
<file path=[Content_Types].xml><?xml version="1.0" encoding="utf-8"?>
<Types xmlns="http://schemas.openxmlformats.org/package/2006/content-types">
  <Default Extension="png" ContentType="image/png"/>
  <Default Extension="jpeg" ContentType="image/jpeg"/>
  <Default Extension="JPG" ContentType="image/.jpg"/>
  <Default Extension="gif" ContentType="image/gif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commentAuthors.xml" ContentType="application/vnd.openxmlformats-officedocument.presentationml.commentAuthors+xml"/>
  <Override PartName="/ppt/diagrams/colors1.xml" ContentType="application/vnd.openxmlformats-officedocument.drawingml.diagramColors+xml"/>
  <Override PartName="/ppt/diagrams/colors10.xml" ContentType="application/vnd.openxmlformats-officedocument.drawingml.diagramColors+xml"/>
  <Override PartName="/ppt/diagrams/colors11.xml" ContentType="application/vnd.openxmlformats-officedocument.drawingml.diagramColors+xml"/>
  <Override PartName="/ppt/diagrams/colors12.xml" ContentType="application/vnd.openxmlformats-officedocument.drawingml.diagramColors+xml"/>
  <Override PartName="/ppt/diagrams/colors13.xml" ContentType="application/vnd.openxmlformats-officedocument.drawingml.diagramColors+xml"/>
  <Override PartName="/ppt/diagrams/colors14.xml" ContentType="application/vnd.openxmlformats-officedocument.drawingml.diagramColors+xml"/>
  <Override PartName="/ppt/diagrams/colors15.xml" ContentType="application/vnd.openxmlformats-officedocument.drawingml.diagramColors+xml"/>
  <Override PartName="/ppt/diagrams/colors16.xml" ContentType="application/vnd.openxmlformats-officedocument.drawingml.diagramColors+xml"/>
  <Override PartName="/ppt/diagrams/colors17.xml" ContentType="application/vnd.openxmlformats-officedocument.drawingml.diagramColors+xml"/>
  <Override PartName="/ppt/diagrams/colors18.xml" ContentType="application/vnd.openxmlformats-officedocument.drawingml.diagramColors+xml"/>
  <Override PartName="/ppt/diagrams/colors19.xml" ContentType="application/vnd.openxmlformats-officedocument.drawingml.diagramColors+xml"/>
  <Override PartName="/ppt/diagrams/colors2.xml" ContentType="application/vnd.openxmlformats-officedocument.drawingml.diagramColors+xml"/>
  <Override PartName="/ppt/diagrams/colors20.xml" ContentType="application/vnd.openxmlformats-officedocument.drawingml.diagramColors+xml"/>
  <Override PartName="/ppt/diagrams/colors21.xml" ContentType="application/vnd.openxmlformats-officedocument.drawingml.diagramColors+xml"/>
  <Override PartName="/ppt/diagrams/colors22.xml" ContentType="application/vnd.openxmlformats-officedocument.drawingml.diagramColors+xml"/>
  <Override PartName="/ppt/diagrams/colors3.xml" ContentType="application/vnd.openxmlformats-officedocument.drawingml.diagramColors+xml"/>
  <Override PartName="/ppt/diagrams/colors4.xml" ContentType="application/vnd.openxmlformats-officedocument.drawingml.diagramColors+xml"/>
  <Override PartName="/ppt/diagrams/colors5.xml" ContentType="application/vnd.openxmlformats-officedocument.drawingml.diagramColors+xml"/>
  <Override PartName="/ppt/diagrams/colors6.xml" ContentType="application/vnd.openxmlformats-officedocument.drawingml.diagramColors+xml"/>
  <Override PartName="/ppt/diagrams/colors7.xml" ContentType="application/vnd.openxmlformats-officedocument.drawingml.diagramColors+xml"/>
  <Override PartName="/ppt/diagrams/colors8.xml" ContentType="application/vnd.openxmlformats-officedocument.drawingml.diagramColors+xml"/>
  <Override PartName="/ppt/diagrams/colors9.xml" ContentType="application/vnd.openxmlformats-officedocument.drawingml.diagramColors+xml"/>
  <Override PartName="/ppt/diagrams/data1.xml" ContentType="application/vnd.openxmlformats-officedocument.drawingml.diagramData+xml"/>
  <Override PartName="/ppt/diagrams/data10.xml" ContentType="application/vnd.openxmlformats-officedocument.drawingml.diagramData+xml"/>
  <Override PartName="/ppt/diagrams/data11.xml" ContentType="application/vnd.openxmlformats-officedocument.drawingml.diagramData+xml"/>
  <Override PartName="/ppt/diagrams/data12.xml" ContentType="application/vnd.openxmlformats-officedocument.drawingml.diagramData+xml"/>
  <Override PartName="/ppt/diagrams/data13.xml" ContentType="application/vnd.openxmlformats-officedocument.drawingml.diagramData+xml"/>
  <Override PartName="/ppt/diagrams/data14.xml" ContentType="application/vnd.openxmlformats-officedocument.drawingml.diagramData+xml"/>
  <Override PartName="/ppt/diagrams/data15.xml" ContentType="application/vnd.openxmlformats-officedocument.drawingml.diagramData+xml"/>
  <Override PartName="/ppt/diagrams/data16.xml" ContentType="application/vnd.openxmlformats-officedocument.drawingml.diagramData+xml"/>
  <Override PartName="/ppt/diagrams/data17.xml" ContentType="application/vnd.openxmlformats-officedocument.drawingml.diagramData+xml"/>
  <Override PartName="/ppt/diagrams/data18.xml" ContentType="application/vnd.openxmlformats-officedocument.drawingml.diagramData+xml"/>
  <Override PartName="/ppt/diagrams/data19.xml" ContentType="application/vnd.openxmlformats-officedocument.drawingml.diagramData+xml"/>
  <Override PartName="/ppt/diagrams/data2.xml" ContentType="application/vnd.openxmlformats-officedocument.drawingml.diagramData+xml"/>
  <Override PartName="/ppt/diagrams/data20.xml" ContentType="application/vnd.openxmlformats-officedocument.drawingml.diagramData+xml"/>
  <Override PartName="/ppt/diagrams/data21.xml" ContentType="application/vnd.openxmlformats-officedocument.drawingml.diagramData+xml"/>
  <Override PartName="/ppt/diagrams/data22.xml" ContentType="application/vnd.openxmlformats-officedocument.drawingml.diagramData+xml"/>
  <Override PartName="/ppt/diagrams/data3.xml" ContentType="application/vnd.openxmlformats-officedocument.drawingml.diagramData+xml"/>
  <Override PartName="/ppt/diagrams/data4.xml" ContentType="application/vnd.openxmlformats-officedocument.drawingml.diagramData+xml"/>
  <Override PartName="/ppt/diagrams/data5.xml" ContentType="application/vnd.openxmlformats-officedocument.drawingml.diagramData+xml"/>
  <Override PartName="/ppt/diagrams/data6.xml" ContentType="application/vnd.openxmlformats-officedocument.drawingml.diagramData+xml"/>
  <Override PartName="/ppt/diagrams/data7.xml" ContentType="application/vnd.openxmlformats-officedocument.drawingml.diagramData+xml"/>
  <Override PartName="/ppt/diagrams/data8.xml" ContentType="application/vnd.openxmlformats-officedocument.drawingml.diagramData+xml"/>
  <Override PartName="/ppt/diagrams/data9.xml" ContentType="application/vnd.openxmlformats-officedocument.drawingml.diagramData+xml"/>
  <Override PartName="/ppt/diagrams/drawing1.xml" ContentType="application/vnd.ms-office.drawingml.diagramDrawing+xml"/>
  <Override PartName="/ppt/diagrams/drawing10.xml" ContentType="application/vnd.ms-office.drawingml.diagramDrawing+xml"/>
  <Override PartName="/ppt/diagrams/drawing11.xml" ContentType="application/vnd.ms-office.drawingml.diagramDrawing+xml"/>
  <Override PartName="/ppt/diagrams/drawing12.xml" ContentType="application/vnd.ms-office.drawingml.diagramDrawing+xml"/>
  <Override PartName="/ppt/diagrams/drawing13.xml" ContentType="application/vnd.ms-office.drawingml.diagramDrawing+xml"/>
  <Override PartName="/ppt/diagrams/drawing14.xml" ContentType="application/vnd.ms-office.drawingml.diagramDrawing+xml"/>
  <Override PartName="/ppt/diagrams/drawing15.xml" ContentType="application/vnd.ms-office.drawingml.diagramDrawing+xml"/>
  <Override PartName="/ppt/diagrams/drawing16.xml" ContentType="application/vnd.ms-office.drawingml.diagramDrawing+xml"/>
  <Override PartName="/ppt/diagrams/drawing17.xml" ContentType="application/vnd.ms-office.drawingml.diagramDrawing+xml"/>
  <Override PartName="/ppt/diagrams/drawing18.xml" ContentType="application/vnd.ms-office.drawingml.diagramDrawing+xml"/>
  <Override PartName="/ppt/diagrams/drawing19.xml" ContentType="application/vnd.ms-office.drawingml.diagramDrawing+xml"/>
  <Override PartName="/ppt/diagrams/drawing2.xml" ContentType="application/vnd.ms-office.drawingml.diagramDrawing+xml"/>
  <Override PartName="/ppt/diagrams/drawing20.xml" ContentType="application/vnd.ms-office.drawingml.diagramDrawing+xml"/>
  <Override PartName="/ppt/diagrams/drawing21.xml" ContentType="application/vnd.ms-office.drawingml.diagramDrawing+xml"/>
  <Override PartName="/ppt/diagrams/drawing22.xml" ContentType="application/vnd.ms-office.drawingml.diagramDrawing+xml"/>
  <Override PartName="/ppt/diagrams/drawing3.xml" ContentType="application/vnd.ms-office.drawingml.diagramDrawing+xml"/>
  <Override PartName="/ppt/diagrams/drawing4.xml" ContentType="application/vnd.ms-office.drawingml.diagramDrawing+xml"/>
  <Override PartName="/ppt/diagrams/drawing5.xml" ContentType="application/vnd.ms-office.drawingml.diagramDrawing+xml"/>
  <Override PartName="/ppt/diagrams/drawing6.xml" ContentType="application/vnd.ms-office.drawingml.diagramDrawing+xml"/>
  <Override PartName="/ppt/diagrams/drawing7.xml" ContentType="application/vnd.ms-office.drawingml.diagramDrawing+xml"/>
  <Override PartName="/ppt/diagrams/drawing8.xml" ContentType="application/vnd.ms-office.drawingml.diagramDrawing+xml"/>
  <Override PartName="/ppt/diagrams/drawing9.xml" ContentType="application/vnd.ms-office.drawingml.diagramDrawing+xml"/>
  <Override PartName="/ppt/diagrams/layout1.xml" ContentType="application/vnd.openxmlformats-officedocument.drawingml.diagramLayout+xml"/>
  <Override PartName="/ppt/diagrams/layout10.xml" ContentType="application/vnd.openxmlformats-officedocument.drawingml.diagramLayout+xml"/>
  <Override PartName="/ppt/diagrams/layout11.xml" ContentType="application/vnd.openxmlformats-officedocument.drawingml.diagramLayout+xml"/>
  <Override PartName="/ppt/diagrams/layout12.xml" ContentType="application/vnd.openxmlformats-officedocument.drawingml.diagramLayout+xml"/>
  <Override PartName="/ppt/diagrams/layout13.xml" ContentType="application/vnd.openxmlformats-officedocument.drawingml.diagramLayout+xml"/>
  <Override PartName="/ppt/diagrams/layout14.xml" ContentType="application/vnd.openxmlformats-officedocument.drawingml.diagramLayout+xml"/>
  <Override PartName="/ppt/diagrams/layout15.xml" ContentType="application/vnd.openxmlformats-officedocument.drawingml.diagramLayout+xml"/>
  <Override PartName="/ppt/diagrams/layout16.xml" ContentType="application/vnd.openxmlformats-officedocument.drawingml.diagramLayout+xml"/>
  <Override PartName="/ppt/diagrams/layout17.xml" ContentType="application/vnd.openxmlformats-officedocument.drawingml.diagramLayout+xml"/>
  <Override PartName="/ppt/diagrams/layout18.xml" ContentType="application/vnd.openxmlformats-officedocument.drawingml.diagramLayout+xml"/>
  <Override PartName="/ppt/diagrams/layout19.xml" ContentType="application/vnd.openxmlformats-officedocument.drawingml.diagramLayout+xml"/>
  <Override PartName="/ppt/diagrams/layout2.xml" ContentType="application/vnd.openxmlformats-officedocument.drawingml.diagramLayout+xml"/>
  <Override PartName="/ppt/diagrams/layout20.xml" ContentType="application/vnd.openxmlformats-officedocument.drawingml.diagramLayout+xml"/>
  <Override PartName="/ppt/diagrams/layout21.xml" ContentType="application/vnd.openxmlformats-officedocument.drawingml.diagramLayout+xml"/>
  <Override PartName="/ppt/diagrams/layout22.xml" ContentType="application/vnd.openxmlformats-officedocument.drawingml.diagramLayout+xml"/>
  <Override PartName="/ppt/diagrams/layout3.xml" ContentType="application/vnd.openxmlformats-officedocument.drawingml.diagramLayout+xml"/>
  <Override PartName="/ppt/diagrams/layout4.xml" ContentType="application/vnd.openxmlformats-officedocument.drawingml.diagramLayout+xml"/>
  <Override PartName="/ppt/diagrams/layout5.xml" ContentType="application/vnd.openxmlformats-officedocument.drawingml.diagramLayout+xml"/>
  <Override PartName="/ppt/diagrams/layout6.xml" ContentType="application/vnd.openxmlformats-officedocument.drawingml.diagramLayout+xml"/>
  <Override PartName="/ppt/diagrams/layout7.xml" ContentType="application/vnd.openxmlformats-officedocument.drawingml.diagramLayout+xml"/>
  <Override PartName="/ppt/diagrams/layout8.xml" ContentType="application/vnd.openxmlformats-officedocument.drawingml.diagramLayout+xml"/>
  <Override PartName="/ppt/diagrams/layout9.xml" ContentType="application/vnd.openxmlformats-officedocument.drawingml.diagramLayout+xml"/>
  <Override PartName="/ppt/diagrams/quickStyle1.xml" ContentType="application/vnd.openxmlformats-officedocument.drawingml.diagramStyle+xml"/>
  <Override PartName="/ppt/diagrams/quickStyle10.xml" ContentType="application/vnd.openxmlformats-officedocument.drawingml.diagramStyle+xml"/>
  <Override PartName="/ppt/diagrams/quickStyle11.xml" ContentType="application/vnd.openxmlformats-officedocument.drawingml.diagramStyle+xml"/>
  <Override PartName="/ppt/diagrams/quickStyle12.xml" ContentType="application/vnd.openxmlformats-officedocument.drawingml.diagramStyle+xml"/>
  <Override PartName="/ppt/diagrams/quickStyle13.xml" ContentType="application/vnd.openxmlformats-officedocument.drawingml.diagramStyle+xml"/>
  <Override PartName="/ppt/diagrams/quickStyle14.xml" ContentType="application/vnd.openxmlformats-officedocument.drawingml.diagramStyle+xml"/>
  <Override PartName="/ppt/diagrams/quickStyle15.xml" ContentType="application/vnd.openxmlformats-officedocument.drawingml.diagramStyle+xml"/>
  <Override PartName="/ppt/diagrams/quickStyle16.xml" ContentType="application/vnd.openxmlformats-officedocument.drawingml.diagramStyle+xml"/>
  <Override PartName="/ppt/diagrams/quickStyle17.xml" ContentType="application/vnd.openxmlformats-officedocument.drawingml.diagramStyle+xml"/>
  <Override PartName="/ppt/diagrams/quickStyle18.xml" ContentType="application/vnd.openxmlformats-officedocument.drawingml.diagramStyle+xml"/>
  <Override PartName="/ppt/diagrams/quickStyle19.xml" ContentType="application/vnd.openxmlformats-officedocument.drawingml.diagramStyle+xml"/>
  <Override PartName="/ppt/diagrams/quickStyle2.xml" ContentType="application/vnd.openxmlformats-officedocument.drawingml.diagramStyle+xml"/>
  <Override PartName="/ppt/diagrams/quickStyle20.xml" ContentType="application/vnd.openxmlformats-officedocument.drawingml.diagramStyle+xml"/>
  <Override PartName="/ppt/diagrams/quickStyle21.xml" ContentType="application/vnd.openxmlformats-officedocument.drawingml.diagramStyle+xml"/>
  <Override PartName="/ppt/diagrams/quickStyle22.xml" ContentType="application/vnd.openxmlformats-officedocument.drawingml.diagramStyle+xml"/>
  <Override PartName="/ppt/diagrams/quickStyle3.xml" ContentType="application/vnd.openxmlformats-officedocument.drawingml.diagramStyle+xml"/>
  <Override PartName="/ppt/diagrams/quickStyle4.xml" ContentType="application/vnd.openxmlformats-officedocument.drawingml.diagramStyle+xml"/>
  <Override PartName="/ppt/diagrams/quickStyle5.xml" ContentType="application/vnd.openxmlformats-officedocument.drawingml.diagramStyle+xml"/>
  <Override PartName="/ppt/diagrams/quickStyle6.xml" ContentType="application/vnd.openxmlformats-officedocument.drawingml.diagramStyle+xml"/>
  <Override PartName="/ppt/diagrams/quickStyle7.xml" ContentType="application/vnd.openxmlformats-officedocument.drawingml.diagramStyle+xml"/>
  <Override PartName="/ppt/diagrams/quickStyle8.xml" ContentType="application/vnd.openxmlformats-officedocument.drawingml.diagramStyle+xml"/>
  <Override PartName="/ppt/diagrams/quickStyle9.xml" ContentType="application/vnd.openxmlformats-officedocument.drawingml.diagramStyle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4"/>
  </p:notesMasterIdLst>
  <p:sldIdLst>
    <p:sldId id="257" r:id="rId3"/>
    <p:sldId id="260" r:id="rId5"/>
    <p:sldId id="434" r:id="rId6"/>
    <p:sldId id="439" r:id="rId7"/>
    <p:sldId id="286" r:id="rId8"/>
    <p:sldId id="352" r:id="rId9"/>
    <p:sldId id="279" r:id="rId10"/>
    <p:sldId id="487" r:id="rId11"/>
    <p:sldId id="483" r:id="rId12"/>
    <p:sldId id="440" r:id="rId13"/>
    <p:sldId id="495" r:id="rId14"/>
    <p:sldId id="496" r:id="rId15"/>
    <p:sldId id="499" r:id="rId16"/>
    <p:sldId id="497" r:id="rId17"/>
    <p:sldId id="498" r:id="rId18"/>
    <p:sldId id="500" r:id="rId19"/>
    <p:sldId id="501" r:id="rId20"/>
    <p:sldId id="502" r:id="rId21"/>
    <p:sldId id="503" r:id="rId22"/>
    <p:sldId id="504" r:id="rId23"/>
    <p:sldId id="505" r:id="rId24"/>
    <p:sldId id="506" r:id="rId25"/>
    <p:sldId id="507" r:id="rId26"/>
    <p:sldId id="493" r:id="rId27"/>
    <p:sldId id="494" r:id="rId28"/>
    <p:sldId id="508" r:id="rId29"/>
    <p:sldId id="509" r:id="rId30"/>
    <p:sldId id="510" r:id="rId31"/>
    <p:sldId id="511" r:id="rId32"/>
    <p:sldId id="512" r:id="rId33"/>
    <p:sldId id="519" r:id="rId34"/>
    <p:sldId id="514" r:id="rId35"/>
    <p:sldId id="515" r:id="rId36"/>
    <p:sldId id="517" r:id="rId37"/>
    <p:sldId id="518" r:id="rId38"/>
  </p:sldIdLst>
  <p:sldSz cx="12192000" cy="6858000"/>
  <p:notesSz cx="7103745" cy="10234295"/>
  <p:custDataLst>
    <p:tags r:id="rId43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Full" cryptAlgorithmClass="hash" cryptAlgorithmType="typeAny" cryptAlgorithmSid="4" spinCount="100000" saltData="asj6D/yWsJCwwtuQBTudQw==" hashData="vAaMp73hnltWHgsC3iXzZmDR3T4="/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0" name="s" initials="s" lastIdx="18" clrIdx="0"/>
  <p:cmAuthor id="1" name="闫 新忠" initials="闫" lastIdx="1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37836B"/>
    <a:srgbClr val="00A27B"/>
    <a:srgbClr val="47C1A8"/>
    <a:srgbClr val="007E66"/>
    <a:srgbClr val="4DA281"/>
    <a:srgbClr val="E7F5F0"/>
    <a:srgbClr val="EAF4F0"/>
    <a:srgbClr val="265645"/>
    <a:srgbClr val="2E6855"/>
    <a:srgbClr val="F5F7F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A488322-F2BA-4B5B-9748-0D474271808F}" styleName="中度样式 3 - 强调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912C8C85-51F0-491E-9774-3900AFEF0FD7}" styleName="浅色样式 2 - 强调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9DCAF9ED-07DC-4A11-8D7F-57B35C25682E}" styleName="中度样式 1 - 强调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2">
              <a:tint val="20000"/>
            </a:schemeClr>
          </a:solidFill>
        </a:fill>
      </a:tcStyle>
    </a:band1H>
    <a:band1V>
      <a:tcStyle>
        <a:tcBdr/>
        <a:fill>
          <a:solidFill>
            <a:schemeClr val="accent2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1964" autoAdjust="0"/>
    <p:restoredTop sz="88471" autoAdjust="0"/>
  </p:normalViewPr>
  <p:slideViewPr>
    <p:cSldViewPr snapToGrid="0" showGuides="1">
      <p:cViewPr>
        <p:scale>
          <a:sx n="100" d="100"/>
          <a:sy n="100" d="100"/>
        </p:scale>
        <p:origin x="-1164" y="-96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516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6.xml"/><Relationship Id="rId8" Type="http://schemas.openxmlformats.org/officeDocument/2006/relationships/slide" Target="slides/slide5.xml"/><Relationship Id="rId7" Type="http://schemas.openxmlformats.org/officeDocument/2006/relationships/slide" Target="slides/slide4.xml"/><Relationship Id="rId6" Type="http://schemas.openxmlformats.org/officeDocument/2006/relationships/slide" Target="slides/slide3.xml"/><Relationship Id="rId5" Type="http://schemas.openxmlformats.org/officeDocument/2006/relationships/slide" Target="slides/slide2.xml"/><Relationship Id="rId43" Type="http://schemas.openxmlformats.org/officeDocument/2006/relationships/tags" Target="tags/tag11.xml"/><Relationship Id="rId42" Type="http://schemas.openxmlformats.org/officeDocument/2006/relationships/commentAuthors" Target="commentAuthors.xml"/><Relationship Id="rId41" Type="http://schemas.openxmlformats.org/officeDocument/2006/relationships/tableStyles" Target="tableStyles.xml"/><Relationship Id="rId40" Type="http://schemas.openxmlformats.org/officeDocument/2006/relationships/viewProps" Target="viewProps.xml"/><Relationship Id="rId4" Type="http://schemas.openxmlformats.org/officeDocument/2006/relationships/notesMaster" Target="notesMasters/notesMaster1.xml"/><Relationship Id="rId39" Type="http://schemas.openxmlformats.org/officeDocument/2006/relationships/presProps" Target="presProps.xml"/><Relationship Id="rId38" Type="http://schemas.openxmlformats.org/officeDocument/2006/relationships/slide" Target="slides/slide35.xml"/><Relationship Id="rId37" Type="http://schemas.openxmlformats.org/officeDocument/2006/relationships/slide" Target="slides/slide34.xml"/><Relationship Id="rId36" Type="http://schemas.openxmlformats.org/officeDocument/2006/relationships/slide" Target="slides/slide33.xml"/><Relationship Id="rId35" Type="http://schemas.openxmlformats.org/officeDocument/2006/relationships/slide" Target="slides/slide32.xml"/><Relationship Id="rId34" Type="http://schemas.openxmlformats.org/officeDocument/2006/relationships/slide" Target="slides/slide31.xml"/><Relationship Id="rId33" Type="http://schemas.openxmlformats.org/officeDocument/2006/relationships/slide" Target="slides/slide30.xml"/><Relationship Id="rId32" Type="http://schemas.openxmlformats.org/officeDocument/2006/relationships/slide" Target="slides/slide29.xml"/><Relationship Id="rId31" Type="http://schemas.openxmlformats.org/officeDocument/2006/relationships/slide" Target="slides/slide28.xml"/><Relationship Id="rId30" Type="http://schemas.openxmlformats.org/officeDocument/2006/relationships/slide" Target="slides/slide27.xml"/><Relationship Id="rId3" Type="http://schemas.openxmlformats.org/officeDocument/2006/relationships/slide" Target="slides/slide1.xml"/><Relationship Id="rId29" Type="http://schemas.openxmlformats.org/officeDocument/2006/relationships/slide" Target="slides/slide26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" Type="http://schemas.openxmlformats.org/officeDocument/2006/relationships/slide" Target="slides/slide9.xml"/><Relationship Id="rId11" Type="http://schemas.openxmlformats.org/officeDocument/2006/relationships/slide" Target="slides/slide8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9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2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2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2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75BD898E-D49E-4C08-8E95-44D984534894}" type="presOf" srcId="{08D49B3E-E276-4165-BA08-C8A6F24EB48C}" destId="{0D40E4D0-F9EF-43FD-8EC7-E527DF29D4FD}" srcOrd="0" destOrd="0" presId="urn:microsoft.com/office/officeart/2005/8/layout/hChevron3"/>
    <dgm:cxn modelId="{051800BB-D153-43B9-B9B9-277171B3D667}" type="presOf" srcId="{484899DA-BACC-4A24-B0A4-172EF67446B8}" destId="{B70C090A-AD08-47B5-9B54-FBC35252A11A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16E22388-4A02-4400-B119-AB5092F28E90}" type="presOf" srcId="{324AD1AF-B16E-4BAD-85DB-75A8FA500D8B}" destId="{43EAF6E3-B479-430F-90EE-6F6CA628962F}" srcOrd="0" destOrd="0" presId="urn:microsoft.com/office/officeart/2005/8/layout/hChevron3"/>
    <dgm:cxn modelId="{D557AED0-039E-42BF-A112-014DC87FCD1B}" type="presOf" srcId="{155FFCA9-0453-4D55-BE86-6F371733B81F}" destId="{078ED02F-5C3B-4EE5-AFC9-A21E2B79B8F5}" srcOrd="0" destOrd="0" presId="urn:microsoft.com/office/officeart/2005/8/layout/hChevron3"/>
    <dgm:cxn modelId="{1E09F326-E59E-4A02-A178-2265F9E84E8F}" type="presParOf" srcId="{0D40E4D0-F9EF-43FD-8EC7-E527DF29D4FD}" destId="{43EAF6E3-B479-430F-90EE-6F6CA628962F}" srcOrd="0" destOrd="0" presId="urn:microsoft.com/office/officeart/2005/8/layout/hChevron3"/>
    <dgm:cxn modelId="{CE67356F-BD8F-4627-91E6-F8797081F76B}" type="presParOf" srcId="{0D40E4D0-F9EF-43FD-8EC7-E527DF29D4FD}" destId="{0588D587-F997-4495-800C-A364FF57013C}" srcOrd="1" destOrd="0" presId="urn:microsoft.com/office/officeart/2005/8/layout/hChevron3"/>
    <dgm:cxn modelId="{B59DBF74-8CE0-4333-B969-C31ED0DE4C0E}" type="presParOf" srcId="{0D40E4D0-F9EF-43FD-8EC7-E527DF29D4FD}" destId="{B70C090A-AD08-47B5-9B54-FBC35252A11A}" srcOrd="2" destOrd="0" presId="urn:microsoft.com/office/officeart/2005/8/layout/hChevron3"/>
    <dgm:cxn modelId="{2049020A-D464-4F44-99E2-051193967AC2}" type="presParOf" srcId="{0D40E4D0-F9EF-43FD-8EC7-E527DF29D4FD}" destId="{597603B6-6BDA-4BFC-AB42-EB26DECE9567}" srcOrd="3" destOrd="0" presId="urn:microsoft.com/office/officeart/2005/8/layout/hChevron3"/>
    <dgm:cxn modelId="{0CAAA057-EAA5-4B3A-B39E-C2ED64821813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03AEE303-CB34-4EAC-9250-966FCEF7E8A1}" type="presOf" srcId="{155FFCA9-0453-4D55-BE86-6F371733B81F}" destId="{078ED02F-5C3B-4EE5-AFC9-A21E2B79B8F5}" srcOrd="0" destOrd="0" presId="urn:microsoft.com/office/officeart/2005/8/layout/hChevron3"/>
    <dgm:cxn modelId="{F6267CF5-8E82-4873-9946-85B081637EE9}" type="presOf" srcId="{324AD1AF-B16E-4BAD-85DB-75A8FA500D8B}" destId="{43EAF6E3-B479-430F-90EE-6F6CA628962F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2FC775A9-FAD0-46F3-A234-8D4E24DF80B9}" type="presOf" srcId="{08D49B3E-E276-4165-BA08-C8A6F24EB48C}" destId="{0D40E4D0-F9EF-43FD-8EC7-E527DF29D4FD}" srcOrd="0" destOrd="0" presId="urn:microsoft.com/office/officeart/2005/8/layout/hChevron3"/>
    <dgm:cxn modelId="{670919D4-E2AA-4268-9E7D-387F210D373F}" type="presOf" srcId="{484899DA-BACC-4A24-B0A4-172EF67446B8}" destId="{B70C090A-AD08-47B5-9B54-FBC35252A11A}" srcOrd="0" destOrd="0" presId="urn:microsoft.com/office/officeart/2005/8/layout/hChevron3"/>
    <dgm:cxn modelId="{6B5A9721-5B7D-4B9A-844B-203BDFAA85CA}" type="presParOf" srcId="{0D40E4D0-F9EF-43FD-8EC7-E527DF29D4FD}" destId="{43EAF6E3-B479-430F-90EE-6F6CA628962F}" srcOrd="0" destOrd="0" presId="urn:microsoft.com/office/officeart/2005/8/layout/hChevron3"/>
    <dgm:cxn modelId="{F2DEFE27-D02C-443C-83E5-B0AED87156B8}" type="presParOf" srcId="{0D40E4D0-F9EF-43FD-8EC7-E527DF29D4FD}" destId="{0588D587-F997-4495-800C-A364FF57013C}" srcOrd="1" destOrd="0" presId="urn:microsoft.com/office/officeart/2005/8/layout/hChevron3"/>
    <dgm:cxn modelId="{73C8727C-BB55-4F9D-B7E3-265590DF1658}" type="presParOf" srcId="{0D40E4D0-F9EF-43FD-8EC7-E527DF29D4FD}" destId="{B70C090A-AD08-47B5-9B54-FBC35252A11A}" srcOrd="2" destOrd="0" presId="urn:microsoft.com/office/officeart/2005/8/layout/hChevron3"/>
    <dgm:cxn modelId="{904BF57A-CF34-4CDE-9A04-B3E7EF630B9D}" type="presParOf" srcId="{0D40E4D0-F9EF-43FD-8EC7-E527DF29D4FD}" destId="{597603B6-6BDA-4BFC-AB42-EB26DECE9567}" srcOrd="3" destOrd="0" presId="urn:microsoft.com/office/officeart/2005/8/layout/hChevron3"/>
    <dgm:cxn modelId="{C83E4326-0AE5-4663-900C-D2FED0D11EDC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FD8E80C0-8E9D-4934-91DD-9B64AD9CB7A1}" type="presOf" srcId="{155FFCA9-0453-4D55-BE86-6F371733B81F}" destId="{078ED02F-5C3B-4EE5-AFC9-A21E2B79B8F5}" srcOrd="0" destOrd="0" presId="urn:microsoft.com/office/officeart/2005/8/layout/hChevron3"/>
    <dgm:cxn modelId="{628EB118-46E6-4A7B-BAB4-22BF947633FC}" type="presOf" srcId="{08D49B3E-E276-4165-BA08-C8A6F24EB48C}" destId="{0D40E4D0-F9EF-43FD-8EC7-E527DF29D4FD}" srcOrd="0" destOrd="0" presId="urn:microsoft.com/office/officeart/2005/8/layout/hChevron3"/>
    <dgm:cxn modelId="{3F5E9D68-52C6-4A0C-B9B9-0BB6F8C718D3}" type="presOf" srcId="{484899DA-BACC-4A24-B0A4-172EF67446B8}" destId="{B70C090A-AD08-47B5-9B54-FBC35252A11A}" srcOrd="0" destOrd="0" presId="urn:microsoft.com/office/officeart/2005/8/layout/hChevron3"/>
    <dgm:cxn modelId="{5FC16FBE-3459-4E0F-A72E-2EB1D53CD6FC}" type="presOf" srcId="{324AD1AF-B16E-4BAD-85DB-75A8FA500D8B}" destId="{43EAF6E3-B479-430F-90EE-6F6CA628962F}" srcOrd="0" destOrd="0" presId="urn:microsoft.com/office/officeart/2005/8/layout/hChevron3"/>
    <dgm:cxn modelId="{20E15524-6A12-46AD-9167-1CA1D500548E}" type="presParOf" srcId="{0D40E4D0-F9EF-43FD-8EC7-E527DF29D4FD}" destId="{43EAF6E3-B479-430F-90EE-6F6CA628962F}" srcOrd="0" destOrd="0" presId="urn:microsoft.com/office/officeart/2005/8/layout/hChevron3"/>
    <dgm:cxn modelId="{8D4C821D-503E-42DC-B312-D642AF33429C}" type="presParOf" srcId="{0D40E4D0-F9EF-43FD-8EC7-E527DF29D4FD}" destId="{0588D587-F997-4495-800C-A364FF57013C}" srcOrd="1" destOrd="0" presId="urn:microsoft.com/office/officeart/2005/8/layout/hChevron3"/>
    <dgm:cxn modelId="{7C706DA7-021C-4FD6-B76C-1D4AD16C890F}" type="presParOf" srcId="{0D40E4D0-F9EF-43FD-8EC7-E527DF29D4FD}" destId="{B70C090A-AD08-47B5-9B54-FBC35252A11A}" srcOrd="2" destOrd="0" presId="urn:microsoft.com/office/officeart/2005/8/layout/hChevron3"/>
    <dgm:cxn modelId="{B78D0E7C-B5A2-4C54-92D4-1DEBE94DEFDB}" type="presParOf" srcId="{0D40E4D0-F9EF-43FD-8EC7-E527DF29D4FD}" destId="{597603B6-6BDA-4BFC-AB42-EB26DECE9567}" srcOrd="3" destOrd="0" presId="urn:microsoft.com/office/officeart/2005/8/layout/hChevron3"/>
    <dgm:cxn modelId="{4F9CCB1B-C1D7-4F13-B737-A25A51644196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2E901AD6-CF7F-4A04-B432-A9E8D0604BC8}" type="presOf" srcId="{08D49B3E-E276-4165-BA08-C8A6F24EB48C}" destId="{0D40E4D0-F9EF-43FD-8EC7-E527DF29D4FD}" srcOrd="0" destOrd="0" presId="urn:microsoft.com/office/officeart/2005/8/layout/hChevron3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D3E5244D-EFDE-41E7-BE92-761AB68EE758}" type="presOf" srcId="{155FFCA9-0453-4D55-BE86-6F371733B81F}" destId="{078ED02F-5C3B-4EE5-AFC9-A21E2B79B8F5}" srcOrd="0" destOrd="0" presId="urn:microsoft.com/office/officeart/2005/8/layout/hChevron3"/>
    <dgm:cxn modelId="{632F5CE3-BC25-4C31-A263-D75FCCCE2E7F}" type="presOf" srcId="{484899DA-BACC-4A24-B0A4-172EF67446B8}" destId="{B70C090A-AD08-47B5-9B54-FBC35252A11A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89D3BBFC-D957-48C3-911C-0D870AEA572A}" type="presOf" srcId="{324AD1AF-B16E-4BAD-85DB-75A8FA500D8B}" destId="{43EAF6E3-B479-430F-90EE-6F6CA628962F}" srcOrd="0" destOrd="0" presId="urn:microsoft.com/office/officeart/2005/8/layout/hChevron3"/>
    <dgm:cxn modelId="{1A8656DC-5030-459F-A322-A3797BCFE710}" type="presParOf" srcId="{0D40E4D0-F9EF-43FD-8EC7-E527DF29D4FD}" destId="{43EAF6E3-B479-430F-90EE-6F6CA628962F}" srcOrd="0" destOrd="0" presId="urn:microsoft.com/office/officeart/2005/8/layout/hChevron3"/>
    <dgm:cxn modelId="{6CAF7DE3-53A7-48AF-806F-8712D918748B}" type="presParOf" srcId="{0D40E4D0-F9EF-43FD-8EC7-E527DF29D4FD}" destId="{0588D587-F997-4495-800C-A364FF57013C}" srcOrd="1" destOrd="0" presId="urn:microsoft.com/office/officeart/2005/8/layout/hChevron3"/>
    <dgm:cxn modelId="{091FC335-81A7-4AEF-B071-D0F0D769EE91}" type="presParOf" srcId="{0D40E4D0-F9EF-43FD-8EC7-E527DF29D4FD}" destId="{B70C090A-AD08-47B5-9B54-FBC35252A11A}" srcOrd="2" destOrd="0" presId="urn:microsoft.com/office/officeart/2005/8/layout/hChevron3"/>
    <dgm:cxn modelId="{EF44DF53-6386-4648-A2EC-D14886259414}" type="presParOf" srcId="{0D40E4D0-F9EF-43FD-8EC7-E527DF29D4FD}" destId="{597603B6-6BDA-4BFC-AB42-EB26DECE9567}" srcOrd="3" destOrd="0" presId="urn:microsoft.com/office/officeart/2005/8/layout/hChevron3"/>
    <dgm:cxn modelId="{61522B8D-8179-4653-A83C-8D0DA4A8869D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23231259-EF68-4DE7-8805-C43EE255FF94}" type="presOf" srcId="{155FFCA9-0453-4D55-BE86-6F371733B81F}" destId="{078ED02F-5C3B-4EE5-AFC9-A21E2B79B8F5}" srcOrd="0" destOrd="0" presId="urn:microsoft.com/office/officeart/2005/8/layout/hChevron3"/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13F867D5-551F-472B-AA07-21359DD4EC66}" type="presOf" srcId="{324AD1AF-B16E-4BAD-85DB-75A8FA500D8B}" destId="{43EAF6E3-B479-430F-90EE-6F6CA628962F}" srcOrd="0" destOrd="0" presId="urn:microsoft.com/office/officeart/2005/8/layout/hChevron3"/>
    <dgm:cxn modelId="{43004598-C09B-46F8-B180-44B52F1E31EF}" type="presOf" srcId="{08D49B3E-E276-4165-BA08-C8A6F24EB48C}" destId="{0D40E4D0-F9EF-43FD-8EC7-E527DF29D4FD}" srcOrd="0" destOrd="0" presId="urn:microsoft.com/office/officeart/2005/8/layout/hChevron3"/>
    <dgm:cxn modelId="{B3A15BBF-5B47-4B13-AA52-BB4F3CC6A7F8}" type="presOf" srcId="{484899DA-BACC-4A24-B0A4-172EF67446B8}" destId="{B70C090A-AD08-47B5-9B54-FBC35252A11A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52ED2536-91A4-4840-86FD-BE39185247BB}" type="presParOf" srcId="{0D40E4D0-F9EF-43FD-8EC7-E527DF29D4FD}" destId="{43EAF6E3-B479-430F-90EE-6F6CA628962F}" srcOrd="0" destOrd="0" presId="urn:microsoft.com/office/officeart/2005/8/layout/hChevron3"/>
    <dgm:cxn modelId="{D504758E-59A6-4693-BD26-97B139719367}" type="presParOf" srcId="{0D40E4D0-F9EF-43FD-8EC7-E527DF29D4FD}" destId="{0588D587-F997-4495-800C-A364FF57013C}" srcOrd="1" destOrd="0" presId="urn:microsoft.com/office/officeart/2005/8/layout/hChevron3"/>
    <dgm:cxn modelId="{72C1F5AF-00AD-4E99-AA69-C6AFA581D1CE}" type="presParOf" srcId="{0D40E4D0-F9EF-43FD-8EC7-E527DF29D4FD}" destId="{B70C090A-AD08-47B5-9B54-FBC35252A11A}" srcOrd="2" destOrd="0" presId="urn:microsoft.com/office/officeart/2005/8/layout/hChevron3"/>
    <dgm:cxn modelId="{22DF18CE-3983-4199-B81F-D773A052C0CF}" type="presParOf" srcId="{0D40E4D0-F9EF-43FD-8EC7-E527DF29D4FD}" destId="{597603B6-6BDA-4BFC-AB42-EB26DECE9567}" srcOrd="3" destOrd="0" presId="urn:microsoft.com/office/officeart/2005/8/layout/hChevron3"/>
    <dgm:cxn modelId="{58C13F18-DCC2-473D-A647-F3A78B42516A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9E21FF66-64ED-4936-88A1-0063AF3FC137}" type="presOf" srcId="{484899DA-BACC-4A24-B0A4-172EF67446B8}" destId="{B70C090A-AD08-47B5-9B54-FBC35252A11A}" srcOrd="0" destOrd="0" presId="urn:microsoft.com/office/officeart/2005/8/layout/hChevron3"/>
    <dgm:cxn modelId="{062CFBBA-F90F-4E19-B334-646E17FC3158}" type="presOf" srcId="{155FFCA9-0453-4D55-BE86-6F371733B81F}" destId="{078ED02F-5C3B-4EE5-AFC9-A21E2B79B8F5}" srcOrd="0" destOrd="0" presId="urn:microsoft.com/office/officeart/2005/8/layout/hChevron3"/>
    <dgm:cxn modelId="{24F0ABCA-516E-46A1-B039-D964C369C8A6}" type="presOf" srcId="{324AD1AF-B16E-4BAD-85DB-75A8FA500D8B}" destId="{43EAF6E3-B479-430F-90EE-6F6CA628962F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7036DD7C-6356-4B0D-A86B-B35CAE979F2C}" type="presOf" srcId="{08D49B3E-E276-4165-BA08-C8A6F24EB48C}" destId="{0D40E4D0-F9EF-43FD-8EC7-E527DF29D4FD}" srcOrd="0" destOrd="0" presId="urn:microsoft.com/office/officeart/2005/8/layout/hChevron3"/>
    <dgm:cxn modelId="{9BC23B5B-5514-4F37-B2F0-E9AB25325619}" type="presParOf" srcId="{0D40E4D0-F9EF-43FD-8EC7-E527DF29D4FD}" destId="{43EAF6E3-B479-430F-90EE-6F6CA628962F}" srcOrd="0" destOrd="0" presId="urn:microsoft.com/office/officeart/2005/8/layout/hChevron3"/>
    <dgm:cxn modelId="{9C5872BF-39DA-4960-A5FD-1316BE0B2B9B}" type="presParOf" srcId="{0D40E4D0-F9EF-43FD-8EC7-E527DF29D4FD}" destId="{0588D587-F997-4495-800C-A364FF57013C}" srcOrd="1" destOrd="0" presId="urn:microsoft.com/office/officeart/2005/8/layout/hChevron3"/>
    <dgm:cxn modelId="{59F0CC08-04E4-4EB2-8BDA-930DC5200662}" type="presParOf" srcId="{0D40E4D0-F9EF-43FD-8EC7-E527DF29D4FD}" destId="{B70C090A-AD08-47B5-9B54-FBC35252A11A}" srcOrd="2" destOrd="0" presId="urn:microsoft.com/office/officeart/2005/8/layout/hChevron3"/>
    <dgm:cxn modelId="{2000F9CE-4166-4924-86F4-46CB2E016531}" type="presParOf" srcId="{0D40E4D0-F9EF-43FD-8EC7-E527DF29D4FD}" destId="{597603B6-6BDA-4BFC-AB42-EB26DECE9567}" srcOrd="3" destOrd="0" presId="urn:microsoft.com/office/officeart/2005/8/layout/hChevron3"/>
    <dgm:cxn modelId="{D149A3B8-BF3C-4363-BD08-CF4C44D52DDC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6DEE27EA-526B-4E34-9493-44EED900E611}" type="presOf" srcId="{324AD1AF-B16E-4BAD-85DB-75A8FA500D8B}" destId="{43EAF6E3-B479-430F-90EE-6F6CA628962F}" srcOrd="0" destOrd="0" presId="urn:microsoft.com/office/officeart/2005/8/layout/hChevron3"/>
    <dgm:cxn modelId="{6C9A163B-72E3-4973-9A0F-682BA70274C5}" type="presOf" srcId="{155FFCA9-0453-4D55-BE86-6F371733B81F}" destId="{078ED02F-5C3B-4EE5-AFC9-A21E2B79B8F5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989495CC-49B5-42C2-89FA-0ABD3A929717}" type="presOf" srcId="{08D49B3E-E276-4165-BA08-C8A6F24EB48C}" destId="{0D40E4D0-F9EF-43FD-8EC7-E527DF29D4FD}" srcOrd="0" destOrd="0" presId="urn:microsoft.com/office/officeart/2005/8/layout/hChevron3"/>
    <dgm:cxn modelId="{848CD9F5-60B3-48E4-B7A5-CCABC7B3662C}" type="presOf" srcId="{484899DA-BACC-4A24-B0A4-172EF67446B8}" destId="{B70C090A-AD08-47B5-9B54-FBC35252A11A}" srcOrd="0" destOrd="0" presId="urn:microsoft.com/office/officeart/2005/8/layout/hChevron3"/>
    <dgm:cxn modelId="{69B9C49F-D79C-4C66-B56F-49C64E400501}" type="presParOf" srcId="{0D40E4D0-F9EF-43FD-8EC7-E527DF29D4FD}" destId="{43EAF6E3-B479-430F-90EE-6F6CA628962F}" srcOrd="0" destOrd="0" presId="urn:microsoft.com/office/officeart/2005/8/layout/hChevron3"/>
    <dgm:cxn modelId="{D6523AFC-D8D9-44CB-8B81-65C0F499AEBD}" type="presParOf" srcId="{0D40E4D0-F9EF-43FD-8EC7-E527DF29D4FD}" destId="{0588D587-F997-4495-800C-A364FF57013C}" srcOrd="1" destOrd="0" presId="urn:microsoft.com/office/officeart/2005/8/layout/hChevron3"/>
    <dgm:cxn modelId="{DECBC103-7FE0-4ED9-A7E9-91B86D5933FF}" type="presParOf" srcId="{0D40E4D0-F9EF-43FD-8EC7-E527DF29D4FD}" destId="{B70C090A-AD08-47B5-9B54-FBC35252A11A}" srcOrd="2" destOrd="0" presId="urn:microsoft.com/office/officeart/2005/8/layout/hChevron3"/>
    <dgm:cxn modelId="{F52C3EAF-639D-4BF5-9030-D4CBA1CD3ABE}" type="presParOf" srcId="{0D40E4D0-F9EF-43FD-8EC7-E527DF29D4FD}" destId="{597603B6-6BDA-4BFC-AB42-EB26DECE9567}" srcOrd="3" destOrd="0" presId="urn:microsoft.com/office/officeart/2005/8/layout/hChevron3"/>
    <dgm:cxn modelId="{23F93D3F-E621-4688-A303-26D6A4E409D7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65FC95F8-48D4-4FF7-A351-AA657CC1003C}" type="presOf" srcId="{484899DA-BACC-4A24-B0A4-172EF67446B8}" destId="{B70C090A-AD08-47B5-9B54-FBC35252A11A}" srcOrd="0" destOrd="0" presId="urn:microsoft.com/office/officeart/2005/8/layout/hChevron3"/>
    <dgm:cxn modelId="{1783A696-6395-420F-A4A0-210D8974D81E}" type="presOf" srcId="{155FFCA9-0453-4D55-BE86-6F371733B81F}" destId="{078ED02F-5C3B-4EE5-AFC9-A21E2B79B8F5}" srcOrd="0" destOrd="0" presId="urn:microsoft.com/office/officeart/2005/8/layout/hChevron3"/>
    <dgm:cxn modelId="{EF56DB84-7433-4568-B66E-AD25FBF86E59}" type="presOf" srcId="{324AD1AF-B16E-4BAD-85DB-75A8FA500D8B}" destId="{43EAF6E3-B479-430F-90EE-6F6CA628962F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1EDBDF84-047A-4125-AFBB-2A58FA8844A7}" type="presOf" srcId="{08D49B3E-E276-4165-BA08-C8A6F24EB48C}" destId="{0D40E4D0-F9EF-43FD-8EC7-E527DF29D4FD}" srcOrd="0" destOrd="0" presId="urn:microsoft.com/office/officeart/2005/8/layout/hChevron3"/>
    <dgm:cxn modelId="{84CE20D6-6649-4F5A-899C-5FF7E9BAA914}" type="presParOf" srcId="{0D40E4D0-F9EF-43FD-8EC7-E527DF29D4FD}" destId="{43EAF6E3-B479-430F-90EE-6F6CA628962F}" srcOrd="0" destOrd="0" presId="urn:microsoft.com/office/officeart/2005/8/layout/hChevron3"/>
    <dgm:cxn modelId="{BE50D326-093A-4CA8-8248-117C4B3F930F}" type="presParOf" srcId="{0D40E4D0-F9EF-43FD-8EC7-E527DF29D4FD}" destId="{0588D587-F997-4495-800C-A364FF57013C}" srcOrd="1" destOrd="0" presId="urn:microsoft.com/office/officeart/2005/8/layout/hChevron3"/>
    <dgm:cxn modelId="{4620F88C-B53E-44EB-A463-D777AB7120DC}" type="presParOf" srcId="{0D40E4D0-F9EF-43FD-8EC7-E527DF29D4FD}" destId="{B70C090A-AD08-47B5-9B54-FBC35252A11A}" srcOrd="2" destOrd="0" presId="urn:microsoft.com/office/officeart/2005/8/layout/hChevron3"/>
    <dgm:cxn modelId="{2FB85D73-5197-4F8B-BE9E-06CC79C985EC}" type="presParOf" srcId="{0D40E4D0-F9EF-43FD-8EC7-E527DF29D4FD}" destId="{597603B6-6BDA-4BFC-AB42-EB26DECE9567}" srcOrd="3" destOrd="0" presId="urn:microsoft.com/office/officeart/2005/8/layout/hChevron3"/>
    <dgm:cxn modelId="{8C7D3D8D-03BE-4F45-A328-F50618871AA5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EB4B1250-EBF6-4213-B05E-260AF96F5D30}" type="presOf" srcId="{484899DA-BACC-4A24-B0A4-172EF67446B8}" destId="{B70C090A-AD08-47B5-9B54-FBC35252A11A}" srcOrd="0" destOrd="0" presId="urn:microsoft.com/office/officeart/2005/8/layout/hChevron3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72B6DC92-9022-4457-A16F-80A1DD7F87DF}" type="presOf" srcId="{155FFCA9-0453-4D55-BE86-6F371733B81F}" destId="{078ED02F-5C3B-4EE5-AFC9-A21E2B79B8F5}" srcOrd="0" destOrd="0" presId="urn:microsoft.com/office/officeart/2005/8/layout/hChevron3"/>
    <dgm:cxn modelId="{DB4F35AB-3571-403A-A45C-1957C0BED8DC}" type="presOf" srcId="{08D49B3E-E276-4165-BA08-C8A6F24EB48C}" destId="{0D40E4D0-F9EF-43FD-8EC7-E527DF29D4FD}" srcOrd="0" destOrd="0" presId="urn:microsoft.com/office/officeart/2005/8/layout/hChevron3"/>
    <dgm:cxn modelId="{9D28AAC0-6DDF-4691-86FE-17E31BD2C2C5}" type="presOf" srcId="{324AD1AF-B16E-4BAD-85DB-75A8FA500D8B}" destId="{43EAF6E3-B479-430F-90EE-6F6CA628962F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C4092FA7-7CA7-4F4E-AEA2-6683A041A081}" type="presParOf" srcId="{0D40E4D0-F9EF-43FD-8EC7-E527DF29D4FD}" destId="{43EAF6E3-B479-430F-90EE-6F6CA628962F}" srcOrd="0" destOrd="0" presId="urn:microsoft.com/office/officeart/2005/8/layout/hChevron3"/>
    <dgm:cxn modelId="{E0647B7E-E185-4436-A742-4F7BDB43C1A4}" type="presParOf" srcId="{0D40E4D0-F9EF-43FD-8EC7-E527DF29D4FD}" destId="{0588D587-F997-4495-800C-A364FF57013C}" srcOrd="1" destOrd="0" presId="urn:microsoft.com/office/officeart/2005/8/layout/hChevron3"/>
    <dgm:cxn modelId="{59C9B97D-C04C-44F0-BB89-7F0EB3FCF40E}" type="presParOf" srcId="{0D40E4D0-F9EF-43FD-8EC7-E527DF29D4FD}" destId="{B70C090A-AD08-47B5-9B54-FBC35252A11A}" srcOrd="2" destOrd="0" presId="urn:microsoft.com/office/officeart/2005/8/layout/hChevron3"/>
    <dgm:cxn modelId="{A82DE71A-D0F6-452D-8903-6EF7B6C23431}" type="presParOf" srcId="{0D40E4D0-F9EF-43FD-8EC7-E527DF29D4FD}" destId="{597603B6-6BDA-4BFC-AB42-EB26DECE9567}" srcOrd="3" destOrd="0" presId="urn:microsoft.com/office/officeart/2005/8/layout/hChevron3"/>
    <dgm:cxn modelId="{A223BC69-95F9-4D6F-B818-574743C4AEE8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13017324-A887-4758-B34F-F426F3E4FA4F}" type="presOf" srcId="{155FFCA9-0453-4D55-BE86-6F371733B81F}" destId="{078ED02F-5C3B-4EE5-AFC9-A21E2B79B8F5}" srcOrd="0" destOrd="0" presId="urn:microsoft.com/office/officeart/2005/8/layout/hChevron3"/>
    <dgm:cxn modelId="{D12D2F09-137F-4CD1-861E-60C49677B80C}" type="presOf" srcId="{484899DA-BACC-4A24-B0A4-172EF67446B8}" destId="{B70C090A-AD08-47B5-9B54-FBC35252A11A}" srcOrd="0" destOrd="0" presId="urn:microsoft.com/office/officeart/2005/8/layout/hChevron3"/>
    <dgm:cxn modelId="{44C03E96-CDBC-4251-8577-4C69913DD10E}" type="presOf" srcId="{08D49B3E-E276-4165-BA08-C8A6F24EB48C}" destId="{0D40E4D0-F9EF-43FD-8EC7-E527DF29D4FD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53E6BBB2-1CA6-4464-83CD-3B10983F00FC}" type="presOf" srcId="{324AD1AF-B16E-4BAD-85DB-75A8FA500D8B}" destId="{43EAF6E3-B479-430F-90EE-6F6CA628962F}" srcOrd="0" destOrd="0" presId="urn:microsoft.com/office/officeart/2005/8/layout/hChevron3"/>
    <dgm:cxn modelId="{E4CE6B13-7B9F-40E2-9220-51086183CC4B}" type="presParOf" srcId="{0D40E4D0-F9EF-43FD-8EC7-E527DF29D4FD}" destId="{43EAF6E3-B479-430F-90EE-6F6CA628962F}" srcOrd="0" destOrd="0" presId="urn:microsoft.com/office/officeart/2005/8/layout/hChevron3"/>
    <dgm:cxn modelId="{E0242683-6007-4ABF-864A-023620F5C211}" type="presParOf" srcId="{0D40E4D0-F9EF-43FD-8EC7-E527DF29D4FD}" destId="{0588D587-F997-4495-800C-A364FF57013C}" srcOrd="1" destOrd="0" presId="urn:microsoft.com/office/officeart/2005/8/layout/hChevron3"/>
    <dgm:cxn modelId="{852521BA-FDF3-4F98-95E3-FA794D12CB55}" type="presParOf" srcId="{0D40E4D0-F9EF-43FD-8EC7-E527DF29D4FD}" destId="{B70C090A-AD08-47B5-9B54-FBC35252A11A}" srcOrd="2" destOrd="0" presId="urn:microsoft.com/office/officeart/2005/8/layout/hChevron3"/>
    <dgm:cxn modelId="{6701F957-3E50-4FDF-9052-4CB257A48A05}" type="presParOf" srcId="{0D40E4D0-F9EF-43FD-8EC7-E527DF29D4FD}" destId="{597603B6-6BDA-4BFC-AB42-EB26DECE9567}" srcOrd="3" destOrd="0" presId="urn:microsoft.com/office/officeart/2005/8/layout/hChevron3"/>
    <dgm:cxn modelId="{6C30603B-CC85-4ED4-AA76-CB6CA39FB03F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5E9C8F17-75E6-415A-A6FA-C140DA126A2A}" type="presOf" srcId="{324AD1AF-B16E-4BAD-85DB-75A8FA500D8B}" destId="{43EAF6E3-B479-430F-90EE-6F6CA628962F}" srcOrd="0" destOrd="0" presId="urn:microsoft.com/office/officeart/2005/8/layout/hChevron3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9C977008-A360-4696-90B8-19D02A06EA92}" type="presOf" srcId="{484899DA-BACC-4A24-B0A4-172EF67446B8}" destId="{B70C090A-AD08-47B5-9B54-FBC35252A11A}" srcOrd="0" destOrd="0" presId="urn:microsoft.com/office/officeart/2005/8/layout/hChevron3"/>
    <dgm:cxn modelId="{F1999A0D-B7AB-442A-9EA8-DF3756AC96F3}" type="presOf" srcId="{08D49B3E-E276-4165-BA08-C8A6F24EB48C}" destId="{0D40E4D0-F9EF-43FD-8EC7-E527DF29D4FD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38D56F1C-7DBD-4084-86E0-FF62F99A4EA6}" type="presOf" srcId="{155FFCA9-0453-4D55-BE86-6F371733B81F}" destId="{078ED02F-5C3B-4EE5-AFC9-A21E2B79B8F5}" srcOrd="0" destOrd="0" presId="urn:microsoft.com/office/officeart/2005/8/layout/hChevron3"/>
    <dgm:cxn modelId="{FA199422-34E3-4A43-9096-48B4C472345E}" type="presParOf" srcId="{0D40E4D0-F9EF-43FD-8EC7-E527DF29D4FD}" destId="{43EAF6E3-B479-430F-90EE-6F6CA628962F}" srcOrd="0" destOrd="0" presId="urn:microsoft.com/office/officeart/2005/8/layout/hChevron3"/>
    <dgm:cxn modelId="{740018D5-C955-476C-9352-C16605218C4D}" type="presParOf" srcId="{0D40E4D0-F9EF-43FD-8EC7-E527DF29D4FD}" destId="{0588D587-F997-4495-800C-A364FF57013C}" srcOrd="1" destOrd="0" presId="urn:microsoft.com/office/officeart/2005/8/layout/hChevron3"/>
    <dgm:cxn modelId="{FAF8C1A8-32FD-4943-A327-3C14F1847E9C}" type="presParOf" srcId="{0D40E4D0-F9EF-43FD-8EC7-E527DF29D4FD}" destId="{B70C090A-AD08-47B5-9B54-FBC35252A11A}" srcOrd="2" destOrd="0" presId="urn:microsoft.com/office/officeart/2005/8/layout/hChevron3"/>
    <dgm:cxn modelId="{7D800325-DD1D-40B8-AEAE-78F4157F5C79}" type="presParOf" srcId="{0D40E4D0-F9EF-43FD-8EC7-E527DF29D4FD}" destId="{597603B6-6BDA-4BFC-AB42-EB26DECE9567}" srcOrd="3" destOrd="0" presId="urn:microsoft.com/office/officeart/2005/8/layout/hChevron3"/>
    <dgm:cxn modelId="{B5C36B33-F52F-4978-8D9E-D1C86F0CE7DA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F7FB24A7-D51F-49A1-8AA2-2EB5429B3A83}" type="presOf" srcId="{324AD1AF-B16E-4BAD-85DB-75A8FA500D8B}" destId="{43EAF6E3-B479-430F-90EE-6F6CA628962F}" srcOrd="0" destOrd="0" presId="urn:microsoft.com/office/officeart/2005/8/layout/hChevron3"/>
    <dgm:cxn modelId="{2931E409-60F2-4670-9243-BACA204EF4BB}" type="presOf" srcId="{484899DA-BACC-4A24-B0A4-172EF67446B8}" destId="{B70C090A-AD08-47B5-9B54-FBC35252A11A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B5E989D1-BD61-465A-89B6-350A64F70E17}" type="presOf" srcId="{08D49B3E-E276-4165-BA08-C8A6F24EB48C}" destId="{0D40E4D0-F9EF-43FD-8EC7-E527DF29D4FD}" srcOrd="0" destOrd="0" presId="urn:microsoft.com/office/officeart/2005/8/layout/hChevron3"/>
    <dgm:cxn modelId="{56DA8C05-26A9-4D8F-A755-6397E5B96CA1}" type="presOf" srcId="{155FFCA9-0453-4D55-BE86-6F371733B81F}" destId="{078ED02F-5C3B-4EE5-AFC9-A21E2B79B8F5}" srcOrd="0" destOrd="0" presId="urn:microsoft.com/office/officeart/2005/8/layout/hChevron3"/>
    <dgm:cxn modelId="{72D723F5-FCC0-405A-A57C-0FFF7F15DD61}" type="presParOf" srcId="{0D40E4D0-F9EF-43FD-8EC7-E527DF29D4FD}" destId="{43EAF6E3-B479-430F-90EE-6F6CA628962F}" srcOrd="0" destOrd="0" presId="urn:microsoft.com/office/officeart/2005/8/layout/hChevron3"/>
    <dgm:cxn modelId="{28E33CDF-1680-4A0F-9300-46C12A1BB307}" type="presParOf" srcId="{0D40E4D0-F9EF-43FD-8EC7-E527DF29D4FD}" destId="{0588D587-F997-4495-800C-A364FF57013C}" srcOrd="1" destOrd="0" presId="urn:microsoft.com/office/officeart/2005/8/layout/hChevron3"/>
    <dgm:cxn modelId="{3522139B-54D4-478E-82F1-71A82A242D20}" type="presParOf" srcId="{0D40E4D0-F9EF-43FD-8EC7-E527DF29D4FD}" destId="{B70C090A-AD08-47B5-9B54-FBC35252A11A}" srcOrd="2" destOrd="0" presId="urn:microsoft.com/office/officeart/2005/8/layout/hChevron3"/>
    <dgm:cxn modelId="{DDB4991E-4099-4CD9-93E8-B056EC02037C}" type="presParOf" srcId="{0D40E4D0-F9EF-43FD-8EC7-E527DF29D4FD}" destId="{597603B6-6BDA-4BFC-AB42-EB26DECE9567}" srcOrd="3" destOrd="0" presId="urn:microsoft.com/office/officeart/2005/8/layout/hChevron3"/>
    <dgm:cxn modelId="{B581A6D1-F12E-4694-8941-57EFFAB9DD0E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F7FB24A7-D51F-49A1-8AA2-2EB5429B3A83}" type="presOf" srcId="{324AD1AF-B16E-4BAD-85DB-75A8FA500D8B}" destId="{43EAF6E3-B479-430F-90EE-6F6CA628962F}" srcOrd="0" destOrd="0" presId="urn:microsoft.com/office/officeart/2005/8/layout/hChevron3"/>
    <dgm:cxn modelId="{2931E409-60F2-4670-9243-BACA204EF4BB}" type="presOf" srcId="{484899DA-BACC-4A24-B0A4-172EF67446B8}" destId="{B70C090A-AD08-47B5-9B54-FBC35252A11A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B5E989D1-BD61-465A-89B6-350A64F70E17}" type="presOf" srcId="{08D49B3E-E276-4165-BA08-C8A6F24EB48C}" destId="{0D40E4D0-F9EF-43FD-8EC7-E527DF29D4FD}" srcOrd="0" destOrd="0" presId="urn:microsoft.com/office/officeart/2005/8/layout/hChevron3"/>
    <dgm:cxn modelId="{56DA8C05-26A9-4D8F-A755-6397E5B96CA1}" type="presOf" srcId="{155FFCA9-0453-4D55-BE86-6F371733B81F}" destId="{078ED02F-5C3B-4EE5-AFC9-A21E2B79B8F5}" srcOrd="0" destOrd="0" presId="urn:microsoft.com/office/officeart/2005/8/layout/hChevron3"/>
    <dgm:cxn modelId="{72D723F5-FCC0-405A-A57C-0FFF7F15DD61}" type="presParOf" srcId="{0D40E4D0-F9EF-43FD-8EC7-E527DF29D4FD}" destId="{43EAF6E3-B479-430F-90EE-6F6CA628962F}" srcOrd="0" destOrd="0" presId="urn:microsoft.com/office/officeart/2005/8/layout/hChevron3"/>
    <dgm:cxn modelId="{28E33CDF-1680-4A0F-9300-46C12A1BB307}" type="presParOf" srcId="{0D40E4D0-F9EF-43FD-8EC7-E527DF29D4FD}" destId="{0588D587-F997-4495-800C-A364FF57013C}" srcOrd="1" destOrd="0" presId="urn:microsoft.com/office/officeart/2005/8/layout/hChevron3"/>
    <dgm:cxn modelId="{3522139B-54D4-478E-82F1-71A82A242D20}" type="presParOf" srcId="{0D40E4D0-F9EF-43FD-8EC7-E527DF29D4FD}" destId="{B70C090A-AD08-47B5-9B54-FBC35252A11A}" srcOrd="2" destOrd="0" presId="urn:microsoft.com/office/officeart/2005/8/layout/hChevron3"/>
    <dgm:cxn modelId="{DDB4991E-4099-4CD9-93E8-B056EC02037C}" type="presParOf" srcId="{0D40E4D0-F9EF-43FD-8EC7-E527DF29D4FD}" destId="{597603B6-6BDA-4BFC-AB42-EB26DECE9567}" srcOrd="3" destOrd="0" presId="urn:microsoft.com/office/officeart/2005/8/layout/hChevron3"/>
    <dgm:cxn modelId="{B581A6D1-F12E-4694-8941-57EFFAB9DD0E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F7FB24A7-D51F-49A1-8AA2-2EB5429B3A83}" type="presOf" srcId="{324AD1AF-B16E-4BAD-85DB-75A8FA500D8B}" destId="{43EAF6E3-B479-430F-90EE-6F6CA628962F}" srcOrd="0" destOrd="0" presId="urn:microsoft.com/office/officeart/2005/8/layout/hChevron3"/>
    <dgm:cxn modelId="{2931E409-60F2-4670-9243-BACA204EF4BB}" type="presOf" srcId="{484899DA-BACC-4A24-B0A4-172EF67446B8}" destId="{B70C090A-AD08-47B5-9B54-FBC35252A11A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B5E989D1-BD61-465A-89B6-350A64F70E17}" type="presOf" srcId="{08D49B3E-E276-4165-BA08-C8A6F24EB48C}" destId="{0D40E4D0-F9EF-43FD-8EC7-E527DF29D4FD}" srcOrd="0" destOrd="0" presId="urn:microsoft.com/office/officeart/2005/8/layout/hChevron3"/>
    <dgm:cxn modelId="{56DA8C05-26A9-4D8F-A755-6397E5B96CA1}" type="presOf" srcId="{155FFCA9-0453-4D55-BE86-6F371733B81F}" destId="{078ED02F-5C3B-4EE5-AFC9-A21E2B79B8F5}" srcOrd="0" destOrd="0" presId="urn:microsoft.com/office/officeart/2005/8/layout/hChevron3"/>
    <dgm:cxn modelId="{72D723F5-FCC0-405A-A57C-0FFF7F15DD61}" type="presParOf" srcId="{0D40E4D0-F9EF-43FD-8EC7-E527DF29D4FD}" destId="{43EAF6E3-B479-430F-90EE-6F6CA628962F}" srcOrd="0" destOrd="0" presId="urn:microsoft.com/office/officeart/2005/8/layout/hChevron3"/>
    <dgm:cxn modelId="{28E33CDF-1680-4A0F-9300-46C12A1BB307}" type="presParOf" srcId="{0D40E4D0-F9EF-43FD-8EC7-E527DF29D4FD}" destId="{0588D587-F997-4495-800C-A364FF57013C}" srcOrd="1" destOrd="0" presId="urn:microsoft.com/office/officeart/2005/8/layout/hChevron3"/>
    <dgm:cxn modelId="{3522139B-54D4-478E-82F1-71A82A242D20}" type="presParOf" srcId="{0D40E4D0-F9EF-43FD-8EC7-E527DF29D4FD}" destId="{B70C090A-AD08-47B5-9B54-FBC35252A11A}" srcOrd="2" destOrd="0" presId="urn:microsoft.com/office/officeart/2005/8/layout/hChevron3"/>
    <dgm:cxn modelId="{DDB4991E-4099-4CD9-93E8-B056EC02037C}" type="presParOf" srcId="{0D40E4D0-F9EF-43FD-8EC7-E527DF29D4FD}" destId="{597603B6-6BDA-4BFC-AB42-EB26DECE9567}" srcOrd="3" destOrd="0" presId="urn:microsoft.com/office/officeart/2005/8/layout/hChevron3"/>
    <dgm:cxn modelId="{B581A6D1-F12E-4694-8941-57EFFAB9DD0E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13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50F936AF-4FC5-4BE2-9D4E-07D19431F8D0}" type="presOf" srcId="{324AD1AF-B16E-4BAD-85DB-75A8FA500D8B}" destId="{43EAF6E3-B479-430F-90EE-6F6CA628962F}" srcOrd="0" destOrd="0" presId="urn:microsoft.com/office/officeart/2005/8/layout/hChevron3"/>
    <dgm:cxn modelId="{2BA13931-176C-4AF0-82E2-1FB85E6A4F31}" type="presOf" srcId="{08D49B3E-E276-4165-BA08-C8A6F24EB48C}" destId="{0D40E4D0-F9EF-43FD-8EC7-E527DF29D4FD}" srcOrd="0" destOrd="0" presId="urn:microsoft.com/office/officeart/2005/8/layout/hChevron3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1C3207A1-8433-40C0-9B54-BF6F579BC116}" type="presOf" srcId="{155FFCA9-0453-4D55-BE86-6F371733B81F}" destId="{078ED02F-5C3B-4EE5-AFC9-A21E2B79B8F5}" srcOrd="0" destOrd="0" presId="urn:microsoft.com/office/officeart/2005/8/layout/hChevron3"/>
    <dgm:cxn modelId="{FD61450D-5E2E-4B2B-8F40-203F32FD1738}" type="presOf" srcId="{484899DA-BACC-4A24-B0A4-172EF67446B8}" destId="{B70C090A-AD08-47B5-9B54-FBC35252A11A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F5E8768F-33D2-4236-8A64-C05D3E17B71F}" type="presParOf" srcId="{0D40E4D0-F9EF-43FD-8EC7-E527DF29D4FD}" destId="{43EAF6E3-B479-430F-90EE-6F6CA628962F}" srcOrd="0" destOrd="0" presId="urn:microsoft.com/office/officeart/2005/8/layout/hChevron3"/>
    <dgm:cxn modelId="{C547D032-D646-43F9-A303-AAFCC6A74EDB}" type="presParOf" srcId="{0D40E4D0-F9EF-43FD-8EC7-E527DF29D4FD}" destId="{0588D587-F997-4495-800C-A364FF57013C}" srcOrd="1" destOrd="0" presId="urn:microsoft.com/office/officeart/2005/8/layout/hChevron3"/>
    <dgm:cxn modelId="{A1E85ACC-1414-438F-A67D-069DBC64E2D8}" type="presParOf" srcId="{0D40E4D0-F9EF-43FD-8EC7-E527DF29D4FD}" destId="{B70C090A-AD08-47B5-9B54-FBC35252A11A}" srcOrd="2" destOrd="0" presId="urn:microsoft.com/office/officeart/2005/8/layout/hChevron3"/>
    <dgm:cxn modelId="{63D6B5D6-5306-4C5F-995E-021E343E571A}" type="presParOf" srcId="{0D40E4D0-F9EF-43FD-8EC7-E527DF29D4FD}" destId="{597603B6-6BDA-4BFC-AB42-EB26DECE9567}" srcOrd="3" destOrd="0" presId="urn:microsoft.com/office/officeart/2005/8/layout/hChevron3"/>
    <dgm:cxn modelId="{58C049CD-3264-4704-BF20-37A361999ABB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ata16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E29AA1C4-E74F-4714-A415-59C347FD17A8}" type="presOf" srcId="{08D49B3E-E276-4165-BA08-C8A6F24EB48C}" destId="{0D40E4D0-F9EF-43FD-8EC7-E527DF29D4FD}" srcOrd="0" destOrd="0" presId="urn:microsoft.com/office/officeart/2005/8/layout/hChevron3"/>
    <dgm:cxn modelId="{895F5154-A783-482E-9F20-7BBAB99A5537}" type="presOf" srcId="{324AD1AF-B16E-4BAD-85DB-75A8FA500D8B}" destId="{43EAF6E3-B479-430F-90EE-6F6CA628962F}" srcOrd="0" destOrd="0" presId="urn:microsoft.com/office/officeart/2005/8/layout/hChevron3"/>
    <dgm:cxn modelId="{DB62A99D-75ED-471E-9F16-8F79D392D383}" type="presOf" srcId="{155FFCA9-0453-4D55-BE86-6F371733B81F}" destId="{078ED02F-5C3B-4EE5-AFC9-A21E2B79B8F5}" srcOrd="0" destOrd="0" presId="urn:microsoft.com/office/officeart/2005/8/layout/hChevron3"/>
    <dgm:cxn modelId="{D4BBB5E1-B266-4FB4-8404-1B4DD3A15D6A}" type="presOf" srcId="{484899DA-BACC-4A24-B0A4-172EF67446B8}" destId="{B70C090A-AD08-47B5-9B54-FBC35252A11A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50F83B86-739A-471C-902C-06FC52A7E039}" type="presParOf" srcId="{0D40E4D0-F9EF-43FD-8EC7-E527DF29D4FD}" destId="{43EAF6E3-B479-430F-90EE-6F6CA628962F}" srcOrd="0" destOrd="0" presId="urn:microsoft.com/office/officeart/2005/8/layout/hChevron3"/>
    <dgm:cxn modelId="{3BA3889A-F3DC-4785-99CF-ECEF460E302D}" type="presParOf" srcId="{0D40E4D0-F9EF-43FD-8EC7-E527DF29D4FD}" destId="{0588D587-F997-4495-800C-A364FF57013C}" srcOrd="1" destOrd="0" presId="urn:microsoft.com/office/officeart/2005/8/layout/hChevron3"/>
    <dgm:cxn modelId="{E0D7009D-3B4C-4E3A-9A70-A605AE3A6B23}" type="presParOf" srcId="{0D40E4D0-F9EF-43FD-8EC7-E527DF29D4FD}" destId="{B70C090A-AD08-47B5-9B54-FBC35252A11A}" srcOrd="2" destOrd="0" presId="urn:microsoft.com/office/officeart/2005/8/layout/hChevron3"/>
    <dgm:cxn modelId="{B7EA05DD-A1B3-449B-86D5-867AACE12439}" type="presParOf" srcId="{0D40E4D0-F9EF-43FD-8EC7-E527DF29D4FD}" destId="{597603B6-6BDA-4BFC-AB42-EB26DECE9567}" srcOrd="3" destOrd="0" presId="urn:microsoft.com/office/officeart/2005/8/layout/hChevron3"/>
    <dgm:cxn modelId="{7D2BB4D5-0ECB-4E1F-8242-69890962738C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ata17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B4D1B438-698A-4FC8-91A8-FD3835DD7B9D}" type="presOf" srcId="{08D49B3E-E276-4165-BA08-C8A6F24EB48C}" destId="{0D40E4D0-F9EF-43FD-8EC7-E527DF29D4FD}" srcOrd="0" destOrd="0" presId="urn:microsoft.com/office/officeart/2005/8/layout/hChevron3"/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07162AEC-19DA-4BB7-8AD6-ED5F3F957D21}" type="presOf" srcId="{155FFCA9-0453-4D55-BE86-6F371733B81F}" destId="{078ED02F-5C3B-4EE5-AFC9-A21E2B79B8F5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6BAE5309-5A2B-41E0-9045-4574FC1630F8}" type="presOf" srcId="{324AD1AF-B16E-4BAD-85DB-75A8FA500D8B}" destId="{43EAF6E3-B479-430F-90EE-6F6CA628962F}" srcOrd="0" destOrd="0" presId="urn:microsoft.com/office/officeart/2005/8/layout/hChevron3"/>
    <dgm:cxn modelId="{9BEFD49D-EF27-4DBD-A25D-480313771889}" type="presOf" srcId="{484899DA-BACC-4A24-B0A4-172EF67446B8}" destId="{B70C090A-AD08-47B5-9B54-FBC35252A11A}" srcOrd="0" destOrd="0" presId="urn:microsoft.com/office/officeart/2005/8/layout/hChevron3"/>
    <dgm:cxn modelId="{089D1229-C877-4B9A-8289-871C0CD7BC12}" type="presParOf" srcId="{0D40E4D0-F9EF-43FD-8EC7-E527DF29D4FD}" destId="{43EAF6E3-B479-430F-90EE-6F6CA628962F}" srcOrd="0" destOrd="0" presId="urn:microsoft.com/office/officeart/2005/8/layout/hChevron3"/>
    <dgm:cxn modelId="{F6C4E162-7605-4001-8AC1-F355B271EA7F}" type="presParOf" srcId="{0D40E4D0-F9EF-43FD-8EC7-E527DF29D4FD}" destId="{0588D587-F997-4495-800C-A364FF57013C}" srcOrd="1" destOrd="0" presId="urn:microsoft.com/office/officeart/2005/8/layout/hChevron3"/>
    <dgm:cxn modelId="{5499DA0E-A62D-41D9-890B-D486A32EAB11}" type="presParOf" srcId="{0D40E4D0-F9EF-43FD-8EC7-E527DF29D4FD}" destId="{B70C090A-AD08-47B5-9B54-FBC35252A11A}" srcOrd="2" destOrd="0" presId="urn:microsoft.com/office/officeart/2005/8/layout/hChevron3"/>
    <dgm:cxn modelId="{962DA4CB-1BDE-4D4E-8A4F-C57F154CE9DB}" type="presParOf" srcId="{0D40E4D0-F9EF-43FD-8EC7-E527DF29D4FD}" destId="{597603B6-6BDA-4BFC-AB42-EB26DECE9567}" srcOrd="3" destOrd="0" presId="urn:microsoft.com/office/officeart/2005/8/layout/hChevron3"/>
    <dgm:cxn modelId="{8A4A65E1-9A7E-4704-98C7-564230D2561C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ata18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9E6CD721-3497-4C90-B139-EC1A73ADF1AC}" type="presOf" srcId="{324AD1AF-B16E-4BAD-85DB-75A8FA500D8B}" destId="{43EAF6E3-B479-430F-90EE-6F6CA628962F}" srcOrd="0" destOrd="0" presId="urn:microsoft.com/office/officeart/2005/8/layout/hChevron3"/>
    <dgm:cxn modelId="{ADCE4061-A92E-4296-A8E3-B1CB7F218BBF}" type="presOf" srcId="{08D49B3E-E276-4165-BA08-C8A6F24EB48C}" destId="{0D40E4D0-F9EF-43FD-8EC7-E527DF29D4FD}" srcOrd="0" destOrd="0" presId="urn:microsoft.com/office/officeart/2005/8/layout/hChevron3"/>
    <dgm:cxn modelId="{D2E10F73-EDE9-4A17-A324-D2C320220BDB}" type="presOf" srcId="{155FFCA9-0453-4D55-BE86-6F371733B81F}" destId="{078ED02F-5C3B-4EE5-AFC9-A21E2B79B8F5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0C153242-16D3-4448-BE29-1421E28C3D2D}" type="presOf" srcId="{484899DA-BACC-4A24-B0A4-172EF67446B8}" destId="{B70C090A-AD08-47B5-9B54-FBC35252A11A}" srcOrd="0" destOrd="0" presId="urn:microsoft.com/office/officeart/2005/8/layout/hChevron3"/>
    <dgm:cxn modelId="{6BC7EB75-91F6-4327-8A68-1582D4EA3A24}" type="presParOf" srcId="{0D40E4D0-F9EF-43FD-8EC7-E527DF29D4FD}" destId="{43EAF6E3-B479-430F-90EE-6F6CA628962F}" srcOrd="0" destOrd="0" presId="urn:microsoft.com/office/officeart/2005/8/layout/hChevron3"/>
    <dgm:cxn modelId="{9E1A9C0B-48CA-4617-94AD-66F95CA9FA03}" type="presParOf" srcId="{0D40E4D0-F9EF-43FD-8EC7-E527DF29D4FD}" destId="{0588D587-F997-4495-800C-A364FF57013C}" srcOrd="1" destOrd="0" presId="urn:microsoft.com/office/officeart/2005/8/layout/hChevron3"/>
    <dgm:cxn modelId="{4EEC177B-BE49-4344-8504-F52A393B3B04}" type="presParOf" srcId="{0D40E4D0-F9EF-43FD-8EC7-E527DF29D4FD}" destId="{B70C090A-AD08-47B5-9B54-FBC35252A11A}" srcOrd="2" destOrd="0" presId="urn:microsoft.com/office/officeart/2005/8/layout/hChevron3"/>
    <dgm:cxn modelId="{B1B321BA-5126-4B16-B9BF-EAA11473CE11}" type="presParOf" srcId="{0D40E4D0-F9EF-43FD-8EC7-E527DF29D4FD}" destId="{597603B6-6BDA-4BFC-AB42-EB26DECE9567}" srcOrd="3" destOrd="0" presId="urn:microsoft.com/office/officeart/2005/8/layout/hChevron3"/>
    <dgm:cxn modelId="{3DE88AA1-0E2B-438B-9FF1-835CCB10615C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19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ECA4D6BB-DEAC-437C-8D24-6D0D959E333F}" type="presOf" srcId="{155FFCA9-0453-4D55-BE86-6F371733B81F}" destId="{078ED02F-5C3B-4EE5-AFC9-A21E2B79B8F5}" srcOrd="0" destOrd="0" presId="urn:microsoft.com/office/officeart/2005/8/layout/hChevron3"/>
    <dgm:cxn modelId="{1116394D-0FCA-40F4-8856-A6F8FE74E3C8}" type="presOf" srcId="{08D49B3E-E276-4165-BA08-C8A6F24EB48C}" destId="{0D40E4D0-F9EF-43FD-8EC7-E527DF29D4FD}" srcOrd="0" destOrd="0" presId="urn:microsoft.com/office/officeart/2005/8/layout/hChevron3"/>
    <dgm:cxn modelId="{44D02FA4-ADE1-4345-8504-DE1616432381}" type="presOf" srcId="{484899DA-BACC-4A24-B0A4-172EF67446B8}" destId="{B70C090A-AD08-47B5-9B54-FBC35252A11A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954FE9C3-D120-4149-9B1D-7B64F10E9C3B}" type="presOf" srcId="{324AD1AF-B16E-4BAD-85DB-75A8FA500D8B}" destId="{43EAF6E3-B479-430F-90EE-6F6CA628962F}" srcOrd="0" destOrd="0" presId="urn:microsoft.com/office/officeart/2005/8/layout/hChevron3"/>
    <dgm:cxn modelId="{5BA5CA19-443E-4112-B72D-3FCFA45A8B15}" type="presParOf" srcId="{0D40E4D0-F9EF-43FD-8EC7-E527DF29D4FD}" destId="{43EAF6E3-B479-430F-90EE-6F6CA628962F}" srcOrd="0" destOrd="0" presId="urn:microsoft.com/office/officeart/2005/8/layout/hChevron3"/>
    <dgm:cxn modelId="{E96EEB56-EEDC-4173-9484-2E1BDDA52690}" type="presParOf" srcId="{0D40E4D0-F9EF-43FD-8EC7-E527DF29D4FD}" destId="{0588D587-F997-4495-800C-A364FF57013C}" srcOrd="1" destOrd="0" presId="urn:microsoft.com/office/officeart/2005/8/layout/hChevron3"/>
    <dgm:cxn modelId="{46B63133-D361-4AB0-98BA-41DFF3DBF866}" type="presParOf" srcId="{0D40E4D0-F9EF-43FD-8EC7-E527DF29D4FD}" destId="{B70C090A-AD08-47B5-9B54-FBC35252A11A}" srcOrd="2" destOrd="0" presId="urn:microsoft.com/office/officeart/2005/8/layout/hChevron3"/>
    <dgm:cxn modelId="{33FCB936-558B-4265-967E-F230607AFF35}" type="presParOf" srcId="{0D40E4D0-F9EF-43FD-8EC7-E527DF29D4FD}" destId="{597603B6-6BDA-4BFC-AB42-EB26DECE9567}" srcOrd="3" destOrd="0" presId="urn:microsoft.com/office/officeart/2005/8/layout/hChevron3"/>
    <dgm:cxn modelId="{DCFADDCD-7BE8-4622-8E24-49AF799FF2D3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ata20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E3FD8844-01B8-4BD0-808B-DC7DD2749614}" type="presOf" srcId="{155FFCA9-0453-4D55-BE86-6F371733B81F}" destId="{078ED02F-5C3B-4EE5-AFC9-A21E2B79B8F5}" srcOrd="0" destOrd="0" presId="urn:microsoft.com/office/officeart/2005/8/layout/hChevron3"/>
    <dgm:cxn modelId="{E14F34AA-8D19-4E90-9B99-D7D5DB15C157}" type="presOf" srcId="{324AD1AF-B16E-4BAD-85DB-75A8FA500D8B}" destId="{43EAF6E3-B479-430F-90EE-6F6CA628962F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A854D021-A014-4A61-8E96-74C265A69FD7}" type="presOf" srcId="{08D49B3E-E276-4165-BA08-C8A6F24EB48C}" destId="{0D40E4D0-F9EF-43FD-8EC7-E527DF29D4FD}" srcOrd="0" destOrd="0" presId="urn:microsoft.com/office/officeart/2005/8/layout/hChevron3"/>
    <dgm:cxn modelId="{09A95530-5B62-439B-92A7-AC41221BB962}" type="presOf" srcId="{484899DA-BACC-4A24-B0A4-172EF67446B8}" destId="{B70C090A-AD08-47B5-9B54-FBC35252A11A}" srcOrd="0" destOrd="0" presId="urn:microsoft.com/office/officeart/2005/8/layout/hChevron3"/>
    <dgm:cxn modelId="{E30D4C52-5831-412C-8CA7-EA831C23CAD9}" type="presParOf" srcId="{0D40E4D0-F9EF-43FD-8EC7-E527DF29D4FD}" destId="{43EAF6E3-B479-430F-90EE-6F6CA628962F}" srcOrd="0" destOrd="0" presId="urn:microsoft.com/office/officeart/2005/8/layout/hChevron3"/>
    <dgm:cxn modelId="{92B94A69-01F8-4F0E-A5FE-625FF31C8862}" type="presParOf" srcId="{0D40E4D0-F9EF-43FD-8EC7-E527DF29D4FD}" destId="{0588D587-F997-4495-800C-A364FF57013C}" srcOrd="1" destOrd="0" presId="urn:microsoft.com/office/officeart/2005/8/layout/hChevron3"/>
    <dgm:cxn modelId="{18687793-A490-4737-B1F2-A2588A3F0CCF}" type="presParOf" srcId="{0D40E4D0-F9EF-43FD-8EC7-E527DF29D4FD}" destId="{B70C090A-AD08-47B5-9B54-FBC35252A11A}" srcOrd="2" destOrd="0" presId="urn:microsoft.com/office/officeart/2005/8/layout/hChevron3"/>
    <dgm:cxn modelId="{10207B03-0539-4FFF-9764-E481FDEF7F30}" type="presParOf" srcId="{0D40E4D0-F9EF-43FD-8EC7-E527DF29D4FD}" destId="{597603B6-6BDA-4BFC-AB42-EB26DECE9567}" srcOrd="3" destOrd="0" presId="urn:microsoft.com/office/officeart/2005/8/layout/hChevron3"/>
    <dgm:cxn modelId="{65648C0E-2238-4A20-ABD5-EB08C1D72191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21.xml><?xml version="1.0" encoding="utf-8"?>
<dgm:dataModel xmlns:dgm="http://schemas.openxmlformats.org/drawingml/2006/diagram" xmlns:a="http://schemas.openxmlformats.org/drawingml/2006/main">
  <dgm:ptLst>
    <dgm:pt modelId="{08D49B3E-E276-4165-BA08-C8A6F24EB48C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324AD1AF-B16E-4BAD-85DB-75A8FA500D8B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gm:t>
    </dgm:pt>
    <dgm:pt modelId="{B9FF79AB-4452-472B-BDD4-A64677A2BEC6}" cxnId="{D17D7271-E773-4947-9637-A58E46F0896B}" type="parTrans">
      <dgm:prSet/>
      <dgm:spPr/>
      <dgm:t>
        <a:bodyPr/>
        <a:lstStyle/>
        <a:p>
          <a:endParaRPr lang="zh-CN" altLang="en-US" sz="1800" b="1"/>
        </a:p>
      </dgm:t>
    </dgm:pt>
    <dgm:pt modelId="{171D0C88-8874-45F3-9816-F69C4DF140F1}" cxnId="{D17D7271-E773-4947-9637-A58E46F0896B}" type="sibTrans">
      <dgm:prSet/>
      <dgm:spPr/>
      <dgm:t>
        <a:bodyPr/>
        <a:lstStyle/>
        <a:p>
          <a:endParaRPr lang="zh-CN" altLang="en-US" sz="1800" b="1"/>
        </a:p>
      </dgm:t>
    </dgm:pt>
    <dgm:pt modelId="{484899DA-BACC-4A24-B0A4-172EF67446B8}">
      <dgm:prSet phldrT="[文本]" custT="1"/>
      <dgm:spPr>
        <a:solidFill>
          <a:schemeClr val="bg1">
            <a:lumMod val="85000"/>
          </a:schemeClr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gm:t>
    </dgm:pt>
    <dgm:pt modelId="{023265E7-AE70-491E-B0C8-1BDF99B4556E}" cxnId="{1A0235C0-25A7-4D3C-8159-6169847F63B3}" type="parTrans">
      <dgm:prSet/>
      <dgm:spPr/>
      <dgm:t>
        <a:bodyPr/>
        <a:lstStyle/>
        <a:p>
          <a:endParaRPr lang="zh-CN" altLang="en-US" sz="1800" b="1"/>
        </a:p>
      </dgm:t>
    </dgm:pt>
    <dgm:pt modelId="{39016D8C-DA67-4154-A20C-31DB2197029B}" cxnId="{1A0235C0-25A7-4D3C-8159-6169847F63B3}" type="sibTrans">
      <dgm:prSet/>
      <dgm:spPr/>
      <dgm:t>
        <a:bodyPr/>
        <a:lstStyle/>
        <a:p>
          <a:endParaRPr lang="zh-CN" altLang="en-US" sz="1800" b="1"/>
        </a:p>
      </dgm:t>
    </dgm:pt>
    <dgm:pt modelId="{155FFCA9-0453-4D55-BE86-6F371733B81F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gm:t>
    </dgm:pt>
    <dgm:pt modelId="{29AE0B8F-01AD-4A20-863A-56F62A6240C4}" cxnId="{48B6378C-E6FD-43AD-A124-1D0F2B416BA6}" type="parTrans">
      <dgm:prSet/>
      <dgm:spPr/>
      <dgm:t>
        <a:bodyPr/>
        <a:lstStyle/>
        <a:p>
          <a:endParaRPr lang="zh-CN" altLang="en-US" sz="1800" b="1"/>
        </a:p>
      </dgm:t>
    </dgm:pt>
    <dgm:pt modelId="{CBEEC902-58F3-49E1-99F4-D38C38C7456B}" cxnId="{48B6378C-E6FD-43AD-A124-1D0F2B416BA6}" type="sibTrans">
      <dgm:prSet/>
      <dgm:spPr/>
      <dgm:t>
        <a:bodyPr/>
        <a:lstStyle/>
        <a:p>
          <a:endParaRPr lang="zh-CN" altLang="en-US" sz="1800" b="1"/>
        </a:p>
      </dgm:t>
    </dgm:pt>
    <dgm:pt modelId="{0D40E4D0-F9EF-43FD-8EC7-E527DF29D4FD}" type="pres">
      <dgm:prSet presAssocID="{08D49B3E-E276-4165-BA08-C8A6F24EB48C}" presName="Name0" presStyleCnt="0">
        <dgm:presLayoutVars>
          <dgm:dir/>
          <dgm:resizeHandles val="exact"/>
        </dgm:presLayoutVars>
      </dgm:prSet>
      <dgm:spPr/>
    </dgm:pt>
    <dgm:pt modelId="{43EAF6E3-B479-430F-90EE-6F6CA628962F}" type="pres">
      <dgm:prSet presAssocID="{324AD1AF-B16E-4BAD-85DB-75A8FA500D8B}" presName="parTxOnly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588D587-F997-4495-800C-A364FF57013C}" type="pres">
      <dgm:prSet presAssocID="{171D0C88-8874-45F3-9816-F69C4DF140F1}" presName="parSpace" presStyleCnt="0"/>
      <dgm:spPr/>
    </dgm:pt>
    <dgm:pt modelId="{B70C090A-AD08-47B5-9B54-FBC35252A11A}" type="pres">
      <dgm:prSet presAssocID="{484899DA-BACC-4A24-B0A4-172EF67446B8}" presName="parTxOnly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7603B6-6BDA-4BFC-AB42-EB26DECE9567}" type="pres">
      <dgm:prSet presAssocID="{39016D8C-DA67-4154-A20C-31DB2197029B}" presName="parSpace" presStyleCnt="0"/>
      <dgm:spPr/>
    </dgm:pt>
    <dgm:pt modelId="{078ED02F-5C3B-4EE5-AFC9-A21E2B79B8F5}" type="pres">
      <dgm:prSet presAssocID="{155FFCA9-0453-4D55-BE86-6F371733B81F}" presName="parTxOnly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8B6378C-E6FD-43AD-A124-1D0F2B416BA6}" srcId="{08D49B3E-E276-4165-BA08-C8A6F24EB48C}" destId="{155FFCA9-0453-4D55-BE86-6F371733B81F}" srcOrd="2" destOrd="0" parTransId="{29AE0B8F-01AD-4A20-863A-56F62A6240C4}" sibTransId="{CBEEC902-58F3-49E1-99F4-D38C38C7456B}"/>
    <dgm:cxn modelId="{D17D7271-E773-4947-9637-A58E46F0896B}" srcId="{08D49B3E-E276-4165-BA08-C8A6F24EB48C}" destId="{324AD1AF-B16E-4BAD-85DB-75A8FA500D8B}" srcOrd="0" destOrd="0" parTransId="{B9FF79AB-4452-472B-BDD4-A64677A2BEC6}" sibTransId="{171D0C88-8874-45F3-9816-F69C4DF140F1}"/>
    <dgm:cxn modelId="{5AF35112-207A-4869-B891-0ABFD03ED254}" type="presOf" srcId="{324AD1AF-B16E-4BAD-85DB-75A8FA500D8B}" destId="{43EAF6E3-B479-430F-90EE-6F6CA628962F}" srcOrd="0" destOrd="0" presId="urn:microsoft.com/office/officeart/2005/8/layout/hChevron3"/>
    <dgm:cxn modelId="{172FC980-59A6-4B21-8D48-73A840DEC764}" type="presOf" srcId="{484899DA-BACC-4A24-B0A4-172EF67446B8}" destId="{B70C090A-AD08-47B5-9B54-FBC35252A11A}" srcOrd="0" destOrd="0" presId="urn:microsoft.com/office/officeart/2005/8/layout/hChevron3"/>
    <dgm:cxn modelId="{1AB0009D-D11C-4163-8719-B6347AE512B0}" type="presOf" srcId="{155FFCA9-0453-4D55-BE86-6F371733B81F}" destId="{078ED02F-5C3B-4EE5-AFC9-A21E2B79B8F5}" srcOrd="0" destOrd="0" presId="urn:microsoft.com/office/officeart/2005/8/layout/hChevron3"/>
    <dgm:cxn modelId="{1A0235C0-25A7-4D3C-8159-6169847F63B3}" srcId="{08D49B3E-E276-4165-BA08-C8A6F24EB48C}" destId="{484899DA-BACC-4A24-B0A4-172EF67446B8}" srcOrd="1" destOrd="0" parTransId="{023265E7-AE70-491E-B0C8-1BDF99B4556E}" sibTransId="{39016D8C-DA67-4154-A20C-31DB2197029B}"/>
    <dgm:cxn modelId="{B9CA1413-9165-4607-BF39-114946D9F1E9}" type="presOf" srcId="{08D49B3E-E276-4165-BA08-C8A6F24EB48C}" destId="{0D40E4D0-F9EF-43FD-8EC7-E527DF29D4FD}" srcOrd="0" destOrd="0" presId="urn:microsoft.com/office/officeart/2005/8/layout/hChevron3"/>
    <dgm:cxn modelId="{2B291E84-4132-479F-BCDD-99DDB5E083BA}" type="presParOf" srcId="{0D40E4D0-F9EF-43FD-8EC7-E527DF29D4FD}" destId="{43EAF6E3-B479-430F-90EE-6F6CA628962F}" srcOrd="0" destOrd="0" presId="urn:microsoft.com/office/officeart/2005/8/layout/hChevron3"/>
    <dgm:cxn modelId="{11E2F02D-CA0E-4A03-80E0-C9F9F0CCDD7D}" type="presParOf" srcId="{0D40E4D0-F9EF-43FD-8EC7-E527DF29D4FD}" destId="{0588D587-F997-4495-800C-A364FF57013C}" srcOrd="1" destOrd="0" presId="urn:microsoft.com/office/officeart/2005/8/layout/hChevron3"/>
    <dgm:cxn modelId="{F46CA251-9432-45FF-90F0-E52415CE5190}" type="presParOf" srcId="{0D40E4D0-F9EF-43FD-8EC7-E527DF29D4FD}" destId="{B70C090A-AD08-47B5-9B54-FBC35252A11A}" srcOrd="2" destOrd="0" presId="urn:microsoft.com/office/officeart/2005/8/layout/hChevron3"/>
    <dgm:cxn modelId="{97B6AF45-0918-4825-953A-4318324E68D0}" type="presParOf" srcId="{0D40E4D0-F9EF-43FD-8EC7-E527DF29D4FD}" destId="{597603B6-6BDA-4BFC-AB42-EB26DECE9567}" srcOrd="3" destOrd="0" presId="urn:microsoft.com/office/officeart/2005/8/layout/hChevron3"/>
    <dgm:cxn modelId="{141E1CF1-D053-48B4-867F-49D27A1ED524}" type="presParOf" srcId="{0D40E4D0-F9EF-43FD-8EC7-E527DF29D4FD}" destId="{078ED02F-5C3B-4EE5-AFC9-A21E2B79B8F5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2.xml><?xml version="1.0" encoding="utf-8"?>
<dgm:dataModel xmlns:dgm="http://schemas.openxmlformats.org/drawingml/2006/diagram" xmlns:a="http://schemas.openxmlformats.org/drawingml/2006/main">
  <dgm:ptLst>
    <dgm:pt modelId="{A618C421-4991-4B5B-AF6F-E1C1F176E783}" type="doc">
      <dgm:prSet loTypeId="urn:microsoft.com/office/officeart/2005/8/layout/process3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zh-CN" altLang="en-US"/>
        </a:p>
      </dgm:t>
    </dgm:pt>
    <dgm:pt modelId="{9FE63F3B-2BFA-432A-9B26-F6E688551F67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dirty="0"/>
        </a:p>
      </dgm:t>
    </dgm:pt>
    <dgm:pt modelId="{89B40918-EACC-4CCE-BD01-872EF863FA82}" cxnId="{A3B7C1B4-FD71-4E7A-AA16-45EC3E9B919D}" type="parTrans">
      <dgm:prSet/>
      <dgm:spPr/>
      <dgm:t>
        <a:bodyPr/>
        <a:lstStyle/>
        <a:p>
          <a:endParaRPr lang="zh-CN" altLang="en-US"/>
        </a:p>
      </dgm:t>
    </dgm:pt>
    <dgm:pt modelId="{94C9AF25-C6AF-4CEE-9F0A-A5EDF5EA6EDD}" cxnId="{A3B7C1B4-FD71-4E7A-AA16-45EC3E9B919D}" type="sibTrans">
      <dgm:prSet/>
      <dgm:spPr>
        <a:solidFill>
          <a:srgbClr val="00A27B"/>
        </a:solidFill>
      </dgm:spPr>
      <dgm:t>
        <a:bodyPr/>
        <a:lstStyle/>
        <a:p>
          <a:endParaRPr lang="zh-CN" altLang="en-US"/>
        </a:p>
      </dgm:t>
    </dgm:pt>
    <dgm:pt modelId="{3AA90D4C-2EDD-43C8-9574-7E58694A56DA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dirty="0"/>
        </a:p>
      </dgm:t>
    </dgm:pt>
    <dgm:pt modelId="{FF6EFE85-55D9-49EF-ABCF-4B043854585F}" cxnId="{353CEC5F-320A-4225-A75B-FD70583EDBF7}" type="parTrans">
      <dgm:prSet/>
      <dgm:spPr/>
      <dgm:t>
        <a:bodyPr/>
        <a:lstStyle/>
        <a:p>
          <a:endParaRPr lang="zh-CN" altLang="en-US"/>
        </a:p>
      </dgm:t>
    </dgm:pt>
    <dgm:pt modelId="{E9027BBE-E70C-478A-B523-BADCBCA6FE3C}" cxnId="{353CEC5F-320A-4225-A75B-FD70583EDBF7}" type="sibTrans">
      <dgm:prSet/>
      <dgm:spPr>
        <a:solidFill>
          <a:srgbClr val="00A27B"/>
        </a:solidFill>
      </dgm:spPr>
      <dgm:t>
        <a:bodyPr/>
        <a:lstStyle/>
        <a:p>
          <a:endParaRPr lang="zh-CN" altLang="en-US"/>
        </a:p>
      </dgm:t>
    </dgm:pt>
    <dgm:pt modelId="{232E8917-2C8D-4486-A0BD-A745903FA70B}">
      <dgm:prSet phldrT="[文本]" custT="1"/>
      <dgm:spPr>
        <a:ln>
          <a:solidFill>
            <a:srgbClr val="00A27B"/>
          </a:solidFill>
        </a:ln>
      </dgm:spPr>
      <dgm:t>
        <a:bodyPr/>
        <a:lstStyle/>
        <a:p>
          <a:r>
            <a:rPr lang="zh-CN" altLang="en-US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细胞因子：</a:t>
          </a:r>
          <a:r>
            <a:rPr lang="en-US" altLang="en-US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RUO</a:t>
          </a:r>
          <a:r>
            <a:rPr lang="en-US" altLang="en-US" sz="1600" b="1" dirty="0">
              <a:solidFill>
                <a:srgbClr val="37836B"/>
              </a:solidFill>
              <a:latin typeface="思源黑体 CN Regular" pitchFamily="34" charset="-122"/>
              <a:ea typeface="思源黑体 CN Regular" pitchFamily="34" charset="-122"/>
              <a:cs typeface="Poppins" panose="02000000000000000000" pitchFamily="2" charset="0"/>
              <a:sym typeface="+mn-ea"/>
            </a:rPr>
            <a:t>&amp;</a:t>
          </a:r>
          <a:r>
            <a:rPr lang="en-US" altLang="en-US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GMP</a:t>
          </a:r>
          <a:r>
            <a:rPr lang="zh-CN" altLang="en-US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级别细胞因子</a:t>
          </a:r>
          <a:endParaRPr lang="zh-CN" altLang="en-US" sz="1600" dirty="0"/>
        </a:p>
      </dgm:t>
    </dgm:pt>
    <dgm:pt modelId="{D2C678A0-1E0F-4C2A-8D23-6DACFAF6B807}" cxnId="{459CAB24-6DBA-4245-BFE2-107DC2163A59}" type="parTrans">
      <dgm:prSet/>
      <dgm:spPr/>
      <dgm:t>
        <a:bodyPr/>
        <a:lstStyle/>
        <a:p>
          <a:endParaRPr lang="zh-CN" altLang="en-US"/>
        </a:p>
      </dgm:t>
    </dgm:pt>
    <dgm:pt modelId="{56E71EFA-1BE6-410F-A41E-1BFC113628B7}" cxnId="{459CAB24-6DBA-4245-BFE2-107DC2163A59}" type="sibTrans">
      <dgm:prSet/>
      <dgm:spPr/>
      <dgm:t>
        <a:bodyPr/>
        <a:lstStyle/>
        <a:p>
          <a:endParaRPr lang="zh-CN" altLang="en-US"/>
        </a:p>
      </dgm:t>
    </dgm:pt>
    <dgm:pt modelId="{E0CCB1EB-CB2A-41BE-9960-3E2A9F1B133E}">
      <dgm:prSet phldrT="[文本]" custT="1"/>
      <dgm:spPr>
        <a:solidFill>
          <a:srgbClr val="37836B"/>
        </a:solidFill>
      </dgm:spPr>
      <dgm:t>
        <a:bodyPr/>
        <a:lstStyle/>
        <a:p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dirty="0"/>
        </a:p>
      </dgm:t>
    </dgm:pt>
    <dgm:pt modelId="{81AC6792-46F5-44AF-91CE-A0A6BD35B02E}" cxnId="{58343258-4526-4655-A854-F87D4304187D}" type="parTrans">
      <dgm:prSet/>
      <dgm:spPr/>
      <dgm:t>
        <a:bodyPr/>
        <a:lstStyle/>
        <a:p>
          <a:endParaRPr lang="zh-CN" altLang="en-US"/>
        </a:p>
      </dgm:t>
    </dgm:pt>
    <dgm:pt modelId="{8AD441F4-0598-4576-9B8E-363D88A4787C}" cxnId="{58343258-4526-4655-A854-F87D4304187D}" type="sibTrans">
      <dgm:prSet/>
      <dgm:spPr/>
      <dgm:t>
        <a:bodyPr/>
        <a:lstStyle/>
        <a:p>
          <a:endParaRPr lang="zh-CN" altLang="en-US"/>
        </a:p>
      </dgm:t>
    </dgm:pt>
    <dgm:pt modelId="{18C98E2F-7481-48B0-B25D-31EA24297235}">
      <dgm:prSet custT="1"/>
      <dgm:spPr>
        <a:ln>
          <a:solidFill>
            <a:srgbClr val="00A27B"/>
          </a:solidFill>
        </a:ln>
      </dgm:spPr>
      <dgm:t>
        <a:bodyPr/>
        <a:lstStyle/>
        <a:p>
          <a:r>
            <a:rPr lang="en-US" altLang="en-US" sz="1600" b="1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IHC </a:t>
          </a:r>
          <a:r>
            <a:rPr lang="zh-CN" altLang="en-US" sz="1600" b="1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应用抗体</a:t>
          </a:r>
          <a:endParaRPr lang="zh-CN" altLang="en-US" sz="1600" b="1" dirty="0">
            <a:solidFill>
              <a:srgbClr val="37836B"/>
            </a:solidFill>
            <a:latin typeface="Poppins" panose="02000000000000000000" pitchFamily="2" charset="0"/>
            <a:ea typeface="思源黑体 CN Regular" pitchFamily="34" charset="-122"/>
            <a:cs typeface="Poppins" panose="02000000000000000000" pitchFamily="2" charset="0"/>
            <a:sym typeface="+mn-ea"/>
          </a:endParaRPr>
        </a:p>
      </dgm:t>
    </dgm:pt>
    <dgm:pt modelId="{00D18776-920B-4F33-81E4-3C531951654C}" cxnId="{CF917CC7-033E-4BA1-9728-E2272733F131}" type="parTrans">
      <dgm:prSet/>
      <dgm:spPr/>
      <dgm:t>
        <a:bodyPr/>
        <a:lstStyle/>
        <a:p>
          <a:endParaRPr lang="zh-CN" altLang="en-US"/>
        </a:p>
      </dgm:t>
    </dgm:pt>
    <dgm:pt modelId="{FE246701-00B0-4B28-AD46-CEE6F111D179}" cxnId="{CF917CC7-033E-4BA1-9728-E2272733F131}" type="sibTrans">
      <dgm:prSet/>
      <dgm:spPr/>
      <dgm:t>
        <a:bodyPr/>
        <a:lstStyle/>
        <a:p>
          <a:endParaRPr lang="zh-CN" altLang="en-US"/>
        </a:p>
      </dgm:t>
    </dgm:pt>
    <dgm:pt modelId="{F0FA5730-6626-4052-8511-799AFE71D2E7}">
      <dgm:prSet custT="1"/>
      <dgm:spPr/>
      <dgm:t>
        <a:bodyPr/>
        <a:lstStyle/>
        <a:p>
          <a:r>
            <a:rPr lang="zh-CN" altLang="en-US" sz="1600" b="1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凋亡检测试剂盒</a:t>
          </a:r>
        </a:p>
      </dgm:t>
    </dgm:pt>
    <dgm:pt modelId="{9CEF4D2D-EA12-4D33-BE9E-EA74BCD61074}" cxnId="{6471898F-5F1E-4ADE-BC3B-F69B8785FDDB}" type="parTrans">
      <dgm:prSet/>
      <dgm:spPr/>
      <dgm:t>
        <a:bodyPr/>
        <a:lstStyle/>
        <a:p>
          <a:endParaRPr lang="zh-CN" altLang="en-US"/>
        </a:p>
      </dgm:t>
    </dgm:pt>
    <dgm:pt modelId="{B94164D1-CC9F-4F95-97EE-B210F3CB7B7A}" cxnId="{6471898F-5F1E-4ADE-BC3B-F69B8785FDDB}" type="sibTrans">
      <dgm:prSet/>
      <dgm:spPr/>
      <dgm:t>
        <a:bodyPr/>
        <a:lstStyle/>
        <a:p>
          <a:endParaRPr lang="zh-CN" altLang="en-US"/>
        </a:p>
      </dgm:t>
    </dgm:pt>
    <dgm:pt modelId="{EDA820C5-9EED-426E-A82C-117B77172958}">
      <dgm:prSet custT="1"/>
      <dgm:spPr/>
      <dgm:t>
        <a:bodyPr/>
        <a:lstStyle/>
        <a:p>
          <a:r>
            <a:rPr lang="zh-CN" altLang="en-US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细胞因子检测试剂盒</a:t>
          </a:r>
        </a:p>
      </dgm:t>
    </dgm:pt>
    <dgm:pt modelId="{FECC675D-82D4-40C5-A782-D540F203AF3D}" cxnId="{DA4706D0-DB16-48B9-ABE5-0FC517FB4D62}" type="parTrans">
      <dgm:prSet/>
      <dgm:spPr/>
      <dgm:t>
        <a:bodyPr/>
        <a:lstStyle/>
        <a:p>
          <a:endParaRPr lang="zh-CN" altLang="en-US"/>
        </a:p>
      </dgm:t>
    </dgm:pt>
    <dgm:pt modelId="{5128B8B2-5BC9-4878-953C-DFCFDD26D91B}" cxnId="{DA4706D0-DB16-48B9-ABE5-0FC517FB4D62}" type="sibTrans">
      <dgm:prSet/>
      <dgm:spPr/>
      <dgm:t>
        <a:bodyPr/>
        <a:lstStyle/>
        <a:p>
          <a:endParaRPr lang="zh-CN" altLang="en-US"/>
        </a:p>
      </dgm:t>
    </dgm:pt>
    <dgm:pt modelId="{13325B17-B5E8-411C-BE8B-F49D7816CE2E}" type="pres">
      <dgm:prSet presAssocID="{A618C421-4991-4B5B-AF6F-E1C1F176E783}" presName="linearFlow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856468B0-6ADD-461B-B2F2-524E70703E73}" type="pres">
      <dgm:prSet presAssocID="{9FE63F3B-2BFA-432A-9B26-F6E688551F67}" presName="composite" presStyleCnt="0"/>
      <dgm:spPr/>
    </dgm:pt>
    <dgm:pt modelId="{F51368F9-6DB1-437A-BFBB-242A68F8550A}" type="pres">
      <dgm:prSet presAssocID="{9FE63F3B-2BFA-432A-9B26-F6E688551F67}" presName="parTx" presStyleLbl="node1" presStyleIdx="0" presStyleCnt="3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31665C4E-FC60-4185-8FE8-352ADDDC3B7B}" type="pres">
      <dgm:prSet presAssocID="{9FE63F3B-2BFA-432A-9B26-F6E688551F67}" presName="parSh" presStyleLbl="node1" presStyleIdx="0" presStyleCnt="3" custScaleY="113308"/>
      <dgm:spPr/>
      <dgm:t>
        <a:bodyPr/>
        <a:lstStyle/>
        <a:p>
          <a:endParaRPr lang="zh-CN" altLang="en-US"/>
        </a:p>
      </dgm:t>
    </dgm:pt>
    <dgm:pt modelId="{8BCF892F-CB3D-48B3-82FD-2BB08614E6DA}" type="pres">
      <dgm:prSet presAssocID="{9FE63F3B-2BFA-432A-9B26-F6E688551F67}" presName="desTx" presStyleLbl="fgAcc1" presStyleIdx="0" presStyleCnt="3" custScaleX="110064" custScaleY="68778" custLinFactNeighborX="-1925" custLinFactNeighborY="-17141">
        <dgm:presLayoutVars>
          <dgm:bulletEnabled val="1"/>
        </dgm:presLayoutVars>
      </dgm:prSet>
      <dgm:spPr>
        <a:noFill/>
        <a:ln>
          <a:noFill/>
        </a:ln>
      </dgm:spPr>
    </dgm:pt>
    <dgm:pt modelId="{C5DA2095-6545-4746-A999-C25C9BF723F9}" type="pres">
      <dgm:prSet presAssocID="{94C9AF25-C6AF-4CEE-9F0A-A5EDF5EA6EDD}" presName="sibTrans" presStyleLbl="sibTrans2D1" presStyleIdx="0" presStyleCnt="2"/>
      <dgm:spPr/>
      <dgm:t>
        <a:bodyPr/>
        <a:lstStyle/>
        <a:p>
          <a:endParaRPr lang="zh-CN" altLang="en-US"/>
        </a:p>
      </dgm:t>
    </dgm:pt>
    <dgm:pt modelId="{C0813FEC-9F6B-4F88-92F9-EBA544A0E144}" type="pres">
      <dgm:prSet presAssocID="{94C9AF25-C6AF-4CEE-9F0A-A5EDF5EA6EDD}" presName="connTx" presStyleLbl="sibTrans2D1" presStyleIdx="0" presStyleCnt="2"/>
      <dgm:spPr/>
      <dgm:t>
        <a:bodyPr/>
        <a:lstStyle/>
        <a:p>
          <a:endParaRPr lang="zh-CN" altLang="en-US"/>
        </a:p>
      </dgm:t>
    </dgm:pt>
    <dgm:pt modelId="{0B67CD5D-2B22-412E-A35E-CE1BA0A7CB38}" type="pres">
      <dgm:prSet presAssocID="{3AA90D4C-2EDD-43C8-9574-7E58694A56DA}" presName="composite" presStyleCnt="0"/>
      <dgm:spPr/>
    </dgm:pt>
    <dgm:pt modelId="{EDD330C7-CB31-4B9A-9466-114AA71D1206}" type="pres">
      <dgm:prSet presAssocID="{3AA90D4C-2EDD-43C8-9574-7E58694A56DA}" presName="parTx" presStyleLbl="node1" presStyleIdx="0" presStyleCnt="3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CC3F1AD9-2339-40BC-8E0F-6A489775ABAF}" type="pres">
      <dgm:prSet presAssocID="{3AA90D4C-2EDD-43C8-9574-7E58694A56DA}" presName="parSh" presStyleLbl="node1" presStyleIdx="1" presStyleCnt="3" custScaleX="116520" custScaleY="116189"/>
      <dgm:spPr/>
      <dgm:t>
        <a:bodyPr/>
        <a:lstStyle/>
        <a:p>
          <a:endParaRPr lang="zh-CN" altLang="en-US"/>
        </a:p>
      </dgm:t>
    </dgm:pt>
    <dgm:pt modelId="{E54A9AF4-3582-4654-A143-DFF69CD1AF45}" type="pres">
      <dgm:prSet presAssocID="{3AA90D4C-2EDD-43C8-9574-7E58694A56DA}" presName="desTx" presStyleLbl="fgAcc1" presStyleIdx="1" presStyleCnt="3" custScaleX="108364" custScaleY="68135" custLinFactNeighborX="-2407" custLinFactNeighborY="-19375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F4CB478F-774F-4742-9D3F-4B4BA90F9B1B}" type="pres">
      <dgm:prSet presAssocID="{E9027BBE-E70C-478A-B523-BADCBCA6FE3C}" presName="sibTrans" presStyleLbl="sibTrans2D1" presStyleIdx="1" presStyleCnt="2"/>
      <dgm:spPr/>
      <dgm:t>
        <a:bodyPr/>
        <a:lstStyle/>
        <a:p>
          <a:endParaRPr lang="zh-CN" altLang="en-US"/>
        </a:p>
      </dgm:t>
    </dgm:pt>
    <dgm:pt modelId="{8325C09A-EA0D-444A-8A27-332BFF80B192}" type="pres">
      <dgm:prSet presAssocID="{E9027BBE-E70C-478A-B523-BADCBCA6FE3C}" presName="connTx" presStyleLbl="sibTrans2D1" presStyleIdx="1" presStyleCnt="2"/>
      <dgm:spPr/>
      <dgm:t>
        <a:bodyPr/>
        <a:lstStyle/>
        <a:p>
          <a:endParaRPr lang="zh-CN" altLang="en-US"/>
        </a:p>
      </dgm:t>
    </dgm:pt>
    <dgm:pt modelId="{4C64582B-736F-4F87-8DFE-01B217C4174F}" type="pres">
      <dgm:prSet presAssocID="{E0CCB1EB-CB2A-41BE-9960-3E2A9F1B133E}" presName="composite" presStyleCnt="0"/>
      <dgm:spPr/>
    </dgm:pt>
    <dgm:pt modelId="{E589C07A-AC33-41A9-AD50-FA11BC06908E}" type="pres">
      <dgm:prSet presAssocID="{E0CCB1EB-CB2A-41BE-9960-3E2A9F1B133E}" presName="parTx" presStyleLbl="node1" presStyleIdx="1" presStyleCnt="3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812BCD5B-E5F3-424F-8F78-C0BA195F18F3}" type="pres">
      <dgm:prSet presAssocID="{E0CCB1EB-CB2A-41BE-9960-3E2A9F1B133E}" presName="parSh" presStyleLbl="node1" presStyleIdx="2" presStyleCnt="3" custScaleX="117824" custScaleY="119065"/>
      <dgm:spPr/>
      <dgm:t>
        <a:bodyPr/>
        <a:lstStyle/>
        <a:p>
          <a:endParaRPr lang="zh-CN" altLang="en-US"/>
        </a:p>
      </dgm:t>
    </dgm:pt>
    <dgm:pt modelId="{ED83180A-2E2C-49C8-AD8A-3D0439CA55D9}" type="pres">
      <dgm:prSet presAssocID="{E0CCB1EB-CB2A-41BE-9960-3E2A9F1B133E}" presName="desTx" presStyleLbl="fgAcc1" presStyleIdx="2" presStyleCnt="3" custScaleX="110823" custScaleY="76636" custLinFactNeighborX="-2888" custLinFactNeighborY="-1226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459CAB24-6DBA-4245-BFE2-107DC2163A59}" srcId="{3AA90D4C-2EDD-43C8-9574-7E58694A56DA}" destId="{232E8917-2C8D-4486-A0BD-A745903FA70B}" srcOrd="0" destOrd="0" parTransId="{D2C678A0-1E0F-4C2A-8D23-6DACFAF6B807}" sibTransId="{56E71EFA-1BE6-410F-A41E-1BFC113628B7}"/>
    <dgm:cxn modelId="{071F0B53-3CB7-4BF7-B824-6A6B48D0492B}" type="presOf" srcId="{94C9AF25-C6AF-4CEE-9F0A-A5EDF5EA6EDD}" destId="{C0813FEC-9F6B-4F88-92F9-EBA544A0E144}" srcOrd="1" destOrd="0" presId="urn:microsoft.com/office/officeart/2005/8/layout/process3"/>
    <dgm:cxn modelId="{E67CD5A2-2B6C-4E51-9457-949B83B34670}" type="presOf" srcId="{18C98E2F-7481-48B0-B25D-31EA24297235}" destId="{ED83180A-2E2C-49C8-AD8A-3D0439CA55D9}" srcOrd="0" destOrd="0" presId="urn:microsoft.com/office/officeart/2005/8/layout/process3"/>
    <dgm:cxn modelId="{5363B92F-1E58-4633-8F8F-279D24FB808D}" type="presOf" srcId="{9FE63F3B-2BFA-432A-9B26-F6E688551F67}" destId="{31665C4E-FC60-4185-8FE8-352ADDDC3B7B}" srcOrd="1" destOrd="0" presId="urn:microsoft.com/office/officeart/2005/8/layout/process3"/>
    <dgm:cxn modelId="{260745E3-8515-4408-A36F-EFA203C43BC6}" type="presOf" srcId="{E0CCB1EB-CB2A-41BE-9960-3E2A9F1B133E}" destId="{E589C07A-AC33-41A9-AD50-FA11BC06908E}" srcOrd="0" destOrd="0" presId="urn:microsoft.com/office/officeart/2005/8/layout/process3"/>
    <dgm:cxn modelId="{A4CA79FB-F015-4731-BD5E-43D16201B504}" type="presOf" srcId="{94C9AF25-C6AF-4CEE-9F0A-A5EDF5EA6EDD}" destId="{C5DA2095-6545-4746-A999-C25C9BF723F9}" srcOrd="0" destOrd="0" presId="urn:microsoft.com/office/officeart/2005/8/layout/process3"/>
    <dgm:cxn modelId="{A3B7C1B4-FD71-4E7A-AA16-45EC3E9B919D}" srcId="{A618C421-4991-4B5B-AF6F-E1C1F176E783}" destId="{9FE63F3B-2BFA-432A-9B26-F6E688551F67}" srcOrd="0" destOrd="0" parTransId="{89B40918-EACC-4CCE-BD01-872EF863FA82}" sibTransId="{94C9AF25-C6AF-4CEE-9F0A-A5EDF5EA6EDD}"/>
    <dgm:cxn modelId="{C0280E91-C40F-44B8-92EB-97E14739AB22}" type="presOf" srcId="{9FE63F3B-2BFA-432A-9B26-F6E688551F67}" destId="{F51368F9-6DB1-437A-BFBB-242A68F8550A}" srcOrd="0" destOrd="0" presId="urn:microsoft.com/office/officeart/2005/8/layout/process3"/>
    <dgm:cxn modelId="{FEA029D1-5C6D-468C-9D65-41165947BD27}" type="presOf" srcId="{3AA90D4C-2EDD-43C8-9574-7E58694A56DA}" destId="{EDD330C7-CB31-4B9A-9466-114AA71D1206}" srcOrd="0" destOrd="0" presId="urn:microsoft.com/office/officeart/2005/8/layout/process3"/>
    <dgm:cxn modelId="{AD81C2A5-E4EB-4407-992D-97A3E48730E8}" type="presOf" srcId="{E0CCB1EB-CB2A-41BE-9960-3E2A9F1B133E}" destId="{812BCD5B-E5F3-424F-8F78-C0BA195F18F3}" srcOrd="1" destOrd="0" presId="urn:microsoft.com/office/officeart/2005/8/layout/process3"/>
    <dgm:cxn modelId="{58343258-4526-4655-A854-F87D4304187D}" srcId="{A618C421-4991-4B5B-AF6F-E1C1F176E783}" destId="{E0CCB1EB-CB2A-41BE-9960-3E2A9F1B133E}" srcOrd="2" destOrd="0" parTransId="{81AC6792-46F5-44AF-91CE-A0A6BD35B02E}" sibTransId="{8AD441F4-0598-4576-9B8E-363D88A4787C}"/>
    <dgm:cxn modelId="{CF917CC7-033E-4BA1-9728-E2272733F131}" srcId="{E0CCB1EB-CB2A-41BE-9960-3E2A9F1B133E}" destId="{18C98E2F-7481-48B0-B25D-31EA24297235}" srcOrd="0" destOrd="0" parTransId="{00D18776-920B-4F33-81E4-3C531951654C}" sibTransId="{FE246701-00B0-4B28-AD46-CEE6F111D179}"/>
    <dgm:cxn modelId="{6471898F-5F1E-4ADE-BC3B-F69B8785FDDB}" srcId="{E0CCB1EB-CB2A-41BE-9960-3E2A9F1B133E}" destId="{F0FA5730-6626-4052-8511-799AFE71D2E7}" srcOrd="1" destOrd="0" parTransId="{9CEF4D2D-EA12-4D33-BE9E-EA74BCD61074}" sibTransId="{B94164D1-CC9F-4F95-97EE-B210F3CB7B7A}"/>
    <dgm:cxn modelId="{D0EA56EB-1147-4687-895C-DFE97F5DDE87}" type="presOf" srcId="{3AA90D4C-2EDD-43C8-9574-7E58694A56DA}" destId="{CC3F1AD9-2339-40BC-8E0F-6A489775ABAF}" srcOrd="1" destOrd="0" presId="urn:microsoft.com/office/officeart/2005/8/layout/process3"/>
    <dgm:cxn modelId="{C88AC2E8-92E4-4564-AD35-927A1F8A5F2B}" type="presOf" srcId="{EDA820C5-9EED-426E-A82C-117B77172958}" destId="{ED83180A-2E2C-49C8-AD8A-3D0439CA55D9}" srcOrd="0" destOrd="2" presId="urn:microsoft.com/office/officeart/2005/8/layout/process3"/>
    <dgm:cxn modelId="{92D1A597-B647-427E-9392-7FD0FE18EB57}" type="presOf" srcId="{E9027BBE-E70C-478A-B523-BADCBCA6FE3C}" destId="{8325C09A-EA0D-444A-8A27-332BFF80B192}" srcOrd="1" destOrd="0" presId="urn:microsoft.com/office/officeart/2005/8/layout/process3"/>
    <dgm:cxn modelId="{B8A67A0D-7773-4A4A-9B44-9C11CF5A4A12}" type="presOf" srcId="{232E8917-2C8D-4486-A0BD-A745903FA70B}" destId="{E54A9AF4-3582-4654-A143-DFF69CD1AF45}" srcOrd="0" destOrd="0" presId="urn:microsoft.com/office/officeart/2005/8/layout/process3"/>
    <dgm:cxn modelId="{DA4706D0-DB16-48B9-ABE5-0FC517FB4D62}" srcId="{E0CCB1EB-CB2A-41BE-9960-3E2A9F1B133E}" destId="{EDA820C5-9EED-426E-A82C-117B77172958}" srcOrd="2" destOrd="0" parTransId="{FECC675D-82D4-40C5-A782-D540F203AF3D}" sibTransId="{5128B8B2-5BC9-4878-953C-DFCFDD26D91B}"/>
    <dgm:cxn modelId="{8F5A5BB3-B939-4BB3-A3AA-1A0E0120DFA3}" type="presOf" srcId="{A618C421-4991-4B5B-AF6F-E1C1F176E783}" destId="{13325B17-B5E8-411C-BE8B-F49D7816CE2E}" srcOrd="0" destOrd="0" presId="urn:microsoft.com/office/officeart/2005/8/layout/process3"/>
    <dgm:cxn modelId="{202988AD-0578-4356-819B-26C433471A0E}" type="presOf" srcId="{F0FA5730-6626-4052-8511-799AFE71D2E7}" destId="{ED83180A-2E2C-49C8-AD8A-3D0439CA55D9}" srcOrd="0" destOrd="1" presId="urn:microsoft.com/office/officeart/2005/8/layout/process3"/>
    <dgm:cxn modelId="{353CEC5F-320A-4225-A75B-FD70583EDBF7}" srcId="{A618C421-4991-4B5B-AF6F-E1C1F176E783}" destId="{3AA90D4C-2EDD-43C8-9574-7E58694A56DA}" srcOrd="1" destOrd="0" parTransId="{FF6EFE85-55D9-49EF-ABCF-4B043854585F}" sibTransId="{E9027BBE-E70C-478A-B523-BADCBCA6FE3C}"/>
    <dgm:cxn modelId="{22F8EA98-2F35-4E61-88D5-533624DAF3CE}" type="presOf" srcId="{E9027BBE-E70C-478A-B523-BADCBCA6FE3C}" destId="{F4CB478F-774F-4742-9D3F-4B4BA90F9B1B}" srcOrd="0" destOrd="0" presId="urn:microsoft.com/office/officeart/2005/8/layout/process3"/>
    <dgm:cxn modelId="{749185EC-15C5-4CBB-A688-F201CAA6413F}" type="presParOf" srcId="{13325B17-B5E8-411C-BE8B-F49D7816CE2E}" destId="{856468B0-6ADD-461B-B2F2-524E70703E73}" srcOrd="0" destOrd="0" presId="urn:microsoft.com/office/officeart/2005/8/layout/process3"/>
    <dgm:cxn modelId="{559D272A-1C16-4C3C-9F42-0C8EAF65549C}" type="presParOf" srcId="{856468B0-6ADD-461B-B2F2-524E70703E73}" destId="{F51368F9-6DB1-437A-BFBB-242A68F8550A}" srcOrd="0" destOrd="0" presId="urn:microsoft.com/office/officeart/2005/8/layout/process3"/>
    <dgm:cxn modelId="{33254E2D-CC3A-4A83-AC8C-2325E975F91A}" type="presParOf" srcId="{856468B0-6ADD-461B-B2F2-524E70703E73}" destId="{31665C4E-FC60-4185-8FE8-352ADDDC3B7B}" srcOrd="1" destOrd="0" presId="urn:microsoft.com/office/officeart/2005/8/layout/process3"/>
    <dgm:cxn modelId="{932E68E1-1C02-4B48-AB6F-25CF863AC131}" type="presParOf" srcId="{856468B0-6ADD-461B-B2F2-524E70703E73}" destId="{8BCF892F-CB3D-48B3-82FD-2BB08614E6DA}" srcOrd="2" destOrd="0" presId="urn:microsoft.com/office/officeart/2005/8/layout/process3"/>
    <dgm:cxn modelId="{AB0A3526-96C6-437A-86AA-B36B7591E7B0}" type="presParOf" srcId="{13325B17-B5E8-411C-BE8B-F49D7816CE2E}" destId="{C5DA2095-6545-4746-A999-C25C9BF723F9}" srcOrd="1" destOrd="0" presId="urn:microsoft.com/office/officeart/2005/8/layout/process3"/>
    <dgm:cxn modelId="{709F4941-D275-4893-8EC3-C95536476973}" type="presParOf" srcId="{C5DA2095-6545-4746-A999-C25C9BF723F9}" destId="{C0813FEC-9F6B-4F88-92F9-EBA544A0E144}" srcOrd="0" destOrd="0" presId="urn:microsoft.com/office/officeart/2005/8/layout/process3"/>
    <dgm:cxn modelId="{295D3643-FC1C-4B09-9793-60564293EAF9}" type="presParOf" srcId="{13325B17-B5E8-411C-BE8B-F49D7816CE2E}" destId="{0B67CD5D-2B22-412E-A35E-CE1BA0A7CB38}" srcOrd="2" destOrd="0" presId="urn:microsoft.com/office/officeart/2005/8/layout/process3"/>
    <dgm:cxn modelId="{78265195-D8CF-4848-B242-6FF9EB2A4F54}" type="presParOf" srcId="{0B67CD5D-2B22-412E-A35E-CE1BA0A7CB38}" destId="{EDD330C7-CB31-4B9A-9466-114AA71D1206}" srcOrd="0" destOrd="0" presId="urn:microsoft.com/office/officeart/2005/8/layout/process3"/>
    <dgm:cxn modelId="{137539F1-47B6-42C4-8429-12DC95C3521A}" type="presParOf" srcId="{0B67CD5D-2B22-412E-A35E-CE1BA0A7CB38}" destId="{CC3F1AD9-2339-40BC-8E0F-6A489775ABAF}" srcOrd="1" destOrd="0" presId="urn:microsoft.com/office/officeart/2005/8/layout/process3"/>
    <dgm:cxn modelId="{BBEBB6B2-AD20-4D48-A34B-CCF347BBECB0}" type="presParOf" srcId="{0B67CD5D-2B22-412E-A35E-CE1BA0A7CB38}" destId="{E54A9AF4-3582-4654-A143-DFF69CD1AF45}" srcOrd="2" destOrd="0" presId="urn:microsoft.com/office/officeart/2005/8/layout/process3"/>
    <dgm:cxn modelId="{B9134198-3705-4250-A16A-B6D75E178297}" type="presParOf" srcId="{13325B17-B5E8-411C-BE8B-F49D7816CE2E}" destId="{F4CB478F-774F-4742-9D3F-4B4BA90F9B1B}" srcOrd="3" destOrd="0" presId="urn:microsoft.com/office/officeart/2005/8/layout/process3"/>
    <dgm:cxn modelId="{878B62A8-415A-4070-ADA5-78A5B0434916}" type="presParOf" srcId="{F4CB478F-774F-4742-9D3F-4B4BA90F9B1B}" destId="{8325C09A-EA0D-444A-8A27-332BFF80B192}" srcOrd="0" destOrd="0" presId="urn:microsoft.com/office/officeart/2005/8/layout/process3"/>
    <dgm:cxn modelId="{E8C9B026-93A4-4712-82CB-DC26C3FA22B4}" type="presParOf" srcId="{13325B17-B5E8-411C-BE8B-F49D7816CE2E}" destId="{4C64582B-736F-4F87-8DFE-01B217C4174F}" srcOrd="4" destOrd="0" presId="urn:microsoft.com/office/officeart/2005/8/layout/process3"/>
    <dgm:cxn modelId="{A46295B8-4297-43B6-BAA3-3B520E6258A9}" type="presParOf" srcId="{4C64582B-736F-4F87-8DFE-01B217C4174F}" destId="{E589C07A-AC33-41A9-AD50-FA11BC06908E}" srcOrd="0" destOrd="0" presId="urn:microsoft.com/office/officeart/2005/8/layout/process3"/>
    <dgm:cxn modelId="{C7692E2C-E32D-4C71-B8E0-2B292A0FCCF2}" type="presParOf" srcId="{4C64582B-736F-4F87-8DFE-01B217C4174F}" destId="{812BCD5B-E5F3-424F-8F78-C0BA195F18F3}" srcOrd="1" destOrd="0" presId="urn:microsoft.com/office/officeart/2005/8/layout/process3"/>
    <dgm:cxn modelId="{38DA3646-DB2F-42B5-89F2-914CB8DB37C8}" type="presParOf" srcId="{4C64582B-736F-4F87-8DFE-01B217C4174F}" destId="{ED83180A-2E2C-49C8-AD8A-3D0439CA55D9}" srcOrd="2" destOrd="0" presId="urn:microsoft.com/office/officeart/2005/8/layout/process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16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17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18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19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20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21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19907" cy="563527"/>
        <a:chOff x="0" y="0"/>
        <a:chExt cx="10419907" cy="563527"/>
      </a:xfrm>
    </dsp:grpSpPr>
    <dsp:sp modelId="{43EAF6E3-B479-430F-90EE-6F6CA628962F}">
      <dsp:nvSpPr>
        <dsp:cNvPr id="3" name="五边形 2"/>
        <dsp:cNvSpPr/>
      </dsp:nvSpPr>
      <dsp:spPr bwMode="white">
        <a:xfrm>
          <a:off x="0" y="0"/>
          <a:ext cx="4007657" cy="563527"/>
        </a:xfrm>
        <a:prstGeom prst="homePlate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96012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b="1" dirty="0"/>
        </a:p>
      </dsp:txBody>
      <dsp:txXfrm>
        <a:off x="0" y="0"/>
        <a:ext cx="4007657" cy="563527"/>
      </dsp:txXfrm>
    </dsp:sp>
    <dsp:sp modelId="{B70C090A-AD08-47B5-9B54-FBC35252A11A}">
      <dsp:nvSpPr>
        <dsp:cNvPr id="4" name="燕尾形 3"/>
        <dsp:cNvSpPr/>
      </dsp:nvSpPr>
      <dsp:spPr bwMode="white">
        <a:xfrm>
          <a:off x="3206125" y="0"/>
          <a:ext cx="4007657" cy="563527"/>
        </a:xfrm>
        <a:prstGeom prst="chevron">
          <a:avLst/>
        </a:prstGeom>
        <a:solidFill>
          <a:schemeClr val="bg1">
            <a:lumMod val="85000"/>
          </a:schemeClr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b="1" dirty="0"/>
        </a:p>
      </dsp:txBody>
      <dsp:txXfrm>
        <a:off x="3206125" y="0"/>
        <a:ext cx="4007657" cy="563527"/>
      </dsp:txXfrm>
    </dsp:sp>
    <dsp:sp modelId="{078ED02F-5C3B-4EE5-AFC9-A21E2B79B8F5}">
      <dsp:nvSpPr>
        <dsp:cNvPr id="5" name="燕尾形 4"/>
        <dsp:cNvSpPr/>
      </dsp:nvSpPr>
      <dsp:spPr bwMode="white">
        <a:xfrm>
          <a:off x="6412250" y="0"/>
          <a:ext cx="4007657" cy="563527"/>
        </a:xfrm>
        <a:prstGeom prst="chevron">
          <a:avLst/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72009" tIns="48006" rIns="24003" bIns="48006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b="1" dirty="0"/>
        </a:p>
      </dsp:txBody>
      <dsp:txXfrm>
        <a:off x="6412250" y="0"/>
        <a:ext cx="4007657" cy="563527"/>
      </dsp:txXfrm>
    </dsp:sp>
  </dsp:spTree>
</dsp:drawing>
</file>

<file path=ppt/diagrams/drawing22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10462437" cy="3108054"/>
        <a:chOff x="0" y="0"/>
        <a:chExt cx="10462437" cy="3108054"/>
      </a:xfrm>
    </dsp:grpSpPr>
    <dsp:sp modelId="{31665C4E-FC60-4185-8FE8-352ADDDC3B7B}">
      <dsp:nvSpPr>
        <dsp:cNvPr id="3" name="圆角矩形 2"/>
        <dsp:cNvSpPr/>
      </dsp:nvSpPr>
      <dsp:spPr bwMode="white">
        <a:xfrm>
          <a:off x="0" y="0"/>
          <a:ext cx="2368358" cy="1860323"/>
        </a:xfrm>
        <a:prstGeom prst="roundRect">
          <a:avLst>
            <a:gd name="adj" fmla="val 10000"/>
          </a:avLst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128016" tIns="128016" rIns="128016" bIns="68580" anchor="t"/>
        <a:lstStyle>
          <a:lvl1pPr algn="l">
            <a:defRPr sz="6500"/>
          </a:lvl1pPr>
          <a:lvl2pPr marL="285750" indent="-285750" algn="l">
            <a:defRPr sz="5000"/>
          </a:lvl2pPr>
          <a:lvl3pPr marL="571500" indent="-285750" algn="l">
            <a:defRPr sz="5000"/>
          </a:lvl3pPr>
          <a:lvl4pPr marL="857250" indent="-285750" algn="l">
            <a:defRPr sz="5000"/>
          </a:lvl4pPr>
          <a:lvl5pPr marL="1143000" indent="-285750" algn="l">
            <a:defRPr sz="5000"/>
          </a:lvl5pPr>
          <a:lvl6pPr marL="1428750" indent="-285750" algn="l">
            <a:defRPr sz="5000"/>
          </a:lvl6pPr>
          <a:lvl7pPr marL="1714500" indent="-285750" algn="l">
            <a:defRPr sz="5000"/>
          </a:lvl7pPr>
          <a:lvl8pPr marL="2000250" indent="-285750" algn="l">
            <a:defRPr sz="5000"/>
          </a:lvl8pPr>
          <a:lvl9pPr marL="2286000" indent="-285750" algn="l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</a:t>
          </a: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/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组织获取</a:t>
          </a:r>
          <a:endParaRPr lang="zh-CN" altLang="en-US" sz="1800" dirty="0"/>
        </a:p>
      </dsp:txBody>
      <dsp:txXfrm>
        <a:off x="0" y="0"/>
        <a:ext cx="2368358" cy="1860323"/>
      </dsp:txXfrm>
    </dsp:sp>
    <dsp:sp modelId="{8BCF892F-CB3D-48B3-82FD-2BB08614E6DA}">
      <dsp:nvSpPr>
        <dsp:cNvPr id="4" name="圆角矩形 3"/>
        <dsp:cNvSpPr/>
      </dsp:nvSpPr>
      <dsp:spPr bwMode="white">
        <a:xfrm>
          <a:off x="443663" y="9444"/>
          <a:ext cx="2368358" cy="2480431"/>
        </a:xfrm>
        <a:prstGeom prst="roundRect">
          <a:avLst>
            <a:gd name="adj" fmla="val 10000"/>
          </a:avLst>
        </a:prstGeom>
        <a:noFill/>
        <a:ln>
          <a:noFill/>
        </a:ln>
      </dsp:spPr>
      <dsp:style>
        <a:lnRef idx="2">
          <a:schemeClr val="accent1"/>
        </a:lnRef>
        <a:fillRef idx="1">
          <a:schemeClr val="lt1">
            <a:alpha val="90000"/>
          </a:schemeClr>
        </a:fillRef>
        <a:effectRef idx="0">
          <a:scrgbClr r="0" g="0" b="0"/>
        </a:effectRef>
        <a:fontRef idx="minor"/>
      </dsp:style>
      <dsp:txBody>
        <a:bodyPr lIns="462280" tIns="462280" rIns="462280" bIns="462280" anchor="t"/>
        <a:lstStyle>
          <a:lvl1pPr algn="l">
            <a:defRPr sz="6500"/>
          </a:lvl1pPr>
          <a:lvl2pPr marL="285750" indent="-285750" algn="l">
            <a:defRPr sz="5100"/>
          </a:lvl2pPr>
          <a:lvl3pPr marL="571500" indent="-285750" algn="l">
            <a:defRPr sz="5100"/>
          </a:lvl3pPr>
          <a:lvl4pPr marL="857250" indent="-285750" algn="l">
            <a:defRPr sz="5100"/>
          </a:lvl4pPr>
          <a:lvl5pPr marL="1143000" indent="-285750" algn="l">
            <a:defRPr sz="5100"/>
          </a:lvl5pPr>
          <a:lvl6pPr marL="1428750" indent="-285750" algn="l">
            <a:defRPr sz="5100"/>
          </a:lvl6pPr>
          <a:lvl7pPr marL="1714500" indent="-285750" algn="l">
            <a:defRPr sz="5100"/>
          </a:lvl7pPr>
          <a:lvl8pPr marL="2000250" indent="-285750" algn="l">
            <a:defRPr sz="5100"/>
          </a:lvl8pPr>
          <a:lvl9pPr marL="2286000" indent="-285750" algn="l">
            <a:defRPr sz="5100"/>
          </a:lvl9pPr>
        </a:lstStyle>
        <a:p>
          <a:endParaRPr>
            <a:solidFill>
              <a:schemeClr val="dk1"/>
            </a:solidFill>
          </a:endParaRPr>
        </a:p>
      </dsp:txBody>
      <dsp:txXfrm>
        <a:off x="443663" y="9444"/>
        <a:ext cx="2368358" cy="2480431"/>
      </dsp:txXfrm>
    </dsp:sp>
    <dsp:sp modelId="{C5DA2095-6545-4746-A999-C25C9BF723F9}">
      <dsp:nvSpPr>
        <dsp:cNvPr id="5" name="右箭头 4"/>
        <dsp:cNvSpPr/>
      </dsp:nvSpPr>
      <dsp:spPr bwMode="white">
        <a:xfrm>
          <a:off x="2705851" y="18985"/>
          <a:ext cx="761153" cy="589653"/>
        </a:xfrm>
        <a:prstGeom prst="rightArrow">
          <a:avLst>
            <a:gd name="adj1" fmla="val 60000"/>
            <a:gd name="adj2" fmla="val 50000"/>
          </a:avLst>
        </a:prstGeom>
        <a:solidFill>
          <a:srgbClr val="00A27B"/>
        </a:solidFill>
      </dsp:spPr>
      <dsp:style>
        <a:lnRef idx="0">
          <a:schemeClr val="accent1">
            <a:tint val="60000"/>
          </a:schemeClr>
        </a:lnRef>
        <a:fillRef idx="1">
          <a:schemeClr val="accent1">
            <a:tint val="60000"/>
          </a:schemeClr>
        </a:fillRef>
        <a:effectRef idx="0">
          <a:scrgbClr r="0" g="0" b="0"/>
        </a:effectRef>
        <a:fontRef idx="minor">
          <a:schemeClr val="lt1"/>
        </a:fontRef>
      </dsp:style>
      <dsp:txBody>
        <a:bodyPr lIns="0" tIns="0" rIns="0" bIns="0" anchor="ctr"/>
        <a:lstStyle>
          <a:lvl1pPr algn="ctr">
            <a:defRPr sz="2000"/>
          </a:lvl1pPr>
          <a:lvl2pPr marL="171450" indent="-171450" algn="ctr">
            <a:defRPr sz="1600"/>
          </a:lvl2pPr>
          <a:lvl3pPr marL="342900" indent="-171450" algn="ctr">
            <a:defRPr sz="1600"/>
          </a:lvl3pPr>
          <a:lvl4pPr marL="514350" indent="-171450" algn="ctr">
            <a:defRPr sz="1600"/>
          </a:lvl4pPr>
          <a:lvl5pPr marL="685800" indent="-171450" algn="ctr">
            <a:defRPr sz="1600"/>
          </a:lvl5pPr>
          <a:lvl6pPr marL="857250" indent="-171450" algn="ctr">
            <a:defRPr sz="1600"/>
          </a:lvl6pPr>
          <a:lvl7pPr marL="1028700" indent="-171450" algn="ctr">
            <a:defRPr sz="1600"/>
          </a:lvl7pPr>
          <a:lvl8pPr marL="1200150" indent="-171450" algn="ctr">
            <a:defRPr sz="1600"/>
          </a:lvl8pPr>
          <a:lvl9pPr marL="1371600" indent="-171450" algn="ctr">
            <a:defRPr sz="16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endParaRPr lang="zh-CN" altLang="en-US"/>
        </a:p>
      </dsp:txBody>
      <dsp:txXfrm>
        <a:off x="2705851" y="18985"/>
        <a:ext cx="761153" cy="589653"/>
      </dsp:txXfrm>
    </dsp:sp>
    <dsp:sp modelId="{CC3F1AD9-2339-40BC-8E0F-6A489775ABAF}">
      <dsp:nvSpPr>
        <dsp:cNvPr id="6" name="圆角矩形 5"/>
        <dsp:cNvSpPr/>
      </dsp:nvSpPr>
      <dsp:spPr bwMode="white">
        <a:xfrm>
          <a:off x="3804497" y="0"/>
          <a:ext cx="2368358" cy="1860323"/>
        </a:xfrm>
        <a:prstGeom prst="roundRect">
          <a:avLst>
            <a:gd name="adj" fmla="val 10000"/>
          </a:avLst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128016" tIns="128016" rIns="128016" bIns="68580" anchor="t"/>
        <a:lstStyle>
          <a:lvl1pPr algn="l">
            <a:defRPr sz="6500"/>
          </a:lvl1pPr>
          <a:lvl2pPr marL="285750" indent="-285750" algn="l">
            <a:defRPr sz="5000"/>
          </a:lvl2pPr>
          <a:lvl3pPr marL="571500" indent="-285750" algn="l">
            <a:defRPr sz="5000"/>
          </a:lvl3pPr>
          <a:lvl4pPr marL="857250" indent="-285750" algn="l">
            <a:defRPr sz="5000"/>
          </a:lvl4pPr>
          <a:lvl5pPr marL="1143000" indent="-285750" algn="l">
            <a:defRPr sz="5000"/>
          </a:lvl5pPr>
          <a:lvl6pPr marL="1428750" indent="-285750" algn="l">
            <a:defRPr sz="5000"/>
          </a:lvl6pPr>
          <a:lvl7pPr marL="1714500" indent="-285750" algn="l">
            <a:defRPr sz="5000"/>
          </a:lvl7pPr>
          <a:lvl8pPr marL="2000250" indent="-285750" algn="l">
            <a:defRPr sz="5000"/>
          </a:lvl8pPr>
          <a:lvl9pPr marL="2286000" indent="-285750" algn="l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细胞培养模型构建</a:t>
          </a:r>
          <a:endParaRPr lang="zh-CN" altLang="en-US" sz="1800" dirty="0"/>
        </a:p>
      </dsp:txBody>
      <dsp:txXfrm>
        <a:off x="3804497" y="0"/>
        <a:ext cx="2368358" cy="1860323"/>
      </dsp:txXfrm>
    </dsp:sp>
    <dsp:sp modelId="{E54A9AF4-3582-4654-A143-DFF69CD1AF45}">
      <dsp:nvSpPr>
        <dsp:cNvPr id="7" name="圆角矩形 6"/>
        <dsp:cNvSpPr/>
      </dsp:nvSpPr>
      <dsp:spPr bwMode="white">
        <a:xfrm>
          <a:off x="4236976" y="0"/>
          <a:ext cx="2368358" cy="2480431"/>
        </a:xfrm>
        <a:prstGeom prst="roundRect">
          <a:avLst>
            <a:gd name="adj" fmla="val 10000"/>
          </a:avLst>
        </a:prstGeom>
        <a:ln>
          <a:solidFill>
            <a:srgbClr val="00A27B"/>
          </a:solidFill>
        </a:ln>
      </dsp:spPr>
      <dsp:style>
        <a:lnRef idx="2">
          <a:schemeClr val="accent1"/>
        </a:lnRef>
        <a:fillRef idx="1">
          <a:schemeClr val="lt1">
            <a:alpha val="90000"/>
          </a:schemeClr>
        </a:fillRef>
        <a:effectRef idx="0">
          <a:scrgbClr r="0" g="0" b="0"/>
        </a:effectRef>
        <a:fontRef idx="minor"/>
      </dsp:style>
      <dsp:txBody>
        <a:bodyPr lIns="113792" tIns="113792" rIns="113792" bIns="113792" anchor="t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细胞因子：</a:t>
          </a:r>
          <a:r>
            <a:rPr lang="en-US" altLang="en-US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RUO</a:t>
          </a:r>
          <a:r>
            <a:rPr lang="en-US" altLang="en-US" sz="1600" b="1" dirty="0">
              <a:solidFill>
                <a:srgbClr val="37836B"/>
              </a:solidFill>
              <a:latin typeface="思源黑体 CN Regular" pitchFamily="34" charset="-122"/>
              <a:ea typeface="思源黑体 CN Regular" pitchFamily="34" charset="-122"/>
              <a:cs typeface="Poppins" panose="02000000000000000000" pitchFamily="2" charset="0"/>
              <a:sym typeface="+mn-ea"/>
            </a:rPr>
            <a:t>&amp;</a:t>
          </a:r>
          <a:r>
            <a:rPr lang="en-US" altLang="en-US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GMP</a:t>
          </a:r>
          <a:r>
            <a:rPr lang="zh-CN" altLang="en-US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级别细胞因子</a:t>
          </a:r>
          <a:endParaRPr lang="zh-CN" altLang="en-US" sz="1600" dirty="0">
            <a:solidFill>
              <a:schemeClr val="dk1"/>
            </a:solidFill>
          </a:endParaRPr>
        </a:p>
      </dsp:txBody>
      <dsp:txXfrm>
        <a:off x="4236976" y="0"/>
        <a:ext cx="2368358" cy="2480431"/>
      </dsp:txXfrm>
    </dsp:sp>
    <dsp:sp modelId="{F4CB478F-774F-4742-9D3F-4B4BA90F9B1B}">
      <dsp:nvSpPr>
        <dsp:cNvPr id="8" name="右箭头 7"/>
        <dsp:cNvSpPr/>
      </dsp:nvSpPr>
      <dsp:spPr bwMode="white">
        <a:xfrm>
          <a:off x="6510347" y="18985"/>
          <a:ext cx="761153" cy="589653"/>
        </a:xfrm>
        <a:prstGeom prst="rightArrow">
          <a:avLst>
            <a:gd name="adj1" fmla="val 60000"/>
            <a:gd name="adj2" fmla="val 50000"/>
          </a:avLst>
        </a:prstGeom>
        <a:solidFill>
          <a:srgbClr val="00A27B"/>
        </a:solidFill>
      </dsp:spPr>
      <dsp:style>
        <a:lnRef idx="0">
          <a:schemeClr val="accent1">
            <a:tint val="60000"/>
          </a:schemeClr>
        </a:lnRef>
        <a:fillRef idx="1">
          <a:schemeClr val="accent1">
            <a:tint val="60000"/>
          </a:schemeClr>
        </a:fillRef>
        <a:effectRef idx="0">
          <a:scrgbClr r="0" g="0" b="0"/>
        </a:effectRef>
        <a:fontRef idx="minor">
          <a:schemeClr val="lt1"/>
        </a:fontRef>
      </dsp:style>
      <dsp:txBody>
        <a:bodyPr lIns="0" tIns="0" rIns="0" bIns="0" anchor="ctr"/>
        <a:lstStyle>
          <a:lvl1pPr algn="ctr">
            <a:defRPr sz="2000"/>
          </a:lvl1pPr>
          <a:lvl2pPr marL="171450" indent="-171450" algn="ctr">
            <a:defRPr sz="1600"/>
          </a:lvl2pPr>
          <a:lvl3pPr marL="342900" indent="-171450" algn="ctr">
            <a:defRPr sz="1600"/>
          </a:lvl3pPr>
          <a:lvl4pPr marL="514350" indent="-171450" algn="ctr">
            <a:defRPr sz="1600"/>
          </a:lvl4pPr>
          <a:lvl5pPr marL="685800" indent="-171450" algn="ctr">
            <a:defRPr sz="1600"/>
          </a:lvl5pPr>
          <a:lvl6pPr marL="857250" indent="-171450" algn="ctr">
            <a:defRPr sz="1600"/>
          </a:lvl6pPr>
          <a:lvl7pPr marL="1028700" indent="-171450" algn="ctr">
            <a:defRPr sz="1600"/>
          </a:lvl7pPr>
          <a:lvl8pPr marL="1200150" indent="-171450" algn="ctr">
            <a:defRPr sz="1600"/>
          </a:lvl8pPr>
          <a:lvl9pPr marL="1371600" indent="-171450" algn="ctr">
            <a:defRPr sz="16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endParaRPr lang="zh-CN" altLang="en-US"/>
        </a:p>
      </dsp:txBody>
      <dsp:txXfrm>
        <a:off x="6510347" y="18985"/>
        <a:ext cx="761153" cy="589653"/>
      </dsp:txXfrm>
    </dsp:sp>
    <dsp:sp modelId="{812BCD5B-E5F3-424F-8F78-C0BA195F18F3}">
      <dsp:nvSpPr>
        <dsp:cNvPr id="9" name="圆角矩形 8"/>
        <dsp:cNvSpPr/>
      </dsp:nvSpPr>
      <dsp:spPr bwMode="white">
        <a:xfrm>
          <a:off x="7608993" y="0"/>
          <a:ext cx="2368358" cy="1860323"/>
        </a:xfrm>
        <a:prstGeom prst="roundRect">
          <a:avLst>
            <a:gd name="adj" fmla="val 10000"/>
          </a:avLst>
        </a:prstGeom>
        <a:solidFill>
          <a:srgbClr val="37836B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128016" tIns="128016" rIns="128016" bIns="68580" anchor="t"/>
        <a:lstStyle>
          <a:lvl1pPr algn="l">
            <a:defRPr sz="6500"/>
          </a:lvl1pPr>
          <a:lvl2pPr marL="285750" indent="-285750" algn="l">
            <a:defRPr sz="5000"/>
          </a:lvl2pPr>
          <a:lvl3pPr marL="571500" indent="-285750" algn="l">
            <a:defRPr sz="5000"/>
          </a:lvl3pPr>
          <a:lvl4pPr marL="857250" indent="-285750" algn="l">
            <a:defRPr sz="5000"/>
          </a:lvl4pPr>
          <a:lvl5pPr marL="1143000" indent="-285750" algn="l">
            <a:defRPr sz="5000"/>
          </a:lvl5pPr>
          <a:lvl6pPr marL="1428750" indent="-285750" algn="l">
            <a:defRPr sz="5000"/>
          </a:lvl6pPr>
          <a:lvl7pPr marL="1714500" indent="-285750" algn="l">
            <a:defRPr sz="5000"/>
          </a:lvl7pPr>
          <a:lvl8pPr marL="2000250" indent="-285750" algn="l">
            <a:defRPr sz="5000"/>
          </a:lvl8pPr>
          <a:lvl9pPr marL="2286000" indent="-285750" algn="l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kumimoji="1" lang="en-US" altLang="zh-CN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3D</a:t>
          </a:r>
          <a:r>
            <a:rPr kumimoji="1" lang="zh-CN" altLang="en-US" sz="1800" b="1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rPr>
            <a:t>细胞分型与细胞模型鉴定</a:t>
          </a:r>
          <a:endParaRPr lang="zh-CN" altLang="en-US" sz="1800" dirty="0"/>
        </a:p>
      </dsp:txBody>
      <dsp:txXfrm>
        <a:off x="7608993" y="0"/>
        <a:ext cx="2368358" cy="1860323"/>
      </dsp:txXfrm>
    </dsp:sp>
    <dsp:sp modelId="{ED83180A-2E2C-49C8-AD8A-3D0439CA55D9}">
      <dsp:nvSpPr>
        <dsp:cNvPr id="10" name="圆角矩形 9"/>
        <dsp:cNvSpPr/>
      </dsp:nvSpPr>
      <dsp:spPr bwMode="white">
        <a:xfrm>
          <a:off x="8032360" y="230714"/>
          <a:ext cx="2368358" cy="2480431"/>
        </a:xfrm>
        <a:prstGeom prst="roundRect">
          <a:avLst>
            <a:gd name="adj" fmla="val 10000"/>
          </a:avLst>
        </a:prstGeom>
        <a:ln>
          <a:solidFill>
            <a:srgbClr val="00A27B"/>
          </a:solidFill>
        </a:ln>
      </dsp:spPr>
      <dsp:style>
        <a:lnRef idx="2">
          <a:schemeClr val="accent1"/>
        </a:lnRef>
        <a:fillRef idx="1">
          <a:schemeClr val="lt1">
            <a:alpha val="90000"/>
          </a:schemeClr>
        </a:fillRef>
        <a:effectRef idx="0">
          <a:scrgbClr r="0" g="0" b="0"/>
        </a:effectRef>
        <a:fontRef idx="minor"/>
      </dsp:style>
      <dsp:txBody>
        <a:bodyPr lIns="113792" tIns="113792" rIns="113792" bIns="113792" anchor="t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600" b="1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IHC </a:t>
          </a:r>
          <a:r>
            <a:rPr lang="zh-CN" altLang="en-US" sz="1600" b="1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应用抗体</a:t>
          </a:r>
          <a:endParaRPr lang="zh-CN" altLang="en-US" sz="1600" b="1" dirty="0">
            <a:solidFill>
              <a:srgbClr val="37836B"/>
            </a:solidFill>
            <a:latin typeface="Poppins" panose="02000000000000000000" pitchFamily="2" charset="0"/>
            <a:ea typeface="思源黑体 CN Regular" pitchFamily="34" charset="-122"/>
            <a:cs typeface="Poppins" panose="02000000000000000000" pitchFamily="2" charset="0"/>
            <a:sym typeface="+mn-ea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600" b="1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凋亡检测试剂盒</a:t>
          </a:r>
          <a:endParaRPr lang="zh-CN" altLang="en-US" sz="1600" b="1">
            <a:solidFill>
              <a:srgbClr val="37836B"/>
            </a:solidFill>
            <a:latin typeface="Poppins" panose="02000000000000000000" pitchFamily="2" charset="0"/>
            <a:ea typeface="思源黑体 CN Regular" pitchFamily="34" charset="-122"/>
            <a:cs typeface="Poppins" panose="02000000000000000000" pitchFamily="2" charset="0"/>
            <a:sym typeface="+mn-ea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rPr>
            <a:t>细胞因子检测试剂盒</a:t>
          </a:r>
          <a:endParaRPr>
            <a:solidFill>
              <a:schemeClr val="dk1"/>
            </a:solidFill>
          </a:endParaRPr>
        </a:p>
      </dsp:txBody>
      <dsp:txXfrm>
        <a:off x="8032360" y="230714"/>
        <a:ext cx="2368358" cy="2480431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16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17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18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19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20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21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type="homePlate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type="chevron" r:blip="" rot="180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type="homePlate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type="chevron" r:blip="" rot="180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22.xml><?xml version="1.0" encoding="utf-8"?>
<dgm:layoutDef xmlns:dgm="http://schemas.openxmlformats.org/drawingml/2006/diagram" xmlns:a="http://schemas.openxmlformats.org/drawingml/2006/main" uniqueId="urn:microsoft.com/office/officeart/2005/8/layout/process3">
  <dgm:title val=""/>
  <dgm:desc val=""/>
  <dgm:catLst>
    <dgm:cat type="process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3" destOrd="0"/>
        <dgm:cxn modelId="12" srcId="1" destId="11" srcOrd="0" destOrd="0"/>
        <dgm:cxn modelId="23" srcId="2" destId="21" srcOrd="0" destOrd="0"/>
        <dgm:cxn modelId="34" srcId="3" destId="31" srcOrd="0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  <dgm:pt modelId="3">
          <dgm:prSet phldr="1"/>
        </dgm:pt>
        <dgm:pt modelId="31">
          <dgm:prSet phldr="1"/>
        </dgm:pt>
        <dgm:pt modelId="4">
          <dgm:prSet phldr="1"/>
        </dgm:pt>
        <dgm:pt modelId="41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linearFlow">
    <dgm:varLst>
      <dgm:dir/>
      <dgm:animLvl val="lvl"/>
      <dgm:resizeHandles val="exact"/>
    </dgm:varLst>
    <dgm:choose name="Name0">
      <dgm:if name="Name1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omposite" refType="w"/>
      <dgm:constr type="w" for="ch" ptType="sibTrans" refType="w" refFor="ch" refForName="composite" fact="0.3333"/>
      <dgm:constr type="w" for="des" forName="parTx"/>
      <dgm:constr type="h" for="des" forName="parTx" op="equ"/>
      <dgm:constr type="h" for="des" forName="parSh" op="equ"/>
      <dgm:constr type="w" for="des" forName="desTx"/>
      <dgm:constr type="h" for="des" forName="desTx" op="equ"/>
      <dgm:constr type="w" for="des" forName="parSh"/>
      <dgm:constr type="primFontSz" for="des" forName="parTx" val="65"/>
      <dgm:constr type="secFontSz" for="des" forName="desTx" refType="primFontSz" refFor="des" refForName="parTx" op="equ"/>
      <dgm:constr type="primFontSz" for="des" forName="connTx" refType="primFontSz" refFor="des" refForName="parTx" fact="0.8"/>
      <dgm:constr type="primFontSz" for="des" forName="connTx" refType="primFontSz" refFor="des" refForName="parTx" op="lte" fact="0.8"/>
      <dgm:constr type="h" for="des" forName="parTx" refType="primFontSz" refFor="des" refForName="parTx" fact="0.8"/>
      <dgm:constr type="h" for="des" forName="parSh" refType="primFontSz" refFor="des" refForName="parTx" fact="1.2"/>
      <dgm:constr type="h" for="des" forName="desTx" refType="primFontSz" refFor="des" refForName="parTx" fact="1.6"/>
      <dgm:constr type="h" for="des" forName="parSh" refType="h" refFor="des" refForName="parTx" op="lte" fact="1.5"/>
      <dgm:constr type="h" for="des" forName="parSh" refType="h" refFor="des" refForName="parTx" op="gte" fact="1.5"/>
    </dgm:constrLst>
    <dgm:ruleLst>
      <dgm:rule type="w" for="ch" forName="composite" val="0" fact="NaN" max="NaN"/>
      <dgm:rule type="primFontSz" for="des" forName="parTx" val="5" fact="NaN" max="NaN"/>
    </dgm:ruleLst>
    <dgm:forEach name="Name3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4">
          <dgm:if name="Name5" func="var" arg="dir" op="equ" val="norm">
            <dgm:constrLst>
              <dgm:constr type="h" refType="w" fact="1000"/>
              <dgm:constr type="l" for="ch" forName="parTx"/>
              <dgm:constr type="w" for="ch" forName="parTx" refType="w" fact="0.83"/>
              <dgm:constr type="t" for="ch" forName="parTx"/>
              <dgm:constr type="l" for="ch" forName="parSh"/>
              <dgm:constr type="w" for="ch" forName="parSh" refType="w" refFor="ch" refForName="parTx"/>
              <dgm:constr type="t" for="ch" forName="parSh"/>
              <dgm:constr type="l" for="ch" forName="desTx" refType="w" fact="0.17"/>
              <dgm:constr type="w" for="ch" forName="desTx" refType="w" refFor="ch" refForName="parTx"/>
              <dgm:constr type="t" for="ch" forName="desTx" refType="h" refFor="ch" refForName="parTx"/>
            </dgm:constrLst>
          </dgm:if>
          <dgm:else name="Name6">
            <dgm:constrLst>
              <dgm:constr type="h" refType="w" fact="1000"/>
              <dgm:constr type="l" for="ch" forName="parTx" refType="w" fact="0.17"/>
              <dgm:constr type="w" for="ch" forName="parTx" refType="w" fact="0.83"/>
              <dgm:constr type="t" for="ch" forName="parTx"/>
              <dgm:constr type="l" for="ch" forName="parSh" refType="w" fact="0.15"/>
              <dgm:constr type="w" for="ch" forName="parSh" refType="w" refFor="ch" refForName="parTx"/>
              <dgm:constr type="t" for="ch" forName="parSh"/>
              <dgm:constr type="l" for="ch" forName="desTx"/>
              <dgm:constr type="w" for="ch" forName="desTx" refType="w" refFor="ch" refForName="parTx"/>
              <dgm:constr type="t" for="ch" forName="desTx" refType="h" refFor="ch" refForName="parTx"/>
            </dgm:constrLst>
          </dgm:else>
        </dgm:choose>
        <dgm:ruleLst>
          <dgm:rule type="h" val="INF" fact="NaN" max="NaN"/>
        </dgm:ruleLst>
        <dgm:layoutNode name="parTx">
          <dgm:varLst>
            <dgm:chMax val="0"/>
            <dgm:chPref val="0"/>
            <dgm:bulletEnabled val="1"/>
          </dgm:varLst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 zOrderOff="1" hideGeom="1">
            <dgm:adjLst>
              <dgm:adj idx="1" val="0.1"/>
            </dgm:adjLst>
          </dgm:shape>
          <dgm:presOf axis="self" ptType="node"/>
          <dgm:constrLst>
            <dgm:constr type="h" refType="w" op="lte" fact="0.4"/>
            <dgm:constr type="bMarg" refType="primFontSz" fact="0.3"/>
            <dgm:constr type="h"/>
          </dgm:constrLst>
          <dgm:ruleLst>
            <dgm:rule type="h" val="INF" fact="NaN" max="NaN"/>
          </dgm:ruleLst>
        </dgm:layoutNode>
        <dgm:layoutNode name="parSh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 axis="self" ptType="node"/>
          <dgm:constrLst>
            <dgm:constr type="h"/>
          </dgm:constrLst>
          <dgm:ruleLst/>
        </dgm:layoutNode>
        <dgm:layoutNode name="desTx" styleLbl="fgAcc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oundRect" r:blip="">
            <dgm:adjLst>
              <dgm:adj idx="1" val="0.1"/>
            </dgm:adjLst>
          </dgm:shape>
          <dgm:presOf axis="des" ptType="node"/>
          <dgm:constrLst>
            <dgm:constr type="secFontSz" val="65"/>
            <dgm:constr type="primFontSz" refType="secFontSz"/>
            <dgm:constr type="h"/>
          </dgm:constrLst>
          <dgm:ruleLst>
            <dgm:rule type="h" val="INF" fact="NaN" max="NaN"/>
          </dgm:ruleLst>
        </dgm:layoutNode>
      </dgm:layoutNode>
      <dgm:forEach name="sibTransForEach" axis="followSib" ptType="sibTrans" cnt="1">
        <dgm:layoutNode name="sibTrans">
          <dgm:alg type="conn">
            <dgm:param type="srcNode" val="parTx"/>
            <dgm:param type="dstNode" val="parTx"/>
            <dgm:param type="begPts" val="auto"/>
            <dgm:param type="endPts" val="auto"/>
          </dgm:alg>
          <dgm:shape xmlns:r="http://schemas.openxmlformats.org/officeDocument/2006/relationships" type="conn" r:blip="">
            <dgm:adjLst/>
          </dgm:shape>
          <dgm:presOf axis="self"/>
          <dgm:constrLst>
            <dgm:constr type="h" refType="w" fact="0.62"/>
            <dgm:constr type="connDist"/>
            <dgm:constr type="begPad" refType="connDist" fact="0.25"/>
            <dgm:constr type="endPad" refType="connDist" fact="0.22"/>
          </dgm:constrLst>
          <dgm:ruleLst/>
          <dgm:layoutNode name="connTx">
            <dgm:alg type="tx">
              <dgm:param type="autoTxRot" val="grav"/>
            </dgm:alg>
            <dgm:shape xmlns:r="http://schemas.openxmlformats.org/officeDocument/2006/relationships" type="conn" r:blip="" hideGeom="1">
              <dgm:adjLst/>
            </dgm:shape>
            <dgm:presOf axis="self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5" fact="NaN" max="NaN"/>
            </dgm:ruleLst>
          </dgm:layoutNode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2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2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290" cy="51349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4023812" y="0"/>
            <a:ext cx="3078290" cy="51349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2A48B96-639E-45A3-A0BA-2464DFDB1FAA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481584" y="1279287"/>
            <a:ext cx="6140577" cy="34540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710375" y="4925254"/>
            <a:ext cx="5682996" cy="402975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9720804"/>
            <a:ext cx="3078290" cy="51349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4023812" y="9720804"/>
            <a:ext cx="3078290" cy="51349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6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7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8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9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0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2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4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r>
              <a:rPr lang="zh-CN" altLang="en-US" dirty="0"/>
              <a:t>今天的介绍主要包括以下</a:t>
            </a:r>
            <a:r>
              <a:rPr lang="en-US" altLang="zh-CN" dirty="0"/>
              <a:t>2</a:t>
            </a:r>
            <a:r>
              <a:rPr lang="zh-CN" altLang="en-US" dirty="0"/>
              <a:t>个方面的内容：</a:t>
            </a:r>
            <a:endParaRPr lang="zh-CN" altLang="en-US"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zh-CN" altLang="en-US" dirty="0"/>
              <a:t>首先来简单介绍一下义翘神州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defTabSz="990600">
              <a:defRPr/>
            </a:pPr>
            <a:r>
              <a:rPr lang="zh-CN" altLang="en-US" dirty="0"/>
              <a:t>建立分公司，建立子公司，以便为老师提供更优质的服务。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B42BB14-0900-44C0-84A2-5EBFD1BB083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zh-CN" altLang="en-US" dirty="0"/>
              <a:t>义翘神州的产品都是</a:t>
            </a:r>
            <a:r>
              <a:rPr lang="en-US" altLang="zh-CN" dirty="0"/>
              <a:t>100%</a:t>
            </a:r>
            <a:r>
              <a:rPr lang="zh-CN" altLang="en-US" dirty="0"/>
              <a:t>自主研发生产，目前</a:t>
            </a:r>
            <a:r>
              <a:rPr lang="zh-CN" altLang="en-US" dirty="0" smtClean="0"/>
              <a:t>有</a:t>
            </a:r>
            <a:r>
              <a:rPr lang="en-US" altLang="zh-CN" dirty="0" smtClean="0"/>
              <a:t>6.7</a:t>
            </a:r>
            <a:r>
              <a:rPr lang="zh-CN" altLang="en-US" dirty="0" smtClean="0"/>
              <a:t>万多种</a:t>
            </a:r>
            <a:r>
              <a:rPr lang="zh-CN" altLang="en-US" dirty="0"/>
              <a:t>产品提供现货供应，产品涵盖重组蛋白</a:t>
            </a:r>
            <a:r>
              <a:rPr lang="en-US" altLang="zh-CN" dirty="0"/>
              <a:t>/</a:t>
            </a:r>
            <a:r>
              <a:rPr lang="zh-CN" altLang="en-US" dirty="0"/>
              <a:t>抗体</a:t>
            </a:r>
            <a:r>
              <a:rPr lang="en-US" altLang="zh-CN" dirty="0"/>
              <a:t>/</a:t>
            </a:r>
            <a:r>
              <a:rPr lang="zh-CN" altLang="en-US" dirty="0"/>
              <a:t>基因</a:t>
            </a:r>
            <a:r>
              <a:rPr lang="en-US" altLang="zh-CN" dirty="0"/>
              <a:t>/</a:t>
            </a:r>
            <a:r>
              <a:rPr lang="zh-CN" altLang="en-US" dirty="0"/>
              <a:t>试剂盒</a:t>
            </a:r>
            <a:r>
              <a:rPr lang="en-US" altLang="zh-CN" dirty="0"/>
              <a:t>/</a:t>
            </a:r>
            <a:r>
              <a:rPr lang="zh-CN" altLang="en-US" dirty="0"/>
              <a:t>无血清培养基和</a:t>
            </a:r>
            <a:r>
              <a:rPr lang="en-US" altLang="zh-CN" dirty="0"/>
              <a:t>GMP</a:t>
            </a:r>
            <a:r>
              <a:rPr lang="zh-CN" altLang="en-US" dirty="0"/>
              <a:t>级别核酸酶。产品可应用于诊断试剂开发、免疫学研究等领域。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B42BB14-0900-44C0-84A2-5EBFD1BB083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zh-CN" altLang="en-US" dirty="0"/>
              <a:t>同时，可提供</a:t>
            </a:r>
            <a:r>
              <a:rPr lang="en-US" altLang="zh-CN" dirty="0"/>
              <a:t>……</a:t>
            </a:r>
            <a:r>
              <a:rPr lang="zh-CN" altLang="en-US" dirty="0"/>
              <a:t>的技术服务。基于成熟的平台，和丰富的经验，最快</a:t>
            </a:r>
            <a:r>
              <a:rPr lang="en-US" altLang="zh-CN" dirty="0"/>
              <a:t>12</a:t>
            </a:r>
            <a:r>
              <a:rPr lang="zh-CN" altLang="en-US" dirty="0"/>
              <a:t>天即可完成从基因合成到百</a:t>
            </a:r>
            <a:r>
              <a:rPr lang="en-US" altLang="zh-CN" dirty="0"/>
              <a:t>mg</a:t>
            </a:r>
            <a:r>
              <a:rPr lang="zh-CN" altLang="en-US" dirty="0"/>
              <a:t>级真核蛋白表达的开发和生产。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B42BB14-0900-44C0-84A2-5EBFD1BB083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幻灯片图像占位符 1"/>
          <p:cNvSpPr>
            <a:spLocks noGrp="1" noRot="1" noChangeAspect="1" noTextEdit="1"/>
          </p:cNvSpPr>
          <p:nvPr>
            <p:ph type="sldImg" idx="2"/>
          </p:nvPr>
        </p:nvSpPr>
        <p:spPr>
          <a:xfrm>
            <a:off x="481013" y="1279525"/>
            <a:ext cx="6140450" cy="3454400"/>
          </a:xfrm>
        </p:spPr>
      </p:sp>
      <p:sp>
        <p:nvSpPr>
          <p:cNvPr id="44035" name="文本占位符 2"/>
          <p:cNvSpPr>
            <a:spLocks noGrp="1"/>
          </p:cNvSpPr>
          <p:nvPr>
            <p:ph type="body" idx="3"/>
          </p:nvPr>
        </p:nvSpPr>
        <p:spPr>
          <a:noFill/>
        </p:spPr>
        <p:txBody>
          <a:bodyPr/>
          <a:lstStyle/>
          <a:p>
            <a:r>
              <a:rPr lang="zh-CN" altLang="en-US" dirty="0"/>
              <a:t>类器官是指：</a:t>
            </a:r>
            <a:r>
              <a:rPr lang="en-US" altLang="zh-CN" dirty="0"/>
              <a:t>……</a:t>
            </a:r>
            <a:r>
              <a:rPr lang="zh-CN" altLang="en-US" dirty="0"/>
              <a:t>。早在</a:t>
            </a:r>
            <a:r>
              <a:rPr lang="en-US" altLang="zh-CN" dirty="0"/>
              <a:t>1907</a:t>
            </a:r>
            <a:r>
              <a:rPr lang="zh-CN" altLang="en-US" dirty="0"/>
              <a:t>年，</a:t>
            </a:r>
            <a:r>
              <a:rPr lang="en-US" altLang="zh-CN" dirty="0"/>
              <a:t>Wilson</a:t>
            </a:r>
            <a:r>
              <a:rPr lang="zh-CN" altLang="en-US" dirty="0"/>
              <a:t>教授观察到海绵细胞能够自我组装并再生成为一个完整的组织，并提出了类器官的概念。接下来的一个世纪，类器官技术发展缓慢。其中建立的</a:t>
            </a:r>
            <a:r>
              <a:rPr lang="en-US" altLang="zh-CN" dirty="0"/>
              <a:t>3D</a:t>
            </a:r>
            <a:r>
              <a:rPr lang="zh-CN" altLang="en-US" dirty="0"/>
              <a:t>培养和</a:t>
            </a:r>
            <a:r>
              <a:rPr lang="en-US" altLang="zh-CN" dirty="0" err="1"/>
              <a:t>ipsc</a:t>
            </a:r>
            <a:r>
              <a:rPr lang="zh-CN" altLang="en-US" dirty="0"/>
              <a:t>技术，奠定了近代类器官发展的基础。</a:t>
            </a:r>
            <a:r>
              <a:rPr lang="en-US" altLang="zh-CN" dirty="0"/>
              <a:t>2009</a:t>
            </a:r>
            <a:r>
              <a:rPr lang="zh-CN" altLang="en-US" dirty="0"/>
              <a:t>年，</a:t>
            </a:r>
            <a:r>
              <a:rPr lang="en-US" altLang="zh-CN" dirty="0" err="1"/>
              <a:t>hans</a:t>
            </a:r>
            <a:r>
              <a:rPr lang="en-US" altLang="zh-CN" dirty="0"/>
              <a:t> clever</a:t>
            </a:r>
            <a:r>
              <a:rPr lang="zh-CN" altLang="en-US" dirty="0"/>
              <a:t>教授利用</a:t>
            </a:r>
            <a:r>
              <a:rPr lang="en-US" altLang="zh-CN" dirty="0"/>
              <a:t>Lgr5+</a:t>
            </a:r>
            <a:r>
              <a:rPr lang="zh-CN" altLang="en-US" dirty="0"/>
              <a:t>的小肠干细胞，结合</a:t>
            </a:r>
            <a:r>
              <a:rPr lang="en-US" altLang="zh-CN" dirty="0"/>
              <a:t>3D</a:t>
            </a:r>
            <a:r>
              <a:rPr lang="zh-CN" altLang="en-US" dirty="0"/>
              <a:t>培养的方法，首次在体外建立了含有隐窝和绒毛结构的小肠类器官。这个类器官的建立，标志近代类器官培养的起始，也成为研究的热点。</a:t>
            </a:r>
            <a:endParaRPr lang="zh-CN" altLang="en-US"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zh-CN" altLang="en-US" dirty="0"/>
              <a:t>作为一个新兴的技术，类器官的培养过程相对于动物模型，也有一定的普适性。培养类器官的细胞有两种：成体干细胞和多能干细胞。成体干细胞一般来源于组织或者病人的活检样本，通过细胞分离后，富集目的细胞，然后转入细胞外基质进行培养。而多能干细胞则需要经过简单的</a:t>
            </a:r>
            <a:r>
              <a:rPr lang="en-US" altLang="zh-CN" dirty="0"/>
              <a:t>2D</a:t>
            </a:r>
            <a:r>
              <a:rPr lang="zh-CN" altLang="en-US" dirty="0"/>
              <a:t>培养后，再转入</a:t>
            </a:r>
            <a:r>
              <a:rPr lang="en-US" altLang="zh-CN" dirty="0"/>
              <a:t>ECM</a:t>
            </a:r>
            <a:r>
              <a:rPr lang="zh-CN" altLang="en-US" dirty="0"/>
              <a:t>中。为了促进类器官生长、存活，诱导相关的干细胞的再生应答和损伤应答，需要在培养液中加入细胞因子混合物，常用的细胞因子有：</a:t>
            </a:r>
            <a:r>
              <a:rPr lang="en-US" altLang="zh-CN" dirty="0" err="1"/>
              <a:t>wnt</a:t>
            </a:r>
            <a:r>
              <a:rPr lang="zh-CN" altLang="en-US" dirty="0"/>
              <a:t>信号配体（</a:t>
            </a:r>
            <a:r>
              <a:rPr lang="zh-CN" altLang="en-US" b="0" i="0" dirty="0">
                <a:solidFill>
                  <a:srgbClr val="121212"/>
                </a:solidFill>
                <a:effectLst/>
                <a:latin typeface="-apple-system"/>
              </a:rPr>
              <a:t>在调节多效性细胞功能（包括自我更新、增殖、分化和运动）中起关键作用</a:t>
            </a:r>
            <a:r>
              <a:rPr lang="zh-CN" altLang="en-US" dirty="0"/>
              <a:t>）和</a:t>
            </a:r>
            <a:r>
              <a:rPr lang="en-US" altLang="zh-CN" dirty="0"/>
              <a:t>Lgr5</a:t>
            </a:r>
            <a:r>
              <a:rPr lang="zh-CN" altLang="en-US" dirty="0"/>
              <a:t>配体</a:t>
            </a:r>
            <a:r>
              <a:rPr lang="en-US" altLang="zh-CN" dirty="0"/>
              <a:t>rspo1</a:t>
            </a:r>
            <a:r>
              <a:rPr lang="zh-CN" altLang="en-US" dirty="0"/>
              <a:t>（</a:t>
            </a:r>
            <a:r>
              <a:rPr lang="en-US" altLang="zh-CN" b="0" i="0" dirty="0" err="1">
                <a:solidFill>
                  <a:srgbClr val="666666"/>
                </a:solidFill>
                <a:effectLst/>
                <a:latin typeface="思源黑体 CN Medium"/>
              </a:rPr>
              <a:t>Wnt</a:t>
            </a:r>
            <a:r>
              <a:rPr lang="zh-CN" altLang="en-US" b="0" i="0" dirty="0">
                <a:solidFill>
                  <a:srgbClr val="666666"/>
                </a:solidFill>
                <a:effectLst/>
                <a:latin typeface="思源黑体 CN Medium"/>
              </a:rPr>
              <a:t>信号通路的激活剂，通过增强</a:t>
            </a:r>
            <a:r>
              <a:rPr lang="en-US" altLang="zh-CN" b="0" i="0" dirty="0" err="1">
                <a:solidFill>
                  <a:srgbClr val="666666"/>
                </a:solidFill>
                <a:effectLst/>
                <a:latin typeface="思源黑体 CN Medium"/>
              </a:rPr>
              <a:t>Wnt</a:t>
            </a:r>
            <a:r>
              <a:rPr lang="zh-CN" altLang="en-US" b="0" i="0" dirty="0">
                <a:solidFill>
                  <a:srgbClr val="666666"/>
                </a:solidFill>
                <a:effectLst/>
                <a:latin typeface="思源黑体 CN Medium"/>
              </a:rPr>
              <a:t>信号在多方面发挥作用</a:t>
            </a:r>
            <a:r>
              <a:rPr lang="zh-CN" altLang="en-US" dirty="0"/>
              <a:t>），加入酪氨酸激酶受体的配体</a:t>
            </a:r>
            <a:r>
              <a:rPr lang="en-US" altLang="zh-CN" dirty="0"/>
              <a:t>EGF</a:t>
            </a:r>
            <a:r>
              <a:rPr lang="zh-CN" altLang="en-US" dirty="0"/>
              <a:t>以促进表皮细胞增殖，加入转化因子</a:t>
            </a:r>
            <a:r>
              <a:rPr lang="en-US" altLang="zh-CN" dirty="0"/>
              <a:t>TGF-beta</a:t>
            </a:r>
            <a:r>
              <a:rPr lang="zh-CN" altLang="en-US" dirty="0"/>
              <a:t>抑制剂</a:t>
            </a:r>
            <a:r>
              <a:rPr lang="en-US" altLang="zh-CN" dirty="0"/>
              <a:t>noggin</a:t>
            </a:r>
            <a:r>
              <a:rPr lang="zh-CN" altLang="en-US" dirty="0"/>
              <a:t>，诱导表皮细胞分化。但是使用的信号因子成分因类器官的不同而不同。完成培养的类器官需要进行进一步的组织鉴定和基因鉴定，才可以用于后续的研究。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zh-CN" altLang="en-US" dirty="0"/>
              <a:t>技术的进步推动科技的发展。经过多个科学家的努力，目前已经建立了多个人类组织的类器官，如脑、肾、肝脏等，并建立癌症相关的类器官银行和疾病模型。而类器官技术也广泛生物医药研发等领域，如精准医疗、再生医学、药物筛选、疾病建模等。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zh-CN" altLang="en-US" dirty="0"/>
              <a:t>类器官的应用如此重要，那其培养方案是怎样的？类器官的培养设计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zh-CN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该研究结果来自于文章</a:t>
            </a:r>
            <a:r>
              <a:rPr lang="en-US" altLang="zh-CN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Endotoxin-induced silencing of mesoderm induction and functional differentiation role of HMGB1 in pluripotency and infection. Kaushik </a:t>
            </a:r>
            <a:r>
              <a:rPr lang="en-US" altLang="zh-CN" sz="1200" kern="120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Dilip</a:t>
            </a:r>
            <a:r>
              <a:rPr lang="en-US" altLang="zh-CN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 Dep et al. Future medicine, 2008.</a:t>
            </a:r>
            <a:r>
              <a:rPr lang="zh-CN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可参考文章中作者的实验设计细节，作者用了</a:t>
            </a:r>
            <a:r>
              <a:rPr lang="en-US" altLang="zh-CN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5,10,15,20 </a:t>
            </a:r>
            <a:r>
              <a:rPr lang="en-US" altLang="zh-CN" sz="1200" kern="120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pg</a:t>
            </a:r>
            <a:r>
              <a:rPr lang="en-US" altLang="zh-CN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 LPS/mL</a:t>
            </a:r>
            <a:r>
              <a:rPr lang="zh-CN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研究其对</a:t>
            </a:r>
            <a:r>
              <a:rPr lang="en-US" altLang="zh-CN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EBS</a:t>
            </a:r>
            <a:r>
              <a:rPr lang="zh-CN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的</a:t>
            </a:r>
            <a:r>
              <a:rPr lang="en-US" altLang="zh-CN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lineage marker </a:t>
            </a:r>
            <a:r>
              <a:rPr lang="zh-CN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的表达影响</a:t>
            </a:r>
            <a:r>
              <a:rPr lang="en-US" altLang="zh-CN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,</a:t>
            </a:r>
            <a:r>
              <a:rPr lang="zh-CN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几乎所用浓度都表现出相同的影响趋势，所以作者选用了中间剂量</a:t>
            </a:r>
            <a:r>
              <a:rPr lang="en-US" altLang="zh-CN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12.5 LPS/mL</a:t>
            </a:r>
            <a:r>
              <a:rPr lang="zh-CN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处理</a:t>
            </a:r>
            <a:r>
              <a:rPr lang="en-US" altLang="zh-CN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48h</a:t>
            </a:r>
            <a:r>
              <a:rPr lang="zh-CN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，</a:t>
            </a:r>
            <a:r>
              <a:rPr lang="en-US" altLang="zh-CN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4.5</a:t>
            </a:r>
            <a:r>
              <a:rPr lang="zh-CN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天后 来做后续实验和分析。</a:t>
            </a:r>
            <a:r>
              <a:rPr lang="en-US" altLang="zh-CN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PPT</a:t>
            </a:r>
            <a:r>
              <a:rPr lang="zh-CN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中展示结果为</a:t>
            </a:r>
            <a:r>
              <a:rPr lang="en-US" altLang="zh-CN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EBS</a:t>
            </a:r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 2.5</a:t>
            </a:r>
            <a:r>
              <a:rPr lang="zh-CN" altLang="en-US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天后用</a:t>
            </a:r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12.5 </a:t>
            </a:r>
            <a:r>
              <a:rPr lang="en-US" altLang="zh-CN" sz="1200" kern="120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pg</a:t>
            </a:r>
            <a:r>
              <a:rPr lang="en-US" altLang="zh-CN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 LPS/mL </a:t>
            </a:r>
            <a:r>
              <a:rPr lang="zh-CN" alt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处理</a:t>
            </a:r>
            <a:r>
              <a:rPr lang="en-US" altLang="zh-CN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48H,</a:t>
            </a:r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 4.5</a:t>
            </a:r>
            <a:r>
              <a:rPr lang="zh-CN" altLang="en-US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天后进行分析实验，数据收集和分析。</a:t>
            </a:r>
            <a:r>
              <a:rPr lang="en-US" altLang="zh-CN" sz="1200" kern="1200" baseline="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Ebs</a:t>
            </a:r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(embryoid bodies,</a:t>
            </a:r>
            <a:r>
              <a:rPr lang="zh-CN" altLang="en-US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拟胚体</a:t>
            </a:r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)</a:t>
            </a:r>
            <a:endParaRPr lang="en-US" altLang="zh-CN" sz="1200" kern="1200" baseline="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  <a:p>
            <a:endParaRPr lang="en-US" altLang="zh-CN" sz="1200" kern="1200" baseline="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  <a:p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Fig 2. </a:t>
            </a:r>
            <a:r>
              <a:rPr lang="zh-CN" altLang="en-US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正常和</a:t>
            </a:r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LPS</a:t>
            </a:r>
            <a:r>
              <a:rPr lang="zh-CN" altLang="en-US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处理的</a:t>
            </a:r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EBS</a:t>
            </a:r>
            <a:r>
              <a:rPr lang="zh-CN" altLang="en-US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在形态学上都没有观察到不同：形状，大小，数量。但在多能性和生殖系标记（</a:t>
            </a:r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pluripotency and germ lineage markers</a:t>
            </a:r>
            <a:r>
              <a:rPr lang="zh-CN" altLang="en-US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）上</a:t>
            </a:r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LPS  </a:t>
            </a:r>
            <a:r>
              <a:rPr lang="zh-CN" altLang="en-US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处理的</a:t>
            </a:r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EBS HMGB1</a:t>
            </a:r>
            <a:r>
              <a:rPr lang="zh-CN" altLang="en-US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表达了，中胚层的</a:t>
            </a:r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marker </a:t>
            </a:r>
            <a:r>
              <a:rPr lang="en-US" altLang="zh-CN" sz="1200" kern="1200" baseline="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Brachury</a:t>
            </a:r>
            <a:r>
              <a:rPr lang="zh-CN" altLang="en-US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和</a:t>
            </a:r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BMP2</a:t>
            </a:r>
            <a:r>
              <a:rPr lang="zh-CN" altLang="en-US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无表达，包括其他</a:t>
            </a:r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6</a:t>
            </a:r>
            <a:r>
              <a:rPr lang="zh-CN" altLang="en-US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个中胚层标记也没有表达。</a:t>
            </a:r>
            <a:endParaRPr lang="en-US" altLang="zh-CN" sz="1200" kern="1200" baseline="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  <a:p>
            <a:endParaRPr lang="en-US" altLang="zh-CN" sz="1200" kern="1200" baseline="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  <a:p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LPS</a:t>
            </a:r>
            <a:r>
              <a:rPr lang="zh-CN" altLang="en-US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处理的</a:t>
            </a:r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EBS</a:t>
            </a:r>
            <a:r>
              <a:rPr lang="zh-CN" altLang="en-US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也不能分化成功能性成骨细胞</a:t>
            </a:r>
            <a:endParaRPr lang="en-US" altLang="zh-CN" sz="1200" kern="1200" baseline="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  <a:p>
            <a:endParaRPr lang="en-US" altLang="zh-CN" sz="1200" kern="1200" baseline="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  <a:p>
            <a:r>
              <a:rPr lang="en-US" altLang="zh-CN" sz="120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Fig 4.</a:t>
            </a:r>
            <a:endParaRPr lang="en-US" altLang="zh-CN" sz="1200" kern="1200" baseline="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481013" y="1279525"/>
            <a:ext cx="6140450" cy="34544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幻灯片图像占位符 1"/>
          <p:cNvSpPr>
            <a:spLocks noGrp="1" noRot="1" noChangeAspect="1" noTextEdit="1"/>
          </p:cNvSpPr>
          <p:nvPr>
            <p:ph type="sldImg" idx="2"/>
          </p:nvPr>
        </p:nvSpPr>
        <p:spPr>
          <a:xfrm>
            <a:off x="481013" y="1279525"/>
            <a:ext cx="6140450" cy="3454400"/>
          </a:xfrm>
        </p:spPr>
      </p:sp>
      <p:sp>
        <p:nvSpPr>
          <p:cNvPr id="44035" name="文本占位符 2"/>
          <p:cNvSpPr>
            <a:spLocks noGrp="1"/>
          </p:cNvSpPr>
          <p:nvPr>
            <p:ph type="body" idx="3"/>
          </p:nvPr>
        </p:nvSpPr>
        <p:spPr>
          <a:noFill/>
        </p:spPr>
        <p:txBody>
          <a:bodyPr/>
          <a:lstStyle/>
          <a:p>
            <a:r>
              <a:rPr lang="zh-CN" altLang="en-US" dirty="0"/>
              <a:t>北京义翘神州科技股份有限公司，总部位于北京亦庄，是国家高新技术企业。目前已在美国、欧洲、日本，以及国内的泰州、苏州建立了子公司，在上海、广州成立分公司。公司目前建立有重组蛋白、抗体、基因产品库，以及</a:t>
            </a:r>
            <a:r>
              <a:rPr lang="en-US" altLang="zh-CN" dirty="0"/>
              <a:t>ELISA</a:t>
            </a:r>
            <a:r>
              <a:rPr lang="zh-CN" altLang="en-US" dirty="0"/>
              <a:t>试剂盒、培养基、转染试剂、</a:t>
            </a:r>
            <a:r>
              <a:rPr lang="en-US" altLang="zh-CN" dirty="0"/>
              <a:t>GMP</a:t>
            </a:r>
            <a:r>
              <a:rPr lang="zh-CN" altLang="en-US" dirty="0"/>
              <a:t>级核酸酶等产品的研发与生产，现货产品超过</a:t>
            </a:r>
            <a:r>
              <a:rPr lang="en-US" altLang="zh-CN" dirty="0"/>
              <a:t>6.7</a:t>
            </a:r>
            <a:r>
              <a:rPr lang="zh-CN" altLang="en-US" dirty="0"/>
              <a:t>万种。</a:t>
            </a:r>
            <a:br>
              <a:rPr lang="zh-CN" altLang="en-US" dirty="0"/>
            </a:br>
            <a:br>
              <a:rPr lang="zh-CN" altLang="en-US" dirty="0"/>
            </a:br>
            <a:r>
              <a:rPr lang="zh-CN" altLang="en-US" dirty="0"/>
              <a:t>同时，建立有从基因克隆、蛋白表达、抗体开发与生产到质量控制研究在内的一站式</a:t>
            </a:r>
            <a:r>
              <a:rPr lang="en-US" altLang="zh-CN" dirty="0"/>
              <a:t>CRO</a:t>
            </a:r>
            <a:r>
              <a:rPr lang="zh-CN" altLang="en-US" dirty="0"/>
              <a:t>技术服务平台，推进客户研发进行。</a:t>
            </a:r>
            <a:endParaRPr lang="zh-CN" altLang="en-US"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1pPr>
          </a:lstStyle>
          <a:p>
            <a:fld id="{44DD9347-5290-4B56-A1F8-4C5B24BA6DCF}" type="datetime1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lvl1pPr>
          </a:lstStyle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49D7DC1-2EC9-44E2-BD5F-8BB56FADEA2F}" type="datetime1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80AE8C-F525-4F50-848C-6C022B76E1DB}" type="datetime1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AB498D-CCAD-46E3-AC32-88FEF62279A0}" type="datetime1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1186774" y="1778438"/>
            <a:ext cx="4873574" cy="823912"/>
          </a:xfrm>
        </p:spPr>
        <p:txBody>
          <a:bodyPr anchor="ctr" anchorCtr="0"/>
          <a:lstStyle>
            <a:lvl1pPr marL="0" indent="0">
              <a:buNone/>
              <a:defRPr sz="2800"/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1186774" y="2665379"/>
            <a:ext cx="4873574" cy="3524284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256938" y="1778438"/>
            <a:ext cx="4897576" cy="823912"/>
          </a:xfrm>
        </p:spPr>
        <p:txBody>
          <a:bodyPr anchor="ctr" anchorCtr="0"/>
          <a:lstStyle>
            <a:lvl1pPr marL="0" indent="0">
              <a:buNone/>
              <a:defRPr sz="2800"/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256938" y="2665379"/>
            <a:ext cx="4897576" cy="3524284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30BFE64-0895-4324-805A-682E66AECEBC}" type="datetime1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60520E-361B-48B2-9822-246D3257BFE4}" type="datetime1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A3B79F-7BDF-4FC6-9405-5499DC5F25BA}" type="datetime1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4165349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457201"/>
            <a:ext cx="6172200" cy="540385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4165349" cy="3811588"/>
          </a:xfrm>
        </p:spPr>
        <p:txBody>
          <a:bodyPr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65A2631-0121-4834-B9E9-297253BC4144}" type="datetime1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5C71E9E-0969-40D2-A2CC-C33312ACFA21}" type="datetime1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内容占位符 1"/>
          <p:cNvSpPr>
            <a:spLocks noGrp="1"/>
          </p:cNvSpPr>
          <p:nvPr>
            <p:ph/>
          </p:nvPr>
        </p:nvSpPr>
        <p:spPr>
          <a:xfrm>
            <a:off x="838200" y="365125"/>
            <a:ext cx="10515600" cy="58118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F24892-BC6C-4CA2-A743-2443B5E3766D}" type="datetime1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1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DBCFA43-4579-4B95-9DA4-4100FFF34BB8}" type="datetime1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.xml"/><Relationship Id="rId3" Type="http://schemas.openxmlformats.org/officeDocument/2006/relationships/slideLayout" Target="../slideLayouts/slideLayout1.xml"/><Relationship Id="rId2" Type="http://schemas.openxmlformats.org/officeDocument/2006/relationships/tags" Target="../tags/tag1.xml"/><Relationship Id="rId1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.x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9" Type="http://schemas.openxmlformats.org/officeDocument/2006/relationships/image" Target="../media/image2.png"/><Relationship Id="rId8" Type="http://schemas.openxmlformats.org/officeDocument/2006/relationships/image" Target="../media/image12.png"/><Relationship Id="rId7" Type="http://schemas.openxmlformats.org/officeDocument/2006/relationships/image" Target="../media/image11.png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1" Type="http://schemas.openxmlformats.org/officeDocument/2006/relationships/notesSlide" Target="../notesSlides/notesSlide5.xml"/><Relationship Id="rId10" Type="http://schemas.openxmlformats.org/officeDocument/2006/relationships/slideLayout" Target="../slideLayouts/slideLayout7.xml"/><Relationship Id="rId1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6.x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2.png"/><Relationship Id="rId3" Type="http://schemas.openxmlformats.org/officeDocument/2006/relationships/image" Target="../media/image14.png"/><Relationship Id="rId2" Type="http://schemas.openxmlformats.org/officeDocument/2006/relationships/image" Target="../media/image6.png"/><Relationship Id="rId1" Type="http://schemas.openxmlformats.org/officeDocument/2006/relationships/image" Target="../media/image13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2.png"/></Relationships>
</file>

<file path=ppt/slides/_rels/slide8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7.x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16.jpeg"/><Relationship Id="rId2" Type="http://schemas.openxmlformats.org/officeDocument/2006/relationships/image" Target="../media/image15.png"/><Relationship Id="rId1" Type="http://schemas.openxmlformats.org/officeDocument/2006/relationships/image" Target="../media/image2.png"/></Relationships>
</file>

<file path=ppt/slides/_rels/slide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8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7.png"/><Relationship Id="rId1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9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image" Target="../media/image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2.png"/></Relationships>
</file>

<file path=ppt/slides/_rels/slide12.xml.rels><?xml version="1.0" encoding="UTF-8" standalone="yes"?>
<Relationships xmlns="http://schemas.openxmlformats.org/package/2006/relationships"><Relationship Id="rId9" Type="http://schemas.openxmlformats.org/officeDocument/2006/relationships/diagramColors" Target="../diagrams/colors1.xml"/><Relationship Id="rId8" Type="http://schemas.openxmlformats.org/officeDocument/2006/relationships/diagramQuickStyle" Target="../diagrams/quickStyle1.xml"/><Relationship Id="rId7" Type="http://schemas.openxmlformats.org/officeDocument/2006/relationships/diagramLayout" Target="../diagrams/layout1.xml"/><Relationship Id="rId6" Type="http://schemas.openxmlformats.org/officeDocument/2006/relationships/diagramData" Target="../diagrams/data1.xml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3" Type="http://schemas.openxmlformats.org/officeDocument/2006/relationships/tags" Target="../tags/tag3.xml"/><Relationship Id="rId2" Type="http://schemas.openxmlformats.org/officeDocument/2006/relationships/tags" Target="../tags/tag2.xml"/><Relationship Id="rId12" Type="http://schemas.openxmlformats.org/officeDocument/2006/relationships/notesSlide" Target="../notesSlides/notesSlide11.xml"/><Relationship Id="rId11" Type="http://schemas.openxmlformats.org/officeDocument/2006/relationships/slideLayout" Target="../slideLayouts/slideLayout2.xml"/><Relationship Id="rId10" Type="http://schemas.microsoft.com/office/2007/relationships/diagramDrawing" Target="../diagrams/drawing1.xml"/><Relationship Id="rId1" Type="http://schemas.openxmlformats.org/officeDocument/2006/relationships/image" Target="../media/image2.png"/></Relationships>
</file>

<file path=ppt/slides/_rels/slide13.xml.rels><?xml version="1.0" encoding="UTF-8" standalone="yes"?>
<Relationships xmlns="http://schemas.openxmlformats.org/package/2006/relationships"><Relationship Id="rId9" Type="http://schemas.openxmlformats.org/officeDocument/2006/relationships/diagramColors" Target="../diagrams/colors2.xml"/><Relationship Id="rId8" Type="http://schemas.openxmlformats.org/officeDocument/2006/relationships/diagramQuickStyle" Target="../diagrams/quickStyle2.xml"/><Relationship Id="rId7" Type="http://schemas.openxmlformats.org/officeDocument/2006/relationships/diagramLayout" Target="../diagrams/layout2.xml"/><Relationship Id="rId6" Type="http://schemas.openxmlformats.org/officeDocument/2006/relationships/diagramData" Target="../diagrams/data2.xml"/><Relationship Id="rId5" Type="http://schemas.openxmlformats.org/officeDocument/2006/relationships/image" Target="../media/image25.jpeg"/><Relationship Id="rId4" Type="http://schemas.openxmlformats.org/officeDocument/2006/relationships/image" Target="../media/image24.jpeg"/><Relationship Id="rId3" Type="http://schemas.openxmlformats.org/officeDocument/2006/relationships/image" Target="../media/image23.jpeg"/><Relationship Id="rId2" Type="http://schemas.openxmlformats.org/officeDocument/2006/relationships/image" Target="../media/image22.jpeg"/><Relationship Id="rId12" Type="http://schemas.openxmlformats.org/officeDocument/2006/relationships/notesSlide" Target="../notesSlides/notesSlide12.xml"/><Relationship Id="rId11" Type="http://schemas.openxmlformats.org/officeDocument/2006/relationships/slideLayout" Target="../slideLayouts/slideLayout2.xml"/><Relationship Id="rId10" Type="http://schemas.microsoft.com/office/2007/relationships/diagramDrawing" Target="../diagrams/drawing2.xml"/><Relationship Id="rId1" Type="http://schemas.openxmlformats.org/officeDocument/2006/relationships/image" Target="../media/image2.png"/></Relationships>
</file>

<file path=ppt/slides/_rels/slide14.xml.rels><?xml version="1.0" encoding="UTF-8" standalone="yes"?>
<Relationships xmlns="http://schemas.openxmlformats.org/package/2006/relationships"><Relationship Id="rId9" Type="http://schemas.openxmlformats.org/officeDocument/2006/relationships/diagramColors" Target="../diagrams/colors3.xml"/><Relationship Id="rId8" Type="http://schemas.openxmlformats.org/officeDocument/2006/relationships/diagramQuickStyle" Target="../diagrams/quickStyle3.xml"/><Relationship Id="rId7" Type="http://schemas.openxmlformats.org/officeDocument/2006/relationships/diagramLayout" Target="../diagrams/layout3.xml"/><Relationship Id="rId6" Type="http://schemas.openxmlformats.org/officeDocument/2006/relationships/diagramData" Target="../diagrams/data3.xml"/><Relationship Id="rId5" Type="http://schemas.openxmlformats.org/officeDocument/2006/relationships/image" Target="../media/image29.png"/><Relationship Id="rId4" Type="http://schemas.openxmlformats.org/officeDocument/2006/relationships/image" Target="../media/image28.png"/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2" Type="http://schemas.openxmlformats.org/officeDocument/2006/relationships/notesSlide" Target="../notesSlides/notesSlide13.xml"/><Relationship Id="rId11" Type="http://schemas.openxmlformats.org/officeDocument/2006/relationships/slideLayout" Target="../slideLayouts/slideLayout2.xml"/><Relationship Id="rId10" Type="http://schemas.microsoft.com/office/2007/relationships/diagramDrawing" Target="../diagrams/drawing3.xml"/><Relationship Id="rId1" Type="http://schemas.openxmlformats.org/officeDocument/2006/relationships/image" Target="../media/image2.png"/></Relationships>
</file>

<file path=ppt/slides/_rels/slide15.xml.rels><?xml version="1.0" encoding="UTF-8" standalone="yes"?>
<Relationships xmlns="http://schemas.openxmlformats.org/package/2006/relationships"><Relationship Id="rId9" Type="http://schemas.openxmlformats.org/officeDocument/2006/relationships/diagramColors" Target="../diagrams/colors4.xml"/><Relationship Id="rId8" Type="http://schemas.openxmlformats.org/officeDocument/2006/relationships/diagramQuickStyle" Target="../diagrams/quickStyle4.xml"/><Relationship Id="rId7" Type="http://schemas.openxmlformats.org/officeDocument/2006/relationships/diagramLayout" Target="../diagrams/layout4.xml"/><Relationship Id="rId6" Type="http://schemas.openxmlformats.org/officeDocument/2006/relationships/diagramData" Target="../diagrams/data4.xml"/><Relationship Id="rId5" Type="http://schemas.openxmlformats.org/officeDocument/2006/relationships/image" Target="../media/image33.jpeg"/><Relationship Id="rId4" Type="http://schemas.openxmlformats.org/officeDocument/2006/relationships/image" Target="../media/image32.jpeg"/><Relationship Id="rId3" Type="http://schemas.openxmlformats.org/officeDocument/2006/relationships/image" Target="../media/image31.jpeg"/><Relationship Id="rId2" Type="http://schemas.openxmlformats.org/officeDocument/2006/relationships/image" Target="../media/image30.jpeg"/><Relationship Id="rId12" Type="http://schemas.openxmlformats.org/officeDocument/2006/relationships/notesSlide" Target="../notesSlides/notesSlide14.xml"/><Relationship Id="rId11" Type="http://schemas.openxmlformats.org/officeDocument/2006/relationships/slideLayout" Target="../slideLayouts/slideLayout2.xml"/><Relationship Id="rId10" Type="http://schemas.microsoft.com/office/2007/relationships/diagramDrawing" Target="../diagrams/drawing4.xml"/><Relationship Id="rId1" Type="http://schemas.openxmlformats.org/officeDocument/2006/relationships/image" Target="../media/image2.png"/></Relationships>
</file>

<file path=ppt/slides/_rels/slide16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15.xml"/><Relationship Id="rId8" Type="http://schemas.openxmlformats.org/officeDocument/2006/relationships/slideLayout" Target="../slideLayouts/slideLayout2.xml"/><Relationship Id="rId7" Type="http://schemas.microsoft.com/office/2007/relationships/diagramDrawing" Target="../diagrams/drawing5.xml"/><Relationship Id="rId6" Type="http://schemas.openxmlformats.org/officeDocument/2006/relationships/diagramColors" Target="../diagrams/colors5.xml"/><Relationship Id="rId5" Type="http://schemas.openxmlformats.org/officeDocument/2006/relationships/diagramQuickStyle" Target="../diagrams/quickStyle5.xml"/><Relationship Id="rId4" Type="http://schemas.openxmlformats.org/officeDocument/2006/relationships/diagramLayout" Target="../diagrams/layout5.xml"/><Relationship Id="rId3" Type="http://schemas.openxmlformats.org/officeDocument/2006/relationships/diagramData" Target="../diagrams/data5.xml"/><Relationship Id="rId2" Type="http://schemas.openxmlformats.org/officeDocument/2006/relationships/tags" Target="../tags/tag4.xml"/><Relationship Id="rId1" Type="http://schemas.openxmlformats.org/officeDocument/2006/relationships/image" Target="../media/image2.png"/></Relationships>
</file>

<file path=ppt/slides/_rels/slide17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16.xml"/><Relationship Id="rId8" Type="http://schemas.openxmlformats.org/officeDocument/2006/relationships/slideLayout" Target="../slideLayouts/slideLayout2.xml"/><Relationship Id="rId7" Type="http://schemas.microsoft.com/office/2007/relationships/diagramDrawing" Target="../diagrams/drawing6.xml"/><Relationship Id="rId6" Type="http://schemas.openxmlformats.org/officeDocument/2006/relationships/diagramColors" Target="../diagrams/colors6.xml"/><Relationship Id="rId5" Type="http://schemas.openxmlformats.org/officeDocument/2006/relationships/diagramQuickStyle" Target="../diagrams/quickStyle6.xml"/><Relationship Id="rId4" Type="http://schemas.openxmlformats.org/officeDocument/2006/relationships/diagramLayout" Target="../diagrams/layout6.xml"/><Relationship Id="rId3" Type="http://schemas.openxmlformats.org/officeDocument/2006/relationships/diagramData" Target="../diagrams/data6.xml"/><Relationship Id="rId2" Type="http://schemas.openxmlformats.org/officeDocument/2006/relationships/tags" Target="../tags/tag5.xml"/><Relationship Id="rId1" Type="http://schemas.openxmlformats.org/officeDocument/2006/relationships/image" Target="../media/image2.png"/></Relationships>
</file>

<file path=ppt/slides/_rels/slide1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.xml"/><Relationship Id="rId8" Type="http://schemas.microsoft.com/office/2007/relationships/diagramDrawing" Target="../diagrams/drawing7.xml"/><Relationship Id="rId7" Type="http://schemas.openxmlformats.org/officeDocument/2006/relationships/diagramColors" Target="../diagrams/colors7.xml"/><Relationship Id="rId6" Type="http://schemas.openxmlformats.org/officeDocument/2006/relationships/diagramQuickStyle" Target="../diagrams/quickStyle7.xml"/><Relationship Id="rId5" Type="http://schemas.openxmlformats.org/officeDocument/2006/relationships/diagramLayout" Target="../diagrams/layout7.xml"/><Relationship Id="rId4" Type="http://schemas.openxmlformats.org/officeDocument/2006/relationships/diagramData" Target="../diagrams/data7.xml"/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0" Type="http://schemas.openxmlformats.org/officeDocument/2006/relationships/notesSlide" Target="../notesSlides/notesSlide17.xml"/><Relationship Id="rId1" Type="http://schemas.openxmlformats.org/officeDocument/2006/relationships/image" Target="../media/image2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8.xml"/><Relationship Id="rId7" Type="http://schemas.openxmlformats.org/officeDocument/2006/relationships/slideLayout" Target="../slideLayouts/slideLayout2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Relationship Id="rId3" Type="http://schemas.openxmlformats.org/officeDocument/2006/relationships/diagramLayout" Target="../diagrams/layout8.xml"/><Relationship Id="rId2" Type="http://schemas.openxmlformats.org/officeDocument/2006/relationships/diagramData" Target="../diagrams/data8.xml"/><Relationship Id="rId1" Type="http://schemas.openxmlformats.org/officeDocument/2006/relationships/image" Target="../media/image2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9.xml"/><Relationship Id="rId7" Type="http://schemas.openxmlformats.org/officeDocument/2006/relationships/slideLayout" Target="../slideLayouts/slideLayout2.xml"/><Relationship Id="rId6" Type="http://schemas.microsoft.com/office/2007/relationships/diagramDrawing" Target="../diagrams/drawing9.xml"/><Relationship Id="rId5" Type="http://schemas.openxmlformats.org/officeDocument/2006/relationships/diagramColors" Target="../diagrams/colors9.xml"/><Relationship Id="rId4" Type="http://schemas.openxmlformats.org/officeDocument/2006/relationships/diagramQuickStyle" Target="../diagrams/quickStyle9.xml"/><Relationship Id="rId3" Type="http://schemas.openxmlformats.org/officeDocument/2006/relationships/diagramLayout" Target="../diagrams/layout9.xml"/><Relationship Id="rId2" Type="http://schemas.openxmlformats.org/officeDocument/2006/relationships/diagramData" Target="../diagrams/data9.xml"/><Relationship Id="rId1" Type="http://schemas.openxmlformats.org/officeDocument/2006/relationships/image" Target="../media/image2.png"/></Relationships>
</file>

<file path=ppt/slides/_rels/slide21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20.xml"/><Relationship Id="rId8" Type="http://schemas.openxmlformats.org/officeDocument/2006/relationships/slideLayout" Target="../slideLayouts/slideLayout2.xml"/><Relationship Id="rId7" Type="http://schemas.microsoft.com/office/2007/relationships/diagramDrawing" Target="../diagrams/drawing10.xml"/><Relationship Id="rId6" Type="http://schemas.openxmlformats.org/officeDocument/2006/relationships/diagramColors" Target="../diagrams/colors10.xml"/><Relationship Id="rId5" Type="http://schemas.openxmlformats.org/officeDocument/2006/relationships/diagramQuickStyle" Target="../diagrams/quickStyle10.xml"/><Relationship Id="rId4" Type="http://schemas.openxmlformats.org/officeDocument/2006/relationships/diagramLayout" Target="../diagrams/layout10.xml"/><Relationship Id="rId3" Type="http://schemas.openxmlformats.org/officeDocument/2006/relationships/diagramData" Target="../diagrams/data10.xml"/><Relationship Id="rId2" Type="http://schemas.openxmlformats.org/officeDocument/2006/relationships/image" Target="../media/image2.png"/><Relationship Id="rId1" Type="http://schemas.openxmlformats.org/officeDocument/2006/relationships/image" Target="../media/image36.png"/></Relationships>
</file>

<file path=ppt/slides/_rels/slide22.xml.rels><?xml version="1.0" encoding="UTF-8" standalone="yes"?>
<Relationships xmlns="http://schemas.openxmlformats.org/package/2006/relationships"><Relationship Id="rId9" Type="http://schemas.microsoft.com/office/2007/relationships/diagramDrawing" Target="../diagrams/drawing11.xml"/><Relationship Id="rId8" Type="http://schemas.openxmlformats.org/officeDocument/2006/relationships/diagramColors" Target="../diagrams/colors11.xml"/><Relationship Id="rId7" Type="http://schemas.openxmlformats.org/officeDocument/2006/relationships/diagramQuickStyle" Target="../diagrams/quickStyle11.xml"/><Relationship Id="rId6" Type="http://schemas.openxmlformats.org/officeDocument/2006/relationships/diagramLayout" Target="../diagrams/layout11.xml"/><Relationship Id="rId5" Type="http://schemas.openxmlformats.org/officeDocument/2006/relationships/diagramData" Target="../diagrams/data11.xml"/><Relationship Id="rId4" Type="http://schemas.openxmlformats.org/officeDocument/2006/relationships/image" Target="../media/image39.jpeg"/><Relationship Id="rId3" Type="http://schemas.openxmlformats.org/officeDocument/2006/relationships/image" Target="../media/image38.png"/><Relationship Id="rId2" Type="http://schemas.openxmlformats.org/officeDocument/2006/relationships/image" Target="../media/image2.png"/><Relationship Id="rId11" Type="http://schemas.openxmlformats.org/officeDocument/2006/relationships/notesSlide" Target="../notesSlides/notesSlide21.xml"/><Relationship Id="rId10" Type="http://schemas.openxmlformats.org/officeDocument/2006/relationships/slideLayout" Target="../slideLayouts/slideLayout2.xml"/><Relationship Id="rId1" Type="http://schemas.openxmlformats.org/officeDocument/2006/relationships/image" Target="../media/image37.png"/></Relationships>
</file>

<file path=ppt/slides/_rels/slide23.xml.rels><?xml version="1.0" encoding="UTF-8" standalone="yes"?>
<Relationships xmlns="http://schemas.openxmlformats.org/package/2006/relationships"><Relationship Id="rId9" Type="http://schemas.openxmlformats.org/officeDocument/2006/relationships/diagramColors" Target="../diagrams/colors12.xml"/><Relationship Id="rId8" Type="http://schemas.openxmlformats.org/officeDocument/2006/relationships/diagramQuickStyle" Target="../diagrams/quickStyle12.xml"/><Relationship Id="rId7" Type="http://schemas.openxmlformats.org/officeDocument/2006/relationships/diagramLayout" Target="../diagrams/layout12.xml"/><Relationship Id="rId6" Type="http://schemas.openxmlformats.org/officeDocument/2006/relationships/diagramData" Target="../diagrams/data12.xml"/><Relationship Id="rId5" Type="http://schemas.openxmlformats.org/officeDocument/2006/relationships/image" Target="../media/image43.png"/><Relationship Id="rId4" Type="http://schemas.openxmlformats.org/officeDocument/2006/relationships/image" Target="../media/image42.png"/><Relationship Id="rId3" Type="http://schemas.openxmlformats.org/officeDocument/2006/relationships/image" Target="../media/image41.png"/><Relationship Id="rId2" Type="http://schemas.openxmlformats.org/officeDocument/2006/relationships/image" Target="../media/image2.png"/><Relationship Id="rId12" Type="http://schemas.openxmlformats.org/officeDocument/2006/relationships/notesSlide" Target="../notesSlides/notesSlide22.xml"/><Relationship Id="rId11" Type="http://schemas.openxmlformats.org/officeDocument/2006/relationships/slideLayout" Target="../slideLayouts/slideLayout2.xml"/><Relationship Id="rId10" Type="http://schemas.microsoft.com/office/2007/relationships/diagramDrawing" Target="../diagrams/drawing12.xml"/><Relationship Id="rId1" Type="http://schemas.openxmlformats.org/officeDocument/2006/relationships/image" Target="../media/image40.png"/></Relationships>
</file>

<file path=ppt/slides/_rels/slide24.xml.rels><?xml version="1.0" encoding="UTF-8" standalone="yes"?>
<Relationships xmlns="http://schemas.openxmlformats.org/package/2006/relationships"><Relationship Id="rId9" Type="http://schemas.openxmlformats.org/officeDocument/2006/relationships/diagramColors" Target="../diagrams/colors13.xml"/><Relationship Id="rId8" Type="http://schemas.openxmlformats.org/officeDocument/2006/relationships/diagramQuickStyle" Target="../diagrams/quickStyle13.xml"/><Relationship Id="rId7" Type="http://schemas.openxmlformats.org/officeDocument/2006/relationships/diagramLayout" Target="../diagrams/layout13.xml"/><Relationship Id="rId6" Type="http://schemas.openxmlformats.org/officeDocument/2006/relationships/diagramData" Target="../diagrams/data13.xml"/><Relationship Id="rId5" Type="http://schemas.openxmlformats.org/officeDocument/2006/relationships/image" Target="../media/image47.png"/><Relationship Id="rId4" Type="http://schemas.openxmlformats.org/officeDocument/2006/relationships/image" Target="../media/image46.png"/><Relationship Id="rId3" Type="http://schemas.openxmlformats.org/officeDocument/2006/relationships/image" Target="../media/image45.png"/><Relationship Id="rId2" Type="http://schemas.openxmlformats.org/officeDocument/2006/relationships/image" Target="../media/image44.png"/><Relationship Id="rId12" Type="http://schemas.openxmlformats.org/officeDocument/2006/relationships/notesSlide" Target="../notesSlides/notesSlide23.xml"/><Relationship Id="rId11" Type="http://schemas.openxmlformats.org/officeDocument/2006/relationships/slideLayout" Target="../slideLayouts/slideLayout2.xml"/><Relationship Id="rId10" Type="http://schemas.microsoft.com/office/2007/relationships/diagramDrawing" Target="../diagrams/drawing13.xml"/><Relationship Id="rId1" Type="http://schemas.openxmlformats.org/officeDocument/2006/relationships/image" Target="../media/image2.png"/></Relationships>
</file>

<file path=ppt/slides/_rels/slide25.xml.rels><?xml version="1.0" encoding="UTF-8" standalone="yes"?>
<Relationships xmlns="http://schemas.openxmlformats.org/package/2006/relationships"><Relationship Id="rId9" Type="http://schemas.openxmlformats.org/officeDocument/2006/relationships/diagramData" Target="../diagrams/data14.xml"/><Relationship Id="rId8" Type="http://schemas.openxmlformats.org/officeDocument/2006/relationships/image" Target="../media/image53.GIF"/><Relationship Id="rId7" Type="http://schemas.openxmlformats.org/officeDocument/2006/relationships/image" Target="../media/image52.jpeg"/><Relationship Id="rId6" Type="http://schemas.openxmlformats.org/officeDocument/2006/relationships/image" Target="../media/image51.png"/><Relationship Id="rId5" Type="http://schemas.openxmlformats.org/officeDocument/2006/relationships/image" Target="../media/image50.jpeg"/><Relationship Id="rId4" Type="http://schemas.openxmlformats.org/officeDocument/2006/relationships/image" Target="../media/image49.jpeg"/><Relationship Id="rId3" Type="http://schemas.openxmlformats.org/officeDocument/2006/relationships/image" Target="../media/image44.png"/><Relationship Id="rId2" Type="http://schemas.openxmlformats.org/officeDocument/2006/relationships/image" Target="../media/image48.png"/><Relationship Id="rId15" Type="http://schemas.openxmlformats.org/officeDocument/2006/relationships/notesSlide" Target="../notesSlides/notesSlide24.xml"/><Relationship Id="rId14" Type="http://schemas.openxmlformats.org/officeDocument/2006/relationships/slideLayout" Target="../slideLayouts/slideLayout2.xml"/><Relationship Id="rId13" Type="http://schemas.microsoft.com/office/2007/relationships/diagramDrawing" Target="../diagrams/drawing14.xml"/><Relationship Id="rId12" Type="http://schemas.openxmlformats.org/officeDocument/2006/relationships/diagramColors" Target="../diagrams/colors14.xml"/><Relationship Id="rId11" Type="http://schemas.openxmlformats.org/officeDocument/2006/relationships/diagramQuickStyle" Target="../diagrams/quickStyle14.xml"/><Relationship Id="rId10" Type="http://schemas.openxmlformats.org/officeDocument/2006/relationships/diagramLayout" Target="../diagrams/layout14.xml"/><Relationship Id="rId1" Type="http://schemas.openxmlformats.org/officeDocument/2006/relationships/image" Target="../media/image2.png"/></Relationships>
</file>

<file path=ppt/slides/_rels/slide2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.xml"/><Relationship Id="rId8" Type="http://schemas.microsoft.com/office/2007/relationships/diagramDrawing" Target="../diagrams/drawing15.xml"/><Relationship Id="rId7" Type="http://schemas.openxmlformats.org/officeDocument/2006/relationships/diagramColors" Target="../diagrams/colors15.xml"/><Relationship Id="rId6" Type="http://schemas.openxmlformats.org/officeDocument/2006/relationships/diagramQuickStyle" Target="../diagrams/quickStyle15.xml"/><Relationship Id="rId5" Type="http://schemas.openxmlformats.org/officeDocument/2006/relationships/diagramLayout" Target="../diagrams/layout15.xml"/><Relationship Id="rId4" Type="http://schemas.openxmlformats.org/officeDocument/2006/relationships/diagramData" Target="../diagrams/data15.xml"/><Relationship Id="rId3" Type="http://schemas.openxmlformats.org/officeDocument/2006/relationships/image" Target="../media/image55.png"/><Relationship Id="rId2" Type="http://schemas.openxmlformats.org/officeDocument/2006/relationships/image" Target="../media/image54.png"/><Relationship Id="rId10" Type="http://schemas.openxmlformats.org/officeDocument/2006/relationships/notesSlide" Target="../notesSlides/notesSlide25.xml"/><Relationship Id="rId1" Type="http://schemas.openxmlformats.org/officeDocument/2006/relationships/image" Target="../media/image2.png"/></Relationships>
</file>

<file path=ppt/slides/_rels/slide2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.xml"/><Relationship Id="rId8" Type="http://schemas.microsoft.com/office/2007/relationships/diagramDrawing" Target="../diagrams/drawing16.xml"/><Relationship Id="rId7" Type="http://schemas.openxmlformats.org/officeDocument/2006/relationships/diagramColors" Target="../diagrams/colors16.xml"/><Relationship Id="rId6" Type="http://schemas.openxmlformats.org/officeDocument/2006/relationships/diagramQuickStyle" Target="../diagrams/quickStyle16.xml"/><Relationship Id="rId5" Type="http://schemas.openxmlformats.org/officeDocument/2006/relationships/diagramLayout" Target="../diagrams/layout16.xml"/><Relationship Id="rId4" Type="http://schemas.openxmlformats.org/officeDocument/2006/relationships/diagramData" Target="../diagrams/data16.xml"/><Relationship Id="rId3" Type="http://schemas.openxmlformats.org/officeDocument/2006/relationships/tags" Target="../tags/tag7.xml"/><Relationship Id="rId2" Type="http://schemas.openxmlformats.org/officeDocument/2006/relationships/tags" Target="../tags/tag6.xml"/><Relationship Id="rId10" Type="http://schemas.openxmlformats.org/officeDocument/2006/relationships/notesSlide" Target="../notesSlides/notesSlide26.xml"/><Relationship Id="rId1" Type="http://schemas.openxmlformats.org/officeDocument/2006/relationships/image" Target="../media/image2.png"/></Relationships>
</file>

<file path=ppt/slides/_rels/slide2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.xml"/><Relationship Id="rId8" Type="http://schemas.microsoft.com/office/2007/relationships/diagramDrawing" Target="../diagrams/drawing17.xml"/><Relationship Id="rId7" Type="http://schemas.openxmlformats.org/officeDocument/2006/relationships/diagramColors" Target="../diagrams/colors17.xml"/><Relationship Id="rId6" Type="http://schemas.openxmlformats.org/officeDocument/2006/relationships/diagramQuickStyle" Target="../diagrams/quickStyle17.xml"/><Relationship Id="rId5" Type="http://schemas.openxmlformats.org/officeDocument/2006/relationships/diagramLayout" Target="../diagrams/layout17.xml"/><Relationship Id="rId4" Type="http://schemas.openxmlformats.org/officeDocument/2006/relationships/diagramData" Target="../diagrams/data17.xml"/><Relationship Id="rId3" Type="http://schemas.openxmlformats.org/officeDocument/2006/relationships/image" Target="../media/image57.png"/><Relationship Id="rId2" Type="http://schemas.openxmlformats.org/officeDocument/2006/relationships/image" Target="../media/image2.png"/><Relationship Id="rId10" Type="http://schemas.openxmlformats.org/officeDocument/2006/relationships/notesSlide" Target="../notesSlides/notesSlide27.xml"/><Relationship Id="rId1" Type="http://schemas.openxmlformats.org/officeDocument/2006/relationships/image" Target="../media/image56.png"/></Relationships>
</file>

<file path=ppt/slides/_rels/slide29.xml.rels><?xml version="1.0" encoding="UTF-8" standalone="yes"?>
<Relationships xmlns="http://schemas.openxmlformats.org/package/2006/relationships"><Relationship Id="rId9" Type="http://schemas.openxmlformats.org/officeDocument/2006/relationships/diagramColors" Target="../diagrams/colors18.xml"/><Relationship Id="rId8" Type="http://schemas.openxmlformats.org/officeDocument/2006/relationships/diagramQuickStyle" Target="../diagrams/quickStyle18.xml"/><Relationship Id="rId7" Type="http://schemas.openxmlformats.org/officeDocument/2006/relationships/diagramLayout" Target="../diagrams/layout18.xml"/><Relationship Id="rId6" Type="http://schemas.openxmlformats.org/officeDocument/2006/relationships/diagramData" Target="../diagrams/data18.xml"/><Relationship Id="rId5" Type="http://schemas.openxmlformats.org/officeDocument/2006/relationships/image" Target="../media/image59.png"/><Relationship Id="rId4" Type="http://schemas.openxmlformats.org/officeDocument/2006/relationships/image" Target="../media/image58.png"/><Relationship Id="rId3" Type="http://schemas.openxmlformats.org/officeDocument/2006/relationships/tags" Target="../tags/tag9.xml"/><Relationship Id="rId2" Type="http://schemas.openxmlformats.org/officeDocument/2006/relationships/tags" Target="../tags/tag8.xml"/><Relationship Id="rId12" Type="http://schemas.openxmlformats.org/officeDocument/2006/relationships/notesSlide" Target="../notesSlides/notesSlide28.xml"/><Relationship Id="rId11" Type="http://schemas.openxmlformats.org/officeDocument/2006/relationships/slideLayout" Target="../slideLayouts/slideLayout2.xml"/><Relationship Id="rId10" Type="http://schemas.microsoft.com/office/2007/relationships/diagramDrawing" Target="../diagrams/drawing18.xml"/><Relationship Id="rId1" Type="http://schemas.openxmlformats.org/officeDocument/2006/relationships/image" Target="../media/image2.png"/></Relationships>
</file>

<file path=ppt/slides/_rels/slide3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.xml"/><Relationship Id="rId8" Type="http://schemas.microsoft.com/office/2007/relationships/diagramDrawing" Target="../diagrams/drawing19.xml"/><Relationship Id="rId7" Type="http://schemas.openxmlformats.org/officeDocument/2006/relationships/diagramColors" Target="../diagrams/colors19.xml"/><Relationship Id="rId6" Type="http://schemas.openxmlformats.org/officeDocument/2006/relationships/diagramQuickStyle" Target="../diagrams/quickStyle19.xml"/><Relationship Id="rId5" Type="http://schemas.openxmlformats.org/officeDocument/2006/relationships/diagramLayout" Target="../diagrams/layout19.xml"/><Relationship Id="rId4" Type="http://schemas.openxmlformats.org/officeDocument/2006/relationships/diagramData" Target="../diagrams/data19.xml"/><Relationship Id="rId3" Type="http://schemas.openxmlformats.org/officeDocument/2006/relationships/image" Target="../media/image61.png"/><Relationship Id="rId2" Type="http://schemas.openxmlformats.org/officeDocument/2006/relationships/image" Target="../media/image2.png"/><Relationship Id="rId10" Type="http://schemas.openxmlformats.org/officeDocument/2006/relationships/notesSlide" Target="../notesSlides/notesSlide29.xml"/><Relationship Id="rId1" Type="http://schemas.openxmlformats.org/officeDocument/2006/relationships/image" Target="../media/image60.png"/></Relationships>
</file>

<file path=ppt/slides/_rels/slide31.xml.rels><?xml version="1.0" encoding="UTF-8" standalone="yes"?>
<Relationships xmlns="http://schemas.openxmlformats.org/package/2006/relationships"><Relationship Id="rId9" Type="http://schemas.microsoft.com/office/2007/relationships/diagramDrawing" Target="../diagrams/drawing20.xml"/><Relationship Id="rId8" Type="http://schemas.openxmlformats.org/officeDocument/2006/relationships/diagramColors" Target="../diagrams/colors20.xml"/><Relationship Id="rId7" Type="http://schemas.openxmlformats.org/officeDocument/2006/relationships/diagramQuickStyle" Target="../diagrams/quickStyle20.xml"/><Relationship Id="rId6" Type="http://schemas.openxmlformats.org/officeDocument/2006/relationships/diagramLayout" Target="../diagrams/layout20.xml"/><Relationship Id="rId5" Type="http://schemas.openxmlformats.org/officeDocument/2006/relationships/diagramData" Target="../diagrams/data20.xml"/><Relationship Id="rId4" Type="http://schemas.openxmlformats.org/officeDocument/2006/relationships/image" Target="../media/image64.png"/><Relationship Id="rId3" Type="http://schemas.openxmlformats.org/officeDocument/2006/relationships/image" Target="../media/image63.png"/><Relationship Id="rId2" Type="http://schemas.openxmlformats.org/officeDocument/2006/relationships/image" Target="../media/image2.png"/><Relationship Id="rId12" Type="http://schemas.openxmlformats.org/officeDocument/2006/relationships/notesSlide" Target="../notesSlides/notesSlide30.xml"/><Relationship Id="rId11" Type="http://schemas.openxmlformats.org/officeDocument/2006/relationships/slideLayout" Target="../slideLayouts/slideLayout2.xml"/><Relationship Id="rId10" Type="http://schemas.openxmlformats.org/officeDocument/2006/relationships/image" Target="../media/image65.png"/><Relationship Id="rId1" Type="http://schemas.openxmlformats.org/officeDocument/2006/relationships/image" Target="../media/image62.png"/></Relationships>
</file>

<file path=ppt/slides/_rels/slide32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31.xml"/><Relationship Id="rId8" Type="http://schemas.openxmlformats.org/officeDocument/2006/relationships/slideLayout" Target="../slideLayouts/slideLayout2.xml"/><Relationship Id="rId7" Type="http://schemas.microsoft.com/office/2007/relationships/diagramDrawing" Target="../diagrams/drawing21.xml"/><Relationship Id="rId6" Type="http://schemas.openxmlformats.org/officeDocument/2006/relationships/diagramColors" Target="../diagrams/colors21.xml"/><Relationship Id="rId5" Type="http://schemas.openxmlformats.org/officeDocument/2006/relationships/diagramQuickStyle" Target="../diagrams/quickStyle21.xml"/><Relationship Id="rId4" Type="http://schemas.openxmlformats.org/officeDocument/2006/relationships/diagramLayout" Target="../diagrams/layout21.xml"/><Relationship Id="rId3" Type="http://schemas.openxmlformats.org/officeDocument/2006/relationships/diagramData" Target="../diagrams/data21.xml"/><Relationship Id="rId2" Type="http://schemas.openxmlformats.org/officeDocument/2006/relationships/image" Target="../media/image66.jpeg"/><Relationship Id="rId1" Type="http://schemas.openxmlformats.org/officeDocument/2006/relationships/image" Target="../media/image2.png"/></Relationships>
</file>

<file path=ppt/slides/_rels/slide33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32.xml"/><Relationship Id="rId8" Type="http://schemas.openxmlformats.org/officeDocument/2006/relationships/slideLayout" Target="../slideLayouts/slideLayout2.xml"/><Relationship Id="rId7" Type="http://schemas.microsoft.com/office/2007/relationships/diagramDrawing" Target="../diagrams/drawing22.xml"/><Relationship Id="rId6" Type="http://schemas.openxmlformats.org/officeDocument/2006/relationships/diagramColors" Target="../diagrams/colors22.xml"/><Relationship Id="rId5" Type="http://schemas.openxmlformats.org/officeDocument/2006/relationships/diagramQuickStyle" Target="../diagrams/quickStyle22.xml"/><Relationship Id="rId4" Type="http://schemas.openxmlformats.org/officeDocument/2006/relationships/diagramLayout" Target="../diagrams/layout22.xml"/><Relationship Id="rId3" Type="http://schemas.openxmlformats.org/officeDocument/2006/relationships/diagramData" Target="../diagrams/data22.xml"/><Relationship Id="rId2" Type="http://schemas.openxmlformats.org/officeDocument/2006/relationships/tags" Target="../tags/tag10.xml"/><Relationship Id="rId1" Type="http://schemas.openxmlformats.org/officeDocument/2006/relationships/image" Target="../media/image2.png"/></Relationships>
</file>

<file path=ppt/slides/_rels/slide34.xml.rels><?xml version="1.0" encoding="UTF-8" standalone="yes"?>
<Relationships xmlns="http://schemas.openxmlformats.org/package/2006/relationships"><Relationship Id="rId9" Type="http://schemas.openxmlformats.org/officeDocument/2006/relationships/image" Target="../media/image75.jpeg"/><Relationship Id="rId8" Type="http://schemas.openxmlformats.org/officeDocument/2006/relationships/image" Target="../media/image74.png"/><Relationship Id="rId7" Type="http://schemas.openxmlformats.org/officeDocument/2006/relationships/image" Target="../media/image73.jpeg"/><Relationship Id="rId6" Type="http://schemas.openxmlformats.org/officeDocument/2006/relationships/image" Target="../media/image72.png"/><Relationship Id="rId5" Type="http://schemas.openxmlformats.org/officeDocument/2006/relationships/image" Target="../media/image71.png"/><Relationship Id="rId4" Type="http://schemas.openxmlformats.org/officeDocument/2006/relationships/image" Target="../media/image70.png"/><Relationship Id="rId3" Type="http://schemas.openxmlformats.org/officeDocument/2006/relationships/image" Target="../media/image69.png"/><Relationship Id="rId2" Type="http://schemas.openxmlformats.org/officeDocument/2006/relationships/image" Target="../media/image68.png"/><Relationship Id="rId11" Type="http://schemas.openxmlformats.org/officeDocument/2006/relationships/notesSlide" Target="../notesSlides/notesSlide33.xml"/><Relationship Id="rId10" Type="http://schemas.openxmlformats.org/officeDocument/2006/relationships/slideLayout" Target="../slideLayouts/slideLayout7.xml"/><Relationship Id="rId1" Type="http://schemas.openxmlformats.org/officeDocument/2006/relationships/image" Target="../media/image67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420149" y="260648"/>
            <a:ext cx="2987552" cy="720000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副标题 2"/>
          <p:cNvSpPr>
            <a:spLocks noGrp="1" noChangeArrowheads="1"/>
          </p:cNvSpPr>
          <p:nvPr>
            <p:ph type="subTitle" idx="1"/>
          </p:nvPr>
        </p:nvSpPr>
        <p:spPr>
          <a:xfrm>
            <a:off x="871546" y="1486418"/>
            <a:ext cx="9851171" cy="2541014"/>
          </a:xfrm>
        </p:spPr>
        <p:txBody>
          <a:bodyPr>
            <a:noAutofit/>
          </a:bodyPr>
          <a:lstStyle/>
          <a:p>
            <a:pPr algn="l">
              <a:lnSpc>
                <a:spcPct val="100000"/>
              </a:lnSpc>
            </a:pPr>
            <a:r>
              <a:rPr lang="zh-CN" altLang="en-US" sz="4800" b="1" dirty="0">
                <a:solidFill>
                  <a:srgbClr val="0C6551"/>
                </a:solidFill>
                <a:latin typeface="思源黑体 CN Medium" pitchFamily="34" charset="-122"/>
                <a:ea typeface="思源黑体 CN Medium" pitchFamily="34" charset="-122"/>
              </a:rPr>
              <a:t>北京义翘神州</a:t>
            </a:r>
            <a:endParaRPr lang="en-US" altLang="zh-CN" sz="4800" b="1" dirty="0">
              <a:solidFill>
                <a:srgbClr val="0C6551"/>
              </a:solidFill>
              <a:latin typeface="思源黑体 CN Medium" pitchFamily="34" charset="-122"/>
              <a:ea typeface="思源黑体 CN Medium" pitchFamily="34" charset="-122"/>
            </a:endParaRPr>
          </a:p>
          <a:p>
            <a:pPr algn="l">
              <a:lnSpc>
                <a:spcPct val="100000"/>
              </a:lnSpc>
            </a:pPr>
            <a:r>
              <a:rPr lang="zh-CN" altLang="en-US" sz="4800" b="1" dirty="0">
                <a:solidFill>
                  <a:srgbClr val="0C6551"/>
                </a:solidFill>
                <a:latin typeface="思源黑体 CN Medium" pitchFamily="34" charset="-122"/>
                <a:ea typeface="思源黑体 CN Medium" pitchFamily="34" charset="-122"/>
              </a:rPr>
              <a:t>类器官培养解决方案</a:t>
            </a:r>
            <a:endParaRPr lang="zh-CN" altLang="en-US" sz="4800" b="1" dirty="0">
              <a:solidFill>
                <a:srgbClr val="0C6551"/>
              </a:solidFill>
              <a:latin typeface="思源黑体 CN Medium" pitchFamily="34" charset="-122"/>
              <a:ea typeface="思源黑体 CN Medium" pitchFamily="34" charset="-122"/>
            </a:endParaRPr>
          </a:p>
        </p:txBody>
      </p:sp>
      <p:sp>
        <p:nvSpPr>
          <p:cNvPr id="10" name="副标题 2"/>
          <p:cNvSpPr txBox="1">
            <a:spLocks noChangeArrowheads="1"/>
          </p:cNvSpPr>
          <p:nvPr/>
        </p:nvSpPr>
        <p:spPr bwMode="auto">
          <a:xfrm>
            <a:off x="871546" y="4652749"/>
            <a:ext cx="5568619" cy="201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6858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defTabSz="6858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defTabSz="6858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defTabSz="6858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defTabSz="6858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20000"/>
              </a:lnSpc>
              <a:spcBef>
                <a:spcPct val="15000"/>
              </a:spcBef>
            </a:pPr>
            <a:endParaRPr lang="zh-CN" altLang="en-US" sz="2400" dirty="0">
              <a:solidFill>
                <a:srgbClr val="37836B"/>
              </a:solidFill>
              <a:latin typeface="思源黑体 CN Medium" pitchFamily="34" charset="-122"/>
              <a:ea typeface="思源黑体 CN Medium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20000"/>
              </a:lnSpc>
              <a:spcBef>
                <a:spcPct val="15000"/>
              </a:spcBef>
            </a:pPr>
            <a:r>
              <a:rPr lang="zh-CN" altLang="en-US" sz="2400" dirty="0">
                <a:solidFill>
                  <a:srgbClr val="37836B"/>
                </a:solidFill>
                <a:latin typeface="思源黑体 CN Medium" pitchFamily="34" charset="-122"/>
                <a:ea typeface="思源黑体 CN Medium" pitchFamily="34" charset="-122"/>
                <a:cs typeface="Times New Roman" panose="02020603050405020304" pitchFamily="18" charset="0"/>
              </a:rPr>
              <a:t>北京义翘神州科技股份有限公司</a:t>
            </a:r>
            <a:endParaRPr lang="zh-CN" altLang="en-US" sz="2400" dirty="0">
              <a:solidFill>
                <a:srgbClr val="37836B"/>
              </a:solidFill>
              <a:latin typeface="思源黑体 CN Medium" pitchFamily="34" charset="-122"/>
              <a:ea typeface="思源黑体 CN Medium" pitchFamily="34" charset="-122"/>
              <a:cs typeface="Times New Roman" panose="02020603050405020304" pitchFamily="18" charset="0"/>
            </a:endParaRPr>
          </a:p>
        </p:txBody>
      </p:sp>
      <p:sp>
        <p:nvSpPr>
          <p:cNvPr id="12" name="椭圆 11"/>
          <p:cNvSpPr/>
          <p:nvPr/>
        </p:nvSpPr>
        <p:spPr>
          <a:xfrm>
            <a:off x="5615947" y="-1104123"/>
            <a:ext cx="2208245" cy="2208245"/>
          </a:xfrm>
          <a:prstGeom prst="ellipse">
            <a:avLst/>
          </a:prstGeom>
          <a:gradFill flip="none" rotWithShape="1">
            <a:gsLst>
              <a:gs pos="0">
                <a:srgbClr val="14CD68"/>
              </a:gs>
              <a:gs pos="100000">
                <a:srgbClr val="035C7D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13" name="椭圆 12"/>
          <p:cNvSpPr/>
          <p:nvPr/>
        </p:nvSpPr>
        <p:spPr>
          <a:xfrm>
            <a:off x="5135893" y="4101075"/>
            <a:ext cx="772120" cy="772120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>
            <a:off x="7440149" y="1988840"/>
            <a:ext cx="6764503" cy="676450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  <p:sp>
        <p:nvSpPr>
          <p:cNvPr id="14" name="灯片编号占位符 4"/>
          <p:cNvSpPr txBox="1"/>
          <p:nvPr/>
        </p:nvSpPr>
        <p:spPr>
          <a:xfrm>
            <a:off x="8121502" y="643971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7D9BB5D0-35E4-459D-AEF3-FE4D7C45CC19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chemeClr val="tx1">
                    <a:tint val="75000"/>
                  </a:schemeClr>
                </a:solidFill>
                <a:effectLst/>
                <a:uLnTx/>
                <a:uFillTx/>
                <a:latin typeface="Poppins" panose="02000000000000000000" pitchFamily="2" charset="0"/>
                <a:ea typeface="+mn-ea"/>
                <a:cs typeface="Poppins" panose="02000000000000000000" pitchFamily="2" charset="0"/>
              </a:rPr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tint val="75000"/>
                </a:schemeClr>
              </a:solidFill>
              <a:effectLst/>
              <a:uLnTx/>
              <a:uFillTx/>
              <a:latin typeface="Poppins" panose="02000000000000000000" pitchFamily="2" charset="0"/>
              <a:ea typeface="+mn-ea"/>
              <a:cs typeface="Poppins" panose="02000000000000000000" pitchFamily="2" charset="0"/>
            </a:endParaRPr>
          </a:p>
        </p:txBody>
      </p:sp>
    </p:spTree>
    <p:custDataLst>
      <p:tags r:id="rId2"/>
    </p:custData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椭圆 8"/>
          <p:cNvSpPr/>
          <p:nvPr/>
        </p:nvSpPr>
        <p:spPr>
          <a:xfrm>
            <a:off x="-5020456" y="3432830"/>
            <a:ext cx="6764503" cy="676450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pic>
        <p:nvPicPr>
          <p:cNvPr id="1026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44" name="直接连接符 143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椭圆 162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165" name="椭圆 164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166" name="椭圆 165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167" name="椭圆 166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文本框 3"/>
          <p:cNvSpPr txBox="1"/>
          <p:nvPr/>
        </p:nvSpPr>
        <p:spPr>
          <a:xfrm>
            <a:off x="2068475" y="1296246"/>
            <a:ext cx="5953874" cy="34778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indent="0">
              <a:lnSpc>
                <a:spcPct val="230000"/>
              </a:lnSpc>
              <a:buFont typeface="Arial" panose="020B0604020202020204" pitchFamily="34" charset="0"/>
              <a:buNone/>
            </a:pPr>
            <a:r>
              <a:rPr lang="zh-CN" altLang="en-US" sz="4000" b="1" dirty="0">
                <a:solidFill>
                  <a:srgbClr val="265645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目录</a:t>
            </a:r>
            <a:endParaRPr lang="zh-CN" altLang="en-US" sz="2400" b="1" dirty="0"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pPr marL="342900" indent="-34290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zh-CN" altLang="en-US" sz="3200" b="1" dirty="0">
                <a:solidFill>
                  <a:srgbClr val="0C655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义翘神州公司介绍</a:t>
            </a:r>
            <a:endParaRPr lang="en-US" altLang="zh-CN" sz="3200" b="1" dirty="0">
              <a:solidFill>
                <a:srgbClr val="0C655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zh-CN" altLang="en-US" sz="3200" b="1" dirty="0">
                <a:solidFill>
                  <a:srgbClr val="0C655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义翘神州类器官培养解决方案</a:t>
            </a:r>
            <a:endParaRPr lang="en-US" altLang="zh-CN" sz="4800" b="1" dirty="0">
              <a:solidFill>
                <a:srgbClr val="0C655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12" name="椭圆 11"/>
          <p:cNvSpPr/>
          <p:nvPr/>
        </p:nvSpPr>
        <p:spPr>
          <a:xfrm>
            <a:off x="10927087" y="3195462"/>
            <a:ext cx="2208245" cy="2208245"/>
          </a:xfrm>
          <a:prstGeom prst="ellipse">
            <a:avLst/>
          </a:prstGeom>
          <a:gradFill flip="none" rotWithShape="1">
            <a:gsLst>
              <a:gs pos="0">
                <a:srgbClr val="14CD68"/>
              </a:gs>
              <a:gs pos="100000">
                <a:srgbClr val="035C7D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13" name="椭圆 12"/>
          <p:cNvSpPr/>
          <p:nvPr/>
        </p:nvSpPr>
        <p:spPr>
          <a:xfrm>
            <a:off x="7078358" y="5404095"/>
            <a:ext cx="772120" cy="772120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2" name="椭圆 1"/>
          <p:cNvSpPr/>
          <p:nvPr/>
        </p:nvSpPr>
        <p:spPr>
          <a:xfrm>
            <a:off x="7542530" y="1567180"/>
            <a:ext cx="1529080" cy="1445895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8121502" y="643971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  <p:transition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9890" y="164646"/>
            <a:ext cx="1991073" cy="480022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副标题 2"/>
          <p:cNvSpPr txBox="1"/>
          <p:nvPr/>
        </p:nvSpPr>
        <p:spPr>
          <a:xfrm>
            <a:off x="817237" y="3429159"/>
            <a:ext cx="10557844" cy="1536242"/>
          </a:xfrm>
          <a:prstGeom prst="rect">
            <a:avLst/>
          </a:prstGeom>
        </p:spPr>
        <p:txBody>
          <a:bodyPr lIns="121894" tIns="60946" rIns="121894" bIns="60946">
            <a:normAutofit/>
          </a:bodyPr>
          <a:lstStyle/>
          <a:p>
            <a:pPr algn="ctr">
              <a:lnSpc>
                <a:spcPct val="90000"/>
              </a:lnSpc>
              <a:buFont typeface="Arial" panose="020B0604020202020204" pitchFamily="34" charset="0"/>
              <a:buNone/>
            </a:pPr>
            <a:endParaRPr lang="en-US" altLang="zh-CN" sz="3700" dirty="0">
              <a:solidFill>
                <a:srgbClr val="007E66"/>
              </a:solidFill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5" name="副标题 2"/>
          <p:cNvSpPr txBox="1"/>
          <p:nvPr/>
        </p:nvSpPr>
        <p:spPr>
          <a:xfrm>
            <a:off x="4416503" y="1988933"/>
            <a:ext cx="3359314" cy="2496393"/>
          </a:xfrm>
          <a:prstGeom prst="rect">
            <a:avLst/>
          </a:prstGeom>
        </p:spPr>
        <p:txBody>
          <a:bodyPr lIns="121894" tIns="60946" rIns="121894" bIns="60946">
            <a:noAutofit/>
          </a:bodyPr>
          <a:lstStyle/>
          <a:p>
            <a:pPr algn="ctr">
              <a:lnSpc>
                <a:spcPct val="90000"/>
              </a:lnSpc>
              <a:buFont typeface="Arial" panose="020B0604020202020204" pitchFamily="34" charset="0"/>
              <a:buNone/>
            </a:pPr>
            <a:r>
              <a:rPr lang="en-US" altLang="zh-CN" sz="9600" b="1" dirty="0">
                <a:solidFill>
                  <a:srgbClr val="007E66"/>
                </a:solidFill>
                <a:latin typeface="Poppins" panose="02000000000000000000" pitchFamily="2" charset="0"/>
                <a:ea typeface="思源黑体 CN Medium" pitchFamily="34" charset="-122"/>
                <a:cs typeface="Poppins" panose="02000000000000000000" pitchFamily="2" charset="0"/>
              </a:rPr>
              <a:t>01</a:t>
            </a:r>
            <a:endParaRPr lang="en-US" altLang="zh-CN" sz="9600" b="1" dirty="0">
              <a:solidFill>
                <a:srgbClr val="007E66"/>
              </a:solidFill>
              <a:latin typeface="Poppins" panose="02000000000000000000" pitchFamily="2" charset="0"/>
              <a:ea typeface="思源黑体 CN Medium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/>
          <p:nvPr/>
        </p:nvSpPr>
        <p:spPr>
          <a:xfrm>
            <a:off x="-4653646" y="3429159"/>
            <a:ext cx="8093333" cy="8096261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94" tIns="60946" rIns="121894" bIns="60946"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11" name="椭圆 10"/>
          <p:cNvSpPr/>
          <p:nvPr/>
        </p:nvSpPr>
        <p:spPr>
          <a:xfrm>
            <a:off x="10031356" y="-1965160"/>
            <a:ext cx="3928898" cy="3930319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94" tIns="60946" rIns="121894" bIns="60946"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3" name="副标题 2"/>
          <p:cNvSpPr>
            <a:spLocks noGrp="1" noChangeArrowheads="1"/>
          </p:cNvSpPr>
          <p:nvPr/>
        </p:nvSpPr>
        <p:spPr>
          <a:xfrm>
            <a:off x="146756" y="3489759"/>
            <a:ext cx="11849049" cy="156083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4400" b="1" dirty="0">
                <a:solidFill>
                  <a:srgbClr val="0C6551"/>
                </a:solidFill>
                <a:latin typeface="Poppins" panose="02000000000000000000" pitchFamily="2" charset="0"/>
                <a:ea typeface="思源黑体 CN Medium" pitchFamily="34" charset="-122"/>
                <a:cs typeface="Poppins" panose="02000000000000000000" pitchFamily="2" charset="0"/>
              </a:rPr>
              <a:t>义翘神州公司介绍</a:t>
            </a:r>
            <a:endParaRPr lang="zh-CN" altLang="en-US" sz="4400" b="1" dirty="0">
              <a:solidFill>
                <a:srgbClr val="0C6551"/>
              </a:solidFill>
              <a:latin typeface="Poppins" panose="02000000000000000000" pitchFamily="2" charset="0"/>
              <a:ea typeface="思源黑体 CN Medium" pitchFamily="34" charset="-122"/>
              <a:cs typeface="Poppins" panose="02000000000000000000" pitchFamily="2" charset="0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  <p:sp>
        <p:nvSpPr>
          <p:cNvPr id="12" name="TextBox 11"/>
          <p:cNvSpPr txBox="1"/>
          <p:nvPr/>
        </p:nvSpPr>
        <p:spPr>
          <a:xfrm>
            <a:off x="9072035" y="6489701"/>
            <a:ext cx="3071284" cy="307771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Poppins" panose="02000000000000000000" pitchFamily="2" charset="0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200" dirty="0">
              <a:solidFill>
                <a:schemeClr val="tx1">
                  <a:lumMod val="50000"/>
                  <a:lumOff val="50000"/>
                </a:schemeClr>
              </a:solidFill>
              <a:latin typeface="Poppins" panose="02000000000000000000" pitchFamily="2" charset="0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E:\义翘工作文件\设计\0725 PPT修改\图片\图1.png"/>
          <p:cNvPicPr>
            <a:picLocks noChangeAspect="1"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-9952" y="540052"/>
            <a:ext cx="6289352" cy="6047455"/>
          </a:xfrm>
          <a:prstGeom prst="rect">
            <a:avLst/>
          </a:prstGeom>
          <a:noFill/>
        </p:spPr>
      </p:pic>
      <p:pic>
        <p:nvPicPr>
          <p:cNvPr id="1027" name="Picture 3" descr="E:\义翘工作文件\设计\0725 PPT修改\图片\图2.pn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96900" y="2755848"/>
            <a:ext cx="7069228" cy="3547561"/>
          </a:xfrm>
          <a:prstGeom prst="rect">
            <a:avLst/>
          </a:prstGeom>
          <a:noFill/>
        </p:spPr>
      </p:pic>
      <p:grpSp>
        <p:nvGrpSpPr>
          <p:cNvPr id="2" name="组合 29"/>
          <p:cNvGrpSpPr/>
          <p:nvPr/>
        </p:nvGrpSpPr>
        <p:grpSpPr>
          <a:xfrm>
            <a:off x="751425" y="2872191"/>
            <a:ext cx="4132839" cy="2731083"/>
            <a:chOff x="773932" y="2573363"/>
            <a:chExt cx="2642376" cy="1571295"/>
          </a:xfrm>
        </p:grpSpPr>
        <p:sp>
          <p:nvSpPr>
            <p:cNvPr id="15" name="TextBox 14"/>
            <p:cNvSpPr txBox="1"/>
            <p:nvPr/>
          </p:nvSpPr>
          <p:spPr>
            <a:xfrm>
              <a:off x="788220" y="2573363"/>
              <a:ext cx="1579572" cy="19478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>
                  <a:solidFill>
                    <a:srgbClr val="007E66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硬件设施</a:t>
              </a:r>
              <a:r>
                <a:rPr lang="en-US" altLang="zh-CN" sz="1600" b="1" dirty="0">
                  <a:solidFill>
                    <a:srgbClr val="007E66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: ~ 30,000 m </a:t>
              </a:r>
              <a:r>
                <a:rPr lang="en-US" altLang="zh-CN" sz="1600" b="1" baseline="30000" dirty="0">
                  <a:solidFill>
                    <a:srgbClr val="007E66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2</a:t>
              </a:r>
              <a:endParaRPr lang="zh-CN" altLang="en-US" sz="1600" b="1" baseline="30000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785786" y="2767904"/>
              <a:ext cx="2172547" cy="3010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超过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25,000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平米的研发中心</a:t>
              </a:r>
              <a:endPara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endParaRPr>
            </a:p>
            <a:p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超过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7,000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平米的洁净生产车间</a:t>
              </a:r>
              <a:endPara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778113" y="3146284"/>
              <a:ext cx="1326423" cy="19478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>
                  <a:solidFill>
                    <a:srgbClr val="007E66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我们的客户</a:t>
              </a:r>
              <a:r>
                <a:rPr lang="en-US" altLang="zh-CN" sz="1600" b="1" dirty="0">
                  <a:solidFill>
                    <a:srgbClr val="007E66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: 6,000+</a:t>
              </a:r>
              <a:endParaRPr lang="zh-CN" altLang="en-US" sz="1600" b="1" baseline="30000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778113" y="3340825"/>
              <a:ext cx="2638195" cy="1770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产品与服务已推广至全球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90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多个国家地区</a:t>
              </a:r>
              <a:endPara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773932" y="3547912"/>
              <a:ext cx="1075323" cy="19478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>
                  <a:solidFill>
                    <a:srgbClr val="007E66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人才队伍</a:t>
              </a:r>
              <a:r>
                <a:rPr lang="en-US" altLang="zh-CN" sz="1600" b="1" dirty="0">
                  <a:solidFill>
                    <a:srgbClr val="007E66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: 900+</a:t>
              </a:r>
              <a:endParaRPr lang="zh-CN" altLang="en-US" sz="1600" b="1" baseline="30000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785786" y="3742453"/>
              <a:ext cx="2277622" cy="1770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三分之一硕士及以上学历人才</a:t>
              </a:r>
              <a:endPara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endParaRP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798171" y="3949875"/>
              <a:ext cx="1265953" cy="19478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>
                  <a:solidFill>
                    <a:srgbClr val="007E66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现货产品</a:t>
              </a:r>
              <a:r>
                <a:rPr lang="en-US" altLang="zh-CN" sz="1600" b="1" dirty="0">
                  <a:solidFill>
                    <a:srgbClr val="007E66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: 67,000+</a:t>
              </a:r>
              <a:endParaRPr lang="zh-CN" altLang="en-US" sz="1600" b="1" baseline="30000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endParaRPr>
            </a:p>
          </p:txBody>
        </p:sp>
      </p:grpSp>
      <p:sp>
        <p:nvSpPr>
          <p:cNvPr id="13" name="TextBox 12"/>
          <p:cNvSpPr txBox="1"/>
          <p:nvPr/>
        </p:nvSpPr>
        <p:spPr>
          <a:xfrm>
            <a:off x="3311691" y="1178381"/>
            <a:ext cx="2838812" cy="1600434"/>
          </a:xfrm>
          <a:prstGeom prst="rect">
            <a:avLst/>
          </a:prstGeom>
          <a:noFill/>
        </p:spPr>
        <p:txBody>
          <a:bodyPr wrap="square" lIns="121917" tIns="60958" rIns="121917" bIns="60958" rtlCol="0">
            <a:spAutoFit/>
          </a:bodyPr>
          <a:lstStyle/>
          <a:p>
            <a:r>
              <a:rPr lang="zh-CN" altLang="en-US" sz="1600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主要从事生物试剂研发、生产、销售并提供技术服务</a:t>
            </a:r>
            <a:r>
              <a:rPr lang="en-US" altLang="zh-CN" sz="1600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,</a:t>
            </a:r>
            <a:r>
              <a:rPr lang="zh-CN" altLang="en-US" sz="1600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主要业务包括重组蛋白、抗体、基因和培养基等产品以及重组蛋白、抗体的开发和生物分析检测等服务。</a:t>
            </a:r>
            <a:endParaRPr lang="zh-CN" altLang="en-US" sz="1600" dirty="0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4" name="矩形 13"/>
          <p:cNvSpPr/>
          <p:nvPr/>
        </p:nvSpPr>
        <p:spPr>
          <a:xfrm flipH="1">
            <a:off x="740407" y="2953309"/>
            <a:ext cx="24000" cy="2484000"/>
          </a:xfrm>
          <a:prstGeom prst="rect">
            <a:avLst/>
          </a:prstGeom>
          <a:solidFill>
            <a:srgbClr val="007E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lstStyle/>
          <a:p>
            <a:pPr algn="ctr"/>
            <a:endParaRPr lang="zh-CN" altLang="en-US"/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pic>
        <p:nvPicPr>
          <p:cNvPr id="29" name="Picture 2" descr="D:\桌面\新logo-黑.png"/>
          <p:cNvPicPr>
            <a:picLocks noChangeAspect="1" noChangeArrowheads="1"/>
          </p:cNvPicPr>
          <p:nvPr/>
        </p:nvPicPr>
        <p:blipFill>
          <a:blip r:embed="rId3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30" name="直接连接符 143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椭圆 30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34" name="椭圆 33"/>
          <p:cNvSpPr>
            <a:spLocks noChangeAspect="1"/>
          </p:cNvSpPr>
          <p:nvPr/>
        </p:nvSpPr>
        <p:spPr>
          <a:xfrm>
            <a:off x="143339" y="6549264"/>
            <a:ext cx="144000" cy="144000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35" name="椭圆 34"/>
          <p:cNvSpPr>
            <a:spLocks noChangeAspect="1"/>
          </p:cNvSpPr>
          <p:nvPr/>
        </p:nvSpPr>
        <p:spPr>
          <a:xfrm>
            <a:off x="340619" y="6546089"/>
            <a:ext cx="144000" cy="144000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36" name="椭圆 35"/>
          <p:cNvSpPr>
            <a:spLocks noChangeAspect="1"/>
          </p:cNvSpPr>
          <p:nvPr/>
        </p:nvSpPr>
        <p:spPr>
          <a:xfrm>
            <a:off x="537899" y="6542915"/>
            <a:ext cx="144000" cy="144000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9358489" y="187036"/>
            <a:ext cx="259105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义翘神州公司简介</a:t>
            </a:r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  <p:cxnSp>
        <p:nvCxnSpPr>
          <p:cNvPr id="26" name="直接连接符 25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矩形 251"/>
          <p:cNvSpPr/>
          <p:nvPr/>
        </p:nvSpPr>
        <p:spPr>
          <a:xfrm>
            <a:off x="349954" y="1047733"/>
            <a:ext cx="8667811" cy="5429288"/>
          </a:xfrm>
          <a:prstGeom prst="rect">
            <a:avLst/>
          </a:prstGeom>
          <a:solidFill>
            <a:schemeClr val="bg1"/>
          </a:solidFill>
          <a:ln w="3175">
            <a:solidFill>
              <a:srgbClr val="007E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pic>
        <p:nvPicPr>
          <p:cNvPr id="28" name="Picture 3"/>
          <p:cNvPicPr>
            <a:picLocks noChangeAspect="1"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9048772" y="1412776"/>
            <a:ext cx="2790953" cy="20162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9" name="组合 287"/>
          <p:cNvGrpSpPr/>
          <p:nvPr/>
        </p:nvGrpSpPr>
        <p:grpSpPr>
          <a:xfrm>
            <a:off x="9144022" y="4541405"/>
            <a:ext cx="2487549" cy="1459363"/>
            <a:chOff x="1461653" y="1584176"/>
            <a:chExt cx="5767519" cy="3505572"/>
          </a:xfrm>
          <a:solidFill>
            <a:srgbClr val="47B897"/>
          </a:solidFill>
        </p:grpSpPr>
        <p:grpSp>
          <p:nvGrpSpPr>
            <p:cNvPr id="30" name="组合 345"/>
            <p:cNvGrpSpPr/>
            <p:nvPr/>
          </p:nvGrpSpPr>
          <p:grpSpPr>
            <a:xfrm>
              <a:off x="3696003" y="1895075"/>
              <a:ext cx="1811616" cy="1619955"/>
              <a:chOff x="3696003" y="1895075"/>
              <a:chExt cx="1811616" cy="1619955"/>
            </a:xfrm>
            <a:grpFill/>
          </p:grpSpPr>
          <p:grpSp>
            <p:nvGrpSpPr>
              <p:cNvPr id="195" name="组合 342"/>
              <p:cNvGrpSpPr/>
              <p:nvPr/>
            </p:nvGrpSpPr>
            <p:grpSpPr>
              <a:xfrm>
                <a:off x="3696003" y="1895075"/>
                <a:ext cx="1701122" cy="1619955"/>
                <a:chOff x="3696003" y="1895075"/>
                <a:chExt cx="1701122" cy="1619955"/>
              </a:xfrm>
              <a:grpFill/>
            </p:grpSpPr>
            <p:grpSp>
              <p:nvGrpSpPr>
                <p:cNvPr id="197" name="组合 335"/>
                <p:cNvGrpSpPr/>
                <p:nvPr/>
              </p:nvGrpSpPr>
              <p:grpSpPr>
                <a:xfrm>
                  <a:off x="4201290" y="1895075"/>
                  <a:ext cx="1195835" cy="1619955"/>
                  <a:chOff x="4201290" y="1895075"/>
                  <a:chExt cx="1195835" cy="1619955"/>
                </a:xfrm>
                <a:grpFill/>
              </p:grpSpPr>
              <p:sp>
                <p:nvSpPr>
                  <p:cNvPr id="199" name="Freeform 22"/>
                  <p:cNvSpPr>
                    <a:spLocks noEditPoints="1"/>
                  </p:cNvSpPr>
                  <p:nvPr/>
                </p:nvSpPr>
                <p:spPr bwMode="auto">
                  <a:xfrm>
                    <a:off x="5031913" y="3384017"/>
                    <a:ext cx="84280" cy="71169"/>
                  </a:xfrm>
                  <a:custGeom>
                    <a:avLst/>
                    <a:gdLst>
                      <a:gd name="T0" fmla="*/ 3 w 90"/>
                      <a:gd name="T1" fmla="*/ 45 h 76"/>
                      <a:gd name="T2" fmla="*/ 3 w 90"/>
                      <a:gd name="T3" fmla="*/ 45 h 76"/>
                      <a:gd name="T4" fmla="*/ 7 w 90"/>
                      <a:gd name="T5" fmla="*/ 50 h 76"/>
                      <a:gd name="T6" fmla="*/ 17 w 90"/>
                      <a:gd name="T7" fmla="*/ 50 h 76"/>
                      <a:gd name="T8" fmla="*/ 14 w 90"/>
                      <a:gd name="T9" fmla="*/ 55 h 76"/>
                      <a:gd name="T10" fmla="*/ 21 w 90"/>
                      <a:gd name="T11" fmla="*/ 67 h 76"/>
                      <a:gd name="T12" fmla="*/ 10 w 90"/>
                      <a:gd name="T13" fmla="*/ 64 h 76"/>
                      <a:gd name="T14" fmla="*/ 3 w 90"/>
                      <a:gd name="T15" fmla="*/ 53 h 76"/>
                      <a:gd name="T16" fmla="*/ 0 w 90"/>
                      <a:gd name="T17" fmla="*/ 45 h 76"/>
                      <a:gd name="T18" fmla="*/ 3 w 90"/>
                      <a:gd name="T19" fmla="*/ 45 h 76"/>
                      <a:gd name="T20" fmla="*/ 43 w 90"/>
                      <a:gd name="T21" fmla="*/ 12 h 76"/>
                      <a:gd name="T22" fmla="*/ 43 w 90"/>
                      <a:gd name="T23" fmla="*/ 12 h 76"/>
                      <a:gd name="T24" fmla="*/ 50 w 90"/>
                      <a:gd name="T25" fmla="*/ 15 h 76"/>
                      <a:gd name="T26" fmla="*/ 52 w 90"/>
                      <a:gd name="T27" fmla="*/ 10 h 76"/>
                      <a:gd name="T28" fmla="*/ 62 w 90"/>
                      <a:gd name="T29" fmla="*/ 0 h 76"/>
                      <a:gd name="T30" fmla="*/ 69 w 90"/>
                      <a:gd name="T31" fmla="*/ 12 h 76"/>
                      <a:gd name="T32" fmla="*/ 78 w 90"/>
                      <a:gd name="T33" fmla="*/ 29 h 76"/>
                      <a:gd name="T34" fmla="*/ 85 w 90"/>
                      <a:gd name="T35" fmla="*/ 29 h 76"/>
                      <a:gd name="T36" fmla="*/ 90 w 90"/>
                      <a:gd name="T37" fmla="*/ 34 h 76"/>
                      <a:gd name="T38" fmla="*/ 78 w 90"/>
                      <a:gd name="T39" fmla="*/ 36 h 76"/>
                      <a:gd name="T40" fmla="*/ 74 w 90"/>
                      <a:gd name="T41" fmla="*/ 53 h 76"/>
                      <a:gd name="T42" fmla="*/ 71 w 90"/>
                      <a:gd name="T43" fmla="*/ 60 h 76"/>
                      <a:gd name="T44" fmla="*/ 66 w 90"/>
                      <a:gd name="T45" fmla="*/ 64 h 76"/>
                      <a:gd name="T46" fmla="*/ 66 w 90"/>
                      <a:gd name="T47" fmla="*/ 74 h 76"/>
                      <a:gd name="T48" fmla="*/ 62 w 90"/>
                      <a:gd name="T49" fmla="*/ 76 h 76"/>
                      <a:gd name="T50" fmla="*/ 52 w 90"/>
                      <a:gd name="T51" fmla="*/ 64 h 76"/>
                      <a:gd name="T52" fmla="*/ 57 w 90"/>
                      <a:gd name="T53" fmla="*/ 55 h 76"/>
                      <a:gd name="T54" fmla="*/ 52 w 90"/>
                      <a:gd name="T55" fmla="*/ 48 h 76"/>
                      <a:gd name="T56" fmla="*/ 48 w 90"/>
                      <a:gd name="T57" fmla="*/ 50 h 76"/>
                      <a:gd name="T58" fmla="*/ 29 w 90"/>
                      <a:gd name="T59" fmla="*/ 64 h 76"/>
                      <a:gd name="T60" fmla="*/ 29 w 90"/>
                      <a:gd name="T61" fmla="*/ 50 h 76"/>
                      <a:gd name="T62" fmla="*/ 19 w 90"/>
                      <a:gd name="T63" fmla="*/ 48 h 76"/>
                      <a:gd name="T64" fmla="*/ 14 w 90"/>
                      <a:gd name="T65" fmla="*/ 41 h 76"/>
                      <a:gd name="T66" fmla="*/ 19 w 90"/>
                      <a:gd name="T67" fmla="*/ 36 h 76"/>
                      <a:gd name="T68" fmla="*/ 10 w 90"/>
                      <a:gd name="T69" fmla="*/ 29 h 76"/>
                      <a:gd name="T70" fmla="*/ 12 w 90"/>
                      <a:gd name="T71" fmla="*/ 22 h 76"/>
                      <a:gd name="T72" fmla="*/ 5 w 90"/>
                      <a:gd name="T73" fmla="*/ 19 h 76"/>
                      <a:gd name="T74" fmla="*/ 3 w 90"/>
                      <a:gd name="T75" fmla="*/ 12 h 76"/>
                      <a:gd name="T76" fmla="*/ 7 w 90"/>
                      <a:gd name="T77" fmla="*/ 10 h 76"/>
                      <a:gd name="T78" fmla="*/ 19 w 90"/>
                      <a:gd name="T79" fmla="*/ 15 h 76"/>
                      <a:gd name="T80" fmla="*/ 29 w 90"/>
                      <a:gd name="T81" fmla="*/ 17 h 76"/>
                      <a:gd name="T82" fmla="*/ 31 w 90"/>
                      <a:gd name="T83" fmla="*/ 15 h 76"/>
                      <a:gd name="T84" fmla="*/ 21 w 90"/>
                      <a:gd name="T85" fmla="*/ 3 h 76"/>
                      <a:gd name="T86" fmla="*/ 26 w 90"/>
                      <a:gd name="T87" fmla="*/ 0 h 76"/>
                      <a:gd name="T88" fmla="*/ 31 w 90"/>
                      <a:gd name="T89" fmla="*/ 0 h 76"/>
                      <a:gd name="T90" fmla="*/ 43 w 90"/>
                      <a:gd name="T91" fmla="*/ 12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76">
                        <a:moveTo>
                          <a:pt x="3" y="45"/>
                        </a:moveTo>
                        <a:lnTo>
                          <a:pt x="3" y="45"/>
                        </a:lnTo>
                        <a:lnTo>
                          <a:pt x="7" y="50"/>
                        </a:lnTo>
                        <a:lnTo>
                          <a:pt x="17" y="50"/>
                        </a:lnTo>
                        <a:lnTo>
                          <a:pt x="14" y="55"/>
                        </a:lnTo>
                        <a:lnTo>
                          <a:pt x="21" y="67"/>
                        </a:lnTo>
                        <a:lnTo>
                          <a:pt x="10" y="64"/>
                        </a:lnTo>
                        <a:lnTo>
                          <a:pt x="3" y="53"/>
                        </a:lnTo>
                        <a:lnTo>
                          <a:pt x="0" y="45"/>
                        </a:lnTo>
                        <a:lnTo>
                          <a:pt x="3" y="45"/>
                        </a:lnTo>
                        <a:close/>
                        <a:moveTo>
                          <a:pt x="43" y="12"/>
                        </a:moveTo>
                        <a:lnTo>
                          <a:pt x="43" y="12"/>
                        </a:lnTo>
                        <a:lnTo>
                          <a:pt x="50" y="15"/>
                        </a:lnTo>
                        <a:lnTo>
                          <a:pt x="52" y="10"/>
                        </a:lnTo>
                        <a:lnTo>
                          <a:pt x="62" y="0"/>
                        </a:lnTo>
                        <a:lnTo>
                          <a:pt x="69" y="12"/>
                        </a:lnTo>
                        <a:lnTo>
                          <a:pt x="78" y="29"/>
                        </a:lnTo>
                        <a:lnTo>
                          <a:pt x="85" y="29"/>
                        </a:lnTo>
                        <a:lnTo>
                          <a:pt x="90" y="34"/>
                        </a:lnTo>
                        <a:lnTo>
                          <a:pt x="78" y="36"/>
                        </a:lnTo>
                        <a:lnTo>
                          <a:pt x="74" y="53"/>
                        </a:lnTo>
                        <a:lnTo>
                          <a:pt x="71" y="60"/>
                        </a:lnTo>
                        <a:lnTo>
                          <a:pt x="66" y="64"/>
                        </a:lnTo>
                        <a:lnTo>
                          <a:pt x="66" y="74"/>
                        </a:lnTo>
                        <a:lnTo>
                          <a:pt x="62" y="76"/>
                        </a:lnTo>
                        <a:lnTo>
                          <a:pt x="52" y="64"/>
                        </a:lnTo>
                        <a:lnTo>
                          <a:pt x="57" y="55"/>
                        </a:lnTo>
                        <a:lnTo>
                          <a:pt x="52" y="48"/>
                        </a:lnTo>
                        <a:lnTo>
                          <a:pt x="48" y="50"/>
                        </a:lnTo>
                        <a:lnTo>
                          <a:pt x="29" y="64"/>
                        </a:lnTo>
                        <a:lnTo>
                          <a:pt x="29" y="50"/>
                        </a:lnTo>
                        <a:lnTo>
                          <a:pt x="19" y="48"/>
                        </a:lnTo>
                        <a:lnTo>
                          <a:pt x="14" y="41"/>
                        </a:lnTo>
                        <a:lnTo>
                          <a:pt x="19" y="36"/>
                        </a:lnTo>
                        <a:lnTo>
                          <a:pt x="10" y="29"/>
                        </a:lnTo>
                        <a:lnTo>
                          <a:pt x="12" y="22"/>
                        </a:lnTo>
                        <a:lnTo>
                          <a:pt x="5" y="19"/>
                        </a:lnTo>
                        <a:lnTo>
                          <a:pt x="3" y="12"/>
                        </a:lnTo>
                        <a:lnTo>
                          <a:pt x="7" y="10"/>
                        </a:lnTo>
                        <a:lnTo>
                          <a:pt x="19" y="15"/>
                        </a:lnTo>
                        <a:lnTo>
                          <a:pt x="29" y="17"/>
                        </a:lnTo>
                        <a:lnTo>
                          <a:pt x="31" y="15"/>
                        </a:lnTo>
                        <a:lnTo>
                          <a:pt x="21" y="3"/>
                        </a:lnTo>
                        <a:lnTo>
                          <a:pt x="26" y="0"/>
                        </a:lnTo>
                        <a:lnTo>
                          <a:pt x="31" y="0"/>
                        </a:lnTo>
                        <a:lnTo>
                          <a:pt x="43" y="12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>
                    <a:noAutofit/>
                  </a:bodyPr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0" name="Freeform 15"/>
                  <p:cNvSpPr/>
                  <p:nvPr/>
                </p:nvSpPr>
                <p:spPr bwMode="auto">
                  <a:xfrm>
                    <a:off x="5012158" y="3394274"/>
                    <a:ext cx="49854" cy="51639"/>
                  </a:xfrm>
                  <a:custGeom>
                    <a:avLst/>
                    <a:gdLst>
                      <a:gd name="connsiteX0" fmla="*/ 84498 w 120983"/>
                      <a:gd name="connsiteY0" fmla="*/ 86354 h 125311"/>
                      <a:gd name="connsiteX1" fmla="*/ 86354 w 120983"/>
                      <a:gd name="connsiteY1" fmla="*/ 88952 h 125311"/>
                      <a:gd name="connsiteX2" fmla="*/ 91533 w 120983"/>
                      <a:gd name="connsiteY2" fmla="*/ 89988 h 125311"/>
                      <a:gd name="connsiteX3" fmla="*/ 93714 w 120983"/>
                      <a:gd name="connsiteY3" fmla="*/ 86354 h 125311"/>
                      <a:gd name="connsiteX4" fmla="*/ 61899 w 120983"/>
                      <a:gd name="connsiteY4" fmla="*/ 0 h 125311"/>
                      <a:gd name="connsiteX5" fmla="*/ 70989 w 120983"/>
                      <a:gd name="connsiteY5" fmla="*/ 15907 h 125311"/>
                      <a:gd name="connsiteX6" fmla="*/ 82351 w 120983"/>
                      <a:gd name="connsiteY6" fmla="*/ 22725 h 125311"/>
                      <a:gd name="connsiteX7" fmla="*/ 77807 w 120983"/>
                      <a:gd name="connsiteY7" fmla="*/ 38632 h 125311"/>
                      <a:gd name="connsiteX8" fmla="*/ 98259 w 120983"/>
                      <a:gd name="connsiteY8" fmla="*/ 49994 h 125311"/>
                      <a:gd name="connsiteX9" fmla="*/ 86896 w 120983"/>
                      <a:gd name="connsiteY9" fmla="*/ 65902 h 125311"/>
                      <a:gd name="connsiteX10" fmla="*/ 98259 w 120983"/>
                      <a:gd name="connsiteY10" fmla="*/ 81809 h 125311"/>
                      <a:gd name="connsiteX11" fmla="*/ 120983 w 120983"/>
                      <a:gd name="connsiteY11" fmla="*/ 86354 h 125311"/>
                      <a:gd name="connsiteX12" fmla="*/ 120983 w 120983"/>
                      <a:gd name="connsiteY12" fmla="*/ 118168 h 125311"/>
                      <a:gd name="connsiteX13" fmla="*/ 109078 w 120983"/>
                      <a:gd name="connsiteY13" fmla="*/ 118168 h 125311"/>
                      <a:gd name="connsiteX14" fmla="*/ 109078 w 120983"/>
                      <a:gd name="connsiteY14" fmla="*/ 125311 h 125311"/>
                      <a:gd name="connsiteX15" fmla="*/ 90899 w 120983"/>
                      <a:gd name="connsiteY15" fmla="*/ 125311 h 125311"/>
                      <a:gd name="connsiteX16" fmla="*/ 74991 w 120983"/>
                      <a:gd name="connsiteY16" fmla="*/ 104859 h 125311"/>
                      <a:gd name="connsiteX17" fmla="*/ 81809 w 120983"/>
                      <a:gd name="connsiteY17" fmla="*/ 93497 h 125311"/>
                      <a:gd name="connsiteX18" fmla="*/ 65902 w 120983"/>
                      <a:gd name="connsiteY18" fmla="*/ 93497 h 125311"/>
                      <a:gd name="connsiteX19" fmla="*/ 54539 w 120983"/>
                      <a:gd name="connsiteY19" fmla="*/ 82134 h 125311"/>
                      <a:gd name="connsiteX20" fmla="*/ 43177 w 120983"/>
                      <a:gd name="connsiteY20" fmla="*/ 82134 h 125311"/>
                      <a:gd name="connsiteX21" fmla="*/ 31815 w 120983"/>
                      <a:gd name="connsiteY21" fmla="*/ 66227 h 125311"/>
                      <a:gd name="connsiteX22" fmla="*/ 0 w 120983"/>
                      <a:gd name="connsiteY22" fmla="*/ 57137 h 125311"/>
                      <a:gd name="connsiteX23" fmla="*/ 6818 w 120983"/>
                      <a:gd name="connsiteY23" fmla="*/ 34413 h 125311"/>
                      <a:gd name="connsiteX24" fmla="*/ 0 w 120983"/>
                      <a:gd name="connsiteY24" fmla="*/ 18505 h 125311"/>
                      <a:gd name="connsiteX25" fmla="*/ 13638 w 120983"/>
                      <a:gd name="connsiteY25" fmla="*/ 15406 h 125311"/>
                      <a:gd name="connsiteX26" fmla="*/ 11905 w 120983"/>
                      <a:gd name="connsiteY26" fmla="*/ 11362 h 1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20983" h="125311">
                        <a:moveTo>
                          <a:pt x="84498" y="86354"/>
                        </a:moveTo>
                        <a:lnTo>
                          <a:pt x="86354" y="88952"/>
                        </a:lnTo>
                        <a:lnTo>
                          <a:pt x="91533" y="89988"/>
                        </a:lnTo>
                        <a:lnTo>
                          <a:pt x="93714" y="86354"/>
                        </a:lnTo>
                        <a:close/>
                        <a:moveTo>
                          <a:pt x="61899" y="0"/>
                        </a:moveTo>
                        <a:lnTo>
                          <a:pt x="70989" y="15907"/>
                        </a:lnTo>
                        <a:lnTo>
                          <a:pt x="82351" y="22725"/>
                        </a:lnTo>
                        <a:lnTo>
                          <a:pt x="77807" y="38632"/>
                        </a:lnTo>
                        <a:lnTo>
                          <a:pt x="98259" y="49994"/>
                        </a:lnTo>
                        <a:lnTo>
                          <a:pt x="86896" y="65902"/>
                        </a:lnTo>
                        <a:lnTo>
                          <a:pt x="98259" y="81809"/>
                        </a:lnTo>
                        <a:lnTo>
                          <a:pt x="120983" y="86354"/>
                        </a:lnTo>
                        <a:lnTo>
                          <a:pt x="120983" y="118168"/>
                        </a:lnTo>
                        <a:lnTo>
                          <a:pt x="109078" y="118168"/>
                        </a:lnTo>
                        <a:lnTo>
                          <a:pt x="109078" y="125311"/>
                        </a:lnTo>
                        <a:lnTo>
                          <a:pt x="90899" y="125311"/>
                        </a:lnTo>
                        <a:lnTo>
                          <a:pt x="74991" y="104859"/>
                        </a:lnTo>
                        <a:lnTo>
                          <a:pt x="81809" y="93497"/>
                        </a:lnTo>
                        <a:lnTo>
                          <a:pt x="65902" y="93497"/>
                        </a:lnTo>
                        <a:lnTo>
                          <a:pt x="54539" y="82134"/>
                        </a:lnTo>
                        <a:lnTo>
                          <a:pt x="43177" y="82134"/>
                        </a:lnTo>
                        <a:lnTo>
                          <a:pt x="31815" y="66227"/>
                        </a:lnTo>
                        <a:lnTo>
                          <a:pt x="0" y="57137"/>
                        </a:lnTo>
                        <a:lnTo>
                          <a:pt x="6818" y="34413"/>
                        </a:lnTo>
                        <a:lnTo>
                          <a:pt x="0" y="18505"/>
                        </a:lnTo>
                        <a:lnTo>
                          <a:pt x="13638" y="15406"/>
                        </a:lnTo>
                        <a:lnTo>
                          <a:pt x="11905" y="11362"/>
                        </a:lnTo>
                        <a:close/>
                      </a:path>
                    </a:pathLst>
                  </a:custGeom>
                  <a:solidFill>
                    <a:srgbClr val="D5EFE8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>
                    <a:noAutofit/>
                  </a:bodyPr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1" name="Freeform 16"/>
                  <p:cNvSpPr/>
                  <p:nvPr/>
                </p:nvSpPr>
                <p:spPr bwMode="auto">
                  <a:xfrm>
                    <a:off x="4959851" y="3347407"/>
                    <a:ext cx="102399" cy="55147"/>
                  </a:xfrm>
                  <a:custGeom>
                    <a:avLst/>
                    <a:gdLst>
                      <a:gd name="connsiteX0" fmla="*/ 6818 w 248493"/>
                      <a:gd name="connsiteY0" fmla="*/ 0 h 133825"/>
                      <a:gd name="connsiteX1" fmla="*/ 38632 w 248493"/>
                      <a:gd name="connsiteY1" fmla="*/ 9090 h 133825"/>
                      <a:gd name="connsiteX2" fmla="*/ 90899 w 248493"/>
                      <a:gd name="connsiteY2" fmla="*/ 15907 h 133825"/>
                      <a:gd name="connsiteX3" fmla="*/ 140893 w 248493"/>
                      <a:gd name="connsiteY3" fmla="*/ 43177 h 133825"/>
                      <a:gd name="connsiteX4" fmla="*/ 145438 w 248493"/>
                      <a:gd name="connsiteY4" fmla="*/ 52267 h 133825"/>
                      <a:gd name="connsiteX5" fmla="*/ 165890 w 248493"/>
                      <a:gd name="connsiteY5" fmla="*/ 43177 h 133825"/>
                      <a:gd name="connsiteX6" fmla="*/ 204522 w 248493"/>
                      <a:gd name="connsiteY6" fmla="*/ 52267 h 133825"/>
                      <a:gd name="connsiteX7" fmla="*/ 215885 w 248493"/>
                      <a:gd name="connsiteY7" fmla="*/ 74991 h 133825"/>
                      <a:gd name="connsiteX8" fmla="*/ 236337 w 248493"/>
                      <a:gd name="connsiteY8" fmla="*/ 84081 h 133825"/>
                      <a:gd name="connsiteX9" fmla="*/ 226036 w 248493"/>
                      <a:gd name="connsiteY9" fmla="*/ 90262 h 133825"/>
                      <a:gd name="connsiteX10" fmla="*/ 237131 w 248493"/>
                      <a:gd name="connsiteY10" fmla="*/ 95193 h 133825"/>
                      <a:gd name="connsiteX11" fmla="*/ 231413 w 248493"/>
                      <a:gd name="connsiteY11" fmla="*/ 98624 h 133825"/>
                      <a:gd name="connsiteX12" fmla="*/ 247699 w 248493"/>
                      <a:gd name="connsiteY12" fmla="*/ 118168 h 133825"/>
                      <a:gd name="connsiteX13" fmla="*/ 243154 w 248493"/>
                      <a:gd name="connsiteY13" fmla="*/ 122713 h 133825"/>
                      <a:gd name="connsiteX14" fmla="*/ 242994 w 248493"/>
                      <a:gd name="connsiteY14" fmla="*/ 122681 h 133825"/>
                      <a:gd name="connsiteX15" fmla="*/ 248493 w 248493"/>
                      <a:gd name="connsiteY15" fmla="*/ 129280 h 133825"/>
                      <a:gd name="connsiteX16" fmla="*/ 243948 w 248493"/>
                      <a:gd name="connsiteY16" fmla="*/ 133825 h 133825"/>
                      <a:gd name="connsiteX17" fmla="*/ 221224 w 248493"/>
                      <a:gd name="connsiteY17" fmla="*/ 129280 h 133825"/>
                      <a:gd name="connsiteX18" fmla="*/ 193954 w 248493"/>
                      <a:gd name="connsiteY18" fmla="*/ 117918 h 133825"/>
                      <a:gd name="connsiteX19" fmla="*/ 184864 w 248493"/>
                      <a:gd name="connsiteY19" fmla="*/ 129280 h 133825"/>
                      <a:gd name="connsiteX20" fmla="*/ 134870 w 248493"/>
                      <a:gd name="connsiteY20" fmla="*/ 133825 h 133825"/>
                      <a:gd name="connsiteX21" fmla="*/ 98510 w 248493"/>
                      <a:gd name="connsiteY21" fmla="*/ 113373 h 133825"/>
                      <a:gd name="connsiteX22" fmla="*/ 59878 w 248493"/>
                      <a:gd name="connsiteY22" fmla="*/ 113373 h 133825"/>
                      <a:gd name="connsiteX23" fmla="*/ 63212 w 248493"/>
                      <a:gd name="connsiteY23" fmla="*/ 102261 h 133825"/>
                      <a:gd name="connsiteX24" fmla="*/ 59084 w 248493"/>
                      <a:gd name="connsiteY24" fmla="*/ 102261 h 133825"/>
                      <a:gd name="connsiteX25" fmla="*/ 64452 w 248493"/>
                      <a:gd name="connsiteY25" fmla="*/ 84367 h 133825"/>
                      <a:gd name="connsiteX26" fmla="*/ 55333 w 248493"/>
                      <a:gd name="connsiteY26" fmla="*/ 58834 h 133825"/>
                      <a:gd name="connsiteX27" fmla="*/ 39426 w 248493"/>
                      <a:gd name="connsiteY27" fmla="*/ 36109 h 133825"/>
                      <a:gd name="connsiteX28" fmla="*/ 16702 w 248493"/>
                      <a:gd name="connsiteY28" fmla="*/ 31564 h 133825"/>
                      <a:gd name="connsiteX29" fmla="*/ 794 w 248493"/>
                      <a:gd name="connsiteY29" fmla="*/ 20202 h 133825"/>
                      <a:gd name="connsiteX30" fmla="*/ 5944 w 248493"/>
                      <a:gd name="connsiteY30" fmla="*/ 13336 h 133825"/>
                      <a:gd name="connsiteX31" fmla="*/ 0 w 248493"/>
                      <a:gd name="connsiteY31" fmla="*/ 9090 h 133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48493" h="133825">
                        <a:moveTo>
                          <a:pt x="6818" y="0"/>
                        </a:moveTo>
                        <a:lnTo>
                          <a:pt x="38632" y="9090"/>
                        </a:lnTo>
                        <a:lnTo>
                          <a:pt x="90899" y="15907"/>
                        </a:lnTo>
                        <a:lnTo>
                          <a:pt x="140893" y="43177"/>
                        </a:lnTo>
                        <a:lnTo>
                          <a:pt x="145438" y="52267"/>
                        </a:lnTo>
                        <a:lnTo>
                          <a:pt x="165890" y="43177"/>
                        </a:lnTo>
                        <a:lnTo>
                          <a:pt x="204522" y="52267"/>
                        </a:lnTo>
                        <a:lnTo>
                          <a:pt x="215885" y="74991"/>
                        </a:lnTo>
                        <a:lnTo>
                          <a:pt x="236337" y="84081"/>
                        </a:lnTo>
                        <a:lnTo>
                          <a:pt x="226036" y="90262"/>
                        </a:lnTo>
                        <a:lnTo>
                          <a:pt x="237131" y="95193"/>
                        </a:lnTo>
                        <a:lnTo>
                          <a:pt x="231413" y="98624"/>
                        </a:lnTo>
                        <a:lnTo>
                          <a:pt x="247699" y="118168"/>
                        </a:lnTo>
                        <a:lnTo>
                          <a:pt x="243154" y="122713"/>
                        </a:lnTo>
                        <a:lnTo>
                          <a:pt x="242994" y="122681"/>
                        </a:lnTo>
                        <a:lnTo>
                          <a:pt x="248493" y="129280"/>
                        </a:lnTo>
                        <a:lnTo>
                          <a:pt x="243948" y="133825"/>
                        </a:lnTo>
                        <a:lnTo>
                          <a:pt x="221224" y="129280"/>
                        </a:lnTo>
                        <a:lnTo>
                          <a:pt x="193954" y="117918"/>
                        </a:lnTo>
                        <a:lnTo>
                          <a:pt x="184864" y="129280"/>
                        </a:lnTo>
                        <a:lnTo>
                          <a:pt x="134870" y="133825"/>
                        </a:lnTo>
                        <a:lnTo>
                          <a:pt x="98510" y="113373"/>
                        </a:lnTo>
                        <a:lnTo>
                          <a:pt x="59878" y="113373"/>
                        </a:lnTo>
                        <a:lnTo>
                          <a:pt x="63212" y="102261"/>
                        </a:lnTo>
                        <a:lnTo>
                          <a:pt x="59084" y="102261"/>
                        </a:lnTo>
                        <a:lnTo>
                          <a:pt x="64452" y="84367"/>
                        </a:lnTo>
                        <a:lnTo>
                          <a:pt x="55333" y="58834"/>
                        </a:lnTo>
                        <a:lnTo>
                          <a:pt x="39426" y="36109"/>
                        </a:lnTo>
                        <a:lnTo>
                          <a:pt x="16702" y="31564"/>
                        </a:lnTo>
                        <a:lnTo>
                          <a:pt x="794" y="20202"/>
                        </a:lnTo>
                        <a:lnTo>
                          <a:pt x="5944" y="13336"/>
                        </a:lnTo>
                        <a:lnTo>
                          <a:pt x="0" y="9090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>
                    <a:noAutofit/>
                  </a:bodyPr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2" name="Freeform 59"/>
                  <p:cNvSpPr/>
                  <p:nvPr/>
                </p:nvSpPr>
                <p:spPr bwMode="auto">
                  <a:xfrm>
                    <a:off x="4632988" y="3349369"/>
                    <a:ext cx="32955" cy="34649"/>
                  </a:xfrm>
                  <a:custGeom>
                    <a:avLst/>
                    <a:gdLst>
                      <a:gd name="connsiteX0" fmla="*/ 27270 w 79972"/>
                      <a:gd name="connsiteY0" fmla="*/ 0 h 84082"/>
                      <a:gd name="connsiteX1" fmla="*/ 32562 w 79972"/>
                      <a:gd name="connsiteY1" fmla="*/ 4234 h 84082"/>
                      <a:gd name="connsiteX2" fmla="*/ 36795 w 79972"/>
                      <a:gd name="connsiteY2" fmla="*/ 0 h 84082"/>
                      <a:gd name="connsiteX3" fmla="*/ 48157 w 79972"/>
                      <a:gd name="connsiteY3" fmla="*/ 9090 h 84082"/>
                      <a:gd name="connsiteX4" fmla="*/ 52702 w 79972"/>
                      <a:gd name="connsiteY4" fmla="*/ 15908 h 84082"/>
                      <a:gd name="connsiteX5" fmla="*/ 64065 w 79972"/>
                      <a:gd name="connsiteY5" fmla="*/ 20453 h 84082"/>
                      <a:gd name="connsiteX6" fmla="*/ 79972 w 79972"/>
                      <a:gd name="connsiteY6" fmla="*/ 31815 h 84082"/>
                      <a:gd name="connsiteX7" fmla="*/ 75427 w 79972"/>
                      <a:gd name="connsiteY7" fmla="*/ 36360 h 84082"/>
                      <a:gd name="connsiteX8" fmla="*/ 68610 w 79972"/>
                      <a:gd name="connsiteY8" fmla="*/ 47722 h 84082"/>
                      <a:gd name="connsiteX9" fmla="*/ 59520 w 79972"/>
                      <a:gd name="connsiteY9" fmla="*/ 52267 h 84082"/>
                      <a:gd name="connsiteX10" fmla="*/ 59520 w 79972"/>
                      <a:gd name="connsiteY10" fmla="*/ 46997 h 84082"/>
                      <a:gd name="connsiteX11" fmla="*/ 59085 w 79972"/>
                      <a:gd name="connsiteY11" fmla="*/ 47722 h 84082"/>
                      <a:gd name="connsiteX12" fmla="*/ 52307 w 79972"/>
                      <a:gd name="connsiteY12" fmla="*/ 51111 h 84082"/>
                      <a:gd name="connsiteX13" fmla="*/ 36795 w 79972"/>
                      <a:gd name="connsiteY13" fmla="*/ 68175 h 84082"/>
                      <a:gd name="connsiteX14" fmla="*/ 43613 w 79972"/>
                      <a:gd name="connsiteY14" fmla="*/ 84082 h 84082"/>
                      <a:gd name="connsiteX15" fmla="*/ 32250 w 79972"/>
                      <a:gd name="connsiteY15" fmla="*/ 79537 h 84082"/>
                      <a:gd name="connsiteX16" fmla="*/ 31974 w 79972"/>
                      <a:gd name="connsiteY16" fmla="*/ 79151 h 84082"/>
                      <a:gd name="connsiteX17" fmla="*/ 34088 w 79972"/>
                      <a:gd name="connsiteY17" fmla="*/ 84082 h 84082"/>
                      <a:gd name="connsiteX18" fmla="*/ 22725 w 79972"/>
                      <a:gd name="connsiteY18" fmla="*/ 79537 h 84082"/>
                      <a:gd name="connsiteX19" fmla="*/ 11363 w 79972"/>
                      <a:gd name="connsiteY19" fmla="*/ 63630 h 84082"/>
                      <a:gd name="connsiteX20" fmla="*/ 0 w 79972"/>
                      <a:gd name="connsiteY20" fmla="*/ 52267 h 84082"/>
                      <a:gd name="connsiteX21" fmla="*/ 0 w 79972"/>
                      <a:gd name="connsiteY21" fmla="*/ 43177 h 84082"/>
                      <a:gd name="connsiteX22" fmla="*/ 6817 w 79972"/>
                      <a:gd name="connsiteY22" fmla="*/ 15908 h 84082"/>
                      <a:gd name="connsiteX23" fmla="*/ 22725 w 79972"/>
                      <a:gd name="connsiteY23" fmla="*/ 4545 h 84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79972" h="84082">
                        <a:moveTo>
                          <a:pt x="27270" y="0"/>
                        </a:moveTo>
                        <a:lnTo>
                          <a:pt x="32562" y="4234"/>
                        </a:lnTo>
                        <a:lnTo>
                          <a:pt x="36795" y="0"/>
                        </a:lnTo>
                        <a:lnTo>
                          <a:pt x="48157" y="9090"/>
                        </a:lnTo>
                        <a:lnTo>
                          <a:pt x="52702" y="15908"/>
                        </a:lnTo>
                        <a:lnTo>
                          <a:pt x="64065" y="20453"/>
                        </a:lnTo>
                        <a:lnTo>
                          <a:pt x="79972" y="31815"/>
                        </a:lnTo>
                        <a:lnTo>
                          <a:pt x="75427" y="36360"/>
                        </a:lnTo>
                        <a:lnTo>
                          <a:pt x="68610" y="47722"/>
                        </a:lnTo>
                        <a:lnTo>
                          <a:pt x="59520" y="52267"/>
                        </a:lnTo>
                        <a:lnTo>
                          <a:pt x="59520" y="46997"/>
                        </a:lnTo>
                        <a:lnTo>
                          <a:pt x="59085" y="47722"/>
                        </a:lnTo>
                        <a:lnTo>
                          <a:pt x="52307" y="51111"/>
                        </a:lnTo>
                        <a:lnTo>
                          <a:pt x="36795" y="68175"/>
                        </a:lnTo>
                        <a:lnTo>
                          <a:pt x="43613" y="84082"/>
                        </a:lnTo>
                        <a:lnTo>
                          <a:pt x="32250" y="79537"/>
                        </a:lnTo>
                        <a:lnTo>
                          <a:pt x="31974" y="79151"/>
                        </a:lnTo>
                        <a:lnTo>
                          <a:pt x="34088" y="84082"/>
                        </a:lnTo>
                        <a:lnTo>
                          <a:pt x="22725" y="79537"/>
                        </a:lnTo>
                        <a:lnTo>
                          <a:pt x="11363" y="63630"/>
                        </a:lnTo>
                        <a:lnTo>
                          <a:pt x="0" y="52267"/>
                        </a:lnTo>
                        <a:lnTo>
                          <a:pt x="0" y="43177"/>
                        </a:lnTo>
                        <a:lnTo>
                          <a:pt x="6817" y="15908"/>
                        </a:lnTo>
                        <a:lnTo>
                          <a:pt x="22725" y="4545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>
                    <a:noAutofit/>
                  </a:bodyPr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3" name="Freeform 60"/>
                  <p:cNvSpPr/>
                  <p:nvPr/>
                </p:nvSpPr>
                <p:spPr bwMode="auto">
                  <a:xfrm>
                    <a:off x="4636555" y="3293182"/>
                    <a:ext cx="65731" cy="82407"/>
                  </a:xfrm>
                  <a:custGeom>
                    <a:avLst/>
                    <a:gdLst>
                      <a:gd name="connsiteX0" fmla="*/ 24997 w 159508"/>
                      <a:gd name="connsiteY0" fmla="*/ 0 h 199977"/>
                      <a:gd name="connsiteX1" fmla="*/ 34522 w 159508"/>
                      <a:gd name="connsiteY1" fmla="*/ 0 h 199977"/>
                      <a:gd name="connsiteX2" fmla="*/ 47722 w 159508"/>
                      <a:gd name="connsiteY2" fmla="*/ 0 h 199977"/>
                      <a:gd name="connsiteX3" fmla="*/ 57247 w 159508"/>
                      <a:gd name="connsiteY3" fmla="*/ 0 h 199977"/>
                      <a:gd name="connsiteX4" fmla="*/ 77699 w 159508"/>
                      <a:gd name="connsiteY4" fmla="*/ 22725 h 199977"/>
                      <a:gd name="connsiteX5" fmla="*/ 77699 w 159508"/>
                      <a:gd name="connsiteY5" fmla="*/ 38632 h 199977"/>
                      <a:gd name="connsiteX6" fmla="*/ 104969 w 159508"/>
                      <a:gd name="connsiteY6" fmla="*/ 54539 h 199977"/>
                      <a:gd name="connsiteX7" fmla="*/ 104969 w 159508"/>
                      <a:gd name="connsiteY7" fmla="*/ 70447 h 199977"/>
                      <a:gd name="connsiteX8" fmla="*/ 122091 w 159508"/>
                      <a:gd name="connsiteY8" fmla="*/ 82432 h 199977"/>
                      <a:gd name="connsiteX9" fmla="*/ 127259 w 159508"/>
                      <a:gd name="connsiteY9" fmla="*/ 77264 h 199977"/>
                      <a:gd name="connsiteX10" fmla="*/ 134062 w 159508"/>
                      <a:gd name="connsiteY10" fmla="*/ 79985 h 199977"/>
                      <a:gd name="connsiteX11" fmla="*/ 136784 w 159508"/>
                      <a:gd name="connsiteY11" fmla="*/ 77264 h 199977"/>
                      <a:gd name="connsiteX12" fmla="*/ 148146 w 159508"/>
                      <a:gd name="connsiteY12" fmla="*/ 81809 h 199977"/>
                      <a:gd name="connsiteX13" fmla="*/ 136784 w 159508"/>
                      <a:gd name="connsiteY13" fmla="*/ 93171 h 199977"/>
                      <a:gd name="connsiteX14" fmla="*/ 148146 w 159508"/>
                      <a:gd name="connsiteY14" fmla="*/ 102261 h 199977"/>
                      <a:gd name="connsiteX15" fmla="*/ 136784 w 159508"/>
                      <a:gd name="connsiteY15" fmla="*/ 113623 h 199977"/>
                      <a:gd name="connsiteX16" fmla="*/ 136784 w 159508"/>
                      <a:gd name="connsiteY16" fmla="*/ 129531 h 199977"/>
                      <a:gd name="connsiteX17" fmla="*/ 159508 w 159508"/>
                      <a:gd name="connsiteY17" fmla="*/ 152255 h 199977"/>
                      <a:gd name="connsiteX18" fmla="*/ 143601 w 159508"/>
                      <a:gd name="connsiteY18" fmla="*/ 168163 h 199977"/>
                      <a:gd name="connsiteX19" fmla="*/ 136784 w 159508"/>
                      <a:gd name="connsiteY19" fmla="*/ 184070 h 199977"/>
                      <a:gd name="connsiteX20" fmla="*/ 143601 w 159508"/>
                      <a:gd name="connsiteY20" fmla="*/ 188615 h 199977"/>
                      <a:gd name="connsiteX21" fmla="*/ 136784 w 159508"/>
                      <a:gd name="connsiteY21" fmla="*/ 199977 h 199977"/>
                      <a:gd name="connsiteX22" fmla="*/ 127259 w 159508"/>
                      <a:gd name="connsiteY22" fmla="*/ 199977 h 199977"/>
                      <a:gd name="connsiteX23" fmla="*/ 120876 w 159508"/>
                      <a:gd name="connsiteY23" fmla="*/ 199977 h 199977"/>
                      <a:gd name="connsiteX24" fmla="*/ 111351 w 159508"/>
                      <a:gd name="connsiteY24" fmla="*/ 199977 h 199977"/>
                      <a:gd name="connsiteX25" fmla="*/ 104969 w 159508"/>
                      <a:gd name="connsiteY25" fmla="*/ 199977 h 199977"/>
                      <a:gd name="connsiteX26" fmla="*/ 95444 w 159508"/>
                      <a:gd name="connsiteY26" fmla="*/ 199977 h 199977"/>
                      <a:gd name="connsiteX27" fmla="*/ 99989 w 159508"/>
                      <a:gd name="connsiteY27" fmla="*/ 188615 h 199977"/>
                      <a:gd name="connsiteX28" fmla="*/ 106806 w 159508"/>
                      <a:gd name="connsiteY28" fmla="*/ 179525 h 199977"/>
                      <a:gd name="connsiteX29" fmla="*/ 99989 w 159508"/>
                      <a:gd name="connsiteY29" fmla="*/ 179525 h 199977"/>
                      <a:gd name="connsiteX30" fmla="*/ 90899 w 159508"/>
                      <a:gd name="connsiteY30" fmla="*/ 172708 h 199977"/>
                      <a:gd name="connsiteX31" fmla="*/ 84082 w 159508"/>
                      <a:gd name="connsiteY31" fmla="*/ 168163 h 199977"/>
                      <a:gd name="connsiteX32" fmla="*/ 79537 w 159508"/>
                      <a:gd name="connsiteY32" fmla="*/ 161345 h 199977"/>
                      <a:gd name="connsiteX33" fmla="*/ 74992 w 159508"/>
                      <a:gd name="connsiteY33" fmla="*/ 156800 h 199977"/>
                      <a:gd name="connsiteX34" fmla="*/ 72357 w 159508"/>
                      <a:gd name="connsiteY34" fmla="*/ 155044 h 199977"/>
                      <a:gd name="connsiteX35" fmla="*/ 68609 w 159508"/>
                      <a:gd name="connsiteY35" fmla="*/ 168163 h 199977"/>
                      <a:gd name="connsiteX36" fmla="*/ 57247 w 159508"/>
                      <a:gd name="connsiteY36" fmla="*/ 172708 h 199977"/>
                      <a:gd name="connsiteX37" fmla="*/ 61792 w 159508"/>
                      <a:gd name="connsiteY37" fmla="*/ 168163 h 199977"/>
                      <a:gd name="connsiteX38" fmla="*/ 59543 w 159508"/>
                      <a:gd name="connsiteY38" fmla="*/ 166556 h 199977"/>
                      <a:gd name="connsiteX39" fmla="*/ 59084 w 159508"/>
                      <a:gd name="connsiteY39" fmla="*/ 168163 h 199977"/>
                      <a:gd name="connsiteX40" fmla="*/ 47722 w 159508"/>
                      <a:gd name="connsiteY40" fmla="*/ 172708 h 199977"/>
                      <a:gd name="connsiteX41" fmla="*/ 52267 w 159508"/>
                      <a:gd name="connsiteY41" fmla="*/ 168163 h 199977"/>
                      <a:gd name="connsiteX42" fmla="*/ 36360 w 159508"/>
                      <a:gd name="connsiteY42" fmla="*/ 156800 h 199977"/>
                      <a:gd name="connsiteX43" fmla="*/ 24997 w 159508"/>
                      <a:gd name="connsiteY43" fmla="*/ 152255 h 199977"/>
                      <a:gd name="connsiteX44" fmla="*/ 20452 w 159508"/>
                      <a:gd name="connsiteY44" fmla="*/ 145438 h 199977"/>
                      <a:gd name="connsiteX45" fmla="*/ 9090 w 159508"/>
                      <a:gd name="connsiteY45" fmla="*/ 136348 h 199977"/>
                      <a:gd name="connsiteX46" fmla="*/ 18615 w 159508"/>
                      <a:gd name="connsiteY46" fmla="*/ 136348 h 199977"/>
                      <a:gd name="connsiteX47" fmla="*/ 20452 w 159508"/>
                      <a:gd name="connsiteY47" fmla="*/ 136348 h 199977"/>
                      <a:gd name="connsiteX48" fmla="*/ 24997 w 159508"/>
                      <a:gd name="connsiteY48" fmla="*/ 109078 h 199977"/>
                      <a:gd name="connsiteX49" fmla="*/ 9090 w 159508"/>
                      <a:gd name="connsiteY49" fmla="*/ 93171 h 199977"/>
                      <a:gd name="connsiteX50" fmla="*/ 15908 w 159508"/>
                      <a:gd name="connsiteY50" fmla="*/ 70447 h 199977"/>
                      <a:gd name="connsiteX51" fmla="*/ 14070 w 159508"/>
                      <a:gd name="connsiteY51" fmla="*/ 70447 h 199977"/>
                      <a:gd name="connsiteX52" fmla="*/ 4545 w 159508"/>
                      <a:gd name="connsiteY52" fmla="*/ 70447 h 199977"/>
                      <a:gd name="connsiteX53" fmla="*/ 15908 w 159508"/>
                      <a:gd name="connsiteY53" fmla="*/ 49994 h 199977"/>
                      <a:gd name="connsiteX54" fmla="*/ 4545 w 159508"/>
                      <a:gd name="connsiteY54" fmla="*/ 34087 h 199977"/>
                      <a:gd name="connsiteX55" fmla="*/ 0 w 159508"/>
                      <a:gd name="connsiteY55" fmla="*/ 11362 h 199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</a:cxnLst>
                    <a:rect l="l" t="t" r="r" b="b"/>
                    <a:pathLst>
                      <a:path w="159508" h="199977">
                        <a:moveTo>
                          <a:pt x="24997" y="0"/>
                        </a:moveTo>
                        <a:lnTo>
                          <a:pt x="34522" y="0"/>
                        </a:lnTo>
                        <a:lnTo>
                          <a:pt x="47722" y="0"/>
                        </a:lnTo>
                        <a:lnTo>
                          <a:pt x="57247" y="0"/>
                        </a:lnTo>
                        <a:lnTo>
                          <a:pt x="77699" y="22725"/>
                        </a:lnTo>
                        <a:lnTo>
                          <a:pt x="77699" y="38632"/>
                        </a:lnTo>
                        <a:lnTo>
                          <a:pt x="104969" y="54539"/>
                        </a:lnTo>
                        <a:lnTo>
                          <a:pt x="104969" y="70447"/>
                        </a:lnTo>
                        <a:lnTo>
                          <a:pt x="122091" y="82432"/>
                        </a:lnTo>
                        <a:lnTo>
                          <a:pt x="127259" y="77264"/>
                        </a:lnTo>
                        <a:lnTo>
                          <a:pt x="134062" y="79985"/>
                        </a:lnTo>
                        <a:lnTo>
                          <a:pt x="136784" y="77264"/>
                        </a:lnTo>
                        <a:lnTo>
                          <a:pt x="148146" y="81809"/>
                        </a:lnTo>
                        <a:lnTo>
                          <a:pt x="136784" y="93171"/>
                        </a:lnTo>
                        <a:lnTo>
                          <a:pt x="148146" y="102261"/>
                        </a:lnTo>
                        <a:lnTo>
                          <a:pt x="136784" y="113623"/>
                        </a:lnTo>
                        <a:lnTo>
                          <a:pt x="136784" y="129531"/>
                        </a:lnTo>
                        <a:lnTo>
                          <a:pt x="159508" y="152255"/>
                        </a:lnTo>
                        <a:lnTo>
                          <a:pt x="143601" y="168163"/>
                        </a:lnTo>
                        <a:lnTo>
                          <a:pt x="136784" y="184070"/>
                        </a:lnTo>
                        <a:lnTo>
                          <a:pt x="143601" y="188615"/>
                        </a:lnTo>
                        <a:lnTo>
                          <a:pt x="136784" y="199977"/>
                        </a:lnTo>
                        <a:lnTo>
                          <a:pt x="127259" y="199977"/>
                        </a:lnTo>
                        <a:lnTo>
                          <a:pt x="120876" y="199977"/>
                        </a:lnTo>
                        <a:lnTo>
                          <a:pt x="111351" y="199977"/>
                        </a:lnTo>
                        <a:lnTo>
                          <a:pt x="104969" y="199977"/>
                        </a:lnTo>
                        <a:lnTo>
                          <a:pt x="95444" y="199977"/>
                        </a:lnTo>
                        <a:lnTo>
                          <a:pt x="99989" y="188615"/>
                        </a:lnTo>
                        <a:lnTo>
                          <a:pt x="106806" y="179525"/>
                        </a:lnTo>
                        <a:lnTo>
                          <a:pt x="99989" y="179525"/>
                        </a:lnTo>
                        <a:lnTo>
                          <a:pt x="90899" y="172708"/>
                        </a:lnTo>
                        <a:lnTo>
                          <a:pt x="84082" y="168163"/>
                        </a:lnTo>
                        <a:lnTo>
                          <a:pt x="79537" y="161345"/>
                        </a:lnTo>
                        <a:lnTo>
                          <a:pt x="74992" y="156800"/>
                        </a:lnTo>
                        <a:lnTo>
                          <a:pt x="72357" y="155044"/>
                        </a:lnTo>
                        <a:lnTo>
                          <a:pt x="68609" y="168163"/>
                        </a:lnTo>
                        <a:lnTo>
                          <a:pt x="57247" y="172708"/>
                        </a:lnTo>
                        <a:lnTo>
                          <a:pt x="61792" y="168163"/>
                        </a:lnTo>
                        <a:lnTo>
                          <a:pt x="59543" y="166556"/>
                        </a:lnTo>
                        <a:lnTo>
                          <a:pt x="59084" y="168163"/>
                        </a:lnTo>
                        <a:lnTo>
                          <a:pt x="47722" y="172708"/>
                        </a:lnTo>
                        <a:lnTo>
                          <a:pt x="52267" y="168163"/>
                        </a:lnTo>
                        <a:lnTo>
                          <a:pt x="36360" y="156800"/>
                        </a:lnTo>
                        <a:lnTo>
                          <a:pt x="24997" y="152255"/>
                        </a:lnTo>
                        <a:lnTo>
                          <a:pt x="20452" y="145438"/>
                        </a:lnTo>
                        <a:lnTo>
                          <a:pt x="9090" y="136348"/>
                        </a:lnTo>
                        <a:lnTo>
                          <a:pt x="18615" y="136348"/>
                        </a:lnTo>
                        <a:lnTo>
                          <a:pt x="20452" y="136348"/>
                        </a:lnTo>
                        <a:lnTo>
                          <a:pt x="24997" y="109078"/>
                        </a:lnTo>
                        <a:lnTo>
                          <a:pt x="9090" y="93171"/>
                        </a:lnTo>
                        <a:lnTo>
                          <a:pt x="15908" y="70447"/>
                        </a:lnTo>
                        <a:lnTo>
                          <a:pt x="14070" y="70447"/>
                        </a:lnTo>
                        <a:lnTo>
                          <a:pt x="4545" y="70447"/>
                        </a:lnTo>
                        <a:lnTo>
                          <a:pt x="15908" y="49994"/>
                        </a:lnTo>
                        <a:lnTo>
                          <a:pt x="4545" y="34087"/>
                        </a:lnTo>
                        <a:lnTo>
                          <a:pt x="0" y="11362"/>
                        </a:lnTo>
                        <a:close/>
                      </a:path>
                    </a:pathLst>
                  </a:custGeom>
                  <a:solidFill>
                    <a:srgbClr val="CBEBE2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>
                    <a:noAutofit/>
                  </a:bodyPr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4" name="Freeform 61"/>
                  <p:cNvSpPr/>
                  <p:nvPr/>
                </p:nvSpPr>
                <p:spPr bwMode="auto">
                  <a:xfrm>
                    <a:off x="4704158" y="3051581"/>
                    <a:ext cx="147156" cy="124547"/>
                  </a:xfrm>
                  <a:custGeom>
                    <a:avLst/>
                    <a:gdLst>
                      <a:gd name="connsiteX0" fmla="*/ 184079 w 357103"/>
                      <a:gd name="connsiteY0" fmla="*/ 0 h 302238"/>
                      <a:gd name="connsiteX1" fmla="*/ 188461 w 357103"/>
                      <a:gd name="connsiteY1" fmla="*/ 1949 h 302238"/>
                      <a:gd name="connsiteX2" fmla="*/ 191223 w 357103"/>
                      <a:gd name="connsiteY2" fmla="*/ 0 h 302238"/>
                      <a:gd name="connsiteX3" fmla="*/ 232133 w 357103"/>
                      <a:gd name="connsiteY3" fmla="*/ 18195 h 302238"/>
                      <a:gd name="connsiteX4" fmla="*/ 237816 w 357103"/>
                      <a:gd name="connsiteY4" fmla="*/ 31502 h 302238"/>
                      <a:gd name="connsiteX5" fmla="*/ 247701 w 357103"/>
                      <a:gd name="connsiteY5" fmla="*/ 27262 h 302238"/>
                      <a:gd name="connsiteX6" fmla="*/ 251939 w 357103"/>
                      <a:gd name="connsiteY6" fmla="*/ 28508 h 302238"/>
                      <a:gd name="connsiteX7" fmla="*/ 254845 w 357103"/>
                      <a:gd name="connsiteY7" fmla="*/ 27262 h 302238"/>
                      <a:gd name="connsiteX8" fmla="*/ 293481 w 357103"/>
                      <a:gd name="connsiteY8" fmla="*/ 38626 h 302238"/>
                      <a:gd name="connsiteX9" fmla="*/ 298030 w 357103"/>
                      <a:gd name="connsiteY9" fmla="*/ 70452 h 302238"/>
                      <a:gd name="connsiteX10" fmla="*/ 286656 w 357103"/>
                      <a:gd name="connsiteY10" fmla="*/ 86350 h 302238"/>
                      <a:gd name="connsiteX11" fmla="*/ 313918 w 357103"/>
                      <a:gd name="connsiteY11" fmla="*/ 129539 h 302238"/>
                      <a:gd name="connsiteX12" fmla="*/ 325292 w 357103"/>
                      <a:gd name="connsiteY12" fmla="*/ 140903 h 302238"/>
                      <a:gd name="connsiteX13" fmla="*/ 325292 w 357103"/>
                      <a:gd name="connsiteY13" fmla="*/ 152268 h 302238"/>
                      <a:gd name="connsiteX14" fmla="*/ 345730 w 357103"/>
                      <a:gd name="connsiteY14" fmla="*/ 161335 h 302238"/>
                      <a:gd name="connsiteX15" fmla="*/ 357103 w 357103"/>
                      <a:gd name="connsiteY15" fmla="*/ 179530 h 302238"/>
                      <a:gd name="connsiteX16" fmla="*/ 345730 w 357103"/>
                      <a:gd name="connsiteY16" fmla="*/ 195427 h 302238"/>
                      <a:gd name="connsiteX17" fmla="*/ 335336 w 357103"/>
                      <a:gd name="connsiteY17" fmla="*/ 202923 h 302238"/>
                      <a:gd name="connsiteX18" fmla="*/ 329159 w 357103"/>
                      <a:gd name="connsiteY18" fmla="*/ 202225 h 302238"/>
                      <a:gd name="connsiteX19" fmla="*/ 328192 w 357103"/>
                      <a:gd name="connsiteY19" fmla="*/ 202923 h 302238"/>
                      <a:gd name="connsiteX20" fmla="*/ 310162 w 357103"/>
                      <a:gd name="connsiteY20" fmla="*/ 200887 h 302238"/>
                      <a:gd name="connsiteX21" fmla="*/ 316403 w 357103"/>
                      <a:gd name="connsiteY21" fmla="*/ 207940 h 302238"/>
                      <a:gd name="connsiteX22" fmla="*/ 323437 w 357103"/>
                      <a:gd name="connsiteY22" fmla="*/ 215889 h 302238"/>
                      <a:gd name="connsiteX23" fmla="*/ 325292 w 357103"/>
                      <a:gd name="connsiteY23" fmla="*/ 254515 h 302238"/>
                      <a:gd name="connsiteX24" fmla="*/ 293481 w 357103"/>
                      <a:gd name="connsiteY24" fmla="*/ 259048 h 302238"/>
                      <a:gd name="connsiteX25" fmla="*/ 282107 w 357103"/>
                      <a:gd name="connsiteY25" fmla="*/ 274976 h 302238"/>
                      <a:gd name="connsiteX26" fmla="*/ 282107 w 357103"/>
                      <a:gd name="connsiteY26" fmla="*/ 302238 h 302238"/>
                      <a:gd name="connsiteX27" fmla="*/ 274963 w 357103"/>
                      <a:gd name="connsiteY27" fmla="*/ 300200 h 302238"/>
                      <a:gd name="connsiteX28" fmla="*/ 274963 w 357103"/>
                      <a:gd name="connsiteY28" fmla="*/ 302238 h 302238"/>
                      <a:gd name="connsiteX29" fmla="*/ 259075 w 357103"/>
                      <a:gd name="connsiteY29" fmla="*/ 297705 h 302238"/>
                      <a:gd name="connsiteX30" fmla="*/ 232133 w 357103"/>
                      <a:gd name="connsiteY30" fmla="*/ 297705 h 302238"/>
                      <a:gd name="connsiteX31" fmla="*/ 224989 w 357103"/>
                      <a:gd name="connsiteY31" fmla="*/ 297705 h 302238"/>
                      <a:gd name="connsiteX32" fmla="*/ 218488 w 357103"/>
                      <a:gd name="connsiteY32" fmla="*/ 289585 h 302238"/>
                      <a:gd name="connsiteX33" fmla="*/ 207111 w 357103"/>
                      <a:gd name="connsiteY33" fmla="*/ 297705 h 302238"/>
                      <a:gd name="connsiteX34" fmla="*/ 204139 w 357103"/>
                      <a:gd name="connsiteY34" fmla="*/ 294727 h 302238"/>
                      <a:gd name="connsiteX35" fmla="*/ 199967 w 357103"/>
                      <a:gd name="connsiteY35" fmla="*/ 297705 h 302238"/>
                      <a:gd name="connsiteX36" fmla="*/ 188628 w 357103"/>
                      <a:gd name="connsiteY36" fmla="*/ 286340 h 302238"/>
                      <a:gd name="connsiteX37" fmla="*/ 168475 w 357103"/>
                      <a:gd name="connsiteY37" fmla="*/ 286340 h 302238"/>
                      <a:gd name="connsiteX38" fmla="*/ 161331 w 357103"/>
                      <a:gd name="connsiteY38" fmla="*/ 286340 h 302238"/>
                      <a:gd name="connsiteX39" fmla="*/ 118181 w 357103"/>
                      <a:gd name="connsiteY39" fmla="*/ 274976 h 302238"/>
                      <a:gd name="connsiteX40" fmla="*/ 81821 w 357103"/>
                      <a:gd name="connsiteY40" fmla="*/ 270412 h 302238"/>
                      <a:gd name="connsiteX41" fmla="*/ 61668 w 357103"/>
                      <a:gd name="connsiteY41" fmla="*/ 270412 h 302238"/>
                      <a:gd name="connsiteX42" fmla="*/ 38956 w 357103"/>
                      <a:gd name="connsiteY42" fmla="*/ 286340 h 302238"/>
                      <a:gd name="connsiteX43" fmla="*/ 31812 w 357103"/>
                      <a:gd name="connsiteY43" fmla="*/ 286340 h 302238"/>
                      <a:gd name="connsiteX44" fmla="*/ 23067 w 357103"/>
                      <a:gd name="connsiteY44" fmla="*/ 286340 h 302238"/>
                      <a:gd name="connsiteX45" fmla="*/ 15923 w 357103"/>
                      <a:gd name="connsiteY45" fmla="*/ 286340 h 302238"/>
                      <a:gd name="connsiteX46" fmla="*/ 11374 w 357103"/>
                      <a:gd name="connsiteY46" fmla="*/ 259048 h 302238"/>
                      <a:gd name="connsiteX47" fmla="*/ 0 w 357103"/>
                      <a:gd name="connsiteY47" fmla="*/ 231786 h 302238"/>
                      <a:gd name="connsiteX48" fmla="*/ 27262 w 357103"/>
                      <a:gd name="connsiteY48" fmla="*/ 220422 h 302238"/>
                      <a:gd name="connsiteX49" fmla="*/ 27262 w 357103"/>
                      <a:gd name="connsiteY49" fmla="*/ 195427 h 302238"/>
                      <a:gd name="connsiteX50" fmla="*/ 15923 w 357103"/>
                      <a:gd name="connsiteY50" fmla="*/ 172699 h 302238"/>
                      <a:gd name="connsiteX51" fmla="*/ 11374 w 357103"/>
                      <a:gd name="connsiteY51" fmla="*/ 145437 h 302238"/>
                      <a:gd name="connsiteX52" fmla="*/ 18518 w 357103"/>
                      <a:gd name="connsiteY52" fmla="*/ 145437 h 302238"/>
                      <a:gd name="connsiteX53" fmla="*/ 47735 w 357103"/>
                      <a:gd name="connsiteY53" fmla="*/ 145437 h 302238"/>
                      <a:gd name="connsiteX54" fmla="*/ 86370 w 357103"/>
                      <a:gd name="connsiteY54" fmla="*/ 124976 h 302238"/>
                      <a:gd name="connsiteX55" fmla="*/ 97709 w 357103"/>
                      <a:gd name="connsiteY55" fmla="*/ 86350 h 302238"/>
                      <a:gd name="connsiteX56" fmla="*/ 129520 w 357103"/>
                      <a:gd name="connsiteY56" fmla="*/ 65888 h 302238"/>
                      <a:gd name="connsiteX57" fmla="*/ 124971 w 357103"/>
                      <a:gd name="connsiteY57" fmla="*/ 38626 h 302238"/>
                      <a:gd name="connsiteX58" fmla="*/ 145443 w 357103"/>
                      <a:gd name="connsiteY58" fmla="*/ 27262 h 302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</a:cxnLst>
                    <a:rect l="l" t="t" r="r" b="b"/>
                    <a:pathLst>
                      <a:path w="357103" h="302238">
                        <a:moveTo>
                          <a:pt x="184079" y="0"/>
                        </a:moveTo>
                        <a:lnTo>
                          <a:pt x="188461" y="1949"/>
                        </a:lnTo>
                        <a:lnTo>
                          <a:pt x="191223" y="0"/>
                        </a:lnTo>
                        <a:lnTo>
                          <a:pt x="232133" y="18195"/>
                        </a:lnTo>
                        <a:lnTo>
                          <a:pt x="237816" y="31502"/>
                        </a:lnTo>
                        <a:lnTo>
                          <a:pt x="247701" y="27262"/>
                        </a:lnTo>
                        <a:lnTo>
                          <a:pt x="251939" y="28508"/>
                        </a:lnTo>
                        <a:lnTo>
                          <a:pt x="254845" y="27262"/>
                        </a:lnTo>
                        <a:lnTo>
                          <a:pt x="293481" y="38626"/>
                        </a:lnTo>
                        <a:cubicBezTo>
                          <a:pt x="294986" y="49235"/>
                          <a:pt x="296525" y="59843"/>
                          <a:pt x="298030" y="70452"/>
                        </a:cubicBezTo>
                        <a:lnTo>
                          <a:pt x="286656" y="86350"/>
                        </a:lnTo>
                        <a:lnTo>
                          <a:pt x="313918" y="129539"/>
                        </a:lnTo>
                        <a:lnTo>
                          <a:pt x="325292" y="140903"/>
                        </a:lnTo>
                        <a:lnTo>
                          <a:pt x="325292" y="152268"/>
                        </a:lnTo>
                        <a:lnTo>
                          <a:pt x="345730" y="161335"/>
                        </a:lnTo>
                        <a:lnTo>
                          <a:pt x="357103" y="179530"/>
                        </a:lnTo>
                        <a:lnTo>
                          <a:pt x="345730" y="195427"/>
                        </a:lnTo>
                        <a:lnTo>
                          <a:pt x="335336" y="202923"/>
                        </a:lnTo>
                        <a:lnTo>
                          <a:pt x="329159" y="202225"/>
                        </a:lnTo>
                        <a:lnTo>
                          <a:pt x="328192" y="202923"/>
                        </a:lnTo>
                        <a:lnTo>
                          <a:pt x="310162" y="200887"/>
                        </a:lnTo>
                        <a:lnTo>
                          <a:pt x="316403" y="207940"/>
                        </a:lnTo>
                        <a:cubicBezTo>
                          <a:pt x="319544" y="210592"/>
                          <a:pt x="322685" y="213244"/>
                          <a:pt x="323437" y="215889"/>
                        </a:cubicBezTo>
                        <a:cubicBezTo>
                          <a:pt x="327217" y="228764"/>
                          <a:pt x="321512" y="241639"/>
                          <a:pt x="325292" y="254515"/>
                        </a:cubicBezTo>
                        <a:lnTo>
                          <a:pt x="293481" y="259048"/>
                        </a:lnTo>
                        <a:lnTo>
                          <a:pt x="282107" y="274976"/>
                        </a:lnTo>
                        <a:lnTo>
                          <a:pt x="282107" y="302238"/>
                        </a:lnTo>
                        <a:lnTo>
                          <a:pt x="274963" y="300200"/>
                        </a:lnTo>
                        <a:lnTo>
                          <a:pt x="274963" y="302238"/>
                        </a:lnTo>
                        <a:lnTo>
                          <a:pt x="259075" y="297705"/>
                        </a:lnTo>
                        <a:lnTo>
                          <a:pt x="232133" y="297705"/>
                        </a:lnTo>
                        <a:lnTo>
                          <a:pt x="224989" y="297705"/>
                        </a:lnTo>
                        <a:lnTo>
                          <a:pt x="218488" y="289585"/>
                        </a:lnTo>
                        <a:lnTo>
                          <a:pt x="207111" y="297705"/>
                        </a:lnTo>
                        <a:lnTo>
                          <a:pt x="204139" y="294727"/>
                        </a:lnTo>
                        <a:lnTo>
                          <a:pt x="199967" y="297705"/>
                        </a:lnTo>
                        <a:lnTo>
                          <a:pt x="188628" y="286340"/>
                        </a:lnTo>
                        <a:lnTo>
                          <a:pt x="168475" y="286340"/>
                        </a:lnTo>
                        <a:lnTo>
                          <a:pt x="161331" y="286340"/>
                        </a:lnTo>
                        <a:lnTo>
                          <a:pt x="118181" y="274976"/>
                        </a:lnTo>
                        <a:lnTo>
                          <a:pt x="81821" y="270412"/>
                        </a:lnTo>
                        <a:lnTo>
                          <a:pt x="61668" y="270412"/>
                        </a:lnTo>
                        <a:lnTo>
                          <a:pt x="38956" y="286340"/>
                        </a:lnTo>
                        <a:lnTo>
                          <a:pt x="31812" y="286340"/>
                        </a:lnTo>
                        <a:lnTo>
                          <a:pt x="23067" y="286340"/>
                        </a:lnTo>
                        <a:lnTo>
                          <a:pt x="15923" y="286340"/>
                        </a:lnTo>
                        <a:cubicBezTo>
                          <a:pt x="14419" y="277243"/>
                          <a:pt x="12879" y="268146"/>
                          <a:pt x="11374" y="259048"/>
                        </a:cubicBezTo>
                        <a:cubicBezTo>
                          <a:pt x="7594" y="249951"/>
                          <a:pt x="3779" y="240884"/>
                          <a:pt x="0" y="231786"/>
                        </a:cubicBezTo>
                        <a:lnTo>
                          <a:pt x="27262" y="220422"/>
                        </a:lnTo>
                        <a:lnTo>
                          <a:pt x="27262" y="195427"/>
                        </a:lnTo>
                        <a:lnTo>
                          <a:pt x="15923" y="172699"/>
                        </a:lnTo>
                        <a:cubicBezTo>
                          <a:pt x="14419" y="163602"/>
                          <a:pt x="12879" y="154534"/>
                          <a:pt x="11374" y="145437"/>
                        </a:cubicBezTo>
                        <a:lnTo>
                          <a:pt x="18518" y="145437"/>
                        </a:lnTo>
                        <a:lnTo>
                          <a:pt x="47735" y="145437"/>
                        </a:lnTo>
                        <a:lnTo>
                          <a:pt x="86370" y="124976"/>
                        </a:lnTo>
                        <a:lnTo>
                          <a:pt x="97709" y="86350"/>
                        </a:lnTo>
                        <a:lnTo>
                          <a:pt x="129520" y="65888"/>
                        </a:lnTo>
                        <a:cubicBezTo>
                          <a:pt x="128015" y="56791"/>
                          <a:pt x="126475" y="47724"/>
                          <a:pt x="124971" y="38626"/>
                        </a:cubicBezTo>
                        <a:lnTo>
                          <a:pt x="145443" y="27262"/>
                        </a:lnTo>
                        <a:close/>
                      </a:path>
                    </a:pathLst>
                  </a:custGeom>
                  <a:solidFill>
                    <a:srgbClr val="98D8C6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>
                    <a:noAutofit/>
                  </a:bodyPr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5" name="Freeform 62"/>
                  <p:cNvSpPr/>
                  <p:nvPr/>
                </p:nvSpPr>
                <p:spPr bwMode="auto">
                  <a:xfrm>
                    <a:off x="4757535" y="3241634"/>
                    <a:ext cx="52530" cy="67469"/>
                  </a:xfrm>
                  <a:custGeom>
                    <a:avLst/>
                    <a:gdLst>
                      <a:gd name="connsiteX0" fmla="*/ 36577 w 127475"/>
                      <a:gd name="connsiteY0" fmla="*/ 0 h 163727"/>
                      <a:gd name="connsiteX1" fmla="*/ 63846 w 127475"/>
                      <a:gd name="connsiteY1" fmla="*/ 15907 h 163727"/>
                      <a:gd name="connsiteX2" fmla="*/ 79754 w 127475"/>
                      <a:gd name="connsiteY2" fmla="*/ 20452 h 163727"/>
                      <a:gd name="connsiteX3" fmla="*/ 95661 w 127475"/>
                      <a:gd name="connsiteY3" fmla="*/ 31815 h 163727"/>
                      <a:gd name="connsiteX4" fmla="*/ 91116 w 127475"/>
                      <a:gd name="connsiteY4" fmla="*/ 54540 h 163727"/>
                      <a:gd name="connsiteX5" fmla="*/ 107023 w 127475"/>
                      <a:gd name="connsiteY5" fmla="*/ 59085 h 163727"/>
                      <a:gd name="connsiteX6" fmla="*/ 111568 w 127475"/>
                      <a:gd name="connsiteY6" fmla="*/ 86354 h 163727"/>
                      <a:gd name="connsiteX7" fmla="*/ 122930 w 127475"/>
                      <a:gd name="connsiteY7" fmla="*/ 97717 h 163727"/>
                      <a:gd name="connsiteX8" fmla="*/ 122930 w 127475"/>
                      <a:gd name="connsiteY8" fmla="*/ 102262 h 163727"/>
                      <a:gd name="connsiteX9" fmla="*/ 127475 w 127475"/>
                      <a:gd name="connsiteY9" fmla="*/ 106807 h 163727"/>
                      <a:gd name="connsiteX10" fmla="*/ 118385 w 127475"/>
                      <a:gd name="connsiteY10" fmla="*/ 113624 h 163727"/>
                      <a:gd name="connsiteX11" fmla="*/ 116798 w 127475"/>
                      <a:gd name="connsiteY11" fmla="*/ 113624 h 163727"/>
                      <a:gd name="connsiteX12" fmla="*/ 113623 w 127475"/>
                      <a:gd name="connsiteY12" fmla="*/ 116005 h 163727"/>
                      <a:gd name="connsiteX13" fmla="*/ 90899 w 127475"/>
                      <a:gd name="connsiteY13" fmla="*/ 116005 h 163727"/>
                      <a:gd name="connsiteX14" fmla="*/ 86354 w 127475"/>
                      <a:gd name="connsiteY14" fmla="*/ 109188 h 163727"/>
                      <a:gd name="connsiteX15" fmla="*/ 85727 w 127475"/>
                      <a:gd name="connsiteY15" fmla="*/ 109188 h 163727"/>
                      <a:gd name="connsiteX16" fmla="*/ 91116 w 127475"/>
                      <a:gd name="connsiteY16" fmla="*/ 118169 h 163727"/>
                      <a:gd name="connsiteX17" fmla="*/ 79754 w 127475"/>
                      <a:gd name="connsiteY17" fmla="*/ 134076 h 163727"/>
                      <a:gd name="connsiteX18" fmla="*/ 68391 w 127475"/>
                      <a:gd name="connsiteY18" fmla="*/ 156801 h 163727"/>
                      <a:gd name="connsiteX19" fmla="*/ 63846 w 127475"/>
                      <a:gd name="connsiteY19" fmla="*/ 161346 h 163727"/>
                      <a:gd name="connsiteX20" fmla="*/ 63146 w 127475"/>
                      <a:gd name="connsiteY20" fmla="*/ 159665 h 163727"/>
                      <a:gd name="connsiteX21" fmla="*/ 59084 w 127475"/>
                      <a:gd name="connsiteY21" fmla="*/ 163727 h 163727"/>
                      <a:gd name="connsiteX22" fmla="*/ 47722 w 127475"/>
                      <a:gd name="connsiteY22" fmla="*/ 136457 h 163727"/>
                      <a:gd name="connsiteX23" fmla="*/ 54539 w 127475"/>
                      <a:gd name="connsiteY23" fmla="*/ 116005 h 163727"/>
                      <a:gd name="connsiteX24" fmla="*/ 54539 w 127475"/>
                      <a:gd name="connsiteY24" fmla="*/ 88735 h 163727"/>
                      <a:gd name="connsiteX25" fmla="*/ 31815 w 127475"/>
                      <a:gd name="connsiteY25" fmla="*/ 61466 h 163727"/>
                      <a:gd name="connsiteX26" fmla="*/ 20452 w 127475"/>
                      <a:gd name="connsiteY26" fmla="*/ 41013 h 163727"/>
                      <a:gd name="connsiteX27" fmla="*/ 4545 w 127475"/>
                      <a:gd name="connsiteY27" fmla="*/ 22833 h 163727"/>
                      <a:gd name="connsiteX28" fmla="*/ 0 w 127475"/>
                      <a:gd name="connsiteY28" fmla="*/ 18288 h 163727"/>
                      <a:gd name="connsiteX29" fmla="*/ 4545 w 127475"/>
                      <a:gd name="connsiteY29" fmla="*/ 6926 h 163727"/>
                      <a:gd name="connsiteX30" fmla="*/ 8627 w 127475"/>
                      <a:gd name="connsiteY30" fmla="*/ 6246 h 163727"/>
                      <a:gd name="connsiteX31" fmla="*/ 9307 w 127475"/>
                      <a:gd name="connsiteY31" fmla="*/ 4545 h 163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27475" h="163727">
                        <a:moveTo>
                          <a:pt x="36577" y="0"/>
                        </a:moveTo>
                        <a:lnTo>
                          <a:pt x="63846" y="15907"/>
                        </a:lnTo>
                        <a:lnTo>
                          <a:pt x="79754" y="20452"/>
                        </a:lnTo>
                        <a:lnTo>
                          <a:pt x="95661" y="31815"/>
                        </a:lnTo>
                        <a:lnTo>
                          <a:pt x="91116" y="54540"/>
                        </a:lnTo>
                        <a:lnTo>
                          <a:pt x="107023" y="59085"/>
                        </a:lnTo>
                        <a:lnTo>
                          <a:pt x="111568" y="86354"/>
                        </a:lnTo>
                        <a:lnTo>
                          <a:pt x="122930" y="97717"/>
                        </a:lnTo>
                        <a:lnTo>
                          <a:pt x="122930" y="102262"/>
                        </a:lnTo>
                        <a:lnTo>
                          <a:pt x="127475" y="106807"/>
                        </a:lnTo>
                        <a:lnTo>
                          <a:pt x="118385" y="113624"/>
                        </a:lnTo>
                        <a:lnTo>
                          <a:pt x="116798" y="113624"/>
                        </a:lnTo>
                        <a:lnTo>
                          <a:pt x="113623" y="116005"/>
                        </a:lnTo>
                        <a:lnTo>
                          <a:pt x="90899" y="116005"/>
                        </a:lnTo>
                        <a:lnTo>
                          <a:pt x="86354" y="109188"/>
                        </a:lnTo>
                        <a:lnTo>
                          <a:pt x="85727" y="109188"/>
                        </a:lnTo>
                        <a:lnTo>
                          <a:pt x="91116" y="118169"/>
                        </a:lnTo>
                        <a:lnTo>
                          <a:pt x="79754" y="134076"/>
                        </a:lnTo>
                        <a:lnTo>
                          <a:pt x="68391" y="156801"/>
                        </a:lnTo>
                        <a:lnTo>
                          <a:pt x="63846" y="161346"/>
                        </a:lnTo>
                        <a:lnTo>
                          <a:pt x="63146" y="159665"/>
                        </a:lnTo>
                        <a:lnTo>
                          <a:pt x="59084" y="163727"/>
                        </a:lnTo>
                        <a:lnTo>
                          <a:pt x="47722" y="136457"/>
                        </a:lnTo>
                        <a:lnTo>
                          <a:pt x="54539" y="116005"/>
                        </a:lnTo>
                        <a:lnTo>
                          <a:pt x="54539" y="88735"/>
                        </a:lnTo>
                        <a:lnTo>
                          <a:pt x="31815" y="61466"/>
                        </a:lnTo>
                        <a:lnTo>
                          <a:pt x="20452" y="41013"/>
                        </a:lnTo>
                        <a:lnTo>
                          <a:pt x="4545" y="22833"/>
                        </a:lnTo>
                        <a:lnTo>
                          <a:pt x="0" y="18288"/>
                        </a:lnTo>
                        <a:lnTo>
                          <a:pt x="4545" y="6926"/>
                        </a:lnTo>
                        <a:lnTo>
                          <a:pt x="8627" y="6246"/>
                        </a:lnTo>
                        <a:lnTo>
                          <a:pt x="9307" y="4545"/>
                        </a:lnTo>
                        <a:close/>
                      </a:path>
                    </a:pathLst>
                  </a:custGeom>
                  <a:solidFill>
                    <a:srgbClr val="D5EFE8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>
                    <a:noAutofit/>
                  </a:bodyPr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6" name="Freeform 63"/>
                  <p:cNvSpPr/>
                  <p:nvPr/>
                </p:nvSpPr>
                <p:spPr bwMode="auto">
                  <a:xfrm>
                    <a:off x="4659164" y="3247207"/>
                    <a:ext cx="142385" cy="99353"/>
                  </a:xfrm>
                  <a:custGeom>
                    <a:avLst/>
                    <a:gdLst>
                      <a:gd name="connsiteX0" fmla="*/ 220430 w 345525"/>
                      <a:gd name="connsiteY0" fmla="*/ 0 h 241098"/>
                      <a:gd name="connsiteX1" fmla="*/ 231792 w 345525"/>
                      <a:gd name="connsiteY1" fmla="*/ 0 h 241098"/>
                      <a:gd name="connsiteX2" fmla="*/ 240882 w 345525"/>
                      <a:gd name="connsiteY2" fmla="*/ 4545 h 241098"/>
                      <a:gd name="connsiteX3" fmla="*/ 256789 w 345525"/>
                      <a:gd name="connsiteY3" fmla="*/ 22725 h 241098"/>
                      <a:gd name="connsiteX4" fmla="*/ 268152 w 345525"/>
                      <a:gd name="connsiteY4" fmla="*/ 43177 h 241098"/>
                      <a:gd name="connsiteX5" fmla="*/ 290876 w 345525"/>
                      <a:gd name="connsiteY5" fmla="*/ 74991 h 241098"/>
                      <a:gd name="connsiteX6" fmla="*/ 290876 w 345525"/>
                      <a:gd name="connsiteY6" fmla="*/ 76419 h 241098"/>
                      <a:gd name="connsiteX7" fmla="*/ 293258 w 345525"/>
                      <a:gd name="connsiteY7" fmla="*/ 79753 h 241098"/>
                      <a:gd name="connsiteX8" fmla="*/ 293258 w 345525"/>
                      <a:gd name="connsiteY8" fmla="*/ 102478 h 241098"/>
                      <a:gd name="connsiteX9" fmla="*/ 286441 w 345525"/>
                      <a:gd name="connsiteY9" fmla="*/ 122930 h 241098"/>
                      <a:gd name="connsiteX10" fmla="*/ 292138 w 345525"/>
                      <a:gd name="connsiteY10" fmla="*/ 145718 h 241098"/>
                      <a:gd name="connsiteX11" fmla="*/ 311329 w 345525"/>
                      <a:gd name="connsiteY11" fmla="*/ 149983 h 241098"/>
                      <a:gd name="connsiteX12" fmla="*/ 327236 w 345525"/>
                      <a:gd name="connsiteY12" fmla="*/ 145438 h 241098"/>
                      <a:gd name="connsiteX13" fmla="*/ 343143 w 345525"/>
                      <a:gd name="connsiteY13" fmla="*/ 156800 h 241098"/>
                      <a:gd name="connsiteX14" fmla="*/ 343143 w 345525"/>
                      <a:gd name="connsiteY14" fmla="*/ 159860 h 241098"/>
                      <a:gd name="connsiteX15" fmla="*/ 345525 w 345525"/>
                      <a:gd name="connsiteY15" fmla="*/ 161562 h 241098"/>
                      <a:gd name="connsiteX16" fmla="*/ 345525 w 345525"/>
                      <a:gd name="connsiteY16" fmla="*/ 170652 h 241098"/>
                      <a:gd name="connsiteX17" fmla="*/ 329618 w 345525"/>
                      <a:gd name="connsiteY17" fmla="*/ 182014 h 241098"/>
                      <a:gd name="connsiteX18" fmla="*/ 318256 w 345525"/>
                      <a:gd name="connsiteY18" fmla="*/ 177469 h 241098"/>
                      <a:gd name="connsiteX19" fmla="*/ 309166 w 345525"/>
                      <a:gd name="connsiteY19" fmla="*/ 241098 h 241098"/>
                      <a:gd name="connsiteX20" fmla="*/ 286441 w 345525"/>
                      <a:gd name="connsiteY20" fmla="*/ 236553 h 241098"/>
                      <a:gd name="connsiteX21" fmla="*/ 259171 w 345525"/>
                      <a:gd name="connsiteY21" fmla="*/ 213829 h 241098"/>
                      <a:gd name="connsiteX22" fmla="*/ 215994 w 345525"/>
                      <a:gd name="connsiteY22" fmla="*/ 232008 h 241098"/>
                      <a:gd name="connsiteX23" fmla="*/ 195542 w 345525"/>
                      <a:gd name="connsiteY23" fmla="*/ 241098 h 241098"/>
                      <a:gd name="connsiteX24" fmla="*/ 141003 w 345525"/>
                      <a:gd name="connsiteY24" fmla="*/ 241098 h 241098"/>
                      <a:gd name="connsiteX25" fmla="*/ 116006 w 345525"/>
                      <a:gd name="connsiteY25" fmla="*/ 232008 h 241098"/>
                      <a:gd name="connsiteX26" fmla="*/ 104643 w 345525"/>
                      <a:gd name="connsiteY26" fmla="*/ 236553 h 241098"/>
                      <a:gd name="connsiteX27" fmla="*/ 102262 w 345525"/>
                      <a:gd name="connsiteY27" fmla="*/ 231791 h 241098"/>
                      <a:gd name="connsiteX28" fmla="*/ 102261 w 345525"/>
                      <a:gd name="connsiteY28" fmla="*/ 231791 h 241098"/>
                      <a:gd name="connsiteX29" fmla="*/ 93280 w 345525"/>
                      <a:gd name="connsiteY29" fmla="*/ 213827 h 241098"/>
                      <a:gd name="connsiteX30" fmla="*/ 81919 w 345525"/>
                      <a:gd name="connsiteY30" fmla="*/ 204739 h 241098"/>
                      <a:gd name="connsiteX31" fmla="*/ 83959 w 345525"/>
                      <a:gd name="connsiteY31" fmla="*/ 203514 h 241098"/>
                      <a:gd name="connsiteX32" fmla="*/ 79537 w 345525"/>
                      <a:gd name="connsiteY32" fmla="*/ 199977 h 241098"/>
                      <a:gd name="connsiteX33" fmla="*/ 87090 w 345525"/>
                      <a:gd name="connsiteY33" fmla="*/ 195445 h 241098"/>
                      <a:gd name="connsiteX34" fmla="*/ 81919 w 345525"/>
                      <a:gd name="connsiteY34" fmla="*/ 193376 h 241098"/>
                      <a:gd name="connsiteX35" fmla="*/ 72829 w 345525"/>
                      <a:gd name="connsiteY35" fmla="*/ 204739 h 241098"/>
                      <a:gd name="connsiteX36" fmla="*/ 50104 w 345525"/>
                      <a:gd name="connsiteY36" fmla="*/ 188832 h 241098"/>
                      <a:gd name="connsiteX37" fmla="*/ 50104 w 345525"/>
                      <a:gd name="connsiteY37" fmla="*/ 185737 h 241098"/>
                      <a:gd name="connsiteX38" fmla="*/ 47722 w 345525"/>
                      <a:gd name="connsiteY38" fmla="*/ 184070 h 241098"/>
                      <a:gd name="connsiteX39" fmla="*/ 47722 w 345525"/>
                      <a:gd name="connsiteY39" fmla="*/ 164717 h 241098"/>
                      <a:gd name="connsiteX40" fmla="*/ 22834 w 345525"/>
                      <a:gd name="connsiteY40" fmla="*/ 150200 h 241098"/>
                      <a:gd name="connsiteX41" fmla="*/ 22834 w 345525"/>
                      <a:gd name="connsiteY41" fmla="*/ 146827 h 241098"/>
                      <a:gd name="connsiteX42" fmla="*/ 20452 w 345525"/>
                      <a:gd name="connsiteY42" fmla="*/ 145438 h 241098"/>
                      <a:gd name="connsiteX43" fmla="*/ 20452 w 345525"/>
                      <a:gd name="connsiteY43" fmla="*/ 132440 h 241098"/>
                      <a:gd name="connsiteX44" fmla="*/ 2382 w 345525"/>
                      <a:gd name="connsiteY44" fmla="*/ 118385 h 241098"/>
                      <a:gd name="connsiteX45" fmla="*/ 4818 w 345525"/>
                      <a:gd name="connsiteY45" fmla="*/ 117370 h 241098"/>
                      <a:gd name="connsiteX46" fmla="*/ 0 w 345525"/>
                      <a:gd name="connsiteY46" fmla="*/ 113623 h 241098"/>
                      <a:gd name="connsiteX47" fmla="*/ 27270 w 345525"/>
                      <a:gd name="connsiteY47" fmla="*/ 102261 h 241098"/>
                      <a:gd name="connsiteX48" fmla="*/ 52267 w 345525"/>
                      <a:gd name="connsiteY48" fmla="*/ 63629 h 241098"/>
                      <a:gd name="connsiteX49" fmla="*/ 63629 w 345525"/>
                      <a:gd name="connsiteY49" fmla="*/ 27270 h 241098"/>
                      <a:gd name="connsiteX50" fmla="*/ 90899 w 345525"/>
                      <a:gd name="connsiteY50" fmla="*/ 15907 h 241098"/>
                      <a:gd name="connsiteX51" fmla="*/ 106806 w 345525"/>
                      <a:gd name="connsiteY51" fmla="*/ 4545 h 241098"/>
                      <a:gd name="connsiteX52" fmla="*/ 129531 w 345525"/>
                      <a:gd name="connsiteY52" fmla="*/ 11362 h 241098"/>
                      <a:gd name="connsiteX53" fmla="*/ 149983 w 345525"/>
                      <a:gd name="connsiteY53" fmla="*/ 11362 h 241098"/>
                      <a:gd name="connsiteX54" fmla="*/ 165891 w 345525"/>
                      <a:gd name="connsiteY54" fmla="*/ 27270 h 241098"/>
                      <a:gd name="connsiteX55" fmla="*/ 181798 w 345525"/>
                      <a:gd name="connsiteY55" fmla="*/ 15907 h 241098"/>
                      <a:gd name="connsiteX56" fmla="*/ 209068 w 345525"/>
                      <a:gd name="connsiteY56" fmla="*/ 11362 h 241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</a:cxnLst>
                    <a:rect l="l" t="t" r="r" b="b"/>
                    <a:pathLst>
                      <a:path w="345525" h="241098">
                        <a:moveTo>
                          <a:pt x="220430" y="0"/>
                        </a:moveTo>
                        <a:lnTo>
                          <a:pt x="231792" y="0"/>
                        </a:lnTo>
                        <a:lnTo>
                          <a:pt x="240882" y="4545"/>
                        </a:lnTo>
                        <a:lnTo>
                          <a:pt x="256789" y="22725"/>
                        </a:lnTo>
                        <a:lnTo>
                          <a:pt x="268152" y="43177"/>
                        </a:lnTo>
                        <a:lnTo>
                          <a:pt x="290876" y="74991"/>
                        </a:lnTo>
                        <a:lnTo>
                          <a:pt x="290876" y="76419"/>
                        </a:lnTo>
                        <a:lnTo>
                          <a:pt x="293258" y="79753"/>
                        </a:lnTo>
                        <a:lnTo>
                          <a:pt x="293258" y="102478"/>
                        </a:lnTo>
                        <a:lnTo>
                          <a:pt x="286441" y="122930"/>
                        </a:lnTo>
                        <a:lnTo>
                          <a:pt x="292138" y="145718"/>
                        </a:lnTo>
                        <a:lnTo>
                          <a:pt x="311329" y="149983"/>
                        </a:lnTo>
                        <a:lnTo>
                          <a:pt x="327236" y="145438"/>
                        </a:lnTo>
                        <a:lnTo>
                          <a:pt x="343143" y="156800"/>
                        </a:lnTo>
                        <a:lnTo>
                          <a:pt x="343143" y="159860"/>
                        </a:lnTo>
                        <a:lnTo>
                          <a:pt x="345525" y="161562"/>
                        </a:lnTo>
                        <a:lnTo>
                          <a:pt x="345525" y="170652"/>
                        </a:lnTo>
                        <a:lnTo>
                          <a:pt x="329618" y="182014"/>
                        </a:lnTo>
                        <a:lnTo>
                          <a:pt x="318256" y="177469"/>
                        </a:lnTo>
                        <a:lnTo>
                          <a:pt x="309166" y="241098"/>
                        </a:lnTo>
                        <a:lnTo>
                          <a:pt x="286441" y="236553"/>
                        </a:lnTo>
                        <a:lnTo>
                          <a:pt x="259171" y="213829"/>
                        </a:lnTo>
                        <a:lnTo>
                          <a:pt x="215994" y="232008"/>
                        </a:lnTo>
                        <a:lnTo>
                          <a:pt x="195542" y="241098"/>
                        </a:lnTo>
                        <a:lnTo>
                          <a:pt x="141003" y="241098"/>
                        </a:lnTo>
                        <a:lnTo>
                          <a:pt x="116006" y="232008"/>
                        </a:lnTo>
                        <a:lnTo>
                          <a:pt x="104643" y="236553"/>
                        </a:lnTo>
                        <a:lnTo>
                          <a:pt x="102262" y="231791"/>
                        </a:lnTo>
                        <a:lnTo>
                          <a:pt x="102261" y="231791"/>
                        </a:lnTo>
                        <a:lnTo>
                          <a:pt x="93280" y="213827"/>
                        </a:lnTo>
                        <a:lnTo>
                          <a:pt x="81919" y="204739"/>
                        </a:lnTo>
                        <a:lnTo>
                          <a:pt x="83959" y="203514"/>
                        </a:lnTo>
                        <a:lnTo>
                          <a:pt x="79537" y="199977"/>
                        </a:lnTo>
                        <a:lnTo>
                          <a:pt x="87090" y="195445"/>
                        </a:lnTo>
                        <a:lnTo>
                          <a:pt x="81919" y="193376"/>
                        </a:lnTo>
                        <a:lnTo>
                          <a:pt x="72829" y="204739"/>
                        </a:lnTo>
                        <a:lnTo>
                          <a:pt x="50104" y="188832"/>
                        </a:lnTo>
                        <a:lnTo>
                          <a:pt x="50104" y="185737"/>
                        </a:lnTo>
                        <a:lnTo>
                          <a:pt x="47722" y="184070"/>
                        </a:lnTo>
                        <a:lnTo>
                          <a:pt x="47722" y="164717"/>
                        </a:lnTo>
                        <a:lnTo>
                          <a:pt x="22834" y="150200"/>
                        </a:lnTo>
                        <a:lnTo>
                          <a:pt x="22834" y="146827"/>
                        </a:lnTo>
                        <a:lnTo>
                          <a:pt x="20452" y="145438"/>
                        </a:lnTo>
                        <a:lnTo>
                          <a:pt x="20452" y="132440"/>
                        </a:lnTo>
                        <a:lnTo>
                          <a:pt x="2382" y="118385"/>
                        </a:lnTo>
                        <a:lnTo>
                          <a:pt x="4818" y="117370"/>
                        </a:lnTo>
                        <a:lnTo>
                          <a:pt x="0" y="113623"/>
                        </a:lnTo>
                        <a:lnTo>
                          <a:pt x="27270" y="102261"/>
                        </a:lnTo>
                        <a:lnTo>
                          <a:pt x="52267" y="63629"/>
                        </a:lnTo>
                        <a:lnTo>
                          <a:pt x="63629" y="27270"/>
                        </a:lnTo>
                        <a:lnTo>
                          <a:pt x="90899" y="15907"/>
                        </a:lnTo>
                        <a:lnTo>
                          <a:pt x="106806" y="4545"/>
                        </a:lnTo>
                        <a:lnTo>
                          <a:pt x="129531" y="11362"/>
                        </a:lnTo>
                        <a:lnTo>
                          <a:pt x="149983" y="11362"/>
                        </a:lnTo>
                        <a:lnTo>
                          <a:pt x="165891" y="27270"/>
                        </a:lnTo>
                        <a:lnTo>
                          <a:pt x="181798" y="15907"/>
                        </a:lnTo>
                        <a:lnTo>
                          <a:pt x="209068" y="11362"/>
                        </a:lnTo>
                        <a:close/>
                      </a:path>
                    </a:pathLst>
                  </a:custGeom>
                  <a:solidFill>
                    <a:srgbClr val="AEE0D2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>
                    <a:noAutofit/>
                  </a:bodyPr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7" name="Freeform 64"/>
                  <p:cNvSpPr/>
                  <p:nvPr/>
                </p:nvSpPr>
                <p:spPr bwMode="auto">
                  <a:xfrm>
                    <a:off x="4566502" y="3087164"/>
                    <a:ext cx="153711" cy="144302"/>
                  </a:xfrm>
                  <a:custGeom>
                    <a:avLst/>
                    <a:gdLst>
                      <a:gd name="connsiteX0" fmla="*/ 129531 w 373011"/>
                      <a:gd name="connsiteY0" fmla="*/ 0 h 350178"/>
                      <a:gd name="connsiteX1" fmla="*/ 133947 w 373011"/>
                      <a:gd name="connsiteY1" fmla="*/ 1299 h 350178"/>
                      <a:gd name="connsiteX2" fmla="*/ 136675 w 373011"/>
                      <a:gd name="connsiteY2" fmla="*/ 0 h 350178"/>
                      <a:gd name="connsiteX3" fmla="*/ 175307 w 373011"/>
                      <a:gd name="connsiteY3" fmla="*/ 11362 h 350178"/>
                      <a:gd name="connsiteX4" fmla="*/ 175307 w 373011"/>
                      <a:gd name="connsiteY4" fmla="*/ 16125 h 350178"/>
                      <a:gd name="connsiteX5" fmla="*/ 175307 w 373011"/>
                      <a:gd name="connsiteY5" fmla="*/ 27270 h 350178"/>
                      <a:gd name="connsiteX6" fmla="*/ 204522 w 373011"/>
                      <a:gd name="connsiteY6" fmla="*/ 27270 h 350178"/>
                      <a:gd name="connsiteX7" fmla="*/ 211666 w 373011"/>
                      <a:gd name="connsiteY7" fmla="*/ 27270 h 350178"/>
                      <a:gd name="connsiteX8" fmla="*/ 254843 w 373011"/>
                      <a:gd name="connsiteY8" fmla="*/ 34087 h 350178"/>
                      <a:gd name="connsiteX9" fmla="*/ 318145 w 373011"/>
                      <a:gd name="connsiteY9" fmla="*/ 34087 h 350178"/>
                      <a:gd name="connsiteX10" fmla="*/ 325289 w 373011"/>
                      <a:gd name="connsiteY10" fmla="*/ 34087 h 350178"/>
                      <a:gd name="connsiteX11" fmla="*/ 348014 w 373011"/>
                      <a:gd name="connsiteY11" fmla="*/ 43177 h 350178"/>
                      <a:gd name="connsiteX12" fmla="*/ 352559 w 373011"/>
                      <a:gd name="connsiteY12" fmla="*/ 59084 h 350178"/>
                      <a:gd name="connsiteX13" fmla="*/ 352559 w 373011"/>
                      <a:gd name="connsiteY13" fmla="*/ 63847 h 350178"/>
                      <a:gd name="connsiteX14" fmla="*/ 352559 w 373011"/>
                      <a:gd name="connsiteY14" fmla="*/ 86354 h 350178"/>
                      <a:gd name="connsiteX15" fmla="*/ 363921 w 373011"/>
                      <a:gd name="connsiteY15" fmla="*/ 109079 h 350178"/>
                      <a:gd name="connsiteX16" fmla="*/ 363921 w 373011"/>
                      <a:gd name="connsiteY16" fmla="*/ 113842 h 350178"/>
                      <a:gd name="connsiteX17" fmla="*/ 363921 w 373011"/>
                      <a:gd name="connsiteY17" fmla="*/ 134076 h 350178"/>
                      <a:gd name="connsiteX18" fmla="*/ 363921 w 373011"/>
                      <a:gd name="connsiteY18" fmla="*/ 138839 h 350178"/>
                      <a:gd name="connsiteX19" fmla="*/ 342840 w 373011"/>
                      <a:gd name="connsiteY19" fmla="*/ 149380 h 350178"/>
                      <a:gd name="connsiteX20" fmla="*/ 352559 w 373011"/>
                      <a:gd name="connsiteY20" fmla="*/ 172708 h 350178"/>
                      <a:gd name="connsiteX21" fmla="*/ 352559 w 373011"/>
                      <a:gd name="connsiteY21" fmla="*/ 177471 h 350178"/>
                      <a:gd name="connsiteX22" fmla="*/ 352559 w 373011"/>
                      <a:gd name="connsiteY22" fmla="*/ 199977 h 350178"/>
                      <a:gd name="connsiteX23" fmla="*/ 373011 w 373011"/>
                      <a:gd name="connsiteY23" fmla="*/ 254516 h 350178"/>
                      <a:gd name="connsiteX24" fmla="*/ 372239 w 373011"/>
                      <a:gd name="connsiteY24" fmla="*/ 257219 h 350178"/>
                      <a:gd name="connsiteX25" fmla="*/ 373011 w 373011"/>
                      <a:gd name="connsiteY25" fmla="*/ 259279 h 350178"/>
                      <a:gd name="connsiteX26" fmla="*/ 368466 w 373011"/>
                      <a:gd name="connsiteY26" fmla="*/ 275187 h 350178"/>
                      <a:gd name="connsiteX27" fmla="*/ 352559 w 373011"/>
                      <a:gd name="connsiteY27" fmla="*/ 279732 h 350178"/>
                      <a:gd name="connsiteX28" fmla="*/ 321478 w 373011"/>
                      <a:gd name="connsiteY28" fmla="*/ 326354 h 350178"/>
                      <a:gd name="connsiteX29" fmla="*/ 325289 w 373011"/>
                      <a:gd name="connsiteY29" fmla="*/ 345415 h 350178"/>
                      <a:gd name="connsiteX30" fmla="*/ 324337 w 373011"/>
                      <a:gd name="connsiteY30" fmla="*/ 345415 h 350178"/>
                      <a:gd name="connsiteX31" fmla="*/ 325289 w 373011"/>
                      <a:gd name="connsiteY31" fmla="*/ 350178 h 350178"/>
                      <a:gd name="connsiteX32" fmla="*/ 320745 w 373011"/>
                      <a:gd name="connsiteY32" fmla="*/ 350178 h 350178"/>
                      <a:gd name="connsiteX33" fmla="*/ 317799 w 373011"/>
                      <a:gd name="connsiteY33" fmla="*/ 348445 h 350178"/>
                      <a:gd name="connsiteX34" fmla="*/ 318145 w 373011"/>
                      <a:gd name="connsiteY34" fmla="*/ 350178 h 350178"/>
                      <a:gd name="connsiteX35" fmla="*/ 313601 w 373011"/>
                      <a:gd name="connsiteY35" fmla="*/ 350178 h 350178"/>
                      <a:gd name="connsiteX36" fmla="*/ 277099 w 373011"/>
                      <a:gd name="connsiteY36" fmla="*/ 328707 h 350178"/>
                      <a:gd name="connsiteX37" fmla="*/ 254843 w 373011"/>
                      <a:gd name="connsiteY37" fmla="*/ 334271 h 350178"/>
                      <a:gd name="connsiteX38" fmla="*/ 252211 w 373011"/>
                      <a:gd name="connsiteY38" fmla="*/ 333143 h 350178"/>
                      <a:gd name="connsiteX39" fmla="*/ 247699 w 373011"/>
                      <a:gd name="connsiteY39" fmla="*/ 334271 h 350178"/>
                      <a:gd name="connsiteX40" fmla="*/ 235825 w 373011"/>
                      <a:gd name="connsiteY40" fmla="*/ 329182 h 350178"/>
                      <a:gd name="connsiteX41" fmla="*/ 218484 w 373011"/>
                      <a:gd name="connsiteY41" fmla="*/ 338816 h 350178"/>
                      <a:gd name="connsiteX42" fmla="*/ 215932 w 373011"/>
                      <a:gd name="connsiteY42" fmla="*/ 336264 h 350178"/>
                      <a:gd name="connsiteX43" fmla="*/ 211340 w 373011"/>
                      <a:gd name="connsiteY43" fmla="*/ 338816 h 350178"/>
                      <a:gd name="connsiteX44" fmla="*/ 197020 w 373011"/>
                      <a:gd name="connsiteY44" fmla="*/ 324496 h 350178"/>
                      <a:gd name="connsiteX45" fmla="*/ 186669 w 373011"/>
                      <a:gd name="connsiteY45" fmla="*/ 327453 h 350178"/>
                      <a:gd name="connsiteX46" fmla="*/ 184526 w 373011"/>
                      <a:gd name="connsiteY46" fmla="*/ 326025 h 350178"/>
                      <a:gd name="connsiteX47" fmla="*/ 179525 w 373011"/>
                      <a:gd name="connsiteY47" fmla="*/ 327453 h 350178"/>
                      <a:gd name="connsiteX48" fmla="*/ 172708 w 373011"/>
                      <a:gd name="connsiteY48" fmla="*/ 322909 h 350178"/>
                      <a:gd name="connsiteX49" fmla="*/ 156800 w 373011"/>
                      <a:gd name="connsiteY49" fmla="*/ 295639 h 350178"/>
                      <a:gd name="connsiteX50" fmla="*/ 136675 w 373011"/>
                      <a:gd name="connsiteY50" fmla="*/ 295639 h 350178"/>
                      <a:gd name="connsiteX51" fmla="*/ 129531 w 373011"/>
                      <a:gd name="connsiteY51" fmla="*/ 295639 h 350178"/>
                      <a:gd name="connsiteX52" fmla="*/ 129531 w 373011"/>
                      <a:gd name="connsiteY52" fmla="*/ 290876 h 350178"/>
                      <a:gd name="connsiteX53" fmla="*/ 129531 w 373011"/>
                      <a:gd name="connsiteY53" fmla="*/ 275187 h 350178"/>
                      <a:gd name="connsiteX54" fmla="*/ 108929 w 373011"/>
                      <a:gd name="connsiteY54" fmla="*/ 270036 h 350178"/>
                      <a:gd name="connsiteX55" fmla="*/ 104860 w 373011"/>
                      <a:gd name="connsiteY55" fmla="*/ 284277 h 350178"/>
                      <a:gd name="connsiteX56" fmla="*/ 98521 w 373011"/>
                      <a:gd name="connsiteY56" fmla="*/ 281459 h 350178"/>
                      <a:gd name="connsiteX57" fmla="*/ 97716 w 373011"/>
                      <a:gd name="connsiteY57" fmla="*/ 284277 h 350178"/>
                      <a:gd name="connsiteX58" fmla="*/ 77264 w 373011"/>
                      <a:gd name="connsiteY58" fmla="*/ 275187 h 350178"/>
                      <a:gd name="connsiteX59" fmla="*/ 78472 w 373011"/>
                      <a:gd name="connsiteY59" fmla="*/ 270961 h 350178"/>
                      <a:gd name="connsiteX60" fmla="*/ 77264 w 373011"/>
                      <a:gd name="connsiteY60" fmla="*/ 270424 h 350178"/>
                      <a:gd name="connsiteX61" fmla="*/ 80527 w 373011"/>
                      <a:gd name="connsiteY61" fmla="*/ 259004 h 350178"/>
                      <a:gd name="connsiteX62" fmla="*/ 49994 w 373011"/>
                      <a:gd name="connsiteY62" fmla="*/ 252462 h 350178"/>
                      <a:gd name="connsiteX63" fmla="*/ 34087 w 373011"/>
                      <a:gd name="connsiteY63" fmla="*/ 232010 h 350178"/>
                      <a:gd name="connsiteX64" fmla="*/ 18180 w 373011"/>
                      <a:gd name="connsiteY64" fmla="*/ 193378 h 350178"/>
                      <a:gd name="connsiteX65" fmla="*/ 18984 w 373011"/>
                      <a:gd name="connsiteY65" fmla="*/ 190566 h 350178"/>
                      <a:gd name="connsiteX66" fmla="*/ 18180 w 373011"/>
                      <a:gd name="connsiteY66" fmla="*/ 188615 h 350178"/>
                      <a:gd name="connsiteX67" fmla="*/ 21969 w 373011"/>
                      <a:gd name="connsiteY67" fmla="*/ 175354 h 350178"/>
                      <a:gd name="connsiteX68" fmla="*/ 11363 w 373011"/>
                      <a:gd name="connsiteY68" fmla="*/ 145656 h 350178"/>
                      <a:gd name="connsiteX69" fmla="*/ 0 w 373011"/>
                      <a:gd name="connsiteY69" fmla="*/ 122931 h 350178"/>
                      <a:gd name="connsiteX70" fmla="*/ 1254 w 373011"/>
                      <a:gd name="connsiteY70" fmla="*/ 120675 h 350178"/>
                      <a:gd name="connsiteX71" fmla="*/ 0 w 373011"/>
                      <a:gd name="connsiteY71" fmla="*/ 118168 h 350178"/>
                      <a:gd name="connsiteX72" fmla="*/ 10229 w 373011"/>
                      <a:gd name="connsiteY72" fmla="*/ 99757 h 350178"/>
                      <a:gd name="connsiteX73" fmla="*/ 0 w 373011"/>
                      <a:gd name="connsiteY73" fmla="*/ 75210 h 350178"/>
                      <a:gd name="connsiteX74" fmla="*/ 1444 w 373011"/>
                      <a:gd name="connsiteY74" fmla="*/ 73911 h 350178"/>
                      <a:gd name="connsiteX75" fmla="*/ 0 w 373011"/>
                      <a:gd name="connsiteY75" fmla="*/ 70447 h 350178"/>
                      <a:gd name="connsiteX76" fmla="*/ 22725 w 373011"/>
                      <a:gd name="connsiteY76" fmla="*/ 49994 h 350178"/>
                      <a:gd name="connsiteX77" fmla="*/ 81809 w 373011"/>
                      <a:gd name="connsiteY77" fmla="*/ 22725 h 350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</a:cxnLst>
                    <a:rect l="l" t="t" r="r" b="b"/>
                    <a:pathLst>
                      <a:path w="373011" h="350178">
                        <a:moveTo>
                          <a:pt x="129531" y="0"/>
                        </a:moveTo>
                        <a:lnTo>
                          <a:pt x="133947" y="1299"/>
                        </a:lnTo>
                        <a:lnTo>
                          <a:pt x="136675" y="0"/>
                        </a:lnTo>
                        <a:lnTo>
                          <a:pt x="175307" y="11362"/>
                        </a:lnTo>
                        <a:lnTo>
                          <a:pt x="175307" y="16125"/>
                        </a:lnTo>
                        <a:lnTo>
                          <a:pt x="175307" y="27270"/>
                        </a:lnTo>
                        <a:lnTo>
                          <a:pt x="204522" y="27270"/>
                        </a:lnTo>
                        <a:lnTo>
                          <a:pt x="211666" y="27270"/>
                        </a:lnTo>
                        <a:lnTo>
                          <a:pt x="254843" y="34087"/>
                        </a:lnTo>
                        <a:lnTo>
                          <a:pt x="318145" y="34087"/>
                        </a:lnTo>
                        <a:lnTo>
                          <a:pt x="325289" y="34087"/>
                        </a:lnTo>
                        <a:lnTo>
                          <a:pt x="348014" y="43177"/>
                        </a:lnTo>
                        <a:lnTo>
                          <a:pt x="352559" y="59084"/>
                        </a:lnTo>
                        <a:lnTo>
                          <a:pt x="352559" y="63847"/>
                        </a:lnTo>
                        <a:lnTo>
                          <a:pt x="352559" y="86354"/>
                        </a:lnTo>
                        <a:lnTo>
                          <a:pt x="363921" y="109079"/>
                        </a:lnTo>
                        <a:lnTo>
                          <a:pt x="363921" y="113842"/>
                        </a:lnTo>
                        <a:lnTo>
                          <a:pt x="363921" y="134076"/>
                        </a:lnTo>
                        <a:lnTo>
                          <a:pt x="363921" y="138839"/>
                        </a:lnTo>
                        <a:lnTo>
                          <a:pt x="342840" y="149380"/>
                        </a:lnTo>
                        <a:lnTo>
                          <a:pt x="352559" y="172708"/>
                        </a:lnTo>
                        <a:lnTo>
                          <a:pt x="352559" y="177471"/>
                        </a:lnTo>
                        <a:lnTo>
                          <a:pt x="352559" y="199977"/>
                        </a:lnTo>
                        <a:lnTo>
                          <a:pt x="373011" y="254516"/>
                        </a:lnTo>
                        <a:lnTo>
                          <a:pt x="372239" y="257219"/>
                        </a:lnTo>
                        <a:lnTo>
                          <a:pt x="373011" y="259279"/>
                        </a:lnTo>
                        <a:lnTo>
                          <a:pt x="368466" y="275187"/>
                        </a:lnTo>
                        <a:lnTo>
                          <a:pt x="352559" y="279732"/>
                        </a:lnTo>
                        <a:lnTo>
                          <a:pt x="321478" y="326354"/>
                        </a:lnTo>
                        <a:lnTo>
                          <a:pt x="325289" y="345415"/>
                        </a:lnTo>
                        <a:lnTo>
                          <a:pt x="324337" y="345415"/>
                        </a:lnTo>
                        <a:lnTo>
                          <a:pt x="325289" y="350178"/>
                        </a:lnTo>
                        <a:lnTo>
                          <a:pt x="320745" y="350178"/>
                        </a:lnTo>
                        <a:lnTo>
                          <a:pt x="317799" y="348445"/>
                        </a:lnTo>
                        <a:lnTo>
                          <a:pt x="318145" y="350178"/>
                        </a:lnTo>
                        <a:lnTo>
                          <a:pt x="313601" y="350178"/>
                        </a:lnTo>
                        <a:lnTo>
                          <a:pt x="277099" y="328707"/>
                        </a:lnTo>
                        <a:lnTo>
                          <a:pt x="254843" y="334271"/>
                        </a:lnTo>
                        <a:lnTo>
                          <a:pt x="252211" y="333143"/>
                        </a:lnTo>
                        <a:lnTo>
                          <a:pt x="247699" y="334271"/>
                        </a:lnTo>
                        <a:lnTo>
                          <a:pt x="235825" y="329182"/>
                        </a:lnTo>
                        <a:lnTo>
                          <a:pt x="218484" y="338816"/>
                        </a:lnTo>
                        <a:lnTo>
                          <a:pt x="215932" y="336264"/>
                        </a:lnTo>
                        <a:lnTo>
                          <a:pt x="211340" y="338816"/>
                        </a:lnTo>
                        <a:lnTo>
                          <a:pt x="197020" y="324496"/>
                        </a:lnTo>
                        <a:lnTo>
                          <a:pt x="186669" y="327453"/>
                        </a:lnTo>
                        <a:lnTo>
                          <a:pt x="184526" y="326025"/>
                        </a:lnTo>
                        <a:lnTo>
                          <a:pt x="179525" y="327453"/>
                        </a:lnTo>
                        <a:lnTo>
                          <a:pt x="172708" y="322909"/>
                        </a:lnTo>
                        <a:lnTo>
                          <a:pt x="156800" y="295639"/>
                        </a:lnTo>
                        <a:lnTo>
                          <a:pt x="136675" y="295639"/>
                        </a:lnTo>
                        <a:lnTo>
                          <a:pt x="129531" y="295639"/>
                        </a:lnTo>
                        <a:lnTo>
                          <a:pt x="129531" y="290876"/>
                        </a:lnTo>
                        <a:lnTo>
                          <a:pt x="129531" y="275187"/>
                        </a:lnTo>
                        <a:lnTo>
                          <a:pt x="108929" y="270036"/>
                        </a:lnTo>
                        <a:lnTo>
                          <a:pt x="104860" y="284277"/>
                        </a:lnTo>
                        <a:lnTo>
                          <a:pt x="98521" y="281459"/>
                        </a:lnTo>
                        <a:lnTo>
                          <a:pt x="97716" y="284277"/>
                        </a:lnTo>
                        <a:lnTo>
                          <a:pt x="77264" y="275187"/>
                        </a:lnTo>
                        <a:lnTo>
                          <a:pt x="78472" y="270961"/>
                        </a:lnTo>
                        <a:lnTo>
                          <a:pt x="77264" y="270424"/>
                        </a:lnTo>
                        <a:lnTo>
                          <a:pt x="80527" y="259004"/>
                        </a:lnTo>
                        <a:lnTo>
                          <a:pt x="49994" y="252462"/>
                        </a:lnTo>
                        <a:lnTo>
                          <a:pt x="34087" y="232010"/>
                        </a:lnTo>
                        <a:lnTo>
                          <a:pt x="18180" y="193378"/>
                        </a:lnTo>
                        <a:lnTo>
                          <a:pt x="18984" y="190566"/>
                        </a:lnTo>
                        <a:lnTo>
                          <a:pt x="18180" y="188615"/>
                        </a:lnTo>
                        <a:lnTo>
                          <a:pt x="21969" y="175354"/>
                        </a:lnTo>
                        <a:lnTo>
                          <a:pt x="11363" y="145656"/>
                        </a:lnTo>
                        <a:lnTo>
                          <a:pt x="0" y="122931"/>
                        </a:lnTo>
                        <a:lnTo>
                          <a:pt x="1254" y="120675"/>
                        </a:lnTo>
                        <a:lnTo>
                          <a:pt x="0" y="118168"/>
                        </a:lnTo>
                        <a:lnTo>
                          <a:pt x="10229" y="99757"/>
                        </a:lnTo>
                        <a:lnTo>
                          <a:pt x="0" y="75210"/>
                        </a:lnTo>
                        <a:lnTo>
                          <a:pt x="1444" y="73911"/>
                        </a:lnTo>
                        <a:lnTo>
                          <a:pt x="0" y="70447"/>
                        </a:lnTo>
                        <a:lnTo>
                          <a:pt x="22725" y="49994"/>
                        </a:lnTo>
                        <a:lnTo>
                          <a:pt x="81809" y="22725"/>
                        </a:lnTo>
                        <a:close/>
                      </a:path>
                    </a:pathLst>
                  </a:custGeom>
                  <a:solidFill>
                    <a:srgbClr val="AEE0D2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>
                    <a:noAutofit/>
                  </a:bodyPr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8" name="Freeform 65"/>
                  <p:cNvSpPr/>
                  <p:nvPr/>
                </p:nvSpPr>
                <p:spPr bwMode="auto">
                  <a:xfrm>
                    <a:off x="4282714" y="3178001"/>
                    <a:ext cx="195851" cy="195717"/>
                  </a:xfrm>
                  <a:custGeom>
                    <a:avLst/>
                    <a:gdLst>
                      <a:gd name="connsiteX0" fmla="*/ 263606 w 475271"/>
                      <a:gd name="connsiteY0" fmla="*/ 0 h 474946"/>
                      <a:gd name="connsiteX1" fmla="*/ 264121 w 475271"/>
                      <a:gd name="connsiteY1" fmla="*/ 3093 h 474946"/>
                      <a:gd name="connsiteX2" fmla="*/ 270750 w 475271"/>
                      <a:gd name="connsiteY2" fmla="*/ 0 h 474946"/>
                      <a:gd name="connsiteX3" fmla="*/ 275295 w 475271"/>
                      <a:gd name="connsiteY3" fmla="*/ 27270 h 474946"/>
                      <a:gd name="connsiteX4" fmla="*/ 284058 w 475271"/>
                      <a:gd name="connsiteY4" fmla="*/ 27270 h 474946"/>
                      <a:gd name="connsiteX5" fmla="*/ 291202 w 475271"/>
                      <a:gd name="connsiteY5" fmla="*/ 27270 h 474946"/>
                      <a:gd name="connsiteX6" fmla="*/ 307109 w 475271"/>
                      <a:gd name="connsiteY6" fmla="*/ 49994 h 474946"/>
                      <a:gd name="connsiteX7" fmla="*/ 332681 w 475271"/>
                      <a:gd name="connsiteY7" fmla="*/ 73435 h 474946"/>
                      <a:gd name="connsiteX8" fmla="*/ 343142 w 475271"/>
                      <a:gd name="connsiteY8" fmla="*/ 70447 h 474946"/>
                      <a:gd name="connsiteX9" fmla="*/ 344928 w 475271"/>
                      <a:gd name="connsiteY9" fmla="*/ 71978 h 474946"/>
                      <a:gd name="connsiteX10" fmla="*/ 350286 w 475271"/>
                      <a:gd name="connsiteY10" fmla="*/ 70447 h 474946"/>
                      <a:gd name="connsiteX11" fmla="*/ 382100 w 475271"/>
                      <a:gd name="connsiteY11" fmla="*/ 97716 h 474946"/>
                      <a:gd name="connsiteX12" fmla="*/ 393463 w 475271"/>
                      <a:gd name="connsiteY12" fmla="*/ 102261 h 474946"/>
                      <a:gd name="connsiteX13" fmla="*/ 397681 w 475271"/>
                      <a:gd name="connsiteY13" fmla="*/ 102261 h 474946"/>
                      <a:gd name="connsiteX14" fmla="*/ 404825 w 475271"/>
                      <a:gd name="connsiteY14" fmla="*/ 102261 h 474946"/>
                      <a:gd name="connsiteX15" fmla="*/ 420732 w 475271"/>
                      <a:gd name="connsiteY15" fmla="*/ 113624 h 474946"/>
                      <a:gd name="connsiteX16" fmla="*/ 475271 w 475271"/>
                      <a:gd name="connsiteY16" fmla="*/ 124986 h 474946"/>
                      <a:gd name="connsiteX17" fmla="*/ 452547 w 475271"/>
                      <a:gd name="connsiteY17" fmla="*/ 161345 h 474946"/>
                      <a:gd name="connsiteX18" fmla="*/ 448002 w 475271"/>
                      <a:gd name="connsiteY18" fmla="*/ 204522 h 474946"/>
                      <a:gd name="connsiteX19" fmla="*/ 436639 w 475271"/>
                      <a:gd name="connsiteY19" fmla="*/ 211340 h 474946"/>
                      <a:gd name="connsiteX20" fmla="*/ 432472 w 475271"/>
                      <a:gd name="connsiteY20" fmla="*/ 209554 h 474946"/>
                      <a:gd name="connsiteX21" fmla="*/ 429495 w 475271"/>
                      <a:gd name="connsiteY21" fmla="*/ 211340 h 474946"/>
                      <a:gd name="connsiteX22" fmla="*/ 421729 w 475271"/>
                      <a:gd name="connsiteY22" fmla="*/ 208011 h 474946"/>
                      <a:gd name="connsiteX23" fmla="*/ 425277 w 475271"/>
                      <a:gd name="connsiteY23" fmla="*/ 220430 h 474946"/>
                      <a:gd name="connsiteX24" fmla="*/ 398008 w 475271"/>
                      <a:gd name="connsiteY24" fmla="*/ 247699 h 474946"/>
                      <a:gd name="connsiteX25" fmla="*/ 398008 w 475271"/>
                      <a:gd name="connsiteY25" fmla="*/ 269866 h 474946"/>
                      <a:gd name="connsiteX26" fmla="*/ 406771 w 475271"/>
                      <a:gd name="connsiteY26" fmla="*/ 263607 h 474946"/>
                      <a:gd name="connsiteX27" fmla="*/ 408409 w 475271"/>
                      <a:gd name="connsiteY27" fmla="*/ 267539 h 474946"/>
                      <a:gd name="connsiteX28" fmla="*/ 413915 w 475271"/>
                      <a:gd name="connsiteY28" fmla="*/ 263607 h 474946"/>
                      <a:gd name="connsiteX29" fmla="*/ 425277 w 475271"/>
                      <a:gd name="connsiteY29" fmla="*/ 290876 h 474946"/>
                      <a:gd name="connsiteX30" fmla="*/ 425277 w 475271"/>
                      <a:gd name="connsiteY30" fmla="*/ 302239 h 474946"/>
                      <a:gd name="connsiteX31" fmla="*/ 436639 w 475271"/>
                      <a:gd name="connsiteY31" fmla="*/ 322691 h 474946"/>
                      <a:gd name="connsiteX32" fmla="*/ 425277 w 475271"/>
                      <a:gd name="connsiteY32" fmla="*/ 338598 h 474946"/>
                      <a:gd name="connsiteX33" fmla="*/ 432094 w 475271"/>
                      <a:gd name="connsiteY33" fmla="*/ 381775 h 474946"/>
                      <a:gd name="connsiteX34" fmla="*/ 445403 w 475271"/>
                      <a:gd name="connsiteY34" fmla="*/ 381775 h 474946"/>
                      <a:gd name="connsiteX35" fmla="*/ 452547 w 475271"/>
                      <a:gd name="connsiteY35" fmla="*/ 381775 h 474946"/>
                      <a:gd name="connsiteX36" fmla="*/ 448002 w 475271"/>
                      <a:gd name="connsiteY36" fmla="*/ 409045 h 474946"/>
                      <a:gd name="connsiteX37" fmla="*/ 413915 w 475271"/>
                      <a:gd name="connsiteY37" fmla="*/ 436314 h 474946"/>
                      <a:gd name="connsiteX38" fmla="*/ 408002 w 475271"/>
                      <a:gd name="connsiteY38" fmla="*/ 435329 h 474946"/>
                      <a:gd name="connsiteX39" fmla="*/ 406771 w 475271"/>
                      <a:gd name="connsiteY39" fmla="*/ 436314 h 474946"/>
                      <a:gd name="connsiteX40" fmla="*/ 342566 w 475271"/>
                      <a:gd name="connsiteY40" fmla="*/ 425613 h 474946"/>
                      <a:gd name="connsiteX41" fmla="*/ 291202 w 475271"/>
                      <a:gd name="connsiteY41" fmla="*/ 436314 h 474946"/>
                      <a:gd name="connsiteX42" fmla="*/ 286657 w 475271"/>
                      <a:gd name="connsiteY42" fmla="*/ 468129 h 474946"/>
                      <a:gd name="connsiteX43" fmla="*/ 243480 w 475271"/>
                      <a:gd name="connsiteY43" fmla="*/ 474946 h 474946"/>
                      <a:gd name="connsiteX44" fmla="*/ 241832 w 475271"/>
                      <a:gd name="connsiteY44" fmla="*/ 474078 h 474946"/>
                      <a:gd name="connsiteX45" fmla="*/ 236336 w 475271"/>
                      <a:gd name="connsiteY45" fmla="*/ 474946 h 474946"/>
                      <a:gd name="connsiteX46" fmla="*/ 197840 w 475271"/>
                      <a:gd name="connsiteY46" fmla="*/ 454685 h 474946"/>
                      <a:gd name="connsiteX47" fmla="*/ 188941 w 475271"/>
                      <a:gd name="connsiteY47" fmla="*/ 463584 h 474946"/>
                      <a:gd name="connsiteX48" fmla="*/ 183540 w 475271"/>
                      <a:gd name="connsiteY48" fmla="*/ 461841 h 474946"/>
                      <a:gd name="connsiteX49" fmla="*/ 181797 w 475271"/>
                      <a:gd name="connsiteY49" fmla="*/ 463584 h 474946"/>
                      <a:gd name="connsiteX50" fmla="*/ 111351 w 475271"/>
                      <a:gd name="connsiteY50" fmla="*/ 440859 h 474946"/>
                      <a:gd name="connsiteX51" fmla="*/ 95444 w 475271"/>
                      <a:gd name="connsiteY51" fmla="*/ 420407 h 474946"/>
                      <a:gd name="connsiteX52" fmla="*/ 118168 w 475271"/>
                      <a:gd name="connsiteY52" fmla="*/ 388592 h 474946"/>
                      <a:gd name="connsiteX53" fmla="*/ 122713 w 475271"/>
                      <a:gd name="connsiteY53" fmla="*/ 286331 h 474946"/>
                      <a:gd name="connsiteX54" fmla="*/ 86354 w 475271"/>
                      <a:gd name="connsiteY54" fmla="*/ 231792 h 474946"/>
                      <a:gd name="connsiteX55" fmla="*/ 59084 w 475271"/>
                      <a:gd name="connsiteY55" fmla="*/ 204522 h 474946"/>
                      <a:gd name="connsiteX56" fmla="*/ 4545 w 475271"/>
                      <a:gd name="connsiteY56" fmla="*/ 184070 h 474946"/>
                      <a:gd name="connsiteX57" fmla="*/ 0 w 475271"/>
                      <a:gd name="connsiteY57" fmla="*/ 140893 h 474946"/>
                      <a:gd name="connsiteX58" fmla="*/ 47722 w 475271"/>
                      <a:gd name="connsiteY58" fmla="*/ 136348 h 474946"/>
                      <a:gd name="connsiteX59" fmla="*/ 50453 w 475271"/>
                      <a:gd name="connsiteY59" fmla="*/ 136769 h 474946"/>
                      <a:gd name="connsiteX60" fmla="*/ 54866 w 475271"/>
                      <a:gd name="connsiteY60" fmla="*/ 136348 h 474946"/>
                      <a:gd name="connsiteX61" fmla="*/ 106604 w 475271"/>
                      <a:gd name="connsiteY61" fmla="*/ 144308 h 474946"/>
                      <a:gd name="connsiteX62" fmla="*/ 95444 w 475271"/>
                      <a:gd name="connsiteY62" fmla="*/ 81809 h 474946"/>
                      <a:gd name="connsiteX63" fmla="*/ 103778 w 475271"/>
                      <a:gd name="connsiteY63" fmla="*/ 88477 h 474946"/>
                      <a:gd name="connsiteX64" fmla="*/ 102588 w 475271"/>
                      <a:gd name="connsiteY64" fmla="*/ 81809 h 474946"/>
                      <a:gd name="connsiteX65" fmla="*/ 134013 w 475271"/>
                      <a:gd name="connsiteY65" fmla="*/ 106949 h 474946"/>
                      <a:gd name="connsiteX66" fmla="*/ 220429 w 475271"/>
                      <a:gd name="connsiteY66" fmla="*/ 65902 h 474946"/>
                      <a:gd name="connsiteX67" fmla="*/ 229519 w 475271"/>
                      <a:gd name="connsiteY67" fmla="*/ 15907 h 474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</a:cxnLst>
                    <a:rect l="l" t="t" r="r" b="b"/>
                    <a:pathLst>
                      <a:path w="475271" h="474946">
                        <a:moveTo>
                          <a:pt x="263606" y="0"/>
                        </a:moveTo>
                        <a:lnTo>
                          <a:pt x="264121" y="3093"/>
                        </a:lnTo>
                        <a:lnTo>
                          <a:pt x="270750" y="0"/>
                        </a:lnTo>
                        <a:lnTo>
                          <a:pt x="275295" y="27270"/>
                        </a:lnTo>
                        <a:lnTo>
                          <a:pt x="284058" y="27270"/>
                        </a:lnTo>
                        <a:lnTo>
                          <a:pt x="291202" y="27270"/>
                        </a:lnTo>
                        <a:lnTo>
                          <a:pt x="307109" y="49994"/>
                        </a:lnTo>
                        <a:lnTo>
                          <a:pt x="332681" y="73435"/>
                        </a:lnTo>
                        <a:lnTo>
                          <a:pt x="343142" y="70447"/>
                        </a:lnTo>
                        <a:lnTo>
                          <a:pt x="344928" y="71978"/>
                        </a:lnTo>
                        <a:lnTo>
                          <a:pt x="350286" y="70447"/>
                        </a:lnTo>
                        <a:lnTo>
                          <a:pt x="382100" y="97716"/>
                        </a:lnTo>
                        <a:lnTo>
                          <a:pt x="393463" y="102261"/>
                        </a:lnTo>
                        <a:lnTo>
                          <a:pt x="397681" y="102261"/>
                        </a:lnTo>
                        <a:lnTo>
                          <a:pt x="404825" y="102261"/>
                        </a:lnTo>
                        <a:lnTo>
                          <a:pt x="420732" y="113624"/>
                        </a:lnTo>
                        <a:lnTo>
                          <a:pt x="475271" y="124986"/>
                        </a:lnTo>
                        <a:lnTo>
                          <a:pt x="452547" y="161345"/>
                        </a:lnTo>
                        <a:lnTo>
                          <a:pt x="448002" y="204522"/>
                        </a:lnTo>
                        <a:lnTo>
                          <a:pt x="436639" y="211340"/>
                        </a:lnTo>
                        <a:lnTo>
                          <a:pt x="432472" y="209554"/>
                        </a:lnTo>
                        <a:lnTo>
                          <a:pt x="429495" y="211340"/>
                        </a:lnTo>
                        <a:lnTo>
                          <a:pt x="421729" y="208011"/>
                        </a:lnTo>
                        <a:lnTo>
                          <a:pt x="425277" y="220430"/>
                        </a:lnTo>
                        <a:lnTo>
                          <a:pt x="398008" y="247699"/>
                        </a:lnTo>
                        <a:lnTo>
                          <a:pt x="398008" y="269866"/>
                        </a:lnTo>
                        <a:lnTo>
                          <a:pt x="406771" y="263607"/>
                        </a:lnTo>
                        <a:lnTo>
                          <a:pt x="408409" y="267539"/>
                        </a:lnTo>
                        <a:lnTo>
                          <a:pt x="413915" y="263607"/>
                        </a:lnTo>
                        <a:lnTo>
                          <a:pt x="425277" y="290876"/>
                        </a:lnTo>
                        <a:lnTo>
                          <a:pt x="425277" y="302239"/>
                        </a:lnTo>
                        <a:lnTo>
                          <a:pt x="436639" y="322691"/>
                        </a:lnTo>
                        <a:lnTo>
                          <a:pt x="425277" y="338598"/>
                        </a:lnTo>
                        <a:lnTo>
                          <a:pt x="432094" y="381775"/>
                        </a:lnTo>
                        <a:lnTo>
                          <a:pt x="445403" y="381775"/>
                        </a:lnTo>
                        <a:lnTo>
                          <a:pt x="452547" y="381775"/>
                        </a:lnTo>
                        <a:lnTo>
                          <a:pt x="448002" y="409045"/>
                        </a:lnTo>
                        <a:lnTo>
                          <a:pt x="413915" y="436314"/>
                        </a:lnTo>
                        <a:lnTo>
                          <a:pt x="408002" y="435329"/>
                        </a:lnTo>
                        <a:lnTo>
                          <a:pt x="406771" y="436314"/>
                        </a:lnTo>
                        <a:lnTo>
                          <a:pt x="342566" y="425613"/>
                        </a:lnTo>
                        <a:lnTo>
                          <a:pt x="291202" y="436314"/>
                        </a:lnTo>
                        <a:lnTo>
                          <a:pt x="286657" y="468129"/>
                        </a:lnTo>
                        <a:lnTo>
                          <a:pt x="243480" y="474946"/>
                        </a:lnTo>
                        <a:lnTo>
                          <a:pt x="241832" y="474078"/>
                        </a:lnTo>
                        <a:lnTo>
                          <a:pt x="236336" y="474946"/>
                        </a:lnTo>
                        <a:lnTo>
                          <a:pt x="197840" y="454685"/>
                        </a:lnTo>
                        <a:lnTo>
                          <a:pt x="188941" y="463584"/>
                        </a:lnTo>
                        <a:lnTo>
                          <a:pt x="183540" y="461841"/>
                        </a:lnTo>
                        <a:lnTo>
                          <a:pt x="181797" y="463584"/>
                        </a:lnTo>
                        <a:lnTo>
                          <a:pt x="111351" y="440859"/>
                        </a:lnTo>
                        <a:lnTo>
                          <a:pt x="95444" y="420407"/>
                        </a:lnTo>
                        <a:lnTo>
                          <a:pt x="118168" y="388592"/>
                        </a:lnTo>
                        <a:lnTo>
                          <a:pt x="122713" y="286331"/>
                        </a:lnTo>
                        <a:lnTo>
                          <a:pt x="86354" y="231792"/>
                        </a:lnTo>
                        <a:lnTo>
                          <a:pt x="59084" y="204522"/>
                        </a:lnTo>
                        <a:lnTo>
                          <a:pt x="4545" y="184070"/>
                        </a:lnTo>
                        <a:lnTo>
                          <a:pt x="0" y="140893"/>
                        </a:lnTo>
                        <a:lnTo>
                          <a:pt x="47722" y="136348"/>
                        </a:lnTo>
                        <a:lnTo>
                          <a:pt x="50453" y="136769"/>
                        </a:lnTo>
                        <a:lnTo>
                          <a:pt x="54866" y="136348"/>
                        </a:lnTo>
                        <a:lnTo>
                          <a:pt x="106604" y="144308"/>
                        </a:lnTo>
                        <a:lnTo>
                          <a:pt x="95444" y="81809"/>
                        </a:lnTo>
                        <a:lnTo>
                          <a:pt x="103778" y="88477"/>
                        </a:lnTo>
                        <a:lnTo>
                          <a:pt x="102588" y="81809"/>
                        </a:lnTo>
                        <a:lnTo>
                          <a:pt x="134013" y="106949"/>
                        </a:lnTo>
                        <a:lnTo>
                          <a:pt x="220429" y="65902"/>
                        </a:lnTo>
                        <a:lnTo>
                          <a:pt x="229519" y="15907"/>
                        </a:lnTo>
                        <a:close/>
                      </a:path>
                    </a:pathLst>
                  </a:custGeom>
                  <a:solidFill>
                    <a:srgbClr val="43B393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>
                    <a:noAutofit/>
                  </a:bodyPr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09" name="Freeform 66"/>
                  <p:cNvSpPr/>
                  <p:nvPr/>
                </p:nvSpPr>
                <p:spPr bwMode="auto">
                  <a:xfrm>
                    <a:off x="4402623" y="3122750"/>
                    <a:ext cx="61067" cy="67335"/>
                  </a:xfrm>
                  <a:custGeom>
                    <a:avLst/>
                    <a:gdLst>
                      <a:gd name="connsiteX0" fmla="*/ 102261 w 148190"/>
                      <a:gd name="connsiteY0" fmla="*/ 0 h 163402"/>
                      <a:gd name="connsiteX1" fmla="*/ 129531 w 148190"/>
                      <a:gd name="connsiteY1" fmla="*/ 0 h 163402"/>
                      <a:gd name="connsiteX2" fmla="*/ 132831 w 148190"/>
                      <a:gd name="connsiteY2" fmla="*/ 6601 h 163402"/>
                      <a:gd name="connsiteX3" fmla="*/ 136828 w 148190"/>
                      <a:gd name="connsiteY3" fmla="*/ 6601 h 163402"/>
                      <a:gd name="connsiteX4" fmla="*/ 148190 w 148190"/>
                      <a:gd name="connsiteY4" fmla="*/ 29326 h 163402"/>
                      <a:gd name="connsiteX5" fmla="*/ 136828 w 148190"/>
                      <a:gd name="connsiteY5" fmla="*/ 81593 h 163402"/>
                      <a:gd name="connsiteX6" fmla="*/ 125466 w 148190"/>
                      <a:gd name="connsiteY6" fmla="*/ 104318 h 163402"/>
                      <a:gd name="connsiteX7" fmla="*/ 105013 w 148190"/>
                      <a:gd name="connsiteY7" fmla="*/ 104318 h 163402"/>
                      <a:gd name="connsiteX8" fmla="*/ 109558 w 148190"/>
                      <a:gd name="connsiteY8" fmla="*/ 163402 h 163402"/>
                      <a:gd name="connsiteX9" fmla="*/ 93651 w 148190"/>
                      <a:gd name="connsiteY9" fmla="*/ 152040 h 163402"/>
                      <a:gd name="connsiteX10" fmla="*/ 88790 w 148190"/>
                      <a:gd name="connsiteY10" fmla="*/ 147179 h 163402"/>
                      <a:gd name="connsiteX11" fmla="*/ 86354 w 148190"/>
                      <a:gd name="connsiteY11" fmla="*/ 145439 h 163402"/>
                      <a:gd name="connsiteX12" fmla="*/ 65917 w 148190"/>
                      <a:gd name="connsiteY12" fmla="*/ 125002 h 163402"/>
                      <a:gd name="connsiteX13" fmla="*/ 34567 w 148190"/>
                      <a:gd name="connsiteY13" fmla="*/ 140677 h 163402"/>
                      <a:gd name="connsiteX14" fmla="*/ 7297 w 148190"/>
                      <a:gd name="connsiteY14" fmla="*/ 136132 h 163402"/>
                      <a:gd name="connsiteX15" fmla="*/ 13510 w 148190"/>
                      <a:gd name="connsiteY15" fmla="*/ 131783 h 163402"/>
                      <a:gd name="connsiteX16" fmla="*/ 0 w 148190"/>
                      <a:gd name="connsiteY16" fmla="*/ 129531 h 163402"/>
                      <a:gd name="connsiteX17" fmla="*/ 22725 w 148190"/>
                      <a:gd name="connsiteY17" fmla="*/ 113624 h 163402"/>
                      <a:gd name="connsiteX18" fmla="*/ 54539 w 148190"/>
                      <a:gd name="connsiteY18" fmla="*/ 22725 h 163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48190" h="163402">
                        <a:moveTo>
                          <a:pt x="102261" y="0"/>
                        </a:moveTo>
                        <a:lnTo>
                          <a:pt x="129531" y="0"/>
                        </a:lnTo>
                        <a:lnTo>
                          <a:pt x="132831" y="6601"/>
                        </a:lnTo>
                        <a:lnTo>
                          <a:pt x="136828" y="6601"/>
                        </a:lnTo>
                        <a:lnTo>
                          <a:pt x="148190" y="29326"/>
                        </a:lnTo>
                        <a:lnTo>
                          <a:pt x="136828" y="81593"/>
                        </a:lnTo>
                        <a:lnTo>
                          <a:pt x="125466" y="104318"/>
                        </a:lnTo>
                        <a:lnTo>
                          <a:pt x="105013" y="104318"/>
                        </a:lnTo>
                        <a:lnTo>
                          <a:pt x="109558" y="163402"/>
                        </a:lnTo>
                        <a:lnTo>
                          <a:pt x="93651" y="152040"/>
                        </a:lnTo>
                        <a:lnTo>
                          <a:pt x="88790" y="147179"/>
                        </a:lnTo>
                        <a:lnTo>
                          <a:pt x="86354" y="145439"/>
                        </a:lnTo>
                        <a:lnTo>
                          <a:pt x="65917" y="125002"/>
                        </a:lnTo>
                        <a:lnTo>
                          <a:pt x="34567" y="140677"/>
                        </a:lnTo>
                        <a:lnTo>
                          <a:pt x="7297" y="136132"/>
                        </a:lnTo>
                        <a:lnTo>
                          <a:pt x="13510" y="131783"/>
                        </a:lnTo>
                        <a:lnTo>
                          <a:pt x="0" y="129531"/>
                        </a:lnTo>
                        <a:lnTo>
                          <a:pt x="22725" y="113624"/>
                        </a:lnTo>
                        <a:lnTo>
                          <a:pt x="54539" y="22725"/>
                        </a:lnTo>
                        <a:close/>
                      </a:path>
                    </a:pathLst>
                  </a:custGeom>
                  <a:solidFill>
                    <a:srgbClr val="7FCFB8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>
                    <a:noAutofit/>
                  </a:bodyPr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0" name="Freeform 67"/>
                  <p:cNvSpPr/>
                  <p:nvPr/>
                </p:nvSpPr>
                <p:spPr bwMode="auto">
                  <a:xfrm>
                    <a:off x="4444764" y="3258534"/>
                    <a:ext cx="66488" cy="47939"/>
                  </a:xfrm>
                  <a:custGeom>
                    <a:avLst/>
                    <a:gdLst>
                      <a:gd name="connsiteX0" fmla="*/ 93172 w 161346"/>
                      <a:gd name="connsiteY0" fmla="*/ 0 h 116332"/>
                      <a:gd name="connsiteX1" fmla="*/ 129532 w 161346"/>
                      <a:gd name="connsiteY1" fmla="*/ 15908 h 116332"/>
                      <a:gd name="connsiteX2" fmla="*/ 129532 w 161346"/>
                      <a:gd name="connsiteY2" fmla="*/ 20453 h 116332"/>
                      <a:gd name="connsiteX3" fmla="*/ 128267 w 161346"/>
                      <a:gd name="connsiteY3" fmla="*/ 24879 h 116332"/>
                      <a:gd name="connsiteX4" fmla="*/ 129532 w 161346"/>
                      <a:gd name="connsiteY4" fmla="*/ 25433 h 116332"/>
                      <a:gd name="connsiteX5" fmla="*/ 129532 w 161346"/>
                      <a:gd name="connsiteY5" fmla="*/ 29978 h 116332"/>
                      <a:gd name="connsiteX6" fmla="*/ 127335 w 161346"/>
                      <a:gd name="connsiteY6" fmla="*/ 37665 h 116332"/>
                      <a:gd name="connsiteX7" fmla="*/ 145439 w 161346"/>
                      <a:gd name="connsiteY7" fmla="*/ 47722 h 116332"/>
                      <a:gd name="connsiteX8" fmla="*/ 161346 w 161346"/>
                      <a:gd name="connsiteY8" fmla="*/ 47722 h 116332"/>
                      <a:gd name="connsiteX9" fmla="*/ 159230 w 161346"/>
                      <a:gd name="connsiteY9" fmla="*/ 57247 h 116332"/>
                      <a:gd name="connsiteX10" fmla="*/ 161346 w 161346"/>
                      <a:gd name="connsiteY10" fmla="*/ 57247 h 116332"/>
                      <a:gd name="connsiteX11" fmla="*/ 156801 w 161346"/>
                      <a:gd name="connsiteY11" fmla="*/ 77700 h 116332"/>
                      <a:gd name="connsiteX12" fmla="*/ 145439 w 161346"/>
                      <a:gd name="connsiteY12" fmla="*/ 89062 h 116332"/>
                      <a:gd name="connsiteX13" fmla="*/ 113624 w 161346"/>
                      <a:gd name="connsiteY13" fmla="*/ 77700 h 116332"/>
                      <a:gd name="connsiteX14" fmla="*/ 109079 w 161346"/>
                      <a:gd name="connsiteY14" fmla="*/ 104970 h 116332"/>
                      <a:gd name="connsiteX15" fmla="*/ 93172 w 161346"/>
                      <a:gd name="connsiteY15" fmla="*/ 104970 h 116332"/>
                      <a:gd name="connsiteX16" fmla="*/ 81809 w 161346"/>
                      <a:gd name="connsiteY16" fmla="*/ 93607 h 116332"/>
                      <a:gd name="connsiteX17" fmla="*/ 65902 w 161346"/>
                      <a:gd name="connsiteY17" fmla="*/ 111787 h 116332"/>
                      <a:gd name="connsiteX18" fmla="*/ 43177 w 161346"/>
                      <a:gd name="connsiteY18" fmla="*/ 116332 h 116332"/>
                      <a:gd name="connsiteX19" fmla="*/ 27270 w 161346"/>
                      <a:gd name="connsiteY19" fmla="*/ 104970 h 116332"/>
                      <a:gd name="connsiteX20" fmla="*/ 15908 w 161346"/>
                      <a:gd name="connsiteY20" fmla="*/ 77700 h 116332"/>
                      <a:gd name="connsiteX21" fmla="*/ 0 w 161346"/>
                      <a:gd name="connsiteY21" fmla="*/ 89062 h 116332"/>
                      <a:gd name="connsiteX22" fmla="*/ 0 w 161346"/>
                      <a:gd name="connsiteY22" fmla="*/ 79537 h 116332"/>
                      <a:gd name="connsiteX23" fmla="*/ 0 w 161346"/>
                      <a:gd name="connsiteY23" fmla="*/ 61792 h 116332"/>
                      <a:gd name="connsiteX24" fmla="*/ 0 w 161346"/>
                      <a:gd name="connsiteY24" fmla="*/ 52267 h 116332"/>
                      <a:gd name="connsiteX25" fmla="*/ 27270 w 161346"/>
                      <a:gd name="connsiteY25" fmla="*/ 24998 h 116332"/>
                      <a:gd name="connsiteX26" fmla="*/ 27270 w 161346"/>
                      <a:gd name="connsiteY26" fmla="*/ 18615 h 116332"/>
                      <a:gd name="connsiteX27" fmla="*/ 27270 w 161346"/>
                      <a:gd name="connsiteY27" fmla="*/ 9090 h 116332"/>
                      <a:gd name="connsiteX28" fmla="*/ 43177 w 161346"/>
                      <a:gd name="connsiteY28" fmla="*/ 15908 h 116332"/>
                      <a:gd name="connsiteX29" fmla="*/ 54540 w 161346"/>
                      <a:gd name="connsiteY29" fmla="*/ 9090 h 116332"/>
                      <a:gd name="connsiteX30" fmla="*/ 81809 w 161346"/>
                      <a:gd name="connsiteY30" fmla="*/ 9090 h 116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61346" h="116332">
                        <a:moveTo>
                          <a:pt x="93172" y="0"/>
                        </a:moveTo>
                        <a:lnTo>
                          <a:pt x="129532" y="15908"/>
                        </a:lnTo>
                        <a:lnTo>
                          <a:pt x="129532" y="20453"/>
                        </a:lnTo>
                        <a:lnTo>
                          <a:pt x="128267" y="24879"/>
                        </a:lnTo>
                        <a:lnTo>
                          <a:pt x="129532" y="25433"/>
                        </a:lnTo>
                        <a:lnTo>
                          <a:pt x="129532" y="29978"/>
                        </a:lnTo>
                        <a:lnTo>
                          <a:pt x="127335" y="37665"/>
                        </a:lnTo>
                        <a:lnTo>
                          <a:pt x="145439" y="47722"/>
                        </a:lnTo>
                        <a:lnTo>
                          <a:pt x="161346" y="47722"/>
                        </a:lnTo>
                        <a:lnTo>
                          <a:pt x="159230" y="57247"/>
                        </a:lnTo>
                        <a:lnTo>
                          <a:pt x="161346" y="57247"/>
                        </a:lnTo>
                        <a:lnTo>
                          <a:pt x="156801" y="77700"/>
                        </a:lnTo>
                        <a:lnTo>
                          <a:pt x="145439" y="89062"/>
                        </a:lnTo>
                        <a:lnTo>
                          <a:pt x="113624" y="77700"/>
                        </a:lnTo>
                        <a:lnTo>
                          <a:pt x="109079" y="104970"/>
                        </a:lnTo>
                        <a:lnTo>
                          <a:pt x="93172" y="104970"/>
                        </a:lnTo>
                        <a:lnTo>
                          <a:pt x="81809" y="93607"/>
                        </a:lnTo>
                        <a:lnTo>
                          <a:pt x="65902" y="111787"/>
                        </a:lnTo>
                        <a:lnTo>
                          <a:pt x="43177" y="116332"/>
                        </a:lnTo>
                        <a:lnTo>
                          <a:pt x="27270" y="104970"/>
                        </a:lnTo>
                        <a:lnTo>
                          <a:pt x="15908" y="77700"/>
                        </a:lnTo>
                        <a:lnTo>
                          <a:pt x="0" y="89062"/>
                        </a:lnTo>
                        <a:lnTo>
                          <a:pt x="0" y="79537"/>
                        </a:lnTo>
                        <a:lnTo>
                          <a:pt x="0" y="61792"/>
                        </a:lnTo>
                        <a:lnTo>
                          <a:pt x="0" y="52267"/>
                        </a:lnTo>
                        <a:lnTo>
                          <a:pt x="27270" y="24998"/>
                        </a:lnTo>
                        <a:lnTo>
                          <a:pt x="27270" y="18615"/>
                        </a:lnTo>
                        <a:lnTo>
                          <a:pt x="27270" y="9090"/>
                        </a:lnTo>
                        <a:lnTo>
                          <a:pt x="43177" y="15908"/>
                        </a:lnTo>
                        <a:lnTo>
                          <a:pt x="54540" y="9090"/>
                        </a:lnTo>
                        <a:lnTo>
                          <a:pt x="81809" y="9090"/>
                        </a:lnTo>
                        <a:close/>
                      </a:path>
                    </a:pathLst>
                  </a:custGeom>
                  <a:solidFill>
                    <a:srgbClr val="98D8C6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>
                    <a:noAutofit/>
                  </a:bodyPr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1" name="Freeform 68"/>
                  <p:cNvSpPr/>
                  <p:nvPr/>
                </p:nvSpPr>
                <p:spPr bwMode="auto">
                  <a:xfrm>
                    <a:off x="4673256" y="3045873"/>
                    <a:ext cx="84280" cy="65641"/>
                  </a:xfrm>
                  <a:custGeom>
                    <a:avLst/>
                    <a:gdLst>
                      <a:gd name="connsiteX0" fmla="*/ 43177 w 204522"/>
                      <a:gd name="connsiteY0" fmla="*/ 0 h 159290"/>
                      <a:gd name="connsiteX1" fmla="*/ 102261 w 204522"/>
                      <a:gd name="connsiteY1" fmla="*/ 4545 h 159290"/>
                      <a:gd name="connsiteX2" fmla="*/ 140893 w 204522"/>
                      <a:gd name="connsiteY2" fmla="*/ 0 h 159290"/>
                      <a:gd name="connsiteX3" fmla="*/ 145438 w 204522"/>
                      <a:gd name="connsiteY3" fmla="*/ 15907 h 159290"/>
                      <a:gd name="connsiteX4" fmla="*/ 161345 w 204522"/>
                      <a:gd name="connsiteY4" fmla="*/ 15907 h 159290"/>
                      <a:gd name="connsiteX5" fmla="*/ 199977 w 204522"/>
                      <a:gd name="connsiteY5" fmla="*/ 47722 h 159290"/>
                      <a:gd name="connsiteX6" fmla="*/ 204522 w 204522"/>
                      <a:gd name="connsiteY6" fmla="*/ 74992 h 159290"/>
                      <a:gd name="connsiteX7" fmla="*/ 203805 w 204522"/>
                      <a:gd name="connsiteY7" fmla="*/ 75452 h 159290"/>
                      <a:gd name="connsiteX8" fmla="*/ 204522 w 204522"/>
                      <a:gd name="connsiteY8" fmla="*/ 79754 h 159290"/>
                      <a:gd name="connsiteX9" fmla="*/ 172708 w 204522"/>
                      <a:gd name="connsiteY9" fmla="*/ 100206 h 159290"/>
                      <a:gd name="connsiteX10" fmla="*/ 161345 w 204522"/>
                      <a:gd name="connsiteY10" fmla="*/ 138838 h 159290"/>
                      <a:gd name="connsiteX11" fmla="*/ 122713 w 204522"/>
                      <a:gd name="connsiteY11" fmla="*/ 159290 h 159290"/>
                      <a:gd name="connsiteX12" fmla="*/ 86354 w 204522"/>
                      <a:gd name="connsiteY12" fmla="*/ 159290 h 159290"/>
                      <a:gd name="connsiteX13" fmla="*/ 81809 w 204522"/>
                      <a:gd name="connsiteY13" fmla="*/ 143383 h 159290"/>
                      <a:gd name="connsiteX14" fmla="*/ 59084 w 204522"/>
                      <a:gd name="connsiteY14" fmla="*/ 134293 h 159290"/>
                      <a:gd name="connsiteX15" fmla="*/ 59084 w 204522"/>
                      <a:gd name="connsiteY15" fmla="*/ 129531 h 159290"/>
                      <a:gd name="connsiteX16" fmla="*/ 59084 w 204522"/>
                      <a:gd name="connsiteY16" fmla="*/ 116113 h 159290"/>
                      <a:gd name="connsiteX17" fmla="*/ 59084 w 204522"/>
                      <a:gd name="connsiteY17" fmla="*/ 111351 h 159290"/>
                      <a:gd name="connsiteX18" fmla="*/ 59084 w 204522"/>
                      <a:gd name="connsiteY18" fmla="*/ 100206 h 159290"/>
                      <a:gd name="connsiteX19" fmla="*/ 43177 w 204522"/>
                      <a:gd name="connsiteY19" fmla="*/ 91116 h 159290"/>
                      <a:gd name="connsiteX20" fmla="*/ 4545 w 204522"/>
                      <a:gd name="connsiteY20" fmla="*/ 79754 h 159290"/>
                      <a:gd name="connsiteX21" fmla="*/ 0 w 204522"/>
                      <a:gd name="connsiteY21" fmla="*/ 25214 h 159290"/>
                      <a:gd name="connsiteX22" fmla="*/ 382 w 204522"/>
                      <a:gd name="connsiteY22" fmla="*/ 25034 h 159290"/>
                      <a:gd name="connsiteX23" fmla="*/ 0 w 204522"/>
                      <a:gd name="connsiteY23" fmla="*/ 20452 h 159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04522" h="159290">
                        <a:moveTo>
                          <a:pt x="43177" y="0"/>
                        </a:moveTo>
                        <a:lnTo>
                          <a:pt x="102261" y="4545"/>
                        </a:lnTo>
                        <a:lnTo>
                          <a:pt x="140893" y="0"/>
                        </a:lnTo>
                        <a:lnTo>
                          <a:pt x="145438" y="15907"/>
                        </a:lnTo>
                        <a:lnTo>
                          <a:pt x="161345" y="15907"/>
                        </a:lnTo>
                        <a:lnTo>
                          <a:pt x="199977" y="47722"/>
                        </a:lnTo>
                        <a:lnTo>
                          <a:pt x="204522" y="74992"/>
                        </a:lnTo>
                        <a:lnTo>
                          <a:pt x="203805" y="75452"/>
                        </a:lnTo>
                        <a:lnTo>
                          <a:pt x="204522" y="79754"/>
                        </a:lnTo>
                        <a:lnTo>
                          <a:pt x="172708" y="100206"/>
                        </a:lnTo>
                        <a:lnTo>
                          <a:pt x="161345" y="138838"/>
                        </a:lnTo>
                        <a:lnTo>
                          <a:pt x="122713" y="159290"/>
                        </a:lnTo>
                        <a:lnTo>
                          <a:pt x="86354" y="159290"/>
                        </a:lnTo>
                        <a:lnTo>
                          <a:pt x="81809" y="143383"/>
                        </a:lnTo>
                        <a:lnTo>
                          <a:pt x="59084" y="134293"/>
                        </a:lnTo>
                        <a:lnTo>
                          <a:pt x="59084" y="129531"/>
                        </a:lnTo>
                        <a:lnTo>
                          <a:pt x="59084" y="116113"/>
                        </a:lnTo>
                        <a:lnTo>
                          <a:pt x="59084" y="111351"/>
                        </a:lnTo>
                        <a:lnTo>
                          <a:pt x="59084" y="100206"/>
                        </a:lnTo>
                        <a:lnTo>
                          <a:pt x="43177" y="91116"/>
                        </a:lnTo>
                        <a:lnTo>
                          <a:pt x="4545" y="79754"/>
                        </a:lnTo>
                        <a:lnTo>
                          <a:pt x="0" y="25214"/>
                        </a:lnTo>
                        <a:lnTo>
                          <a:pt x="382" y="25034"/>
                        </a:lnTo>
                        <a:lnTo>
                          <a:pt x="0" y="20452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>
                    <a:noAutofit/>
                  </a:bodyPr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" name="Freeform 5"/>
                  <p:cNvSpPr/>
                  <p:nvPr/>
                </p:nvSpPr>
                <p:spPr bwMode="auto">
                  <a:xfrm>
                    <a:off x="4650781" y="3078738"/>
                    <a:ext cx="48695" cy="22474"/>
                  </a:xfrm>
                  <a:custGeom>
                    <a:avLst/>
                    <a:gdLst>
                      <a:gd name="T0" fmla="*/ 43 w 52"/>
                      <a:gd name="T1" fmla="*/ 5 h 24"/>
                      <a:gd name="T2" fmla="*/ 26 w 52"/>
                      <a:gd name="T3" fmla="*/ 0 h 24"/>
                      <a:gd name="T4" fmla="*/ 5 w 52"/>
                      <a:gd name="T5" fmla="*/ 9 h 24"/>
                      <a:gd name="T6" fmla="*/ 0 w 52"/>
                      <a:gd name="T7" fmla="*/ 21 h 24"/>
                      <a:gd name="T8" fmla="*/ 19 w 52"/>
                      <a:gd name="T9" fmla="*/ 24 h 24"/>
                      <a:gd name="T10" fmla="*/ 50 w 52"/>
                      <a:gd name="T11" fmla="*/ 24 h 24"/>
                      <a:gd name="T12" fmla="*/ 50 w 52"/>
                      <a:gd name="T13" fmla="*/ 16 h 24"/>
                      <a:gd name="T14" fmla="*/ 52 w 52"/>
                      <a:gd name="T15" fmla="*/ 9 h 24"/>
                      <a:gd name="T16" fmla="*/ 43 w 52"/>
                      <a:gd name="T17" fmla="*/ 5 h 24"/>
                      <a:gd name="T18" fmla="*/ 43 w 52"/>
                      <a:gd name="T19" fmla="*/ 5 h 24"/>
                      <a:gd name="T20" fmla="*/ 43 w 52"/>
                      <a:gd name="T21" fmla="*/ 5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2" h="24">
                        <a:moveTo>
                          <a:pt x="43" y="5"/>
                        </a:moveTo>
                        <a:lnTo>
                          <a:pt x="26" y="0"/>
                        </a:lnTo>
                        <a:lnTo>
                          <a:pt x="5" y="9"/>
                        </a:lnTo>
                        <a:lnTo>
                          <a:pt x="0" y="21"/>
                        </a:lnTo>
                        <a:lnTo>
                          <a:pt x="19" y="24"/>
                        </a:lnTo>
                        <a:lnTo>
                          <a:pt x="50" y="24"/>
                        </a:lnTo>
                        <a:lnTo>
                          <a:pt x="50" y="16"/>
                        </a:lnTo>
                        <a:lnTo>
                          <a:pt x="52" y="9"/>
                        </a:lnTo>
                        <a:lnTo>
                          <a:pt x="43" y="5"/>
                        </a:lnTo>
                        <a:lnTo>
                          <a:pt x="43" y="5"/>
                        </a:lnTo>
                        <a:lnTo>
                          <a:pt x="43" y="5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" name="Freeform 10"/>
                  <p:cNvSpPr/>
                  <p:nvPr/>
                </p:nvSpPr>
                <p:spPr bwMode="auto">
                  <a:xfrm>
                    <a:off x="4647035" y="3367162"/>
                    <a:ext cx="26220" cy="61805"/>
                  </a:xfrm>
                  <a:custGeom>
                    <a:avLst/>
                    <a:gdLst>
                      <a:gd name="T0" fmla="*/ 7 w 28"/>
                      <a:gd name="T1" fmla="*/ 0 h 66"/>
                      <a:gd name="T2" fmla="*/ 7 w 28"/>
                      <a:gd name="T3" fmla="*/ 0 h 66"/>
                      <a:gd name="T4" fmla="*/ 7 w 28"/>
                      <a:gd name="T5" fmla="*/ 4 h 66"/>
                      <a:gd name="T6" fmla="*/ 11 w 28"/>
                      <a:gd name="T7" fmla="*/ 2 h 66"/>
                      <a:gd name="T8" fmla="*/ 14 w 28"/>
                      <a:gd name="T9" fmla="*/ 9 h 66"/>
                      <a:gd name="T10" fmla="*/ 19 w 28"/>
                      <a:gd name="T11" fmla="*/ 9 h 66"/>
                      <a:gd name="T12" fmla="*/ 21 w 28"/>
                      <a:gd name="T13" fmla="*/ 18 h 66"/>
                      <a:gd name="T14" fmla="*/ 19 w 28"/>
                      <a:gd name="T15" fmla="*/ 26 h 66"/>
                      <a:gd name="T16" fmla="*/ 21 w 28"/>
                      <a:gd name="T17" fmla="*/ 35 h 66"/>
                      <a:gd name="T18" fmla="*/ 28 w 28"/>
                      <a:gd name="T19" fmla="*/ 40 h 66"/>
                      <a:gd name="T20" fmla="*/ 28 w 28"/>
                      <a:gd name="T21" fmla="*/ 45 h 66"/>
                      <a:gd name="T22" fmla="*/ 21 w 28"/>
                      <a:gd name="T23" fmla="*/ 49 h 66"/>
                      <a:gd name="T24" fmla="*/ 21 w 28"/>
                      <a:gd name="T25" fmla="*/ 56 h 66"/>
                      <a:gd name="T26" fmla="*/ 11 w 28"/>
                      <a:gd name="T27" fmla="*/ 66 h 66"/>
                      <a:gd name="T28" fmla="*/ 9 w 28"/>
                      <a:gd name="T29" fmla="*/ 63 h 66"/>
                      <a:gd name="T30" fmla="*/ 9 w 28"/>
                      <a:gd name="T31" fmla="*/ 59 h 66"/>
                      <a:gd name="T32" fmla="*/ 0 w 28"/>
                      <a:gd name="T33" fmla="*/ 52 h 66"/>
                      <a:gd name="T34" fmla="*/ 0 w 28"/>
                      <a:gd name="T35" fmla="*/ 42 h 66"/>
                      <a:gd name="T36" fmla="*/ 0 w 28"/>
                      <a:gd name="T37" fmla="*/ 28 h 66"/>
                      <a:gd name="T38" fmla="*/ 2 w 28"/>
                      <a:gd name="T39" fmla="*/ 21 h 66"/>
                      <a:gd name="T40" fmla="*/ 0 w 28"/>
                      <a:gd name="T41" fmla="*/ 16 h 66"/>
                      <a:gd name="T42" fmla="*/ 0 w 28"/>
                      <a:gd name="T43" fmla="*/ 11 h 66"/>
                      <a:gd name="T44" fmla="*/ 7 w 28"/>
                      <a:gd name="T45" fmla="*/ 0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8" h="66">
                        <a:moveTo>
                          <a:pt x="7" y="0"/>
                        </a:moveTo>
                        <a:lnTo>
                          <a:pt x="7" y="0"/>
                        </a:lnTo>
                        <a:lnTo>
                          <a:pt x="7" y="4"/>
                        </a:lnTo>
                        <a:lnTo>
                          <a:pt x="11" y="2"/>
                        </a:lnTo>
                        <a:lnTo>
                          <a:pt x="14" y="9"/>
                        </a:lnTo>
                        <a:lnTo>
                          <a:pt x="19" y="9"/>
                        </a:lnTo>
                        <a:lnTo>
                          <a:pt x="21" y="18"/>
                        </a:lnTo>
                        <a:lnTo>
                          <a:pt x="19" y="26"/>
                        </a:lnTo>
                        <a:lnTo>
                          <a:pt x="21" y="35"/>
                        </a:lnTo>
                        <a:lnTo>
                          <a:pt x="28" y="40"/>
                        </a:lnTo>
                        <a:lnTo>
                          <a:pt x="28" y="45"/>
                        </a:lnTo>
                        <a:lnTo>
                          <a:pt x="21" y="49"/>
                        </a:lnTo>
                        <a:lnTo>
                          <a:pt x="21" y="56"/>
                        </a:lnTo>
                        <a:lnTo>
                          <a:pt x="11" y="66"/>
                        </a:lnTo>
                        <a:lnTo>
                          <a:pt x="9" y="63"/>
                        </a:lnTo>
                        <a:lnTo>
                          <a:pt x="9" y="59"/>
                        </a:lnTo>
                        <a:lnTo>
                          <a:pt x="0" y="52"/>
                        </a:lnTo>
                        <a:lnTo>
                          <a:pt x="0" y="42"/>
                        </a:lnTo>
                        <a:lnTo>
                          <a:pt x="0" y="28"/>
                        </a:lnTo>
                        <a:lnTo>
                          <a:pt x="2" y="21"/>
                        </a:lnTo>
                        <a:lnTo>
                          <a:pt x="0" y="16"/>
                        </a:lnTo>
                        <a:lnTo>
                          <a:pt x="0" y="11"/>
                        </a:lnTo>
                        <a:lnTo>
                          <a:pt x="7" y="0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4" name="Freeform 20"/>
                  <p:cNvSpPr/>
                  <p:nvPr/>
                </p:nvSpPr>
                <p:spPr bwMode="auto">
                  <a:xfrm>
                    <a:off x="4496268" y="3229505"/>
                    <a:ext cx="115183" cy="57123"/>
                  </a:xfrm>
                  <a:custGeom>
                    <a:avLst/>
                    <a:gdLst>
                      <a:gd name="T0" fmla="*/ 94 w 123"/>
                      <a:gd name="T1" fmla="*/ 0 h 61"/>
                      <a:gd name="T2" fmla="*/ 94 w 123"/>
                      <a:gd name="T3" fmla="*/ 0 h 61"/>
                      <a:gd name="T4" fmla="*/ 109 w 123"/>
                      <a:gd name="T5" fmla="*/ 7 h 61"/>
                      <a:gd name="T6" fmla="*/ 113 w 123"/>
                      <a:gd name="T7" fmla="*/ 7 h 61"/>
                      <a:gd name="T8" fmla="*/ 123 w 123"/>
                      <a:gd name="T9" fmla="*/ 12 h 61"/>
                      <a:gd name="T10" fmla="*/ 120 w 123"/>
                      <a:gd name="T11" fmla="*/ 14 h 61"/>
                      <a:gd name="T12" fmla="*/ 123 w 123"/>
                      <a:gd name="T13" fmla="*/ 23 h 61"/>
                      <a:gd name="T14" fmla="*/ 120 w 123"/>
                      <a:gd name="T15" fmla="*/ 33 h 61"/>
                      <a:gd name="T16" fmla="*/ 113 w 123"/>
                      <a:gd name="T17" fmla="*/ 33 h 61"/>
                      <a:gd name="T18" fmla="*/ 116 w 123"/>
                      <a:gd name="T19" fmla="*/ 38 h 61"/>
                      <a:gd name="T20" fmla="*/ 111 w 123"/>
                      <a:gd name="T21" fmla="*/ 52 h 61"/>
                      <a:gd name="T22" fmla="*/ 106 w 123"/>
                      <a:gd name="T23" fmla="*/ 57 h 61"/>
                      <a:gd name="T24" fmla="*/ 92 w 123"/>
                      <a:gd name="T25" fmla="*/ 57 h 61"/>
                      <a:gd name="T26" fmla="*/ 85 w 123"/>
                      <a:gd name="T27" fmla="*/ 61 h 61"/>
                      <a:gd name="T28" fmla="*/ 71 w 123"/>
                      <a:gd name="T29" fmla="*/ 61 h 61"/>
                      <a:gd name="T30" fmla="*/ 47 w 123"/>
                      <a:gd name="T31" fmla="*/ 54 h 61"/>
                      <a:gd name="T32" fmla="*/ 45 w 123"/>
                      <a:gd name="T33" fmla="*/ 47 h 61"/>
                      <a:gd name="T34" fmla="*/ 28 w 123"/>
                      <a:gd name="T35" fmla="*/ 52 h 61"/>
                      <a:gd name="T36" fmla="*/ 26 w 123"/>
                      <a:gd name="T37" fmla="*/ 57 h 61"/>
                      <a:gd name="T38" fmla="*/ 16 w 123"/>
                      <a:gd name="T39" fmla="*/ 52 h 61"/>
                      <a:gd name="T40" fmla="*/ 9 w 123"/>
                      <a:gd name="T41" fmla="*/ 52 h 61"/>
                      <a:gd name="T42" fmla="*/ 0 w 123"/>
                      <a:gd name="T43" fmla="*/ 47 h 61"/>
                      <a:gd name="T44" fmla="*/ 2 w 123"/>
                      <a:gd name="T45" fmla="*/ 40 h 61"/>
                      <a:gd name="T46" fmla="*/ 2 w 123"/>
                      <a:gd name="T47" fmla="*/ 38 h 61"/>
                      <a:gd name="T48" fmla="*/ 7 w 123"/>
                      <a:gd name="T49" fmla="*/ 35 h 61"/>
                      <a:gd name="T50" fmla="*/ 16 w 123"/>
                      <a:gd name="T51" fmla="*/ 42 h 61"/>
                      <a:gd name="T52" fmla="*/ 19 w 123"/>
                      <a:gd name="T53" fmla="*/ 35 h 61"/>
                      <a:gd name="T54" fmla="*/ 33 w 123"/>
                      <a:gd name="T55" fmla="*/ 38 h 61"/>
                      <a:gd name="T56" fmla="*/ 45 w 123"/>
                      <a:gd name="T57" fmla="*/ 33 h 61"/>
                      <a:gd name="T58" fmla="*/ 52 w 123"/>
                      <a:gd name="T59" fmla="*/ 33 h 61"/>
                      <a:gd name="T60" fmla="*/ 57 w 123"/>
                      <a:gd name="T61" fmla="*/ 38 h 61"/>
                      <a:gd name="T62" fmla="*/ 59 w 123"/>
                      <a:gd name="T63" fmla="*/ 35 h 61"/>
                      <a:gd name="T64" fmla="*/ 57 w 123"/>
                      <a:gd name="T65" fmla="*/ 19 h 61"/>
                      <a:gd name="T66" fmla="*/ 61 w 123"/>
                      <a:gd name="T67" fmla="*/ 14 h 61"/>
                      <a:gd name="T68" fmla="*/ 68 w 123"/>
                      <a:gd name="T69" fmla="*/ 5 h 61"/>
                      <a:gd name="T70" fmla="*/ 80 w 123"/>
                      <a:gd name="T71" fmla="*/ 12 h 61"/>
                      <a:gd name="T72" fmla="*/ 90 w 123"/>
                      <a:gd name="T73" fmla="*/ 2 h 61"/>
                      <a:gd name="T74" fmla="*/ 94 w 123"/>
                      <a:gd name="T75" fmla="*/ 0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23" h="61">
                        <a:moveTo>
                          <a:pt x="94" y="0"/>
                        </a:moveTo>
                        <a:lnTo>
                          <a:pt x="94" y="0"/>
                        </a:lnTo>
                        <a:lnTo>
                          <a:pt x="109" y="7"/>
                        </a:lnTo>
                        <a:lnTo>
                          <a:pt x="113" y="7"/>
                        </a:lnTo>
                        <a:lnTo>
                          <a:pt x="123" y="12"/>
                        </a:lnTo>
                        <a:lnTo>
                          <a:pt x="120" y="14"/>
                        </a:lnTo>
                        <a:lnTo>
                          <a:pt x="123" y="23"/>
                        </a:lnTo>
                        <a:lnTo>
                          <a:pt x="120" y="33"/>
                        </a:lnTo>
                        <a:lnTo>
                          <a:pt x="113" y="33"/>
                        </a:lnTo>
                        <a:lnTo>
                          <a:pt x="116" y="38"/>
                        </a:lnTo>
                        <a:lnTo>
                          <a:pt x="111" y="52"/>
                        </a:lnTo>
                        <a:lnTo>
                          <a:pt x="106" y="57"/>
                        </a:lnTo>
                        <a:lnTo>
                          <a:pt x="92" y="57"/>
                        </a:lnTo>
                        <a:lnTo>
                          <a:pt x="85" y="61"/>
                        </a:lnTo>
                        <a:lnTo>
                          <a:pt x="71" y="61"/>
                        </a:lnTo>
                        <a:lnTo>
                          <a:pt x="47" y="54"/>
                        </a:lnTo>
                        <a:lnTo>
                          <a:pt x="45" y="47"/>
                        </a:lnTo>
                        <a:lnTo>
                          <a:pt x="28" y="52"/>
                        </a:lnTo>
                        <a:lnTo>
                          <a:pt x="26" y="57"/>
                        </a:lnTo>
                        <a:lnTo>
                          <a:pt x="16" y="52"/>
                        </a:lnTo>
                        <a:lnTo>
                          <a:pt x="9" y="52"/>
                        </a:lnTo>
                        <a:lnTo>
                          <a:pt x="0" y="47"/>
                        </a:lnTo>
                        <a:lnTo>
                          <a:pt x="2" y="40"/>
                        </a:lnTo>
                        <a:lnTo>
                          <a:pt x="2" y="38"/>
                        </a:lnTo>
                        <a:lnTo>
                          <a:pt x="7" y="35"/>
                        </a:lnTo>
                        <a:lnTo>
                          <a:pt x="16" y="42"/>
                        </a:lnTo>
                        <a:lnTo>
                          <a:pt x="19" y="35"/>
                        </a:lnTo>
                        <a:lnTo>
                          <a:pt x="33" y="38"/>
                        </a:lnTo>
                        <a:lnTo>
                          <a:pt x="45" y="33"/>
                        </a:lnTo>
                        <a:lnTo>
                          <a:pt x="52" y="33"/>
                        </a:lnTo>
                        <a:lnTo>
                          <a:pt x="57" y="38"/>
                        </a:lnTo>
                        <a:lnTo>
                          <a:pt x="59" y="35"/>
                        </a:lnTo>
                        <a:lnTo>
                          <a:pt x="57" y="19"/>
                        </a:lnTo>
                        <a:lnTo>
                          <a:pt x="61" y="14"/>
                        </a:lnTo>
                        <a:lnTo>
                          <a:pt x="68" y="5"/>
                        </a:lnTo>
                        <a:lnTo>
                          <a:pt x="80" y="12"/>
                        </a:lnTo>
                        <a:lnTo>
                          <a:pt x="90" y="2"/>
                        </a:lnTo>
                        <a:lnTo>
                          <a:pt x="94" y="0"/>
                        </a:lnTo>
                        <a:close/>
                      </a:path>
                    </a:pathLst>
                  </a:custGeom>
                  <a:solidFill>
                    <a:srgbClr val="AEE0D2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5" name="Freeform 26"/>
                  <p:cNvSpPr/>
                  <p:nvPr/>
                </p:nvSpPr>
                <p:spPr bwMode="auto">
                  <a:xfrm>
                    <a:off x="4392323" y="3171445"/>
                    <a:ext cx="52441" cy="46822"/>
                  </a:xfrm>
                  <a:custGeom>
                    <a:avLst/>
                    <a:gdLst>
                      <a:gd name="T0" fmla="*/ 40 w 56"/>
                      <a:gd name="T1" fmla="*/ 0 h 50"/>
                      <a:gd name="T2" fmla="*/ 40 w 56"/>
                      <a:gd name="T3" fmla="*/ 0 h 50"/>
                      <a:gd name="T4" fmla="*/ 49 w 56"/>
                      <a:gd name="T5" fmla="*/ 12 h 50"/>
                      <a:gd name="T6" fmla="*/ 56 w 56"/>
                      <a:gd name="T7" fmla="*/ 17 h 50"/>
                      <a:gd name="T8" fmla="*/ 56 w 56"/>
                      <a:gd name="T9" fmla="*/ 36 h 50"/>
                      <a:gd name="T10" fmla="*/ 52 w 56"/>
                      <a:gd name="T11" fmla="*/ 36 h 50"/>
                      <a:gd name="T12" fmla="*/ 49 w 56"/>
                      <a:gd name="T13" fmla="*/ 50 h 50"/>
                      <a:gd name="T14" fmla="*/ 35 w 56"/>
                      <a:gd name="T15" fmla="*/ 38 h 50"/>
                      <a:gd name="T16" fmla="*/ 28 w 56"/>
                      <a:gd name="T17" fmla="*/ 40 h 50"/>
                      <a:gd name="T18" fmla="*/ 16 w 56"/>
                      <a:gd name="T19" fmla="*/ 29 h 50"/>
                      <a:gd name="T20" fmla="*/ 9 w 56"/>
                      <a:gd name="T21" fmla="*/ 19 h 50"/>
                      <a:gd name="T22" fmla="*/ 2 w 56"/>
                      <a:gd name="T23" fmla="*/ 19 h 50"/>
                      <a:gd name="T24" fmla="*/ 0 w 56"/>
                      <a:gd name="T25" fmla="*/ 10 h 50"/>
                      <a:gd name="T26" fmla="*/ 11 w 56"/>
                      <a:gd name="T27" fmla="*/ 5 h 50"/>
                      <a:gd name="T28" fmla="*/ 23 w 56"/>
                      <a:gd name="T29" fmla="*/ 7 h 50"/>
                      <a:gd name="T30" fmla="*/ 40 w 56"/>
                      <a:gd name="T31" fmla="*/ 0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56" h="50">
                        <a:moveTo>
                          <a:pt x="40" y="0"/>
                        </a:moveTo>
                        <a:lnTo>
                          <a:pt x="40" y="0"/>
                        </a:lnTo>
                        <a:lnTo>
                          <a:pt x="49" y="12"/>
                        </a:lnTo>
                        <a:lnTo>
                          <a:pt x="56" y="17"/>
                        </a:lnTo>
                        <a:lnTo>
                          <a:pt x="56" y="36"/>
                        </a:lnTo>
                        <a:lnTo>
                          <a:pt x="52" y="36"/>
                        </a:lnTo>
                        <a:lnTo>
                          <a:pt x="49" y="50"/>
                        </a:lnTo>
                        <a:lnTo>
                          <a:pt x="35" y="38"/>
                        </a:lnTo>
                        <a:lnTo>
                          <a:pt x="28" y="40"/>
                        </a:lnTo>
                        <a:lnTo>
                          <a:pt x="16" y="29"/>
                        </a:lnTo>
                        <a:lnTo>
                          <a:pt x="9" y="19"/>
                        </a:lnTo>
                        <a:lnTo>
                          <a:pt x="2" y="19"/>
                        </a:lnTo>
                        <a:lnTo>
                          <a:pt x="0" y="10"/>
                        </a:lnTo>
                        <a:lnTo>
                          <a:pt x="11" y="5"/>
                        </a:lnTo>
                        <a:lnTo>
                          <a:pt x="23" y="7"/>
                        </a:lnTo>
                        <a:lnTo>
                          <a:pt x="40" y="0"/>
                        </a:lnTo>
                        <a:close/>
                      </a:path>
                    </a:pathLst>
                  </a:custGeom>
                  <a:solidFill>
                    <a:srgbClr val="6BC7AD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6" name="Freeform 34"/>
                  <p:cNvSpPr/>
                  <p:nvPr/>
                </p:nvSpPr>
                <p:spPr bwMode="auto">
                  <a:xfrm>
                    <a:off x="4692921" y="3335322"/>
                    <a:ext cx="93645" cy="59932"/>
                  </a:xfrm>
                  <a:custGeom>
                    <a:avLst/>
                    <a:gdLst>
                      <a:gd name="T0" fmla="*/ 5 w 100"/>
                      <a:gd name="T1" fmla="*/ 0 h 64"/>
                      <a:gd name="T2" fmla="*/ 5 w 100"/>
                      <a:gd name="T3" fmla="*/ 0 h 64"/>
                      <a:gd name="T4" fmla="*/ 10 w 100"/>
                      <a:gd name="T5" fmla="*/ 10 h 64"/>
                      <a:gd name="T6" fmla="*/ 15 w 100"/>
                      <a:gd name="T7" fmla="*/ 8 h 64"/>
                      <a:gd name="T8" fmla="*/ 26 w 100"/>
                      <a:gd name="T9" fmla="*/ 10 h 64"/>
                      <a:gd name="T10" fmla="*/ 50 w 100"/>
                      <a:gd name="T11" fmla="*/ 12 h 64"/>
                      <a:gd name="T12" fmla="*/ 59 w 100"/>
                      <a:gd name="T13" fmla="*/ 8 h 64"/>
                      <a:gd name="T14" fmla="*/ 78 w 100"/>
                      <a:gd name="T15" fmla="*/ 0 h 64"/>
                      <a:gd name="T16" fmla="*/ 90 w 100"/>
                      <a:gd name="T17" fmla="*/ 10 h 64"/>
                      <a:gd name="T18" fmla="*/ 100 w 100"/>
                      <a:gd name="T19" fmla="*/ 12 h 64"/>
                      <a:gd name="T20" fmla="*/ 90 w 100"/>
                      <a:gd name="T21" fmla="*/ 22 h 64"/>
                      <a:gd name="T22" fmla="*/ 85 w 100"/>
                      <a:gd name="T23" fmla="*/ 36 h 64"/>
                      <a:gd name="T24" fmla="*/ 90 w 100"/>
                      <a:gd name="T25" fmla="*/ 48 h 64"/>
                      <a:gd name="T26" fmla="*/ 76 w 100"/>
                      <a:gd name="T27" fmla="*/ 45 h 64"/>
                      <a:gd name="T28" fmla="*/ 59 w 100"/>
                      <a:gd name="T29" fmla="*/ 52 h 64"/>
                      <a:gd name="T30" fmla="*/ 59 w 100"/>
                      <a:gd name="T31" fmla="*/ 62 h 64"/>
                      <a:gd name="T32" fmla="*/ 45 w 100"/>
                      <a:gd name="T33" fmla="*/ 64 h 64"/>
                      <a:gd name="T34" fmla="*/ 33 w 100"/>
                      <a:gd name="T35" fmla="*/ 57 h 64"/>
                      <a:gd name="T36" fmla="*/ 22 w 100"/>
                      <a:gd name="T37" fmla="*/ 62 h 64"/>
                      <a:gd name="T38" fmla="*/ 10 w 100"/>
                      <a:gd name="T39" fmla="*/ 62 h 64"/>
                      <a:gd name="T40" fmla="*/ 7 w 100"/>
                      <a:gd name="T41" fmla="*/ 48 h 64"/>
                      <a:gd name="T42" fmla="*/ 0 w 100"/>
                      <a:gd name="T43" fmla="*/ 43 h 64"/>
                      <a:gd name="T44" fmla="*/ 3 w 100"/>
                      <a:gd name="T45" fmla="*/ 38 h 64"/>
                      <a:gd name="T46" fmla="*/ 0 w 100"/>
                      <a:gd name="T47" fmla="*/ 36 h 64"/>
                      <a:gd name="T48" fmla="*/ 3 w 100"/>
                      <a:gd name="T49" fmla="*/ 29 h 64"/>
                      <a:gd name="T50" fmla="*/ 10 w 100"/>
                      <a:gd name="T51" fmla="*/ 22 h 64"/>
                      <a:gd name="T52" fmla="*/ 0 w 100"/>
                      <a:gd name="T53" fmla="*/ 12 h 64"/>
                      <a:gd name="T54" fmla="*/ 0 w 100"/>
                      <a:gd name="T55" fmla="*/ 5 h 64"/>
                      <a:gd name="T56" fmla="*/ 5 w 100"/>
                      <a:gd name="T57" fmla="*/ 0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00" h="64">
                        <a:moveTo>
                          <a:pt x="5" y="0"/>
                        </a:moveTo>
                        <a:lnTo>
                          <a:pt x="5" y="0"/>
                        </a:lnTo>
                        <a:lnTo>
                          <a:pt x="10" y="10"/>
                        </a:lnTo>
                        <a:lnTo>
                          <a:pt x="15" y="8"/>
                        </a:lnTo>
                        <a:lnTo>
                          <a:pt x="26" y="10"/>
                        </a:lnTo>
                        <a:lnTo>
                          <a:pt x="50" y="12"/>
                        </a:lnTo>
                        <a:lnTo>
                          <a:pt x="59" y="8"/>
                        </a:lnTo>
                        <a:lnTo>
                          <a:pt x="78" y="0"/>
                        </a:lnTo>
                        <a:lnTo>
                          <a:pt x="90" y="10"/>
                        </a:lnTo>
                        <a:lnTo>
                          <a:pt x="100" y="12"/>
                        </a:lnTo>
                        <a:lnTo>
                          <a:pt x="90" y="22"/>
                        </a:lnTo>
                        <a:lnTo>
                          <a:pt x="85" y="36"/>
                        </a:lnTo>
                        <a:lnTo>
                          <a:pt x="90" y="48"/>
                        </a:lnTo>
                        <a:lnTo>
                          <a:pt x="76" y="45"/>
                        </a:lnTo>
                        <a:lnTo>
                          <a:pt x="59" y="52"/>
                        </a:lnTo>
                        <a:lnTo>
                          <a:pt x="59" y="62"/>
                        </a:lnTo>
                        <a:lnTo>
                          <a:pt x="45" y="64"/>
                        </a:lnTo>
                        <a:lnTo>
                          <a:pt x="33" y="57"/>
                        </a:lnTo>
                        <a:lnTo>
                          <a:pt x="22" y="62"/>
                        </a:lnTo>
                        <a:lnTo>
                          <a:pt x="10" y="62"/>
                        </a:lnTo>
                        <a:lnTo>
                          <a:pt x="7" y="48"/>
                        </a:lnTo>
                        <a:lnTo>
                          <a:pt x="0" y="43"/>
                        </a:lnTo>
                        <a:lnTo>
                          <a:pt x="3" y="38"/>
                        </a:lnTo>
                        <a:lnTo>
                          <a:pt x="0" y="36"/>
                        </a:lnTo>
                        <a:lnTo>
                          <a:pt x="3" y="29"/>
                        </a:lnTo>
                        <a:lnTo>
                          <a:pt x="10" y="22"/>
                        </a:lnTo>
                        <a:lnTo>
                          <a:pt x="0" y="12"/>
                        </a:lnTo>
                        <a:lnTo>
                          <a:pt x="0" y="5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7" name="Freeform 38"/>
                  <p:cNvSpPr/>
                  <p:nvPr/>
                </p:nvSpPr>
                <p:spPr bwMode="auto">
                  <a:xfrm>
                    <a:off x="4591785" y="3313785"/>
                    <a:ext cx="58996" cy="53377"/>
                  </a:xfrm>
                  <a:custGeom>
                    <a:avLst/>
                    <a:gdLst>
                      <a:gd name="T0" fmla="*/ 21 w 63"/>
                      <a:gd name="T1" fmla="*/ 0 h 57"/>
                      <a:gd name="T2" fmla="*/ 21 w 63"/>
                      <a:gd name="T3" fmla="*/ 0 h 57"/>
                      <a:gd name="T4" fmla="*/ 35 w 63"/>
                      <a:gd name="T5" fmla="*/ 4 h 57"/>
                      <a:gd name="T6" fmla="*/ 44 w 63"/>
                      <a:gd name="T7" fmla="*/ 4 h 57"/>
                      <a:gd name="T8" fmla="*/ 52 w 63"/>
                      <a:gd name="T9" fmla="*/ 9 h 57"/>
                      <a:gd name="T10" fmla="*/ 59 w 63"/>
                      <a:gd name="T11" fmla="*/ 9 h 57"/>
                      <a:gd name="T12" fmla="*/ 54 w 63"/>
                      <a:gd name="T13" fmla="*/ 19 h 57"/>
                      <a:gd name="T14" fmla="*/ 63 w 63"/>
                      <a:gd name="T15" fmla="*/ 28 h 57"/>
                      <a:gd name="T16" fmla="*/ 61 w 63"/>
                      <a:gd name="T17" fmla="*/ 38 h 57"/>
                      <a:gd name="T18" fmla="*/ 56 w 63"/>
                      <a:gd name="T19" fmla="*/ 38 h 57"/>
                      <a:gd name="T20" fmla="*/ 54 w 63"/>
                      <a:gd name="T21" fmla="*/ 40 h 57"/>
                      <a:gd name="T22" fmla="*/ 47 w 63"/>
                      <a:gd name="T23" fmla="*/ 45 h 57"/>
                      <a:gd name="T24" fmla="*/ 44 w 63"/>
                      <a:gd name="T25" fmla="*/ 57 h 57"/>
                      <a:gd name="T26" fmla="*/ 30 w 63"/>
                      <a:gd name="T27" fmla="*/ 49 h 57"/>
                      <a:gd name="T28" fmla="*/ 26 w 63"/>
                      <a:gd name="T29" fmla="*/ 40 h 57"/>
                      <a:gd name="T30" fmla="*/ 18 w 63"/>
                      <a:gd name="T31" fmla="*/ 35 h 57"/>
                      <a:gd name="T32" fmla="*/ 11 w 63"/>
                      <a:gd name="T33" fmla="*/ 28 h 57"/>
                      <a:gd name="T34" fmla="*/ 9 w 63"/>
                      <a:gd name="T35" fmla="*/ 21 h 57"/>
                      <a:gd name="T36" fmla="*/ 0 w 63"/>
                      <a:gd name="T37" fmla="*/ 9 h 57"/>
                      <a:gd name="T38" fmla="*/ 4 w 63"/>
                      <a:gd name="T39" fmla="*/ 0 h 57"/>
                      <a:gd name="T40" fmla="*/ 9 w 63"/>
                      <a:gd name="T41" fmla="*/ 4 h 57"/>
                      <a:gd name="T42" fmla="*/ 14 w 63"/>
                      <a:gd name="T43" fmla="*/ 0 h 57"/>
                      <a:gd name="T44" fmla="*/ 21 w 63"/>
                      <a:gd name="T45" fmla="*/ 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63" h="57">
                        <a:moveTo>
                          <a:pt x="21" y="0"/>
                        </a:moveTo>
                        <a:lnTo>
                          <a:pt x="21" y="0"/>
                        </a:lnTo>
                        <a:lnTo>
                          <a:pt x="35" y="4"/>
                        </a:lnTo>
                        <a:lnTo>
                          <a:pt x="44" y="4"/>
                        </a:lnTo>
                        <a:lnTo>
                          <a:pt x="52" y="9"/>
                        </a:lnTo>
                        <a:lnTo>
                          <a:pt x="59" y="9"/>
                        </a:lnTo>
                        <a:lnTo>
                          <a:pt x="54" y="19"/>
                        </a:lnTo>
                        <a:lnTo>
                          <a:pt x="63" y="28"/>
                        </a:lnTo>
                        <a:lnTo>
                          <a:pt x="61" y="38"/>
                        </a:lnTo>
                        <a:lnTo>
                          <a:pt x="56" y="38"/>
                        </a:lnTo>
                        <a:lnTo>
                          <a:pt x="54" y="40"/>
                        </a:lnTo>
                        <a:lnTo>
                          <a:pt x="47" y="45"/>
                        </a:lnTo>
                        <a:lnTo>
                          <a:pt x="44" y="57"/>
                        </a:lnTo>
                        <a:lnTo>
                          <a:pt x="30" y="49"/>
                        </a:lnTo>
                        <a:lnTo>
                          <a:pt x="26" y="40"/>
                        </a:lnTo>
                        <a:lnTo>
                          <a:pt x="18" y="35"/>
                        </a:lnTo>
                        <a:lnTo>
                          <a:pt x="11" y="28"/>
                        </a:lnTo>
                        <a:lnTo>
                          <a:pt x="9" y="21"/>
                        </a:lnTo>
                        <a:lnTo>
                          <a:pt x="0" y="9"/>
                        </a:lnTo>
                        <a:lnTo>
                          <a:pt x="4" y="0"/>
                        </a:lnTo>
                        <a:lnTo>
                          <a:pt x="9" y="4"/>
                        </a:lnTo>
                        <a:lnTo>
                          <a:pt x="14" y="0"/>
                        </a:lnTo>
                        <a:lnTo>
                          <a:pt x="21" y="0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8" name="Freeform 78"/>
                  <p:cNvSpPr/>
                  <p:nvPr/>
                </p:nvSpPr>
                <p:spPr bwMode="auto">
                  <a:xfrm>
                    <a:off x="4538408" y="3180810"/>
                    <a:ext cx="102072" cy="59932"/>
                  </a:xfrm>
                  <a:custGeom>
                    <a:avLst/>
                    <a:gdLst>
                      <a:gd name="T0" fmla="*/ 33 w 109"/>
                      <a:gd name="T1" fmla="*/ 0 h 64"/>
                      <a:gd name="T2" fmla="*/ 33 w 109"/>
                      <a:gd name="T3" fmla="*/ 0 h 64"/>
                      <a:gd name="T4" fmla="*/ 38 w 109"/>
                      <a:gd name="T5" fmla="*/ 4 h 64"/>
                      <a:gd name="T6" fmla="*/ 45 w 109"/>
                      <a:gd name="T7" fmla="*/ 0 h 64"/>
                      <a:gd name="T8" fmla="*/ 54 w 109"/>
                      <a:gd name="T9" fmla="*/ 9 h 64"/>
                      <a:gd name="T10" fmla="*/ 66 w 109"/>
                      <a:gd name="T11" fmla="*/ 12 h 64"/>
                      <a:gd name="T12" fmla="*/ 64 w 109"/>
                      <a:gd name="T13" fmla="*/ 19 h 64"/>
                      <a:gd name="T14" fmla="*/ 73 w 109"/>
                      <a:gd name="T15" fmla="*/ 23 h 64"/>
                      <a:gd name="T16" fmla="*/ 75 w 109"/>
                      <a:gd name="T17" fmla="*/ 16 h 64"/>
                      <a:gd name="T18" fmla="*/ 87 w 109"/>
                      <a:gd name="T19" fmla="*/ 19 h 64"/>
                      <a:gd name="T20" fmla="*/ 87 w 109"/>
                      <a:gd name="T21" fmla="*/ 28 h 64"/>
                      <a:gd name="T22" fmla="*/ 99 w 109"/>
                      <a:gd name="T23" fmla="*/ 28 h 64"/>
                      <a:gd name="T24" fmla="*/ 109 w 109"/>
                      <a:gd name="T25" fmla="*/ 40 h 64"/>
                      <a:gd name="T26" fmla="*/ 104 w 109"/>
                      <a:gd name="T27" fmla="*/ 42 h 64"/>
                      <a:gd name="T28" fmla="*/ 99 w 109"/>
                      <a:gd name="T29" fmla="*/ 47 h 64"/>
                      <a:gd name="T30" fmla="*/ 97 w 109"/>
                      <a:gd name="T31" fmla="*/ 47 h 64"/>
                      <a:gd name="T32" fmla="*/ 94 w 109"/>
                      <a:gd name="T33" fmla="*/ 52 h 64"/>
                      <a:gd name="T34" fmla="*/ 92 w 109"/>
                      <a:gd name="T35" fmla="*/ 54 h 64"/>
                      <a:gd name="T36" fmla="*/ 92 w 109"/>
                      <a:gd name="T37" fmla="*/ 57 h 64"/>
                      <a:gd name="T38" fmla="*/ 87 w 109"/>
                      <a:gd name="T39" fmla="*/ 59 h 64"/>
                      <a:gd name="T40" fmla="*/ 80 w 109"/>
                      <a:gd name="T41" fmla="*/ 59 h 64"/>
                      <a:gd name="T42" fmla="*/ 78 w 109"/>
                      <a:gd name="T43" fmla="*/ 64 h 64"/>
                      <a:gd name="T44" fmla="*/ 68 w 109"/>
                      <a:gd name="T45" fmla="*/ 59 h 64"/>
                      <a:gd name="T46" fmla="*/ 61 w 109"/>
                      <a:gd name="T47" fmla="*/ 59 h 64"/>
                      <a:gd name="T48" fmla="*/ 49 w 109"/>
                      <a:gd name="T49" fmla="*/ 52 h 64"/>
                      <a:gd name="T50" fmla="*/ 45 w 109"/>
                      <a:gd name="T51" fmla="*/ 54 h 64"/>
                      <a:gd name="T52" fmla="*/ 35 w 109"/>
                      <a:gd name="T53" fmla="*/ 64 h 64"/>
                      <a:gd name="T54" fmla="*/ 23 w 109"/>
                      <a:gd name="T55" fmla="*/ 57 h 64"/>
                      <a:gd name="T56" fmla="*/ 14 w 109"/>
                      <a:gd name="T57" fmla="*/ 47 h 64"/>
                      <a:gd name="T58" fmla="*/ 4 w 109"/>
                      <a:gd name="T59" fmla="*/ 40 h 64"/>
                      <a:gd name="T60" fmla="*/ 2 w 109"/>
                      <a:gd name="T61" fmla="*/ 30 h 64"/>
                      <a:gd name="T62" fmla="*/ 0 w 109"/>
                      <a:gd name="T63" fmla="*/ 21 h 64"/>
                      <a:gd name="T64" fmla="*/ 12 w 109"/>
                      <a:gd name="T65" fmla="*/ 16 h 64"/>
                      <a:gd name="T66" fmla="*/ 19 w 109"/>
                      <a:gd name="T67" fmla="*/ 12 h 64"/>
                      <a:gd name="T68" fmla="*/ 28 w 109"/>
                      <a:gd name="T69" fmla="*/ 4 h 64"/>
                      <a:gd name="T70" fmla="*/ 33 w 109"/>
                      <a:gd name="T71" fmla="*/ 0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109" h="64">
                        <a:moveTo>
                          <a:pt x="33" y="0"/>
                        </a:moveTo>
                        <a:lnTo>
                          <a:pt x="33" y="0"/>
                        </a:lnTo>
                        <a:lnTo>
                          <a:pt x="38" y="4"/>
                        </a:lnTo>
                        <a:lnTo>
                          <a:pt x="45" y="0"/>
                        </a:lnTo>
                        <a:lnTo>
                          <a:pt x="54" y="9"/>
                        </a:lnTo>
                        <a:lnTo>
                          <a:pt x="66" y="12"/>
                        </a:lnTo>
                        <a:lnTo>
                          <a:pt x="64" y="19"/>
                        </a:lnTo>
                        <a:lnTo>
                          <a:pt x="73" y="23"/>
                        </a:lnTo>
                        <a:lnTo>
                          <a:pt x="75" y="16"/>
                        </a:lnTo>
                        <a:lnTo>
                          <a:pt x="87" y="19"/>
                        </a:lnTo>
                        <a:lnTo>
                          <a:pt x="87" y="28"/>
                        </a:lnTo>
                        <a:lnTo>
                          <a:pt x="99" y="28"/>
                        </a:lnTo>
                        <a:lnTo>
                          <a:pt x="109" y="40"/>
                        </a:lnTo>
                        <a:lnTo>
                          <a:pt x="104" y="42"/>
                        </a:lnTo>
                        <a:lnTo>
                          <a:pt x="99" y="47"/>
                        </a:lnTo>
                        <a:lnTo>
                          <a:pt x="97" y="47"/>
                        </a:lnTo>
                        <a:lnTo>
                          <a:pt x="94" y="52"/>
                        </a:lnTo>
                        <a:lnTo>
                          <a:pt x="92" y="54"/>
                        </a:lnTo>
                        <a:lnTo>
                          <a:pt x="92" y="57"/>
                        </a:lnTo>
                        <a:lnTo>
                          <a:pt x="87" y="59"/>
                        </a:lnTo>
                        <a:lnTo>
                          <a:pt x="80" y="59"/>
                        </a:lnTo>
                        <a:lnTo>
                          <a:pt x="78" y="64"/>
                        </a:lnTo>
                        <a:lnTo>
                          <a:pt x="68" y="59"/>
                        </a:lnTo>
                        <a:lnTo>
                          <a:pt x="61" y="59"/>
                        </a:lnTo>
                        <a:lnTo>
                          <a:pt x="49" y="52"/>
                        </a:lnTo>
                        <a:lnTo>
                          <a:pt x="45" y="54"/>
                        </a:lnTo>
                        <a:lnTo>
                          <a:pt x="35" y="64"/>
                        </a:lnTo>
                        <a:lnTo>
                          <a:pt x="23" y="57"/>
                        </a:lnTo>
                        <a:lnTo>
                          <a:pt x="14" y="47"/>
                        </a:lnTo>
                        <a:lnTo>
                          <a:pt x="4" y="40"/>
                        </a:lnTo>
                        <a:lnTo>
                          <a:pt x="2" y="30"/>
                        </a:lnTo>
                        <a:lnTo>
                          <a:pt x="0" y="21"/>
                        </a:lnTo>
                        <a:lnTo>
                          <a:pt x="12" y="16"/>
                        </a:lnTo>
                        <a:lnTo>
                          <a:pt x="19" y="12"/>
                        </a:lnTo>
                        <a:lnTo>
                          <a:pt x="28" y="4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9" name="Freeform 84"/>
                  <p:cNvSpPr>
                    <a:spLocks noEditPoints="1"/>
                  </p:cNvSpPr>
                  <p:nvPr/>
                </p:nvSpPr>
                <p:spPr bwMode="auto">
                  <a:xfrm>
                    <a:off x="4476602" y="3009441"/>
                    <a:ext cx="68361" cy="80534"/>
                  </a:xfrm>
                  <a:custGeom>
                    <a:avLst/>
                    <a:gdLst>
                      <a:gd name="T0" fmla="*/ 73 w 73"/>
                      <a:gd name="T1" fmla="*/ 62 h 86"/>
                      <a:gd name="T2" fmla="*/ 73 w 73"/>
                      <a:gd name="T3" fmla="*/ 62 h 86"/>
                      <a:gd name="T4" fmla="*/ 63 w 73"/>
                      <a:gd name="T5" fmla="*/ 86 h 86"/>
                      <a:gd name="T6" fmla="*/ 47 w 73"/>
                      <a:gd name="T7" fmla="*/ 69 h 86"/>
                      <a:gd name="T8" fmla="*/ 44 w 73"/>
                      <a:gd name="T9" fmla="*/ 57 h 86"/>
                      <a:gd name="T10" fmla="*/ 68 w 73"/>
                      <a:gd name="T11" fmla="*/ 48 h 86"/>
                      <a:gd name="T12" fmla="*/ 73 w 73"/>
                      <a:gd name="T13" fmla="*/ 62 h 86"/>
                      <a:gd name="T14" fmla="*/ 44 w 73"/>
                      <a:gd name="T15" fmla="*/ 36 h 86"/>
                      <a:gd name="T16" fmla="*/ 44 w 73"/>
                      <a:gd name="T17" fmla="*/ 36 h 86"/>
                      <a:gd name="T18" fmla="*/ 42 w 73"/>
                      <a:gd name="T19" fmla="*/ 48 h 86"/>
                      <a:gd name="T20" fmla="*/ 37 w 73"/>
                      <a:gd name="T21" fmla="*/ 45 h 86"/>
                      <a:gd name="T22" fmla="*/ 26 w 73"/>
                      <a:gd name="T23" fmla="*/ 67 h 86"/>
                      <a:gd name="T24" fmla="*/ 30 w 73"/>
                      <a:gd name="T25" fmla="*/ 79 h 86"/>
                      <a:gd name="T26" fmla="*/ 18 w 73"/>
                      <a:gd name="T27" fmla="*/ 83 h 86"/>
                      <a:gd name="T28" fmla="*/ 7 w 73"/>
                      <a:gd name="T29" fmla="*/ 79 h 86"/>
                      <a:gd name="T30" fmla="*/ 0 w 73"/>
                      <a:gd name="T31" fmla="*/ 64 h 86"/>
                      <a:gd name="T32" fmla="*/ 0 w 73"/>
                      <a:gd name="T33" fmla="*/ 34 h 86"/>
                      <a:gd name="T34" fmla="*/ 2 w 73"/>
                      <a:gd name="T35" fmla="*/ 26 h 86"/>
                      <a:gd name="T36" fmla="*/ 7 w 73"/>
                      <a:gd name="T37" fmla="*/ 17 h 86"/>
                      <a:gd name="T38" fmla="*/ 21 w 73"/>
                      <a:gd name="T39" fmla="*/ 17 h 86"/>
                      <a:gd name="T40" fmla="*/ 26 w 73"/>
                      <a:gd name="T41" fmla="*/ 8 h 86"/>
                      <a:gd name="T42" fmla="*/ 40 w 73"/>
                      <a:gd name="T43" fmla="*/ 0 h 86"/>
                      <a:gd name="T44" fmla="*/ 40 w 73"/>
                      <a:gd name="T45" fmla="*/ 15 h 86"/>
                      <a:gd name="T46" fmla="*/ 35 w 73"/>
                      <a:gd name="T47" fmla="*/ 24 h 86"/>
                      <a:gd name="T48" fmla="*/ 37 w 73"/>
                      <a:gd name="T49" fmla="*/ 31 h 86"/>
                      <a:gd name="T50" fmla="*/ 44 w 73"/>
                      <a:gd name="T51" fmla="*/ 36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73" h="86">
                        <a:moveTo>
                          <a:pt x="73" y="62"/>
                        </a:moveTo>
                        <a:lnTo>
                          <a:pt x="73" y="62"/>
                        </a:lnTo>
                        <a:lnTo>
                          <a:pt x="63" y="86"/>
                        </a:lnTo>
                        <a:lnTo>
                          <a:pt x="47" y="69"/>
                        </a:lnTo>
                        <a:lnTo>
                          <a:pt x="44" y="57"/>
                        </a:lnTo>
                        <a:lnTo>
                          <a:pt x="68" y="48"/>
                        </a:lnTo>
                        <a:lnTo>
                          <a:pt x="73" y="62"/>
                        </a:lnTo>
                        <a:close/>
                        <a:moveTo>
                          <a:pt x="44" y="36"/>
                        </a:moveTo>
                        <a:lnTo>
                          <a:pt x="44" y="36"/>
                        </a:lnTo>
                        <a:lnTo>
                          <a:pt x="42" y="48"/>
                        </a:lnTo>
                        <a:lnTo>
                          <a:pt x="37" y="45"/>
                        </a:lnTo>
                        <a:lnTo>
                          <a:pt x="26" y="67"/>
                        </a:lnTo>
                        <a:lnTo>
                          <a:pt x="30" y="79"/>
                        </a:lnTo>
                        <a:lnTo>
                          <a:pt x="18" y="83"/>
                        </a:lnTo>
                        <a:lnTo>
                          <a:pt x="7" y="79"/>
                        </a:lnTo>
                        <a:lnTo>
                          <a:pt x="0" y="64"/>
                        </a:lnTo>
                        <a:lnTo>
                          <a:pt x="0" y="34"/>
                        </a:lnTo>
                        <a:lnTo>
                          <a:pt x="2" y="26"/>
                        </a:lnTo>
                        <a:lnTo>
                          <a:pt x="7" y="17"/>
                        </a:lnTo>
                        <a:lnTo>
                          <a:pt x="21" y="17"/>
                        </a:lnTo>
                        <a:lnTo>
                          <a:pt x="26" y="8"/>
                        </a:lnTo>
                        <a:lnTo>
                          <a:pt x="40" y="0"/>
                        </a:lnTo>
                        <a:lnTo>
                          <a:pt x="40" y="15"/>
                        </a:lnTo>
                        <a:lnTo>
                          <a:pt x="35" y="24"/>
                        </a:lnTo>
                        <a:lnTo>
                          <a:pt x="37" y="31"/>
                        </a:lnTo>
                        <a:lnTo>
                          <a:pt x="44" y="36"/>
                        </a:lnTo>
                        <a:close/>
                      </a:path>
                    </a:pathLst>
                  </a:custGeom>
                  <a:solidFill>
                    <a:srgbClr val="CBEBE2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0" name="Freeform 96"/>
                  <p:cNvSpPr/>
                  <p:nvPr/>
                </p:nvSpPr>
                <p:spPr bwMode="auto">
                  <a:xfrm>
                    <a:off x="4210654" y="3344687"/>
                    <a:ext cx="188225" cy="152640"/>
                  </a:xfrm>
                  <a:custGeom>
                    <a:avLst/>
                    <a:gdLst>
                      <a:gd name="T0" fmla="*/ 23 w 201"/>
                      <a:gd name="T1" fmla="*/ 0 h 163"/>
                      <a:gd name="T2" fmla="*/ 23 w 201"/>
                      <a:gd name="T3" fmla="*/ 0 h 163"/>
                      <a:gd name="T4" fmla="*/ 42 w 201"/>
                      <a:gd name="T5" fmla="*/ 5 h 163"/>
                      <a:gd name="T6" fmla="*/ 64 w 201"/>
                      <a:gd name="T7" fmla="*/ 2 h 163"/>
                      <a:gd name="T8" fmla="*/ 82 w 201"/>
                      <a:gd name="T9" fmla="*/ 7 h 163"/>
                      <a:gd name="T10" fmla="*/ 94 w 201"/>
                      <a:gd name="T11" fmla="*/ 7 h 163"/>
                      <a:gd name="T12" fmla="*/ 120 w 201"/>
                      <a:gd name="T13" fmla="*/ 7 h 163"/>
                      <a:gd name="T14" fmla="*/ 127 w 201"/>
                      <a:gd name="T15" fmla="*/ 16 h 163"/>
                      <a:gd name="T16" fmla="*/ 158 w 201"/>
                      <a:gd name="T17" fmla="*/ 26 h 163"/>
                      <a:gd name="T18" fmla="*/ 163 w 201"/>
                      <a:gd name="T19" fmla="*/ 21 h 163"/>
                      <a:gd name="T20" fmla="*/ 182 w 201"/>
                      <a:gd name="T21" fmla="*/ 31 h 163"/>
                      <a:gd name="T22" fmla="*/ 201 w 201"/>
                      <a:gd name="T23" fmla="*/ 28 h 163"/>
                      <a:gd name="T24" fmla="*/ 201 w 201"/>
                      <a:gd name="T25" fmla="*/ 40 h 163"/>
                      <a:gd name="T26" fmla="*/ 187 w 201"/>
                      <a:gd name="T27" fmla="*/ 54 h 163"/>
                      <a:gd name="T28" fmla="*/ 165 w 201"/>
                      <a:gd name="T29" fmla="*/ 59 h 163"/>
                      <a:gd name="T30" fmla="*/ 163 w 201"/>
                      <a:gd name="T31" fmla="*/ 66 h 163"/>
                      <a:gd name="T32" fmla="*/ 153 w 201"/>
                      <a:gd name="T33" fmla="*/ 78 h 163"/>
                      <a:gd name="T34" fmla="*/ 149 w 201"/>
                      <a:gd name="T35" fmla="*/ 95 h 163"/>
                      <a:gd name="T36" fmla="*/ 153 w 201"/>
                      <a:gd name="T37" fmla="*/ 109 h 163"/>
                      <a:gd name="T38" fmla="*/ 144 w 201"/>
                      <a:gd name="T39" fmla="*/ 116 h 163"/>
                      <a:gd name="T40" fmla="*/ 142 w 201"/>
                      <a:gd name="T41" fmla="*/ 130 h 163"/>
                      <a:gd name="T42" fmla="*/ 130 w 201"/>
                      <a:gd name="T43" fmla="*/ 135 h 163"/>
                      <a:gd name="T44" fmla="*/ 118 w 201"/>
                      <a:gd name="T45" fmla="*/ 149 h 163"/>
                      <a:gd name="T46" fmla="*/ 97 w 201"/>
                      <a:gd name="T47" fmla="*/ 149 h 163"/>
                      <a:gd name="T48" fmla="*/ 82 w 201"/>
                      <a:gd name="T49" fmla="*/ 149 h 163"/>
                      <a:gd name="T50" fmla="*/ 71 w 201"/>
                      <a:gd name="T51" fmla="*/ 156 h 163"/>
                      <a:gd name="T52" fmla="*/ 66 w 201"/>
                      <a:gd name="T53" fmla="*/ 163 h 163"/>
                      <a:gd name="T54" fmla="*/ 56 w 201"/>
                      <a:gd name="T55" fmla="*/ 161 h 163"/>
                      <a:gd name="T56" fmla="*/ 52 w 201"/>
                      <a:gd name="T57" fmla="*/ 156 h 163"/>
                      <a:gd name="T58" fmla="*/ 47 w 201"/>
                      <a:gd name="T59" fmla="*/ 144 h 163"/>
                      <a:gd name="T60" fmla="*/ 33 w 201"/>
                      <a:gd name="T61" fmla="*/ 142 h 163"/>
                      <a:gd name="T62" fmla="*/ 30 w 201"/>
                      <a:gd name="T63" fmla="*/ 135 h 163"/>
                      <a:gd name="T64" fmla="*/ 35 w 201"/>
                      <a:gd name="T65" fmla="*/ 128 h 163"/>
                      <a:gd name="T66" fmla="*/ 38 w 201"/>
                      <a:gd name="T67" fmla="*/ 121 h 163"/>
                      <a:gd name="T68" fmla="*/ 33 w 201"/>
                      <a:gd name="T69" fmla="*/ 116 h 163"/>
                      <a:gd name="T70" fmla="*/ 38 w 201"/>
                      <a:gd name="T71" fmla="*/ 102 h 163"/>
                      <a:gd name="T72" fmla="*/ 30 w 201"/>
                      <a:gd name="T73" fmla="*/ 90 h 163"/>
                      <a:gd name="T74" fmla="*/ 38 w 201"/>
                      <a:gd name="T75" fmla="*/ 87 h 163"/>
                      <a:gd name="T76" fmla="*/ 38 w 201"/>
                      <a:gd name="T77" fmla="*/ 78 h 163"/>
                      <a:gd name="T78" fmla="*/ 40 w 201"/>
                      <a:gd name="T79" fmla="*/ 73 h 163"/>
                      <a:gd name="T80" fmla="*/ 40 w 201"/>
                      <a:gd name="T81" fmla="*/ 57 h 163"/>
                      <a:gd name="T82" fmla="*/ 49 w 201"/>
                      <a:gd name="T83" fmla="*/ 52 h 163"/>
                      <a:gd name="T84" fmla="*/ 45 w 201"/>
                      <a:gd name="T85" fmla="*/ 40 h 163"/>
                      <a:gd name="T86" fmla="*/ 35 w 201"/>
                      <a:gd name="T87" fmla="*/ 40 h 163"/>
                      <a:gd name="T88" fmla="*/ 33 w 201"/>
                      <a:gd name="T89" fmla="*/ 42 h 163"/>
                      <a:gd name="T90" fmla="*/ 23 w 201"/>
                      <a:gd name="T91" fmla="*/ 42 h 163"/>
                      <a:gd name="T92" fmla="*/ 19 w 201"/>
                      <a:gd name="T93" fmla="*/ 33 h 163"/>
                      <a:gd name="T94" fmla="*/ 12 w 201"/>
                      <a:gd name="T95" fmla="*/ 35 h 163"/>
                      <a:gd name="T96" fmla="*/ 7 w 201"/>
                      <a:gd name="T97" fmla="*/ 40 h 163"/>
                      <a:gd name="T98" fmla="*/ 7 w 201"/>
                      <a:gd name="T99" fmla="*/ 26 h 163"/>
                      <a:gd name="T100" fmla="*/ 0 w 201"/>
                      <a:gd name="T101" fmla="*/ 16 h 163"/>
                      <a:gd name="T102" fmla="*/ 23 w 201"/>
                      <a:gd name="T103" fmla="*/ 0 h 1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</a:cxnLst>
                    <a:rect l="0" t="0" r="r" b="b"/>
                    <a:pathLst>
                      <a:path w="201" h="163">
                        <a:moveTo>
                          <a:pt x="23" y="0"/>
                        </a:moveTo>
                        <a:lnTo>
                          <a:pt x="23" y="0"/>
                        </a:lnTo>
                        <a:lnTo>
                          <a:pt x="42" y="5"/>
                        </a:lnTo>
                        <a:lnTo>
                          <a:pt x="64" y="2"/>
                        </a:lnTo>
                        <a:lnTo>
                          <a:pt x="82" y="7"/>
                        </a:lnTo>
                        <a:lnTo>
                          <a:pt x="94" y="7"/>
                        </a:lnTo>
                        <a:lnTo>
                          <a:pt x="120" y="7"/>
                        </a:lnTo>
                        <a:lnTo>
                          <a:pt x="127" y="16"/>
                        </a:lnTo>
                        <a:lnTo>
                          <a:pt x="158" y="26"/>
                        </a:lnTo>
                        <a:lnTo>
                          <a:pt x="163" y="21"/>
                        </a:lnTo>
                        <a:lnTo>
                          <a:pt x="182" y="31"/>
                        </a:lnTo>
                        <a:lnTo>
                          <a:pt x="201" y="28"/>
                        </a:lnTo>
                        <a:lnTo>
                          <a:pt x="201" y="40"/>
                        </a:lnTo>
                        <a:lnTo>
                          <a:pt x="187" y="54"/>
                        </a:lnTo>
                        <a:lnTo>
                          <a:pt x="165" y="59"/>
                        </a:lnTo>
                        <a:lnTo>
                          <a:pt x="163" y="66"/>
                        </a:lnTo>
                        <a:lnTo>
                          <a:pt x="153" y="78"/>
                        </a:lnTo>
                        <a:lnTo>
                          <a:pt x="149" y="95"/>
                        </a:lnTo>
                        <a:lnTo>
                          <a:pt x="153" y="109"/>
                        </a:lnTo>
                        <a:lnTo>
                          <a:pt x="144" y="116"/>
                        </a:lnTo>
                        <a:lnTo>
                          <a:pt x="142" y="130"/>
                        </a:lnTo>
                        <a:lnTo>
                          <a:pt x="130" y="135"/>
                        </a:lnTo>
                        <a:lnTo>
                          <a:pt x="118" y="149"/>
                        </a:lnTo>
                        <a:lnTo>
                          <a:pt x="97" y="149"/>
                        </a:lnTo>
                        <a:lnTo>
                          <a:pt x="82" y="149"/>
                        </a:lnTo>
                        <a:lnTo>
                          <a:pt x="71" y="156"/>
                        </a:lnTo>
                        <a:lnTo>
                          <a:pt x="66" y="163"/>
                        </a:lnTo>
                        <a:lnTo>
                          <a:pt x="56" y="161"/>
                        </a:lnTo>
                        <a:lnTo>
                          <a:pt x="52" y="156"/>
                        </a:lnTo>
                        <a:lnTo>
                          <a:pt x="47" y="144"/>
                        </a:lnTo>
                        <a:lnTo>
                          <a:pt x="33" y="142"/>
                        </a:lnTo>
                        <a:lnTo>
                          <a:pt x="30" y="135"/>
                        </a:lnTo>
                        <a:lnTo>
                          <a:pt x="35" y="128"/>
                        </a:lnTo>
                        <a:lnTo>
                          <a:pt x="38" y="121"/>
                        </a:lnTo>
                        <a:lnTo>
                          <a:pt x="33" y="116"/>
                        </a:lnTo>
                        <a:lnTo>
                          <a:pt x="38" y="102"/>
                        </a:lnTo>
                        <a:lnTo>
                          <a:pt x="30" y="90"/>
                        </a:lnTo>
                        <a:lnTo>
                          <a:pt x="38" y="87"/>
                        </a:lnTo>
                        <a:lnTo>
                          <a:pt x="38" y="78"/>
                        </a:lnTo>
                        <a:lnTo>
                          <a:pt x="40" y="73"/>
                        </a:lnTo>
                        <a:lnTo>
                          <a:pt x="40" y="57"/>
                        </a:lnTo>
                        <a:lnTo>
                          <a:pt x="49" y="52"/>
                        </a:lnTo>
                        <a:lnTo>
                          <a:pt x="45" y="40"/>
                        </a:lnTo>
                        <a:lnTo>
                          <a:pt x="35" y="40"/>
                        </a:lnTo>
                        <a:lnTo>
                          <a:pt x="33" y="42"/>
                        </a:lnTo>
                        <a:lnTo>
                          <a:pt x="23" y="42"/>
                        </a:lnTo>
                        <a:lnTo>
                          <a:pt x="19" y="33"/>
                        </a:lnTo>
                        <a:lnTo>
                          <a:pt x="12" y="35"/>
                        </a:lnTo>
                        <a:lnTo>
                          <a:pt x="7" y="40"/>
                        </a:lnTo>
                        <a:lnTo>
                          <a:pt x="7" y="26"/>
                        </a:lnTo>
                        <a:lnTo>
                          <a:pt x="0" y="1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rgbClr val="2A6C59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1" name="Freeform 98"/>
                  <p:cNvSpPr/>
                  <p:nvPr/>
                </p:nvSpPr>
                <p:spPr bwMode="auto">
                  <a:xfrm>
                    <a:off x="4706968" y="2954192"/>
                    <a:ext cx="73042" cy="62742"/>
                  </a:xfrm>
                  <a:custGeom>
                    <a:avLst/>
                    <a:gdLst>
                      <a:gd name="T0" fmla="*/ 42 w 78"/>
                      <a:gd name="T1" fmla="*/ 0 h 67"/>
                      <a:gd name="T2" fmla="*/ 42 w 78"/>
                      <a:gd name="T3" fmla="*/ 0 h 67"/>
                      <a:gd name="T4" fmla="*/ 59 w 78"/>
                      <a:gd name="T5" fmla="*/ 5 h 67"/>
                      <a:gd name="T6" fmla="*/ 75 w 78"/>
                      <a:gd name="T7" fmla="*/ 5 h 67"/>
                      <a:gd name="T8" fmla="*/ 78 w 78"/>
                      <a:gd name="T9" fmla="*/ 10 h 67"/>
                      <a:gd name="T10" fmla="*/ 66 w 78"/>
                      <a:gd name="T11" fmla="*/ 29 h 67"/>
                      <a:gd name="T12" fmla="*/ 70 w 78"/>
                      <a:gd name="T13" fmla="*/ 57 h 67"/>
                      <a:gd name="T14" fmla="*/ 63 w 78"/>
                      <a:gd name="T15" fmla="*/ 67 h 67"/>
                      <a:gd name="T16" fmla="*/ 52 w 78"/>
                      <a:gd name="T17" fmla="*/ 67 h 67"/>
                      <a:gd name="T18" fmla="*/ 37 w 78"/>
                      <a:gd name="T19" fmla="*/ 55 h 67"/>
                      <a:gd name="T20" fmla="*/ 30 w 78"/>
                      <a:gd name="T21" fmla="*/ 52 h 67"/>
                      <a:gd name="T22" fmla="*/ 16 w 78"/>
                      <a:gd name="T23" fmla="*/ 57 h 67"/>
                      <a:gd name="T24" fmla="*/ 18 w 78"/>
                      <a:gd name="T25" fmla="*/ 38 h 67"/>
                      <a:gd name="T26" fmla="*/ 11 w 78"/>
                      <a:gd name="T27" fmla="*/ 43 h 67"/>
                      <a:gd name="T28" fmla="*/ 2 w 78"/>
                      <a:gd name="T29" fmla="*/ 31 h 67"/>
                      <a:gd name="T30" fmla="*/ 0 w 78"/>
                      <a:gd name="T31" fmla="*/ 14 h 67"/>
                      <a:gd name="T32" fmla="*/ 21 w 78"/>
                      <a:gd name="T33" fmla="*/ 5 h 67"/>
                      <a:gd name="T34" fmla="*/ 42 w 78"/>
                      <a:gd name="T35" fmla="*/ 0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78" h="67">
                        <a:moveTo>
                          <a:pt x="42" y="0"/>
                        </a:moveTo>
                        <a:lnTo>
                          <a:pt x="42" y="0"/>
                        </a:lnTo>
                        <a:lnTo>
                          <a:pt x="59" y="5"/>
                        </a:lnTo>
                        <a:lnTo>
                          <a:pt x="75" y="5"/>
                        </a:lnTo>
                        <a:lnTo>
                          <a:pt x="78" y="10"/>
                        </a:lnTo>
                        <a:lnTo>
                          <a:pt x="66" y="29"/>
                        </a:lnTo>
                        <a:lnTo>
                          <a:pt x="70" y="57"/>
                        </a:lnTo>
                        <a:lnTo>
                          <a:pt x="63" y="67"/>
                        </a:lnTo>
                        <a:lnTo>
                          <a:pt x="52" y="67"/>
                        </a:lnTo>
                        <a:lnTo>
                          <a:pt x="37" y="55"/>
                        </a:lnTo>
                        <a:lnTo>
                          <a:pt x="30" y="52"/>
                        </a:lnTo>
                        <a:lnTo>
                          <a:pt x="16" y="57"/>
                        </a:lnTo>
                        <a:lnTo>
                          <a:pt x="18" y="38"/>
                        </a:lnTo>
                        <a:lnTo>
                          <a:pt x="11" y="43"/>
                        </a:lnTo>
                        <a:lnTo>
                          <a:pt x="2" y="31"/>
                        </a:lnTo>
                        <a:lnTo>
                          <a:pt x="0" y="14"/>
                        </a:lnTo>
                        <a:lnTo>
                          <a:pt x="21" y="5"/>
                        </a:lnTo>
                        <a:lnTo>
                          <a:pt x="42" y="0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2" name="Freeform 102"/>
                  <p:cNvSpPr/>
                  <p:nvPr/>
                </p:nvSpPr>
                <p:spPr bwMode="auto">
                  <a:xfrm>
                    <a:off x="4666700" y="2575868"/>
                    <a:ext cx="163878" cy="371768"/>
                  </a:xfrm>
                  <a:custGeom>
                    <a:avLst/>
                    <a:gdLst>
                      <a:gd name="T0" fmla="*/ 128 w 175"/>
                      <a:gd name="T1" fmla="*/ 49 h 397"/>
                      <a:gd name="T2" fmla="*/ 128 w 175"/>
                      <a:gd name="T3" fmla="*/ 49 h 397"/>
                      <a:gd name="T4" fmla="*/ 125 w 175"/>
                      <a:gd name="T5" fmla="*/ 82 h 397"/>
                      <a:gd name="T6" fmla="*/ 151 w 175"/>
                      <a:gd name="T7" fmla="*/ 111 h 397"/>
                      <a:gd name="T8" fmla="*/ 137 w 175"/>
                      <a:gd name="T9" fmla="*/ 142 h 397"/>
                      <a:gd name="T10" fmla="*/ 154 w 175"/>
                      <a:gd name="T11" fmla="*/ 187 h 397"/>
                      <a:gd name="T12" fmla="*/ 144 w 175"/>
                      <a:gd name="T13" fmla="*/ 220 h 397"/>
                      <a:gd name="T14" fmla="*/ 158 w 175"/>
                      <a:gd name="T15" fmla="*/ 248 h 397"/>
                      <a:gd name="T16" fmla="*/ 151 w 175"/>
                      <a:gd name="T17" fmla="*/ 272 h 397"/>
                      <a:gd name="T18" fmla="*/ 175 w 175"/>
                      <a:gd name="T19" fmla="*/ 295 h 397"/>
                      <a:gd name="T20" fmla="*/ 170 w 175"/>
                      <a:gd name="T21" fmla="*/ 314 h 397"/>
                      <a:gd name="T22" fmla="*/ 154 w 175"/>
                      <a:gd name="T23" fmla="*/ 333 h 397"/>
                      <a:gd name="T24" fmla="*/ 118 w 175"/>
                      <a:gd name="T25" fmla="*/ 376 h 397"/>
                      <a:gd name="T26" fmla="*/ 90 w 175"/>
                      <a:gd name="T27" fmla="*/ 378 h 397"/>
                      <a:gd name="T28" fmla="*/ 61 w 175"/>
                      <a:gd name="T29" fmla="*/ 390 h 397"/>
                      <a:gd name="T30" fmla="*/ 35 w 175"/>
                      <a:gd name="T31" fmla="*/ 397 h 397"/>
                      <a:gd name="T32" fmla="*/ 26 w 175"/>
                      <a:gd name="T33" fmla="*/ 378 h 397"/>
                      <a:gd name="T34" fmla="*/ 9 w 175"/>
                      <a:gd name="T35" fmla="*/ 369 h 397"/>
                      <a:gd name="T36" fmla="*/ 14 w 175"/>
                      <a:gd name="T37" fmla="*/ 336 h 397"/>
                      <a:gd name="T38" fmla="*/ 5 w 175"/>
                      <a:gd name="T39" fmla="*/ 305 h 397"/>
                      <a:gd name="T40" fmla="*/ 14 w 175"/>
                      <a:gd name="T41" fmla="*/ 284 h 397"/>
                      <a:gd name="T42" fmla="*/ 28 w 175"/>
                      <a:gd name="T43" fmla="*/ 262 h 397"/>
                      <a:gd name="T44" fmla="*/ 66 w 175"/>
                      <a:gd name="T45" fmla="*/ 222 h 397"/>
                      <a:gd name="T46" fmla="*/ 76 w 175"/>
                      <a:gd name="T47" fmla="*/ 213 h 397"/>
                      <a:gd name="T48" fmla="*/ 76 w 175"/>
                      <a:gd name="T49" fmla="*/ 198 h 397"/>
                      <a:gd name="T50" fmla="*/ 52 w 175"/>
                      <a:gd name="T51" fmla="*/ 179 h 397"/>
                      <a:gd name="T52" fmla="*/ 47 w 175"/>
                      <a:gd name="T53" fmla="*/ 163 h 397"/>
                      <a:gd name="T54" fmla="*/ 47 w 175"/>
                      <a:gd name="T55" fmla="*/ 99 h 397"/>
                      <a:gd name="T56" fmla="*/ 21 w 175"/>
                      <a:gd name="T57" fmla="*/ 71 h 397"/>
                      <a:gd name="T58" fmla="*/ 0 w 175"/>
                      <a:gd name="T59" fmla="*/ 49 h 397"/>
                      <a:gd name="T60" fmla="*/ 9 w 175"/>
                      <a:gd name="T61" fmla="*/ 37 h 397"/>
                      <a:gd name="T62" fmla="*/ 26 w 175"/>
                      <a:gd name="T63" fmla="*/ 61 h 397"/>
                      <a:gd name="T64" fmla="*/ 47 w 175"/>
                      <a:gd name="T65" fmla="*/ 59 h 397"/>
                      <a:gd name="T66" fmla="*/ 66 w 175"/>
                      <a:gd name="T67" fmla="*/ 68 h 397"/>
                      <a:gd name="T68" fmla="*/ 80 w 175"/>
                      <a:gd name="T69" fmla="*/ 49 h 397"/>
                      <a:gd name="T70" fmla="*/ 90 w 175"/>
                      <a:gd name="T71" fmla="*/ 16 h 397"/>
                      <a:gd name="T72" fmla="*/ 113 w 175"/>
                      <a:gd name="T73" fmla="*/ 0 h 397"/>
                      <a:gd name="T74" fmla="*/ 135 w 175"/>
                      <a:gd name="T75" fmla="*/ 18 h 397"/>
                      <a:gd name="T76" fmla="*/ 128 w 175"/>
                      <a:gd name="T77" fmla="*/ 49 h 3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75" h="397">
                        <a:moveTo>
                          <a:pt x="128" y="49"/>
                        </a:moveTo>
                        <a:lnTo>
                          <a:pt x="128" y="49"/>
                        </a:lnTo>
                        <a:lnTo>
                          <a:pt x="125" y="82"/>
                        </a:lnTo>
                        <a:lnTo>
                          <a:pt x="151" y="111"/>
                        </a:lnTo>
                        <a:lnTo>
                          <a:pt x="137" y="142"/>
                        </a:lnTo>
                        <a:lnTo>
                          <a:pt x="154" y="187"/>
                        </a:lnTo>
                        <a:lnTo>
                          <a:pt x="144" y="220"/>
                        </a:lnTo>
                        <a:lnTo>
                          <a:pt x="158" y="248"/>
                        </a:lnTo>
                        <a:lnTo>
                          <a:pt x="151" y="272"/>
                        </a:lnTo>
                        <a:lnTo>
                          <a:pt x="175" y="295"/>
                        </a:lnTo>
                        <a:lnTo>
                          <a:pt x="170" y="314"/>
                        </a:lnTo>
                        <a:lnTo>
                          <a:pt x="154" y="333"/>
                        </a:lnTo>
                        <a:lnTo>
                          <a:pt x="118" y="376"/>
                        </a:lnTo>
                        <a:lnTo>
                          <a:pt x="90" y="378"/>
                        </a:lnTo>
                        <a:lnTo>
                          <a:pt x="61" y="390"/>
                        </a:lnTo>
                        <a:lnTo>
                          <a:pt x="35" y="397"/>
                        </a:lnTo>
                        <a:lnTo>
                          <a:pt x="26" y="378"/>
                        </a:lnTo>
                        <a:lnTo>
                          <a:pt x="9" y="369"/>
                        </a:lnTo>
                        <a:lnTo>
                          <a:pt x="14" y="336"/>
                        </a:lnTo>
                        <a:lnTo>
                          <a:pt x="5" y="305"/>
                        </a:lnTo>
                        <a:lnTo>
                          <a:pt x="14" y="284"/>
                        </a:lnTo>
                        <a:lnTo>
                          <a:pt x="28" y="262"/>
                        </a:lnTo>
                        <a:lnTo>
                          <a:pt x="66" y="222"/>
                        </a:lnTo>
                        <a:lnTo>
                          <a:pt x="76" y="213"/>
                        </a:lnTo>
                        <a:lnTo>
                          <a:pt x="76" y="198"/>
                        </a:lnTo>
                        <a:lnTo>
                          <a:pt x="52" y="179"/>
                        </a:lnTo>
                        <a:lnTo>
                          <a:pt x="47" y="163"/>
                        </a:lnTo>
                        <a:lnTo>
                          <a:pt x="47" y="99"/>
                        </a:lnTo>
                        <a:lnTo>
                          <a:pt x="21" y="71"/>
                        </a:lnTo>
                        <a:lnTo>
                          <a:pt x="0" y="49"/>
                        </a:lnTo>
                        <a:lnTo>
                          <a:pt x="9" y="37"/>
                        </a:lnTo>
                        <a:lnTo>
                          <a:pt x="26" y="61"/>
                        </a:lnTo>
                        <a:lnTo>
                          <a:pt x="47" y="59"/>
                        </a:lnTo>
                        <a:lnTo>
                          <a:pt x="66" y="68"/>
                        </a:lnTo>
                        <a:lnTo>
                          <a:pt x="80" y="49"/>
                        </a:lnTo>
                        <a:lnTo>
                          <a:pt x="90" y="16"/>
                        </a:lnTo>
                        <a:lnTo>
                          <a:pt x="113" y="0"/>
                        </a:lnTo>
                        <a:lnTo>
                          <a:pt x="135" y="18"/>
                        </a:lnTo>
                        <a:lnTo>
                          <a:pt x="128" y="49"/>
                        </a:lnTo>
                        <a:close/>
                      </a:path>
                    </a:pathLst>
                  </a:custGeom>
                  <a:solidFill>
                    <a:srgbClr val="D5EFE8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3" name="Freeform 111"/>
                  <p:cNvSpPr/>
                  <p:nvPr/>
                </p:nvSpPr>
                <p:spPr bwMode="auto">
                  <a:xfrm>
                    <a:off x="4483157" y="3359670"/>
                    <a:ext cx="14982" cy="33713"/>
                  </a:xfrm>
                  <a:custGeom>
                    <a:avLst/>
                    <a:gdLst>
                      <a:gd name="T0" fmla="*/ 16 w 16"/>
                      <a:gd name="T1" fmla="*/ 19 h 36"/>
                      <a:gd name="T2" fmla="*/ 16 w 16"/>
                      <a:gd name="T3" fmla="*/ 19 h 36"/>
                      <a:gd name="T4" fmla="*/ 9 w 16"/>
                      <a:gd name="T5" fmla="*/ 36 h 36"/>
                      <a:gd name="T6" fmla="*/ 2 w 16"/>
                      <a:gd name="T7" fmla="*/ 31 h 36"/>
                      <a:gd name="T8" fmla="*/ 0 w 16"/>
                      <a:gd name="T9" fmla="*/ 17 h 36"/>
                      <a:gd name="T10" fmla="*/ 2 w 16"/>
                      <a:gd name="T11" fmla="*/ 10 h 36"/>
                      <a:gd name="T12" fmla="*/ 14 w 16"/>
                      <a:gd name="T13" fmla="*/ 0 h 36"/>
                      <a:gd name="T14" fmla="*/ 16 w 16"/>
                      <a:gd name="T15" fmla="*/ 19 h 36"/>
                      <a:gd name="T16" fmla="*/ 16 w 16"/>
                      <a:gd name="T17" fmla="*/ 19 h 36"/>
                      <a:gd name="T18" fmla="*/ 16 w 16"/>
                      <a:gd name="T19" fmla="*/ 19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6" h="36">
                        <a:moveTo>
                          <a:pt x="16" y="19"/>
                        </a:moveTo>
                        <a:lnTo>
                          <a:pt x="16" y="19"/>
                        </a:lnTo>
                        <a:lnTo>
                          <a:pt x="9" y="36"/>
                        </a:lnTo>
                        <a:lnTo>
                          <a:pt x="2" y="31"/>
                        </a:lnTo>
                        <a:lnTo>
                          <a:pt x="0" y="17"/>
                        </a:lnTo>
                        <a:lnTo>
                          <a:pt x="2" y="10"/>
                        </a:lnTo>
                        <a:lnTo>
                          <a:pt x="14" y="0"/>
                        </a:lnTo>
                        <a:lnTo>
                          <a:pt x="16" y="19"/>
                        </a:lnTo>
                        <a:lnTo>
                          <a:pt x="16" y="19"/>
                        </a:lnTo>
                        <a:lnTo>
                          <a:pt x="16" y="19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4" name="Freeform 115"/>
                  <p:cNvSpPr>
                    <a:spLocks noEditPoints="1"/>
                  </p:cNvSpPr>
                  <p:nvPr/>
                </p:nvSpPr>
                <p:spPr bwMode="auto">
                  <a:xfrm>
                    <a:off x="4238747" y="2983220"/>
                    <a:ext cx="139531" cy="225683"/>
                  </a:xfrm>
                  <a:custGeom>
                    <a:avLst/>
                    <a:gdLst>
                      <a:gd name="T0" fmla="*/ 31 w 149"/>
                      <a:gd name="T1" fmla="*/ 121 h 241"/>
                      <a:gd name="T2" fmla="*/ 31 w 149"/>
                      <a:gd name="T3" fmla="*/ 121 h 241"/>
                      <a:gd name="T4" fmla="*/ 22 w 149"/>
                      <a:gd name="T5" fmla="*/ 137 h 241"/>
                      <a:gd name="T6" fmla="*/ 10 w 149"/>
                      <a:gd name="T7" fmla="*/ 133 h 241"/>
                      <a:gd name="T8" fmla="*/ 0 w 149"/>
                      <a:gd name="T9" fmla="*/ 133 h 241"/>
                      <a:gd name="T10" fmla="*/ 3 w 149"/>
                      <a:gd name="T11" fmla="*/ 118 h 241"/>
                      <a:gd name="T12" fmla="*/ 0 w 149"/>
                      <a:gd name="T13" fmla="*/ 104 h 241"/>
                      <a:gd name="T14" fmla="*/ 12 w 149"/>
                      <a:gd name="T15" fmla="*/ 102 h 241"/>
                      <a:gd name="T16" fmla="*/ 31 w 149"/>
                      <a:gd name="T17" fmla="*/ 121 h 241"/>
                      <a:gd name="T18" fmla="*/ 74 w 149"/>
                      <a:gd name="T19" fmla="*/ 0 h 241"/>
                      <a:gd name="T20" fmla="*/ 74 w 149"/>
                      <a:gd name="T21" fmla="*/ 0 h 241"/>
                      <a:gd name="T22" fmla="*/ 57 w 149"/>
                      <a:gd name="T23" fmla="*/ 33 h 241"/>
                      <a:gd name="T24" fmla="*/ 74 w 149"/>
                      <a:gd name="T25" fmla="*/ 28 h 241"/>
                      <a:gd name="T26" fmla="*/ 90 w 149"/>
                      <a:gd name="T27" fmla="*/ 28 h 241"/>
                      <a:gd name="T28" fmla="*/ 86 w 149"/>
                      <a:gd name="T29" fmla="*/ 54 h 241"/>
                      <a:gd name="T30" fmla="*/ 71 w 149"/>
                      <a:gd name="T31" fmla="*/ 81 h 241"/>
                      <a:gd name="T32" fmla="*/ 88 w 149"/>
                      <a:gd name="T33" fmla="*/ 81 h 241"/>
                      <a:gd name="T34" fmla="*/ 105 w 149"/>
                      <a:gd name="T35" fmla="*/ 118 h 241"/>
                      <a:gd name="T36" fmla="*/ 116 w 149"/>
                      <a:gd name="T37" fmla="*/ 121 h 241"/>
                      <a:gd name="T38" fmla="*/ 126 w 149"/>
                      <a:gd name="T39" fmla="*/ 154 h 241"/>
                      <a:gd name="T40" fmla="*/ 131 w 149"/>
                      <a:gd name="T41" fmla="*/ 163 h 241"/>
                      <a:gd name="T42" fmla="*/ 149 w 149"/>
                      <a:gd name="T43" fmla="*/ 168 h 241"/>
                      <a:gd name="T44" fmla="*/ 147 w 149"/>
                      <a:gd name="T45" fmla="*/ 185 h 241"/>
                      <a:gd name="T46" fmla="*/ 140 w 149"/>
                      <a:gd name="T47" fmla="*/ 194 h 241"/>
                      <a:gd name="T48" fmla="*/ 145 w 149"/>
                      <a:gd name="T49" fmla="*/ 206 h 241"/>
                      <a:gd name="T50" fmla="*/ 131 w 149"/>
                      <a:gd name="T51" fmla="*/ 220 h 241"/>
                      <a:gd name="T52" fmla="*/ 109 w 149"/>
                      <a:gd name="T53" fmla="*/ 220 h 241"/>
                      <a:gd name="T54" fmla="*/ 83 w 149"/>
                      <a:gd name="T55" fmla="*/ 227 h 241"/>
                      <a:gd name="T56" fmla="*/ 74 w 149"/>
                      <a:gd name="T57" fmla="*/ 223 h 241"/>
                      <a:gd name="T58" fmla="*/ 64 w 149"/>
                      <a:gd name="T59" fmla="*/ 234 h 241"/>
                      <a:gd name="T60" fmla="*/ 48 w 149"/>
                      <a:gd name="T61" fmla="*/ 230 h 241"/>
                      <a:gd name="T62" fmla="*/ 38 w 149"/>
                      <a:gd name="T63" fmla="*/ 241 h 241"/>
                      <a:gd name="T64" fmla="*/ 29 w 149"/>
                      <a:gd name="T65" fmla="*/ 237 h 241"/>
                      <a:gd name="T66" fmla="*/ 52 w 149"/>
                      <a:gd name="T67" fmla="*/ 208 h 241"/>
                      <a:gd name="T68" fmla="*/ 67 w 149"/>
                      <a:gd name="T69" fmla="*/ 204 h 241"/>
                      <a:gd name="T70" fmla="*/ 43 w 149"/>
                      <a:gd name="T71" fmla="*/ 199 h 241"/>
                      <a:gd name="T72" fmla="*/ 36 w 149"/>
                      <a:gd name="T73" fmla="*/ 189 h 241"/>
                      <a:gd name="T74" fmla="*/ 55 w 149"/>
                      <a:gd name="T75" fmla="*/ 180 h 241"/>
                      <a:gd name="T76" fmla="*/ 45 w 149"/>
                      <a:gd name="T77" fmla="*/ 166 h 241"/>
                      <a:gd name="T78" fmla="*/ 48 w 149"/>
                      <a:gd name="T79" fmla="*/ 149 h 241"/>
                      <a:gd name="T80" fmla="*/ 71 w 149"/>
                      <a:gd name="T81" fmla="*/ 152 h 241"/>
                      <a:gd name="T82" fmla="*/ 76 w 149"/>
                      <a:gd name="T83" fmla="*/ 135 h 241"/>
                      <a:gd name="T84" fmla="*/ 64 w 149"/>
                      <a:gd name="T85" fmla="*/ 118 h 241"/>
                      <a:gd name="T86" fmla="*/ 43 w 149"/>
                      <a:gd name="T87" fmla="*/ 114 h 241"/>
                      <a:gd name="T88" fmla="*/ 41 w 149"/>
                      <a:gd name="T89" fmla="*/ 107 h 241"/>
                      <a:gd name="T90" fmla="*/ 45 w 149"/>
                      <a:gd name="T91" fmla="*/ 92 h 241"/>
                      <a:gd name="T92" fmla="*/ 41 w 149"/>
                      <a:gd name="T93" fmla="*/ 85 h 241"/>
                      <a:gd name="T94" fmla="*/ 31 w 149"/>
                      <a:gd name="T95" fmla="*/ 99 h 241"/>
                      <a:gd name="T96" fmla="*/ 31 w 149"/>
                      <a:gd name="T97" fmla="*/ 71 h 241"/>
                      <a:gd name="T98" fmla="*/ 22 w 149"/>
                      <a:gd name="T99" fmla="*/ 57 h 241"/>
                      <a:gd name="T100" fmla="*/ 29 w 149"/>
                      <a:gd name="T101" fmla="*/ 26 h 241"/>
                      <a:gd name="T102" fmla="*/ 41 w 149"/>
                      <a:gd name="T103" fmla="*/ 0 h 241"/>
                      <a:gd name="T104" fmla="*/ 55 w 149"/>
                      <a:gd name="T105" fmla="*/ 2 h 241"/>
                      <a:gd name="T106" fmla="*/ 74 w 149"/>
                      <a:gd name="T107" fmla="*/ 0 h 2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149" h="241">
                        <a:moveTo>
                          <a:pt x="31" y="121"/>
                        </a:moveTo>
                        <a:lnTo>
                          <a:pt x="31" y="121"/>
                        </a:lnTo>
                        <a:lnTo>
                          <a:pt x="22" y="137"/>
                        </a:lnTo>
                        <a:lnTo>
                          <a:pt x="10" y="133"/>
                        </a:lnTo>
                        <a:lnTo>
                          <a:pt x="0" y="133"/>
                        </a:lnTo>
                        <a:lnTo>
                          <a:pt x="3" y="118"/>
                        </a:lnTo>
                        <a:lnTo>
                          <a:pt x="0" y="104"/>
                        </a:lnTo>
                        <a:lnTo>
                          <a:pt x="12" y="102"/>
                        </a:lnTo>
                        <a:lnTo>
                          <a:pt x="31" y="121"/>
                        </a:lnTo>
                        <a:close/>
                        <a:moveTo>
                          <a:pt x="74" y="0"/>
                        </a:moveTo>
                        <a:lnTo>
                          <a:pt x="74" y="0"/>
                        </a:lnTo>
                        <a:lnTo>
                          <a:pt x="57" y="33"/>
                        </a:lnTo>
                        <a:lnTo>
                          <a:pt x="74" y="28"/>
                        </a:lnTo>
                        <a:lnTo>
                          <a:pt x="90" y="28"/>
                        </a:lnTo>
                        <a:lnTo>
                          <a:pt x="86" y="54"/>
                        </a:lnTo>
                        <a:lnTo>
                          <a:pt x="71" y="81"/>
                        </a:lnTo>
                        <a:lnTo>
                          <a:pt x="88" y="81"/>
                        </a:lnTo>
                        <a:lnTo>
                          <a:pt x="105" y="118"/>
                        </a:lnTo>
                        <a:lnTo>
                          <a:pt x="116" y="121"/>
                        </a:lnTo>
                        <a:lnTo>
                          <a:pt x="126" y="154"/>
                        </a:lnTo>
                        <a:lnTo>
                          <a:pt x="131" y="163"/>
                        </a:lnTo>
                        <a:lnTo>
                          <a:pt x="149" y="168"/>
                        </a:lnTo>
                        <a:lnTo>
                          <a:pt x="147" y="185"/>
                        </a:lnTo>
                        <a:lnTo>
                          <a:pt x="140" y="194"/>
                        </a:lnTo>
                        <a:lnTo>
                          <a:pt x="145" y="206"/>
                        </a:lnTo>
                        <a:lnTo>
                          <a:pt x="131" y="220"/>
                        </a:lnTo>
                        <a:lnTo>
                          <a:pt x="109" y="220"/>
                        </a:lnTo>
                        <a:lnTo>
                          <a:pt x="83" y="227"/>
                        </a:lnTo>
                        <a:lnTo>
                          <a:pt x="74" y="223"/>
                        </a:lnTo>
                        <a:lnTo>
                          <a:pt x="64" y="234"/>
                        </a:lnTo>
                        <a:lnTo>
                          <a:pt x="48" y="230"/>
                        </a:lnTo>
                        <a:lnTo>
                          <a:pt x="38" y="241"/>
                        </a:lnTo>
                        <a:lnTo>
                          <a:pt x="29" y="237"/>
                        </a:lnTo>
                        <a:lnTo>
                          <a:pt x="52" y="208"/>
                        </a:lnTo>
                        <a:lnTo>
                          <a:pt x="67" y="204"/>
                        </a:lnTo>
                        <a:lnTo>
                          <a:pt x="43" y="199"/>
                        </a:lnTo>
                        <a:lnTo>
                          <a:pt x="36" y="189"/>
                        </a:lnTo>
                        <a:lnTo>
                          <a:pt x="55" y="180"/>
                        </a:lnTo>
                        <a:lnTo>
                          <a:pt x="45" y="166"/>
                        </a:lnTo>
                        <a:lnTo>
                          <a:pt x="48" y="149"/>
                        </a:lnTo>
                        <a:lnTo>
                          <a:pt x="71" y="152"/>
                        </a:lnTo>
                        <a:lnTo>
                          <a:pt x="76" y="135"/>
                        </a:lnTo>
                        <a:lnTo>
                          <a:pt x="64" y="118"/>
                        </a:lnTo>
                        <a:lnTo>
                          <a:pt x="43" y="114"/>
                        </a:lnTo>
                        <a:lnTo>
                          <a:pt x="41" y="107"/>
                        </a:lnTo>
                        <a:lnTo>
                          <a:pt x="45" y="92"/>
                        </a:lnTo>
                        <a:lnTo>
                          <a:pt x="41" y="85"/>
                        </a:lnTo>
                        <a:lnTo>
                          <a:pt x="31" y="99"/>
                        </a:lnTo>
                        <a:lnTo>
                          <a:pt x="31" y="71"/>
                        </a:lnTo>
                        <a:lnTo>
                          <a:pt x="22" y="57"/>
                        </a:lnTo>
                        <a:lnTo>
                          <a:pt x="29" y="26"/>
                        </a:lnTo>
                        <a:lnTo>
                          <a:pt x="41" y="0"/>
                        </a:lnTo>
                        <a:lnTo>
                          <a:pt x="55" y="2"/>
                        </a:lnTo>
                        <a:lnTo>
                          <a:pt x="74" y="0"/>
                        </a:lnTo>
                        <a:close/>
                      </a:path>
                    </a:pathLst>
                  </a:custGeom>
                  <a:solidFill>
                    <a:srgbClr val="317F69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5" name="Freeform 129"/>
                  <p:cNvSpPr>
                    <a:spLocks noEditPoints="1"/>
                  </p:cNvSpPr>
                  <p:nvPr/>
                </p:nvSpPr>
                <p:spPr bwMode="auto">
                  <a:xfrm>
                    <a:off x="4657336" y="3382055"/>
                    <a:ext cx="100199" cy="132975"/>
                  </a:xfrm>
                  <a:custGeom>
                    <a:avLst/>
                    <a:gdLst>
                      <a:gd name="T0" fmla="*/ 60 w 107"/>
                      <a:gd name="T1" fmla="*/ 126 h 142"/>
                      <a:gd name="T2" fmla="*/ 60 w 107"/>
                      <a:gd name="T3" fmla="*/ 126 h 142"/>
                      <a:gd name="T4" fmla="*/ 67 w 107"/>
                      <a:gd name="T5" fmla="*/ 133 h 142"/>
                      <a:gd name="T6" fmla="*/ 81 w 107"/>
                      <a:gd name="T7" fmla="*/ 133 h 142"/>
                      <a:gd name="T8" fmla="*/ 93 w 107"/>
                      <a:gd name="T9" fmla="*/ 133 h 142"/>
                      <a:gd name="T10" fmla="*/ 93 w 107"/>
                      <a:gd name="T11" fmla="*/ 138 h 142"/>
                      <a:gd name="T12" fmla="*/ 100 w 107"/>
                      <a:gd name="T13" fmla="*/ 135 h 142"/>
                      <a:gd name="T14" fmla="*/ 97 w 107"/>
                      <a:gd name="T15" fmla="*/ 140 h 142"/>
                      <a:gd name="T16" fmla="*/ 76 w 107"/>
                      <a:gd name="T17" fmla="*/ 142 h 142"/>
                      <a:gd name="T18" fmla="*/ 76 w 107"/>
                      <a:gd name="T19" fmla="*/ 138 h 142"/>
                      <a:gd name="T20" fmla="*/ 55 w 107"/>
                      <a:gd name="T21" fmla="*/ 135 h 142"/>
                      <a:gd name="T22" fmla="*/ 60 w 107"/>
                      <a:gd name="T23" fmla="*/ 126 h 142"/>
                      <a:gd name="T24" fmla="*/ 107 w 107"/>
                      <a:gd name="T25" fmla="*/ 5 h 142"/>
                      <a:gd name="T26" fmla="*/ 107 w 107"/>
                      <a:gd name="T27" fmla="*/ 5 h 142"/>
                      <a:gd name="T28" fmla="*/ 100 w 107"/>
                      <a:gd name="T29" fmla="*/ 19 h 142"/>
                      <a:gd name="T30" fmla="*/ 97 w 107"/>
                      <a:gd name="T31" fmla="*/ 22 h 142"/>
                      <a:gd name="T32" fmla="*/ 86 w 107"/>
                      <a:gd name="T33" fmla="*/ 22 h 142"/>
                      <a:gd name="T34" fmla="*/ 79 w 107"/>
                      <a:gd name="T35" fmla="*/ 19 h 142"/>
                      <a:gd name="T36" fmla="*/ 60 w 107"/>
                      <a:gd name="T37" fmla="*/ 24 h 142"/>
                      <a:gd name="T38" fmla="*/ 69 w 107"/>
                      <a:gd name="T39" fmla="*/ 38 h 142"/>
                      <a:gd name="T40" fmla="*/ 62 w 107"/>
                      <a:gd name="T41" fmla="*/ 41 h 142"/>
                      <a:gd name="T42" fmla="*/ 53 w 107"/>
                      <a:gd name="T43" fmla="*/ 41 h 142"/>
                      <a:gd name="T44" fmla="*/ 45 w 107"/>
                      <a:gd name="T45" fmla="*/ 29 h 142"/>
                      <a:gd name="T46" fmla="*/ 41 w 107"/>
                      <a:gd name="T47" fmla="*/ 34 h 142"/>
                      <a:gd name="T48" fmla="*/ 45 w 107"/>
                      <a:gd name="T49" fmla="*/ 45 h 142"/>
                      <a:gd name="T50" fmla="*/ 53 w 107"/>
                      <a:gd name="T51" fmla="*/ 57 h 142"/>
                      <a:gd name="T52" fmla="*/ 48 w 107"/>
                      <a:gd name="T53" fmla="*/ 60 h 142"/>
                      <a:gd name="T54" fmla="*/ 57 w 107"/>
                      <a:gd name="T55" fmla="*/ 71 h 142"/>
                      <a:gd name="T56" fmla="*/ 64 w 107"/>
                      <a:gd name="T57" fmla="*/ 76 h 142"/>
                      <a:gd name="T58" fmla="*/ 64 w 107"/>
                      <a:gd name="T59" fmla="*/ 88 h 142"/>
                      <a:gd name="T60" fmla="*/ 50 w 107"/>
                      <a:gd name="T61" fmla="*/ 83 h 142"/>
                      <a:gd name="T62" fmla="*/ 55 w 107"/>
                      <a:gd name="T63" fmla="*/ 93 h 142"/>
                      <a:gd name="T64" fmla="*/ 43 w 107"/>
                      <a:gd name="T65" fmla="*/ 95 h 142"/>
                      <a:gd name="T66" fmla="*/ 50 w 107"/>
                      <a:gd name="T67" fmla="*/ 112 h 142"/>
                      <a:gd name="T68" fmla="*/ 38 w 107"/>
                      <a:gd name="T69" fmla="*/ 114 h 142"/>
                      <a:gd name="T70" fmla="*/ 26 w 107"/>
                      <a:gd name="T71" fmla="*/ 105 h 142"/>
                      <a:gd name="T72" fmla="*/ 19 w 107"/>
                      <a:gd name="T73" fmla="*/ 88 h 142"/>
                      <a:gd name="T74" fmla="*/ 17 w 107"/>
                      <a:gd name="T75" fmla="*/ 74 h 142"/>
                      <a:gd name="T76" fmla="*/ 12 w 107"/>
                      <a:gd name="T77" fmla="*/ 64 h 142"/>
                      <a:gd name="T78" fmla="*/ 3 w 107"/>
                      <a:gd name="T79" fmla="*/ 53 h 142"/>
                      <a:gd name="T80" fmla="*/ 0 w 107"/>
                      <a:gd name="T81" fmla="*/ 48 h 142"/>
                      <a:gd name="T82" fmla="*/ 10 w 107"/>
                      <a:gd name="T83" fmla="*/ 38 h 142"/>
                      <a:gd name="T84" fmla="*/ 10 w 107"/>
                      <a:gd name="T85" fmla="*/ 31 h 142"/>
                      <a:gd name="T86" fmla="*/ 15 w 107"/>
                      <a:gd name="T87" fmla="*/ 27 h 142"/>
                      <a:gd name="T88" fmla="*/ 15 w 107"/>
                      <a:gd name="T89" fmla="*/ 22 h 142"/>
                      <a:gd name="T90" fmla="*/ 26 w 107"/>
                      <a:gd name="T91" fmla="*/ 19 h 142"/>
                      <a:gd name="T92" fmla="*/ 34 w 107"/>
                      <a:gd name="T93" fmla="*/ 15 h 142"/>
                      <a:gd name="T94" fmla="*/ 41 w 107"/>
                      <a:gd name="T95" fmla="*/ 15 h 142"/>
                      <a:gd name="T96" fmla="*/ 43 w 107"/>
                      <a:gd name="T97" fmla="*/ 12 h 142"/>
                      <a:gd name="T98" fmla="*/ 48 w 107"/>
                      <a:gd name="T99" fmla="*/ 12 h 142"/>
                      <a:gd name="T100" fmla="*/ 60 w 107"/>
                      <a:gd name="T101" fmla="*/ 12 h 142"/>
                      <a:gd name="T102" fmla="*/ 71 w 107"/>
                      <a:gd name="T103" fmla="*/ 5 h 142"/>
                      <a:gd name="T104" fmla="*/ 83 w 107"/>
                      <a:gd name="T105" fmla="*/ 15 h 142"/>
                      <a:gd name="T106" fmla="*/ 97 w 107"/>
                      <a:gd name="T107" fmla="*/ 12 h 142"/>
                      <a:gd name="T108" fmla="*/ 97 w 107"/>
                      <a:gd name="T109" fmla="*/ 0 h 142"/>
                      <a:gd name="T110" fmla="*/ 107 w 107"/>
                      <a:gd name="T111" fmla="*/ 5 h 1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07" h="142">
                        <a:moveTo>
                          <a:pt x="60" y="126"/>
                        </a:moveTo>
                        <a:lnTo>
                          <a:pt x="60" y="126"/>
                        </a:lnTo>
                        <a:lnTo>
                          <a:pt x="67" y="133"/>
                        </a:lnTo>
                        <a:lnTo>
                          <a:pt x="81" y="133"/>
                        </a:lnTo>
                        <a:lnTo>
                          <a:pt x="93" y="133"/>
                        </a:lnTo>
                        <a:lnTo>
                          <a:pt x="93" y="138"/>
                        </a:lnTo>
                        <a:lnTo>
                          <a:pt x="100" y="135"/>
                        </a:lnTo>
                        <a:lnTo>
                          <a:pt x="97" y="140"/>
                        </a:lnTo>
                        <a:lnTo>
                          <a:pt x="76" y="142"/>
                        </a:lnTo>
                        <a:lnTo>
                          <a:pt x="76" y="138"/>
                        </a:lnTo>
                        <a:lnTo>
                          <a:pt x="55" y="135"/>
                        </a:lnTo>
                        <a:lnTo>
                          <a:pt x="60" y="126"/>
                        </a:lnTo>
                        <a:close/>
                        <a:moveTo>
                          <a:pt x="107" y="5"/>
                        </a:moveTo>
                        <a:lnTo>
                          <a:pt x="107" y="5"/>
                        </a:lnTo>
                        <a:lnTo>
                          <a:pt x="100" y="19"/>
                        </a:lnTo>
                        <a:lnTo>
                          <a:pt x="97" y="22"/>
                        </a:lnTo>
                        <a:lnTo>
                          <a:pt x="86" y="22"/>
                        </a:lnTo>
                        <a:lnTo>
                          <a:pt x="79" y="19"/>
                        </a:lnTo>
                        <a:lnTo>
                          <a:pt x="60" y="24"/>
                        </a:lnTo>
                        <a:lnTo>
                          <a:pt x="69" y="38"/>
                        </a:lnTo>
                        <a:lnTo>
                          <a:pt x="62" y="41"/>
                        </a:lnTo>
                        <a:lnTo>
                          <a:pt x="53" y="41"/>
                        </a:lnTo>
                        <a:lnTo>
                          <a:pt x="45" y="29"/>
                        </a:lnTo>
                        <a:lnTo>
                          <a:pt x="41" y="34"/>
                        </a:lnTo>
                        <a:lnTo>
                          <a:pt x="45" y="45"/>
                        </a:lnTo>
                        <a:lnTo>
                          <a:pt x="53" y="57"/>
                        </a:lnTo>
                        <a:lnTo>
                          <a:pt x="48" y="60"/>
                        </a:lnTo>
                        <a:lnTo>
                          <a:pt x="57" y="71"/>
                        </a:lnTo>
                        <a:lnTo>
                          <a:pt x="64" y="76"/>
                        </a:lnTo>
                        <a:lnTo>
                          <a:pt x="64" y="88"/>
                        </a:lnTo>
                        <a:lnTo>
                          <a:pt x="50" y="83"/>
                        </a:lnTo>
                        <a:lnTo>
                          <a:pt x="55" y="93"/>
                        </a:lnTo>
                        <a:lnTo>
                          <a:pt x="43" y="95"/>
                        </a:lnTo>
                        <a:lnTo>
                          <a:pt x="50" y="112"/>
                        </a:lnTo>
                        <a:lnTo>
                          <a:pt x="38" y="114"/>
                        </a:lnTo>
                        <a:lnTo>
                          <a:pt x="26" y="105"/>
                        </a:lnTo>
                        <a:lnTo>
                          <a:pt x="19" y="88"/>
                        </a:lnTo>
                        <a:lnTo>
                          <a:pt x="17" y="74"/>
                        </a:lnTo>
                        <a:lnTo>
                          <a:pt x="12" y="64"/>
                        </a:lnTo>
                        <a:lnTo>
                          <a:pt x="3" y="53"/>
                        </a:lnTo>
                        <a:lnTo>
                          <a:pt x="0" y="48"/>
                        </a:lnTo>
                        <a:lnTo>
                          <a:pt x="10" y="38"/>
                        </a:lnTo>
                        <a:lnTo>
                          <a:pt x="10" y="31"/>
                        </a:lnTo>
                        <a:lnTo>
                          <a:pt x="15" y="27"/>
                        </a:lnTo>
                        <a:lnTo>
                          <a:pt x="15" y="22"/>
                        </a:lnTo>
                        <a:lnTo>
                          <a:pt x="26" y="19"/>
                        </a:lnTo>
                        <a:lnTo>
                          <a:pt x="34" y="15"/>
                        </a:lnTo>
                        <a:lnTo>
                          <a:pt x="41" y="15"/>
                        </a:lnTo>
                        <a:lnTo>
                          <a:pt x="43" y="12"/>
                        </a:lnTo>
                        <a:lnTo>
                          <a:pt x="48" y="12"/>
                        </a:lnTo>
                        <a:lnTo>
                          <a:pt x="60" y="12"/>
                        </a:lnTo>
                        <a:lnTo>
                          <a:pt x="71" y="5"/>
                        </a:lnTo>
                        <a:lnTo>
                          <a:pt x="83" y="15"/>
                        </a:lnTo>
                        <a:lnTo>
                          <a:pt x="97" y="12"/>
                        </a:lnTo>
                        <a:lnTo>
                          <a:pt x="97" y="0"/>
                        </a:lnTo>
                        <a:lnTo>
                          <a:pt x="107" y="5"/>
                        </a:lnTo>
                        <a:close/>
                      </a:path>
                    </a:pathLst>
                  </a:custGeom>
                  <a:solidFill>
                    <a:srgbClr val="DBF1EB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6" name="Freeform 138"/>
                  <p:cNvSpPr/>
                  <p:nvPr/>
                </p:nvSpPr>
                <p:spPr bwMode="auto">
                  <a:xfrm>
                    <a:off x="4559946" y="3286628"/>
                    <a:ext cx="87090" cy="84280"/>
                  </a:xfrm>
                  <a:custGeom>
                    <a:avLst/>
                    <a:gdLst>
                      <a:gd name="T0" fmla="*/ 64 w 93"/>
                      <a:gd name="T1" fmla="*/ 12 h 90"/>
                      <a:gd name="T2" fmla="*/ 64 w 93"/>
                      <a:gd name="T3" fmla="*/ 12 h 90"/>
                      <a:gd name="T4" fmla="*/ 78 w 93"/>
                      <a:gd name="T5" fmla="*/ 17 h 90"/>
                      <a:gd name="T6" fmla="*/ 83 w 93"/>
                      <a:gd name="T7" fmla="*/ 15 h 90"/>
                      <a:gd name="T8" fmla="*/ 88 w 93"/>
                      <a:gd name="T9" fmla="*/ 24 h 90"/>
                      <a:gd name="T10" fmla="*/ 93 w 93"/>
                      <a:gd name="T11" fmla="*/ 29 h 90"/>
                      <a:gd name="T12" fmla="*/ 86 w 93"/>
                      <a:gd name="T13" fmla="*/ 38 h 90"/>
                      <a:gd name="T14" fmla="*/ 81 w 93"/>
                      <a:gd name="T15" fmla="*/ 33 h 90"/>
                      <a:gd name="T16" fmla="*/ 69 w 93"/>
                      <a:gd name="T17" fmla="*/ 33 h 90"/>
                      <a:gd name="T18" fmla="*/ 55 w 93"/>
                      <a:gd name="T19" fmla="*/ 29 h 90"/>
                      <a:gd name="T20" fmla="*/ 48 w 93"/>
                      <a:gd name="T21" fmla="*/ 29 h 90"/>
                      <a:gd name="T22" fmla="*/ 43 w 93"/>
                      <a:gd name="T23" fmla="*/ 33 h 90"/>
                      <a:gd name="T24" fmla="*/ 38 w 93"/>
                      <a:gd name="T25" fmla="*/ 29 h 90"/>
                      <a:gd name="T26" fmla="*/ 34 w 93"/>
                      <a:gd name="T27" fmla="*/ 38 h 90"/>
                      <a:gd name="T28" fmla="*/ 43 w 93"/>
                      <a:gd name="T29" fmla="*/ 50 h 90"/>
                      <a:gd name="T30" fmla="*/ 45 w 93"/>
                      <a:gd name="T31" fmla="*/ 57 h 90"/>
                      <a:gd name="T32" fmla="*/ 52 w 93"/>
                      <a:gd name="T33" fmla="*/ 64 h 90"/>
                      <a:gd name="T34" fmla="*/ 60 w 93"/>
                      <a:gd name="T35" fmla="*/ 69 h 90"/>
                      <a:gd name="T36" fmla="*/ 64 w 93"/>
                      <a:gd name="T37" fmla="*/ 78 h 90"/>
                      <a:gd name="T38" fmla="*/ 81 w 93"/>
                      <a:gd name="T39" fmla="*/ 86 h 90"/>
                      <a:gd name="T40" fmla="*/ 78 w 93"/>
                      <a:gd name="T41" fmla="*/ 90 h 90"/>
                      <a:gd name="T42" fmla="*/ 62 w 93"/>
                      <a:gd name="T43" fmla="*/ 83 h 90"/>
                      <a:gd name="T44" fmla="*/ 52 w 93"/>
                      <a:gd name="T45" fmla="*/ 74 h 90"/>
                      <a:gd name="T46" fmla="*/ 38 w 93"/>
                      <a:gd name="T47" fmla="*/ 69 h 90"/>
                      <a:gd name="T48" fmla="*/ 24 w 93"/>
                      <a:gd name="T49" fmla="*/ 52 h 90"/>
                      <a:gd name="T50" fmla="*/ 29 w 93"/>
                      <a:gd name="T51" fmla="*/ 50 h 90"/>
                      <a:gd name="T52" fmla="*/ 19 w 93"/>
                      <a:gd name="T53" fmla="*/ 41 h 90"/>
                      <a:gd name="T54" fmla="*/ 19 w 93"/>
                      <a:gd name="T55" fmla="*/ 33 h 90"/>
                      <a:gd name="T56" fmla="*/ 10 w 93"/>
                      <a:gd name="T57" fmla="*/ 29 h 90"/>
                      <a:gd name="T58" fmla="*/ 5 w 93"/>
                      <a:gd name="T59" fmla="*/ 41 h 90"/>
                      <a:gd name="T60" fmla="*/ 0 w 93"/>
                      <a:gd name="T61" fmla="*/ 31 h 90"/>
                      <a:gd name="T62" fmla="*/ 0 w 93"/>
                      <a:gd name="T63" fmla="*/ 24 h 90"/>
                      <a:gd name="T64" fmla="*/ 0 w 93"/>
                      <a:gd name="T65" fmla="*/ 24 h 90"/>
                      <a:gd name="T66" fmla="*/ 12 w 93"/>
                      <a:gd name="T67" fmla="*/ 24 h 90"/>
                      <a:gd name="T68" fmla="*/ 15 w 93"/>
                      <a:gd name="T69" fmla="*/ 19 h 90"/>
                      <a:gd name="T70" fmla="*/ 19 w 93"/>
                      <a:gd name="T71" fmla="*/ 24 h 90"/>
                      <a:gd name="T72" fmla="*/ 26 w 93"/>
                      <a:gd name="T73" fmla="*/ 24 h 90"/>
                      <a:gd name="T74" fmla="*/ 26 w 93"/>
                      <a:gd name="T75" fmla="*/ 17 h 90"/>
                      <a:gd name="T76" fmla="*/ 34 w 93"/>
                      <a:gd name="T77" fmla="*/ 15 h 90"/>
                      <a:gd name="T78" fmla="*/ 34 w 93"/>
                      <a:gd name="T79" fmla="*/ 7 h 90"/>
                      <a:gd name="T80" fmla="*/ 48 w 93"/>
                      <a:gd name="T81" fmla="*/ 0 h 90"/>
                      <a:gd name="T82" fmla="*/ 52 w 93"/>
                      <a:gd name="T83" fmla="*/ 3 h 90"/>
                      <a:gd name="T84" fmla="*/ 64 w 93"/>
                      <a:gd name="T85" fmla="*/ 12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93" h="90">
                        <a:moveTo>
                          <a:pt x="64" y="12"/>
                        </a:moveTo>
                        <a:lnTo>
                          <a:pt x="64" y="12"/>
                        </a:lnTo>
                        <a:lnTo>
                          <a:pt x="78" y="17"/>
                        </a:lnTo>
                        <a:lnTo>
                          <a:pt x="83" y="15"/>
                        </a:lnTo>
                        <a:lnTo>
                          <a:pt x="88" y="24"/>
                        </a:lnTo>
                        <a:lnTo>
                          <a:pt x="93" y="29"/>
                        </a:lnTo>
                        <a:lnTo>
                          <a:pt x="86" y="38"/>
                        </a:lnTo>
                        <a:lnTo>
                          <a:pt x="81" y="33"/>
                        </a:lnTo>
                        <a:lnTo>
                          <a:pt x="69" y="33"/>
                        </a:lnTo>
                        <a:lnTo>
                          <a:pt x="55" y="29"/>
                        </a:lnTo>
                        <a:lnTo>
                          <a:pt x="48" y="29"/>
                        </a:lnTo>
                        <a:lnTo>
                          <a:pt x="43" y="33"/>
                        </a:lnTo>
                        <a:lnTo>
                          <a:pt x="38" y="29"/>
                        </a:lnTo>
                        <a:lnTo>
                          <a:pt x="34" y="38"/>
                        </a:lnTo>
                        <a:lnTo>
                          <a:pt x="43" y="50"/>
                        </a:lnTo>
                        <a:lnTo>
                          <a:pt x="45" y="57"/>
                        </a:lnTo>
                        <a:lnTo>
                          <a:pt x="52" y="64"/>
                        </a:lnTo>
                        <a:lnTo>
                          <a:pt x="60" y="69"/>
                        </a:lnTo>
                        <a:lnTo>
                          <a:pt x="64" y="78"/>
                        </a:lnTo>
                        <a:lnTo>
                          <a:pt x="81" y="86"/>
                        </a:lnTo>
                        <a:lnTo>
                          <a:pt x="78" y="90"/>
                        </a:lnTo>
                        <a:lnTo>
                          <a:pt x="62" y="83"/>
                        </a:lnTo>
                        <a:lnTo>
                          <a:pt x="52" y="74"/>
                        </a:lnTo>
                        <a:lnTo>
                          <a:pt x="38" y="69"/>
                        </a:lnTo>
                        <a:lnTo>
                          <a:pt x="24" y="52"/>
                        </a:lnTo>
                        <a:lnTo>
                          <a:pt x="29" y="50"/>
                        </a:lnTo>
                        <a:lnTo>
                          <a:pt x="19" y="41"/>
                        </a:lnTo>
                        <a:lnTo>
                          <a:pt x="19" y="33"/>
                        </a:lnTo>
                        <a:lnTo>
                          <a:pt x="10" y="29"/>
                        </a:lnTo>
                        <a:lnTo>
                          <a:pt x="5" y="41"/>
                        </a:lnTo>
                        <a:lnTo>
                          <a:pt x="0" y="31"/>
                        </a:lnTo>
                        <a:lnTo>
                          <a:pt x="0" y="24"/>
                        </a:lnTo>
                        <a:lnTo>
                          <a:pt x="0" y="24"/>
                        </a:lnTo>
                        <a:lnTo>
                          <a:pt x="12" y="24"/>
                        </a:lnTo>
                        <a:lnTo>
                          <a:pt x="15" y="19"/>
                        </a:lnTo>
                        <a:lnTo>
                          <a:pt x="19" y="24"/>
                        </a:lnTo>
                        <a:lnTo>
                          <a:pt x="26" y="24"/>
                        </a:lnTo>
                        <a:lnTo>
                          <a:pt x="26" y="17"/>
                        </a:lnTo>
                        <a:lnTo>
                          <a:pt x="34" y="15"/>
                        </a:lnTo>
                        <a:lnTo>
                          <a:pt x="34" y="7"/>
                        </a:lnTo>
                        <a:lnTo>
                          <a:pt x="48" y="0"/>
                        </a:lnTo>
                        <a:lnTo>
                          <a:pt x="52" y="3"/>
                        </a:lnTo>
                        <a:lnTo>
                          <a:pt x="64" y="12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7" name="Freeform 142"/>
                  <p:cNvSpPr/>
                  <p:nvPr/>
                </p:nvSpPr>
                <p:spPr bwMode="auto">
                  <a:xfrm>
                    <a:off x="4598340" y="3237933"/>
                    <a:ext cx="99263" cy="64615"/>
                  </a:xfrm>
                  <a:custGeom>
                    <a:avLst/>
                    <a:gdLst>
                      <a:gd name="T0" fmla="*/ 75 w 106"/>
                      <a:gd name="T1" fmla="*/ 0 h 69"/>
                      <a:gd name="T2" fmla="*/ 75 w 106"/>
                      <a:gd name="T3" fmla="*/ 0 h 69"/>
                      <a:gd name="T4" fmla="*/ 92 w 106"/>
                      <a:gd name="T5" fmla="*/ 7 h 69"/>
                      <a:gd name="T6" fmla="*/ 94 w 106"/>
                      <a:gd name="T7" fmla="*/ 5 h 69"/>
                      <a:gd name="T8" fmla="*/ 104 w 106"/>
                      <a:gd name="T9" fmla="*/ 12 h 69"/>
                      <a:gd name="T10" fmla="*/ 106 w 106"/>
                      <a:gd name="T11" fmla="*/ 19 h 69"/>
                      <a:gd name="T12" fmla="*/ 94 w 106"/>
                      <a:gd name="T13" fmla="*/ 24 h 69"/>
                      <a:gd name="T14" fmla="*/ 89 w 106"/>
                      <a:gd name="T15" fmla="*/ 40 h 69"/>
                      <a:gd name="T16" fmla="*/ 78 w 106"/>
                      <a:gd name="T17" fmla="*/ 57 h 69"/>
                      <a:gd name="T18" fmla="*/ 66 w 106"/>
                      <a:gd name="T19" fmla="*/ 62 h 69"/>
                      <a:gd name="T20" fmla="*/ 56 w 106"/>
                      <a:gd name="T21" fmla="*/ 59 h 69"/>
                      <a:gd name="T22" fmla="*/ 45 w 106"/>
                      <a:gd name="T23" fmla="*/ 67 h 69"/>
                      <a:gd name="T24" fmla="*/ 37 w 106"/>
                      <a:gd name="T25" fmla="*/ 69 h 69"/>
                      <a:gd name="T26" fmla="*/ 23 w 106"/>
                      <a:gd name="T27" fmla="*/ 64 h 69"/>
                      <a:gd name="T28" fmla="*/ 11 w 106"/>
                      <a:gd name="T29" fmla="*/ 55 h 69"/>
                      <a:gd name="T30" fmla="*/ 7 w 106"/>
                      <a:gd name="T31" fmla="*/ 52 h 69"/>
                      <a:gd name="T32" fmla="*/ 2 w 106"/>
                      <a:gd name="T33" fmla="*/ 43 h 69"/>
                      <a:gd name="T34" fmla="*/ 0 w 106"/>
                      <a:gd name="T35" fmla="*/ 43 h 69"/>
                      <a:gd name="T36" fmla="*/ 7 w 106"/>
                      <a:gd name="T37" fmla="*/ 29 h 69"/>
                      <a:gd name="T38" fmla="*/ 2 w 106"/>
                      <a:gd name="T39" fmla="*/ 24 h 69"/>
                      <a:gd name="T40" fmla="*/ 11 w 106"/>
                      <a:gd name="T41" fmla="*/ 24 h 69"/>
                      <a:gd name="T42" fmla="*/ 14 w 106"/>
                      <a:gd name="T43" fmla="*/ 14 h 69"/>
                      <a:gd name="T44" fmla="*/ 21 w 106"/>
                      <a:gd name="T45" fmla="*/ 19 h 69"/>
                      <a:gd name="T46" fmla="*/ 28 w 106"/>
                      <a:gd name="T47" fmla="*/ 22 h 69"/>
                      <a:gd name="T48" fmla="*/ 42 w 106"/>
                      <a:gd name="T49" fmla="*/ 19 h 69"/>
                      <a:gd name="T50" fmla="*/ 42 w 106"/>
                      <a:gd name="T51" fmla="*/ 14 h 69"/>
                      <a:gd name="T52" fmla="*/ 49 w 106"/>
                      <a:gd name="T53" fmla="*/ 14 h 69"/>
                      <a:gd name="T54" fmla="*/ 56 w 106"/>
                      <a:gd name="T55" fmla="*/ 10 h 69"/>
                      <a:gd name="T56" fmla="*/ 59 w 106"/>
                      <a:gd name="T57" fmla="*/ 12 h 69"/>
                      <a:gd name="T58" fmla="*/ 66 w 106"/>
                      <a:gd name="T59" fmla="*/ 7 h 69"/>
                      <a:gd name="T60" fmla="*/ 68 w 106"/>
                      <a:gd name="T61" fmla="*/ 3 h 69"/>
                      <a:gd name="T62" fmla="*/ 75 w 106"/>
                      <a:gd name="T63" fmla="*/ 0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06" h="69">
                        <a:moveTo>
                          <a:pt x="75" y="0"/>
                        </a:moveTo>
                        <a:lnTo>
                          <a:pt x="75" y="0"/>
                        </a:lnTo>
                        <a:lnTo>
                          <a:pt x="92" y="7"/>
                        </a:lnTo>
                        <a:lnTo>
                          <a:pt x="94" y="5"/>
                        </a:lnTo>
                        <a:lnTo>
                          <a:pt x="104" y="12"/>
                        </a:lnTo>
                        <a:lnTo>
                          <a:pt x="106" y="19"/>
                        </a:lnTo>
                        <a:lnTo>
                          <a:pt x="94" y="24"/>
                        </a:lnTo>
                        <a:lnTo>
                          <a:pt x="89" y="40"/>
                        </a:lnTo>
                        <a:lnTo>
                          <a:pt x="78" y="57"/>
                        </a:lnTo>
                        <a:lnTo>
                          <a:pt x="66" y="62"/>
                        </a:lnTo>
                        <a:lnTo>
                          <a:pt x="56" y="59"/>
                        </a:lnTo>
                        <a:lnTo>
                          <a:pt x="45" y="67"/>
                        </a:lnTo>
                        <a:lnTo>
                          <a:pt x="37" y="69"/>
                        </a:lnTo>
                        <a:lnTo>
                          <a:pt x="23" y="64"/>
                        </a:lnTo>
                        <a:lnTo>
                          <a:pt x="11" y="55"/>
                        </a:lnTo>
                        <a:lnTo>
                          <a:pt x="7" y="52"/>
                        </a:lnTo>
                        <a:lnTo>
                          <a:pt x="2" y="43"/>
                        </a:lnTo>
                        <a:lnTo>
                          <a:pt x="0" y="43"/>
                        </a:lnTo>
                        <a:lnTo>
                          <a:pt x="7" y="29"/>
                        </a:lnTo>
                        <a:lnTo>
                          <a:pt x="2" y="24"/>
                        </a:lnTo>
                        <a:lnTo>
                          <a:pt x="11" y="24"/>
                        </a:lnTo>
                        <a:lnTo>
                          <a:pt x="14" y="14"/>
                        </a:lnTo>
                        <a:lnTo>
                          <a:pt x="21" y="19"/>
                        </a:lnTo>
                        <a:lnTo>
                          <a:pt x="28" y="22"/>
                        </a:lnTo>
                        <a:lnTo>
                          <a:pt x="42" y="19"/>
                        </a:lnTo>
                        <a:lnTo>
                          <a:pt x="42" y="14"/>
                        </a:lnTo>
                        <a:lnTo>
                          <a:pt x="49" y="14"/>
                        </a:lnTo>
                        <a:lnTo>
                          <a:pt x="56" y="10"/>
                        </a:lnTo>
                        <a:lnTo>
                          <a:pt x="59" y="12"/>
                        </a:lnTo>
                        <a:lnTo>
                          <a:pt x="66" y="7"/>
                        </a:lnTo>
                        <a:lnTo>
                          <a:pt x="68" y="3"/>
                        </a:lnTo>
                        <a:lnTo>
                          <a:pt x="75" y="0"/>
                        </a:lnTo>
                        <a:close/>
                      </a:path>
                    </a:pathLst>
                  </a:custGeom>
                  <a:solidFill>
                    <a:srgbClr val="D5EFE8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" name="Freeform 148"/>
                  <p:cNvSpPr/>
                  <p:nvPr/>
                </p:nvSpPr>
                <p:spPr bwMode="auto">
                  <a:xfrm>
                    <a:off x="4201290" y="3080610"/>
                    <a:ext cx="59933" cy="87090"/>
                  </a:xfrm>
                  <a:custGeom>
                    <a:avLst/>
                    <a:gdLst>
                      <a:gd name="T0" fmla="*/ 43 w 64"/>
                      <a:gd name="T1" fmla="*/ 14 h 93"/>
                      <a:gd name="T2" fmla="*/ 43 w 64"/>
                      <a:gd name="T3" fmla="*/ 14 h 93"/>
                      <a:gd name="T4" fmla="*/ 40 w 64"/>
                      <a:gd name="T5" fmla="*/ 29 h 93"/>
                      <a:gd name="T6" fmla="*/ 50 w 64"/>
                      <a:gd name="T7" fmla="*/ 29 h 93"/>
                      <a:gd name="T8" fmla="*/ 62 w 64"/>
                      <a:gd name="T9" fmla="*/ 36 h 93"/>
                      <a:gd name="T10" fmla="*/ 64 w 64"/>
                      <a:gd name="T11" fmla="*/ 55 h 93"/>
                      <a:gd name="T12" fmla="*/ 52 w 64"/>
                      <a:gd name="T13" fmla="*/ 78 h 93"/>
                      <a:gd name="T14" fmla="*/ 24 w 64"/>
                      <a:gd name="T15" fmla="*/ 93 h 93"/>
                      <a:gd name="T16" fmla="*/ 0 w 64"/>
                      <a:gd name="T17" fmla="*/ 90 h 93"/>
                      <a:gd name="T18" fmla="*/ 14 w 64"/>
                      <a:gd name="T19" fmla="*/ 62 h 93"/>
                      <a:gd name="T20" fmla="*/ 5 w 64"/>
                      <a:gd name="T21" fmla="*/ 36 h 93"/>
                      <a:gd name="T22" fmla="*/ 29 w 64"/>
                      <a:gd name="T23" fmla="*/ 12 h 93"/>
                      <a:gd name="T24" fmla="*/ 40 w 64"/>
                      <a:gd name="T25" fmla="*/ 0 h 93"/>
                      <a:gd name="T26" fmla="*/ 43 w 64"/>
                      <a:gd name="T27" fmla="*/ 14 h 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64" h="93">
                        <a:moveTo>
                          <a:pt x="43" y="14"/>
                        </a:moveTo>
                        <a:lnTo>
                          <a:pt x="43" y="14"/>
                        </a:lnTo>
                        <a:lnTo>
                          <a:pt x="40" y="29"/>
                        </a:lnTo>
                        <a:lnTo>
                          <a:pt x="50" y="29"/>
                        </a:lnTo>
                        <a:lnTo>
                          <a:pt x="62" y="36"/>
                        </a:lnTo>
                        <a:lnTo>
                          <a:pt x="64" y="55"/>
                        </a:lnTo>
                        <a:lnTo>
                          <a:pt x="52" y="78"/>
                        </a:lnTo>
                        <a:lnTo>
                          <a:pt x="24" y="93"/>
                        </a:lnTo>
                        <a:lnTo>
                          <a:pt x="0" y="90"/>
                        </a:lnTo>
                        <a:lnTo>
                          <a:pt x="14" y="62"/>
                        </a:lnTo>
                        <a:lnTo>
                          <a:pt x="5" y="36"/>
                        </a:lnTo>
                        <a:lnTo>
                          <a:pt x="29" y="12"/>
                        </a:lnTo>
                        <a:lnTo>
                          <a:pt x="40" y="0"/>
                        </a:lnTo>
                        <a:lnTo>
                          <a:pt x="43" y="14"/>
                        </a:lnTo>
                        <a:close/>
                      </a:path>
                    </a:pathLst>
                  </a:custGeom>
                  <a:solidFill>
                    <a:srgbClr val="98D8C6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" name="Freeform 158"/>
                  <p:cNvSpPr>
                    <a:spLocks noEditPoints="1"/>
                  </p:cNvSpPr>
                  <p:nvPr/>
                </p:nvSpPr>
                <p:spPr bwMode="auto">
                  <a:xfrm>
                    <a:off x="4456001" y="3273517"/>
                    <a:ext cx="176988" cy="212573"/>
                  </a:xfrm>
                  <a:custGeom>
                    <a:avLst/>
                    <a:gdLst>
                      <a:gd name="T0" fmla="*/ 142 w 189"/>
                      <a:gd name="T1" fmla="*/ 194 h 227"/>
                      <a:gd name="T2" fmla="*/ 137 w 189"/>
                      <a:gd name="T3" fmla="*/ 218 h 227"/>
                      <a:gd name="T4" fmla="*/ 121 w 189"/>
                      <a:gd name="T5" fmla="*/ 220 h 227"/>
                      <a:gd name="T6" fmla="*/ 92 w 189"/>
                      <a:gd name="T7" fmla="*/ 206 h 227"/>
                      <a:gd name="T8" fmla="*/ 114 w 189"/>
                      <a:gd name="T9" fmla="*/ 199 h 227"/>
                      <a:gd name="T10" fmla="*/ 142 w 189"/>
                      <a:gd name="T11" fmla="*/ 194 h 227"/>
                      <a:gd name="T12" fmla="*/ 40 w 189"/>
                      <a:gd name="T13" fmla="*/ 133 h 227"/>
                      <a:gd name="T14" fmla="*/ 48 w 189"/>
                      <a:gd name="T15" fmla="*/ 175 h 227"/>
                      <a:gd name="T16" fmla="*/ 33 w 189"/>
                      <a:gd name="T17" fmla="*/ 180 h 227"/>
                      <a:gd name="T18" fmla="*/ 26 w 189"/>
                      <a:gd name="T19" fmla="*/ 149 h 227"/>
                      <a:gd name="T20" fmla="*/ 31 w 189"/>
                      <a:gd name="T21" fmla="*/ 137 h 227"/>
                      <a:gd name="T22" fmla="*/ 90 w 189"/>
                      <a:gd name="T23" fmla="*/ 7 h 227"/>
                      <a:gd name="T24" fmla="*/ 114 w 189"/>
                      <a:gd name="T25" fmla="*/ 14 h 227"/>
                      <a:gd name="T26" fmla="*/ 116 w 189"/>
                      <a:gd name="T27" fmla="*/ 36 h 227"/>
                      <a:gd name="T28" fmla="*/ 90 w 189"/>
                      <a:gd name="T29" fmla="*/ 40 h 227"/>
                      <a:gd name="T30" fmla="*/ 88 w 189"/>
                      <a:gd name="T31" fmla="*/ 57 h 227"/>
                      <a:gd name="T32" fmla="*/ 109 w 189"/>
                      <a:gd name="T33" fmla="*/ 81 h 227"/>
                      <a:gd name="T34" fmla="*/ 135 w 189"/>
                      <a:gd name="T35" fmla="*/ 116 h 227"/>
                      <a:gd name="T36" fmla="*/ 152 w 189"/>
                      <a:gd name="T37" fmla="*/ 121 h 227"/>
                      <a:gd name="T38" fmla="*/ 161 w 189"/>
                      <a:gd name="T39" fmla="*/ 133 h 227"/>
                      <a:gd name="T40" fmla="*/ 187 w 189"/>
                      <a:gd name="T41" fmla="*/ 149 h 227"/>
                      <a:gd name="T42" fmla="*/ 187 w 189"/>
                      <a:gd name="T43" fmla="*/ 161 h 227"/>
                      <a:gd name="T44" fmla="*/ 163 w 189"/>
                      <a:gd name="T45" fmla="*/ 147 h 227"/>
                      <a:gd name="T46" fmla="*/ 168 w 189"/>
                      <a:gd name="T47" fmla="*/ 171 h 227"/>
                      <a:gd name="T48" fmla="*/ 159 w 189"/>
                      <a:gd name="T49" fmla="*/ 182 h 227"/>
                      <a:gd name="T50" fmla="*/ 145 w 189"/>
                      <a:gd name="T51" fmla="*/ 201 h 227"/>
                      <a:gd name="T52" fmla="*/ 147 w 189"/>
                      <a:gd name="T53" fmla="*/ 182 h 227"/>
                      <a:gd name="T54" fmla="*/ 145 w 189"/>
                      <a:gd name="T55" fmla="*/ 166 h 227"/>
                      <a:gd name="T56" fmla="*/ 133 w 189"/>
                      <a:gd name="T57" fmla="*/ 154 h 227"/>
                      <a:gd name="T58" fmla="*/ 116 w 189"/>
                      <a:gd name="T59" fmla="*/ 140 h 227"/>
                      <a:gd name="T60" fmla="*/ 100 w 189"/>
                      <a:gd name="T61" fmla="*/ 130 h 227"/>
                      <a:gd name="T62" fmla="*/ 71 w 189"/>
                      <a:gd name="T63" fmla="*/ 107 h 227"/>
                      <a:gd name="T64" fmla="*/ 55 w 189"/>
                      <a:gd name="T65" fmla="*/ 74 h 227"/>
                      <a:gd name="T66" fmla="*/ 36 w 189"/>
                      <a:gd name="T67" fmla="*/ 62 h 227"/>
                      <a:gd name="T68" fmla="*/ 19 w 189"/>
                      <a:gd name="T69" fmla="*/ 76 h 227"/>
                      <a:gd name="T70" fmla="*/ 12 w 189"/>
                      <a:gd name="T71" fmla="*/ 69 h 227"/>
                      <a:gd name="T72" fmla="*/ 0 w 189"/>
                      <a:gd name="T73" fmla="*/ 47 h 227"/>
                      <a:gd name="T74" fmla="*/ 0 w 189"/>
                      <a:gd name="T75" fmla="*/ 33 h 227"/>
                      <a:gd name="T76" fmla="*/ 7 w 189"/>
                      <a:gd name="T77" fmla="*/ 31 h 227"/>
                      <a:gd name="T78" fmla="*/ 24 w 189"/>
                      <a:gd name="T79" fmla="*/ 21 h 227"/>
                      <a:gd name="T80" fmla="*/ 36 w 189"/>
                      <a:gd name="T81" fmla="*/ 26 h 227"/>
                      <a:gd name="T82" fmla="*/ 52 w 189"/>
                      <a:gd name="T83" fmla="*/ 19 h 227"/>
                      <a:gd name="T84" fmla="*/ 59 w 189"/>
                      <a:gd name="T85" fmla="*/ 5 h 227"/>
                      <a:gd name="T86" fmla="*/ 71 w 189"/>
                      <a:gd name="T87" fmla="*/ 5 h 227"/>
                      <a:gd name="T88" fmla="*/ 90 w 189"/>
                      <a:gd name="T89" fmla="*/ 7 h 2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189" h="227">
                        <a:moveTo>
                          <a:pt x="142" y="194"/>
                        </a:moveTo>
                        <a:lnTo>
                          <a:pt x="142" y="194"/>
                        </a:lnTo>
                        <a:lnTo>
                          <a:pt x="135" y="211"/>
                        </a:lnTo>
                        <a:lnTo>
                          <a:pt x="137" y="218"/>
                        </a:lnTo>
                        <a:lnTo>
                          <a:pt x="135" y="227"/>
                        </a:lnTo>
                        <a:lnTo>
                          <a:pt x="121" y="220"/>
                        </a:lnTo>
                        <a:lnTo>
                          <a:pt x="114" y="218"/>
                        </a:lnTo>
                        <a:lnTo>
                          <a:pt x="92" y="206"/>
                        </a:lnTo>
                        <a:lnTo>
                          <a:pt x="92" y="197"/>
                        </a:lnTo>
                        <a:lnTo>
                          <a:pt x="114" y="199"/>
                        </a:lnTo>
                        <a:lnTo>
                          <a:pt x="130" y="197"/>
                        </a:lnTo>
                        <a:lnTo>
                          <a:pt x="142" y="194"/>
                        </a:lnTo>
                        <a:close/>
                        <a:moveTo>
                          <a:pt x="40" y="133"/>
                        </a:moveTo>
                        <a:lnTo>
                          <a:pt x="40" y="133"/>
                        </a:lnTo>
                        <a:lnTo>
                          <a:pt x="50" y="147"/>
                        </a:lnTo>
                        <a:lnTo>
                          <a:pt x="48" y="175"/>
                        </a:lnTo>
                        <a:lnTo>
                          <a:pt x="40" y="173"/>
                        </a:lnTo>
                        <a:lnTo>
                          <a:pt x="33" y="180"/>
                        </a:lnTo>
                        <a:lnTo>
                          <a:pt x="26" y="175"/>
                        </a:lnTo>
                        <a:lnTo>
                          <a:pt x="26" y="149"/>
                        </a:lnTo>
                        <a:lnTo>
                          <a:pt x="22" y="137"/>
                        </a:lnTo>
                        <a:lnTo>
                          <a:pt x="31" y="137"/>
                        </a:lnTo>
                        <a:lnTo>
                          <a:pt x="40" y="133"/>
                        </a:lnTo>
                        <a:close/>
                        <a:moveTo>
                          <a:pt x="90" y="7"/>
                        </a:moveTo>
                        <a:lnTo>
                          <a:pt x="90" y="7"/>
                        </a:lnTo>
                        <a:lnTo>
                          <a:pt x="114" y="14"/>
                        </a:lnTo>
                        <a:lnTo>
                          <a:pt x="111" y="26"/>
                        </a:lnTo>
                        <a:lnTo>
                          <a:pt x="116" y="36"/>
                        </a:lnTo>
                        <a:lnTo>
                          <a:pt x="102" y="31"/>
                        </a:lnTo>
                        <a:lnTo>
                          <a:pt x="90" y="40"/>
                        </a:lnTo>
                        <a:lnTo>
                          <a:pt x="90" y="52"/>
                        </a:lnTo>
                        <a:lnTo>
                          <a:pt x="88" y="57"/>
                        </a:lnTo>
                        <a:lnTo>
                          <a:pt x="95" y="69"/>
                        </a:lnTo>
                        <a:lnTo>
                          <a:pt x="109" y="81"/>
                        </a:lnTo>
                        <a:lnTo>
                          <a:pt x="116" y="100"/>
                        </a:lnTo>
                        <a:lnTo>
                          <a:pt x="135" y="116"/>
                        </a:lnTo>
                        <a:lnTo>
                          <a:pt x="147" y="116"/>
                        </a:lnTo>
                        <a:lnTo>
                          <a:pt x="152" y="121"/>
                        </a:lnTo>
                        <a:lnTo>
                          <a:pt x="147" y="126"/>
                        </a:lnTo>
                        <a:lnTo>
                          <a:pt x="161" y="133"/>
                        </a:lnTo>
                        <a:lnTo>
                          <a:pt x="173" y="140"/>
                        </a:lnTo>
                        <a:lnTo>
                          <a:pt x="187" y="149"/>
                        </a:lnTo>
                        <a:lnTo>
                          <a:pt x="189" y="154"/>
                        </a:lnTo>
                        <a:lnTo>
                          <a:pt x="187" y="161"/>
                        </a:lnTo>
                        <a:lnTo>
                          <a:pt x="178" y="152"/>
                        </a:lnTo>
                        <a:lnTo>
                          <a:pt x="163" y="147"/>
                        </a:lnTo>
                        <a:lnTo>
                          <a:pt x="156" y="161"/>
                        </a:lnTo>
                        <a:lnTo>
                          <a:pt x="168" y="171"/>
                        </a:lnTo>
                        <a:lnTo>
                          <a:pt x="166" y="180"/>
                        </a:lnTo>
                        <a:lnTo>
                          <a:pt x="159" y="182"/>
                        </a:lnTo>
                        <a:lnTo>
                          <a:pt x="152" y="199"/>
                        </a:lnTo>
                        <a:lnTo>
                          <a:pt x="145" y="201"/>
                        </a:lnTo>
                        <a:lnTo>
                          <a:pt x="145" y="194"/>
                        </a:lnTo>
                        <a:lnTo>
                          <a:pt x="147" y="182"/>
                        </a:lnTo>
                        <a:lnTo>
                          <a:pt x="152" y="178"/>
                        </a:lnTo>
                        <a:lnTo>
                          <a:pt x="145" y="166"/>
                        </a:lnTo>
                        <a:lnTo>
                          <a:pt x="140" y="156"/>
                        </a:lnTo>
                        <a:lnTo>
                          <a:pt x="133" y="154"/>
                        </a:lnTo>
                        <a:lnTo>
                          <a:pt x="128" y="145"/>
                        </a:lnTo>
                        <a:lnTo>
                          <a:pt x="116" y="140"/>
                        </a:lnTo>
                        <a:lnTo>
                          <a:pt x="111" y="133"/>
                        </a:lnTo>
                        <a:lnTo>
                          <a:pt x="100" y="130"/>
                        </a:lnTo>
                        <a:lnTo>
                          <a:pt x="88" y="121"/>
                        </a:lnTo>
                        <a:lnTo>
                          <a:pt x="71" y="107"/>
                        </a:lnTo>
                        <a:lnTo>
                          <a:pt x="62" y="95"/>
                        </a:lnTo>
                        <a:lnTo>
                          <a:pt x="55" y="74"/>
                        </a:lnTo>
                        <a:lnTo>
                          <a:pt x="48" y="71"/>
                        </a:lnTo>
                        <a:lnTo>
                          <a:pt x="36" y="62"/>
                        </a:lnTo>
                        <a:lnTo>
                          <a:pt x="26" y="66"/>
                        </a:lnTo>
                        <a:lnTo>
                          <a:pt x="19" y="76"/>
                        </a:lnTo>
                        <a:lnTo>
                          <a:pt x="10" y="78"/>
                        </a:lnTo>
                        <a:lnTo>
                          <a:pt x="12" y="69"/>
                        </a:lnTo>
                        <a:lnTo>
                          <a:pt x="5" y="66"/>
                        </a:lnTo>
                        <a:lnTo>
                          <a:pt x="0" y="47"/>
                        </a:lnTo>
                        <a:lnTo>
                          <a:pt x="5" y="40"/>
                        </a:lnTo>
                        <a:lnTo>
                          <a:pt x="0" y="33"/>
                        </a:lnTo>
                        <a:lnTo>
                          <a:pt x="0" y="26"/>
                        </a:lnTo>
                        <a:lnTo>
                          <a:pt x="7" y="31"/>
                        </a:lnTo>
                        <a:lnTo>
                          <a:pt x="17" y="31"/>
                        </a:lnTo>
                        <a:lnTo>
                          <a:pt x="24" y="21"/>
                        </a:lnTo>
                        <a:lnTo>
                          <a:pt x="29" y="26"/>
                        </a:lnTo>
                        <a:lnTo>
                          <a:pt x="36" y="26"/>
                        </a:lnTo>
                        <a:lnTo>
                          <a:pt x="40" y="14"/>
                        </a:lnTo>
                        <a:lnTo>
                          <a:pt x="52" y="19"/>
                        </a:lnTo>
                        <a:lnTo>
                          <a:pt x="57" y="14"/>
                        </a:lnTo>
                        <a:lnTo>
                          <a:pt x="59" y="5"/>
                        </a:lnTo>
                        <a:lnTo>
                          <a:pt x="69" y="10"/>
                        </a:lnTo>
                        <a:lnTo>
                          <a:pt x="71" y="5"/>
                        </a:lnTo>
                        <a:lnTo>
                          <a:pt x="88" y="0"/>
                        </a:lnTo>
                        <a:lnTo>
                          <a:pt x="90" y="7"/>
                        </a:lnTo>
                        <a:close/>
                      </a:path>
                    </a:pathLst>
                  </a:custGeom>
                  <a:solidFill>
                    <a:srgbClr val="3C9E82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0" name="Freeform 176"/>
                  <p:cNvSpPr/>
                  <p:nvPr/>
                </p:nvSpPr>
                <p:spPr bwMode="auto">
                  <a:xfrm>
                    <a:off x="4657336" y="3355925"/>
                    <a:ext cx="24347" cy="28093"/>
                  </a:xfrm>
                  <a:custGeom>
                    <a:avLst/>
                    <a:gdLst>
                      <a:gd name="T0" fmla="*/ 22 w 26"/>
                      <a:gd name="T1" fmla="*/ 9 h 30"/>
                      <a:gd name="T2" fmla="*/ 22 w 26"/>
                      <a:gd name="T3" fmla="*/ 9 h 30"/>
                      <a:gd name="T4" fmla="*/ 24 w 26"/>
                      <a:gd name="T5" fmla="*/ 12 h 30"/>
                      <a:gd name="T6" fmla="*/ 26 w 26"/>
                      <a:gd name="T7" fmla="*/ 12 h 30"/>
                      <a:gd name="T8" fmla="*/ 26 w 26"/>
                      <a:gd name="T9" fmla="*/ 16 h 30"/>
                      <a:gd name="T10" fmla="*/ 24 w 26"/>
                      <a:gd name="T11" fmla="*/ 21 h 30"/>
                      <a:gd name="T12" fmla="*/ 24 w 26"/>
                      <a:gd name="T13" fmla="*/ 21 h 30"/>
                      <a:gd name="T14" fmla="*/ 22 w 26"/>
                      <a:gd name="T15" fmla="*/ 21 h 30"/>
                      <a:gd name="T16" fmla="*/ 12 w 26"/>
                      <a:gd name="T17" fmla="*/ 26 h 30"/>
                      <a:gd name="T18" fmla="*/ 10 w 26"/>
                      <a:gd name="T19" fmla="*/ 30 h 30"/>
                      <a:gd name="T20" fmla="*/ 8 w 26"/>
                      <a:gd name="T21" fmla="*/ 30 h 30"/>
                      <a:gd name="T22" fmla="*/ 8 w 26"/>
                      <a:gd name="T23" fmla="*/ 21 h 30"/>
                      <a:gd name="T24" fmla="*/ 3 w 26"/>
                      <a:gd name="T25" fmla="*/ 21 h 30"/>
                      <a:gd name="T26" fmla="*/ 0 w 26"/>
                      <a:gd name="T27" fmla="*/ 14 h 30"/>
                      <a:gd name="T28" fmla="*/ 3 w 26"/>
                      <a:gd name="T29" fmla="*/ 9 h 30"/>
                      <a:gd name="T30" fmla="*/ 8 w 26"/>
                      <a:gd name="T31" fmla="*/ 7 h 30"/>
                      <a:gd name="T32" fmla="*/ 10 w 26"/>
                      <a:gd name="T33" fmla="*/ 0 h 30"/>
                      <a:gd name="T34" fmla="*/ 12 w 26"/>
                      <a:gd name="T35" fmla="*/ 0 h 30"/>
                      <a:gd name="T36" fmla="*/ 15 w 26"/>
                      <a:gd name="T37" fmla="*/ 2 h 30"/>
                      <a:gd name="T38" fmla="*/ 17 w 26"/>
                      <a:gd name="T39" fmla="*/ 4 h 30"/>
                      <a:gd name="T40" fmla="*/ 19 w 26"/>
                      <a:gd name="T41" fmla="*/ 7 h 30"/>
                      <a:gd name="T42" fmla="*/ 22 w 26"/>
                      <a:gd name="T43" fmla="*/ 9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6" h="30">
                        <a:moveTo>
                          <a:pt x="22" y="9"/>
                        </a:moveTo>
                        <a:lnTo>
                          <a:pt x="22" y="9"/>
                        </a:lnTo>
                        <a:lnTo>
                          <a:pt x="24" y="12"/>
                        </a:lnTo>
                        <a:lnTo>
                          <a:pt x="26" y="12"/>
                        </a:lnTo>
                        <a:lnTo>
                          <a:pt x="26" y="16"/>
                        </a:lnTo>
                        <a:lnTo>
                          <a:pt x="24" y="21"/>
                        </a:lnTo>
                        <a:lnTo>
                          <a:pt x="24" y="21"/>
                        </a:lnTo>
                        <a:lnTo>
                          <a:pt x="22" y="21"/>
                        </a:lnTo>
                        <a:lnTo>
                          <a:pt x="12" y="26"/>
                        </a:lnTo>
                        <a:lnTo>
                          <a:pt x="10" y="30"/>
                        </a:lnTo>
                        <a:lnTo>
                          <a:pt x="8" y="30"/>
                        </a:lnTo>
                        <a:lnTo>
                          <a:pt x="8" y="21"/>
                        </a:lnTo>
                        <a:lnTo>
                          <a:pt x="3" y="21"/>
                        </a:lnTo>
                        <a:lnTo>
                          <a:pt x="0" y="14"/>
                        </a:lnTo>
                        <a:lnTo>
                          <a:pt x="3" y="9"/>
                        </a:lnTo>
                        <a:lnTo>
                          <a:pt x="8" y="7"/>
                        </a:lnTo>
                        <a:lnTo>
                          <a:pt x="10" y="0"/>
                        </a:lnTo>
                        <a:lnTo>
                          <a:pt x="12" y="0"/>
                        </a:lnTo>
                        <a:lnTo>
                          <a:pt x="15" y="2"/>
                        </a:lnTo>
                        <a:lnTo>
                          <a:pt x="17" y="4"/>
                        </a:lnTo>
                        <a:lnTo>
                          <a:pt x="19" y="7"/>
                        </a:lnTo>
                        <a:lnTo>
                          <a:pt x="22" y="9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1" name="Freeform 193"/>
                  <p:cNvSpPr/>
                  <p:nvPr/>
                </p:nvSpPr>
                <p:spPr bwMode="auto">
                  <a:xfrm>
                    <a:off x="4438209" y="3205158"/>
                    <a:ext cx="9365" cy="14983"/>
                  </a:xfrm>
                  <a:custGeom>
                    <a:avLst/>
                    <a:gdLst>
                      <a:gd name="T0" fmla="*/ 10 w 10"/>
                      <a:gd name="T1" fmla="*/ 16 h 16"/>
                      <a:gd name="T2" fmla="*/ 10 w 10"/>
                      <a:gd name="T3" fmla="*/ 16 h 16"/>
                      <a:gd name="T4" fmla="*/ 5 w 10"/>
                      <a:gd name="T5" fmla="*/ 16 h 16"/>
                      <a:gd name="T6" fmla="*/ 0 w 10"/>
                      <a:gd name="T7" fmla="*/ 14 h 16"/>
                      <a:gd name="T8" fmla="*/ 3 w 10"/>
                      <a:gd name="T9" fmla="*/ 0 h 16"/>
                      <a:gd name="T10" fmla="*/ 7 w 10"/>
                      <a:gd name="T11" fmla="*/ 0 h 16"/>
                      <a:gd name="T12" fmla="*/ 10 w 10"/>
                      <a:gd name="T13" fmla="*/ 4 h 16"/>
                      <a:gd name="T14" fmla="*/ 10 w 10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0" h="16">
                        <a:moveTo>
                          <a:pt x="10" y="16"/>
                        </a:moveTo>
                        <a:lnTo>
                          <a:pt x="10" y="16"/>
                        </a:lnTo>
                        <a:lnTo>
                          <a:pt x="5" y="16"/>
                        </a:lnTo>
                        <a:lnTo>
                          <a:pt x="0" y="14"/>
                        </a:lnTo>
                        <a:lnTo>
                          <a:pt x="3" y="0"/>
                        </a:lnTo>
                        <a:lnTo>
                          <a:pt x="7" y="0"/>
                        </a:lnTo>
                        <a:lnTo>
                          <a:pt x="10" y="4"/>
                        </a:lnTo>
                        <a:lnTo>
                          <a:pt x="10" y="16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2" name="Freeform 195"/>
                  <p:cNvSpPr/>
                  <p:nvPr/>
                </p:nvSpPr>
                <p:spPr bwMode="auto">
                  <a:xfrm>
                    <a:off x="4673256" y="3002886"/>
                    <a:ext cx="108628" cy="64615"/>
                  </a:xfrm>
                  <a:custGeom>
                    <a:avLst/>
                    <a:gdLst>
                      <a:gd name="T0" fmla="*/ 109 w 116"/>
                      <a:gd name="T1" fmla="*/ 22 h 69"/>
                      <a:gd name="T2" fmla="*/ 109 w 116"/>
                      <a:gd name="T3" fmla="*/ 22 h 69"/>
                      <a:gd name="T4" fmla="*/ 109 w 116"/>
                      <a:gd name="T5" fmla="*/ 36 h 69"/>
                      <a:gd name="T6" fmla="*/ 116 w 116"/>
                      <a:gd name="T7" fmla="*/ 52 h 69"/>
                      <a:gd name="T8" fmla="*/ 97 w 116"/>
                      <a:gd name="T9" fmla="*/ 64 h 69"/>
                      <a:gd name="T10" fmla="*/ 88 w 116"/>
                      <a:gd name="T11" fmla="*/ 69 h 69"/>
                      <a:gd name="T12" fmla="*/ 71 w 116"/>
                      <a:gd name="T13" fmla="*/ 55 h 69"/>
                      <a:gd name="T14" fmla="*/ 64 w 116"/>
                      <a:gd name="T15" fmla="*/ 52 h 69"/>
                      <a:gd name="T16" fmla="*/ 62 w 116"/>
                      <a:gd name="T17" fmla="*/ 48 h 69"/>
                      <a:gd name="T18" fmla="*/ 45 w 116"/>
                      <a:gd name="T19" fmla="*/ 50 h 69"/>
                      <a:gd name="T20" fmla="*/ 19 w 116"/>
                      <a:gd name="T21" fmla="*/ 48 h 69"/>
                      <a:gd name="T22" fmla="*/ 0 w 116"/>
                      <a:gd name="T23" fmla="*/ 57 h 69"/>
                      <a:gd name="T24" fmla="*/ 0 w 116"/>
                      <a:gd name="T25" fmla="*/ 36 h 69"/>
                      <a:gd name="T26" fmla="*/ 7 w 116"/>
                      <a:gd name="T27" fmla="*/ 17 h 69"/>
                      <a:gd name="T28" fmla="*/ 24 w 116"/>
                      <a:gd name="T29" fmla="*/ 5 h 69"/>
                      <a:gd name="T30" fmla="*/ 36 w 116"/>
                      <a:gd name="T31" fmla="*/ 29 h 69"/>
                      <a:gd name="T32" fmla="*/ 50 w 116"/>
                      <a:gd name="T33" fmla="*/ 26 h 69"/>
                      <a:gd name="T34" fmla="*/ 52 w 116"/>
                      <a:gd name="T35" fmla="*/ 5 h 69"/>
                      <a:gd name="T36" fmla="*/ 66 w 116"/>
                      <a:gd name="T37" fmla="*/ 0 h 69"/>
                      <a:gd name="T38" fmla="*/ 73 w 116"/>
                      <a:gd name="T39" fmla="*/ 3 h 69"/>
                      <a:gd name="T40" fmla="*/ 88 w 116"/>
                      <a:gd name="T41" fmla="*/ 15 h 69"/>
                      <a:gd name="T42" fmla="*/ 99 w 116"/>
                      <a:gd name="T43" fmla="*/ 15 h 69"/>
                      <a:gd name="T44" fmla="*/ 109 w 116"/>
                      <a:gd name="T45" fmla="*/ 22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116" h="69">
                        <a:moveTo>
                          <a:pt x="109" y="22"/>
                        </a:moveTo>
                        <a:lnTo>
                          <a:pt x="109" y="22"/>
                        </a:lnTo>
                        <a:lnTo>
                          <a:pt x="109" y="36"/>
                        </a:lnTo>
                        <a:lnTo>
                          <a:pt x="116" y="52"/>
                        </a:lnTo>
                        <a:lnTo>
                          <a:pt x="97" y="64"/>
                        </a:lnTo>
                        <a:lnTo>
                          <a:pt x="88" y="69"/>
                        </a:lnTo>
                        <a:lnTo>
                          <a:pt x="71" y="55"/>
                        </a:lnTo>
                        <a:lnTo>
                          <a:pt x="64" y="52"/>
                        </a:lnTo>
                        <a:lnTo>
                          <a:pt x="62" y="48"/>
                        </a:lnTo>
                        <a:lnTo>
                          <a:pt x="45" y="50"/>
                        </a:lnTo>
                        <a:lnTo>
                          <a:pt x="19" y="48"/>
                        </a:lnTo>
                        <a:lnTo>
                          <a:pt x="0" y="57"/>
                        </a:lnTo>
                        <a:lnTo>
                          <a:pt x="0" y="36"/>
                        </a:lnTo>
                        <a:lnTo>
                          <a:pt x="7" y="17"/>
                        </a:lnTo>
                        <a:lnTo>
                          <a:pt x="24" y="5"/>
                        </a:lnTo>
                        <a:lnTo>
                          <a:pt x="36" y="29"/>
                        </a:lnTo>
                        <a:lnTo>
                          <a:pt x="50" y="26"/>
                        </a:lnTo>
                        <a:lnTo>
                          <a:pt x="52" y="5"/>
                        </a:lnTo>
                        <a:lnTo>
                          <a:pt x="66" y="0"/>
                        </a:lnTo>
                        <a:lnTo>
                          <a:pt x="73" y="3"/>
                        </a:lnTo>
                        <a:lnTo>
                          <a:pt x="88" y="15"/>
                        </a:lnTo>
                        <a:lnTo>
                          <a:pt x="99" y="15"/>
                        </a:lnTo>
                        <a:lnTo>
                          <a:pt x="109" y="22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3" name="Freeform 203"/>
                  <p:cNvSpPr/>
                  <p:nvPr/>
                </p:nvSpPr>
                <p:spPr bwMode="auto">
                  <a:xfrm>
                    <a:off x="4664827" y="3375590"/>
                    <a:ext cx="37458" cy="29030"/>
                  </a:xfrm>
                  <a:custGeom>
                    <a:avLst/>
                    <a:gdLst>
                      <a:gd name="T0" fmla="*/ 37 w 40"/>
                      <a:gd name="T1" fmla="*/ 7 h 31"/>
                      <a:gd name="T2" fmla="*/ 37 w 40"/>
                      <a:gd name="T3" fmla="*/ 7 h 31"/>
                      <a:gd name="T4" fmla="*/ 40 w 40"/>
                      <a:gd name="T5" fmla="*/ 21 h 31"/>
                      <a:gd name="T6" fmla="*/ 35 w 40"/>
                      <a:gd name="T7" fmla="*/ 21 h 31"/>
                      <a:gd name="T8" fmla="*/ 33 w 40"/>
                      <a:gd name="T9" fmla="*/ 24 h 31"/>
                      <a:gd name="T10" fmla="*/ 26 w 40"/>
                      <a:gd name="T11" fmla="*/ 24 h 31"/>
                      <a:gd name="T12" fmla="*/ 18 w 40"/>
                      <a:gd name="T13" fmla="*/ 28 h 31"/>
                      <a:gd name="T14" fmla="*/ 9 w 40"/>
                      <a:gd name="T15" fmla="*/ 31 h 31"/>
                      <a:gd name="T16" fmla="*/ 2 w 40"/>
                      <a:gd name="T17" fmla="*/ 26 h 31"/>
                      <a:gd name="T18" fmla="*/ 0 w 40"/>
                      <a:gd name="T19" fmla="*/ 17 h 31"/>
                      <a:gd name="T20" fmla="*/ 2 w 40"/>
                      <a:gd name="T21" fmla="*/ 9 h 31"/>
                      <a:gd name="T22" fmla="*/ 2 w 40"/>
                      <a:gd name="T23" fmla="*/ 9 h 31"/>
                      <a:gd name="T24" fmla="*/ 4 w 40"/>
                      <a:gd name="T25" fmla="*/ 5 h 31"/>
                      <a:gd name="T26" fmla="*/ 14 w 40"/>
                      <a:gd name="T27" fmla="*/ 2 h 31"/>
                      <a:gd name="T28" fmla="*/ 16 w 40"/>
                      <a:gd name="T29" fmla="*/ 0 h 31"/>
                      <a:gd name="T30" fmla="*/ 23 w 40"/>
                      <a:gd name="T31" fmla="*/ 0 h 31"/>
                      <a:gd name="T32" fmla="*/ 30 w 40"/>
                      <a:gd name="T33" fmla="*/ 0 h 31"/>
                      <a:gd name="T34" fmla="*/ 37 w 40"/>
                      <a:gd name="T35" fmla="*/ 7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40" h="31">
                        <a:moveTo>
                          <a:pt x="37" y="7"/>
                        </a:moveTo>
                        <a:lnTo>
                          <a:pt x="37" y="7"/>
                        </a:lnTo>
                        <a:lnTo>
                          <a:pt x="40" y="21"/>
                        </a:lnTo>
                        <a:lnTo>
                          <a:pt x="35" y="21"/>
                        </a:lnTo>
                        <a:lnTo>
                          <a:pt x="33" y="24"/>
                        </a:lnTo>
                        <a:lnTo>
                          <a:pt x="26" y="24"/>
                        </a:lnTo>
                        <a:lnTo>
                          <a:pt x="18" y="28"/>
                        </a:lnTo>
                        <a:lnTo>
                          <a:pt x="9" y="31"/>
                        </a:lnTo>
                        <a:lnTo>
                          <a:pt x="2" y="26"/>
                        </a:lnTo>
                        <a:lnTo>
                          <a:pt x="0" y="17"/>
                        </a:lnTo>
                        <a:lnTo>
                          <a:pt x="2" y="9"/>
                        </a:lnTo>
                        <a:lnTo>
                          <a:pt x="2" y="9"/>
                        </a:lnTo>
                        <a:lnTo>
                          <a:pt x="4" y="5"/>
                        </a:lnTo>
                        <a:lnTo>
                          <a:pt x="14" y="2"/>
                        </a:lnTo>
                        <a:lnTo>
                          <a:pt x="16" y="0"/>
                        </a:lnTo>
                        <a:lnTo>
                          <a:pt x="23" y="0"/>
                        </a:lnTo>
                        <a:lnTo>
                          <a:pt x="30" y="0"/>
                        </a:lnTo>
                        <a:lnTo>
                          <a:pt x="37" y="7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4" name="Freeform 234"/>
                  <p:cNvSpPr/>
                  <p:nvPr/>
                </p:nvSpPr>
                <p:spPr bwMode="auto">
                  <a:xfrm>
                    <a:off x="4429781" y="2533259"/>
                    <a:ext cx="398924" cy="470094"/>
                  </a:xfrm>
                  <a:custGeom>
                    <a:avLst/>
                    <a:gdLst>
                      <a:gd name="T0" fmla="*/ 374 w 426"/>
                      <a:gd name="T1" fmla="*/ 0 h 502"/>
                      <a:gd name="T2" fmla="*/ 374 w 426"/>
                      <a:gd name="T3" fmla="*/ 0 h 502"/>
                      <a:gd name="T4" fmla="*/ 426 w 426"/>
                      <a:gd name="T5" fmla="*/ 35 h 502"/>
                      <a:gd name="T6" fmla="*/ 404 w 426"/>
                      <a:gd name="T7" fmla="*/ 47 h 502"/>
                      <a:gd name="T8" fmla="*/ 421 w 426"/>
                      <a:gd name="T9" fmla="*/ 78 h 502"/>
                      <a:gd name="T10" fmla="*/ 395 w 426"/>
                      <a:gd name="T11" fmla="*/ 97 h 502"/>
                      <a:gd name="T12" fmla="*/ 381 w 426"/>
                      <a:gd name="T13" fmla="*/ 99 h 502"/>
                      <a:gd name="T14" fmla="*/ 388 w 426"/>
                      <a:gd name="T15" fmla="*/ 68 h 502"/>
                      <a:gd name="T16" fmla="*/ 366 w 426"/>
                      <a:gd name="T17" fmla="*/ 50 h 502"/>
                      <a:gd name="T18" fmla="*/ 343 w 426"/>
                      <a:gd name="T19" fmla="*/ 64 h 502"/>
                      <a:gd name="T20" fmla="*/ 333 w 426"/>
                      <a:gd name="T21" fmla="*/ 99 h 502"/>
                      <a:gd name="T22" fmla="*/ 319 w 426"/>
                      <a:gd name="T23" fmla="*/ 118 h 502"/>
                      <a:gd name="T24" fmla="*/ 303 w 426"/>
                      <a:gd name="T25" fmla="*/ 106 h 502"/>
                      <a:gd name="T26" fmla="*/ 279 w 426"/>
                      <a:gd name="T27" fmla="*/ 109 h 502"/>
                      <a:gd name="T28" fmla="*/ 262 w 426"/>
                      <a:gd name="T29" fmla="*/ 85 h 502"/>
                      <a:gd name="T30" fmla="*/ 253 w 426"/>
                      <a:gd name="T31" fmla="*/ 99 h 502"/>
                      <a:gd name="T32" fmla="*/ 243 w 426"/>
                      <a:gd name="T33" fmla="*/ 99 h 502"/>
                      <a:gd name="T34" fmla="*/ 241 w 426"/>
                      <a:gd name="T35" fmla="*/ 128 h 502"/>
                      <a:gd name="T36" fmla="*/ 210 w 426"/>
                      <a:gd name="T37" fmla="*/ 121 h 502"/>
                      <a:gd name="T38" fmla="*/ 206 w 426"/>
                      <a:gd name="T39" fmla="*/ 147 h 502"/>
                      <a:gd name="T40" fmla="*/ 189 w 426"/>
                      <a:gd name="T41" fmla="*/ 144 h 502"/>
                      <a:gd name="T42" fmla="*/ 180 w 426"/>
                      <a:gd name="T43" fmla="*/ 175 h 502"/>
                      <a:gd name="T44" fmla="*/ 163 w 426"/>
                      <a:gd name="T45" fmla="*/ 222 h 502"/>
                      <a:gd name="T46" fmla="*/ 137 w 426"/>
                      <a:gd name="T47" fmla="*/ 274 h 502"/>
                      <a:gd name="T48" fmla="*/ 144 w 426"/>
                      <a:gd name="T49" fmla="*/ 289 h 502"/>
                      <a:gd name="T50" fmla="*/ 137 w 426"/>
                      <a:gd name="T51" fmla="*/ 303 h 502"/>
                      <a:gd name="T52" fmla="*/ 123 w 426"/>
                      <a:gd name="T53" fmla="*/ 303 h 502"/>
                      <a:gd name="T54" fmla="*/ 111 w 426"/>
                      <a:gd name="T55" fmla="*/ 336 h 502"/>
                      <a:gd name="T56" fmla="*/ 113 w 426"/>
                      <a:gd name="T57" fmla="*/ 383 h 502"/>
                      <a:gd name="T58" fmla="*/ 123 w 426"/>
                      <a:gd name="T59" fmla="*/ 400 h 502"/>
                      <a:gd name="T60" fmla="*/ 118 w 426"/>
                      <a:gd name="T61" fmla="*/ 438 h 502"/>
                      <a:gd name="T62" fmla="*/ 104 w 426"/>
                      <a:gd name="T63" fmla="*/ 461 h 502"/>
                      <a:gd name="T64" fmla="*/ 97 w 426"/>
                      <a:gd name="T65" fmla="*/ 478 h 502"/>
                      <a:gd name="T66" fmla="*/ 85 w 426"/>
                      <a:gd name="T67" fmla="*/ 459 h 502"/>
                      <a:gd name="T68" fmla="*/ 54 w 426"/>
                      <a:gd name="T69" fmla="*/ 495 h 502"/>
                      <a:gd name="T70" fmla="*/ 33 w 426"/>
                      <a:gd name="T71" fmla="*/ 502 h 502"/>
                      <a:gd name="T72" fmla="*/ 9 w 426"/>
                      <a:gd name="T73" fmla="*/ 487 h 502"/>
                      <a:gd name="T74" fmla="*/ 5 w 426"/>
                      <a:gd name="T75" fmla="*/ 452 h 502"/>
                      <a:gd name="T76" fmla="*/ 0 w 426"/>
                      <a:gd name="T77" fmla="*/ 379 h 502"/>
                      <a:gd name="T78" fmla="*/ 14 w 426"/>
                      <a:gd name="T79" fmla="*/ 355 h 502"/>
                      <a:gd name="T80" fmla="*/ 57 w 426"/>
                      <a:gd name="T81" fmla="*/ 324 h 502"/>
                      <a:gd name="T82" fmla="*/ 90 w 426"/>
                      <a:gd name="T83" fmla="*/ 286 h 502"/>
                      <a:gd name="T84" fmla="*/ 118 w 426"/>
                      <a:gd name="T85" fmla="*/ 234 h 502"/>
                      <a:gd name="T86" fmla="*/ 158 w 426"/>
                      <a:gd name="T87" fmla="*/ 154 h 502"/>
                      <a:gd name="T88" fmla="*/ 184 w 426"/>
                      <a:gd name="T89" fmla="*/ 121 h 502"/>
                      <a:gd name="T90" fmla="*/ 229 w 426"/>
                      <a:gd name="T91" fmla="*/ 66 h 502"/>
                      <a:gd name="T92" fmla="*/ 265 w 426"/>
                      <a:gd name="T93" fmla="*/ 45 h 502"/>
                      <a:gd name="T94" fmla="*/ 291 w 426"/>
                      <a:gd name="T95" fmla="*/ 47 h 502"/>
                      <a:gd name="T96" fmla="*/ 314 w 426"/>
                      <a:gd name="T97" fmla="*/ 7 h 502"/>
                      <a:gd name="T98" fmla="*/ 345 w 426"/>
                      <a:gd name="T99" fmla="*/ 9 h 502"/>
                      <a:gd name="T100" fmla="*/ 374 w 426"/>
                      <a:gd name="T101" fmla="*/ 0 h 5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6" h="502">
                        <a:moveTo>
                          <a:pt x="374" y="0"/>
                        </a:moveTo>
                        <a:lnTo>
                          <a:pt x="374" y="0"/>
                        </a:lnTo>
                        <a:lnTo>
                          <a:pt x="426" y="35"/>
                        </a:lnTo>
                        <a:lnTo>
                          <a:pt x="404" y="47"/>
                        </a:lnTo>
                        <a:lnTo>
                          <a:pt x="421" y="78"/>
                        </a:lnTo>
                        <a:lnTo>
                          <a:pt x="395" y="97"/>
                        </a:lnTo>
                        <a:lnTo>
                          <a:pt x="381" y="99"/>
                        </a:lnTo>
                        <a:lnTo>
                          <a:pt x="388" y="68"/>
                        </a:lnTo>
                        <a:lnTo>
                          <a:pt x="366" y="50"/>
                        </a:lnTo>
                        <a:lnTo>
                          <a:pt x="343" y="64"/>
                        </a:lnTo>
                        <a:lnTo>
                          <a:pt x="333" y="99"/>
                        </a:lnTo>
                        <a:lnTo>
                          <a:pt x="319" y="118"/>
                        </a:lnTo>
                        <a:lnTo>
                          <a:pt x="303" y="106"/>
                        </a:lnTo>
                        <a:lnTo>
                          <a:pt x="279" y="109"/>
                        </a:lnTo>
                        <a:lnTo>
                          <a:pt x="262" y="85"/>
                        </a:lnTo>
                        <a:lnTo>
                          <a:pt x="253" y="99"/>
                        </a:lnTo>
                        <a:lnTo>
                          <a:pt x="243" y="99"/>
                        </a:lnTo>
                        <a:lnTo>
                          <a:pt x="241" y="128"/>
                        </a:lnTo>
                        <a:lnTo>
                          <a:pt x="210" y="121"/>
                        </a:lnTo>
                        <a:lnTo>
                          <a:pt x="206" y="147"/>
                        </a:lnTo>
                        <a:lnTo>
                          <a:pt x="189" y="144"/>
                        </a:lnTo>
                        <a:lnTo>
                          <a:pt x="180" y="175"/>
                        </a:lnTo>
                        <a:lnTo>
                          <a:pt x="163" y="222"/>
                        </a:lnTo>
                        <a:lnTo>
                          <a:pt x="137" y="274"/>
                        </a:lnTo>
                        <a:lnTo>
                          <a:pt x="144" y="289"/>
                        </a:lnTo>
                        <a:lnTo>
                          <a:pt x="137" y="303"/>
                        </a:lnTo>
                        <a:lnTo>
                          <a:pt x="123" y="303"/>
                        </a:lnTo>
                        <a:lnTo>
                          <a:pt x="111" y="336"/>
                        </a:lnTo>
                        <a:lnTo>
                          <a:pt x="113" y="383"/>
                        </a:lnTo>
                        <a:lnTo>
                          <a:pt x="123" y="400"/>
                        </a:lnTo>
                        <a:lnTo>
                          <a:pt x="118" y="438"/>
                        </a:lnTo>
                        <a:lnTo>
                          <a:pt x="104" y="461"/>
                        </a:lnTo>
                        <a:lnTo>
                          <a:pt x="97" y="478"/>
                        </a:lnTo>
                        <a:lnTo>
                          <a:pt x="85" y="459"/>
                        </a:lnTo>
                        <a:lnTo>
                          <a:pt x="54" y="495"/>
                        </a:lnTo>
                        <a:lnTo>
                          <a:pt x="33" y="502"/>
                        </a:lnTo>
                        <a:lnTo>
                          <a:pt x="9" y="487"/>
                        </a:lnTo>
                        <a:lnTo>
                          <a:pt x="5" y="452"/>
                        </a:lnTo>
                        <a:lnTo>
                          <a:pt x="0" y="379"/>
                        </a:lnTo>
                        <a:lnTo>
                          <a:pt x="14" y="355"/>
                        </a:lnTo>
                        <a:lnTo>
                          <a:pt x="57" y="324"/>
                        </a:lnTo>
                        <a:lnTo>
                          <a:pt x="90" y="286"/>
                        </a:lnTo>
                        <a:lnTo>
                          <a:pt x="118" y="234"/>
                        </a:lnTo>
                        <a:lnTo>
                          <a:pt x="158" y="154"/>
                        </a:lnTo>
                        <a:lnTo>
                          <a:pt x="184" y="121"/>
                        </a:lnTo>
                        <a:lnTo>
                          <a:pt x="229" y="66"/>
                        </a:lnTo>
                        <a:lnTo>
                          <a:pt x="265" y="45"/>
                        </a:lnTo>
                        <a:lnTo>
                          <a:pt x="291" y="47"/>
                        </a:lnTo>
                        <a:lnTo>
                          <a:pt x="314" y="7"/>
                        </a:lnTo>
                        <a:lnTo>
                          <a:pt x="345" y="9"/>
                        </a:lnTo>
                        <a:lnTo>
                          <a:pt x="374" y="0"/>
                        </a:lnTo>
                        <a:close/>
                      </a:path>
                    </a:pathLst>
                  </a:custGeom>
                  <a:solidFill>
                    <a:srgbClr val="BAE4D8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5" name="Freeform 258"/>
                  <p:cNvSpPr/>
                  <p:nvPr/>
                </p:nvSpPr>
                <p:spPr bwMode="auto">
                  <a:xfrm>
                    <a:off x="4207844" y="3375590"/>
                    <a:ext cx="48695" cy="106755"/>
                  </a:xfrm>
                  <a:custGeom>
                    <a:avLst/>
                    <a:gdLst>
                      <a:gd name="T0" fmla="*/ 22 w 52"/>
                      <a:gd name="T1" fmla="*/ 0 h 114"/>
                      <a:gd name="T2" fmla="*/ 22 w 52"/>
                      <a:gd name="T3" fmla="*/ 0 h 114"/>
                      <a:gd name="T4" fmla="*/ 26 w 52"/>
                      <a:gd name="T5" fmla="*/ 9 h 114"/>
                      <a:gd name="T6" fmla="*/ 36 w 52"/>
                      <a:gd name="T7" fmla="*/ 9 h 114"/>
                      <a:gd name="T8" fmla="*/ 38 w 52"/>
                      <a:gd name="T9" fmla="*/ 7 h 114"/>
                      <a:gd name="T10" fmla="*/ 48 w 52"/>
                      <a:gd name="T11" fmla="*/ 7 h 114"/>
                      <a:gd name="T12" fmla="*/ 52 w 52"/>
                      <a:gd name="T13" fmla="*/ 19 h 114"/>
                      <a:gd name="T14" fmla="*/ 43 w 52"/>
                      <a:gd name="T15" fmla="*/ 24 h 114"/>
                      <a:gd name="T16" fmla="*/ 43 w 52"/>
                      <a:gd name="T17" fmla="*/ 43 h 114"/>
                      <a:gd name="T18" fmla="*/ 41 w 52"/>
                      <a:gd name="T19" fmla="*/ 45 h 114"/>
                      <a:gd name="T20" fmla="*/ 41 w 52"/>
                      <a:gd name="T21" fmla="*/ 54 h 114"/>
                      <a:gd name="T22" fmla="*/ 33 w 52"/>
                      <a:gd name="T23" fmla="*/ 57 h 114"/>
                      <a:gd name="T24" fmla="*/ 41 w 52"/>
                      <a:gd name="T25" fmla="*/ 69 h 114"/>
                      <a:gd name="T26" fmla="*/ 36 w 52"/>
                      <a:gd name="T27" fmla="*/ 83 h 114"/>
                      <a:gd name="T28" fmla="*/ 41 w 52"/>
                      <a:gd name="T29" fmla="*/ 88 h 114"/>
                      <a:gd name="T30" fmla="*/ 38 w 52"/>
                      <a:gd name="T31" fmla="*/ 95 h 114"/>
                      <a:gd name="T32" fmla="*/ 33 w 52"/>
                      <a:gd name="T33" fmla="*/ 102 h 114"/>
                      <a:gd name="T34" fmla="*/ 33 w 52"/>
                      <a:gd name="T35" fmla="*/ 109 h 114"/>
                      <a:gd name="T36" fmla="*/ 29 w 52"/>
                      <a:gd name="T37" fmla="*/ 114 h 114"/>
                      <a:gd name="T38" fmla="*/ 19 w 52"/>
                      <a:gd name="T39" fmla="*/ 111 h 114"/>
                      <a:gd name="T40" fmla="*/ 10 w 52"/>
                      <a:gd name="T41" fmla="*/ 111 h 114"/>
                      <a:gd name="T42" fmla="*/ 15 w 52"/>
                      <a:gd name="T43" fmla="*/ 97 h 114"/>
                      <a:gd name="T44" fmla="*/ 12 w 52"/>
                      <a:gd name="T45" fmla="*/ 85 h 114"/>
                      <a:gd name="T46" fmla="*/ 5 w 52"/>
                      <a:gd name="T47" fmla="*/ 83 h 114"/>
                      <a:gd name="T48" fmla="*/ 0 w 52"/>
                      <a:gd name="T49" fmla="*/ 76 h 114"/>
                      <a:gd name="T50" fmla="*/ 3 w 52"/>
                      <a:gd name="T51" fmla="*/ 62 h 114"/>
                      <a:gd name="T52" fmla="*/ 10 w 52"/>
                      <a:gd name="T53" fmla="*/ 54 h 114"/>
                      <a:gd name="T54" fmla="*/ 10 w 52"/>
                      <a:gd name="T55" fmla="*/ 45 h 114"/>
                      <a:gd name="T56" fmla="*/ 12 w 52"/>
                      <a:gd name="T57" fmla="*/ 33 h 114"/>
                      <a:gd name="T58" fmla="*/ 12 w 52"/>
                      <a:gd name="T59" fmla="*/ 24 h 114"/>
                      <a:gd name="T60" fmla="*/ 10 w 52"/>
                      <a:gd name="T61" fmla="*/ 17 h 114"/>
                      <a:gd name="T62" fmla="*/ 10 w 52"/>
                      <a:gd name="T63" fmla="*/ 7 h 114"/>
                      <a:gd name="T64" fmla="*/ 15 w 52"/>
                      <a:gd name="T65" fmla="*/ 2 h 114"/>
                      <a:gd name="T66" fmla="*/ 22 w 52"/>
                      <a:gd name="T67" fmla="*/ 0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52" h="114">
                        <a:moveTo>
                          <a:pt x="22" y="0"/>
                        </a:moveTo>
                        <a:lnTo>
                          <a:pt x="22" y="0"/>
                        </a:lnTo>
                        <a:lnTo>
                          <a:pt x="26" y="9"/>
                        </a:lnTo>
                        <a:lnTo>
                          <a:pt x="36" y="9"/>
                        </a:lnTo>
                        <a:lnTo>
                          <a:pt x="38" y="7"/>
                        </a:lnTo>
                        <a:lnTo>
                          <a:pt x="48" y="7"/>
                        </a:lnTo>
                        <a:lnTo>
                          <a:pt x="52" y="19"/>
                        </a:lnTo>
                        <a:lnTo>
                          <a:pt x="43" y="24"/>
                        </a:lnTo>
                        <a:lnTo>
                          <a:pt x="43" y="43"/>
                        </a:lnTo>
                        <a:lnTo>
                          <a:pt x="41" y="45"/>
                        </a:lnTo>
                        <a:lnTo>
                          <a:pt x="41" y="54"/>
                        </a:lnTo>
                        <a:lnTo>
                          <a:pt x="33" y="57"/>
                        </a:lnTo>
                        <a:lnTo>
                          <a:pt x="41" y="69"/>
                        </a:lnTo>
                        <a:lnTo>
                          <a:pt x="36" y="83"/>
                        </a:lnTo>
                        <a:lnTo>
                          <a:pt x="41" y="88"/>
                        </a:lnTo>
                        <a:lnTo>
                          <a:pt x="38" y="95"/>
                        </a:lnTo>
                        <a:lnTo>
                          <a:pt x="33" y="102"/>
                        </a:lnTo>
                        <a:lnTo>
                          <a:pt x="33" y="109"/>
                        </a:lnTo>
                        <a:lnTo>
                          <a:pt x="29" y="114"/>
                        </a:lnTo>
                        <a:lnTo>
                          <a:pt x="19" y="111"/>
                        </a:lnTo>
                        <a:lnTo>
                          <a:pt x="10" y="111"/>
                        </a:lnTo>
                        <a:lnTo>
                          <a:pt x="15" y="97"/>
                        </a:lnTo>
                        <a:lnTo>
                          <a:pt x="12" y="85"/>
                        </a:lnTo>
                        <a:lnTo>
                          <a:pt x="5" y="83"/>
                        </a:lnTo>
                        <a:lnTo>
                          <a:pt x="0" y="76"/>
                        </a:lnTo>
                        <a:lnTo>
                          <a:pt x="3" y="62"/>
                        </a:lnTo>
                        <a:lnTo>
                          <a:pt x="10" y="54"/>
                        </a:lnTo>
                        <a:lnTo>
                          <a:pt x="10" y="45"/>
                        </a:lnTo>
                        <a:lnTo>
                          <a:pt x="12" y="33"/>
                        </a:lnTo>
                        <a:lnTo>
                          <a:pt x="12" y="24"/>
                        </a:lnTo>
                        <a:lnTo>
                          <a:pt x="10" y="17"/>
                        </a:lnTo>
                        <a:lnTo>
                          <a:pt x="10" y="7"/>
                        </a:lnTo>
                        <a:lnTo>
                          <a:pt x="15" y="2"/>
                        </a:lnTo>
                        <a:lnTo>
                          <a:pt x="22" y="0"/>
                        </a:lnTo>
                        <a:close/>
                      </a:path>
                    </a:pathLst>
                  </a:custGeom>
                  <a:solidFill>
                    <a:srgbClr val="98D8C6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grpSp>
                <p:nvGrpSpPr>
                  <p:cNvPr id="236" name="Group 158"/>
                  <p:cNvGrpSpPr/>
                  <p:nvPr/>
                </p:nvGrpSpPr>
                <p:grpSpPr>
                  <a:xfrm>
                    <a:off x="4511251" y="1895075"/>
                    <a:ext cx="885874" cy="660191"/>
                    <a:chOff x="6245882" y="-73597"/>
                    <a:chExt cx="2149752" cy="1602088"/>
                  </a:xfrm>
                  <a:grpFill/>
                </p:grpSpPr>
                <p:sp>
                  <p:nvSpPr>
                    <p:cNvPr id="242" name="Freeform 285"/>
                    <p:cNvSpPr/>
                    <p:nvPr/>
                  </p:nvSpPr>
                  <p:spPr bwMode="auto">
                    <a:xfrm>
                      <a:off x="7757071" y="689951"/>
                      <a:ext cx="638563" cy="838540"/>
                    </a:xfrm>
                    <a:custGeom>
                      <a:avLst/>
                      <a:gdLst>
                        <a:gd name="T0" fmla="*/ 17 w 281"/>
                        <a:gd name="T1" fmla="*/ 289 h 369"/>
                        <a:gd name="T2" fmla="*/ 0 w 281"/>
                        <a:gd name="T3" fmla="*/ 298 h 369"/>
                        <a:gd name="T4" fmla="*/ 2 w 281"/>
                        <a:gd name="T5" fmla="*/ 327 h 369"/>
                        <a:gd name="T6" fmla="*/ 31 w 281"/>
                        <a:gd name="T7" fmla="*/ 338 h 369"/>
                        <a:gd name="T8" fmla="*/ 35 w 281"/>
                        <a:gd name="T9" fmla="*/ 362 h 369"/>
                        <a:gd name="T10" fmla="*/ 88 w 281"/>
                        <a:gd name="T11" fmla="*/ 369 h 369"/>
                        <a:gd name="T12" fmla="*/ 97 w 281"/>
                        <a:gd name="T13" fmla="*/ 364 h 369"/>
                        <a:gd name="T14" fmla="*/ 66 w 281"/>
                        <a:gd name="T15" fmla="*/ 322 h 369"/>
                        <a:gd name="T16" fmla="*/ 64 w 281"/>
                        <a:gd name="T17" fmla="*/ 279 h 369"/>
                        <a:gd name="T18" fmla="*/ 90 w 281"/>
                        <a:gd name="T19" fmla="*/ 227 h 369"/>
                        <a:gd name="T20" fmla="*/ 114 w 281"/>
                        <a:gd name="T21" fmla="*/ 170 h 369"/>
                        <a:gd name="T22" fmla="*/ 163 w 281"/>
                        <a:gd name="T23" fmla="*/ 114 h 369"/>
                        <a:gd name="T24" fmla="*/ 213 w 281"/>
                        <a:gd name="T25" fmla="*/ 83 h 369"/>
                        <a:gd name="T26" fmla="*/ 270 w 281"/>
                        <a:gd name="T27" fmla="*/ 50 h 369"/>
                        <a:gd name="T28" fmla="*/ 281 w 281"/>
                        <a:gd name="T29" fmla="*/ 28 h 369"/>
                        <a:gd name="T30" fmla="*/ 270 w 281"/>
                        <a:gd name="T31" fmla="*/ 0 h 369"/>
                        <a:gd name="T32" fmla="*/ 239 w 281"/>
                        <a:gd name="T33" fmla="*/ 9 h 369"/>
                        <a:gd name="T34" fmla="*/ 211 w 281"/>
                        <a:gd name="T35" fmla="*/ 35 h 369"/>
                        <a:gd name="T36" fmla="*/ 158 w 281"/>
                        <a:gd name="T37" fmla="*/ 47 h 369"/>
                        <a:gd name="T38" fmla="*/ 104 w 281"/>
                        <a:gd name="T39" fmla="*/ 90 h 369"/>
                        <a:gd name="T40" fmla="*/ 66 w 281"/>
                        <a:gd name="T41" fmla="*/ 125 h 369"/>
                        <a:gd name="T42" fmla="*/ 71 w 281"/>
                        <a:gd name="T43" fmla="*/ 151 h 369"/>
                        <a:gd name="T44" fmla="*/ 33 w 281"/>
                        <a:gd name="T45" fmla="*/ 204 h 369"/>
                        <a:gd name="T46" fmla="*/ 47 w 281"/>
                        <a:gd name="T47" fmla="*/ 211 h 369"/>
                        <a:gd name="T48" fmla="*/ 17 w 281"/>
                        <a:gd name="T49" fmla="*/ 258 h 369"/>
                        <a:gd name="T50" fmla="*/ 17 w 281"/>
                        <a:gd name="T51" fmla="*/ 289 h 369"/>
                        <a:gd name="T52" fmla="*/ 17 w 281"/>
                        <a:gd name="T53" fmla="*/ 289 h 369"/>
                        <a:gd name="T54" fmla="*/ 17 w 281"/>
                        <a:gd name="T55" fmla="*/ 289 h 3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</a:cxnLst>
                      <a:rect l="0" t="0" r="r" b="b"/>
                      <a:pathLst>
                        <a:path w="281" h="369">
                          <a:moveTo>
                            <a:pt x="17" y="289"/>
                          </a:moveTo>
                          <a:lnTo>
                            <a:pt x="0" y="298"/>
                          </a:lnTo>
                          <a:lnTo>
                            <a:pt x="2" y="327"/>
                          </a:lnTo>
                          <a:lnTo>
                            <a:pt x="31" y="338"/>
                          </a:lnTo>
                          <a:lnTo>
                            <a:pt x="35" y="362"/>
                          </a:lnTo>
                          <a:lnTo>
                            <a:pt x="88" y="369"/>
                          </a:lnTo>
                          <a:lnTo>
                            <a:pt x="97" y="364"/>
                          </a:lnTo>
                          <a:lnTo>
                            <a:pt x="66" y="322"/>
                          </a:lnTo>
                          <a:lnTo>
                            <a:pt x="64" y="279"/>
                          </a:lnTo>
                          <a:lnTo>
                            <a:pt x="90" y="227"/>
                          </a:lnTo>
                          <a:lnTo>
                            <a:pt x="114" y="170"/>
                          </a:lnTo>
                          <a:lnTo>
                            <a:pt x="163" y="114"/>
                          </a:lnTo>
                          <a:lnTo>
                            <a:pt x="213" y="83"/>
                          </a:lnTo>
                          <a:lnTo>
                            <a:pt x="270" y="50"/>
                          </a:lnTo>
                          <a:lnTo>
                            <a:pt x="281" y="28"/>
                          </a:lnTo>
                          <a:lnTo>
                            <a:pt x="270" y="0"/>
                          </a:lnTo>
                          <a:lnTo>
                            <a:pt x="239" y="9"/>
                          </a:lnTo>
                          <a:lnTo>
                            <a:pt x="211" y="35"/>
                          </a:lnTo>
                          <a:lnTo>
                            <a:pt x="158" y="47"/>
                          </a:lnTo>
                          <a:lnTo>
                            <a:pt x="104" y="90"/>
                          </a:lnTo>
                          <a:lnTo>
                            <a:pt x="66" y="125"/>
                          </a:lnTo>
                          <a:lnTo>
                            <a:pt x="71" y="151"/>
                          </a:lnTo>
                          <a:lnTo>
                            <a:pt x="33" y="204"/>
                          </a:lnTo>
                          <a:lnTo>
                            <a:pt x="47" y="211"/>
                          </a:lnTo>
                          <a:lnTo>
                            <a:pt x="17" y="258"/>
                          </a:lnTo>
                          <a:lnTo>
                            <a:pt x="17" y="289"/>
                          </a:lnTo>
                          <a:lnTo>
                            <a:pt x="17" y="289"/>
                          </a:lnTo>
                          <a:lnTo>
                            <a:pt x="17" y="289"/>
                          </a:lnTo>
                          <a:close/>
                        </a:path>
                      </a:pathLst>
                    </a:custGeom>
                    <a:grpFill/>
                    <a:ln w="3175" cap="rnd">
                      <a:solidFill>
                        <a:srgbClr val="377D6C"/>
                      </a:solidFill>
                    </a:ln>
                  </p:spPr>
                  <p:txBody>
                    <a:bodyPr vert="horz" wrap="square" lIns="73891" tIns="36945" rIns="73891" bIns="36945" numCol="1" anchor="t" anchorCtr="0" compatLnSpc="1"/>
                    <a:lstStyle/>
                    <a:p>
                      <a:endParaRPr lang="en-US" sz="1455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思源黑体 CN Regular" pitchFamily="34" charset="-122"/>
                        <a:ea typeface="思源黑体 CN Regular" pitchFamily="34" charset="-122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43" name="Freeform 286"/>
                    <p:cNvSpPr/>
                    <p:nvPr/>
                  </p:nvSpPr>
                  <p:spPr bwMode="auto">
                    <a:xfrm>
                      <a:off x="7516190" y="-73597"/>
                      <a:ext cx="240881" cy="197705"/>
                    </a:xfrm>
                    <a:custGeom>
                      <a:avLst/>
                      <a:gdLst>
                        <a:gd name="T0" fmla="*/ 26 w 106"/>
                        <a:gd name="T1" fmla="*/ 66 h 87"/>
                        <a:gd name="T2" fmla="*/ 42 w 106"/>
                        <a:gd name="T3" fmla="*/ 87 h 87"/>
                        <a:gd name="T4" fmla="*/ 61 w 106"/>
                        <a:gd name="T5" fmla="*/ 73 h 87"/>
                        <a:gd name="T6" fmla="*/ 63 w 106"/>
                        <a:gd name="T7" fmla="*/ 57 h 87"/>
                        <a:gd name="T8" fmla="*/ 78 w 106"/>
                        <a:gd name="T9" fmla="*/ 50 h 87"/>
                        <a:gd name="T10" fmla="*/ 99 w 106"/>
                        <a:gd name="T11" fmla="*/ 35 h 87"/>
                        <a:gd name="T12" fmla="*/ 106 w 106"/>
                        <a:gd name="T13" fmla="*/ 21 h 87"/>
                        <a:gd name="T14" fmla="*/ 82 w 106"/>
                        <a:gd name="T15" fmla="*/ 0 h 87"/>
                        <a:gd name="T16" fmla="*/ 66 w 106"/>
                        <a:gd name="T17" fmla="*/ 16 h 87"/>
                        <a:gd name="T18" fmla="*/ 59 w 106"/>
                        <a:gd name="T19" fmla="*/ 40 h 87"/>
                        <a:gd name="T20" fmla="*/ 54 w 106"/>
                        <a:gd name="T21" fmla="*/ 14 h 87"/>
                        <a:gd name="T22" fmla="*/ 30 w 106"/>
                        <a:gd name="T23" fmla="*/ 14 h 87"/>
                        <a:gd name="T24" fmla="*/ 0 w 106"/>
                        <a:gd name="T25" fmla="*/ 31 h 87"/>
                        <a:gd name="T26" fmla="*/ 35 w 106"/>
                        <a:gd name="T27" fmla="*/ 35 h 87"/>
                        <a:gd name="T28" fmla="*/ 26 w 106"/>
                        <a:gd name="T29" fmla="*/ 66 h 87"/>
                        <a:gd name="T30" fmla="*/ 26 w 106"/>
                        <a:gd name="T31" fmla="*/ 66 h 87"/>
                        <a:gd name="T32" fmla="*/ 26 w 106"/>
                        <a:gd name="T33" fmla="*/ 66 h 8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</a:cxnLst>
                      <a:rect l="0" t="0" r="r" b="b"/>
                      <a:pathLst>
                        <a:path w="106" h="87">
                          <a:moveTo>
                            <a:pt x="26" y="66"/>
                          </a:moveTo>
                          <a:lnTo>
                            <a:pt x="42" y="87"/>
                          </a:lnTo>
                          <a:lnTo>
                            <a:pt x="61" y="73"/>
                          </a:lnTo>
                          <a:lnTo>
                            <a:pt x="63" y="57"/>
                          </a:lnTo>
                          <a:lnTo>
                            <a:pt x="78" y="50"/>
                          </a:lnTo>
                          <a:lnTo>
                            <a:pt x="99" y="35"/>
                          </a:lnTo>
                          <a:lnTo>
                            <a:pt x="106" y="21"/>
                          </a:lnTo>
                          <a:lnTo>
                            <a:pt x="82" y="0"/>
                          </a:lnTo>
                          <a:lnTo>
                            <a:pt x="66" y="16"/>
                          </a:lnTo>
                          <a:lnTo>
                            <a:pt x="59" y="40"/>
                          </a:lnTo>
                          <a:lnTo>
                            <a:pt x="54" y="14"/>
                          </a:lnTo>
                          <a:lnTo>
                            <a:pt x="30" y="14"/>
                          </a:lnTo>
                          <a:lnTo>
                            <a:pt x="0" y="31"/>
                          </a:lnTo>
                          <a:lnTo>
                            <a:pt x="35" y="35"/>
                          </a:lnTo>
                          <a:lnTo>
                            <a:pt x="26" y="66"/>
                          </a:lnTo>
                          <a:lnTo>
                            <a:pt x="26" y="66"/>
                          </a:lnTo>
                          <a:lnTo>
                            <a:pt x="26" y="66"/>
                          </a:lnTo>
                          <a:close/>
                        </a:path>
                      </a:pathLst>
                    </a:custGeom>
                    <a:grpFill/>
                    <a:ln w="3175" cap="rnd">
                      <a:solidFill>
                        <a:srgbClr val="377D6C"/>
                      </a:solidFill>
                    </a:ln>
                  </p:spPr>
                  <p:txBody>
                    <a:bodyPr vert="horz" wrap="square" lIns="73891" tIns="36945" rIns="73891" bIns="36945" numCol="1" anchor="t" anchorCtr="0" compatLnSpc="1"/>
                    <a:lstStyle/>
                    <a:p>
                      <a:endParaRPr lang="en-US" sz="1455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思源黑体 CN Regular" pitchFamily="34" charset="-122"/>
                        <a:ea typeface="思源黑体 CN Regular" pitchFamily="34" charset="-122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44" name="Freeform 287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6245882" y="-14513"/>
                      <a:ext cx="624928" cy="731733"/>
                    </a:xfrm>
                    <a:custGeom>
                      <a:avLst/>
                      <a:gdLst>
                        <a:gd name="T0" fmla="*/ 232 w 275"/>
                        <a:gd name="T1" fmla="*/ 244 h 322"/>
                        <a:gd name="T2" fmla="*/ 232 w 275"/>
                        <a:gd name="T3" fmla="*/ 244 h 322"/>
                        <a:gd name="T4" fmla="*/ 197 w 275"/>
                        <a:gd name="T5" fmla="*/ 272 h 322"/>
                        <a:gd name="T6" fmla="*/ 168 w 275"/>
                        <a:gd name="T7" fmla="*/ 256 h 322"/>
                        <a:gd name="T8" fmla="*/ 178 w 275"/>
                        <a:gd name="T9" fmla="*/ 237 h 322"/>
                        <a:gd name="T10" fmla="*/ 168 w 275"/>
                        <a:gd name="T11" fmla="*/ 211 h 322"/>
                        <a:gd name="T12" fmla="*/ 201 w 275"/>
                        <a:gd name="T13" fmla="*/ 196 h 322"/>
                        <a:gd name="T14" fmla="*/ 209 w 275"/>
                        <a:gd name="T15" fmla="*/ 225 h 322"/>
                        <a:gd name="T16" fmla="*/ 232 w 275"/>
                        <a:gd name="T17" fmla="*/ 244 h 322"/>
                        <a:gd name="T18" fmla="*/ 126 w 275"/>
                        <a:gd name="T19" fmla="*/ 90 h 322"/>
                        <a:gd name="T20" fmla="*/ 126 w 275"/>
                        <a:gd name="T21" fmla="*/ 90 h 322"/>
                        <a:gd name="T22" fmla="*/ 180 w 275"/>
                        <a:gd name="T23" fmla="*/ 154 h 322"/>
                        <a:gd name="T24" fmla="*/ 140 w 275"/>
                        <a:gd name="T25" fmla="*/ 187 h 322"/>
                        <a:gd name="T26" fmla="*/ 130 w 275"/>
                        <a:gd name="T27" fmla="*/ 244 h 322"/>
                        <a:gd name="T28" fmla="*/ 116 w 275"/>
                        <a:gd name="T29" fmla="*/ 258 h 322"/>
                        <a:gd name="T30" fmla="*/ 109 w 275"/>
                        <a:gd name="T31" fmla="*/ 319 h 322"/>
                        <a:gd name="T32" fmla="*/ 88 w 275"/>
                        <a:gd name="T33" fmla="*/ 322 h 322"/>
                        <a:gd name="T34" fmla="*/ 55 w 275"/>
                        <a:gd name="T35" fmla="*/ 277 h 322"/>
                        <a:gd name="T36" fmla="*/ 69 w 275"/>
                        <a:gd name="T37" fmla="*/ 251 h 322"/>
                        <a:gd name="T38" fmla="*/ 45 w 275"/>
                        <a:gd name="T39" fmla="*/ 230 h 322"/>
                        <a:gd name="T40" fmla="*/ 12 w 275"/>
                        <a:gd name="T41" fmla="*/ 161 h 322"/>
                        <a:gd name="T42" fmla="*/ 0 w 275"/>
                        <a:gd name="T43" fmla="*/ 95 h 322"/>
                        <a:gd name="T44" fmla="*/ 45 w 275"/>
                        <a:gd name="T45" fmla="*/ 61 h 322"/>
                        <a:gd name="T46" fmla="*/ 52 w 275"/>
                        <a:gd name="T47" fmla="*/ 95 h 322"/>
                        <a:gd name="T48" fmla="*/ 76 w 275"/>
                        <a:gd name="T49" fmla="*/ 92 h 322"/>
                        <a:gd name="T50" fmla="*/ 83 w 275"/>
                        <a:gd name="T51" fmla="*/ 61 h 322"/>
                        <a:gd name="T52" fmla="*/ 107 w 275"/>
                        <a:gd name="T53" fmla="*/ 57 h 322"/>
                        <a:gd name="T54" fmla="*/ 126 w 275"/>
                        <a:gd name="T55" fmla="*/ 90 h 322"/>
                        <a:gd name="T56" fmla="*/ 244 w 275"/>
                        <a:gd name="T57" fmla="*/ 24 h 322"/>
                        <a:gd name="T58" fmla="*/ 244 w 275"/>
                        <a:gd name="T59" fmla="*/ 24 h 322"/>
                        <a:gd name="T60" fmla="*/ 275 w 275"/>
                        <a:gd name="T61" fmla="*/ 57 h 322"/>
                        <a:gd name="T62" fmla="*/ 251 w 275"/>
                        <a:gd name="T63" fmla="*/ 106 h 322"/>
                        <a:gd name="T64" fmla="*/ 204 w 275"/>
                        <a:gd name="T65" fmla="*/ 116 h 322"/>
                        <a:gd name="T66" fmla="*/ 156 w 275"/>
                        <a:gd name="T67" fmla="*/ 102 h 322"/>
                        <a:gd name="T68" fmla="*/ 154 w 275"/>
                        <a:gd name="T69" fmla="*/ 76 h 322"/>
                        <a:gd name="T70" fmla="*/ 130 w 275"/>
                        <a:gd name="T71" fmla="*/ 73 h 322"/>
                        <a:gd name="T72" fmla="*/ 112 w 275"/>
                        <a:gd name="T73" fmla="*/ 31 h 322"/>
                        <a:gd name="T74" fmla="*/ 164 w 275"/>
                        <a:gd name="T75" fmla="*/ 5 h 322"/>
                        <a:gd name="T76" fmla="*/ 187 w 275"/>
                        <a:gd name="T77" fmla="*/ 28 h 322"/>
                        <a:gd name="T78" fmla="*/ 201 w 275"/>
                        <a:gd name="T79" fmla="*/ 0 h 322"/>
                        <a:gd name="T80" fmla="*/ 244 w 275"/>
                        <a:gd name="T81" fmla="*/ 24 h 32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75" h="322">
                          <a:moveTo>
                            <a:pt x="232" y="244"/>
                          </a:moveTo>
                          <a:lnTo>
                            <a:pt x="232" y="244"/>
                          </a:lnTo>
                          <a:lnTo>
                            <a:pt x="197" y="272"/>
                          </a:lnTo>
                          <a:lnTo>
                            <a:pt x="168" y="256"/>
                          </a:lnTo>
                          <a:lnTo>
                            <a:pt x="178" y="237"/>
                          </a:lnTo>
                          <a:lnTo>
                            <a:pt x="168" y="211"/>
                          </a:lnTo>
                          <a:lnTo>
                            <a:pt x="201" y="196"/>
                          </a:lnTo>
                          <a:lnTo>
                            <a:pt x="209" y="225"/>
                          </a:lnTo>
                          <a:lnTo>
                            <a:pt x="232" y="244"/>
                          </a:lnTo>
                          <a:close/>
                          <a:moveTo>
                            <a:pt x="126" y="90"/>
                          </a:moveTo>
                          <a:lnTo>
                            <a:pt x="126" y="90"/>
                          </a:lnTo>
                          <a:lnTo>
                            <a:pt x="180" y="154"/>
                          </a:lnTo>
                          <a:lnTo>
                            <a:pt x="140" y="187"/>
                          </a:lnTo>
                          <a:lnTo>
                            <a:pt x="130" y="244"/>
                          </a:lnTo>
                          <a:lnTo>
                            <a:pt x="116" y="258"/>
                          </a:lnTo>
                          <a:lnTo>
                            <a:pt x="109" y="319"/>
                          </a:lnTo>
                          <a:lnTo>
                            <a:pt x="88" y="322"/>
                          </a:lnTo>
                          <a:lnTo>
                            <a:pt x="55" y="277"/>
                          </a:lnTo>
                          <a:lnTo>
                            <a:pt x="69" y="251"/>
                          </a:lnTo>
                          <a:lnTo>
                            <a:pt x="45" y="230"/>
                          </a:lnTo>
                          <a:lnTo>
                            <a:pt x="12" y="161"/>
                          </a:lnTo>
                          <a:lnTo>
                            <a:pt x="0" y="95"/>
                          </a:lnTo>
                          <a:lnTo>
                            <a:pt x="45" y="61"/>
                          </a:lnTo>
                          <a:lnTo>
                            <a:pt x="52" y="95"/>
                          </a:lnTo>
                          <a:lnTo>
                            <a:pt x="76" y="92"/>
                          </a:lnTo>
                          <a:lnTo>
                            <a:pt x="83" y="61"/>
                          </a:lnTo>
                          <a:lnTo>
                            <a:pt x="107" y="57"/>
                          </a:lnTo>
                          <a:lnTo>
                            <a:pt x="126" y="90"/>
                          </a:lnTo>
                          <a:close/>
                          <a:moveTo>
                            <a:pt x="244" y="24"/>
                          </a:moveTo>
                          <a:lnTo>
                            <a:pt x="244" y="24"/>
                          </a:lnTo>
                          <a:lnTo>
                            <a:pt x="275" y="57"/>
                          </a:lnTo>
                          <a:lnTo>
                            <a:pt x="251" y="106"/>
                          </a:lnTo>
                          <a:lnTo>
                            <a:pt x="204" y="116"/>
                          </a:lnTo>
                          <a:lnTo>
                            <a:pt x="156" y="102"/>
                          </a:lnTo>
                          <a:lnTo>
                            <a:pt x="154" y="76"/>
                          </a:lnTo>
                          <a:lnTo>
                            <a:pt x="130" y="73"/>
                          </a:lnTo>
                          <a:lnTo>
                            <a:pt x="112" y="31"/>
                          </a:lnTo>
                          <a:lnTo>
                            <a:pt x="164" y="5"/>
                          </a:lnTo>
                          <a:lnTo>
                            <a:pt x="187" y="28"/>
                          </a:lnTo>
                          <a:lnTo>
                            <a:pt x="201" y="0"/>
                          </a:lnTo>
                          <a:lnTo>
                            <a:pt x="244" y="24"/>
                          </a:lnTo>
                          <a:close/>
                        </a:path>
                      </a:pathLst>
                    </a:custGeom>
                    <a:grpFill/>
                    <a:ln w="3175" cap="rnd">
                      <a:solidFill>
                        <a:srgbClr val="377D6C"/>
                      </a:solidFill>
                    </a:ln>
                  </p:spPr>
                  <p:txBody>
                    <a:bodyPr vert="horz" wrap="square" lIns="73891" tIns="36945" rIns="73891" bIns="36945" numCol="1" anchor="t" anchorCtr="0" compatLnSpc="1"/>
                    <a:lstStyle/>
                    <a:p>
                      <a:endParaRPr lang="en-US" sz="1455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思源黑体 CN Regular" pitchFamily="34" charset="-122"/>
                        <a:ea typeface="思源黑体 CN Regular" pitchFamily="34" charset="-122"/>
                        <a:cs typeface="Times New Roman" panose="02020603050405020304" pitchFamily="18" charset="0"/>
                      </a:endParaRPr>
                    </a:p>
                  </p:txBody>
                </p:sp>
              </p:grpSp>
              <p:sp>
                <p:nvSpPr>
                  <p:cNvPr id="237" name="Freeform 303"/>
                  <p:cNvSpPr/>
                  <p:nvPr/>
                </p:nvSpPr>
                <p:spPr bwMode="auto">
                  <a:xfrm>
                    <a:off x="4608641" y="3218268"/>
                    <a:ext cx="87090" cy="40267"/>
                  </a:xfrm>
                  <a:custGeom>
                    <a:avLst/>
                    <a:gdLst>
                      <a:gd name="T0" fmla="*/ 41 w 93"/>
                      <a:gd name="T1" fmla="*/ 0 h 43"/>
                      <a:gd name="T2" fmla="*/ 41 w 93"/>
                      <a:gd name="T3" fmla="*/ 0 h 43"/>
                      <a:gd name="T4" fmla="*/ 48 w 93"/>
                      <a:gd name="T5" fmla="*/ 9 h 43"/>
                      <a:gd name="T6" fmla="*/ 57 w 93"/>
                      <a:gd name="T7" fmla="*/ 2 h 43"/>
                      <a:gd name="T8" fmla="*/ 64 w 93"/>
                      <a:gd name="T9" fmla="*/ 5 h 43"/>
                      <a:gd name="T10" fmla="*/ 76 w 93"/>
                      <a:gd name="T11" fmla="*/ 2 h 43"/>
                      <a:gd name="T12" fmla="*/ 93 w 93"/>
                      <a:gd name="T13" fmla="*/ 12 h 43"/>
                      <a:gd name="T14" fmla="*/ 88 w 93"/>
                      <a:gd name="T15" fmla="*/ 17 h 43"/>
                      <a:gd name="T16" fmla="*/ 86 w 93"/>
                      <a:gd name="T17" fmla="*/ 28 h 43"/>
                      <a:gd name="T18" fmla="*/ 81 w 93"/>
                      <a:gd name="T19" fmla="*/ 31 h 43"/>
                      <a:gd name="T20" fmla="*/ 64 w 93"/>
                      <a:gd name="T21" fmla="*/ 24 h 43"/>
                      <a:gd name="T22" fmla="*/ 60 w 93"/>
                      <a:gd name="T23" fmla="*/ 24 h 43"/>
                      <a:gd name="T24" fmla="*/ 55 w 93"/>
                      <a:gd name="T25" fmla="*/ 31 h 43"/>
                      <a:gd name="T26" fmla="*/ 48 w 93"/>
                      <a:gd name="T27" fmla="*/ 33 h 43"/>
                      <a:gd name="T28" fmla="*/ 45 w 93"/>
                      <a:gd name="T29" fmla="*/ 31 h 43"/>
                      <a:gd name="T30" fmla="*/ 38 w 93"/>
                      <a:gd name="T31" fmla="*/ 35 h 43"/>
                      <a:gd name="T32" fmla="*/ 31 w 93"/>
                      <a:gd name="T33" fmla="*/ 35 h 43"/>
                      <a:gd name="T34" fmla="*/ 29 w 93"/>
                      <a:gd name="T35" fmla="*/ 40 h 43"/>
                      <a:gd name="T36" fmla="*/ 17 w 93"/>
                      <a:gd name="T37" fmla="*/ 43 h 43"/>
                      <a:gd name="T38" fmla="*/ 10 w 93"/>
                      <a:gd name="T39" fmla="*/ 40 h 43"/>
                      <a:gd name="T40" fmla="*/ 0 w 93"/>
                      <a:gd name="T41" fmla="*/ 35 h 43"/>
                      <a:gd name="T42" fmla="*/ 0 w 93"/>
                      <a:gd name="T43" fmla="*/ 26 h 43"/>
                      <a:gd name="T44" fmla="*/ 0 w 93"/>
                      <a:gd name="T45" fmla="*/ 24 h 43"/>
                      <a:gd name="T46" fmla="*/ 3 w 93"/>
                      <a:gd name="T47" fmla="*/ 19 h 43"/>
                      <a:gd name="T48" fmla="*/ 10 w 93"/>
                      <a:gd name="T49" fmla="*/ 19 h 43"/>
                      <a:gd name="T50" fmla="*/ 17 w 93"/>
                      <a:gd name="T51" fmla="*/ 17 h 43"/>
                      <a:gd name="T52" fmla="*/ 17 w 93"/>
                      <a:gd name="T53" fmla="*/ 14 h 43"/>
                      <a:gd name="T54" fmla="*/ 19 w 93"/>
                      <a:gd name="T55" fmla="*/ 12 h 43"/>
                      <a:gd name="T56" fmla="*/ 22 w 93"/>
                      <a:gd name="T57" fmla="*/ 7 h 43"/>
                      <a:gd name="T58" fmla="*/ 24 w 93"/>
                      <a:gd name="T59" fmla="*/ 7 h 43"/>
                      <a:gd name="T60" fmla="*/ 26 w 93"/>
                      <a:gd name="T61" fmla="*/ 2 h 43"/>
                      <a:gd name="T62" fmla="*/ 31 w 93"/>
                      <a:gd name="T63" fmla="*/ 0 h 43"/>
                      <a:gd name="T64" fmla="*/ 34 w 93"/>
                      <a:gd name="T65" fmla="*/ 2 h 43"/>
                      <a:gd name="T66" fmla="*/ 41 w 93"/>
                      <a:gd name="T67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3" h="43">
                        <a:moveTo>
                          <a:pt x="41" y="0"/>
                        </a:moveTo>
                        <a:lnTo>
                          <a:pt x="41" y="0"/>
                        </a:lnTo>
                        <a:lnTo>
                          <a:pt x="48" y="9"/>
                        </a:lnTo>
                        <a:lnTo>
                          <a:pt x="57" y="2"/>
                        </a:lnTo>
                        <a:lnTo>
                          <a:pt x="64" y="5"/>
                        </a:lnTo>
                        <a:lnTo>
                          <a:pt x="76" y="2"/>
                        </a:lnTo>
                        <a:lnTo>
                          <a:pt x="93" y="12"/>
                        </a:lnTo>
                        <a:lnTo>
                          <a:pt x="88" y="17"/>
                        </a:lnTo>
                        <a:lnTo>
                          <a:pt x="86" y="28"/>
                        </a:lnTo>
                        <a:lnTo>
                          <a:pt x="81" y="31"/>
                        </a:lnTo>
                        <a:lnTo>
                          <a:pt x="64" y="24"/>
                        </a:lnTo>
                        <a:lnTo>
                          <a:pt x="60" y="24"/>
                        </a:lnTo>
                        <a:lnTo>
                          <a:pt x="55" y="31"/>
                        </a:lnTo>
                        <a:lnTo>
                          <a:pt x="48" y="33"/>
                        </a:lnTo>
                        <a:lnTo>
                          <a:pt x="45" y="31"/>
                        </a:lnTo>
                        <a:lnTo>
                          <a:pt x="38" y="35"/>
                        </a:lnTo>
                        <a:lnTo>
                          <a:pt x="31" y="35"/>
                        </a:lnTo>
                        <a:lnTo>
                          <a:pt x="29" y="40"/>
                        </a:lnTo>
                        <a:lnTo>
                          <a:pt x="17" y="43"/>
                        </a:lnTo>
                        <a:lnTo>
                          <a:pt x="10" y="40"/>
                        </a:lnTo>
                        <a:lnTo>
                          <a:pt x="0" y="35"/>
                        </a:lnTo>
                        <a:lnTo>
                          <a:pt x="0" y="26"/>
                        </a:lnTo>
                        <a:lnTo>
                          <a:pt x="0" y="24"/>
                        </a:lnTo>
                        <a:lnTo>
                          <a:pt x="3" y="19"/>
                        </a:lnTo>
                        <a:lnTo>
                          <a:pt x="10" y="19"/>
                        </a:lnTo>
                        <a:lnTo>
                          <a:pt x="17" y="17"/>
                        </a:lnTo>
                        <a:lnTo>
                          <a:pt x="17" y="14"/>
                        </a:lnTo>
                        <a:lnTo>
                          <a:pt x="19" y="12"/>
                        </a:lnTo>
                        <a:lnTo>
                          <a:pt x="22" y="7"/>
                        </a:lnTo>
                        <a:lnTo>
                          <a:pt x="24" y="7"/>
                        </a:lnTo>
                        <a:lnTo>
                          <a:pt x="26" y="2"/>
                        </a:lnTo>
                        <a:lnTo>
                          <a:pt x="31" y="0"/>
                        </a:lnTo>
                        <a:lnTo>
                          <a:pt x="34" y="2"/>
                        </a:lnTo>
                        <a:lnTo>
                          <a:pt x="41" y="0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8" name="Freeform 305"/>
                  <p:cNvSpPr/>
                  <p:nvPr/>
                </p:nvSpPr>
                <p:spPr bwMode="auto">
                  <a:xfrm>
                    <a:off x="4559946" y="3278200"/>
                    <a:ext cx="44950" cy="30903"/>
                  </a:xfrm>
                  <a:custGeom>
                    <a:avLst/>
                    <a:gdLst>
                      <a:gd name="T0" fmla="*/ 48 w 48"/>
                      <a:gd name="T1" fmla="*/ 9 h 33"/>
                      <a:gd name="T2" fmla="*/ 48 w 48"/>
                      <a:gd name="T3" fmla="*/ 9 h 33"/>
                      <a:gd name="T4" fmla="*/ 34 w 48"/>
                      <a:gd name="T5" fmla="*/ 14 h 33"/>
                      <a:gd name="T6" fmla="*/ 34 w 48"/>
                      <a:gd name="T7" fmla="*/ 24 h 33"/>
                      <a:gd name="T8" fmla="*/ 26 w 48"/>
                      <a:gd name="T9" fmla="*/ 26 h 33"/>
                      <a:gd name="T10" fmla="*/ 26 w 48"/>
                      <a:gd name="T11" fmla="*/ 33 h 33"/>
                      <a:gd name="T12" fmla="*/ 22 w 48"/>
                      <a:gd name="T13" fmla="*/ 33 h 33"/>
                      <a:gd name="T14" fmla="*/ 15 w 48"/>
                      <a:gd name="T15" fmla="*/ 28 h 33"/>
                      <a:gd name="T16" fmla="*/ 12 w 48"/>
                      <a:gd name="T17" fmla="*/ 33 h 33"/>
                      <a:gd name="T18" fmla="*/ 0 w 48"/>
                      <a:gd name="T19" fmla="*/ 33 h 33"/>
                      <a:gd name="T20" fmla="*/ 5 w 48"/>
                      <a:gd name="T21" fmla="*/ 31 h 33"/>
                      <a:gd name="T22" fmla="*/ 0 w 48"/>
                      <a:gd name="T23" fmla="*/ 21 h 33"/>
                      <a:gd name="T24" fmla="*/ 3 w 48"/>
                      <a:gd name="T25" fmla="*/ 9 h 33"/>
                      <a:gd name="T26" fmla="*/ 17 w 48"/>
                      <a:gd name="T27" fmla="*/ 9 h 33"/>
                      <a:gd name="T28" fmla="*/ 24 w 48"/>
                      <a:gd name="T29" fmla="*/ 5 h 33"/>
                      <a:gd name="T30" fmla="*/ 38 w 48"/>
                      <a:gd name="T31" fmla="*/ 5 h 33"/>
                      <a:gd name="T32" fmla="*/ 41 w 48"/>
                      <a:gd name="T33" fmla="*/ 0 h 33"/>
                      <a:gd name="T34" fmla="*/ 43 w 48"/>
                      <a:gd name="T35" fmla="*/ 0 h 33"/>
                      <a:gd name="T36" fmla="*/ 48 w 48"/>
                      <a:gd name="T37" fmla="*/ 9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48" h="33">
                        <a:moveTo>
                          <a:pt x="48" y="9"/>
                        </a:moveTo>
                        <a:lnTo>
                          <a:pt x="48" y="9"/>
                        </a:lnTo>
                        <a:lnTo>
                          <a:pt x="34" y="14"/>
                        </a:lnTo>
                        <a:lnTo>
                          <a:pt x="34" y="24"/>
                        </a:lnTo>
                        <a:lnTo>
                          <a:pt x="26" y="26"/>
                        </a:lnTo>
                        <a:lnTo>
                          <a:pt x="26" y="33"/>
                        </a:lnTo>
                        <a:lnTo>
                          <a:pt x="22" y="33"/>
                        </a:lnTo>
                        <a:lnTo>
                          <a:pt x="15" y="28"/>
                        </a:lnTo>
                        <a:lnTo>
                          <a:pt x="12" y="33"/>
                        </a:lnTo>
                        <a:lnTo>
                          <a:pt x="0" y="33"/>
                        </a:lnTo>
                        <a:lnTo>
                          <a:pt x="5" y="31"/>
                        </a:lnTo>
                        <a:lnTo>
                          <a:pt x="0" y="21"/>
                        </a:lnTo>
                        <a:lnTo>
                          <a:pt x="3" y="9"/>
                        </a:lnTo>
                        <a:lnTo>
                          <a:pt x="17" y="9"/>
                        </a:lnTo>
                        <a:lnTo>
                          <a:pt x="24" y="5"/>
                        </a:lnTo>
                        <a:lnTo>
                          <a:pt x="38" y="5"/>
                        </a:lnTo>
                        <a:lnTo>
                          <a:pt x="41" y="0"/>
                        </a:lnTo>
                        <a:lnTo>
                          <a:pt x="43" y="0"/>
                        </a:lnTo>
                        <a:lnTo>
                          <a:pt x="48" y="9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9" name="Freeform 307"/>
                  <p:cNvSpPr/>
                  <p:nvPr/>
                </p:nvSpPr>
                <p:spPr bwMode="auto">
                  <a:xfrm>
                    <a:off x="4520616" y="2619881"/>
                    <a:ext cx="194780" cy="454175"/>
                  </a:xfrm>
                  <a:custGeom>
                    <a:avLst/>
                    <a:gdLst>
                      <a:gd name="T0" fmla="*/ 177 w 208"/>
                      <a:gd name="T1" fmla="*/ 21 h 485"/>
                      <a:gd name="T2" fmla="*/ 177 w 208"/>
                      <a:gd name="T3" fmla="*/ 21 h 485"/>
                      <a:gd name="T4" fmla="*/ 203 w 208"/>
                      <a:gd name="T5" fmla="*/ 52 h 485"/>
                      <a:gd name="T6" fmla="*/ 203 w 208"/>
                      <a:gd name="T7" fmla="*/ 116 h 485"/>
                      <a:gd name="T8" fmla="*/ 208 w 208"/>
                      <a:gd name="T9" fmla="*/ 130 h 485"/>
                      <a:gd name="T10" fmla="*/ 182 w 208"/>
                      <a:gd name="T11" fmla="*/ 142 h 485"/>
                      <a:gd name="T12" fmla="*/ 165 w 208"/>
                      <a:gd name="T13" fmla="*/ 170 h 485"/>
                      <a:gd name="T14" fmla="*/ 168 w 208"/>
                      <a:gd name="T15" fmla="*/ 192 h 485"/>
                      <a:gd name="T16" fmla="*/ 142 w 208"/>
                      <a:gd name="T17" fmla="*/ 222 h 485"/>
                      <a:gd name="T18" fmla="*/ 111 w 208"/>
                      <a:gd name="T19" fmla="*/ 253 h 485"/>
                      <a:gd name="T20" fmla="*/ 99 w 208"/>
                      <a:gd name="T21" fmla="*/ 300 h 485"/>
                      <a:gd name="T22" fmla="*/ 111 w 208"/>
                      <a:gd name="T23" fmla="*/ 324 h 485"/>
                      <a:gd name="T24" fmla="*/ 125 w 208"/>
                      <a:gd name="T25" fmla="*/ 343 h 485"/>
                      <a:gd name="T26" fmla="*/ 111 w 208"/>
                      <a:gd name="T27" fmla="*/ 379 h 485"/>
                      <a:gd name="T28" fmla="*/ 94 w 208"/>
                      <a:gd name="T29" fmla="*/ 386 h 485"/>
                      <a:gd name="T30" fmla="*/ 87 w 208"/>
                      <a:gd name="T31" fmla="*/ 435 h 485"/>
                      <a:gd name="T32" fmla="*/ 78 w 208"/>
                      <a:gd name="T33" fmla="*/ 464 h 485"/>
                      <a:gd name="T34" fmla="*/ 59 w 208"/>
                      <a:gd name="T35" fmla="*/ 461 h 485"/>
                      <a:gd name="T36" fmla="*/ 49 w 208"/>
                      <a:gd name="T37" fmla="*/ 483 h 485"/>
                      <a:gd name="T38" fmla="*/ 31 w 208"/>
                      <a:gd name="T39" fmla="*/ 485 h 485"/>
                      <a:gd name="T40" fmla="*/ 26 w 208"/>
                      <a:gd name="T41" fmla="*/ 457 h 485"/>
                      <a:gd name="T42" fmla="*/ 12 w 208"/>
                      <a:gd name="T43" fmla="*/ 424 h 485"/>
                      <a:gd name="T44" fmla="*/ 0 w 208"/>
                      <a:gd name="T45" fmla="*/ 381 h 485"/>
                      <a:gd name="T46" fmla="*/ 7 w 208"/>
                      <a:gd name="T47" fmla="*/ 362 h 485"/>
                      <a:gd name="T48" fmla="*/ 19 w 208"/>
                      <a:gd name="T49" fmla="*/ 341 h 485"/>
                      <a:gd name="T50" fmla="*/ 26 w 208"/>
                      <a:gd name="T51" fmla="*/ 303 h 485"/>
                      <a:gd name="T52" fmla="*/ 14 w 208"/>
                      <a:gd name="T53" fmla="*/ 286 h 485"/>
                      <a:gd name="T54" fmla="*/ 14 w 208"/>
                      <a:gd name="T55" fmla="*/ 239 h 485"/>
                      <a:gd name="T56" fmla="*/ 26 w 208"/>
                      <a:gd name="T57" fmla="*/ 206 h 485"/>
                      <a:gd name="T58" fmla="*/ 40 w 208"/>
                      <a:gd name="T59" fmla="*/ 206 h 485"/>
                      <a:gd name="T60" fmla="*/ 45 w 208"/>
                      <a:gd name="T61" fmla="*/ 192 h 485"/>
                      <a:gd name="T62" fmla="*/ 40 w 208"/>
                      <a:gd name="T63" fmla="*/ 177 h 485"/>
                      <a:gd name="T64" fmla="*/ 66 w 208"/>
                      <a:gd name="T65" fmla="*/ 125 h 485"/>
                      <a:gd name="T66" fmla="*/ 83 w 208"/>
                      <a:gd name="T67" fmla="*/ 78 h 485"/>
                      <a:gd name="T68" fmla="*/ 92 w 208"/>
                      <a:gd name="T69" fmla="*/ 47 h 485"/>
                      <a:gd name="T70" fmla="*/ 109 w 208"/>
                      <a:gd name="T71" fmla="*/ 50 h 485"/>
                      <a:gd name="T72" fmla="*/ 113 w 208"/>
                      <a:gd name="T73" fmla="*/ 24 h 485"/>
                      <a:gd name="T74" fmla="*/ 144 w 208"/>
                      <a:gd name="T75" fmla="*/ 31 h 485"/>
                      <a:gd name="T76" fmla="*/ 146 w 208"/>
                      <a:gd name="T77" fmla="*/ 2 h 485"/>
                      <a:gd name="T78" fmla="*/ 156 w 208"/>
                      <a:gd name="T79" fmla="*/ 0 h 485"/>
                      <a:gd name="T80" fmla="*/ 177 w 208"/>
                      <a:gd name="T81" fmla="*/ 21 h 4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08" h="485">
                        <a:moveTo>
                          <a:pt x="177" y="21"/>
                        </a:moveTo>
                        <a:lnTo>
                          <a:pt x="177" y="21"/>
                        </a:lnTo>
                        <a:lnTo>
                          <a:pt x="203" y="52"/>
                        </a:lnTo>
                        <a:lnTo>
                          <a:pt x="203" y="116"/>
                        </a:lnTo>
                        <a:lnTo>
                          <a:pt x="208" y="130"/>
                        </a:lnTo>
                        <a:lnTo>
                          <a:pt x="182" y="142"/>
                        </a:lnTo>
                        <a:lnTo>
                          <a:pt x="165" y="170"/>
                        </a:lnTo>
                        <a:lnTo>
                          <a:pt x="168" y="192"/>
                        </a:lnTo>
                        <a:lnTo>
                          <a:pt x="142" y="222"/>
                        </a:lnTo>
                        <a:lnTo>
                          <a:pt x="111" y="253"/>
                        </a:lnTo>
                        <a:lnTo>
                          <a:pt x="99" y="300"/>
                        </a:lnTo>
                        <a:lnTo>
                          <a:pt x="111" y="324"/>
                        </a:lnTo>
                        <a:lnTo>
                          <a:pt x="125" y="343"/>
                        </a:lnTo>
                        <a:lnTo>
                          <a:pt x="111" y="379"/>
                        </a:lnTo>
                        <a:lnTo>
                          <a:pt x="94" y="386"/>
                        </a:lnTo>
                        <a:lnTo>
                          <a:pt x="87" y="435"/>
                        </a:lnTo>
                        <a:lnTo>
                          <a:pt x="78" y="464"/>
                        </a:lnTo>
                        <a:lnTo>
                          <a:pt x="59" y="461"/>
                        </a:lnTo>
                        <a:lnTo>
                          <a:pt x="49" y="483"/>
                        </a:lnTo>
                        <a:lnTo>
                          <a:pt x="31" y="485"/>
                        </a:lnTo>
                        <a:lnTo>
                          <a:pt x="26" y="457"/>
                        </a:lnTo>
                        <a:lnTo>
                          <a:pt x="12" y="424"/>
                        </a:lnTo>
                        <a:lnTo>
                          <a:pt x="0" y="381"/>
                        </a:lnTo>
                        <a:lnTo>
                          <a:pt x="7" y="362"/>
                        </a:lnTo>
                        <a:lnTo>
                          <a:pt x="19" y="341"/>
                        </a:lnTo>
                        <a:lnTo>
                          <a:pt x="26" y="303"/>
                        </a:lnTo>
                        <a:lnTo>
                          <a:pt x="14" y="286"/>
                        </a:lnTo>
                        <a:lnTo>
                          <a:pt x="14" y="239"/>
                        </a:lnTo>
                        <a:lnTo>
                          <a:pt x="26" y="206"/>
                        </a:lnTo>
                        <a:lnTo>
                          <a:pt x="40" y="206"/>
                        </a:lnTo>
                        <a:lnTo>
                          <a:pt x="45" y="192"/>
                        </a:lnTo>
                        <a:lnTo>
                          <a:pt x="40" y="177"/>
                        </a:lnTo>
                        <a:lnTo>
                          <a:pt x="66" y="125"/>
                        </a:lnTo>
                        <a:lnTo>
                          <a:pt x="83" y="78"/>
                        </a:lnTo>
                        <a:lnTo>
                          <a:pt x="92" y="47"/>
                        </a:lnTo>
                        <a:lnTo>
                          <a:pt x="109" y="50"/>
                        </a:lnTo>
                        <a:lnTo>
                          <a:pt x="113" y="24"/>
                        </a:lnTo>
                        <a:lnTo>
                          <a:pt x="144" y="31"/>
                        </a:lnTo>
                        <a:lnTo>
                          <a:pt x="146" y="2"/>
                        </a:lnTo>
                        <a:lnTo>
                          <a:pt x="156" y="0"/>
                        </a:lnTo>
                        <a:lnTo>
                          <a:pt x="177" y="21"/>
                        </a:lnTo>
                        <a:close/>
                      </a:path>
                    </a:pathLst>
                  </a:custGeom>
                  <a:solidFill>
                    <a:srgbClr val="98D8C6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40" name="Freeform 327"/>
                  <p:cNvSpPr>
                    <a:spLocks noEditPoints="1"/>
                  </p:cNvSpPr>
                  <p:nvPr/>
                </p:nvSpPr>
                <p:spPr bwMode="auto">
                  <a:xfrm>
                    <a:off x="4748171" y="3377463"/>
                    <a:ext cx="283742" cy="122674"/>
                  </a:xfrm>
                  <a:custGeom>
                    <a:avLst/>
                    <a:gdLst>
                      <a:gd name="T0" fmla="*/ 175 w 303"/>
                      <a:gd name="T1" fmla="*/ 19 h 131"/>
                      <a:gd name="T2" fmla="*/ 218 w 303"/>
                      <a:gd name="T3" fmla="*/ 24 h 131"/>
                      <a:gd name="T4" fmla="*/ 251 w 303"/>
                      <a:gd name="T5" fmla="*/ 15 h 131"/>
                      <a:gd name="T6" fmla="*/ 284 w 303"/>
                      <a:gd name="T7" fmla="*/ 24 h 131"/>
                      <a:gd name="T8" fmla="*/ 284 w 303"/>
                      <a:gd name="T9" fmla="*/ 41 h 131"/>
                      <a:gd name="T10" fmla="*/ 303 w 303"/>
                      <a:gd name="T11" fmla="*/ 52 h 131"/>
                      <a:gd name="T12" fmla="*/ 296 w 303"/>
                      <a:gd name="T13" fmla="*/ 83 h 131"/>
                      <a:gd name="T14" fmla="*/ 301 w 303"/>
                      <a:gd name="T15" fmla="*/ 105 h 131"/>
                      <a:gd name="T16" fmla="*/ 289 w 303"/>
                      <a:gd name="T17" fmla="*/ 102 h 131"/>
                      <a:gd name="T18" fmla="*/ 263 w 303"/>
                      <a:gd name="T19" fmla="*/ 105 h 131"/>
                      <a:gd name="T20" fmla="*/ 237 w 303"/>
                      <a:gd name="T21" fmla="*/ 107 h 131"/>
                      <a:gd name="T22" fmla="*/ 204 w 303"/>
                      <a:gd name="T23" fmla="*/ 114 h 131"/>
                      <a:gd name="T24" fmla="*/ 178 w 303"/>
                      <a:gd name="T25" fmla="*/ 116 h 131"/>
                      <a:gd name="T26" fmla="*/ 171 w 303"/>
                      <a:gd name="T27" fmla="*/ 123 h 131"/>
                      <a:gd name="T28" fmla="*/ 164 w 303"/>
                      <a:gd name="T29" fmla="*/ 131 h 131"/>
                      <a:gd name="T30" fmla="*/ 164 w 303"/>
                      <a:gd name="T31" fmla="*/ 114 h 131"/>
                      <a:gd name="T32" fmla="*/ 140 w 303"/>
                      <a:gd name="T33" fmla="*/ 112 h 131"/>
                      <a:gd name="T34" fmla="*/ 105 w 303"/>
                      <a:gd name="T35" fmla="*/ 126 h 131"/>
                      <a:gd name="T36" fmla="*/ 74 w 303"/>
                      <a:gd name="T37" fmla="*/ 114 h 131"/>
                      <a:gd name="T38" fmla="*/ 60 w 303"/>
                      <a:gd name="T39" fmla="*/ 126 h 131"/>
                      <a:gd name="T40" fmla="*/ 26 w 303"/>
                      <a:gd name="T41" fmla="*/ 114 h 131"/>
                      <a:gd name="T42" fmla="*/ 5 w 303"/>
                      <a:gd name="T43" fmla="*/ 83 h 131"/>
                      <a:gd name="T44" fmla="*/ 0 w 303"/>
                      <a:gd name="T45" fmla="*/ 57 h 131"/>
                      <a:gd name="T46" fmla="*/ 45 w 303"/>
                      <a:gd name="T47" fmla="*/ 36 h 131"/>
                      <a:gd name="T48" fmla="*/ 83 w 303"/>
                      <a:gd name="T49" fmla="*/ 24 h 131"/>
                      <a:gd name="T50" fmla="*/ 121 w 303"/>
                      <a:gd name="T51" fmla="*/ 5 h 131"/>
                      <a:gd name="T52" fmla="*/ 175 w 303"/>
                      <a:gd name="T53" fmla="*/ 19 h 131"/>
                      <a:gd name="T54" fmla="*/ 17 w 303"/>
                      <a:gd name="T55" fmla="*/ 31 h 131"/>
                      <a:gd name="T56" fmla="*/ 0 w 303"/>
                      <a:gd name="T57" fmla="*/ 34 h 131"/>
                      <a:gd name="T58" fmla="*/ 3 w 303"/>
                      <a:gd name="T59" fmla="*/ 26 h 131"/>
                      <a:gd name="T60" fmla="*/ 0 w 303"/>
                      <a:gd name="T61" fmla="*/ 7 h 131"/>
                      <a:gd name="T62" fmla="*/ 31 w 303"/>
                      <a:gd name="T63" fmla="*/ 5 h 131"/>
                      <a:gd name="T64" fmla="*/ 48 w 303"/>
                      <a:gd name="T65" fmla="*/ 19 h 131"/>
                      <a:gd name="T66" fmla="*/ 24 w 303"/>
                      <a:gd name="T67" fmla="*/ 24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303" h="131">
                        <a:moveTo>
                          <a:pt x="175" y="19"/>
                        </a:moveTo>
                        <a:lnTo>
                          <a:pt x="175" y="19"/>
                        </a:lnTo>
                        <a:lnTo>
                          <a:pt x="199" y="26"/>
                        </a:lnTo>
                        <a:lnTo>
                          <a:pt x="218" y="24"/>
                        </a:lnTo>
                        <a:lnTo>
                          <a:pt x="232" y="24"/>
                        </a:lnTo>
                        <a:lnTo>
                          <a:pt x="251" y="15"/>
                        </a:lnTo>
                        <a:lnTo>
                          <a:pt x="268" y="12"/>
                        </a:lnTo>
                        <a:lnTo>
                          <a:pt x="284" y="24"/>
                        </a:lnTo>
                        <a:lnTo>
                          <a:pt x="287" y="31"/>
                        </a:lnTo>
                        <a:lnTo>
                          <a:pt x="284" y="41"/>
                        </a:lnTo>
                        <a:lnTo>
                          <a:pt x="296" y="45"/>
                        </a:lnTo>
                        <a:lnTo>
                          <a:pt x="303" y="52"/>
                        </a:lnTo>
                        <a:lnTo>
                          <a:pt x="291" y="60"/>
                        </a:lnTo>
                        <a:lnTo>
                          <a:pt x="296" y="83"/>
                        </a:lnTo>
                        <a:lnTo>
                          <a:pt x="294" y="88"/>
                        </a:lnTo>
                        <a:lnTo>
                          <a:pt x="301" y="105"/>
                        </a:lnTo>
                        <a:lnTo>
                          <a:pt x="296" y="107"/>
                        </a:lnTo>
                        <a:lnTo>
                          <a:pt x="289" y="102"/>
                        </a:lnTo>
                        <a:lnTo>
                          <a:pt x="270" y="100"/>
                        </a:lnTo>
                        <a:lnTo>
                          <a:pt x="263" y="105"/>
                        </a:lnTo>
                        <a:lnTo>
                          <a:pt x="244" y="107"/>
                        </a:lnTo>
                        <a:lnTo>
                          <a:pt x="237" y="107"/>
                        </a:lnTo>
                        <a:lnTo>
                          <a:pt x="218" y="114"/>
                        </a:lnTo>
                        <a:lnTo>
                          <a:pt x="204" y="114"/>
                        </a:lnTo>
                        <a:lnTo>
                          <a:pt x="197" y="109"/>
                        </a:lnTo>
                        <a:lnTo>
                          <a:pt x="178" y="116"/>
                        </a:lnTo>
                        <a:lnTo>
                          <a:pt x="173" y="112"/>
                        </a:lnTo>
                        <a:lnTo>
                          <a:pt x="171" y="123"/>
                        </a:lnTo>
                        <a:lnTo>
                          <a:pt x="168" y="126"/>
                        </a:lnTo>
                        <a:lnTo>
                          <a:pt x="164" y="131"/>
                        </a:lnTo>
                        <a:lnTo>
                          <a:pt x="157" y="123"/>
                        </a:lnTo>
                        <a:lnTo>
                          <a:pt x="164" y="114"/>
                        </a:lnTo>
                        <a:lnTo>
                          <a:pt x="154" y="116"/>
                        </a:lnTo>
                        <a:lnTo>
                          <a:pt x="140" y="112"/>
                        </a:lnTo>
                        <a:lnTo>
                          <a:pt x="128" y="123"/>
                        </a:lnTo>
                        <a:lnTo>
                          <a:pt x="105" y="126"/>
                        </a:lnTo>
                        <a:lnTo>
                          <a:pt x="90" y="114"/>
                        </a:lnTo>
                        <a:lnTo>
                          <a:pt x="74" y="114"/>
                        </a:lnTo>
                        <a:lnTo>
                          <a:pt x="69" y="123"/>
                        </a:lnTo>
                        <a:lnTo>
                          <a:pt x="60" y="126"/>
                        </a:lnTo>
                        <a:lnTo>
                          <a:pt x="43" y="114"/>
                        </a:lnTo>
                        <a:lnTo>
                          <a:pt x="26" y="114"/>
                        </a:lnTo>
                        <a:lnTo>
                          <a:pt x="15" y="95"/>
                        </a:lnTo>
                        <a:lnTo>
                          <a:pt x="5" y="83"/>
                        </a:lnTo>
                        <a:lnTo>
                          <a:pt x="12" y="67"/>
                        </a:lnTo>
                        <a:lnTo>
                          <a:pt x="0" y="57"/>
                        </a:lnTo>
                        <a:lnTo>
                          <a:pt x="19" y="38"/>
                        </a:lnTo>
                        <a:lnTo>
                          <a:pt x="45" y="36"/>
                        </a:lnTo>
                        <a:lnTo>
                          <a:pt x="50" y="22"/>
                        </a:lnTo>
                        <a:lnTo>
                          <a:pt x="83" y="24"/>
                        </a:lnTo>
                        <a:lnTo>
                          <a:pt x="102" y="10"/>
                        </a:lnTo>
                        <a:lnTo>
                          <a:pt x="121" y="5"/>
                        </a:lnTo>
                        <a:lnTo>
                          <a:pt x="147" y="3"/>
                        </a:lnTo>
                        <a:lnTo>
                          <a:pt x="175" y="19"/>
                        </a:lnTo>
                        <a:close/>
                        <a:moveTo>
                          <a:pt x="17" y="31"/>
                        </a:moveTo>
                        <a:lnTo>
                          <a:pt x="17" y="31"/>
                        </a:lnTo>
                        <a:lnTo>
                          <a:pt x="5" y="43"/>
                        </a:lnTo>
                        <a:lnTo>
                          <a:pt x="0" y="34"/>
                        </a:lnTo>
                        <a:lnTo>
                          <a:pt x="0" y="29"/>
                        </a:lnTo>
                        <a:lnTo>
                          <a:pt x="3" y="26"/>
                        </a:lnTo>
                        <a:lnTo>
                          <a:pt x="10" y="12"/>
                        </a:lnTo>
                        <a:lnTo>
                          <a:pt x="0" y="7"/>
                        </a:lnTo>
                        <a:lnTo>
                          <a:pt x="17" y="0"/>
                        </a:lnTo>
                        <a:lnTo>
                          <a:pt x="31" y="5"/>
                        </a:lnTo>
                        <a:lnTo>
                          <a:pt x="34" y="12"/>
                        </a:lnTo>
                        <a:lnTo>
                          <a:pt x="48" y="19"/>
                        </a:lnTo>
                        <a:lnTo>
                          <a:pt x="45" y="24"/>
                        </a:lnTo>
                        <a:lnTo>
                          <a:pt x="24" y="24"/>
                        </a:lnTo>
                        <a:lnTo>
                          <a:pt x="17" y="31"/>
                        </a:lnTo>
                        <a:close/>
                      </a:path>
                    </a:pathLst>
                  </a:custGeom>
                  <a:solidFill>
                    <a:srgbClr val="43B393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41" name="Freeform 335"/>
                  <p:cNvSpPr/>
                  <p:nvPr/>
                </p:nvSpPr>
                <p:spPr bwMode="auto">
                  <a:xfrm>
                    <a:off x="4689175" y="3151780"/>
                    <a:ext cx="272505" cy="181670"/>
                  </a:xfrm>
                  <a:custGeom>
                    <a:avLst/>
                    <a:gdLst>
                      <a:gd name="T0" fmla="*/ 189 w 291"/>
                      <a:gd name="T1" fmla="*/ 0 h 194"/>
                      <a:gd name="T2" fmla="*/ 194 w 291"/>
                      <a:gd name="T3" fmla="*/ 19 h 194"/>
                      <a:gd name="T4" fmla="*/ 208 w 291"/>
                      <a:gd name="T5" fmla="*/ 28 h 194"/>
                      <a:gd name="T6" fmla="*/ 215 w 291"/>
                      <a:gd name="T7" fmla="*/ 45 h 194"/>
                      <a:gd name="T8" fmla="*/ 248 w 291"/>
                      <a:gd name="T9" fmla="*/ 50 h 194"/>
                      <a:gd name="T10" fmla="*/ 267 w 291"/>
                      <a:gd name="T11" fmla="*/ 61 h 194"/>
                      <a:gd name="T12" fmla="*/ 291 w 291"/>
                      <a:gd name="T13" fmla="*/ 76 h 194"/>
                      <a:gd name="T14" fmla="*/ 288 w 291"/>
                      <a:gd name="T15" fmla="*/ 102 h 194"/>
                      <a:gd name="T16" fmla="*/ 269 w 291"/>
                      <a:gd name="T17" fmla="*/ 111 h 194"/>
                      <a:gd name="T18" fmla="*/ 262 w 291"/>
                      <a:gd name="T19" fmla="*/ 130 h 194"/>
                      <a:gd name="T20" fmla="*/ 236 w 291"/>
                      <a:gd name="T21" fmla="*/ 140 h 194"/>
                      <a:gd name="T22" fmla="*/ 208 w 291"/>
                      <a:gd name="T23" fmla="*/ 149 h 194"/>
                      <a:gd name="T24" fmla="*/ 217 w 291"/>
                      <a:gd name="T25" fmla="*/ 170 h 194"/>
                      <a:gd name="T26" fmla="*/ 231 w 291"/>
                      <a:gd name="T27" fmla="*/ 175 h 194"/>
                      <a:gd name="T28" fmla="*/ 191 w 291"/>
                      <a:gd name="T29" fmla="*/ 194 h 194"/>
                      <a:gd name="T30" fmla="*/ 184 w 291"/>
                      <a:gd name="T31" fmla="*/ 177 h 194"/>
                      <a:gd name="T32" fmla="*/ 170 w 291"/>
                      <a:gd name="T33" fmla="*/ 166 h 194"/>
                      <a:gd name="T34" fmla="*/ 182 w 291"/>
                      <a:gd name="T35" fmla="*/ 154 h 194"/>
                      <a:gd name="T36" fmla="*/ 156 w 291"/>
                      <a:gd name="T37" fmla="*/ 140 h 194"/>
                      <a:gd name="T38" fmla="*/ 132 w 291"/>
                      <a:gd name="T39" fmla="*/ 154 h 194"/>
                      <a:gd name="T40" fmla="*/ 113 w 291"/>
                      <a:gd name="T41" fmla="*/ 168 h 194"/>
                      <a:gd name="T42" fmla="*/ 99 w 291"/>
                      <a:gd name="T43" fmla="*/ 168 h 194"/>
                      <a:gd name="T44" fmla="*/ 106 w 291"/>
                      <a:gd name="T45" fmla="*/ 156 h 194"/>
                      <a:gd name="T46" fmla="*/ 108 w 291"/>
                      <a:gd name="T47" fmla="*/ 144 h 194"/>
                      <a:gd name="T48" fmla="*/ 113 w 291"/>
                      <a:gd name="T49" fmla="*/ 147 h 194"/>
                      <a:gd name="T50" fmla="*/ 127 w 291"/>
                      <a:gd name="T51" fmla="*/ 144 h 194"/>
                      <a:gd name="T52" fmla="*/ 127 w 291"/>
                      <a:gd name="T53" fmla="*/ 140 h 194"/>
                      <a:gd name="T54" fmla="*/ 118 w 291"/>
                      <a:gd name="T55" fmla="*/ 123 h 194"/>
                      <a:gd name="T56" fmla="*/ 113 w 291"/>
                      <a:gd name="T57" fmla="*/ 111 h 194"/>
                      <a:gd name="T58" fmla="*/ 99 w 291"/>
                      <a:gd name="T59" fmla="*/ 104 h 194"/>
                      <a:gd name="T60" fmla="*/ 75 w 291"/>
                      <a:gd name="T61" fmla="*/ 99 h 194"/>
                      <a:gd name="T62" fmla="*/ 66 w 291"/>
                      <a:gd name="T63" fmla="*/ 104 h 194"/>
                      <a:gd name="T64" fmla="*/ 49 w 291"/>
                      <a:gd name="T65" fmla="*/ 111 h 194"/>
                      <a:gd name="T66" fmla="*/ 37 w 291"/>
                      <a:gd name="T67" fmla="*/ 109 h 194"/>
                      <a:gd name="T68" fmla="*/ 16 w 291"/>
                      <a:gd name="T69" fmla="*/ 106 h 194"/>
                      <a:gd name="T70" fmla="*/ 9 w 291"/>
                      <a:gd name="T71" fmla="*/ 104 h 194"/>
                      <a:gd name="T72" fmla="*/ 2 w 291"/>
                      <a:gd name="T73" fmla="*/ 88 h 194"/>
                      <a:gd name="T74" fmla="*/ 11 w 291"/>
                      <a:gd name="T75" fmla="*/ 83 h 194"/>
                      <a:gd name="T76" fmla="*/ 21 w 291"/>
                      <a:gd name="T77" fmla="*/ 52 h 194"/>
                      <a:gd name="T78" fmla="*/ 30 w 291"/>
                      <a:gd name="T79" fmla="*/ 43 h 194"/>
                      <a:gd name="T80" fmla="*/ 30 w 291"/>
                      <a:gd name="T81" fmla="*/ 19 h 194"/>
                      <a:gd name="T82" fmla="*/ 52 w 291"/>
                      <a:gd name="T83" fmla="*/ 9 h 194"/>
                      <a:gd name="T84" fmla="*/ 87 w 291"/>
                      <a:gd name="T85" fmla="*/ 19 h 194"/>
                      <a:gd name="T86" fmla="*/ 104 w 291"/>
                      <a:gd name="T87" fmla="*/ 24 h 194"/>
                      <a:gd name="T88" fmla="*/ 115 w 291"/>
                      <a:gd name="T89" fmla="*/ 24 h 194"/>
                      <a:gd name="T90" fmla="*/ 137 w 291"/>
                      <a:gd name="T91" fmla="*/ 26 h 194"/>
                      <a:gd name="T92" fmla="*/ 142 w 291"/>
                      <a:gd name="T93" fmla="*/ 7 h 194"/>
                      <a:gd name="T94" fmla="*/ 163 w 291"/>
                      <a:gd name="T95" fmla="*/ 7 h 194"/>
                      <a:gd name="T96" fmla="*/ 172 w 291"/>
                      <a:gd name="T97" fmla="*/ 0 h 194"/>
                      <a:gd name="connsiteX0" fmla="*/ 6495 w 10000"/>
                      <a:gd name="connsiteY0" fmla="*/ 0 h 10000"/>
                      <a:gd name="connsiteX1" fmla="*/ 6495 w 10000"/>
                      <a:gd name="connsiteY1" fmla="*/ 0 h 10000"/>
                      <a:gd name="connsiteX2" fmla="*/ 6804 w 10000"/>
                      <a:gd name="connsiteY2" fmla="*/ 722 h 10000"/>
                      <a:gd name="connsiteX3" fmla="*/ 6667 w 10000"/>
                      <a:gd name="connsiteY3" fmla="*/ 979 h 10000"/>
                      <a:gd name="connsiteX4" fmla="*/ 6735 w 10000"/>
                      <a:gd name="connsiteY4" fmla="*/ 1340 h 10000"/>
                      <a:gd name="connsiteX5" fmla="*/ 7148 w 10000"/>
                      <a:gd name="connsiteY5" fmla="*/ 1443 h 10000"/>
                      <a:gd name="connsiteX6" fmla="*/ 7388 w 10000"/>
                      <a:gd name="connsiteY6" fmla="*/ 2062 h 10000"/>
                      <a:gd name="connsiteX7" fmla="*/ 7388 w 10000"/>
                      <a:gd name="connsiteY7" fmla="*/ 2320 h 10000"/>
                      <a:gd name="connsiteX8" fmla="*/ 8041 w 10000"/>
                      <a:gd name="connsiteY8" fmla="*/ 2784 h 10000"/>
                      <a:gd name="connsiteX9" fmla="*/ 8522 w 10000"/>
                      <a:gd name="connsiteY9" fmla="*/ 2577 h 10000"/>
                      <a:gd name="connsiteX10" fmla="*/ 8832 w 10000"/>
                      <a:gd name="connsiteY10" fmla="*/ 3144 h 10000"/>
                      <a:gd name="connsiteX11" fmla="*/ 9175 w 10000"/>
                      <a:gd name="connsiteY11" fmla="*/ 3144 h 10000"/>
                      <a:gd name="connsiteX12" fmla="*/ 10000 w 10000"/>
                      <a:gd name="connsiteY12" fmla="*/ 3557 h 10000"/>
                      <a:gd name="connsiteX13" fmla="*/ 10000 w 10000"/>
                      <a:gd name="connsiteY13" fmla="*/ 3918 h 10000"/>
                      <a:gd name="connsiteX14" fmla="*/ 9725 w 10000"/>
                      <a:gd name="connsiteY14" fmla="*/ 4536 h 10000"/>
                      <a:gd name="connsiteX15" fmla="*/ 9897 w 10000"/>
                      <a:gd name="connsiteY15" fmla="*/ 5258 h 10000"/>
                      <a:gd name="connsiteX16" fmla="*/ 9828 w 10000"/>
                      <a:gd name="connsiteY16" fmla="*/ 5722 h 10000"/>
                      <a:gd name="connsiteX17" fmla="*/ 9244 w 10000"/>
                      <a:gd name="connsiteY17" fmla="*/ 5722 h 10000"/>
                      <a:gd name="connsiteX18" fmla="*/ 9111 w 10000"/>
                      <a:gd name="connsiteY18" fmla="*/ 6406 h 10000"/>
                      <a:gd name="connsiteX19" fmla="*/ 9003 w 10000"/>
                      <a:gd name="connsiteY19" fmla="*/ 6701 h 10000"/>
                      <a:gd name="connsiteX20" fmla="*/ 8522 w 10000"/>
                      <a:gd name="connsiteY20" fmla="*/ 6804 h 10000"/>
                      <a:gd name="connsiteX21" fmla="*/ 8110 w 10000"/>
                      <a:gd name="connsiteY21" fmla="*/ 7216 h 10000"/>
                      <a:gd name="connsiteX22" fmla="*/ 7629 w 10000"/>
                      <a:gd name="connsiteY22" fmla="*/ 7216 h 10000"/>
                      <a:gd name="connsiteX23" fmla="*/ 7148 w 10000"/>
                      <a:gd name="connsiteY23" fmla="*/ 7680 h 10000"/>
                      <a:gd name="connsiteX24" fmla="*/ 7148 w 10000"/>
                      <a:gd name="connsiteY24" fmla="*/ 8402 h 10000"/>
                      <a:gd name="connsiteX25" fmla="*/ 7457 w 10000"/>
                      <a:gd name="connsiteY25" fmla="*/ 8763 h 10000"/>
                      <a:gd name="connsiteX26" fmla="*/ 8041 w 10000"/>
                      <a:gd name="connsiteY26" fmla="*/ 8660 h 10000"/>
                      <a:gd name="connsiteX27" fmla="*/ 7938 w 10000"/>
                      <a:gd name="connsiteY27" fmla="*/ 9021 h 10000"/>
                      <a:gd name="connsiteX28" fmla="*/ 7285 w 10000"/>
                      <a:gd name="connsiteY28" fmla="*/ 9278 h 10000"/>
                      <a:gd name="connsiteX29" fmla="*/ 6564 w 10000"/>
                      <a:gd name="connsiteY29" fmla="*/ 10000 h 10000"/>
                      <a:gd name="connsiteX30" fmla="*/ 6254 w 10000"/>
                      <a:gd name="connsiteY30" fmla="*/ 9639 h 10000"/>
                      <a:gd name="connsiteX31" fmla="*/ 6323 w 10000"/>
                      <a:gd name="connsiteY31" fmla="*/ 9124 h 10000"/>
                      <a:gd name="connsiteX32" fmla="*/ 5773 w 10000"/>
                      <a:gd name="connsiteY32" fmla="*/ 8763 h 10000"/>
                      <a:gd name="connsiteX33" fmla="*/ 5842 w 10000"/>
                      <a:gd name="connsiteY33" fmla="*/ 8557 h 10000"/>
                      <a:gd name="connsiteX34" fmla="*/ 6323 w 10000"/>
                      <a:gd name="connsiteY34" fmla="*/ 8196 h 10000"/>
                      <a:gd name="connsiteX35" fmla="*/ 6254 w 10000"/>
                      <a:gd name="connsiteY35" fmla="*/ 7938 h 10000"/>
                      <a:gd name="connsiteX36" fmla="*/ 5361 w 10000"/>
                      <a:gd name="connsiteY36" fmla="*/ 7577 h 10000"/>
                      <a:gd name="connsiteX37" fmla="*/ 5361 w 10000"/>
                      <a:gd name="connsiteY37" fmla="*/ 7216 h 10000"/>
                      <a:gd name="connsiteX38" fmla="*/ 4777 w 10000"/>
                      <a:gd name="connsiteY38" fmla="*/ 7320 h 10000"/>
                      <a:gd name="connsiteX39" fmla="*/ 4536 w 10000"/>
                      <a:gd name="connsiteY39" fmla="*/ 7938 h 10000"/>
                      <a:gd name="connsiteX40" fmla="*/ 4124 w 10000"/>
                      <a:gd name="connsiteY40" fmla="*/ 8918 h 10000"/>
                      <a:gd name="connsiteX41" fmla="*/ 3883 w 10000"/>
                      <a:gd name="connsiteY41" fmla="*/ 8660 h 10000"/>
                      <a:gd name="connsiteX42" fmla="*/ 3643 w 10000"/>
                      <a:gd name="connsiteY42" fmla="*/ 8763 h 10000"/>
                      <a:gd name="connsiteX43" fmla="*/ 3402 w 10000"/>
                      <a:gd name="connsiteY43" fmla="*/ 8660 h 10000"/>
                      <a:gd name="connsiteX44" fmla="*/ 3471 w 10000"/>
                      <a:gd name="connsiteY44" fmla="*/ 8557 h 10000"/>
                      <a:gd name="connsiteX45" fmla="*/ 3643 w 10000"/>
                      <a:gd name="connsiteY45" fmla="*/ 8041 h 10000"/>
                      <a:gd name="connsiteX46" fmla="*/ 3814 w 10000"/>
                      <a:gd name="connsiteY46" fmla="*/ 7680 h 10000"/>
                      <a:gd name="connsiteX47" fmla="*/ 3711 w 10000"/>
                      <a:gd name="connsiteY47" fmla="*/ 7423 h 10000"/>
                      <a:gd name="connsiteX48" fmla="*/ 3883 w 10000"/>
                      <a:gd name="connsiteY48" fmla="*/ 7423 h 10000"/>
                      <a:gd name="connsiteX49" fmla="*/ 3883 w 10000"/>
                      <a:gd name="connsiteY49" fmla="*/ 7577 h 10000"/>
                      <a:gd name="connsiteX50" fmla="*/ 4227 w 10000"/>
                      <a:gd name="connsiteY50" fmla="*/ 7577 h 10000"/>
                      <a:gd name="connsiteX51" fmla="*/ 4364 w 10000"/>
                      <a:gd name="connsiteY51" fmla="*/ 7423 h 10000"/>
                      <a:gd name="connsiteX52" fmla="*/ 4296 w 10000"/>
                      <a:gd name="connsiteY52" fmla="*/ 7320 h 10000"/>
                      <a:gd name="connsiteX53" fmla="*/ 4364 w 10000"/>
                      <a:gd name="connsiteY53" fmla="*/ 7216 h 10000"/>
                      <a:gd name="connsiteX54" fmla="*/ 4124 w 10000"/>
                      <a:gd name="connsiteY54" fmla="*/ 6804 h 10000"/>
                      <a:gd name="connsiteX55" fmla="*/ 4055 w 10000"/>
                      <a:gd name="connsiteY55" fmla="*/ 6340 h 10000"/>
                      <a:gd name="connsiteX56" fmla="*/ 3883 w 10000"/>
                      <a:gd name="connsiteY56" fmla="*/ 6237 h 10000"/>
                      <a:gd name="connsiteX57" fmla="*/ 3883 w 10000"/>
                      <a:gd name="connsiteY57" fmla="*/ 5722 h 10000"/>
                      <a:gd name="connsiteX58" fmla="*/ 3643 w 10000"/>
                      <a:gd name="connsiteY58" fmla="*/ 5464 h 10000"/>
                      <a:gd name="connsiteX59" fmla="*/ 3402 w 10000"/>
                      <a:gd name="connsiteY59" fmla="*/ 5361 h 10000"/>
                      <a:gd name="connsiteX60" fmla="*/ 2990 w 10000"/>
                      <a:gd name="connsiteY60" fmla="*/ 5000 h 10000"/>
                      <a:gd name="connsiteX61" fmla="*/ 2577 w 10000"/>
                      <a:gd name="connsiteY61" fmla="*/ 5103 h 10000"/>
                      <a:gd name="connsiteX62" fmla="*/ 2509 w 10000"/>
                      <a:gd name="connsiteY62" fmla="*/ 5361 h 10000"/>
                      <a:gd name="connsiteX63" fmla="*/ 2268 w 10000"/>
                      <a:gd name="connsiteY63" fmla="*/ 5361 h 10000"/>
                      <a:gd name="connsiteX64" fmla="*/ 2096 w 10000"/>
                      <a:gd name="connsiteY64" fmla="*/ 5619 h 10000"/>
                      <a:gd name="connsiteX65" fmla="*/ 1684 w 10000"/>
                      <a:gd name="connsiteY65" fmla="*/ 5722 h 10000"/>
                      <a:gd name="connsiteX66" fmla="*/ 1546 w 10000"/>
                      <a:gd name="connsiteY66" fmla="*/ 5876 h 10000"/>
                      <a:gd name="connsiteX67" fmla="*/ 1271 w 10000"/>
                      <a:gd name="connsiteY67" fmla="*/ 5619 h 10000"/>
                      <a:gd name="connsiteX68" fmla="*/ 893 w 10000"/>
                      <a:gd name="connsiteY68" fmla="*/ 5619 h 10000"/>
                      <a:gd name="connsiteX69" fmla="*/ 550 w 10000"/>
                      <a:gd name="connsiteY69" fmla="*/ 5464 h 10000"/>
                      <a:gd name="connsiteX70" fmla="*/ 309 w 10000"/>
                      <a:gd name="connsiteY70" fmla="*/ 5722 h 10000"/>
                      <a:gd name="connsiteX71" fmla="*/ 309 w 10000"/>
                      <a:gd name="connsiteY71" fmla="*/ 5361 h 10000"/>
                      <a:gd name="connsiteX72" fmla="*/ 0 w 10000"/>
                      <a:gd name="connsiteY72" fmla="*/ 5000 h 10000"/>
                      <a:gd name="connsiteX73" fmla="*/ 69 w 10000"/>
                      <a:gd name="connsiteY73" fmla="*/ 4536 h 10000"/>
                      <a:gd name="connsiteX74" fmla="*/ 241 w 10000"/>
                      <a:gd name="connsiteY74" fmla="*/ 4278 h 10000"/>
                      <a:gd name="connsiteX75" fmla="*/ 378 w 10000"/>
                      <a:gd name="connsiteY75" fmla="*/ 4278 h 10000"/>
                      <a:gd name="connsiteX76" fmla="*/ 241 w 10000"/>
                      <a:gd name="connsiteY76" fmla="*/ 3660 h 10000"/>
                      <a:gd name="connsiteX77" fmla="*/ 722 w 10000"/>
                      <a:gd name="connsiteY77" fmla="*/ 2680 h 10000"/>
                      <a:gd name="connsiteX78" fmla="*/ 962 w 10000"/>
                      <a:gd name="connsiteY78" fmla="*/ 2423 h 10000"/>
                      <a:gd name="connsiteX79" fmla="*/ 1031 w 10000"/>
                      <a:gd name="connsiteY79" fmla="*/ 2216 h 10000"/>
                      <a:gd name="connsiteX80" fmla="*/ 790 w 10000"/>
                      <a:gd name="connsiteY80" fmla="*/ 979 h 10000"/>
                      <a:gd name="connsiteX81" fmla="*/ 1031 w 10000"/>
                      <a:gd name="connsiteY81" fmla="*/ 979 h 10000"/>
                      <a:gd name="connsiteX82" fmla="*/ 1375 w 10000"/>
                      <a:gd name="connsiteY82" fmla="*/ 619 h 10000"/>
                      <a:gd name="connsiteX83" fmla="*/ 1787 w 10000"/>
                      <a:gd name="connsiteY83" fmla="*/ 464 h 10000"/>
                      <a:gd name="connsiteX84" fmla="*/ 2337 w 10000"/>
                      <a:gd name="connsiteY84" fmla="*/ 619 h 10000"/>
                      <a:gd name="connsiteX85" fmla="*/ 2990 w 10000"/>
                      <a:gd name="connsiteY85" fmla="*/ 979 h 10000"/>
                      <a:gd name="connsiteX86" fmla="*/ 3402 w 10000"/>
                      <a:gd name="connsiteY86" fmla="*/ 979 h 10000"/>
                      <a:gd name="connsiteX87" fmla="*/ 3574 w 10000"/>
                      <a:gd name="connsiteY87" fmla="*/ 1237 h 10000"/>
                      <a:gd name="connsiteX88" fmla="*/ 3814 w 10000"/>
                      <a:gd name="connsiteY88" fmla="*/ 979 h 10000"/>
                      <a:gd name="connsiteX89" fmla="*/ 3952 w 10000"/>
                      <a:gd name="connsiteY89" fmla="*/ 1237 h 10000"/>
                      <a:gd name="connsiteX90" fmla="*/ 4467 w 10000"/>
                      <a:gd name="connsiteY90" fmla="*/ 1237 h 10000"/>
                      <a:gd name="connsiteX91" fmla="*/ 4708 w 10000"/>
                      <a:gd name="connsiteY91" fmla="*/ 1340 h 10000"/>
                      <a:gd name="connsiteX92" fmla="*/ 4708 w 10000"/>
                      <a:gd name="connsiteY92" fmla="*/ 619 h 10000"/>
                      <a:gd name="connsiteX93" fmla="*/ 4880 w 10000"/>
                      <a:gd name="connsiteY93" fmla="*/ 361 h 10000"/>
                      <a:gd name="connsiteX94" fmla="*/ 5361 w 10000"/>
                      <a:gd name="connsiteY94" fmla="*/ 258 h 10000"/>
                      <a:gd name="connsiteX95" fmla="*/ 5601 w 10000"/>
                      <a:gd name="connsiteY95" fmla="*/ 361 h 10000"/>
                      <a:gd name="connsiteX96" fmla="*/ 5670 w 10000"/>
                      <a:gd name="connsiteY96" fmla="*/ 0 h 10000"/>
                      <a:gd name="connsiteX97" fmla="*/ 5911 w 10000"/>
                      <a:gd name="connsiteY97" fmla="*/ 0 h 10000"/>
                      <a:gd name="connsiteX98" fmla="*/ 6495 w 10000"/>
                      <a:gd name="connsiteY98" fmla="*/ 0 h 10000"/>
                      <a:gd name="connsiteX0-1" fmla="*/ 6495 w 10000"/>
                      <a:gd name="connsiteY0-2" fmla="*/ 0 h 10000"/>
                      <a:gd name="connsiteX1-3" fmla="*/ 6495 w 10000"/>
                      <a:gd name="connsiteY1-4" fmla="*/ 0 h 10000"/>
                      <a:gd name="connsiteX2-5" fmla="*/ 6804 w 10000"/>
                      <a:gd name="connsiteY2-6" fmla="*/ 722 h 10000"/>
                      <a:gd name="connsiteX3-7" fmla="*/ 6667 w 10000"/>
                      <a:gd name="connsiteY3-8" fmla="*/ 979 h 10000"/>
                      <a:gd name="connsiteX4-9" fmla="*/ 6735 w 10000"/>
                      <a:gd name="connsiteY4-10" fmla="*/ 1340 h 10000"/>
                      <a:gd name="connsiteX5-11" fmla="*/ 7148 w 10000"/>
                      <a:gd name="connsiteY5-12" fmla="*/ 1443 h 10000"/>
                      <a:gd name="connsiteX6-13" fmla="*/ 7388 w 10000"/>
                      <a:gd name="connsiteY6-14" fmla="*/ 2062 h 10000"/>
                      <a:gd name="connsiteX7-15" fmla="*/ 7388 w 10000"/>
                      <a:gd name="connsiteY7-16" fmla="*/ 2320 h 10000"/>
                      <a:gd name="connsiteX8-17" fmla="*/ 8041 w 10000"/>
                      <a:gd name="connsiteY8-18" fmla="*/ 2784 h 10000"/>
                      <a:gd name="connsiteX9-19" fmla="*/ 8522 w 10000"/>
                      <a:gd name="connsiteY9-20" fmla="*/ 2577 h 10000"/>
                      <a:gd name="connsiteX10-21" fmla="*/ 8832 w 10000"/>
                      <a:gd name="connsiteY10-22" fmla="*/ 3144 h 10000"/>
                      <a:gd name="connsiteX11-23" fmla="*/ 9175 w 10000"/>
                      <a:gd name="connsiteY11-24" fmla="*/ 3144 h 10000"/>
                      <a:gd name="connsiteX12-25" fmla="*/ 10000 w 10000"/>
                      <a:gd name="connsiteY12-26" fmla="*/ 3557 h 10000"/>
                      <a:gd name="connsiteX13-27" fmla="*/ 10000 w 10000"/>
                      <a:gd name="connsiteY13-28" fmla="*/ 3918 h 10000"/>
                      <a:gd name="connsiteX14-29" fmla="*/ 9725 w 10000"/>
                      <a:gd name="connsiteY14-30" fmla="*/ 4536 h 10000"/>
                      <a:gd name="connsiteX15-31" fmla="*/ 9897 w 10000"/>
                      <a:gd name="connsiteY15-32" fmla="*/ 5258 h 10000"/>
                      <a:gd name="connsiteX16-33" fmla="*/ 9828 w 10000"/>
                      <a:gd name="connsiteY16-34" fmla="*/ 5722 h 10000"/>
                      <a:gd name="connsiteX17-35" fmla="*/ 9424 w 10000"/>
                      <a:gd name="connsiteY17-36" fmla="*/ 5830 h 10000"/>
                      <a:gd name="connsiteX18-37" fmla="*/ 9111 w 10000"/>
                      <a:gd name="connsiteY18-38" fmla="*/ 6406 h 10000"/>
                      <a:gd name="connsiteX19-39" fmla="*/ 9003 w 10000"/>
                      <a:gd name="connsiteY19-40" fmla="*/ 6701 h 10000"/>
                      <a:gd name="connsiteX20-41" fmla="*/ 8522 w 10000"/>
                      <a:gd name="connsiteY20-42" fmla="*/ 6804 h 10000"/>
                      <a:gd name="connsiteX21-43" fmla="*/ 8110 w 10000"/>
                      <a:gd name="connsiteY21-44" fmla="*/ 7216 h 10000"/>
                      <a:gd name="connsiteX22-45" fmla="*/ 7629 w 10000"/>
                      <a:gd name="connsiteY22-46" fmla="*/ 7216 h 10000"/>
                      <a:gd name="connsiteX23-47" fmla="*/ 7148 w 10000"/>
                      <a:gd name="connsiteY23-48" fmla="*/ 7680 h 10000"/>
                      <a:gd name="connsiteX24-49" fmla="*/ 7148 w 10000"/>
                      <a:gd name="connsiteY24-50" fmla="*/ 8402 h 10000"/>
                      <a:gd name="connsiteX25-51" fmla="*/ 7457 w 10000"/>
                      <a:gd name="connsiteY25-52" fmla="*/ 8763 h 10000"/>
                      <a:gd name="connsiteX26-53" fmla="*/ 8041 w 10000"/>
                      <a:gd name="connsiteY26-54" fmla="*/ 8660 h 10000"/>
                      <a:gd name="connsiteX27-55" fmla="*/ 7938 w 10000"/>
                      <a:gd name="connsiteY27-56" fmla="*/ 9021 h 10000"/>
                      <a:gd name="connsiteX28-57" fmla="*/ 7285 w 10000"/>
                      <a:gd name="connsiteY28-58" fmla="*/ 9278 h 10000"/>
                      <a:gd name="connsiteX29-59" fmla="*/ 6564 w 10000"/>
                      <a:gd name="connsiteY29-60" fmla="*/ 10000 h 10000"/>
                      <a:gd name="connsiteX30-61" fmla="*/ 6254 w 10000"/>
                      <a:gd name="connsiteY30-62" fmla="*/ 9639 h 10000"/>
                      <a:gd name="connsiteX31-63" fmla="*/ 6323 w 10000"/>
                      <a:gd name="connsiteY31-64" fmla="*/ 9124 h 10000"/>
                      <a:gd name="connsiteX32-65" fmla="*/ 5773 w 10000"/>
                      <a:gd name="connsiteY32-66" fmla="*/ 8763 h 10000"/>
                      <a:gd name="connsiteX33-67" fmla="*/ 5842 w 10000"/>
                      <a:gd name="connsiteY33-68" fmla="*/ 8557 h 10000"/>
                      <a:gd name="connsiteX34-69" fmla="*/ 6323 w 10000"/>
                      <a:gd name="connsiteY34-70" fmla="*/ 8196 h 10000"/>
                      <a:gd name="connsiteX35-71" fmla="*/ 6254 w 10000"/>
                      <a:gd name="connsiteY35-72" fmla="*/ 7938 h 10000"/>
                      <a:gd name="connsiteX36-73" fmla="*/ 5361 w 10000"/>
                      <a:gd name="connsiteY36-74" fmla="*/ 7577 h 10000"/>
                      <a:gd name="connsiteX37-75" fmla="*/ 5361 w 10000"/>
                      <a:gd name="connsiteY37-76" fmla="*/ 7216 h 10000"/>
                      <a:gd name="connsiteX38-77" fmla="*/ 4777 w 10000"/>
                      <a:gd name="connsiteY38-78" fmla="*/ 7320 h 10000"/>
                      <a:gd name="connsiteX39-79" fmla="*/ 4536 w 10000"/>
                      <a:gd name="connsiteY39-80" fmla="*/ 7938 h 10000"/>
                      <a:gd name="connsiteX40-81" fmla="*/ 4124 w 10000"/>
                      <a:gd name="connsiteY40-82" fmla="*/ 8918 h 10000"/>
                      <a:gd name="connsiteX41-83" fmla="*/ 3883 w 10000"/>
                      <a:gd name="connsiteY41-84" fmla="*/ 8660 h 10000"/>
                      <a:gd name="connsiteX42-85" fmla="*/ 3643 w 10000"/>
                      <a:gd name="connsiteY42-86" fmla="*/ 8763 h 10000"/>
                      <a:gd name="connsiteX43-87" fmla="*/ 3402 w 10000"/>
                      <a:gd name="connsiteY43-88" fmla="*/ 8660 h 10000"/>
                      <a:gd name="connsiteX44-89" fmla="*/ 3471 w 10000"/>
                      <a:gd name="connsiteY44-90" fmla="*/ 8557 h 10000"/>
                      <a:gd name="connsiteX45-91" fmla="*/ 3643 w 10000"/>
                      <a:gd name="connsiteY45-92" fmla="*/ 8041 h 10000"/>
                      <a:gd name="connsiteX46-93" fmla="*/ 3814 w 10000"/>
                      <a:gd name="connsiteY46-94" fmla="*/ 7680 h 10000"/>
                      <a:gd name="connsiteX47-95" fmla="*/ 3711 w 10000"/>
                      <a:gd name="connsiteY47-96" fmla="*/ 7423 h 10000"/>
                      <a:gd name="connsiteX48-97" fmla="*/ 3883 w 10000"/>
                      <a:gd name="connsiteY48-98" fmla="*/ 7423 h 10000"/>
                      <a:gd name="connsiteX49-99" fmla="*/ 3883 w 10000"/>
                      <a:gd name="connsiteY49-100" fmla="*/ 7577 h 10000"/>
                      <a:gd name="connsiteX50-101" fmla="*/ 4227 w 10000"/>
                      <a:gd name="connsiteY50-102" fmla="*/ 7577 h 10000"/>
                      <a:gd name="connsiteX51-103" fmla="*/ 4364 w 10000"/>
                      <a:gd name="connsiteY51-104" fmla="*/ 7423 h 10000"/>
                      <a:gd name="connsiteX52-105" fmla="*/ 4296 w 10000"/>
                      <a:gd name="connsiteY52-106" fmla="*/ 7320 h 10000"/>
                      <a:gd name="connsiteX53-107" fmla="*/ 4364 w 10000"/>
                      <a:gd name="connsiteY53-108" fmla="*/ 7216 h 10000"/>
                      <a:gd name="connsiteX54-109" fmla="*/ 4124 w 10000"/>
                      <a:gd name="connsiteY54-110" fmla="*/ 6804 h 10000"/>
                      <a:gd name="connsiteX55-111" fmla="*/ 4055 w 10000"/>
                      <a:gd name="connsiteY55-112" fmla="*/ 6340 h 10000"/>
                      <a:gd name="connsiteX56-113" fmla="*/ 3883 w 10000"/>
                      <a:gd name="connsiteY56-114" fmla="*/ 6237 h 10000"/>
                      <a:gd name="connsiteX57-115" fmla="*/ 3883 w 10000"/>
                      <a:gd name="connsiteY57-116" fmla="*/ 5722 h 10000"/>
                      <a:gd name="connsiteX58-117" fmla="*/ 3643 w 10000"/>
                      <a:gd name="connsiteY58-118" fmla="*/ 5464 h 10000"/>
                      <a:gd name="connsiteX59-119" fmla="*/ 3402 w 10000"/>
                      <a:gd name="connsiteY59-120" fmla="*/ 5361 h 10000"/>
                      <a:gd name="connsiteX60-121" fmla="*/ 2990 w 10000"/>
                      <a:gd name="connsiteY60-122" fmla="*/ 5000 h 10000"/>
                      <a:gd name="connsiteX61-123" fmla="*/ 2577 w 10000"/>
                      <a:gd name="connsiteY61-124" fmla="*/ 5103 h 10000"/>
                      <a:gd name="connsiteX62-125" fmla="*/ 2509 w 10000"/>
                      <a:gd name="connsiteY62-126" fmla="*/ 5361 h 10000"/>
                      <a:gd name="connsiteX63-127" fmla="*/ 2268 w 10000"/>
                      <a:gd name="connsiteY63-128" fmla="*/ 5361 h 10000"/>
                      <a:gd name="connsiteX64-129" fmla="*/ 2096 w 10000"/>
                      <a:gd name="connsiteY64-130" fmla="*/ 5619 h 10000"/>
                      <a:gd name="connsiteX65-131" fmla="*/ 1684 w 10000"/>
                      <a:gd name="connsiteY65-132" fmla="*/ 5722 h 10000"/>
                      <a:gd name="connsiteX66-133" fmla="*/ 1546 w 10000"/>
                      <a:gd name="connsiteY66-134" fmla="*/ 5876 h 10000"/>
                      <a:gd name="connsiteX67-135" fmla="*/ 1271 w 10000"/>
                      <a:gd name="connsiteY67-136" fmla="*/ 5619 h 10000"/>
                      <a:gd name="connsiteX68-137" fmla="*/ 893 w 10000"/>
                      <a:gd name="connsiteY68-138" fmla="*/ 5619 h 10000"/>
                      <a:gd name="connsiteX69-139" fmla="*/ 550 w 10000"/>
                      <a:gd name="connsiteY69-140" fmla="*/ 5464 h 10000"/>
                      <a:gd name="connsiteX70-141" fmla="*/ 309 w 10000"/>
                      <a:gd name="connsiteY70-142" fmla="*/ 5722 h 10000"/>
                      <a:gd name="connsiteX71-143" fmla="*/ 309 w 10000"/>
                      <a:gd name="connsiteY71-144" fmla="*/ 5361 h 10000"/>
                      <a:gd name="connsiteX72-145" fmla="*/ 0 w 10000"/>
                      <a:gd name="connsiteY72-146" fmla="*/ 5000 h 10000"/>
                      <a:gd name="connsiteX73-147" fmla="*/ 69 w 10000"/>
                      <a:gd name="connsiteY73-148" fmla="*/ 4536 h 10000"/>
                      <a:gd name="connsiteX74-149" fmla="*/ 241 w 10000"/>
                      <a:gd name="connsiteY74-150" fmla="*/ 4278 h 10000"/>
                      <a:gd name="connsiteX75-151" fmla="*/ 378 w 10000"/>
                      <a:gd name="connsiteY75-152" fmla="*/ 4278 h 10000"/>
                      <a:gd name="connsiteX76-153" fmla="*/ 241 w 10000"/>
                      <a:gd name="connsiteY76-154" fmla="*/ 3660 h 10000"/>
                      <a:gd name="connsiteX77-155" fmla="*/ 722 w 10000"/>
                      <a:gd name="connsiteY77-156" fmla="*/ 2680 h 10000"/>
                      <a:gd name="connsiteX78-157" fmla="*/ 962 w 10000"/>
                      <a:gd name="connsiteY78-158" fmla="*/ 2423 h 10000"/>
                      <a:gd name="connsiteX79-159" fmla="*/ 1031 w 10000"/>
                      <a:gd name="connsiteY79-160" fmla="*/ 2216 h 10000"/>
                      <a:gd name="connsiteX80-161" fmla="*/ 790 w 10000"/>
                      <a:gd name="connsiteY80-162" fmla="*/ 979 h 10000"/>
                      <a:gd name="connsiteX81-163" fmla="*/ 1031 w 10000"/>
                      <a:gd name="connsiteY81-164" fmla="*/ 979 h 10000"/>
                      <a:gd name="connsiteX82-165" fmla="*/ 1375 w 10000"/>
                      <a:gd name="connsiteY82-166" fmla="*/ 619 h 10000"/>
                      <a:gd name="connsiteX83-167" fmla="*/ 1787 w 10000"/>
                      <a:gd name="connsiteY83-168" fmla="*/ 464 h 10000"/>
                      <a:gd name="connsiteX84-169" fmla="*/ 2337 w 10000"/>
                      <a:gd name="connsiteY84-170" fmla="*/ 619 h 10000"/>
                      <a:gd name="connsiteX85-171" fmla="*/ 2990 w 10000"/>
                      <a:gd name="connsiteY85-172" fmla="*/ 979 h 10000"/>
                      <a:gd name="connsiteX86-173" fmla="*/ 3402 w 10000"/>
                      <a:gd name="connsiteY86-174" fmla="*/ 979 h 10000"/>
                      <a:gd name="connsiteX87-175" fmla="*/ 3574 w 10000"/>
                      <a:gd name="connsiteY87-176" fmla="*/ 1237 h 10000"/>
                      <a:gd name="connsiteX88-177" fmla="*/ 3814 w 10000"/>
                      <a:gd name="connsiteY88-178" fmla="*/ 979 h 10000"/>
                      <a:gd name="connsiteX89-179" fmla="*/ 3952 w 10000"/>
                      <a:gd name="connsiteY89-180" fmla="*/ 1237 h 10000"/>
                      <a:gd name="connsiteX90-181" fmla="*/ 4467 w 10000"/>
                      <a:gd name="connsiteY90-182" fmla="*/ 1237 h 10000"/>
                      <a:gd name="connsiteX91-183" fmla="*/ 4708 w 10000"/>
                      <a:gd name="connsiteY91-184" fmla="*/ 1340 h 10000"/>
                      <a:gd name="connsiteX92-185" fmla="*/ 4708 w 10000"/>
                      <a:gd name="connsiteY92-186" fmla="*/ 619 h 10000"/>
                      <a:gd name="connsiteX93-187" fmla="*/ 4880 w 10000"/>
                      <a:gd name="connsiteY93-188" fmla="*/ 361 h 10000"/>
                      <a:gd name="connsiteX94-189" fmla="*/ 5361 w 10000"/>
                      <a:gd name="connsiteY94-190" fmla="*/ 258 h 10000"/>
                      <a:gd name="connsiteX95-191" fmla="*/ 5601 w 10000"/>
                      <a:gd name="connsiteY95-192" fmla="*/ 361 h 10000"/>
                      <a:gd name="connsiteX96-193" fmla="*/ 5670 w 10000"/>
                      <a:gd name="connsiteY96-194" fmla="*/ 0 h 10000"/>
                      <a:gd name="connsiteX97-195" fmla="*/ 5911 w 10000"/>
                      <a:gd name="connsiteY97-196" fmla="*/ 0 h 10000"/>
                      <a:gd name="connsiteX98-197" fmla="*/ 6495 w 10000"/>
                      <a:gd name="connsiteY98-198" fmla="*/ 0 h 10000"/>
                    </a:gdLst>
                    <a:ahLst/>
                    <a:cxnLst>
                      <a:cxn ang="0">
                        <a:pos x="connsiteX0-1" y="connsiteY0-2"/>
                      </a:cxn>
                      <a:cxn ang="0">
                        <a:pos x="connsiteX1-3" y="connsiteY1-4"/>
                      </a:cxn>
                      <a:cxn ang="0">
                        <a:pos x="connsiteX2-5" y="connsiteY2-6"/>
                      </a:cxn>
                      <a:cxn ang="0">
                        <a:pos x="connsiteX3-7" y="connsiteY3-8"/>
                      </a:cxn>
                      <a:cxn ang="0">
                        <a:pos x="connsiteX4-9" y="connsiteY4-10"/>
                      </a:cxn>
                      <a:cxn ang="0">
                        <a:pos x="connsiteX5-11" y="connsiteY5-12"/>
                      </a:cxn>
                      <a:cxn ang="0">
                        <a:pos x="connsiteX6-13" y="connsiteY6-14"/>
                      </a:cxn>
                      <a:cxn ang="0">
                        <a:pos x="connsiteX7-15" y="connsiteY7-16"/>
                      </a:cxn>
                      <a:cxn ang="0">
                        <a:pos x="connsiteX8-17" y="connsiteY8-18"/>
                      </a:cxn>
                      <a:cxn ang="0">
                        <a:pos x="connsiteX9-19" y="connsiteY9-20"/>
                      </a:cxn>
                      <a:cxn ang="0">
                        <a:pos x="connsiteX10-21" y="connsiteY10-22"/>
                      </a:cxn>
                      <a:cxn ang="0">
                        <a:pos x="connsiteX11-23" y="connsiteY11-24"/>
                      </a:cxn>
                      <a:cxn ang="0">
                        <a:pos x="connsiteX12-25" y="connsiteY12-26"/>
                      </a:cxn>
                      <a:cxn ang="0">
                        <a:pos x="connsiteX13-27" y="connsiteY13-28"/>
                      </a:cxn>
                      <a:cxn ang="0">
                        <a:pos x="connsiteX14-29" y="connsiteY14-30"/>
                      </a:cxn>
                      <a:cxn ang="0">
                        <a:pos x="connsiteX15-31" y="connsiteY15-32"/>
                      </a:cxn>
                      <a:cxn ang="0">
                        <a:pos x="connsiteX16-33" y="connsiteY16-34"/>
                      </a:cxn>
                      <a:cxn ang="0">
                        <a:pos x="connsiteX17-35" y="connsiteY17-36"/>
                      </a:cxn>
                      <a:cxn ang="0">
                        <a:pos x="connsiteX18-37" y="connsiteY18-38"/>
                      </a:cxn>
                      <a:cxn ang="0">
                        <a:pos x="connsiteX19-39" y="connsiteY19-40"/>
                      </a:cxn>
                      <a:cxn ang="0">
                        <a:pos x="connsiteX20-41" y="connsiteY20-42"/>
                      </a:cxn>
                      <a:cxn ang="0">
                        <a:pos x="connsiteX21-43" y="connsiteY21-44"/>
                      </a:cxn>
                      <a:cxn ang="0">
                        <a:pos x="connsiteX22-45" y="connsiteY22-46"/>
                      </a:cxn>
                      <a:cxn ang="0">
                        <a:pos x="connsiteX23-47" y="connsiteY23-48"/>
                      </a:cxn>
                      <a:cxn ang="0">
                        <a:pos x="connsiteX24-49" y="connsiteY24-50"/>
                      </a:cxn>
                      <a:cxn ang="0">
                        <a:pos x="connsiteX25-51" y="connsiteY25-52"/>
                      </a:cxn>
                      <a:cxn ang="0">
                        <a:pos x="connsiteX26-53" y="connsiteY26-54"/>
                      </a:cxn>
                      <a:cxn ang="0">
                        <a:pos x="connsiteX27-55" y="connsiteY27-56"/>
                      </a:cxn>
                      <a:cxn ang="0">
                        <a:pos x="connsiteX28-57" y="connsiteY28-58"/>
                      </a:cxn>
                      <a:cxn ang="0">
                        <a:pos x="connsiteX29-59" y="connsiteY29-60"/>
                      </a:cxn>
                      <a:cxn ang="0">
                        <a:pos x="connsiteX30-61" y="connsiteY30-62"/>
                      </a:cxn>
                      <a:cxn ang="0">
                        <a:pos x="connsiteX31-63" y="connsiteY31-64"/>
                      </a:cxn>
                      <a:cxn ang="0">
                        <a:pos x="connsiteX32-65" y="connsiteY32-66"/>
                      </a:cxn>
                      <a:cxn ang="0">
                        <a:pos x="connsiteX33-67" y="connsiteY33-68"/>
                      </a:cxn>
                      <a:cxn ang="0">
                        <a:pos x="connsiteX34-69" y="connsiteY34-70"/>
                      </a:cxn>
                      <a:cxn ang="0">
                        <a:pos x="connsiteX35-71" y="connsiteY35-72"/>
                      </a:cxn>
                      <a:cxn ang="0">
                        <a:pos x="connsiteX36-73" y="connsiteY36-74"/>
                      </a:cxn>
                      <a:cxn ang="0">
                        <a:pos x="connsiteX37-75" y="connsiteY37-76"/>
                      </a:cxn>
                      <a:cxn ang="0">
                        <a:pos x="connsiteX38-77" y="connsiteY38-78"/>
                      </a:cxn>
                      <a:cxn ang="0">
                        <a:pos x="connsiteX39-79" y="connsiteY39-80"/>
                      </a:cxn>
                      <a:cxn ang="0">
                        <a:pos x="connsiteX40-81" y="connsiteY40-82"/>
                      </a:cxn>
                      <a:cxn ang="0">
                        <a:pos x="connsiteX41-83" y="connsiteY41-84"/>
                      </a:cxn>
                      <a:cxn ang="0">
                        <a:pos x="connsiteX42-85" y="connsiteY42-86"/>
                      </a:cxn>
                      <a:cxn ang="0">
                        <a:pos x="connsiteX43-87" y="connsiteY43-88"/>
                      </a:cxn>
                      <a:cxn ang="0">
                        <a:pos x="connsiteX44-89" y="connsiteY44-90"/>
                      </a:cxn>
                      <a:cxn ang="0">
                        <a:pos x="connsiteX45-91" y="connsiteY45-92"/>
                      </a:cxn>
                      <a:cxn ang="0">
                        <a:pos x="connsiteX46-93" y="connsiteY46-94"/>
                      </a:cxn>
                      <a:cxn ang="0">
                        <a:pos x="connsiteX47-95" y="connsiteY47-96"/>
                      </a:cxn>
                      <a:cxn ang="0">
                        <a:pos x="connsiteX48-97" y="connsiteY48-98"/>
                      </a:cxn>
                      <a:cxn ang="0">
                        <a:pos x="connsiteX49-99" y="connsiteY49-100"/>
                      </a:cxn>
                      <a:cxn ang="0">
                        <a:pos x="connsiteX50-101" y="connsiteY50-102"/>
                      </a:cxn>
                      <a:cxn ang="0">
                        <a:pos x="connsiteX51-103" y="connsiteY51-104"/>
                      </a:cxn>
                      <a:cxn ang="0">
                        <a:pos x="connsiteX52-105" y="connsiteY52-106"/>
                      </a:cxn>
                      <a:cxn ang="0">
                        <a:pos x="connsiteX53-107" y="connsiteY53-108"/>
                      </a:cxn>
                      <a:cxn ang="0">
                        <a:pos x="connsiteX54-109" y="connsiteY54-110"/>
                      </a:cxn>
                      <a:cxn ang="0">
                        <a:pos x="connsiteX55-111" y="connsiteY55-112"/>
                      </a:cxn>
                      <a:cxn ang="0">
                        <a:pos x="connsiteX56-113" y="connsiteY56-114"/>
                      </a:cxn>
                      <a:cxn ang="0">
                        <a:pos x="connsiteX57-115" y="connsiteY57-116"/>
                      </a:cxn>
                      <a:cxn ang="0">
                        <a:pos x="connsiteX58-117" y="connsiteY58-118"/>
                      </a:cxn>
                      <a:cxn ang="0">
                        <a:pos x="connsiteX59-119" y="connsiteY59-120"/>
                      </a:cxn>
                      <a:cxn ang="0">
                        <a:pos x="connsiteX60-121" y="connsiteY60-122"/>
                      </a:cxn>
                      <a:cxn ang="0">
                        <a:pos x="connsiteX61-123" y="connsiteY61-124"/>
                      </a:cxn>
                      <a:cxn ang="0">
                        <a:pos x="connsiteX62-125" y="connsiteY62-126"/>
                      </a:cxn>
                      <a:cxn ang="0">
                        <a:pos x="connsiteX63-127" y="connsiteY63-128"/>
                      </a:cxn>
                      <a:cxn ang="0">
                        <a:pos x="connsiteX64-129" y="connsiteY64-130"/>
                      </a:cxn>
                      <a:cxn ang="0">
                        <a:pos x="connsiteX65-131" y="connsiteY65-132"/>
                      </a:cxn>
                      <a:cxn ang="0">
                        <a:pos x="connsiteX66-133" y="connsiteY66-134"/>
                      </a:cxn>
                      <a:cxn ang="0">
                        <a:pos x="connsiteX67-135" y="connsiteY67-136"/>
                      </a:cxn>
                      <a:cxn ang="0">
                        <a:pos x="connsiteX68-137" y="connsiteY68-138"/>
                      </a:cxn>
                      <a:cxn ang="0">
                        <a:pos x="connsiteX69-139" y="connsiteY69-140"/>
                      </a:cxn>
                      <a:cxn ang="0">
                        <a:pos x="connsiteX70-141" y="connsiteY70-142"/>
                      </a:cxn>
                      <a:cxn ang="0">
                        <a:pos x="connsiteX71-143" y="connsiteY71-144"/>
                      </a:cxn>
                      <a:cxn ang="0">
                        <a:pos x="connsiteX72-145" y="connsiteY72-146"/>
                      </a:cxn>
                      <a:cxn ang="0">
                        <a:pos x="connsiteX73-147" y="connsiteY73-148"/>
                      </a:cxn>
                      <a:cxn ang="0">
                        <a:pos x="connsiteX74-149" y="connsiteY74-150"/>
                      </a:cxn>
                      <a:cxn ang="0">
                        <a:pos x="connsiteX75-151" y="connsiteY75-152"/>
                      </a:cxn>
                      <a:cxn ang="0">
                        <a:pos x="connsiteX76-153" y="connsiteY76-154"/>
                      </a:cxn>
                      <a:cxn ang="0">
                        <a:pos x="connsiteX77-155" y="connsiteY77-156"/>
                      </a:cxn>
                      <a:cxn ang="0">
                        <a:pos x="connsiteX78-157" y="connsiteY78-158"/>
                      </a:cxn>
                      <a:cxn ang="0">
                        <a:pos x="connsiteX79-159" y="connsiteY79-160"/>
                      </a:cxn>
                      <a:cxn ang="0">
                        <a:pos x="connsiteX80-161" y="connsiteY80-162"/>
                      </a:cxn>
                      <a:cxn ang="0">
                        <a:pos x="connsiteX81-163" y="connsiteY81-164"/>
                      </a:cxn>
                      <a:cxn ang="0">
                        <a:pos x="connsiteX82-165" y="connsiteY82-166"/>
                      </a:cxn>
                      <a:cxn ang="0">
                        <a:pos x="connsiteX83-167" y="connsiteY83-168"/>
                      </a:cxn>
                      <a:cxn ang="0">
                        <a:pos x="connsiteX84-169" y="connsiteY84-170"/>
                      </a:cxn>
                      <a:cxn ang="0">
                        <a:pos x="connsiteX85-171" y="connsiteY85-172"/>
                      </a:cxn>
                      <a:cxn ang="0">
                        <a:pos x="connsiteX86-173" y="connsiteY86-174"/>
                      </a:cxn>
                      <a:cxn ang="0">
                        <a:pos x="connsiteX87-175" y="connsiteY87-176"/>
                      </a:cxn>
                      <a:cxn ang="0">
                        <a:pos x="connsiteX88-177" y="connsiteY88-178"/>
                      </a:cxn>
                      <a:cxn ang="0">
                        <a:pos x="connsiteX89-179" y="connsiteY89-180"/>
                      </a:cxn>
                      <a:cxn ang="0">
                        <a:pos x="connsiteX90-181" y="connsiteY90-182"/>
                      </a:cxn>
                      <a:cxn ang="0">
                        <a:pos x="connsiteX91-183" y="connsiteY91-184"/>
                      </a:cxn>
                      <a:cxn ang="0">
                        <a:pos x="connsiteX92-185" y="connsiteY92-186"/>
                      </a:cxn>
                      <a:cxn ang="0">
                        <a:pos x="connsiteX93-187" y="connsiteY93-188"/>
                      </a:cxn>
                      <a:cxn ang="0">
                        <a:pos x="connsiteX94-189" y="connsiteY94-190"/>
                      </a:cxn>
                      <a:cxn ang="0">
                        <a:pos x="connsiteX95-191" y="connsiteY95-192"/>
                      </a:cxn>
                      <a:cxn ang="0">
                        <a:pos x="connsiteX96-193" y="connsiteY96-194"/>
                      </a:cxn>
                      <a:cxn ang="0">
                        <a:pos x="connsiteX97-195" y="connsiteY97-196"/>
                      </a:cxn>
                      <a:cxn ang="0">
                        <a:pos x="connsiteX98-197" y="connsiteY98-198"/>
                      </a:cxn>
                    </a:cxnLst>
                    <a:rect l="l" t="t" r="r" b="b"/>
                    <a:pathLst>
                      <a:path w="10000" h="10000">
                        <a:moveTo>
                          <a:pt x="6495" y="0"/>
                        </a:moveTo>
                        <a:lnTo>
                          <a:pt x="6495" y="0"/>
                        </a:lnTo>
                        <a:lnTo>
                          <a:pt x="6804" y="722"/>
                        </a:lnTo>
                        <a:lnTo>
                          <a:pt x="6667" y="979"/>
                        </a:lnTo>
                        <a:cubicBezTo>
                          <a:pt x="6690" y="1099"/>
                          <a:pt x="6712" y="1220"/>
                          <a:pt x="6735" y="1340"/>
                        </a:cubicBezTo>
                        <a:lnTo>
                          <a:pt x="7148" y="1443"/>
                        </a:lnTo>
                        <a:lnTo>
                          <a:pt x="7388" y="2062"/>
                        </a:lnTo>
                        <a:lnTo>
                          <a:pt x="7388" y="2320"/>
                        </a:lnTo>
                        <a:lnTo>
                          <a:pt x="8041" y="2784"/>
                        </a:lnTo>
                        <a:lnTo>
                          <a:pt x="8522" y="2577"/>
                        </a:lnTo>
                        <a:lnTo>
                          <a:pt x="8832" y="3144"/>
                        </a:lnTo>
                        <a:lnTo>
                          <a:pt x="9175" y="3144"/>
                        </a:lnTo>
                        <a:lnTo>
                          <a:pt x="10000" y="3557"/>
                        </a:lnTo>
                        <a:lnTo>
                          <a:pt x="10000" y="3918"/>
                        </a:lnTo>
                        <a:lnTo>
                          <a:pt x="9725" y="4536"/>
                        </a:lnTo>
                        <a:cubicBezTo>
                          <a:pt x="9782" y="4777"/>
                          <a:pt x="9840" y="5017"/>
                          <a:pt x="9897" y="5258"/>
                        </a:cubicBezTo>
                        <a:cubicBezTo>
                          <a:pt x="9874" y="5413"/>
                          <a:pt x="9851" y="5567"/>
                          <a:pt x="9828" y="5722"/>
                        </a:cubicBezTo>
                        <a:lnTo>
                          <a:pt x="9424" y="5830"/>
                        </a:lnTo>
                        <a:cubicBezTo>
                          <a:pt x="9380" y="6058"/>
                          <a:pt x="9155" y="6178"/>
                          <a:pt x="9111" y="6406"/>
                        </a:cubicBezTo>
                        <a:lnTo>
                          <a:pt x="9003" y="6701"/>
                        </a:lnTo>
                        <a:lnTo>
                          <a:pt x="8522" y="6804"/>
                        </a:lnTo>
                        <a:lnTo>
                          <a:pt x="8110" y="7216"/>
                        </a:lnTo>
                        <a:lnTo>
                          <a:pt x="7629" y="7216"/>
                        </a:lnTo>
                        <a:lnTo>
                          <a:pt x="7148" y="7680"/>
                        </a:lnTo>
                        <a:lnTo>
                          <a:pt x="7148" y="8402"/>
                        </a:lnTo>
                        <a:lnTo>
                          <a:pt x="7457" y="8763"/>
                        </a:lnTo>
                        <a:lnTo>
                          <a:pt x="8041" y="8660"/>
                        </a:lnTo>
                        <a:cubicBezTo>
                          <a:pt x="8007" y="8780"/>
                          <a:pt x="7972" y="8901"/>
                          <a:pt x="7938" y="9021"/>
                        </a:cubicBezTo>
                        <a:lnTo>
                          <a:pt x="7285" y="9278"/>
                        </a:lnTo>
                        <a:lnTo>
                          <a:pt x="6564" y="10000"/>
                        </a:lnTo>
                        <a:lnTo>
                          <a:pt x="6254" y="9639"/>
                        </a:lnTo>
                        <a:cubicBezTo>
                          <a:pt x="6277" y="9467"/>
                          <a:pt x="6300" y="9296"/>
                          <a:pt x="6323" y="9124"/>
                        </a:cubicBezTo>
                        <a:lnTo>
                          <a:pt x="5773" y="8763"/>
                        </a:lnTo>
                        <a:cubicBezTo>
                          <a:pt x="5796" y="8694"/>
                          <a:pt x="5819" y="8626"/>
                          <a:pt x="5842" y="8557"/>
                        </a:cubicBezTo>
                        <a:lnTo>
                          <a:pt x="6323" y="8196"/>
                        </a:lnTo>
                        <a:lnTo>
                          <a:pt x="6254" y="7938"/>
                        </a:lnTo>
                        <a:lnTo>
                          <a:pt x="5361" y="7577"/>
                        </a:lnTo>
                        <a:lnTo>
                          <a:pt x="5361" y="7216"/>
                        </a:lnTo>
                        <a:lnTo>
                          <a:pt x="4777" y="7320"/>
                        </a:lnTo>
                        <a:cubicBezTo>
                          <a:pt x="4697" y="7526"/>
                          <a:pt x="4616" y="7732"/>
                          <a:pt x="4536" y="7938"/>
                        </a:cubicBezTo>
                        <a:lnTo>
                          <a:pt x="4124" y="8918"/>
                        </a:lnTo>
                        <a:lnTo>
                          <a:pt x="3883" y="8660"/>
                        </a:lnTo>
                        <a:lnTo>
                          <a:pt x="3643" y="8763"/>
                        </a:lnTo>
                        <a:lnTo>
                          <a:pt x="3402" y="8660"/>
                        </a:lnTo>
                        <a:cubicBezTo>
                          <a:pt x="3425" y="8626"/>
                          <a:pt x="3448" y="8591"/>
                          <a:pt x="3471" y="8557"/>
                        </a:cubicBezTo>
                        <a:cubicBezTo>
                          <a:pt x="3528" y="8385"/>
                          <a:pt x="3586" y="8213"/>
                          <a:pt x="3643" y="8041"/>
                        </a:cubicBezTo>
                        <a:lnTo>
                          <a:pt x="3814" y="7680"/>
                        </a:lnTo>
                        <a:cubicBezTo>
                          <a:pt x="3780" y="7594"/>
                          <a:pt x="3745" y="7509"/>
                          <a:pt x="3711" y="7423"/>
                        </a:cubicBezTo>
                        <a:lnTo>
                          <a:pt x="3883" y="7423"/>
                        </a:lnTo>
                        <a:lnTo>
                          <a:pt x="3883" y="7577"/>
                        </a:lnTo>
                        <a:lnTo>
                          <a:pt x="4227" y="7577"/>
                        </a:lnTo>
                        <a:cubicBezTo>
                          <a:pt x="4273" y="7526"/>
                          <a:pt x="4318" y="7474"/>
                          <a:pt x="4364" y="7423"/>
                        </a:cubicBezTo>
                        <a:cubicBezTo>
                          <a:pt x="4341" y="7389"/>
                          <a:pt x="4319" y="7354"/>
                          <a:pt x="4296" y="7320"/>
                        </a:cubicBezTo>
                        <a:lnTo>
                          <a:pt x="4364" y="7216"/>
                        </a:lnTo>
                        <a:lnTo>
                          <a:pt x="4124" y="6804"/>
                        </a:lnTo>
                        <a:cubicBezTo>
                          <a:pt x="4101" y="6649"/>
                          <a:pt x="4078" y="6495"/>
                          <a:pt x="4055" y="6340"/>
                        </a:cubicBezTo>
                        <a:lnTo>
                          <a:pt x="3883" y="6237"/>
                        </a:lnTo>
                        <a:lnTo>
                          <a:pt x="3883" y="5722"/>
                        </a:lnTo>
                        <a:lnTo>
                          <a:pt x="3643" y="5464"/>
                        </a:lnTo>
                        <a:lnTo>
                          <a:pt x="3402" y="5361"/>
                        </a:lnTo>
                        <a:lnTo>
                          <a:pt x="2990" y="5000"/>
                        </a:lnTo>
                        <a:lnTo>
                          <a:pt x="2577" y="5103"/>
                        </a:lnTo>
                        <a:cubicBezTo>
                          <a:pt x="2554" y="5189"/>
                          <a:pt x="2532" y="5275"/>
                          <a:pt x="2509" y="5361"/>
                        </a:cubicBezTo>
                        <a:lnTo>
                          <a:pt x="2268" y="5361"/>
                        </a:lnTo>
                        <a:lnTo>
                          <a:pt x="2096" y="5619"/>
                        </a:lnTo>
                        <a:lnTo>
                          <a:pt x="1684" y="5722"/>
                        </a:lnTo>
                        <a:lnTo>
                          <a:pt x="1546" y="5876"/>
                        </a:lnTo>
                        <a:lnTo>
                          <a:pt x="1271" y="5619"/>
                        </a:lnTo>
                        <a:lnTo>
                          <a:pt x="893" y="5619"/>
                        </a:lnTo>
                        <a:lnTo>
                          <a:pt x="550" y="5464"/>
                        </a:lnTo>
                        <a:lnTo>
                          <a:pt x="309" y="5722"/>
                        </a:lnTo>
                        <a:lnTo>
                          <a:pt x="309" y="5361"/>
                        </a:lnTo>
                        <a:lnTo>
                          <a:pt x="0" y="5000"/>
                        </a:lnTo>
                        <a:cubicBezTo>
                          <a:pt x="23" y="4845"/>
                          <a:pt x="46" y="4691"/>
                          <a:pt x="69" y="4536"/>
                        </a:cubicBezTo>
                        <a:lnTo>
                          <a:pt x="241" y="4278"/>
                        </a:lnTo>
                        <a:lnTo>
                          <a:pt x="378" y="4278"/>
                        </a:lnTo>
                        <a:cubicBezTo>
                          <a:pt x="332" y="4072"/>
                          <a:pt x="287" y="3866"/>
                          <a:pt x="241" y="3660"/>
                        </a:cubicBezTo>
                        <a:lnTo>
                          <a:pt x="722" y="2680"/>
                        </a:lnTo>
                        <a:lnTo>
                          <a:pt x="962" y="2423"/>
                        </a:lnTo>
                        <a:lnTo>
                          <a:pt x="1031" y="2216"/>
                        </a:lnTo>
                        <a:cubicBezTo>
                          <a:pt x="951" y="1804"/>
                          <a:pt x="870" y="1391"/>
                          <a:pt x="790" y="979"/>
                        </a:cubicBezTo>
                        <a:lnTo>
                          <a:pt x="1031" y="979"/>
                        </a:lnTo>
                        <a:lnTo>
                          <a:pt x="1375" y="619"/>
                        </a:lnTo>
                        <a:lnTo>
                          <a:pt x="1787" y="464"/>
                        </a:lnTo>
                        <a:lnTo>
                          <a:pt x="2337" y="619"/>
                        </a:lnTo>
                        <a:lnTo>
                          <a:pt x="2990" y="979"/>
                        </a:lnTo>
                        <a:lnTo>
                          <a:pt x="3402" y="979"/>
                        </a:lnTo>
                        <a:lnTo>
                          <a:pt x="3574" y="1237"/>
                        </a:lnTo>
                        <a:lnTo>
                          <a:pt x="3814" y="979"/>
                        </a:lnTo>
                        <a:lnTo>
                          <a:pt x="3952" y="1237"/>
                        </a:lnTo>
                        <a:lnTo>
                          <a:pt x="4467" y="1237"/>
                        </a:lnTo>
                        <a:lnTo>
                          <a:pt x="4708" y="1340"/>
                        </a:lnTo>
                        <a:lnTo>
                          <a:pt x="4708" y="619"/>
                        </a:lnTo>
                        <a:lnTo>
                          <a:pt x="4880" y="361"/>
                        </a:lnTo>
                        <a:lnTo>
                          <a:pt x="5361" y="258"/>
                        </a:lnTo>
                        <a:lnTo>
                          <a:pt x="5601" y="361"/>
                        </a:lnTo>
                        <a:cubicBezTo>
                          <a:pt x="5624" y="241"/>
                          <a:pt x="5647" y="120"/>
                          <a:pt x="5670" y="0"/>
                        </a:cubicBezTo>
                        <a:lnTo>
                          <a:pt x="5911" y="0"/>
                        </a:lnTo>
                        <a:lnTo>
                          <a:pt x="6495" y="0"/>
                        </a:lnTo>
                        <a:close/>
                      </a:path>
                    </a:pathLst>
                  </a:custGeom>
                  <a:solidFill>
                    <a:srgbClr val="AEE0D2"/>
                  </a:solidFill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98" name="Freeform 154"/>
                <p:cNvSpPr/>
                <p:nvPr/>
              </p:nvSpPr>
              <p:spPr bwMode="auto">
                <a:xfrm>
                  <a:off x="3696003" y="2723826"/>
                  <a:ext cx="162005" cy="108628"/>
                </a:xfrm>
                <a:custGeom>
                  <a:avLst/>
                  <a:gdLst>
                    <a:gd name="T0" fmla="*/ 159 w 173"/>
                    <a:gd name="T1" fmla="*/ 2 h 116"/>
                    <a:gd name="T2" fmla="*/ 159 w 173"/>
                    <a:gd name="T3" fmla="*/ 2 h 116"/>
                    <a:gd name="T4" fmla="*/ 157 w 173"/>
                    <a:gd name="T5" fmla="*/ 29 h 116"/>
                    <a:gd name="T6" fmla="*/ 173 w 173"/>
                    <a:gd name="T7" fmla="*/ 55 h 116"/>
                    <a:gd name="T8" fmla="*/ 152 w 173"/>
                    <a:gd name="T9" fmla="*/ 83 h 116"/>
                    <a:gd name="T10" fmla="*/ 107 w 173"/>
                    <a:gd name="T11" fmla="*/ 109 h 116"/>
                    <a:gd name="T12" fmla="*/ 93 w 173"/>
                    <a:gd name="T13" fmla="*/ 116 h 116"/>
                    <a:gd name="T14" fmla="*/ 71 w 173"/>
                    <a:gd name="T15" fmla="*/ 109 h 116"/>
                    <a:gd name="T16" fmla="*/ 26 w 173"/>
                    <a:gd name="T17" fmla="*/ 100 h 116"/>
                    <a:gd name="T18" fmla="*/ 41 w 173"/>
                    <a:gd name="T19" fmla="*/ 83 h 116"/>
                    <a:gd name="T20" fmla="*/ 8 w 173"/>
                    <a:gd name="T21" fmla="*/ 64 h 116"/>
                    <a:gd name="T22" fmla="*/ 36 w 173"/>
                    <a:gd name="T23" fmla="*/ 57 h 116"/>
                    <a:gd name="T24" fmla="*/ 36 w 173"/>
                    <a:gd name="T25" fmla="*/ 45 h 116"/>
                    <a:gd name="T26" fmla="*/ 0 w 173"/>
                    <a:gd name="T27" fmla="*/ 36 h 116"/>
                    <a:gd name="T28" fmla="*/ 12 w 173"/>
                    <a:gd name="T29" fmla="*/ 12 h 116"/>
                    <a:gd name="T30" fmla="*/ 36 w 173"/>
                    <a:gd name="T31" fmla="*/ 5 h 116"/>
                    <a:gd name="T32" fmla="*/ 62 w 173"/>
                    <a:gd name="T33" fmla="*/ 33 h 116"/>
                    <a:gd name="T34" fmla="*/ 86 w 173"/>
                    <a:gd name="T35" fmla="*/ 10 h 116"/>
                    <a:gd name="T36" fmla="*/ 107 w 173"/>
                    <a:gd name="T37" fmla="*/ 21 h 116"/>
                    <a:gd name="T38" fmla="*/ 133 w 173"/>
                    <a:gd name="T39" fmla="*/ 0 h 116"/>
                    <a:gd name="T40" fmla="*/ 159 w 173"/>
                    <a:gd name="T41" fmla="*/ 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73" h="116">
                      <a:moveTo>
                        <a:pt x="159" y="2"/>
                      </a:moveTo>
                      <a:lnTo>
                        <a:pt x="159" y="2"/>
                      </a:lnTo>
                      <a:lnTo>
                        <a:pt x="157" y="29"/>
                      </a:lnTo>
                      <a:lnTo>
                        <a:pt x="173" y="55"/>
                      </a:lnTo>
                      <a:lnTo>
                        <a:pt x="152" y="83"/>
                      </a:lnTo>
                      <a:lnTo>
                        <a:pt x="107" y="109"/>
                      </a:lnTo>
                      <a:lnTo>
                        <a:pt x="93" y="116"/>
                      </a:lnTo>
                      <a:lnTo>
                        <a:pt x="71" y="109"/>
                      </a:lnTo>
                      <a:lnTo>
                        <a:pt x="26" y="100"/>
                      </a:lnTo>
                      <a:lnTo>
                        <a:pt x="41" y="83"/>
                      </a:lnTo>
                      <a:lnTo>
                        <a:pt x="8" y="64"/>
                      </a:lnTo>
                      <a:lnTo>
                        <a:pt x="36" y="57"/>
                      </a:lnTo>
                      <a:lnTo>
                        <a:pt x="36" y="45"/>
                      </a:lnTo>
                      <a:lnTo>
                        <a:pt x="0" y="36"/>
                      </a:lnTo>
                      <a:lnTo>
                        <a:pt x="12" y="12"/>
                      </a:lnTo>
                      <a:lnTo>
                        <a:pt x="36" y="5"/>
                      </a:lnTo>
                      <a:lnTo>
                        <a:pt x="62" y="33"/>
                      </a:lnTo>
                      <a:lnTo>
                        <a:pt x="86" y="10"/>
                      </a:lnTo>
                      <a:lnTo>
                        <a:pt x="107" y="21"/>
                      </a:lnTo>
                      <a:lnTo>
                        <a:pt x="133" y="0"/>
                      </a:lnTo>
                      <a:lnTo>
                        <a:pt x="159" y="2"/>
                      </a:lnTo>
                      <a:close/>
                    </a:path>
                  </a:pathLst>
                </a:custGeom>
                <a:solidFill>
                  <a:srgbClr val="DBF1EB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96" name="Freeform 179"/>
              <p:cNvSpPr/>
              <p:nvPr/>
            </p:nvSpPr>
            <p:spPr bwMode="auto">
              <a:xfrm>
                <a:off x="4761275" y="2444014"/>
                <a:ext cx="746344" cy="959853"/>
              </a:xfrm>
              <a:custGeom>
                <a:avLst/>
                <a:gdLst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2838307 w 6006665"/>
                  <a:gd name="connsiteY3" fmla="*/ 0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916115 w 6006665"/>
                  <a:gd name="connsiteY6" fmla="*/ 52267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2991106 w 6006665"/>
                  <a:gd name="connsiteY11" fmla="*/ 161345 h 3006470"/>
                  <a:gd name="connsiteX12" fmla="*/ 3086005 w 6006665"/>
                  <a:gd name="connsiteY12" fmla="*/ 161345 h 3006470"/>
                  <a:gd name="connsiteX13" fmla="*/ 3097912 w 6006665"/>
                  <a:gd name="connsiteY13" fmla="*/ 161345 h 3006470"/>
                  <a:gd name="connsiteX14" fmla="*/ 3179721 w 6006665"/>
                  <a:gd name="connsiteY14" fmla="*/ 236336 h 3006470"/>
                  <a:gd name="connsiteX15" fmla="*/ 3211535 w 6006665"/>
                  <a:gd name="connsiteY15" fmla="*/ 295420 h 3006470"/>
                  <a:gd name="connsiteX16" fmla="*/ 3200173 w 6006665"/>
                  <a:gd name="connsiteY16" fmla="*/ 370412 h 3006470"/>
                  <a:gd name="connsiteX17" fmla="*/ 3161541 w 6006665"/>
                  <a:gd name="connsiteY17" fmla="*/ 413589 h 3006470"/>
                  <a:gd name="connsiteX18" fmla="*/ 3066097 w 6006665"/>
                  <a:gd name="connsiteY18" fmla="*/ 488580 h 3006470"/>
                  <a:gd name="connsiteX19" fmla="*/ 3034283 w 6006665"/>
                  <a:gd name="connsiteY19" fmla="*/ 531757 h 3006470"/>
                  <a:gd name="connsiteX20" fmla="*/ 3082005 w 6006665"/>
                  <a:gd name="connsiteY20" fmla="*/ 547664 h 3006470"/>
                  <a:gd name="connsiteX21" fmla="*/ 3129459 w 6006665"/>
                  <a:gd name="connsiteY21" fmla="*/ 575345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168359 w 6006665"/>
                  <a:gd name="connsiteY24" fmla="*/ 552209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625123 w 6006665"/>
                  <a:gd name="connsiteY36" fmla="*/ 611293 h 3006470"/>
                  <a:gd name="connsiteX37" fmla="*/ 3672301 w 6006665"/>
                  <a:gd name="connsiteY37" fmla="*/ 611293 h 3006470"/>
                  <a:gd name="connsiteX38" fmla="*/ 3684207 w 6006665"/>
                  <a:gd name="connsiteY38" fmla="*/ 611293 h 3006470"/>
                  <a:gd name="connsiteX39" fmla="*/ 3743291 w 6006665"/>
                  <a:gd name="connsiteY39" fmla="*/ 677194 h 3006470"/>
                  <a:gd name="connsiteX40" fmla="*/ 3759199 w 6006665"/>
                  <a:gd name="connsiteY40" fmla="*/ 756731 h 3006470"/>
                  <a:gd name="connsiteX41" fmla="*/ 3738747 w 6006665"/>
                  <a:gd name="connsiteY41" fmla="*/ 806725 h 3006470"/>
                  <a:gd name="connsiteX42" fmla="*/ 3786469 w 6006665"/>
                  <a:gd name="connsiteY42" fmla="*/ 897623 h 3006470"/>
                  <a:gd name="connsiteX43" fmla="*/ 3835603 w 6006665"/>
                  <a:gd name="connsiteY43" fmla="*/ 933529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77367 w 6006665"/>
                  <a:gd name="connsiteY46" fmla="*/ 822632 h 3006470"/>
                  <a:gd name="connsiteX47" fmla="*/ 3932151 w 6006665"/>
                  <a:gd name="connsiteY47" fmla="*/ 871095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0 w 6006665"/>
                  <a:gd name="connsiteY50" fmla="*/ 843084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17703 w 6006665"/>
                  <a:gd name="connsiteY56" fmla="*/ 7521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177332 w 6006665"/>
                  <a:gd name="connsiteY59" fmla="*/ 697647 h 3006470"/>
                  <a:gd name="connsiteX60" fmla="*/ 4511384 w 6006665"/>
                  <a:gd name="connsiteY60" fmla="*/ 779455 h 3006470"/>
                  <a:gd name="connsiteX61" fmla="*/ 4543199 w 6006665"/>
                  <a:gd name="connsiteY61" fmla="*/ 849902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95510 w 6006665"/>
                  <a:gd name="connsiteY84" fmla="*/ 1047031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81715 w 6006665"/>
                  <a:gd name="connsiteY88" fmla="*/ 1090783 h 3006470"/>
                  <a:gd name="connsiteX89" fmla="*/ 5633981 w 6006665"/>
                  <a:gd name="connsiteY89" fmla="*/ 1133960 h 3006470"/>
                  <a:gd name="connsiteX90" fmla="*/ 5720335 w 6006665"/>
                  <a:gd name="connsiteY90" fmla="*/ 1213496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33958 w 6006665"/>
                  <a:gd name="connsiteY96" fmla="*/ 1322574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34271 w 6006665"/>
                  <a:gd name="connsiteY129" fmla="*/ 1711358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45378 w 6006665"/>
                  <a:gd name="connsiteY132" fmla="*/ 1833879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1758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4974967 w 6006665"/>
                  <a:gd name="connsiteY147" fmla="*/ 2027038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42631 w 6006665"/>
                  <a:gd name="connsiteY163" fmla="*/ 2361090 h 3006470"/>
                  <a:gd name="connsiteX164" fmla="*/ 4715361 w 6006665"/>
                  <a:gd name="connsiteY164" fmla="*/ 2220198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7637 w 6006665"/>
                  <a:gd name="connsiteY191" fmla="*/ 1952698 h 3006470"/>
                  <a:gd name="connsiteX192" fmla="*/ 4243233 w 6006665"/>
                  <a:gd name="connsiteY192" fmla="*/ 1972499 h 3006470"/>
                  <a:gd name="connsiteX193" fmla="*/ 4125065 w 6006665"/>
                  <a:gd name="connsiteY193" fmla="*/ 2106574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8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8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91397 w 6006665"/>
                  <a:gd name="connsiteY487" fmla="*/ 123622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231676 h 3006470"/>
                  <a:gd name="connsiteX528" fmla="*/ 972614 w 6006665"/>
                  <a:gd name="connsiteY528" fmla="*/ 1145322 h 3006470"/>
                  <a:gd name="connsiteX529" fmla="*/ 982566 w 6006665"/>
                  <a:gd name="connsiteY529" fmla="*/ 1146649 h 3006470"/>
                  <a:gd name="connsiteX530" fmla="*/ 984521 w 6006665"/>
                  <a:gd name="connsiteY530" fmla="*/ 1145322 h 3006470"/>
                  <a:gd name="connsiteX531" fmla="*/ 1018608 w 6006665"/>
                  <a:gd name="connsiteY531" fmla="*/ 1149867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39037 w 6006665"/>
                  <a:gd name="connsiteY545" fmla="*/ 104306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52104 w 6006665"/>
                  <a:gd name="connsiteY555" fmla="*/ 913531 h 3006470"/>
                  <a:gd name="connsiteX556" fmla="*/ 1522551 w 6006665"/>
                  <a:gd name="connsiteY556" fmla="*/ 81127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582179 w 6006665"/>
                  <a:gd name="connsiteY560" fmla="*/ 677194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36162 w 6006665"/>
                  <a:gd name="connsiteY575" fmla="*/ 1197589 h 3006470"/>
                  <a:gd name="connsiteX576" fmla="*/ 1758887 w 6006665"/>
                  <a:gd name="connsiteY576" fmla="*/ 1133960 h 3006470"/>
                  <a:gd name="connsiteX577" fmla="*/ 1715710 w 6006665"/>
                  <a:gd name="connsiteY577" fmla="*/ 1122597 h 3006470"/>
                  <a:gd name="connsiteX578" fmla="*/ 1704347 w 6006665"/>
                  <a:gd name="connsiteY578" fmla="*/ 1070331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3501 w 6006665"/>
                  <a:gd name="connsiteY591" fmla="*/ 763548 h 3006470"/>
                  <a:gd name="connsiteX592" fmla="*/ 1988608 w 6006665"/>
                  <a:gd name="connsiteY592" fmla="*/ 811877 h 3006470"/>
                  <a:gd name="connsiteX593" fmla="*/ 1963408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92927 w 6006665"/>
                  <a:gd name="connsiteY599" fmla="*/ 559026 h 3006470"/>
                  <a:gd name="connsiteX600" fmla="*/ 2167930 w 6006665"/>
                  <a:gd name="connsiteY600" fmla="*/ 493125 h 3006470"/>
                  <a:gd name="connsiteX601" fmla="*/ 2204289 w 6006665"/>
                  <a:gd name="connsiteY601" fmla="*/ 402226 h 3006470"/>
                  <a:gd name="connsiteX602" fmla="*/ 2247466 w 6006665"/>
                  <a:gd name="connsiteY602" fmla="*/ 397681 h 3006470"/>
                  <a:gd name="connsiteX603" fmla="*/ 2317913 w 6006665"/>
                  <a:gd name="connsiteY603" fmla="*/ 322690 h 3006470"/>
                  <a:gd name="connsiteX604" fmla="*/ 2420183 w 6006665"/>
                  <a:gd name="connsiteY604" fmla="*/ 304510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614" fmla="*/ 2751953 w 6006665"/>
                  <a:gd name="connsiteY614" fmla="*/ 68174 h 3006470"/>
                  <a:gd name="connsiteX0-1" fmla="*/ 1791129 w 6006665"/>
                  <a:gd name="connsiteY0-2" fmla="*/ 817622 h 3006470"/>
                  <a:gd name="connsiteX1-3" fmla="*/ 1782156 w 6006665"/>
                  <a:gd name="connsiteY1-4" fmla="*/ 881716 h 3006470"/>
                  <a:gd name="connsiteX2-5" fmla="*/ 1809554 w 6006665"/>
                  <a:gd name="connsiteY2-6" fmla="*/ 895415 h 3006470"/>
                  <a:gd name="connsiteX3-7" fmla="*/ 1791129 w 6006665"/>
                  <a:gd name="connsiteY3-8" fmla="*/ 817622 h 3006470"/>
                  <a:gd name="connsiteX4-9" fmla="*/ 2838307 w 6006665"/>
                  <a:gd name="connsiteY4-10" fmla="*/ 0 h 3006470"/>
                  <a:gd name="connsiteX5-11" fmla="*/ 2844246 w 6006665"/>
                  <a:gd name="connsiteY5-12" fmla="*/ 4711 h 3006470"/>
                  <a:gd name="connsiteX6-13" fmla="*/ 2850213 w 6006665"/>
                  <a:gd name="connsiteY6-14" fmla="*/ 0 h 3006470"/>
                  <a:gd name="connsiteX7-15" fmla="*/ 2916115 w 6006665"/>
                  <a:gd name="connsiteY7-16" fmla="*/ 52267 h 3006470"/>
                  <a:gd name="connsiteX8-17" fmla="*/ 2861576 w 6006665"/>
                  <a:gd name="connsiteY8-18" fmla="*/ 90899 h 3006470"/>
                  <a:gd name="connsiteX9-19" fmla="*/ 2947929 w 6006665"/>
                  <a:gd name="connsiteY9-20" fmla="*/ 118168 h 3006470"/>
                  <a:gd name="connsiteX10-21" fmla="*/ 2957621 w 6006665"/>
                  <a:gd name="connsiteY10-22" fmla="*/ 186006 h 3006470"/>
                  <a:gd name="connsiteX11-23" fmla="*/ 2979199 w 6006665"/>
                  <a:gd name="connsiteY11-24" fmla="*/ 161345 h 3006470"/>
                  <a:gd name="connsiteX12-25" fmla="*/ 2991106 w 6006665"/>
                  <a:gd name="connsiteY12-26" fmla="*/ 161345 h 3006470"/>
                  <a:gd name="connsiteX13-27" fmla="*/ 3086005 w 6006665"/>
                  <a:gd name="connsiteY13-28" fmla="*/ 161345 h 3006470"/>
                  <a:gd name="connsiteX14-29" fmla="*/ 3097912 w 6006665"/>
                  <a:gd name="connsiteY14-30" fmla="*/ 161345 h 3006470"/>
                  <a:gd name="connsiteX15-31" fmla="*/ 3179721 w 6006665"/>
                  <a:gd name="connsiteY15-32" fmla="*/ 236336 h 3006470"/>
                  <a:gd name="connsiteX16-33" fmla="*/ 3211535 w 6006665"/>
                  <a:gd name="connsiteY16-34" fmla="*/ 295420 h 3006470"/>
                  <a:gd name="connsiteX17-35" fmla="*/ 3200173 w 6006665"/>
                  <a:gd name="connsiteY17-36" fmla="*/ 370412 h 3006470"/>
                  <a:gd name="connsiteX18-37" fmla="*/ 3161541 w 6006665"/>
                  <a:gd name="connsiteY18-38" fmla="*/ 413589 h 3006470"/>
                  <a:gd name="connsiteX19-39" fmla="*/ 3066097 w 6006665"/>
                  <a:gd name="connsiteY19-40" fmla="*/ 488580 h 3006470"/>
                  <a:gd name="connsiteX20-41" fmla="*/ 3034283 w 6006665"/>
                  <a:gd name="connsiteY20-42" fmla="*/ 531757 h 3006470"/>
                  <a:gd name="connsiteX21-43" fmla="*/ 3082005 w 6006665"/>
                  <a:gd name="connsiteY21-44" fmla="*/ 547664 h 3006470"/>
                  <a:gd name="connsiteX22-45" fmla="*/ 3129459 w 6006665"/>
                  <a:gd name="connsiteY22-46" fmla="*/ 575345 h 3006470"/>
                  <a:gd name="connsiteX23-47" fmla="*/ 3156451 w 6006665"/>
                  <a:gd name="connsiteY23-48" fmla="*/ 552209 h 3006470"/>
                  <a:gd name="connsiteX24-49" fmla="*/ 3158460 w 6006665"/>
                  <a:gd name="connsiteY24-50" fmla="*/ 560693 h 3006470"/>
                  <a:gd name="connsiteX25-51" fmla="*/ 3168359 w 6006665"/>
                  <a:gd name="connsiteY25-52" fmla="*/ 552209 h 3006470"/>
                  <a:gd name="connsiteX26-53" fmla="*/ 3184984 w 6006665"/>
                  <a:gd name="connsiteY26-54" fmla="*/ 622402 h 3006470"/>
                  <a:gd name="connsiteX27-55" fmla="*/ 3192811 w 6006665"/>
                  <a:gd name="connsiteY27-56" fmla="*/ 606748 h 3006470"/>
                  <a:gd name="connsiteX28-57" fmla="*/ 3251895 w 6006665"/>
                  <a:gd name="connsiteY28-58" fmla="*/ 586296 h 3006470"/>
                  <a:gd name="connsiteX29-59" fmla="*/ 3259833 w 6006665"/>
                  <a:gd name="connsiteY29-60" fmla="*/ 587670 h 3006470"/>
                  <a:gd name="connsiteX30-61" fmla="*/ 3263802 w 6006665"/>
                  <a:gd name="connsiteY30-62" fmla="*/ 586296 h 3006470"/>
                  <a:gd name="connsiteX31-63" fmla="*/ 3381970 w 6006665"/>
                  <a:gd name="connsiteY31-64" fmla="*/ 606748 h 3006470"/>
                  <a:gd name="connsiteX32-65" fmla="*/ 3388787 w 6006665"/>
                  <a:gd name="connsiteY32-66" fmla="*/ 665832 h 3006470"/>
                  <a:gd name="connsiteX33-67" fmla="*/ 3531529 w 6006665"/>
                  <a:gd name="connsiteY33-68" fmla="*/ 686823 h 3006470"/>
                  <a:gd name="connsiteX34-69" fmla="*/ 3538225 w 6006665"/>
                  <a:gd name="connsiteY34-70" fmla="*/ 590841 h 3006470"/>
                  <a:gd name="connsiteX35-71" fmla="*/ 3549910 w 6006665"/>
                  <a:gd name="connsiteY35-72" fmla="*/ 594028 h 3006470"/>
                  <a:gd name="connsiteX36-73" fmla="*/ 3550132 w 6006665"/>
                  <a:gd name="connsiteY36-74" fmla="*/ 590841 h 3006470"/>
                  <a:gd name="connsiteX37-75" fmla="*/ 3625123 w 6006665"/>
                  <a:gd name="connsiteY37-76" fmla="*/ 611293 h 3006470"/>
                  <a:gd name="connsiteX38-77" fmla="*/ 3672301 w 6006665"/>
                  <a:gd name="connsiteY38-78" fmla="*/ 611293 h 3006470"/>
                  <a:gd name="connsiteX39-79" fmla="*/ 3684207 w 6006665"/>
                  <a:gd name="connsiteY39-80" fmla="*/ 611293 h 3006470"/>
                  <a:gd name="connsiteX40-81" fmla="*/ 3743291 w 6006665"/>
                  <a:gd name="connsiteY40-82" fmla="*/ 677194 h 3006470"/>
                  <a:gd name="connsiteX41-83" fmla="*/ 3759199 w 6006665"/>
                  <a:gd name="connsiteY41-84" fmla="*/ 756731 h 3006470"/>
                  <a:gd name="connsiteX42-85" fmla="*/ 3738747 w 6006665"/>
                  <a:gd name="connsiteY42-86" fmla="*/ 806725 h 3006470"/>
                  <a:gd name="connsiteX43-87" fmla="*/ 3786469 w 6006665"/>
                  <a:gd name="connsiteY43-88" fmla="*/ 897623 h 3006470"/>
                  <a:gd name="connsiteX44-89" fmla="*/ 3835603 w 6006665"/>
                  <a:gd name="connsiteY44-90" fmla="*/ 933529 h 3006470"/>
                  <a:gd name="connsiteX45-91" fmla="*/ 3865460 w 6006665"/>
                  <a:gd name="connsiteY45-92" fmla="*/ 822632 h 3006470"/>
                  <a:gd name="connsiteX46-93" fmla="*/ 3875077 w 6006665"/>
                  <a:gd name="connsiteY46-94" fmla="*/ 831139 h 3006470"/>
                  <a:gd name="connsiteX47-95" fmla="*/ 3877367 w 6006665"/>
                  <a:gd name="connsiteY47-96" fmla="*/ 822632 h 3006470"/>
                  <a:gd name="connsiteX48-97" fmla="*/ 3932151 w 6006665"/>
                  <a:gd name="connsiteY48-98" fmla="*/ 871095 h 3006470"/>
                  <a:gd name="connsiteX49-99" fmla="*/ 3988173 w 6006665"/>
                  <a:gd name="connsiteY49-100" fmla="*/ 843084 h 3006470"/>
                  <a:gd name="connsiteX50-101" fmla="*/ 3993852 w 6006665"/>
                  <a:gd name="connsiteY50-102" fmla="*/ 846199 h 3006470"/>
                  <a:gd name="connsiteX51-103" fmla="*/ 4000080 w 6006665"/>
                  <a:gd name="connsiteY51-104" fmla="*/ 843084 h 3006470"/>
                  <a:gd name="connsiteX52-105" fmla="*/ 4062426 w 6006665"/>
                  <a:gd name="connsiteY52-106" fmla="*/ 877274 h 3006470"/>
                  <a:gd name="connsiteX53-107" fmla="*/ 4085889 w 6006665"/>
                  <a:gd name="connsiteY53-108" fmla="*/ 849902 h 3006470"/>
                  <a:gd name="connsiteX54-109" fmla="*/ 4095563 w 6006665"/>
                  <a:gd name="connsiteY54-110" fmla="*/ 852506 h 3006470"/>
                  <a:gd name="connsiteX55-111" fmla="*/ 4097796 w 6006665"/>
                  <a:gd name="connsiteY55-112" fmla="*/ 849902 h 3006470"/>
                  <a:gd name="connsiteX56-113" fmla="*/ 4144150 w 6006665"/>
                  <a:gd name="connsiteY56-114" fmla="*/ 862382 h 3006470"/>
                  <a:gd name="connsiteX57-115" fmla="*/ 4117703 w 6006665"/>
                  <a:gd name="connsiteY57-116" fmla="*/ 752186 h 3006470"/>
                  <a:gd name="connsiteX58-117" fmla="*/ 4165425 w 6006665"/>
                  <a:gd name="connsiteY58-118" fmla="*/ 697647 h 3006470"/>
                  <a:gd name="connsiteX59-119" fmla="*/ 4175231 w 6006665"/>
                  <a:gd name="connsiteY59-120" fmla="*/ 700048 h 3006470"/>
                  <a:gd name="connsiteX60-121" fmla="*/ 4177332 w 6006665"/>
                  <a:gd name="connsiteY60-122" fmla="*/ 697647 h 3006470"/>
                  <a:gd name="connsiteX61-123" fmla="*/ 4511384 w 6006665"/>
                  <a:gd name="connsiteY61-124" fmla="*/ 779455 h 3006470"/>
                  <a:gd name="connsiteX62-125" fmla="*/ 4543199 w 6006665"/>
                  <a:gd name="connsiteY62-126" fmla="*/ 849902 h 3006470"/>
                  <a:gd name="connsiteX63-127" fmla="*/ 4639242 w 6006665"/>
                  <a:gd name="connsiteY63-128" fmla="*/ 932544 h 3006470"/>
                  <a:gd name="connsiteX64-129" fmla="*/ 4774445 w 6006665"/>
                  <a:gd name="connsiteY64-130" fmla="*/ 913531 h 3006470"/>
                  <a:gd name="connsiteX65-131" fmla="*/ 4778496 w 6006665"/>
                  <a:gd name="connsiteY65-132" fmla="*/ 914635 h 3006470"/>
                  <a:gd name="connsiteX66-133" fmla="*/ 4786352 w 6006665"/>
                  <a:gd name="connsiteY66-134" fmla="*/ 913531 h 3006470"/>
                  <a:gd name="connsiteX67-135" fmla="*/ 4861343 w 6006665"/>
                  <a:gd name="connsiteY67-136" fmla="*/ 933983 h 3006470"/>
                  <a:gd name="connsiteX68-137" fmla="*/ 4893158 w 6006665"/>
                  <a:gd name="connsiteY68-138" fmla="*/ 977160 h 3006470"/>
                  <a:gd name="connsiteX69-139" fmla="*/ 4888613 w 6006665"/>
                  <a:gd name="connsiteY69-140" fmla="*/ 1058968 h 3006470"/>
                  <a:gd name="connsiteX70-141" fmla="*/ 4927677 w 6006665"/>
                  <a:gd name="connsiteY70-142" fmla="*/ 1083640 h 3006470"/>
                  <a:gd name="connsiteX71-143" fmla="*/ 4967605 w 6006665"/>
                  <a:gd name="connsiteY71-144" fmla="*/ 1070331 h 3006470"/>
                  <a:gd name="connsiteX72-145" fmla="*/ 5038051 w 6006665"/>
                  <a:gd name="connsiteY72-146" fmla="*/ 1063513 h 3006470"/>
                  <a:gd name="connsiteX73-147" fmla="*/ 5040730 w 6006665"/>
                  <a:gd name="connsiteY73-148" fmla="*/ 1064406 h 3006470"/>
                  <a:gd name="connsiteX74-149" fmla="*/ 5049958 w 6006665"/>
                  <a:gd name="connsiteY74-150" fmla="*/ 1063513 h 3006470"/>
                  <a:gd name="connsiteX75-151" fmla="*/ 5114249 w 6006665"/>
                  <a:gd name="connsiteY75-152" fmla="*/ 1084944 h 3006470"/>
                  <a:gd name="connsiteX76-153" fmla="*/ 5176671 w 6006665"/>
                  <a:gd name="connsiteY76-154" fmla="*/ 1074876 h 3006470"/>
                  <a:gd name="connsiteX77-155" fmla="*/ 5177801 w 6006665"/>
                  <a:gd name="connsiteY77-156" fmla="*/ 1076614 h 3006470"/>
                  <a:gd name="connsiteX78-157" fmla="*/ 5188578 w 6006665"/>
                  <a:gd name="connsiteY78-158" fmla="*/ 1074876 h 3006470"/>
                  <a:gd name="connsiteX79-159" fmla="*/ 5243719 w 6006665"/>
                  <a:gd name="connsiteY79-160" fmla="*/ 1159707 h 3006470"/>
                  <a:gd name="connsiteX80-161" fmla="*/ 5283477 w 6006665"/>
                  <a:gd name="connsiteY80-162" fmla="*/ 1129415 h 3006470"/>
                  <a:gd name="connsiteX81-163" fmla="*/ 5258480 w 6006665"/>
                  <a:gd name="connsiteY81-164" fmla="*/ 1063513 h 3006470"/>
                  <a:gd name="connsiteX82-165" fmla="*/ 5267570 w 6006665"/>
                  <a:gd name="connsiteY82-166" fmla="*/ 1015792 h 3006470"/>
                  <a:gd name="connsiteX83-167" fmla="*/ 5278896 w 6006665"/>
                  <a:gd name="connsiteY83-168" fmla="*/ 1018841 h 3006470"/>
                  <a:gd name="connsiteX84-169" fmla="*/ 5279477 w 6006665"/>
                  <a:gd name="connsiteY84-170" fmla="*/ 1015792 h 3006470"/>
                  <a:gd name="connsiteX85-171" fmla="*/ 5395510 w 6006665"/>
                  <a:gd name="connsiteY85-172" fmla="*/ 1047031 h 3006470"/>
                  <a:gd name="connsiteX86-173" fmla="*/ 5463001 w 6006665"/>
                  <a:gd name="connsiteY86-174" fmla="*/ 1043061 h 3006470"/>
                  <a:gd name="connsiteX87-175" fmla="*/ 5464386 w 6006665"/>
                  <a:gd name="connsiteY87-176" fmla="*/ 1043680 h 3006470"/>
                  <a:gd name="connsiteX88-177" fmla="*/ 5474909 w 6006665"/>
                  <a:gd name="connsiteY88-178" fmla="*/ 1043061 h 3006470"/>
                  <a:gd name="connsiteX89-179" fmla="*/ 5581715 w 6006665"/>
                  <a:gd name="connsiteY89-180" fmla="*/ 1090783 h 3006470"/>
                  <a:gd name="connsiteX90-181" fmla="*/ 5633981 w 6006665"/>
                  <a:gd name="connsiteY90-182" fmla="*/ 1133960 h 3006470"/>
                  <a:gd name="connsiteX91-183" fmla="*/ 5720335 w 6006665"/>
                  <a:gd name="connsiteY91-184" fmla="*/ 1213496 h 3006470"/>
                  <a:gd name="connsiteX92-185" fmla="*/ 5822595 w 6006665"/>
                  <a:gd name="connsiteY92-186" fmla="*/ 1311212 h 3006470"/>
                  <a:gd name="connsiteX93-187" fmla="*/ 5818051 w 6006665"/>
                  <a:gd name="connsiteY93-188" fmla="*/ 1365751 h 3006470"/>
                  <a:gd name="connsiteX94-189" fmla="*/ 5825679 w 6006665"/>
                  <a:gd name="connsiteY94-190" fmla="*/ 1373379 h 3006470"/>
                  <a:gd name="connsiteX95-191" fmla="*/ 5822051 w 6006665"/>
                  <a:gd name="connsiteY95-192" fmla="*/ 1322574 h 3006470"/>
                  <a:gd name="connsiteX96-193" fmla="*/ 5834092 w 6006665"/>
                  <a:gd name="connsiteY96-194" fmla="*/ 1324447 h 3006470"/>
                  <a:gd name="connsiteX97-195" fmla="*/ 5833958 w 6006665"/>
                  <a:gd name="connsiteY97-196" fmla="*/ 1322574 h 3006470"/>
                  <a:gd name="connsiteX98-197" fmla="*/ 5936219 w 6006665"/>
                  <a:gd name="connsiteY98-198" fmla="*/ 1338481 h 3006470"/>
                  <a:gd name="connsiteX99-199" fmla="*/ 6006665 w 6006665"/>
                  <a:gd name="connsiteY99-200" fmla="*/ 1418018 h 3006470"/>
                  <a:gd name="connsiteX100-201" fmla="*/ 5968033 w 6006665"/>
                  <a:gd name="connsiteY100-202" fmla="*/ 1456650 h 3006470"/>
                  <a:gd name="connsiteX101-203" fmla="*/ 5908949 w 6006665"/>
                  <a:gd name="connsiteY101-204" fmla="*/ 1468012 h 3006470"/>
                  <a:gd name="connsiteX102-205" fmla="*/ 5908949 w 6006665"/>
                  <a:gd name="connsiteY102-206" fmla="*/ 1554366 h 3006470"/>
                  <a:gd name="connsiteX103-207" fmla="*/ 5893042 w 6006665"/>
                  <a:gd name="connsiteY103-208" fmla="*/ 1570273 h 3006470"/>
                  <a:gd name="connsiteX104-209" fmla="*/ 5881135 w 6006665"/>
                  <a:gd name="connsiteY104-210" fmla="*/ 1570273 h 3006470"/>
                  <a:gd name="connsiteX105-211" fmla="*/ 5861227 w 6006665"/>
                  <a:gd name="connsiteY105-212" fmla="*/ 1570273 h 3006470"/>
                  <a:gd name="connsiteX106-213" fmla="*/ 5849321 w 6006665"/>
                  <a:gd name="connsiteY106-214" fmla="*/ 1570273 h 3006470"/>
                  <a:gd name="connsiteX107-215" fmla="*/ 5817506 w 6006665"/>
                  <a:gd name="connsiteY107-216" fmla="*/ 1536186 h 3006470"/>
                  <a:gd name="connsiteX108-217" fmla="*/ 5767511 w 6006665"/>
                  <a:gd name="connsiteY108-218" fmla="*/ 1511189 h 3006470"/>
                  <a:gd name="connsiteX109-219" fmla="*/ 5762967 w 6006665"/>
                  <a:gd name="connsiteY109-220" fmla="*/ 1477102 h 3006470"/>
                  <a:gd name="connsiteX110-221" fmla="*/ 5729132 w 6006665"/>
                  <a:gd name="connsiteY110-222" fmla="*/ 1463170 h 3006470"/>
                  <a:gd name="connsiteX111-223" fmla="*/ 5695337 w 6006665"/>
                  <a:gd name="connsiteY111-224" fmla="*/ 1472557 h 3006470"/>
                  <a:gd name="connsiteX112-225" fmla="*/ 5693366 w 6006665"/>
                  <a:gd name="connsiteY112-226" fmla="*/ 1469797 h 3006470"/>
                  <a:gd name="connsiteX113-227" fmla="*/ 5683431 w 6006665"/>
                  <a:gd name="connsiteY113-228" fmla="*/ 1472557 h 3006470"/>
                  <a:gd name="connsiteX114-229" fmla="*/ 5660706 w 6006665"/>
                  <a:gd name="connsiteY114-230" fmla="*/ 1440742 h 3006470"/>
                  <a:gd name="connsiteX115-231" fmla="*/ 5669644 w 6006665"/>
                  <a:gd name="connsiteY115-232" fmla="*/ 1415717 h 3006470"/>
                  <a:gd name="connsiteX116-233" fmla="*/ 5640799 w 6006665"/>
                  <a:gd name="connsiteY116-234" fmla="*/ 1429380 h 3006470"/>
                  <a:gd name="connsiteX117-235" fmla="*/ 5656705 w 6006665"/>
                  <a:gd name="connsiteY117-236" fmla="*/ 1472557 h 3006470"/>
                  <a:gd name="connsiteX118-237" fmla="*/ 5633981 w 6006665"/>
                  <a:gd name="connsiteY118-238" fmla="*/ 1511189 h 3006470"/>
                  <a:gd name="connsiteX119-239" fmla="*/ 5586259 w 6006665"/>
                  <a:gd name="connsiteY119-240" fmla="*/ 1547548 h 3006470"/>
                  <a:gd name="connsiteX120-241" fmla="*/ 5575676 w 6006665"/>
                  <a:gd name="connsiteY120-242" fmla="*/ 1546540 h 3006470"/>
                  <a:gd name="connsiteX121-243" fmla="*/ 5574353 w 6006665"/>
                  <a:gd name="connsiteY121-244" fmla="*/ 1547548 h 3006470"/>
                  <a:gd name="connsiteX122-245" fmla="*/ 5539436 w 6006665"/>
                  <a:gd name="connsiteY122-246" fmla="*/ 1544223 h 3006470"/>
                  <a:gd name="connsiteX123-247" fmla="*/ 5570352 w 6006665"/>
                  <a:gd name="connsiteY123-248" fmla="*/ 1586180 h 3006470"/>
                  <a:gd name="connsiteX124-249" fmla="*/ 5593077 w 6006665"/>
                  <a:gd name="connsiteY124-250" fmla="*/ 1649809 h 3006470"/>
                  <a:gd name="connsiteX125-251" fmla="*/ 5608984 w 6006665"/>
                  <a:gd name="connsiteY125-252" fmla="*/ 1677079 h 3006470"/>
                  <a:gd name="connsiteX126-253" fmla="*/ 5613529 w 6006665"/>
                  <a:gd name="connsiteY126-254" fmla="*/ 1708893 h 3006470"/>
                  <a:gd name="connsiteX127-255" fmla="*/ 5608984 w 6006665"/>
                  <a:gd name="connsiteY127-256" fmla="*/ 1731618 h 3006470"/>
                  <a:gd name="connsiteX128-257" fmla="*/ 5597799 w 6006665"/>
                  <a:gd name="connsiteY128-258" fmla="*/ 1728009 h 3006470"/>
                  <a:gd name="connsiteX129-259" fmla="*/ 5597077 w 6006665"/>
                  <a:gd name="connsiteY129-260" fmla="*/ 1731618 h 3006470"/>
                  <a:gd name="connsiteX130-261" fmla="*/ 5534271 w 6006665"/>
                  <a:gd name="connsiteY130-262" fmla="*/ 1711358 h 3006470"/>
                  <a:gd name="connsiteX131-263" fmla="*/ 5436277 w 6006665"/>
                  <a:gd name="connsiteY131-264" fmla="*/ 1767977 h 3006470"/>
                  <a:gd name="connsiteX132-265" fmla="*/ 5397645 w 6006665"/>
                  <a:gd name="connsiteY132-266" fmla="*/ 1779340 h 3006470"/>
                  <a:gd name="connsiteX133-267" fmla="*/ 5345378 w 6006665"/>
                  <a:gd name="connsiteY133-268" fmla="*/ 1833879 h 3006470"/>
                  <a:gd name="connsiteX134-269" fmla="*/ 5290839 w 6006665"/>
                  <a:gd name="connsiteY134-270" fmla="*/ 1881600 h 3006470"/>
                  <a:gd name="connsiteX135-271" fmla="*/ 5274932 w 6006665"/>
                  <a:gd name="connsiteY135-272" fmla="*/ 1913415 h 3006470"/>
                  <a:gd name="connsiteX136-273" fmla="*/ 5267238 w 6006665"/>
                  <a:gd name="connsiteY136-274" fmla="*/ 1904988 h 3006470"/>
                  <a:gd name="connsiteX137-275" fmla="*/ 5263025 w 6006665"/>
                  <a:gd name="connsiteY137-276" fmla="*/ 1913415 h 3006470"/>
                  <a:gd name="connsiteX138-277" fmla="*/ 5219538 w 6006665"/>
                  <a:gd name="connsiteY138-278" fmla="*/ 1865787 h 3006470"/>
                  <a:gd name="connsiteX139-279" fmla="*/ 5129494 w 6006665"/>
                  <a:gd name="connsiteY139-280" fmla="*/ 1920232 h 3006470"/>
                  <a:gd name="connsiteX140-281" fmla="*/ 5126389 w 6006665"/>
                  <a:gd name="connsiteY140-282" fmla="*/ 1914910 h 3006470"/>
                  <a:gd name="connsiteX141-283" fmla="*/ 5117587 w 6006665"/>
                  <a:gd name="connsiteY141-284" fmla="*/ 1920232 h 3006470"/>
                  <a:gd name="connsiteX142-285" fmla="*/ 5105544 w 6006665"/>
                  <a:gd name="connsiteY142-286" fmla="*/ 1899586 h 3006470"/>
                  <a:gd name="connsiteX143-287" fmla="*/ 5074955 w 6006665"/>
                  <a:gd name="connsiteY143-288" fmla="*/ 1924777 h 3006470"/>
                  <a:gd name="connsiteX144-289" fmla="*/ 5065718 w 6006665"/>
                  <a:gd name="connsiteY144-290" fmla="*/ 1922578 h 3006470"/>
                  <a:gd name="connsiteX145-291" fmla="*/ 5063048 w 6006665"/>
                  <a:gd name="connsiteY145-292" fmla="*/ 1924777 h 3006470"/>
                  <a:gd name="connsiteX146-293" fmla="*/ 5026594 w 6006665"/>
                  <a:gd name="connsiteY146-294" fmla="*/ 1916098 h 3006470"/>
                  <a:gd name="connsiteX147-295" fmla="*/ 5015871 w 6006665"/>
                  <a:gd name="connsiteY147-296" fmla="*/ 1961137 h 3006470"/>
                  <a:gd name="connsiteX148-297" fmla="*/ 4974967 w 6006665"/>
                  <a:gd name="connsiteY148-298" fmla="*/ 2027038 h 3006470"/>
                  <a:gd name="connsiteX149-299" fmla="*/ 4974967 w 6006665"/>
                  <a:gd name="connsiteY149-300" fmla="*/ 2058853 h 3006470"/>
                  <a:gd name="connsiteX150-301" fmla="*/ 5015871 w 6006665"/>
                  <a:gd name="connsiteY150-302" fmla="*/ 2074760 h 3006470"/>
                  <a:gd name="connsiteX151-303" fmla="*/ 5011326 w 6006665"/>
                  <a:gd name="connsiteY151-304" fmla="*/ 2172476 h 3006470"/>
                  <a:gd name="connsiteX152-305" fmla="*/ 4999419 w 6006665"/>
                  <a:gd name="connsiteY152-306" fmla="*/ 2172476 h 3006470"/>
                  <a:gd name="connsiteX153-307" fmla="*/ 4974967 w 6006665"/>
                  <a:gd name="connsiteY153-308" fmla="*/ 2172476 h 3006470"/>
                  <a:gd name="connsiteX154-309" fmla="*/ 4963605 w 6006665"/>
                  <a:gd name="connsiteY154-310" fmla="*/ 2224742 h 3006470"/>
                  <a:gd name="connsiteX155-311" fmla="*/ 4974967 w 6006665"/>
                  <a:gd name="connsiteY155-312" fmla="*/ 2252012 h 3006470"/>
                  <a:gd name="connsiteX156-313" fmla="*/ 4909065 w 6006665"/>
                  <a:gd name="connsiteY156-314" fmla="*/ 2286099 h 3006470"/>
                  <a:gd name="connsiteX157-315" fmla="*/ 4897703 w 6006665"/>
                  <a:gd name="connsiteY157-316" fmla="*/ 2354273 h 3006470"/>
                  <a:gd name="connsiteX158-317" fmla="*/ 4845437 w 6006665"/>
                  <a:gd name="connsiteY158-318" fmla="*/ 2370180 h 3006470"/>
                  <a:gd name="connsiteX159-319" fmla="*/ 4834074 w 6006665"/>
                  <a:gd name="connsiteY159-320" fmla="*/ 2429264 h 3006470"/>
                  <a:gd name="connsiteX160-321" fmla="*/ 4779535 w 6006665"/>
                  <a:gd name="connsiteY160-322" fmla="*/ 2488348 h 3006470"/>
                  <a:gd name="connsiteX161-323" fmla="*/ 4777225 w 6006665"/>
                  <a:gd name="connsiteY161-324" fmla="*/ 2477952 h 3006470"/>
                  <a:gd name="connsiteX162-325" fmla="*/ 4767628 w 6006665"/>
                  <a:gd name="connsiteY162-326" fmla="*/ 2488348 h 3006470"/>
                  <a:gd name="connsiteX163-327" fmla="*/ 4758538 w 6006665"/>
                  <a:gd name="connsiteY163-328" fmla="*/ 2447444 h 3006470"/>
                  <a:gd name="connsiteX164-329" fmla="*/ 4742631 w 6006665"/>
                  <a:gd name="connsiteY164-330" fmla="*/ 2361090 h 3006470"/>
                  <a:gd name="connsiteX165-331" fmla="*/ 4715361 w 6006665"/>
                  <a:gd name="connsiteY165-332" fmla="*/ 2220198 h 3006470"/>
                  <a:gd name="connsiteX166-333" fmla="*/ 4735813 w 6006665"/>
                  <a:gd name="connsiteY166-334" fmla="*/ 2129299 h 3006470"/>
                  <a:gd name="connsiteX167-335" fmla="*/ 4767628 w 6006665"/>
                  <a:gd name="connsiteY167-336" fmla="*/ 2086122 h 3006470"/>
                  <a:gd name="connsiteX168-337" fmla="*/ 4767628 w 6006665"/>
                  <a:gd name="connsiteY168-338" fmla="*/ 2058853 h 3006470"/>
                  <a:gd name="connsiteX169-339" fmla="*/ 4826712 w 6006665"/>
                  <a:gd name="connsiteY169-340" fmla="*/ 2042945 h 3006470"/>
                  <a:gd name="connsiteX170-341" fmla="*/ 4892613 w 6006665"/>
                  <a:gd name="connsiteY170-342" fmla="*/ 1952047 h 3006470"/>
                  <a:gd name="connsiteX171-343" fmla="*/ 4956243 w 6006665"/>
                  <a:gd name="connsiteY171-344" fmla="*/ 1877056 h 3006470"/>
                  <a:gd name="connsiteX172-345" fmla="*/ 5022143 w 6006665"/>
                  <a:gd name="connsiteY172-346" fmla="*/ 1817971 h 3006470"/>
                  <a:gd name="connsiteX173-347" fmla="*/ 5046694 w 6006665"/>
                  <a:gd name="connsiteY173-348" fmla="*/ 1710844 h 3006470"/>
                  <a:gd name="connsiteX174-349" fmla="*/ 5015871 w 6006665"/>
                  <a:gd name="connsiteY174-350" fmla="*/ 1715711 h 3006470"/>
                  <a:gd name="connsiteX175-351" fmla="*/ 4995419 w 6006665"/>
                  <a:gd name="connsiteY175-352" fmla="*/ 1779340 h 3006470"/>
                  <a:gd name="connsiteX176-353" fmla="*/ 4904521 w 6006665"/>
                  <a:gd name="connsiteY176-354" fmla="*/ 1865693 h 3006470"/>
                  <a:gd name="connsiteX177-355" fmla="*/ 4901708 w 6006665"/>
                  <a:gd name="connsiteY177-356" fmla="*/ 1857053 h 3006470"/>
                  <a:gd name="connsiteX178-357" fmla="*/ 4892613 w 6006665"/>
                  <a:gd name="connsiteY178-358" fmla="*/ 1865693 h 3006470"/>
                  <a:gd name="connsiteX179-359" fmla="*/ 4861835 w 6006665"/>
                  <a:gd name="connsiteY179-360" fmla="*/ 1771159 h 3006470"/>
                  <a:gd name="connsiteX180-361" fmla="*/ 4779535 w 6006665"/>
                  <a:gd name="connsiteY180-362" fmla="*/ 1795247 h 3006470"/>
                  <a:gd name="connsiteX181-363" fmla="*/ 4684091 w 6006665"/>
                  <a:gd name="connsiteY181-364" fmla="*/ 1920232 h 3006470"/>
                  <a:gd name="connsiteX182-365" fmla="*/ 4715906 w 6006665"/>
                  <a:gd name="connsiteY182-366" fmla="*/ 1967954 h 3006470"/>
                  <a:gd name="connsiteX183-367" fmla="*/ 4636369 w 6006665"/>
                  <a:gd name="connsiteY183-368" fmla="*/ 1983861 h 3006470"/>
                  <a:gd name="connsiteX184-369" fmla="*/ 4577285 w 6006665"/>
                  <a:gd name="connsiteY184-370" fmla="*/ 1988406 h 3006470"/>
                  <a:gd name="connsiteX185-371" fmla="*/ 4577373 w 6006665"/>
                  <a:gd name="connsiteY185-372" fmla="*/ 1987484 h 3006470"/>
                  <a:gd name="connsiteX186-373" fmla="*/ 4565379 w 6006665"/>
                  <a:gd name="connsiteY186-374" fmla="*/ 1988406 h 3006470"/>
                  <a:gd name="connsiteX187-375" fmla="*/ 4569923 w 6006665"/>
                  <a:gd name="connsiteY187-376" fmla="*/ 1940685 h 3006470"/>
                  <a:gd name="connsiteX188-377" fmla="*/ 4520081 w 6006665"/>
                  <a:gd name="connsiteY188-378" fmla="*/ 1931099 h 3006470"/>
                  <a:gd name="connsiteX189-379" fmla="*/ 4475025 w 6006665"/>
                  <a:gd name="connsiteY189-380" fmla="*/ 1961137 h 3006470"/>
                  <a:gd name="connsiteX190-381" fmla="*/ 4464394 w 6006665"/>
                  <a:gd name="connsiteY190-382" fmla="*/ 1960286 h 3006470"/>
                  <a:gd name="connsiteX191-383" fmla="*/ 4463118 w 6006665"/>
                  <a:gd name="connsiteY191-384" fmla="*/ 1961137 h 3006470"/>
                  <a:gd name="connsiteX192-385" fmla="*/ 4357637 w 6006665"/>
                  <a:gd name="connsiteY192-386" fmla="*/ 1952698 h 3006470"/>
                  <a:gd name="connsiteX193-387" fmla="*/ 4243233 w 6006665"/>
                  <a:gd name="connsiteY193-388" fmla="*/ 1972499 h 3006470"/>
                  <a:gd name="connsiteX194-389" fmla="*/ 4125065 w 6006665"/>
                  <a:gd name="connsiteY194-390" fmla="*/ 2106574 h 3006470"/>
                  <a:gd name="connsiteX195-391" fmla="*/ 3984173 w 6006665"/>
                  <a:gd name="connsiteY195-392" fmla="*/ 2263374 h 3006470"/>
                  <a:gd name="connsiteX196-393" fmla="*/ 4038712 w 6006665"/>
                  <a:gd name="connsiteY196-394" fmla="*/ 2267919 h 3006470"/>
                  <a:gd name="connsiteX197-395" fmla="*/ 4059164 w 6006665"/>
                  <a:gd name="connsiteY197-396" fmla="*/ 2311096 h 3006470"/>
                  <a:gd name="connsiteX198-397" fmla="*/ 4087782 w 6006665"/>
                  <a:gd name="connsiteY198-398" fmla="*/ 2319513 h 3006470"/>
                  <a:gd name="connsiteX199-399" fmla="*/ 4106341 w 6006665"/>
                  <a:gd name="connsiteY199-400" fmla="*/ 2290644 h 3006470"/>
                  <a:gd name="connsiteX200-401" fmla="*/ 4117411 w 6006665"/>
                  <a:gd name="connsiteY200-402" fmla="*/ 2291946 h 3006470"/>
                  <a:gd name="connsiteX201-403" fmla="*/ 4118248 w 6006665"/>
                  <a:gd name="connsiteY201-404" fmla="*/ 2290644 h 3006470"/>
                  <a:gd name="connsiteX202-405" fmla="*/ 4156880 w 6006665"/>
                  <a:gd name="connsiteY202-406" fmla="*/ 2295189 h 3006470"/>
                  <a:gd name="connsiteX203-407" fmla="*/ 4211419 w 6006665"/>
                  <a:gd name="connsiteY203-408" fmla="*/ 2365635 h 3006470"/>
                  <a:gd name="connsiteX204-409" fmla="*/ 4215964 w 6006665"/>
                  <a:gd name="connsiteY204-410" fmla="*/ 2413357 h 3006470"/>
                  <a:gd name="connsiteX205-411" fmla="*/ 4184149 w 6006665"/>
                  <a:gd name="connsiteY205-412" fmla="*/ 2472441 h 3006470"/>
                  <a:gd name="connsiteX206-413" fmla="*/ 4177332 w 6006665"/>
                  <a:gd name="connsiteY206-414" fmla="*/ 2542887 h 3006470"/>
                  <a:gd name="connsiteX207-415" fmla="*/ 4161425 w 6006665"/>
                  <a:gd name="connsiteY207-416" fmla="*/ 2629241 h 3006470"/>
                  <a:gd name="connsiteX208-417" fmla="*/ 4109158 w 6006665"/>
                  <a:gd name="connsiteY208-418" fmla="*/ 2708777 h 3006470"/>
                  <a:gd name="connsiteX209-419" fmla="*/ 4097796 w 6006665"/>
                  <a:gd name="connsiteY209-420" fmla="*/ 2747409 h 3006470"/>
                  <a:gd name="connsiteX210-421" fmla="*/ 4043257 w 6006665"/>
                  <a:gd name="connsiteY210-422" fmla="*/ 2806493 h 3006470"/>
                  <a:gd name="connsiteX211-423" fmla="*/ 3995535 w 6006665"/>
                  <a:gd name="connsiteY211-424" fmla="*/ 2865577 h 3006470"/>
                  <a:gd name="connsiteX212-425" fmla="*/ 3975083 w 6006665"/>
                  <a:gd name="connsiteY212-426" fmla="*/ 2897392 h 3006470"/>
                  <a:gd name="connsiteX213-427" fmla="*/ 3925089 w 6006665"/>
                  <a:gd name="connsiteY213-428" fmla="*/ 2924661 h 3006470"/>
                  <a:gd name="connsiteX214-429" fmla="*/ 3913182 w 6006665"/>
                  <a:gd name="connsiteY214-430" fmla="*/ 2924661 h 3006470"/>
                  <a:gd name="connsiteX215-431" fmla="*/ 3904637 w 6006665"/>
                  <a:gd name="connsiteY215-432" fmla="*/ 2924661 h 3006470"/>
                  <a:gd name="connsiteX216-433" fmla="*/ 3892729 w 6006665"/>
                  <a:gd name="connsiteY216-434" fmla="*/ 2924661 h 3006470"/>
                  <a:gd name="connsiteX217-435" fmla="*/ 3871063 w 6006665"/>
                  <a:gd name="connsiteY217-436" fmla="*/ 2908412 h 3006470"/>
                  <a:gd name="connsiteX218-437" fmla="*/ 3829645 w 6006665"/>
                  <a:gd name="connsiteY218-438" fmla="*/ 2936024 h 3006470"/>
                  <a:gd name="connsiteX219-439" fmla="*/ 3822828 w 6006665"/>
                  <a:gd name="connsiteY219-440" fmla="*/ 2956476 h 3006470"/>
                  <a:gd name="connsiteX220-441" fmla="*/ 3818283 w 6006665"/>
                  <a:gd name="connsiteY220-442" fmla="*/ 2947386 h 3006470"/>
                  <a:gd name="connsiteX221-443" fmla="*/ 3818283 w 6006665"/>
                  <a:gd name="connsiteY221-444" fmla="*/ 2935660 h 3006470"/>
                  <a:gd name="connsiteX222-445" fmla="*/ 3817738 w 6006665"/>
                  <a:gd name="connsiteY222-446" fmla="*/ 2936024 h 3006470"/>
                  <a:gd name="connsiteX223-447" fmla="*/ 3810921 w 6006665"/>
                  <a:gd name="connsiteY223-448" fmla="*/ 2956476 h 3006470"/>
                  <a:gd name="connsiteX224-449" fmla="*/ 3806376 w 6006665"/>
                  <a:gd name="connsiteY224-450" fmla="*/ 2947386 h 3006470"/>
                  <a:gd name="connsiteX225-451" fmla="*/ 3806376 w 6006665"/>
                  <a:gd name="connsiteY225-452" fmla="*/ 2920116 h 3006470"/>
                  <a:gd name="connsiteX226-453" fmla="*/ 3818283 w 6006665"/>
                  <a:gd name="connsiteY226-454" fmla="*/ 2920116 h 3006470"/>
                  <a:gd name="connsiteX227-455" fmla="*/ 3826828 w 6006665"/>
                  <a:gd name="connsiteY227-456" fmla="*/ 2920116 h 3006470"/>
                  <a:gd name="connsiteX228-457" fmla="*/ 3833645 w 6006665"/>
                  <a:gd name="connsiteY228-458" fmla="*/ 2861032 h 3006470"/>
                  <a:gd name="connsiteX229-459" fmla="*/ 3822283 w 6006665"/>
                  <a:gd name="connsiteY229-460" fmla="*/ 2817856 h 3006470"/>
                  <a:gd name="connsiteX230-461" fmla="*/ 3849553 w 6006665"/>
                  <a:gd name="connsiteY230-462" fmla="*/ 2795131 h 3006470"/>
                  <a:gd name="connsiteX231-463" fmla="*/ 3858814 w 6006665"/>
                  <a:gd name="connsiteY231-464" fmla="*/ 2797336 h 3006470"/>
                  <a:gd name="connsiteX232-465" fmla="*/ 3861460 w 6006665"/>
                  <a:gd name="connsiteY232-466" fmla="*/ 2795131 h 3006470"/>
                  <a:gd name="connsiteX233-467" fmla="*/ 3898487 w 6006665"/>
                  <a:gd name="connsiteY233-468" fmla="*/ 2803947 h 3006470"/>
                  <a:gd name="connsiteX234-469" fmla="*/ 3919999 w 6006665"/>
                  <a:gd name="connsiteY234-470" fmla="*/ 2758772 h 3006470"/>
                  <a:gd name="connsiteX235-471" fmla="*/ 3935906 w 6006665"/>
                  <a:gd name="connsiteY235-472" fmla="*/ 2699687 h 3006470"/>
                  <a:gd name="connsiteX236-473" fmla="*/ 3947269 w 6006665"/>
                  <a:gd name="connsiteY236-474" fmla="*/ 2676963 h 3006470"/>
                  <a:gd name="connsiteX237-475" fmla="*/ 3966292 w 6006665"/>
                  <a:gd name="connsiteY237-476" fmla="*/ 2632575 h 3006470"/>
                  <a:gd name="connsiteX238-477" fmla="*/ 3915999 w 6006665"/>
                  <a:gd name="connsiteY238-478" fmla="*/ 2645148 h 3006470"/>
                  <a:gd name="connsiteX239-479" fmla="*/ 3888729 w 6006665"/>
                  <a:gd name="connsiteY239-480" fmla="*/ 2667873 h 3006470"/>
                  <a:gd name="connsiteX240-481" fmla="*/ 3876822 w 6006665"/>
                  <a:gd name="connsiteY240-482" fmla="*/ 2667873 h 3006470"/>
                  <a:gd name="connsiteX241-483" fmla="*/ 3829645 w 6006665"/>
                  <a:gd name="connsiteY241-484" fmla="*/ 2667873 h 3006470"/>
                  <a:gd name="connsiteX242-485" fmla="*/ 3817738 w 6006665"/>
                  <a:gd name="connsiteY242-486" fmla="*/ 2667873 h 3006470"/>
                  <a:gd name="connsiteX243-487" fmla="*/ 3801831 w 6006665"/>
                  <a:gd name="connsiteY243-488" fmla="*/ 2613334 h 3006470"/>
                  <a:gd name="connsiteX244-489" fmla="*/ 3758654 w 6006665"/>
                  <a:gd name="connsiteY244-490" fmla="*/ 2574702 h 3006470"/>
                  <a:gd name="connsiteX245-491" fmla="*/ 3692753 w 6006665"/>
                  <a:gd name="connsiteY245-492" fmla="*/ 2558795 h 3006470"/>
                  <a:gd name="connsiteX246-493" fmla="*/ 3683663 w 6006665"/>
                  <a:gd name="connsiteY246-494" fmla="*/ 2499711 h 3006470"/>
                  <a:gd name="connsiteX247-495" fmla="*/ 3672301 w 6006665"/>
                  <a:gd name="connsiteY247-496" fmla="*/ 2467896 h 3006470"/>
                  <a:gd name="connsiteX248-497" fmla="*/ 3656393 w 6006665"/>
                  <a:gd name="connsiteY248-498" fmla="*/ 2440627 h 3006470"/>
                  <a:gd name="connsiteX249-499" fmla="*/ 3633669 w 6006665"/>
                  <a:gd name="connsiteY249-500" fmla="*/ 2381542 h 3006470"/>
                  <a:gd name="connsiteX250-501" fmla="*/ 3601854 w 6006665"/>
                  <a:gd name="connsiteY250-502" fmla="*/ 2361090 h 3006470"/>
                  <a:gd name="connsiteX251-503" fmla="*/ 3545995 w 6006665"/>
                  <a:gd name="connsiteY251-504" fmla="*/ 2339606 h 3006470"/>
                  <a:gd name="connsiteX252-505" fmla="*/ 3506955 w 6006665"/>
                  <a:gd name="connsiteY252-506" fmla="*/ 2345183 h 3006470"/>
                  <a:gd name="connsiteX253-507" fmla="*/ 3463779 w 6006665"/>
                  <a:gd name="connsiteY253-508" fmla="*/ 2354273 h 3006470"/>
                  <a:gd name="connsiteX254-509" fmla="*/ 3431964 w 6006665"/>
                  <a:gd name="connsiteY254-510" fmla="*/ 2381542 h 3006470"/>
                  <a:gd name="connsiteX255-511" fmla="*/ 3452416 w 6006665"/>
                  <a:gd name="connsiteY255-512" fmla="*/ 2397450 h 3006470"/>
                  <a:gd name="connsiteX256-513" fmla="*/ 3452416 w 6006665"/>
                  <a:gd name="connsiteY256-514" fmla="*/ 2429264 h 3006470"/>
                  <a:gd name="connsiteX257-515" fmla="*/ 3431964 w 6006665"/>
                  <a:gd name="connsiteY257-516" fmla="*/ 2451989 h 3006470"/>
                  <a:gd name="connsiteX258-517" fmla="*/ 3400150 w 6006665"/>
                  <a:gd name="connsiteY258-518" fmla="*/ 2511073 h 3006470"/>
                  <a:gd name="connsiteX259-519" fmla="*/ 3400150 w 6006665"/>
                  <a:gd name="connsiteY259-520" fmla="*/ 2538343 h 3006470"/>
                  <a:gd name="connsiteX260-521" fmla="*/ 3350155 w 6006665"/>
                  <a:gd name="connsiteY260-522" fmla="*/ 2570157 h 3006470"/>
                  <a:gd name="connsiteX261-523" fmla="*/ 3342342 w 6006665"/>
                  <a:gd name="connsiteY261-524" fmla="*/ 2567553 h 3006470"/>
                  <a:gd name="connsiteX262-525" fmla="*/ 3338249 w 6006665"/>
                  <a:gd name="connsiteY262-526" fmla="*/ 2570157 h 3006470"/>
                  <a:gd name="connsiteX263-527" fmla="*/ 3290527 w 6006665"/>
                  <a:gd name="connsiteY263-528" fmla="*/ 2554250 h 3006470"/>
                  <a:gd name="connsiteX264-529" fmla="*/ 3259257 w 6006665"/>
                  <a:gd name="connsiteY264-530" fmla="*/ 2554250 h 3006470"/>
                  <a:gd name="connsiteX265-531" fmla="*/ 3247350 w 6006665"/>
                  <a:gd name="connsiteY265-532" fmla="*/ 2554250 h 3006470"/>
                  <a:gd name="connsiteX266-533" fmla="*/ 3231443 w 6006665"/>
                  <a:gd name="connsiteY266-534" fmla="*/ 2538343 h 3006470"/>
                  <a:gd name="connsiteX267-535" fmla="*/ 3213271 w 6006665"/>
                  <a:gd name="connsiteY267-536" fmla="*/ 2533799 h 3006470"/>
                  <a:gd name="connsiteX268-537" fmla="*/ 3168359 w 6006665"/>
                  <a:gd name="connsiteY268-538" fmla="*/ 2570157 h 3006470"/>
                  <a:gd name="connsiteX269-539" fmla="*/ 3120637 w 6006665"/>
                  <a:gd name="connsiteY269-540" fmla="*/ 2581519 h 3006470"/>
                  <a:gd name="connsiteX270-541" fmla="*/ 3082005 w 6006665"/>
                  <a:gd name="connsiteY270-542" fmla="*/ 2597427 h 3006470"/>
                  <a:gd name="connsiteX271-543" fmla="*/ 3074460 w 6006665"/>
                  <a:gd name="connsiteY271-544" fmla="*/ 2595630 h 3006470"/>
                  <a:gd name="connsiteX272-545" fmla="*/ 3070098 w 6006665"/>
                  <a:gd name="connsiteY272-546" fmla="*/ 2597427 h 3006470"/>
                  <a:gd name="connsiteX273-547" fmla="*/ 3022376 w 6006665"/>
                  <a:gd name="connsiteY273-548" fmla="*/ 2586064 h 3006470"/>
                  <a:gd name="connsiteX274-549" fmla="*/ 3000196 w 6006665"/>
                  <a:gd name="connsiteY274-550" fmla="*/ 2586064 h 3006470"/>
                  <a:gd name="connsiteX275-551" fmla="*/ 2988289 w 6006665"/>
                  <a:gd name="connsiteY275-552" fmla="*/ 2586064 h 3006470"/>
                  <a:gd name="connsiteX276-553" fmla="*/ 2967837 w 6006665"/>
                  <a:gd name="connsiteY276-554" fmla="*/ 2554250 h 3006470"/>
                  <a:gd name="connsiteX277-555" fmla="*/ 2929205 w 6006665"/>
                  <a:gd name="connsiteY277-556" fmla="*/ 2526980 h 3006470"/>
                  <a:gd name="connsiteX278-557" fmla="*/ 2902153 w 6006665"/>
                  <a:gd name="connsiteY278-558" fmla="*/ 2523116 h 3006470"/>
                  <a:gd name="connsiteX279-559" fmla="*/ 2861576 w 6006665"/>
                  <a:gd name="connsiteY279-560" fmla="*/ 2526980 h 3006470"/>
                  <a:gd name="connsiteX280-561" fmla="*/ 2822944 w 6006665"/>
                  <a:gd name="connsiteY280-562" fmla="*/ 2538343 h 3006470"/>
                  <a:gd name="connsiteX281-563" fmla="*/ 2818139 w 6006665"/>
                  <a:gd name="connsiteY281-564" fmla="*/ 2536254 h 3006470"/>
                  <a:gd name="connsiteX282-565" fmla="*/ 2811037 w 6006665"/>
                  <a:gd name="connsiteY282-566" fmla="*/ 2538343 h 3006470"/>
                  <a:gd name="connsiteX283-567" fmla="*/ 2758770 w 6006665"/>
                  <a:gd name="connsiteY283-568" fmla="*/ 2515618 h 3006470"/>
                  <a:gd name="connsiteX284-569" fmla="*/ 2751953 w 6006665"/>
                  <a:gd name="connsiteY284-570" fmla="*/ 2472441 h 3006470"/>
                  <a:gd name="connsiteX285-571" fmla="*/ 2708776 w 6006665"/>
                  <a:gd name="connsiteY285-572" fmla="*/ 2456534 h 3006470"/>
                  <a:gd name="connsiteX286-573" fmla="*/ 2676962 w 6006665"/>
                  <a:gd name="connsiteY286-574" fmla="*/ 2451989 h 3006470"/>
                  <a:gd name="connsiteX287-575" fmla="*/ 2642534 w 6006665"/>
                  <a:gd name="connsiteY287-576" fmla="*/ 2430245 h 3006470"/>
                  <a:gd name="connsiteX288-577" fmla="*/ 2609333 w 6006665"/>
                  <a:gd name="connsiteY288-578" fmla="*/ 2488348 h 3006470"/>
                  <a:gd name="connsiteX289-579" fmla="*/ 2625240 w 6006665"/>
                  <a:gd name="connsiteY289-580" fmla="*/ 2522435 h 3006470"/>
                  <a:gd name="connsiteX290-581" fmla="*/ 2586608 w 6006665"/>
                  <a:gd name="connsiteY290-582" fmla="*/ 2558795 h 3006470"/>
                  <a:gd name="connsiteX291-583" fmla="*/ 2577105 w 6006665"/>
                  <a:gd name="connsiteY291-584" fmla="*/ 2556532 h 3006470"/>
                  <a:gd name="connsiteX292-585" fmla="*/ 2574701 w 6006665"/>
                  <a:gd name="connsiteY292-586" fmla="*/ 2558795 h 3006470"/>
                  <a:gd name="connsiteX293-587" fmla="*/ 2526979 w 6006665"/>
                  <a:gd name="connsiteY293-588" fmla="*/ 2547432 h 3006470"/>
                  <a:gd name="connsiteX294-589" fmla="*/ 2490620 w 6006665"/>
                  <a:gd name="connsiteY294-590" fmla="*/ 2542887 h 3006470"/>
                  <a:gd name="connsiteX295-591" fmla="*/ 2463350 w 6006665"/>
                  <a:gd name="connsiteY295-592" fmla="*/ 2515618 h 3006470"/>
                  <a:gd name="connsiteX296-593" fmla="*/ 2436625 w 6006665"/>
                  <a:gd name="connsiteY296-594" fmla="*/ 2515618 h 3006470"/>
                  <a:gd name="connsiteX297-595" fmla="*/ 2424718 w 6006665"/>
                  <a:gd name="connsiteY297-596" fmla="*/ 2515618 h 3006470"/>
                  <a:gd name="connsiteX298-597" fmla="*/ 2398858 w 6006665"/>
                  <a:gd name="connsiteY298-598" fmla="*/ 2502687 h 3006470"/>
                  <a:gd name="connsiteX299-599" fmla="*/ 2350272 w 6006665"/>
                  <a:gd name="connsiteY299-600" fmla="*/ 2526980 h 3006470"/>
                  <a:gd name="connsiteX300-601" fmla="*/ 2282098 w 6006665"/>
                  <a:gd name="connsiteY300-602" fmla="*/ 2574702 h 3006470"/>
                  <a:gd name="connsiteX301-603" fmla="*/ 2238921 w 6006665"/>
                  <a:gd name="connsiteY301-604" fmla="*/ 2586064 h 3006470"/>
                  <a:gd name="connsiteX302-605" fmla="*/ 2227559 w 6006665"/>
                  <a:gd name="connsiteY302-606" fmla="*/ 2590609 h 3006470"/>
                  <a:gd name="connsiteX303-607" fmla="*/ 2225178 w 6006665"/>
                  <a:gd name="connsiteY303-608" fmla="*/ 2586799 h 3006470"/>
                  <a:gd name="connsiteX304-609" fmla="*/ 2215652 w 6006665"/>
                  <a:gd name="connsiteY304-610" fmla="*/ 2590609 h 3006470"/>
                  <a:gd name="connsiteX305-611" fmla="*/ 2193596 w 6006665"/>
                  <a:gd name="connsiteY305-612" fmla="*/ 2555320 h 3006470"/>
                  <a:gd name="connsiteX306-613" fmla="*/ 2157112 w 6006665"/>
                  <a:gd name="connsiteY306-614" fmla="*/ 2558795 h 3006470"/>
                  <a:gd name="connsiteX307-615" fmla="*/ 2156291 w 6006665"/>
                  <a:gd name="connsiteY307-616" fmla="*/ 2557739 h 3006470"/>
                  <a:gd name="connsiteX308-617" fmla="*/ 2145205 w 6006665"/>
                  <a:gd name="connsiteY308-618" fmla="*/ 2558795 h 3006470"/>
                  <a:gd name="connsiteX309-619" fmla="*/ 2129298 w 6006665"/>
                  <a:gd name="connsiteY309-620" fmla="*/ 2538343 h 3006470"/>
                  <a:gd name="connsiteX310-621" fmla="*/ 2102029 w 6006665"/>
                  <a:gd name="connsiteY310-622" fmla="*/ 2526980 h 3006470"/>
                  <a:gd name="connsiteX311-623" fmla="*/ 2086121 w 6006665"/>
                  <a:gd name="connsiteY311-624" fmla="*/ 2495166 h 3006470"/>
                  <a:gd name="connsiteX312-625" fmla="*/ 2070005 w 6006665"/>
                  <a:gd name="connsiteY312-626" fmla="*/ 2486212 h 3006470"/>
                  <a:gd name="connsiteX313-627" fmla="*/ 2027582 w 6006665"/>
                  <a:gd name="connsiteY313-628" fmla="*/ 2499711 h 3006470"/>
                  <a:gd name="connsiteX314-629" fmla="*/ 2023845 w 6006665"/>
                  <a:gd name="connsiteY314-630" fmla="*/ 2497111 h 3006470"/>
                  <a:gd name="connsiteX315-631" fmla="*/ 2018675 w 6006665"/>
                  <a:gd name="connsiteY315-632" fmla="*/ 2499711 h 3006470"/>
                  <a:gd name="connsiteX316-633" fmla="*/ 1971363 w 6006665"/>
                  <a:gd name="connsiteY316-634" fmla="*/ 2468885 h 3006470"/>
                  <a:gd name="connsiteX317-635" fmla="*/ 1952591 w 6006665"/>
                  <a:gd name="connsiteY317-636" fmla="*/ 2495166 h 3006470"/>
                  <a:gd name="connsiteX318-637" fmla="*/ 1947518 w 6006665"/>
                  <a:gd name="connsiteY318-638" fmla="*/ 2485599 h 3006470"/>
                  <a:gd name="connsiteX319-639" fmla="*/ 1940684 w 6006665"/>
                  <a:gd name="connsiteY319-640" fmla="*/ 2495166 h 3006470"/>
                  <a:gd name="connsiteX320-641" fmla="*/ 1861147 w 6006665"/>
                  <a:gd name="connsiteY320-642" fmla="*/ 2345183 h 3006470"/>
                  <a:gd name="connsiteX321-643" fmla="*/ 1811153 w 6006665"/>
                  <a:gd name="connsiteY321-644" fmla="*/ 2295189 h 3006470"/>
                  <a:gd name="connsiteX322-645" fmla="*/ 1748069 w 6006665"/>
                  <a:gd name="connsiteY322-646" fmla="*/ 2333821 h 3006470"/>
                  <a:gd name="connsiteX323-647" fmla="*/ 1711709 w 6006665"/>
                  <a:gd name="connsiteY323-648" fmla="*/ 2338366 h 3006470"/>
                  <a:gd name="connsiteX324-649" fmla="*/ 1711926 w 6006665"/>
                  <a:gd name="connsiteY324-650" fmla="*/ 2336850 h 3006470"/>
                  <a:gd name="connsiteX325-651" fmla="*/ 1699803 w 6006665"/>
                  <a:gd name="connsiteY325-652" fmla="*/ 2338366 h 3006470"/>
                  <a:gd name="connsiteX326-653" fmla="*/ 1704347 w 6006665"/>
                  <a:gd name="connsiteY326-654" fmla="*/ 2306551 h 3006470"/>
                  <a:gd name="connsiteX327-655" fmla="*/ 1662460 w 6006665"/>
                  <a:gd name="connsiteY327-656" fmla="*/ 2288600 h 3006470"/>
                  <a:gd name="connsiteX328-657" fmla="*/ 1629901 w 6006665"/>
                  <a:gd name="connsiteY328-658" fmla="*/ 2302006 h 3006470"/>
                  <a:gd name="connsiteX329-659" fmla="*/ 1629300 w 6006665"/>
                  <a:gd name="connsiteY329-660" fmla="*/ 2297351 h 3006470"/>
                  <a:gd name="connsiteX330-661" fmla="*/ 1617994 w 6006665"/>
                  <a:gd name="connsiteY330-662" fmla="*/ 2302006 h 3006470"/>
                  <a:gd name="connsiteX331-663" fmla="*/ 1608904 w 6006665"/>
                  <a:gd name="connsiteY331-664" fmla="*/ 2231560 h 3006470"/>
                  <a:gd name="connsiteX332-665" fmla="*/ 1552684 w 6006665"/>
                  <a:gd name="connsiteY332-666" fmla="*/ 2221867 h 3006470"/>
                  <a:gd name="connsiteX333-667" fmla="*/ 1518550 w 6006665"/>
                  <a:gd name="connsiteY333-668" fmla="*/ 2247467 h 3006470"/>
                  <a:gd name="connsiteX334-669" fmla="*/ 1425379 w 6006665"/>
                  <a:gd name="connsiteY334-670" fmla="*/ 2267919 h 3006470"/>
                  <a:gd name="connsiteX335-671" fmla="*/ 1409472 w 6006665"/>
                  <a:gd name="connsiteY335-672" fmla="*/ 2286099 h 3006470"/>
                  <a:gd name="connsiteX336-673" fmla="*/ 1270852 w 6006665"/>
                  <a:gd name="connsiteY336-674" fmla="*/ 2306551 h 3006470"/>
                  <a:gd name="connsiteX337-675" fmla="*/ 1254945 w 6006665"/>
                  <a:gd name="connsiteY337-676" fmla="*/ 2327003 h 3006470"/>
                  <a:gd name="connsiteX338-677" fmla="*/ 1282214 w 6006665"/>
                  <a:gd name="connsiteY338-678" fmla="*/ 2370180 h 3006470"/>
                  <a:gd name="connsiteX339-679" fmla="*/ 1243582 w 6006665"/>
                  <a:gd name="connsiteY339-680" fmla="*/ 2386087 h 3006470"/>
                  <a:gd name="connsiteX340-681" fmla="*/ 1254945 w 6006665"/>
                  <a:gd name="connsiteY340-682" fmla="*/ 2404267 h 3006470"/>
                  <a:gd name="connsiteX341-683" fmla="*/ 1216313 w 6006665"/>
                  <a:gd name="connsiteY341-684" fmla="*/ 2429264 h 3006470"/>
                  <a:gd name="connsiteX342-685" fmla="*/ 1275397 w 6006665"/>
                  <a:gd name="connsiteY342-686" fmla="*/ 2472441 h 3006470"/>
                  <a:gd name="connsiteX343-687" fmla="*/ 1270852 w 6006665"/>
                  <a:gd name="connsiteY343-688" fmla="*/ 2499711 h 3006470"/>
                  <a:gd name="connsiteX344-689" fmla="*/ 1259108 w 6006665"/>
                  <a:gd name="connsiteY344-690" fmla="*/ 2498732 h 3006470"/>
                  <a:gd name="connsiteX345-691" fmla="*/ 1258945 w 6006665"/>
                  <a:gd name="connsiteY345-692" fmla="*/ 2499711 h 3006470"/>
                  <a:gd name="connsiteX346-693" fmla="*/ 1215644 w 6006665"/>
                  <a:gd name="connsiteY346-694" fmla="*/ 2496102 h 3006470"/>
                  <a:gd name="connsiteX347-695" fmla="*/ 1204950 w 6006665"/>
                  <a:gd name="connsiteY347-696" fmla="*/ 2511073 h 3006470"/>
                  <a:gd name="connsiteX348-697" fmla="*/ 1196495 w 6006665"/>
                  <a:gd name="connsiteY348-698" fmla="*/ 2506241 h 3006470"/>
                  <a:gd name="connsiteX349-699" fmla="*/ 1193043 w 6006665"/>
                  <a:gd name="connsiteY349-700" fmla="*/ 2511073 h 3006470"/>
                  <a:gd name="connsiteX350-701" fmla="*/ 1145322 w 6006665"/>
                  <a:gd name="connsiteY350-702" fmla="*/ 2483803 h 3006470"/>
                  <a:gd name="connsiteX351-703" fmla="*/ 1098145 w 6006665"/>
                  <a:gd name="connsiteY351-704" fmla="*/ 2483803 h 3006470"/>
                  <a:gd name="connsiteX352-705" fmla="*/ 1061785 w 6006665"/>
                  <a:gd name="connsiteY352-706" fmla="*/ 2511073 h 3006470"/>
                  <a:gd name="connsiteX353-707" fmla="*/ 1055322 w 6006665"/>
                  <a:gd name="connsiteY353-708" fmla="*/ 2506990 h 3006470"/>
                  <a:gd name="connsiteX354-709" fmla="*/ 1049878 w 6006665"/>
                  <a:gd name="connsiteY354-710" fmla="*/ 2511073 h 3006470"/>
                  <a:gd name="connsiteX355-711" fmla="*/ 1006701 w 6006665"/>
                  <a:gd name="connsiteY355-712" fmla="*/ 2483803 h 3006470"/>
                  <a:gd name="connsiteX356-713" fmla="*/ 924893 w 6006665"/>
                  <a:gd name="connsiteY356-714" fmla="*/ 2447444 h 3006470"/>
                  <a:gd name="connsiteX357-715" fmla="*/ 877716 w 6006665"/>
                  <a:gd name="connsiteY357-716" fmla="*/ 2447444 h 3006470"/>
                  <a:gd name="connsiteX358-717" fmla="*/ 802724 w 6006665"/>
                  <a:gd name="connsiteY358-718" fmla="*/ 2511073 h 3006470"/>
                  <a:gd name="connsiteX359-719" fmla="*/ 798179 w 6006665"/>
                  <a:gd name="connsiteY359-720" fmla="*/ 2554250 h 3006470"/>
                  <a:gd name="connsiteX360-721" fmla="*/ 787406 w 6006665"/>
                  <a:gd name="connsiteY360-722" fmla="*/ 2543477 h 3006470"/>
                  <a:gd name="connsiteX361-723" fmla="*/ 786272 w 6006665"/>
                  <a:gd name="connsiteY361-724" fmla="*/ 2554250 h 3006470"/>
                  <a:gd name="connsiteX362-725" fmla="*/ 756063 w 6006665"/>
                  <a:gd name="connsiteY362-726" fmla="*/ 2524040 h 3006470"/>
                  <a:gd name="connsiteX363-727" fmla="*/ 732278 w 6006665"/>
                  <a:gd name="connsiteY363-728" fmla="*/ 2581519 h 3006470"/>
                  <a:gd name="connsiteX364-729" fmla="*/ 743640 w 6006665"/>
                  <a:gd name="connsiteY364-730" fmla="*/ 2590609 h 3006470"/>
                  <a:gd name="connsiteX365-731" fmla="*/ 723188 w 6006665"/>
                  <a:gd name="connsiteY365-732" fmla="*/ 2633786 h 3006470"/>
                  <a:gd name="connsiteX366-733" fmla="*/ 747026 w 6006665"/>
                  <a:gd name="connsiteY366-734" fmla="*/ 2670627 h 3006470"/>
                  <a:gd name="connsiteX367-735" fmla="*/ 763548 w 6006665"/>
                  <a:gd name="connsiteY367-736" fmla="*/ 2667873 h 3006470"/>
                  <a:gd name="connsiteX368-737" fmla="*/ 764871 w 6006665"/>
                  <a:gd name="connsiteY368-738" fmla="*/ 2669637 h 3006470"/>
                  <a:gd name="connsiteX369-739" fmla="*/ 775455 w 6006665"/>
                  <a:gd name="connsiteY369-740" fmla="*/ 2667873 h 3006470"/>
                  <a:gd name="connsiteX370-741" fmla="*/ 802724 w 6006665"/>
                  <a:gd name="connsiteY370-742" fmla="*/ 2704232 h 3006470"/>
                  <a:gd name="connsiteX371-743" fmla="*/ 798179 w 6006665"/>
                  <a:gd name="connsiteY371-744" fmla="*/ 2731502 h 3006470"/>
                  <a:gd name="connsiteX372-745" fmla="*/ 818632 w 6006665"/>
                  <a:gd name="connsiteY372-746" fmla="*/ 2742864 h 3006470"/>
                  <a:gd name="connsiteX373-747" fmla="*/ 802724 w 6006665"/>
                  <a:gd name="connsiteY373-748" fmla="*/ 2774679 h 3006470"/>
                  <a:gd name="connsiteX374-749" fmla="*/ 766365 w 6006665"/>
                  <a:gd name="connsiteY374-750" fmla="*/ 2779224 h 3006470"/>
                  <a:gd name="connsiteX375-751" fmla="*/ 727733 w 6006665"/>
                  <a:gd name="connsiteY375-752" fmla="*/ 2838308 h 3006470"/>
                  <a:gd name="connsiteX376-753" fmla="*/ 759548 w 6006665"/>
                  <a:gd name="connsiteY376-754" fmla="*/ 2881485 h 3006470"/>
                  <a:gd name="connsiteX377-755" fmla="*/ 759548 w 6006665"/>
                  <a:gd name="connsiteY377-756" fmla="*/ 2920116 h 3006470"/>
                  <a:gd name="connsiteX378-757" fmla="*/ 798179 w 6006665"/>
                  <a:gd name="connsiteY378-758" fmla="*/ 2979201 h 3006470"/>
                  <a:gd name="connsiteX379-759" fmla="*/ 775455 w 6006665"/>
                  <a:gd name="connsiteY379-760" fmla="*/ 2995108 h 3006470"/>
                  <a:gd name="connsiteX380-761" fmla="*/ 770910 w 6006665"/>
                  <a:gd name="connsiteY380-762" fmla="*/ 3006470 h 3006470"/>
                  <a:gd name="connsiteX381-763" fmla="*/ 759003 w 6006665"/>
                  <a:gd name="connsiteY381-764" fmla="*/ 3006470 h 3006470"/>
                  <a:gd name="connsiteX382-765" fmla="*/ 755003 w 6006665"/>
                  <a:gd name="connsiteY382-766" fmla="*/ 3006470 h 3006470"/>
                  <a:gd name="connsiteX383-767" fmla="*/ 743096 w 6006665"/>
                  <a:gd name="connsiteY383-768" fmla="*/ 3006470 h 3006470"/>
                  <a:gd name="connsiteX384-769" fmla="*/ 715826 w 6006665"/>
                  <a:gd name="connsiteY384-770" fmla="*/ 2972383 h 3006470"/>
                  <a:gd name="connsiteX385-771" fmla="*/ 704464 w 6006665"/>
                  <a:gd name="connsiteY385-772" fmla="*/ 2972383 h 3006470"/>
                  <a:gd name="connsiteX386-773" fmla="*/ 684012 w 6006665"/>
                  <a:gd name="connsiteY386-774" fmla="*/ 2963293 h 3006470"/>
                  <a:gd name="connsiteX387-775" fmla="*/ 672649 w 6006665"/>
                  <a:gd name="connsiteY387-776" fmla="*/ 2940569 h 3006470"/>
                  <a:gd name="connsiteX388-777" fmla="*/ 645222 w 6006665"/>
                  <a:gd name="connsiteY388-778" fmla="*/ 2932732 h 3006470"/>
                  <a:gd name="connsiteX389-779" fmla="*/ 625472 w 6006665"/>
                  <a:gd name="connsiteY389-780" fmla="*/ 2936024 h 3006470"/>
                  <a:gd name="connsiteX390-781" fmla="*/ 623771 w 6006665"/>
                  <a:gd name="connsiteY390-782" fmla="*/ 2934323 h 3006470"/>
                  <a:gd name="connsiteX391-783" fmla="*/ 613565 w 6006665"/>
                  <a:gd name="connsiteY391-784" fmla="*/ 2936024 h 3006470"/>
                  <a:gd name="connsiteX392-785" fmla="*/ 609020 w 6006665"/>
                  <a:gd name="connsiteY392-786" fmla="*/ 2931479 h 3006470"/>
                  <a:gd name="connsiteX393-787" fmla="*/ 559026 w 6006665"/>
                  <a:gd name="connsiteY393-788" fmla="*/ 2904209 h 3006470"/>
                  <a:gd name="connsiteX394-789" fmla="*/ 506760 w 6006665"/>
                  <a:gd name="connsiteY394-790" fmla="*/ 2897392 h 3006470"/>
                  <a:gd name="connsiteX395-791" fmla="*/ 483280 w 6006665"/>
                  <a:gd name="connsiteY395-792" fmla="*/ 2890683 h 3006470"/>
                  <a:gd name="connsiteX396-793" fmla="*/ 480035 w 6006665"/>
                  <a:gd name="connsiteY396-794" fmla="*/ 2892847 h 3006470"/>
                  <a:gd name="connsiteX397-795" fmla="*/ 475042 w 6006665"/>
                  <a:gd name="connsiteY397-796" fmla="*/ 2888329 h 3006470"/>
                  <a:gd name="connsiteX398-797" fmla="*/ 474945 w 6006665"/>
                  <a:gd name="connsiteY398-798" fmla="*/ 2888302 h 3006470"/>
                  <a:gd name="connsiteX399-799" fmla="*/ 468128 w 6006665"/>
                  <a:gd name="connsiteY399-800" fmla="*/ 2892847 h 3006470"/>
                  <a:gd name="connsiteX400-801" fmla="*/ 420406 w 6006665"/>
                  <a:gd name="connsiteY400-802" fmla="*/ 2849670 h 3006470"/>
                  <a:gd name="connsiteX401-803" fmla="*/ 381774 w 6006665"/>
                  <a:gd name="connsiteY401-804" fmla="*/ 2833763 h 3006470"/>
                  <a:gd name="connsiteX402-805" fmla="*/ 349960 w 6006665"/>
                  <a:gd name="connsiteY402-806" fmla="*/ 2801948 h 3006470"/>
                  <a:gd name="connsiteX403-807" fmla="*/ 377229 w 6006665"/>
                  <a:gd name="connsiteY403-808" fmla="*/ 2795131 h 3006470"/>
                  <a:gd name="connsiteX404-809" fmla="*/ 404499 w 6006665"/>
                  <a:gd name="connsiteY404-810" fmla="*/ 2747409 h 3006470"/>
                  <a:gd name="connsiteX405-811" fmla="*/ 388591 w 6006665"/>
                  <a:gd name="connsiteY405-812" fmla="*/ 2731502 h 3006470"/>
                  <a:gd name="connsiteX406-813" fmla="*/ 440858 w 6006665"/>
                  <a:gd name="connsiteY406-814" fmla="*/ 2704232 h 3006470"/>
                  <a:gd name="connsiteX407-815" fmla="*/ 440858 w 6006665"/>
                  <a:gd name="connsiteY407-816" fmla="*/ 2701176 h 3006470"/>
                  <a:gd name="connsiteX408-817" fmla="*/ 416406 w 6006665"/>
                  <a:gd name="connsiteY408-818" fmla="*/ 2704232 h 3006470"/>
                  <a:gd name="connsiteX409-819" fmla="*/ 416406 w 6006665"/>
                  <a:gd name="connsiteY409-820" fmla="*/ 2702744 h 3006470"/>
                  <a:gd name="connsiteX410-821" fmla="*/ 404499 w 6006665"/>
                  <a:gd name="connsiteY410-822" fmla="*/ 2704232 h 3006470"/>
                  <a:gd name="connsiteX411-823" fmla="*/ 404499 w 6006665"/>
                  <a:gd name="connsiteY411-824" fmla="*/ 2683780 h 3006470"/>
                  <a:gd name="connsiteX412-825" fmla="*/ 424951 w 6006665"/>
                  <a:gd name="connsiteY412-826" fmla="*/ 2667873 h 3006470"/>
                  <a:gd name="connsiteX413-827" fmla="*/ 463583 w 6006665"/>
                  <a:gd name="connsiteY413-828" fmla="*/ 2661056 h 3006470"/>
                  <a:gd name="connsiteX414-829" fmla="*/ 468128 w 6006665"/>
                  <a:gd name="connsiteY414-830" fmla="*/ 2645148 h 3006470"/>
                  <a:gd name="connsiteX415-831" fmla="*/ 456765 w 6006665"/>
                  <a:gd name="connsiteY415-832" fmla="*/ 2613334 h 3006470"/>
                  <a:gd name="connsiteX416-833" fmla="*/ 474945 w 6006665"/>
                  <a:gd name="connsiteY416-834" fmla="*/ 2586064 h 3006470"/>
                  <a:gd name="connsiteX417-835" fmla="*/ 474945 w 6006665"/>
                  <a:gd name="connsiteY417-836" fmla="*/ 2565612 h 3006470"/>
                  <a:gd name="connsiteX418-837" fmla="*/ 420406 w 6006665"/>
                  <a:gd name="connsiteY418-838" fmla="*/ 2547432 h 3006470"/>
                  <a:gd name="connsiteX419-839" fmla="*/ 409588 w 6006665"/>
                  <a:gd name="connsiteY419-840" fmla="*/ 2547432 h 3006470"/>
                  <a:gd name="connsiteX420-841" fmla="*/ 397681 w 6006665"/>
                  <a:gd name="connsiteY420-842" fmla="*/ 2547432 h 3006470"/>
                  <a:gd name="connsiteX421-843" fmla="*/ 379485 w 6006665"/>
                  <a:gd name="connsiteY421-844" fmla="*/ 2525193 h 3006470"/>
                  <a:gd name="connsiteX422-845" fmla="*/ 357322 w 6006665"/>
                  <a:gd name="connsiteY422-846" fmla="*/ 2531525 h 3006470"/>
                  <a:gd name="connsiteX423-847" fmla="*/ 352842 w 6006665"/>
                  <a:gd name="connsiteY423-848" fmla="*/ 2529403 h 3006470"/>
                  <a:gd name="connsiteX424-849" fmla="*/ 345415 w 6006665"/>
                  <a:gd name="connsiteY424-850" fmla="*/ 2531525 h 3006470"/>
                  <a:gd name="connsiteX425-851" fmla="*/ 302238 w 6006665"/>
                  <a:gd name="connsiteY425-852" fmla="*/ 2511073 h 3006470"/>
                  <a:gd name="connsiteX426-853" fmla="*/ 302238 w 6006665"/>
                  <a:gd name="connsiteY426-854" fmla="*/ 2499711 h 3006470"/>
                  <a:gd name="connsiteX427-855" fmla="*/ 286331 w 6006665"/>
                  <a:gd name="connsiteY427-856" fmla="*/ 2472441 h 3006470"/>
                  <a:gd name="connsiteX428-857" fmla="*/ 270968 w 6006665"/>
                  <a:gd name="connsiteY428-858" fmla="*/ 2472441 h 3006470"/>
                  <a:gd name="connsiteX429-859" fmla="*/ 259061 w 6006665"/>
                  <a:gd name="connsiteY429-860" fmla="*/ 2472441 h 3006470"/>
                  <a:gd name="connsiteX430-861" fmla="*/ 254516 w 6006665"/>
                  <a:gd name="connsiteY430-862" fmla="*/ 2456534 h 3006470"/>
                  <a:gd name="connsiteX431-863" fmla="*/ 263606 w 6006665"/>
                  <a:gd name="connsiteY431-864" fmla="*/ 2440627 h 3006470"/>
                  <a:gd name="connsiteX432-865" fmla="*/ 243991 w 6006665"/>
                  <a:gd name="connsiteY432-866" fmla="*/ 2410114 h 3006470"/>
                  <a:gd name="connsiteX433-867" fmla="*/ 216429 w 6006665"/>
                  <a:gd name="connsiteY433-868" fmla="*/ 2413357 h 3006470"/>
                  <a:gd name="connsiteX434-869" fmla="*/ 212956 w 6006665"/>
                  <a:gd name="connsiteY434-870" fmla="*/ 2412365 h 3006470"/>
                  <a:gd name="connsiteX435-871" fmla="*/ 204522 w 6006665"/>
                  <a:gd name="connsiteY435-872" fmla="*/ 2413357 h 3006470"/>
                  <a:gd name="connsiteX436-873" fmla="*/ 199623 w 6006665"/>
                  <a:gd name="connsiteY436-874" fmla="*/ 2411957 h 3006470"/>
                  <a:gd name="connsiteX437-875" fmla="*/ 195977 w 6006665"/>
                  <a:gd name="connsiteY437-876" fmla="*/ 2424719 h 3006470"/>
                  <a:gd name="connsiteX438-877" fmla="*/ 184968 w 6006665"/>
                  <a:gd name="connsiteY438-878" fmla="*/ 2421574 h 3006470"/>
                  <a:gd name="connsiteX439-879" fmla="*/ 184070 w 6006665"/>
                  <a:gd name="connsiteY439-880" fmla="*/ 2424719 h 3006470"/>
                  <a:gd name="connsiteX440-881" fmla="*/ 168163 w 6006665"/>
                  <a:gd name="connsiteY440-882" fmla="*/ 2420184 h 3006470"/>
                  <a:gd name="connsiteX441-883" fmla="*/ 156800 w 6006665"/>
                  <a:gd name="connsiteY441-884" fmla="*/ 2381542 h 3006470"/>
                  <a:gd name="connsiteX442-885" fmla="*/ 152255 w 6006665"/>
                  <a:gd name="connsiteY442-886" fmla="*/ 2365635 h 3006470"/>
                  <a:gd name="connsiteX443-887" fmla="*/ 156800 w 6006665"/>
                  <a:gd name="connsiteY443-888" fmla="*/ 2361090 h 3006470"/>
                  <a:gd name="connsiteX444-889" fmla="*/ 168707 w 6006665"/>
                  <a:gd name="connsiteY444-890" fmla="*/ 2361090 h 3006470"/>
                  <a:gd name="connsiteX445-891" fmla="*/ 188615 w 6006665"/>
                  <a:gd name="connsiteY445-892" fmla="*/ 2361090 h 3006470"/>
                  <a:gd name="connsiteX446-893" fmla="*/ 199977 w 6006665"/>
                  <a:gd name="connsiteY446-894" fmla="*/ 2349728 h 3006470"/>
                  <a:gd name="connsiteX447-895" fmla="*/ 188615 w 6006665"/>
                  <a:gd name="connsiteY447-896" fmla="*/ 2327003 h 3006470"/>
                  <a:gd name="connsiteX448-897" fmla="*/ 168163 w 6006665"/>
                  <a:gd name="connsiteY448-898" fmla="*/ 2317914 h 3006470"/>
                  <a:gd name="connsiteX449-899" fmla="*/ 168163 w 6006665"/>
                  <a:gd name="connsiteY449-900" fmla="*/ 2311096 h 3006470"/>
                  <a:gd name="connsiteX450-901" fmla="*/ 152255 w 6006665"/>
                  <a:gd name="connsiteY450-902" fmla="*/ 2295189 h 3006470"/>
                  <a:gd name="connsiteX451-903" fmla="*/ 129531 w 6006665"/>
                  <a:gd name="connsiteY451-904" fmla="*/ 2258829 h 3006470"/>
                  <a:gd name="connsiteX452-905" fmla="*/ 140893 w 6006665"/>
                  <a:gd name="connsiteY452-906" fmla="*/ 2236105 h 3006470"/>
                  <a:gd name="connsiteX453-907" fmla="*/ 136348 w 6006665"/>
                  <a:gd name="connsiteY453-908" fmla="*/ 2208835 h 3006470"/>
                  <a:gd name="connsiteX454-909" fmla="*/ 103789 w 6006665"/>
                  <a:gd name="connsiteY454-910" fmla="*/ 2195428 h 3006470"/>
                  <a:gd name="connsiteX455-911" fmla="*/ 93716 w 6006665"/>
                  <a:gd name="connsiteY455-912" fmla="*/ 2199745 h 3006470"/>
                  <a:gd name="connsiteX456-913" fmla="*/ 91868 w 6006665"/>
                  <a:gd name="connsiteY456-914" fmla="*/ 2195434 h 3006470"/>
                  <a:gd name="connsiteX457-915" fmla="*/ 81809 w 6006665"/>
                  <a:gd name="connsiteY457-916" fmla="*/ 2199745 h 3006470"/>
                  <a:gd name="connsiteX458-917" fmla="*/ 74992 w 6006665"/>
                  <a:gd name="connsiteY458-918" fmla="*/ 2183838 h 3006470"/>
                  <a:gd name="connsiteX459-919" fmla="*/ 34087 w 6006665"/>
                  <a:gd name="connsiteY459-920" fmla="*/ 2172476 h 3006470"/>
                  <a:gd name="connsiteX460-921" fmla="*/ 22725 w 6006665"/>
                  <a:gd name="connsiteY460-922" fmla="*/ 2129299 h 3006470"/>
                  <a:gd name="connsiteX461-923" fmla="*/ 22725 w 6006665"/>
                  <a:gd name="connsiteY461-924" fmla="*/ 2097484 h 3006470"/>
                  <a:gd name="connsiteX462-925" fmla="*/ 0 w 6006665"/>
                  <a:gd name="connsiteY462-926" fmla="*/ 2081577 h 3006470"/>
                  <a:gd name="connsiteX463-927" fmla="*/ 15907 w 6006665"/>
                  <a:gd name="connsiteY463-928" fmla="*/ 2058853 h 3006470"/>
                  <a:gd name="connsiteX464-929" fmla="*/ 6818 w 6006665"/>
                  <a:gd name="connsiteY464-930" fmla="*/ 1995224 h 3006470"/>
                  <a:gd name="connsiteX465-931" fmla="*/ 34087 w 6006665"/>
                  <a:gd name="connsiteY465-932" fmla="*/ 1952047 h 3006470"/>
                  <a:gd name="connsiteX466-933" fmla="*/ 27270 w 6006665"/>
                  <a:gd name="connsiteY466-934" fmla="*/ 1940685 h 3006470"/>
                  <a:gd name="connsiteX467-935" fmla="*/ 70447 w 6006665"/>
                  <a:gd name="connsiteY467-936" fmla="*/ 1902053 h 3006470"/>
                  <a:gd name="connsiteX468-937" fmla="*/ 27270 w 6006665"/>
                  <a:gd name="connsiteY468-938" fmla="*/ 1865693 h 3006470"/>
                  <a:gd name="connsiteX469-939" fmla="*/ 109078 w 6006665"/>
                  <a:gd name="connsiteY469-940" fmla="*/ 1767977 h 3006470"/>
                  <a:gd name="connsiteX470-941" fmla="*/ 145438 w 6006665"/>
                  <a:gd name="connsiteY470-942" fmla="*/ 1724800 h 3006470"/>
                  <a:gd name="connsiteX471-943" fmla="*/ 156800 w 6006665"/>
                  <a:gd name="connsiteY471-944" fmla="*/ 1681624 h 3006470"/>
                  <a:gd name="connsiteX472-945" fmla="*/ 102261 w 6006665"/>
                  <a:gd name="connsiteY472-946" fmla="*/ 1629357 h 3006470"/>
                  <a:gd name="connsiteX473-947" fmla="*/ 118168 w 6006665"/>
                  <a:gd name="connsiteY473-948" fmla="*/ 1574818 h 3006470"/>
                  <a:gd name="connsiteX474-949" fmla="*/ 86354 w 6006665"/>
                  <a:gd name="connsiteY474-950" fmla="*/ 1511189 h 3006470"/>
                  <a:gd name="connsiteX475-951" fmla="*/ 109078 w 6006665"/>
                  <a:gd name="connsiteY475-952" fmla="*/ 1436197 h 3006470"/>
                  <a:gd name="connsiteX476-953" fmla="*/ 70447 w 6006665"/>
                  <a:gd name="connsiteY476-954" fmla="*/ 1333936 h 3006470"/>
                  <a:gd name="connsiteX477-955" fmla="*/ 102261 w 6006665"/>
                  <a:gd name="connsiteY477-956" fmla="*/ 1263490 h 3006470"/>
                  <a:gd name="connsiteX478-957" fmla="*/ 43177 w 6006665"/>
                  <a:gd name="connsiteY478-958" fmla="*/ 1197589 h 3006470"/>
                  <a:gd name="connsiteX479-959" fmla="*/ 49994 w 6006665"/>
                  <a:gd name="connsiteY479-960" fmla="*/ 1122597 h 3006470"/>
                  <a:gd name="connsiteX480-961" fmla="*/ 81809 w 6006665"/>
                  <a:gd name="connsiteY480-962" fmla="*/ 1118052 h 3006470"/>
                  <a:gd name="connsiteX481-963" fmla="*/ 145438 w 6006665"/>
                  <a:gd name="connsiteY481-964" fmla="*/ 1074876 h 3006470"/>
                  <a:gd name="connsiteX482-965" fmla="*/ 184070 w 6006665"/>
                  <a:gd name="connsiteY482-966" fmla="*/ 1036244 h 3006470"/>
                  <a:gd name="connsiteX483-967" fmla="*/ 189699 w 6006665"/>
                  <a:gd name="connsiteY483-968" fmla="*/ 1042522 h 3006470"/>
                  <a:gd name="connsiteX484-969" fmla="*/ 195977 w 6006665"/>
                  <a:gd name="connsiteY484-970" fmla="*/ 1036244 h 3006470"/>
                  <a:gd name="connsiteX485-971" fmla="*/ 255061 w 6006665"/>
                  <a:gd name="connsiteY485-972" fmla="*/ 1102145 h 3006470"/>
                  <a:gd name="connsiteX486-973" fmla="*/ 350504 w 6006665"/>
                  <a:gd name="connsiteY486-974" fmla="*/ 1122597 h 3006470"/>
                  <a:gd name="connsiteX487-975" fmla="*/ 491397 w 6006665"/>
                  <a:gd name="connsiteY487-976" fmla="*/ 1236221 h 3006470"/>
                  <a:gd name="connsiteX488-977" fmla="*/ 523211 w 6006665"/>
                  <a:gd name="connsiteY488-978" fmla="*/ 1283942 h 3006470"/>
                  <a:gd name="connsiteX489-979" fmla="*/ 523211 w 6006665"/>
                  <a:gd name="connsiteY489-980" fmla="*/ 1343026 h 3006470"/>
                  <a:gd name="connsiteX490-981" fmla="*/ 486852 w 6006665"/>
                  <a:gd name="connsiteY490-982" fmla="*/ 1397565 h 3006470"/>
                  <a:gd name="connsiteX491-983" fmla="*/ 420951 w 6006665"/>
                  <a:gd name="connsiteY491-984" fmla="*/ 1418018 h 3006470"/>
                  <a:gd name="connsiteX492-985" fmla="*/ 415909 w 6006665"/>
                  <a:gd name="connsiteY492-986" fmla="*/ 1415887 h 3006470"/>
                  <a:gd name="connsiteX493-987" fmla="*/ 409044 w 6006665"/>
                  <a:gd name="connsiteY493-988" fmla="*/ 1418018 h 3006470"/>
                  <a:gd name="connsiteX494-989" fmla="*/ 252950 w 6006665"/>
                  <a:gd name="connsiteY494-990" fmla="*/ 1352062 h 3006470"/>
                  <a:gd name="connsiteX495-991" fmla="*/ 232336 w 6006665"/>
                  <a:gd name="connsiteY495-992" fmla="*/ 1358934 h 3006470"/>
                  <a:gd name="connsiteX496-993" fmla="*/ 291420 w 6006665"/>
                  <a:gd name="connsiteY496-994" fmla="*/ 1429380 h 3006470"/>
                  <a:gd name="connsiteX497-995" fmla="*/ 291420 w 6006665"/>
                  <a:gd name="connsiteY497-996" fmla="*/ 1468012 h 3006470"/>
                  <a:gd name="connsiteX498-997" fmla="*/ 298238 w 6006665"/>
                  <a:gd name="connsiteY498-998" fmla="*/ 1554366 h 3006470"/>
                  <a:gd name="connsiteX499-999" fmla="*/ 345959 w 6006665"/>
                  <a:gd name="connsiteY499-1000" fmla="*/ 1586180 h 3006470"/>
                  <a:gd name="connsiteX500-1001" fmla="*/ 362087 w 6006665"/>
                  <a:gd name="connsiteY500-1002" fmla="*/ 1595588 h 3006470"/>
                  <a:gd name="connsiteX501-1003" fmla="*/ 365867 w 6006665"/>
                  <a:gd name="connsiteY501-1004" fmla="*/ 1563455 h 3006470"/>
                  <a:gd name="connsiteX502-1005" fmla="*/ 345415 w 6006665"/>
                  <a:gd name="connsiteY502-1006" fmla="*/ 1527096 h 3006470"/>
                  <a:gd name="connsiteX503-1007" fmla="*/ 365867 w 6006665"/>
                  <a:gd name="connsiteY503-1008" fmla="*/ 1495281 h 3006470"/>
                  <a:gd name="connsiteX504-1009" fmla="*/ 374560 w 6006665"/>
                  <a:gd name="connsiteY504-1010" fmla="*/ 1500280 h 3006470"/>
                  <a:gd name="connsiteX505-1011" fmla="*/ 377774 w 6006665"/>
                  <a:gd name="connsiteY505-1012" fmla="*/ 1495281 h 3006470"/>
                  <a:gd name="connsiteX506-1013" fmla="*/ 461933 w 6006665"/>
                  <a:gd name="connsiteY506-1014" fmla="*/ 1543673 h 3006470"/>
                  <a:gd name="connsiteX507-1015" fmla="*/ 484035 w 6006665"/>
                  <a:gd name="connsiteY507-1016" fmla="*/ 1527096 h 3006470"/>
                  <a:gd name="connsiteX508-1017" fmla="*/ 463583 w 6006665"/>
                  <a:gd name="connsiteY508-1018" fmla="*/ 1461194 h 3006470"/>
                  <a:gd name="connsiteX509-1019" fmla="*/ 549936 w 6006665"/>
                  <a:gd name="connsiteY509-1020" fmla="*/ 1374841 h 3006470"/>
                  <a:gd name="connsiteX510-1021" fmla="*/ 559742 w 6006665"/>
                  <a:gd name="connsiteY510-1022" fmla="*/ 1376942 h 3006470"/>
                  <a:gd name="connsiteX511-1023" fmla="*/ 561843 w 6006665"/>
                  <a:gd name="connsiteY511-1024" fmla="*/ 1374841 h 3006470"/>
                  <a:gd name="connsiteX512-1025" fmla="*/ 593658 w 6006665"/>
                  <a:gd name="connsiteY512-1026" fmla="*/ 1381658 h 3006470"/>
                  <a:gd name="connsiteX513-1027" fmla="*/ 620945 w 6006665"/>
                  <a:gd name="connsiteY513-1028" fmla="*/ 1405535 h 3006470"/>
                  <a:gd name="connsiteX514-1029" fmla="*/ 640835 w 6006665"/>
                  <a:gd name="connsiteY514-1030" fmla="*/ 1349844 h 3006470"/>
                  <a:gd name="connsiteX515-1031" fmla="*/ 609020 w 6006665"/>
                  <a:gd name="connsiteY515-1032" fmla="*/ 1295305 h 3006470"/>
                  <a:gd name="connsiteX516-1033" fmla="*/ 624928 w 6006665"/>
                  <a:gd name="connsiteY516-1034" fmla="*/ 1236221 h 3006470"/>
                  <a:gd name="connsiteX517-1035" fmla="*/ 597658 w 6006665"/>
                  <a:gd name="connsiteY517-1036" fmla="*/ 1177136 h 3006470"/>
                  <a:gd name="connsiteX518-1037" fmla="*/ 611562 w 6006665"/>
                  <a:gd name="connsiteY518-1038" fmla="*/ 1181462 h 3006470"/>
                  <a:gd name="connsiteX519-1039" fmla="*/ 609565 w 6006665"/>
                  <a:gd name="connsiteY519-1040" fmla="*/ 1177136 h 3006470"/>
                  <a:gd name="connsiteX520-1041" fmla="*/ 711826 w 6006665"/>
                  <a:gd name="connsiteY520-1042" fmla="*/ 1208951 h 3006470"/>
                  <a:gd name="connsiteX521-1043" fmla="*/ 732278 w 6006665"/>
                  <a:gd name="connsiteY521-1044" fmla="*/ 1263490 h 3006470"/>
                  <a:gd name="connsiteX522-1045" fmla="*/ 684556 w 6006665"/>
                  <a:gd name="connsiteY522-1046" fmla="*/ 1274852 h 3006470"/>
                  <a:gd name="connsiteX523-1047" fmla="*/ 684556 w 6006665"/>
                  <a:gd name="connsiteY523-1048" fmla="*/ 1327119 h 3006470"/>
                  <a:gd name="connsiteX524-1049" fmla="*/ 713309 w 6006665"/>
                  <a:gd name="connsiteY524-1050" fmla="*/ 1355872 h 3006470"/>
                  <a:gd name="connsiteX525-1051" fmla="*/ 763548 w 6006665"/>
                  <a:gd name="connsiteY525-1052" fmla="*/ 1338481 h 3006470"/>
                  <a:gd name="connsiteX526-1053" fmla="*/ 770365 w 6006665"/>
                  <a:gd name="connsiteY526-1054" fmla="*/ 1279397 h 3006470"/>
                  <a:gd name="connsiteX527-1055" fmla="*/ 845357 w 6006665"/>
                  <a:gd name="connsiteY527-1056" fmla="*/ 1231676 h 3006470"/>
                  <a:gd name="connsiteX528-1057" fmla="*/ 972614 w 6006665"/>
                  <a:gd name="connsiteY528-1058" fmla="*/ 1145322 h 3006470"/>
                  <a:gd name="connsiteX529-1059" fmla="*/ 982566 w 6006665"/>
                  <a:gd name="connsiteY529-1060" fmla="*/ 1146649 h 3006470"/>
                  <a:gd name="connsiteX530-1061" fmla="*/ 984521 w 6006665"/>
                  <a:gd name="connsiteY530-1062" fmla="*/ 1145322 h 3006470"/>
                  <a:gd name="connsiteX531-1063" fmla="*/ 1018608 w 6006665"/>
                  <a:gd name="connsiteY531-1064" fmla="*/ 1149867 h 3006470"/>
                  <a:gd name="connsiteX532-1065" fmla="*/ 979977 w 6006665"/>
                  <a:gd name="connsiteY532-1066" fmla="*/ 1213496 h 3006470"/>
                  <a:gd name="connsiteX533-1067" fmla="*/ 1012666 w 6006665"/>
                  <a:gd name="connsiteY533-1068" fmla="*/ 1218657 h 3006470"/>
                  <a:gd name="connsiteX534-1069" fmla="*/ 1038516 w 6006665"/>
                  <a:gd name="connsiteY534-1070" fmla="*/ 1188499 h 3006470"/>
                  <a:gd name="connsiteX535-1071" fmla="*/ 1050423 w 6006665"/>
                  <a:gd name="connsiteY535-1072" fmla="*/ 1188499 h 3006470"/>
                  <a:gd name="connsiteX536-1073" fmla="*/ 1108962 w 6006665"/>
                  <a:gd name="connsiteY536-1074" fmla="*/ 1188499 h 3006470"/>
                  <a:gd name="connsiteX537-1075" fmla="*/ 1161229 w 6006665"/>
                  <a:gd name="connsiteY537-1076" fmla="*/ 1145322 h 3006470"/>
                  <a:gd name="connsiteX538-1077" fmla="*/ 1165711 w 6006665"/>
                  <a:gd name="connsiteY538-1078" fmla="*/ 1151456 h 3006470"/>
                  <a:gd name="connsiteX539-1079" fmla="*/ 1173136 w 6006665"/>
                  <a:gd name="connsiteY539-1080" fmla="*/ 1145322 h 3006470"/>
                  <a:gd name="connsiteX540-1081" fmla="*/ 1210035 w 6006665"/>
                  <a:gd name="connsiteY540-1082" fmla="*/ 1195815 h 3006470"/>
                  <a:gd name="connsiteX541-1083" fmla="*/ 1247583 w 6006665"/>
                  <a:gd name="connsiteY541-1084" fmla="*/ 1138505 h 3006470"/>
                  <a:gd name="connsiteX542-1085" fmla="*/ 1211223 w 6006665"/>
                  <a:gd name="connsiteY542-1086" fmla="*/ 1079421 h 3006470"/>
                  <a:gd name="connsiteX543-1087" fmla="*/ 1227130 w 6006665"/>
                  <a:gd name="connsiteY543-1088" fmla="*/ 1043061 h 3006470"/>
                  <a:gd name="connsiteX544-1089" fmla="*/ 1237665 w 6006665"/>
                  <a:gd name="connsiteY544-1090" fmla="*/ 1046199 h 3006470"/>
                  <a:gd name="connsiteX545-1091" fmla="*/ 1239037 w 6006665"/>
                  <a:gd name="connsiteY545-1092" fmla="*/ 1043061 h 3006470"/>
                  <a:gd name="connsiteX546-1093" fmla="*/ 1345843 w 6006665"/>
                  <a:gd name="connsiteY546-1094" fmla="*/ 1074876 h 3006470"/>
                  <a:gd name="connsiteX547-1095" fmla="*/ 1400382 w 6006665"/>
                  <a:gd name="connsiteY547-1096" fmla="*/ 1106690 h 3006470"/>
                  <a:gd name="connsiteX548-1097" fmla="*/ 1519756 w 6006665"/>
                  <a:gd name="connsiteY548-1098" fmla="*/ 1213274 h 3006470"/>
                  <a:gd name="connsiteX549-1099" fmla="*/ 1543003 w 6006665"/>
                  <a:gd name="connsiteY549-1100" fmla="*/ 1172592 h 3006470"/>
                  <a:gd name="connsiteX550-1101" fmla="*/ 1506643 w 6006665"/>
                  <a:gd name="connsiteY550-1102" fmla="*/ 1118052 h 3006470"/>
                  <a:gd name="connsiteX551-1103" fmla="*/ 1506643 w 6006665"/>
                  <a:gd name="connsiteY551-1104" fmla="*/ 1095328 h 3006470"/>
                  <a:gd name="connsiteX552-1105" fmla="*/ 1463467 w 6006665"/>
                  <a:gd name="connsiteY552-1106" fmla="*/ 1086238 h 3006470"/>
                  <a:gd name="connsiteX553-1107" fmla="*/ 1472556 w 6006665"/>
                  <a:gd name="connsiteY553-1108" fmla="*/ 1036244 h 3006470"/>
                  <a:gd name="connsiteX554-1109" fmla="*/ 1452104 w 6006665"/>
                  <a:gd name="connsiteY554-1110" fmla="*/ 949890 h 3006470"/>
                  <a:gd name="connsiteX555-1111" fmla="*/ 1452104 w 6006665"/>
                  <a:gd name="connsiteY555-1112" fmla="*/ 913531 h 3006470"/>
                  <a:gd name="connsiteX556-1113" fmla="*/ 1522551 w 6006665"/>
                  <a:gd name="connsiteY556-1114" fmla="*/ 811270 h 3006470"/>
                  <a:gd name="connsiteX557-1115" fmla="*/ 1543003 w 6006665"/>
                  <a:gd name="connsiteY557-1116" fmla="*/ 697647 h 3006470"/>
                  <a:gd name="connsiteX558-1117" fmla="*/ 1570272 w 6006665"/>
                  <a:gd name="connsiteY558-1118" fmla="*/ 677194 h 3006470"/>
                  <a:gd name="connsiteX559-1119" fmla="*/ 1578688 w 6006665"/>
                  <a:gd name="connsiteY559-1120" fmla="*/ 679813 h 3006470"/>
                  <a:gd name="connsiteX560-1121" fmla="*/ 1582179 w 6006665"/>
                  <a:gd name="connsiteY560-1122" fmla="*/ 677194 h 3006470"/>
                  <a:gd name="connsiteX561-1123" fmla="*/ 1684440 w 6006665"/>
                  <a:gd name="connsiteY561-1124" fmla="*/ 709009 h 3006470"/>
                  <a:gd name="connsiteX562-1125" fmla="*/ 1688985 w 6006665"/>
                  <a:gd name="connsiteY562-1126" fmla="*/ 779455 h 3006470"/>
                  <a:gd name="connsiteX563-1127" fmla="*/ 1652625 w 6006665"/>
                  <a:gd name="connsiteY563-1128" fmla="*/ 870354 h 3006470"/>
                  <a:gd name="connsiteX564-1129" fmla="*/ 1679895 w 6006665"/>
                  <a:gd name="connsiteY564-1130" fmla="*/ 908986 h 3006470"/>
                  <a:gd name="connsiteX565-1131" fmla="*/ 1688985 w 6006665"/>
                  <a:gd name="connsiteY565-1132" fmla="*/ 983977 h 3006470"/>
                  <a:gd name="connsiteX566-1133" fmla="*/ 1679895 w 6006665"/>
                  <a:gd name="connsiteY566-1134" fmla="*/ 1129415 h 3006470"/>
                  <a:gd name="connsiteX567-1135" fmla="*/ 1723072 w 6006665"/>
                  <a:gd name="connsiteY567-1136" fmla="*/ 1193044 h 3006470"/>
                  <a:gd name="connsiteX568-1137" fmla="*/ 1704892 w 6006665"/>
                  <a:gd name="connsiteY568-1138" fmla="*/ 1256673 h 3006470"/>
                  <a:gd name="connsiteX569-1139" fmla="*/ 1636718 w 6006665"/>
                  <a:gd name="connsiteY569-1140" fmla="*/ 1393021 h 3006470"/>
                  <a:gd name="connsiteX570-1141" fmla="*/ 1662494 w 6006665"/>
                  <a:gd name="connsiteY570-1142" fmla="*/ 1399465 h 3006470"/>
                  <a:gd name="connsiteX571-1143" fmla="*/ 1677078 w 6006665"/>
                  <a:gd name="connsiteY571-1144" fmla="*/ 1370296 h 3006470"/>
                  <a:gd name="connsiteX572-1145" fmla="*/ 1720255 w 6006665"/>
                  <a:gd name="connsiteY572-1146" fmla="*/ 1349844 h 3006470"/>
                  <a:gd name="connsiteX573-1147" fmla="*/ 1731617 w 6006665"/>
                  <a:gd name="connsiteY573-1148" fmla="*/ 1299850 h 3006470"/>
                  <a:gd name="connsiteX574-1149" fmla="*/ 1758887 w 6006665"/>
                  <a:gd name="connsiteY574-1150" fmla="*/ 1256673 h 3006470"/>
                  <a:gd name="connsiteX575-1151" fmla="*/ 1736162 w 6006665"/>
                  <a:gd name="connsiteY575-1152" fmla="*/ 1197589 h 3006470"/>
                  <a:gd name="connsiteX576-1153" fmla="*/ 1758887 w 6006665"/>
                  <a:gd name="connsiteY576-1154" fmla="*/ 1133960 h 3006470"/>
                  <a:gd name="connsiteX577-1155" fmla="*/ 1715710 w 6006665"/>
                  <a:gd name="connsiteY577-1156" fmla="*/ 1122597 h 3006470"/>
                  <a:gd name="connsiteX578-1157" fmla="*/ 1704347 w 6006665"/>
                  <a:gd name="connsiteY578-1158" fmla="*/ 1070331 h 3006470"/>
                  <a:gd name="connsiteX579-1159" fmla="*/ 1736162 w 6006665"/>
                  <a:gd name="connsiteY579-1160" fmla="*/ 961252 h 3006470"/>
                  <a:gd name="connsiteX580-1161" fmla="*/ 1688440 w 6006665"/>
                  <a:gd name="connsiteY580-1162" fmla="*/ 865809 h 3006470"/>
                  <a:gd name="connsiteX581-1163" fmla="*/ 1752069 w 6006665"/>
                  <a:gd name="connsiteY581-1164" fmla="*/ 788545 h 3006470"/>
                  <a:gd name="connsiteX582-1165" fmla="*/ 1747524 w 6006665"/>
                  <a:gd name="connsiteY582-1166" fmla="*/ 704464 h 3006470"/>
                  <a:gd name="connsiteX583-1167" fmla="*/ 1763431 w 6006665"/>
                  <a:gd name="connsiteY583-1168" fmla="*/ 697647 h 3006470"/>
                  <a:gd name="connsiteX584-1169" fmla="*/ 1764877 w 6006665"/>
                  <a:gd name="connsiteY584-1170" fmla="*/ 702130 h 3006470"/>
                  <a:gd name="connsiteX585-1171" fmla="*/ 1775339 w 6006665"/>
                  <a:gd name="connsiteY585-1172" fmla="*/ 697647 h 3006470"/>
                  <a:gd name="connsiteX586-1173" fmla="*/ 1798063 w 6006665"/>
                  <a:gd name="connsiteY586-1174" fmla="*/ 768093 h 3006470"/>
                  <a:gd name="connsiteX587-1175" fmla="*/ 1791454 w 6006665"/>
                  <a:gd name="connsiteY587-1176" fmla="*/ 815304 h 3006470"/>
                  <a:gd name="connsiteX588-1177" fmla="*/ 1854330 w 6006665"/>
                  <a:gd name="connsiteY588-1178" fmla="*/ 772638 h 3006470"/>
                  <a:gd name="connsiteX589-1179" fmla="*/ 1931594 w 6006665"/>
                  <a:gd name="connsiteY589-1180" fmla="*/ 763548 h 3006470"/>
                  <a:gd name="connsiteX590-1181" fmla="*/ 1932772 w 6006665"/>
                  <a:gd name="connsiteY590-1182" fmla="*/ 764810 h 3006470"/>
                  <a:gd name="connsiteX591-1183" fmla="*/ 1943501 w 6006665"/>
                  <a:gd name="connsiteY591-1184" fmla="*/ 763548 h 3006470"/>
                  <a:gd name="connsiteX592-1185" fmla="*/ 1988608 w 6006665"/>
                  <a:gd name="connsiteY592-1186" fmla="*/ 811877 h 3006470"/>
                  <a:gd name="connsiteX593-1187" fmla="*/ 1963408 w 6006665"/>
                  <a:gd name="connsiteY593-1188" fmla="*/ 736278 h 3006470"/>
                  <a:gd name="connsiteX594-1189" fmla="*/ 1963408 w 6006665"/>
                  <a:gd name="connsiteY594-1190" fmla="*/ 595386 h 3006470"/>
                  <a:gd name="connsiteX595-1191" fmla="*/ 2027037 w 6006665"/>
                  <a:gd name="connsiteY595-1192" fmla="*/ 574934 h 3006470"/>
                  <a:gd name="connsiteX596-1193" fmla="*/ 2037269 w 6006665"/>
                  <a:gd name="connsiteY596-1194" fmla="*/ 575472 h 3006470"/>
                  <a:gd name="connsiteX597-1195" fmla="*/ 2038944 w 6006665"/>
                  <a:gd name="connsiteY597-1196" fmla="*/ 574934 h 3006470"/>
                  <a:gd name="connsiteX598-1197" fmla="*/ 2115414 w 6006665"/>
                  <a:gd name="connsiteY598-1198" fmla="*/ 578958 h 3006470"/>
                  <a:gd name="connsiteX599-1199" fmla="*/ 2192927 w 6006665"/>
                  <a:gd name="connsiteY599-1200" fmla="*/ 559026 h 3006470"/>
                  <a:gd name="connsiteX600-1201" fmla="*/ 2167930 w 6006665"/>
                  <a:gd name="connsiteY600-1202" fmla="*/ 493125 h 3006470"/>
                  <a:gd name="connsiteX601-1203" fmla="*/ 2204289 w 6006665"/>
                  <a:gd name="connsiteY601-1204" fmla="*/ 402226 h 3006470"/>
                  <a:gd name="connsiteX602-1205" fmla="*/ 2247466 w 6006665"/>
                  <a:gd name="connsiteY602-1206" fmla="*/ 397681 h 3006470"/>
                  <a:gd name="connsiteX603-1207" fmla="*/ 2317913 w 6006665"/>
                  <a:gd name="connsiteY603-1208" fmla="*/ 322690 h 3006470"/>
                  <a:gd name="connsiteX604-1209" fmla="*/ 2420183 w 6006665"/>
                  <a:gd name="connsiteY604-1210" fmla="*/ 304510 h 3006470"/>
                  <a:gd name="connsiteX605-1211" fmla="*/ 2429263 w 6006665"/>
                  <a:gd name="connsiteY605-1212" fmla="*/ 263606 h 3006470"/>
                  <a:gd name="connsiteX606-1213" fmla="*/ 2526979 w 6006665"/>
                  <a:gd name="connsiteY606-1214" fmla="*/ 252244 h 3006470"/>
                  <a:gd name="connsiteX607-1215" fmla="*/ 2528058 w 6006665"/>
                  <a:gd name="connsiteY607-1216" fmla="*/ 253503 h 3006470"/>
                  <a:gd name="connsiteX608-1217" fmla="*/ 2538886 w 6006665"/>
                  <a:gd name="connsiteY608-1218" fmla="*/ 252244 h 3006470"/>
                  <a:gd name="connsiteX609-1219" fmla="*/ 2560820 w 6006665"/>
                  <a:gd name="connsiteY609-1220" fmla="*/ 277833 h 3006470"/>
                  <a:gd name="connsiteX610-1221" fmla="*/ 2640602 w 6006665"/>
                  <a:gd name="connsiteY610-1222" fmla="*/ 202249 h 3006470"/>
                  <a:gd name="connsiteX611-1223" fmla="*/ 2652509 w 6006665"/>
                  <a:gd name="connsiteY611-1224" fmla="*/ 202249 h 3006470"/>
                  <a:gd name="connsiteX612-1225" fmla="*/ 2704231 w 6006665"/>
                  <a:gd name="connsiteY612-1226" fmla="*/ 202249 h 3006470"/>
                  <a:gd name="connsiteX613-1227" fmla="*/ 2715593 w 6006665"/>
                  <a:gd name="connsiteY613-1228" fmla="*/ 134075 h 3006470"/>
                  <a:gd name="connsiteX614-1229" fmla="*/ 2751953 w 6006665"/>
                  <a:gd name="connsiteY614-1230" fmla="*/ 68174 h 3006470"/>
                  <a:gd name="connsiteX615" fmla="*/ 2838307 w 6006665"/>
                  <a:gd name="connsiteY615" fmla="*/ 0 h 3006470"/>
                  <a:gd name="connsiteX0-1231" fmla="*/ 1791129 w 6006665"/>
                  <a:gd name="connsiteY0-1232" fmla="*/ 817622 h 3006470"/>
                  <a:gd name="connsiteX1-1233" fmla="*/ 1782156 w 6006665"/>
                  <a:gd name="connsiteY1-1234" fmla="*/ 881716 h 3006470"/>
                  <a:gd name="connsiteX2-1235" fmla="*/ 1809554 w 6006665"/>
                  <a:gd name="connsiteY2-1236" fmla="*/ 895415 h 3006470"/>
                  <a:gd name="connsiteX3-1237" fmla="*/ 1791129 w 6006665"/>
                  <a:gd name="connsiteY3-1238" fmla="*/ 817622 h 3006470"/>
                  <a:gd name="connsiteX4-1239" fmla="*/ 2838307 w 6006665"/>
                  <a:gd name="connsiteY4-1240" fmla="*/ 0 h 3006470"/>
                  <a:gd name="connsiteX5-1241" fmla="*/ 2844246 w 6006665"/>
                  <a:gd name="connsiteY5-1242" fmla="*/ 4711 h 3006470"/>
                  <a:gd name="connsiteX6-1243" fmla="*/ 2850213 w 6006665"/>
                  <a:gd name="connsiteY6-1244" fmla="*/ 0 h 3006470"/>
                  <a:gd name="connsiteX7-1245" fmla="*/ 2916115 w 6006665"/>
                  <a:gd name="connsiteY7-1246" fmla="*/ 52267 h 3006470"/>
                  <a:gd name="connsiteX8-1247" fmla="*/ 2861576 w 6006665"/>
                  <a:gd name="connsiteY8-1248" fmla="*/ 90899 h 3006470"/>
                  <a:gd name="connsiteX9-1249" fmla="*/ 2947929 w 6006665"/>
                  <a:gd name="connsiteY9-1250" fmla="*/ 118168 h 3006470"/>
                  <a:gd name="connsiteX10-1251" fmla="*/ 2957621 w 6006665"/>
                  <a:gd name="connsiteY10-1252" fmla="*/ 186006 h 3006470"/>
                  <a:gd name="connsiteX11-1253" fmla="*/ 2979199 w 6006665"/>
                  <a:gd name="connsiteY11-1254" fmla="*/ 161345 h 3006470"/>
                  <a:gd name="connsiteX12-1255" fmla="*/ 2991106 w 6006665"/>
                  <a:gd name="connsiteY12-1256" fmla="*/ 161345 h 3006470"/>
                  <a:gd name="connsiteX13-1257" fmla="*/ 3086005 w 6006665"/>
                  <a:gd name="connsiteY13-1258" fmla="*/ 161345 h 3006470"/>
                  <a:gd name="connsiteX14-1259" fmla="*/ 3097912 w 6006665"/>
                  <a:gd name="connsiteY14-1260" fmla="*/ 161345 h 3006470"/>
                  <a:gd name="connsiteX15-1261" fmla="*/ 3179721 w 6006665"/>
                  <a:gd name="connsiteY15-1262" fmla="*/ 236336 h 3006470"/>
                  <a:gd name="connsiteX16-1263" fmla="*/ 3211535 w 6006665"/>
                  <a:gd name="connsiteY16-1264" fmla="*/ 295420 h 3006470"/>
                  <a:gd name="connsiteX17-1265" fmla="*/ 3200173 w 6006665"/>
                  <a:gd name="connsiteY17-1266" fmla="*/ 370412 h 3006470"/>
                  <a:gd name="connsiteX18-1267" fmla="*/ 3161541 w 6006665"/>
                  <a:gd name="connsiteY18-1268" fmla="*/ 413589 h 3006470"/>
                  <a:gd name="connsiteX19-1269" fmla="*/ 3066097 w 6006665"/>
                  <a:gd name="connsiteY19-1270" fmla="*/ 488580 h 3006470"/>
                  <a:gd name="connsiteX20-1271" fmla="*/ 3034283 w 6006665"/>
                  <a:gd name="connsiteY20-1272" fmla="*/ 531757 h 3006470"/>
                  <a:gd name="connsiteX21-1273" fmla="*/ 3082005 w 6006665"/>
                  <a:gd name="connsiteY21-1274" fmla="*/ 547664 h 3006470"/>
                  <a:gd name="connsiteX22-1275" fmla="*/ 3129459 w 6006665"/>
                  <a:gd name="connsiteY22-1276" fmla="*/ 575345 h 3006470"/>
                  <a:gd name="connsiteX23-1277" fmla="*/ 3156451 w 6006665"/>
                  <a:gd name="connsiteY23-1278" fmla="*/ 552209 h 3006470"/>
                  <a:gd name="connsiteX24-1279" fmla="*/ 3158460 w 6006665"/>
                  <a:gd name="connsiteY24-1280" fmla="*/ 560693 h 3006470"/>
                  <a:gd name="connsiteX25-1281" fmla="*/ 3168359 w 6006665"/>
                  <a:gd name="connsiteY25-1282" fmla="*/ 552209 h 3006470"/>
                  <a:gd name="connsiteX26-1283" fmla="*/ 3184984 w 6006665"/>
                  <a:gd name="connsiteY26-1284" fmla="*/ 622402 h 3006470"/>
                  <a:gd name="connsiteX27-1285" fmla="*/ 3192811 w 6006665"/>
                  <a:gd name="connsiteY27-1286" fmla="*/ 606748 h 3006470"/>
                  <a:gd name="connsiteX28-1287" fmla="*/ 3251895 w 6006665"/>
                  <a:gd name="connsiteY28-1288" fmla="*/ 586296 h 3006470"/>
                  <a:gd name="connsiteX29-1289" fmla="*/ 3259833 w 6006665"/>
                  <a:gd name="connsiteY29-1290" fmla="*/ 587670 h 3006470"/>
                  <a:gd name="connsiteX30-1291" fmla="*/ 3263802 w 6006665"/>
                  <a:gd name="connsiteY30-1292" fmla="*/ 586296 h 3006470"/>
                  <a:gd name="connsiteX31-1293" fmla="*/ 3381970 w 6006665"/>
                  <a:gd name="connsiteY31-1294" fmla="*/ 606748 h 3006470"/>
                  <a:gd name="connsiteX32-1295" fmla="*/ 3388787 w 6006665"/>
                  <a:gd name="connsiteY32-1296" fmla="*/ 665832 h 3006470"/>
                  <a:gd name="connsiteX33-1297" fmla="*/ 3531529 w 6006665"/>
                  <a:gd name="connsiteY33-1298" fmla="*/ 686823 h 3006470"/>
                  <a:gd name="connsiteX34-1299" fmla="*/ 3538225 w 6006665"/>
                  <a:gd name="connsiteY34-1300" fmla="*/ 590841 h 3006470"/>
                  <a:gd name="connsiteX35-1301" fmla="*/ 3549910 w 6006665"/>
                  <a:gd name="connsiteY35-1302" fmla="*/ 594028 h 3006470"/>
                  <a:gd name="connsiteX36-1303" fmla="*/ 3550132 w 6006665"/>
                  <a:gd name="connsiteY36-1304" fmla="*/ 590841 h 3006470"/>
                  <a:gd name="connsiteX37-1305" fmla="*/ 3625123 w 6006665"/>
                  <a:gd name="connsiteY37-1306" fmla="*/ 611293 h 3006470"/>
                  <a:gd name="connsiteX38-1307" fmla="*/ 3672301 w 6006665"/>
                  <a:gd name="connsiteY38-1308" fmla="*/ 611293 h 3006470"/>
                  <a:gd name="connsiteX39-1309" fmla="*/ 3684207 w 6006665"/>
                  <a:gd name="connsiteY39-1310" fmla="*/ 611293 h 3006470"/>
                  <a:gd name="connsiteX40-1311" fmla="*/ 3743291 w 6006665"/>
                  <a:gd name="connsiteY40-1312" fmla="*/ 677194 h 3006470"/>
                  <a:gd name="connsiteX41-1313" fmla="*/ 3759199 w 6006665"/>
                  <a:gd name="connsiteY41-1314" fmla="*/ 756731 h 3006470"/>
                  <a:gd name="connsiteX42-1315" fmla="*/ 3738747 w 6006665"/>
                  <a:gd name="connsiteY42-1316" fmla="*/ 806725 h 3006470"/>
                  <a:gd name="connsiteX43-1317" fmla="*/ 3786469 w 6006665"/>
                  <a:gd name="connsiteY43-1318" fmla="*/ 897623 h 3006470"/>
                  <a:gd name="connsiteX44-1319" fmla="*/ 3835603 w 6006665"/>
                  <a:gd name="connsiteY44-1320" fmla="*/ 933529 h 3006470"/>
                  <a:gd name="connsiteX45-1321" fmla="*/ 3865460 w 6006665"/>
                  <a:gd name="connsiteY45-1322" fmla="*/ 822632 h 3006470"/>
                  <a:gd name="connsiteX46-1323" fmla="*/ 3875077 w 6006665"/>
                  <a:gd name="connsiteY46-1324" fmla="*/ 831139 h 3006470"/>
                  <a:gd name="connsiteX47-1325" fmla="*/ 3877367 w 6006665"/>
                  <a:gd name="connsiteY47-1326" fmla="*/ 822632 h 3006470"/>
                  <a:gd name="connsiteX48-1327" fmla="*/ 3932151 w 6006665"/>
                  <a:gd name="connsiteY48-1328" fmla="*/ 871095 h 3006470"/>
                  <a:gd name="connsiteX49-1329" fmla="*/ 3988173 w 6006665"/>
                  <a:gd name="connsiteY49-1330" fmla="*/ 843084 h 3006470"/>
                  <a:gd name="connsiteX50-1331" fmla="*/ 3993852 w 6006665"/>
                  <a:gd name="connsiteY50-1332" fmla="*/ 846199 h 3006470"/>
                  <a:gd name="connsiteX51-1333" fmla="*/ 4000080 w 6006665"/>
                  <a:gd name="connsiteY51-1334" fmla="*/ 843084 h 3006470"/>
                  <a:gd name="connsiteX52-1335" fmla="*/ 4062426 w 6006665"/>
                  <a:gd name="connsiteY52-1336" fmla="*/ 877274 h 3006470"/>
                  <a:gd name="connsiteX53-1337" fmla="*/ 4085889 w 6006665"/>
                  <a:gd name="connsiteY53-1338" fmla="*/ 849902 h 3006470"/>
                  <a:gd name="connsiteX54-1339" fmla="*/ 4095563 w 6006665"/>
                  <a:gd name="connsiteY54-1340" fmla="*/ 852506 h 3006470"/>
                  <a:gd name="connsiteX55-1341" fmla="*/ 4097796 w 6006665"/>
                  <a:gd name="connsiteY55-1342" fmla="*/ 849902 h 3006470"/>
                  <a:gd name="connsiteX56-1343" fmla="*/ 4144150 w 6006665"/>
                  <a:gd name="connsiteY56-1344" fmla="*/ 862382 h 3006470"/>
                  <a:gd name="connsiteX57-1345" fmla="*/ 4117703 w 6006665"/>
                  <a:gd name="connsiteY57-1346" fmla="*/ 752186 h 3006470"/>
                  <a:gd name="connsiteX58-1347" fmla="*/ 4165425 w 6006665"/>
                  <a:gd name="connsiteY58-1348" fmla="*/ 697647 h 3006470"/>
                  <a:gd name="connsiteX59-1349" fmla="*/ 4175231 w 6006665"/>
                  <a:gd name="connsiteY59-1350" fmla="*/ 700048 h 3006470"/>
                  <a:gd name="connsiteX60-1351" fmla="*/ 4177332 w 6006665"/>
                  <a:gd name="connsiteY60-1352" fmla="*/ 697647 h 3006470"/>
                  <a:gd name="connsiteX61-1353" fmla="*/ 4511384 w 6006665"/>
                  <a:gd name="connsiteY61-1354" fmla="*/ 779455 h 3006470"/>
                  <a:gd name="connsiteX62-1355" fmla="*/ 4543199 w 6006665"/>
                  <a:gd name="connsiteY62-1356" fmla="*/ 849902 h 3006470"/>
                  <a:gd name="connsiteX63-1357" fmla="*/ 4639242 w 6006665"/>
                  <a:gd name="connsiteY63-1358" fmla="*/ 932544 h 3006470"/>
                  <a:gd name="connsiteX64-1359" fmla="*/ 4774445 w 6006665"/>
                  <a:gd name="connsiteY64-1360" fmla="*/ 913531 h 3006470"/>
                  <a:gd name="connsiteX65-1361" fmla="*/ 4778496 w 6006665"/>
                  <a:gd name="connsiteY65-1362" fmla="*/ 914635 h 3006470"/>
                  <a:gd name="connsiteX66-1363" fmla="*/ 4786352 w 6006665"/>
                  <a:gd name="connsiteY66-1364" fmla="*/ 913531 h 3006470"/>
                  <a:gd name="connsiteX67-1365" fmla="*/ 4861343 w 6006665"/>
                  <a:gd name="connsiteY67-1366" fmla="*/ 933983 h 3006470"/>
                  <a:gd name="connsiteX68-1367" fmla="*/ 4893158 w 6006665"/>
                  <a:gd name="connsiteY68-1368" fmla="*/ 977160 h 3006470"/>
                  <a:gd name="connsiteX69-1369" fmla="*/ 4888613 w 6006665"/>
                  <a:gd name="connsiteY69-1370" fmla="*/ 1058968 h 3006470"/>
                  <a:gd name="connsiteX70-1371" fmla="*/ 4927677 w 6006665"/>
                  <a:gd name="connsiteY70-1372" fmla="*/ 1083640 h 3006470"/>
                  <a:gd name="connsiteX71-1373" fmla="*/ 4967605 w 6006665"/>
                  <a:gd name="connsiteY71-1374" fmla="*/ 1070331 h 3006470"/>
                  <a:gd name="connsiteX72-1375" fmla="*/ 5038051 w 6006665"/>
                  <a:gd name="connsiteY72-1376" fmla="*/ 1063513 h 3006470"/>
                  <a:gd name="connsiteX73-1377" fmla="*/ 5040730 w 6006665"/>
                  <a:gd name="connsiteY73-1378" fmla="*/ 1064406 h 3006470"/>
                  <a:gd name="connsiteX74-1379" fmla="*/ 5049958 w 6006665"/>
                  <a:gd name="connsiteY74-1380" fmla="*/ 1063513 h 3006470"/>
                  <a:gd name="connsiteX75-1381" fmla="*/ 5114249 w 6006665"/>
                  <a:gd name="connsiteY75-1382" fmla="*/ 1084944 h 3006470"/>
                  <a:gd name="connsiteX76-1383" fmla="*/ 5176671 w 6006665"/>
                  <a:gd name="connsiteY76-1384" fmla="*/ 1074876 h 3006470"/>
                  <a:gd name="connsiteX77-1385" fmla="*/ 5177801 w 6006665"/>
                  <a:gd name="connsiteY77-1386" fmla="*/ 1076614 h 3006470"/>
                  <a:gd name="connsiteX78-1387" fmla="*/ 5188578 w 6006665"/>
                  <a:gd name="connsiteY78-1388" fmla="*/ 1074876 h 3006470"/>
                  <a:gd name="connsiteX79-1389" fmla="*/ 5243719 w 6006665"/>
                  <a:gd name="connsiteY79-1390" fmla="*/ 1159707 h 3006470"/>
                  <a:gd name="connsiteX80-1391" fmla="*/ 5283477 w 6006665"/>
                  <a:gd name="connsiteY80-1392" fmla="*/ 1129415 h 3006470"/>
                  <a:gd name="connsiteX81-1393" fmla="*/ 5258480 w 6006665"/>
                  <a:gd name="connsiteY81-1394" fmla="*/ 1063513 h 3006470"/>
                  <a:gd name="connsiteX82-1395" fmla="*/ 5267570 w 6006665"/>
                  <a:gd name="connsiteY82-1396" fmla="*/ 1015792 h 3006470"/>
                  <a:gd name="connsiteX83-1397" fmla="*/ 5278896 w 6006665"/>
                  <a:gd name="connsiteY83-1398" fmla="*/ 1018841 h 3006470"/>
                  <a:gd name="connsiteX84-1399" fmla="*/ 5279477 w 6006665"/>
                  <a:gd name="connsiteY84-1400" fmla="*/ 1015792 h 3006470"/>
                  <a:gd name="connsiteX85-1401" fmla="*/ 5395510 w 6006665"/>
                  <a:gd name="connsiteY85-1402" fmla="*/ 1047031 h 3006470"/>
                  <a:gd name="connsiteX86-1403" fmla="*/ 5463001 w 6006665"/>
                  <a:gd name="connsiteY86-1404" fmla="*/ 1043061 h 3006470"/>
                  <a:gd name="connsiteX87-1405" fmla="*/ 5464386 w 6006665"/>
                  <a:gd name="connsiteY87-1406" fmla="*/ 1043680 h 3006470"/>
                  <a:gd name="connsiteX88-1407" fmla="*/ 5474909 w 6006665"/>
                  <a:gd name="connsiteY88-1408" fmla="*/ 1043061 h 3006470"/>
                  <a:gd name="connsiteX89-1409" fmla="*/ 5581715 w 6006665"/>
                  <a:gd name="connsiteY89-1410" fmla="*/ 1090783 h 3006470"/>
                  <a:gd name="connsiteX90-1411" fmla="*/ 5633981 w 6006665"/>
                  <a:gd name="connsiteY90-1412" fmla="*/ 1133960 h 3006470"/>
                  <a:gd name="connsiteX91-1413" fmla="*/ 5720335 w 6006665"/>
                  <a:gd name="connsiteY91-1414" fmla="*/ 1213496 h 3006470"/>
                  <a:gd name="connsiteX92-1415" fmla="*/ 5822595 w 6006665"/>
                  <a:gd name="connsiteY92-1416" fmla="*/ 1311212 h 3006470"/>
                  <a:gd name="connsiteX93-1417" fmla="*/ 5818051 w 6006665"/>
                  <a:gd name="connsiteY93-1418" fmla="*/ 1365751 h 3006470"/>
                  <a:gd name="connsiteX94-1419" fmla="*/ 5825679 w 6006665"/>
                  <a:gd name="connsiteY94-1420" fmla="*/ 1373379 h 3006470"/>
                  <a:gd name="connsiteX95-1421" fmla="*/ 5822051 w 6006665"/>
                  <a:gd name="connsiteY95-1422" fmla="*/ 1322574 h 3006470"/>
                  <a:gd name="connsiteX96-1423" fmla="*/ 5834092 w 6006665"/>
                  <a:gd name="connsiteY96-1424" fmla="*/ 1324447 h 3006470"/>
                  <a:gd name="connsiteX97-1425" fmla="*/ 5833958 w 6006665"/>
                  <a:gd name="connsiteY97-1426" fmla="*/ 1322574 h 3006470"/>
                  <a:gd name="connsiteX98-1427" fmla="*/ 5936219 w 6006665"/>
                  <a:gd name="connsiteY98-1428" fmla="*/ 1338481 h 3006470"/>
                  <a:gd name="connsiteX99-1429" fmla="*/ 6006665 w 6006665"/>
                  <a:gd name="connsiteY99-1430" fmla="*/ 1418018 h 3006470"/>
                  <a:gd name="connsiteX100-1431" fmla="*/ 5968033 w 6006665"/>
                  <a:gd name="connsiteY100-1432" fmla="*/ 1456650 h 3006470"/>
                  <a:gd name="connsiteX101-1433" fmla="*/ 5908949 w 6006665"/>
                  <a:gd name="connsiteY101-1434" fmla="*/ 1468012 h 3006470"/>
                  <a:gd name="connsiteX102-1435" fmla="*/ 5908949 w 6006665"/>
                  <a:gd name="connsiteY102-1436" fmla="*/ 1554366 h 3006470"/>
                  <a:gd name="connsiteX103-1437" fmla="*/ 5893042 w 6006665"/>
                  <a:gd name="connsiteY103-1438" fmla="*/ 1570273 h 3006470"/>
                  <a:gd name="connsiteX104-1439" fmla="*/ 5881135 w 6006665"/>
                  <a:gd name="connsiteY104-1440" fmla="*/ 1570273 h 3006470"/>
                  <a:gd name="connsiteX105-1441" fmla="*/ 5861227 w 6006665"/>
                  <a:gd name="connsiteY105-1442" fmla="*/ 1570273 h 3006470"/>
                  <a:gd name="connsiteX106-1443" fmla="*/ 5849321 w 6006665"/>
                  <a:gd name="connsiteY106-1444" fmla="*/ 1570273 h 3006470"/>
                  <a:gd name="connsiteX107-1445" fmla="*/ 5817506 w 6006665"/>
                  <a:gd name="connsiteY107-1446" fmla="*/ 1536186 h 3006470"/>
                  <a:gd name="connsiteX108-1447" fmla="*/ 5767511 w 6006665"/>
                  <a:gd name="connsiteY108-1448" fmla="*/ 1511189 h 3006470"/>
                  <a:gd name="connsiteX109-1449" fmla="*/ 5762967 w 6006665"/>
                  <a:gd name="connsiteY109-1450" fmla="*/ 1477102 h 3006470"/>
                  <a:gd name="connsiteX110-1451" fmla="*/ 5729132 w 6006665"/>
                  <a:gd name="connsiteY110-1452" fmla="*/ 1463170 h 3006470"/>
                  <a:gd name="connsiteX111-1453" fmla="*/ 5695337 w 6006665"/>
                  <a:gd name="connsiteY111-1454" fmla="*/ 1472557 h 3006470"/>
                  <a:gd name="connsiteX112-1455" fmla="*/ 5693366 w 6006665"/>
                  <a:gd name="connsiteY112-1456" fmla="*/ 1469797 h 3006470"/>
                  <a:gd name="connsiteX113-1457" fmla="*/ 5683431 w 6006665"/>
                  <a:gd name="connsiteY113-1458" fmla="*/ 1472557 h 3006470"/>
                  <a:gd name="connsiteX114-1459" fmla="*/ 5660706 w 6006665"/>
                  <a:gd name="connsiteY114-1460" fmla="*/ 1440742 h 3006470"/>
                  <a:gd name="connsiteX115-1461" fmla="*/ 5669644 w 6006665"/>
                  <a:gd name="connsiteY115-1462" fmla="*/ 1415717 h 3006470"/>
                  <a:gd name="connsiteX116-1463" fmla="*/ 5640799 w 6006665"/>
                  <a:gd name="connsiteY116-1464" fmla="*/ 1429380 h 3006470"/>
                  <a:gd name="connsiteX117-1465" fmla="*/ 5656705 w 6006665"/>
                  <a:gd name="connsiteY117-1466" fmla="*/ 1472557 h 3006470"/>
                  <a:gd name="connsiteX118-1467" fmla="*/ 5633981 w 6006665"/>
                  <a:gd name="connsiteY118-1468" fmla="*/ 1511189 h 3006470"/>
                  <a:gd name="connsiteX119-1469" fmla="*/ 5586259 w 6006665"/>
                  <a:gd name="connsiteY119-1470" fmla="*/ 1547548 h 3006470"/>
                  <a:gd name="connsiteX120-1471" fmla="*/ 5575676 w 6006665"/>
                  <a:gd name="connsiteY120-1472" fmla="*/ 1546540 h 3006470"/>
                  <a:gd name="connsiteX121-1473" fmla="*/ 5574353 w 6006665"/>
                  <a:gd name="connsiteY121-1474" fmla="*/ 1547548 h 3006470"/>
                  <a:gd name="connsiteX122-1475" fmla="*/ 5539436 w 6006665"/>
                  <a:gd name="connsiteY122-1476" fmla="*/ 1544223 h 3006470"/>
                  <a:gd name="connsiteX123-1477" fmla="*/ 5570352 w 6006665"/>
                  <a:gd name="connsiteY123-1478" fmla="*/ 1586180 h 3006470"/>
                  <a:gd name="connsiteX124-1479" fmla="*/ 5593077 w 6006665"/>
                  <a:gd name="connsiteY124-1480" fmla="*/ 1649809 h 3006470"/>
                  <a:gd name="connsiteX125-1481" fmla="*/ 5608984 w 6006665"/>
                  <a:gd name="connsiteY125-1482" fmla="*/ 1677079 h 3006470"/>
                  <a:gd name="connsiteX126-1483" fmla="*/ 5613529 w 6006665"/>
                  <a:gd name="connsiteY126-1484" fmla="*/ 1708893 h 3006470"/>
                  <a:gd name="connsiteX127-1485" fmla="*/ 5608984 w 6006665"/>
                  <a:gd name="connsiteY127-1486" fmla="*/ 1731618 h 3006470"/>
                  <a:gd name="connsiteX128-1487" fmla="*/ 5597799 w 6006665"/>
                  <a:gd name="connsiteY128-1488" fmla="*/ 1728009 h 3006470"/>
                  <a:gd name="connsiteX129-1489" fmla="*/ 5597077 w 6006665"/>
                  <a:gd name="connsiteY129-1490" fmla="*/ 1731618 h 3006470"/>
                  <a:gd name="connsiteX130-1491" fmla="*/ 5534271 w 6006665"/>
                  <a:gd name="connsiteY130-1492" fmla="*/ 1711358 h 3006470"/>
                  <a:gd name="connsiteX131-1493" fmla="*/ 5436277 w 6006665"/>
                  <a:gd name="connsiteY131-1494" fmla="*/ 1767977 h 3006470"/>
                  <a:gd name="connsiteX132-1495" fmla="*/ 5397645 w 6006665"/>
                  <a:gd name="connsiteY132-1496" fmla="*/ 1779340 h 3006470"/>
                  <a:gd name="connsiteX133-1497" fmla="*/ 5345378 w 6006665"/>
                  <a:gd name="connsiteY133-1498" fmla="*/ 1833879 h 3006470"/>
                  <a:gd name="connsiteX134-1499" fmla="*/ 5290839 w 6006665"/>
                  <a:gd name="connsiteY134-1500" fmla="*/ 1881600 h 3006470"/>
                  <a:gd name="connsiteX135-1501" fmla="*/ 5274932 w 6006665"/>
                  <a:gd name="connsiteY135-1502" fmla="*/ 1913415 h 3006470"/>
                  <a:gd name="connsiteX136-1503" fmla="*/ 5267238 w 6006665"/>
                  <a:gd name="connsiteY136-1504" fmla="*/ 1904988 h 3006470"/>
                  <a:gd name="connsiteX137-1505" fmla="*/ 5263025 w 6006665"/>
                  <a:gd name="connsiteY137-1506" fmla="*/ 1913415 h 3006470"/>
                  <a:gd name="connsiteX138-1507" fmla="*/ 5219538 w 6006665"/>
                  <a:gd name="connsiteY138-1508" fmla="*/ 1865787 h 3006470"/>
                  <a:gd name="connsiteX139-1509" fmla="*/ 5129494 w 6006665"/>
                  <a:gd name="connsiteY139-1510" fmla="*/ 1920232 h 3006470"/>
                  <a:gd name="connsiteX140-1511" fmla="*/ 5126389 w 6006665"/>
                  <a:gd name="connsiteY140-1512" fmla="*/ 1914910 h 3006470"/>
                  <a:gd name="connsiteX141-1513" fmla="*/ 5117587 w 6006665"/>
                  <a:gd name="connsiteY141-1514" fmla="*/ 1920232 h 3006470"/>
                  <a:gd name="connsiteX142-1515" fmla="*/ 5105544 w 6006665"/>
                  <a:gd name="connsiteY142-1516" fmla="*/ 1899586 h 3006470"/>
                  <a:gd name="connsiteX143-1517" fmla="*/ 5074955 w 6006665"/>
                  <a:gd name="connsiteY143-1518" fmla="*/ 1924777 h 3006470"/>
                  <a:gd name="connsiteX144-1519" fmla="*/ 5065718 w 6006665"/>
                  <a:gd name="connsiteY144-1520" fmla="*/ 1922578 h 3006470"/>
                  <a:gd name="connsiteX145-1521" fmla="*/ 5063048 w 6006665"/>
                  <a:gd name="connsiteY145-1522" fmla="*/ 1924777 h 3006470"/>
                  <a:gd name="connsiteX146-1523" fmla="*/ 5026594 w 6006665"/>
                  <a:gd name="connsiteY146-1524" fmla="*/ 1916098 h 3006470"/>
                  <a:gd name="connsiteX147-1525" fmla="*/ 5015871 w 6006665"/>
                  <a:gd name="connsiteY147-1526" fmla="*/ 1961137 h 3006470"/>
                  <a:gd name="connsiteX148-1527" fmla="*/ 4974967 w 6006665"/>
                  <a:gd name="connsiteY148-1528" fmla="*/ 2027038 h 3006470"/>
                  <a:gd name="connsiteX149-1529" fmla="*/ 4974967 w 6006665"/>
                  <a:gd name="connsiteY149-1530" fmla="*/ 2058853 h 3006470"/>
                  <a:gd name="connsiteX150-1531" fmla="*/ 5015871 w 6006665"/>
                  <a:gd name="connsiteY150-1532" fmla="*/ 2074760 h 3006470"/>
                  <a:gd name="connsiteX151-1533" fmla="*/ 5011326 w 6006665"/>
                  <a:gd name="connsiteY151-1534" fmla="*/ 2172476 h 3006470"/>
                  <a:gd name="connsiteX152-1535" fmla="*/ 4999419 w 6006665"/>
                  <a:gd name="connsiteY152-1536" fmla="*/ 2172476 h 3006470"/>
                  <a:gd name="connsiteX153-1537" fmla="*/ 4974967 w 6006665"/>
                  <a:gd name="connsiteY153-1538" fmla="*/ 2172476 h 3006470"/>
                  <a:gd name="connsiteX154-1539" fmla="*/ 4963605 w 6006665"/>
                  <a:gd name="connsiteY154-1540" fmla="*/ 2224742 h 3006470"/>
                  <a:gd name="connsiteX155-1541" fmla="*/ 4974967 w 6006665"/>
                  <a:gd name="connsiteY155-1542" fmla="*/ 2252012 h 3006470"/>
                  <a:gd name="connsiteX156-1543" fmla="*/ 4909065 w 6006665"/>
                  <a:gd name="connsiteY156-1544" fmla="*/ 2286099 h 3006470"/>
                  <a:gd name="connsiteX157-1545" fmla="*/ 4897703 w 6006665"/>
                  <a:gd name="connsiteY157-1546" fmla="*/ 2354273 h 3006470"/>
                  <a:gd name="connsiteX158-1547" fmla="*/ 4845437 w 6006665"/>
                  <a:gd name="connsiteY158-1548" fmla="*/ 2370180 h 3006470"/>
                  <a:gd name="connsiteX159-1549" fmla="*/ 4834074 w 6006665"/>
                  <a:gd name="connsiteY159-1550" fmla="*/ 2429264 h 3006470"/>
                  <a:gd name="connsiteX160-1551" fmla="*/ 4779535 w 6006665"/>
                  <a:gd name="connsiteY160-1552" fmla="*/ 2488348 h 3006470"/>
                  <a:gd name="connsiteX161-1553" fmla="*/ 4777225 w 6006665"/>
                  <a:gd name="connsiteY161-1554" fmla="*/ 2477952 h 3006470"/>
                  <a:gd name="connsiteX162-1555" fmla="*/ 4767628 w 6006665"/>
                  <a:gd name="connsiteY162-1556" fmla="*/ 2488348 h 3006470"/>
                  <a:gd name="connsiteX163-1557" fmla="*/ 4758538 w 6006665"/>
                  <a:gd name="connsiteY163-1558" fmla="*/ 2447444 h 3006470"/>
                  <a:gd name="connsiteX164-1559" fmla="*/ 4742631 w 6006665"/>
                  <a:gd name="connsiteY164-1560" fmla="*/ 2361090 h 3006470"/>
                  <a:gd name="connsiteX165-1561" fmla="*/ 4715361 w 6006665"/>
                  <a:gd name="connsiteY165-1562" fmla="*/ 2220198 h 3006470"/>
                  <a:gd name="connsiteX166-1563" fmla="*/ 4735813 w 6006665"/>
                  <a:gd name="connsiteY166-1564" fmla="*/ 2129299 h 3006470"/>
                  <a:gd name="connsiteX167-1565" fmla="*/ 4767628 w 6006665"/>
                  <a:gd name="connsiteY167-1566" fmla="*/ 2086122 h 3006470"/>
                  <a:gd name="connsiteX168-1567" fmla="*/ 4767628 w 6006665"/>
                  <a:gd name="connsiteY168-1568" fmla="*/ 2058853 h 3006470"/>
                  <a:gd name="connsiteX169-1569" fmla="*/ 4826712 w 6006665"/>
                  <a:gd name="connsiteY169-1570" fmla="*/ 2042945 h 3006470"/>
                  <a:gd name="connsiteX170-1571" fmla="*/ 4892613 w 6006665"/>
                  <a:gd name="connsiteY170-1572" fmla="*/ 1952047 h 3006470"/>
                  <a:gd name="connsiteX171-1573" fmla="*/ 4956243 w 6006665"/>
                  <a:gd name="connsiteY171-1574" fmla="*/ 1877056 h 3006470"/>
                  <a:gd name="connsiteX172-1575" fmla="*/ 5022143 w 6006665"/>
                  <a:gd name="connsiteY172-1576" fmla="*/ 1817971 h 3006470"/>
                  <a:gd name="connsiteX173-1577" fmla="*/ 5046694 w 6006665"/>
                  <a:gd name="connsiteY173-1578" fmla="*/ 1710844 h 3006470"/>
                  <a:gd name="connsiteX174-1579" fmla="*/ 5015871 w 6006665"/>
                  <a:gd name="connsiteY174-1580" fmla="*/ 1715711 h 3006470"/>
                  <a:gd name="connsiteX175-1581" fmla="*/ 4995419 w 6006665"/>
                  <a:gd name="connsiteY175-1582" fmla="*/ 1779340 h 3006470"/>
                  <a:gd name="connsiteX176-1583" fmla="*/ 4904521 w 6006665"/>
                  <a:gd name="connsiteY176-1584" fmla="*/ 1865693 h 3006470"/>
                  <a:gd name="connsiteX177-1585" fmla="*/ 4901708 w 6006665"/>
                  <a:gd name="connsiteY177-1586" fmla="*/ 1857053 h 3006470"/>
                  <a:gd name="connsiteX178-1587" fmla="*/ 4892613 w 6006665"/>
                  <a:gd name="connsiteY178-1588" fmla="*/ 1865693 h 3006470"/>
                  <a:gd name="connsiteX179-1589" fmla="*/ 4861835 w 6006665"/>
                  <a:gd name="connsiteY179-1590" fmla="*/ 1771159 h 3006470"/>
                  <a:gd name="connsiteX180-1591" fmla="*/ 4779535 w 6006665"/>
                  <a:gd name="connsiteY180-1592" fmla="*/ 1795247 h 3006470"/>
                  <a:gd name="connsiteX181-1593" fmla="*/ 4684091 w 6006665"/>
                  <a:gd name="connsiteY181-1594" fmla="*/ 1920232 h 3006470"/>
                  <a:gd name="connsiteX182-1595" fmla="*/ 4715906 w 6006665"/>
                  <a:gd name="connsiteY182-1596" fmla="*/ 1967954 h 3006470"/>
                  <a:gd name="connsiteX183-1597" fmla="*/ 4636369 w 6006665"/>
                  <a:gd name="connsiteY183-1598" fmla="*/ 1983861 h 3006470"/>
                  <a:gd name="connsiteX184-1599" fmla="*/ 4577285 w 6006665"/>
                  <a:gd name="connsiteY184-1600" fmla="*/ 1988406 h 3006470"/>
                  <a:gd name="connsiteX185-1601" fmla="*/ 4577373 w 6006665"/>
                  <a:gd name="connsiteY185-1602" fmla="*/ 1987484 h 3006470"/>
                  <a:gd name="connsiteX186-1603" fmla="*/ 4565379 w 6006665"/>
                  <a:gd name="connsiteY186-1604" fmla="*/ 1988406 h 3006470"/>
                  <a:gd name="connsiteX187-1605" fmla="*/ 4569923 w 6006665"/>
                  <a:gd name="connsiteY187-1606" fmla="*/ 1940685 h 3006470"/>
                  <a:gd name="connsiteX188-1607" fmla="*/ 4520081 w 6006665"/>
                  <a:gd name="connsiteY188-1608" fmla="*/ 1931099 h 3006470"/>
                  <a:gd name="connsiteX189-1609" fmla="*/ 4475025 w 6006665"/>
                  <a:gd name="connsiteY189-1610" fmla="*/ 1961137 h 3006470"/>
                  <a:gd name="connsiteX190-1611" fmla="*/ 4464394 w 6006665"/>
                  <a:gd name="connsiteY190-1612" fmla="*/ 1960286 h 3006470"/>
                  <a:gd name="connsiteX191-1613" fmla="*/ 4463118 w 6006665"/>
                  <a:gd name="connsiteY191-1614" fmla="*/ 1961137 h 3006470"/>
                  <a:gd name="connsiteX192-1615" fmla="*/ 4357637 w 6006665"/>
                  <a:gd name="connsiteY192-1616" fmla="*/ 1952698 h 3006470"/>
                  <a:gd name="connsiteX193-1617" fmla="*/ 4243233 w 6006665"/>
                  <a:gd name="connsiteY193-1618" fmla="*/ 1972499 h 3006470"/>
                  <a:gd name="connsiteX194-1619" fmla="*/ 4125065 w 6006665"/>
                  <a:gd name="connsiteY194-1620" fmla="*/ 2106574 h 3006470"/>
                  <a:gd name="connsiteX195-1621" fmla="*/ 3984173 w 6006665"/>
                  <a:gd name="connsiteY195-1622" fmla="*/ 2263374 h 3006470"/>
                  <a:gd name="connsiteX196-1623" fmla="*/ 4038712 w 6006665"/>
                  <a:gd name="connsiteY196-1624" fmla="*/ 2267919 h 3006470"/>
                  <a:gd name="connsiteX197-1625" fmla="*/ 4059164 w 6006665"/>
                  <a:gd name="connsiteY197-1626" fmla="*/ 2311096 h 3006470"/>
                  <a:gd name="connsiteX198-1627" fmla="*/ 4087782 w 6006665"/>
                  <a:gd name="connsiteY198-1628" fmla="*/ 2319513 h 3006470"/>
                  <a:gd name="connsiteX199-1629" fmla="*/ 4106341 w 6006665"/>
                  <a:gd name="connsiteY199-1630" fmla="*/ 2290644 h 3006470"/>
                  <a:gd name="connsiteX200-1631" fmla="*/ 4117411 w 6006665"/>
                  <a:gd name="connsiteY200-1632" fmla="*/ 2291946 h 3006470"/>
                  <a:gd name="connsiteX201-1633" fmla="*/ 4118248 w 6006665"/>
                  <a:gd name="connsiteY201-1634" fmla="*/ 2290644 h 3006470"/>
                  <a:gd name="connsiteX202-1635" fmla="*/ 4156880 w 6006665"/>
                  <a:gd name="connsiteY202-1636" fmla="*/ 2295189 h 3006470"/>
                  <a:gd name="connsiteX203-1637" fmla="*/ 4211419 w 6006665"/>
                  <a:gd name="connsiteY203-1638" fmla="*/ 2365635 h 3006470"/>
                  <a:gd name="connsiteX204-1639" fmla="*/ 4215964 w 6006665"/>
                  <a:gd name="connsiteY204-1640" fmla="*/ 2413357 h 3006470"/>
                  <a:gd name="connsiteX205-1641" fmla="*/ 4184149 w 6006665"/>
                  <a:gd name="connsiteY205-1642" fmla="*/ 2472441 h 3006470"/>
                  <a:gd name="connsiteX206-1643" fmla="*/ 4177332 w 6006665"/>
                  <a:gd name="connsiteY206-1644" fmla="*/ 2542887 h 3006470"/>
                  <a:gd name="connsiteX207-1645" fmla="*/ 4161425 w 6006665"/>
                  <a:gd name="connsiteY207-1646" fmla="*/ 2629241 h 3006470"/>
                  <a:gd name="connsiteX208-1647" fmla="*/ 4109158 w 6006665"/>
                  <a:gd name="connsiteY208-1648" fmla="*/ 2708777 h 3006470"/>
                  <a:gd name="connsiteX209-1649" fmla="*/ 4097796 w 6006665"/>
                  <a:gd name="connsiteY209-1650" fmla="*/ 2747409 h 3006470"/>
                  <a:gd name="connsiteX210-1651" fmla="*/ 4043257 w 6006665"/>
                  <a:gd name="connsiteY210-1652" fmla="*/ 2806493 h 3006470"/>
                  <a:gd name="connsiteX211-1653" fmla="*/ 3995535 w 6006665"/>
                  <a:gd name="connsiteY211-1654" fmla="*/ 2865577 h 3006470"/>
                  <a:gd name="connsiteX212-1655" fmla="*/ 3975083 w 6006665"/>
                  <a:gd name="connsiteY212-1656" fmla="*/ 2897392 h 3006470"/>
                  <a:gd name="connsiteX213-1657" fmla="*/ 3925089 w 6006665"/>
                  <a:gd name="connsiteY213-1658" fmla="*/ 2924661 h 3006470"/>
                  <a:gd name="connsiteX214-1659" fmla="*/ 3913182 w 6006665"/>
                  <a:gd name="connsiteY214-1660" fmla="*/ 2924661 h 3006470"/>
                  <a:gd name="connsiteX215-1661" fmla="*/ 3904637 w 6006665"/>
                  <a:gd name="connsiteY215-1662" fmla="*/ 2924661 h 3006470"/>
                  <a:gd name="connsiteX216-1663" fmla="*/ 3892729 w 6006665"/>
                  <a:gd name="connsiteY216-1664" fmla="*/ 2924661 h 3006470"/>
                  <a:gd name="connsiteX217-1665" fmla="*/ 3871063 w 6006665"/>
                  <a:gd name="connsiteY217-1666" fmla="*/ 2908412 h 3006470"/>
                  <a:gd name="connsiteX218-1667" fmla="*/ 3829645 w 6006665"/>
                  <a:gd name="connsiteY218-1668" fmla="*/ 2936024 h 3006470"/>
                  <a:gd name="connsiteX219-1669" fmla="*/ 3822828 w 6006665"/>
                  <a:gd name="connsiteY219-1670" fmla="*/ 2956476 h 3006470"/>
                  <a:gd name="connsiteX220-1671" fmla="*/ 3818283 w 6006665"/>
                  <a:gd name="connsiteY220-1672" fmla="*/ 2947386 h 3006470"/>
                  <a:gd name="connsiteX221-1673" fmla="*/ 3818283 w 6006665"/>
                  <a:gd name="connsiteY221-1674" fmla="*/ 2935660 h 3006470"/>
                  <a:gd name="connsiteX222-1675" fmla="*/ 3817738 w 6006665"/>
                  <a:gd name="connsiteY222-1676" fmla="*/ 2936024 h 3006470"/>
                  <a:gd name="connsiteX223-1677" fmla="*/ 3810921 w 6006665"/>
                  <a:gd name="connsiteY223-1678" fmla="*/ 2956476 h 3006470"/>
                  <a:gd name="connsiteX224-1679" fmla="*/ 3806376 w 6006665"/>
                  <a:gd name="connsiteY224-1680" fmla="*/ 2947386 h 3006470"/>
                  <a:gd name="connsiteX225-1681" fmla="*/ 3806376 w 6006665"/>
                  <a:gd name="connsiteY225-1682" fmla="*/ 2920116 h 3006470"/>
                  <a:gd name="connsiteX226-1683" fmla="*/ 3818283 w 6006665"/>
                  <a:gd name="connsiteY226-1684" fmla="*/ 2920116 h 3006470"/>
                  <a:gd name="connsiteX227-1685" fmla="*/ 3826828 w 6006665"/>
                  <a:gd name="connsiteY227-1686" fmla="*/ 2920116 h 3006470"/>
                  <a:gd name="connsiteX228-1687" fmla="*/ 3833645 w 6006665"/>
                  <a:gd name="connsiteY228-1688" fmla="*/ 2861032 h 3006470"/>
                  <a:gd name="connsiteX229-1689" fmla="*/ 3822283 w 6006665"/>
                  <a:gd name="connsiteY229-1690" fmla="*/ 2817856 h 3006470"/>
                  <a:gd name="connsiteX230-1691" fmla="*/ 3849553 w 6006665"/>
                  <a:gd name="connsiteY230-1692" fmla="*/ 2795131 h 3006470"/>
                  <a:gd name="connsiteX231-1693" fmla="*/ 3858814 w 6006665"/>
                  <a:gd name="connsiteY231-1694" fmla="*/ 2797336 h 3006470"/>
                  <a:gd name="connsiteX232-1695" fmla="*/ 3861460 w 6006665"/>
                  <a:gd name="connsiteY232-1696" fmla="*/ 2795131 h 3006470"/>
                  <a:gd name="connsiteX233-1697" fmla="*/ 3898487 w 6006665"/>
                  <a:gd name="connsiteY233-1698" fmla="*/ 2803947 h 3006470"/>
                  <a:gd name="connsiteX234-1699" fmla="*/ 3919999 w 6006665"/>
                  <a:gd name="connsiteY234-1700" fmla="*/ 2758772 h 3006470"/>
                  <a:gd name="connsiteX235-1701" fmla="*/ 3935906 w 6006665"/>
                  <a:gd name="connsiteY235-1702" fmla="*/ 2699687 h 3006470"/>
                  <a:gd name="connsiteX236-1703" fmla="*/ 3947269 w 6006665"/>
                  <a:gd name="connsiteY236-1704" fmla="*/ 2676963 h 3006470"/>
                  <a:gd name="connsiteX237-1705" fmla="*/ 3966292 w 6006665"/>
                  <a:gd name="connsiteY237-1706" fmla="*/ 2632575 h 3006470"/>
                  <a:gd name="connsiteX238-1707" fmla="*/ 3915999 w 6006665"/>
                  <a:gd name="connsiteY238-1708" fmla="*/ 2645148 h 3006470"/>
                  <a:gd name="connsiteX239-1709" fmla="*/ 3888729 w 6006665"/>
                  <a:gd name="connsiteY239-1710" fmla="*/ 2667873 h 3006470"/>
                  <a:gd name="connsiteX240-1711" fmla="*/ 3876822 w 6006665"/>
                  <a:gd name="connsiteY240-1712" fmla="*/ 2667873 h 3006470"/>
                  <a:gd name="connsiteX241-1713" fmla="*/ 3829645 w 6006665"/>
                  <a:gd name="connsiteY241-1714" fmla="*/ 2667873 h 3006470"/>
                  <a:gd name="connsiteX242-1715" fmla="*/ 3817738 w 6006665"/>
                  <a:gd name="connsiteY242-1716" fmla="*/ 2667873 h 3006470"/>
                  <a:gd name="connsiteX243-1717" fmla="*/ 3801831 w 6006665"/>
                  <a:gd name="connsiteY243-1718" fmla="*/ 2613334 h 3006470"/>
                  <a:gd name="connsiteX244-1719" fmla="*/ 3758654 w 6006665"/>
                  <a:gd name="connsiteY244-1720" fmla="*/ 2574702 h 3006470"/>
                  <a:gd name="connsiteX245-1721" fmla="*/ 3692753 w 6006665"/>
                  <a:gd name="connsiteY245-1722" fmla="*/ 2558795 h 3006470"/>
                  <a:gd name="connsiteX246-1723" fmla="*/ 3683663 w 6006665"/>
                  <a:gd name="connsiteY246-1724" fmla="*/ 2499711 h 3006470"/>
                  <a:gd name="connsiteX247-1725" fmla="*/ 3672301 w 6006665"/>
                  <a:gd name="connsiteY247-1726" fmla="*/ 2467896 h 3006470"/>
                  <a:gd name="connsiteX248-1727" fmla="*/ 3656393 w 6006665"/>
                  <a:gd name="connsiteY248-1728" fmla="*/ 2440627 h 3006470"/>
                  <a:gd name="connsiteX249-1729" fmla="*/ 3633669 w 6006665"/>
                  <a:gd name="connsiteY249-1730" fmla="*/ 2381542 h 3006470"/>
                  <a:gd name="connsiteX250-1731" fmla="*/ 3601854 w 6006665"/>
                  <a:gd name="connsiteY250-1732" fmla="*/ 2361090 h 3006470"/>
                  <a:gd name="connsiteX251-1733" fmla="*/ 3545995 w 6006665"/>
                  <a:gd name="connsiteY251-1734" fmla="*/ 2339606 h 3006470"/>
                  <a:gd name="connsiteX252-1735" fmla="*/ 3506955 w 6006665"/>
                  <a:gd name="connsiteY252-1736" fmla="*/ 2345183 h 3006470"/>
                  <a:gd name="connsiteX253-1737" fmla="*/ 3463779 w 6006665"/>
                  <a:gd name="connsiteY253-1738" fmla="*/ 2354273 h 3006470"/>
                  <a:gd name="connsiteX254-1739" fmla="*/ 3431964 w 6006665"/>
                  <a:gd name="connsiteY254-1740" fmla="*/ 2381542 h 3006470"/>
                  <a:gd name="connsiteX255-1741" fmla="*/ 3452416 w 6006665"/>
                  <a:gd name="connsiteY255-1742" fmla="*/ 2397450 h 3006470"/>
                  <a:gd name="connsiteX256-1743" fmla="*/ 3452416 w 6006665"/>
                  <a:gd name="connsiteY256-1744" fmla="*/ 2429264 h 3006470"/>
                  <a:gd name="connsiteX257-1745" fmla="*/ 3431964 w 6006665"/>
                  <a:gd name="connsiteY257-1746" fmla="*/ 2451989 h 3006470"/>
                  <a:gd name="connsiteX258-1747" fmla="*/ 3400150 w 6006665"/>
                  <a:gd name="connsiteY258-1748" fmla="*/ 2511073 h 3006470"/>
                  <a:gd name="connsiteX259-1749" fmla="*/ 3400150 w 6006665"/>
                  <a:gd name="connsiteY259-1750" fmla="*/ 2538343 h 3006470"/>
                  <a:gd name="connsiteX260-1751" fmla="*/ 3350155 w 6006665"/>
                  <a:gd name="connsiteY260-1752" fmla="*/ 2570157 h 3006470"/>
                  <a:gd name="connsiteX261-1753" fmla="*/ 3342342 w 6006665"/>
                  <a:gd name="connsiteY261-1754" fmla="*/ 2567553 h 3006470"/>
                  <a:gd name="connsiteX262-1755" fmla="*/ 3338249 w 6006665"/>
                  <a:gd name="connsiteY262-1756" fmla="*/ 2570157 h 3006470"/>
                  <a:gd name="connsiteX263-1757" fmla="*/ 3290527 w 6006665"/>
                  <a:gd name="connsiteY263-1758" fmla="*/ 2554250 h 3006470"/>
                  <a:gd name="connsiteX264-1759" fmla="*/ 3259257 w 6006665"/>
                  <a:gd name="connsiteY264-1760" fmla="*/ 2554250 h 3006470"/>
                  <a:gd name="connsiteX265-1761" fmla="*/ 3247350 w 6006665"/>
                  <a:gd name="connsiteY265-1762" fmla="*/ 2554250 h 3006470"/>
                  <a:gd name="connsiteX266-1763" fmla="*/ 3231443 w 6006665"/>
                  <a:gd name="connsiteY266-1764" fmla="*/ 2538343 h 3006470"/>
                  <a:gd name="connsiteX267-1765" fmla="*/ 3213271 w 6006665"/>
                  <a:gd name="connsiteY267-1766" fmla="*/ 2533799 h 3006470"/>
                  <a:gd name="connsiteX268-1767" fmla="*/ 3168359 w 6006665"/>
                  <a:gd name="connsiteY268-1768" fmla="*/ 2570157 h 3006470"/>
                  <a:gd name="connsiteX269-1769" fmla="*/ 3120637 w 6006665"/>
                  <a:gd name="connsiteY269-1770" fmla="*/ 2581519 h 3006470"/>
                  <a:gd name="connsiteX270-1771" fmla="*/ 3082005 w 6006665"/>
                  <a:gd name="connsiteY270-1772" fmla="*/ 2597427 h 3006470"/>
                  <a:gd name="connsiteX271-1773" fmla="*/ 3074460 w 6006665"/>
                  <a:gd name="connsiteY271-1774" fmla="*/ 2595630 h 3006470"/>
                  <a:gd name="connsiteX272-1775" fmla="*/ 3070098 w 6006665"/>
                  <a:gd name="connsiteY272-1776" fmla="*/ 2597427 h 3006470"/>
                  <a:gd name="connsiteX273-1777" fmla="*/ 3022376 w 6006665"/>
                  <a:gd name="connsiteY273-1778" fmla="*/ 2586064 h 3006470"/>
                  <a:gd name="connsiteX274-1779" fmla="*/ 3000196 w 6006665"/>
                  <a:gd name="connsiteY274-1780" fmla="*/ 2586064 h 3006470"/>
                  <a:gd name="connsiteX275-1781" fmla="*/ 2988289 w 6006665"/>
                  <a:gd name="connsiteY275-1782" fmla="*/ 2586064 h 3006470"/>
                  <a:gd name="connsiteX276-1783" fmla="*/ 2967837 w 6006665"/>
                  <a:gd name="connsiteY276-1784" fmla="*/ 2554250 h 3006470"/>
                  <a:gd name="connsiteX277-1785" fmla="*/ 2929205 w 6006665"/>
                  <a:gd name="connsiteY277-1786" fmla="*/ 2526980 h 3006470"/>
                  <a:gd name="connsiteX278-1787" fmla="*/ 2902153 w 6006665"/>
                  <a:gd name="connsiteY278-1788" fmla="*/ 2523116 h 3006470"/>
                  <a:gd name="connsiteX279-1789" fmla="*/ 2861576 w 6006665"/>
                  <a:gd name="connsiteY279-1790" fmla="*/ 2526980 h 3006470"/>
                  <a:gd name="connsiteX280-1791" fmla="*/ 2822944 w 6006665"/>
                  <a:gd name="connsiteY280-1792" fmla="*/ 2538343 h 3006470"/>
                  <a:gd name="connsiteX281-1793" fmla="*/ 2818139 w 6006665"/>
                  <a:gd name="connsiteY281-1794" fmla="*/ 2536254 h 3006470"/>
                  <a:gd name="connsiteX282-1795" fmla="*/ 2811037 w 6006665"/>
                  <a:gd name="connsiteY282-1796" fmla="*/ 2538343 h 3006470"/>
                  <a:gd name="connsiteX283-1797" fmla="*/ 2758770 w 6006665"/>
                  <a:gd name="connsiteY283-1798" fmla="*/ 2515618 h 3006470"/>
                  <a:gd name="connsiteX284-1799" fmla="*/ 2751953 w 6006665"/>
                  <a:gd name="connsiteY284-1800" fmla="*/ 2472441 h 3006470"/>
                  <a:gd name="connsiteX285-1801" fmla="*/ 2708776 w 6006665"/>
                  <a:gd name="connsiteY285-1802" fmla="*/ 2456534 h 3006470"/>
                  <a:gd name="connsiteX286-1803" fmla="*/ 2676962 w 6006665"/>
                  <a:gd name="connsiteY286-1804" fmla="*/ 2451989 h 3006470"/>
                  <a:gd name="connsiteX287-1805" fmla="*/ 2642534 w 6006665"/>
                  <a:gd name="connsiteY287-1806" fmla="*/ 2430245 h 3006470"/>
                  <a:gd name="connsiteX288-1807" fmla="*/ 2609333 w 6006665"/>
                  <a:gd name="connsiteY288-1808" fmla="*/ 2488348 h 3006470"/>
                  <a:gd name="connsiteX289-1809" fmla="*/ 2625240 w 6006665"/>
                  <a:gd name="connsiteY289-1810" fmla="*/ 2522435 h 3006470"/>
                  <a:gd name="connsiteX290-1811" fmla="*/ 2586608 w 6006665"/>
                  <a:gd name="connsiteY290-1812" fmla="*/ 2558795 h 3006470"/>
                  <a:gd name="connsiteX291-1813" fmla="*/ 2577105 w 6006665"/>
                  <a:gd name="connsiteY291-1814" fmla="*/ 2556532 h 3006470"/>
                  <a:gd name="connsiteX292-1815" fmla="*/ 2574701 w 6006665"/>
                  <a:gd name="connsiteY292-1816" fmla="*/ 2558795 h 3006470"/>
                  <a:gd name="connsiteX293-1817" fmla="*/ 2526979 w 6006665"/>
                  <a:gd name="connsiteY293-1818" fmla="*/ 2547432 h 3006470"/>
                  <a:gd name="connsiteX294-1819" fmla="*/ 2490620 w 6006665"/>
                  <a:gd name="connsiteY294-1820" fmla="*/ 2542887 h 3006470"/>
                  <a:gd name="connsiteX295-1821" fmla="*/ 2463350 w 6006665"/>
                  <a:gd name="connsiteY295-1822" fmla="*/ 2515618 h 3006470"/>
                  <a:gd name="connsiteX296-1823" fmla="*/ 2436625 w 6006665"/>
                  <a:gd name="connsiteY296-1824" fmla="*/ 2515618 h 3006470"/>
                  <a:gd name="connsiteX297-1825" fmla="*/ 2424718 w 6006665"/>
                  <a:gd name="connsiteY297-1826" fmla="*/ 2515618 h 3006470"/>
                  <a:gd name="connsiteX298-1827" fmla="*/ 2398858 w 6006665"/>
                  <a:gd name="connsiteY298-1828" fmla="*/ 2502687 h 3006470"/>
                  <a:gd name="connsiteX299-1829" fmla="*/ 2350272 w 6006665"/>
                  <a:gd name="connsiteY299-1830" fmla="*/ 2526980 h 3006470"/>
                  <a:gd name="connsiteX300-1831" fmla="*/ 2282098 w 6006665"/>
                  <a:gd name="connsiteY300-1832" fmla="*/ 2574702 h 3006470"/>
                  <a:gd name="connsiteX301-1833" fmla="*/ 2238921 w 6006665"/>
                  <a:gd name="connsiteY301-1834" fmla="*/ 2586064 h 3006470"/>
                  <a:gd name="connsiteX302-1835" fmla="*/ 2227559 w 6006665"/>
                  <a:gd name="connsiteY302-1836" fmla="*/ 2590609 h 3006470"/>
                  <a:gd name="connsiteX303-1837" fmla="*/ 2225178 w 6006665"/>
                  <a:gd name="connsiteY303-1838" fmla="*/ 2586799 h 3006470"/>
                  <a:gd name="connsiteX304-1839" fmla="*/ 2215652 w 6006665"/>
                  <a:gd name="connsiteY304-1840" fmla="*/ 2590609 h 3006470"/>
                  <a:gd name="connsiteX305-1841" fmla="*/ 2193596 w 6006665"/>
                  <a:gd name="connsiteY305-1842" fmla="*/ 2555320 h 3006470"/>
                  <a:gd name="connsiteX306-1843" fmla="*/ 2157112 w 6006665"/>
                  <a:gd name="connsiteY306-1844" fmla="*/ 2558795 h 3006470"/>
                  <a:gd name="connsiteX307-1845" fmla="*/ 2156291 w 6006665"/>
                  <a:gd name="connsiteY307-1846" fmla="*/ 2557739 h 3006470"/>
                  <a:gd name="connsiteX308-1847" fmla="*/ 2145205 w 6006665"/>
                  <a:gd name="connsiteY308-1848" fmla="*/ 2558795 h 3006470"/>
                  <a:gd name="connsiteX309-1849" fmla="*/ 2129298 w 6006665"/>
                  <a:gd name="connsiteY309-1850" fmla="*/ 2538343 h 3006470"/>
                  <a:gd name="connsiteX310-1851" fmla="*/ 2102029 w 6006665"/>
                  <a:gd name="connsiteY310-1852" fmla="*/ 2526980 h 3006470"/>
                  <a:gd name="connsiteX311-1853" fmla="*/ 2086121 w 6006665"/>
                  <a:gd name="connsiteY311-1854" fmla="*/ 2495166 h 3006470"/>
                  <a:gd name="connsiteX312-1855" fmla="*/ 2070005 w 6006665"/>
                  <a:gd name="connsiteY312-1856" fmla="*/ 2486212 h 3006470"/>
                  <a:gd name="connsiteX313-1857" fmla="*/ 2027582 w 6006665"/>
                  <a:gd name="connsiteY313-1858" fmla="*/ 2499711 h 3006470"/>
                  <a:gd name="connsiteX314-1859" fmla="*/ 2023845 w 6006665"/>
                  <a:gd name="connsiteY314-1860" fmla="*/ 2497111 h 3006470"/>
                  <a:gd name="connsiteX315-1861" fmla="*/ 2018675 w 6006665"/>
                  <a:gd name="connsiteY315-1862" fmla="*/ 2499711 h 3006470"/>
                  <a:gd name="connsiteX316-1863" fmla="*/ 1971363 w 6006665"/>
                  <a:gd name="connsiteY316-1864" fmla="*/ 2468885 h 3006470"/>
                  <a:gd name="connsiteX317-1865" fmla="*/ 1952591 w 6006665"/>
                  <a:gd name="connsiteY317-1866" fmla="*/ 2495166 h 3006470"/>
                  <a:gd name="connsiteX318-1867" fmla="*/ 1947518 w 6006665"/>
                  <a:gd name="connsiteY318-1868" fmla="*/ 2485599 h 3006470"/>
                  <a:gd name="connsiteX319-1869" fmla="*/ 1940684 w 6006665"/>
                  <a:gd name="connsiteY319-1870" fmla="*/ 2495166 h 3006470"/>
                  <a:gd name="connsiteX320-1871" fmla="*/ 1811153 w 6006665"/>
                  <a:gd name="connsiteY320-1872" fmla="*/ 2295189 h 3006470"/>
                  <a:gd name="connsiteX321-1873" fmla="*/ 1748069 w 6006665"/>
                  <a:gd name="connsiteY321-1874" fmla="*/ 2333821 h 3006470"/>
                  <a:gd name="connsiteX322-1875" fmla="*/ 1711709 w 6006665"/>
                  <a:gd name="connsiteY322-1876" fmla="*/ 2338366 h 3006470"/>
                  <a:gd name="connsiteX323-1877" fmla="*/ 1711926 w 6006665"/>
                  <a:gd name="connsiteY323-1878" fmla="*/ 2336850 h 3006470"/>
                  <a:gd name="connsiteX324-1879" fmla="*/ 1699803 w 6006665"/>
                  <a:gd name="connsiteY324-1880" fmla="*/ 2338366 h 3006470"/>
                  <a:gd name="connsiteX325-1881" fmla="*/ 1704347 w 6006665"/>
                  <a:gd name="connsiteY325-1882" fmla="*/ 2306551 h 3006470"/>
                  <a:gd name="connsiteX326-1883" fmla="*/ 1662460 w 6006665"/>
                  <a:gd name="connsiteY326-1884" fmla="*/ 2288600 h 3006470"/>
                  <a:gd name="connsiteX327-1885" fmla="*/ 1629901 w 6006665"/>
                  <a:gd name="connsiteY327-1886" fmla="*/ 2302006 h 3006470"/>
                  <a:gd name="connsiteX328-1887" fmla="*/ 1629300 w 6006665"/>
                  <a:gd name="connsiteY328-1888" fmla="*/ 2297351 h 3006470"/>
                  <a:gd name="connsiteX329-1889" fmla="*/ 1617994 w 6006665"/>
                  <a:gd name="connsiteY329-1890" fmla="*/ 2302006 h 3006470"/>
                  <a:gd name="connsiteX330-1891" fmla="*/ 1608904 w 6006665"/>
                  <a:gd name="connsiteY330-1892" fmla="*/ 2231560 h 3006470"/>
                  <a:gd name="connsiteX331-1893" fmla="*/ 1552684 w 6006665"/>
                  <a:gd name="connsiteY331-1894" fmla="*/ 2221867 h 3006470"/>
                  <a:gd name="connsiteX332-1895" fmla="*/ 1518550 w 6006665"/>
                  <a:gd name="connsiteY332-1896" fmla="*/ 2247467 h 3006470"/>
                  <a:gd name="connsiteX333-1897" fmla="*/ 1425379 w 6006665"/>
                  <a:gd name="connsiteY333-1898" fmla="*/ 2267919 h 3006470"/>
                  <a:gd name="connsiteX334-1899" fmla="*/ 1409472 w 6006665"/>
                  <a:gd name="connsiteY334-1900" fmla="*/ 2286099 h 3006470"/>
                  <a:gd name="connsiteX335-1901" fmla="*/ 1270852 w 6006665"/>
                  <a:gd name="connsiteY335-1902" fmla="*/ 2306551 h 3006470"/>
                  <a:gd name="connsiteX336-1903" fmla="*/ 1254945 w 6006665"/>
                  <a:gd name="connsiteY336-1904" fmla="*/ 2327003 h 3006470"/>
                  <a:gd name="connsiteX337-1905" fmla="*/ 1282214 w 6006665"/>
                  <a:gd name="connsiteY337-1906" fmla="*/ 2370180 h 3006470"/>
                  <a:gd name="connsiteX338-1907" fmla="*/ 1243582 w 6006665"/>
                  <a:gd name="connsiteY338-1908" fmla="*/ 2386087 h 3006470"/>
                  <a:gd name="connsiteX339-1909" fmla="*/ 1254945 w 6006665"/>
                  <a:gd name="connsiteY339-1910" fmla="*/ 2404267 h 3006470"/>
                  <a:gd name="connsiteX340-1911" fmla="*/ 1216313 w 6006665"/>
                  <a:gd name="connsiteY340-1912" fmla="*/ 2429264 h 3006470"/>
                  <a:gd name="connsiteX341-1913" fmla="*/ 1275397 w 6006665"/>
                  <a:gd name="connsiteY341-1914" fmla="*/ 2472441 h 3006470"/>
                  <a:gd name="connsiteX342-1915" fmla="*/ 1270852 w 6006665"/>
                  <a:gd name="connsiteY342-1916" fmla="*/ 2499711 h 3006470"/>
                  <a:gd name="connsiteX343-1917" fmla="*/ 1259108 w 6006665"/>
                  <a:gd name="connsiteY343-1918" fmla="*/ 2498732 h 3006470"/>
                  <a:gd name="connsiteX344-1919" fmla="*/ 1258945 w 6006665"/>
                  <a:gd name="connsiteY344-1920" fmla="*/ 2499711 h 3006470"/>
                  <a:gd name="connsiteX345-1921" fmla="*/ 1215644 w 6006665"/>
                  <a:gd name="connsiteY345-1922" fmla="*/ 2496102 h 3006470"/>
                  <a:gd name="connsiteX346-1923" fmla="*/ 1204950 w 6006665"/>
                  <a:gd name="connsiteY346-1924" fmla="*/ 2511073 h 3006470"/>
                  <a:gd name="connsiteX347-1925" fmla="*/ 1196495 w 6006665"/>
                  <a:gd name="connsiteY347-1926" fmla="*/ 2506241 h 3006470"/>
                  <a:gd name="connsiteX348-1927" fmla="*/ 1193043 w 6006665"/>
                  <a:gd name="connsiteY348-1928" fmla="*/ 2511073 h 3006470"/>
                  <a:gd name="connsiteX349-1929" fmla="*/ 1145322 w 6006665"/>
                  <a:gd name="connsiteY349-1930" fmla="*/ 2483803 h 3006470"/>
                  <a:gd name="connsiteX350-1931" fmla="*/ 1098145 w 6006665"/>
                  <a:gd name="connsiteY350-1932" fmla="*/ 2483803 h 3006470"/>
                  <a:gd name="connsiteX351-1933" fmla="*/ 1061785 w 6006665"/>
                  <a:gd name="connsiteY351-1934" fmla="*/ 2511073 h 3006470"/>
                  <a:gd name="connsiteX352-1935" fmla="*/ 1055322 w 6006665"/>
                  <a:gd name="connsiteY352-1936" fmla="*/ 2506990 h 3006470"/>
                  <a:gd name="connsiteX353-1937" fmla="*/ 1049878 w 6006665"/>
                  <a:gd name="connsiteY353-1938" fmla="*/ 2511073 h 3006470"/>
                  <a:gd name="connsiteX354-1939" fmla="*/ 1006701 w 6006665"/>
                  <a:gd name="connsiteY354-1940" fmla="*/ 2483803 h 3006470"/>
                  <a:gd name="connsiteX355-1941" fmla="*/ 924893 w 6006665"/>
                  <a:gd name="connsiteY355-1942" fmla="*/ 2447444 h 3006470"/>
                  <a:gd name="connsiteX356-1943" fmla="*/ 877716 w 6006665"/>
                  <a:gd name="connsiteY356-1944" fmla="*/ 2447444 h 3006470"/>
                  <a:gd name="connsiteX357-1945" fmla="*/ 802724 w 6006665"/>
                  <a:gd name="connsiteY357-1946" fmla="*/ 2511073 h 3006470"/>
                  <a:gd name="connsiteX358-1947" fmla="*/ 798179 w 6006665"/>
                  <a:gd name="connsiteY358-1948" fmla="*/ 2554250 h 3006470"/>
                  <a:gd name="connsiteX359-1949" fmla="*/ 787406 w 6006665"/>
                  <a:gd name="connsiteY359-1950" fmla="*/ 2543477 h 3006470"/>
                  <a:gd name="connsiteX360-1951" fmla="*/ 786272 w 6006665"/>
                  <a:gd name="connsiteY360-1952" fmla="*/ 2554250 h 3006470"/>
                  <a:gd name="connsiteX361-1953" fmla="*/ 756063 w 6006665"/>
                  <a:gd name="connsiteY361-1954" fmla="*/ 2524040 h 3006470"/>
                  <a:gd name="connsiteX362-1955" fmla="*/ 732278 w 6006665"/>
                  <a:gd name="connsiteY362-1956" fmla="*/ 2581519 h 3006470"/>
                  <a:gd name="connsiteX363-1957" fmla="*/ 743640 w 6006665"/>
                  <a:gd name="connsiteY363-1958" fmla="*/ 2590609 h 3006470"/>
                  <a:gd name="connsiteX364-1959" fmla="*/ 723188 w 6006665"/>
                  <a:gd name="connsiteY364-1960" fmla="*/ 2633786 h 3006470"/>
                  <a:gd name="connsiteX365-1961" fmla="*/ 747026 w 6006665"/>
                  <a:gd name="connsiteY365-1962" fmla="*/ 2670627 h 3006470"/>
                  <a:gd name="connsiteX366-1963" fmla="*/ 763548 w 6006665"/>
                  <a:gd name="connsiteY366-1964" fmla="*/ 2667873 h 3006470"/>
                  <a:gd name="connsiteX367-1965" fmla="*/ 764871 w 6006665"/>
                  <a:gd name="connsiteY367-1966" fmla="*/ 2669637 h 3006470"/>
                  <a:gd name="connsiteX368-1967" fmla="*/ 775455 w 6006665"/>
                  <a:gd name="connsiteY368-1968" fmla="*/ 2667873 h 3006470"/>
                  <a:gd name="connsiteX369-1969" fmla="*/ 802724 w 6006665"/>
                  <a:gd name="connsiteY369-1970" fmla="*/ 2704232 h 3006470"/>
                  <a:gd name="connsiteX370-1971" fmla="*/ 798179 w 6006665"/>
                  <a:gd name="connsiteY370-1972" fmla="*/ 2731502 h 3006470"/>
                  <a:gd name="connsiteX371-1973" fmla="*/ 818632 w 6006665"/>
                  <a:gd name="connsiteY371-1974" fmla="*/ 2742864 h 3006470"/>
                  <a:gd name="connsiteX372-1975" fmla="*/ 802724 w 6006665"/>
                  <a:gd name="connsiteY372-1976" fmla="*/ 2774679 h 3006470"/>
                  <a:gd name="connsiteX373-1977" fmla="*/ 766365 w 6006665"/>
                  <a:gd name="connsiteY373-1978" fmla="*/ 2779224 h 3006470"/>
                  <a:gd name="connsiteX374-1979" fmla="*/ 727733 w 6006665"/>
                  <a:gd name="connsiteY374-1980" fmla="*/ 2838308 h 3006470"/>
                  <a:gd name="connsiteX375-1981" fmla="*/ 759548 w 6006665"/>
                  <a:gd name="connsiteY375-1982" fmla="*/ 2881485 h 3006470"/>
                  <a:gd name="connsiteX376-1983" fmla="*/ 759548 w 6006665"/>
                  <a:gd name="connsiteY376-1984" fmla="*/ 2920116 h 3006470"/>
                  <a:gd name="connsiteX377-1985" fmla="*/ 798179 w 6006665"/>
                  <a:gd name="connsiteY377-1986" fmla="*/ 2979201 h 3006470"/>
                  <a:gd name="connsiteX378-1987" fmla="*/ 775455 w 6006665"/>
                  <a:gd name="connsiteY378-1988" fmla="*/ 2995108 h 3006470"/>
                  <a:gd name="connsiteX379-1989" fmla="*/ 770910 w 6006665"/>
                  <a:gd name="connsiteY379-1990" fmla="*/ 3006470 h 3006470"/>
                  <a:gd name="connsiteX380-1991" fmla="*/ 759003 w 6006665"/>
                  <a:gd name="connsiteY380-1992" fmla="*/ 3006470 h 3006470"/>
                  <a:gd name="connsiteX381-1993" fmla="*/ 755003 w 6006665"/>
                  <a:gd name="connsiteY381-1994" fmla="*/ 3006470 h 3006470"/>
                  <a:gd name="connsiteX382-1995" fmla="*/ 743096 w 6006665"/>
                  <a:gd name="connsiteY382-1996" fmla="*/ 3006470 h 3006470"/>
                  <a:gd name="connsiteX383-1997" fmla="*/ 715826 w 6006665"/>
                  <a:gd name="connsiteY383-1998" fmla="*/ 2972383 h 3006470"/>
                  <a:gd name="connsiteX384-1999" fmla="*/ 704464 w 6006665"/>
                  <a:gd name="connsiteY384-2000" fmla="*/ 2972383 h 3006470"/>
                  <a:gd name="connsiteX385-2001" fmla="*/ 684012 w 6006665"/>
                  <a:gd name="connsiteY385-2002" fmla="*/ 2963293 h 3006470"/>
                  <a:gd name="connsiteX386-2003" fmla="*/ 672649 w 6006665"/>
                  <a:gd name="connsiteY386-2004" fmla="*/ 2940569 h 3006470"/>
                  <a:gd name="connsiteX387-2005" fmla="*/ 645222 w 6006665"/>
                  <a:gd name="connsiteY387-2006" fmla="*/ 2932732 h 3006470"/>
                  <a:gd name="connsiteX388-2007" fmla="*/ 625472 w 6006665"/>
                  <a:gd name="connsiteY388-2008" fmla="*/ 2936024 h 3006470"/>
                  <a:gd name="connsiteX389-2009" fmla="*/ 623771 w 6006665"/>
                  <a:gd name="connsiteY389-2010" fmla="*/ 2934323 h 3006470"/>
                  <a:gd name="connsiteX390-2011" fmla="*/ 613565 w 6006665"/>
                  <a:gd name="connsiteY390-2012" fmla="*/ 2936024 h 3006470"/>
                  <a:gd name="connsiteX391-2013" fmla="*/ 609020 w 6006665"/>
                  <a:gd name="connsiteY391-2014" fmla="*/ 2931479 h 3006470"/>
                  <a:gd name="connsiteX392-2015" fmla="*/ 559026 w 6006665"/>
                  <a:gd name="connsiteY392-2016" fmla="*/ 2904209 h 3006470"/>
                  <a:gd name="connsiteX393-2017" fmla="*/ 506760 w 6006665"/>
                  <a:gd name="connsiteY393-2018" fmla="*/ 2897392 h 3006470"/>
                  <a:gd name="connsiteX394-2019" fmla="*/ 483280 w 6006665"/>
                  <a:gd name="connsiteY394-2020" fmla="*/ 2890683 h 3006470"/>
                  <a:gd name="connsiteX395-2021" fmla="*/ 480035 w 6006665"/>
                  <a:gd name="connsiteY395-2022" fmla="*/ 2892847 h 3006470"/>
                  <a:gd name="connsiteX396-2023" fmla="*/ 475042 w 6006665"/>
                  <a:gd name="connsiteY396-2024" fmla="*/ 2888329 h 3006470"/>
                  <a:gd name="connsiteX397-2025" fmla="*/ 474945 w 6006665"/>
                  <a:gd name="connsiteY397-2026" fmla="*/ 2888302 h 3006470"/>
                  <a:gd name="connsiteX398-2027" fmla="*/ 468128 w 6006665"/>
                  <a:gd name="connsiteY398-2028" fmla="*/ 2892847 h 3006470"/>
                  <a:gd name="connsiteX399-2029" fmla="*/ 420406 w 6006665"/>
                  <a:gd name="connsiteY399-2030" fmla="*/ 2849670 h 3006470"/>
                  <a:gd name="connsiteX400-2031" fmla="*/ 381774 w 6006665"/>
                  <a:gd name="connsiteY400-2032" fmla="*/ 2833763 h 3006470"/>
                  <a:gd name="connsiteX401-2033" fmla="*/ 349960 w 6006665"/>
                  <a:gd name="connsiteY401-2034" fmla="*/ 2801948 h 3006470"/>
                  <a:gd name="connsiteX402-2035" fmla="*/ 377229 w 6006665"/>
                  <a:gd name="connsiteY402-2036" fmla="*/ 2795131 h 3006470"/>
                  <a:gd name="connsiteX403-2037" fmla="*/ 404499 w 6006665"/>
                  <a:gd name="connsiteY403-2038" fmla="*/ 2747409 h 3006470"/>
                  <a:gd name="connsiteX404-2039" fmla="*/ 388591 w 6006665"/>
                  <a:gd name="connsiteY404-2040" fmla="*/ 2731502 h 3006470"/>
                  <a:gd name="connsiteX405-2041" fmla="*/ 440858 w 6006665"/>
                  <a:gd name="connsiteY405-2042" fmla="*/ 2704232 h 3006470"/>
                  <a:gd name="connsiteX406-2043" fmla="*/ 440858 w 6006665"/>
                  <a:gd name="connsiteY406-2044" fmla="*/ 2701176 h 3006470"/>
                  <a:gd name="connsiteX407-2045" fmla="*/ 416406 w 6006665"/>
                  <a:gd name="connsiteY407-2046" fmla="*/ 2704232 h 3006470"/>
                  <a:gd name="connsiteX408-2047" fmla="*/ 416406 w 6006665"/>
                  <a:gd name="connsiteY408-2048" fmla="*/ 2702744 h 3006470"/>
                  <a:gd name="connsiteX409-2049" fmla="*/ 404499 w 6006665"/>
                  <a:gd name="connsiteY409-2050" fmla="*/ 2704232 h 3006470"/>
                  <a:gd name="connsiteX410-2051" fmla="*/ 404499 w 6006665"/>
                  <a:gd name="connsiteY410-2052" fmla="*/ 2683780 h 3006470"/>
                  <a:gd name="connsiteX411-2053" fmla="*/ 424951 w 6006665"/>
                  <a:gd name="connsiteY411-2054" fmla="*/ 2667873 h 3006470"/>
                  <a:gd name="connsiteX412-2055" fmla="*/ 463583 w 6006665"/>
                  <a:gd name="connsiteY412-2056" fmla="*/ 2661056 h 3006470"/>
                  <a:gd name="connsiteX413-2057" fmla="*/ 468128 w 6006665"/>
                  <a:gd name="connsiteY413-2058" fmla="*/ 2645148 h 3006470"/>
                  <a:gd name="connsiteX414-2059" fmla="*/ 456765 w 6006665"/>
                  <a:gd name="connsiteY414-2060" fmla="*/ 2613334 h 3006470"/>
                  <a:gd name="connsiteX415-2061" fmla="*/ 474945 w 6006665"/>
                  <a:gd name="connsiteY415-2062" fmla="*/ 2586064 h 3006470"/>
                  <a:gd name="connsiteX416-2063" fmla="*/ 474945 w 6006665"/>
                  <a:gd name="connsiteY416-2064" fmla="*/ 2565612 h 3006470"/>
                  <a:gd name="connsiteX417-2065" fmla="*/ 420406 w 6006665"/>
                  <a:gd name="connsiteY417-2066" fmla="*/ 2547432 h 3006470"/>
                  <a:gd name="connsiteX418-2067" fmla="*/ 409588 w 6006665"/>
                  <a:gd name="connsiteY418-2068" fmla="*/ 2547432 h 3006470"/>
                  <a:gd name="connsiteX419-2069" fmla="*/ 397681 w 6006665"/>
                  <a:gd name="connsiteY419-2070" fmla="*/ 2547432 h 3006470"/>
                  <a:gd name="connsiteX420-2071" fmla="*/ 379485 w 6006665"/>
                  <a:gd name="connsiteY420-2072" fmla="*/ 2525193 h 3006470"/>
                  <a:gd name="connsiteX421-2073" fmla="*/ 357322 w 6006665"/>
                  <a:gd name="connsiteY421-2074" fmla="*/ 2531525 h 3006470"/>
                  <a:gd name="connsiteX422-2075" fmla="*/ 352842 w 6006665"/>
                  <a:gd name="connsiteY422-2076" fmla="*/ 2529403 h 3006470"/>
                  <a:gd name="connsiteX423-2077" fmla="*/ 345415 w 6006665"/>
                  <a:gd name="connsiteY423-2078" fmla="*/ 2531525 h 3006470"/>
                  <a:gd name="connsiteX424-2079" fmla="*/ 302238 w 6006665"/>
                  <a:gd name="connsiteY424-2080" fmla="*/ 2511073 h 3006470"/>
                  <a:gd name="connsiteX425-2081" fmla="*/ 302238 w 6006665"/>
                  <a:gd name="connsiteY425-2082" fmla="*/ 2499711 h 3006470"/>
                  <a:gd name="connsiteX426-2083" fmla="*/ 286331 w 6006665"/>
                  <a:gd name="connsiteY426-2084" fmla="*/ 2472441 h 3006470"/>
                  <a:gd name="connsiteX427-2085" fmla="*/ 270968 w 6006665"/>
                  <a:gd name="connsiteY427-2086" fmla="*/ 2472441 h 3006470"/>
                  <a:gd name="connsiteX428-2087" fmla="*/ 259061 w 6006665"/>
                  <a:gd name="connsiteY428-2088" fmla="*/ 2472441 h 3006470"/>
                  <a:gd name="connsiteX429-2089" fmla="*/ 254516 w 6006665"/>
                  <a:gd name="connsiteY429-2090" fmla="*/ 2456534 h 3006470"/>
                  <a:gd name="connsiteX430-2091" fmla="*/ 263606 w 6006665"/>
                  <a:gd name="connsiteY430-2092" fmla="*/ 2440627 h 3006470"/>
                  <a:gd name="connsiteX431-2093" fmla="*/ 243991 w 6006665"/>
                  <a:gd name="connsiteY431-2094" fmla="*/ 2410114 h 3006470"/>
                  <a:gd name="connsiteX432-2095" fmla="*/ 216429 w 6006665"/>
                  <a:gd name="connsiteY432-2096" fmla="*/ 2413357 h 3006470"/>
                  <a:gd name="connsiteX433-2097" fmla="*/ 212956 w 6006665"/>
                  <a:gd name="connsiteY433-2098" fmla="*/ 2412365 h 3006470"/>
                  <a:gd name="connsiteX434-2099" fmla="*/ 204522 w 6006665"/>
                  <a:gd name="connsiteY434-2100" fmla="*/ 2413357 h 3006470"/>
                  <a:gd name="connsiteX435-2101" fmla="*/ 199623 w 6006665"/>
                  <a:gd name="connsiteY435-2102" fmla="*/ 2411957 h 3006470"/>
                  <a:gd name="connsiteX436-2103" fmla="*/ 195977 w 6006665"/>
                  <a:gd name="connsiteY436-2104" fmla="*/ 2424719 h 3006470"/>
                  <a:gd name="connsiteX437-2105" fmla="*/ 184968 w 6006665"/>
                  <a:gd name="connsiteY437-2106" fmla="*/ 2421574 h 3006470"/>
                  <a:gd name="connsiteX438-2107" fmla="*/ 184070 w 6006665"/>
                  <a:gd name="connsiteY438-2108" fmla="*/ 2424719 h 3006470"/>
                  <a:gd name="connsiteX439-2109" fmla="*/ 168163 w 6006665"/>
                  <a:gd name="connsiteY439-2110" fmla="*/ 2420184 h 3006470"/>
                  <a:gd name="connsiteX440-2111" fmla="*/ 156800 w 6006665"/>
                  <a:gd name="connsiteY440-2112" fmla="*/ 2381542 h 3006470"/>
                  <a:gd name="connsiteX441-2113" fmla="*/ 152255 w 6006665"/>
                  <a:gd name="connsiteY441-2114" fmla="*/ 2365635 h 3006470"/>
                  <a:gd name="connsiteX442-2115" fmla="*/ 156800 w 6006665"/>
                  <a:gd name="connsiteY442-2116" fmla="*/ 2361090 h 3006470"/>
                  <a:gd name="connsiteX443-2117" fmla="*/ 168707 w 6006665"/>
                  <a:gd name="connsiteY443-2118" fmla="*/ 2361090 h 3006470"/>
                  <a:gd name="connsiteX444-2119" fmla="*/ 188615 w 6006665"/>
                  <a:gd name="connsiteY444-2120" fmla="*/ 2361090 h 3006470"/>
                  <a:gd name="connsiteX445-2121" fmla="*/ 199977 w 6006665"/>
                  <a:gd name="connsiteY445-2122" fmla="*/ 2349728 h 3006470"/>
                  <a:gd name="connsiteX446-2123" fmla="*/ 188615 w 6006665"/>
                  <a:gd name="connsiteY446-2124" fmla="*/ 2327003 h 3006470"/>
                  <a:gd name="connsiteX447-2125" fmla="*/ 168163 w 6006665"/>
                  <a:gd name="connsiteY447-2126" fmla="*/ 2317914 h 3006470"/>
                  <a:gd name="connsiteX448-2127" fmla="*/ 168163 w 6006665"/>
                  <a:gd name="connsiteY448-2128" fmla="*/ 2311096 h 3006470"/>
                  <a:gd name="connsiteX449-2129" fmla="*/ 152255 w 6006665"/>
                  <a:gd name="connsiteY449-2130" fmla="*/ 2295189 h 3006470"/>
                  <a:gd name="connsiteX450-2131" fmla="*/ 129531 w 6006665"/>
                  <a:gd name="connsiteY450-2132" fmla="*/ 2258829 h 3006470"/>
                  <a:gd name="connsiteX451-2133" fmla="*/ 140893 w 6006665"/>
                  <a:gd name="connsiteY451-2134" fmla="*/ 2236105 h 3006470"/>
                  <a:gd name="connsiteX452-2135" fmla="*/ 136348 w 6006665"/>
                  <a:gd name="connsiteY452-2136" fmla="*/ 2208835 h 3006470"/>
                  <a:gd name="connsiteX453-2137" fmla="*/ 103789 w 6006665"/>
                  <a:gd name="connsiteY453-2138" fmla="*/ 2195428 h 3006470"/>
                  <a:gd name="connsiteX454-2139" fmla="*/ 93716 w 6006665"/>
                  <a:gd name="connsiteY454-2140" fmla="*/ 2199745 h 3006470"/>
                  <a:gd name="connsiteX455-2141" fmla="*/ 91868 w 6006665"/>
                  <a:gd name="connsiteY455-2142" fmla="*/ 2195434 h 3006470"/>
                  <a:gd name="connsiteX456-2143" fmla="*/ 81809 w 6006665"/>
                  <a:gd name="connsiteY456-2144" fmla="*/ 2199745 h 3006470"/>
                  <a:gd name="connsiteX457-2145" fmla="*/ 74992 w 6006665"/>
                  <a:gd name="connsiteY457-2146" fmla="*/ 2183838 h 3006470"/>
                  <a:gd name="connsiteX458-2147" fmla="*/ 34087 w 6006665"/>
                  <a:gd name="connsiteY458-2148" fmla="*/ 2172476 h 3006470"/>
                  <a:gd name="connsiteX459-2149" fmla="*/ 22725 w 6006665"/>
                  <a:gd name="connsiteY459-2150" fmla="*/ 2129299 h 3006470"/>
                  <a:gd name="connsiteX460-2151" fmla="*/ 22725 w 6006665"/>
                  <a:gd name="connsiteY460-2152" fmla="*/ 2097484 h 3006470"/>
                  <a:gd name="connsiteX461-2153" fmla="*/ 0 w 6006665"/>
                  <a:gd name="connsiteY461-2154" fmla="*/ 2081577 h 3006470"/>
                  <a:gd name="connsiteX462-2155" fmla="*/ 15907 w 6006665"/>
                  <a:gd name="connsiteY462-2156" fmla="*/ 2058853 h 3006470"/>
                  <a:gd name="connsiteX463-2157" fmla="*/ 6818 w 6006665"/>
                  <a:gd name="connsiteY463-2158" fmla="*/ 1995224 h 3006470"/>
                  <a:gd name="connsiteX464-2159" fmla="*/ 34087 w 6006665"/>
                  <a:gd name="connsiteY464-2160" fmla="*/ 1952047 h 3006470"/>
                  <a:gd name="connsiteX465-2161" fmla="*/ 27270 w 6006665"/>
                  <a:gd name="connsiteY465-2162" fmla="*/ 1940685 h 3006470"/>
                  <a:gd name="connsiteX466-2163" fmla="*/ 70447 w 6006665"/>
                  <a:gd name="connsiteY466-2164" fmla="*/ 1902053 h 3006470"/>
                  <a:gd name="connsiteX467-2165" fmla="*/ 27270 w 6006665"/>
                  <a:gd name="connsiteY467-2166" fmla="*/ 1865693 h 3006470"/>
                  <a:gd name="connsiteX468-2167" fmla="*/ 109078 w 6006665"/>
                  <a:gd name="connsiteY468-2168" fmla="*/ 1767977 h 3006470"/>
                  <a:gd name="connsiteX469-2169" fmla="*/ 145438 w 6006665"/>
                  <a:gd name="connsiteY469-2170" fmla="*/ 1724800 h 3006470"/>
                  <a:gd name="connsiteX470-2171" fmla="*/ 156800 w 6006665"/>
                  <a:gd name="connsiteY470-2172" fmla="*/ 1681624 h 3006470"/>
                  <a:gd name="connsiteX471-2173" fmla="*/ 102261 w 6006665"/>
                  <a:gd name="connsiteY471-2174" fmla="*/ 1629357 h 3006470"/>
                  <a:gd name="connsiteX472-2175" fmla="*/ 118168 w 6006665"/>
                  <a:gd name="connsiteY472-2176" fmla="*/ 1574818 h 3006470"/>
                  <a:gd name="connsiteX473-2177" fmla="*/ 86354 w 6006665"/>
                  <a:gd name="connsiteY473-2178" fmla="*/ 1511189 h 3006470"/>
                  <a:gd name="connsiteX474-2179" fmla="*/ 109078 w 6006665"/>
                  <a:gd name="connsiteY474-2180" fmla="*/ 1436197 h 3006470"/>
                  <a:gd name="connsiteX475-2181" fmla="*/ 70447 w 6006665"/>
                  <a:gd name="connsiteY475-2182" fmla="*/ 1333936 h 3006470"/>
                  <a:gd name="connsiteX476-2183" fmla="*/ 102261 w 6006665"/>
                  <a:gd name="connsiteY476-2184" fmla="*/ 1263490 h 3006470"/>
                  <a:gd name="connsiteX477-2185" fmla="*/ 43177 w 6006665"/>
                  <a:gd name="connsiteY477-2186" fmla="*/ 1197589 h 3006470"/>
                  <a:gd name="connsiteX478-2187" fmla="*/ 49994 w 6006665"/>
                  <a:gd name="connsiteY478-2188" fmla="*/ 1122597 h 3006470"/>
                  <a:gd name="connsiteX479-2189" fmla="*/ 81809 w 6006665"/>
                  <a:gd name="connsiteY479-2190" fmla="*/ 1118052 h 3006470"/>
                  <a:gd name="connsiteX480-2191" fmla="*/ 145438 w 6006665"/>
                  <a:gd name="connsiteY480-2192" fmla="*/ 1074876 h 3006470"/>
                  <a:gd name="connsiteX481-2193" fmla="*/ 184070 w 6006665"/>
                  <a:gd name="connsiteY481-2194" fmla="*/ 1036244 h 3006470"/>
                  <a:gd name="connsiteX482-2195" fmla="*/ 189699 w 6006665"/>
                  <a:gd name="connsiteY482-2196" fmla="*/ 1042522 h 3006470"/>
                  <a:gd name="connsiteX483-2197" fmla="*/ 195977 w 6006665"/>
                  <a:gd name="connsiteY483-2198" fmla="*/ 1036244 h 3006470"/>
                  <a:gd name="connsiteX484-2199" fmla="*/ 255061 w 6006665"/>
                  <a:gd name="connsiteY484-2200" fmla="*/ 1102145 h 3006470"/>
                  <a:gd name="connsiteX485-2201" fmla="*/ 350504 w 6006665"/>
                  <a:gd name="connsiteY485-2202" fmla="*/ 1122597 h 3006470"/>
                  <a:gd name="connsiteX486-2203" fmla="*/ 491397 w 6006665"/>
                  <a:gd name="connsiteY486-2204" fmla="*/ 1236221 h 3006470"/>
                  <a:gd name="connsiteX487-2205" fmla="*/ 523211 w 6006665"/>
                  <a:gd name="connsiteY487-2206" fmla="*/ 1283942 h 3006470"/>
                  <a:gd name="connsiteX488-2207" fmla="*/ 523211 w 6006665"/>
                  <a:gd name="connsiteY488-2208" fmla="*/ 1343026 h 3006470"/>
                  <a:gd name="connsiteX489-2209" fmla="*/ 486852 w 6006665"/>
                  <a:gd name="connsiteY489-2210" fmla="*/ 1397565 h 3006470"/>
                  <a:gd name="connsiteX490-2211" fmla="*/ 420951 w 6006665"/>
                  <a:gd name="connsiteY490-2212" fmla="*/ 1418018 h 3006470"/>
                  <a:gd name="connsiteX491-2213" fmla="*/ 415909 w 6006665"/>
                  <a:gd name="connsiteY491-2214" fmla="*/ 1415887 h 3006470"/>
                  <a:gd name="connsiteX492-2215" fmla="*/ 409044 w 6006665"/>
                  <a:gd name="connsiteY492-2216" fmla="*/ 1418018 h 3006470"/>
                  <a:gd name="connsiteX493-2217" fmla="*/ 252950 w 6006665"/>
                  <a:gd name="connsiteY493-2218" fmla="*/ 1352062 h 3006470"/>
                  <a:gd name="connsiteX494-2219" fmla="*/ 232336 w 6006665"/>
                  <a:gd name="connsiteY494-2220" fmla="*/ 1358934 h 3006470"/>
                  <a:gd name="connsiteX495-2221" fmla="*/ 291420 w 6006665"/>
                  <a:gd name="connsiteY495-2222" fmla="*/ 1429380 h 3006470"/>
                  <a:gd name="connsiteX496-2223" fmla="*/ 291420 w 6006665"/>
                  <a:gd name="connsiteY496-2224" fmla="*/ 1468012 h 3006470"/>
                  <a:gd name="connsiteX497-2225" fmla="*/ 298238 w 6006665"/>
                  <a:gd name="connsiteY497-2226" fmla="*/ 1554366 h 3006470"/>
                  <a:gd name="connsiteX498-2227" fmla="*/ 345959 w 6006665"/>
                  <a:gd name="connsiteY498-2228" fmla="*/ 1586180 h 3006470"/>
                  <a:gd name="connsiteX499-2229" fmla="*/ 362087 w 6006665"/>
                  <a:gd name="connsiteY499-2230" fmla="*/ 1595588 h 3006470"/>
                  <a:gd name="connsiteX500-2231" fmla="*/ 365867 w 6006665"/>
                  <a:gd name="connsiteY500-2232" fmla="*/ 1563455 h 3006470"/>
                  <a:gd name="connsiteX501-2233" fmla="*/ 345415 w 6006665"/>
                  <a:gd name="connsiteY501-2234" fmla="*/ 1527096 h 3006470"/>
                  <a:gd name="connsiteX502-2235" fmla="*/ 365867 w 6006665"/>
                  <a:gd name="connsiteY502-2236" fmla="*/ 1495281 h 3006470"/>
                  <a:gd name="connsiteX503-2237" fmla="*/ 374560 w 6006665"/>
                  <a:gd name="connsiteY503-2238" fmla="*/ 1500280 h 3006470"/>
                  <a:gd name="connsiteX504-2239" fmla="*/ 377774 w 6006665"/>
                  <a:gd name="connsiteY504-2240" fmla="*/ 1495281 h 3006470"/>
                  <a:gd name="connsiteX505-2241" fmla="*/ 461933 w 6006665"/>
                  <a:gd name="connsiteY505-2242" fmla="*/ 1543673 h 3006470"/>
                  <a:gd name="connsiteX506-2243" fmla="*/ 484035 w 6006665"/>
                  <a:gd name="connsiteY506-2244" fmla="*/ 1527096 h 3006470"/>
                  <a:gd name="connsiteX507-2245" fmla="*/ 463583 w 6006665"/>
                  <a:gd name="connsiteY507-2246" fmla="*/ 1461194 h 3006470"/>
                  <a:gd name="connsiteX508-2247" fmla="*/ 549936 w 6006665"/>
                  <a:gd name="connsiteY508-2248" fmla="*/ 1374841 h 3006470"/>
                  <a:gd name="connsiteX509-2249" fmla="*/ 559742 w 6006665"/>
                  <a:gd name="connsiteY509-2250" fmla="*/ 1376942 h 3006470"/>
                  <a:gd name="connsiteX510-2251" fmla="*/ 561843 w 6006665"/>
                  <a:gd name="connsiteY510-2252" fmla="*/ 1374841 h 3006470"/>
                  <a:gd name="connsiteX511-2253" fmla="*/ 593658 w 6006665"/>
                  <a:gd name="connsiteY511-2254" fmla="*/ 1381658 h 3006470"/>
                  <a:gd name="connsiteX512-2255" fmla="*/ 620945 w 6006665"/>
                  <a:gd name="connsiteY512-2256" fmla="*/ 1405535 h 3006470"/>
                  <a:gd name="connsiteX513-2257" fmla="*/ 640835 w 6006665"/>
                  <a:gd name="connsiteY513-2258" fmla="*/ 1349844 h 3006470"/>
                  <a:gd name="connsiteX514-2259" fmla="*/ 609020 w 6006665"/>
                  <a:gd name="connsiteY514-2260" fmla="*/ 1295305 h 3006470"/>
                  <a:gd name="connsiteX515-2261" fmla="*/ 624928 w 6006665"/>
                  <a:gd name="connsiteY515-2262" fmla="*/ 1236221 h 3006470"/>
                  <a:gd name="connsiteX516-2263" fmla="*/ 597658 w 6006665"/>
                  <a:gd name="connsiteY516-2264" fmla="*/ 1177136 h 3006470"/>
                  <a:gd name="connsiteX517-2265" fmla="*/ 611562 w 6006665"/>
                  <a:gd name="connsiteY517-2266" fmla="*/ 1181462 h 3006470"/>
                  <a:gd name="connsiteX518-2267" fmla="*/ 609565 w 6006665"/>
                  <a:gd name="connsiteY518-2268" fmla="*/ 1177136 h 3006470"/>
                  <a:gd name="connsiteX519-2269" fmla="*/ 711826 w 6006665"/>
                  <a:gd name="connsiteY519-2270" fmla="*/ 1208951 h 3006470"/>
                  <a:gd name="connsiteX520-2271" fmla="*/ 732278 w 6006665"/>
                  <a:gd name="connsiteY520-2272" fmla="*/ 1263490 h 3006470"/>
                  <a:gd name="connsiteX521-2273" fmla="*/ 684556 w 6006665"/>
                  <a:gd name="connsiteY521-2274" fmla="*/ 1274852 h 3006470"/>
                  <a:gd name="connsiteX522-2275" fmla="*/ 684556 w 6006665"/>
                  <a:gd name="connsiteY522-2276" fmla="*/ 1327119 h 3006470"/>
                  <a:gd name="connsiteX523-2277" fmla="*/ 713309 w 6006665"/>
                  <a:gd name="connsiteY523-2278" fmla="*/ 1355872 h 3006470"/>
                  <a:gd name="connsiteX524-2279" fmla="*/ 763548 w 6006665"/>
                  <a:gd name="connsiteY524-2280" fmla="*/ 1338481 h 3006470"/>
                  <a:gd name="connsiteX525-2281" fmla="*/ 770365 w 6006665"/>
                  <a:gd name="connsiteY525-2282" fmla="*/ 1279397 h 3006470"/>
                  <a:gd name="connsiteX526-2283" fmla="*/ 845357 w 6006665"/>
                  <a:gd name="connsiteY526-2284" fmla="*/ 1231676 h 3006470"/>
                  <a:gd name="connsiteX527-2285" fmla="*/ 972614 w 6006665"/>
                  <a:gd name="connsiteY527-2286" fmla="*/ 1145322 h 3006470"/>
                  <a:gd name="connsiteX528-2287" fmla="*/ 982566 w 6006665"/>
                  <a:gd name="connsiteY528-2288" fmla="*/ 1146649 h 3006470"/>
                  <a:gd name="connsiteX529-2289" fmla="*/ 984521 w 6006665"/>
                  <a:gd name="connsiteY529-2290" fmla="*/ 1145322 h 3006470"/>
                  <a:gd name="connsiteX530-2291" fmla="*/ 1018608 w 6006665"/>
                  <a:gd name="connsiteY530-2292" fmla="*/ 1149867 h 3006470"/>
                  <a:gd name="connsiteX531-2293" fmla="*/ 979977 w 6006665"/>
                  <a:gd name="connsiteY531-2294" fmla="*/ 1213496 h 3006470"/>
                  <a:gd name="connsiteX532-2295" fmla="*/ 1012666 w 6006665"/>
                  <a:gd name="connsiteY532-2296" fmla="*/ 1218657 h 3006470"/>
                  <a:gd name="connsiteX533-2297" fmla="*/ 1038516 w 6006665"/>
                  <a:gd name="connsiteY533-2298" fmla="*/ 1188499 h 3006470"/>
                  <a:gd name="connsiteX534-2299" fmla="*/ 1050423 w 6006665"/>
                  <a:gd name="connsiteY534-2300" fmla="*/ 1188499 h 3006470"/>
                  <a:gd name="connsiteX535-2301" fmla="*/ 1108962 w 6006665"/>
                  <a:gd name="connsiteY535-2302" fmla="*/ 1188499 h 3006470"/>
                  <a:gd name="connsiteX536-2303" fmla="*/ 1161229 w 6006665"/>
                  <a:gd name="connsiteY536-2304" fmla="*/ 1145322 h 3006470"/>
                  <a:gd name="connsiteX537-2305" fmla="*/ 1165711 w 6006665"/>
                  <a:gd name="connsiteY537-2306" fmla="*/ 1151456 h 3006470"/>
                  <a:gd name="connsiteX538-2307" fmla="*/ 1173136 w 6006665"/>
                  <a:gd name="connsiteY538-2308" fmla="*/ 1145322 h 3006470"/>
                  <a:gd name="connsiteX539-2309" fmla="*/ 1210035 w 6006665"/>
                  <a:gd name="connsiteY539-2310" fmla="*/ 1195815 h 3006470"/>
                  <a:gd name="connsiteX540-2311" fmla="*/ 1247583 w 6006665"/>
                  <a:gd name="connsiteY540-2312" fmla="*/ 1138505 h 3006470"/>
                  <a:gd name="connsiteX541-2313" fmla="*/ 1211223 w 6006665"/>
                  <a:gd name="connsiteY541-2314" fmla="*/ 1079421 h 3006470"/>
                  <a:gd name="connsiteX542-2315" fmla="*/ 1227130 w 6006665"/>
                  <a:gd name="connsiteY542-2316" fmla="*/ 1043061 h 3006470"/>
                  <a:gd name="connsiteX543-2317" fmla="*/ 1237665 w 6006665"/>
                  <a:gd name="connsiteY543-2318" fmla="*/ 1046199 h 3006470"/>
                  <a:gd name="connsiteX544-2319" fmla="*/ 1239037 w 6006665"/>
                  <a:gd name="connsiteY544-2320" fmla="*/ 1043061 h 3006470"/>
                  <a:gd name="connsiteX545-2321" fmla="*/ 1345843 w 6006665"/>
                  <a:gd name="connsiteY545-2322" fmla="*/ 1074876 h 3006470"/>
                  <a:gd name="connsiteX546-2323" fmla="*/ 1400382 w 6006665"/>
                  <a:gd name="connsiteY546-2324" fmla="*/ 1106690 h 3006470"/>
                  <a:gd name="connsiteX547-2325" fmla="*/ 1519756 w 6006665"/>
                  <a:gd name="connsiteY547-2326" fmla="*/ 1213274 h 3006470"/>
                  <a:gd name="connsiteX548-2327" fmla="*/ 1543003 w 6006665"/>
                  <a:gd name="connsiteY548-2328" fmla="*/ 1172592 h 3006470"/>
                  <a:gd name="connsiteX549-2329" fmla="*/ 1506643 w 6006665"/>
                  <a:gd name="connsiteY549-2330" fmla="*/ 1118052 h 3006470"/>
                  <a:gd name="connsiteX550-2331" fmla="*/ 1506643 w 6006665"/>
                  <a:gd name="connsiteY550-2332" fmla="*/ 1095328 h 3006470"/>
                  <a:gd name="connsiteX551-2333" fmla="*/ 1463467 w 6006665"/>
                  <a:gd name="connsiteY551-2334" fmla="*/ 1086238 h 3006470"/>
                  <a:gd name="connsiteX552-2335" fmla="*/ 1472556 w 6006665"/>
                  <a:gd name="connsiteY552-2336" fmla="*/ 1036244 h 3006470"/>
                  <a:gd name="connsiteX553-2337" fmla="*/ 1452104 w 6006665"/>
                  <a:gd name="connsiteY553-2338" fmla="*/ 949890 h 3006470"/>
                  <a:gd name="connsiteX554-2339" fmla="*/ 1452104 w 6006665"/>
                  <a:gd name="connsiteY554-2340" fmla="*/ 913531 h 3006470"/>
                  <a:gd name="connsiteX555-2341" fmla="*/ 1522551 w 6006665"/>
                  <a:gd name="connsiteY555-2342" fmla="*/ 811270 h 3006470"/>
                  <a:gd name="connsiteX556-2343" fmla="*/ 1543003 w 6006665"/>
                  <a:gd name="connsiteY556-2344" fmla="*/ 697647 h 3006470"/>
                  <a:gd name="connsiteX557-2345" fmla="*/ 1570272 w 6006665"/>
                  <a:gd name="connsiteY557-2346" fmla="*/ 677194 h 3006470"/>
                  <a:gd name="connsiteX558-2347" fmla="*/ 1578688 w 6006665"/>
                  <a:gd name="connsiteY558-2348" fmla="*/ 679813 h 3006470"/>
                  <a:gd name="connsiteX559-2349" fmla="*/ 1582179 w 6006665"/>
                  <a:gd name="connsiteY559-2350" fmla="*/ 677194 h 3006470"/>
                  <a:gd name="connsiteX560-2351" fmla="*/ 1684440 w 6006665"/>
                  <a:gd name="connsiteY560-2352" fmla="*/ 709009 h 3006470"/>
                  <a:gd name="connsiteX561-2353" fmla="*/ 1688985 w 6006665"/>
                  <a:gd name="connsiteY561-2354" fmla="*/ 779455 h 3006470"/>
                  <a:gd name="connsiteX562-2355" fmla="*/ 1652625 w 6006665"/>
                  <a:gd name="connsiteY562-2356" fmla="*/ 870354 h 3006470"/>
                  <a:gd name="connsiteX563-2357" fmla="*/ 1679895 w 6006665"/>
                  <a:gd name="connsiteY563-2358" fmla="*/ 908986 h 3006470"/>
                  <a:gd name="connsiteX564-2359" fmla="*/ 1688985 w 6006665"/>
                  <a:gd name="connsiteY564-2360" fmla="*/ 983977 h 3006470"/>
                  <a:gd name="connsiteX565-2361" fmla="*/ 1679895 w 6006665"/>
                  <a:gd name="connsiteY565-2362" fmla="*/ 1129415 h 3006470"/>
                  <a:gd name="connsiteX566-2363" fmla="*/ 1723072 w 6006665"/>
                  <a:gd name="connsiteY566-2364" fmla="*/ 1193044 h 3006470"/>
                  <a:gd name="connsiteX567-2365" fmla="*/ 1704892 w 6006665"/>
                  <a:gd name="connsiteY567-2366" fmla="*/ 1256673 h 3006470"/>
                  <a:gd name="connsiteX568-2367" fmla="*/ 1636718 w 6006665"/>
                  <a:gd name="connsiteY568-2368" fmla="*/ 1393021 h 3006470"/>
                  <a:gd name="connsiteX569-2369" fmla="*/ 1662494 w 6006665"/>
                  <a:gd name="connsiteY569-2370" fmla="*/ 1399465 h 3006470"/>
                  <a:gd name="connsiteX570-2371" fmla="*/ 1677078 w 6006665"/>
                  <a:gd name="connsiteY570-2372" fmla="*/ 1370296 h 3006470"/>
                  <a:gd name="connsiteX571-2373" fmla="*/ 1720255 w 6006665"/>
                  <a:gd name="connsiteY571-2374" fmla="*/ 1349844 h 3006470"/>
                  <a:gd name="connsiteX572-2375" fmla="*/ 1731617 w 6006665"/>
                  <a:gd name="connsiteY572-2376" fmla="*/ 1299850 h 3006470"/>
                  <a:gd name="connsiteX573-2377" fmla="*/ 1758887 w 6006665"/>
                  <a:gd name="connsiteY573-2378" fmla="*/ 1256673 h 3006470"/>
                  <a:gd name="connsiteX574-2379" fmla="*/ 1736162 w 6006665"/>
                  <a:gd name="connsiteY574-2380" fmla="*/ 1197589 h 3006470"/>
                  <a:gd name="connsiteX575-2381" fmla="*/ 1758887 w 6006665"/>
                  <a:gd name="connsiteY575-2382" fmla="*/ 1133960 h 3006470"/>
                  <a:gd name="connsiteX576-2383" fmla="*/ 1715710 w 6006665"/>
                  <a:gd name="connsiteY576-2384" fmla="*/ 1122597 h 3006470"/>
                  <a:gd name="connsiteX577-2385" fmla="*/ 1704347 w 6006665"/>
                  <a:gd name="connsiteY577-2386" fmla="*/ 1070331 h 3006470"/>
                  <a:gd name="connsiteX578-2387" fmla="*/ 1736162 w 6006665"/>
                  <a:gd name="connsiteY578-2388" fmla="*/ 961252 h 3006470"/>
                  <a:gd name="connsiteX579-2389" fmla="*/ 1688440 w 6006665"/>
                  <a:gd name="connsiteY579-2390" fmla="*/ 865809 h 3006470"/>
                  <a:gd name="connsiteX580-2391" fmla="*/ 1752069 w 6006665"/>
                  <a:gd name="connsiteY580-2392" fmla="*/ 788545 h 3006470"/>
                  <a:gd name="connsiteX581-2393" fmla="*/ 1747524 w 6006665"/>
                  <a:gd name="connsiteY581-2394" fmla="*/ 704464 h 3006470"/>
                  <a:gd name="connsiteX582-2395" fmla="*/ 1763431 w 6006665"/>
                  <a:gd name="connsiteY582-2396" fmla="*/ 697647 h 3006470"/>
                  <a:gd name="connsiteX583-2397" fmla="*/ 1764877 w 6006665"/>
                  <a:gd name="connsiteY583-2398" fmla="*/ 702130 h 3006470"/>
                  <a:gd name="connsiteX584-2399" fmla="*/ 1775339 w 6006665"/>
                  <a:gd name="connsiteY584-2400" fmla="*/ 697647 h 3006470"/>
                  <a:gd name="connsiteX585-2401" fmla="*/ 1798063 w 6006665"/>
                  <a:gd name="connsiteY585-2402" fmla="*/ 768093 h 3006470"/>
                  <a:gd name="connsiteX586-2403" fmla="*/ 1791454 w 6006665"/>
                  <a:gd name="connsiteY586-2404" fmla="*/ 815304 h 3006470"/>
                  <a:gd name="connsiteX587-2405" fmla="*/ 1854330 w 6006665"/>
                  <a:gd name="connsiteY587-2406" fmla="*/ 772638 h 3006470"/>
                  <a:gd name="connsiteX588-2407" fmla="*/ 1931594 w 6006665"/>
                  <a:gd name="connsiteY588-2408" fmla="*/ 763548 h 3006470"/>
                  <a:gd name="connsiteX589-2409" fmla="*/ 1932772 w 6006665"/>
                  <a:gd name="connsiteY589-2410" fmla="*/ 764810 h 3006470"/>
                  <a:gd name="connsiteX590-2411" fmla="*/ 1943501 w 6006665"/>
                  <a:gd name="connsiteY590-2412" fmla="*/ 763548 h 3006470"/>
                  <a:gd name="connsiteX591-2413" fmla="*/ 1988608 w 6006665"/>
                  <a:gd name="connsiteY591-2414" fmla="*/ 811877 h 3006470"/>
                  <a:gd name="connsiteX592-2415" fmla="*/ 1963408 w 6006665"/>
                  <a:gd name="connsiteY592-2416" fmla="*/ 736278 h 3006470"/>
                  <a:gd name="connsiteX593-2417" fmla="*/ 1963408 w 6006665"/>
                  <a:gd name="connsiteY593-2418" fmla="*/ 595386 h 3006470"/>
                  <a:gd name="connsiteX594-2419" fmla="*/ 2027037 w 6006665"/>
                  <a:gd name="connsiteY594-2420" fmla="*/ 574934 h 3006470"/>
                  <a:gd name="connsiteX595-2421" fmla="*/ 2037269 w 6006665"/>
                  <a:gd name="connsiteY595-2422" fmla="*/ 575472 h 3006470"/>
                  <a:gd name="connsiteX596-2423" fmla="*/ 2038944 w 6006665"/>
                  <a:gd name="connsiteY596-2424" fmla="*/ 574934 h 3006470"/>
                  <a:gd name="connsiteX597-2425" fmla="*/ 2115414 w 6006665"/>
                  <a:gd name="connsiteY597-2426" fmla="*/ 578958 h 3006470"/>
                  <a:gd name="connsiteX598-2427" fmla="*/ 2192927 w 6006665"/>
                  <a:gd name="connsiteY598-2428" fmla="*/ 559026 h 3006470"/>
                  <a:gd name="connsiteX599-2429" fmla="*/ 2167930 w 6006665"/>
                  <a:gd name="connsiteY599-2430" fmla="*/ 493125 h 3006470"/>
                  <a:gd name="connsiteX600-2431" fmla="*/ 2204289 w 6006665"/>
                  <a:gd name="connsiteY600-2432" fmla="*/ 402226 h 3006470"/>
                  <a:gd name="connsiteX601-2433" fmla="*/ 2247466 w 6006665"/>
                  <a:gd name="connsiteY601-2434" fmla="*/ 397681 h 3006470"/>
                  <a:gd name="connsiteX602-2435" fmla="*/ 2317913 w 6006665"/>
                  <a:gd name="connsiteY602-2436" fmla="*/ 322690 h 3006470"/>
                  <a:gd name="connsiteX603-2437" fmla="*/ 2420183 w 6006665"/>
                  <a:gd name="connsiteY603-2438" fmla="*/ 304510 h 3006470"/>
                  <a:gd name="connsiteX604-2439" fmla="*/ 2429263 w 6006665"/>
                  <a:gd name="connsiteY604-2440" fmla="*/ 263606 h 3006470"/>
                  <a:gd name="connsiteX605-2441" fmla="*/ 2526979 w 6006665"/>
                  <a:gd name="connsiteY605-2442" fmla="*/ 252244 h 3006470"/>
                  <a:gd name="connsiteX606-2443" fmla="*/ 2528058 w 6006665"/>
                  <a:gd name="connsiteY606-2444" fmla="*/ 253503 h 3006470"/>
                  <a:gd name="connsiteX607-2445" fmla="*/ 2538886 w 6006665"/>
                  <a:gd name="connsiteY607-2446" fmla="*/ 252244 h 3006470"/>
                  <a:gd name="connsiteX608-2447" fmla="*/ 2560820 w 6006665"/>
                  <a:gd name="connsiteY608-2448" fmla="*/ 277833 h 3006470"/>
                  <a:gd name="connsiteX609-2449" fmla="*/ 2640602 w 6006665"/>
                  <a:gd name="connsiteY609-2450" fmla="*/ 202249 h 3006470"/>
                  <a:gd name="connsiteX610-2451" fmla="*/ 2652509 w 6006665"/>
                  <a:gd name="connsiteY610-2452" fmla="*/ 202249 h 3006470"/>
                  <a:gd name="connsiteX611-2453" fmla="*/ 2704231 w 6006665"/>
                  <a:gd name="connsiteY611-2454" fmla="*/ 202249 h 3006470"/>
                  <a:gd name="connsiteX612-2455" fmla="*/ 2715593 w 6006665"/>
                  <a:gd name="connsiteY612-2456" fmla="*/ 134075 h 3006470"/>
                  <a:gd name="connsiteX613-2457" fmla="*/ 2751953 w 6006665"/>
                  <a:gd name="connsiteY613-2458" fmla="*/ 68174 h 3006470"/>
                  <a:gd name="connsiteX614-2459" fmla="*/ 2838307 w 6006665"/>
                  <a:gd name="connsiteY614-2460" fmla="*/ 0 h 3006470"/>
                  <a:gd name="connsiteX0-2461" fmla="*/ 1791129 w 6006665"/>
                  <a:gd name="connsiteY0-2462" fmla="*/ 817622 h 3006470"/>
                  <a:gd name="connsiteX1-2463" fmla="*/ 1782156 w 6006665"/>
                  <a:gd name="connsiteY1-2464" fmla="*/ 881716 h 3006470"/>
                  <a:gd name="connsiteX2-2465" fmla="*/ 1809554 w 6006665"/>
                  <a:gd name="connsiteY2-2466" fmla="*/ 895415 h 3006470"/>
                  <a:gd name="connsiteX3-2467" fmla="*/ 1791129 w 6006665"/>
                  <a:gd name="connsiteY3-2468" fmla="*/ 817622 h 3006470"/>
                  <a:gd name="connsiteX4-2469" fmla="*/ 2838307 w 6006665"/>
                  <a:gd name="connsiteY4-2470" fmla="*/ 0 h 3006470"/>
                  <a:gd name="connsiteX5-2471" fmla="*/ 2844246 w 6006665"/>
                  <a:gd name="connsiteY5-2472" fmla="*/ 4711 h 3006470"/>
                  <a:gd name="connsiteX6-2473" fmla="*/ 2850213 w 6006665"/>
                  <a:gd name="connsiteY6-2474" fmla="*/ 0 h 3006470"/>
                  <a:gd name="connsiteX7-2475" fmla="*/ 2916115 w 6006665"/>
                  <a:gd name="connsiteY7-2476" fmla="*/ 52267 h 3006470"/>
                  <a:gd name="connsiteX8-2477" fmla="*/ 2861576 w 6006665"/>
                  <a:gd name="connsiteY8-2478" fmla="*/ 90899 h 3006470"/>
                  <a:gd name="connsiteX9-2479" fmla="*/ 2947929 w 6006665"/>
                  <a:gd name="connsiteY9-2480" fmla="*/ 118168 h 3006470"/>
                  <a:gd name="connsiteX10-2481" fmla="*/ 2957621 w 6006665"/>
                  <a:gd name="connsiteY10-2482" fmla="*/ 186006 h 3006470"/>
                  <a:gd name="connsiteX11-2483" fmla="*/ 2979199 w 6006665"/>
                  <a:gd name="connsiteY11-2484" fmla="*/ 161345 h 3006470"/>
                  <a:gd name="connsiteX12-2485" fmla="*/ 2991106 w 6006665"/>
                  <a:gd name="connsiteY12-2486" fmla="*/ 161345 h 3006470"/>
                  <a:gd name="connsiteX13-2487" fmla="*/ 3086005 w 6006665"/>
                  <a:gd name="connsiteY13-2488" fmla="*/ 161345 h 3006470"/>
                  <a:gd name="connsiteX14-2489" fmla="*/ 3097912 w 6006665"/>
                  <a:gd name="connsiteY14-2490" fmla="*/ 161345 h 3006470"/>
                  <a:gd name="connsiteX15-2491" fmla="*/ 3179721 w 6006665"/>
                  <a:gd name="connsiteY15-2492" fmla="*/ 236336 h 3006470"/>
                  <a:gd name="connsiteX16-2493" fmla="*/ 3211535 w 6006665"/>
                  <a:gd name="connsiteY16-2494" fmla="*/ 295420 h 3006470"/>
                  <a:gd name="connsiteX17-2495" fmla="*/ 3200173 w 6006665"/>
                  <a:gd name="connsiteY17-2496" fmla="*/ 370412 h 3006470"/>
                  <a:gd name="connsiteX18-2497" fmla="*/ 3161541 w 6006665"/>
                  <a:gd name="connsiteY18-2498" fmla="*/ 413589 h 3006470"/>
                  <a:gd name="connsiteX19-2499" fmla="*/ 3066097 w 6006665"/>
                  <a:gd name="connsiteY19-2500" fmla="*/ 488580 h 3006470"/>
                  <a:gd name="connsiteX20-2501" fmla="*/ 3034283 w 6006665"/>
                  <a:gd name="connsiteY20-2502" fmla="*/ 531757 h 3006470"/>
                  <a:gd name="connsiteX21-2503" fmla="*/ 3082005 w 6006665"/>
                  <a:gd name="connsiteY21-2504" fmla="*/ 547664 h 3006470"/>
                  <a:gd name="connsiteX22-2505" fmla="*/ 3129459 w 6006665"/>
                  <a:gd name="connsiteY22-2506" fmla="*/ 575345 h 3006470"/>
                  <a:gd name="connsiteX23-2507" fmla="*/ 3156451 w 6006665"/>
                  <a:gd name="connsiteY23-2508" fmla="*/ 552209 h 3006470"/>
                  <a:gd name="connsiteX24-2509" fmla="*/ 3158460 w 6006665"/>
                  <a:gd name="connsiteY24-2510" fmla="*/ 560693 h 3006470"/>
                  <a:gd name="connsiteX25-2511" fmla="*/ 3168359 w 6006665"/>
                  <a:gd name="connsiteY25-2512" fmla="*/ 552209 h 3006470"/>
                  <a:gd name="connsiteX26-2513" fmla="*/ 3184984 w 6006665"/>
                  <a:gd name="connsiteY26-2514" fmla="*/ 622402 h 3006470"/>
                  <a:gd name="connsiteX27-2515" fmla="*/ 3192811 w 6006665"/>
                  <a:gd name="connsiteY27-2516" fmla="*/ 606748 h 3006470"/>
                  <a:gd name="connsiteX28-2517" fmla="*/ 3251895 w 6006665"/>
                  <a:gd name="connsiteY28-2518" fmla="*/ 586296 h 3006470"/>
                  <a:gd name="connsiteX29-2519" fmla="*/ 3259833 w 6006665"/>
                  <a:gd name="connsiteY29-2520" fmla="*/ 587670 h 3006470"/>
                  <a:gd name="connsiteX30-2521" fmla="*/ 3263802 w 6006665"/>
                  <a:gd name="connsiteY30-2522" fmla="*/ 586296 h 3006470"/>
                  <a:gd name="connsiteX31-2523" fmla="*/ 3381970 w 6006665"/>
                  <a:gd name="connsiteY31-2524" fmla="*/ 606748 h 3006470"/>
                  <a:gd name="connsiteX32-2525" fmla="*/ 3388787 w 6006665"/>
                  <a:gd name="connsiteY32-2526" fmla="*/ 665832 h 3006470"/>
                  <a:gd name="connsiteX33-2527" fmla="*/ 3531529 w 6006665"/>
                  <a:gd name="connsiteY33-2528" fmla="*/ 686823 h 3006470"/>
                  <a:gd name="connsiteX34-2529" fmla="*/ 3538225 w 6006665"/>
                  <a:gd name="connsiteY34-2530" fmla="*/ 590841 h 3006470"/>
                  <a:gd name="connsiteX35-2531" fmla="*/ 3549910 w 6006665"/>
                  <a:gd name="connsiteY35-2532" fmla="*/ 594028 h 3006470"/>
                  <a:gd name="connsiteX36-2533" fmla="*/ 3550132 w 6006665"/>
                  <a:gd name="connsiteY36-2534" fmla="*/ 590841 h 3006470"/>
                  <a:gd name="connsiteX37-2535" fmla="*/ 3625123 w 6006665"/>
                  <a:gd name="connsiteY37-2536" fmla="*/ 611293 h 3006470"/>
                  <a:gd name="connsiteX38-2537" fmla="*/ 3672301 w 6006665"/>
                  <a:gd name="connsiteY38-2538" fmla="*/ 611293 h 3006470"/>
                  <a:gd name="connsiteX39-2539" fmla="*/ 3684207 w 6006665"/>
                  <a:gd name="connsiteY39-2540" fmla="*/ 611293 h 3006470"/>
                  <a:gd name="connsiteX40-2541" fmla="*/ 3743291 w 6006665"/>
                  <a:gd name="connsiteY40-2542" fmla="*/ 677194 h 3006470"/>
                  <a:gd name="connsiteX41-2543" fmla="*/ 3759199 w 6006665"/>
                  <a:gd name="connsiteY41-2544" fmla="*/ 756731 h 3006470"/>
                  <a:gd name="connsiteX42-2545" fmla="*/ 3738747 w 6006665"/>
                  <a:gd name="connsiteY42-2546" fmla="*/ 806725 h 3006470"/>
                  <a:gd name="connsiteX43-2547" fmla="*/ 3786469 w 6006665"/>
                  <a:gd name="connsiteY43-2548" fmla="*/ 897623 h 3006470"/>
                  <a:gd name="connsiteX44-2549" fmla="*/ 3835603 w 6006665"/>
                  <a:gd name="connsiteY44-2550" fmla="*/ 933529 h 3006470"/>
                  <a:gd name="connsiteX45-2551" fmla="*/ 3865460 w 6006665"/>
                  <a:gd name="connsiteY45-2552" fmla="*/ 822632 h 3006470"/>
                  <a:gd name="connsiteX46-2553" fmla="*/ 3875077 w 6006665"/>
                  <a:gd name="connsiteY46-2554" fmla="*/ 831139 h 3006470"/>
                  <a:gd name="connsiteX47-2555" fmla="*/ 3877367 w 6006665"/>
                  <a:gd name="connsiteY47-2556" fmla="*/ 822632 h 3006470"/>
                  <a:gd name="connsiteX48-2557" fmla="*/ 3932151 w 6006665"/>
                  <a:gd name="connsiteY48-2558" fmla="*/ 871095 h 3006470"/>
                  <a:gd name="connsiteX49-2559" fmla="*/ 3988173 w 6006665"/>
                  <a:gd name="connsiteY49-2560" fmla="*/ 843084 h 3006470"/>
                  <a:gd name="connsiteX50-2561" fmla="*/ 3993852 w 6006665"/>
                  <a:gd name="connsiteY50-2562" fmla="*/ 846199 h 3006470"/>
                  <a:gd name="connsiteX51-2563" fmla="*/ 4000080 w 6006665"/>
                  <a:gd name="connsiteY51-2564" fmla="*/ 843084 h 3006470"/>
                  <a:gd name="connsiteX52-2565" fmla="*/ 4062426 w 6006665"/>
                  <a:gd name="connsiteY52-2566" fmla="*/ 877274 h 3006470"/>
                  <a:gd name="connsiteX53-2567" fmla="*/ 4085889 w 6006665"/>
                  <a:gd name="connsiteY53-2568" fmla="*/ 849902 h 3006470"/>
                  <a:gd name="connsiteX54-2569" fmla="*/ 4095563 w 6006665"/>
                  <a:gd name="connsiteY54-2570" fmla="*/ 852506 h 3006470"/>
                  <a:gd name="connsiteX55-2571" fmla="*/ 4097796 w 6006665"/>
                  <a:gd name="connsiteY55-2572" fmla="*/ 849902 h 3006470"/>
                  <a:gd name="connsiteX56-2573" fmla="*/ 4144150 w 6006665"/>
                  <a:gd name="connsiteY56-2574" fmla="*/ 862382 h 3006470"/>
                  <a:gd name="connsiteX57-2575" fmla="*/ 4117703 w 6006665"/>
                  <a:gd name="connsiteY57-2576" fmla="*/ 752186 h 3006470"/>
                  <a:gd name="connsiteX58-2577" fmla="*/ 4165425 w 6006665"/>
                  <a:gd name="connsiteY58-2578" fmla="*/ 697647 h 3006470"/>
                  <a:gd name="connsiteX59-2579" fmla="*/ 4175231 w 6006665"/>
                  <a:gd name="connsiteY59-2580" fmla="*/ 700048 h 3006470"/>
                  <a:gd name="connsiteX60-2581" fmla="*/ 4177332 w 6006665"/>
                  <a:gd name="connsiteY60-2582" fmla="*/ 697647 h 3006470"/>
                  <a:gd name="connsiteX61-2583" fmla="*/ 4511384 w 6006665"/>
                  <a:gd name="connsiteY61-2584" fmla="*/ 779455 h 3006470"/>
                  <a:gd name="connsiteX62-2585" fmla="*/ 4543199 w 6006665"/>
                  <a:gd name="connsiteY62-2586" fmla="*/ 849902 h 3006470"/>
                  <a:gd name="connsiteX63-2587" fmla="*/ 4639242 w 6006665"/>
                  <a:gd name="connsiteY63-2588" fmla="*/ 932544 h 3006470"/>
                  <a:gd name="connsiteX64-2589" fmla="*/ 4774445 w 6006665"/>
                  <a:gd name="connsiteY64-2590" fmla="*/ 913531 h 3006470"/>
                  <a:gd name="connsiteX65-2591" fmla="*/ 4778496 w 6006665"/>
                  <a:gd name="connsiteY65-2592" fmla="*/ 914635 h 3006470"/>
                  <a:gd name="connsiteX66-2593" fmla="*/ 4786352 w 6006665"/>
                  <a:gd name="connsiteY66-2594" fmla="*/ 913531 h 3006470"/>
                  <a:gd name="connsiteX67-2595" fmla="*/ 4861343 w 6006665"/>
                  <a:gd name="connsiteY67-2596" fmla="*/ 933983 h 3006470"/>
                  <a:gd name="connsiteX68-2597" fmla="*/ 4893158 w 6006665"/>
                  <a:gd name="connsiteY68-2598" fmla="*/ 977160 h 3006470"/>
                  <a:gd name="connsiteX69-2599" fmla="*/ 4888613 w 6006665"/>
                  <a:gd name="connsiteY69-2600" fmla="*/ 1058968 h 3006470"/>
                  <a:gd name="connsiteX70-2601" fmla="*/ 4927677 w 6006665"/>
                  <a:gd name="connsiteY70-2602" fmla="*/ 1083640 h 3006470"/>
                  <a:gd name="connsiteX71-2603" fmla="*/ 4967605 w 6006665"/>
                  <a:gd name="connsiteY71-2604" fmla="*/ 1070331 h 3006470"/>
                  <a:gd name="connsiteX72-2605" fmla="*/ 5038051 w 6006665"/>
                  <a:gd name="connsiteY72-2606" fmla="*/ 1063513 h 3006470"/>
                  <a:gd name="connsiteX73-2607" fmla="*/ 5040730 w 6006665"/>
                  <a:gd name="connsiteY73-2608" fmla="*/ 1064406 h 3006470"/>
                  <a:gd name="connsiteX74-2609" fmla="*/ 5049958 w 6006665"/>
                  <a:gd name="connsiteY74-2610" fmla="*/ 1063513 h 3006470"/>
                  <a:gd name="connsiteX75-2611" fmla="*/ 5114249 w 6006665"/>
                  <a:gd name="connsiteY75-2612" fmla="*/ 1084944 h 3006470"/>
                  <a:gd name="connsiteX76-2613" fmla="*/ 5176671 w 6006665"/>
                  <a:gd name="connsiteY76-2614" fmla="*/ 1074876 h 3006470"/>
                  <a:gd name="connsiteX77-2615" fmla="*/ 5177801 w 6006665"/>
                  <a:gd name="connsiteY77-2616" fmla="*/ 1076614 h 3006470"/>
                  <a:gd name="connsiteX78-2617" fmla="*/ 5188578 w 6006665"/>
                  <a:gd name="connsiteY78-2618" fmla="*/ 1074876 h 3006470"/>
                  <a:gd name="connsiteX79-2619" fmla="*/ 5243719 w 6006665"/>
                  <a:gd name="connsiteY79-2620" fmla="*/ 1159707 h 3006470"/>
                  <a:gd name="connsiteX80-2621" fmla="*/ 5283477 w 6006665"/>
                  <a:gd name="connsiteY80-2622" fmla="*/ 1129415 h 3006470"/>
                  <a:gd name="connsiteX81-2623" fmla="*/ 5258480 w 6006665"/>
                  <a:gd name="connsiteY81-2624" fmla="*/ 1063513 h 3006470"/>
                  <a:gd name="connsiteX82-2625" fmla="*/ 5267570 w 6006665"/>
                  <a:gd name="connsiteY82-2626" fmla="*/ 1015792 h 3006470"/>
                  <a:gd name="connsiteX83-2627" fmla="*/ 5278896 w 6006665"/>
                  <a:gd name="connsiteY83-2628" fmla="*/ 1018841 h 3006470"/>
                  <a:gd name="connsiteX84-2629" fmla="*/ 5279477 w 6006665"/>
                  <a:gd name="connsiteY84-2630" fmla="*/ 1015792 h 3006470"/>
                  <a:gd name="connsiteX85-2631" fmla="*/ 5395510 w 6006665"/>
                  <a:gd name="connsiteY85-2632" fmla="*/ 1047031 h 3006470"/>
                  <a:gd name="connsiteX86-2633" fmla="*/ 5463001 w 6006665"/>
                  <a:gd name="connsiteY86-2634" fmla="*/ 1043061 h 3006470"/>
                  <a:gd name="connsiteX87-2635" fmla="*/ 5464386 w 6006665"/>
                  <a:gd name="connsiteY87-2636" fmla="*/ 1043680 h 3006470"/>
                  <a:gd name="connsiteX88-2637" fmla="*/ 5474909 w 6006665"/>
                  <a:gd name="connsiteY88-2638" fmla="*/ 1043061 h 3006470"/>
                  <a:gd name="connsiteX89-2639" fmla="*/ 5581715 w 6006665"/>
                  <a:gd name="connsiteY89-2640" fmla="*/ 1090783 h 3006470"/>
                  <a:gd name="connsiteX90-2641" fmla="*/ 5633981 w 6006665"/>
                  <a:gd name="connsiteY90-2642" fmla="*/ 1133960 h 3006470"/>
                  <a:gd name="connsiteX91-2643" fmla="*/ 5720335 w 6006665"/>
                  <a:gd name="connsiteY91-2644" fmla="*/ 1213496 h 3006470"/>
                  <a:gd name="connsiteX92-2645" fmla="*/ 5822595 w 6006665"/>
                  <a:gd name="connsiteY92-2646" fmla="*/ 1311212 h 3006470"/>
                  <a:gd name="connsiteX93-2647" fmla="*/ 5818051 w 6006665"/>
                  <a:gd name="connsiteY93-2648" fmla="*/ 1365751 h 3006470"/>
                  <a:gd name="connsiteX94-2649" fmla="*/ 5825679 w 6006665"/>
                  <a:gd name="connsiteY94-2650" fmla="*/ 1373379 h 3006470"/>
                  <a:gd name="connsiteX95-2651" fmla="*/ 5822051 w 6006665"/>
                  <a:gd name="connsiteY95-2652" fmla="*/ 1322574 h 3006470"/>
                  <a:gd name="connsiteX96-2653" fmla="*/ 5834092 w 6006665"/>
                  <a:gd name="connsiteY96-2654" fmla="*/ 1324447 h 3006470"/>
                  <a:gd name="connsiteX97-2655" fmla="*/ 5833958 w 6006665"/>
                  <a:gd name="connsiteY97-2656" fmla="*/ 1322574 h 3006470"/>
                  <a:gd name="connsiteX98-2657" fmla="*/ 5936219 w 6006665"/>
                  <a:gd name="connsiteY98-2658" fmla="*/ 1338481 h 3006470"/>
                  <a:gd name="connsiteX99-2659" fmla="*/ 6006665 w 6006665"/>
                  <a:gd name="connsiteY99-2660" fmla="*/ 1418018 h 3006470"/>
                  <a:gd name="connsiteX100-2661" fmla="*/ 5968033 w 6006665"/>
                  <a:gd name="connsiteY100-2662" fmla="*/ 1456650 h 3006470"/>
                  <a:gd name="connsiteX101-2663" fmla="*/ 5908949 w 6006665"/>
                  <a:gd name="connsiteY101-2664" fmla="*/ 1468012 h 3006470"/>
                  <a:gd name="connsiteX102-2665" fmla="*/ 5908949 w 6006665"/>
                  <a:gd name="connsiteY102-2666" fmla="*/ 1554366 h 3006470"/>
                  <a:gd name="connsiteX103-2667" fmla="*/ 5893042 w 6006665"/>
                  <a:gd name="connsiteY103-2668" fmla="*/ 1570273 h 3006470"/>
                  <a:gd name="connsiteX104-2669" fmla="*/ 5881135 w 6006665"/>
                  <a:gd name="connsiteY104-2670" fmla="*/ 1570273 h 3006470"/>
                  <a:gd name="connsiteX105-2671" fmla="*/ 5861227 w 6006665"/>
                  <a:gd name="connsiteY105-2672" fmla="*/ 1570273 h 3006470"/>
                  <a:gd name="connsiteX106-2673" fmla="*/ 5849321 w 6006665"/>
                  <a:gd name="connsiteY106-2674" fmla="*/ 1570273 h 3006470"/>
                  <a:gd name="connsiteX107-2675" fmla="*/ 5817506 w 6006665"/>
                  <a:gd name="connsiteY107-2676" fmla="*/ 1536186 h 3006470"/>
                  <a:gd name="connsiteX108-2677" fmla="*/ 5767511 w 6006665"/>
                  <a:gd name="connsiteY108-2678" fmla="*/ 1511189 h 3006470"/>
                  <a:gd name="connsiteX109-2679" fmla="*/ 5762967 w 6006665"/>
                  <a:gd name="connsiteY109-2680" fmla="*/ 1477102 h 3006470"/>
                  <a:gd name="connsiteX110-2681" fmla="*/ 5729132 w 6006665"/>
                  <a:gd name="connsiteY110-2682" fmla="*/ 1463170 h 3006470"/>
                  <a:gd name="connsiteX111-2683" fmla="*/ 5695337 w 6006665"/>
                  <a:gd name="connsiteY111-2684" fmla="*/ 1472557 h 3006470"/>
                  <a:gd name="connsiteX112-2685" fmla="*/ 5693366 w 6006665"/>
                  <a:gd name="connsiteY112-2686" fmla="*/ 1469797 h 3006470"/>
                  <a:gd name="connsiteX113-2687" fmla="*/ 5683431 w 6006665"/>
                  <a:gd name="connsiteY113-2688" fmla="*/ 1472557 h 3006470"/>
                  <a:gd name="connsiteX114-2689" fmla="*/ 5660706 w 6006665"/>
                  <a:gd name="connsiteY114-2690" fmla="*/ 1440742 h 3006470"/>
                  <a:gd name="connsiteX115-2691" fmla="*/ 5669644 w 6006665"/>
                  <a:gd name="connsiteY115-2692" fmla="*/ 1415717 h 3006470"/>
                  <a:gd name="connsiteX116-2693" fmla="*/ 5640799 w 6006665"/>
                  <a:gd name="connsiteY116-2694" fmla="*/ 1429380 h 3006470"/>
                  <a:gd name="connsiteX117-2695" fmla="*/ 5656705 w 6006665"/>
                  <a:gd name="connsiteY117-2696" fmla="*/ 1472557 h 3006470"/>
                  <a:gd name="connsiteX118-2697" fmla="*/ 5633981 w 6006665"/>
                  <a:gd name="connsiteY118-2698" fmla="*/ 1511189 h 3006470"/>
                  <a:gd name="connsiteX119-2699" fmla="*/ 5586259 w 6006665"/>
                  <a:gd name="connsiteY119-2700" fmla="*/ 1547548 h 3006470"/>
                  <a:gd name="connsiteX120-2701" fmla="*/ 5575676 w 6006665"/>
                  <a:gd name="connsiteY120-2702" fmla="*/ 1546540 h 3006470"/>
                  <a:gd name="connsiteX121-2703" fmla="*/ 5574353 w 6006665"/>
                  <a:gd name="connsiteY121-2704" fmla="*/ 1547548 h 3006470"/>
                  <a:gd name="connsiteX122-2705" fmla="*/ 5539436 w 6006665"/>
                  <a:gd name="connsiteY122-2706" fmla="*/ 1544223 h 3006470"/>
                  <a:gd name="connsiteX123-2707" fmla="*/ 5570352 w 6006665"/>
                  <a:gd name="connsiteY123-2708" fmla="*/ 1586180 h 3006470"/>
                  <a:gd name="connsiteX124-2709" fmla="*/ 5593077 w 6006665"/>
                  <a:gd name="connsiteY124-2710" fmla="*/ 1649809 h 3006470"/>
                  <a:gd name="connsiteX125-2711" fmla="*/ 5608984 w 6006665"/>
                  <a:gd name="connsiteY125-2712" fmla="*/ 1677079 h 3006470"/>
                  <a:gd name="connsiteX126-2713" fmla="*/ 5613529 w 6006665"/>
                  <a:gd name="connsiteY126-2714" fmla="*/ 1708893 h 3006470"/>
                  <a:gd name="connsiteX127-2715" fmla="*/ 5608984 w 6006665"/>
                  <a:gd name="connsiteY127-2716" fmla="*/ 1731618 h 3006470"/>
                  <a:gd name="connsiteX128-2717" fmla="*/ 5597799 w 6006665"/>
                  <a:gd name="connsiteY128-2718" fmla="*/ 1728009 h 3006470"/>
                  <a:gd name="connsiteX129-2719" fmla="*/ 5597077 w 6006665"/>
                  <a:gd name="connsiteY129-2720" fmla="*/ 1731618 h 3006470"/>
                  <a:gd name="connsiteX130-2721" fmla="*/ 5534271 w 6006665"/>
                  <a:gd name="connsiteY130-2722" fmla="*/ 1711358 h 3006470"/>
                  <a:gd name="connsiteX131-2723" fmla="*/ 5436277 w 6006665"/>
                  <a:gd name="connsiteY131-2724" fmla="*/ 1767977 h 3006470"/>
                  <a:gd name="connsiteX132-2725" fmla="*/ 5397645 w 6006665"/>
                  <a:gd name="connsiteY132-2726" fmla="*/ 1779340 h 3006470"/>
                  <a:gd name="connsiteX133-2727" fmla="*/ 5345378 w 6006665"/>
                  <a:gd name="connsiteY133-2728" fmla="*/ 1833879 h 3006470"/>
                  <a:gd name="connsiteX134-2729" fmla="*/ 5290839 w 6006665"/>
                  <a:gd name="connsiteY134-2730" fmla="*/ 1881600 h 3006470"/>
                  <a:gd name="connsiteX135-2731" fmla="*/ 5274932 w 6006665"/>
                  <a:gd name="connsiteY135-2732" fmla="*/ 1913415 h 3006470"/>
                  <a:gd name="connsiteX136-2733" fmla="*/ 5267238 w 6006665"/>
                  <a:gd name="connsiteY136-2734" fmla="*/ 1904988 h 3006470"/>
                  <a:gd name="connsiteX137-2735" fmla="*/ 5263025 w 6006665"/>
                  <a:gd name="connsiteY137-2736" fmla="*/ 1913415 h 3006470"/>
                  <a:gd name="connsiteX138-2737" fmla="*/ 5219538 w 6006665"/>
                  <a:gd name="connsiteY138-2738" fmla="*/ 1865787 h 3006470"/>
                  <a:gd name="connsiteX139-2739" fmla="*/ 5129494 w 6006665"/>
                  <a:gd name="connsiteY139-2740" fmla="*/ 1920232 h 3006470"/>
                  <a:gd name="connsiteX140-2741" fmla="*/ 5126389 w 6006665"/>
                  <a:gd name="connsiteY140-2742" fmla="*/ 1914910 h 3006470"/>
                  <a:gd name="connsiteX141-2743" fmla="*/ 5117587 w 6006665"/>
                  <a:gd name="connsiteY141-2744" fmla="*/ 1920232 h 3006470"/>
                  <a:gd name="connsiteX142-2745" fmla="*/ 5105544 w 6006665"/>
                  <a:gd name="connsiteY142-2746" fmla="*/ 1899586 h 3006470"/>
                  <a:gd name="connsiteX143-2747" fmla="*/ 5074955 w 6006665"/>
                  <a:gd name="connsiteY143-2748" fmla="*/ 1924777 h 3006470"/>
                  <a:gd name="connsiteX144-2749" fmla="*/ 5065718 w 6006665"/>
                  <a:gd name="connsiteY144-2750" fmla="*/ 1922578 h 3006470"/>
                  <a:gd name="connsiteX145-2751" fmla="*/ 5063048 w 6006665"/>
                  <a:gd name="connsiteY145-2752" fmla="*/ 1924777 h 3006470"/>
                  <a:gd name="connsiteX146-2753" fmla="*/ 5026594 w 6006665"/>
                  <a:gd name="connsiteY146-2754" fmla="*/ 1916098 h 3006470"/>
                  <a:gd name="connsiteX147-2755" fmla="*/ 5015871 w 6006665"/>
                  <a:gd name="connsiteY147-2756" fmla="*/ 1961137 h 3006470"/>
                  <a:gd name="connsiteX148-2757" fmla="*/ 4974967 w 6006665"/>
                  <a:gd name="connsiteY148-2758" fmla="*/ 2027038 h 3006470"/>
                  <a:gd name="connsiteX149-2759" fmla="*/ 4974967 w 6006665"/>
                  <a:gd name="connsiteY149-2760" fmla="*/ 2058853 h 3006470"/>
                  <a:gd name="connsiteX150-2761" fmla="*/ 5015871 w 6006665"/>
                  <a:gd name="connsiteY150-2762" fmla="*/ 2074760 h 3006470"/>
                  <a:gd name="connsiteX151-2763" fmla="*/ 5011326 w 6006665"/>
                  <a:gd name="connsiteY151-2764" fmla="*/ 2172476 h 3006470"/>
                  <a:gd name="connsiteX152-2765" fmla="*/ 4999419 w 6006665"/>
                  <a:gd name="connsiteY152-2766" fmla="*/ 2172476 h 3006470"/>
                  <a:gd name="connsiteX153-2767" fmla="*/ 4974967 w 6006665"/>
                  <a:gd name="connsiteY153-2768" fmla="*/ 2172476 h 3006470"/>
                  <a:gd name="connsiteX154-2769" fmla="*/ 4963605 w 6006665"/>
                  <a:gd name="connsiteY154-2770" fmla="*/ 2224742 h 3006470"/>
                  <a:gd name="connsiteX155-2771" fmla="*/ 4974967 w 6006665"/>
                  <a:gd name="connsiteY155-2772" fmla="*/ 2252012 h 3006470"/>
                  <a:gd name="connsiteX156-2773" fmla="*/ 4909065 w 6006665"/>
                  <a:gd name="connsiteY156-2774" fmla="*/ 2286099 h 3006470"/>
                  <a:gd name="connsiteX157-2775" fmla="*/ 4897703 w 6006665"/>
                  <a:gd name="connsiteY157-2776" fmla="*/ 2354273 h 3006470"/>
                  <a:gd name="connsiteX158-2777" fmla="*/ 4845437 w 6006665"/>
                  <a:gd name="connsiteY158-2778" fmla="*/ 2370180 h 3006470"/>
                  <a:gd name="connsiteX159-2779" fmla="*/ 4834074 w 6006665"/>
                  <a:gd name="connsiteY159-2780" fmla="*/ 2429264 h 3006470"/>
                  <a:gd name="connsiteX160-2781" fmla="*/ 4779535 w 6006665"/>
                  <a:gd name="connsiteY160-2782" fmla="*/ 2488348 h 3006470"/>
                  <a:gd name="connsiteX161-2783" fmla="*/ 4777225 w 6006665"/>
                  <a:gd name="connsiteY161-2784" fmla="*/ 2477952 h 3006470"/>
                  <a:gd name="connsiteX162-2785" fmla="*/ 4767628 w 6006665"/>
                  <a:gd name="connsiteY162-2786" fmla="*/ 2488348 h 3006470"/>
                  <a:gd name="connsiteX163-2787" fmla="*/ 4758538 w 6006665"/>
                  <a:gd name="connsiteY163-2788" fmla="*/ 2447444 h 3006470"/>
                  <a:gd name="connsiteX164-2789" fmla="*/ 4742631 w 6006665"/>
                  <a:gd name="connsiteY164-2790" fmla="*/ 2361090 h 3006470"/>
                  <a:gd name="connsiteX165-2791" fmla="*/ 4715361 w 6006665"/>
                  <a:gd name="connsiteY165-2792" fmla="*/ 2220198 h 3006470"/>
                  <a:gd name="connsiteX166-2793" fmla="*/ 4735813 w 6006665"/>
                  <a:gd name="connsiteY166-2794" fmla="*/ 2129299 h 3006470"/>
                  <a:gd name="connsiteX167-2795" fmla="*/ 4767628 w 6006665"/>
                  <a:gd name="connsiteY167-2796" fmla="*/ 2086122 h 3006470"/>
                  <a:gd name="connsiteX168-2797" fmla="*/ 4767628 w 6006665"/>
                  <a:gd name="connsiteY168-2798" fmla="*/ 2058853 h 3006470"/>
                  <a:gd name="connsiteX169-2799" fmla="*/ 4826712 w 6006665"/>
                  <a:gd name="connsiteY169-2800" fmla="*/ 2042945 h 3006470"/>
                  <a:gd name="connsiteX170-2801" fmla="*/ 4892613 w 6006665"/>
                  <a:gd name="connsiteY170-2802" fmla="*/ 1952047 h 3006470"/>
                  <a:gd name="connsiteX171-2803" fmla="*/ 4956243 w 6006665"/>
                  <a:gd name="connsiteY171-2804" fmla="*/ 1877056 h 3006470"/>
                  <a:gd name="connsiteX172-2805" fmla="*/ 5022143 w 6006665"/>
                  <a:gd name="connsiteY172-2806" fmla="*/ 1817971 h 3006470"/>
                  <a:gd name="connsiteX173-2807" fmla="*/ 5046694 w 6006665"/>
                  <a:gd name="connsiteY173-2808" fmla="*/ 1710844 h 3006470"/>
                  <a:gd name="connsiteX174-2809" fmla="*/ 5015871 w 6006665"/>
                  <a:gd name="connsiteY174-2810" fmla="*/ 1715711 h 3006470"/>
                  <a:gd name="connsiteX175-2811" fmla="*/ 4995419 w 6006665"/>
                  <a:gd name="connsiteY175-2812" fmla="*/ 1779340 h 3006470"/>
                  <a:gd name="connsiteX176-2813" fmla="*/ 4904521 w 6006665"/>
                  <a:gd name="connsiteY176-2814" fmla="*/ 1865693 h 3006470"/>
                  <a:gd name="connsiteX177-2815" fmla="*/ 4901708 w 6006665"/>
                  <a:gd name="connsiteY177-2816" fmla="*/ 1857053 h 3006470"/>
                  <a:gd name="connsiteX178-2817" fmla="*/ 4892613 w 6006665"/>
                  <a:gd name="connsiteY178-2818" fmla="*/ 1865693 h 3006470"/>
                  <a:gd name="connsiteX179-2819" fmla="*/ 4861835 w 6006665"/>
                  <a:gd name="connsiteY179-2820" fmla="*/ 1771159 h 3006470"/>
                  <a:gd name="connsiteX180-2821" fmla="*/ 4779535 w 6006665"/>
                  <a:gd name="connsiteY180-2822" fmla="*/ 1795247 h 3006470"/>
                  <a:gd name="connsiteX181-2823" fmla="*/ 4684091 w 6006665"/>
                  <a:gd name="connsiteY181-2824" fmla="*/ 1920232 h 3006470"/>
                  <a:gd name="connsiteX182-2825" fmla="*/ 4715906 w 6006665"/>
                  <a:gd name="connsiteY182-2826" fmla="*/ 1967954 h 3006470"/>
                  <a:gd name="connsiteX183-2827" fmla="*/ 4636369 w 6006665"/>
                  <a:gd name="connsiteY183-2828" fmla="*/ 1983861 h 3006470"/>
                  <a:gd name="connsiteX184-2829" fmla="*/ 4577285 w 6006665"/>
                  <a:gd name="connsiteY184-2830" fmla="*/ 1988406 h 3006470"/>
                  <a:gd name="connsiteX185-2831" fmla="*/ 4577373 w 6006665"/>
                  <a:gd name="connsiteY185-2832" fmla="*/ 1987484 h 3006470"/>
                  <a:gd name="connsiteX186-2833" fmla="*/ 4565379 w 6006665"/>
                  <a:gd name="connsiteY186-2834" fmla="*/ 1988406 h 3006470"/>
                  <a:gd name="connsiteX187-2835" fmla="*/ 4569923 w 6006665"/>
                  <a:gd name="connsiteY187-2836" fmla="*/ 1940685 h 3006470"/>
                  <a:gd name="connsiteX188-2837" fmla="*/ 4520081 w 6006665"/>
                  <a:gd name="connsiteY188-2838" fmla="*/ 1931099 h 3006470"/>
                  <a:gd name="connsiteX189-2839" fmla="*/ 4475025 w 6006665"/>
                  <a:gd name="connsiteY189-2840" fmla="*/ 1961137 h 3006470"/>
                  <a:gd name="connsiteX190-2841" fmla="*/ 4464394 w 6006665"/>
                  <a:gd name="connsiteY190-2842" fmla="*/ 1960286 h 3006470"/>
                  <a:gd name="connsiteX191-2843" fmla="*/ 4463118 w 6006665"/>
                  <a:gd name="connsiteY191-2844" fmla="*/ 1961137 h 3006470"/>
                  <a:gd name="connsiteX192-2845" fmla="*/ 4357637 w 6006665"/>
                  <a:gd name="connsiteY192-2846" fmla="*/ 1952698 h 3006470"/>
                  <a:gd name="connsiteX193-2847" fmla="*/ 4243233 w 6006665"/>
                  <a:gd name="connsiteY193-2848" fmla="*/ 1972499 h 3006470"/>
                  <a:gd name="connsiteX194-2849" fmla="*/ 4125065 w 6006665"/>
                  <a:gd name="connsiteY194-2850" fmla="*/ 2106574 h 3006470"/>
                  <a:gd name="connsiteX195-2851" fmla="*/ 3984173 w 6006665"/>
                  <a:gd name="connsiteY195-2852" fmla="*/ 2263374 h 3006470"/>
                  <a:gd name="connsiteX196-2853" fmla="*/ 4038712 w 6006665"/>
                  <a:gd name="connsiteY196-2854" fmla="*/ 2267919 h 3006470"/>
                  <a:gd name="connsiteX197-2855" fmla="*/ 4059164 w 6006665"/>
                  <a:gd name="connsiteY197-2856" fmla="*/ 2311096 h 3006470"/>
                  <a:gd name="connsiteX198-2857" fmla="*/ 4087782 w 6006665"/>
                  <a:gd name="connsiteY198-2858" fmla="*/ 2319513 h 3006470"/>
                  <a:gd name="connsiteX199-2859" fmla="*/ 4106341 w 6006665"/>
                  <a:gd name="connsiteY199-2860" fmla="*/ 2290644 h 3006470"/>
                  <a:gd name="connsiteX200-2861" fmla="*/ 4117411 w 6006665"/>
                  <a:gd name="connsiteY200-2862" fmla="*/ 2291946 h 3006470"/>
                  <a:gd name="connsiteX201-2863" fmla="*/ 4118248 w 6006665"/>
                  <a:gd name="connsiteY201-2864" fmla="*/ 2290644 h 3006470"/>
                  <a:gd name="connsiteX202-2865" fmla="*/ 4156880 w 6006665"/>
                  <a:gd name="connsiteY202-2866" fmla="*/ 2295189 h 3006470"/>
                  <a:gd name="connsiteX203-2867" fmla="*/ 4211419 w 6006665"/>
                  <a:gd name="connsiteY203-2868" fmla="*/ 2365635 h 3006470"/>
                  <a:gd name="connsiteX204-2869" fmla="*/ 4215964 w 6006665"/>
                  <a:gd name="connsiteY204-2870" fmla="*/ 2413357 h 3006470"/>
                  <a:gd name="connsiteX205-2871" fmla="*/ 4184149 w 6006665"/>
                  <a:gd name="connsiteY205-2872" fmla="*/ 2472441 h 3006470"/>
                  <a:gd name="connsiteX206-2873" fmla="*/ 4177332 w 6006665"/>
                  <a:gd name="connsiteY206-2874" fmla="*/ 2542887 h 3006470"/>
                  <a:gd name="connsiteX207-2875" fmla="*/ 4161425 w 6006665"/>
                  <a:gd name="connsiteY207-2876" fmla="*/ 2629241 h 3006470"/>
                  <a:gd name="connsiteX208-2877" fmla="*/ 4109158 w 6006665"/>
                  <a:gd name="connsiteY208-2878" fmla="*/ 2708777 h 3006470"/>
                  <a:gd name="connsiteX209-2879" fmla="*/ 4097796 w 6006665"/>
                  <a:gd name="connsiteY209-2880" fmla="*/ 2747409 h 3006470"/>
                  <a:gd name="connsiteX210-2881" fmla="*/ 4043257 w 6006665"/>
                  <a:gd name="connsiteY210-2882" fmla="*/ 2806493 h 3006470"/>
                  <a:gd name="connsiteX211-2883" fmla="*/ 3995535 w 6006665"/>
                  <a:gd name="connsiteY211-2884" fmla="*/ 2865577 h 3006470"/>
                  <a:gd name="connsiteX212-2885" fmla="*/ 3975083 w 6006665"/>
                  <a:gd name="connsiteY212-2886" fmla="*/ 2897392 h 3006470"/>
                  <a:gd name="connsiteX213-2887" fmla="*/ 3925089 w 6006665"/>
                  <a:gd name="connsiteY213-2888" fmla="*/ 2924661 h 3006470"/>
                  <a:gd name="connsiteX214-2889" fmla="*/ 3913182 w 6006665"/>
                  <a:gd name="connsiteY214-2890" fmla="*/ 2924661 h 3006470"/>
                  <a:gd name="connsiteX215-2891" fmla="*/ 3904637 w 6006665"/>
                  <a:gd name="connsiteY215-2892" fmla="*/ 2924661 h 3006470"/>
                  <a:gd name="connsiteX216-2893" fmla="*/ 3892729 w 6006665"/>
                  <a:gd name="connsiteY216-2894" fmla="*/ 2924661 h 3006470"/>
                  <a:gd name="connsiteX217-2895" fmla="*/ 3871063 w 6006665"/>
                  <a:gd name="connsiteY217-2896" fmla="*/ 2908412 h 3006470"/>
                  <a:gd name="connsiteX218-2897" fmla="*/ 3829645 w 6006665"/>
                  <a:gd name="connsiteY218-2898" fmla="*/ 2936024 h 3006470"/>
                  <a:gd name="connsiteX219-2899" fmla="*/ 3822828 w 6006665"/>
                  <a:gd name="connsiteY219-2900" fmla="*/ 2956476 h 3006470"/>
                  <a:gd name="connsiteX220-2901" fmla="*/ 3818283 w 6006665"/>
                  <a:gd name="connsiteY220-2902" fmla="*/ 2947386 h 3006470"/>
                  <a:gd name="connsiteX221-2903" fmla="*/ 3818283 w 6006665"/>
                  <a:gd name="connsiteY221-2904" fmla="*/ 2935660 h 3006470"/>
                  <a:gd name="connsiteX222-2905" fmla="*/ 3817738 w 6006665"/>
                  <a:gd name="connsiteY222-2906" fmla="*/ 2936024 h 3006470"/>
                  <a:gd name="connsiteX223-2907" fmla="*/ 3810921 w 6006665"/>
                  <a:gd name="connsiteY223-2908" fmla="*/ 2956476 h 3006470"/>
                  <a:gd name="connsiteX224-2909" fmla="*/ 3806376 w 6006665"/>
                  <a:gd name="connsiteY224-2910" fmla="*/ 2947386 h 3006470"/>
                  <a:gd name="connsiteX225-2911" fmla="*/ 3806376 w 6006665"/>
                  <a:gd name="connsiteY225-2912" fmla="*/ 2920116 h 3006470"/>
                  <a:gd name="connsiteX226-2913" fmla="*/ 3818283 w 6006665"/>
                  <a:gd name="connsiteY226-2914" fmla="*/ 2920116 h 3006470"/>
                  <a:gd name="connsiteX227-2915" fmla="*/ 3826828 w 6006665"/>
                  <a:gd name="connsiteY227-2916" fmla="*/ 2920116 h 3006470"/>
                  <a:gd name="connsiteX228-2917" fmla="*/ 3833645 w 6006665"/>
                  <a:gd name="connsiteY228-2918" fmla="*/ 2861032 h 3006470"/>
                  <a:gd name="connsiteX229-2919" fmla="*/ 3822283 w 6006665"/>
                  <a:gd name="connsiteY229-2920" fmla="*/ 2817856 h 3006470"/>
                  <a:gd name="connsiteX230-2921" fmla="*/ 3849553 w 6006665"/>
                  <a:gd name="connsiteY230-2922" fmla="*/ 2795131 h 3006470"/>
                  <a:gd name="connsiteX231-2923" fmla="*/ 3858814 w 6006665"/>
                  <a:gd name="connsiteY231-2924" fmla="*/ 2797336 h 3006470"/>
                  <a:gd name="connsiteX232-2925" fmla="*/ 3861460 w 6006665"/>
                  <a:gd name="connsiteY232-2926" fmla="*/ 2795131 h 3006470"/>
                  <a:gd name="connsiteX233-2927" fmla="*/ 3898487 w 6006665"/>
                  <a:gd name="connsiteY233-2928" fmla="*/ 2803947 h 3006470"/>
                  <a:gd name="connsiteX234-2929" fmla="*/ 3919999 w 6006665"/>
                  <a:gd name="connsiteY234-2930" fmla="*/ 2758772 h 3006470"/>
                  <a:gd name="connsiteX235-2931" fmla="*/ 3935906 w 6006665"/>
                  <a:gd name="connsiteY235-2932" fmla="*/ 2699687 h 3006470"/>
                  <a:gd name="connsiteX236-2933" fmla="*/ 3947269 w 6006665"/>
                  <a:gd name="connsiteY236-2934" fmla="*/ 2676963 h 3006470"/>
                  <a:gd name="connsiteX237-2935" fmla="*/ 3966292 w 6006665"/>
                  <a:gd name="connsiteY237-2936" fmla="*/ 2632575 h 3006470"/>
                  <a:gd name="connsiteX238-2937" fmla="*/ 3915999 w 6006665"/>
                  <a:gd name="connsiteY238-2938" fmla="*/ 2645148 h 3006470"/>
                  <a:gd name="connsiteX239-2939" fmla="*/ 3888729 w 6006665"/>
                  <a:gd name="connsiteY239-2940" fmla="*/ 2667873 h 3006470"/>
                  <a:gd name="connsiteX240-2941" fmla="*/ 3876822 w 6006665"/>
                  <a:gd name="connsiteY240-2942" fmla="*/ 2667873 h 3006470"/>
                  <a:gd name="connsiteX241-2943" fmla="*/ 3829645 w 6006665"/>
                  <a:gd name="connsiteY241-2944" fmla="*/ 2667873 h 3006470"/>
                  <a:gd name="connsiteX242-2945" fmla="*/ 3817738 w 6006665"/>
                  <a:gd name="connsiteY242-2946" fmla="*/ 2667873 h 3006470"/>
                  <a:gd name="connsiteX243-2947" fmla="*/ 3801831 w 6006665"/>
                  <a:gd name="connsiteY243-2948" fmla="*/ 2613334 h 3006470"/>
                  <a:gd name="connsiteX244-2949" fmla="*/ 3758654 w 6006665"/>
                  <a:gd name="connsiteY244-2950" fmla="*/ 2574702 h 3006470"/>
                  <a:gd name="connsiteX245-2951" fmla="*/ 3692753 w 6006665"/>
                  <a:gd name="connsiteY245-2952" fmla="*/ 2558795 h 3006470"/>
                  <a:gd name="connsiteX246-2953" fmla="*/ 3683663 w 6006665"/>
                  <a:gd name="connsiteY246-2954" fmla="*/ 2499711 h 3006470"/>
                  <a:gd name="connsiteX247-2955" fmla="*/ 3672301 w 6006665"/>
                  <a:gd name="connsiteY247-2956" fmla="*/ 2467896 h 3006470"/>
                  <a:gd name="connsiteX248-2957" fmla="*/ 3656393 w 6006665"/>
                  <a:gd name="connsiteY248-2958" fmla="*/ 2440627 h 3006470"/>
                  <a:gd name="connsiteX249-2959" fmla="*/ 3633669 w 6006665"/>
                  <a:gd name="connsiteY249-2960" fmla="*/ 2381542 h 3006470"/>
                  <a:gd name="connsiteX250-2961" fmla="*/ 3601854 w 6006665"/>
                  <a:gd name="connsiteY250-2962" fmla="*/ 2361090 h 3006470"/>
                  <a:gd name="connsiteX251-2963" fmla="*/ 3545995 w 6006665"/>
                  <a:gd name="connsiteY251-2964" fmla="*/ 2339606 h 3006470"/>
                  <a:gd name="connsiteX252-2965" fmla="*/ 3506955 w 6006665"/>
                  <a:gd name="connsiteY252-2966" fmla="*/ 2345183 h 3006470"/>
                  <a:gd name="connsiteX253-2967" fmla="*/ 3463779 w 6006665"/>
                  <a:gd name="connsiteY253-2968" fmla="*/ 2354273 h 3006470"/>
                  <a:gd name="connsiteX254-2969" fmla="*/ 3431964 w 6006665"/>
                  <a:gd name="connsiteY254-2970" fmla="*/ 2381542 h 3006470"/>
                  <a:gd name="connsiteX255-2971" fmla="*/ 3452416 w 6006665"/>
                  <a:gd name="connsiteY255-2972" fmla="*/ 2397450 h 3006470"/>
                  <a:gd name="connsiteX256-2973" fmla="*/ 3452416 w 6006665"/>
                  <a:gd name="connsiteY256-2974" fmla="*/ 2429264 h 3006470"/>
                  <a:gd name="connsiteX257-2975" fmla="*/ 3431964 w 6006665"/>
                  <a:gd name="connsiteY257-2976" fmla="*/ 2451989 h 3006470"/>
                  <a:gd name="connsiteX258-2977" fmla="*/ 3400150 w 6006665"/>
                  <a:gd name="connsiteY258-2978" fmla="*/ 2511073 h 3006470"/>
                  <a:gd name="connsiteX259-2979" fmla="*/ 3400150 w 6006665"/>
                  <a:gd name="connsiteY259-2980" fmla="*/ 2538343 h 3006470"/>
                  <a:gd name="connsiteX260-2981" fmla="*/ 3350155 w 6006665"/>
                  <a:gd name="connsiteY260-2982" fmla="*/ 2570157 h 3006470"/>
                  <a:gd name="connsiteX261-2983" fmla="*/ 3342342 w 6006665"/>
                  <a:gd name="connsiteY261-2984" fmla="*/ 2567553 h 3006470"/>
                  <a:gd name="connsiteX262-2985" fmla="*/ 3338249 w 6006665"/>
                  <a:gd name="connsiteY262-2986" fmla="*/ 2570157 h 3006470"/>
                  <a:gd name="connsiteX263-2987" fmla="*/ 3290527 w 6006665"/>
                  <a:gd name="connsiteY263-2988" fmla="*/ 2554250 h 3006470"/>
                  <a:gd name="connsiteX264-2989" fmla="*/ 3259257 w 6006665"/>
                  <a:gd name="connsiteY264-2990" fmla="*/ 2554250 h 3006470"/>
                  <a:gd name="connsiteX265-2991" fmla="*/ 3247350 w 6006665"/>
                  <a:gd name="connsiteY265-2992" fmla="*/ 2554250 h 3006470"/>
                  <a:gd name="connsiteX266-2993" fmla="*/ 3231443 w 6006665"/>
                  <a:gd name="connsiteY266-2994" fmla="*/ 2538343 h 3006470"/>
                  <a:gd name="connsiteX267-2995" fmla="*/ 3213271 w 6006665"/>
                  <a:gd name="connsiteY267-2996" fmla="*/ 2533799 h 3006470"/>
                  <a:gd name="connsiteX268-2997" fmla="*/ 3168359 w 6006665"/>
                  <a:gd name="connsiteY268-2998" fmla="*/ 2570157 h 3006470"/>
                  <a:gd name="connsiteX269-2999" fmla="*/ 3120637 w 6006665"/>
                  <a:gd name="connsiteY269-3000" fmla="*/ 2581519 h 3006470"/>
                  <a:gd name="connsiteX270-3001" fmla="*/ 3082005 w 6006665"/>
                  <a:gd name="connsiteY270-3002" fmla="*/ 2597427 h 3006470"/>
                  <a:gd name="connsiteX271-3003" fmla="*/ 3074460 w 6006665"/>
                  <a:gd name="connsiteY271-3004" fmla="*/ 2595630 h 3006470"/>
                  <a:gd name="connsiteX272-3005" fmla="*/ 3070098 w 6006665"/>
                  <a:gd name="connsiteY272-3006" fmla="*/ 2597427 h 3006470"/>
                  <a:gd name="connsiteX273-3007" fmla="*/ 3022376 w 6006665"/>
                  <a:gd name="connsiteY273-3008" fmla="*/ 2586064 h 3006470"/>
                  <a:gd name="connsiteX274-3009" fmla="*/ 3000196 w 6006665"/>
                  <a:gd name="connsiteY274-3010" fmla="*/ 2586064 h 3006470"/>
                  <a:gd name="connsiteX275-3011" fmla="*/ 2988289 w 6006665"/>
                  <a:gd name="connsiteY275-3012" fmla="*/ 2586064 h 3006470"/>
                  <a:gd name="connsiteX276-3013" fmla="*/ 2967837 w 6006665"/>
                  <a:gd name="connsiteY276-3014" fmla="*/ 2554250 h 3006470"/>
                  <a:gd name="connsiteX277-3015" fmla="*/ 2929205 w 6006665"/>
                  <a:gd name="connsiteY277-3016" fmla="*/ 2526980 h 3006470"/>
                  <a:gd name="connsiteX278-3017" fmla="*/ 2902153 w 6006665"/>
                  <a:gd name="connsiteY278-3018" fmla="*/ 2523116 h 3006470"/>
                  <a:gd name="connsiteX279-3019" fmla="*/ 2861576 w 6006665"/>
                  <a:gd name="connsiteY279-3020" fmla="*/ 2526980 h 3006470"/>
                  <a:gd name="connsiteX280-3021" fmla="*/ 2822944 w 6006665"/>
                  <a:gd name="connsiteY280-3022" fmla="*/ 2538343 h 3006470"/>
                  <a:gd name="connsiteX281-3023" fmla="*/ 2818139 w 6006665"/>
                  <a:gd name="connsiteY281-3024" fmla="*/ 2536254 h 3006470"/>
                  <a:gd name="connsiteX282-3025" fmla="*/ 2811037 w 6006665"/>
                  <a:gd name="connsiteY282-3026" fmla="*/ 2538343 h 3006470"/>
                  <a:gd name="connsiteX283-3027" fmla="*/ 2758770 w 6006665"/>
                  <a:gd name="connsiteY283-3028" fmla="*/ 2515618 h 3006470"/>
                  <a:gd name="connsiteX284-3029" fmla="*/ 2751953 w 6006665"/>
                  <a:gd name="connsiteY284-3030" fmla="*/ 2472441 h 3006470"/>
                  <a:gd name="connsiteX285-3031" fmla="*/ 2708776 w 6006665"/>
                  <a:gd name="connsiteY285-3032" fmla="*/ 2456534 h 3006470"/>
                  <a:gd name="connsiteX286-3033" fmla="*/ 2676962 w 6006665"/>
                  <a:gd name="connsiteY286-3034" fmla="*/ 2451989 h 3006470"/>
                  <a:gd name="connsiteX287-3035" fmla="*/ 2642534 w 6006665"/>
                  <a:gd name="connsiteY287-3036" fmla="*/ 2430245 h 3006470"/>
                  <a:gd name="connsiteX288-3037" fmla="*/ 2609333 w 6006665"/>
                  <a:gd name="connsiteY288-3038" fmla="*/ 2488348 h 3006470"/>
                  <a:gd name="connsiteX289-3039" fmla="*/ 2625240 w 6006665"/>
                  <a:gd name="connsiteY289-3040" fmla="*/ 2522435 h 3006470"/>
                  <a:gd name="connsiteX290-3041" fmla="*/ 2586608 w 6006665"/>
                  <a:gd name="connsiteY290-3042" fmla="*/ 2558795 h 3006470"/>
                  <a:gd name="connsiteX291-3043" fmla="*/ 2577105 w 6006665"/>
                  <a:gd name="connsiteY291-3044" fmla="*/ 2556532 h 3006470"/>
                  <a:gd name="connsiteX292-3045" fmla="*/ 2574701 w 6006665"/>
                  <a:gd name="connsiteY292-3046" fmla="*/ 2558795 h 3006470"/>
                  <a:gd name="connsiteX293-3047" fmla="*/ 2526979 w 6006665"/>
                  <a:gd name="connsiteY293-3048" fmla="*/ 2547432 h 3006470"/>
                  <a:gd name="connsiteX294-3049" fmla="*/ 2490620 w 6006665"/>
                  <a:gd name="connsiteY294-3050" fmla="*/ 2542887 h 3006470"/>
                  <a:gd name="connsiteX295-3051" fmla="*/ 2463350 w 6006665"/>
                  <a:gd name="connsiteY295-3052" fmla="*/ 2515618 h 3006470"/>
                  <a:gd name="connsiteX296-3053" fmla="*/ 2436625 w 6006665"/>
                  <a:gd name="connsiteY296-3054" fmla="*/ 2515618 h 3006470"/>
                  <a:gd name="connsiteX297-3055" fmla="*/ 2424718 w 6006665"/>
                  <a:gd name="connsiteY297-3056" fmla="*/ 2515618 h 3006470"/>
                  <a:gd name="connsiteX298-3057" fmla="*/ 2398858 w 6006665"/>
                  <a:gd name="connsiteY298-3058" fmla="*/ 2502687 h 3006470"/>
                  <a:gd name="connsiteX299-3059" fmla="*/ 2350272 w 6006665"/>
                  <a:gd name="connsiteY299-3060" fmla="*/ 2526980 h 3006470"/>
                  <a:gd name="connsiteX300-3061" fmla="*/ 2282098 w 6006665"/>
                  <a:gd name="connsiteY300-3062" fmla="*/ 2574702 h 3006470"/>
                  <a:gd name="connsiteX301-3063" fmla="*/ 2238921 w 6006665"/>
                  <a:gd name="connsiteY301-3064" fmla="*/ 2586064 h 3006470"/>
                  <a:gd name="connsiteX302-3065" fmla="*/ 2227559 w 6006665"/>
                  <a:gd name="connsiteY302-3066" fmla="*/ 2590609 h 3006470"/>
                  <a:gd name="connsiteX303-3067" fmla="*/ 2225178 w 6006665"/>
                  <a:gd name="connsiteY303-3068" fmla="*/ 2586799 h 3006470"/>
                  <a:gd name="connsiteX304-3069" fmla="*/ 2215652 w 6006665"/>
                  <a:gd name="connsiteY304-3070" fmla="*/ 2590609 h 3006470"/>
                  <a:gd name="connsiteX305-3071" fmla="*/ 2193596 w 6006665"/>
                  <a:gd name="connsiteY305-3072" fmla="*/ 2555320 h 3006470"/>
                  <a:gd name="connsiteX306-3073" fmla="*/ 2157112 w 6006665"/>
                  <a:gd name="connsiteY306-3074" fmla="*/ 2558795 h 3006470"/>
                  <a:gd name="connsiteX307-3075" fmla="*/ 2156291 w 6006665"/>
                  <a:gd name="connsiteY307-3076" fmla="*/ 2557739 h 3006470"/>
                  <a:gd name="connsiteX308-3077" fmla="*/ 2145205 w 6006665"/>
                  <a:gd name="connsiteY308-3078" fmla="*/ 2558795 h 3006470"/>
                  <a:gd name="connsiteX309-3079" fmla="*/ 2129298 w 6006665"/>
                  <a:gd name="connsiteY309-3080" fmla="*/ 2538343 h 3006470"/>
                  <a:gd name="connsiteX310-3081" fmla="*/ 2102029 w 6006665"/>
                  <a:gd name="connsiteY310-3082" fmla="*/ 2526980 h 3006470"/>
                  <a:gd name="connsiteX311-3083" fmla="*/ 2086121 w 6006665"/>
                  <a:gd name="connsiteY311-3084" fmla="*/ 2495166 h 3006470"/>
                  <a:gd name="connsiteX312-3085" fmla="*/ 2070005 w 6006665"/>
                  <a:gd name="connsiteY312-3086" fmla="*/ 2486212 h 3006470"/>
                  <a:gd name="connsiteX313-3087" fmla="*/ 2027582 w 6006665"/>
                  <a:gd name="connsiteY313-3088" fmla="*/ 2499711 h 3006470"/>
                  <a:gd name="connsiteX314-3089" fmla="*/ 2023845 w 6006665"/>
                  <a:gd name="connsiteY314-3090" fmla="*/ 2497111 h 3006470"/>
                  <a:gd name="connsiteX315-3091" fmla="*/ 2018675 w 6006665"/>
                  <a:gd name="connsiteY315-3092" fmla="*/ 2499711 h 3006470"/>
                  <a:gd name="connsiteX316-3093" fmla="*/ 1971363 w 6006665"/>
                  <a:gd name="connsiteY316-3094" fmla="*/ 2468885 h 3006470"/>
                  <a:gd name="connsiteX317-3095" fmla="*/ 1952591 w 6006665"/>
                  <a:gd name="connsiteY317-3096" fmla="*/ 2495166 h 3006470"/>
                  <a:gd name="connsiteX318-3097" fmla="*/ 1947518 w 6006665"/>
                  <a:gd name="connsiteY318-3098" fmla="*/ 2485599 h 3006470"/>
                  <a:gd name="connsiteX319-3099" fmla="*/ 1811153 w 6006665"/>
                  <a:gd name="connsiteY319-3100" fmla="*/ 2295189 h 3006470"/>
                  <a:gd name="connsiteX320-3101" fmla="*/ 1748069 w 6006665"/>
                  <a:gd name="connsiteY320-3102" fmla="*/ 2333821 h 3006470"/>
                  <a:gd name="connsiteX321-3103" fmla="*/ 1711709 w 6006665"/>
                  <a:gd name="connsiteY321-3104" fmla="*/ 2338366 h 3006470"/>
                  <a:gd name="connsiteX322-3105" fmla="*/ 1711926 w 6006665"/>
                  <a:gd name="connsiteY322-3106" fmla="*/ 2336850 h 3006470"/>
                  <a:gd name="connsiteX323-3107" fmla="*/ 1699803 w 6006665"/>
                  <a:gd name="connsiteY323-3108" fmla="*/ 2338366 h 3006470"/>
                  <a:gd name="connsiteX324-3109" fmla="*/ 1704347 w 6006665"/>
                  <a:gd name="connsiteY324-3110" fmla="*/ 2306551 h 3006470"/>
                  <a:gd name="connsiteX325-3111" fmla="*/ 1662460 w 6006665"/>
                  <a:gd name="connsiteY325-3112" fmla="*/ 2288600 h 3006470"/>
                  <a:gd name="connsiteX326-3113" fmla="*/ 1629901 w 6006665"/>
                  <a:gd name="connsiteY326-3114" fmla="*/ 2302006 h 3006470"/>
                  <a:gd name="connsiteX327-3115" fmla="*/ 1629300 w 6006665"/>
                  <a:gd name="connsiteY327-3116" fmla="*/ 2297351 h 3006470"/>
                  <a:gd name="connsiteX328-3117" fmla="*/ 1617994 w 6006665"/>
                  <a:gd name="connsiteY328-3118" fmla="*/ 2302006 h 3006470"/>
                  <a:gd name="connsiteX329-3119" fmla="*/ 1608904 w 6006665"/>
                  <a:gd name="connsiteY329-3120" fmla="*/ 2231560 h 3006470"/>
                  <a:gd name="connsiteX330-3121" fmla="*/ 1552684 w 6006665"/>
                  <a:gd name="connsiteY330-3122" fmla="*/ 2221867 h 3006470"/>
                  <a:gd name="connsiteX331-3123" fmla="*/ 1518550 w 6006665"/>
                  <a:gd name="connsiteY331-3124" fmla="*/ 2247467 h 3006470"/>
                  <a:gd name="connsiteX332-3125" fmla="*/ 1425379 w 6006665"/>
                  <a:gd name="connsiteY332-3126" fmla="*/ 2267919 h 3006470"/>
                  <a:gd name="connsiteX333-3127" fmla="*/ 1409472 w 6006665"/>
                  <a:gd name="connsiteY333-3128" fmla="*/ 2286099 h 3006470"/>
                  <a:gd name="connsiteX334-3129" fmla="*/ 1270852 w 6006665"/>
                  <a:gd name="connsiteY334-3130" fmla="*/ 2306551 h 3006470"/>
                  <a:gd name="connsiteX335-3131" fmla="*/ 1254945 w 6006665"/>
                  <a:gd name="connsiteY335-3132" fmla="*/ 2327003 h 3006470"/>
                  <a:gd name="connsiteX336-3133" fmla="*/ 1282214 w 6006665"/>
                  <a:gd name="connsiteY336-3134" fmla="*/ 2370180 h 3006470"/>
                  <a:gd name="connsiteX337-3135" fmla="*/ 1243582 w 6006665"/>
                  <a:gd name="connsiteY337-3136" fmla="*/ 2386087 h 3006470"/>
                  <a:gd name="connsiteX338-3137" fmla="*/ 1254945 w 6006665"/>
                  <a:gd name="connsiteY338-3138" fmla="*/ 2404267 h 3006470"/>
                  <a:gd name="connsiteX339-3139" fmla="*/ 1216313 w 6006665"/>
                  <a:gd name="connsiteY339-3140" fmla="*/ 2429264 h 3006470"/>
                  <a:gd name="connsiteX340-3141" fmla="*/ 1275397 w 6006665"/>
                  <a:gd name="connsiteY340-3142" fmla="*/ 2472441 h 3006470"/>
                  <a:gd name="connsiteX341-3143" fmla="*/ 1270852 w 6006665"/>
                  <a:gd name="connsiteY341-3144" fmla="*/ 2499711 h 3006470"/>
                  <a:gd name="connsiteX342-3145" fmla="*/ 1259108 w 6006665"/>
                  <a:gd name="connsiteY342-3146" fmla="*/ 2498732 h 3006470"/>
                  <a:gd name="connsiteX343-3147" fmla="*/ 1258945 w 6006665"/>
                  <a:gd name="connsiteY343-3148" fmla="*/ 2499711 h 3006470"/>
                  <a:gd name="connsiteX344-3149" fmla="*/ 1215644 w 6006665"/>
                  <a:gd name="connsiteY344-3150" fmla="*/ 2496102 h 3006470"/>
                  <a:gd name="connsiteX345-3151" fmla="*/ 1204950 w 6006665"/>
                  <a:gd name="connsiteY345-3152" fmla="*/ 2511073 h 3006470"/>
                  <a:gd name="connsiteX346-3153" fmla="*/ 1196495 w 6006665"/>
                  <a:gd name="connsiteY346-3154" fmla="*/ 2506241 h 3006470"/>
                  <a:gd name="connsiteX347-3155" fmla="*/ 1193043 w 6006665"/>
                  <a:gd name="connsiteY347-3156" fmla="*/ 2511073 h 3006470"/>
                  <a:gd name="connsiteX348-3157" fmla="*/ 1145322 w 6006665"/>
                  <a:gd name="connsiteY348-3158" fmla="*/ 2483803 h 3006470"/>
                  <a:gd name="connsiteX349-3159" fmla="*/ 1098145 w 6006665"/>
                  <a:gd name="connsiteY349-3160" fmla="*/ 2483803 h 3006470"/>
                  <a:gd name="connsiteX350-3161" fmla="*/ 1061785 w 6006665"/>
                  <a:gd name="connsiteY350-3162" fmla="*/ 2511073 h 3006470"/>
                  <a:gd name="connsiteX351-3163" fmla="*/ 1055322 w 6006665"/>
                  <a:gd name="connsiteY351-3164" fmla="*/ 2506990 h 3006470"/>
                  <a:gd name="connsiteX352-3165" fmla="*/ 1049878 w 6006665"/>
                  <a:gd name="connsiteY352-3166" fmla="*/ 2511073 h 3006470"/>
                  <a:gd name="connsiteX353-3167" fmla="*/ 1006701 w 6006665"/>
                  <a:gd name="connsiteY353-3168" fmla="*/ 2483803 h 3006470"/>
                  <a:gd name="connsiteX354-3169" fmla="*/ 924893 w 6006665"/>
                  <a:gd name="connsiteY354-3170" fmla="*/ 2447444 h 3006470"/>
                  <a:gd name="connsiteX355-3171" fmla="*/ 877716 w 6006665"/>
                  <a:gd name="connsiteY355-3172" fmla="*/ 2447444 h 3006470"/>
                  <a:gd name="connsiteX356-3173" fmla="*/ 802724 w 6006665"/>
                  <a:gd name="connsiteY356-3174" fmla="*/ 2511073 h 3006470"/>
                  <a:gd name="connsiteX357-3175" fmla="*/ 798179 w 6006665"/>
                  <a:gd name="connsiteY357-3176" fmla="*/ 2554250 h 3006470"/>
                  <a:gd name="connsiteX358-3177" fmla="*/ 787406 w 6006665"/>
                  <a:gd name="connsiteY358-3178" fmla="*/ 2543477 h 3006470"/>
                  <a:gd name="connsiteX359-3179" fmla="*/ 786272 w 6006665"/>
                  <a:gd name="connsiteY359-3180" fmla="*/ 2554250 h 3006470"/>
                  <a:gd name="connsiteX360-3181" fmla="*/ 756063 w 6006665"/>
                  <a:gd name="connsiteY360-3182" fmla="*/ 2524040 h 3006470"/>
                  <a:gd name="connsiteX361-3183" fmla="*/ 732278 w 6006665"/>
                  <a:gd name="connsiteY361-3184" fmla="*/ 2581519 h 3006470"/>
                  <a:gd name="connsiteX362-3185" fmla="*/ 743640 w 6006665"/>
                  <a:gd name="connsiteY362-3186" fmla="*/ 2590609 h 3006470"/>
                  <a:gd name="connsiteX363-3187" fmla="*/ 723188 w 6006665"/>
                  <a:gd name="connsiteY363-3188" fmla="*/ 2633786 h 3006470"/>
                  <a:gd name="connsiteX364-3189" fmla="*/ 747026 w 6006665"/>
                  <a:gd name="connsiteY364-3190" fmla="*/ 2670627 h 3006470"/>
                  <a:gd name="connsiteX365-3191" fmla="*/ 763548 w 6006665"/>
                  <a:gd name="connsiteY365-3192" fmla="*/ 2667873 h 3006470"/>
                  <a:gd name="connsiteX366-3193" fmla="*/ 764871 w 6006665"/>
                  <a:gd name="connsiteY366-3194" fmla="*/ 2669637 h 3006470"/>
                  <a:gd name="connsiteX367-3195" fmla="*/ 775455 w 6006665"/>
                  <a:gd name="connsiteY367-3196" fmla="*/ 2667873 h 3006470"/>
                  <a:gd name="connsiteX368-3197" fmla="*/ 802724 w 6006665"/>
                  <a:gd name="connsiteY368-3198" fmla="*/ 2704232 h 3006470"/>
                  <a:gd name="connsiteX369-3199" fmla="*/ 798179 w 6006665"/>
                  <a:gd name="connsiteY369-3200" fmla="*/ 2731502 h 3006470"/>
                  <a:gd name="connsiteX370-3201" fmla="*/ 818632 w 6006665"/>
                  <a:gd name="connsiteY370-3202" fmla="*/ 2742864 h 3006470"/>
                  <a:gd name="connsiteX371-3203" fmla="*/ 802724 w 6006665"/>
                  <a:gd name="connsiteY371-3204" fmla="*/ 2774679 h 3006470"/>
                  <a:gd name="connsiteX372-3205" fmla="*/ 766365 w 6006665"/>
                  <a:gd name="connsiteY372-3206" fmla="*/ 2779224 h 3006470"/>
                  <a:gd name="connsiteX373-3207" fmla="*/ 727733 w 6006665"/>
                  <a:gd name="connsiteY373-3208" fmla="*/ 2838308 h 3006470"/>
                  <a:gd name="connsiteX374-3209" fmla="*/ 759548 w 6006665"/>
                  <a:gd name="connsiteY374-3210" fmla="*/ 2881485 h 3006470"/>
                  <a:gd name="connsiteX375-3211" fmla="*/ 759548 w 6006665"/>
                  <a:gd name="connsiteY375-3212" fmla="*/ 2920116 h 3006470"/>
                  <a:gd name="connsiteX376-3213" fmla="*/ 798179 w 6006665"/>
                  <a:gd name="connsiteY376-3214" fmla="*/ 2979201 h 3006470"/>
                  <a:gd name="connsiteX377-3215" fmla="*/ 775455 w 6006665"/>
                  <a:gd name="connsiteY377-3216" fmla="*/ 2995108 h 3006470"/>
                  <a:gd name="connsiteX378-3217" fmla="*/ 770910 w 6006665"/>
                  <a:gd name="connsiteY378-3218" fmla="*/ 3006470 h 3006470"/>
                  <a:gd name="connsiteX379-3219" fmla="*/ 759003 w 6006665"/>
                  <a:gd name="connsiteY379-3220" fmla="*/ 3006470 h 3006470"/>
                  <a:gd name="connsiteX380-3221" fmla="*/ 755003 w 6006665"/>
                  <a:gd name="connsiteY380-3222" fmla="*/ 3006470 h 3006470"/>
                  <a:gd name="connsiteX381-3223" fmla="*/ 743096 w 6006665"/>
                  <a:gd name="connsiteY381-3224" fmla="*/ 3006470 h 3006470"/>
                  <a:gd name="connsiteX382-3225" fmla="*/ 715826 w 6006665"/>
                  <a:gd name="connsiteY382-3226" fmla="*/ 2972383 h 3006470"/>
                  <a:gd name="connsiteX383-3227" fmla="*/ 704464 w 6006665"/>
                  <a:gd name="connsiteY383-3228" fmla="*/ 2972383 h 3006470"/>
                  <a:gd name="connsiteX384-3229" fmla="*/ 684012 w 6006665"/>
                  <a:gd name="connsiteY384-3230" fmla="*/ 2963293 h 3006470"/>
                  <a:gd name="connsiteX385-3231" fmla="*/ 672649 w 6006665"/>
                  <a:gd name="connsiteY385-3232" fmla="*/ 2940569 h 3006470"/>
                  <a:gd name="connsiteX386-3233" fmla="*/ 645222 w 6006665"/>
                  <a:gd name="connsiteY386-3234" fmla="*/ 2932732 h 3006470"/>
                  <a:gd name="connsiteX387-3235" fmla="*/ 625472 w 6006665"/>
                  <a:gd name="connsiteY387-3236" fmla="*/ 2936024 h 3006470"/>
                  <a:gd name="connsiteX388-3237" fmla="*/ 623771 w 6006665"/>
                  <a:gd name="connsiteY388-3238" fmla="*/ 2934323 h 3006470"/>
                  <a:gd name="connsiteX389-3239" fmla="*/ 613565 w 6006665"/>
                  <a:gd name="connsiteY389-3240" fmla="*/ 2936024 h 3006470"/>
                  <a:gd name="connsiteX390-3241" fmla="*/ 609020 w 6006665"/>
                  <a:gd name="connsiteY390-3242" fmla="*/ 2931479 h 3006470"/>
                  <a:gd name="connsiteX391-3243" fmla="*/ 559026 w 6006665"/>
                  <a:gd name="connsiteY391-3244" fmla="*/ 2904209 h 3006470"/>
                  <a:gd name="connsiteX392-3245" fmla="*/ 506760 w 6006665"/>
                  <a:gd name="connsiteY392-3246" fmla="*/ 2897392 h 3006470"/>
                  <a:gd name="connsiteX393-3247" fmla="*/ 483280 w 6006665"/>
                  <a:gd name="connsiteY393-3248" fmla="*/ 2890683 h 3006470"/>
                  <a:gd name="connsiteX394-3249" fmla="*/ 480035 w 6006665"/>
                  <a:gd name="connsiteY394-3250" fmla="*/ 2892847 h 3006470"/>
                  <a:gd name="connsiteX395-3251" fmla="*/ 475042 w 6006665"/>
                  <a:gd name="connsiteY395-3252" fmla="*/ 2888329 h 3006470"/>
                  <a:gd name="connsiteX396-3253" fmla="*/ 474945 w 6006665"/>
                  <a:gd name="connsiteY396-3254" fmla="*/ 2888302 h 3006470"/>
                  <a:gd name="connsiteX397-3255" fmla="*/ 468128 w 6006665"/>
                  <a:gd name="connsiteY397-3256" fmla="*/ 2892847 h 3006470"/>
                  <a:gd name="connsiteX398-3257" fmla="*/ 420406 w 6006665"/>
                  <a:gd name="connsiteY398-3258" fmla="*/ 2849670 h 3006470"/>
                  <a:gd name="connsiteX399-3259" fmla="*/ 381774 w 6006665"/>
                  <a:gd name="connsiteY399-3260" fmla="*/ 2833763 h 3006470"/>
                  <a:gd name="connsiteX400-3261" fmla="*/ 349960 w 6006665"/>
                  <a:gd name="connsiteY400-3262" fmla="*/ 2801948 h 3006470"/>
                  <a:gd name="connsiteX401-3263" fmla="*/ 377229 w 6006665"/>
                  <a:gd name="connsiteY401-3264" fmla="*/ 2795131 h 3006470"/>
                  <a:gd name="connsiteX402-3265" fmla="*/ 404499 w 6006665"/>
                  <a:gd name="connsiteY402-3266" fmla="*/ 2747409 h 3006470"/>
                  <a:gd name="connsiteX403-3267" fmla="*/ 388591 w 6006665"/>
                  <a:gd name="connsiteY403-3268" fmla="*/ 2731502 h 3006470"/>
                  <a:gd name="connsiteX404-3269" fmla="*/ 440858 w 6006665"/>
                  <a:gd name="connsiteY404-3270" fmla="*/ 2704232 h 3006470"/>
                  <a:gd name="connsiteX405-3271" fmla="*/ 440858 w 6006665"/>
                  <a:gd name="connsiteY405-3272" fmla="*/ 2701176 h 3006470"/>
                  <a:gd name="connsiteX406-3273" fmla="*/ 416406 w 6006665"/>
                  <a:gd name="connsiteY406-3274" fmla="*/ 2704232 h 3006470"/>
                  <a:gd name="connsiteX407-3275" fmla="*/ 416406 w 6006665"/>
                  <a:gd name="connsiteY407-3276" fmla="*/ 2702744 h 3006470"/>
                  <a:gd name="connsiteX408-3277" fmla="*/ 404499 w 6006665"/>
                  <a:gd name="connsiteY408-3278" fmla="*/ 2704232 h 3006470"/>
                  <a:gd name="connsiteX409-3279" fmla="*/ 404499 w 6006665"/>
                  <a:gd name="connsiteY409-3280" fmla="*/ 2683780 h 3006470"/>
                  <a:gd name="connsiteX410-3281" fmla="*/ 424951 w 6006665"/>
                  <a:gd name="connsiteY410-3282" fmla="*/ 2667873 h 3006470"/>
                  <a:gd name="connsiteX411-3283" fmla="*/ 463583 w 6006665"/>
                  <a:gd name="connsiteY411-3284" fmla="*/ 2661056 h 3006470"/>
                  <a:gd name="connsiteX412-3285" fmla="*/ 468128 w 6006665"/>
                  <a:gd name="connsiteY412-3286" fmla="*/ 2645148 h 3006470"/>
                  <a:gd name="connsiteX413-3287" fmla="*/ 456765 w 6006665"/>
                  <a:gd name="connsiteY413-3288" fmla="*/ 2613334 h 3006470"/>
                  <a:gd name="connsiteX414-3289" fmla="*/ 474945 w 6006665"/>
                  <a:gd name="connsiteY414-3290" fmla="*/ 2586064 h 3006470"/>
                  <a:gd name="connsiteX415-3291" fmla="*/ 474945 w 6006665"/>
                  <a:gd name="connsiteY415-3292" fmla="*/ 2565612 h 3006470"/>
                  <a:gd name="connsiteX416-3293" fmla="*/ 420406 w 6006665"/>
                  <a:gd name="connsiteY416-3294" fmla="*/ 2547432 h 3006470"/>
                  <a:gd name="connsiteX417-3295" fmla="*/ 409588 w 6006665"/>
                  <a:gd name="connsiteY417-3296" fmla="*/ 2547432 h 3006470"/>
                  <a:gd name="connsiteX418-3297" fmla="*/ 397681 w 6006665"/>
                  <a:gd name="connsiteY418-3298" fmla="*/ 2547432 h 3006470"/>
                  <a:gd name="connsiteX419-3299" fmla="*/ 379485 w 6006665"/>
                  <a:gd name="connsiteY419-3300" fmla="*/ 2525193 h 3006470"/>
                  <a:gd name="connsiteX420-3301" fmla="*/ 357322 w 6006665"/>
                  <a:gd name="connsiteY420-3302" fmla="*/ 2531525 h 3006470"/>
                  <a:gd name="connsiteX421-3303" fmla="*/ 352842 w 6006665"/>
                  <a:gd name="connsiteY421-3304" fmla="*/ 2529403 h 3006470"/>
                  <a:gd name="connsiteX422-3305" fmla="*/ 345415 w 6006665"/>
                  <a:gd name="connsiteY422-3306" fmla="*/ 2531525 h 3006470"/>
                  <a:gd name="connsiteX423-3307" fmla="*/ 302238 w 6006665"/>
                  <a:gd name="connsiteY423-3308" fmla="*/ 2511073 h 3006470"/>
                  <a:gd name="connsiteX424-3309" fmla="*/ 302238 w 6006665"/>
                  <a:gd name="connsiteY424-3310" fmla="*/ 2499711 h 3006470"/>
                  <a:gd name="connsiteX425-3311" fmla="*/ 286331 w 6006665"/>
                  <a:gd name="connsiteY425-3312" fmla="*/ 2472441 h 3006470"/>
                  <a:gd name="connsiteX426-3313" fmla="*/ 270968 w 6006665"/>
                  <a:gd name="connsiteY426-3314" fmla="*/ 2472441 h 3006470"/>
                  <a:gd name="connsiteX427-3315" fmla="*/ 259061 w 6006665"/>
                  <a:gd name="connsiteY427-3316" fmla="*/ 2472441 h 3006470"/>
                  <a:gd name="connsiteX428-3317" fmla="*/ 254516 w 6006665"/>
                  <a:gd name="connsiteY428-3318" fmla="*/ 2456534 h 3006470"/>
                  <a:gd name="connsiteX429-3319" fmla="*/ 263606 w 6006665"/>
                  <a:gd name="connsiteY429-3320" fmla="*/ 2440627 h 3006470"/>
                  <a:gd name="connsiteX430-3321" fmla="*/ 243991 w 6006665"/>
                  <a:gd name="connsiteY430-3322" fmla="*/ 2410114 h 3006470"/>
                  <a:gd name="connsiteX431-3323" fmla="*/ 216429 w 6006665"/>
                  <a:gd name="connsiteY431-3324" fmla="*/ 2413357 h 3006470"/>
                  <a:gd name="connsiteX432-3325" fmla="*/ 212956 w 6006665"/>
                  <a:gd name="connsiteY432-3326" fmla="*/ 2412365 h 3006470"/>
                  <a:gd name="connsiteX433-3327" fmla="*/ 204522 w 6006665"/>
                  <a:gd name="connsiteY433-3328" fmla="*/ 2413357 h 3006470"/>
                  <a:gd name="connsiteX434-3329" fmla="*/ 199623 w 6006665"/>
                  <a:gd name="connsiteY434-3330" fmla="*/ 2411957 h 3006470"/>
                  <a:gd name="connsiteX435-3331" fmla="*/ 195977 w 6006665"/>
                  <a:gd name="connsiteY435-3332" fmla="*/ 2424719 h 3006470"/>
                  <a:gd name="connsiteX436-3333" fmla="*/ 184968 w 6006665"/>
                  <a:gd name="connsiteY436-3334" fmla="*/ 2421574 h 3006470"/>
                  <a:gd name="connsiteX437-3335" fmla="*/ 184070 w 6006665"/>
                  <a:gd name="connsiteY437-3336" fmla="*/ 2424719 h 3006470"/>
                  <a:gd name="connsiteX438-3337" fmla="*/ 168163 w 6006665"/>
                  <a:gd name="connsiteY438-3338" fmla="*/ 2420184 h 3006470"/>
                  <a:gd name="connsiteX439-3339" fmla="*/ 156800 w 6006665"/>
                  <a:gd name="connsiteY439-3340" fmla="*/ 2381542 h 3006470"/>
                  <a:gd name="connsiteX440-3341" fmla="*/ 152255 w 6006665"/>
                  <a:gd name="connsiteY440-3342" fmla="*/ 2365635 h 3006470"/>
                  <a:gd name="connsiteX441-3343" fmla="*/ 156800 w 6006665"/>
                  <a:gd name="connsiteY441-3344" fmla="*/ 2361090 h 3006470"/>
                  <a:gd name="connsiteX442-3345" fmla="*/ 168707 w 6006665"/>
                  <a:gd name="connsiteY442-3346" fmla="*/ 2361090 h 3006470"/>
                  <a:gd name="connsiteX443-3347" fmla="*/ 188615 w 6006665"/>
                  <a:gd name="connsiteY443-3348" fmla="*/ 2361090 h 3006470"/>
                  <a:gd name="connsiteX444-3349" fmla="*/ 199977 w 6006665"/>
                  <a:gd name="connsiteY444-3350" fmla="*/ 2349728 h 3006470"/>
                  <a:gd name="connsiteX445-3351" fmla="*/ 188615 w 6006665"/>
                  <a:gd name="connsiteY445-3352" fmla="*/ 2327003 h 3006470"/>
                  <a:gd name="connsiteX446-3353" fmla="*/ 168163 w 6006665"/>
                  <a:gd name="connsiteY446-3354" fmla="*/ 2317914 h 3006470"/>
                  <a:gd name="connsiteX447-3355" fmla="*/ 168163 w 6006665"/>
                  <a:gd name="connsiteY447-3356" fmla="*/ 2311096 h 3006470"/>
                  <a:gd name="connsiteX448-3357" fmla="*/ 152255 w 6006665"/>
                  <a:gd name="connsiteY448-3358" fmla="*/ 2295189 h 3006470"/>
                  <a:gd name="connsiteX449-3359" fmla="*/ 129531 w 6006665"/>
                  <a:gd name="connsiteY449-3360" fmla="*/ 2258829 h 3006470"/>
                  <a:gd name="connsiteX450-3361" fmla="*/ 140893 w 6006665"/>
                  <a:gd name="connsiteY450-3362" fmla="*/ 2236105 h 3006470"/>
                  <a:gd name="connsiteX451-3363" fmla="*/ 136348 w 6006665"/>
                  <a:gd name="connsiteY451-3364" fmla="*/ 2208835 h 3006470"/>
                  <a:gd name="connsiteX452-3365" fmla="*/ 103789 w 6006665"/>
                  <a:gd name="connsiteY452-3366" fmla="*/ 2195428 h 3006470"/>
                  <a:gd name="connsiteX453-3367" fmla="*/ 93716 w 6006665"/>
                  <a:gd name="connsiteY453-3368" fmla="*/ 2199745 h 3006470"/>
                  <a:gd name="connsiteX454-3369" fmla="*/ 91868 w 6006665"/>
                  <a:gd name="connsiteY454-3370" fmla="*/ 2195434 h 3006470"/>
                  <a:gd name="connsiteX455-3371" fmla="*/ 81809 w 6006665"/>
                  <a:gd name="connsiteY455-3372" fmla="*/ 2199745 h 3006470"/>
                  <a:gd name="connsiteX456-3373" fmla="*/ 74992 w 6006665"/>
                  <a:gd name="connsiteY456-3374" fmla="*/ 2183838 h 3006470"/>
                  <a:gd name="connsiteX457-3375" fmla="*/ 34087 w 6006665"/>
                  <a:gd name="connsiteY457-3376" fmla="*/ 2172476 h 3006470"/>
                  <a:gd name="connsiteX458-3377" fmla="*/ 22725 w 6006665"/>
                  <a:gd name="connsiteY458-3378" fmla="*/ 2129299 h 3006470"/>
                  <a:gd name="connsiteX459-3379" fmla="*/ 22725 w 6006665"/>
                  <a:gd name="connsiteY459-3380" fmla="*/ 2097484 h 3006470"/>
                  <a:gd name="connsiteX460-3381" fmla="*/ 0 w 6006665"/>
                  <a:gd name="connsiteY460-3382" fmla="*/ 2081577 h 3006470"/>
                  <a:gd name="connsiteX461-3383" fmla="*/ 15907 w 6006665"/>
                  <a:gd name="connsiteY461-3384" fmla="*/ 2058853 h 3006470"/>
                  <a:gd name="connsiteX462-3385" fmla="*/ 6818 w 6006665"/>
                  <a:gd name="connsiteY462-3386" fmla="*/ 1995224 h 3006470"/>
                  <a:gd name="connsiteX463-3387" fmla="*/ 34087 w 6006665"/>
                  <a:gd name="connsiteY463-3388" fmla="*/ 1952047 h 3006470"/>
                  <a:gd name="connsiteX464-3389" fmla="*/ 27270 w 6006665"/>
                  <a:gd name="connsiteY464-3390" fmla="*/ 1940685 h 3006470"/>
                  <a:gd name="connsiteX465-3391" fmla="*/ 70447 w 6006665"/>
                  <a:gd name="connsiteY465-3392" fmla="*/ 1902053 h 3006470"/>
                  <a:gd name="connsiteX466-3393" fmla="*/ 27270 w 6006665"/>
                  <a:gd name="connsiteY466-3394" fmla="*/ 1865693 h 3006470"/>
                  <a:gd name="connsiteX467-3395" fmla="*/ 109078 w 6006665"/>
                  <a:gd name="connsiteY467-3396" fmla="*/ 1767977 h 3006470"/>
                  <a:gd name="connsiteX468-3397" fmla="*/ 145438 w 6006665"/>
                  <a:gd name="connsiteY468-3398" fmla="*/ 1724800 h 3006470"/>
                  <a:gd name="connsiteX469-3399" fmla="*/ 156800 w 6006665"/>
                  <a:gd name="connsiteY469-3400" fmla="*/ 1681624 h 3006470"/>
                  <a:gd name="connsiteX470-3401" fmla="*/ 102261 w 6006665"/>
                  <a:gd name="connsiteY470-3402" fmla="*/ 1629357 h 3006470"/>
                  <a:gd name="connsiteX471-3403" fmla="*/ 118168 w 6006665"/>
                  <a:gd name="connsiteY471-3404" fmla="*/ 1574818 h 3006470"/>
                  <a:gd name="connsiteX472-3405" fmla="*/ 86354 w 6006665"/>
                  <a:gd name="connsiteY472-3406" fmla="*/ 1511189 h 3006470"/>
                  <a:gd name="connsiteX473-3407" fmla="*/ 109078 w 6006665"/>
                  <a:gd name="connsiteY473-3408" fmla="*/ 1436197 h 3006470"/>
                  <a:gd name="connsiteX474-3409" fmla="*/ 70447 w 6006665"/>
                  <a:gd name="connsiteY474-3410" fmla="*/ 1333936 h 3006470"/>
                  <a:gd name="connsiteX475-3411" fmla="*/ 102261 w 6006665"/>
                  <a:gd name="connsiteY475-3412" fmla="*/ 1263490 h 3006470"/>
                  <a:gd name="connsiteX476-3413" fmla="*/ 43177 w 6006665"/>
                  <a:gd name="connsiteY476-3414" fmla="*/ 1197589 h 3006470"/>
                  <a:gd name="connsiteX477-3415" fmla="*/ 49994 w 6006665"/>
                  <a:gd name="connsiteY477-3416" fmla="*/ 1122597 h 3006470"/>
                  <a:gd name="connsiteX478-3417" fmla="*/ 81809 w 6006665"/>
                  <a:gd name="connsiteY478-3418" fmla="*/ 1118052 h 3006470"/>
                  <a:gd name="connsiteX479-3419" fmla="*/ 145438 w 6006665"/>
                  <a:gd name="connsiteY479-3420" fmla="*/ 1074876 h 3006470"/>
                  <a:gd name="connsiteX480-3421" fmla="*/ 184070 w 6006665"/>
                  <a:gd name="connsiteY480-3422" fmla="*/ 1036244 h 3006470"/>
                  <a:gd name="connsiteX481-3423" fmla="*/ 189699 w 6006665"/>
                  <a:gd name="connsiteY481-3424" fmla="*/ 1042522 h 3006470"/>
                  <a:gd name="connsiteX482-3425" fmla="*/ 195977 w 6006665"/>
                  <a:gd name="connsiteY482-3426" fmla="*/ 1036244 h 3006470"/>
                  <a:gd name="connsiteX483-3427" fmla="*/ 255061 w 6006665"/>
                  <a:gd name="connsiteY483-3428" fmla="*/ 1102145 h 3006470"/>
                  <a:gd name="connsiteX484-3429" fmla="*/ 350504 w 6006665"/>
                  <a:gd name="connsiteY484-3430" fmla="*/ 1122597 h 3006470"/>
                  <a:gd name="connsiteX485-3431" fmla="*/ 491397 w 6006665"/>
                  <a:gd name="connsiteY485-3432" fmla="*/ 1236221 h 3006470"/>
                  <a:gd name="connsiteX486-3433" fmla="*/ 523211 w 6006665"/>
                  <a:gd name="connsiteY486-3434" fmla="*/ 1283942 h 3006470"/>
                  <a:gd name="connsiteX487-3435" fmla="*/ 523211 w 6006665"/>
                  <a:gd name="connsiteY487-3436" fmla="*/ 1343026 h 3006470"/>
                  <a:gd name="connsiteX488-3437" fmla="*/ 486852 w 6006665"/>
                  <a:gd name="connsiteY488-3438" fmla="*/ 1397565 h 3006470"/>
                  <a:gd name="connsiteX489-3439" fmla="*/ 420951 w 6006665"/>
                  <a:gd name="connsiteY489-3440" fmla="*/ 1418018 h 3006470"/>
                  <a:gd name="connsiteX490-3441" fmla="*/ 415909 w 6006665"/>
                  <a:gd name="connsiteY490-3442" fmla="*/ 1415887 h 3006470"/>
                  <a:gd name="connsiteX491-3443" fmla="*/ 409044 w 6006665"/>
                  <a:gd name="connsiteY491-3444" fmla="*/ 1418018 h 3006470"/>
                  <a:gd name="connsiteX492-3445" fmla="*/ 252950 w 6006665"/>
                  <a:gd name="connsiteY492-3446" fmla="*/ 1352062 h 3006470"/>
                  <a:gd name="connsiteX493-3447" fmla="*/ 232336 w 6006665"/>
                  <a:gd name="connsiteY493-3448" fmla="*/ 1358934 h 3006470"/>
                  <a:gd name="connsiteX494-3449" fmla="*/ 291420 w 6006665"/>
                  <a:gd name="connsiteY494-3450" fmla="*/ 1429380 h 3006470"/>
                  <a:gd name="connsiteX495-3451" fmla="*/ 291420 w 6006665"/>
                  <a:gd name="connsiteY495-3452" fmla="*/ 1468012 h 3006470"/>
                  <a:gd name="connsiteX496-3453" fmla="*/ 298238 w 6006665"/>
                  <a:gd name="connsiteY496-3454" fmla="*/ 1554366 h 3006470"/>
                  <a:gd name="connsiteX497-3455" fmla="*/ 345959 w 6006665"/>
                  <a:gd name="connsiteY497-3456" fmla="*/ 1586180 h 3006470"/>
                  <a:gd name="connsiteX498-3457" fmla="*/ 362087 w 6006665"/>
                  <a:gd name="connsiteY498-3458" fmla="*/ 1595588 h 3006470"/>
                  <a:gd name="connsiteX499-3459" fmla="*/ 365867 w 6006665"/>
                  <a:gd name="connsiteY499-3460" fmla="*/ 1563455 h 3006470"/>
                  <a:gd name="connsiteX500-3461" fmla="*/ 345415 w 6006665"/>
                  <a:gd name="connsiteY500-3462" fmla="*/ 1527096 h 3006470"/>
                  <a:gd name="connsiteX501-3463" fmla="*/ 365867 w 6006665"/>
                  <a:gd name="connsiteY501-3464" fmla="*/ 1495281 h 3006470"/>
                  <a:gd name="connsiteX502-3465" fmla="*/ 374560 w 6006665"/>
                  <a:gd name="connsiteY502-3466" fmla="*/ 1500280 h 3006470"/>
                  <a:gd name="connsiteX503-3467" fmla="*/ 377774 w 6006665"/>
                  <a:gd name="connsiteY503-3468" fmla="*/ 1495281 h 3006470"/>
                  <a:gd name="connsiteX504-3469" fmla="*/ 461933 w 6006665"/>
                  <a:gd name="connsiteY504-3470" fmla="*/ 1543673 h 3006470"/>
                  <a:gd name="connsiteX505-3471" fmla="*/ 484035 w 6006665"/>
                  <a:gd name="connsiteY505-3472" fmla="*/ 1527096 h 3006470"/>
                  <a:gd name="connsiteX506-3473" fmla="*/ 463583 w 6006665"/>
                  <a:gd name="connsiteY506-3474" fmla="*/ 1461194 h 3006470"/>
                  <a:gd name="connsiteX507-3475" fmla="*/ 549936 w 6006665"/>
                  <a:gd name="connsiteY507-3476" fmla="*/ 1374841 h 3006470"/>
                  <a:gd name="connsiteX508-3477" fmla="*/ 559742 w 6006665"/>
                  <a:gd name="connsiteY508-3478" fmla="*/ 1376942 h 3006470"/>
                  <a:gd name="connsiteX509-3479" fmla="*/ 561843 w 6006665"/>
                  <a:gd name="connsiteY509-3480" fmla="*/ 1374841 h 3006470"/>
                  <a:gd name="connsiteX510-3481" fmla="*/ 593658 w 6006665"/>
                  <a:gd name="connsiteY510-3482" fmla="*/ 1381658 h 3006470"/>
                  <a:gd name="connsiteX511-3483" fmla="*/ 620945 w 6006665"/>
                  <a:gd name="connsiteY511-3484" fmla="*/ 1405535 h 3006470"/>
                  <a:gd name="connsiteX512-3485" fmla="*/ 640835 w 6006665"/>
                  <a:gd name="connsiteY512-3486" fmla="*/ 1349844 h 3006470"/>
                  <a:gd name="connsiteX513-3487" fmla="*/ 609020 w 6006665"/>
                  <a:gd name="connsiteY513-3488" fmla="*/ 1295305 h 3006470"/>
                  <a:gd name="connsiteX514-3489" fmla="*/ 624928 w 6006665"/>
                  <a:gd name="connsiteY514-3490" fmla="*/ 1236221 h 3006470"/>
                  <a:gd name="connsiteX515-3491" fmla="*/ 597658 w 6006665"/>
                  <a:gd name="connsiteY515-3492" fmla="*/ 1177136 h 3006470"/>
                  <a:gd name="connsiteX516-3493" fmla="*/ 611562 w 6006665"/>
                  <a:gd name="connsiteY516-3494" fmla="*/ 1181462 h 3006470"/>
                  <a:gd name="connsiteX517-3495" fmla="*/ 609565 w 6006665"/>
                  <a:gd name="connsiteY517-3496" fmla="*/ 1177136 h 3006470"/>
                  <a:gd name="connsiteX518-3497" fmla="*/ 711826 w 6006665"/>
                  <a:gd name="connsiteY518-3498" fmla="*/ 1208951 h 3006470"/>
                  <a:gd name="connsiteX519-3499" fmla="*/ 732278 w 6006665"/>
                  <a:gd name="connsiteY519-3500" fmla="*/ 1263490 h 3006470"/>
                  <a:gd name="connsiteX520-3501" fmla="*/ 684556 w 6006665"/>
                  <a:gd name="connsiteY520-3502" fmla="*/ 1274852 h 3006470"/>
                  <a:gd name="connsiteX521-3503" fmla="*/ 684556 w 6006665"/>
                  <a:gd name="connsiteY521-3504" fmla="*/ 1327119 h 3006470"/>
                  <a:gd name="connsiteX522-3505" fmla="*/ 713309 w 6006665"/>
                  <a:gd name="connsiteY522-3506" fmla="*/ 1355872 h 3006470"/>
                  <a:gd name="connsiteX523-3507" fmla="*/ 763548 w 6006665"/>
                  <a:gd name="connsiteY523-3508" fmla="*/ 1338481 h 3006470"/>
                  <a:gd name="connsiteX524-3509" fmla="*/ 770365 w 6006665"/>
                  <a:gd name="connsiteY524-3510" fmla="*/ 1279397 h 3006470"/>
                  <a:gd name="connsiteX525-3511" fmla="*/ 845357 w 6006665"/>
                  <a:gd name="connsiteY525-3512" fmla="*/ 1231676 h 3006470"/>
                  <a:gd name="connsiteX526-3513" fmla="*/ 972614 w 6006665"/>
                  <a:gd name="connsiteY526-3514" fmla="*/ 1145322 h 3006470"/>
                  <a:gd name="connsiteX527-3515" fmla="*/ 982566 w 6006665"/>
                  <a:gd name="connsiteY527-3516" fmla="*/ 1146649 h 3006470"/>
                  <a:gd name="connsiteX528-3517" fmla="*/ 984521 w 6006665"/>
                  <a:gd name="connsiteY528-3518" fmla="*/ 1145322 h 3006470"/>
                  <a:gd name="connsiteX529-3519" fmla="*/ 1018608 w 6006665"/>
                  <a:gd name="connsiteY529-3520" fmla="*/ 1149867 h 3006470"/>
                  <a:gd name="connsiteX530-3521" fmla="*/ 979977 w 6006665"/>
                  <a:gd name="connsiteY530-3522" fmla="*/ 1213496 h 3006470"/>
                  <a:gd name="connsiteX531-3523" fmla="*/ 1012666 w 6006665"/>
                  <a:gd name="connsiteY531-3524" fmla="*/ 1218657 h 3006470"/>
                  <a:gd name="connsiteX532-3525" fmla="*/ 1038516 w 6006665"/>
                  <a:gd name="connsiteY532-3526" fmla="*/ 1188499 h 3006470"/>
                  <a:gd name="connsiteX533-3527" fmla="*/ 1050423 w 6006665"/>
                  <a:gd name="connsiteY533-3528" fmla="*/ 1188499 h 3006470"/>
                  <a:gd name="connsiteX534-3529" fmla="*/ 1108962 w 6006665"/>
                  <a:gd name="connsiteY534-3530" fmla="*/ 1188499 h 3006470"/>
                  <a:gd name="connsiteX535-3531" fmla="*/ 1161229 w 6006665"/>
                  <a:gd name="connsiteY535-3532" fmla="*/ 1145322 h 3006470"/>
                  <a:gd name="connsiteX536-3533" fmla="*/ 1165711 w 6006665"/>
                  <a:gd name="connsiteY536-3534" fmla="*/ 1151456 h 3006470"/>
                  <a:gd name="connsiteX537-3535" fmla="*/ 1173136 w 6006665"/>
                  <a:gd name="connsiteY537-3536" fmla="*/ 1145322 h 3006470"/>
                  <a:gd name="connsiteX538-3537" fmla="*/ 1210035 w 6006665"/>
                  <a:gd name="connsiteY538-3538" fmla="*/ 1195815 h 3006470"/>
                  <a:gd name="connsiteX539-3539" fmla="*/ 1247583 w 6006665"/>
                  <a:gd name="connsiteY539-3540" fmla="*/ 1138505 h 3006470"/>
                  <a:gd name="connsiteX540-3541" fmla="*/ 1211223 w 6006665"/>
                  <a:gd name="connsiteY540-3542" fmla="*/ 1079421 h 3006470"/>
                  <a:gd name="connsiteX541-3543" fmla="*/ 1227130 w 6006665"/>
                  <a:gd name="connsiteY541-3544" fmla="*/ 1043061 h 3006470"/>
                  <a:gd name="connsiteX542-3545" fmla="*/ 1237665 w 6006665"/>
                  <a:gd name="connsiteY542-3546" fmla="*/ 1046199 h 3006470"/>
                  <a:gd name="connsiteX543-3547" fmla="*/ 1239037 w 6006665"/>
                  <a:gd name="connsiteY543-3548" fmla="*/ 1043061 h 3006470"/>
                  <a:gd name="connsiteX544-3549" fmla="*/ 1345843 w 6006665"/>
                  <a:gd name="connsiteY544-3550" fmla="*/ 1074876 h 3006470"/>
                  <a:gd name="connsiteX545-3551" fmla="*/ 1400382 w 6006665"/>
                  <a:gd name="connsiteY545-3552" fmla="*/ 1106690 h 3006470"/>
                  <a:gd name="connsiteX546-3553" fmla="*/ 1519756 w 6006665"/>
                  <a:gd name="connsiteY546-3554" fmla="*/ 1213274 h 3006470"/>
                  <a:gd name="connsiteX547-3555" fmla="*/ 1543003 w 6006665"/>
                  <a:gd name="connsiteY547-3556" fmla="*/ 1172592 h 3006470"/>
                  <a:gd name="connsiteX548-3557" fmla="*/ 1506643 w 6006665"/>
                  <a:gd name="connsiteY548-3558" fmla="*/ 1118052 h 3006470"/>
                  <a:gd name="connsiteX549-3559" fmla="*/ 1506643 w 6006665"/>
                  <a:gd name="connsiteY549-3560" fmla="*/ 1095328 h 3006470"/>
                  <a:gd name="connsiteX550-3561" fmla="*/ 1463467 w 6006665"/>
                  <a:gd name="connsiteY550-3562" fmla="*/ 1086238 h 3006470"/>
                  <a:gd name="connsiteX551-3563" fmla="*/ 1472556 w 6006665"/>
                  <a:gd name="connsiteY551-3564" fmla="*/ 1036244 h 3006470"/>
                  <a:gd name="connsiteX552-3565" fmla="*/ 1452104 w 6006665"/>
                  <a:gd name="connsiteY552-3566" fmla="*/ 949890 h 3006470"/>
                  <a:gd name="connsiteX553-3567" fmla="*/ 1452104 w 6006665"/>
                  <a:gd name="connsiteY553-3568" fmla="*/ 913531 h 3006470"/>
                  <a:gd name="connsiteX554-3569" fmla="*/ 1522551 w 6006665"/>
                  <a:gd name="connsiteY554-3570" fmla="*/ 811270 h 3006470"/>
                  <a:gd name="connsiteX555-3571" fmla="*/ 1543003 w 6006665"/>
                  <a:gd name="connsiteY555-3572" fmla="*/ 697647 h 3006470"/>
                  <a:gd name="connsiteX556-3573" fmla="*/ 1570272 w 6006665"/>
                  <a:gd name="connsiteY556-3574" fmla="*/ 677194 h 3006470"/>
                  <a:gd name="connsiteX557-3575" fmla="*/ 1578688 w 6006665"/>
                  <a:gd name="connsiteY557-3576" fmla="*/ 679813 h 3006470"/>
                  <a:gd name="connsiteX558-3577" fmla="*/ 1582179 w 6006665"/>
                  <a:gd name="connsiteY558-3578" fmla="*/ 677194 h 3006470"/>
                  <a:gd name="connsiteX559-3579" fmla="*/ 1684440 w 6006665"/>
                  <a:gd name="connsiteY559-3580" fmla="*/ 709009 h 3006470"/>
                  <a:gd name="connsiteX560-3581" fmla="*/ 1688985 w 6006665"/>
                  <a:gd name="connsiteY560-3582" fmla="*/ 779455 h 3006470"/>
                  <a:gd name="connsiteX561-3583" fmla="*/ 1652625 w 6006665"/>
                  <a:gd name="connsiteY561-3584" fmla="*/ 870354 h 3006470"/>
                  <a:gd name="connsiteX562-3585" fmla="*/ 1679895 w 6006665"/>
                  <a:gd name="connsiteY562-3586" fmla="*/ 908986 h 3006470"/>
                  <a:gd name="connsiteX563-3587" fmla="*/ 1688985 w 6006665"/>
                  <a:gd name="connsiteY563-3588" fmla="*/ 983977 h 3006470"/>
                  <a:gd name="connsiteX564-3589" fmla="*/ 1679895 w 6006665"/>
                  <a:gd name="connsiteY564-3590" fmla="*/ 1129415 h 3006470"/>
                  <a:gd name="connsiteX565-3591" fmla="*/ 1723072 w 6006665"/>
                  <a:gd name="connsiteY565-3592" fmla="*/ 1193044 h 3006470"/>
                  <a:gd name="connsiteX566-3593" fmla="*/ 1704892 w 6006665"/>
                  <a:gd name="connsiteY566-3594" fmla="*/ 1256673 h 3006470"/>
                  <a:gd name="connsiteX567-3595" fmla="*/ 1636718 w 6006665"/>
                  <a:gd name="connsiteY567-3596" fmla="*/ 1393021 h 3006470"/>
                  <a:gd name="connsiteX568-3597" fmla="*/ 1662494 w 6006665"/>
                  <a:gd name="connsiteY568-3598" fmla="*/ 1399465 h 3006470"/>
                  <a:gd name="connsiteX569-3599" fmla="*/ 1677078 w 6006665"/>
                  <a:gd name="connsiteY569-3600" fmla="*/ 1370296 h 3006470"/>
                  <a:gd name="connsiteX570-3601" fmla="*/ 1720255 w 6006665"/>
                  <a:gd name="connsiteY570-3602" fmla="*/ 1349844 h 3006470"/>
                  <a:gd name="connsiteX571-3603" fmla="*/ 1731617 w 6006665"/>
                  <a:gd name="connsiteY571-3604" fmla="*/ 1299850 h 3006470"/>
                  <a:gd name="connsiteX572-3605" fmla="*/ 1758887 w 6006665"/>
                  <a:gd name="connsiteY572-3606" fmla="*/ 1256673 h 3006470"/>
                  <a:gd name="connsiteX573-3607" fmla="*/ 1736162 w 6006665"/>
                  <a:gd name="connsiteY573-3608" fmla="*/ 1197589 h 3006470"/>
                  <a:gd name="connsiteX574-3609" fmla="*/ 1758887 w 6006665"/>
                  <a:gd name="connsiteY574-3610" fmla="*/ 1133960 h 3006470"/>
                  <a:gd name="connsiteX575-3611" fmla="*/ 1715710 w 6006665"/>
                  <a:gd name="connsiteY575-3612" fmla="*/ 1122597 h 3006470"/>
                  <a:gd name="connsiteX576-3613" fmla="*/ 1704347 w 6006665"/>
                  <a:gd name="connsiteY576-3614" fmla="*/ 1070331 h 3006470"/>
                  <a:gd name="connsiteX577-3615" fmla="*/ 1736162 w 6006665"/>
                  <a:gd name="connsiteY577-3616" fmla="*/ 961252 h 3006470"/>
                  <a:gd name="connsiteX578-3617" fmla="*/ 1688440 w 6006665"/>
                  <a:gd name="connsiteY578-3618" fmla="*/ 865809 h 3006470"/>
                  <a:gd name="connsiteX579-3619" fmla="*/ 1752069 w 6006665"/>
                  <a:gd name="connsiteY579-3620" fmla="*/ 788545 h 3006470"/>
                  <a:gd name="connsiteX580-3621" fmla="*/ 1747524 w 6006665"/>
                  <a:gd name="connsiteY580-3622" fmla="*/ 704464 h 3006470"/>
                  <a:gd name="connsiteX581-3623" fmla="*/ 1763431 w 6006665"/>
                  <a:gd name="connsiteY581-3624" fmla="*/ 697647 h 3006470"/>
                  <a:gd name="connsiteX582-3625" fmla="*/ 1764877 w 6006665"/>
                  <a:gd name="connsiteY582-3626" fmla="*/ 702130 h 3006470"/>
                  <a:gd name="connsiteX583-3627" fmla="*/ 1775339 w 6006665"/>
                  <a:gd name="connsiteY583-3628" fmla="*/ 697647 h 3006470"/>
                  <a:gd name="connsiteX584-3629" fmla="*/ 1798063 w 6006665"/>
                  <a:gd name="connsiteY584-3630" fmla="*/ 768093 h 3006470"/>
                  <a:gd name="connsiteX585-3631" fmla="*/ 1791454 w 6006665"/>
                  <a:gd name="connsiteY585-3632" fmla="*/ 815304 h 3006470"/>
                  <a:gd name="connsiteX586-3633" fmla="*/ 1854330 w 6006665"/>
                  <a:gd name="connsiteY586-3634" fmla="*/ 772638 h 3006470"/>
                  <a:gd name="connsiteX587-3635" fmla="*/ 1931594 w 6006665"/>
                  <a:gd name="connsiteY587-3636" fmla="*/ 763548 h 3006470"/>
                  <a:gd name="connsiteX588-3637" fmla="*/ 1932772 w 6006665"/>
                  <a:gd name="connsiteY588-3638" fmla="*/ 764810 h 3006470"/>
                  <a:gd name="connsiteX589-3639" fmla="*/ 1943501 w 6006665"/>
                  <a:gd name="connsiteY589-3640" fmla="*/ 763548 h 3006470"/>
                  <a:gd name="connsiteX590-3641" fmla="*/ 1988608 w 6006665"/>
                  <a:gd name="connsiteY590-3642" fmla="*/ 811877 h 3006470"/>
                  <a:gd name="connsiteX591-3643" fmla="*/ 1963408 w 6006665"/>
                  <a:gd name="connsiteY591-3644" fmla="*/ 736278 h 3006470"/>
                  <a:gd name="connsiteX592-3645" fmla="*/ 1963408 w 6006665"/>
                  <a:gd name="connsiteY592-3646" fmla="*/ 595386 h 3006470"/>
                  <a:gd name="connsiteX593-3647" fmla="*/ 2027037 w 6006665"/>
                  <a:gd name="connsiteY593-3648" fmla="*/ 574934 h 3006470"/>
                  <a:gd name="connsiteX594-3649" fmla="*/ 2037269 w 6006665"/>
                  <a:gd name="connsiteY594-3650" fmla="*/ 575472 h 3006470"/>
                  <a:gd name="connsiteX595-3651" fmla="*/ 2038944 w 6006665"/>
                  <a:gd name="connsiteY595-3652" fmla="*/ 574934 h 3006470"/>
                  <a:gd name="connsiteX596-3653" fmla="*/ 2115414 w 6006665"/>
                  <a:gd name="connsiteY596-3654" fmla="*/ 578958 h 3006470"/>
                  <a:gd name="connsiteX597-3655" fmla="*/ 2192927 w 6006665"/>
                  <a:gd name="connsiteY597-3656" fmla="*/ 559026 h 3006470"/>
                  <a:gd name="connsiteX598-3657" fmla="*/ 2167930 w 6006665"/>
                  <a:gd name="connsiteY598-3658" fmla="*/ 493125 h 3006470"/>
                  <a:gd name="connsiteX599-3659" fmla="*/ 2204289 w 6006665"/>
                  <a:gd name="connsiteY599-3660" fmla="*/ 402226 h 3006470"/>
                  <a:gd name="connsiteX600-3661" fmla="*/ 2247466 w 6006665"/>
                  <a:gd name="connsiteY600-3662" fmla="*/ 397681 h 3006470"/>
                  <a:gd name="connsiteX601-3663" fmla="*/ 2317913 w 6006665"/>
                  <a:gd name="connsiteY601-3664" fmla="*/ 322690 h 3006470"/>
                  <a:gd name="connsiteX602-3665" fmla="*/ 2420183 w 6006665"/>
                  <a:gd name="connsiteY602-3666" fmla="*/ 304510 h 3006470"/>
                  <a:gd name="connsiteX603-3667" fmla="*/ 2429263 w 6006665"/>
                  <a:gd name="connsiteY603-3668" fmla="*/ 263606 h 3006470"/>
                  <a:gd name="connsiteX604-3669" fmla="*/ 2526979 w 6006665"/>
                  <a:gd name="connsiteY604-3670" fmla="*/ 252244 h 3006470"/>
                  <a:gd name="connsiteX605-3671" fmla="*/ 2528058 w 6006665"/>
                  <a:gd name="connsiteY605-3672" fmla="*/ 253503 h 3006470"/>
                  <a:gd name="connsiteX606-3673" fmla="*/ 2538886 w 6006665"/>
                  <a:gd name="connsiteY606-3674" fmla="*/ 252244 h 3006470"/>
                  <a:gd name="connsiteX607-3675" fmla="*/ 2560820 w 6006665"/>
                  <a:gd name="connsiteY607-3676" fmla="*/ 277833 h 3006470"/>
                  <a:gd name="connsiteX608-3677" fmla="*/ 2640602 w 6006665"/>
                  <a:gd name="connsiteY608-3678" fmla="*/ 202249 h 3006470"/>
                  <a:gd name="connsiteX609-3679" fmla="*/ 2652509 w 6006665"/>
                  <a:gd name="connsiteY609-3680" fmla="*/ 202249 h 3006470"/>
                  <a:gd name="connsiteX610-3681" fmla="*/ 2704231 w 6006665"/>
                  <a:gd name="connsiteY610-3682" fmla="*/ 202249 h 3006470"/>
                  <a:gd name="connsiteX611-3683" fmla="*/ 2715593 w 6006665"/>
                  <a:gd name="connsiteY611-3684" fmla="*/ 134075 h 3006470"/>
                  <a:gd name="connsiteX612-3685" fmla="*/ 2751953 w 6006665"/>
                  <a:gd name="connsiteY612-3686" fmla="*/ 68174 h 3006470"/>
                  <a:gd name="connsiteX613-3687" fmla="*/ 2838307 w 6006665"/>
                  <a:gd name="connsiteY613-3688" fmla="*/ 0 h 3006470"/>
                  <a:gd name="connsiteX0-3689" fmla="*/ 1791129 w 6006665"/>
                  <a:gd name="connsiteY0-3690" fmla="*/ 817622 h 3006470"/>
                  <a:gd name="connsiteX1-3691" fmla="*/ 1782156 w 6006665"/>
                  <a:gd name="connsiteY1-3692" fmla="*/ 881716 h 3006470"/>
                  <a:gd name="connsiteX2-3693" fmla="*/ 1809554 w 6006665"/>
                  <a:gd name="connsiteY2-3694" fmla="*/ 895415 h 3006470"/>
                  <a:gd name="connsiteX3-3695" fmla="*/ 1791129 w 6006665"/>
                  <a:gd name="connsiteY3-3696" fmla="*/ 817622 h 3006470"/>
                  <a:gd name="connsiteX4-3697" fmla="*/ 2838307 w 6006665"/>
                  <a:gd name="connsiteY4-3698" fmla="*/ 0 h 3006470"/>
                  <a:gd name="connsiteX5-3699" fmla="*/ 2844246 w 6006665"/>
                  <a:gd name="connsiteY5-3700" fmla="*/ 4711 h 3006470"/>
                  <a:gd name="connsiteX6-3701" fmla="*/ 2850213 w 6006665"/>
                  <a:gd name="connsiteY6-3702" fmla="*/ 0 h 3006470"/>
                  <a:gd name="connsiteX7-3703" fmla="*/ 2916115 w 6006665"/>
                  <a:gd name="connsiteY7-3704" fmla="*/ 52267 h 3006470"/>
                  <a:gd name="connsiteX8-3705" fmla="*/ 2861576 w 6006665"/>
                  <a:gd name="connsiteY8-3706" fmla="*/ 90899 h 3006470"/>
                  <a:gd name="connsiteX9-3707" fmla="*/ 2947929 w 6006665"/>
                  <a:gd name="connsiteY9-3708" fmla="*/ 118168 h 3006470"/>
                  <a:gd name="connsiteX10-3709" fmla="*/ 2957621 w 6006665"/>
                  <a:gd name="connsiteY10-3710" fmla="*/ 186006 h 3006470"/>
                  <a:gd name="connsiteX11-3711" fmla="*/ 2979199 w 6006665"/>
                  <a:gd name="connsiteY11-3712" fmla="*/ 161345 h 3006470"/>
                  <a:gd name="connsiteX12-3713" fmla="*/ 2991106 w 6006665"/>
                  <a:gd name="connsiteY12-3714" fmla="*/ 161345 h 3006470"/>
                  <a:gd name="connsiteX13-3715" fmla="*/ 3086005 w 6006665"/>
                  <a:gd name="connsiteY13-3716" fmla="*/ 161345 h 3006470"/>
                  <a:gd name="connsiteX14-3717" fmla="*/ 3097912 w 6006665"/>
                  <a:gd name="connsiteY14-3718" fmla="*/ 161345 h 3006470"/>
                  <a:gd name="connsiteX15-3719" fmla="*/ 3179721 w 6006665"/>
                  <a:gd name="connsiteY15-3720" fmla="*/ 236336 h 3006470"/>
                  <a:gd name="connsiteX16-3721" fmla="*/ 3211535 w 6006665"/>
                  <a:gd name="connsiteY16-3722" fmla="*/ 295420 h 3006470"/>
                  <a:gd name="connsiteX17-3723" fmla="*/ 3200173 w 6006665"/>
                  <a:gd name="connsiteY17-3724" fmla="*/ 370412 h 3006470"/>
                  <a:gd name="connsiteX18-3725" fmla="*/ 3161541 w 6006665"/>
                  <a:gd name="connsiteY18-3726" fmla="*/ 413589 h 3006470"/>
                  <a:gd name="connsiteX19-3727" fmla="*/ 3066097 w 6006665"/>
                  <a:gd name="connsiteY19-3728" fmla="*/ 488580 h 3006470"/>
                  <a:gd name="connsiteX20-3729" fmla="*/ 3034283 w 6006665"/>
                  <a:gd name="connsiteY20-3730" fmla="*/ 531757 h 3006470"/>
                  <a:gd name="connsiteX21-3731" fmla="*/ 3082005 w 6006665"/>
                  <a:gd name="connsiteY21-3732" fmla="*/ 547664 h 3006470"/>
                  <a:gd name="connsiteX22-3733" fmla="*/ 3129459 w 6006665"/>
                  <a:gd name="connsiteY22-3734" fmla="*/ 575345 h 3006470"/>
                  <a:gd name="connsiteX23-3735" fmla="*/ 3156451 w 6006665"/>
                  <a:gd name="connsiteY23-3736" fmla="*/ 552209 h 3006470"/>
                  <a:gd name="connsiteX24-3737" fmla="*/ 3158460 w 6006665"/>
                  <a:gd name="connsiteY24-3738" fmla="*/ 560693 h 3006470"/>
                  <a:gd name="connsiteX25-3739" fmla="*/ 3168359 w 6006665"/>
                  <a:gd name="connsiteY25-3740" fmla="*/ 552209 h 3006470"/>
                  <a:gd name="connsiteX26-3741" fmla="*/ 3184984 w 6006665"/>
                  <a:gd name="connsiteY26-3742" fmla="*/ 622402 h 3006470"/>
                  <a:gd name="connsiteX27-3743" fmla="*/ 3192811 w 6006665"/>
                  <a:gd name="connsiteY27-3744" fmla="*/ 606748 h 3006470"/>
                  <a:gd name="connsiteX28-3745" fmla="*/ 3251895 w 6006665"/>
                  <a:gd name="connsiteY28-3746" fmla="*/ 586296 h 3006470"/>
                  <a:gd name="connsiteX29-3747" fmla="*/ 3259833 w 6006665"/>
                  <a:gd name="connsiteY29-3748" fmla="*/ 587670 h 3006470"/>
                  <a:gd name="connsiteX30-3749" fmla="*/ 3263802 w 6006665"/>
                  <a:gd name="connsiteY30-3750" fmla="*/ 586296 h 3006470"/>
                  <a:gd name="connsiteX31-3751" fmla="*/ 3381970 w 6006665"/>
                  <a:gd name="connsiteY31-3752" fmla="*/ 606748 h 3006470"/>
                  <a:gd name="connsiteX32-3753" fmla="*/ 3388787 w 6006665"/>
                  <a:gd name="connsiteY32-3754" fmla="*/ 665832 h 3006470"/>
                  <a:gd name="connsiteX33-3755" fmla="*/ 3531529 w 6006665"/>
                  <a:gd name="connsiteY33-3756" fmla="*/ 686823 h 3006470"/>
                  <a:gd name="connsiteX34-3757" fmla="*/ 3538225 w 6006665"/>
                  <a:gd name="connsiteY34-3758" fmla="*/ 590841 h 3006470"/>
                  <a:gd name="connsiteX35-3759" fmla="*/ 3549910 w 6006665"/>
                  <a:gd name="connsiteY35-3760" fmla="*/ 594028 h 3006470"/>
                  <a:gd name="connsiteX36-3761" fmla="*/ 3550132 w 6006665"/>
                  <a:gd name="connsiteY36-3762" fmla="*/ 590841 h 3006470"/>
                  <a:gd name="connsiteX37-3763" fmla="*/ 3625123 w 6006665"/>
                  <a:gd name="connsiteY37-3764" fmla="*/ 611293 h 3006470"/>
                  <a:gd name="connsiteX38-3765" fmla="*/ 3672301 w 6006665"/>
                  <a:gd name="connsiteY38-3766" fmla="*/ 611293 h 3006470"/>
                  <a:gd name="connsiteX39-3767" fmla="*/ 3684207 w 6006665"/>
                  <a:gd name="connsiteY39-3768" fmla="*/ 611293 h 3006470"/>
                  <a:gd name="connsiteX40-3769" fmla="*/ 3743291 w 6006665"/>
                  <a:gd name="connsiteY40-3770" fmla="*/ 677194 h 3006470"/>
                  <a:gd name="connsiteX41-3771" fmla="*/ 3759199 w 6006665"/>
                  <a:gd name="connsiteY41-3772" fmla="*/ 756731 h 3006470"/>
                  <a:gd name="connsiteX42-3773" fmla="*/ 3738747 w 6006665"/>
                  <a:gd name="connsiteY42-3774" fmla="*/ 806725 h 3006470"/>
                  <a:gd name="connsiteX43-3775" fmla="*/ 3786469 w 6006665"/>
                  <a:gd name="connsiteY43-3776" fmla="*/ 897623 h 3006470"/>
                  <a:gd name="connsiteX44-3777" fmla="*/ 3835603 w 6006665"/>
                  <a:gd name="connsiteY44-3778" fmla="*/ 933529 h 3006470"/>
                  <a:gd name="connsiteX45-3779" fmla="*/ 3865460 w 6006665"/>
                  <a:gd name="connsiteY45-3780" fmla="*/ 822632 h 3006470"/>
                  <a:gd name="connsiteX46-3781" fmla="*/ 3875077 w 6006665"/>
                  <a:gd name="connsiteY46-3782" fmla="*/ 831139 h 3006470"/>
                  <a:gd name="connsiteX47-3783" fmla="*/ 3877367 w 6006665"/>
                  <a:gd name="connsiteY47-3784" fmla="*/ 822632 h 3006470"/>
                  <a:gd name="connsiteX48-3785" fmla="*/ 3932151 w 6006665"/>
                  <a:gd name="connsiteY48-3786" fmla="*/ 871095 h 3006470"/>
                  <a:gd name="connsiteX49-3787" fmla="*/ 3988173 w 6006665"/>
                  <a:gd name="connsiteY49-3788" fmla="*/ 843084 h 3006470"/>
                  <a:gd name="connsiteX50-3789" fmla="*/ 3993852 w 6006665"/>
                  <a:gd name="connsiteY50-3790" fmla="*/ 846199 h 3006470"/>
                  <a:gd name="connsiteX51-3791" fmla="*/ 4000080 w 6006665"/>
                  <a:gd name="connsiteY51-3792" fmla="*/ 843084 h 3006470"/>
                  <a:gd name="connsiteX52-3793" fmla="*/ 4062426 w 6006665"/>
                  <a:gd name="connsiteY52-3794" fmla="*/ 877274 h 3006470"/>
                  <a:gd name="connsiteX53-3795" fmla="*/ 4085889 w 6006665"/>
                  <a:gd name="connsiteY53-3796" fmla="*/ 849902 h 3006470"/>
                  <a:gd name="connsiteX54-3797" fmla="*/ 4095563 w 6006665"/>
                  <a:gd name="connsiteY54-3798" fmla="*/ 852506 h 3006470"/>
                  <a:gd name="connsiteX55-3799" fmla="*/ 4097796 w 6006665"/>
                  <a:gd name="connsiteY55-3800" fmla="*/ 849902 h 3006470"/>
                  <a:gd name="connsiteX56-3801" fmla="*/ 4144150 w 6006665"/>
                  <a:gd name="connsiteY56-3802" fmla="*/ 862382 h 3006470"/>
                  <a:gd name="connsiteX57-3803" fmla="*/ 4117703 w 6006665"/>
                  <a:gd name="connsiteY57-3804" fmla="*/ 752186 h 3006470"/>
                  <a:gd name="connsiteX58-3805" fmla="*/ 4165425 w 6006665"/>
                  <a:gd name="connsiteY58-3806" fmla="*/ 697647 h 3006470"/>
                  <a:gd name="connsiteX59-3807" fmla="*/ 4175231 w 6006665"/>
                  <a:gd name="connsiteY59-3808" fmla="*/ 700048 h 3006470"/>
                  <a:gd name="connsiteX60-3809" fmla="*/ 4177332 w 6006665"/>
                  <a:gd name="connsiteY60-3810" fmla="*/ 697647 h 3006470"/>
                  <a:gd name="connsiteX61-3811" fmla="*/ 4511384 w 6006665"/>
                  <a:gd name="connsiteY61-3812" fmla="*/ 779455 h 3006470"/>
                  <a:gd name="connsiteX62-3813" fmla="*/ 4543199 w 6006665"/>
                  <a:gd name="connsiteY62-3814" fmla="*/ 849902 h 3006470"/>
                  <a:gd name="connsiteX63-3815" fmla="*/ 4639242 w 6006665"/>
                  <a:gd name="connsiteY63-3816" fmla="*/ 932544 h 3006470"/>
                  <a:gd name="connsiteX64-3817" fmla="*/ 4774445 w 6006665"/>
                  <a:gd name="connsiteY64-3818" fmla="*/ 913531 h 3006470"/>
                  <a:gd name="connsiteX65-3819" fmla="*/ 4778496 w 6006665"/>
                  <a:gd name="connsiteY65-3820" fmla="*/ 914635 h 3006470"/>
                  <a:gd name="connsiteX66-3821" fmla="*/ 4786352 w 6006665"/>
                  <a:gd name="connsiteY66-3822" fmla="*/ 913531 h 3006470"/>
                  <a:gd name="connsiteX67-3823" fmla="*/ 4861343 w 6006665"/>
                  <a:gd name="connsiteY67-3824" fmla="*/ 933983 h 3006470"/>
                  <a:gd name="connsiteX68-3825" fmla="*/ 4893158 w 6006665"/>
                  <a:gd name="connsiteY68-3826" fmla="*/ 977160 h 3006470"/>
                  <a:gd name="connsiteX69-3827" fmla="*/ 4888613 w 6006665"/>
                  <a:gd name="connsiteY69-3828" fmla="*/ 1058968 h 3006470"/>
                  <a:gd name="connsiteX70-3829" fmla="*/ 4927677 w 6006665"/>
                  <a:gd name="connsiteY70-3830" fmla="*/ 1083640 h 3006470"/>
                  <a:gd name="connsiteX71-3831" fmla="*/ 4967605 w 6006665"/>
                  <a:gd name="connsiteY71-3832" fmla="*/ 1070331 h 3006470"/>
                  <a:gd name="connsiteX72-3833" fmla="*/ 5038051 w 6006665"/>
                  <a:gd name="connsiteY72-3834" fmla="*/ 1063513 h 3006470"/>
                  <a:gd name="connsiteX73-3835" fmla="*/ 5040730 w 6006665"/>
                  <a:gd name="connsiteY73-3836" fmla="*/ 1064406 h 3006470"/>
                  <a:gd name="connsiteX74-3837" fmla="*/ 5049958 w 6006665"/>
                  <a:gd name="connsiteY74-3838" fmla="*/ 1063513 h 3006470"/>
                  <a:gd name="connsiteX75-3839" fmla="*/ 5114249 w 6006665"/>
                  <a:gd name="connsiteY75-3840" fmla="*/ 1084944 h 3006470"/>
                  <a:gd name="connsiteX76-3841" fmla="*/ 5176671 w 6006665"/>
                  <a:gd name="connsiteY76-3842" fmla="*/ 1074876 h 3006470"/>
                  <a:gd name="connsiteX77-3843" fmla="*/ 5177801 w 6006665"/>
                  <a:gd name="connsiteY77-3844" fmla="*/ 1076614 h 3006470"/>
                  <a:gd name="connsiteX78-3845" fmla="*/ 5188578 w 6006665"/>
                  <a:gd name="connsiteY78-3846" fmla="*/ 1074876 h 3006470"/>
                  <a:gd name="connsiteX79-3847" fmla="*/ 5243719 w 6006665"/>
                  <a:gd name="connsiteY79-3848" fmla="*/ 1159707 h 3006470"/>
                  <a:gd name="connsiteX80-3849" fmla="*/ 5283477 w 6006665"/>
                  <a:gd name="connsiteY80-3850" fmla="*/ 1129415 h 3006470"/>
                  <a:gd name="connsiteX81-3851" fmla="*/ 5258480 w 6006665"/>
                  <a:gd name="connsiteY81-3852" fmla="*/ 1063513 h 3006470"/>
                  <a:gd name="connsiteX82-3853" fmla="*/ 5267570 w 6006665"/>
                  <a:gd name="connsiteY82-3854" fmla="*/ 1015792 h 3006470"/>
                  <a:gd name="connsiteX83-3855" fmla="*/ 5278896 w 6006665"/>
                  <a:gd name="connsiteY83-3856" fmla="*/ 1018841 h 3006470"/>
                  <a:gd name="connsiteX84-3857" fmla="*/ 5279477 w 6006665"/>
                  <a:gd name="connsiteY84-3858" fmla="*/ 1015792 h 3006470"/>
                  <a:gd name="connsiteX85-3859" fmla="*/ 5395510 w 6006665"/>
                  <a:gd name="connsiteY85-3860" fmla="*/ 1047031 h 3006470"/>
                  <a:gd name="connsiteX86-3861" fmla="*/ 5463001 w 6006665"/>
                  <a:gd name="connsiteY86-3862" fmla="*/ 1043061 h 3006470"/>
                  <a:gd name="connsiteX87-3863" fmla="*/ 5464386 w 6006665"/>
                  <a:gd name="connsiteY87-3864" fmla="*/ 1043680 h 3006470"/>
                  <a:gd name="connsiteX88-3865" fmla="*/ 5474909 w 6006665"/>
                  <a:gd name="connsiteY88-3866" fmla="*/ 1043061 h 3006470"/>
                  <a:gd name="connsiteX89-3867" fmla="*/ 5581715 w 6006665"/>
                  <a:gd name="connsiteY89-3868" fmla="*/ 1090783 h 3006470"/>
                  <a:gd name="connsiteX90-3869" fmla="*/ 5633981 w 6006665"/>
                  <a:gd name="connsiteY90-3870" fmla="*/ 1133960 h 3006470"/>
                  <a:gd name="connsiteX91-3871" fmla="*/ 5720335 w 6006665"/>
                  <a:gd name="connsiteY91-3872" fmla="*/ 1213496 h 3006470"/>
                  <a:gd name="connsiteX92-3873" fmla="*/ 5822595 w 6006665"/>
                  <a:gd name="connsiteY92-3874" fmla="*/ 1311212 h 3006470"/>
                  <a:gd name="connsiteX93-3875" fmla="*/ 5818051 w 6006665"/>
                  <a:gd name="connsiteY93-3876" fmla="*/ 1365751 h 3006470"/>
                  <a:gd name="connsiteX94-3877" fmla="*/ 5825679 w 6006665"/>
                  <a:gd name="connsiteY94-3878" fmla="*/ 1373379 h 3006470"/>
                  <a:gd name="connsiteX95-3879" fmla="*/ 5822051 w 6006665"/>
                  <a:gd name="connsiteY95-3880" fmla="*/ 1322574 h 3006470"/>
                  <a:gd name="connsiteX96-3881" fmla="*/ 5834092 w 6006665"/>
                  <a:gd name="connsiteY96-3882" fmla="*/ 1324447 h 3006470"/>
                  <a:gd name="connsiteX97-3883" fmla="*/ 5833958 w 6006665"/>
                  <a:gd name="connsiteY97-3884" fmla="*/ 1322574 h 3006470"/>
                  <a:gd name="connsiteX98-3885" fmla="*/ 5936219 w 6006665"/>
                  <a:gd name="connsiteY98-3886" fmla="*/ 1338481 h 3006470"/>
                  <a:gd name="connsiteX99-3887" fmla="*/ 6006665 w 6006665"/>
                  <a:gd name="connsiteY99-3888" fmla="*/ 1418018 h 3006470"/>
                  <a:gd name="connsiteX100-3889" fmla="*/ 5968033 w 6006665"/>
                  <a:gd name="connsiteY100-3890" fmla="*/ 1456650 h 3006470"/>
                  <a:gd name="connsiteX101-3891" fmla="*/ 5908949 w 6006665"/>
                  <a:gd name="connsiteY101-3892" fmla="*/ 1468012 h 3006470"/>
                  <a:gd name="connsiteX102-3893" fmla="*/ 5908949 w 6006665"/>
                  <a:gd name="connsiteY102-3894" fmla="*/ 1554366 h 3006470"/>
                  <a:gd name="connsiteX103-3895" fmla="*/ 5893042 w 6006665"/>
                  <a:gd name="connsiteY103-3896" fmla="*/ 1570273 h 3006470"/>
                  <a:gd name="connsiteX104-3897" fmla="*/ 5881135 w 6006665"/>
                  <a:gd name="connsiteY104-3898" fmla="*/ 1570273 h 3006470"/>
                  <a:gd name="connsiteX105-3899" fmla="*/ 5861227 w 6006665"/>
                  <a:gd name="connsiteY105-3900" fmla="*/ 1570273 h 3006470"/>
                  <a:gd name="connsiteX106-3901" fmla="*/ 5849321 w 6006665"/>
                  <a:gd name="connsiteY106-3902" fmla="*/ 1570273 h 3006470"/>
                  <a:gd name="connsiteX107-3903" fmla="*/ 5817506 w 6006665"/>
                  <a:gd name="connsiteY107-3904" fmla="*/ 1536186 h 3006470"/>
                  <a:gd name="connsiteX108-3905" fmla="*/ 5767511 w 6006665"/>
                  <a:gd name="connsiteY108-3906" fmla="*/ 1511189 h 3006470"/>
                  <a:gd name="connsiteX109-3907" fmla="*/ 5762967 w 6006665"/>
                  <a:gd name="connsiteY109-3908" fmla="*/ 1477102 h 3006470"/>
                  <a:gd name="connsiteX110-3909" fmla="*/ 5729132 w 6006665"/>
                  <a:gd name="connsiteY110-3910" fmla="*/ 1463170 h 3006470"/>
                  <a:gd name="connsiteX111-3911" fmla="*/ 5695337 w 6006665"/>
                  <a:gd name="connsiteY111-3912" fmla="*/ 1472557 h 3006470"/>
                  <a:gd name="connsiteX112-3913" fmla="*/ 5693366 w 6006665"/>
                  <a:gd name="connsiteY112-3914" fmla="*/ 1469797 h 3006470"/>
                  <a:gd name="connsiteX113-3915" fmla="*/ 5683431 w 6006665"/>
                  <a:gd name="connsiteY113-3916" fmla="*/ 1472557 h 3006470"/>
                  <a:gd name="connsiteX114-3917" fmla="*/ 5660706 w 6006665"/>
                  <a:gd name="connsiteY114-3918" fmla="*/ 1440742 h 3006470"/>
                  <a:gd name="connsiteX115-3919" fmla="*/ 5669644 w 6006665"/>
                  <a:gd name="connsiteY115-3920" fmla="*/ 1415717 h 3006470"/>
                  <a:gd name="connsiteX116-3921" fmla="*/ 5640799 w 6006665"/>
                  <a:gd name="connsiteY116-3922" fmla="*/ 1429380 h 3006470"/>
                  <a:gd name="connsiteX117-3923" fmla="*/ 5656705 w 6006665"/>
                  <a:gd name="connsiteY117-3924" fmla="*/ 1472557 h 3006470"/>
                  <a:gd name="connsiteX118-3925" fmla="*/ 5633981 w 6006665"/>
                  <a:gd name="connsiteY118-3926" fmla="*/ 1511189 h 3006470"/>
                  <a:gd name="connsiteX119-3927" fmla="*/ 5586259 w 6006665"/>
                  <a:gd name="connsiteY119-3928" fmla="*/ 1547548 h 3006470"/>
                  <a:gd name="connsiteX120-3929" fmla="*/ 5575676 w 6006665"/>
                  <a:gd name="connsiteY120-3930" fmla="*/ 1546540 h 3006470"/>
                  <a:gd name="connsiteX121-3931" fmla="*/ 5574353 w 6006665"/>
                  <a:gd name="connsiteY121-3932" fmla="*/ 1547548 h 3006470"/>
                  <a:gd name="connsiteX122-3933" fmla="*/ 5539436 w 6006665"/>
                  <a:gd name="connsiteY122-3934" fmla="*/ 1544223 h 3006470"/>
                  <a:gd name="connsiteX123-3935" fmla="*/ 5570352 w 6006665"/>
                  <a:gd name="connsiteY123-3936" fmla="*/ 1586180 h 3006470"/>
                  <a:gd name="connsiteX124-3937" fmla="*/ 5593077 w 6006665"/>
                  <a:gd name="connsiteY124-3938" fmla="*/ 1649809 h 3006470"/>
                  <a:gd name="connsiteX125-3939" fmla="*/ 5608984 w 6006665"/>
                  <a:gd name="connsiteY125-3940" fmla="*/ 1677079 h 3006470"/>
                  <a:gd name="connsiteX126-3941" fmla="*/ 5613529 w 6006665"/>
                  <a:gd name="connsiteY126-3942" fmla="*/ 1708893 h 3006470"/>
                  <a:gd name="connsiteX127-3943" fmla="*/ 5608984 w 6006665"/>
                  <a:gd name="connsiteY127-3944" fmla="*/ 1731618 h 3006470"/>
                  <a:gd name="connsiteX128-3945" fmla="*/ 5597799 w 6006665"/>
                  <a:gd name="connsiteY128-3946" fmla="*/ 1728009 h 3006470"/>
                  <a:gd name="connsiteX129-3947" fmla="*/ 5597077 w 6006665"/>
                  <a:gd name="connsiteY129-3948" fmla="*/ 1731618 h 3006470"/>
                  <a:gd name="connsiteX130-3949" fmla="*/ 5534271 w 6006665"/>
                  <a:gd name="connsiteY130-3950" fmla="*/ 1711358 h 3006470"/>
                  <a:gd name="connsiteX131-3951" fmla="*/ 5436277 w 6006665"/>
                  <a:gd name="connsiteY131-3952" fmla="*/ 1767977 h 3006470"/>
                  <a:gd name="connsiteX132-3953" fmla="*/ 5397645 w 6006665"/>
                  <a:gd name="connsiteY132-3954" fmla="*/ 1779340 h 3006470"/>
                  <a:gd name="connsiteX133-3955" fmla="*/ 5345378 w 6006665"/>
                  <a:gd name="connsiteY133-3956" fmla="*/ 1833879 h 3006470"/>
                  <a:gd name="connsiteX134-3957" fmla="*/ 5290839 w 6006665"/>
                  <a:gd name="connsiteY134-3958" fmla="*/ 1881600 h 3006470"/>
                  <a:gd name="connsiteX135-3959" fmla="*/ 5274932 w 6006665"/>
                  <a:gd name="connsiteY135-3960" fmla="*/ 1913415 h 3006470"/>
                  <a:gd name="connsiteX136-3961" fmla="*/ 5267238 w 6006665"/>
                  <a:gd name="connsiteY136-3962" fmla="*/ 1904988 h 3006470"/>
                  <a:gd name="connsiteX137-3963" fmla="*/ 5263025 w 6006665"/>
                  <a:gd name="connsiteY137-3964" fmla="*/ 1913415 h 3006470"/>
                  <a:gd name="connsiteX138-3965" fmla="*/ 5219538 w 6006665"/>
                  <a:gd name="connsiteY138-3966" fmla="*/ 1865787 h 3006470"/>
                  <a:gd name="connsiteX139-3967" fmla="*/ 5129494 w 6006665"/>
                  <a:gd name="connsiteY139-3968" fmla="*/ 1920232 h 3006470"/>
                  <a:gd name="connsiteX140-3969" fmla="*/ 5126389 w 6006665"/>
                  <a:gd name="connsiteY140-3970" fmla="*/ 1914910 h 3006470"/>
                  <a:gd name="connsiteX141-3971" fmla="*/ 5117587 w 6006665"/>
                  <a:gd name="connsiteY141-3972" fmla="*/ 1920232 h 3006470"/>
                  <a:gd name="connsiteX142-3973" fmla="*/ 5105544 w 6006665"/>
                  <a:gd name="connsiteY142-3974" fmla="*/ 1899586 h 3006470"/>
                  <a:gd name="connsiteX143-3975" fmla="*/ 5074955 w 6006665"/>
                  <a:gd name="connsiteY143-3976" fmla="*/ 1924777 h 3006470"/>
                  <a:gd name="connsiteX144-3977" fmla="*/ 5065718 w 6006665"/>
                  <a:gd name="connsiteY144-3978" fmla="*/ 1922578 h 3006470"/>
                  <a:gd name="connsiteX145-3979" fmla="*/ 5063048 w 6006665"/>
                  <a:gd name="connsiteY145-3980" fmla="*/ 1924777 h 3006470"/>
                  <a:gd name="connsiteX146-3981" fmla="*/ 5026594 w 6006665"/>
                  <a:gd name="connsiteY146-3982" fmla="*/ 1916098 h 3006470"/>
                  <a:gd name="connsiteX147-3983" fmla="*/ 5015871 w 6006665"/>
                  <a:gd name="connsiteY147-3984" fmla="*/ 1961137 h 3006470"/>
                  <a:gd name="connsiteX148-3985" fmla="*/ 4974967 w 6006665"/>
                  <a:gd name="connsiteY148-3986" fmla="*/ 2027038 h 3006470"/>
                  <a:gd name="connsiteX149-3987" fmla="*/ 4974967 w 6006665"/>
                  <a:gd name="connsiteY149-3988" fmla="*/ 2058853 h 3006470"/>
                  <a:gd name="connsiteX150-3989" fmla="*/ 5015871 w 6006665"/>
                  <a:gd name="connsiteY150-3990" fmla="*/ 2074760 h 3006470"/>
                  <a:gd name="connsiteX151-3991" fmla="*/ 5011326 w 6006665"/>
                  <a:gd name="connsiteY151-3992" fmla="*/ 2172476 h 3006470"/>
                  <a:gd name="connsiteX152-3993" fmla="*/ 4999419 w 6006665"/>
                  <a:gd name="connsiteY152-3994" fmla="*/ 2172476 h 3006470"/>
                  <a:gd name="connsiteX153-3995" fmla="*/ 4974967 w 6006665"/>
                  <a:gd name="connsiteY153-3996" fmla="*/ 2172476 h 3006470"/>
                  <a:gd name="connsiteX154-3997" fmla="*/ 4963605 w 6006665"/>
                  <a:gd name="connsiteY154-3998" fmla="*/ 2224742 h 3006470"/>
                  <a:gd name="connsiteX155-3999" fmla="*/ 4974967 w 6006665"/>
                  <a:gd name="connsiteY155-4000" fmla="*/ 2252012 h 3006470"/>
                  <a:gd name="connsiteX156-4001" fmla="*/ 4909065 w 6006665"/>
                  <a:gd name="connsiteY156-4002" fmla="*/ 2286099 h 3006470"/>
                  <a:gd name="connsiteX157-4003" fmla="*/ 4897703 w 6006665"/>
                  <a:gd name="connsiteY157-4004" fmla="*/ 2354273 h 3006470"/>
                  <a:gd name="connsiteX158-4005" fmla="*/ 4845437 w 6006665"/>
                  <a:gd name="connsiteY158-4006" fmla="*/ 2370180 h 3006470"/>
                  <a:gd name="connsiteX159-4007" fmla="*/ 4834074 w 6006665"/>
                  <a:gd name="connsiteY159-4008" fmla="*/ 2429264 h 3006470"/>
                  <a:gd name="connsiteX160-4009" fmla="*/ 4779535 w 6006665"/>
                  <a:gd name="connsiteY160-4010" fmla="*/ 2488348 h 3006470"/>
                  <a:gd name="connsiteX161-4011" fmla="*/ 4777225 w 6006665"/>
                  <a:gd name="connsiteY161-4012" fmla="*/ 2477952 h 3006470"/>
                  <a:gd name="connsiteX162-4013" fmla="*/ 4767628 w 6006665"/>
                  <a:gd name="connsiteY162-4014" fmla="*/ 2488348 h 3006470"/>
                  <a:gd name="connsiteX163-4015" fmla="*/ 4758538 w 6006665"/>
                  <a:gd name="connsiteY163-4016" fmla="*/ 2447444 h 3006470"/>
                  <a:gd name="connsiteX164-4017" fmla="*/ 4742631 w 6006665"/>
                  <a:gd name="connsiteY164-4018" fmla="*/ 2361090 h 3006470"/>
                  <a:gd name="connsiteX165-4019" fmla="*/ 4715361 w 6006665"/>
                  <a:gd name="connsiteY165-4020" fmla="*/ 2220198 h 3006470"/>
                  <a:gd name="connsiteX166-4021" fmla="*/ 4735813 w 6006665"/>
                  <a:gd name="connsiteY166-4022" fmla="*/ 2129299 h 3006470"/>
                  <a:gd name="connsiteX167-4023" fmla="*/ 4767628 w 6006665"/>
                  <a:gd name="connsiteY167-4024" fmla="*/ 2086122 h 3006470"/>
                  <a:gd name="connsiteX168-4025" fmla="*/ 4767628 w 6006665"/>
                  <a:gd name="connsiteY168-4026" fmla="*/ 2058853 h 3006470"/>
                  <a:gd name="connsiteX169-4027" fmla="*/ 4826712 w 6006665"/>
                  <a:gd name="connsiteY169-4028" fmla="*/ 2042945 h 3006470"/>
                  <a:gd name="connsiteX170-4029" fmla="*/ 4892613 w 6006665"/>
                  <a:gd name="connsiteY170-4030" fmla="*/ 1952047 h 3006470"/>
                  <a:gd name="connsiteX171-4031" fmla="*/ 4956243 w 6006665"/>
                  <a:gd name="connsiteY171-4032" fmla="*/ 1877056 h 3006470"/>
                  <a:gd name="connsiteX172-4033" fmla="*/ 5022143 w 6006665"/>
                  <a:gd name="connsiteY172-4034" fmla="*/ 1817971 h 3006470"/>
                  <a:gd name="connsiteX173-4035" fmla="*/ 5046694 w 6006665"/>
                  <a:gd name="connsiteY173-4036" fmla="*/ 1710844 h 3006470"/>
                  <a:gd name="connsiteX174-4037" fmla="*/ 5015871 w 6006665"/>
                  <a:gd name="connsiteY174-4038" fmla="*/ 1715711 h 3006470"/>
                  <a:gd name="connsiteX175-4039" fmla="*/ 4995419 w 6006665"/>
                  <a:gd name="connsiteY175-4040" fmla="*/ 1779340 h 3006470"/>
                  <a:gd name="connsiteX176-4041" fmla="*/ 4904521 w 6006665"/>
                  <a:gd name="connsiteY176-4042" fmla="*/ 1865693 h 3006470"/>
                  <a:gd name="connsiteX177-4043" fmla="*/ 4901708 w 6006665"/>
                  <a:gd name="connsiteY177-4044" fmla="*/ 1857053 h 3006470"/>
                  <a:gd name="connsiteX178-4045" fmla="*/ 4892613 w 6006665"/>
                  <a:gd name="connsiteY178-4046" fmla="*/ 1865693 h 3006470"/>
                  <a:gd name="connsiteX179-4047" fmla="*/ 4861835 w 6006665"/>
                  <a:gd name="connsiteY179-4048" fmla="*/ 1771159 h 3006470"/>
                  <a:gd name="connsiteX180-4049" fmla="*/ 4779535 w 6006665"/>
                  <a:gd name="connsiteY180-4050" fmla="*/ 1795247 h 3006470"/>
                  <a:gd name="connsiteX181-4051" fmla="*/ 4684091 w 6006665"/>
                  <a:gd name="connsiteY181-4052" fmla="*/ 1920232 h 3006470"/>
                  <a:gd name="connsiteX182-4053" fmla="*/ 4715906 w 6006665"/>
                  <a:gd name="connsiteY182-4054" fmla="*/ 1967954 h 3006470"/>
                  <a:gd name="connsiteX183-4055" fmla="*/ 4636369 w 6006665"/>
                  <a:gd name="connsiteY183-4056" fmla="*/ 1983861 h 3006470"/>
                  <a:gd name="connsiteX184-4057" fmla="*/ 4577285 w 6006665"/>
                  <a:gd name="connsiteY184-4058" fmla="*/ 1988406 h 3006470"/>
                  <a:gd name="connsiteX185-4059" fmla="*/ 4577373 w 6006665"/>
                  <a:gd name="connsiteY185-4060" fmla="*/ 1987484 h 3006470"/>
                  <a:gd name="connsiteX186-4061" fmla="*/ 4565379 w 6006665"/>
                  <a:gd name="connsiteY186-4062" fmla="*/ 1988406 h 3006470"/>
                  <a:gd name="connsiteX187-4063" fmla="*/ 4569923 w 6006665"/>
                  <a:gd name="connsiteY187-4064" fmla="*/ 1940685 h 3006470"/>
                  <a:gd name="connsiteX188-4065" fmla="*/ 4520081 w 6006665"/>
                  <a:gd name="connsiteY188-4066" fmla="*/ 1931099 h 3006470"/>
                  <a:gd name="connsiteX189-4067" fmla="*/ 4475025 w 6006665"/>
                  <a:gd name="connsiteY189-4068" fmla="*/ 1961137 h 3006470"/>
                  <a:gd name="connsiteX190-4069" fmla="*/ 4464394 w 6006665"/>
                  <a:gd name="connsiteY190-4070" fmla="*/ 1960286 h 3006470"/>
                  <a:gd name="connsiteX191-4071" fmla="*/ 4463118 w 6006665"/>
                  <a:gd name="connsiteY191-4072" fmla="*/ 1961137 h 3006470"/>
                  <a:gd name="connsiteX192-4073" fmla="*/ 4357637 w 6006665"/>
                  <a:gd name="connsiteY192-4074" fmla="*/ 1952698 h 3006470"/>
                  <a:gd name="connsiteX193-4075" fmla="*/ 4243233 w 6006665"/>
                  <a:gd name="connsiteY193-4076" fmla="*/ 1972499 h 3006470"/>
                  <a:gd name="connsiteX194-4077" fmla="*/ 4125065 w 6006665"/>
                  <a:gd name="connsiteY194-4078" fmla="*/ 2106574 h 3006470"/>
                  <a:gd name="connsiteX195-4079" fmla="*/ 3984173 w 6006665"/>
                  <a:gd name="connsiteY195-4080" fmla="*/ 2263374 h 3006470"/>
                  <a:gd name="connsiteX196-4081" fmla="*/ 4038712 w 6006665"/>
                  <a:gd name="connsiteY196-4082" fmla="*/ 2267919 h 3006470"/>
                  <a:gd name="connsiteX197-4083" fmla="*/ 4059164 w 6006665"/>
                  <a:gd name="connsiteY197-4084" fmla="*/ 2311096 h 3006470"/>
                  <a:gd name="connsiteX198-4085" fmla="*/ 4087782 w 6006665"/>
                  <a:gd name="connsiteY198-4086" fmla="*/ 2319513 h 3006470"/>
                  <a:gd name="connsiteX199-4087" fmla="*/ 4106341 w 6006665"/>
                  <a:gd name="connsiteY199-4088" fmla="*/ 2290644 h 3006470"/>
                  <a:gd name="connsiteX200-4089" fmla="*/ 4117411 w 6006665"/>
                  <a:gd name="connsiteY200-4090" fmla="*/ 2291946 h 3006470"/>
                  <a:gd name="connsiteX201-4091" fmla="*/ 4118248 w 6006665"/>
                  <a:gd name="connsiteY201-4092" fmla="*/ 2290644 h 3006470"/>
                  <a:gd name="connsiteX202-4093" fmla="*/ 4156880 w 6006665"/>
                  <a:gd name="connsiteY202-4094" fmla="*/ 2295189 h 3006470"/>
                  <a:gd name="connsiteX203-4095" fmla="*/ 4211419 w 6006665"/>
                  <a:gd name="connsiteY203-4096" fmla="*/ 2365635 h 3006470"/>
                  <a:gd name="connsiteX204-4097" fmla="*/ 4215964 w 6006665"/>
                  <a:gd name="connsiteY204-4098" fmla="*/ 2413357 h 3006470"/>
                  <a:gd name="connsiteX205-4099" fmla="*/ 4184149 w 6006665"/>
                  <a:gd name="connsiteY205-4100" fmla="*/ 2472441 h 3006470"/>
                  <a:gd name="connsiteX206-4101" fmla="*/ 4177332 w 6006665"/>
                  <a:gd name="connsiteY206-4102" fmla="*/ 2542887 h 3006470"/>
                  <a:gd name="connsiteX207-4103" fmla="*/ 4161425 w 6006665"/>
                  <a:gd name="connsiteY207-4104" fmla="*/ 2629241 h 3006470"/>
                  <a:gd name="connsiteX208-4105" fmla="*/ 4109158 w 6006665"/>
                  <a:gd name="connsiteY208-4106" fmla="*/ 2708777 h 3006470"/>
                  <a:gd name="connsiteX209-4107" fmla="*/ 4097796 w 6006665"/>
                  <a:gd name="connsiteY209-4108" fmla="*/ 2747409 h 3006470"/>
                  <a:gd name="connsiteX210-4109" fmla="*/ 4043257 w 6006665"/>
                  <a:gd name="connsiteY210-4110" fmla="*/ 2806493 h 3006470"/>
                  <a:gd name="connsiteX211-4111" fmla="*/ 3995535 w 6006665"/>
                  <a:gd name="connsiteY211-4112" fmla="*/ 2865577 h 3006470"/>
                  <a:gd name="connsiteX212-4113" fmla="*/ 3975083 w 6006665"/>
                  <a:gd name="connsiteY212-4114" fmla="*/ 2897392 h 3006470"/>
                  <a:gd name="connsiteX213-4115" fmla="*/ 3925089 w 6006665"/>
                  <a:gd name="connsiteY213-4116" fmla="*/ 2924661 h 3006470"/>
                  <a:gd name="connsiteX214-4117" fmla="*/ 3913182 w 6006665"/>
                  <a:gd name="connsiteY214-4118" fmla="*/ 2924661 h 3006470"/>
                  <a:gd name="connsiteX215-4119" fmla="*/ 3904637 w 6006665"/>
                  <a:gd name="connsiteY215-4120" fmla="*/ 2924661 h 3006470"/>
                  <a:gd name="connsiteX216-4121" fmla="*/ 3892729 w 6006665"/>
                  <a:gd name="connsiteY216-4122" fmla="*/ 2924661 h 3006470"/>
                  <a:gd name="connsiteX217-4123" fmla="*/ 3871063 w 6006665"/>
                  <a:gd name="connsiteY217-4124" fmla="*/ 2908412 h 3006470"/>
                  <a:gd name="connsiteX218-4125" fmla="*/ 3829645 w 6006665"/>
                  <a:gd name="connsiteY218-4126" fmla="*/ 2936024 h 3006470"/>
                  <a:gd name="connsiteX219-4127" fmla="*/ 3822828 w 6006665"/>
                  <a:gd name="connsiteY219-4128" fmla="*/ 2956476 h 3006470"/>
                  <a:gd name="connsiteX220-4129" fmla="*/ 3818283 w 6006665"/>
                  <a:gd name="connsiteY220-4130" fmla="*/ 2947386 h 3006470"/>
                  <a:gd name="connsiteX221-4131" fmla="*/ 3818283 w 6006665"/>
                  <a:gd name="connsiteY221-4132" fmla="*/ 2935660 h 3006470"/>
                  <a:gd name="connsiteX222-4133" fmla="*/ 3817738 w 6006665"/>
                  <a:gd name="connsiteY222-4134" fmla="*/ 2936024 h 3006470"/>
                  <a:gd name="connsiteX223-4135" fmla="*/ 3810921 w 6006665"/>
                  <a:gd name="connsiteY223-4136" fmla="*/ 2956476 h 3006470"/>
                  <a:gd name="connsiteX224-4137" fmla="*/ 3806376 w 6006665"/>
                  <a:gd name="connsiteY224-4138" fmla="*/ 2947386 h 3006470"/>
                  <a:gd name="connsiteX225-4139" fmla="*/ 3806376 w 6006665"/>
                  <a:gd name="connsiteY225-4140" fmla="*/ 2920116 h 3006470"/>
                  <a:gd name="connsiteX226-4141" fmla="*/ 3818283 w 6006665"/>
                  <a:gd name="connsiteY226-4142" fmla="*/ 2920116 h 3006470"/>
                  <a:gd name="connsiteX227-4143" fmla="*/ 3826828 w 6006665"/>
                  <a:gd name="connsiteY227-4144" fmla="*/ 2920116 h 3006470"/>
                  <a:gd name="connsiteX228-4145" fmla="*/ 3833645 w 6006665"/>
                  <a:gd name="connsiteY228-4146" fmla="*/ 2861032 h 3006470"/>
                  <a:gd name="connsiteX229-4147" fmla="*/ 3822283 w 6006665"/>
                  <a:gd name="connsiteY229-4148" fmla="*/ 2817856 h 3006470"/>
                  <a:gd name="connsiteX230-4149" fmla="*/ 3849553 w 6006665"/>
                  <a:gd name="connsiteY230-4150" fmla="*/ 2795131 h 3006470"/>
                  <a:gd name="connsiteX231-4151" fmla="*/ 3858814 w 6006665"/>
                  <a:gd name="connsiteY231-4152" fmla="*/ 2797336 h 3006470"/>
                  <a:gd name="connsiteX232-4153" fmla="*/ 3861460 w 6006665"/>
                  <a:gd name="connsiteY232-4154" fmla="*/ 2795131 h 3006470"/>
                  <a:gd name="connsiteX233-4155" fmla="*/ 3898487 w 6006665"/>
                  <a:gd name="connsiteY233-4156" fmla="*/ 2803947 h 3006470"/>
                  <a:gd name="connsiteX234-4157" fmla="*/ 3919999 w 6006665"/>
                  <a:gd name="connsiteY234-4158" fmla="*/ 2758772 h 3006470"/>
                  <a:gd name="connsiteX235-4159" fmla="*/ 3935906 w 6006665"/>
                  <a:gd name="connsiteY235-4160" fmla="*/ 2699687 h 3006470"/>
                  <a:gd name="connsiteX236-4161" fmla="*/ 3947269 w 6006665"/>
                  <a:gd name="connsiteY236-4162" fmla="*/ 2676963 h 3006470"/>
                  <a:gd name="connsiteX237-4163" fmla="*/ 3966292 w 6006665"/>
                  <a:gd name="connsiteY237-4164" fmla="*/ 2632575 h 3006470"/>
                  <a:gd name="connsiteX238-4165" fmla="*/ 3915999 w 6006665"/>
                  <a:gd name="connsiteY238-4166" fmla="*/ 2645148 h 3006470"/>
                  <a:gd name="connsiteX239-4167" fmla="*/ 3888729 w 6006665"/>
                  <a:gd name="connsiteY239-4168" fmla="*/ 2667873 h 3006470"/>
                  <a:gd name="connsiteX240-4169" fmla="*/ 3876822 w 6006665"/>
                  <a:gd name="connsiteY240-4170" fmla="*/ 2667873 h 3006470"/>
                  <a:gd name="connsiteX241-4171" fmla="*/ 3829645 w 6006665"/>
                  <a:gd name="connsiteY241-4172" fmla="*/ 2667873 h 3006470"/>
                  <a:gd name="connsiteX242-4173" fmla="*/ 3817738 w 6006665"/>
                  <a:gd name="connsiteY242-4174" fmla="*/ 2667873 h 3006470"/>
                  <a:gd name="connsiteX243-4175" fmla="*/ 3801831 w 6006665"/>
                  <a:gd name="connsiteY243-4176" fmla="*/ 2613334 h 3006470"/>
                  <a:gd name="connsiteX244-4177" fmla="*/ 3758654 w 6006665"/>
                  <a:gd name="connsiteY244-4178" fmla="*/ 2574702 h 3006470"/>
                  <a:gd name="connsiteX245-4179" fmla="*/ 3692753 w 6006665"/>
                  <a:gd name="connsiteY245-4180" fmla="*/ 2558795 h 3006470"/>
                  <a:gd name="connsiteX246-4181" fmla="*/ 3683663 w 6006665"/>
                  <a:gd name="connsiteY246-4182" fmla="*/ 2499711 h 3006470"/>
                  <a:gd name="connsiteX247-4183" fmla="*/ 3672301 w 6006665"/>
                  <a:gd name="connsiteY247-4184" fmla="*/ 2467896 h 3006470"/>
                  <a:gd name="connsiteX248-4185" fmla="*/ 3656393 w 6006665"/>
                  <a:gd name="connsiteY248-4186" fmla="*/ 2440627 h 3006470"/>
                  <a:gd name="connsiteX249-4187" fmla="*/ 3633669 w 6006665"/>
                  <a:gd name="connsiteY249-4188" fmla="*/ 2381542 h 3006470"/>
                  <a:gd name="connsiteX250-4189" fmla="*/ 3601854 w 6006665"/>
                  <a:gd name="connsiteY250-4190" fmla="*/ 2361090 h 3006470"/>
                  <a:gd name="connsiteX251-4191" fmla="*/ 3545995 w 6006665"/>
                  <a:gd name="connsiteY251-4192" fmla="*/ 2339606 h 3006470"/>
                  <a:gd name="connsiteX252-4193" fmla="*/ 3506955 w 6006665"/>
                  <a:gd name="connsiteY252-4194" fmla="*/ 2345183 h 3006470"/>
                  <a:gd name="connsiteX253-4195" fmla="*/ 3463779 w 6006665"/>
                  <a:gd name="connsiteY253-4196" fmla="*/ 2354273 h 3006470"/>
                  <a:gd name="connsiteX254-4197" fmla="*/ 3431964 w 6006665"/>
                  <a:gd name="connsiteY254-4198" fmla="*/ 2381542 h 3006470"/>
                  <a:gd name="connsiteX255-4199" fmla="*/ 3452416 w 6006665"/>
                  <a:gd name="connsiteY255-4200" fmla="*/ 2397450 h 3006470"/>
                  <a:gd name="connsiteX256-4201" fmla="*/ 3452416 w 6006665"/>
                  <a:gd name="connsiteY256-4202" fmla="*/ 2429264 h 3006470"/>
                  <a:gd name="connsiteX257-4203" fmla="*/ 3431964 w 6006665"/>
                  <a:gd name="connsiteY257-4204" fmla="*/ 2451989 h 3006470"/>
                  <a:gd name="connsiteX258-4205" fmla="*/ 3400150 w 6006665"/>
                  <a:gd name="connsiteY258-4206" fmla="*/ 2511073 h 3006470"/>
                  <a:gd name="connsiteX259-4207" fmla="*/ 3400150 w 6006665"/>
                  <a:gd name="connsiteY259-4208" fmla="*/ 2538343 h 3006470"/>
                  <a:gd name="connsiteX260-4209" fmla="*/ 3350155 w 6006665"/>
                  <a:gd name="connsiteY260-4210" fmla="*/ 2570157 h 3006470"/>
                  <a:gd name="connsiteX261-4211" fmla="*/ 3342342 w 6006665"/>
                  <a:gd name="connsiteY261-4212" fmla="*/ 2567553 h 3006470"/>
                  <a:gd name="connsiteX262-4213" fmla="*/ 3338249 w 6006665"/>
                  <a:gd name="connsiteY262-4214" fmla="*/ 2570157 h 3006470"/>
                  <a:gd name="connsiteX263-4215" fmla="*/ 3290527 w 6006665"/>
                  <a:gd name="connsiteY263-4216" fmla="*/ 2554250 h 3006470"/>
                  <a:gd name="connsiteX264-4217" fmla="*/ 3259257 w 6006665"/>
                  <a:gd name="connsiteY264-4218" fmla="*/ 2554250 h 3006470"/>
                  <a:gd name="connsiteX265-4219" fmla="*/ 3247350 w 6006665"/>
                  <a:gd name="connsiteY265-4220" fmla="*/ 2554250 h 3006470"/>
                  <a:gd name="connsiteX266-4221" fmla="*/ 3231443 w 6006665"/>
                  <a:gd name="connsiteY266-4222" fmla="*/ 2538343 h 3006470"/>
                  <a:gd name="connsiteX267-4223" fmla="*/ 3213271 w 6006665"/>
                  <a:gd name="connsiteY267-4224" fmla="*/ 2533799 h 3006470"/>
                  <a:gd name="connsiteX268-4225" fmla="*/ 3168359 w 6006665"/>
                  <a:gd name="connsiteY268-4226" fmla="*/ 2570157 h 3006470"/>
                  <a:gd name="connsiteX269-4227" fmla="*/ 3120637 w 6006665"/>
                  <a:gd name="connsiteY269-4228" fmla="*/ 2581519 h 3006470"/>
                  <a:gd name="connsiteX270-4229" fmla="*/ 3082005 w 6006665"/>
                  <a:gd name="connsiteY270-4230" fmla="*/ 2597427 h 3006470"/>
                  <a:gd name="connsiteX271-4231" fmla="*/ 3074460 w 6006665"/>
                  <a:gd name="connsiteY271-4232" fmla="*/ 2595630 h 3006470"/>
                  <a:gd name="connsiteX272-4233" fmla="*/ 3070098 w 6006665"/>
                  <a:gd name="connsiteY272-4234" fmla="*/ 2597427 h 3006470"/>
                  <a:gd name="connsiteX273-4235" fmla="*/ 3022376 w 6006665"/>
                  <a:gd name="connsiteY273-4236" fmla="*/ 2586064 h 3006470"/>
                  <a:gd name="connsiteX274-4237" fmla="*/ 3000196 w 6006665"/>
                  <a:gd name="connsiteY274-4238" fmla="*/ 2586064 h 3006470"/>
                  <a:gd name="connsiteX275-4239" fmla="*/ 2988289 w 6006665"/>
                  <a:gd name="connsiteY275-4240" fmla="*/ 2586064 h 3006470"/>
                  <a:gd name="connsiteX276-4241" fmla="*/ 2967837 w 6006665"/>
                  <a:gd name="connsiteY276-4242" fmla="*/ 2554250 h 3006470"/>
                  <a:gd name="connsiteX277-4243" fmla="*/ 2929205 w 6006665"/>
                  <a:gd name="connsiteY277-4244" fmla="*/ 2526980 h 3006470"/>
                  <a:gd name="connsiteX278-4245" fmla="*/ 2902153 w 6006665"/>
                  <a:gd name="connsiteY278-4246" fmla="*/ 2523116 h 3006470"/>
                  <a:gd name="connsiteX279-4247" fmla="*/ 2861576 w 6006665"/>
                  <a:gd name="connsiteY279-4248" fmla="*/ 2526980 h 3006470"/>
                  <a:gd name="connsiteX280-4249" fmla="*/ 2822944 w 6006665"/>
                  <a:gd name="connsiteY280-4250" fmla="*/ 2538343 h 3006470"/>
                  <a:gd name="connsiteX281-4251" fmla="*/ 2818139 w 6006665"/>
                  <a:gd name="connsiteY281-4252" fmla="*/ 2536254 h 3006470"/>
                  <a:gd name="connsiteX282-4253" fmla="*/ 2811037 w 6006665"/>
                  <a:gd name="connsiteY282-4254" fmla="*/ 2538343 h 3006470"/>
                  <a:gd name="connsiteX283-4255" fmla="*/ 2758770 w 6006665"/>
                  <a:gd name="connsiteY283-4256" fmla="*/ 2515618 h 3006470"/>
                  <a:gd name="connsiteX284-4257" fmla="*/ 2751953 w 6006665"/>
                  <a:gd name="connsiteY284-4258" fmla="*/ 2472441 h 3006470"/>
                  <a:gd name="connsiteX285-4259" fmla="*/ 2708776 w 6006665"/>
                  <a:gd name="connsiteY285-4260" fmla="*/ 2456534 h 3006470"/>
                  <a:gd name="connsiteX286-4261" fmla="*/ 2676962 w 6006665"/>
                  <a:gd name="connsiteY286-4262" fmla="*/ 2451989 h 3006470"/>
                  <a:gd name="connsiteX287-4263" fmla="*/ 2642534 w 6006665"/>
                  <a:gd name="connsiteY287-4264" fmla="*/ 2430245 h 3006470"/>
                  <a:gd name="connsiteX288-4265" fmla="*/ 2609333 w 6006665"/>
                  <a:gd name="connsiteY288-4266" fmla="*/ 2488348 h 3006470"/>
                  <a:gd name="connsiteX289-4267" fmla="*/ 2625240 w 6006665"/>
                  <a:gd name="connsiteY289-4268" fmla="*/ 2522435 h 3006470"/>
                  <a:gd name="connsiteX290-4269" fmla="*/ 2586608 w 6006665"/>
                  <a:gd name="connsiteY290-4270" fmla="*/ 2558795 h 3006470"/>
                  <a:gd name="connsiteX291-4271" fmla="*/ 2577105 w 6006665"/>
                  <a:gd name="connsiteY291-4272" fmla="*/ 2556532 h 3006470"/>
                  <a:gd name="connsiteX292-4273" fmla="*/ 2574701 w 6006665"/>
                  <a:gd name="connsiteY292-4274" fmla="*/ 2558795 h 3006470"/>
                  <a:gd name="connsiteX293-4275" fmla="*/ 2526979 w 6006665"/>
                  <a:gd name="connsiteY293-4276" fmla="*/ 2547432 h 3006470"/>
                  <a:gd name="connsiteX294-4277" fmla="*/ 2490620 w 6006665"/>
                  <a:gd name="connsiteY294-4278" fmla="*/ 2542887 h 3006470"/>
                  <a:gd name="connsiteX295-4279" fmla="*/ 2463350 w 6006665"/>
                  <a:gd name="connsiteY295-4280" fmla="*/ 2515618 h 3006470"/>
                  <a:gd name="connsiteX296-4281" fmla="*/ 2436625 w 6006665"/>
                  <a:gd name="connsiteY296-4282" fmla="*/ 2515618 h 3006470"/>
                  <a:gd name="connsiteX297-4283" fmla="*/ 2424718 w 6006665"/>
                  <a:gd name="connsiteY297-4284" fmla="*/ 2515618 h 3006470"/>
                  <a:gd name="connsiteX298-4285" fmla="*/ 2398858 w 6006665"/>
                  <a:gd name="connsiteY298-4286" fmla="*/ 2502687 h 3006470"/>
                  <a:gd name="connsiteX299-4287" fmla="*/ 2350272 w 6006665"/>
                  <a:gd name="connsiteY299-4288" fmla="*/ 2526980 h 3006470"/>
                  <a:gd name="connsiteX300-4289" fmla="*/ 2282098 w 6006665"/>
                  <a:gd name="connsiteY300-4290" fmla="*/ 2574702 h 3006470"/>
                  <a:gd name="connsiteX301-4291" fmla="*/ 2238921 w 6006665"/>
                  <a:gd name="connsiteY301-4292" fmla="*/ 2586064 h 3006470"/>
                  <a:gd name="connsiteX302-4293" fmla="*/ 2227559 w 6006665"/>
                  <a:gd name="connsiteY302-4294" fmla="*/ 2590609 h 3006470"/>
                  <a:gd name="connsiteX303-4295" fmla="*/ 2225178 w 6006665"/>
                  <a:gd name="connsiteY303-4296" fmla="*/ 2586799 h 3006470"/>
                  <a:gd name="connsiteX304-4297" fmla="*/ 2215652 w 6006665"/>
                  <a:gd name="connsiteY304-4298" fmla="*/ 2590609 h 3006470"/>
                  <a:gd name="connsiteX305-4299" fmla="*/ 2193596 w 6006665"/>
                  <a:gd name="connsiteY305-4300" fmla="*/ 2555320 h 3006470"/>
                  <a:gd name="connsiteX306-4301" fmla="*/ 2157112 w 6006665"/>
                  <a:gd name="connsiteY306-4302" fmla="*/ 2558795 h 3006470"/>
                  <a:gd name="connsiteX307-4303" fmla="*/ 2156291 w 6006665"/>
                  <a:gd name="connsiteY307-4304" fmla="*/ 2557739 h 3006470"/>
                  <a:gd name="connsiteX308-4305" fmla="*/ 2145205 w 6006665"/>
                  <a:gd name="connsiteY308-4306" fmla="*/ 2558795 h 3006470"/>
                  <a:gd name="connsiteX309-4307" fmla="*/ 2129298 w 6006665"/>
                  <a:gd name="connsiteY309-4308" fmla="*/ 2538343 h 3006470"/>
                  <a:gd name="connsiteX310-4309" fmla="*/ 2102029 w 6006665"/>
                  <a:gd name="connsiteY310-4310" fmla="*/ 2526980 h 3006470"/>
                  <a:gd name="connsiteX311-4311" fmla="*/ 2086121 w 6006665"/>
                  <a:gd name="connsiteY311-4312" fmla="*/ 2495166 h 3006470"/>
                  <a:gd name="connsiteX312-4313" fmla="*/ 2070005 w 6006665"/>
                  <a:gd name="connsiteY312-4314" fmla="*/ 2486212 h 3006470"/>
                  <a:gd name="connsiteX313-4315" fmla="*/ 2027582 w 6006665"/>
                  <a:gd name="connsiteY313-4316" fmla="*/ 2499711 h 3006470"/>
                  <a:gd name="connsiteX314-4317" fmla="*/ 2023845 w 6006665"/>
                  <a:gd name="connsiteY314-4318" fmla="*/ 2497111 h 3006470"/>
                  <a:gd name="connsiteX315-4319" fmla="*/ 2018675 w 6006665"/>
                  <a:gd name="connsiteY315-4320" fmla="*/ 2499711 h 3006470"/>
                  <a:gd name="connsiteX316-4321" fmla="*/ 1952591 w 6006665"/>
                  <a:gd name="connsiteY316-4322" fmla="*/ 2495166 h 3006470"/>
                  <a:gd name="connsiteX317-4323" fmla="*/ 1947518 w 6006665"/>
                  <a:gd name="connsiteY317-4324" fmla="*/ 2485599 h 3006470"/>
                  <a:gd name="connsiteX318-4325" fmla="*/ 1811153 w 6006665"/>
                  <a:gd name="connsiteY318-4326" fmla="*/ 2295189 h 3006470"/>
                  <a:gd name="connsiteX319-4327" fmla="*/ 1748069 w 6006665"/>
                  <a:gd name="connsiteY319-4328" fmla="*/ 2333821 h 3006470"/>
                  <a:gd name="connsiteX320-4329" fmla="*/ 1711709 w 6006665"/>
                  <a:gd name="connsiteY320-4330" fmla="*/ 2338366 h 3006470"/>
                  <a:gd name="connsiteX321-4331" fmla="*/ 1711926 w 6006665"/>
                  <a:gd name="connsiteY321-4332" fmla="*/ 2336850 h 3006470"/>
                  <a:gd name="connsiteX322-4333" fmla="*/ 1699803 w 6006665"/>
                  <a:gd name="connsiteY322-4334" fmla="*/ 2338366 h 3006470"/>
                  <a:gd name="connsiteX323-4335" fmla="*/ 1704347 w 6006665"/>
                  <a:gd name="connsiteY323-4336" fmla="*/ 2306551 h 3006470"/>
                  <a:gd name="connsiteX324-4337" fmla="*/ 1662460 w 6006665"/>
                  <a:gd name="connsiteY324-4338" fmla="*/ 2288600 h 3006470"/>
                  <a:gd name="connsiteX325-4339" fmla="*/ 1629901 w 6006665"/>
                  <a:gd name="connsiteY325-4340" fmla="*/ 2302006 h 3006470"/>
                  <a:gd name="connsiteX326-4341" fmla="*/ 1629300 w 6006665"/>
                  <a:gd name="connsiteY326-4342" fmla="*/ 2297351 h 3006470"/>
                  <a:gd name="connsiteX327-4343" fmla="*/ 1617994 w 6006665"/>
                  <a:gd name="connsiteY327-4344" fmla="*/ 2302006 h 3006470"/>
                  <a:gd name="connsiteX328-4345" fmla="*/ 1608904 w 6006665"/>
                  <a:gd name="connsiteY328-4346" fmla="*/ 2231560 h 3006470"/>
                  <a:gd name="connsiteX329-4347" fmla="*/ 1552684 w 6006665"/>
                  <a:gd name="connsiteY329-4348" fmla="*/ 2221867 h 3006470"/>
                  <a:gd name="connsiteX330-4349" fmla="*/ 1518550 w 6006665"/>
                  <a:gd name="connsiteY330-4350" fmla="*/ 2247467 h 3006470"/>
                  <a:gd name="connsiteX331-4351" fmla="*/ 1425379 w 6006665"/>
                  <a:gd name="connsiteY331-4352" fmla="*/ 2267919 h 3006470"/>
                  <a:gd name="connsiteX332-4353" fmla="*/ 1409472 w 6006665"/>
                  <a:gd name="connsiteY332-4354" fmla="*/ 2286099 h 3006470"/>
                  <a:gd name="connsiteX333-4355" fmla="*/ 1270852 w 6006665"/>
                  <a:gd name="connsiteY333-4356" fmla="*/ 2306551 h 3006470"/>
                  <a:gd name="connsiteX334-4357" fmla="*/ 1254945 w 6006665"/>
                  <a:gd name="connsiteY334-4358" fmla="*/ 2327003 h 3006470"/>
                  <a:gd name="connsiteX335-4359" fmla="*/ 1282214 w 6006665"/>
                  <a:gd name="connsiteY335-4360" fmla="*/ 2370180 h 3006470"/>
                  <a:gd name="connsiteX336-4361" fmla="*/ 1243582 w 6006665"/>
                  <a:gd name="connsiteY336-4362" fmla="*/ 2386087 h 3006470"/>
                  <a:gd name="connsiteX337-4363" fmla="*/ 1254945 w 6006665"/>
                  <a:gd name="connsiteY337-4364" fmla="*/ 2404267 h 3006470"/>
                  <a:gd name="connsiteX338-4365" fmla="*/ 1216313 w 6006665"/>
                  <a:gd name="connsiteY338-4366" fmla="*/ 2429264 h 3006470"/>
                  <a:gd name="connsiteX339-4367" fmla="*/ 1275397 w 6006665"/>
                  <a:gd name="connsiteY339-4368" fmla="*/ 2472441 h 3006470"/>
                  <a:gd name="connsiteX340-4369" fmla="*/ 1270852 w 6006665"/>
                  <a:gd name="connsiteY340-4370" fmla="*/ 2499711 h 3006470"/>
                  <a:gd name="connsiteX341-4371" fmla="*/ 1259108 w 6006665"/>
                  <a:gd name="connsiteY341-4372" fmla="*/ 2498732 h 3006470"/>
                  <a:gd name="connsiteX342-4373" fmla="*/ 1258945 w 6006665"/>
                  <a:gd name="connsiteY342-4374" fmla="*/ 2499711 h 3006470"/>
                  <a:gd name="connsiteX343-4375" fmla="*/ 1215644 w 6006665"/>
                  <a:gd name="connsiteY343-4376" fmla="*/ 2496102 h 3006470"/>
                  <a:gd name="connsiteX344-4377" fmla="*/ 1204950 w 6006665"/>
                  <a:gd name="connsiteY344-4378" fmla="*/ 2511073 h 3006470"/>
                  <a:gd name="connsiteX345-4379" fmla="*/ 1196495 w 6006665"/>
                  <a:gd name="connsiteY345-4380" fmla="*/ 2506241 h 3006470"/>
                  <a:gd name="connsiteX346-4381" fmla="*/ 1193043 w 6006665"/>
                  <a:gd name="connsiteY346-4382" fmla="*/ 2511073 h 3006470"/>
                  <a:gd name="connsiteX347-4383" fmla="*/ 1145322 w 6006665"/>
                  <a:gd name="connsiteY347-4384" fmla="*/ 2483803 h 3006470"/>
                  <a:gd name="connsiteX348-4385" fmla="*/ 1098145 w 6006665"/>
                  <a:gd name="connsiteY348-4386" fmla="*/ 2483803 h 3006470"/>
                  <a:gd name="connsiteX349-4387" fmla="*/ 1061785 w 6006665"/>
                  <a:gd name="connsiteY349-4388" fmla="*/ 2511073 h 3006470"/>
                  <a:gd name="connsiteX350-4389" fmla="*/ 1055322 w 6006665"/>
                  <a:gd name="connsiteY350-4390" fmla="*/ 2506990 h 3006470"/>
                  <a:gd name="connsiteX351-4391" fmla="*/ 1049878 w 6006665"/>
                  <a:gd name="connsiteY351-4392" fmla="*/ 2511073 h 3006470"/>
                  <a:gd name="connsiteX352-4393" fmla="*/ 1006701 w 6006665"/>
                  <a:gd name="connsiteY352-4394" fmla="*/ 2483803 h 3006470"/>
                  <a:gd name="connsiteX353-4395" fmla="*/ 924893 w 6006665"/>
                  <a:gd name="connsiteY353-4396" fmla="*/ 2447444 h 3006470"/>
                  <a:gd name="connsiteX354-4397" fmla="*/ 877716 w 6006665"/>
                  <a:gd name="connsiteY354-4398" fmla="*/ 2447444 h 3006470"/>
                  <a:gd name="connsiteX355-4399" fmla="*/ 802724 w 6006665"/>
                  <a:gd name="connsiteY355-4400" fmla="*/ 2511073 h 3006470"/>
                  <a:gd name="connsiteX356-4401" fmla="*/ 798179 w 6006665"/>
                  <a:gd name="connsiteY356-4402" fmla="*/ 2554250 h 3006470"/>
                  <a:gd name="connsiteX357-4403" fmla="*/ 787406 w 6006665"/>
                  <a:gd name="connsiteY357-4404" fmla="*/ 2543477 h 3006470"/>
                  <a:gd name="connsiteX358-4405" fmla="*/ 786272 w 6006665"/>
                  <a:gd name="connsiteY358-4406" fmla="*/ 2554250 h 3006470"/>
                  <a:gd name="connsiteX359-4407" fmla="*/ 756063 w 6006665"/>
                  <a:gd name="connsiteY359-4408" fmla="*/ 2524040 h 3006470"/>
                  <a:gd name="connsiteX360-4409" fmla="*/ 732278 w 6006665"/>
                  <a:gd name="connsiteY360-4410" fmla="*/ 2581519 h 3006470"/>
                  <a:gd name="connsiteX361-4411" fmla="*/ 743640 w 6006665"/>
                  <a:gd name="connsiteY361-4412" fmla="*/ 2590609 h 3006470"/>
                  <a:gd name="connsiteX362-4413" fmla="*/ 723188 w 6006665"/>
                  <a:gd name="connsiteY362-4414" fmla="*/ 2633786 h 3006470"/>
                  <a:gd name="connsiteX363-4415" fmla="*/ 747026 w 6006665"/>
                  <a:gd name="connsiteY363-4416" fmla="*/ 2670627 h 3006470"/>
                  <a:gd name="connsiteX364-4417" fmla="*/ 763548 w 6006665"/>
                  <a:gd name="connsiteY364-4418" fmla="*/ 2667873 h 3006470"/>
                  <a:gd name="connsiteX365-4419" fmla="*/ 764871 w 6006665"/>
                  <a:gd name="connsiteY365-4420" fmla="*/ 2669637 h 3006470"/>
                  <a:gd name="connsiteX366-4421" fmla="*/ 775455 w 6006665"/>
                  <a:gd name="connsiteY366-4422" fmla="*/ 2667873 h 3006470"/>
                  <a:gd name="connsiteX367-4423" fmla="*/ 802724 w 6006665"/>
                  <a:gd name="connsiteY367-4424" fmla="*/ 2704232 h 3006470"/>
                  <a:gd name="connsiteX368-4425" fmla="*/ 798179 w 6006665"/>
                  <a:gd name="connsiteY368-4426" fmla="*/ 2731502 h 3006470"/>
                  <a:gd name="connsiteX369-4427" fmla="*/ 818632 w 6006665"/>
                  <a:gd name="connsiteY369-4428" fmla="*/ 2742864 h 3006470"/>
                  <a:gd name="connsiteX370-4429" fmla="*/ 802724 w 6006665"/>
                  <a:gd name="connsiteY370-4430" fmla="*/ 2774679 h 3006470"/>
                  <a:gd name="connsiteX371-4431" fmla="*/ 766365 w 6006665"/>
                  <a:gd name="connsiteY371-4432" fmla="*/ 2779224 h 3006470"/>
                  <a:gd name="connsiteX372-4433" fmla="*/ 727733 w 6006665"/>
                  <a:gd name="connsiteY372-4434" fmla="*/ 2838308 h 3006470"/>
                  <a:gd name="connsiteX373-4435" fmla="*/ 759548 w 6006665"/>
                  <a:gd name="connsiteY373-4436" fmla="*/ 2881485 h 3006470"/>
                  <a:gd name="connsiteX374-4437" fmla="*/ 759548 w 6006665"/>
                  <a:gd name="connsiteY374-4438" fmla="*/ 2920116 h 3006470"/>
                  <a:gd name="connsiteX375-4439" fmla="*/ 798179 w 6006665"/>
                  <a:gd name="connsiteY375-4440" fmla="*/ 2979201 h 3006470"/>
                  <a:gd name="connsiteX376-4441" fmla="*/ 775455 w 6006665"/>
                  <a:gd name="connsiteY376-4442" fmla="*/ 2995108 h 3006470"/>
                  <a:gd name="connsiteX377-4443" fmla="*/ 770910 w 6006665"/>
                  <a:gd name="connsiteY377-4444" fmla="*/ 3006470 h 3006470"/>
                  <a:gd name="connsiteX378-4445" fmla="*/ 759003 w 6006665"/>
                  <a:gd name="connsiteY378-4446" fmla="*/ 3006470 h 3006470"/>
                  <a:gd name="connsiteX379-4447" fmla="*/ 755003 w 6006665"/>
                  <a:gd name="connsiteY379-4448" fmla="*/ 3006470 h 3006470"/>
                  <a:gd name="connsiteX380-4449" fmla="*/ 743096 w 6006665"/>
                  <a:gd name="connsiteY380-4450" fmla="*/ 3006470 h 3006470"/>
                  <a:gd name="connsiteX381-4451" fmla="*/ 715826 w 6006665"/>
                  <a:gd name="connsiteY381-4452" fmla="*/ 2972383 h 3006470"/>
                  <a:gd name="connsiteX382-4453" fmla="*/ 704464 w 6006665"/>
                  <a:gd name="connsiteY382-4454" fmla="*/ 2972383 h 3006470"/>
                  <a:gd name="connsiteX383-4455" fmla="*/ 684012 w 6006665"/>
                  <a:gd name="connsiteY383-4456" fmla="*/ 2963293 h 3006470"/>
                  <a:gd name="connsiteX384-4457" fmla="*/ 672649 w 6006665"/>
                  <a:gd name="connsiteY384-4458" fmla="*/ 2940569 h 3006470"/>
                  <a:gd name="connsiteX385-4459" fmla="*/ 645222 w 6006665"/>
                  <a:gd name="connsiteY385-4460" fmla="*/ 2932732 h 3006470"/>
                  <a:gd name="connsiteX386-4461" fmla="*/ 625472 w 6006665"/>
                  <a:gd name="connsiteY386-4462" fmla="*/ 2936024 h 3006470"/>
                  <a:gd name="connsiteX387-4463" fmla="*/ 623771 w 6006665"/>
                  <a:gd name="connsiteY387-4464" fmla="*/ 2934323 h 3006470"/>
                  <a:gd name="connsiteX388-4465" fmla="*/ 613565 w 6006665"/>
                  <a:gd name="connsiteY388-4466" fmla="*/ 2936024 h 3006470"/>
                  <a:gd name="connsiteX389-4467" fmla="*/ 609020 w 6006665"/>
                  <a:gd name="connsiteY389-4468" fmla="*/ 2931479 h 3006470"/>
                  <a:gd name="connsiteX390-4469" fmla="*/ 559026 w 6006665"/>
                  <a:gd name="connsiteY390-4470" fmla="*/ 2904209 h 3006470"/>
                  <a:gd name="connsiteX391-4471" fmla="*/ 506760 w 6006665"/>
                  <a:gd name="connsiteY391-4472" fmla="*/ 2897392 h 3006470"/>
                  <a:gd name="connsiteX392-4473" fmla="*/ 483280 w 6006665"/>
                  <a:gd name="connsiteY392-4474" fmla="*/ 2890683 h 3006470"/>
                  <a:gd name="connsiteX393-4475" fmla="*/ 480035 w 6006665"/>
                  <a:gd name="connsiteY393-4476" fmla="*/ 2892847 h 3006470"/>
                  <a:gd name="connsiteX394-4477" fmla="*/ 475042 w 6006665"/>
                  <a:gd name="connsiteY394-4478" fmla="*/ 2888329 h 3006470"/>
                  <a:gd name="connsiteX395-4479" fmla="*/ 474945 w 6006665"/>
                  <a:gd name="connsiteY395-4480" fmla="*/ 2888302 h 3006470"/>
                  <a:gd name="connsiteX396-4481" fmla="*/ 468128 w 6006665"/>
                  <a:gd name="connsiteY396-4482" fmla="*/ 2892847 h 3006470"/>
                  <a:gd name="connsiteX397-4483" fmla="*/ 420406 w 6006665"/>
                  <a:gd name="connsiteY397-4484" fmla="*/ 2849670 h 3006470"/>
                  <a:gd name="connsiteX398-4485" fmla="*/ 381774 w 6006665"/>
                  <a:gd name="connsiteY398-4486" fmla="*/ 2833763 h 3006470"/>
                  <a:gd name="connsiteX399-4487" fmla="*/ 349960 w 6006665"/>
                  <a:gd name="connsiteY399-4488" fmla="*/ 2801948 h 3006470"/>
                  <a:gd name="connsiteX400-4489" fmla="*/ 377229 w 6006665"/>
                  <a:gd name="connsiteY400-4490" fmla="*/ 2795131 h 3006470"/>
                  <a:gd name="connsiteX401-4491" fmla="*/ 404499 w 6006665"/>
                  <a:gd name="connsiteY401-4492" fmla="*/ 2747409 h 3006470"/>
                  <a:gd name="connsiteX402-4493" fmla="*/ 388591 w 6006665"/>
                  <a:gd name="connsiteY402-4494" fmla="*/ 2731502 h 3006470"/>
                  <a:gd name="connsiteX403-4495" fmla="*/ 440858 w 6006665"/>
                  <a:gd name="connsiteY403-4496" fmla="*/ 2704232 h 3006470"/>
                  <a:gd name="connsiteX404-4497" fmla="*/ 440858 w 6006665"/>
                  <a:gd name="connsiteY404-4498" fmla="*/ 2701176 h 3006470"/>
                  <a:gd name="connsiteX405-4499" fmla="*/ 416406 w 6006665"/>
                  <a:gd name="connsiteY405-4500" fmla="*/ 2704232 h 3006470"/>
                  <a:gd name="connsiteX406-4501" fmla="*/ 416406 w 6006665"/>
                  <a:gd name="connsiteY406-4502" fmla="*/ 2702744 h 3006470"/>
                  <a:gd name="connsiteX407-4503" fmla="*/ 404499 w 6006665"/>
                  <a:gd name="connsiteY407-4504" fmla="*/ 2704232 h 3006470"/>
                  <a:gd name="connsiteX408-4505" fmla="*/ 404499 w 6006665"/>
                  <a:gd name="connsiteY408-4506" fmla="*/ 2683780 h 3006470"/>
                  <a:gd name="connsiteX409-4507" fmla="*/ 424951 w 6006665"/>
                  <a:gd name="connsiteY409-4508" fmla="*/ 2667873 h 3006470"/>
                  <a:gd name="connsiteX410-4509" fmla="*/ 463583 w 6006665"/>
                  <a:gd name="connsiteY410-4510" fmla="*/ 2661056 h 3006470"/>
                  <a:gd name="connsiteX411-4511" fmla="*/ 468128 w 6006665"/>
                  <a:gd name="connsiteY411-4512" fmla="*/ 2645148 h 3006470"/>
                  <a:gd name="connsiteX412-4513" fmla="*/ 456765 w 6006665"/>
                  <a:gd name="connsiteY412-4514" fmla="*/ 2613334 h 3006470"/>
                  <a:gd name="connsiteX413-4515" fmla="*/ 474945 w 6006665"/>
                  <a:gd name="connsiteY413-4516" fmla="*/ 2586064 h 3006470"/>
                  <a:gd name="connsiteX414-4517" fmla="*/ 474945 w 6006665"/>
                  <a:gd name="connsiteY414-4518" fmla="*/ 2565612 h 3006470"/>
                  <a:gd name="connsiteX415-4519" fmla="*/ 420406 w 6006665"/>
                  <a:gd name="connsiteY415-4520" fmla="*/ 2547432 h 3006470"/>
                  <a:gd name="connsiteX416-4521" fmla="*/ 409588 w 6006665"/>
                  <a:gd name="connsiteY416-4522" fmla="*/ 2547432 h 3006470"/>
                  <a:gd name="connsiteX417-4523" fmla="*/ 397681 w 6006665"/>
                  <a:gd name="connsiteY417-4524" fmla="*/ 2547432 h 3006470"/>
                  <a:gd name="connsiteX418-4525" fmla="*/ 379485 w 6006665"/>
                  <a:gd name="connsiteY418-4526" fmla="*/ 2525193 h 3006470"/>
                  <a:gd name="connsiteX419-4527" fmla="*/ 357322 w 6006665"/>
                  <a:gd name="connsiteY419-4528" fmla="*/ 2531525 h 3006470"/>
                  <a:gd name="connsiteX420-4529" fmla="*/ 352842 w 6006665"/>
                  <a:gd name="connsiteY420-4530" fmla="*/ 2529403 h 3006470"/>
                  <a:gd name="connsiteX421-4531" fmla="*/ 345415 w 6006665"/>
                  <a:gd name="connsiteY421-4532" fmla="*/ 2531525 h 3006470"/>
                  <a:gd name="connsiteX422-4533" fmla="*/ 302238 w 6006665"/>
                  <a:gd name="connsiteY422-4534" fmla="*/ 2511073 h 3006470"/>
                  <a:gd name="connsiteX423-4535" fmla="*/ 302238 w 6006665"/>
                  <a:gd name="connsiteY423-4536" fmla="*/ 2499711 h 3006470"/>
                  <a:gd name="connsiteX424-4537" fmla="*/ 286331 w 6006665"/>
                  <a:gd name="connsiteY424-4538" fmla="*/ 2472441 h 3006470"/>
                  <a:gd name="connsiteX425-4539" fmla="*/ 270968 w 6006665"/>
                  <a:gd name="connsiteY425-4540" fmla="*/ 2472441 h 3006470"/>
                  <a:gd name="connsiteX426-4541" fmla="*/ 259061 w 6006665"/>
                  <a:gd name="connsiteY426-4542" fmla="*/ 2472441 h 3006470"/>
                  <a:gd name="connsiteX427-4543" fmla="*/ 254516 w 6006665"/>
                  <a:gd name="connsiteY427-4544" fmla="*/ 2456534 h 3006470"/>
                  <a:gd name="connsiteX428-4545" fmla="*/ 263606 w 6006665"/>
                  <a:gd name="connsiteY428-4546" fmla="*/ 2440627 h 3006470"/>
                  <a:gd name="connsiteX429-4547" fmla="*/ 243991 w 6006665"/>
                  <a:gd name="connsiteY429-4548" fmla="*/ 2410114 h 3006470"/>
                  <a:gd name="connsiteX430-4549" fmla="*/ 216429 w 6006665"/>
                  <a:gd name="connsiteY430-4550" fmla="*/ 2413357 h 3006470"/>
                  <a:gd name="connsiteX431-4551" fmla="*/ 212956 w 6006665"/>
                  <a:gd name="connsiteY431-4552" fmla="*/ 2412365 h 3006470"/>
                  <a:gd name="connsiteX432-4553" fmla="*/ 204522 w 6006665"/>
                  <a:gd name="connsiteY432-4554" fmla="*/ 2413357 h 3006470"/>
                  <a:gd name="connsiteX433-4555" fmla="*/ 199623 w 6006665"/>
                  <a:gd name="connsiteY433-4556" fmla="*/ 2411957 h 3006470"/>
                  <a:gd name="connsiteX434-4557" fmla="*/ 195977 w 6006665"/>
                  <a:gd name="connsiteY434-4558" fmla="*/ 2424719 h 3006470"/>
                  <a:gd name="connsiteX435-4559" fmla="*/ 184968 w 6006665"/>
                  <a:gd name="connsiteY435-4560" fmla="*/ 2421574 h 3006470"/>
                  <a:gd name="connsiteX436-4561" fmla="*/ 184070 w 6006665"/>
                  <a:gd name="connsiteY436-4562" fmla="*/ 2424719 h 3006470"/>
                  <a:gd name="connsiteX437-4563" fmla="*/ 168163 w 6006665"/>
                  <a:gd name="connsiteY437-4564" fmla="*/ 2420184 h 3006470"/>
                  <a:gd name="connsiteX438-4565" fmla="*/ 156800 w 6006665"/>
                  <a:gd name="connsiteY438-4566" fmla="*/ 2381542 h 3006470"/>
                  <a:gd name="connsiteX439-4567" fmla="*/ 152255 w 6006665"/>
                  <a:gd name="connsiteY439-4568" fmla="*/ 2365635 h 3006470"/>
                  <a:gd name="connsiteX440-4569" fmla="*/ 156800 w 6006665"/>
                  <a:gd name="connsiteY440-4570" fmla="*/ 2361090 h 3006470"/>
                  <a:gd name="connsiteX441-4571" fmla="*/ 168707 w 6006665"/>
                  <a:gd name="connsiteY441-4572" fmla="*/ 2361090 h 3006470"/>
                  <a:gd name="connsiteX442-4573" fmla="*/ 188615 w 6006665"/>
                  <a:gd name="connsiteY442-4574" fmla="*/ 2361090 h 3006470"/>
                  <a:gd name="connsiteX443-4575" fmla="*/ 199977 w 6006665"/>
                  <a:gd name="connsiteY443-4576" fmla="*/ 2349728 h 3006470"/>
                  <a:gd name="connsiteX444-4577" fmla="*/ 188615 w 6006665"/>
                  <a:gd name="connsiteY444-4578" fmla="*/ 2327003 h 3006470"/>
                  <a:gd name="connsiteX445-4579" fmla="*/ 168163 w 6006665"/>
                  <a:gd name="connsiteY445-4580" fmla="*/ 2317914 h 3006470"/>
                  <a:gd name="connsiteX446-4581" fmla="*/ 168163 w 6006665"/>
                  <a:gd name="connsiteY446-4582" fmla="*/ 2311096 h 3006470"/>
                  <a:gd name="connsiteX447-4583" fmla="*/ 152255 w 6006665"/>
                  <a:gd name="connsiteY447-4584" fmla="*/ 2295189 h 3006470"/>
                  <a:gd name="connsiteX448-4585" fmla="*/ 129531 w 6006665"/>
                  <a:gd name="connsiteY448-4586" fmla="*/ 2258829 h 3006470"/>
                  <a:gd name="connsiteX449-4587" fmla="*/ 140893 w 6006665"/>
                  <a:gd name="connsiteY449-4588" fmla="*/ 2236105 h 3006470"/>
                  <a:gd name="connsiteX450-4589" fmla="*/ 136348 w 6006665"/>
                  <a:gd name="connsiteY450-4590" fmla="*/ 2208835 h 3006470"/>
                  <a:gd name="connsiteX451-4591" fmla="*/ 103789 w 6006665"/>
                  <a:gd name="connsiteY451-4592" fmla="*/ 2195428 h 3006470"/>
                  <a:gd name="connsiteX452-4593" fmla="*/ 93716 w 6006665"/>
                  <a:gd name="connsiteY452-4594" fmla="*/ 2199745 h 3006470"/>
                  <a:gd name="connsiteX453-4595" fmla="*/ 91868 w 6006665"/>
                  <a:gd name="connsiteY453-4596" fmla="*/ 2195434 h 3006470"/>
                  <a:gd name="connsiteX454-4597" fmla="*/ 81809 w 6006665"/>
                  <a:gd name="connsiteY454-4598" fmla="*/ 2199745 h 3006470"/>
                  <a:gd name="connsiteX455-4599" fmla="*/ 74992 w 6006665"/>
                  <a:gd name="connsiteY455-4600" fmla="*/ 2183838 h 3006470"/>
                  <a:gd name="connsiteX456-4601" fmla="*/ 34087 w 6006665"/>
                  <a:gd name="connsiteY456-4602" fmla="*/ 2172476 h 3006470"/>
                  <a:gd name="connsiteX457-4603" fmla="*/ 22725 w 6006665"/>
                  <a:gd name="connsiteY457-4604" fmla="*/ 2129299 h 3006470"/>
                  <a:gd name="connsiteX458-4605" fmla="*/ 22725 w 6006665"/>
                  <a:gd name="connsiteY458-4606" fmla="*/ 2097484 h 3006470"/>
                  <a:gd name="connsiteX459-4607" fmla="*/ 0 w 6006665"/>
                  <a:gd name="connsiteY459-4608" fmla="*/ 2081577 h 3006470"/>
                  <a:gd name="connsiteX460-4609" fmla="*/ 15907 w 6006665"/>
                  <a:gd name="connsiteY460-4610" fmla="*/ 2058853 h 3006470"/>
                  <a:gd name="connsiteX461-4611" fmla="*/ 6818 w 6006665"/>
                  <a:gd name="connsiteY461-4612" fmla="*/ 1995224 h 3006470"/>
                  <a:gd name="connsiteX462-4613" fmla="*/ 34087 w 6006665"/>
                  <a:gd name="connsiteY462-4614" fmla="*/ 1952047 h 3006470"/>
                  <a:gd name="connsiteX463-4615" fmla="*/ 27270 w 6006665"/>
                  <a:gd name="connsiteY463-4616" fmla="*/ 1940685 h 3006470"/>
                  <a:gd name="connsiteX464-4617" fmla="*/ 70447 w 6006665"/>
                  <a:gd name="connsiteY464-4618" fmla="*/ 1902053 h 3006470"/>
                  <a:gd name="connsiteX465-4619" fmla="*/ 27270 w 6006665"/>
                  <a:gd name="connsiteY465-4620" fmla="*/ 1865693 h 3006470"/>
                  <a:gd name="connsiteX466-4621" fmla="*/ 109078 w 6006665"/>
                  <a:gd name="connsiteY466-4622" fmla="*/ 1767977 h 3006470"/>
                  <a:gd name="connsiteX467-4623" fmla="*/ 145438 w 6006665"/>
                  <a:gd name="connsiteY467-4624" fmla="*/ 1724800 h 3006470"/>
                  <a:gd name="connsiteX468-4625" fmla="*/ 156800 w 6006665"/>
                  <a:gd name="connsiteY468-4626" fmla="*/ 1681624 h 3006470"/>
                  <a:gd name="connsiteX469-4627" fmla="*/ 102261 w 6006665"/>
                  <a:gd name="connsiteY469-4628" fmla="*/ 1629357 h 3006470"/>
                  <a:gd name="connsiteX470-4629" fmla="*/ 118168 w 6006665"/>
                  <a:gd name="connsiteY470-4630" fmla="*/ 1574818 h 3006470"/>
                  <a:gd name="connsiteX471-4631" fmla="*/ 86354 w 6006665"/>
                  <a:gd name="connsiteY471-4632" fmla="*/ 1511189 h 3006470"/>
                  <a:gd name="connsiteX472-4633" fmla="*/ 109078 w 6006665"/>
                  <a:gd name="connsiteY472-4634" fmla="*/ 1436197 h 3006470"/>
                  <a:gd name="connsiteX473-4635" fmla="*/ 70447 w 6006665"/>
                  <a:gd name="connsiteY473-4636" fmla="*/ 1333936 h 3006470"/>
                  <a:gd name="connsiteX474-4637" fmla="*/ 102261 w 6006665"/>
                  <a:gd name="connsiteY474-4638" fmla="*/ 1263490 h 3006470"/>
                  <a:gd name="connsiteX475-4639" fmla="*/ 43177 w 6006665"/>
                  <a:gd name="connsiteY475-4640" fmla="*/ 1197589 h 3006470"/>
                  <a:gd name="connsiteX476-4641" fmla="*/ 49994 w 6006665"/>
                  <a:gd name="connsiteY476-4642" fmla="*/ 1122597 h 3006470"/>
                  <a:gd name="connsiteX477-4643" fmla="*/ 81809 w 6006665"/>
                  <a:gd name="connsiteY477-4644" fmla="*/ 1118052 h 3006470"/>
                  <a:gd name="connsiteX478-4645" fmla="*/ 145438 w 6006665"/>
                  <a:gd name="connsiteY478-4646" fmla="*/ 1074876 h 3006470"/>
                  <a:gd name="connsiteX479-4647" fmla="*/ 184070 w 6006665"/>
                  <a:gd name="connsiteY479-4648" fmla="*/ 1036244 h 3006470"/>
                  <a:gd name="connsiteX480-4649" fmla="*/ 189699 w 6006665"/>
                  <a:gd name="connsiteY480-4650" fmla="*/ 1042522 h 3006470"/>
                  <a:gd name="connsiteX481-4651" fmla="*/ 195977 w 6006665"/>
                  <a:gd name="connsiteY481-4652" fmla="*/ 1036244 h 3006470"/>
                  <a:gd name="connsiteX482-4653" fmla="*/ 255061 w 6006665"/>
                  <a:gd name="connsiteY482-4654" fmla="*/ 1102145 h 3006470"/>
                  <a:gd name="connsiteX483-4655" fmla="*/ 350504 w 6006665"/>
                  <a:gd name="connsiteY483-4656" fmla="*/ 1122597 h 3006470"/>
                  <a:gd name="connsiteX484-4657" fmla="*/ 491397 w 6006665"/>
                  <a:gd name="connsiteY484-4658" fmla="*/ 1236221 h 3006470"/>
                  <a:gd name="connsiteX485-4659" fmla="*/ 523211 w 6006665"/>
                  <a:gd name="connsiteY485-4660" fmla="*/ 1283942 h 3006470"/>
                  <a:gd name="connsiteX486-4661" fmla="*/ 523211 w 6006665"/>
                  <a:gd name="connsiteY486-4662" fmla="*/ 1343026 h 3006470"/>
                  <a:gd name="connsiteX487-4663" fmla="*/ 486852 w 6006665"/>
                  <a:gd name="connsiteY487-4664" fmla="*/ 1397565 h 3006470"/>
                  <a:gd name="connsiteX488-4665" fmla="*/ 420951 w 6006665"/>
                  <a:gd name="connsiteY488-4666" fmla="*/ 1418018 h 3006470"/>
                  <a:gd name="connsiteX489-4667" fmla="*/ 415909 w 6006665"/>
                  <a:gd name="connsiteY489-4668" fmla="*/ 1415887 h 3006470"/>
                  <a:gd name="connsiteX490-4669" fmla="*/ 409044 w 6006665"/>
                  <a:gd name="connsiteY490-4670" fmla="*/ 1418018 h 3006470"/>
                  <a:gd name="connsiteX491-4671" fmla="*/ 252950 w 6006665"/>
                  <a:gd name="connsiteY491-4672" fmla="*/ 1352062 h 3006470"/>
                  <a:gd name="connsiteX492-4673" fmla="*/ 232336 w 6006665"/>
                  <a:gd name="connsiteY492-4674" fmla="*/ 1358934 h 3006470"/>
                  <a:gd name="connsiteX493-4675" fmla="*/ 291420 w 6006665"/>
                  <a:gd name="connsiteY493-4676" fmla="*/ 1429380 h 3006470"/>
                  <a:gd name="connsiteX494-4677" fmla="*/ 291420 w 6006665"/>
                  <a:gd name="connsiteY494-4678" fmla="*/ 1468012 h 3006470"/>
                  <a:gd name="connsiteX495-4679" fmla="*/ 298238 w 6006665"/>
                  <a:gd name="connsiteY495-4680" fmla="*/ 1554366 h 3006470"/>
                  <a:gd name="connsiteX496-4681" fmla="*/ 345959 w 6006665"/>
                  <a:gd name="connsiteY496-4682" fmla="*/ 1586180 h 3006470"/>
                  <a:gd name="connsiteX497-4683" fmla="*/ 362087 w 6006665"/>
                  <a:gd name="connsiteY497-4684" fmla="*/ 1595588 h 3006470"/>
                  <a:gd name="connsiteX498-4685" fmla="*/ 365867 w 6006665"/>
                  <a:gd name="connsiteY498-4686" fmla="*/ 1563455 h 3006470"/>
                  <a:gd name="connsiteX499-4687" fmla="*/ 345415 w 6006665"/>
                  <a:gd name="connsiteY499-4688" fmla="*/ 1527096 h 3006470"/>
                  <a:gd name="connsiteX500-4689" fmla="*/ 365867 w 6006665"/>
                  <a:gd name="connsiteY500-4690" fmla="*/ 1495281 h 3006470"/>
                  <a:gd name="connsiteX501-4691" fmla="*/ 374560 w 6006665"/>
                  <a:gd name="connsiteY501-4692" fmla="*/ 1500280 h 3006470"/>
                  <a:gd name="connsiteX502-4693" fmla="*/ 377774 w 6006665"/>
                  <a:gd name="connsiteY502-4694" fmla="*/ 1495281 h 3006470"/>
                  <a:gd name="connsiteX503-4695" fmla="*/ 461933 w 6006665"/>
                  <a:gd name="connsiteY503-4696" fmla="*/ 1543673 h 3006470"/>
                  <a:gd name="connsiteX504-4697" fmla="*/ 484035 w 6006665"/>
                  <a:gd name="connsiteY504-4698" fmla="*/ 1527096 h 3006470"/>
                  <a:gd name="connsiteX505-4699" fmla="*/ 463583 w 6006665"/>
                  <a:gd name="connsiteY505-4700" fmla="*/ 1461194 h 3006470"/>
                  <a:gd name="connsiteX506-4701" fmla="*/ 549936 w 6006665"/>
                  <a:gd name="connsiteY506-4702" fmla="*/ 1374841 h 3006470"/>
                  <a:gd name="connsiteX507-4703" fmla="*/ 559742 w 6006665"/>
                  <a:gd name="connsiteY507-4704" fmla="*/ 1376942 h 3006470"/>
                  <a:gd name="connsiteX508-4705" fmla="*/ 561843 w 6006665"/>
                  <a:gd name="connsiteY508-4706" fmla="*/ 1374841 h 3006470"/>
                  <a:gd name="connsiteX509-4707" fmla="*/ 593658 w 6006665"/>
                  <a:gd name="connsiteY509-4708" fmla="*/ 1381658 h 3006470"/>
                  <a:gd name="connsiteX510-4709" fmla="*/ 620945 w 6006665"/>
                  <a:gd name="connsiteY510-4710" fmla="*/ 1405535 h 3006470"/>
                  <a:gd name="connsiteX511-4711" fmla="*/ 640835 w 6006665"/>
                  <a:gd name="connsiteY511-4712" fmla="*/ 1349844 h 3006470"/>
                  <a:gd name="connsiteX512-4713" fmla="*/ 609020 w 6006665"/>
                  <a:gd name="connsiteY512-4714" fmla="*/ 1295305 h 3006470"/>
                  <a:gd name="connsiteX513-4715" fmla="*/ 624928 w 6006665"/>
                  <a:gd name="connsiteY513-4716" fmla="*/ 1236221 h 3006470"/>
                  <a:gd name="connsiteX514-4717" fmla="*/ 597658 w 6006665"/>
                  <a:gd name="connsiteY514-4718" fmla="*/ 1177136 h 3006470"/>
                  <a:gd name="connsiteX515-4719" fmla="*/ 611562 w 6006665"/>
                  <a:gd name="connsiteY515-4720" fmla="*/ 1181462 h 3006470"/>
                  <a:gd name="connsiteX516-4721" fmla="*/ 609565 w 6006665"/>
                  <a:gd name="connsiteY516-4722" fmla="*/ 1177136 h 3006470"/>
                  <a:gd name="connsiteX517-4723" fmla="*/ 711826 w 6006665"/>
                  <a:gd name="connsiteY517-4724" fmla="*/ 1208951 h 3006470"/>
                  <a:gd name="connsiteX518-4725" fmla="*/ 732278 w 6006665"/>
                  <a:gd name="connsiteY518-4726" fmla="*/ 1263490 h 3006470"/>
                  <a:gd name="connsiteX519-4727" fmla="*/ 684556 w 6006665"/>
                  <a:gd name="connsiteY519-4728" fmla="*/ 1274852 h 3006470"/>
                  <a:gd name="connsiteX520-4729" fmla="*/ 684556 w 6006665"/>
                  <a:gd name="connsiteY520-4730" fmla="*/ 1327119 h 3006470"/>
                  <a:gd name="connsiteX521-4731" fmla="*/ 713309 w 6006665"/>
                  <a:gd name="connsiteY521-4732" fmla="*/ 1355872 h 3006470"/>
                  <a:gd name="connsiteX522-4733" fmla="*/ 763548 w 6006665"/>
                  <a:gd name="connsiteY522-4734" fmla="*/ 1338481 h 3006470"/>
                  <a:gd name="connsiteX523-4735" fmla="*/ 770365 w 6006665"/>
                  <a:gd name="connsiteY523-4736" fmla="*/ 1279397 h 3006470"/>
                  <a:gd name="connsiteX524-4737" fmla="*/ 845357 w 6006665"/>
                  <a:gd name="connsiteY524-4738" fmla="*/ 1231676 h 3006470"/>
                  <a:gd name="connsiteX525-4739" fmla="*/ 972614 w 6006665"/>
                  <a:gd name="connsiteY525-4740" fmla="*/ 1145322 h 3006470"/>
                  <a:gd name="connsiteX526-4741" fmla="*/ 982566 w 6006665"/>
                  <a:gd name="connsiteY526-4742" fmla="*/ 1146649 h 3006470"/>
                  <a:gd name="connsiteX527-4743" fmla="*/ 984521 w 6006665"/>
                  <a:gd name="connsiteY527-4744" fmla="*/ 1145322 h 3006470"/>
                  <a:gd name="connsiteX528-4745" fmla="*/ 1018608 w 6006665"/>
                  <a:gd name="connsiteY528-4746" fmla="*/ 1149867 h 3006470"/>
                  <a:gd name="connsiteX529-4747" fmla="*/ 979977 w 6006665"/>
                  <a:gd name="connsiteY529-4748" fmla="*/ 1213496 h 3006470"/>
                  <a:gd name="connsiteX530-4749" fmla="*/ 1012666 w 6006665"/>
                  <a:gd name="connsiteY530-4750" fmla="*/ 1218657 h 3006470"/>
                  <a:gd name="connsiteX531-4751" fmla="*/ 1038516 w 6006665"/>
                  <a:gd name="connsiteY531-4752" fmla="*/ 1188499 h 3006470"/>
                  <a:gd name="connsiteX532-4753" fmla="*/ 1050423 w 6006665"/>
                  <a:gd name="connsiteY532-4754" fmla="*/ 1188499 h 3006470"/>
                  <a:gd name="connsiteX533-4755" fmla="*/ 1108962 w 6006665"/>
                  <a:gd name="connsiteY533-4756" fmla="*/ 1188499 h 3006470"/>
                  <a:gd name="connsiteX534-4757" fmla="*/ 1161229 w 6006665"/>
                  <a:gd name="connsiteY534-4758" fmla="*/ 1145322 h 3006470"/>
                  <a:gd name="connsiteX535-4759" fmla="*/ 1165711 w 6006665"/>
                  <a:gd name="connsiteY535-4760" fmla="*/ 1151456 h 3006470"/>
                  <a:gd name="connsiteX536-4761" fmla="*/ 1173136 w 6006665"/>
                  <a:gd name="connsiteY536-4762" fmla="*/ 1145322 h 3006470"/>
                  <a:gd name="connsiteX537-4763" fmla="*/ 1210035 w 6006665"/>
                  <a:gd name="connsiteY537-4764" fmla="*/ 1195815 h 3006470"/>
                  <a:gd name="connsiteX538-4765" fmla="*/ 1247583 w 6006665"/>
                  <a:gd name="connsiteY538-4766" fmla="*/ 1138505 h 3006470"/>
                  <a:gd name="connsiteX539-4767" fmla="*/ 1211223 w 6006665"/>
                  <a:gd name="connsiteY539-4768" fmla="*/ 1079421 h 3006470"/>
                  <a:gd name="connsiteX540-4769" fmla="*/ 1227130 w 6006665"/>
                  <a:gd name="connsiteY540-4770" fmla="*/ 1043061 h 3006470"/>
                  <a:gd name="connsiteX541-4771" fmla="*/ 1237665 w 6006665"/>
                  <a:gd name="connsiteY541-4772" fmla="*/ 1046199 h 3006470"/>
                  <a:gd name="connsiteX542-4773" fmla="*/ 1239037 w 6006665"/>
                  <a:gd name="connsiteY542-4774" fmla="*/ 1043061 h 3006470"/>
                  <a:gd name="connsiteX543-4775" fmla="*/ 1345843 w 6006665"/>
                  <a:gd name="connsiteY543-4776" fmla="*/ 1074876 h 3006470"/>
                  <a:gd name="connsiteX544-4777" fmla="*/ 1400382 w 6006665"/>
                  <a:gd name="connsiteY544-4778" fmla="*/ 1106690 h 3006470"/>
                  <a:gd name="connsiteX545-4779" fmla="*/ 1519756 w 6006665"/>
                  <a:gd name="connsiteY545-4780" fmla="*/ 1213274 h 3006470"/>
                  <a:gd name="connsiteX546-4781" fmla="*/ 1543003 w 6006665"/>
                  <a:gd name="connsiteY546-4782" fmla="*/ 1172592 h 3006470"/>
                  <a:gd name="connsiteX547-4783" fmla="*/ 1506643 w 6006665"/>
                  <a:gd name="connsiteY547-4784" fmla="*/ 1118052 h 3006470"/>
                  <a:gd name="connsiteX548-4785" fmla="*/ 1506643 w 6006665"/>
                  <a:gd name="connsiteY548-4786" fmla="*/ 1095328 h 3006470"/>
                  <a:gd name="connsiteX549-4787" fmla="*/ 1463467 w 6006665"/>
                  <a:gd name="connsiteY549-4788" fmla="*/ 1086238 h 3006470"/>
                  <a:gd name="connsiteX550-4789" fmla="*/ 1472556 w 6006665"/>
                  <a:gd name="connsiteY550-4790" fmla="*/ 1036244 h 3006470"/>
                  <a:gd name="connsiteX551-4791" fmla="*/ 1452104 w 6006665"/>
                  <a:gd name="connsiteY551-4792" fmla="*/ 949890 h 3006470"/>
                  <a:gd name="connsiteX552-4793" fmla="*/ 1452104 w 6006665"/>
                  <a:gd name="connsiteY552-4794" fmla="*/ 913531 h 3006470"/>
                  <a:gd name="connsiteX553-4795" fmla="*/ 1522551 w 6006665"/>
                  <a:gd name="connsiteY553-4796" fmla="*/ 811270 h 3006470"/>
                  <a:gd name="connsiteX554-4797" fmla="*/ 1543003 w 6006665"/>
                  <a:gd name="connsiteY554-4798" fmla="*/ 697647 h 3006470"/>
                  <a:gd name="connsiteX555-4799" fmla="*/ 1570272 w 6006665"/>
                  <a:gd name="connsiteY555-4800" fmla="*/ 677194 h 3006470"/>
                  <a:gd name="connsiteX556-4801" fmla="*/ 1578688 w 6006665"/>
                  <a:gd name="connsiteY556-4802" fmla="*/ 679813 h 3006470"/>
                  <a:gd name="connsiteX557-4803" fmla="*/ 1582179 w 6006665"/>
                  <a:gd name="connsiteY557-4804" fmla="*/ 677194 h 3006470"/>
                  <a:gd name="connsiteX558-4805" fmla="*/ 1684440 w 6006665"/>
                  <a:gd name="connsiteY558-4806" fmla="*/ 709009 h 3006470"/>
                  <a:gd name="connsiteX559-4807" fmla="*/ 1688985 w 6006665"/>
                  <a:gd name="connsiteY559-4808" fmla="*/ 779455 h 3006470"/>
                  <a:gd name="connsiteX560-4809" fmla="*/ 1652625 w 6006665"/>
                  <a:gd name="connsiteY560-4810" fmla="*/ 870354 h 3006470"/>
                  <a:gd name="connsiteX561-4811" fmla="*/ 1679895 w 6006665"/>
                  <a:gd name="connsiteY561-4812" fmla="*/ 908986 h 3006470"/>
                  <a:gd name="connsiteX562-4813" fmla="*/ 1688985 w 6006665"/>
                  <a:gd name="connsiteY562-4814" fmla="*/ 983977 h 3006470"/>
                  <a:gd name="connsiteX563-4815" fmla="*/ 1679895 w 6006665"/>
                  <a:gd name="connsiteY563-4816" fmla="*/ 1129415 h 3006470"/>
                  <a:gd name="connsiteX564-4817" fmla="*/ 1723072 w 6006665"/>
                  <a:gd name="connsiteY564-4818" fmla="*/ 1193044 h 3006470"/>
                  <a:gd name="connsiteX565-4819" fmla="*/ 1704892 w 6006665"/>
                  <a:gd name="connsiteY565-4820" fmla="*/ 1256673 h 3006470"/>
                  <a:gd name="connsiteX566-4821" fmla="*/ 1636718 w 6006665"/>
                  <a:gd name="connsiteY566-4822" fmla="*/ 1393021 h 3006470"/>
                  <a:gd name="connsiteX567-4823" fmla="*/ 1662494 w 6006665"/>
                  <a:gd name="connsiteY567-4824" fmla="*/ 1399465 h 3006470"/>
                  <a:gd name="connsiteX568-4825" fmla="*/ 1677078 w 6006665"/>
                  <a:gd name="connsiteY568-4826" fmla="*/ 1370296 h 3006470"/>
                  <a:gd name="connsiteX569-4827" fmla="*/ 1720255 w 6006665"/>
                  <a:gd name="connsiteY569-4828" fmla="*/ 1349844 h 3006470"/>
                  <a:gd name="connsiteX570-4829" fmla="*/ 1731617 w 6006665"/>
                  <a:gd name="connsiteY570-4830" fmla="*/ 1299850 h 3006470"/>
                  <a:gd name="connsiteX571-4831" fmla="*/ 1758887 w 6006665"/>
                  <a:gd name="connsiteY571-4832" fmla="*/ 1256673 h 3006470"/>
                  <a:gd name="connsiteX572-4833" fmla="*/ 1736162 w 6006665"/>
                  <a:gd name="connsiteY572-4834" fmla="*/ 1197589 h 3006470"/>
                  <a:gd name="connsiteX573-4835" fmla="*/ 1758887 w 6006665"/>
                  <a:gd name="connsiteY573-4836" fmla="*/ 1133960 h 3006470"/>
                  <a:gd name="connsiteX574-4837" fmla="*/ 1715710 w 6006665"/>
                  <a:gd name="connsiteY574-4838" fmla="*/ 1122597 h 3006470"/>
                  <a:gd name="connsiteX575-4839" fmla="*/ 1704347 w 6006665"/>
                  <a:gd name="connsiteY575-4840" fmla="*/ 1070331 h 3006470"/>
                  <a:gd name="connsiteX576-4841" fmla="*/ 1736162 w 6006665"/>
                  <a:gd name="connsiteY576-4842" fmla="*/ 961252 h 3006470"/>
                  <a:gd name="connsiteX577-4843" fmla="*/ 1688440 w 6006665"/>
                  <a:gd name="connsiteY577-4844" fmla="*/ 865809 h 3006470"/>
                  <a:gd name="connsiteX578-4845" fmla="*/ 1752069 w 6006665"/>
                  <a:gd name="connsiteY578-4846" fmla="*/ 788545 h 3006470"/>
                  <a:gd name="connsiteX579-4847" fmla="*/ 1747524 w 6006665"/>
                  <a:gd name="connsiteY579-4848" fmla="*/ 704464 h 3006470"/>
                  <a:gd name="connsiteX580-4849" fmla="*/ 1763431 w 6006665"/>
                  <a:gd name="connsiteY580-4850" fmla="*/ 697647 h 3006470"/>
                  <a:gd name="connsiteX581-4851" fmla="*/ 1764877 w 6006665"/>
                  <a:gd name="connsiteY581-4852" fmla="*/ 702130 h 3006470"/>
                  <a:gd name="connsiteX582-4853" fmla="*/ 1775339 w 6006665"/>
                  <a:gd name="connsiteY582-4854" fmla="*/ 697647 h 3006470"/>
                  <a:gd name="connsiteX583-4855" fmla="*/ 1798063 w 6006665"/>
                  <a:gd name="connsiteY583-4856" fmla="*/ 768093 h 3006470"/>
                  <a:gd name="connsiteX584-4857" fmla="*/ 1791454 w 6006665"/>
                  <a:gd name="connsiteY584-4858" fmla="*/ 815304 h 3006470"/>
                  <a:gd name="connsiteX585-4859" fmla="*/ 1854330 w 6006665"/>
                  <a:gd name="connsiteY585-4860" fmla="*/ 772638 h 3006470"/>
                  <a:gd name="connsiteX586-4861" fmla="*/ 1931594 w 6006665"/>
                  <a:gd name="connsiteY586-4862" fmla="*/ 763548 h 3006470"/>
                  <a:gd name="connsiteX587-4863" fmla="*/ 1932772 w 6006665"/>
                  <a:gd name="connsiteY587-4864" fmla="*/ 764810 h 3006470"/>
                  <a:gd name="connsiteX588-4865" fmla="*/ 1943501 w 6006665"/>
                  <a:gd name="connsiteY588-4866" fmla="*/ 763548 h 3006470"/>
                  <a:gd name="connsiteX589-4867" fmla="*/ 1988608 w 6006665"/>
                  <a:gd name="connsiteY589-4868" fmla="*/ 811877 h 3006470"/>
                  <a:gd name="connsiteX590-4869" fmla="*/ 1963408 w 6006665"/>
                  <a:gd name="connsiteY590-4870" fmla="*/ 736278 h 3006470"/>
                  <a:gd name="connsiteX591-4871" fmla="*/ 1963408 w 6006665"/>
                  <a:gd name="connsiteY591-4872" fmla="*/ 595386 h 3006470"/>
                  <a:gd name="connsiteX592-4873" fmla="*/ 2027037 w 6006665"/>
                  <a:gd name="connsiteY592-4874" fmla="*/ 574934 h 3006470"/>
                  <a:gd name="connsiteX593-4875" fmla="*/ 2037269 w 6006665"/>
                  <a:gd name="connsiteY593-4876" fmla="*/ 575472 h 3006470"/>
                  <a:gd name="connsiteX594-4877" fmla="*/ 2038944 w 6006665"/>
                  <a:gd name="connsiteY594-4878" fmla="*/ 574934 h 3006470"/>
                  <a:gd name="connsiteX595-4879" fmla="*/ 2115414 w 6006665"/>
                  <a:gd name="connsiteY595-4880" fmla="*/ 578958 h 3006470"/>
                  <a:gd name="connsiteX596-4881" fmla="*/ 2192927 w 6006665"/>
                  <a:gd name="connsiteY596-4882" fmla="*/ 559026 h 3006470"/>
                  <a:gd name="connsiteX597-4883" fmla="*/ 2167930 w 6006665"/>
                  <a:gd name="connsiteY597-4884" fmla="*/ 493125 h 3006470"/>
                  <a:gd name="connsiteX598-4885" fmla="*/ 2204289 w 6006665"/>
                  <a:gd name="connsiteY598-4886" fmla="*/ 402226 h 3006470"/>
                  <a:gd name="connsiteX599-4887" fmla="*/ 2247466 w 6006665"/>
                  <a:gd name="connsiteY599-4888" fmla="*/ 397681 h 3006470"/>
                  <a:gd name="connsiteX600-4889" fmla="*/ 2317913 w 6006665"/>
                  <a:gd name="connsiteY600-4890" fmla="*/ 322690 h 3006470"/>
                  <a:gd name="connsiteX601-4891" fmla="*/ 2420183 w 6006665"/>
                  <a:gd name="connsiteY601-4892" fmla="*/ 304510 h 3006470"/>
                  <a:gd name="connsiteX602-4893" fmla="*/ 2429263 w 6006665"/>
                  <a:gd name="connsiteY602-4894" fmla="*/ 263606 h 3006470"/>
                  <a:gd name="connsiteX603-4895" fmla="*/ 2526979 w 6006665"/>
                  <a:gd name="connsiteY603-4896" fmla="*/ 252244 h 3006470"/>
                  <a:gd name="connsiteX604-4897" fmla="*/ 2528058 w 6006665"/>
                  <a:gd name="connsiteY604-4898" fmla="*/ 253503 h 3006470"/>
                  <a:gd name="connsiteX605-4899" fmla="*/ 2538886 w 6006665"/>
                  <a:gd name="connsiteY605-4900" fmla="*/ 252244 h 3006470"/>
                  <a:gd name="connsiteX606-4901" fmla="*/ 2560820 w 6006665"/>
                  <a:gd name="connsiteY606-4902" fmla="*/ 277833 h 3006470"/>
                  <a:gd name="connsiteX607-4903" fmla="*/ 2640602 w 6006665"/>
                  <a:gd name="connsiteY607-4904" fmla="*/ 202249 h 3006470"/>
                  <a:gd name="connsiteX608-4905" fmla="*/ 2652509 w 6006665"/>
                  <a:gd name="connsiteY608-4906" fmla="*/ 202249 h 3006470"/>
                  <a:gd name="connsiteX609-4907" fmla="*/ 2704231 w 6006665"/>
                  <a:gd name="connsiteY609-4908" fmla="*/ 202249 h 3006470"/>
                  <a:gd name="connsiteX610-4909" fmla="*/ 2715593 w 6006665"/>
                  <a:gd name="connsiteY610-4910" fmla="*/ 134075 h 3006470"/>
                  <a:gd name="connsiteX611-4911" fmla="*/ 2751953 w 6006665"/>
                  <a:gd name="connsiteY611-4912" fmla="*/ 68174 h 3006470"/>
                  <a:gd name="connsiteX612-4913" fmla="*/ 2838307 w 6006665"/>
                  <a:gd name="connsiteY612-4914" fmla="*/ 0 h 3006470"/>
                  <a:gd name="connsiteX0-4915" fmla="*/ 1791129 w 6006665"/>
                  <a:gd name="connsiteY0-4916" fmla="*/ 817622 h 3006470"/>
                  <a:gd name="connsiteX1-4917" fmla="*/ 1782156 w 6006665"/>
                  <a:gd name="connsiteY1-4918" fmla="*/ 881716 h 3006470"/>
                  <a:gd name="connsiteX2-4919" fmla="*/ 1809554 w 6006665"/>
                  <a:gd name="connsiteY2-4920" fmla="*/ 895415 h 3006470"/>
                  <a:gd name="connsiteX3-4921" fmla="*/ 1791129 w 6006665"/>
                  <a:gd name="connsiteY3-4922" fmla="*/ 817622 h 3006470"/>
                  <a:gd name="connsiteX4-4923" fmla="*/ 2838307 w 6006665"/>
                  <a:gd name="connsiteY4-4924" fmla="*/ 0 h 3006470"/>
                  <a:gd name="connsiteX5-4925" fmla="*/ 2844246 w 6006665"/>
                  <a:gd name="connsiteY5-4926" fmla="*/ 4711 h 3006470"/>
                  <a:gd name="connsiteX6-4927" fmla="*/ 2850213 w 6006665"/>
                  <a:gd name="connsiteY6-4928" fmla="*/ 0 h 3006470"/>
                  <a:gd name="connsiteX7-4929" fmla="*/ 2916115 w 6006665"/>
                  <a:gd name="connsiteY7-4930" fmla="*/ 52267 h 3006470"/>
                  <a:gd name="connsiteX8-4931" fmla="*/ 2861576 w 6006665"/>
                  <a:gd name="connsiteY8-4932" fmla="*/ 90899 h 3006470"/>
                  <a:gd name="connsiteX9-4933" fmla="*/ 2947929 w 6006665"/>
                  <a:gd name="connsiteY9-4934" fmla="*/ 118168 h 3006470"/>
                  <a:gd name="connsiteX10-4935" fmla="*/ 2957621 w 6006665"/>
                  <a:gd name="connsiteY10-4936" fmla="*/ 186006 h 3006470"/>
                  <a:gd name="connsiteX11-4937" fmla="*/ 2979199 w 6006665"/>
                  <a:gd name="connsiteY11-4938" fmla="*/ 161345 h 3006470"/>
                  <a:gd name="connsiteX12-4939" fmla="*/ 2991106 w 6006665"/>
                  <a:gd name="connsiteY12-4940" fmla="*/ 161345 h 3006470"/>
                  <a:gd name="connsiteX13-4941" fmla="*/ 3086005 w 6006665"/>
                  <a:gd name="connsiteY13-4942" fmla="*/ 161345 h 3006470"/>
                  <a:gd name="connsiteX14-4943" fmla="*/ 3097912 w 6006665"/>
                  <a:gd name="connsiteY14-4944" fmla="*/ 161345 h 3006470"/>
                  <a:gd name="connsiteX15-4945" fmla="*/ 3179721 w 6006665"/>
                  <a:gd name="connsiteY15-4946" fmla="*/ 236336 h 3006470"/>
                  <a:gd name="connsiteX16-4947" fmla="*/ 3211535 w 6006665"/>
                  <a:gd name="connsiteY16-4948" fmla="*/ 295420 h 3006470"/>
                  <a:gd name="connsiteX17-4949" fmla="*/ 3200173 w 6006665"/>
                  <a:gd name="connsiteY17-4950" fmla="*/ 370412 h 3006470"/>
                  <a:gd name="connsiteX18-4951" fmla="*/ 3161541 w 6006665"/>
                  <a:gd name="connsiteY18-4952" fmla="*/ 413589 h 3006470"/>
                  <a:gd name="connsiteX19-4953" fmla="*/ 3066097 w 6006665"/>
                  <a:gd name="connsiteY19-4954" fmla="*/ 488580 h 3006470"/>
                  <a:gd name="connsiteX20-4955" fmla="*/ 3034283 w 6006665"/>
                  <a:gd name="connsiteY20-4956" fmla="*/ 531757 h 3006470"/>
                  <a:gd name="connsiteX21-4957" fmla="*/ 3082005 w 6006665"/>
                  <a:gd name="connsiteY21-4958" fmla="*/ 547664 h 3006470"/>
                  <a:gd name="connsiteX22-4959" fmla="*/ 3129459 w 6006665"/>
                  <a:gd name="connsiteY22-4960" fmla="*/ 575345 h 3006470"/>
                  <a:gd name="connsiteX23-4961" fmla="*/ 3156451 w 6006665"/>
                  <a:gd name="connsiteY23-4962" fmla="*/ 552209 h 3006470"/>
                  <a:gd name="connsiteX24-4963" fmla="*/ 3158460 w 6006665"/>
                  <a:gd name="connsiteY24-4964" fmla="*/ 560693 h 3006470"/>
                  <a:gd name="connsiteX25-4965" fmla="*/ 3168359 w 6006665"/>
                  <a:gd name="connsiteY25-4966" fmla="*/ 552209 h 3006470"/>
                  <a:gd name="connsiteX26-4967" fmla="*/ 3184984 w 6006665"/>
                  <a:gd name="connsiteY26-4968" fmla="*/ 622402 h 3006470"/>
                  <a:gd name="connsiteX27-4969" fmla="*/ 3192811 w 6006665"/>
                  <a:gd name="connsiteY27-4970" fmla="*/ 606748 h 3006470"/>
                  <a:gd name="connsiteX28-4971" fmla="*/ 3251895 w 6006665"/>
                  <a:gd name="connsiteY28-4972" fmla="*/ 586296 h 3006470"/>
                  <a:gd name="connsiteX29-4973" fmla="*/ 3259833 w 6006665"/>
                  <a:gd name="connsiteY29-4974" fmla="*/ 587670 h 3006470"/>
                  <a:gd name="connsiteX30-4975" fmla="*/ 3263802 w 6006665"/>
                  <a:gd name="connsiteY30-4976" fmla="*/ 586296 h 3006470"/>
                  <a:gd name="connsiteX31-4977" fmla="*/ 3381970 w 6006665"/>
                  <a:gd name="connsiteY31-4978" fmla="*/ 606748 h 3006470"/>
                  <a:gd name="connsiteX32-4979" fmla="*/ 3388787 w 6006665"/>
                  <a:gd name="connsiteY32-4980" fmla="*/ 665832 h 3006470"/>
                  <a:gd name="connsiteX33-4981" fmla="*/ 3531529 w 6006665"/>
                  <a:gd name="connsiteY33-4982" fmla="*/ 686823 h 3006470"/>
                  <a:gd name="connsiteX34-4983" fmla="*/ 3538225 w 6006665"/>
                  <a:gd name="connsiteY34-4984" fmla="*/ 590841 h 3006470"/>
                  <a:gd name="connsiteX35-4985" fmla="*/ 3549910 w 6006665"/>
                  <a:gd name="connsiteY35-4986" fmla="*/ 594028 h 3006470"/>
                  <a:gd name="connsiteX36-4987" fmla="*/ 3550132 w 6006665"/>
                  <a:gd name="connsiteY36-4988" fmla="*/ 590841 h 3006470"/>
                  <a:gd name="connsiteX37-4989" fmla="*/ 3625123 w 6006665"/>
                  <a:gd name="connsiteY37-4990" fmla="*/ 611293 h 3006470"/>
                  <a:gd name="connsiteX38-4991" fmla="*/ 3672301 w 6006665"/>
                  <a:gd name="connsiteY38-4992" fmla="*/ 611293 h 3006470"/>
                  <a:gd name="connsiteX39-4993" fmla="*/ 3684207 w 6006665"/>
                  <a:gd name="connsiteY39-4994" fmla="*/ 611293 h 3006470"/>
                  <a:gd name="connsiteX40-4995" fmla="*/ 3743291 w 6006665"/>
                  <a:gd name="connsiteY40-4996" fmla="*/ 677194 h 3006470"/>
                  <a:gd name="connsiteX41-4997" fmla="*/ 3759199 w 6006665"/>
                  <a:gd name="connsiteY41-4998" fmla="*/ 756731 h 3006470"/>
                  <a:gd name="connsiteX42-4999" fmla="*/ 3738747 w 6006665"/>
                  <a:gd name="connsiteY42-5000" fmla="*/ 806725 h 3006470"/>
                  <a:gd name="connsiteX43-5001" fmla="*/ 3786469 w 6006665"/>
                  <a:gd name="connsiteY43-5002" fmla="*/ 897623 h 3006470"/>
                  <a:gd name="connsiteX44-5003" fmla="*/ 3835603 w 6006665"/>
                  <a:gd name="connsiteY44-5004" fmla="*/ 933529 h 3006470"/>
                  <a:gd name="connsiteX45-5005" fmla="*/ 3865460 w 6006665"/>
                  <a:gd name="connsiteY45-5006" fmla="*/ 822632 h 3006470"/>
                  <a:gd name="connsiteX46-5007" fmla="*/ 3875077 w 6006665"/>
                  <a:gd name="connsiteY46-5008" fmla="*/ 831139 h 3006470"/>
                  <a:gd name="connsiteX47-5009" fmla="*/ 3877367 w 6006665"/>
                  <a:gd name="connsiteY47-5010" fmla="*/ 822632 h 3006470"/>
                  <a:gd name="connsiteX48-5011" fmla="*/ 3932151 w 6006665"/>
                  <a:gd name="connsiteY48-5012" fmla="*/ 871095 h 3006470"/>
                  <a:gd name="connsiteX49-5013" fmla="*/ 3988173 w 6006665"/>
                  <a:gd name="connsiteY49-5014" fmla="*/ 843084 h 3006470"/>
                  <a:gd name="connsiteX50-5015" fmla="*/ 3993852 w 6006665"/>
                  <a:gd name="connsiteY50-5016" fmla="*/ 846199 h 3006470"/>
                  <a:gd name="connsiteX51-5017" fmla="*/ 4000080 w 6006665"/>
                  <a:gd name="connsiteY51-5018" fmla="*/ 843084 h 3006470"/>
                  <a:gd name="connsiteX52-5019" fmla="*/ 4062426 w 6006665"/>
                  <a:gd name="connsiteY52-5020" fmla="*/ 877274 h 3006470"/>
                  <a:gd name="connsiteX53-5021" fmla="*/ 4085889 w 6006665"/>
                  <a:gd name="connsiteY53-5022" fmla="*/ 849902 h 3006470"/>
                  <a:gd name="connsiteX54-5023" fmla="*/ 4095563 w 6006665"/>
                  <a:gd name="connsiteY54-5024" fmla="*/ 852506 h 3006470"/>
                  <a:gd name="connsiteX55-5025" fmla="*/ 4097796 w 6006665"/>
                  <a:gd name="connsiteY55-5026" fmla="*/ 849902 h 3006470"/>
                  <a:gd name="connsiteX56-5027" fmla="*/ 4144150 w 6006665"/>
                  <a:gd name="connsiteY56-5028" fmla="*/ 862382 h 3006470"/>
                  <a:gd name="connsiteX57-5029" fmla="*/ 4117703 w 6006665"/>
                  <a:gd name="connsiteY57-5030" fmla="*/ 752186 h 3006470"/>
                  <a:gd name="connsiteX58-5031" fmla="*/ 4165425 w 6006665"/>
                  <a:gd name="connsiteY58-5032" fmla="*/ 697647 h 3006470"/>
                  <a:gd name="connsiteX59-5033" fmla="*/ 4175231 w 6006665"/>
                  <a:gd name="connsiteY59-5034" fmla="*/ 700048 h 3006470"/>
                  <a:gd name="connsiteX60-5035" fmla="*/ 4177332 w 6006665"/>
                  <a:gd name="connsiteY60-5036" fmla="*/ 697647 h 3006470"/>
                  <a:gd name="connsiteX61-5037" fmla="*/ 4511384 w 6006665"/>
                  <a:gd name="connsiteY61-5038" fmla="*/ 779455 h 3006470"/>
                  <a:gd name="connsiteX62-5039" fmla="*/ 4543199 w 6006665"/>
                  <a:gd name="connsiteY62-5040" fmla="*/ 849902 h 3006470"/>
                  <a:gd name="connsiteX63-5041" fmla="*/ 4639242 w 6006665"/>
                  <a:gd name="connsiteY63-5042" fmla="*/ 932544 h 3006470"/>
                  <a:gd name="connsiteX64-5043" fmla="*/ 4774445 w 6006665"/>
                  <a:gd name="connsiteY64-5044" fmla="*/ 913531 h 3006470"/>
                  <a:gd name="connsiteX65-5045" fmla="*/ 4778496 w 6006665"/>
                  <a:gd name="connsiteY65-5046" fmla="*/ 914635 h 3006470"/>
                  <a:gd name="connsiteX66-5047" fmla="*/ 4786352 w 6006665"/>
                  <a:gd name="connsiteY66-5048" fmla="*/ 913531 h 3006470"/>
                  <a:gd name="connsiteX67-5049" fmla="*/ 4861343 w 6006665"/>
                  <a:gd name="connsiteY67-5050" fmla="*/ 933983 h 3006470"/>
                  <a:gd name="connsiteX68-5051" fmla="*/ 4893158 w 6006665"/>
                  <a:gd name="connsiteY68-5052" fmla="*/ 977160 h 3006470"/>
                  <a:gd name="connsiteX69-5053" fmla="*/ 4888613 w 6006665"/>
                  <a:gd name="connsiteY69-5054" fmla="*/ 1058968 h 3006470"/>
                  <a:gd name="connsiteX70-5055" fmla="*/ 4927677 w 6006665"/>
                  <a:gd name="connsiteY70-5056" fmla="*/ 1083640 h 3006470"/>
                  <a:gd name="connsiteX71-5057" fmla="*/ 4967605 w 6006665"/>
                  <a:gd name="connsiteY71-5058" fmla="*/ 1070331 h 3006470"/>
                  <a:gd name="connsiteX72-5059" fmla="*/ 5038051 w 6006665"/>
                  <a:gd name="connsiteY72-5060" fmla="*/ 1063513 h 3006470"/>
                  <a:gd name="connsiteX73-5061" fmla="*/ 5040730 w 6006665"/>
                  <a:gd name="connsiteY73-5062" fmla="*/ 1064406 h 3006470"/>
                  <a:gd name="connsiteX74-5063" fmla="*/ 5049958 w 6006665"/>
                  <a:gd name="connsiteY74-5064" fmla="*/ 1063513 h 3006470"/>
                  <a:gd name="connsiteX75-5065" fmla="*/ 5114249 w 6006665"/>
                  <a:gd name="connsiteY75-5066" fmla="*/ 1084944 h 3006470"/>
                  <a:gd name="connsiteX76-5067" fmla="*/ 5176671 w 6006665"/>
                  <a:gd name="connsiteY76-5068" fmla="*/ 1074876 h 3006470"/>
                  <a:gd name="connsiteX77-5069" fmla="*/ 5177801 w 6006665"/>
                  <a:gd name="connsiteY77-5070" fmla="*/ 1076614 h 3006470"/>
                  <a:gd name="connsiteX78-5071" fmla="*/ 5188578 w 6006665"/>
                  <a:gd name="connsiteY78-5072" fmla="*/ 1074876 h 3006470"/>
                  <a:gd name="connsiteX79-5073" fmla="*/ 5243719 w 6006665"/>
                  <a:gd name="connsiteY79-5074" fmla="*/ 1159707 h 3006470"/>
                  <a:gd name="connsiteX80-5075" fmla="*/ 5283477 w 6006665"/>
                  <a:gd name="connsiteY80-5076" fmla="*/ 1129415 h 3006470"/>
                  <a:gd name="connsiteX81-5077" fmla="*/ 5258480 w 6006665"/>
                  <a:gd name="connsiteY81-5078" fmla="*/ 1063513 h 3006470"/>
                  <a:gd name="connsiteX82-5079" fmla="*/ 5267570 w 6006665"/>
                  <a:gd name="connsiteY82-5080" fmla="*/ 1015792 h 3006470"/>
                  <a:gd name="connsiteX83-5081" fmla="*/ 5278896 w 6006665"/>
                  <a:gd name="connsiteY83-5082" fmla="*/ 1018841 h 3006470"/>
                  <a:gd name="connsiteX84-5083" fmla="*/ 5279477 w 6006665"/>
                  <a:gd name="connsiteY84-5084" fmla="*/ 1015792 h 3006470"/>
                  <a:gd name="connsiteX85-5085" fmla="*/ 5395510 w 6006665"/>
                  <a:gd name="connsiteY85-5086" fmla="*/ 1047031 h 3006470"/>
                  <a:gd name="connsiteX86-5087" fmla="*/ 5463001 w 6006665"/>
                  <a:gd name="connsiteY86-5088" fmla="*/ 1043061 h 3006470"/>
                  <a:gd name="connsiteX87-5089" fmla="*/ 5464386 w 6006665"/>
                  <a:gd name="connsiteY87-5090" fmla="*/ 1043680 h 3006470"/>
                  <a:gd name="connsiteX88-5091" fmla="*/ 5474909 w 6006665"/>
                  <a:gd name="connsiteY88-5092" fmla="*/ 1043061 h 3006470"/>
                  <a:gd name="connsiteX89-5093" fmla="*/ 5581715 w 6006665"/>
                  <a:gd name="connsiteY89-5094" fmla="*/ 1090783 h 3006470"/>
                  <a:gd name="connsiteX90-5095" fmla="*/ 5633981 w 6006665"/>
                  <a:gd name="connsiteY90-5096" fmla="*/ 1133960 h 3006470"/>
                  <a:gd name="connsiteX91-5097" fmla="*/ 5720335 w 6006665"/>
                  <a:gd name="connsiteY91-5098" fmla="*/ 1213496 h 3006470"/>
                  <a:gd name="connsiteX92-5099" fmla="*/ 5822595 w 6006665"/>
                  <a:gd name="connsiteY92-5100" fmla="*/ 1311212 h 3006470"/>
                  <a:gd name="connsiteX93-5101" fmla="*/ 5818051 w 6006665"/>
                  <a:gd name="connsiteY93-5102" fmla="*/ 1365751 h 3006470"/>
                  <a:gd name="connsiteX94-5103" fmla="*/ 5825679 w 6006665"/>
                  <a:gd name="connsiteY94-5104" fmla="*/ 1373379 h 3006470"/>
                  <a:gd name="connsiteX95-5105" fmla="*/ 5822051 w 6006665"/>
                  <a:gd name="connsiteY95-5106" fmla="*/ 1322574 h 3006470"/>
                  <a:gd name="connsiteX96-5107" fmla="*/ 5834092 w 6006665"/>
                  <a:gd name="connsiteY96-5108" fmla="*/ 1324447 h 3006470"/>
                  <a:gd name="connsiteX97-5109" fmla="*/ 5833958 w 6006665"/>
                  <a:gd name="connsiteY97-5110" fmla="*/ 1322574 h 3006470"/>
                  <a:gd name="connsiteX98-5111" fmla="*/ 5936219 w 6006665"/>
                  <a:gd name="connsiteY98-5112" fmla="*/ 1338481 h 3006470"/>
                  <a:gd name="connsiteX99-5113" fmla="*/ 6006665 w 6006665"/>
                  <a:gd name="connsiteY99-5114" fmla="*/ 1418018 h 3006470"/>
                  <a:gd name="connsiteX100-5115" fmla="*/ 5968033 w 6006665"/>
                  <a:gd name="connsiteY100-5116" fmla="*/ 1456650 h 3006470"/>
                  <a:gd name="connsiteX101-5117" fmla="*/ 5908949 w 6006665"/>
                  <a:gd name="connsiteY101-5118" fmla="*/ 1468012 h 3006470"/>
                  <a:gd name="connsiteX102-5119" fmla="*/ 5908949 w 6006665"/>
                  <a:gd name="connsiteY102-5120" fmla="*/ 1554366 h 3006470"/>
                  <a:gd name="connsiteX103-5121" fmla="*/ 5893042 w 6006665"/>
                  <a:gd name="connsiteY103-5122" fmla="*/ 1570273 h 3006470"/>
                  <a:gd name="connsiteX104-5123" fmla="*/ 5881135 w 6006665"/>
                  <a:gd name="connsiteY104-5124" fmla="*/ 1570273 h 3006470"/>
                  <a:gd name="connsiteX105-5125" fmla="*/ 5861227 w 6006665"/>
                  <a:gd name="connsiteY105-5126" fmla="*/ 1570273 h 3006470"/>
                  <a:gd name="connsiteX106-5127" fmla="*/ 5849321 w 6006665"/>
                  <a:gd name="connsiteY106-5128" fmla="*/ 1570273 h 3006470"/>
                  <a:gd name="connsiteX107-5129" fmla="*/ 5817506 w 6006665"/>
                  <a:gd name="connsiteY107-5130" fmla="*/ 1536186 h 3006470"/>
                  <a:gd name="connsiteX108-5131" fmla="*/ 5767511 w 6006665"/>
                  <a:gd name="connsiteY108-5132" fmla="*/ 1511189 h 3006470"/>
                  <a:gd name="connsiteX109-5133" fmla="*/ 5762967 w 6006665"/>
                  <a:gd name="connsiteY109-5134" fmla="*/ 1477102 h 3006470"/>
                  <a:gd name="connsiteX110-5135" fmla="*/ 5729132 w 6006665"/>
                  <a:gd name="connsiteY110-5136" fmla="*/ 1463170 h 3006470"/>
                  <a:gd name="connsiteX111-5137" fmla="*/ 5695337 w 6006665"/>
                  <a:gd name="connsiteY111-5138" fmla="*/ 1472557 h 3006470"/>
                  <a:gd name="connsiteX112-5139" fmla="*/ 5693366 w 6006665"/>
                  <a:gd name="connsiteY112-5140" fmla="*/ 1469797 h 3006470"/>
                  <a:gd name="connsiteX113-5141" fmla="*/ 5683431 w 6006665"/>
                  <a:gd name="connsiteY113-5142" fmla="*/ 1472557 h 3006470"/>
                  <a:gd name="connsiteX114-5143" fmla="*/ 5660706 w 6006665"/>
                  <a:gd name="connsiteY114-5144" fmla="*/ 1440742 h 3006470"/>
                  <a:gd name="connsiteX115-5145" fmla="*/ 5669644 w 6006665"/>
                  <a:gd name="connsiteY115-5146" fmla="*/ 1415717 h 3006470"/>
                  <a:gd name="connsiteX116-5147" fmla="*/ 5640799 w 6006665"/>
                  <a:gd name="connsiteY116-5148" fmla="*/ 1429380 h 3006470"/>
                  <a:gd name="connsiteX117-5149" fmla="*/ 5656705 w 6006665"/>
                  <a:gd name="connsiteY117-5150" fmla="*/ 1472557 h 3006470"/>
                  <a:gd name="connsiteX118-5151" fmla="*/ 5633981 w 6006665"/>
                  <a:gd name="connsiteY118-5152" fmla="*/ 1511189 h 3006470"/>
                  <a:gd name="connsiteX119-5153" fmla="*/ 5586259 w 6006665"/>
                  <a:gd name="connsiteY119-5154" fmla="*/ 1547548 h 3006470"/>
                  <a:gd name="connsiteX120-5155" fmla="*/ 5575676 w 6006665"/>
                  <a:gd name="connsiteY120-5156" fmla="*/ 1546540 h 3006470"/>
                  <a:gd name="connsiteX121-5157" fmla="*/ 5574353 w 6006665"/>
                  <a:gd name="connsiteY121-5158" fmla="*/ 1547548 h 3006470"/>
                  <a:gd name="connsiteX122-5159" fmla="*/ 5539436 w 6006665"/>
                  <a:gd name="connsiteY122-5160" fmla="*/ 1544223 h 3006470"/>
                  <a:gd name="connsiteX123-5161" fmla="*/ 5570352 w 6006665"/>
                  <a:gd name="connsiteY123-5162" fmla="*/ 1586180 h 3006470"/>
                  <a:gd name="connsiteX124-5163" fmla="*/ 5593077 w 6006665"/>
                  <a:gd name="connsiteY124-5164" fmla="*/ 1649809 h 3006470"/>
                  <a:gd name="connsiteX125-5165" fmla="*/ 5608984 w 6006665"/>
                  <a:gd name="connsiteY125-5166" fmla="*/ 1677079 h 3006470"/>
                  <a:gd name="connsiteX126-5167" fmla="*/ 5613529 w 6006665"/>
                  <a:gd name="connsiteY126-5168" fmla="*/ 1708893 h 3006470"/>
                  <a:gd name="connsiteX127-5169" fmla="*/ 5608984 w 6006665"/>
                  <a:gd name="connsiteY127-5170" fmla="*/ 1731618 h 3006470"/>
                  <a:gd name="connsiteX128-5171" fmla="*/ 5597799 w 6006665"/>
                  <a:gd name="connsiteY128-5172" fmla="*/ 1728009 h 3006470"/>
                  <a:gd name="connsiteX129-5173" fmla="*/ 5597077 w 6006665"/>
                  <a:gd name="connsiteY129-5174" fmla="*/ 1731618 h 3006470"/>
                  <a:gd name="connsiteX130-5175" fmla="*/ 5534271 w 6006665"/>
                  <a:gd name="connsiteY130-5176" fmla="*/ 1711358 h 3006470"/>
                  <a:gd name="connsiteX131-5177" fmla="*/ 5436277 w 6006665"/>
                  <a:gd name="connsiteY131-5178" fmla="*/ 1767977 h 3006470"/>
                  <a:gd name="connsiteX132-5179" fmla="*/ 5397645 w 6006665"/>
                  <a:gd name="connsiteY132-5180" fmla="*/ 1779340 h 3006470"/>
                  <a:gd name="connsiteX133-5181" fmla="*/ 5345378 w 6006665"/>
                  <a:gd name="connsiteY133-5182" fmla="*/ 1833879 h 3006470"/>
                  <a:gd name="connsiteX134-5183" fmla="*/ 5290839 w 6006665"/>
                  <a:gd name="connsiteY134-5184" fmla="*/ 1881600 h 3006470"/>
                  <a:gd name="connsiteX135-5185" fmla="*/ 5274932 w 6006665"/>
                  <a:gd name="connsiteY135-5186" fmla="*/ 1913415 h 3006470"/>
                  <a:gd name="connsiteX136-5187" fmla="*/ 5267238 w 6006665"/>
                  <a:gd name="connsiteY136-5188" fmla="*/ 1904988 h 3006470"/>
                  <a:gd name="connsiteX137-5189" fmla="*/ 5263025 w 6006665"/>
                  <a:gd name="connsiteY137-5190" fmla="*/ 1913415 h 3006470"/>
                  <a:gd name="connsiteX138-5191" fmla="*/ 5219538 w 6006665"/>
                  <a:gd name="connsiteY138-5192" fmla="*/ 1865787 h 3006470"/>
                  <a:gd name="connsiteX139-5193" fmla="*/ 5129494 w 6006665"/>
                  <a:gd name="connsiteY139-5194" fmla="*/ 1920232 h 3006470"/>
                  <a:gd name="connsiteX140-5195" fmla="*/ 5126389 w 6006665"/>
                  <a:gd name="connsiteY140-5196" fmla="*/ 1914910 h 3006470"/>
                  <a:gd name="connsiteX141-5197" fmla="*/ 5117587 w 6006665"/>
                  <a:gd name="connsiteY141-5198" fmla="*/ 1920232 h 3006470"/>
                  <a:gd name="connsiteX142-5199" fmla="*/ 5105544 w 6006665"/>
                  <a:gd name="connsiteY142-5200" fmla="*/ 1899586 h 3006470"/>
                  <a:gd name="connsiteX143-5201" fmla="*/ 5074955 w 6006665"/>
                  <a:gd name="connsiteY143-5202" fmla="*/ 1924777 h 3006470"/>
                  <a:gd name="connsiteX144-5203" fmla="*/ 5065718 w 6006665"/>
                  <a:gd name="connsiteY144-5204" fmla="*/ 1922578 h 3006470"/>
                  <a:gd name="connsiteX145-5205" fmla="*/ 5063048 w 6006665"/>
                  <a:gd name="connsiteY145-5206" fmla="*/ 1924777 h 3006470"/>
                  <a:gd name="connsiteX146-5207" fmla="*/ 5026594 w 6006665"/>
                  <a:gd name="connsiteY146-5208" fmla="*/ 1916098 h 3006470"/>
                  <a:gd name="connsiteX147-5209" fmla="*/ 5015871 w 6006665"/>
                  <a:gd name="connsiteY147-5210" fmla="*/ 1961137 h 3006470"/>
                  <a:gd name="connsiteX148-5211" fmla="*/ 4974967 w 6006665"/>
                  <a:gd name="connsiteY148-5212" fmla="*/ 2027038 h 3006470"/>
                  <a:gd name="connsiteX149-5213" fmla="*/ 4974967 w 6006665"/>
                  <a:gd name="connsiteY149-5214" fmla="*/ 2058853 h 3006470"/>
                  <a:gd name="connsiteX150-5215" fmla="*/ 5015871 w 6006665"/>
                  <a:gd name="connsiteY150-5216" fmla="*/ 2074760 h 3006470"/>
                  <a:gd name="connsiteX151-5217" fmla="*/ 5011326 w 6006665"/>
                  <a:gd name="connsiteY151-5218" fmla="*/ 2172476 h 3006470"/>
                  <a:gd name="connsiteX152-5219" fmla="*/ 4999419 w 6006665"/>
                  <a:gd name="connsiteY152-5220" fmla="*/ 2172476 h 3006470"/>
                  <a:gd name="connsiteX153-5221" fmla="*/ 4974967 w 6006665"/>
                  <a:gd name="connsiteY153-5222" fmla="*/ 2172476 h 3006470"/>
                  <a:gd name="connsiteX154-5223" fmla="*/ 4963605 w 6006665"/>
                  <a:gd name="connsiteY154-5224" fmla="*/ 2224742 h 3006470"/>
                  <a:gd name="connsiteX155-5225" fmla="*/ 4974967 w 6006665"/>
                  <a:gd name="connsiteY155-5226" fmla="*/ 2252012 h 3006470"/>
                  <a:gd name="connsiteX156-5227" fmla="*/ 4909065 w 6006665"/>
                  <a:gd name="connsiteY156-5228" fmla="*/ 2286099 h 3006470"/>
                  <a:gd name="connsiteX157-5229" fmla="*/ 4897703 w 6006665"/>
                  <a:gd name="connsiteY157-5230" fmla="*/ 2354273 h 3006470"/>
                  <a:gd name="connsiteX158-5231" fmla="*/ 4845437 w 6006665"/>
                  <a:gd name="connsiteY158-5232" fmla="*/ 2370180 h 3006470"/>
                  <a:gd name="connsiteX159-5233" fmla="*/ 4834074 w 6006665"/>
                  <a:gd name="connsiteY159-5234" fmla="*/ 2429264 h 3006470"/>
                  <a:gd name="connsiteX160-5235" fmla="*/ 4779535 w 6006665"/>
                  <a:gd name="connsiteY160-5236" fmla="*/ 2488348 h 3006470"/>
                  <a:gd name="connsiteX161-5237" fmla="*/ 4777225 w 6006665"/>
                  <a:gd name="connsiteY161-5238" fmla="*/ 2477952 h 3006470"/>
                  <a:gd name="connsiteX162-5239" fmla="*/ 4767628 w 6006665"/>
                  <a:gd name="connsiteY162-5240" fmla="*/ 2488348 h 3006470"/>
                  <a:gd name="connsiteX163-5241" fmla="*/ 4758538 w 6006665"/>
                  <a:gd name="connsiteY163-5242" fmla="*/ 2447444 h 3006470"/>
                  <a:gd name="connsiteX164-5243" fmla="*/ 4742631 w 6006665"/>
                  <a:gd name="connsiteY164-5244" fmla="*/ 2361090 h 3006470"/>
                  <a:gd name="connsiteX165-5245" fmla="*/ 4715361 w 6006665"/>
                  <a:gd name="connsiteY165-5246" fmla="*/ 2220198 h 3006470"/>
                  <a:gd name="connsiteX166-5247" fmla="*/ 4735813 w 6006665"/>
                  <a:gd name="connsiteY166-5248" fmla="*/ 2129299 h 3006470"/>
                  <a:gd name="connsiteX167-5249" fmla="*/ 4767628 w 6006665"/>
                  <a:gd name="connsiteY167-5250" fmla="*/ 2086122 h 3006470"/>
                  <a:gd name="connsiteX168-5251" fmla="*/ 4767628 w 6006665"/>
                  <a:gd name="connsiteY168-5252" fmla="*/ 2058853 h 3006470"/>
                  <a:gd name="connsiteX169-5253" fmla="*/ 4826712 w 6006665"/>
                  <a:gd name="connsiteY169-5254" fmla="*/ 2042945 h 3006470"/>
                  <a:gd name="connsiteX170-5255" fmla="*/ 4892613 w 6006665"/>
                  <a:gd name="connsiteY170-5256" fmla="*/ 1952047 h 3006470"/>
                  <a:gd name="connsiteX171-5257" fmla="*/ 4956243 w 6006665"/>
                  <a:gd name="connsiteY171-5258" fmla="*/ 1877056 h 3006470"/>
                  <a:gd name="connsiteX172-5259" fmla="*/ 5022143 w 6006665"/>
                  <a:gd name="connsiteY172-5260" fmla="*/ 1817971 h 3006470"/>
                  <a:gd name="connsiteX173-5261" fmla="*/ 5046694 w 6006665"/>
                  <a:gd name="connsiteY173-5262" fmla="*/ 1710844 h 3006470"/>
                  <a:gd name="connsiteX174-5263" fmla="*/ 5015871 w 6006665"/>
                  <a:gd name="connsiteY174-5264" fmla="*/ 1715711 h 3006470"/>
                  <a:gd name="connsiteX175-5265" fmla="*/ 4995419 w 6006665"/>
                  <a:gd name="connsiteY175-5266" fmla="*/ 1779340 h 3006470"/>
                  <a:gd name="connsiteX176-5267" fmla="*/ 4904521 w 6006665"/>
                  <a:gd name="connsiteY176-5268" fmla="*/ 1865693 h 3006470"/>
                  <a:gd name="connsiteX177-5269" fmla="*/ 4901708 w 6006665"/>
                  <a:gd name="connsiteY177-5270" fmla="*/ 1857053 h 3006470"/>
                  <a:gd name="connsiteX178-5271" fmla="*/ 4892613 w 6006665"/>
                  <a:gd name="connsiteY178-5272" fmla="*/ 1865693 h 3006470"/>
                  <a:gd name="connsiteX179-5273" fmla="*/ 4861835 w 6006665"/>
                  <a:gd name="connsiteY179-5274" fmla="*/ 1771159 h 3006470"/>
                  <a:gd name="connsiteX180-5275" fmla="*/ 4779535 w 6006665"/>
                  <a:gd name="connsiteY180-5276" fmla="*/ 1795247 h 3006470"/>
                  <a:gd name="connsiteX181-5277" fmla="*/ 4684091 w 6006665"/>
                  <a:gd name="connsiteY181-5278" fmla="*/ 1920232 h 3006470"/>
                  <a:gd name="connsiteX182-5279" fmla="*/ 4715906 w 6006665"/>
                  <a:gd name="connsiteY182-5280" fmla="*/ 1967954 h 3006470"/>
                  <a:gd name="connsiteX183-5281" fmla="*/ 4636369 w 6006665"/>
                  <a:gd name="connsiteY183-5282" fmla="*/ 1983861 h 3006470"/>
                  <a:gd name="connsiteX184-5283" fmla="*/ 4577285 w 6006665"/>
                  <a:gd name="connsiteY184-5284" fmla="*/ 1988406 h 3006470"/>
                  <a:gd name="connsiteX185-5285" fmla="*/ 4577373 w 6006665"/>
                  <a:gd name="connsiteY185-5286" fmla="*/ 1987484 h 3006470"/>
                  <a:gd name="connsiteX186-5287" fmla="*/ 4565379 w 6006665"/>
                  <a:gd name="connsiteY186-5288" fmla="*/ 1988406 h 3006470"/>
                  <a:gd name="connsiteX187-5289" fmla="*/ 4569923 w 6006665"/>
                  <a:gd name="connsiteY187-5290" fmla="*/ 1940685 h 3006470"/>
                  <a:gd name="connsiteX188-5291" fmla="*/ 4520081 w 6006665"/>
                  <a:gd name="connsiteY188-5292" fmla="*/ 1931099 h 3006470"/>
                  <a:gd name="connsiteX189-5293" fmla="*/ 4475025 w 6006665"/>
                  <a:gd name="connsiteY189-5294" fmla="*/ 1961137 h 3006470"/>
                  <a:gd name="connsiteX190-5295" fmla="*/ 4464394 w 6006665"/>
                  <a:gd name="connsiteY190-5296" fmla="*/ 1960286 h 3006470"/>
                  <a:gd name="connsiteX191-5297" fmla="*/ 4463118 w 6006665"/>
                  <a:gd name="connsiteY191-5298" fmla="*/ 1961137 h 3006470"/>
                  <a:gd name="connsiteX192-5299" fmla="*/ 4357637 w 6006665"/>
                  <a:gd name="connsiteY192-5300" fmla="*/ 1952698 h 3006470"/>
                  <a:gd name="connsiteX193-5301" fmla="*/ 4243233 w 6006665"/>
                  <a:gd name="connsiteY193-5302" fmla="*/ 1972499 h 3006470"/>
                  <a:gd name="connsiteX194-5303" fmla="*/ 4125065 w 6006665"/>
                  <a:gd name="connsiteY194-5304" fmla="*/ 2106574 h 3006470"/>
                  <a:gd name="connsiteX195-5305" fmla="*/ 3984173 w 6006665"/>
                  <a:gd name="connsiteY195-5306" fmla="*/ 2263374 h 3006470"/>
                  <a:gd name="connsiteX196-5307" fmla="*/ 4038712 w 6006665"/>
                  <a:gd name="connsiteY196-5308" fmla="*/ 2267919 h 3006470"/>
                  <a:gd name="connsiteX197-5309" fmla="*/ 4059164 w 6006665"/>
                  <a:gd name="connsiteY197-5310" fmla="*/ 2311096 h 3006470"/>
                  <a:gd name="connsiteX198-5311" fmla="*/ 4087782 w 6006665"/>
                  <a:gd name="connsiteY198-5312" fmla="*/ 2319513 h 3006470"/>
                  <a:gd name="connsiteX199-5313" fmla="*/ 4106341 w 6006665"/>
                  <a:gd name="connsiteY199-5314" fmla="*/ 2290644 h 3006470"/>
                  <a:gd name="connsiteX200-5315" fmla="*/ 4117411 w 6006665"/>
                  <a:gd name="connsiteY200-5316" fmla="*/ 2291946 h 3006470"/>
                  <a:gd name="connsiteX201-5317" fmla="*/ 4118248 w 6006665"/>
                  <a:gd name="connsiteY201-5318" fmla="*/ 2290644 h 3006470"/>
                  <a:gd name="connsiteX202-5319" fmla="*/ 4156880 w 6006665"/>
                  <a:gd name="connsiteY202-5320" fmla="*/ 2295189 h 3006470"/>
                  <a:gd name="connsiteX203-5321" fmla="*/ 4211419 w 6006665"/>
                  <a:gd name="connsiteY203-5322" fmla="*/ 2365635 h 3006470"/>
                  <a:gd name="connsiteX204-5323" fmla="*/ 4215964 w 6006665"/>
                  <a:gd name="connsiteY204-5324" fmla="*/ 2413357 h 3006470"/>
                  <a:gd name="connsiteX205-5325" fmla="*/ 4184149 w 6006665"/>
                  <a:gd name="connsiteY205-5326" fmla="*/ 2472441 h 3006470"/>
                  <a:gd name="connsiteX206-5327" fmla="*/ 4177332 w 6006665"/>
                  <a:gd name="connsiteY206-5328" fmla="*/ 2542887 h 3006470"/>
                  <a:gd name="connsiteX207-5329" fmla="*/ 4161425 w 6006665"/>
                  <a:gd name="connsiteY207-5330" fmla="*/ 2629241 h 3006470"/>
                  <a:gd name="connsiteX208-5331" fmla="*/ 4109158 w 6006665"/>
                  <a:gd name="connsiteY208-5332" fmla="*/ 2708777 h 3006470"/>
                  <a:gd name="connsiteX209-5333" fmla="*/ 4097796 w 6006665"/>
                  <a:gd name="connsiteY209-5334" fmla="*/ 2747409 h 3006470"/>
                  <a:gd name="connsiteX210-5335" fmla="*/ 4043257 w 6006665"/>
                  <a:gd name="connsiteY210-5336" fmla="*/ 2806493 h 3006470"/>
                  <a:gd name="connsiteX211-5337" fmla="*/ 3995535 w 6006665"/>
                  <a:gd name="connsiteY211-5338" fmla="*/ 2865577 h 3006470"/>
                  <a:gd name="connsiteX212-5339" fmla="*/ 3975083 w 6006665"/>
                  <a:gd name="connsiteY212-5340" fmla="*/ 2897392 h 3006470"/>
                  <a:gd name="connsiteX213-5341" fmla="*/ 3925089 w 6006665"/>
                  <a:gd name="connsiteY213-5342" fmla="*/ 2924661 h 3006470"/>
                  <a:gd name="connsiteX214-5343" fmla="*/ 3913182 w 6006665"/>
                  <a:gd name="connsiteY214-5344" fmla="*/ 2924661 h 3006470"/>
                  <a:gd name="connsiteX215-5345" fmla="*/ 3904637 w 6006665"/>
                  <a:gd name="connsiteY215-5346" fmla="*/ 2924661 h 3006470"/>
                  <a:gd name="connsiteX216-5347" fmla="*/ 3892729 w 6006665"/>
                  <a:gd name="connsiteY216-5348" fmla="*/ 2924661 h 3006470"/>
                  <a:gd name="connsiteX217-5349" fmla="*/ 3871063 w 6006665"/>
                  <a:gd name="connsiteY217-5350" fmla="*/ 2908412 h 3006470"/>
                  <a:gd name="connsiteX218-5351" fmla="*/ 3829645 w 6006665"/>
                  <a:gd name="connsiteY218-5352" fmla="*/ 2936024 h 3006470"/>
                  <a:gd name="connsiteX219-5353" fmla="*/ 3822828 w 6006665"/>
                  <a:gd name="connsiteY219-5354" fmla="*/ 2956476 h 3006470"/>
                  <a:gd name="connsiteX220-5355" fmla="*/ 3818283 w 6006665"/>
                  <a:gd name="connsiteY220-5356" fmla="*/ 2947386 h 3006470"/>
                  <a:gd name="connsiteX221-5357" fmla="*/ 3818283 w 6006665"/>
                  <a:gd name="connsiteY221-5358" fmla="*/ 2935660 h 3006470"/>
                  <a:gd name="connsiteX222-5359" fmla="*/ 3817738 w 6006665"/>
                  <a:gd name="connsiteY222-5360" fmla="*/ 2936024 h 3006470"/>
                  <a:gd name="connsiteX223-5361" fmla="*/ 3810921 w 6006665"/>
                  <a:gd name="connsiteY223-5362" fmla="*/ 2956476 h 3006470"/>
                  <a:gd name="connsiteX224-5363" fmla="*/ 3806376 w 6006665"/>
                  <a:gd name="connsiteY224-5364" fmla="*/ 2947386 h 3006470"/>
                  <a:gd name="connsiteX225-5365" fmla="*/ 3806376 w 6006665"/>
                  <a:gd name="connsiteY225-5366" fmla="*/ 2920116 h 3006470"/>
                  <a:gd name="connsiteX226-5367" fmla="*/ 3818283 w 6006665"/>
                  <a:gd name="connsiteY226-5368" fmla="*/ 2920116 h 3006470"/>
                  <a:gd name="connsiteX227-5369" fmla="*/ 3826828 w 6006665"/>
                  <a:gd name="connsiteY227-5370" fmla="*/ 2920116 h 3006470"/>
                  <a:gd name="connsiteX228-5371" fmla="*/ 3833645 w 6006665"/>
                  <a:gd name="connsiteY228-5372" fmla="*/ 2861032 h 3006470"/>
                  <a:gd name="connsiteX229-5373" fmla="*/ 3822283 w 6006665"/>
                  <a:gd name="connsiteY229-5374" fmla="*/ 2817856 h 3006470"/>
                  <a:gd name="connsiteX230-5375" fmla="*/ 3849553 w 6006665"/>
                  <a:gd name="connsiteY230-5376" fmla="*/ 2795131 h 3006470"/>
                  <a:gd name="connsiteX231-5377" fmla="*/ 3858814 w 6006665"/>
                  <a:gd name="connsiteY231-5378" fmla="*/ 2797336 h 3006470"/>
                  <a:gd name="connsiteX232-5379" fmla="*/ 3861460 w 6006665"/>
                  <a:gd name="connsiteY232-5380" fmla="*/ 2795131 h 3006470"/>
                  <a:gd name="connsiteX233-5381" fmla="*/ 3898487 w 6006665"/>
                  <a:gd name="connsiteY233-5382" fmla="*/ 2803947 h 3006470"/>
                  <a:gd name="connsiteX234-5383" fmla="*/ 3919999 w 6006665"/>
                  <a:gd name="connsiteY234-5384" fmla="*/ 2758772 h 3006470"/>
                  <a:gd name="connsiteX235-5385" fmla="*/ 3935906 w 6006665"/>
                  <a:gd name="connsiteY235-5386" fmla="*/ 2699687 h 3006470"/>
                  <a:gd name="connsiteX236-5387" fmla="*/ 3947269 w 6006665"/>
                  <a:gd name="connsiteY236-5388" fmla="*/ 2676963 h 3006470"/>
                  <a:gd name="connsiteX237-5389" fmla="*/ 3966292 w 6006665"/>
                  <a:gd name="connsiteY237-5390" fmla="*/ 2632575 h 3006470"/>
                  <a:gd name="connsiteX238-5391" fmla="*/ 3915999 w 6006665"/>
                  <a:gd name="connsiteY238-5392" fmla="*/ 2645148 h 3006470"/>
                  <a:gd name="connsiteX239-5393" fmla="*/ 3888729 w 6006665"/>
                  <a:gd name="connsiteY239-5394" fmla="*/ 2667873 h 3006470"/>
                  <a:gd name="connsiteX240-5395" fmla="*/ 3876822 w 6006665"/>
                  <a:gd name="connsiteY240-5396" fmla="*/ 2667873 h 3006470"/>
                  <a:gd name="connsiteX241-5397" fmla="*/ 3829645 w 6006665"/>
                  <a:gd name="connsiteY241-5398" fmla="*/ 2667873 h 3006470"/>
                  <a:gd name="connsiteX242-5399" fmla="*/ 3817738 w 6006665"/>
                  <a:gd name="connsiteY242-5400" fmla="*/ 2667873 h 3006470"/>
                  <a:gd name="connsiteX243-5401" fmla="*/ 3801831 w 6006665"/>
                  <a:gd name="connsiteY243-5402" fmla="*/ 2613334 h 3006470"/>
                  <a:gd name="connsiteX244-5403" fmla="*/ 3758654 w 6006665"/>
                  <a:gd name="connsiteY244-5404" fmla="*/ 2574702 h 3006470"/>
                  <a:gd name="connsiteX245-5405" fmla="*/ 3692753 w 6006665"/>
                  <a:gd name="connsiteY245-5406" fmla="*/ 2558795 h 3006470"/>
                  <a:gd name="connsiteX246-5407" fmla="*/ 3683663 w 6006665"/>
                  <a:gd name="connsiteY246-5408" fmla="*/ 2499711 h 3006470"/>
                  <a:gd name="connsiteX247-5409" fmla="*/ 3672301 w 6006665"/>
                  <a:gd name="connsiteY247-5410" fmla="*/ 2467896 h 3006470"/>
                  <a:gd name="connsiteX248-5411" fmla="*/ 3656393 w 6006665"/>
                  <a:gd name="connsiteY248-5412" fmla="*/ 2440627 h 3006470"/>
                  <a:gd name="connsiteX249-5413" fmla="*/ 3633669 w 6006665"/>
                  <a:gd name="connsiteY249-5414" fmla="*/ 2381542 h 3006470"/>
                  <a:gd name="connsiteX250-5415" fmla="*/ 3601854 w 6006665"/>
                  <a:gd name="connsiteY250-5416" fmla="*/ 2361090 h 3006470"/>
                  <a:gd name="connsiteX251-5417" fmla="*/ 3545995 w 6006665"/>
                  <a:gd name="connsiteY251-5418" fmla="*/ 2339606 h 3006470"/>
                  <a:gd name="connsiteX252-5419" fmla="*/ 3506955 w 6006665"/>
                  <a:gd name="connsiteY252-5420" fmla="*/ 2345183 h 3006470"/>
                  <a:gd name="connsiteX253-5421" fmla="*/ 3463779 w 6006665"/>
                  <a:gd name="connsiteY253-5422" fmla="*/ 2354273 h 3006470"/>
                  <a:gd name="connsiteX254-5423" fmla="*/ 3431964 w 6006665"/>
                  <a:gd name="connsiteY254-5424" fmla="*/ 2381542 h 3006470"/>
                  <a:gd name="connsiteX255-5425" fmla="*/ 3452416 w 6006665"/>
                  <a:gd name="connsiteY255-5426" fmla="*/ 2397450 h 3006470"/>
                  <a:gd name="connsiteX256-5427" fmla="*/ 3452416 w 6006665"/>
                  <a:gd name="connsiteY256-5428" fmla="*/ 2429264 h 3006470"/>
                  <a:gd name="connsiteX257-5429" fmla="*/ 3431964 w 6006665"/>
                  <a:gd name="connsiteY257-5430" fmla="*/ 2451989 h 3006470"/>
                  <a:gd name="connsiteX258-5431" fmla="*/ 3400150 w 6006665"/>
                  <a:gd name="connsiteY258-5432" fmla="*/ 2511073 h 3006470"/>
                  <a:gd name="connsiteX259-5433" fmla="*/ 3400150 w 6006665"/>
                  <a:gd name="connsiteY259-5434" fmla="*/ 2538343 h 3006470"/>
                  <a:gd name="connsiteX260-5435" fmla="*/ 3350155 w 6006665"/>
                  <a:gd name="connsiteY260-5436" fmla="*/ 2570157 h 3006470"/>
                  <a:gd name="connsiteX261-5437" fmla="*/ 3342342 w 6006665"/>
                  <a:gd name="connsiteY261-5438" fmla="*/ 2567553 h 3006470"/>
                  <a:gd name="connsiteX262-5439" fmla="*/ 3338249 w 6006665"/>
                  <a:gd name="connsiteY262-5440" fmla="*/ 2570157 h 3006470"/>
                  <a:gd name="connsiteX263-5441" fmla="*/ 3290527 w 6006665"/>
                  <a:gd name="connsiteY263-5442" fmla="*/ 2554250 h 3006470"/>
                  <a:gd name="connsiteX264-5443" fmla="*/ 3259257 w 6006665"/>
                  <a:gd name="connsiteY264-5444" fmla="*/ 2554250 h 3006470"/>
                  <a:gd name="connsiteX265-5445" fmla="*/ 3247350 w 6006665"/>
                  <a:gd name="connsiteY265-5446" fmla="*/ 2554250 h 3006470"/>
                  <a:gd name="connsiteX266-5447" fmla="*/ 3231443 w 6006665"/>
                  <a:gd name="connsiteY266-5448" fmla="*/ 2538343 h 3006470"/>
                  <a:gd name="connsiteX267-5449" fmla="*/ 3213271 w 6006665"/>
                  <a:gd name="connsiteY267-5450" fmla="*/ 2533799 h 3006470"/>
                  <a:gd name="connsiteX268-5451" fmla="*/ 3168359 w 6006665"/>
                  <a:gd name="connsiteY268-5452" fmla="*/ 2570157 h 3006470"/>
                  <a:gd name="connsiteX269-5453" fmla="*/ 3120637 w 6006665"/>
                  <a:gd name="connsiteY269-5454" fmla="*/ 2581519 h 3006470"/>
                  <a:gd name="connsiteX270-5455" fmla="*/ 3082005 w 6006665"/>
                  <a:gd name="connsiteY270-5456" fmla="*/ 2597427 h 3006470"/>
                  <a:gd name="connsiteX271-5457" fmla="*/ 3074460 w 6006665"/>
                  <a:gd name="connsiteY271-5458" fmla="*/ 2595630 h 3006470"/>
                  <a:gd name="connsiteX272-5459" fmla="*/ 3070098 w 6006665"/>
                  <a:gd name="connsiteY272-5460" fmla="*/ 2597427 h 3006470"/>
                  <a:gd name="connsiteX273-5461" fmla="*/ 3022376 w 6006665"/>
                  <a:gd name="connsiteY273-5462" fmla="*/ 2586064 h 3006470"/>
                  <a:gd name="connsiteX274-5463" fmla="*/ 3000196 w 6006665"/>
                  <a:gd name="connsiteY274-5464" fmla="*/ 2586064 h 3006470"/>
                  <a:gd name="connsiteX275-5465" fmla="*/ 2988289 w 6006665"/>
                  <a:gd name="connsiteY275-5466" fmla="*/ 2586064 h 3006470"/>
                  <a:gd name="connsiteX276-5467" fmla="*/ 2967837 w 6006665"/>
                  <a:gd name="connsiteY276-5468" fmla="*/ 2554250 h 3006470"/>
                  <a:gd name="connsiteX277-5469" fmla="*/ 2929205 w 6006665"/>
                  <a:gd name="connsiteY277-5470" fmla="*/ 2526980 h 3006470"/>
                  <a:gd name="connsiteX278-5471" fmla="*/ 2902153 w 6006665"/>
                  <a:gd name="connsiteY278-5472" fmla="*/ 2523116 h 3006470"/>
                  <a:gd name="connsiteX279-5473" fmla="*/ 2861576 w 6006665"/>
                  <a:gd name="connsiteY279-5474" fmla="*/ 2526980 h 3006470"/>
                  <a:gd name="connsiteX280-5475" fmla="*/ 2822944 w 6006665"/>
                  <a:gd name="connsiteY280-5476" fmla="*/ 2538343 h 3006470"/>
                  <a:gd name="connsiteX281-5477" fmla="*/ 2818139 w 6006665"/>
                  <a:gd name="connsiteY281-5478" fmla="*/ 2536254 h 3006470"/>
                  <a:gd name="connsiteX282-5479" fmla="*/ 2811037 w 6006665"/>
                  <a:gd name="connsiteY282-5480" fmla="*/ 2538343 h 3006470"/>
                  <a:gd name="connsiteX283-5481" fmla="*/ 2758770 w 6006665"/>
                  <a:gd name="connsiteY283-5482" fmla="*/ 2515618 h 3006470"/>
                  <a:gd name="connsiteX284-5483" fmla="*/ 2751953 w 6006665"/>
                  <a:gd name="connsiteY284-5484" fmla="*/ 2472441 h 3006470"/>
                  <a:gd name="connsiteX285-5485" fmla="*/ 2708776 w 6006665"/>
                  <a:gd name="connsiteY285-5486" fmla="*/ 2456534 h 3006470"/>
                  <a:gd name="connsiteX286-5487" fmla="*/ 2676962 w 6006665"/>
                  <a:gd name="connsiteY286-5488" fmla="*/ 2451989 h 3006470"/>
                  <a:gd name="connsiteX287-5489" fmla="*/ 2642534 w 6006665"/>
                  <a:gd name="connsiteY287-5490" fmla="*/ 2430245 h 3006470"/>
                  <a:gd name="connsiteX288-5491" fmla="*/ 2609333 w 6006665"/>
                  <a:gd name="connsiteY288-5492" fmla="*/ 2488348 h 3006470"/>
                  <a:gd name="connsiteX289-5493" fmla="*/ 2625240 w 6006665"/>
                  <a:gd name="connsiteY289-5494" fmla="*/ 2522435 h 3006470"/>
                  <a:gd name="connsiteX290-5495" fmla="*/ 2586608 w 6006665"/>
                  <a:gd name="connsiteY290-5496" fmla="*/ 2558795 h 3006470"/>
                  <a:gd name="connsiteX291-5497" fmla="*/ 2577105 w 6006665"/>
                  <a:gd name="connsiteY291-5498" fmla="*/ 2556532 h 3006470"/>
                  <a:gd name="connsiteX292-5499" fmla="*/ 2574701 w 6006665"/>
                  <a:gd name="connsiteY292-5500" fmla="*/ 2558795 h 3006470"/>
                  <a:gd name="connsiteX293-5501" fmla="*/ 2526979 w 6006665"/>
                  <a:gd name="connsiteY293-5502" fmla="*/ 2547432 h 3006470"/>
                  <a:gd name="connsiteX294-5503" fmla="*/ 2490620 w 6006665"/>
                  <a:gd name="connsiteY294-5504" fmla="*/ 2542887 h 3006470"/>
                  <a:gd name="connsiteX295-5505" fmla="*/ 2463350 w 6006665"/>
                  <a:gd name="connsiteY295-5506" fmla="*/ 2515618 h 3006470"/>
                  <a:gd name="connsiteX296-5507" fmla="*/ 2436625 w 6006665"/>
                  <a:gd name="connsiteY296-5508" fmla="*/ 2515618 h 3006470"/>
                  <a:gd name="connsiteX297-5509" fmla="*/ 2424718 w 6006665"/>
                  <a:gd name="connsiteY297-5510" fmla="*/ 2515618 h 3006470"/>
                  <a:gd name="connsiteX298-5511" fmla="*/ 2398858 w 6006665"/>
                  <a:gd name="connsiteY298-5512" fmla="*/ 2502687 h 3006470"/>
                  <a:gd name="connsiteX299-5513" fmla="*/ 2350272 w 6006665"/>
                  <a:gd name="connsiteY299-5514" fmla="*/ 2526980 h 3006470"/>
                  <a:gd name="connsiteX300-5515" fmla="*/ 2282098 w 6006665"/>
                  <a:gd name="connsiteY300-5516" fmla="*/ 2574702 h 3006470"/>
                  <a:gd name="connsiteX301-5517" fmla="*/ 2238921 w 6006665"/>
                  <a:gd name="connsiteY301-5518" fmla="*/ 2586064 h 3006470"/>
                  <a:gd name="connsiteX302-5519" fmla="*/ 2227559 w 6006665"/>
                  <a:gd name="connsiteY302-5520" fmla="*/ 2590609 h 3006470"/>
                  <a:gd name="connsiteX303-5521" fmla="*/ 2225178 w 6006665"/>
                  <a:gd name="connsiteY303-5522" fmla="*/ 2586799 h 3006470"/>
                  <a:gd name="connsiteX304-5523" fmla="*/ 2215652 w 6006665"/>
                  <a:gd name="connsiteY304-5524" fmla="*/ 2590609 h 3006470"/>
                  <a:gd name="connsiteX305-5525" fmla="*/ 2193596 w 6006665"/>
                  <a:gd name="connsiteY305-5526" fmla="*/ 2555320 h 3006470"/>
                  <a:gd name="connsiteX306-5527" fmla="*/ 2157112 w 6006665"/>
                  <a:gd name="connsiteY306-5528" fmla="*/ 2558795 h 3006470"/>
                  <a:gd name="connsiteX307-5529" fmla="*/ 2156291 w 6006665"/>
                  <a:gd name="connsiteY307-5530" fmla="*/ 2557739 h 3006470"/>
                  <a:gd name="connsiteX308-5531" fmla="*/ 2145205 w 6006665"/>
                  <a:gd name="connsiteY308-5532" fmla="*/ 2558795 h 3006470"/>
                  <a:gd name="connsiteX309-5533" fmla="*/ 2129298 w 6006665"/>
                  <a:gd name="connsiteY309-5534" fmla="*/ 2538343 h 3006470"/>
                  <a:gd name="connsiteX310-5535" fmla="*/ 2102029 w 6006665"/>
                  <a:gd name="connsiteY310-5536" fmla="*/ 2526980 h 3006470"/>
                  <a:gd name="connsiteX311-5537" fmla="*/ 2086121 w 6006665"/>
                  <a:gd name="connsiteY311-5538" fmla="*/ 2495166 h 3006470"/>
                  <a:gd name="connsiteX312-5539" fmla="*/ 2070005 w 6006665"/>
                  <a:gd name="connsiteY312-5540" fmla="*/ 2486212 h 3006470"/>
                  <a:gd name="connsiteX313-5541" fmla="*/ 2027582 w 6006665"/>
                  <a:gd name="connsiteY313-5542" fmla="*/ 2499711 h 3006470"/>
                  <a:gd name="connsiteX314-5543" fmla="*/ 2023845 w 6006665"/>
                  <a:gd name="connsiteY314-5544" fmla="*/ 2497111 h 3006470"/>
                  <a:gd name="connsiteX315-5545" fmla="*/ 2018675 w 6006665"/>
                  <a:gd name="connsiteY315-5546" fmla="*/ 2499711 h 3006470"/>
                  <a:gd name="connsiteX316-5547" fmla="*/ 1952591 w 6006665"/>
                  <a:gd name="connsiteY316-5548" fmla="*/ 2495166 h 3006470"/>
                  <a:gd name="connsiteX317-5549" fmla="*/ 1811153 w 6006665"/>
                  <a:gd name="connsiteY317-5550" fmla="*/ 2295189 h 3006470"/>
                  <a:gd name="connsiteX318-5551" fmla="*/ 1748069 w 6006665"/>
                  <a:gd name="connsiteY318-5552" fmla="*/ 2333821 h 3006470"/>
                  <a:gd name="connsiteX319-5553" fmla="*/ 1711709 w 6006665"/>
                  <a:gd name="connsiteY319-5554" fmla="*/ 2338366 h 3006470"/>
                  <a:gd name="connsiteX320-5555" fmla="*/ 1711926 w 6006665"/>
                  <a:gd name="connsiteY320-5556" fmla="*/ 2336850 h 3006470"/>
                  <a:gd name="connsiteX321-5557" fmla="*/ 1699803 w 6006665"/>
                  <a:gd name="connsiteY321-5558" fmla="*/ 2338366 h 3006470"/>
                  <a:gd name="connsiteX322-5559" fmla="*/ 1704347 w 6006665"/>
                  <a:gd name="connsiteY322-5560" fmla="*/ 2306551 h 3006470"/>
                  <a:gd name="connsiteX323-5561" fmla="*/ 1662460 w 6006665"/>
                  <a:gd name="connsiteY323-5562" fmla="*/ 2288600 h 3006470"/>
                  <a:gd name="connsiteX324-5563" fmla="*/ 1629901 w 6006665"/>
                  <a:gd name="connsiteY324-5564" fmla="*/ 2302006 h 3006470"/>
                  <a:gd name="connsiteX325-5565" fmla="*/ 1629300 w 6006665"/>
                  <a:gd name="connsiteY325-5566" fmla="*/ 2297351 h 3006470"/>
                  <a:gd name="connsiteX326-5567" fmla="*/ 1617994 w 6006665"/>
                  <a:gd name="connsiteY326-5568" fmla="*/ 2302006 h 3006470"/>
                  <a:gd name="connsiteX327-5569" fmla="*/ 1608904 w 6006665"/>
                  <a:gd name="connsiteY327-5570" fmla="*/ 2231560 h 3006470"/>
                  <a:gd name="connsiteX328-5571" fmla="*/ 1552684 w 6006665"/>
                  <a:gd name="connsiteY328-5572" fmla="*/ 2221867 h 3006470"/>
                  <a:gd name="connsiteX329-5573" fmla="*/ 1518550 w 6006665"/>
                  <a:gd name="connsiteY329-5574" fmla="*/ 2247467 h 3006470"/>
                  <a:gd name="connsiteX330-5575" fmla="*/ 1425379 w 6006665"/>
                  <a:gd name="connsiteY330-5576" fmla="*/ 2267919 h 3006470"/>
                  <a:gd name="connsiteX331-5577" fmla="*/ 1409472 w 6006665"/>
                  <a:gd name="connsiteY331-5578" fmla="*/ 2286099 h 3006470"/>
                  <a:gd name="connsiteX332-5579" fmla="*/ 1270852 w 6006665"/>
                  <a:gd name="connsiteY332-5580" fmla="*/ 2306551 h 3006470"/>
                  <a:gd name="connsiteX333-5581" fmla="*/ 1254945 w 6006665"/>
                  <a:gd name="connsiteY333-5582" fmla="*/ 2327003 h 3006470"/>
                  <a:gd name="connsiteX334-5583" fmla="*/ 1282214 w 6006665"/>
                  <a:gd name="connsiteY334-5584" fmla="*/ 2370180 h 3006470"/>
                  <a:gd name="connsiteX335-5585" fmla="*/ 1243582 w 6006665"/>
                  <a:gd name="connsiteY335-5586" fmla="*/ 2386087 h 3006470"/>
                  <a:gd name="connsiteX336-5587" fmla="*/ 1254945 w 6006665"/>
                  <a:gd name="connsiteY336-5588" fmla="*/ 2404267 h 3006470"/>
                  <a:gd name="connsiteX337-5589" fmla="*/ 1216313 w 6006665"/>
                  <a:gd name="connsiteY337-5590" fmla="*/ 2429264 h 3006470"/>
                  <a:gd name="connsiteX338-5591" fmla="*/ 1275397 w 6006665"/>
                  <a:gd name="connsiteY338-5592" fmla="*/ 2472441 h 3006470"/>
                  <a:gd name="connsiteX339-5593" fmla="*/ 1270852 w 6006665"/>
                  <a:gd name="connsiteY339-5594" fmla="*/ 2499711 h 3006470"/>
                  <a:gd name="connsiteX340-5595" fmla="*/ 1259108 w 6006665"/>
                  <a:gd name="connsiteY340-5596" fmla="*/ 2498732 h 3006470"/>
                  <a:gd name="connsiteX341-5597" fmla="*/ 1258945 w 6006665"/>
                  <a:gd name="connsiteY341-5598" fmla="*/ 2499711 h 3006470"/>
                  <a:gd name="connsiteX342-5599" fmla="*/ 1215644 w 6006665"/>
                  <a:gd name="connsiteY342-5600" fmla="*/ 2496102 h 3006470"/>
                  <a:gd name="connsiteX343-5601" fmla="*/ 1204950 w 6006665"/>
                  <a:gd name="connsiteY343-5602" fmla="*/ 2511073 h 3006470"/>
                  <a:gd name="connsiteX344-5603" fmla="*/ 1196495 w 6006665"/>
                  <a:gd name="connsiteY344-5604" fmla="*/ 2506241 h 3006470"/>
                  <a:gd name="connsiteX345-5605" fmla="*/ 1193043 w 6006665"/>
                  <a:gd name="connsiteY345-5606" fmla="*/ 2511073 h 3006470"/>
                  <a:gd name="connsiteX346-5607" fmla="*/ 1145322 w 6006665"/>
                  <a:gd name="connsiteY346-5608" fmla="*/ 2483803 h 3006470"/>
                  <a:gd name="connsiteX347-5609" fmla="*/ 1098145 w 6006665"/>
                  <a:gd name="connsiteY347-5610" fmla="*/ 2483803 h 3006470"/>
                  <a:gd name="connsiteX348-5611" fmla="*/ 1061785 w 6006665"/>
                  <a:gd name="connsiteY348-5612" fmla="*/ 2511073 h 3006470"/>
                  <a:gd name="connsiteX349-5613" fmla="*/ 1055322 w 6006665"/>
                  <a:gd name="connsiteY349-5614" fmla="*/ 2506990 h 3006470"/>
                  <a:gd name="connsiteX350-5615" fmla="*/ 1049878 w 6006665"/>
                  <a:gd name="connsiteY350-5616" fmla="*/ 2511073 h 3006470"/>
                  <a:gd name="connsiteX351-5617" fmla="*/ 1006701 w 6006665"/>
                  <a:gd name="connsiteY351-5618" fmla="*/ 2483803 h 3006470"/>
                  <a:gd name="connsiteX352-5619" fmla="*/ 924893 w 6006665"/>
                  <a:gd name="connsiteY352-5620" fmla="*/ 2447444 h 3006470"/>
                  <a:gd name="connsiteX353-5621" fmla="*/ 877716 w 6006665"/>
                  <a:gd name="connsiteY353-5622" fmla="*/ 2447444 h 3006470"/>
                  <a:gd name="connsiteX354-5623" fmla="*/ 802724 w 6006665"/>
                  <a:gd name="connsiteY354-5624" fmla="*/ 2511073 h 3006470"/>
                  <a:gd name="connsiteX355-5625" fmla="*/ 798179 w 6006665"/>
                  <a:gd name="connsiteY355-5626" fmla="*/ 2554250 h 3006470"/>
                  <a:gd name="connsiteX356-5627" fmla="*/ 787406 w 6006665"/>
                  <a:gd name="connsiteY356-5628" fmla="*/ 2543477 h 3006470"/>
                  <a:gd name="connsiteX357-5629" fmla="*/ 786272 w 6006665"/>
                  <a:gd name="connsiteY357-5630" fmla="*/ 2554250 h 3006470"/>
                  <a:gd name="connsiteX358-5631" fmla="*/ 756063 w 6006665"/>
                  <a:gd name="connsiteY358-5632" fmla="*/ 2524040 h 3006470"/>
                  <a:gd name="connsiteX359-5633" fmla="*/ 732278 w 6006665"/>
                  <a:gd name="connsiteY359-5634" fmla="*/ 2581519 h 3006470"/>
                  <a:gd name="connsiteX360-5635" fmla="*/ 743640 w 6006665"/>
                  <a:gd name="connsiteY360-5636" fmla="*/ 2590609 h 3006470"/>
                  <a:gd name="connsiteX361-5637" fmla="*/ 723188 w 6006665"/>
                  <a:gd name="connsiteY361-5638" fmla="*/ 2633786 h 3006470"/>
                  <a:gd name="connsiteX362-5639" fmla="*/ 747026 w 6006665"/>
                  <a:gd name="connsiteY362-5640" fmla="*/ 2670627 h 3006470"/>
                  <a:gd name="connsiteX363-5641" fmla="*/ 763548 w 6006665"/>
                  <a:gd name="connsiteY363-5642" fmla="*/ 2667873 h 3006470"/>
                  <a:gd name="connsiteX364-5643" fmla="*/ 764871 w 6006665"/>
                  <a:gd name="connsiteY364-5644" fmla="*/ 2669637 h 3006470"/>
                  <a:gd name="connsiteX365-5645" fmla="*/ 775455 w 6006665"/>
                  <a:gd name="connsiteY365-5646" fmla="*/ 2667873 h 3006470"/>
                  <a:gd name="connsiteX366-5647" fmla="*/ 802724 w 6006665"/>
                  <a:gd name="connsiteY366-5648" fmla="*/ 2704232 h 3006470"/>
                  <a:gd name="connsiteX367-5649" fmla="*/ 798179 w 6006665"/>
                  <a:gd name="connsiteY367-5650" fmla="*/ 2731502 h 3006470"/>
                  <a:gd name="connsiteX368-5651" fmla="*/ 818632 w 6006665"/>
                  <a:gd name="connsiteY368-5652" fmla="*/ 2742864 h 3006470"/>
                  <a:gd name="connsiteX369-5653" fmla="*/ 802724 w 6006665"/>
                  <a:gd name="connsiteY369-5654" fmla="*/ 2774679 h 3006470"/>
                  <a:gd name="connsiteX370-5655" fmla="*/ 766365 w 6006665"/>
                  <a:gd name="connsiteY370-5656" fmla="*/ 2779224 h 3006470"/>
                  <a:gd name="connsiteX371-5657" fmla="*/ 727733 w 6006665"/>
                  <a:gd name="connsiteY371-5658" fmla="*/ 2838308 h 3006470"/>
                  <a:gd name="connsiteX372-5659" fmla="*/ 759548 w 6006665"/>
                  <a:gd name="connsiteY372-5660" fmla="*/ 2881485 h 3006470"/>
                  <a:gd name="connsiteX373-5661" fmla="*/ 759548 w 6006665"/>
                  <a:gd name="connsiteY373-5662" fmla="*/ 2920116 h 3006470"/>
                  <a:gd name="connsiteX374-5663" fmla="*/ 798179 w 6006665"/>
                  <a:gd name="connsiteY374-5664" fmla="*/ 2979201 h 3006470"/>
                  <a:gd name="connsiteX375-5665" fmla="*/ 775455 w 6006665"/>
                  <a:gd name="connsiteY375-5666" fmla="*/ 2995108 h 3006470"/>
                  <a:gd name="connsiteX376-5667" fmla="*/ 770910 w 6006665"/>
                  <a:gd name="connsiteY376-5668" fmla="*/ 3006470 h 3006470"/>
                  <a:gd name="connsiteX377-5669" fmla="*/ 759003 w 6006665"/>
                  <a:gd name="connsiteY377-5670" fmla="*/ 3006470 h 3006470"/>
                  <a:gd name="connsiteX378-5671" fmla="*/ 755003 w 6006665"/>
                  <a:gd name="connsiteY378-5672" fmla="*/ 3006470 h 3006470"/>
                  <a:gd name="connsiteX379-5673" fmla="*/ 743096 w 6006665"/>
                  <a:gd name="connsiteY379-5674" fmla="*/ 3006470 h 3006470"/>
                  <a:gd name="connsiteX380-5675" fmla="*/ 715826 w 6006665"/>
                  <a:gd name="connsiteY380-5676" fmla="*/ 2972383 h 3006470"/>
                  <a:gd name="connsiteX381-5677" fmla="*/ 704464 w 6006665"/>
                  <a:gd name="connsiteY381-5678" fmla="*/ 2972383 h 3006470"/>
                  <a:gd name="connsiteX382-5679" fmla="*/ 684012 w 6006665"/>
                  <a:gd name="connsiteY382-5680" fmla="*/ 2963293 h 3006470"/>
                  <a:gd name="connsiteX383-5681" fmla="*/ 672649 w 6006665"/>
                  <a:gd name="connsiteY383-5682" fmla="*/ 2940569 h 3006470"/>
                  <a:gd name="connsiteX384-5683" fmla="*/ 645222 w 6006665"/>
                  <a:gd name="connsiteY384-5684" fmla="*/ 2932732 h 3006470"/>
                  <a:gd name="connsiteX385-5685" fmla="*/ 625472 w 6006665"/>
                  <a:gd name="connsiteY385-5686" fmla="*/ 2936024 h 3006470"/>
                  <a:gd name="connsiteX386-5687" fmla="*/ 623771 w 6006665"/>
                  <a:gd name="connsiteY386-5688" fmla="*/ 2934323 h 3006470"/>
                  <a:gd name="connsiteX387-5689" fmla="*/ 613565 w 6006665"/>
                  <a:gd name="connsiteY387-5690" fmla="*/ 2936024 h 3006470"/>
                  <a:gd name="connsiteX388-5691" fmla="*/ 609020 w 6006665"/>
                  <a:gd name="connsiteY388-5692" fmla="*/ 2931479 h 3006470"/>
                  <a:gd name="connsiteX389-5693" fmla="*/ 559026 w 6006665"/>
                  <a:gd name="connsiteY389-5694" fmla="*/ 2904209 h 3006470"/>
                  <a:gd name="connsiteX390-5695" fmla="*/ 506760 w 6006665"/>
                  <a:gd name="connsiteY390-5696" fmla="*/ 2897392 h 3006470"/>
                  <a:gd name="connsiteX391-5697" fmla="*/ 483280 w 6006665"/>
                  <a:gd name="connsiteY391-5698" fmla="*/ 2890683 h 3006470"/>
                  <a:gd name="connsiteX392-5699" fmla="*/ 480035 w 6006665"/>
                  <a:gd name="connsiteY392-5700" fmla="*/ 2892847 h 3006470"/>
                  <a:gd name="connsiteX393-5701" fmla="*/ 475042 w 6006665"/>
                  <a:gd name="connsiteY393-5702" fmla="*/ 2888329 h 3006470"/>
                  <a:gd name="connsiteX394-5703" fmla="*/ 474945 w 6006665"/>
                  <a:gd name="connsiteY394-5704" fmla="*/ 2888302 h 3006470"/>
                  <a:gd name="connsiteX395-5705" fmla="*/ 468128 w 6006665"/>
                  <a:gd name="connsiteY395-5706" fmla="*/ 2892847 h 3006470"/>
                  <a:gd name="connsiteX396-5707" fmla="*/ 420406 w 6006665"/>
                  <a:gd name="connsiteY396-5708" fmla="*/ 2849670 h 3006470"/>
                  <a:gd name="connsiteX397-5709" fmla="*/ 381774 w 6006665"/>
                  <a:gd name="connsiteY397-5710" fmla="*/ 2833763 h 3006470"/>
                  <a:gd name="connsiteX398-5711" fmla="*/ 349960 w 6006665"/>
                  <a:gd name="connsiteY398-5712" fmla="*/ 2801948 h 3006470"/>
                  <a:gd name="connsiteX399-5713" fmla="*/ 377229 w 6006665"/>
                  <a:gd name="connsiteY399-5714" fmla="*/ 2795131 h 3006470"/>
                  <a:gd name="connsiteX400-5715" fmla="*/ 404499 w 6006665"/>
                  <a:gd name="connsiteY400-5716" fmla="*/ 2747409 h 3006470"/>
                  <a:gd name="connsiteX401-5717" fmla="*/ 388591 w 6006665"/>
                  <a:gd name="connsiteY401-5718" fmla="*/ 2731502 h 3006470"/>
                  <a:gd name="connsiteX402-5719" fmla="*/ 440858 w 6006665"/>
                  <a:gd name="connsiteY402-5720" fmla="*/ 2704232 h 3006470"/>
                  <a:gd name="connsiteX403-5721" fmla="*/ 440858 w 6006665"/>
                  <a:gd name="connsiteY403-5722" fmla="*/ 2701176 h 3006470"/>
                  <a:gd name="connsiteX404-5723" fmla="*/ 416406 w 6006665"/>
                  <a:gd name="connsiteY404-5724" fmla="*/ 2704232 h 3006470"/>
                  <a:gd name="connsiteX405-5725" fmla="*/ 416406 w 6006665"/>
                  <a:gd name="connsiteY405-5726" fmla="*/ 2702744 h 3006470"/>
                  <a:gd name="connsiteX406-5727" fmla="*/ 404499 w 6006665"/>
                  <a:gd name="connsiteY406-5728" fmla="*/ 2704232 h 3006470"/>
                  <a:gd name="connsiteX407-5729" fmla="*/ 404499 w 6006665"/>
                  <a:gd name="connsiteY407-5730" fmla="*/ 2683780 h 3006470"/>
                  <a:gd name="connsiteX408-5731" fmla="*/ 424951 w 6006665"/>
                  <a:gd name="connsiteY408-5732" fmla="*/ 2667873 h 3006470"/>
                  <a:gd name="connsiteX409-5733" fmla="*/ 463583 w 6006665"/>
                  <a:gd name="connsiteY409-5734" fmla="*/ 2661056 h 3006470"/>
                  <a:gd name="connsiteX410-5735" fmla="*/ 468128 w 6006665"/>
                  <a:gd name="connsiteY410-5736" fmla="*/ 2645148 h 3006470"/>
                  <a:gd name="connsiteX411-5737" fmla="*/ 456765 w 6006665"/>
                  <a:gd name="connsiteY411-5738" fmla="*/ 2613334 h 3006470"/>
                  <a:gd name="connsiteX412-5739" fmla="*/ 474945 w 6006665"/>
                  <a:gd name="connsiteY412-5740" fmla="*/ 2586064 h 3006470"/>
                  <a:gd name="connsiteX413-5741" fmla="*/ 474945 w 6006665"/>
                  <a:gd name="connsiteY413-5742" fmla="*/ 2565612 h 3006470"/>
                  <a:gd name="connsiteX414-5743" fmla="*/ 420406 w 6006665"/>
                  <a:gd name="connsiteY414-5744" fmla="*/ 2547432 h 3006470"/>
                  <a:gd name="connsiteX415-5745" fmla="*/ 409588 w 6006665"/>
                  <a:gd name="connsiteY415-5746" fmla="*/ 2547432 h 3006470"/>
                  <a:gd name="connsiteX416-5747" fmla="*/ 397681 w 6006665"/>
                  <a:gd name="connsiteY416-5748" fmla="*/ 2547432 h 3006470"/>
                  <a:gd name="connsiteX417-5749" fmla="*/ 379485 w 6006665"/>
                  <a:gd name="connsiteY417-5750" fmla="*/ 2525193 h 3006470"/>
                  <a:gd name="connsiteX418-5751" fmla="*/ 357322 w 6006665"/>
                  <a:gd name="connsiteY418-5752" fmla="*/ 2531525 h 3006470"/>
                  <a:gd name="connsiteX419-5753" fmla="*/ 352842 w 6006665"/>
                  <a:gd name="connsiteY419-5754" fmla="*/ 2529403 h 3006470"/>
                  <a:gd name="connsiteX420-5755" fmla="*/ 345415 w 6006665"/>
                  <a:gd name="connsiteY420-5756" fmla="*/ 2531525 h 3006470"/>
                  <a:gd name="connsiteX421-5757" fmla="*/ 302238 w 6006665"/>
                  <a:gd name="connsiteY421-5758" fmla="*/ 2511073 h 3006470"/>
                  <a:gd name="connsiteX422-5759" fmla="*/ 302238 w 6006665"/>
                  <a:gd name="connsiteY422-5760" fmla="*/ 2499711 h 3006470"/>
                  <a:gd name="connsiteX423-5761" fmla="*/ 286331 w 6006665"/>
                  <a:gd name="connsiteY423-5762" fmla="*/ 2472441 h 3006470"/>
                  <a:gd name="connsiteX424-5763" fmla="*/ 270968 w 6006665"/>
                  <a:gd name="connsiteY424-5764" fmla="*/ 2472441 h 3006470"/>
                  <a:gd name="connsiteX425-5765" fmla="*/ 259061 w 6006665"/>
                  <a:gd name="connsiteY425-5766" fmla="*/ 2472441 h 3006470"/>
                  <a:gd name="connsiteX426-5767" fmla="*/ 254516 w 6006665"/>
                  <a:gd name="connsiteY426-5768" fmla="*/ 2456534 h 3006470"/>
                  <a:gd name="connsiteX427-5769" fmla="*/ 263606 w 6006665"/>
                  <a:gd name="connsiteY427-5770" fmla="*/ 2440627 h 3006470"/>
                  <a:gd name="connsiteX428-5771" fmla="*/ 243991 w 6006665"/>
                  <a:gd name="connsiteY428-5772" fmla="*/ 2410114 h 3006470"/>
                  <a:gd name="connsiteX429-5773" fmla="*/ 216429 w 6006665"/>
                  <a:gd name="connsiteY429-5774" fmla="*/ 2413357 h 3006470"/>
                  <a:gd name="connsiteX430-5775" fmla="*/ 212956 w 6006665"/>
                  <a:gd name="connsiteY430-5776" fmla="*/ 2412365 h 3006470"/>
                  <a:gd name="connsiteX431-5777" fmla="*/ 204522 w 6006665"/>
                  <a:gd name="connsiteY431-5778" fmla="*/ 2413357 h 3006470"/>
                  <a:gd name="connsiteX432-5779" fmla="*/ 199623 w 6006665"/>
                  <a:gd name="connsiteY432-5780" fmla="*/ 2411957 h 3006470"/>
                  <a:gd name="connsiteX433-5781" fmla="*/ 195977 w 6006665"/>
                  <a:gd name="connsiteY433-5782" fmla="*/ 2424719 h 3006470"/>
                  <a:gd name="connsiteX434-5783" fmla="*/ 184968 w 6006665"/>
                  <a:gd name="connsiteY434-5784" fmla="*/ 2421574 h 3006470"/>
                  <a:gd name="connsiteX435-5785" fmla="*/ 184070 w 6006665"/>
                  <a:gd name="connsiteY435-5786" fmla="*/ 2424719 h 3006470"/>
                  <a:gd name="connsiteX436-5787" fmla="*/ 168163 w 6006665"/>
                  <a:gd name="connsiteY436-5788" fmla="*/ 2420184 h 3006470"/>
                  <a:gd name="connsiteX437-5789" fmla="*/ 156800 w 6006665"/>
                  <a:gd name="connsiteY437-5790" fmla="*/ 2381542 h 3006470"/>
                  <a:gd name="connsiteX438-5791" fmla="*/ 152255 w 6006665"/>
                  <a:gd name="connsiteY438-5792" fmla="*/ 2365635 h 3006470"/>
                  <a:gd name="connsiteX439-5793" fmla="*/ 156800 w 6006665"/>
                  <a:gd name="connsiteY439-5794" fmla="*/ 2361090 h 3006470"/>
                  <a:gd name="connsiteX440-5795" fmla="*/ 168707 w 6006665"/>
                  <a:gd name="connsiteY440-5796" fmla="*/ 2361090 h 3006470"/>
                  <a:gd name="connsiteX441-5797" fmla="*/ 188615 w 6006665"/>
                  <a:gd name="connsiteY441-5798" fmla="*/ 2361090 h 3006470"/>
                  <a:gd name="connsiteX442-5799" fmla="*/ 199977 w 6006665"/>
                  <a:gd name="connsiteY442-5800" fmla="*/ 2349728 h 3006470"/>
                  <a:gd name="connsiteX443-5801" fmla="*/ 188615 w 6006665"/>
                  <a:gd name="connsiteY443-5802" fmla="*/ 2327003 h 3006470"/>
                  <a:gd name="connsiteX444-5803" fmla="*/ 168163 w 6006665"/>
                  <a:gd name="connsiteY444-5804" fmla="*/ 2317914 h 3006470"/>
                  <a:gd name="connsiteX445-5805" fmla="*/ 168163 w 6006665"/>
                  <a:gd name="connsiteY445-5806" fmla="*/ 2311096 h 3006470"/>
                  <a:gd name="connsiteX446-5807" fmla="*/ 152255 w 6006665"/>
                  <a:gd name="connsiteY446-5808" fmla="*/ 2295189 h 3006470"/>
                  <a:gd name="connsiteX447-5809" fmla="*/ 129531 w 6006665"/>
                  <a:gd name="connsiteY447-5810" fmla="*/ 2258829 h 3006470"/>
                  <a:gd name="connsiteX448-5811" fmla="*/ 140893 w 6006665"/>
                  <a:gd name="connsiteY448-5812" fmla="*/ 2236105 h 3006470"/>
                  <a:gd name="connsiteX449-5813" fmla="*/ 136348 w 6006665"/>
                  <a:gd name="connsiteY449-5814" fmla="*/ 2208835 h 3006470"/>
                  <a:gd name="connsiteX450-5815" fmla="*/ 103789 w 6006665"/>
                  <a:gd name="connsiteY450-5816" fmla="*/ 2195428 h 3006470"/>
                  <a:gd name="connsiteX451-5817" fmla="*/ 93716 w 6006665"/>
                  <a:gd name="connsiteY451-5818" fmla="*/ 2199745 h 3006470"/>
                  <a:gd name="connsiteX452-5819" fmla="*/ 91868 w 6006665"/>
                  <a:gd name="connsiteY452-5820" fmla="*/ 2195434 h 3006470"/>
                  <a:gd name="connsiteX453-5821" fmla="*/ 81809 w 6006665"/>
                  <a:gd name="connsiteY453-5822" fmla="*/ 2199745 h 3006470"/>
                  <a:gd name="connsiteX454-5823" fmla="*/ 74992 w 6006665"/>
                  <a:gd name="connsiteY454-5824" fmla="*/ 2183838 h 3006470"/>
                  <a:gd name="connsiteX455-5825" fmla="*/ 34087 w 6006665"/>
                  <a:gd name="connsiteY455-5826" fmla="*/ 2172476 h 3006470"/>
                  <a:gd name="connsiteX456-5827" fmla="*/ 22725 w 6006665"/>
                  <a:gd name="connsiteY456-5828" fmla="*/ 2129299 h 3006470"/>
                  <a:gd name="connsiteX457-5829" fmla="*/ 22725 w 6006665"/>
                  <a:gd name="connsiteY457-5830" fmla="*/ 2097484 h 3006470"/>
                  <a:gd name="connsiteX458-5831" fmla="*/ 0 w 6006665"/>
                  <a:gd name="connsiteY458-5832" fmla="*/ 2081577 h 3006470"/>
                  <a:gd name="connsiteX459-5833" fmla="*/ 15907 w 6006665"/>
                  <a:gd name="connsiteY459-5834" fmla="*/ 2058853 h 3006470"/>
                  <a:gd name="connsiteX460-5835" fmla="*/ 6818 w 6006665"/>
                  <a:gd name="connsiteY460-5836" fmla="*/ 1995224 h 3006470"/>
                  <a:gd name="connsiteX461-5837" fmla="*/ 34087 w 6006665"/>
                  <a:gd name="connsiteY461-5838" fmla="*/ 1952047 h 3006470"/>
                  <a:gd name="connsiteX462-5839" fmla="*/ 27270 w 6006665"/>
                  <a:gd name="connsiteY462-5840" fmla="*/ 1940685 h 3006470"/>
                  <a:gd name="connsiteX463-5841" fmla="*/ 70447 w 6006665"/>
                  <a:gd name="connsiteY463-5842" fmla="*/ 1902053 h 3006470"/>
                  <a:gd name="connsiteX464-5843" fmla="*/ 27270 w 6006665"/>
                  <a:gd name="connsiteY464-5844" fmla="*/ 1865693 h 3006470"/>
                  <a:gd name="connsiteX465-5845" fmla="*/ 109078 w 6006665"/>
                  <a:gd name="connsiteY465-5846" fmla="*/ 1767977 h 3006470"/>
                  <a:gd name="connsiteX466-5847" fmla="*/ 145438 w 6006665"/>
                  <a:gd name="connsiteY466-5848" fmla="*/ 1724800 h 3006470"/>
                  <a:gd name="connsiteX467-5849" fmla="*/ 156800 w 6006665"/>
                  <a:gd name="connsiteY467-5850" fmla="*/ 1681624 h 3006470"/>
                  <a:gd name="connsiteX468-5851" fmla="*/ 102261 w 6006665"/>
                  <a:gd name="connsiteY468-5852" fmla="*/ 1629357 h 3006470"/>
                  <a:gd name="connsiteX469-5853" fmla="*/ 118168 w 6006665"/>
                  <a:gd name="connsiteY469-5854" fmla="*/ 1574818 h 3006470"/>
                  <a:gd name="connsiteX470-5855" fmla="*/ 86354 w 6006665"/>
                  <a:gd name="connsiteY470-5856" fmla="*/ 1511189 h 3006470"/>
                  <a:gd name="connsiteX471-5857" fmla="*/ 109078 w 6006665"/>
                  <a:gd name="connsiteY471-5858" fmla="*/ 1436197 h 3006470"/>
                  <a:gd name="connsiteX472-5859" fmla="*/ 70447 w 6006665"/>
                  <a:gd name="connsiteY472-5860" fmla="*/ 1333936 h 3006470"/>
                  <a:gd name="connsiteX473-5861" fmla="*/ 102261 w 6006665"/>
                  <a:gd name="connsiteY473-5862" fmla="*/ 1263490 h 3006470"/>
                  <a:gd name="connsiteX474-5863" fmla="*/ 43177 w 6006665"/>
                  <a:gd name="connsiteY474-5864" fmla="*/ 1197589 h 3006470"/>
                  <a:gd name="connsiteX475-5865" fmla="*/ 49994 w 6006665"/>
                  <a:gd name="connsiteY475-5866" fmla="*/ 1122597 h 3006470"/>
                  <a:gd name="connsiteX476-5867" fmla="*/ 81809 w 6006665"/>
                  <a:gd name="connsiteY476-5868" fmla="*/ 1118052 h 3006470"/>
                  <a:gd name="connsiteX477-5869" fmla="*/ 145438 w 6006665"/>
                  <a:gd name="connsiteY477-5870" fmla="*/ 1074876 h 3006470"/>
                  <a:gd name="connsiteX478-5871" fmla="*/ 184070 w 6006665"/>
                  <a:gd name="connsiteY478-5872" fmla="*/ 1036244 h 3006470"/>
                  <a:gd name="connsiteX479-5873" fmla="*/ 189699 w 6006665"/>
                  <a:gd name="connsiteY479-5874" fmla="*/ 1042522 h 3006470"/>
                  <a:gd name="connsiteX480-5875" fmla="*/ 195977 w 6006665"/>
                  <a:gd name="connsiteY480-5876" fmla="*/ 1036244 h 3006470"/>
                  <a:gd name="connsiteX481-5877" fmla="*/ 255061 w 6006665"/>
                  <a:gd name="connsiteY481-5878" fmla="*/ 1102145 h 3006470"/>
                  <a:gd name="connsiteX482-5879" fmla="*/ 350504 w 6006665"/>
                  <a:gd name="connsiteY482-5880" fmla="*/ 1122597 h 3006470"/>
                  <a:gd name="connsiteX483-5881" fmla="*/ 491397 w 6006665"/>
                  <a:gd name="connsiteY483-5882" fmla="*/ 1236221 h 3006470"/>
                  <a:gd name="connsiteX484-5883" fmla="*/ 523211 w 6006665"/>
                  <a:gd name="connsiteY484-5884" fmla="*/ 1283942 h 3006470"/>
                  <a:gd name="connsiteX485-5885" fmla="*/ 523211 w 6006665"/>
                  <a:gd name="connsiteY485-5886" fmla="*/ 1343026 h 3006470"/>
                  <a:gd name="connsiteX486-5887" fmla="*/ 486852 w 6006665"/>
                  <a:gd name="connsiteY486-5888" fmla="*/ 1397565 h 3006470"/>
                  <a:gd name="connsiteX487-5889" fmla="*/ 420951 w 6006665"/>
                  <a:gd name="connsiteY487-5890" fmla="*/ 1418018 h 3006470"/>
                  <a:gd name="connsiteX488-5891" fmla="*/ 415909 w 6006665"/>
                  <a:gd name="connsiteY488-5892" fmla="*/ 1415887 h 3006470"/>
                  <a:gd name="connsiteX489-5893" fmla="*/ 409044 w 6006665"/>
                  <a:gd name="connsiteY489-5894" fmla="*/ 1418018 h 3006470"/>
                  <a:gd name="connsiteX490-5895" fmla="*/ 252950 w 6006665"/>
                  <a:gd name="connsiteY490-5896" fmla="*/ 1352062 h 3006470"/>
                  <a:gd name="connsiteX491-5897" fmla="*/ 232336 w 6006665"/>
                  <a:gd name="connsiteY491-5898" fmla="*/ 1358934 h 3006470"/>
                  <a:gd name="connsiteX492-5899" fmla="*/ 291420 w 6006665"/>
                  <a:gd name="connsiteY492-5900" fmla="*/ 1429380 h 3006470"/>
                  <a:gd name="connsiteX493-5901" fmla="*/ 291420 w 6006665"/>
                  <a:gd name="connsiteY493-5902" fmla="*/ 1468012 h 3006470"/>
                  <a:gd name="connsiteX494-5903" fmla="*/ 298238 w 6006665"/>
                  <a:gd name="connsiteY494-5904" fmla="*/ 1554366 h 3006470"/>
                  <a:gd name="connsiteX495-5905" fmla="*/ 345959 w 6006665"/>
                  <a:gd name="connsiteY495-5906" fmla="*/ 1586180 h 3006470"/>
                  <a:gd name="connsiteX496-5907" fmla="*/ 362087 w 6006665"/>
                  <a:gd name="connsiteY496-5908" fmla="*/ 1595588 h 3006470"/>
                  <a:gd name="connsiteX497-5909" fmla="*/ 365867 w 6006665"/>
                  <a:gd name="connsiteY497-5910" fmla="*/ 1563455 h 3006470"/>
                  <a:gd name="connsiteX498-5911" fmla="*/ 345415 w 6006665"/>
                  <a:gd name="connsiteY498-5912" fmla="*/ 1527096 h 3006470"/>
                  <a:gd name="connsiteX499-5913" fmla="*/ 365867 w 6006665"/>
                  <a:gd name="connsiteY499-5914" fmla="*/ 1495281 h 3006470"/>
                  <a:gd name="connsiteX500-5915" fmla="*/ 374560 w 6006665"/>
                  <a:gd name="connsiteY500-5916" fmla="*/ 1500280 h 3006470"/>
                  <a:gd name="connsiteX501-5917" fmla="*/ 377774 w 6006665"/>
                  <a:gd name="connsiteY501-5918" fmla="*/ 1495281 h 3006470"/>
                  <a:gd name="connsiteX502-5919" fmla="*/ 461933 w 6006665"/>
                  <a:gd name="connsiteY502-5920" fmla="*/ 1543673 h 3006470"/>
                  <a:gd name="connsiteX503-5921" fmla="*/ 484035 w 6006665"/>
                  <a:gd name="connsiteY503-5922" fmla="*/ 1527096 h 3006470"/>
                  <a:gd name="connsiteX504-5923" fmla="*/ 463583 w 6006665"/>
                  <a:gd name="connsiteY504-5924" fmla="*/ 1461194 h 3006470"/>
                  <a:gd name="connsiteX505-5925" fmla="*/ 549936 w 6006665"/>
                  <a:gd name="connsiteY505-5926" fmla="*/ 1374841 h 3006470"/>
                  <a:gd name="connsiteX506-5927" fmla="*/ 559742 w 6006665"/>
                  <a:gd name="connsiteY506-5928" fmla="*/ 1376942 h 3006470"/>
                  <a:gd name="connsiteX507-5929" fmla="*/ 561843 w 6006665"/>
                  <a:gd name="connsiteY507-5930" fmla="*/ 1374841 h 3006470"/>
                  <a:gd name="connsiteX508-5931" fmla="*/ 593658 w 6006665"/>
                  <a:gd name="connsiteY508-5932" fmla="*/ 1381658 h 3006470"/>
                  <a:gd name="connsiteX509-5933" fmla="*/ 620945 w 6006665"/>
                  <a:gd name="connsiteY509-5934" fmla="*/ 1405535 h 3006470"/>
                  <a:gd name="connsiteX510-5935" fmla="*/ 640835 w 6006665"/>
                  <a:gd name="connsiteY510-5936" fmla="*/ 1349844 h 3006470"/>
                  <a:gd name="connsiteX511-5937" fmla="*/ 609020 w 6006665"/>
                  <a:gd name="connsiteY511-5938" fmla="*/ 1295305 h 3006470"/>
                  <a:gd name="connsiteX512-5939" fmla="*/ 624928 w 6006665"/>
                  <a:gd name="connsiteY512-5940" fmla="*/ 1236221 h 3006470"/>
                  <a:gd name="connsiteX513-5941" fmla="*/ 597658 w 6006665"/>
                  <a:gd name="connsiteY513-5942" fmla="*/ 1177136 h 3006470"/>
                  <a:gd name="connsiteX514-5943" fmla="*/ 611562 w 6006665"/>
                  <a:gd name="connsiteY514-5944" fmla="*/ 1181462 h 3006470"/>
                  <a:gd name="connsiteX515-5945" fmla="*/ 609565 w 6006665"/>
                  <a:gd name="connsiteY515-5946" fmla="*/ 1177136 h 3006470"/>
                  <a:gd name="connsiteX516-5947" fmla="*/ 711826 w 6006665"/>
                  <a:gd name="connsiteY516-5948" fmla="*/ 1208951 h 3006470"/>
                  <a:gd name="connsiteX517-5949" fmla="*/ 732278 w 6006665"/>
                  <a:gd name="connsiteY517-5950" fmla="*/ 1263490 h 3006470"/>
                  <a:gd name="connsiteX518-5951" fmla="*/ 684556 w 6006665"/>
                  <a:gd name="connsiteY518-5952" fmla="*/ 1274852 h 3006470"/>
                  <a:gd name="connsiteX519-5953" fmla="*/ 684556 w 6006665"/>
                  <a:gd name="connsiteY519-5954" fmla="*/ 1327119 h 3006470"/>
                  <a:gd name="connsiteX520-5955" fmla="*/ 713309 w 6006665"/>
                  <a:gd name="connsiteY520-5956" fmla="*/ 1355872 h 3006470"/>
                  <a:gd name="connsiteX521-5957" fmla="*/ 763548 w 6006665"/>
                  <a:gd name="connsiteY521-5958" fmla="*/ 1338481 h 3006470"/>
                  <a:gd name="connsiteX522-5959" fmla="*/ 770365 w 6006665"/>
                  <a:gd name="connsiteY522-5960" fmla="*/ 1279397 h 3006470"/>
                  <a:gd name="connsiteX523-5961" fmla="*/ 845357 w 6006665"/>
                  <a:gd name="connsiteY523-5962" fmla="*/ 1231676 h 3006470"/>
                  <a:gd name="connsiteX524-5963" fmla="*/ 972614 w 6006665"/>
                  <a:gd name="connsiteY524-5964" fmla="*/ 1145322 h 3006470"/>
                  <a:gd name="connsiteX525-5965" fmla="*/ 982566 w 6006665"/>
                  <a:gd name="connsiteY525-5966" fmla="*/ 1146649 h 3006470"/>
                  <a:gd name="connsiteX526-5967" fmla="*/ 984521 w 6006665"/>
                  <a:gd name="connsiteY526-5968" fmla="*/ 1145322 h 3006470"/>
                  <a:gd name="connsiteX527-5969" fmla="*/ 1018608 w 6006665"/>
                  <a:gd name="connsiteY527-5970" fmla="*/ 1149867 h 3006470"/>
                  <a:gd name="connsiteX528-5971" fmla="*/ 979977 w 6006665"/>
                  <a:gd name="connsiteY528-5972" fmla="*/ 1213496 h 3006470"/>
                  <a:gd name="connsiteX529-5973" fmla="*/ 1012666 w 6006665"/>
                  <a:gd name="connsiteY529-5974" fmla="*/ 1218657 h 3006470"/>
                  <a:gd name="connsiteX530-5975" fmla="*/ 1038516 w 6006665"/>
                  <a:gd name="connsiteY530-5976" fmla="*/ 1188499 h 3006470"/>
                  <a:gd name="connsiteX531-5977" fmla="*/ 1050423 w 6006665"/>
                  <a:gd name="connsiteY531-5978" fmla="*/ 1188499 h 3006470"/>
                  <a:gd name="connsiteX532-5979" fmla="*/ 1108962 w 6006665"/>
                  <a:gd name="connsiteY532-5980" fmla="*/ 1188499 h 3006470"/>
                  <a:gd name="connsiteX533-5981" fmla="*/ 1161229 w 6006665"/>
                  <a:gd name="connsiteY533-5982" fmla="*/ 1145322 h 3006470"/>
                  <a:gd name="connsiteX534-5983" fmla="*/ 1165711 w 6006665"/>
                  <a:gd name="connsiteY534-5984" fmla="*/ 1151456 h 3006470"/>
                  <a:gd name="connsiteX535-5985" fmla="*/ 1173136 w 6006665"/>
                  <a:gd name="connsiteY535-5986" fmla="*/ 1145322 h 3006470"/>
                  <a:gd name="connsiteX536-5987" fmla="*/ 1210035 w 6006665"/>
                  <a:gd name="connsiteY536-5988" fmla="*/ 1195815 h 3006470"/>
                  <a:gd name="connsiteX537-5989" fmla="*/ 1247583 w 6006665"/>
                  <a:gd name="connsiteY537-5990" fmla="*/ 1138505 h 3006470"/>
                  <a:gd name="connsiteX538-5991" fmla="*/ 1211223 w 6006665"/>
                  <a:gd name="connsiteY538-5992" fmla="*/ 1079421 h 3006470"/>
                  <a:gd name="connsiteX539-5993" fmla="*/ 1227130 w 6006665"/>
                  <a:gd name="connsiteY539-5994" fmla="*/ 1043061 h 3006470"/>
                  <a:gd name="connsiteX540-5995" fmla="*/ 1237665 w 6006665"/>
                  <a:gd name="connsiteY540-5996" fmla="*/ 1046199 h 3006470"/>
                  <a:gd name="connsiteX541-5997" fmla="*/ 1239037 w 6006665"/>
                  <a:gd name="connsiteY541-5998" fmla="*/ 1043061 h 3006470"/>
                  <a:gd name="connsiteX542-5999" fmla="*/ 1345843 w 6006665"/>
                  <a:gd name="connsiteY542-6000" fmla="*/ 1074876 h 3006470"/>
                  <a:gd name="connsiteX543-6001" fmla="*/ 1400382 w 6006665"/>
                  <a:gd name="connsiteY543-6002" fmla="*/ 1106690 h 3006470"/>
                  <a:gd name="connsiteX544-6003" fmla="*/ 1519756 w 6006665"/>
                  <a:gd name="connsiteY544-6004" fmla="*/ 1213274 h 3006470"/>
                  <a:gd name="connsiteX545-6005" fmla="*/ 1543003 w 6006665"/>
                  <a:gd name="connsiteY545-6006" fmla="*/ 1172592 h 3006470"/>
                  <a:gd name="connsiteX546-6007" fmla="*/ 1506643 w 6006665"/>
                  <a:gd name="connsiteY546-6008" fmla="*/ 1118052 h 3006470"/>
                  <a:gd name="connsiteX547-6009" fmla="*/ 1506643 w 6006665"/>
                  <a:gd name="connsiteY547-6010" fmla="*/ 1095328 h 3006470"/>
                  <a:gd name="connsiteX548-6011" fmla="*/ 1463467 w 6006665"/>
                  <a:gd name="connsiteY548-6012" fmla="*/ 1086238 h 3006470"/>
                  <a:gd name="connsiteX549-6013" fmla="*/ 1472556 w 6006665"/>
                  <a:gd name="connsiteY549-6014" fmla="*/ 1036244 h 3006470"/>
                  <a:gd name="connsiteX550-6015" fmla="*/ 1452104 w 6006665"/>
                  <a:gd name="connsiteY550-6016" fmla="*/ 949890 h 3006470"/>
                  <a:gd name="connsiteX551-6017" fmla="*/ 1452104 w 6006665"/>
                  <a:gd name="connsiteY551-6018" fmla="*/ 913531 h 3006470"/>
                  <a:gd name="connsiteX552-6019" fmla="*/ 1522551 w 6006665"/>
                  <a:gd name="connsiteY552-6020" fmla="*/ 811270 h 3006470"/>
                  <a:gd name="connsiteX553-6021" fmla="*/ 1543003 w 6006665"/>
                  <a:gd name="connsiteY553-6022" fmla="*/ 697647 h 3006470"/>
                  <a:gd name="connsiteX554-6023" fmla="*/ 1570272 w 6006665"/>
                  <a:gd name="connsiteY554-6024" fmla="*/ 677194 h 3006470"/>
                  <a:gd name="connsiteX555-6025" fmla="*/ 1578688 w 6006665"/>
                  <a:gd name="connsiteY555-6026" fmla="*/ 679813 h 3006470"/>
                  <a:gd name="connsiteX556-6027" fmla="*/ 1582179 w 6006665"/>
                  <a:gd name="connsiteY556-6028" fmla="*/ 677194 h 3006470"/>
                  <a:gd name="connsiteX557-6029" fmla="*/ 1684440 w 6006665"/>
                  <a:gd name="connsiteY557-6030" fmla="*/ 709009 h 3006470"/>
                  <a:gd name="connsiteX558-6031" fmla="*/ 1688985 w 6006665"/>
                  <a:gd name="connsiteY558-6032" fmla="*/ 779455 h 3006470"/>
                  <a:gd name="connsiteX559-6033" fmla="*/ 1652625 w 6006665"/>
                  <a:gd name="connsiteY559-6034" fmla="*/ 870354 h 3006470"/>
                  <a:gd name="connsiteX560-6035" fmla="*/ 1679895 w 6006665"/>
                  <a:gd name="connsiteY560-6036" fmla="*/ 908986 h 3006470"/>
                  <a:gd name="connsiteX561-6037" fmla="*/ 1688985 w 6006665"/>
                  <a:gd name="connsiteY561-6038" fmla="*/ 983977 h 3006470"/>
                  <a:gd name="connsiteX562-6039" fmla="*/ 1679895 w 6006665"/>
                  <a:gd name="connsiteY562-6040" fmla="*/ 1129415 h 3006470"/>
                  <a:gd name="connsiteX563-6041" fmla="*/ 1723072 w 6006665"/>
                  <a:gd name="connsiteY563-6042" fmla="*/ 1193044 h 3006470"/>
                  <a:gd name="connsiteX564-6043" fmla="*/ 1704892 w 6006665"/>
                  <a:gd name="connsiteY564-6044" fmla="*/ 1256673 h 3006470"/>
                  <a:gd name="connsiteX565-6045" fmla="*/ 1636718 w 6006665"/>
                  <a:gd name="connsiteY565-6046" fmla="*/ 1393021 h 3006470"/>
                  <a:gd name="connsiteX566-6047" fmla="*/ 1662494 w 6006665"/>
                  <a:gd name="connsiteY566-6048" fmla="*/ 1399465 h 3006470"/>
                  <a:gd name="connsiteX567-6049" fmla="*/ 1677078 w 6006665"/>
                  <a:gd name="connsiteY567-6050" fmla="*/ 1370296 h 3006470"/>
                  <a:gd name="connsiteX568-6051" fmla="*/ 1720255 w 6006665"/>
                  <a:gd name="connsiteY568-6052" fmla="*/ 1349844 h 3006470"/>
                  <a:gd name="connsiteX569-6053" fmla="*/ 1731617 w 6006665"/>
                  <a:gd name="connsiteY569-6054" fmla="*/ 1299850 h 3006470"/>
                  <a:gd name="connsiteX570-6055" fmla="*/ 1758887 w 6006665"/>
                  <a:gd name="connsiteY570-6056" fmla="*/ 1256673 h 3006470"/>
                  <a:gd name="connsiteX571-6057" fmla="*/ 1736162 w 6006665"/>
                  <a:gd name="connsiteY571-6058" fmla="*/ 1197589 h 3006470"/>
                  <a:gd name="connsiteX572-6059" fmla="*/ 1758887 w 6006665"/>
                  <a:gd name="connsiteY572-6060" fmla="*/ 1133960 h 3006470"/>
                  <a:gd name="connsiteX573-6061" fmla="*/ 1715710 w 6006665"/>
                  <a:gd name="connsiteY573-6062" fmla="*/ 1122597 h 3006470"/>
                  <a:gd name="connsiteX574-6063" fmla="*/ 1704347 w 6006665"/>
                  <a:gd name="connsiteY574-6064" fmla="*/ 1070331 h 3006470"/>
                  <a:gd name="connsiteX575-6065" fmla="*/ 1736162 w 6006665"/>
                  <a:gd name="connsiteY575-6066" fmla="*/ 961252 h 3006470"/>
                  <a:gd name="connsiteX576-6067" fmla="*/ 1688440 w 6006665"/>
                  <a:gd name="connsiteY576-6068" fmla="*/ 865809 h 3006470"/>
                  <a:gd name="connsiteX577-6069" fmla="*/ 1752069 w 6006665"/>
                  <a:gd name="connsiteY577-6070" fmla="*/ 788545 h 3006470"/>
                  <a:gd name="connsiteX578-6071" fmla="*/ 1747524 w 6006665"/>
                  <a:gd name="connsiteY578-6072" fmla="*/ 704464 h 3006470"/>
                  <a:gd name="connsiteX579-6073" fmla="*/ 1763431 w 6006665"/>
                  <a:gd name="connsiteY579-6074" fmla="*/ 697647 h 3006470"/>
                  <a:gd name="connsiteX580-6075" fmla="*/ 1764877 w 6006665"/>
                  <a:gd name="connsiteY580-6076" fmla="*/ 702130 h 3006470"/>
                  <a:gd name="connsiteX581-6077" fmla="*/ 1775339 w 6006665"/>
                  <a:gd name="connsiteY581-6078" fmla="*/ 697647 h 3006470"/>
                  <a:gd name="connsiteX582-6079" fmla="*/ 1798063 w 6006665"/>
                  <a:gd name="connsiteY582-6080" fmla="*/ 768093 h 3006470"/>
                  <a:gd name="connsiteX583-6081" fmla="*/ 1791454 w 6006665"/>
                  <a:gd name="connsiteY583-6082" fmla="*/ 815304 h 3006470"/>
                  <a:gd name="connsiteX584-6083" fmla="*/ 1854330 w 6006665"/>
                  <a:gd name="connsiteY584-6084" fmla="*/ 772638 h 3006470"/>
                  <a:gd name="connsiteX585-6085" fmla="*/ 1931594 w 6006665"/>
                  <a:gd name="connsiteY585-6086" fmla="*/ 763548 h 3006470"/>
                  <a:gd name="connsiteX586-6087" fmla="*/ 1932772 w 6006665"/>
                  <a:gd name="connsiteY586-6088" fmla="*/ 764810 h 3006470"/>
                  <a:gd name="connsiteX587-6089" fmla="*/ 1943501 w 6006665"/>
                  <a:gd name="connsiteY587-6090" fmla="*/ 763548 h 3006470"/>
                  <a:gd name="connsiteX588-6091" fmla="*/ 1988608 w 6006665"/>
                  <a:gd name="connsiteY588-6092" fmla="*/ 811877 h 3006470"/>
                  <a:gd name="connsiteX589-6093" fmla="*/ 1963408 w 6006665"/>
                  <a:gd name="connsiteY589-6094" fmla="*/ 736278 h 3006470"/>
                  <a:gd name="connsiteX590-6095" fmla="*/ 1963408 w 6006665"/>
                  <a:gd name="connsiteY590-6096" fmla="*/ 595386 h 3006470"/>
                  <a:gd name="connsiteX591-6097" fmla="*/ 2027037 w 6006665"/>
                  <a:gd name="connsiteY591-6098" fmla="*/ 574934 h 3006470"/>
                  <a:gd name="connsiteX592-6099" fmla="*/ 2037269 w 6006665"/>
                  <a:gd name="connsiteY592-6100" fmla="*/ 575472 h 3006470"/>
                  <a:gd name="connsiteX593-6101" fmla="*/ 2038944 w 6006665"/>
                  <a:gd name="connsiteY593-6102" fmla="*/ 574934 h 3006470"/>
                  <a:gd name="connsiteX594-6103" fmla="*/ 2115414 w 6006665"/>
                  <a:gd name="connsiteY594-6104" fmla="*/ 578958 h 3006470"/>
                  <a:gd name="connsiteX595-6105" fmla="*/ 2192927 w 6006665"/>
                  <a:gd name="connsiteY595-6106" fmla="*/ 559026 h 3006470"/>
                  <a:gd name="connsiteX596-6107" fmla="*/ 2167930 w 6006665"/>
                  <a:gd name="connsiteY596-6108" fmla="*/ 493125 h 3006470"/>
                  <a:gd name="connsiteX597-6109" fmla="*/ 2204289 w 6006665"/>
                  <a:gd name="connsiteY597-6110" fmla="*/ 402226 h 3006470"/>
                  <a:gd name="connsiteX598-6111" fmla="*/ 2247466 w 6006665"/>
                  <a:gd name="connsiteY598-6112" fmla="*/ 397681 h 3006470"/>
                  <a:gd name="connsiteX599-6113" fmla="*/ 2317913 w 6006665"/>
                  <a:gd name="connsiteY599-6114" fmla="*/ 322690 h 3006470"/>
                  <a:gd name="connsiteX600-6115" fmla="*/ 2420183 w 6006665"/>
                  <a:gd name="connsiteY600-6116" fmla="*/ 304510 h 3006470"/>
                  <a:gd name="connsiteX601-6117" fmla="*/ 2429263 w 6006665"/>
                  <a:gd name="connsiteY601-6118" fmla="*/ 263606 h 3006470"/>
                  <a:gd name="connsiteX602-6119" fmla="*/ 2526979 w 6006665"/>
                  <a:gd name="connsiteY602-6120" fmla="*/ 252244 h 3006470"/>
                  <a:gd name="connsiteX603-6121" fmla="*/ 2528058 w 6006665"/>
                  <a:gd name="connsiteY603-6122" fmla="*/ 253503 h 3006470"/>
                  <a:gd name="connsiteX604-6123" fmla="*/ 2538886 w 6006665"/>
                  <a:gd name="connsiteY604-6124" fmla="*/ 252244 h 3006470"/>
                  <a:gd name="connsiteX605-6125" fmla="*/ 2560820 w 6006665"/>
                  <a:gd name="connsiteY605-6126" fmla="*/ 277833 h 3006470"/>
                  <a:gd name="connsiteX606-6127" fmla="*/ 2640602 w 6006665"/>
                  <a:gd name="connsiteY606-6128" fmla="*/ 202249 h 3006470"/>
                  <a:gd name="connsiteX607-6129" fmla="*/ 2652509 w 6006665"/>
                  <a:gd name="connsiteY607-6130" fmla="*/ 202249 h 3006470"/>
                  <a:gd name="connsiteX608-6131" fmla="*/ 2704231 w 6006665"/>
                  <a:gd name="connsiteY608-6132" fmla="*/ 202249 h 3006470"/>
                  <a:gd name="connsiteX609-6133" fmla="*/ 2715593 w 6006665"/>
                  <a:gd name="connsiteY609-6134" fmla="*/ 134075 h 3006470"/>
                  <a:gd name="connsiteX610-6135" fmla="*/ 2751953 w 6006665"/>
                  <a:gd name="connsiteY610-6136" fmla="*/ 68174 h 3006470"/>
                  <a:gd name="connsiteX611-6137" fmla="*/ 2838307 w 6006665"/>
                  <a:gd name="connsiteY611-6138" fmla="*/ 0 h 3006470"/>
                  <a:gd name="connsiteX0-6139" fmla="*/ 1791129 w 6006665"/>
                  <a:gd name="connsiteY0-6140" fmla="*/ 817622 h 3006470"/>
                  <a:gd name="connsiteX1-6141" fmla="*/ 1782156 w 6006665"/>
                  <a:gd name="connsiteY1-6142" fmla="*/ 881716 h 3006470"/>
                  <a:gd name="connsiteX2-6143" fmla="*/ 1809554 w 6006665"/>
                  <a:gd name="connsiteY2-6144" fmla="*/ 895415 h 3006470"/>
                  <a:gd name="connsiteX3-6145" fmla="*/ 1791129 w 6006665"/>
                  <a:gd name="connsiteY3-6146" fmla="*/ 817622 h 3006470"/>
                  <a:gd name="connsiteX4-6147" fmla="*/ 2838307 w 6006665"/>
                  <a:gd name="connsiteY4-6148" fmla="*/ 0 h 3006470"/>
                  <a:gd name="connsiteX5-6149" fmla="*/ 2844246 w 6006665"/>
                  <a:gd name="connsiteY5-6150" fmla="*/ 4711 h 3006470"/>
                  <a:gd name="connsiteX6-6151" fmla="*/ 2850213 w 6006665"/>
                  <a:gd name="connsiteY6-6152" fmla="*/ 0 h 3006470"/>
                  <a:gd name="connsiteX7-6153" fmla="*/ 2916115 w 6006665"/>
                  <a:gd name="connsiteY7-6154" fmla="*/ 52267 h 3006470"/>
                  <a:gd name="connsiteX8-6155" fmla="*/ 2861576 w 6006665"/>
                  <a:gd name="connsiteY8-6156" fmla="*/ 90899 h 3006470"/>
                  <a:gd name="connsiteX9-6157" fmla="*/ 2947929 w 6006665"/>
                  <a:gd name="connsiteY9-6158" fmla="*/ 118168 h 3006470"/>
                  <a:gd name="connsiteX10-6159" fmla="*/ 2957621 w 6006665"/>
                  <a:gd name="connsiteY10-6160" fmla="*/ 186006 h 3006470"/>
                  <a:gd name="connsiteX11-6161" fmla="*/ 2979199 w 6006665"/>
                  <a:gd name="connsiteY11-6162" fmla="*/ 161345 h 3006470"/>
                  <a:gd name="connsiteX12-6163" fmla="*/ 2991106 w 6006665"/>
                  <a:gd name="connsiteY12-6164" fmla="*/ 161345 h 3006470"/>
                  <a:gd name="connsiteX13-6165" fmla="*/ 3086005 w 6006665"/>
                  <a:gd name="connsiteY13-6166" fmla="*/ 161345 h 3006470"/>
                  <a:gd name="connsiteX14-6167" fmla="*/ 3097912 w 6006665"/>
                  <a:gd name="connsiteY14-6168" fmla="*/ 161345 h 3006470"/>
                  <a:gd name="connsiteX15-6169" fmla="*/ 3179721 w 6006665"/>
                  <a:gd name="connsiteY15-6170" fmla="*/ 236336 h 3006470"/>
                  <a:gd name="connsiteX16-6171" fmla="*/ 3211535 w 6006665"/>
                  <a:gd name="connsiteY16-6172" fmla="*/ 295420 h 3006470"/>
                  <a:gd name="connsiteX17-6173" fmla="*/ 3200173 w 6006665"/>
                  <a:gd name="connsiteY17-6174" fmla="*/ 370412 h 3006470"/>
                  <a:gd name="connsiteX18-6175" fmla="*/ 3161541 w 6006665"/>
                  <a:gd name="connsiteY18-6176" fmla="*/ 413589 h 3006470"/>
                  <a:gd name="connsiteX19-6177" fmla="*/ 3066097 w 6006665"/>
                  <a:gd name="connsiteY19-6178" fmla="*/ 488580 h 3006470"/>
                  <a:gd name="connsiteX20-6179" fmla="*/ 3034283 w 6006665"/>
                  <a:gd name="connsiteY20-6180" fmla="*/ 531757 h 3006470"/>
                  <a:gd name="connsiteX21-6181" fmla="*/ 3082005 w 6006665"/>
                  <a:gd name="connsiteY21-6182" fmla="*/ 547664 h 3006470"/>
                  <a:gd name="connsiteX22-6183" fmla="*/ 3129459 w 6006665"/>
                  <a:gd name="connsiteY22-6184" fmla="*/ 575345 h 3006470"/>
                  <a:gd name="connsiteX23-6185" fmla="*/ 3156451 w 6006665"/>
                  <a:gd name="connsiteY23-6186" fmla="*/ 552209 h 3006470"/>
                  <a:gd name="connsiteX24-6187" fmla="*/ 3158460 w 6006665"/>
                  <a:gd name="connsiteY24-6188" fmla="*/ 560693 h 3006470"/>
                  <a:gd name="connsiteX25-6189" fmla="*/ 3168359 w 6006665"/>
                  <a:gd name="connsiteY25-6190" fmla="*/ 552209 h 3006470"/>
                  <a:gd name="connsiteX26-6191" fmla="*/ 3184984 w 6006665"/>
                  <a:gd name="connsiteY26-6192" fmla="*/ 622402 h 3006470"/>
                  <a:gd name="connsiteX27-6193" fmla="*/ 3192811 w 6006665"/>
                  <a:gd name="connsiteY27-6194" fmla="*/ 606748 h 3006470"/>
                  <a:gd name="connsiteX28-6195" fmla="*/ 3251895 w 6006665"/>
                  <a:gd name="connsiteY28-6196" fmla="*/ 586296 h 3006470"/>
                  <a:gd name="connsiteX29-6197" fmla="*/ 3259833 w 6006665"/>
                  <a:gd name="connsiteY29-6198" fmla="*/ 587670 h 3006470"/>
                  <a:gd name="connsiteX30-6199" fmla="*/ 3263802 w 6006665"/>
                  <a:gd name="connsiteY30-6200" fmla="*/ 586296 h 3006470"/>
                  <a:gd name="connsiteX31-6201" fmla="*/ 3381970 w 6006665"/>
                  <a:gd name="connsiteY31-6202" fmla="*/ 606748 h 3006470"/>
                  <a:gd name="connsiteX32-6203" fmla="*/ 3388787 w 6006665"/>
                  <a:gd name="connsiteY32-6204" fmla="*/ 665832 h 3006470"/>
                  <a:gd name="connsiteX33-6205" fmla="*/ 3531529 w 6006665"/>
                  <a:gd name="connsiteY33-6206" fmla="*/ 686823 h 3006470"/>
                  <a:gd name="connsiteX34-6207" fmla="*/ 3538225 w 6006665"/>
                  <a:gd name="connsiteY34-6208" fmla="*/ 590841 h 3006470"/>
                  <a:gd name="connsiteX35-6209" fmla="*/ 3549910 w 6006665"/>
                  <a:gd name="connsiteY35-6210" fmla="*/ 594028 h 3006470"/>
                  <a:gd name="connsiteX36-6211" fmla="*/ 3550132 w 6006665"/>
                  <a:gd name="connsiteY36-6212" fmla="*/ 590841 h 3006470"/>
                  <a:gd name="connsiteX37-6213" fmla="*/ 3625123 w 6006665"/>
                  <a:gd name="connsiteY37-6214" fmla="*/ 611293 h 3006470"/>
                  <a:gd name="connsiteX38-6215" fmla="*/ 3672301 w 6006665"/>
                  <a:gd name="connsiteY38-6216" fmla="*/ 611293 h 3006470"/>
                  <a:gd name="connsiteX39-6217" fmla="*/ 3684207 w 6006665"/>
                  <a:gd name="connsiteY39-6218" fmla="*/ 611293 h 3006470"/>
                  <a:gd name="connsiteX40-6219" fmla="*/ 3743291 w 6006665"/>
                  <a:gd name="connsiteY40-6220" fmla="*/ 677194 h 3006470"/>
                  <a:gd name="connsiteX41-6221" fmla="*/ 3759199 w 6006665"/>
                  <a:gd name="connsiteY41-6222" fmla="*/ 756731 h 3006470"/>
                  <a:gd name="connsiteX42-6223" fmla="*/ 3738747 w 6006665"/>
                  <a:gd name="connsiteY42-6224" fmla="*/ 806725 h 3006470"/>
                  <a:gd name="connsiteX43-6225" fmla="*/ 3786469 w 6006665"/>
                  <a:gd name="connsiteY43-6226" fmla="*/ 897623 h 3006470"/>
                  <a:gd name="connsiteX44-6227" fmla="*/ 3835603 w 6006665"/>
                  <a:gd name="connsiteY44-6228" fmla="*/ 933529 h 3006470"/>
                  <a:gd name="connsiteX45-6229" fmla="*/ 3865460 w 6006665"/>
                  <a:gd name="connsiteY45-6230" fmla="*/ 822632 h 3006470"/>
                  <a:gd name="connsiteX46-6231" fmla="*/ 3875077 w 6006665"/>
                  <a:gd name="connsiteY46-6232" fmla="*/ 831139 h 3006470"/>
                  <a:gd name="connsiteX47-6233" fmla="*/ 3877367 w 6006665"/>
                  <a:gd name="connsiteY47-6234" fmla="*/ 822632 h 3006470"/>
                  <a:gd name="connsiteX48-6235" fmla="*/ 3932151 w 6006665"/>
                  <a:gd name="connsiteY48-6236" fmla="*/ 871095 h 3006470"/>
                  <a:gd name="connsiteX49-6237" fmla="*/ 3988173 w 6006665"/>
                  <a:gd name="connsiteY49-6238" fmla="*/ 843084 h 3006470"/>
                  <a:gd name="connsiteX50-6239" fmla="*/ 3993852 w 6006665"/>
                  <a:gd name="connsiteY50-6240" fmla="*/ 846199 h 3006470"/>
                  <a:gd name="connsiteX51-6241" fmla="*/ 4000080 w 6006665"/>
                  <a:gd name="connsiteY51-6242" fmla="*/ 843084 h 3006470"/>
                  <a:gd name="connsiteX52-6243" fmla="*/ 4062426 w 6006665"/>
                  <a:gd name="connsiteY52-6244" fmla="*/ 877274 h 3006470"/>
                  <a:gd name="connsiteX53-6245" fmla="*/ 4085889 w 6006665"/>
                  <a:gd name="connsiteY53-6246" fmla="*/ 849902 h 3006470"/>
                  <a:gd name="connsiteX54-6247" fmla="*/ 4095563 w 6006665"/>
                  <a:gd name="connsiteY54-6248" fmla="*/ 852506 h 3006470"/>
                  <a:gd name="connsiteX55-6249" fmla="*/ 4097796 w 6006665"/>
                  <a:gd name="connsiteY55-6250" fmla="*/ 849902 h 3006470"/>
                  <a:gd name="connsiteX56-6251" fmla="*/ 4144150 w 6006665"/>
                  <a:gd name="connsiteY56-6252" fmla="*/ 862382 h 3006470"/>
                  <a:gd name="connsiteX57-6253" fmla="*/ 4117703 w 6006665"/>
                  <a:gd name="connsiteY57-6254" fmla="*/ 752186 h 3006470"/>
                  <a:gd name="connsiteX58-6255" fmla="*/ 4165425 w 6006665"/>
                  <a:gd name="connsiteY58-6256" fmla="*/ 697647 h 3006470"/>
                  <a:gd name="connsiteX59-6257" fmla="*/ 4175231 w 6006665"/>
                  <a:gd name="connsiteY59-6258" fmla="*/ 700048 h 3006470"/>
                  <a:gd name="connsiteX60-6259" fmla="*/ 4177332 w 6006665"/>
                  <a:gd name="connsiteY60-6260" fmla="*/ 697647 h 3006470"/>
                  <a:gd name="connsiteX61-6261" fmla="*/ 4511384 w 6006665"/>
                  <a:gd name="connsiteY61-6262" fmla="*/ 779455 h 3006470"/>
                  <a:gd name="connsiteX62-6263" fmla="*/ 4543199 w 6006665"/>
                  <a:gd name="connsiteY62-6264" fmla="*/ 849902 h 3006470"/>
                  <a:gd name="connsiteX63-6265" fmla="*/ 4639242 w 6006665"/>
                  <a:gd name="connsiteY63-6266" fmla="*/ 932544 h 3006470"/>
                  <a:gd name="connsiteX64-6267" fmla="*/ 4774445 w 6006665"/>
                  <a:gd name="connsiteY64-6268" fmla="*/ 913531 h 3006470"/>
                  <a:gd name="connsiteX65-6269" fmla="*/ 4778496 w 6006665"/>
                  <a:gd name="connsiteY65-6270" fmla="*/ 914635 h 3006470"/>
                  <a:gd name="connsiteX66-6271" fmla="*/ 4786352 w 6006665"/>
                  <a:gd name="connsiteY66-6272" fmla="*/ 913531 h 3006470"/>
                  <a:gd name="connsiteX67-6273" fmla="*/ 4861343 w 6006665"/>
                  <a:gd name="connsiteY67-6274" fmla="*/ 933983 h 3006470"/>
                  <a:gd name="connsiteX68-6275" fmla="*/ 4893158 w 6006665"/>
                  <a:gd name="connsiteY68-6276" fmla="*/ 977160 h 3006470"/>
                  <a:gd name="connsiteX69-6277" fmla="*/ 4888613 w 6006665"/>
                  <a:gd name="connsiteY69-6278" fmla="*/ 1058968 h 3006470"/>
                  <a:gd name="connsiteX70-6279" fmla="*/ 4927677 w 6006665"/>
                  <a:gd name="connsiteY70-6280" fmla="*/ 1083640 h 3006470"/>
                  <a:gd name="connsiteX71-6281" fmla="*/ 4967605 w 6006665"/>
                  <a:gd name="connsiteY71-6282" fmla="*/ 1070331 h 3006470"/>
                  <a:gd name="connsiteX72-6283" fmla="*/ 5038051 w 6006665"/>
                  <a:gd name="connsiteY72-6284" fmla="*/ 1063513 h 3006470"/>
                  <a:gd name="connsiteX73-6285" fmla="*/ 5040730 w 6006665"/>
                  <a:gd name="connsiteY73-6286" fmla="*/ 1064406 h 3006470"/>
                  <a:gd name="connsiteX74-6287" fmla="*/ 5049958 w 6006665"/>
                  <a:gd name="connsiteY74-6288" fmla="*/ 1063513 h 3006470"/>
                  <a:gd name="connsiteX75-6289" fmla="*/ 5114249 w 6006665"/>
                  <a:gd name="connsiteY75-6290" fmla="*/ 1084944 h 3006470"/>
                  <a:gd name="connsiteX76-6291" fmla="*/ 5176671 w 6006665"/>
                  <a:gd name="connsiteY76-6292" fmla="*/ 1074876 h 3006470"/>
                  <a:gd name="connsiteX77-6293" fmla="*/ 5177801 w 6006665"/>
                  <a:gd name="connsiteY77-6294" fmla="*/ 1076614 h 3006470"/>
                  <a:gd name="connsiteX78-6295" fmla="*/ 5188578 w 6006665"/>
                  <a:gd name="connsiteY78-6296" fmla="*/ 1074876 h 3006470"/>
                  <a:gd name="connsiteX79-6297" fmla="*/ 5243719 w 6006665"/>
                  <a:gd name="connsiteY79-6298" fmla="*/ 1159707 h 3006470"/>
                  <a:gd name="connsiteX80-6299" fmla="*/ 5283477 w 6006665"/>
                  <a:gd name="connsiteY80-6300" fmla="*/ 1129415 h 3006470"/>
                  <a:gd name="connsiteX81-6301" fmla="*/ 5258480 w 6006665"/>
                  <a:gd name="connsiteY81-6302" fmla="*/ 1063513 h 3006470"/>
                  <a:gd name="connsiteX82-6303" fmla="*/ 5267570 w 6006665"/>
                  <a:gd name="connsiteY82-6304" fmla="*/ 1015792 h 3006470"/>
                  <a:gd name="connsiteX83-6305" fmla="*/ 5278896 w 6006665"/>
                  <a:gd name="connsiteY83-6306" fmla="*/ 1018841 h 3006470"/>
                  <a:gd name="connsiteX84-6307" fmla="*/ 5279477 w 6006665"/>
                  <a:gd name="connsiteY84-6308" fmla="*/ 1015792 h 3006470"/>
                  <a:gd name="connsiteX85-6309" fmla="*/ 5395510 w 6006665"/>
                  <a:gd name="connsiteY85-6310" fmla="*/ 1047031 h 3006470"/>
                  <a:gd name="connsiteX86-6311" fmla="*/ 5463001 w 6006665"/>
                  <a:gd name="connsiteY86-6312" fmla="*/ 1043061 h 3006470"/>
                  <a:gd name="connsiteX87-6313" fmla="*/ 5464386 w 6006665"/>
                  <a:gd name="connsiteY87-6314" fmla="*/ 1043680 h 3006470"/>
                  <a:gd name="connsiteX88-6315" fmla="*/ 5474909 w 6006665"/>
                  <a:gd name="connsiteY88-6316" fmla="*/ 1043061 h 3006470"/>
                  <a:gd name="connsiteX89-6317" fmla="*/ 5581715 w 6006665"/>
                  <a:gd name="connsiteY89-6318" fmla="*/ 1090783 h 3006470"/>
                  <a:gd name="connsiteX90-6319" fmla="*/ 5633981 w 6006665"/>
                  <a:gd name="connsiteY90-6320" fmla="*/ 1133960 h 3006470"/>
                  <a:gd name="connsiteX91-6321" fmla="*/ 5720335 w 6006665"/>
                  <a:gd name="connsiteY91-6322" fmla="*/ 1213496 h 3006470"/>
                  <a:gd name="connsiteX92-6323" fmla="*/ 5822595 w 6006665"/>
                  <a:gd name="connsiteY92-6324" fmla="*/ 1311212 h 3006470"/>
                  <a:gd name="connsiteX93-6325" fmla="*/ 5818051 w 6006665"/>
                  <a:gd name="connsiteY93-6326" fmla="*/ 1365751 h 3006470"/>
                  <a:gd name="connsiteX94-6327" fmla="*/ 5825679 w 6006665"/>
                  <a:gd name="connsiteY94-6328" fmla="*/ 1373379 h 3006470"/>
                  <a:gd name="connsiteX95-6329" fmla="*/ 5822051 w 6006665"/>
                  <a:gd name="connsiteY95-6330" fmla="*/ 1322574 h 3006470"/>
                  <a:gd name="connsiteX96-6331" fmla="*/ 5834092 w 6006665"/>
                  <a:gd name="connsiteY96-6332" fmla="*/ 1324447 h 3006470"/>
                  <a:gd name="connsiteX97-6333" fmla="*/ 5833958 w 6006665"/>
                  <a:gd name="connsiteY97-6334" fmla="*/ 1322574 h 3006470"/>
                  <a:gd name="connsiteX98-6335" fmla="*/ 5936219 w 6006665"/>
                  <a:gd name="connsiteY98-6336" fmla="*/ 1338481 h 3006470"/>
                  <a:gd name="connsiteX99-6337" fmla="*/ 6006665 w 6006665"/>
                  <a:gd name="connsiteY99-6338" fmla="*/ 1418018 h 3006470"/>
                  <a:gd name="connsiteX100-6339" fmla="*/ 5968033 w 6006665"/>
                  <a:gd name="connsiteY100-6340" fmla="*/ 1456650 h 3006470"/>
                  <a:gd name="connsiteX101-6341" fmla="*/ 5908949 w 6006665"/>
                  <a:gd name="connsiteY101-6342" fmla="*/ 1468012 h 3006470"/>
                  <a:gd name="connsiteX102-6343" fmla="*/ 5908949 w 6006665"/>
                  <a:gd name="connsiteY102-6344" fmla="*/ 1554366 h 3006470"/>
                  <a:gd name="connsiteX103-6345" fmla="*/ 5893042 w 6006665"/>
                  <a:gd name="connsiteY103-6346" fmla="*/ 1570273 h 3006470"/>
                  <a:gd name="connsiteX104-6347" fmla="*/ 5881135 w 6006665"/>
                  <a:gd name="connsiteY104-6348" fmla="*/ 1570273 h 3006470"/>
                  <a:gd name="connsiteX105-6349" fmla="*/ 5861227 w 6006665"/>
                  <a:gd name="connsiteY105-6350" fmla="*/ 1570273 h 3006470"/>
                  <a:gd name="connsiteX106-6351" fmla="*/ 5849321 w 6006665"/>
                  <a:gd name="connsiteY106-6352" fmla="*/ 1570273 h 3006470"/>
                  <a:gd name="connsiteX107-6353" fmla="*/ 5817506 w 6006665"/>
                  <a:gd name="connsiteY107-6354" fmla="*/ 1536186 h 3006470"/>
                  <a:gd name="connsiteX108-6355" fmla="*/ 5767511 w 6006665"/>
                  <a:gd name="connsiteY108-6356" fmla="*/ 1511189 h 3006470"/>
                  <a:gd name="connsiteX109-6357" fmla="*/ 5762967 w 6006665"/>
                  <a:gd name="connsiteY109-6358" fmla="*/ 1477102 h 3006470"/>
                  <a:gd name="connsiteX110-6359" fmla="*/ 5729132 w 6006665"/>
                  <a:gd name="connsiteY110-6360" fmla="*/ 1463170 h 3006470"/>
                  <a:gd name="connsiteX111-6361" fmla="*/ 5695337 w 6006665"/>
                  <a:gd name="connsiteY111-6362" fmla="*/ 1472557 h 3006470"/>
                  <a:gd name="connsiteX112-6363" fmla="*/ 5693366 w 6006665"/>
                  <a:gd name="connsiteY112-6364" fmla="*/ 1469797 h 3006470"/>
                  <a:gd name="connsiteX113-6365" fmla="*/ 5683431 w 6006665"/>
                  <a:gd name="connsiteY113-6366" fmla="*/ 1472557 h 3006470"/>
                  <a:gd name="connsiteX114-6367" fmla="*/ 5660706 w 6006665"/>
                  <a:gd name="connsiteY114-6368" fmla="*/ 1440742 h 3006470"/>
                  <a:gd name="connsiteX115-6369" fmla="*/ 5669644 w 6006665"/>
                  <a:gd name="connsiteY115-6370" fmla="*/ 1415717 h 3006470"/>
                  <a:gd name="connsiteX116-6371" fmla="*/ 5640799 w 6006665"/>
                  <a:gd name="connsiteY116-6372" fmla="*/ 1429380 h 3006470"/>
                  <a:gd name="connsiteX117-6373" fmla="*/ 5656705 w 6006665"/>
                  <a:gd name="connsiteY117-6374" fmla="*/ 1472557 h 3006470"/>
                  <a:gd name="connsiteX118-6375" fmla="*/ 5633981 w 6006665"/>
                  <a:gd name="connsiteY118-6376" fmla="*/ 1511189 h 3006470"/>
                  <a:gd name="connsiteX119-6377" fmla="*/ 5586259 w 6006665"/>
                  <a:gd name="connsiteY119-6378" fmla="*/ 1547548 h 3006470"/>
                  <a:gd name="connsiteX120-6379" fmla="*/ 5575676 w 6006665"/>
                  <a:gd name="connsiteY120-6380" fmla="*/ 1546540 h 3006470"/>
                  <a:gd name="connsiteX121-6381" fmla="*/ 5574353 w 6006665"/>
                  <a:gd name="connsiteY121-6382" fmla="*/ 1547548 h 3006470"/>
                  <a:gd name="connsiteX122-6383" fmla="*/ 5539436 w 6006665"/>
                  <a:gd name="connsiteY122-6384" fmla="*/ 1544223 h 3006470"/>
                  <a:gd name="connsiteX123-6385" fmla="*/ 5570352 w 6006665"/>
                  <a:gd name="connsiteY123-6386" fmla="*/ 1586180 h 3006470"/>
                  <a:gd name="connsiteX124-6387" fmla="*/ 5593077 w 6006665"/>
                  <a:gd name="connsiteY124-6388" fmla="*/ 1649809 h 3006470"/>
                  <a:gd name="connsiteX125-6389" fmla="*/ 5608984 w 6006665"/>
                  <a:gd name="connsiteY125-6390" fmla="*/ 1677079 h 3006470"/>
                  <a:gd name="connsiteX126-6391" fmla="*/ 5613529 w 6006665"/>
                  <a:gd name="connsiteY126-6392" fmla="*/ 1708893 h 3006470"/>
                  <a:gd name="connsiteX127-6393" fmla="*/ 5608984 w 6006665"/>
                  <a:gd name="connsiteY127-6394" fmla="*/ 1731618 h 3006470"/>
                  <a:gd name="connsiteX128-6395" fmla="*/ 5597799 w 6006665"/>
                  <a:gd name="connsiteY128-6396" fmla="*/ 1728009 h 3006470"/>
                  <a:gd name="connsiteX129-6397" fmla="*/ 5597077 w 6006665"/>
                  <a:gd name="connsiteY129-6398" fmla="*/ 1731618 h 3006470"/>
                  <a:gd name="connsiteX130-6399" fmla="*/ 5534271 w 6006665"/>
                  <a:gd name="connsiteY130-6400" fmla="*/ 1711358 h 3006470"/>
                  <a:gd name="connsiteX131-6401" fmla="*/ 5436277 w 6006665"/>
                  <a:gd name="connsiteY131-6402" fmla="*/ 1767977 h 3006470"/>
                  <a:gd name="connsiteX132-6403" fmla="*/ 5397645 w 6006665"/>
                  <a:gd name="connsiteY132-6404" fmla="*/ 1779340 h 3006470"/>
                  <a:gd name="connsiteX133-6405" fmla="*/ 5345378 w 6006665"/>
                  <a:gd name="connsiteY133-6406" fmla="*/ 1833879 h 3006470"/>
                  <a:gd name="connsiteX134-6407" fmla="*/ 5290839 w 6006665"/>
                  <a:gd name="connsiteY134-6408" fmla="*/ 1881600 h 3006470"/>
                  <a:gd name="connsiteX135-6409" fmla="*/ 5274932 w 6006665"/>
                  <a:gd name="connsiteY135-6410" fmla="*/ 1913415 h 3006470"/>
                  <a:gd name="connsiteX136-6411" fmla="*/ 5267238 w 6006665"/>
                  <a:gd name="connsiteY136-6412" fmla="*/ 1904988 h 3006470"/>
                  <a:gd name="connsiteX137-6413" fmla="*/ 5263025 w 6006665"/>
                  <a:gd name="connsiteY137-6414" fmla="*/ 1913415 h 3006470"/>
                  <a:gd name="connsiteX138-6415" fmla="*/ 5219538 w 6006665"/>
                  <a:gd name="connsiteY138-6416" fmla="*/ 1865787 h 3006470"/>
                  <a:gd name="connsiteX139-6417" fmla="*/ 5129494 w 6006665"/>
                  <a:gd name="connsiteY139-6418" fmla="*/ 1920232 h 3006470"/>
                  <a:gd name="connsiteX140-6419" fmla="*/ 5126389 w 6006665"/>
                  <a:gd name="connsiteY140-6420" fmla="*/ 1914910 h 3006470"/>
                  <a:gd name="connsiteX141-6421" fmla="*/ 5117587 w 6006665"/>
                  <a:gd name="connsiteY141-6422" fmla="*/ 1920232 h 3006470"/>
                  <a:gd name="connsiteX142-6423" fmla="*/ 5105544 w 6006665"/>
                  <a:gd name="connsiteY142-6424" fmla="*/ 1899586 h 3006470"/>
                  <a:gd name="connsiteX143-6425" fmla="*/ 5074955 w 6006665"/>
                  <a:gd name="connsiteY143-6426" fmla="*/ 1924777 h 3006470"/>
                  <a:gd name="connsiteX144-6427" fmla="*/ 5065718 w 6006665"/>
                  <a:gd name="connsiteY144-6428" fmla="*/ 1922578 h 3006470"/>
                  <a:gd name="connsiteX145-6429" fmla="*/ 5063048 w 6006665"/>
                  <a:gd name="connsiteY145-6430" fmla="*/ 1924777 h 3006470"/>
                  <a:gd name="connsiteX146-6431" fmla="*/ 5026594 w 6006665"/>
                  <a:gd name="connsiteY146-6432" fmla="*/ 1916098 h 3006470"/>
                  <a:gd name="connsiteX147-6433" fmla="*/ 5015871 w 6006665"/>
                  <a:gd name="connsiteY147-6434" fmla="*/ 1961137 h 3006470"/>
                  <a:gd name="connsiteX148-6435" fmla="*/ 4974967 w 6006665"/>
                  <a:gd name="connsiteY148-6436" fmla="*/ 2027038 h 3006470"/>
                  <a:gd name="connsiteX149-6437" fmla="*/ 4974967 w 6006665"/>
                  <a:gd name="connsiteY149-6438" fmla="*/ 2058853 h 3006470"/>
                  <a:gd name="connsiteX150-6439" fmla="*/ 5015871 w 6006665"/>
                  <a:gd name="connsiteY150-6440" fmla="*/ 2074760 h 3006470"/>
                  <a:gd name="connsiteX151-6441" fmla="*/ 5011326 w 6006665"/>
                  <a:gd name="connsiteY151-6442" fmla="*/ 2172476 h 3006470"/>
                  <a:gd name="connsiteX152-6443" fmla="*/ 4999419 w 6006665"/>
                  <a:gd name="connsiteY152-6444" fmla="*/ 2172476 h 3006470"/>
                  <a:gd name="connsiteX153-6445" fmla="*/ 4974967 w 6006665"/>
                  <a:gd name="connsiteY153-6446" fmla="*/ 2172476 h 3006470"/>
                  <a:gd name="connsiteX154-6447" fmla="*/ 4963605 w 6006665"/>
                  <a:gd name="connsiteY154-6448" fmla="*/ 2224742 h 3006470"/>
                  <a:gd name="connsiteX155-6449" fmla="*/ 4974967 w 6006665"/>
                  <a:gd name="connsiteY155-6450" fmla="*/ 2252012 h 3006470"/>
                  <a:gd name="connsiteX156-6451" fmla="*/ 4909065 w 6006665"/>
                  <a:gd name="connsiteY156-6452" fmla="*/ 2286099 h 3006470"/>
                  <a:gd name="connsiteX157-6453" fmla="*/ 4897703 w 6006665"/>
                  <a:gd name="connsiteY157-6454" fmla="*/ 2354273 h 3006470"/>
                  <a:gd name="connsiteX158-6455" fmla="*/ 4845437 w 6006665"/>
                  <a:gd name="connsiteY158-6456" fmla="*/ 2370180 h 3006470"/>
                  <a:gd name="connsiteX159-6457" fmla="*/ 4834074 w 6006665"/>
                  <a:gd name="connsiteY159-6458" fmla="*/ 2429264 h 3006470"/>
                  <a:gd name="connsiteX160-6459" fmla="*/ 4779535 w 6006665"/>
                  <a:gd name="connsiteY160-6460" fmla="*/ 2488348 h 3006470"/>
                  <a:gd name="connsiteX161-6461" fmla="*/ 4777225 w 6006665"/>
                  <a:gd name="connsiteY161-6462" fmla="*/ 2477952 h 3006470"/>
                  <a:gd name="connsiteX162-6463" fmla="*/ 4767628 w 6006665"/>
                  <a:gd name="connsiteY162-6464" fmla="*/ 2488348 h 3006470"/>
                  <a:gd name="connsiteX163-6465" fmla="*/ 4758538 w 6006665"/>
                  <a:gd name="connsiteY163-6466" fmla="*/ 2447444 h 3006470"/>
                  <a:gd name="connsiteX164-6467" fmla="*/ 4742631 w 6006665"/>
                  <a:gd name="connsiteY164-6468" fmla="*/ 2361090 h 3006470"/>
                  <a:gd name="connsiteX165-6469" fmla="*/ 4715361 w 6006665"/>
                  <a:gd name="connsiteY165-6470" fmla="*/ 2220198 h 3006470"/>
                  <a:gd name="connsiteX166-6471" fmla="*/ 4735813 w 6006665"/>
                  <a:gd name="connsiteY166-6472" fmla="*/ 2129299 h 3006470"/>
                  <a:gd name="connsiteX167-6473" fmla="*/ 4767628 w 6006665"/>
                  <a:gd name="connsiteY167-6474" fmla="*/ 2086122 h 3006470"/>
                  <a:gd name="connsiteX168-6475" fmla="*/ 4767628 w 6006665"/>
                  <a:gd name="connsiteY168-6476" fmla="*/ 2058853 h 3006470"/>
                  <a:gd name="connsiteX169-6477" fmla="*/ 4826712 w 6006665"/>
                  <a:gd name="connsiteY169-6478" fmla="*/ 2042945 h 3006470"/>
                  <a:gd name="connsiteX170-6479" fmla="*/ 4892613 w 6006665"/>
                  <a:gd name="connsiteY170-6480" fmla="*/ 1952047 h 3006470"/>
                  <a:gd name="connsiteX171-6481" fmla="*/ 4956243 w 6006665"/>
                  <a:gd name="connsiteY171-6482" fmla="*/ 1877056 h 3006470"/>
                  <a:gd name="connsiteX172-6483" fmla="*/ 5022143 w 6006665"/>
                  <a:gd name="connsiteY172-6484" fmla="*/ 1817971 h 3006470"/>
                  <a:gd name="connsiteX173-6485" fmla="*/ 5046694 w 6006665"/>
                  <a:gd name="connsiteY173-6486" fmla="*/ 1710844 h 3006470"/>
                  <a:gd name="connsiteX174-6487" fmla="*/ 5015871 w 6006665"/>
                  <a:gd name="connsiteY174-6488" fmla="*/ 1715711 h 3006470"/>
                  <a:gd name="connsiteX175-6489" fmla="*/ 4995419 w 6006665"/>
                  <a:gd name="connsiteY175-6490" fmla="*/ 1779340 h 3006470"/>
                  <a:gd name="connsiteX176-6491" fmla="*/ 4904521 w 6006665"/>
                  <a:gd name="connsiteY176-6492" fmla="*/ 1865693 h 3006470"/>
                  <a:gd name="connsiteX177-6493" fmla="*/ 4901708 w 6006665"/>
                  <a:gd name="connsiteY177-6494" fmla="*/ 1857053 h 3006470"/>
                  <a:gd name="connsiteX178-6495" fmla="*/ 4892613 w 6006665"/>
                  <a:gd name="connsiteY178-6496" fmla="*/ 1865693 h 3006470"/>
                  <a:gd name="connsiteX179-6497" fmla="*/ 4861835 w 6006665"/>
                  <a:gd name="connsiteY179-6498" fmla="*/ 1771159 h 3006470"/>
                  <a:gd name="connsiteX180-6499" fmla="*/ 4779535 w 6006665"/>
                  <a:gd name="connsiteY180-6500" fmla="*/ 1795247 h 3006470"/>
                  <a:gd name="connsiteX181-6501" fmla="*/ 4684091 w 6006665"/>
                  <a:gd name="connsiteY181-6502" fmla="*/ 1920232 h 3006470"/>
                  <a:gd name="connsiteX182-6503" fmla="*/ 4715906 w 6006665"/>
                  <a:gd name="connsiteY182-6504" fmla="*/ 1967954 h 3006470"/>
                  <a:gd name="connsiteX183-6505" fmla="*/ 4636369 w 6006665"/>
                  <a:gd name="connsiteY183-6506" fmla="*/ 1983861 h 3006470"/>
                  <a:gd name="connsiteX184-6507" fmla="*/ 4577285 w 6006665"/>
                  <a:gd name="connsiteY184-6508" fmla="*/ 1988406 h 3006470"/>
                  <a:gd name="connsiteX185-6509" fmla="*/ 4577373 w 6006665"/>
                  <a:gd name="connsiteY185-6510" fmla="*/ 1987484 h 3006470"/>
                  <a:gd name="connsiteX186-6511" fmla="*/ 4565379 w 6006665"/>
                  <a:gd name="connsiteY186-6512" fmla="*/ 1988406 h 3006470"/>
                  <a:gd name="connsiteX187-6513" fmla="*/ 4569923 w 6006665"/>
                  <a:gd name="connsiteY187-6514" fmla="*/ 1940685 h 3006470"/>
                  <a:gd name="connsiteX188-6515" fmla="*/ 4520081 w 6006665"/>
                  <a:gd name="connsiteY188-6516" fmla="*/ 1931099 h 3006470"/>
                  <a:gd name="connsiteX189-6517" fmla="*/ 4475025 w 6006665"/>
                  <a:gd name="connsiteY189-6518" fmla="*/ 1961137 h 3006470"/>
                  <a:gd name="connsiteX190-6519" fmla="*/ 4464394 w 6006665"/>
                  <a:gd name="connsiteY190-6520" fmla="*/ 1960286 h 3006470"/>
                  <a:gd name="connsiteX191-6521" fmla="*/ 4463118 w 6006665"/>
                  <a:gd name="connsiteY191-6522" fmla="*/ 1961137 h 3006470"/>
                  <a:gd name="connsiteX192-6523" fmla="*/ 4357637 w 6006665"/>
                  <a:gd name="connsiteY192-6524" fmla="*/ 1952698 h 3006470"/>
                  <a:gd name="connsiteX193-6525" fmla="*/ 4243233 w 6006665"/>
                  <a:gd name="connsiteY193-6526" fmla="*/ 1972499 h 3006470"/>
                  <a:gd name="connsiteX194-6527" fmla="*/ 4125065 w 6006665"/>
                  <a:gd name="connsiteY194-6528" fmla="*/ 2106574 h 3006470"/>
                  <a:gd name="connsiteX195-6529" fmla="*/ 3984173 w 6006665"/>
                  <a:gd name="connsiteY195-6530" fmla="*/ 2263374 h 3006470"/>
                  <a:gd name="connsiteX196-6531" fmla="*/ 4038712 w 6006665"/>
                  <a:gd name="connsiteY196-6532" fmla="*/ 2267919 h 3006470"/>
                  <a:gd name="connsiteX197-6533" fmla="*/ 4059164 w 6006665"/>
                  <a:gd name="connsiteY197-6534" fmla="*/ 2311096 h 3006470"/>
                  <a:gd name="connsiteX198-6535" fmla="*/ 4087782 w 6006665"/>
                  <a:gd name="connsiteY198-6536" fmla="*/ 2319513 h 3006470"/>
                  <a:gd name="connsiteX199-6537" fmla="*/ 4106341 w 6006665"/>
                  <a:gd name="connsiteY199-6538" fmla="*/ 2290644 h 3006470"/>
                  <a:gd name="connsiteX200-6539" fmla="*/ 4117411 w 6006665"/>
                  <a:gd name="connsiteY200-6540" fmla="*/ 2291946 h 3006470"/>
                  <a:gd name="connsiteX201-6541" fmla="*/ 4118248 w 6006665"/>
                  <a:gd name="connsiteY201-6542" fmla="*/ 2290644 h 3006470"/>
                  <a:gd name="connsiteX202-6543" fmla="*/ 4156880 w 6006665"/>
                  <a:gd name="connsiteY202-6544" fmla="*/ 2295189 h 3006470"/>
                  <a:gd name="connsiteX203-6545" fmla="*/ 4211419 w 6006665"/>
                  <a:gd name="connsiteY203-6546" fmla="*/ 2365635 h 3006470"/>
                  <a:gd name="connsiteX204-6547" fmla="*/ 4215964 w 6006665"/>
                  <a:gd name="connsiteY204-6548" fmla="*/ 2413357 h 3006470"/>
                  <a:gd name="connsiteX205-6549" fmla="*/ 4184149 w 6006665"/>
                  <a:gd name="connsiteY205-6550" fmla="*/ 2472441 h 3006470"/>
                  <a:gd name="connsiteX206-6551" fmla="*/ 4177332 w 6006665"/>
                  <a:gd name="connsiteY206-6552" fmla="*/ 2542887 h 3006470"/>
                  <a:gd name="connsiteX207-6553" fmla="*/ 4161425 w 6006665"/>
                  <a:gd name="connsiteY207-6554" fmla="*/ 2629241 h 3006470"/>
                  <a:gd name="connsiteX208-6555" fmla="*/ 4109158 w 6006665"/>
                  <a:gd name="connsiteY208-6556" fmla="*/ 2708777 h 3006470"/>
                  <a:gd name="connsiteX209-6557" fmla="*/ 4097796 w 6006665"/>
                  <a:gd name="connsiteY209-6558" fmla="*/ 2747409 h 3006470"/>
                  <a:gd name="connsiteX210-6559" fmla="*/ 4043257 w 6006665"/>
                  <a:gd name="connsiteY210-6560" fmla="*/ 2806493 h 3006470"/>
                  <a:gd name="connsiteX211-6561" fmla="*/ 3995535 w 6006665"/>
                  <a:gd name="connsiteY211-6562" fmla="*/ 2865577 h 3006470"/>
                  <a:gd name="connsiteX212-6563" fmla="*/ 3975083 w 6006665"/>
                  <a:gd name="connsiteY212-6564" fmla="*/ 2897392 h 3006470"/>
                  <a:gd name="connsiteX213-6565" fmla="*/ 3925089 w 6006665"/>
                  <a:gd name="connsiteY213-6566" fmla="*/ 2924661 h 3006470"/>
                  <a:gd name="connsiteX214-6567" fmla="*/ 3913182 w 6006665"/>
                  <a:gd name="connsiteY214-6568" fmla="*/ 2924661 h 3006470"/>
                  <a:gd name="connsiteX215-6569" fmla="*/ 3904637 w 6006665"/>
                  <a:gd name="connsiteY215-6570" fmla="*/ 2924661 h 3006470"/>
                  <a:gd name="connsiteX216-6571" fmla="*/ 3892729 w 6006665"/>
                  <a:gd name="connsiteY216-6572" fmla="*/ 2924661 h 3006470"/>
                  <a:gd name="connsiteX217-6573" fmla="*/ 3871063 w 6006665"/>
                  <a:gd name="connsiteY217-6574" fmla="*/ 2908412 h 3006470"/>
                  <a:gd name="connsiteX218-6575" fmla="*/ 3829645 w 6006665"/>
                  <a:gd name="connsiteY218-6576" fmla="*/ 2936024 h 3006470"/>
                  <a:gd name="connsiteX219-6577" fmla="*/ 3822828 w 6006665"/>
                  <a:gd name="connsiteY219-6578" fmla="*/ 2956476 h 3006470"/>
                  <a:gd name="connsiteX220-6579" fmla="*/ 3818283 w 6006665"/>
                  <a:gd name="connsiteY220-6580" fmla="*/ 2947386 h 3006470"/>
                  <a:gd name="connsiteX221-6581" fmla="*/ 3818283 w 6006665"/>
                  <a:gd name="connsiteY221-6582" fmla="*/ 2935660 h 3006470"/>
                  <a:gd name="connsiteX222-6583" fmla="*/ 3817738 w 6006665"/>
                  <a:gd name="connsiteY222-6584" fmla="*/ 2936024 h 3006470"/>
                  <a:gd name="connsiteX223-6585" fmla="*/ 3810921 w 6006665"/>
                  <a:gd name="connsiteY223-6586" fmla="*/ 2956476 h 3006470"/>
                  <a:gd name="connsiteX224-6587" fmla="*/ 3806376 w 6006665"/>
                  <a:gd name="connsiteY224-6588" fmla="*/ 2947386 h 3006470"/>
                  <a:gd name="connsiteX225-6589" fmla="*/ 3806376 w 6006665"/>
                  <a:gd name="connsiteY225-6590" fmla="*/ 2920116 h 3006470"/>
                  <a:gd name="connsiteX226-6591" fmla="*/ 3818283 w 6006665"/>
                  <a:gd name="connsiteY226-6592" fmla="*/ 2920116 h 3006470"/>
                  <a:gd name="connsiteX227-6593" fmla="*/ 3826828 w 6006665"/>
                  <a:gd name="connsiteY227-6594" fmla="*/ 2920116 h 3006470"/>
                  <a:gd name="connsiteX228-6595" fmla="*/ 3833645 w 6006665"/>
                  <a:gd name="connsiteY228-6596" fmla="*/ 2861032 h 3006470"/>
                  <a:gd name="connsiteX229-6597" fmla="*/ 3822283 w 6006665"/>
                  <a:gd name="connsiteY229-6598" fmla="*/ 2817856 h 3006470"/>
                  <a:gd name="connsiteX230-6599" fmla="*/ 3849553 w 6006665"/>
                  <a:gd name="connsiteY230-6600" fmla="*/ 2795131 h 3006470"/>
                  <a:gd name="connsiteX231-6601" fmla="*/ 3858814 w 6006665"/>
                  <a:gd name="connsiteY231-6602" fmla="*/ 2797336 h 3006470"/>
                  <a:gd name="connsiteX232-6603" fmla="*/ 3861460 w 6006665"/>
                  <a:gd name="connsiteY232-6604" fmla="*/ 2795131 h 3006470"/>
                  <a:gd name="connsiteX233-6605" fmla="*/ 3898487 w 6006665"/>
                  <a:gd name="connsiteY233-6606" fmla="*/ 2803947 h 3006470"/>
                  <a:gd name="connsiteX234-6607" fmla="*/ 3919999 w 6006665"/>
                  <a:gd name="connsiteY234-6608" fmla="*/ 2758772 h 3006470"/>
                  <a:gd name="connsiteX235-6609" fmla="*/ 3935906 w 6006665"/>
                  <a:gd name="connsiteY235-6610" fmla="*/ 2699687 h 3006470"/>
                  <a:gd name="connsiteX236-6611" fmla="*/ 3947269 w 6006665"/>
                  <a:gd name="connsiteY236-6612" fmla="*/ 2676963 h 3006470"/>
                  <a:gd name="connsiteX237-6613" fmla="*/ 3966292 w 6006665"/>
                  <a:gd name="connsiteY237-6614" fmla="*/ 2632575 h 3006470"/>
                  <a:gd name="connsiteX238-6615" fmla="*/ 3915999 w 6006665"/>
                  <a:gd name="connsiteY238-6616" fmla="*/ 2645148 h 3006470"/>
                  <a:gd name="connsiteX239-6617" fmla="*/ 3888729 w 6006665"/>
                  <a:gd name="connsiteY239-6618" fmla="*/ 2667873 h 3006470"/>
                  <a:gd name="connsiteX240-6619" fmla="*/ 3876822 w 6006665"/>
                  <a:gd name="connsiteY240-6620" fmla="*/ 2667873 h 3006470"/>
                  <a:gd name="connsiteX241-6621" fmla="*/ 3829645 w 6006665"/>
                  <a:gd name="connsiteY241-6622" fmla="*/ 2667873 h 3006470"/>
                  <a:gd name="connsiteX242-6623" fmla="*/ 3817738 w 6006665"/>
                  <a:gd name="connsiteY242-6624" fmla="*/ 2667873 h 3006470"/>
                  <a:gd name="connsiteX243-6625" fmla="*/ 3801831 w 6006665"/>
                  <a:gd name="connsiteY243-6626" fmla="*/ 2613334 h 3006470"/>
                  <a:gd name="connsiteX244-6627" fmla="*/ 3758654 w 6006665"/>
                  <a:gd name="connsiteY244-6628" fmla="*/ 2574702 h 3006470"/>
                  <a:gd name="connsiteX245-6629" fmla="*/ 3692753 w 6006665"/>
                  <a:gd name="connsiteY245-6630" fmla="*/ 2558795 h 3006470"/>
                  <a:gd name="connsiteX246-6631" fmla="*/ 3683663 w 6006665"/>
                  <a:gd name="connsiteY246-6632" fmla="*/ 2499711 h 3006470"/>
                  <a:gd name="connsiteX247-6633" fmla="*/ 3672301 w 6006665"/>
                  <a:gd name="connsiteY247-6634" fmla="*/ 2467896 h 3006470"/>
                  <a:gd name="connsiteX248-6635" fmla="*/ 3656393 w 6006665"/>
                  <a:gd name="connsiteY248-6636" fmla="*/ 2440627 h 3006470"/>
                  <a:gd name="connsiteX249-6637" fmla="*/ 3633669 w 6006665"/>
                  <a:gd name="connsiteY249-6638" fmla="*/ 2381542 h 3006470"/>
                  <a:gd name="connsiteX250-6639" fmla="*/ 3601854 w 6006665"/>
                  <a:gd name="connsiteY250-6640" fmla="*/ 2361090 h 3006470"/>
                  <a:gd name="connsiteX251-6641" fmla="*/ 3545995 w 6006665"/>
                  <a:gd name="connsiteY251-6642" fmla="*/ 2339606 h 3006470"/>
                  <a:gd name="connsiteX252-6643" fmla="*/ 3506955 w 6006665"/>
                  <a:gd name="connsiteY252-6644" fmla="*/ 2345183 h 3006470"/>
                  <a:gd name="connsiteX253-6645" fmla="*/ 3463779 w 6006665"/>
                  <a:gd name="connsiteY253-6646" fmla="*/ 2354273 h 3006470"/>
                  <a:gd name="connsiteX254-6647" fmla="*/ 3431964 w 6006665"/>
                  <a:gd name="connsiteY254-6648" fmla="*/ 2381542 h 3006470"/>
                  <a:gd name="connsiteX255-6649" fmla="*/ 3452416 w 6006665"/>
                  <a:gd name="connsiteY255-6650" fmla="*/ 2397450 h 3006470"/>
                  <a:gd name="connsiteX256-6651" fmla="*/ 3452416 w 6006665"/>
                  <a:gd name="connsiteY256-6652" fmla="*/ 2429264 h 3006470"/>
                  <a:gd name="connsiteX257-6653" fmla="*/ 3431964 w 6006665"/>
                  <a:gd name="connsiteY257-6654" fmla="*/ 2451989 h 3006470"/>
                  <a:gd name="connsiteX258-6655" fmla="*/ 3400150 w 6006665"/>
                  <a:gd name="connsiteY258-6656" fmla="*/ 2511073 h 3006470"/>
                  <a:gd name="connsiteX259-6657" fmla="*/ 3400150 w 6006665"/>
                  <a:gd name="connsiteY259-6658" fmla="*/ 2538343 h 3006470"/>
                  <a:gd name="connsiteX260-6659" fmla="*/ 3350155 w 6006665"/>
                  <a:gd name="connsiteY260-6660" fmla="*/ 2570157 h 3006470"/>
                  <a:gd name="connsiteX261-6661" fmla="*/ 3342342 w 6006665"/>
                  <a:gd name="connsiteY261-6662" fmla="*/ 2567553 h 3006470"/>
                  <a:gd name="connsiteX262-6663" fmla="*/ 3338249 w 6006665"/>
                  <a:gd name="connsiteY262-6664" fmla="*/ 2570157 h 3006470"/>
                  <a:gd name="connsiteX263-6665" fmla="*/ 3290527 w 6006665"/>
                  <a:gd name="connsiteY263-6666" fmla="*/ 2554250 h 3006470"/>
                  <a:gd name="connsiteX264-6667" fmla="*/ 3259257 w 6006665"/>
                  <a:gd name="connsiteY264-6668" fmla="*/ 2554250 h 3006470"/>
                  <a:gd name="connsiteX265-6669" fmla="*/ 3247350 w 6006665"/>
                  <a:gd name="connsiteY265-6670" fmla="*/ 2554250 h 3006470"/>
                  <a:gd name="connsiteX266-6671" fmla="*/ 3231443 w 6006665"/>
                  <a:gd name="connsiteY266-6672" fmla="*/ 2538343 h 3006470"/>
                  <a:gd name="connsiteX267-6673" fmla="*/ 3213271 w 6006665"/>
                  <a:gd name="connsiteY267-6674" fmla="*/ 2533799 h 3006470"/>
                  <a:gd name="connsiteX268-6675" fmla="*/ 3168359 w 6006665"/>
                  <a:gd name="connsiteY268-6676" fmla="*/ 2570157 h 3006470"/>
                  <a:gd name="connsiteX269-6677" fmla="*/ 3120637 w 6006665"/>
                  <a:gd name="connsiteY269-6678" fmla="*/ 2581519 h 3006470"/>
                  <a:gd name="connsiteX270-6679" fmla="*/ 3082005 w 6006665"/>
                  <a:gd name="connsiteY270-6680" fmla="*/ 2597427 h 3006470"/>
                  <a:gd name="connsiteX271-6681" fmla="*/ 3074460 w 6006665"/>
                  <a:gd name="connsiteY271-6682" fmla="*/ 2595630 h 3006470"/>
                  <a:gd name="connsiteX272-6683" fmla="*/ 3070098 w 6006665"/>
                  <a:gd name="connsiteY272-6684" fmla="*/ 2597427 h 3006470"/>
                  <a:gd name="connsiteX273-6685" fmla="*/ 3022376 w 6006665"/>
                  <a:gd name="connsiteY273-6686" fmla="*/ 2586064 h 3006470"/>
                  <a:gd name="connsiteX274-6687" fmla="*/ 3000196 w 6006665"/>
                  <a:gd name="connsiteY274-6688" fmla="*/ 2586064 h 3006470"/>
                  <a:gd name="connsiteX275-6689" fmla="*/ 2988289 w 6006665"/>
                  <a:gd name="connsiteY275-6690" fmla="*/ 2586064 h 3006470"/>
                  <a:gd name="connsiteX276-6691" fmla="*/ 2967837 w 6006665"/>
                  <a:gd name="connsiteY276-6692" fmla="*/ 2554250 h 3006470"/>
                  <a:gd name="connsiteX277-6693" fmla="*/ 2929205 w 6006665"/>
                  <a:gd name="connsiteY277-6694" fmla="*/ 2526980 h 3006470"/>
                  <a:gd name="connsiteX278-6695" fmla="*/ 2902153 w 6006665"/>
                  <a:gd name="connsiteY278-6696" fmla="*/ 2523116 h 3006470"/>
                  <a:gd name="connsiteX279-6697" fmla="*/ 2861576 w 6006665"/>
                  <a:gd name="connsiteY279-6698" fmla="*/ 2526980 h 3006470"/>
                  <a:gd name="connsiteX280-6699" fmla="*/ 2822944 w 6006665"/>
                  <a:gd name="connsiteY280-6700" fmla="*/ 2538343 h 3006470"/>
                  <a:gd name="connsiteX281-6701" fmla="*/ 2818139 w 6006665"/>
                  <a:gd name="connsiteY281-6702" fmla="*/ 2536254 h 3006470"/>
                  <a:gd name="connsiteX282-6703" fmla="*/ 2811037 w 6006665"/>
                  <a:gd name="connsiteY282-6704" fmla="*/ 2538343 h 3006470"/>
                  <a:gd name="connsiteX283-6705" fmla="*/ 2758770 w 6006665"/>
                  <a:gd name="connsiteY283-6706" fmla="*/ 2515618 h 3006470"/>
                  <a:gd name="connsiteX284-6707" fmla="*/ 2751953 w 6006665"/>
                  <a:gd name="connsiteY284-6708" fmla="*/ 2472441 h 3006470"/>
                  <a:gd name="connsiteX285-6709" fmla="*/ 2708776 w 6006665"/>
                  <a:gd name="connsiteY285-6710" fmla="*/ 2456534 h 3006470"/>
                  <a:gd name="connsiteX286-6711" fmla="*/ 2676962 w 6006665"/>
                  <a:gd name="connsiteY286-6712" fmla="*/ 2451989 h 3006470"/>
                  <a:gd name="connsiteX287-6713" fmla="*/ 2642534 w 6006665"/>
                  <a:gd name="connsiteY287-6714" fmla="*/ 2430245 h 3006470"/>
                  <a:gd name="connsiteX288-6715" fmla="*/ 2609333 w 6006665"/>
                  <a:gd name="connsiteY288-6716" fmla="*/ 2488348 h 3006470"/>
                  <a:gd name="connsiteX289-6717" fmla="*/ 2625240 w 6006665"/>
                  <a:gd name="connsiteY289-6718" fmla="*/ 2522435 h 3006470"/>
                  <a:gd name="connsiteX290-6719" fmla="*/ 2586608 w 6006665"/>
                  <a:gd name="connsiteY290-6720" fmla="*/ 2558795 h 3006470"/>
                  <a:gd name="connsiteX291-6721" fmla="*/ 2577105 w 6006665"/>
                  <a:gd name="connsiteY291-6722" fmla="*/ 2556532 h 3006470"/>
                  <a:gd name="connsiteX292-6723" fmla="*/ 2574701 w 6006665"/>
                  <a:gd name="connsiteY292-6724" fmla="*/ 2558795 h 3006470"/>
                  <a:gd name="connsiteX293-6725" fmla="*/ 2526979 w 6006665"/>
                  <a:gd name="connsiteY293-6726" fmla="*/ 2547432 h 3006470"/>
                  <a:gd name="connsiteX294-6727" fmla="*/ 2490620 w 6006665"/>
                  <a:gd name="connsiteY294-6728" fmla="*/ 2542887 h 3006470"/>
                  <a:gd name="connsiteX295-6729" fmla="*/ 2463350 w 6006665"/>
                  <a:gd name="connsiteY295-6730" fmla="*/ 2515618 h 3006470"/>
                  <a:gd name="connsiteX296-6731" fmla="*/ 2436625 w 6006665"/>
                  <a:gd name="connsiteY296-6732" fmla="*/ 2515618 h 3006470"/>
                  <a:gd name="connsiteX297-6733" fmla="*/ 2424718 w 6006665"/>
                  <a:gd name="connsiteY297-6734" fmla="*/ 2515618 h 3006470"/>
                  <a:gd name="connsiteX298-6735" fmla="*/ 2398858 w 6006665"/>
                  <a:gd name="connsiteY298-6736" fmla="*/ 2502687 h 3006470"/>
                  <a:gd name="connsiteX299-6737" fmla="*/ 2350272 w 6006665"/>
                  <a:gd name="connsiteY299-6738" fmla="*/ 2526980 h 3006470"/>
                  <a:gd name="connsiteX300-6739" fmla="*/ 2282098 w 6006665"/>
                  <a:gd name="connsiteY300-6740" fmla="*/ 2574702 h 3006470"/>
                  <a:gd name="connsiteX301-6741" fmla="*/ 2238921 w 6006665"/>
                  <a:gd name="connsiteY301-6742" fmla="*/ 2586064 h 3006470"/>
                  <a:gd name="connsiteX302-6743" fmla="*/ 2227559 w 6006665"/>
                  <a:gd name="connsiteY302-6744" fmla="*/ 2590609 h 3006470"/>
                  <a:gd name="connsiteX303-6745" fmla="*/ 2225178 w 6006665"/>
                  <a:gd name="connsiteY303-6746" fmla="*/ 2586799 h 3006470"/>
                  <a:gd name="connsiteX304-6747" fmla="*/ 2215652 w 6006665"/>
                  <a:gd name="connsiteY304-6748" fmla="*/ 2590609 h 3006470"/>
                  <a:gd name="connsiteX305-6749" fmla="*/ 2193596 w 6006665"/>
                  <a:gd name="connsiteY305-6750" fmla="*/ 2555320 h 3006470"/>
                  <a:gd name="connsiteX306-6751" fmla="*/ 2157112 w 6006665"/>
                  <a:gd name="connsiteY306-6752" fmla="*/ 2558795 h 3006470"/>
                  <a:gd name="connsiteX307-6753" fmla="*/ 2156291 w 6006665"/>
                  <a:gd name="connsiteY307-6754" fmla="*/ 2557739 h 3006470"/>
                  <a:gd name="connsiteX308-6755" fmla="*/ 2145205 w 6006665"/>
                  <a:gd name="connsiteY308-6756" fmla="*/ 2558795 h 3006470"/>
                  <a:gd name="connsiteX309-6757" fmla="*/ 2129298 w 6006665"/>
                  <a:gd name="connsiteY309-6758" fmla="*/ 2538343 h 3006470"/>
                  <a:gd name="connsiteX310-6759" fmla="*/ 2102029 w 6006665"/>
                  <a:gd name="connsiteY310-6760" fmla="*/ 2526980 h 3006470"/>
                  <a:gd name="connsiteX311-6761" fmla="*/ 2086121 w 6006665"/>
                  <a:gd name="connsiteY311-6762" fmla="*/ 2495166 h 3006470"/>
                  <a:gd name="connsiteX312-6763" fmla="*/ 2070005 w 6006665"/>
                  <a:gd name="connsiteY312-6764" fmla="*/ 2486212 h 3006470"/>
                  <a:gd name="connsiteX313-6765" fmla="*/ 2027582 w 6006665"/>
                  <a:gd name="connsiteY313-6766" fmla="*/ 2499711 h 3006470"/>
                  <a:gd name="connsiteX314-6767" fmla="*/ 2023845 w 6006665"/>
                  <a:gd name="connsiteY314-6768" fmla="*/ 2497111 h 3006470"/>
                  <a:gd name="connsiteX315-6769" fmla="*/ 1952591 w 6006665"/>
                  <a:gd name="connsiteY315-6770" fmla="*/ 2495166 h 3006470"/>
                  <a:gd name="connsiteX316-6771" fmla="*/ 1811153 w 6006665"/>
                  <a:gd name="connsiteY316-6772" fmla="*/ 2295189 h 3006470"/>
                  <a:gd name="connsiteX317-6773" fmla="*/ 1748069 w 6006665"/>
                  <a:gd name="connsiteY317-6774" fmla="*/ 2333821 h 3006470"/>
                  <a:gd name="connsiteX318-6775" fmla="*/ 1711709 w 6006665"/>
                  <a:gd name="connsiteY318-6776" fmla="*/ 2338366 h 3006470"/>
                  <a:gd name="connsiteX319-6777" fmla="*/ 1711926 w 6006665"/>
                  <a:gd name="connsiteY319-6778" fmla="*/ 2336850 h 3006470"/>
                  <a:gd name="connsiteX320-6779" fmla="*/ 1699803 w 6006665"/>
                  <a:gd name="connsiteY320-6780" fmla="*/ 2338366 h 3006470"/>
                  <a:gd name="connsiteX321-6781" fmla="*/ 1704347 w 6006665"/>
                  <a:gd name="connsiteY321-6782" fmla="*/ 2306551 h 3006470"/>
                  <a:gd name="connsiteX322-6783" fmla="*/ 1662460 w 6006665"/>
                  <a:gd name="connsiteY322-6784" fmla="*/ 2288600 h 3006470"/>
                  <a:gd name="connsiteX323-6785" fmla="*/ 1629901 w 6006665"/>
                  <a:gd name="connsiteY323-6786" fmla="*/ 2302006 h 3006470"/>
                  <a:gd name="connsiteX324-6787" fmla="*/ 1629300 w 6006665"/>
                  <a:gd name="connsiteY324-6788" fmla="*/ 2297351 h 3006470"/>
                  <a:gd name="connsiteX325-6789" fmla="*/ 1617994 w 6006665"/>
                  <a:gd name="connsiteY325-6790" fmla="*/ 2302006 h 3006470"/>
                  <a:gd name="connsiteX326-6791" fmla="*/ 1608904 w 6006665"/>
                  <a:gd name="connsiteY326-6792" fmla="*/ 2231560 h 3006470"/>
                  <a:gd name="connsiteX327-6793" fmla="*/ 1552684 w 6006665"/>
                  <a:gd name="connsiteY327-6794" fmla="*/ 2221867 h 3006470"/>
                  <a:gd name="connsiteX328-6795" fmla="*/ 1518550 w 6006665"/>
                  <a:gd name="connsiteY328-6796" fmla="*/ 2247467 h 3006470"/>
                  <a:gd name="connsiteX329-6797" fmla="*/ 1425379 w 6006665"/>
                  <a:gd name="connsiteY329-6798" fmla="*/ 2267919 h 3006470"/>
                  <a:gd name="connsiteX330-6799" fmla="*/ 1409472 w 6006665"/>
                  <a:gd name="connsiteY330-6800" fmla="*/ 2286099 h 3006470"/>
                  <a:gd name="connsiteX331-6801" fmla="*/ 1270852 w 6006665"/>
                  <a:gd name="connsiteY331-6802" fmla="*/ 2306551 h 3006470"/>
                  <a:gd name="connsiteX332-6803" fmla="*/ 1254945 w 6006665"/>
                  <a:gd name="connsiteY332-6804" fmla="*/ 2327003 h 3006470"/>
                  <a:gd name="connsiteX333-6805" fmla="*/ 1282214 w 6006665"/>
                  <a:gd name="connsiteY333-6806" fmla="*/ 2370180 h 3006470"/>
                  <a:gd name="connsiteX334-6807" fmla="*/ 1243582 w 6006665"/>
                  <a:gd name="connsiteY334-6808" fmla="*/ 2386087 h 3006470"/>
                  <a:gd name="connsiteX335-6809" fmla="*/ 1254945 w 6006665"/>
                  <a:gd name="connsiteY335-6810" fmla="*/ 2404267 h 3006470"/>
                  <a:gd name="connsiteX336-6811" fmla="*/ 1216313 w 6006665"/>
                  <a:gd name="connsiteY336-6812" fmla="*/ 2429264 h 3006470"/>
                  <a:gd name="connsiteX337-6813" fmla="*/ 1275397 w 6006665"/>
                  <a:gd name="connsiteY337-6814" fmla="*/ 2472441 h 3006470"/>
                  <a:gd name="connsiteX338-6815" fmla="*/ 1270852 w 6006665"/>
                  <a:gd name="connsiteY338-6816" fmla="*/ 2499711 h 3006470"/>
                  <a:gd name="connsiteX339-6817" fmla="*/ 1259108 w 6006665"/>
                  <a:gd name="connsiteY339-6818" fmla="*/ 2498732 h 3006470"/>
                  <a:gd name="connsiteX340-6819" fmla="*/ 1258945 w 6006665"/>
                  <a:gd name="connsiteY340-6820" fmla="*/ 2499711 h 3006470"/>
                  <a:gd name="connsiteX341-6821" fmla="*/ 1215644 w 6006665"/>
                  <a:gd name="connsiteY341-6822" fmla="*/ 2496102 h 3006470"/>
                  <a:gd name="connsiteX342-6823" fmla="*/ 1204950 w 6006665"/>
                  <a:gd name="connsiteY342-6824" fmla="*/ 2511073 h 3006470"/>
                  <a:gd name="connsiteX343-6825" fmla="*/ 1196495 w 6006665"/>
                  <a:gd name="connsiteY343-6826" fmla="*/ 2506241 h 3006470"/>
                  <a:gd name="connsiteX344-6827" fmla="*/ 1193043 w 6006665"/>
                  <a:gd name="connsiteY344-6828" fmla="*/ 2511073 h 3006470"/>
                  <a:gd name="connsiteX345-6829" fmla="*/ 1145322 w 6006665"/>
                  <a:gd name="connsiteY345-6830" fmla="*/ 2483803 h 3006470"/>
                  <a:gd name="connsiteX346-6831" fmla="*/ 1098145 w 6006665"/>
                  <a:gd name="connsiteY346-6832" fmla="*/ 2483803 h 3006470"/>
                  <a:gd name="connsiteX347-6833" fmla="*/ 1061785 w 6006665"/>
                  <a:gd name="connsiteY347-6834" fmla="*/ 2511073 h 3006470"/>
                  <a:gd name="connsiteX348-6835" fmla="*/ 1055322 w 6006665"/>
                  <a:gd name="connsiteY348-6836" fmla="*/ 2506990 h 3006470"/>
                  <a:gd name="connsiteX349-6837" fmla="*/ 1049878 w 6006665"/>
                  <a:gd name="connsiteY349-6838" fmla="*/ 2511073 h 3006470"/>
                  <a:gd name="connsiteX350-6839" fmla="*/ 1006701 w 6006665"/>
                  <a:gd name="connsiteY350-6840" fmla="*/ 2483803 h 3006470"/>
                  <a:gd name="connsiteX351-6841" fmla="*/ 924893 w 6006665"/>
                  <a:gd name="connsiteY351-6842" fmla="*/ 2447444 h 3006470"/>
                  <a:gd name="connsiteX352-6843" fmla="*/ 877716 w 6006665"/>
                  <a:gd name="connsiteY352-6844" fmla="*/ 2447444 h 3006470"/>
                  <a:gd name="connsiteX353-6845" fmla="*/ 802724 w 6006665"/>
                  <a:gd name="connsiteY353-6846" fmla="*/ 2511073 h 3006470"/>
                  <a:gd name="connsiteX354-6847" fmla="*/ 798179 w 6006665"/>
                  <a:gd name="connsiteY354-6848" fmla="*/ 2554250 h 3006470"/>
                  <a:gd name="connsiteX355-6849" fmla="*/ 787406 w 6006665"/>
                  <a:gd name="connsiteY355-6850" fmla="*/ 2543477 h 3006470"/>
                  <a:gd name="connsiteX356-6851" fmla="*/ 786272 w 6006665"/>
                  <a:gd name="connsiteY356-6852" fmla="*/ 2554250 h 3006470"/>
                  <a:gd name="connsiteX357-6853" fmla="*/ 756063 w 6006665"/>
                  <a:gd name="connsiteY357-6854" fmla="*/ 2524040 h 3006470"/>
                  <a:gd name="connsiteX358-6855" fmla="*/ 732278 w 6006665"/>
                  <a:gd name="connsiteY358-6856" fmla="*/ 2581519 h 3006470"/>
                  <a:gd name="connsiteX359-6857" fmla="*/ 743640 w 6006665"/>
                  <a:gd name="connsiteY359-6858" fmla="*/ 2590609 h 3006470"/>
                  <a:gd name="connsiteX360-6859" fmla="*/ 723188 w 6006665"/>
                  <a:gd name="connsiteY360-6860" fmla="*/ 2633786 h 3006470"/>
                  <a:gd name="connsiteX361-6861" fmla="*/ 747026 w 6006665"/>
                  <a:gd name="connsiteY361-6862" fmla="*/ 2670627 h 3006470"/>
                  <a:gd name="connsiteX362-6863" fmla="*/ 763548 w 6006665"/>
                  <a:gd name="connsiteY362-6864" fmla="*/ 2667873 h 3006470"/>
                  <a:gd name="connsiteX363-6865" fmla="*/ 764871 w 6006665"/>
                  <a:gd name="connsiteY363-6866" fmla="*/ 2669637 h 3006470"/>
                  <a:gd name="connsiteX364-6867" fmla="*/ 775455 w 6006665"/>
                  <a:gd name="connsiteY364-6868" fmla="*/ 2667873 h 3006470"/>
                  <a:gd name="connsiteX365-6869" fmla="*/ 802724 w 6006665"/>
                  <a:gd name="connsiteY365-6870" fmla="*/ 2704232 h 3006470"/>
                  <a:gd name="connsiteX366-6871" fmla="*/ 798179 w 6006665"/>
                  <a:gd name="connsiteY366-6872" fmla="*/ 2731502 h 3006470"/>
                  <a:gd name="connsiteX367-6873" fmla="*/ 818632 w 6006665"/>
                  <a:gd name="connsiteY367-6874" fmla="*/ 2742864 h 3006470"/>
                  <a:gd name="connsiteX368-6875" fmla="*/ 802724 w 6006665"/>
                  <a:gd name="connsiteY368-6876" fmla="*/ 2774679 h 3006470"/>
                  <a:gd name="connsiteX369-6877" fmla="*/ 766365 w 6006665"/>
                  <a:gd name="connsiteY369-6878" fmla="*/ 2779224 h 3006470"/>
                  <a:gd name="connsiteX370-6879" fmla="*/ 727733 w 6006665"/>
                  <a:gd name="connsiteY370-6880" fmla="*/ 2838308 h 3006470"/>
                  <a:gd name="connsiteX371-6881" fmla="*/ 759548 w 6006665"/>
                  <a:gd name="connsiteY371-6882" fmla="*/ 2881485 h 3006470"/>
                  <a:gd name="connsiteX372-6883" fmla="*/ 759548 w 6006665"/>
                  <a:gd name="connsiteY372-6884" fmla="*/ 2920116 h 3006470"/>
                  <a:gd name="connsiteX373-6885" fmla="*/ 798179 w 6006665"/>
                  <a:gd name="connsiteY373-6886" fmla="*/ 2979201 h 3006470"/>
                  <a:gd name="connsiteX374-6887" fmla="*/ 775455 w 6006665"/>
                  <a:gd name="connsiteY374-6888" fmla="*/ 2995108 h 3006470"/>
                  <a:gd name="connsiteX375-6889" fmla="*/ 770910 w 6006665"/>
                  <a:gd name="connsiteY375-6890" fmla="*/ 3006470 h 3006470"/>
                  <a:gd name="connsiteX376-6891" fmla="*/ 759003 w 6006665"/>
                  <a:gd name="connsiteY376-6892" fmla="*/ 3006470 h 3006470"/>
                  <a:gd name="connsiteX377-6893" fmla="*/ 755003 w 6006665"/>
                  <a:gd name="connsiteY377-6894" fmla="*/ 3006470 h 3006470"/>
                  <a:gd name="connsiteX378-6895" fmla="*/ 743096 w 6006665"/>
                  <a:gd name="connsiteY378-6896" fmla="*/ 3006470 h 3006470"/>
                  <a:gd name="connsiteX379-6897" fmla="*/ 715826 w 6006665"/>
                  <a:gd name="connsiteY379-6898" fmla="*/ 2972383 h 3006470"/>
                  <a:gd name="connsiteX380-6899" fmla="*/ 704464 w 6006665"/>
                  <a:gd name="connsiteY380-6900" fmla="*/ 2972383 h 3006470"/>
                  <a:gd name="connsiteX381-6901" fmla="*/ 684012 w 6006665"/>
                  <a:gd name="connsiteY381-6902" fmla="*/ 2963293 h 3006470"/>
                  <a:gd name="connsiteX382-6903" fmla="*/ 672649 w 6006665"/>
                  <a:gd name="connsiteY382-6904" fmla="*/ 2940569 h 3006470"/>
                  <a:gd name="connsiteX383-6905" fmla="*/ 645222 w 6006665"/>
                  <a:gd name="connsiteY383-6906" fmla="*/ 2932732 h 3006470"/>
                  <a:gd name="connsiteX384-6907" fmla="*/ 625472 w 6006665"/>
                  <a:gd name="connsiteY384-6908" fmla="*/ 2936024 h 3006470"/>
                  <a:gd name="connsiteX385-6909" fmla="*/ 623771 w 6006665"/>
                  <a:gd name="connsiteY385-6910" fmla="*/ 2934323 h 3006470"/>
                  <a:gd name="connsiteX386-6911" fmla="*/ 613565 w 6006665"/>
                  <a:gd name="connsiteY386-6912" fmla="*/ 2936024 h 3006470"/>
                  <a:gd name="connsiteX387-6913" fmla="*/ 609020 w 6006665"/>
                  <a:gd name="connsiteY387-6914" fmla="*/ 2931479 h 3006470"/>
                  <a:gd name="connsiteX388-6915" fmla="*/ 559026 w 6006665"/>
                  <a:gd name="connsiteY388-6916" fmla="*/ 2904209 h 3006470"/>
                  <a:gd name="connsiteX389-6917" fmla="*/ 506760 w 6006665"/>
                  <a:gd name="connsiteY389-6918" fmla="*/ 2897392 h 3006470"/>
                  <a:gd name="connsiteX390-6919" fmla="*/ 483280 w 6006665"/>
                  <a:gd name="connsiteY390-6920" fmla="*/ 2890683 h 3006470"/>
                  <a:gd name="connsiteX391-6921" fmla="*/ 480035 w 6006665"/>
                  <a:gd name="connsiteY391-6922" fmla="*/ 2892847 h 3006470"/>
                  <a:gd name="connsiteX392-6923" fmla="*/ 475042 w 6006665"/>
                  <a:gd name="connsiteY392-6924" fmla="*/ 2888329 h 3006470"/>
                  <a:gd name="connsiteX393-6925" fmla="*/ 474945 w 6006665"/>
                  <a:gd name="connsiteY393-6926" fmla="*/ 2888302 h 3006470"/>
                  <a:gd name="connsiteX394-6927" fmla="*/ 468128 w 6006665"/>
                  <a:gd name="connsiteY394-6928" fmla="*/ 2892847 h 3006470"/>
                  <a:gd name="connsiteX395-6929" fmla="*/ 420406 w 6006665"/>
                  <a:gd name="connsiteY395-6930" fmla="*/ 2849670 h 3006470"/>
                  <a:gd name="connsiteX396-6931" fmla="*/ 381774 w 6006665"/>
                  <a:gd name="connsiteY396-6932" fmla="*/ 2833763 h 3006470"/>
                  <a:gd name="connsiteX397-6933" fmla="*/ 349960 w 6006665"/>
                  <a:gd name="connsiteY397-6934" fmla="*/ 2801948 h 3006470"/>
                  <a:gd name="connsiteX398-6935" fmla="*/ 377229 w 6006665"/>
                  <a:gd name="connsiteY398-6936" fmla="*/ 2795131 h 3006470"/>
                  <a:gd name="connsiteX399-6937" fmla="*/ 404499 w 6006665"/>
                  <a:gd name="connsiteY399-6938" fmla="*/ 2747409 h 3006470"/>
                  <a:gd name="connsiteX400-6939" fmla="*/ 388591 w 6006665"/>
                  <a:gd name="connsiteY400-6940" fmla="*/ 2731502 h 3006470"/>
                  <a:gd name="connsiteX401-6941" fmla="*/ 440858 w 6006665"/>
                  <a:gd name="connsiteY401-6942" fmla="*/ 2704232 h 3006470"/>
                  <a:gd name="connsiteX402-6943" fmla="*/ 440858 w 6006665"/>
                  <a:gd name="connsiteY402-6944" fmla="*/ 2701176 h 3006470"/>
                  <a:gd name="connsiteX403-6945" fmla="*/ 416406 w 6006665"/>
                  <a:gd name="connsiteY403-6946" fmla="*/ 2704232 h 3006470"/>
                  <a:gd name="connsiteX404-6947" fmla="*/ 416406 w 6006665"/>
                  <a:gd name="connsiteY404-6948" fmla="*/ 2702744 h 3006470"/>
                  <a:gd name="connsiteX405-6949" fmla="*/ 404499 w 6006665"/>
                  <a:gd name="connsiteY405-6950" fmla="*/ 2704232 h 3006470"/>
                  <a:gd name="connsiteX406-6951" fmla="*/ 404499 w 6006665"/>
                  <a:gd name="connsiteY406-6952" fmla="*/ 2683780 h 3006470"/>
                  <a:gd name="connsiteX407-6953" fmla="*/ 424951 w 6006665"/>
                  <a:gd name="connsiteY407-6954" fmla="*/ 2667873 h 3006470"/>
                  <a:gd name="connsiteX408-6955" fmla="*/ 463583 w 6006665"/>
                  <a:gd name="connsiteY408-6956" fmla="*/ 2661056 h 3006470"/>
                  <a:gd name="connsiteX409-6957" fmla="*/ 468128 w 6006665"/>
                  <a:gd name="connsiteY409-6958" fmla="*/ 2645148 h 3006470"/>
                  <a:gd name="connsiteX410-6959" fmla="*/ 456765 w 6006665"/>
                  <a:gd name="connsiteY410-6960" fmla="*/ 2613334 h 3006470"/>
                  <a:gd name="connsiteX411-6961" fmla="*/ 474945 w 6006665"/>
                  <a:gd name="connsiteY411-6962" fmla="*/ 2586064 h 3006470"/>
                  <a:gd name="connsiteX412-6963" fmla="*/ 474945 w 6006665"/>
                  <a:gd name="connsiteY412-6964" fmla="*/ 2565612 h 3006470"/>
                  <a:gd name="connsiteX413-6965" fmla="*/ 420406 w 6006665"/>
                  <a:gd name="connsiteY413-6966" fmla="*/ 2547432 h 3006470"/>
                  <a:gd name="connsiteX414-6967" fmla="*/ 409588 w 6006665"/>
                  <a:gd name="connsiteY414-6968" fmla="*/ 2547432 h 3006470"/>
                  <a:gd name="connsiteX415-6969" fmla="*/ 397681 w 6006665"/>
                  <a:gd name="connsiteY415-6970" fmla="*/ 2547432 h 3006470"/>
                  <a:gd name="connsiteX416-6971" fmla="*/ 379485 w 6006665"/>
                  <a:gd name="connsiteY416-6972" fmla="*/ 2525193 h 3006470"/>
                  <a:gd name="connsiteX417-6973" fmla="*/ 357322 w 6006665"/>
                  <a:gd name="connsiteY417-6974" fmla="*/ 2531525 h 3006470"/>
                  <a:gd name="connsiteX418-6975" fmla="*/ 352842 w 6006665"/>
                  <a:gd name="connsiteY418-6976" fmla="*/ 2529403 h 3006470"/>
                  <a:gd name="connsiteX419-6977" fmla="*/ 345415 w 6006665"/>
                  <a:gd name="connsiteY419-6978" fmla="*/ 2531525 h 3006470"/>
                  <a:gd name="connsiteX420-6979" fmla="*/ 302238 w 6006665"/>
                  <a:gd name="connsiteY420-6980" fmla="*/ 2511073 h 3006470"/>
                  <a:gd name="connsiteX421-6981" fmla="*/ 302238 w 6006665"/>
                  <a:gd name="connsiteY421-6982" fmla="*/ 2499711 h 3006470"/>
                  <a:gd name="connsiteX422-6983" fmla="*/ 286331 w 6006665"/>
                  <a:gd name="connsiteY422-6984" fmla="*/ 2472441 h 3006470"/>
                  <a:gd name="connsiteX423-6985" fmla="*/ 270968 w 6006665"/>
                  <a:gd name="connsiteY423-6986" fmla="*/ 2472441 h 3006470"/>
                  <a:gd name="connsiteX424-6987" fmla="*/ 259061 w 6006665"/>
                  <a:gd name="connsiteY424-6988" fmla="*/ 2472441 h 3006470"/>
                  <a:gd name="connsiteX425-6989" fmla="*/ 254516 w 6006665"/>
                  <a:gd name="connsiteY425-6990" fmla="*/ 2456534 h 3006470"/>
                  <a:gd name="connsiteX426-6991" fmla="*/ 263606 w 6006665"/>
                  <a:gd name="connsiteY426-6992" fmla="*/ 2440627 h 3006470"/>
                  <a:gd name="connsiteX427-6993" fmla="*/ 243991 w 6006665"/>
                  <a:gd name="connsiteY427-6994" fmla="*/ 2410114 h 3006470"/>
                  <a:gd name="connsiteX428-6995" fmla="*/ 216429 w 6006665"/>
                  <a:gd name="connsiteY428-6996" fmla="*/ 2413357 h 3006470"/>
                  <a:gd name="connsiteX429-6997" fmla="*/ 212956 w 6006665"/>
                  <a:gd name="connsiteY429-6998" fmla="*/ 2412365 h 3006470"/>
                  <a:gd name="connsiteX430-6999" fmla="*/ 204522 w 6006665"/>
                  <a:gd name="connsiteY430-7000" fmla="*/ 2413357 h 3006470"/>
                  <a:gd name="connsiteX431-7001" fmla="*/ 199623 w 6006665"/>
                  <a:gd name="connsiteY431-7002" fmla="*/ 2411957 h 3006470"/>
                  <a:gd name="connsiteX432-7003" fmla="*/ 195977 w 6006665"/>
                  <a:gd name="connsiteY432-7004" fmla="*/ 2424719 h 3006470"/>
                  <a:gd name="connsiteX433-7005" fmla="*/ 184968 w 6006665"/>
                  <a:gd name="connsiteY433-7006" fmla="*/ 2421574 h 3006470"/>
                  <a:gd name="connsiteX434-7007" fmla="*/ 184070 w 6006665"/>
                  <a:gd name="connsiteY434-7008" fmla="*/ 2424719 h 3006470"/>
                  <a:gd name="connsiteX435-7009" fmla="*/ 168163 w 6006665"/>
                  <a:gd name="connsiteY435-7010" fmla="*/ 2420184 h 3006470"/>
                  <a:gd name="connsiteX436-7011" fmla="*/ 156800 w 6006665"/>
                  <a:gd name="connsiteY436-7012" fmla="*/ 2381542 h 3006470"/>
                  <a:gd name="connsiteX437-7013" fmla="*/ 152255 w 6006665"/>
                  <a:gd name="connsiteY437-7014" fmla="*/ 2365635 h 3006470"/>
                  <a:gd name="connsiteX438-7015" fmla="*/ 156800 w 6006665"/>
                  <a:gd name="connsiteY438-7016" fmla="*/ 2361090 h 3006470"/>
                  <a:gd name="connsiteX439-7017" fmla="*/ 168707 w 6006665"/>
                  <a:gd name="connsiteY439-7018" fmla="*/ 2361090 h 3006470"/>
                  <a:gd name="connsiteX440-7019" fmla="*/ 188615 w 6006665"/>
                  <a:gd name="connsiteY440-7020" fmla="*/ 2361090 h 3006470"/>
                  <a:gd name="connsiteX441-7021" fmla="*/ 199977 w 6006665"/>
                  <a:gd name="connsiteY441-7022" fmla="*/ 2349728 h 3006470"/>
                  <a:gd name="connsiteX442-7023" fmla="*/ 188615 w 6006665"/>
                  <a:gd name="connsiteY442-7024" fmla="*/ 2327003 h 3006470"/>
                  <a:gd name="connsiteX443-7025" fmla="*/ 168163 w 6006665"/>
                  <a:gd name="connsiteY443-7026" fmla="*/ 2317914 h 3006470"/>
                  <a:gd name="connsiteX444-7027" fmla="*/ 168163 w 6006665"/>
                  <a:gd name="connsiteY444-7028" fmla="*/ 2311096 h 3006470"/>
                  <a:gd name="connsiteX445-7029" fmla="*/ 152255 w 6006665"/>
                  <a:gd name="connsiteY445-7030" fmla="*/ 2295189 h 3006470"/>
                  <a:gd name="connsiteX446-7031" fmla="*/ 129531 w 6006665"/>
                  <a:gd name="connsiteY446-7032" fmla="*/ 2258829 h 3006470"/>
                  <a:gd name="connsiteX447-7033" fmla="*/ 140893 w 6006665"/>
                  <a:gd name="connsiteY447-7034" fmla="*/ 2236105 h 3006470"/>
                  <a:gd name="connsiteX448-7035" fmla="*/ 136348 w 6006665"/>
                  <a:gd name="connsiteY448-7036" fmla="*/ 2208835 h 3006470"/>
                  <a:gd name="connsiteX449-7037" fmla="*/ 103789 w 6006665"/>
                  <a:gd name="connsiteY449-7038" fmla="*/ 2195428 h 3006470"/>
                  <a:gd name="connsiteX450-7039" fmla="*/ 93716 w 6006665"/>
                  <a:gd name="connsiteY450-7040" fmla="*/ 2199745 h 3006470"/>
                  <a:gd name="connsiteX451-7041" fmla="*/ 91868 w 6006665"/>
                  <a:gd name="connsiteY451-7042" fmla="*/ 2195434 h 3006470"/>
                  <a:gd name="connsiteX452-7043" fmla="*/ 81809 w 6006665"/>
                  <a:gd name="connsiteY452-7044" fmla="*/ 2199745 h 3006470"/>
                  <a:gd name="connsiteX453-7045" fmla="*/ 74992 w 6006665"/>
                  <a:gd name="connsiteY453-7046" fmla="*/ 2183838 h 3006470"/>
                  <a:gd name="connsiteX454-7047" fmla="*/ 34087 w 6006665"/>
                  <a:gd name="connsiteY454-7048" fmla="*/ 2172476 h 3006470"/>
                  <a:gd name="connsiteX455-7049" fmla="*/ 22725 w 6006665"/>
                  <a:gd name="connsiteY455-7050" fmla="*/ 2129299 h 3006470"/>
                  <a:gd name="connsiteX456-7051" fmla="*/ 22725 w 6006665"/>
                  <a:gd name="connsiteY456-7052" fmla="*/ 2097484 h 3006470"/>
                  <a:gd name="connsiteX457-7053" fmla="*/ 0 w 6006665"/>
                  <a:gd name="connsiteY457-7054" fmla="*/ 2081577 h 3006470"/>
                  <a:gd name="connsiteX458-7055" fmla="*/ 15907 w 6006665"/>
                  <a:gd name="connsiteY458-7056" fmla="*/ 2058853 h 3006470"/>
                  <a:gd name="connsiteX459-7057" fmla="*/ 6818 w 6006665"/>
                  <a:gd name="connsiteY459-7058" fmla="*/ 1995224 h 3006470"/>
                  <a:gd name="connsiteX460-7059" fmla="*/ 34087 w 6006665"/>
                  <a:gd name="connsiteY460-7060" fmla="*/ 1952047 h 3006470"/>
                  <a:gd name="connsiteX461-7061" fmla="*/ 27270 w 6006665"/>
                  <a:gd name="connsiteY461-7062" fmla="*/ 1940685 h 3006470"/>
                  <a:gd name="connsiteX462-7063" fmla="*/ 70447 w 6006665"/>
                  <a:gd name="connsiteY462-7064" fmla="*/ 1902053 h 3006470"/>
                  <a:gd name="connsiteX463-7065" fmla="*/ 27270 w 6006665"/>
                  <a:gd name="connsiteY463-7066" fmla="*/ 1865693 h 3006470"/>
                  <a:gd name="connsiteX464-7067" fmla="*/ 109078 w 6006665"/>
                  <a:gd name="connsiteY464-7068" fmla="*/ 1767977 h 3006470"/>
                  <a:gd name="connsiteX465-7069" fmla="*/ 145438 w 6006665"/>
                  <a:gd name="connsiteY465-7070" fmla="*/ 1724800 h 3006470"/>
                  <a:gd name="connsiteX466-7071" fmla="*/ 156800 w 6006665"/>
                  <a:gd name="connsiteY466-7072" fmla="*/ 1681624 h 3006470"/>
                  <a:gd name="connsiteX467-7073" fmla="*/ 102261 w 6006665"/>
                  <a:gd name="connsiteY467-7074" fmla="*/ 1629357 h 3006470"/>
                  <a:gd name="connsiteX468-7075" fmla="*/ 118168 w 6006665"/>
                  <a:gd name="connsiteY468-7076" fmla="*/ 1574818 h 3006470"/>
                  <a:gd name="connsiteX469-7077" fmla="*/ 86354 w 6006665"/>
                  <a:gd name="connsiteY469-7078" fmla="*/ 1511189 h 3006470"/>
                  <a:gd name="connsiteX470-7079" fmla="*/ 109078 w 6006665"/>
                  <a:gd name="connsiteY470-7080" fmla="*/ 1436197 h 3006470"/>
                  <a:gd name="connsiteX471-7081" fmla="*/ 70447 w 6006665"/>
                  <a:gd name="connsiteY471-7082" fmla="*/ 1333936 h 3006470"/>
                  <a:gd name="connsiteX472-7083" fmla="*/ 102261 w 6006665"/>
                  <a:gd name="connsiteY472-7084" fmla="*/ 1263490 h 3006470"/>
                  <a:gd name="connsiteX473-7085" fmla="*/ 43177 w 6006665"/>
                  <a:gd name="connsiteY473-7086" fmla="*/ 1197589 h 3006470"/>
                  <a:gd name="connsiteX474-7087" fmla="*/ 49994 w 6006665"/>
                  <a:gd name="connsiteY474-7088" fmla="*/ 1122597 h 3006470"/>
                  <a:gd name="connsiteX475-7089" fmla="*/ 81809 w 6006665"/>
                  <a:gd name="connsiteY475-7090" fmla="*/ 1118052 h 3006470"/>
                  <a:gd name="connsiteX476-7091" fmla="*/ 145438 w 6006665"/>
                  <a:gd name="connsiteY476-7092" fmla="*/ 1074876 h 3006470"/>
                  <a:gd name="connsiteX477-7093" fmla="*/ 184070 w 6006665"/>
                  <a:gd name="connsiteY477-7094" fmla="*/ 1036244 h 3006470"/>
                  <a:gd name="connsiteX478-7095" fmla="*/ 189699 w 6006665"/>
                  <a:gd name="connsiteY478-7096" fmla="*/ 1042522 h 3006470"/>
                  <a:gd name="connsiteX479-7097" fmla="*/ 195977 w 6006665"/>
                  <a:gd name="connsiteY479-7098" fmla="*/ 1036244 h 3006470"/>
                  <a:gd name="connsiteX480-7099" fmla="*/ 255061 w 6006665"/>
                  <a:gd name="connsiteY480-7100" fmla="*/ 1102145 h 3006470"/>
                  <a:gd name="connsiteX481-7101" fmla="*/ 350504 w 6006665"/>
                  <a:gd name="connsiteY481-7102" fmla="*/ 1122597 h 3006470"/>
                  <a:gd name="connsiteX482-7103" fmla="*/ 491397 w 6006665"/>
                  <a:gd name="connsiteY482-7104" fmla="*/ 1236221 h 3006470"/>
                  <a:gd name="connsiteX483-7105" fmla="*/ 523211 w 6006665"/>
                  <a:gd name="connsiteY483-7106" fmla="*/ 1283942 h 3006470"/>
                  <a:gd name="connsiteX484-7107" fmla="*/ 523211 w 6006665"/>
                  <a:gd name="connsiteY484-7108" fmla="*/ 1343026 h 3006470"/>
                  <a:gd name="connsiteX485-7109" fmla="*/ 486852 w 6006665"/>
                  <a:gd name="connsiteY485-7110" fmla="*/ 1397565 h 3006470"/>
                  <a:gd name="connsiteX486-7111" fmla="*/ 420951 w 6006665"/>
                  <a:gd name="connsiteY486-7112" fmla="*/ 1418018 h 3006470"/>
                  <a:gd name="connsiteX487-7113" fmla="*/ 415909 w 6006665"/>
                  <a:gd name="connsiteY487-7114" fmla="*/ 1415887 h 3006470"/>
                  <a:gd name="connsiteX488-7115" fmla="*/ 409044 w 6006665"/>
                  <a:gd name="connsiteY488-7116" fmla="*/ 1418018 h 3006470"/>
                  <a:gd name="connsiteX489-7117" fmla="*/ 252950 w 6006665"/>
                  <a:gd name="connsiteY489-7118" fmla="*/ 1352062 h 3006470"/>
                  <a:gd name="connsiteX490-7119" fmla="*/ 232336 w 6006665"/>
                  <a:gd name="connsiteY490-7120" fmla="*/ 1358934 h 3006470"/>
                  <a:gd name="connsiteX491-7121" fmla="*/ 291420 w 6006665"/>
                  <a:gd name="connsiteY491-7122" fmla="*/ 1429380 h 3006470"/>
                  <a:gd name="connsiteX492-7123" fmla="*/ 291420 w 6006665"/>
                  <a:gd name="connsiteY492-7124" fmla="*/ 1468012 h 3006470"/>
                  <a:gd name="connsiteX493-7125" fmla="*/ 298238 w 6006665"/>
                  <a:gd name="connsiteY493-7126" fmla="*/ 1554366 h 3006470"/>
                  <a:gd name="connsiteX494-7127" fmla="*/ 345959 w 6006665"/>
                  <a:gd name="connsiteY494-7128" fmla="*/ 1586180 h 3006470"/>
                  <a:gd name="connsiteX495-7129" fmla="*/ 362087 w 6006665"/>
                  <a:gd name="connsiteY495-7130" fmla="*/ 1595588 h 3006470"/>
                  <a:gd name="connsiteX496-7131" fmla="*/ 365867 w 6006665"/>
                  <a:gd name="connsiteY496-7132" fmla="*/ 1563455 h 3006470"/>
                  <a:gd name="connsiteX497-7133" fmla="*/ 345415 w 6006665"/>
                  <a:gd name="connsiteY497-7134" fmla="*/ 1527096 h 3006470"/>
                  <a:gd name="connsiteX498-7135" fmla="*/ 365867 w 6006665"/>
                  <a:gd name="connsiteY498-7136" fmla="*/ 1495281 h 3006470"/>
                  <a:gd name="connsiteX499-7137" fmla="*/ 374560 w 6006665"/>
                  <a:gd name="connsiteY499-7138" fmla="*/ 1500280 h 3006470"/>
                  <a:gd name="connsiteX500-7139" fmla="*/ 377774 w 6006665"/>
                  <a:gd name="connsiteY500-7140" fmla="*/ 1495281 h 3006470"/>
                  <a:gd name="connsiteX501-7141" fmla="*/ 461933 w 6006665"/>
                  <a:gd name="connsiteY501-7142" fmla="*/ 1543673 h 3006470"/>
                  <a:gd name="connsiteX502-7143" fmla="*/ 484035 w 6006665"/>
                  <a:gd name="connsiteY502-7144" fmla="*/ 1527096 h 3006470"/>
                  <a:gd name="connsiteX503-7145" fmla="*/ 463583 w 6006665"/>
                  <a:gd name="connsiteY503-7146" fmla="*/ 1461194 h 3006470"/>
                  <a:gd name="connsiteX504-7147" fmla="*/ 549936 w 6006665"/>
                  <a:gd name="connsiteY504-7148" fmla="*/ 1374841 h 3006470"/>
                  <a:gd name="connsiteX505-7149" fmla="*/ 559742 w 6006665"/>
                  <a:gd name="connsiteY505-7150" fmla="*/ 1376942 h 3006470"/>
                  <a:gd name="connsiteX506-7151" fmla="*/ 561843 w 6006665"/>
                  <a:gd name="connsiteY506-7152" fmla="*/ 1374841 h 3006470"/>
                  <a:gd name="connsiteX507-7153" fmla="*/ 593658 w 6006665"/>
                  <a:gd name="connsiteY507-7154" fmla="*/ 1381658 h 3006470"/>
                  <a:gd name="connsiteX508-7155" fmla="*/ 620945 w 6006665"/>
                  <a:gd name="connsiteY508-7156" fmla="*/ 1405535 h 3006470"/>
                  <a:gd name="connsiteX509-7157" fmla="*/ 640835 w 6006665"/>
                  <a:gd name="connsiteY509-7158" fmla="*/ 1349844 h 3006470"/>
                  <a:gd name="connsiteX510-7159" fmla="*/ 609020 w 6006665"/>
                  <a:gd name="connsiteY510-7160" fmla="*/ 1295305 h 3006470"/>
                  <a:gd name="connsiteX511-7161" fmla="*/ 624928 w 6006665"/>
                  <a:gd name="connsiteY511-7162" fmla="*/ 1236221 h 3006470"/>
                  <a:gd name="connsiteX512-7163" fmla="*/ 597658 w 6006665"/>
                  <a:gd name="connsiteY512-7164" fmla="*/ 1177136 h 3006470"/>
                  <a:gd name="connsiteX513-7165" fmla="*/ 611562 w 6006665"/>
                  <a:gd name="connsiteY513-7166" fmla="*/ 1181462 h 3006470"/>
                  <a:gd name="connsiteX514-7167" fmla="*/ 609565 w 6006665"/>
                  <a:gd name="connsiteY514-7168" fmla="*/ 1177136 h 3006470"/>
                  <a:gd name="connsiteX515-7169" fmla="*/ 711826 w 6006665"/>
                  <a:gd name="connsiteY515-7170" fmla="*/ 1208951 h 3006470"/>
                  <a:gd name="connsiteX516-7171" fmla="*/ 732278 w 6006665"/>
                  <a:gd name="connsiteY516-7172" fmla="*/ 1263490 h 3006470"/>
                  <a:gd name="connsiteX517-7173" fmla="*/ 684556 w 6006665"/>
                  <a:gd name="connsiteY517-7174" fmla="*/ 1274852 h 3006470"/>
                  <a:gd name="connsiteX518-7175" fmla="*/ 684556 w 6006665"/>
                  <a:gd name="connsiteY518-7176" fmla="*/ 1327119 h 3006470"/>
                  <a:gd name="connsiteX519-7177" fmla="*/ 713309 w 6006665"/>
                  <a:gd name="connsiteY519-7178" fmla="*/ 1355872 h 3006470"/>
                  <a:gd name="connsiteX520-7179" fmla="*/ 763548 w 6006665"/>
                  <a:gd name="connsiteY520-7180" fmla="*/ 1338481 h 3006470"/>
                  <a:gd name="connsiteX521-7181" fmla="*/ 770365 w 6006665"/>
                  <a:gd name="connsiteY521-7182" fmla="*/ 1279397 h 3006470"/>
                  <a:gd name="connsiteX522-7183" fmla="*/ 845357 w 6006665"/>
                  <a:gd name="connsiteY522-7184" fmla="*/ 1231676 h 3006470"/>
                  <a:gd name="connsiteX523-7185" fmla="*/ 972614 w 6006665"/>
                  <a:gd name="connsiteY523-7186" fmla="*/ 1145322 h 3006470"/>
                  <a:gd name="connsiteX524-7187" fmla="*/ 982566 w 6006665"/>
                  <a:gd name="connsiteY524-7188" fmla="*/ 1146649 h 3006470"/>
                  <a:gd name="connsiteX525-7189" fmla="*/ 984521 w 6006665"/>
                  <a:gd name="connsiteY525-7190" fmla="*/ 1145322 h 3006470"/>
                  <a:gd name="connsiteX526-7191" fmla="*/ 1018608 w 6006665"/>
                  <a:gd name="connsiteY526-7192" fmla="*/ 1149867 h 3006470"/>
                  <a:gd name="connsiteX527-7193" fmla="*/ 979977 w 6006665"/>
                  <a:gd name="connsiteY527-7194" fmla="*/ 1213496 h 3006470"/>
                  <a:gd name="connsiteX528-7195" fmla="*/ 1012666 w 6006665"/>
                  <a:gd name="connsiteY528-7196" fmla="*/ 1218657 h 3006470"/>
                  <a:gd name="connsiteX529-7197" fmla="*/ 1038516 w 6006665"/>
                  <a:gd name="connsiteY529-7198" fmla="*/ 1188499 h 3006470"/>
                  <a:gd name="connsiteX530-7199" fmla="*/ 1050423 w 6006665"/>
                  <a:gd name="connsiteY530-7200" fmla="*/ 1188499 h 3006470"/>
                  <a:gd name="connsiteX531-7201" fmla="*/ 1108962 w 6006665"/>
                  <a:gd name="connsiteY531-7202" fmla="*/ 1188499 h 3006470"/>
                  <a:gd name="connsiteX532-7203" fmla="*/ 1161229 w 6006665"/>
                  <a:gd name="connsiteY532-7204" fmla="*/ 1145322 h 3006470"/>
                  <a:gd name="connsiteX533-7205" fmla="*/ 1165711 w 6006665"/>
                  <a:gd name="connsiteY533-7206" fmla="*/ 1151456 h 3006470"/>
                  <a:gd name="connsiteX534-7207" fmla="*/ 1173136 w 6006665"/>
                  <a:gd name="connsiteY534-7208" fmla="*/ 1145322 h 3006470"/>
                  <a:gd name="connsiteX535-7209" fmla="*/ 1210035 w 6006665"/>
                  <a:gd name="connsiteY535-7210" fmla="*/ 1195815 h 3006470"/>
                  <a:gd name="connsiteX536-7211" fmla="*/ 1247583 w 6006665"/>
                  <a:gd name="connsiteY536-7212" fmla="*/ 1138505 h 3006470"/>
                  <a:gd name="connsiteX537-7213" fmla="*/ 1211223 w 6006665"/>
                  <a:gd name="connsiteY537-7214" fmla="*/ 1079421 h 3006470"/>
                  <a:gd name="connsiteX538-7215" fmla="*/ 1227130 w 6006665"/>
                  <a:gd name="connsiteY538-7216" fmla="*/ 1043061 h 3006470"/>
                  <a:gd name="connsiteX539-7217" fmla="*/ 1237665 w 6006665"/>
                  <a:gd name="connsiteY539-7218" fmla="*/ 1046199 h 3006470"/>
                  <a:gd name="connsiteX540-7219" fmla="*/ 1239037 w 6006665"/>
                  <a:gd name="connsiteY540-7220" fmla="*/ 1043061 h 3006470"/>
                  <a:gd name="connsiteX541-7221" fmla="*/ 1345843 w 6006665"/>
                  <a:gd name="connsiteY541-7222" fmla="*/ 1074876 h 3006470"/>
                  <a:gd name="connsiteX542-7223" fmla="*/ 1400382 w 6006665"/>
                  <a:gd name="connsiteY542-7224" fmla="*/ 1106690 h 3006470"/>
                  <a:gd name="connsiteX543-7225" fmla="*/ 1519756 w 6006665"/>
                  <a:gd name="connsiteY543-7226" fmla="*/ 1213274 h 3006470"/>
                  <a:gd name="connsiteX544-7227" fmla="*/ 1543003 w 6006665"/>
                  <a:gd name="connsiteY544-7228" fmla="*/ 1172592 h 3006470"/>
                  <a:gd name="connsiteX545-7229" fmla="*/ 1506643 w 6006665"/>
                  <a:gd name="connsiteY545-7230" fmla="*/ 1118052 h 3006470"/>
                  <a:gd name="connsiteX546-7231" fmla="*/ 1506643 w 6006665"/>
                  <a:gd name="connsiteY546-7232" fmla="*/ 1095328 h 3006470"/>
                  <a:gd name="connsiteX547-7233" fmla="*/ 1463467 w 6006665"/>
                  <a:gd name="connsiteY547-7234" fmla="*/ 1086238 h 3006470"/>
                  <a:gd name="connsiteX548-7235" fmla="*/ 1472556 w 6006665"/>
                  <a:gd name="connsiteY548-7236" fmla="*/ 1036244 h 3006470"/>
                  <a:gd name="connsiteX549-7237" fmla="*/ 1452104 w 6006665"/>
                  <a:gd name="connsiteY549-7238" fmla="*/ 949890 h 3006470"/>
                  <a:gd name="connsiteX550-7239" fmla="*/ 1452104 w 6006665"/>
                  <a:gd name="connsiteY550-7240" fmla="*/ 913531 h 3006470"/>
                  <a:gd name="connsiteX551-7241" fmla="*/ 1522551 w 6006665"/>
                  <a:gd name="connsiteY551-7242" fmla="*/ 811270 h 3006470"/>
                  <a:gd name="connsiteX552-7243" fmla="*/ 1543003 w 6006665"/>
                  <a:gd name="connsiteY552-7244" fmla="*/ 697647 h 3006470"/>
                  <a:gd name="connsiteX553-7245" fmla="*/ 1570272 w 6006665"/>
                  <a:gd name="connsiteY553-7246" fmla="*/ 677194 h 3006470"/>
                  <a:gd name="connsiteX554-7247" fmla="*/ 1578688 w 6006665"/>
                  <a:gd name="connsiteY554-7248" fmla="*/ 679813 h 3006470"/>
                  <a:gd name="connsiteX555-7249" fmla="*/ 1582179 w 6006665"/>
                  <a:gd name="connsiteY555-7250" fmla="*/ 677194 h 3006470"/>
                  <a:gd name="connsiteX556-7251" fmla="*/ 1684440 w 6006665"/>
                  <a:gd name="connsiteY556-7252" fmla="*/ 709009 h 3006470"/>
                  <a:gd name="connsiteX557-7253" fmla="*/ 1688985 w 6006665"/>
                  <a:gd name="connsiteY557-7254" fmla="*/ 779455 h 3006470"/>
                  <a:gd name="connsiteX558-7255" fmla="*/ 1652625 w 6006665"/>
                  <a:gd name="connsiteY558-7256" fmla="*/ 870354 h 3006470"/>
                  <a:gd name="connsiteX559-7257" fmla="*/ 1679895 w 6006665"/>
                  <a:gd name="connsiteY559-7258" fmla="*/ 908986 h 3006470"/>
                  <a:gd name="connsiteX560-7259" fmla="*/ 1688985 w 6006665"/>
                  <a:gd name="connsiteY560-7260" fmla="*/ 983977 h 3006470"/>
                  <a:gd name="connsiteX561-7261" fmla="*/ 1679895 w 6006665"/>
                  <a:gd name="connsiteY561-7262" fmla="*/ 1129415 h 3006470"/>
                  <a:gd name="connsiteX562-7263" fmla="*/ 1723072 w 6006665"/>
                  <a:gd name="connsiteY562-7264" fmla="*/ 1193044 h 3006470"/>
                  <a:gd name="connsiteX563-7265" fmla="*/ 1704892 w 6006665"/>
                  <a:gd name="connsiteY563-7266" fmla="*/ 1256673 h 3006470"/>
                  <a:gd name="connsiteX564-7267" fmla="*/ 1636718 w 6006665"/>
                  <a:gd name="connsiteY564-7268" fmla="*/ 1393021 h 3006470"/>
                  <a:gd name="connsiteX565-7269" fmla="*/ 1662494 w 6006665"/>
                  <a:gd name="connsiteY565-7270" fmla="*/ 1399465 h 3006470"/>
                  <a:gd name="connsiteX566-7271" fmla="*/ 1677078 w 6006665"/>
                  <a:gd name="connsiteY566-7272" fmla="*/ 1370296 h 3006470"/>
                  <a:gd name="connsiteX567-7273" fmla="*/ 1720255 w 6006665"/>
                  <a:gd name="connsiteY567-7274" fmla="*/ 1349844 h 3006470"/>
                  <a:gd name="connsiteX568-7275" fmla="*/ 1731617 w 6006665"/>
                  <a:gd name="connsiteY568-7276" fmla="*/ 1299850 h 3006470"/>
                  <a:gd name="connsiteX569-7277" fmla="*/ 1758887 w 6006665"/>
                  <a:gd name="connsiteY569-7278" fmla="*/ 1256673 h 3006470"/>
                  <a:gd name="connsiteX570-7279" fmla="*/ 1736162 w 6006665"/>
                  <a:gd name="connsiteY570-7280" fmla="*/ 1197589 h 3006470"/>
                  <a:gd name="connsiteX571-7281" fmla="*/ 1758887 w 6006665"/>
                  <a:gd name="connsiteY571-7282" fmla="*/ 1133960 h 3006470"/>
                  <a:gd name="connsiteX572-7283" fmla="*/ 1715710 w 6006665"/>
                  <a:gd name="connsiteY572-7284" fmla="*/ 1122597 h 3006470"/>
                  <a:gd name="connsiteX573-7285" fmla="*/ 1704347 w 6006665"/>
                  <a:gd name="connsiteY573-7286" fmla="*/ 1070331 h 3006470"/>
                  <a:gd name="connsiteX574-7287" fmla="*/ 1736162 w 6006665"/>
                  <a:gd name="connsiteY574-7288" fmla="*/ 961252 h 3006470"/>
                  <a:gd name="connsiteX575-7289" fmla="*/ 1688440 w 6006665"/>
                  <a:gd name="connsiteY575-7290" fmla="*/ 865809 h 3006470"/>
                  <a:gd name="connsiteX576-7291" fmla="*/ 1752069 w 6006665"/>
                  <a:gd name="connsiteY576-7292" fmla="*/ 788545 h 3006470"/>
                  <a:gd name="connsiteX577-7293" fmla="*/ 1747524 w 6006665"/>
                  <a:gd name="connsiteY577-7294" fmla="*/ 704464 h 3006470"/>
                  <a:gd name="connsiteX578-7295" fmla="*/ 1763431 w 6006665"/>
                  <a:gd name="connsiteY578-7296" fmla="*/ 697647 h 3006470"/>
                  <a:gd name="connsiteX579-7297" fmla="*/ 1764877 w 6006665"/>
                  <a:gd name="connsiteY579-7298" fmla="*/ 702130 h 3006470"/>
                  <a:gd name="connsiteX580-7299" fmla="*/ 1775339 w 6006665"/>
                  <a:gd name="connsiteY580-7300" fmla="*/ 697647 h 3006470"/>
                  <a:gd name="connsiteX581-7301" fmla="*/ 1798063 w 6006665"/>
                  <a:gd name="connsiteY581-7302" fmla="*/ 768093 h 3006470"/>
                  <a:gd name="connsiteX582-7303" fmla="*/ 1791454 w 6006665"/>
                  <a:gd name="connsiteY582-7304" fmla="*/ 815304 h 3006470"/>
                  <a:gd name="connsiteX583-7305" fmla="*/ 1854330 w 6006665"/>
                  <a:gd name="connsiteY583-7306" fmla="*/ 772638 h 3006470"/>
                  <a:gd name="connsiteX584-7307" fmla="*/ 1931594 w 6006665"/>
                  <a:gd name="connsiteY584-7308" fmla="*/ 763548 h 3006470"/>
                  <a:gd name="connsiteX585-7309" fmla="*/ 1932772 w 6006665"/>
                  <a:gd name="connsiteY585-7310" fmla="*/ 764810 h 3006470"/>
                  <a:gd name="connsiteX586-7311" fmla="*/ 1943501 w 6006665"/>
                  <a:gd name="connsiteY586-7312" fmla="*/ 763548 h 3006470"/>
                  <a:gd name="connsiteX587-7313" fmla="*/ 1988608 w 6006665"/>
                  <a:gd name="connsiteY587-7314" fmla="*/ 811877 h 3006470"/>
                  <a:gd name="connsiteX588-7315" fmla="*/ 1963408 w 6006665"/>
                  <a:gd name="connsiteY588-7316" fmla="*/ 736278 h 3006470"/>
                  <a:gd name="connsiteX589-7317" fmla="*/ 1963408 w 6006665"/>
                  <a:gd name="connsiteY589-7318" fmla="*/ 595386 h 3006470"/>
                  <a:gd name="connsiteX590-7319" fmla="*/ 2027037 w 6006665"/>
                  <a:gd name="connsiteY590-7320" fmla="*/ 574934 h 3006470"/>
                  <a:gd name="connsiteX591-7321" fmla="*/ 2037269 w 6006665"/>
                  <a:gd name="connsiteY591-7322" fmla="*/ 575472 h 3006470"/>
                  <a:gd name="connsiteX592-7323" fmla="*/ 2038944 w 6006665"/>
                  <a:gd name="connsiteY592-7324" fmla="*/ 574934 h 3006470"/>
                  <a:gd name="connsiteX593-7325" fmla="*/ 2115414 w 6006665"/>
                  <a:gd name="connsiteY593-7326" fmla="*/ 578958 h 3006470"/>
                  <a:gd name="connsiteX594-7327" fmla="*/ 2192927 w 6006665"/>
                  <a:gd name="connsiteY594-7328" fmla="*/ 559026 h 3006470"/>
                  <a:gd name="connsiteX595-7329" fmla="*/ 2167930 w 6006665"/>
                  <a:gd name="connsiteY595-7330" fmla="*/ 493125 h 3006470"/>
                  <a:gd name="connsiteX596-7331" fmla="*/ 2204289 w 6006665"/>
                  <a:gd name="connsiteY596-7332" fmla="*/ 402226 h 3006470"/>
                  <a:gd name="connsiteX597-7333" fmla="*/ 2247466 w 6006665"/>
                  <a:gd name="connsiteY597-7334" fmla="*/ 397681 h 3006470"/>
                  <a:gd name="connsiteX598-7335" fmla="*/ 2317913 w 6006665"/>
                  <a:gd name="connsiteY598-7336" fmla="*/ 322690 h 3006470"/>
                  <a:gd name="connsiteX599-7337" fmla="*/ 2420183 w 6006665"/>
                  <a:gd name="connsiteY599-7338" fmla="*/ 304510 h 3006470"/>
                  <a:gd name="connsiteX600-7339" fmla="*/ 2429263 w 6006665"/>
                  <a:gd name="connsiteY600-7340" fmla="*/ 263606 h 3006470"/>
                  <a:gd name="connsiteX601-7341" fmla="*/ 2526979 w 6006665"/>
                  <a:gd name="connsiteY601-7342" fmla="*/ 252244 h 3006470"/>
                  <a:gd name="connsiteX602-7343" fmla="*/ 2528058 w 6006665"/>
                  <a:gd name="connsiteY602-7344" fmla="*/ 253503 h 3006470"/>
                  <a:gd name="connsiteX603-7345" fmla="*/ 2538886 w 6006665"/>
                  <a:gd name="connsiteY603-7346" fmla="*/ 252244 h 3006470"/>
                  <a:gd name="connsiteX604-7347" fmla="*/ 2560820 w 6006665"/>
                  <a:gd name="connsiteY604-7348" fmla="*/ 277833 h 3006470"/>
                  <a:gd name="connsiteX605-7349" fmla="*/ 2640602 w 6006665"/>
                  <a:gd name="connsiteY605-7350" fmla="*/ 202249 h 3006470"/>
                  <a:gd name="connsiteX606-7351" fmla="*/ 2652509 w 6006665"/>
                  <a:gd name="connsiteY606-7352" fmla="*/ 202249 h 3006470"/>
                  <a:gd name="connsiteX607-7353" fmla="*/ 2704231 w 6006665"/>
                  <a:gd name="connsiteY607-7354" fmla="*/ 202249 h 3006470"/>
                  <a:gd name="connsiteX608-7355" fmla="*/ 2715593 w 6006665"/>
                  <a:gd name="connsiteY608-7356" fmla="*/ 134075 h 3006470"/>
                  <a:gd name="connsiteX609-7357" fmla="*/ 2751953 w 6006665"/>
                  <a:gd name="connsiteY609-7358" fmla="*/ 68174 h 3006470"/>
                  <a:gd name="connsiteX610-7359" fmla="*/ 2838307 w 6006665"/>
                  <a:gd name="connsiteY610-7360" fmla="*/ 0 h 3006470"/>
                  <a:gd name="connsiteX0-7361" fmla="*/ 1791129 w 6006665"/>
                  <a:gd name="connsiteY0-7362" fmla="*/ 817622 h 3006470"/>
                  <a:gd name="connsiteX1-7363" fmla="*/ 1782156 w 6006665"/>
                  <a:gd name="connsiteY1-7364" fmla="*/ 881716 h 3006470"/>
                  <a:gd name="connsiteX2-7365" fmla="*/ 1809554 w 6006665"/>
                  <a:gd name="connsiteY2-7366" fmla="*/ 895415 h 3006470"/>
                  <a:gd name="connsiteX3-7367" fmla="*/ 1791129 w 6006665"/>
                  <a:gd name="connsiteY3-7368" fmla="*/ 817622 h 3006470"/>
                  <a:gd name="connsiteX4-7369" fmla="*/ 2838307 w 6006665"/>
                  <a:gd name="connsiteY4-7370" fmla="*/ 0 h 3006470"/>
                  <a:gd name="connsiteX5-7371" fmla="*/ 2844246 w 6006665"/>
                  <a:gd name="connsiteY5-7372" fmla="*/ 4711 h 3006470"/>
                  <a:gd name="connsiteX6-7373" fmla="*/ 2850213 w 6006665"/>
                  <a:gd name="connsiteY6-7374" fmla="*/ 0 h 3006470"/>
                  <a:gd name="connsiteX7-7375" fmla="*/ 2916115 w 6006665"/>
                  <a:gd name="connsiteY7-7376" fmla="*/ 52267 h 3006470"/>
                  <a:gd name="connsiteX8-7377" fmla="*/ 2861576 w 6006665"/>
                  <a:gd name="connsiteY8-7378" fmla="*/ 90899 h 3006470"/>
                  <a:gd name="connsiteX9-7379" fmla="*/ 2947929 w 6006665"/>
                  <a:gd name="connsiteY9-7380" fmla="*/ 118168 h 3006470"/>
                  <a:gd name="connsiteX10-7381" fmla="*/ 2957621 w 6006665"/>
                  <a:gd name="connsiteY10-7382" fmla="*/ 186006 h 3006470"/>
                  <a:gd name="connsiteX11-7383" fmla="*/ 2979199 w 6006665"/>
                  <a:gd name="connsiteY11-7384" fmla="*/ 161345 h 3006470"/>
                  <a:gd name="connsiteX12-7385" fmla="*/ 2991106 w 6006665"/>
                  <a:gd name="connsiteY12-7386" fmla="*/ 161345 h 3006470"/>
                  <a:gd name="connsiteX13-7387" fmla="*/ 3086005 w 6006665"/>
                  <a:gd name="connsiteY13-7388" fmla="*/ 161345 h 3006470"/>
                  <a:gd name="connsiteX14-7389" fmla="*/ 3097912 w 6006665"/>
                  <a:gd name="connsiteY14-7390" fmla="*/ 161345 h 3006470"/>
                  <a:gd name="connsiteX15-7391" fmla="*/ 3179721 w 6006665"/>
                  <a:gd name="connsiteY15-7392" fmla="*/ 236336 h 3006470"/>
                  <a:gd name="connsiteX16-7393" fmla="*/ 3211535 w 6006665"/>
                  <a:gd name="connsiteY16-7394" fmla="*/ 295420 h 3006470"/>
                  <a:gd name="connsiteX17-7395" fmla="*/ 3200173 w 6006665"/>
                  <a:gd name="connsiteY17-7396" fmla="*/ 370412 h 3006470"/>
                  <a:gd name="connsiteX18-7397" fmla="*/ 3161541 w 6006665"/>
                  <a:gd name="connsiteY18-7398" fmla="*/ 413589 h 3006470"/>
                  <a:gd name="connsiteX19-7399" fmla="*/ 3066097 w 6006665"/>
                  <a:gd name="connsiteY19-7400" fmla="*/ 488580 h 3006470"/>
                  <a:gd name="connsiteX20-7401" fmla="*/ 3034283 w 6006665"/>
                  <a:gd name="connsiteY20-7402" fmla="*/ 531757 h 3006470"/>
                  <a:gd name="connsiteX21-7403" fmla="*/ 3082005 w 6006665"/>
                  <a:gd name="connsiteY21-7404" fmla="*/ 547664 h 3006470"/>
                  <a:gd name="connsiteX22-7405" fmla="*/ 3129459 w 6006665"/>
                  <a:gd name="connsiteY22-7406" fmla="*/ 575345 h 3006470"/>
                  <a:gd name="connsiteX23-7407" fmla="*/ 3156451 w 6006665"/>
                  <a:gd name="connsiteY23-7408" fmla="*/ 552209 h 3006470"/>
                  <a:gd name="connsiteX24-7409" fmla="*/ 3158460 w 6006665"/>
                  <a:gd name="connsiteY24-7410" fmla="*/ 560693 h 3006470"/>
                  <a:gd name="connsiteX25-7411" fmla="*/ 3168359 w 6006665"/>
                  <a:gd name="connsiteY25-7412" fmla="*/ 552209 h 3006470"/>
                  <a:gd name="connsiteX26-7413" fmla="*/ 3184984 w 6006665"/>
                  <a:gd name="connsiteY26-7414" fmla="*/ 622402 h 3006470"/>
                  <a:gd name="connsiteX27-7415" fmla="*/ 3192811 w 6006665"/>
                  <a:gd name="connsiteY27-7416" fmla="*/ 606748 h 3006470"/>
                  <a:gd name="connsiteX28-7417" fmla="*/ 3251895 w 6006665"/>
                  <a:gd name="connsiteY28-7418" fmla="*/ 586296 h 3006470"/>
                  <a:gd name="connsiteX29-7419" fmla="*/ 3259833 w 6006665"/>
                  <a:gd name="connsiteY29-7420" fmla="*/ 587670 h 3006470"/>
                  <a:gd name="connsiteX30-7421" fmla="*/ 3263802 w 6006665"/>
                  <a:gd name="connsiteY30-7422" fmla="*/ 586296 h 3006470"/>
                  <a:gd name="connsiteX31-7423" fmla="*/ 3381970 w 6006665"/>
                  <a:gd name="connsiteY31-7424" fmla="*/ 606748 h 3006470"/>
                  <a:gd name="connsiteX32-7425" fmla="*/ 3388787 w 6006665"/>
                  <a:gd name="connsiteY32-7426" fmla="*/ 665832 h 3006470"/>
                  <a:gd name="connsiteX33-7427" fmla="*/ 3531529 w 6006665"/>
                  <a:gd name="connsiteY33-7428" fmla="*/ 686823 h 3006470"/>
                  <a:gd name="connsiteX34-7429" fmla="*/ 3538225 w 6006665"/>
                  <a:gd name="connsiteY34-7430" fmla="*/ 590841 h 3006470"/>
                  <a:gd name="connsiteX35-7431" fmla="*/ 3549910 w 6006665"/>
                  <a:gd name="connsiteY35-7432" fmla="*/ 594028 h 3006470"/>
                  <a:gd name="connsiteX36-7433" fmla="*/ 3550132 w 6006665"/>
                  <a:gd name="connsiteY36-7434" fmla="*/ 590841 h 3006470"/>
                  <a:gd name="connsiteX37-7435" fmla="*/ 3625123 w 6006665"/>
                  <a:gd name="connsiteY37-7436" fmla="*/ 611293 h 3006470"/>
                  <a:gd name="connsiteX38-7437" fmla="*/ 3672301 w 6006665"/>
                  <a:gd name="connsiteY38-7438" fmla="*/ 611293 h 3006470"/>
                  <a:gd name="connsiteX39-7439" fmla="*/ 3684207 w 6006665"/>
                  <a:gd name="connsiteY39-7440" fmla="*/ 611293 h 3006470"/>
                  <a:gd name="connsiteX40-7441" fmla="*/ 3743291 w 6006665"/>
                  <a:gd name="connsiteY40-7442" fmla="*/ 677194 h 3006470"/>
                  <a:gd name="connsiteX41-7443" fmla="*/ 3759199 w 6006665"/>
                  <a:gd name="connsiteY41-7444" fmla="*/ 756731 h 3006470"/>
                  <a:gd name="connsiteX42-7445" fmla="*/ 3738747 w 6006665"/>
                  <a:gd name="connsiteY42-7446" fmla="*/ 806725 h 3006470"/>
                  <a:gd name="connsiteX43-7447" fmla="*/ 3786469 w 6006665"/>
                  <a:gd name="connsiteY43-7448" fmla="*/ 897623 h 3006470"/>
                  <a:gd name="connsiteX44-7449" fmla="*/ 3835603 w 6006665"/>
                  <a:gd name="connsiteY44-7450" fmla="*/ 933529 h 3006470"/>
                  <a:gd name="connsiteX45-7451" fmla="*/ 3865460 w 6006665"/>
                  <a:gd name="connsiteY45-7452" fmla="*/ 822632 h 3006470"/>
                  <a:gd name="connsiteX46-7453" fmla="*/ 3875077 w 6006665"/>
                  <a:gd name="connsiteY46-7454" fmla="*/ 831139 h 3006470"/>
                  <a:gd name="connsiteX47-7455" fmla="*/ 3877367 w 6006665"/>
                  <a:gd name="connsiteY47-7456" fmla="*/ 822632 h 3006470"/>
                  <a:gd name="connsiteX48-7457" fmla="*/ 3932151 w 6006665"/>
                  <a:gd name="connsiteY48-7458" fmla="*/ 871095 h 3006470"/>
                  <a:gd name="connsiteX49-7459" fmla="*/ 3988173 w 6006665"/>
                  <a:gd name="connsiteY49-7460" fmla="*/ 843084 h 3006470"/>
                  <a:gd name="connsiteX50-7461" fmla="*/ 3993852 w 6006665"/>
                  <a:gd name="connsiteY50-7462" fmla="*/ 846199 h 3006470"/>
                  <a:gd name="connsiteX51-7463" fmla="*/ 4000080 w 6006665"/>
                  <a:gd name="connsiteY51-7464" fmla="*/ 843084 h 3006470"/>
                  <a:gd name="connsiteX52-7465" fmla="*/ 4062426 w 6006665"/>
                  <a:gd name="connsiteY52-7466" fmla="*/ 877274 h 3006470"/>
                  <a:gd name="connsiteX53-7467" fmla="*/ 4085889 w 6006665"/>
                  <a:gd name="connsiteY53-7468" fmla="*/ 849902 h 3006470"/>
                  <a:gd name="connsiteX54-7469" fmla="*/ 4095563 w 6006665"/>
                  <a:gd name="connsiteY54-7470" fmla="*/ 852506 h 3006470"/>
                  <a:gd name="connsiteX55-7471" fmla="*/ 4097796 w 6006665"/>
                  <a:gd name="connsiteY55-7472" fmla="*/ 849902 h 3006470"/>
                  <a:gd name="connsiteX56-7473" fmla="*/ 4144150 w 6006665"/>
                  <a:gd name="connsiteY56-7474" fmla="*/ 862382 h 3006470"/>
                  <a:gd name="connsiteX57-7475" fmla="*/ 4117703 w 6006665"/>
                  <a:gd name="connsiteY57-7476" fmla="*/ 752186 h 3006470"/>
                  <a:gd name="connsiteX58-7477" fmla="*/ 4165425 w 6006665"/>
                  <a:gd name="connsiteY58-7478" fmla="*/ 697647 h 3006470"/>
                  <a:gd name="connsiteX59-7479" fmla="*/ 4175231 w 6006665"/>
                  <a:gd name="connsiteY59-7480" fmla="*/ 700048 h 3006470"/>
                  <a:gd name="connsiteX60-7481" fmla="*/ 4177332 w 6006665"/>
                  <a:gd name="connsiteY60-7482" fmla="*/ 697647 h 3006470"/>
                  <a:gd name="connsiteX61-7483" fmla="*/ 4511384 w 6006665"/>
                  <a:gd name="connsiteY61-7484" fmla="*/ 779455 h 3006470"/>
                  <a:gd name="connsiteX62-7485" fmla="*/ 4543199 w 6006665"/>
                  <a:gd name="connsiteY62-7486" fmla="*/ 849902 h 3006470"/>
                  <a:gd name="connsiteX63-7487" fmla="*/ 4639242 w 6006665"/>
                  <a:gd name="connsiteY63-7488" fmla="*/ 932544 h 3006470"/>
                  <a:gd name="connsiteX64-7489" fmla="*/ 4774445 w 6006665"/>
                  <a:gd name="connsiteY64-7490" fmla="*/ 913531 h 3006470"/>
                  <a:gd name="connsiteX65-7491" fmla="*/ 4778496 w 6006665"/>
                  <a:gd name="connsiteY65-7492" fmla="*/ 914635 h 3006470"/>
                  <a:gd name="connsiteX66-7493" fmla="*/ 4786352 w 6006665"/>
                  <a:gd name="connsiteY66-7494" fmla="*/ 913531 h 3006470"/>
                  <a:gd name="connsiteX67-7495" fmla="*/ 4861343 w 6006665"/>
                  <a:gd name="connsiteY67-7496" fmla="*/ 933983 h 3006470"/>
                  <a:gd name="connsiteX68-7497" fmla="*/ 4893158 w 6006665"/>
                  <a:gd name="connsiteY68-7498" fmla="*/ 977160 h 3006470"/>
                  <a:gd name="connsiteX69-7499" fmla="*/ 4888613 w 6006665"/>
                  <a:gd name="connsiteY69-7500" fmla="*/ 1058968 h 3006470"/>
                  <a:gd name="connsiteX70-7501" fmla="*/ 4927677 w 6006665"/>
                  <a:gd name="connsiteY70-7502" fmla="*/ 1083640 h 3006470"/>
                  <a:gd name="connsiteX71-7503" fmla="*/ 4967605 w 6006665"/>
                  <a:gd name="connsiteY71-7504" fmla="*/ 1070331 h 3006470"/>
                  <a:gd name="connsiteX72-7505" fmla="*/ 5038051 w 6006665"/>
                  <a:gd name="connsiteY72-7506" fmla="*/ 1063513 h 3006470"/>
                  <a:gd name="connsiteX73-7507" fmla="*/ 5040730 w 6006665"/>
                  <a:gd name="connsiteY73-7508" fmla="*/ 1064406 h 3006470"/>
                  <a:gd name="connsiteX74-7509" fmla="*/ 5049958 w 6006665"/>
                  <a:gd name="connsiteY74-7510" fmla="*/ 1063513 h 3006470"/>
                  <a:gd name="connsiteX75-7511" fmla="*/ 5114249 w 6006665"/>
                  <a:gd name="connsiteY75-7512" fmla="*/ 1084944 h 3006470"/>
                  <a:gd name="connsiteX76-7513" fmla="*/ 5176671 w 6006665"/>
                  <a:gd name="connsiteY76-7514" fmla="*/ 1074876 h 3006470"/>
                  <a:gd name="connsiteX77-7515" fmla="*/ 5177801 w 6006665"/>
                  <a:gd name="connsiteY77-7516" fmla="*/ 1076614 h 3006470"/>
                  <a:gd name="connsiteX78-7517" fmla="*/ 5188578 w 6006665"/>
                  <a:gd name="connsiteY78-7518" fmla="*/ 1074876 h 3006470"/>
                  <a:gd name="connsiteX79-7519" fmla="*/ 5243719 w 6006665"/>
                  <a:gd name="connsiteY79-7520" fmla="*/ 1159707 h 3006470"/>
                  <a:gd name="connsiteX80-7521" fmla="*/ 5283477 w 6006665"/>
                  <a:gd name="connsiteY80-7522" fmla="*/ 1129415 h 3006470"/>
                  <a:gd name="connsiteX81-7523" fmla="*/ 5258480 w 6006665"/>
                  <a:gd name="connsiteY81-7524" fmla="*/ 1063513 h 3006470"/>
                  <a:gd name="connsiteX82-7525" fmla="*/ 5267570 w 6006665"/>
                  <a:gd name="connsiteY82-7526" fmla="*/ 1015792 h 3006470"/>
                  <a:gd name="connsiteX83-7527" fmla="*/ 5278896 w 6006665"/>
                  <a:gd name="connsiteY83-7528" fmla="*/ 1018841 h 3006470"/>
                  <a:gd name="connsiteX84-7529" fmla="*/ 5279477 w 6006665"/>
                  <a:gd name="connsiteY84-7530" fmla="*/ 1015792 h 3006470"/>
                  <a:gd name="connsiteX85-7531" fmla="*/ 5395510 w 6006665"/>
                  <a:gd name="connsiteY85-7532" fmla="*/ 1047031 h 3006470"/>
                  <a:gd name="connsiteX86-7533" fmla="*/ 5463001 w 6006665"/>
                  <a:gd name="connsiteY86-7534" fmla="*/ 1043061 h 3006470"/>
                  <a:gd name="connsiteX87-7535" fmla="*/ 5464386 w 6006665"/>
                  <a:gd name="connsiteY87-7536" fmla="*/ 1043680 h 3006470"/>
                  <a:gd name="connsiteX88-7537" fmla="*/ 5474909 w 6006665"/>
                  <a:gd name="connsiteY88-7538" fmla="*/ 1043061 h 3006470"/>
                  <a:gd name="connsiteX89-7539" fmla="*/ 5581715 w 6006665"/>
                  <a:gd name="connsiteY89-7540" fmla="*/ 1090783 h 3006470"/>
                  <a:gd name="connsiteX90-7541" fmla="*/ 5633981 w 6006665"/>
                  <a:gd name="connsiteY90-7542" fmla="*/ 1133960 h 3006470"/>
                  <a:gd name="connsiteX91-7543" fmla="*/ 5720335 w 6006665"/>
                  <a:gd name="connsiteY91-7544" fmla="*/ 1213496 h 3006470"/>
                  <a:gd name="connsiteX92-7545" fmla="*/ 5822595 w 6006665"/>
                  <a:gd name="connsiteY92-7546" fmla="*/ 1311212 h 3006470"/>
                  <a:gd name="connsiteX93-7547" fmla="*/ 5818051 w 6006665"/>
                  <a:gd name="connsiteY93-7548" fmla="*/ 1365751 h 3006470"/>
                  <a:gd name="connsiteX94-7549" fmla="*/ 5825679 w 6006665"/>
                  <a:gd name="connsiteY94-7550" fmla="*/ 1373379 h 3006470"/>
                  <a:gd name="connsiteX95-7551" fmla="*/ 5822051 w 6006665"/>
                  <a:gd name="connsiteY95-7552" fmla="*/ 1322574 h 3006470"/>
                  <a:gd name="connsiteX96-7553" fmla="*/ 5834092 w 6006665"/>
                  <a:gd name="connsiteY96-7554" fmla="*/ 1324447 h 3006470"/>
                  <a:gd name="connsiteX97-7555" fmla="*/ 5833958 w 6006665"/>
                  <a:gd name="connsiteY97-7556" fmla="*/ 1322574 h 3006470"/>
                  <a:gd name="connsiteX98-7557" fmla="*/ 5936219 w 6006665"/>
                  <a:gd name="connsiteY98-7558" fmla="*/ 1338481 h 3006470"/>
                  <a:gd name="connsiteX99-7559" fmla="*/ 6006665 w 6006665"/>
                  <a:gd name="connsiteY99-7560" fmla="*/ 1418018 h 3006470"/>
                  <a:gd name="connsiteX100-7561" fmla="*/ 5968033 w 6006665"/>
                  <a:gd name="connsiteY100-7562" fmla="*/ 1456650 h 3006470"/>
                  <a:gd name="connsiteX101-7563" fmla="*/ 5908949 w 6006665"/>
                  <a:gd name="connsiteY101-7564" fmla="*/ 1468012 h 3006470"/>
                  <a:gd name="connsiteX102-7565" fmla="*/ 5908949 w 6006665"/>
                  <a:gd name="connsiteY102-7566" fmla="*/ 1554366 h 3006470"/>
                  <a:gd name="connsiteX103-7567" fmla="*/ 5893042 w 6006665"/>
                  <a:gd name="connsiteY103-7568" fmla="*/ 1570273 h 3006470"/>
                  <a:gd name="connsiteX104-7569" fmla="*/ 5881135 w 6006665"/>
                  <a:gd name="connsiteY104-7570" fmla="*/ 1570273 h 3006470"/>
                  <a:gd name="connsiteX105-7571" fmla="*/ 5861227 w 6006665"/>
                  <a:gd name="connsiteY105-7572" fmla="*/ 1570273 h 3006470"/>
                  <a:gd name="connsiteX106-7573" fmla="*/ 5849321 w 6006665"/>
                  <a:gd name="connsiteY106-7574" fmla="*/ 1570273 h 3006470"/>
                  <a:gd name="connsiteX107-7575" fmla="*/ 5817506 w 6006665"/>
                  <a:gd name="connsiteY107-7576" fmla="*/ 1536186 h 3006470"/>
                  <a:gd name="connsiteX108-7577" fmla="*/ 5767511 w 6006665"/>
                  <a:gd name="connsiteY108-7578" fmla="*/ 1511189 h 3006470"/>
                  <a:gd name="connsiteX109-7579" fmla="*/ 5762967 w 6006665"/>
                  <a:gd name="connsiteY109-7580" fmla="*/ 1477102 h 3006470"/>
                  <a:gd name="connsiteX110-7581" fmla="*/ 5729132 w 6006665"/>
                  <a:gd name="connsiteY110-7582" fmla="*/ 1463170 h 3006470"/>
                  <a:gd name="connsiteX111-7583" fmla="*/ 5695337 w 6006665"/>
                  <a:gd name="connsiteY111-7584" fmla="*/ 1472557 h 3006470"/>
                  <a:gd name="connsiteX112-7585" fmla="*/ 5693366 w 6006665"/>
                  <a:gd name="connsiteY112-7586" fmla="*/ 1469797 h 3006470"/>
                  <a:gd name="connsiteX113-7587" fmla="*/ 5683431 w 6006665"/>
                  <a:gd name="connsiteY113-7588" fmla="*/ 1472557 h 3006470"/>
                  <a:gd name="connsiteX114-7589" fmla="*/ 5660706 w 6006665"/>
                  <a:gd name="connsiteY114-7590" fmla="*/ 1440742 h 3006470"/>
                  <a:gd name="connsiteX115-7591" fmla="*/ 5669644 w 6006665"/>
                  <a:gd name="connsiteY115-7592" fmla="*/ 1415717 h 3006470"/>
                  <a:gd name="connsiteX116-7593" fmla="*/ 5640799 w 6006665"/>
                  <a:gd name="connsiteY116-7594" fmla="*/ 1429380 h 3006470"/>
                  <a:gd name="connsiteX117-7595" fmla="*/ 5656705 w 6006665"/>
                  <a:gd name="connsiteY117-7596" fmla="*/ 1472557 h 3006470"/>
                  <a:gd name="connsiteX118-7597" fmla="*/ 5633981 w 6006665"/>
                  <a:gd name="connsiteY118-7598" fmla="*/ 1511189 h 3006470"/>
                  <a:gd name="connsiteX119-7599" fmla="*/ 5586259 w 6006665"/>
                  <a:gd name="connsiteY119-7600" fmla="*/ 1547548 h 3006470"/>
                  <a:gd name="connsiteX120-7601" fmla="*/ 5575676 w 6006665"/>
                  <a:gd name="connsiteY120-7602" fmla="*/ 1546540 h 3006470"/>
                  <a:gd name="connsiteX121-7603" fmla="*/ 5574353 w 6006665"/>
                  <a:gd name="connsiteY121-7604" fmla="*/ 1547548 h 3006470"/>
                  <a:gd name="connsiteX122-7605" fmla="*/ 5539436 w 6006665"/>
                  <a:gd name="connsiteY122-7606" fmla="*/ 1544223 h 3006470"/>
                  <a:gd name="connsiteX123-7607" fmla="*/ 5570352 w 6006665"/>
                  <a:gd name="connsiteY123-7608" fmla="*/ 1586180 h 3006470"/>
                  <a:gd name="connsiteX124-7609" fmla="*/ 5593077 w 6006665"/>
                  <a:gd name="connsiteY124-7610" fmla="*/ 1649809 h 3006470"/>
                  <a:gd name="connsiteX125-7611" fmla="*/ 5608984 w 6006665"/>
                  <a:gd name="connsiteY125-7612" fmla="*/ 1677079 h 3006470"/>
                  <a:gd name="connsiteX126-7613" fmla="*/ 5613529 w 6006665"/>
                  <a:gd name="connsiteY126-7614" fmla="*/ 1708893 h 3006470"/>
                  <a:gd name="connsiteX127-7615" fmla="*/ 5608984 w 6006665"/>
                  <a:gd name="connsiteY127-7616" fmla="*/ 1731618 h 3006470"/>
                  <a:gd name="connsiteX128-7617" fmla="*/ 5597799 w 6006665"/>
                  <a:gd name="connsiteY128-7618" fmla="*/ 1728009 h 3006470"/>
                  <a:gd name="connsiteX129-7619" fmla="*/ 5597077 w 6006665"/>
                  <a:gd name="connsiteY129-7620" fmla="*/ 1731618 h 3006470"/>
                  <a:gd name="connsiteX130-7621" fmla="*/ 5534271 w 6006665"/>
                  <a:gd name="connsiteY130-7622" fmla="*/ 1711358 h 3006470"/>
                  <a:gd name="connsiteX131-7623" fmla="*/ 5436277 w 6006665"/>
                  <a:gd name="connsiteY131-7624" fmla="*/ 1767977 h 3006470"/>
                  <a:gd name="connsiteX132-7625" fmla="*/ 5397645 w 6006665"/>
                  <a:gd name="connsiteY132-7626" fmla="*/ 1779340 h 3006470"/>
                  <a:gd name="connsiteX133-7627" fmla="*/ 5345378 w 6006665"/>
                  <a:gd name="connsiteY133-7628" fmla="*/ 1833879 h 3006470"/>
                  <a:gd name="connsiteX134-7629" fmla="*/ 5290839 w 6006665"/>
                  <a:gd name="connsiteY134-7630" fmla="*/ 1881600 h 3006470"/>
                  <a:gd name="connsiteX135-7631" fmla="*/ 5274932 w 6006665"/>
                  <a:gd name="connsiteY135-7632" fmla="*/ 1913415 h 3006470"/>
                  <a:gd name="connsiteX136-7633" fmla="*/ 5267238 w 6006665"/>
                  <a:gd name="connsiteY136-7634" fmla="*/ 1904988 h 3006470"/>
                  <a:gd name="connsiteX137-7635" fmla="*/ 5263025 w 6006665"/>
                  <a:gd name="connsiteY137-7636" fmla="*/ 1913415 h 3006470"/>
                  <a:gd name="connsiteX138-7637" fmla="*/ 5219538 w 6006665"/>
                  <a:gd name="connsiteY138-7638" fmla="*/ 1865787 h 3006470"/>
                  <a:gd name="connsiteX139-7639" fmla="*/ 5129494 w 6006665"/>
                  <a:gd name="connsiteY139-7640" fmla="*/ 1920232 h 3006470"/>
                  <a:gd name="connsiteX140-7641" fmla="*/ 5126389 w 6006665"/>
                  <a:gd name="connsiteY140-7642" fmla="*/ 1914910 h 3006470"/>
                  <a:gd name="connsiteX141-7643" fmla="*/ 5117587 w 6006665"/>
                  <a:gd name="connsiteY141-7644" fmla="*/ 1920232 h 3006470"/>
                  <a:gd name="connsiteX142-7645" fmla="*/ 5105544 w 6006665"/>
                  <a:gd name="connsiteY142-7646" fmla="*/ 1899586 h 3006470"/>
                  <a:gd name="connsiteX143-7647" fmla="*/ 5074955 w 6006665"/>
                  <a:gd name="connsiteY143-7648" fmla="*/ 1924777 h 3006470"/>
                  <a:gd name="connsiteX144-7649" fmla="*/ 5065718 w 6006665"/>
                  <a:gd name="connsiteY144-7650" fmla="*/ 1922578 h 3006470"/>
                  <a:gd name="connsiteX145-7651" fmla="*/ 5063048 w 6006665"/>
                  <a:gd name="connsiteY145-7652" fmla="*/ 1924777 h 3006470"/>
                  <a:gd name="connsiteX146-7653" fmla="*/ 5026594 w 6006665"/>
                  <a:gd name="connsiteY146-7654" fmla="*/ 1916098 h 3006470"/>
                  <a:gd name="connsiteX147-7655" fmla="*/ 5015871 w 6006665"/>
                  <a:gd name="connsiteY147-7656" fmla="*/ 1961137 h 3006470"/>
                  <a:gd name="connsiteX148-7657" fmla="*/ 4974967 w 6006665"/>
                  <a:gd name="connsiteY148-7658" fmla="*/ 2027038 h 3006470"/>
                  <a:gd name="connsiteX149-7659" fmla="*/ 4974967 w 6006665"/>
                  <a:gd name="connsiteY149-7660" fmla="*/ 2058853 h 3006470"/>
                  <a:gd name="connsiteX150-7661" fmla="*/ 5015871 w 6006665"/>
                  <a:gd name="connsiteY150-7662" fmla="*/ 2074760 h 3006470"/>
                  <a:gd name="connsiteX151-7663" fmla="*/ 5011326 w 6006665"/>
                  <a:gd name="connsiteY151-7664" fmla="*/ 2172476 h 3006470"/>
                  <a:gd name="connsiteX152-7665" fmla="*/ 4999419 w 6006665"/>
                  <a:gd name="connsiteY152-7666" fmla="*/ 2172476 h 3006470"/>
                  <a:gd name="connsiteX153-7667" fmla="*/ 4974967 w 6006665"/>
                  <a:gd name="connsiteY153-7668" fmla="*/ 2172476 h 3006470"/>
                  <a:gd name="connsiteX154-7669" fmla="*/ 4963605 w 6006665"/>
                  <a:gd name="connsiteY154-7670" fmla="*/ 2224742 h 3006470"/>
                  <a:gd name="connsiteX155-7671" fmla="*/ 4974967 w 6006665"/>
                  <a:gd name="connsiteY155-7672" fmla="*/ 2252012 h 3006470"/>
                  <a:gd name="connsiteX156-7673" fmla="*/ 4909065 w 6006665"/>
                  <a:gd name="connsiteY156-7674" fmla="*/ 2286099 h 3006470"/>
                  <a:gd name="connsiteX157-7675" fmla="*/ 4897703 w 6006665"/>
                  <a:gd name="connsiteY157-7676" fmla="*/ 2354273 h 3006470"/>
                  <a:gd name="connsiteX158-7677" fmla="*/ 4845437 w 6006665"/>
                  <a:gd name="connsiteY158-7678" fmla="*/ 2370180 h 3006470"/>
                  <a:gd name="connsiteX159-7679" fmla="*/ 4834074 w 6006665"/>
                  <a:gd name="connsiteY159-7680" fmla="*/ 2429264 h 3006470"/>
                  <a:gd name="connsiteX160-7681" fmla="*/ 4779535 w 6006665"/>
                  <a:gd name="connsiteY160-7682" fmla="*/ 2488348 h 3006470"/>
                  <a:gd name="connsiteX161-7683" fmla="*/ 4777225 w 6006665"/>
                  <a:gd name="connsiteY161-7684" fmla="*/ 2477952 h 3006470"/>
                  <a:gd name="connsiteX162-7685" fmla="*/ 4767628 w 6006665"/>
                  <a:gd name="connsiteY162-7686" fmla="*/ 2488348 h 3006470"/>
                  <a:gd name="connsiteX163-7687" fmla="*/ 4758538 w 6006665"/>
                  <a:gd name="connsiteY163-7688" fmla="*/ 2447444 h 3006470"/>
                  <a:gd name="connsiteX164-7689" fmla="*/ 4742631 w 6006665"/>
                  <a:gd name="connsiteY164-7690" fmla="*/ 2361090 h 3006470"/>
                  <a:gd name="connsiteX165-7691" fmla="*/ 4715361 w 6006665"/>
                  <a:gd name="connsiteY165-7692" fmla="*/ 2220198 h 3006470"/>
                  <a:gd name="connsiteX166-7693" fmla="*/ 4735813 w 6006665"/>
                  <a:gd name="connsiteY166-7694" fmla="*/ 2129299 h 3006470"/>
                  <a:gd name="connsiteX167-7695" fmla="*/ 4767628 w 6006665"/>
                  <a:gd name="connsiteY167-7696" fmla="*/ 2086122 h 3006470"/>
                  <a:gd name="connsiteX168-7697" fmla="*/ 4767628 w 6006665"/>
                  <a:gd name="connsiteY168-7698" fmla="*/ 2058853 h 3006470"/>
                  <a:gd name="connsiteX169-7699" fmla="*/ 4826712 w 6006665"/>
                  <a:gd name="connsiteY169-7700" fmla="*/ 2042945 h 3006470"/>
                  <a:gd name="connsiteX170-7701" fmla="*/ 4892613 w 6006665"/>
                  <a:gd name="connsiteY170-7702" fmla="*/ 1952047 h 3006470"/>
                  <a:gd name="connsiteX171-7703" fmla="*/ 4956243 w 6006665"/>
                  <a:gd name="connsiteY171-7704" fmla="*/ 1877056 h 3006470"/>
                  <a:gd name="connsiteX172-7705" fmla="*/ 5022143 w 6006665"/>
                  <a:gd name="connsiteY172-7706" fmla="*/ 1817971 h 3006470"/>
                  <a:gd name="connsiteX173-7707" fmla="*/ 5046694 w 6006665"/>
                  <a:gd name="connsiteY173-7708" fmla="*/ 1710844 h 3006470"/>
                  <a:gd name="connsiteX174-7709" fmla="*/ 5015871 w 6006665"/>
                  <a:gd name="connsiteY174-7710" fmla="*/ 1715711 h 3006470"/>
                  <a:gd name="connsiteX175-7711" fmla="*/ 4995419 w 6006665"/>
                  <a:gd name="connsiteY175-7712" fmla="*/ 1779340 h 3006470"/>
                  <a:gd name="connsiteX176-7713" fmla="*/ 4904521 w 6006665"/>
                  <a:gd name="connsiteY176-7714" fmla="*/ 1865693 h 3006470"/>
                  <a:gd name="connsiteX177-7715" fmla="*/ 4901708 w 6006665"/>
                  <a:gd name="connsiteY177-7716" fmla="*/ 1857053 h 3006470"/>
                  <a:gd name="connsiteX178-7717" fmla="*/ 4892613 w 6006665"/>
                  <a:gd name="connsiteY178-7718" fmla="*/ 1865693 h 3006470"/>
                  <a:gd name="connsiteX179-7719" fmla="*/ 4861835 w 6006665"/>
                  <a:gd name="connsiteY179-7720" fmla="*/ 1771159 h 3006470"/>
                  <a:gd name="connsiteX180-7721" fmla="*/ 4779535 w 6006665"/>
                  <a:gd name="connsiteY180-7722" fmla="*/ 1795247 h 3006470"/>
                  <a:gd name="connsiteX181-7723" fmla="*/ 4684091 w 6006665"/>
                  <a:gd name="connsiteY181-7724" fmla="*/ 1920232 h 3006470"/>
                  <a:gd name="connsiteX182-7725" fmla="*/ 4715906 w 6006665"/>
                  <a:gd name="connsiteY182-7726" fmla="*/ 1967954 h 3006470"/>
                  <a:gd name="connsiteX183-7727" fmla="*/ 4636369 w 6006665"/>
                  <a:gd name="connsiteY183-7728" fmla="*/ 1983861 h 3006470"/>
                  <a:gd name="connsiteX184-7729" fmla="*/ 4577285 w 6006665"/>
                  <a:gd name="connsiteY184-7730" fmla="*/ 1988406 h 3006470"/>
                  <a:gd name="connsiteX185-7731" fmla="*/ 4577373 w 6006665"/>
                  <a:gd name="connsiteY185-7732" fmla="*/ 1987484 h 3006470"/>
                  <a:gd name="connsiteX186-7733" fmla="*/ 4565379 w 6006665"/>
                  <a:gd name="connsiteY186-7734" fmla="*/ 1988406 h 3006470"/>
                  <a:gd name="connsiteX187-7735" fmla="*/ 4569923 w 6006665"/>
                  <a:gd name="connsiteY187-7736" fmla="*/ 1940685 h 3006470"/>
                  <a:gd name="connsiteX188-7737" fmla="*/ 4520081 w 6006665"/>
                  <a:gd name="connsiteY188-7738" fmla="*/ 1931099 h 3006470"/>
                  <a:gd name="connsiteX189-7739" fmla="*/ 4475025 w 6006665"/>
                  <a:gd name="connsiteY189-7740" fmla="*/ 1961137 h 3006470"/>
                  <a:gd name="connsiteX190-7741" fmla="*/ 4464394 w 6006665"/>
                  <a:gd name="connsiteY190-7742" fmla="*/ 1960286 h 3006470"/>
                  <a:gd name="connsiteX191-7743" fmla="*/ 4463118 w 6006665"/>
                  <a:gd name="connsiteY191-7744" fmla="*/ 1961137 h 3006470"/>
                  <a:gd name="connsiteX192-7745" fmla="*/ 4357637 w 6006665"/>
                  <a:gd name="connsiteY192-7746" fmla="*/ 1952698 h 3006470"/>
                  <a:gd name="connsiteX193-7747" fmla="*/ 4243233 w 6006665"/>
                  <a:gd name="connsiteY193-7748" fmla="*/ 1972499 h 3006470"/>
                  <a:gd name="connsiteX194-7749" fmla="*/ 4125065 w 6006665"/>
                  <a:gd name="connsiteY194-7750" fmla="*/ 2106574 h 3006470"/>
                  <a:gd name="connsiteX195-7751" fmla="*/ 3984173 w 6006665"/>
                  <a:gd name="connsiteY195-7752" fmla="*/ 2263374 h 3006470"/>
                  <a:gd name="connsiteX196-7753" fmla="*/ 4038712 w 6006665"/>
                  <a:gd name="connsiteY196-7754" fmla="*/ 2267919 h 3006470"/>
                  <a:gd name="connsiteX197-7755" fmla="*/ 4059164 w 6006665"/>
                  <a:gd name="connsiteY197-7756" fmla="*/ 2311096 h 3006470"/>
                  <a:gd name="connsiteX198-7757" fmla="*/ 4087782 w 6006665"/>
                  <a:gd name="connsiteY198-7758" fmla="*/ 2319513 h 3006470"/>
                  <a:gd name="connsiteX199-7759" fmla="*/ 4106341 w 6006665"/>
                  <a:gd name="connsiteY199-7760" fmla="*/ 2290644 h 3006470"/>
                  <a:gd name="connsiteX200-7761" fmla="*/ 4117411 w 6006665"/>
                  <a:gd name="connsiteY200-7762" fmla="*/ 2291946 h 3006470"/>
                  <a:gd name="connsiteX201-7763" fmla="*/ 4118248 w 6006665"/>
                  <a:gd name="connsiteY201-7764" fmla="*/ 2290644 h 3006470"/>
                  <a:gd name="connsiteX202-7765" fmla="*/ 4156880 w 6006665"/>
                  <a:gd name="connsiteY202-7766" fmla="*/ 2295189 h 3006470"/>
                  <a:gd name="connsiteX203-7767" fmla="*/ 4211419 w 6006665"/>
                  <a:gd name="connsiteY203-7768" fmla="*/ 2365635 h 3006470"/>
                  <a:gd name="connsiteX204-7769" fmla="*/ 4215964 w 6006665"/>
                  <a:gd name="connsiteY204-7770" fmla="*/ 2413357 h 3006470"/>
                  <a:gd name="connsiteX205-7771" fmla="*/ 4184149 w 6006665"/>
                  <a:gd name="connsiteY205-7772" fmla="*/ 2472441 h 3006470"/>
                  <a:gd name="connsiteX206-7773" fmla="*/ 4177332 w 6006665"/>
                  <a:gd name="connsiteY206-7774" fmla="*/ 2542887 h 3006470"/>
                  <a:gd name="connsiteX207-7775" fmla="*/ 4161425 w 6006665"/>
                  <a:gd name="connsiteY207-7776" fmla="*/ 2629241 h 3006470"/>
                  <a:gd name="connsiteX208-7777" fmla="*/ 4109158 w 6006665"/>
                  <a:gd name="connsiteY208-7778" fmla="*/ 2708777 h 3006470"/>
                  <a:gd name="connsiteX209-7779" fmla="*/ 4097796 w 6006665"/>
                  <a:gd name="connsiteY209-7780" fmla="*/ 2747409 h 3006470"/>
                  <a:gd name="connsiteX210-7781" fmla="*/ 4043257 w 6006665"/>
                  <a:gd name="connsiteY210-7782" fmla="*/ 2806493 h 3006470"/>
                  <a:gd name="connsiteX211-7783" fmla="*/ 3995535 w 6006665"/>
                  <a:gd name="connsiteY211-7784" fmla="*/ 2865577 h 3006470"/>
                  <a:gd name="connsiteX212-7785" fmla="*/ 3975083 w 6006665"/>
                  <a:gd name="connsiteY212-7786" fmla="*/ 2897392 h 3006470"/>
                  <a:gd name="connsiteX213-7787" fmla="*/ 3925089 w 6006665"/>
                  <a:gd name="connsiteY213-7788" fmla="*/ 2924661 h 3006470"/>
                  <a:gd name="connsiteX214-7789" fmla="*/ 3913182 w 6006665"/>
                  <a:gd name="connsiteY214-7790" fmla="*/ 2924661 h 3006470"/>
                  <a:gd name="connsiteX215-7791" fmla="*/ 3904637 w 6006665"/>
                  <a:gd name="connsiteY215-7792" fmla="*/ 2924661 h 3006470"/>
                  <a:gd name="connsiteX216-7793" fmla="*/ 3892729 w 6006665"/>
                  <a:gd name="connsiteY216-7794" fmla="*/ 2924661 h 3006470"/>
                  <a:gd name="connsiteX217-7795" fmla="*/ 3871063 w 6006665"/>
                  <a:gd name="connsiteY217-7796" fmla="*/ 2908412 h 3006470"/>
                  <a:gd name="connsiteX218-7797" fmla="*/ 3829645 w 6006665"/>
                  <a:gd name="connsiteY218-7798" fmla="*/ 2936024 h 3006470"/>
                  <a:gd name="connsiteX219-7799" fmla="*/ 3822828 w 6006665"/>
                  <a:gd name="connsiteY219-7800" fmla="*/ 2956476 h 3006470"/>
                  <a:gd name="connsiteX220-7801" fmla="*/ 3818283 w 6006665"/>
                  <a:gd name="connsiteY220-7802" fmla="*/ 2947386 h 3006470"/>
                  <a:gd name="connsiteX221-7803" fmla="*/ 3818283 w 6006665"/>
                  <a:gd name="connsiteY221-7804" fmla="*/ 2935660 h 3006470"/>
                  <a:gd name="connsiteX222-7805" fmla="*/ 3817738 w 6006665"/>
                  <a:gd name="connsiteY222-7806" fmla="*/ 2936024 h 3006470"/>
                  <a:gd name="connsiteX223-7807" fmla="*/ 3810921 w 6006665"/>
                  <a:gd name="connsiteY223-7808" fmla="*/ 2956476 h 3006470"/>
                  <a:gd name="connsiteX224-7809" fmla="*/ 3806376 w 6006665"/>
                  <a:gd name="connsiteY224-7810" fmla="*/ 2947386 h 3006470"/>
                  <a:gd name="connsiteX225-7811" fmla="*/ 3806376 w 6006665"/>
                  <a:gd name="connsiteY225-7812" fmla="*/ 2920116 h 3006470"/>
                  <a:gd name="connsiteX226-7813" fmla="*/ 3818283 w 6006665"/>
                  <a:gd name="connsiteY226-7814" fmla="*/ 2920116 h 3006470"/>
                  <a:gd name="connsiteX227-7815" fmla="*/ 3826828 w 6006665"/>
                  <a:gd name="connsiteY227-7816" fmla="*/ 2920116 h 3006470"/>
                  <a:gd name="connsiteX228-7817" fmla="*/ 3833645 w 6006665"/>
                  <a:gd name="connsiteY228-7818" fmla="*/ 2861032 h 3006470"/>
                  <a:gd name="connsiteX229-7819" fmla="*/ 3822283 w 6006665"/>
                  <a:gd name="connsiteY229-7820" fmla="*/ 2817856 h 3006470"/>
                  <a:gd name="connsiteX230-7821" fmla="*/ 3849553 w 6006665"/>
                  <a:gd name="connsiteY230-7822" fmla="*/ 2795131 h 3006470"/>
                  <a:gd name="connsiteX231-7823" fmla="*/ 3858814 w 6006665"/>
                  <a:gd name="connsiteY231-7824" fmla="*/ 2797336 h 3006470"/>
                  <a:gd name="connsiteX232-7825" fmla="*/ 3861460 w 6006665"/>
                  <a:gd name="connsiteY232-7826" fmla="*/ 2795131 h 3006470"/>
                  <a:gd name="connsiteX233-7827" fmla="*/ 3898487 w 6006665"/>
                  <a:gd name="connsiteY233-7828" fmla="*/ 2803947 h 3006470"/>
                  <a:gd name="connsiteX234-7829" fmla="*/ 3919999 w 6006665"/>
                  <a:gd name="connsiteY234-7830" fmla="*/ 2758772 h 3006470"/>
                  <a:gd name="connsiteX235-7831" fmla="*/ 3935906 w 6006665"/>
                  <a:gd name="connsiteY235-7832" fmla="*/ 2699687 h 3006470"/>
                  <a:gd name="connsiteX236-7833" fmla="*/ 3947269 w 6006665"/>
                  <a:gd name="connsiteY236-7834" fmla="*/ 2676963 h 3006470"/>
                  <a:gd name="connsiteX237-7835" fmla="*/ 3966292 w 6006665"/>
                  <a:gd name="connsiteY237-7836" fmla="*/ 2632575 h 3006470"/>
                  <a:gd name="connsiteX238-7837" fmla="*/ 3915999 w 6006665"/>
                  <a:gd name="connsiteY238-7838" fmla="*/ 2645148 h 3006470"/>
                  <a:gd name="connsiteX239-7839" fmla="*/ 3888729 w 6006665"/>
                  <a:gd name="connsiteY239-7840" fmla="*/ 2667873 h 3006470"/>
                  <a:gd name="connsiteX240-7841" fmla="*/ 3876822 w 6006665"/>
                  <a:gd name="connsiteY240-7842" fmla="*/ 2667873 h 3006470"/>
                  <a:gd name="connsiteX241-7843" fmla="*/ 3829645 w 6006665"/>
                  <a:gd name="connsiteY241-7844" fmla="*/ 2667873 h 3006470"/>
                  <a:gd name="connsiteX242-7845" fmla="*/ 3817738 w 6006665"/>
                  <a:gd name="connsiteY242-7846" fmla="*/ 2667873 h 3006470"/>
                  <a:gd name="connsiteX243-7847" fmla="*/ 3801831 w 6006665"/>
                  <a:gd name="connsiteY243-7848" fmla="*/ 2613334 h 3006470"/>
                  <a:gd name="connsiteX244-7849" fmla="*/ 3758654 w 6006665"/>
                  <a:gd name="connsiteY244-7850" fmla="*/ 2574702 h 3006470"/>
                  <a:gd name="connsiteX245-7851" fmla="*/ 3692753 w 6006665"/>
                  <a:gd name="connsiteY245-7852" fmla="*/ 2558795 h 3006470"/>
                  <a:gd name="connsiteX246-7853" fmla="*/ 3683663 w 6006665"/>
                  <a:gd name="connsiteY246-7854" fmla="*/ 2499711 h 3006470"/>
                  <a:gd name="connsiteX247-7855" fmla="*/ 3672301 w 6006665"/>
                  <a:gd name="connsiteY247-7856" fmla="*/ 2467896 h 3006470"/>
                  <a:gd name="connsiteX248-7857" fmla="*/ 3656393 w 6006665"/>
                  <a:gd name="connsiteY248-7858" fmla="*/ 2440627 h 3006470"/>
                  <a:gd name="connsiteX249-7859" fmla="*/ 3633669 w 6006665"/>
                  <a:gd name="connsiteY249-7860" fmla="*/ 2381542 h 3006470"/>
                  <a:gd name="connsiteX250-7861" fmla="*/ 3601854 w 6006665"/>
                  <a:gd name="connsiteY250-7862" fmla="*/ 2361090 h 3006470"/>
                  <a:gd name="connsiteX251-7863" fmla="*/ 3545995 w 6006665"/>
                  <a:gd name="connsiteY251-7864" fmla="*/ 2339606 h 3006470"/>
                  <a:gd name="connsiteX252-7865" fmla="*/ 3506955 w 6006665"/>
                  <a:gd name="connsiteY252-7866" fmla="*/ 2345183 h 3006470"/>
                  <a:gd name="connsiteX253-7867" fmla="*/ 3463779 w 6006665"/>
                  <a:gd name="connsiteY253-7868" fmla="*/ 2354273 h 3006470"/>
                  <a:gd name="connsiteX254-7869" fmla="*/ 3431964 w 6006665"/>
                  <a:gd name="connsiteY254-7870" fmla="*/ 2381542 h 3006470"/>
                  <a:gd name="connsiteX255-7871" fmla="*/ 3452416 w 6006665"/>
                  <a:gd name="connsiteY255-7872" fmla="*/ 2397450 h 3006470"/>
                  <a:gd name="connsiteX256-7873" fmla="*/ 3452416 w 6006665"/>
                  <a:gd name="connsiteY256-7874" fmla="*/ 2429264 h 3006470"/>
                  <a:gd name="connsiteX257-7875" fmla="*/ 3431964 w 6006665"/>
                  <a:gd name="connsiteY257-7876" fmla="*/ 2451989 h 3006470"/>
                  <a:gd name="connsiteX258-7877" fmla="*/ 3400150 w 6006665"/>
                  <a:gd name="connsiteY258-7878" fmla="*/ 2511073 h 3006470"/>
                  <a:gd name="connsiteX259-7879" fmla="*/ 3400150 w 6006665"/>
                  <a:gd name="connsiteY259-7880" fmla="*/ 2538343 h 3006470"/>
                  <a:gd name="connsiteX260-7881" fmla="*/ 3350155 w 6006665"/>
                  <a:gd name="connsiteY260-7882" fmla="*/ 2570157 h 3006470"/>
                  <a:gd name="connsiteX261-7883" fmla="*/ 3342342 w 6006665"/>
                  <a:gd name="connsiteY261-7884" fmla="*/ 2567553 h 3006470"/>
                  <a:gd name="connsiteX262-7885" fmla="*/ 3338249 w 6006665"/>
                  <a:gd name="connsiteY262-7886" fmla="*/ 2570157 h 3006470"/>
                  <a:gd name="connsiteX263-7887" fmla="*/ 3290527 w 6006665"/>
                  <a:gd name="connsiteY263-7888" fmla="*/ 2554250 h 3006470"/>
                  <a:gd name="connsiteX264-7889" fmla="*/ 3259257 w 6006665"/>
                  <a:gd name="connsiteY264-7890" fmla="*/ 2554250 h 3006470"/>
                  <a:gd name="connsiteX265-7891" fmla="*/ 3247350 w 6006665"/>
                  <a:gd name="connsiteY265-7892" fmla="*/ 2554250 h 3006470"/>
                  <a:gd name="connsiteX266-7893" fmla="*/ 3231443 w 6006665"/>
                  <a:gd name="connsiteY266-7894" fmla="*/ 2538343 h 3006470"/>
                  <a:gd name="connsiteX267-7895" fmla="*/ 3213271 w 6006665"/>
                  <a:gd name="connsiteY267-7896" fmla="*/ 2533799 h 3006470"/>
                  <a:gd name="connsiteX268-7897" fmla="*/ 3168359 w 6006665"/>
                  <a:gd name="connsiteY268-7898" fmla="*/ 2570157 h 3006470"/>
                  <a:gd name="connsiteX269-7899" fmla="*/ 3120637 w 6006665"/>
                  <a:gd name="connsiteY269-7900" fmla="*/ 2581519 h 3006470"/>
                  <a:gd name="connsiteX270-7901" fmla="*/ 3082005 w 6006665"/>
                  <a:gd name="connsiteY270-7902" fmla="*/ 2597427 h 3006470"/>
                  <a:gd name="connsiteX271-7903" fmla="*/ 3074460 w 6006665"/>
                  <a:gd name="connsiteY271-7904" fmla="*/ 2595630 h 3006470"/>
                  <a:gd name="connsiteX272-7905" fmla="*/ 3070098 w 6006665"/>
                  <a:gd name="connsiteY272-7906" fmla="*/ 2597427 h 3006470"/>
                  <a:gd name="connsiteX273-7907" fmla="*/ 3022376 w 6006665"/>
                  <a:gd name="connsiteY273-7908" fmla="*/ 2586064 h 3006470"/>
                  <a:gd name="connsiteX274-7909" fmla="*/ 3000196 w 6006665"/>
                  <a:gd name="connsiteY274-7910" fmla="*/ 2586064 h 3006470"/>
                  <a:gd name="connsiteX275-7911" fmla="*/ 2988289 w 6006665"/>
                  <a:gd name="connsiteY275-7912" fmla="*/ 2586064 h 3006470"/>
                  <a:gd name="connsiteX276-7913" fmla="*/ 2967837 w 6006665"/>
                  <a:gd name="connsiteY276-7914" fmla="*/ 2554250 h 3006470"/>
                  <a:gd name="connsiteX277-7915" fmla="*/ 2929205 w 6006665"/>
                  <a:gd name="connsiteY277-7916" fmla="*/ 2526980 h 3006470"/>
                  <a:gd name="connsiteX278-7917" fmla="*/ 2902153 w 6006665"/>
                  <a:gd name="connsiteY278-7918" fmla="*/ 2523116 h 3006470"/>
                  <a:gd name="connsiteX279-7919" fmla="*/ 2861576 w 6006665"/>
                  <a:gd name="connsiteY279-7920" fmla="*/ 2526980 h 3006470"/>
                  <a:gd name="connsiteX280-7921" fmla="*/ 2822944 w 6006665"/>
                  <a:gd name="connsiteY280-7922" fmla="*/ 2538343 h 3006470"/>
                  <a:gd name="connsiteX281-7923" fmla="*/ 2818139 w 6006665"/>
                  <a:gd name="connsiteY281-7924" fmla="*/ 2536254 h 3006470"/>
                  <a:gd name="connsiteX282-7925" fmla="*/ 2811037 w 6006665"/>
                  <a:gd name="connsiteY282-7926" fmla="*/ 2538343 h 3006470"/>
                  <a:gd name="connsiteX283-7927" fmla="*/ 2758770 w 6006665"/>
                  <a:gd name="connsiteY283-7928" fmla="*/ 2515618 h 3006470"/>
                  <a:gd name="connsiteX284-7929" fmla="*/ 2751953 w 6006665"/>
                  <a:gd name="connsiteY284-7930" fmla="*/ 2472441 h 3006470"/>
                  <a:gd name="connsiteX285-7931" fmla="*/ 2708776 w 6006665"/>
                  <a:gd name="connsiteY285-7932" fmla="*/ 2456534 h 3006470"/>
                  <a:gd name="connsiteX286-7933" fmla="*/ 2676962 w 6006665"/>
                  <a:gd name="connsiteY286-7934" fmla="*/ 2451989 h 3006470"/>
                  <a:gd name="connsiteX287-7935" fmla="*/ 2642534 w 6006665"/>
                  <a:gd name="connsiteY287-7936" fmla="*/ 2430245 h 3006470"/>
                  <a:gd name="connsiteX288-7937" fmla="*/ 2609333 w 6006665"/>
                  <a:gd name="connsiteY288-7938" fmla="*/ 2488348 h 3006470"/>
                  <a:gd name="connsiteX289-7939" fmla="*/ 2625240 w 6006665"/>
                  <a:gd name="connsiteY289-7940" fmla="*/ 2522435 h 3006470"/>
                  <a:gd name="connsiteX290-7941" fmla="*/ 2586608 w 6006665"/>
                  <a:gd name="connsiteY290-7942" fmla="*/ 2558795 h 3006470"/>
                  <a:gd name="connsiteX291-7943" fmla="*/ 2577105 w 6006665"/>
                  <a:gd name="connsiteY291-7944" fmla="*/ 2556532 h 3006470"/>
                  <a:gd name="connsiteX292-7945" fmla="*/ 2574701 w 6006665"/>
                  <a:gd name="connsiteY292-7946" fmla="*/ 2558795 h 3006470"/>
                  <a:gd name="connsiteX293-7947" fmla="*/ 2526979 w 6006665"/>
                  <a:gd name="connsiteY293-7948" fmla="*/ 2547432 h 3006470"/>
                  <a:gd name="connsiteX294-7949" fmla="*/ 2490620 w 6006665"/>
                  <a:gd name="connsiteY294-7950" fmla="*/ 2542887 h 3006470"/>
                  <a:gd name="connsiteX295-7951" fmla="*/ 2463350 w 6006665"/>
                  <a:gd name="connsiteY295-7952" fmla="*/ 2515618 h 3006470"/>
                  <a:gd name="connsiteX296-7953" fmla="*/ 2436625 w 6006665"/>
                  <a:gd name="connsiteY296-7954" fmla="*/ 2515618 h 3006470"/>
                  <a:gd name="connsiteX297-7955" fmla="*/ 2424718 w 6006665"/>
                  <a:gd name="connsiteY297-7956" fmla="*/ 2515618 h 3006470"/>
                  <a:gd name="connsiteX298-7957" fmla="*/ 2398858 w 6006665"/>
                  <a:gd name="connsiteY298-7958" fmla="*/ 2502687 h 3006470"/>
                  <a:gd name="connsiteX299-7959" fmla="*/ 2350272 w 6006665"/>
                  <a:gd name="connsiteY299-7960" fmla="*/ 2526980 h 3006470"/>
                  <a:gd name="connsiteX300-7961" fmla="*/ 2282098 w 6006665"/>
                  <a:gd name="connsiteY300-7962" fmla="*/ 2574702 h 3006470"/>
                  <a:gd name="connsiteX301-7963" fmla="*/ 2238921 w 6006665"/>
                  <a:gd name="connsiteY301-7964" fmla="*/ 2586064 h 3006470"/>
                  <a:gd name="connsiteX302-7965" fmla="*/ 2227559 w 6006665"/>
                  <a:gd name="connsiteY302-7966" fmla="*/ 2590609 h 3006470"/>
                  <a:gd name="connsiteX303-7967" fmla="*/ 2225178 w 6006665"/>
                  <a:gd name="connsiteY303-7968" fmla="*/ 2586799 h 3006470"/>
                  <a:gd name="connsiteX304-7969" fmla="*/ 2215652 w 6006665"/>
                  <a:gd name="connsiteY304-7970" fmla="*/ 2590609 h 3006470"/>
                  <a:gd name="connsiteX305-7971" fmla="*/ 2193596 w 6006665"/>
                  <a:gd name="connsiteY305-7972" fmla="*/ 2555320 h 3006470"/>
                  <a:gd name="connsiteX306-7973" fmla="*/ 2157112 w 6006665"/>
                  <a:gd name="connsiteY306-7974" fmla="*/ 2558795 h 3006470"/>
                  <a:gd name="connsiteX307-7975" fmla="*/ 2156291 w 6006665"/>
                  <a:gd name="connsiteY307-7976" fmla="*/ 2557739 h 3006470"/>
                  <a:gd name="connsiteX308-7977" fmla="*/ 2145205 w 6006665"/>
                  <a:gd name="connsiteY308-7978" fmla="*/ 2558795 h 3006470"/>
                  <a:gd name="connsiteX309-7979" fmla="*/ 2129298 w 6006665"/>
                  <a:gd name="connsiteY309-7980" fmla="*/ 2538343 h 3006470"/>
                  <a:gd name="connsiteX310-7981" fmla="*/ 2102029 w 6006665"/>
                  <a:gd name="connsiteY310-7982" fmla="*/ 2526980 h 3006470"/>
                  <a:gd name="connsiteX311-7983" fmla="*/ 2086121 w 6006665"/>
                  <a:gd name="connsiteY311-7984" fmla="*/ 2495166 h 3006470"/>
                  <a:gd name="connsiteX312-7985" fmla="*/ 2027582 w 6006665"/>
                  <a:gd name="connsiteY312-7986" fmla="*/ 2499711 h 3006470"/>
                  <a:gd name="connsiteX313-7987" fmla="*/ 2023845 w 6006665"/>
                  <a:gd name="connsiteY313-7988" fmla="*/ 2497111 h 3006470"/>
                  <a:gd name="connsiteX314-7989" fmla="*/ 1952591 w 6006665"/>
                  <a:gd name="connsiteY314-7990" fmla="*/ 2495166 h 3006470"/>
                  <a:gd name="connsiteX315-7991" fmla="*/ 1811153 w 6006665"/>
                  <a:gd name="connsiteY315-7992" fmla="*/ 2295189 h 3006470"/>
                  <a:gd name="connsiteX316-7993" fmla="*/ 1748069 w 6006665"/>
                  <a:gd name="connsiteY316-7994" fmla="*/ 2333821 h 3006470"/>
                  <a:gd name="connsiteX317-7995" fmla="*/ 1711709 w 6006665"/>
                  <a:gd name="connsiteY317-7996" fmla="*/ 2338366 h 3006470"/>
                  <a:gd name="connsiteX318-7997" fmla="*/ 1711926 w 6006665"/>
                  <a:gd name="connsiteY318-7998" fmla="*/ 2336850 h 3006470"/>
                  <a:gd name="connsiteX319-7999" fmla="*/ 1699803 w 6006665"/>
                  <a:gd name="connsiteY319-8000" fmla="*/ 2338366 h 3006470"/>
                  <a:gd name="connsiteX320-8001" fmla="*/ 1704347 w 6006665"/>
                  <a:gd name="connsiteY320-8002" fmla="*/ 2306551 h 3006470"/>
                  <a:gd name="connsiteX321-8003" fmla="*/ 1662460 w 6006665"/>
                  <a:gd name="connsiteY321-8004" fmla="*/ 2288600 h 3006470"/>
                  <a:gd name="connsiteX322-8005" fmla="*/ 1629901 w 6006665"/>
                  <a:gd name="connsiteY322-8006" fmla="*/ 2302006 h 3006470"/>
                  <a:gd name="connsiteX323-8007" fmla="*/ 1629300 w 6006665"/>
                  <a:gd name="connsiteY323-8008" fmla="*/ 2297351 h 3006470"/>
                  <a:gd name="connsiteX324-8009" fmla="*/ 1617994 w 6006665"/>
                  <a:gd name="connsiteY324-8010" fmla="*/ 2302006 h 3006470"/>
                  <a:gd name="connsiteX325-8011" fmla="*/ 1608904 w 6006665"/>
                  <a:gd name="connsiteY325-8012" fmla="*/ 2231560 h 3006470"/>
                  <a:gd name="connsiteX326-8013" fmla="*/ 1552684 w 6006665"/>
                  <a:gd name="connsiteY326-8014" fmla="*/ 2221867 h 3006470"/>
                  <a:gd name="connsiteX327-8015" fmla="*/ 1518550 w 6006665"/>
                  <a:gd name="connsiteY327-8016" fmla="*/ 2247467 h 3006470"/>
                  <a:gd name="connsiteX328-8017" fmla="*/ 1425379 w 6006665"/>
                  <a:gd name="connsiteY328-8018" fmla="*/ 2267919 h 3006470"/>
                  <a:gd name="connsiteX329-8019" fmla="*/ 1409472 w 6006665"/>
                  <a:gd name="connsiteY329-8020" fmla="*/ 2286099 h 3006470"/>
                  <a:gd name="connsiteX330-8021" fmla="*/ 1270852 w 6006665"/>
                  <a:gd name="connsiteY330-8022" fmla="*/ 2306551 h 3006470"/>
                  <a:gd name="connsiteX331-8023" fmla="*/ 1254945 w 6006665"/>
                  <a:gd name="connsiteY331-8024" fmla="*/ 2327003 h 3006470"/>
                  <a:gd name="connsiteX332-8025" fmla="*/ 1282214 w 6006665"/>
                  <a:gd name="connsiteY332-8026" fmla="*/ 2370180 h 3006470"/>
                  <a:gd name="connsiteX333-8027" fmla="*/ 1243582 w 6006665"/>
                  <a:gd name="connsiteY333-8028" fmla="*/ 2386087 h 3006470"/>
                  <a:gd name="connsiteX334-8029" fmla="*/ 1254945 w 6006665"/>
                  <a:gd name="connsiteY334-8030" fmla="*/ 2404267 h 3006470"/>
                  <a:gd name="connsiteX335-8031" fmla="*/ 1216313 w 6006665"/>
                  <a:gd name="connsiteY335-8032" fmla="*/ 2429264 h 3006470"/>
                  <a:gd name="connsiteX336-8033" fmla="*/ 1275397 w 6006665"/>
                  <a:gd name="connsiteY336-8034" fmla="*/ 2472441 h 3006470"/>
                  <a:gd name="connsiteX337-8035" fmla="*/ 1270852 w 6006665"/>
                  <a:gd name="connsiteY337-8036" fmla="*/ 2499711 h 3006470"/>
                  <a:gd name="connsiteX338-8037" fmla="*/ 1259108 w 6006665"/>
                  <a:gd name="connsiteY338-8038" fmla="*/ 2498732 h 3006470"/>
                  <a:gd name="connsiteX339-8039" fmla="*/ 1258945 w 6006665"/>
                  <a:gd name="connsiteY339-8040" fmla="*/ 2499711 h 3006470"/>
                  <a:gd name="connsiteX340-8041" fmla="*/ 1215644 w 6006665"/>
                  <a:gd name="connsiteY340-8042" fmla="*/ 2496102 h 3006470"/>
                  <a:gd name="connsiteX341-8043" fmla="*/ 1204950 w 6006665"/>
                  <a:gd name="connsiteY341-8044" fmla="*/ 2511073 h 3006470"/>
                  <a:gd name="connsiteX342-8045" fmla="*/ 1196495 w 6006665"/>
                  <a:gd name="connsiteY342-8046" fmla="*/ 2506241 h 3006470"/>
                  <a:gd name="connsiteX343-8047" fmla="*/ 1193043 w 6006665"/>
                  <a:gd name="connsiteY343-8048" fmla="*/ 2511073 h 3006470"/>
                  <a:gd name="connsiteX344-8049" fmla="*/ 1145322 w 6006665"/>
                  <a:gd name="connsiteY344-8050" fmla="*/ 2483803 h 3006470"/>
                  <a:gd name="connsiteX345-8051" fmla="*/ 1098145 w 6006665"/>
                  <a:gd name="connsiteY345-8052" fmla="*/ 2483803 h 3006470"/>
                  <a:gd name="connsiteX346-8053" fmla="*/ 1061785 w 6006665"/>
                  <a:gd name="connsiteY346-8054" fmla="*/ 2511073 h 3006470"/>
                  <a:gd name="connsiteX347-8055" fmla="*/ 1055322 w 6006665"/>
                  <a:gd name="connsiteY347-8056" fmla="*/ 2506990 h 3006470"/>
                  <a:gd name="connsiteX348-8057" fmla="*/ 1049878 w 6006665"/>
                  <a:gd name="connsiteY348-8058" fmla="*/ 2511073 h 3006470"/>
                  <a:gd name="connsiteX349-8059" fmla="*/ 1006701 w 6006665"/>
                  <a:gd name="connsiteY349-8060" fmla="*/ 2483803 h 3006470"/>
                  <a:gd name="connsiteX350-8061" fmla="*/ 924893 w 6006665"/>
                  <a:gd name="connsiteY350-8062" fmla="*/ 2447444 h 3006470"/>
                  <a:gd name="connsiteX351-8063" fmla="*/ 877716 w 6006665"/>
                  <a:gd name="connsiteY351-8064" fmla="*/ 2447444 h 3006470"/>
                  <a:gd name="connsiteX352-8065" fmla="*/ 802724 w 6006665"/>
                  <a:gd name="connsiteY352-8066" fmla="*/ 2511073 h 3006470"/>
                  <a:gd name="connsiteX353-8067" fmla="*/ 798179 w 6006665"/>
                  <a:gd name="connsiteY353-8068" fmla="*/ 2554250 h 3006470"/>
                  <a:gd name="connsiteX354-8069" fmla="*/ 787406 w 6006665"/>
                  <a:gd name="connsiteY354-8070" fmla="*/ 2543477 h 3006470"/>
                  <a:gd name="connsiteX355-8071" fmla="*/ 786272 w 6006665"/>
                  <a:gd name="connsiteY355-8072" fmla="*/ 2554250 h 3006470"/>
                  <a:gd name="connsiteX356-8073" fmla="*/ 756063 w 6006665"/>
                  <a:gd name="connsiteY356-8074" fmla="*/ 2524040 h 3006470"/>
                  <a:gd name="connsiteX357-8075" fmla="*/ 732278 w 6006665"/>
                  <a:gd name="connsiteY357-8076" fmla="*/ 2581519 h 3006470"/>
                  <a:gd name="connsiteX358-8077" fmla="*/ 743640 w 6006665"/>
                  <a:gd name="connsiteY358-8078" fmla="*/ 2590609 h 3006470"/>
                  <a:gd name="connsiteX359-8079" fmla="*/ 723188 w 6006665"/>
                  <a:gd name="connsiteY359-8080" fmla="*/ 2633786 h 3006470"/>
                  <a:gd name="connsiteX360-8081" fmla="*/ 747026 w 6006665"/>
                  <a:gd name="connsiteY360-8082" fmla="*/ 2670627 h 3006470"/>
                  <a:gd name="connsiteX361-8083" fmla="*/ 763548 w 6006665"/>
                  <a:gd name="connsiteY361-8084" fmla="*/ 2667873 h 3006470"/>
                  <a:gd name="connsiteX362-8085" fmla="*/ 764871 w 6006665"/>
                  <a:gd name="connsiteY362-8086" fmla="*/ 2669637 h 3006470"/>
                  <a:gd name="connsiteX363-8087" fmla="*/ 775455 w 6006665"/>
                  <a:gd name="connsiteY363-8088" fmla="*/ 2667873 h 3006470"/>
                  <a:gd name="connsiteX364-8089" fmla="*/ 802724 w 6006665"/>
                  <a:gd name="connsiteY364-8090" fmla="*/ 2704232 h 3006470"/>
                  <a:gd name="connsiteX365-8091" fmla="*/ 798179 w 6006665"/>
                  <a:gd name="connsiteY365-8092" fmla="*/ 2731502 h 3006470"/>
                  <a:gd name="connsiteX366-8093" fmla="*/ 818632 w 6006665"/>
                  <a:gd name="connsiteY366-8094" fmla="*/ 2742864 h 3006470"/>
                  <a:gd name="connsiteX367-8095" fmla="*/ 802724 w 6006665"/>
                  <a:gd name="connsiteY367-8096" fmla="*/ 2774679 h 3006470"/>
                  <a:gd name="connsiteX368-8097" fmla="*/ 766365 w 6006665"/>
                  <a:gd name="connsiteY368-8098" fmla="*/ 2779224 h 3006470"/>
                  <a:gd name="connsiteX369-8099" fmla="*/ 727733 w 6006665"/>
                  <a:gd name="connsiteY369-8100" fmla="*/ 2838308 h 3006470"/>
                  <a:gd name="connsiteX370-8101" fmla="*/ 759548 w 6006665"/>
                  <a:gd name="connsiteY370-8102" fmla="*/ 2881485 h 3006470"/>
                  <a:gd name="connsiteX371-8103" fmla="*/ 759548 w 6006665"/>
                  <a:gd name="connsiteY371-8104" fmla="*/ 2920116 h 3006470"/>
                  <a:gd name="connsiteX372-8105" fmla="*/ 798179 w 6006665"/>
                  <a:gd name="connsiteY372-8106" fmla="*/ 2979201 h 3006470"/>
                  <a:gd name="connsiteX373-8107" fmla="*/ 775455 w 6006665"/>
                  <a:gd name="connsiteY373-8108" fmla="*/ 2995108 h 3006470"/>
                  <a:gd name="connsiteX374-8109" fmla="*/ 770910 w 6006665"/>
                  <a:gd name="connsiteY374-8110" fmla="*/ 3006470 h 3006470"/>
                  <a:gd name="connsiteX375-8111" fmla="*/ 759003 w 6006665"/>
                  <a:gd name="connsiteY375-8112" fmla="*/ 3006470 h 3006470"/>
                  <a:gd name="connsiteX376-8113" fmla="*/ 755003 w 6006665"/>
                  <a:gd name="connsiteY376-8114" fmla="*/ 3006470 h 3006470"/>
                  <a:gd name="connsiteX377-8115" fmla="*/ 743096 w 6006665"/>
                  <a:gd name="connsiteY377-8116" fmla="*/ 3006470 h 3006470"/>
                  <a:gd name="connsiteX378-8117" fmla="*/ 715826 w 6006665"/>
                  <a:gd name="connsiteY378-8118" fmla="*/ 2972383 h 3006470"/>
                  <a:gd name="connsiteX379-8119" fmla="*/ 704464 w 6006665"/>
                  <a:gd name="connsiteY379-8120" fmla="*/ 2972383 h 3006470"/>
                  <a:gd name="connsiteX380-8121" fmla="*/ 684012 w 6006665"/>
                  <a:gd name="connsiteY380-8122" fmla="*/ 2963293 h 3006470"/>
                  <a:gd name="connsiteX381-8123" fmla="*/ 672649 w 6006665"/>
                  <a:gd name="connsiteY381-8124" fmla="*/ 2940569 h 3006470"/>
                  <a:gd name="connsiteX382-8125" fmla="*/ 645222 w 6006665"/>
                  <a:gd name="connsiteY382-8126" fmla="*/ 2932732 h 3006470"/>
                  <a:gd name="connsiteX383-8127" fmla="*/ 625472 w 6006665"/>
                  <a:gd name="connsiteY383-8128" fmla="*/ 2936024 h 3006470"/>
                  <a:gd name="connsiteX384-8129" fmla="*/ 623771 w 6006665"/>
                  <a:gd name="connsiteY384-8130" fmla="*/ 2934323 h 3006470"/>
                  <a:gd name="connsiteX385-8131" fmla="*/ 613565 w 6006665"/>
                  <a:gd name="connsiteY385-8132" fmla="*/ 2936024 h 3006470"/>
                  <a:gd name="connsiteX386-8133" fmla="*/ 609020 w 6006665"/>
                  <a:gd name="connsiteY386-8134" fmla="*/ 2931479 h 3006470"/>
                  <a:gd name="connsiteX387-8135" fmla="*/ 559026 w 6006665"/>
                  <a:gd name="connsiteY387-8136" fmla="*/ 2904209 h 3006470"/>
                  <a:gd name="connsiteX388-8137" fmla="*/ 506760 w 6006665"/>
                  <a:gd name="connsiteY388-8138" fmla="*/ 2897392 h 3006470"/>
                  <a:gd name="connsiteX389-8139" fmla="*/ 483280 w 6006665"/>
                  <a:gd name="connsiteY389-8140" fmla="*/ 2890683 h 3006470"/>
                  <a:gd name="connsiteX390-8141" fmla="*/ 480035 w 6006665"/>
                  <a:gd name="connsiteY390-8142" fmla="*/ 2892847 h 3006470"/>
                  <a:gd name="connsiteX391-8143" fmla="*/ 475042 w 6006665"/>
                  <a:gd name="connsiteY391-8144" fmla="*/ 2888329 h 3006470"/>
                  <a:gd name="connsiteX392-8145" fmla="*/ 474945 w 6006665"/>
                  <a:gd name="connsiteY392-8146" fmla="*/ 2888302 h 3006470"/>
                  <a:gd name="connsiteX393-8147" fmla="*/ 468128 w 6006665"/>
                  <a:gd name="connsiteY393-8148" fmla="*/ 2892847 h 3006470"/>
                  <a:gd name="connsiteX394-8149" fmla="*/ 420406 w 6006665"/>
                  <a:gd name="connsiteY394-8150" fmla="*/ 2849670 h 3006470"/>
                  <a:gd name="connsiteX395-8151" fmla="*/ 381774 w 6006665"/>
                  <a:gd name="connsiteY395-8152" fmla="*/ 2833763 h 3006470"/>
                  <a:gd name="connsiteX396-8153" fmla="*/ 349960 w 6006665"/>
                  <a:gd name="connsiteY396-8154" fmla="*/ 2801948 h 3006470"/>
                  <a:gd name="connsiteX397-8155" fmla="*/ 377229 w 6006665"/>
                  <a:gd name="connsiteY397-8156" fmla="*/ 2795131 h 3006470"/>
                  <a:gd name="connsiteX398-8157" fmla="*/ 404499 w 6006665"/>
                  <a:gd name="connsiteY398-8158" fmla="*/ 2747409 h 3006470"/>
                  <a:gd name="connsiteX399-8159" fmla="*/ 388591 w 6006665"/>
                  <a:gd name="connsiteY399-8160" fmla="*/ 2731502 h 3006470"/>
                  <a:gd name="connsiteX400-8161" fmla="*/ 440858 w 6006665"/>
                  <a:gd name="connsiteY400-8162" fmla="*/ 2704232 h 3006470"/>
                  <a:gd name="connsiteX401-8163" fmla="*/ 440858 w 6006665"/>
                  <a:gd name="connsiteY401-8164" fmla="*/ 2701176 h 3006470"/>
                  <a:gd name="connsiteX402-8165" fmla="*/ 416406 w 6006665"/>
                  <a:gd name="connsiteY402-8166" fmla="*/ 2704232 h 3006470"/>
                  <a:gd name="connsiteX403-8167" fmla="*/ 416406 w 6006665"/>
                  <a:gd name="connsiteY403-8168" fmla="*/ 2702744 h 3006470"/>
                  <a:gd name="connsiteX404-8169" fmla="*/ 404499 w 6006665"/>
                  <a:gd name="connsiteY404-8170" fmla="*/ 2704232 h 3006470"/>
                  <a:gd name="connsiteX405-8171" fmla="*/ 404499 w 6006665"/>
                  <a:gd name="connsiteY405-8172" fmla="*/ 2683780 h 3006470"/>
                  <a:gd name="connsiteX406-8173" fmla="*/ 424951 w 6006665"/>
                  <a:gd name="connsiteY406-8174" fmla="*/ 2667873 h 3006470"/>
                  <a:gd name="connsiteX407-8175" fmla="*/ 463583 w 6006665"/>
                  <a:gd name="connsiteY407-8176" fmla="*/ 2661056 h 3006470"/>
                  <a:gd name="connsiteX408-8177" fmla="*/ 468128 w 6006665"/>
                  <a:gd name="connsiteY408-8178" fmla="*/ 2645148 h 3006470"/>
                  <a:gd name="connsiteX409-8179" fmla="*/ 456765 w 6006665"/>
                  <a:gd name="connsiteY409-8180" fmla="*/ 2613334 h 3006470"/>
                  <a:gd name="connsiteX410-8181" fmla="*/ 474945 w 6006665"/>
                  <a:gd name="connsiteY410-8182" fmla="*/ 2586064 h 3006470"/>
                  <a:gd name="connsiteX411-8183" fmla="*/ 474945 w 6006665"/>
                  <a:gd name="connsiteY411-8184" fmla="*/ 2565612 h 3006470"/>
                  <a:gd name="connsiteX412-8185" fmla="*/ 420406 w 6006665"/>
                  <a:gd name="connsiteY412-8186" fmla="*/ 2547432 h 3006470"/>
                  <a:gd name="connsiteX413-8187" fmla="*/ 409588 w 6006665"/>
                  <a:gd name="connsiteY413-8188" fmla="*/ 2547432 h 3006470"/>
                  <a:gd name="connsiteX414-8189" fmla="*/ 397681 w 6006665"/>
                  <a:gd name="connsiteY414-8190" fmla="*/ 2547432 h 3006470"/>
                  <a:gd name="connsiteX415-8191" fmla="*/ 379485 w 6006665"/>
                  <a:gd name="connsiteY415-8192" fmla="*/ 2525193 h 3006470"/>
                  <a:gd name="connsiteX416-8193" fmla="*/ 357322 w 6006665"/>
                  <a:gd name="connsiteY416-8194" fmla="*/ 2531525 h 3006470"/>
                  <a:gd name="connsiteX417-8195" fmla="*/ 352842 w 6006665"/>
                  <a:gd name="connsiteY417-8196" fmla="*/ 2529403 h 3006470"/>
                  <a:gd name="connsiteX418-8197" fmla="*/ 345415 w 6006665"/>
                  <a:gd name="connsiteY418-8198" fmla="*/ 2531525 h 3006470"/>
                  <a:gd name="connsiteX419-8199" fmla="*/ 302238 w 6006665"/>
                  <a:gd name="connsiteY419-8200" fmla="*/ 2511073 h 3006470"/>
                  <a:gd name="connsiteX420-8201" fmla="*/ 302238 w 6006665"/>
                  <a:gd name="connsiteY420-8202" fmla="*/ 2499711 h 3006470"/>
                  <a:gd name="connsiteX421-8203" fmla="*/ 286331 w 6006665"/>
                  <a:gd name="connsiteY421-8204" fmla="*/ 2472441 h 3006470"/>
                  <a:gd name="connsiteX422-8205" fmla="*/ 270968 w 6006665"/>
                  <a:gd name="connsiteY422-8206" fmla="*/ 2472441 h 3006470"/>
                  <a:gd name="connsiteX423-8207" fmla="*/ 259061 w 6006665"/>
                  <a:gd name="connsiteY423-8208" fmla="*/ 2472441 h 3006470"/>
                  <a:gd name="connsiteX424-8209" fmla="*/ 254516 w 6006665"/>
                  <a:gd name="connsiteY424-8210" fmla="*/ 2456534 h 3006470"/>
                  <a:gd name="connsiteX425-8211" fmla="*/ 263606 w 6006665"/>
                  <a:gd name="connsiteY425-8212" fmla="*/ 2440627 h 3006470"/>
                  <a:gd name="connsiteX426-8213" fmla="*/ 243991 w 6006665"/>
                  <a:gd name="connsiteY426-8214" fmla="*/ 2410114 h 3006470"/>
                  <a:gd name="connsiteX427-8215" fmla="*/ 216429 w 6006665"/>
                  <a:gd name="connsiteY427-8216" fmla="*/ 2413357 h 3006470"/>
                  <a:gd name="connsiteX428-8217" fmla="*/ 212956 w 6006665"/>
                  <a:gd name="connsiteY428-8218" fmla="*/ 2412365 h 3006470"/>
                  <a:gd name="connsiteX429-8219" fmla="*/ 204522 w 6006665"/>
                  <a:gd name="connsiteY429-8220" fmla="*/ 2413357 h 3006470"/>
                  <a:gd name="connsiteX430-8221" fmla="*/ 199623 w 6006665"/>
                  <a:gd name="connsiteY430-8222" fmla="*/ 2411957 h 3006470"/>
                  <a:gd name="connsiteX431-8223" fmla="*/ 195977 w 6006665"/>
                  <a:gd name="connsiteY431-8224" fmla="*/ 2424719 h 3006470"/>
                  <a:gd name="connsiteX432-8225" fmla="*/ 184968 w 6006665"/>
                  <a:gd name="connsiteY432-8226" fmla="*/ 2421574 h 3006470"/>
                  <a:gd name="connsiteX433-8227" fmla="*/ 184070 w 6006665"/>
                  <a:gd name="connsiteY433-8228" fmla="*/ 2424719 h 3006470"/>
                  <a:gd name="connsiteX434-8229" fmla="*/ 168163 w 6006665"/>
                  <a:gd name="connsiteY434-8230" fmla="*/ 2420184 h 3006470"/>
                  <a:gd name="connsiteX435-8231" fmla="*/ 156800 w 6006665"/>
                  <a:gd name="connsiteY435-8232" fmla="*/ 2381542 h 3006470"/>
                  <a:gd name="connsiteX436-8233" fmla="*/ 152255 w 6006665"/>
                  <a:gd name="connsiteY436-8234" fmla="*/ 2365635 h 3006470"/>
                  <a:gd name="connsiteX437-8235" fmla="*/ 156800 w 6006665"/>
                  <a:gd name="connsiteY437-8236" fmla="*/ 2361090 h 3006470"/>
                  <a:gd name="connsiteX438-8237" fmla="*/ 168707 w 6006665"/>
                  <a:gd name="connsiteY438-8238" fmla="*/ 2361090 h 3006470"/>
                  <a:gd name="connsiteX439-8239" fmla="*/ 188615 w 6006665"/>
                  <a:gd name="connsiteY439-8240" fmla="*/ 2361090 h 3006470"/>
                  <a:gd name="connsiteX440-8241" fmla="*/ 199977 w 6006665"/>
                  <a:gd name="connsiteY440-8242" fmla="*/ 2349728 h 3006470"/>
                  <a:gd name="connsiteX441-8243" fmla="*/ 188615 w 6006665"/>
                  <a:gd name="connsiteY441-8244" fmla="*/ 2327003 h 3006470"/>
                  <a:gd name="connsiteX442-8245" fmla="*/ 168163 w 6006665"/>
                  <a:gd name="connsiteY442-8246" fmla="*/ 2317914 h 3006470"/>
                  <a:gd name="connsiteX443-8247" fmla="*/ 168163 w 6006665"/>
                  <a:gd name="connsiteY443-8248" fmla="*/ 2311096 h 3006470"/>
                  <a:gd name="connsiteX444-8249" fmla="*/ 152255 w 6006665"/>
                  <a:gd name="connsiteY444-8250" fmla="*/ 2295189 h 3006470"/>
                  <a:gd name="connsiteX445-8251" fmla="*/ 129531 w 6006665"/>
                  <a:gd name="connsiteY445-8252" fmla="*/ 2258829 h 3006470"/>
                  <a:gd name="connsiteX446-8253" fmla="*/ 140893 w 6006665"/>
                  <a:gd name="connsiteY446-8254" fmla="*/ 2236105 h 3006470"/>
                  <a:gd name="connsiteX447-8255" fmla="*/ 136348 w 6006665"/>
                  <a:gd name="connsiteY447-8256" fmla="*/ 2208835 h 3006470"/>
                  <a:gd name="connsiteX448-8257" fmla="*/ 103789 w 6006665"/>
                  <a:gd name="connsiteY448-8258" fmla="*/ 2195428 h 3006470"/>
                  <a:gd name="connsiteX449-8259" fmla="*/ 93716 w 6006665"/>
                  <a:gd name="connsiteY449-8260" fmla="*/ 2199745 h 3006470"/>
                  <a:gd name="connsiteX450-8261" fmla="*/ 91868 w 6006665"/>
                  <a:gd name="connsiteY450-8262" fmla="*/ 2195434 h 3006470"/>
                  <a:gd name="connsiteX451-8263" fmla="*/ 81809 w 6006665"/>
                  <a:gd name="connsiteY451-8264" fmla="*/ 2199745 h 3006470"/>
                  <a:gd name="connsiteX452-8265" fmla="*/ 74992 w 6006665"/>
                  <a:gd name="connsiteY452-8266" fmla="*/ 2183838 h 3006470"/>
                  <a:gd name="connsiteX453-8267" fmla="*/ 34087 w 6006665"/>
                  <a:gd name="connsiteY453-8268" fmla="*/ 2172476 h 3006470"/>
                  <a:gd name="connsiteX454-8269" fmla="*/ 22725 w 6006665"/>
                  <a:gd name="connsiteY454-8270" fmla="*/ 2129299 h 3006470"/>
                  <a:gd name="connsiteX455-8271" fmla="*/ 22725 w 6006665"/>
                  <a:gd name="connsiteY455-8272" fmla="*/ 2097484 h 3006470"/>
                  <a:gd name="connsiteX456-8273" fmla="*/ 0 w 6006665"/>
                  <a:gd name="connsiteY456-8274" fmla="*/ 2081577 h 3006470"/>
                  <a:gd name="connsiteX457-8275" fmla="*/ 15907 w 6006665"/>
                  <a:gd name="connsiteY457-8276" fmla="*/ 2058853 h 3006470"/>
                  <a:gd name="connsiteX458-8277" fmla="*/ 6818 w 6006665"/>
                  <a:gd name="connsiteY458-8278" fmla="*/ 1995224 h 3006470"/>
                  <a:gd name="connsiteX459-8279" fmla="*/ 34087 w 6006665"/>
                  <a:gd name="connsiteY459-8280" fmla="*/ 1952047 h 3006470"/>
                  <a:gd name="connsiteX460-8281" fmla="*/ 27270 w 6006665"/>
                  <a:gd name="connsiteY460-8282" fmla="*/ 1940685 h 3006470"/>
                  <a:gd name="connsiteX461-8283" fmla="*/ 70447 w 6006665"/>
                  <a:gd name="connsiteY461-8284" fmla="*/ 1902053 h 3006470"/>
                  <a:gd name="connsiteX462-8285" fmla="*/ 27270 w 6006665"/>
                  <a:gd name="connsiteY462-8286" fmla="*/ 1865693 h 3006470"/>
                  <a:gd name="connsiteX463-8287" fmla="*/ 109078 w 6006665"/>
                  <a:gd name="connsiteY463-8288" fmla="*/ 1767977 h 3006470"/>
                  <a:gd name="connsiteX464-8289" fmla="*/ 145438 w 6006665"/>
                  <a:gd name="connsiteY464-8290" fmla="*/ 1724800 h 3006470"/>
                  <a:gd name="connsiteX465-8291" fmla="*/ 156800 w 6006665"/>
                  <a:gd name="connsiteY465-8292" fmla="*/ 1681624 h 3006470"/>
                  <a:gd name="connsiteX466-8293" fmla="*/ 102261 w 6006665"/>
                  <a:gd name="connsiteY466-8294" fmla="*/ 1629357 h 3006470"/>
                  <a:gd name="connsiteX467-8295" fmla="*/ 118168 w 6006665"/>
                  <a:gd name="connsiteY467-8296" fmla="*/ 1574818 h 3006470"/>
                  <a:gd name="connsiteX468-8297" fmla="*/ 86354 w 6006665"/>
                  <a:gd name="connsiteY468-8298" fmla="*/ 1511189 h 3006470"/>
                  <a:gd name="connsiteX469-8299" fmla="*/ 109078 w 6006665"/>
                  <a:gd name="connsiteY469-8300" fmla="*/ 1436197 h 3006470"/>
                  <a:gd name="connsiteX470-8301" fmla="*/ 70447 w 6006665"/>
                  <a:gd name="connsiteY470-8302" fmla="*/ 1333936 h 3006470"/>
                  <a:gd name="connsiteX471-8303" fmla="*/ 102261 w 6006665"/>
                  <a:gd name="connsiteY471-8304" fmla="*/ 1263490 h 3006470"/>
                  <a:gd name="connsiteX472-8305" fmla="*/ 43177 w 6006665"/>
                  <a:gd name="connsiteY472-8306" fmla="*/ 1197589 h 3006470"/>
                  <a:gd name="connsiteX473-8307" fmla="*/ 49994 w 6006665"/>
                  <a:gd name="connsiteY473-8308" fmla="*/ 1122597 h 3006470"/>
                  <a:gd name="connsiteX474-8309" fmla="*/ 81809 w 6006665"/>
                  <a:gd name="connsiteY474-8310" fmla="*/ 1118052 h 3006470"/>
                  <a:gd name="connsiteX475-8311" fmla="*/ 145438 w 6006665"/>
                  <a:gd name="connsiteY475-8312" fmla="*/ 1074876 h 3006470"/>
                  <a:gd name="connsiteX476-8313" fmla="*/ 184070 w 6006665"/>
                  <a:gd name="connsiteY476-8314" fmla="*/ 1036244 h 3006470"/>
                  <a:gd name="connsiteX477-8315" fmla="*/ 189699 w 6006665"/>
                  <a:gd name="connsiteY477-8316" fmla="*/ 1042522 h 3006470"/>
                  <a:gd name="connsiteX478-8317" fmla="*/ 195977 w 6006665"/>
                  <a:gd name="connsiteY478-8318" fmla="*/ 1036244 h 3006470"/>
                  <a:gd name="connsiteX479-8319" fmla="*/ 255061 w 6006665"/>
                  <a:gd name="connsiteY479-8320" fmla="*/ 1102145 h 3006470"/>
                  <a:gd name="connsiteX480-8321" fmla="*/ 350504 w 6006665"/>
                  <a:gd name="connsiteY480-8322" fmla="*/ 1122597 h 3006470"/>
                  <a:gd name="connsiteX481-8323" fmla="*/ 491397 w 6006665"/>
                  <a:gd name="connsiteY481-8324" fmla="*/ 1236221 h 3006470"/>
                  <a:gd name="connsiteX482-8325" fmla="*/ 523211 w 6006665"/>
                  <a:gd name="connsiteY482-8326" fmla="*/ 1283942 h 3006470"/>
                  <a:gd name="connsiteX483-8327" fmla="*/ 523211 w 6006665"/>
                  <a:gd name="connsiteY483-8328" fmla="*/ 1343026 h 3006470"/>
                  <a:gd name="connsiteX484-8329" fmla="*/ 486852 w 6006665"/>
                  <a:gd name="connsiteY484-8330" fmla="*/ 1397565 h 3006470"/>
                  <a:gd name="connsiteX485-8331" fmla="*/ 420951 w 6006665"/>
                  <a:gd name="connsiteY485-8332" fmla="*/ 1418018 h 3006470"/>
                  <a:gd name="connsiteX486-8333" fmla="*/ 415909 w 6006665"/>
                  <a:gd name="connsiteY486-8334" fmla="*/ 1415887 h 3006470"/>
                  <a:gd name="connsiteX487-8335" fmla="*/ 409044 w 6006665"/>
                  <a:gd name="connsiteY487-8336" fmla="*/ 1418018 h 3006470"/>
                  <a:gd name="connsiteX488-8337" fmla="*/ 252950 w 6006665"/>
                  <a:gd name="connsiteY488-8338" fmla="*/ 1352062 h 3006470"/>
                  <a:gd name="connsiteX489-8339" fmla="*/ 232336 w 6006665"/>
                  <a:gd name="connsiteY489-8340" fmla="*/ 1358934 h 3006470"/>
                  <a:gd name="connsiteX490-8341" fmla="*/ 291420 w 6006665"/>
                  <a:gd name="connsiteY490-8342" fmla="*/ 1429380 h 3006470"/>
                  <a:gd name="connsiteX491-8343" fmla="*/ 291420 w 6006665"/>
                  <a:gd name="connsiteY491-8344" fmla="*/ 1468012 h 3006470"/>
                  <a:gd name="connsiteX492-8345" fmla="*/ 298238 w 6006665"/>
                  <a:gd name="connsiteY492-8346" fmla="*/ 1554366 h 3006470"/>
                  <a:gd name="connsiteX493-8347" fmla="*/ 345959 w 6006665"/>
                  <a:gd name="connsiteY493-8348" fmla="*/ 1586180 h 3006470"/>
                  <a:gd name="connsiteX494-8349" fmla="*/ 362087 w 6006665"/>
                  <a:gd name="connsiteY494-8350" fmla="*/ 1595588 h 3006470"/>
                  <a:gd name="connsiteX495-8351" fmla="*/ 365867 w 6006665"/>
                  <a:gd name="connsiteY495-8352" fmla="*/ 1563455 h 3006470"/>
                  <a:gd name="connsiteX496-8353" fmla="*/ 345415 w 6006665"/>
                  <a:gd name="connsiteY496-8354" fmla="*/ 1527096 h 3006470"/>
                  <a:gd name="connsiteX497-8355" fmla="*/ 365867 w 6006665"/>
                  <a:gd name="connsiteY497-8356" fmla="*/ 1495281 h 3006470"/>
                  <a:gd name="connsiteX498-8357" fmla="*/ 374560 w 6006665"/>
                  <a:gd name="connsiteY498-8358" fmla="*/ 1500280 h 3006470"/>
                  <a:gd name="connsiteX499-8359" fmla="*/ 377774 w 6006665"/>
                  <a:gd name="connsiteY499-8360" fmla="*/ 1495281 h 3006470"/>
                  <a:gd name="connsiteX500-8361" fmla="*/ 461933 w 6006665"/>
                  <a:gd name="connsiteY500-8362" fmla="*/ 1543673 h 3006470"/>
                  <a:gd name="connsiteX501-8363" fmla="*/ 484035 w 6006665"/>
                  <a:gd name="connsiteY501-8364" fmla="*/ 1527096 h 3006470"/>
                  <a:gd name="connsiteX502-8365" fmla="*/ 463583 w 6006665"/>
                  <a:gd name="connsiteY502-8366" fmla="*/ 1461194 h 3006470"/>
                  <a:gd name="connsiteX503-8367" fmla="*/ 549936 w 6006665"/>
                  <a:gd name="connsiteY503-8368" fmla="*/ 1374841 h 3006470"/>
                  <a:gd name="connsiteX504-8369" fmla="*/ 559742 w 6006665"/>
                  <a:gd name="connsiteY504-8370" fmla="*/ 1376942 h 3006470"/>
                  <a:gd name="connsiteX505-8371" fmla="*/ 561843 w 6006665"/>
                  <a:gd name="connsiteY505-8372" fmla="*/ 1374841 h 3006470"/>
                  <a:gd name="connsiteX506-8373" fmla="*/ 593658 w 6006665"/>
                  <a:gd name="connsiteY506-8374" fmla="*/ 1381658 h 3006470"/>
                  <a:gd name="connsiteX507-8375" fmla="*/ 620945 w 6006665"/>
                  <a:gd name="connsiteY507-8376" fmla="*/ 1405535 h 3006470"/>
                  <a:gd name="connsiteX508-8377" fmla="*/ 640835 w 6006665"/>
                  <a:gd name="connsiteY508-8378" fmla="*/ 1349844 h 3006470"/>
                  <a:gd name="connsiteX509-8379" fmla="*/ 609020 w 6006665"/>
                  <a:gd name="connsiteY509-8380" fmla="*/ 1295305 h 3006470"/>
                  <a:gd name="connsiteX510-8381" fmla="*/ 624928 w 6006665"/>
                  <a:gd name="connsiteY510-8382" fmla="*/ 1236221 h 3006470"/>
                  <a:gd name="connsiteX511-8383" fmla="*/ 597658 w 6006665"/>
                  <a:gd name="connsiteY511-8384" fmla="*/ 1177136 h 3006470"/>
                  <a:gd name="connsiteX512-8385" fmla="*/ 611562 w 6006665"/>
                  <a:gd name="connsiteY512-8386" fmla="*/ 1181462 h 3006470"/>
                  <a:gd name="connsiteX513-8387" fmla="*/ 609565 w 6006665"/>
                  <a:gd name="connsiteY513-8388" fmla="*/ 1177136 h 3006470"/>
                  <a:gd name="connsiteX514-8389" fmla="*/ 711826 w 6006665"/>
                  <a:gd name="connsiteY514-8390" fmla="*/ 1208951 h 3006470"/>
                  <a:gd name="connsiteX515-8391" fmla="*/ 732278 w 6006665"/>
                  <a:gd name="connsiteY515-8392" fmla="*/ 1263490 h 3006470"/>
                  <a:gd name="connsiteX516-8393" fmla="*/ 684556 w 6006665"/>
                  <a:gd name="connsiteY516-8394" fmla="*/ 1274852 h 3006470"/>
                  <a:gd name="connsiteX517-8395" fmla="*/ 684556 w 6006665"/>
                  <a:gd name="connsiteY517-8396" fmla="*/ 1327119 h 3006470"/>
                  <a:gd name="connsiteX518-8397" fmla="*/ 713309 w 6006665"/>
                  <a:gd name="connsiteY518-8398" fmla="*/ 1355872 h 3006470"/>
                  <a:gd name="connsiteX519-8399" fmla="*/ 763548 w 6006665"/>
                  <a:gd name="connsiteY519-8400" fmla="*/ 1338481 h 3006470"/>
                  <a:gd name="connsiteX520-8401" fmla="*/ 770365 w 6006665"/>
                  <a:gd name="connsiteY520-8402" fmla="*/ 1279397 h 3006470"/>
                  <a:gd name="connsiteX521-8403" fmla="*/ 845357 w 6006665"/>
                  <a:gd name="connsiteY521-8404" fmla="*/ 1231676 h 3006470"/>
                  <a:gd name="connsiteX522-8405" fmla="*/ 972614 w 6006665"/>
                  <a:gd name="connsiteY522-8406" fmla="*/ 1145322 h 3006470"/>
                  <a:gd name="connsiteX523-8407" fmla="*/ 982566 w 6006665"/>
                  <a:gd name="connsiteY523-8408" fmla="*/ 1146649 h 3006470"/>
                  <a:gd name="connsiteX524-8409" fmla="*/ 984521 w 6006665"/>
                  <a:gd name="connsiteY524-8410" fmla="*/ 1145322 h 3006470"/>
                  <a:gd name="connsiteX525-8411" fmla="*/ 1018608 w 6006665"/>
                  <a:gd name="connsiteY525-8412" fmla="*/ 1149867 h 3006470"/>
                  <a:gd name="connsiteX526-8413" fmla="*/ 979977 w 6006665"/>
                  <a:gd name="connsiteY526-8414" fmla="*/ 1213496 h 3006470"/>
                  <a:gd name="connsiteX527-8415" fmla="*/ 1012666 w 6006665"/>
                  <a:gd name="connsiteY527-8416" fmla="*/ 1218657 h 3006470"/>
                  <a:gd name="connsiteX528-8417" fmla="*/ 1038516 w 6006665"/>
                  <a:gd name="connsiteY528-8418" fmla="*/ 1188499 h 3006470"/>
                  <a:gd name="connsiteX529-8419" fmla="*/ 1050423 w 6006665"/>
                  <a:gd name="connsiteY529-8420" fmla="*/ 1188499 h 3006470"/>
                  <a:gd name="connsiteX530-8421" fmla="*/ 1108962 w 6006665"/>
                  <a:gd name="connsiteY530-8422" fmla="*/ 1188499 h 3006470"/>
                  <a:gd name="connsiteX531-8423" fmla="*/ 1161229 w 6006665"/>
                  <a:gd name="connsiteY531-8424" fmla="*/ 1145322 h 3006470"/>
                  <a:gd name="connsiteX532-8425" fmla="*/ 1165711 w 6006665"/>
                  <a:gd name="connsiteY532-8426" fmla="*/ 1151456 h 3006470"/>
                  <a:gd name="connsiteX533-8427" fmla="*/ 1173136 w 6006665"/>
                  <a:gd name="connsiteY533-8428" fmla="*/ 1145322 h 3006470"/>
                  <a:gd name="connsiteX534-8429" fmla="*/ 1210035 w 6006665"/>
                  <a:gd name="connsiteY534-8430" fmla="*/ 1195815 h 3006470"/>
                  <a:gd name="connsiteX535-8431" fmla="*/ 1247583 w 6006665"/>
                  <a:gd name="connsiteY535-8432" fmla="*/ 1138505 h 3006470"/>
                  <a:gd name="connsiteX536-8433" fmla="*/ 1211223 w 6006665"/>
                  <a:gd name="connsiteY536-8434" fmla="*/ 1079421 h 3006470"/>
                  <a:gd name="connsiteX537-8435" fmla="*/ 1227130 w 6006665"/>
                  <a:gd name="connsiteY537-8436" fmla="*/ 1043061 h 3006470"/>
                  <a:gd name="connsiteX538-8437" fmla="*/ 1237665 w 6006665"/>
                  <a:gd name="connsiteY538-8438" fmla="*/ 1046199 h 3006470"/>
                  <a:gd name="connsiteX539-8439" fmla="*/ 1239037 w 6006665"/>
                  <a:gd name="connsiteY539-8440" fmla="*/ 1043061 h 3006470"/>
                  <a:gd name="connsiteX540-8441" fmla="*/ 1345843 w 6006665"/>
                  <a:gd name="connsiteY540-8442" fmla="*/ 1074876 h 3006470"/>
                  <a:gd name="connsiteX541-8443" fmla="*/ 1400382 w 6006665"/>
                  <a:gd name="connsiteY541-8444" fmla="*/ 1106690 h 3006470"/>
                  <a:gd name="connsiteX542-8445" fmla="*/ 1519756 w 6006665"/>
                  <a:gd name="connsiteY542-8446" fmla="*/ 1213274 h 3006470"/>
                  <a:gd name="connsiteX543-8447" fmla="*/ 1543003 w 6006665"/>
                  <a:gd name="connsiteY543-8448" fmla="*/ 1172592 h 3006470"/>
                  <a:gd name="connsiteX544-8449" fmla="*/ 1506643 w 6006665"/>
                  <a:gd name="connsiteY544-8450" fmla="*/ 1118052 h 3006470"/>
                  <a:gd name="connsiteX545-8451" fmla="*/ 1506643 w 6006665"/>
                  <a:gd name="connsiteY545-8452" fmla="*/ 1095328 h 3006470"/>
                  <a:gd name="connsiteX546-8453" fmla="*/ 1463467 w 6006665"/>
                  <a:gd name="connsiteY546-8454" fmla="*/ 1086238 h 3006470"/>
                  <a:gd name="connsiteX547-8455" fmla="*/ 1472556 w 6006665"/>
                  <a:gd name="connsiteY547-8456" fmla="*/ 1036244 h 3006470"/>
                  <a:gd name="connsiteX548-8457" fmla="*/ 1452104 w 6006665"/>
                  <a:gd name="connsiteY548-8458" fmla="*/ 949890 h 3006470"/>
                  <a:gd name="connsiteX549-8459" fmla="*/ 1452104 w 6006665"/>
                  <a:gd name="connsiteY549-8460" fmla="*/ 913531 h 3006470"/>
                  <a:gd name="connsiteX550-8461" fmla="*/ 1522551 w 6006665"/>
                  <a:gd name="connsiteY550-8462" fmla="*/ 811270 h 3006470"/>
                  <a:gd name="connsiteX551-8463" fmla="*/ 1543003 w 6006665"/>
                  <a:gd name="connsiteY551-8464" fmla="*/ 697647 h 3006470"/>
                  <a:gd name="connsiteX552-8465" fmla="*/ 1570272 w 6006665"/>
                  <a:gd name="connsiteY552-8466" fmla="*/ 677194 h 3006470"/>
                  <a:gd name="connsiteX553-8467" fmla="*/ 1578688 w 6006665"/>
                  <a:gd name="connsiteY553-8468" fmla="*/ 679813 h 3006470"/>
                  <a:gd name="connsiteX554-8469" fmla="*/ 1582179 w 6006665"/>
                  <a:gd name="connsiteY554-8470" fmla="*/ 677194 h 3006470"/>
                  <a:gd name="connsiteX555-8471" fmla="*/ 1684440 w 6006665"/>
                  <a:gd name="connsiteY555-8472" fmla="*/ 709009 h 3006470"/>
                  <a:gd name="connsiteX556-8473" fmla="*/ 1688985 w 6006665"/>
                  <a:gd name="connsiteY556-8474" fmla="*/ 779455 h 3006470"/>
                  <a:gd name="connsiteX557-8475" fmla="*/ 1652625 w 6006665"/>
                  <a:gd name="connsiteY557-8476" fmla="*/ 870354 h 3006470"/>
                  <a:gd name="connsiteX558-8477" fmla="*/ 1679895 w 6006665"/>
                  <a:gd name="connsiteY558-8478" fmla="*/ 908986 h 3006470"/>
                  <a:gd name="connsiteX559-8479" fmla="*/ 1688985 w 6006665"/>
                  <a:gd name="connsiteY559-8480" fmla="*/ 983977 h 3006470"/>
                  <a:gd name="connsiteX560-8481" fmla="*/ 1679895 w 6006665"/>
                  <a:gd name="connsiteY560-8482" fmla="*/ 1129415 h 3006470"/>
                  <a:gd name="connsiteX561-8483" fmla="*/ 1723072 w 6006665"/>
                  <a:gd name="connsiteY561-8484" fmla="*/ 1193044 h 3006470"/>
                  <a:gd name="connsiteX562-8485" fmla="*/ 1704892 w 6006665"/>
                  <a:gd name="connsiteY562-8486" fmla="*/ 1256673 h 3006470"/>
                  <a:gd name="connsiteX563-8487" fmla="*/ 1636718 w 6006665"/>
                  <a:gd name="connsiteY563-8488" fmla="*/ 1393021 h 3006470"/>
                  <a:gd name="connsiteX564-8489" fmla="*/ 1662494 w 6006665"/>
                  <a:gd name="connsiteY564-8490" fmla="*/ 1399465 h 3006470"/>
                  <a:gd name="connsiteX565-8491" fmla="*/ 1677078 w 6006665"/>
                  <a:gd name="connsiteY565-8492" fmla="*/ 1370296 h 3006470"/>
                  <a:gd name="connsiteX566-8493" fmla="*/ 1720255 w 6006665"/>
                  <a:gd name="connsiteY566-8494" fmla="*/ 1349844 h 3006470"/>
                  <a:gd name="connsiteX567-8495" fmla="*/ 1731617 w 6006665"/>
                  <a:gd name="connsiteY567-8496" fmla="*/ 1299850 h 3006470"/>
                  <a:gd name="connsiteX568-8497" fmla="*/ 1758887 w 6006665"/>
                  <a:gd name="connsiteY568-8498" fmla="*/ 1256673 h 3006470"/>
                  <a:gd name="connsiteX569-8499" fmla="*/ 1736162 w 6006665"/>
                  <a:gd name="connsiteY569-8500" fmla="*/ 1197589 h 3006470"/>
                  <a:gd name="connsiteX570-8501" fmla="*/ 1758887 w 6006665"/>
                  <a:gd name="connsiteY570-8502" fmla="*/ 1133960 h 3006470"/>
                  <a:gd name="connsiteX571-8503" fmla="*/ 1715710 w 6006665"/>
                  <a:gd name="connsiteY571-8504" fmla="*/ 1122597 h 3006470"/>
                  <a:gd name="connsiteX572-8505" fmla="*/ 1704347 w 6006665"/>
                  <a:gd name="connsiteY572-8506" fmla="*/ 1070331 h 3006470"/>
                  <a:gd name="connsiteX573-8507" fmla="*/ 1736162 w 6006665"/>
                  <a:gd name="connsiteY573-8508" fmla="*/ 961252 h 3006470"/>
                  <a:gd name="connsiteX574-8509" fmla="*/ 1688440 w 6006665"/>
                  <a:gd name="connsiteY574-8510" fmla="*/ 865809 h 3006470"/>
                  <a:gd name="connsiteX575-8511" fmla="*/ 1752069 w 6006665"/>
                  <a:gd name="connsiteY575-8512" fmla="*/ 788545 h 3006470"/>
                  <a:gd name="connsiteX576-8513" fmla="*/ 1747524 w 6006665"/>
                  <a:gd name="connsiteY576-8514" fmla="*/ 704464 h 3006470"/>
                  <a:gd name="connsiteX577-8515" fmla="*/ 1763431 w 6006665"/>
                  <a:gd name="connsiteY577-8516" fmla="*/ 697647 h 3006470"/>
                  <a:gd name="connsiteX578-8517" fmla="*/ 1764877 w 6006665"/>
                  <a:gd name="connsiteY578-8518" fmla="*/ 702130 h 3006470"/>
                  <a:gd name="connsiteX579-8519" fmla="*/ 1775339 w 6006665"/>
                  <a:gd name="connsiteY579-8520" fmla="*/ 697647 h 3006470"/>
                  <a:gd name="connsiteX580-8521" fmla="*/ 1798063 w 6006665"/>
                  <a:gd name="connsiteY580-8522" fmla="*/ 768093 h 3006470"/>
                  <a:gd name="connsiteX581-8523" fmla="*/ 1791454 w 6006665"/>
                  <a:gd name="connsiteY581-8524" fmla="*/ 815304 h 3006470"/>
                  <a:gd name="connsiteX582-8525" fmla="*/ 1854330 w 6006665"/>
                  <a:gd name="connsiteY582-8526" fmla="*/ 772638 h 3006470"/>
                  <a:gd name="connsiteX583-8527" fmla="*/ 1931594 w 6006665"/>
                  <a:gd name="connsiteY583-8528" fmla="*/ 763548 h 3006470"/>
                  <a:gd name="connsiteX584-8529" fmla="*/ 1932772 w 6006665"/>
                  <a:gd name="connsiteY584-8530" fmla="*/ 764810 h 3006470"/>
                  <a:gd name="connsiteX585-8531" fmla="*/ 1943501 w 6006665"/>
                  <a:gd name="connsiteY585-8532" fmla="*/ 763548 h 3006470"/>
                  <a:gd name="connsiteX586-8533" fmla="*/ 1988608 w 6006665"/>
                  <a:gd name="connsiteY586-8534" fmla="*/ 811877 h 3006470"/>
                  <a:gd name="connsiteX587-8535" fmla="*/ 1963408 w 6006665"/>
                  <a:gd name="connsiteY587-8536" fmla="*/ 736278 h 3006470"/>
                  <a:gd name="connsiteX588-8537" fmla="*/ 1963408 w 6006665"/>
                  <a:gd name="connsiteY588-8538" fmla="*/ 595386 h 3006470"/>
                  <a:gd name="connsiteX589-8539" fmla="*/ 2027037 w 6006665"/>
                  <a:gd name="connsiteY589-8540" fmla="*/ 574934 h 3006470"/>
                  <a:gd name="connsiteX590-8541" fmla="*/ 2037269 w 6006665"/>
                  <a:gd name="connsiteY590-8542" fmla="*/ 575472 h 3006470"/>
                  <a:gd name="connsiteX591-8543" fmla="*/ 2038944 w 6006665"/>
                  <a:gd name="connsiteY591-8544" fmla="*/ 574934 h 3006470"/>
                  <a:gd name="connsiteX592-8545" fmla="*/ 2115414 w 6006665"/>
                  <a:gd name="connsiteY592-8546" fmla="*/ 578958 h 3006470"/>
                  <a:gd name="connsiteX593-8547" fmla="*/ 2192927 w 6006665"/>
                  <a:gd name="connsiteY593-8548" fmla="*/ 559026 h 3006470"/>
                  <a:gd name="connsiteX594-8549" fmla="*/ 2167930 w 6006665"/>
                  <a:gd name="connsiteY594-8550" fmla="*/ 493125 h 3006470"/>
                  <a:gd name="connsiteX595-8551" fmla="*/ 2204289 w 6006665"/>
                  <a:gd name="connsiteY595-8552" fmla="*/ 402226 h 3006470"/>
                  <a:gd name="connsiteX596-8553" fmla="*/ 2247466 w 6006665"/>
                  <a:gd name="connsiteY596-8554" fmla="*/ 397681 h 3006470"/>
                  <a:gd name="connsiteX597-8555" fmla="*/ 2317913 w 6006665"/>
                  <a:gd name="connsiteY597-8556" fmla="*/ 322690 h 3006470"/>
                  <a:gd name="connsiteX598-8557" fmla="*/ 2420183 w 6006665"/>
                  <a:gd name="connsiteY598-8558" fmla="*/ 304510 h 3006470"/>
                  <a:gd name="connsiteX599-8559" fmla="*/ 2429263 w 6006665"/>
                  <a:gd name="connsiteY599-8560" fmla="*/ 263606 h 3006470"/>
                  <a:gd name="connsiteX600-8561" fmla="*/ 2526979 w 6006665"/>
                  <a:gd name="connsiteY600-8562" fmla="*/ 252244 h 3006470"/>
                  <a:gd name="connsiteX601-8563" fmla="*/ 2528058 w 6006665"/>
                  <a:gd name="connsiteY601-8564" fmla="*/ 253503 h 3006470"/>
                  <a:gd name="connsiteX602-8565" fmla="*/ 2538886 w 6006665"/>
                  <a:gd name="connsiteY602-8566" fmla="*/ 252244 h 3006470"/>
                  <a:gd name="connsiteX603-8567" fmla="*/ 2560820 w 6006665"/>
                  <a:gd name="connsiteY603-8568" fmla="*/ 277833 h 3006470"/>
                  <a:gd name="connsiteX604-8569" fmla="*/ 2640602 w 6006665"/>
                  <a:gd name="connsiteY604-8570" fmla="*/ 202249 h 3006470"/>
                  <a:gd name="connsiteX605-8571" fmla="*/ 2652509 w 6006665"/>
                  <a:gd name="connsiteY605-8572" fmla="*/ 202249 h 3006470"/>
                  <a:gd name="connsiteX606-8573" fmla="*/ 2704231 w 6006665"/>
                  <a:gd name="connsiteY606-8574" fmla="*/ 202249 h 3006470"/>
                  <a:gd name="connsiteX607-8575" fmla="*/ 2715593 w 6006665"/>
                  <a:gd name="connsiteY607-8576" fmla="*/ 134075 h 3006470"/>
                  <a:gd name="connsiteX608-8577" fmla="*/ 2751953 w 6006665"/>
                  <a:gd name="connsiteY608-8578" fmla="*/ 68174 h 3006470"/>
                  <a:gd name="connsiteX609-8579" fmla="*/ 2838307 w 6006665"/>
                  <a:gd name="connsiteY609-8580" fmla="*/ 0 h 3006470"/>
                  <a:gd name="connsiteX0-8581" fmla="*/ 1791129 w 6006665"/>
                  <a:gd name="connsiteY0-8582" fmla="*/ 817622 h 3006470"/>
                  <a:gd name="connsiteX1-8583" fmla="*/ 1782156 w 6006665"/>
                  <a:gd name="connsiteY1-8584" fmla="*/ 881716 h 3006470"/>
                  <a:gd name="connsiteX2-8585" fmla="*/ 1809554 w 6006665"/>
                  <a:gd name="connsiteY2-8586" fmla="*/ 895415 h 3006470"/>
                  <a:gd name="connsiteX3-8587" fmla="*/ 1791129 w 6006665"/>
                  <a:gd name="connsiteY3-8588" fmla="*/ 817622 h 3006470"/>
                  <a:gd name="connsiteX4-8589" fmla="*/ 2838307 w 6006665"/>
                  <a:gd name="connsiteY4-8590" fmla="*/ 0 h 3006470"/>
                  <a:gd name="connsiteX5-8591" fmla="*/ 2844246 w 6006665"/>
                  <a:gd name="connsiteY5-8592" fmla="*/ 4711 h 3006470"/>
                  <a:gd name="connsiteX6-8593" fmla="*/ 2850213 w 6006665"/>
                  <a:gd name="connsiteY6-8594" fmla="*/ 0 h 3006470"/>
                  <a:gd name="connsiteX7-8595" fmla="*/ 2916115 w 6006665"/>
                  <a:gd name="connsiteY7-8596" fmla="*/ 52267 h 3006470"/>
                  <a:gd name="connsiteX8-8597" fmla="*/ 2861576 w 6006665"/>
                  <a:gd name="connsiteY8-8598" fmla="*/ 90899 h 3006470"/>
                  <a:gd name="connsiteX9-8599" fmla="*/ 2947929 w 6006665"/>
                  <a:gd name="connsiteY9-8600" fmla="*/ 118168 h 3006470"/>
                  <a:gd name="connsiteX10-8601" fmla="*/ 2957621 w 6006665"/>
                  <a:gd name="connsiteY10-8602" fmla="*/ 186006 h 3006470"/>
                  <a:gd name="connsiteX11-8603" fmla="*/ 2979199 w 6006665"/>
                  <a:gd name="connsiteY11-8604" fmla="*/ 161345 h 3006470"/>
                  <a:gd name="connsiteX12-8605" fmla="*/ 2991106 w 6006665"/>
                  <a:gd name="connsiteY12-8606" fmla="*/ 161345 h 3006470"/>
                  <a:gd name="connsiteX13-8607" fmla="*/ 3086005 w 6006665"/>
                  <a:gd name="connsiteY13-8608" fmla="*/ 161345 h 3006470"/>
                  <a:gd name="connsiteX14-8609" fmla="*/ 3097912 w 6006665"/>
                  <a:gd name="connsiteY14-8610" fmla="*/ 161345 h 3006470"/>
                  <a:gd name="connsiteX15-8611" fmla="*/ 3179721 w 6006665"/>
                  <a:gd name="connsiteY15-8612" fmla="*/ 236336 h 3006470"/>
                  <a:gd name="connsiteX16-8613" fmla="*/ 3211535 w 6006665"/>
                  <a:gd name="connsiteY16-8614" fmla="*/ 295420 h 3006470"/>
                  <a:gd name="connsiteX17-8615" fmla="*/ 3200173 w 6006665"/>
                  <a:gd name="connsiteY17-8616" fmla="*/ 370412 h 3006470"/>
                  <a:gd name="connsiteX18-8617" fmla="*/ 3161541 w 6006665"/>
                  <a:gd name="connsiteY18-8618" fmla="*/ 413589 h 3006470"/>
                  <a:gd name="connsiteX19-8619" fmla="*/ 3066097 w 6006665"/>
                  <a:gd name="connsiteY19-8620" fmla="*/ 488580 h 3006470"/>
                  <a:gd name="connsiteX20-8621" fmla="*/ 3034283 w 6006665"/>
                  <a:gd name="connsiteY20-8622" fmla="*/ 531757 h 3006470"/>
                  <a:gd name="connsiteX21-8623" fmla="*/ 3082005 w 6006665"/>
                  <a:gd name="connsiteY21-8624" fmla="*/ 547664 h 3006470"/>
                  <a:gd name="connsiteX22-8625" fmla="*/ 3129459 w 6006665"/>
                  <a:gd name="connsiteY22-8626" fmla="*/ 575345 h 3006470"/>
                  <a:gd name="connsiteX23-8627" fmla="*/ 3156451 w 6006665"/>
                  <a:gd name="connsiteY23-8628" fmla="*/ 552209 h 3006470"/>
                  <a:gd name="connsiteX24-8629" fmla="*/ 3158460 w 6006665"/>
                  <a:gd name="connsiteY24-8630" fmla="*/ 560693 h 3006470"/>
                  <a:gd name="connsiteX25-8631" fmla="*/ 3168359 w 6006665"/>
                  <a:gd name="connsiteY25-8632" fmla="*/ 552209 h 3006470"/>
                  <a:gd name="connsiteX26-8633" fmla="*/ 3184984 w 6006665"/>
                  <a:gd name="connsiteY26-8634" fmla="*/ 622402 h 3006470"/>
                  <a:gd name="connsiteX27-8635" fmla="*/ 3192811 w 6006665"/>
                  <a:gd name="connsiteY27-8636" fmla="*/ 606748 h 3006470"/>
                  <a:gd name="connsiteX28-8637" fmla="*/ 3251895 w 6006665"/>
                  <a:gd name="connsiteY28-8638" fmla="*/ 586296 h 3006470"/>
                  <a:gd name="connsiteX29-8639" fmla="*/ 3259833 w 6006665"/>
                  <a:gd name="connsiteY29-8640" fmla="*/ 587670 h 3006470"/>
                  <a:gd name="connsiteX30-8641" fmla="*/ 3263802 w 6006665"/>
                  <a:gd name="connsiteY30-8642" fmla="*/ 586296 h 3006470"/>
                  <a:gd name="connsiteX31-8643" fmla="*/ 3381970 w 6006665"/>
                  <a:gd name="connsiteY31-8644" fmla="*/ 606748 h 3006470"/>
                  <a:gd name="connsiteX32-8645" fmla="*/ 3388787 w 6006665"/>
                  <a:gd name="connsiteY32-8646" fmla="*/ 665832 h 3006470"/>
                  <a:gd name="connsiteX33-8647" fmla="*/ 3531529 w 6006665"/>
                  <a:gd name="connsiteY33-8648" fmla="*/ 686823 h 3006470"/>
                  <a:gd name="connsiteX34-8649" fmla="*/ 3538225 w 6006665"/>
                  <a:gd name="connsiteY34-8650" fmla="*/ 590841 h 3006470"/>
                  <a:gd name="connsiteX35-8651" fmla="*/ 3549910 w 6006665"/>
                  <a:gd name="connsiteY35-8652" fmla="*/ 594028 h 3006470"/>
                  <a:gd name="connsiteX36-8653" fmla="*/ 3550132 w 6006665"/>
                  <a:gd name="connsiteY36-8654" fmla="*/ 590841 h 3006470"/>
                  <a:gd name="connsiteX37-8655" fmla="*/ 3625123 w 6006665"/>
                  <a:gd name="connsiteY37-8656" fmla="*/ 611293 h 3006470"/>
                  <a:gd name="connsiteX38-8657" fmla="*/ 3672301 w 6006665"/>
                  <a:gd name="connsiteY38-8658" fmla="*/ 611293 h 3006470"/>
                  <a:gd name="connsiteX39-8659" fmla="*/ 3684207 w 6006665"/>
                  <a:gd name="connsiteY39-8660" fmla="*/ 611293 h 3006470"/>
                  <a:gd name="connsiteX40-8661" fmla="*/ 3743291 w 6006665"/>
                  <a:gd name="connsiteY40-8662" fmla="*/ 677194 h 3006470"/>
                  <a:gd name="connsiteX41-8663" fmla="*/ 3759199 w 6006665"/>
                  <a:gd name="connsiteY41-8664" fmla="*/ 756731 h 3006470"/>
                  <a:gd name="connsiteX42-8665" fmla="*/ 3738747 w 6006665"/>
                  <a:gd name="connsiteY42-8666" fmla="*/ 806725 h 3006470"/>
                  <a:gd name="connsiteX43-8667" fmla="*/ 3786469 w 6006665"/>
                  <a:gd name="connsiteY43-8668" fmla="*/ 897623 h 3006470"/>
                  <a:gd name="connsiteX44-8669" fmla="*/ 3835603 w 6006665"/>
                  <a:gd name="connsiteY44-8670" fmla="*/ 933529 h 3006470"/>
                  <a:gd name="connsiteX45-8671" fmla="*/ 3865460 w 6006665"/>
                  <a:gd name="connsiteY45-8672" fmla="*/ 822632 h 3006470"/>
                  <a:gd name="connsiteX46-8673" fmla="*/ 3875077 w 6006665"/>
                  <a:gd name="connsiteY46-8674" fmla="*/ 831139 h 3006470"/>
                  <a:gd name="connsiteX47-8675" fmla="*/ 3877367 w 6006665"/>
                  <a:gd name="connsiteY47-8676" fmla="*/ 822632 h 3006470"/>
                  <a:gd name="connsiteX48-8677" fmla="*/ 3932151 w 6006665"/>
                  <a:gd name="connsiteY48-8678" fmla="*/ 871095 h 3006470"/>
                  <a:gd name="connsiteX49-8679" fmla="*/ 3988173 w 6006665"/>
                  <a:gd name="connsiteY49-8680" fmla="*/ 843084 h 3006470"/>
                  <a:gd name="connsiteX50-8681" fmla="*/ 3993852 w 6006665"/>
                  <a:gd name="connsiteY50-8682" fmla="*/ 846199 h 3006470"/>
                  <a:gd name="connsiteX51-8683" fmla="*/ 4000080 w 6006665"/>
                  <a:gd name="connsiteY51-8684" fmla="*/ 843084 h 3006470"/>
                  <a:gd name="connsiteX52-8685" fmla="*/ 4062426 w 6006665"/>
                  <a:gd name="connsiteY52-8686" fmla="*/ 877274 h 3006470"/>
                  <a:gd name="connsiteX53-8687" fmla="*/ 4085889 w 6006665"/>
                  <a:gd name="connsiteY53-8688" fmla="*/ 849902 h 3006470"/>
                  <a:gd name="connsiteX54-8689" fmla="*/ 4095563 w 6006665"/>
                  <a:gd name="connsiteY54-8690" fmla="*/ 852506 h 3006470"/>
                  <a:gd name="connsiteX55-8691" fmla="*/ 4097796 w 6006665"/>
                  <a:gd name="connsiteY55-8692" fmla="*/ 849902 h 3006470"/>
                  <a:gd name="connsiteX56-8693" fmla="*/ 4144150 w 6006665"/>
                  <a:gd name="connsiteY56-8694" fmla="*/ 862382 h 3006470"/>
                  <a:gd name="connsiteX57-8695" fmla="*/ 4117703 w 6006665"/>
                  <a:gd name="connsiteY57-8696" fmla="*/ 752186 h 3006470"/>
                  <a:gd name="connsiteX58-8697" fmla="*/ 4165425 w 6006665"/>
                  <a:gd name="connsiteY58-8698" fmla="*/ 697647 h 3006470"/>
                  <a:gd name="connsiteX59-8699" fmla="*/ 4175231 w 6006665"/>
                  <a:gd name="connsiteY59-8700" fmla="*/ 700048 h 3006470"/>
                  <a:gd name="connsiteX60-8701" fmla="*/ 4177332 w 6006665"/>
                  <a:gd name="connsiteY60-8702" fmla="*/ 697647 h 3006470"/>
                  <a:gd name="connsiteX61-8703" fmla="*/ 4511384 w 6006665"/>
                  <a:gd name="connsiteY61-8704" fmla="*/ 779455 h 3006470"/>
                  <a:gd name="connsiteX62-8705" fmla="*/ 4543199 w 6006665"/>
                  <a:gd name="connsiteY62-8706" fmla="*/ 849902 h 3006470"/>
                  <a:gd name="connsiteX63-8707" fmla="*/ 4639242 w 6006665"/>
                  <a:gd name="connsiteY63-8708" fmla="*/ 932544 h 3006470"/>
                  <a:gd name="connsiteX64-8709" fmla="*/ 4774445 w 6006665"/>
                  <a:gd name="connsiteY64-8710" fmla="*/ 913531 h 3006470"/>
                  <a:gd name="connsiteX65-8711" fmla="*/ 4778496 w 6006665"/>
                  <a:gd name="connsiteY65-8712" fmla="*/ 914635 h 3006470"/>
                  <a:gd name="connsiteX66-8713" fmla="*/ 4786352 w 6006665"/>
                  <a:gd name="connsiteY66-8714" fmla="*/ 913531 h 3006470"/>
                  <a:gd name="connsiteX67-8715" fmla="*/ 4861343 w 6006665"/>
                  <a:gd name="connsiteY67-8716" fmla="*/ 933983 h 3006470"/>
                  <a:gd name="connsiteX68-8717" fmla="*/ 4893158 w 6006665"/>
                  <a:gd name="connsiteY68-8718" fmla="*/ 977160 h 3006470"/>
                  <a:gd name="connsiteX69-8719" fmla="*/ 4888613 w 6006665"/>
                  <a:gd name="connsiteY69-8720" fmla="*/ 1058968 h 3006470"/>
                  <a:gd name="connsiteX70-8721" fmla="*/ 4927677 w 6006665"/>
                  <a:gd name="connsiteY70-8722" fmla="*/ 1083640 h 3006470"/>
                  <a:gd name="connsiteX71-8723" fmla="*/ 4967605 w 6006665"/>
                  <a:gd name="connsiteY71-8724" fmla="*/ 1070331 h 3006470"/>
                  <a:gd name="connsiteX72-8725" fmla="*/ 5038051 w 6006665"/>
                  <a:gd name="connsiteY72-8726" fmla="*/ 1063513 h 3006470"/>
                  <a:gd name="connsiteX73-8727" fmla="*/ 5040730 w 6006665"/>
                  <a:gd name="connsiteY73-8728" fmla="*/ 1064406 h 3006470"/>
                  <a:gd name="connsiteX74-8729" fmla="*/ 5049958 w 6006665"/>
                  <a:gd name="connsiteY74-8730" fmla="*/ 1063513 h 3006470"/>
                  <a:gd name="connsiteX75-8731" fmla="*/ 5114249 w 6006665"/>
                  <a:gd name="connsiteY75-8732" fmla="*/ 1084944 h 3006470"/>
                  <a:gd name="connsiteX76-8733" fmla="*/ 5176671 w 6006665"/>
                  <a:gd name="connsiteY76-8734" fmla="*/ 1074876 h 3006470"/>
                  <a:gd name="connsiteX77-8735" fmla="*/ 5177801 w 6006665"/>
                  <a:gd name="connsiteY77-8736" fmla="*/ 1076614 h 3006470"/>
                  <a:gd name="connsiteX78-8737" fmla="*/ 5188578 w 6006665"/>
                  <a:gd name="connsiteY78-8738" fmla="*/ 1074876 h 3006470"/>
                  <a:gd name="connsiteX79-8739" fmla="*/ 5243719 w 6006665"/>
                  <a:gd name="connsiteY79-8740" fmla="*/ 1159707 h 3006470"/>
                  <a:gd name="connsiteX80-8741" fmla="*/ 5283477 w 6006665"/>
                  <a:gd name="connsiteY80-8742" fmla="*/ 1129415 h 3006470"/>
                  <a:gd name="connsiteX81-8743" fmla="*/ 5258480 w 6006665"/>
                  <a:gd name="connsiteY81-8744" fmla="*/ 1063513 h 3006470"/>
                  <a:gd name="connsiteX82-8745" fmla="*/ 5267570 w 6006665"/>
                  <a:gd name="connsiteY82-8746" fmla="*/ 1015792 h 3006470"/>
                  <a:gd name="connsiteX83-8747" fmla="*/ 5278896 w 6006665"/>
                  <a:gd name="connsiteY83-8748" fmla="*/ 1018841 h 3006470"/>
                  <a:gd name="connsiteX84-8749" fmla="*/ 5279477 w 6006665"/>
                  <a:gd name="connsiteY84-8750" fmla="*/ 1015792 h 3006470"/>
                  <a:gd name="connsiteX85-8751" fmla="*/ 5395510 w 6006665"/>
                  <a:gd name="connsiteY85-8752" fmla="*/ 1047031 h 3006470"/>
                  <a:gd name="connsiteX86-8753" fmla="*/ 5463001 w 6006665"/>
                  <a:gd name="connsiteY86-8754" fmla="*/ 1043061 h 3006470"/>
                  <a:gd name="connsiteX87-8755" fmla="*/ 5464386 w 6006665"/>
                  <a:gd name="connsiteY87-8756" fmla="*/ 1043680 h 3006470"/>
                  <a:gd name="connsiteX88-8757" fmla="*/ 5474909 w 6006665"/>
                  <a:gd name="connsiteY88-8758" fmla="*/ 1043061 h 3006470"/>
                  <a:gd name="connsiteX89-8759" fmla="*/ 5581715 w 6006665"/>
                  <a:gd name="connsiteY89-8760" fmla="*/ 1090783 h 3006470"/>
                  <a:gd name="connsiteX90-8761" fmla="*/ 5633981 w 6006665"/>
                  <a:gd name="connsiteY90-8762" fmla="*/ 1133960 h 3006470"/>
                  <a:gd name="connsiteX91-8763" fmla="*/ 5720335 w 6006665"/>
                  <a:gd name="connsiteY91-8764" fmla="*/ 1213496 h 3006470"/>
                  <a:gd name="connsiteX92-8765" fmla="*/ 5822595 w 6006665"/>
                  <a:gd name="connsiteY92-8766" fmla="*/ 1311212 h 3006470"/>
                  <a:gd name="connsiteX93-8767" fmla="*/ 5818051 w 6006665"/>
                  <a:gd name="connsiteY93-8768" fmla="*/ 1365751 h 3006470"/>
                  <a:gd name="connsiteX94-8769" fmla="*/ 5825679 w 6006665"/>
                  <a:gd name="connsiteY94-8770" fmla="*/ 1373379 h 3006470"/>
                  <a:gd name="connsiteX95-8771" fmla="*/ 5822051 w 6006665"/>
                  <a:gd name="connsiteY95-8772" fmla="*/ 1322574 h 3006470"/>
                  <a:gd name="connsiteX96-8773" fmla="*/ 5834092 w 6006665"/>
                  <a:gd name="connsiteY96-8774" fmla="*/ 1324447 h 3006470"/>
                  <a:gd name="connsiteX97-8775" fmla="*/ 5833958 w 6006665"/>
                  <a:gd name="connsiteY97-8776" fmla="*/ 1322574 h 3006470"/>
                  <a:gd name="connsiteX98-8777" fmla="*/ 5936219 w 6006665"/>
                  <a:gd name="connsiteY98-8778" fmla="*/ 1338481 h 3006470"/>
                  <a:gd name="connsiteX99-8779" fmla="*/ 6006665 w 6006665"/>
                  <a:gd name="connsiteY99-8780" fmla="*/ 1418018 h 3006470"/>
                  <a:gd name="connsiteX100-8781" fmla="*/ 5968033 w 6006665"/>
                  <a:gd name="connsiteY100-8782" fmla="*/ 1456650 h 3006470"/>
                  <a:gd name="connsiteX101-8783" fmla="*/ 5908949 w 6006665"/>
                  <a:gd name="connsiteY101-8784" fmla="*/ 1468012 h 3006470"/>
                  <a:gd name="connsiteX102-8785" fmla="*/ 5908949 w 6006665"/>
                  <a:gd name="connsiteY102-8786" fmla="*/ 1554366 h 3006470"/>
                  <a:gd name="connsiteX103-8787" fmla="*/ 5893042 w 6006665"/>
                  <a:gd name="connsiteY103-8788" fmla="*/ 1570273 h 3006470"/>
                  <a:gd name="connsiteX104-8789" fmla="*/ 5881135 w 6006665"/>
                  <a:gd name="connsiteY104-8790" fmla="*/ 1570273 h 3006470"/>
                  <a:gd name="connsiteX105-8791" fmla="*/ 5861227 w 6006665"/>
                  <a:gd name="connsiteY105-8792" fmla="*/ 1570273 h 3006470"/>
                  <a:gd name="connsiteX106-8793" fmla="*/ 5849321 w 6006665"/>
                  <a:gd name="connsiteY106-8794" fmla="*/ 1570273 h 3006470"/>
                  <a:gd name="connsiteX107-8795" fmla="*/ 5817506 w 6006665"/>
                  <a:gd name="connsiteY107-8796" fmla="*/ 1536186 h 3006470"/>
                  <a:gd name="connsiteX108-8797" fmla="*/ 5767511 w 6006665"/>
                  <a:gd name="connsiteY108-8798" fmla="*/ 1511189 h 3006470"/>
                  <a:gd name="connsiteX109-8799" fmla="*/ 5762967 w 6006665"/>
                  <a:gd name="connsiteY109-8800" fmla="*/ 1477102 h 3006470"/>
                  <a:gd name="connsiteX110-8801" fmla="*/ 5729132 w 6006665"/>
                  <a:gd name="connsiteY110-8802" fmla="*/ 1463170 h 3006470"/>
                  <a:gd name="connsiteX111-8803" fmla="*/ 5695337 w 6006665"/>
                  <a:gd name="connsiteY111-8804" fmla="*/ 1472557 h 3006470"/>
                  <a:gd name="connsiteX112-8805" fmla="*/ 5693366 w 6006665"/>
                  <a:gd name="connsiteY112-8806" fmla="*/ 1469797 h 3006470"/>
                  <a:gd name="connsiteX113-8807" fmla="*/ 5683431 w 6006665"/>
                  <a:gd name="connsiteY113-8808" fmla="*/ 1472557 h 3006470"/>
                  <a:gd name="connsiteX114-8809" fmla="*/ 5660706 w 6006665"/>
                  <a:gd name="connsiteY114-8810" fmla="*/ 1440742 h 3006470"/>
                  <a:gd name="connsiteX115-8811" fmla="*/ 5669644 w 6006665"/>
                  <a:gd name="connsiteY115-8812" fmla="*/ 1415717 h 3006470"/>
                  <a:gd name="connsiteX116-8813" fmla="*/ 5640799 w 6006665"/>
                  <a:gd name="connsiteY116-8814" fmla="*/ 1429380 h 3006470"/>
                  <a:gd name="connsiteX117-8815" fmla="*/ 5656705 w 6006665"/>
                  <a:gd name="connsiteY117-8816" fmla="*/ 1472557 h 3006470"/>
                  <a:gd name="connsiteX118-8817" fmla="*/ 5633981 w 6006665"/>
                  <a:gd name="connsiteY118-8818" fmla="*/ 1511189 h 3006470"/>
                  <a:gd name="connsiteX119-8819" fmla="*/ 5586259 w 6006665"/>
                  <a:gd name="connsiteY119-8820" fmla="*/ 1547548 h 3006470"/>
                  <a:gd name="connsiteX120-8821" fmla="*/ 5575676 w 6006665"/>
                  <a:gd name="connsiteY120-8822" fmla="*/ 1546540 h 3006470"/>
                  <a:gd name="connsiteX121-8823" fmla="*/ 5574353 w 6006665"/>
                  <a:gd name="connsiteY121-8824" fmla="*/ 1547548 h 3006470"/>
                  <a:gd name="connsiteX122-8825" fmla="*/ 5539436 w 6006665"/>
                  <a:gd name="connsiteY122-8826" fmla="*/ 1544223 h 3006470"/>
                  <a:gd name="connsiteX123-8827" fmla="*/ 5570352 w 6006665"/>
                  <a:gd name="connsiteY123-8828" fmla="*/ 1586180 h 3006470"/>
                  <a:gd name="connsiteX124-8829" fmla="*/ 5593077 w 6006665"/>
                  <a:gd name="connsiteY124-8830" fmla="*/ 1649809 h 3006470"/>
                  <a:gd name="connsiteX125-8831" fmla="*/ 5608984 w 6006665"/>
                  <a:gd name="connsiteY125-8832" fmla="*/ 1677079 h 3006470"/>
                  <a:gd name="connsiteX126-8833" fmla="*/ 5613529 w 6006665"/>
                  <a:gd name="connsiteY126-8834" fmla="*/ 1708893 h 3006470"/>
                  <a:gd name="connsiteX127-8835" fmla="*/ 5608984 w 6006665"/>
                  <a:gd name="connsiteY127-8836" fmla="*/ 1731618 h 3006470"/>
                  <a:gd name="connsiteX128-8837" fmla="*/ 5597799 w 6006665"/>
                  <a:gd name="connsiteY128-8838" fmla="*/ 1728009 h 3006470"/>
                  <a:gd name="connsiteX129-8839" fmla="*/ 5597077 w 6006665"/>
                  <a:gd name="connsiteY129-8840" fmla="*/ 1731618 h 3006470"/>
                  <a:gd name="connsiteX130-8841" fmla="*/ 5534271 w 6006665"/>
                  <a:gd name="connsiteY130-8842" fmla="*/ 1711358 h 3006470"/>
                  <a:gd name="connsiteX131-8843" fmla="*/ 5436277 w 6006665"/>
                  <a:gd name="connsiteY131-8844" fmla="*/ 1767977 h 3006470"/>
                  <a:gd name="connsiteX132-8845" fmla="*/ 5397645 w 6006665"/>
                  <a:gd name="connsiteY132-8846" fmla="*/ 1779340 h 3006470"/>
                  <a:gd name="connsiteX133-8847" fmla="*/ 5345378 w 6006665"/>
                  <a:gd name="connsiteY133-8848" fmla="*/ 1833879 h 3006470"/>
                  <a:gd name="connsiteX134-8849" fmla="*/ 5290839 w 6006665"/>
                  <a:gd name="connsiteY134-8850" fmla="*/ 1881600 h 3006470"/>
                  <a:gd name="connsiteX135-8851" fmla="*/ 5274932 w 6006665"/>
                  <a:gd name="connsiteY135-8852" fmla="*/ 1913415 h 3006470"/>
                  <a:gd name="connsiteX136-8853" fmla="*/ 5267238 w 6006665"/>
                  <a:gd name="connsiteY136-8854" fmla="*/ 1904988 h 3006470"/>
                  <a:gd name="connsiteX137-8855" fmla="*/ 5263025 w 6006665"/>
                  <a:gd name="connsiteY137-8856" fmla="*/ 1913415 h 3006470"/>
                  <a:gd name="connsiteX138-8857" fmla="*/ 5219538 w 6006665"/>
                  <a:gd name="connsiteY138-8858" fmla="*/ 1865787 h 3006470"/>
                  <a:gd name="connsiteX139-8859" fmla="*/ 5129494 w 6006665"/>
                  <a:gd name="connsiteY139-8860" fmla="*/ 1920232 h 3006470"/>
                  <a:gd name="connsiteX140-8861" fmla="*/ 5126389 w 6006665"/>
                  <a:gd name="connsiteY140-8862" fmla="*/ 1914910 h 3006470"/>
                  <a:gd name="connsiteX141-8863" fmla="*/ 5117587 w 6006665"/>
                  <a:gd name="connsiteY141-8864" fmla="*/ 1920232 h 3006470"/>
                  <a:gd name="connsiteX142-8865" fmla="*/ 5105544 w 6006665"/>
                  <a:gd name="connsiteY142-8866" fmla="*/ 1899586 h 3006470"/>
                  <a:gd name="connsiteX143-8867" fmla="*/ 5074955 w 6006665"/>
                  <a:gd name="connsiteY143-8868" fmla="*/ 1924777 h 3006470"/>
                  <a:gd name="connsiteX144-8869" fmla="*/ 5065718 w 6006665"/>
                  <a:gd name="connsiteY144-8870" fmla="*/ 1922578 h 3006470"/>
                  <a:gd name="connsiteX145-8871" fmla="*/ 5063048 w 6006665"/>
                  <a:gd name="connsiteY145-8872" fmla="*/ 1924777 h 3006470"/>
                  <a:gd name="connsiteX146-8873" fmla="*/ 5026594 w 6006665"/>
                  <a:gd name="connsiteY146-8874" fmla="*/ 1916098 h 3006470"/>
                  <a:gd name="connsiteX147-8875" fmla="*/ 5015871 w 6006665"/>
                  <a:gd name="connsiteY147-8876" fmla="*/ 1961137 h 3006470"/>
                  <a:gd name="connsiteX148-8877" fmla="*/ 4974967 w 6006665"/>
                  <a:gd name="connsiteY148-8878" fmla="*/ 2027038 h 3006470"/>
                  <a:gd name="connsiteX149-8879" fmla="*/ 4974967 w 6006665"/>
                  <a:gd name="connsiteY149-8880" fmla="*/ 2058853 h 3006470"/>
                  <a:gd name="connsiteX150-8881" fmla="*/ 5015871 w 6006665"/>
                  <a:gd name="connsiteY150-8882" fmla="*/ 2074760 h 3006470"/>
                  <a:gd name="connsiteX151-8883" fmla="*/ 5011326 w 6006665"/>
                  <a:gd name="connsiteY151-8884" fmla="*/ 2172476 h 3006470"/>
                  <a:gd name="connsiteX152-8885" fmla="*/ 4999419 w 6006665"/>
                  <a:gd name="connsiteY152-8886" fmla="*/ 2172476 h 3006470"/>
                  <a:gd name="connsiteX153-8887" fmla="*/ 4974967 w 6006665"/>
                  <a:gd name="connsiteY153-8888" fmla="*/ 2172476 h 3006470"/>
                  <a:gd name="connsiteX154-8889" fmla="*/ 4963605 w 6006665"/>
                  <a:gd name="connsiteY154-8890" fmla="*/ 2224742 h 3006470"/>
                  <a:gd name="connsiteX155-8891" fmla="*/ 4974967 w 6006665"/>
                  <a:gd name="connsiteY155-8892" fmla="*/ 2252012 h 3006470"/>
                  <a:gd name="connsiteX156-8893" fmla="*/ 4909065 w 6006665"/>
                  <a:gd name="connsiteY156-8894" fmla="*/ 2286099 h 3006470"/>
                  <a:gd name="connsiteX157-8895" fmla="*/ 4897703 w 6006665"/>
                  <a:gd name="connsiteY157-8896" fmla="*/ 2354273 h 3006470"/>
                  <a:gd name="connsiteX158-8897" fmla="*/ 4845437 w 6006665"/>
                  <a:gd name="connsiteY158-8898" fmla="*/ 2370180 h 3006470"/>
                  <a:gd name="connsiteX159-8899" fmla="*/ 4834074 w 6006665"/>
                  <a:gd name="connsiteY159-8900" fmla="*/ 2429264 h 3006470"/>
                  <a:gd name="connsiteX160-8901" fmla="*/ 4779535 w 6006665"/>
                  <a:gd name="connsiteY160-8902" fmla="*/ 2488348 h 3006470"/>
                  <a:gd name="connsiteX161-8903" fmla="*/ 4777225 w 6006665"/>
                  <a:gd name="connsiteY161-8904" fmla="*/ 2477952 h 3006470"/>
                  <a:gd name="connsiteX162-8905" fmla="*/ 4767628 w 6006665"/>
                  <a:gd name="connsiteY162-8906" fmla="*/ 2488348 h 3006470"/>
                  <a:gd name="connsiteX163-8907" fmla="*/ 4758538 w 6006665"/>
                  <a:gd name="connsiteY163-8908" fmla="*/ 2447444 h 3006470"/>
                  <a:gd name="connsiteX164-8909" fmla="*/ 4742631 w 6006665"/>
                  <a:gd name="connsiteY164-8910" fmla="*/ 2361090 h 3006470"/>
                  <a:gd name="connsiteX165-8911" fmla="*/ 4715361 w 6006665"/>
                  <a:gd name="connsiteY165-8912" fmla="*/ 2220198 h 3006470"/>
                  <a:gd name="connsiteX166-8913" fmla="*/ 4735813 w 6006665"/>
                  <a:gd name="connsiteY166-8914" fmla="*/ 2129299 h 3006470"/>
                  <a:gd name="connsiteX167-8915" fmla="*/ 4767628 w 6006665"/>
                  <a:gd name="connsiteY167-8916" fmla="*/ 2086122 h 3006470"/>
                  <a:gd name="connsiteX168-8917" fmla="*/ 4767628 w 6006665"/>
                  <a:gd name="connsiteY168-8918" fmla="*/ 2058853 h 3006470"/>
                  <a:gd name="connsiteX169-8919" fmla="*/ 4826712 w 6006665"/>
                  <a:gd name="connsiteY169-8920" fmla="*/ 2042945 h 3006470"/>
                  <a:gd name="connsiteX170-8921" fmla="*/ 4892613 w 6006665"/>
                  <a:gd name="connsiteY170-8922" fmla="*/ 1952047 h 3006470"/>
                  <a:gd name="connsiteX171-8923" fmla="*/ 4956243 w 6006665"/>
                  <a:gd name="connsiteY171-8924" fmla="*/ 1877056 h 3006470"/>
                  <a:gd name="connsiteX172-8925" fmla="*/ 5022143 w 6006665"/>
                  <a:gd name="connsiteY172-8926" fmla="*/ 1817971 h 3006470"/>
                  <a:gd name="connsiteX173-8927" fmla="*/ 5046694 w 6006665"/>
                  <a:gd name="connsiteY173-8928" fmla="*/ 1710844 h 3006470"/>
                  <a:gd name="connsiteX174-8929" fmla="*/ 5015871 w 6006665"/>
                  <a:gd name="connsiteY174-8930" fmla="*/ 1715711 h 3006470"/>
                  <a:gd name="connsiteX175-8931" fmla="*/ 4995419 w 6006665"/>
                  <a:gd name="connsiteY175-8932" fmla="*/ 1779340 h 3006470"/>
                  <a:gd name="connsiteX176-8933" fmla="*/ 4904521 w 6006665"/>
                  <a:gd name="connsiteY176-8934" fmla="*/ 1865693 h 3006470"/>
                  <a:gd name="connsiteX177-8935" fmla="*/ 4901708 w 6006665"/>
                  <a:gd name="connsiteY177-8936" fmla="*/ 1857053 h 3006470"/>
                  <a:gd name="connsiteX178-8937" fmla="*/ 4892613 w 6006665"/>
                  <a:gd name="connsiteY178-8938" fmla="*/ 1865693 h 3006470"/>
                  <a:gd name="connsiteX179-8939" fmla="*/ 4861835 w 6006665"/>
                  <a:gd name="connsiteY179-8940" fmla="*/ 1771159 h 3006470"/>
                  <a:gd name="connsiteX180-8941" fmla="*/ 4779535 w 6006665"/>
                  <a:gd name="connsiteY180-8942" fmla="*/ 1795247 h 3006470"/>
                  <a:gd name="connsiteX181-8943" fmla="*/ 4684091 w 6006665"/>
                  <a:gd name="connsiteY181-8944" fmla="*/ 1920232 h 3006470"/>
                  <a:gd name="connsiteX182-8945" fmla="*/ 4715906 w 6006665"/>
                  <a:gd name="connsiteY182-8946" fmla="*/ 1967954 h 3006470"/>
                  <a:gd name="connsiteX183-8947" fmla="*/ 4636369 w 6006665"/>
                  <a:gd name="connsiteY183-8948" fmla="*/ 1983861 h 3006470"/>
                  <a:gd name="connsiteX184-8949" fmla="*/ 4577285 w 6006665"/>
                  <a:gd name="connsiteY184-8950" fmla="*/ 1988406 h 3006470"/>
                  <a:gd name="connsiteX185-8951" fmla="*/ 4577373 w 6006665"/>
                  <a:gd name="connsiteY185-8952" fmla="*/ 1987484 h 3006470"/>
                  <a:gd name="connsiteX186-8953" fmla="*/ 4565379 w 6006665"/>
                  <a:gd name="connsiteY186-8954" fmla="*/ 1988406 h 3006470"/>
                  <a:gd name="connsiteX187-8955" fmla="*/ 4569923 w 6006665"/>
                  <a:gd name="connsiteY187-8956" fmla="*/ 1940685 h 3006470"/>
                  <a:gd name="connsiteX188-8957" fmla="*/ 4520081 w 6006665"/>
                  <a:gd name="connsiteY188-8958" fmla="*/ 1931099 h 3006470"/>
                  <a:gd name="connsiteX189-8959" fmla="*/ 4475025 w 6006665"/>
                  <a:gd name="connsiteY189-8960" fmla="*/ 1961137 h 3006470"/>
                  <a:gd name="connsiteX190-8961" fmla="*/ 4464394 w 6006665"/>
                  <a:gd name="connsiteY190-8962" fmla="*/ 1960286 h 3006470"/>
                  <a:gd name="connsiteX191-8963" fmla="*/ 4463118 w 6006665"/>
                  <a:gd name="connsiteY191-8964" fmla="*/ 1961137 h 3006470"/>
                  <a:gd name="connsiteX192-8965" fmla="*/ 4357637 w 6006665"/>
                  <a:gd name="connsiteY192-8966" fmla="*/ 1952698 h 3006470"/>
                  <a:gd name="connsiteX193-8967" fmla="*/ 4243233 w 6006665"/>
                  <a:gd name="connsiteY193-8968" fmla="*/ 1972499 h 3006470"/>
                  <a:gd name="connsiteX194-8969" fmla="*/ 4125065 w 6006665"/>
                  <a:gd name="connsiteY194-8970" fmla="*/ 2106574 h 3006470"/>
                  <a:gd name="connsiteX195-8971" fmla="*/ 3984173 w 6006665"/>
                  <a:gd name="connsiteY195-8972" fmla="*/ 2263374 h 3006470"/>
                  <a:gd name="connsiteX196-8973" fmla="*/ 4038712 w 6006665"/>
                  <a:gd name="connsiteY196-8974" fmla="*/ 2267919 h 3006470"/>
                  <a:gd name="connsiteX197-8975" fmla="*/ 4059164 w 6006665"/>
                  <a:gd name="connsiteY197-8976" fmla="*/ 2311096 h 3006470"/>
                  <a:gd name="connsiteX198-8977" fmla="*/ 4087782 w 6006665"/>
                  <a:gd name="connsiteY198-8978" fmla="*/ 2319513 h 3006470"/>
                  <a:gd name="connsiteX199-8979" fmla="*/ 4106341 w 6006665"/>
                  <a:gd name="connsiteY199-8980" fmla="*/ 2290644 h 3006470"/>
                  <a:gd name="connsiteX200-8981" fmla="*/ 4117411 w 6006665"/>
                  <a:gd name="connsiteY200-8982" fmla="*/ 2291946 h 3006470"/>
                  <a:gd name="connsiteX201-8983" fmla="*/ 4118248 w 6006665"/>
                  <a:gd name="connsiteY201-8984" fmla="*/ 2290644 h 3006470"/>
                  <a:gd name="connsiteX202-8985" fmla="*/ 4156880 w 6006665"/>
                  <a:gd name="connsiteY202-8986" fmla="*/ 2295189 h 3006470"/>
                  <a:gd name="connsiteX203-8987" fmla="*/ 4211419 w 6006665"/>
                  <a:gd name="connsiteY203-8988" fmla="*/ 2365635 h 3006470"/>
                  <a:gd name="connsiteX204-8989" fmla="*/ 4215964 w 6006665"/>
                  <a:gd name="connsiteY204-8990" fmla="*/ 2413357 h 3006470"/>
                  <a:gd name="connsiteX205-8991" fmla="*/ 4184149 w 6006665"/>
                  <a:gd name="connsiteY205-8992" fmla="*/ 2472441 h 3006470"/>
                  <a:gd name="connsiteX206-8993" fmla="*/ 4177332 w 6006665"/>
                  <a:gd name="connsiteY206-8994" fmla="*/ 2542887 h 3006470"/>
                  <a:gd name="connsiteX207-8995" fmla="*/ 4161425 w 6006665"/>
                  <a:gd name="connsiteY207-8996" fmla="*/ 2629241 h 3006470"/>
                  <a:gd name="connsiteX208-8997" fmla="*/ 4109158 w 6006665"/>
                  <a:gd name="connsiteY208-8998" fmla="*/ 2708777 h 3006470"/>
                  <a:gd name="connsiteX209-8999" fmla="*/ 4097796 w 6006665"/>
                  <a:gd name="connsiteY209-9000" fmla="*/ 2747409 h 3006470"/>
                  <a:gd name="connsiteX210-9001" fmla="*/ 4043257 w 6006665"/>
                  <a:gd name="connsiteY210-9002" fmla="*/ 2806493 h 3006470"/>
                  <a:gd name="connsiteX211-9003" fmla="*/ 3995535 w 6006665"/>
                  <a:gd name="connsiteY211-9004" fmla="*/ 2865577 h 3006470"/>
                  <a:gd name="connsiteX212-9005" fmla="*/ 3975083 w 6006665"/>
                  <a:gd name="connsiteY212-9006" fmla="*/ 2897392 h 3006470"/>
                  <a:gd name="connsiteX213-9007" fmla="*/ 3925089 w 6006665"/>
                  <a:gd name="connsiteY213-9008" fmla="*/ 2924661 h 3006470"/>
                  <a:gd name="connsiteX214-9009" fmla="*/ 3913182 w 6006665"/>
                  <a:gd name="connsiteY214-9010" fmla="*/ 2924661 h 3006470"/>
                  <a:gd name="connsiteX215-9011" fmla="*/ 3904637 w 6006665"/>
                  <a:gd name="connsiteY215-9012" fmla="*/ 2924661 h 3006470"/>
                  <a:gd name="connsiteX216-9013" fmla="*/ 3892729 w 6006665"/>
                  <a:gd name="connsiteY216-9014" fmla="*/ 2924661 h 3006470"/>
                  <a:gd name="connsiteX217-9015" fmla="*/ 3871063 w 6006665"/>
                  <a:gd name="connsiteY217-9016" fmla="*/ 2908412 h 3006470"/>
                  <a:gd name="connsiteX218-9017" fmla="*/ 3829645 w 6006665"/>
                  <a:gd name="connsiteY218-9018" fmla="*/ 2936024 h 3006470"/>
                  <a:gd name="connsiteX219-9019" fmla="*/ 3822828 w 6006665"/>
                  <a:gd name="connsiteY219-9020" fmla="*/ 2956476 h 3006470"/>
                  <a:gd name="connsiteX220-9021" fmla="*/ 3818283 w 6006665"/>
                  <a:gd name="connsiteY220-9022" fmla="*/ 2947386 h 3006470"/>
                  <a:gd name="connsiteX221-9023" fmla="*/ 3818283 w 6006665"/>
                  <a:gd name="connsiteY221-9024" fmla="*/ 2935660 h 3006470"/>
                  <a:gd name="connsiteX222-9025" fmla="*/ 3817738 w 6006665"/>
                  <a:gd name="connsiteY222-9026" fmla="*/ 2936024 h 3006470"/>
                  <a:gd name="connsiteX223-9027" fmla="*/ 3810921 w 6006665"/>
                  <a:gd name="connsiteY223-9028" fmla="*/ 2956476 h 3006470"/>
                  <a:gd name="connsiteX224-9029" fmla="*/ 3806376 w 6006665"/>
                  <a:gd name="connsiteY224-9030" fmla="*/ 2947386 h 3006470"/>
                  <a:gd name="connsiteX225-9031" fmla="*/ 3806376 w 6006665"/>
                  <a:gd name="connsiteY225-9032" fmla="*/ 2920116 h 3006470"/>
                  <a:gd name="connsiteX226-9033" fmla="*/ 3818283 w 6006665"/>
                  <a:gd name="connsiteY226-9034" fmla="*/ 2920116 h 3006470"/>
                  <a:gd name="connsiteX227-9035" fmla="*/ 3826828 w 6006665"/>
                  <a:gd name="connsiteY227-9036" fmla="*/ 2920116 h 3006470"/>
                  <a:gd name="connsiteX228-9037" fmla="*/ 3833645 w 6006665"/>
                  <a:gd name="connsiteY228-9038" fmla="*/ 2861032 h 3006470"/>
                  <a:gd name="connsiteX229-9039" fmla="*/ 3822283 w 6006665"/>
                  <a:gd name="connsiteY229-9040" fmla="*/ 2817856 h 3006470"/>
                  <a:gd name="connsiteX230-9041" fmla="*/ 3849553 w 6006665"/>
                  <a:gd name="connsiteY230-9042" fmla="*/ 2795131 h 3006470"/>
                  <a:gd name="connsiteX231-9043" fmla="*/ 3858814 w 6006665"/>
                  <a:gd name="connsiteY231-9044" fmla="*/ 2797336 h 3006470"/>
                  <a:gd name="connsiteX232-9045" fmla="*/ 3861460 w 6006665"/>
                  <a:gd name="connsiteY232-9046" fmla="*/ 2795131 h 3006470"/>
                  <a:gd name="connsiteX233-9047" fmla="*/ 3898487 w 6006665"/>
                  <a:gd name="connsiteY233-9048" fmla="*/ 2803947 h 3006470"/>
                  <a:gd name="connsiteX234-9049" fmla="*/ 3919999 w 6006665"/>
                  <a:gd name="connsiteY234-9050" fmla="*/ 2758772 h 3006470"/>
                  <a:gd name="connsiteX235-9051" fmla="*/ 3935906 w 6006665"/>
                  <a:gd name="connsiteY235-9052" fmla="*/ 2699687 h 3006470"/>
                  <a:gd name="connsiteX236-9053" fmla="*/ 3947269 w 6006665"/>
                  <a:gd name="connsiteY236-9054" fmla="*/ 2676963 h 3006470"/>
                  <a:gd name="connsiteX237-9055" fmla="*/ 3966292 w 6006665"/>
                  <a:gd name="connsiteY237-9056" fmla="*/ 2632575 h 3006470"/>
                  <a:gd name="connsiteX238-9057" fmla="*/ 3915999 w 6006665"/>
                  <a:gd name="connsiteY238-9058" fmla="*/ 2645148 h 3006470"/>
                  <a:gd name="connsiteX239-9059" fmla="*/ 3888729 w 6006665"/>
                  <a:gd name="connsiteY239-9060" fmla="*/ 2667873 h 3006470"/>
                  <a:gd name="connsiteX240-9061" fmla="*/ 3876822 w 6006665"/>
                  <a:gd name="connsiteY240-9062" fmla="*/ 2667873 h 3006470"/>
                  <a:gd name="connsiteX241-9063" fmla="*/ 3829645 w 6006665"/>
                  <a:gd name="connsiteY241-9064" fmla="*/ 2667873 h 3006470"/>
                  <a:gd name="connsiteX242-9065" fmla="*/ 3817738 w 6006665"/>
                  <a:gd name="connsiteY242-9066" fmla="*/ 2667873 h 3006470"/>
                  <a:gd name="connsiteX243-9067" fmla="*/ 3801831 w 6006665"/>
                  <a:gd name="connsiteY243-9068" fmla="*/ 2613334 h 3006470"/>
                  <a:gd name="connsiteX244-9069" fmla="*/ 3758654 w 6006665"/>
                  <a:gd name="connsiteY244-9070" fmla="*/ 2574702 h 3006470"/>
                  <a:gd name="connsiteX245-9071" fmla="*/ 3692753 w 6006665"/>
                  <a:gd name="connsiteY245-9072" fmla="*/ 2558795 h 3006470"/>
                  <a:gd name="connsiteX246-9073" fmla="*/ 3683663 w 6006665"/>
                  <a:gd name="connsiteY246-9074" fmla="*/ 2499711 h 3006470"/>
                  <a:gd name="connsiteX247-9075" fmla="*/ 3672301 w 6006665"/>
                  <a:gd name="connsiteY247-9076" fmla="*/ 2467896 h 3006470"/>
                  <a:gd name="connsiteX248-9077" fmla="*/ 3656393 w 6006665"/>
                  <a:gd name="connsiteY248-9078" fmla="*/ 2440627 h 3006470"/>
                  <a:gd name="connsiteX249-9079" fmla="*/ 3633669 w 6006665"/>
                  <a:gd name="connsiteY249-9080" fmla="*/ 2381542 h 3006470"/>
                  <a:gd name="connsiteX250-9081" fmla="*/ 3601854 w 6006665"/>
                  <a:gd name="connsiteY250-9082" fmla="*/ 2361090 h 3006470"/>
                  <a:gd name="connsiteX251-9083" fmla="*/ 3545995 w 6006665"/>
                  <a:gd name="connsiteY251-9084" fmla="*/ 2339606 h 3006470"/>
                  <a:gd name="connsiteX252-9085" fmla="*/ 3506955 w 6006665"/>
                  <a:gd name="connsiteY252-9086" fmla="*/ 2345183 h 3006470"/>
                  <a:gd name="connsiteX253-9087" fmla="*/ 3463779 w 6006665"/>
                  <a:gd name="connsiteY253-9088" fmla="*/ 2354273 h 3006470"/>
                  <a:gd name="connsiteX254-9089" fmla="*/ 3431964 w 6006665"/>
                  <a:gd name="connsiteY254-9090" fmla="*/ 2381542 h 3006470"/>
                  <a:gd name="connsiteX255-9091" fmla="*/ 3452416 w 6006665"/>
                  <a:gd name="connsiteY255-9092" fmla="*/ 2397450 h 3006470"/>
                  <a:gd name="connsiteX256-9093" fmla="*/ 3452416 w 6006665"/>
                  <a:gd name="connsiteY256-9094" fmla="*/ 2429264 h 3006470"/>
                  <a:gd name="connsiteX257-9095" fmla="*/ 3431964 w 6006665"/>
                  <a:gd name="connsiteY257-9096" fmla="*/ 2451989 h 3006470"/>
                  <a:gd name="connsiteX258-9097" fmla="*/ 3400150 w 6006665"/>
                  <a:gd name="connsiteY258-9098" fmla="*/ 2511073 h 3006470"/>
                  <a:gd name="connsiteX259-9099" fmla="*/ 3400150 w 6006665"/>
                  <a:gd name="connsiteY259-9100" fmla="*/ 2538343 h 3006470"/>
                  <a:gd name="connsiteX260-9101" fmla="*/ 3350155 w 6006665"/>
                  <a:gd name="connsiteY260-9102" fmla="*/ 2570157 h 3006470"/>
                  <a:gd name="connsiteX261-9103" fmla="*/ 3342342 w 6006665"/>
                  <a:gd name="connsiteY261-9104" fmla="*/ 2567553 h 3006470"/>
                  <a:gd name="connsiteX262-9105" fmla="*/ 3338249 w 6006665"/>
                  <a:gd name="connsiteY262-9106" fmla="*/ 2570157 h 3006470"/>
                  <a:gd name="connsiteX263-9107" fmla="*/ 3290527 w 6006665"/>
                  <a:gd name="connsiteY263-9108" fmla="*/ 2554250 h 3006470"/>
                  <a:gd name="connsiteX264-9109" fmla="*/ 3259257 w 6006665"/>
                  <a:gd name="connsiteY264-9110" fmla="*/ 2554250 h 3006470"/>
                  <a:gd name="connsiteX265-9111" fmla="*/ 3247350 w 6006665"/>
                  <a:gd name="connsiteY265-9112" fmla="*/ 2554250 h 3006470"/>
                  <a:gd name="connsiteX266-9113" fmla="*/ 3231443 w 6006665"/>
                  <a:gd name="connsiteY266-9114" fmla="*/ 2538343 h 3006470"/>
                  <a:gd name="connsiteX267-9115" fmla="*/ 3213271 w 6006665"/>
                  <a:gd name="connsiteY267-9116" fmla="*/ 2533799 h 3006470"/>
                  <a:gd name="connsiteX268-9117" fmla="*/ 3168359 w 6006665"/>
                  <a:gd name="connsiteY268-9118" fmla="*/ 2570157 h 3006470"/>
                  <a:gd name="connsiteX269-9119" fmla="*/ 3120637 w 6006665"/>
                  <a:gd name="connsiteY269-9120" fmla="*/ 2581519 h 3006470"/>
                  <a:gd name="connsiteX270-9121" fmla="*/ 3082005 w 6006665"/>
                  <a:gd name="connsiteY270-9122" fmla="*/ 2597427 h 3006470"/>
                  <a:gd name="connsiteX271-9123" fmla="*/ 3074460 w 6006665"/>
                  <a:gd name="connsiteY271-9124" fmla="*/ 2595630 h 3006470"/>
                  <a:gd name="connsiteX272-9125" fmla="*/ 3070098 w 6006665"/>
                  <a:gd name="connsiteY272-9126" fmla="*/ 2597427 h 3006470"/>
                  <a:gd name="connsiteX273-9127" fmla="*/ 3022376 w 6006665"/>
                  <a:gd name="connsiteY273-9128" fmla="*/ 2586064 h 3006470"/>
                  <a:gd name="connsiteX274-9129" fmla="*/ 3000196 w 6006665"/>
                  <a:gd name="connsiteY274-9130" fmla="*/ 2586064 h 3006470"/>
                  <a:gd name="connsiteX275-9131" fmla="*/ 2988289 w 6006665"/>
                  <a:gd name="connsiteY275-9132" fmla="*/ 2586064 h 3006470"/>
                  <a:gd name="connsiteX276-9133" fmla="*/ 2967837 w 6006665"/>
                  <a:gd name="connsiteY276-9134" fmla="*/ 2554250 h 3006470"/>
                  <a:gd name="connsiteX277-9135" fmla="*/ 2929205 w 6006665"/>
                  <a:gd name="connsiteY277-9136" fmla="*/ 2526980 h 3006470"/>
                  <a:gd name="connsiteX278-9137" fmla="*/ 2902153 w 6006665"/>
                  <a:gd name="connsiteY278-9138" fmla="*/ 2523116 h 3006470"/>
                  <a:gd name="connsiteX279-9139" fmla="*/ 2861576 w 6006665"/>
                  <a:gd name="connsiteY279-9140" fmla="*/ 2526980 h 3006470"/>
                  <a:gd name="connsiteX280-9141" fmla="*/ 2822944 w 6006665"/>
                  <a:gd name="connsiteY280-9142" fmla="*/ 2538343 h 3006470"/>
                  <a:gd name="connsiteX281-9143" fmla="*/ 2818139 w 6006665"/>
                  <a:gd name="connsiteY281-9144" fmla="*/ 2536254 h 3006470"/>
                  <a:gd name="connsiteX282-9145" fmla="*/ 2811037 w 6006665"/>
                  <a:gd name="connsiteY282-9146" fmla="*/ 2538343 h 3006470"/>
                  <a:gd name="connsiteX283-9147" fmla="*/ 2758770 w 6006665"/>
                  <a:gd name="connsiteY283-9148" fmla="*/ 2515618 h 3006470"/>
                  <a:gd name="connsiteX284-9149" fmla="*/ 2751953 w 6006665"/>
                  <a:gd name="connsiteY284-9150" fmla="*/ 2472441 h 3006470"/>
                  <a:gd name="connsiteX285-9151" fmla="*/ 2708776 w 6006665"/>
                  <a:gd name="connsiteY285-9152" fmla="*/ 2456534 h 3006470"/>
                  <a:gd name="connsiteX286-9153" fmla="*/ 2676962 w 6006665"/>
                  <a:gd name="connsiteY286-9154" fmla="*/ 2451989 h 3006470"/>
                  <a:gd name="connsiteX287-9155" fmla="*/ 2642534 w 6006665"/>
                  <a:gd name="connsiteY287-9156" fmla="*/ 2430245 h 3006470"/>
                  <a:gd name="connsiteX288-9157" fmla="*/ 2609333 w 6006665"/>
                  <a:gd name="connsiteY288-9158" fmla="*/ 2488348 h 3006470"/>
                  <a:gd name="connsiteX289-9159" fmla="*/ 2625240 w 6006665"/>
                  <a:gd name="connsiteY289-9160" fmla="*/ 2522435 h 3006470"/>
                  <a:gd name="connsiteX290-9161" fmla="*/ 2586608 w 6006665"/>
                  <a:gd name="connsiteY290-9162" fmla="*/ 2558795 h 3006470"/>
                  <a:gd name="connsiteX291-9163" fmla="*/ 2577105 w 6006665"/>
                  <a:gd name="connsiteY291-9164" fmla="*/ 2556532 h 3006470"/>
                  <a:gd name="connsiteX292-9165" fmla="*/ 2574701 w 6006665"/>
                  <a:gd name="connsiteY292-9166" fmla="*/ 2558795 h 3006470"/>
                  <a:gd name="connsiteX293-9167" fmla="*/ 2526979 w 6006665"/>
                  <a:gd name="connsiteY293-9168" fmla="*/ 2547432 h 3006470"/>
                  <a:gd name="connsiteX294-9169" fmla="*/ 2490620 w 6006665"/>
                  <a:gd name="connsiteY294-9170" fmla="*/ 2542887 h 3006470"/>
                  <a:gd name="connsiteX295-9171" fmla="*/ 2463350 w 6006665"/>
                  <a:gd name="connsiteY295-9172" fmla="*/ 2515618 h 3006470"/>
                  <a:gd name="connsiteX296-9173" fmla="*/ 2436625 w 6006665"/>
                  <a:gd name="connsiteY296-9174" fmla="*/ 2515618 h 3006470"/>
                  <a:gd name="connsiteX297-9175" fmla="*/ 2424718 w 6006665"/>
                  <a:gd name="connsiteY297-9176" fmla="*/ 2515618 h 3006470"/>
                  <a:gd name="connsiteX298-9177" fmla="*/ 2398858 w 6006665"/>
                  <a:gd name="connsiteY298-9178" fmla="*/ 2502687 h 3006470"/>
                  <a:gd name="connsiteX299-9179" fmla="*/ 2350272 w 6006665"/>
                  <a:gd name="connsiteY299-9180" fmla="*/ 2526980 h 3006470"/>
                  <a:gd name="connsiteX300-9181" fmla="*/ 2282098 w 6006665"/>
                  <a:gd name="connsiteY300-9182" fmla="*/ 2574702 h 3006470"/>
                  <a:gd name="connsiteX301-9183" fmla="*/ 2238921 w 6006665"/>
                  <a:gd name="connsiteY301-9184" fmla="*/ 2586064 h 3006470"/>
                  <a:gd name="connsiteX302-9185" fmla="*/ 2227559 w 6006665"/>
                  <a:gd name="connsiteY302-9186" fmla="*/ 2590609 h 3006470"/>
                  <a:gd name="connsiteX303-9187" fmla="*/ 2225178 w 6006665"/>
                  <a:gd name="connsiteY303-9188" fmla="*/ 2586799 h 3006470"/>
                  <a:gd name="connsiteX304-9189" fmla="*/ 2215652 w 6006665"/>
                  <a:gd name="connsiteY304-9190" fmla="*/ 2590609 h 3006470"/>
                  <a:gd name="connsiteX305-9191" fmla="*/ 2193596 w 6006665"/>
                  <a:gd name="connsiteY305-9192" fmla="*/ 2555320 h 3006470"/>
                  <a:gd name="connsiteX306-9193" fmla="*/ 2157112 w 6006665"/>
                  <a:gd name="connsiteY306-9194" fmla="*/ 2558795 h 3006470"/>
                  <a:gd name="connsiteX307-9195" fmla="*/ 2156291 w 6006665"/>
                  <a:gd name="connsiteY307-9196" fmla="*/ 2557739 h 3006470"/>
                  <a:gd name="connsiteX308-9197" fmla="*/ 2145205 w 6006665"/>
                  <a:gd name="connsiteY308-9198" fmla="*/ 2558795 h 3006470"/>
                  <a:gd name="connsiteX309-9199" fmla="*/ 2129298 w 6006665"/>
                  <a:gd name="connsiteY309-9200" fmla="*/ 2538343 h 3006470"/>
                  <a:gd name="connsiteX310-9201" fmla="*/ 2086121 w 6006665"/>
                  <a:gd name="connsiteY310-9202" fmla="*/ 2495166 h 3006470"/>
                  <a:gd name="connsiteX311-9203" fmla="*/ 2027582 w 6006665"/>
                  <a:gd name="connsiteY311-9204" fmla="*/ 2499711 h 3006470"/>
                  <a:gd name="connsiteX312-9205" fmla="*/ 2023845 w 6006665"/>
                  <a:gd name="connsiteY312-9206" fmla="*/ 2497111 h 3006470"/>
                  <a:gd name="connsiteX313-9207" fmla="*/ 1952591 w 6006665"/>
                  <a:gd name="connsiteY313-9208" fmla="*/ 2495166 h 3006470"/>
                  <a:gd name="connsiteX314-9209" fmla="*/ 1811153 w 6006665"/>
                  <a:gd name="connsiteY314-9210" fmla="*/ 2295189 h 3006470"/>
                  <a:gd name="connsiteX315-9211" fmla="*/ 1748069 w 6006665"/>
                  <a:gd name="connsiteY315-9212" fmla="*/ 2333821 h 3006470"/>
                  <a:gd name="connsiteX316-9213" fmla="*/ 1711709 w 6006665"/>
                  <a:gd name="connsiteY316-9214" fmla="*/ 2338366 h 3006470"/>
                  <a:gd name="connsiteX317-9215" fmla="*/ 1711926 w 6006665"/>
                  <a:gd name="connsiteY317-9216" fmla="*/ 2336850 h 3006470"/>
                  <a:gd name="connsiteX318-9217" fmla="*/ 1699803 w 6006665"/>
                  <a:gd name="connsiteY318-9218" fmla="*/ 2338366 h 3006470"/>
                  <a:gd name="connsiteX319-9219" fmla="*/ 1704347 w 6006665"/>
                  <a:gd name="connsiteY319-9220" fmla="*/ 2306551 h 3006470"/>
                  <a:gd name="connsiteX320-9221" fmla="*/ 1662460 w 6006665"/>
                  <a:gd name="connsiteY320-9222" fmla="*/ 2288600 h 3006470"/>
                  <a:gd name="connsiteX321-9223" fmla="*/ 1629901 w 6006665"/>
                  <a:gd name="connsiteY321-9224" fmla="*/ 2302006 h 3006470"/>
                  <a:gd name="connsiteX322-9225" fmla="*/ 1629300 w 6006665"/>
                  <a:gd name="connsiteY322-9226" fmla="*/ 2297351 h 3006470"/>
                  <a:gd name="connsiteX323-9227" fmla="*/ 1617994 w 6006665"/>
                  <a:gd name="connsiteY323-9228" fmla="*/ 2302006 h 3006470"/>
                  <a:gd name="connsiteX324-9229" fmla="*/ 1608904 w 6006665"/>
                  <a:gd name="connsiteY324-9230" fmla="*/ 2231560 h 3006470"/>
                  <a:gd name="connsiteX325-9231" fmla="*/ 1552684 w 6006665"/>
                  <a:gd name="connsiteY325-9232" fmla="*/ 2221867 h 3006470"/>
                  <a:gd name="connsiteX326-9233" fmla="*/ 1518550 w 6006665"/>
                  <a:gd name="connsiteY326-9234" fmla="*/ 2247467 h 3006470"/>
                  <a:gd name="connsiteX327-9235" fmla="*/ 1425379 w 6006665"/>
                  <a:gd name="connsiteY327-9236" fmla="*/ 2267919 h 3006470"/>
                  <a:gd name="connsiteX328-9237" fmla="*/ 1409472 w 6006665"/>
                  <a:gd name="connsiteY328-9238" fmla="*/ 2286099 h 3006470"/>
                  <a:gd name="connsiteX329-9239" fmla="*/ 1270852 w 6006665"/>
                  <a:gd name="connsiteY329-9240" fmla="*/ 2306551 h 3006470"/>
                  <a:gd name="connsiteX330-9241" fmla="*/ 1254945 w 6006665"/>
                  <a:gd name="connsiteY330-9242" fmla="*/ 2327003 h 3006470"/>
                  <a:gd name="connsiteX331-9243" fmla="*/ 1282214 w 6006665"/>
                  <a:gd name="connsiteY331-9244" fmla="*/ 2370180 h 3006470"/>
                  <a:gd name="connsiteX332-9245" fmla="*/ 1243582 w 6006665"/>
                  <a:gd name="connsiteY332-9246" fmla="*/ 2386087 h 3006470"/>
                  <a:gd name="connsiteX333-9247" fmla="*/ 1254945 w 6006665"/>
                  <a:gd name="connsiteY333-9248" fmla="*/ 2404267 h 3006470"/>
                  <a:gd name="connsiteX334-9249" fmla="*/ 1216313 w 6006665"/>
                  <a:gd name="connsiteY334-9250" fmla="*/ 2429264 h 3006470"/>
                  <a:gd name="connsiteX335-9251" fmla="*/ 1275397 w 6006665"/>
                  <a:gd name="connsiteY335-9252" fmla="*/ 2472441 h 3006470"/>
                  <a:gd name="connsiteX336-9253" fmla="*/ 1270852 w 6006665"/>
                  <a:gd name="connsiteY336-9254" fmla="*/ 2499711 h 3006470"/>
                  <a:gd name="connsiteX337-9255" fmla="*/ 1259108 w 6006665"/>
                  <a:gd name="connsiteY337-9256" fmla="*/ 2498732 h 3006470"/>
                  <a:gd name="connsiteX338-9257" fmla="*/ 1258945 w 6006665"/>
                  <a:gd name="connsiteY338-9258" fmla="*/ 2499711 h 3006470"/>
                  <a:gd name="connsiteX339-9259" fmla="*/ 1215644 w 6006665"/>
                  <a:gd name="connsiteY339-9260" fmla="*/ 2496102 h 3006470"/>
                  <a:gd name="connsiteX340-9261" fmla="*/ 1204950 w 6006665"/>
                  <a:gd name="connsiteY340-9262" fmla="*/ 2511073 h 3006470"/>
                  <a:gd name="connsiteX341-9263" fmla="*/ 1196495 w 6006665"/>
                  <a:gd name="connsiteY341-9264" fmla="*/ 2506241 h 3006470"/>
                  <a:gd name="connsiteX342-9265" fmla="*/ 1193043 w 6006665"/>
                  <a:gd name="connsiteY342-9266" fmla="*/ 2511073 h 3006470"/>
                  <a:gd name="connsiteX343-9267" fmla="*/ 1145322 w 6006665"/>
                  <a:gd name="connsiteY343-9268" fmla="*/ 2483803 h 3006470"/>
                  <a:gd name="connsiteX344-9269" fmla="*/ 1098145 w 6006665"/>
                  <a:gd name="connsiteY344-9270" fmla="*/ 2483803 h 3006470"/>
                  <a:gd name="connsiteX345-9271" fmla="*/ 1061785 w 6006665"/>
                  <a:gd name="connsiteY345-9272" fmla="*/ 2511073 h 3006470"/>
                  <a:gd name="connsiteX346-9273" fmla="*/ 1055322 w 6006665"/>
                  <a:gd name="connsiteY346-9274" fmla="*/ 2506990 h 3006470"/>
                  <a:gd name="connsiteX347-9275" fmla="*/ 1049878 w 6006665"/>
                  <a:gd name="connsiteY347-9276" fmla="*/ 2511073 h 3006470"/>
                  <a:gd name="connsiteX348-9277" fmla="*/ 1006701 w 6006665"/>
                  <a:gd name="connsiteY348-9278" fmla="*/ 2483803 h 3006470"/>
                  <a:gd name="connsiteX349-9279" fmla="*/ 924893 w 6006665"/>
                  <a:gd name="connsiteY349-9280" fmla="*/ 2447444 h 3006470"/>
                  <a:gd name="connsiteX350-9281" fmla="*/ 877716 w 6006665"/>
                  <a:gd name="connsiteY350-9282" fmla="*/ 2447444 h 3006470"/>
                  <a:gd name="connsiteX351-9283" fmla="*/ 802724 w 6006665"/>
                  <a:gd name="connsiteY351-9284" fmla="*/ 2511073 h 3006470"/>
                  <a:gd name="connsiteX352-9285" fmla="*/ 798179 w 6006665"/>
                  <a:gd name="connsiteY352-9286" fmla="*/ 2554250 h 3006470"/>
                  <a:gd name="connsiteX353-9287" fmla="*/ 787406 w 6006665"/>
                  <a:gd name="connsiteY353-9288" fmla="*/ 2543477 h 3006470"/>
                  <a:gd name="connsiteX354-9289" fmla="*/ 786272 w 6006665"/>
                  <a:gd name="connsiteY354-9290" fmla="*/ 2554250 h 3006470"/>
                  <a:gd name="connsiteX355-9291" fmla="*/ 756063 w 6006665"/>
                  <a:gd name="connsiteY355-9292" fmla="*/ 2524040 h 3006470"/>
                  <a:gd name="connsiteX356-9293" fmla="*/ 732278 w 6006665"/>
                  <a:gd name="connsiteY356-9294" fmla="*/ 2581519 h 3006470"/>
                  <a:gd name="connsiteX357-9295" fmla="*/ 743640 w 6006665"/>
                  <a:gd name="connsiteY357-9296" fmla="*/ 2590609 h 3006470"/>
                  <a:gd name="connsiteX358-9297" fmla="*/ 723188 w 6006665"/>
                  <a:gd name="connsiteY358-9298" fmla="*/ 2633786 h 3006470"/>
                  <a:gd name="connsiteX359-9299" fmla="*/ 747026 w 6006665"/>
                  <a:gd name="connsiteY359-9300" fmla="*/ 2670627 h 3006470"/>
                  <a:gd name="connsiteX360-9301" fmla="*/ 763548 w 6006665"/>
                  <a:gd name="connsiteY360-9302" fmla="*/ 2667873 h 3006470"/>
                  <a:gd name="connsiteX361-9303" fmla="*/ 764871 w 6006665"/>
                  <a:gd name="connsiteY361-9304" fmla="*/ 2669637 h 3006470"/>
                  <a:gd name="connsiteX362-9305" fmla="*/ 775455 w 6006665"/>
                  <a:gd name="connsiteY362-9306" fmla="*/ 2667873 h 3006470"/>
                  <a:gd name="connsiteX363-9307" fmla="*/ 802724 w 6006665"/>
                  <a:gd name="connsiteY363-9308" fmla="*/ 2704232 h 3006470"/>
                  <a:gd name="connsiteX364-9309" fmla="*/ 798179 w 6006665"/>
                  <a:gd name="connsiteY364-9310" fmla="*/ 2731502 h 3006470"/>
                  <a:gd name="connsiteX365-9311" fmla="*/ 818632 w 6006665"/>
                  <a:gd name="connsiteY365-9312" fmla="*/ 2742864 h 3006470"/>
                  <a:gd name="connsiteX366-9313" fmla="*/ 802724 w 6006665"/>
                  <a:gd name="connsiteY366-9314" fmla="*/ 2774679 h 3006470"/>
                  <a:gd name="connsiteX367-9315" fmla="*/ 766365 w 6006665"/>
                  <a:gd name="connsiteY367-9316" fmla="*/ 2779224 h 3006470"/>
                  <a:gd name="connsiteX368-9317" fmla="*/ 727733 w 6006665"/>
                  <a:gd name="connsiteY368-9318" fmla="*/ 2838308 h 3006470"/>
                  <a:gd name="connsiteX369-9319" fmla="*/ 759548 w 6006665"/>
                  <a:gd name="connsiteY369-9320" fmla="*/ 2881485 h 3006470"/>
                  <a:gd name="connsiteX370-9321" fmla="*/ 759548 w 6006665"/>
                  <a:gd name="connsiteY370-9322" fmla="*/ 2920116 h 3006470"/>
                  <a:gd name="connsiteX371-9323" fmla="*/ 798179 w 6006665"/>
                  <a:gd name="connsiteY371-9324" fmla="*/ 2979201 h 3006470"/>
                  <a:gd name="connsiteX372-9325" fmla="*/ 775455 w 6006665"/>
                  <a:gd name="connsiteY372-9326" fmla="*/ 2995108 h 3006470"/>
                  <a:gd name="connsiteX373-9327" fmla="*/ 770910 w 6006665"/>
                  <a:gd name="connsiteY373-9328" fmla="*/ 3006470 h 3006470"/>
                  <a:gd name="connsiteX374-9329" fmla="*/ 759003 w 6006665"/>
                  <a:gd name="connsiteY374-9330" fmla="*/ 3006470 h 3006470"/>
                  <a:gd name="connsiteX375-9331" fmla="*/ 755003 w 6006665"/>
                  <a:gd name="connsiteY375-9332" fmla="*/ 3006470 h 3006470"/>
                  <a:gd name="connsiteX376-9333" fmla="*/ 743096 w 6006665"/>
                  <a:gd name="connsiteY376-9334" fmla="*/ 3006470 h 3006470"/>
                  <a:gd name="connsiteX377-9335" fmla="*/ 715826 w 6006665"/>
                  <a:gd name="connsiteY377-9336" fmla="*/ 2972383 h 3006470"/>
                  <a:gd name="connsiteX378-9337" fmla="*/ 704464 w 6006665"/>
                  <a:gd name="connsiteY378-9338" fmla="*/ 2972383 h 3006470"/>
                  <a:gd name="connsiteX379-9339" fmla="*/ 684012 w 6006665"/>
                  <a:gd name="connsiteY379-9340" fmla="*/ 2963293 h 3006470"/>
                  <a:gd name="connsiteX380-9341" fmla="*/ 672649 w 6006665"/>
                  <a:gd name="connsiteY380-9342" fmla="*/ 2940569 h 3006470"/>
                  <a:gd name="connsiteX381-9343" fmla="*/ 645222 w 6006665"/>
                  <a:gd name="connsiteY381-9344" fmla="*/ 2932732 h 3006470"/>
                  <a:gd name="connsiteX382-9345" fmla="*/ 625472 w 6006665"/>
                  <a:gd name="connsiteY382-9346" fmla="*/ 2936024 h 3006470"/>
                  <a:gd name="connsiteX383-9347" fmla="*/ 623771 w 6006665"/>
                  <a:gd name="connsiteY383-9348" fmla="*/ 2934323 h 3006470"/>
                  <a:gd name="connsiteX384-9349" fmla="*/ 613565 w 6006665"/>
                  <a:gd name="connsiteY384-9350" fmla="*/ 2936024 h 3006470"/>
                  <a:gd name="connsiteX385-9351" fmla="*/ 609020 w 6006665"/>
                  <a:gd name="connsiteY385-9352" fmla="*/ 2931479 h 3006470"/>
                  <a:gd name="connsiteX386-9353" fmla="*/ 559026 w 6006665"/>
                  <a:gd name="connsiteY386-9354" fmla="*/ 2904209 h 3006470"/>
                  <a:gd name="connsiteX387-9355" fmla="*/ 506760 w 6006665"/>
                  <a:gd name="connsiteY387-9356" fmla="*/ 2897392 h 3006470"/>
                  <a:gd name="connsiteX388-9357" fmla="*/ 483280 w 6006665"/>
                  <a:gd name="connsiteY388-9358" fmla="*/ 2890683 h 3006470"/>
                  <a:gd name="connsiteX389-9359" fmla="*/ 480035 w 6006665"/>
                  <a:gd name="connsiteY389-9360" fmla="*/ 2892847 h 3006470"/>
                  <a:gd name="connsiteX390-9361" fmla="*/ 475042 w 6006665"/>
                  <a:gd name="connsiteY390-9362" fmla="*/ 2888329 h 3006470"/>
                  <a:gd name="connsiteX391-9363" fmla="*/ 474945 w 6006665"/>
                  <a:gd name="connsiteY391-9364" fmla="*/ 2888302 h 3006470"/>
                  <a:gd name="connsiteX392-9365" fmla="*/ 468128 w 6006665"/>
                  <a:gd name="connsiteY392-9366" fmla="*/ 2892847 h 3006470"/>
                  <a:gd name="connsiteX393-9367" fmla="*/ 420406 w 6006665"/>
                  <a:gd name="connsiteY393-9368" fmla="*/ 2849670 h 3006470"/>
                  <a:gd name="connsiteX394-9369" fmla="*/ 381774 w 6006665"/>
                  <a:gd name="connsiteY394-9370" fmla="*/ 2833763 h 3006470"/>
                  <a:gd name="connsiteX395-9371" fmla="*/ 349960 w 6006665"/>
                  <a:gd name="connsiteY395-9372" fmla="*/ 2801948 h 3006470"/>
                  <a:gd name="connsiteX396-9373" fmla="*/ 377229 w 6006665"/>
                  <a:gd name="connsiteY396-9374" fmla="*/ 2795131 h 3006470"/>
                  <a:gd name="connsiteX397-9375" fmla="*/ 404499 w 6006665"/>
                  <a:gd name="connsiteY397-9376" fmla="*/ 2747409 h 3006470"/>
                  <a:gd name="connsiteX398-9377" fmla="*/ 388591 w 6006665"/>
                  <a:gd name="connsiteY398-9378" fmla="*/ 2731502 h 3006470"/>
                  <a:gd name="connsiteX399-9379" fmla="*/ 440858 w 6006665"/>
                  <a:gd name="connsiteY399-9380" fmla="*/ 2704232 h 3006470"/>
                  <a:gd name="connsiteX400-9381" fmla="*/ 440858 w 6006665"/>
                  <a:gd name="connsiteY400-9382" fmla="*/ 2701176 h 3006470"/>
                  <a:gd name="connsiteX401-9383" fmla="*/ 416406 w 6006665"/>
                  <a:gd name="connsiteY401-9384" fmla="*/ 2704232 h 3006470"/>
                  <a:gd name="connsiteX402-9385" fmla="*/ 416406 w 6006665"/>
                  <a:gd name="connsiteY402-9386" fmla="*/ 2702744 h 3006470"/>
                  <a:gd name="connsiteX403-9387" fmla="*/ 404499 w 6006665"/>
                  <a:gd name="connsiteY403-9388" fmla="*/ 2704232 h 3006470"/>
                  <a:gd name="connsiteX404-9389" fmla="*/ 404499 w 6006665"/>
                  <a:gd name="connsiteY404-9390" fmla="*/ 2683780 h 3006470"/>
                  <a:gd name="connsiteX405-9391" fmla="*/ 424951 w 6006665"/>
                  <a:gd name="connsiteY405-9392" fmla="*/ 2667873 h 3006470"/>
                  <a:gd name="connsiteX406-9393" fmla="*/ 463583 w 6006665"/>
                  <a:gd name="connsiteY406-9394" fmla="*/ 2661056 h 3006470"/>
                  <a:gd name="connsiteX407-9395" fmla="*/ 468128 w 6006665"/>
                  <a:gd name="connsiteY407-9396" fmla="*/ 2645148 h 3006470"/>
                  <a:gd name="connsiteX408-9397" fmla="*/ 456765 w 6006665"/>
                  <a:gd name="connsiteY408-9398" fmla="*/ 2613334 h 3006470"/>
                  <a:gd name="connsiteX409-9399" fmla="*/ 474945 w 6006665"/>
                  <a:gd name="connsiteY409-9400" fmla="*/ 2586064 h 3006470"/>
                  <a:gd name="connsiteX410-9401" fmla="*/ 474945 w 6006665"/>
                  <a:gd name="connsiteY410-9402" fmla="*/ 2565612 h 3006470"/>
                  <a:gd name="connsiteX411-9403" fmla="*/ 420406 w 6006665"/>
                  <a:gd name="connsiteY411-9404" fmla="*/ 2547432 h 3006470"/>
                  <a:gd name="connsiteX412-9405" fmla="*/ 409588 w 6006665"/>
                  <a:gd name="connsiteY412-9406" fmla="*/ 2547432 h 3006470"/>
                  <a:gd name="connsiteX413-9407" fmla="*/ 397681 w 6006665"/>
                  <a:gd name="connsiteY413-9408" fmla="*/ 2547432 h 3006470"/>
                  <a:gd name="connsiteX414-9409" fmla="*/ 379485 w 6006665"/>
                  <a:gd name="connsiteY414-9410" fmla="*/ 2525193 h 3006470"/>
                  <a:gd name="connsiteX415-9411" fmla="*/ 357322 w 6006665"/>
                  <a:gd name="connsiteY415-9412" fmla="*/ 2531525 h 3006470"/>
                  <a:gd name="connsiteX416-9413" fmla="*/ 352842 w 6006665"/>
                  <a:gd name="connsiteY416-9414" fmla="*/ 2529403 h 3006470"/>
                  <a:gd name="connsiteX417-9415" fmla="*/ 345415 w 6006665"/>
                  <a:gd name="connsiteY417-9416" fmla="*/ 2531525 h 3006470"/>
                  <a:gd name="connsiteX418-9417" fmla="*/ 302238 w 6006665"/>
                  <a:gd name="connsiteY418-9418" fmla="*/ 2511073 h 3006470"/>
                  <a:gd name="connsiteX419-9419" fmla="*/ 302238 w 6006665"/>
                  <a:gd name="connsiteY419-9420" fmla="*/ 2499711 h 3006470"/>
                  <a:gd name="connsiteX420-9421" fmla="*/ 286331 w 6006665"/>
                  <a:gd name="connsiteY420-9422" fmla="*/ 2472441 h 3006470"/>
                  <a:gd name="connsiteX421-9423" fmla="*/ 270968 w 6006665"/>
                  <a:gd name="connsiteY421-9424" fmla="*/ 2472441 h 3006470"/>
                  <a:gd name="connsiteX422-9425" fmla="*/ 259061 w 6006665"/>
                  <a:gd name="connsiteY422-9426" fmla="*/ 2472441 h 3006470"/>
                  <a:gd name="connsiteX423-9427" fmla="*/ 254516 w 6006665"/>
                  <a:gd name="connsiteY423-9428" fmla="*/ 2456534 h 3006470"/>
                  <a:gd name="connsiteX424-9429" fmla="*/ 263606 w 6006665"/>
                  <a:gd name="connsiteY424-9430" fmla="*/ 2440627 h 3006470"/>
                  <a:gd name="connsiteX425-9431" fmla="*/ 243991 w 6006665"/>
                  <a:gd name="connsiteY425-9432" fmla="*/ 2410114 h 3006470"/>
                  <a:gd name="connsiteX426-9433" fmla="*/ 216429 w 6006665"/>
                  <a:gd name="connsiteY426-9434" fmla="*/ 2413357 h 3006470"/>
                  <a:gd name="connsiteX427-9435" fmla="*/ 212956 w 6006665"/>
                  <a:gd name="connsiteY427-9436" fmla="*/ 2412365 h 3006470"/>
                  <a:gd name="connsiteX428-9437" fmla="*/ 204522 w 6006665"/>
                  <a:gd name="connsiteY428-9438" fmla="*/ 2413357 h 3006470"/>
                  <a:gd name="connsiteX429-9439" fmla="*/ 199623 w 6006665"/>
                  <a:gd name="connsiteY429-9440" fmla="*/ 2411957 h 3006470"/>
                  <a:gd name="connsiteX430-9441" fmla="*/ 195977 w 6006665"/>
                  <a:gd name="connsiteY430-9442" fmla="*/ 2424719 h 3006470"/>
                  <a:gd name="connsiteX431-9443" fmla="*/ 184968 w 6006665"/>
                  <a:gd name="connsiteY431-9444" fmla="*/ 2421574 h 3006470"/>
                  <a:gd name="connsiteX432-9445" fmla="*/ 184070 w 6006665"/>
                  <a:gd name="connsiteY432-9446" fmla="*/ 2424719 h 3006470"/>
                  <a:gd name="connsiteX433-9447" fmla="*/ 168163 w 6006665"/>
                  <a:gd name="connsiteY433-9448" fmla="*/ 2420184 h 3006470"/>
                  <a:gd name="connsiteX434-9449" fmla="*/ 156800 w 6006665"/>
                  <a:gd name="connsiteY434-9450" fmla="*/ 2381542 h 3006470"/>
                  <a:gd name="connsiteX435-9451" fmla="*/ 152255 w 6006665"/>
                  <a:gd name="connsiteY435-9452" fmla="*/ 2365635 h 3006470"/>
                  <a:gd name="connsiteX436-9453" fmla="*/ 156800 w 6006665"/>
                  <a:gd name="connsiteY436-9454" fmla="*/ 2361090 h 3006470"/>
                  <a:gd name="connsiteX437-9455" fmla="*/ 168707 w 6006665"/>
                  <a:gd name="connsiteY437-9456" fmla="*/ 2361090 h 3006470"/>
                  <a:gd name="connsiteX438-9457" fmla="*/ 188615 w 6006665"/>
                  <a:gd name="connsiteY438-9458" fmla="*/ 2361090 h 3006470"/>
                  <a:gd name="connsiteX439-9459" fmla="*/ 199977 w 6006665"/>
                  <a:gd name="connsiteY439-9460" fmla="*/ 2349728 h 3006470"/>
                  <a:gd name="connsiteX440-9461" fmla="*/ 188615 w 6006665"/>
                  <a:gd name="connsiteY440-9462" fmla="*/ 2327003 h 3006470"/>
                  <a:gd name="connsiteX441-9463" fmla="*/ 168163 w 6006665"/>
                  <a:gd name="connsiteY441-9464" fmla="*/ 2317914 h 3006470"/>
                  <a:gd name="connsiteX442-9465" fmla="*/ 168163 w 6006665"/>
                  <a:gd name="connsiteY442-9466" fmla="*/ 2311096 h 3006470"/>
                  <a:gd name="connsiteX443-9467" fmla="*/ 152255 w 6006665"/>
                  <a:gd name="connsiteY443-9468" fmla="*/ 2295189 h 3006470"/>
                  <a:gd name="connsiteX444-9469" fmla="*/ 129531 w 6006665"/>
                  <a:gd name="connsiteY444-9470" fmla="*/ 2258829 h 3006470"/>
                  <a:gd name="connsiteX445-9471" fmla="*/ 140893 w 6006665"/>
                  <a:gd name="connsiteY445-9472" fmla="*/ 2236105 h 3006470"/>
                  <a:gd name="connsiteX446-9473" fmla="*/ 136348 w 6006665"/>
                  <a:gd name="connsiteY446-9474" fmla="*/ 2208835 h 3006470"/>
                  <a:gd name="connsiteX447-9475" fmla="*/ 103789 w 6006665"/>
                  <a:gd name="connsiteY447-9476" fmla="*/ 2195428 h 3006470"/>
                  <a:gd name="connsiteX448-9477" fmla="*/ 93716 w 6006665"/>
                  <a:gd name="connsiteY448-9478" fmla="*/ 2199745 h 3006470"/>
                  <a:gd name="connsiteX449-9479" fmla="*/ 91868 w 6006665"/>
                  <a:gd name="connsiteY449-9480" fmla="*/ 2195434 h 3006470"/>
                  <a:gd name="connsiteX450-9481" fmla="*/ 81809 w 6006665"/>
                  <a:gd name="connsiteY450-9482" fmla="*/ 2199745 h 3006470"/>
                  <a:gd name="connsiteX451-9483" fmla="*/ 74992 w 6006665"/>
                  <a:gd name="connsiteY451-9484" fmla="*/ 2183838 h 3006470"/>
                  <a:gd name="connsiteX452-9485" fmla="*/ 34087 w 6006665"/>
                  <a:gd name="connsiteY452-9486" fmla="*/ 2172476 h 3006470"/>
                  <a:gd name="connsiteX453-9487" fmla="*/ 22725 w 6006665"/>
                  <a:gd name="connsiteY453-9488" fmla="*/ 2129299 h 3006470"/>
                  <a:gd name="connsiteX454-9489" fmla="*/ 22725 w 6006665"/>
                  <a:gd name="connsiteY454-9490" fmla="*/ 2097484 h 3006470"/>
                  <a:gd name="connsiteX455-9491" fmla="*/ 0 w 6006665"/>
                  <a:gd name="connsiteY455-9492" fmla="*/ 2081577 h 3006470"/>
                  <a:gd name="connsiteX456-9493" fmla="*/ 15907 w 6006665"/>
                  <a:gd name="connsiteY456-9494" fmla="*/ 2058853 h 3006470"/>
                  <a:gd name="connsiteX457-9495" fmla="*/ 6818 w 6006665"/>
                  <a:gd name="connsiteY457-9496" fmla="*/ 1995224 h 3006470"/>
                  <a:gd name="connsiteX458-9497" fmla="*/ 34087 w 6006665"/>
                  <a:gd name="connsiteY458-9498" fmla="*/ 1952047 h 3006470"/>
                  <a:gd name="connsiteX459-9499" fmla="*/ 27270 w 6006665"/>
                  <a:gd name="connsiteY459-9500" fmla="*/ 1940685 h 3006470"/>
                  <a:gd name="connsiteX460-9501" fmla="*/ 70447 w 6006665"/>
                  <a:gd name="connsiteY460-9502" fmla="*/ 1902053 h 3006470"/>
                  <a:gd name="connsiteX461-9503" fmla="*/ 27270 w 6006665"/>
                  <a:gd name="connsiteY461-9504" fmla="*/ 1865693 h 3006470"/>
                  <a:gd name="connsiteX462-9505" fmla="*/ 109078 w 6006665"/>
                  <a:gd name="connsiteY462-9506" fmla="*/ 1767977 h 3006470"/>
                  <a:gd name="connsiteX463-9507" fmla="*/ 145438 w 6006665"/>
                  <a:gd name="connsiteY463-9508" fmla="*/ 1724800 h 3006470"/>
                  <a:gd name="connsiteX464-9509" fmla="*/ 156800 w 6006665"/>
                  <a:gd name="connsiteY464-9510" fmla="*/ 1681624 h 3006470"/>
                  <a:gd name="connsiteX465-9511" fmla="*/ 102261 w 6006665"/>
                  <a:gd name="connsiteY465-9512" fmla="*/ 1629357 h 3006470"/>
                  <a:gd name="connsiteX466-9513" fmla="*/ 118168 w 6006665"/>
                  <a:gd name="connsiteY466-9514" fmla="*/ 1574818 h 3006470"/>
                  <a:gd name="connsiteX467-9515" fmla="*/ 86354 w 6006665"/>
                  <a:gd name="connsiteY467-9516" fmla="*/ 1511189 h 3006470"/>
                  <a:gd name="connsiteX468-9517" fmla="*/ 109078 w 6006665"/>
                  <a:gd name="connsiteY468-9518" fmla="*/ 1436197 h 3006470"/>
                  <a:gd name="connsiteX469-9519" fmla="*/ 70447 w 6006665"/>
                  <a:gd name="connsiteY469-9520" fmla="*/ 1333936 h 3006470"/>
                  <a:gd name="connsiteX470-9521" fmla="*/ 102261 w 6006665"/>
                  <a:gd name="connsiteY470-9522" fmla="*/ 1263490 h 3006470"/>
                  <a:gd name="connsiteX471-9523" fmla="*/ 43177 w 6006665"/>
                  <a:gd name="connsiteY471-9524" fmla="*/ 1197589 h 3006470"/>
                  <a:gd name="connsiteX472-9525" fmla="*/ 49994 w 6006665"/>
                  <a:gd name="connsiteY472-9526" fmla="*/ 1122597 h 3006470"/>
                  <a:gd name="connsiteX473-9527" fmla="*/ 81809 w 6006665"/>
                  <a:gd name="connsiteY473-9528" fmla="*/ 1118052 h 3006470"/>
                  <a:gd name="connsiteX474-9529" fmla="*/ 145438 w 6006665"/>
                  <a:gd name="connsiteY474-9530" fmla="*/ 1074876 h 3006470"/>
                  <a:gd name="connsiteX475-9531" fmla="*/ 184070 w 6006665"/>
                  <a:gd name="connsiteY475-9532" fmla="*/ 1036244 h 3006470"/>
                  <a:gd name="connsiteX476-9533" fmla="*/ 189699 w 6006665"/>
                  <a:gd name="connsiteY476-9534" fmla="*/ 1042522 h 3006470"/>
                  <a:gd name="connsiteX477-9535" fmla="*/ 195977 w 6006665"/>
                  <a:gd name="connsiteY477-9536" fmla="*/ 1036244 h 3006470"/>
                  <a:gd name="connsiteX478-9537" fmla="*/ 255061 w 6006665"/>
                  <a:gd name="connsiteY478-9538" fmla="*/ 1102145 h 3006470"/>
                  <a:gd name="connsiteX479-9539" fmla="*/ 350504 w 6006665"/>
                  <a:gd name="connsiteY479-9540" fmla="*/ 1122597 h 3006470"/>
                  <a:gd name="connsiteX480-9541" fmla="*/ 491397 w 6006665"/>
                  <a:gd name="connsiteY480-9542" fmla="*/ 1236221 h 3006470"/>
                  <a:gd name="connsiteX481-9543" fmla="*/ 523211 w 6006665"/>
                  <a:gd name="connsiteY481-9544" fmla="*/ 1283942 h 3006470"/>
                  <a:gd name="connsiteX482-9545" fmla="*/ 523211 w 6006665"/>
                  <a:gd name="connsiteY482-9546" fmla="*/ 1343026 h 3006470"/>
                  <a:gd name="connsiteX483-9547" fmla="*/ 486852 w 6006665"/>
                  <a:gd name="connsiteY483-9548" fmla="*/ 1397565 h 3006470"/>
                  <a:gd name="connsiteX484-9549" fmla="*/ 420951 w 6006665"/>
                  <a:gd name="connsiteY484-9550" fmla="*/ 1418018 h 3006470"/>
                  <a:gd name="connsiteX485-9551" fmla="*/ 415909 w 6006665"/>
                  <a:gd name="connsiteY485-9552" fmla="*/ 1415887 h 3006470"/>
                  <a:gd name="connsiteX486-9553" fmla="*/ 409044 w 6006665"/>
                  <a:gd name="connsiteY486-9554" fmla="*/ 1418018 h 3006470"/>
                  <a:gd name="connsiteX487-9555" fmla="*/ 252950 w 6006665"/>
                  <a:gd name="connsiteY487-9556" fmla="*/ 1352062 h 3006470"/>
                  <a:gd name="connsiteX488-9557" fmla="*/ 232336 w 6006665"/>
                  <a:gd name="connsiteY488-9558" fmla="*/ 1358934 h 3006470"/>
                  <a:gd name="connsiteX489-9559" fmla="*/ 291420 w 6006665"/>
                  <a:gd name="connsiteY489-9560" fmla="*/ 1429380 h 3006470"/>
                  <a:gd name="connsiteX490-9561" fmla="*/ 291420 w 6006665"/>
                  <a:gd name="connsiteY490-9562" fmla="*/ 1468012 h 3006470"/>
                  <a:gd name="connsiteX491-9563" fmla="*/ 298238 w 6006665"/>
                  <a:gd name="connsiteY491-9564" fmla="*/ 1554366 h 3006470"/>
                  <a:gd name="connsiteX492-9565" fmla="*/ 345959 w 6006665"/>
                  <a:gd name="connsiteY492-9566" fmla="*/ 1586180 h 3006470"/>
                  <a:gd name="connsiteX493-9567" fmla="*/ 362087 w 6006665"/>
                  <a:gd name="connsiteY493-9568" fmla="*/ 1595588 h 3006470"/>
                  <a:gd name="connsiteX494-9569" fmla="*/ 365867 w 6006665"/>
                  <a:gd name="connsiteY494-9570" fmla="*/ 1563455 h 3006470"/>
                  <a:gd name="connsiteX495-9571" fmla="*/ 345415 w 6006665"/>
                  <a:gd name="connsiteY495-9572" fmla="*/ 1527096 h 3006470"/>
                  <a:gd name="connsiteX496-9573" fmla="*/ 365867 w 6006665"/>
                  <a:gd name="connsiteY496-9574" fmla="*/ 1495281 h 3006470"/>
                  <a:gd name="connsiteX497-9575" fmla="*/ 374560 w 6006665"/>
                  <a:gd name="connsiteY497-9576" fmla="*/ 1500280 h 3006470"/>
                  <a:gd name="connsiteX498-9577" fmla="*/ 377774 w 6006665"/>
                  <a:gd name="connsiteY498-9578" fmla="*/ 1495281 h 3006470"/>
                  <a:gd name="connsiteX499-9579" fmla="*/ 461933 w 6006665"/>
                  <a:gd name="connsiteY499-9580" fmla="*/ 1543673 h 3006470"/>
                  <a:gd name="connsiteX500-9581" fmla="*/ 484035 w 6006665"/>
                  <a:gd name="connsiteY500-9582" fmla="*/ 1527096 h 3006470"/>
                  <a:gd name="connsiteX501-9583" fmla="*/ 463583 w 6006665"/>
                  <a:gd name="connsiteY501-9584" fmla="*/ 1461194 h 3006470"/>
                  <a:gd name="connsiteX502-9585" fmla="*/ 549936 w 6006665"/>
                  <a:gd name="connsiteY502-9586" fmla="*/ 1374841 h 3006470"/>
                  <a:gd name="connsiteX503-9587" fmla="*/ 559742 w 6006665"/>
                  <a:gd name="connsiteY503-9588" fmla="*/ 1376942 h 3006470"/>
                  <a:gd name="connsiteX504-9589" fmla="*/ 561843 w 6006665"/>
                  <a:gd name="connsiteY504-9590" fmla="*/ 1374841 h 3006470"/>
                  <a:gd name="connsiteX505-9591" fmla="*/ 593658 w 6006665"/>
                  <a:gd name="connsiteY505-9592" fmla="*/ 1381658 h 3006470"/>
                  <a:gd name="connsiteX506-9593" fmla="*/ 620945 w 6006665"/>
                  <a:gd name="connsiteY506-9594" fmla="*/ 1405535 h 3006470"/>
                  <a:gd name="connsiteX507-9595" fmla="*/ 640835 w 6006665"/>
                  <a:gd name="connsiteY507-9596" fmla="*/ 1349844 h 3006470"/>
                  <a:gd name="connsiteX508-9597" fmla="*/ 609020 w 6006665"/>
                  <a:gd name="connsiteY508-9598" fmla="*/ 1295305 h 3006470"/>
                  <a:gd name="connsiteX509-9599" fmla="*/ 624928 w 6006665"/>
                  <a:gd name="connsiteY509-9600" fmla="*/ 1236221 h 3006470"/>
                  <a:gd name="connsiteX510-9601" fmla="*/ 597658 w 6006665"/>
                  <a:gd name="connsiteY510-9602" fmla="*/ 1177136 h 3006470"/>
                  <a:gd name="connsiteX511-9603" fmla="*/ 611562 w 6006665"/>
                  <a:gd name="connsiteY511-9604" fmla="*/ 1181462 h 3006470"/>
                  <a:gd name="connsiteX512-9605" fmla="*/ 609565 w 6006665"/>
                  <a:gd name="connsiteY512-9606" fmla="*/ 1177136 h 3006470"/>
                  <a:gd name="connsiteX513-9607" fmla="*/ 711826 w 6006665"/>
                  <a:gd name="connsiteY513-9608" fmla="*/ 1208951 h 3006470"/>
                  <a:gd name="connsiteX514-9609" fmla="*/ 732278 w 6006665"/>
                  <a:gd name="connsiteY514-9610" fmla="*/ 1263490 h 3006470"/>
                  <a:gd name="connsiteX515-9611" fmla="*/ 684556 w 6006665"/>
                  <a:gd name="connsiteY515-9612" fmla="*/ 1274852 h 3006470"/>
                  <a:gd name="connsiteX516-9613" fmla="*/ 684556 w 6006665"/>
                  <a:gd name="connsiteY516-9614" fmla="*/ 1327119 h 3006470"/>
                  <a:gd name="connsiteX517-9615" fmla="*/ 713309 w 6006665"/>
                  <a:gd name="connsiteY517-9616" fmla="*/ 1355872 h 3006470"/>
                  <a:gd name="connsiteX518-9617" fmla="*/ 763548 w 6006665"/>
                  <a:gd name="connsiteY518-9618" fmla="*/ 1338481 h 3006470"/>
                  <a:gd name="connsiteX519-9619" fmla="*/ 770365 w 6006665"/>
                  <a:gd name="connsiteY519-9620" fmla="*/ 1279397 h 3006470"/>
                  <a:gd name="connsiteX520-9621" fmla="*/ 845357 w 6006665"/>
                  <a:gd name="connsiteY520-9622" fmla="*/ 1231676 h 3006470"/>
                  <a:gd name="connsiteX521-9623" fmla="*/ 972614 w 6006665"/>
                  <a:gd name="connsiteY521-9624" fmla="*/ 1145322 h 3006470"/>
                  <a:gd name="connsiteX522-9625" fmla="*/ 982566 w 6006665"/>
                  <a:gd name="connsiteY522-9626" fmla="*/ 1146649 h 3006470"/>
                  <a:gd name="connsiteX523-9627" fmla="*/ 984521 w 6006665"/>
                  <a:gd name="connsiteY523-9628" fmla="*/ 1145322 h 3006470"/>
                  <a:gd name="connsiteX524-9629" fmla="*/ 1018608 w 6006665"/>
                  <a:gd name="connsiteY524-9630" fmla="*/ 1149867 h 3006470"/>
                  <a:gd name="connsiteX525-9631" fmla="*/ 979977 w 6006665"/>
                  <a:gd name="connsiteY525-9632" fmla="*/ 1213496 h 3006470"/>
                  <a:gd name="connsiteX526-9633" fmla="*/ 1012666 w 6006665"/>
                  <a:gd name="connsiteY526-9634" fmla="*/ 1218657 h 3006470"/>
                  <a:gd name="connsiteX527-9635" fmla="*/ 1038516 w 6006665"/>
                  <a:gd name="connsiteY527-9636" fmla="*/ 1188499 h 3006470"/>
                  <a:gd name="connsiteX528-9637" fmla="*/ 1050423 w 6006665"/>
                  <a:gd name="connsiteY528-9638" fmla="*/ 1188499 h 3006470"/>
                  <a:gd name="connsiteX529-9639" fmla="*/ 1108962 w 6006665"/>
                  <a:gd name="connsiteY529-9640" fmla="*/ 1188499 h 3006470"/>
                  <a:gd name="connsiteX530-9641" fmla="*/ 1161229 w 6006665"/>
                  <a:gd name="connsiteY530-9642" fmla="*/ 1145322 h 3006470"/>
                  <a:gd name="connsiteX531-9643" fmla="*/ 1165711 w 6006665"/>
                  <a:gd name="connsiteY531-9644" fmla="*/ 1151456 h 3006470"/>
                  <a:gd name="connsiteX532-9645" fmla="*/ 1173136 w 6006665"/>
                  <a:gd name="connsiteY532-9646" fmla="*/ 1145322 h 3006470"/>
                  <a:gd name="connsiteX533-9647" fmla="*/ 1210035 w 6006665"/>
                  <a:gd name="connsiteY533-9648" fmla="*/ 1195815 h 3006470"/>
                  <a:gd name="connsiteX534-9649" fmla="*/ 1247583 w 6006665"/>
                  <a:gd name="connsiteY534-9650" fmla="*/ 1138505 h 3006470"/>
                  <a:gd name="connsiteX535-9651" fmla="*/ 1211223 w 6006665"/>
                  <a:gd name="connsiteY535-9652" fmla="*/ 1079421 h 3006470"/>
                  <a:gd name="connsiteX536-9653" fmla="*/ 1227130 w 6006665"/>
                  <a:gd name="connsiteY536-9654" fmla="*/ 1043061 h 3006470"/>
                  <a:gd name="connsiteX537-9655" fmla="*/ 1237665 w 6006665"/>
                  <a:gd name="connsiteY537-9656" fmla="*/ 1046199 h 3006470"/>
                  <a:gd name="connsiteX538-9657" fmla="*/ 1239037 w 6006665"/>
                  <a:gd name="connsiteY538-9658" fmla="*/ 1043061 h 3006470"/>
                  <a:gd name="connsiteX539-9659" fmla="*/ 1345843 w 6006665"/>
                  <a:gd name="connsiteY539-9660" fmla="*/ 1074876 h 3006470"/>
                  <a:gd name="connsiteX540-9661" fmla="*/ 1400382 w 6006665"/>
                  <a:gd name="connsiteY540-9662" fmla="*/ 1106690 h 3006470"/>
                  <a:gd name="connsiteX541-9663" fmla="*/ 1519756 w 6006665"/>
                  <a:gd name="connsiteY541-9664" fmla="*/ 1213274 h 3006470"/>
                  <a:gd name="connsiteX542-9665" fmla="*/ 1543003 w 6006665"/>
                  <a:gd name="connsiteY542-9666" fmla="*/ 1172592 h 3006470"/>
                  <a:gd name="connsiteX543-9667" fmla="*/ 1506643 w 6006665"/>
                  <a:gd name="connsiteY543-9668" fmla="*/ 1118052 h 3006470"/>
                  <a:gd name="connsiteX544-9669" fmla="*/ 1506643 w 6006665"/>
                  <a:gd name="connsiteY544-9670" fmla="*/ 1095328 h 3006470"/>
                  <a:gd name="connsiteX545-9671" fmla="*/ 1463467 w 6006665"/>
                  <a:gd name="connsiteY545-9672" fmla="*/ 1086238 h 3006470"/>
                  <a:gd name="connsiteX546-9673" fmla="*/ 1472556 w 6006665"/>
                  <a:gd name="connsiteY546-9674" fmla="*/ 1036244 h 3006470"/>
                  <a:gd name="connsiteX547-9675" fmla="*/ 1452104 w 6006665"/>
                  <a:gd name="connsiteY547-9676" fmla="*/ 949890 h 3006470"/>
                  <a:gd name="connsiteX548-9677" fmla="*/ 1452104 w 6006665"/>
                  <a:gd name="connsiteY548-9678" fmla="*/ 913531 h 3006470"/>
                  <a:gd name="connsiteX549-9679" fmla="*/ 1522551 w 6006665"/>
                  <a:gd name="connsiteY549-9680" fmla="*/ 811270 h 3006470"/>
                  <a:gd name="connsiteX550-9681" fmla="*/ 1543003 w 6006665"/>
                  <a:gd name="connsiteY550-9682" fmla="*/ 697647 h 3006470"/>
                  <a:gd name="connsiteX551-9683" fmla="*/ 1570272 w 6006665"/>
                  <a:gd name="connsiteY551-9684" fmla="*/ 677194 h 3006470"/>
                  <a:gd name="connsiteX552-9685" fmla="*/ 1578688 w 6006665"/>
                  <a:gd name="connsiteY552-9686" fmla="*/ 679813 h 3006470"/>
                  <a:gd name="connsiteX553-9687" fmla="*/ 1582179 w 6006665"/>
                  <a:gd name="connsiteY553-9688" fmla="*/ 677194 h 3006470"/>
                  <a:gd name="connsiteX554-9689" fmla="*/ 1684440 w 6006665"/>
                  <a:gd name="connsiteY554-9690" fmla="*/ 709009 h 3006470"/>
                  <a:gd name="connsiteX555-9691" fmla="*/ 1688985 w 6006665"/>
                  <a:gd name="connsiteY555-9692" fmla="*/ 779455 h 3006470"/>
                  <a:gd name="connsiteX556-9693" fmla="*/ 1652625 w 6006665"/>
                  <a:gd name="connsiteY556-9694" fmla="*/ 870354 h 3006470"/>
                  <a:gd name="connsiteX557-9695" fmla="*/ 1679895 w 6006665"/>
                  <a:gd name="connsiteY557-9696" fmla="*/ 908986 h 3006470"/>
                  <a:gd name="connsiteX558-9697" fmla="*/ 1688985 w 6006665"/>
                  <a:gd name="connsiteY558-9698" fmla="*/ 983977 h 3006470"/>
                  <a:gd name="connsiteX559-9699" fmla="*/ 1679895 w 6006665"/>
                  <a:gd name="connsiteY559-9700" fmla="*/ 1129415 h 3006470"/>
                  <a:gd name="connsiteX560-9701" fmla="*/ 1723072 w 6006665"/>
                  <a:gd name="connsiteY560-9702" fmla="*/ 1193044 h 3006470"/>
                  <a:gd name="connsiteX561-9703" fmla="*/ 1704892 w 6006665"/>
                  <a:gd name="connsiteY561-9704" fmla="*/ 1256673 h 3006470"/>
                  <a:gd name="connsiteX562-9705" fmla="*/ 1636718 w 6006665"/>
                  <a:gd name="connsiteY562-9706" fmla="*/ 1393021 h 3006470"/>
                  <a:gd name="connsiteX563-9707" fmla="*/ 1662494 w 6006665"/>
                  <a:gd name="connsiteY563-9708" fmla="*/ 1399465 h 3006470"/>
                  <a:gd name="connsiteX564-9709" fmla="*/ 1677078 w 6006665"/>
                  <a:gd name="connsiteY564-9710" fmla="*/ 1370296 h 3006470"/>
                  <a:gd name="connsiteX565-9711" fmla="*/ 1720255 w 6006665"/>
                  <a:gd name="connsiteY565-9712" fmla="*/ 1349844 h 3006470"/>
                  <a:gd name="connsiteX566-9713" fmla="*/ 1731617 w 6006665"/>
                  <a:gd name="connsiteY566-9714" fmla="*/ 1299850 h 3006470"/>
                  <a:gd name="connsiteX567-9715" fmla="*/ 1758887 w 6006665"/>
                  <a:gd name="connsiteY567-9716" fmla="*/ 1256673 h 3006470"/>
                  <a:gd name="connsiteX568-9717" fmla="*/ 1736162 w 6006665"/>
                  <a:gd name="connsiteY568-9718" fmla="*/ 1197589 h 3006470"/>
                  <a:gd name="connsiteX569-9719" fmla="*/ 1758887 w 6006665"/>
                  <a:gd name="connsiteY569-9720" fmla="*/ 1133960 h 3006470"/>
                  <a:gd name="connsiteX570-9721" fmla="*/ 1715710 w 6006665"/>
                  <a:gd name="connsiteY570-9722" fmla="*/ 1122597 h 3006470"/>
                  <a:gd name="connsiteX571-9723" fmla="*/ 1704347 w 6006665"/>
                  <a:gd name="connsiteY571-9724" fmla="*/ 1070331 h 3006470"/>
                  <a:gd name="connsiteX572-9725" fmla="*/ 1736162 w 6006665"/>
                  <a:gd name="connsiteY572-9726" fmla="*/ 961252 h 3006470"/>
                  <a:gd name="connsiteX573-9727" fmla="*/ 1688440 w 6006665"/>
                  <a:gd name="connsiteY573-9728" fmla="*/ 865809 h 3006470"/>
                  <a:gd name="connsiteX574-9729" fmla="*/ 1752069 w 6006665"/>
                  <a:gd name="connsiteY574-9730" fmla="*/ 788545 h 3006470"/>
                  <a:gd name="connsiteX575-9731" fmla="*/ 1747524 w 6006665"/>
                  <a:gd name="connsiteY575-9732" fmla="*/ 704464 h 3006470"/>
                  <a:gd name="connsiteX576-9733" fmla="*/ 1763431 w 6006665"/>
                  <a:gd name="connsiteY576-9734" fmla="*/ 697647 h 3006470"/>
                  <a:gd name="connsiteX577-9735" fmla="*/ 1764877 w 6006665"/>
                  <a:gd name="connsiteY577-9736" fmla="*/ 702130 h 3006470"/>
                  <a:gd name="connsiteX578-9737" fmla="*/ 1775339 w 6006665"/>
                  <a:gd name="connsiteY578-9738" fmla="*/ 697647 h 3006470"/>
                  <a:gd name="connsiteX579-9739" fmla="*/ 1798063 w 6006665"/>
                  <a:gd name="connsiteY579-9740" fmla="*/ 768093 h 3006470"/>
                  <a:gd name="connsiteX580-9741" fmla="*/ 1791454 w 6006665"/>
                  <a:gd name="connsiteY580-9742" fmla="*/ 815304 h 3006470"/>
                  <a:gd name="connsiteX581-9743" fmla="*/ 1854330 w 6006665"/>
                  <a:gd name="connsiteY581-9744" fmla="*/ 772638 h 3006470"/>
                  <a:gd name="connsiteX582-9745" fmla="*/ 1931594 w 6006665"/>
                  <a:gd name="connsiteY582-9746" fmla="*/ 763548 h 3006470"/>
                  <a:gd name="connsiteX583-9747" fmla="*/ 1932772 w 6006665"/>
                  <a:gd name="connsiteY583-9748" fmla="*/ 764810 h 3006470"/>
                  <a:gd name="connsiteX584-9749" fmla="*/ 1943501 w 6006665"/>
                  <a:gd name="connsiteY584-9750" fmla="*/ 763548 h 3006470"/>
                  <a:gd name="connsiteX585-9751" fmla="*/ 1988608 w 6006665"/>
                  <a:gd name="connsiteY585-9752" fmla="*/ 811877 h 3006470"/>
                  <a:gd name="connsiteX586-9753" fmla="*/ 1963408 w 6006665"/>
                  <a:gd name="connsiteY586-9754" fmla="*/ 736278 h 3006470"/>
                  <a:gd name="connsiteX587-9755" fmla="*/ 1963408 w 6006665"/>
                  <a:gd name="connsiteY587-9756" fmla="*/ 595386 h 3006470"/>
                  <a:gd name="connsiteX588-9757" fmla="*/ 2027037 w 6006665"/>
                  <a:gd name="connsiteY588-9758" fmla="*/ 574934 h 3006470"/>
                  <a:gd name="connsiteX589-9759" fmla="*/ 2037269 w 6006665"/>
                  <a:gd name="connsiteY589-9760" fmla="*/ 575472 h 3006470"/>
                  <a:gd name="connsiteX590-9761" fmla="*/ 2038944 w 6006665"/>
                  <a:gd name="connsiteY590-9762" fmla="*/ 574934 h 3006470"/>
                  <a:gd name="connsiteX591-9763" fmla="*/ 2115414 w 6006665"/>
                  <a:gd name="connsiteY591-9764" fmla="*/ 578958 h 3006470"/>
                  <a:gd name="connsiteX592-9765" fmla="*/ 2192927 w 6006665"/>
                  <a:gd name="connsiteY592-9766" fmla="*/ 559026 h 3006470"/>
                  <a:gd name="connsiteX593-9767" fmla="*/ 2167930 w 6006665"/>
                  <a:gd name="connsiteY593-9768" fmla="*/ 493125 h 3006470"/>
                  <a:gd name="connsiteX594-9769" fmla="*/ 2204289 w 6006665"/>
                  <a:gd name="connsiteY594-9770" fmla="*/ 402226 h 3006470"/>
                  <a:gd name="connsiteX595-9771" fmla="*/ 2247466 w 6006665"/>
                  <a:gd name="connsiteY595-9772" fmla="*/ 397681 h 3006470"/>
                  <a:gd name="connsiteX596-9773" fmla="*/ 2317913 w 6006665"/>
                  <a:gd name="connsiteY596-9774" fmla="*/ 322690 h 3006470"/>
                  <a:gd name="connsiteX597-9775" fmla="*/ 2420183 w 6006665"/>
                  <a:gd name="connsiteY597-9776" fmla="*/ 304510 h 3006470"/>
                  <a:gd name="connsiteX598-9777" fmla="*/ 2429263 w 6006665"/>
                  <a:gd name="connsiteY598-9778" fmla="*/ 263606 h 3006470"/>
                  <a:gd name="connsiteX599-9779" fmla="*/ 2526979 w 6006665"/>
                  <a:gd name="connsiteY599-9780" fmla="*/ 252244 h 3006470"/>
                  <a:gd name="connsiteX600-9781" fmla="*/ 2528058 w 6006665"/>
                  <a:gd name="connsiteY600-9782" fmla="*/ 253503 h 3006470"/>
                  <a:gd name="connsiteX601-9783" fmla="*/ 2538886 w 6006665"/>
                  <a:gd name="connsiteY601-9784" fmla="*/ 252244 h 3006470"/>
                  <a:gd name="connsiteX602-9785" fmla="*/ 2560820 w 6006665"/>
                  <a:gd name="connsiteY602-9786" fmla="*/ 277833 h 3006470"/>
                  <a:gd name="connsiteX603-9787" fmla="*/ 2640602 w 6006665"/>
                  <a:gd name="connsiteY603-9788" fmla="*/ 202249 h 3006470"/>
                  <a:gd name="connsiteX604-9789" fmla="*/ 2652509 w 6006665"/>
                  <a:gd name="connsiteY604-9790" fmla="*/ 202249 h 3006470"/>
                  <a:gd name="connsiteX605-9791" fmla="*/ 2704231 w 6006665"/>
                  <a:gd name="connsiteY605-9792" fmla="*/ 202249 h 3006470"/>
                  <a:gd name="connsiteX606-9793" fmla="*/ 2715593 w 6006665"/>
                  <a:gd name="connsiteY606-9794" fmla="*/ 134075 h 3006470"/>
                  <a:gd name="connsiteX607-9795" fmla="*/ 2751953 w 6006665"/>
                  <a:gd name="connsiteY607-9796" fmla="*/ 68174 h 3006470"/>
                  <a:gd name="connsiteX608-9797" fmla="*/ 2838307 w 6006665"/>
                  <a:gd name="connsiteY608-9798" fmla="*/ 0 h 3006470"/>
                  <a:gd name="connsiteX0-9799" fmla="*/ 1791129 w 6006665"/>
                  <a:gd name="connsiteY0-9800" fmla="*/ 817622 h 3006470"/>
                  <a:gd name="connsiteX1-9801" fmla="*/ 1782156 w 6006665"/>
                  <a:gd name="connsiteY1-9802" fmla="*/ 881716 h 3006470"/>
                  <a:gd name="connsiteX2-9803" fmla="*/ 1809554 w 6006665"/>
                  <a:gd name="connsiteY2-9804" fmla="*/ 895415 h 3006470"/>
                  <a:gd name="connsiteX3-9805" fmla="*/ 1791129 w 6006665"/>
                  <a:gd name="connsiteY3-9806" fmla="*/ 817622 h 3006470"/>
                  <a:gd name="connsiteX4-9807" fmla="*/ 2838307 w 6006665"/>
                  <a:gd name="connsiteY4-9808" fmla="*/ 0 h 3006470"/>
                  <a:gd name="connsiteX5-9809" fmla="*/ 2844246 w 6006665"/>
                  <a:gd name="connsiteY5-9810" fmla="*/ 4711 h 3006470"/>
                  <a:gd name="connsiteX6-9811" fmla="*/ 2850213 w 6006665"/>
                  <a:gd name="connsiteY6-9812" fmla="*/ 0 h 3006470"/>
                  <a:gd name="connsiteX7-9813" fmla="*/ 2916115 w 6006665"/>
                  <a:gd name="connsiteY7-9814" fmla="*/ 52267 h 3006470"/>
                  <a:gd name="connsiteX8-9815" fmla="*/ 2861576 w 6006665"/>
                  <a:gd name="connsiteY8-9816" fmla="*/ 90899 h 3006470"/>
                  <a:gd name="connsiteX9-9817" fmla="*/ 2947929 w 6006665"/>
                  <a:gd name="connsiteY9-9818" fmla="*/ 118168 h 3006470"/>
                  <a:gd name="connsiteX10-9819" fmla="*/ 2957621 w 6006665"/>
                  <a:gd name="connsiteY10-9820" fmla="*/ 186006 h 3006470"/>
                  <a:gd name="connsiteX11-9821" fmla="*/ 2979199 w 6006665"/>
                  <a:gd name="connsiteY11-9822" fmla="*/ 161345 h 3006470"/>
                  <a:gd name="connsiteX12-9823" fmla="*/ 2991106 w 6006665"/>
                  <a:gd name="connsiteY12-9824" fmla="*/ 161345 h 3006470"/>
                  <a:gd name="connsiteX13-9825" fmla="*/ 3086005 w 6006665"/>
                  <a:gd name="connsiteY13-9826" fmla="*/ 161345 h 3006470"/>
                  <a:gd name="connsiteX14-9827" fmla="*/ 3097912 w 6006665"/>
                  <a:gd name="connsiteY14-9828" fmla="*/ 161345 h 3006470"/>
                  <a:gd name="connsiteX15-9829" fmla="*/ 3179721 w 6006665"/>
                  <a:gd name="connsiteY15-9830" fmla="*/ 236336 h 3006470"/>
                  <a:gd name="connsiteX16-9831" fmla="*/ 3211535 w 6006665"/>
                  <a:gd name="connsiteY16-9832" fmla="*/ 295420 h 3006470"/>
                  <a:gd name="connsiteX17-9833" fmla="*/ 3200173 w 6006665"/>
                  <a:gd name="connsiteY17-9834" fmla="*/ 370412 h 3006470"/>
                  <a:gd name="connsiteX18-9835" fmla="*/ 3161541 w 6006665"/>
                  <a:gd name="connsiteY18-9836" fmla="*/ 413589 h 3006470"/>
                  <a:gd name="connsiteX19-9837" fmla="*/ 3066097 w 6006665"/>
                  <a:gd name="connsiteY19-9838" fmla="*/ 488580 h 3006470"/>
                  <a:gd name="connsiteX20-9839" fmla="*/ 3034283 w 6006665"/>
                  <a:gd name="connsiteY20-9840" fmla="*/ 531757 h 3006470"/>
                  <a:gd name="connsiteX21-9841" fmla="*/ 3082005 w 6006665"/>
                  <a:gd name="connsiteY21-9842" fmla="*/ 547664 h 3006470"/>
                  <a:gd name="connsiteX22-9843" fmla="*/ 3129459 w 6006665"/>
                  <a:gd name="connsiteY22-9844" fmla="*/ 575345 h 3006470"/>
                  <a:gd name="connsiteX23-9845" fmla="*/ 3156451 w 6006665"/>
                  <a:gd name="connsiteY23-9846" fmla="*/ 552209 h 3006470"/>
                  <a:gd name="connsiteX24-9847" fmla="*/ 3158460 w 6006665"/>
                  <a:gd name="connsiteY24-9848" fmla="*/ 560693 h 3006470"/>
                  <a:gd name="connsiteX25-9849" fmla="*/ 3168359 w 6006665"/>
                  <a:gd name="connsiteY25-9850" fmla="*/ 552209 h 3006470"/>
                  <a:gd name="connsiteX26-9851" fmla="*/ 3184984 w 6006665"/>
                  <a:gd name="connsiteY26-9852" fmla="*/ 622402 h 3006470"/>
                  <a:gd name="connsiteX27-9853" fmla="*/ 3192811 w 6006665"/>
                  <a:gd name="connsiteY27-9854" fmla="*/ 606748 h 3006470"/>
                  <a:gd name="connsiteX28-9855" fmla="*/ 3251895 w 6006665"/>
                  <a:gd name="connsiteY28-9856" fmla="*/ 586296 h 3006470"/>
                  <a:gd name="connsiteX29-9857" fmla="*/ 3259833 w 6006665"/>
                  <a:gd name="connsiteY29-9858" fmla="*/ 587670 h 3006470"/>
                  <a:gd name="connsiteX30-9859" fmla="*/ 3263802 w 6006665"/>
                  <a:gd name="connsiteY30-9860" fmla="*/ 586296 h 3006470"/>
                  <a:gd name="connsiteX31-9861" fmla="*/ 3381970 w 6006665"/>
                  <a:gd name="connsiteY31-9862" fmla="*/ 606748 h 3006470"/>
                  <a:gd name="connsiteX32-9863" fmla="*/ 3388787 w 6006665"/>
                  <a:gd name="connsiteY32-9864" fmla="*/ 665832 h 3006470"/>
                  <a:gd name="connsiteX33-9865" fmla="*/ 3531529 w 6006665"/>
                  <a:gd name="connsiteY33-9866" fmla="*/ 686823 h 3006470"/>
                  <a:gd name="connsiteX34-9867" fmla="*/ 3538225 w 6006665"/>
                  <a:gd name="connsiteY34-9868" fmla="*/ 590841 h 3006470"/>
                  <a:gd name="connsiteX35-9869" fmla="*/ 3549910 w 6006665"/>
                  <a:gd name="connsiteY35-9870" fmla="*/ 594028 h 3006470"/>
                  <a:gd name="connsiteX36-9871" fmla="*/ 3550132 w 6006665"/>
                  <a:gd name="connsiteY36-9872" fmla="*/ 590841 h 3006470"/>
                  <a:gd name="connsiteX37-9873" fmla="*/ 3625123 w 6006665"/>
                  <a:gd name="connsiteY37-9874" fmla="*/ 611293 h 3006470"/>
                  <a:gd name="connsiteX38-9875" fmla="*/ 3672301 w 6006665"/>
                  <a:gd name="connsiteY38-9876" fmla="*/ 611293 h 3006470"/>
                  <a:gd name="connsiteX39-9877" fmla="*/ 3684207 w 6006665"/>
                  <a:gd name="connsiteY39-9878" fmla="*/ 611293 h 3006470"/>
                  <a:gd name="connsiteX40-9879" fmla="*/ 3743291 w 6006665"/>
                  <a:gd name="connsiteY40-9880" fmla="*/ 677194 h 3006470"/>
                  <a:gd name="connsiteX41-9881" fmla="*/ 3759199 w 6006665"/>
                  <a:gd name="connsiteY41-9882" fmla="*/ 756731 h 3006470"/>
                  <a:gd name="connsiteX42-9883" fmla="*/ 3738747 w 6006665"/>
                  <a:gd name="connsiteY42-9884" fmla="*/ 806725 h 3006470"/>
                  <a:gd name="connsiteX43-9885" fmla="*/ 3786469 w 6006665"/>
                  <a:gd name="connsiteY43-9886" fmla="*/ 897623 h 3006470"/>
                  <a:gd name="connsiteX44-9887" fmla="*/ 3835603 w 6006665"/>
                  <a:gd name="connsiteY44-9888" fmla="*/ 933529 h 3006470"/>
                  <a:gd name="connsiteX45-9889" fmla="*/ 3865460 w 6006665"/>
                  <a:gd name="connsiteY45-9890" fmla="*/ 822632 h 3006470"/>
                  <a:gd name="connsiteX46-9891" fmla="*/ 3875077 w 6006665"/>
                  <a:gd name="connsiteY46-9892" fmla="*/ 831139 h 3006470"/>
                  <a:gd name="connsiteX47-9893" fmla="*/ 3877367 w 6006665"/>
                  <a:gd name="connsiteY47-9894" fmla="*/ 822632 h 3006470"/>
                  <a:gd name="connsiteX48-9895" fmla="*/ 3932151 w 6006665"/>
                  <a:gd name="connsiteY48-9896" fmla="*/ 871095 h 3006470"/>
                  <a:gd name="connsiteX49-9897" fmla="*/ 3988173 w 6006665"/>
                  <a:gd name="connsiteY49-9898" fmla="*/ 843084 h 3006470"/>
                  <a:gd name="connsiteX50-9899" fmla="*/ 3993852 w 6006665"/>
                  <a:gd name="connsiteY50-9900" fmla="*/ 846199 h 3006470"/>
                  <a:gd name="connsiteX51-9901" fmla="*/ 4000080 w 6006665"/>
                  <a:gd name="connsiteY51-9902" fmla="*/ 843084 h 3006470"/>
                  <a:gd name="connsiteX52-9903" fmla="*/ 4062426 w 6006665"/>
                  <a:gd name="connsiteY52-9904" fmla="*/ 877274 h 3006470"/>
                  <a:gd name="connsiteX53-9905" fmla="*/ 4085889 w 6006665"/>
                  <a:gd name="connsiteY53-9906" fmla="*/ 849902 h 3006470"/>
                  <a:gd name="connsiteX54-9907" fmla="*/ 4095563 w 6006665"/>
                  <a:gd name="connsiteY54-9908" fmla="*/ 852506 h 3006470"/>
                  <a:gd name="connsiteX55-9909" fmla="*/ 4097796 w 6006665"/>
                  <a:gd name="connsiteY55-9910" fmla="*/ 849902 h 3006470"/>
                  <a:gd name="connsiteX56-9911" fmla="*/ 4144150 w 6006665"/>
                  <a:gd name="connsiteY56-9912" fmla="*/ 862382 h 3006470"/>
                  <a:gd name="connsiteX57-9913" fmla="*/ 4117703 w 6006665"/>
                  <a:gd name="connsiteY57-9914" fmla="*/ 752186 h 3006470"/>
                  <a:gd name="connsiteX58-9915" fmla="*/ 4165425 w 6006665"/>
                  <a:gd name="connsiteY58-9916" fmla="*/ 697647 h 3006470"/>
                  <a:gd name="connsiteX59-9917" fmla="*/ 4175231 w 6006665"/>
                  <a:gd name="connsiteY59-9918" fmla="*/ 700048 h 3006470"/>
                  <a:gd name="connsiteX60-9919" fmla="*/ 4177332 w 6006665"/>
                  <a:gd name="connsiteY60-9920" fmla="*/ 697647 h 3006470"/>
                  <a:gd name="connsiteX61-9921" fmla="*/ 4511384 w 6006665"/>
                  <a:gd name="connsiteY61-9922" fmla="*/ 779455 h 3006470"/>
                  <a:gd name="connsiteX62-9923" fmla="*/ 4543199 w 6006665"/>
                  <a:gd name="connsiteY62-9924" fmla="*/ 849902 h 3006470"/>
                  <a:gd name="connsiteX63-9925" fmla="*/ 4639242 w 6006665"/>
                  <a:gd name="connsiteY63-9926" fmla="*/ 932544 h 3006470"/>
                  <a:gd name="connsiteX64-9927" fmla="*/ 4774445 w 6006665"/>
                  <a:gd name="connsiteY64-9928" fmla="*/ 913531 h 3006470"/>
                  <a:gd name="connsiteX65-9929" fmla="*/ 4778496 w 6006665"/>
                  <a:gd name="connsiteY65-9930" fmla="*/ 914635 h 3006470"/>
                  <a:gd name="connsiteX66-9931" fmla="*/ 4786352 w 6006665"/>
                  <a:gd name="connsiteY66-9932" fmla="*/ 913531 h 3006470"/>
                  <a:gd name="connsiteX67-9933" fmla="*/ 4861343 w 6006665"/>
                  <a:gd name="connsiteY67-9934" fmla="*/ 933983 h 3006470"/>
                  <a:gd name="connsiteX68-9935" fmla="*/ 4893158 w 6006665"/>
                  <a:gd name="connsiteY68-9936" fmla="*/ 977160 h 3006470"/>
                  <a:gd name="connsiteX69-9937" fmla="*/ 4888613 w 6006665"/>
                  <a:gd name="connsiteY69-9938" fmla="*/ 1058968 h 3006470"/>
                  <a:gd name="connsiteX70-9939" fmla="*/ 4927677 w 6006665"/>
                  <a:gd name="connsiteY70-9940" fmla="*/ 1083640 h 3006470"/>
                  <a:gd name="connsiteX71-9941" fmla="*/ 4967605 w 6006665"/>
                  <a:gd name="connsiteY71-9942" fmla="*/ 1070331 h 3006470"/>
                  <a:gd name="connsiteX72-9943" fmla="*/ 5038051 w 6006665"/>
                  <a:gd name="connsiteY72-9944" fmla="*/ 1063513 h 3006470"/>
                  <a:gd name="connsiteX73-9945" fmla="*/ 5040730 w 6006665"/>
                  <a:gd name="connsiteY73-9946" fmla="*/ 1064406 h 3006470"/>
                  <a:gd name="connsiteX74-9947" fmla="*/ 5049958 w 6006665"/>
                  <a:gd name="connsiteY74-9948" fmla="*/ 1063513 h 3006470"/>
                  <a:gd name="connsiteX75-9949" fmla="*/ 5114249 w 6006665"/>
                  <a:gd name="connsiteY75-9950" fmla="*/ 1084944 h 3006470"/>
                  <a:gd name="connsiteX76-9951" fmla="*/ 5176671 w 6006665"/>
                  <a:gd name="connsiteY76-9952" fmla="*/ 1074876 h 3006470"/>
                  <a:gd name="connsiteX77-9953" fmla="*/ 5177801 w 6006665"/>
                  <a:gd name="connsiteY77-9954" fmla="*/ 1076614 h 3006470"/>
                  <a:gd name="connsiteX78-9955" fmla="*/ 5188578 w 6006665"/>
                  <a:gd name="connsiteY78-9956" fmla="*/ 1074876 h 3006470"/>
                  <a:gd name="connsiteX79-9957" fmla="*/ 5243719 w 6006665"/>
                  <a:gd name="connsiteY79-9958" fmla="*/ 1159707 h 3006470"/>
                  <a:gd name="connsiteX80-9959" fmla="*/ 5283477 w 6006665"/>
                  <a:gd name="connsiteY80-9960" fmla="*/ 1129415 h 3006470"/>
                  <a:gd name="connsiteX81-9961" fmla="*/ 5258480 w 6006665"/>
                  <a:gd name="connsiteY81-9962" fmla="*/ 1063513 h 3006470"/>
                  <a:gd name="connsiteX82-9963" fmla="*/ 5267570 w 6006665"/>
                  <a:gd name="connsiteY82-9964" fmla="*/ 1015792 h 3006470"/>
                  <a:gd name="connsiteX83-9965" fmla="*/ 5278896 w 6006665"/>
                  <a:gd name="connsiteY83-9966" fmla="*/ 1018841 h 3006470"/>
                  <a:gd name="connsiteX84-9967" fmla="*/ 5279477 w 6006665"/>
                  <a:gd name="connsiteY84-9968" fmla="*/ 1015792 h 3006470"/>
                  <a:gd name="connsiteX85-9969" fmla="*/ 5395510 w 6006665"/>
                  <a:gd name="connsiteY85-9970" fmla="*/ 1047031 h 3006470"/>
                  <a:gd name="connsiteX86-9971" fmla="*/ 5463001 w 6006665"/>
                  <a:gd name="connsiteY86-9972" fmla="*/ 1043061 h 3006470"/>
                  <a:gd name="connsiteX87-9973" fmla="*/ 5464386 w 6006665"/>
                  <a:gd name="connsiteY87-9974" fmla="*/ 1043680 h 3006470"/>
                  <a:gd name="connsiteX88-9975" fmla="*/ 5474909 w 6006665"/>
                  <a:gd name="connsiteY88-9976" fmla="*/ 1043061 h 3006470"/>
                  <a:gd name="connsiteX89-9977" fmla="*/ 5581715 w 6006665"/>
                  <a:gd name="connsiteY89-9978" fmla="*/ 1090783 h 3006470"/>
                  <a:gd name="connsiteX90-9979" fmla="*/ 5633981 w 6006665"/>
                  <a:gd name="connsiteY90-9980" fmla="*/ 1133960 h 3006470"/>
                  <a:gd name="connsiteX91-9981" fmla="*/ 5720335 w 6006665"/>
                  <a:gd name="connsiteY91-9982" fmla="*/ 1213496 h 3006470"/>
                  <a:gd name="connsiteX92-9983" fmla="*/ 5822595 w 6006665"/>
                  <a:gd name="connsiteY92-9984" fmla="*/ 1311212 h 3006470"/>
                  <a:gd name="connsiteX93-9985" fmla="*/ 5818051 w 6006665"/>
                  <a:gd name="connsiteY93-9986" fmla="*/ 1365751 h 3006470"/>
                  <a:gd name="connsiteX94-9987" fmla="*/ 5825679 w 6006665"/>
                  <a:gd name="connsiteY94-9988" fmla="*/ 1373379 h 3006470"/>
                  <a:gd name="connsiteX95-9989" fmla="*/ 5822051 w 6006665"/>
                  <a:gd name="connsiteY95-9990" fmla="*/ 1322574 h 3006470"/>
                  <a:gd name="connsiteX96-9991" fmla="*/ 5834092 w 6006665"/>
                  <a:gd name="connsiteY96-9992" fmla="*/ 1324447 h 3006470"/>
                  <a:gd name="connsiteX97-9993" fmla="*/ 5833958 w 6006665"/>
                  <a:gd name="connsiteY97-9994" fmla="*/ 1322574 h 3006470"/>
                  <a:gd name="connsiteX98-9995" fmla="*/ 5936219 w 6006665"/>
                  <a:gd name="connsiteY98-9996" fmla="*/ 1338481 h 3006470"/>
                  <a:gd name="connsiteX99-9997" fmla="*/ 6006665 w 6006665"/>
                  <a:gd name="connsiteY99-9998" fmla="*/ 1418018 h 3006470"/>
                  <a:gd name="connsiteX100-9999" fmla="*/ 5968033 w 6006665"/>
                  <a:gd name="connsiteY100-10000" fmla="*/ 1456650 h 3006470"/>
                  <a:gd name="connsiteX101-10001" fmla="*/ 5908949 w 6006665"/>
                  <a:gd name="connsiteY101-10002" fmla="*/ 1468012 h 3006470"/>
                  <a:gd name="connsiteX102-10003" fmla="*/ 5908949 w 6006665"/>
                  <a:gd name="connsiteY102-10004" fmla="*/ 1554366 h 3006470"/>
                  <a:gd name="connsiteX103-10005" fmla="*/ 5893042 w 6006665"/>
                  <a:gd name="connsiteY103-10006" fmla="*/ 1570273 h 3006470"/>
                  <a:gd name="connsiteX104-10007" fmla="*/ 5881135 w 6006665"/>
                  <a:gd name="connsiteY104-10008" fmla="*/ 1570273 h 3006470"/>
                  <a:gd name="connsiteX105-10009" fmla="*/ 5861227 w 6006665"/>
                  <a:gd name="connsiteY105-10010" fmla="*/ 1570273 h 3006470"/>
                  <a:gd name="connsiteX106-10011" fmla="*/ 5849321 w 6006665"/>
                  <a:gd name="connsiteY106-10012" fmla="*/ 1570273 h 3006470"/>
                  <a:gd name="connsiteX107-10013" fmla="*/ 5817506 w 6006665"/>
                  <a:gd name="connsiteY107-10014" fmla="*/ 1536186 h 3006470"/>
                  <a:gd name="connsiteX108-10015" fmla="*/ 5767511 w 6006665"/>
                  <a:gd name="connsiteY108-10016" fmla="*/ 1511189 h 3006470"/>
                  <a:gd name="connsiteX109-10017" fmla="*/ 5762967 w 6006665"/>
                  <a:gd name="connsiteY109-10018" fmla="*/ 1477102 h 3006470"/>
                  <a:gd name="connsiteX110-10019" fmla="*/ 5729132 w 6006665"/>
                  <a:gd name="connsiteY110-10020" fmla="*/ 1463170 h 3006470"/>
                  <a:gd name="connsiteX111-10021" fmla="*/ 5695337 w 6006665"/>
                  <a:gd name="connsiteY111-10022" fmla="*/ 1472557 h 3006470"/>
                  <a:gd name="connsiteX112-10023" fmla="*/ 5693366 w 6006665"/>
                  <a:gd name="connsiteY112-10024" fmla="*/ 1469797 h 3006470"/>
                  <a:gd name="connsiteX113-10025" fmla="*/ 5683431 w 6006665"/>
                  <a:gd name="connsiteY113-10026" fmla="*/ 1472557 h 3006470"/>
                  <a:gd name="connsiteX114-10027" fmla="*/ 5660706 w 6006665"/>
                  <a:gd name="connsiteY114-10028" fmla="*/ 1440742 h 3006470"/>
                  <a:gd name="connsiteX115-10029" fmla="*/ 5669644 w 6006665"/>
                  <a:gd name="connsiteY115-10030" fmla="*/ 1415717 h 3006470"/>
                  <a:gd name="connsiteX116-10031" fmla="*/ 5640799 w 6006665"/>
                  <a:gd name="connsiteY116-10032" fmla="*/ 1429380 h 3006470"/>
                  <a:gd name="connsiteX117-10033" fmla="*/ 5656705 w 6006665"/>
                  <a:gd name="connsiteY117-10034" fmla="*/ 1472557 h 3006470"/>
                  <a:gd name="connsiteX118-10035" fmla="*/ 5633981 w 6006665"/>
                  <a:gd name="connsiteY118-10036" fmla="*/ 1511189 h 3006470"/>
                  <a:gd name="connsiteX119-10037" fmla="*/ 5586259 w 6006665"/>
                  <a:gd name="connsiteY119-10038" fmla="*/ 1547548 h 3006470"/>
                  <a:gd name="connsiteX120-10039" fmla="*/ 5575676 w 6006665"/>
                  <a:gd name="connsiteY120-10040" fmla="*/ 1546540 h 3006470"/>
                  <a:gd name="connsiteX121-10041" fmla="*/ 5574353 w 6006665"/>
                  <a:gd name="connsiteY121-10042" fmla="*/ 1547548 h 3006470"/>
                  <a:gd name="connsiteX122-10043" fmla="*/ 5539436 w 6006665"/>
                  <a:gd name="connsiteY122-10044" fmla="*/ 1544223 h 3006470"/>
                  <a:gd name="connsiteX123-10045" fmla="*/ 5570352 w 6006665"/>
                  <a:gd name="connsiteY123-10046" fmla="*/ 1586180 h 3006470"/>
                  <a:gd name="connsiteX124-10047" fmla="*/ 5593077 w 6006665"/>
                  <a:gd name="connsiteY124-10048" fmla="*/ 1649809 h 3006470"/>
                  <a:gd name="connsiteX125-10049" fmla="*/ 5608984 w 6006665"/>
                  <a:gd name="connsiteY125-10050" fmla="*/ 1677079 h 3006470"/>
                  <a:gd name="connsiteX126-10051" fmla="*/ 5613529 w 6006665"/>
                  <a:gd name="connsiteY126-10052" fmla="*/ 1708893 h 3006470"/>
                  <a:gd name="connsiteX127-10053" fmla="*/ 5608984 w 6006665"/>
                  <a:gd name="connsiteY127-10054" fmla="*/ 1731618 h 3006470"/>
                  <a:gd name="connsiteX128-10055" fmla="*/ 5597799 w 6006665"/>
                  <a:gd name="connsiteY128-10056" fmla="*/ 1728009 h 3006470"/>
                  <a:gd name="connsiteX129-10057" fmla="*/ 5597077 w 6006665"/>
                  <a:gd name="connsiteY129-10058" fmla="*/ 1731618 h 3006470"/>
                  <a:gd name="connsiteX130-10059" fmla="*/ 5534271 w 6006665"/>
                  <a:gd name="connsiteY130-10060" fmla="*/ 1711358 h 3006470"/>
                  <a:gd name="connsiteX131-10061" fmla="*/ 5436277 w 6006665"/>
                  <a:gd name="connsiteY131-10062" fmla="*/ 1767977 h 3006470"/>
                  <a:gd name="connsiteX132-10063" fmla="*/ 5397645 w 6006665"/>
                  <a:gd name="connsiteY132-10064" fmla="*/ 1779340 h 3006470"/>
                  <a:gd name="connsiteX133-10065" fmla="*/ 5345378 w 6006665"/>
                  <a:gd name="connsiteY133-10066" fmla="*/ 1833879 h 3006470"/>
                  <a:gd name="connsiteX134-10067" fmla="*/ 5290839 w 6006665"/>
                  <a:gd name="connsiteY134-10068" fmla="*/ 1881600 h 3006470"/>
                  <a:gd name="connsiteX135-10069" fmla="*/ 5274932 w 6006665"/>
                  <a:gd name="connsiteY135-10070" fmla="*/ 1913415 h 3006470"/>
                  <a:gd name="connsiteX136-10071" fmla="*/ 5267238 w 6006665"/>
                  <a:gd name="connsiteY136-10072" fmla="*/ 1904988 h 3006470"/>
                  <a:gd name="connsiteX137-10073" fmla="*/ 5263025 w 6006665"/>
                  <a:gd name="connsiteY137-10074" fmla="*/ 1913415 h 3006470"/>
                  <a:gd name="connsiteX138-10075" fmla="*/ 5219538 w 6006665"/>
                  <a:gd name="connsiteY138-10076" fmla="*/ 1865787 h 3006470"/>
                  <a:gd name="connsiteX139-10077" fmla="*/ 5129494 w 6006665"/>
                  <a:gd name="connsiteY139-10078" fmla="*/ 1920232 h 3006470"/>
                  <a:gd name="connsiteX140-10079" fmla="*/ 5126389 w 6006665"/>
                  <a:gd name="connsiteY140-10080" fmla="*/ 1914910 h 3006470"/>
                  <a:gd name="connsiteX141-10081" fmla="*/ 5117587 w 6006665"/>
                  <a:gd name="connsiteY141-10082" fmla="*/ 1920232 h 3006470"/>
                  <a:gd name="connsiteX142-10083" fmla="*/ 5105544 w 6006665"/>
                  <a:gd name="connsiteY142-10084" fmla="*/ 1899586 h 3006470"/>
                  <a:gd name="connsiteX143-10085" fmla="*/ 5074955 w 6006665"/>
                  <a:gd name="connsiteY143-10086" fmla="*/ 1924777 h 3006470"/>
                  <a:gd name="connsiteX144-10087" fmla="*/ 5065718 w 6006665"/>
                  <a:gd name="connsiteY144-10088" fmla="*/ 1922578 h 3006470"/>
                  <a:gd name="connsiteX145-10089" fmla="*/ 5063048 w 6006665"/>
                  <a:gd name="connsiteY145-10090" fmla="*/ 1924777 h 3006470"/>
                  <a:gd name="connsiteX146-10091" fmla="*/ 5026594 w 6006665"/>
                  <a:gd name="connsiteY146-10092" fmla="*/ 1916098 h 3006470"/>
                  <a:gd name="connsiteX147-10093" fmla="*/ 5015871 w 6006665"/>
                  <a:gd name="connsiteY147-10094" fmla="*/ 1961137 h 3006470"/>
                  <a:gd name="connsiteX148-10095" fmla="*/ 4974967 w 6006665"/>
                  <a:gd name="connsiteY148-10096" fmla="*/ 2027038 h 3006470"/>
                  <a:gd name="connsiteX149-10097" fmla="*/ 4974967 w 6006665"/>
                  <a:gd name="connsiteY149-10098" fmla="*/ 2058853 h 3006470"/>
                  <a:gd name="connsiteX150-10099" fmla="*/ 5015871 w 6006665"/>
                  <a:gd name="connsiteY150-10100" fmla="*/ 2074760 h 3006470"/>
                  <a:gd name="connsiteX151-10101" fmla="*/ 5011326 w 6006665"/>
                  <a:gd name="connsiteY151-10102" fmla="*/ 2172476 h 3006470"/>
                  <a:gd name="connsiteX152-10103" fmla="*/ 4999419 w 6006665"/>
                  <a:gd name="connsiteY152-10104" fmla="*/ 2172476 h 3006470"/>
                  <a:gd name="connsiteX153-10105" fmla="*/ 4974967 w 6006665"/>
                  <a:gd name="connsiteY153-10106" fmla="*/ 2172476 h 3006470"/>
                  <a:gd name="connsiteX154-10107" fmla="*/ 4963605 w 6006665"/>
                  <a:gd name="connsiteY154-10108" fmla="*/ 2224742 h 3006470"/>
                  <a:gd name="connsiteX155-10109" fmla="*/ 4974967 w 6006665"/>
                  <a:gd name="connsiteY155-10110" fmla="*/ 2252012 h 3006470"/>
                  <a:gd name="connsiteX156-10111" fmla="*/ 4909065 w 6006665"/>
                  <a:gd name="connsiteY156-10112" fmla="*/ 2286099 h 3006470"/>
                  <a:gd name="connsiteX157-10113" fmla="*/ 4897703 w 6006665"/>
                  <a:gd name="connsiteY157-10114" fmla="*/ 2354273 h 3006470"/>
                  <a:gd name="connsiteX158-10115" fmla="*/ 4845437 w 6006665"/>
                  <a:gd name="connsiteY158-10116" fmla="*/ 2370180 h 3006470"/>
                  <a:gd name="connsiteX159-10117" fmla="*/ 4834074 w 6006665"/>
                  <a:gd name="connsiteY159-10118" fmla="*/ 2429264 h 3006470"/>
                  <a:gd name="connsiteX160-10119" fmla="*/ 4779535 w 6006665"/>
                  <a:gd name="connsiteY160-10120" fmla="*/ 2488348 h 3006470"/>
                  <a:gd name="connsiteX161-10121" fmla="*/ 4777225 w 6006665"/>
                  <a:gd name="connsiteY161-10122" fmla="*/ 2477952 h 3006470"/>
                  <a:gd name="connsiteX162-10123" fmla="*/ 4767628 w 6006665"/>
                  <a:gd name="connsiteY162-10124" fmla="*/ 2488348 h 3006470"/>
                  <a:gd name="connsiteX163-10125" fmla="*/ 4758538 w 6006665"/>
                  <a:gd name="connsiteY163-10126" fmla="*/ 2447444 h 3006470"/>
                  <a:gd name="connsiteX164-10127" fmla="*/ 4742631 w 6006665"/>
                  <a:gd name="connsiteY164-10128" fmla="*/ 2361090 h 3006470"/>
                  <a:gd name="connsiteX165-10129" fmla="*/ 4715361 w 6006665"/>
                  <a:gd name="connsiteY165-10130" fmla="*/ 2220198 h 3006470"/>
                  <a:gd name="connsiteX166-10131" fmla="*/ 4735813 w 6006665"/>
                  <a:gd name="connsiteY166-10132" fmla="*/ 2129299 h 3006470"/>
                  <a:gd name="connsiteX167-10133" fmla="*/ 4767628 w 6006665"/>
                  <a:gd name="connsiteY167-10134" fmla="*/ 2086122 h 3006470"/>
                  <a:gd name="connsiteX168-10135" fmla="*/ 4767628 w 6006665"/>
                  <a:gd name="connsiteY168-10136" fmla="*/ 2058853 h 3006470"/>
                  <a:gd name="connsiteX169-10137" fmla="*/ 4826712 w 6006665"/>
                  <a:gd name="connsiteY169-10138" fmla="*/ 2042945 h 3006470"/>
                  <a:gd name="connsiteX170-10139" fmla="*/ 4892613 w 6006665"/>
                  <a:gd name="connsiteY170-10140" fmla="*/ 1952047 h 3006470"/>
                  <a:gd name="connsiteX171-10141" fmla="*/ 4956243 w 6006665"/>
                  <a:gd name="connsiteY171-10142" fmla="*/ 1877056 h 3006470"/>
                  <a:gd name="connsiteX172-10143" fmla="*/ 5022143 w 6006665"/>
                  <a:gd name="connsiteY172-10144" fmla="*/ 1817971 h 3006470"/>
                  <a:gd name="connsiteX173-10145" fmla="*/ 5046694 w 6006665"/>
                  <a:gd name="connsiteY173-10146" fmla="*/ 1710844 h 3006470"/>
                  <a:gd name="connsiteX174-10147" fmla="*/ 5015871 w 6006665"/>
                  <a:gd name="connsiteY174-10148" fmla="*/ 1715711 h 3006470"/>
                  <a:gd name="connsiteX175-10149" fmla="*/ 4995419 w 6006665"/>
                  <a:gd name="connsiteY175-10150" fmla="*/ 1779340 h 3006470"/>
                  <a:gd name="connsiteX176-10151" fmla="*/ 4904521 w 6006665"/>
                  <a:gd name="connsiteY176-10152" fmla="*/ 1865693 h 3006470"/>
                  <a:gd name="connsiteX177-10153" fmla="*/ 4901708 w 6006665"/>
                  <a:gd name="connsiteY177-10154" fmla="*/ 1857053 h 3006470"/>
                  <a:gd name="connsiteX178-10155" fmla="*/ 4892613 w 6006665"/>
                  <a:gd name="connsiteY178-10156" fmla="*/ 1865693 h 3006470"/>
                  <a:gd name="connsiteX179-10157" fmla="*/ 4861835 w 6006665"/>
                  <a:gd name="connsiteY179-10158" fmla="*/ 1771159 h 3006470"/>
                  <a:gd name="connsiteX180-10159" fmla="*/ 4779535 w 6006665"/>
                  <a:gd name="connsiteY180-10160" fmla="*/ 1795247 h 3006470"/>
                  <a:gd name="connsiteX181-10161" fmla="*/ 4684091 w 6006665"/>
                  <a:gd name="connsiteY181-10162" fmla="*/ 1920232 h 3006470"/>
                  <a:gd name="connsiteX182-10163" fmla="*/ 4715906 w 6006665"/>
                  <a:gd name="connsiteY182-10164" fmla="*/ 1967954 h 3006470"/>
                  <a:gd name="connsiteX183-10165" fmla="*/ 4636369 w 6006665"/>
                  <a:gd name="connsiteY183-10166" fmla="*/ 1983861 h 3006470"/>
                  <a:gd name="connsiteX184-10167" fmla="*/ 4577285 w 6006665"/>
                  <a:gd name="connsiteY184-10168" fmla="*/ 1988406 h 3006470"/>
                  <a:gd name="connsiteX185-10169" fmla="*/ 4577373 w 6006665"/>
                  <a:gd name="connsiteY185-10170" fmla="*/ 1987484 h 3006470"/>
                  <a:gd name="connsiteX186-10171" fmla="*/ 4565379 w 6006665"/>
                  <a:gd name="connsiteY186-10172" fmla="*/ 1988406 h 3006470"/>
                  <a:gd name="connsiteX187-10173" fmla="*/ 4569923 w 6006665"/>
                  <a:gd name="connsiteY187-10174" fmla="*/ 1940685 h 3006470"/>
                  <a:gd name="connsiteX188-10175" fmla="*/ 4520081 w 6006665"/>
                  <a:gd name="connsiteY188-10176" fmla="*/ 1931099 h 3006470"/>
                  <a:gd name="connsiteX189-10177" fmla="*/ 4475025 w 6006665"/>
                  <a:gd name="connsiteY189-10178" fmla="*/ 1961137 h 3006470"/>
                  <a:gd name="connsiteX190-10179" fmla="*/ 4464394 w 6006665"/>
                  <a:gd name="connsiteY190-10180" fmla="*/ 1960286 h 3006470"/>
                  <a:gd name="connsiteX191-10181" fmla="*/ 4463118 w 6006665"/>
                  <a:gd name="connsiteY191-10182" fmla="*/ 1961137 h 3006470"/>
                  <a:gd name="connsiteX192-10183" fmla="*/ 4357637 w 6006665"/>
                  <a:gd name="connsiteY192-10184" fmla="*/ 1952698 h 3006470"/>
                  <a:gd name="connsiteX193-10185" fmla="*/ 4243233 w 6006665"/>
                  <a:gd name="connsiteY193-10186" fmla="*/ 1972499 h 3006470"/>
                  <a:gd name="connsiteX194-10187" fmla="*/ 4125065 w 6006665"/>
                  <a:gd name="connsiteY194-10188" fmla="*/ 2106574 h 3006470"/>
                  <a:gd name="connsiteX195-10189" fmla="*/ 3984173 w 6006665"/>
                  <a:gd name="connsiteY195-10190" fmla="*/ 2263374 h 3006470"/>
                  <a:gd name="connsiteX196-10191" fmla="*/ 4038712 w 6006665"/>
                  <a:gd name="connsiteY196-10192" fmla="*/ 2267919 h 3006470"/>
                  <a:gd name="connsiteX197-10193" fmla="*/ 4059164 w 6006665"/>
                  <a:gd name="connsiteY197-10194" fmla="*/ 2311096 h 3006470"/>
                  <a:gd name="connsiteX198-10195" fmla="*/ 4087782 w 6006665"/>
                  <a:gd name="connsiteY198-10196" fmla="*/ 2319513 h 3006470"/>
                  <a:gd name="connsiteX199-10197" fmla="*/ 4106341 w 6006665"/>
                  <a:gd name="connsiteY199-10198" fmla="*/ 2290644 h 3006470"/>
                  <a:gd name="connsiteX200-10199" fmla="*/ 4117411 w 6006665"/>
                  <a:gd name="connsiteY200-10200" fmla="*/ 2291946 h 3006470"/>
                  <a:gd name="connsiteX201-10201" fmla="*/ 4118248 w 6006665"/>
                  <a:gd name="connsiteY201-10202" fmla="*/ 2290644 h 3006470"/>
                  <a:gd name="connsiteX202-10203" fmla="*/ 4156880 w 6006665"/>
                  <a:gd name="connsiteY202-10204" fmla="*/ 2295189 h 3006470"/>
                  <a:gd name="connsiteX203-10205" fmla="*/ 4211419 w 6006665"/>
                  <a:gd name="connsiteY203-10206" fmla="*/ 2365635 h 3006470"/>
                  <a:gd name="connsiteX204-10207" fmla="*/ 4215964 w 6006665"/>
                  <a:gd name="connsiteY204-10208" fmla="*/ 2413357 h 3006470"/>
                  <a:gd name="connsiteX205-10209" fmla="*/ 4184149 w 6006665"/>
                  <a:gd name="connsiteY205-10210" fmla="*/ 2472441 h 3006470"/>
                  <a:gd name="connsiteX206-10211" fmla="*/ 4177332 w 6006665"/>
                  <a:gd name="connsiteY206-10212" fmla="*/ 2542887 h 3006470"/>
                  <a:gd name="connsiteX207-10213" fmla="*/ 4161425 w 6006665"/>
                  <a:gd name="connsiteY207-10214" fmla="*/ 2629241 h 3006470"/>
                  <a:gd name="connsiteX208-10215" fmla="*/ 4109158 w 6006665"/>
                  <a:gd name="connsiteY208-10216" fmla="*/ 2708777 h 3006470"/>
                  <a:gd name="connsiteX209-10217" fmla="*/ 4097796 w 6006665"/>
                  <a:gd name="connsiteY209-10218" fmla="*/ 2747409 h 3006470"/>
                  <a:gd name="connsiteX210-10219" fmla="*/ 4043257 w 6006665"/>
                  <a:gd name="connsiteY210-10220" fmla="*/ 2806493 h 3006470"/>
                  <a:gd name="connsiteX211-10221" fmla="*/ 3995535 w 6006665"/>
                  <a:gd name="connsiteY211-10222" fmla="*/ 2865577 h 3006470"/>
                  <a:gd name="connsiteX212-10223" fmla="*/ 3975083 w 6006665"/>
                  <a:gd name="connsiteY212-10224" fmla="*/ 2897392 h 3006470"/>
                  <a:gd name="connsiteX213-10225" fmla="*/ 3925089 w 6006665"/>
                  <a:gd name="connsiteY213-10226" fmla="*/ 2924661 h 3006470"/>
                  <a:gd name="connsiteX214-10227" fmla="*/ 3913182 w 6006665"/>
                  <a:gd name="connsiteY214-10228" fmla="*/ 2924661 h 3006470"/>
                  <a:gd name="connsiteX215-10229" fmla="*/ 3904637 w 6006665"/>
                  <a:gd name="connsiteY215-10230" fmla="*/ 2924661 h 3006470"/>
                  <a:gd name="connsiteX216-10231" fmla="*/ 3892729 w 6006665"/>
                  <a:gd name="connsiteY216-10232" fmla="*/ 2924661 h 3006470"/>
                  <a:gd name="connsiteX217-10233" fmla="*/ 3871063 w 6006665"/>
                  <a:gd name="connsiteY217-10234" fmla="*/ 2908412 h 3006470"/>
                  <a:gd name="connsiteX218-10235" fmla="*/ 3829645 w 6006665"/>
                  <a:gd name="connsiteY218-10236" fmla="*/ 2936024 h 3006470"/>
                  <a:gd name="connsiteX219-10237" fmla="*/ 3822828 w 6006665"/>
                  <a:gd name="connsiteY219-10238" fmla="*/ 2956476 h 3006470"/>
                  <a:gd name="connsiteX220-10239" fmla="*/ 3818283 w 6006665"/>
                  <a:gd name="connsiteY220-10240" fmla="*/ 2947386 h 3006470"/>
                  <a:gd name="connsiteX221-10241" fmla="*/ 3818283 w 6006665"/>
                  <a:gd name="connsiteY221-10242" fmla="*/ 2935660 h 3006470"/>
                  <a:gd name="connsiteX222-10243" fmla="*/ 3817738 w 6006665"/>
                  <a:gd name="connsiteY222-10244" fmla="*/ 2936024 h 3006470"/>
                  <a:gd name="connsiteX223-10245" fmla="*/ 3810921 w 6006665"/>
                  <a:gd name="connsiteY223-10246" fmla="*/ 2956476 h 3006470"/>
                  <a:gd name="connsiteX224-10247" fmla="*/ 3806376 w 6006665"/>
                  <a:gd name="connsiteY224-10248" fmla="*/ 2947386 h 3006470"/>
                  <a:gd name="connsiteX225-10249" fmla="*/ 3806376 w 6006665"/>
                  <a:gd name="connsiteY225-10250" fmla="*/ 2920116 h 3006470"/>
                  <a:gd name="connsiteX226-10251" fmla="*/ 3818283 w 6006665"/>
                  <a:gd name="connsiteY226-10252" fmla="*/ 2920116 h 3006470"/>
                  <a:gd name="connsiteX227-10253" fmla="*/ 3826828 w 6006665"/>
                  <a:gd name="connsiteY227-10254" fmla="*/ 2920116 h 3006470"/>
                  <a:gd name="connsiteX228-10255" fmla="*/ 3833645 w 6006665"/>
                  <a:gd name="connsiteY228-10256" fmla="*/ 2861032 h 3006470"/>
                  <a:gd name="connsiteX229-10257" fmla="*/ 3822283 w 6006665"/>
                  <a:gd name="connsiteY229-10258" fmla="*/ 2817856 h 3006470"/>
                  <a:gd name="connsiteX230-10259" fmla="*/ 3849553 w 6006665"/>
                  <a:gd name="connsiteY230-10260" fmla="*/ 2795131 h 3006470"/>
                  <a:gd name="connsiteX231-10261" fmla="*/ 3858814 w 6006665"/>
                  <a:gd name="connsiteY231-10262" fmla="*/ 2797336 h 3006470"/>
                  <a:gd name="connsiteX232-10263" fmla="*/ 3861460 w 6006665"/>
                  <a:gd name="connsiteY232-10264" fmla="*/ 2795131 h 3006470"/>
                  <a:gd name="connsiteX233-10265" fmla="*/ 3898487 w 6006665"/>
                  <a:gd name="connsiteY233-10266" fmla="*/ 2803947 h 3006470"/>
                  <a:gd name="connsiteX234-10267" fmla="*/ 3919999 w 6006665"/>
                  <a:gd name="connsiteY234-10268" fmla="*/ 2758772 h 3006470"/>
                  <a:gd name="connsiteX235-10269" fmla="*/ 3935906 w 6006665"/>
                  <a:gd name="connsiteY235-10270" fmla="*/ 2699687 h 3006470"/>
                  <a:gd name="connsiteX236-10271" fmla="*/ 3947269 w 6006665"/>
                  <a:gd name="connsiteY236-10272" fmla="*/ 2676963 h 3006470"/>
                  <a:gd name="connsiteX237-10273" fmla="*/ 3966292 w 6006665"/>
                  <a:gd name="connsiteY237-10274" fmla="*/ 2632575 h 3006470"/>
                  <a:gd name="connsiteX238-10275" fmla="*/ 3915999 w 6006665"/>
                  <a:gd name="connsiteY238-10276" fmla="*/ 2645148 h 3006470"/>
                  <a:gd name="connsiteX239-10277" fmla="*/ 3888729 w 6006665"/>
                  <a:gd name="connsiteY239-10278" fmla="*/ 2667873 h 3006470"/>
                  <a:gd name="connsiteX240-10279" fmla="*/ 3876822 w 6006665"/>
                  <a:gd name="connsiteY240-10280" fmla="*/ 2667873 h 3006470"/>
                  <a:gd name="connsiteX241-10281" fmla="*/ 3829645 w 6006665"/>
                  <a:gd name="connsiteY241-10282" fmla="*/ 2667873 h 3006470"/>
                  <a:gd name="connsiteX242-10283" fmla="*/ 3817738 w 6006665"/>
                  <a:gd name="connsiteY242-10284" fmla="*/ 2667873 h 3006470"/>
                  <a:gd name="connsiteX243-10285" fmla="*/ 3801831 w 6006665"/>
                  <a:gd name="connsiteY243-10286" fmla="*/ 2613334 h 3006470"/>
                  <a:gd name="connsiteX244-10287" fmla="*/ 3758654 w 6006665"/>
                  <a:gd name="connsiteY244-10288" fmla="*/ 2574702 h 3006470"/>
                  <a:gd name="connsiteX245-10289" fmla="*/ 3692753 w 6006665"/>
                  <a:gd name="connsiteY245-10290" fmla="*/ 2558795 h 3006470"/>
                  <a:gd name="connsiteX246-10291" fmla="*/ 3683663 w 6006665"/>
                  <a:gd name="connsiteY246-10292" fmla="*/ 2499711 h 3006470"/>
                  <a:gd name="connsiteX247-10293" fmla="*/ 3672301 w 6006665"/>
                  <a:gd name="connsiteY247-10294" fmla="*/ 2467896 h 3006470"/>
                  <a:gd name="connsiteX248-10295" fmla="*/ 3656393 w 6006665"/>
                  <a:gd name="connsiteY248-10296" fmla="*/ 2440627 h 3006470"/>
                  <a:gd name="connsiteX249-10297" fmla="*/ 3633669 w 6006665"/>
                  <a:gd name="connsiteY249-10298" fmla="*/ 2381542 h 3006470"/>
                  <a:gd name="connsiteX250-10299" fmla="*/ 3601854 w 6006665"/>
                  <a:gd name="connsiteY250-10300" fmla="*/ 2361090 h 3006470"/>
                  <a:gd name="connsiteX251-10301" fmla="*/ 3545995 w 6006665"/>
                  <a:gd name="connsiteY251-10302" fmla="*/ 2339606 h 3006470"/>
                  <a:gd name="connsiteX252-10303" fmla="*/ 3506955 w 6006665"/>
                  <a:gd name="connsiteY252-10304" fmla="*/ 2345183 h 3006470"/>
                  <a:gd name="connsiteX253-10305" fmla="*/ 3463779 w 6006665"/>
                  <a:gd name="connsiteY253-10306" fmla="*/ 2354273 h 3006470"/>
                  <a:gd name="connsiteX254-10307" fmla="*/ 3431964 w 6006665"/>
                  <a:gd name="connsiteY254-10308" fmla="*/ 2381542 h 3006470"/>
                  <a:gd name="connsiteX255-10309" fmla="*/ 3452416 w 6006665"/>
                  <a:gd name="connsiteY255-10310" fmla="*/ 2397450 h 3006470"/>
                  <a:gd name="connsiteX256-10311" fmla="*/ 3452416 w 6006665"/>
                  <a:gd name="connsiteY256-10312" fmla="*/ 2429264 h 3006470"/>
                  <a:gd name="connsiteX257-10313" fmla="*/ 3431964 w 6006665"/>
                  <a:gd name="connsiteY257-10314" fmla="*/ 2451989 h 3006470"/>
                  <a:gd name="connsiteX258-10315" fmla="*/ 3400150 w 6006665"/>
                  <a:gd name="connsiteY258-10316" fmla="*/ 2511073 h 3006470"/>
                  <a:gd name="connsiteX259-10317" fmla="*/ 3400150 w 6006665"/>
                  <a:gd name="connsiteY259-10318" fmla="*/ 2538343 h 3006470"/>
                  <a:gd name="connsiteX260-10319" fmla="*/ 3350155 w 6006665"/>
                  <a:gd name="connsiteY260-10320" fmla="*/ 2570157 h 3006470"/>
                  <a:gd name="connsiteX261-10321" fmla="*/ 3342342 w 6006665"/>
                  <a:gd name="connsiteY261-10322" fmla="*/ 2567553 h 3006470"/>
                  <a:gd name="connsiteX262-10323" fmla="*/ 3338249 w 6006665"/>
                  <a:gd name="connsiteY262-10324" fmla="*/ 2570157 h 3006470"/>
                  <a:gd name="connsiteX263-10325" fmla="*/ 3290527 w 6006665"/>
                  <a:gd name="connsiteY263-10326" fmla="*/ 2554250 h 3006470"/>
                  <a:gd name="connsiteX264-10327" fmla="*/ 3259257 w 6006665"/>
                  <a:gd name="connsiteY264-10328" fmla="*/ 2554250 h 3006470"/>
                  <a:gd name="connsiteX265-10329" fmla="*/ 3247350 w 6006665"/>
                  <a:gd name="connsiteY265-10330" fmla="*/ 2554250 h 3006470"/>
                  <a:gd name="connsiteX266-10331" fmla="*/ 3231443 w 6006665"/>
                  <a:gd name="connsiteY266-10332" fmla="*/ 2538343 h 3006470"/>
                  <a:gd name="connsiteX267-10333" fmla="*/ 3213271 w 6006665"/>
                  <a:gd name="connsiteY267-10334" fmla="*/ 2533799 h 3006470"/>
                  <a:gd name="connsiteX268-10335" fmla="*/ 3168359 w 6006665"/>
                  <a:gd name="connsiteY268-10336" fmla="*/ 2570157 h 3006470"/>
                  <a:gd name="connsiteX269-10337" fmla="*/ 3120637 w 6006665"/>
                  <a:gd name="connsiteY269-10338" fmla="*/ 2581519 h 3006470"/>
                  <a:gd name="connsiteX270-10339" fmla="*/ 3082005 w 6006665"/>
                  <a:gd name="connsiteY270-10340" fmla="*/ 2597427 h 3006470"/>
                  <a:gd name="connsiteX271-10341" fmla="*/ 3074460 w 6006665"/>
                  <a:gd name="connsiteY271-10342" fmla="*/ 2595630 h 3006470"/>
                  <a:gd name="connsiteX272-10343" fmla="*/ 3070098 w 6006665"/>
                  <a:gd name="connsiteY272-10344" fmla="*/ 2597427 h 3006470"/>
                  <a:gd name="connsiteX273-10345" fmla="*/ 3022376 w 6006665"/>
                  <a:gd name="connsiteY273-10346" fmla="*/ 2586064 h 3006470"/>
                  <a:gd name="connsiteX274-10347" fmla="*/ 3000196 w 6006665"/>
                  <a:gd name="connsiteY274-10348" fmla="*/ 2586064 h 3006470"/>
                  <a:gd name="connsiteX275-10349" fmla="*/ 2988289 w 6006665"/>
                  <a:gd name="connsiteY275-10350" fmla="*/ 2586064 h 3006470"/>
                  <a:gd name="connsiteX276-10351" fmla="*/ 2967837 w 6006665"/>
                  <a:gd name="connsiteY276-10352" fmla="*/ 2554250 h 3006470"/>
                  <a:gd name="connsiteX277-10353" fmla="*/ 2929205 w 6006665"/>
                  <a:gd name="connsiteY277-10354" fmla="*/ 2526980 h 3006470"/>
                  <a:gd name="connsiteX278-10355" fmla="*/ 2902153 w 6006665"/>
                  <a:gd name="connsiteY278-10356" fmla="*/ 2523116 h 3006470"/>
                  <a:gd name="connsiteX279-10357" fmla="*/ 2861576 w 6006665"/>
                  <a:gd name="connsiteY279-10358" fmla="*/ 2526980 h 3006470"/>
                  <a:gd name="connsiteX280-10359" fmla="*/ 2822944 w 6006665"/>
                  <a:gd name="connsiteY280-10360" fmla="*/ 2538343 h 3006470"/>
                  <a:gd name="connsiteX281-10361" fmla="*/ 2818139 w 6006665"/>
                  <a:gd name="connsiteY281-10362" fmla="*/ 2536254 h 3006470"/>
                  <a:gd name="connsiteX282-10363" fmla="*/ 2811037 w 6006665"/>
                  <a:gd name="connsiteY282-10364" fmla="*/ 2538343 h 3006470"/>
                  <a:gd name="connsiteX283-10365" fmla="*/ 2758770 w 6006665"/>
                  <a:gd name="connsiteY283-10366" fmla="*/ 2515618 h 3006470"/>
                  <a:gd name="connsiteX284-10367" fmla="*/ 2751953 w 6006665"/>
                  <a:gd name="connsiteY284-10368" fmla="*/ 2472441 h 3006470"/>
                  <a:gd name="connsiteX285-10369" fmla="*/ 2708776 w 6006665"/>
                  <a:gd name="connsiteY285-10370" fmla="*/ 2456534 h 3006470"/>
                  <a:gd name="connsiteX286-10371" fmla="*/ 2676962 w 6006665"/>
                  <a:gd name="connsiteY286-10372" fmla="*/ 2451989 h 3006470"/>
                  <a:gd name="connsiteX287-10373" fmla="*/ 2642534 w 6006665"/>
                  <a:gd name="connsiteY287-10374" fmla="*/ 2430245 h 3006470"/>
                  <a:gd name="connsiteX288-10375" fmla="*/ 2609333 w 6006665"/>
                  <a:gd name="connsiteY288-10376" fmla="*/ 2488348 h 3006470"/>
                  <a:gd name="connsiteX289-10377" fmla="*/ 2625240 w 6006665"/>
                  <a:gd name="connsiteY289-10378" fmla="*/ 2522435 h 3006470"/>
                  <a:gd name="connsiteX290-10379" fmla="*/ 2586608 w 6006665"/>
                  <a:gd name="connsiteY290-10380" fmla="*/ 2558795 h 3006470"/>
                  <a:gd name="connsiteX291-10381" fmla="*/ 2577105 w 6006665"/>
                  <a:gd name="connsiteY291-10382" fmla="*/ 2556532 h 3006470"/>
                  <a:gd name="connsiteX292-10383" fmla="*/ 2574701 w 6006665"/>
                  <a:gd name="connsiteY292-10384" fmla="*/ 2558795 h 3006470"/>
                  <a:gd name="connsiteX293-10385" fmla="*/ 2526979 w 6006665"/>
                  <a:gd name="connsiteY293-10386" fmla="*/ 2547432 h 3006470"/>
                  <a:gd name="connsiteX294-10387" fmla="*/ 2490620 w 6006665"/>
                  <a:gd name="connsiteY294-10388" fmla="*/ 2542887 h 3006470"/>
                  <a:gd name="connsiteX295-10389" fmla="*/ 2463350 w 6006665"/>
                  <a:gd name="connsiteY295-10390" fmla="*/ 2515618 h 3006470"/>
                  <a:gd name="connsiteX296-10391" fmla="*/ 2436625 w 6006665"/>
                  <a:gd name="connsiteY296-10392" fmla="*/ 2515618 h 3006470"/>
                  <a:gd name="connsiteX297-10393" fmla="*/ 2424718 w 6006665"/>
                  <a:gd name="connsiteY297-10394" fmla="*/ 2515618 h 3006470"/>
                  <a:gd name="connsiteX298-10395" fmla="*/ 2398858 w 6006665"/>
                  <a:gd name="connsiteY298-10396" fmla="*/ 2502687 h 3006470"/>
                  <a:gd name="connsiteX299-10397" fmla="*/ 2350272 w 6006665"/>
                  <a:gd name="connsiteY299-10398" fmla="*/ 2526980 h 3006470"/>
                  <a:gd name="connsiteX300-10399" fmla="*/ 2282098 w 6006665"/>
                  <a:gd name="connsiteY300-10400" fmla="*/ 2574702 h 3006470"/>
                  <a:gd name="connsiteX301-10401" fmla="*/ 2238921 w 6006665"/>
                  <a:gd name="connsiteY301-10402" fmla="*/ 2586064 h 3006470"/>
                  <a:gd name="connsiteX302-10403" fmla="*/ 2227559 w 6006665"/>
                  <a:gd name="connsiteY302-10404" fmla="*/ 2590609 h 3006470"/>
                  <a:gd name="connsiteX303-10405" fmla="*/ 2225178 w 6006665"/>
                  <a:gd name="connsiteY303-10406" fmla="*/ 2586799 h 3006470"/>
                  <a:gd name="connsiteX304-10407" fmla="*/ 2215652 w 6006665"/>
                  <a:gd name="connsiteY304-10408" fmla="*/ 2590609 h 3006470"/>
                  <a:gd name="connsiteX305-10409" fmla="*/ 2193596 w 6006665"/>
                  <a:gd name="connsiteY305-10410" fmla="*/ 2555320 h 3006470"/>
                  <a:gd name="connsiteX306-10411" fmla="*/ 2157112 w 6006665"/>
                  <a:gd name="connsiteY306-10412" fmla="*/ 2558795 h 3006470"/>
                  <a:gd name="connsiteX307-10413" fmla="*/ 2156291 w 6006665"/>
                  <a:gd name="connsiteY307-10414" fmla="*/ 2557739 h 3006470"/>
                  <a:gd name="connsiteX308-10415" fmla="*/ 2145205 w 6006665"/>
                  <a:gd name="connsiteY308-10416" fmla="*/ 2558795 h 3006470"/>
                  <a:gd name="connsiteX309-10417" fmla="*/ 2129298 w 6006665"/>
                  <a:gd name="connsiteY309-10418" fmla="*/ 2538343 h 3006470"/>
                  <a:gd name="connsiteX310-10419" fmla="*/ 2086121 w 6006665"/>
                  <a:gd name="connsiteY310-10420" fmla="*/ 2495166 h 3006470"/>
                  <a:gd name="connsiteX311-10421" fmla="*/ 2027582 w 6006665"/>
                  <a:gd name="connsiteY311-10422" fmla="*/ 2499711 h 3006470"/>
                  <a:gd name="connsiteX312-10423" fmla="*/ 1952591 w 6006665"/>
                  <a:gd name="connsiteY312-10424" fmla="*/ 2495166 h 3006470"/>
                  <a:gd name="connsiteX313-10425" fmla="*/ 1811153 w 6006665"/>
                  <a:gd name="connsiteY313-10426" fmla="*/ 2295189 h 3006470"/>
                  <a:gd name="connsiteX314-10427" fmla="*/ 1748069 w 6006665"/>
                  <a:gd name="connsiteY314-10428" fmla="*/ 2333821 h 3006470"/>
                  <a:gd name="connsiteX315-10429" fmla="*/ 1711709 w 6006665"/>
                  <a:gd name="connsiteY315-10430" fmla="*/ 2338366 h 3006470"/>
                  <a:gd name="connsiteX316-10431" fmla="*/ 1711926 w 6006665"/>
                  <a:gd name="connsiteY316-10432" fmla="*/ 2336850 h 3006470"/>
                  <a:gd name="connsiteX317-10433" fmla="*/ 1699803 w 6006665"/>
                  <a:gd name="connsiteY317-10434" fmla="*/ 2338366 h 3006470"/>
                  <a:gd name="connsiteX318-10435" fmla="*/ 1704347 w 6006665"/>
                  <a:gd name="connsiteY318-10436" fmla="*/ 2306551 h 3006470"/>
                  <a:gd name="connsiteX319-10437" fmla="*/ 1662460 w 6006665"/>
                  <a:gd name="connsiteY319-10438" fmla="*/ 2288600 h 3006470"/>
                  <a:gd name="connsiteX320-10439" fmla="*/ 1629901 w 6006665"/>
                  <a:gd name="connsiteY320-10440" fmla="*/ 2302006 h 3006470"/>
                  <a:gd name="connsiteX321-10441" fmla="*/ 1629300 w 6006665"/>
                  <a:gd name="connsiteY321-10442" fmla="*/ 2297351 h 3006470"/>
                  <a:gd name="connsiteX322-10443" fmla="*/ 1617994 w 6006665"/>
                  <a:gd name="connsiteY322-10444" fmla="*/ 2302006 h 3006470"/>
                  <a:gd name="connsiteX323-10445" fmla="*/ 1608904 w 6006665"/>
                  <a:gd name="connsiteY323-10446" fmla="*/ 2231560 h 3006470"/>
                  <a:gd name="connsiteX324-10447" fmla="*/ 1552684 w 6006665"/>
                  <a:gd name="connsiteY324-10448" fmla="*/ 2221867 h 3006470"/>
                  <a:gd name="connsiteX325-10449" fmla="*/ 1518550 w 6006665"/>
                  <a:gd name="connsiteY325-10450" fmla="*/ 2247467 h 3006470"/>
                  <a:gd name="connsiteX326-10451" fmla="*/ 1425379 w 6006665"/>
                  <a:gd name="connsiteY326-10452" fmla="*/ 2267919 h 3006470"/>
                  <a:gd name="connsiteX327-10453" fmla="*/ 1409472 w 6006665"/>
                  <a:gd name="connsiteY327-10454" fmla="*/ 2286099 h 3006470"/>
                  <a:gd name="connsiteX328-10455" fmla="*/ 1270852 w 6006665"/>
                  <a:gd name="connsiteY328-10456" fmla="*/ 2306551 h 3006470"/>
                  <a:gd name="connsiteX329-10457" fmla="*/ 1254945 w 6006665"/>
                  <a:gd name="connsiteY329-10458" fmla="*/ 2327003 h 3006470"/>
                  <a:gd name="connsiteX330-10459" fmla="*/ 1282214 w 6006665"/>
                  <a:gd name="connsiteY330-10460" fmla="*/ 2370180 h 3006470"/>
                  <a:gd name="connsiteX331-10461" fmla="*/ 1243582 w 6006665"/>
                  <a:gd name="connsiteY331-10462" fmla="*/ 2386087 h 3006470"/>
                  <a:gd name="connsiteX332-10463" fmla="*/ 1254945 w 6006665"/>
                  <a:gd name="connsiteY332-10464" fmla="*/ 2404267 h 3006470"/>
                  <a:gd name="connsiteX333-10465" fmla="*/ 1216313 w 6006665"/>
                  <a:gd name="connsiteY333-10466" fmla="*/ 2429264 h 3006470"/>
                  <a:gd name="connsiteX334-10467" fmla="*/ 1275397 w 6006665"/>
                  <a:gd name="connsiteY334-10468" fmla="*/ 2472441 h 3006470"/>
                  <a:gd name="connsiteX335-10469" fmla="*/ 1270852 w 6006665"/>
                  <a:gd name="connsiteY335-10470" fmla="*/ 2499711 h 3006470"/>
                  <a:gd name="connsiteX336-10471" fmla="*/ 1259108 w 6006665"/>
                  <a:gd name="connsiteY336-10472" fmla="*/ 2498732 h 3006470"/>
                  <a:gd name="connsiteX337-10473" fmla="*/ 1258945 w 6006665"/>
                  <a:gd name="connsiteY337-10474" fmla="*/ 2499711 h 3006470"/>
                  <a:gd name="connsiteX338-10475" fmla="*/ 1215644 w 6006665"/>
                  <a:gd name="connsiteY338-10476" fmla="*/ 2496102 h 3006470"/>
                  <a:gd name="connsiteX339-10477" fmla="*/ 1204950 w 6006665"/>
                  <a:gd name="connsiteY339-10478" fmla="*/ 2511073 h 3006470"/>
                  <a:gd name="connsiteX340-10479" fmla="*/ 1196495 w 6006665"/>
                  <a:gd name="connsiteY340-10480" fmla="*/ 2506241 h 3006470"/>
                  <a:gd name="connsiteX341-10481" fmla="*/ 1193043 w 6006665"/>
                  <a:gd name="connsiteY341-10482" fmla="*/ 2511073 h 3006470"/>
                  <a:gd name="connsiteX342-10483" fmla="*/ 1145322 w 6006665"/>
                  <a:gd name="connsiteY342-10484" fmla="*/ 2483803 h 3006470"/>
                  <a:gd name="connsiteX343-10485" fmla="*/ 1098145 w 6006665"/>
                  <a:gd name="connsiteY343-10486" fmla="*/ 2483803 h 3006470"/>
                  <a:gd name="connsiteX344-10487" fmla="*/ 1061785 w 6006665"/>
                  <a:gd name="connsiteY344-10488" fmla="*/ 2511073 h 3006470"/>
                  <a:gd name="connsiteX345-10489" fmla="*/ 1055322 w 6006665"/>
                  <a:gd name="connsiteY345-10490" fmla="*/ 2506990 h 3006470"/>
                  <a:gd name="connsiteX346-10491" fmla="*/ 1049878 w 6006665"/>
                  <a:gd name="connsiteY346-10492" fmla="*/ 2511073 h 3006470"/>
                  <a:gd name="connsiteX347-10493" fmla="*/ 1006701 w 6006665"/>
                  <a:gd name="connsiteY347-10494" fmla="*/ 2483803 h 3006470"/>
                  <a:gd name="connsiteX348-10495" fmla="*/ 924893 w 6006665"/>
                  <a:gd name="connsiteY348-10496" fmla="*/ 2447444 h 3006470"/>
                  <a:gd name="connsiteX349-10497" fmla="*/ 877716 w 6006665"/>
                  <a:gd name="connsiteY349-10498" fmla="*/ 2447444 h 3006470"/>
                  <a:gd name="connsiteX350-10499" fmla="*/ 802724 w 6006665"/>
                  <a:gd name="connsiteY350-10500" fmla="*/ 2511073 h 3006470"/>
                  <a:gd name="connsiteX351-10501" fmla="*/ 798179 w 6006665"/>
                  <a:gd name="connsiteY351-10502" fmla="*/ 2554250 h 3006470"/>
                  <a:gd name="connsiteX352-10503" fmla="*/ 787406 w 6006665"/>
                  <a:gd name="connsiteY352-10504" fmla="*/ 2543477 h 3006470"/>
                  <a:gd name="connsiteX353-10505" fmla="*/ 786272 w 6006665"/>
                  <a:gd name="connsiteY353-10506" fmla="*/ 2554250 h 3006470"/>
                  <a:gd name="connsiteX354-10507" fmla="*/ 756063 w 6006665"/>
                  <a:gd name="connsiteY354-10508" fmla="*/ 2524040 h 3006470"/>
                  <a:gd name="connsiteX355-10509" fmla="*/ 732278 w 6006665"/>
                  <a:gd name="connsiteY355-10510" fmla="*/ 2581519 h 3006470"/>
                  <a:gd name="connsiteX356-10511" fmla="*/ 743640 w 6006665"/>
                  <a:gd name="connsiteY356-10512" fmla="*/ 2590609 h 3006470"/>
                  <a:gd name="connsiteX357-10513" fmla="*/ 723188 w 6006665"/>
                  <a:gd name="connsiteY357-10514" fmla="*/ 2633786 h 3006470"/>
                  <a:gd name="connsiteX358-10515" fmla="*/ 747026 w 6006665"/>
                  <a:gd name="connsiteY358-10516" fmla="*/ 2670627 h 3006470"/>
                  <a:gd name="connsiteX359-10517" fmla="*/ 763548 w 6006665"/>
                  <a:gd name="connsiteY359-10518" fmla="*/ 2667873 h 3006470"/>
                  <a:gd name="connsiteX360-10519" fmla="*/ 764871 w 6006665"/>
                  <a:gd name="connsiteY360-10520" fmla="*/ 2669637 h 3006470"/>
                  <a:gd name="connsiteX361-10521" fmla="*/ 775455 w 6006665"/>
                  <a:gd name="connsiteY361-10522" fmla="*/ 2667873 h 3006470"/>
                  <a:gd name="connsiteX362-10523" fmla="*/ 802724 w 6006665"/>
                  <a:gd name="connsiteY362-10524" fmla="*/ 2704232 h 3006470"/>
                  <a:gd name="connsiteX363-10525" fmla="*/ 798179 w 6006665"/>
                  <a:gd name="connsiteY363-10526" fmla="*/ 2731502 h 3006470"/>
                  <a:gd name="connsiteX364-10527" fmla="*/ 818632 w 6006665"/>
                  <a:gd name="connsiteY364-10528" fmla="*/ 2742864 h 3006470"/>
                  <a:gd name="connsiteX365-10529" fmla="*/ 802724 w 6006665"/>
                  <a:gd name="connsiteY365-10530" fmla="*/ 2774679 h 3006470"/>
                  <a:gd name="connsiteX366-10531" fmla="*/ 766365 w 6006665"/>
                  <a:gd name="connsiteY366-10532" fmla="*/ 2779224 h 3006470"/>
                  <a:gd name="connsiteX367-10533" fmla="*/ 727733 w 6006665"/>
                  <a:gd name="connsiteY367-10534" fmla="*/ 2838308 h 3006470"/>
                  <a:gd name="connsiteX368-10535" fmla="*/ 759548 w 6006665"/>
                  <a:gd name="connsiteY368-10536" fmla="*/ 2881485 h 3006470"/>
                  <a:gd name="connsiteX369-10537" fmla="*/ 759548 w 6006665"/>
                  <a:gd name="connsiteY369-10538" fmla="*/ 2920116 h 3006470"/>
                  <a:gd name="connsiteX370-10539" fmla="*/ 798179 w 6006665"/>
                  <a:gd name="connsiteY370-10540" fmla="*/ 2979201 h 3006470"/>
                  <a:gd name="connsiteX371-10541" fmla="*/ 775455 w 6006665"/>
                  <a:gd name="connsiteY371-10542" fmla="*/ 2995108 h 3006470"/>
                  <a:gd name="connsiteX372-10543" fmla="*/ 770910 w 6006665"/>
                  <a:gd name="connsiteY372-10544" fmla="*/ 3006470 h 3006470"/>
                  <a:gd name="connsiteX373-10545" fmla="*/ 759003 w 6006665"/>
                  <a:gd name="connsiteY373-10546" fmla="*/ 3006470 h 3006470"/>
                  <a:gd name="connsiteX374-10547" fmla="*/ 755003 w 6006665"/>
                  <a:gd name="connsiteY374-10548" fmla="*/ 3006470 h 3006470"/>
                  <a:gd name="connsiteX375-10549" fmla="*/ 743096 w 6006665"/>
                  <a:gd name="connsiteY375-10550" fmla="*/ 3006470 h 3006470"/>
                  <a:gd name="connsiteX376-10551" fmla="*/ 715826 w 6006665"/>
                  <a:gd name="connsiteY376-10552" fmla="*/ 2972383 h 3006470"/>
                  <a:gd name="connsiteX377-10553" fmla="*/ 704464 w 6006665"/>
                  <a:gd name="connsiteY377-10554" fmla="*/ 2972383 h 3006470"/>
                  <a:gd name="connsiteX378-10555" fmla="*/ 684012 w 6006665"/>
                  <a:gd name="connsiteY378-10556" fmla="*/ 2963293 h 3006470"/>
                  <a:gd name="connsiteX379-10557" fmla="*/ 672649 w 6006665"/>
                  <a:gd name="connsiteY379-10558" fmla="*/ 2940569 h 3006470"/>
                  <a:gd name="connsiteX380-10559" fmla="*/ 645222 w 6006665"/>
                  <a:gd name="connsiteY380-10560" fmla="*/ 2932732 h 3006470"/>
                  <a:gd name="connsiteX381-10561" fmla="*/ 625472 w 6006665"/>
                  <a:gd name="connsiteY381-10562" fmla="*/ 2936024 h 3006470"/>
                  <a:gd name="connsiteX382-10563" fmla="*/ 623771 w 6006665"/>
                  <a:gd name="connsiteY382-10564" fmla="*/ 2934323 h 3006470"/>
                  <a:gd name="connsiteX383-10565" fmla="*/ 613565 w 6006665"/>
                  <a:gd name="connsiteY383-10566" fmla="*/ 2936024 h 3006470"/>
                  <a:gd name="connsiteX384-10567" fmla="*/ 609020 w 6006665"/>
                  <a:gd name="connsiteY384-10568" fmla="*/ 2931479 h 3006470"/>
                  <a:gd name="connsiteX385-10569" fmla="*/ 559026 w 6006665"/>
                  <a:gd name="connsiteY385-10570" fmla="*/ 2904209 h 3006470"/>
                  <a:gd name="connsiteX386-10571" fmla="*/ 506760 w 6006665"/>
                  <a:gd name="connsiteY386-10572" fmla="*/ 2897392 h 3006470"/>
                  <a:gd name="connsiteX387-10573" fmla="*/ 483280 w 6006665"/>
                  <a:gd name="connsiteY387-10574" fmla="*/ 2890683 h 3006470"/>
                  <a:gd name="connsiteX388-10575" fmla="*/ 480035 w 6006665"/>
                  <a:gd name="connsiteY388-10576" fmla="*/ 2892847 h 3006470"/>
                  <a:gd name="connsiteX389-10577" fmla="*/ 475042 w 6006665"/>
                  <a:gd name="connsiteY389-10578" fmla="*/ 2888329 h 3006470"/>
                  <a:gd name="connsiteX390-10579" fmla="*/ 474945 w 6006665"/>
                  <a:gd name="connsiteY390-10580" fmla="*/ 2888302 h 3006470"/>
                  <a:gd name="connsiteX391-10581" fmla="*/ 468128 w 6006665"/>
                  <a:gd name="connsiteY391-10582" fmla="*/ 2892847 h 3006470"/>
                  <a:gd name="connsiteX392-10583" fmla="*/ 420406 w 6006665"/>
                  <a:gd name="connsiteY392-10584" fmla="*/ 2849670 h 3006470"/>
                  <a:gd name="connsiteX393-10585" fmla="*/ 381774 w 6006665"/>
                  <a:gd name="connsiteY393-10586" fmla="*/ 2833763 h 3006470"/>
                  <a:gd name="connsiteX394-10587" fmla="*/ 349960 w 6006665"/>
                  <a:gd name="connsiteY394-10588" fmla="*/ 2801948 h 3006470"/>
                  <a:gd name="connsiteX395-10589" fmla="*/ 377229 w 6006665"/>
                  <a:gd name="connsiteY395-10590" fmla="*/ 2795131 h 3006470"/>
                  <a:gd name="connsiteX396-10591" fmla="*/ 404499 w 6006665"/>
                  <a:gd name="connsiteY396-10592" fmla="*/ 2747409 h 3006470"/>
                  <a:gd name="connsiteX397-10593" fmla="*/ 388591 w 6006665"/>
                  <a:gd name="connsiteY397-10594" fmla="*/ 2731502 h 3006470"/>
                  <a:gd name="connsiteX398-10595" fmla="*/ 440858 w 6006665"/>
                  <a:gd name="connsiteY398-10596" fmla="*/ 2704232 h 3006470"/>
                  <a:gd name="connsiteX399-10597" fmla="*/ 440858 w 6006665"/>
                  <a:gd name="connsiteY399-10598" fmla="*/ 2701176 h 3006470"/>
                  <a:gd name="connsiteX400-10599" fmla="*/ 416406 w 6006665"/>
                  <a:gd name="connsiteY400-10600" fmla="*/ 2704232 h 3006470"/>
                  <a:gd name="connsiteX401-10601" fmla="*/ 416406 w 6006665"/>
                  <a:gd name="connsiteY401-10602" fmla="*/ 2702744 h 3006470"/>
                  <a:gd name="connsiteX402-10603" fmla="*/ 404499 w 6006665"/>
                  <a:gd name="connsiteY402-10604" fmla="*/ 2704232 h 3006470"/>
                  <a:gd name="connsiteX403-10605" fmla="*/ 404499 w 6006665"/>
                  <a:gd name="connsiteY403-10606" fmla="*/ 2683780 h 3006470"/>
                  <a:gd name="connsiteX404-10607" fmla="*/ 424951 w 6006665"/>
                  <a:gd name="connsiteY404-10608" fmla="*/ 2667873 h 3006470"/>
                  <a:gd name="connsiteX405-10609" fmla="*/ 463583 w 6006665"/>
                  <a:gd name="connsiteY405-10610" fmla="*/ 2661056 h 3006470"/>
                  <a:gd name="connsiteX406-10611" fmla="*/ 468128 w 6006665"/>
                  <a:gd name="connsiteY406-10612" fmla="*/ 2645148 h 3006470"/>
                  <a:gd name="connsiteX407-10613" fmla="*/ 456765 w 6006665"/>
                  <a:gd name="connsiteY407-10614" fmla="*/ 2613334 h 3006470"/>
                  <a:gd name="connsiteX408-10615" fmla="*/ 474945 w 6006665"/>
                  <a:gd name="connsiteY408-10616" fmla="*/ 2586064 h 3006470"/>
                  <a:gd name="connsiteX409-10617" fmla="*/ 474945 w 6006665"/>
                  <a:gd name="connsiteY409-10618" fmla="*/ 2565612 h 3006470"/>
                  <a:gd name="connsiteX410-10619" fmla="*/ 420406 w 6006665"/>
                  <a:gd name="connsiteY410-10620" fmla="*/ 2547432 h 3006470"/>
                  <a:gd name="connsiteX411-10621" fmla="*/ 409588 w 6006665"/>
                  <a:gd name="connsiteY411-10622" fmla="*/ 2547432 h 3006470"/>
                  <a:gd name="connsiteX412-10623" fmla="*/ 397681 w 6006665"/>
                  <a:gd name="connsiteY412-10624" fmla="*/ 2547432 h 3006470"/>
                  <a:gd name="connsiteX413-10625" fmla="*/ 379485 w 6006665"/>
                  <a:gd name="connsiteY413-10626" fmla="*/ 2525193 h 3006470"/>
                  <a:gd name="connsiteX414-10627" fmla="*/ 357322 w 6006665"/>
                  <a:gd name="connsiteY414-10628" fmla="*/ 2531525 h 3006470"/>
                  <a:gd name="connsiteX415-10629" fmla="*/ 352842 w 6006665"/>
                  <a:gd name="connsiteY415-10630" fmla="*/ 2529403 h 3006470"/>
                  <a:gd name="connsiteX416-10631" fmla="*/ 345415 w 6006665"/>
                  <a:gd name="connsiteY416-10632" fmla="*/ 2531525 h 3006470"/>
                  <a:gd name="connsiteX417-10633" fmla="*/ 302238 w 6006665"/>
                  <a:gd name="connsiteY417-10634" fmla="*/ 2511073 h 3006470"/>
                  <a:gd name="connsiteX418-10635" fmla="*/ 302238 w 6006665"/>
                  <a:gd name="connsiteY418-10636" fmla="*/ 2499711 h 3006470"/>
                  <a:gd name="connsiteX419-10637" fmla="*/ 286331 w 6006665"/>
                  <a:gd name="connsiteY419-10638" fmla="*/ 2472441 h 3006470"/>
                  <a:gd name="connsiteX420-10639" fmla="*/ 270968 w 6006665"/>
                  <a:gd name="connsiteY420-10640" fmla="*/ 2472441 h 3006470"/>
                  <a:gd name="connsiteX421-10641" fmla="*/ 259061 w 6006665"/>
                  <a:gd name="connsiteY421-10642" fmla="*/ 2472441 h 3006470"/>
                  <a:gd name="connsiteX422-10643" fmla="*/ 254516 w 6006665"/>
                  <a:gd name="connsiteY422-10644" fmla="*/ 2456534 h 3006470"/>
                  <a:gd name="connsiteX423-10645" fmla="*/ 263606 w 6006665"/>
                  <a:gd name="connsiteY423-10646" fmla="*/ 2440627 h 3006470"/>
                  <a:gd name="connsiteX424-10647" fmla="*/ 243991 w 6006665"/>
                  <a:gd name="connsiteY424-10648" fmla="*/ 2410114 h 3006470"/>
                  <a:gd name="connsiteX425-10649" fmla="*/ 216429 w 6006665"/>
                  <a:gd name="connsiteY425-10650" fmla="*/ 2413357 h 3006470"/>
                  <a:gd name="connsiteX426-10651" fmla="*/ 212956 w 6006665"/>
                  <a:gd name="connsiteY426-10652" fmla="*/ 2412365 h 3006470"/>
                  <a:gd name="connsiteX427-10653" fmla="*/ 204522 w 6006665"/>
                  <a:gd name="connsiteY427-10654" fmla="*/ 2413357 h 3006470"/>
                  <a:gd name="connsiteX428-10655" fmla="*/ 199623 w 6006665"/>
                  <a:gd name="connsiteY428-10656" fmla="*/ 2411957 h 3006470"/>
                  <a:gd name="connsiteX429-10657" fmla="*/ 195977 w 6006665"/>
                  <a:gd name="connsiteY429-10658" fmla="*/ 2424719 h 3006470"/>
                  <a:gd name="connsiteX430-10659" fmla="*/ 184968 w 6006665"/>
                  <a:gd name="connsiteY430-10660" fmla="*/ 2421574 h 3006470"/>
                  <a:gd name="connsiteX431-10661" fmla="*/ 184070 w 6006665"/>
                  <a:gd name="connsiteY431-10662" fmla="*/ 2424719 h 3006470"/>
                  <a:gd name="connsiteX432-10663" fmla="*/ 168163 w 6006665"/>
                  <a:gd name="connsiteY432-10664" fmla="*/ 2420184 h 3006470"/>
                  <a:gd name="connsiteX433-10665" fmla="*/ 156800 w 6006665"/>
                  <a:gd name="connsiteY433-10666" fmla="*/ 2381542 h 3006470"/>
                  <a:gd name="connsiteX434-10667" fmla="*/ 152255 w 6006665"/>
                  <a:gd name="connsiteY434-10668" fmla="*/ 2365635 h 3006470"/>
                  <a:gd name="connsiteX435-10669" fmla="*/ 156800 w 6006665"/>
                  <a:gd name="connsiteY435-10670" fmla="*/ 2361090 h 3006470"/>
                  <a:gd name="connsiteX436-10671" fmla="*/ 168707 w 6006665"/>
                  <a:gd name="connsiteY436-10672" fmla="*/ 2361090 h 3006470"/>
                  <a:gd name="connsiteX437-10673" fmla="*/ 188615 w 6006665"/>
                  <a:gd name="connsiteY437-10674" fmla="*/ 2361090 h 3006470"/>
                  <a:gd name="connsiteX438-10675" fmla="*/ 199977 w 6006665"/>
                  <a:gd name="connsiteY438-10676" fmla="*/ 2349728 h 3006470"/>
                  <a:gd name="connsiteX439-10677" fmla="*/ 188615 w 6006665"/>
                  <a:gd name="connsiteY439-10678" fmla="*/ 2327003 h 3006470"/>
                  <a:gd name="connsiteX440-10679" fmla="*/ 168163 w 6006665"/>
                  <a:gd name="connsiteY440-10680" fmla="*/ 2317914 h 3006470"/>
                  <a:gd name="connsiteX441-10681" fmla="*/ 168163 w 6006665"/>
                  <a:gd name="connsiteY441-10682" fmla="*/ 2311096 h 3006470"/>
                  <a:gd name="connsiteX442-10683" fmla="*/ 152255 w 6006665"/>
                  <a:gd name="connsiteY442-10684" fmla="*/ 2295189 h 3006470"/>
                  <a:gd name="connsiteX443-10685" fmla="*/ 129531 w 6006665"/>
                  <a:gd name="connsiteY443-10686" fmla="*/ 2258829 h 3006470"/>
                  <a:gd name="connsiteX444-10687" fmla="*/ 140893 w 6006665"/>
                  <a:gd name="connsiteY444-10688" fmla="*/ 2236105 h 3006470"/>
                  <a:gd name="connsiteX445-10689" fmla="*/ 136348 w 6006665"/>
                  <a:gd name="connsiteY445-10690" fmla="*/ 2208835 h 3006470"/>
                  <a:gd name="connsiteX446-10691" fmla="*/ 103789 w 6006665"/>
                  <a:gd name="connsiteY446-10692" fmla="*/ 2195428 h 3006470"/>
                  <a:gd name="connsiteX447-10693" fmla="*/ 93716 w 6006665"/>
                  <a:gd name="connsiteY447-10694" fmla="*/ 2199745 h 3006470"/>
                  <a:gd name="connsiteX448-10695" fmla="*/ 91868 w 6006665"/>
                  <a:gd name="connsiteY448-10696" fmla="*/ 2195434 h 3006470"/>
                  <a:gd name="connsiteX449-10697" fmla="*/ 81809 w 6006665"/>
                  <a:gd name="connsiteY449-10698" fmla="*/ 2199745 h 3006470"/>
                  <a:gd name="connsiteX450-10699" fmla="*/ 74992 w 6006665"/>
                  <a:gd name="connsiteY450-10700" fmla="*/ 2183838 h 3006470"/>
                  <a:gd name="connsiteX451-10701" fmla="*/ 34087 w 6006665"/>
                  <a:gd name="connsiteY451-10702" fmla="*/ 2172476 h 3006470"/>
                  <a:gd name="connsiteX452-10703" fmla="*/ 22725 w 6006665"/>
                  <a:gd name="connsiteY452-10704" fmla="*/ 2129299 h 3006470"/>
                  <a:gd name="connsiteX453-10705" fmla="*/ 22725 w 6006665"/>
                  <a:gd name="connsiteY453-10706" fmla="*/ 2097484 h 3006470"/>
                  <a:gd name="connsiteX454-10707" fmla="*/ 0 w 6006665"/>
                  <a:gd name="connsiteY454-10708" fmla="*/ 2081577 h 3006470"/>
                  <a:gd name="connsiteX455-10709" fmla="*/ 15907 w 6006665"/>
                  <a:gd name="connsiteY455-10710" fmla="*/ 2058853 h 3006470"/>
                  <a:gd name="connsiteX456-10711" fmla="*/ 6818 w 6006665"/>
                  <a:gd name="connsiteY456-10712" fmla="*/ 1995224 h 3006470"/>
                  <a:gd name="connsiteX457-10713" fmla="*/ 34087 w 6006665"/>
                  <a:gd name="connsiteY457-10714" fmla="*/ 1952047 h 3006470"/>
                  <a:gd name="connsiteX458-10715" fmla="*/ 27270 w 6006665"/>
                  <a:gd name="connsiteY458-10716" fmla="*/ 1940685 h 3006470"/>
                  <a:gd name="connsiteX459-10717" fmla="*/ 70447 w 6006665"/>
                  <a:gd name="connsiteY459-10718" fmla="*/ 1902053 h 3006470"/>
                  <a:gd name="connsiteX460-10719" fmla="*/ 27270 w 6006665"/>
                  <a:gd name="connsiteY460-10720" fmla="*/ 1865693 h 3006470"/>
                  <a:gd name="connsiteX461-10721" fmla="*/ 109078 w 6006665"/>
                  <a:gd name="connsiteY461-10722" fmla="*/ 1767977 h 3006470"/>
                  <a:gd name="connsiteX462-10723" fmla="*/ 145438 w 6006665"/>
                  <a:gd name="connsiteY462-10724" fmla="*/ 1724800 h 3006470"/>
                  <a:gd name="connsiteX463-10725" fmla="*/ 156800 w 6006665"/>
                  <a:gd name="connsiteY463-10726" fmla="*/ 1681624 h 3006470"/>
                  <a:gd name="connsiteX464-10727" fmla="*/ 102261 w 6006665"/>
                  <a:gd name="connsiteY464-10728" fmla="*/ 1629357 h 3006470"/>
                  <a:gd name="connsiteX465-10729" fmla="*/ 118168 w 6006665"/>
                  <a:gd name="connsiteY465-10730" fmla="*/ 1574818 h 3006470"/>
                  <a:gd name="connsiteX466-10731" fmla="*/ 86354 w 6006665"/>
                  <a:gd name="connsiteY466-10732" fmla="*/ 1511189 h 3006470"/>
                  <a:gd name="connsiteX467-10733" fmla="*/ 109078 w 6006665"/>
                  <a:gd name="connsiteY467-10734" fmla="*/ 1436197 h 3006470"/>
                  <a:gd name="connsiteX468-10735" fmla="*/ 70447 w 6006665"/>
                  <a:gd name="connsiteY468-10736" fmla="*/ 1333936 h 3006470"/>
                  <a:gd name="connsiteX469-10737" fmla="*/ 102261 w 6006665"/>
                  <a:gd name="connsiteY469-10738" fmla="*/ 1263490 h 3006470"/>
                  <a:gd name="connsiteX470-10739" fmla="*/ 43177 w 6006665"/>
                  <a:gd name="connsiteY470-10740" fmla="*/ 1197589 h 3006470"/>
                  <a:gd name="connsiteX471-10741" fmla="*/ 49994 w 6006665"/>
                  <a:gd name="connsiteY471-10742" fmla="*/ 1122597 h 3006470"/>
                  <a:gd name="connsiteX472-10743" fmla="*/ 81809 w 6006665"/>
                  <a:gd name="connsiteY472-10744" fmla="*/ 1118052 h 3006470"/>
                  <a:gd name="connsiteX473-10745" fmla="*/ 145438 w 6006665"/>
                  <a:gd name="connsiteY473-10746" fmla="*/ 1074876 h 3006470"/>
                  <a:gd name="connsiteX474-10747" fmla="*/ 184070 w 6006665"/>
                  <a:gd name="connsiteY474-10748" fmla="*/ 1036244 h 3006470"/>
                  <a:gd name="connsiteX475-10749" fmla="*/ 189699 w 6006665"/>
                  <a:gd name="connsiteY475-10750" fmla="*/ 1042522 h 3006470"/>
                  <a:gd name="connsiteX476-10751" fmla="*/ 195977 w 6006665"/>
                  <a:gd name="connsiteY476-10752" fmla="*/ 1036244 h 3006470"/>
                  <a:gd name="connsiteX477-10753" fmla="*/ 255061 w 6006665"/>
                  <a:gd name="connsiteY477-10754" fmla="*/ 1102145 h 3006470"/>
                  <a:gd name="connsiteX478-10755" fmla="*/ 350504 w 6006665"/>
                  <a:gd name="connsiteY478-10756" fmla="*/ 1122597 h 3006470"/>
                  <a:gd name="connsiteX479-10757" fmla="*/ 491397 w 6006665"/>
                  <a:gd name="connsiteY479-10758" fmla="*/ 1236221 h 3006470"/>
                  <a:gd name="connsiteX480-10759" fmla="*/ 523211 w 6006665"/>
                  <a:gd name="connsiteY480-10760" fmla="*/ 1283942 h 3006470"/>
                  <a:gd name="connsiteX481-10761" fmla="*/ 523211 w 6006665"/>
                  <a:gd name="connsiteY481-10762" fmla="*/ 1343026 h 3006470"/>
                  <a:gd name="connsiteX482-10763" fmla="*/ 486852 w 6006665"/>
                  <a:gd name="connsiteY482-10764" fmla="*/ 1397565 h 3006470"/>
                  <a:gd name="connsiteX483-10765" fmla="*/ 420951 w 6006665"/>
                  <a:gd name="connsiteY483-10766" fmla="*/ 1418018 h 3006470"/>
                  <a:gd name="connsiteX484-10767" fmla="*/ 415909 w 6006665"/>
                  <a:gd name="connsiteY484-10768" fmla="*/ 1415887 h 3006470"/>
                  <a:gd name="connsiteX485-10769" fmla="*/ 409044 w 6006665"/>
                  <a:gd name="connsiteY485-10770" fmla="*/ 1418018 h 3006470"/>
                  <a:gd name="connsiteX486-10771" fmla="*/ 252950 w 6006665"/>
                  <a:gd name="connsiteY486-10772" fmla="*/ 1352062 h 3006470"/>
                  <a:gd name="connsiteX487-10773" fmla="*/ 232336 w 6006665"/>
                  <a:gd name="connsiteY487-10774" fmla="*/ 1358934 h 3006470"/>
                  <a:gd name="connsiteX488-10775" fmla="*/ 291420 w 6006665"/>
                  <a:gd name="connsiteY488-10776" fmla="*/ 1429380 h 3006470"/>
                  <a:gd name="connsiteX489-10777" fmla="*/ 291420 w 6006665"/>
                  <a:gd name="connsiteY489-10778" fmla="*/ 1468012 h 3006470"/>
                  <a:gd name="connsiteX490-10779" fmla="*/ 298238 w 6006665"/>
                  <a:gd name="connsiteY490-10780" fmla="*/ 1554366 h 3006470"/>
                  <a:gd name="connsiteX491-10781" fmla="*/ 345959 w 6006665"/>
                  <a:gd name="connsiteY491-10782" fmla="*/ 1586180 h 3006470"/>
                  <a:gd name="connsiteX492-10783" fmla="*/ 362087 w 6006665"/>
                  <a:gd name="connsiteY492-10784" fmla="*/ 1595588 h 3006470"/>
                  <a:gd name="connsiteX493-10785" fmla="*/ 365867 w 6006665"/>
                  <a:gd name="connsiteY493-10786" fmla="*/ 1563455 h 3006470"/>
                  <a:gd name="connsiteX494-10787" fmla="*/ 345415 w 6006665"/>
                  <a:gd name="connsiteY494-10788" fmla="*/ 1527096 h 3006470"/>
                  <a:gd name="connsiteX495-10789" fmla="*/ 365867 w 6006665"/>
                  <a:gd name="connsiteY495-10790" fmla="*/ 1495281 h 3006470"/>
                  <a:gd name="connsiteX496-10791" fmla="*/ 374560 w 6006665"/>
                  <a:gd name="connsiteY496-10792" fmla="*/ 1500280 h 3006470"/>
                  <a:gd name="connsiteX497-10793" fmla="*/ 377774 w 6006665"/>
                  <a:gd name="connsiteY497-10794" fmla="*/ 1495281 h 3006470"/>
                  <a:gd name="connsiteX498-10795" fmla="*/ 461933 w 6006665"/>
                  <a:gd name="connsiteY498-10796" fmla="*/ 1543673 h 3006470"/>
                  <a:gd name="connsiteX499-10797" fmla="*/ 484035 w 6006665"/>
                  <a:gd name="connsiteY499-10798" fmla="*/ 1527096 h 3006470"/>
                  <a:gd name="connsiteX500-10799" fmla="*/ 463583 w 6006665"/>
                  <a:gd name="connsiteY500-10800" fmla="*/ 1461194 h 3006470"/>
                  <a:gd name="connsiteX501-10801" fmla="*/ 549936 w 6006665"/>
                  <a:gd name="connsiteY501-10802" fmla="*/ 1374841 h 3006470"/>
                  <a:gd name="connsiteX502-10803" fmla="*/ 559742 w 6006665"/>
                  <a:gd name="connsiteY502-10804" fmla="*/ 1376942 h 3006470"/>
                  <a:gd name="connsiteX503-10805" fmla="*/ 561843 w 6006665"/>
                  <a:gd name="connsiteY503-10806" fmla="*/ 1374841 h 3006470"/>
                  <a:gd name="connsiteX504-10807" fmla="*/ 593658 w 6006665"/>
                  <a:gd name="connsiteY504-10808" fmla="*/ 1381658 h 3006470"/>
                  <a:gd name="connsiteX505-10809" fmla="*/ 620945 w 6006665"/>
                  <a:gd name="connsiteY505-10810" fmla="*/ 1405535 h 3006470"/>
                  <a:gd name="connsiteX506-10811" fmla="*/ 640835 w 6006665"/>
                  <a:gd name="connsiteY506-10812" fmla="*/ 1349844 h 3006470"/>
                  <a:gd name="connsiteX507-10813" fmla="*/ 609020 w 6006665"/>
                  <a:gd name="connsiteY507-10814" fmla="*/ 1295305 h 3006470"/>
                  <a:gd name="connsiteX508-10815" fmla="*/ 624928 w 6006665"/>
                  <a:gd name="connsiteY508-10816" fmla="*/ 1236221 h 3006470"/>
                  <a:gd name="connsiteX509-10817" fmla="*/ 597658 w 6006665"/>
                  <a:gd name="connsiteY509-10818" fmla="*/ 1177136 h 3006470"/>
                  <a:gd name="connsiteX510-10819" fmla="*/ 611562 w 6006665"/>
                  <a:gd name="connsiteY510-10820" fmla="*/ 1181462 h 3006470"/>
                  <a:gd name="connsiteX511-10821" fmla="*/ 609565 w 6006665"/>
                  <a:gd name="connsiteY511-10822" fmla="*/ 1177136 h 3006470"/>
                  <a:gd name="connsiteX512-10823" fmla="*/ 711826 w 6006665"/>
                  <a:gd name="connsiteY512-10824" fmla="*/ 1208951 h 3006470"/>
                  <a:gd name="connsiteX513-10825" fmla="*/ 732278 w 6006665"/>
                  <a:gd name="connsiteY513-10826" fmla="*/ 1263490 h 3006470"/>
                  <a:gd name="connsiteX514-10827" fmla="*/ 684556 w 6006665"/>
                  <a:gd name="connsiteY514-10828" fmla="*/ 1274852 h 3006470"/>
                  <a:gd name="connsiteX515-10829" fmla="*/ 684556 w 6006665"/>
                  <a:gd name="connsiteY515-10830" fmla="*/ 1327119 h 3006470"/>
                  <a:gd name="connsiteX516-10831" fmla="*/ 713309 w 6006665"/>
                  <a:gd name="connsiteY516-10832" fmla="*/ 1355872 h 3006470"/>
                  <a:gd name="connsiteX517-10833" fmla="*/ 763548 w 6006665"/>
                  <a:gd name="connsiteY517-10834" fmla="*/ 1338481 h 3006470"/>
                  <a:gd name="connsiteX518-10835" fmla="*/ 770365 w 6006665"/>
                  <a:gd name="connsiteY518-10836" fmla="*/ 1279397 h 3006470"/>
                  <a:gd name="connsiteX519-10837" fmla="*/ 845357 w 6006665"/>
                  <a:gd name="connsiteY519-10838" fmla="*/ 1231676 h 3006470"/>
                  <a:gd name="connsiteX520-10839" fmla="*/ 972614 w 6006665"/>
                  <a:gd name="connsiteY520-10840" fmla="*/ 1145322 h 3006470"/>
                  <a:gd name="connsiteX521-10841" fmla="*/ 982566 w 6006665"/>
                  <a:gd name="connsiteY521-10842" fmla="*/ 1146649 h 3006470"/>
                  <a:gd name="connsiteX522-10843" fmla="*/ 984521 w 6006665"/>
                  <a:gd name="connsiteY522-10844" fmla="*/ 1145322 h 3006470"/>
                  <a:gd name="connsiteX523-10845" fmla="*/ 1018608 w 6006665"/>
                  <a:gd name="connsiteY523-10846" fmla="*/ 1149867 h 3006470"/>
                  <a:gd name="connsiteX524-10847" fmla="*/ 979977 w 6006665"/>
                  <a:gd name="connsiteY524-10848" fmla="*/ 1213496 h 3006470"/>
                  <a:gd name="connsiteX525-10849" fmla="*/ 1012666 w 6006665"/>
                  <a:gd name="connsiteY525-10850" fmla="*/ 1218657 h 3006470"/>
                  <a:gd name="connsiteX526-10851" fmla="*/ 1038516 w 6006665"/>
                  <a:gd name="connsiteY526-10852" fmla="*/ 1188499 h 3006470"/>
                  <a:gd name="connsiteX527-10853" fmla="*/ 1050423 w 6006665"/>
                  <a:gd name="connsiteY527-10854" fmla="*/ 1188499 h 3006470"/>
                  <a:gd name="connsiteX528-10855" fmla="*/ 1108962 w 6006665"/>
                  <a:gd name="connsiteY528-10856" fmla="*/ 1188499 h 3006470"/>
                  <a:gd name="connsiteX529-10857" fmla="*/ 1161229 w 6006665"/>
                  <a:gd name="connsiteY529-10858" fmla="*/ 1145322 h 3006470"/>
                  <a:gd name="connsiteX530-10859" fmla="*/ 1165711 w 6006665"/>
                  <a:gd name="connsiteY530-10860" fmla="*/ 1151456 h 3006470"/>
                  <a:gd name="connsiteX531-10861" fmla="*/ 1173136 w 6006665"/>
                  <a:gd name="connsiteY531-10862" fmla="*/ 1145322 h 3006470"/>
                  <a:gd name="connsiteX532-10863" fmla="*/ 1210035 w 6006665"/>
                  <a:gd name="connsiteY532-10864" fmla="*/ 1195815 h 3006470"/>
                  <a:gd name="connsiteX533-10865" fmla="*/ 1247583 w 6006665"/>
                  <a:gd name="connsiteY533-10866" fmla="*/ 1138505 h 3006470"/>
                  <a:gd name="connsiteX534-10867" fmla="*/ 1211223 w 6006665"/>
                  <a:gd name="connsiteY534-10868" fmla="*/ 1079421 h 3006470"/>
                  <a:gd name="connsiteX535-10869" fmla="*/ 1227130 w 6006665"/>
                  <a:gd name="connsiteY535-10870" fmla="*/ 1043061 h 3006470"/>
                  <a:gd name="connsiteX536-10871" fmla="*/ 1237665 w 6006665"/>
                  <a:gd name="connsiteY536-10872" fmla="*/ 1046199 h 3006470"/>
                  <a:gd name="connsiteX537-10873" fmla="*/ 1239037 w 6006665"/>
                  <a:gd name="connsiteY537-10874" fmla="*/ 1043061 h 3006470"/>
                  <a:gd name="connsiteX538-10875" fmla="*/ 1345843 w 6006665"/>
                  <a:gd name="connsiteY538-10876" fmla="*/ 1074876 h 3006470"/>
                  <a:gd name="connsiteX539-10877" fmla="*/ 1400382 w 6006665"/>
                  <a:gd name="connsiteY539-10878" fmla="*/ 1106690 h 3006470"/>
                  <a:gd name="connsiteX540-10879" fmla="*/ 1519756 w 6006665"/>
                  <a:gd name="connsiteY540-10880" fmla="*/ 1213274 h 3006470"/>
                  <a:gd name="connsiteX541-10881" fmla="*/ 1543003 w 6006665"/>
                  <a:gd name="connsiteY541-10882" fmla="*/ 1172592 h 3006470"/>
                  <a:gd name="connsiteX542-10883" fmla="*/ 1506643 w 6006665"/>
                  <a:gd name="connsiteY542-10884" fmla="*/ 1118052 h 3006470"/>
                  <a:gd name="connsiteX543-10885" fmla="*/ 1506643 w 6006665"/>
                  <a:gd name="connsiteY543-10886" fmla="*/ 1095328 h 3006470"/>
                  <a:gd name="connsiteX544-10887" fmla="*/ 1463467 w 6006665"/>
                  <a:gd name="connsiteY544-10888" fmla="*/ 1086238 h 3006470"/>
                  <a:gd name="connsiteX545-10889" fmla="*/ 1472556 w 6006665"/>
                  <a:gd name="connsiteY545-10890" fmla="*/ 1036244 h 3006470"/>
                  <a:gd name="connsiteX546-10891" fmla="*/ 1452104 w 6006665"/>
                  <a:gd name="connsiteY546-10892" fmla="*/ 949890 h 3006470"/>
                  <a:gd name="connsiteX547-10893" fmla="*/ 1452104 w 6006665"/>
                  <a:gd name="connsiteY547-10894" fmla="*/ 913531 h 3006470"/>
                  <a:gd name="connsiteX548-10895" fmla="*/ 1522551 w 6006665"/>
                  <a:gd name="connsiteY548-10896" fmla="*/ 811270 h 3006470"/>
                  <a:gd name="connsiteX549-10897" fmla="*/ 1543003 w 6006665"/>
                  <a:gd name="connsiteY549-10898" fmla="*/ 697647 h 3006470"/>
                  <a:gd name="connsiteX550-10899" fmla="*/ 1570272 w 6006665"/>
                  <a:gd name="connsiteY550-10900" fmla="*/ 677194 h 3006470"/>
                  <a:gd name="connsiteX551-10901" fmla="*/ 1578688 w 6006665"/>
                  <a:gd name="connsiteY551-10902" fmla="*/ 679813 h 3006470"/>
                  <a:gd name="connsiteX552-10903" fmla="*/ 1582179 w 6006665"/>
                  <a:gd name="connsiteY552-10904" fmla="*/ 677194 h 3006470"/>
                  <a:gd name="connsiteX553-10905" fmla="*/ 1684440 w 6006665"/>
                  <a:gd name="connsiteY553-10906" fmla="*/ 709009 h 3006470"/>
                  <a:gd name="connsiteX554-10907" fmla="*/ 1688985 w 6006665"/>
                  <a:gd name="connsiteY554-10908" fmla="*/ 779455 h 3006470"/>
                  <a:gd name="connsiteX555-10909" fmla="*/ 1652625 w 6006665"/>
                  <a:gd name="connsiteY555-10910" fmla="*/ 870354 h 3006470"/>
                  <a:gd name="connsiteX556-10911" fmla="*/ 1679895 w 6006665"/>
                  <a:gd name="connsiteY556-10912" fmla="*/ 908986 h 3006470"/>
                  <a:gd name="connsiteX557-10913" fmla="*/ 1688985 w 6006665"/>
                  <a:gd name="connsiteY557-10914" fmla="*/ 983977 h 3006470"/>
                  <a:gd name="connsiteX558-10915" fmla="*/ 1679895 w 6006665"/>
                  <a:gd name="connsiteY558-10916" fmla="*/ 1129415 h 3006470"/>
                  <a:gd name="connsiteX559-10917" fmla="*/ 1723072 w 6006665"/>
                  <a:gd name="connsiteY559-10918" fmla="*/ 1193044 h 3006470"/>
                  <a:gd name="connsiteX560-10919" fmla="*/ 1704892 w 6006665"/>
                  <a:gd name="connsiteY560-10920" fmla="*/ 1256673 h 3006470"/>
                  <a:gd name="connsiteX561-10921" fmla="*/ 1636718 w 6006665"/>
                  <a:gd name="connsiteY561-10922" fmla="*/ 1393021 h 3006470"/>
                  <a:gd name="connsiteX562-10923" fmla="*/ 1662494 w 6006665"/>
                  <a:gd name="connsiteY562-10924" fmla="*/ 1399465 h 3006470"/>
                  <a:gd name="connsiteX563-10925" fmla="*/ 1677078 w 6006665"/>
                  <a:gd name="connsiteY563-10926" fmla="*/ 1370296 h 3006470"/>
                  <a:gd name="connsiteX564-10927" fmla="*/ 1720255 w 6006665"/>
                  <a:gd name="connsiteY564-10928" fmla="*/ 1349844 h 3006470"/>
                  <a:gd name="connsiteX565-10929" fmla="*/ 1731617 w 6006665"/>
                  <a:gd name="connsiteY565-10930" fmla="*/ 1299850 h 3006470"/>
                  <a:gd name="connsiteX566-10931" fmla="*/ 1758887 w 6006665"/>
                  <a:gd name="connsiteY566-10932" fmla="*/ 1256673 h 3006470"/>
                  <a:gd name="connsiteX567-10933" fmla="*/ 1736162 w 6006665"/>
                  <a:gd name="connsiteY567-10934" fmla="*/ 1197589 h 3006470"/>
                  <a:gd name="connsiteX568-10935" fmla="*/ 1758887 w 6006665"/>
                  <a:gd name="connsiteY568-10936" fmla="*/ 1133960 h 3006470"/>
                  <a:gd name="connsiteX569-10937" fmla="*/ 1715710 w 6006665"/>
                  <a:gd name="connsiteY569-10938" fmla="*/ 1122597 h 3006470"/>
                  <a:gd name="connsiteX570-10939" fmla="*/ 1704347 w 6006665"/>
                  <a:gd name="connsiteY570-10940" fmla="*/ 1070331 h 3006470"/>
                  <a:gd name="connsiteX571-10941" fmla="*/ 1736162 w 6006665"/>
                  <a:gd name="connsiteY571-10942" fmla="*/ 961252 h 3006470"/>
                  <a:gd name="connsiteX572-10943" fmla="*/ 1688440 w 6006665"/>
                  <a:gd name="connsiteY572-10944" fmla="*/ 865809 h 3006470"/>
                  <a:gd name="connsiteX573-10945" fmla="*/ 1752069 w 6006665"/>
                  <a:gd name="connsiteY573-10946" fmla="*/ 788545 h 3006470"/>
                  <a:gd name="connsiteX574-10947" fmla="*/ 1747524 w 6006665"/>
                  <a:gd name="connsiteY574-10948" fmla="*/ 704464 h 3006470"/>
                  <a:gd name="connsiteX575-10949" fmla="*/ 1763431 w 6006665"/>
                  <a:gd name="connsiteY575-10950" fmla="*/ 697647 h 3006470"/>
                  <a:gd name="connsiteX576-10951" fmla="*/ 1764877 w 6006665"/>
                  <a:gd name="connsiteY576-10952" fmla="*/ 702130 h 3006470"/>
                  <a:gd name="connsiteX577-10953" fmla="*/ 1775339 w 6006665"/>
                  <a:gd name="connsiteY577-10954" fmla="*/ 697647 h 3006470"/>
                  <a:gd name="connsiteX578-10955" fmla="*/ 1798063 w 6006665"/>
                  <a:gd name="connsiteY578-10956" fmla="*/ 768093 h 3006470"/>
                  <a:gd name="connsiteX579-10957" fmla="*/ 1791454 w 6006665"/>
                  <a:gd name="connsiteY579-10958" fmla="*/ 815304 h 3006470"/>
                  <a:gd name="connsiteX580-10959" fmla="*/ 1854330 w 6006665"/>
                  <a:gd name="connsiteY580-10960" fmla="*/ 772638 h 3006470"/>
                  <a:gd name="connsiteX581-10961" fmla="*/ 1931594 w 6006665"/>
                  <a:gd name="connsiteY581-10962" fmla="*/ 763548 h 3006470"/>
                  <a:gd name="connsiteX582-10963" fmla="*/ 1932772 w 6006665"/>
                  <a:gd name="connsiteY582-10964" fmla="*/ 764810 h 3006470"/>
                  <a:gd name="connsiteX583-10965" fmla="*/ 1943501 w 6006665"/>
                  <a:gd name="connsiteY583-10966" fmla="*/ 763548 h 3006470"/>
                  <a:gd name="connsiteX584-10967" fmla="*/ 1988608 w 6006665"/>
                  <a:gd name="connsiteY584-10968" fmla="*/ 811877 h 3006470"/>
                  <a:gd name="connsiteX585-10969" fmla="*/ 1963408 w 6006665"/>
                  <a:gd name="connsiteY585-10970" fmla="*/ 736278 h 3006470"/>
                  <a:gd name="connsiteX586-10971" fmla="*/ 1963408 w 6006665"/>
                  <a:gd name="connsiteY586-10972" fmla="*/ 595386 h 3006470"/>
                  <a:gd name="connsiteX587-10973" fmla="*/ 2027037 w 6006665"/>
                  <a:gd name="connsiteY587-10974" fmla="*/ 574934 h 3006470"/>
                  <a:gd name="connsiteX588-10975" fmla="*/ 2037269 w 6006665"/>
                  <a:gd name="connsiteY588-10976" fmla="*/ 575472 h 3006470"/>
                  <a:gd name="connsiteX589-10977" fmla="*/ 2038944 w 6006665"/>
                  <a:gd name="connsiteY589-10978" fmla="*/ 574934 h 3006470"/>
                  <a:gd name="connsiteX590-10979" fmla="*/ 2115414 w 6006665"/>
                  <a:gd name="connsiteY590-10980" fmla="*/ 578958 h 3006470"/>
                  <a:gd name="connsiteX591-10981" fmla="*/ 2192927 w 6006665"/>
                  <a:gd name="connsiteY591-10982" fmla="*/ 559026 h 3006470"/>
                  <a:gd name="connsiteX592-10983" fmla="*/ 2167930 w 6006665"/>
                  <a:gd name="connsiteY592-10984" fmla="*/ 493125 h 3006470"/>
                  <a:gd name="connsiteX593-10985" fmla="*/ 2204289 w 6006665"/>
                  <a:gd name="connsiteY593-10986" fmla="*/ 402226 h 3006470"/>
                  <a:gd name="connsiteX594-10987" fmla="*/ 2247466 w 6006665"/>
                  <a:gd name="connsiteY594-10988" fmla="*/ 397681 h 3006470"/>
                  <a:gd name="connsiteX595-10989" fmla="*/ 2317913 w 6006665"/>
                  <a:gd name="connsiteY595-10990" fmla="*/ 322690 h 3006470"/>
                  <a:gd name="connsiteX596-10991" fmla="*/ 2420183 w 6006665"/>
                  <a:gd name="connsiteY596-10992" fmla="*/ 304510 h 3006470"/>
                  <a:gd name="connsiteX597-10993" fmla="*/ 2429263 w 6006665"/>
                  <a:gd name="connsiteY597-10994" fmla="*/ 263606 h 3006470"/>
                  <a:gd name="connsiteX598-10995" fmla="*/ 2526979 w 6006665"/>
                  <a:gd name="connsiteY598-10996" fmla="*/ 252244 h 3006470"/>
                  <a:gd name="connsiteX599-10997" fmla="*/ 2528058 w 6006665"/>
                  <a:gd name="connsiteY599-10998" fmla="*/ 253503 h 3006470"/>
                  <a:gd name="connsiteX600-10999" fmla="*/ 2538886 w 6006665"/>
                  <a:gd name="connsiteY600-11000" fmla="*/ 252244 h 3006470"/>
                  <a:gd name="connsiteX601-11001" fmla="*/ 2560820 w 6006665"/>
                  <a:gd name="connsiteY601-11002" fmla="*/ 277833 h 3006470"/>
                  <a:gd name="connsiteX602-11003" fmla="*/ 2640602 w 6006665"/>
                  <a:gd name="connsiteY602-11004" fmla="*/ 202249 h 3006470"/>
                  <a:gd name="connsiteX603-11005" fmla="*/ 2652509 w 6006665"/>
                  <a:gd name="connsiteY603-11006" fmla="*/ 202249 h 3006470"/>
                  <a:gd name="connsiteX604-11007" fmla="*/ 2704231 w 6006665"/>
                  <a:gd name="connsiteY604-11008" fmla="*/ 202249 h 3006470"/>
                  <a:gd name="connsiteX605-11009" fmla="*/ 2715593 w 6006665"/>
                  <a:gd name="connsiteY605-11010" fmla="*/ 134075 h 3006470"/>
                  <a:gd name="connsiteX606-11011" fmla="*/ 2751953 w 6006665"/>
                  <a:gd name="connsiteY606-11012" fmla="*/ 68174 h 3006470"/>
                  <a:gd name="connsiteX607-11013" fmla="*/ 2838307 w 6006665"/>
                  <a:gd name="connsiteY607-11014" fmla="*/ 0 h 3006470"/>
                  <a:gd name="connsiteX0-11015" fmla="*/ 1791129 w 6006665"/>
                  <a:gd name="connsiteY0-11016" fmla="*/ 817622 h 3006470"/>
                  <a:gd name="connsiteX1-11017" fmla="*/ 1782156 w 6006665"/>
                  <a:gd name="connsiteY1-11018" fmla="*/ 881716 h 3006470"/>
                  <a:gd name="connsiteX2-11019" fmla="*/ 1809554 w 6006665"/>
                  <a:gd name="connsiteY2-11020" fmla="*/ 895415 h 3006470"/>
                  <a:gd name="connsiteX3-11021" fmla="*/ 1791129 w 6006665"/>
                  <a:gd name="connsiteY3-11022" fmla="*/ 817622 h 3006470"/>
                  <a:gd name="connsiteX4-11023" fmla="*/ 2838307 w 6006665"/>
                  <a:gd name="connsiteY4-11024" fmla="*/ 0 h 3006470"/>
                  <a:gd name="connsiteX5-11025" fmla="*/ 2844246 w 6006665"/>
                  <a:gd name="connsiteY5-11026" fmla="*/ 4711 h 3006470"/>
                  <a:gd name="connsiteX6-11027" fmla="*/ 2850213 w 6006665"/>
                  <a:gd name="connsiteY6-11028" fmla="*/ 0 h 3006470"/>
                  <a:gd name="connsiteX7-11029" fmla="*/ 2916115 w 6006665"/>
                  <a:gd name="connsiteY7-11030" fmla="*/ 52267 h 3006470"/>
                  <a:gd name="connsiteX8-11031" fmla="*/ 2861576 w 6006665"/>
                  <a:gd name="connsiteY8-11032" fmla="*/ 90899 h 3006470"/>
                  <a:gd name="connsiteX9-11033" fmla="*/ 2947929 w 6006665"/>
                  <a:gd name="connsiteY9-11034" fmla="*/ 118168 h 3006470"/>
                  <a:gd name="connsiteX10-11035" fmla="*/ 2957621 w 6006665"/>
                  <a:gd name="connsiteY10-11036" fmla="*/ 186006 h 3006470"/>
                  <a:gd name="connsiteX11-11037" fmla="*/ 2979199 w 6006665"/>
                  <a:gd name="connsiteY11-11038" fmla="*/ 161345 h 3006470"/>
                  <a:gd name="connsiteX12-11039" fmla="*/ 2991106 w 6006665"/>
                  <a:gd name="connsiteY12-11040" fmla="*/ 161345 h 3006470"/>
                  <a:gd name="connsiteX13-11041" fmla="*/ 3086005 w 6006665"/>
                  <a:gd name="connsiteY13-11042" fmla="*/ 161345 h 3006470"/>
                  <a:gd name="connsiteX14-11043" fmla="*/ 3097912 w 6006665"/>
                  <a:gd name="connsiteY14-11044" fmla="*/ 161345 h 3006470"/>
                  <a:gd name="connsiteX15-11045" fmla="*/ 3179721 w 6006665"/>
                  <a:gd name="connsiteY15-11046" fmla="*/ 236336 h 3006470"/>
                  <a:gd name="connsiteX16-11047" fmla="*/ 3211535 w 6006665"/>
                  <a:gd name="connsiteY16-11048" fmla="*/ 295420 h 3006470"/>
                  <a:gd name="connsiteX17-11049" fmla="*/ 3200173 w 6006665"/>
                  <a:gd name="connsiteY17-11050" fmla="*/ 370412 h 3006470"/>
                  <a:gd name="connsiteX18-11051" fmla="*/ 3161541 w 6006665"/>
                  <a:gd name="connsiteY18-11052" fmla="*/ 413589 h 3006470"/>
                  <a:gd name="connsiteX19-11053" fmla="*/ 3066097 w 6006665"/>
                  <a:gd name="connsiteY19-11054" fmla="*/ 488580 h 3006470"/>
                  <a:gd name="connsiteX20-11055" fmla="*/ 3034283 w 6006665"/>
                  <a:gd name="connsiteY20-11056" fmla="*/ 531757 h 3006470"/>
                  <a:gd name="connsiteX21-11057" fmla="*/ 3082005 w 6006665"/>
                  <a:gd name="connsiteY21-11058" fmla="*/ 547664 h 3006470"/>
                  <a:gd name="connsiteX22-11059" fmla="*/ 3129459 w 6006665"/>
                  <a:gd name="connsiteY22-11060" fmla="*/ 575345 h 3006470"/>
                  <a:gd name="connsiteX23-11061" fmla="*/ 3156451 w 6006665"/>
                  <a:gd name="connsiteY23-11062" fmla="*/ 552209 h 3006470"/>
                  <a:gd name="connsiteX24-11063" fmla="*/ 3158460 w 6006665"/>
                  <a:gd name="connsiteY24-11064" fmla="*/ 560693 h 3006470"/>
                  <a:gd name="connsiteX25-11065" fmla="*/ 3168359 w 6006665"/>
                  <a:gd name="connsiteY25-11066" fmla="*/ 552209 h 3006470"/>
                  <a:gd name="connsiteX26-11067" fmla="*/ 3184984 w 6006665"/>
                  <a:gd name="connsiteY26-11068" fmla="*/ 622402 h 3006470"/>
                  <a:gd name="connsiteX27-11069" fmla="*/ 3192811 w 6006665"/>
                  <a:gd name="connsiteY27-11070" fmla="*/ 606748 h 3006470"/>
                  <a:gd name="connsiteX28-11071" fmla="*/ 3251895 w 6006665"/>
                  <a:gd name="connsiteY28-11072" fmla="*/ 586296 h 3006470"/>
                  <a:gd name="connsiteX29-11073" fmla="*/ 3259833 w 6006665"/>
                  <a:gd name="connsiteY29-11074" fmla="*/ 587670 h 3006470"/>
                  <a:gd name="connsiteX30-11075" fmla="*/ 3263802 w 6006665"/>
                  <a:gd name="connsiteY30-11076" fmla="*/ 586296 h 3006470"/>
                  <a:gd name="connsiteX31-11077" fmla="*/ 3381970 w 6006665"/>
                  <a:gd name="connsiteY31-11078" fmla="*/ 606748 h 3006470"/>
                  <a:gd name="connsiteX32-11079" fmla="*/ 3388787 w 6006665"/>
                  <a:gd name="connsiteY32-11080" fmla="*/ 665832 h 3006470"/>
                  <a:gd name="connsiteX33-11081" fmla="*/ 3531529 w 6006665"/>
                  <a:gd name="connsiteY33-11082" fmla="*/ 686823 h 3006470"/>
                  <a:gd name="connsiteX34-11083" fmla="*/ 3538225 w 6006665"/>
                  <a:gd name="connsiteY34-11084" fmla="*/ 590841 h 3006470"/>
                  <a:gd name="connsiteX35-11085" fmla="*/ 3549910 w 6006665"/>
                  <a:gd name="connsiteY35-11086" fmla="*/ 594028 h 3006470"/>
                  <a:gd name="connsiteX36-11087" fmla="*/ 3550132 w 6006665"/>
                  <a:gd name="connsiteY36-11088" fmla="*/ 590841 h 3006470"/>
                  <a:gd name="connsiteX37-11089" fmla="*/ 3625123 w 6006665"/>
                  <a:gd name="connsiteY37-11090" fmla="*/ 611293 h 3006470"/>
                  <a:gd name="connsiteX38-11091" fmla="*/ 3672301 w 6006665"/>
                  <a:gd name="connsiteY38-11092" fmla="*/ 611293 h 3006470"/>
                  <a:gd name="connsiteX39-11093" fmla="*/ 3684207 w 6006665"/>
                  <a:gd name="connsiteY39-11094" fmla="*/ 611293 h 3006470"/>
                  <a:gd name="connsiteX40-11095" fmla="*/ 3743291 w 6006665"/>
                  <a:gd name="connsiteY40-11096" fmla="*/ 677194 h 3006470"/>
                  <a:gd name="connsiteX41-11097" fmla="*/ 3759199 w 6006665"/>
                  <a:gd name="connsiteY41-11098" fmla="*/ 756731 h 3006470"/>
                  <a:gd name="connsiteX42-11099" fmla="*/ 3738747 w 6006665"/>
                  <a:gd name="connsiteY42-11100" fmla="*/ 806725 h 3006470"/>
                  <a:gd name="connsiteX43-11101" fmla="*/ 3786469 w 6006665"/>
                  <a:gd name="connsiteY43-11102" fmla="*/ 897623 h 3006470"/>
                  <a:gd name="connsiteX44-11103" fmla="*/ 3835603 w 6006665"/>
                  <a:gd name="connsiteY44-11104" fmla="*/ 933529 h 3006470"/>
                  <a:gd name="connsiteX45-11105" fmla="*/ 3865460 w 6006665"/>
                  <a:gd name="connsiteY45-11106" fmla="*/ 822632 h 3006470"/>
                  <a:gd name="connsiteX46-11107" fmla="*/ 3875077 w 6006665"/>
                  <a:gd name="connsiteY46-11108" fmla="*/ 831139 h 3006470"/>
                  <a:gd name="connsiteX47-11109" fmla="*/ 3877367 w 6006665"/>
                  <a:gd name="connsiteY47-11110" fmla="*/ 822632 h 3006470"/>
                  <a:gd name="connsiteX48-11111" fmla="*/ 3932151 w 6006665"/>
                  <a:gd name="connsiteY48-11112" fmla="*/ 871095 h 3006470"/>
                  <a:gd name="connsiteX49-11113" fmla="*/ 3988173 w 6006665"/>
                  <a:gd name="connsiteY49-11114" fmla="*/ 843084 h 3006470"/>
                  <a:gd name="connsiteX50-11115" fmla="*/ 3993852 w 6006665"/>
                  <a:gd name="connsiteY50-11116" fmla="*/ 846199 h 3006470"/>
                  <a:gd name="connsiteX51-11117" fmla="*/ 4000080 w 6006665"/>
                  <a:gd name="connsiteY51-11118" fmla="*/ 843084 h 3006470"/>
                  <a:gd name="connsiteX52-11119" fmla="*/ 4062426 w 6006665"/>
                  <a:gd name="connsiteY52-11120" fmla="*/ 877274 h 3006470"/>
                  <a:gd name="connsiteX53-11121" fmla="*/ 4085889 w 6006665"/>
                  <a:gd name="connsiteY53-11122" fmla="*/ 849902 h 3006470"/>
                  <a:gd name="connsiteX54-11123" fmla="*/ 4095563 w 6006665"/>
                  <a:gd name="connsiteY54-11124" fmla="*/ 852506 h 3006470"/>
                  <a:gd name="connsiteX55-11125" fmla="*/ 4097796 w 6006665"/>
                  <a:gd name="connsiteY55-11126" fmla="*/ 849902 h 3006470"/>
                  <a:gd name="connsiteX56-11127" fmla="*/ 4144150 w 6006665"/>
                  <a:gd name="connsiteY56-11128" fmla="*/ 862382 h 3006470"/>
                  <a:gd name="connsiteX57-11129" fmla="*/ 4117703 w 6006665"/>
                  <a:gd name="connsiteY57-11130" fmla="*/ 752186 h 3006470"/>
                  <a:gd name="connsiteX58-11131" fmla="*/ 4165425 w 6006665"/>
                  <a:gd name="connsiteY58-11132" fmla="*/ 697647 h 3006470"/>
                  <a:gd name="connsiteX59-11133" fmla="*/ 4175231 w 6006665"/>
                  <a:gd name="connsiteY59-11134" fmla="*/ 700048 h 3006470"/>
                  <a:gd name="connsiteX60-11135" fmla="*/ 4177332 w 6006665"/>
                  <a:gd name="connsiteY60-11136" fmla="*/ 697647 h 3006470"/>
                  <a:gd name="connsiteX61-11137" fmla="*/ 4511384 w 6006665"/>
                  <a:gd name="connsiteY61-11138" fmla="*/ 779455 h 3006470"/>
                  <a:gd name="connsiteX62-11139" fmla="*/ 4543199 w 6006665"/>
                  <a:gd name="connsiteY62-11140" fmla="*/ 849902 h 3006470"/>
                  <a:gd name="connsiteX63-11141" fmla="*/ 4639242 w 6006665"/>
                  <a:gd name="connsiteY63-11142" fmla="*/ 932544 h 3006470"/>
                  <a:gd name="connsiteX64-11143" fmla="*/ 4774445 w 6006665"/>
                  <a:gd name="connsiteY64-11144" fmla="*/ 913531 h 3006470"/>
                  <a:gd name="connsiteX65-11145" fmla="*/ 4778496 w 6006665"/>
                  <a:gd name="connsiteY65-11146" fmla="*/ 914635 h 3006470"/>
                  <a:gd name="connsiteX66-11147" fmla="*/ 4786352 w 6006665"/>
                  <a:gd name="connsiteY66-11148" fmla="*/ 913531 h 3006470"/>
                  <a:gd name="connsiteX67-11149" fmla="*/ 4861343 w 6006665"/>
                  <a:gd name="connsiteY67-11150" fmla="*/ 933983 h 3006470"/>
                  <a:gd name="connsiteX68-11151" fmla="*/ 4893158 w 6006665"/>
                  <a:gd name="connsiteY68-11152" fmla="*/ 977160 h 3006470"/>
                  <a:gd name="connsiteX69-11153" fmla="*/ 4888613 w 6006665"/>
                  <a:gd name="connsiteY69-11154" fmla="*/ 1058968 h 3006470"/>
                  <a:gd name="connsiteX70-11155" fmla="*/ 4927677 w 6006665"/>
                  <a:gd name="connsiteY70-11156" fmla="*/ 1083640 h 3006470"/>
                  <a:gd name="connsiteX71-11157" fmla="*/ 4967605 w 6006665"/>
                  <a:gd name="connsiteY71-11158" fmla="*/ 1070331 h 3006470"/>
                  <a:gd name="connsiteX72-11159" fmla="*/ 5038051 w 6006665"/>
                  <a:gd name="connsiteY72-11160" fmla="*/ 1063513 h 3006470"/>
                  <a:gd name="connsiteX73-11161" fmla="*/ 5040730 w 6006665"/>
                  <a:gd name="connsiteY73-11162" fmla="*/ 1064406 h 3006470"/>
                  <a:gd name="connsiteX74-11163" fmla="*/ 5049958 w 6006665"/>
                  <a:gd name="connsiteY74-11164" fmla="*/ 1063513 h 3006470"/>
                  <a:gd name="connsiteX75-11165" fmla="*/ 5114249 w 6006665"/>
                  <a:gd name="connsiteY75-11166" fmla="*/ 1084944 h 3006470"/>
                  <a:gd name="connsiteX76-11167" fmla="*/ 5176671 w 6006665"/>
                  <a:gd name="connsiteY76-11168" fmla="*/ 1074876 h 3006470"/>
                  <a:gd name="connsiteX77-11169" fmla="*/ 5177801 w 6006665"/>
                  <a:gd name="connsiteY77-11170" fmla="*/ 1076614 h 3006470"/>
                  <a:gd name="connsiteX78-11171" fmla="*/ 5188578 w 6006665"/>
                  <a:gd name="connsiteY78-11172" fmla="*/ 1074876 h 3006470"/>
                  <a:gd name="connsiteX79-11173" fmla="*/ 5243719 w 6006665"/>
                  <a:gd name="connsiteY79-11174" fmla="*/ 1159707 h 3006470"/>
                  <a:gd name="connsiteX80-11175" fmla="*/ 5283477 w 6006665"/>
                  <a:gd name="connsiteY80-11176" fmla="*/ 1129415 h 3006470"/>
                  <a:gd name="connsiteX81-11177" fmla="*/ 5258480 w 6006665"/>
                  <a:gd name="connsiteY81-11178" fmla="*/ 1063513 h 3006470"/>
                  <a:gd name="connsiteX82-11179" fmla="*/ 5267570 w 6006665"/>
                  <a:gd name="connsiteY82-11180" fmla="*/ 1015792 h 3006470"/>
                  <a:gd name="connsiteX83-11181" fmla="*/ 5278896 w 6006665"/>
                  <a:gd name="connsiteY83-11182" fmla="*/ 1018841 h 3006470"/>
                  <a:gd name="connsiteX84-11183" fmla="*/ 5279477 w 6006665"/>
                  <a:gd name="connsiteY84-11184" fmla="*/ 1015792 h 3006470"/>
                  <a:gd name="connsiteX85-11185" fmla="*/ 5395510 w 6006665"/>
                  <a:gd name="connsiteY85-11186" fmla="*/ 1047031 h 3006470"/>
                  <a:gd name="connsiteX86-11187" fmla="*/ 5463001 w 6006665"/>
                  <a:gd name="connsiteY86-11188" fmla="*/ 1043061 h 3006470"/>
                  <a:gd name="connsiteX87-11189" fmla="*/ 5464386 w 6006665"/>
                  <a:gd name="connsiteY87-11190" fmla="*/ 1043680 h 3006470"/>
                  <a:gd name="connsiteX88-11191" fmla="*/ 5474909 w 6006665"/>
                  <a:gd name="connsiteY88-11192" fmla="*/ 1043061 h 3006470"/>
                  <a:gd name="connsiteX89-11193" fmla="*/ 5581715 w 6006665"/>
                  <a:gd name="connsiteY89-11194" fmla="*/ 1090783 h 3006470"/>
                  <a:gd name="connsiteX90-11195" fmla="*/ 5633981 w 6006665"/>
                  <a:gd name="connsiteY90-11196" fmla="*/ 1133960 h 3006470"/>
                  <a:gd name="connsiteX91-11197" fmla="*/ 5720335 w 6006665"/>
                  <a:gd name="connsiteY91-11198" fmla="*/ 1213496 h 3006470"/>
                  <a:gd name="connsiteX92-11199" fmla="*/ 5822595 w 6006665"/>
                  <a:gd name="connsiteY92-11200" fmla="*/ 1311212 h 3006470"/>
                  <a:gd name="connsiteX93-11201" fmla="*/ 5818051 w 6006665"/>
                  <a:gd name="connsiteY93-11202" fmla="*/ 1365751 h 3006470"/>
                  <a:gd name="connsiteX94-11203" fmla="*/ 5825679 w 6006665"/>
                  <a:gd name="connsiteY94-11204" fmla="*/ 1373379 h 3006470"/>
                  <a:gd name="connsiteX95-11205" fmla="*/ 5822051 w 6006665"/>
                  <a:gd name="connsiteY95-11206" fmla="*/ 1322574 h 3006470"/>
                  <a:gd name="connsiteX96-11207" fmla="*/ 5834092 w 6006665"/>
                  <a:gd name="connsiteY96-11208" fmla="*/ 1324447 h 3006470"/>
                  <a:gd name="connsiteX97-11209" fmla="*/ 5833958 w 6006665"/>
                  <a:gd name="connsiteY97-11210" fmla="*/ 1322574 h 3006470"/>
                  <a:gd name="connsiteX98-11211" fmla="*/ 5936219 w 6006665"/>
                  <a:gd name="connsiteY98-11212" fmla="*/ 1338481 h 3006470"/>
                  <a:gd name="connsiteX99-11213" fmla="*/ 6006665 w 6006665"/>
                  <a:gd name="connsiteY99-11214" fmla="*/ 1418018 h 3006470"/>
                  <a:gd name="connsiteX100-11215" fmla="*/ 5968033 w 6006665"/>
                  <a:gd name="connsiteY100-11216" fmla="*/ 1456650 h 3006470"/>
                  <a:gd name="connsiteX101-11217" fmla="*/ 5908949 w 6006665"/>
                  <a:gd name="connsiteY101-11218" fmla="*/ 1468012 h 3006470"/>
                  <a:gd name="connsiteX102-11219" fmla="*/ 5908949 w 6006665"/>
                  <a:gd name="connsiteY102-11220" fmla="*/ 1554366 h 3006470"/>
                  <a:gd name="connsiteX103-11221" fmla="*/ 5893042 w 6006665"/>
                  <a:gd name="connsiteY103-11222" fmla="*/ 1570273 h 3006470"/>
                  <a:gd name="connsiteX104-11223" fmla="*/ 5881135 w 6006665"/>
                  <a:gd name="connsiteY104-11224" fmla="*/ 1570273 h 3006470"/>
                  <a:gd name="connsiteX105-11225" fmla="*/ 5861227 w 6006665"/>
                  <a:gd name="connsiteY105-11226" fmla="*/ 1570273 h 3006470"/>
                  <a:gd name="connsiteX106-11227" fmla="*/ 5849321 w 6006665"/>
                  <a:gd name="connsiteY106-11228" fmla="*/ 1570273 h 3006470"/>
                  <a:gd name="connsiteX107-11229" fmla="*/ 5817506 w 6006665"/>
                  <a:gd name="connsiteY107-11230" fmla="*/ 1536186 h 3006470"/>
                  <a:gd name="connsiteX108-11231" fmla="*/ 5767511 w 6006665"/>
                  <a:gd name="connsiteY108-11232" fmla="*/ 1511189 h 3006470"/>
                  <a:gd name="connsiteX109-11233" fmla="*/ 5762967 w 6006665"/>
                  <a:gd name="connsiteY109-11234" fmla="*/ 1477102 h 3006470"/>
                  <a:gd name="connsiteX110-11235" fmla="*/ 5729132 w 6006665"/>
                  <a:gd name="connsiteY110-11236" fmla="*/ 1463170 h 3006470"/>
                  <a:gd name="connsiteX111-11237" fmla="*/ 5695337 w 6006665"/>
                  <a:gd name="connsiteY111-11238" fmla="*/ 1472557 h 3006470"/>
                  <a:gd name="connsiteX112-11239" fmla="*/ 5693366 w 6006665"/>
                  <a:gd name="connsiteY112-11240" fmla="*/ 1469797 h 3006470"/>
                  <a:gd name="connsiteX113-11241" fmla="*/ 5683431 w 6006665"/>
                  <a:gd name="connsiteY113-11242" fmla="*/ 1472557 h 3006470"/>
                  <a:gd name="connsiteX114-11243" fmla="*/ 5660706 w 6006665"/>
                  <a:gd name="connsiteY114-11244" fmla="*/ 1440742 h 3006470"/>
                  <a:gd name="connsiteX115-11245" fmla="*/ 5669644 w 6006665"/>
                  <a:gd name="connsiteY115-11246" fmla="*/ 1415717 h 3006470"/>
                  <a:gd name="connsiteX116-11247" fmla="*/ 5640799 w 6006665"/>
                  <a:gd name="connsiteY116-11248" fmla="*/ 1429380 h 3006470"/>
                  <a:gd name="connsiteX117-11249" fmla="*/ 5656705 w 6006665"/>
                  <a:gd name="connsiteY117-11250" fmla="*/ 1472557 h 3006470"/>
                  <a:gd name="connsiteX118-11251" fmla="*/ 5633981 w 6006665"/>
                  <a:gd name="connsiteY118-11252" fmla="*/ 1511189 h 3006470"/>
                  <a:gd name="connsiteX119-11253" fmla="*/ 5586259 w 6006665"/>
                  <a:gd name="connsiteY119-11254" fmla="*/ 1547548 h 3006470"/>
                  <a:gd name="connsiteX120-11255" fmla="*/ 5575676 w 6006665"/>
                  <a:gd name="connsiteY120-11256" fmla="*/ 1546540 h 3006470"/>
                  <a:gd name="connsiteX121-11257" fmla="*/ 5574353 w 6006665"/>
                  <a:gd name="connsiteY121-11258" fmla="*/ 1547548 h 3006470"/>
                  <a:gd name="connsiteX122-11259" fmla="*/ 5539436 w 6006665"/>
                  <a:gd name="connsiteY122-11260" fmla="*/ 1544223 h 3006470"/>
                  <a:gd name="connsiteX123-11261" fmla="*/ 5570352 w 6006665"/>
                  <a:gd name="connsiteY123-11262" fmla="*/ 1586180 h 3006470"/>
                  <a:gd name="connsiteX124-11263" fmla="*/ 5593077 w 6006665"/>
                  <a:gd name="connsiteY124-11264" fmla="*/ 1649809 h 3006470"/>
                  <a:gd name="connsiteX125-11265" fmla="*/ 5608984 w 6006665"/>
                  <a:gd name="connsiteY125-11266" fmla="*/ 1677079 h 3006470"/>
                  <a:gd name="connsiteX126-11267" fmla="*/ 5613529 w 6006665"/>
                  <a:gd name="connsiteY126-11268" fmla="*/ 1708893 h 3006470"/>
                  <a:gd name="connsiteX127-11269" fmla="*/ 5608984 w 6006665"/>
                  <a:gd name="connsiteY127-11270" fmla="*/ 1731618 h 3006470"/>
                  <a:gd name="connsiteX128-11271" fmla="*/ 5597799 w 6006665"/>
                  <a:gd name="connsiteY128-11272" fmla="*/ 1728009 h 3006470"/>
                  <a:gd name="connsiteX129-11273" fmla="*/ 5597077 w 6006665"/>
                  <a:gd name="connsiteY129-11274" fmla="*/ 1731618 h 3006470"/>
                  <a:gd name="connsiteX130-11275" fmla="*/ 5534271 w 6006665"/>
                  <a:gd name="connsiteY130-11276" fmla="*/ 1711358 h 3006470"/>
                  <a:gd name="connsiteX131-11277" fmla="*/ 5436277 w 6006665"/>
                  <a:gd name="connsiteY131-11278" fmla="*/ 1767977 h 3006470"/>
                  <a:gd name="connsiteX132-11279" fmla="*/ 5397645 w 6006665"/>
                  <a:gd name="connsiteY132-11280" fmla="*/ 1779340 h 3006470"/>
                  <a:gd name="connsiteX133-11281" fmla="*/ 5345378 w 6006665"/>
                  <a:gd name="connsiteY133-11282" fmla="*/ 1833879 h 3006470"/>
                  <a:gd name="connsiteX134-11283" fmla="*/ 5290839 w 6006665"/>
                  <a:gd name="connsiteY134-11284" fmla="*/ 1881600 h 3006470"/>
                  <a:gd name="connsiteX135-11285" fmla="*/ 5274932 w 6006665"/>
                  <a:gd name="connsiteY135-11286" fmla="*/ 1913415 h 3006470"/>
                  <a:gd name="connsiteX136-11287" fmla="*/ 5267238 w 6006665"/>
                  <a:gd name="connsiteY136-11288" fmla="*/ 1904988 h 3006470"/>
                  <a:gd name="connsiteX137-11289" fmla="*/ 5263025 w 6006665"/>
                  <a:gd name="connsiteY137-11290" fmla="*/ 1913415 h 3006470"/>
                  <a:gd name="connsiteX138-11291" fmla="*/ 5219538 w 6006665"/>
                  <a:gd name="connsiteY138-11292" fmla="*/ 1865787 h 3006470"/>
                  <a:gd name="connsiteX139-11293" fmla="*/ 5129494 w 6006665"/>
                  <a:gd name="connsiteY139-11294" fmla="*/ 1920232 h 3006470"/>
                  <a:gd name="connsiteX140-11295" fmla="*/ 5126389 w 6006665"/>
                  <a:gd name="connsiteY140-11296" fmla="*/ 1914910 h 3006470"/>
                  <a:gd name="connsiteX141-11297" fmla="*/ 5117587 w 6006665"/>
                  <a:gd name="connsiteY141-11298" fmla="*/ 1920232 h 3006470"/>
                  <a:gd name="connsiteX142-11299" fmla="*/ 5105544 w 6006665"/>
                  <a:gd name="connsiteY142-11300" fmla="*/ 1899586 h 3006470"/>
                  <a:gd name="connsiteX143-11301" fmla="*/ 5074955 w 6006665"/>
                  <a:gd name="connsiteY143-11302" fmla="*/ 1924777 h 3006470"/>
                  <a:gd name="connsiteX144-11303" fmla="*/ 5065718 w 6006665"/>
                  <a:gd name="connsiteY144-11304" fmla="*/ 1922578 h 3006470"/>
                  <a:gd name="connsiteX145-11305" fmla="*/ 5063048 w 6006665"/>
                  <a:gd name="connsiteY145-11306" fmla="*/ 1924777 h 3006470"/>
                  <a:gd name="connsiteX146-11307" fmla="*/ 5026594 w 6006665"/>
                  <a:gd name="connsiteY146-11308" fmla="*/ 1916098 h 3006470"/>
                  <a:gd name="connsiteX147-11309" fmla="*/ 5015871 w 6006665"/>
                  <a:gd name="connsiteY147-11310" fmla="*/ 1961137 h 3006470"/>
                  <a:gd name="connsiteX148-11311" fmla="*/ 4974967 w 6006665"/>
                  <a:gd name="connsiteY148-11312" fmla="*/ 2027038 h 3006470"/>
                  <a:gd name="connsiteX149-11313" fmla="*/ 4974967 w 6006665"/>
                  <a:gd name="connsiteY149-11314" fmla="*/ 2058853 h 3006470"/>
                  <a:gd name="connsiteX150-11315" fmla="*/ 5015871 w 6006665"/>
                  <a:gd name="connsiteY150-11316" fmla="*/ 2074760 h 3006470"/>
                  <a:gd name="connsiteX151-11317" fmla="*/ 5011326 w 6006665"/>
                  <a:gd name="connsiteY151-11318" fmla="*/ 2172476 h 3006470"/>
                  <a:gd name="connsiteX152-11319" fmla="*/ 4999419 w 6006665"/>
                  <a:gd name="connsiteY152-11320" fmla="*/ 2172476 h 3006470"/>
                  <a:gd name="connsiteX153-11321" fmla="*/ 4974967 w 6006665"/>
                  <a:gd name="connsiteY153-11322" fmla="*/ 2172476 h 3006470"/>
                  <a:gd name="connsiteX154-11323" fmla="*/ 4963605 w 6006665"/>
                  <a:gd name="connsiteY154-11324" fmla="*/ 2224742 h 3006470"/>
                  <a:gd name="connsiteX155-11325" fmla="*/ 4974967 w 6006665"/>
                  <a:gd name="connsiteY155-11326" fmla="*/ 2252012 h 3006470"/>
                  <a:gd name="connsiteX156-11327" fmla="*/ 4909065 w 6006665"/>
                  <a:gd name="connsiteY156-11328" fmla="*/ 2286099 h 3006470"/>
                  <a:gd name="connsiteX157-11329" fmla="*/ 4897703 w 6006665"/>
                  <a:gd name="connsiteY157-11330" fmla="*/ 2354273 h 3006470"/>
                  <a:gd name="connsiteX158-11331" fmla="*/ 4845437 w 6006665"/>
                  <a:gd name="connsiteY158-11332" fmla="*/ 2370180 h 3006470"/>
                  <a:gd name="connsiteX159-11333" fmla="*/ 4834074 w 6006665"/>
                  <a:gd name="connsiteY159-11334" fmla="*/ 2429264 h 3006470"/>
                  <a:gd name="connsiteX160-11335" fmla="*/ 4779535 w 6006665"/>
                  <a:gd name="connsiteY160-11336" fmla="*/ 2488348 h 3006470"/>
                  <a:gd name="connsiteX161-11337" fmla="*/ 4777225 w 6006665"/>
                  <a:gd name="connsiteY161-11338" fmla="*/ 2477952 h 3006470"/>
                  <a:gd name="connsiteX162-11339" fmla="*/ 4767628 w 6006665"/>
                  <a:gd name="connsiteY162-11340" fmla="*/ 2488348 h 3006470"/>
                  <a:gd name="connsiteX163-11341" fmla="*/ 4758538 w 6006665"/>
                  <a:gd name="connsiteY163-11342" fmla="*/ 2447444 h 3006470"/>
                  <a:gd name="connsiteX164-11343" fmla="*/ 4742631 w 6006665"/>
                  <a:gd name="connsiteY164-11344" fmla="*/ 2361090 h 3006470"/>
                  <a:gd name="connsiteX165-11345" fmla="*/ 4715361 w 6006665"/>
                  <a:gd name="connsiteY165-11346" fmla="*/ 2220198 h 3006470"/>
                  <a:gd name="connsiteX166-11347" fmla="*/ 4735813 w 6006665"/>
                  <a:gd name="connsiteY166-11348" fmla="*/ 2129299 h 3006470"/>
                  <a:gd name="connsiteX167-11349" fmla="*/ 4767628 w 6006665"/>
                  <a:gd name="connsiteY167-11350" fmla="*/ 2086122 h 3006470"/>
                  <a:gd name="connsiteX168-11351" fmla="*/ 4767628 w 6006665"/>
                  <a:gd name="connsiteY168-11352" fmla="*/ 2058853 h 3006470"/>
                  <a:gd name="connsiteX169-11353" fmla="*/ 4826712 w 6006665"/>
                  <a:gd name="connsiteY169-11354" fmla="*/ 2042945 h 3006470"/>
                  <a:gd name="connsiteX170-11355" fmla="*/ 4892613 w 6006665"/>
                  <a:gd name="connsiteY170-11356" fmla="*/ 1952047 h 3006470"/>
                  <a:gd name="connsiteX171-11357" fmla="*/ 4956243 w 6006665"/>
                  <a:gd name="connsiteY171-11358" fmla="*/ 1877056 h 3006470"/>
                  <a:gd name="connsiteX172-11359" fmla="*/ 5022143 w 6006665"/>
                  <a:gd name="connsiteY172-11360" fmla="*/ 1817971 h 3006470"/>
                  <a:gd name="connsiteX173-11361" fmla="*/ 5046694 w 6006665"/>
                  <a:gd name="connsiteY173-11362" fmla="*/ 1710844 h 3006470"/>
                  <a:gd name="connsiteX174-11363" fmla="*/ 5015871 w 6006665"/>
                  <a:gd name="connsiteY174-11364" fmla="*/ 1715711 h 3006470"/>
                  <a:gd name="connsiteX175-11365" fmla="*/ 4995419 w 6006665"/>
                  <a:gd name="connsiteY175-11366" fmla="*/ 1779340 h 3006470"/>
                  <a:gd name="connsiteX176-11367" fmla="*/ 4904521 w 6006665"/>
                  <a:gd name="connsiteY176-11368" fmla="*/ 1865693 h 3006470"/>
                  <a:gd name="connsiteX177-11369" fmla="*/ 4901708 w 6006665"/>
                  <a:gd name="connsiteY177-11370" fmla="*/ 1857053 h 3006470"/>
                  <a:gd name="connsiteX178-11371" fmla="*/ 4892613 w 6006665"/>
                  <a:gd name="connsiteY178-11372" fmla="*/ 1865693 h 3006470"/>
                  <a:gd name="connsiteX179-11373" fmla="*/ 4861835 w 6006665"/>
                  <a:gd name="connsiteY179-11374" fmla="*/ 1771159 h 3006470"/>
                  <a:gd name="connsiteX180-11375" fmla="*/ 4779535 w 6006665"/>
                  <a:gd name="connsiteY180-11376" fmla="*/ 1795247 h 3006470"/>
                  <a:gd name="connsiteX181-11377" fmla="*/ 4684091 w 6006665"/>
                  <a:gd name="connsiteY181-11378" fmla="*/ 1920232 h 3006470"/>
                  <a:gd name="connsiteX182-11379" fmla="*/ 4715906 w 6006665"/>
                  <a:gd name="connsiteY182-11380" fmla="*/ 1967954 h 3006470"/>
                  <a:gd name="connsiteX183-11381" fmla="*/ 4636369 w 6006665"/>
                  <a:gd name="connsiteY183-11382" fmla="*/ 1983861 h 3006470"/>
                  <a:gd name="connsiteX184-11383" fmla="*/ 4577285 w 6006665"/>
                  <a:gd name="connsiteY184-11384" fmla="*/ 1988406 h 3006470"/>
                  <a:gd name="connsiteX185-11385" fmla="*/ 4577373 w 6006665"/>
                  <a:gd name="connsiteY185-11386" fmla="*/ 1987484 h 3006470"/>
                  <a:gd name="connsiteX186-11387" fmla="*/ 4565379 w 6006665"/>
                  <a:gd name="connsiteY186-11388" fmla="*/ 1988406 h 3006470"/>
                  <a:gd name="connsiteX187-11389" fmla="*/ 4569923 w 6006665"/>
                  <a:gd name="connsiteY187-11390" fmla="*/ 1940685 h 3006470"/>
                  <a:gd name="connsiteX188-11391" fmla="*/ 4520081 w 6006665"/>
                  <a:gd name="connsiteY188-11392" fmla="*/ 1931099 h 3006470"/>
                  <a:gd name="connsiteX189-11393" fmla="*/ 4475025 w 6006665"/>
                  <a:gd name="connsiteY189-11394" fmla="*/ 1961137 h 3006470"/>
                  <a:gd name="connsiteX190-11395" fmla="*/ 4464394 w 6006665"/>
                  <a:gd name="connsiteY190-11396" fmla="*/ 1960286 h 3006470"/>
                  <a:gd name="connsiteX191-11397" fmla="*/ 4463118 w 6006665"/>
                  <a:gd name="connsiteY191-11398" fmla="*/ 1961137 h 3006470"/>
                  <a:gd name="connsiteX192-11399" fmla="*/ 4357637 w 6006665"/>
                  <a:gd name="connsiteY192-11400" fmla="*/ 1952698 h 3006470"/>
                  <a:gd name="connsiteX193-11401" fmla="*/ 4243233 w 6006665"/>
                  <a:gd name="connsiteY193-11402" fmla="*/ 1972499 h 3006470"/>
                  <a:gd name="connsiteX194-11403" fmla="*/ 4125065 w 6006665"/>
                  <a:gd name="connsiteY194-11404" fmla="*/ 2106574 h 3006470"/>
                  <a:gd name="connsiteX195-11405" fmla="*/ 3984173 w 6006665"/>
                  <a:gd name="connsiteY195-11406" fmla="*/ 2263374 h 3006470"/>
                  <a:gd name="connsiteX196-11407" fmla="*/ 4038712 w 6006665"/>
                  <a:gd name="connsiteY196-11408" fmla="*/ 2267919 h 3006470"/>
                  <a:gd name="connsiteX197-11409" fmla="*/ 4059164 w 6006665"/>
                  <a:gd name="connsiteY197-11410" fmla="*/ 2311096 h 3006470"/>
                  <a:gd name="connsiteX198-11411" fmla="*/ 4087782 w 6006665"/>
                  <a:gd name="connsiteY198-11412" fmla="*/ 2319513 h 3006470"/>
                  <a:gd name="connsiteX199-11413" fmla="*/ 4106341 w 6006665"/>
                  <a:gd name="connsiteY199-11414" fmla="*/ 2290644 h 3006470"/>
                  <a:gd name="connsiteX200-11415" fmla="*/ 4117411 w 6006665"/>
                  <a:gd name="connsiteY200-11416" fmla="*/ 2291946 h 3006470"/>
                  <a:gd name="connsiteX201-11417" fmla="*/ 4118248 w 6006665"/>
                  <a:gd name="connsiteY201-11418" fmla="*/ 2290644 h 3006470"/>
                  <a:gd name="connsiteX202-11419" fmla="*/ 4156880 w 6006665"/>
                  <a:gd name="connsiteY202-11420" fmla="*/ 2295189 h 3006470"/>
                  <a:gd name="connsiteX203-11421" fmla="*/ 4211419 w 6006665"/>
                  <a:gd name="connsiteY203-11422" fmla="*/ 2365635 h 3006470"/>
                  <a:gd name="connsiteX204-11423" fmla="*/ 4215964 w 6006665"/>
                  <a:gd name="connsiteY204-11424" fmla="*/ 2413357 h 3006470"/>
                  <a:gd name="connsiteX205-11425" fmla="*/ 4184149 w 6006665"/>
                  <a:gd name="connsiteY205-11426" fmla="*/ 2472441 h 3006470"/>
                  <a:gd name="connsiteX206-11427" fmla="*/ 4177332 w 6006665"/>
                  <a:gd name="connsiteY206-11428" fmla="*/ 2542887 h 3006470"/>
                  <a:gd name="connsiteX207-11429" fmla="*/ 4161425 w 6006665"/>
                  <a:gd name="connsiteY207-11430" fmla="*/ 2629241 h 3006470"/>
                  <a:gd name="connsiteX208-11431" fmla="*/ 4109158 w 6006665"/>
                  <a:gd name="connsiteY208-11432" fmla="*/ 2708777 h 3006470"/>
                  <a:gd name="connsiteX209-11433" fmla="*/ 4097796 w 6006665"/>
                  <a:gd name="connsiteY209-11434" fmla="*/ 2747409 h 3006470"/>
                  <a:gd name="connsiteX210-11435" fmla="*/ 4043257 w 6006665"/>
                  <a:gd name="connsiteY210-11436" fmla="*/ 2806493 h 3006470"/>
                  <a:gd name="connsiteX211-11437" fmla="*/ 3995535 w 6006665"/>
                  <a:gd name="connsiteY211-11438" fmla="*/ 2865577 h 3006470"/>
                  <a:gd name="connsiteX212-11439" fmla="*/ 3975083 w 6006665"/>
                  <a:gd name="connsiteY212-11440" fmla="*/ 2897392 h 3006470"/>
                  <a:gd name="connsiteX213-11441" fmla="*/ 3925089 w 6006665"/>
                  <a:gd name="connsiteY213-11442" fmla="*/ 2924661 h 3006470"/>
                  <a:gd name="connsiteX214-11443" fmla="*/ 3913182 w 6006665"/>
                  <a:gd name="connsiteY214-11444" fmla="*/ 2924661 h 3006470"/>
                  <a:gd name="connsiteX215-11445" fmla="*/ 3904637 w 6006665"/>
                  <a:gd name="connsiteY215-11446" fmla="*/ 2924661 h 3006470"/>
                  <a:gd name="connsiteX216-11447" fmla="*/ 3892729 w 6006665"/>
                  <a:gd name="connsiteY216-11448" fmla="*/ 2924661 h 3006470"/>
                  <a:gd name="connsiteX217-11449" fmla="*/ 3871063 w 6006665"/>
                  <a:gd name="connsiteY217-11450" fmla="*/ 2908412 h 3006470"/>
                  <a:gd name="connsiteX218-11451" fmla="*/ 3829645 w 6006665"/>
                  <a:gd name="connsiteY218-11452" fmla="*/ 2936024 h 3006470"/>
                  <a:gd name="connsiteX219-11453" fmla="*/ 3822828 w 6006665"/>
                  <a:gd name="connsiteY219-11454" fmla="*/ 2956476 h 3006470"/>
                  <a:gd name="connsiteX220-11455" fmla="*/ 3818283 w 6006665"/>
                  <a:gd name="connsiteY220-11456" fmla="*/ 2947386 h 3006470"/>
                  <a:gd name="connsiteX221-11457" fmla="*/ 3818283 w 6006665"/>
                  <a:gd name="connsiteY221-11458" fmla="*/ 2935660 h 3006470"/>
                  <a:gd name="connsiteX222-11459" fmla="*/ 3817738 w 6006665"/>
                  <a:gd name="connsiteY222-11460" fmla="*/ 2936024 h 3006470"/>
                  <a:gd name="connsiteX223-11461" fmla="*/ 3810921 w 6006665"/>
                  <a:gd name="connsiteY223-11462" fmla="*/ 2956476 h 3006470"/>
                  <a:gd name="connsiteX224-11463" fmla="*/ 3806376 w 6006665"/>
                  <a:gd name="connsiteY224-11464" fmla="*/ 2947386 h 3006470"/>
                  <a:gd name="connsiteX225-11465" fmla="*/ 3806376 w 6006665"/>
                  <a:gd name="connsiteY225-11466" fmla="*/ 2920116 h 3006470"/>
                  <a:gd name="connsiteX226-11467" fmla="*/ 3818283 w 6006665"/>
                  <a:gd name="connsiteY226-11468" fmla="*/ 2920116 h 3006470"/>
                  <a:gd name="connsiteX227-11469" fmla="*/ 3826828 w 6006665"/>
                  <a:gd name="connsiteY227-11470" fmla="*/ 2920116 h 3006470"/>
                  <a:gd name="connsiteX228-11471" fmla="*/ 3833645 w 6006665"/>
                  <a:gd name="connsiteY228-11472" fmla="*/ 2861032 h 3006470"/>
                  <a:gd name="connsiteX229-11473" fmla="*/ 3822283 w 6006665"/>
                  <a:gd name="connsiteY229-11474" fmla="*/ 2817856 h 3006470"/>
                  <a:gd name="connsiteX230-11475" fmla="*/ 3849553 w 6006665"/>
                  <a:gd name="connsiteY230-11476" fmla="*/ 2795131 h 3006470"/>
                  <a:gd name="connsiteX231-11477" fmla="*/ 3858814 w 6006665"/>
                  <a:gd name="connsiteY231-11478" fmla="*/ 2797336 h 3006470"/>
                  <a:gd name="connsiteX232-11479" fmla="*/ 3861460 w 6006665"/>
                  <a:gd name="connsiteY232-11480" fmla="*/ 2795131 h 3006470"/>
                  <a:gd name="connsiteX233-11481" fmla="*/ 3898487 w 6006665"/>
                  <a:gd name="connsiteY233-11482" fmla="*/ 2803947 h 3006470"/>
                  <a:gd name="connsiteX234-11483" fmla="*/ 3919999 w 6006665"/>
                  <a:gd name="connsiteY234-11484" fmla="*/ 2758772 h 3006470"/>
                  <a:gd name="connsiteX235-11485" fmla="*/ 3935906 w 6006665"/>
                  <a:gd name="connsiteY235-11486" fmla="*/ 2699687 h 3006470"/>
                  <a:gd name="connsiteX236-11487" fmla="*/ 3947269 w 6006665"/>
                  <a:gd name="connsiteY236-11488" fmla="*/ 2676963 h 3006470"/>
                  <a:gd name="connsiteX237-11489" fmla="*/ 3966292 w 6006665"/>
                  <a:gd name="connsiteY237-11490" fmla="*/ 2632575 h 3006470"/>
                  <a:gd name="connsiteX238-11491" fmla="*/ 3915999 w 6006665"/>
                  <a:gd name="connsiteY238-11492" fmla="*/ 2645148 h 3006470"/>
                  <a:gd name="connsiteX239-11493" fmla="*/ 3888729 w 6006665"/>
                  <a:gd name="connsiteY239-11494" fmla="*/ 2667873 h 3006470"/>
                  <a:gd name="connsiteX240-11495" fmla="*/ 3876822 w 6006665"/>
                  <a:gd name="connsiteY240-11496" fmla="*/ 2667873 h 3006470"/>
                  <a:gd name="connsiteX241-11497" fmla="*/ 3829645 w 6006665"/>
                  <a:gd name="connsiteY241-11498" fmla="*/ 2667873 h 3006470"/>
                  <a:gd name="connsiteX242-11499" fmla="*/ 3817738 w 6006665"/>
                  <a:gd name="connsiteY242-11500" fmla="*/ 2667873 h 3006470"/>
                  <a:gd name="connsiteX243-11501" fmla="*/ 3801831 w 6006665"/>
                  <a:gd name="connsiteY243-11502" fmla="*/ 2613334 h 3006470"/>
                  <a:gd name="connsiteX244-11503" fmla="*/ 3758654 w 6006665"/>
                  <a:gd name="connsiteY244-11504" fmla="*/ 2574702 h 3006470"/>
                  <a:gd name="connsiteX245-11505" fmla="*/ 3692753 w 6006665"/>
                  <a:gd name="connsiteY245-11506" fmla="*/ 2558795 h 3006470"/>
                  <a:gd name="connsiteX246-11507" fmla="*/ 3683663 w 6006665"/>
                  <a:gd name="connsiteY246-11508" fmla="*/ 2499711 h 3006470"/>
                  <a:gd name="connsiteX247-11509" fmla="*/ 3672301 w 6006665"/>
                  <a:gd name="connsiteY247-11510" fmla="*/ 2467896 h 3006470"/>
                  <a:gd name="connsiteX248-11511" fmla="*/ 3656393 w 6006665"/>
                  <a:gd name="connsiteY248-11512" fmla="*/ 2440627 h 3006470"/>
                  <a:gd name="connsiteX249-11513" fmla="*/ 3633669 w 6006665"/>
                  <a:gd name="connsiteY249-11514" fmla="*/ 2381542 h 3006470"/>
                  <a:gd name="connsiteX250-11515" fmla="*/ 3601854 w 6006665"/>
                  <a:gd name="connsiteY250-11516" fmla="*/ 2361090 h 3006470"/>
                  <a:gd name="connsiteX251-11517" fmla="*/ 3545995 w 6006665"/>
                  <a:gd name="connsiteY251-11518" fmla="*/ 2339606 h 3006470"/>
                  <a:gd name="connsiteX252-11519" fmla="*/ 3506955 w 6006665"/>
                  <a:gd name="connsiteY252-11520" fmla="*/ 2345183 h 3006470"/>
                  <a:gd name="connsiteX253-11521" fmla="*/ 3463779 w 6006665"/>
                  <a:gd name="connsiteY253-11522" fmla="*/ 2354273 h 3006470"/>
                  <a:gd name="connsiteX254-11523" fmla="*/ 3431964 w 6006665"/>
                  <a:gd name="connsiteY254-11524" fmla="*/ 2381542 h 3006470"/>
                  <a:gd name="connsiteX255-11525" fmla="*/ 3452416 w 6006665"/>
                  <a:gd name="connsiteY255-11526" fmla="*/ 2397450 h 3006470"/>
                  <a:gd name="connsiteX256-11527" fmla="*/ 3452416 w 6006665"/>
                  <a:gd name="connsiteY256-11528" fmla="*/ 2429264 h 3006470"/>
                  <a:gd name="connsiteX257-11529" fmla="*/ 3431964 w 6006665"/>
                  <a:gd name="connsiteY257-11530" fmla="*/ 2451989 h 3006470"/>
                  <a:gd name="connsiteX258-11531" fmla="*/ 3400150 w 6006665"/>
                  <a:gd name="connsiteY258-11532" fmla="*/ 2511073 h 3006470"/>
                  <a:gd name="connsiteX259-11533" fmla="*/ 3400150 w 6006665"/>
                  <a:gd name="connsiteY259-11534" fmla="*/ 2538343 h 3006470"/>
                  <a:gd name="connsiteX260-11535" fmla="*/ 3350155 w 6006665"/>
                  <a:gd name="connsiteY260-11536" fmla="*/ 2570157 h 3006470"/>
                  <a:gd name="connsiteX261-11537" fmla="*/ 3342342 w 6006665"/>
                  <a:gd name="connsiteY261-11538" fmla="*/ 2567553 h 3006470"/>
                  <a:gd name="connsiteX262-11539" fmla="*/ 3338249 w 6006665"/>
                  <a:gd name="connsiteY262-11540" fmla="*/ 2570157 h 3006470"/>
                  <a:gd name="connsiteX263-11541" fmla="*/ 3290527 w 6006665"/>
                  <a:gd name="connsiteY263-11542" fmla="*/ 2554250 h 3006470"/>
                  <a:gd name="connsiteX264-11543" fmla="*/ 3259257 w 6006665"/>
                  <a:gd name="connsiteY264-11544" fmla="*/ 2554250 h 3006470"/>
                  <a:gd name="connsiteX265-11545" fmla="*/ 3247350 w 6006665"/>
                  <a:gd name="connsiteY265-11546" fmla="*/ 2554250 h 3006470"/>
                  <a:gd name="connsiteX266-11547" fmla="*/ 3231443 w 6006665"/>
                  <a:gd name="connsiteY266-11548" fmla="*/ 2538343 h 3006470"/>
                  <a:gd name="connsiteX267-11549" fmla="*/ 3213271 w 6006665"/>
                  <a:gd name="connsiteY267-11550" fmla="*/ 2533799 h 3006470"/>
                  <a:gd name="connsiteX268-11551" fmla="*/ 3168359 w 6006665"/>
                  <a:gd name="connsiteY268-11552" fmla="*/ 2570157 h 3006470"/>
                  <a:gd name="connsiteX269-11553" fmla="*/ 3120637 w 6006665"/>
                  <a:gd name="connsiteY269-11554" fmla="*/ 2581519 h 3006470"/>
                  <a:gd name="connsiteX270-11555" fmla="*/ 3082005 w 6006665"/>
                  <a:gd name="connsiteY270-11556" fmla="*/ 2597427 h 3006470"/>
                  <a:gd name="connsiteX271-11557" fmla="*/ 3074460 w 6006665"/>
                  <a:gd name="connsiteY271-11558" fmla="*/ 2595630 h 3006470"/>
                  <a:gd name="connsiteX272-11559" fmla="*/ 3070098 w 6006665"/>
                  <a:gd name="connsiteY272-11560" fmla="*/ 2597427 h 3006470"/>
                  <a:gd name="connsiteX273-11561" fmla="*/ 3022376 w 6006665"/>
                  <a:gd name="connsiteY273-11562" fmla="*/ 2586064 h 3006470"/>
                  <a:gd name="connsiteX274-11563" fmla="*/ 3000196 w 6006665"/>
                  <a:gd name="connsiteY274-11564" fmla="*/ 2586064 h 3006470"/>
                  <a:gd name="connsiteX275-11565" fmla="*/ 2988289 w 6006665"/>
                  <a:gd name="connsiteY275-11566" fmla="*/ 2586064 h 3006470"/>
                  <a:gd name="connsiteX276-11567" fmla="*/ 2967837 w 6006665"/>
                  <a:gd name="connsiteY276-11568" fmla="*/ 2554250 h 3006470"/>
                  <a:gd name="connsiteX277-11569" fmla="*/ 2929205 w 6006665"/>
                  <a:gd name="connsiteY277-11570" fmla="*/ 2526980 h 3006470"/>
                  <a:gd name="connsiteX278-11571" fmla="*/ 2902153 w 6006665"/>
                  <a:gd name="connsiteY278-11572" fmla="*/ 2523116 h 3006470"/>
                  <a:gd name="connsiteX279-11573" fmla="*/ 2861576 w 6006665"/>
                  <a:gd name="connsiteY279-11574" fmla="*/ 2526980 h 3006470"/>
                  <a:gd name="connsiteX280-11575" fmla="*/ 2822944 w 6006665"/>
                  <a:gd name="connsiteY280-11576" fmla="*/ 2538343 h 3006470"/>
                  <a:gd name="connsiteX281-11577" fmla="*/ 2818139 w 6006665"/>
                  <a:gd name="connsiteY281-11578" fmla="*/ 2536254 h 3006470"/>
                  <a:gd name="connsiteX282-11579" fmla="*/ 2811037 w 6006665"/>
                  <a:gd name="connsiteY282-11580" fmla="*/ 2538343 h 3006470"/>
                  <a:gd name="connsiteX283-11581" fmla="*/ 2758770 w 6006665"/>
                  <a:gd name="connsiteY283-11582" fmla="*/ 2515618 h 3006470"/>
                  <a:gd name="connsiteX284-11583" fmla="*/ 2751953 w 6006665"/>
                  <a:gd name="connsiteY284-11584" fmla="*/ 2472441 h 3006470"/>
                  <a:gd name="connsiteX285-11585" fmla="*/ 2708776 w 6006665"/>
                  <a:gd name="connsiteY285-11586" fmla="*/ 2456534 h 3006470"/>
                  <a:gd name="connsiteX286-11587" fmla="*/ 2676962 w 6006665"/>
                  <a:gd name="connsiteY286-11588" fmla="*/ 2451989 h 3006470"/>
                  <a:gd name="connsiteX287-11589" fmla="*/ 2642534 w 6006665"/>
                  <a:gd name="connsiteY287-11590" fmla="*/ 2430245 h 3006470"/>
                  <a:gd name="connsiteX288-11591" fmla="*/ 2609333 w 6006665"/>
                  <a:gd name="connsiteY288-11592" fmla="*/ 2488348 h 3006470"/>
                  <a:gd name="connsiteX289-11593" fmla="*/ 2625240 w 6006665"/>
                  <a:gd name="connsiteY289-11594" fmla="*/ 2522435 h 3006470"/>
                  <a:gd name="connsiteX290-11595" fmla="*/ 2586608 w 6006665"/>
                  <a:gd name="connsiteY290-11596" fmla="*/ 2558795 h 3006470"/>
                  <a:gd name="connsiteX291-11597" fmla="*/ 2577105 w 6006665"/>
                  <a:gd name="connsiteY291-11598" fmla="*/ 2556532 h 3006470"/>
                  <a:gd name="connsiteX292-11599" fmla="*/ 2574701 w 6006665"/>
                  <a:gd name="connsiteY292-11600" fmla="*/ 2558795 h 3006470"/>
                  <a:gd name="connsiteX293-11601" fmla="*/ 2526979 w 6006665"/>
                  <a:gd name="connsiteY293-11602" fmla="*/ 2547432 h 3006470"/>
                  <a:gd name="connsiteX294-11603" fmla="*/ 2490620 w 6006665"/>
                  <a:gd name="connsiteY294-11604" fmla="*/ 2542887 h 3006470"/>
                  <a:gd name="connsiteX295-11605" fmla="*/ 2463350 w 6006665"/>
                  <a:gd name="connsiteY295-11606" fmla="*/ 2515618 h 3006470"/>
                  <a:gd name="connsiteX296-11607" fmla="*/ 2436625 w 6006665"/>
                  <a:gd name="connsiteY296-11608" fmla="*/ 2515618 h 3006470"/>
                  <a:gd name="connsiteX297-11609" fmla="*/ 2424718 w 6006665"/>
                  <a:gd name="connsiteY297-11610" fmla="*/ 2515618 h 3006470"/>
                  <a:gd name="connsiteX298-11611" fmla="*/ 2398858 w 6006665"/>
                  <a:gd name="connsiteY298-11612" fmla="*/ 2502687 h 3006470"/>
                  <a:gd name="connsiteX299-11613" fmla="*/ 2350272 w 6006665"/>
                  <a:gd name="connsiteY299-11614" fmla="*/ 2526980 h 3006470"/>
                  <a:gd name="connsiteX300-11615" fmla="*/ 2282098 w 6006665"/>
                  <a:gd name="connsiteY300-11616" fmla="*/ 2574702 h 3006470"/>
                  <a:gd name="connsiteX301-11617" fmla="*/ 2238921 w 6006665"/>
                  <a:gd name="connsiteY301-11618" fmla="*/ 2586064 h 3006470"/>
                  <a:gd name="connsiteX302-11619" fmla="*/ 2227559 w 6006665"/>
                  <a:gd name="connsiteY302-11620" fmla="*/ 2590609 h 3006470"/>
                  <a:gd name="connsiteX303-11621" fmla="*/ 2225178 w 6006665"/>
                  <a:gd name="connsiteY303-11622" fmla="*/ 2586799 h 3006470"/>
                  <a:gd name="connsiteX304-11623" fmla="*/ 2215652 w 6006665"/>
                  <a:gd name="connsiteY304-11624" fmla="*/ 2590609 h 3006470"/>
                  <a:gd name="connsiteX305-11625" fmla="*/ 2193596 w 6006665"/>
                  <a:gd name="connsiteY305-11626" fmla="*/ 2555320 h 3006470"/>
                  <a:gd name="connsiteX306-11627" fmla="*/ 2157112 w 6006665"/>
                  <a:gd name="connsiteY306-11628" fmla="*/ 2558795 h 3006470"/>
                  <a:gd name="connsiteX307-11629" fmla="*/ 2156291 w 6006665"/>
                  <a:gd name="connsiteY307-11630" fmla="*/ 2557739 h 3006470"/>
                  <a:gd name="connsiteX308-11631" fmla="*/ 2145205 w 6006665"/>
                  <a:gd name="connsiteY308-11632" fmla="*/ 2558795 h 3006470"/>
                  <a:gd name="connsiteX309-11633" fmla="*/ 2129298 w 6006665"/>
                  <a:gd name="connsiteY309-11634" fmla="*/ 2538343 h 3006470"/>
                  <a:gd name="connsiteX310-11635" fmla="*/ 2086121 w 6006665"/>
                  <a:gd name="connsiteY310-11636" fmla="*/ 2495166 h 3006470"/>
                  <a:gd name="connsiteX311-11637" fmla="*/ 2027582 w 6006665"/>
                  <a:gd name="connsiteY311-11638" fmla="*/ 2499711 h 3006470"/>
                  <a:gd name="connsiteX312-11639" fmla="*/ 1811153 w 6006665"/>
                  <a:gd name="connsiteY312-11640" fmla="*/ 2295189 h 3006470"/>
                  <a:gd name="connsiteX313-11641" fmla="*/ 1748069 w 6006665"/>
                  <a:gd name="connsiteY313-11642" fmla="*/ 2333821 h 3006470"/>
                  <a:gd name="connsiteX314-11643" fmla="*/ 1711709 w 6006665"/>
                  <a:gd name="connsiteY314-11644" fmla="*/ 2338366 h 3006470"/>
                  <a:gd name="connsiteX315-11645" fmla="*/ 1711926 w 6006665"/>
                  <a:gd name="connsiteY315-11646" fmla="*/ 2336850 h 3006470"/>
                  <a:gd name="connsiteX316-11647" fmla="*/ 1699803 w 6006665"/>
                  <a:gd name="connsiteY316-11648" fmla="*/ 2338366 h 3006470"/>
                  <a:gd name="connsiteX317-11649" fmla="*/ 1704347 w 6006665"/>
                  <a:gd name="connsiteY317-11650" fmla="*/ 2306551 h 3006470"/>
                  <a:gd name="connsiteX318-11651" fmla="*/ 1662460 w 6006665"/>
                  <a:gd name="connsiteY318-11652" fmla="*/ 2288600 h 3006470"/>
                  <a:gd name="connsiteX319-11653" fmla="*/ 1629901 w 6006665"/>
                  <a:gd name="connsiteY319-11654" fmla="*/ 2302006 h 3006470"/>
                  <a:gd name="connsiteX320-11655" fmla="*/ 1629300 w 6006665"/>
                  <a:gd name="connsiteY320-11656" fmla="*/ 2297351 h 3006470"/>
                  <a:gd name="connsiteX321-11657" fmla="*/ 1617994 w 6006665"/>
                  <a:gd name="connsiteY321-11658" fmla="*/ 2302006 h 3006470"/>
                  <a:gd name="connsiteX322-11659" fmla="*/ 1608904 w 6006665"/>
                  <a:gd name="connsiteY322-11660" fmla="*/ 2231560 h 3006470"/>
                  <a:gd name="connsiteX323-11661" fmla="*/ 1552684 w 6006665"/>
                  <a:gd name="connsiteY323-11662" fmla="*/ 2221867 h 3006470"/>
                  <a:gd name="connsiteX324-11663" fmla="*/ 1518550 w 6006665"/>
                  <a:gd name="connsiteY324-11664" fmla="*/ 2247467 h 3006470"/>
                  <a:gd name="connsiteX325-11665" fmla="*/ 1425379 w 6006665"/>
                  <a:gd name="connsiteY325-11666" fmla="*/ 2267919 h 3006470"/>
                  <a:gd name="connsiteX326-11667" fmla="*/ 1409472 w 6006665"/>
                  <a:gd name="connsiteY326-11668" fmla="*/ 2286099 h 3006470"/>
                  <a:gd name="connsiteX327-11669" fmla="*/ 1270852 w 6006665"/>
                  <a:gd name="connsiteY327-11670" fmla="*/ 2306551 h 3006470"/>
                  <a:gd name="connsiteX328-11671" fmla="*/ 1254945 w 6006665"/>
                  <a:gd name="connsiteY328-11672" fmla="*/ 2327003 h 3006470"/>
                  <a:gd name="connsiteX329-11673" fmla="*/ 1282214 w 6006665"/>
                  <a:gd name="connsiteY329-11674" fmla="*/ 2370180 h 3006470"/>
                  <a:gd name="connsiteX330-11675" fmla="*/ 1243582 w 6006665"/>
                  <a:gd name="connsiteY330-11676" fmla="*/ 2386087 h 3006470"/>
                  <a:gd name="connsiteX331-11677" fmla="*/ 1254945 w 6006665"/>
                  <a:gd name="connsiteY331-11678" fmla="*/ 2404267 h 3006470"/>
                  <a:gd name="connsiteX332-11679" fmla="*/ 1216313 w 6006665"/>
                  <a:gd name="connsiteY332-11680" fmla="*/ 2429264 h 3006470"/>
                  <a:gd name="connsiteX333-11681" fmla="*/ 1275397 w 6006665"/>
                  <a:gd name="connsiteY333-11682" fmla="*/ 2472441 h 3006470"/>
                  <a:gd name="connsiteX334-11683" fmla="*/ 1270852 w 6006665"/>
                  <a:gd name="connsiteY334-11684" fmla="*/ 2499711 h 3006470"/>
                  <a:gd name="connsiteX335-11685" fmla="*/ 1259108 w 6006665"/>
                  <a:gd name="connsiteY335-11686" fmla="*/ 2498732 h 3006470"/>
                  <a:gd name="connsiteX336-11687" fmla="*/ 1258945 w 6006665"/>
                  <a:gd name="connsiteY336-11688" fmla="*/ 2499711 h 3006470"/>
                  <a:gd name="connsiteX337-11689" fmla="*/ 1215644 w 6006665"/>
                  <a:gd name="connsiteY337-11690" fmla="*/ 2496102 h 3006470"/>
                  <a:gd name="connsiteX338-11691" fmla="*/ 1204950 w 6006665"/>
                  <a:gd name="connsiteY338-11692" fmla="*/ 2511073 h 3006470"/>
                  <a:gd name="connsiteX339-11693" fmla="*/ 1196495 w 6006665"/>
                  <a:gd name="connsiteY339-11694" fmla="*/ 2506241 h 3006470"/>
                  <a:gd name="connsiteX340-11695" fmla="*/ 1193043 w 6006665"/>
                  <a:gd name="connsiteY340-11696" fmla="*/ 2511073 h 3006470"/>
                  <a:gd name="connsiteX341-11697" fmla="*/ 1145322 w 6006665"/>
                  <a:gd name="connsiteY341-11698" fmla="*/ 2483803 h 3006470"/>
                  <a:gd name="connsiteX342-11699" fmla="*/ 1098145 w 6006665"/>
                  <a:gd name="connsiteY342-11700" fmla="*/ 2483803 h 3006470"/>
                  <a:gd name="connsiteX343-11701" fmla="*/ 1061785 w 6006665"/>
                  <a:gd name="connsiteY343-11702" fmla="*/ 2511073 h 3006470"/>
                  <a:gd name="connsiteX344-11703" fmla="*/ 1055322 w 6006665"/>
                  <a:gd name="connsiteY344-11704" fmla="*/ 2506990 h 3006470"/>
                  <a:gd name="connsiteX345-11705" fmla="*/ 1049878 w 6006665"/>
                  <a:gd name="connsiteY345-11706" fmla="*/ 2511073 h 3006470"/>
                  <a:gd name="connsiteX346-11707" fmla="*/ 1006701 w 6006665"/>
                  <a:gd name="connsiteY346-11708" fmla="*/ 2483803 h 3006470"/>
                  <a:gd name="connsiteX347-11709" fmla="*/ 924893 w 6006665"/>
                  <a:gd name="connsiteY347-11710" fmla="*/ 2447444 h 3006470"/>
                  <a:gd name="connsiteX348-11711" fmla="*/ 877716 w 6006665"/>
                  <a:gd name="connsiteY348-11712" fmla="*/ 2447444 h 3006470"/>
                  <a:gd name="connsiteX349-11713" fmla="*/ 802724 w 6006665"/>
                  <a:gd name="connsiteY349-11714" fmla="*/ 2511073 h 3006470"/>
                  <a:gd name="connsiteX350-11715" fmla="*/ 798179 w 6006665"/>
                  <a:gd name="connsiteY350-11716" fmla="*/ 2554250 h 3006470"/>
                  <a:gd name="connsiteX351-11717" fmla="*/ 787406 w 6006665"/>
                  <a:gd name="connsiteY351-11718" fmla="*/ 2543477 h 3006470"/>
                  <a:gd name="connsiteX352-11719" fmla="*/ 786272 w 6006665"/>
                  <a:gd name="connsiteY352-11720" fmla="*/ 2554250 h 3006470"/>
                  <a:gd name="connsiteX353-11721" fmla="*/ 756063 w 6006665"/>
                  <a:gd name="connsiteY353-11722" fmla="*/ 2524040 h 3006470"/>
                  <a:gd name="connsiteX354-11723" fmla="*/ 732278 w 6006665"/>
                  <a:gd name="connsiteY354-11724" fmla="*/ 2581519 h 3006470"/>
                  <a:gd name="connsiteX355-11725" fmla="*/ 743640 w 6006665"/>
                  <a:gd name="connsiteY355-11726" fmla="*/ 2590609 h 3006470"/>
                  <a:gd name="connsiteX356-11727" fmla="*/ 723188 w 6006665"/>
                  <a:gd name="connsiteY356-11728" fmla="*/ 2633786 h 3006470"/>
                  <a:gd name="connsiteX357-11729" fmla="*/ 747026 w 6006665"/>
                  <a:gd name="connsiteY357-11730" fmla="*/ 2670627 h 3006470"/>
                  <a:gd name="connsiteX358-11731" fmla="*/ 763548 w 6006665"/>
                  <a:gd name="connsiteY358-11732" fmla="*/ 2667873 h 3006470"/>
                  <a:gd name="connsiteX359-11733" fmla="*/ 764871 w 6006665"/>
                  <a:gd name="connsiteY359-11734" fmla="*/ 2669637 h 3006470"/>
                  <a:gd name="connsiteX360-11735" fmla="*/ 775455 w 6006665"/>
                  <a:gd name="connsiteY360-11736" fmla="*/ 2667873 h 3006470"/>
                  <a:gd name="connsiteX361-11737" fmla="*/ 802724 w 6006665"/>
                  <a:gd name="connsiteY361-11738" fmla="*/ 2704232 h 3006470"/>
                  <a:gd name="connsiteX362-11739" fmla="*/ 798179 w 6006665"/>
                  <a:gd name="connsiteY362-11740" fmla="*/ 2731502 h 3006470"/>
                  <a:gd name="connsiteX363-11741" fmla="*/ 818632 w 6006665"/>
                  <a:gd name="connsiteY363-11742" fmla="*/ 2742864 h 3006470"/>
                  <a:gd name="connsiteX364-11743" fmla="*/ 802724 w 6006665"/>
                  <a:gd name="connsiteY364-11744" fmla="*/ 2774679 h 3006470"/>
                  <a:gd name="connsiteX365-11745" fmla="*/ 766365 w 6006665"/>
                  <a:gd name="connsiteY365-11746" fmla="*/ 2779224 h 3006470"/>
                  <a:gd name="connsiteX366-11747" fmla="*/ 727733 w 6006665"/>
                  <a:gd name="connsiteY366-11748" fmla="*/ 2838308 h 3006470"/>
                  <a:gd name="connsiteX367-11749" fmla="*/ 759548 w 6006665"/>
                  <a:gd name="connsiteY367-11750" fmla="*/ 2881485 h 3006470"/>
                  <a:gd name="connsiteX368-11751" fmla="*/ 759548 w 6006665"/>
                  <a:gd name="connsiteY368-11752" fmla="*/ 2920116 h 3006470"/>
                  <a:gd name="connsiteX369-11753" fmla="*/ 798179 w 6006665"/>
                  <a:gd name="connsiteY369-11754" fmla="*/ 2979201 h 3006470"/>
                  <a:gd name="connsiteX370-11755" fmla="*/ 775455 w 6006665"/>
                  <a:gd name="connsiteY370-11756" fmla="*/ 2995108 h 3006470"/>
                  <a:gd name="connsiteX371-11757" fmla="*/ 770910 w 6006665"/>
                  <a:gd name="connsiteY371-11758" fmla="*/ 3006470 h 3006470"/>
                  <a:gd name="connsiteX372-11759" fmla="*/ 759003 w 6006665"/>
                  <a:gd name="connsiteY372-11760" fmla="*/ 3006470 h 3006470"/>
                  <a:gd name="connsiteX373-11761" fmla="*/ 755003 w 6006665"/>
                  <a:gd name="connsiteY373-11762" fmla="*/ 3006470 h 3006470"/>
                  <a:gd name="connsiteX374-11763" fmla="*/ 743096 w 6006665"/>
                  <a:gd name="connsiteY374-11764" fmla="*/ 3006470 h 3006470"/>
                  <a:gd name="connsiteX375-11765" fmla="*/ 715826 w 6006665"/>
                  <a:gd name="connsiteY375-11766" fmla="*/ 2972383 h 3006470"/>
                  <a:gd name="connsiteX376-11767" fmla="*/ 704464 w 6006665"/>
                  <a:gd name="connsiteY376-11768" fmla="*/ 2972383 h 3006470"/>
                  <a:gd name="connsiteX377-11769" fmla="*/ 684012 w 6006665"/>
                  <a:gd name="connsiteY377-11770" fmla="*/ 2963293 h 3006470"/>
                  <a:gd name="connsiteX378-11771" fmla="*/ 672649 w 6006665"/>
                  <a:gd name="connsiteY378-11772" fmla="*/ 2940569 h 3006470"/>
                  <a:gd name="connsiteX379-11773" fmla="*/ 645222 w 6006665"/>
                  <a:gd name="connsiteY379-11774" fmla="*/ 2932732 h 3006470"/>
                  <a:gd name="connsiteX380-11775" fmla="*/ 625472 w 6006665"/>
                  <a:gd name="connsiteY380-11776" fmla="*/ 2936024 h 3006470"/>
                  <a:gd name="connsiteX381-11777" fmla="*/ 623771 w 6006665"/>
                  <a:gd name="connsiteY381-11778" fmla="*/ 2934323 h 3006470"/>
                  <a:gd name="connsiteX382-11779" fmla="*/ 613565 w 6006665"/>
                  <a:gd name="connsiteY382-11780" fmla="*/ 2936024 h 3006470"/>
                  <a:gd name="connsiteX383-11781" fmla="*/ 609020 w 6006665"/>
                  <a:gd name="connsiteY383-11782" fmla="*/ 2931479 h 3006470"/>
                  <a:gd name="connsiteX384-11783" fmla="*/ 559026 w 6006665"/>
                  <a:gd name="connsiteY384-11784" fmla="*/ 2904209 h 3006470"/>
                  <a:gd name="connsiteX385-11785" fmla="*/ 506760 w 6006665"/>
                  <a:gd name="connsiteY385-11786" fmla="*/ 2897392 h 3006470"/>
                  <a:gd name="connsiteX386-11787" fmla="*/ 483280 w 6006665"/>
                  <a:gd name="connsiteY386-11788" fmla="*/ 2890683 h 3006470"/>
                  <a:gd name="connsiteX387-11789" fmla="*/ 480035 w 6006665"/>
                  <a:gd name="connsiteY387-11790" fmla="*/ 2892847 h 3006470"/>
                  <a:gd name="connsiteX388-11791" fmla="*/ 475042 w 6006665"/>
                  <a:gd name="connsiteY388-11792" fmla="*/ 2888329 h 3006470"/>
                  <a:gd name="connsiteX389-11793" fmla="*/ 474945 w 6006665"/>
                  <a:gd name="connsiteY389-11794" fmla="*/ 2888302 h 3006470"/>
                  <a:gd name="connsiteX390-11795" fmla="*/ 468128 w 6006665"/>
                  <a:gd name="connsiteY390-11796" fmla="*/ 2892847 h 3006470"/>
                  <a:gd name="connsiteX391-11797" fmla="*/ 420406 w 6006665"/>
                  <a:gd name="connsiteY391-11798" fmla="*/ 2849670 h 3006470"/>
                  <a:gd name="connsiteX392-11799" fmla="*/ 381774 w 6006665"/>
                  <a:gd name="connsiteY392-11800" fmla="*/ 2833763 h 3006470"/>
                  <a:gd name="connsiteX393-11801" fmla="*/ 349960 w 6006665"/>
                  <a:gd name="connsiteY393-11802" fmla="*/ 2801948 h 3006470"/>
                  <a:gd name="connsiteX394-11803" fmla="*/ 377229 w 6006665"/>
                  <a:gd name="connsiteY394-11804" fmla="*/ 2795131 h 3006470"/>
                  <a:gd name="connsiteX395-11805" fmla="*/ 404499 w 6006665"/>
                  <a:gd name="connsiteY395-11806" fmla="*/ 2747409 h 3006470"/>
                  <a:gd name="connsiteX396-11807" fmla="*/ 388591 w 6006665"/>
                  <a:gd name="connsiteY396-11808" fmla="*/ 2731502 h 3006470"/>
                  <a:gd name="connsiteX397-11809" fmla="*/ 440858 w 6006665"/>
                  <a:gd name="connsiteY397-11810" fmla="*/ 2704232 h 3006470"/>
                  <a:gd name="connsiteX398-11811" fmla="*/ 440858 w 6006665"/>
                  <a:gd name="connsiteY398-11812" fmla="*/ 2701176 h 3006470"/>
                  <a:gd name="connsiteX399-11813" fmla="*/ 416406 w 6006665"/>
                  <a:gd name="connsiteY399-11814" fmla="*/ 2704232 h 3006470"/>
                  <a:gd name="connsiteX400-11815" fmla="*/ 416406 w 6006665"/>
                  <a:gd name="connsiteY400-11816" fmla="*/ 2702744 h 3006470"/>
                  <a:gd name="connsiteX401-11817" fmla="*/ 404499 w 6006665"/>
                  <a:gd name="connsiteY401-11818" fmla="*/ 2704232 h 3006470"/>
                  <a:gd name="connsiteX402-11819" fmla="*/ 404499 w 6006665"/>
                  <a:gd name="connsiteY402-11820" fmla="*/ 2683780 h 3006470"/>
                  <a:gd name="connsiteX403-11821" fmla="*/ 424951 w 6006665"/>
                  <a:gd name="connsiteY403-11822" fmla="*/ 2667873 h 3006470"/>
                  <a:gd name="connsiteX404-11823" fmla="*/ 463583 w 6006665"/>
                  <a:gd name="connsiteY404-11824" fmla="*/ 2661056 h 3006470"/>
                  <a:gd name="connsiteX405-11825" fmla="*/ 468128 w 6006665"/>
                  <a:gd name="connsiteY405-11826" fmla="*/ 2645148 h 3006470"/>
                  <a:gd name="connsiteX406-11827" fmla="*/ 456765 w 6006665"/>
                  <a:gd name="connsiteY406-11828" fmla="*/ 2613334 h 3006470"/>
                  <a:gd name="connsiteX407-11829" fmla="*/ 474945 w 6006665"/>
                  <a:gd name="connsiteY407-11830" fmla="*/ 2586064 h 3006470"/>
                  <a:gd name="connsiteX408-11831" fmla="*/ 474945 w 6006665"/>
                  <a:gd name="connsiteY408-11832" fmla="*/ 2565612 h 3006470"/>
                  <a:gd name="connsiteX409-11833" fmla="*/ 420406 w 6006665"/>
                  <a:gd name="connsiteY409-11834" fmla="*/ 2547432 h 3006470"/>
                  <a:gd name="connsiteX410-11835" fmla="*/ 409588 w 6006665"/>
                  <a:gd name="connsiteY410-11836" fmla="*/ 2547432 h 3006470"/>
                  <a:gd name="connsiteX411-11837" fmla="*/ 397681 w 6006665"/>
                  <a:gd name="connsiteY411-11838" fmla="*/ 2547432 h 3006470"/>
                  <a:gd name="connsiteX412-11839" fmla="*/ 379485 w 6006665"/>
                  <a:gd name="connsiteY412-11840" fmla="*/ 2525193 h 3006470"/>
                  <a:gd name="connsiteX413-11841" fmla="*/ 357322 w 6006665"/>
                  <a:gd name="connsiteY413-11842" fmla="*/ 2531525 h 3006470"/>
                  <a:gd name="connsiteX414-11843" fmla="*/ 352842 w 6006665"/>
                  <a:gd name="connsiteY414-11844" fmla="*/ 2529403 h 3006470"/>
                  <a:gd name="connsiteX415-11845" fmla="*/ 345415 w 6006665"/>
                  <a:gd name="connsiteY415-11846" fmla="*/ 2531525 h 3006470"/>
                  <a:gd name="connsiteX416-11847" fmla="*/ 302238 w 6006665"/>
                  <a:gd name="connsiteY416-11848" fmla="*/ 2511073 h 3006470"/>
                  <a:gd name="connsiteX417-11849" fmla="*/ 302238 w 6006665"/>
                  <a:gd name="connsiteY417-11850" fmla="*/ 2499711 h 3006470"/>
                  <a:gd name="connsiteX418-11851" fmla="*/ 286331 w 6006665"/>
                  <a:gd name="connsiteY418-11852" fmla="*/ 2472441 h 3006470"/>
                  <a:gd name="connsiteX419-11853" fmla="*/ 270968 w 6006665"/>
                  <a:gd name="connsiteY419-11854" fmla="*/ 2472441 h 3006470"/>
                  <a:gd name="connsiteX420-11855" fmla="*/ 259061 w 6006665"/>
                  <a:gd name="connsiteY420-11856" fmla="*/ 2472441 h 3006470"/>
                  <a:gd name="connsiteX421-11857" fmla="*/ 254516 w 6006665"/>
                  <a:gd name="connsiteY421-11858" fmla="*/ 2456534 h 3006470"/>
                  <a:gd name="connsiteX422-11859" fmla="*/ 263606 w 6006665"/>
                  <a:gd name="connsiteY422-11860" fmla="*/ 2440627 h 3006470"/>
                  <a:gd name="connsiteX423-11861" fmla="*/ 243991 w 6006665"/>
                  <a:gd name="connsiteY423-11862" fmla="*/ 2410114 h 3006470"/>
                  <a:gd name="connsiteX424-11863" fmla="*/ 216429 w 6006665"/>
                  <a:gd name="connsiteY424-11864" fmla="*/ 2413357 h 3006470"/>
                  <a:gd name="connsiteX425-11865" fmla="*/ 212956 w 6006665"/>
                  <a:gd name="connsiteY425-11866" fmla="*/ 2412365 h 3006470"/>
                  <a:gd name="connsiteX426-11867" fmla="*/ 204522 w 6006665"/>
                  <a:gd name="connsiteY426-11868" fmla="*/ 2413357 h 3006470"/>
                  <a:gd name="connsiteX427-11869" fmla="*/ 199623 w 6006665"/>
                  <a:gd name="connsiteY427-11870" fmla="*/ 2411957 h 3006470"/>
                  <a:gd name="connsiteX428-11871" fmla="*/ 195977 w 6006665"/>
                  <a:gd name="connsiteY428-11872" fmla="*/ 2424719 h 3006470"/>
                  <a:gd name="connsiteX429-11873" fmla="*/ 184968 w 6006665"/>
                  <a:gd name="connsiteY429-11874" fmla="*/ 2421574 h 3006470"/>
                  <a:gd name="connsiteX430-11875" fmla="*/ 184070 w 6006665"/>
                  <a:gd name="connsiteY430-11876" fmla="*/ 2424719 h 3006470"/>
                  <a:gd name="connsiteX431-11877" fmla="*/ 168163 w 6006665"/>
                  <a:gd name="connsiteY431-11878" fmla="*/ 2420184 h 3006470"/>
                  <a:gd name="connsiteX432-11879" fmla="*/ 156800 w 6006665"/>
                  <a:gd name="connsiteY432-11880" fmla="*/ 2381542 h 3006470"/>
                  <a:gd name="connsiteX433-11881" fmla="*/ 152255 w 6006665"/>
                  <a:gd name="connsiteY433-11882" fmla="*/ 2365635 h 3006470"/>
                  <a:gd name="connsiteX434-11883" fmla="*/ 156800 w 6006665"/>
                  <a:gd name="connsiteY434-11884" fmla="*/ 2361090 h 3006470"/>
                  <a:gd name="connsiteX435-11885" fmla="*/ 168707 w 6006665"/>
                  <a:gd name="connsiteY435-11886" fmla="*/ 2361090 h 3006470"/>
                  <a:gd name="connsiteX436-11887" fmla="*/ 188615 w 6006665"/>
                  <a:gd name="connsiteY436-11888" fmla="*/ 2361090 h 3006470"/>
                  <a:gd name="connsiteX437-11889" fmla="*/ 199977 w 6006665"/>
                  <a:gd name="connsiteY437-11890" fmla="*/ 2349728 h 3006470"/>
                  <a:gd name="connsiteX438-11891" fmla="*/ 188615 w 6006665"/>
                  <a:gd name="connsiteY438-11892" fmla="*/ 2327003 h 3006470"/>
                  <a:gd name="connsiteX439-11893" fmla="*/ 168163 w 6006665"/>
                  <a:gd name="connsiteY439-11894" fmla="*/ 2317914 h 3006470"/>
                  <a:gd name="connsiteX440-11895" fmla="*/ 168163 w 6006665"/>
                  <a:gd name="connsiteY440-11896" fmla="*/ 2311096 h 3006470"/>
                  <a:gd name="connsiteX441-11897" fmla="*/ 152255 w 6006665"/>
                  <a:gd name="connsiteY441-11898" fmla="*/ 2295189 h 3006470"/>
                  <a:gd name="connsiteX442-11899" fmla="*/ 129531 w 6006665"/>
                  <a:gd name="connsiteY442-11900" fmla="*/ 2258829 h 3006470"/>
                  <a:gd name="connsiteX443-11901" fmla="*/ 140893 w 6006665"/>
                  <a:gd name="connsiteY443-11902" fmla="*/ 2236105 h 3006470"/>
                  <a:gd name="connsiteX444-11903" fmla="*/ 136348 w 6006665"/>
                  <a:gd name="connsiteY444-11904" fmla="*/ 2208835 h 3006470"/>
                  <a:gd name="connsiteX445-11905" fmla="*/ 103789 w 6006665"/>
                  <a:gd name="connsiteY445-11906" fmla="*/ 2195428 h 3006470"/>
                  <a:gd name="connsiteX446-11907" fmla="*/ 93716 w 6006665"/>
                  <a:gd name="connsiteY446-11908" fmla="*/ 2199745 h 3006470"/>
                  <a:gd name="connsiteX447-11909" fmla="*/ 91868 w 6006665"/>
                  <a:gd name="connsiteY447-11910" fmla="*/ 2195434 h 3006470"/>
                  <a:gd name="connsiteX448-11911" fmla="*/ 81809 w 6006665"/>
                  <a:gd name="connsiteY448-11912" fmla="*/ 2199745 h 3006470"/>
                  <a:gd name="connsiteX449-11913" fmla="*/ 74992 w 6006665"/>
                  <a:gd name="connsiteY449-11914" fmla="*/ 2183838 h 3006470"/>
                  <a:gd name="connsiteX450-11915" fmla="*/ 34087 w 6006665"/>
                  <a:gd name="connsiteY450-11916" fmla="*/ 2172476 h 3006470"/>
                  <a:gd name="connsiteX451-11917" fmla="*/ 22725 w 6006665"/>
                  <a:gd name="connsiteY451-11918" fmla="*/ 2129299 h 3006470"/>
                  <a:gd name="connsiteX452-11919" fmla="*/ 22725 w 6006665"/>
                  <a:gd name="connsiteY452-11920" fmla="*/ 2097484 h 3006470"/>
                  <a:gd name="connsiteX453-11921" fmla="*/ 0 w 6006665"/>
                  <a:gd name="connsiteY453-11922" fmla="*/ 2081577 h 3006470"/>
                  <a:gd name="connsiteX454-11923" fmla="*/ 15907 w 6006665"/>
                  <a:gd name="connsiteY454-11924" fmla="*/ 2058853 h 3006470"/>
                  <a:gd name="connsiteX455-11925" fmla="*/ 6818 w 6006665"/>
                  <a:gd name="connsiteY455-11926" fmla="*/ 1995224 h 3006470"/>
                  <a:gd name="connsiteX456-11927" fmla="*/ 34087 w 6006665"/>
                  <a:gd name="connsiteY456-11928" fmla="*/ 1952047 h 3006470"/>
                  <a:gd name="connsiteX457-11929" fmla="*/ 27270 w 6006665"/>
                  <a:gd name="connsiteY457-11930" fmla="*/ 1940685 h 3006470"/>
                  <a:gd name="connsiteX458-11931" fmla="*/ 70447 w 6006665"/>
                  <a:gd name="connsiteY458-11932" fmla="*/ 1902053 h 3006470"/>
                  <a:gd name="connsiteX459-11933" fmla="*/ 27270 w 6006665"/>
                  <a:gd name="connsiteY459-11934" fmla="*/ 1865693 h 3006470"/>
                  <a:gd name="connsiteX460-11935" fmla="*/ 109078 w 6006665"/>
                  <a:gd name="connsiteY460-11936" fmla="*/ 1767977 h 3006470"/>
                  <a:gd name="connsiteX461-11937" fmla="*/ 145438 w 6006665"/>
                  <a:gd name="connsiteY461-11938" fmla="*/ 1724800 h 3006470"/>
                  <a:gd name="connsiteX462-11939" fmla="*/ 156800 w 6006665"/>
                  <a:gd name="connsiteY462-11940" fmla="*/ 1681624 h 3006470"/>
                  <a:gd name="connsiteX463-11941" fmla="*/ 102261 w 6006665"/>
                  <a:gd name="connsiteY463-11942" fmla="*/ 1629357 h 3006470"/>
                  <a:gd name="connsiteX464-11943" fmla="*/ 118168 w 6006665"/>
                  <a:gd name="connsiteY464-11944" fmla="*/ 1574818 h 3006470"/>
                  <a:gd name="connsiteX465-11945" fmla="*/ 86354 w 6006665"/>
                  <a:gd name="connsiteY465-11946" fmla="*/ 1511189 h 3006470"/>
                  <a:gd name="connsiteX466-11947" fmla="*/ 109078 w 6006665"/>
                  <a:gd name="connsiteY466-11948" fmla="*/ 1436197 h 3006470"/>
                  <a:gd name="connsiteX467-11949" fmla="*/ 70447 w 6006665"/>
                  <a:gd name="connsiteY467-11950" fmla="*/ 1333936 h 3006470"/>
                  <a:gd name="connsiteX468-11951" fmla="*/ 102261 w 6006665"/>
                  <a:gd name="connsiteY468-11952" fmla="*/ 1263490 h 3006470"/>
                  <a:gd name="connsiteX469-11953" fmla="*/ 43177 w 6006665"/>
                  <a:gd name="connsiteY469-11954" fmla="*/ 1197589 h 3006470"/>
                  <a:gd name="connsiteX470-11955" fmla="*/ 49994 w 6006665"/>
                  <a:gd name="connsiteY470-11956" fmla="*/ 1122597 h 3006470"/>
                  <a:gd name="connsiteX471-11957" fmla="*/ 81809 w 6006665"/>
                  <a:gd name="connsiteY471-11958" fmla="*/ 1118052 h 3006470"/>
                  <a:gd name="connsiteX472-11959" fmla="*/ 145438 w 6006665"/>
                  <a:gd name="connsiteY472-11960" fmla="*/ 1074876 h 3006470"/>
                  <a:gd name="connsiteX473-11961" fmla="*/ 184070 w 6006665"/>
                  <a:gd name="connsiteY473-11962" fmla="*/ 1036244 h 3006470"/>
                  <a:gd name="connsiteX474-11963" fmla="*/ 189699 w 6006665"/>
                  <a:gd name="connsiteY474-11964" fmla="*/ 1042522 h 3006470"/>
                  <a:gd name="connsiteX475-11965" fmla="*/ 195977 w 6006665"/>
                  <a:gd name="connsiteY475-11966" fmla="*/ 1036244 h 3006470"/>
                  <a:gd name="connsiteX476-11967" fmla="*/ 255061 w 6006665"/>
                  <a:gd name="connsiteY476-11968" fmla="*/ 1102145 h 3006470"/>
                  <a:gd name="connsiteX477-11969" fmla="*/ 350504 w 6006665"/>
                  <a:gd name="connsiteY477-11970" fmla="*/ 1122597 h 3006470"/>
                  <a:gd name="connsiteX478-11971" fmla="*/ 491397 w 6006665"/>
                  <a:gd name="connsiteY478-11972" fmla="*/ 1236221 h 3006470"/>
                  <a:gd name="connsiteX479-11973" fmla="*/ 523211 w 6006665"/>
                  <a:gd name="connsiteY479-11974" fmla="*/ 1283942 h 3006470"/>
                  <a:gd name="connsiteX480-11975" fmla="*/ 523211 w 6006665"/>
                  <a:gd name="connsiteY480-11976" fmla="*/ 1343026 h 3006470"/>
                  <a:gd name="connsiteX481-11977" fmla="*/ 486852 w 6006665"/>
                  <a:gd name="connsiteY481-11978" fmla="*/ 1397565 h 3006470"/>
                  <a:gd name="connsiteX482-11979" fmla="*/ 420951 w 6006665"/>
                  <a:gd name="connsiteY482-11980" fmla="*/ 1418018 h 3006470"/>
                  <a:gd name="connsiteX483-11981" fmla="*/ 415909 w 6006665"/>
                  <a:gd name="connsiteY483-11982" fmla="*/ 1415887 h 3006470"/>
                  <a:gd name="connsiteX484-11983" fmla="*/ 409044 w 6006665"/>
                  <a:gd name="connsiteY484-11984" fmla="*/ 1418018 h 3006470"/>
                  <a:gd name="connsiteX485-11985" fmla="*/ 252950 w 6006665"/>
                  <a:gd name="connsiteY485-11986" fmla="*/ 1352062 h 3006470"/>
                  <a:gd name="connsiteX486-11987" fmla="*/ 232336 w 6006665"/>
                  <a:gd name="connsiteY486-11988" fmla="*/ 1358934 h 3006470"/>
                  <a:gd name="connsiteX487-11989" fmla="*/ 291420 w 6006665"/>
                  <a:gd name="connsiteY487-11990" fmla="*/ 1429380 h 3006470"/>
                  <a:gd name="connsiteX488-11991" fmla="*/ 291420 w 6006665"/>
                  <a:gd name="connsiteY488-11992" fmla="*/ 1468012 h 3006470"/>
                  <a:gd name="connsiteX489-11993" fmla="*/ 298238 w 6006665"/>
                  <a:gd name="connsiteY489-11994" fmla="*/ 1554366 h 3006470"/>
                  <a:gd name="connsiteX490-11995" fmla="*/ 345959 w 6006665"/>
                  <a:gd name="connsiteY490-11996" fmla="*/ 1586180 h 3006470"/>
                  <a:gd name="connsiteX491-11997" fmla="*/ 362087 w 6006665"/>
                  <a:gd name="connsiteY491-11998" fmla="*/ 1595588 h 3006470"/>
                  <a:gd name="connsiteX492-11999" fmla="*/ 365867 w 6006665"/>
                  <a:gd name="connsiteY492-12000" fmla="*/ 1563455 h 3006470"/>
                  <a:gd name="connsiteX493-12001" fmla="*/ 345415 w 6006665"/>
                  <a:gd name="connsiteY493-12002" fmla="*/ 1527096 h 3006470"/>
                  <a:gd name="connsiteX494-12003" fmla="*/ 365867 w 6006665"/>
                  <a:gd name="connsiteY494-12004" fmla="*/ 1495281 h 3006470"/>
                  <a:gd name="connsiteX495-12005" fmla="*/ 374560 w 6006665"/>
                  <a:gd name="connsiteY495-12006" fmla="*/ 1500280 h 3006470"/>
                  <a:gd name="connsiteX496-12007" fmla="*/ 377774 w 6006665"/>
                  <a:gd name="connsiteY496-12008" fmla="*/ 1495281 h 3006470"/>
                  <a:gd name="connsiteX497-12009" fmla="*/ 461933 w 6006665"/>
                  <a:gd name="connsiteY497-12010" fmla="*/ 1543673 h 3006470"/>
                  <a:gd name="connsiteX498-12011" fmla="*/ 484035 w 6006665"/>
                  <a:gd name="connsiteY498-12012" fmla="*/ 1527096 h 3006470"/>
                  <a:gd name="connsiteX499-12013" fmla="*/ 463583 w 6006665"/>
                  <a:gd name="connsiteY499-12014" fmla="*/ 1461194 h 3006470"/>
                  <a:gd name="connsiteX500-12015" fmla="*/ 549936 w 6006665"/>
                  <a:gd name="connsiteY500-12016" fmla="*/ 1374841 h 3006470"/>
                  <a:gd name="connsiteX501-12017" fmla="*/ 559742 w 6006665"/>
                  <a:gd name="connsiteY501-12018" fmla="*/ 1376942 h 3006470"/>
                  <a:gd name="connsiteX502-12019" fmla="*/ 561843 w 6006665"/>
                  <a:gd name="connsiteY502-12020" fmla="*/ 1374841 h 3006470"/>
                  <a:gd name="connsiteX503-12021" fmla="*/ 593658 w 6006665"/>
                  <a:gd name="connsiteY503-12022" fmla="*/ 1381658 h 3006470"/>
                  <a:gd name="connsiteX504-12023" fmla="*/ 620945 w 6006665"/>
                  <a:gd name="connsiteY504-12024" fmla="*/ 1405535 h 3006470"/>
                  <a:gd name="connsiteX505-12025" fmla="*/ 640835 w 6006665"/>
                  <a:gd name="connsiteY505-12026" fmla="*/ 1349844 h 3006470"/>
                  <a:gd name="connsiteX506-12027" fmla="*/ 609020 w 6006665"/>
                  <a:gd name="connsiteY506-12028" fmla="*/ 1295305 h 3006470"/>
                  <a:gd name="connsiteX507-12029" fmla="*/ 624928 w 6006665"/>
                  <a:gd name="connsiteY507-12030" fmla="*/ 1236221 h 3006470"/>
                  <a:gd name="connsiteX508-12031" fmla="*/ 597658 w 6006665"/>
                  <a:gd name="connsiteY508-12032" fmla="*/ 1177136 h 3006470"/>
                  <a:gd name="connsiteX509-12033" fmla="*/ 611562 w 6006665"/>
                  <a:gd name="connsiteY509-12034" fmla="*/ 1181462 h 3006470"/>
                  <a:gd name="connsiteX510-12035" fmla="*/ 609565 w 6006665"/>
                  <a:gd name="connsiteY510-12036" fmla="*/ 1177136 h 3006470"/>
                  <a:gd name="connsiteX511-12037" fmla="*/ 711826 w 6006665"/>
                  <a:gd name="connsiteY511-12038" fmla="*/ 1208951 h 3006470"/>
                  <a:gd name="connsiteX512-12039" fmla="*/ 732278 w 6006665"/>
                  <a:gd name="connsiteY512-12040" fmla="*/ 1263490 h 3006470"/>
                  <a:gd name="connsiteX513-12041" fmla="*/ 684556 w 6006665"/>
                  <a:gd name="connsiteY513-12042" fmla="*/ 1274852 h 3006470"/>
                  <a:gd name="connsiteX514-12043" fmla="*/ 684556 w 6006665"/>
                  <a:gd name="connsiteY514-12044" fmla="*/ 1327119 h 3006470"/>
                  <a:gd name="connsiteX515-12045" fmla="*/ 713309 w 6006665"/>
                  <a:gd name="connsiteY515-12046" fmla="*/ 1355872 h 3006470"/>
                  <a:gd name="connsiteX516-12047" fmla="*/ 763548 w 6006665"/>
                  <a:gd name="connsiteY516-12048" fmla="*/ 1338481 h 3006470"/>
                  <a:gd name="connsiteX517-12049" fmla="*/ 770365 w 6006665"/>
                  <a:gd name="connsiteY517-12050" fmla="*/ 1279397 h 3006470"/>
                  <a:gd name="connsiteX518-12051" fmla="*/ 845357 w 6006665"/>
                  <a:gd name="connsiteY518-12052" fmla="*/ 1231676 h 3006470"/>
                  <a:gd name="connsiteX519-12053" fmla="*/ 972614 w 6006665"/>
                  <a:gd name="connsiteY519-12054" fmla="*/ 1145322 h 3006470"/>
                  <a:gd name="connsiteX520-12055" fmla="*/ 982566 w 6006665"/>
                  <a:gd name="connsiteY520-12056" fmla="*/ 1146649 h 3006470"/>
                  <a:gd name="connsiteX521-12057" fmla="*/ 984521 w 6006665"/>
                  <a:gd name="connsiteY521-12058" fmla="*/ 1145322 h 3006470"/>
                  <a:gd name="connsiteX522-12059" fmla="*/ 1018608 w 6006665"/>
                  <a:gd name="connsiteY522-12060" fmla="*/ 1149867 h 3006470"/>
                  <a:gd name="connsiteX523-12061" fmla="*/ 979977 w 6006665"/>
                  <a:gd name="connsiteY523-12062" fmla="*/ 1213496 h 3006470"/>
                  <a:gd name="connsiteX524-12063" fmla="*/ 1012666 w 6006665"/>
                  <a:gd name="connsiteY524-12064" fmla="*/ 1218657 h 3006470"/>
                  <a:gd name="connsiteX525-12065" fmla="*/ 1038516 w 6006665"/>
                  <a:gd name="connsiteY525-12066" fmla="*/ 1188499 h 3006470"/>
                  <a:gd name="connsiteX526-12067" fmla="*/ 1050423 w 6006665"/>
                  <a:gd name="connsiteY526-12068" fmla="*/ 1188499 h 3006470"/>
                  <a:gd name="connsiteX527-12069" fmla="*/ 1108962 w 6006665"/>
                  <a:gd name="connsiteY527-12070" fmla="*/ 1188499 h 3006470"/>
                  <a:gd name="connsiteX528-12071" fmla="*/ 1161229 w 6006665"/>
                  <a:gd name="connsiteY528-12072" fmla="*/ 1145322 h 3006470"/>
                  <a:gd name="connsiteX529-12073" fmla="*/ 1165711 w 6006665"/>
                  <a:gd name="connsiteY529-12074" fmla="*/ 1151456 h 3006470"/>
                  <a:gd name="connsiteX530-12075" fmla="*/ 1173136 w 6006665"/>
                  <a:gd name="connsiteY530-12076" fmla="*/ 1145322 h 3006470"/>
                  <a:gd name="connsiteX531-12077" fmla="*/ 1210035 w 6006665"/>
                  <a:gd name="connsiteY531-12078" fmla="*/ 1195815 h 3006470"/>
                  <a:gd name="connsiteX532-12079" fmla="*/ 1247583 w 6006665"/>
                  <a:gd name="connsiteY532-12080" fmla="*/ 1138505 h 3006470"/>
                  <a:gd name="connsiteX533-12081" fmla="*/ 1211223 w 6006665"/>
                  <a:gd name="connsiteY533-12082" fmla="*/ 1079421 h 3006470"/>
                  <a:gd name="connsiteX534-12083" fmla="*/ 1227130 w 6006665"/>
                  <a:gd name="connsiteY534-12084" fmla="*/ 1043061 h 3006470"/>
                  <a:gd name="connsiteX535-12085" fmla="*/ 1237665 w 6006665"/>
                  <a:gd name="connsiteY535-12086" fmla="*/ 1046199 h 3006470"/>
                  <a:gd name="connsiteX536-12087" fmla="*/ 1239037 w 6006665"/>
                  <a:gd name="connsiteY536-12088" fmla="*/ 1043061 h 3006470"/>
                  <a:gd name="connsiteX537-12089" fmla="*/ 1345843 w 6006665"/>
                  <a:gd name="connsiteY537-12090" fmla="*/ 1074876 h 3006470"/>
                  <a:gd name="connsiteX538-12091" fmla="*/ 1400382 w 6006665"/>
                  <a:gd name="connsiteY538-12092" fmla="*/ 1106690 h 3006470"/>
                  <a:gd name="connsiteX539-12093" fmla="*/ 1519756 w 6006665"/>
                  <a:gd name="connsiteY539-12094" fmla="*/ 1213274 h 3006470"/>
                  <a:gd name="connsiteX540-12095" fmla="*/ 1543003 w 6006665"/>
                  <a:gd name="connsiteY540-12096" fmla="*/ 1172592 h 3006470"/>
                  <a:gd name="connsiteX541-12097" fmla="*/ 1506643 w 6006665"/>
                  <a:gd name="connsiteY541-12098" fmla="*/ 1118052 h 3006470"/>
                  <a:gd name="connsiteX542-12099" fmla="*/ 1506643 w 6006665"/>
                  <a:gd name="connsiteY542-12100" fmla="*/ 1095328 h 3006470"/>
                  <a:gd name="connsiteX543-12101" fmla="*/ 1463467 w 6006665"/>
                  <a:gd name="connsiteY543-12102" fmla="*/ 1086238 h 3006470"/>
                  <a:gd name="connsiteX544-12103" fmla="*/ 1472556 w 6006665"/>
                  <a:gd name="connsiteY544-12104" fmla="*/ 1036244 h 3006470"/>
                  <a:gd name="connsiteX545-12105" fmla="*/ 1452104 w 6006665"/>
                  <a:gd name="connsiteY545-12106" fmla="*/ 949890 h 3006470"/>
                  <a:gd name="connsiteX546-12107" fmla="*/ 1452104 w 6006665"/>
                  <a:gd name="connsiteY546-12108" fmla="*/ 913531 h 3006470"/>
                  <a:gd name="connsiteX547-12109" fmla="*/ 1522551 w 6006665"/>
                  <a:gd name="connsiteY547-12110" fmla="*/ 811270 h 3006470"/>
                  <a:gd name="connsiteX548-12111" fmla="*/ 1543003 w 6006665"/>
                  <a:gd name="connsiteY548-12112" fmla="*/ 697647 h 3006470"/>
                  <a:gd name="connsiteX549-12113" fmla="*/ 1570272 w 6006665"/>
                  <a:gd name="connsiteY549-12114" fmla="*/ 677194 h 3006470"/>
                  <a:gd name="connsiteX550-12115" fmla="*/ 1578688 w 6006665"/>
                  <a:gd name="connsiteY550-12116" fmla="*/ 679813 h 3006470"/>
                  <a:gd name="connsiteX551-12117" fmla="*/ 1582179 w 6006665"/>
                  <a:gd name="connsiteY551-12118" fmla="*/ 677194 h 3006470"/>
                  <a:gd name="connsiteX552-12119" fmla="*/ 1684440 w 6006665"/>
                  <a:gd name="connsiteY552-12120" fmla="*/ 709009 h 3006470"/>
                  <a:gd name="connsiteX553-12121" fmla="*/ 1688985 w 6006665"/>
                  <a:gd name="connsiteY553-12122" fmla="*/ 779455 h 3006470"/>
                  <a:gd name="connsiteX554-12123" fmla="*/ 1652625 w 6006665"/>
                  <a:gd name="connsiteY554-12124" fmla="*/ 870354 h 3006470"/>
                  <a:gd name="connsiteX555-12125" fmla="*/ 1679895 w 6006665"/>
                  <a:gd name="connsiteY555-12126" fmla="*/ 908986 h 3006470"/>
                  <a:gd name="connsiteX556-12127" fmla="*/ 1688985 w 6006665"/>
                  <a:gd name="connsiteY556-12128" fmla="*/ 983977 h 3006470"/>
                  <a:gd name="connsiteX557-12129" fmla="*/ 1679895 w 6006665"/>
                  <a:gd name="connsiteY557-12130" fmla="*/ 1129415 h 3006470"/>
                  <a:gd name="connsiteX558-12131" fmla="*/ 1723072 w 6006665"/>
                  <a:gd name="connsiteY558-12132" fmla="*/ 1193044 h 3006470"/>
                  <a:gd name="connsiteX559-12133" fmla="*/ 1704892 w 6006665"/>
                  <a:gd name="connsiteY559-12134" fmla="*/ 1256673 h 3006470"/>
                  <a:gd name="connsiteX560-12135" fmla="*/ 1636718 w 6006665"/>
                  <a:gd name="connsiteY560-12136" fmla="*/ 1393021 h 3006470"/>
                  <a:gd name="connsiteX561-12137" fmla="*/ 1662494 w 6006665"/>
                  <a:gd name="connsiteY561-12138" fmla="*/ 1399465 h 3006470"/>
                  <a:gd name="connsiteX562-12139" fmla="*/ 1677078 w 6006665"/>
                  <a:gd name="connsiteY562-12140" fmla="*/ 1370296 h 3006470"/>
                  <a:gd name="connsiteX563-12141" fmla="*/ 1720255 w 6006665"/>
                  <a:gd name="connsiteY563-12142" fmla="*/ 1349844 h 3006470"/>
                  <a:gd name="connsiteX564-12143" fmla="*/ 1731617 w 6006665"/>
                  <a:gd name="connsiteY564-12144" fmla="*/ 1299850 h 3006470"/>
                  <a:gd name="connsiteX565-12145" fmla="*/ 1758887 w 6006665"/>
                  <a:gd name="connsiteY565-12146" fmla="*/ 1256673 h 3006470"/>
                  <a:gd name="connsiteX566-12147" fmla="*/ 1736162 w 6006665"/>
                  <a:gd name="connsiteY566-12148" fmla="*/ 1197589 h 3006470"/>
                  <a:gd name="connsiteX567-12149" fmla="*/ 1758887 w 6006665"/>
                  <a:gd name="connsiteY567-12150" fmla="*/ 1133960 h 3006470"/>
                  <a:gd name="connsiteX568-12151" fmla="*/ 1715710 w 6006665"/>
                  <a:gd name="connsiteY568-12152" fmla="*/ 1122597 h 3006470"/>
                  <a:gd name="connsiteX569-12153" fmla="*/ 1704347 w 6006665"/>
                  <a:gd name="connsiteY569-12154" fmla="*/ 1070331 h 3006470"/>
                  <a:gd name="connsiteX570-12155" fmla="*/ 1736162 w 6006665"/>
                  <a:gd name="connsiteY570-12156" fmla="*/ 961252 h 3006470"/>
                  <a:gd name="connsiteX571-12157" fmla="*/ 1688440 w 6006665"/>
                  <a:gd name="connsiteY571-12158" fmla="*/ 865809 h 3006470"/>
                  <a:gd name="connsiteX572-12159" fmla="*/ 1752069 w 6006665"/>
                  <a:gd name="connsiteY572-12160" fmla="*/ 788545 h 3006470"/>
                  <a:gd name="connsiteX573-12161" fmla="*/ 1747524 w 6006665"/>
                  <a:gd name="connsiteY573-12162" fmla="*/ 704464 h 3006470"/>
                  <a:gd name="connsiteX574-12163" fmla="*/ 1763431 w 6006665"/>
                  <a:gd name="connsiteY574-12164" fmla="*/ 697647 h 3006470"/>
                  <a:gd name="connsiteX575-12165" fmla="*/ 1764877 w 6006665"/>
                  <a:gd name="connsiteY575-12166" fmla="*/ 702130 h 3006470"/>
                  <a:gd name="connsiteX576-12167" fmla="*/ 1775339 w 6006665"/>
                  <a:gd name="connsiteY576-12168" fmla="*/ 697647 h 3006470"/>
                  <a:gd name="connsiteX577-12169" fmla="*/ 1798063 w 6006665"/>
                  <a:gd name="connsiteY577-12170" fmla="*/ 768093 h 3006470"/>
                  <a:gd name="connsiteX578-12171" fmla="*/ 1791454 w 6006665"/>
                  <a:gd name="connsiteY578-12172" fmla="*/ 815304 h 3006470"/>
                  <a:gd name="connsiteX579-12173" fmla="*/ 1854330 w 6006665"/>
                  <a:gd name="connsiteY579-12174" fmla="*/ 772638 h 3006470"/>
                  <a:gd name="connsiteX580-12175" fmla="*/ 1931594 w 6006665"/>
                  <a:gd name="connsiteY580-12176" fmla="*/ 763548 h 3006470"/>
                  <a:gd name="connsiteX581-12177" fmla="*/ 1932772 w 6006665"/>
                  <a:gd name="connsiteY581-12178" fmla="*/ 764810 h 3006470"/>
                  <a:gd name="connsiteX582-12179" fmla="*/ 1943501 w 6006665"/>
                  <a:gd name="connsiteY582-12180" fmla="*/ 763548 h 3006470"/>
                  <a:gd name="connsiteX583-12181" fmla="*/ 1988608 w 6006665"/>
                  <a:gd name="connsiteY583-12182" fmla="*/ 811877 h 3006470"/>
                  <a:gd name="connsiteX584-12183" fmla="*/ 1963408 w 6006665"/>
                  <a:gd name="connsiteY584-12184" fmla="*/ 736278 h 3006470"/>
                  <a:gd name="connsiteX585-12185" fmla="*/ 1963408 w 6006665"/>
                  <a:gd name="connsiteY585-12186" fmla="*/ 595386 h 3006470"/>
                  <a:gd name="connsiteX586-12187" fmla="*/ 2027037 w 6006665"/>
                  <a:gd name="connsiteY586-12188" fmla="*/ 574934 h 3006470"/>
                  <a:gd name="connsiteX587-12189" fmla="*/ 2037269 w 6006665"/>
                  <a:gd name="connsiteY587-12190" fmla="*/ 575472 h 3006470"/>
                  <a:gd name="connsiteX588-12191" fmla="*/ 2038944 w 6006665"/>
                  <a:gd name="connsiteY588-12192" fmla="*/ 574934 h 3006470"/>
                  <a:gd name="connsiteX589-12193" fmla="*/ 2115414 w 6006665"/>
                  <a:gd name="connsiteY589-12194" fmla="*/ 578958 h 3006470"/>
                  <a:gd name="connsiteX590-12195" fmla="*/ 2192927 w 6006665"/>
                  <a:gd name="connsiteY590-12196" fmla="*/ 559026 h 3006470"/>
                  <a:gd name="connsiteX591-12197" fmla="*/ 2167930 w 6006665"/>
                  <a:gd name="connsiteY591-12198" fmla="*/ 493125 h 3006470"/>
                  <a:gd name="connsiteX592-12199" fmla="*/ 2204289 w 6006665"/>
                  <a:gd name="connsiteY592-12200" fmla="*/ 402226 h 3006470"/>
                  <a:gd name="connsiteX593-12201" fmla="*/ 2247466 w 6006665"/>
                  <a:gd name="connsiteY593-12202" fmla="*/ 397681 h 3006470"/>
                  <a:gd name="connsiteX594-12203" fmla="*/ 2317913 w 6006665"/>
                  <a:gd name="connsiteY594-12204" fmla="*/ 322690 h 3006470"/>
                  <a:gd name="connsiteX595-12205" fmla="*/ 2420183 w 6006665"/>
                  <a:gd name="connsiteY595-12206" fmla="*/ 304510 h 3006470"/>
                  <a:gd name="connsiteX596-12207" fmla="*/ 2429263 w 6006665"/>
                  <a:gd name="connsiteY596-12208" fmla="*/ 263606 h 3006470"/>
                  <a:gd name="connsiteX597-12209" fmla="*/ 2526979 w 6006665"/>
                  <a:gd name="connsiteY597-12210" fmla="*/ 252244 h 3006470"/>
                  <a:gd name="connsiteX598-12211" fmla="*/ 2528058 w 6006665"/>
                  <a:gd name="connsiteY598-12212" fmla="*/ 253503 h 3006470"/>
                  <a:gd name="connsiteX599-12213" fmla="*/ 2538886 w 6006665"/>
                  <a:gd name="connsiteY599-12214" fmla="*/ 252244 h 3006470"/>
                  <a:gd name="connsiteX600-12215" fmla="*/ 2560820 w 6006665"/>
                  <a:gd name="connsiteY600-12216" fmla="*/ 277833 h 3006470"/>
                  <a:gd name="connsiteX601-12217" fmla="*/ 2640602 w 6006665"/>
                  <a:gd name="connsiteY601-12218" fmla="*/ 202249 h 3006470"/>
                  <a:gd name="connsiteX602-12219" fmla="*/ 2652509 w 6006665"/>
                  <a:gd name="connsiteY602-12220" fmla="*/ 202249 h 3006470"/>
                  <a:gd name="connsiteX603-12221" fmla="*/ 2704231 w 6006665"/>
                  <a:gd name="connsiteY603-12222" fmla="*/ 202249 h 3006470"/>
                  <a:gd name="connsiteX604-12223" fmla="*/ 2715593 w 6006665"/>
                  <a:gd name="connsiteY604-12224" fmla="*/ 134075 h 3006470"/>
                  <a:gd name="connsiteX605-12225" fmla="*/ 2751953 w 6006665"/>
                  <a:gd name="connsiteY605-12226" fmla="*/ 68174 h 3006470"/>
                  <a:gd name="connsiteX606-12227" fmla="*/ 2838307 w 6006665"/>
                  <a:gd name="connsiteY606-12228" fmla="*/ 0 h 3006470"/>
                  <a:gd name="connsiteX0-12229" fmla="*/ 1791129 w 6006665"/>
                  <a:gd name="connsiteY0-12230" fmla="*/ 817622 h 3006470"/>
                  <a:gd name="connsiteX1-12231" fmla="*/ 1782156 w 6006665"/>
                  <a:gd name="connsiteY1-12232" fmla="*/ 881716 h 3006470"/>
                  <a:gd name="connsiteX2-12233" fmla="*/ 1809554 w 6006665"/>
                  <a:gd name="connsiteY2-12234" fmla="*/ 895415 h 3006470"/>
                  <a:gd name="connsiteX3-12235" fmla="*/ 1791129 w 6006665"/>
                  <a:gd name="connsiteY3-12236" fmla="*/ 817622 h 3006470"/>
                  <a:gd name="connsiteX4-12237" fmla="*/ 2838307 w 6006665"/>
                  <a:gd name="connsiteY4-12238" fmla="*/ 0 h 3006470"/>
                  <a:gd name="connsiteX5-12239" fmla="*/ 2844246 w 6006665"/>
                  <a:gd name="connsiteY5-12240" fmla="*/ 4711 h 3006470"/>
                  <a:gd name="connsiteX6-12241" fmla="*/ 2850213 w 6006665"/>
                  <a:gd name="connsiteY6-12242" fmla="*/ 0 h 3006470"/>
                  <a:gd name="connsiteX7-12243" fmla="*/ 2916115 w 6006665"/>
                  <a:gd name="connsiteY7-12244" fmla="*/ 52267 h 3006470"/>
                  <a:gd name="connsiteX8-12245" fmla="*/ 2861576 w 6006665"/>
                  <a:gd name="connsiteY8-12246" fmla="*/ 90899 h 3006470"/>
                  <a:gd name="connsiteX9-12247" fmla="*/ 2947929 w 6006665"/>
                  <a:gd name="connsiteY9-12248" fmla="*/ 118168 h 3006470"/>
                  <a:gd name="connsiteX10-12249" fmla="*/ 2957621 w 6006665"/>
                  <a:gd name="connsiteY10-12250" fmla="*/ 186006 h 3006470"/>
                  <a:gd name="connsiteX11-12251" fmla="*/ 2979199 w 6006665"/>
                  <a:gd name="connsiteY11-12252" fmla="*/ 161345 h 3006470"/>
                  <a:gd name="connsiteX12-12253" fmla="*/ 2991106 w 6006665"/>
                  <a:gd name="connsiteY12-12254" fmla="*/ 161345 h 3006470"/>
                  <a:gd name="connsiteX13-12255" fmla="*/ 3086005 w 6006665"/>
                  <a:gd name="connsiteY13-12256" fmla="*/ 161345 h 3006470"/>
                  <a:gd name="connsiteX14-12257" fmla="*/ 3097912 w 6006665"/>
                  <a:gd name="connsiteY14-12258" fmla="*/ 161345 h 3006470"/>
                  <a:gd name="connsiteX15-12259" fmla="*/ 3179721 w 6006665"/>
                  <a:gd name="connsiteY15-12260" fmla="*/ 236336 h 3006470"/>
                  <a:gd name="connsiteX16-12261" fmla="*/ 3211535 w 6006665"/>
                  <a:gd name="connsiteY16-12262" fmla="*/ 295420 h 3006470"/>
                  <a:gd name="connsiteX17-12263" fmla="*/ 3200173 w 6006665"/>
                  <a:gd name="connsiteY17-12264" fmla="*/ 370412 h 3006470"/>
                  <a:gd name="connsiteX18-12265" fmla="*/ 3161541 w 6006665"/>
                  <a:gd name="connsiteY18-12266" fmla="*/ 413589 h 3006470"/>
                  <a:gd name="connsiteX19-12267" fmla="*/ 3066097 w 6006665"/>
                  <a:gd name="connsiteY19-12268" fmla="*/ 488580 h 3006470"/>
                  <a:gd name="connsiteX20-12269" fmla="*/ 3034283 w 6006665"/>
                  <a:gd name="connsiteY20-12270" fmla="*/ 531757 h 3006470"/>
                  <a:gd name="connsiteX21-12271" fmla="*/ 3082005 w 6006665"/>
                  <a:gd name="connsiteY21-12272" fmla="*/ 547664 h 3006470"/>
                  <a:gd name="connsiteX22-12273" fmla="*/ 3129459 w 6006665"/>
                  <a:gd name="connsiteY22-12274" fmla="*/ 575345 h 3006470"/>
                  <a:gd name="connsiteX23-12275" fmla="*/ 3156451 w 6006665"/>
                  <a:gd name="connsiteY23-12276" fmla="*/ 552209 h 3006470"/>
                  <a:gd name="connsiteX24-12277" fmla="*/ 3158460 w 6006665"/>
                  <a:gd name="connsiteY24-12278" fmla="*/ 560693 h 3006470"/>
                  <a:gd name="connsiteX25-12279" fmla="*/ 3168359 w 6006665"/>
                  <a:gd name="connsiteY25-12280" fmla="*/ 552209 h 3006470"/>
                  <a:gd name="connsiteX26-12281" fmla="*/ 3184984 w 6006665"/>
                  <a:gd name="connsiteY26-12282" fmla="*/ 622402 h 3006470"/>
                  <a:gd name="connsiteX27-12283" fmla="*/ 3192811 w 6006665"/>
                  <a:gd name="connsiteY27-12284" fmla="*/ 606748 h 3006470"/>
                  <a:gd name="connsiteX28-12285" fmla="*/ 3251895 w 6006665"/>
                  <a:gd name="connsiteY28-12286" fmla="*/ 586296 h 3006470"/>
                  <a:gd name="connsiteX29-12287" fmla="*/ 3259833 w 6006665"/>
                  <a:gd name="connsiteY29-12288" fmla="*/ 587670 h 3006470"/>
                  <a:gd name="connsiteX30-12289" fmla="*/ 3263802 w 6006665"/>
                  <a:gd name="connsiteY30-12290" fmla="*/ 586296 h 3006470"/>
                  <a:gd name="connsiteX31-12291" fmla="*/ 3381970 w 6006665"/>
                  <a:gd name="connsiteY31-12292" fmla="*/ 606748 h 3006470"/>
                  <a:gd name="connsiteX32-12293" fmla="*/ 3388787 w 6006665"/>
                  <a:gd name="connsiteY32-12294" fmla="*/ 665832 h 3006470"/>
                  <a:gd name="connsiteX33-12295" fmla="*/ 3531529 w 6006665"/>
                  <a:gd name="connsiteY33-12296" fmla="*/ 686823 h 3006470"/>
                  <a:gd name="connsiteX34-12297" fmla="*/ 3538225 w 6006665"/>
                  <a:gd name="connsiteY34-12298" fmla="*/ 590841 h 3006470"/>
                  <a:gd name="connsiteX35-12299" fmla="*/ 3549910 w 6006665"/>
                  <a:gd name="connsiteY35-12300" fmla="*/ 594028 h 3006470"/>
                  <a:gd name="connsiteX36-12301" fmla="*/ 3550132 w 6006665"/>
                  <a:gd name="connsiteY36-12302" fmla="*/ 590841 h 3006470"/>
                  <a:gd name="connsiteX37-12303" fmla="*/ 3625123 w 6006665"/>
                  <a:gd name="connsiteY37-12304" fmla="*/ 611293 h 3006470"/>
                  <a:gd name="connsiteX38-12305" fmla="*/ 3672301 w 6006665"/>
                  <a:gd name="connsiteY38-12306" fmla="*/ 611293 h 3006470"/>
                  <a:gd name="connsiteX39-12307" fmla="*/ 3684207 w 6006665"/>
                  <a:gd name="connsiteY39-12308" fmla="*/ 611293 h 3006470"/>
                  <a:gd name="connsiteX40-12309" fmla="*/ 3743291 w 6006665"/>
                  <a:gd name="connsiteY40-12310" fmla="*/ 677194 h 3006470"/>
                  <a:gd name="connsiteX41-12311" fmla="*/ 3759199 w 6006665"/>
                  <a:gd name="connsiteY41-12312" fmla="*/ 756731 h 3006470"/>
                  <a:gd name="connsiteX42-12313" fmla="*/ 3738747 w 6006665"/>
                  <a:gd name="connsiteY42-12314" fmla="*/ 806725 h 3006470"/>
                  <a:gd name="connsiteX43-12315" fmla="*/ 3786469 w 6006665"/>
                  <a:gd name="connsiteY43-12316" fmla="*/ 897623 h 3006470"/>
                  <a:gd name="connsiteX44-12317" fmla="*/ 3835603 w 6006665"/>
                  <a:gd name="connsiteY44-12318" fmla="*/ 933529 h 3006470"/>
                  <a:gd name="connsiteX45-12319" fmla="*/ 3865460 w 6006665"/>
                  <a:gd name="connsiteY45-12320" fmla="*/ 822632 h 3006470"/>
                  <a:gd name="connsiteX46-12321" fmla="*/ 3875077 w 6006665"/>
                  <a:gd name="connsiteY46-12322" fmla="*/ 831139 h 3006470"/>
                  <a:gd name="connsiteX47-12323" fmla="*/ 3877367 w 6006665"/>
                  <a:gd name="connsiteY47-12324" fmla="*/ 822632 h 3006470"/>
                  <a:gd name="connsiteX48-12325" fmla="*/ 3932151 w 6006665"/>
                  <a:gd name="connsiteY48-12326" fmla="*/ 871095 h 3006470"/>
                  <a:gd name="connsiteX49-12327" fmla="*/ 3988173 w 6006665"/>
                  <a:gd name="connsiteY49-12328" fmla="*/ 843084 h 3006470"/>
                  <a:gd name="connsiteX50-12329" fmla="*/ 3993852 w 6006665"/>
                  <a:gd name="connsiteY50-12330" fmla="*/ 846199 h 3006470"/>
                  <a:gd name="connsiteX51-12331" fmla="*/ 4000080 w 6006665"/>
                  <a:gd name="connsiteY51-12332" fmla="*/ 843084 h 3006470"/>
                  <a:gd name="connsiteX52-12333" fmla="*/ 4062426 w 6006665"/>
                  <a:gd name="connsiteY52-12334" fmla="*/ 877274 h 3006470"/>
                  <a:gd name="connsiteX53-12335" fmla="*/ 4085889 w 6006665"/>
                  <a:gd name="connsiteY53-12336" fmla="*/ 849902 h 3006470"/>
                  <a:gd name="connsiteX54-12337" fmla="*/ 4095563 w 6006665"/>
                  <a:gd name="connsiteY54-12338" fmla="*/ 852506 h 3006470"/>
                  <a:gd name="connsiteX55-12339" fmla="*/ 4097796 w 6006665"/>
                  <a:gd name="connsiteY55-12340" fmla="*/ 849902 h 3006470"/>
                  <a:gd name="connsiteX56-12341" fmla="*/ 4144150 w 6006665"/>
                  <a:gd name="connsiteY56-12342" fmla="*/ 862382 h 3006470"/>
                  <a:gd name="connsiteX57-12343" fmla="*/ 4117703 w 6006665"/>
                  <a:gd name="connsiteY57-12344" fmla="*/ 752186 h 3006470"/>
                  <a:gd name="connsiteX58-12345" fmla="*/ 4165425 w 6006665"/>
                  <a:gd name="connsiteY58-12346" fmla="*/ 697647 h 3006470"/>
                  <a:gd name="connsiteX59-12347" fmla="*/ 4175231 w 6006665"/>
                  <a:gd name="connsiteY59-12348" fmla="*/ 700048 h 3006470"/>
                  <a:gd name="connsiteX60-12349" fmla="*/ 4177332 w 6006665"/>
                  <a:gd name="connsiteY60-12350" fmla="*/ 697647 h 3006470"/>
                  <a:gd name="connsiteX61-12351" fmla="*/ 4511384 w 6006665"/>
                  <a:gd name="connsiteY61-12352" fmla="*/ 779455 h 3006470"/>
                  <a:gd name="connsiteX62-12353" fmla="*/ 4543199 w 6006665"/>
                  <a:gd name="connsiteY62-12354" fmla="*/ 849902 h 3006470"/>
                  <a:gd name="connsiteX63-12355" fmla="*/ 4639242 w 6006665"/>
                  <a:gd name="connsiteY63-12356" fmla="*/ 932544 h 3006470"/>
                  <a:gd name="connsiteX64-12357" fmla="*/ 4774445 w 6006665"/>
                  <a:gd name="connsiteY64-12358" fmla="*/ 913531 h 3006470"/>
                  <a:gd name="connsiteX65-12359" fmla="*/ 4778496 w 6006665"/>
                  <a:gd name="connsiteY65-12360" fmla="*/ 914635 h 3006470"/>
                  <a:gd name="connsiteX66-12361" fmla="*/ 4786352 w 6006665"/>
                  <a:gd name="connsiteY66-12362" fmla="*/ 913531 h 3006470"/>
                  <a:gd name="connsiteX67-12363" fmla="*/ 4861343 w 6006665"/>
                  <a:gd name="connsiteY67-12364" fmla="*/ 933983 h 3006470"/>
                  <a:gd name="connsiteX68-12365" fmla="*/ 4893158 w 6006665"/>
                  <a:gd name="connsiteY68-12366" fmla="*/ 977160 h 3006470"/>
                  <a:gd name="connsiteX69-12367" fmla="*/ 4888613 w 6006665"/>
                  <a:gd name="connsiteY69-12368" fmla="*/ 1058968 h 3006470"/>
                  <a:gd name="connsiteX70-12369" fmla="*/ 4927677 w 6006665"/>
                  <a:gd name="connsiteY70-12370" fmla="*/ 1083640 h 3006470"/>
                  <a:gd name="connsiteX71-12371" fmla="*/ 4967605 w 6006665"/>
                  <a:gd name="connsiteY71-12372" fmla="*/ 1070331 h 3006470"/>
                  <a:gd name="connsiteX72-12373" fmla="*/ 5038051 w 6006665"/>
                  <a:gd name="connsiteY72-12374" fmla="*/ 1063513 h 3006470"/>
                  <a:gd name="connsiteX73-12375" fmla="*/ 5040730 w 6006665"/>
                  <a:gd name="connsiteY73-12376" fmla="*/ 1064406 h 3006470"/>
                  <a:gd name="connsiteX74-12377" fmla="*/ 5049958 w 6006665"/>
                  <a:gd name="connsiteY74-12378" fmla="*/ 1063513 h 3006470"/>
                  <a:gd name="connsiteX75-12379" fmla="*/ 5114249 w 6006665"/>
                  <a:gd name="connsiteY75-12380" fmla="*/ 1084944 h 3006470"/>
                  <a:gd name="connsiteX76-12381" fmla="*/ 5176671 w 6006665"/>
                  <a:gd name="connsiteY76-12382" fmla="*/ 1074876 h 3006470"/>
                  <a:gd name="connsiteX77-12383" fmla="*/ 5177801 w 6006665"/>
                  <a:gd name="connsiteY77-12384" fmla="*/ 1076614 h 3006470"/>
                  <a:gd name="connsiteX78-12385" fmla="*/ 5188578 w 6006665"/>
                  <a:gd name="connsiteY78-12386" fmla="*/ 1074876 h 3006470"/>
                  <a:gd name="connsiteX79-12387" fmla="*/ 5243719 w 6006665"/>
                  <a:gd name="connsiteY79-12388" fmla="*/ 1159707 h 3006470"/>
                  <a:gd name="connsiteX80-12389" fmla="*/ 5283477 w 6006665"/>
                  <a:gd name="connsiteY80-12390" fmla="*/ 1129415 h 3006470"/>
                  <a:gd name="connsiteX81-12391" fmla="*/ 5258480 w 6006665"/>
                  <a:gd name="connsiteY81-12392" fmla="*/ 1063513 h 3006470"/>
                  <a:gd name="connsiteX82-12393" fmla="*/ 5267570 w 6006665"/>
                  <a:gd name="connsiteY82-12394" fmla="*/ 1015792 h 3006470"/>
                  <a:gd name="connsiteX83-12395" fmla="*/ 5278896 w 6006665"/>
                  <a:gd name="connsiteY83-12396" fmla="*/ 1018841 h 3006470"/>
                  <a:gd name="connsiteX84-12397" fmla="*/ 5279477 w 6006665"/>
                  <a:gd name="connsiteY84-12398" fmla="*/ 1015792 h 3006470"/>
                  <a:gd name="connsiteX85-12399" fmla="*/ 5395510 w 6006665"/>
                  <a:gd name="connsiteY85-12400" fmla="*/ 1047031 h 3006470"/>
                  <a:gd name="connsiteX86-12401" fmla="*/ 5463001 w 6006665"/>
                  <a:gd name="connsiteY86-12402" fmla="*/ 1043061 h 3006470"/>
                  <a:gd name="connsiteX87-12403" fmla="*/ 5464386 w 6006665"/>
                  <a:gd name="connsiteY87-12404" fmla="*/ 1043680 h 3006470"/>
                  <a:gd name="connsiteX88-12405" fmla="*/ 5474909 w 6006665"/>
                  <a:gd name="connsiteY88-12406" fmla="*/ 1043061 h 3006470"/>
                  <a:gd name="connsiteX89-12407" fmla="*/ 5581715 w 6006665"/>
                  <a:gd name="connsiteY89-12408" fmla="*/ 1090783 h 3006470"/>
                  <a:gd name="connsiteX90-12409" fmla="*/ 5633981 w 6006665"/>
                  <a:gd name="connsiteY90-12410" fmla="*/ 1133960 h 3006470"/>
                  <a:gd name="connsiteX91-12411" fmla="*/ 5720335 w 6006665"/>
                  <a:gd name="connsiteY91-12412" fmla="*/ 1213496 h 3006470"/>
                  <a:gd name="connsiteX92-12413" fmla="*/ 5822595 w 6006665"/>
                  <a:gd name="connsiteY92-12414" fmla="*/ 1311212 h 3006470"/>
                  <a:gd name="connsiteX93-12415" fmla="*/ 5818051 w 6006665"/>
                  <a:gd name="connsiteY93-12416" fmla="*/ 1365751 h 3006470"/>
                  <a:gd name="connsiteX94-12417" fmla="*/ 5825679 w 6006665"/>
                  <a:gd name="connsiteY94-12418" fmla="*/ 1373379 h 3006470"/>
                  <a:gd name="connsiteX95-12419" fmla="*/ 5822051 w 6006665"/>
                  <a:gd name="connsiteY95-12420" fmla="*/ 1322574 h 3006470"/>
                  <a:gd name="connsiteX96-12421" fmla="*/ 5834092 w 6006665"/>
                  <a:gd name="connsiteY96-12422" fmla="*/ 1324447 h 3006470"/>
                  <a:gd name="connsiteX97-12423" fmla="*/ 5833958 w 6006665"/>
                  <a:gd name="connsiteY97-12424" fmla="*/ 1322574 h 3006470"/>
                  <a:gd name="connsiteX98-12425" fmla="*/ 5936219 w 6006665"/>
                  <a:gd name="connsiteY98-12426" fmla="*/ 1338481 h 3006470"/>
                  <a:gd name="connsiteX99-12427" fmla="*/ 6006665 w 6006665"/>
                  <a:gd name="connsiteY99-12428" fmla="*/ 1418018 h 3006470"/>
                  <a:gd name="connsiteX100-12429" fmla="*/ 5968033 w 6006665"/>
                  <a:gd name="connsiteY100-12430" fmla="*/ 1456650 h 3006470"/>
                  <a:gd name="connsiteX101-12431" fmla="*/ 5908949 w 6006665"/>
                  <a:gd name="connsiteY101-12432" fmla="*/ 1468012 h 3006470"/>
                  <a:gd name="connsiteX102-12433" fmla="*/ 5908949 w 6006665"/>
                  <a:gd name="connsiteY102-12434" fmla="*/ 1554366 h 3006470"/>
                  <a:gd name="connsiteX103-12435" fmla="*/ 5893042 w 6006665"/>
                  <a:gd name="connsiteY103-12436" fmla="*/ 1570273 h 3006470"/>
                  <a:gd name="connsiteX104-12437" fmla="*/ 5881135 w 6006665"/>
                  <a:gd name="connsiteY104-12438" fmla="*/ 1570273 h 3006470"/>
                  <a:gd name="connsiteX105-12439" fmla="*/ 5861227 w 6006665"/>
                  <a:gd name="connsiteY105-12440" fmla="*/ 1570273 h 3006470"/>
                  <a:gd name="connsiteX106-12441" fmla="*/ 5849321 w 6006665"/>
                  <a:gd name="connsiteY106-12442" fmla="*/ 1570273 h 3006470"/>
                  <a:gd name="connsiteX107-12443" fmla="*/ 5817506 w 6006665"/>
                  <a:gd name="connsiteY107-12444" fmla="*/ 1536186 h 3006470"/>
                  <a:gd name="connsiteX108-12445" fmla="*/ 5767511 w 6006665"/>
                  <a:gd name="connsiteY108-12446" fmla="*/ 1511189 h 3006470"/>
                  <a:gd name="connsiteX109-12447" fmla="*/ 5762967 w 6006665"/>
                  <a:gd name="connsiteY109-12448" fmla="*/ 1477102 h 3006470"/>
                  <a:gd name="connsiteX110-12449" fmla="*/ 5729132 w 6006665"/>
                  <a:gd name="connsiteY110-12450" fmla="*/ 1463170 h 3006470"/>
                  <a:gd name="connsiteX111-12451" fmla="*/ 5695337 w 6006665"/>
                  <a:gd name="connsiteY111-12452" fmla="*/ 1472557 h 3006470"/>
                  <a:gd name="connsiteX112-12453" fmla="*/ 5693366 w 6006665"/>
                  <a:gd name="connsiteY112-12454" fmla="*/ 1469797 h 3006470"/>
                  <a:gd name="connsiteX113-12455" fmla="*/ 5683431 w 6006665"/>
                  <a:gd name="connsiteY113-12456" fmla="*/ 1472557 h 3006470"/>
                  <a:gd name="connsiteX114-12457" fmla="*/ 5660706 w 6006665"/>
                  <a:gd name="connsiteY114-12458" fmla="*/ 1440742 h 3006470"/>
                  <a:gd name="connsiteX115-12459" fmla="*/ 5669644 w 6006665"/>
                  <a:gd name="connsiteY115-12460" fmla="*/ 1415717 h 3006470"/>
                  <a:gd name="connsiteX116-12461" fmla="*/ 5640799 w 6006665"/>
                  <a:gd name="connsiteY116-12462" fmla="*/ 1429380 h 3006470"/>
                  <a:gd name="connsiteX117-12463" fmla="*/ 5656705 w 6006665"/>
                  <a:gd name="connsiteY117-12464" fmla="*/ 1472557 h 3006470"/>
                  <a:gd name="connsiteX118-12465" fmla="*/ 5633981 w 6006665"/>
                  <a:gd name="connsiteY118-12466" fmla="*/ 1511189 h 3006470"/>
                  <a:gd name="connsiteX119-12467" fmla="*/ 5586259 w 6006665"/>
                  <a:gd name="connsiteY119-12468" fmla="*/ 1547548 h 3006470"/>
                  <a:gd name="connsiteX120-12469" fmla="*/ 5575676 w 6006665"/>
                  <a:gd name="connsiteY120-12470" fmla="*/ 1546540 h 3006470"/>
                  <a:gd name="connsiteX121-12471" fmla="*/ 5574353 w 6006665"/>
                  <a:gd name="connsiteY121-12472" fmla="*/ 1547548 h 3006470"/>
                  <a:gd name="connsiteX122-12473" fmla="*/ 5539436 w 6006665"/>
                  <a:gd name="connsiteY122-12474" fmla="*/ 1544223 h 3006470"/>
                  <a:gd name="connsiteX123-12475" fmla="*/ 5570352 w 6006665"/>
                  <a:gd name="connsiteY123-12476" fmla="*/ 1586180 h 3006470"/>
                  <a:gd name="connsiteX124-12477" fmla="*/ 5593077 w 6006665"/>
                  <a:gd name="connsiteY124-12478" fmla="*/ 1649809 h 3006470"/>
                  <a:gd name="connsiteX125-12479" fmla="*/ 5608984 w 6006665"/>
                  <a:gd name="connsiteY125-12480" fmla="*/ 1677079 h 3006470"/>
                  <a:gd name="connsiteX126-12481" fmla="*/ 5613529 w 6006665"/>
                  <a:gd name="connsiteY126-12482" fmla="*/ 1708893 h 3006470"/>
                  <a:gd name="connsiteX127-12483" fmla="*/ 5608984 w 6006665"/>
                  <a:gd name="connsiteY127-12484" fmla="*/ 1731618 h 3006470"/>
                  <a:gd name="connsiteX128-12485" fmla="*/ 5597799 w 6006665"/>
                  <a:gd name="connsiteY128-12486" fmla="*/ 1728009 h 3006470"/>
                  <a:gd name="connsiteX129-12487" fmla="*/ 5597077 w 6006665"/>
                  <a:gd name="connsiteY129-12488" fmla="*/ 1731618 h 3006470"/>
                  <a:gd name="connsiteX130-12489" fmla="*/ 5534271 w 6006665"/>
                  <a:gd name="connsiteY130-12490" fmla="*/ 1711358 h 3006470"/>
                  <a:gd name="connsiteX131-12491" fmla="*/ 5436277 w 6006665"/>
                  <a:gd name="connsiteY131-12492" fmla="*/ 1767977 h 3006470"/>
                  <a:gd name="connsiteX132-12493" fmla="*/ 5397645 w 6006665"/>
                  <a:gd name="connsiteY132-12494" fmla="*/ 1779340 h 3006470"/>
                  <a:gd name="connsiteX133-12495" fmla="*/ 5345378 w 6006665"/>
                  <a:gd name="connsiteY133-12496" fmla="*/ 1833879 h 3006470"/>
                  <a:gd name="connsiteX134-12497" fmla="*/ 5290839 w 6006665"/>
                  <a:gd name="connsiteY134-12498" fmla="*/ 1881600 h 3006470"/>
                  <a:gd name="connsiteX135-12499" fmla="*/ 5274932 w 6006665"/>
                  <a:gd name="connsiteY135-12500" fmla="*/ 1913415 h 3006470"/>
                  <a:gd name="connsiteX136-12501" fmla="*/ 5267238 w 6006665"/>
                  <a:gd name="connsiteY136-12502" fmla="*/ 1904988 h 3006470"/>
                  <a:gd name="connsiteX137-12503" fmla="*/ 5263025 w 6006665"/>
                  <a:gd name="connsiteY137-12504" fmla="*/ 1913415 h 3006470"/>
                  <a:gd name="connsiteX138-12505" fmla="*/ 5219538 w 6006665"/>
                  <a:gd name="connsiteY138-12506" fmla="*/ 1865787 h 3006470"/>
                  <a:gd name="connsiteX139-12507" fmla="*/ 5129494 w 6006665"/>
                  <a:gd name="connsiteY139-12508" fmla="*/ 1920232 h 3006470"/>
                  <a:gd name="connsiteX140-12509" fmla="*/ 5126389 w 6006665"/>
                  <a:gd name="connsiteY140-12510" fmla="*/ 1914910 h 3006470"/>
                  <a:gd name="connsiteX141-12511" fmla="*/ 5117587 w 6006665"/>
                  <a:gd name="connsiteY141-12512" fmla="*/ 1920232 h 3006470"/>
                  <a:gd name="connsiteX142-12513" fmla="*/ 5105544 w 6006665"/>
                  <a:gd name="connsiteY142-12514" fmla="*/ 1899586 h 3006470"/>
                  <a:gd name="connsiteX143-12515" fmla="*/ 5074955 w 6006665"/>
                  <a:gd name="connsiteY143-12516" fmla="*/ 1924777 h 3006470"/>
                  <a:gd name="connsiteX144-12517" fmla="*/ 5065718 w 6006665"/>
                  <a:gd name="connsiteY144-12518" fmla="*/ 1922578 h 3006470"/>
                  <a:gd name="connsiteX145-12519" fmla="*/ 5063048 w 6006665"/>
                  <a:gd name="connsiteY145-12520" fmla="*/ 1924777 h 3006470"/>
                  <a:gd name="connsiteX146-12521" fmla="*/ 5026594 w 6006665"/>
                  <a:gd name="connsiteY146-12522" fmla="*/ 1916098 h 3006470"/>
                  <a:gd name="connsiteX147-12523" fmla="*/ 5015871 w 6006665"/>
                  <a:gd name="connsiteY147-12524" fmla="*/ 1961137 h 3006470"/>
                  <a:gd name="connsiteX148-12525" fmla="*/ 4974967 w 6006665"/>
                  <a:gd name="connsiteY148-12526" fmla="*/ 2027038 h 3006470"/>
                  <a:gd name="connsiteX149-12527" fmla="*/ 4974967 w 6006665"/>
                  <a:gd name="connsiteY149-12528" fmla="*/ 2058853 h 3006470"/>
                  <a:gd name="connsiteX150-12529" fmla="*/ 5015871 w 6006665"/>
                  <a:gd name="connsiteY150-12530" fmla="*/ 2074760 h 3006470"/>
                  <a:gd name="connsiteX151-12531" fmla="*/ 5011326 w 6006665"/>
                  <a:gd name="connsiteY151-12532" fmla="*/ 2172476 h 3006470"/>
                  <a:gd name="connsiteX152-12533" fmla="*/ 4999419 w 6006665"/>
                  <a:gd name="connsiteY152-12534" fmla="*/ 2172476 h 3006470"/>
                  <a:gd name="connsiteX153-12535" fmla="*/ 4974967 w 6006665"/>
                  <a:gd name="connsiteY153-12536" fmla="*/ 2172476 h 3006470"/>
                  <a:gd name="connsiteX154-12537" fmla="*/ 4963605 w 6006665"/>
                  <a:gd name="connsiteY154-12538" fmla="*/ 2224742 h 3006470"/>
                  <a:gd name="connsiteX155-12539" fmla="*/ 4974967 w 6006665"/>
                  <a:gd name="connsiteY155-12540" fmla="*/ 2252012 h 3006470"/>
                  <a:gd name="connsiteX156-12541" fmla="*/ 4909065 w 6006665"/>
                  <a:gd name="connsiteY156-12542" fmla="*/ 2286099 h 3006470"/>
                  <a:gd name="connsiteX157-12543" fmla="*/ 4897703 w 6006665"/>
                  <a:gd name="connsiteY157-12544" fmla="*/ 2354273 h 3006470"/>
                  <a:gd name="connsiteX158-12545" fmla="*/ 4845437 w 6006665"/>
                  <a:gd name="connsiteY158-12546" fmla="*/ 2370180 h 3006470"/>
                  <a:gd name="connsiteX159-12547" fmla="*/ 4834074 w 6006665"/>
                  <a:gd name="connsiteY159-12548" fmla="*/ 2429264 h 3006470"/>
                  <a:gd name="connsiteX160-12549" fmla="*/ 4779535 w 6006665"/>
                  <a:gd name="connsiteY160-12550" fmla="*/ 2488348 h 3006470"/>
                  <a:gd name="connsiteX161-12551" fmla="*/ 4777225 w 6006665"/>
                  <a:gd name="connsiteY161-12552" fmla="*/ 2477952 h 3006470"/>
                  <a:gd name="connsiteX162-12553" fmla="*/ 4767628 w 6006665"/>
                  <a:gd name="connsiteY162-12554" fmla="*/ 2488348 h 3006470"/>
                  <a:gd name="connsiteX163-12555" fmla="*/ 4758538 w 6006665"/>
                  <a:gd name="connsiteY163-12556" fmla="*/ 2447444 h 3006470"/>
                  <a:gd name="connsiteX164-12557" fmla="*/ 4742631 w 6006665"/>
                  <a:gd name="connsiteY164-12558" fmla="*/ 2361090 h 3006470"/>
                  <a:gd name="connsiteX165-12559" fmla="*/ 4715361 w 6006665"/>
                  <a:gd name="connsiteY165-12560" fmla="*/ 2220198 h 3006470"/>
                  <a:gd name="connsiteX166-12561" fmla="*/ 4735813 w 6006665"/>
                  <a:gd name="connsiteY166-12562" fmla="*/ 2129299 h 3006470"/>
                  <a:gd name="connsiteX167-12563" fmla="*/ 4767628 w 6006665"/>
                  <a:gd name="connsiteY167-12564" fmla="*/ 2086122 h 3006470"/>
                  <a:gd name="connsiteX168-12565" fmla="*/ 4767628 w 6006665"/>
                  <a:gd name="connsiteY168-12566" fmla="*/ 2058853 h 3006470"/>
                  <a:gd name="connsiteX169-12567" fmla="*/ 4826712 w 6006665"/>
                  <a:gd name="connsiteY169-12568" fmla="*/ 2042945 h 3006470"/>
                  <a:gd name="connsiteX170-12569" fmla="*/ 4892613 w 6006665"/>
                  <a:gd name="connsiteY170-12570" fmla="*/ 1952047 h 3006470"/>
                  <a:gd name="connsiteX171-12571" fmla="*/ 4956243 w 6006665"/>
                  <a:gd name="connsiteY171-12572" fmla="*/ 1877056 h 3006470"/>
                  <a:gd name="connsiteX172-12573" fmla="*/ 5022143 w 6006665"/>
                  <a:gd name="connsiteY172-12574" fmla="*/ 1817971 h 3006470"/>
                  <a:gd name="connsiteX173-12575" fmla="*/ 5046694 w 6006665"/>
                  <a:gd name="connsiteY173-12576" fmla="*/ 1710844 h 3006470"/>
                  <a:gd name="connsiteX174-12577" fmla="*/ 5015871 w 6006665"/>
                  <a:gd name="connsiteY174-12578" fmla="*/ 1715711 h 3006470"/>
                  <a:gd name="connsiteX175-12579" fmla="*/ 4995419 w 6006665"/>
                  <a:gd name="connsiteY175-12580" fmla="*/ 1779340 h 3006470"/>
                  <a:gd name="connsiteX176-12581" fmla="*/ 4904521 w 6006665"/>
                  <a:gd name="connsiteY176-12582" fmla="*/ 1865693 h 3006470"/>
                  <a:gd name="connsiteX177-12583" fmla="*/ 4901708 w 6006665"/>
                  <a:gd name="connsiteY177-12584" fmla="*/ 1857053 h 3006470"/>
                  <a:gd name="connsiteX178-12585" fmla="*/ 4892613 w 6006665"/>
                  <a:gd name="connsiteY178-12586" fmla="*/ 1865693 h 3006470"/>
                  <a:gd name="connsiteX179-12587" fmla="*/ 4861835 w 6006665"/>
                  <a:gd name="connsiteY179-12588" fmla="*/ 1771159 h 3006470"/>
                  <a:gd name="connsiteX180-12589" fmla="*/ 4779535 w 6006665"/>
                  <a:gd name="connsiteY180-12590" fmla="*/ 1795247 h 3006470"/>
                  <a:gd name="connsiteX181-12591" fmla="*/ 4684091 w 6006665"/>
                  <a:gd name="connsiteY181-12592" fmla="*/ 1920232 h 3006470"/>
                  <a:gd name="connsiteX182-12593" fmla="*/ 4715906 w 6006665"/>
                  <a:gd name="connsiteY182-12594" fmla="*/ 1967954 h 3006470"/>
                  <a:gd name="connsiteX183-12595" fmla="*/ 4636369 w 6006665"/>
                  <a:gd name="connsiteY183-12596" fmla="*/ 1983861 h 3006470"/>
                  <a:gd name="connsiteX184-12597" fmla="*/ 4577285 w 6006665"/>
                  <a:gd name="connsiteY184-12598" fmla="*/ 1988406 h 3006470"/>
                  <a:gd name="connsiteX185-12599" fmla="*/ 4577373 w 6006665"/>
                  <a:gd name="connsiteY185-12600" fmla="*/ 1987484 h 3006470"/>
                  <a:gd name="connsiteX186-12601" fmla="*/ 4565379 w 6006665"/>
                  <a:gd name="connsiteY186-12602" fmla="*/ 1988406 h 3006470"/>
                  <a:gd name="connsiteX187-12603" fmla="*/ 4569923 w 6006665"/>
                  <a:gd name="connsiteY187-12604" fmla="*/ 1940685 h 3006470"/>
                  <a:gd name="connsiteX188-12605" fmla="*/ 4520081 w 6006665"/>
                  <a:gd name="connsiteY188-12606" fmla="*/ 1931099 h 3006470"/>
                  <a:gd name="connsiteX189-12607" fmla="*/ 4475025 w 6006665"/>
                  <a:gd name="connsiteY189-12608" fmla="*/ 1961137 h 3006470"/>
                  <a:gd name="connsiteX190-12609" fmla="*/ 4464394 w 6006665"/>
                  <a:gd name="connsiteY190-12610" fmla="*/ 1960286 h 3006470"/>
                  <a:gd name="connsiteX191-12611" fmla="*/ 4463118 w 6006665"/>
                  <a:gd name="connsiteY191-12612" fmla="*/ 1961137 h 3006470"/>
                  <a:gd name="connsiteX192-12613" fmla="*/ 4357637 w 6006665"/>
                  <a:gd name="connsiteY192-12614" fmla="*/ 1952698 h 3006470"/>
                  <a:gd name="connsiteX193-12615" fmla="*/ 4243233 w 6006665"/>
                  <a:gd name="connsiteY193-12616" fmla="*/ 1972499 h 3006470"/>
                  <a:gd name="connsiteX194-12617" fmla="*/ 4125065 w 6006665"/>
                  <a:gd name="connsiteY194-12618" fmla="*/ 2106574 h 3006470"/>
                  <a:gd name="connsiteX195-12619" fmla="*/ 3984173 w 6006665"/>
                  <a:gd name="connsiteY195-12620" fmla="*/ 2263374 h 3006470"/>
                  <a:gd name="connsiteX196-12621" fmla="*/ 4038712 w 6006665"/>
                  <a:gd name="connsiteY196-12622" fmla="*/ 2267919 h 3006470"/>
                  <a:gd name="connsiteX197-12623" fmla="*/ 4059164 w 6006665"/>
                  <a:gd name="connsiteY197-12624" fmla="*/ 2311096 h 3006470"/>
                  <a:gd name="connsiteX198-12625" fmla="*/ 4087782 w 6006665"/>
                  <a:gd name="connsiteY198-12626" fmla="*/ 2319513 h 3006470"/>
                  <a:gd name="connsiteX199-12627" fmla="*/ 4106341 w 6006665"/>
                  <a:gd name="connsiteY199-12628" fmla="*/ 2290644 h 3006470"/>
                  <a:gd name="connsiteX200-12629" fmla="*/ 4117411 w 6006665"/>
                  <a:gd name="connsiteY200-12630" fmla="*/ 2291946 h 3006470"/>
                  <a:gd name="connsiteX201-12631" fmla="*/ 4118248 w 6006665"/>
                  <a:gd name="connsiteY201-12632" fmla="*/ 2290644 h 3006470"/>
                  <a:gd name="connsiteX202-12633" fmla="*/ 4156880 w 6006665"/>
                  <a:gd name="connsiteY202-12634" fmla="*/ 2295189 h 3006470"/>
                  <a:gd name="connsiteX203-12635" fmla="*/ 4211419 w 6006665"/>
                  <a:gd name="connsiteY203-12636" fmla="*/ 2365635 h 3006470"/>
                  <a:gd name="connsiteX204-12637" fmla="*/ 4215964 w 6006665"/>
                  <a:gd name="connsiteY204-12638" fmla="*/ 2413357 h 3006470"/>
                  <a:gd name="connsiteX205-12639" fmla="*/ 4184149 w 6006665"/>
                  <a:gd name="connsiteY205-12640" fmla="*/ 2472441 h 3006470"/>
                  <a:gd name="connsiteX206-12641" fmla="*/ 4177332 w 6006665"/>
                  <a:gd name="connsiteY206-12642" fmla="*/ 2542887 h 3006470"/>
                  <a:gd name="connsiteX207-12643" fmla="*/ 4161425 w 6006665"/>
                  <a:gd name="connsiteY207-12644" fmla="*/ 2629241 h 3006470"/>
                  <a:gd name="connsiteX208-12645" fmla="*/ 4109158 w 6006665"/>
                  <a:gd name="connsiteY208-12646" fmla="*/ 2708777 h 3006470"/>
                  <a:gd name="connsiteX209-12647" fmla="*/ 4097796 w 6006665"/>
                  <a:gd name="connsiteY209-12648" fmla="*/ 2747409 h 3006470"/>
                  <a:gd name="connsiteX210-12649" fmla="*/ 4043257 w 6006665"/>
                  <a:gd name="connsiteY210-12650" fmla="*/ 2806493 h 3006470"/>
                  <a:gd name="connsiteX211-12651" fmla="*/ 3995535 w 6006665"/>
                  <a:gd name="connsiteY211-12652" fmla="*/ 2865577 h 3006470"/>
                  <a:gd name="connsiteX212-12653" fmla="*/ 3975083 w 6006665"/>
                  <a:gd name="connsiteY212-12654" fmla="*/ 2897392 h 3006470"/>
                  <a:gd name="connsiteX213-12655" fmla="*/ 3925089 w 6006665"/>
                  <a:gd name="connsiteY213-12656" fmla="*/ 2924661 h 3006470"/>
                  <a:gd name="connsiteX214-12657" fmla="*/ 3913182 w 6006665"/>
                  <a:gd name="connsiteY214-12658" fmla="*/ 2924661 h 3006470"/>
                  <a:gd name="connsiteX215-12659" fmla="*/ 3904637 w 6006665"/>
                  <a:gd name="connsiteY215-12660" fmla="*/ 2924661 h 3006470"/>
                  <a:gd name="connsiteX216-12661" fmla="*/ 3892729 w 6006665"/>
                  <a:gd name="connsiteY216-12662" fmla="*/ 2924661 h 3006470"/>
                  <a:gd name="connsiteX217-12663" fmla="*/ 3871063 w 6006665"/>
                  <a:gd name="connsiteY217-12664" fmla="*/ 2908412 h 3006470"/>
                  <a:gd name="connsiteX218-12665" fmla="*/ 3829645 w 6006665"/>
                  <a:gd name="connsiteY218-12666" fmla="*/ 2936024 h 3006470"/>
                  <a:gd name="connsiteX219-12667" fmla="*/ 3822828 w 6006665"/>
                  <a:gd name="connsiteY219-12668" fmla="*/ 2956476 h 3006470"/>
                  <a:gd name="connsiteX220-12669" fmla="*/ 3818283 w 6006665"/>
                  <a:gd name="connsiteY220-12670" fmla="*/ 2947386 h 3006470"/>
                  <a:gd name="connsiteX221-12671" fmla="*/ 3818283 w 6006665"/>
                  <a:gd name="connsiteY221-12672" fmla="*/ 2935660 h 3006470"/>
                  <a:gd name="connsiteX222-12673" fmla="*/ 3817738 w 6006665"/>
                  <a:gd name="connsiteY222-12674" fmla="*/ 2936024 h 3006470"/>
                  <a:gd name="connsiteX223-12675" fmla="*/ 3810921 w 6006665"/>
                  <a:gd name="connsiteY223-12676" fmla="*/ 2956476 h 3006470"/>
                  <a:gd name="connsiteX224-12677" fmla="*/ 3806376 w 6006665"/>
                  <a:gd name="connsiteY224-12678" fmla="*/ 2947386 h 3006470"/>
                  <a:gd name="connsiteX225-12679" fmla="*/ 3806376 w 6006665"/>
                  <a:gd name="connsiteY225-12680" fmla="*/ 2920116 h 3006470"/>
                  <a:gd name="connsiteX226-12681" fmla="*/ 3818283 w 6006665"/>
                  <a:gd name="connsiteY226-12682" fmla="*/ 2920116 h 3006470"/>
                  <a:gd name="connsiteX227-12683" fmla="*/ 3826828 w 6006665"/>
                  <a:gd name="connsiteY227-12684" fmla="*/ 2920116 h 3006470"/>
                  <a:gd name="connsiteX228-12685" fmla="*/ 3833645 w 6006665"/>
                  <a:gd name="connsiteY228-12686" fmla="*/ 2861032 h 3006470"/>
                  <a:gd name="connsiteX229-12687" fmla="*/ 3822283 w 6006665"/>
                  <a:gd name="connsiteY229-12688" fmla="*/ 2817856 h 3006470"/>
                  <a:gd name="connsiteX230-12689" fmla="*/ 3849553 w 6006665"/>
                  <a:gd name="connsiteY230-12690" fmla="*/ 2795131 h 3006470"/>
                  <a:gd name="connsiteX231-12691" fmla="*/ 3858814 w 6006665"/>
                  <a:gd name="connsiteY231-12692" fmla="*/ 2797336 h 3006470"/>
                  <a:gd name="connsiteX232-12693" fmla="*/ 3861460 w 6006665"/>
                  <a:gd name="connsiteY232-12694" fmla="*/ 2795131 h 3006470"/>
                  <a:gd name="connsiteX233-12695" fmla="*/ 3898487 w 6006665"/>
                  <a:gd name="connsiteY233-12696" fmla="*/ 2803947 h 3006470"/>
                  <a:gd name="connsiteX234-12697" fmla="*/ 3919999 w 6006665"/>
                  <a:gd name="connsiteY234-12698" fmla="*/ 2758772 h 3006470"/>
                  <a:gd name="connsiteX235-12699" fmla="*/ 3935906 w 6006665"/>
                  <a:gd name="connsiteY235-12700" fmla="*/ 2699687 h 3006470"/>
                  <a:gd name="connsiteX236-12701" fmla="*/ 3947269 w 6006665"/>
                  <a:gd name="connsiteY236-12702" fmla="*/ 2676963 h 3006470"/>
                  <a:gd name="connsiteX237-12703" fmla="*/ 3966292 w 6006665"/>
                  <a:gd name="connsiteY237-12704" fmla="*/ 2632575 h 3006470"/>
                  <a:gd name="connsiteX238-12705" fmla="*/ 3915999 w 6006665"/>
                  <a:gd name="connsiteY238-12706" fmla="*/ 2645148 h 3006470"/>
                  <a:gd name="connsiteX239-12707" fmla="*/ 3888729 w 6006665"/>
                  <a:gd name="connsiteY239-12708" fmla="*/ 2667873 h 3006470"/>
                  <a:gd name="connsiteX240-12709" fmla="*/ 3876822 w 6006665"/>
                  <a:gd name="connsiteY240-12710" fmla="*/ 2667873 h 3006470"/>
                  <a:gd name="connsiteX241-12711" fmla="*/ 3829645 w 6006665"/>
                  <a:gd name="connsiteY241-12712" fmla="*/ 2667873 h 3006470"/>
                  <a:gd name="connsiteX242-12713" fmla="*/ 3817738 w 6006665"/>
                  <a:gd name="connsiteY242-12714" fmla="*/ 2667873 h 3006470"/>
                  <a:gd name="connsiteX243-12715" fmla="*/ 3801831 w 6006665"/>
                  <a:gd name="connsiteY243-12716" fmla="*/ 2613334 h 3006470"/>
                  <a:gd name="connsiteX244-12717" fmla="*/ 3758654 w 6006665"/>
                  <a:gd name="connsiteY244-12718" fmla="*/ 2574702 h 3006470"/>
                  <a:gd name="connsiteX245-12719" fmla="*/ 3692753 w 6006665"/>
                  <a:gd name="connsiteY245-12720" fmla="*/ 2558795 h 3006470"/>
                  <a:gd name="connsiteX246-12721" fmla="*/ 3683663 w 6006665"/>
                  <a:gd name="connsiteY246-12722" fmla="*/ 2499711 h 3006470"/>
                  <a:gd name="connsiteX247-12723" fmla="*/ 3672301 w 6006665"/>
                  <a:gd name="connsiteY247-12724" fmla="*/ 2467896 h 3006470"/>
                  <a:gd name="connsiteX248-12725" fmla="*/ 3656393 w 6006665"/>
                  <a:gd name="connsiteY248-12726" fmla="*/ 2440627 h 3006470"/>
                  <a:gd name="connsiteX249-12727" fmla="*/ 3633669 w 6006665"/>
                  <a:gd name="connsiteY249-12728" fmla="*/ 2381542 h 3006470"/>
                  <a:gd name="connsiteX250-12729" fmla="*/ 3601854 w 6006665"/>
                  <a:gd name="connsiteY250-12730" fmla="*/ 2361090 h 3006470"/>
                  <a:gd name="connsiteX251-12731" fmla="*/ 3545995 w 6006665"/>
                  <a:gd name="connsiteY251-12732" fmla="*/ 2339606 h 3006470"/>
                  <a:gd name="connsiteX252-12733" fmla="*/ 3506955 w 6006665"/>
                  <a:gd name="connsiteY252-12734" fmla="*/ 2345183 h 3006470"/>
                  <a:gd name="connsiteX253-12735" fmla="*/ 3463779 w 6006665"/>
                  <a:gd name="connsiteY253-12736" fmla="*/ 2354273 h 3006470"/>
                  <a:gd name="connsiteX254-12737" fmla="*/ 3431964 w 6006665"/>
                  <a:gd name="connsiteY254-12738" fmla="*/ 2381542 h 3006470"/>
                  <a:gd name="connsiteX255-12739" fmla="*/ 3452416 w 6006665"/>
                  <a:gd name="connsiteY255-12740" fmla="*/ 2397450 h 3006470"/>
                  <a:gd name="connsiteX256-12741" fmla="*/ 3452416 w 6006665"/>
                  <a:gd name="connsiteY256-12742" fmla="*/ 2429264 h 3006470"/>
                  <a:gd name="connsiteX257-12743" fmla="*/ 3431964 w 6006665"/>
                  <a:gd name="connsiteY257-12744" fmla="*/ 2451989 h 3006470"/>
                  <a:gd name="connsiteX258-12745" fmla="*/ 3400150 w 6006665"/>
                  <a:gd name="connsiteY258-12746" fmla="*/ 2511073 h 3006470"/>
                  <a:gd name="connsiteX259-12747" fmla="*/ 3400150 w 6006665"/>
                  <a:gd name="connsiteY259-12748" fmla="*/ 2538343 h 3006470"/>
                  <a:gd name="connsiteX260-12749" fmla="*/ 3350155 w 6006665"/>
                  <a:gd name="connsiteY260-12750" fmla="*/ 2570157 h 3006470"/>
                  <a:gd name="connsiteX261-12751" fmla="*/ 3342342 w 6006665"/>
                  <a:gd name="connsiteY261-12752" fmla="*/ 2567553 h 3006470"/>
                  <a:gd name="connsiteX262-12753" fmla="*/ 3338249 w 6006665"/>
                  <a:gd name="connsiteY262-12754" fmla="*/ 2570157 h 3006470"/>
                  <a:gd name="connsiteX263-12755" fmla="*/ 3290527 w 6006665"/>
                  <a:gd name="connsiteY263-12756" fmla="*/ 2554250 h 3006470"/>
                  <a:gd name="connsiteX264-12757" fmla="*/ 3259257 w 6006665"/>
                  <a:gd name="connsiteY264-12758" fmla="*/ 2554250 h 3006470"/>
                  <a:gd name="connsiteX265-12759" fmla="*/ 3247350 w 6006665"/>
                  <a:gd name="connsiteY265-12760" fmla="*/ 2554250 h 3006470"/>
                  <a:gd name="connsiteX266-12761" fmla="*/ 3231443 w 6006665"/>
                  <a:gd name="connsiteY266-12762" fmla="*/ 2538343 h 3006470"/>
                  <a:gd name="connsiteX267-12763" fmla="*/ 3213271 w 6006665"/>
                  <a:gd name="connsiteY267-12764" fmla="*/ 2533799 h 3006470"/>
                  <a:gd name="connsiteX268-12765" fmla="*/ 3168359 w 6006665"/>
                  <a:gd name="connsiteY268-12766" fmla="*/ 2570157 h 3006470"/>
                  <a:gd name="connsiteX269-12767" fmla="*/ 3120637 w 6006665"/>
                  <a:gd name="connsiteY269-12768" fmla="*/ 2581519 h 3006470"/>
                  <a:gd name="connsiteX270-12769" fmla="*/ 3082005 w 6006665"/>
                  <a:gd name="connsiteY270-12770" fmla="*/ 2597427 h 3006470"/>
                  <a:gd name="connsiteX271-12771" fmla="*/ 3074460 w 6006665"/>
                  <a:gd name="connsiteY271-12772" fmla="*/ 2595630 h 3006470"/>
                  <a:gd name="connsiteX272-12773" fmla="*/ 3070098 w 6006665"/>
                  <a:gd name="connsiteY272-12774" fmla="*/ 2597427 h 3006470"/>
                  <a:gd name="connsiteX273-12775" fmla="*/ 3022376 w 6006665"/>
                  <a:gd name="connsiteY273-12776" fmla="*/ 2586064 h 3006470"/>
                  <a:gd name="connsiteX274-12777" fmla="*/ 3000196 w 6006665"/>
                  <a:gd name="connsiteY274-12778" fmla="*/ 2586064 h 3006470"/>
                  <a:gd name="connsiteX275-12779" fmla="*/ 2988289 w 6006665"/>
                  <a:gd name="connsiteY275-12780" fmla="*/ 2586064 h 3006470"/>
                  <a:gd name="connsiteX276-12781" fmla="*/ 2967837 w 6006665"/>
                  <a:gd name="connsiteY276-12782" fmla="*/ 2554250 h 3006470"/>
                  <a:gd name="connsiteX277-12783" fmla="*/ 2929205 w 6006665"/>
                  <a:gd name="connsiteY277-12784" fmla="*/ 2526980 h 3006470"/>
                  <a:gd name="connsiteX278-12785" fmla="*/ 2902153 w 6006665"/>
                  <a:gd name="connsiteY278-12786" fmla="*/ 2523116 h 3006470"/>
                  <a:gd name="connsiteX279-12787" fmla="*/ 2861576 w 6006665"/>
                  <a:gd name="connsiteY279-12788" fmla="*/ 2526980 h 3006470"/>
                  <a:gd name="connsiteX280-12789" fmla="*/ 2822944 w 6006665"/>
                  <a:gd name="connsiteY280-12790" fmla="*/ 2538343 h 3006470"/>
                  <a:gd name="connsiteX281-12791" fmla="*/ 2818139 w 6006665"/>
                  <a:gd name="connsiteY281-12792" fmla="*/ 2536254 h 3006470"/>
                  <a:gd name="connsiteX282-12793" fmla="*/ 2811037 w 6006665"/>
                  <a:gd name="connsiteY282-12794" fmla="*/ 2538343 h 3006470"/>
                  <a:gd name="connsiteX283-12795" fmla="*/ 2758770 w 6006665"/>
                  <a:gd name="connsiteY283-12796" fmla="*/ 2515618 h 3006470"/>
                  <a:gd name="connsiteX284-12797" fmla="*/ 2751953 w 6006665"/>
                  <a:gd name="connsiteY284-12798" fmla="*/ 2472441 h 3006470"/>
                  <a:gd name="connsiteX285-12799" fmla="*/ 2708776 w 6006665"/>
                  <a:gd name="connsiteY285-12800" fmla="*/ 2456534 h 3006470"/>
                  <a:gd name="connsiteX286-12801" fmla="*/ 2676962 w 6006665"/>
                  <a:gd name="connsiteY286-12802" fmla="*/ 2451989 h 3006470"/>
                  <a:gd name="connsiteX287-12803" fmla="*/ 2642534 w 6006665"/>
                  <a:gd name="connsiteY287-12804" fmla="*/ 2430245 h 3006470"/>
                  <a:gd name="connsiteX288-12805" fmla="*/ 2609333 w 6006665"/>
                  <a:gd name="connsiteY288-12806" fmla="*/ 2488348 h 3006470"/>
                  <a:gd name="connsiteX289-12807" fmla="*/ 2625240 w 6006665"/>
                  <a:gd name="connsiteY289-12808" fmla="*/ 2522435 h 3006470"/>
                  <a:gd name="connsiteX290-12809" fmla="*/ 2586608 w 6006665"/>
                  <a:gd name="connsiteY290-12810" fmla="*/ 2558795 h 3006470"/>
                  <a:gd name="connsiteX291-12811" fmla="*/ 2577105 w 6006665"/>
                  <a:gd name="connsiteY291-12812" fmla="*/ 2556532 h 3006470"/>
                  <a:gd name="connsiteX292-12813" fmla="*/ 2574701 w 6006665"/>
                  <a:gd name="connsiteY292-12814" fmla="*/ 2558795 h 3006470"/>
                  <a:gd name="connsiteX293-12815" fmla="*/ 2526979 w 6006665"/>
                  <a:gd name="connsiteY293-12816" fmla="*/ 2547432 h 3006470"/>
                  <a:gd name="connsiteX294-12817" fmla="*/ 2490620 w 6006665"/>
                  <a:gd name="connsiteY294-12818" fmla="*/ 2542887 h 3006470"/>
                  <a:gd name="connsiteX295-12819" fmla="*/ 2463350 w 6006665"/>
                  <a:gd name="connsiteY295-12820" fmla="*/ 2515618 h 3006470"/>
                  <a:gd name="connsiteX296-12821" fmla="*/ 2436625 w 6006665"/>
                  <a:gd name="connsiteY296-12822" fmla="*/ 2515618 h 3006470"/>
                  <a:gd name="connsiteX297-12823" fmla="*/ 2424718 w 6006665"/>
                  <a:gd name="connsiteY297-12824" fmla="*/ 2515618 h 3006470"/>
                  <a:gd name="connsiteX298-12825" fmla="*/ 2398858 w 6006665"/>
                  <a:gd name="connsiteY298-12826" fmla="*/ 2502687 h 3006470"/>
                  <a:gd name="connsiteX299-12827" fmla="*/ 2350272 w 6006665"/>
                  <a:gd name="connsiteY299-12828" fmla="*/ 2526980 h 3006470"/>
                  <a:gd name="connsiteX300-12829" fmla="*/ 2282098 w 6006665"/>
                  <a:gd name="connsiteY300-12830" fmla="*/ 2574702 h 3006470"/>
                  <a:gd name="connsiteX301-12831" fmla="*/ 2238921 w 6006665"/>
                  <a:gd name="connsiteY301-12832" fmla="*/ 2586064 h 3006470"/>
                  <a:gd name="connsiteX302-12833" fmla="*/ 2227559 w 6006665"/>
                  <a:gd name="connsiteY302-12834" fmla="*/ 2590609 h 3006470"/>
                  <a:gd name="connsiteX303-12835" fmla="*/ 2225178 w 6006665"/>
                  <a:gd name="connsiteY303-12836" fmla="*/ 2586799 h 3006470"/>
                  <a:gd name="connsiteX304-12837" fmla="*/ 2215652 w 6006665"/>
                  <a:gd name="connsiteY304-12838" fmla="*/ 2590609 h 3006470"/>
                  <a:gd name="connsiteX305-12839" fmla="*/ 2193596 w 6006665"/>
                  <a:gd name="connsiteY305-12840" fmla="*/ 2555320 h 3006470"/>
                  <a:gd name="connsiteX306-12841" fmla="*/ 2157112 w 6006665"/>
                  <a:gd name="connsiteY306-12842" fmla="*/ 2558795 h 3006470"/>
                  <a:gd name="connsiteX307-12843" fmla="*/ 2156291 w 6006665"/>
                  <a:gd name="connsiteY307-12844" fmla="*/ 2557739 h 3006470"/>
                  <a:gd name="connsiteX308-12845" fmla="*/ 2145205 w 6006665"/>
                  <a:gd name="connsiteY308-12846" fmla="*/ 2558795 h 3006470"/>
                  <a:gd name="connsiteX309-12847" fmla="*/ 2129298 w 6006665"/>
                  <a:gd name="connsiteY309-12848" fmla="*/ 2538343 h 3006470"/>
                  <a:gd name="connsiteX310-12849" fmla="*/ 2086121 w 6006665"/>
                  <a:gd name="connsiteY310-12850" fmla="*/ 2495166 h 3006470"/>
                  <a:gd name="connsiteX311-12851" fmla="*/ 1811153 w 6006665"/>
                  <a:gd name="connsiteY311-12852" fmla="*/ 2295189 h 3006470"/>
                  <a:gd name="connsiteX312-12853" fmla="*/ 1748069 w 6006665"/>
                  <a:gd name="connsiteY312-12854" fmla="*/ 2333821 h 3006470"/>
                  <a:gd name="connsiteX313-12855" fmla="*/ 1711709 w 6006665"/>
                  <a:gd name="connsiteY313-12856" fmla="*/ 2338366 h 3006470"/>
                  <a:gd name="connsiteX314-12857" fmla="*/ 1711926 w 6006665"/>
                  <a:gd name="connsiteY314-12858" fmla="*/ 2336850 h 3006470"/>
                  <a:gd name="connsiteX315-12859" fmla="*/ 1699803 w 6006665"/>
                  <a:gd name="connsiteY315-12860" fmla="*/ 2338366 h 3006470"/>
                  <a:gd name="connsiteX316-12861" fmla="*/ 1704347 w 6006665"/>
                  <a:gd name="connsiteY316-12862" fmla="*/ 2306551 h 3006470"/>
                  <a:gd name="connsiteX317-12863" fmla="*/ 1662460 w 6006665"/>
                  <a:gd name="connsiteY317-12864" fmla="*/ 2288600 h 3006470"/>
                  <a:gd name="connsiteX318-12865" fmla="*/ 1629901 w 6006665"/>
                  <a:gd name="connsiteY318-12866" fmla="*/ 2302006 h 3006470"/>
                  <a:gd name="connsiteX319-12867" fmla="*/ 1629300 w 6006665"/>
                  <a:gd name="connsiteY319-12868" fmla="*/ 2297351 h 3006470"/>
                  <a:gd name="connsiteX320-12869" fmla="*/ 1617994 w 6006665"/>
                  <a:gd name="connsiteY320-12870" fmla="*/ 2302006 h 3006470"/>
                  <a:gd name="connsiteX321-12871" fmla="*/ 1608904 w 6006665"/>
                  <a:gd name="connsiteY321-12872" fmla="*/ 2231560 h 3006470"/>
                  <a:gd name="connsiteX322-12873" fmla="*/ 1552684 w 6006665"/>
                  <a:gd name="connsiteY322-12874" fmla="*/ 2221867 h 3006470"/>
                  <a:gd name="connsiteX323-12875" fmla="*/ 1518550 w 6006665"/>
                  <a:gd name="connsiteY323-12876" fmla="*/ 2247467 h 3006470"/>
                  <a:gd name="connsiteX324-12877" fmla="*/ 1425379 w 6006665"/>
                  <a:gd name="connsiteY324-12878" fmla="*/ 2267919 h 3006470"/>
                  <a:gd name="connsiteX325-12879" fmla="*/ 1409472 w 6006665"/>
                  <a:gd name="connsiteY325-12880" fmla="*/ 2286099 h 3006470"/>
                  <a:gd name="connsiteX326-12881" fmla="*/ 1270852 w 6006665"/>
                  <a:gd name="connsiteY326-12882" fmla="*/ 2306551 h 3006470"/>
                  <a:gd name="connsiteX327-12883" fmla="*/ 1254945 w 6006665"/>
                  <a:gd name="connsiteY327-12884" fmla="*/ 2327003 h 3006470"/>
                  <a:gd name="connsiteX328-12885" fmla="*/ 1282214 w 6006665"/>
                  <a:gd name="connsiteY328-12886" fmla="*/ 2370180 h 3006470"/>
                  <a:gd name="connsiteX329-12887" fmla="*/ 1243582 w 6006665"/>
                  <a:gd name="connsiteY329-12888" fmla="*/ 2386087 h 3006470"/>
                  <a:gd name="connsiteX330-12889" fmla="*/ 1254945 w 6006665"/>
                  <a:gd name="connsiteY330-12890" fmla="*/ 2404267 h 3006470"/>
                  <a:gd name="connsiteX331-12891" fmla="*/ 1216313 w 6006665"/>
                  <a:gd name="connsiteY331-12892" fmla="*/ 2429264 h 3006470"/>
                  <a:gd name="connsiteX332-12893" fmla="*/ 1275397 w 6006665"/>
                  <a:gd name="connsiteY332-12894" fmla="*/ 2472441 h 3006470"/>
                  <a:gd name="connsiteX333-12895" fmla="*/ 1270852 w 6006665"/>
                  <a:gd name="connsiteY333-12896" fmla="*/ 2499711 h 3006470"/>
                  <a:gd name="connsiteX334-12897" fmla="*/ 1259108 w 6006665"/>
                  <a:gd name="connsiteY334-12898" fmla="*/ 2498732 h 3006470"/>
                  <a:gd name="connsiteX335-12899" fmla="*/ 1258945 w 6006665"/>
                  <a:gd name="connsiteY335-12900" fmla="*/ 2499711 h 3006470"/>
                  <a:gd name="connsiteX336-12901" fmla="*/ 1215644 w 6006665"/>
                  <a:gd name="connsiteY336-12902" fmla="*/ 2496102 h 3006470"/>
                  <a:gd name="connsiteX337-12903" fmla="*/ 1204950 w 6006665"/>
                  <a:gd name="connsiteY337-12904" fmla="*/ 2511073 h 3006470"/>
                  <a:gd name="connsiteX338-12905" fmla="*/ 1196495 w 6006665"/>
                  <a:gd name="connsiteY338-12906" fmla="*/ 2506241 h 3006470"/>
                  <a:gd name="connsiteX339-12907" fmla="*/ 1193043 w 6006665"/>
                  <a:gd name="connsiteY339-12908" fmla="*/ 2511073 h 3006470"/>
                  <a:gd name="connsiteX340-12909" fmla="*/ 1145322 w 6006665"/>
                  <a:gd name="connsiteY340-12910" fmla="*/ 2483803 h 3006470"/>
                  <a:gd name="connsiteX341-12911" fmla="*/ 1098145 w 6006665"/>
                  <a:gd name="connsiteY341-12912" fmla="*/ 2483803 h 3006470"/>
                  <a:gd name="connsiteX342-12913" fmla="*/ 1061785 w 6006665"/>
                  <a:gd name="connsiteY342-12914" fmla="*/ 2511073 h 3006470"/>
                  <a:gd name="connsiteX343-12915" fmla="*/ 1055322 w 6006665"/>
                  <a:gd name="connsiteY343-12916" fmla="*/ 2506990 h 3006470"/>
                  <a:gd name="connsiteX344-12917" fmla="*/ 1049878 w 6006665"/>
                  <a:gd name="connsiteY344-12918" fmla="*/ 2511073 h 3006470"/>
                  <a:gd name="connsiteX345-12919" fmla="*/ 1006701 w 6006665"/>
                  <a:gd name="connsiteY345-12920" fmla="*/ 2483803 h 3006470"/>
                  <a:gd name="connsiteX346-12921" fmla="*/ 924893 w 6006665"/>
                  <a:gd name="connsiteY346-12922" fmla="*/ 2447444 h 3006470"/>
                  <a:gd name="connsiteX347-12923" fmla="*/ 877716 w 6006665"/>
                  <a:gd name="connsiteY347-12924" fmla="*/ 2447444 h 3006470"/>
                  <a:gd name="connsiteX348-12925" fmla="*/ 802724 w 6006665"/>
                  <a:gd name="connsiteY348-12926" fmla="*/ 2511073 h 3006470"/>
                  <a:gd name="connsiteX349-12927" fmla="*/ 798179 w 6006665"/>
                  <a:gd name="connsiteY349-12928" fmla="*/ 2554250 h 3006470"/>
                  <a:gd name="connsiteX350-12929" fmla="*/ 787406 w 6006665"/>
                  <a:gd name="connsiteY350-12930" fmla="*/ 2543477 h 3006470"/>
                  <a:gd name="connsiteX351-12931" fmla="*/ 786272 w 6006665"/>
                  <a:gd name="connsiteY351-12932" fmla="*/ 2554250 h 3006470"/>
                  <a:gd name="connsiteX352-12933" fmla="*/ 756063 w 6006665"/>
                  <a:gd name="connsiteY352-12934" fmla="*/ 2524040 h 3006470"/>
                  <a:gd name="connsiteX353-12935" fmla="*/ 732278 w 6006665"/>
                  <a:gd name="connsiteY353-12936" fmla="*/ 2581519 h 3006470"/>
                  <a:gd name="connsiteX354-12937" fmla="*/ 743640 w 6006665"/>
                  <a:gd name="connsiteY354-12938" fmla="*/ 2590609 h 3006470"/>
                  <a:gd name="connsiteX355-12939" fmla="*/ 723188 w 6006665"/>
                  <a:gd name="connsiteY355-12940" fmla="*/ 2633786 h 3006470"/>
                  <a:gd name="connsiteX356-12941" fmla="*/ 747026 w 6006665"/>
                  <a:gd name="connsiteY356-12942" fmla="*/ 2670627 h 3006470"/>
                  <a:gd name="connsiteX357-12943" fmla="*/ 763548 w 6006665"/>
                  <a:gd name="connsiteY357-12944" fmla="*/ 2667873 h 3006470"/>
                  <a:gd name="connsiteX358-12945" fmla="*/ 764871 w 6006665"/>
                  <a:gd name="connsiteY358-12946" fmla="*/ 2669637 h 3006470"/>
                  <a:gd name="connsiteX359-12947" fmla="*/ 775455 w 6006665"/>
                  <a:gd name="connsiteY359-12948" fmla="*/ 2667873 h 3006470"/>
                  <a:gd name="connsiteX360-12949" fmla="*/ 802724 w 6006665"/>
                  <a:gd name="connsiteY360-12950" fmla="*/ 2704232 h 3006470"/>
                  <a:gd name="connsiteX361-12951" fmla="*/ 798179 w 6006665"/>
                  <a:gd name="connsiteY361-12952" fmla="*/ 2731502 h 3006470"/>
                  <a:gd name="connsiteX362-12953" fmla="*/ 818632 w 6006665"/>
                  <a:gd name="connsiteY362-12954" fmla="*/ 2742864 h 3006470"/>
                  <a:gd name="connsiteX363-12955" fmla="*/ 802724 w 6006665"/>
                  <a:gd name="connsiteY363-12956" fmla="*/ 2774679 h 3006470"/>
                  <a:gd name="connsiteX364-12957" fmla="*/ 766365 w 6006665"/>
                  <a:gd name="connsiteY364-12958" fmla="*/ 2779224 h 3006470"/>
                  <a:gd name="connsiteX365-12959" fmla="*/ 727733 w 6006665"/>
                  <a:gd name="connsiteY365-12960" fmla="*/ 2838308 h 3006470"/>
                  <a:gd name="connsiteX366-12961" fmla="*/ 759548 w 6006665"/>
                  <a:gd name="connsiteY366-12962" fmla="*/ 2881485 h 3006470"/>
                  <a:gd name="connsiteX367-12963" fmla="*/ 759548 w 6006665"/>
                  <a:gd name="connsiteY367-12964" fmla="*/ 2920116 h 3006470"/>
                  <a:gd name="connsiteX368-12965" fmla="*/ 798179 w 6006665"/>
                  <a:gd name="connsiteY368-12966" fmla="*/ 2979201 h 3006470"/>
                  <a:gd name="connsiteX369-12967" fmla="*/ 775455 w 6006665"/>
                  <a:gd name="connsiteY369-12968" fmla="*/ 2995108 h 3006470"/>
                  <a:gd name="connsiteX370-12969" fmla="*/ 770910 w 6006665"/>
                  <a:gd name="connsiteY370-12970" fmla="*/ 3006470 h 3006470"/>
                  <a:gd name="connsiteX371-12971" fmla="*/ 759003 w 6006665"/>
                  <a:gd name="connsiteY371-12972" fmla="*/ 3006470 h 3006470"/>
                  <a:gd name="connsiteX372-12973" fmla="*/ 755003 w 6006665"/>
                  <a:gd name="connsiteY372-12974" fmla="*/ 3006470 h 3006470"/>
                  <a:gd name="connsiteX373-12975" fmla="*/ 743096 w 6006665"/>
                  <a:gd name="connsiteY373-12976" fmla="*/ 3006470 h 3006470"/>
                  <a:gd name="connsiteX374-12977" fmla="*/ 715826 w 6006665"/>
                  <a:gd name="connsiteY374-12978" fmla="*/ 2972383 h 3006470"/>
                  <a:gd name="connsiteX375-12979" fmla="*/ 704464 w 6006665"/>
                  <a:gd name="connsiteY375-12980" fmla="*/ 2972383 h 3006470"/>
                  <a:gd name="connsiteX376-12981" fmla="*/ 684012 w 6006665"/>
                  <a:gd name="connsiteY376-12982" fmla="*/ 2963293 h 3006470"/>
                  <a:gd name="connsiteX377-12983" fmla="*/ 672649 w 6006665"/>
                  <a:gd name="connsiteY377-12984" fmla="*/ 2940569 h 3006470"/>
                  <a:gd name="connsiteX378-12985" fmla="*/ 645222 w 6006665"/>
                  <a:gd name="connsiteY378-12986" fmla="*/ 2932732 h 3006470"/>
                  <a:gd name="connsiteX379-12987" fmla="*/ 625472 w 6006665"/>
                  <a:gd name="connsiteY379-12988" fmla="*/ 2936024 h 3006470"/>
                  <a:gd name="connsiteX380-12989" fmla="*/ 623771 w 6006665"/>
                  <a:gd name="connsiteY380-12990" fmla="*/ 2934323 h 3006470"/>
                  <a:gd name="connsiteX381-12991" fmla="*/ 613565 w 6006665"/>
                  <a:gd name="connsiteY381-12992" fmla="*/ 2936024 h 3006470"/>
                  <a:gd name="connsiteX382-12993" fmla="*/ 609020 w 6006665"/>
                  <a:gd name="connsiteY382-12994" fmla="*/ 2931479 h 3006470"/>
                  <a:gd name="connsiteX383-12995" fmla="*/ 559026 w 6006665"/>
                  <a:gd name="connsiteY383-12996" fmla="*/ 2904209 h 3006470"/>
                  <a:gd name="connsiteX384-12997" fmla="*/ 506760 w 6006665"/>
                  <a:gd name="connsiteY384-12998" fmla="*/ 2897392 h 3006470"/>
                  <a:gd name="connsiteX385-12999" fmla="*/ 483280 w 6006665"/>
                  <a:gd name="connsiteY385-13000" fmla="*/ 2890683 h 3006470"/>
                  <a:gd name="connsiteX386-13001" fmla="*/ 480035 w 6006665"/>
                  <a:gd name="connsiteY386-13002" fmla="*/ 2892847 h 3006470"/>
                  <a:gd name="connsiteX387-13003" fmla="*/ 475042 w 6006665"/>
                  <a:gd name="connsiteY387-13004" fmla="*/ 2888329 h 3006470"/>
                  <a:gd name="connsiteX388-13005" fmla="*/ 474945 w 6006665"/>
                  <a:gd name="connsiteY388-13006" fmla="*/ 2888302 h 3006470"/>
                  <a:gd name="connsiteX389-13007" fmla="*/ 468128 w 6006665"/>
                  <a:gd name="connsiteY389-13008" fmla="*/ 2892847 h 3006470"/>
                  <a:gd name="connsiteX390-13009" fmla="*/ 420406 w 6006665"/>
                  <a:gd name="connsiteY390-13010" fmla="*/ 2849670 h 3006470"/>
                  <a:gd name="connsiteX391-13011" fmla="*/ 381774 w 6006665"/>
                  <a:gd name="connsiteY391-13012" fmla="*/ 2833763 h 3006470"/>
                  <a:gd name="connsiteX392-13013" fmla="*/ 349960 w 6006665"/>
                  <a:gd name="connsiteY392-13014" fmla="*/ 2801948 h 3006470"/>
                  <a:gd name="connsiteX393-13015" fmla="*/ 377229 w 6006665"/>
                  <a:gd name="connsiteY393-13016" fmla="*/ 2795131 h 3006470"/>
                  <a:gd name="connsiteX394-13017" fmla="*/ 404499 w 6006665"/>
                  <a:gd name="connsiteY394-13018" fmla="*/ 2747409 h 3006470"/>
                  <a:gd name="connsiteX395-13019" fmla="*/ 388591 w 6006665"/>
                  <a:gd name="connsiteY395-13020" fmla="*/ 2731502 h 3006470"/>
                  <a:gd name="connsiteX396-13021" fmla="*/ 440858 w 6006665"/>
                  <a:gd name="connsiteY396-13022" fmla="*/ 2704232 h 3006470"/>
                  <a:gd name="connsiteX397-13023" fmla="*/ 440858 w 6006665"/>
                  <a:gd name="connsiteY397-13024" fmla="*/ 2701176 h 3006470"/>
                  <a:gd name="connsiteX398-13025" fmla="*/ 416406 w 6006665"/>
                  <a:gd name="connsiteY398-13026" fmla="*/ 2704232 h 3006470"/>
                  <a:gd name="connsiteX399-13027" fmla="*/ 416406 w 6006665"/>
                  <a:gd name="connsiteY399-13028" fmla="*/ 2702744 h 3006470"/>
                  <a:gd name="connsiteX400-13029" fmla="*/ 404499 w 6006665"/>
                  <a:gd name="connsiteY400-13030" fmla="*/ 2704232 h 3006470"/>
                  <a:gd name="connsiteX401-13031" fmla="*/ 404499 w 6006665"/>
                  <a:gd name="connsiteY401-13032" fmla="*/ 2683780 h 3006470"/>
                  <a:gd name="connsiteX402-13033" fmla="*/ 424951 w 6006665"/>
                  <a:gd name="connsiteY402-13034" fmla="*/ 2667873 h 3006470"/>
                  <a:gd name="connsiteX403-13035" fmla="*/ 463583 w 6006665"/>
                  <a:gd name="connsiteY403-13036" fmla="*/ 2661056 h 3006470"/>
                  <a:gd name="connsiteX404-13037" fmla="*/ 468128 w 6006665"/>
                  <a:gd name="connsiteY404-13038" fmla="*/ 2645148 h 3006470"/>
                  <a:gd name="connsiteX405-13039" fmla="*/ 456765 w 6006665"/>
                  <a:gd name="connsiteY405-13040" fmla="*/ 2613334 h 3006470"/>
                  <a:gd name="connsiteX406-13041" fmla="*/ 474945 w 6006665"/>
                  <a:gd name="connsiteY406-13042" fmla="*/ 2586064 h 3006470"/>
                  <a:gd name="connsiteX407-13043" fmla="*/ 474945 w 6006665"/>
                  <a:gd name="connsiteY407-13044" fmla="*/ 2565612 h 3006470"/>
                  <a:gd name="connsiteX408-13045" fmla="*/ 420406 w 6006665"/>
                  <a:gd name="connsiteY408-13046" fmla="*/ 2547432 h 3006470"/>
                  <a:gd name="connsiteX409-13047" fmla="*/ 409588 w 6006665"/>
                  <a:gd name="connsiteY409-13048" fmla="*/ 2547432 h 3006470"/>
                  <a:gd name="connsiteX410-13049" fmla="*/ 397681 w 6006665"/>
                  <a:gd name="connsiteY410-13050" fmla="*/ 2547432 h 3006470"/>
                  <a:gd name="connsiteX411-13051" fmla="*/ 379485 w 6006665"/>
                  <a:gd name="connsiteY411-13052" fmla="*/ 2525193 h 3006470"/>
                  <a:gd name="connsiteX412-13053" fmla="*/ 357322 w 6006665"/>
                  <a:gd name="connsiteY412-13054" fmla="*/ 2531525 h 3006470"/>
                  <a:gd name="connsiteX413-13055" fmla="*/ 352842 w 6006665"/>
                  <a:gd name="connsiteY413-13056" fmla="*/ 2529403 h 3006470"/>
                  <a:gd name="connsiteX414-13057" fmla="*/ 345415 w 6006665"/>
                  <a:gd name="connsiteY414-13058" fmla="*/ 2531525 h 3006470"/>
                  <a:gd name="connsiteX415-13059" fmla="*/ 302238 w 6006665"/>
                  <a:gd name="connsiteY415-13060" fmla="*/ 2511073 h 3006470"/>
                  <a:gd name="connsiteX416-13061" fmla="*/ 302238 w 6006665"/>
                  <a:gd name="connsiteY416-13062" fmla="*/ 2499711 h 3006470"/>
                  <a:gd name="connsiteX417-13063" fmla="*/ 286331 w 6006665"/>
                  <a:gd name="connsiteY417-13064" fmla="*/ 2472441 h 3006470"/>
                  <a:gd name="connsiteX418-13065" fmla="*/ 270968 w 6006665"/>
                  <a:gd name="connsiteY418-13066" fmla="*/ 2472441 h 3006470"/>
                  <a:gd name="connsiteX419-13067" fmla="*/ 259061 w 6006665"/>
                  <a:gd name="connsiteY419-13068" fmla="*/ 2472441 h 3006470"/>
                  <a:gd name="connsiteX420-13069" fmla="*/ 254516 w 6006665"/>
                  <a:gd name="connsiteY420-13070" fmla="*/ 2456534 h 3006470"/>
                  <a:gd name="connsiteX421-13071" fmla="*/ 263606 w 6006665"/>
                  <a:gd name="connsiteY421-13072" fmla="*/ 2440627 h 3006470"/>
                  <a:gd name="connsiteX422-13073" fmla="*/ 243991 w 6006665"/>
                  <a:gd name="connsiteY422-13074" fmla="*/ 2410114 h 3006470"/>
                  <a:gd name="connsiteX423-13075" fmla="*/ 216429 w 6006665"/>
                  <a:gd name="connsiteY423-13076" fmla="*/ 2413357 h 3006470"/>
                  <a:gd name="connsiteX424-13077" fmla="*/ 212956 w 6006665"/>
                  <a:gd name="connsiteY424-13078" fmla="*/ 2412365 h 3006470"/>
                  <a:gd name="connsiteX425-13079" fmla="*/ 204522 w 6006665"/>
                  <a:gd name="connsiteY425-13080" fmla="*/ 2413357 h 3006470"/>
                  <a:gd name="connsiteX426-13081" fmla="*/ 199623 w 6006665"/>
                  <a:gd name="connsiteY426-13082" fmla="*/ 2411957 h 3006470"/>
                  <a:gd name="connsiteX427-13083" fmla="*/ 195977 w 6006665"/>
                  <a:gd name="connsiteY427-13084" fmla="*/ 2424719 h 3006470"/>
                  <a:gd name="connsiteX428-13085" fmla="*/ 184968 w 6006665"/>
                  <a:gd name="connsiteY428-13086" fmla="*/ 2421574 h 3006470"/>
                  <a:gd name="connsiteX429-13087" fmla="*/ 184070 w 6006665"/>
                  <a:gd name="connsiteY429-13088" fmla="*/ 2424719 h 3006470"/>
                  <a:gd name="connsiteX430-13089" fmla="*/ 168163 w 6006665"/>
                  <a:gd name="connsiteY430-13090" fmla="*/ 2420184 h 3006470"/>
                  <a:gd name="connsiteX431-13091" fmla="*/ 156800 w 6006665"/>
                  <a:gd name="connsiteY431-13092" fmla="*/ 2381542 h 3006470"/>
                  <a:gd name="connsiteX432-13093" fmla="*/ 152255 w 6006665"/>
                  <a:gd name="connsiteY432-13094" fmla="*/ 2365635 h 3006470"/>
                  <a:gd name="connsiteX433-13095" fmla="*/ 156800 w 6006665"/>
                  <a:gd name="connsiteY433-13096" fmla="*/ 2361090 h 3006470"/>
                  <a:gd name="connsiteX434-13097" fmla="*/ 168707 w 6006665"/>
                  <a:gd name="connsiteY434-13098" fmla="*/ 2361090 h 3006470"/>
                  <a:gd name="connsiteX435-13099" fmla="*/ 188615 w 6006665"/>
                  <a:gd name="connsiteY435-13100" fmla="*/ 2361090 h 3006470"/>
                  <a:gd name="connsiteX436-13101" fmla="*/ 199977 w 6006665"/>
                  <a:gd name="connsiteY436-13102" fmla="*/ 2349728 h 3006470"/>
                  <a:gd name="connsiteX437-13103" fmla="*/ 188615 w 6006665"/>
                  <a:gd name="connsiteY437-13104" fmla="*/ 2327003 h 3006470"/>
                  <a:gd name="connsiteX438-13105" fmla="*/ 168163 w 6006665"/>
                  <a:gd name="connsiteY438-13106" fmla="*/ 2317914 h 3006470"/>
                  <a:gd name="connsiteX439-13107" fmla="*/ 168163 w 6006665"/>
                  <a:gd name="connsiteY439-13108" fmla="*/ 2311096 h 3006470"/>
                  <a:gd name="connsiteX440-13109" fmla="*/ 152255 w 6006665"/>
                  <a:gd name="connsiteY440-13110" fmla="*/ 2295189 h 3006470"/>
                  <a:gd name="connsiteX441-13111" fmla="*/ 129531 w 6006665"/>
                  <a:gd name="connsiteY441-13112" fmla="*/ 2258829 h 3006470"/>
                  <a:gd name="connsiteX442-13113" fmla="*/ 140893 w 6006665"/>
                  <a:gd name="connsiteY442-13114" fmla="*/ 2236105 h 3006470"/>
                  <a:gd name="connsiteX443-13115" fmla="*/ 136348 w 6006665"/>
                  <a:gd name="connsiteY443-13116" fmla="*/ 2208835 h 3006470"/>
                  <a:gd name="connsiteX444-13117" fmla="*/ 103789 w 6006665"/>
                  <a:gd name="connsiteY444-13118" fmla="*/ 2195428 h 3006470"/>
                  <a:gd name="connsiteX445-13119" fmla="*/ 93716 w 6006665"/>
                  <a:gd name="connsiteY445-13120" fmla="*/ 2199745 h 3006470"/>
                  <a:gd name="connsiteX446-13121" fmla="*/ 91868 w 6006665"/>
                  <a:gd name="connsiteY446-13122" fmla="*/ 2195434 h 3006470"/>
                  <a:gd name="connsiteX447-13123" fmla="*/ 81809 w 6006665"/>
                  <a:gd name="connsiteY447-13124" fmla="*/ 2199745 h 3006470"/>
                  <a:gd name="connsiteX448-13125" fmla="*/ 74992 w 6006665"/>
                  <a:gd name="connsiteY448-13126" fmla="*/ 2183838 h 3006470"/>
                  <a:gd name="connsiteX449-13127" fmla="*/ 34087 w 6006665"/>
                  <a:gd name="connsiteY449-13128" fmla="*/ 2172476 h 3006470"/>
                  <a:gd name="connsiteX450-13129" fmla="*/ 22725 w 6006665"/>
                  <a:gd name="connsiteY450-13130" fmla="*/ 2129299 h 3006470"/>
                  <a:gd name="connsiteX451-13131" fmla="*/ 22725 w 6006665"/>
                  <a:gd name="connsiteY451-13132" fmla="*/ 2097484 h 3006470"/>
                  <a:gd name="connsiteX452-13133" fmla="*/ 0 w 6006665"/>
                  <a:gd name="connsiteY452-13134" fmla="*/ 2081577 h 3006470"/>
                  <a:gd name="connsiteX453-13135" fmla="*/ 15907 w 6006665"/>
                  <a:gd name="connsiteY453-13136" fmla="*/ 2058853 h 3006470"/>
                  <a:gd name="connsiteX454-13137" fmla="*/ 6818 w 6006665"/>
                  <a:gd name="connsiteY454-13138" fmla="*/ 1995224 h 3006470"/>
                  <a:gd name="connsiteX455-13139" fmla="*/ 34087 w 6006665"/>
                  <a:gd name="connsiteY455-13140" fmla="*/ 1952047 h 3006470"/>
                  <a:gd name="connsiteX456-13141" fmla="*/ 27270 w 6006665"/>
                  <a:gd name="connsiteY456-13142" fmla="*/ 1940685 h 3006470"/>
                  <a:gd name="connsiteX457-13143" fmla="*/ 70447 w 6006665"/>
                  <a:gd name="connsiteY457-13144" fmla="*/ 1902053 h 3006470"/>
                  <a:gd name="connsiteX458-13145" fmla="*/ 27270 w 6006665"/>
                  <a:gd name="connsiteY458-13146" fmla="*/ 1865693 h 3006470"/>
                  <a:gd name="connsiteX459-13147" fmla="*/ 109078 w 6006665"/>
                  <a:gd name="connsiteY459-13148" fmla="*/ 1767977 h 3006470"/>
                  <a:gd name="connsiteX460-13149" fmla="*/ 145438 w 6006665"/>
                  <a:gd name="connsiteY460-13150" fmla="*/ 1724800 h 3006470"/>
                  <a:gd name="connsiteX461-13151" fmla="*/ 156800 w 6006665"/>
                  <a:gd name="connsiteY461-13152" fmla="*/ 1681624 h 3006470"/>
                  <a:gd name="connsiteX462-13153" fmla="*/ 102261 w 6006665"/>
                  <a:gd name="connsiteY462-13154" fmla="*/ 1629357 h 3006470"/>
                  <a:gd name="connsiteX463-13155" fmla="*/ 118168 w 6006665"/>
                  <a:gd name="connsiteY463-13156" fmla="*/ 1574818 h 3006470"/>
                  <a:gd name="connsiteX464-13157" fmla="*/ 86354 w 6006665"/>
                  <a:gd name="connsiteY464-13158" fmla="*/ 1511189 h 3006470"/>
                  <a:gd name="connsiteX465-13159" fmla="*/ 109078 w 6006665"/>
                  <a:gd name="connsiteY465-13160" fmla="*/ 1436197 h 3006470"/>
                  <a:gd name="connsiteX466-13161" fmla="*/ 70447 w 6006665"/>
                  <a:gd name="connsiteY466-13162" fmla="*/ 1333936 h 3006470"/>
                  <a:gd name="connsiteX467-13163" fmla="*/ 102261 w 6006665"/>
                  <a:gd name="connsiteY467-13164" fmla="*/ 1263490 h 3006470"/>
                  <a:gd name="connsiteX468-13165" fmla="*/ 43177 w 6006665"/>
                  <a:gd name="connsiteY468-13166" fmla="*/ 1197589 h 3006470"/>
                  <a:gd name="connsiteX469-13167" fmla="*/ 49994 w 6006665"/>
                  <a:gd name="connsiteY469-13168" fmla="*/ 1122597 h 3006470"/>
                  <a:gd name="connsiteX470-13169" fmla="*/ 81809 w 6006665"/>
                  <a:gd name="connsiteY470-13170" fmla="*/ 1118052 h 3006470"/>
                  <a:gd name="connsiteX471-13171" fmla="*/ 145438 w 6006665"/>
                  <a:gd name="connsiteY471-13172" fmla="*/ 1074876 h 3006470"/>
                  <a:gd name="connsiteX472-13173" fmla="*/ 184070 w 6006665"/>
                  <a:gd name="connsiteY472-13174" fmla="*/ 1036244 h 3006470"/>
                  <a:gd name="connsiteX473-13175" fmla="*/ 189699 w 6006665"/>
                  <a:gd name="connsiteY473-13176" fmla="*/ 1042522 h 3006470"/>
                  <a:gd name="connsiteX474-13177" fmla="*/ 195977 w 6006665"/>
                  <a:gd name="connsiteY474-13178" fmla="*/ 1036244 h 3006470"/>
                  <a:gd name="connsiteX475-13179" fmla="*/ 255061 w 6006665"/>
                  <a:gd name="connsiteY475-13180" fmla="*/ 1102145 h 3006470"/>
                  <a:gd name="connsiteX476-13181" fmla="*/ 350504 w 6006665"/>
                  <a:gd name="connsiteY476-13182" fmla="*/ 1122597 h 3006470"/>
                  <a:gd name="connsiteX477-13183" fmla="*/ 491397 w 6006665"/>
                  <a:gd name="connsiteY477-13184" fmla="*/ 1236221 h 3006470"/>
                  <a:gd name="connsiteX478-13185" fmla="*/ 523211 w 6006665"/>
                  <a:gd name="connsiteY478-13186" fmla="*/ 1283942 h 3006470"/>
                  <a:gd name="connsiteX479-13187" fmla="*/ 523211 w 6006665"/>
                  <a:gd name="connsiteY479-13188" fmla="*/ 1343026 h 3006470"/>
                  <a:gd name="connsiteX480-13189" fmla="*/ 486852 w 6006665"/>
                  <a:gd name="connsiteY480-13190" fmla="*/ 1397565 h 3006470"/>
                  <a:gd name="connsiteX481-13191" fmla="*/ 420951 w 6006665"/>
                  <a:gd name="connsiteY481-13192" fmla="*/ 1418018 h 3006470"/>
                  <a:gd name="connsiteX482-13193" fmla="*/ 415909 w 6006665"/>
                  <a:gd name="connsiteY482-13194" fmla="*/ 1415887 h 3006470"/>
                  <a:gd name="connsiteX483-13195" fmla="*/ 409044 w 6006665"/>
                  <a:gd name="connsiteY483-13196" fmla="*/ 1418018 h 3006470"/>
                  <a:gd name="connsiteX484-13197" fmla="*/ 252950 w 6006665"/>
                  <a:gd name="connsiteY484-13198" fmla="*/ 1352062 h 3006470"/>
                  <a:gd name="connsiteX485-13199" fmla="*/ 232336 w 6006665"/>
                  <a:gd name="connsiteY485-13200" fmla="*/ 1358934 h 3006470"/>
                  <a:gd name="connsiteX486-13201" fmla="*/ 291420 w 6006665"/>
                  <a:gd name="connsiteY486-13202" fmla="*/ 1429380 h 3006470"/>
                  <a:gd name="connsiteX487-13203" fmla="*/ 291420 w 6006665"/>
                  <a:gd name="connsiteY487-13204" fmla="*/ 1468012 h 3006470"/>
                  <a:gd name="connsiteX488-13205" fmla="*/ 298238 w 6006665"/>
                  <a:gd name="connsiteY488-13206" fmla="*/ 1554366 h 3006470"/>
                  <a:gd name="connsiteX489-13207" fmla="*/ 345959 w 6006665"/>
                  <a:gd name="connsiteY489-13208" fmla="*/ 1586180 h 3006470"/>
                  <a:gd name="connsiteX490-13209" fmla="*/ 362087 w 6006665"/>
                  <a:gd name="connsiteY490-13210" fmla="*/ 1595588 h 3006470"/>
                  <a:gd name="connsiteX491-13211" fmla="*/ 365867 w 6006665"/>
                  <a:gd name="connsiteY491-13212" fmla="*/ 1563455 h 3006470"/>
                  <a:gd name="connsiteX492-13213" fmla="*/ 345415 w 6006665"/>
                  <a:gd name="connsiteY492-13214" fmla="*/ 1527096 h 3006470"/>
                  <a:gd name="connsiteX493-13215" fmla="*/ 365867 w 6006665"/>
                  <a:gd name="connsiteY493-13216" fmla="*/ 1495281 h 3006470"/>
                  <a:gd name="connsiteX494-13217" fmla="*/ 374560 w 6006665"/>
                  <a:gd name="connsiteY494-13218" fmla="*/ 1500280 h 3006470"/>
                  <a:gd name="connsiteX495-13219" fmla="*/ 377774 w 6006665"/>
                  <a:gd name="connsiteY495-13220" fmla="*/ 1495281 h 3006470"/>
                  <a:gd name="connsiteX496-13221" fmla="*/ 461933 w 6006665"/>
                  <a:gd name="connsiteY496-13222" fmla="*/ 1543673 h 3006470"/>
                  <a:gd name="connsiteX497-13223" fmla="*/ 484035 w 6006665"/>
                  <a:gd name="connsiteY497-13224" fmla="*/ 1527096 h 3006470"/>
                  <a:gd name="connsiteX498-13225" fmla="*/ 463583 w 6006665"/>
                  <a:gd name="connsiteY498-13226" fmla="*/ 1461194 h 3006470"/>
                  <a:gd name="connsiteX499-13227" fmla="*/ 549936 w 6006665"/>
                  <a:gd name="connsiteY499-13228" fmla="*/ 1374841 h 3006470"/>
                  <a:gd name="connsiteX500-13229" fmla="*/ 559742 w 6006665"/>
                  <a:gd name="connsiteY500-13230" fmla="*/ 1376942 h 3006470"/>
                  <a:gd name="connsiteX501-13231" fmla="*/ 561843 w 6006665"/>
                  <a:gd name="connsiteY501-13232" fmla="*/ 1374841 h 3006470"/>
                  <a:gd name="connsiteX502-13233" fmla="*/ 593658 w 6006665"/>
                  <a:gd name="connsiteY502-13234" fmla="*/ 1381658 h 3006470"/>
                  <a:gd name="connsiteX503-13235" fmla="*/ 620945 w 6006665"/>
                  <a:gd name="connsiteY503-13236" fmla="*/ 1405535 h 3006470"/>
                  <a:gd name="connsiteX504-13237" fmla="*/ 640835 w 6006665"/>
                  <a:gd name="connsiteY504-13238" fmla="*/ 1349844 h 3006470"/>
                  <a:gd name="connsiteX505-13239" fmla="*/ 609020 w 6006665"/>
                  <a:gd name="connsiteY505-13240" fmla="*/ 1295305 h 3006470"/>
                  <a:gd name="connsiteX506-13241" fmla="*/ 624928 w 6006665"/>
                  <a:gd name="connsiteY506-13242" fmla="*/ 1236221 h 3006470"/>
                  <a:gd name="connsiteX507-13243" fmla="*/ 597658 w 6006665"/>
                  <a:gd name="connsiteY507-13244" fmla="*/ 1177136 h 3006470"/>
                  <a:gd name="connsiteX508-13245" fmla="*/ 611562 w 6006665"/>
                  <a:gd name="connsiteY508-13246" fmla="*/ 1181462 h 3006470"/>
                  <a:gd name="connsiteX509-13247" fmla="*/ 609565 w 6006665"/>
                  <a:gd name="connsiteY509-13248" fmla="*/ 1177136 h 3006470"/>
                  <a:gd name="connsiteX510-13249" fmla="*/ 711826 w 6006665"/>
                  <a:gd name="connsiteY510-13250" fmla="*/ 1208951 h 3006470"/>
                  <a:gd name="connsiteX511-13251" fmla="*/ 732278 w 6006665"/>
                  <a:gd name="connsiteY511-13252" fmla="*/ 1263490 h 3006470"/>
                  <a:gd name="connsiteX512-13253" fmla="*/ 684556 w 6006665"/>
                  <a:gd name="connsiteY512-13254" fmla="*/ 1274852 h 3006470"/>
                  <a:gd name="connsiteX513-13255" fmla="*/ 684556 w 6006665"/>
                  <a:gd name="connsiteY513-13256" fmla="*/ 1327119 h 3006470"/>
                  <a:gd name="connsiteX514-13257" fmla="*/ 713309 w 6006665"/>
                  <a:gd name="connsiteY514-13258" fmla="*/ 1355872 h 3006470"/>
                  <a:gd name="connsiteX515-13259" fmla="*/ 763548 w 6006665"/>
                  <a:gd name="connsiteY515-13260" fmla="*/ 1338481 h 3006470"/>
                  <a:gd name="connsiteX516-13261" fmla="*/ 770365 w 6006665"/>
                  <a:gd name="connsiteY516-13262" fmla="*/ 1279397 h 3006470"/>
                  <a:gd name="connsiteX517-13263" fmla="*/ 845357 w 6006665"/>
                  <a:gd name="connsiteY517-13264" fmla="*/ 1231676 h 3006470"/>
                  <a:gd name="connsiteX518-13265" fmla="*/ 972614 w 6006665"/>
                  <a:gd name="connsiteY518-13266" fmla="*/ 1145322 h 3006470"/>
                  <a:gd name="connsiteX519-13267" fmla="*/ 982566 w 6006665"/>
                  <a:gd name="connsiteY519-13268" fmla="*/ 1146649 h 3006470"/>
                  <a:gd name="connsiteX520-13269" fmla="*/ 984521 w 6006665"/>
                  <a:gd name="connsiteY520-13270" fmla="*/ 1145322 h 3006470"/>
                  <a:gd name="connsiteX521-13271" fmla="*/ 1018608 w 6006665"/>
                  <a:gd name="connsiteY521-13272" fmla="*/ 1149867 h 3006470"/>
                  <a:gd name="connsiteX522-13273" fmla="*/ 979977 w 6006665"/>
                  <a:gd name="connsiteY522-13274" fmla="*/ 1213496 h 3006470"/>
                  <a:gd name="connsiteX523-13275" fmla="*/ 1012666 w 6006665"/>
                  <a:gd name="connsiteY523-13276" fmla="*/ 1218657 h 3006470"/>
                  <a:gd name="connsiteX524-13277" fmla="*/ 1038516 w 6006665"/>
                  <a:gd name="connsiteY524-13278" fmla="*/ 1188499 h 3006470"/>
                  <a:gd name="connsiteX525-13279" fmla="*/ 1050423 w 6006665"/>
                  <a:gd name="connsiteY525-13280" fmla="*/ 1188499 h 3006470"/>
                  <a:gd name="connsiteX526-13281" fmla="*/ 1108962 w 6006665"/>
                  <a:gd name="connsiteY526-13282" fmla="*/ 1188499 h 3006470"/>
                  <a:gd name="connsiteX527-13283" fmla="*/ 1161229 w 6006665"/>
                  <a:gd name="connsiteY527-13284" fmla="*/ 1145322 h 3006470"/>
                  <a:gd name="connsiteX528-13285" fmla="*/ 1165711 w 6006665"/>
                  <a:gd name="connsiteY528-13286" fmla="*/ 1151456 h 3006470"/>
                  <a:gd name="connsiteX529-13287" fmla="*/ 1173136 w 6006665"/>
                  <a:gd name="connsiteY529-13288" fmla="*/ 1145322 h 3006470"/>
                  <a:gd name="connsiteX530-13289" fmla="*/ 1210035 w 6006665"/>
                  <a:gd name="connsiteY530-13290" fmla="*/ 1195815 h 3006470"/>
                  <a:gd name="connsiteX531-13291" fmla="*/ 1247583 w 6006665"/>
                  <a:gd name="connsiteY531-13292" fmla="*/ 1138505 h 3006470"/>
                  <a:gd name="connsiteX532-13293" fmla="*/ 1211223 w 6006665"/>
                  <a:gd name="connsiteY532-13294" fmla="*/ 1079421 h 3006470"/>
                  <a:gd name="connsiteX533-13295" fmla="*/ 1227130 w 6006665"/>
                  <a:gd name="connsiteY533-13296" fmla="*/ 1043061 h 3006470"/>
                  <a:gd name="connsiteX534-13297" fmla="*/ 1237665 w 6006665"/>
                  <a:gd name="connsiteY534-13298" fmla="*/ 1046199 h 3006470"/>
                  <a:gd name="connsiteX535-13299" fmla="*/ 1239037 w 6006665"/>
                  <a:gd name="connsiteY535-13300" fmla="*/ 1043061 h 3006470"/>
                  <a:gd name="connsiteX536-13301" fmla="*/ 1345843 w 6006665"/>
                  <a:gd name="connsiteY536-13302" fmla="*/ 1074876 h 3006470"/>
                  <a:gd name="connsiteX537-13303" fmla="*/ 1400382 w 6006665"/>
                  <a:gd name="connsiteY537-13304" fmla="*/ 1106690 h 3006470"/>
                  <a:gd name="connsiteX538-13305" fmla="*/ 1519756 w 6006665"/>
                  <a:gd name="connsiteY538-13306" fmla="*/ 1213274 h 3006470"/>
                  <a:gd name="connsiteX539-13307" fmla="*/ 1543003 w 6006665"/>
                  <a:gd name="connsiteY539-13308" fmla="*/ 1172592 h 3006470"/>
                  <a:gd name="connsiteX540-13309" fmla="*/ 1506643 w 6006665"/>
                  <a:gd name="connsiteY540-13310" fmla="*/ 1118052 h 3006470"/>
                  <a:gd name="connsiteX541-13311" fmla="*/ 1506643 w 6006665"/>
                  <a:gd name="connsiteY541-13312" fmla="*/ 1095328 h 3006470"/>
                  <a:gd name="connsiteX542-13313" fmla="*/ 1463467 w 6006665"/>
                  <a:gd name="connsiteY542-13314" fmla="*/ 1086238 h 3006470"/>
                  <a:gd name="connsiteX543-13315" fmla="*/ 1472556 w 6006665"/>
                  <a:gd name="connsiteY543-13316" fmla="*/ 1036244 h 3006470"/>
                  <a:gd name="connsiteX544-13317" fmla="*/ 1452104 w 6006665"/>
                  <a:gd name="connsiteY544-13318" fmla="*/ 949890 h 3006470"/>
                  <a:gd name="connsiteX545-13319" fmla="*/ 1452104 w 6006665"/>
                  <a:gd name="connsiteY545-13320" fmla="*/ 913531 h 3006470"/>
                  <a:gd name="connsiteX546-13321" fmla="*/ 1522551 w 6006665"/>
                  <a:gd name="connsiteY546-13322" fmla="*/ 811270 h 3006470"/>
                  <a:gd name="connsiteX547-13323" fmla="*/ 1543003 w 6006665"/>
                  <a:gd name="connsiteY547-13324" fmla="*/ 697647 h 3006470"/>
                  <a:gd name="connsiteX548-13325" fmla="*/ 1570272 w 6006665"/>
                  <a:gd name="connsiteY548-13326" fmla="*/ 677194 h 3006470"/>
                  <a:gd name="connsiteX549-13327" fmla="*/ 1578688 w 6006665"/>
                  <a:gd name="connsiteY549-13328" fmla="*/ 679813 h 3006470"/>
                  <a:gd name="connsiteX550-13329" fmla="*/ 1582179 w 6006665"/>
                  <a:gd name="connsiteY550-13330" fmla="*/ 677194 h 3006470"/>
                  <a:gd name="connsiteX551-13331" fmla="*/ 1684440 w 6006665"/>
                  <a:gd name="connsiteY551-13332" fmla="*/ 709009 h 3006470"/>
                  <a:gd name="connsiteX552-13333" fmla="*/ 1688985 w 6006665"/>
                  <a:gd name="connsiteY552-13334" fmla="*/ 779455 h 3006470"/>
                  <a:gd name="connsiteX553-13335" fmla="*/ 1652625 w 6006665"/>
                  <a:gd name="connsiteY553-13336" fmla="*/ 870354 h 3006470"/>
                  <a:gd name="connsiteX554-13337" fmla="*/ 1679895 w 6006665"/>
                  <a:gd name="connsiteY554-13338" fmla="*/ 908986 h 3006470"/>
                  <a:gd name="connsiteX555-13339" fmla="*/ 1688985 w 6006665"/>
                  <a:gd name="connsiteY555-13340" fmla="*/ 983977 h 3006470"/>
                  <a:gd name="connsiteX556-13341" fmla="*/ 1679895 w 6006665"/>
                  <a:gd name="connsiteY556-13342" fmla="*/ 1129415 h 3006470"/>
                  <a:gd name="connsiteX557-13343" fmla="*/ 1723072 w 6006665"/>
                  <a:gd name="connsiteY557-13344" fmla="*/ 1193044 h 3006470"/>
                  <a:gd name="connsiteX558-13345" fmla="*/ 1704892 w 6006665"/>
                  <a:gd name="connsiteY558-13346" fmla="*/ 1256673 h 3006470"/>
                  <a:gd name="connsiteX559-13347" fmla="*/ 1636718 w 6006665"/>
                  <a:gd name="connsiteY559-13348" fmla="*/ 1393021 h 3006470"/>
                  <a:gd name="connsiteX560-13349" fmla="*/ 1662494 w 6006665"/>
                  <a:gd name="connsiteY560-13350" fmla="*/ 1399465 h 3006470"/>
                  <a:gd name="connsiteX561-13351" fmla="*/ 1677078 w 6006665"/>
                  <a:gd name="connsiteY561-13352" fmla="*/ 1370296 h 3006470"/>
                  <a:gd name="connsiteX562-13353" fmla="*/ 1720255 w 6006665"/>
                  <a:gd name="connsiteY562-13354" fmla="*/ 1349844 h 3006470"/>
                  <a:gd name="connsiteX563-13355" fmla="*/ 1731617 w 6006665"/>
                  <a:gd name="connsiteY563-13356" fmla="*/ 1299850 h 3006470"/>
                  <a:gd name="connsiteX564-13357" fmla="*/ 1758887 w 6006665"/>
                  <a:gd name="connsiteY564-13358" fmla="*/ 1256673 h 3006470"/>
                  <a:gd name="connsiteX565-13359" fmla="*/ 1736162 w 6006665"/>
                  <a:gd name="connsiteY565-13360" fmla="*/ 1197589 h 3006470"/>
                  <a:gd name="connsiteX566-13361" fmla="*/ 1758887 w 6006665"/>
                  <a:gd name="connsiteY566-13362" fmla="*/ 1133960 h 3006470"/>
                  <a:gd name="connsiteX567-13363" fmla="*/ 1715710 w 6006665"/>
                  <a:gd name="connsiteY567-13364" fmla="*/ 1122597 h 3006470"/>
                  <a:gd name="connsiteX568-13365" fmla="*/ 1704347 w 6006665"/>
                  <a:gd name="connsiteY568-13366" fmla="*/ 1070331 h 3006470"/>
                  <a:gd name="connsiteX569-13367" fmla="*/ 1736162 w 6006665"/>
                  <a:gd name="connsiteY569-13368" fmla="*/ 961252 h 3006470"/>
                  <a:gd name="connsiteX570-13369" fmla="*/ 1688440 w 6006665"/>
                  <a:gd name="connsiteY570-13370" fmla="*/ 865809 h 3006470"/>
                  <a:gd name="connsiteX571-13371" fmla="*/ 1752069 w 6006665"/>
                  <a:gd name="connsiteY571-13372" fmla="*/ 788545 h 3006470"/>
                  <a:gd name="connsiteX572-13373" fmla="*/ 1747524 w 6006665"/>
                  <a:gd name="connsiteY572-13374" fmla="*/ 704464 h 3006470"/>
                  <a:gd name="connsiteX573-13375" fmla="*/ 1763431 w 6006665"/>
                  <a:gd name="connsiteY573-13376" fmla="*/ 697647 h 3006470"/>
                  <a:gd name="connsiteX574-13377" fmla="*/ 1764877 w 6006665"/>
                  <a:gd name="connsiteY574-13378" fmla="*/ 702130 h 3006470"/>
                  <a:gd name="connsiteX575-13379" fmla="*/ 1775339 w 6006665"/>
                  <a:gd name="connsiteY575-13380" fmla="*/ 697647 h 3006470"/>
                  <a:gd name="connsiteX576-13381" fmla="*/ 1798063 w 6006665"/>
                  <a:gd name="connsiteY576-13382" fmla="*/ 768093 h 3006470"/>
                  <a:gd name="connsiteX577-13383" fmla="*/ 1791454 w 6006665"/>
                  <a:gd name="connsiteY577-13384" fmla="*/ 815304 h 3006470"/>
                  <a:gd name="connsiteX578-13385" fmla="*/ 1854330 w 6006665"/>
                  <a:gd name="connsiteY578-13386" fmla="*/ 772638 h 3006470"/>
                  <a:gd name="connsiteX579-13387" fmla="*/ 1931594 w 6006665"/>
                  <a:gd name="connsiteY579-13388" fmla="*/ 763548 h 3006470"/>
                  <a:gd name="connsiteX580-13389" fmla="*/ 1932772 w 6006665"/>
                  <a:gd name="connsiteY580-13390" fmla="*/ 764810 h 3006470"/>
                  <a:gd name="connsiteX581-13391" fmla="*/ 1943501 w 6006665"/>
                  <a:gd name="connsiteY581-13392" fmla="*/ 763548 h 3006470"/>
                  <a:gd name="connsiteX582-13393" fmla="*/ 1988608 w 6006665"/>
                  <a:gd name="connsiteY582-13394" fmla="*/ 811877 h 3006470"/>
                  <a:gd name="connsiteX583-13395" fmla="*/ 1963408 w 6006665"/>
                  <a:gd name="connsiteY583-13396" fmla="*/ 736278 h 3006470"/>
                  <a:gd name="connsiteX584-13397" fmla="*/ 1963408 w 6006665"/>
                  <a:gd name="connsiteY584-13398" fmla="*/ 595386 h 3006470"/>
                  <a:gd name="connsiteX585-13399" fmla="*/ 2027037 w 6006665"/>
                  <a:gd name="connsiteY585-13400" fmla="*/ 574934 h 3006470"/>
                  <a:gd name="connsiteX586-13401" fmla="*/ 2037269 w 6006665"/>
                  <a:gd name="connsiteY586-13402" fmla="*/ 575472 h 3006470"/>
                  <a:gd name="connsiteX587-13403" fmla="*/ 2038944 w 6006665"/>
                  <a:gd name="connsiteY587-13404" fmla="*/ 574934 h 3006470"/>
                  <a:gd name="connsiteX588-13405" fmla="*/ 2115414 w 6006665"/>
                  <a:gd name="connsiteY588-13406" fmla="*/ 578958 h 3006470"/>
                  <a:gd name="connsiteX589-13407" fmla="*/ 2192927 w 6006665"/>
                  <a:gd name="connsiteY589-13408" fmla="*/ 559026 h 3006470"/>
                  <a:gd name="connsiteX590-13409" fmla="*/ 2167930 w 6006665"/>
                  <a:gd name="connsiteY590-13410" fmla="*/ 493125 h 3006470"/>
                  <a:gd name="connsiteX591-13411" fmla="*/ 2204289 w 6006665"/>
                  <a:gd name="connsiteY591-13412" fmla="*/ 402226 h 3006470"/>
                  <a:gd name="connsiteX592-13413" fmla="*/ 2247466 w 6006665"/>
                  <a:gd name="connsiteY592-13414" fmla="*/ 397681 h 3006470"/>
                  <a:gd name="connsiteX593-13415" fmla="*/ 2317913 w 6006665"/>
                  <a:gd name="connsiteY593-13416" fmla="*/ 322690 h 3006470"/>
                  <a:gd name="connsiteX594-13417" fmla="*/ 2420183 w 6006665"/>
                  <a:gd name="connsiteY594-13418" fmla="*/ 304510 h 3006470"/>
                  <a:gd name="connsiteX595-13419" fmla="*/ 2429263 w 6006665"/>
                  <a:gd name="connsiteY595-13420" fmla="*/ 263606 h 3006470"/>
                  <a:gd name="connsiteX596-13421" fmla="*/ 2526979 w 6006665"/>
                  <a:gd name="connsiteY596-13422" fmla="*/ 252244 h 3006470"/>
                  <a:gd name="connsiteX597-13423" fmla="*/ 2528058 w 6006665"/>
                  <a:gd name="connsiteY597-13424" fmla="*/ 253503 h 3006470"/>
                  <a:gd name="connsiteX598-13425" fmla="*/ 2538886 w 6006665"/>
                  <a:gd name="connsiteY598-13426" fmla="*/ 252244 h 3006470"/>
                  <a:gd name="connsiteX599-13427" fmla="*/ 2560820 w 6006665"/>
                  <a:gd name="connsiteY599-13428" fmla="*/ 277833 h 3006470"/>
                  <a:gd name="connsiteX600-13429" fmla="*/ 2640602 w 6006665"/>
                  <a:gd name="connsiteY600-13430" fmla="*/ 202249 h 3006470"/>
                  <a:gd name="connsiteX601-13431" fmla="*/ 2652509 w 6006665"/>
                  <a:gd name="connsiteY601-13432" fmla="*/ 202249 h 3006470"/>
                  <a:gd name="connsiteX602-13433" fmla="*/ 2704231 w 6006665"/>
                  <a:gd name="connsiteY602-13434" fmla="*/ 202249 h 3006470"/>
                  <a:gd name="connsiteX603-13435" fmla="*/ 2715593 w 6006665"/>
                  <a:gd name="connsiteY603-13436" fmla="*/ 134075 h 3006470"/>
                  <a:gd name="connsiteX604-13437" fmla="*/ 2751953 w 6006665"/>
                  <a:gd name="connsiteY604-13438" fmla="*/ 68174 h 3006470"/>
                  <a:gd name="connsiteX605-13439" fmla="*/ 2838307 w 6006665"/>
                  <a:gd name="connsiteY605-13440" fmla="*/ 0 h 3006470"/>
                  <a:gd name="connsiteX0-13441" fmla="*/ 1791129 w 6006665"/>
                  <a:gd name="connsiteY0-13442" fmla="*/ 817622 h 3006470"/>
                  <a:gd name="connsiteX1-13443" fmla="*/ 1782156 w 6006665"/>
                  <a:gd name="connsiteY1-13444" fmla="*/ 881716 h 3006470"/>
                  <a:gd name="connsiteX2-13445" fmla="*/ 1809554 w 6006665"/>
                  <a:gd name="connsiteY2-13446" fmla="*/ 895415 h 3006470"/>
                  <a:gd name="connsiteX3-13447" fmla="*/ 1791129 w 6006665"/>
                  <a:gd name="connsiteY3-13448" fmla="*/ 817622 h 3006470"/>
                  <a:gd name="connsiteX4-13449" fmla="*/ 2838307 w 6006665"/>
                  <a:gd name="connsiteY4-13450" fmla="*/ 0 h 3006470"/>
                  <a:gd name="connsiteX5-13451" fmla="*/ 2844246 w 6006665"/>
                  <a:gd name="connsiteY5-13452" fmla="*/ 4711 h 3006470"/>
                  <a:gd name="connsiteX6-13453" fmla="*/ 2850213 w 6006665"/>
                  <a:gd name="connsiteY6-13454" fmla="*/ 0 h 3006470"/>
                  <a:gd name="connsiteX7-13455" fmla="*/ 2916115 w 6006665"/>
                  <a:gd name="connsiteY7-13456" fmla="*/ 52267 h 3006470"/>
                  <a:gd name="connsiteX8-13457" fmla="*/ 2861576 w 6006665"/>
                  <a:gd name="connsiteY8-13458" fmla="*/ 90899 h 3006470"/>
                  <a:gd name="connsiteX9-13459" fmla="*/ 2947929 w 6006665"/>
                  <a:gd name="connsiteY9-13460" fmla="*/ 118168 h 3006470"/>
                  <a:gd name="connsiteX10-13461" fmla="*/ 2957621 w 6006665"/>
                  <a:gd name="connsiteY10-13462" fmla="*/ 186006 h 3006470"/>
                  <a:gd name="connsiteX11-13463" fmla="*/ 2979199 w 6006665"/>
                  <a:gd name="connsiteY11-13464" fmla="*/ 161345 h 3006470"/>
                  <a:gd name="connsiteX12-13465" fmla="*/ 2991106 w 6006665"/>
                  <a:gd name="connsiteY12-13466" fmla="*/ 161345 h 3006470"/>
                  <a:gd name="connsiteX13-13467" fmla="*/ 3086005 w 6006665"/>
                  <a:gd name="connsiteY13-13468" fmla="*/ 161345 h 3006470"/>
                  <a:gd name="connsiteX14-13469" fmla="*/ 3097912 w 6006665"/>
                  <a:gd name="connsiteY14-13470" fmla="*/ 161345 h 3006470"/>
                  <a:gd name="connsiteX15-13471" fmla="*/ 3179721 w 6006665"/>
                  <a:gd name="connsiteY15-13472" fmla="*/ 236336 h 3006470"/>
                  <a:gd name="connsiteX16-13473" fmla="*/ 3211535 w 6006665"/>
                  <a:gd name="connsiteY16-13474" fmla="*/ 295420 h 3006470"/>
                  <a:gd name="connsiteX17-13475" fmla="*/ 3200173 w 6006665"/>
                  <a:gd name="connsiteY17-13476" fmla="*/ 370412 h 3006470"/>
                  <a:gd name="connsiteX18-13477" fmla="*/ 3161541 w 6006665"/>
                  <a:gd name="connsiteY18-13478" fmla="*/ 413589 h 3006470"/>
                  <a:gd name="connsiteX19-13479" fmla="*/ 3066097 w 6006665"/>
                  <a:gd name="connsiteY19-13480" fmla="*/ 488580 h 3006470"/>
                  <a:gd name="connsiteX20-13481" fmla="*/ 3034283 w 6006665"/>
                  <a:gd name="connsiteY20-13482" fmla="*/ 531757 h 3006470"/>
                  <a:gd name="connsiteX21-13483" fmla="*/ 3082005 w 6006665"/>
                  <a:gd name="connsiteY21-13484" fmla="*/ 547664 h 3006470"/>
                  <a:gd name="connsiteX22-13485" fmla="*/ 3129459 w 6006665"/>
                  <a:gd name="connsiteY22-13486" fmla="*/ 575345 h 3006470"/>
                  <a:gd name="connsiteX23-13487" fmla="*/ 3156451 w 6006665"/>
                  <a:gd name="connsiteY23-13488" fmla="*/ 552209 h 3006470"/>
                  <a:gd name="connsiteX24-13489" fmla="*/ 3158460 w 6006665"/>
                  <a:gd name="connsiteY24-13490" fmla="*/ 560693 h 3006470"/>
                  <a:gd name="connsiteX25-13491" fmla="*/ 3168359 w 6006665"/>
                  <a:gd name="connsiteY25-13492" fmla="*/ 552209 h 3006470"/>
                  <a:gd name="connsiteX26-13493" fmla="*/ 3184984 w 6006665"/>
                  <a:gd name="connsiteY26-13494" fmla="*/ 622402 h 3006470"/>
                  <a:gd name="connsiteX27-13495" fmla="*/ 3192811 w 6006665"/>
                  <a:gd name="connsiteY27-13496" fmla="*/ 606748 h 3006470"/>
                  <a:gd name="connsiteX28-13497" fmla="*/ 3251895 w 6006665"/>
                  <a:gd name="connsiteY28-13498" fmla="*/ 586296 h 3006470"/>
                  <a:gd name="connsiteX29-13499" fmla="*/ 3259833 w 6006665"/>
                  <a:gd name="connsiteY29-13500" fmla="*/ 587670 h 3006470"/>
                  <a:gd name="connsiteX30-13501" fmla="*/ 3263802 w 6006665"/>
                  <a:gd name="connsiteY30-13502" fmla="*/ 586296 h 3006470"/>
                  <a:gd name="connsiteX31-13503" fmla="*/ 3381970 w 6006665"/>
                  <a:gd name="connsiteY31-13504" fmla="*/ 606748 h 3006470"/>
                  <a:gd name="connsiteX32-13505" fmla="*/ 3388787 w 6006665"/>
                  <a:gd name="connsiteY32-13506" fmla="*/ 665832 h 3006470"/>
                  <a:gd name="connsiteX33-13507" fmla="*/ 3531529 w 6006665"/>
                  <a:gd name="connsiteY33-13508" fmla="*/ 686823 h 3006470"/>
                  <a:gd name="connsiteX34-13509" fmla="*/ 3538225 w 6006665"/>
                  <a:gd name="connsiteY34-13510" fmla="*/ 590841 h 3006470"/>
                  <a:gd name="connsiteX35-13511" fmla="*/ 3549910 w 6006665"/>
                  <a:gd name="connsiteY35-13512" fmla="*/ 594028 h 3006470"/>
                  <a:gd name="connsiteX36-13513" fmla="*/ 3550132 w 6006665"/>
                  <a:gd name="connsiteY36-13514" fmla="*/ 590841 h 3006470"/>
                  <a:gd name="connsiteX37-13515" fmla="*/ 3625123 w 6006665"/>
                  <a:gd name="connsiteY37-13516" fmla="*/ 611293 h 3006470"/>
                  <a:gd name="connsiteX38-13517" fmla="*/ 3672301 w 6006665"/>
                  <a:gd name="connsiteY38-13518" fmla="*/ 611293 h 3006470"/>
                  <a:gd name="connsiteX39-13519" fmla="*/ 3684207 w 6006665"/>
                  <a:gd name="connsiteY39-13520" fmla="*/ 611293 h 3006470"/>
                  <a:gd name="connsiteX40-13521" fmla="*/ 3743291 w 6006665"/>
                  <a:gd name="connsiteY40-13522" fmla="*/ 677194 h 3006470"/>
                  <a:gd name="connsiteX41-13523" fmla="*/ 3759199 w 6006665"/>
                  <a:gd name="connsiteY41-13524" fmla="*/ 756731 h 3006470"/>
                  <a:gd name="connsiteX42-13525" fmla="*/ 3738747 w 6006665"/>
                  <a:gd name="connsiteY42-13526" fmla="*/ 806725 h 3006470"/>
                  <a:gd name="connsiteX43-13527" fmla="*/ 3786469 w 6006665"/>
                  <a:gd name="connsiteY43-13528" fmla="*/ 897623 h 3006470"/>
                  <a:gd name="connsiteX44-13529" fmla="*/ 3835603 w 6006665"/>
                  <a:gd name="connsiteY44-13530" fmla="*/ 933529 h 3006470"/>
                  <a:gd name="connsiteX45-13531" fmla="*/ 3865460 w 6006665"/>
                  <a:gd name="connsiteY45-13532" fmla="*/ 822632 h 3006470"/>
                  <a:gd name="connsiteX46-13533" fmla="*/ 3875077 w 6006665"/>
                  <a:gd name="connsiteY46-13534" fmla="*/ 831139 h 3006470"/>
                  <a:gd name="connsiteX47-13535" fmla="*/ 3877367 w 6006665"/>
                  <a:gd name="connsiteY47-13536" fmla="*/ 822632 h 3006470"/>
                  <a:gd name="connsiteX48-13537" fmla="*/ 3932151 w 6006665"/>
                  <a:gd name="connsiteY48-13538" fmla="*/ 871095 h 3006470"/>
                  <a:gd name="connsiteX49-13539" fmla="*/ 3988173 w 6006665"/>
                  <a:gd name="connsiteY49-13540" fmla="*/ 843084 h 3006470"/>
                  <a:gd name="connsiteX50-13541" fmla="*/ 3993852 w 6006665"/>
                  <a:gd name="connsiteY50-13542" fmla="*/ 846199 h 3006470"/>
                  <a:gd name="connsiteX51-13543" fmla="*/ 4000080 w 6006665"/>
                  <a:gd name="connsiteY51-13544" fmla="*/ 843084 h 3006470"/>
                  <a:gd name="connsiteX52-13545" fmla="*/ 4062426 w 6006665"/>
                  <a:gd name="connsiteY52-13546" fmla="*/ 877274 h 3006470"/>
                  <a:gd name="connsiteX53-13547" fmla="*/ 4085889 w 6006665"/>
                  <a:gd name="connsiteY53-13548" fmla="*/ 849902 h 3006470"/>
                  <a:gd name="connsiteX54-13549" fmla="*/ 4095563 w 6006665"/>
                  <a:gd name="connsiteY54-13550" fmla="*/ 852506 h 3006470"/>
                  <a:gd name="connsiteX55-13551" fmla="*/ 4097796 w 6006665"/>
                  <a:gd name="connsiteY55-13552" fmla="*/ 849902 h 3006470"/>
                  <a:gd name="connsiteX56-13553" fmla="*/ 4144150 w 6006665"/>
                  <a:gd name="connsiteY56-13554" fmla="*/ 862382 h 3006470"/>
                  <a:gd name="connsiteX57-13555" fmla="*/ 4117703 w 6006665"/>
                  <a:gd name="connsiteY57-13556" fmla="*/ 752186 h 3006470"/>
                  <a:gd name="connsiteX58-13557" fmla="*/ 4165425 w 6006665"/>
                  <a:gd name="connsiteY58-13558" fmla="*/ 697647 h 3006470"/>
                  <a:gd name="connsiteX59-13559" fmla="*/ 4175231 w 6006665"/>
                  <a:gd name="connsiteY59-13560" fmla="*/ 700048 h 3006470"/>
                  <a:gd name="connsiteX60-13561" fmla="*/ 4177332 w 6006665"/>
                  <a:gd name="connsiteY60-13562" fmla="*/ 697647 h 3006470"/>
                  <a:gd name="connsiteX61-13563" fmla="*/ 4511384 w 6006665"/>
                  <a:gd name="connsiteY61-13564" fmla="*/ 779455 h 3006470"/>
                  <a:gd name="connsiteX62-13565" fmla="*/ 4543199 w 6006665"/>
                  <a:gd name="connsiteY62-13566" fmla="*/ 849902 h 3006470"/>
                  <a:gd name="connsiteX63-13567" fmla="*/ 4639242 w 6006665"/>
                  <a:gd name="connsiteY63-13568" fmla="*/ 932544 h 3006470"/>
                  <a:gd name="connsiteX64-13569" fmla="*/ 4774445 w 6006665"/>
                  <a:gd name="connsiteY64-13570" fmla="*/ 913531 h 3006470"/>
                  <a:gd name="connsiteX65-13571" fmla="*/ 4778496 w 6006665"/>
                  <a:gd name="connsiteY65-13572" fmla="*/ 914635 h 3006470"/>
                  <a:gd name="connsiteX66-13573" fmla="*/ 4786352 w 6006665"/>
                  <a:gd name="connsiteY66-13574" fmla="*/ 913531 h 3006470"/>
                  <a:gd name="connsiteX67-13575" fmla="*/ 4861343 w 6006665"/>
                  <a:gd name="connsiteY67-13576" fmla="*/ 933983 h 3006470"/>
                  <a:gd name="connsiteX68-13577" fmla="*/ 4893158 w 6006665"/>
                  <a:gd name="connsiteY68-13578" fmla="*/ 977160 h 3006470"/>
                  <a:gd name="connsiteX69-13579" fmla="*/ 4888613 w 6006665"/>
                  <a:gd name="connsiteY69-13580" fmla="*/ 1058968 h 3006470"/>
                  <a:gd name="connsiteX70-13581" fmla="*/ 4927677 w 6006665"/>
                  <a:gd name="connsiteY70-13582" fmla="*/ 1083640 h 3006470"/>
                  <a:gd name="connsiteX71-13583" fmla="*/ 4967605 w 6006665"/>
                  <a:gd name="connsiteY71-13584" fmla="*/ 1070331 h 3006470"/>
                  <a:gd name="connsiteX72-13585" fmla="*/ 5038051 w 6006665"/>
                  <a:gd name="connsiteY72-13586" fmla="*/ 1063513 h 3006470"/>
                  <a:gd name="connsiteX73-13587" fmla="*/ 5040730 w 6006665"/>
                  <a:gd name="connsiteY73-13588" fmla="*/ 1064406 h 3006470"/>
                  <a:gd name="connsiteX74-13589" fmla="*/ 5049958 w 6006665"/>
                  <a:gd name="connsiteY74-13590" fmla="*/ 1063513 h 3006470"/>
                  <a:gd name="connsiteX75-13591" fmla="*/ 5114249 w 6006665"/>
                  <a:gd name="connsiteY75-13592" fmla="*/ 1084944 h 3006470"/>
                  <a:gd name="connsiteX76-13593" fmla="*/ 5176671 w 6006665"/>
                  <a:gd name="connsiteY76-13594" fmla="*/ 1074876 h 3006470"/>
                  <a:gd name="connsiteX77-13595" fmla="*/ 5177801 w 6006665"/>
                  <a:gd name="connsiteY77-13596" fmla="*/ 1076614 h 3006470"/>
                  <a:gd name="connsiteX78-13597" fmla="*/ 5188578 w 6006665"/>
                  <a:gd name="connsiteY78-13598" fmla="*/ 1074876 h 3006470"/>
                  <a:gd name="connsiteX79-13599" fmla="*/ 5243719 w 6006665"/>
                  <a:gd name="connsiteY79-13600" fmla="*/ 1159707 h 3006470"/>
                  <a:gd name="connsiteX80-13601" fmla="*/ 5283477 w 6006665"/>
                  <a:gd name="connsiteY80-13602" fmla="*/ 1129415 h 3006470"/>
                  <a:gd name="connsiteX81-13603" fmla="*/ 5258480 w 6006665"/>
                  <a:gd name="connsiteY81-13604" fmla="*/ 1063513 h 3006470"/>
                  <a:gd name="connsiteX82-13605" fmla="*/ 5267570 w 6006665"/>
                  <a:gd name="connsiteY82-13606" fmla="*/ 1015792 h 3006470"/>
                  <a:gd name="connsiteX83-13607" fmla="*/ 5278896 w 6006665"/>
                  <a:gd name="connsiteY83-13608" fmla="*/ 1018841 h 3006470"/>
                  <a:gd name="connsiteX84-13609" fmla="*/ 5279477 w 6006665"/>
                  <a:gd name="connsiteY84-13610" fmla="*/ 1015792 h 3006470"/>
                  <a:gd name="connsiteX85-13611" fmla="*/ 5395510 w 6006665"/>
                  <a:gd name="connsiteY85-13612" fmla="*/ 1047031 h 3006470"/>
                  <a:gd name="connsiteX86-13613" fmla="*/ 5463001 w 6006665"/>
                  <a:gd name="connsiteY86-13614" fmla="*/ 1043061 h 3006470"/>
                  <a:gd name="connsiteX87-13615" fmla="*/ 5464386 w 6006665"/>
                  <a:gd name="connsiteY87-13616" fmla="*/ 1043680 h 3006470"/>
                  <a:gd name="connsiteX88-13617" fmla="*/ 5474909 w 6006665"/>
                  <a:gd name="connsiteY88-13618" fmla="*/ 1043061 h 3006470"/>
                  <a:gd name="connsiteX89-13619" fmla="*/ 5581715 w 6006665"/>
                  <a:gd name="connsiteY89-13620" fmla="*/ 1090783 h 3006470"/>
                  <a:gd name="connsiteX90-13621" fmla="*/ 5633981 w 6006665"/>
                  <a:gd name="connsiteY90-13622" fmla="*/ 1133960 h 3006470"/>
                  <a:gd name="connsiteX91-13623" fmla="*/ 5720335 w 6006665"/>
                  <a:gd name="connsiteY91-13624" fmla="*/ 1213496 h 3006470"/>
                  <a:gd name="connsiteX92-13625" fmla="*/ 5822595 w 6006665"/>
                  <a:gd name="connsiteY92-13626" fmla="*/ 1311212 h 3006470"/>
                  <a:gd name="connsiteX93-13627" fmla="*/ 5818051 w 6006665"/>
                  <a:gd name="connsiteY93-13628" fmla="*/ 1365751 h 3006470"/>
                  <a:gd name="connsiteX94-13629" fmla="*/ 5825679 w 6006665"/>
                  <a:gd name="connsiteY94-13630" fmla="*/ 1373379 h 3006470"/>
                  <a:gd name="connsiteX95-13631" fmla="*/ 5822051 w 6006665"/>
                  <a:gd name="connsiteY95-13632" fmla="*/ 1322574 h 3006470"/>
                  <a:gd name="connsiteX96-13633" fmla="*/ 5834092 w 6006665"/>
                  <a:gd name="connsiteY96-13634" fmla="*/ 1324447 h 3006470"/>
                  <a:gd name="connsiteX97-13635" fmla="*/ 5833958 w 6006665"/>
                  <a:gd name="connsiteY97-13636" fmla="*/ 1322574 h 3006470"/>
                  <a:gd name="connsiteX98-13637" fmla="*/ 5936219 w 6006665"/>
                  <a:gd name="connsiteY98-13638" fmla="*/ 1338481 h 3006470"/>
                  <a:gd name="connsiteX99-13639" fmla="*/ 6006665 w 6006665"/>
                  <a:gd name="connsiteY99-13640" fmla="*/ 1418018 h 3006470"/>
                  <a:gd name="connsiteX100-13641" fmla="*/ 5968033 w 6006665"/>
                  <a:gd name="connsiteY100-13642" fmla="*/ 1456650 h 3006470"/>
                  <a:gd name="connsiteX101-13643" fmla="*/ 5908949 w 6006665"/>
                  <a:gd name="connsiteY101-13644" fmla="*/ 1468012 h 3006470"/>
                  <a:gd name="connsiteX102-13645" fmla="*/ 5908949 w 6006665"/>
                  <a:gd name="connsiteY102-13646" fmla="*/ 1554366 h 3006470"/>
                  <a:gd name="connsiteX103-13647" fmla="*/ 5893042 w 6006665"/>
                  <a:gd name="connsiteY103-13648" fmla="*/ 1570273 h 3006470"/>
                  <a:gd name="connsiteX104-13649" fmla="*/ 5881135 w 6006665"/>
                  <a:gd name="connsiteY104-13650" fmla="*/ 1570273 h 3006470"/>
                  <a:gd name="connsiteX105-13651" fmla="*/ 5861227 w 6006665"/>
                  <a:gd name="connsiteY105-13652" fmla="*/ 1570273 h 3006470"/>
                  <a:gd name="connsiteX106-13653" fmla="*/ 5849321 w 6006665"/>
                  <a:gd name="connsiteY106-13654" fmla="*/ 1570273 h 3006470"/>
                  <a:gd name="connsiteX107-13655" fmla="*/ 5817506 w 6006665"/>
                  <a:gd name="connsiteY107-13656" fmla="*/ 1536186 h 3006470"/>
                  <a:gd name="connsiteX108-13657" fmla="*/ 5767511 w 6006665"/>
                  <a:gd name="connsiteY108-13658" fmla="*/ 1511189 h 3006470"/>
                  <a:gd name="connsiteX109-13659" fmla="*/ 5762967 w 6006665"/>
                  <a:gd name="connsiteY109-13660" fmla="*/ 1477102 h 3006470"/>
                  <a:gd name="connsiteX110-13661" fmla="*/ 5729132 w 6006665"/>
                  <a:gd name="connsiteY110-13662" fmla="*/ 1463170 h 3006470"/>
                  <a:gd name="connsiteX111-13663" fmla="*/ 5695337 w 6006665"/>
                  <a:gd name="connsiteY111-13664" fmla="*/ 1472557 h 3006470"/>
                  <a:gd name="connsiteX112-13665" fmla="*/ 5693366 w 6006665"/>
                  <a:gd name="connsiteY112-13666" fmla="*/ 1469797 h 3006470"/>
                  <a:gd name="connsiteX113-13667" fmla="*/ 5683431 w 6006665"/>
                  <a:gd name="connsiteY113-13668" fmla="*/ 1472557 h 3006470"/>
                  <a:gd name="connsiteX114-13669" fmla="*/ 5660706 w 6006665"/>
                  <a:gd name="connsiteY114-13670" fmla="*/ 1440742 h 3006470"/>
                  <a:gd name="connsiteX115-13671" fmla="*/ 5669644 w 6006665"/>
                  <a:gd name="connsiteY115-13672" fmla="*/ 1415717 h 3006470"/>
                  <a:gd name="connsiteX116-13673" fmla="*/ 5640799 w 6006665"/>
                  <a:gd name="connsiteY116-13674" fmla="*/ 1429380 h 3006470"/>
                  <a:gd name="connsiteX117-13675" fmla="*/ 5656705 w 6006665"/>
                  <a:gd name="connsiteY117-13676" fmla="*/ 1472557 h 3006470"/>
                  <a:gd name="connsiteX118-13677" fmla="*/ 5633981 w 6006665"/>
                  <a:gd name="connsiteY118-13678" fmla="*/ 1511189 h 3006470"/>
                  <a:gd name="connsiteX119-13679" fmla="*/ 5586259 w 6006665"/>
                  <a:gd name="connsiteY119-13680" fmla="*/ 1547548 h 3006470"/>
                  <a:gd name="connsiteX120-13681" fmla="*/ 5575676 w 6006665"/>
                  <a:gd name="connsiteY120-13682" fmla="*/ 1546540 h 3006470"/>
                  <a:gd name="connsiteX121-13683" fmla="*/ 5574353 w 6006665"/>
                  <a:gd name="connsiteY121-13684" fmla="*/ 1547548 h 3006470"/>
                  <a:gd name="connsiteX122-13685" fmla="*/ 5539436 w 6006665"/>
                  <a:gd name="connsiteY122-13686" fmla="*/ 1544223 h 3006470"/>
                  <a:gd name="connsiteX123-13687" fmla="*/ 5570352 w 6006665"/>
                  <a:gd name="connsiteY123-13688" fmla="*/ 1586180 h 3006470"/>
                  <a:gd name="connsiteX124-13689" fmla="*/ 5593077 w 6006665"/>
                  <a:gd name="connsiteY124-13690" fmla="*/ 1649809 h 3006470"/>
                  <a:gd name="connsiteX125-13691" fmla="*/ 5608984 w 6006665"/>
                  <a:gd name="connsiteY125-13692" fmla="*/ 1677079 h 3006470"/>
                  <a:gd name="connsiteX126-13693" fmla="*/ 5613529 w 6006665"/>
                  <a:gd name="connsiteY126-13694" fmla="*/ 1708893 h 3006470"/>
                  <a:gd name="connsiteX127-13695" fmla="*/ 5608984 w 6006665"/>
                  <a:gd name="connsiteY127-13696" fmla="*/ 1731618 h 3006470"/>
                  <a:gd name="connsiteX128-13697" fmla="*/ 5597799 w 6006665"/>
                  <a:gd name="connsiteY128-13698" fmla="*/ 1728009 h 3006470"/>
                  <a:gd name="connsiteX129-13699" fmla="*/ 5597077 w 6006665"/>
                  <a:gd name="connsiteY129-13700" fmla="*/ 1731618 h 3006470"/>
                  <a:gd name="connsiteX130-13701" fmla="*/ 5534271 w 6006665"/>
                  <a:gd name="connsiteY130-13702" fmla="*/ 1711358 h 3006470"/>
                  <a:gd name="connsiteX131-13703" fmla="*/ 5436277 w 6006665"/>
                  <a:gd name="connsiteY131-13704" fmla="*/ 1767977 h 3006470"/>
                  <a:gd name="connsiteX132-13705" fmla="*/ 5397645 w 6006665"/>
                  <a:gd name="connsiteY132-13706" fmla="*/ 1779340 h 3006470"/>
                  <a:gd name="connsiteX133-13707" fmla="*/ 5345378 w 6006665"/>
                  <a:gd name="connsiteY133-13708" fmla="*/ 1833879 h 3006470"/>
                  <a:gd name="connsiteX134-13709" fmla="*/ 5290839 w 6006665"/>
                  <a:gd name="connsiteY134-13710" fmla="*/ 1881600 h 3006470"/>
                  <a:gd name="connsiteX135-13711" fmla="*/ 5274932 w 6006665"/>
                  <a:gd name="connsiteY135-13712" fmla="*/ 1913415 h 3006470"/>
                  <a:gd name="connsiteX136-13713" fmla="*/ 5267238 w 6006665"/>
                  <a:gd name="connsiteY136-13714" fmla="*/ 1904988 h 3006470"/>
                  <a:gd name="connsiteX137-13715" fmla="*/ 5263025 w 6006665"/>
                  <a:gd name="connsiteY137-13716" fmla="*/ 1913415 h 3006470"/>
                  <a:gd name="connsiteX138-13717" fmla="*/ 5219538 w 6006665"/>
                  <a:gd name="connsiteY138-13718" fmla="*/ 1865787 h 3006470"/>
                  <a:gd name="connsiteX139-13719" fmla="*/ 5129494 w 6006665"/>
                  <a:gd name="connsiteY139-13720" fmla="*/ 1920232 h 3006470"/>
                  <a:gd name="connsiteX140-13721" fmla="*/ 5126389 w 6006665"/>
                  <a:gd name="connsiteY140-13722" fmla="*/ 1914910 h 3006470"/>
                  <a:gd name="connsiteX141-13723" fmla="*/ 5117587 w 6006665"/>
                  <a:gd name="connsiteY141-13724" fmla="*/ 1920232 h 3006470"/>
                  <a:gd name="connsiteX142-13725" fmla="*/ 5105544 w 6006665"/>
                  <a:gd name="connsiteY142-13726" fmla="*/ 1899586 h 3006470"/>
                  <a:gd name="connsiteX143-13727" fmla="*/ 5074955 w 6006665"/>
                  <a:gd name="connsiteY143-13728" fmla="*/ 1924777 h 3006470"/>
                  <a:gd name="connsiteX144-13729" fmla="*/ 5065718 w 6006665"/>
                  <a:gd name="connsiteY144-13730" fmla="*/ 1922578 h 3006470"/>
                  <a:gd name="connsiteX145-13731" fmla="*/ 5063048 w 6006665"/>
                  <a:gd name="connsiteY145-13732" fmla="*/ 1924777 h 3006470"/>
                  <a:gd name="connsiteX146-13733" fmla="*/ 5026594 w 6006665"/>
                  <a:gd name="connsiteY146-13734" fmla="*/ 1916098 h 3006470"/>
                  <a:gd name="connsiteX147-13735" fmla="*/ 5015871 w 6006665"/>
                  <a:gd name="connsiteY147-13736" fmla="*/ 1961137 h 3006470"/>
                  <a:gd name="connsiteX148-13737" fmla="*/ 4974967 w 6006665"/>
                  <a:gd name="connsiteY148-13738" fmla="*/ 2027038 h 3006470"/>
                  <a:gd name="connsiteX149-13739" fmla="*/ 4974967 w 6006665"/>
                  <a:gd name="connsiteY149-13740" fmla="*/ 2058853 h 3006470"/>
                  <a:gd name="connsiteX150-13741" fmla="*/ 5015871 w 6006665"/>
                  <a:gd name="connsiteY150-13742" fmla="*/ 2074760 h 3006470"/>
                  <a:gd name="connsiteX151-13743" fmla="*/ 5011326 w 6006665"/>
                  <a:gd name="connsiteY151-13744" fmla="*/ 2172476 h 3006470"/>
                  <a:gd name="connsiteX152-13745" fmla="*/ 4999419 w 6006665"/>
                  <a:gd name="connsiteY152-13746" fmla="*/ 2172476 h 3006470"/>
                  <a:gd name="connsiteX153-13747" fmla="*/ 4974967 w 6006665"/>
                  <a:gd name="connsiteY153-13748" fmla="*/ 2172476 h 3006470"/>
                  <a:gd name="connsiteX154-13749" fmla="*/ 4963605 w 6006665"/>
                  <a:gd name="connsiteY154-13750" fmla="*/ 2224742 h 3006470"/>
                  <a:gd name="connsiteX155-13751" fmla="*/ 4974967 w 6006665"/>
                  <a:gd name="connsiteY155-13752" fmla="*/ 2252012 h 3006470"/>
                  <a:gd name="connsiteX156-13753" fmla="*/ 4909065 w 6006665"/>
                  <a:gd name="connsiteY156-13754" fmla="*/ 2286099 h 3006470"/>
                  <a:gd name="connsiteX157-13755" fmla="*/ 4897703 w 6006665"/>
                  <a:gd name="connsiteY157-13756" fmla="*/ 2354273 h 3006470"/>
                  <a:gd name="connsiteX158-13757" fmla="*/ 4845437 w 6006665"/>
                  <a:gd name="connsiteY158-13758" fmla="*/ 2370180 h 3006470"/>
                  <a:gd name="connsiteX159-13759" fmla="*/ 4834074 w 6006665"/>
                  <a:gd name="connsiteY159-13760" fmla="*/ 2429264 h 3006470"/>
                  <a:gd name="connsiteX160-13761" fmla="*/ 4779535 w 6006665"/>
                  <a:gd name="connsiteY160-13762" fmla="*/ 2488348 h 3006470"/>
                  <a:gd name="connsiteX161-13763" fmla="*/ 4777225 w 6006665"/>
                  <a:gd name="connsiteY161-13764" fmla="*/ 2477952 h 3006470"/>
                  <a:gd name="connsiteX162-13765" fmla="*/ 4767628 w 6006665"/>
                  <a:gd name="connsiteY162-13766" fmla="*/ 2488348 h 3006470"/>
                  <a:gd name="connsiteX163-13767" fmla="*/ 4758538 w 6006665"/>
                  <a:gd name="connsiteY163-13768" fmla="*/ 2447444 h 3006470"/>
                  <a:gd name="connsiteX164-13769" fmla="*/ 4742631 w 6006665"/>
                  <a:gd name="connsiteY164-13770" fmla="*/ 2361090 h 3006470"/>
                  <a:gd name="connsiteX165-13771" fmla="*/ 4715361 w 6006665"/>
                  <a:gd name="connsiteY165-13772" fmla="*/ 2220198 h 3006470"/>
                  <a:gd name="connsiteX166-13773" fmla="*/ 4735813 w 6006665"/>
                  <a:gd name="connsiteY166-13774" fmla="*/ 2129299 h 3006470"/>
                  <a:gd name="connsiteX167-13775" fmla="*/ 4767628 w 6006665"/>
                  <a:gd name="connsiteY167-13776" fmla="*/ 2086122 h 3006470"/>
                  <a:gd name="connsiteX168-13777" fmla="*/ 4767628 w 6006665"/>
                  <a:gd name="connsiteY168-13778" fmla="*/ 2058853 h 3006470"/>
                  <a:gd name="connsiteX169-13779" fmla="*/ 4826712 w 6006665"/>
                  <a:gd name="connsiteY169-13780" fmla="*/ 2042945 h 3006470"/>
                  <a:gd name="connsiteX170-13781" fmla="*/ 4892613 w 6006665"/>
                  <a:gd name="connsiteY170-13782" fmla="*/ 1952047 h 3006470"/>
                  <a:gd name="connsiteX171-13783" fmla="*/ 4956243 w 6006665"/>
                  <a:gd name="connsiteY171-13784" fmla="*/ 1877056 h 3006470"/>
                  <a:gd name="connsiteX172-13785" fmla="*/ 5022143 w 6006665"/>
                  <a:gd name="connsiteY172-13786" fmla="*/ 1817971 h 3006470"/>
                  <a:gd name="connsiteX173-13787" fmla="*/ 5046694 w 6006665"/>
                  <a:gd name="connsiteY173-13788" fmla="*/ 1710844 h 3006470"/>
                  <a:gd name="connsiteX174-13789" fmla="*/ 5015871 w 6006665"/>
                  <a:gd name="connsiteY174-13790" fmla="*/ 1715711 h 3006470"/>
                  <a:gd name="connsiteX175-13791" fmla="*/ 4995419 w 6006665"/>
                  <a:gd name="connsiteY175-13792" fmla="*/ 1779340 h 3006470"/>
                  <a:gd name="connsiteX176-13793" fmla="*/ 4904521 w 6006665"/>
                  <a:gd name="connsiteY176-13794" fmla="*/ 1865693 h 3006470"/>
                  <a:gd name="connsiteX177-13795" fmla="*/ 4901708 w 6006665"/>
                  <a:gd name="connsiteY177-13796" fmla="*/ 1857053 h 3006470"/>
                  <a:gd name="connsiteX178-13797" fmla="*/ 4892613 w 6006665"/>
                  <a:gd name="connsiteY178-13798" fmla="*/ 1865693 h 3006470"/>
                  <a:gd name="connsiteX179-13799" fmla="*/ 4861835 w 6006665"/>
                  <a:gd name="connsiteY179-13800" fmla="*/ 1771159 h 3006470"/>
                  <a:gd name="connsiteX180-13801" fmla="*/ 4779535 w 6006665"/>
                  <a:gd name="connsiteY180-13802" fmla="*/ 1795247 h 3006470"/>
                  <a:gd name="connsiteX181-13803" fmla="*/ 4684091 w 6006665"/>
                  <a:gd name="connsiteY181-13804" fmla="*/ 1920232 h 3006470"/>
                  <a:gd name="connsiteX182-13805" fmla="*/ 4715906 w 6006665"/>
                  <a:gd name="connsiteY182-13806" fmla="*/ 1967954 h 3006470"/>
                  <a:gd name="connsiteX183-13807" fmla="*/ 4636369 w 6006665"/>
                  <a:gd name="connsiteY183-13808" fmla="*/ 1983861 h 3006470"/>
                  <a:gd name="connsiteX184-13809" fmla="*/ 4577285 w 6006665"/>
                  <a:gd name="connsiteY184-13810" fmla="*/ 1988406 h 3006470"/>
                  <a:gd name="connsiteX185-13811" fmla="*/ 4577373 w 6006665"/>
                  <a:gd name="connsiteY185-13812" fmla="*/ 1987484 h 3006470"/>
                  <a:gd name="connsiteX186-13813" fmla="*/ 4565379 w 6006665"/>
                  <a:gd name="connsiteY186-13814" fmla="*/ 1988406 h 3006470"/>
                  <a:gd name="connsiteX187-13815" fmla="*/ 4569923 w 6006665"/>
                  <a:gd name="connsiteY187-13816" fmla="*/ 1940685 h 3006470"/>
                  <a:gd name="connsiteX188-13817" fmla="*/ 4520081 w 6006665"/>
                  <a:gd name="connsiteY188-13818" fmla="*/ 1931099 h 3006470"/>
                  <a:gd name="connsiteX189-13819" fmla="*/ 4475025 w 6006665"/>
                  <a:gd name="connsiteY189-13820" fmla="*/ 1961137 h 3006470"/>
                  <a:gd name="connsiteX190-13821" fmla="*/ 4464394 w 6006665"/>
                  <a:gd name="connsiteY190-13822" fmla="*/ 1960286 h 3006470"/>
                  <a:gd name="connsiteX191-13823" fmla="*/ 4463118 w 6006665"/>
                  <a:gd name="connsiteY191-13824" fmla="*/ 1961137 h 3006470"/>
                  <a:gd name="connsiteX192-13825" fmla="*/ 4357637 w 6006665"/>
                  <a:gd name="connsiteY192-13826" fmla="*/ 1952698 h 3006470"/>
                  <a:gd name="connsiteX193-13827" fmla="*/ 4243233 w 6006665"/>
                  <a:gd name="connsiteY193-13828" fmla="*/ 1972499 h 3006470"/>
                  <a:gd name="connsiteX194-13829" fmla="*/ 4125065 w 6006665"/>
                  <a:gd name="connsiteY194-13830" fmla="*/ 2106574 h 3006470"/>
                  <a:gd name="connsiteX195-13831" fmla="*/ 3984173 w 6006665"/>
                  <a:gd name="connsiteY195-13832" fmla="*/ 2263374 h 3006470"/>
                  <a:gd name="connsiteX196-13833" fmla="*/ 4038712 w 6006665"/>
                  <a:gd name="connsiteY196-13834" fmla="*/ 2267919 h 3006470"/>
                  <a:gd name="connsiteX197-13835" fmla="*/ 4059164 w 6006665"/>
                  <a:gd name="connsiteY197-13836" fmla="*/ 2311096 h 3006470"/>
                  <a:gd name="connsiteX198-13837" fmla="*/ 4087782 w 6006665"/>
                  <a:gd name="connsiteY198-13838" fmla="*/ 2319513 h 3006470"/>
                  <a:gd name="connsiteX199-13839" fmla="*/ 4106341 w 6006665"/>
                  <a:gd name="connsiteY199-13840" fmla="*/ 2290644 h 3006470"/>
                  <a:gd name="connsiteX200-13841" fmla="*/ 4117411 w 6006665"/>
                  <a:gd name="connsiteY200-13842" fmla="*/ 2291946 h 3006470"/>
                  <a:gd name="connsiteX201-13843" fmla="*/ 4118248 w 6006665"/>
                  <a:gd name="connsiteY201-13844" fmla="*/ 2290644 h 3006470"/>
                  <a:gd name="connsiteX202-13845" fmla="*/ 4156880 w 6006665"/>
                  <a:gd name="connsiteY202-13846" fmla="*/ 2295189 h 3006470"/>
                  <a:gd name="connsiteX203-13847" fmla="*/ 4211419 w 6006665"/>
                  <a:gd name="connsiteY203-13848" fmla="*/ 2365635 h 3006470"/>
                  <a:gd name="connsiteX204-13849" fmla="*/ 4215964 w 6006665"/>
                  <a:gd name="connsiteY204-13850" fmla="*/ 2413357 h 3006470"/>
                  <a:gd name="connsiteX205-13851" fmla="*/ 4184149 w 6006665"/>
                  <a:gd name="connsiteY205-13852" fmla="*/ 2472441 h 3006470"/>
                  <a:gd name="connsiteX206-13853" fmla="*/ 4177332 w 6006665"/>
                  <a:gd name="connsiteY206-13854" fmla="*/ 2542887 h 3006470"/>
                  <a:gd name="connsiteX207-13855" fmla="*/ 4161425 w 6006665"/>
                  <a:gd name="connsiteY207-13856" fmla="*/ 2629241 h 3006470"/>
                  <a:gd name="connsiteX208-13857" fmla="*/ 4109158 w 6006665"/>
                  <a:gd name="connsiteY208-13858" fmla="*/ 2708777 h 3006470"/>
                  <a:gd name="connsiteX209-13859" fmla="*/ 4097796 w 6006665"/>
                  <a:gd name="connsiteY209-13860" fmla="*/ 2747409 h 3006470"/>
                  <a:gd name="connsiteX210-13861" fmla="*/ 4043257 w 6006665"/>
                  <a:gd name="connsiteY210-13862" fmla="*/ 2806493 h 3006470"/>
                  <a:gd name="connsiteX211-13863" fmla="*/ 3995535 w 6006665"/>
                  <a:gd name="connsiteY211-13864" fmla="*/ 2865577 h 3006470"/>
                  <a:gd name="connsiteX212-13865" fmla="*/ 3975083 w 6006665"/>
                  <a:gd name="connsiteY212-13866" fmla="*/ 2897392 h 3006470"/>
                  <a:gd name="connsiteX213-13867" fmla="*/ 3925089 w 6006665"/>
                  <a:gd name="connsiteY213-13868" fmla="*/ 2924661 h 3006470"/>
                  <a:gd name="connsiteX214-13869" fmla="*/ 3913182 w 6006665"/>
                  <a:gd name="connsiteY214-13870" fmla="*/ 2924661 h 3006470"/>
                  <a:gd name="connsiteX215-13871" fmla="*/ 3904637 w 6006665"/>
                  <a:gd name="connsiteY215-13872" fmla="*/ 2924661 h 3006470"/>
                  <a:gd name="connsiteX216-13873" fmla="*/ 3892729 w 6006665"/>
                  <a:gd name="connsiteY216-13874" fmla="*/ 2924661 h 3006470"/>
                  <a:gd name="connsiteX217-13875" fmla="*/ 3871063 w 6006665"/>
                  <a:gd name="connsiteY217-13876" fmla="*/ 2908412 h 3006470"/>
                  <a:gd name="connsiteX218-13877" fmla="*/ 3829645 w 6006665"/>
                  <a:gd name="connsiteY218-13878" fmla="*/ 2936024 h 3006470"/>
                  <a:gd name="connsiteX219-13879" fmla="*/ 3822828 w 6006665"/>
                  <a:gd name="connsiteY219-13880" fmla="*/ 2956476 h 3006470"/>
                  <a:gd name="connsiteX220-13881" fmla="*/ 3818283 w 6006665"/>
                  <a:gd name="connsiteY220-13882" fmla="*/ 2947386 h 3006470"/>
                  <a:gd name="connsiteX221-13883" fmla="*/ 3818283 w 6006665"/>
                  <a:gd name="connsiteY221-13884" fmla="*/ 2935660 h 3006470"/>
                  <a:gd name="connsiteX222-13885" fmla="*/ 3817738 w 6006665"/>
                  <a:gd name="connsiteY222-13886" fmla="*/ 2936024 h 3006470"/>
                  <a:gd name="connsiteX223-13887" fmla="*/ 3810921 w 6006665"/>
                  <a:gd name="connsiteY223-13888" fmla="*/ 2956476 h 3006470"/>
                  <a:gd name="connsiteX224-13889" fmla="*/ 3806376 w 6006665"/>
                  <a:gd name="connsiteY224-13890" fmla="*/ 2947386 h 3006470"/>
                  <a:gd name="connsiteX225-13891" fmla="*/ 3806376 w 6006665"/>
                  <a:gd name="connsiteY225-13892" fmla="*/ 2920116 h 3006470"/>
                  <a:gd name="connsiteX226-13893" fmla="*/ 3818283 w 6006665"/>
                  <a:gd name="connsiteY226-13894" fmla="*/ 2920116 h 3006470"/>
                  <a:gd name="connsiteX227-13895" fmla="*/ 3826828 w 6006665"/>
                  <a:gd name="connsiteY227-13896" fmla="*/ 2920116 h 3006470"/>
                  <a:gd name="connsiteX228-13897" fmla="*/ 3833645 w 6006665"/>
                  <a:gd name="connsiteY228-13898" fmla="*/ 2861032 h 3006470"/>
                  <a:gd name="connsiteX229-13899" fmla="*/ 3822283 w 6006665"/>
                  <a:gd name="connsiteY229-13900" fmla="*/ 2817856 h 3006470"/>
                  <a:gd name="connsiteX230-13901" fmla="*/ 3849553 w 6006665"/>
                  <a:gd name="connsiteY230-13902" fmla="*/ 2795131 h 3006470"/>
                  <a:gd name="connsiteX231-13903" fmla="*/ 3858814 w 6006665"/>
                  <a:gd name="connsiteY231-13904" fmla="*/ 2797336 h 3006470"/>
                  <a:gd name="connsiteX232-13905" fmla="*/ 3861460 w 6006665"/>
                  <a:gd name="connsiteY232-13906" fmla="*/ 2795131 h 3006470"/>
                  <a:gd name="connsiteX233-13907" fmla="*/ 3898487 w 6006665"/>
                  <a:gd name="connsiteY233-13908" fmla="*/ 2803947 h 3006470"/>
                  <a:gd name="connsiteX234-13909" fmla="*/ 3919999 w 6006665"/>
                  <a:gd name="connsiteY234-13910" fmla="*/ 2758772 h 3006470"/>
                  <a:gd name="connsiteX235-13911" fmla="*/ 3935906 w 6006665"/>
                  <a:gd name="connsiteY235-13912" fmla="*/ 2699687 h 3006470"/>
                  <a:gd name="connsiteX236-13913" fmla="*/ 3947269 w 6006665"/>
                  <a:gd name="connsiteY236-13914" fmla="*/ 2676963 h 3006470"/>
                  <a:gd name="connsiteX237-13915" fmla="*/ 3966292 w 6006665"/>
                  <a:gd name="connsiteY237-13916" fmla="*/ 2632575 h 3006470"/>
                  <a:gd name="connsiteX238-13917" fmla="*/ 3915999 w 6006665"/>
                  <a:gd name="connsiteY238-13918" fmla="*/ 2645148 h 3006470"/>
                  <a:gd name="connsiteX239-13919" fmla="*/ 3888729 w 6006665"/>
                  <a:gd name="connsiteY239-13920" fmla="*/ 2667873 h 3006470"/>
                  <a:gd name="connsiteX240-13921" fmla="*/ 3876822 w 6006665"/>
                  <a:gd name="connsiteY240-13922" fmla="*/ 2667873 h 3006470"/>
                  <a:gd name="connsiteX241-13923" fmla="*/ 3829645 w 6006665"/>
                  <a:gd name="connsiteY241-13924" fmla="*/ 2667873 h 3006470"/>
                  <a:gd name="connsiteX242-13925" fmla="*/ 3817738 w 6006665"/>
                  <a:gd name="connsiteY242-13926" fmla="*/ 2667873 h 3006470"/>
                  <a:gd name="connsiteX243-13927" fmla="*/ 3801831 w 6006665"/>
                  <a:gd name="connsiteY243-13928" fmla="*/ 2613334 h 3006470"/>
                  <a:gd name="connsiteX244-13929" fmla="*/ 3758654 w 6006665"/>
                  <a:gd name="connsiteY244-13930" fmla="*/ 2574702 h 3006470"/>
                  <a:gd name="connsiteX245-13931" fmla="*/ 3692753 w 6006665"/>
                  <a:gd name="connsiteY245-13932" fmla="*/ 2558795 h 3006470"/>
                  <a:gd name="connsiteX246-13933" fmla="*/ 3683663 w 6006665"/>
                  <a:gd name="connsiteY246-13934" fmla="*/ 2499711 h 3006470"/>
                  <a:gd name="connsiteX247-13935" fmla="*/ 3672301 w 6006665"/>
                  <a:gd name="connsiteY247-13936" fmla="*/ 2467896 h 3006470"/>
                  <a:gd name="connsiteX248-13937" fmla="*/ 3656393 w 6006665"/>
                  <a:gd name="connsiteY248-13938" fmla="*/ 2440627 h 3006470"/>
                  <a:gd name="connsiteX249-13939" fmla="*/ 3633669 w 6006665"/>
                  <a:gd name="connsiteY249-13940" fmla="*/ 2381542 h 3006470"/>
                  <a:gd name="connsiteX250-13941" fmla="*/ 3601854 w 6006665"/>
                  <a:gd name="connsiteY250-13942" fmla="*/ 2361090 h 3006470"/>
                  <a:gd name="connsiteX251-13943" fmla="*/ 3545995 w 6006665"/>
                  <a:gd name="connsiteY251-13944" fmla="*/ 2339606 h 3006470"/>
                  <a:gd name="connsiteX252-13945" fmla="*/ 3506955 w 6006665"/>
                  <a:gd name="connsiteY252-13946" fmla="*/ 2345183 h 3006470"/>
                  <a:gd name="connsiteX253-13947" fmla="*/ 3463779 w 6006665"/>
                  <a:gd name="connsiteY253-13948" fmla="*/ 2354273 h 3006470"/>
                  <a:gd name="connsiteX254-13949" fmla="*/ 3431964 w 6006665"/>
                  <a:gd name="connsiteY254-13950" fmla="*/ 2381542 h 3006470"/>
                  <a:gd name="connsiteX255-13951" fmla="*/ 3452416 w 6006665"/>
                  <a:gd name="connsiteY255-13952" fmla="*/ 2397450 h 3006470"/>
                  <a:gd name="connsiteX256-13953" fmla="*/ 3452416 w 6006665"/>
                  <a:gd name="connsiteY256-13954" fmla="*/ 2429264 h 3006470"/>
                  <a:gd name="connsiteX257-13955" fmla="*/ 3431964 w 6006665"/>
                  <a:gd name="connsiteY257-13956" fmla="*/ 2451989 h 3006470"/>
                  <a:gd name="connsiteX258-13957" fmla="*/ 3400150 w 6006665"/>
                  <a:gd name="connsiteY258-13958" fmla="*/ 2511073 h 3006470"/>
                  <a:gd name="connsiteX259-13959" fmla="*/ 3400150 w 6006665"/>
                  <a:gd name="connsiteY259-13960" fmla="*/ 2538343 h 3006470"/>
                  <a:gd name="connsiteX260-13961" fmla="*/ 3350155 w 6006665"/>
                  <a:gd name="connsiteY260-13962" fmla="*/ 2570157 h 3006470"/>
                  <a:gd name="connsiteX261-13963" fmla="*/ 3342342 w 6006665"/>
                  <a:gd name="connsiteY261-13964" fmla="*/ 2567553 h 3006470"/>
                  <a:gd name="connsiteX262-13965" fmla="*/ 3338249 w 6006665"/>
                  <a:gd name="connsiteY262-13966" fmla="*/ 2570157 h 3006470"/>
                  <a:gd name="connsiteX263-13967" fmla="*/ 3290527 w 6006665"/>
                  <a:gd name="connsiteY263-13968" fmla="*/ 2554250 h 3006470"/>
                  <a:gd name="connsiteX264-13969" fmla="*/ 3259257 w 6006665"/>
                  <a:gd name="connsiteY264-13970" fmla="*/ 2554250 h 3006470"/>
                  <a:gd name="connsiteX265-13971" fmla="*/ 3247350 w 6006665"/>
                  <a:gd name="connsiteY265-13972" fmla="*/ 2554250 h 3006470"/>
                  <a:gd name="connsiteX266-13973" fmla="*/ 3231443 w 6006665"/>
                  <a:gd name="connsiteY266-13974" fmla="*/ 2538343 h 3006470"/>
                  <a:gd name="connsiteX267-13975" fmla="*/ 3213271 w 6006665"/>
                  <a:gd name="connsiteY267-13976" fmla="*/ 2533799 h 3006470"/>
                  <a:gd name="connsiteX268-13977" fmla="*/ 3168359 w 6006665"/>
                  <a:gd name="connsiteY268-13978" fmla="*/ 2570157 h 3006470"/>
                  <a:gd name="connsiteX269-13979" fmla="*/ 3120637 w 6006665"/>
                  <a:gd name="connsiteY269-13980" fmla="*/ 2581519 h 3006470"/>
                  <a:gd name="connsiteX270-13981" fmla="*/ 3082005 w 6006665"/>
                  <a:gd name="connsiteY270-13982" fmla="*/ 2597427 h 3006470"/>
                  <a:gd name="connsiteX271-13983" fmla="*/ 3074460 w 6006665"/>
                  <a:gd name="connsiteY271-13984" fmla="*/ 2595630 h 3006470"/>
                  <a:gd name="connsiteX272-13985" fmla="*/ 3070098 w 6006665"/>
                  <a:gd name="connsiteY272-13986" fmla="*/ 2597427 h 3006470"/>
                  <a:gd name="connsiteX273-13987" fmla="*/ 3022376 w 6006665"/>
                  <a:gd name="connsiteY273-13988" fmla="*/ 2586064 h 3006470"/>
                  <a:gd name="connsiteX274-13989" fmla="*/ 3000196 w 6006665"/>
                  <a:gd name="connsiteY274-13990" fmla="*/ 2586064 h 3006470"/>
                  <a:gd name="connsiteX275-13991" fmla="*/ 2988289 w 6006665"/>
                  <a:gd name="connsiteY275-13992" fmla="*/ 2586064 h 3006470"/>
                  <a:gd name="connsiteX276-13993" fmla="*/ 2967837 w 6006665"/>
                  <a:gd name="connsiteY276-13994" fmla="*/ 2554250 h 3006470"/>
                  <a:gd name="connsiteX277-13995" fmla="*/ 2929205 w 6006665"/>
                  <a:gd name="connsiteY277-13996" fmla="*/ 2526980 h 3006470"/>
                  <a:gd name="connsiteX278-13997" fmla="*/ 2902153 w 6006665"/>
                  <a:gd name="connsiteY278-13998" fmla="*/ 2523116 h 3006470"/>
                  <a:gd name="connsiteX279-13999" fmla="*/ 2861576 w 6006665"/>
                  <a:gd name="connsiteY279-14000" fmla="*/ 2526980 h 3006470"/>
                  <a:gd name="connsiteX280-14001" fmla="*/ 2822944 w 6006665"/>
                  <a:gd name="connsiteY280-14002" fmla="*/ 2538343 h 3006470"/>
                  <a:gd name="connsiteX281-14003" fmla="*/ 2818139 w 6006665"/>
                  <a:gd name="connsiteY281-14004" fmla="*/ 2536254 h 3006470"/>
                  <a:gd name="connsiteX282-14005" fmla="*/ 2811037 w 6006665"/>
                  <a:gd name="connsiteY282-14006" fmla="*/ 2538343 h 3006470"/>
                  <a:gd name="connsiteX283-14007" fmla="*/ 2758770 w 6006665"/>
                  <a:gd name="connsiteY283-14008" fmla="*/ 2515618 h 3006470"/>
                  <a:gd name="connsiteX284-14009" fmla="*/ 2751953 w 6006665"/>
                  <a:gd name="connsiteY284-14010" fmla="*/ 2472441 h 3006470"/>
                  <a:gd name="connsiteX285-14011" fmla="*/ 2708776 w 6006665"/>
                  <a:gd name="connsiteY285-14012" fmla="*/ 2456534 h 3006470"/>
                  <a:gd name="connsiteX286-14013" fmla="*/ 2676962 w 6006665"/>
                  <a:gd name="connsiteY286-14014" fmla="*/ 2451989 h 3006470"/>
                  <a:gd name="connsiteX287-14015" fmla="*/ 2642534 w 6006665"/>
                  <a:gd name="connsiteY287-14016" fmla="*/ 2430245 h 3006470"/>
                  <a:gd name="connsiteX288-14017" fmla="*/ 2609333 w 6006665"/>
                  <a:gd name="connsiteY288-14018" fmla="*/ 2488348 h 3006470"/>
                  <a:gd name="connsiteX289-14019" fmla="*/ 2625240 w 6006665"/>
                  <a:gd name="connsiteY289-14020" fmla="*/ 2522435 h 3006470"/>
                  <a:gd name="connsiteX290-14021" fmla="*/ 2586608 w 6006665"/>
                  <a:gd name="connsiteY290-14022" fmla="*/ 2558795 h 3006470"/>
                  <a:gd name="connsiteX291-14023" fmla="*/ 2577105 w 6006665"/>
                  <a:gd name="connsiteY291-14024" fmla="*/ 2556532 h 3006470"/>
                  <a:gd name="connsiteX292-14025" fmla="*/ 2574701 w 6006665"/>
                  <a:gd name="connsiteY292-14026" fmla="*/ 2558795 h 3006470"/>
                  <a:gd name="connsiteX293-14027" fmla="*/ 2526979 w 6006665"/>
                  <a:gd name="connsiteY293-14028" fmla="*/ 2547432 h 3006470"/>
                  <a:gd name="connsiteX294-14029" fmla="*/ 2490620 w 6006665"/>
                  <a:gd name="connsiteY294-14030" fmla="*/ 2542887 h 3006470"/>
                  <a:gd name="connsiteX295-14031" fmla="*/ 2463350 w 6006665"/>
                  <a:gd name="connsiteY295-14032" fmla="*/ 2515618 h 3006470"/>
                  <a:gd name="connsiteX296-14033" fmla="*/ 2436625 w 6006665"/>
                  <a:gd name="connsiteY296-14034" fmla="*/ 2515618 h 3006470"/>
                  <a:gd name="connsiteX297-14035" fmla="*/ 2424718 w 6006665"/>
                  <a:gd name="connsiteY297-14036" fmla="*/ 2515618 h 3006470"/>
                  <a:gd name="connsiteX298-14037" fmla="*/ 2398858 w 6006665"/>
                  <a:gd name="connsiteY298-14038" fmla="*/ 2502687 h 3006470"/>
                  <a:gd name="connsiteX299-14039" fmla="*/ 2350272 w 6006665"/>
                  <a:gd name="connsiteY299-14040" fmla="*/ 2526980 h 3006470"/>
                  <a:gd name="connsiteX300-14041" fmla="*/ 2282098 w 6006665"/>
                  <a:gd name="connsiteY300-14042" fmla="*/ 2574702 h 3006470"/>
                  <a:gd name="connsiteX301-14043" fmla="*/ 2238921 w 6006665"/>
                  <a:gd name="connsiteY301-14044" fmla="*/ 2586064 h 3006470"/>
                  <a:gd name="connsiteX302-14045" fmla="*/ 2227559 w 6006665"/>
                  <a:gd name="connsiteY302-14046" fmla="*/ 2590609 h 3006470"/>
                  <a:gd name="connsiteX303-14047" fmla="*/ 2225178 w 6006665"/>
                  <a:gd name="connsiteY303-14048" fmla="*/ 2586799 h 3006470"/>
                  <a:gd name="connsiteX304-14049" fmla="*/ 2215652 w 6006665"/>
                  <a:gd name="connsiteY304-14050" fmla="*/ 2590609 h 3006470"/>
                  <a:gd name="connsiteX305-14051" fmla="*/ 2193596 w 6006665"/>
                  <a:gd name="connsiteY305-14052" fmla="*/ 2555320 h 3006470"/>
                  <a:gd name="connsiteX306-14053" fmla="*/ 2157112 w 6006665"/>
                  <a:gd name="connsiteY306-14054" fmla="*/ 2558795 h 3006470"/>
                  <a:gd name="connsiteX307-14055" fmla="*/ 2156291 w 6006665"/>
                  <a:gd name="connsiteY307-14056" fmla="*/ 2557739 h 3006470"/>
                  <a:gd name="connsiteX308-14057" fmla="*/ 2145205 w 6006665"/>
                  <a:gd name="connsiteY308-14058" fmla="*/ 2558795 h 3006470"/>
                  <a:gd name="connsiteX309-14059" fmla="*/ 2129298 w 6006665"/>
                  <a:gd name="connsiteY309-14060" fmla="*/ 2538343 h 3006470"/>
                  <a:gd name="connsiteX310-14061" fmla="*/ 1811153 w 6006665"/>
                  <a:gd name="connsiteY310-14062" fmla="*/ 2295189 h 3006470"/>
                  <a:gd name="connsiteX311-14063" fmla="*/ 1748069 w 6006665"/>
                  <a:gd name="connsiteY311-14064" fmla="*/ 2333821 h 3006470"/>
                  <a:gd name="connsiteX312-14065" fmla="*/ 1711709 w 6006665"/>
                  <a:gd name="connsiteY312-14066" fmla="*/ 2338366 h 3006470"/>
                  <a:gd name="connsiteX313-14067" fmla="*/ 1711926 w 6006665"/>
                  <a:gd name="connsiteY313-14068" fmla="*/ 2336850 h 3006470"/>
                  <a:gd name="connsiteX314-14069" fmla="*/ 1699803 w 6006665"/>
                  <a:gd name="connsiteY314-14070" fmla="*/ 2338366 h 3006470"/>
                  <a:gd name="connsiteX315-14071" fmla="*/ 1704347 w 6006665"/>
                  <a:gd name="connsiteY315-14072" fmla="*/ 2306551 h 3006470"/>
                  <a:gd name="connsiteX316-14073" fmla="*/ 1662460 w 6006665"/>
                  <a:gd name="connsiteY316-14074" fmla="*/ 2288600 h 3006470"/>
                  <a:gd name="connsiteX317-14075" fmla="*/ 1629901 w 6006665"/>
                  <a:gd name="connsiteY317-14076" fmla="*/ 2302006 h 3006470"/>
                  <a:gd name="connsiteX318-14077" fmla="*/ 1629300 w 6006665"/>
                  <a:gd name="connsiteY318-14078" fmla="*/ 2297351 h 3006470"/>
                  <a:gd name="connsiteX319-14079" fmla="*/ 1617994 w 6006665"/>
                  <a:gd name="connsiteY319-14080" fmla="*/ 2302006 h 3006470"/>
                  <a:gd name="connsiteX320-14081" fmla="*/ 1608904 w 6006665"/>
                  <a:gd name="connsiteY320-14082" fmla="*/ 2231560 h 3006470"/>
                  <a:gd name="connsiteX321-14083" fmla="*/ 1552684 w 6006665"/>
                  <a:gd name="connsiteY321-14084" fmla="*/ 2221867 h 3006470"/>
                  <a:gd name="connsiteX322-14085" fmla="*/ 1518550 w 6006665"/>
                  <a:gd name="connsiteY322-14086" fmla="*/ 2247467 h 3006470"/>
                  <a:gd name="connsiteX323-14087" fmla="*/ 1425379 w 6006665"/>
                  <a:gd name="connsiteY323-14088" fmla="*/ 2267919 h 3006470"/>
                  <a:gd name="connsiteX324-14089" fmla="*/ 1409472 w 6006665"/>
                  <a:gd name="connsiteY324-14090" fmla="*/ 2286099 h 3006470"/>
                  <a:gd name="connsiteX325-14091" fmla="*/ 1270852 w 6006665"/>
                  <a:gd name="connsiteY325-14092" fmla="*/ 2306551 h 3006470"/>
                  <a:gd name="connsiteX326-14093" fmla="*/ 1254945 w 6006665"/>
                  <a:gd name="connsiteY326-14094" fmla="*/ 2327003 h 3006470"/>
                  <a:gd name="connsiteX327-14095" fmla="*/ 1282214 w 6006665"/>
                  <a:gd name="connsiteY327-14096" fmla="*/ 2370180 h 3006470"/>
                  <a:gd name="connsiteX328-14097" fmla="*/ 1243582 w 6006665"/>
                  <a:gd name="connsiteY328-14098" fmla="*/ 2386087 h 3006470"/>
                  <a:gd name="connsiteX329-14099" fmla="*/ 1254945 w 6006665"/>
                  <a:gd name="connsiteY329-14100" fmla="*/ 2404267 h 3006470"/>
                  <a:gd name="connsiteX330-14101" fmla="*/ 1216313 w 6006665"/>
                  <a:gd name="connsiteY330-14102" fmla="*/ 2429264 h 3006470"/>
                  <a:gd name="connsiteX331-14103" fmla="*/ 1275397 w 6006665"/>
                  <a:gd name="connsiteY331-14104" fmla="*/ 2472441 h 3006470"/>
                  <a:gd name="connsiteX332-14105" fmla="*/ 1270852 w 6006665"/>
                  <a:gd name="connsiteY332-14106" fmla="*/ 2499711 h 3006470"/>
                  <a:gd name="connsiteX333-14107" fmla="*/ 1259108 w 6006665"/>
                  <a:gd name="connsiteY333-14108" fmla="*/ 2498732 h 3006470"/>
                  <a:gd name="connsiteX334-14109" fmla="*/ 1258945 w 6006665"/>
                  <a:gd name="connsiteY334-14110" fmla="*/ 2499711 h 3006470"/>
                  <a:gd name="connsiteX335-14111" fmla="*/ 1215644 w 6006665"/>
                  <a:gd name="connsiteY335-14112" fmla="*/ 2496102 h 3006470"/>
                  <a:gd name="connsiteX336-14113" fmla="*/ 1204950 w 6006665"/>
                  <a:gd name="connsiteY336-14114" fmla="*/ 2511073 h 3006470"/>
                  <a:gd name="connsiteX337-14115" fmla="*/ 1196495 w 6006665"/>
                  <a:gd name="connsiteY337-14116" fmla="*/ 2506241 h 3006470"/>
                  <a:gd name="connsiteX338-14117" fmla="*/ 1193043 w 6006665"/>
                  <a:gd name="connsiteY338-14118" fmla="*/ 2511073 h 3006470"/>
                  <a:gd name="connsiteX339-14119" fmla="*/ 1145322 w 6006665"/>
                  <a:gd name="connsiteY339-14120" fmla="*/ 2483803 h 3006470"/>
                  <a:gd name="connsiteX340-14121" fmla="*/ 1098145 w 6006665"/>
                  <a:gd name="connsiteY340-14122" fmla="*/ 2483803 h 3006470"/>
                  <a:gd name="connsiteX341-14123" fmla="*/ 1061785 w 6006665"/>
                  <a:gd name="connsiteY341-14124" fmla="*/ 2511073 h 3006470"/>
                  <a:gd name="connsiteX342-14125" fmla="*/ 1055322 w 6006665"/>
                  <a:gd name="connsiteY342-14126" fmla="*/ 2506990 h 3006470"/>
                  <a:gd name="connsiteX343-14127" fmla="*/ 1049878 w 6006665"/>
                  <a:gd name="connsiteY343-14128" fmla="*/ 2511073 h 3006470"/>
                  <a:gd name="connsiteX344-14129" fmla="*/ 1006701 w 6006665"/>
                  <a:gd name="connsiteY344-14130" fmla="*/ 2483803 h 3006470"/>
                  <a:gd name="connsiteX345-14131" fmla="*/ 924893 w 6006665"/>
                  <a:gd name="connsiteY345-14132" fmla="*/ 2447444 h 3006470"/>
                  <a:gd name="connsiteX346-14133" fmla="*/ 877716 w 6006665"/>
                  <a:gd name="connsiteY346-14134" fmla="*/ 2447444 h 3006470"/>
                  <a:gd name="connsiteX347-14135" fmla="*/ 802724 w 6006665"/>
                  <a:gd name="connsiteY347-14136" fmla="*/ 2511073 h 3006470"/>
                  <a:gd name="connsiteX348-14137" fmla="*/ 798179 w 6006665"/>
                  <a:gd name="connsiteY348-14138" fmla="*/ 2554250 h 3006470"/>
                  <a:gd name="connsiteX349-14139" fmla="*/ 787406 w 6006665"/>
                  <a:gd name="connsiteY349-14140" fmla="*/ 2543477 h 3006470"/>
                  <a:gd name="connsiteX350-14141" fmla="*/ 786272 w 6006665"/>
                  <a:gd name="connsiteY350-14142" fmla="*/ 2554250 h 3006470"/>
                  <a:gd name="connsiteX351-14143" fmla="*/ 756063 w 6006665"/>
                  <a:gd name="connsiteY351-14144" fmla="*/ 2524040 h 3006470"/>
                  <a:gd name="connsiteX352-14145" fmla="*/ 732278 w 6006665"/>
                  <a:gd name="connsiteY352-14146" fmla="*/ 2581519 h 3006470"/>
                  <a:gd name="connsiteX353-14147" fmla="*/ 743640 w 6006665"/>
                  <a:gd name="connsiteY353-14148" fmla="*/ 2590609 h 3006470"/>
                  <a:gd name="connsiteX354-14149" fmla="*/ 723188 w 6006665"/>
                  <a:gd name="connsiteY354-14150" fmla="*/ 2633786 h 3006470"/>
                  <a:gd name="connsiteX355-14151" fmla="*/ 747026 w 6006665"/>
                  <a:gd name="connsiteY355-14152" fmla="*/ 2670627 h 3006470"/>
                  <a:gd name="connsiteX356-14153" fmla="*/ 763548 w 6006665"/>
                  <a:gd name="connsiteY356-14154" fmla="*/ 2667873 h 3006470"/>
                  <a:gd name="connsiteX357-14155" fmla="*/ 764871 w 6006665"/>
                  <a:gd name="connsiteY357-14156" fmla="*/ 2669637 h 3006470"/>
                  <a:gd name="connsiteX358-14157" fmla="*/ 775455 w 6006665"/>
                  <a:gd name="connsiteY358-14158" fmla="*/ 2667873 h 3006470"/>
                  <a:gd name="connsiteX359-14159" fmla="*/ 802724 w 6006665"/>
                  <a:gd name="connsiteY359-14160" fmla="*/ 2704232 h 3006470"/>
                  <a:gd name="connsiteX360-14161" fmla="*/ 798179 w 6006665"/>
                  <a:gd name="connsiteY360-14162" fmla="*/ 2731502 h 3006470"/>
                  <a:gd name="connsiteX361-14163" fmla="*/ 818632 w 6006665"/>
                  <a:gd name="connsiteY361-14164" fmla="*/ 2742864 h 3006470"/>
                  <a:gd name="connsiteX362-14165" fmla="*/ 802724 w 6006665"/>
                  <a:gd name="connsiteY362-14166" fmla="*/ 2774679 h 3006470"/>
                  <a:gd name="connsiteX363-14167" fmla="*/ 766365 w 6006665"/>
                  <a:gd name="connsiteY363-14168" fmla="*/ 2779224 h 3006470"/>
                  <a:gd name="connsiteX364-14169" fmla="*/ 727733 w 6006665"/>
                  <a:gd name="connsiteY364-14170" fmla="*/ 2838308 h 3006470"/>
                  <a:gd name="connsiteX365-14171" fmla="*/ 759548 w 6006665"/>
                  <a:gd name="connsiteY365-14172" fmla="*/ 2881485 h 3006470"/>
                  <a:gd name="connsiteX366-14173" fmla="*/ 759548 w 6006665"/>
                  <a:gd name="connsiteY366-14174" fmla="*/ 2920116 h 3006470"/>
                  <a:gd name="connsiteX367-14175" fmla="*/ 798179 w 6006665"/>
                  <a:gd name="connsiteY367-14176" fmla="*/ 2979201 h 3006470"/>
                  <a:gd name="connsiteX368-14177" fmla="*/ 775455 w 6006665"/>
                  <a:gd name="connsiteY368-14178" fmla="*/ 2995108 h 3006470"/>
                  <a:gd name="connsiteX369-14179" fmla="*/ 770910 w 6006665"/>
                  <a:gd name="connsiteY369-14180" fmla="*/ 3006470 h 3006470"/>
                  <a:gd name="connsiteX370-14181" fmla="*/ 759003 w 6006665"/>
                  <a:gd name="connsiteY370-14182" fmla="*/ 3006470 h 3006470"/>
                  <a:gd name="connsiteX371-14183" fmla="*/ 755003 w 6006665"/>
                  <a:gd name="connsiteY371-14184" fmla="*/ 3006470 h 3006470"/>
                  <a:gd name="connsiteX372-14185" fmla="*/ 743096 w 6006665"/>
                  <a:gd name="connsiteY372-14186" fmla="*/ 3006470 h 3006470"/>
                  <a:gd name="connsiteX373-14187" fmla="*/ 715826 w 6006665"/>
                  <a:gd name="connsiteY373-14188" fmla="*/ 2972383 h 3006470"/>
                  <a:gd name="connsiteX374-14189" fmla="*/ 704464 w 6006665"/>
                  <a:gd name="connsiteY374-14190" fmla="*/ 2972383 h 3006470"/>
                  <a:gd name="connsiteX375-14191" fmla="*/ 684012 w 6006665"/>
                  <a:gd name="connsiteY375-14192" fmla="*/ 2963293 h 3006470"/>
                  <a:gd name="connsiteX376-14193" fmla="*/ 672649 w 6006665"/>
                  <a:gd name="connsiteY376-14194" fmla="*/ 2940569 h 3006470"/>
                  <a:gd name="connsiteX377-14195" fmla="*/ 645222 w 6006665"/>
                  <a:gd name="connsiteY377-14196" fmla="*/ 2932732 h 3006470"/>
                  <a:gd name="connsiteX378-14197" fmla="*/ 625472 w 6006665"/>
                  <a:gd name="connsiteY378-14198" fmla="*/ 2936024 h 3006470"/>
                  <a:gd name="connsiteX379-14199" fmla="*/ 623771 w 6006665"/>
                  <a:gd name="connsiteY379-14200" fmla="*/ 2934323 h 3006470"/>
                  <a:gd name="connsiteX380-14201" fmla="*/ 613565 w 6006665"/>
                  <a:gd name="connsiteY380-14202" fmla="*/ 2936024 h 3006470"/>
                  <a:gd name="connsiteX381-14203" fmla="*/ 609020 w 6006665"/>
                  <a:gd name="connsiteY381-14204" fmla="*/ 2931479 h 3006470"/>
                  <a:gd name="connsiteX382-14205" fmla="*/ 559026 w 6006665"/>
                  <a:gd name="connsiteY382-14206" fmla="*/ 2904209 h 3006470"/>
                  <a:gd name="connsiteX383-14207" fmla="*/ 506760 w 6006665"/>
                  <a:gd name="connsiteY383-14208" fmla="*/ 2897392 h 3006470"/>
                  <a:gd name="connsiteX384-14209" fmla="*/ 483280 w 6006665"/>
                  <a:gd name="connsiteY384-14210" fmla="*/ 2890683 h 3006470"/>
                  <a:gd name="connsiteX385-14211" fmla="*/ 480035 w 6006665"/>
                  <a:gd name="connsiteY385-14212" fmla="*/ 2892847 h 3006470"/>
                  <a:gd name="connsiteX386-14213" fmla="*/ 475042 w 6006665"/>
                  <a:gd name="connsiteY386-14214" fmla="*/ 2888329 h 3006470"/>
                  <a:gd name="connsiteX387-14215" fmla="*/ 474945 w 6006665"/>
                  <a:gd name="connsiteY387-14216" fmla="*/ 2888302 h 3006470"/>
                  <a:gd name="connsiteX388-14217" fmla="*/ 468128 w 6006665"/>
                  <a:gd name="connsiteY388-14218" fmla="*/ 2892847 h 3006470"/>
                  <a:gd name="connsiteX389-14219" fmla="*/ 420406 w 6006665"/>
                  <a:gd name="connsiteY389-14220" fmla="*/ 2849670 h 3006470"/>
                  <a:gd name="connsiteX390-14221" fmla="*/ 381774 w 6006665"/>
                  <a:gd name="connsiteY390-14222" fmla="*/ 2833763 h 3006470"/>
                  <a:gd name="connsiteX391-14223" fmla="*/ 349960 w 6006665"/>
                  <a:gd name="connsiteY391-14224" fmla="*/ 2801948 h 3006470"/>
                  <a:gd name="connsiteX392-14225" fmla="*/ 377229 w 6006665"/>
                  <a:gd name="connsiteY392-14226" fmla="*/ 2795131 h 3006470"/>
                  <a:gd name="connsiteX393-14227" fmla="*/ 404499 w 6006665"/>
                  <a:gd name="connsiteY393-14228" fmla="*/ 2747409 h 3006470"/>
                  <a:gd name="connsiteX394-14229" fmla="*/ 388591 w 6006665"/>
                  <a:gd name="connsiteY394-14230" fmla="*/ 2731502 h 3006470"/>
                  <a:gd name="connsiteX395-14231" fmla="*/ 440858 w 6006665"/>
                  <a:gd name="connsiteY395-14232" fmla="*/ 2704232 h 3006470"/>
                  <a:gd name="connsiteX396-14233" fmla="*/ 440858 w 6006665"/>
                  <a:gd name="connsiteY396-14234" fmla="*/ 2701176 h 3006470"/>
                  <a:gd name="connsiteX397-14235" fmla="*/ 416406 w 6006665"/>
                  <a:gd name="connsiteY397-14236" fmla="*/ 2704232 h 3006470"/>
                  <a:gd name="connsiteX398-14237" fmla="*/ 416406 w 6006665"/>
                  <a:gd name="connsiteY398-14238" fmla="*/ 2702744 h 3006470"/>
                  <a:gd name="connsiteX399-14239" fmla="*/ 404499 w 6006665"/>
                  <a:gd name="connsiteY399-14240" fmla="*/ 2704232 h 3006470"/>
                  <a:gd name="connsiteX400-14241" fmla="*/ 404499 w 6006665"/>
                  <a:gd name="connsiteY400-14242" fmla="*/ 2683780 h 3006470"/>
                  <a:gd name="connsiteX401-14243" fmla="*/ 424951 w 6006665"/>
                  <a:gd name="connsiteY401-14244" fmla="*/ 2667873 h 3006470"/>
                  <a:gd name="connsiteX402-14245" fmla="*/ 463583 w 6006665"/>
                  <a:gd name="connsiteY402-14246" fmla="*/ 2661056 h 3006470"/>
                  <a:gd name="connsiteX403-14247" fmla="*/ 468128 w 6006665"/>
                  <a:gd name="connsiteY403-14248" fmla="*/ 2645148 h 3006470"/>
                  <a:gd name="connsiteX404-14249" fmla="*/ 456765 w 6006665"/>
                  <a:gd name="connsiteY404-14250" fmla="*/ 2613334 h 3006470"/>
                  <a:gd name="connsiteX405-14251" fmla="*/ 474945 w 6006665"/>
                  <a:gd name="connsiteY405-14252" fmla="*/ 2586064 h 3006470"/>
                  <a:gd name="connsiteX406-14253" fmla="*/ 474945 w 6006665"/>
                  <a:gd name="connsiteY406-14254" fmla="*/ 2565612 h 3006470"/>
                  <a:gd name="connsiteX407-14255" fmla="*/ 420406 w 6006665"/>
                  <a:gd name="connsiteY407-14256" fmla="*/ 2547432 h 3006470"/>
                  <a:gd name="connsiteX408-14257" fmla="*/ 409588 w 6006665"/>
                  <a:gd name="connsiteY408-14258" fmla="*/ 2547432 h 3006470"/>
                  <a:gd name="connsiteX409-14259" fmla="*/ 397681 w 6006665"/>
                  <a:gd name="connsiteY409-14260" fmla="*/ 2547432 h 3006470"/>
                  <a:gd name="connsiteX410-14261" fmla="*/ 379485 w 6006665"/>
                  <a:gd name="connsiteY410-14262" fmla="*/ 2525193 h 3006470"/>
                  <a:gd name="connsiteX411-14263" fmla="*/ 357322 w 6006665"/>
                  <a:gd name="connsiteY411-14264" fmla="*/ 2531525 h 3006470"/>
                  <a:gd name="connsiteX412-14265" fmla="*/ 352842 w 6006665"/>
                  <a:gd name="connsiteY412-14266" fmla="*/ 2529403 h 3006470"/>
                  <a:gd name="connsiteX413-14267" fmla="*/ 345415 w 6006665"/>
                  <a:gd name="connsiteY413-14268" fmla="*/ 2531525 h 3006470"/>
                  <a:gd name="connsiteX414-14269" fmla="*/ 302238 w 6006665"/>
                  <a:gd name="connsiteY414-14270" fmla="*/ 2511073 h 3006470"/>
                  <a:gd name="connsiteX415-14271" fmla="*/ 302238 w 6006665"/>
                  <a:gd name="connsiteY415-14272" fmla="*/ 2499711 h 3006470"/>
                  <a:gd name="connsiteX416-14273" fmla="*/ 286331 w 6006665"/>
                  <a:gd name="connsiteY416-14274" fmla="*/ 2472441 h 3006470"/>
                  <a:gd name="connsiteX417-14275" fmla="*/ 270968 w 6006665"/>
                  <a:gd name="connsiteY417-14276" fmla="*/ 2472441 h 3006470"/>
                  <a:gd name="connsiteX418-14277" fmla="*/ 259061 w 6006665"/>
                  <a:gd name="connsiteY418-14278" fmla="*/ 2472441 h 3006470"/>
                  <a:gd name="connsiteX419-14279" fmla="*/ 254516 w 6006665"/>
                  <a:gd name="connsiteY419-14280" fmla="*/ 2456534 h 3006470"/>
                  <a:gd name="connsiteX420-14281" fmla="*/ 263606 w 6006665"/>
                  <a:gd name="connsiteY420-14282" fmla="*/ 2440627 h 3006470"/>
                  <a:gd name="connsiteX421-14283" fmla="*/ 243991 w 6006665"/>
                  <a:gd name="connsiteY421-14284" fmla="*/ 2410114 h 3006470"/>
                  <a:gd name="connsiteX422-14285" fmla="*/ 216429 w 6006665"/>
                  <a:gd name="connsiteY422-14286" fmla="*/ 2413357 h 3006470"/>
                  <a:gd name="connsiteX423-14287" fmla="*/ 212956 w 6006665"/>
                  <a:gd name="connsiteY423-14288" fmla="*/ 2412365 h 3006470"/>
                  <a:gd name="connsiteX424-14289" fmla="*/ 204522 w 6006665"/>
                  <a:gd name="connsiteY424-14290" fmla="*/ 2413357 h 3006470"/>
                  <a:gd name="connsiteX425-14291" fmla="*/ 199623 w 6006665"/>
                  <a:gd name="connsiteY425-14292" fmla="*/ 2411957 h 3006470"/>
                  <a:gd name="connsiteX426-14293" fmla="*/ 195977 w 6006665"/>
                  <a:gd name="connsiteY426-14294" fmla="*/ 2424719 h 3006470"/>
                  <a:gd name="connsiteX427-14295" fmla="*/ 184968 w 6006665"/>
                  <a:gd name="connsiteY427-14296" fmla="*/ 2421574 h 3006470"/>
                  <a:gd name="connsiteX428-14297" fmla="*/ 184070 w 6006665"/>
                  <a:gd name="connsiteY428-14298" fmla="*/ 2424719 h 3006470"/>
                  <a:gd name="connsiteX429-14299" fmla="*/ 168163 w 6006665"/>
                  <a:gd name="connsiteY429-14300" fmla="*/ 2420184 h 3006470"/>
                  <a:gd name="connsiteX430-14301" fmla="*/ 156800 w 6006665"/>
                  <a:gd name="connsiteY430-14302" fmla="*/ 2381542 h 3006470"/>
                  <a:gd name="connsiteX431-14303" fmla="*/ 152255 w 6006665"/>
                  <a:gd name="connsiteY431-14304" fmla="*/ 2365635 h 3006470"/>
                  <a:gd name="connsiteX432-14305" fmla="*/ 156800 w 6006665"/>
                  <a:gd name="connsiteY432-14306" fmla="*/ 2361090 h 3006470"/>
                  <a:gd name="connsiteX433-14307" fmla="*/ 168707 w 6006665"/>
                  <a:gd name="connsiteY433-14308" fmla="*/ 2361090 h 3006470"/>
                  <a:gd name="connsiteX434-14309" fmla="*/ 188615 w 6006665"/>
                  <a:gd name="connsiteY434-14310" fmla="*/ 2361090 h 3006470"/>
                  <a:gd name="connsiteX435-14311" fmla="*/ 199977 w 6006665"/>
                  <a:gd name="connsiteY435-14312" fmla="*/ 2349728 h 3006470"/>
                  <a:gd name="connsiteX436-14313" fmla="*/ 188615 w 6006665"/>
                  <a:gd name="connsiteY436-14314" fmla="*/ 2327003 h 3006470"/>
                  <a:gd name="connsiteX437-14315" fmla="*/ 168163 w 6006665"/>
                  <a:gd name="connsiteY437-14316" fmla="*/ 2317914 h 3006470"/>
                  <a:gd name="connsiteX438-14317" fmla="*/ 168163 w 6006665"/>
                  <a:gd name="connsiteY438-14318" fmla="*/ 2311096 h 3006470"/>
                  <a:gd name="connsiteX439-14319" fmla="*/ 152255 w 6006665"/>
                  <a:gd name="connsiteY439-14320" fmla="*/ 2295189 h 3006470"/>
                  <a:gd name="connsiteX440-14321" fmla="*/ 129531 w 6006665"/>
                  <a:gd name="connsiteY440-14322" fmla="*/ 2258829 h 3006470"/>
                  <a:gd name="connsiteX441-14323" fmla="*/ 140893 w 6006665"/>
                  <a:gd name="connsiteY441-14324" fmla="*/ 2236105 h 3006470"/>
                  <a:gd name="connsiteX442-14325" fmla="*/ 136348 w 6006665"/>
                  <a:gd name="connsiteY442-14326" fmla="*/ 2208835 h 3006470"/>
                  <a:gd name="connsiteX443-14327" fmla="*/ 103789 w 6006665"/>
                  <a:gd name="connsiteY443-14328" fmla="*/ 2195428 h 3006470"/>
                  <a:gd name="connsiteX444-14329" fmla="*/ 93716 w 6006665"/>
                  <a:gd name="connsiteY444-14330" fmla="*/ 2199745 h 3006470"/>
                  <a:gd name="connsiteX445-14331" fmla="*/ 91868 w 6006665"/>
                  <a:gd name="connsiteY445-14332" fmla="*/ 2195434 h 3006470"/>
                  <a:gd name="connsiteX446-14333" fmla="*/ 81809 w 6006665"/>
                  <a:gd name="connsiteY446-14334" fmla="*/ 2199745 h 3006470"/>
                  <a:gd name="connsiteX447-14335" fmla="*/ 74992 w 6006665"/>
                  <a:gd name="connsiteY447-14336" fmla="*/ 2183838 h 3006470"/>
                  <a:gd name="connsiteX448-14337" fmla="*/ 34087 w 6006665"/>
                  <a:gd name="connsiteY448-14338" fmla="*/ 2172476 h 3006470"/>
                  <a:gd name="connsiteX449-14339" fmla="*/ 22725 w 6006665"/>
                  <a:gd name="connsiteY449-14340" fmla="*/ 2129299 h 3006470"/>
                  <a:gd name="connsiteX450-14341" fmla="*/ 22725 w 6006665"/>
                  <a:gd name="connsiteY450-14342" fmla="*/ 2097484 h 3006470"/>
                  <a:gd name="connsiteX451-14343" fmla="*/ 0 w 6006665"/>
                  <a:gd name="connsiteY451-14344" fmla="*/ 2081577 h 3006470"/>
                  <a:gd name="connsiteX452-14345" fmla="*/ 15907 w 6006665"/>
                  <a:gd name="connsiteY452-14346" fmla="*/ 2058853 h 3006470"/>
                  <a:gd name="connsiteX453-14347" fmla="*/ 6818 w 6006665"/>
                  <a:gd name="connsiteY453-14348" fmla="*/ 1995224 h 3006470"/>
                  <a:gd name="connsiteX454-14349" fmla="*/ 34087 w 6006665"/>
                  <a:gd name="connsiteY454-14350" fmla="*/ 1952047 h 3006470"/>
                  <a:gd name="connsiteX455-14351" fmla="*/ 27270 w 6006665"/>
                  <a:gd name="connsiteY455-14352" fmla="*/ 1940685 h 3006470"/>
                  <a:gd name="connsiteX456-14353" fmla="*/ 70447 w 6006665"/>
                  <a:gd name="connsiteY456-14354" fmla="*/ 1902053 h 3006470"/>
                  <a:gd name="connsiteX457-14355" fmla="*/ 27270 w 6006665"/>
                  <a:gd name="connsiteY457-14356" fmla="*/ 1865693 h 3006470"/>
                  <a:gd name="connsiteX458-14357" fmla="*/ 109078 w 6006665"/>
                  <a:gd name="connsiteY458-14358" fmla="*/ 1767977 h 3006470"/>
                  <a:gd name="connsiteX459-14359" fmla="*/ 145438 w 6006665"/>
                  <a:gd name="connsiteY459-14360" fmla="*/ 1724800 h 3006470"/>
                  <a:gd name="connsiteX460-14361" fmla="*/ 156800 w 6006665"/>
                  <a:gd name="connsiteY460-14362" fmla="*/ 1681624 h 3006470"/>
                  <a:gd name="connsiteX461-14363" fmla="*/ 102261 w 6006665"/>
                  <a:gd name="connsiteY461-14364" fmla="*/ 1629357 h 3006470"/>
                  <a:gd name="connsiteX462-14365" fmla="*/ 118168 w 6006665"/>
                  <a:gd name="connsiteY462-14366" fmla="*/ 1574818 h 3006470"/>
                  <a:gd name="connsiteX463-14367" fmla="*/ 86354 w 6006665"/>
                  <a:gd name="connsiteY463-14368" fmla="*/ 1511189 h 3006470"/>
                  <a:gd name="connsiteX464-14369" fmla="*/ 109078 w 6006665"/>
                  <a:gd name="connsiteY464-14370" fmla="*/ 1436197 h 3006470"/>
                  <a:gd name="connsiteX465-14371" fmla="*/ 70447 w 6006665"/>
                  <a:gd name="connsiteY465-14372" fmla="*/ 1333936 h 3006470"/>
                  <a:gd name="connsiteX466-14373" fmla="*/ 102261 w 6006665"/>
                  <a:gd name="connsiteY466-14374" fmla="*/ 1263490 h 3006470"/>
                  <a:gd name="connsiteX467-14375" fmla="*/ 43177 w 6006665"/>
                  <a:gd name="connsiteY467-14376" fmla="*/ 1197589 h 3006470"/>
                  <a:gd name="connsiteX468-14377" fmla="*/ 49994 w 6006665"/>
                  <a:gd name="connsiteY468-14378" fmla="*/ 1122597 h 3006470"/>
                  <a:gd name="connsiteX469-14379" fmla="*/ 81809 w 6006665"/>
                  <a:gd name="connsiteY469-14380" fmla="*/ 1118052 h 3006470"/>
                  <a:gd name="connsiteX470-14381" fmla="*/ 145438 w 6006665"/>
                  <a:gd name="connsiteY470-14382" fmla="*/ 1074876 h 3006470"/>
                  <a:gd name="connsiteX471-14383" fmla="*/ 184070 w 6006665"/>
                  <a:gd name="connsiteY471-14384" fmla="*/ 1036244 h 3006470"/>
                  <a:gd name="connsiteX472-14385" fmla="*/ 189699 w 6006665"/>
                  <a:gd name="connsiteY472-14386" fmla="*/ 1042522 h 3006470"/>
                  <a:gd name="connsiteX473-14387" fmla="*/ 195977 w 6006665"/>
                  <a:gd name="connsiteY473-14388" fmla="*/ 1036244 h 3006470"/>
                  <a:gd name="connsiteX474-14389" fmla="*/ 255061 w 6006665"/>
                  <a:gd name="connsiteY474-14390" fmla="*/ 1102145 h 3006470"/>
                  <a:gd name="connsiteX475-14391" fmla="*/ 350504 w 6006665"/>
                  <a:gd name="connsiteY475-14392" fmla="*/ 1122597 h 3006470"/>
                  <a:gd name="connsiteX476-14393" fmla="*/ 491397 w 6006665"/>
                  <a:gd name="connsiteY476-14394" fmla="*/ 1236221 h 3006470"/>
                  <a:gd name="connsiteX477-14395" fmla="*/ 523211 w 6006665"/>
                  <a:gd name="connsiteY477-14396" fmla="*/ 1283942 h 3006470"/>
                  <a:gd name="connsiteX478-14397" fmla="*/ 523211 w 6006665"/>
                  <a:gd name="connsiteY478-14398" fmla="*/ 1343026 h 3006470"/>
                  <a:gd name="connsiteX479-14399" fmla="*/ 486852 w 6006665"/>
                  <a:gd name="connsiteY479-14400" fmla="*/ 1397565 h 3006470"/>
                  <a:gd name="connsiteX480-14401" fmla="*/ 420951 w 6006665"/>
                  <a:gd name="connsiteY480-14402" fmla="*/ 1418018 h 3006470"/>
                  <a:gd name="connsiteX481-14403" fmla="*/ 415909 w 6006665"/>
                  <a:gd name="connsiteY481-14404" fmla="*/ 1415887 h 3006470"/>
                  <a:gd name="connsiteX482-14405" fmla="*/ 409044 w 6006665"/>
                  <a:gd name="connsiteY482-14406" fmla="*/ 1418018 h 3006470"/>
                  <a:gd name="connsiteX483-14407" fmla="*/ 252950 w 6006665"/>
                  <a:gd name="connsiteY483-14408" fmla="*/ 1352062 h 3006470"/>
                  <a:gd name="connsiteX484-14409" fmla="*/ 232336 w 6006665"/>
                  <a:gd name="connsiteY484-14410" fmla="*/ 1358934 h 3006470"/>
                  <a:gd name="connsiteX485-14411" fmla="*/ 291420 w 6006665"/>
                  <a:gd name="connsiteY485-14412" fmla="*/ 1429380 h 3006470"/>
                  <a:gd name="connsiteX486-14413" fmla="*/ 291420 w 6006665"/>
                  <a:gd name="connsiteY486-14414" fmla="*/ 1468012 h 3006470"/>
                  <a:gd name="connsiteX487-14415" fmla="*/ 298238 w 6006665"/>
                  <a:gd name="connsiteY487-14416" fmla="*/ 1554366 h 3006470"/>
                  <a:gd name="connsiteX488-14417" fmla="*/ 345959 w 6006665"/>
                  <a:gd name="connsiteY488-14418" fmla="*/ 1586180 h 3006470"/>
                  <a:gd name="connsiteX489-14419" fmla="*/ 362087 w 6006665"/>
                  <a:gd name="connsiteY489-14420" fmla="*/ 1595588 h 3006470"/>
                  <a:gd name="connsiteX490-14421" fmla="*/ 365867 w 6006665"/>
                  <a:gd name="connsiteY490-14422" fmla="*/ 1563455 h 3006470"/>
                  <a:gd name="connsiteX491-14423" fmla="*/ 345415 w 6006665"/>
                  <a:gd name="connsiteY491-14424" fmla="*/ 1527096 h 3006470"/>
                  <a:gd name="connsiteX492-14425" fmla="*/ 365867 w 6006665"/>
                  <a:gd name="connsiteY492-14426" fmla="*/ 1495281 h 3006470"/>
                  <a:gd name="connsiteX493-14427" fmla="*/ 374560 w 6006665"/>
                  <a:gd name="connsiteY493-14428" fmla="*/ 1500280 h 3006470"/>
                  <a:gd name="connsiteX494-14429" fmla="*/ 377774 w 6006665"/>
                  <a:gd name="connsiteY494-14430" fmla="*/ 1495281 h 3006470"/>
                  <a:gd name="connsiteX495-14431" fmla="*/ 461933 w 6006665"/>
                  <a:gd name="connsiteY495-14432" fmla="*/ 1543673 h 3006470"/>
                  <a:gd name="connsiteX496-14433" fmla="*/ 484035 w 6006665"/>
                  <a:gd name="connsiteY496-14434" fmla="*/ 1527096 h 3006470"/>
                  <a:gd name="connsiteX497-14435" fmla="*/ 463583 w 6006665"/>
                  <a:gd name="connsiteY497-14436" fmla="*/ 1461194 h 3006470"/>
                  <a:gd name="connsiteX498-14437" fmla="*/ 549936 w 6006665"/>
                  <a:gd name="connsiteY498-14438" fmla="*/ 1374841 h 3006470"/>
                  <a:gd name="connsiteX499-14439" fmla="*/ 559742 w 6006665"/>
                  <a:gd name="connsiteY499-14440" fmla="*/ 1376942 h 3006470"/>
                  <a:gd name="connsiteX500-14441" fmla="*/ 561843 w 6006665"/>
                  <a:gd name="connsiteY500-14442" fmla="*/ 1374841 h 3006470"/>
                  <a:gd name="connsiteX501-14443" fmla="*/ 593658 w 6006665"/>
                  <a:gd name="connsiteY501-14444" fmla="*/ 1381658 h 3006470"/>
                  <a:gd name="connsiteX502-14445" fmla="*/ 620945 w 6006665"/>
                  <a:gd name="connsiteY502-14446" fmla="*/ 1405535 h 3006470"/>
                  <a:gd name="connsiteX503-14447" fmla="*/ 640835 w 6006665"/>
                  <a:gd name="connsiteY503-14448" fmla="*/ 1349844 h 3006470"/>
                  <a:gd name="connsiteX504-14449" fmla="*/ 609020 w 6006665"/>
                  <a:gd name="connsiteY504-14450" fmla="*/ 1295305 h 3006470"/>
                  <a:gd name="connsiteX505-14451" fmla="*/ 624928 w 6006665"/>
                  <a:gd name="connsiteY505-14452" fmla="*/ 1236221 h 3006470"/>
                  <a:gd name="connsiteX506-14453" fmla="*/ 597658 w 6006665"/>
                  <a:gd name="connsiteY506-14454" fmla="*/ 1177136 h 3006470"/>
                  <a:gd name="connsiteX507-14455" fmla="*/ 611562 w 6006665"/>
                  <a:gd name="connsiteY507-14456" fmla="*/ 1181462 h 3006470"/>
                  <a:gd name="connsiteX508-14457" fmla="*/ 609565 w 6006665"/>
                  <a:gd name="connsiteY508-14458" fmla="*/ 1177136 h 3006470"/>
                  <a:gd name="connsiteX509-14459" fmla="*/ 711826 w 6006665"/>
                  <a:gd name="connsiteY509-14460" fmla="*/ 1208951 h 3006470"/>
                  <a:gd name="connsiteX510-14461" fmla="*/ 732278 w 6006665"/>
                  <a:gd name="connsiteY510-14462" fmla="*/ 1263490 h 3006470"/>
                  <a:gd name="connsiteX511-14463" fmla="*/ 684556 w 6006665"/>
                  <a:gd name="connsiteY511-14464" fmla="*/ 1274852 h 3006470"/>
                  <a:gd name="connsiteX512-14465" fmla="*/ 684556 w 6006665"/>
                  <a:gd name="connsiteY512-14466" fmla="*/ 1327119 h 3006470"/>
                  <a:gd name="connsiteX513-14467" fmla="*/ 713309 w 6006665"/>
                  <a:gd name="connsiteY513-14468" fmla="*/ 1355872 h 3006470"/>
                  <a:gd name="connsiteX514-14469" fmla="*/ 763548 w 6006665"/>
                  <a:gd name="connsiteY514-14470" fmla="*/ 1338481 h 3006470"/>
                  <a:gd name="connsiteX515-14471" fmla="*/ 770365 w 6006665"/>
                  <a:gd name="connsiteY515-14472" fmla="*/ 1279397 h 3006470"/>
                  <a:gd name="connsiteX516-14473" fmla="*/ 845357 w 6006665"/>
                  <a:gd name="connsiteY516-14474" fmla="*/ 1231676 h 3006470"/>
                  <a:gd name="connsiteX517-14475" fmla="*/ 972614 w 6006665"/>
                  <a:gd name="connsiteY517-14476" fmla="*/ 1145322 h 3006470"/>
                  <a:gd name="connsiteX518-14477" fmla="*/ 982566 w 6006665"/>
                  <a:gd name="connsiteY518-14478" fmla="*/ 1146649 h 3006470"/>
                  <a:gd name="connsiteX519-14479" fmla="*/ 984521 w 6006665"/>
                  <a:gd name="connsiteY519-14480" fmla="*/ 1145322 h 3006470"/>
                  <a:gd name="connsiteX520-14481" fmla="*/ 1018608 w 6006665"/>
                  <a:gd name="connsiteY520-14482" fmla="*/ 1149867 h 3006470"/>
                  <a:gd name="connsiteX521-14483" fmla="*/ 979977 w 6006665"/>
                  <a:gd name="connsiteY521-14484" fmla="*/ 1213496 h 3006470"/>
                  <a:gd name="connsiteX522-14485" fmla="*/ 1012666 w 6006665"/>
                  <a:gd name="connsiteY522-14486" fmla="*/ 1218657 h 3006470"/>
                  <a:gd name="connsiteX523-14487" fmla="*/ 1038516 w 6006665"/>
                  <a:gd name="connsiteY523-14488" fmla="*/ 1188499 h 3006470"/>
                  <a:gd name="connsiteX524-14489" fmla="*/ 1050423 w 6006665"/>
                  <a:gd name="connsiteY524-14490" fmla="*/ 1188499 h 3006470"/>
                  <a:gd name="connsiteX525-14491" fmla="*/ 1108962 w 6006665"/>
                  <a:gd name="connsiteY525-14492" fmla="*/ 1188499 h 3006470"/>
                  <a:gd name="connsiteX526-14493" fmla="*/ 1161229 w 6006665"/>
                  <a:gd name="connsiteY526-14494" fmla="*/ 1145322 h 3006470"/>
                  <a:gd name="connsiteX527-14495" fmla="*/ 1165711 w 6006665"/>
                  <a:gd name="connsiteY527-14496" fmla="*/ 1151456 h 3006470"/>
                  <a:gd name="connsiteX528-14497" fmla="*/ 1173136 w 6006665"/>
                  <a:gd name="connsiteY528-14498" fmla="*/ 1145322 h 3006470"/>
                  <a:gd name="connsiteX529-14499" fmla="*/ 1210035 w 6006665"/>
                  <a:gd name="connsiteY529-14500" fmla="*/ 1195815 h 3006470"/>
                  <a:gd name="connsiteX530-14501" fmla="*/ 1247583 w 6006665"/>
                  <a:gd name="connsiteY530-14502" fmla="*/ 1138505 h 3006470"/>
                  <a:gd name="connsiteX531-14503" fmla="*/ 1211223 w 6006665"/>
                  <a:gd name="connsiteY531-14504" fmla="*/ 1079421 h 3006470"/>
                  <a:gd name="connsiteX532-14505" fmla="*/ 1227130 w 6006665"/>
                  <a:gd name="connsiteY532-14506" fmla="*/ 1043061 h 3006470"/>
                  <a:gd name="connsiteX533-14507" fmla="*/ 1237665 w 6006665"/>
                  <a:gd name="connsiteY533-14508" fmla="*/ 1046199 h 3006470"/>
                  <a:gd name="connsiteX534-14509" fmla="*/ 1239037 w 6006665"/>
                  <a:gd name="connsiteY534-14510" fmla="*/ 1043061 h 3006470"/>
                  <a:gd name="connsiteX535-14511" fmla="*/ 1345843 w 6006665"/>
                  <a:gd name="connsiteY535-14512" fmla="*/ 1074876 h 3006470"/>
                  <a:gd name="connsiteX536-14513" fmla="*/ 1400382 w 6006665"/>
                  <a:gd name="connsiteY536-14514" fmla="*/ 1106690 h 3006470"/>
                  <a:gd name="connsiteX537-14515" fmla="*/ 1519756 w 6006665"/>
                  <a:gd name="connsiteY537-14516" fmla="*/ 1213274 h 3006470"/>
                  <a:gd name="connsiteX538-14517" fmla="*/ 1543003 w 6006665"/>
                  <a:gd name="connsiteY538-14518" fmla="*/ 1172592 h 3006470"/>
                  <a:gd name="connsiteX539-14519" fmla="*/ 1506643 w 6006665"/>
                  <a:gd name="connsiteY539-14520" fmla="*/ 1118052 h 3006470"/>
                  <a:gd name="connsiteX540-14521" fmla="*/ 1506643 w 6006665"/>
                  <a:gd name="connsiteY540-14522" fmla="*/ 1095328 h 3006470"/>
                  <a:gd name="connsiteX541-14523" fmla="*/ 1463467 w 6006665"/>
                  <a:gd name="connsiteY541-14524" fmla="*/ 1086238 h 3006470"/>
                  <a:gd name="connsiteX542-14525" fmla="*/ 1472556 w 6006665"/>
                  <a:gd name="connsiteY542-14526" fmla="*/ 1036244 h 3006470"/>
                  <a:gd name="connsiteX543-14527" fmla="*/ 1452104 w 6006665"/>
                  <a:gd name="connsiteY543-14528" fmla="*/ 949890 h 3006470"/>
                  <a:gd name="connsiteX544-14529" fmla="*/ 1452104 w 6006665"/>
                  <a:gd name="connsiteY544-14530" fmla="*/ 913531 h 3006470"/>
                  <a:gd name="connsiteX545-14531" fmla="*/ 1522551 w 6006665"/>
                  <a:gd name="connsiteY545-14532" fmla="*/ 811270 h 3006470"/>
                  <a:gd name="connsiteX546-14533" fmla="*/ 1543003 w 6006665"/>
                  <a:gd name="connsiteY546-14534" fmla="*/ 697647 h 3006470"/>
                  <a:gd name="connsiteX547-14535" fmla="*/ 1570272 w 6006665"/>
                  <a:gd name="connsiteY547-14536" fmla="*/ 677194 h 3006470"/>
                  <a:gd name="connsiteX548-14537" fmla="*/ 1578688 w 6006665"/>
                  <a:gd name="connsiteY548-14538" fmla="*/ 679813 h 3006470"/>
                  <a:gd name="connsiteX549-14539" fmla="*/ 1582179 w 6006665"/>
                  <a:gd name="connsiteY549-14540" fmla="*/ 677194 h 3006470"/>
                  <a:gd name="connsiteX550-14541" fmla="*/ 1684440 w 6006665"/>
                  <a:gd name="connsiteY550-14542" fmla="*/ 709009 h 3006470"/>
                  <a:gd name="connsiteX551-14543" fmla="*/ 1688985 w 6006665"/>
                  <a:gd name="connsiteY551-14544" fmla="*/ 779455 h 3006470"/>
                  <a:gd name="connsiteX552-14545" fmla="*/ 1652625 w 6006665"/>
                  <a:gd name="connsiteY552-14546" fmla="*/ 870354 h 3006470"/>
                  <a:gd name="connsiteX553-14547" fmla="*/ 1679895 w 6006665"/>
                  <a:gd name="connsiteY553-14548" fmla="*/ 908986 h 3006470"/>
                  <a:gd name="connsiteX554-14549" fmla="*/ 1688985 w 6006665"/>
                  <a:gd name="connsiteY554-14550" fmla="*/ 983977 h 3006470"/>
                  <a:gd name="connsiteX555-14551" fmla="*/ 1679895 w 6006665"/>
                  <a:gd name="connsiteY555-14552" fmla="*/ 1129415 h 3006470"/>
                  <a:gd name="connsiteX556-14553" fmla="*/ 1723072 w 6006665"/>
                  <a:gd name="connsiteY556-14554" fmla="*/ 1193044 h 3006470"/>
                  <a:gd name="connsiteX557-14555" fmla="*/ 1704892 w 6006665"/>
                  <a:gd name="connsiteY557-14556" fmla="*/ 1256673 h 3006470"/>
                  <a:gd name="connsiteX558-14557" fmla="*/ 1636718 w 6006665"/>
                  <a:gd name="connsiteY558-14558" fmla="*/ 1393021 h 3006470"/>
                  <a:gd name="connsiteX559-14559" fmla="*/ 1662494 w 6006665"/>
                  <a:gd name="connsiteY559-14560" fmla="*/ 1399465 h 3006470"/>
                  <a:gd name="connsiteX560-14561" fmla="*/ 1677078 w 6006665"/>
                  <a:gd name="connsiteY560-14562" fmla="*/ 1370296 h 3006470"/>
                  <a:gd name="connsiteX561-14563" fmla="*/ 1720255 w 6006665"/>
                  <a:gd name="connsiteY561-14564" fmla="*/ 1349844 h 3006470"/>
                  <a:gd name="connsiteX562-14565" fmla="*/ 1731617 w 6006665"/>
                  <a:gd name="connsiteY562-14566" fmla="*/ 1299850 h 3006470"/>
                  <a:gd name="connsiteX563-14567" fmla="*/ 1758887 w 6006665"/>
                  <a:gd name="connsiteY563-14568" fmla="*/ 1256673 h 3006470"/>
                  <a:gd name="connsiteX564-14569" fmla="*/ 1736162 w 6006665"/>
                  <a:gd name="connsiteY564-14570" fmla="*/ 1197589 h 3006470"/>
                  <a:gd name="connsiteX565-14571" fmla="*/ 1758887 w 6006665"/>
                  <a:gd name="connsiteY565-14572" fmla="*/ 1133960 h 3006470"/>
                  <a:gd name="connsiteX566-14573" fmla="*/ 1715710 w 6006665"/>
                  <a:gd name="connsiteY566-14574" fmla="*/ 1122597 h 3006470"/>
                  <a:gd name="connsiteX567-14575" fmla="*/ 1704347 w 6006665"/>
                  <a:gd name="connsiteY567-14576" fmla="*/ 1070331 h 3006470"/>
                  <a:gd name="connsiteX568-14577" fmla="*/ 1736162 w 6006665"/>
                  <a:gd name="connsiteY568-14578" fmla="*/ 961252 h 3006470"/>
                  <a:gd name="connsiteX569-14579" fmla="*/ 1688440 w 6006665"/>
                  <a:gd name="connsiteY569-14580" fmla="*/ 865809 h 3006470"/>
                  <a:gd name="connsiteX570-14581" fmla="*/ 1752069 w 6006665"/>
                  <a:gd name="connsiteY570-14582" fmla="*/ 788545 h 3006470"/>
                  <a:gd name="connsiteX571-14583" fmla="*/ 1747524 w 6006665"/>
                  <a:gd name="connsiteY571-14584" fmla="*/ 704464 h 3006470"/>
                  <a:gd name="connsiteX572-14585" fmla="*/ 1763431 w 6006665"/>
                  <a:gd name="connsiteY572-14586" fmla="*/ 697647 h 3006470"/>
                  <a:gd name="connsiteX573-14587" fmla="*/ 1764877 w 6006665"/>
                  <a:gd name="connsiteY573-14588" fmla="*/ 702130 h 3006470"/>
                  <a:gd name="connsiteX574-14589" fmla="*/ 1775339 w 6006665"/>
                  <a:gd name="connsiteY574-14590" fmla="*/ 697647 h 3006470"/>
                  <a:gd name="connsiteX575-14591" fmla="*/ 1798063 w 6006665"/>
                  <a:gd name="connsiteY575-14592" fmla="*/ 768093 h 3006470"/>
                  <a:gd name="connsiteX576-14593" fmla="*/ 1791454 w 6006665"/>
                  <a:gd name="connsiteY576-14594" fmla="*/ 815304 h 3006470"/>
                  <a:gd name="connsiteX577-14595" fmla="*/ 1854330 w 6006665"/>
                  <a:gd name="connsiteY577-14596" fmla="*/ 772638 h 3006470"/>
                  <a:gd name="connsiteX578-14597" fmla="*/ 1931594 w 6006665"/>
                  <a:gd name="connsiteY578-14598" fmla="*/ 763548 h 3006470"/>
                  <a:gd name="connsiteX579-14599" fmla="*/ 1932772 w 6006665"/>
                  <a:gd name="connsiteY579-14600" fmla="*/ 764810 h 3006470"/>
                  <a:gd name="connsiteX580-14601" fmla="*/ 1943501 w 6006665"/>
                  <a:gd name="connsiteY580-14602" fmla="*/ 763548 h 3006470"/>
                  <a:gd name="connsiteX581-14603" fmla="*/ 1988608 w 6006665"/>
                  <a:gd name="connsiteY581-14604" fmla="*/ 811877 h 3006470"/>
                  <a:gd name="connsiteX582-14605" fmla="*/ 1963408 w 6006665"/>
                  <a:gd name="connsiteY582-14606" fmla="*/ 736278 h 3006470"/>
                  <a:gd name="connsiteX583-14607" fmla="*/ 1963408 w 6006665"/>
                  <a:gd name="connsiteY583-14608" fmla="*/ 595386 h 3006470"/>
                  <a:gd name="connsiteX584-14609" fmla="*/ 2027037 w 6006665"/>
                  <a:gd name="connsiteY584-14610" fmla="*/ 574934 h 3006470"/>
                  <a:gd name="connsiteX585-14611" fmla="*/ 2037269 w 6006665"/>
                  <a:gd name="connsiteY585-14612" fmla="*/ 575472 h 3006470"/>
                  <a:gd name="connsiteX586-14613" fmla="*/ 2038944 w 6006665"/>
                  <a:gd name="connsiteY586-14614" fmla="*/ 574934 h 3006470"/>
                  <a:gd name="connsiteX587-14615" fmla="*/ 2115414 w 6006665"/>
                  <a:gd name="connsiteY587-14616" fmla="*/ 578958 h 3006470"/>
                  <a:gd name="connsiteX588-14617" fmla="*/ 2192927 w 6006665"/>
                  <a:gd name="connsiteY588-14618" fmla="*/ 559026 h 3006470"/>
                  <a:gd name="connsiteX589-14619" fmla="*/ 2167930 w 6006665"/>
                  <a:gd name="connsiteY589-14620" fmla="*/ 493125 h 3006470"/>
                  <a:gd name="connsiteX590-14621" fmla="*/ 2204289 w 6006665"/>
                  <a:gd name="connsiteY590-14622" fmla="*/ 402226 h 3006470"/>
                  <a:gd name="connsiteX591-14623" fmla="*/ 2247466 w 6006665"/>
                  <a:gd name="connsiteY591-14624" fmla="*/ 397681 h 3006470"/>
                  <a:gd name="connsiteX592-14625" fmla="*/ 2317913 w 6006665"/>
                  <a:gd name="connsiteY592-14626" fmla="*/ 322690 h 3006470"/>
                  <a:gd name="connsiteX593-14627" fmla="*/ 2420183 w 6006665"/>
                  <a:gd name="connsiteY593-14628" fmla="*/ 304510 h 3006470"/>
                  <a:gd name="connsiteX594-14629" fmla="*/ 2429263 w 6006665"/>
                  <a:gd name="connsiteY594-14630" fmla="*/ 263606 h 3006470"/>
                  <a:gd name="connsiteX595-14631" fmla="*/ 2526979 w 6006665"/>
                  <a:gd name="connsiteY595-14632" fmla="*/ 252244 h 3006470"/>
                  <a:gd name="connsiteX596-14633" fmla="*/ 2528058 w 6006665"/>
                  <a:gd name="connsiteY596-14634" fmla="*/ 253503 h 3006470"/>
                  <a:gd name="connsiteX597-14635" fmla="*/ 2538886 w 6006665"/>
                  <a:gd name="connsiteY597-14636" fmla="*/ 252244 h 3006470"/>
                  <a:gd name="connsiteX598-14637" fmla="*/ 2560820 w 6006665"/>
                  <a:gd name="connsiteY598-14638" fmla="*/ 277833 h 3006470"/>
                  <a:gd name="connsiteX599-14639" fmla="*/ 2640602 w 6006665"/>
                  <a:gd name="connsiteY599-14640" fmla="*/ 202249 h 3006470"/>
                  <a:gd name="connsiteX600-14641" fmla="*/ 2652509 w 6006665"/>
                  <a:gd name="connsiteY600-14642" fmla="*/ 202249 h 3006470"/>
                  <a:gd name="connsiteX601-14643" fmla="*/ 2704231 w 6006665"/>
                  <a:gd name="connsiteY601-14644" fmla="*/ 202249 h 3006470"/>
                  <a:gd name="connsiteX602-14645" fmla="*/ 2715593 w 6006665"/>
                  <a:gd name="connsiteY602-14646" fmla="*/ 134075 h 3006470"/>
                  <a:gd name="connsiteX603-14647" fmla="*/ 2751953 w 6006665"/>
                  <a:gd name="connsiteY603-14648" fmla="*/ 68174 h 3006470"/>
                  <a:gd name="connsiteX604-14649" fmla="*/ 2838307 w 6006665"/>
                  <a:gd name="connsiteY604-14650" fmla="*/ 0 h 3006470"/>
                  <a:gd name="connsiteX0-14651" fmla="*/ 1791129 w 6006665"/>
                  <a:gd name="connsiteY0-14652" fmla="*/ 817622 h 3006470"/>
                  <a:gd name="connsiteX1-14653" fmla="*/ 1782156 w 6006665"/>
                  <a:gd name="connsiteY1-14654" fmla="*/ 881716 h 3006470"/>
                  <a:gd name="connsiteX2-14655" fmla="*/ 1809554 w 6006665"/>
                  <a:gd name="connsiteY2-14656" fmla="*/ 895415 h 3006470"/>
                  <a:gd name="connsiteX3-14657" fmla="*/ 1791129 w 6006665"/>
                  <a:gd name="connsiteY3-14658" fmla="*/ 817622 h 3006470"/>
                  <a:gd name="connsiteX4-14659" fmla="*/ 2838307 w 6006665"/>
                  <a:gd name="connsiteY4-14660" fmla="*/ 0 h 3006470"/>
                  <a:gd name="connsiteX5-14661" fmla="*/ 2844246 w 6006665"/>
                  <a:gd name="connsiteY5-14662" fmla="*/ 4711 h 3006470"/>
                  <a:gd name="connsiteX6-14663" fmla="*/ 2850213 w 6006665"/>
                  <a:gd name="connsiteY6-14664" fmla="*/ 0 h 3006470"/>
                  <a:gd name="connsiteX7-14665" fmla="*/ 2916115 w 6006665"/>
                  <a:gd name="connsiteY7-14666" fmla="*/ 52267 h 3006470"/>
                  <a:gd name="connsiteX8-14667" fmla="*/ 2861576 w 6006665"/>
                  <a:gd name="connsiteY8-14668" fmla="*/ 90899 h 3006470"/>
                  <a:gd name="connsiteX9-14669" fmla="*/ 2947929 w 6006665"/>
                  <a:gd name="connsiteY9-14670" fmla="*/ 118168 h 3006470"/>
                  <a:gd name="connsiteX10-14671" fmla="*/ 2957621 w 6006665"/>
                  <a:gd name="connsiteY10-14672" fmla="*/ 186006 h 3006470"/>
                  <a:gd name="connsiteX11-14673" fmla="*/ 2979199 w 6006665"/>
                  <a:gd name="connsiteY11-14674" fmla="*/ 161345 h 3006470"/>
                  <a:gd name="connsiteX12-14675" fmla="*/ 2991106 w 6006665"/>
                  <a:gd name="connsiteY12-14676" fmla="*/ 161345 h 3006470"/>
                  <a:gd name="connsiteX13-14677" fmla="*/ 3086005 w 6006665"/>
                  <a:gd name="connsiteY13-14678" fmla="*/ 161345 h 3006470"/>
                  <a:gd name="connsiteX14-14679" fmla="*/ 3097912 w 6006665"/>
                  <a:gd name="connsiteY14-14680" fmla="*/ 161345 h 3006470"/>
                  <a:gd name="connsiteX15-14681" fmla="*/ 3179721 w 6006665"/>
                  <a:gd name="connsiteY15-14682" fmla="*/ 236336 h 3006470"/>
                  <a:gd name="connsiteX16-14683" fmla="*/ 3211535 w 6006665"/>
                  <a:gd name="connsiteY16-14684" fmla="*/ 295420 h 3006470"/>
                  <a:gd name="connsiteX17-14685" fmla="*/ 3200173 w 6006665"/>
                  <a:gd name="connsiteY17-14686" fmla="*/ 370412 h 3006470"/>
                  <a:gd name="connsiteX18-14687" fmla="*/ 3161541 w 6006665"/>
                  <a:gd name="connsiteY18-14688" fmla="*/ 413589 h 3006470"/>
                  <a:gd name="connsiteX19-14689" fmla="*/ 3066097 w 6006665"/>
                  <a:gd name="connsiteY19-14690" fmla="*/ 488580 h 3006470"/>
                  <a:gd name="connsiteX20-14691" fmla="*/ 3034283 w 6006665"/>
                  <a:gd name="connsiteY20-14692" fmla="*/ 531757 h 3006470"/>
                  <a:gd name="connsiteX21-14693" fmla="*/ 3082005 w 6006665"/>
                  <a:gd name="connsiteY21-14694" fmla="*/ 547664 h 3006470"/>
                  <a:gd name="connsiteX22-14695" fmla="*/ 3129459 w 6006665"/>
                  <a:gd name="connsiteY22-14696" fmla="*/ 575345 h 3006470"/>
                  <a:gd name="connsiteX23-14697" fmla="*/ 3156451 w 6006665"/>
                  <a:gd name="connsiteY23-14698" fmla="*/ 552209 h 3006470"/>
                  <a:gd name="connsiteX24-14699" fmla="*/ 3158460 w 6006665"/>
                  <a:gd name="connsiteY24-14700" fmla="*/ 560693 h 3006470"/>
                  <a:gd name="connsiteX25-14701" fmla="*/ 3168359 w 6006665"/>
                  <a:gd name="connsiteY25-14702" fmla="*/ 552209 h 3006470"/>
                  <a:gd name="connsiteX26-14703" fmla="*/ 3184984 w 6006665"/>
                  <a:gd name="connsiteY26-14704" fmla="*/ 622402 h 3006470"/>
                  <a:gd name="connsiteX27-14705" fmla="*/ 3192811 w 6006665"/>
                  <a:gd name="connsiteY27-14706" fmla="*/ 606748 h 3006470"/>
                  <a:gd name="connsiteX28-14707" fmla="*/ 3251895 w 6006665"/>
                  <a:gd name="connsiteY28-14708" fmla="*/ 586296 h 3006470"/>
                  <a:gd name="connsiteX29-14709" fmla="*/ 3259833 w 6006665"/>
                  <a:gd name="connsiteY29-14710" fmla="*/ 587670 h 3006470"/>
                  <a:gd name="connsiteX30-14711" fmla="*/ 3263802 w 6006665"/>
                  <a:gd name="connsiteY30-14712" fmla="*/ 586296 h 3006470"/>
                  <a:gd name="connsiteX31-14713" fmla="*/ 3381970 w 6006665"/>
                  <a:gd name="connsiteY31-14714" fmla="*/ 606748 h 3006470"/>
                  <a:gd name="connsiteX32-14715" fmla="*/ 3388787 w 6006665"/>
                  <a:gd name="connsiteY32-14716" fmla="*/ 665832 h 3006470"/>
                  <a:gd name="connsiteX33-14717" fmla="*/ 3531529 w 6006665"/>
                  <a:gd name="connsiteY33-14718" fmla="*/ 686823 h 3006470"/>
                  <a:gd name="connsiteX34-14719" fmla="*/ 3538225 w 6006665"/>
                  <a:gd name="connsiteY34-14720" fmla="*/ 590841 h 3006470"/>
                  <a:gd name="connsiteX35-14721" fmla="*/ 3549910 w 6006665"/>
                  <a:gd name="connsiteY35-14722" fmla="*/ 594028 h 3006470"/>
                  <a:gd name="connsiteX36-14723" fmla="*/ 3550132 w 6006665"/>
                  <a:gd name="connsiteY36-14724" fmla="*/ 590841 h 3006470"/>
                  <a:gd name="connsiteX37-14725" fmla="*/ 3625123 w 6006665"/>
                  <a:gd name="connsiteY37-14726" fmla="*/ 611293 h 3006470"/>
                  <a:gd name="connsiteX38-14727" fmla="*/ 3672301 w 6006665"/>
                  <a:gd name="connsiteY38-14728" fmla="*/ 611293 h 3006470"/>
                  <a:gd name="connsiteX39-14729" fmla="*/ 3684207 w 6006665"/>
                  <a:gd name="connsiteY39-14730" fmla="*/ 611293 h 3006470"/>
                  <a:gd name="connsiteX40-14731" fmla="*/ 3743291 w 6006665"/>
                  <a:gd name="connsiteY40-14732" fmla="*/ 677194 h 3006470"/>
                  <a:gd name="connsiteX41-14733" fmla="*/ 3759199 w 6006665"/>
                  <a:gd name="connsiteY41-14734" fmla="*/ 756731 h 3006470"/>
                  <a:gd name="connsiteX42-14735" fmla="*/ 3738747 w 6006665"/>
                  <a:gd name="connsiteY42-14736" fmla="*/ 806725 h 3006470"/>
                  <a:gd name="connsiteX43-14737" fmla="*/ 3786469 w 6006665"/>
                  <a:gd name="connsiteY43-14738" fmla="*/ 897623 h 3006470"/>
                  <a:gd name="connsiteX44-14739" fmla="*/ 3835603 w 6006665"/>
                  <a:gd name="connsiteY44-14740" fmla="*/ 933529 h 3006470"/>
                  <a:gd name="connsiteX45-14741" fmla="*/ 3865460 w 6006665"/>
                  <a:gd name="connsiteY45-14742" fmla="*/ 822632 h 3006470"/>
                  <a:gd name="connsiteX46-14743" fmla="*/ 3875077 w 6006665"/>
                  <a:gd name="connsiteY46-14744" fmla="*/ 831139 h 3006470"/>
                  <a:gd name="connsiteX47-14745" fmla="*/ 3877367 w 6006665"/>
                  <a:gd name="connsiteY47-14746" fmla="*/ 822632 h 3006470"/>
                  <a:gd name="connsiteX48-14747" fmla="*/ 3932151 w 6006665"/>
                  <a:gd name="connsiteY48-14748" fmla="*/ 871095 h 3006470"/>
                  <a:gd name="connsiteX49-14749" fmla="*/ 3988173 w 6006665"/>
                  <a:gd name="connsiteY49-14750" fmla="*/ 843084 h 3006470"/>
                  <a:gd name="connsiteX50-14751" fmla="*/ 3993852 w 6006665"/>
                  <a:gd name="connsiteY50-14752" fmla="*/ 846199 h 3006470"/>
                  <a:gd name="connsiteX51-14753" fmla="*/ 4000080 w 6006665"/>
                  <a:gd name="connsiteY51-14754" fmla="*/ 843084 h 3006470"/>
                  <a:gd name="connsiteX52-14755" fmla="*/ 4062426 w 6006665"/>
                  <a:gd name="connsiteY52-14756" fmla="*/ 877274 h 3006470"/>
                  <a:gd name="connsiteX53-14757" fmla="*/ 4085889 w 6006665"/>
                  <a:gd name="connsiteY53-14758" fmla="*/ 849902 h 3006470"/>
                  <a:gd name="connsiteX54-14759" fmla="*/ 4095563 w 6006665"/>
                  <a:gd name="connsiteY54-14760" fmla="*/ 852506 h 3006470"/>
                  <a:gd name="connsiteX55-14761" fmla="*/ 4097796 w 6006665"/>
                  <a:gd name="connsiteY55-14762" fmla="*/ 849902 h 3006470"/>
                  <a:gd name="connsiteX56-14763" fmla="*/ 4144150 w 6006665"/>
                  <a:gd name="connsiteY56-14764" fmla="*/ 862382 h 3006470"/>
                  <a:gd name="connsiteX57-14765" fmla="*/ 4117703 w 6006665"/>
                  <a:gd name="connsiteY57-14766" fmla="*/ 752186 h 3006470"/>
                  <a:gd name="connsiteX58-14767" fmla="*/ 4165425 w 6006665"/>
                  <a:gd name="connsiteY58-14768" fmla="*/ 697647 h 3006470"/>
                  <a:gd name="connsiteX59-14769" fmla="*/ 4175231 w 6006665"/>
                  <a:gd name="connsiteY59-14770" fmla="*/ 700048 h 3006470"/>
                  <a:gd name="connsiteX60-14771" fmla="*/ 4177332 w 6006665"/>
                  <a:gd name="connsiteY60-14772" fmla="*/ 697647 h 3006470"/>
                  <a:gd name="connsiteX61-14773" fmla="*/ 4511384 w 6006665"/>
                  <a:gd name="connsiteY61-14774" fmla="*/ 779455 h 3006470"/>
                  <a:gd name="connsiteX62-14775" fmla="*/ 4543199 w 6006665"/>
                  <a:gd name="connsiteY62-14776" fmla="*/ 849902 h 3006470"/>
                  <a:gd name="connsiteX63-14777" fmla="*/ 4639242 w 6006665"/>
                  <a:gd name="connsiteY63-14778" fmla="*/ 932544 h 3006470"/>
                  <a:gd name="connsiteX64-14779" fmla="*/ 4774445 w 6006665"/>
                  <a:gd name="connsiteY64-14780" fmla="*/ 913531 h 3006470"/>
                  <a:gd name="connsiteX65-14781" fmla="*/ 4778496 w 6006665"/>
                  <a:gd name="connsiteY65-14782" fmla="*/ 914635 h 3006470"/>
                  <a:gd name="connsiteX66-14783" fmla="*/ 4786352 w 6006665"/>
                  <a:gd name="connsiteY66-14784" fmla="*/ 913531 h 3006470"/>
                  <a:gd name="connsiteX67-14785" fmla="*/ 4861343 w 6006665"/>
                  <a:gd name="connsiteY67-14786" fmla="*/ 933983 h 3006470"/>
                  <a:gd name="connsiteX68-14787" fmla="*/ 4893158 w 6006665"/>
                  <a:gd name="connsiteY68-14788" fmla="*/ 977160 h 3006470"/>
                  <a:gd name="connsiteX69-14789" fmla="*/ 4888613 w 6006665"/>
                  <a:gd name="connsiteY69-14790" fmla="*/ 1058968 h 3006470"/>
                  <a:gd name="connsiteX70-14791" fmla="*/ 4927677 w 6006665"/>
                  <a:gd name="connsiteY70-14792" fmla="*/ 1083640 h 3006470"/>
                  <a:gd name="connsiteX71-14793" fmla="*/ 4967605 w 6006665"/>
                  <a:gd name="connsiteY71-14794" fmla="*/ 1070331 h 3006470"/>
                  <a:gd name="connsiteX72-14795" fmla="*/ 5038051 w 6006665"/>
                  <a:gd name="connsiteY72-14796" fmla="*/ 1063513 h 3006470"/>
                  <a:gd name="connsiteX73-14797" fmla="*/ 5040730 w 6006665"/>
                  <a:gd name="connsiteY73-14798" fmla="*/ 1064406 h 3006470"/>
                  <a:gd name="connsiteX74-14799" fmla="*/ 5049958 w 6006665"/>
                  <a:gd name="connsiteY74-14800" fmla="*/ 1063513 h 3006470"/>
                  <a:gd name="connsiteX75-14801" fmla="*/ 5114249 w 6006665"/>
                  <a:gd name="connsiteY75-14802" fmla="*/ 1084944 h 3006470"/>
                  <a:gd name="connsiteX76-14803" fmla="*/ 5176671 w 6006665"/>
                  <a:gd name="connsiteY76-14804" fmla="*/ 1074876 h 3006470"/>
                  <a:gd name="connsiteX77-14805" fmla="*/ 5177801 w 6006665"/>
                  <a:gd name="connsiteY77-14806" fmla="*/ 1076614 h 3006470"/>
                  <a:gd name="connsiteX78-14807" fmla="*/ 5188578 w 6006665"/>
                  <a:gd name="connsiteY78-14808" fmla="*/ 1074876 h 3006470"/>
                  <a:gd name="connsiteX79-14809" fmla="*/ 5243719 w 6006665"/>
                  <a:gd name="connsiteY79-14810" fmla="*/ 1159707 h 3006470"/>
                  <a:gd name="connsiteX80-14811" fmla="*/ 5283477 w 6006665"/>
                  <a:gd name="connsiteY80-14812" fmla="*/ 1129415 h 3006470"/>
                  <a:gd name="connsiteX81-14813" fmla="*/ 5258480 w 6006665"/>
                  <a:gd name="connsiteY81-14814" fmla="*/ 1063513 h 3006470"/>
                  <a:gd name="connsiteX82-14815" fmla="*/ 5267570 w 6006665"/>
                  <a:gd name="connsiteY82-14816" fmla="*/ 1015792 h 3006470"/>
                  <a:gd name="connsiteX83-14817" fmla="*/ 5278896 w 6006665"/>
                  <a:gd name="connsiteY83-14818" fmla="*/ 1018841 h 3006470"/>
                  <a:gd name="connsiteX84-14819" fmla="*/ 5279477 w 6006665"/>
                  <a:gd name="connsiteY84-14820" fmla="*/ 1015792 h 3006470"/>
                  <a:gd name="connsiteX85-14821" fmla="*/ 5395510 w 6006665"/>
                  <a:gd name="connsiteY85-14822" fmla="*/ 1047031 h 3006470"/>
                  <a:gd name="connsiteX86-14823" fmla="*/ 5463001 w 6006665"/>
                  <a:gd name="connsiteY86-14824" fmla="*/ 1043061 h 3006470"/>
                  <a:gd name="connsiteX87-14825" fmla="*/ 5464386 w 6006665"/>
                  <a:gd name="connsiteY87-14826" fmla="*/ 1043680 h 3006470"/>
                  <a:gd name="connsiteX88-14827" fmla="*/ 5474909 w 6006665"/>
                  <a:gd name="connsiteY88-14828" fmla="*/ 1043061 h 3006470"/>
                  <a:gd name="connsiteX89-14829" fmla="*/ 5581715 w 6006665"/>
                  <a:gd name="connsiteY89-14830" fmla="*/ 1090783 h 3006470"/>
                  <a:gd name="connsiteX90-14831" fmla="*/ 5633981 w 6006665"/>
                  <a:gd name="connsiteY90-14832" fmla="*/ 1133960 h 3006470"/>
                  <a:gd name="connsiteX91-14833" fmla="*/ 5720335 w 6006665"/>
                  <a:gd name="connsiteY91-14834" fmla="*/ 1213496 h 3006470"/>
                  <a:gd name="connsiteX92-14835" fmla="*/ 5822595 w 6006665"/>
                  <a:gd name="connsiteY92-14836" fmla="*/ 1311212 h 3006470"/>
                  <a:gd name="connsiteX93-14837" fmla="*/ 5818051 w 6006665"/>
                  <a:gd name="connsiteY93-14838" fmla="*/ 1365751 h 3006470"/>
                  <a:gd name="connsiteX94-14839" fmla="*/ 5825679 w 6006665"/>
                  <a:gd name="connsiteY94-14840" fmla="*/ 1373379 h 3006470"/>
                  <a:gd name="connsiteX95-14841" fmla="*/ 5822051 w 6006665"/>
                  <a:gd name="connsiteY95-14842" fmla="*/ 1322574 h 3006470"/>
                  <a:gd name="connsiteX96-14843" fmla="*/ 5834092 w 6006665"/>
                  <a:gd name="connsiteY96-14844" fmla="*/ 1324447 h 3006470"/>
                  <a:gd name="connsiteX97-14845" fmla="*/ 5833958 w 6006665"/>
                  <a:gd name="connsiteY97-14846" fmla="*/ 1322574 h 3006470"/>
                  <a:gd name="connsiteX98-14847" fmla="*/ 5936219 w 6006665"/>
                  <a:gd name="connsiteY98-14848" fmla="*/ 1338481 h 3006470"/>
                  <a:gd name="connsiteX99-14849" fmla="*/ 6006665 w 6006665"/>
                  <a:gd name="connsiteY99-14850" fmla="*/ 1418018 h 3006470"/>
                  <a:gd name="connsiteX100-14851" fmla="*/ 5968033 w 6006665"/>
                  <a:gd name="connsiteY100-14852" fmla="*/ 1456650 h 3006470"/>
                  <a:gd name="connsiteX101-14853" fmla="*/ 5908949 w 6006665"/>
                  <a:gd name="connsiteY101-14854" fmla="*/ 1468012 h 3006470"/>
                  <a:gd name="connsiteX102-14855" fmla="*/ 5908949 w 6006665"/>
                  <a:gd name="connsiteY102-14856" fmla="*/ 1554366 h 3006470"/>
                  <a:gd name="connsiteX103-14857" fmla="*/ 5893042 w 6006665"/>
                  <a:gd name="connsiteY103-14858" fmla="*/ 1570273 h 3006470"/>
                  <a:gd name="connsiteX104-14859" fmla="*/ 5881135 w 6006665"/>
                  <a:gd name="connsiteY104-14860" fmla="*/ 1570273 h 3006470"/>
                  <a:gd name="connsiteX105-14861" fmla="*/ 5861227 w 6006665"/>
                  <a:gd name="connsiteY105-14862" fmla="*/ 1570273 h 3006470"/>
                  <a:gd name="connsiteX106-14863" fmla="*/ 5849321 w 6006665"/>
                  <a:gd name="connsiteY106-14864" fmla="*/ 1570273 h 3006470"/>
                  <a:gd name="connsiteX107-14865" fmla="*/ 5817506 w 6006665"/>
                  <a:gd name="connsiteY107-14866" fmla="*/ 1536186 h 3006470"/>
                  <a:gd name="connsiteX108-14867" fmla="*/ 5767511 w 6006665"/>
                  <a:gd name="connsiteY108-14868" fmla="*/ 1511189 h 3006470"/>
                  <a:gd name="connsiteX109-14869" fmla="*/ 5762967 w 6006665"/>
                  <a:gd name="connsiteY109-14870" fmla="*/ 1477102 h 3006470"/>
                  <a:gd name="connsiteX110-14871" fmla="*/ 5729132 w 6006665"/>
                  <a:gd name="connsiteY110-14872" fmla="*/ 1463170 h 3006470"/>
                  <a:gd name="connsiteX111-14873" fmla="*/ 5695337 w 6006665"/>
                  <a:gd name="connsiteY111-14874" fmla="*/ 1472557 h 3006470"/>
                  <a:gd name="connsiteX112-14875" fmla="*/ 5693366 w 6006665"/>
                  <a:gd name="connsiteY112-14876" fmla="*/ 1469797 h 3006470"/>
                  <a:gd name="connsiteX113-14877" fmla="*/ 5683431 w 6006665"/>
                  <a:gd name="connsiteY113-14878" fmla="*/ 1472557 h 3006470"/>
                  <a:gd name="connsiteX114-14879" fmla="*/ 5660706 w 6006665"/>
                  <a:gd name="connsiteY114-14880" fmla="*/ 1440742 h 3006470"/>
                  <a:gd name="connsiteX115-14881" fmla="*/ 5669644 w 6006665"/>
                  <a:gd name="connsiteY115-14882" fmla="*/ 1415717 h 3006470"/>
                  <a:gd name="connsiteX116-14883" fmla="*/ 5640799 w 6006665"/>
                  <a:gd name="connsiteY116-14884" fmla="*/ 1429380 h 3006470"/>
                  <a:gd name="connsiteX117-14885" fmla="*/ 5656705 w 6006665"/>
                  <a:gd name="connsiteY117-14886" fmla="*/ 1472557 h 3006470"/>
                  <a:gd name="connsiteX118-14887" fmla="*/ 5633981 w 6006665"/>
                  <a:gd name="connsiteY118-14888" fmla="*/ 1511189 h 3006470"/>
                  <a:gd name="connsiteX119-14889" fmla="*/ 5586259 w 6006665"/>
                  <a:gd name="connsiteY119-14890" fmla="*/ 1547548 h 3006470"/>
                  <a:gd name="connsiteX120-14891" fmla="*/ 5575676 w 6006665"/>
                  <a:gd name="connsiteY120-14892" fmla="*/ 1546540 h 3006470"/>
                  <a:gd name="connsiteX121-14893" fmla="*/ 5574353 w 6006665"/>
                  <a:gd name="connsiteY121-14894" fmla="*/ 1547548 h 3006470"/>
                  <a:gd name="connsiteX122-14895" fmla="*/ 5539436 w 6006665"/>
                  <a:gd name="connsiteY122-14896" fmla="*/ 1544223 h 3006470"/>
                  <a:gd name="connsiteX123-14897" fmla="*/ 5570352 w 6006665"/>
                  <a:gd name="connsiteY123-14898" fmla="*/ 1586180 h 3006470"/>
                  <a:gd name="connsiteX124-14899" fmla="*/ 5593077 w 6006665"/>
                  <a:gd name="connsiteY124-14900" fmla="*/ 1649809 h 3006470"/>
                  <a:gd name="connsiteX125-14901" fmla="*/ 5608984 w 6006665"/>
                  <a:gd name="connsiteY125-14902" fmla="*/ 1677079 h 3006470"/>
                  <a:gd name="connsiteX126-14903" fmla="*/ 5613529 w 6006665"/>
                  <a:gd name="connsiteY126-14904" fmla="*/ 1708893 h 3006470"/>
                  <a:gd name="connsiteX127-14905" fmla="*/ 5608984 w 6006665"/>
                  <a:gd name="connsiteY127-14906" fmla="*/ 1731618 h 3006470"/>
                  <a:gd name="connsiteX128-14907" fmla="*/ 5597799 w 6006665"/>
                  <a:gd name="connsiteY128-14908" fmla="*/ 1728009 h 3006470"/>
                  <a:gd name="connsiteX129-14909" fmla="*/ 5597077 w 6006665"/>
                  <a:gd name="connsiteY129-14910" fmla="*/ 1731618 h 3006470"/>
                  <a:gd name="connsiteX130-14911" fmla="*/ 5534271 w 6006665"/>
                  <a:gd name="connsiteY130-14912" fmla="*/ 1711358 h 3006470"/>
                  <a:gd name="connsiteX131-14913" fmla="*/ 5436277 w 6006665"/>
                  <a:gd name="connsiteY131-14914" fmla="*/ 1767977 h 3006470"/>
                  <a:gd name="connsiteX132-14915" fmla="*/ 5397645 w 6006665"/>
                  <a:gd name="connsiteY132-14916" fmla="*/ 1779340 h 3006470"/>
                  <a:gd name="connsiteX133-14917" fmla="*/ 5345378 w 6006665"/>
                  <a:gd name="connsiteY133-14918" fmla="*/ 1833879 h 3006470"/>
                  <a:gd name="connsiteX134-14919" fmla="*/ 5290839 w 6006665"/>
                  <a:gd name="connsiteY134-14920" fmla="*/ 1881600 h 3006470"/>
                  <a:gd name="connsiteX135-14921" fmla="*/ 5274932 w 6006665"/>
                  <a:gd name="connsiteY135-14922" fmla="*/ 1913415 h 3006470"/>
                  <a:gd name="connsiteX136-14923" fmla="*/ 5267238 w 6006665"/>
                  <a:gd name="connsiteY136-14924" fmla="*/ 1904988 h 3006470"/>
                  <a:gd name="connsiteX137-14925" fmla="*/ 5263025 w 6006665"/>
                  <a:gd name="connsiteY137-14926" fmla="*/ 1913415 h 3006470"/>
                  <a:gd name="connsiteX138-14927" fmla="*/ 5219538 w 6006665"/>
                  <a:gd name="connsiteY138-14928" fmla="*/ 1865787 h 3006470"/>
                  <a:gd name="connsiteX139-14929" fmla="*/ 5129494 w 6006665"/>
                  <a:gd name="connsiteY139-14930" fmla="*/ 1920232 h 3006470"/>
                  <a:gd name="connsiteX140-14931" fmla="*/ 5126389 w 6006665"/>
                  <a:gd name="connsiteY140-14932" fmla="*/ 1914910 h 3006470"/>
                  <a:gd name="connsiteX141-14933" fmla="*/ 5117587 w 6006665"/>
                  <a:gd name="connsiteY141-14934" fmla="*/ 1920232 h 3006470"/>
                  <a:gd name="connsiteX142-14935" fmla="*/ 5105544 w 6006665"/>
                  <a:gd name="connsiteY142-14936" fmla="*/ 1899586 h 3006470"/>
                  <a:gd name="connsiteX143-14937" fmla="*/ 5074955 w 6006665"/>
                  <a:gd name="connsiteY143-14938" fmla="*/ 1924777 h 3006470"/>
                  <a:gd name="connsiteX144-14939" fmla="*/ 5065718 w 6006665"/>
                  <a:gd name="connsiteY144-14940" fmla="*/ 1922578 h 3006470"/>
                  <a:gd name="connsiteX145-14941" fmla="*/ 5063048 w 6006665"/>
                  <a:gd name="connsiteY145-14942" fmla="*/ 1924777 h 3006470"/>
                  <a:gd name="connsiteX146-14943" fmla="*/ 5026594 w 6006665"/>
                  <a:gd name="connsiteY146-14944" fmla="*/ 1916098 h 3006470"/>
                  <a:gd name="connsiteX147-14945" fmla="*/ 5015871 w 6006665"/>
                  <a:gd name="connsiteY147-14946" fmla="*/ 1961137 h 3006470"/>
                  <a:gd name="connsiteX148-14947" fmla="*/ 4974967 w 6006665"/>
                  <a:gd name="connsiteY148-14948" fmla="*/ 2027038 h 3006470"/>
                  <a:gd name="connsiteX149-14949" fmla="*/ 4974967 w 6006665"/>
                  <a:gd name="connsiteY149-14950" fmla="*/ 2058853 h 3006470"/>
                  <a:gd name="connsiteX150-14951" fmla="*/ 5015871 w 6006665"/>
                  <a:gd name="connsiteY150-14952" fmla="*/ 2074760 h 3006470"/>
                  <a:gd name="connsiteX151-14953" fmla="*/ 5011326 w 6006665"/>
                  <a:gd name="connsiteY151-14954" fmla="*/ 2172476 h 3006470"/>
                  <a:gd name="connsiteX152-14955" fmla="*/ 4999419 w 6006665"/>
                  <a:gd name="connsiteY152-14956" fmla="*/ 2172476 h 3006470"/>
                  <a:gd name="connsiteX153-14957" fmla="*/ 4974967 w 6006665"/>
                  <a:gd name="connsiteY153-14958" fmla="*/ 2172476 h 3006470"/>
                  <a:gd name="connsiteX154-14959" fmla="*/ 4963605 w 6006665"/>
                  <a:gd name="connsiteY154-14960" fmla="*/ 2224742 h 3006470"/>
                  <a:gd name="connsiteX155-14961" fmla="*/ 4974967 w 6006665"/>
                  <a:gd name="connsiteY155-14962" fmla="*/ 2252012 h 3006470"/>
                  <a:gd name="connsiteX156-14963" fmla="*/ 4909065 w 6006665"/>
                  <a:gd name="connsiteY156-14964" fmla="*/ 2286099 h 3006470"/>
                  <a:gd name="connsiteX157-14965" fmla="*/ 4897703 w 6006665"/>
                  <a:gd name="connsiteY157-14966" fmla="*/ 2354273 h 3006470"/>
                  <a:gd name="connsiteX158-14967" fmla="*/ 4845437 w 6006665"/>
                  <a:gd name="connsiteY158-14968" fmla="*/ 2370180 h 3006470"/>
                  <a:gd name="connsiteX159-14969" fmla="*/ 4834074 w 6006665"/>
                  <a:gd name="connsiteY159-14970" fmla="*/ 2429264 h 3006470"/>
                  <a:gd name="connsiteX160-14971" fmla="*/ 4779535 w 6006665"/>
                  <a:gd name="connsiteY160-14972" fmla="*/ 2488348 h 3006470"/>
                  <a:gd name="connsiteX161-14973" fmla="*/ 4777225 w 6006665"/>
                  <a:gd name="connsiteY161-14974" fmla="*/ 2477952 h 3006470"/>
                  <a:gd name="connsiteX162-14975" fmla="*/ 4767628 w 6006665"/>
                  <a:gd name="connsiteY162-14976" fmla="*/ 2488348 h 3006470"/>
                  <a:gd name="connsiteX163-14977" fmla="*/ 4758538 w 6006665"/>
                  <a:gd name="connsiteY163-14978" fmla="*/ 2447444 h 3006470"/>
                  <a:gd name="connsiteX164-14979" fmla="*/ 4742631 w 6006665"/>
                  <a:gd name="connsiteY164-14980" fmla="*/ 2361090 h 3006470"/>
                  <a:gd name="connsiteX165-14981" fmla="*/ 4715361 w 6006665"/>
                  <a:gd name="connsiteY165-14982" fmla="*/ 2220198 h 3006470"/>
                  <a:gd name="connsiteX166-14983" fmla="*/ 4735813 w 6006665"/>
                  <a:gd name="connsiteY166-14984" fmla="*/ 2129299 h 3006470"/>
                  <a:gd name="connsiteX167-14985" fmla="*/ 4767628 w 6006665"/>
                  <a:gd name="connsiteY167-14986" fmla="*/ 2086122 h 3006470"/>
                  <a:gd name="connsiteX168-14987" fmla="*/ 4767628 w 6006665"/>
                  <a:gd name="connsiteY168-14988" fmla="*/ 2058853 h 3006470"/>
                  <a:gd name="connsiteX169-14989" fmla="*/ 4826712 w 6006665"/>
                  <a:gd name="connsiteY169-14990" fmla="*/ 2042945 h 3006470"/>
                  <a:gd name="connsiteX170-14991" fmla="*/ 4892613 w 6006665"/>
                  <a:gd name="connsiteY170-14992" fmla="*/ 1952047 h 3006470"/>
                  <a:gd name="connsiteX171-14993" fmla="*/ 4956243 w 6006665"/>
                  <a:gd name="connsiteY171-14994" fmla="*/ 1877056 h 3006470"/>
                  <a:gd name="connsiteX172-14995" fmla="*/ 5022143 w 6006665"/>
                  <a:gd name="connsiteY172-14996" fmla="*/ 1817971 h 3006470"/>
                  <a:gd name="connsiteX173-14997" fmla="*/ 5046694 w 6006665"/>
                  <a:gd name="connsiteY173-14998" fmla="*/ 1710844 h 3006470"/>
                  <a:gd name="connsiteX174-14999" fmla="*/ 5015871 w 6006665"/>
                  <a:gd name="connsiteY174-15000" fmla="*/ 1715711 h 3006470"/>
                  <a:gd name="connsiteX175-15001" fmla="*/ 4995419 w 6006665"/>
                  <a:gd name="connsiteY175-15002" fmla="*/ 1779340 h 3006470"/>
                  <a:gd name="connsiteX176-15003" fmla="*/ 4904521 w 6006665"/>
                  <a:gd name="connsiteY176-15004" fmla="*/ 1865693 h 3006470"/>
                  <a:gd name="connsiteX177-15005" fmla="*/ 4901708 w 6006665"/>
                  <a:gd name="connsiteY177-15006" fmla="*/ 1857053 h 3006470"/>
                  <a:gd name="connsiteX178-15007" fmla="*/ 4892613 w 6006665"/>
                  <a:gd name="connsiteY178-15008" fmla="*/ 1865693 h 3006470"/>
                  <a:gd name="connsiteX179-15009" fmla="*/ 4861835 w 6006665"/>
                  <a:gd name="connsiteY179-15010" fmla="*/ 1771159 h 3006470"/>
                  <a:gd name="connsiteX180-15011" fmla="*/ 4779535 w 6006665"/>
                  <a:gd name="connsiteY180-15012" fmla="*/ 1795247 h 3006470"/>
                  <a:gd name="connsiteX181-15013" fmla="*/ 4684091 w 6006665"/>
                  <a:gd name="connsiteY181-15014" fmla="*/ 1920232 h 3006470"/>
                  <a:gd name="connsiteX182-15015" fmla="*/ 4715906 w 6006665"/>
                  <a:gd name="connsiteY182-15016" fmla="*/ 1967954 h 3006470"/>
                  <a:gd name="connsiteX183-15017" fmla="*/ 4636369 w 6006665"/>
                  <a:gd name="connsiteY183-15018" fmla="*/ 1983861 h 3006470"/>
                  <a:gd name="connsiteX184-15019" fmla="*/ 4577285 w 6006665"/>
                  <a:gd name="connsiteY184-15020" fmla="*/ 1988406 h 3006470"/>
                  <a:gd name="connsiteX185-15021" fmla="*/ 4577373 w 6006665"/>
                  <a:gd name="connsiteY185-15022" fmla="*/ 1987484 h 3006470"/>
                  <a:gd name="connsiteX186-15023" fmla="*/ 4565379 w 6006665"/>
                  <a:gd name="connsiteY186-15024" fmla="*/ 1988406 h 3006470"/>
                  <a:gd name="connsiteX187-15025" fmla="*/ 4569923 w 6006665"/>
                  <a:gd name="connsiteY187-15026" fmla="*/ 1940685 h 3006470"/>
                  <a:gd name="connsiteX188-15027" fmla="*/ 4520081 w 6006665"/>
                  <a:gd name="connsiteY188-15028" fmla="*/ 1931099 h 3006470"/>
                  <a:gd name="connsiteX189-15029" fmla="*/ 4475025 w 6006665"/>
                  <a:gd name="connsiteY189-15030" fmla="*/ 1961137 h 3006470"/>
                  <a:gd name="connsiteX190-15031" fmla="*/ 4464394 w 6006665"/>
                  <a:gd name="connsiteY190-15032" fmla="*/ 1960286 h 3006470"/>
                  <a:gd name="connsiteX191-15033" fmla="*/ 4463118 w 6006665"/>
                  <a:gd name="connsiteY191-15034" fmla="*/ 1961137 h 3006470"/>
                  <a:gd name="connsiteX192-15035" fmla="*/ 4357637 w 6006665"/>
                  <a:gd name="connsiteY192-15036" fmla="*/ 1952698 h 3006470"/>
                  <a:gd name="connsiteX193-15037" fmla="*/ 4243233 w 6006665"/>
                  <a:gd name="connsiteY193-15038" fmla="*/ 1972499 h 3006470"/>
                  <a:gd name="connsiteX194-15039" fmla="*/ 4125065 w 6006665"/>
                  <a:gd name="connsiteY194-15040" fmla="*/ 2106574 h 3006470"/>
                  <a:gd name="connsiteX195-15041" fmla="*/ 3984173 w 6006665"/>
                  <a:gd name="connsiteY195-15042" fmla="*/ 2263374 h 3006470"/>
                  <a:gd name="connsiteX196-15043" fmla="*/ 4038712 w 6006665"/>
                  <a:gd name="connsiteY196-15044" fmla="*/ 2267919 h 3006470"/>
                  <a:gd name="connsiteX197-15045" fmla="*/ 4059164 w 6006665"/>
                  <a:gd name="connsiteY197-15046" fmla="*/ 2311096 h 3006470"/>
                  <a:gd name="connsiteX198-15047" fmla="*/ 4087782 w 6006665"/>
                  <a:gd name="connsiteY198-15048" fmla="*/ 2319513 h 3006470"/>
                  <a:gd name="connsiteX199-15049" fmla="*/ 4106341 w 6006665"/>
                  <a:gd name="connsiteY199-15050" fmla="*/ 2290644 h 3006470"/>
                  <a:gd name="connsiteX200-15051" fmla="*/ 4117411 w 6006665"/>
                  <a:gd name="connsiteY200-15052" fmla="*/ 2291946 h 3006470"/>
                  <a:gd name="connsiteX201-15053" fmla="*/ 4118248 w 6006665"/>
                  <a:gd name="connsiteY201-15054" fmla="*/ 2290644 h 3006470"/>
                  <a:gd name="connsiteX202-15055" fmla="*/ 4156880 w 6006665"/>
                  <a:gd name="connsiteY202-15056" fmla="*/ 2295189 h 3006470"/>
                  <a:gd name="connsiteX203-15057" fmla="*/ 4211419 w 6006665"/>
                  <a:gd name="connsiteY203-15058" fmla="*/ 2365635 h 3006470"/>
                  <a:gd name="connsiteX204-15059" fmla="*/ 4215964 w 6006665"/>
                  <a:gd name="connsiteY204-15060" fmla="*/ 2413357 h 3006470"/>
                  <a:gd name="connsiteX205-15061" fmla="*/ 4184149 w 6006665"/>
                  <a:gd name="connsiteY205-15062" fmla="*/ 2472441 h 3006470"/>
                  <a:gd name="connsiteX206-15063" fmla="*/ 4177332 w 6006665"/>
                  <a:gd name="connsiteY206-15064" fmla="*/ 2542887 h 3006470"/>
                  <a:gd name="connsiteX207-15065" fmla="*/ 4161425 w 6006665"/>
                  <a:gd name="connsiteY207-15066" fmla="*/ 2629241 h 3006470"/>
                  <a:gd name="connsiteX208-15067" fmla="*/ 4109158 w 6006665"/>
                  <a:gd name="connsiteY208-15068" fmla="*/ 2708777 h 3006470"/>
                  <a:gd name="connsiteX209-15069" fmla="*/ 4097796 w 6006665"/>
                  <a:gd name="connsiteY209-15070" fmla="*/ 2747409 h 3006470"/>
                  <a:gd name="connsiteX210-15071" fmla="*/ 4043257 w 6006665"/>
                  <a:gd name="connsiteY210-15072" fmla="*/ 2806493 h 3006470"/>
                  <a:gd name="connsiteX211-15073" fmla="*/ 3995535 w 6006665"/>
                  <a:gd name="connsiteY211-15074" fmla="*/ 2865577 h 3006470"/>
                  <a:gd name="connsiteX212-15075" fmla="*/ 3975083 w 6006665"/>
                  <a:gd name="connsiteY212-15076" fmla="*/ 2897392 h 3006470"/>
                  <a:gd name="connsiteX213-15077" fmla="*/ 3925089 w 6006665"/>
                  <a:gd name="connsiteY213-15078" fmla="*/ 2924661 h 3006470"/>
                  <a:gd name="connsiteX214-15079" fmla="*/ 3913182 w 6006665"/>
                  <a:gd name="connsiteY214-15080" fmla="*/ 2924661 h 3006470"/>
                  <a:gd name="connsiteX215-15081" fmla="*/ 3904637 w 6006665"/>
                  <a:gd name="connsiteY215-15082" fmla="*/ 2924661 h 3006470"/>
                  <a:gd name="connsiteX216-15083" fmla="*/ 3892729 w 6006665"/>
                  <a:gd name="connsiteY216-15084" fmla="*/ 2924661 h 3006470"/>
                  <a:gd name="connsiteX217-15085" fmla="*/ 3871063 w 6006665"/>
                  <a:gd name="connsiteY217-15086" fmla="*/ 2908412 h 3006470"/>
                  <a:gd name="connsiteX218-15087" fmla="*/ 3829645 w 6006665"/>
                  <a:gd name="connsiteY218-15088" fmla="*/ 2936024 h 3006470"/>
                  <a:gd name="connsiteX219-15089" fmla="*/ 3822828 w 6006665"/>
                  <a:gd name="connsiteY219-15090" fmla="*/ 2956476 h 3006470"/>
                  <a:gd name="connsiteX220-15091" fmla="*/ 3818283 w 6006665"/>
                  <a:gd name="connsiteY220-15092" fmla="*/ 2947386 h 3006470"/>
                  <a:gd name="connsiteX221-15093" fmla="*/ 3818283 w 6006665"/>
                  <a:gd name="connsiteY221-15094" fmla="*/ 2935660 h 3006470"/>
                  <a:gd name="connsiteX222-15095" fmla="*/ 3817738 w 6006665"/>
                  <a:gd name="connsiteY222-15096" fmla="*/ 2936024 h 3006470"/>
                  <a:gd name="connsiteX223-15097" fmla="*/ 3810921 w 6006665"/>
                  <a:gd name="connsiteY223-15098" fmla="*/ 2956476 h 3006470"/>
                  <a:gd name="connsiteX224-15099" fmla="*/ 3806376 w 6006665"/>
                  <a:gd name="connsiteY224-15100" fmla="*/ 2947386 h 3006470"/>
                  <a:gd name="connsiteX225-15101" fmla="*/ 3806376 w 6006665"/>
                  <a:gd name="connsiteY225-15102" fmla="*/ 2920116 h 3006470"/>
                  <a:gd name="connsiteX226-15103" fmla="*/ 3818283 w 6006665"/>
                  <a:gd name="connsiteY226-15104" fmla="*/ 2920116 h 3006470"/>
                  <a:gd name="connsiteX227-15105" fmla="*/ 3826828 w 6006665"/>
                  <a:gd name="connsiteY227-15106" fmla="*/ 2920116 h 3006470"/>
                  <a:gd name="connsiteX228-15107" fmla="*/ 3833645 w 6006665"/>
                  <a:gd name="connsiteY228-15108" fmla="*/ 2861032 h 3006470"/>
                  <a:gd name="connsiteX229-15109" fmla="*/ 3822283 w 6006665"/>
                  <a:gd name="connsiteY229-15110" fmla="*/ 2817856 h 3006470"/>
                  <a:gd name="connsiteX230-15111" fmla="*/ 3849553 w 6006665"/>
                  <a:gd name="connsiteY230-15112" fmla="*/ 2795131 h 3006470"/>
                  <a:gd name="connsiteX231-15113" fmla="*/ 3858814 w 6006665"/>
                  <a:gd name="connsiteY231-15114" fmla="*/ 2797336 h 3006470"/>
                  <a:gd name="connsiteX232-15115" fmla="*/ 3861460 w 6006665"/>
                  <a:gd name="connsiteY232-15116" fmla="*/ 2795131 h 3006470"/>
                  <a:gd name="connsiteX233-15117" fmla="*/ 3898487 w 6006665"/>
                  <a:gd name="connsiteY233-15118" fmla="*/ 2803947 h 3006470"/>
                  <a:gd name="connsiteX234-15119" fmla="*/ 3919999 w 6006665"/>
                  <a:gd name="connsiteY234-15120" fmla="*/ 2758772 h 3006470"/>
                  <a:gd name="connsiteX235-15121" fmla="*/ 3935906 w 6006665"/>
                  <a:gd name="connsiteY235-15122" fmla="*/ 2699687 h 3006470"/>
                  <a:gd name="connsiteX236-15123" fmla="*/ 3947269 w 6006665"/>
                  <a:gd name="connsiteY236-15124" fmla="*/ 2676963 h 3006470"/>
                  <a:gd name="connsiteX237-15125" fmla="*/ 3966292 w 6006665"/>
                  <a:gd name="connsiteY237-15126" fmla="*/ 2632575 h 3006470"/>
                  <a:gd name="connsiteX238-15127" fmla="*/ 3915999 w 6006665"/>
                  <a:gd name="connsiteY238-15128" fmla="*/ 2645148 h 3006470"/>
                  <a:gd name="connsiteX239-15129" fmla="*/ 3888729 w 6006665"/>
                  <a:gd name="connsiteY239-15130" fmla="*/ 2667873 h 3006470"/>
                  <a:gd name="connsiteX240-15131" fmla="*/ 3876822 w 6006665"/>
                  <a:gd name="connsiteY240-15132" fmla="*/ 2667873 h 3006470"/>
                  <a:gd name="connsiteX241-15133" fmla="*/ 3829645 w 6006665"/>
                  <a:gd name="connsiteY241-15134" fmla="*/ 2667873 h 3006470"/>
                  <a:gd name="connsiteX242-15135" fmla="*/ 3817738 w 6006665"/>
                  <a:gd name="connsiteY242-15136" fmla="*/ 2667873 h 3006470"/>
                  <a:gd name="connsiteX243-15137" fmla="*/ 3801831 w 6006665"/>
                  <a:gd name="connsiteY243-15138" fmla="*/ 2613334 h 3006470"/>
                  <a:gd name="connsiteX244-15139" fmla="*/ 3758654 w 6006665"/>
                  <a:gd name="connsiteY244-15140" fmla="*/ 2574702 h 3006470"/>
                  <a:gd name="connsiteX245-15141" fmla="*/ 3692753 w 6006665"/>
                  <a:gd name="connsiteY245-15142" fmla="*/ 2558795 h 3006470"/>
                  <a:gd name="connsiteX246-15143" fmla="*/ 3683663 w 6006665"/>
                  <a:gd name="connsiteY246-15144" fmla="*/ 2499711 h 3006470"/>
                  <a:gd name="connsiteX247-15145" fmla="*/ 3672301 w 6006665"/>
                  <a:gd name="connsiteY247-15146" fmla="*/ 2467896 h 3006470"/>
                  <a:gd name="connsiteX248-15147" fmla="*/ 3656393 w 6006665"/>
                  <a:gd name="connsiteY248-15148" fmla="*/ 2440627 h 3006470"/>
                  <a:gd name="connsiteX249-15149" fmla="*/ 3633669 w 6006665"/>
                  <a:gd name="connsiteY249-15150" fmla="*/ 2381542 h 3006470"/>
                  <a:gd name="connsiteX250-15151" fmla="*/ 3601854 w 6006665"/>
                  <a:gd name="connsiteY250-15152" fmla="*/ 2361090 h 3006470"/>
                  <a:gd name="connsiteX251-15153" fmla="*/ 3545995 w 6006665"/>
                  <a:gd name="connsiteY251-15154" fmla="*/ 2339606 h 3006470"/>
                  <a:gd name="connsiteX252-15155" fmla="*/ 3506955 w 6006665"/>
                  <a:gd name="connsiteY252-15156" fmla="*/ 2345183 h 3006470"/>
                  <a:gd name="connsiteX253-15157" fmla="*/ 3463779 w 6006665"/>
                  <a:gd name="connsiteY253-15158" fmla="*/ 2354273 h 3006470"/>
                  <a:gd name="connsiteX254-15159" fmla="*/ 3431964 w 6006665"/>
                  <a:gd name="connsiteY254-15160" fmla="*/ 2381542 h 3006470"/>
                  <a:gd name="connsiteX255-15161" fmla="*/ 3452416 w 6006665"/>
                  <a:gd name="connsiteY255-15162" fmla="*/ 2397450 h 3006470"/>
                  <a:gd name="connsiteX256-15163" fmla="*/ 3452416 w 6006665"/>
                  <a:gd name="connsiteY256-15164" fmla="*/ 2429264 h 3006470"/>
                  <a:gd name="connsiteX257-15165" fmla="*/ 3431964 w 6006665"/>
                  <a:gd name="connsiteY257-15166" fmla="*/ 2451989 h 3006470"/>
                  <a:gd name="connsiteX258-15167" fmla="*/ 3400150 w 6006665"/>
                  <a:gd name="connsiteY258-15168" fmla="*/ 2511073 h 3006470"/>
                  <a:gd name="connsiteX259-15169" fmla="*/ 3400150 w 6006665"/>
                  <a:gd name="connsiteY259-15170" fmla="*/ 2538343 h 3006470"/>
                  <a:gd name="connsiteX260-15171" fmla="*/ 3350155 w 6006665"/>
                  <a:gd name="connsiteY260-15172" fmla="*/ 2570157 h 3006470"/>
                  <a:gd name="connsiteX261-15173" fmla="*/ 3342342 w 6006665"/>
                  <a:gd name="connsiteY261-15174" fmla="*/ 2567553 h 3006470"/>
                  <a:gd name="connsiteX262-15175" fmla="*/ 3338249 w 6006665"/>
                  <a:gd name="connsiteY262-15176" fmla="*/ 2570157 h 3006470"/>
                  <a:gd name="connsiteX263-15177" fmla="*/ 3290527 w 6006665"/>
                  <a:gd name="connsiteY263-15178" fmla="*/ 2554250 h 3006470"/>
                  <a:gd name="connsiteX264-15179" fmla="*/ 3259257 w 6006665"/>
                  <a:gd name="connsiteY264-15180" fmla="*/ 2554250 h 3006470"/>
                  <a:gd name="connsiteX265-15181" fmla="*/ 3247350 w 6006665"/>
                  <a:gd name="connsiteY265-15182" fmla="*/ 2554250 h 3006470"/>
                  <a:gd name="connsiteX266-15183" fmla="*/ 3231443 w 6006665"/>
                  <a:gd name="connsiteY266-15184" fmla="*/ 2538343 h 3006470"/>
                  <a:gd name="connsiteX267-15185" fmla="*/ 3213271 w 6006665"/>
                  <a:gd name="connsiteY267-15186" fmla="*/ 2533799 h 3006470"/>
                  <a:gd name="connsiteX268-15187" fmla="*/ 3168359 w 6006665"/>
                  <a:gd name="connsiteY268-15188" fmla="*/ 2570157 h 3006470"/>
                  <a:gd name="connsiteX269-15189" fmla="*/ 3120637 w 6006665"/>
                  <a:gd name="connsiteY269-15190" fmla="*/ 2581519 h 3006470"/>
                  <a:gd name="connsiteX270-15191" fmla="*/ 3082005 w 6006665"/>
                  <a:gd name="connsiteY270-15192" fmla="*/ 2597427 h 3006470"/>
                  <a:gd name="connsiteX271-15193" fmla="*/ 3074460 w 6006665"/>
                  <a:gd name="connsiteY271-15194" fmla="*/ 2595630 h 3006470"/>
                  <a:gd name="connsiteX272-15195" fmla="*/ 3070098 w 6006665"/>
                  <a:gd name="connsiteY272-15196" fmla="*/ 2597427 h 3006470"/>
                  <a:gd name="connsiteX273-15197" fmla="*/ 3022376 w 6006665"/>
                  <a:gd name="connsiteY273-15198" fmla="*/ 2586064 h 3006470"/>
                  <a:gd name="connsiteX274-15199" fmla="*/ 3000196 w 6006665"/>
                  <a:gd name="connsiteY274-15200" fmla="*/ 2586064 h 3006470"/>
                  <a:gd name="connsiteX275-15201" fmla="*/ 2988289 w 6006665"/>
                  <a:gd name="connsiteY275-15202" fmla="*/ 2586064 h 3006470"/>
                  <a:gd name="connsiteX276-15203" fmla="*/ 2967837 w 6006665"/>
                  <a:gd name="connsiteY276-15204" fmla="*/ 2554250 h 3006470"/>
                  <a:gd name="connsiteX277-15205" fmla="*/ 2929205 w 6006665"/>
                  <a:gd name="connsiteY277-15206" fmla="*/ 2526980 h 3006470"/>
                  <a:gd name="connsiteX278-15207" fmla="*/ 2902153 w 6006665"/>
                  <a:gd name="connsiteY278-15208" fmla="*/ 2523116 h 3006470"/>
                  <a:gd name="connsiteX279-15209" fmla="*/ 2861576 w 6006665"/>
                  <a:gd name="connsiteY279-15210" fmla="*/ 2526980 h 3006470"/>
                  <a:gd name="connsiteX280-15211" fmla="*/ 2822944 w 6006665"/>
                  <a:gd name="connsiteY280-15212" fmla="*/ 2538343 h 3006470"/>
                  <a:gd name="connsiteX281-15213" fmla="*/ 2818139 w 6006665"/>
                  <a:gd name="connsiteY281-15214" fmla="*/ 2536254 h 3006470"/>
                  <a:gd name="connsiteX282-15215" fmla="*/ 2811037 w 6006665"/>
                  <a:gd name="connsiteY282-15216" fmla="*/ 2538343 h 3006470"/>
                  <a:gd name="connsiteX283-15217" fmla="*/ 2758770 w 6006665"/>
                  <a:gd name="connsiteY283-15218" fmla="*/ 2515618 h 3006470"/>
                  <a:gd name="connsiteX284-15219" fmla="*/ 2751953 w 6006665"/>
                  <a:gd name="connsiteY284-15220" fmla="*/ 2472441 h 3006470"/>
                  <a:gd name="connsiteX285-15221" fmla="*/ 2708776 w 6006665"/>
                  <a:gd name="connsiteY285-15222" fmla="*/ 2456534 h 3006470"/>
                  <a:gd name="connsiteX286-15223" fmla="*/ 2676962 w 6006665"/>
                  <a:gd name="connsiteY286-15224" fmla="*/ 2451989 h 3006470"/>
                  <a:gd name="connsiteX287-15225" fmla="*/ 2642534 w 6006665"/>
                  <a:gd name="connsiteY287-15226" fmla="*/ 2430245 h 3006470"/>
                  <a:gd name="connsiteX288-15227" fmla="*/ 2609333 w 6006665"/>
                  <a:gd name="connsiteY288-15228" fmla="*/ 2488348 h 3006470"/>
                  <a:gd name="connsiteX289-15229" fmla="*/ 2625240 w 6006665"/>
                  <a:gd name="connsiteY289-15230" fmla="*/ 2522435 h 3006470"/>
                  <a:gd name="connsiteX290-15231" fmla="*/ 2586608 w 6006665"/>
                  <a:gd name="connsiteY290-15232" fmla="*/ 2558795 h 3006470"/>
                  <a:gd name="connsiteX291-15233" fmla="*/ 2577105 w 6006665"/>
                  <a:gd name="connsiteY291-15234" fmla="*/ 2556532 h 3006470"/>
                  <a:gd name="connsiteX292-15235" fmla="*/ 2574701 w 6006665"/>
                  <a:gd name="connsiteY292-15236" fmla="*/ 2558795 h 3006470"/>
                  <a:gd name="connsiteX293-15237" fmla="*/ 2526979 w 6006665"/>
                  <a:gd name="connsiteY293-15238" fmla="*/ 2547432 h 3006470"/>
                  <a:gd name="connsiteX294-15239" fmla="*/ 2490620 w 6006665"/>
                  <a:gd name="connsiteY294-15240" fmla="*/ 2542887 h 3006470"/>
                  <a:gd name="connsiteX295-15241" fmla="*/ 2463350 w 6006665"/>
                  <a:gd name="connsiteY295-15242" fmla="*/ 2515618 h 3006470"/>
                  <a:gd name="connsiteX296-15243" fmla="*/ 2436625 w 6006665"/>
                  <a:gd name="connsiteY296-15244" fmla="*/ 2515618 h 3006470"/>
                  <a:gd name="connsiteX297-15245" fmla="*/ 2424718 w 6006665"/>
                  <a:gd name="connsiteY297-15246" fmla="*/ 2515618 h 3006470"/>
                  <a:gd name="connsiteX298-15247" fmla="*/ 2398858 w 6006665"/>
                  <a:gd name="connsiteY298-15248" fmla="*/ 2502687 h 3006470"/>
                  <a:gd name="connsiteX299-15249" fmla="*/ 2350272 w 6006665"/>
                  <a:gd name="connsiteY299-15250" fmla="*/ 2526980 h 3006470"/>
                  <a:gd name="connsiteX300-15251" fmla="*/ 2282098 w 6006665"/>
                  <a:gd name="connsiteY300-15252" fmla="*/ 2574702 h 3006470"/>
                  <a:gd name="connsiteX301-15253" fmla="*/ 2238921 w 6006665"/>
                  <a:gd name="connsiteY301-15254" fmla="*/ 2586064 h 3006470"/>
                  <a:gd name="connsiteX302-15255" fmla="*/ 2227559 w 6006665"/>
                  <a:gd name="connsiteY302-15256" fmla="*/ 2590609 h 3006470"/>
                  <a:gd name="connsiteX303-15257" fmla="*/ 2225178 w 6006665"/>
                  <a:gd name="connsiteY303-15258" fmla="*/ 2586799 h 3006470"/>
                  <a:gd name="connsiteX304-15259" fmla="*/ 2215652 w 6006665"/>
                  <a:gd name="connsiteY304-15260" fmla="*/ 2590609 h 3006470"/>
                  <a:gd name="connsiteX305-15261" fmla="*/ 2193596 w 6006665"/>
                  <a:gd name="connsiteY305-15262" fmla="*/ 2555320 h 3006470"/>
                  <a:gd name="connsiteX306-15263" fmla="*/ 2157112 w 6006665"/>
                  <a:gd name="connsiteY306-15264" fmla="*/ 2558795 h 3006470"/>
                  <a:gd name="connsiteX307-15265" fmla="*/ 2156291 w 6006665"/>
                  <a:gd name="connsiteY307-15266" fmla="*/ 2557739 h 3006470"/>
                  <a:gd name="connsiteX308-15267" fmla="*/ 2145205 w 6006665"/>
                  <a:gd name="connsiteY308-15268" fmla="*/ 2558795 h 3006470"/>
                  <a:gd name="connsiteX309-15269" fmla="*/ 1811153 w 6006665"/>
                  <a:gd name="connsiteY309-15270" fmla="*/ 2295189 h 3006470"/>
                  <a:gd name="connsiteX310-15271" fmla="*/ 1748069 w 6006665"/>
                  <a:gd name="connsiteY310-15272" fmla="*/ 2333821 h 3006470"/>
                  <a:gd name="connsiteX311-15273" fmla="*/ 1711709 w 6006665"/>
                  <a:gd name="connsiteY311-15274" fmla="*/ 2338366 h 3006470"/>
                  <a:gd name="connsiteX312-15275" fmla="*/ 1711926 w 6006665"/>
                  <a:gd name="connsiteY312-15276" fmla="*/ 2336850 h 3006470"/>
                  <a:gd name="connsiteX313-15277" fmla="*/ 1699803 w 6006665"/>
                  <a:gd name="connsiteY313-15278" fmla="*/ 2338366 h 3006470"/>
                  <a:gd name="connsiteX314-15279" fmla="*/ 1704347 w 6006665"/>
                  <a:gd name="connsiteY314-15280" fmla="*/ 2306551 h 3006470"/>
                  <a:gd name="connsiteX315-15281" fmla="*/ 1662460 w 6006665"/>
                  <a:gd name="connsiteY315-15282" fmla="*/ 2288600 h 3006470"/>
                  <a:gd name="connsiteX316-15283" fmla="*/ 1629901 w 6006665"/>
                  <a:gd name="connsiteY316-15284" fmla="*/ 2302006 h 3006470"/>
                  <a:gd name="connsiteX317-15285" fmla="*/ 1629300 w 6006665"/>
                  <a:gd name="connsiteY317-15286" fmla="*/ 2297351 h 3006470"/>
                  <a:gd name="connsiteX318-15287" fmla="*/ 1617994 w 6006665"/>
                  <a:gd name="connsiteY318-15288" fmla="*/ 2302006 h 3006470"/>
                  <a:gd name="connsiteX319-15289" fmla="*/ 1608904 w 6006665"/>
                  <a:gd name="connsiteY319-15290" fmla="*/ 2231560 h 3006470"/>
                  <a:gd name="connsiteX320-15291" fmla="*/ 1552684 w 6006665"/>
                  <a:gd name="connsiteY320-15292" fmla="*/ 2221867 h 3006470"/>
                  <a:gd name="connsiteX321-15293" fmla="*/ 1518550 w 6006665"/>
                  <a:gd name="connsiteY321-15294" fmla="*/ 2247467 h 3006470"/>
                  <a:gd name="connsiteX322-15295" fmla="*/ 1425379 w 6006665"/>
                  <a:gd name="connsiteY322-15296" fmla="*/ 2267919 h 3006470"/>
                  <a:gd name="connsiteX323-15297" fmla="*/ 1409472 w 6006665"/>
                  <a:gd name="connsiteY323-15298" fmla="*/ 2286099 h 3006470"/>
                  <a:gd name="connsiteX324-15299" fmla="*/ 1270852 w 6006665"/>
                  <a:gd name="connsiteY324-15300" fmla="*/ 2306551 h 3006470"/>
                  <a:gd name="connsiteX325-15301" fmla="*/ 1254945 w 6006665"/>
                  <a:gd name="connsiteY325-15302" fmla="*/ 2327003 h 3006470"/>
                  <a:gd name="connsiteX326-15303" fmla="*/ 1282214 w 6006665"/>
                  <a:gd name="connsiteY326-15304" fmla="*/ 2370180 h 3006470"/>
                  <a:gd name="connsiteX327-15305" fmla="*/ 1243582 w 6006665"/>
                  <a:gd name="connsiteY327-15306" fmla="*/ 2386087 h 3006470"/>
                  <a:gd name="connsiteX328-15307" fmla="*/ 1254945 w 6006665"/>
                  <a:gd name="connsiteY328-15308" fmla="*/ 2404267 h 3006470"/>
                  <a:gd name="connsiteX329-15309" fmla="*/ 1216313 w 6006665"/>
                  <a:gd name="connsiteY329-15310" fmla="*/ 2429264 h 3006470"/>
                  <a:gd name="connsiteX330-15311" fmla="*/ 1275397 w 6006665"/>
                  <a:gd name="connsiteY330-15312" fmla="*/ 2472441 h 3006470"/>
                  <a:gd name="connsiteX331-15313" fmla="*/ 1270852 w 6006665"/>
                  <a:gd name="connsiteY331-15314" fmla="*/ 2499711 h 3006470"/>
                  <a:gd name="connsiteX332-15315" fmla="*/ 1259108 w 6006665"/>
                  <a:gd name="connsiteY332-15316" fmla="*/ 2498732 h 3006470"/>
                  <a:gd name="connsiteX333-15317" fmla="*/ 1258945 w 6006665"/>
                  <a:gd name="connsiteY333-15318" fmla="*/ 2499711 h 3006470"/>
                  <a:gd name="connsiteX334-15319" fmla="*/ 1215644 w 6006665"/>
                  <a:gd name="connsiteY334-15320" fmla="*/ 2496102 h 3006470"/>
                  <a:gd name="connsiteX335-15321" fmla="*/ 1204950 w 6006665"/>
                  <a:gd name="connsiteY335-15322" fmla="*/ 2511073 h 3006470"/>
                  <a:gd name="connsiteX336-15323" fmla="*/ 1196495 w 6006665"/>
                  <a:gd name="connsiteY336-15324" fmla="*/ 2506241 h 3006470"/>
                  <a:gd name="connsiteX337-15325" fmla="*/ 1193043 w 6006665"/>
                  <a:gd name="connsiteY337-15326" fmla="*/ 2511073 h 3006470"/>
                  <a:gd name="connsiteX338-15327" fmla="*/ 1145322 w 6006665"/>
                  <a:gd name="connsiteY338-15328" fmla="*/ 2483803 h 3006470"/>
                  <a:gd name="connsiteX339-15329" fmla="*/ 1098145 w 6006665"/>
                  <a:gd name="connsiteY339-15330" fmla="*/ 2483803 h 3006470"/>
                  <a:gd name="connsiteX340-15331" fmla="*/ 1061785 w 6006665"/>
                  <a:gd name="connsiteY340-15332" fmla="*/ 2511073 h 3006470"/>
                  <a:gd name="connsiteX341-15333" fmla="*/ 1055322 w 6006665"/>
                  <a:gd name="connsiteY341-15334" fmla="*/ 2506990 h 3006470"/>
                  <a:gd name="connsiteX342-15335" fmla="*/ 1049878 w 6006665"/>
                  <a:gd name="connsiteY342-15336" fmla="*/ 2511073 h 3006470"/>
                  <a:gd name="connsiteX343-15337" fmla="*/ 1006701 w 6006665"/>
                  <a:gd name="connsiteY343-15338" fmla="*/ 2483803 h 3006470"/>
                  <a:gd name="connsiteX344-15339" fmla="*/ 924893 w 6006665"/>
                  <a:gd name="connsiteY344-15340" fmla="*/ 2447444 h 3006470"/>
                  <a:gd name="connsiteX345-15341" fmla="*/ 877716 w 6006665"/>
                  <a:gd name="connsiteY345-15342" fmla="*/ 2447444 h 3006470"/>
                  <a:gd name="connsiteX346-15343" fmla="*/ 802724 w 6006665"/>
                  <a:gd name="connsiteY346-15344" fmla="*/ 2511073 h 3006470"/>
                  <a:gd name="connsiteX347-15345" fmla="*/ 798179 w 6006665"/>
                  <a:gd name="connsiteY347-15346" fmla="*/ 2554250 h 3006470"/>
                  <a:gd name="connsiteX348-15347" fmla="*/ 787406 w 6006665"/>
                  <a:gd name="connsiteY348-15348" fmla="*/ 2543477 h 3006470"/>
                  <a:gd name="connsiteX349-15349" fmla="*/ 786272 w 6006665"/>
                  <a:gd name="connsiteY349-15350" fmla="*/ 2554250 h 3006470"/>
                  <a:gd name="connsiteX350-15351" fmla="*/ 756063 w 6006665"/>
                  <a:gd name="connsiteY350-15352" fmla="*/ 2524040 h 3006470"/>
                  <a:gd name="connsiteX351-15353" fmla="*/ 732278 w 6006665"/>
                  <a:gd name="connsiteY351-15354" fmla="*/ 2581519 h 3006470"/>
                  <a:gd name="connsiteX352-15355" fmla="*/ 743640 w 6006665"/>
                  <a:gd name="connsiteY352-15356" fmla="*/ 2590609 h 3006470"/>
                  <a:gd name="connsiteX353-15357" fmla="*/ 723188 w 6006665"/>
                  <a:gd name="connsiteY353-15358" fmla="*/ 2633786 h 3006470"/>
                  <a:gd name="connsiteX354-15359" fmla="*/ 747026 w 6006665"/>
                  <a:gd name="connsiteY354-15360" fmla="*/ 2670627 h 3006470"/>
                  <a:gd name="connsiteX355-15361" fmla="*/ 763548 w 6006665"/>
                  <a:gd name="connsiteY355-15362" fmla="*/ 2667873 h 3006470"/>
                  <a:gd name="connsiteX356-15363" fmla="*/ 764871 w 6006665"/>
                  <a:gd name="connsiteY356-15364" fmla="*/ 2669637 h 3006470"/>
                  <a:gd name="connsiteX357-15365" fmla="*/ 775455 w 6006665"/>
                  <a:gd name="connsiteY357-15366" fmla="*/ 2667873 h 3006470"/>
                  <a:gd name="connsiteX358-15367" fmla="*/ 802724 w 6006665"/>
                  <a:gd name="connsiteY358-15368" fmla="*/ 2704232 h 3006470"/>
                  <a:gd name="connsiteX359-15369" fmla="*/ 798179 w 6006665"/>
                  <a:gd name="connsiteY359-15370" fmla="*/ 2731502 h 3006470"/>
                  <a:gd name="connsiteX360-15371" fmla="*/ 818632 w 6006665"/>
                  <a:gd name="connsiteY360-15372" fmla="*/ 2742864 h 3006470"/>
                  <a:gd name="connsiteX361-15373" fmla="*/ 802724 w 6006665"/>
                  <a:gd name="connsiteY361-15374" fmla="*/ 2774679 h 3006470"/>
                  <a:gd name="connsiteX362-15375" fmla="*/ 766365 w 6006665"/>
                  <a:gd name="connsiteY362-15376" fmla="*/ 2779224 h 3006470"/>
                  <a:gd name="connsiteX363-15377" fmla="*/ 727733 w 6006665"/>
                  <a:gd name="connsiteY363-15378" fmla="*/ 2838308 h 3006470"/>
                  <a:gd name="connsiteX364-15379" fmla="*/ 759548 w 6006665"/>
                  <a:gd name="connsiteY364-15380" fmla="*/ 2881485 h 3006470"/>
                  <a:gd name="connsiteX365-15381" fmla="*/ 759548 w 6006665"/>
                  <a:gd name="connsiteY365-15382" fmla="*/ 2920116 h 3006470"/>
                  <a:gd name="connsiteX366-15383" fmla="*/ 798179 w 6006665"/>
                  <a:gd name="connsiteY366-15384" fmla="*/ 2979201 h 3006470"/>
                  <a:gd name="connsiteX367-15385" fmla="*/ 775455 w 6006665"/>
                  <a:gd name="connsiteY367-15386" fmla="*/ 2995108 h 3006470"/>
                  <a:gd name="connsiteX368-15387" fmla="*/ 770910 w 6006665"/>
                  <a:gd name="connsiteY368-15388" fmla="*/ 3006470 h 3006470"/>
                  <a:gd name="connsiteX369-15389" fmla="*/ 759003 w 6006665"/>
                  <a:gd name="connsiteY369-15390" fmla="*/ 3006470 h 3006470"/>
                  <a:gd name="connsiteX370-15391" fmla="*/ 755003 w 6006665"/>
                  <a:gd name="connsiteY370-15392" fmla="*/ 3006470 h 3006470"/>
                  <a:gd name="connsiteX371-15393" fmla="*/ 743096 w 6006665"/>
                  <a:gd name="connsiteY371-15394" fmla="*/ 3006470 h 3006470"/>
                  <a:gd name="connsiteX372-15395" fmla="*/ 715826 w 6006665"/>
                  <a:gd name="connsiteY372-15396" fmla="*/ 2972383 h 3006470"/>
                  <a:gd name="connsiteX373-15397" fmla="*/ 704464 w 6006665"/>
                  <a:gd name="connsiteY373-15398" fmla="*/ 2972383 h 3006470"/>
                  <a:gd name="connsiteX374-15399" fmla="*/ 684012 w 6006665"/>
                  <a:gd name="connsiteY374-15400" fmla="*/ 2963293 h 3006470"/>
                  <a:gd name="connsiteX375-15401" fmla="*/ 672649 w 6006665"/>
                  <a:gd name="connsiteY375-15402" fmla="*/ 2940569 h 3006470"/>
                  <a:gd name="connsiteX376-15403" fmla="*/ 645222 w 6006665"/>
                  <a:gd name="connsiteY376-15404" fmla="*/ 2932732 h 3006470"/>
                  <a:gd name="connsiteX377-15405" fmla="*/ 625472 w 6006665"/>
                  <a:gd name="connsiteY377-15406" fmla="*/ 2936024 h 3006470"/>
                  <a:gd name="connsiteX378-15407" fmla="*/ 623771 w 6006665"/>
                  <a:gd name="connsiteY378-15408" fmla="*/ 2934323 h 3006470"/>
                  <a:gd name="connsiteX379-15409" fmla="*/ 613565 w 6006665"/>
                  <a:gd name="connsiteY379-15410" fmla="*/ 2936024 h 3006470"/>
                  <a:gd name="connsiteX380-15411" fmla="*/ 609020 w 6006665"/>
                  <a:gd name="connsiteY380-15412" fmla="*/ 2931479 h 3006470"/>
                  <a:gd name="connsiteX381-15413" fmla="*/ 559026 w 6006665"/>
                  <a:gd name="connsiteY381-15414" fmla="*/ 2904209 h 3006470"/>
                  <a:gd name="connsiteX382-15415" fmla="*/ 506760 w 6006665"/>
                  <a:gd name="connsiteY382-15416" fmla="*/ 2897392 h 3006470"/>
                  <a:gd name="connsiteX383-15417" fmla="*/ 483280 w 6006665"/>
                  <a:gd name="connsiteY383-15418" fmla="*/ 2890683 h 3006470"/>
                  <a:gd name="connsiteX384-15419" fmla="*/ 480035 w 6006665"/>
                  <a:gd name="connsiteY384-15420" fmla="*/ 2892847 h 3006470"/>
                  <a:gd name="connsiteX385-15421" fmla="*/ 475042 w 6006665"/>
                  <a:gd name="connsiteY385-15422" fmla="*/ 2888329 h 3006470"/>
                  <a:gd name="connsiteX386-15423" fmla="*/ 474945 w 6006665"/>
                  <a:gd name="connsiteY386-15424" fmla="*/ 2888302 h 3006470"/>
                  <a:gd name="connsiteX387-15425" fmla="*/ 468128 w 6006665"/>
                  <a:gd name="connsiteY387-15426" fmla="*/ 2892847 h 3006470"/>
                  <a:gd name="connsiteX388-15427" fmla="*/ 420406 w 6006665"/>
                  <a:gd name="connsiteY388-15428" fmla="*/ 2849670 h 3006470"/>
                  <a:gd name="connsiteX389-15429" fmla="*/ 381774 w 6006665"/>
                  <a:gd name="connsiteY389-15430" fmla="*/ 2833763 h 3006470"/>
                  <a:gd name="connsiteX390-15431" fmla="*/ 349960 w 6006665"/>
                  <a:gd name="connsiteY390-15432" fmla="*/ 2801948 h 3006470"/>
                  <a:gd name="connsiteX391-15433" fmla="*/ 377229 w 6006665"/>
                  <a:gd name="connsiteY391-15434" fmla="*/ 2795131 h 3006470"/>
                  <a:gd name="connsiteX392-15435" fmla="*/ 404499 w 6006665"/>
                  <a:gd name="connsiteY392-15436" fmla="*/ 2747409 h 3006470"/>
                  <a:gd name="connsiteX393-15437" fmla="*/ 388591 w 6006665"/>
                  <a:gd name="connsiteY393-15438" fmla="*/ 2731502 h 3006470"/>
                  <a:gd name="connsiteX394-15439" fmla="*/ 440858 w 6006665"/>
                  <a:gd name="connsiteY394-15440" fmla="*/ 2704232 h 3006470"/>
                  <a:gd name="connsiteX395-15441" fmla="*/ 440858 w 6006665"/>
                  <a:gd name="connsiteY395-15442" fmla="*/ 2701176 h 3006470"/>
                  <a:gd name="connsiteX396-15443" fmla="*/ 416406 w 6006665"/>
                  <a:gd name="connsiteY396-15444" fmla="*/ 2704232 h 3006470"/>
                  <a:gd name="connsiteX397-15445" fmla="*/ 416406 w 6006665"/>
                  <a:gd name="connsiteY397-15446" fmla="*/ 2702744 h 3006470"/>
                  <a:gd name="connsiteX398-15447" fmla="*/ 404499 w 6006665"/>
                  <a:gd name="connsiteY398-15448" fmla="*/ 2704232 h 3006470"/>
                  <a:gd name="connsiteX399-15449" fmla="*/ 404499 w 6006665"/>
                  <a:gd name="connsiteY399-15450" fmla="*/ 2683780 h 3006470"/>
                  <a:gd name="connsiteX400-15451" fmla="*/ 424951 w 6006665"/>
                  <a:gd name="connsiteY400-15452" fmla="*/ 2667873 h 3006470"/>
                  <a:gd name="connsiteX401-15453" fmla="*/ 463583 w 6006665"/>
                  <a:gd name="connsiteY401-15454" fmla="*/ 2661056 h 3006470"/>
                  <a:gd name="connsiteX402-15455" fmla="*/ 468128 w 6006665"/>
                  <a:gd name="connsiteY402-15456" fmla="*/ 2645148 h 3006470"/>
                  <a:gd name="connsiteX403-15457" fmla="*/ 456765 w 6006665"/>
                  <a:gd name="connsiteY403-15458" fmla="*/ 2613334 h 3006470"/>
                  <a:gd name="connsiteX404-15459" fmla="*/ 474945 w 6006665"/>
                  <a:gd name="connsiteY404-15460" fmla="*/ 2586064 h 3006470"/>
                  <a:gd name="connsiteX405-15461" fmla="*/ 474945 w 6006665"/>
                  <a:gd name="connsiteY405-15462" fmla="*/ 2565612 h 3006470"/>
                  <a:gd name="connsiteX406-15463" fmla="*/ 420406 w 6006665"/>
                  <a:gd name="connsiteY406-15464" fmla="*/ 2547432 h 3006470"/>
                  <a:gd name="connsiteX407-15465" fmla="*/ 409588 w 6006665"/>
                  <a:gd name="connsiteY407-15466" fmla="*/ 2547432 h 3006470"/>
                  <a:gd name="connsiteX408-15467" fmla="*/ 397681 w 6006665"/>
                  <a:gd name="connsiteY408-15468" fmla="*/ 2547432 h 3006470"/>
                  <a:gd name="connsiteX409-15469" fmla="*/ 379485 w 6006665"/>
                  <a:gd name="connsiteY409-15470" fmla="*/ 2525193 h 3006470"/>
                  <a:gd name="connsiteX410-15471" fmla="*/ 357322 w 6006665"/>
                  <a:gd name="connsiteY410-15472" fmla="*/ 2531525 h 3006470"/>
                  <a:gd name="connsiteX411-15473" fmla="*/ 352842 w 6006665"/>
                  <a:gd name="connsiteY411-15474" fmla="*/ 2529403 h 3006470"/>
                  <a:gd name="connsiteX412-15475" fmla="*/ 345415 w 6006665"/>
                  <a:gd name="connsiteY412-15476" fmla="*/ 2531525 h 3006470"/>
                  <a:gd name="connsiteX413-15477" fmla="*/ 302238 w 6006665"/>
                  <a:gd name="connsiteY413-15478" fmla="*/ 2511073 h 3006470"/>
                  <a:gd name="connsiteX414-15479" fmla="*/ 302238 w 6006665"/>
                  <a:gd name="connsiteY414-15480" fmla="*/ 2499711 h 3006470"/>
                  <a:gd name="connsiteX415-15481" fmla="*/ 286331 w 6006665"/>
                  <a:gd name="connsiteY415-15482" fmla="*/ 2472441 h 3006470"/>
                  <a:gd name="connsiteX416-15483" fmla="*/ 270968 w 6006665"/>
                  <a:gd name="connsiteY416-15484" fmla="*/ 2472441 h 3006470"/>
                  <a:gd name="connsiteX417-15485" fmla="*/ 259061 w 6006665"/>
                  <a:gd name="connsiteY417-15486" fmla="*/ 2472441 h 3006470"/>
                  <a:gd name="connsiteX418-15487" fmla="*/ 254516 w 6006665"/>
                  <a:gd name="connsiteY418-15488" fmla="*/ 2456534 h 3006470"/>
                  <a:gd name="connsiteX419-15489" fmla="*/ 263606 w 6006665"/>
                  <a:gd name="connsiteY419-15490" fmla="*/ 2440627 h 3006470"/>
                  <a:gd name="connsiteX420-15491" fmla="*/ 243991 w 6006665"/>
                  <a:gd name="connsiteY420-15492" fmla="*/ 2410114 h 3006470"/>
                  <a:gd name="connsiteX421-15493" fmla="*/ 216429 w 6006665"/>
                  <a:gd name="connsiteY421-15494" fmla="*/ 2413357 h 3006470"/>
                  <a:gd name="connsiteX422-15495" fmla="*/ 212956 w 6006665"/>
                  <a:gd name="connsiteY422-15496" fmla="*/ 2412365 h 3006470"/>
                  <a:gd name="connsiteX423-15497" fmla="*/ 204522 w 6006665"/>
                  <a:gd name="connsiteY423-15498" fmla="*/ 2413357 h 3006470"/>
                  <a:gd name="connsiteX424-15499" fmla="*/ 199623 w 6006665"/>
                  <a:gd name="connsiteY424-15500" fmla="*/ 2411957 h 3006470"/>
                  <a:gd name="connsiteX425-15501" fmla="*/ 195977 w 6006665"/>
                  <a:gd name="connsiteY425-15502" fmla="*/ 2424719 h 3006470"/>
                  <a:gd name="connsiteX426-15503" fmla="*/ 184968 w 6006665"/>
                  <a:gd name="connsiteY426-15504" fmla="*/ 2421574 h 3006470"/>
                  <a:gd name="connsiteX427-15505" fmla="*/ 184070 w 6006665"/>
                  <a:gd name="connsiteY427-15506" fmla="*/ 2424719 h 3006470"/>
                  <a:gd name="connsiteX428-15507" fmla="*/ 168163 w 6006665"/>
                  <a:gd name="connsiteY428-15508" fmla="*/ 2420184 h 3006470"/>
                  <a:gd name="connsiteX429-15509" fmla="*/ 156800 w 6006665"/>
                  <a:gd name="connsiteY429-15510" fmla="*/ 2381542 h 3006470"/>
                  <a:gd name="connsiteX430-15511" fmla="*/ 152255 w 6006665"/>
                  <a:gd name="connsiteY430-15512" fmla="*/ 2365635 h 3006470"/>
                  <a:gd name="connsiteX431-15513" fmla="*/ 156800 w 6006665"/>
                  <a:gd name="connsiteY431-15514" fmla="*/ 2361090 h 3006470"/>
                  <a:gd name="connsiteX432-15515" fmla="*/ 168707 w 6006665"/>
                  <a:gd name="connsiteY432-15516" fmla="*/ 2361090 h 3006470"/>
                  <a:gd name="connsiteX433-15517" fmla="*/ 188615 w 6006665"/>
                  <a:gd name="connsiteY433-15518" fmla="*/ 2361090 h 3006470"/>
                  <a:gd name="connsiteX434-15519" fmla="*/ 199977 w 6006665"/>
                  <a:gd name="connsiteY434-15520" fmla="*/ 2349728 h 3006470"/>
                  <a:gd name="connsiteX435-15521" fmla="*/ 188615 w 6006665"/>
                  <a:gd name="connsiteY435-15522" fmla="*/ 2327003 h 3006470"/>
                  <a:gd name="connsiteX436-15523" fmla="*/ 168163 w 6006665"/>
                  <a:gd name="connsiteY436-15524" fmla="*/ 2317914 h 3006470"/>
                  <a:gd name="connsiteX437-15525" fmla="*/ 168163 w 6006665"/>
                  <a:gd name="connsiteY437-15526" fmla="*/ 2311096 h 3006470"/>
                  <a:gd name="connsiteX438-15527" fmla="*/ 152255 w 6006665"/>
                  <a:gd name="connsiteY438-15528" fmla="*/ 2295189 h 3006470"/>
                  <a:gd name="connsiteX439-15529" fmla="*/ 129531 w 6006665"/>
                  <a:gd name="connsiteY439-15530" fmla="*/ 2258829 h 3006470"/>
                  <a:gd name="connsiteX440-15531" fmla="*/ 140893 w 6006665"/>
                  <a:gd name="connsiteY440-15532" fmla="*/ 2236105 h 3006470"/>
                  <a:gd name="connsiteX441-15533" fmla="*/ 136348 w 6006665"/>
                  <a:gd name="connsiteY441-15534" fmla="*/ 2208835 h 3006470"/>
                  <a:gd name="connsiteX442-15535" fmla="*/ 103789 w 6006665"/>
                  <a:gd name="connsiteY442-15536" fmla="*/ 2195428 h 3006470"/>
                  <a:gd name="connsiteX443-15537" fmla="*/ 93716 w 6006665"/>
                  <a:gd name="connsiteY443-15538" fmla="*/ 2199745 h 3006470"/>
                  <a:gd name="connsiteX444-15539" fmla="*/ 91868 w 6006665"/>
                  <a:gd name="connsiteY444-15540" fmla="*/ 2195434 h 3006470"/>
                  <a:gd name="connsiteX445-15541" fmla="*/ 81809 w 6006665"/>
                  <a:gd name="connsiteY445-15542" fmla="*/ 2199745 h 3006470"/>
                  <a:gd name="connsiteX446-15543" fmla="*/ 74992 w 6006665"/>
                  <a:gd name="connsiteY446-15544" fmla="*/ 2183838 h 3006470"/>
                  <a:gd name="connsiteX447-15545" fmla="*/ 34087 w 6006665"/>
                  <a:gd name="connsiteY447-15546" fmla="*/ 2172476 h 3006470"/>
                  <a:gd name="connsiteX448-15547" fmla="*/ 22725 w 6006665"/>
                  <a:gd name="connsiteY448-15548" fmla="*/ 2129299 h 3006470"/>
                  <a:gd name="connsiteX449-15549" fmla="*/ 22725 w 6006665"/>
                  <a:gd name="connsiteY449-15550" fmla="*/ 2097484 h 3006470"/>
                  <a:gd name="connsiteX450-15551" fmla="*/ 0 w 6006665"/>
                  <a:gd name="connsiteY450-15552" fmla="*/ 2081577 h 3006470"/>
                  <a:gd name="connsiteX451-15553" fmla="*/ 15907 w 6006665"/>
                  <a:gd name="connsiteY451-15554" fmla="*/ 2058853 h 3006470"/>
                  <a:gd name="connsiteX452-15555" fmla="*/ 6818 w 6006665"/>
                  <a:gd name="connsiteY452-15556" fmla="*/ 1995224 h 3006470"/>
                  <a:gd name="connsiteX453-15557" fmla="*/ 34087 w 6006665"/>
                  <a:gd name="connsiteY453-15558" fmla="*/ 1952047 h 3006470"/>
                  <a:gd name="connsiteX454-15559" fmla="*/ 27270 w 6006665"/>
                  <a:gd name="connsiteY454-15560" fmla="*/ 1940685 h 3006470"/>
                  <a:gd name="connsiteX455-15561" fmla="*/ 70447 w 6006665"/>
                  <a:gd name="connsiteY455-15562" fmla="*/ 1902053 h 3006470"/>
                  <a:gd name="connsiteX456-15563" fmla="*/ 27270 w 6006665"/>
                  <a:gd name="connsiteY456-15564" fmla="*/ 1865693 h 3006470"/>
                  <a:gd name="connsiteX457-15565" fmla="*/ 109078 w 6006665"/>
                  <a:gd name="connsiteY457-15566" fmla="*/ 1767977 h 3006470"/>
                  <a:gd name="connsiteX458-15567" fmla="*/ 145438 w 6006665"/>
                  <a:gd name="connsiteY458-15568" fmla="*/ 1724800 h 3006470"/>
                  <a:gd name="connsiteX459-15569" fmla="*/ 156800 w 6006665"/>
                  <a:gd name="connsiteY459-15570" fmla="*/ 1681624 h 3006470"/>
                  <a:gd name="connsiteX460-15571" fmla="*/ 102261 w 6006665"/>
                  <a:gd name="connsiteY460-15572" fmla="*/ 1629357 h 3006470"/>
                  <a:gd name="connsiteX461-15573" fmla="*/ 118168 w 6006665"/>
                  <a:gd name="connsiteY461-15574" fmla="*/ 1574818 h 3006470"/>
                  <a:gd name="connsiteX462-15575" fmla="*/ 86354 w 6006665"/>
                  <a:gd name="connsiteY462-15576" fmla="*/ 1511189 h 3006470"/>
                  <a:gd name="connsiteX463-15577" fmla="*/ 109078 w 6006665"/>
                  <a:gd name="connsiteY463-15578" fmla="*/ 1436197 h 3006470"/>
                  <a:gd name="connsiteX464-15579" fmla="*/ 70447 w 6006665"/>
                  <a:gd name="connsiteY464-15580" fmla="*/ 1333936 h 3006470"/>
                  <a:gd name="connsiteX465-15581" fmla="*/ 102261 w 6006665"/>
                  <a:gd name="connsiteY465-15582" fmla="*/ 1263490 h 3006470"/>
                  <a:gd name="connsiteX466-15583" fmla="*/ 43177 w 6006665"/>
                  <a:gd name="connsiteY466-15584" fmla="*/ 1197589 h 3006470"/>
                  <a:gd name="connsiteX467-15585" fmla="*/ 49994 w 6006665"/>
                  <a:gd name="connsiteY467-15586" fmla="*/ 1122597 h 3006470"/>
                  <a:gd name="connsiteX468-15587" fmla="*/ 81809 w 6006665"/>
                  <a:gd name="connsiteY468-15588" fmla="*/ 1118052 h 3006470"/>
                  <a:gd name="connsiteX469-15589" fmla="*/ 145438 w 6006665"/>
                  <a:gd name="connsiteY469-15590" fmla="*/ 1074876 h 3006470"/>
                  <a:gd name="connsiteX470-15591" fmla="*/ 184070 w 6006665"/>
                  <a:gd name="connsiteY470-15592" fmla="*/ 1036244 h 3006470"/>
                  <a:gd name="connsiteX471-15593" fmla="*/ 189699 w 6006665"/>
                  <a:gd name="connsiteY471-15594" fmla="*/ 1042522 h 3006470"/>
                  <a:gd name="connsiteX472-15595" fmla="*/ 195977 w 6006665"/>
                  <a:gd name="connsiteY472-15596" fmla="*/ 1036244 h 3006470"/>
                  <a:gd name="connsiteX473-15597" fmla="*/ 255061 w 6006665"/>
                  <a:gd name="connsiteY473-15598" fmla="*/ 1102145 h 3006470"/>
                  <a:gd name="connsiteX474-15599" fmla="*/ 350504 w 6006665"/>
                  <a:gd name="connsiteY474-15600" fmla="*/ 1122597 h 3006470"/>
                  <a:gd name="connsiteX475-15601" fmla="*/ 491397 w 6006665"/>
                  <a:gd name="connsiteY475-15602" fmla="*/ 1236221 h 3006470"/>
                  <a:gd name="connsiteX476-15603" fmla="*/ 523211 w 6006665"/>
                  <a:gd name="connsiteY476-15604" fmla="*/ 1283942 h 3006470"/>
                  <a:gd name="connsiteX477-15605" fmla="*/ 523211 w 6006665"/>
                  <a:gd name="connsiteY477-15606" fmla="*/ 1343026 h 3006470"/>
                  <a:gd name="connsiteX478-15607" fmla="*/ 486852 w 6006665"/>
                  <a:gd name="connsiteY478-15608" fmla="*/ 1397565 h 3006470"/>
                  <a:gd name="connsiteX479-15609" fmla="*/ 420951 w 6006665"/>
                  <a:gd name="connsiteY479-15610" fmla="*/ 1418018 h 3006470"/>
                  <a:gd name="connsiteX480-15611" fmla="*/ 415909 w 6006665"/>
                  <a:gd name="connsiteY480-15612" fmla="*/ 1415887 h 3006470"/>
                  <a:gd name="connsiteX481-15613" fmla="*/ 409044 w 6006665"/>
                  <a:gd name="connsiteY481-15614" fmla="*/ 1418018 h 3006470"/>
                  <a:gd name="connsiteX482-15615" fmla="*/ 252950 w 6006665"/>
                  <a:gd name="connsiteY482-15616" fmla="*/ 1352062 h 3006470"/>
                  <a:gd name="connsiteX483-15617" fmla="*/ 232336 w 6006665"/>
                  <a:gd name="connsiteY483-15618" fmla="*/ 1358934 h 3006470"/>
                  <a:gd name="connsiteX484-15619" fmla="*/ 291420 w 6006665"/>
                  <a:gd name="connsiteY484-15620" fmla="*/ 1429380 h 3006470"/>
                  <a:gd name="connsiteX485-15621" fmla="*/ 291420 w 6006665"/>
                  <a:gd name="connsiteY485-15622" fmla="*/ 1468012 h 3006470"/>
                  <a:gd name="connsiteX486-15623" fmla="*/ 298238 w 6006665"/>
                  <a:gd name="connsiteY486-15624" fmla="*/ 1554366 h 3006470"/>
                  <a:gd name="connsiteX487-15625" fmla="*/ 345959 w 6006665"/>
                  <a:gd name="connsiteY487-15626" fmla="*/ 1586180 h 3006470"/>
                  <a:gd name="connsiteX488-15627" fmla="*/ 362087 w 6006665"/>
                  <a:gd name="connsiteY488-15628" fmla="*/ 1595588 h 3006470"/>
                  <a:gd name="connsiteX489-15629" fmla="*/ 365867 w 6006665"/>
                  <a:gd name="connsiteY489-15630" fmla="*/ 1563455 h 3006470"/>
                  <a:gd name="connsiteX490-15631" fmla="*/ 345415 w 6006665"/>
                  <a:gd name="connsiteY490-15632" fmla="*/ 1527096 h 3006470"/>
                  <a:gd name="connsiteX491-15633" fmla="*/ 365867 w 6006665"/>
                  <a:gd name="connsiteY491-15634" fmla="*/ 1495281 h 3006470"/>
                  <a:gd name="connsiteX492-15635" fmla="*/ 374560 w 6006665"/>
                  <a:gd name="connsiteY492-15636" fmla="*/ 1500280 h 3006470"/>
                  <a:gd name="connsiteX493-15637" fmla="*/ 377774 w 6006665"/>
                  <a:gd name="connsiteY493-15638" fmla="*/ 1495281 h 3006470"/>
                  <a:gd name="connsiteX494-15639" fmla="*/ 461933 w 6006665"/>
                  <a:gd name="connsiteY494-15640" fmla="*/ 1543673 h 3006470"/>
                  <a:gd name="connsiteX495-15641" fmla="*/ 484035 w 6006665"/>
                  <a:gd name="connsiteY495-15642" fmla="*/ 1527096 h 3006470"/>
                  <a:gd name="connsiteX496-15643" fmla="*/ 463583 w 6006665"/>
                  <a:gd name="connsiteY496-15644" fmla="*/ 1461194 h 3006470"/>
                  <a:gd name="connsiteX497-15645" fmla="*/ 549936 w 6006665"/>
                  <a:gd name="connsiteY497-15646" fmla="*/ 1374841 h 3006470"/>
                  <a:gd name="connsiteX498-15647" fmla="*/ 559742 w 6006665"/>
                  <a:gd name="connsiteY498-15648" fmla="*/ 1376942 h 3006470"/>
                  <a:gd name="connsiteX499-15649" fmla="*/ 561843 w 6006665"/>
                  <a:gd name="connsiteY499-15650" fmla="*/ 1374841 h 3006470"/>
                  <a:gd name="connsiteX500-15651" fmla="*/ 593658 w 6006665"/>
                  <a:gd name="connsiteY500-15652" fmla="*/ 1381658 h 3006470"/>
                  <a:gd name="connsiteX501-15653" fmla="*/ 620945 w 6006665"/>
                  <a:gd name="connsiteY501-15654" fmla="*/ 1405535 h 3006470"/>
                  <a:gd name="connsiteX502-15655" fmla="*/ 640835 w 6006665"/>
                  <a:gd name="connsiteY502-15656" fmla="*/ 1349844 h 3006470"/>
                  <a:gd name="connsiteX503-15657" fmla="*/ 609020 w 6006665"/>
                  <a:gd name="connsiteY503-15658" fmla="*/ 1295305 h 3006470"/>
                  <a:gd name="connsiteX504-15659" fmla="*/ 624928 w 6006665"/>
                  <a:gd name="connsiteY504-15660" fmla="*/ 1236221 h 3006470"/>
                  <a:gd name="connsiteX505-15661" fmla="*/ 597658 w 6006665"/>
                  <a:gd name="connsiteY505-15662" fmla="*/ 1177136 h 3006470"/>
                  <a:gd name="connsiteX506-15663" fmla="*/ 611562 w 6006665"/>
                  <a:gd name="connsiteY506-15664" fmla="*/ 1181462 h 3006470"/>
                  <a:gd name="connsiteX507-15665" fmla="*/ 609565 w 6006665"/>
                  <a:gd name="connsiteY507-15666" fmla="*/ 1177136 h 3006470"/>
                  <a:gd name="connsiteX508-15667" fmla="*/ 711826 w 6006665"/>
                  <a:gd name="connsiteY508-15668" fmla="*/ 1208951 h 3006470"/>
                  <a:gd name="connsiteX509-15669" fmla="*/ 732278 w 6006665"/>
                  <a:gd name="connsiteY509-15670" fmla="*/ 1263490 h 3006470"/>
                  <a:gd name="connsiteX510-15671" fmla="*/ 684556 w 6006665"/>
                  <a:gd name="connsiteY510-15672" fmla="*/ 1274852 h 3006470"/>
                  <a:gd name="connsiteX511-15673" fmla="*/ 684556 w 6006665"/>
                  <a:gd name="connsiteY511-15674" fmla="*/ 1327119 h 3006470"/>
                  <a:gd name="connsiteX512-15675" fmla="*/ 713309 w 6006665"/>
                  <a:gd name="connsiteY512-15676" fmla="*/ 1355872 h 3006470"/>
                  <a:gd name="connsiteX513-15677" fmla="*/ 763548 w 6006665"/>
                  <a:gd name="connsiteY513-15678" fmla="*/ 1338481 h 3006470"/>
                  <a:gd name="connsiteX514-15679" fmla="*/ 770365 w 6006665"/>
                  <a:gd name="connsiteY514-15680" fmla="*/ 1279397 h 3006470"/>
                  <a:gd name="connsiteX515-15681" fmla="*/ 845357 w 6006665"/>
                  <a:gd name="connsiteY515-15682" fmla="*/ 1231676 h 3006470"/>
                  <a:gd name="connsiteX516-15683" fmla="*/ 972614 w 6006665"/>
                  <a:gd name="connsiteY516-15684" fmla="*/ 1145322 h 3006470"/>
                  <a:gd name="connsiteX517-15685" fmla="*/ 982566 w 6006665"/>
                  <a:gd name="connsiteY517-15686" fmla="*/ 1146649 h 3006470"/>
                  <a:gd name="connsiteX518-15687" fmla="*/ 984521 w 6006665"/>
                  <a:gd name="connsiteY518-15688" fmla="*/ 1145322 h 3006470"/>
                  <a:gd name="connsiteX519-15689" fmla="*/ 1018608 w 6006665"/>
                  <a:gd name="connsiteY519-15690" fmla="*/ 1149867 h 3006470"/>
                  <a:gd name="connsiteX520-15691" fmla="*/ 979977 w 6006665"/>
                  <a:gd name="connsiteY520-15692" fmla="*/ 1213496 h 3006470"/>
                  <a:gd name="connsiteX521-15693" fmla="*/ 1012666 w 6006665"/>
                  <a:gd name="connsiteY521-15694" fmla="*/ 1218657 h 3006470"/>
                  <a:gd name="connsiteX522-15695" fmla="*/ 1038516 w 6006665"/>
                  <a:gd name="connsiteY522-15696" fmla="*/ 1188499 h 3006470"/>
                  <a:gd name="connsiteX523-15697" fmla="*/ 1050423 w 6006665"/>
                  <a:gd name="connsiteY523-15698" fmla="*/ 1188499 h 3006470"/>
                  <a:gd name="connsiteX524-15699" fmla="*/ 1108962 w 6006665"/>
                  <a:gd name="connsiteY524-15700" fmla="*/ 1188499 h 3006470"/>
                  <a:gd name="connsiteX525-15701" fmla="*/ 1161229 w 6006665"/>
                  <a:gd name="connsiteY525-15702" fmla="*/ 1145322 h 3006470"/>
                  <a:gd name="connsiteX526-15703" fmla="*/ 1165711 w 6006665"/>
                  <a:gd name="connsiteY526-15704" fmla="*/ 1151456 h 3006470"/>
                  <a:gd name="connsiteX527-15705" fmla="*/ 1173136 w 6006665"/>
                  <a:gd name="connsiteY527-15706" fmla="*/ 1145322 h 3006470"/>
                  <a:gd name="connsiteX528-15707" fmla="*/ 1210035 w 6006665"/>
                  <a:gd name="connsiteY528-15708" fmla="*/ 1195815 h 3006470"/>
                  <a:gd name="connsiteX529-15709" fmla="*/ 1247583 w 6006665"/>
                  <a:gd name="connsiteY529-15710" fmla="*/ 1138505 h 3006470"/>
                  <a:gd name="connsiteX530-15711" fmla="*/ 1211223 w 6006665"/>
                  <a:gd name="connsiteY530-15712" fmla="*/ 1079421 h 3006470"/>
                  <a:gd name="connsiteX531-15713" fmla="*/ 1227130 w 6006665"/>
                  <a:gd name="connsiteY531-15714" fmla="*/ 1043061 h 3006470"/>
                  <a:gd name="connsiteX532-15715" fmla="*/ 1237665 w 6006665"/>
                  <a:gd name="connsiteY532-15716" fmla="*/ 1046199 h 3006470"/>
                  <a:gd name="connsiteX533-15717" fmla="*/ 1239037 w 6006665"/>
                  <a:gd name="connsiteY533-15718" fmla="*/ 1043061 h 3006470"/>
                  <a:gd name="connsiteX534-15719" fmla="*/ 1345843 w 6006665"/>
                  <a:gd name="connsiteY534-15720" fmla="*/ 1074876 h 3006470"/>
                  <a:gd name="connsiteX535-15721" fmla="*/ 1400382 w 6006665"/>
                  <a:gd name="connsiteY535-15722" fmla="*/ 1106690 h 3006470"/>
                  <a:gd name="connsiteX536-15723" fmla="*/ 1519756 w 6006665"/>
                  <a:gd name="connsiteY536-15724" fmla="*/ 1213274 h 3006470"/>
                  <a:gd name="connsiteX537-15725" fmla="*/ 1543003 w 6006665"/>
                  <a:gd name="connsiteY537-15726" fmla="*/ 1172592 h 3006470"/>
                  <a:gd name="connsiteX538-15727" fmla="*/ 1506643 w 6006665"/>
                  <a:gd name="connsiteY538-15728" fmla="*/ 1118052 h 3006470"/>
                  <a:gd name="connsiteX539-15729" fmla="*/ 1506643 w 6006665"/>
                  <a:gd name="connsiteY539-15730" fmla="*/ 1095328 h 3006470"/>
                  <a:gd name="connsiteX540-15731" fmla="*/ 1463467 w 6006665"/>
                  <a:gd name="connsiteY540-15732" fmla="*/ 1086238 h 3006470"/>
                  <a:gd name="connsiteX541-15733" fmla="*/ 1472556 w 6006665"/>
                  <a:gd name="connsiteY541-15734" fmla="*/ 1036244 h 3006470"/>
                  <a:gd name="connsiteX542-15735" fmla="*/ 1452104 w 6006665"/>
                  <a:gd name="connsiteY542-15736" fmla="*/ 949890 h 3006470"/>
                  <a:gd name="connsiteX543-15737" fmla="*/ 1452104 w 6006665"/>
                  <a:gd name="connsiteY543-15738" fmla="*/ 913531 h 3006470"/>
                  <a:gd name="connsiteX544-15739" fmla="*/ 1522551 w 6006665"/>
                  <a:gd name="connsiteY544-15740" fmla="*/ 811270 h 3006470"/>
                  <a:gd name="connsiteX545-15741" fmla="*/ 1543003 w 6006665"/>
                  <a:gd name="connsiteY545-15742" fmla="*/ 697647 h 3006470"/>
                  <a:gd name="connsiteX546-15743" fmla="*/ 1570272 w 6006665"/>
                  <a:gd name="connsiteY546-15744" fmla="*/ 677194 h 3006470"/>
                  <a:gd name="connsiteX547-15745" fmla="*/ 1578688 w 6006665"/>
                  <a:gd name="connsiteY547-15746" fmla="*/ 679813 h 3006470"/>
                  <a:gd name="connsiteX548-15747" fmla="*/ 1582179 w 6006665"/>
                  <a:gd name="connsiteY548-15748" fmla="*/ 677194 h 3006470"/>
                  <a:gd name="connsiteX549-15749" fmla="*/ 1684440 w 6006665"/>
                  <a:gd name="connsiteY549-15750" fmla="*/ 709009 h 3006470"/>
                  <a:gd name="connsiteX550-15751" fmla="*/ 1688985 w 6006665"/>
                  <a:gd name="connsiteY550-15752" fmla="*/ 779455 h 3006470"/>
                  <a:gd name="connsiteX551-15753" fmla="*/ 1652625 w 6006665"/>
                  <a:gd name="connsiteY551-15754" fmla="*/ 870354 h 3006470"/>
                  <a:gd name="connsiteX552-15755" fmla="*/ 1679895 w 6006665"/>
                  <a:gd name="connsiteY552-15756" fmla="*/ 908986 h 3006470"/>
                  <a:gd name="connsiteX553-15757" fmla="*/ 1688985 w 6006665"/>
                  <a:gd name="connsiteY553-15758" fmla="*/ 983977 h 3006470"/>
                  <a:gd name="connsiteX554-15759" fmla="*/ 1679895 w 6006665"/>
                  <a:gd name="connsiteY554-15760" fmla="*/ 1129415 h 3006470"/>
                  <a:gd name="connsiteX555-15761" fmla="*/ 1723072 w 6006665"/>
                  <a:gd name="connsiteY555-15762" fmla="*/ 1193044 h 3006470"/>
                  <a:gd name="connsiteX556-15763" fmla="*/ 1704892 w 6006665"/>
                  <a:gd name="connsiteY556-15764" fmla="*/ 1256673 h 3006470"/>
                  <a:gd name="connsiteX557-15765" fmla="*/ 1636718 w 6006665"/>
                  <a:gd name="connsiteY557-15766" fmla="*/ 1393021 h 3006470"/>
                  <a:gd name="connsiteX558-15767" fmla="*/ 1662494 w 6006665"/>
                  <a:gd name="connsiteY558-15768" fmla="*/ 1399465 h 3006470"/>
                  <a:gd name="connsiteX559-15769" fmla="*/ 1677078 w 6006665"/>
                  <a:gd name="connsiteY559-15770" fmla="*/ 1370296 h 3006470"/>
                  <a:gd name="connsiteX560-15771" fmla="*/ 1720255 w 6006665"/>
                  <a:gd name="connsiteY560-15772" fmla="*/ 1349844 h 3006470"/>
                  <a:gd name="connsiteX561-15773" fmla="*/ 1731617 w 6006665"/>
                  <a:gd name="connsiteY561-15774" fmla="*/ 1299850 h 3006470"/>
                  <a:gd name="connsiteX562-15775" fmla="*/ 1758887 w 6006665"/>
                  <a:gd name="connsiteY562-15776" fmla="*/ 1256673 h 3006470"/>
                  <a:gd name="connsiteX563-15777" fmla="*/ 1736162 w 6006665"/>
                  <a:gd name="connsiteY563-15778" fmla="*/ 1197589 h 3006470"/>
                  <a:gd name="connsiteX564-15779" fmla="*/ 1758887 w 6006665"/>
                  <a:gd name="connsiteY564-15780" fmla="*/ 1133960 h 3006470"/>
                  <a:gd name="connsiteX565-15781" fmla="*/ 1715710 w 6006665"/>
                  <a:gd name="connsiteY565-15782" fmla="*/ 1122597 h 3006470"/>
                  <a:gd name="connsiteX566-15783" fmla="*/ 1704347 w 6006665"/>
                  <a:gd name="connsiteY566-15784" fmla="*/ 1070331 h 3006470"/>
                  <a:gd name="connsiteX567-15785" fmla="*/ 1736162 w 6006665"/>
                  <a:gd name="connsiteY567-15786" fmla="*/ 961252 h 3006470"/>
                  <a:gd name="connsiteX568-15787" fmla="*/ 1688440 w 6006665"/>
                  <a:gd name="connsiteY568-15788" fmla="*/ 865809 h 3006470"/>
                  <a:gd name="connsiteX569-15789" fmla="*/ 1752069 w 6006665"/>
                  <a:gd name="connsiteY569-15790" fmla="*/ 788545 h 3006470"/>
                  <a:gd name="connsiteX570-15791" fmla="*/ 1747524 w 6006665"/>
                  <a:gd name="connsiteY570-15792" fmla="*/ 704464 h 3006470"/>
                  <a:gd name="connsiteX571-15793" fmla="*/ 1763431 w 6006665"/>
                  <a:gd name="connsiteY571-15794" fmla="*/ 697647 h 3006470"/>
                  <a:gd name="connsiteX572-15795" fmla="*/ 1764877 w 6006665"/>
                  <a:gd name="connsiteY572-15796" fmla="*/ 702130 h 3006470"/>
                  <a:gd name="connsiteX573-15797" fmla="*/ 1775339 w 6006665"/>
                  <a:gd name="connsiteY573-15798" fmla="*/ 697647 h 3006470"/>
                  <a:gd name="connsiteX574-15799" fmla="*/ 1798063 w 6006665"/>
                  <a:gd name="connsiteY574-15800" fmla="*/ 768093 h 3006470"/>
                  <a:gd name="connsiteX575-15801" fmla="*/ 1791454 w 6006665"/>
                  <a:gd name="connsiteY575-15802" fmla="*/ 815304 h 3006470"/>
                  <a:gd name="connsiteX576-15803" fmla="*/ 1854330 w 6006665"/>
                  <a:gd name="connsiteY576-15804" fmla="*/ 772638 h 3006470"/>
                  <a:gd name="connsiteX577-15805" fmla="*/ 1931594 w 6006665"/>
                  <a:gd name="connsiteY577-15806" fmla="*/ 763548 h 3006470"/>
                  <a:gd name="connsiteX578-15807" fmla="*/ 1932772 w 6006665"/>
                  <a:gd name="connsiteY578-15808" fmla="*/ 764810 h 3006470"/>
                  <a:gd name="connsiteX579-15809" fmla="*/ 1943501 w 6006665"/>
                  <a:gd name="connsiteY579-15810" fmla="*/ 763548 h 3006470"/>
                  <a:gd name="connsiteX580-15811" fmla="*/ 1988608 w 6006665"/>
                  <a:gd name="connsiteY580-15812" fmla="*/ 811877 h 3006470"/>
                  <a:gd name="connsiteX581-15813" fmla="*/ 1963408 w 6006665"/>
                  <a:gd name="connsiteY581-15814" fmla="*/ 736278 h 3006470"/>
                  <a:gd name="connsiteX582-15815" fmla="*/ 1963408 w 6006665"/>
                  <a:gd name="connsiteY582-15816" fmla="*/ 595386 h 3006470"/>
                  <a:gd name="connsiteX583-15817" fmla="*/ 2027037 w 6006665"/>
                  <a:gd name="connsiteY583-15818" fmla="*/ 574934 h 3006470"/>
                  <a:gd name="connsiteX584-15819" fmla="*/ 2037269 w 6006665"/>
                  <a:gd name="connsiteY584-15820" fmla="*/ 575472 h 3006470"/>
                  <a:gd name="connsiteX585-15821" fmla="*/ 2038944 w 6006665"/>
                  <a:gd name="connsiteY585-15822" fmla="*/ 574934 h 3006470"/>
                  <a:gd name="connsiteX586-15823" fmla="*/ 2115414 w 6006665"/>
                  <a:gd name="connsiteY586-15824" fmla="*/ 578958 h 3006470"/>
                  <a:gd name="connsiteX587-15825" fmla="*/ 2192927 w 6006665"/>
                  <a:gd name="connsiteY587-15826" fmla="*/ 559026 h 3006470"/>
                  <a:gd name="connsiteX588-15827" fmla="*/ 2167930 w 6006665"/>
                  <a:gd name="connsiteY588-15828" fmla="*/ 493125 h 3006470"/>
                  <a:gd name="connsiteX589-15829" fmla="*/ 2204289 w 6006665"/>
                  <a:gd name="connsiteY589-15830" fmla="*/ 402226 h 3006470"/>
                  <a:gd name="connsiteX590-15831" fmla="*/ 2247466 w 6006665"/>
                  <a:gd name="connsiteY590-15832" fmla="*/ 397681 h 3006470"/>
                  <a:gd name="connsiteX591-15833" fmla="*/ 2317913 w 6006665"/>
                  <a:gd name="connsiteY591-15834" fmla="*/ 322690 h 3006470"/>
                  <a:gd name="connsiteX592-15835" fmla="*/ 2420183 w 6006665"/>
                  <a:gd name="connsiteY592-15836" fmla="*/ 304510 h 3006470"/>
                  <a:gd name="connsiteX593-15837" fmla="*/ 2429263 w 6006665"/>
                  <a:gd name="connsiteY593-15838" fmla="*/ 263606 h 3006470"/>
                  <a:gd name="connsiteX594-15839" fmla="*/ 2526979 w 6006665"/>
                  <a:gd name="connsiteY594-15840" fmla="*/ 252244 h 3006470"/>
                  <a:gd name="connsiteX595-15841" fmla="*/ 2528058 w 6006665"/>
                  <a:gd name="connsiteY595-15842" fmla="*/ 253503 h 3006470"/>
                  <a:gd name="connsiteX596-15843" fmla="*/ 2538886 w 6006665"/>
                  <a:gd name="connsiteY596-15844" fmla="*/ 252244 h 3006470"/>
                  <a:gd name="connsiteX597-15845" fmla="*/ 2560820 w 6006665"/>
                  <a:gd name="connsiteY597-15846" fmla="*/ 277833 h 3006470"/>
                  <a:gd name="connsiteX598-15847" fmla="*/ 2640602 w 6006665"/>
                  <a:gd name="connsiteY598-15848" fmla="*/ 202249 h 3006470"/>
                  <a:gd name="connsiteX599-15849" fmla="*/ 2652509 w 6006665"/>
                  <a:gd name="connsiteY599-15850" fmla="*/ 202249 h 3006470"/>
                  <a:gd name="connsiteX600-15851" fmla="*/ 2704231 w 6006665"/>
                  <a:gd name="connsiteY600-15852" fmla="*/ 202249 h 3006470"/>
                  <a:gd name="connsiteX601-15853" fmla="*/ 2715593 w 6006665"/>
                  <a:gd name="connsiteY601-15854" fmla="*/ 134075 h 3006470"/>
                  <a:gd name="connsiteX602-15855" fmla="*/ 2751953 w 6006665"/>
                  <a:gd name="connsiteY602-15856" fmla="*/ 68174 h 3006470"/>
                  <a:gd name="connsiteX603-15857" fmla="*/ 2838307 w 6006665"/>
                  <a:gd name="connsiteY603-15858" fmla="*/ 0 h 3006470"/>
                  <a:gd name="connsiteX0-15859" fmla="*/ 1791129 w 6006665"/>
                  <a:gd name="connsiteY0-15860" fmla="*/ 817622 h 3006470"/>
                  <a:gd name="connsiteX1-15861" fmla="*/ 1782156 w 6006665"/>
                  <a:gd name="connsiteY1-15862" fmla="*/ 881716 h 3006470"/>
                  <a:gd name="connsiteX2-15863" fmla="*/ 1809554 w 6006665"/>
                  <a:gd name="connsiteY2-15864" fmla="*/ 895415 h 3006470"/>
                  <a:gd name="connsiteX3-15865" fmla="*/ 1791129 w 6006665"/>
                  <a:gd name="connsiteY3-15866" fmla="*/ 817622 h 3006470"/>
                  <a:gd name="connsiteX4-15867" fmla="*/ 2838307 w 6006665"/>
                  <a:gd name="connsiteY4-15868" fmla="*/ 0 h 3006470"/>
                  <a:gd name="connsiteX5-15869" fmla="*/ 2844246 w 6006665"/>
                  <a:gd name="connsiteY5-15870" fmla="*/ 4711 h 3006470"/>
                  <a:gd name="connsiteX6-15871" fmla="*/ 2850213 w 6006665"/>
                  <a:gd name="connsiteY6-15872" fmla="*/ 0 h 3006470"/>
                  <a:gd name="connsiteX7-15873" fmla="*/ 2916115 w 6006665"/>
                  <a:gd name="connsiteY7-15874" fmla="*/ 52267 h 3006470"/>
                  <a:gd name="connsiteX8-15875" fmla="*/ 2861576 w 6006665"/>
                  <a:gd name="connsiteY8-15876" fmla="*/ 90899 h 3006470"/>
                  <a:gd name="connsiteX9-15877" fmla="*/ 2947929 w 6006665"/>
                  <a:gd name="connsiteY9-15878" fmla="*/ 118168 h 3006470"/>
                  <a:gd name="connsiteX10-15879" fmla="*/ 2957621 w 6006665"/>
                  <a:gd name="connsiteY10-15880" fmla="*/ 186006 h 3006470"/>
                  <a:gd name="connsiteX11-15881" fmla="*/ 2979199 w 6006665"/>
                  <a:gd name="connsiteY11-15882" fmla="*/ 161345 h 3006470"/>
                  <a:gd name="connsiteX12-15883" fmla="*/ 2991106 w 6006665"/>
                  <a:gd name="connsiteY12-15884" fmla="*/ 161345 h 3006470"/>
                  <a:gd name="connsiteX13-15885" fmla="*/ 3086005 w 6006665"/>
                  <a:gd name="connsiteY13-15886" fmla="*/ 161345 h 3006470"/>
                  <a:gd name="connsiteX14-15887" fmla="*/ 3097912 w 6006665"/>
                  <a:gd name="connsiteY14-15888" fmla="*/ 161345 h 3006470"/>
                  <a:gd name="connsiteX15-15889" fmla="*/ 3179721 w 6006665"/>
                  <a:gd name="connsiteY15-15890" fmla="*/ 236336 h 3006470"/>
                  <a:gd name="connsiteX16-15891" fmla="*/ 3211535 w 6006665"/>
                  <a:gd name="connsiteY16-15892" fmla="*/ 295420 h 3006470"/>
                  <a:gd name="connsiteX17-15893" fmla="*/ 3200173 w 6006665"/>
                  <a:gd name="connsiteY17-15894" fmla="*/ 370412 h 3006470"/>
                  <a:gd name="connsiteX18-15895" fmla="*/ 3161541 w 6006665"/>
                  <a:gd name="connsiteY18-15896" fmla="*/ 413589 h 3006470"/>
                  <a:gd name="connsiteX19-15897" fmla="*/ 3066097 w 6006665"/>
                  <a:gd name="connsiteY19-15898" fmla="*/ 488580 h 3006470"/>
                  <a:gd name="connsiteX20-15899" fmla="*/ 3034283 w 6006665"/>
                  <a:gd name="connsiteY20-15900" fmla="*/ 531757 h 3006470"/>
                  <a:gd name="connsiteX21-15901" fmla="*/ 3082005 w 6006665"/>
                  <a:gd name="connsiteY21-15902" fmla="*/ 547664 h 3006470"/>
                  <a:gd name="connsiteX22-15903" fmla="*/ 3129459 w 6006665"/>
                  <a:gd name="connsiteY22-15904" fmla="*/ 575345 h 3006470"/>
                  <a:gd name="connsiteX23-15905" fmla="*/ 3156451 w 6006665"/>
                  <a:gd name="connsiteY23-15906" fmla="*/ 552209 h 3006470"/>
                  <a:gd name="connsiteX24-15907" fmla="*/ 3158460 w 6006665"/>
                  <a:gd name="connsiteY24-15908" fmla="*/ 560693 h 3006470"/>
                  <a:gd name="connsiteX25-15909" fmla="*/ 3168359 w 6006665"/>
                  <a:gd name="connsiteY25-15910" fmla="*/ 552209 h 3006470"/>
                  <a:gd name="connsiteX26-15911" fmla="*/ 3184984 w 6006665"/>
                  <a:gd name="connsiteY26-15912" fmla="*/ 622402 h 3006470"/>
                  <a:gd name="connsiteX27-15913" fmla="*/ 3192811 w 6006665"/>
                  <a:gd name="connsiteY27-15914" fmla="*/ 606748 h 3006470"/>
                  <a:gd name="connsiteX28-15915" fmla="*/ 3251895 w 6006665"/>
                  <a:gd name="connsiteY28-15916" fmla="*/ 586296 h 3006470"/>
                  <a:gd name="connsiteX29-15917" fmla="*/ 3259833 w 6006665"/>
                  <a:gd name="connsiteY29-15918" fmla="*/ 587670 h 3006470"/>
                  <a:gd name="connsiteX30-15919" fmla="*/ 3263802 w 6006665"/>
                  <a:gd name="connsiteY30-15920" fmla="*/ 586296 h 3006470"/>
                  <a:gd name="connsiteX31-15921" fmla="*/ 3381970 w 6006665"/>
                  <a:gd name="connsiteY31-15922" fmla="*/ 606748 h 3006470"/>
                  <a:gd name="connsiteX32-15923" fmla="*/ 3388787 w 6006665"/>
                  <a:gd name="connsiteY32-15924" fmla="*/ 665832 h 3006470"/>
                  <a:gd name="connsiteX33-15925" fmla="*/ 3531529 w 6006665"/>
                  <a:gd name="connsiteY33-15926" fmla="*/ 686823 h 3006470"/>
                  <a:gd name="connsiteX34-15927" fmla="*/ 3538225 w 6006665"/>
                  <a:gd name="connsiteY34-15928" fmla="*/ 590841 h 3006470"/>
                  <a:gd name="connsiteX35-15929" fmla="*/ 3549910 w 6006665"/>
                  <a:gd name="connsiteY35-15930" fmla="*/ 594028 h 3006470"/>
                  <a:gd name="connsiteX36-15931" fmla="*/ 3550132 w 6006665"/>
                  <a:gd name="connsiteY36-15932" fmla="*/ 590841 h 3006470"/>
                  <a:gd name="connsiteX37-15933" fmla="*/ 3625123 w 6006665"/>
                  <a:gd name="connsiteY37-15934" fmla="*/ 611293 h 3006470"/>
                  <a:gd name="connsiteX38-15935" fmla="*/ 3672301 w 6006665"/>
                  <a:gd name="connsiteY38-15936" fmla="*/ 611293 h 3006470"/>
                  <a:gd name="connsiteX39-15937" fmla="*/ 3684207 w 6006665"/>
                  <a:gd name="connsiteY39-15938" fmla="*/ 611293 h 3006470"/>
                  <a:gd name="connsiteX40-15939" fmla="*/ 3743291 w 6006665"/>
                  <a:gd name="connsiteY40-15940" fmla="*/ 677194 h 3006470"/>
                  <a:gd name="connsiteX41-15941" fmla="*/ 3759199 w 6006665"/>
                  <a:gd name="connsiteY41-15942" fmla="*/ 756731 h 3006470"/>
                  <a:gd name="connsiteX42-15943" fmla="*/ 3738747 w 6006665"/>
                  <a:gd name="connsiteY42-15944" fmla="*/ 806725 h 3006470"/>
                  <a:gd name="connsiteX43-15945" fmla="*/ 3786469 w 6006665"/>
                  <a:gd name="connsiteY43-15946" fmla="*/ 897623 h 3006470"/>
                  <a:gd name="connsiteX44-15947" fmla="*/ 3835603 w 6006665"/>
                  <a:gd name="connsiteY44-15948" fmla="*/ 933529 h 3006470"/>
                  <a:gd name="connsiteX45-15949" fmla="*/ 3865460 w 6006665"/>
                  <a:gd name="connsiteY45-15950" fmla="*/ 822632 h 3006470"/>
                  <a:gd name="connsiteX46-15951" fmla="*/ 3875077 w 6006665"/>
                  <a:gd name="connsiteY46-15952" fmla="*/ 831139 h 3006470"/>
                  <a:gd name="connsiteX47-15953" fmla="*/ 3877367 w 6006665"/>
                  <a:gd name="connsiteY47-15954" fmla="*/ 822632 h 3006470"/>
                  <a:gd name="connsiteX48-15955" fmla="*/ 3932151 w 6006665"/>
                  <a:gd name="connsiteY48-15956" fmla="*/ 871095 h 3006470"/>
                  <a:gd name="connsiteX49-15957" fmla="*/ 3988173 w 6006665"/>
                  <a:gd name="connsiteY49-15958" fmla="*/ 843084 h 3006470"/>
                  <a:gd name="connsiteX50-15959" fmla="*/ 3993852 w 6006665"/>
                  <a:gd name="connsiteY50-15960" fmla="*/ 846199 h 3006470"/>
                  <a:gd name="connsiteX51-15961" fmla="*/ 4000080 w 6006665"/>
                  <a:gd name="connsiteY51-15962" fmla="*/ 843084 h 3006470"/>
                  <a:gd name="connsiteX52-15963" fmla="*/ 4062426 w 6006665"/>
                  <a:gd name="connsiteY52-15964" fmla="*/ 877274 h 3006470"/>
                  <a:gd name="connsiteX53-15965" fmla="*/ 4085889 w 6006665"/>
                  <a:gd name="connsiteY53-15966" fmla="*/ 849902 h 3006470"/>
                  <a:gd name="connsiteX54-15967" fmla="*/ 4095563 w 6006665"/>
                  <a:gd name="connsiteY54-15968" fmla="*/ 852506 h 3006470"/>
                  <a:gd name="connsiteX55-15969" fmla="*/ 4097796 w 6006665"/>
                  <a:gd name="connsiteY55-15970" fmla="*/ 849902 h 3006470"/>
                  <a:gd name="connsiteX56-15971" fmla="*/ 4144150 w 6006665"/>
                  <a:gd name="connsiteY56-15972" fmla="*/ 862382 h 3006470"/>
                  <a:gd name="connsiteX57-15973" fmla="*/ 4117703 w 6006665"/>
                  <a:gd name="connsiteY57-15974" fmla="*/ 752186 h 3006470"/>
                  <a:gd name="connsiteX58-15975" fmla="*/ 4165425 w 6006665"/>
                  <a:gd name="connsiteY58-15976" fmla="*/ 697647 h 3006470"/>
                  <a:gd name="connsiteX59-15977" fmla="*/ 4175231 w 6006665"/>
                  <a:gd name="connsiteY59-15978" fmla="*/ 700048 h 3006470"/>
                  <a:gd name="connsiteX60-15979" fmla="*/ 4177332 w 6006665"/>
                  <a:gd name="connsiteY60-15980" fmla="*/ 697647 h 3006470"/>
                  <a:gd name="connsiteX61-15981" fmla="*/ 4511384 w 6006665"/>
                  <a:gd name="connsiteY61-15982" fmla="*/ 779455 h 3006470"/>
                  <a:gd name="connsiteX62-15983" fmla="*/ 4543199 w 6006665"/>
                  <a:gd name="connsiteY62-15984" fmla="*/ 849902 h 3006470"/>
                  <a:gd name="connsiteX63-15985" fmla="*/ 4639242 w 6006665"/>
                  <a:gd name="connsiteY63-15986" fmla="*/ 932544 h 3006470"/>
                  <a:gd name="connsiteX64-15987" fmla="*/ 4774445 w 6006665"/>
                  <a:gd name="connsiteY64-15988" fmla="*/ 913531 h 3006470"/>
                  <a:gd name="connsiteX65-15989" fmla="*/ 4778496 w 6006665"/>
                  <a:gd name="connsiteY65-15990" fmla="*/ 914635 h 3006470"/>
                  <a:gd name="connsiteX66-15991" fmla="*/ 4786352 w 6006665"/>
                  <a:gd name="connsiteY66-15992" fmla="*/ 913531 h 3006470"/>
                  <a:gd name="connsiteX67-15993" fmla="*/ 4861343 w 6006665"/>
                  <a:gd name="connsiteY67-15994" fmla="*/ 933983 h 3006470"/>
                  <a:gd name="connsiteX68-15995" fmla="*/ 4893158 w 6006665"/>
                  <a:gd name="connsiteY68-15996" fmla="*/ 977160 h 3006470"/>
                  <a:gd name="connsiteX69-15997" fmla="*/ 4888613 w 6006665"/>
                  <a:gd name="connsiteY69-15998" fmla="*/ 1058968 h 3006470"/>
                  <a:gd name="connsiteX70-15999" fmla="*/ 4927677 w 6006665"/>
                  <a:gd name="connsiteY70-16000" fmla="*/ 1083640 h 3006470"/>
                  <a:gd name="connsiteX71-16001" fmla="*/ 4967605 w 6006665"/>
                  <a:gd name="connsiteY71-16002" fmla="*/ 1070331 h 3006470"/>
                  <a:gd name="connsiteX72-16003" fmla="*/ 5038051 w 6006665"/>
                  <a:gd name="connsiteY72-16004" fmla="*/ 1063513 h 3006470"/>
                  <a:gd name="connsiteX73-16005" fmla="*/ 5040730 w 6006665"/>
                  <a:gd name="connsiteY73-16006" fmla="*/ 1064406 h 3006470"/>
                  <a:gd name="connsiteX74-16007" fmla="*/ 5049958 w 6006665"/>
                  <a:gd name="connsiteY74-16008" fmla="*/ 1063513 h 3006470"/>
                  <a:gd name="connsiteX75-16009" fmla="*/ 5114249 w 6006665"/>
                  <a:gd name="connsiteY75-16010" fmla="*/ 1084944 h 3006470"/>
                  <a:gd name="connsiteX76-16011" fmla="*/ 5176671 w 6006665"/>
                  <a:gd name="connsiteY76-16012" fmla="*/ 1074876 h 3006470"/>
                  <a:gd name="connsiteX77-16013" fmla="*/ 5177801 w 6006665"/>
                  <a:gd name="connsiteY77-16014" fmla="*/ 1076614 h 3006470"/>
                  <a:gd name="connsiteX78-16015" fmla="*/ 5188578 w 6006665"/>
                  <a:gd name="connsiteY78-16016" fmla="*/ 1074876 h 3006470"/>
                  <a:gd name="connsiteX79-16017" fmla="*/ 5243719 w 6006665"/>
                  <a:gd name="connsiteY79-16018" fmla="*/ 1159707 h 3006470"/>
                  <a:gd name="connsiteX80-16019" fmla="*/ 5283477 w 6006665"/>
                  <a:gd name="connsiteY80-16020" fmla="*/ 1129415 h 3006470"/>
                  <a:gd name="connsiteX81-16021" fmla="*/ 5258480 w 6006665"/>
                  <a:gd name="connsiteY81-16022" fmla="*/ 1063513 h 3006470"/>
                  <a:gd name="connsiteX82-16023" fmla="*/ 5267570 w 6006665"/>
                  <a:gd name="connsiteY82-16024" fmla="*/ 1015792 h 3006470"/>
                  <a:gd name="connsiteX83-16025" fmla="*/ 5278896 w 6006665"/>
                  <a:gd name="connsiteY83-16026" fmla="*/ 1018841 h 3006470"/>
                  <a:gd name="connsiteX84-16027" fmla="*/ 5279477 w 6006665"/>
                  <a:gd name="connsiteY84-16028" fmla="*/ 1015792 h 3006470"/>
                  <a:gd name="connsiteX85-16029" fmla="*/ 5395510 w 6006665"/>
                  <a:gd name="connsiteY85-16030" fmla="*/ 1047031 h 3006470"/>
                  <a:gd name="connsiteX86-16031" fmla="*/ 5463001 w 6006665"/>
                  <a:gd name="connsiteY86-16032" fmla="*/ 1043061 h 3006470"/>
                  <a:gd name="connsiteX87-16033" fmla="*/ 5464386 w 6006665"/>
                  <a:gd name="connsiteY87-16034" fmla="*/ 1043680 h 3006470"/>
                  <a:gd name="connsiteX88-16035" fmla="*/ 5474909 w 6006665"/>
                  <a:gd name="connsiteY88-16036" fmla="*/ 1043061 h 3006470"/>
                  <a:gd name="connsiteX89-16037" fmla="*/ 5581715 w 6006665"/>
                  <a:gd name="connsiteY89-16038" fmla="*/ 1090783 h 3006470"/>
                  <a:gd name="connsiteX90-16039" fmla="*/ 5633981 w 6006665"/>
                  <a:gd name="connsiteY90-16040" fmla="*/ 1133960 h 3006470"/>
                  <a:gd name="connsiteX91-16041" fmla="*/ 5720335 w 6006665"/>
                  <a:gd name="connsiteY91-16042" fmla="*/ 1213496 h 3006470"/>
                  <a:gd name="connsiteX92-16043" fmla="*/ 5822595 w 6006665"/>
                  <a:gd name="connsiteY92-16044" fmla="*/ 1311212 h 3006470"/>
                  <a:gd name="connsiteX93-16045" fmla="*/ 5818051 w 6006665"/>
                  <a:gd name="connsiteY93-16046" fmla="*/ 1365751 h 3006470"/>
                  <a:gd name="connsiteX94-16047" fmla="*/ 5825679 w 6006665"/>
                  <a:gd name="connsiteY94-16048" fmla="*/ 1373379 h 3006470"/>
                  <a:gd name="connsiteX95-16049" fmla="*/ 5822051 w 6006665"/>
                  <a:gd name="connsiteY95-16050" fmla="*/ 1322574 h 3006470"/>
                  <a:gd name="connsiteX96-16051" fmla="*/ 5834092 w 6006665"/>
                  <a:gd name="connsiteY96-16052" fmla="*/ 1324447 h 3006470"/>
                  <a:gd name="connsiteX97-16053" fmla="*/ 5833958 w 6006665"/>
                  <a:gd name="connsiteY97-16054" fmla="*/ 1322574 h 3006470"/>
                  <a:gd name="connsiteX98-16055" fmla="*/ 5936219 w 6006665"/>
                  <a:gd name="connsiteY98-16056" fmla="*/ 1338481 h 3006470"/>
                  <a:gd name="connsiteX99-16057" fmla="*/ 6006665 w 6006665"/>
                  <a:gd name="connsiteY99-16058" fmla="*/ 1418018 h 3006470"/>
                  <a:gd name="connsiteX100-16059" fmla="*/ 5968033 w 6006665"/>
                  <a:gd name="connsiteY100-16060" fmla="*/ 1456650 h 3006470"/>
                  <a:gd name="connsiteX101-16061" fmla="*/ 5908949 w 6006665"/>
                  <a:gd name="connsiteY101-16062" fmla="*/ 1468012 h 3006470"/>
                  <a:gd name="connsiteX102-16063" fmla="*/ 5908949 w 6006665"/>
                  <a:gd name="connsiteY102-16064" fmla="*/ 1554366 h 3006470"/>
                  <a:gd name="connsiteX103-16065" fmla="*/ 5893042 w 6006665"/>
                  <a:gd name="connsiteY103-16066" fmla="*/ 1570273 h 3006470"/>
                  <a:gd name="connsiteX104-16067" fmla="*/ 5881135 w 6006665"/>
                  <a:gd name="connsiteY104-16068" fmla="*/ 1570273 h 3006470"/>
                  <a:gd name="connsiteX105-16069" fmla="*/ 5861227 w 6006665"/>
                  <a:gd name="connsiteY105-16070" fmla="*/ 1570273 h 3006470"/>
                  <a:gd name="connsiteX106-16071" fmla="*/ 5849321 w 6006665"/>
                  <a:gd name="connsiteY106-16072" fmla="*/ 1570273 h 3006470"/>
                  <a:gd name="connsiteX107-16073" fmla="*/ 5817506 w 6006665"/>
                  <a:gd name="connsiteY107-16074" fmla="*/ 1536186 h 3006470"/>
                  <a:gd name="connsiteX108-16075" fmla="*/ 5767511 w 6006665"/>
                  <a:gd name="connsiteY108-16076" fmla="*/ 1511189 h 3006470"/>
                  <a:gd name="connsiteX109-16077" fmla="*/ 5762967 w 6006665"/>
                  <a:gd name="connsiteY109-16078" fmla="*/ 1477102 h 3006470"/>
                  <a:gd name="connsiteX110-16079" fmla="*/ 5729132 w 6006665"/>
                  <a:gd name="connsiteY110-16080" fmla="*/ 1463170 h 3006470"/>
                  <a:gd name="connsiteX111-16081" fmla="*/ 5695337 w 6006665"/>
                  <a:gd name="connsiteY111-16082" fmla="*/ 1472557 h 3006470"/>
                  <a:gd name="connsiteX112-16083" fmla="*/ 5693366 w 6006665"/>
                  <a:gd name="connsiteY112-16084" fmla="*/ 1469797 h 3006470"/>
                  <a:gd name="connsiteX113-16085" fmla="*/ 5683431 w 6006665"/>
                  <a:gd name="connsiteY113-16086" fmla="*/ 1472557 h 3006470"/>
                  <a:gd name="connsiteX114-16087" fmla="*/ 5660706 w 6006665"/>
                  <a:gd name="connsiteY114-16088" fmla="*/ 1440742 h 3006470"/>
                  <a:gd name="connsiteX115-16089" fmla="*/ 5669644 w 6006665"/>
                  <a:gd name="connsiteY115-16090" fmla="*/ 1415717 h 3006470"/>
                  <a:gd name="connsiteX116-16091" fmla="*/ 5640799 w 6006665"/>
                  <a:gd name="connsiteY116-16092" fmla="*/ 1429380 h 3006470"/>
                  <a:gd name="connsiteX117-16093" fmla="*/ 5656705 w 6006665"/>
                  <a:gd name="connsiteY117-16094" fmla="*/ 1472557 h 3006470"/>
                  <a:gd name="connsiteX118-16095" fmla="*/ 5633981 w 6006665"/>
                  <a:gd name="connsiteY118-16096" fmla="*/ 1511189 h 3006470"/>
                  <a:gd name="connsiteX119-16097" fmla="*/ 5586259 w 6006665"/>
                  <a:gd name="connsiteY119-16098" fmla="*/ 1547548 h 3006470"/>
                  <a:gd name="connsiteX120-16099" fmla="*/ 5575676 w 6006665"/>
                  <a:gd name="connsiteY120-16100" fmla="*/ 1546540 h 3006470"/>
                  <a:gd name="connsiteX121-16101" fmla="*/ 5574353 w 6006665"/>
                  <a:gd name="connsiteY121-16102" fmla="*/ 1547548 h 3006470"/>
                  <a:gd name="connsiteX122-16103" fmla="*/ 5539436 w 6006665"/>
                  <a:gd name="connsiteY122-16104" fmla="*/ 1544223 h 3006470"/>
                  <a:gd name="connsiteX123-16105" fmla="*/ 5570352 w 6006665"/>
                  <a:gd name="connsiteY123-16106" fmla="*/ 1586180 h 3006470"/>
                  <a:gd name="connsiteX124-16107" fmla="*/ 5593077 w 6006665"/>
                  <a:gd name="connsiteY124-16108" fmla="*/ 1649809 h 3006470"/>
                  <a:gd name="connsiteX125-16109" fmla="*/ 5608984 w 6006665"/>
                  <a:gd name="connsiteY125-16110" fmla="*/ 1677079 h 3006470"/>
                  <a:gd name="connsiteX126-16111" fmla="*/ 5613529 w 6006665"/>
                  <a:gd name="connsiteY126-16112" fmla="*/ 1708893 h 3006470"/>
                  <a:gd name="connsiteX127-16113" fmla="*/ 5608984 w 6006665"/>
                  <a:gd name="connsiteY127-16114" fmla="*/ 1731618 h 3006470"/>
                  <a:gd name="connsiteX128-16115" fmla="*/ 5597799 w 6006665"/>
                  <a:gd name="connsiteY128-16116" fmla="*/ 1728009 h 3006470"/>
                  <a:gd name="connsiteX129-16117" fmla="*/ 5597077 w 6006665"/>
                  <a:gd name="connsiteY129-16118" fmla="*/ 1731618 h 3006470"/>
                  <a:gd name="connsiteX130-16119" fmla="*/ 5534271 w 6006665"/>
                  <a:gd name="connsiteY130-16120" fmla="*/ 1711358 h 3006470"/>
                  <a:gd name="connsiteX131-16121" fmla="*/ 5436277 w 6006665"/>
                  <a:gd name="connsiteY131-16122" fmla="*/ 1767977 h 3006470"/>
                  <a:gd name="connsiteX132-16123" fmla="*/ 5397645 w 6006665"/>
                  <a:gd name="connsiteY132-16124" fmla="*/ 1779340 h 3006470"/>
                  <a:gd name="connsiteX133-16125" fmla="*/ 5345378 w 6006665"/>
                  <a:gd name="connsiteY133-16126" fmla="*/ 1833879 h 3006470"/>
                  <a:gd name="connsiteX134-16127" fmla="*/ 5290839 w 6006665"/>
                  <a:gd name="connsiteY134-16128" fmla="*/ 1881600 h 3006470"/>
                  <a:gd name="connsiteX135-16129" fmla="*/ 5274932 w 6006665"/>
                  <a:gd name="connsiteY135-16130" fmla="*/ 1913415 h 3006470"/>
                  <a:gd name="connsiteX136-16131" fmla="*/ 5267238 w 6006665"/>
                  <a:gd name="connsiteY136-16132" fmla="*/ 1904988 h 3006470"/>
                  <a:gd name="connsiteX137-16133" fmla="*/ 5263025 w 6006665"/>
                  <a:gd name="connsiteY137-16134" fmla="*/ 1913415 h 3006470"/>
                  <a:gd name="connsiteX138-16135" fmla="*/ 5219538 w 6006665"/>
                  <a:gd name="connsiteY138-16136" fmla="*/ 1865787 h 3006470"/>
                  <a:gd name="connsiteX139-16137" fmla="*/ 5129494 w 6006665"/>
                  <a:gd name="connsiteY139-16138" fmla="*/ 1920232 h 3006470"/>
                  <a:gd name="connsiteX140-16139" fmla="*/ 5126389 w 6006665"/>
                  <a:gd name="connsiteY140-16140" fmla="*/ 1914910 h 3006470"/>
                  <a:gd name="connsiteX141-16141" fmla="*/ 5117587 w 6006665"/>
                  <a:gd name="connsiteY141-16142" fmla="*/ 1920232 h 3006470"/>
                  <a:gd name="connsiteX142-16143" fmla="*/ 5105544 w 6006665"/>
                  <a:gd name="connsiteY142-16144" fmla="*/ 1899586 h 3006470"/>
                  <a:gd name="connsiteX143-16145" fmla="*/ 5074955 w 6006665"/>
                  <a:gd name="connsiteY143-16146" fmla="*/ 1924777 h 3006470"/>
                  <a:gd name="connsiteX144-16147" fmla="*/ 5065718 w 6006665"/>
                  <a:gd name="connsiteY144-16148" fmla="*/ 1922578 h 3006470"/>
                  <a:gd name="connsiteX145-16149" fmla="*/ 5063048 w 6006665"/>
                  <a:gd name="connsiteY145-16150" fmla="*/ 1924777 h 3006470"/>
                  <a:gd name="connsiteX146-16151" fmla="*/ 5026594 w 6006665"/>
                  <a:gd name="connsiteY146-16152" fmla="*/ 1916098 h 3006470"/>
                  <a:gd name="connsiteX147-16153" fmla="*/ 5015871 w 6006665"/>
                  <a:gd name="connsiteY147-16154" fmla="*/ 1961137 h 3006470"/>
                  <a:gd name="connsiteX148-16155" fmla="*/ 4974967 w 6006665"/>
                  <a:gd name="connsiteY148-16156" fmla="*/ 2027038 h 3006470"/>
                  <a:gd name="connsiteX149-16157" fmla="*/ 4974967 w 6006665"/>
                  <a:gd name="connsiteY149-16158" fmla="*/ 2058853 h 3006470"/>
                  <a:gd name="connsiteX150-16159" fmla="*/ 5015871 w 6006665"/>
                  <a:gd name="connsiteY150-16160" fmla="*/ 2074760 h 3006470"/>
                  <a:gd name="connsiteX151-16161" fmla="*/ 5011326 w 6006665"/>
                  <a:gd name="connsiteY151-16162" fmla="*/ 2172476 h 3006470"/>
                  <a:gd name="connsiteX152-16163" fmla="*/ 4999419 w 6006665"/>
                  <a:gd name="connsiteY152-16164" fmla="*/ 2172476 h 3006470"/>
                  <a:gd name="connsiteX153-16165" fmla="*/ 4974967 w 6006665"/>
                  <a:gd name="connsiteY153-16166" fmla="*/ 2172476 h 3006470"/>
                  <a:gd name="connsiteX154-16167" fmla="*/ 4963605 w 6006665"/>
                  <a:gd name="connsiteY154-16168" fmla="*/ 2224742 h 3006470"/>
                  <a:gd name="connsiteX155-16169" fmla="*/ 4974967 w 6006665"/>
                  <a:gd name="connsiteY155-16170" fmla="*/ 2252012 h 3006470"/>
                  <a:gd name="connsiteX156-16171" fmla="*/ 4909065 w 6006665"/>
                  <a:gd name="connsiteY156-16172" fmla="*/ 2286099 h 3006470"/>
                  <a:gd name="connsiteX157-16173" fmla="*/ 4897703 w 6006665"/>
                  <a:gd name="connsiteY157-16174" fmla="*/ 2354273 h 3006470"/>
                  <a:gd name="connsiteX158-16175" fmla="*/ 4845437 w 6006665"/>
                  <a:gd name="connsiteY158-16176" fmla="*/ 2370180 h 3006470"/>
                  <a:gd name="connsiteX159-16177" fmla="*/ 4834074 w 6006665"/>
                  <a:gd name="connsiteY159-16178" fmla="*/ 2429264 h 3006470"/>
                  <a:gd name="connsiteX160-16179" fmla="*/ 4779535 w 6006665"/>
                  <a:gd name="connsiteY160-16180" fmla="*/ 2488348 h 3006470"/>
                  <a:gd name="connsiteX161-16181" fmla="*/ 4777225 w 6006665"/>
                  <a:gd name="connsiteY161-16182" fmla="*/ 2477952 h 3006470"/>
                  <a:gd name="connsiteX162-16183" fmla="*/ 4767628 w 6006665"/>
                  <a:gd name="connsiteY162-16184" fmla="*/ 2488348 h 3006470"/>
                  <a:gd name="connsiteX163-16185" fmla="*/ 4758538 w 6006665"/>
                  <a:gd name="connsiteY163-16186" fmla="*/ 2447444 h 3006470"/>
                  <a:gd name="connsiteX164-16187" fmla="*/ 4742631 w 6006665"/>
                  <a:gd name="connsiteY164-16188" fmla="*/ 2361090 h 3006470"/>
                  <a:gd name="connsiteX165-16189" fmla="*/ 4715361 w 6006665"/>
                  <a:gd name="connsiteY165-16190" fmla="*/ 2220198 h 3006470"/>
                  <a:gd name="connsiteX166-16191" fmla="*/ 4735813 w 6006665"/>
                  <a:gd name="connsiteY166-16192" fmla="*/ 2129299 h 3006470"/>
                  <a:gd name="connsiteX167-16193" fmla="*/ 4767628 w 6006665"/>
                  <a:gd name="connsiteY167-16194" fmla="*/ 2086122 h 3006470"/>
                  <a:gd name="connsiteX168-16195" fmla="*/ 4767628 w 6006665"/>
                  <a:gd name="connsiteY168-16196" fmla="*/ 2058853 h 3006470"/>
                  <a:gd name="connsiteX169-16197" fmla="*/ 4826712 w 6006665"/>
                  <a:gd name="connsiteY169-16198" fmla="*/ 2042945 h 3006470"/>
                  <a:gd name="connsiteX170-16199" fmla="*/ 4892613 w 6006665"/>
                  <a:gd name="connsiteY170-16200" fmla="*/ 1952047 h 3006470"/>
                  <a:gd name="connsiteX171-16201" fmla="*/ 4956243 w 6006665"/>
                  <a:gd name="connsiteY171-16202" fmla="*/ 1877056 h 3006470"/>
                  <a:gd name="connsiteX172-16203" fmla="*/ 5022143 w 6006665"/>
                  <a:gd name="connsiteY172-16204" fmla="*/ 1817971 h 3006470"/>
                  <a:gd name="connsiteX173-16205" fmla="*/ 5046694 w 6006665"/>
                  <a:gd name="connsiteY173-16206" fmla="*/ 1710844 h 3006470"/>
                  <a:gd name="connsiteX174-16207" fmla="*/ 5015871 w 6006665"/>
                  <a:gd name="connsiteY174-16208" fmla="*/ 1715711 h 3006470"/>
                  <a:gd name="connsiteX175-16209" fmla="*/ 4995419 w 6006665"/>
                  <a:gd name="connsiteY175-16210" fmla="*/ 1779340 h 3006470"/>
                  <a:gd name="connsiteX176-16211" fmla="*/ 4904521 w 6006665"/>
                  <a:gd name="connsiteY176-16212" fmla="*/ 1865693 h 3006470"/>
                  <a:gd name="connsiteX177-16213" fmla="*/ 4901708 w 6006665"/>
                  <a:gd name="connsiteY177-16214" fmla="*/ 1857053 h 3006470"/>
                  <a:gd name="connsiteX178-16215" fmla="*/ 4892613 w 6006665"/>
                  <a:gd name="connsiteY178-16216" fmla="*/ 1865693 h 3006470"/>
                  <a:gd name="connsiteX179-16217" fmla="*/ 4861835 w 6006665"/>
                  <a:gd name="connsiteY179-16218" fmla="*/ 1771159 h 3006470"/>
                  <a:gd name="connsiteX180-16219" fmla="*/ 4779535 w 6006665"/>
                  <a:gd name="connsiteY180-16220" fmla="*/ 1795247 h 3006470"/>
                  <a:gd name="connsiteX181-16221" fmla="*/ 4684091 w 6006665"/>
                  <a:gd name="connsiteY181-16222" fmla="*/ 1920232 h 3006470"/>
                  <a:gd name="connsiteX182-16223" fmla="*/ 4715906 w 6006665"/>
                  <a:gd name="connsiteY182-16224" fmla="*/ 1967954 h 3006470"/>
                  <a:gd name="connsiteX183-16225" fmla="*/ 4636369 w 6006665"/>
                  <a:gd name="connsiteY183-16226" fmla="*/ 1983861 h 3006470"/>
                  <a:gd name="connsiteX184-16227" fmla="*/ 4577285 w 6006665"/>
                  <a:gd name="connsiteY184-16228" fmla="*/ 1988406 h 3006470"/>
                  <a:gd name="connsiteX185-16229" fmla="*/ 4577373 w 6006665"/>
                  <a:gd name="connsiteY185-16230" fmla="*/ 1987484 h 3006470"/>
                  <a:gd name="connsiteX186-16231" fmla="*/ 4565379 w 6006665"/>
                  <a:gd name="connsiteY186-16232" fmla="*/ 1988406 h 3006470"/>
                  <a:gd name="connsiteX187-16233" fmla="*/ 4569923 w 6006665"/>
                  <a:gd name="connsiteY187-16234" fmla="*/ 1940685 h 3006470"/>
                  <a:gd name="connsiteX188-16235" fmla="*/ 4520081 w 6006665"/>
                  <a:gd name="connsiteY188-16236" fmla="*/ 1931099 h 3006470"/>
                  <a:gd name="connsiteX189-16237" fmla="*/ 4475025 w 6006665"/>
                  <a:gd name="connsiteY189-16238" fmla="*/ 1961137 h 3006470"/>
                  <a:gd name="connsiteX190-16239" fmla="*/ 4464394 w 6006665"/>
                  <a:gd name="connsiteY190-16240" fmla="*/ 1960286 h 3006470"/>
                  <a:gd name="connsiteX191-16241" fmla="*/ 4463118 w 6006665"/>
                  <a:gd name="connsiteY191-16242" fmla="*/ 1961137 h 3006470"/>
                  <a:gd name="connsiteX192-16243" fmla="*/ 4357637 w 6006665"/>
                  <a:gd name="connsiteY192-16244" fmla="*/ 1952698 h 3006470"/>
                  <a:gd name="connsiteX193-16245" fmla="*/ 4243233 w 6006665"/>
                  <a:gd name="connsiteY193-16246" fmla="*/ 1972499 h 3006470"/>
                  <a:gd name="connsiteX194-16247" fmla="*/ 4125065 w 6006665"/>
                  <a:gd name="connsiteY194-16248" fmla="*/ 2106574 h 3006470"/>
                  <a:gd name="connsiteX195-16249" fmla="*/ 3984173 w 6006665"/>
                  <a:gd name="connsiteY195-16250" fmla="*/ 2263374 h 3006470"/>
                  <a:gd name="connsiteX196-16251" fmla="*/ 4038712 w 6006665"/>
                  <a:gd name="connsiteY196-16252" fmla="*/ 2267919 h 3006470"/>
                  <a:gd name="connsiteX197-16253" fmla="*/ 4059164 w 6006665"/>
                  <a:gd name="connsiteY197-16254" fmla="*/ 2311096 h 3006470"/>
                  <a:gd name="connsiteX198-16255" fmla="*/ 4087782 w 6006665"/>
                  <a:gd name="connsiteY198-16256" fmla="*/ 2319513 h 3006470"/>
                  <a:gd name="connsiteX199-16257" fmla="*/ 4106341 w 6006665"/>
                  <a:gd name="connsiteY199-16258" fmla="*/ 2290644 h 3006470"/>
                  <a:gd name="connsiteX200-16259" fmla="*/ 4117411 w 6006665"/>
                  <a:gd name="connsiteY200-16260" fmla="*/ 2291946 h 3006470"/>
                  <a:gd name="connsiteX201-16261" fmla="*/ 4118248 w 6006665"/>
                  <a:gd name="connsiteY201-16262" fmla="*/ 2290644 h 3006470"/>
                  <a:gd name="connsiteX202-16263" fmla="*/ 4156880 w 6006665"/>
                  <a:gd name="connsiteY202-16264" fmla="*/ 2295189 h 3006470"/>
                  <a:gd name="connsiteX203-16265" fmla="*/ 4211419 w 6006665"/>
                  <a:gd name="connsiteY203-16266" fmla="*/ 2365635 h 3006470"/>
                  <a:gd name="connsiteX204-16267" fmla="*/ 4215964 w 6006665"/>
                  <a:gd name="connsiteY204-16268" fmla="*/ 2413357 h 3006470"/>
                  <a:gd name="connsiteX205-16269" fmla="*/ 4184149 w 6006665"/>
                  <a:gd name="connsiteY205-16270" fmla="*/ 2472441 h 3006470"/>
                  <a:gd name="connsiteX206-16271" fmla="*/ 4177332 w 6006665"/>
                  <a:gd name="connsiteY206-16272" fmla="*/ 2542887 h 3006470"/>
                  <a:gd name="connsiteX207-16273" fmla="*/ 4161425 w 6006665"/>
                  <a:gd name="connsiteY207-16274" fmla="*/ 2629241 h 3006470"/>
                  <a:gd name="connsiteX208-16275" fmla="*/ 4109158 w 6006665"/>
                  <a:gd name="connsiteY208-16276" fmla="*/ 2708777 h 3006470"/>
                  <a:gd name="connsiteX209-16277" fmla="*/ 4097796 w 6006665"/>
                  <a:gd name="connsiteY209-16278" fmla="*/ 2747409 h 3006470"/>
                  <a:gd name="connsiteX210-16279" fmla="*/ 4043257 w 6006665"/>
                  <a:gd name="connsiteY210-16280" fmla="*/ 2806493 h 3006470"/>
                  <a:gd name="connsiteX211-16281" fmla="*/ 3995535 w 6006665"/>
                  <a:gd name="connsiteY211-16282" fmla="*/ 2865577 h 3006470"/>
                  <a:gd name="connsiteX212-16283" fmla="*/ 3975083 w 6006665"/>
                  <a:gd name="connsiteY212-16284" fmla="*/ 2897392 h 3006470"/>
                  <a:gd name="connsiteX213-16285" fmla="*/ 3925089 w 6006665"/>
                  <a:gd name="connsiteY213-16286" fmla="*/ 2924661 h 3006470"/>
                  <a:gd name="connsiteX214-16287" fmla="*/ 3913182 w 6006665"/>
                  <a:gd name="connsiteY214-16288" fmla="*/ 2924661 h 3006470"/>
                  <a:gd name="connsiteX215-16289" fmla="*/ 3904637 w 6006665"/>
                  <a:gd name="connsiteY215-16290" fmla="*/ 2924661 h 3006470"/>
                  <a:gd name="connsiteX216-16291" fmla="*/ 3892729 w 6006665"/>
                  <a:gd name="connsiteY216-16292" fmla="*/ 2924661 h 3006470"/>
                  <a:gd name="connsiteX217-16293" fmla="*/ 3871063 w 6006665"/>
                  <a:gd name="connsiteY217-16294" fmla="*/ 2908412 h 3006470"/>
                  <a:gd name="connsiteX218-16295" fmla="*/ 3829645 w 6006665"/>
                  <a:gd name="connsiteY218-16296" fmla="*/ 2936024 h 3006470"/>
                  <a:gd name="connsiteX219-16297" fmla="*/ 3822828 w 6006665"/>
                  <a:gd name="connsiteY219-16298" fmla="*/ 2956476 h 3006470"/>
                  <a:gd name="connsiteX220-16299" fmla="*/ 3818283 w 6006665"/>
                  <a:gd name="connsiteY220-16300" fmla="*/ 2947386 h 3006470"/>
                  <a:gd name="connsiteX221-16301" fmla="*/ 3818283 w 6006665"/>
                  <a:gd name="connsiteY221-16302" fmla="*/ 2935660 h 3006470"/>
                  <a:gd name="connsiteX222-16303" fmla="*/ 3817738 w 6006665"/>
                  <a:gd name="connsiteY222-16304" fmla="*/ 2936024 h 3006470"/>
                  <a:gd name="connsiteX223-16305" fmla="*/ 3810921 w 6006665"/>
                  <a:gd name="connsiteY223-16306" fmla="*/ 2956476 h 3006470"/>
                  <a:gd name="connsiteX224-16307" fmla="*/ 3806376 w 6006665"/>
                  <a:gd name="connsiteY224-16308" fmla="*/ 2947386 h 3006470"/>
                  <a:gd name="connsiteX225-16309" fmla="*/ 3806376 w 6006665"/>
                  <a:gd name="connsiteY225-16310" fmla="*/ 2920116 h 3006470"/>
                  <a:gd name="connsiteX226-16311" fmla="*/ 3818283 w 6006665"/>
                  <a:gd name="connsiteY226-16312" fmla="*/ 2920116 h 3006470"/>
                  <a:gd name="connsiteX227-16313" fmla="*/ 3826828 w 6006665"/>
                  <a:gd name="connsiteY227-16314" fmla="*/ 2920116 h 3006470"/>
                  <a:gd name="connsiteX228-16315" fmla="*/ 3833645 w 6006665"/>
                  <a:gd name="connsiteY228-16316" fmla="*/ 2861032 h 3006470"/>
                  <a:gd name="connsiteX229-16317" fmla="*/ 3822283 w 6006665"/>
                  <a:gd name="connsiteY229-16318" fmla="*/ 2817856 h 3006470"/>
                  <a:gd name="connsiteX230-16319" fmla="*/ 3849553 w 6006665"/>
                  <a:gd name="connsiteY230-16320" fmla="*/ 2795131 h 3006470"/>
                  <a:gd name="connsiteX231-16321" fmla="*/ 3858814 w 6006665"/>
                  <a:gd name="connsiteY231-16322" fmla="*/ 2797336 h 3006470"/>
                  <a:gd name="connsiteX232-16323" fmla="*/ 3861460 w 6006665"/>
                  <a:gd name="connsiteY232-16324" fmla="*/ 2795131 h 3006470"/>
                  <a:gd name="connsiteX233-16325" fmla="*/ 3898487 w 6006665"/>
                  <a:gd name="connsiteY233-16326" fmla="*/ 2803947 h 3006470"/>
                  <a:gd name="connsiteX234-16327" fmla="*/ 3919999 w 6006665"/>
                  <a:gd name="connsiteY234-16328" fmla="*/ 2758772 h 3006470"/>
                  <a:gd name="connsiteX235-16329" fmla="*/ 3935906 w 6006665"/>
                  <a:gd name="connsiteY235-16330" fmla="*/ 2699687 h 3006470"/>
                  <a:gd name="connsiteX236-16331" fmla="*/ 3947269 w 6006665"/>
                  <a:gd name="connsiteY236-16332" fmla="*/ 2676963 h 3006470"/>
                  <a:gd name="connsiteX237-16333" fmla="*/ 3966292 w 6006665"/>
                  <a:gd name="connsiteY237-16334" fmla="*/ 2632575 h 3006470"/>
                  <a:gd name="connsiteX238-16335" fmla="*/ 3915999 w 6006665"/>
                  <a:gd name="connsiteY238-16336" fmla="*/ 2645148 h 3006470"/>
                  <a:gd name="connsiteX239-16337" fmla="*/ 3888729 w 6006665"/>
                  <a:gd name="connsiteY239-16338" fmla="*/ 2667873 h 3006470"/>
                  <a:gd name="connsiteX240-16339" fmla="*/ 3876822 w 6006665"/>
                  <a:gd name="connsiteY240-16340" fmla="*/ 2667873 h 3006470"/>
                  <a:gd name="connsiteX241-16341" fmla="*/ 3829645 w 6006665"/>
                  <a:gd name="connsiteY241-16342" fmla="*/ 2667873 h 3006470"/>
                  <a:gd name="connsiteX242-16343" fmla="*/ 3817738 w 6006665"/>
                  <a:gd name="connsiteY242-16344" fmla="*/ 2667873 h 3006470"/>
                  <a:gd name="connsiteX243-16345" fmla="*/ 3801831 w 6006665"/>
                  <a:gd name="connsiteY243-16346" fmla="*/ 2613334 h 3006470"/>
                  <a:gd name="connsiteX244-16347" fmla="*/ 3758654 w 6006665"/>
                  <a:gd name="connsiteY244-16348" fmla="*/ 2574702 h 3006470"/>
                  <a:gd name="connsiteX245-16349" fmla="*/ 3692753 w 6006665"/>
                  <a:gd name="connsiteY245-16350" fmla="*/ 2558795 h 3006470"/>
                  <a:gd name="connsiteX246-16351" fmla="*/ 3683663 w 6006665"/>
                  <a:gd name="connsiteY246-16352" fmla="*/ 2499711 h 3006470"/>
                  <a:gd name="connsiteX247-16353" fmla="*/ 3672301 w 6006665"/>
                  <a:gd name="connsiteY247-16354" fmla="*/ 2467896 h 3006470"/>
                  <a:gd name="connsiteX248-16355" fmla="*/ 3656393 w 6006665"/>
                  <a:gd name="connsiteY248-16356" fmla="*/ 2440627 h 3006470"/>
                  <a:gd name="connsiteX249-16357" fmla="*/ 3633669 w 6006665"/>
                  <a:gd name="connsiteY249-16358" fmla="*/ 2381542 h 3006470"/>
                  <a:gd name="connsiteX250-16359" fmla="*/ 3601854 w 6006665"/>
                  <a:gd name="connsiteY250-16360" fmla="*/ 2361090 h 3006470"/>
                  <a:gd name="connsiteX251-16361" fmla="*/ 3545995 w 6006665"/>
                  <a:gd name="connsiteY251-16362" fmla="*/ 2339606 h 3006470"/>
                  <a:gd name="connsiteX252-16363" fmla="*/ 3506955 w 6006665"/>
                  <a:gd name="connsiteY252-16364" fmla="*/ 2345183 h 3006470"/>
                  <a:gd name="connsiteX253-16365" fmla="*/ 3463779 w 6006665"/>
                  <a:gd name="connsiteY253-16366" fmla="*/ 2354273 h 3006470"/>
                  <a:gd name="connsiteX254-16367" fmla="*/ 3431964 w 6006665"/>
                  <a:gd name="connsiteY254-16368" fmla="*/ 2381542 h 3006470"/>
                  <a:gd name="connsiteX255-16369" fmla="*/ 3452416 w 6006665"/>
                  <a:gd name="connsiteY255-16370" fmla="*/ 2397450 h 3006470"/>
                  <a:gd name="connsiteX256-16371" fmla="*/ 3452416 w 6006665"/>
                  <a:gd name="connsiteY256-16372" fmla="*/ 2429264 h 3006470"/>
                  <a:gd name="connsiteX257-16373" fmla="*/ 3431964 w 6006665"/>
                  <a:gd name="connsiteY257-16374" fmla="*/ 2451989 h 3006470"/>
                  <a:gd name="connsiteX258-16375" fmla="*/ 3400150 w 6006665"/>
                  <a:gd name="connsiteY258-16376" fmla="*/ 2511073 h 3006470"/>
                  <a:gd name="connsiteX259-16377" fmla="*/ 3400150 w 6006665"/>
                  <a:gd name="connsiteY259-16378" fmla="*/ 2538343 h 3006470"/>
                  <a:gd name="connsiteX260-16379" fmla="*/ 3350155 w 6006665"/>
                  <a:gd name="connsiteY260-16380" fmla="*/ 2570157 h 3006470"/>
                  <a:gd name="connsiteX261-16381" fmla="*/ 3342342 w 6006665"/>
                  <a:gd name="connsiteY261-16382" fmla="*/ 2567553 h 3006470"/>
                  <a:gd name="connsiteX262-16383" fmla="*/ 3338249 w 6006665"/>
                  <a:gd name="connsiteY262-16384" fmla="*/ 2570157 h 3006470"/>
                  <a:gd name="connsiteX263-16385" fmla="*/ 3290527 w 6006665"/>
                  <a:gd name="connsiteY263-16386" fmla="*/ 2554250 h 3006470"/>
                  <a:gd name="connsiteX264-16387" fmla="*/ 3259257 w 6006665"/>
                  <a:gd name="connsiteY264-16388" fmla="*/ 2554250 h 3006470"/>
                  <a:gd name="connsiteX265-16389" fmla="*/ 3247350 w 6006665"/>
                  <a:gd name="connsiteY265-16390" fmla="*/ 2554250 h 3006470"/>
                  <a:gd name="connsiteX266-16391" fmla="*/ 3231443 w 6006665"/>
                  <a:gd name="connsiteY266-16392" fmla="*/ 2538343 h 3006470"/>
                  <a:gd name="connsiteX267-16393" fmla="*/ 3213271 w 6006665"/>
                  <a:gd name="connsiteY267-16394" fmla="*/ 2533799 h 3006470"/>
                  <a:gd name="connsiteX268-16395" fmla="*/ 3168359 w 6006665"/>
                  <a:gd name="connsiteY268-16396" fmla="*/ 2570157 h 3006470"/>
                  <a:gd name="connsiteX269-16397" fmla="*/ 3120637 w 6006665"/>
                  <a:gd name="connsiteY269-16398" fmla="*/ 2581519 h 3006470"/>
                  <a:gd name="connsiteX270-16399" fmla="*/ 3082005 w 6006665"/>
                  <a:gd name="connsiteY270-16400" fmla="*/ 2597427 h 3006470"/>
                  <a:gd name="connsiteX271-16401" fmla="*/ 3074460 w 6006665"/>
                  <a:gd name="connsiteY271-16402" fmla="*/ 2595630 h 3006470"/>
                  <a:gd name="connsiteX272-16403" fmla="*/ 3070098 w 6006665"/>
                  <a:gd name="connsiteY272-16404" fmla="*/ 2597427 h 3006470"/>
                  <a:gd name="connsiteX273-16405" fmla="*/ 3022376 w 6006665"/>
                  <a:gd name="connsiteY273-16406" fmla="*/ 2586064 h 3006470"/>
                  <a:gd name="connsiteX274-16407" fmla="*/ 3000196 w 6006665"/>
                  <a:gd name="connsiteY274-16408" fmla="*/ 2586064 h 3006470"/>
                  <a:gd name="connsiteX275-16409" fmla="*/ 2988289 w 6006665"/>
                  <a:gd name="connsiteY275-16410" fmla="*/ 2586064 h 3006470"/>
                  <a:gd name="connsiteX276-16411" fmla="*/ 2967837 w 6006665"/>
                  <a:gd name="connsiteY276-16412" fmla="*/ 2554250 h 3006470"/>
                  <a:gd name="connsiteX277-16413" fmla="*/ 2929205 w 6006665"/>
                  <a:gd name="connsiteY277-16414" fmla="*/ 2526980 h 3006470"/>
                  <a:gd name="connsiteX278-16415" fmla="*/ 2902153 w 6006665"/>
                  <a:gd name="connsiteY278-16416" fmla="*/ 2523116 h 3006470"/>
                  <a:gd name="connsiteX279-16417" fmla="*/ 2861576 w 6006665"/>
                  <a:gd name="connsiteY279-16418" fmla="*/ 2526980 h 3006470"/>
                  <a:gd name="connsiteX280-16419" fmla="*/ 2822944 w 6006665"/>
                  <a:gd name="connsiteY280-16420" fmla="*/ 2538343 h 3006470"/>
                  <a:gd name="connsiteX281-16421" fmla="*/ 2818139 w 6006665"/>
                  <a:gd name="connsiteY281-16422" fmla="*/ 2536254 h 3006470"/>
                  <a:gd name="connsiteX282-16423" fmla="*/ 2811037 w 6006665"/>
                  <a:gd name="connsiteY282-16424" fmla="*/ 2538343 h 3006470"/>
                  <a:gd name="connsiteX283-16425" fmla="*/ 2758770 w 6006665"/>
                  <a:gd name="connsiteY283-16426" fmla="*/ 2515618 h 3006470"/>
                  <a:gd name="connsiteX284-16427" fmla="*/ 2751953 w 6006665"/>
                  <a:gd name="connsiteY284-16428" fmla="*/ 2472441 h 3006470"/>
                  <a:gd name="connsiteX285-16429" fmla="*/ 2708776 w 6006665"/>
                  <a:gd name="connsiteY285-16430" fmla="*/ 2456534 h 3006470"/>
                  <a:gd name="connsiteX286-16431" fmla="*/ 2676962 w 6006665"/>
                  <a:gd name="connsiteY286-16432" fmla="*/ 2451989 h 3006470"/>
                  <a:gd name="connsiteX287-16433" fmla="*/ 2642534 w 6006665"/>
                  <a:gd name="connsiteY287-16434" fmla="*/ 2430245 h 3006470"/>
                  <a:gd name="connsiteX288-16435" fmla="*/ 2609333 w 6006665"/>
                  <a:gd name="connsiteY288-16436" fmla="*/ 2488348 h 3006470"/>
                  <a:gd name="connsiteX289-16437" fmla="*/ 2625240 w 6006665"/>
                  <a:gd name="connsiteY289-16438" fmla="*/ 2522435 h 3006470"/>
                  <a:gd name="connsiteX290-16439" fmla="*/ 2586608 w 6006665"/>
                  <a:gd name="connsiteY290-16440" fmla="*/ 2558795 h 3006470"/>
                  <a:gd name="connsiteX291-16441" fmla="*/ 2577105 w 6006665"/>
                  <a:gd name="connsiteY291-16442" fmla="*/ 2556532 h 3006470"/>
                  <a:gd name="connsiteX292-16443" fmla="*/ 2574701 w 6006665"/>
                  <a:gd name="connsiteY292-16444" fmla="*/ 2558795 h 3006470"/>
                  <a:gd name="connsiteX293-16445" fmla="*/ 2526979 w 6006665"/>
                  <a:gd name="connsiteY293-16446" fmla="*/ 2547432 h 3006470"/>
                  <a:gd name="connsiteX294-16447" fmla="*/ 2490620 w 6006665"/>
                  <a:gd name="connsiteY294-16448" fmla="*/ 2542887 h 3006470"/>
                  <a:gd name="connsiteX295-16449" fmla="*/ 2463350 w 6006665"/>
                  <a:gd name="connsiteY295-16450" fmla="*/ 2515618 h 3006470"/>
                  <a:gd name="connsiteX296-16451" fmla="*/ 2436625 w 6006665"/>
                  <a:gd name="connsiteY296-16452" fmla="*/ 2515618 h 3006470"/>
                  <a:gd name="connsiteX297-16453" fmla="*/ 2424718 w 6006665"/>
                  <a:gd name="connsiteY297-16454" fmla="*/ 2515618 h 3006470"/>
                  <a:gd name="connsiteX298-16455" fmla="*/ 2398858 w 6006665"/>
                  <a:gd name="connsiteY298-16456" fmla="*/ 2502687 h 3006470"/>
                  <a:gd name="connsiteX299-16457" fmla="*/ 2350272 w 6006665"/>
                  <a:gd name="connsiteY299-16458" fmla="*/ 2526980 h 3006470"/>
                  <a:gd name="connsiteX300-16459" fmla="*/ 2282098 w 6006665"/>
                  <a:gd name="connsiteY300-16460" fmla="*/ 2574702 h 3006470"/>
                  <a:gd name="connsiteX301-16461" fmla="*/ 2238921 w 6006665"/>
                  <a:gd name="connsiteY301-16462" fmla="*/ 2586064 h 3006470"/>
                  <a:gd name="connsiteX302-16463" fmla="*/ 2227559 w 6006665"/>
                  <a:gd name="connsiteY302-16464" fmla="*/ 2590609 h 3006470"/>
                  <a:gd name="connsiteX303-16465" fmla="*/ 2225178 w 6006665"/>
                  <a:gd name="connsiteY303-16466" fmla="*/ 2586799 h 3006470"/>
                  <a:gd name="connsiteX304-16467" fmla="*/ 2215652 w 6006665"/>
                  <a:gd name="connsiteY304-16468" fmla="*/ 2590609 h 3006470"/>
                  <a:gd name="connsiteX305-16469" fmla="*/ 2193596 w 6006665"/>
                  <a:gd name="connsiteY305-16470" fmla="*/ 2555320 h 3006470"/>
                  <a:gd name="connsiteX306-16471" fmla="*/ 2157112 w 6006665"/>
                  <a:gd name="connsiteY306-16472" fmla="*/ 2558795 h 3006470"/>
                  <a:gd name="connsiteX307-16473" fmla="*/ 2145205 w 6006665"/>
                  <a:gd name="connsiteY307-16474" fmla="*/ 2558795 h 3006470"/>
                  <a:gd name="connsiteX308-16475" fmla="*/ 1811153 w 6006665"/>
                  <a:gd name="connsiteY308-16476" fmla="*/ 2295189 h 3006470"/>
                  <a:gd name="connsiteX309-16477" fmla="*/ 1748069 w 6006665"/>
                  <a:gd name="connsiteY309-16478" fmla="*/ 2333821 h 3006470"/>
                  <a:gd name="connsiteX310-16479" fmla="*/ 1711709 w 6006665"/>
                  <a:gd name="connsiteY310-16480" fmla="*/ 2338366 h 3006470"/>
                  <a:gd name="connsiteX311-16481" fmla="*/ 1711926 w 6006665"/>
                  <a:gd name="connsiteY311-16482" fmla="*/ 2336850 h 3006470"/>
                  <a:gd name="connsiteX312-16483" fmla="*/ 1699803 w 6006665"/>
                  <a:gd name="connsiteY312-16484" fmla="*/ 2338366 h 3006470"/>
                  <a:gd name="connsiteX313-16485" fmla="*/ 1704347 w 6006665"/>
                  <a:gd name="connsiteY313-16486" fmla="*/ 2306551 h 3006470"/>
                  <a:gd name="connsiteX314-16487" fmla="*/ 1662460 w 6006665"/>
                  <a:gd name="connsiteY314-16488" fmla="*/ 2288600 h 3006470"/>
                  <a:gd name="connsiteX315-16489" fmla="*/ 1629901 w 6006665"/>
                  <a:gd name="connsiteY315-16490" fmla="*/ 2302006 h 3006470"/>
                  <a:gd name="connsiteX316-16491" fmla="*/ 1629300 w 6006665"/>
                  <a:gd name="connsiteY316-16492" fmla="*/ 2297351 h 3006470"/>
                  <a:gd name="connsiteX317-16493" fmla="*/ 1617994 w 6006665"/>
                  <a:gd name="connsiteY317-16494" fmla="*/ 2302006 h 3006470"/>
                  <a:gd name="connsiteX318-16495" fmla="*/ 1608904 w 6006665"/>
                  <a:gd name="connsiteY318-16496" fmla="*/ 2231560 h 3006470"/>
                  <a:gd name="connsiteX319-16497" fmla="*/ 1552684 w 6006665"/>
                  <a:gd name="connsiteY319-16498" fmla="*/ 2221867 h 3006470"/>
                  <a:gd name="connsiteX320-16499" fmla="*/ 1518550 w 6006665"/>
                  <a:gd name="connsiteY320-16500" fmla="*/ 2247467 h 3006470"/>
                  <a:gd name="connsiteX321-16501" fmla="*/ 1425379 w 6006665"/>
                  <a:gd name="connsiteY321-16502" fmla="*/ 2267919 h 3006470"/>
                  <a:gd name="connsiteX322-16503" fmla="*/ 1409472 w 6006665"/>
                  <a:gd name="connsiteY322-16504" fmla="*/ 2286099 h 3006470"/>
                  <a:gd name="connsiteX323-16505" fmla="*/ 1270852 w 6006665"/>
                  <a:gd name="connsiteY323-16506" fmla="*/ 2306551 h 3006470"/>
                  <a:gd name="connsiteX324-16507" fmla="*/ 1254945 w 6006665"/>
                  <a:gd name="connsiteY324-16508" fmla="*/ 2327003 h 3006470"/>
                  <a:gd name="connsiteX325-16509" fmla="*/ 1282214 w 6006665"/>
                  <a:gd name="connsiteY325-16510" fmla="*/ 2370180 h 3006470"/>
                  <a:gd name="connsiteX326-16511" fmla="*/ 1243582 w 6006665"/>
                  <a:gd name="connsiteY326-16512" fmla="*/ 2386087 h 3006470"/>
                  <a:gd name="connsiteX327-16513" fmla="*/ 1254945 w 6006665"/>
                  <a:gd name="connsiteY327-16514" fmla="*/ 2404267 h 3006470"/>
                  <a:gd name="connsiteX328-16515" fmla="*/ 1216313 w 6006665"/>
                  <a:gd name="connsiteY328-16516" fmla="*/ 2429264 h 3006470"/>
                  <a:gd name="connsiteX329-16517" fmla="*/ 1275397 w 6006665"/>
                  <a:gd name="connsiteY329-16518" fmla="*/ 2472441 h 3006470"/>
                  <a:gd name="connsiteX330-16519" fmla="*/ 1270852 w 6006665"/>
                  <a:gd name="connsiteY330-16520" fmla="*/ 2499711 h 3006470"/>
                  <a:gd name="connsiteX331-16521" fmla="*/ 1259108 w 6006665"/>
                  <a:gd name="connsiteY331-16522" fmla="*/ 2498732 h 3006470"/>
                  <a:gd name="connsiteX332-16523" fmla="*/ 1258945 w 6006665"/>
                  <a:gd name="connsiteY332-16524" fmla="*/ 2499711 h 3006470"/>
                  <a:gd name="connsiteX333-16525" fmla="*/ 1215644 w 6006665"/>
                  <a:gd name="connsiteY333-16526" fmla="*/ 2496102 h 3006470"/>
                  <a:gd name="connsiteX334-16527" fmla="*/ 1204950 w 6006665"/>
                  <a:gd name="connsiteY334-16528" fmla="*/ 2511073 h 3006470"/>
                  <a:gd name="connsiteX335-16529" fmla="*/ 1196495 w 6006665"/>
                  <a:gd name="connsiteY335-16530" fmla="*/ 2506241 h 3006470"/>
                  <a:gd name="connsiteX336-16531" fmla="*/ 1193043 w 6006665"/>
                  <a:gd name="connsiteY336-16532" fmla="*/ 2511073 h 3006470"/>
                  <a:gd name="connsiteX337-16533" fmla="*/ 1145322 w 6006665"/>
                  <a:gd name="connsiteY337-16534" fmla="*/ 2483803 h 3006470"/>
                  <a:gd name="connsiteX338-16535" fmla="*/ 1098145 w 6006665"/>
                  <a:gd name="connsiteY338-16536" fmla="*/ 2483803 h 3006470"/>
                  <a:gd name="connsiteX339-16537" fmla="*/ 1061785 w 6006665"/>
                  <a:gd name="connsiteY339-16538" fmla="*/ 2511073 h 3006470"/>
                  <a:gd name="connsiteX340-16539" fmla="*/ 1055322 w 6006665"/>
                  <a:gd name="connsiteY340-16540" fmla="*/ 2506990 h 3006470"/>
                  <a:gd name="connsiteX341-16541" fmla="*/ 1049878 w 6006665"/>
                  <a:gd name="connsiteY341-16542" fmla="*/ 2511073 h 3006470"/>
                  <a:gd name="connsiteX342-16543" fmla="*/ 1006701 w 6006665"/>
                  <a:gd name="connsiteY342-16544" fmla="*/ 2483803 h 3006470"/>
                  <a:gd name="connsiteX343-16545" fmla="*/ 924893 w 6006665"/>
                  <a:gd name="connsiteY343-16546" fmla="*/ 2447444 h 3006470"/>
                  <a:gd name="connsiteX344-16547" fmla="*/ 877716 w 6006665"/>
                  <a:gd name="connsiteY344-16548" fmla="*/ 2447444 h 3006470"/>
                  <a:gd name="connsiteX345-16549" fmla="*/ 802724 w 6006665"/>
                  <a:gd name="connsiteY345-16550" fmla="*/ 2511073 h 3006470"/>
                  <a:gd name="connsiteX346-16551" fmla="*/ 798179 w 6006665"/>
                  <a:gd name="connsiteY346-16552" fmla="*/ 2554250 h 3006470"/>
                  <a:gd name="connsiteX347-16553" fmla="*/ 787406 w 6006665"/>
                  <a:gd name="connsiteY347-16554" fmla="*/ 2543477 h 3006470"/>
                  <a:gd name="connsiteX348-16555" fmla="*/ 786272 w 6006665"/>
                  <a:gd name="connsiteY348-16556" fmla="*/ 2554250 h 3006470"/>
                  <a:gd name="connsiteX349-16557" fmla="*/ 756063 w 6006665"/>
                  <a:gd name="connsiteY349-16558" fmla="*/ 2524040 h 3006470"/>
                  <a:gd name="connsiteX350-16559" fmla="*/ 732278 w 6006665"/>
                  <a:gd name="connsiteY350-16560" fmla="*/ 2581519 h 3006470"/>
                  <a:gd name="connsiteX351-16561" fmla="*/ 743640 w 6006665"/>
                  <a:gd name="connsiteY351-16562" fmla="*/ 2590609 h 3006470"/>
                  <a:gd name="connsiteX352-16563" fmla="*/ 723188 w 6006665"/>
                  <a:gd name="connsiteY352-16564" fmla="*/ 2633786 h 3006470"/>
                  <a:gd name="connsiteX353-16565" fmla="*/ 747026 w 6006665"/>
                  <a:gd name="connsiteY353-16566" fmla="*/ 2670627 h 3006470"/>
                  <a:gd name="connsiteX354-16567" fmla="*/ 763548 w 6006665"/>
                  <a:gd name="connsiteY354-16568" fmla="*/ 2667873 h 3006470"/>
                  <a:gd name="connsiteX355-16569" fmla="*/ 764871 w 6006665"/>
                  <a:gd name="connsiteY355-16570" fmla="*/ 2669637 h 3006470"/>
                  <a:gd name="connsiteX356-16571" fmla="*/ 775455 w 6006665"/>
                  <a:gd name="connsiteY356-16572" fmla="*/ 2667873 h 3006470"/>
                  <a:gd name="connsiteX357-16573" fmla="*/ 802724 w 6006665"/>
                  <a:gd name="connsiteY357-16574" fmla="*/ 2704232 h 3006470"/>
                  <a:gd name="connsiteX358-16575" fmla="*/ 798179 w 6006665"/>
                  <a:gd name="connsiteY358-16576" fmla="*/ 2731502 h 3006470"/>
                  <a:gd name="connsiteX359-16577" fmla="*/ 818632 w 6006665"/>
                  <a:gd name="connsiteY359-16578" fmla="*/ 2742864 h 3006470"/>
                  <a:gd name="connsiteX360-16579" fmla="*/ 802724 w 6006665"/>
                  <a:gd name="connsiteY360-16580" fmla="*/ 2774679 h 3006470"/>
                  <a:gd name="connsiteX361-16581" fmla="*/ 766365 w 6006665"/>
                  <a:gd name="connsiteY361-16582" fmla="*/ 2779224 h 3006470"/>
                  <a:gd name="connsiteX362-16583" fmla="*/ 727733 w 6006665"/>
                  <a:gd name="connsiteY362-16584" fmla="*/ 2838308 h 3006470"/>
                  <a:gd name="connsiteX363-16585" fmla="*/ 759548 w 6006665"/>
                  <a:gd name="connsiteY363-16586" fmla="*/ 2881485 h 3006470"/>
                  <a:gd name="connsiteX364-16587" fmla="*/ 759548 w 6006665"/>
                  <a:gd name="connsiteY364-16588" fmla="*/ 2920116 h 3006470"/>
                  <a:gd name="connsiteX365-16589" fmla="*/ 798179 w 6006665"/>
                  <a:gd name="connsiteY365-16590" fmla="*/ 2979201 h 3006470"/>
                  <a:gd name="connsiteX366-16591" fmla="*/ 775455 w 6006665"/>
                  <a:gd name="connsiteY366-16592" fmla="*/ 2995108 h 3006470"/>
                  <a:gd name="connsiteX367-16593" fmla="*/ 770910 w 6006665"/>
                  <a:gd name="connsiteY367-16594" fmla="*/ 3006470 h 3006470"/>
                  <a:gd name="connsiteX368-16595" fmla="*/ 759003 w 6006665"/>
                  <a:gd name="connsiteY368-16596" fmla="*/ 3006470 h 3006470"/>
                  <a:gd name="connsiteX369-16597" fmla="*/ 755003 w 6006665"/>
                  <a:gd name="connsiteY369-16598" fmla="*/ 3006470 h 3006470"/>
                  <a:gd name="connsiteX370-16599" fmla="*/ 743096 w 6006665"/>
                  <a:gd name="connsiteY370-16600" fmla="*/ 3006470 h 3006470"/>
                  <a:gd name="connsiteX371-16601" fmla="*/ 715826 w 6006665"/>
                  <a:gd name="connsiteY371-16602" fmla="*/ 2972383 h 3006470"/>
                  <a:gd name="connsiteX372-16603" fmla="*/ 704464 w 6006665"/>
                  <a:gd name="connsiteY372-16604" fmla="*/ 2972383 h 3006470"/>
                  <a:gd name="connsiteX373-16605" fmla="*/ 684012 w 6006665"/>
                  <a:gd name="connsiteY373-16606" fmla="*/ 2963293 h 3006470"/>
                  <a:gd name="connsiteX374-16607" fmla="*/ 672649 w 6006665"/>
                  <a:gd name="connsiteY374-16608" fmla="*/ 2940569 h 3006470"/>
                  <a:gd name="connsiteX375-16609" fmla="*/ 645222 w 6006665"/>
                  <a:gd name="connsiteY375-16610" fmla="*/ 2932732 h 3006470"/>
                  <a:gd name="connsiteX376-16611" fmla="*/ 625472 w 6006665"/>
                  <a:gd name="connsiteY376-16612" fmla="*/ 2936024 h 3006470"/>
                  <a:gd name="connsiteX377-16613" fmla="*/ 623771 w 6006665"/>
                  <a:gd name="connsiteY377-16614" fmla="*/ 2934323 h 3006470"/>
                  <a:gd name="connsiteX378-16615" fmla="*/ 613565 w 6006665"/>
                  <a:gd name="connsiteY378-16616" fmla="*/ 2936024 h 3006470"/>
                  <a:gd name="connsiteX379-16617" fmla="*/ 609020 w 6006665"/>
                  <a:gd name="connsiteY379-16618" fmla="*/ 2931479 h 3006470"/>
                  <a:gd name="connsiteX380-16619" fmla="*/ 559026 w 6006665"/>
                  <a:gd name="connsiteY380-16620" fmla="*/ 2904209 h 3006470"/>
                  <a:gd name="connsiteX381-16621" fmla="*/ 506760 w 6006665"/>
                  <a:gd name="connsiteY381-16622" fmla="*/ 2897392 h 3006470"/>
                  <a:gd name="connsiteX382-16623" fmla="*/ 483280 w 6006665"/>
                  <a:gd name="connsiteY382-16624" fmla="*/ 2890683 h 3006470"/>
                  <a:gd name="connsiteX383-16625" fmla="*/ 480035 w 6006665"/>
                  <a:gd name="connsiteY383-16626" fmla="*/ 2892847 h 3006470"/>
                  <a:gd name="connsiteX384-16627" fmla="*/ 475042 w 6006665"/>
                  <a:gd name="connsiteY384-16628" fmla="*/ 2888329 h 3006470"/>
                  <a:gd name="connsiteX385-16629" fmla="*/ 474945 w 6006665"/>
                  <a:gd name="connsiteY385-16630" fmla="*/ 2888302 h 3006470"/>
                  <a:gd name="connsiteX386-16631" fmla="*/ 468128 w 6006665"/>
                  <a:gd name="connsiteY386-16632" fmla="*/ 2892847 h 3006470"/>
                  <a:gd name="connsiteX387-16633" fmla="*/ 420406 w 6006665"/>
                  <a:gd name="connsiteY387-16634" fmla="*/ 2849670 h 3006470"/>
                  <a:gd name="connsiteX388-16635" fmla="*/ 381774 w 6006665"/>
                  <a:gd name="connsiteY388-16636" fmla="*/ 2833763 h 3006470"/>
                  <a:gd name="connsiteX389-16637" fmla="*/ 349960 w 6006665"/>
                  <a:gd name="connsiteY389-16638" fmla="*/ 2801948 h 3006470"/>
                  <a:gd name="connsiteX390-16639" fmla="*/ 377229 w 6006665"/>
                  <a:gd name="connsiteY390-16640" fmla="*/ 2795131 h 3006470"/>
                  <a:gd name="connsiteX391-16641" fmla="*/ 404499 w 6006665"/>
                  <a:gd name="connsiteY391-16642" fmla="*/ 2747409 h 3006470"/>
                  <a:gd name="connsiteX392-16643" fmla="*/ 388591 w 6006665"/>
                  <a:gd name="connsiteY392-16644" fmla="*/ 2731502 h 3006470"/>
                  <a:gd name="connsiteX393-16645" fmla="*/ 440858 w 6006665"/>
                  <a:gd name="connsiteY393-16646" fmla="*/ 2704232 h 3006470"/>
                  <a:gd name="connsiteX394-16647" fmla="*/ 440858 w 6006665"/>
                  <a:gd name="connsiteY394-16648" fmla="*/ 2701176 h 3006470"/>
                  <a:gd name="connsiteX395-16649" fmla="*/ 416406 w 6006665"/>
                  <a:gd name="connsiteY395-16650" fmla="*/ 2704232 h 3006470"/>
                  <a:gd name="connsiteX396-16651" fmla="*/ 416406 w 6006665"/>
                  <a:gd name="connsiteY396-16652" fmla="*/ 2702744 h 3006470"/>
                  <a:gd name="connsiteX397-16653" fmla="*/ 404499 w 6006665"/>
                  <a:gd name="connsiteY397-16654" fmla="*/ 2704232 h 3006470"/>
                  <a:gd name="connsiteX398-16655" fmla="*/ 404499 w 6006665"/>
                  <a:gd name="connsiteY398-16656" fmla="*/ 2683780 h 3006470"/>
                  <a:gd name="connsiteX399-16657" fmla="*/ 424951 w 6006665"/>
                  <a:gd name="connsiteY399-16658" fmla="*/ 2667873 h 3006470"/>
                  <a:gd name="connsiteX400-16659" fmla="*/ 463583 w 6006665"/>
                  <a:gd name="connsiteY400-16660" fmla="*/ 2661056 h 3006470"/>
                  <a:gd name="connsiteX401-16661" fmla="*/ 468128 w 6006665"/>
                  <a:gd name="connsiteY401-16662" fmla="*/ 2645148 h 3006470"/>
                  <a:gd name="connsiteX402-16663" fmla="*/ 456765 w 6006665"/>
                  <a:gd name="connsiteY402-16664" fmla="*/ 2613334 h 3006470"/>
                  <a:gd name="connsiteX403-16665" fmla="*/ 474945 w 6006665"/>
                  <a:gd name="connsiteY403-16666" fmla="*/ 2586064 h 3006470"/>
                  <a:gd name="connsiteX404-16667" fmla="*/ 474945 w 6006665"/>
                  <a:gd name="connsiteY404-16668" fmla="*/ 2565612 h 3006470"/>
                  <a:gd name="connsiteX405-16669" fmla="*/ 420406 w 6006665"/>
                  <a:gd name="connsiteY405-16670" fmla="*/ 2547432 h 3006470"/>
                  <a:gd name="connsiteX406-16671" fmla="*/ 409588 w 6006665"/>
                  <a:gd name="connsiteY406-16672" fmla="*/ 2547432 h 3006470"/>
                  <a:gd name="connsiteX407-16673" fmla="*/ 397681 w 6006665"/>
                  <a:gd name="connsiteY407-16674" fmla="*/ 2547432 h 3006470"/>
                  <a:gd name="connsiteX408-16675" fmla="*/ 379485 w 6006665"/>
                  <a:gd name="connsiteY408-16676" fmla="*/ 2525193 h 3006470"/>
                  <a:gd name="connsiteX409-16677" fmla="*/ 357322 w 6006665"/>
                  <a:gd name="connsiteY409-16678" fmla="*/ 2531525 h 3006470"/>
                  <a:gd name="connsiteX410-16679" fmla="*/ 352842 w 6006665"/>
                  <a:gd name="connsiteY410-16680" fmla="*/ 2529403 h 3006470"/>
                  <a:gd name="connsiteX411-16681" fmla="*/ 345415 w 6006665"/>
                  <a:gd name="connsiteY411-16682" fmla="*/ 2531525 h 3006470"/>
                  <a:gd name="connsiteX412-16683" fmla="*/ 302238 w 6006665"/>
                  <a:gd name="connsiteY412-16684" fmla="*/ 2511073 h 3006470"/>
                  <a:gd name="connsiteX413-16685" fmla="*/ 302238 w 6006665"/>
                  <a:gd name="connsiteY413-16686" fmla="*/ 2499711 h 3006470"/>
                  <a:gd name="connsiteX414-16687" fmla="*/ 286331 w 6006665"/>
                  <a:gd name="connsiteY414-16688" fmla="*/ 2472441 h 3006470"/>
                  <a:gd name="connsiteX415-16689" fmla="*/ 270968 w 6006665"/>
                  <a:gd name="connsiteY415-16690" fmla="*/ 2472441 h 3006470"/>
                  <a:gd name="connsiteX416-16691" fmla="*/ 259061 w 6006665"/>
                  <a:gd name="connsiteY416-16692" fmla="*/ 2472441 h 3006470"/>
                  <a:gd name="connsiteX417-16693" fmla="*/ 254516 w 6006665"/>
                  <a:gd name="connsiteY417-16694" fmla="*/ 2456534 h 3006470"/>
                  <a:gd name="connsiteX418-16695" fmla="*/ 263606 w 6006665"/>
                  <a:gd name="connsiteY418-16696" fmla="*/ 2440627 h 3006470"/>
                  <a:gd name="connsiteX419-16697" fmla="*/ 243991 w 6006665"/>
                  <a:gd name="connsiteY419-16698" fmla="*/ 2410114 h 3006470"/>
                  <a:gd name="connsiteX420-16699" fmla="*/ 216429 w 6006665"/>
                  <a:gd name="connsiteY420-16700" fmla="*/ 2413357 h 3006470"/>
                  <a:gd name="connsiteX421-16701" fmla="*/ 212956 w 6006665"/>
                  <a:gd name="connsiteY421-16702" fmla="*/ 2412365 h 3006470"/>
                  <a:gd name="connsiteX422-16703" fmla="*/ 204522 w 6006665"/>
                  <a:gd name="connsiteY422-16704" fmla="*/ 2413357 h 3006470"/>
                  <a:gd name="connsiteX423-16705" fmla="*/ 199623 w 6006665"/>
                  <a:gd name="connsiteY423-16706" fmla="*/ 2411957 h 3006470"/>
                  <a:gd name="connsiteX424-16707" fmla="*/ 195977 w 6006665"/>
                  <a:gd name="connsiteY424-16708" fmla="*/ 2424719 h 3006470"/>
                  <a:gd name="connsiteX425-16709" fmla="*/ 184968 w 6006665"/>
                  <a:gd name="connsiteY425-16710" fmla="*/ 2421574 h 3006470"/>
                  <a:gd name="connsiteX426-16711" fmla="*/ 184070 w 6006665"/>
                  <a:gd name="connsiteY426-16712" fmla="*/ 2424719 h 3006470"/>
                  <a:gd name="connsiteX427-16713" fmla="*/ 168163 w 6006665"/>
                  <a:gd name="connsiteY427-16714" fmla="*/ 2420184 h 3006470"/>
                  <a:gd name="connsiteX428-16715" fmla="*/ 156800 w 6006665"/>
                  <a:gd name="connsiteY428-16716" fmla="*/ 2381542 h 3006470"/>
                  <a:gd name="connsiteX429-16717" fmla="*/ 152255 w 6006665"/>
                  <a:gd name="connsiteY429-16718" fmla="*/ 2365635 h 3006470"/>
                  <a:gd name="connsiteX430-16719" fmla="*/ 156800 w 6006665"/>
                  <a:gd name="connsiteY430-16720" fmla="*/ 2361090 h 3006470"/>
                  <a:gd name="connsiteX431-16721" fmla="*/ 168707 w 6006665"/>
                  <a:gd name="connsiteY431-16722" fmla="*/ 2361090 h 3006470"/>
                  <a:gd name="connsiteX432-16723" fmla="*/ 188615 w 6006665"/>
                  <a:gd name="connsiteY432-16724" fmla="*/ 2361090 h 3006470"/>
                  <a:gd name="connsiteX433-16725" fmla="*/ 199977 w 6006665"/>
                  <a:gd name="connsiteY433-16726" fmla="*/ 2349728 h 3006470"/>
                  <a:gd name="connsiteX434-16727" fmla="*/ 188615 w 6006665"/>
                  <a:gd name="connsiteY434-16728" fmla="*/ 2327003 h 3006470"/>
                  <a:gd name="connsiteX435-16729" fmla="*/ 168163 w 6006665"/>
                  <a:gd name="connsiteY435-16730" fmla="*/ 2317914 h 3006470"/>
                  <a:gd name="connsiteX436-16731" fmla="*/ 168163 w 6006665"/>
                  <a:gd name="connsiteY436-16732" fmla="*/ 2311096 h 3006470"/>
                  <a:gd name="connsiteX437-16733" fmla="*/ 152255 w 6006665"/>
                  <a:gd name="connsiteY437-16734" fmla="*/ 2295189 h 3006470"/>
                  <a:gd name="connsiteX438-16735" fmla="*/ 129531 w 6006665"/>
                  <a:gd name="connsiteY438-16736" fmla="*/ 2258829 h 3006470"/>
                  <a:gd name="connsiteX439-16737" fmla="*/ 140893 w 6006665"/>
                  <a:gd name="connsiteY439-16738" fmla="*/ 2236105 h 3006470"/>
                  <a:gd name="connsiteX440-16739" fmla="*/ 136348 w 6006665"/>
                  <a:gd name="connsiteY440-16740" fmla="*/ 2208835 h 3006470"/>
                  <a:gd name="connsiteX441-16741" fmla="*/ 103789 w 6006665"/>
                  <a:gd name="connsiteY441-16742" fmla="*/ 2195428 h 3006470"/>
                  <a:gd name="connsiteX442-16743" fmla="*/ 93716 w 6006665"/>
                  <a:gd name="connsiteY442-16744" fmla="*/ 2199745 h 3006470"/>
                  <a:gd name="connsiteX443-16745" fmla="*/ 91868 w 6006665"/>
                  <a:gd name="connsiteY443-16746" fmla="*/ 2195434 h 3006470"/>
                  <a:gd name="connsiteX444-16747" fmla="*/ 81809 w 6006665"/>
                  <a:gd name="connsiteY444-16748" fmla="*/ 2199745 h 3006470"/>
                  <a:gd name="connsiteX445-16749" fmla="*/ 74992 w 6006665"/>
                  <a:gd name="connsiteY445-16750" fmla="*/ 2183838 h 3006470"/>
                  <a:gd name="connsiteX446-16751" fmla="*/ 34087 w 6006665"/>
                  <a:gd name="connsiteY446-16752" fmla="*/ 2172476 h 3006470"/>
                  <a:gd name="connsiteX447-16753" fmla="*/ 22725 w 6006665"/>
                  <a:gd name="connsiteY447-16754" fmla="*/ 2129299 h 3006470"/>
                  <a:gd name="connsiteX448-16755" fmla="*/ 22725 w 6006665"/>
                  <a:gd name="connsiteY448-16756" fmla="*/ 2097484 h 3006470"/>
                  <a:gd name="connsiteX449-16757" fmla="*/ 0 w 6006665"/>
                  <a:gd name="connsiteY449-16758" fmla="*/ 2081577 h 3006470"/>
                  <a:gd name="connsiteX450-16759" fmla="*/ 15907 w 6006665"/>
                  <a:gd name="connsiteY450-16760" fmla="*/ 2058853 h 3006470"/>
                  <a:gd name="connsiteX451-16761" fmla="*/ 6818 w 6006665"/>
                  <a:gd name="connsiteY451-16762" fmla="*/ 1995224 h 3006470"/>
                  <a:gd name="connsiteX452-16763" fmla="*/ 34087 w 6006665"/>
                  <a:gd name="connsiteY452-16764" fmla="*/ 1952047 h 3006470"/>
                  <a:gd name="connsiteX453-16765" fmla="*/ 27270 w 6006665"/>
                  <a:gd name="connsiteY453-16766" fmla="*/ 1940685 h 3006470"/>
                  <a:gd name="connsiteX454-16767" fmla="*/ 70447 w 6006665"/>
                  <a:gd name="connsiteY454-16768" fmla="*/ 1902053 h 3006470"/>
                  <a:gd name="connsiteX455-16769" fmla="*/ 27270 w 6006665"/>
                  <a:gd name="connsiteY455-16770" fmla="*/ 1865693 h 3006470"/>
                  <a:gd name="connsiteX456-16771" fmla="*/ 109078 w 6006665"/>
                  <a:gd name="connsiteY456-16772" fmla="*/ 1767977 h 3006470"/>
                  <a:gd name="connsiteX457-16773" fmla="*/ 145438 w 6006665"/>
                  <a:gd name="connsiteY457-16774" fmla="*/ 1724800 h 3006470"/>
                  <a:gd name="connsiteX458-16775" fmla="*/ 156800 w 6006665"/>
                  <a:gd name="connsiteY458-16776" fmla="*/ 1681624 h 3006470"/>
                  <a:gd name="connsiteX459-16777" fmla="*/ 102261 w 6006665"/>
                  <a:gd name="connsiteY459-16778" fmla="*/ 1629357 h 3006470"/>
                  <a:gd name="connsiteX460-16779" fmla="*/ 118168 w 6006665"/>
                  <a:gd name="connsiteY460-16780" fmla="*/ 1574818 h 3006470"/>
                  <a:gd name="connsiteX461-16781" fmla="*/ 86354 w 6006665"/>
                  <a:gd name="connsiteY461-16782" fmla="*/ 1511189 h 3006470"/>
                  <a:gd name="connsiteX462-16783" fmla="*/ 109078 w 6006665"/>
                  <a:gd name="connsiteY462-16784" fmla="*/ 1436197 h 3006470"/>
                  <a:gd name="connsiteX463-16785" fmla="*/ 70447 w 6006665"/>
                  <a:gd name="connsiteY463-16786" fmla="*/ 1333936 h 3006470"/>
                  <a:gd name="connsiteX464-16787" fmla="*/ 102261 w 6006665"/>
                  <a:gd name="connsiteY464-16788" fmla="*/ 1263490 h 3006470"/>
                  <a:gd name="connsiteX465-16789" fmla="*/ 43177 w 6006665"/>
                  <a:gd name="connsiteY465-16790" fmla="*/ 1197589 h 3006470"/>
                  <a:gd name="connsiteX466-16791" fmla="*/ 49994 w 6006665"/>
                  <a:gd name="connsiteY466-16792" fmla="*/ 1122597 h 3006470"/>
                  <a:gd name="connsiteX467-16793" fmla="*/ 81809 w 6006665"/>
                  <a:gd name="connsiteY467-16794" fmla="*/ 1118052 h 3006470"/>
                  <a:gd name="connsiteX468-16795" fmla="*/ 145438 w 6006665"/>
                  <a:gd name="connsiteY468-16796" fmla="*/ 1074876 h 3006470"/>
                  <a:gd name="connsiteX469-16797" fmla="*/ 184070 w 6006665"/>
                  <a:gd name="connsiteY469-16798" fmla="*/ 1036244 h 3006470"/>
                  <a:gd name="connsiteX470-16799" fmla="*/ 189699 w 6006665"/>
                  <a:gd name="connsiteY470-16800" fmla="*/ 1042522 h 3006470"/>
                  <a:gd name="connsiteX471-16801" fmla="*/ 195977 w 6006665"/>
                  <a:gd name="connsiteY471-16802" fmla="*/ 1036244 h 3006470"/>
                  <a:gd name="connsiteX472-16803" fmla="*/ 255061 w 6006665"/>
                  <a:gd name="connsiteY472-16804" fmla="*/ 1102145 h 3006470"/>
                  <a:gd name="connsiteX473-16805" fmla="*/ 350504 w 6006665"/>
                  <a:gd name="connsiteY473-16806" fmla="*/ 1122597 h 3006470"/>
                  <a:gd name="connsiteX474-16807" fmla="*/ 491397 w 6006665"/>
                  <a:gd name="connsiteY474-16808" fmla="*/ 1236221 h 3006470"/>
                  <a:gd name="connsiteX475-16809" fmla="*/ 523211 w 6006665"/>
                  <a:gd name="connsiteY475-16810" fmla="*/ 1283942 h 3006470"/>
                  <a:gd name="connsiteX476-16811" fmla="*/ 523211 w 6006665"/>
                  <a:gd name="connsiteY476-16812" fmla="*/ 1343026 h 3006470"/>
                  <a:gd name="connsiteX477-16813" fmla="*/ 486852 w 6006665"/>
                  <a:gd name="connsiteY477-16814" fmla="*/ 1397565 h 3006470"/>
                  <a:gd name="connsiteX478-16815" fmla="*/ 420951 w 6006665"/>
                  <a:gd name="connsiteY478-16816" fmla="*/ 1418018 h 3006470"/>
                  <a:gd name="connsiteX479-16817" fmla="*/ 415909 w 6006665"/>
                  <a:gd name="connsiteY479-16818" fmla="*/ 1415887 h 3006470"/>
                  <a:gd name="connsiteX480-16819" fmla="*/ 409044 w 6006665"/>
                  <a:gd name="connsiteY480-16820" fmla="*/ 1418018 h 3006470"/>
                  <a:gd name="connsiteX481-16821" fmla="*/ 252950 w 6006665"/>
                  <a:gd name="connsiteY481-16822" fmla="*/ 1352062 h 3006470"/>
                  <a:gd name="connsiteX482-16823" fmla="*/ 232336 w 6006665"/>
                  <a:gd name="connsiteY482-16824" fmla="*/ 1358934 h 3006470"/>
                  <a:gd name="connsiteX483-16825" fmla="*/ 291420 w 6006665"/>
                  <a:gd name="connsiteY483-16826" fmla="*/ 1429380 h 3006470"/>
                  <a:gd name="connsiteX484-16827" fmla="*/ 291420 w 6006665"/>
                  <a:gd name="connsiteY484-16828" fmla="*/ 1468012 h 3006470"/>
                  <a:gd name="connsiteX485-16829" fmla="*/ 298238 w 6006665"/>
                  <a:gd name="connsiteY485-16830" fmla="*/ 1554366 h 3006470"/>
                  <a:gd name="connsiteX486-16831" fmla="*/ 345959 w 6006665"/>
                  <a:gd name="connsiteY486-16832" fmla="*/ 1586180 h 3006470"/>
                  <a:gd name="connsiteX487-16833" fmla="*/ 362087 w 6006665"/>
                  <a:gd name="connsiteY487-16834" fmla="*/ 1595588 h 3006470"/>
                  <a:gd name="connsiteX488-16835" fmla="*/ 365867 w 6006665"/>
                  <a:gd name="connsiteY488-16836" fmla="*/ 1563455 h 3006470"/>
                  <a:gd name="connsiteX489-16837" fmla="*/ 345415 w 6006665"/>
                  <a:gd name="connsiteY489-16838" fmla="*/ 1527096 h 3006470"/>
                  <a:gd name="connsiteX490-16839" fmla="*/ 365867 w 6006665"/>
                  <a:gd name="connsiteY490-16840" fmla="*/ 1495281 h 3006470"/>
                  <a:gd name="connsiteX491-16841" fmla="*/ 374560 w 6006665"/>
                  <a:gd name="connsiteY491-16842" fmla="*/ 1500280 h 3006470"/>
                  <a:gd name="connsiteX492-16843" fmla="*/ 377774 w 6006665"/>
                  <a:gd name="connsiteY492-16844" fmla="*/ 1495281 h 3006470"/>
                  <a:gd name="connsiteX493-16845" fmla="*/ 461933 w 6006665"/>
                  <a:gd name="connsiteY493-16846" fmla="*/ 1543673 h 3006470"/>
                  <a:gd name="connsiteX494-16847" fmla="*/ 484035 w 6006665"/>
                  <a:gd name="connsiteY494-16848" fmla="*/ 1527096 h 3006470"/>
                  <a:gd name="connsiteX495-16849" fmla="*/ 463583 w 6006665"/>
                  <a:gd name="connsiteY495-16850" fmla="*/ 1461194 h 3006470"/>
                  <a:gd name="connsiteX496-16851" fmla="*/ 549936 w 6006665"/>
                  <a:gd name="connsiteY496-16852" fmla="*/ 1374841 h 3006470"/>
                  <a:gd name="connsiteX497-16853" fmla="*/ 559742 w 6006665"/>
                  <a:gd name="connsiteY497-16854" fmla="*/ 1376942 h 3006470"/>
                  <a:gd name="connsiteX498-16855" fmla="*/ 561843 w 6006665"/>
                  <a:gd name="connsiteY498-16856" fmla="*/ 1374841 h 3006470"/>
                  <a:gd name="connsiteX499-16857" fmla="*/ 593658 w 6006665"/>
                  <a:gd name="connsiteY499-16858" fmla="*/ 1381658 h 3006470"/>
                  <a:gd name="connsiteX500-16859" fmla="*/ 620945 w 6006665"/>
                  <a:gd name="connsiteY500-16860" fmla="*/ 1405535 h 3006470"/>
                  <a:gd name="connsiteX501-16861" fmla="*/ 640835 w 6006665"/>
                  <a:gd name="connsiteY501-16862" fmla="*/ 1349844 h 3006470"/>
                  <a:gd name="connsiteX502-16863" fmla="*/ 609020 w 6006665"/>
                  <a:gd name="connsiteY502-16864" fmla="*/ 1295305 h 3006470"/>
                  <a:gd name="connsiteX503-16865" fmla="*/ 624928 w 6006665"/>
                  <a:gd name="connsiteY503-16866" fmla="*/ 1236221 h 3006470"/>
                  <a:gd name="connsiteX504-16867" fmla="*/ 597658 w 6006665"/>
                  <a:gd name="connsiteY504-16868" fmla="*/ 1177136 h 3006470"/>
                  <a:gd name="connsiteX505-16869" fmla="*/ 611562 w 6006665"/>
                  <a:gd name="connsiteY505-16870" fmla="*/ 1181462 h 3006470"/>
                  <a:gd name="connsiteX506-16871" fmla="*/ 609565 w 6006665"/>
                  <a:gd name="connsiteY506-16872" fmla="*/ 1177136 h 3006470"/>
                  <a:gd name="connsiteX507-16873" fmla="*/ 711826 w 6006665"/>
                  <a:gd name="connsiteY507-16874" fmla="*/ 1208951 h 3006470"/>
                  <a:gd name="connsiteX508-16875" fmla="*/ 732278 w 6006665"/>
                  <a:gd name="connsiteY508-16876" fmla="*/ 1263490 h 3006470"/>
                  <a:gd name="connsiteX509-16877" fmla="*/ 684556 w 6006665"/>
                  <a:gd name="connsiteY509-16878" fmla="*/ 1274852 h 3006470"/>
                  <a:gd name="connsiteX510-16879" fmla="*/ 684556 w 6006665"/>
                  <a:gd name="connsiteY510-16880" fmla="*/ 1327119 h 3006470"/>
                  <a:gd name="connsiteX511-16881" fmla="*/ 713309 w 6006665"/>
                  <a:gd name="connsiteY511-16882" fmla="*/ 1355872 h 3006470"/>
                  <a:gd name="connsiteX512-16883" fmla="*/ 763548 w 6006665"/>
                  <a:gd name="connsiteY512-16884" fmla="*/ 1338481 h 3006470"/>
                  <a:gd name="connsiteX513-16885" fmla="*/ 770365 w 6006665"/>
                  <a:gd name="connsiteY513-16886" fmla="*/ 1279397 h 3006470"/>
                  <a:gd name="connsiteX514-16887" fmla="*/ 845357 w 6006665"/>
                  <a:gd name="connsiteY514-16888" fmla="*/ 1231676 h 3006470"/>
                  <a:gd name="connsiteX515-16889" fmla="*/ 972614 w 6006665"/>
                  <a:gd name="connsiteY515-16890" fmla="*/ 1145322 h 3006470"/>
                  <a:gd name="connsiteX516-16891" fmla="*/ 982566 w 6006665"/>
                  <a:gd name="connsiteY516-16892" fmla="*/ 1146649 h 3006470"/>
                  <a:gd name="connsiteX517-16893" fmla="*/ 984521 w 6006665"/>
                  <a:gd name="connsiteY517-16894" fmla="*/ 1145322 h 3006470"/>
                  <a:gd name="connsiteX518-16895" fmla="*/ 1018608 w 6006665"/>
                  <a:gd name="connsiteY518-16896" fmla="*/ 1149867 h 3006470"/>
                  <a:gd name="connsiteX519-16897" fmla="*/ 979977 w 6006665"/>
                  <a:gd name="connsiteY519-16898" fmla="*/ 1213496 h 3006470"/>
                  <a:gd name="connsiteX520-16899" fmla="*/ 1012666 w 6006665"/>
                  <a:gd name="connsiteY520-16900" fmla="*/ 1218657 h 3006470"/>
                  <a:gd name="connsiteX521-16901" fmla="*/ 1038516 w 6006665"/>
                  <a:gd name="connsiteY521-16902" fmla="*/ 1188499 h 3006470"/>
                  <a:gd name="connsiteX522-16903" fmla="*/ 1050423 w 6006665"/>
                  <a:gd name="connsiteY522-16904" fmla="*/ 1188499 h 3006470"/>
                  <a:gd name="connsiteX523-16905" fmla="*/ 1108962 w 6006665"/>
                  <a:gd name="connsiteY523-16906" fmla="*/ 1188499 h 3006470"/>
                  <a:gd name="connsiteX524-16907" fmla="*/ 1161229 w 6006665"/>
                  <a:gd name="connsiteY524-16908" fmla="*/ 1145322 h 3006470"/>
                  <a:gd name="connsiteX525-16909" fmla="*/ 1165711 w 6006665"/>
                  <a:gd name="connsiteY525-16910" fmla="*/ 1151456 h 3006470"/>
                  <a:gd name="connsiteX526-16911" fmla="*/ 1173136 w 6006665"/>
                  <a:gd name="connsiteY526-16912" fmla="*/ 1145322 h 3006470"/>
                  <a:gd name="connsiteX527-16913" fmla="*/ 1210035 w 6006665"/>
                  <a:gd name="connsiteY527-16914" fmla="*/ 1195815 h 3006470"/>
                  <a:gd name="connsiteX528-16915" fmla="*/ 1247583 w 6006665"/>
                  <a:gd name="connsiteY528-16916" fmla="*/ 1138505 h 3006470"/>
                  <a:gd name="connsiteX529-16917" fmla="*/ 1211223 w 6006665"/>
                  <a:gd name="connsiteY529-16918" fmla="*/ 1079421 h 3006470"/>
                  <a:gd name="connsiteX530-16919" fmla="*/ 1227130 w 6006665"/>
                  <a:gd name="connsiteY530-16920" fmla="*/ 1043061 h 3006470"/>
                  <a:gd name="connsiteX531-16921" fmla="*/ 1237665 w 6006665"/>
                  <a:gd name="connsiteY531-16922" fmla="*/ 1046199 h 3006470"/>
                  <a:gd name="connsiteX532-16923" fmla="*/ 1239037 w 6006665"/>
                  <a:gd name="connsiteY532-16924" fmla="*/ 1043061 h 3006470"/>
                  <a:gd name="connsiteX533-16925" fmla="*/ 1345843 w 6006665"/>
                  <a:gd name="connsiteY533-16926" fmla="*/ 1074876 h 3006470"/>
                  <a:gd name="connsiteX534-16927" fmla="*/ 1400382 w 6006665"/>
                  <a:gd name="connsiteY534-16928" fmla="*/ 1106690 h 3006470"/>
                  <a:gd name="connsiteX535-16929" fmla="*/ 1519756 w 6006665"/>
                  <a:gd name="connsiteY535-16930" fmla="*/ 1213274 h 3006470"/>
                  <a:gd name="connsiteX536-16931" fmla="*/ 1543003 w 6006665"/>
                  <a:gd name="connsiteY536-16932" fmla="*/ 1172592 h 3006470"/>
                  <a:gd name="connsiteX537-16933" fmla="*/ 1506643 w 6006665"/>
                  <a:gd name="connsiteY537-16934" fmla="*/ 1118052 h 3006470"/>
                  <a:gd name="connsiteX538-16935" fmla="*/ 1506643 w 6006665"/>
                  <a:gd name="connsiteY538-16936" fmla="*/ 1095328 h 3006470"/>
                  <a:gd name="connsiteX539-16937" fmla="*/ 1463467 w 6006665"/>
                  <a:gd name="connsiteY539-16938" fmla="*/ 1086238 h 3006470"/>
                  <a:gd name="connsiteX540-16939" fmla="*/ 1472556 w 6006665"/>
                  <a:gd name="connsiteY540-16940" fmla="*/ 1036244 h 3006470"/>
                  <a:gd name="connsiteX541-16941" fmla="*/ 1452104 w 6006665"/>
                  <a:gd name="connsiteY541-16942" fmla="*/ 949890 h 3006470"/>
                  <a:gd name="connsiteX542-16943" fmla="*/ 1452104 w 6006665"/>
                  <a:gd name="connsiteY542-16944" fmla="*/ 913531 h 3006470"/>
                  <a:gd name="connsiteX543-16945" fmla="*/ 1522551 w 6006665"/>
                  <a:gd name="connsiteY543-16946" fmla="*/ 811270 h 3006470"/>
                  <a:gd name="connsiteX544-16947" fmla="*/ 1543003 w 6006665"/>
                  <a:gd name="connsiteY544-16948" fmla="*/ 697647 h 3006470"/>
                  <a:gd name="connsiteX545-16949" fmla="*/ 1570272 w 6006665"/>
                  <a:gd name="connsiteY545-16950" fmla="*/ 677194 h 3006470"/>
                  <a:gd name="connsiteX546-16951" fmla="*/ 1578688 w 6006665"/>
                  <a:gd name="connsiteY546-16952" fmla="*/ 679813 h 3006470"/>
                  <a:gd name="connsiteX547-16953" fmla="*/ 1582179 w 6006665"/>
                  <a:gd name="connsiteY547-16954" fmla="*/ 677194 h 3006470"/>
                  <a:gd name="connsiteX548-16955" fmla="*/ 1684440 w 6006665"/>
                  <a:gd name="connsiteY548-16956" fmla="*/ 709009 h 3006470"/>
                  <a:gd name="connsiteX549-16957" fmla="*/ 1688985 w 6006665"/>
                  <a:gd name="connsiteY549-16958" fmla="*/ 779455 h 3006470"/>
                  <a:gd name="connsiteX550-16959" fmla="*/ 1652625 w 6006665"/>
                  <a:gd name="connsiteY550-16960" fmla="*/ 870354 h 3006470"/>
                  <a:gd name="connsiteX551-16961" fmla="*/ 1679895 w 6006665"/>
                  <a:gd name="connsiteY551-16962" fmla="*/ 908986 h 3006470"/>
                  <a:gd name="connsiteX552-16963" fmla="*/ 1688985 w 6006665"/>
                  <a:gd name="connsiteY552-16964" fmla="*/ 983977 h 3006470"/>
                  <a:gd name="connsiteX553-16965" fmla="*/ 1679895 w 6006665"/>
                  <a:gd name="connsiteY553-16966" fmla="*/ 1129415 h 3006470"/>
                  <a:gd name="connsiteX554-16967" fmla="*/ 1723072 w 6006665"/>
                  <a:gd name="connsiteY554-16968" fmla="*/ 1193044 h 3006470"/>
                  <a:gd name="connsiteX555-16969" fmla="*/ 1704892 w 6006665"/>
                  <a:gd name="connsiteY555-16970" fmla="*/ 1256673 h 3006470"/>
                  <a:gd name="connsiteX556-16971" fmla="*/ 1636718 w 6006665"/>
                  <a:gd name="connsiteY556-16972" fmla="*/ 1393021 h 3006470"/>
                  <a:gd name="connsiteX557-16973" fmla="*/ 1662494 w 6006665"/>
                  <a:gd name="connsiteY557-16974" fmla="*/ 1399465 h 3006470"/>
                  <a:gd name="connsiteX558-16975" fmla="*/ 1677078 w 6006665"/>
                  <a:gd name="connsiteY558-16976" fmla="*/ 1370296 h 3006470"/>
                  <a:gd name="connsiteX559-16977" fmla="*/ 1720255 w 6006665"/>
                  <a:gd name="connsiteY559-16978" fmla="*/ 1349844 h 3006470"/>
                  <a:gd name="connsiteX560-16979" fmla="*/ 1731617 w 6006665"/>
                  <a:gd name="connsiteY560-16980" fmla="*/ 1299850 h 3006470"/>
                  <a:gd name="connsiteX561-16981" fmla="*/ 1758887 w 6006665"/>
                  <a:gd name="connsiteY561-16982" fmla="*/ 1256673 h 3006470"/>
                  <a:gd name="connsiteX562-16983" fmla="*/ 1736162 w 6006665"/>
                  <a:gd name="connsiteY562-16984" fmla="*/ 1197589 h 3006470"/>
                  <a:gd name="connsiteX563-16985" fmla="*/ 1758887 w 6006665"/>
                  <a:gd name="connsiteY563-16986" fmla="*/ 1133960 h 3006470"/>
                  <a:gd name="connsiteX564-16987" fmla="*/ 1715710 w 6006665"/>
                  <a:gd name="connsiteY564-16988" fmla="*/ 1122597 h 3006470"/>
                  <a:gd name="connsiteX565-16989" fmla="*/ 1704347 w 6006665"/>
                  <a:gd name="connsiteY565-16990" fmla="*/ 1070331 h 3006470"/>
                  <a:gd name="connsiteX566-16991" fmla="*/ 1736162 w 6006665"/>
                  <a:gd name="connsiteY566-16992" fmla="*/ 961252 h 3006470"/>
                  <a:gd name="connsiteX567-16993" fmla="*/ 1688440 w 6006665"/>
                  <a:gd name="connsiteY567-16994" fmla="*/ 865809 h 3006470"/>
                  <a:gd name="connsiteX568-16995" fmla="*/ 1752069 w 6006665"/>
                  <a:gd name="connsiteY568-16996" fmla="*/ 788545 h 3006470"/>
                  <a:gd name="connsiteX569-16997" fmla="*/ 1747524 w 6006665"/>
                  <a:gd name="connsiteY569-16998" fmla="*/ 704464 h 3006470"/>
                  <a:gd name="connsiteX570-16999" fmla="*/ 1763431 w 6006665"/>
                  <a:gd name="connsiteY570-17000" fmla="*/ 697647 h 3006470"/>
                  <a:gd name="connsiteX571-17001" fmla="*/ 1764877 w 6006665"/>
                  <a:gd name="connsiteY571-17002" fmla="*/ 702130 h 3006470"/>
                  <a:gd name="connsiteX572-17003" fmla="*/ 1775339 w 6006665"/>
                  <a:gd name="connsiteY572-17004" fmla="*/ 697647 h 3006470"/>
                  <a:gd name="connsiteX573-17005" fmla="*/ 1798063 w 6006665"/>
                  <a:gd name="connsiteY573-17006" fmla="*/ 768093 h 3006470"/>
                  <a:gd name="connsiteX574-17007" fmla="*/ 1791454 w 6006665"/>
                  <a:gd name="connsiteY574-17008" fmla="*/ 815304 h 3006470"/>
                  <a:gd name="connsiteX575-17009" fmla="*/ 1854330 w 6006665"/>
                  <a:gd name="connsiteY575-17010" fmla="*/ 772638 h 3006470"/>
                  <a:gd name="connsiteX576-17011" fmla="*/ 1931594 w 6006665"/>
                  <a:gd name="connsiteY576-17012" fmla="*/ 763548 h 3006470"/>
                  <a:gd name="connsiteX577-17013" fmla="*/ 1932772 w 6006665"/>
                  <a:gd name="connsiteY577-17014" fmla="*/ 764810 h 3006470"/>
                  <a:gd name="connsiteX578-17015" fmla="*/ 1943501 w 6006665"/>
                  <a:gd name="connsiteY578-17016" fmla="*/ 763548 h 3006470"/>
                  <a:gd name="connsiteX579-17017" fmla="*/ 1988608 w 6006665"/>
                  <a:gd name="connsiteY579-17018" fmla="*/ 811877 h 3006470"/>
                  <a:gd name="connsiteX580-17019" fmla="*/ 1963408 w 6006665"/>
                  <a:gd name="connsiteY580-17020" fmla="*/ 736278 h 3006470"/>
                  <a:gd name="connsiteX581-17021" fmla="*/ 1963408 w 6006665"/>
                  <a:gd name="connsiteY581-17022" fmla="*/ 595386 h 3006470"/>
                  <a:gd name="connsiteX582-17023" fmla="*/ 2027037 w 6006665"/>
                  <a:gd name="connsiteY582-17024" fmla="*/ 574934 h 3006470"/>
                  <a:gd name="connsiteX583-17025" fmla="*/ 2037269 w 6006665"/>
                  <a:gd name="connsiteY583-17026" fmla="*/ 575472 h 3006470"/>
                  <a:gd name="connsiteX584-17027" fmla="*/ 2038944 w 6006665"/>
                  <a:gd name="connsiteY584-17028" fmla="*/ 574934 h 3006470"/>
                  <a:gd name="connsiteX585-17029" fmla="*/ 2115414 w 6006665"/>
                  <a:gd name="connsiteY585-17030" fmla="*/ 578958 h 3006470"/>
                  <a:gd name="connsiteX586-17031" fmla="*/ 2192927 w 6006665"/>
                  <a:gd name="connsiteY586-17032" fmla="*/ 559026 h 3006470"/>
                  <a:gd name="connsiteX587-17033" fmla="*/ 2167930 w 6006665"/>
                  <a:gd name="connsiteY587-17034" fmla="*/ 493125 h 3006470"/>
                  <a:gd name="connsiteX588-17035" fmla="*/ 2204289 w 6006665"/>
                  <a:gd name="connsiteY588-17036" fmla="*/ 402226 h 3006470"/>
                  <a:gd name="connsiteX589-17037" fmla="*/ 2247466 w 6006665"/>
                  <a:gd name="connsiteY589-17038" fmla="*/ 397681 h 3006470"/>
                  <a:gd name="connsiteX590-17039" fmla="*/ 2317913 w 6006665"/>
                  <a:gd name="connsiteY590-17040" fmla="*/ 322690 h 3006470"/>
                  <a:gd name="connsiteX591-17041" fmla="*/ 2420183 w 6006665"/>
                  <a:gd name="connsiteY591-17042" fmla="*/ 304510 h 3006470"/>
                  <a:gd name="connsiteX592-17043" fmla="*/ 2429263 w 6006665"/>
                  <a:gd name="connsiteY592-17044" fmla="*/ 263606 h 3006470"/>
                  <a:gd name="connsiteX593-17045" fmla="*/ 2526979 w 6006665"/>
                  <a:gd name="connsiteY593-17046" fmla="*/ 252244 h 3006470"/>
                  <a:gd name="connsiteX594-17047" fmla="*/ 2528058 w 6006665"/>
                  <a:gd name="connsiteY594-17048" fmla="*/ 253503 h 3006470"/>
                  <a:gd name="connsiteX595-17049" fmla="*/ 2538886 w 6006665"/>
                  <a:gd name="connsiteY595-17050" fmla="*/ 252244 h 3006470"/>
                  <a:gd name="connsiteX596-17051" fmla="*/ 2560820 w 6006665"/>
                  <a:gd name="connsiteY596-17052" fmla="*/ 277833 h 3006470"/>
                  <a:gd name="connsiteX597-17053" fmla="*/ 2640602 w 6006665"/>
                  <a:gd name="connsiteY597-17054" fmla="*/ 202249 h 3006470"/>
                  <a:gd name="connsiteX598-17055" fmla="*/ 2652509 w 6006665"/>
                  <a:gd name="connsiteY598-17056" fmla="*/ 202249 h 3006470"/>
                  <a:gd name="connsiteX599-17057" fmla="*/ 2704231 w 6006665"/>
                  <a:gd name="connsiteY599-17058" fmla="*/ 202249 h 3006470"/>
                  <a:gd name="connsiteX600-17059" fmla="*/ 2715593 w 6006665"/>
                  <a:gd name="connsiteY600-17060" fmla="*/ 134075 h 3006470"/>
                  <a:gd name="connsiteX601-17061" fmla="*/ 2751953 w 6006665"/>
                  <a:gd name="connsiteY601-17062" fmla="*/ 68174 h 3006470"/>
                  <a:gd name="connsiteX602-17063" fmla="*/ 2838307 w 6006665"/>
                  <a:gd name="connsiteY602-17064" fmla="*/ 0 h 3006470"/>
                  <a:gd name="connsiteX0-17065" fmla="*/ 1791129 w 6006665"/>
                  <a:gd name="connsiteY0-17066" fmla="*/ 817622 h 3006470"/>
                  <a:gd name="connsiteX1-17067" fmla="*/ 1782156 w 6006665"/>
                  <a:gd name="connsiteY1-17068" fmla="*/ 881716 h 3006470"/>
                  <a:gd name="connsiteX2-17069" fmla="*/ 1809554 w 6006665"/>
                  <a:gd name="connsiteY2-17070" fmla="*/ 895415 h 3006470"/>
                  <a:gd name="connsiteX3-17071" fmla="*/ 1791129 w 6006665"/>
                  <a:gd name="connsiteY3-17072" fmla="*/ 817622 h 3006470"/>
                  <a:gd name="connsiteX4-17073" fmla="*/ 2838307 w 6006665"/>
                  <a:gd name="connsiteY4-17074" fmla="*/ 0 h 3006470"/>
                  <a:gd name="connsiteX5-17075" fmla="*/ 2844246 w 6006665"/>
                  <a:gd name="connsiteY5-17076" fmla="*/ 4711 h 3006470"/>
                  <a:gd name="connsiteX6-17077" fmla="*/ 2850213 w 6006665"/>
                  <a:gd name="connsiteY6-17078" fmla="*/ 0 h 3006470"/>
                  <a:gd name="connsiteX7-17079" fmla="*/ 2916115 w 6006665"/>
                  <a:gd name="connsiteY7-17080" fmla="*/ 52267 h 3006470"/>
                  <a:gd name="connsiteX8-17081" fmla="*/ 2861576 w 6006665"/>
                  <a:gd name="connsiteY8-17082" fmla="*/ 90899 h 3006470"/>
                  <a:gd name="connsiteX9-17083" fmla="*/ 2947929 w 6006665"/>
                  <a:gd name="connsiteY9-17084" fmla="*/ 118168 h 3006470"/>
                  <a:gd name="connsiteX10-17085" fmla="*/ 2957621 w 6006665"/>
                  <a:gd name="connsiteY10-17086" fmla="*/ 186006 h 3006470"/>
                  <a:gd name="connsiteX11-17087" fmla="*/ 2979199 w 6006665"/>
                  <a:gd name="connsiteY11-17088" fmla="*/ 161345 h 3006470"/>
                  <a:gd name="connsiteX12-17089" fmla="*/ 2991106 w 6006665"/>
                  <a:gd name="connsiteY12-17090" fmla="*/ 161345 h 3006470"/>
                  <a:gd name="connsiteX13-17091" fmla="*/ 3086005 w 6006665"/>
                  <a:gd name="connsiteY13-17092" fmla="*/ 161345 h 3006470"/>
                  <a:gd name="connsiteX14-17093" fmla="*/ 3097912 w 6006665"/>
                  <a:gd name="connsiteY14-17094" fmla="*/ 161345 h 3006470"/>
                  <a:gd name="connsiteX15-17095" fmla="*/ 3179721 w 6006665"/>
                  <a:gd name="connsiteY15-17096" fmla="*/ 236336 h 3006470"/>
                  <a:gd name="connsiteX16-17097" fmla="*/ 3211535 w 6006665"/>
                  <a:gd name="connsiteY16-17098" fmla="*/ 295420 h 3006470"/>
                  <a:gd name="connsiteX17-17099" fmla="*/ 3200173 w 6006665"/>
                  <a:gd name="connsiteY17-17100" fmla="*/ 370412 h 3006470"/>
                  <a:gd name="connsiteX18-17101" fmla="*/ 3161541 w 6006665"/>
                  <a:gd name="connsiteY18-17102" fmla="*/ 413589 h 3006470"/>
                  <a:gd name="connsiteX19-17103" fmla="*/ 3066097 w 6006665"/>
                  <a:gd name="connsiteY19-17104" fmla="*/ 488580 h 3006470"/>
                  <a:gd name="connsiteX20-17105" fmla="*/ 3034283 w 6006665"/>
                  <a:gd name="connsiteY20-17106" fmla="*/ 531757 h 3006470"/>
                  <a:gd name="connsiteX21-17107" fmla="*/ 3082005 w 6006665"/>
                  <a:gd name="connsiteY21-17108" fmla="*/ 547664 h 3006470"/>
                  <a:gd name="connsiteX22-17109" fmla="*/ 3129459 w 6006665"/>
                  <a:gd name="connsiteY22-17110" fmla="*/ 575345 h 3006470"/>
                  <a:gd name="connsiteX23-17111" fmla="*/ 3156451 w 6006665"/>
                  <a:gd name="connsiteY23-17112" fmla="*/ 552209 h 3006470"/>
                  <a:gd name="connsiteX24-17113" fmla="*/ 3158460 w 6006665"/>
                  <a:gd name="connsiteY24-17114" fmla="*/ 560693 h 3006470"/>
                  <a:gd name="connsiteX25-17115" fmla="*/ 3168359 w 6006665"/>
                  <a:gd name="connsiteY25-17116" fmla="*/ 552209 h 3006470"/>
                  <a:gd name="connsiteX26-17117" fmla="*/ 3184984 w 6006665"/>
                  <a:gd name="connsiteY26-17118" fmla="*/ 622402 h 3006470"/>
                  <a:gd name="connsiteX27-17119" fmla="*/ 3192811 w 6006665"/>
                  <a:gd name="connsiteY27-17120" fmla="*/ 606748 h 3006470"/>
                  <a:gd name="connsiteX28-17121" fmla="*/ 3251895 w 6006665"/>
                  <a:gd name="connsiteY28-17122" fmla="*/ 586296 h 3006470"/>
                  <a:gd name="connsiteX29-17123" fmla="*/ 3259833 w 6006665"/>
                  <a:gd name="connsiteY29-17124" fmla="*/ 587670 h 3006470"/>
                  <a:gd name="connsiteX30-17125" fmla="*/ 3263802 w 6006665"/>
                  <a:gd name="connsiteY30-17126" fmla="*/ 586296 h 3006470"/>
                  <a:gd name="connsiteX31-17127" fmla="*/ 3381970 w 6006665"/>
                  <a:gd name="connsiteY31-17128" fmla="*/ 606748 h 3006470"/>
                  <a:gd name="connsiteX32-17129" fmla="*/ 3388787 w 6006665"/>
                  <a:gd name="connsiteY32-17130" fmla="*/ 665832 h 3006470"/>
                  <a:gd name="connsiteX33-17131" fmla="*/ 3531529 w 6006665"/>
                  <a:gd name="connsiteY33-17132" fmla="*/ 686823 h 3006470"/>
                  <a:gd name="connsiteX34-17133" fmla="*/ 3538225 w 6006665"/>
                  <a:gd name="connsiteY34-17134" fmla="*/ 590841 h 3006470"/>
                  <a:gd name="connsiteX35-17135" fmla="*/ 3549910 w 6006665"/>
                  <a:gd name="connsiteY35-17136" fmla="*/ 594028 h 3006470"/>
                  <a:gd name="connsiteX36-17137" fmla="*/ 3550132 w 6006665"/>
                  <a:gd name="connsiteY36-17138" fmla="*/ 590841 h 3006470"/>
                  <a:gd name="connsiteX37-17139" fmla="*/ 3625123 w 6006665"/>
                  <a:gd name="connsiteY37-17140" fmla="*/ 611293 h 3006470"/>
                  <a:gd name="connsiteX38-17141" fmla="*/ 3672301 w 6006665"/>
                  <a:gd name="connsiteY38-17142" fmla="*/ 611293 h 3006470"/>
                  <a:gd name="connsiteX39-17143" fmla="*/ 3684207 w 6006665"/>
                  <a:gd name="connsiteY39-17144" fmla="*/ 611293 h 3006470"/>
                  <a:gd name="connsiteX40-17145" fmla="*/ 3743291 w 6006665"/>
                  <a:gd name="connsiteY40-17146" fmla="*/ 677194 h 3006470"/>
                  <a:gd name="connsiteX41-17147" fmla="*/ 3759199 w 6006665"/>
                  <a:gd name="connsiteY41-17148" fmla="*/ 756731 h 3006470"/>
                  <a:gd name="connsiteX42-17149" fmla="*/ 3738747 w 6006665"/>
                  <a:gd name="connsiteY42-17150" fmla="*/ 806725 h 3006470"/>
                  <a:gd name="connsiteX43-17151" fmla="*/ 3786469 w 6006665"/>
                  <a:gd name="connsiteY43-17152" fmla="*/ 897623 h 3006470"/>
                  <a:gd name="connsiteX44-17153" fmla="*/ 3835603 w 6006665"/>
                  <a:gd name="connsiteY44-17154" fmla="*/ 933529 h 3006470"/>
                  <a:gd name="connsiteX45-17155" fmla="*/ 3865460 w 6006665"/>
                  <a:gd name="connsiteY45-17156" fmla="*/ 822632 h 3006470"/>
                  <a:gd name="connsiteX46-17157" fmla="*/ 3875077 w 6006665"/>
                  <a:gd name="connsiteY46-17158" fmla="*/ 831139 h 3006470"/>
                  <a:gd name="connsiteX47-17159" fmla="*/ 3877367 w 6006665"/>
                  <a:gd name="connsiteY47-17160" fmla="*/ 822632 h 3006470"/>
                  <a:gd name="connsiteX48-17161" fmla="*/ 3932151 w 6006665"/>
                  <a:gd name="connsiteY48-17162" fmla="*/ 871095 h 3006470"/>
                  <a:gd name="connsiteX49-17163" fmla="*/ 3988173 w 6006665"/>
                  <a:gd name="connsiteY49-17164" fmla="*/ 843084 h 3006470"/>
                  <a:gd name="connsiteX50-17165" fmla="*/ 3993852 w 6006665"/>
                  <a:gd name="connsiteY50-17166" fmla="*/ 846199 h 3006470"/>
                  <a:gd name="connsiteX51-17167" fmla="*/ 4000080 w 6006665"/>
                  <a:gd name="connsiteY51-17168" fmla="*/ 843084 h 3006470"/>
                  <a:gd name="connsiteX52-17169" fmla="*/ 4062426 w 6006665"/>
                  <a:gd name="connsiteY52-17170" fmla="*/ 877274 h 3006470"/>
                  <a:gd name="connsiteX53-17171" fmla="*/ 4085889 w 6006665"/>
                  <a:gd name="connsiteY53-17172" fmla="*/ 849902 h 3006470"/>
                  <a:gd name="connsiteX54-17173" fmla="*/ 4095563 w 6006665"/>
                  <a:gd name="connsiteY54-17174" fmla="*/ 852506 h 3006470"/>
                  <a:gd name="connsiteX55-17175" fmla="*/ 4097796 w 6006665"/>
                  <a:gd name="connsiteY55-17176" fmla="*/ 849902 h 3006470"/>
                  <a:gd name="connsiteX56-17177" fmla="*/ 4144150 w 6006665"/>
                  <a:gd name="connsiteY56-17178" fmla="*/ 862382 h 3006470"/>
                  <a:gd name="connsiteX57-17179" fmla="*/ 4117703 w 6006665"/>
                  <a:gd name="connsiteY57-17180" fmla="*/ 752186 h 3006470"/>
                  <a:gd name="connsiteX58-17181" fmla="*/ 4165425 w 6006665"/>
                  <a:gd name="connsiteY58-17182" fmla="*/ 697647 h 3006470"/>
                  <a:gd name="connsiteX59-17183" fmla="*/ 4175231 w 6006665"/>
                  <a:gd name="connsiteY59-17184" fmla="*/ 700048 h 3006470"/>
                  <a:gd name="connsiteX60-17185" fmla="*/ 4177332 w 6006665"/>
                  <a:gd name="connsiteY60-17186" fmla="*/ 697647 h 3006470"/>
                  <a:gd name="connsiteX61-17187" fmla="*/ 4511384 w 6006665"/>
                  <a:gd name="connsiteY61-17188" fmla="*/ 779455 h 3006470"/>
                  <a:gd name="connsiteX62-17189" fmla="*/ 4543199 w 6006665"/>
                  <a:gd name="connsiteY62-17190" fmla="*/ 849902 h 3006470"/>
                  <a:gd name="connsiteX63-17191" fmla="*/ 4639242 w 6006665"/>
                  <a:gd name="connsiteY63-17192" fmla="*/ 932544 h 3006470"/>
                  <a:gd name="connsiteX64-17193" fmla="*/ 4774445 w 6006665"/>
                  <a:gd name="connsiteY64-17194" fmla="*/ 913531 h 3006470"/>
                  <a:gd name="connsiteX65-17195" fmla="*/ 4778496 w 6006665"/>
                  <a:gd name="connsiteY65-17196" fmla="*/ 914635 h 3006470"/>
                  <a:gd name="connsiteX66-17197" fmla="*/ 4786352 w 6006665"/>
                  <a:gd name="connsiteY66-17198" fmla="*/ 913531 h 3006470"/>
                  <a:gd name="connsiteX67-17199" fmla="*/ 4861343 w 6006665"/>
                  <a:gd name="connsiteY67-17200" fmla="*/ 933983 h 3006470"/>
                  <a:gd name="connsiteX68-17201" fmla="*/ 4893158 w 6006665"/>
                  <a:gd name="connsiteY68-17202" fmla="*/ 977160 h 3006470"/>
                  <a:gd name="connsiteX69-17203" fmla="*/ 4888613 w 6006665"/>
                  <a:gd name="connsiteY69-17204" fmla="*/ 1058968 h 3006470"/>
                  <a:gd name="connsiteX70-17205" fmla="*/ 4927677 w 6006665"/>
                  <a:gd name="connsiteY70-17206" fmla="*/ 1083640 h 3006470"/>
                  <a:gd name="connsiteX71-17207" fmla="*/ 4967605 w 6006665"/>
                  <a:gd name="connsiteY71-17208" fmla="*/ 1070331 h 3006470"/>
                  <a:gd name="connsiteX72-17209" fmla="*/ 5038051 w 6006665"/>
                  <a:gd name="connsiteY72-17210" fmla="*/ 1063513 h 3006470"/>
                  <a:gd name="connsiteX73-17211" fmla="*/ 5040730 w 6006665"/>
                  <a:gd name="connsiteY73-17212" fmla="*/ 1064406 h 3006470"/>
                  <a:gd name="connsiteX74-17213" fmla="*/ 5049958 w 6006665"/>
                  <a:gd name="connsiteY74-17214" fmla="*/ 1063513 h 3006470"/>
                  <a:gd name="connsiteX75-17215" fmla="*/ 5114249 w 6006665"/>
                  <a:gd name="connsiteY75-17216" fmla="*/ 1084944 h 3006470"/>
                  <a:gd name="connsiteX76-17217" fmla="*/ 5176671 w 6006665"/>
                  <a:gd name="connsiteY76-17218" fmla="*/ 1074876 h 3006470"/>
                  <a:gd name="connsiteX77-17219" fmla="*/ 5177801 w 6006665"/>
                  <a:gd name="connsiteY77-17220" fmla="*/ 1076614 h 3006470"/>
                  <a:gd name="connsiteX78-17221" fmla="*/ 5188578 w 6006665"/>
                  <a:gd name="connsiteY78-17222" fmla="*/ 1074876 h 3006470"/>
                  <a:gd name="connsiteX79-17223" fmla="*/ 5243719 w 6006665"/>
                  <a:gd name="connsiteY79-17224" fmla="*/ 1159707 h 3006470"/>
                  <a:gd name="connsiteX80-17225" fmla="*/ 5283477 w 6006665"/>
                  <a:gd name="connsiteY80-17226" fmla="*/ 1129415 h 3006470"/>
                  <a:gd name="connsiteX81-17227" fmla="*/ 5258480 w 6006665"/>
                  <a:gd name="connsiteY81-17228" fmla="*/ 1063513 h 3006470"/>
                  <a:gd name="connsiteX82-17229" fmla="*/ 5267570 w 6006665"/>
                  <a:gd name="connsiteY82-17230" fmla="*/ 1015792 h 3006470"/>
                  <a:gd name="connsiteX83-17231" fmla="*/ 5278896 w 6006665"/>
                  <a:gd name="connsiteY83-17232" fmla="*/ 1018841 h 3006470"/>
                  <a:gd name="connsiteX84-17233" fmla="*/ 5279477 w 6006665"/>
                  <a:gd name="connsiteY84-17234" fmla="*/ 1015792 h 3006470"/>
                  <a:gd name="connsiteX85-17235" fmla="*/ 5395510 w 6006665"/>
                  <a:gd name="connsiteY85-17236" fmla="*/ 1047031 h 3006470"/>
                  <a:gd name="connsiteX86-17237" fmla="*/ 5463001 w 6006665"/>
                  <a:gd name="connsiteY86-17238" fmla="*/ 1043061 h 3006470"/>
                  <a:gd name="connsiteX87-17239" fmla="*/ 5464386 w 6006665"/>
                  <a:gd name="connsiteY87-17240" fmla="*/ 1043680 h 3006470"/>
                  <a:gd name="connsiteX88-17241" fmla="*/ 5474909 w 6006665"/>
                  <a:gd name="connsiteY88-17242" fmla="*/ 1043061 h 3006470"/>
                  <a:gd name="connsiteX89-17243" fmla="*/ 5581715 w 6006665"/>
                  <a:gd name="connsiteY89-17244" fmla="*/ 1090783 h 3006470"/>
                  <a:gd name="connsiteX90-17245" fmla="*/ 5633981 w 6006665"/>
                  <a:gd name="connsiteY90-17246" fmla="*/ 1133960 h 3006470"/>
                  <a:gd name="connsiteX91-17247" fmla="*/ 5720335 w 6006665"/>
                  <a:gd name="connsiteY91-17248" fmla="*/ 1213496 h 3006470"/>
                  <a:gd name="connsiteX92-17249" fmla="*/ 5822595 w 6006665"/>
                  <a:gd name="connsiteY92-17250" fmla="*/ 1311212 h 3006470"/>
                  <a:gd name="connsiteX93-17251" fmla="*/ 5818051 w 6006665"/>
                  <a:gd name="connsiteY93-17252" fmla="*/ 1365751 h 3006470"/>
                  <a:gd name="connsiteX94-17253" fmla="*/ 5825679 w 6006665"/>
                  <a:gd name="connsiteY94-17254" fmla="*/ 1373379 h 3006470"/>
                  <a:gd name="connsiteX95-17255" fmla="*/ 5822051 w 6006665"/>
                  <a:gd name="connsiteY95-17256" fmla="*/ 1322574 h 3006470"/>
                  <a:gd name="connsiteX96-17257" fmla="*/ 5834092 w 6006665"/>
                  <a:gd name="connsiteY96-17258" fmla="*/ 1324447 h 3006470"/>
                  <a:gd name="connsiteX97-17259" fmla="*/ 5833958 w 6006665"/>
                  <a:gd name="connsiteY97-17260" fmla="*/ 1322574 h 3006470"/>
                  <a:gd name="connsiteX98-17261" fmla="*/ 5936219 w 6006665"/>
                  <a:gd name="connsiteY98-17262" fmla="*/ 1338481 h 3006470"/>
                  <a:gd name="connsiteX99-17263" fmla="*/ 6006665 w 6006665"/>
                  <a:gd name="connsiteY99-17264" fmla="*/ 1418018 h 3006470"/>
                  <a:gd name="connsiteX100-17265" fmla="*/ 5968033 w 6006665"/>
                  <a:gd name="connsiteY100-17266" fmla="*/ 1456650 h 3006470"/>
                  <a:gd name="connsiteX101-17267" fmla="*/ 5908949 w 6006665"/>
                  <a:gd name="connsiteY101-17268" fmla="*/ 1468012 h 3006470"/>
                  <a:gd name="connsiteX102-17269" fmla="*/ 5908949 w 6006665"/>
                  <a:gd name="connsiteY102-17270" fmla="*/ 1554366 h 3006470"/>
                  <a:gd name="connsiteX103-17271" fmla="*/ 5893042 w 6006665"/>
                  <a:gd name="connsiteY103-17272" fmla="*/ 1570273 h 3006470"/>
                  <a:gd name="connsiteX104-17273" fmla="*/ 5881135 w 6006665"/>
                  <a:gd name="connsiteY104-17274" fmla="*/ 1570273 h 3006470"/>
                  <a:gd name="connsiteX105-17275" fmla="*/ 5861227 w 6006665"/>
                  <a:gd name="connsiteY105-17276" fmla="*/ 1570273 h 3006470"/>
                  <a:gd name="connsiteX106-17277" fmla="*/ 5849321 w 6006665"/>
                  <a:gd name="connsiteY106-17278" fmla="*/ 1570273 h 3006470"/>
                  <a:gd name="connsiteX107-17279" fmla="*/ 5817506 w 6006665"/>
                  <a:gd name="connsiteY107-17280" fmla="*/ 1536186 h 3006470"/>
                  <a:gd name="connsiteX108-17281" fmla="*/ 5767511 w 6006665"/>
                  <a:gd name="connsiteY108-17282" fmla="*/ 1511189 h 3006470"/>
                  <a:gd name="connsiteX109-17283" fmla="*/ 5762967 w 6006665"/>
                  <a:gd name="connsiteY109-17284" fmla="*/ 1477102 h 3006470"/>
                  <a:gd name="connsiteX110-17285" fmla="*/ 5729132 w 6006665"/>
                  <a:gd name="connsiteY110-17286" fmla="*/ 1463170 h 3006470"/>
                  <a:gd name="connsiteX111-17287" fmla="*/ 5695337 w 6006665"/>
                  <a:gd name="connsiteY111-17288" fmla="*/ 1472557 h 3006470"/>
                  <a:gd name="connsiteX112-17289" fmla="*/ 5693366 w 6006665"/>
                  <a:gd name="connsiteY112-17290" fmla="*/ 1469797 h 3006470"/>
                  <a:gd name="connsiteX113-17291" fmla="*/ 5683431 w 6006665"/>
                  <a:gd name="connsiteY113-17292" fmla="*/ 1472557 h 3006470"/>
                  <a:gd name="connsiteX114-17293" fmla="*/ 5660706 w 6006665"/>
                  <a:gd name="connsiteY114-17294" fmla="*/ 1440742 h 3006470"/>
                  <a:gd name="connsiteX115-17295" fmla="*/ 5669644 w 6006665"/>
                  <a:gd name="connsiteY115-17296" fmla="*/ 1415717 h 3006470"/>
                  <a:gd name="connsiteX116-17297" fmla="*/ 5640799 w 6006665"/>
                  <a:gd name="connsiteY116-17298" fmla="*/ 1429380 h 3006470"/>
                  <a:gd name="connsiteX117-17299" fmla="*/ 5656705 w 6006665"/>
                  <a:gd name="connsiteY117-17300" fmla="*/ 1472557 h 3006470"/>
                  <a:gd name="connsiteX118-17301" fmla="*/ 5633981 w 6006665"/>
                  <a:gd name="connsiteY118-17302" fmla="*/ 1511189 h 3006470"/>
                  <a:gd name="connsiteX119-17303" fmla="*/ 5586259 w 6006665"/>
                  <a:gd name="connsiteY119-17304" fmla="*/ 1547548 h 3006470"/>
                  <a:gd name="connsiteX120-17305" fmla="*/ 5575676 w 6006665"/>
                  <a:gd name="connsiteY120-17306" fmla="*/ 1546540 h 3006470"/>
                  <a:gd name="connsiteX121-17307" fmla="*/ 5574353 w 6006665"/>
                  <a:gd name="connsiteY121-17308" fmla="*/ 1547548 h 3006470"/>
                  <a:gd name="connsiteX122-17309" fmla="*/ 5539436 w 6006665"/>
                  <a:gd name="connsiteY122-17310" fmla="*/ 1544223 h 3006470"/>
                  <a:gd name="connsiteX123-17311" fmla="*/ 5570352 w 6006665"/>
                  <a:gd name="connsiteY123-17312" fmla="*/ 1586180 h 3006470"/>
                  <a:gd name="connsiteX124-17313" fmla="*/ 5593077 w 6006665"/>
                  <a:gd name="connsiteY124-17314" fmla="*/ 1649809 h 3006470"/>
                  <a:gd name="connsiteX125-17315" fmla="*/ 5608984 w 6006665"/>
                  <a:gd name="connsiteY125-17316" fmla="*/ 1677079 h 3006470"/>
                  <a:gd name="connsiteX126-17317" fmla="*/ 5613529 w 6006665"/>
                  <a:gd name="connsiteY126-17318" fmla="*/ 1708893 h 3006470"/>
                  <a:gd name="connsiteX127-17319" fmla="*/ 5608984 w 6006665"/>
                  <a:gd name="connsiteY127-17320" fmla="*/ 1731618 h 3006470"/>
                  <a:gd name="connsiteX128-17321" fmla="*/ 5597799 w 6006665"/>
                  <a:gd name="connsiteY128-17322" fmla="*/ 1728009 h 3006470"/>
                  <a:gd name="connsiteX129-17323" fmla="*/ 5597077 w 6006665"/>
                  <a:gd name="connsiteY129-17324" fmla="*/ 1731618 h 3006470"/>
                  <a:gd name="connsiteX130-17325" fmla="*/ 5534271 w 6006665"/>
                  <a:gd name="connsiteY130-17326" fmla="*/ 1711358 h 3006470"/>
                  <a:gd name="connsiteX131-17327" fmla="*/ 5436277 w 6006665"/>
                  <a:gd name="connsiteY131-17328" fmla="*/ 1767977 h 3006470"/>
                  <a:gd name="connsiteX132-17329" fmla="*/ 5397645 w 6006665"/>
                  <a:gd name="connsiteY132-17330" fmla="*/ 1779340 h 3006470"/>
                  <a:gd name="connsiteX133-17331" fmla="*/ 5345378 w 6006665"/>
                  <a:gd name="connsiteY133-17332" fmla="*/ 1833879 h 3006470"/>
                  <a:gd name="connsiteX134-17333" fmla="*/ 5290839 w 6006665"/>
                  <a:gd name="connsiteY134-17334" fmla="*/ 1881600 h 3006470"/>
                  <a:gd name="connsiteX135-17335" fmla="*/ 5274932 w 6006665"/>
                  <a:gd name="connsiteY135-17336" fmla="*/ 1913415 h 3006470"/>
                  <a:gd name="connsiteX136-17337" fmla="*/ 5267238 w 6006665"/>
                  <a:gd name="connsiteY136-17338" fmla="*/ 1904988 h 3006470"/>
                  <a:gd name="connsiteX137-17339" fmla="*/ 5263025 w 6006665"/>
                  <a:gd name="connsiteY137-17340" fmla="*/ 1913415 h 3006470"/>
                  <a:gd name="connsiteX138-17341" fmla="*/ 5219538 w 6006665"/>
                  <a:gd name="connsiteY138-17342" fmla="*/ 1865787 h 3006470"/>
                  <a:gd name="connsiteX139-17343" fmla="*/ 5129494 w 6006665"/>
                  <a:gd name="connsiteY139-17344" fmla="*/ 1920232 h 3006470"/>
                  <a:gd name="connsiteX140-17345" fmla="*/ 5126389 w 6006665"/>
                  <a:gd name="connsiteY140-17346" fmla="*/ 1914910 h 3006470"/>
                  <a:gd name="connsiteX141-17347" fmla="*/ 5117587 w 6006665"/>
                  <a:gd name="connsiteY141-17348" fmla="*/ 1920232 h 3006470"/>
                  <a:gd name="connsiteX142-17349" fmla="*/ 5105544 w 6006665"/>
                  <a:gd name="connsiteY142-17350" fmla="*/ 1899586 h 3006470"/>
                  <a:gd name="connsiteX143-17351" fmla="*/ 5074955 w 6006665"/>
                  <a:gd name="connsiteY143-17352" fmla="*/ 1924777 h 3006470"/>
                  <a:gd name="connsiteX144-17353" fmla="*/ 5065718 w 6006665"/>
                  <a:gd name="connsiteY144-17354" fmla="*/ 1922578 h 3006470"/>
                  <a:gd name="connsiteX145-17355" fmla="*/ 5063048 w 6006665"/>
                  <a:gd name="connsiteY145-17356" fmla="*/ 1924777 h 3006470"/>
                  <a:gd name="connsiteX146-17357" fmla="*/ 5026594 w 6006665"/>
                  <a:gd name="connsiteY146-17358" fmla="*/ 1916098 h 3006470"/>
                  <a:gd name="connsiteX147-17359" fmla="*/ 5015871 w 6006665"/>
                  <a:gd name="connsiteY147-17360" fmla="*/ 1961137 h 3006470"/>
                  <a:gd name="connsiteX148-17361" fmla="*/ 4974967 w 6006665"/>
                  <a:gd name="connsiteY148-17362" fmla="*/ 2027038 h 3006470"/>
                  <a:gd name="connsiteX149-17363" fmla="*/ 4974967 w 6006665"/>
                  <a:gd name="connsiteY149-17364" fmla="*/ 2058853 h 3006470"/>
                  <a:gd name="connsiteX150-17365" fmla="*/ 5015871 w 6006665"/>
                  <a:gd name="connsiteY150-17366" fmla="*/ 2074760 h 3006470"/>
                  <a:gd name="connsiteX151-17367" fmla="*/ 5011326 w 6006665"/>
                  <a:gd name="connsiteY151-17368" fmla="*/ 2172476 h 3006470"/>
                  <a:gd name="connsiteX152-17369" fmla="*/ 4999419 w 6006665"/>
                  <a:gd name="connsiteY152-17370" fmla="*/ 2172476 h 3006470"/>
                  <a:gd name="connsiteX153-17371" fmla="*/ 4974967 w 6006665"/>
                  <a:gd name="connsiteY153-17372" fmla="*/ 2172476 h 3006470"/>
                  <a:gd name="connsiteX154-17373" fmla="*/ 4963605 w 6006665"/>
                  <a:gd name="connsiteY154-17374" fmla="*/ 2224742 h 3006470"/>
                  <a:gd name="connsiteX155-17375" fmla="*/ 4974967 w 6006665"/>
                  <a:gd name="connsiteY155-17376" fmla="*/ 2252012 h 3006470"/>
                  <a:gd name="connsiteX156-17377" fmla="*/ 4909065 w 6006665"/>
                  <a:gd name="connsiteY156-17378" fmla="*/ 2286099 h 3006470"/>
                  <a:gd name="connsiteX157-17379" fmla="*/ 4897703 w 6006665"/>
                  <a:gd name="connsiteY157-17380" fmla="*/ 2354273 h 3006470"/>
                  <a:gd name="connsiteX158-17381" fmla="*/ 4845437 w 6006665"/>
                  <a:gd name="connsiteY158-17382" fmla="*/ 2370180 h 3006470"/>
                  <a:gd name="connsiteX159-17383" fmla="*/ 4834074 w 6006665"/>
                  <a:gd name="connsiteY159-17384" fmla="*/ 2429264 h 3006470"/>
                  <a:gd name="connsiteX160-17385" fmla="*/ 4779535 w 6006665"/>
                  <a:gd name="connsiteY160-17386" fmla="*/ 2488348 h 3006470"/>
                  <a:gd name="connsiteX161-17387" fmla="*/ 4777225 w 6006665"/>
                  <a:gd name="connsiteY161-17388" fmla="*/ 2477952 h 3006470"/>
                  <a:gd name="connsiteX162-17389" fmla="*/ 4767628 w 6006665"/>
                  <a:gd name="connsiteY162-17390" fmla="*/ 2488348 h 3006470"/>
                  <a:gd name="connsiteX163-17391" fmla="*/ 4758538 w 6006665"/>
                  <a:gd name="connsiteY163-17392" fmla="*/ 2447444 h 3006470"/>
                  <a:gd name="connsiteX164-17393" fmla="*/ 4742631 w 6006665"/>
                  <a:gd name="connsiteY164-17394" fmla="*/ 2361090 h 3006470"/>
                  <a:gd name="connsiteX165-17395" fmla="*/ 4715361 w 6006665"/>
                  <a:gd name="connsiteY165-17396" fmla="*/ 2220198 h 3006470"/>
                  <a:gd name="connsiteX166-17397" fmla="*/ 4735813 w 6006665"/>
                  <a:gd name="connsiteY166-17398" fmla="*/ 2129299 h 3006470"/>
                  <a:gd name="connsiteX167-17399" fmla="*/ 4767628 w 6006665"/>
                  <a:gd name="connsiteY167-17400" fmla="*/ 2086122 h 3006470"/>
                  <a:gd name="connsiteX168-17401" fmla="*/ 4767628 w 6006665"/>
                  <a:gd name="connsiteY168-17402" fmla="*/ 2058853 h 3006470"/>
                  <a:gd name="connsiteX169-17403" fmla="*/ 4826712 w 6006665"/>
                  <a:gd name="connsiteY169-17404" fmla="*/ 2042945 h 3006470"/>
                  <a:gd name="connsiteX170-17405" fmla="*/ 4892613 w 6006665"/>
                  <a:gd name="connsiteY170-17406" fmla="*/ 1952047 h 3006470"/>
                  <a:gd name="connsiteX171-17407" fmla="*/ 4956243 w 6006665"/>
                  <a:gd name="connsiteY171-17408" fmla="*/ 1877056 h 3006470"/>
                  <a:gd name="connsiteX172-17409" fmla="*/ 5022143 w 6006665"/>
                  <a:gd name="connsiteY172-17410" fmla="*/ 1817971 h 3006470"/>
                  <a:gd name="connsiteX173-17411" fmla="*/ 5046694 w 6006665"/>
                  <a:gd name="connsiteY173-17412" fmla="*/ 1710844 h 3006470"/>
                  <a:gd name="connsiteX174-17413" fmla="*/ 5015871 w 6006665"/>
                  <a:gd name="connsiteY174-17414" fmla="*/ 1715711 h 3006470"/>
                  <a:gd name="connsiteX175-17415" fmla="*/ 4995419 w 6006665"/>
                  <a:gd name="connsiteY175-17416" fmla="*/ 1779340 h 3006470"/>
                  <a:gd name="connsiteX176-17417" fmla="*/ 4904521 w 6006665"/>
                  <a:gd name="connsiteY176-17418" fmla="*/ 1865693 h 3006470"/>
                  <a:gd name="connsiteX177-17419" fmla="*/ 4901708 w 6006665"/>
                  <a:gd name="connsiteY177-17420" fmla="*/ 1857053 h 3006470"/>
                  <a:gd name="connsiteX178-17421" fmla="*/ 4892613 w 6006665"/>
                  <a:gd name="connsiteY178-17422" fmla="*/ 1865693 h 3006470"/>
                  <a:gd name="connsiteX179-17423" fmla="*/ 4861835 w 6006665"/>
                  <a:gd name="connsiteY179-17424" fmla="*/ 1771159 h 3006470"/>
                  <a:gd name="connsiteX180-17425" fmla="*/ 4779535 w 6006665"/>
                  <a:gd name="connsiteY180-17426" fmla="*/ 1795247 h 3006470"/>
                  <a:gd name="connsiteX181-17427" fmla="*/ 4684091 w 6006665"/>
                  <a:gd name="connsiteY181-17428" fmla="*/ 1920232 h 3006470"/>
                  <a:gd name="connsiteX182-17429" fmla="*/ 4715906 w 6006665"/>
                  <a:gd name="connsiteY182-17430" fmla="*/ 1967954 h 3006470"/>
                  <a:gd name="connsiteX183-17431" fmla="*/ 4636369 w 6006665"/>
                  <a:gd name="connsiteY183-17432" fmla="*/ 1983861 h 3006470"/>
                  <a:gd name="connsiteX184-17433" fmla="*/ 4577285 w 6006665"/>
                  <a:gd name="connsiteY184-17434" fmla="*/ 1988406 h 3006470"/>
                  <a:gd name="connsiteX185-17435" fmla="*/ 4577373 w 6006665"/>
                  <a:gd name="connsiteY185-17436" fmla="*/ 1987484 h 3006470"/>
                  <a:gd name="connsiteX186-17437" fmla="*/ 4565379 w 6006665"/>
                  <a:gd name="connsiteY186-17438" fmla="*/ 1988406 h 3006470"/>
                  <a:gd name="connsiteX187-17439" fmla="*/ 4569923 w 6006665"/>
                  <a:gd name="connsiteY187-17440" fmla="*/ 1940685 h 3006470"/>
                  <a:gd name="connsiteX188-17441" fmla="*/ 4520081 w 6006665"/>
                  <a:gd name="connsiteY188-17442" fmla="*/ 1931099 h 3006470"/>
                  <a:gd name="connsiteX189-17443" fmla="*/ 4475025 w 6006665"/>
                  <a:gd name="connsiteY189-17444" fmla="*/ 1961137 h 3006470"/>
                  <a:gd name="connsiteX190-17445" fmla="*/ 4464394 w 6006665"/>
                  <a:gd name="connsiteY190-17446" fmla="*/ 1960286 h 3006470"/>
                  <a:gd name="connsiteX191-17447" fmla="*/ 4463118 w 6006665"/>
                  <a:gd name="connsiteY191-17448" fmla="*/ 1961137 h 3006470"/>
                  <a:gd name="connsiteX192-17449" fmla="*/ 4357637 w 6006665"/>
                  <a:gd name="connsiteY192-17450" fmla="*/ 1952698 h 3006470"/>
                  <a:gd name="connsiteX193-17451" fmla="*/ 4243233 w 6006665"/>
                  <a:gd name="connsiteY193-17452" fmla="*/ 1972499 h 3006470"/>
                  <a:gd name="connsiteX194-17453" fmla="*/ 4125065 w 6006665"/>
                  <a:gd name="connsiteY194-17454" fmla="*/ 2106574 h 3006470"/>
                  <a:gd name="connsiteX195-17455" fmla="*/ 3984173 w 6006665"/>
                  <a:gd name="connsiteY195-17456" fmla="*/ 2263374 h 3006470"/>
                  <a:gd name="connsiteX196-17457" fmla="*/ 4038712 w 6006665"/>
                  <a:gd name="connsiteY196-17458" fmla="*/ 2267919 h 3006470"/>
                  <a:gd name="connsiteX197-17459" fmla="*/ 4059164 w 6006665"/>
                  <a:gd name="connsiteY197-17460" fmla="*/ 2311096 h 3006470"/>
                  <a:gd name="connsiteX198-17461" fmla="*/ 4087782 w 6006665"/>
                  <a:gd name="connsiteY198-17462" fmla="*/ 2319513 h 3006470"/>
                  <a:gd name="connsiteX199-17463" fmla="*/ 4106341 w 6006665"/>
                  <a:gd name="connsiteY199-17464" fmla="*/ 2290644 h 3006470"/>
                  <a:gd name="connsiteX200-17465" fmla="*/ 4117411 w 6006665"/>
                  <a:gd name="connsiteY200-17466" fmla="*/ 2291946 h 3006470"/>
                  <a:gd name="connsiteX201-17467" fmla="*/ 4118248 w 6006665"/>
                  <a:gd name="connsiteY201-17468" fmla="*/ 2290644 h 3006470"/>
                  <a:gd name="connsiteX202-17469" fmla="*/ 4156880 w 6006665"/>
                  <a:gd name="connsiteY202-17470" fmla="*/ 2295189 h 3006470"/>
                  <a:gd name="connsiteX203-17471" fmla="*/ 4211419 w 6006665"/>
                  <a:gd name="connsiteY203-17472" fmla="*/ 2365635 h 3006470"/>
                  <a:gd name="connsiteX204-17473" fmla="*/ 4215964 w 6006665"/>
                  <a:gd name="connsiteY204-17474" fmla="*/ 2413357 h 3006470"/>
                  <a:gd name="connsiteX205-17475" fmla="*/ 4184149 w 6006665"/>
                  <a:gd name="connsiteY205-17476" fmla="*/ 2472441 h 3006470"/>
                  <a:gd name="connsiteX206-17477" fmla="*/ 4177332 w 6006665"/>
                  <a:gd name="connsiteY206-17478" fmla="*/ 2542887 h 3006470"/>
                  <a:gd name="connsiteX207-17479" fmla="*/ 4161425 w 6006665"/>
                  <a:gd name="connsiteY207-17480" fmla="*/ 2629241 h 3006470"/>
                  <a:gd name="connsiteX208-17481" fmla="*/ 4109158 w 6006665"/>
                  <a:gd name="connsiteY208-17482" fmla="*/ 2708777 h 3006470"/>
                  <a:gd name="connsiteX209-17483" fmla="*/ 4097796 w 6006665"/>
                  <a:gd name="connsiteY209-17484" fmla="*/ 2747409 h 3006470"/>
                  <a:gd name="connsiteX210-17485" fmla="*/ 4043257 w 6006665"/>
                  <a:gd name="connsiteY210-17486" fmla="*/ 2806493 h 3006470"/>
                  <a:gd name="connsiteX211-17487" fmla="*/ 3995535 w 6006665"/>
                  <a:gd name="connsiteY211-17488" fmla="*/ 2865577 h 3006470"/>
                  <a:gd name="connsiteX212-17489" fmla="*/ 3975083 w 6006665"/>
                  <a:gd name="connsiteY212-17490" fmla="*/ 2897392 h 3006470"/>
                  <a:gd name="connsiteX213-17491" fmla="*/ 3925089 w 6006665"/>
                  <a:gd name="connsiteY213-17492" fmla="*/ 2924661 h 3006470"/>
                  <a:gd name="connsiteX214-17493" fmla="*/ 3913182 w 6006665"/>
                  <a:gd name="connsiteY214-17494" fmla="*/ 2924661 h 3006470"/>
                  <a:gd name="connsiteX215-17495" fmla="*/ 3904637 w 6006665"/>
                  <a:gd name="connsiteY215-17496" fmla="*/ 2924661 h 3006470"/>
                  <a:gd name="connsiteX216-17497" fmla="*/ 3892729 w 6006665"/>
                  <a:gd name="connsiteY216-17498" fmla="*/ 2924661 h 3006470"/>
                  <a:gd name="connsiteX217-17499" fmla="*/ 3871063 w 6006665"/>
                  <a:gd name="connsiteY217-17500" fmla="*/ 2908412 h 3006470"/>
                  <a:gd name="connsiteX218-17501" fmla="*/ 3829645 w 6006665"/>
                  <a:gd name="connsiteY218-17502" fmla="*/ 2936024 h 3006470"/>
                  <a:gd name="connsiteX219-17503" fmla="*/ 3822828 w 6006665"/>
                  <a:gd name="connsiteY219-17504" fmla="*/ 2956476 h 3006470"/>
                  <a:gd name="connsiteX220-17505" fmla="*/ 3818283 w 6006665"/>
                  <a:gd name="connsiteY220-17506" fmla="*/ 2947386 h 3006470"/>
                  <a:gd name="connsiteX221-17507" fmla="*/ 3818283 w 6006665"/>
                  <a:gd name="connsiteY221-17508" fmla="*/ 2935660 h 3006470"/>
                  <a:gd name="connsiteX222-17509" fmla="*/ 3817738 w 6006665"/>
                  <a:gd name="connsiteY222-17510" fmla="*/ 2936024 h 3006470"/>
                  <a:gd name="connsiteX223-17511" fmla="*/ 3810921 w 6006665"/>
                  <a:gd name="connsiteY223-17512" fmla="*/ 2956476 h 3006470"/>
                  <a:gd name="connsiteX224-17513" fmla="*/ 3806376 w 6006665"/>
                  <a:gd name="connsiteY224-17514" fmla="*/ 2947386 h 3006470"/>
                  <a:gd name="connsiteX225-17515" fmla="*/ 3806376 w 6006665"/>
                  <a:gd name="connsiteY225-17516" fmla="*/ 2920116 h 3006470"/>
                  <a:gd name="connsiteX226-17517" fmla="*/ 3818283 w 6006665"/>
                  <a:gd name="connsiteY226-17518" fmla="*/ 2920116 h 3006470"/>
                  <a:gd name="connsiteX227-17519" fmla="*/ 3826828 w 6006665"/>
                  <a:gd name="connsiteY227-17520" fmla="*/ 2920116 h 3006470"/>
                  <a:gd name="connsiteX228-17521" fmla="*/ 3833645 w 6006665"/>
                  <a:gd name="connsiteY228-17522" fmla="*/ 2861032 h 3006470"/>
                  <a:gd name="connsiteX229-17523" fmla="*/ 3822283 w 6006665"/>
                  <a:gd name="connsiteY229-17524" fmla="*/ 2817856 h 3006470"/>
                  <a:gd name="connsiteX230-17525" fmla="*/ 3849553 w 6006665"/>
                  <a:gd name="connsiteY230-17526" fmla="*/ 2795131 h 3006470"/>
                  <a:gd name="connsiteX231-17527" fmla="*/ 3858814 w 6006665"/>
                  <a:gd name="connsiteY231-17528" fmla="*/ 2797336 h 3006470"/>
                  <a:gd name="connsiteX232-17529" fmla="*/ 3861460 w 6006665"/>
                  <a:gd name="connsiteY232-17530" fmla="*/ 2795131 h 3006470"/>
                  <a:gd name="connsiteX233-17531" fmla="*/ 3898487 w 6006665"/>
                  <a:gd name="connsiteY233-17532" fmla="*/ 2803947 h 3006470"/>
                  <a:gd name="connsiteX234-17533" fmla="*/ 3919999 w 6006665"/>
                  <a:gd name="connsiteY234-17534" fmla="*/ 2758772 h 3006470"/>
                  <a:gd name="connsiteX235-17535" fmla="*/ 3935906 w 6006665"/>
                  <a:gd name="connsiteY235-17536" fmla="*/ 2699687 h 3006470"/>
                  <a:gd name="connsiteX236-17537" fmla="*/ 3947269 w 6006665"/>
                  <a:gd name="connsiteY236-17538" fmla="*/ 2676963 h 3006470"/>
                  <a:gd name="connsiteX237-17539" fmla="*/ 3966292 w 6006665"/>
                  <a:gd name="connsiteY237-17540" fmla="*/ 2632575 h 3006470"/>
                  <a:gd name="connsiteX238-17541" fmla="*/ 3915999 w 6006665"/>
                  <a:gd name="connsiteY238-17542" fmla="*/ 2645148 h 3006470"/>
                  <a:gd name="connsiteX239-17543" fmla="*/ 3888729 w 6006665"/>
                  <a:gd name="connsiteY239-17544" fmla="*/ 2667873 h 3006470"/>
                  <a:gd name="connsiteX240-17545" fmla="*/ 3876822 w 6006665"/>
                  <a:gd name="connsiteY240-17546" fmla="*/ 2667873 h 3006470"/>
                  <a:gd name="connsiteX241-17547" fmla="*/ 3829645 w 6006665"/>
                  <a:gd name="connsiteY241-17548" fmla="*/ 2667873 h 3006470"/>
                  <a:gd name="connsiteX242-17549" fmla="*/ 3817738 w 6006665"/>
                  <a:gd name="connsiteY242-17550" fmla="*/ 2667873 h 3006470"/>
                  <a:gd name="connsiteX243-17551" fmla="*/ 3801831 w 6006665"/>
                  <a:gd name="connsiteY243-17552" fmla="*/ 2613334 h 3006470"/>
                  <a:gd name="connsiteX244-17553" fmla="*/ 3758654 w 6006665"/>
                  <a:gd name="connsiteY244-17554" fmla="*/ 2574702 h 3006470"/>
                  <a:gd name="connsiteX245-17555" fmla="*/ 3692753 w 6006665"/>
                  <a:gd name="connsiteY245-17556" fmla="*/ 2558795 h 3006470"/>
                  <a:gd name="connsiteX246-17557" fmla="*/ 3683663 w 6006665"/>
                  <a:gd name="connsiteY246-17558" fmla="*/ 2499711 h 3006470"/>
                  <a:gd name="connsiteX247-17559" fmla="*/ 3672301 w 6006665"/>
                  <a:gd name="connsiteY247-17560" fmla="*/ 2467896 h 3006470"/>
                  <a:gd name="connsiteX248-17561" fmla="*/ 3656393 w 6006665"/>
                  <a:gd name="connsiteY248-17562" fmla="*/ 2440627 h 3006470"/>
                  <a:gd name="connsiteX249-17563" fmla="*/ 3633669 w 6006665"/>
                  <a:gd name="connsiteY249-17564" fmla="*/ 2381542 h 3006470"/>
                  <a:gd name="connsiteX250-17565" fmla="*/ 3601854 w 6006665"/>
                  <a:gd name="connsiteY250-17566" fmla="*/ 2361090 h 3006470"/>
                  <a:gd name="connsiteX251-17567" fmla="*/ 3545995 w 6006665"/>
                  <a:gd name="connsiteY251-17568" fmla="*/ 2339606 h 3006470"/>
                  <a:gd name="connsiteX252-17569" fmla="*/ 3506955 w 6006665"/>
                  <a:gd name="connsiteY252-17570" fmla="*/ 2345183 h 3006470"/>
                  <a:gd name="connsiteX253-17571" fmla="*/ 3463779 w 6006665"/>
                  <a:gd name="connsiteY253-17572" fmla="*/ 2354273 h 3006470"/>
                  <a:gd name="connsiteX254-17573" fmla="*/ 3431964 w 6006665"/>
                  <a:gd name="connsiteY254-17574" fmla="*/ 2381542 h 3006470"/>
                  <a:gd name="connsiteX255-17575" fmla="*/ 3452416 w 6006665"/>
                  <a:gd name="connsiteY255-17576" fmla="*/ 2397450 h 3006470"/>
                  <a:gd name="connsiteX256-17577" fmla="*/ 3452416 w 6006665"/>
                  <a:gd name="connsiteY256-17578" fmla="*/ 2429264 h 3006470"/>
                  <a:gd name="connsiteX257-17579" fmla="*/ 3431964 w 6006665"/>
                  <a:gd name="connsiteY257-17580" fmla="*/ 2451989 h 3006470"/>
                  <a:gd name="connsiteX258-17581" fmla="*/ 3400150 w 6006665"/>
                  <a:gd name="connsiteY258-17582" fmla="*/ 2511073 h 3006470"/>
                  <a:gd name="connsiteX259-17583" fmla="*/ 3400150 w 6006665"/>
                  <a:gd name="connsiteY259-17584" fmla="*/ 2538343 h 3006470"/>
                  <a:gd name="connsiteX260-17585" fmla="*/ 3350155 w 6006665"/>
                  <a:gd name="connsiteY260-17586" fmla="*/ 2570157 h 3006470"/>
                  <a:gd name="connsiteX261-17587" fmla="*/ 3342342 w 6006665"/>
                  <a:gd name="connsiteY261-17588" fmla="*/ 2567553 h 3006470"/>
                  <a:gd name="connsiteX262-17589" fmla="*/ 3338249 w 6006665"/>
                  <a:gd name="connsiteY262-17590" fmla="*/ 2570157 h 3006470"/>
                  <a:gd name="connsiteX263-17591" fmla="*/ 3290527 w 6006665"/>
                  <a:gd name="connsiteY263-17592" fmla="*/ 2554250 h 3006470"/>
                  <a:gd name="connsiteX264-17593" fmla="*/ 3259257 w 6006665"/>
                  <a:gd name="connsiteY264-17594" fmla="*/ 2554250 h 3006470"/>
                  <a:gd name="connsiteX265-17595" fmla="*/ 3247350 w 6006665"/>
                  <a:gd name="connsiteY265-17596" fmla="*/ 2554250 h 3006470"/>
                  <a:gd name="connsiteX266-17597" fmla="*/ 3231443 w 6006665"/>
                  <a:gd name="connsiteY266-17598" fmla="*/ 2538343 h 3006470"/>
                  <a:gd name="connsiteX267-17599" fmla="*/ 3213271 w 6006665"/>
                  <a:gd name="connsiteY267-17600" fmla="*/ 2533799 h 3006470"/>
                  <a:gd name="connsiteX268-17601" fmla="*/ 3168359 w 6006665"/>
                  <a:gd name="connsiteY268-17602" fmla="*/ 2570157 h 3006470"/>
                  <a:gd name="connsiteX269-17603" fmla="*/ 3120637 w 6006665"/>
                  <a:gd name="connsiteY269-17604" fmla="*/ 2581519 h 3006470"/>
                  <a:gd name="connsiteX270-17605" fmla="*/ 3082005 w 6006665"/>
                  <a:gd name="connsiteY270-17606" fmla="*/ 2597427 h 3006470"/>
                  <a:gd name="connsiteX271-17607" fmla="*/ 3074460 w 6006665"/>
                  <a:gd name="connsiteY271-17608" fmla="*/ 2595630 h 3006470"/>
                  <a:gd name="connsiteX272-17609" fmla="*/ 3070098 w 6006665"/>
                  <a:gd name="connsiteY272-17610" fmla="*/ 2597427 h 3006470"/>
                  <a:gd name="connsiteX273-17611" fmla="*/ 3022376 w 6006665"/>
                  <a:gd name="connsiteY273-17612" fmla="*/ 2586064 h 3006470"/>
                  <a:gd name="connsiteX274-17613" fmla="*/ 3000196 w 6006665"/>
                  <a:gd name="connsiteY274-17614" fmla="*/ 2586064 h 3006470"/>
                  <a:gd name="connsiteX275-17615" fmla="*/ 2988289 w 6006665"/>
                  <a:gd name="connsiteY275-17616" fmla="*/ 2586064 h 3006470"/>
                  <a:gd name="connsiteX276-17617" fmla="*/ 2967837 w 6006665"/>
                  <a:gd name="connsiteY276-17618" fmla="*/ 2554250 h 3006470"/>
                  <a:gd name="connsiteX277-17619" fmla="*/ 2929205 w 6006665"/>
                  <a:gd name="connsiteY277-17620" fmla="*/ 2526980 h 3006470"/>
                  <a:gd name="connsiteX278-17621" fmla="*/ 2902153 w 6006665"/>
                  <a:gd name="connsiteY278-17622" fmla="*/ 2523116 h 3006470"/>
                  <a:gd name="connsiteX279-17623" fmla="*/ 2861576 w 6006665"/>
                  <a:gd name="connsiteY279-17624" fmla="*/ 2526980 h 3006470"/>
                  <a:gd name="connsiteX280-17625" fmla="*/ 2822944 w 6006665"/>
                  <a:gd name="connsiteY280-17626" fmla="*/ 2538343 h 3006470"/>
                  <a:gd name="connsiteX281-17627" fmla="*/ 2818139 w 6006665"/>
                  <a:gd name="connsiteY281-17628" fmla="*/ 2536254 h 3006470"/>
                  <a:gd name="connsiteX282-17629" fmla="*/ 2811037 w 6006665"/>
                  <a:gd name="connsiteY282-17630" fmla="*/ 2538343 h 3006470"/>
                  <a:gd name="connsiteX283-17631" fmla="*/ 2758770 w 6006665"/>
                  <a:gd name="connsiteY283-17632" fmla="*/ 2515618 h 3006470"/>
                  <a:gd name="connsiteX284-17633" fmla="*/ 2751953 w 6006665"/>
                  <a:gd name="connsiteY284-17634" fmla="*/ 2472441 h 3006470"/>
                  <a:gd name="connsiteX285-17635" fmla="*/ 2708776 w 6006665"/>
                  <a:gd name="connsiteY285-17636" fmla="*/ 2456534 h 3006470"/>
                  <a:gd name="connsiteX286-17637" fmla="*/ 2676962 w 6006665"/>
                  <a:gd name="connsiteY286-17638" fmla="*/ 2451989 h 3006470"/>
                  <a:gd name="connsiteX287-17639" fmla="*/ 2642534 w 6006665"/>
                  <a:gd name="connsiteY287-17640" fmla="*/ 2430245 h 3006470"/>
                  <a:gd name="connsiteX288-17641" fmla="*/ 2609333 w 6006665"/>
                  <a:gd name="connsiteY288-17642" fmla="*/ 2488348 h 3006470"/>
                  <a:gd name="connsiteX289-17643" fmla="*/ 2625240 w 6006665"/>
                  <a:gd name="connsiteY289-17644" fmla="*/ 2522435 h 3006470"/>
                  <a:gd name="connsiteX290-17645" fmla="*/ 2586608 w 6006665"/>
                  <a:gd name="connsiteY290-17646" fmla="*/ 2558795 h 3006470"/>
                  <a:gd name="connsiteX291-17647" fmla="*/ 2577105 w 6006665"/>
                  <a:gd name="connsiteY291-17648" fmla="*/ 2556532 h 3006470"/>
                  <a:gd name="connsiteX292-17649" fmla="*/ 2574701 w 6006665"/>
                  <a:gd name="connsiteY292-17650" fmla="*/ 2558795 h 3006470"/>
                  <a:gd name="connsiteX293-17651" fmla="*/ 2526979 w 6006665"/>
                  <a:gd name="connsiteY293-17652" fmla="*/ 2547432 h 3006470"/>
                  <a:gd name="connsiteX294-17653" fmla="*/ 2490620 w 6006665"/>
                  <a:gd name="connsiteY294-17654" fmla="*/ 2542887 h 3006470"/>
                  <a:gd name="connsiteX295-17655" fmla="*/ 2463350 w 6006665"/>
                  <a:gd name="connsiteY295-17656" fmla="*/ 2515618 h 3006470"/>
                  <a:gd name="connsiteX296-17657" fmla="*/ 2436625 w 6006665"/>
                  <a:gd name="connsiteY296-17658" fmla="*/ 2515618 h 3006470"/>
                  <a:gd name="connsiteX297-17659" fmla="*/ 2424718 w 6006665"/>
                  <a:gd name="connsiteY297-17660" fmla="*/ 2515618 h 3006470"/>
                  <a:gd name="connsiteX298-17661" fmla="*/ 2398858 w 6006665"/>
                  <a:gd name="connsiteY298-17662" fmla="*/ 2502687 h 3006470"/>
                  <a:gd name="connsiteX299-17663" fmla="*/ 2350272 w 6006665"/>
                  <a:gd name="connsiteY299-17664" fmla="*/ 2526980 h 3006470"/>
                  <a:gd name="connsiteX300-17665" fmla="*/ 2282098 w 6006665"/>
                  <a:gd name="connsiteY300-17666" fmla="*/ 2574702 h 3006470"/>
                  <a:gd name="connsiteX301-17667" fmla="*/ 2238921 w 6006665"/>
                  <a:gd name="connsiteY301-17668" fmla="*/ 2586064 h 3006470"/>
                  <a:gd name="connsiteX302-17669" fmla="*/ 2227559 w 6006665"/>
                  <a:gd name="connsiteY302-17670" fmla="*/ 2590609 h 3006470"/>
                  <a:gd name="connsiteX303-17671" fmla="*/ 2225178 w 6006665"/>
                  <a:gd name="connsiteY303-17672" fmla="*/ 2586799 h 3006470"/>
                  <a:gd name="connsiteX304-17673" fmla="*/ 2193596 w 6006665"/>
                  <a:gd name="connsiteY304-17674" fmla="*/ 2555320 h 3006470"/>
                  <a:gd name="connsiteX305-17675" fmla="*/ 2157112 w 6006665"/>
                  <a:gd name="connsiteY305-17676" fmla="*/ 2558795 h 3006470"/>
                  <a:gd name="connsiteX306-17677" fmla="*/ 2145205 w 6006665"/>
                  <a:gd name="connsiteY306-17678" fmla="*/ 2558795 h 3006470"/>
                  <a:gd name="connsiteX307-17679" fmla="*/ 1811153 w 6006665"/>
                  <a:gd name="connsiteY307-17680" fmla="*/ 2295189 h 3006470"/>
                  <a:gd name="connsiteX308-17681" fmla="*/ 1748069 w 6006665"/>
                  <a:gd name="connsiteY308-17682" fmla="*/ 2333821 h 3006470"/>
                  <a:gd name="connsiteX309-17683" fmla="*/ 1711709 w 6006665"/>
                  <a:gd name="connsiteY309-17684" fmla="*/ 2338366 h 3006470"/>
                  <a:gd name="connsiteX310-17685" fmla="*/ 1711926 w 6006665"/>
                  <a:gd name="connsiteY310-17686" fmla="*/ 2336850 h 3006470"/>
                  <a:gd name="connsiteX311-17687" fmla="*/ 1699803 w 6006665"/>
                  <a:gd name="connsiteY311-17688" fmla="*/ 2338366 h 3006470"/>
                  <a:gd name="connsiteX312-17689" fmla="*/ 1704347 w 6006665"/>
                  <a:gd name="connsiteY312-17690" fmla="*/ 2306551 h 3006470"/>
                  <a:gd name="connsiteX313-17691" fmla="*/ 1662460 w 6006665"/>
                  <a:gd name="connsiteY313-17692" fmla="*/ 2288600 h 3006470"/>
                  <a:gd name="connsiteX314-17693" fmla="*/ 1629901 w 6006665"/>
                  <a:gd name="connsiteY314-17694" fmla="*/ 2302006 h 3006470"/>
                  <a:gd name="connsiteX315-17695" fmla="*/ 1629300 w 6006665"/>
                  <a:gd name="connsiteY315-17696" fmla="*/ 2297351 h 3006470"/>
                  <a:gd name="connsiteX316-17697" fmla="*/ 1617994 w 6006665"/>
                  <a:gd name="connsiteY316-17698" fmla="*/ 2302006 h 3006470"/>
                  <a:gd name="connsiteX317-17699" fmla="*/ 1608904 w 6006665"/>
                  <a:gd name="connsiteY317-17700" fmla="*/ 2231560 h 3006470"/>
                  <a:gd name="connsiteX318-17701" fmla="*/ 1552684 w 6006665"/>
                  <a:gd name="connsiteY318-17702" fmla="*/ 2221867 h 3006470"/>
                  <a:gd name="connsiteX319-17703" fmla="*/ 1518550 w 6006665"/>
                  <a:gd name="connsiteY319-17704" fmla="*/ 2247467 h 3006470"/>
                  <a:gd name="connsiteX320-17705" fmla="*/ 1425379 w 6006665"/>
                  <a:gd name="connsiteY320-17706" fmla="*/ 2267919 h 3006470"/>
                  <a:gd name="connsiteX321-17707" fmla="*/ 1409472 w 6006665"/>
                  <a:gd name="connsiteY321-17708" fmla="*/ 2286099 h 3006470"/>
                  <a:gd name="connsiteX322-17709" fmla="*/ 1270852 w 6006665"/>
                  <a:gd name="connsiteY322-17710" fmla="*/ 2306551 h 3006470"/>
                  <a:gd name="connsiteX323-17711" fmla="*/ 1254945 w 6006665"/>
                  <a:gd name="connsiteY323-17712" fmla="*/ 2327003 h 3006470"/>
                  <a:gd name="connsiteX324-17713" fmla="*/ 1282214 w 6006665"/>
                  <a:gd name="connsiteY324-17714" fmla="*/ 2370180 h 3006470"/>
                  <a:gd name="connsiteX325-17715" fmla="*/ 1243582 w 6006665"/>
                  <a:gd name="connsiteY325-17716" fmla="*/ 2386087 h 3006470"/>
                  <a:gd name="connsiteX326-17717" fmla="*/ 1254945 w 6006665"/>
                  <a:gd name="connsiteY326-17718" fmla="*/ 2404267 h 3006470"/>
                  <a:gd name="connsiteX327-17719" fmla="*/ 1216313 w 6006665"/>
                  <a:gd name="connsiteY327-17720" fmla="*/ 2429264 h 3006470"/>
                  <a:gd name="connsiteX328-17721" fmla="*/ 1275397 w 6006665"/>
                  <a:gd name="connsiteY328-17722" fmla="*/ 2472441 h 3006470"/>
                  <a:gd name="connsiteX329-17723" fmla="*/ 1270852 w 6006665"/>
                  <a:gd name="connsiteY329-17724" fmla="*/ 2499711 h 3006470"/>
                  <a:gd name="connsiteX330-17725" fmla="*/ 1259108 w 6006665"/>
                  <a:gd name="connsiteY330-17726" fmla="*/ 2498732 h 3006470"/>
                  <a:gd name="connsiteX331-17727" fmla="*/ 1258945 w 6006665"/>
                  <a:gd name="connsiteY331-17728" fmla="*/ 2499711 h 3006470"/>
                  <a:gd name="connsiteX332-17729" fmla="*/ 1215644 w 6006665"/>
                  <a:gd name="connsiteY332-17730" fmla="*/ 2496102 h 3006470"/>
                  <a:gd name="connsiteX333-17731" fmla="*/ 1204950 w 6006665"/>
                  <a:gd name="connsiteY333-17732" fmla="*/ 2511073 h 3006470"/>
                  <a:gd name="connsiteX334-17733" fmla="*/ 1196495 w 6006665"/>
                  <a:gd name="connsiteY334-17734" fmla="*/ 2506241 h 3006470"/>
                  <a:gd name="connsiteX335-17735" fmla="*/ 1193043 w 6006665"/>
                  <a:gd name="connsiteY335-17736" fmla="*/ 2511073 h 3006470"/>
                  <a:gd name="connsiteX336-17737" fmla="*/ 1145322 w 6006665"/>
                  <a:gd name="connsiteY336-17738" fmla="*/ 2483803 h 3006470"/>
                  <a:gd name="connsiteX337-17739" fmla="*/ 1098145 w 6006665"/>
                  <a:gd name="connsiteY337-17740" fmla="*/ 2483803 h 3006470"/>
                  <a:gd name="connsiteX338-17741" fmla="*/ 1061785 w 6006665"/>
                  <a:gd name="connsiteY338-17742" fmla="*/ 2511073 h 3006470"/>
                  <a:gd name="connsiteX339-17743" fmla="*/ 1055322 w 6006665"/>
                  <a:gd name="connsiteY339-17744" fmla="*/ 2506990 h 3006470"/>
                  <a:gd name="connsiteX340-17745" fmla="*/ 1049878 w 6006665"/>
                  <a:gd name="connsiteY340-17746" fmla="*/ 2511073 h 3006470"/>
                  <a:gd name="connsiteX341-17747" fmla="*/ 1006701 w 6006665"/>
                  <a:gd name="connsiteY341-17748" fmla="*/ 2483803 h 3006470"/>
                  <a:gd name="connsiteX342-17749" fmla="*/ 924893 w 6006665"/>
                  <a:gd name="connsiteY342-17750" fmla="*/ 2447444 h 3006470"/>
                  <a:gd name="connsiteX343-17751" fmla="*/ 877716 w 6006665"/>
                  <a:gd name="connsiteY343-17752" fmla="*/ 2447444 h 3006470"/>
                  <a:gd name="connsiteX344-17753" fmla="*/ 802724 w 6006665"/>
                  <a:gd name="connsiteY344-17754" fmla="*/ 2511073 h 3006470"/>
                  <a:gd name="connsiteX345-17755" fmla="*/ 798179 w 6006665"/>
                  <a:gd name="connsiteY345-17756" fmla="*/ 2554250 h 3006470"/>
                  <a:gd name="connsiteX346-17757" fmla="*/ 787406 w 6006665"/>
                  <a:gd name="connsiteY346-17758" fmla="*/ 2543477 h 3006470"/>
                  <a:gd name="connsiteX347-17759" fmla="*/ 786272 w 6006665"/>
                  <a:gd name="connsiteY347-17760" fmla="*/ 2554250 h 3006470"/>
                  <a:gd name="connsiteX348-17761" fmla="*/ 756063 w 6006665"/>
                  <a:gd name="connsiteY348-17762" fmla="*/ 2524040 h 3006470"/>
                  <a:gd name="connsiteX349-17763" fmla="*/ 732278 w 6006665"/>
                  <a:gd name="connsiteY349-17764" fmla="*/ 2581519 h 3006470"/>
                  <a:gd name="connsiteX350-17765" fmla="*/ 743640 w 6006665"/>
                  <a:gd name="connsiteY350-17766" fmla="*/ 2590609 h 3006470"/>
                  <a:gd name="connsiteX351-17767" fmla="*/ 723188 w 6006665"/>
                  <a:gd name="connsiteY351-17768" fmla="*/ 2633786 h 3006470"/>
                  <a:gd name="connsiteX352-17769" fmla="*/ 747026 w 6006665"/>
                  <a:gd name="connsiteY352-17770" fmla="*/ 2670627 h 3006470"/>
                  <a:gd name="connsiteX353-17771" fmla="*/ 763548 w 6006665"/>
                  <a:gd name="connsiteY353-17772" fmla="*/ 2667873 h 3006470"/>
                  <a:gd name="connsiteX354-17773" fmla="*/ 764871 w 6006665"/>
                  <a:gd name="connsiteY354-17774" fmla="*/ 2669637 h 3006470"/>
                  <a:gd name="connsiteX355-17775" fmla="*/ 775455 w 6006665"/>
                  <a:gd name="connsiteY355-17776" fmla="*/ 2667873 h 3006470"/>
                  <a:gd name="connsiteX356-17777" fmla="*/ 802724 w 6006665"/>
                  <a:gd name="connsiteY356-17778" fmla="*/ 2704232 h 3006470"/>
                  <a:gd name="connsiteX357-17779" fmla="*/ 798179 w 6006665"/>
                  <a:gd name="connsiteY357-17780" fmla="*/ 2731502 h 3006470"/>
                  <a:gd name="connsiteX358-17781" fmla="*/ 818632 w 6006665"/>
                  <a:gd name="connsiteY358-17782" fmla="*/ 2742864 h 3006470"/>
                  <a:gd name="connsiteX359-17783" fmla="*/ 802724 w 6006665"/>
                  <a:gd name="connsiteY359-17784" fmla="*/ 2774679 h 3006470"/>
                  <a:gd name="connsiteX360-17785" fmla="*/ 766365 w 6006665"/>
                  <a:gd name="connsiteY360-17786" fmla="*/ 2779224 h 3006470"/>
                  <a:gd name="connsiteX361-17787" fmla="*/ 727733 w 6006665"/>
                  <a:gd name="connsiteY361-17788" fmla="*/ 2838308 h 3006470"/>
                  <a:gd name="connsiteX362-17789" fmla="*/ 759548 w 6006665"/>
                  <a:gd name="connsiteY362-17790" fmla="*/ 2881485 h 3006470"/>
                  <a:gd name="connsiteX363-17791" fmla="*/ 759548 w 6006665"/>
                  <a:gd name="connsiteY363-17792" fmla="*/ 2920116 h 3006470"/>
                  <a:gd name="connsiteX364-17793" fmla="*/ 798179 w 6006665"/>
                  <a:gd name="connsiteY364-17794" fmla="*/ 2979201 h 3006470"/>
                  <a:gd name="connsiteX365-17795" fmla="*/ 775455 w 6006665"/>
                  <a:gd name="connsiteY365-17796" fmla="*/ 2995108 h 3006470"/>
                  <a:gd name="connsiteX366-17797" fmla="*/ 770910 w 6006665"/>
                  <a:gd name="connsiteY366-17798" fmla="*/ 3006470 h 3006470"/>
                  <a:gd name="connsiteX367-17799" fmla="*/ 759003 w 6006665"/>
                  <a:gd name="connsiteY367-17800" fmla="*/ 3006470 h 3006470"/>
                  <a:gd name="connsiteX368-17801" fmla="*/ 755003 w 6006665"/>
                  <a:gd name="connsiteY368-17802" fmla="*/ 3006470 h 3006470"/>
                  <a:gd name="connsiteX369-17803" fmla="*/ 743096 w 6006665"/>
                  <a:gd name="connsiteY369-17804" fmla="*/ 3006470 h 3006470"/>
                  <a:gd name="connsiteX370-17805" fmla="*/ 715826 w 6006665"/>
                  <a:gd name="connsiteY370-17806" fmla="*/ 2972383 h 3006470"/>
                  <a:gd name="connsiteX371-17807" fmla="*/ 704464 w 6006665"/>
                  <a:gd name="connsiteY371-17808" fmla="*/ 2972383 h 3006470"/>
                  <a:gd name="connsiteX372-17809" fmla="*/ 684012 w 6006665"/>
                  <a:gd name="connsiteY372-17810" fmla="*/ 2963293 h 3006470"/>
                  <a:gd name="connsiteX373-17811" fmla="*/ 672649 w 6006665"/>
                  <a:gd name="connsiteY373-17812" fmla="*/ 2940569 h 3006470"/>
                  <a:gd name="connsiteX374-17813" fmla="*/ 645222 w 6006665"/>
                  <a:gd name="connsiteY374-17814" fmla="*/ 2932732 h 3006470"/>
                  <a:gd name="connsiteX375-17815" fmla="*/ 625472 w 6006665"/>
                  <a:gd name="connsiteY375-17816" fmla="*/ 2936024 h 3006470"/>
                  <a:gd name="connsiteX376-17817" fmla="*/ 623771 w 6006665"/>
                  <a:gd name="connsiteY376-17818" fmla="*/ 2934323 h 3006470"/>
                  <a:gd name="connsiteX377-17819" fmla="*/ 613565 w 6006665"/>
                  <a:gd name="connsiteY377-17820" fmla="*/ 2936024 h 3006470"/>
                  <a:gd name="connsiteX378-17821" fmla="*/ 609020 w 6006665"/>
                  <a:gd name="connsiteY378-17822" fmla="*/ 2931479 h 3006470"/>
                  <a:gd name="connsiteX379-17823" fmla="*/ 559026 w 6006665"/>
                  <a:gd name="connsiteY379-17824" fmla="*/ 2904209 h 3006470"/>
                  <a:gd name="connsiteX380-17825" fmla="*/ 506760 w 6006665"/>
                  <a:gd name="connsiteY380-17826" fmla="*/ 2897392 h 3006470"/>
                  <a:gd name="connsiteX381-17827" fmla="*/ 483280 w 6006665"/>
                  <a:gd name="connsiteY381-17828" fmla="*/ 2890683 h 3006470"/>
                  <a:gd name="connsiteX382-17829" fmla="*/ 480035 w 6006665"/>
                  <a:gd name="connsiteY382-17830" fmla="*/ 2892847 h 3006470"/>
                  <a:gd name="connsiteX383-17831" fmla="*/ 475042 w 6006665"/>
                  <a:gd name="connsiteY383-17832" fmla="*/ 2888329 h 3006470"/>
                  <a:gd name="connsiteX384-17833" fmla="*/ 474945 w 6006665"/>
                  <a:gd name="connsiteY384-17834" fmla="*/ 2888302 h 3006470"/>
                  <a:gd name="connsiteX385-17835" fmla="*/ 468128 w 6006665"/>
                  <a:gd name="connsiteY385-17836" fmla="*/ 2892847 h 3006470"/>
                  <a:gd name="connsiteX386-17837" fmla="*/ 420406 w 6006665"/>
                  <a:gd name="connsiteY386-17838" fmla="*/ 2849670 h 3006470"/>
                  <a:gd name="connsiteX387-17839" fmla="*/ 381774 w 6006665"/>
                  <a:gd name="connsiteY387-17840" fmla="*/ 2833763 h 3006470"/>
                  <a:gd name="connsiteX388-17841" fmla="*/ 349960 w 6006665"/>
                  <a:gd name="connsiteY388-17842" fmla="*/ 2801948 h 3006470"/>
                  <a:gd name="connsiteX389-17843" fmla="*/ 377229 w 6006665"/>
                  <a:gd name="connsiteY389-17844" fmla="*/ 2795131 h 3006470"/>
                  <a:gd name="connsiteX390-17845" fmla="*/ 404499 w 6006665"/>
                  <a:gd name="connsiteY390-17846" fmla="*/ 2747409 h 3006470"/>
                  <a:gd name="connsiteX391-17847" fmla="*/ 388591 w 6006665"/>
                  <a:gd name="connsiteY391-17848" fmla="*/ 2731502 h 3006470"/>
                  <a:gd name="connsiteX392-17849" fmla="*/ 440858 w 6006665"/>
                  <a:gd name="connsiteY392-17850" fmla="*/ 2704232 h 3006470"/>
                  <a:gd name="connsiteX393-17851" fmla="*/ 440858 w 6006665"/>
                  <a:gd name="connsiteY393-17852" fmla="*/ 2701176 h 3006470"/>
                  <a:gd name="connsiteX394-17853" fmla="*/ 416406 w 6006665"/>
                  <a:gd name="connsiteY394-17854" fmla="*/ 2704232 h 3006470"/>
                  <a:gd name="connsiteX395-17855" fmla="*/ 416406 w 6006665"/>
                  <a:gd name="connsiteY395-17856" fmla="*/ 2702744 h 3006470"/>
                  <a:gd name="connsiteX396-17857" fmla="*/ 404499 w 6006665"/>
                  <a:gd name="connsiteY396-17858" fmla="*/ 2704232 h 3006470"/>
                  <a:gd name="connsiteX397-17859" fmla="*/ 404499 w 6006665"/>
                  <a:gd name="connsiteY397-17860" fmla="*/ 2683780 h 3006470"/>
                  <a:gd name="connsiteX398-17861" fmla="*/ 424951 w 6006665"/>
                  <a:gd name="connsiteY398-17862" fmla="*/ 2667873 h 3006470"/>
                  <a:gd name="connsiteX399-17863" fmla="*/ 463583 w 6006665"/>
                  <a:gd name="connsiteY399-17864" fmla="*/ 2661056 h 3006470"/>
                  <a:gd name="connsiteX400-17865" fmla="*/ 468128 w 6006665"/>
                  <a:gd name="connsiteY400-17866" fmla="*/ 2645148 h 3006470"/>
                  <a:gd name="connsiteX401-17867" fmla="*/ 456765 w 6006665"/>
                  <a:gd name="connsiteY401-17868" fmla="*/ 2613334 h 3006470"/>
                  <a:gd name="connsiteX402-17869" fmla="*/ 474945 w 6006665"/>
                  <a:gd name="connsiteY402-17870" fmla="*/ 2586064 h 3006470"/>
                  <a:gd name="connsiteX403-17871" fmla="*/ 474945 w 6006665"/>
                  <a:gd name="connsiteY403-17872" fmla="*/ 2565612 h 3006470"/>
                  <a:gd name="connsiteX404-17873" fmla="*/ 420406 w 6006665"/>
                  <a:gd name="connsiteY404-17874" fmla="*/ 2547432 h 3006470"/>
                  <a:gd name="connsiteX405-17875" fmla="*/ 409588 w 6006665"/>
                  <a:gd name="connsiteY405-17876" fmla="*/ 2547432 h 3006470"/>
                  <a:gd name="connsiteX406-17877" fmla="*/ 397681 w 6006665"/>
                  <a:gd name="connsiteY406-17878" fmla="*/ 2547432 h 3006470"/>
                  <a:gd name="connsiteX407-17879" fmla="*/ 379485 w 6006665"/>
                  <a:gd name="connsiteY407-17880" fmla="*/ 2525193 h 3006470"/>
                  <a:gd name="connsiteX408-17881" fmla="*/ 357322 w 6006665"/>
                  <a:gd name="connsiteY408-17882" fmla="*/ 2531525 h 3006470"/>
                  <a:gd name="connsiteX409-17883" fmla="*/ 352842 w 6006665"/>
                  <a:gd name="connsiteY409-17884" fmla="*/ 2529403 h 3006470"/>
                  <a:gd name="connsiteX410-17885" fmla="*/ 345415 w 6006665"/>
                  <a:gd name="connsiteY410-17886" fmla="*/ 2531525 h 3006470"/>
                  <a:gd name="connsiteX411-17887" fmla="*/ 302238 w 6006665"/>
                  <a:gd name="connsiteY411-17888" fmla="*/ 2511073 h 3006470"/>
                  <a:gd name="connsiteX412-17889" fmla="*/ 302238 w 6006665"/>
                  <a:gd name="connsiteY412-17890" fmla="*/ 2499711 h 3006470"/>
                  <a:gd name="connsiteX413-17891" fmla="*/ 286331 w 6006665"/>
                  <a:gd name="connsiteY413-17892" fmla="*/ 2472441 h 3006470"/>
                  <a:gd name="connsiteX414-17893" fmla="*/ 270968 w 6006665"/>
                  <a:gd name="connsiteY414-17894" fmla="*/ 2472441 h 3006470"/>
                  <a:gd name="connsiteX415-17895" fmla="*/ 259061 w 6006665"/>
                  <a:gd name="connsiteY415-17896" fmla="*/ 2472441 h 3006470"/>
                  <a:gd name="connsiteX416-17897" fmla="*/ 254516 w 6006665"/>
                  <a:gd name="connsiteY416-17898" fmla="*/ 2456534 h 3006470"/>
                  <a:gd name="connsiteX417-17899" fmla="*/ 263606 w 6006665"/>
                  <a:gd name="connsiteY417-17900" fmla="*/ 2440627 h 3006470"/>
                  <a:gd name="connsiteX418-17901" fmla="*/ 243991 w 6006665"/>
                  <a:gd name="connsiteY418-17902" fmla="*/ 2410114 h 3006470"/>
                  <a:gd name="connsiteX419-17903" fmla="*/ 216429 w 6006665"/>
                  <a:gd name="connsiteY419-17904" fmla="*/ 2413357 h 3006470"/>
                  <a:gd name="connsiteX420-17905" fmla="*/ 212956 w 6006665"/>
                  <a:gd name="connsiteY420-17906" fmla="*/ 2412365 h 3006470"/>
                  <a:gd name="connsiteX421-17907" fmla="*/ 204522 w 6006665"/>
                  <a:gd name="connsiteY421-17908" fmla="*/ 2413357 h 3006470"/>
                  <a:gd name="connsiteX422-17909" fmla="*/ 199623 w 6006665"/>
                  <a:gd name="connsiteY422-17910" fmla="*/ 2411957 h 3006470"/>
                  <a:gd name="connsiteX423-17911" fmla="*/ 195977 w 6006665"/>
                  <a:gd name="connsiteY423-17912" fmla="*/ 2424719 h 3006470"/>
                  <a:gd name="connsiteX424-17913" fmla="*/ 184968 w 6006665"/>
                  <a:gd name="connsiteY424-17914" fmla="*/ 2421574 h 3006470"/>
                  <a:gd name="connsiteX425-17915" fmla="*/ 184070 w 6006665"/>
                  <a:gd name="connsiteY425-17916" fmla="*/ 2424719 h 3006470"/>
                  <a:gd name="connsiteX426-17917" fmla="*/ 168163 w 6006665"/>
                  <a:gd name="connsiteY426-17918" fmla="*/ 2420184 h 3006470"/>
                  <a:gd name="connsiteX427-17919" fmla="*/ 156800 w 6006665"/>
                  <a:gd name="connsiteY427-17920" fmla="*/ 2381542 h 3006470"/>
                  <a:gd name="connsiteX428-17921" fmla="*/ 152255 w 6006665"/>
                  <a:gd name="connsiteY428-17922" fmla="*/ 2365635 h 3006470"/>
                  <a:gd name="connsiteX429-17923" fmla="*/ 156800 w 6006665"/>
                  <a:gd name="connsiteY429-17924" fmla="*/ 2361090 h 3006470"/>
                  <a:gd name="connsiteX430-17925" fmla="*/ 168707 w 6006665"/>
                  <a:gd name="connsiteY430-17926" fmla="*/ 2361090 h 3006470"/>
                  <a:gd name="connsiteX431-17927" fmla="*/ 188615 w 6006665"/>
                  <a:gd name="connsiteY431-17928" fmla="*/ 2361090 h 3006470"/>
                  <a:gd name="connsiteX432-17929" fmla="*/ 199977 w 6006665"/>
                  <a:gd name="connsiteY432-17930" fmla="*/ 2349728 h 3006470"/>
                  <a:gd name="connsiteX433-17931" fmla="*/ 188615 w 6006665"/>
                  <a:gd name="connsiteY433-17932" fmla="*/ 2327003 h 3006470"/>
                  <a:gd name="connsiteX434-17933" fmla="*/ 168163 w 6006665"/>
                  <a:gd name="connsiteY434-17934" fmla="*/ 2317914 h 3006470"/>
                  <a:gd name="connsiteX435-17935" fmla="*/ 168163 w 6006665"/>
                  <a:gd name="connsiteY435-17936" fmla="*/ 2311096 h 3006470"/>
                  <a:gd name="connsiteX436-17937" fmla="*/ 152255 w 6006665"/>
                  <a:gd name="connsiteY436-17938" fmla="*/ 2295189 h 3006470"/>
                  <a:gd name="connsiteX437-17939" fmla="*/ 129531 w 6006665"/>
                  <a:gd name="connsiteY437-17940" fmla="*/ 2258829 h 3006470"/>
                  <a:gd name="connsiteX438-17941" fmla="*/ 140893 w 6006665"/>
                  <a:gd name="connsiteY438-17942" fmla="*/ 2236105 h 3006470"/>
                  <a:gd name="connsiteX439-17943" fmla="*/ 136348 w 6006665"/>
                  <a:gd name="connsiteY439-17944" fmla="*/ 2208835 h 3006470"/>
                  <a:gd name="connsiteX440-17945" fmla="*/ 103789 w 6006665"/>
                  <a:gd name="connsiteY440-17946" fmla="*/ 2195428 h 3006470"/>
                  <a:gd name="connsiteX441-17947" fmla="*/ 93716 w 6006665"/>
                  <a:gd name="connsiteY441-17948" fmla="*/ 2199745 h 3006470"/>
                  <a:gd name="connsiteX442-17949" fmla="*/ 91868 w 6006665"/>
                  <a:gd name="connsiteY442-17950" fmla="*/ 2195434 h 3006470"/>
                  <a:gd name="connsiteX443-17951" fmla="*/ 81809 w 6006665"/>
                  <a:gd name="connsiteY443-17952" fmla="*/ 2199745 h 3006470"/>
                  <a:gd name="connsiteX444-17953" fmla="*/ 74992 w 6006665"/>
                  <a:gd name="connsiteY444-17954" fmla="*/ 2183838 h 3006470"/>
                  <a:gd name="connsiteX445-17955" fmla="*/ 34087 w 6006665"/>
                  <a:gd name="connsiteY445-17956" fmla="*/ 2172476 h 3006470"/>
                  <a:gd name="connsiteX446-17957" fmla="*/ 22725 w 6006665"/>
                  <a:gd name="connsiteY446-17958" fmla="*/ 2129299 h 3006470"/>
                  <a:gd name="connsiteX447-17959" fmla="*/ 22725 w 6006665"/>
                  <a:gd name="connsiteY447-17960" fmla="*/ 2097484 h 3006470"/>
                  <a:gd name="connsiteX448-17961" fmla="*/ 0 w 6006665"/>
                  <a:gd name="connsiteY448-17962" fmla="*/ 2081577 h 3006470"/>
                  <a:gd name="connsiteX449-17963" fmla="*/ 15907 w 6006665"/>
                  <a:gd name="connsiteY449-17964" fmla="*/ 2058853 h 3006470"/>
                  <a:gd name="connsiteX450-17965" fmla="*/ 6818 w 6006665"/>
                  <a:gd name="connsiteY450-17966" fmla="*/ 1995224 h 3006470"/>
                  <a:gd name="connsiteX451-17967" fmla="*/ 34087 w 6006665"/>
                  <a:gd name="connsiteY451-17968" fmla="*/ 1952047 h 3006470"/>
                  <a:gd name="connsiteX452-17969" fmla="*/ 27270 w 6006665"/>
                  <a:gd name="connsiteY452-17970" fmla="*/ 1940685 h 3006470"/>
                  <a:gd name="connsiteX453-17971" fmla="*/ 70447 w 6006665"/>
                  <a:gd name="connsiteY453-17972" fmla="*/ 1902053 h 3006470"/>
                  <a:gd name="connsiteX454-17973" fmla="*/ 27270 w 6006665"/>
                  <a:gd name="connsiteY454-17974" fmla="*/ 1865693 h 3006470"/>
                  <a:gd name="connsiteX455-17975" fmla="*/ 109078 w 6006665"/>
                  <a:gd name="connsiteY455-17976" fmla="*/ 1767977 h 3006470"/>
                  <a:gd name="connsiteX456-17977" fmla="*/ 145438 w 6006665"/>
                  <a:gd name="connsiteY456-17978" fmla="*/ 1724800 h 3006470"/>
                  <a:gd name="connsiteX457-17979" fmla="*/ 156800 w 6006665"/>
                  <a:gd name="connsiteY457-17980" fmla="*/ 1681624 h 3006470"/>
                  <a:gd name="connsiteX458-17981" fmla="*/ 102261 w 6006665"/>
                  <a:gd name="connsiteY458-17982" fmla="*/ 1629357 h 3006470"/>
                  <a:gd name="connsiteX459-17983" fmla="*/ 118168 w 6006665"/>
                  <a:gd name="connsiteY459-17984" fmla="*/ 1574818 h 3006470"/>
                  <a:gd name="connsiteX460-17985" fmla="*/ 86354 w 6006665"/>
                  <a:gd name="connsiteY460-17986" fmla="*/ 1511189 h 3006470"/>
                  <a:gd name="connsiteX461-17987" fmla="*/ 109078 w 6006665"/>
                  <a:gd name="connsiteY461-17988" fmla="*/ 1436197 h 3006470"/>
                  <a:gd name="connsiteX462-17989" fmla="*/ 70447 w 6006665"/>
                  <a:gd name="connsiteY462-17990" fmla="*/ 1333936 h 3006470"/>
                  <a:gd name="connsiteX463-17991" fmla="*/ 102261 w 6006665"/>
                  <a:gd name="connsiteY463-17992" fmla="*/ 1263490 h 3006470"/>
                  <a:gd name="connsiteX464-17993" fmla="*/ 43177 w 6006665"/>
                  <a:gd name="connsiteY464-17994" fmla="*/ 1197589 h 3006470"/>
                  <a:gd name="connsiteX465-17995" fmla="*/ 49994 w 6006665"/>
                  <a:gd name="connsiteY465-17996" fmla="*/ 1122597 h 3006470"/>
                  <a:gd name="connsiteX466-17997" fmla="*/ 81809 w 6006665"/>
                  <a:gd name="connsiteY466-17998" fmla="*/ 1118052 h 3006470"/>
                  <a:gd name="connsiteX467-17999" fmla="*/ 145438 w 6006665"/>
                  <a:gd name="connsiteY467-18000" fmla="*/ 1074876 h 3006470"/>
                  <a:gd name="connsiteX468-18001" fmla="*/ 184070 w 6006665"/>
                  <a:gd name="connsiteY468-18002" fmla="*/ 1036244 h 3006470"/>
                  <a:gd name="connsiteX469-18003" fmla="*/ 189699 w 6006665"/>
                  <a:gd name="connsiteY469-18004" fmla="*/ 1042522 h 3006470"/>
                  <a:gd name="connsiteX470-18005" fmla="*/ 195977 w 6006665"/>
                  <a:gd name="connsiteY470-18006" fmla="*/ 1036244 h 3006470"/>
                  <a:gd name="connsiteX471-18007" fmla="*/ 255061 w 6006665"/>
                  <a:gd name="connsiteY471-18008" fmla="*/ 1102145 h 3006470"/>
                  <a:gd name="connsiteX472-18009" fmla="*/ 350504 w 6006665"/>
                  <a:gd name="connsiteY472-18010" fmla="*/ 1122597 h 3006470"/>
                  <a:gd name="connsiteX473-18011" fmla="*/ 491397 w 6006665"/>
                  <a:gd name="connsiteY473-18012" fmla="*/ 1236221 h 3006470"/>
                  <a:gd name="connsiteX474-18013" fmla="*/ 523211 w 6006665"/>
                  <a:gd name="connsiteY474-18014" fmla="*/ 1283942 h 3006470"/>
                  <a:gd name="connsiteX475-18015" fmla="*/ 523211 w 6006665"/>
                  <a:gd name="connsiteY475-18016" fmla="*/ 1343026 h 3006470"/>
                  <a:gd name="connsiteX476-18017" fmla="*/ 486852 w 6006665"/>
                  <a:gd name="connsiteY476-18018" fmla="*/ 1397565 h 3006470"/>
                  <a:gd name="connsiteX477-18019" fmla="*/ 420951 w 6006665"/>
                  <a:gd name="connsiteY477-18020" fmla="*/ 1418018 h 3006470"/>
                  <a:gd name="connsiteX478-18021" fmla="*/ 415909 w 6006665"/>
                  <a:gd name="connsiteY478-18022" fmla="*/ 1415887 h 3006470"/>
                  <a:gd name="connsiteX479-18023" fmla="*/ 409044 w 6006665"/>
                  <a:gd name="connsiteY479-18024" fmla="*/ 1418018 h 3006470"/>
                  <a:gd name="connsiteX480-18025" fmla="*/ 252950 w 6006665"/>
                  <a:gd name="connsiteY480-18026" fmla="*/ 1352062 h 3006470"/>
                  <a:gd name="connsiteX481-18027" fmla="*/ 232336 w 6006665"/>
                  <a:gd name="connsiteY481-18028" fmla="*/ 1358934 h 3006470"/>
                  <a:gd name="connsiteX482-18029" fmla="*/ 291420 w 6006665"/>
                  <a:gd name="connsiteY482-18030" fmla="*/ 1429380 h 3006470"/>
                  <a:gd name="connsiteX483-18031" fmla="*/ 291420 w 6006665"/>
                  <a:gd name="connsiteY483-18032" fmla="*/ 1468012 h 3006470"/>
                  <a:gd name="connsiteX484-18033" fmla="*/ 298238 w 6006665"/>
                  <a:gd name="connsiteY484-18034" fmla="*/ 1554366 h 3006470"/>
                  <a:gd name="connsiteX485-18035" fmla="*/ 345959 w 6006665"/>
                  <a:gd name="connsiteY485-18036" fmla="*/ 1586180 h 3006470"/>
                  <a:gd name="connsiteX486-18037" fmla="*/ 362087 w 6006665"/>
                  <a:gd name="connsiteY486-18038" fmla="*/ 1595588 h 3006470"/>
                  <a:gd name="connsiteX487-18039" fmla="*/ 365867 w 6006665"/>
                  <a:gd name="connsiteY487-18040" fmla="*/ 1563455 h 3006470"/>
                  <a:gd name="connsiteX488-18041" fmla="*/ 345415 w 6006665"/>
                  <a:gd name="connsiteY488-18042" fmla="*/ 1527096 h 3006470"/>
                  <a:gd name="connsiteX489-18043" fmla="*/ 365867 w 6006665"/>
                  <a:gd name="connsiteY489-18044" fmla="*/ 1495281 h 3006470"/>
                  <a:gd name="connsiteX490-18045" fmla="*/ 374560 w 6006665"/>
                  <a:gd name="connsiteY490-18046" fmla="*/ 1500280 h 3006470"/>
                  <a:gd name="connsiteX491-18047" fmla="*/ 377774 w 6006665"/>
                  <a:gd name="connsiteY491-18048" fmla="*/ 1495281 h 3006470"/>
                  <a:gd name="connsiteX492-18049" fmla="*/ 461933 w 6006665"/>
                  <a:gd name="connsiteY492-18050" fmla="*/ 1543673 h 3006470"/>
                  <a:gd name="connsiteX493-18051" fmla="*/ 484035 w 6006665"/>
                  <a:gd name="connsiteY493-18052" fmla="*/ 1527096 h 3006470"/>
                  <a:gd name="connsiteX494-18053" fmla="*/ 463583 w 6006665"/>
                  <a:gd name="connsiteY494-18054" fmla="*/ 1461194 h 3006470"/>
                  <a:gd name="connsiteX495-18055" fmla="*/ 549936 w 6006665"/>
                  <a:gd name="connsiteY495-18056" fmla="*/ 1374841 h 3006470"/>
                  <a:gd name="connsiteX496-18057" fmla="*/ 559742 w 6006665"/>
                  <a:gd name="connsiteY496-18058" fmla="*/ 1376942 h 3006470"/>
                  <a:gd name="connsiteX497-18059" fmla="*/ 561843 w 6006665"/>
                  <a:gd name="connsiteY497-18060" fmla="*/ 1374841 h 3006470"/>
                  <a:gd name="connsiteX498-18061" fmla="*/ 593658 w 6006665"/>
                  <a:gd name="connsiteY498-18062" fmla="*/ 1381658 h 3006470"/>
                  <a:gd name="connsiteX499-18063" fmla="*/ 620945 w 6006665"/>
                  <a:gd name="connsiteY499-18064" fmla="*/ 1405535 h 3006470"/>
                  <a:gd name="connsiteX500-18065" fmla="*/ 640835 w 6006665"/>
                  <a:gd name="connsiteY500-18066" fmla="*/ 1349844 h 3006470"/>
                  <a:gd name="connsiteX501-18067" fmla="*/ 609020 w 6006665"/>
                  <a:gd name="connsiteY501-18068" fmla="*/ 1295305 h 3006470"/>
                  <a:gd name="connsiteX502-18069" fmla="*/ 624928 w 6006665"/>
                  <a:gd name="connsiteY502-18070" fmla="*/ 1236221 h 3006470"/>
                  <a:gd name="connsiteX503-18071" fmla="*/ 597658 w 6006665"/>
                  <a:gd name="connsiteY503-18072" fmla="*/ 1177136 h 3006470"/>
                  <a:gd name="connsiteX504-18073" fmla="*/ 611562 w 6006665"/>
                  <a:gd name="connsiteY504-18074" fmla="*/ 1181462 h 3006470"/>
                  <a:gd name="connsiteX505-18075" fmla="*/ 609565 w 6006665"/>
                  <a:gd name="connsiteY505-18076" fmla="*/ 1177136 h 3006470"/>
                  <a:gd name="connsiteX506-18077" fmla="*/ 711826 w 6006665"/>
                  <a:gd name="connsiteY506-18078" fmla="*/ 1208951 h 3006470"/>
                  <a:gd name="connsiteX507-18079" fmla="*/ 732278 w 6006665"/>
                  <a:gd name="connsiteY507-18080" fmla="*/ 1263490 h 3006470"/>
                  <a:gd name="connsiteX508-18081" fmla="*/ 684556 w 6006665"/>
                  <a:gd name="connsiteY508-18082" fmla="*/ 1274852 h 3006470"/>
                  <a:gd name="connsiteX509-18083" fmla="*/ 684556 w 6006665"/>
                  <a:gd name="connsiteY509-18084" fmla="*/ 1327119 h 3006470"/>
                  <a:gd name="connsiteX510-18085" fmla="*/ 713309 w 6006665"/>
                  <a:gd name="connsiteY510-18086" fmla="*/ 1355872 h 3006470"/>
                  <a:gd name="connsiteX511-18087" fmla="*/ 763548 w 6006665"/>
                  <a:gd name="connsiteY511-18088" fmla="*/ 1338481 h 3006470"/>
                  <a:gd name="connsiteX512-18089" fmla="*/ 770365 w 6006665"/>
                  <a:gd name="connsiteY512-18090" fmla="*/ 1279397 h 3006470"/>
                  <a:gd name="connsiteX513-18091" fmla="*/ 845357 w 6006665"/>
                  <a:gd name="connsiteY513-18092" fmla="*/ 1231676 h 3006470"/>
                  <a:gd name="connsiteX514-18093" fmla="*/ 972614 w 6006665"/>
                  <a:gd name="connsiteY514-18094" fmla="*/ 1145322 h 3006470"/>
                  <a:gd name="connsiteX515-18095" fmla="*/ 982566 w 6006665"/>
                  <a:gd name="connsiteY515-18096" fmla="*/ 1146649 h 3006470"/>
                  <a:gd name="connsiteX516-18097" fmla="*/ 984521 w 6006665"/>
                  <a:gd name="connsiteY516-18098" fmla="*/ 1145322 h 3006470"/>
                  <a:gd name="connsiteX517-18099" fmla="*/ 1018608 w 6006665"/>
                  <a:gd name="connsiteY517-18100" fmla="*/ 1149867 h 3006470"/>
                  <a:gd name="connsiteX518-18101" fmla="*/ 979977 w 6006665"/>
                  <a:gd name="connsiteY518-18102" fmla="*/ 1213496 h 3006470"/>
                  <a:gd name="connsiteX519-18103" fmla="*/ 1012666 w 6006665"/>
                  <a:gd name="connsiteY519-18104" fmla="*/ 1218657 h 3006470"/>
                  <a:gd name="connsiteX520-18105" fmla="*/ 1038516 w 6006665"/>
                  <a:gd name="connsiteY520-18106" fmla="*/ 1188499 h 3006470"/>
                  <a:gd name="connsiteX521-18107" fmla="*/ 1050423 w 6006665"/>
                  <a:gd name="connsiteY521-18108" fmla="*/ 1188499 h 3006470"/>
                  <a:gd name="connsiteX522-18109" fmla="*/ 1108962 w 6006665"/>
                  <a:gd name="connsiteY522-18110" fmla="*/ 1188499 h 3006470"/>
                  <a:gd name="connsiteX523-18111" fmla="*/ 1161229 w 6006665"/>
                  <a:gd name="connsiteY523-18112" fmla="*/ 1145322 h 3006470"/>
                  <a:gd name="connsiteX524-18113" fmla="*/ 1165711 w 6006665"/>
                  <a:gd name="connsiteY524-18114" fmla="*/ 1151456 h 3006470"/>
                  <a:gd name="connsiteX525-18115" fmla="*/ 1173136 w 6006665"/>
                  <a:gd name="connsiteY525-18116" fmla="*/ 1145322 h 3006470"/>
                  <a:gd name="connsiteX526-18117" fmla="*/ 1210035 w 6006665"/>
                  <a:gd name="connsiteY526-18118" fmla="*/ 1195815 h 3006470"/>
                  <a:gd name="connsiteX527-18119" fmla="*/ 1247583 w 6006665"/>
                  <a:gd name="connsiteY527-18120" fmla="*/ 1138505 h 3006470"/>
                  <a:gd name="connsiteX528-18121" fmla="*/ 1211223 w 6006665"/>
                  <a:gd name="connsiteY528-18122" fmla="*/ 1079421 h 3006470"/>
                  <a:gd name="connsiteX529-18123" fmla="*/ 1227130 w 6006665"/>
                  <a:gd name="connsiteY529-18124" fmla="*/ 1043061 h 3006470"/>
                  <a:gd name="connsiteX530-18125" fmla="*/ 1237665 w 6006665"/>
                  <a:gd name="connsiteY530-18126" fmla="*/ 1046199 h 3006470"/>
                  <a:gd name="connsiteX531-18127" fmla="*/ 1239037 w 6006665"/>
                  <a:gd name="connsiteY531-18128" fmla="*/ 1043061 h 3006470"/>
                  <a:gd name="connsiteX532-18129" fmla="*/ 1345843 w 6006665"/>
                  <a:gd name="connsiteY532-18130" fmla="*/ 1074876 h 3006470"/>
                  <a:gd name="connsiteX533-18131" fmla="*/ 1400382 w 6006665"/>
                  <a:gd name="connsiteY533-18132" fmla="*/ 1106690 h 3006470"/>
                  <a:gd name="connsiteX534-18133" fmla="*/ 1519756 w 6006665"/>
                  <a:gd name="connsiteY534-18134" fmla="*/ 1213274 h 3006470"/>
                  <a:gd name="connsiteX535-18135" fmla="*/ 1543003 w 6006665"/>
                  <a:gd name="connsiteY535-18136" fmla="*/ 1172592 h 3006470"/>
                  <a:gd name="connsiteX536-18137" fmla="*/ 1506643 w 6006665"/>
                  <a:gd name="connsiteY536-18138" fmla="*/ 1118052 h 3006470"/>
                  <a:gd name="connsiteX537-18139" fmla="*/ 1506643 w 6006665"/>
                  <a:gd name="connsiteY537-18140" fmla="*/ 1095328 h 3006470"/>
                  <a:gd name="connsiteX538-18141" fmla="*/ 1463467 w 6006665"/>
                  <a:gd name="connsiteY538-18142" fmla="*/ 1086238 h 3006470"/>
                  <a:gd name="connsiteX539-18143" fmla="*/ 1472556 w 6006665"/>
                  <a:gd name="connsiteY539-18144" fmla="*/ 1036244 h 3006470"/>
                  <a:gd name="connsiteX540-18145" fmla="*/ 1452104 w 6006665"/>
                  <a:gd name="connsiteY540-18146" fmla="*/ 949890 h 3006470"/>
                  <a:gd name="connsiteX541-18147" fmla="*/ 1452104 w 6006665"/>
                  <a:gd name="connsiteY541-18148" fmla="*/ 913531 h 3006470"/>
                  <a:gd name="connsiteX542-18149" fmla="*/ 1522551 w 6006665"/>
                  <a:gd name="connsiteY542-18150" fmla="*/ 811270 h 3006470"/>
                  <a:gd name="connsiteX543-18151" fmla="*/ 1543003 w 6006665"/>
                  <a:gd name="connsiteY543-18152" fmla="*/ 697647 h 3006470"/>
                  <a:gd name="connsiteX544-18153" fmla="*/ 1570272 w 6006665"/>
                  <a:gd name="connsiteY544-18154" fmla="*/ 677194 h 3006470"/>
                  <a:gd name="connsiteX545-18155" fmla="*/ 1578688 w 6006665"/>
                  <a:gd name="connsiteY545-18156" fmla="*/ 679813 h 3006470"/>
                  <a:gd name="connsiteX546-18157" fmla="*/ 1582179 w 6006665"/>
                  <a:gd name="connsiteY546-18158" fmla="*/ 677194 h 3006470"/>
                  <a:gd name="connsiteX547-18159" fmla="*/ 1684440 w 6006665"/>
                  <a:gd name="connsiteY547-18160" fmla="*/ 709009 h 3006470"/>
                  <a:gd name="connsiteX548-18161" fmla="*/ 1688985 w 6006665"/>
                  <a:gd name="connsiteY548-18162" fmla="*/ 779455 h 3006470"/>
                  <a:gd name="connsiteX549-18163" fmla="*/ 1652625 w 6006665"/>
                  <a:gd name="connsiteY549-18164" fmla="*/ 870354 h 3006470"/>
                  <a:gd name="connsiteX550-18165" fmla="*/ 1679895 w 6006665"/>
                  <a:gd name="connsiteY550-18166" fmla="*/ 908986 h 3006470"/>
                  <a:gd name="connsiteX551-18167" fmla="*/ 1688985 w 6006665"/>
                  <a:gd name="connsiteY551-18168" fmla="*/ 983977 h 3006470"/>
                  <a:gd name="connsiteX552-18169" fmla="*/ 1679895 w 6006665"/>
                  <a:gd name="connsiteY552-18170" fmla="*/ 1129415 h 3006470"/>
                  <a:gd name="connsiteX553-18171" fmla="*/ 1723072 w 6006665"/>
                  <a:gd name="connsiteY553-18172" fmla="*/ 1193044 h 3006470"/>
                  <a:gd name="connsiteX554-18173" fmla="*/ 1704892 w 6006665"/>
                  <a:gd name="connsiteY554-18174" fmla="*/ 1256673 h 3006470"/>
                  <a:gd name="connsiteX555-18175" fmla="*/ 1636718 w 6006665"/>
                  <a:gd name="connsiteY555-18176" fmla="*/ 1393021 h 3006470"/>
                  <a:gd name="connsiteX556-18177" fmla="*/ 1662494 w 6006665"/>
                  <a:gd name="connsiteY556-18178" fmla="*/ 1399465 h 3006470"/>
                  <a:gd name="connsiteX557-18179" fmla="*/ 1677078 w 6006665"/>
                  <a:gd name="connsiteY557-18180" fmla="*/ 1370296 h 3006470"/>
                  <a:gd name="connsiteX558-18181" fmla="*/ 1720255 w 6006665"/>
                  <a:gd name="connsiteY558-18182" fmla="*/ 1349844 h 3006470"/>
                  <a:gd name="connsiteX559-18183" fmla="*/ 1731617 w 6006665"/>
                  <a:gd name="connsiteY559-18184" fmla="*/ 1299850 h 3006470"/>
                  <a:gd name="connsiteX560-18185" fmla="*/ 1758887 w 6006665"/>
                  <a:gd name="connsiteY560-18186" fmla="*/ 1256673 h 3006470"/>
                  <a:gd name="connsiteX561-18187" fmla="*/ 1736162 w 6006665"/>
                  <a:gd name="connsiteY561-18188" fmla="*/ 1197589 h 3006470"/>
                  <a:gd name="connsiteX562-18189" fmla="*/ 1758887 w 6006665"/>
                  <a:gd name="connsiteY562-18190" fmla="*/ 1133960 h 3006470"/>
                  <a:gd name="connsiteX563-18191" fmla="*/ 1715710 w 6006665"/>
                  <a:gd name="connsiteY563-18192" fmla="*/ 1122597 h 3006470"/>
                  <a:gd name="connsiteX564-18193" fmla="*/ 1704347 w 6006665"/>
                  <a:gd name="connsiteY564-18194" fmla="*/ 1070331 h 3006470"/>
                  <a:gd name="connsiteX565-18195" fmla="*/ 1736162 w 6006665"/>
                  <a:gd name="connsiteY565-18196" fmla="*/ 961252 h 3006470"/>
                  <a:gd name="connsiteX566-18197" fmla="*/ 1688440 w 6006665"/>
                  <a:gd name="connsiteY566-18198" fmla="*/ 865809 h 3006470"/>
                  <a:gd name="connsiteX567-18199" fmla="*/ 1752069 w 6006665"/>
                  <a:gd name="connsiteY567-18200" fmla="*/ 788545 h 3006470"/>
                  <a:gd name="connsiteX568-18201" fmla="*/ 1747524 w 6006665"/>
                  <a:gd name="connsiteY568-18202" fmla="*/ 704464 h 3006470"/>
                  <a:gd name="connsiteX569-18203" fmla="*/ 1763431 w 6006665"/>
                  <a:gd name="connsiteY569-18204" fmla="*/ 697647 h 3006470"/>
                  <a:gd name="connsiteX570-18205" fmla="*/ 1764877 w 6006665"/>
                  <a:gd name="connsiteY570-18206" fmla="*/ 702130 h 3006470"/>
                  <a:gd name="connsiteX571-18207" fmla="*/ 1775339 w 6006665"/>
                  <a:gd name="connsiteY571-18208" fmla="*/ 697647 h 3006470"/>
                  <a:gd name="connsiteX572-18209" fmla="*/ 1798063 w 6006665"/>
                  <a:gd name="connsiteY572-18210" fmla="*/ 768093 h 3006470"/>
                  <a:gd name="connsiteX573-18211" fmla="*/ 1791454 w 6006665"/>
                  <a:gd name="connsiteY573-18212" fmla="*/ 815304 h 3006470"/>
                  <a:gd name="connsiteX574-18213" fmla="*/ 1854330 w 6006665"/>
                  <a:gd name="connsiteY574-18214" fmla="*/ 772638 h 3006470"/>
                  <a:gd name="connsiteX575-18215" fmla="*/ 1931594 w 6006665"/>
                  <a:gd name="connsiteY575-18216" fmla="*/ 763548 h 3006470"/>
                  <a:gd name="connsiteX576-18217" fmla="*/ 1932772 w 6006665"/>
                  <a:gd name="connsiteY576-18218" fmla="*/ 764810 h 3006470"/>
                  <a:gd name="connsiteX577-18219" fmla="*/ 1943501 w 6006665"/>
                  <a:gd name="connsiteY577-18220" fmla="*/ 763548 h 3006470"/>
                  <a:gd name="connsiteX578-18221" fmla="*/ 1988608 w 6006665"/>
                  <a:gd name="connsiteY578-18222" fmla="*/ 811877 h 3006470"/>
                  <a:gd name="connsiteX579-18223" fmla="*/ 1963408 w 6006665"/>
                  <a:gd name="connsiteY579-18224" fmla="*/ 736278 h 3006470"/>
                  <a:gd name="connsiteX580-18225" fmla="*/ 1963408 w 6006665"/>
                  <a:gd name="connsiteY580-18226" fmla="*/ 595386 h 3006470"/>
                  <a:gd name="connsiteX581-18227" fmla="*/ 2027037 w 6006665"/>
                  <a:gd name="connsiteY581-18228" fmla="*/ 574934 h 3006470"/>
                  <a:gd name="connsiteX582-18229" fmla="*/ 2037269 w 6006665"/>
                  <a:gd name="connsiteY582-18230" fmla="*/ 575472 h 3006470"/>
                  <a:gd name="connsiteX583-18231" fmla="*/ 2038944 w 6006665"/>
                  <a:gd name="connsiteY583-18232" fmla="*/ 574934 h 3006470"/>
                  <a:gd name="connsiteX584-18233" fmla="*/ 2115414 w 6006665"/>
                  <a:gd name="connsiteY584-18234" fmla="*/ 578958 h 3006470"/>
                  <a:gd name="connsiteX585-18235" fmla="*/ 2192927 w 6006665"/>
                  <a:gd name="connsiteY585-18236" fmla="*/ 559026 h 3006470"/>
                  <a:gd name="connsiteX586-18237" fmla="*/ 2167930 w 6006665"/>
                  <a:gd name="connsiteY586-18238" fmla="*/ 493125 h 3006470"/>
                  <a:gd name="connsiteX587-18239" fmla="*/ 2204289 w 6006665"/>
                  <a:gd name="connsiteY587-18240" fmla="*/ 402226 h 3006470"/>
                  <a:gd name="connsiteX588-18241" fmla="*/ 2247466 w 6006665"/>
                  <a:gd name="connsiteY588-18242" fmla="*/ 397681 h 3006470"/>
                  <a:gd name="connsiteX589-18243" fmla="*/ 2317913 w 6006665"/>
                  <a:gd name="connsiteY589-18244" fmla="*/ 322690 h 3006470"/>
                  <a:gd name="connsiteX590-18245" fmla="*/ 2420183 w 6006665"/>
                  <a:gd name="connsiteY590-18246" fmla="*/ 304510 h 3006470"/>
                  <a:gd name="connsiteX591-18247" fmla="*/ 2429263 w 6006665"/>
                  <a:gd name="connsiteY591-18248" fmla="*/ 263606 h 3006470"/>
                  <a:gd name="connsiteX592-18249" fmla="*/ 2526979 w 6006665"/>
                  <a:gd name="connsiteY592-18250" fmla="*/ 252244 h 3006470"/>
                  <a:gd name="connsiteX593-18251" fmla="*/ 2528058 w 6006665"/>
                  <a:gd name="connsiteY593-18252" fmla="*/ 253503 h 3006470"/>
                  <a:gd name="connsiteX594-18253" fmla="*/ 2538886 w 6006665"/>
                  <a:gd name="connsiteY594-18254" fmla="*/ 252244 h 3006470"/>
                  <a:gd name="connsiteX595-18255" fmla="*/ 2560820 w 6006665"/>
                  <a:gd name="connsiteY595-18256" fmla="*/ 277833 h 3006470"/>
                  <a:gd name="connsiteX596-18257" fmla="*/ 2640602 w 6006665"/>
                  <a:gd name="connsiteY596-18258" fmla="*/ 202249 h 3006470"/>
                  <a:gd name="connsiteX597-18259" fmla="*/ 2652509 w 6006665"/>
                  <a:gd name="connsiteY597-18260" fmla="*/ 202249 h 3006470"/>
                  <a:gd name="connsiteX598-18261" fmla="*/ 2704231 w 6006665"/>
                  <a:gd name="connsiteY598-18262" fmla="*/ 202249 h 3006470"/>
                  <a:gd name="connsiteX599-18263" fmla="*/ 2715593 w 6006665"/>
                  <a:gd name="connsiteY599-18264" fmla="*/ 134075 h 3006470"/>
                  <a:gd name="connsiteX600-18265" fmla="*/ 2751953 w 6006665"/>
                  <a:gd name="connsiteY600-18266" fmla="*/ 68174 h 3006470"/>
                  <a:gd name="connsiteX601-18267" fmla="*/ 2838307 w 6006665"/>
                  <a:gd name="connsiteY601-18268" fmla="*/ 0 h 3006470"/>
                  <a:gd name="connsiteX0-18269" fmla="*/ 1791129 w 6006665"/>
                  <a:gd name="connsiteY0-18270" fmla="*/ 817622 h 3006470"/>
                  <a:gd name="connsiteX1-18271" fmla="*/ 1782156 w 6006665"/>
                  <a:gd name="connsiteY1-18272" fmla="*/ 881716 h 3006470"/>
                  <a:gd name="connsiteX2-18273" fmla="*/ 1809554 w 6006665"/>
                  <a:gd name="connsiteY2-18274" fmla="*/ 895415 h 3006470"/>
                  <a:gd name="connsiteX3-18275" fmla="*/ 1791129 w 6006665"/>
                  <a:gd name="connsiteY3-18276" fmla="*/ 817622 h 3006470"/>
                  <a:gd name="connsiteX4-18277" fmla="*/ 2838307 w 6006665"/>
                  <a:gd name="connsiteY4-18278" fmla="*/ 0 h 3006470"/>
                  <a:gd name="connsiteX5-18279" fmla="*/ 2844246 w 6006665"/>
                  <a:gd name="connsiteY5-18280" fmla="*/ 4711 h 3006470"/>
                  <a:gd name="connsiteX6-18281" fmla="*/ 2850213 w 6006665"/>
                  <a:gd name="connsiteY6-18282" fmla="*/ 0 h 3006470"/>
                  <a:gd name="connsiteX7-18283" fmla="*/ 2916115 w 6006665"/>
                  <a:gd name="connsiteY7-18284" fmla="*/ 52267 h 3006470"/>
                  <a:gd name="connsiteX8-18285" fmla="*/ 2861576 w 6006665"/>
                  <a:gd name="connsiteY8-18286" fmla="*/ 90899 h 3006470"/>
                  <a:gd name="connsiteX9-18287" fmla="*/ 2947929 w 6006665"/>
                  <a:gd name="connsiteY9-18288" fmla="*/ 118168 h 3006470"/>
                  <a:gd name="connsiteX10-18289" fmla="*/ 2957621 w 6006665"/>
                  <a:gd name="connsiteY10-18290" fmla="*/ 186006 h 3006470"/>
                  <a:gd name="connsiteX11-18291" fmla="*/ 2979199 w 6006665"/>
                  <a:gd name="connsiteY11-18292" fmla="*/ 161345 h 3006470"/>
                  <a:gd name="connsiteX12-18293" fmla="*/ 2991106 w 6006665"/>
                  <a:gd name="connsiteY12-18294" fmla="*/ 161345 h 3006470"/>
                  <a:gd name="connsiteX13-18295" fmla="*/ 3086005 w 6006665"/>
                  <a:gd name="connsiteY13-18296" fmla="*/ 161345 h 3006470"/>
                  <a:gd name="connsiteX14-18297" fmla="*/ 3097912 w 6006665"/>
                  <a:gd name="connsiteY14-18298" fmla="*/ 161345 h 3006470"/>
                  <a:gd name="connsiteX15-18299" fmla="*/ 3179721 w 6006665"/>
                  <a:gd name="connsiteY15-18300" fmla="*/ 236336 h 3006470"/>
                  <a:gd name="connsiteX16-18301" fmla="*/ 3211535 w 6006665"/>
                  <a:gd name="connsiteY16-18302" fmla="*/ 295420 h 3006470"/>
                  <a:gd name="connsiteX17-18303" fmla="*/ 3200173 w 6006665"/>
                  <a:gd name="connsiteY17-18304" fmla="*/ 370412 h 3006470"/>
                  <a:gd name="connsiteX18-18305" fmla="*/ 3161541 w 6006665"/>
                  <a:gd name="connsiteY18-18306" fmla="*/ 413589 h 3006470"/>
                  <a:gd name="connsiteX19-18307" fmla="*/ 3066097 w 6006665"/>
                  <a:gd name="connsiteY19-18308" fmla="*/ 488580 h 3006470"/>
                  <a:gd name="connsiteX20-18309" fmla="*/ 3034283 w 6006665"/>
                  <a:gd name="connsiteY20-18310" fmla="*/ 531757 h 3006470"/>
                  <a:gd name="connsiteX21-18311" fmla="*/ 3082005 w 6006665"/>
                  <a:gd name="connsiteY21-18312" fmla="*/ 547664 h 3006470"/>
                  <a:gd name="connsiteX22-18313" fmla="*/ 3129459 w 6006665"/>
                  <a:gd name="connsiteY22-18314" fmla="*/ 575345 h 3006470"/>
                  <a:gd name="connsiteX23-18315" fmla="*/ 3156451 w 6006665"/>
                  <a:gd name="connsiteY23-18316" fmla="*/ 552209 h 3006470"/>
                  <a:gd name="connsiteX24-18317" fmla="*/ 3158460 w 6006665"/>
                  <a:gd name="connsiteY24-18318" fmla="*/ 560693 h 3006470"/>
                  <a:gd name="connsiteX25-18319" fmla="*/ 3168359 w 6006665"/>
                  <a:gd name="connsiteY25-18320" fmla="*/ 552209 h 3006470"/>
                  <a:gd name="connsiteX26-18321" fmla="*/ 3184984 w 6006665"/>
                  <a:gd name="connsiteY26-18322" fmla="*/ 622402 h 3006470"/>
                  <a:gd name="connsiteX27-18323" fmla="*/ 3192811 w 6006665"/>
                  <a:gd name="connsiteY27-18324" fmla="*/ 606748 h 3006470"/>
                  <a:gd name="connsiteX28-18325" fmla="*/ 3251895 w 6006665"/>
                  <a:gd name="connsiteY28-18326" fmla="*/ 586296 h 3006470"/>
                  <a:gd name="connsiteX29-18327" fmla="*/ 3259833 w 6006665"/>
                  <a:gd name="connsiteY29-18328" fmla="*/ 587670 h 3006470"/>
                  <a:gd name="connsiteX30-18329" fmla="*/ 3263802 w 6006665"/>
                  <a:gd name="connsiteY30-18330" fmla="*/ 586296 h 3006470"/>
                  <a:gd name="connsiteX31-18331" fmla="*/ 3381970 w 6006665"/>
                  <a:gd name="connsiteY31-18332" fmla="*/ 606748 h 3006470"/>
                  <a:gd name="connsiteX32-18333" fmla="*/ 3388787 w 6006665"/>
                  <a:gd name="connsiteY32-18334" fmla="*/ 665832 h 3006470"/>
                  <a:gd name="connsiteX33-18335" fmla="*/ 3531529 w 6006665"/>
                  <a:gd name="connsiteY33-18336" fmla="*/ 686823 h 3006470"/>
                  <a:gd name="connsiteX34-18337" fmla="*/ 3538225 w 6006665"/>
                  <a:gd name="connsiteY34-18338" fmla="*/ 590841 h 3006470"/>
                  <a:gd name="connsiteX35-18339" fmla="*/ 3549910 w 6006665"/>
                  <a:gd name="connsiteY35-18340" fmla="*/ 594028 h 3006470"/>
                  <a:gd name="connsiteX36-18341" fmla="*/ 3550132 w 6006665"/>
                  <a:gd name="connsiteY36-18342" fmla="*/ 590841 h 3006470"/>
                  <a:gd name="connsiteX37-18343" fmla="*/ 3625123 w 6006665"/>
                  <a:gd name="connsiteY37-18344" fmla="*/ 611293 h 3006470"/>
                  <a:gd name="connsiteX38-18345" fmla="*/ 3672301 w 6006665"/>
                  <a:gd name="connsiteY38-18346" fmla="*/ 611293 h 3006470"/>
                  <a:gd name="connsiteX39-18347" fmla="*/ 3684207 w 6006665"/>
                  <a:gd name="connsiteY39-18348" fmla="*/ 611293 h 3006470"/>
                  <a:gd name="connsiteX40-18349" fmla="*/ 3743291 w 6006665"/>
                  <a:gd name="connsiteY40-18350" fmla="*/ 677194 h 3006470"/>
                  <a:gd name="connsiteX41-18351" fmla="*/ 3759199 w 6006665"/>
                  <a:gd name="connsiteY41-18352" fmla="*/ 756731 h 3006470"/>
                  <a:gd name="connsiteX42-18353" fmla="*/ 3738747 w 6006665"/>
                  <a:gd name="connsiteY42-18354" fmla="*/ 806725 h 3006470"/>
                  <a:gd name="connsiteX43-18355" fmla="*/ 3786469 w 6006665"/>
                  <a:gd name="connsiteY43-18356" fmla="*/ 897623 h 3006470"/>
                  <a:gd name="connsiteX44-18357" fmla="*/ 3835603 w 6006665"/>
                  <a:gd name="connsiteY44-18358" fmla="*/ 933529 h 3006470"/>
                  <a:gd name="connsiteX45-18359" fmla="*/ 3865460 w 6006665"/>
                  <a:gd name="connsiteY45-18360" fmla="*/ 822632 h 3006470"/>
                  <a:gd name="connsiteX46-18361" fmla="*/ 3875077 w 6006665"/>
                  <a:gd name="connsiteY46-18362" fmla="*/ 831139 h 3006470"/>
                  <a:gd name="connsiteX47-18363" fmla="*/ 3877367 w 6006665"/>
                  <a:gd name="connsiteY47-18364" fmla="*/ 822632 h 3006470"/>
                  <a:gd name="connsiteX48-18365" fmla="*/ 3932151 w 6006665"/>
                  <a:gd name="connsiteY48-18366" fmla="*/ 871095 h 3006470"/>
                  <a:gd name="connsiteX49-18367" fmla="*/ 3988173 w 6006665"/>
                  <a:gd name="connsiteY49-18368" fmla="*/ 843084 h 3006470"/>
                  <a:gd name="connsiteX50-18369" fmla="*/ 3993852 w 6006665"/>
                  <a:gd name="connsiteY50-18370" fmla="*/ 846199 h 3006470"/>
                  <a:gd name="connsiteX51-18371" fmla="*/ 4000080 w 6006665"/>
                  <a:gd name="connsiteY51-18372" fmla="*/ 843084 h 3006470"/>
                  <a:gd name="connsiteX52-18373" fmla="*/ 4062426 w 6006665"/>
                  <a:gd name="connsiteY52-18374" fmla="*/ 877274 h 3006470"/>
                  <a:gd name="connsiteX53-18375" fmla="*/ 4085889 w 6006665"/>
                  <a:gd name="connsiteY53-18376" fmla="*/ 849902 h 3006470"/>
                  <a:gd name="connsiteX54-18377" fmla="*/ 4095563 w 6006665"/>
                  <a:gd name="connsiteY54-18378" fmla="*/ 852506 h 3006470"/>
                  <a:gd name="connsiteX55-18379" fmla="*/ 4097796 w 6006665"/>
                  <a:gd name="connsiteY55-18380" fmla="*/ 849902 h 3006470"/>
                  <a:gd name="connsiteX56-18381" fmla="*/ 4144150 w 6006665"/>
                  <a:gd name="connsiteY56-18382" fmla="*/ 862382 h 3006470"/>
                  <a:gd name="connsiteX57-18383" fmla="*/ 4117703 w 6006665"/>
                  <a:gd name="connsiteY57-18384" fmla="*/ 752186 h 3006470"/>
                  <a:gd name="connsiteX58-18385" fmla="*/ 4165425 w 6006665"/>
                  <a:gd name="connsiteY58-18386" fmla="*/ 697647 h 3006470"/>
                  <a:gd name="connsiteX59-18387" fmla="*/ 4175231 w 6006665"/>
                  <a:gd name="connsiteY59-18388" fmla="*/ 700048 h 3006470"/>
                  <a:gd name="connsiteX60-18389" fmla="*/ 4177332 w 6006665"/>
                  <a:gd name="connsiteY60-18390" fmla="*/ 697647 h 3006470"/>
                  <a:gd name="connsiteX61-18391" fmla="*/ 4511384 w 6006665"/>
                  <a:gd name="connsiteY61-18392" fmla="*/ 779455 h 3006470"/>
                  <a:gd name="connsiteX62-18393" fmla="*/ 4543199 w 6006665"/>
                  <a:gd name="connsiteY62-18394" fmla="*/ 849902 h 3006470"/>
                  <a:gd name="connsiteX63-18395" fmla="*/ 4639242 w 6006665"/>
                  <a:gd name="connsiteY63-18396" fmla="*/ 932544 h 3006470"/>
                  <a:gd name="connsiteX64-18397" fmla="*/ 4774445 w 6006665"/>
                  <a:gd name="connsiteY64-18398" fmla="*/ 913531 h 3006470"/>
                  <a:gd name="connsiteX65-18399" fmla="*/ 4778496 w 6006665"/>
                  <a:gd name="connsiteY65-18400" fmla="*/ 914635 h 3006470"/>
                  <a:gd name="connsiteX66-18401" fmla="*/ 4786352 w 6006665"/>
                  <a:gd name="connsiteY66-18402" fmla="*/ 913531 h 3006470"/>
                  <a:gd name="connsiteX67-18403" fmla="*/ 4861343 w 6006665"/>
                  <a:gd name="connsiteY67-18404" fmla="*/ 933983 h 3006470"/>
                  <a:gd name="connsiteX68-18405" fmla="*/ 4893158 w 6006665"/>
                  <a:gd name="connsiteY68-18406" fmla="*/ 977160 h 3006470"/>
                  <a:gd name="connsiteX69-18407" fmla="*/ 4888613 w 6006665"/>
                  <a:gd name="connsiteY69-18408" fmla="*/ 1058968 h 3006470"/>
                  <a:gd name="connsiteX70-18409" fmla="*/ 4927677 w 6006665"/>
                  <a:gd name="connsiteY70-18410" fmla="*/ 1083640 h 3006470"/>
                  <a:gd name="connsiteX71-18411" fmla="*/ 4967605 w 6006665"/>
                  <a:gd name="connsiteY71-18412" fmla="*/ 1070331 h 3006470"/>
                  <a:gd name="connsiteX72-18413" fmla="*/ 5038051 w 6006665"/>
                  <a:gd name="connsiteY72-18414" fmla="*/ 1063513 h 3006470"/>
                  <a:gd name="connsiteX73-18415" fmla="*/ 5040730 w 6006665"/>
                  <a:gd name="connsiteY73-18416" fmla="*/ 1064406 h 3006470"/>
                  <a:gd name="connsiteX74-18417" fmla="*/ 5049958 w 6006665"/>
                  <a:gd name="connsiteY74-18418" fmla="*/ 1063513 h 3006470"/>
                  <a:gd name="connsiteX75-18419" fmla="*/ 5114249 w 6006665"/>
                  <a:gd name="connsiteY75-18420" fmla="*/ 1084944 h 3006470"/>
                  <a:gd name="connsiteX76-18421" fmla="*/ 5176671 w 6006665"/>
                  <a:gd name="connsiteY76-18422" fmla="*/ 1074876 h 3006470"/>
                  <a:gd name="connsiteX77-18423" fmla="*/ 5177801 w 6006665"/>
                  <a:gd name="connsiteY77-18424" fmla="*/ 1076614 h 3006470"/>
                  <a:gd name="connsiteX78-18425" fmla="*/ 5188578 w 6006665"/>
                  <a:gd name="connsiteY78-18426" fmla="*/ 1074876 h 3006470"/>
                  <a:gd name="connsiteX79-18427" fmla="*/ 5243719 w 6006665"/>
                  <a:gd name="connsiteY79-18428" fmla="*/ 1159707 h 3006470"/>
                  <a:gd name="connsiteX80-18429" fmla="*/ 5283477 w 6006665"/>
                  <a:gd name="connsiteY80-18430" fmla="*/ 1129415 h 3006470"/>
                  <a:gd name="connsiteX81-18431" fmla="*/ 5258480 w 6006665"/>
                  <a:gd name="connsiteY81-18432" fmla="*/ 1063513 h 3006470"/>
                  <a:gd name="connsiteX82-18433" fmla="*/ 5267570 w 6006665"/>
                  <a:gd name="connsiteY82-18434" fmla="*/ 1015792 h 3006470"/>
                  <a:gd name="connsiteX83-18435" fmla="*/ 5278896 w 6006665"/>
                  <a:gd name="connsiteY83-18436" fmla="*/ 1018841 h 3006470"/>
                  <a:gd name="connsiteX84-18437" fmla="*/ 5279477 w 6006665"/>
                  <a:gd name="connsiteY84-18438" fmla="*/ 1015792 h 3006470"/>
                  <a:gd name="connsiteX85-18439" fmla="*/ 5395510 w 6006665"/>
                  <a:gd name="connsiteY85-18440" fmla="*/ 1047031 h 3006470"/>
                  <a:gd name="connsiteX86-18441" fmla="*/ 5463001 w 6006665"/>
                  <a:gd name="connsiteY86-18442" fmla="*/ 1043061 h 3006470"/>
                  <a:gd name="connsiteX87-18443" fmla="*/ 5464386 w 6006665"/>
                  <a:gd name="connsiteY87-18444" fmla="*/ 1043680 h 3006470"/>
                  <a:gd name="connsiteX88-18445" fmla="*/ 5474909 w 6006665"/>
                  <a:gd name="connsiteY88-18446" fmla="*/ 1043061 h 3006470"/>
                  <a:gd name="connsiteX89-18447" fmla="*/ 5581715 w 6006665"/>
                  <a:gd name="connsiteY89-18448" fmla="*/ 1090783 h 3006470"/>
                  <a:gd name="connsiteX90-18449" fmla="*/ 5633981 w 6006665"/>
                  <a:gd name="connsiteY90-18450" fmla="*/ 1133960 h 3006470"/>
                  <a:gd name="connsiteX91-18451" fmla="*/ 5720335 w 6006665"/>
                  <a:gd name="connsiteY91-18452" fmla="*/ 1213496 h 3006470"/>
                  <a:gd name="connsiteX92-18453" fmla="*/ 5822595 w 6006665"/>
                  <a:gd name="connsiteY92-18454" fmla="*/ 1311212 h 3006470"/>
                  <a:gd name="connsiteX93-18455" fmla="*/ 5818051 w 6006665"/>
                  <a:gd name="connsiteY93-18456" fmla="*/ 1365751 h 3006470"/>
                  <a:gd name="connsiteX94-18457" fmla="*/ 5825679 w 6006665"/>
                  <a:gd name="connsiteY94-18458" fmla="*/ 1373379 h 3006470"/>
                  <a:gd name="connsiteX95-18459" fmla="*/ 5822051 w 6006665"/>
                  <a:gd name="connsiteY95-18460" fmla="*/ 1322574 h 3006470"/>
                  <a:gd name="connsiteX96-18461" fmla="*/ 5834092 w 6006665"/>
                  <a:gd name="connsiteY96-18462" fmla="*/ 1324447 h 3006470"/>
                  <a:gd name="connsiteX97-18463" fmla="*/ 5833958 w 6006665"/>
                  <a:gd name="connsiteY97-18464" fmla="*/ 1322574 h 3006470"/>
                  <a:gd name="connsiteX98-18465" fmla="*/ 5936219 w 6006665"/>
                  <a:gd name="connsiteY98-18466" fmla="*/ 1338481 h 3006470"/>
                  <a:gd name="connsiteX99-18467" fmla="*/ 6006665 w 6006665"/>
                  <a:gd name="connsiteY99-18468" fmla="*/ 1418018 h 3006470"/>
                  <a:gd name="connsiteX100-18469" fmla="*/ 5968033 w 6006665"/>
                  <a:gd name="connsiteY100-18470" fmla="*/ 1456650 h 3006470"/>
                  <a:gd name="connsiteX101-18471" fmla="*/ 5908949 w 6006665"/>
                  <a:gd name="connsiteY101-18472" fmla="*/ 1468012 h 3006470"/>
                  <a:gd name="connsiteX102-18473" fmla="*/ 5908949 w 6006665"/>
                  <a:gd name="connsiteY102-18474" fmla="*/ 1554366 h 3006470"/>
                  <a:gd name="connsiteX103-18475" fmla="*/ 5893042 w 6006665"/>
                  <a:gd name="connsiteY103-18476" fmla="*/ 1570273 h 3006470"/>
                  <a:gd name="connsiteX104-18477" fmla="*/ 5881135 w 6006665"/>
                  <a:gd name="connsiteY104-18478" fmla="*/ 1570273 h 3006470"/>
                  <a:gd name="connsiteX105-18479" fmla="*/ 5861227 w 6006665"/>
                  <a:gd name="connsiteY105-18480" fmla="*/ 1570273 h 3006470"/>
                  <a:gd name="connsiteX106-18481" fmla="*/ 5849321 w 6006665"/>
                  <a:gd name="connsiteY106-18482" fmla="*/ 1570273 h 3006470"/>
                  <a:gd name="connsiteX107-18483" fmla="*/ 5817506 w 6006665"/>
                  <a:gd name="connsiteY107-18484" fmla="*/ 1536186 h 3006470"/>
                  <a:gd name="connsiteX108-18485" fmla="*/ 5767511 w 6006665"/>
                  <a:gd name="connsiteY108-18486" fmla="*/ 1511189 h 3006470"/>
                  <a:gd name="connsiteX109-18487" fmla="*/ 5762967 w 6006665"/>
                  <a:gd name="connsiteY109-18488" fmla="*/ 1477102 h 3006470"/>
                  <a:gd name="connsiteX110-18489" fmla="*/ 5729132 w 6006665"/>
                  <a:gd name="connsiteY110-18490" fmla="*/ 1463170 h 3006470"/>
                  <a:gd name="connsiteX111-18491" fmla="*/ 5695337 w 6006665"/>
                  <a:gd name="connsiteY111-18492" fmla="*/ 1472557 h 3006470"/>
                  <a:gd name="connsiteX112-18493" fmla="*/ 5693366 w 6006665"/>
                  <a:gd name="connsiteY112-18494" fmla="*/ 1469797 h 3006470"/>
                  <a:gd name="connsiteX113-18495" fmla="*/ 5683431 w 6006665"/>
                  <a:gd name="connsiteY113-18496" fmla="*/ 1472557 h 3006470"/>
                  <a:gd name="connsiteX114-18497" fmla="*/ 5660706 w 6006665"/>
                  <a:gd name="connsiteY114-18498" fmla="*/ 1440742 h 3006470"/>
                  <a:gd name="connsiteX115-18499" fmla="*/ 5669644 w 6006665"/>
                  <a:gd name="connsiteY115-18500" fmla="*/ 1415717 h 3006470"/>
                  <a:gd name="connsiteX116-18501" fmla="*/ 5640799 w 6006665"/>
                  <a:gd name="connsiteY116-18502" fmla="*/ 1429380 h 3006470"/>
                  <a:gd name="connsiteX117-18503" fmla="*/ 5656705 w 6006665"/>
                  <a:gd name="connsiteY117-18504" fmla="*/ 1472557 h 3006470"/>
                  <a:gd name="connsiteX118-18505" fmla="*/ 5633981 w 6006665"/>
                  <a:gd name="connsiteY118-18506" fmla="*/ 1511189 h 3006470"/>
                  <a:gd name="connsiteX119-18507" fmla="*/ 5586259 w 6006665"/>
                  <a:gd name="connsiteY119-18508" fmla="*/ 1547548 h 3006470"/>
                  <a:gd name="connsiteX120-18509" fmla="*/ 5575676 w 6006665"/>
                  <a:gd name="connsiteY120-18510" fmla="*/ 1546540 h 3006470"/>
                  <a:gd name="connsiteX121-18511" fmla="*/ 5574353 w 6006665"/>
                  <a:gd name="connsiteY121-18512" fmla="*/ 1547548 h 3006470"/>
                  <a:gd name="connsiteX122-18513" fmla="*/ 5539436 w 6006665"/>
                  <a:gd name="connsiteY122-18514" fmla="*/ 1544223 h 3006470"/>
                  <a:gd name="connsiteX123-18515" fmla="*/ 5570352 w 6006665"/>
                  <a:gd name="connsiteY123-18516" fmla="*/ 1586180 h 3006470"/>
                  <a:gd name="connsiteX124-18517" fmla="*/ 5593077 w 6006665"/>
                  <a:gd name="connsiteY124-18518" fmla="*/ 1649809 h 3006470"/>
                  <a:gd name="connsiteX125-18519" fmla="*/ 5608984 w 6006665"/>
                  <a:gd name="connsiteY125-18520" fmla="*/ 1677079 h 3006470"/>
                  <a:gd name="connsiteX126-18521" fmla="*/ 5613529 w 6006665"/>
                  <a:gd name="connsiteY126-18522" fmla="*/ 1708893 h 3006470"/>
                  <a:gd name="connsiteX127-18523" fmla="*/ 5608984 w 6006665"/>
                  <a:gd name="connsiteY127-18524" fmla="*/ 1731618 h 3006470"/>
                  <a:gd name="connsiteX128-18525" fmla="*/ 5597799 w 6006665"/>
                  <a:gd name="connsiteY128-18526" fmla="*/ 1728009 h 3006470"/>
                  <a:gd name="connsiteX129-18527" fmla="*/ 5597077 w 6006665"/>
                  <a:gd name="connsiteY129-18528" fmla="*/ 1731618 h 3006470"/>
                  <a:gd name="connsiteX130-18529" fmla="*/ 5534271 w 6006665"/>
                  <a:gd name="connsiteY130-18530" fmla="*/ 1711358 h 3006470"/>
                  <a:gd name="connsiteX131-18531" fmla="*/ 5436277 w 6006665"/>
                  <a:gd name="connsiteY131-18532" fmla="*/ 1767977 h 3006470"/>
                  <a:gd name="connsiteX132-18533" fmla="*/ 5397645 w 6006665"/>
                  <a:gd name="connsiteY132-18534" fmla="*/ 1779340 h 3006470"/>
                  <a:gd name="connsiteX133-18535" fmla="*/ 5345378 w 6006665"/>
                  <a:gd name="connsiteY133-18536" fmla="*/ 1833879 h 3006470"/>
                  <a:gd name="connsiteX134-18537" fmla="*/ 5290839 w 6006665"/>
                  <a:gd name="connsiteY134-18538" fmla="*/ 1881600 h 3006470"/>
                  <a:gd name="connsiteX135-18539" fmla="*/ 5274932 w 6006665"/>
                  <a:gd name="connsiteY135-18540" fmla="*/ 1913415 h 3006470"/>
                  <a:gd name="connsiteX136-18541" fmla="*/ 5267238 w 6006665"/>
                  <a:gd name="connsiteY136-18542" fmla="*/ 1904988 h 3006470"/>
                  <a:gd name="connsiteX137-18543" fmla="*/ 5263025 w 6006665"/>
                  <a:gd name="connsiteY137-18544" fmla="*/ 1913415 h 3006470"/>
                  <a:gd name="connsiteX138-18545" fmla="*/ 5219538 w 6006665"/>
                  <a:gd name="connsiteY138-18546" fmla="*/ 1865787 h 3006470"/>
                  <a:gd name="connsiteX139-18547" fmla="*/ 5129494 w 6006665"/>
                  <a:gd name="connsiteY139-18548" fmla="*/ 1920232 h 3006470"/>
                  <a:gd name="connsiteX140-18549" fmla="*/ 5126389 w 6006665"/>
                  <a:gd name="connsiteY140-18550" fmla="*/ 1914910 h 3006470"/>
                  <a:gd name="connsiteX141-18551" fmla="*/ 5117587 w 6006665"/>
                  <a:gd name="connsiteY141-18552" fmla="*/ 1920232 h 3006470"/>
                  <a:gd name="connsiteX142-18553" fmla="*/ 5105544 w 6006665"/>
                  <a:gd name="connsiteY142-18554" fmla="*/ 1899586 h 3006470"/>
                  <a:gd name="connsiteX143-18555" fmla="*/ 5074955 w 6006665"/>
                  <a:gd name="connsiteY143-18556" fmla="*/ 1924777 h 3006470"/>
                  <a:gd name="connsiteX144-18557" fmla="*/ 5065718 w 6006665"/>
                  <a:gd name="connsiteY144-18558" fmla="*/ 1922578 h 3006470"/>
                  <a:gd name="connsiteX145-18559" fmla="*/ 5063048 w 6006665"/>
                  <a:gd name="connsiteY145-18560" fmla="*/ 1924777 h 3006470"/>
                  <a:gd name="connsiteX146-18561" fmla="*/ 5026594 w 6006665"/>
                  <a:gd name="connsiteY146-18562" fmla="*/ 1916098 h 3006470"/>
                  <a:gd name="connsiteX147-18563" fmla="*/ 5015871 w 6006665"/>
                  <a:gd name="connsiteY147-18564" fmla="*/ 1961137 h 3006470"/>
                  <a:gd name="connsiteX148-18565" fmla="*/ 4974967 w 6006665"/>
                  <a:gd name="connsiteY148-18566" fmla="*/ 2027038 h 3006470"/>
                  <a:gd name="connsiteX149-18567" fmla="*/ 4974967 w 6006665"/>
                  <a:gd name="connsiteY149-18568" fmla="*/ 2058853 h 3006470"/>
                  <a:gd name="connsiteX150-18569" fmla="*/ 5015871 w 6006665"/>
                  <a:gd name="connsiteY150-18570" fmla="*/ 2074760 h 3006470"/>
                  <a:gd name="connsiteX151-18571" fmla="*/ 5011326 w 6006665"/>
                  <a:gd name="connsiteY151-18572" fmla="*/ 2172476 h 3006470"/>
                  <a:gd name="connsiteX152-18573" fmla="*/ 4999419 w 6006665"/>
                  <a:gd name="connsiteY152-18574" fmla="*/ 2172476 h 3006470"/>
                  <a:gd name="connsiteX153-18575" fmla="*/ 4974967 w 6006665"/>
                  <a:gd name="connsiteY153-18576" fmla="*/ 2172476 h 3006470"/>
                  <a:gd name="connsiteX154-18577" fmla="*/ 4963605 w 6006665"/>
                  <a:gd name="connsiteY154-18578" fmla="*/ 2224742 h 3006470"/>
                  <a:gd name="connsiteX155-18579" fmla="*/ 4974967 w 6006665"/>
                  <a:gd name="connsiteY155-18580" fmla="*/ 2252012 h 3006470"/>
                  <a:gd name="connsiteX156-18581" fmla="*/ 4909065 w 6006665"/>
                  <a:gd name="connsiteY156-18582" fmla="*/ 2286099 h 3006470"/>
                  <a:gd name="connsiteX157-18583" fmla="*/ 4897703 w 6006665"/>
                  <a:gd name="connsiteY157-18584" fmla="*/ 2354273 h 3006470"/>
                  <a:gd name="connsiteX158-18585" fmla="*/ 4845437 w 6006665"/>
                  <a:gd name="connsiteY158-18586" fmla="*/ 2370180 h 3006470"/>
                  <a:gd name="connsiteX159-18587" fmla="*/ 4834074 w 6006665"/>
                  <a:gd name="connsiteY159-18588" fmla="*/ 2429264 h 3006470"/>
                  <a:gd name="connsiteX160-18589" fmla="*/ 4779535 w 6006665"/>
                  <a:gd name="connsiteY160-18590" fmla="*/ 2488348 h 3006470"/>
                  <a:gd name="connsiteX161-18591" fmla="*/ 4777225 w 6006665"/>
                  <a:gd name="connsiteY161-18592" fmla="*/ 2477952 h 3006470"/>
                  <a:gd name="connsiteX162-18593" fmla="*/ 4767628 w 6006665"/>
                  <a:gd name="connsiteY162-18594" fmla="*/ 2488348 h 3006470"/>
                  <a:gd name="connsiteX163-18595" fmla="*/ 4758538 w 6006665"/>
                  <a:gd name="connsiteY163-18596" fmla="*/ 2447444 h 3006470"/>
                  <a:gd name="connsiteX164-18597" fmla="*/ 4742631 w 6006665"/>
                  <a:gd name="connsiteY164-18598" fmla="*/ 2361090 h 3006470"/>
                  <a:gd name="connsiteX165-18599" fmla="*/ 4715361 w 6006665"/>
                  <a:gd name="connsiteY165-18600" fmla="*/ 2220198 h 3006470"/>
                  <a:gd name="connsiteX166-18601" fmla="*/ 4735813 w 6006665"/>
                  <a:gd name="connsiteY166-18602" fmla="*/ 2129299 h 3006470"/>
                  <a:gd name="connsiteX167-18603" fmla="*/ 4767628 w 6006665"/>
                  <a:gd name="connsiteY167-18604" fmla="*/ 2086122 h 3006470"/>
                  <a:gd name="connsiteX168-18605" fmla="*/ 4767628 w 6006665"/>
                  <a:gd name="connsiteY168-18606" fmla="*/ 2058853 h 3006470"/>
                  <a:gd name="connsiteX169-18607" fmla="*/ 4826712 w 6006665"/>
                  <a:gd name="connsiteY169-18608" fmla="*/ 2042945 h 3006470"/>
                  <a:gd name="connsiteX170-18609" fmla="*/ 4892613 w 6006665"/>
                  <a:gd name="connsiteY170-18610" fmla="*/ 1952047 h 3006470"/>
                  <a:gd name="connsiteX171-18611" fmla="*/ 4956243 w 6006665"/>
                  <a:gd name="connsiteY171-18612" fmla="*/ 1877056 h 3006470"/>
                  <a:gd name="connsiteX172-18613" fmla="*/ 5022143 w 6006665"/>
                  <a:gd name="connsiteY172-18614" fmla="*/ 1817971 h 3006470"/>
                  <a:gd name="connsiteX173-18615" fmla="*/ 5046694 w 6006665"/>
                  <a:gd name="connsiteY173-18616" fmla="*/ 1710844 h 3006470"/>
                  <a:gd name="connsiteX174-18617" fmla="*/ 5015871 w 6006665"/>
                  <a:gd name="connsiteY174-18618" fmla="*/ 1715711 h 3006470"/>
                  <a:gd name="connsiteX175-18619" fmla="*/ 4995419 w 6006665"/>
                  <a:gd name="connsiteY175-18620" fmla="*/ 1779340 h 3006470"/>
                  <a:gd name="connsiteX176-18621" fmla="*/ 4904521 w 6006665"/>
                  <a:gd name="connsiteY176-18622" fmla="*/ 1865693 h 3006470"/>
                  <a:gd name="connsiteX177-18623" fmla="*/ 4901708 w 6006665"/>
                  <a:gd name="connsiteY177-18624" fmla="*/ 1857053 h 3006470"/>
                  <a:gd name="connsiteX178-18625" fmla="*/ 4892613 w 6006665"/>
                  <a:gd name="connsiteY178-18626" fmla="*/ 1865693 h 3006470"/>
                  <a:gd name="connsiteX179-18627" fmla="*/ 4861835 w 6006665"/>
                  <a:gd name="connsiteY179-18628" fmla="*/ 1771159 h 3006470"/>
                  <a:gd name="connsiteX180-18629" fmla="*/ 4779535 w 6006665"/>
                  <a:gd name="connsiteY180-18630" fmla="*/ 1795247 h 3006470"/>
                  <a:gd name="connsiteX181-18631" fmla="*/ 4684091 w 6006665"/>
                  <a:gd name="connsiteY181-18632" fmla="*/ 1920232 h 3006470"/>
                  <a:gd name="connsiteX182-18633" fmla="*/ 4715906 w 6006665"/>
                  <a:gd name="connsiteY182-18634" fmla="*/ 1967954 h 3006470"/>
                  <a:gd name="connsiteX183-18635" fmla="*/ 4636369 w 6006665"/>
                  <a:gd name="connsiteY183-18636" fmla="*/ 1983861 h 3006470"/>
                  <a:gd name="connsiteX184-18637" fmla="*/ 4577285 w 6006665"/>
                  <a:gd name="connsiteY184-18638" fmla="*/ 1988406 h 3006470"/>
                  <a:gd name="connsiteX185-18639" fmla="*/ 4577373 w 6006665"/>
                  <a:gd name="connsiteY185-18640" fmla="*/ 1987484 h 3006470"/>
                  <a:gd name="connsiteX186-18641" fmla="*/ 4565379 w 6006665"/>
                  <a:gd name="connsiteY186-18642" fmla="*/ 1988406 h 3006470"/>
                  <a:gd name="connsiteX187-18643" fmla="*/ 4569923 w 6006665"/>
                  <a:gd name="connsiteY187-18644" fmla="*/ 1940685 h 3006470"/>
                  <a:gd name="connsiteX188-18645" fmla="*/ 4520081 w 6006665"/>
                  <a:gd name="connsiteY188-18646" fmla="*/ 1931099 h 3006470"/>
                  <a:gd name="connsiteX189-18647" fmla="*/ 4475025 w 6006665"/>
                  <a:gd name="connsiteY189-18648" fmla="*/ 1961137 h 3006470"/>
                  <a:gd name="connsiteX190-18649" fmla="*/ 4464394 w 6006665"/>
                  <a:gd name="connsiteY190-18650" fmla="*/ 1960286 h 3006470"/>
                  <a:gd name="connsiteX191-18651" fmla="*/ 4463118 w 6006665"/>
                  <a:gd name="connsiteY191-18652" fmla="*/ 1961137 h 3006470"/>
                  <a:gd name="connsiteX192-18653" fmla="*/ 4357637 w 6006665"/>
                  <a:gd name="connsiteY192-18654" fmla="*/ 1952698 h 3006470"/>
                  <a:gd name="connsiteX193-18655" fmla="*/ 4243233 w 6006665"/>
                  <a:gd name="connsiteY193-18656" fmla="*/ 1972499 h 3006470"/>
                  <a:gd name="connsiteX194-18657" fmla="*/ 4125065 w 6006665"/>
                  <a:gd name="connsiteY194-18658" fmla="*/ 2106574 h 3006470"/>
                  <a:gd name="connsiteX195-18659" fmla="*/ 3984173 w 6006665"/>
                  <a:gd name="connsiteY195-18660" fmla="*/ 2263374 h 3006470"/>
                  <a:gd name="connsiteX196-18661" fmla="*/ 4038712 w 6006665"/>
                  <a:gd name="connsiteY196-18662" fmla="*/ 2267919 h 3006470"/>
                  <a:gd name="connsiteX197-18663" fmla="*/ 4059164 w 6006665"/>
                  <a:gd name="connsiteY197-18664" fmla="*/ 2311096 h 3006470"/>
                  <a:gd name="connsiteX198-18665" fmla="*/ 4087782 w 6006665"/>
                  <a:gd name="connsiteY198-18666" fmla="*/ 2319513 h 3006470"/>
                  <a:gd name="connsiteX199-18667" fmla="*/ 4106341 w 6006665"/>
                  <a:gd name="connsiteY199-18668" fmla="*/ 2290644 h 3006470"/>
                  <a:gd name="connsiteX200-18669" fmla="*/ 4117411 w 6006665"/>
                  <a:gd name="connsiteY200-18670" fmla="*/ 2291946 h 3006470"/>
                  <a:gd name="connsiteX201-18671" fmla="*/ 4118248 w 6006665"/>
                  <a:gd name="connsiteY201-18672" fmla="*/ 2290644 h 3006470"/>
                  <a:gd name="connsiteX202-18673" fmla="*/ 4156880 w 6006665"/>
                  <a:gd name="connsiteY202-18674" fmla="*/ 2295189 h 3006470"/>
                  <a:gd name="connsiteX203-18675" fmla="*/ 4211419 w 6006665"/>
                  <a:gd name="connsiteY203-18676" fmla="*/ 2365635 h 3006470"/>
                  <a:gd name="connsiteX204-18677" fmla="*/ 4215964 w 6006665"/>
                  <a:gd name="connsiteY204-18678" fmla="*/ 2413357 h 3006470"/>
                  <a:gd name="connsiteX205-18679" fmla="*/ 4184149 w 6006665"/>
                  <a:gd name="connsiteY205-18680" fmla="*/ 2472441 h 3006470"/>
                  <a:gd name="connsiteX206-18681" fmla="*/ 4177332 w 6006665"/>
                  <a:gd name="connsiteY206-18682" fmla="*/ 2542887 h 3006470"/>
                  <a:gd name="connsiteX207-18683" fmla="*/ 4161425 w 6006665"/>
                  <a:gd name="connsiteY207-18684" fmla="*/ 2629241 h 3006470"/>
                  <a:gd name="connsiteX208-18685" fmla="*/ 4109158 w 6006665"/>
                  <a:gd name="connsiteY208-18686" fmla="*/ 2708777 h 3006470"/>
                  <a:gd name="connsiteX209-18687" fmla="*/ 4097796 w 6006665"/>
                  <a:gd name="connsiteY209-18688" fmla="*/ 2747409 h 3006470"/>
                  <a:gd name="connsiteX210-18689" fmla="*/ 4043257 w 6006665"/>
                  <a:gd name="connsiteY210-18690" fmla="*/ 2806493 h 3006470"/>
                  <a:gd name="connsiteX211-18691" fmla="*/ 3995535 w 6006665"/>
                  <a:gd name="connsiteY211-18692" fmla="*/ 2865577 h 3006470"/>
                  <a:gd name="connsiteX212-18693" fmla="*/ 3975083 w 6006665"/>
                  <a:gd name="connsiteY212-18694" fmla="*/ 2897392 h 3006470"/>
                  <a:gd name="connsiteX213-18695" fmla="*/ 3925089 w 6006665"/>
                  <a:gd name="connsiteY213-18696" fmla="*/ 2924661 h 3006470"/>
                  <a:gd name="connsiteX214-18697" fmla="*/ 3913182 w 6006665"/>
                  <a:gd name="connsiteY214-18698" fmla="*/ 2924661 h 3006470"/>
                  <a:gd name="connsiteX215-18699" fmla="*/ 3904637 w 6006665"/>
                  <a:gd name="connsiteY215-18700" fmla="*/ 2924661 h 3006470"/>
                  <a:gd name="connsiteX216-18701" fmla="*/ 3892729 w 6006665"/>
                  <a:gd name="connsiteY216-18702" fmla="*/ 2924661 h 3006470"/>
                  <a:gd name="connsiteX217-18703" fmla="*/ 3871063 w 6006665"/>
                  <a:gd name="connsiteY217-18704" fmla="*/ 2908412 h 3006470"/>
                  <a:gd name="connsiteX218-18705" fmla="*/ 3829645 w 6006665"/>
                  <a:gd name="connsiteY218-18706" fmla="*/ 2936024 h 3006470"/>
                  <a:gd name="connsiteX219-18707" fmla="*/ 3822828 w 6006665"/>
                  <a:gd name="connsiteY219-18708" fmla="*/ 2956476 h 3006470"/>
                  <a:gd name="connsiteX220-18709" fmla="*/ 3818283 w 6006665"/>
                  <a:gd name="connsiteY220-18710" fmla="*/ 2947386 h 3006470"/>
                  <a:gd name="connsiteX221-18711" fmla="*/ 3818283 w 6006665"/>
                  <a:gd name="connsiteY221-18712" fmla="*/ 2935660 h 3006470"/>
                  <a:gd name="connsiteX222-18713" fmla="*/ 3817738 w 6006665"/>
                  <a:gd name="connsiteY222-18714" fmla="*/ 2936024 h 3006470"/>
                  <a:gd name="connsiteX223-18715" fmla="*/ 3810921 w 6006665"/>
                  <a:gd name="connsiteY223-18716" fmla="*/ 2956476 h 3006470"/>
                  <a:gd name="connsiteX224-18717" fmla="*/ 3806376 w 6006665"/>
                  <a:gd name="connsiteY224-18718" fmla="*/ 2947386 h 3006470"/>
                  <a:gd name="connsiteX225-18719" fmla="*/ 3806376 w 6006665"/>
                  <a:gd name="connsiteY225-18720" fmla="*/ 2920116 h 3006470"/>
                  <a:gd name="connsiteX226-18721" fmla="*/ 3818283 w 6006665"/>
                  <a:gd name="connsiteY226-18722" fmla="*/ 2920116 h 3006470"/>
                  <a:gd name="connsiteX227-18723" fmla="*/ 3826828 w 6006665"/>
                  <a:gd name="connsiteY227-18724" fmla="*/ 2920116 h 3006470"/>
                  <a:gd name="connsiteX228-18725" fmla="*/ 3833645 w 6006665"/>
                  <a:gd name="connsiteY228-18726" fmla="*/ 2861032 h 3006470"/>
                  <a:gd name="connsiteX229-18727" fmla="*/ 3822283 w 6006665"/>
                  <a:gd name="connsiteY229-18728" fmla="*/ 2817856 h 3006470"/>
                  <a:gd name="connsiteX230-18729" fmla="*/ 3849553 w 6006665"/>
                  <a:gd name="connsiteY230-18730" fmla="*/ 2795131 h 3006470"/>
                  <a:gd name="connsiteX231-18731" fmla="*/ 3858814 w 6006665"/>
                  <a:gd name="connsiteY231-18732" fmla="*/ 2797336 h 3006470"/>
                  <a:gd name="connsiteX232-18733" fmla="*/ 3861460 w 6006665"/>
                  <a:gd name="connsiteY232-18734" fmla="*/ 2795131 h 3006470"/>
                  <a:gd name="connsiteX233-18735" fmla="*/ 3898487 w 6006665"/>
                  <a:gd name="connsiteY233-18736" fmla="*/ 2803947 h 3006470"/>
                  <a:gd name="connsiteX234-18737" fmla="*/ 3919999 w 6006665"/>
                  <a:gd name="connsiteY234-18738" fmla="*/ 2758772 h 3006470"/>
                  <a:gd name="connsiteX235-18739" fmla="*/ 3935906 w 6006665"/>
                  <a:gd name="connsiteY235-18740" fmla="*/ 2699687 h 3006470"/>
                  <a:gd name="connsiteX236-18741" fmla="*/ 3947269 w 6006665"/>
                  <a:gd name="connsiteY236-18742" fmla="*/ 2676963 h 3006470"/>
                  <a:gd name="connsiteX237-18743" fmla="*/ 3966292 w 6006665"/>
                  <a:gd name="connsiteY237-18744" fmla="*/ 2632575 h 3006470"/>
                  <a:gd name="connsiteX238-18745" fmla="*/ 3915999 w 6006665"/>
                  <a:gd name="connsiteY238-18746" fmla="*/ 2645148 h 3006470"/>
                  <a:gd name="connsiteX239-18747" fmla="*/ 3888729 w 6006665"/>
                  <a:gd name="connsiteY239-18748" fmla="*/ 2667873 h 3006470"/>
                  <a:gd name="connsiteX240-18749" fmla="*/ 3876822 w 6006665"/>
                  <a:gd name="connsiteY240-18750" fmla="*/ 2667873 h 3006470"/>
                  <a:gd name="connsiteX241-18751" fmla="*/ 3829645 w 6006665"/>
                  <a:gd name="connsiteY241-18752" fmla="*/ 2667873 h 3006470"/>
                  <a:gd name="connsiteX242-18753" fmla="*/ 3817738 w 6006665"/>
                  <a:gd name="connsiteY242-18754" fmla="*/ 2667873 h 3006470"/>
                  <a:gd name="connsiteX243-18755" fmla="*/ 3801831 w 6006665"/>
                  <a:gd name="connsiteY243-18756" fmla="*/ 2613334 h 3006470"/>
                  <a:gd name="connsiteX244-18757" fmla="*/ 3758654 w 6006665"/>
                  <a:gd name="connsiteY244-18758" fmla="*/ 2574702 h 3006470"/>
                  <a:gd name="connsiteX245-18759" fmla="*/ 3692753 w 6006665"/>
                  <a:gd name="connsiteY245-18760" fmla="*/ 2558795 h 3006470"/>
                  <a:gd name="connsiteX246-18761" fmla="*/ 3683663 w 6006665"/>
                  <a:gd name="connsiteY246-18762" fmla="*/ 2499711 h 3006470"/>
                  <a:gd name="connsiteX247-18763" fmla="*/ 3672301 w 6006665"/>
                  <a:gd name="connsiteY247-18764" fmla="*/ 2467896 h 3006470"/>
                  <a:gd name="connsiteX248-18765" fmla="*/ 3656393 w 6006665"/>
                  <a:gd name="connsiteY248-18766" fmla="*/ 2440627 h 3006470"/>
                  <a:gd name="connsiteX249-18767" fmla="*/ 3633669 w 6006665"/>
                  <a:gd name="connsiteY249-18768" fmla="*/ 2381542 h 3006470"/>
                  <a:gd name="connsiteX250-18769" fmla="*/ 3601854 w 6006665"/>
                  <a:gd name="connsiteY250-18770" fmla="*/ 2361090 h 3006470"/>
                  <a:gd name="connsiteX251-18771" fmla="*/ 3545995 w 6006665"/>
                  <a:gd name="connsiteY251-18772" fmla="*/ 2339606 h 3006470"/>
                  <a:gd name="connsiteX252-18773" fmla="*/ 3506955 w 6006665"/>
                  <a:gd name="connsiteY252-18774" fmla="*/ 2345183 h 3006470"/>
                  <a:gd name="connsiteX253-18775" fmla="*/ 3463779 w 6006665"/>
                  <a:gd name="connsiteY253-18776" fmla="*/ 2354273 h 3006470"/>
                  <a:gd name="connsiteX254-18777" fmla="*/ 3431964 w 6006665"/>
                  <a:gd name="connsiteY254-18778" fmla="*/ 2381542 h 3006470"/>
                  <a:gd name="connsiteX255-18779" fmla="*/ 3452416 w 6006665"/>
                  <a:gd name="connsiteY255-18780" fmla="*/ 2397450 h 3006470"/>
                  <a:gd name="connsiteX256-18781" fmla="*/ 3452416 w 6006665"/>
                  <a:gd name="connsiteY256-18782" fmla="*/ 2429264 h 3006470"/>
                  <a:gd name="connsiteX257-18783" fmla="*/ 3431964 w 6006665"/>
                  <a:gd name="connsiteY257-18784" fmla="*/ 2451989 h 3006470"/>
                  <a:gd name="connsiteX258-18785" fmla="*/ 3400150 w 6006665"/>
                  <a:gd name="connsiteY258-18786" fmla="*/ 2511073 h 3006470"/>
                  <a:gd name="connsiteX259-18787" fmla="*/ 3400150 w 6006665"/>
                  <a:gd name="connsiteY259-18788" fmla="*/ 2538343 h 3006470"/>
                  <a:gd name="connsiteX260-18789" fmla="*/ 3350155 w 6006665"/>
                  <a:gd name="connsiteY260-18790" fmla="*/ 2570157 h 3006470"/>
                  <a:gd name="connsiteX261-18791" fmla="*/ 3342342 w 6006665"/>
                  <a:gd name="connsiteY261-18792" fmla="*/ 2567553 h 3006470"/>
                  <a:gd name="connsiteX262-18793" fmla="*/ 3338249 w 6006665"/>
                  <a:gd name="connsiteY262-18794" fmla="*/ 2570157 h 3006470"/>
                  <a:gd name="connsiteX263-18795" fmla="*/ 3290527 w 6006665"/>
                  <a:gd name="connsiteY263-18796" fmla="*/ 2554250 h 3006470"/>
                  <a:gd name="connsiteX264-18797" fmla="*/ 3259257 w 6006665"/>
                  <a:gd name="connsiteY264-18798" fmla="*/ 2554250 h 3006470"/>
                  <a:gd name="connsiteX265-18799" fmla="*/ 3247350 w 6006665"/>
                  <a:gd name="connsiteY265-18800" fmla="*/ 2554250 h 3006470"/>
                  <a:gd name="connsiteX266-18801" fmla="*/ 3231443 w 6006665"/>
                  <a:gd name="connsiteY266-18802" fmla="*/ 2538343 h 3006470"/>
                  <a:gd name="connsiteX267-18803" fmla="*/ 3213271 w 6006665"/>
                  <a:gd name="connsiteY267-18804" fmla="*/ 2533799 h 3006470"/>
                  <a:gd name="connsiteX268-18805" fmla="*/ 3168359 w 6006665"/>
                  <a:gd name="connsiteY268-18806" fmla="*/ 2570157 h 3006470"/>
                  <a:gd name="connsiteX269-18807" fmla="*/ 3120637 w 6006665"/>
                  <a:gd name="connsiteY269-18808" fmla="*/ 2581519 h 3006470"/>
                  <a:gd name="connsiteX270-18809" fmla="*/ 3082005 w 6006665"/>
                  <a:gd name="connsiteY270-18810" fmla="*/ 2597427 h 3006470"/>
                  <a:gd name="connsiteX271-18811" fmla="*/ 3074460 w 6006665"/>
                  <a:gd name="connsiteY271-18812" fmla="*/ 2595630 h 3006470"/>
                  <a:gd name="connsiteX272-18813" fmla="*/ 3070098 w 6006665"/>
                  <a:gd name="connsiteY272-18814" fmla="*/ 2597427 h 3006470"/>
                  <a:gd name="connsiteX273-18815" fmla="*/ 3022376 w 6006665"/>
                  <a:gd name="connsiteY273-18816" fmla="*/ 2586064 h 3006470"/>
                  <a:gd name="connsiteX274-18817" fmla="*/ 3000196 w 6006665"/>
                  <a:gd name="connsiteY274-18818" fmla="*/ 2586064 h 3006470"/>
                  <a:gd name="connsiteX275-18819" fmla="*/ 2988289 w 6006665"/>
                  <a:gd name="connsiteY275-18820" fmla="*/ 2586064 h 3006470"/>
                  <a:gd name="connsiteX276-18821" fmla="*/ 2967837 w 6006665"/>
                  <a:gd name="connsiteY276-18822" fmla="*/ 2554250 h 3006470"/>
                  <a:gd name="connsiteX277-18823" fmla="*/ 2929205 w 6006665"/>
                  <a:gd name="connsiteY277-18824" fmla="*/ 2526980 h 3006470"/>
                  <a:gd name="connsiteX278-18825" fmla="*/ 2902153 w 6006665"/>
                  <a:gd name="connsiteY278-18826" fmla="*/ 2523116 h 3006470"/>
                  <a:gd name="connsiteX279-18827" fmla="*/ 2861576 w 6006665"/>
                  <a:gd name="connsiteY279-18828" fmla="*/ 2526980 h 3006470"/>
                  <a:gd name="connsiteX280-18829" fmla="*/ 2822944 w 6006665"/>
                  <a:gd name="connsiteY280-18830" fmla="*/ 2538343 h 3006470"/>
                  <a:gd name="connsiteX281-18831" fmla="*/ 2818139 w 6006665"/>
                  <a:gd name="connsiteY281-18832" fmla="*/ 2536254 h 3006470"/>
                  <a:gd name="connsiteX282-18833" fmla="*/ 2811037 w 6006665"/>
                  <a:gd name="connsiteY282-18834" fmla="*/ 2538343 h 3006470"/>
                  <a:gd name="connsiteX283-18835" fmla="*/ 2758770 w 6006665"/>
                  <a:gd name="connsiteY283-18836" fmla="*/ 2515618 h 3006470"/>
                  <a:gd name="connsiteX284-18837" fmla="*/ 2751953 w 6006665"/>
                  <a:gd name="connsiteY284-18838" fmla="*/ 2472441 h 3006470"/>
                  <a:gd name="connsiteX285-18839" fmla="*/ 2708776 w 6006665"/>
                  <a:gd name="connsiteY285-18840" fmla="*/ 2456534 h 3006470"/>
                  <a:gd name="connsiteX286-18841" fmla="*/ 2676962 w 6006665"/>
                  <a:gd name="connsiteY286-18842" fmla="*/ 2451989 h 3006470"/>
                  <a:gd name="connsiteX287-18843" fmla="*/ 2642534 w 6006665"/>
                  <a:gd name="connsiteY287-18844" fmla="*/ 2430245 h 3006470"/>
                  <a:gd name="connsiteX288-18845" fmla="*/ 2609333 w 6006665"/>
                  <a:gd name="connsiteY288-18846" fmla="*/ 2488348 h 3006470"/>
                  <a:gd name="connsiteX289-18847" fmla="*/ 2625240 w 6006665"/>
                  <a:gd name="connsiteY289-18848" fmla="*/ 2522435 h 3006470"/>
                  <a:gd name="connsiteX290-18849" fmla="*/ 2586608 w 6006665"/>
                  <a:gd name="connsiteY290-18850" fmla="*/ 2558795 h 3006470"/>
                  <a:gd name="connsiteX291-18851" fmla="*/ 2577105 w 6006665"/>
                  <a:gd name="connsiteY291-18852" fmla="*/ 2556532 h 3006470"/>
                  <a:gd name="connsiteX292-18853" fmla="*/ 2574701 w 6006665"/>
                  <a:gd name="connsiteY292-18854" fmla="*/ 2558795 h 3006470"/>
                  <a:gd name="connsiteX293-18855" fmla="*/ 2526979 w 6006665"/>
                  <a:gd name="connsiteY293-18856" fmla="*/ 2547432 h 3006470"/>
                  <a:gd name="connsiteX294-18857" fmla="*/ 2490620 w 6006665"/>
                  <a:gd name="connsiteY294-18858" fmla="*/ 2542887 h 3006470"/>
                  <a:gd name="connsiteX295-18859" fmla="*/ 2463350 w 6006665"/>
                  <a:gd name="connsiteY295-18860" fmla="*/ 2515618 h 3006470"/>
                  <a:gd name="connsiteX296-18861" fmla="*/ 2436625 w 6006665"/>
                  <a:gd name="connsiteY296-18862" fmla="*/ 2515618 h 3006470"/>
                  <a:gd name="connsiteX297-18863" fmla="*/ 2424718 w 6006665"/>
                  <a:gd name="connsiteY297-18864" fmla="*/ 2515618 h 3006470"/>
                  <a:gd name="connsiteX298-18865" fmla="*/ 2398858 w 6006665"/>
                  <a:gd name="connsiteY298-18866" fmla="*/ 2502687 h 3006470"/>
                  <a:gd name="connsiteX299-18867" fmla="*/ 2350272 w 6006665"/>
                  <a:gd name="connsiteY299-18868" fmla="*/ 2526980 h 3006470"/>
                  <a:gd name="connsiteX300-18869" fmla="*/ 2282098 w 6006665"/>
                  <a:gd name="connsiteY300-18870" fmla="*/ 2574702 h 3006470"/>
                  <a:gd name="connsiteX301-18871" fmla="*/ 2238921 w 6006665"/>
                  <a:gd name="connsiteY301-18872" fmla="*/ 2586064 h 3006470"/>
                  <a:gd name="connsiteX302-18873" fmla="*/ 2227559 w 6006665"/>
                  <a:gd name="connsiteY302-18874" fmla="*/ 2590609 h 3006470"/>
                  <a:gd name="connsiteX303-18875" fmla="*/ 2193596 w 6006665"/>
                  <a:gd name="connsiteY303-18876" fmla="*/ 2555320 h 3006470"/>
                  <a:gd name="connsiteX304-18877" fmla="*/ 2157112 w 6006665"/>
                  <a:gd name="connsiteY304-18878" fmla="*/ 2558795 h 3006470"/>
                  <a:gd name="connsiteX305-18879" fmla="*/ 2145205 w 6006665"/>
                  <a:gd name="connsiteY305-18880" fmla="*/ 2558795 h 3006470"/>
                  <a:gd name="connsiteX306-18881" fmla="*/ 1811153 w 6006665"/>
                  <a:gd name="connsiteY306-18882" fmla="*/ 2295189 h 3006470"/>
                  <a:gd name="connsiteX307-18883" fmla="*/ 1748069 w 6006665"/>
                  <a:gd name="connsiteY307-18884" fmla="*/ 2333821 h 3006470"/>
                  <a:gd name="connsiteX308-18885" fmla="*/ 1711709 w 6006665"/>
                  <a:gd name="connsiteY308-18886" fmla="*/ 2338366 h 3006470"/>
                  <a:gd name="connsiteX309-18887" fmla="*/ 1711926 w 6006665"/>
                  <a:gd name="connsiteY309-18888" fmla="*/ 2336850 h 3006470"/>
                  <a:gd name="connsiteX310-18889" fmla="*/ 1699803 w 6006665"/>
                  <a:gd name="connsiteY310-18890" fmla="*/ 2338366 h 3006470"/>
                  <a:gd name="connsiteX311-18891" fmla="*/ 1704347 w 6006665"/>
                  <a:gd name="connsiteY311-18892" fmla="*/ 2306551 h 3006470"/>
                  <a:gd name="connsiteX312-18893" fmla="*/ 1662460 w 6006665"/>
                  <a:gd name="connsiteY312-18894" fmla="*/ 2288600 h 3006470"/>
                  <a:gd name="connsiteX313-18895" fmla="*/ 1629901 w 6006665"/>
                  <a:gd name="connsiteY313-18896" fmla="*/ 2302006 h 3006470"/>
                  <a:gd name="connsiteX314-18897" fmla="*/ 1629300 w 6006665"/>
                  <a:gd name="connsiteY314-18898" fmla="*/ 2297351 h 3006470"/>
                  <a:gd name="connsiteX315-18899" fmla="*/ 1617994 w 6006665"/>
                  <a:gd name="connsiteY315-18900" fmla="*/ 2302006 h 3006470"/>
                  <a:gd name="connsiteX316-18901" fmla="*/ 1608904 w 6006665"/>
                  <a:gd name="connsiteY316-18902" fmla="*/ 2231560 h 3006470"/>
                  <a:gd name="connsiteX317-18903" fmla="*/ 1552684 w 6006665"/>
                  <a:gd name="connsiteY317-18904" fmla="*/ 2221867 h 3006470"/>
                  <a:gd name="connsiteX318-18905" fmla="*/ 1518550 w 6006665"/>
                  <a:gd name="connsiteY318-18906" fmla="*/ 2247467 h 3006470"/>
                  <a:gd name="connsiteX319-18907" fmla="*/ 1425379 w 6006665"/>
                  <a:gd name="connsiteY319-18908" fmla="*/ 2267919 h 3006470"/>
                  <a:gd name="connsiteX320-18909" fmla="*/ 1409472 w 6006665"/>
                  <a:gd name="connsiteY320-18910" fmla="*/ 2286099 h 3006470"/>
                  <a:gd name="connsiteX321-18911" fmla="*/ 1270852 w 6006665"/>
                  <a:gd name="connsiteY321-18912" fmla="*/ 2306551 h 3006470"/>
                  <a:gd name="connsiteX322-18913" fmla="*/ 1254945 w 6006665"/>
                  <a:gd name="connsiteY322-18914" fmla="*/ 2327003 h 3006470"/>
                  <a:gd name="connsiteX323-18915" fmla="*/ 1282214 w 6006665"/>
                  <a:gd name="connsiteY323-18916" fmla="*/ 2370180 h 3006470"/>
                  <a:gd name="connsiteX324-18917" fmla="*/ 1243582 w 6006665"/>
                  <a:gd name="connsiteY324-18918" fmla="*/ 2386087 h 3006470"/>
                  <a:gd name="connsiteX325-18919" fmla="*/ 1254945 w 6006665"/>
                  <a:gd name="connsiteY325-18920" fmla="*/ 2404267 h 3006470"/>
                  <a:gd name="connsiteX326-18921" fmla="*/ 1216313 w 6006665"/>
                  <a:gd name="connsiteY326-18922" fmla="*/ 2429264 h 3006470"/>
                  <a:gd name="connsiteX327-18923" fmla="*/ 1275397 w 6006665"/>
                  <a:gd name="connsiteY327-18924" fmla="*/ 2472441 h 3006470"/>
                  <a:gd name="connsiteX328-18925" fmla="*/ 1270852 w 6006665"/>
                  <a:gd name="connsiteY328-18926" fmla="*/ 2499711 h 3006470"/>
                  <a:gd name="connsiteX329-18927" fmla="*/ 1259108 w 6006665"/>
                  <a:gd name="connsiteY329-18928" fmla="*/ 2498732 h 3006470"/>
                  <a:gd name="connsiteX330-18929" fmla="*/ 1258945 w 6006665"/>
                  <a:gd name="connsiteY330-18930" fmla="*/ 2499711 h 3006470"/>
                  <a:gd name="connsiteX331-18931" fmla="*/ 1215644 w 6006665"/>
                  <a:gd name="connsiteY331-18932" fmla="*/ 2496102 h 3006470"/>
                  <a:gd name="connsiteX332-18933" fmla="*/ 1204950 w 6006665"/>
                  <a:gd name="connsiteY332-18934" fmla="*/ 2511073 h 3006470"/>
                  <a:gd name="connsiteX333-18935" fmla="*/ 1196495 w 6006665"/>
                  <a:gd name="connsiteY333-18936" fmla="*/ 2506241 h 3006470"/>
                  <a:gd name="connsiteX334-18937" fmla="*/ 1193043 w 6006665"/>
                  <a:gd name="connsiteY334-18938" fmla="*/ 2511073 h 3006470"/>
                  <a:gd name="connsiteX335-18939" fmla="*/ 1145322 w 6006665"/>
                  <a:gd name="connsiteY335-18940" fmla="*/ 2483803 h 3006470"/>
                  <a:gd name="connsiteX336-18941" fmla="*/ 1098145 w 6006665"/>
                  <a:gd name="connsiteY336-18942" fmla="*/ 2483803 h 3006470"/>
                  <a:gd name="connsiteX337-18943" fmla="*/ 1061785 w 6006665"/>
                  <a:gd name="connsiteY337-18944" fmla="*/ 2511073 h 3006470"/>
                  <a:gd name="connsiteX338-18945" fmla="*/ 1055322 w 6006665"/>
                  <a:gd name="connsiteY338-18946" fmla="*/ 2506990 h 3006470"/>
                  <a:gd name="connsiteX339-18947" fmla="*/ 1049878 w 6006665"/>
                  <a:gd name="connsiteY339-18948" fmla="*/ 2511073 h 3006470"/>
                  <a:gd name="connsiteX340-18949" fmla="*/ 1006701 w 6006665"/>
                  <a:gd name="connsiteY340-18950" fmla="*/ 2483803 h 3006470"/>
                  <a:gd name="connsiteX341-18951" fmla="*/ 924893 w 6006665"/>
                  <a:gd name="connsiteY341-18952" fmla="*/ 2447444 h 3006470"/>
                  <a:gd name="connsiteX342-18953" fmla="*/ 877716 w 6006665"/>
                  <a:gd name="connsiteY342-18954" fmla="*/ 2447444 h 3006470"/>
                  <a:gd name="connsiteX343-18955" fmla="*/ 802724 w 6006665"/>
                  <a:gd name="connsiteY343-18956" fmla="*/ 2511073 h 3006470"/>
                  <a:gd name="connsiteX344-18957" fmla="*/ 798179 w 6006665"/>
                  <a:gd name="connsiteY344-18958" fmla="*/ 2554250 h 3006470"/>
                  <a:gd name="connsiteX345-18959" fmla="*/ 787406 w 6006665"/>
                  <a:gd name="connsiteY345-18960" fmla="*/ 2543477 h 3006470"/>
                  <a:gd name="connsiteX346-18961" fmla="*/ 786272 w 6006665"/>
                  <a:gd name="connsiteY346-18962" fmla="*/ 2554250 h 3006470"/>
                  <a:gd name="connsiteX347-18963" fmla="*/ 756063 w 6006665"/>
                  <a:gd name="connsiteY347-18964" fmla="*/ 2524040 h 3006470"/>
                  <a:gd name="connsiteX348-18965" fmla="*/ 732278 w 6006665"/>
                  <a:gd name="connsiteY348-18966" fmla="*/ 2581519 h 3006470"/>
                  <a:gd name="connsiteX349-18967" fmla="*/ 743640 w 6006665"/>
                  <a:gd name="connsiteY349-18968" fmla="*/ 2590609 h 3006470"/>
                  <a:gd name="connsiteX350-18969" fmla="*/ 723188 w 6006665"/>
                  <a:gd name="connsiteY350-18970" fmla="*/ 2633786 h 3006470"/>
                  <a:gd name="connsiteX351-18971" fmla="*/ 747026 w 6006665"/>
                  <a:gd name="connsiteY351-18972" fmla="*/ 2670627 h 3006470"/>
                  <a:gd name="connsiteX352-18973" fmla="*/ 763548 w 6006665"/>
                  <a:gd name="connsiteY352-18974" fmla="*/ 2667873 h 3006470"/>
                  <a:gd name="connsiteX353-18975" fmla="*/ 764871 w 6006665"/>
                  <a:gd name="connsiteY353-18976" fmla="*/ 2669637 h 3006470"/>
                  <a:gd name="connsiteX354-18977" fmla="*/ 775455 w 6006665"/>
                  <a:gd name="connsiteY354-18978" fmla="*/ 2667873 h 3006470"/>
                  <a:gd name="connsiteX355-18979" fmla="*/ 802724 w 6006665"/>
                  <a:gd name="connsiteY355-18980" fmla="*/ 2704232 h 3006470"/>
                  <a:gd name="connsiteX356-18981" fmla="*/ 798179 w 6006665"/>
                  <a:gd name="connsiteY356-18982" fmla="*/ 2731502 h 3006470"/>
                  <a:gd name="connsiteX357-18983" fmla="*/ 818632 w 6006665"/>
                  <a:gd name="connsiteY357-18984" fmla="*/ 2742864 h 3006470"/>
                  <a:gd name="connsiteX358-18985" fmla="*/ 802724 w 6006665"/>
                  <a:gd name="connsiteY358-18986" fmla="*/ 2774679 h 3006470"/>
                  <a:gd name="connsiteX359-18987" fmla="*/ 766365 w 6006665"/>
                  <a:gd name="connsiteY359-18988" fmla="*/ 2779224 h 3006470"/>
                  <a:gd name="connsiteX360-18989" fmla="*/ 727733 w 6006665"/>
                  <a:gd name="connsiteY360-18990" fmla="*/ 2838308 h 3006470"/>
                  <a:gd name="connsiteX361-18991" fmla="*/ 759548 w 6006665"/>
                  <a:gd name="connsiteY361-18992" fmla="*/ 2881485 h 3006470"/>
                  <a:gd name="connsiteX362-18993" fmla="*/ 759548 w 6006665"/>
                  <a:gd name="connsiteY362-18994" fmla="*/ 2920116 h 3006470"/>
                  <a:gd name="connsiteX363-18995" fmla="*/ 798179 w 6006665"/>
                  <a:gd name="connsiteY363-18996" fmla="*/ 2979201 h 3006470"/>
                  <a:gd name="connsiteX364-18997" fmla="*/ 775455 w 6006665"/>
                  <a:gd name="connsiteY364-18998" fmla="*/ 2995108 h 3006470"/>
                  <a:gd name="connsiteX365-18999" fmla="*/ 770910 w 6006665"/>
                  <a:gd name="connsiteY365-19000" fmla="*/ 3006470 h 3006470"/>
                  <a:gd name="connsiteX366-19001" fmla="*/ 759003 w 6006665"/>
                  <a:gd name="connsiteY366-19002" fmla="*/ 3006470 h 3006470"/>
                  <a:gd name="connsiteX367-19003" fmla="*/ 755003 w 6006665"/>
                  <a:gd name="connsiteY367-19004" fmla="*/ 3006470 h 3006470"/>
                  <a:gd name="connsiteX368-19005" fmla="*/ 743096 w 6006665"/>
                  <a:gd name="connsiteY368-19006" fmla="*/ 3006470 h 3006470"/>
                  <a:gd name="connsiteX369-19007" fmla="*/ 715826 w 6006665"/>
                  <a:gd name="connsiteY369-19008" fmla="*/ 2972383 h 3006470"/>
                  <a:gd name="connsiteX370-19009" fmla="*/ 704464 w 6006665"/>
                  <a:gd name="connsiteY370-19010" fmla="*/ 2972383 h 3006470"/>
                  <a:gd name="connsiteX371-19011" fmla="*/ 684012 w 6006665"/>
                  <a:gd name="connsiteY371-19012" fmla="*/ 2963293 h 3006470"/>
                  <a:gd name="connsiteX372-19013" fmla="*/ 672649 w 6006665"/>
                  <a:gd name="connsiteY372-19014" fmla="*/ 2940569 h 3006470"/>
                  <a:gd name="connsiteX373-19015" fmla="*/ 645222 w 6006665"/>
                  <a:gd name="connsiteY373-19016" fmla="*/ 2932732 h 3006470"/>
                  <a:gd name="connsiteX374-19017" fmla="*/ 625472 w 6006665"/>
                  <a:gd name="connsiteY374-19018" fmla="*/ 2936024 h 3006470"/>
                  <a:gd name="connsiteX375-19019" fmla="*/ 623771 w 6006665"/>
                  <a:gd name="connsiteY375-19020" fmla="*/ 2934323 h 3006470"/>
                  <a:gd name="connsiteX376-19021" fmla="*/ 613565 w 6006665"/>
                  <a:gd name="connsiteY376-19022" fmla="*/ 2936024 h 3006470"/>
                  <a:gd name="connsiteX377-19023" fmla="*/ 609020 w 6006665"/>
                  <a:gd name="connsiteY377-19024" fmla="*/ 2931479 h 3006470"/>
                  <a:gd name="connsiteX378-19025" fmla="*/ 559026 w 6006665"/>
                  <a:gd name="connsiteY378-19026" fmla="*/ 2904209 h 3006470"/>
                  <a:gd name="connsiteX379-19027" fmla="*/ 506760 w 6006665"/>
                  <a:gd name="connsiteY379-19028" fmla="*/ 2897392 h 3006470"/>
                  <a:gd name="connsiteX380-19029" fmla="*/ 483280 w 6006665"/>
                  <a:gd name="connsiteY380-19030" fmla="*/ 2890683 h 3006470"/>
                  <a:gd name="connsiteX381-19031" fmla="*/ 480035 w 6006665"/>
                  <a:gd name="connsiteY381-19032" fmla="*/ 2892847 h 3006470"/>
                  <a:gd name="connsiteX382-19033" fmla="*/ 475042 w 6006665"/>
                  <a:gd name="connsiteY382-19034" fmla="*/ 2888329 h 3006470"/>
                  <a:gd name="connsiteX383-19035" fmla="*/ 474945 w 6006665"/>
                  <a:gd name="connsiteY383-19036" fmla="*/ 2888302 h 3006470"/>
                  <a:gd name="connsiteX384-19037" fmla="*/ 468128 w 6006665"/>
                  <a:gd name="connsiteY384-19038" fmla="*/ 2892847 h 3006470"/>
                  <a:gd name="connsiteX385-19039" fmla="*/ 420406 w 6006665"/>
                  <a:gd name="connsiteY385-19040" fmla="*/ 2849670 h 3006470"/>
                  <a:gd name="connsiteX386-19041" fmla="*/ 381774 w 6006665"/>
                  <a:gd name="connsiteY386-19042" fmla="*/ 2833763 h 3006470"/>
                  <a:gd name="connsiteX387-19043" fmla="*/ 349960 w 6006665"/>
                  <a:gd name="connsiteY387-19044" fmla="*/ 2801948 h 3006470"/>
                  <a:gd name="connsiteX388-19045" fmla="*/ 377229 w 6006665"/>
                  <a:gd name="connsiteY388-19046" fmla="*/ 2795131 h 3006470"/>
                  <a:gd name="connsiteX389-19047" fmla="*/ 404499 w 6006665"/>
                  <a:gd name="connsiteY389-19048" fmla="*/ 2747409 h 3006470"/>
                  <a:gd name="connsiteX390-19049" fmla="*/ 388591 w 6006665"/>
                  <a:gd name="connsiteY390-19050" fmla="*/ 2731502 h 3006470"/>
                  <a:gd name="connsiteX391-19051" fmla="*/ 440858 w 6006665"/>
                  <a:gd name="connsiteY391-19052" fmla="*/ 2704232 h 3006470"/>
                  <a:gd name="connsiteX392-19053" fmla="*/ 440858 w 6006665"/>
                  <a:gd name="connsiteY392-19054" fmla="*/ 2701176 h 3006470"/>
                  <a:gd name="connsiteX393-19055" fmla="*/ 416406 w 6006665"/>
                  <a:gd name="connsiteY393-19056" fmla="*/ 2704232 h 3006470"/>
                  <a:gd name="connsiteX394-19057" fmla="*/ 416406 w 6006665"/>
                  <a:gd name="connsiteY394-19058" fmla="*/ 2702744 h 3006470"/>
                  <a:gd name="connsiteX395-19059" fmla="*/ 404499 w 6006665"/>
                  <a:gd name="connsiteY395-19060" fmla="*/ 2704232 h 3006470"/>
                  <a:gd name="connsiteX396-19061" fmla="*/ 404499 w 6006665"/>
                  <a:gd name="connsiteY396-19062" fmla="*/ 2683780 h 3006470"/>
                  <a:gd name="connsiteX397-19063" fmla="*/ 424951 w 6006665"/>
                  <a:gd name="connsiteY397-19064" fmla="*/ 2667873 h 3006470"/>
                  <a:gd name="connsiteX398-19065" fmla="*/ 463583 w 6006665"/>
                  <a:gd name="connsiteY398-19066" fmla="*/ 2661056 h 3006470"/>
                  <a:gd name="connsiteX399-19067" fmla="*/ 468128 w 6006665"/>
                  <a:gd name="connsiteY399-19068" fmla="*/ 2645148 h 3006470"/>
                  <a:gd name="connsiteX400-19069" fmla="*/ 456765 w 6006665"/>
                  <a:gd name="connsiteY400-19070" fmla="*/ 2613334 h 3006470"/>
                  <a:gd name="connsiteX401-19071" fmla="*/ 474945 w 6006665"/>
                  <a:gd name="connsiteY401-19072" fmla="*/ 2586064 h 3006470"/>
                  <a:gd name="connsiteX402-19073" fmla="*/ 474945 w 6006665"/>
                  <a:gd name="connsiteY402-19074" fmla="*/ 2565612 h 3006470"/>
                  <a:gd name="connsiteX403-19075" fmla="*/ 420406 w 6006665"/>
                  <a:gd name="connsiteY403-19076" fmla="*/ 2547432 h 3006470"/>
                  <a:gd name="connsiteX404-19077" fmla="*/ 409588 w 6006665"/>
                  <a:gd name="connsiteY404-19078" fmla="*/ 2547432 h 3006470"/>
                  <a:gd name="connsiteX405-19079" fmla="*/ 397681 w 6006665"/>
                  <a:gd name="connsiteY405-19080" fmla="*/ 2547432 h 3006470"/>
                  <a:gd name="connsiteX406-19081" fmla="*/ 379485 w 6006665"/>
                  <a:gd name="connsiteY406-19082" fmla="*/ 2525193 h 3006470"/>
                  <a:gd name="connsiteX407-19083" fmla="*/ 357322 w 6006665"/>
                  <a:gd name="connsiteY407-19084" fmla="*/ 2531525 h 3006470"/>
                  <a:gd name="connsiteX408-19085" fmla="*/ 352842 w 6006665"/>
                  <a:gd name="connsiteY408-19086" fmla="*/ 2529403 h 3006470"/>
                  <a:gd name="connsiteX409-19087" fmla="*/ 345415 w 6006665"/>
                  <a:gd name="connsiteY409-19088" fmla="*/ 2531525 h 3006470"/>
                  <a:gd name="connsiteX410-19089" fmla="*/ 302238 w 6006665"/>
                  <a:gd name="connsiteY410-19090" fmla="*/ 2511073 h 3006470"/>
                  <a:gd name="connsiteX411-19091" fmla="*/ 302238 w 6006665"/>
                  <a:gd name="connsiteY411-19092" fmla="*/ 2499711 h 3006470"/>
                  <a:gd name="connsiteX412-19093" fmla="*/ 286331 w 6006665"/>
                  <a:gd name="connsiteY412-19094" fmla="*/ 2472441 h 3006470"/>
                  <a:gd name="connsiteX413-19095" fmla="*/ 270968 w 6006665"/>
                  <a:gd name="connsiteY413-19096" fmla="*/ 2472441 h 3006470"/>
                  <a:gd name="connsiteX414-19097" fmla="*/ 259061 w 6006665"/>
                  <a:gd name="connsiteY414-19098" fmla="*/ 2472441 h 3006470"/>
                  <a:gd name="connsiteX415-19099" fmla="*/ 254516 w 6006665"/>
                  <a:gd name="connsiteY415-19100" fmla="*/ 2456534 h 3006470"/>
                  <a:gd name="connsiteX416-19101" fmla="*/ 263606 w 6006665"/>
                  <a:gd name="connsiteY416-19102" fmla="*/ 2440627 h 3006470"/>
                  <a:gd name="connsiteX417-19103" fmla="*/ 243991 w 6006665"/>
                  <a:gd name="connsiteY417-19104" fmla="*/ 2410114 h 3006470"/>
                  <a:gd name="connsiteX418-19105" fmla="*/ 216429 w 6006665"/>
                  <a:gd name="connsiteY418-19106" fmla="*/ 2413357 h 3006470"/>
                  <a:gd name="connsiteX419-19107" fmla="*/ 212956 w 6006665"/>
                  <a:gd name="connsiteY419-19108" fmla="*/ 2412365 h 3006470"/>
                  <a:gd name="connsiteX420-19109" fmla="*/ 204522 w 6006665"/>
                  <a:gd name="connsiteY420-19110" fmla="*/ 2413357 h 3006470"/>
                  <a:gd name="connsiteX421-19111" fmla="*/ 199623 w 6006665"/>
                  <a:gd name="connsiteY421-19112" fmla="*/ 2411957 h 3006470"/>
                  <a:gd name="connsiteX422-19113" fmla="*/ 195977 w 6006665"/>
                  <a:gd name="connsiteY422-19114" fmla="*/ 2424719 h 3006470"/>
                  <a:gd name="connsiteX423-19115" fmla="*/ 184968 w 6006665"/>
                  <a:gd name="connsiteY423-19116" fmla="*/ 2421574 h 3006470"/>
                  <a:gd name="connsiteX424-19117" fmla="*/ 184070 w 6006665"/>
                  <a:gd name="connsiteY424-19118" fmla="*/ 2424719 h 3006470"/>
                  <a:gd name="connsiteX425-19119" fmla="*/ 168163 w 6006665"/>
                  <a:gd name="connsiteY425-19120" fmla="*/ 2420184 h 3006470"/>
                  <a:gd name="connsiteX426-19121" fmla="*/ 156800 w 6006665"/>
                  <a:gd name="connsiteY426-19122" fmla="*/ 2381542 h 3006470"/>
                  <a:gd name="connsiteX427-19123" fmla="*/ 152255 w 6006665"/>
                  <a:gd name="connsiteY427-19124" fmla="*/ 2365635 h 3006470"/>
                  <a:gd name="connsiteX428-19125" fmla="*/ 156800 w 6006665"/>
                  <a:gd name="connsiteY428-19126" fmla="*/ 2361090 h 3006470"/>
                  <a:gd name="connsiteX429-19127" fmla="*/ 168707 w 6006665"/>
                  <a:gd name="connsiteY429-19128" fmla="*/ 2361090 h 3006470"/>
                  <a:gd name="connsiteX430-19129" fmla="*/ 188615 w 6006665"/>
                  <a:gd name="connsiteY430-19130" fmla="*/ 2361090 h 3006470"/>
                  <a:gd name="connsiteX431-19131" fmla="*/ 199977 w 6006665"/>
                  <a:gd name="connsiteY431-19132" fmla="*/ 2349728 h 3006470"/>
                  <a:gd name="connsiteX432-19133" fmla="*/ 188615 w 6006665"/>
                  <a:gd name="connsiteY432-19134" fmla="*/ 2327003 h 3006470"/>
                  <a:gd name="connsiteX433-19135" fmla="*/ 168163 w 6006665"/>
                  <a:gd name="connsiteY433-19136" fmla="*/ 2317914 h 3006470"/>
                  <a:gd name="connsiteX434-19137" fmla="*/ 168163 w 6006665"/>
                  <a:gd name="connsiteY434-19138" fmla="*/ 2311096 h 3006470"/>
                  <a:gd name="connsiteX435-19139" fmla="*/ 152255 w 6006665"/>
                  <a:gd name="connsiteY435-19140" fmla="*/ 2295189 h 3006470"/>
                  <a:gd name="connsiteX436-19141" fmla="*/ 129531 w 6006665"/>
                  <a:gd name="connsiteY436-19142" fmla="*/ 2258829 h 3006470"/>
                  <a:gd name="connsiteX437-19143" fmla="*/ 140893 w 6006665"/>
                  <a:gd name="connsiteY437-19144" fmla="*/ 2236105 h 3006470"/>
                  <a:gd name="connsiteX438-19145" fmla="*/ 136348 w 6006665"/>
                  <a:gd name="connsiteY438-19146" fmla="*/ 2208835 h 3006470"/>
                  <a:gd name="connsiteX439-19147" fmla="*/ 103789 w 6006665"/>
                  <a:gd name="connsiteY439-19148" fmla="*/ 2195428 h 3006470"/>
                  <a:gd name="connsiteX440-19149" fmla="*/ 93716 w 6006665"/>
                  <a:gd name="connsiteY440-19150" fmla="*/ 2199745 h 3006470"/>
                  <a:gd name="connsiteX441-19151" fmla="*/ 91868 w 6006665"/>
                  <a:gd name="connsiteY441-19152" fmla="*/ 2195434 h 3006470"/>
                  <a:gd name="connsiteX442-19153" fmla="*/ 81809 w 6006665"/>
                  <a:gd name="connsiteY442-19154" fmla="*/ 2199745 h 3006470"/>
                  <a:gd name="connsiteX443-19155" fmla="*/ 74992 w 6006665"/>
                  <a:gd name="connsiteY443-19156" fmla="*/ 2183838 h 3006470"/>
                  <a:gd name="connsiteX444-19157" fmla="*/ 34087 w 6006665"/>
                  <a:gd name="connsiteY444-19158" fmla="*/ 2172476 h 3006470"/>
                  <a:gd name="connsiteX445-19159" fmla="*/ 22725 w 6006665"/>
                  <a:gd name="connsiteY445-19160" fmla="*/ 2129299 h 3006470"/>
                  <a:gd name="connsiteX446-19161" fmla="*/ 22725 w 6006665"/>
                  <a:gd name="connsiteY446-19162" fmla="*/ 2097484 h 3006470"/>
                  <a:gd name="connsiteX447-19163" fmla="*/ 0 w 6006665"/>
                  <a:gd name="connsiteY447-19164" fmla="*/ 2081577 h 3006470"/>
                  <a:gd name="connsiteX448-19165" fmla="*/ 15907 w 6006665"/>
                  <a:gd name="connsiteY448-19166" fmla="*/ 2058853 h 3006470"/>
                  <a:gd name="connsiteX449-19167" fmla="*/ 6818 w 6006665"/>
                  <a:gd name="connsiteY449-19168" fmla="*/ 1995224 h 3006470"/>
                  <a:gd name="connsiteX450-19169" fmla="*/ 34087 w 6006665"/>
                  <a:gd name="connsiteY450-19170" fmla="*/ 1952047 h 3006470"/>
                  <a:gd name="connsiteX451-19171" fmla="*/ 27270 w 6006665"/>
                  <a:gd name="connsiteY451-19172" fmla="*/ 1940685 h 3006470"/>
                  <a:gd name="connsiteX452-19173" fmla="*/ 70447 w 6006665"/>
                  <a:gd name="connsiteY452-19174" fmla="*/ 1902053 h 3006470"/>
                  <a:gd name="connsiteX453-19175" fmla="*/ 27270 w 6006665"/>
                  <a:gd name="connsiteY453-19176" fmla="*/ 1865693 h 3006470"/>
                  <a:gd name="connsiteX454-19177" fmla="*/ 109078 w 6006665"/>
                  <a:gd name="connsiteY454-19178" fmla="*/ 1767977 h 3006470"/>
                  <a:gd name="connsiteX455-19179" fmla="*/ 145438 w 6006665"/>
                  <a:gd name="connsiteY455-19180" fmla="*/ 1724800 h 3006470"/>
                  <a:gd name="connsiteX456-19181" fmla="*/ 156800 w 6006665"/>
                  <a:gd name="connsiteY456-19182" fmla="*/ 1681624 h 3006470"/>
                  <a:gd name="connsiteX457-19183" fmla="*/ 102261 w 6006665"/>
                  <a:gd name="connsiteY457-19184" fmla="*/ 1629357 h 3006470"/>
                  <a:gd name="connsiteX458-19185" fmla="*/ 118168 w 6006665"/>
                  <a:gd name="connsiteY458-19186" fmla="*/ 1574818 h 3006470"/>
                  <a:gd name="connsiteX459-19187" fmla="*/ 86354 w 6006665"/>
                  <a:gd name="connsiteY459-19188" fmla="*/ 1511189 h 3006470"/>
                  <a:gd name="connsiteX460-19189" fmla="*/ 109078 w 6006665"/>
                  <a:gd name="connsiteY460-19190" fmla="*/ 1436197 h 3006470"/>
                  <a:gd name="connsiteX461-19191" fmla="*/ 70447 w 6006665"/>
                  <a:gd name="connsiteY461-19192" fmla="*/ 1333936 h 3006470"/>
                  <a:gd name="connsiteX462-19193" fmla="*/ 102261 w 6006665"/>
                  <a:gd name="connsiteY462-19194" fmla="*/ 1263490 h 3006470"/>
                  <a:gd name="connsiteX463-19195" fmla="*/ 43177 w 6006665"/>
                  <a:gd name="connsiteY463-19196" fmla="*/ 1197589 h 3006470"/>
                  <a:gd name="connsiteX464-19197" fmla="*/ 49994 w 6006665"/>
                  <a:gd name="connsiteY464-19198" fmla="*/ 1122597 h 3006470"/>
                  <a:gd name="connsiteX465-19199" fmla="*/ 81809 w 6006665"/>
                  <a:gd name="connsiteY465-19200" fmla="*/ 1118052 h 3006470"/>
                  <a:gd name="connsiteX466-19201" fmla="*/ 145438 w 6006665"/>
                  <a:gd name="connsiteY466-19202" fmla="*/ 1074876 h 3006470"/>
                  <a:gd name="connsiteX467-19203" fmla="*/ 184070 w 6006665"/>
                  <a:gd name="connsiteY467-19204" fmla="*/ 1036244 h 3006470"/>
                  <a:gd name="connsiteX468-19205" fmla="*/ 189699 w 6006665"/>
                  <a:gd name="connsiteY468-19206" fmla="*/ 1042522 h 3006470"/>
                  <a:gd name="connsiteX469-19207" fmla="*/ 195977 w 6006665"/>
                  <a:gd name="connsiteY469-19208" fmla="*/ 1036244 h 3006470"/>
                  <a:gd name="connsiteX470-19209" fmla="*/ 255061 w 6006665"/>
                  <a:gd name="connsiteY470-19210" fmla="*/ 1102145 h 3006470"/>
                  <a:gd name="connsiteX471-19211" fmla="*/ 350504 w 6006665"/>
                  <a:gd name="connsiteY471-19212" fmla="*/ 1122597 h 3006470"/>
                  <a:gd name="connsiteX472-19213" fmla="*/ 491397 w 6006665"/>
                  <a:gd name="connsiteY472-19214" fmla="*/ 1236221 h 3006470"/>
                  <a:gd name="connsiteX473-19215" fmla="*/ 523211 w 6006665"/>
                  <a:gd name="connsiteY473-19216" fmla="*/ 1283942 h 3006470"/>
                  <a:gd name="connsiteX474-19217" fmla="*/ 523211 w 6006665"/>
                  <a:gd name="connsiteY474-19218" fmla="*/ 1343026 h 3006470"/>
                  <a:gd name="connsiteX475-19219" fmla="*/ 486852 w 6006665"/>
                  <a:gd name="connsiteY475-19220" fmla="*/ 1397565 h 3006470"/>
                  <a:gd name="connsiteX476-19221" fmla="*/ 420951 w 6006665"/>
                  <a:gd name="connsiteY476-19222" fmla="*/ 1418018 h 3006470"/>
                  <a:gd name="connsiteX477-19223" fmla="*/ 415909 w 6006665"/>
                  <a:gd name="connsiteY477-19224" fmla="*/ 1415887 h 3006470"/>
                  <a:gd name="connsiteX478-19225" fmla="*/ 409044 w 6006665"/>
                  <a:gd name="connsiteY478-19226" fmla="*/ 1418018 h 3006470"/>
                  <a:gd name="connsiteX479-19227" fmla="*/ 252950 w 6006665"/>
                  <a:gd name="connsiteY479-19228" fmla="*/ 1352062 h 3006470"/>
                  <a:gd name="connsiteX480-19229" fmla="*/ 232336 w 6006665"/>
                  <a:gd name="connsiteY480-19230" fmla="*/ 1358934 h 3006470"/>
                  <a:gd name="connsiteX481-19231" fmla="*/ 291420 w 6006665"/>
                  <a:gd name="connsiteY481-19232" fmla="*/ 1429380 h 3006470"/>
                  <a:gd name="connsiteX482-19233" fmla="*/ 291420 w 6006665"/>
                  <a:gd name="connsiteY482-19234" fmla="*/ 1468012 h 3006470"/>
                  <a:gd name="connsiteX483-19235" fmla="*/ 298238 w 6006665"/>
                  <a:gd name="connsiteY483-19236" fmla="*/ 1554366 h 3006470"/>
                  <a:gd name="connsiteX484-19237" fmla="*/ 345959 w 6006665"/>
                  <a:gd name="connsiteY484-19238" fmla="*/ 1586180 h 3006470"/>
                  <a:gd name="connsiteX485-19239" fmla="*/ 362087 w 6006665"/>
                  <a:gd name="connsiteY485-19240" fmla="*/ 1595588 h 3006470"/>
                  <a:gd name="connsiteX486-19241" fmla="*/ 365867 w 6006665"/>
                  <a:gd name="connsiteY486-19242" fmla="*/ 1563455 h 3006470"/>
                  <a:gd name="connsiteX487-19243" fmla="*/ 345415 w 6006665"/>
                  <a:gd name="connsiteY487-19244" fmla="*/ 1527096 h 3006470"/>
                  <a:gd name="connsiteX488-19245" fmla="*/ 365867 w 6006665"/>
                  <a:gd name="connsiteY488-19246" fmla="*/ 1495281 h 3006470"/>
                  <a:gd name="connsiteX489-19247" fmla="*/ 374560 w 6006665"/>
                  <a:gd name="connsiteY489-19248" fmla="*/ 1500280 h 3006470"/>
                  <a:gd name="connsiteX490-19249" fmla="*/ 377774 w 6006665"/>
                  <a:gd name="connsiteY490-19250" fmla="*/ 1495281 h 3006470"/>
                  <a:gd name="connsiteX491-19251" fmla="*/ 461933 w 6006665"/>
                  <a:gd name="connsiteY491-19252" fmla="*/ 1543673 h 3006470"/>
                  <a:gd name="connsiteX492-19253" fmla="*/ 484035 w 6006665"/>
                  <a:gd name="connsiteY492-19254" fmla="*/ 1527096 h 3006470"/>
                  <a:gd name="connsiteX493-19255" fmla="*/ 463583 w 6006665"/>
                  <a:gd name="connsiteY493-19256" fmla="*/ 1461194 h 3006470"/>
                  <a:gd name="connsiteX494-19257" fmla="*/ 549936 w 6006665"/>
                  <a:gd name="connsiteY494-19258" fmla="*/ 1374841 h 3006470"/>
                  <a:gd name="connsiteX495-19259" fmla="*/ 559742 w 6006665"/>
                  <a:gd name="connsiteY495-19260" fmla="*/ 1376942 h 3006470"/>
                  <a:gd name="connsiteX496-19261" fmla="*/ 561843 w 6006665"/>
                  <a:gd name="connsiteY496-19262" fmla="*/ 1374841 h 3006470"/>
                  <a:gd name="connsiteX497-19263" fmla="*/ 593658 w 6006665"/>
                  <a:gd name="connsiteY497-19264" fmla="*/ 1381658 h 3006470"/>
                  <a:gd name="connsiteX498-19265" fmla="*/ 620945 w 6006665"/>
                  <a:gd name="connsiteY498-19266" fmla="*/ 1405535 h 3006470"/>
                  <a:gd name="connsiteX499-19267" fmla="*/ 640835 w 6006665"/>
                  <a:gd name="connsiteY499-19268" fmla="*/ 1349844 h 3006470"/>
                  <a:gd name="connsiteX500-19269" fmla="*/ 609020 w 6006665"/>
                  <a:gd name="connsiteY500-19270" fmla="*/ 1295305 h 3006470"/>
                  <a:gd name="connsiteX501-19271" fmla="*/ 624928 w 6006665"/>
                  <a:gd name="connsiteY501-19272" fmla="*/ 1236221 h 3006470"/>
                  <a:gd name="connsiteX502-19273" fmla="*/ 597658 w 6006665"/>
                  <a:gd name="connsiteY502-19274" fmla="*/ 1177136 h 3006470"/>
                  <a:gd name="connsiteX503-19275" fmla="*/ 611562 w 6006665"/>
                  <a:gd name="connsiteY503-19276" fmla="*/ 1181462 h 3006470"/>
                  <a:gd name="connsiteX504-19277" fmla="*/ 609565 w 6006665"/>
                  <a:gd name="connsiteY504-19278" fmla="*/ 1177136 h 3006470"/>
                  <a:gd name="connsiteX505-19279" fmla="*/ 711826 w 6006665"/>
                  <a:gd name="connsiteY505-19280" fmla="*/ 1208951 h 3006470"/>
                  <a:gd name="connsiteX506-19281" fmla="*/ 732278 w 6006665"/>
                  <a:gd name="connsiteY506-19282" fmla="*/ 1263490 h 3006470"/>
                  <a:gd name="connsiteX507-19283" fmla="*/ 684556 w 6006665"/>
                  <a:gd name="connsiteY507-19284" fmla="*/ 1274852 h 3006470"/>
                  <a:gd name="connsiteX508-19285" fmla="*/ 684556 w 6006665"/>
                  <a:gd name="connsiteY508-19286" fmla="*/ 1327119 h 3006470"/>
                  <a:gd name="connsiteX509-19287" fmla="*/ 713309 w 6006665"/>
                  <a:gd name="connsiteY509-19288" fmla="*/ 1355872 h 3006470"/>
                  <a:gd name="connsiteX510-19289" fmla="*/ 763548 w 6006665"/>
                  <a:gd name="connsiteY510-19290" fmla="*/ 1338481 h 3006470"/>
                  <a:gd name="connsiteX511-19291" fmla="*/ 770365 w 6006665"/>
                  <a:gd name="connsiteY511-19292" fmla="*/ 1279397 h 3006470"/>
                  <a:gd name="connsiteX512-19293" fmla="*/ 845357 w 6006665"/>
                  <a:gd name="connsiteY512-19294" fmla="*/ 1231676 h 3006470"/>
                  <a:gd name="connsiteX513-19295" fmla="*/ 972614 w 6006665"/>
                  <a:gd name="connsiteY513-19296" fmla="*/ 1145322 h 3006470"/>
                  <a:gd name="connsiteX514-19297" fmla="*/ 982566 w 6006665"/>
                  <a:gd name="connsiteY514-19298" fmla="*/ 1146649 h 3006470"/>
                  <a:gd name="connsiteX515-19299" fmla="*/ 984521 w 6006665"/>
                  <a:gd name="connsiteY515-19300" fmla="*/ 1145322 h 3006470"/>
                  <a:gd name="connsiteX516-19301" fmla="*/ 1018608 w 6006665"/>
                  <a:gd name="connsiteY516-19302" fmla="*/ 1149867 h 3006470"/>
                  <a:gd name="connsiteX517-19303" fmla="*/ 979977 w 6006665"/>
                  <a:gd name="connsiteY517-19304" fmla="*/ 1213496 h 3006470"/>
                  <a:gd name="connsiteX518-19305" fmla="*/ 1012666 w 6006665"/>
                  <a:gd name="connsiteY518-19306" fmla="*/ 1218657 h 3006470"/>
                  <a:gd name="connsiteX519-19307" fmla="*/ 1038516 w 6006665"/>
                  <a:gd name="connsiteY519-19308" fmla="*/ 1188499 h 3006470"/>
                  <a:gd name="connsiteX520-19309" fmla="*/ 1050423 w 6006665"/>
                  <a:gd name="connsiteY520-19310" fmla="*/ 1188499 h 3006470"/>
                  <a:gd name="connsiteX521-19311" fmla="*/ 1108962 w 6006665"/>
                  <a:gd name="connsiteY521-19312" fmla="*/ 1188499 h 3006470"/>
                  <a:gd name="connsiteX522-19313" fmla="*/ 1161229 w 6006665"/>
                  <a:gd name="connsiteY522-19314" fmla="*/ 1145322 h 3006470"/>
                  <a:gd name="connsiteX523-19315" fmla="*/ 1165711 w 6006665"/>
                  <a:gd name="connsiteY523-19316" fmla="*/ 1151456 h 3006470"/>
                  <a:gd name="connsiteX524-19317" fmla="*/ 1173136 w 6006665"/>
                  <a:gd name="connsiteY524-19318" fmla="*/ 1145322 h 3006470"/>
                  <a:gd name="connsiteX525-19319" fmla="*/ 1210035 w 6006665"/>
                  <a:gd name="connsiteY525-19320" fmla="*/ 1195815 h 3006470"/>
                  <a:gd name="connsiteX526-19321" fmla="*/ 1247583 w 6006665"/>
                  <a:gd name="connsiteY526-19322" fmla="*/ 1138505 h 3006470"/>
                  <a:gd name="connsiteX527-19323" fmla="*/ 1211223 w 6006665"/>
                  <a:gd name="connsiteY527-19324" fmla="*/ 1079421 h 3006470"/>
                  <a:gd name="connsiteX528-19325" fmla="*/ 1227130 w 6006665"/>
                  <a:gd name="connsiteY528-19326" fmla="*/ 1043061 h 3006470"/>
                  <a:gd name="connsiteX529-19327" fmla="*/ 1237665 w 6006665"/>
                  <a:gd name="connsiteY529-19328" fmla="*/ 1046199 h 3006470"/>
                  <a:gd name="connsiteX530-19329" fmla="*/ 1239037 w 6006665"/>
                  <a:gd name="connsiteY530-19330" fmla="*/ 1043061 h 3006470"/>
                  <a:gd name="connsiteX531-19331" fmla="*/ 1345843 w 6006665"/>
                  <a:gd name="connsiteY531-19332" fmla="*/ 1074876 h 3006470"/>
                  <a:gd name="connsiteX532-19333" fmla="*/ 1400382 w 6006665"/>
                  <a:gd name="connsiteY532-19334" fmla="*/ 1106690 h 3006470"/>
                  <a:gd name="connsiteX533-19335" fmla="*/ 1519756 w 6006665"/>
                  <a:gd name="connsiteY533-19336" fmla="*/ 1213274 h 3006470"/>
                  <a:gd name="connsiteX534-19337" fmla="*/ 1543003 w 6006665"/>
                  <a:gd name="connsiteY534-19338" fmla="*/ 1172592 h 3006470"/>
                  <a:gd name="connsiteX535-19339" fmla="*/ 1506643 w 6006665"/>
                  <a:gd name="connsiteY535-19340" fmla="*/ 1118052 h 3006470"/>
                  <a:gd name="connsiteX536-19341" fmla="*/ 1506643 w 6006665"/>
                  <a:gd name="connsiteY536-19342" fmla="*/ 1095328 h 3006470"/>
                  <a:gd name="connsiteX537-19343" fmla="*/ 1463467 w 6006665"/>
                  <a:gd name="connsiteY537-19344" fmla="*/ 1086238 h 3006470"/>
                  <a:gd name="connsiteX538-19345" fmla="*/ 1472556 w 6006665"/>
                  <a:gd name="connsiteY538-19346" fmla="*/ 1036244 h 3006470"/>
                  <a:gd name="connsiteX539-19347" fmla="*/ 1452104 w 6006665"/>
                  <a:gd name="connsiteY539-19348" fmla="*/ 949890 h 3006470"/>
                  <a:gd name="connsiteX540-19349" fmla="*/ 1452104 w 6006665"/>
                  <a:gd name="connsiteY540-19350" fmla="*/ 913531 h 3006470"/>
                  <a:gd name="connsiteX541-19351" fmla="*/ 1522551 w 6006665"/>
                  <a:gd name="connsiteY541-19352" fmla="*/ 811270 h 3006470"/>
                  <a:gd name="connsiteX542-19353" fmla="*/ 1543003 w 6006665"/>
                  <a:gd name="connsiteY542-19354" fmla="*/ 697647 h 3006470"/>
                  <a:gd name="connsiteX543-19355" fmla="*/ 1570272 w 6006665"/>
                  <a:gd name="connsiteY543-19356" fmla="*/ 677194 h 3006470"/>
                  <a:gd name="connsiteX544-19357" fmla="*/ 1578688 w 6006665"/>
                  <a:gd name="connsiteY544-19358" fmla="*/ 679813 h 3006470"/>
                  <a:gd name="connsiteX545-19359" fmla="*/ 1582179 w 6006665"/>
                  <a:gd name="connsiteY545-19360" fmla="*/ 677194 h 3006470"/>
                  <a:gd name="connsiteX546-19361" fmla="*/ 1684440 w 6006665"/>
                  <a:gd name="connsiteY546-19362" fmla="*/ 709009 h 3006470"/>
                  <a:gd name="connsiteX547-19363" fmla="*/ 1688985 w 6006665"/>
                  <a:gd name="connsiteY547-19364" fmla="*/ 779455 h 3006470"/>
                  <a:gd name="connsiteX548-19365" fmla="*/ 1652625 w 6006665"/>
                  <a:gd name="connsiteY548-19366" fmla="*/ 870354 h 3006470"/>
                  <a:gd name="connsiteX549-19367" fmla="*/ 1679895 w 6006665"/>
                  <a:gd name="connsiteY549-19368" fmla="*/ 908986 h 3006470"/>
                  <a:gd name="connsiteX550-19369" fmla="*/ 1688985 w 6006665"/>
                  <a:gd name="connsiteY550-19370" fmla="*/ 983977 h 3006470"/>
                  <a:gd name="connsiteX551-19371" fmla="*/ 1679895 w 6006665"/>
                  <a:gd name="connsiteY551-19372" fmla="*/ 1129415 h 3006470"/>
                  <a:gd name="connsiteX552-19373" fmla="*/ 1723072 w 6006665"/>
                  <a:gd name="connsiteY552-19374" fmla="*/ 1193044 h 3006470"/>
                  <a:gd name="connsiteX553-19375" fmla="*/ 1704892 w 6006665"/>
                  <a:gd name="connsiteY553-19376" fmla="*/ 1256673 h 3006470"/>
                  <a:gd name="connsiteX554-19377" fmla="*/ 1636718 w 6006665"/>
                  <a:gd name="connsiteY554-19378" fmla="*/ 1393021 h 3006470"/>
                  <a:gd name="connsiteX555-19379" fmla="*/ 1662494 w 6006665"/>
                  <a:gd name="connsiteY555-19380" fmla="*/ 1399465 h 3006470"/>
                  <a:gd name="connsiteX556-19381" fmla="*/ 1677078 w 6006665"/>
                  <a:gd name="connsiteY556-19382" fmla="*/ 1370296 h 3006470"/>
                  <a:gd name="connsiteX557-19383" fmla="*/ 1720255 w 6006665"/>
                  <a:gd name="connsiteY557-19384" fmla="*/ 1349844 h 3006470"/>
                  <a:gd name="connsiteX558-19385" fmla="*/ 1731617 w 6006665"/>
                  <a:gd name="connsiteY558-19386" fmla="*/ 1299850 h 3006470"/>
                  <a:gd name="connsiteX559-19387" fmla="*/ 1758887 w 6006665"/>
                  <a:gd name="connsiteY559-19388" fmla="*/ 1256673 h 3006470"/>
                  <a:gd name="connsiteX560-19389" fmla="*/ 1736162 w 6006665"/>
                  <a:gd name="connsiteY560-19390" fmla="*/ 1197589 h 3006470"/>
                  <a:gd name="connsiteX561-19391" fmla="*/ 1758887 w 6006665"/>
                  <a:gd name="connsiteY561-19392" fmla="*/ 1133960 h 3006470"/>
                  <a:gd name="connsiteX562-19393" fmla="*/ 1715710 w 6006665"/>
                  <a:gd name="connsiteY562-19394" fmla="*/ 1122597 h 3006470"/>
                  <a:gd name="connsiteX563-19395" fmla="*/ 1704347 w 6006665"/>
                  <a:gd name="connsiteY563-19396" fmla="*/ 1070331 h 3006470"/>
                  <a:gd name="connsiteX564-19397" fmla="*/ 1736162 w 6006665"/>
                  <a:gd name="connsiteY564-19398" fmla="*/ 961252 h 3006470"/>
                  <a:gd name="connsiteX565-19399" fmla="*/ 1688440 w 6006665"/>
                  <a:gd name="connsiteY565-19400" fmla="*/ 865809 h 3006470"/>
                  <a:gd name="connsiteX566-19401" fmla="*/ 1752069 w 6006665"/>
                  <a:gd name="connsiteY566-19402" fmla="*/ 788545 h 3006470"/>
                  <a:gd name="connsiteX567-19403" fmla="*/ 1747524 w 6006665"/>
                  <a:gd name="connsiteY567-19404" fmla="*/ 704464 h 3006470"/>
                  <a:gd name="connsiteX568-19405" fmla="*/ 1763431 w 6006665"/>
                  <a:gd name="connsiteY568-19406" fmla="*/ 697647 h 3006470"/>
                  <a:gd name="connsiteX569-19407" fmla="*/ 1764877 w 6006665"/>
                  <a:gd name="connsiteY569-19408" fmla="*/ 702130 h 3006470"/>
                  <a:gd name="connsiteX570-19409" fmla="*/ 1775339 w 6006665"/>
                  <a:gd name="connsiteY570-19410" fmla="*/ 697647 h 3006470"/>
                  <a:gd name="connsiteX571-19411" fmla="*/ 1798063 w 6006665"/>
                  <a:gd name="connsiteY571-19412" fmla="*/ 768093 h 3006470"/>
                  <a:gd name="connsiteX572-19413" fmla="*/ 1791454 w 6006665"/>
                  <a:gd name="connsiteY572-19414" fmla="*/ 815304 h 3006470"/>
                  <a:gd name="connsiteX573-19415" fmla="*/ 1854330 w 6006665"/>
                  <a:gd name="connsiteY573-19416" fmla="*/ 772638 h 3006470"/>
                  <a:gd name="connsiteX574-19417" fmla="*/ 1931594 w 6006665"/>
                  <a:gd name="connsiteY574-19418" fmla="*/ 763548 h 3006470"/>
                  <a:gd name="connsiteX575-19419" fmla="*/ 1932772 w 6006665"/>
                  <a:gd name="connsiteY575-19420" fmla="*/ 764810 h 3006470"/>
                  <a:gd name="connsiteX576-19421" fmla="*/ 1943501 w 6006665"/>
                  <a:gd name="connsiteY576-19422" fmla="*/ 763548 h 3006470"/>
                  <a:gd name="connsiteX577-19423" fmla="*/ 1988608 w 6006665"/>
                  <a:gd name="connsiteY577-19424" fmla="*/ 811877 h 3006470"/>
                  <a:gd name="connsiteX578-19425" fmla="*/ 1963408 w 6006665"/>
                  <a:gd name="connsiteY578-19426" fmla="*/ 736278 h 3006470"/>
                  <a:gd name="connsiteX579-19427" fmla="*/ 1963408 w 6006665"/>
                  <a:gd name="connsiteY579-19428" fmla="*/ 595386 h 3006470"/>
                  <a:gd name="connsiteX580-19429" fmla="*/ 2027037 w 6006665"/>
                  <a:gd name="connsiteY580-19430" fmla="*/ 574934 h 3006470"/>
                  <a:gd name="connsiteX581-19431" fmla="*/ 2037269 w 6006665"/>
                  <a:gd name="connsiteY581-19432" fmla="*/ 575472 h 3006470"/>
                  <a:gd name="connsiteX582-19433" fmla="*/ 2038944 w 6006665"/>
                  <a:gd name="connsiteY582-19434" fmla="*/ 574934 h 3006470"/>
                  <a:gd name="connsiteX583-19435" fmla="*/ 2115414 w 6006665"/>
                  <a:gd name="connsiteY583-19436" fmla="*/ 578958 h 3006470"/>
                  <a:gd name="connsiteX584-19437" fmla="*/ 2192927 w 6006665"/>
                  <a:gd name="connsiteY584-19438" fmla="*/ 559026 h 3006470"/>
                  <a:gd name="connsiteX585-19439" fmla="*/ 2167930 w 6006665"/>
                  <a:gd name="connsiteY585-19440" fmla="*/ 493125 h 3006470"/>
                  <a:gd name="connsiteX586-19441" fmla="*/ 2204289 w 6006665"/>
                  <a:gd name="connsiteY586-19442" fmla="*/ 402226 h 3006470"/>
                  <a:gd name="connsiteX587-19443" fmla="*/ 2247466 w 6006665"/>
                  <a:gd name="connsiteY587-19444" fmla="*/ 397681 h 3006470"/>
                  <a:gd name="connsiteX588-19445" fmla="*/ 2317913 w 6006665"/>
                  <a:gd name="connsiteY588-19446" fmla="*/ 322690 h 3006470"/>
                  <a:gd name="connsiteX589-19447" fmla="*/ 2420183 w 6006665"/>
                  <a:gd name="connsiteY589-19448" fmla="*/ 304510 h 3006470"/>
                  <a:gd name="connsiteX590-19449" fmla="*/ 2429263 w 6006665"/>
                  <a:gd name="connsiteY590-19450" fmla="*/ 263606 h 3006470"/>
                  <a:gd name="connsiteX591-19451" fmla="*/ 2526979 w 6006665"/>
                  <a:gd name="connsiteY591-19452" fmla="*/ 252244 h 3006470"/>
                  <a:gd name="connsiteX592-19453" fmla="*/ 2528058 w 6006665"/>
                  <a:gd name="connsiteY592-19454" fmla="*/ 253503 h 3006470"/>
                  <a:gd name="connsiteX593-19455" fmla="*/ 2538886 w 6006665"/>
                  <a:gd name="connsiteY593-19456" fmla="*/ 252244 h 3006470"/>
                  <a:gd name="connsiteX594-19457" fmla="*/ 2560820 w 6006665"/>
                  <a:gd name="connsiteY594-19458" fmla="*/ 277833 h 3006470"/>
                  <a:gd name="connsiteX595-19459" fmla="*/ 2640602 w 6006665"/>
                  <a:gd name="connsiteY595-19460" fmla="*/ 202249 h 3006470"/>
                  <a:gd name="connsiteX596-19461" fmla="*/ 2652509 w 6006665"/>
                  <a:gd name="connsiteY596-19462" fmla="*/ 202249 h 3006470"/>
                  <a:gd name="connsiteX597-19463" fmla="*/ 2704231 w 6006665"/>
                  <a:gd name="connsiteY597-19464" fmla="*/ 202249 h 3006470"/>
                  <a:gd name="connsiteX598-19465" fmla="*/ 2715593 w 6006665"/>
                  <a:gd name="connsiteY598-19466" fmla="*/ 134075 h 3006470"/>
                  <a:gd name="connsiteX599-19467" fmla="*/ 2751953 w 6006665"/>
                  <a:gd name="connsiteY599-19468" fmla="*/ 68174 h 3006470"/>
                  <a:gd name="connsiteX600-19469" fmla="*/ 2838307 w 6006665"/>
                  <a:gd name="connsiteY600-19470" fmla="*/ 0 h 3006470"/>
                  <a:gd name="connsiteX0-19471" fmla="*/ 1791129 w 6006665"/>
                  <a:gd name="connsiteY0-19472" fmla="*/ 817622 h 3006470"/>
                  <a:gd name="connsiteX1-19473" fmla="*/ 1782156 w 6006665"/>
                  <a:gd name="connsiteY1-19474" fmla="*/ 881716 h 3006470"/>
                  <a:gd name="connsiteX2-19475" fmla="*/ 1809554 w 6006665"/>
                  <a:gd name="connsiteY2-19476" fmla="*/ 895415 h 3006470"/>
                  <a:gd name="connsiteX3-19477" fmla="*/ 1791129 w 6006665"/>
                  <a:gd name="connsiteY3-19478" fmla="*/ 817622 h 3006470"/>
                  <a:gd name="connsiteX4-19479" fmla="*/ 2838307 w 6006665"/>
                  <a:gd name="connsiteY4-19480" fmla="*/ 0 h 3006470"/>
                  <a:gd name="connsiteX5-19481" fmla="*/ 2844246 w 6006665"/>
                  <a:gd name="connsiteY5-19482" fmla="*/ 4711 h 3006470"/>
                  <a:gd name="connsiteX6-19483" fmla="*/ 2850213 w 6006665"/>
                  <a:gd name="connsiteY6-19484" fmla="*/ 0 h 3006470"/>
                  <a:gd name="connsiteX7-19485" fmla="*/ 2916115 w 6006665"/>
                  <a:gd name="connsiteY7-19486" fmla="*/ 52267 h 3006470"/>
                  <a:gd name="connsiteX8-19487" fmla="*/ 2861576 w 6006665"/>
                  <a:gd name="connsiteY8-19488" fmla="*/ 90899 h 3006470"/>
                  <a:gd name="connsiteX9-19489" fmla="*/ 2947929 w 6006665"/>
                  <a:gd name="connsiteY9-19490" fmla="*/ 118168 h 3006470"/>
                  <a:gd name="connsiteX10-19491" fmla="*/ 2957621 w 6006665"/>
                  <a:gd name="connsiteY10-19492" fmla="*/ 186006 h 3006470"/>
                  <a:gd name="connsiteX11-19493" fmla="*/ 2979199 w 6006665"/>
                  <a:gd name="connsiteY11-19494" fmla="*/ 161345 h 3006470"/>
                  <a:gd name="connsiteX12-19495" fmla="*/ 2991106 w 6006665"/>
                  <a:gd name="connsiteY12-19496" fmla="*/ 161345 h 3006470"/>
                  <a:gd name="connsiteX13-19497" fmla="*/ 3086005 w 6006665"/>
                  <a:gd name="connsiteY13-19498" fmla="*/ 161345 h 3006470"/>
                  <a:gd name="connsiteX14-19499" fmla="*/ 3097912 w 6006665"/>
                  <a:gd name="connsiteY14-19500" fmla="*/ 161345 h 3006470"/>
                  <a:gd name="connsiteX15-19501" fmla="*/ 3179721 w 6006665"/>
                  <a:gd name="connsiteY15-19502" fmla="*/ 236336 h 3006470"/>
                  <a:gd name="connsiteX16-19503" fmla="*/ 3211535 w 6006665"/>
                  <a:gd name="connsiteY16-19504" fmla="*/ 295420 h 3006470"/>
                  <a:gd name="connsiteX17-19505" fmla="*/ 3200173 w 6006665"/>
                  <a:gd name="connsiteY17-19506" fmla="*/ 370412 h 3006470"/>
                  <a:gd name="connsiteX18-19507" fmla="*/ 3161541 w 6006665"/>
                  <a:gd name="connsiteY18-19508" fmla="*/ 413589 h 3006470"/>
                  <a:gd name="connsiteX19-19509" fmla="*/ 3066097 w 6006665"/>
                  <a:gd name="connsiteY19-19510" fmla="*/ 488580 h 3006470"/>
                  <a:gd name="connsiteX20-19511" fmla="*/ 3034283 w 6006665"/>
                  <a:gd name="connsiteY20-19512" fmla="*/ 531757 h 3006470"/>
                  <a:gd name="connsiteX21-19513" fmla="*/ 3082005 w 6006665"/>
                  <a:gd name="connsiteY21-19514" fmla="*/ 547664 h 3006470"/>
                  <a:gd name="connsiteX22-19515" fmla="*/ 3129459 w 6006665"/>
                  <a:gd name="connsiteY22-19516" fmla="*/ 575345 h 3006470"/>
                  <a:gd name="connsiteX23-19517" fmla="*/ 3156451 w 6006665"/>
                  <a:gd name="connsiteY23-19518" fmla="*/ 552209 h 3006470"/>
                  <a:gd name="connsiteX24-19519" fmla="*/ 3158460 w 6006665"/>
                  <a:gd name="connsiteY24-19520" fmla="*/ 560693 h 3006470"/>
                  <a:gd name="connsiteX25-19521" fmla="*/ 3168359 w 6006665"/>
                  <a:gd name="connsiteY25-19522" fmla="*/ 552209 h 3006470"/>
                  <a:gd name="connsiteX26-19523" fmla="*/ 3184984 w 6006665"/>
                  <a:gd name="connsiteY26-19524" fmla="*/ 622402 h 3006470"/>
                  <a:gd name="connsiteX27-19525" fmla="*/ 3192811 w 6006665"/>
                  <a:gd name="connsiteY27-19526" fmla="*/ 606748 h 3006470"/>
                  <a:gd name="connsiteX28-19527" fmla="*/ 3251895 w 6006665"/>
                  <a:gd name="connsiteY28-19528" fmla="*/ 586296 h 3006470"/>
                  <a:gd name="connsiteX29-19529" fmla="*/ 3259833 w 6006665"/>
                  <a:gd name="connsiteY29-19530" fmla="*/ 587670 h 3006470"/>
                  <a:gd name="connsiteX30-19531" fmla="*/ 3263802 w 6006665"/>
                  <a:gd name="connsiteY30-19532" fmla="*/ 586296 h 3006470"/>
                  <a:gd name="connsiteX31-19533" fmla="*/ 3381970 w 6006665"/>
                  <a:gd name="connsiteY31-19534" fmla="*/ 606748 h 3006470"/>
                  <a:gd name="connsiteX32-19535" fmla="*/ 3388787 w 6006665"/>
                  <a:gd name="connsiteY32-19536" fmla="*/ 665832 h 3006470"/>
                  <a:gd name="connsiteX33-19537" fmla="*/ 3531529 w 6006665"/>
                  <a:gd name="connsiteY33-19538" fmla="*/ 686823 h 3006470"/>
                  <a:gd name="connsiteX34-19539" fmla="*/ 3538225 w 6006665"/>
                  <a:gd name="connsiteY34-19540" fmla="*/ 590841 h 3006470"/>
                  <a:gd name="connsiteX35-19541" fmla="*/ 3549910 w 6006665"/>
                  <a:gd name="connsiteY35-19542" fmla="*/ 594028 h 3006470"/>
                  <a:gd name="connsiteX36-19543" fmla="*/ 3550132 w 6006665"/>
                  <a:gd name="connsiteY36-19544" fmla="*/ 590841 h 3006470"/>
                  <a:gd name="connsiteX37-19545" fmla="*/ 3625123 w 6006665"/>
                  <a:gd name="connsiteY37-19546" fmla="*/ 611293 h 3006470"/>
                  <a:gd name="connsiteX38-19547" fmla="*/ 3672301 w 6006665"/>
                  <a:gd name="connsiteY38-19548" fmla="*/ 611293 h 3006470"/>
                  <a:gd name="connsiteX39-19549" fmla="*/ 3684207 w 6006665"/>
                  <a:gd name="connsiteY39-19550" fmla="*/ 611293 h 3006470"/>
                  <a:gd name="connsiteX40-19551" fmla="*/ 3743291 w 6006665"/>
                  <a:gd name="connsiteY40-19552" fmla="*/ 677194 h 3006470"/>
                  <a:gd name="connsiteX41-19553" fmla="*/ 3759199 w 6006665"/>
                  <a:gd name="connsiteY41-19554" fmla="*/ 756731 h 3006470"/>
                  <a:gd name="connsiteX42-19555" fmla="*/ 3738747 w 6006665"/>
                  <a:gd name="connsiteY42-19556" fmla="*/ 806725 h 3006470"/>
                  <a:gd name="connsiteX43-19557" fmla="*/ 3786469 w 6006665"/>
                  <a:gd name="connsiteY43-19558" fmla="*/ 897623 h 3006470"/>
                  <a:gd name="connsiteX44-19559" fmla="*/ 3835603 w 6006665"/>
                  <a:gd name="connsiteY44-19560" fmla="*/ 933529 h 3006470"/>
                  <a:gd name="connsiteX45-19561" fmla="*/ 3865460 w 6006665"/>
                  <a:gd name="connsiteY45-19562" fmla="*/ 822632 h 3006470"/>
                  <a:gd name="connsiteX46-19563" fmla="*/ 3875077 w 6006665"/>
                  <a:gd name="connsiteY46-19564" fmla="*/ 831139 h 3006470"/>
                  <a:gd name="connsiteX47-19565" fmla="*/ 3877367 w 6006665"/>
                  <a:gd name="connsiteY47-19566" fmla="*/ 822632 h 3006470"/>
                  <a:gd name="connsiteX48-19567" fmla="*/ 3932151 w 6006665"/>
                  <a:gd name="connsiteY48-19568" fmla="*/ 871095 h 3006470"/>
                  <a:gd name="connsiteX49-19569" fmla="*/ 3988173 w 6006665"/>
                  <a:gd name="connsiteY49-19570" fmla="*/ 843084 h 3006470"/>
                  <a:gd name="connsiteX50-19571" fmla="*/ 3993852 w 6006665"/>
                  <a:gd name="connsiteY50-19572" fmla="*/ 846199 h 3006470"/>
                  <a:gd name="connsiteX51-19573" fmla="*/ 4000080 w 6006665"/>
                  <a:gd name="connsiteY51-19574" fmla="*/ 843084 h 3006470"/>
                  <a:gd name="connsiteX52-19575" fmla="*/ 4062426 w 6006665"/>
                  <a:gd name="connsiteY52-19576" fmla="*/ 877274 h 3006470"/>
                  <a:gd name="connsiteX53-19577" fmla="*/ 4085889 w 6006665"/>
                  <a:gd name="connsiteY53-19578" fmla="*/ 849902 h 3006470"/>
                  <a:gd name="connsiteX54-19579" fmla="*/ 4095563 w 6006665"/>
                  <a:gd name="connsiteY54-19580" fmla="*/ 852506 h 3006470"/>
                  <a:gd name="connsiteX55-19581" fmla="*/ 4097796 w 6006665"/>
                  <a:gd name="connsiteY55-19582" fmla="*/ 849902 h 3006470"/>
                  <a:gd name="connsiteX56-19583" fmla="*/ 4144150 w 6006665"/>
                  <a:gd name="connsiteY56-19584" fmla="*/ 862382 h 3006470"/>
                  <a:gd name="connsiteX57-19585" fmla="*/ 4117703 w 6006665"/>
                  <a:gd name="connsiteY57-19586" fmla="*/ 752186 h 3006470"/>
                  <a:gd name="connsiteX58-19587" fmla="*/ 4165425 w 6006665"/>
                  <a:gd name="connsiteY58-19588" fmla="*/ 697647 h 3006470"/>
                  <a:gd name="connsiteX59-19589" fmla="*/ 4175231 w 6006665"/>
                  <a:gd name="connsiteY59-19590" fmla="*/ 700048 h 3006470"/>
                  <a:gd name="connsiteX60-19591" fmla="*/ 4177332 w 6006665"/>
                  <a:gd name="connsiteY60-19592" fmla="*/ 697647 h 3006470"/>
                  <a:gd name="connsiteX61-19593" fmla="*/ 4511384 w 6006665"/>
                  <a:gd name="connsiteY61-19594" fmla="*/ 779455 h 3006470"/>
                  <a:gd name="connsiteX62-19595" fmla="*/ 4543199 w 6006665"/>
                  <a:gd name="connsiteY62-19596" fmla="*/ 849902 h 3006470"/>
                  <a:gd name="connsiteX63-19597" fmla="*/ 4639242 w 6006665"/>
                  <a:gd name="connsiteY63-19598" fmla="*/ 932544 h 3006470"/>
                  <a:gd name="connsiteX64-19599" fmla="*/ 4774445 w 6006665"/>
                  <a:gd name="connsiteY64-19600" fmla="*/ 913531 h 3006470"/>
                  <a:gd name="connsiteX65-19601" fmla="*/ 4778496 w 6006665"/>
                  <a:gd name="connsiteY65-19602" fmla="*/ 914635 h 3006470"/>
                  <a:gd name="connsiteX66-19603" fmla="*/ 4786352 w 6006665"/>
                  <a:gd name="connsiteY66-19604" fmla="*/ 913531 h 3006470"/>
                  <a:gd name="connsiteX67-19605" fmla="*/ 4861343 w 6006665"/>
                  <a:gd name="connsiteY67-19606" fmla="*/ 933983 h 3006470"/>
                  <a:gd name="connsiteX68-19607" fmla="*/ 4893158 w 6006665"/>
                  <a:gd name="connsiteY68-19608" fmla="*/ 977160 h 3006470"/>
                  <a:gd name="connsiteX69-19609" fmla="*/ 4888613 w 6006665"/>
                  <a:gd name="connsiteY69-19610" fmla="*/ 1058968 h 3006470"/>
                  <a:gd name="connsiteX70-19611" fmla="*/ 4927677 w 6006665"/>
                  <a:gd name="connsiteY70-19612" fmla="*/ 1083640 h 3006470"/>
                  <a:gd name="connsiteX71-19613" fmla="*/ 4967605 w 6006665"/>
                  <a:gd name="connsiteY71-19614" fmla="*/ 1070331 h 3006470"/>
                  <a:gd name="connsiteX72-19615" fmla="*/ 5038051 w 6006665"/>
                  <a:gd name="connsiteY72-19616" fmla="*/ 1063513 h 3006470"/>
                  <a:gd name="connsiteX73-19617" fmla="*/ 5040730 w 6006665"/>
                  <a:gd name="connsiteY73-19618" fmla="*/ 1064406 h 3006470"/>
                  <a:gd name="connsiteX74-19619" fmla="*/ 5049958 w 6006665"/>
                  <a:gd name="connsiteY74-19620" fmla="*/ 1063513 h 3006470"/>
                  <a:gd name="connsiteX75-19621" fmla="*/ 5114249 w 6006665"/>
                  <a:gd name="connsiteY75-19622" fmla="*/ 1084944 h 3006470"/>
                  <a:gd name="connsiteX76-19623" fmla="*/ 5176671 w 6006665"/>
                  <a:gd name="connsiteY76-19624" fmla="*/ 1074876 h 3006470"/>
                  <a:gd name="connsiteX77-19625" fmla="*/ 5177801 w 6006665"/>
                  <a:gd name="connsiteY77-19626" fmla="*/ 1076614 h 3006470"/>
                  <a:gd name="connsiteX78-19627" fmla="*/ 5188578 w 6006665"/>
                  <a:gd name="connsiteY78-19628" fmla="*/ 1074876 h 3006470"/>
                  <a:gd name="connsiteX79-19629" fmla="*/ 5243719 w 6006665"/>
                  <a:gd name="connsiteY79-19630" fmla="*/ 1159707 h 3006470"/>
                  <a:gd name="connsiteX80-19631" fmla="*/ 5283477 w 6006665"/>
                  <a:gd name="connsiteY80-19632" fmla="*/ 1129415 h 3006470"/>
                  <a:gd name="connsiteX81-19633" fmla="*/ 5258480 w 6006665"/>
                  <a:gd name="connsiteY81-19634" fmla="*/ 1063513 h 3006470"/>
                  <a:gd name="connsiteX82-19635" fmla="*/ 5267570 w 6006665"/>
                  <a:gd name="connsiteY82-19636" fmla="*/ 1015792 h 3006470"/>
                  <a:gd name="connsiteX83-19637" fmla="*/ 5278896 w 6006665"/>
                  <a:gd name="connsiteY83-19638" fmla="*/ 1018841 h 3006470"/>
                  <a:gd name="connsiteX84-19639" fmla="*/ 5279477 w 6006665"/>
                  <a:gd name="connsiteY84-19640" fmla="*/ 1015792 h 3006470"/>
                  <a:gd name="connsiteX85-19641" fmla="*/ 5395510 w 6006665"/>
                  <a:gd name="connsiteY85-19642" fmla="*/ 1047031 h 3006470"/>
                  <a:gd name="connsiteX86-19643" fmla="*/ 5463001 w 6006665"/>
                  <a:gd name="connsiteY86-19644" fmla="*/ 1043061 h 3006470"/>
                  <a:gd name="connsiteX87-19645" fmla="*/ 5464386 w 6006665"/>
                  <a:gd name="connsiteY87-19646" fmla="*/ 1043680 h 3006470"/>
                  <a:gd name="connsiteX88-19647" fmla="*/ 5474909 w 6006665"/>
                  <a:gd name="connsiteY88-19648" fmla="*/ 1043061 h 3006470"/>
                  <a:gd name="connsiteX89-19649" fmla="*/ 5581715 w 6006665"/>
                  <a:gd name="connsiteY89-19650" fmla="*/ 1090783 h 3006470"/>
                  <a:gd name="connsiteX90-19651" fmla="*/ 5633981 w 6006665"/>
                  <a:gd name="connsiteY90-19652" fmla="*/ 1133960 h 3006470"/>
                  <a:gd name="connsiteX91-19653" fmla="*/ 5720335 w 6006665"/>
                  <a:gd name="connsiteY91-19654" fmla="*/ 1213496 h 3006470"/>
                  <a:gd name="connsiteX92-19655" fmla="*/ 5822595 w 6006665"/>
                  <a:gd name="connsiteY92-19656" fmla="*/ 1311212 h 3006470"/>
                  <a:gd name="connsiteX93-19657" fmla="*/ 5818051 w 6006665"/>
                  <a:gd name="connsiteY93-19658" fmla="*/ 1365751 h 3006470"/>
                  <a:gd name="connsiteX94-19659" fmla="*/ 5825679 w 6006665"/>
                  <a:gd name="connsiteY94-19660" fmla="*/ 1373379 h 3006470"/>
                  <a:gd name="connsiteX95-19661" fmla="*/ 5822051 w 6006665"/>
                  <a:gd name="connsiteY95-19662" fmla="*/ 1322574 h 3006470"/>
                  <a:gd name="connsiteX96-19663" fmla="*/ 5834092 w 6006665"/>
                  <a:gd name="connsiteY96-19664" fmla="*/ 1324447 h 3006470"/>
                  <a:gd name="connsiteX97-19665" fmla="*/ 5833958 w 6006665"/>
                  <a:gd name="connsiteY97-19666" fmla="*/ 1322574 h 3006470"/>
                  <a:gd name="connsiteX98-19667" fmla="*/ 5936219 w 6006665"/>
                  <a:gd name="connsiteY98-19668" fmla="*/ 1338481 h 3006470"/>
                  <a:gd name="connsiteX99-19669" fmla="*/ 6006665 w 6006665"/>
                  <a:gd name="connsiteY99-19670" fmla="*/ 1418018 h 3006470"/>
                  <a:gd name="connsiteX100-19671" fmla="*/ 5968033 w 6006665"/>
                  <a:gd name="connsiteY100-19672" fmla="*/ 1456650 h 3006470"/>
                  <a:gd name="connsiteX101-19673" fmla="*/ 5908949 w 6006665"/>
                  <a:gd name="connsiteY101-19674" fmla="*/ 1468012 h 3006470"/>
                  <a:gd name="connsiteX102-19675" fmla="*/ 5908949 w 6006665"/>
                  <a:gd name="connsiteY102-19676" fmla="*/ 1554366 h 3006470"/>
                  <a:gd name="connsiteX103-19677" fmla="*/ 5893042 w 6006665"/>
                  <a:gd name="connsiteY103-19678" fmla="*/ 1570273 h 3006470"/>
                  <a:gd name="connsiteX104-19679" fmla="*/ 5881135 w 6006665"/>
                  <a:gd name="connsiteY104-19680" fmla="*/ 1570273 h 3006470"/>
                  <a:gd name="connsiteX105-19681" fmla="*/ 5861227 w 6006665"/>
                  <a:gd name="connsiteY105-19682" fmla="*/ 1570273 h 3006470"/>
                  <a:gd name="connsiteX106-19683" fmla="*/ 5849321 w 6006665"/>
                  <a:gd name="connsiteY106-19684" fmla="*/ 1570273 h 3006470"/>
                  <a:gd name="connsiteX107-19685" fmla="*/ 5817506 w 6006665"/>
                  <a:gd name="connsiteY107-19686" fmla="*/ 1536186 h 3006470"/>
                  <a:gd name="connsiteX108-19687" fmla="*/ 5767511 w 6006665"/>
                  <a:gd name="connsiteY108-19688" fmla="*/ 1511189 h 3006470"/>
                  <a:gd name="connsiteX109-19689" fmla="*/ 5762967 w 6006665"/>
                  <a:gd name="connsiteY109-19690" fmla="*/ 1477102 h 3006470"/>
                  <a:gd name="connsiteX110-19691" fmla="*/ 5729132 w 6006665"/>
                  <a:gd name="connsiteY110-19692" fmla="*/ 1463170 h 3006470"/>
                  <a:gd name="connsiteX111-19693" fmla="*/ 5695337 w 6006665"/>
                  <a:gd name="connsiteY111-19694" fmla="*/ 1472557 h 3006470"/>
                  <a:gd name="connsiteX112-19695" fmla="*/ 5693366 w 6006665"/>
                  <a:gd name="connsiteY112-19696" fmla="*/ 1469797 h 3006470"/>
                  <a:gd name="connsiteX113-19697" fmla="*/ 5683431 w 6006665"/>
                  <a:gd name="connsiteY113-19698" fmla="*/ 1472557 h 3006470"/>
                  <a:gd name="connsiteX114-19699" fmla="*/ 5660706 w 6006665"/>
                  <a:gd name="connsiteY114-19700" fmla="*/ 1440742 h 3006470"/>
                  <a:gd name="connsiteX115-19701" fmla="*/ 5669644 w 6006665"/>
                  <a:gd name="connsiteY115-19702" fmla="*/ 1415717 h 3006470"/>
                  <a:gd name="connsiteX116-19703" fmla="*/ 5640799 w 6006665"/>
                  <a:gd name="connsiteY116-19704" fmla="*/ 1429380 h 3006470"/>
                  <a:gd name="connsiteX117-19705" fmla="*/ 5656705 w 6006665"/>
                  <a:gd name="connsiteY117-19706" fmla="*/ 1472557 h 3006470"/>
                  <a:gd name="connsiteX118-19707" fmla="*/ 5633981 w 6006665"/>
                  <a:gd name="connsiteY118-19708" fmla="*/ 1511189 h 3006470"/>
                  <a:gd name="connsiteX119-19709" fmla="*/ 5586259 w 6006665"/>
                  <a:gd name="connsiteY119-19710" fmla="*/ 1547548 h 3006470"/>
                  <a:gd name="connsiteX120-19711" fmla="*/ 5575676 w 6006665"/>
                  <a:gd name="connsiteY120-19712" fmla="*/ 1546540 h 3006470"/>
                  <a:gd name="connsiteX121-19713" fmla="*/ 5574353 w 6006665"/>
                  <a:gd name="connsiteY121-19714" fmla="*/ 1547548 h 3006470"/>
                  <a:gd name="connsiteX122-19715" fmla="*/ 5539436 w 6006665"/>
                  <a:gd name="connsiteY122-19716" fmla="*/ 1544223 h 3006470"/>
                  <a:gd name="connsiteX123-19717" fmla="*/ 5570352 w 6006665"/>
                  <a:gd name="connsiteY123-19718" fmla="*/ 1586180 h 3006470"/>
                  <a:gd name="connsiteX124-19719" fmla="*/ 5593077 w 6006665"/>
                  <a:gd name="connsiteY124-19720" fmla="*/ 1649809 h 3006470"/>
                  <a:gd name="connsiteX125-19721" fmla="*/ 5608984 w 6006665"/>
                  <a:gd name="connsiteY125-19722" fmla="*/ 1677079 h 3006470"/>
                  <a:gd name="connsiteX126-19723" fmla="*/ 5613529 w 6006665"/>
                  <a:gd name="connsiteY126-19724" fmla="*/ 1708893 h 3006470"/>
                  <a:gd name="connsiteX127-19725" fmla="*/ 5608984 w 6006665"/>
                  <a:gd name="connsiteY127-19726" fmla="*/ 1731618 h 3006470"/>
                  <a:gd name="connsiteX128-19727" fmla="*/ 5597799 w 6006665"/>
                  <a:gd name="connsiteY128-19728" fmla="*/ 1728009 h 3006470"/>
                  <a:gd name="connsiteX129-19729" fmla="*/ 5597077 w 6006665"/>
                  <a:gd name="connsiteY129-19730" fmla="*/ 1731618 h 3006470"/>
                  <a:gd name="connsiteX130-19731" fmla="*/ 5534271 w 6006665"/>
                  <a:gd name="connsiteY130-19732" fmla="*/ 1711358 h 3006470"/>
                  <a:gd name="connsiteX131-19733" fmla="*/ 5436277 w 6006665"/>
                  <a:gd name="connsiteY131-19734" fmla="*/ 1767977 h 3006470"/>
                  <a:gd name="connsiteX132-19735" fmla="*/ 5397645 w 6006665"/>
                  <a:gd name="connsiteY132-19736" fmla="*/ 1779340 h 3006470"/>
                  <a:gd name="connsiteX133-19737" fmla="*/ 5345378 w 6006665"/>
                  <a:gd name="connsiteY133-19738" fmla="*/ 1833879 h 3006470"/>
                  <a:gd name="connsiteX134-19739" fmla="*/ 5290839 w 6006665"/>
                  <a:gd name="connsiteY134-19740" fmla="*/ 1881600 h 3006470"/>
                  <a:gd name="connsiteX135-19741" fmla="*/ 5274932 w 6006665"/>
                  <a:gd name="connsiteY135-19742" fmla="*/ 1913415 h 3006470"/>
                  <a:gd name="connsiteX136-19743" fmla="*/ 5267238 w 6006665"/>
                  <a:gd name="connsiteY136-19744" fmla="*/ 1904988 h 3006470"/>
                  <a:gd name="connsiteX137-19745" fmla="*/ 5263025 w 6006665"/>
                  <a:gd name="connsiteY137-19746" fmla="*/ 1913415 h 3006470"/>
                  <a:gd name="connsiteX138-19747" fmla="*/ 5219538 w 6006665"/>
                  <a:gd name="connsiteY138-19748" fmla="*/ 1865787 h 3006470"/>
                  <a:gd name="connsiteX139-19749" fmla="*/ 5129494 w 6006665"/>
                  <a:gd name="connsiteY139-19750" fmla="*/ 1920232 h 3006470"/>
                  <a:gd name="connsiteX140-19751" fmla="*/ 5126389 w 6006665"/>
                  <a:gd name="connsiteY140-19752" fmla="*/ 1914910 h 3006470"/>
                  <a:gd name="connsiteX141-19753" fmla="*/ 5117587 w 6006665"/>
                  <a:gd name="connsiteY141-19754" fmla="*/ 1920232 h 3006470"/>
                  <a:gd name="connsiteX142-19755" fmla="*/ 5105544 w 6006665"/>
                  <a:gd name="connsiteY142-19756" fmla="*/ 1899586 h 3006470"/>
                  <a:gd name="connsiteX143-19757" fmla="*/ 5074955 w 6006665"/>
                  <a:gd name="connsiteY143-19758" fmla="*/ 1924777 h 3006470"/>
                  <a:gd name="connsiteX144-19759" fmla="*/ 5065718 w 6006665"/>
                  <a:gd name="connsiteY144-19760" fmla="*/ 1922578 h 3006470"/>
                  <a:gd name="connsiteX145-19761" fmla="*/ 5063048 w 6006665"/>
                  <a:gd name="connsiteY145-19762" fmla="*/ 1924777 h 3006470"/>
                  <a:gd name="connsiteX146-19763" fmla="*/ 5026594 w 6006665"/>
                  <a:gd name="connsiteY146-19764" fmla="*/ 1916098 h 3006470"/>
                  <a:gd name="connsiteX147-19765" fmla="*/ 5015871 w 6006665"/>
                  <a:gd name="connsiteY147-19766" fmla="*/ 1961137 h 3006470"/>
                  <a:gd name="connsiteX148-19767" fmla="*/ 4974967 w 6006665"/>
                  <a:gd name="connsiteY148-19768" fmla="*/ 2027038 h 3006470"/>
                  <a:gd name="connsiteX149-19769" fmla="*/ 4974967 w 6006665"/>
                  <a:gd name="connsiteY149-19770" fmla="*/ 2058853 h 3006470"/>
                  <a:gd name="connsiteX150-19771" fmla="*/ 5015871 w 6006665"/>
                  <a:gd name="connsiteY150-19772" fmla="*/ 2074760 h 3006470"/>
                  <a:gd name="connsiteX151-19773" fmla="*/ 5011326 w 6006665"/>
                  <a:gd name="connsiteY151-19774" fmla="*/ 2172476 h 3006470"/>
                  <a:gd name="connsiteX152-19775" fmla="*/ 4999419 w 6006665"/>
                  <a:gd name="connsiteY152-19776" fmla="*/ 2172476 h 3006470"/>
                  <a:gd name="connsiteX153-19777" fmla="*/ 4974967 w 6006665"/>
                  <a:gd name="connsiteY153-19778" fmla="*/ 2172476 h 3006470"/>
                  <a:gd name="connsiteX154-19779" fmla="*/ 4963605 w 6006665"/>
                  <a:gd name="connsiteY154-19780" fmla="*/ 2224742 h 3006470"/>
                  <a:gd name="connsiteX155-19781" fmla="*/ 4974967 w 6006665"/>
                  <a:gd name="connsiteY155-19782" fmla="*/ 2252012 h 3006470"/>
                  <a:gd name="connsiteX156-19783" fmla="*/ 4909065 w 6006665"/>
                  <a:gd name="connsiteY156-19784" fmla="*/ 2286099 h 3006470"/>
                  <a:gd name="connsiteX157-19785" fmla="*/ 4897703 w 6006665"/>
                  <a:gd name="connsiteY157-19786" fmla="*/ 2354273 h 3006470"/>
                  <a:gd name="connsiteX158-19787" fmla="*/ 4845437 w 6006665"/>
                  <a:gd name="connsiteY158-19788" fmla="*/ 2370180 h 3006470"/>
                  <a:gd name="connsiteX159-19789" fmla="*/ 4834074 w 6006665"/>
                  <a:gd name="connsiteY159-19790" fmla="*/ 2429264 h 3006470"/>
                  <a:gd name="connsiteX160-19791" fmla="*/ 4779535 w 6006665"/>
                  <a:gd name="connsiteY160-19792" fmla="*/ 2488348 h 3006470"/>
                  <a:gd name="connsiteX161-19793" fmla="*/ 4777225 w 6006665"/>
                  <a:gd name="connsiteY161-19794" fmla="*/ 2477952 h 3006470"/>
                  <a:gd name="connsiteX162-19795" fmla="*/ 4767628 w 6006665"/>
                  <a:gd name="connsiteY162-19796" fmla="*/ 2488348 h 3006470"/>
                  <a:gd name="connsiteX163-19797" fmla="*/ 4758538 w 6006665"/>
                  <a:gd name="connsiteY163-19798" fmla="*/ 2447444 h 3006470"/>
                  <a:gd name="connsiteX164-19799" fmla="*/ 4742631 w 6006665"/>
                  <a:gd name="connsiteY164-19800" fmla="*/ 2361090 h 3006470"/>
                  <a:gd name="connsiteX165-19801" fmla="*/ 4715361 w 6006665"/>
                  <a:gd name="connsiteY165-19802" fmla="*/ 2220198 h 3006470"/>
                  <a:gd name="connsiteX166-19803" fmla="*/ 4735813 w 6006665"/>
                  <a:gd name="connsiteY166-19804" fmla="*/ 2129299 h 3006470"/>
                  <a:gd name="connsiteX167-19805" fmla="*/ 4767628 w 6006665"/>
                  <a:gd name="connsiteY167-19806" fmla="*/ 2086122 h 3006470"/>
                  <a:gd name="connsiteX168-19807" fmla="*/ 4767628 w 6006665"/>
                  <a:gd name="connsiteY168-19808" fmla="*/ 2058853 h 3006470"/>
                  <a:gd name="connsiteX169-19809" fmla="*/ 4826712 w 6006665"/>
                  <a:gd name="connsiteY169-19810" fmla="*/ 2042945 h 3006470"/>
                  <a:gd name="connsiteX170-19811" fmla="*/ 4892613 w 6006665"/>
                  <a:gd name="connsiteY170-19812" fmla="*/ 1952047 h 3006470"/>
                  <a:gd name="connsiteX171-19813" fmla="*/ 4956243 w 6006665"/>
                  <a:gd name="connsiteY171-19814" fmla="*/ 1877056 h 3006470"/>
                  <a:gd name="connsiteX172-19815" fmla="*/ 5022143 w 6006665"/>
                  <a:gd name="connsiteY172-19816" fmla="*/ 1817971 h 3006470"/>
                  <a:gd name="connsiteX173-19817" fmla="*/ 5046694 w 6006665"/>
                  <a:gd name="connsiteY173-19818" fmla="*/ 1710844 h 3006470"/>
                  <a:gd name="connsiteX174-19819" fmla="*/ 5015871 w 6006665"/>
                  <a:gd name="connsiteY174-19820" fmla="*/ 1715711 h 3006470"/>
                  <a:gd name="connsiteX175-19821" fmla="*/ 4995419 w 6006665"/>
                  <a:gd name="connsiteY175-19822" fmla="*/ 1779340 h 3006470"/>
                  <a:gd name="connsiteX176-19823" fmla="*/ 4904521 w 6006665"/>
                  <a:gd name="connsiteY176-19824" fmla="*/ 1865693 h 3006470"/>
                  <a:gd name="connsiteX177-19825" fmla="*/ 4901708 w 6006665"/>
                  <a:gd name="connsiteY177-19826" fmla="*/ 1857053 h 3006470"/>
                  <a:gd name="connsiteX178-19827" fmla="*/ 4892613 w 6006665"/>
                  <a:gd name="connsiteY178-19828" fmla="*/ 1865693 h 3006470"/>
                  <a:gd name="connsiteX179-19829" fmla="*/ 4861835 w 6006665"/>
                  <a:gd name="connsiteY179-19830" fmla="*/ 1771159 h 3006470"/>
                  <a:gd name="connsiteX180-19831" fmla="*/ 4779535 w 6006665"/>
                  <a:gd name="connsiteY180-19832" fmla="*/ 1795247 h 3006470"/>
                  <a:gd name="connsiteX181-19833" fmla="*/ 4684091 w 6006665"/>
                  <a:gd name="connsiteY181-19834" fmla="*/ 1920232 h 3006470"/>
                  <a:gd name="connsiteX182-19835" fmla="*/ 4715906 w 6006665"/>
                  <a:gd name="connsiteY182-19836" fmla="*/ 1967954 h 3006470"/>
                  <a:gd name="connsiteX183-19837" fmla="*/ 4636369 w 6006665"/>
                  <a:gd name="connsiteY183-19838" fmla="*/ 1983861 h 3006470"/>
                  <a:gd name="connsiteX184-19839" fmla="*/ 4577285 w 6006665"/>
                  <a:gd name="connsiteY184-19840" fmla="*/ 1988406 h 3006470"/>
                  <a:gd name="connsiteX185-19841" fmla="*/ 4577373 w 6006665"/>
                  <a:gd name="connsiteY185-19842" fmla="*/ 1987484 h 3006470"/>
                  <a:gd name="connsiteX186-19843" fmla="*/ 4565379 w 6006665"/>
                  <a:gd name="connsiteY186-19844" fmla="*/ 1988406 h 3006470"/>
                  <a:gd name="connsiteX187-19845" fmla="*/ 4569923 w 6006665"/>
                  <a:gd name="connsiteY187-19846" fmla="*/ 1940685 h 3006470"/>
                  <a:gd name="connsiteX188-19847" fmla="*/ 4520081 w 6006665"/>
                  <a:gd name="connsiteY188-19848" fmla="*/ 1931099 h 3006470"/>
                  <a:gd name="connsiteX189-19849" fmla="*/ 4475025 w 6006665"/>
                  <a:gd name="connsiteY189-19850" fmla="*/ 1961137 h 3006470"/>
                  <a:gd name="connsiteX190-19851" fmla="*/ 4464394 w 6006665"/>
                  <a:gd name="connsiteY190-19852" fmla="*/ 1960286 h 3006470"/>
                  <a:gd name="connsiteX191-19853" fmla="*/ 4463118 w 6006665"/>
                  <a:gd name="connsiteY191-19854" fmla="*/ 1961137 h 3006470"/>
                  <a:gd name="connsiteX192-19855" fmla="*/ 4357637 w 6006665"/>
                  <a:gd name="connsiteY192-19856" fmla="*/ 1952698 h 3006470"/>
                  <a:gd name="connsiteX193-19857" fmla="*/ 4243233 w 6006665"/>
                  <a:gd name="connsiteY193-19858" fmla="*/ 1972499 h 3006470"/>
                  <a:gd name="connsiteX194-19859" fmla="*/ 4125065 w 6006665"/>
                  <a:gd name="connsiteY194-19860" fmla="*/ 2106574 h 3006470"/>
                  <a:gd name="connsiteX195-19861" fmla="*/ 3984173 w 6006665"/>
                  <a:gd name="connsiteY195-19862" fmla="*/ 2263374 h 3006470"/>
                  <a:gd name="connsiteX196-19863" fmla="*/ 4038712 w 6006665"/>
                  <a:gd name="connsiteY196-19864" fmla="*/ 2267919 h 3006470"/>
                  <a:gd name="connsiteX197-19865" fmla="*/ 4059164 w 6006665"/>
                  <a:gd name="connsiteY197-19866" fmla="*/ 2311096 h 3006470"/>
                  <a:gd name="connsiteX198-19867" fmla="*/ 4087782 w 6006665"/>
                  <a:gd name="connsiteY198-19868" fmla="*/ 2319513 h 3006470"/>
                  <a:gd name="connsiteX199-19869" fmla="*/ 4106341 w 6006665"/>
                  <a:gd name="connsiteY199-19870" fmla="*/ 2290644 h 3006470"/>
                  <a:gd name="connsiteX200-19871" fmla="*/ 4117411 w 6006665"/>
                  <a:gd name="connsiteY200-19872" fmla="*/ 2291946 h 3006470"/>
                  <a:gd name="connsiteX201-19873" fmla="*/ 4118248 w 6006665"/>
                  <a:gd name="connsiteY201-19874" fmla="*/ 2290644 h 3006470"/>
                  <a:gd name="connsiteX202-19875" fmla="*/ 4156880 w 6006665"/>
                  <a:gd name="connsiteY202-19876" fmla="*/ 2295189 h 3006470"/>
                  <a:gd name="connsiteX203-19877" fmla="*/ 4211419 w 6006665"/>
                  <a:gd name="connsiteY203-19878" fmla="*/ 2365635 h 3006470"/>
                  <a:gd name="connsiteX204-19879" fmla="*/ 4215964 w 6006665"/>
                  <a:gd name="connsiteY204-19880" fmla="*/ 2413357 h 3006470"/>
                  <a:gd name="connsiteX205-19881" fmla="*/ 4184149 w 6006665"/>
                  <a:gd name="connsiteY205-19882" fmla="*/ 2472441 h 3006470"/>
                  <a:gd name="connsiteX206-19883" fmla="*/ 4177332 w 6006665"/>
                  <a:gd name="connsiteY206-19884" fmla="*/ 2542887 h 3006470"/>
                  <a:gd name="connsiteX207-19885" fmla="*/ 4161425 w 6006665"/>
                  <a:gd name="connsiteY207-19886" fmla="*/ 2629241 h 3006470"/>
                  <a:gd name="connsiteX208-19887" fmla="*/ 4109158 w 6006665"/>
                  <a:gd name="connsiteY208-19888" fmla="*/ 2708777 h 3006470"/>
                  <a:gd name="connsiteX209-19889" fmla="*/ 4097796 w 6006665"/>
                  <a:gd name="connsiteY209-19890" fmla="*/ 2747409 h 3006470"/>
                  <a:gd name="connsiteX210-19891" fmla="*/ 4043257 w 6006665"/>
                  <a:gd name="connsiteY210-19892" fmla="*/ 2806493 h 3006470"/>
                  <a:gd name="connsiteX211-19893" fmla="*/ 3995535 w 6006665"/>
                  <a:gd name="connsiteY211-19894" fmla="*/ 2865577 h 3006470"/>
                  <a:gd name="connsiteX212-19895" fmla="*/ 3975083 w 6006665"/>
                  <a:gd name="connsiteY212-19896" fmla="*/ 2897392 h 3006470"/>
                  <a:gd name="connsiteX213-19897" fmla="*/ 3925089 w 6006665"/>
                  <a:gd name="connsiteY213-19898" fmla="*/ 2924661 h 3006470"/>
                  <a:gd name="connsiteX214-19899" fmla="*/ 3913182 w 6006665"/>
                  <a:gd name="connsiteY214-19900" fmla="*/ 2924661 h 3006470"/>
                  <a:gd name="connsiteX215-19901" fmla="*/ 3904637 w 6006665"/>
                  <a:gd name="connsiteY215-19902" fmla="*/ 2924661 h 3006470"/>
                  <a:gd name="connsiteX216-19903" fmla="*/ 3892729 w 6006665"/>
                  <a:gd name="connsiteY216-19904" fmla="*/ 2924661 h 3006470"/>
                  <a:gd name="connsiteX217-19905" fmla="*/ 3871063 w 6006665"/>
                  <a:gd name="connsiteY217-19906" fmla="*/ 2908412 h 3006470"/>
                  <a:gd name="connsiteX218-19907" fmla="*/ 3829645 w 6006665"/>
                  <a:gd name="connsiteY218-19908" fmla="*/ 2936024 h 3006470"/>
                  <a:gd name="connsiteX219-19909" fmla="*/ 3822828 w 6006665"/>
                  <a:gd name="connsiteY219-19910" fmla="*/ 2956476 h 3006470"/>
                  <a:gd name="connsiteX220-19911" fmla="*/ 3818283 w 6006665"/>
                  <a:gd name="connsiteY220-19912" fmla="*/ 2947386 h 3006470"/>
                  <a:gd name="connsiteX221-19913" fmla="*/ 3818283 w 6006665"/>
                  <a:gd name="connsiteY221-19914" fmla="*/ 2935660 h 3006470"/>
                  <a:gd name="connsiteX222-19915" fmla="*/ 3817738 w 6006665"/>
                  <a:gd name="connsiteY222-19916" fmla="*/ 2936024 h 3006470"/>
                  <a:gd name="connsiteX223-19917" fmla="*/ 3810921 w 6006665"/>
                  <a:gd name="connsiteY223-19918" fmla="*/ 2956476 h 3006470"/>
                  <a:gd name="connsiteX224-19919" fmla="*/ 3806376 w 6006665"/>
                  <a:gd name="connsiteY224-19920" fmla="*/ 2947386 h 3006470"/>
                  <a:gd name="connsiteX225-19921" fmla="*/ 3806376 w 6006665"/>
                  <a:gd name="connsiteY225-19922" fmla="*/ 2920116 h 3006470"/>
                  <a:gd name="connsiteX226-19923" fmla="*/ 3818283 w 6006665"/>
                  <a:gd name="connsiteY226-19924" fmla="*/ 2920116 h 3006470"/>
                  <a:gd name="connsiteX227-19925" fmla="*/ 3826828 w 6006665"/>
                  <a:gd name="connsiteY227-19926" fmla="*/ 2920116 h 3006470"/>
                  <a:gd name="connsiteX228-19927" fmla="*/ 3833645 w 6006665"/>
                  <a:gd name="connsiteY228-19928" fmla="*/ 2861032 h 3006470"/>
                  <a:gd name="connsiteX229-19929" fmla="*/ 3822283 w 6006665"/>
                  <a:gd name="connsiteY229-19930" fmla="*/ 2817856 h 3006470"/>
                  <a:gd name="connsiteX230-19931" fmla="*/ 3849553 w 6006665"/>
                  <a:gd name="connsiteY230-19932" fmla="*/ 2795131 h 3006470"/>
                  <a:gd name="connsiteX231-19933" fmla="*/ 3858814 w 6006665"/>
                  <a:gd name="connsiteY231-19934" fmla="*/ 2797336 h 3006470"/>
                  <a:gd name="connsiteX232-19935" fmla="*/ 3861460 w 6006665"/>
                  <a:gd name="connsiteY232-19936" fmla="*/ 2795131 h 3006470"/>
                  <a:gd name="connsiteX233-19937" fmla="*/ 3898487 w 6006665"/>
                  <a:gd name="connsiteY233-19938" fmla="*/ 2803947 h 3006470"/>
                  <a:gd name="connsiteX234-19939" fmla="*/ 3919999 w 6006665"/>
                  <a:gd name="connsiteY234-19940" fmla="*/ 2758772 h 3006470"/>
                  <a:gd name="connsiteX235-19941" fmla="*/ 3935906 w 6006665"/>
                  <a:gd name="connsiteY235-19942" fmla="*/ 2699687 h 3006470"/>
                  <a:gd name="connsiteX236-19943" fmla="*/ 3947269 w 6006665"/>
                  <a:gd name="connsiteY236-19944" fmla="*/ 2676963 h 3006470"/>
                  <a:gd name="connsiteX237-19945" fmla="*/ 3966292 w 6006665"/>
                  <a:gd name="connsiteY237-19946" fmla="*/ 2632575 h 3006470"/>
                  <a:gd name="connsiteX238-19947" fmla="*/ 3915999 w 6006665"/>
                  <a:gd name="connsiteY238-19948" fmla="*/ 2645148 h 3006470"/>
                  <a:gd name="connsiteX239-19949" fmla="*/ 3888729 w 6006665"/>
                  <a:gd name="connsiteY239-19950" fmla="*/ 2667873 h 3006470"/>
                  <a:gd name="connsiteX240-19951" fmla="*/ 3876822 w 6006665"/>
                  <a:gd name="connsiteY240-19952" fmla="*/ 2667873 h 3006470"/>
                  <a:gd name="connsiteX241-19953" fmla="*/ 3829645 w 6006665"/>
                  <a:gd name="connsiteY241-19954" fmla="*/ 2667873 h 3006470"/>
                  <a:gd name="connsiteX242-19955" fmla="*/ 3817738 w 6006665"/>
                  <a:gd name="connsiteY242-19956" fmla="*/ 2667873 h 3006470"/>
                  <a:gd name="connsiteX243-19957" fmla="*/ 3801831 w 6006665"/>
                  <a:gd name="connsiteY243-19958" fmla="*/ 2613334 h 3006470"/>
                  <a:gd name="connsiteX244-19959" fmla="*/ 3758654 w 6006665"/>
                  <a:gd name="connsiteY244-19960" fmla="*/ 2574702 h 3006470"/>
                  <a:gd name="connsiteX245-19961" fmla="*/ 3692753 w 6006665"/>
                  <a:gd name="connsiteY245-19962" fmla="*/ 2558795 h 3006470"/>
                  <a:gd name="connsiteX246-19963" fmla="*/ 3683663 w 6006665"/>
                  <a:gd name="connsiteY246-19964" fmla="*/ 2499711 h 3006470"/>
                  <a:gd name="connsiteX247-19965" fmla="*/ 3672301 w 6006665"/>
                  <a:gd name="connsiteY247-19966" fmla="*/ 2467896 h 3006470"/>
                  <a:gd name="connsiteX248-19967" fmla="*/ 3656393 w 6006665"/>
                  <a:gd name="connsiteY248-19968" fmla="*/ 2440627 h 3006470"/>
                  <a:gd name="connsiteX249-19969" fmla="*/ 3633669 w 6006665"/>
                  <a:gd name="connsiteY249-19970" fmla="*/ 2381542 h 3006470"/>
                  <a:gd name="connsiteX250-19971" fmla="*/ 3601854 w 6006665"/>
                  <a:gd name="connsiteY250-19972" fmla="*/ 2361090 h 3006470"/>
                  <a:gd name="connsiteX251-19973" fmla="*/ 3545995 w 6006665"/>
                  <a:gd name="connsiteY251-19974" fmla="*/ 2339606 h 3006470"/>
                  <a:gd name="connsiteX252-19975" fmla="*/ 3506955 w 6006665"/>
                  <a:gd name="connsiteY252-19976" fmla="*/ 2345183 h 3006470"/>
                  <a:gd name="connsiteX253-19977" fmla="*/ 3463779 w 6006665"/>
                  <a:gd name="connsiteY253-19978" fmla="*/ 2354273 h 3006470"/>
                  <a:gd name="connsiteX254-19979" fmla="*/ 3431964 w 6006665"/>
                  <a:gd name="connsiteY254-19980" fmla="*/ 2381542 h 3006470"/>
                  <a:gd name="connsiteX255-19981" fmla="*/ 3452416 w 6006665"/>
                  <a:gd name="connsiteY255-19982" fmla="*/ 2397450 h 3006470"/>
                  <a:gd name="connsiteX256-19983" fmla="*/ 3452416 w 6006665"/>
                  <a:gd name="connsiteY256-19984" fmla="*/ 2429264 h 3006470"/>
                  <a:gd name="connsiteX257-19985" fmla="*/ 3431964 w 6006665"/>
                  <a:gd name="connsiteY257-19986" fmla="*/ 2451989 h 3006470"/>
                  <a:gd name="connsiteX258-19987" fmla="*/ 3400150 w 6006665"/>
                  <a:gd name="connsiteY258-19988" fmla="*/ 2511073 h 3006470"/>
                  <a:gd name="connsiteX259-19989" fmla="*/ 3400150 w 6006665"/>
                  <a:gd name="connsiteY259-19990" fmla="*/ 2538343 h 3006470"/>
                  <a:gd name="connsiteX260-19991" fmla="*/ 3350155 w 6006665"/>
                  <a:gd name="connsiteY260-19992" fmla="*/ 2570157 h 3006470"/>
                  <a:gd name="connsiteX261-19993" fmla="*/ 3342342 w 6006665"/>
                  <a:gd name="connsiteY261-19994" fmla="*/ 2567553 h 3006470"/>
                  <a:gd name="connsiteX262-19995" fmla="*/ 3338249 w 6006665"/>
                  <a:gd name="connsiteY262-19996" fmla="*/ 2570157 h 3006470"/>
                  <a:gd name="connsiteX263-19997" fmla="*/ 3290527 w 6006665"/>
                  <a:gd name="connsiteY263-19998" fmla="*/ 2554250 h 3006470"/>
                  <a:gd name="connsiteX264-19999" fmla="*/ 3259257 w 6006665"/>
                  <a:gd name="connsiteY264-20000" fmla="*/ 2554250 h 3006470"/>
                  <a:gd name="connsiteX265-20001" fmla="*/ 3247350 w 6006665"/>
                  <a:gd name="connsiteY265-20002" fmla="*/ 2554250 h 3006470"/>
                  <a:gd name="connsiteX266-20003" fmla="*/ 3231443 w 6006665"/>
                  <a:gd name="connsiteY266-20004" fmla="*/ 2538343 h 3006470"/>
                  <a:gd name="connsiteX267-20005" fmla="*/ 3213271 w 6006665"/>
                  <a:gd name="connsiteY267-20006" fmla="*/ 2533799 h 3006470"/>
                  <a:gd name="connsiteX268-20007" fmla="*/ 3168359 w 6006665"/>
                  <a:gd name="connsiteY268-20008" fmla="*/ 2570157 h 3006470"/>
                  <a:gd name="connsiteX269-20009" fmla="*/ 3120637 w 6006665"/>
                  <a:gd name="connsiteY269-20010" fmla="*/ 2581519 h 3006470"/>
                  <a:gd name="connsiteX270-20011" fmla="*/ 3082005 w 6006665"/>
                  <a:gd name="connsiteY270-20012" fmla="*/ 2597427 h 3006470"/>
                  <a:gd name="connsiteX271-20013" fmla="*/ 3074460 w 6006665"/>
                  <a:gd name="connsiteY271-20014" fmla="*/ 2595630 h 3006470"/>
                  <a:gd name="connsiteX272-20015" fmla="*/ 3070098 w 6006665"/>
                  <a:gd name="connsiteY272-20016" fmla="*/ 2597427 h 3006470"/>
                  <a:gd name="connsiteX273-20017" fmla="*/ 3022376 w 6006665"/>
                  <a:gd name="connsiteY273-20018" fmla="*/ 2586064 h 3006470"/>
                  <a:gd name="connsiteX274-20019" fmla="*/ 3000196 w 6006665"/>
                  <a:gd name="connsiteY274-20020" fmla="*/ 2586064 h 3006470"/>
                  <a:gd name="connsiteX275-20021" fmla="*/ 2988289 w 6006665"/>
                  <a:gd name="connsiteY275-20022" fmla="*/ 2586064 h 3006470"/>
                  <a:gd name="connsiteX276-20023" fmla="*/ 2967837 w 6006665"/>
                  <a:gd name="connsiteY276-20024" fmla="*/ 2554250 h 3006470"/>
                  <a:gd name="connsiteX277-20025" fmla="*/ 2929205 w 6006665"/>
                  <a:gd name="connsiteY277-20026" fmla="*/ 2526980 h 3006470"/>
                  <a:gd name="connsiteX278-20027" fmla="*/ 2902153 w 6006665"/>
                  <a:gd name="connsiteY278-20028" fmla="*/ 2523116 h 3006470"/>
                  <a:gd name="connsiteX279-20029" fmla="*/ 2861576 w 6006665"/>
                  <a:gd name="connsiteY279-20030" fmla="*/ 2526980 h 3006470"/>
                  <a:gd name="connsiteX280-20031" fmla="*/ 2822944 w 6006665"/>
                  <a:gd name="connsiteY280-20032" fmla="*/ 2538343 h 3006470"/>
                  <a:gd name="connsiteX281-20033" fmla="*/ 2818139 w 6006665"/>
                  <a:gd name="connsiteY281-20034" fmla="*/ 2536254 h 3006470"/>
                  <a:gd name="connsiteX282-20035" fmla="*/ 2811037 w 6006665"/>
                  <a:gd name="connsiteY282-20036" fmla="*/ 2538343 h 3006470"/>
                  <a:gd name="connsiteX283-20037" fmla="*/ 2758770 w 6006665"/>
                  <a:gd name="connsiteY283-20038" fmla="*/ 2515618 h 3006470"/>
                  <a:gd name="connsiteX284-20039" fmla="*/ 2751953 w 6006665"/>
                  <a:gd name="connsiteY284-20040" fmla="*/ 2472441 h 3006470"/>
                  <a:gd name="connsiteX285-20041" fmla="*/ 2708776 w 6006665"/>
                  <a:gd name="connsiteY285-20042" fmla="*/ 2456534 h 3006470"/>
                  <a:gd name="connsiteX286-20043" fmla="*/ 2676962 w 6006665"/>
                  <a:gd name="connsiteY286-20044" fmla="*/ 2451989 h 3006470"/>
                  <a:gd name="connsiteX287-20045" fmla="*/ 2642534 w 6006665"/>
                  <a:gd name="connsiteY287-20046" fmla="*/ 2430245 h 3006470"/>
                  <a:gd name="connsiteX288-20047" fmla="*/ 2609333 w 6006665"/>
                  <a:gd name="connsiteY288-20048" fmla="*/ 2488348 h 3006470"/>
                  <a:gd name="connsiteX289-20049" fmla="*/ 2625240 w 6006665"/>
                  <a:gd name="connsiteY289-20050" fmla="*/ 2522435 h 3006470"/>
                  <a:gd name="connsiteX290-20051" fmla="*/ 2586608 w 6006665"/>
                  <a:gd name="connsiteY290-20052" fmla="*/ 2558795 h 3006470"/>
                  <a:gd name="connsiteX291-20053" fmla="*/ 2577105 w 6006665"/>
                  <a:gd name="connsiteY291-20054" fmla="*/ 2556532 h 3006470"/>
                  <a:gd name="connsiteX292-20055" fmla="*/ 2574701 w 6006665"/>
                  <a:gd name="connsiteY292-20056" fmla="*/ 2558795 h 3006470"/>
                  <a:gd name="connsiteX293-20057" fmla="*/ 2526979 w 6006665"/>
                  <a:gd name="connsiteY293-20058" fmla="*/ 2547432 h 3006470"/>
                  <a:gd name="connsiteX294-20059" fmla="*/ 2490620 w 6006665"/>
                  <a:gd name="connsiteY294-20060" fmla="*/ 2542887 h 3006470"/>
                  <a:gd name="connsiteX295-20061" fmla="*/ 2463350 w 6006665"/>
                  <a:gd name="connsiteY295-20062" fmla="*/ 2515618 h 3006470"/>
                  <a:gd name="connsiteX296-20063" fmla="*/ 2436625 w 6006665"/>
                  <a:gd name="connsiteY296-20064" fmla="*/ 2515618 h 3006470"/>
                  <a:gd name="connsiteX297-20065" fmla="*/ 2424718 w 6006665"/>
                  <a:gd name="connsiteY297-20066" fmla="*/ 2515618 h 3006470"/>
                  <a:gd name="connsiteX298-20067" fmla="*/ 2398858 w 6006665"/>
                  <a:gd name="connsiteY298-20068" fmla="*/ 2502687 h 3006470"/>
                  <a:gd name="connsiteX299-20069" fmla="*/ 2350272 w 6006665"/>
                  <a:gd name="connsiteY299-20070" fmla="*/ 2526980 h 3006470"/>
                  <a:gd name="connsiteX300-20071" fmla="*/ 2282098 w 6006665"/>
                  <a:gd name="connsiteY300-20072" fmla="*/ 2574702 h 3006470"/>
                  <a:gd name="connsiteX301-20073" fmla="*/ 2238921 w 6006665"/>
                  <a:gd name="connsiteY301-20074" fmla="*/ 2586064 h 3006470"/>
                  <a:gd name="connsiteX302-20075" fmla="*/ 2227559 w 6006665"/>
                  <a:gd name="connsiteY302-20076" fmla="*/ 2590609 h 3006470"/>
                  <a:gd name="connsiteX303-20077" fmla="*/ 2157112 w 6006665"/>
                  <a:gd name="connsiteY303-20078" fmla="*/ 2558795 h 3006470"/>
                  <a:gd name="connsiteX304-20079" fmla="*/ 2145205 w 6006665"/>
                  <a:gd name="connsiteY304-20080" fmla="*/ 2558795 h 3006470"/>
                  <a:gd name="connsiteX305-20081" fmla="*/ 1811153 w 6006665"/>
                  <a:gd name="connsiteY305-20082" fmla="*/ 2295189 h 3006470"/>
                  <a:gd name="connsiteX306-20083" fmla="*/ 1748069 w 6006665"/>
                  <a:gd name="connsiteY306-20084" fmla="*/ 2333821 h 3006470"/>
                  <a:gd name="connsiteX307-20085" fmla="*/ 1711709 w 6006665"/>
                  <a:gd name="connsiteY307-20086" fmla="*/ 2338366 h 3006470"/>
                  <a:gd name="connsiteX308-20087" fmla="*/ 1711926 w 6006665"/>
                  <a:gd name="connsiteY308-20088" fmla="*/ 2336850 h 3006470"/>
                  <a:gd name="connsiteX309-20089" fmla="*/ 1699803 w 6006665"/>
                  <a:gd name="connsiteY309-20090" fmla="*/ 2338366 h 3006470"/>
                  <a:gd name="connsiteX310-20091" fmla="*/ 1704347 w 6006665"/>
                  <a:gd name="connsiteY310-20092" fmla="*/ 2306551 h 3006470"/>
                  <a:gd name="connsiteX311-20093" fmla="*/ 1662460 w 6006665"/>
                  <a:gd name="connsiteY311-20094" fmla="*/ 2288600 h 3006470"/>
                  <a:gd name="connsiteX312-20095" fmla="*/ 1629901 w 6006665"/>
                  <a:gd name="connsiteY312-20096" fmla="*/ 2302006 h 3006470"/>
                  <a:gd name="connsiteX313-20097" fmla="*/ 1629300 w 6006665"/>
                  <a:gd name="connsiteY313-20098" fmla="*/ 2297351 h 3006470"/>
                  <a:gd name="connsiteX314-20099" fmla="*/ 1617994 w 6006665"/>
                  <a:gd name="connsiteY314-20100" fmla="*/ 2302006 h 3006470"/>
                  <a:gd name="connsiteX315-20101" fmla="*/ 1608904 w 6006665"/>
                  <a:gd name="connsiteY315-20102" fmla="*/ 2231560 h 3006470"/>
                  <a:gd name="connsiteX316-20103" fmla="*/ 1552684 w 6006665"/>
                  <a:gd name="connsiteY316-20104" fmla="*/ 2221867 h 3006470"/>
                  <a:gd name="connsiteX317-20105" fmla="*/ 1518550 w 6006665"/>
                  <a:gd name="connsiteY317-20106" fmla="*/ 2247467 h 3006470"/>
                  <a:gd name="connsiteX318-20107" fmla="*/ 1425379 w 6006665"/>
                  <a:gd name="connsiteY318-20108" fmla="*/ 2267919 h 3006470"/>
                  <a:gd name="connsiteX319-20109" fmla="*/ 1409472 w 6006665"/>
                  <a:gd name="connsiteY319-20110" fmla="*/ 2286099 h 3006470"/>
                  <a:gd name="connsiteX320-20111" fmla="*/ 1270852 w 6006665"/>
                  <a:gd name="connsiteY320-20112" fmla="*/ 2306551 h 3006470"/>
                  <a:gd name="connsiteX321-20113" fmla="*/ 1254945 w 6006665"/>
                  <a:gd name="connsiteY321-20114" fmla="*/ 2327003 h 3006470"/>
                  <a:gd name="connsiteX322-20115" fmla="*/ 1282214 w 6006665"/>
                  <a:gd name="connsiteY322-20116" fmla="*/ 2370180 h 3006470"/>
                  <a:gd name="connsiteX323-20117" fmla="*/ 1243582 w 6006665"/>
                  <a:gd name="connsiteY323-20118" fmla="*/ 2386087 h 3006470"/>
                  <a:gd name="connsiteX324-20119" fmla="*/ 1254945 w 6006665"/>
                  <a:gd name="connsiteY324-20120" fmla="*/ 2404267 h 3006470"/>
                  <a:gd name="connsiteX325-20121" fmla="*/ 1216313 w 6006665"/>
                  <a:gd name="connsiteY325-20122" fmla="*/ 2429264 h 3006470"/>
                  <a:gd name="connsiteX326-20123" fmla="*/ 1275397 w 6006665"/>
                  <a:gd name="connsiteY326-20124" fmla="*/ 2472441 h 3006470"/>
                  <a:gd name="connsiteX327-20125" fmla="*/ 1270852 w 6006665"/>
                  <a:gd name="connsiteY327-20126" fmla="*/ 2499711 h 3006470"/>
                  <a:gd name="connsiteX328-20127" fmla="*/ 1259108 w 6006665"/>
                  <a:gd name="connsiteY328-20128" fmla="*/ 2498732 h 3006470"/>
                  <a:gd name="connsiteX329-20129" fmla="*/ 1258945 w 6006665"/>
                  <a:gd name="connsiteY329-20130" fmla="*/ 2499711 h 3006470"/>
                  <a:gd name="connsiteX330-20131" fmla="*/ 1215644 w 6006665"/>
                  <a:gd name="connsiteY330-20132" fmla="*/ 2496102 h 3006470"/>
                  <a:gd name="connsiteX331-20133" fmla="*/ 1204950 w 6006665"/>
                  <a:gd name="connsiteY331-20134" fmla="*/ 2511073 h 3006470"/>
                  <a:gd name="connsiteX332-20135" fmla="*/ 1196495 w 6006665"/>
                  <a:gd name="connsiteY332-20136" fmla="*/ 2506241 h 3006470"/>
                  <a:gd name="connsiteX333-20137" fmla="*/ 1193043 w 6006665"/>
                  <a:gd name="connsiteY333-20138" fmla="*/ 2511073 h 3006470"/>
                  <a:gd name="connsiteX334-20139" fmla="*/ 1145322 w 6006665"/>
                  <a:gd name="connsiteY334-20140" fmla="*/ 2483803 h 3006470"/>
                  <a:gd name="connsiteX335-20141" fmla="*/ 1098145 w 6006665"/>
                  <a:gd name="connsiteY335-20142" fmla="*/ 2483803 h 3006470"/>
                  <a:gd name="connsiteX336-20143" fmla="*/ 1061785 w 6006665"/>
                  <a:gd name="connsiteY336-20144" fmla="*/ 2511073 h 3006470"/>
                  <a:gd name="connsiteX337-20145" fmla="*/ 1055322 w 6006665"/>
                  <a:gd name="connsiteY337-20146" fmla="*/ 2506990 h 3006470"/>
                  <a:gd name="connsiteX338-20147" fmla="*/ 1049878 w 6006665"/>
                  <a:gd name="connsiteY338-20148" fmla="*/ 2511073 h 3006470"/>
                  <a:gd name="connsiteX339-20149" fmla="*/ 1006701 w 6006665"/>
                  <a:gd name="connsiteY339-20150" fmla="*/ 2483803 h 3006470"/>
                  <a:gd name="connsiteX340-20151" fmla="*/ 924893 w 6006665"/>
                  <a:gd name="connsiteY340-20152" fmla="*/ 2447444 h 3006470"/>
                  <a:gd name="connsiteX341-20153" fmla="*/ 877716 w 6006665"/>
                  <a:gd name="connsiteY341-20154" fmla="*/ 2447444 h 3006470"/>
                  <a:gd name="connsiteX342-20155" fmla="*/ 802724 w 6006665"/>
                  <a:gd name="connsiteY342-20156" fmla="*/ 2511073 h 3006470"/>
                  <a:gd name="connsiteX343-20157" fmla="*/ 798179 w 6006665"/>
                  <a:gd name="connsiteY343-20158" fmla="*/ 2554250 h 3006470"/>
                  <a:gd name="connsiteX344-20159" fmla="*/ 787406 w 6006665"/>
                  <a:gd name="connsiteY344-20160" fmla="*/ 2543477 h 3006470"/>
                  <a:gd name="connsiteX345-20161" fmla="*/ 786272 w 6006665"/>
                  <a:gd name="connsiteY345-20162" fmla="*/ 2554250 h 3006470"/>
                  <a:gd name="connsiteX346-20163" fmla="*/ 756063 w 6006665"/>
                  <a:gd name="connsiteY346-20164" fmla="*/ 2524040 h 3006470"/>
                  <a:gd name="connsiteX347-20165" fmla="*/ 732278 w 6006665"/>
                  <a:gd name="connsiteY347-20166" fmla="*/ 2581519 h 3006470"/>
                  <a:gd name="connsiteX348-20167" fmla="*/ 743640 w 6006665"/>
                  <a:gd name="connsiteY348-20168" fmla="*/ 2590609 h 3006470"/>
                  <a:gd name="connsiteX349-20169" fmla="*/ 723188 w 6006665"/>
                  <a:gd name="connsiteY349-20170" fmla="*/ 2633786 h 3006470"/>
                  <a:gd name="connsiteX350-20171" fmla="*/ 747026 w 6006665"/>
                  <a:gd name="connsiteY350-20172" fmla="*/ 2670627 h 3006470"/>
                  <a:gd name="connsiteX351-20173" fmla="*/ 763548 w 6006665"/>
                  <a:gd name="connsiteY351-20174" fmla="*/ 2667873 h 3006470"/>
                  <a:gd name="connsiteX352-20175" fmla="*/ 764871 w 6006665"/>
                  <a:gd name="connsiteY352-20176" fmla="*/ 2669637 h 3006470"/>
                  <a:gd name="connsiteX353-20177" fmla="*/ 775455 w 6006665"/>
                  <a:gd name="connsiteY353-20178" fmla="*/ 2667873 h 3006470"/>
                  <a:gd name="connsiteX354-20179" fmla="*/ 802724 w 6006665"/>
                  <a:gd name="connsiteY354-20180" fmla="*/ 2704232 h 3006470"/>
                  <a:gd name="connsiteX355-20181" fmla="*/ 798179 w 6006665"/>
                  <a:gd name="connsiteY355-20182" fmla="*/ 2731502 h 3006470"/>
                  <a:gd name="connsiteX356-20183" fmla="*/ 818632 w 6006665"/>
                  <a:gd name="connsiteY356-20184" fmla="*/ 2742864 h 3006470"/>
                  <a:gd name="connsiteX357-20185" fmla="*/ 802724 w 6006665"/>
                  <a:gd name="connsiteY357-20186" fmla="*/ 2774679 h 3006470"/>
                  <a:gd name="connsiteX358-20187" fmla="*/ 766365 w 6006665"/>
                  <a:gd name="connsiteY358-20188" fmla="*/ 2779224 h 3006470"/>
                  <a:gd name="connsiteX359-20189" fmla="*/ 727733 w 6006665"/>
                  <a:gd name="connsiteY359-20190" fmla="*/ 2838308 h 3006470"/>
                  <a:gd name="connsiteX360-20191" fmla="*/ 759548 w 6006665"/>
                  <a:gd name="connsiteY360-20192" fmla="*/ 2881485 h 3006470"/>
                  <a:gd name="connsiteX361-20193" fmla="*/ 759548 w 6006665"/>
                  <a:gd name="connsiteY361-20194" fmla="*/ 2920116 h 3006470"/>
                  <a:gd name="connsiteX362-20195" fmla="*/ 798179 w 6006665"/>
                  <a:gd name="connsiteY362-20196" fmla="*/ 2979201 h 3006470"/>
                  <a:gd name="connsiteX363-20197" fmla="*/ 775455 w 6006665"/>
                  <a:gd name="connsiteY363-20198" fmla="*/ 2995108 h 3006470"/>
                  <a:gd name="connsiteX364-20199" fmla="*/ 770910 w 6006665"/>
                  <a:gd name="connsiteY364-20200" fmla="*/ 3006470 h 3006470"/>
                  <a:gd name="connsiteX365-20201" fmla="*/ 759003 w 6006665"/>
                  <a:gd name="connsiteY365-20202" fmla="*/ 3006470 h 3006470"/>
                  <a:gd name="connsiteX366-20203" fmla="*/ 755003 w 6006665"/>
                  <a:gd name="connsiteY366-20204" fmla="*/ 3006470 h 3006470"/>
                  <a:gd name="connsiteX367-20205" fmla="*/ 743096 w 6006665"/>
                  <a:gd name="connsiteY367-20206" fmla="*/ 3006470 h 3006470"/>
                  <a:gd name="connsiteX368-20207" fmla="*/ 715826 w 6006665"/>
                  <a:gd name="connsiteY368-20208" fmla="*/ 2972383 h 3006470"/>
                  <a:gd name="connsiteX369-20209" fmla="*/ 704464 w 6006665"/>
                  <a:gd name="connsiteY369-20210" fmla="*/ 2972383 h 3006470"/>
                  <a:gd name="connsiteX370-20211" fmla="*/ 684012 w 6006665"/>
                  <a:gd name="connsiteY370-20212" fmla="*/ 2963293 h 3006470"/>
                  <a:gd name="connsiteX371-20213" fmla="*/ 672649 w 6006665"/>
                  <a:gd name="connsiteY371-20214" fmla="*/ 2940569 h 3006470"/>
                  <a:gd name="connsiteX372-20215" fmla="*/ 645222 w 6006665"/>
                  <a:gd name="connsiteY372-20216" fmla="*/ 2932732 h 3006470"/>
                  <a:gd name="connsiteX373-20217" fmla="*/ 625472 w 6006665"/>
                  <a:gd name="connsiteY373-20218" fmla="*/ 2936024 h 3006470"/>
                  <a:gd name="connsiteX374-20219" fmla="*/ 623771 w 6006665"/>
                  <a:gd name="connsiteY374-20220" fmla="*/ 2934323 h 3006470"/>
                  <a:gd name="connsiteX375-20221" fmla="*/ 613565 w 6006665"/>
                  <a:gd name="connsiteY375-20222" fmla="*/ 2936024 h 3006470"/>
                  <a:gd name="connsiteX376-20223" fmla="*/ 609020 w 6006665"/>
                  <a:gd name="connsiteY376-20224" fmla="*/ 2931479 h 3006470"/>
                  <a:gd name="connsiteX377-20225" fmla="*/ 559026 w 6006665"/>
                  <a:gd name="connsiteY377-20226" fmla="*/ 2904209 h 3006470"/>
                  <a:gd name="connsiteX378-20227" fmla="*/ 506760 w 6006665"/>
                  <a:gd name="connsiteY378-20228" fmla="*/ 2897392 h 3006470"/>
                  <a:gd name="connsiteX379-20229" fmla="*/ 483280 w 6006665"/>
                  <a:gd name="connsiteY379-20230" fmla="*/ 2890683 h 3006470"/>
                  <a:gd name="connsiteX380-20231" fmla="*/ 480035 w 6006665"/>
                  <a:gd name="connsiteY380-20232" fmla="*/ 2892847 h 3006470"/>
                  <a:gd name="connsiteX381-20233" fmla="*/ 475042 w 6006665"/>
                  <a:gd name="connsiteY381-20234" fmla="*/ 2888329 h 3006470"/>
                  <a:gd name="connsiteX382-20235" fmla="*/ 474945 w 6006665"/>
                  <a:gd name="connsiteY382-20236" fmla="*/ 2888302 h 3006470"/>
                  <a:gd name="connsiteX383-20237" fmla="*/ 468128 w 6006665"/>
                  <a:gd name="connsiteY383-20238" fmla="*/ 2892847 h 3006470"/>
                  <a:gd name="connsiteX384-20239" fmla="*/ 420406 w 6006665"/>
                  <a:gd name="connsiteY384-20240" fmla="*/ 2849670 h 3006470"/>
                  <a:gd name="connsiteX385-20241" fmla="*/ 381774 w 6006665"/>
                  <a:gd name="connsiteY385-20242" fmla="*/ 2833763 h 3006470"/>
                  <a:gd name="connsiteX386-20243" fmla="*/ 349960 w 6006665"/>
                  <a:gd name="connsiteY386-20244" fmla="*/ 2801948 h 3006470"/>
                  <a:gd name="connsiteX387-20245" fmla="*/ 377229 w 6006665"/>
                  <a:gd name="connsiteY387-20246" fmla="*/ 2795131 h 3006470"/>
                  <a:gd name="connsiteX388-20247" fmla="*/ 404499 w 6006665"/>
                  <a:gd name="connsiteY388-20248" fmla="*/ 2747409 h 3006470"/>
                  <a:gd name="connsiteX389-20249" fmla="*/ 388591 w 6006665"/>
                  <a:gd name="connsiteY389-20250" fmla="*/ 2731502 h 3006470"/>
                  <a:gd name="connsiteX390-20251" fmla="*/ 440858 w 6006665"/>
                  <a:gd name="connsiteY390-20252" fmla="*/ 2704232 h 3006470"/>
                  <a:gd name="connsiteX391-20253" fmla="*/ 440858 w 6006665"/>
                  <a:gd name="connsiteY391-20254" fmla="*/ 2701176 h 3006470"/>
                  <a:gd name="connsiteX392-20255" fmla="*/ 416406 w 6006665"/>
                  <a:gd name="connsiteY392-20256" fmla="*/ 2704232 h 3006470"/>
                  <a:gd name="connsiteX393-20257" fmla="*/ 416406 w 6006665"/>
                  <a:gd name="connsiteY393-20258" fmla="*/ 2702744 h 3006470"/>
                  <a:gd name="connsiteX394-20259" fmla="*/ 404499 w 6006665"/>
                  <a:gd name="connsiteY394-20260" fmla="*/ 2704232 h 3006470"/>
                  <a:gd name="connsiteX395-20261" fmla="*/ 404499 w 6006665"/>
                  <a:gd name="connsiteY395-20262" fmla="*/ 2683780 h 3006470"/>
                  <a:gd name="connsiteX396-20263" fmla="*/ 424951 w 6006665"/>
                  <a:gd name="connsiteY396-20264" fmla="*/ 2667873 h 3006470"/>
                  <a:gd name="connsiteX397-20265" fmla="*/ 463583 w 6006665"/>
                  <a:gd name="connsiteY397-20266" fmla="*/ 2661056 h 3006470"/>
                  <a:gd name="connsiteX398-20267" fmla="*/ 468128 w 6006665"/>
                  <a:gd name="connsiteY398-20268" fmla="*/ 2645148 h 3006470"/>
                  <a:gd name="connsiteX399-20269" fmla="*/ 456765 w 6006665"/>
                  <a:gd name="connsiteY399-20270" fmla="*/ 2613334 h 3006470"/>
                  <a:gd name="connsiteX400-20271" fmla="*/ 474945 w 6006665"/>
                  <a:gd name="connsiteY400-20272" fmla="*/ 2586064 h 3006470"/>
                  <a:gd name="connsiteX401-20273" fmla="*/ 474945 w 6006665"/>
                  <a:gd name="connsiteY401-20274" fmla="*/ 2565612 h 3006470"/>
                  <a:gd name="connsiteX402-20275" fmla="*/ 420406 w 6006665"/>
                  <a:gd name="connsiteY402-20276" fmla="*/ 2547432 h 3006470"/>
                  <a:gd name="connsiteX403-20277" fmla="*/ 409588 w 6006665"/>
                  <a:gd name="connsiteY403-20278" fmla="*/ 2547432 h 3006470"/>
                  <a:gd name="connsiteX404-20279" fmla="*/ 397681 w 6006665"/>
                  <a:gd name="connsiteY404-20280" fmla="*/ 2547432 h 3006470"/>
                  <a:gd name="connsiteX405-20281" fmla="*/ 379485 w 6006665"/>
                  <a:gd name="connsiteY405-20282" fmla="*/ 2525193 h 3006470"/>
                  <a:gd name="connsiteX406-20283" fmla="*/ 357322 w 6006665"/>
                  <a:gd name="connsiteY406-20284" fmla="*/ 2531525 h 3006470"/>
                  <a:gd name="connsiteX407-20285" fmla="*/ 352842 w 6006665"/>
                  <a:gd name="connsiteY407-20286" fmla="*/ 2529403 h 3006470"/>
                  <a:gd name="connsiteX408-20287" fmla="*/ 345415 w 6006665"/>
                  <a:gd name="connsiteY408-20288" fmla="*/ 2531525 h 3006470"/>
                  <a:gd name="connsiteX409-20289" fmla="*/ 302238 w 6006665"/>
                  <a:gd name="connsiteY409-20290" fmla="*/ 2511073 h 3006470"/>
                  <a:gd name="connsiteX410-20291" fmla="*/ 302238 w 6006665"/>
                  <a:gd name="connsiteY410-20292" fmla="*/ 2499711 h 3006470"/>
                  <a:gd name="connsiteX411-20293" fmla="*/ 286331 w 6006665"/>
                  <a:gd name="connsiteY411-20294" fmla="*/ 2472441 h 3006470"/>
                  <a:gd name="connsiteX412-20295" fmla="*/ 270968 w 6006665"/>
                  <a:gd name="connsiteY412-20296" fmla="*/ 2472441 h 3006470"/>
                  <a:gd name="connsiteX413-20297" fmla="*/ 259061 w 6006665"/>
                  <a:gd name="connsiteY413-20298" fmla="*/ 2472441 h 3006470"/>
                  <a:gd name="connsiteX414-20299" fmla="*/ 254516 w 6006665"/>
                  <a:gd name="connsiteY414-20300" fmla="*/ 2456534 h 3006470"/>
                  <a:gd name="connsiteX415-20301" fmla="*/ 263606 w 6006665"/>
                  <a:gd name="connsiteY415-20302" fmla="*/ 2440627 h 3006470"/>
                  <a:gd name="connsiteX416-20303" fmla="*/ 243991 w 6006665"/>
                  <a:gd name="connsiteY416-20304" fmla="*/ 2410114 h 3006470"/>
                  <a:gd name="connsiteX417-20305" fmla="*/ 216429 w 6006665"/>
                  <a:gd name="connsiteY417-20306" fmla="*/ 2413357 h 3006470"/>
                  <a:gd name="connsiteX418-20307" fmla="*/ 212956 w 6006665"/>
                  <a:gd name="connsiteY418-20308" fmla="*/ 2412365 h 3006470"/>
                  <a:gd name="connsiteX419-20309" fmla="*/ 204522 w 6006665"/>
                  <a:gd name="connsiteY419-20310" fmla="*/ 2413357 h 3006470"/>
                  <a:gd name="connsiteX420-20311" fmla="*/ 199623 w 6006665"/>
                  <a:gd name="connsiteY420-20312" fmla="*/ 2411957 h 3006470"/>
                  <a:gd name="connsiteX421-20313" fmla="*/ 195977 w 6006665"/>
                  <a:gd name="connsiteY421-20314" fmla="*/ 2424719 h 3006470"/>
                  <a:gd name="connsiteX422-20315" fmla="*/ 184968 w 6006665"/>
                  <a:gd name="connsiteY422-20316" fmla="*/ 2421574 h 3006470"/>
                  <a:gd name="connsiteX423-20317" fmla="*/ 184070 w 6006665"/>
                  <a:gd name="connsiteY423-20318" fmla="*/ 2424719 h 3006470"/>
                  <a:gd name="connsiteX424-20319" fmla="*/ 168163 w 6006665"/>
                  <a:gd name="connsiteY424-20320" fmla="*/ 2420184 h 3006470"/>
                  <a:gd name="connsiteX425-20321" fmla="*/ 156800 w 6006665"/>
                  <a:gd name="connsiteY425-20322" fmla="*/ 2381542 h 3006470"/>
                  <a:gd name="connsiteX426-20323" fmla="*/ 152255 w 6006665"/>
                  <a:gd name="connsiteY426-20324" fmla="*/ 2365635 h 3006470"/>
                  <a:gd name="connsiteX427-20325" fmla="*/ 156800 w 6006665"/>
                  <a:gd name="connsiteY427-20326" fmla="*/ 2361090 h 3006470"/>
                  <a:gd name="connsiteX428-20327" fmla="*/ 168707 w 6006665"/>
                  <a:gd name="connsiteY428-20328" fmla="*/ 2361090 h 3006470"/>
                  <a:gd name="connsiteX429-20329" fmla="*/ 188615 w 6006665"/>
                  <a:gd name="connsiteY429-20330" fmla="*/ 2361090 h 3006470"/>
                  <a:gd name="connsiteX430-20331" fmla="*/ 199977 w 6006665"/>
                  <a:gd name="connsiteY430-20332" fmla="*/ 2349728 h 3006470"/>
                  <a:gd name="connsiteX431-20333" fmla="*/ 188615 w 6006665"/>
                  <a:gd name="connsiteY431-20334" fmla="*/ 2327003 h 3006470"/>
                  <a:gd name="connsiteX432-20335" fmla="*/ 168163 w 6006665"/>
                  <a:gd name="connsiteY432-20336" fmla="*/ 2317914 h 3006470"/>
                  <a:gd name="connsiteX433-20337" fmla="*/ 168163 w 6006665"/>
                  <a:gd name="connsiteY433-20338" fmla="*/ 2311096 h 3006470"/>
                  <a:gd name="connsiteX434-20339" fmla="*/ 152255 w 6006665"/>
                  <a:gd name="connsiteY434-20340" fmla="*/ 2295189 h 3006470"/>
                  <a:gd name="connsiteX435-20341" fmla="*/ 129531 w 6006665"/>
                  <a:gd name="connsiteY435-20342" fmla="*/ 2258829 h 3006470"/>
                  <a:gd name="connsiteX436-20343" fmla="*/ 140893 w 6006665"/>
                  <a:gd name="connsiteY436-20344" fmla="*/ 2236105 h 3006470"/>
                  <a:gd name="connsiteX437-20345" fmla="*/ 136348 w 6006665"/>
                  <a:gd name="connsiteY437-20346" fmla="*/ 2208835 h 3006470"/>
                  <a:gd name="connsiteX438-20347" fmla="*/ 103789 w 6006665"/>
                  <a:gd name="connsiteY438-20348" fmla="*/ 2195428 h 3006470"/>
                  <a:gd name="connsiteX439-20349" fmla="*/ 93716 w 6006665"/>
                  <a:gd name="connsiteY439-20350" fmla="*/ 2199745 h 3006470"/>
                  <a:gd name="connsiteX440-20351" fmla="*/ 91868 w 6006665"/>
                  <a:gd name="connsiteY440-20352" fmla="*/ 2195434 h 3006470"/>
                  <a:gd name="connsiteX441-20353" fmla="*/ 81809 w 6006665"/>
                  <a:gd name="connsiteY441-20354" fmla="*/ 2199745 h 3006470"/>
                  <a:gd name="connsiteX442-20355" fmla="*/ 74992 w 6006665"/>
                  <a:gd name="connsiteY442-20356" fmla="*/ 2183838 h 3006470"/>
                  <a:gd name="connsiteX443-20357" fmla="*/ 34087 w 6006665"/>
                  <a:gd name="connsiteY443-20358" fmla="*/ 2172476 h 3006470"/>
                  <a:gd name="connsiteX444-20359" fmla="*/ 22725 w 6006665"/>
                  <a:gd name="connsiteY444-20360" fmla="*/ 2129299 h 3006470"/>
                  <a:gd name="connsiteX445-20361" fmla="*/ 22725 w 6006665"/>
                  <a:gd name="connsiteY445-20362" fmla="*/ 2097484 h 3006470"/>
                  <a:gd name="connsiteX446-20363" fmla="*/ 0 w 6006665"/>
                  <a:gd name="connsiteY446-20364" fmla="*/ 2081577 h 3006470"/>
                  <a:gd name="connsiteX447-20365" fmla="*/ 15907 w 6006665"/>
                  <a:gd name="connsiteY447-20366" fmla="*/ 2058853 h 3006470"/>
                  <a:gd name="connsiteX448-20367" fmla="*/ 6818 w 6006665"/>
                  <a:gd name="connsiteY448-20368" fmla="*/ 1995224 h 3006470"/>
                  <a:gd name="connsiteX449-20369" fmla="*/ 34087 w 6006665"/>
                  <a:gd name="connsiteY449-20370" fmla="*/ 1952047 h 3006470"/>
                  <a:gd name="connsiteX450-20371" fmla="*/ 27270 w 6006665"/>
                  <a:gd name="connsiteY450-20372" fmla="*/ 1940685 h 3006470"/>
                  <a:gd name="connsiteX451-20373" fmla="*/ 70447 w 6006665"/>
                  <a:gd name="connsiteY451-20374" fmla="*/ 1902053 h 3006470"/>
                  <a:gd name="connsiteX452-20375" fmla="*/ 27270 w 6006665"/>
                  <a:gd name="connsiteY452-20376" fmla="*/ 1865693 h 3006470"/>
                  <a:gd name="connsiteX453-20377" fmla="*/ 109078 w 6006665"/>
                  <a:gd name="connsiteY453-20378" fmla="*/ 1767977 h 3006470"/>
                  <a:gd name="connsiteX454-20379" fmla="*/ 145438 w 6006665"/>
                  <a:gd name="connsiteY454-20380" fmla="*/ 1724800 h 3006470"/>
                  <a:gd name="connsiteX455-20381" fmla="*/ 156800 w 6006665"/>
                  <a:gd name="connsiteY455-20382" fmla="*/ 1681624 h 3006470"/>
                  <a:gd name="connsiteX456-20383" fmla="*/ 102261 w 6006665"/>
                  <a:gd name="connsiteY456-20384" fmla="*/ 1629357 h 3006470"/>
                  <a:gd name="connsiteX457-20385" fmla="*/ 118168 w 6006665"/>
                  <a:gd name="connsiteY457-20386" fmla="*/ 1574818 h 3006470"/>
                  <a:gd name="connsiteX458-20387" fmla="*/ 86354 w 6006665"/>
                  <a:gd name="connsiteY458-20388" fmla="*/ 1511189 h 3006470"/>
                  <a:gd name="connsiteX459-20389" fmla="*/ 109078 w 6006665"/>
                  <a:gd name="connsiteY459-20390" fmla="*/ 1436197 h 3006470"/>
                  <a:gd name="connsiteX460-20391" fmla="*/ 70447 w 6006665"/>
                  <a:gd name="connsiteY460-20392" fmla="*/ 1333936 h 3006470"/>
                  <a:gd name="connsiteX461-20393" fmla="*/ 102261 w 6006665"/>
                  <a:gd name="connsiteY461-20394" fmla="*/ 1263490 h 3006470"/>
                  <a:gd name="connsiteX462-20395" fmla="*/ 43177 w 6006665"/>
                  <a:gd name="connsiteY462-20396" fmla="*/ 1197589 h 3006470"/>
                  <a:gd name="connsiteX463-20397" fmla="*/ 49994 w 6006665"/>
                  <a:gd name="connsiteY463-20398" fmla="*/ 1122597 h 3006470"/>
                  <a:gd name="connsiteX464-20399" fmla="*/ 81809 w 6006665"/>
                  <a:gd name="connsiteY464-20400" fmla="*/ 1118052 h 3006470"/>
                  <a:gd name="connsiteX465-20401" fmla="*/ 145438 w 6006665"/>
                  <a:gd name="connsiteY465-20402" fmla="*/ 1074876 h 3006470"/>
                  <a:gd name="connsiteX466-20403" fmla="*/ 184070 w 6006665"/>
                  <a:gd name="connsiteY466-20404" fmla="*/ 1036244 h 3006470"/>
                  <a:gd name="connsiteX467-20405" fmla="*/ 189699 w 6006665"/>
                  <a:gd name="connsiteY467-20406" fmla="*/ 1042522 h 3006470"/>
                  <a:gd name="connsiteX468-20407" fmla="*/ 195977 w 6006665"/>
                  <a:gd name="connsiteY468-20408" fmla="*/ 1036244 h 3006470"/>
                  <a:gd name="connsiteX469-20409" fmla="*/ 255061 w 6006665"/>
                  <a:gd name="connsiteY469-20410" fmla="*/ 1102145 h 3006470"/>
                  <a:gd name="connsiteX470-20411" fmla="*/ 350504 w 6006665"/>
                  <a:gd name="connsiteY470-20412" fmla="*/ 1122597 h 3006470"/>
                  <a:gd name="connsiteX471-20413" fmla="*/ 491397 w 6006665"/>
                  <a:gd name="connsiteY471-20414" fmla="*/ 1236221 h 3006470"/>
                  <a:gd name="connsiteX472-20415" fmla="*/ 523211 w 6006665"/>
                  <a:gd name="connsiteY472-20416" fmla="*/ 1283942 h 3006470"/>
                  <a:gd name="connsiteX473-20417" fmla="*/ 523211 w 6006665"/>
                  <a:gd name="connsiteY473-20418" fmla="*/ 1343026 h 3006470"/>
                  <a:gd name="connsiteX474-20419" fmla="*/ 486852 w 6006665"/>
                  <a:gd name="connsiteY474-20420" fmla="*/ 1397565 h 3006470"/>
                  <a:gd name="connsiteX475-20421" fmla="*/ 420951 w 6006665"/>
                  <a:gd name="connsiteY475-20422" fmla="*/ 1418018 h 3006470"/>
                  <a:gd name="connsiteX476-20423" fmla="*/ 415909 w 6006665"/>
                  <a:gd name="connsiteY476-20424" fmla="*/ 1415887 h 3006470"/>
                  <a:gd name="connsiteX477-20425" fmla="*/ 409044 w 6006665"/>
                  <a:gd name="connsiteY477-20426" fmla="*/ 1418018 h 3006470"/>
                  <a:gd name="connsiteX478-20427" fmla="*/ 252950 w 6006665"/>
                  <a:gd name="connsiteY478-20428" fmla="*/ 1352062 h 3006470"/>
                  <a:gd name="connsiteX479-20429" fmla="*/ 232336 w 6006665"/>
                  <a:gd name="connsiteY479-20430" fmla="*/ 1358934 h 3006470"/>
                  <a:gd name="connsiteX480-20431" fmla="*/ 291420 w 6006665"/>
                  <a:gd name="connsiteY480-20432" fmla="*/ 1429380 h 3006470"/>
                  <a:gd name="connsiteX481-20433" fmla="*/ 291420 w 6006665"/>
                  <a:gd name="connsiteY481-20434" fmla="*/ 1468012 h 3006470"/>
                  <a:gd name="connsiteX482-20435" fmla="*/ 298238 w 6006665"/>
                  <a:gd name="connsiteY482-20436" fmla="*/ 1554366 h 3006470"/>
                  <a:gd name="connsiteX483-20437" fmla="*/ 345959 w 6006665"/>
                  <a:gd name="connsiteY483-20438" fmla="*/ 1586180 h 3006470"/>
                  <a:gd name="connsiteX484-20439" fmla="*/ 362087 w 6006665"/>
                  <a:gd name="connsiteY484-20440" fmla="*/ 1595588 h 3006470"/>
                  <a:gd name="connsiteX485-20441" fmla="*/ 365867 w 6006665"/>
                  <a:gd name="connsiteY485-20442" fmla="*/ 1563455 h 3006470"/>
                  <a:gd name="connsiteX486-20443" fmla="*/ 345415 w 6006665"/>
                  <a:gd name="connsiteY486-20444" fmla="*/ 1527096 h 3006470"/>
                  <a:gd name="connsiteX487-20445" fmla="*/ 365867 w 6006665"/>
                  <a:gd name="connsiteY487-20446" fmla="*/ 1495281 h 3006470"/>
                  <a:gd name="connsiteX488-20447" fmla="*/ 374560 w 6006665"/>
                  <a:gd name="connsiteY488-20448" fmla="*/ 1500280 h 3006470"/>
                  <a:gd name="connsiteX489-20449" fmla="*/ 377774 w 6006665"/>
                  <a:gd name="connsiteY489-20450" fmla="*/ 1495281 h 3006470"/>
                  <a:gd name="connsiteX490-20451" fmla="*/ 461933 w 6006665"/>
                  <a:gd name="connsiteY490-20452" fmla="*/ 1543673 h 3006470"/>
                  <a:gd name="connsiteX491-20453" fmla="*/ 484035 w 6006665"/>
                  <a:gd name="connsiteY491-20454" fmla="*/ 1527096 h 3006470"/>
                  <a:gd name="connsiteX492-20455" fmla="*/ 463583 w 6006665"/>
                  <a:gd name="connsiteY492-20456" fmla="*/ 1461194 h 3006470"/>
                  <a:gd name="connsiteX493-20457" fmla="*/ 549936 w 6006665"/>
                  <a:gd name="connsiteY493-20458" fmla="*/ 1374841 h 3006470"/>
                  <a:gd name="connsiteX494-20459" fmla="*/ 559742 w 6006665"/>
                  <a:gd name="connsiteY494-20460" fmla="*/ 1376942 h 3006470"/>
                  <a:gd name="connsiteX495-20461" fmla="*/ 561843 w 6006665"/>
                  <a:gd name="connsiteY495-20462" fmla="*/ 1374841 h 3006470"/>
                  <a:gd name="connsiteX496-20463" fmla="*/ 593658 w 6006665"/>
                  <a:gd name="connsiteY496-20464" fmla="*/ 1381658 h 3006470"/>
                  <a:gd name="connsiteX497-20465" fmla="*/ 620945 w 6006665"/>
                  <a:gd name="connsiteY497-20466" fmla="*/ 1405535 h 3006470"/>
                  <a:gd name="connsiteX498-20467" fmla="*/ 640835 w 6006665"/>
                  <a:gd name="connsiteY498-20468" fmla="*/ 1349844 h 3006470"/>
                  <a:gd name="connsiteX499-20469" fmla="*/ 609020 w 6006665"/>
                  <a:gd name="connsiteY499-20470" fmla="*/ 1295305 h 3006470"/>
                  <a:gd name="connsiteX500-20471" fmla="*/ 624928 w 6006665"/>
                  <a:gd name="connsiteY500-20472" fmla="*/ 1236221 h 3006470"/>
                  <a:gd name="connsiteX501-20473" fmla="*/ 597658 w 6006665"/>
                  <a:gd name="connsiteY501-20474" fmla="*/ 1177136 h 3006470"/>
                  <a:gd name="connsiteX502-20475" fmla="*/ 611562 w 6006665"/>
                  <a:gd name="connsiteY502-20476" fmla="*/ 1181462 h 3006470"/>
                  <a:gd name="connsiteX503-20477" fmla="*/ 609565 w 6006665"/>
                  <a:gd name="connsiteY503-20478" fmla="*/ 1177136 h 3006470"/>
                  <a:gd name="connsiteX504-20479" fmla="*/ 711826 w 6006665"/>
                  <a:gd name="connsiteY504-20480" fmla="*/ 1208951 h 3006470"/>
                  <a:gd name="connsiteX505-20481" fmla="*/ 732278 w 6006665"/>
                  <a:gd name="connsiteY505-20482" fmla="*/ 1263490 h 3006470"/>
                  <a:gd name="connsiteX506-20483" fmla="*/ 684556 w 6006665"/>
                  <a:gd name="connsiteY506-20484" fmla="*/ 1274852 h 3006470"/>
                  <a:gd name="connsiteX507-20485" fmla="*/ 684556 w 6006665"/>
                  <a:gd name="connsiteY507-20486" fmla="*/ 1327119 h 3006470"/>
                  <a:gd name="connsiteX508-20487" fmla="*/ 713309 w 6006665"/>
                  <a:gd name="connsiteY508-20488" fmla="*/ 1355872 h 3006470"/>
                  <a:gd name="connsiteX509-20489" fmla="*/ 763548 w 6006665"/>
                  <a:gd name="connsiteY509-20490" fmla="*/ 1338481 h 3006470"/>
                  <a:gd name="connsiteX510-20491" fmla="*/ 770365 w 6006665"/>
                  <a:gd name="connsiteY510-20492" fmla="*/ 1279397 h 3006470"/>
                  <a:gd name="connsiteX511-20493" fmla="*/ 845357 w 6006665"/>
                  <a:gd name="connsiteY511-20494" fmla="*/ 1231676 h 3006470"/>
                  <a:gd name="connsiteX512-20495" fmla="*/ 972614 w 6006665"/>
                  <a:gd name="connsiteY512-20496" fmla="*/ 1145322 h 3006470"/>
                  <a:gd name="connsiteX513-20497" fmla="*/ 982566 w 6006665"/>
                  <a:gd name="connsiteY513-20498" fmla="*/ 1146649 h 3006470"/>
                  <a:gd name="connsiteX514-20499" fmla="*/ 984521 w 6006665"/>
                  <a:gd name="connsiteY514-20500" fmla="*/ 1145322 h 3006470"/>
                  <a:gd name="connsiteX515-20501" fmla="*/ 1018608 w 6006665"/>
                  <a:gd name="connsiteY515-20502" fmla="*/ 1149867 h 3006470"/>
                  <a:gd name="connsiteX516-20503" fmla="*/ 979977 w 6006665"/>
                  <a:gd name="connsiteY516-20504" fmla="*/ 1213496 h 3006470"/>
                  <a:gd name="connsiteX517-20505" fmla="*/ 1012666 w 6006665"/>
                  <a:gd name="connsiteY517-20506" fmla="*/ 1218657 h 3006470"/>
                  <a:gd name="connsiteX518-20507" fmla="*/ 1038516 w 6006665"/>
                  <a:gd name="connsiteY518-20508" fmla="*/ 1188499 h 3006470"/>
                  <a:gd name="connsiteX519-20509" fmla="*/ 1050423 w 6006665"/>
                  <a:gd name="connsiteY519-20510" fmla="*/ 1188499 h 3006470"/>
                  <a:gd name="connsiteX520-20511" fmla="*/ 1108962 w 6006665"/>
                  <a:gd name="connsiteY520-20512" fmla="*/ 1188499 h 3006470"/>
                  <a:gd name="connsiteX521-20513" fmla="*/ 1161229 w 6006665"/>
                  <a:gd name="connsiteY521-20514" fmla="*/ 1145322 h 3006470"/>
                  <a:gd name="connsiteX522-20515" fmla="*/ 1165711 w 6006665"/>
                  <a:gd name="connsiteY522-20516" fmla="*/ 1151456 h 3006470"/>
                  <a:gd name="connsiteX523-20517" fmla="*/ 1173136 w 6006665"/>
                  <a:gd name="connsiteY523-20518" fmla="*/ 1145322 h 3006470"/>
                  <a:gd name="connsiteX524-20519" fmla="*/ 1210035 w 6006665"/>
                  <a:gd name="connsiteY524-20520" fmla="*/ 1195815 h 3006470"/>
                  <a:gd name="connsiteX525-20521" fmla="*/ 1247583 w 6006665"/>
                  <a:gd name="connsiteY525-20522" fmla="*/ 1138505 h 3006470"/>
                  <a:gd name="connsiteX526-20523" fmla="*/ 1211223 w 6006665"/>
                  <a:gd name="connsiteY526-20524" fmla="*/ 1079421 h 3006470"/>
                  <a:gd name="connsiteX527-20525" fmla="*/ 1227130 w 6006665"/>
                  <a:gd name="connsiteY527-20526" fmla="*/ 1043061 h 3006470"/>
                  <a:gd name="connsiteX528-20527" fmla="*/ 1237665 w 6006665"/>
                  <a:gd name="connsiteY528-20528" fmla="*/ 1046199 h 3006470"/>
                  <a:gd name="connsiteX529-20529" fmla="*/ 1239037 w 6006665"/>
                  <a:gd name="connsiteY529-20530" fmla="*/ 1043061 h 3006470"/>
                  <a:gd name="connsiteX530-20531" fmla="*/ 1345843 w 6006665"/>
                  <a:gd name="connsiteY530-20532" fmla="*/ 1074876 h 3006470"/>
                  <a:gd name="connsiteX531-20533" fmla="*/ 1400382 w 6006665"/>
                  <a:gd name="connsiteY531-20534" fmla="*/ 1106690 h 3006470"/>
                  <a:gd name="connsiteX532-20535" fmla="*/ 1519756 w 6006665"/>
                  <a:gd name="connsiteY532-20536" fmla="*/ 1213274 h 3006470"/>
                  <a:gd name="connsiteX533-20537" fmla="*/ 1543003 w 6006665"/>
                  <a:gd name="connsiteY533-20538" fmla="*/ 1172592 h 3006470"/>
                  <a:gd name="connsiteX534-20539" fmla="*/ 1506643 w 6006665"/>
                  <a:gd name="connsiteY534-20540" fmla="*/ 1118052 h 3006470"/>
                  <a:gd name="connsiteX535-20541" fmla="*/ 1506643 w 6006665"/>
                  <a:gd name="connsiteY535-20542" fmla="*/ 1095328 h 3006470"/>
                  <a:gd name="connsiteX536-20543" fmla="*/ 1463467 w 6006665"/>
                  <a:gd name="connsiteY536-20544" fmla="*/ 1086238 h 3006470"/>
                  <a:gd name="connsiteX537-20545" fmla="*/ 1472556 w 6006665"/>
                  <a:gd name="connsiteY537-20546" fmla="*/ 1036244 h 3006470"/>
                  <a:gd name="connsiteX538-20547" fmla="*/ 1452104 w 6006665"/>
                  <a:gd name="connsiteY538-20548" fmla="*/ 949890 h 3006470"/>
                  <a:gd name="connsiteX539-20549" fmla="*/ 1452104 w 6006665"/>
                  <a:gd name="connsiteY539-20550" fmla="*/ 913531 h 3006470"/>
                  <a:gd name="connsiteX540-20551" fmla="*/ 1522551 w 6006665"/>
                  <a:gd name="connsiteY540-20552" fmla="*/ 811270 h 3006470"/>
                  <a:gd name="connsiteX541-20553" fmla="*/ 1543003 w 6006665"/>
                  <a:gd name="connsiteY541-20554" fmla="*/ 697647 h 3006470"/>
                  <a:gd name="connsiteX542-20555" fmla="*/ 1570272 w 6006665"/>
                  <a:gd name="connsiteY542-20556" fmla="*/ 677194 h 3006470"/>
                  <a:gd name="connsiteX543-20557" fmla="*/ 1578688 w 6006665"/>
                  <a:gd name="connsiteY543-20558" fmla="*/ 679813 h 3006470"/>
                  <a:gd name="connsiteX544-20559" fmla="*/ 1582179 w 6006665"/>
                  <a:gd name="connsiteY544-20560" fmla="*/ 677194 h 3006470"/>
                  <a:gd name="connsiteX545-20561" fmla="*/ 1684440 w 6006665"/>
                  <a:gd name="connsiteY545-20562" fmla="*/ 709009 h 3006470"/>
                  <a:gd name="connsiteX546-20563" fmla="*/ 1688985 w 6006665"/>
                  <a:gd name="connsiteY546-20564" fmla="*/ 779455 h 3006470"/>
                  <a:gd name="connsiteX547-20565" fmla="*/ 1652625 w 6006665"/>
                  <a:gd name="connsiteY547-20566" fmla="*/ 870354 h 3006470"/>
                  <a:gd name="connsiteX548-20567" fmla="*/ 1679895 w 6006665"/>
                  <a:gd name="connsiteY548-20568" fmla="*/ 908986 h 3006470"/>
                  <a:gd name="connsiteX549-20569" fmla="*/ 1688985 w 6006665"/>
                  <a:gd name="connsiteY549-20570" fmla="*/ 983977 h 3006470"/>
                  <a:gd name="connsiteX550-20571" fmla="*/ 1679895 w 6006665"/>
                  <a:gd name="connsiteY550-20572" fmla="*/ 1129415 h 3006470"/>
                  <a:gd name="connsiteX551-20573" fmla="*/ 1723072 w 6006665"/>
                  <a:gd name="connsiteY551-20574" fmla="*/ 1193044 h 3006470"/>
                  <a:gd name="connsiteX552-20575" fmla="*/ 1704892 w 6006665"/>
                  <a:gd name="connsiteY552-20576" fmla="*/ 1256673 h 3006470"/>
                  <a:gd name="connsiteX553-20577" fmla="*/ 1636718 w 6006665"/>
                  <a:gd name="connsiteY553-20578" fmla="*/ 1393021 h 3006470"/>
                  <a:gd name="connsiteX554-20579" fmla="*/ 1662494 w 6006665"/>
                  <a:gd name="connsiteY554-20580" fmla="*/ 1399465 h 3006470"/>
                  <a:gd name="connsiteX555-20581" fmla="*/ 1677078 w 6006665"/>
                  <a:gd name="connsiteY555-20582" fmla="*/ 1370296 h 3006470"/>
                  <a:gd name="connsiteX556-20583" fmla="*/ 1720255 w 6006665"/>
                  <a:gd name="connsiteY556-20584" fmla="*/ 1349844 h 3006470"/>
                  <a:gd name="connsiteX557-20585" fmla="*/ 1731617 w 6006665"/>
                  <a:gd name="connsiteY557-20586" fmla="*/ 1299850 h 3006470"/>
                  <a:gd name="connsiteX558-20587" fmla="*/ 1758887 w 6006665"/>
                  <a:gd name="connsiteY558-20588" fmla="*/ 1256673 h 3006470"/>
                  <a:gd name="connsiteX559-20589" fmla="*/ 1736162 w 6006665"/>
                  <a:gd name="connsiteY559-20590" fmla="*/ 1197589 h 3006470"/>
                  <a:gd name="connsiteX560-20591" fmla="*/ 1758887 w 6006665"/>
                  <a:gd name="connsiteY560-20592" fmla="*/ 1133960 h 3006470"/>
                  <a:gd name="connsiteX561-20593" fmla="*/ 1715710 w 6006665"/>
                  <a:gd name="connsiteY561-20594" fmla="*/ 1122597 h 3006470"/>
                  <a:gd name="connsiteX562-20595" fmla="*/ 1704347 w 6006665"/>
                  <a:gd name="connsiteY562-20596" fmla="*/ 1070331 h 3006470"/>
                  <a:gd name="connsiteX563-20597" fmla="*/ 1736162 w 6006665"/>
                  <a:gd name="connsiteY563-20598" fmla="*/ 961252 h 3006470"/>
                  <a:gd name="connsiteX564-20599" fmla="*/ 1688440 w 6006665"/>
                  <a:gd name="connsiteY564-20600" fmla="*/ 865809 h 3006470"/>
                  <a:gd name="connsiteX565-20601" fmla="*/ 1752069 w 6006665"/>
                  <a:gd name="connsiteY565-20602" fmla="*/ 788545 h 3006470"/>
                  <a:gd name="connsiteX566-20603" fmla="*/ 1747524 w 6006665"/>
                  <a:gd name="connsiteY566-20604" fmla="*/ 704464 h 3006470"/>
                  <a:gd name="connsiteX567-20605" fmla="*/ 1763431 w 6006665"/>
                  <a:gd name="connsiteY567-20606" fmla="*/ 697647 h 3006470"/>
                  <a:gd name="connsiteX568-20607" fmla="*/ 1764877 w 6006665"/>
                  <a:gd name="connsiteY568-20608" fmla="*/ 702130 h 3006470"/>
                  <a:gd name="connsiteX569-20609" fmla="*/ 1775339 w 6006665"/>
                  <a:gd name="connsiteY569-20610" fmla="*/ 697647 h 3006470"/>
                  <a:gd name="connsiteX570-20611" fmla="*/ 1798063 w 6006665"/>
                  <a:gd name="connsiteY570-20612" fmla="*/ 768093 h 3006470"/>
                  <a:gd name="connsiteX571-20613" fmla="*/ 1791454 w 6006665"/>
                  <a:gd name="connsiteY571-20614" fmla="*/ 815304 h 3006470"/>
                  <a:gd name="connsiteX572-20615" fmla="*/ 1854330 w 6006665"/>
                  <a:gd name="connsiteY572-20616" fmla="*/ 772638 h 3006470"/>
                  <a:gd name="connsiteX573-20617" fmla="*/ 1931594 w 6006665"/>
                  <a:gd name="connsiteY573-20618" fmla="*/ 763548 h 3006470"/>
                  <a:gd name="connsiteX574-20619" fmla="*/ 1932772 w 6006665"/>
                  <a:gd name="connsiteY574-20620" fmla="*/ 764810 h 3006470"/>
                  <a:gd name="connsiteX575-20621" fmla="*/ 1943501 w 6006665"/>
                  <a:gd name="connsiteY575-20622" fmla="*/ 763548 h 3006470"/>
                  <a:gd name="connsiteX576-20623" fmla="*/ 1988608 w 6006665"/>
                  <a:gd name="connsiteY576-20624" fmla="*/ 811877 h 3006470"/>
                  <a:gd name="connsiteX577-20625" fmla="*/ 1963408 w 6006665"/>
                  <a:gd name="connsiteY577-20626" fmla="*/ 736278 h 3006470"/>
                  <a:gd name="connsiteX578-20627" fmla="*/ 1963408 w 6006665"/>
                  <a:gd name="connsiteY578-20628" fmla="*/ 595386 h 3006470"/>
                  <a:gd name="connsiteX579-20629" fmla="*/ 2027037 w 6006665"/>
                  <a:gd name="connsiteY579-20630" fmla="*/ 574934 h 3006470"/>
                  <a:gd name="connsiteX580-20631" fmla="*/ 2037269 w 6006665"/>
                  <a:gd name="connsiteY580-20632" fmla="*/ 575472 h 3006470"/>
                  <a:gd name="connsiteX581-20633" fmla="*/ 2038944 w 6006665"/>
                  <a:gd name="connsiteY581-20634" fmla="*/ 574934 h 3006470"/>
                  <a:gd name="connsiteX582-20635" fmla="*/ 2115414 w 6006665"/>
                  <a:gd name="connsiteY582-20636" fmla="*/ 578958 h 3006470"/>
                  <a:gd name="connsiteX583-20637" fmla="*/ 2192927 w 6006665"/>
                  <a:gd name="connsiteY583-20638" fmla="*/ 559026 h 3006470"/>
                  <a:gd name="connsiteX584-20639" fmla="*/ 2167930 w 6006665"/>
                  <a:gd name="connsiteY584-20640" fmla="*/ 493125 h 3006470"/>
                  <a:gd name="connsiteX585-20641" fmla="*/ 2204289 w 6006665"/>
                  <a:gd name="connsiteY585-20642" fmla="*/ 402226 h 3006470"/>
                  <a:gd name="connsiteX586-20643" fmla="*/ 2247466 w 6006665"/>
                  <a:gd name="connsiteY586-20644" fmla="*/ 397681 h 3006470"/>
                  <a:gd name="connsiteX587-20645" fmla="*/ 2317913 w 6006665"/>
                  <a:gd name="connsiteY587-20646" fmla="*/ 322690 h 3006470"/>
                  <a:gd name="connsiteX588-20647" fmla="*/ 2420183 w 6006665"/>
                  <a:gd name="connsiteY588-20648" fmla="*/ 304510 h 3006470"/>
                  <a:gd name="connsiteX589-20649" fmla="*/ 2429263 w 6006665"/>
                  <a:gd name="connsiteY589-20650" fmla="*/ 263606 h 3006470"/>
                  <a:gd name="connsiteX590-20651" fmla="*/ 2526979 w 6006665"/>
                  <a:gd name="connsiteY590-20652" fmla="*/ 252244 h 3006470"/>
                  <a:gd name="connsiteX591-20653" fmla="*/ 2528058 w 6006665"/>
                  <a:gd name="connsiteY591-20654" fmla="*/ 253503 h 3006470"/>
                  <a:gd name="connsiteX592-20655" fmla="*/ 2538886 w 6006665"/>
                  <a:gd name="connsiteY592-20656" fmla="*/ 252244 h 3006470"/>
                  <a:gd name="connsiteX593-20657" fmla="*/ 2560820 w 6006665"/>
                  <a:gd name="connsiteY593-20658" fmla="*/ 277833 h 3006470"/>
                  <a:gd name="connsiteX594-20659" fmla="*/ 2640602 w 6006665"/>
                  <a:gd name="connsiteY594-20660" fmla="*/ 202249 h 3006470"/>
                  <a:gd name="connsiteX595-20661" fmla="*/ 2652509 w 6006665"/>
                  <a:gd name="connsiteY595-20662" fmla="*/ 202249 h 3006470"/>
                  <a:gd name="connsiteX596-20663" fmla="*/ 2704231 w 6006665"/>
                  <a:gd name="connsiteY596-20664" fmla="*/ 202249 h 3006470"/>
                  <a:gd name="connsiteX597-20665" fmla="*/ 2715593 w 6006665"/>
                  <a:gd name="connsiteY597-20666" fmla="*/ 134075 h 3006470"/>
                  <a:gd name="connsiteX598-20667" fmla="*/ 2751953 w 6006665"/>
                  <a:gd name="connsiteY598-20668" fmla="*/ 68174 h 3006470"/>
                  <a:gd name="connsiteX599-20669" fmla="*/ 2838307 w 6006665"/>
                  <a:gd name="connsiteY599-20670" fmla="*/ 0 h 3006470"/>
                  <a:gd name="connsiteX0-20671" fmla="*/ 1791129 w 6006665"/>
                  <a:gd name="connsiteY0-20672" fmla="*/ 817622 h 3006470"/>
                  <a:gd name="connsiteX1-20673" fmla="*/ 1782156 w 6006665"/>
                  <a:gd name="connsiteY1-20674" fmla="*/ 881716 h 3006470"/>
                  <a:gd name="connsiteX2-20675" fmla="*/ 1809554 w 6006665"/>
                  <a:gd name="connsiteY2-20676" fmla="*/ 895415 h 3006470"/>
                  <a:gd name="connsiteX3-20677" fmla="*/ 1791129 w 6006665"/>
                  <a:gd name="connsiteY3-20678" fmla="*/ 817622 h 3006470"/>
                  <a:gd name="connsiteX4-20679" fmla="*/ 2838307 w 6006665"/>
                  <a:gd name="connsiteY4-20680" fmla="*/ 0 h 3006470"/>
                  <a:gd name="connsiteX5-20681" fmla="*/ 2844246 w 6006665"/>
                  <a:gd name="connsiteY5-20682" fmla="*/ 4711 h 3006470"/>
                  <a:gd name="connsiteX6-20683" fmla="*/ 2850213 w 6006665"/>
                  <a:gd name="connsiteY6-20684" fmla="*/ 0 h 3006470"/>
                  <a:gd name="connsiteX7-20685" fmla="*/ 2916115 w 6006665"/>
                  <a:gd name="connsiteY7-20686" fmla="*/ 52267 h 3006470"/>
                  <a:gd name="connsiteX8-20687" fmla="*/ 2861576 w 6006665"/>
                  <a:gd name="connsiteY8-20688" fmla="*/ 90899 h 3006470"/>
                  <a:gd name="connsiteX9-20689" fmla="*/ 2947929 w 6006665"/>
                  <a:gd name="connsiteY9-20690" fmla="*/ 118168 h 3006470"/>
                  <a:gd name="connsiteX10-20691" fmla="*/ 2957621 w 6006665"/>
                  <a:gd name="connsiteY10-20692" fmla="*/ 186006 h 3006470"/>
                  <a:gd name="connsiteX11-20693" fmla="*/ 2979199 w 6006665"/>
                  <a:gd name="connsiteY11-20694" fmla="*/ 161345 h 3006470"/>
                  <a:gd name="connsiteX12-20695" fmla="*/ 2991106 w 6006665"/>
                  <a:gd name="connsiteY12-20696" fmla="*/ 161345 h 3006470"/>
                  <a:gd name="connsiteX13-20697" fmla="*/ 3086005 w 6006665"/>
                  <a:gd name="connsiteY13-20698" fmla="*/ 161345 h 3006470"/>
                  <a:gd name="connsiteX14-20699" fmla="*/ 3097912 w 6006665"/>
                  <a:gd name="connsiteY14-20700" fmla="*/ 161345 h 3006470"/>
                  <a:gd name="connsiteX15-20701" fmla="*/ 3179721 w 6006665"/>
                  <a:gd name="connsiteY15-20702" fmla="*/ 236336 h 3006470"/>
                  <a:gd name="connsiteX16-20703" fmla="*/ 3211535 w 6006665"/>
                  <a:gd name="connsiteY16-20704" fmla="*/ 295420 h 3006470"/>
                  <a:gd name="connsiteX17-20705" fmla="*/ 3200173 w 6006665"/>
                  <a:gd name="connsiteY17-20706" fmla="*/ 370412 h 3006470"/>
                  <a:gd name="connsiteX18-20707" fmla="*/ 3161541 w 6006665"/>
                  <a:gd name="connsiteY18-20708" fmla="*/ 413589 h 3006470"/>
                  <a:gd name="connsiteX19-20709" fmla="*/ 3066097 w 6006665"/>
                  <a:gd name="connsiteY19-20710" fmla="*/ 488580 h 3006470"/>
                  <a:gd name="connsiteX20-20711" fmla="*/ 3034283 w 6006665"/>
                  <a:gd name="connsiteY20-20712" fmla="*/ 531757 h 3006470"/>
                  <a:gd name="connsiteX21-20713" fmla="*/ 3082005 w 6006665"/>
                  <a:gd name="connsiteY21-20714" fmla="*/ 547664 h 3006470"/>
                  <a:gd name="connsiteX22-20715" fmla="*/ 3129459 w 6006665"/>
                  <a:gd name="connsiteY22-20716" fmla="*/ 575345 h 3006470"/>
                  <a:gd name="connsiteX23-20717" fmla="*/ 3156451 w 6006665"/>
                  <a:gd name="connsiteY23-20718" fmla="*/ 552209 h 3006470"/>
                  <a:gd name="connsiteX24-20719" fmla="*/ 3158460 w 6006665"/>
                  <a:gd name="connsiteY24-20720" fmla="*/ 560693 h 3006470"/>
                  <a:gd name="connsiteX25-20721" fmla="*/ 3168359 w 6006665"/>
                  <a:gd name="connsiteY25-20722" fmla="*/ 552209 h 3006470"/>
                  <a:gd name="connsiteX26-20723" fmla="*/ 3184984 w 6006665"/>
                  <a:gd name="connsiteY26-20724" fmla="*/ 622402 h 3006470"/>
                  <a:gd name="connsiteX27-20725" fmla="*/ 3192811 w 6006665"/>
                  <a:gd name="connsiteY27-20726" fmla="*/ 606748 h 3006470"/>
                  <a:gd name="connsiteX28-20727" fmla="*/ 3251895 w 6006665"/>
                  <a:gd name="connsiteY28-20728" fmla="*/ 586296 h 3006470"/>
                  <a:gd name="connsiteX29-20729" fmla="*/ 3259833 w 6006665"/>
                  <a:gd name="connsiteY29-20730" fmla="*/ 587670 h 3006470"/>
                  <a:gd name="connsiteX30-20731" fmla="*/ 3263802 w 6006665"/>
                  <a:gd name="connsiteY30-20732" fmla="*/ 586296 h 3006470"/>
                  <a:gd name="connsiteX31-20733" fmla="*/ 3381970 w 6006665"/>
                  <a:gd name="connsiteY31-20734" fmla="*/ 606748 h 3006470"/>
                  <a:gd name="connsiteX32-20735" fmla="*/ 3388787 w 6006665"/>
                  <a:gd name="connsiteY32-20736" fmla="*/ 665832 h 3006470"/>
                  <a:gd name="connsiteX33-20737" fmla="*/ 3531529 w 6006665"/>
                  <a:gd name="connsiteY33-20738" fmla="*/ 686823 h 3006470"/>
                  <a:gd name="connsiteX34-20739" fmla="*/ 3538225 w 6006665"/>
                  <a:gd name="connsiteY34-20740" fmla="*/ 590841 h 3006470"/>
                  <a:gd name="connsiteX35-20741" fmla="*/ 3549910 w 6006665"/>
                  <a:gd name="connsiteY35-20742" fmla="*/ 594028 h 3006470"/>
                  <a:gd name="connsiteX36-20743" fmla="*/ 3550132 w 6006665"/>
                  <a:gd name="connsiteY36-20744" fmla="*/ 590841 h 3006470"/>
                  <a:gd name="connsiteX37-20745" fmla="*/ 3625123 w 6006665"/>
                  <a:gd name="connsiteY37-20746" fmla="*/ 611293 h 3006470"/>
                  <a:gd name="connsiteX38-20747" fmla="*/ 3672301 w 6006665"/>
                  <a:gd name="connsiteY38-20748" fmla="*/ 611293 h 3006470"/>
                  <a:gd name="connsiteX39-20749" fmla="*/ 3684207 w 6006665"/>
                  <a:gd name="connsiteY39-20750" fmla="*/ 611293 h 3006470"/>
                  <a:gd name="connsiteX40-20751" fmla="*/ 3743291 w 6006665"/>
                  <a:gd name="connsiteY40-20752" fmla="*/ 677194 h 3006470"/>
                  <a:gd name="connsiteX41-20753" fmla="*/ 3759199 w 6006665"/>
                  <a:gd name="connsiteY41-20754" fmla="*/ 756731 h 3006470"/>
                  <a:gd name="connsiteX42-20755" fmla="*/ 3738747 w 6006665"/>
                  <a:gd name="connsiteY42-20756" fmla="*/ 806725 h 3006470"/>
                  <a:gd name="connsiteX43-20757" fmla="*/ 3786469 w 6006665"/>
                  <a:gd name="connsiteY43-20758" fmla="*/ 897623 h 3006470"/>
                  <a:gd name="connsiteX44-20759" fmla="*/ 3835603 w 6006665"/>
                  <a:gd name="connsiteY44-20760" fmla="*/ 933529 h 3006470"/>
                  <a:gd name="connsiteX45-20761" fmla="*/ 3865460 w 6006665"/>
                  <a:gd name="connsiteY45-20762" fmla="*/ 822632 h 3006470"/>
                  <a:gd name="connsiteX46-20763" fmla="*/ 3875077 w 6006665"/>
                  <a:gd name="connsiteY46-20764" fmla="*/ 831139 h 3006470"/>
                  <a:gd name="connsiteX47-20765" fmla="*/ 3877367 w 6006665"/>
                  <a:gd name="connsiteY47-20766" fmla="*/ 822632 h 3006470"/>
                  <a:gd name="connsiteX48-20767" fmla="*/ 3932151 w 6006665"/>
                  <a:gd name="connsiteY48-20768" fmla="*/ 871095 h 3006470"/>
                  <a:gd name="connsiteX49-20769" fmla="*/ 3988173 w 6006665"/>
                  <a:gd name="connsiteY49-20770" fmla="*/ 843084 h 3006470"/>
                  <a:gd name="connsiteX50-20771" fmla="*/ 3993852 w 6006665"/>
                  <a:gd name="connsiteY50-20772" fmla="*/ 846199 h 3006470"/>
                  <a:gd name="connsiteX51-20773" fmla="*/ 4000080 w 6006665"/>
                  <a:gd name="connsiteY51-20774" fmla="*/ 843084 h 3006470"/>
                  <a:gd name="connsiteX52-20775" fmla="*/ 4062426 w 6006665"/>
                  <a:gd name="connsiteY52-20776" fmla="*/ 877274 h 3006470"/>
                  <a:gd name="connsiteX53-20777" fmla="*/ 4085889 w 6006665"/>
                  <a:gd name="connsiteY53-20778" fmla="*/ 849902 h 3006470"/>
                  <a:gd name="connsiteX54-20779" fmla="*/ 4095563 w 6006665"/>
                  <a:gd name="connsiteY54-20780" fmla="*/ 852506 h 3006470"/>
                  <a:gd name="connsiteX55-20781" fmla="*/ 4097796 w 6006665"/>
                  <a:gd name="connsiteY55-20782" fmla="*/ 849902 h 3006470"/>
                  <a:gd name="connsiteX56-20783" fmla="*/ 4144150 w 6006665"/>
                  <a:gd name="connsiteY56-20784" fmla="*/ 862382 h 3006470"/>
                  <a:gd name="connsiteX57-20785" fmla="*/ 4117703 w 6006665"/>
                  <a:gd name="connsiteY57-20786" fmla="*/ 752186 h 3006470"/>
                  <a:gd name="connsiteX58-20787" fmla="*/ 4165425 w 6006665"/>
                  <a:gd name="connsiteY58-20788" fmla="*/ 697647 h 3006470"/>
                  <a:gd name="connsiteX59-20789" fmla="*/ 4175231 w 6006665"/>
                  <a:gd name="connsiteY59-20790" fmla="*/ 700048 h 3006470"/>
                  <a:gd name="connsiteX60-20791" fmla="*/ 4177332 w 6006665"/>
                  <a:gd name="connsiteY60-20792" fmla="*/ 697647 h 3006470"/>
                  <a:gd name="connsiteX61-20793" fmla="*/ 4511384 w 6006665"/>
                  <a:gd name="connsiteY61-20794" fmla="*/ 779455 h 3006470"/>
                  <a:gd name="connsiteX62-20795" fmla="*/ 4543199 w 6006665"/>
                  <a:gd name="connsiteY62-20796" fmla="*/ 849902 h 3006470"/>
                  <a:gd name="connsiteX63-20797" fmla="*/ 4639242 w 6006665"/>
                  <a:gd name="connsiteY63-20798" fmla="*/ 932544 h 3006470"/>
                  <a:gd name="connsiteX64-20799" fmla="*/ 4774445 w 6006665"/>
                  <a:gd name="connsiteY64-20800" fmla="*/ 913531 h 3006470"/>
                  <a:gd name="connsiteX65-20801" fmla="*/ 4778496 w 6006665"/>
                  <a:gd name="connsiteY65-20802" fmla="*/ 914635 h 3006470"/>
                  <a:gd name="connsiteX66-20803" fmla="*/ 4786352 w 6006665"/>
                  <a:gd name="connsiteY66-20804" fmla="*/ 913531 h 3006470"/>
                  <a:gd name="connsiteX67-20805" fmla="*/ 4861343 w 6006665"/>
                  <a:gd name="connsiteY67-20806" fmla="*/ 933983 h 3006470"/>
                  <a:gd name="connsiteX68-20807" fmla="*/ 4893158 w 6006665"/>
                  <a:gd name="connsiteY68-20808" fmla="*/ 977160 h 3006470"/>
                  <a:gd name="connsiteX69-20809" fmla="*/ 4888613 w 6006665"/>
                  <a:gd name="connsiteY69-20810" fmla="*/ 1058968 h 3006470"/>
                  <a:gd name="connsiteX70-20811" fmla="*/ 4927677 w 6006665"/>
                  <a:gd name="connsiteY70-20812" fmla="*/ 1083640 h 3006470"/>
                  <a:gd name="connsiteX71-20813" fmla="*/ 4967605 w 6006665"/>
                  <a:gd name="connsiteY71-20814" fmla="*/ 1070331 h 3006470"/>
                  <a:gd name="connsiteX72-20815" fmla="*/ 5038051 w 6006665"/>
                  <a:gd name="connsiteY72-20816" fmla="*/ 1063513 h 3006470"/>
                  <a:gd name="connsiteX73-20817" fmla="*/ 5040730 w 6006665"/>
                  <a:gd name="connsiteY73-20818" fmla="*/ 1064406 h 3006470"/>
                  <a:gd name="connsiteX74-20819" fmla="*/ 5049958 w 6006665"/>
                  <a:gd name="connsiteY74-20820" fmla="*/ 1063513 h 3006470"/>
                  <a:gd name="connsiteX75-20821" fmla="*/ 5114249 w 6006665"/>
                  <a:gd name="connsiteY75-20822" fmla="*/ 1084944 h 3006470"/>
                  <a:gd name="connsiteX76-20823" fmla="*/ 5176671 w 6006665"/>
                  <a:gd name="connsiteY76-20824" fmla="*/ 1074876 h 3006470"/>
                  <a:gd name="connsiteX77-20825" fmla="*/ 5177801 w 6006665"/>
                  <a:gd name="connsiteY77-20826" fmla="*/ 1076614 h 3006470"/>
                  <a:gd name="connsiteX78-20827" fmla="*/ 5188578 w 6006665"/>
                  <a:gd name="connsiteY78-20828" fmla="*/ 1074876 h 3006470"/>
                  <a:gd name="connsiteX79-20829" fmla="*/ 5243719 w 6006665"/>
                  <a:gd name="connsiteY79-20830" fmla="*/ 1159707 h 3006470"/>
                  <a:gd name="connsiteX80-20831" fmla="*/ 5283477 w 6006665"/>
                  <a:gd name="connsiteY80-20832" fmla="*/ 1129415 h 3006470"/>
                  <a:gd name="connsiteX81-20833" fmla="*/ 5258480 w 6006665"/>
                  <a:gd name="connsiteY81-20834" fmla="*/ 1063513 h 3006470"/>
                  <a:gd name="connsiteX82-20835" fmla="*/ 5267570 w 6006665"/>
                  <a:gd name="connsiteY82-20836" fmla="*/ 1015792 h 3006470"/>
                  <a:gd name="connsiteX83-20837" fmla="*/ 5278896 w 6006665"/>
                  <a:gd name="connsiteY83-20838" fmla="*/ 1018841 h 3006470"/>
                  <a:gd name="connsiteX84-20839" fmla="*/ 5279477 w 6006665"/>
                  <a:gd name="connsiteY84-20840" fmla="*/ 1015792 h 3006470"/>
                  <a:gd name="connsiteX85-20841" fmla="*/ 5395510 w 6006665"/>
                  <a:gd name="connsiteY85-20842" fmla="*/ 1047031 h 3006470"/>
                  <a:gd name="connsiteX86-20843" fmla="*/ 5463001 w 6006665"/>
                  <a:gd name="connsiteY86-20844" fmla="*/ 1043061 h 3006470"/>
                  <a:gd name="connsiteX87-20845" fmla="*/ 5464386 w 6006665"/>
                  <a:gd name="connsiteY87-20846" fmla="*/ 1043680 h 3006470"/>
                  <a:gd name="connsiteX88-20847" fmla="*/ 5474909 w 6006665"/>
                  <a:gd name="connsiteY88-20848" fmla="*/ 1043061 h 3006470"/>
                  <a:gd name="connsiteX89-20849" fmla="*/ 5581715 w 6006665"/>
                  <a:gd name="connsiteY89-20850" fmla="*/ 1090783 h 3006470"/>
                  <a:gd name="connsiteX90-20851" fmla="*/ 5633981 w 6006665"/>
                  <a:gd name="connsiteY90-20852" fmla="*/ 1133960 h 3006470"/>
                  <a:gd name="connsiteX91-20853" fmla="*/ 5720335 w 6006665"/>
                  <a:gd name="connsiteY91-20854" fmla="*/ 1213496 h 3006470"/>
                  <a:gd name="connsiteX92-20855" fmla="*/ 5822595 w 6006665"/>
                  <a:gd name="connsiteY92-20856" fmla="*/ 1311212 h 3006470"/>
                  <a:gd name="connsiteX93-20857" fmla="*/ 5818051 w 6006665"/>
                  <a:gd name="connsiteY93-20858" fmla="*/ 1365751 h 3006470"/>
                  <a:gd name="connsiteX94-20859" fmla="*/ 5825679 w 6006665"/>
                  <a:gd name="connsiteY94-20860" fmla="*/ 1373379 h 3006470"/>
                  <a:gd name="connsiteX95-20861" fmla="*/ 5822051 w 6006665"/>
                  <a:gd name="connsiteY95-20862" fmla="*/ 1322574 h 3006470"/>
                  <a:gd name="connsiteX96-20863" fmla="*/ 5834092 w 6006665"/>
                  <a:gd name="connsiteY96-20864" fmla="*/ 1324447 h 3006470"/>
                  <a:gd name="connsiteX97-20865" fmla="*/ 5833958 w 6006665"/>
                  <a:gd name="connsiteY97-20866" fmla="*/ 1322574 h 3006470"/>
                  <a:gd name="connsiteX98-20867" fmla="*/ 5936219 w 6006665"/>
                  <a:gd name="connsiteY98-20868" fmla="*/ 1338481 h 3006470"/>
                  <a:gd name="connsiteX99-20869" fmla="*/ 6006665 w 6006665"/>
                  <a:gd name="connsiteY99-20870" fmla="*/ 1418018 h 3006470"/>
                  <a:gd name="connsiteX100-20871" fmla="*/ 5968033 w 6006665"/>
                  <a:gd name="connsiteY100-20872" fmla="*/ 1456650 h 3006470"/>
                  <a:gd name="connsiteX101-20873" fmla="*/ 5908949 w 6006665"/>
                  <a:gd name="connsiteY101-20874" fmla="*/ 1468012 h 3006470"/>
                  <a:gd name="connsiteX102-20875" fmla="*/ 5908949 w 6006665"/>
                  <a:gd name="connsiteY102-20876" fmla="*/ 1554366 h 3006470"/>
                  <a:gd name="connsiteX103-20877" fmla="*/ 5893042 w 6006665"/>
                  <a:gd name="connsiteY103-20878" fmla="*/ 1570273 h 3006470"/>
                  <a:gd name="connsiteX104-20879" fmla="*/ 5881135 w 6006665"/>
                  <a:gd name="connsiteY104-20880" fmla="*/ 1570273 h 3006470"/>
                  <a:gd name="connsiteX105-20881" fmla="*/ 5861227 w 6006665"/>
                  <a:gd name="connsiteY105-20882" fmla="*/ 1570273 h 3006470"/>
                  <a:gd name="connsiteX106-20883" fmla="*/ 5849321 w 6006665"/>
                  <a:gd name="connsiteY106-20884" fmla="*/ 1570273 h 3006470"/>
                  <a:gd name="connsiteX107-20885" fmla="*/ 5817506 w 6006665"/>
                  <a:gd name="connsiteY107-20886" fmla="*/ 1536186 h 3006470"/>
                  <a:gd name="connsiteX108-20887" fmla="*/ 5767511 w 6006665"/>
                  <a:gd name="connsiteY108-20888" fmla="*/ 1511189 h 3006470"/>
                  <a:gd name="connsiteX109-20889" fmla="*/ 5762967 w 6006665"/>
                  <a:gd name="connsiteY109-20890" fmla="*/ 1477102 h 3006470"/>
                  <a:gd name="connsiteX110-20891" fmla="*/ 5729132 w 6006665"/>
                  <a:gd name="connsiteY110-20892" fmla="*/ 1463170 h 3006470"/>
                  <a:gd name="connsiteX111-20893" fmla="*/ 5695337 w 6006665"/>
                  <a:gd name="connsiteY111-20894" fmla="*/ 1472557 h 3006470"/>
                  <a:gd name="connsiteX112-20895" fmla="*/ 5693366 w 6006665"/>
                  <a:gd name="connsiteY112-20896" fmla="*/ 1469797 h 3006470"/>
                  <a:gd name="connsiteX113-20897" fmla="*/ 5683431 w 6006665"/>
                  <a:gd name="connsiteY113-20898" fmla="*/ 1472557 h 3006470"/>
                  <a:gd name="connsiteX114-20899" fmla="*/ 5660706 w 6006665"/>
                  <a:gd name="connsiteY114-20900" fmla="*/ 1440742 h 3006470"/>
                  <a:gd name="connsiteX115-20901" fmla="*/ 5669644 w 6006665"/>
                  <a:gd name="connsiteY115-20902" fmla="*/ 1415717 h 3006470"/>
                  <a:gd name="connsiteX116-20903" fmla="*/ 5640799 w 6006665"/>
                  <a:gd name="connsiteY116-20904" fmla="*/ 1429380 h 3006470"/>
                  <a:gd name="connsiteX117-20905" fmla="*/ 5656705 w 6006665"/>
                  <a:gd name="connsiteY117-20906" fmla="*/ 1472557 h 3006470"/>
                  <a:gd name="connsiteX118-20907" fmla="*/ 5633981 w 6006665"/>
                  <a:gd name="connsiteY118-20908" fmla="*/ 1511189 h 3006470"/>
                  <a:gd name="connsiteX119-20909" fmla="*/ 5586259 w 6006665"/>
                  <a:gd name="connsiteY119-20910" fmla="*/ 1547548 h 3006470"/>
                  <a:gd name="connsiteX120-20911" fmla="*/ 5575676 w 6006665"/>
                  <a:gd name="connsiteY120-20912" fmla="*/ 1546540 h 3006470"/>
                  <a:gd name="connsiteX121-20913" fmla="*/ 5574353 w 6006665"/>
                  <a:gd name="connsiteY121-20914" fmla="*/ 1547548 h 3006470"/>
                  <a:gd name="connsiteX122-20915" fmla="*/ 5539436 w 6006665"/>
                  <a:gd name="connsiteY122-20916" fmla="*/ 1544223 h 3006470"/>
                  <a:gd name="connsiteX123-20917" fmla="*/ 5570352 w 6006665"/>
                  <a:gd name="connsiteY123-20918" fmla="*/ 1586180 h 3006470"/>
                  <a:gd name="connsiteX124-20919" fmla="*/ 5593077 w 6006665"/>
                  <a:gd name="connsiteY124-20920" fmla="*/ 1649809 h 3006470"/>
                  <a:gd name="connsiteX125-20921" fmla="*/ 5608984 w 6006665"/>
                  <a:gd name="connsiteY125-20922" fmla="*/ 1677079 h 3006470"/>
                  <a:gd name="connsiteX126-20923" fmla="*/ 5613529 w 6006665"/>
                  <a:gd name="connsiteY126-20924" fmla="*/ 1708893 h 3006470"/>
                  <a:gd name="connsiteX127-20925" fmla="*/ 5608984 w 6006665"/>
                  <a:gd name="connsiteY127-20926" fmla="*/ 1731618 h 3006470"/>
                  <a:gd name="connsiteX128-20927" fmla="*/ 5597799 w 6006665"/>
                  <a:gd name="connsiteY128-20928" fmla="*/ 1728009 h 3006470"/>
                  <a:gd name="connsiteX129-20929" fmla="*/ 5597077 w 6006665"/>
                  <a:gd name="connsiteY129-20930" fmla="*/ 1731618 h 3006470"/>
                  <a:gd name="connsiteX130-20931" fmla="*/ 5534271 w 6006665"/>
                  <a:gd name="connsiteY130-20932" fmla="*/ 1711358 h 3006470"/>
                  <a:gd name="connsiteX131-20933" fmla="*/ 5436277 w 6006665"/>
                  <a:gd name="connsiteY131-20934" fmla="*/ 1767977 h 3006470"/>
                  <a:gd name="connsiteX132-20935" fmla="*/ 5397645 w 6006665"/>
                  <a:gd name="connsiteY132-20936" fmla="*/ 1779340 h 3006470"/>
                  <a:gd name="connsiteX133-20937" fmla="*/ 5345378 w 6006665"/>
                  <a:gd name="connsiteY133-20938" fmla="*/ 1833879 h 3006470"/>
                  <a:gd name="connsiteX134-20939" fmla="*/ 5290839 w 6006665"/>
                  <a:gd name="connsiteY134-20940" fmla="*/ 1881600 h 3006470"/>
                  <a:gd name="connsiteX135-20941" fmla="*/ 5274932 w 6006665"/>
                  <a:gd name="connsiteY135-20942" fmla="*/ 1913415 h 3006470"/>
                  <a:gd name="connsiteX136-20943" fmla="*/ 5267238 w 6006665"/>
                  <a:gd name="connsiteY136-20944" fmla="*/ 1904988 h 3006470"/>
                  <a:gd name="connsiteX137-20945" fmla="*/ 5263025 w 6006665"/>
                  <a:gd name="connsiteY137-20946" fmla="*/ 1913415 h 3006470"/>
                  <a:gd name="connsiteX138-20947" fmla="*/ 5219538 w 6006665"/>
                  <a:gd name="connsiteY138-20948" fmla="*/ 1865787 h 3006470"/>
                  <a:gd name="connsiteX139-20949" fmla="*/ 5129494 w 6006665"/>
                  <a:gd name="connsiteY139-20950" fmla="*/ 1920232 h 3006470"/>
                  <a:gd name="connsiteX140-20951" fmla="*/ 5126389 w 6006665"/>
                  <a:gd name="connsiteY140-20952" fmla="*/ 1914910 h 3006470"/>
                  <a:gd name="connsiteX141-20953" fmla="*/ 5117587 w 6006665"/>
                  <a:gd name="connsiteY141-20954" fmla="*/ 1920232 h 3006470"/>
                  <a:gd name="connsiteX142-20955" fmla="*/ 5105544 w 6006665"/>
                  <a:gd name="connsiteY142-20956" fmla="*/ 1899586 h 3006470"/>
                  <a:gd name="connsiteX143-20957" fmla="*/ 5074955 w 6006665"/>
                  <a:gd name="connsiteY143-20958" fmla="*/ 1924777 h 3006470"/>
                  <a:gd name="connsiteX144-20959" fmla="*/ 5065718 w 6006665"/>
                  <a:gd name="connsiteY144-20960" fmla="*/ 1922578 h 3006470"/>
                  <a:gd name="connsiteX145-20961" fmla="*/ 5063048 w 6006665"/>
                  <a:gd name="connsiteY145-20962" fmla="*/ 1924777 h 3006470"/>
                  <a:gd name="connsiteX146-20963" fmla="*/ 5026594 w 6006665"/>
                  <a:gd name="connsiteY146-20964" fmla="*/ 1916098 h 3006470"/>
                  <a:gd name="connsiteX147-20965" fmla="*/ 5015871 w 6006665"/>
                  <a:gd name="connsiteY147-20966" fmla="*/ 1961137 h 3006470"/>
                  <a:gd name="connsiteX148-20967" fmla="*/ 4974967 w 6006665"/>
                  <a:gd name="connsiteY148-20968" fmla="*/ 2027038 h 3006470"/>
                  <a:gd name="connsiteX149-20969" fmla="*/ 4974967 w 6006665"/>
                  <a:gd name="connsiteY149-20970" fmla="*/ 2058853 h 3006470"/>
                  <a:gd name="connsiteX150-20971" fmla="*/ 5015871 w 6006665"/>
                  <a:gd name="connsiteY150-20972" fmla="*/ 2074760 h 3006470"/>
                  <a:gd name="connsiteX151-20973" fmla="*/ 5011326 w 6006665"/>
                  <a:gd name="connsiteY151-20974" fmla="*/ 2172476 h 3006470"/>
                  <a:gd name="connsiteX152-20975" fmla="*/ 4999419 w 6006665"/>
                  <a:gd name="connsiteY152-20976" fmla="*/ 2172476 h 3006470"/>
                  <a:gd name="connsiteX153-20977" fmla="*/ 4974967 w 6006665"/>
                  <a:gd name="connsiteY153-20978" fmla="*/ 2172476 h 3006470"/>
                  <a:gd name="connsiteX154-20979" fmla="*/ 4963605 w 6006665"/>
                  <a:gd name="connsiteY154-20980" fmla="*/ 2224742 h 3006470"/>
                  <a:gd name="connsiteX155-20981" fmla="*/ 4974967 w 6006665"/>
                  <a:gd name="connsiteY155-20982" fmla="*/ 2252012 h 3006470"/>
                  <a:gd name="connsiteX156-20983" fmla="*/ 4909065 w 6006665"/>
                  <a:gd name="connsiteY156-20984" fmla="*/ 2286099 h 3006470"/>
                  <a:gd name="connsiteX157-20985" fmla="*/ 4897703 w 6006665"/>
                  <a:gd name="connsiteY157-20986" fmla="*/ 2354273 h 3006470"/>
                  <a:gd name="connsiteX158-20987" fmla="*/ 4845437 w 6006665"/>
                  <a:gd name="connsiteY158-20988" fmla="*/ 2370180 h 3006470"/>
                  <a:gd name="connsiteX159-20989" fmla="*/ 4834074 w 6006665"/>
                  <a:gd name="connsiteY159-20990" fmla="*/ 2429264 h 3006470"/>
                  <a:gd name="connsiteX160-20991" fmla="*/ 4779535 w 6006665"/>
                  <a:gd name="connsiteY160-20992" fmla="*/ 2488348 h 3006470"/>
                  <a:gd name="connsiteX161-20993" fmla="*/ 4777225 w 6006665"/>
                  <a:gd name="connsiteY161-20994" fmla="*/ 2477952 h 3006470"/>
                  <a:gd name="connsiteX162-20995" fmla="*/ 4767628 w 6006665"/>
                  <a:gd name="connsiteY162-20996" fmla="*/ 2488348 h 3006470"/>
                  <a:gd name="connsiteX163-20997" fmla="*/ 4758538 w 6006665"/>
                  <a:gd name="connsiteY163-20998" fmla="*/ 2447444 h 3006470"/>
                  <a:gd name="connsiteX164-20999" fmla="*/ 4742631 w 6006665"/>
                  <a:gd name="connsiteY164-21000" fmla="*/ 2361090 h 3006470"/>
                  <a:gd name="connsiteX165-21001" fmla="*/ 4715361 w 6006665"/>
                  <a:gd name="connsiteY165-21002" fmla="*/ 2220198 h 3006470"/>
                  <a:gd name="connsiteX166-21003" fmla="*/ 4735813 w 6006665"/>
                  <a:gd name="connsiteY166-21004" fmla="*/ 2129299 h 3006470"/>
                  <a:gd name="connsiteX167-21005" fmla="*/ 4767628 w 6006665"/>
                  <a:gd name="connsiteY167-21006" fmla="*/ 2086122 h 3006470"/>
                  <a:gd name="connsiteX168-21007" fmla="*/ 4767628 w 6006665"/>
                  <a:gd name="connsiteY168-21008" fmla="*/ 2058853 h 3006470"/>
                  <a:gd name="connsiteX169-21009" fmla="*/ 4826712 w 6006665"/>
                  <a:gd name="connsiteY169-21010" fmla="*/ 2042945 h 3006470"/>
                  <a:gd name="connsiteX170-21011" fmla="*/ 4892613 w 6006665"/>
                  <a:gd name="connsiteY170-21012" fmla="*/ 1952047 h 3006470"/>
                  <a:gd name="connsiteX171-21013" fmla="*/ 4956243 w 6006665"/>
                  <a:gd name="connsiteY171-21014" fmla="*/ 1877056 h 3006470"/>
                  <a:gd name="connsiteX172-21015" fmla="*/ 5022143 w 6006665"/>
                  <a:gd name="connsiteY172-21016" fmla="*/ 1817971 h 3006470"/>
                  <a:gd name="connsiteX173-21017" fmla="*/ 5046694 w 6006665"/>
                  <a:gd name="connsiteY173-21018" fmla="*/ 1710844 h 3006470"/>
                  <a:gd name="connsiteX174-21019" fmla="*/ 5015871 w 6006665"/>
                  <a:gd name="connsiteY174-21020" fmla="*/ 1715711 h 3006470"/>
                  <a:gd name="connsiteX175-21021" fmla="*/ 4995419 w 6006665"/>
                  <a:gd name="connsiteY175-21022" fmla="*/ 1779340 h 3006470"/>
                  <a:gd name="connsiteX176-21023" fmla="*/ 4904521 w 6006665"/>
                  <a:gd name="connsiteY176-21024" fmla="*/ 1865693 h 3006470"/>
                  <a:gd name="connsiteX177-21025" fmla="*/ 4901708 w 6006665"/>
                  <a:gd name="connsiteY177-21026" fmla="*/ 1857053 h 3006470"/>
                  <a:gd name="connsiteX178-21027" fmla="*/ 4892613 w 6006665"/>
                  <a:gd name="connsiteY178-21028" fmla="*/ 1865693 h 3006470"/>
                  <a:gd name="connsiteX179-21029" fmla="*/ 4861835 w 6006665"/>
                  <a:gd name="connsiteY179-21030" fmla="*/ 1771159 h 3006470"/>
                  <a:gd name="connsiteX180-21031" fmla="*/ 4779535 w 6006665"/>
                  <a:gd name="connsiteY180-21032" fmla="*/ 1795247 h 3006470"/>
                  <a:gd name="connsiteX181-21033" fmla="*/ 4684091 w 6006665"/>
                  <a:gd name="connsiteY181-21034" fmla="*/ 1920232 h 3006470"/>
                  <a:gd name="connsiteX182-21035" fmla="*/ 4715906 w 6006665"/>
                  <a:gd name="connsiteY182-21036" fmla="*/ 1967954 h 3006470"/>
                  <a:gd name="connsiteX183-21037" fmla="*/ 4636369 w 6006665"/>
                  <a:gd name="connsiteY183-21038" fmla="*/ 1983861 h 3006470"/>
                  <a:gd name="connsiteX184-21039" fmla="*/ 4577285 w 6006665"/>
                  <a:gd name="connsiteY184-21040" fmla="*/ 1988406 h 3006470"/>
                  <a:gd name="connsiteX185-21041" fmla="*/ 4577373 w 6006665"/>
                  <a:gd name="connsiteY185-21042" fmla="*/ 1987484 h 3006470"/>
                  <a:gd name="connsiteX186-21043" fmla="*/ 4565379 w 6006665"/>
                  <a:gd name="connsiteY186-21044" fmla="*/ 1988406 h 3006470"/>
                  <a:gd name="connsiteX187-21045" fmla="*/ 4569923 w 6006665"/>
                  <a:gd name="connsiteY187-21046" fmla="*/ 1940685 h 3006470"/>
                  <a:gd name="connsiteX188-21047" fmla="*/ 4520081 w 6006665"/>
                  <a:gd name="connsiteY188-21048" fmla="*/ 1931099 h 3006470"/>
                  <a:gd name="connsiteX189-21049" fmla="*/ 4475025 w 6006665"/>
                  <a:gd name="connsiteY189-21050" fmla="*/ 1961137 h 3006470"/>
                  <a:gd name="connsiteX190-21051" fmla="*/ 4464394 w 6006665"/>
                  <a:gd name="connsiteY190-21052" fmla="*/ 1960286 h 3006470"/>
                  <a:gd name="connsiteX191-21053" fmla="*/ 4463118 w 6006665"/>
                  <a:gd name="connsiteY191-21054" fmla="*/ 1961137 h 3006470"/>
                  <a:gd name="connsiteX192-21055" fmla="*/ 4357637 w 6006665"/>
                  <a:gd name="connsiteY192-21056" fmla="*/ 1952698 h 3006470"/>
                  <a:gd name="connsiteX193-21057" fmla="*/ 4243233 w 6006665"/>
                  <a:gd name="connsiteY193-21058" fmla="*/ 1972499 h 3006470"/>
                  <a:gd name="connsiteX194-21059" fmla="*/ 4125065 w 6006665"/>
                  <a:gd name="connsiteY194-21060" fmla="*/ 2106574 h 3006470"/>
                  <a:gd name="connsiteX195-21061" fmla="*/ 3984173 w 6006665"/>
                  <a:gd name="connsiteY195-21062" fmla="*/ 2263374 h 3006470"/>
                  <a:gd name="connsiteX196-21063" fmla="*/ 4038712 w 6006665"/>
                  <a:gd name="connsiteY196-21064" fmla="*/ 2267919 h 3006470"/>
                  <a:gd name="connsiteX197-21065" fmla="*/ 4059164 w 6006665"/>
                  <a:gd name="connsiteY197-21066" fmla="*/ 2311096 h 3006470"/>
                  <a:gd name="connsiteX198-21067" fmla="*/ 4087782 w 6006665"/>
                  <a:gd name="connsiteY198-21068" fmla="*/ 2319513 h 3006470"/>
                  <a:gd name="connsiteX199-21069" fmla="*/ 4106341 w 6006665"/>
                  <a:gd name="connsiteY199-21070" fmla="*/ 2290644 h 3006470"/>
                  <a:gd name="connsiteX200-21071" fmla="*/ 4117411 w 6006665"/>
                  <a:gd name="connsiteY200-21072" fmla="*/ 2291946 h 3006470"/>
                  <a:gd name="connsiteX201-21073" fmla="*/ 4118248 w 6006665"/>
                  <a:gd name="connsiteY201-21074" fmla="*/ 2290644 h 3006470"/>
                  <a:gd name="connsiteX202-21075" fmla="*/ 4156880 w 6006665"/>
                  <a:gd name="connsiteY202-21076" fmla="*/ 2295189 h 3006470"/>
                  <a:gd name="connsiteX203-21077" fmla="*/ 4211419 w 6006665"/>
                  <a:gd name="connsiteY203-21078" fmla="*/ 2365635 h 3006470"/>
                  <a:gd name="connsiteX204-21079" fmla="*/ 4215964 w 6006665"/>
                  <a:gd name="connsiteY204-21080" fmla="*/ 2413357 h 3006470"/>
                  <a:gd name="connsiteX205-21081" fmla="*/ 4184149 w 6006665"/>
                  <a:gd name="connsiteY205-21082" fmla="*/ 2472441 h 3006470"/>
                  <a:gd name="connsiteX206-21083" fmla="*/ 4177332 w 6006665"/>
                  <a:gd name="connsiteY206-21084" fmla="*/ 2542887 h 3006470"/>
                  <a:gd name="connsiteX207-21085" fmla="*/ 4161425 w 6006665"/>
                  <a:gd name="connsiteY207-21086" fmla="*/ 2629241 h 3006470"/>
                  <a:gd name="connsiteX208-21087" fmla="*/ 4109158 w 6006665"/>
                  <a:gd name="connsiteY208-21088" fmla="*/ 2708777 h 3006470"/>
                  <a:gd name="connsiteX209-21089" fmla="*/ 4097796 w 6006665"/>
                  <a:gd name="connsiteY209-21090" fmla="*/ 2747409 h 3006470"/>
                  <a:gd name="connsiteX210-21091" fmla="*/ 4043257 w 6006665"/>
                  <a:gd name="connsiteY210-21092" fmla="*/ 2806493 h 3006470"/>
                  <a:gd name="connsiteX211-21093" fmla="*/ 3995535 w 6006665"/>
                  <a:gd name="connsiteY211-21094" fmla="*/ 2865577 h 3006470"/>
                  <a:gd name="connsiteX212-21095" fmla="*/ 3975083 w 6006665"/>
                  <a:gd name="connsiteY212-21096" fmla="*/ 2897392 h 3006470"/>
                  <a:gd name="connsiteX213-21097" fmla="*/ 3925089 w 6006665"/>
                  <a:gd name="connsiteY213-21098" fmla="*/ 2924661 h 3006470"/>
                  <a:gd name="connsiteX214-21099" fmla="*/ 3913182 w 6006665"/>
                  <a:gd name="connsiteY214-21100" fmla="*/ 2924661 h 3006470"/>
                  <a:gd name="connsiteX215-21101" fmla="*/ 3904637 w 6006665"/>
                  <a:gd name="connsiteY215-21102" fmla="*/ 2924661 h 3006470"/>
                  <a:gd name="connsiteX216-21103" fmla="*/ 3892729 w 6006665"/>
                  <a:gd name="connsiteY216-21104" fmla="*/ 2924661 h 3006470"/>
                  <a:gd name="connsiteX217-21105" fmla="*/ 3871063 w 6006665"/>
                  <a:gd name="connsiteY217-21106" fmla="*/ 2908412 h 3006470"/>
                  <a:gd name="connsiteX218-21107" fmla="*/ 3829645 w 6006665"/>
                  <a:gd name="connsiteY218-21108" fmla="*/ 2936024 h 3006470"/>
                  <a:gd name="connsiteX219-21109" fmla="*/ 3822828 w 6006665"/>
                  <a:gd name="connsiteY219-21110" fmla="*/ 2956476 h 3006470"/>
                  <a:gd name="connsiteX220-21111" fmla="*/ 3818283 w 6006665"/>
                  <a:gd name="connsiteY220-21112" fmla="*/ 2947386 h 3006470"/>
                  <a:gd name="connsiteX221-21113" fmla="*/ 3818283 w 6006665"/>
                  <a:gd name="connsiteY221-21114" fmla="*/ 2935660 h 3006470"/>
                  <a:gd name="connsiteX222-21115" fmla="*/ 3817738 w 6006665"/>
                  <a:gd name="connsiteY222-21116" fmla="*/ 2936024 h 3006470"/>
                  <a:gd name="connsiteX223-21117" fmla="*/ 3810921 w 6006665"/>
                  <a:gd name="connsiteY223-21118" fmla="*/ 2956476 h 3006470"/>
                  <a:gd name="connsiteX224-21119" fmla="*/ 3806376 w 6006665"/>
                  <a:gd name="connsiteY224-21120" fmla="*/ 2947386 h 3006470"/>
                  <a:gd name="connsiteX225-21121" fmla="*/ 3806376 w 6006665"/>
                  <a:gd name="connsiteY225-21122" fmla="*/ 2920116 h 3006470"/>
                  <a:gd name="connsiteX226-21123" fmla="*/ 3818283 w 6006665"/>
                  <a:gd name="connsiteY226-21124" fmla="*/ 2920116 h 3006470"/>
                  <a:gd name="connsiteX227-21125" fmla="*/ 3826828 w 6006665"/>
                  <a:gd name="connsiteY227-21126" fmla="*/ 2920116 h 3006470"/>
                  <a:gd name="connsiteX228-21127" fmla="*/ 3833645 w 6006665"/>
                  <a:gd name="connsiteY228-21128" fmla="*/ 2861032 h 3006470"/>
                  <a:gd name="connsiteX229-21129" fmla="*/ 3822283 w 6006665"/>
                  <a:gd name="connsiteY229-21130" fmla="*/ 2817856 h 3006470"/>
                  <a:gd name="connsiteX230-21131" fmla="*/ 3849553 w 6006665"/>
                  <a:gd name="connsiteY230-21132" fmla="*/ 2795131 h 3006470"/>
                  <a:gd name="connsiteX231-21133" fmla="*/ 3858814 w 6006665"/>
                  <a:gd name="connsiteY231-21134" fmla="*/ 2797336 h 3006470"/>
                  <a:gd name="connsiteX232-21135" fmla="*/ 3861460 w 6006665"/>
                  <a:gd name="connsiteY232-21136" fmla="*/ 2795131 h 3006470"/>
                  <a:gd name="connsiteX233-21137" fmla="*/ 3898487 w 6006665"/>
                  <a:gd name="connsiteY233-21138" fmla="*/ 2803947 h 3006470"/>
                  <a:gd name="connsiteX234-21139" fmla="*/ 3919999 w 6006665"/>
                  <a:gd name="connsiteY234-21140" fmla="*/ 2758772 h 3006470"/>
                  <a:gd name="connsiteX235-21141" fmla="*/ 3935906 w 6006665"/>
                  <a:gd name="connsiteY235-21142" fmla="*/ 2699687 h 3006470"/>
                  <a:gd name="connsiteX236-21143" fmla="*/ 3947269 w 6006665"/>
                  <a:gd name="connsiteY236-21144" fmla="*/ 2676963 h 3006470"/>
                  <a:gd name="connsiteX237-21145" fmla="*/ 3966292 w 6006665"/>
                  <a:gd name="connsiteY237-21146" fmla="*/ 2632575 h 3006470"/>
                  <a:gd name="connsiteX238-21147" fmla="*/ 3915999 w 6006665"/>
                  <a:gd name="connsiteY238-21148" fmla="*/ 2645148 h 3006470"/>
                  <a:gd name="connsiteX239-21149" fmla="*/ 3888729 w 6006665"/>
                  <a:gd name="connsiteY239-21150" fmla="*/ 2667873 h 3006470"/>
                  <a:gd name="connsiteX240-21151" fmla="*/ 3876822 w 6006665"/>
                  <a:gd name="connsiteY240-21152" fmla="*/ 2667873 h 3006470"/>
                  <a:gd name="connsiteX241-21153" fmla="*/ 3829645 w 6006665"/>
                  <a:gd name="connsiteY241-21154" fmla="*/ 2667873 h 3006470"/>
                  <a:gd name="connsiteX242-21155" fmla="*/ 3817738 w 6006665"/>
                  <a:gd name="connsiteY242-21156" fmla="*/ 2667873 h 3006470"/>
                  <a:gd name="connsiteX243-21157" fmla="*/ 3801831 w 6006665"/>
                  <a:gd name="connsiteY243-21158" fmla="*/ 2613334 h 3006470"/>
                  <a:gd name="connsiteX244-21159" fmla="*/ 3758654 w 6006665"/>
                  <a:gd name="connsiteY244-21160" fmla="*/ 2574702 h 3006470"/>
                  <a:gd name="connsiteX245-21161" fmla="*/ 3692753 w 6006665"/>
                  <a:gd name="connsiteY245-21162" fmla="*/ 2558795 h 3006470"/>
                  <a:gd name="connsiteX246-21163" fmla="*/ 3683663 w 6006665"/>
                  <a:gd name="connsiteY246-21164" fmla="*/ 2499711 h 3006470"/>
                  <a:gd name="connsiteX247-21165" fmla="*/ 3672301 w 6006665"/>
                  <a:gd name="connsiteY247-21166" fmla="*/ 2467896 h 3006470"/>
                  <a:gd name="connsiteX248-21167" fmla="*/ 3656393 w 6006665"/>
                  <a:gd name="connsiteY248-21168" fmla="*/ 2440627 h 3006470"/>
                  <a:gd name="connsiteX249-21169" fmla="*/ 3633669 w 6006665"/>
                  <a:gd name="connsiteY249-21170" fmla="*/ 2381542 h 3006470"/>
                  <a:gd name="connsiteX250-21171" fmla="*/ 3601854 w 6006665"/>
                  <a:gd name="connsiteY250-21172" fmla="*/ 2361090 h 3006470"/>
                  <a:gd name="connsiteX251-21173" fmla="*/ 3545995 w 6006665"/>
                  <a:gd name="connsiteY251-21174" fmla="*/ 2339606 h 3006470"/>
                  <a:gd name="connsiteX252-21175" fmla="*/ 3506955 w 6006665"/>
                  <a:gd name="connsiteY252-21176" fmla="*/ 2345183 h 3006470"/>
                  <a:gd name="connsiteX253-21177" fmla="*/ 3463779 w 6006665"/>
                  <a:gd name="connsiteY253-21178" fmla="*/ 2354273 h 3006470"/>
                  <a:gd name="connsiteX254-21179" fmla="*/ 3431964 w 6006665"/>
                  <a:gd name="connsiteY254-21180" fmla="*/ 2381542 h 3006470"/>
                  <a:gd name="connsiteX255-21181" fmla="*/ 3452416 w 6006665"/>
                  <a:gd name="connsiteY255-21182" fmla="*/ 2397450 h 3006470"/>
                  <a:gd name="connsiteX256-21183" fmla="*/ 3452416 w 6006665"/>
                  <a:gd name="connsiteY256-21184" fmla="*/ 2429264 h 3006470"/>
                  <a:gd name="connsiteX257-21185" fmla="*/ 3431964 w 6006665"/>
                  <a:gd name="connsiteY257-21186" fmla="*/ 2451989 h 3006470"/>
                  <a:gd name="connsiteX258-21187" fmla="*/ 3400150 w 6006665"/>
                  <a:gd name="connsiteY258-21188" fmla="*/ 2511073 h 3006470"/>
                  <a:gd name="connsiteX259-21189" fmla="*/ 3400150 w 6006665"/>
                  <a:gd name="connsiteY259-21190" fmla="*/ 2538343 h 3006470"/>
                  <a:gd name="connsiteX260-21191" fmla="*/ 3350155 w 6006665"/>
                  <a:gd name="connsiteY260-21192" fmla="*/ 2570157 h 3006470"/>
                  <a:gd name="connsiteX261-21193" fmla="*/ 3342342 w 6006665"/>
                  <a:gd name="connsiteY261-21194" fmla="*/ 2567553 h 3006470"/>
                  <a:gd name="connsiteX262-21195" fmla="*/ 3338249 w 6006665"/>
                  <a:gd name="connsiteY262-21196" fmla="*/ 2570157 h 3006470"/>
                  <a:gd name="connsiteX263-21197" fmla="*/ 3290527 w 6006665"/>
                  <a:gd name="connsiteY263-21198" fmla="*/ 2554250 h 3006470"/>
                  <a:gd name="connsiteX264-21199" fmla="*/ 3259257 w 6006665"/>
                  <a:gd name="connsiteY264-21200" fmla="*/ 2554250 h 3006470"/>
                  <a:gd name="connsiteX265-21201" fmla="*/ 3247350 w 6006665"/>
                  <a:gd name="connsiteY265-21202" fmla="*/ 2554250 h 3006470"/>
                  <a:gd name="connsiteX266-21203" fmla="*/ 3231443 w 6006665"/>
                  <a:gd name="connsiteY266-21204" fmla="*/ 2538343 h 3006470"/>
                  <a:gd name="connsiteX267-21205" fmla="*/ 3213271 w 6006665"/>
                  <a:gd name="connsiteY267-21206" fmla="*/ 2533799 h 3006470"/>
                  <a:gd name="connsiteX268-21207" fmla="*/ 3168359 w 6006665"/>
                  <a:gd name="connsiteY268-21208" fmla="*/ 2570157 h 3006470"/>
                  <a:gd name="connsiteX269-21209" fmla="*/ 3120637 w 6006665"/>
                  <a:gd name="connsiteY269-21210" fmla="*/ 2581519 h 3006470"/>
                  <a:gd name="connsiteX270-21211" fmla="*/ 3082005 w 6006665"/>
                  <a:gd name="connsiteY270-21212" fmla="*/ 2597427 h 3006470"/>
                  <a:gd name="connsiteX271-21213" fmla="*/ 3074460 w 6006665"/>
                  <a:gd name="connsiteY271-21214" fmla="*/ 2595630 h 3006470"/>
                  <a:gd name="connsiteX272-21215" fmla="*/ 3070098 w 6006665"/>
                  <a:gd name="connsiteY272-21216" fmla="*/ 2597427 h 3006470"/>
                  <a:gd name="connsiteX273-21217" fmla="*/ 3022376 w 6006665"/>
                  <a:gd name="connsiteY273-21218" fmla="*/ 2586064 h 3006470"/>
                  <a:gd name="connsiteX274-21219" fmla="*/ 3000196 w 6006665"/>
                  <a:gd name="connsiteY274-21220" fmla="*/ 2586064 h 3006470"/>
                  <a:gd name="connsiteX275-21221" fmla="*/ 2988289 w 6006665"/>
                  <a:gd name="connsiteY275-21222" fmla="*/ 2586064 h 3006470"/>
                  <a:gd name="connsiteX276-21223" fmla="*/ 2967837 w 6006665"/>
                  <a:gd name="connsiteY276-21224" fmla="*/ 2554250 h 3006470"/>
                  <a:gd name="connsiteX277-21225" fmla="*/ 2929205 w 6006665"/>
                  <a:gd name="connsiteY277-21226" fmla="*/ 2526980 h 3006470"/>
                  <a:gd name="connsiteX278-21227" fmla="*/ 2902153 w 6006665"/>
                  <a:gd name="connsiteY278-21228" fmla="*/ 2523116 h 3006470"/>
                  <a:gd name="connsiteX279-21229" fmla="*/ 2861576 w 6006665"/>
                  <a:gd name="connsiteY279-21230" fmla="*/ 2526980 h 3006470"/>
                  <a:gd name="connsiteX280-21231" fmla="*/ 2822944 w 6006665"/>
                  <a:gd name="connsiteY280-21232" fmla="*/ 2538343 h 3006470"/>
                  <a:gd name="connsiteX281-21233" fmla="*/ 2818139 w 6006665"/>
                  <a:gd name="connsiteY281-21234" fmla="*/ 2536254 h 3006470"/>
                  <a:gd name="connsiteX282-21235" fmla="*/ 2811037 w 6006665"/>
                  <a:gd name="connsiteY282-21236" fmla="*/ 2538343 h 3006470"/>
                  <a:gd name="connsiteX283-21237" fmla="*/ 2758770 w 6006665"/>
                  <a:gd name="connsiteY283-21238" fmla="*/ 2515618 h 3006470"/>
                  <a:gd name="connsiteX284-21239" fmla="*/ 2751953 w 6006665"/>
                  <a:gd name="connsiteY284-21240" fmla="*/ 2472441 h 3006470"/>
                  <a:gd name="connsiteX285-21241" fmla="*/ 2708776 w 6006665"/>
                  <a:gd name="connsiteY285-21242" fmla="*/ 2456534 h 3006470"/>
                  <a:gd name="connsiteX286-21243" fmla="*/ 2676962 w 6006665"/>
                  <a:gd name="connsiteY286-21244" fmla="*/ 2451989 h 3006470"/>
                  <a:gd name="connsiteX287-21245" fmla="*/ 2642534 w 6006665"/>
                  <a:gd name="connsiteY287-21246" fmla="*/ 2430245 h 3006470"/>
                  <a:gd name="connsiteX288-21247" fmla="*/ 2609333 w 6006665"/>
                  <a:gd name="connsiteY288-21248" fmla="*/ 2488348 h 3006470"/>
                  <a:gd name="connsiteX289-21249" fmla="*/ 2625240 w 6006665"/>
                  <a:gd name="connsiteY289-21250" fmla="*/ 2522435 h 3006470"/>
                  <a:gd name="connsiteX290-21251" fmla="*/ 2586608 w 6006665"/>
                  <a:gd name="connsiteY290-21252" fmla="*/ 2558795 h 3006470"/>
                  <a:gd name="connsiteX291-21253" fmla="*/ 2577105 w 6006665"/>
                  <a:gd name="connsiteY291-21254" fmla="*/ 2556532 h 3006470"/>
                  <a:gd name="connsiteX292-21255" fmla="*/ 2574701 w 6006665"/>
                  <a:gd name="connsiteY292-21256" fmla="*/ 2558795 h 3006470"/>
                  <a:gd name="connsiteX293-21257" fmla="*/ 2526979 w 6006665"/>
                  <a:gd name="connsiteY293-21258" fmla="*/ 2547432 h 3006470"/>
                  <a:gd name="connsiteX294-21259" fmla="*/ 2490620 w 6006665"/>
                  <a:gd name="connsiteY294-21260" fmla="*/ 2542887 h 3006470"/>
                  <a:gd name="connsiteX295-21261" fmla="*/ 2463350 w 6006665"/>
                  <a:gd name="connsiteY295-21262" fmla="*/ 2515618 h 3006470"/>
                  <a:gd name="connsiteX296-21263" fmla="*/ 2436625 w 6006665"/>
                  <a:gd name="connsiteY296-21264" fmla="*/ 2515618 h 3006470"/>
                  <a:gd name="connsiteX297-21265" fmla="*/ 2424718 w 6006665"/>
                  <a:gd name="connsiteY297-21266" fmla="*/ 2515618 h 3006470"/>
                  <a:gd name="connsiteX298-21267" fmla="*/ 2398858 w 6006665"/>
                  <a:gd name="connsiteY298-21268" fmla="*/ 2502687 h 3006470"/>
                  <a:gd name="connsiteX299-21269" fmla="*/ 2350272 w 6006665"/>
                  <a:gd name="connsiteY299-21270" fmla="*/ 2526980 h 3006470"/>
                  <a:gd name="connsiteX300-21271" fmla="*/ 2282098 w 6006665"/>
                  <a:gd name="connsiteY300-21272" fmla="*/ 2574702 h 3006470"/>
                  <a:gd name="connsiteX301-21273" fmla="*/ 2238921 w 6006665"/>
                  <a:gd name="connsiteY301-21274" fmla="*/ 2586064 h 3006470"/>
                  <a:gd name="connsiteX302-21275" fmla="*/ 2227559 w 6006665"/>
                  <a:gd name="connsiteY302-21276" fmla="*/ 2590609 h 3006470"/>
                  <a:gd name="connsiteX303-21277" fmla="*/ 2157112 w 6006665"/>
                  <a:gd name="connsiteY303-21278" fmla="*/ 2558795 h 3006470"/>
                  <a:gd name="connsiteX304-21279" fmla="*/ 1811153 w 6006665"/>
                  <a:gd name="connsiteY304-21280" fmla="*/ 2295189 h 3006470"/>
                  <a:gd name="connsiteX305-21281" fmla="*/ 1748069 w 6006665"/>
                  <a:gd name="connsiteY305-21282" fmla="*/ 2333821 h 3006470"/>
                  <a:gd name="connsiteX306-21283" fmla="*/ 1711709 w 6006665"/>
                  <a:gd name="connsiteY306-21284" fmla="*/ 2338366 h 3006470"/>
                  <a:gd name="connsiteX307-21285" fmla="*/ 1711926 w 6006665"/>
                  <a:gd name="connsiteY307-21286" fmla="*/ 2336850 h 3006470"/>
                  <a:gd name="connsiteX308-21287" fmla="*/ 1699803 w 6006665"/>
                  <a:gd name="connsiteY308-21288" fmla="*/ 2338366 h 3006470"/>
                  <a:gd name="connsiteX309-21289" fmla="*/ 1704347 w 6006665"/>
                  <a:gd name="connsiteY309-21290" fmla="*/ 2306551 h 3006470"/>
                  <a:gd name="connsiteX310-21291" fmla="*/ 1662460 w 6006665"/>
                  <a:gd name="connsiteY310-21292" fmla="*/ 2288600 h 3006470"/>
                  <a:gd name="connsiteX311-21293" fmla="*/ 1629901 w 6006665"/>
                  <a:gd name="connsiteY311-21294" fmla="*/ 2302006 h 3006470"/>
                  <a:gd name="connsiteX312-21295" fmla="*/ 1629300 w 6006665"/>
                  <a:gd name="connsiteY312-21296" fmla="*/ 2297351 h 3006470"/>
                  <a:gd name="connsiteX313-21297" fmla="*/ 1617994 w 6006665"/>
                  <a:gd name="connsiteY313-21298" fmla="*/ 2302006 h 3006470"/>
                  <a:gd name="connsiteX314-21299" fmla="*/ 1608904 w 6006665"/>
                  <a:gd name="connsiteY314-21300" fmla="*/ 2231560 h 3006470"/>
                  <a:gd name="connsiteX315-21301" fmla="*/ 1552684 w 6006665"/>
                  <a:gd name="connsiteY315-21302" fmla="*/ 2221867 h 3006470"/>
                  <a:gd name="connsiteX316-21303" fmla="*/ 1518550 w 6006665"/>
                  <a:gd name="connsiteY316-21304" fmla="*/ 2247467 h 3006470"/>
                  <a:gd name="connsiteX317-21305" fmla="*/ 1425379 w 6006665"/>
                  <a:gd name="connsiteY317-21306" fmla="*/ 2267919 h 3006470"/>
                  <a:gd name="connsiteX318-21307" fmla="*/ 1409472 w 6006665"/>
                  <a:gd name="connsiteY318-21308" fmla="*/ 2286099 h 3006470"/>
                  <a:gd name="connsiteX319-21309" fmla="*/ 1270852 w 6006665"/>
                  <a:gd name="connsiteY319-21310" fmla="*/ 2306551 h 3006470"/>
                  <a:gd name="connsiteX320-21311" fmla="*/ 1254945 w 6006665"/>
                  <a:gd name="connsiteY320-21312" fmla="*/ 2327003 h 3006470"/>
                  <a:gd name="connsiteX321-21313" fmla="*/ 1282214 w 6006665"/>
                  <a:gd name="connsiteY321-21314" fmla="*/ 2370180 h 3006470"/>
                  <a:gd name="connsiteX322-21315" fmla="*/ 1243582 w 6006665"/>
                  <a:gd name="connsiteY322-21316" fmla="*/ 2386087 h 3006470"/>
                  <a:gd name="connsiteX323-21317" fmla="*/ 1254945 w 6006665"/>
                  <a:gd name="connsiteY323-21318" fmla="*/ 2404267 h 3006470"/>
                  <a:gd name="connsiteX324-21319" fmla="*/ 1216313 w 6006665"/>
                  <a:gd name="connsiteY324-21320" fmla="*/ 2429264 h 3006470"/>
                  <a:gd name="connsiteX325-21321" fmla="*/ 1275397 w 6006665"/>
                  <a:gd name="connsiteY325-21322" fmla="*/ 2472441 h 3006470"/>
                  <a:gd name="connsiteX326-21323" fmla="*/ 1270852 w 6006665"/>
                  <a:gd name="connsiteY326-21324" fmla="*/ 2499711 h 3006470"/>
                  <a:gd name="connsiteX327-21325" fmla="*/ 1259108 w 6006665"/>
                  <a:gd name="connsiteY327-21326" fmla="*/ 2498732 h 3006470"/>
                  <a:gd name="connsiteX328-21327" fmla="*/ 1258945 w 6006665"/>
                  <a:gd name="connsiteY328-21328" fmla="*/ 2499711 h 3006470"/>
                  <a:gd name="connsiteX329-21329" fmla="*/ 1215644 w 6006665"/>
                  <a:gd name="connsiteY329-21330" fmla="*/ 2496102 h 3006470"/>
                  <a:gd name="connsiteX330-21331" fmla="*/ 1204950 w 6006665"/>
                  <a:gd name="connsiteY330-21332" fmla="*/ 2511073 h 3006470"/>
                  <a:gd name="connsiteX331-21333" fmla="*/ 1196495 w 6006665"/>
                  <a:gd name="connsiteY331-21334" fmla="*/ 2506241 h 3006470"/>
                  <a:gd name="connsiteX332-21335" fmla="*/ 1193043 w 6006665"/>
                  <a:gd name="connsiteY332-21336" fmla="*/ 2511073 h 3006470"/>
                  <a:gd name="connsiteX333-21337" fmla="*/ 1145322 w 6006665"/>
                  <a:gd name="connsiteY333-21338" fmla="*/ 2483803 h 3006470"/>
                  <a:gd name="connsiteX334-21339" fmla="*/ 1098145 w 6006665"/>
                  <a:gd name="connsiteY334-21340" fmla="*/ 2483803 h 3006470"/>
                  <a:gd name="connsiteX335-21341" fmla="*/ 1061785 w 6006665"/>
                  <a:gd name="connsiteY335-21342" fmla="*/ 2511073 h 3006470"/>
                  <a:gd name="connsiteX336-21343" fmla="*/ 1055322 w 6006665"/>
                  <a:gd name="connsiteY336-21344" fmla="*/ 2506990 h 3006470"/>
                  <a:gd name="connsiteX337-21345" fmla="*/ 1049878 w 6006665"/>
                  <a:gd name="connsiteY337-21346" fmla="*/ 2511073 h 3006470"/>
                  <a:gd name="connsiteX338-21347" fmla="*/ 1006701 w 6006665"/>
                  <a:gd name="connsiteY338-21348" fmla="*/ 2483803 h 3006470"/>
                  <a:gd name="connsiteX339-21349" fmla="*/ 924893 w 6006665"/>
                  <a:gd name="connsiteY339-21350" fmla="*/ 2447444 h 3006470"/>
                  <a:gd name="connsiteX340-21351" fmla="*/ 877716 w 6006665"/>
                  <a:gd name="connsiteY340-21352" fmla="*/ 2447444 h 3006470"/>
                  <a:gd name="connsiteX341-21353" fmla="*/ 802724 w 6006665"/>
                  <a:gd name="connsiteY341-21354" fmla="*/ 2511073 h 3006470"/>
                  <a:gd name="connsiteX342-21355" fmla="*/ 798179 w 6006665"/>
                  <a:gd name="connsiteY342-21356" fmla="*/ 2554250 h 3006470"/>
                  <a:gd name="connsiteX343-21357" fmla="*/ 787406 w 6006665"/>
                  <a:gd name="connsiteY343-21358" fmla="*/ 2543477 h 3006470"/>
                  <a:gd name="connsiteX344-21359" fmla="*/ 786272 w 6006665"/>
                  <a:gd name="connsiteY344-21360" fmla="*/ 2554250 h 3006470"/>
                  <a:gd name="connsiteX345-21361" fmla="*/ 756063 w 6006665"/>
                  <a:gd name="connsiteY345-21362" fmla="*/ 2524040 h 3006470"/>
                  <a:gd name="connsiteX346-21363" fmla="*/ 732278 w 6006665"/>
                  <a:gd name="connsiteY346-21364" fmla="*/ 2581519 h 3006470"/>
                  <a:gd name="connsiteX347-21365" fmla="*/ 743640 w 6006665"/>
                  <a:gd name="connsiteY347-21366" fmla="*/ 2590609 h 3006470"/>
                  <a:gd name="connsiteX348-21367" fmla="*/ 723188 w 6006665"/>
                  <a:gd name="connsiteY348-21368" fmla="*/ 2633786 h 3006470"/>
                  <a:gd name="connsiteX349-21369" fmla="*/ 747026 w 6006665"/>
                  <a:gd name="connsiteY349-21370" fmla="*/ 2670627 h 3006470"/>
                  <a:gd name="connsiteX350-21371" fmla="*/ 763548 w 6006665"/>
                  <a:gd name="connsiteY350-21372" fmla="*/ 2667873 h 3006470"/>
                  <a:gd name="connsiteX351-21373" fmla="*/ 764871 w 6006665"/>
                  <a:gd name="connsiteY351-21374" fmla="*/ 2669637 h 3006470"/>
                  <a:gd name="connsiteX352-21375" fmla="*/ 775455 w 6006665"/>
                  <a:gd name="connsiteY352-21376" fmla="*/ 2667873 h 3006470"/>
                  <a:gd name="connsiteX353-21377" fmla="*/ 802724 w 6006665"/>
                  <a:gd name="connsiteY353-21378" fmla="*/ 2704232 h 3006470"/>
                  <a:gd name="connsiteX354-21379" fmla="*/ 798179 w 6006665"/>
                  <a:gd name="connsiteY354-21380" fmla="*/ 2731502 h 3006470"/>
                  <a:gd name="connsiteX355-21381" fmla="*/ 818632 w 6006665"/>
                  <a:gd name="connsiteY355-21382" fmla="*/ 2742864 h 3006470"/>
                  <a:gd name="connsiteX356-21383" fmla="*/ 802724 w 6006665"/>
                  <a:gd name="connsiteY356-21384" fmla="*/ 2774679 h 3006470"/>
                  <a:gd name="connsiteX357-21385" fmla="*/ 766365 w 6006665"/>
                  <a:gd name="connsiteY357-21386" fmla="*/ 2779224 h 3006470"/>
                  <a:gd name="connsiteX358-21387" fmla="*/ 727733 w 6006665"/>
                  <a:gd name="connsiteY358-21388" fmla="*/ 2838308 h 3006470"/>
                  <a:gd name="connsiteX359-21389" fmla="*/ 759548 w 6006665"/>
                  <a:gd name="connsiteY359-21390" fmla="*/ 2881485 h 3006470"/>
                  <a:gd name="connsiteX360-21391" fmla="*/ 759548 w 6006665"/>
                  <a:gd name="connsiteY360-21392" fmla="*/ 2920116 h 3006470"/>
                  <a:gd name="connsiteX361-21393" fmla="*/ 798179 w 6006665"/>
                  <a:gd name="connsiteY361-21394" fmla="*/ 2979201 h 3006470"/>
                  <a:gd name="connsiteX362-21395" fmla="*/ 775455 w 6006665"/>
                  <a:gd name="connsiteY362-21396" fmla="*/ 2995108 h 3006470"/>
                  <a:gd name="connsiteX363-21397" fmla="*/ 770910 w 6006665"/>
                  <a:gd name="connsiteY363-21398" fmla="*/ 3006470 h 3006470"/>
                  <a:gd name="connsiteX364-21399" fmla="*/ 759003 w 6006665"/>
                  <a:gd name="connsiteY364-21400" fmla="*/ 3006470 h 3006470"/>
                  <a:gd name="connsiteX365-21401" fmla="*/ 755003 w 6006665"/>
                  <a:gd name="connsiteY365-21402" fmla="*/ 3006470 h 3006470"/>
                  <a:gd name="connsiteX366-21403" fmla="*/ 743096 w 6006665"/>
                  <a:gd name="connsiteY366-21404" fmla="*/ 3006470 h 3006470"/>
                  <a:gd name="connsiteX367-21405" fmla="*/ 715826 w 6006665"/>
                  <a:gd name="connsiteY367-21406" fmla="*/ 2972383 h 3006470"/>
                  <a:gd name="connsiteX368-21407" fmla="*/ 704464 w 6006665"/>
                  <a:gd name="connsiteY368-21408" fmla="*/ 2972383 h 3006470"/>
                  <a:gd name="connsiteX369-21409" fmla="*/ 684012 w 6006665"/>
                  <a:gd name="connsiteY369-21410" fmla="*/ 2963293 h 3006470"/>
                  <a:gd name="connsiteX370-21411" fmla="*/ 672649 w 6006665"/>
                  <a:gd name="connsiteY370-21412" fmla="*/ 2940569 h 3006470"/>
                  <a:gd name="connsiteX371-21413" fmla="*/ 645222 w 6006665"/>
                  <a:gd name="connsiteY371-21414" fmla="*/ 2932732 h 3006470"/>
                  <a:gd name="connsiteX372-21415" fmla="*/ 625472 w 6006665"/>
                  <a:gd name="connsiteY372-21416" fmla="*/ 2936024 h 3006470"/>
                  <a:gd name="connsiteX373-21417" fmla="*/ 623771 w 6006665"/>
                  <a:gd name="connsiteY373-21418" fmla="*/ 2934323 h 3006470"/>
                  <a:gd name="connsiteX374-21419" fmla="*/ 613565 w 6006665"/>
                  <a:gd name="connsiteY374-21420" fmla="*/ 2936024 h 3006470"/>
                  <a:gd name="connsiteX375-21421" fmla="*/ 609020 w 6006665"/>
                  <a:gd name="connsiteY375-21422" fmla="*/ 2931479 h 3006470"/>
                  <a:gd name="connsiteX376-21423" fmla="*/ 559026 w 6006665"/>
                  <a:gd name="connsiteY376-21424" fmla="*/ 2904209 h 3006470"/>
                  <a:gd name="connsiteX377-21425" fmla="*/ 506760 w 6006665"/>
                  <a:gd name="connsiteY377-21426" fmla="*/ 2897392 h 3006470"/>
                  <a:gd name="connsiteX378-21427" fmla="*/ 483280 w 6006665"/>
                  <a:gd name="connsiteY378-21428" fmla="*/ 2890683 h 3006470"/>
                  <a:gd name="connsiteX379-21429" fmla="*/ 480035 w 6006665"/>
                  <a:gd name="connsiteY379-21430" fmla="*/ 2892847 h 3006470"/>
                  <a:gd name="connsiteX380-21431" fmla="*/ 475042 w 6006665"/>
                  <a:gd name="connsiteY380-21432" fmla="*/ 2888329 h 3006470"/>
                  <a:gd name="connsiteX381-21433" fmla="*/ 474945 w 6006665"/>
                  <a:gd name="connsiteY381-21434" fmla="*/ 2888302 h 3006470"/>
                  <a:gd name="connsiteX382-21435" fmla="*/ 468128 w 6006665"/>
                  <a:gd name="connsiteY382-21436" fmla="*/ 2892847 h 3006470"/>
                  <a:gd name="connsiteX383-21437" fmla="*/ 420406 w 6006665"/>
                  <a:gd name="connsiteY383-21438" fmla="*/ 2849670 h 3006470"/>
                  <a:gd name="connsiteX384-21439" fmla="*/ 381774 w 6006665"/>
                  <a:gd name="connsiteY384-21440" fmla="*/ 2833763 h 3006470"/>
                  <a:gd name="connsiteX385-21441" fmla="*/ 349960 w 6006665"/>
                  <a:gd name="connsiteY385-21442" fmla="*/ 2801948 h 3006470"/>
                  <a:gd name="connsiteX386-21443" fmla="*/ 377229 w 6006665"/>
                  <a:gd name="connsiteY386-21444" fmla="*/ 2795131 h 3006470"/>
                  <a:gd name="connsiteX387-21445" fmla="*/ 404499 w 6006665"/>
                  <a:gd name="connsiteY387-21446" fmla="*/ 2747409 h 3006470"/>
                  <a:gd name="connsiteX388-21447" fmla="*/ 388591 w 6006665"/>
                  <a:gd name="connsiteY388-21448" fmla="*/ 2731502 h 3006470"/>
                  <a:gd name="connsiteX389-21449" fmla="*/ 440858 w 6006665"/>
                  <a:gd name="connsiteY389-21450" fmla="*/ 2704232 h 3006470"/>
                  <a:gd name="connsiteX390-21451" fmla="*/ 440858 w 6006665"/>
                  <a:gd name="connsiteY390-21452" fmla="*/ 2701176 h 3006470"/>
                  <a:gd name="connsiteX391-21453" fmla="*/ 416406 w 6006665"/>
                  <a:gd name="connsiteY391-21454" fmla="*/ 2704232 h 3006470"/>
                  <a:gd name="connsiteX392-21455" fmla="*/ 416406 w 6006665"/>
                  <a:gd name="connsiteY392-21456" fmla="*/ 2702744 h 3006470"/>
                  <a:gd name="connsiteX393-21457" fmla="*/ 404499 w 6006665"/>
                  <a:gd name="connsiteY393-21458" fmla="*/ 2704232 h 3006470"/>
                  <a:gd name="connsiteX394-21459" fmla="*/ 404499 w 6006665"/>
                  <a:gd name="connsiteY394-21460" fmla="*/ 2683780 h 3006470"/>
                  <a:gd name="connsiteX395-21461" fmla="*/ 424951 w 6006665"/>
                  <a:gd name="connsiteY395-21462" fmla="*/ 2667873 h 3006470"/>
                  <a:gd name="connsiteX396-21463" fmla="*/ 463583 w 6006665"/>
                  <a:gd name="connsiteY396-21464" fmla="*/ 2661056 h 3006470"/>
                  <a:gd name="connsiteX397-21465" fmla="*/ 468128 w 6006665"/>
                  <a:gd name="connsiteY397-21466" fmla="*/ 2645148 h 3006470"/>
                  <a:gd name="connsiteX398-21467" fmla="*/ 456765 w 6006665"/>
                  <a:gd name="connsiteY398-21468" fmla="*/ 2613334 h 3006470"/>
                  <a:gd name="connsiteX399-21469" fmla="*/ 474945 w 6006665"/>
                  <a:gd name="connsiteY399-21470" fmla="*/ 2586064 h 3006470"/>
                  <a:gd name="connsiteX400-21471" fmla="*/ 474945 w 6006665"/>
                  <a:gd name="connsiteY400-21472" fmla="*/ 2565612 h 3006470"/>
                  <a:gd name="connsiteX401-21473" fmla="*/ 420406 w 6006665"/>
                  <a:gd name="connsiteY401-21474" fmla="*/ 2547432 h 3006470"/>
                  <a:gd name="connsiteX402-21475" fmla="*/ 409588 w 6006665"/>
                  <a:gd name="connsiteY402-21476" fmla="*/ 2547432 h 3006470"/>
                  <a:gd name="connsiteX403-21477" fmla="*/ 397681 w 6006665"/>
                  <a:gd name="connsiteY403-21478" fmla="*/ 2547432 h 3006470"/>
                  <a:gd name="connsiteX404-21479" fmla="*/ 379485 w 6006665"/>
                  <a:gd name="connsiteY404-21480" fmla="*/ 2525193 h 3006470"/>
                  <a:gd name="connsiteX405-21481" fmla="*/ 357322 w 6006665"/>
                  <a:gd name="connsiteY405-21482" fmla="*/ 2531525 h 3006470"/>
                  <a:gd name="connsiteX406-21483" fmla="*/ 352842 w 6006665"/>
                  <a:gd name="connsiteY406-21484" fmla="*/ 2529403 h 3006470"/>
                  <a:gd name="connsiteX407-21485" fmla="*/ 345415 w 6006665"/>
                  <a:gd name="connsiteY407-21486" fmla="*/ 2531525 h 3006470"/>
                  <a:gd name="connsiteX408-21487" fmla="*/ 302238 w 6006665"/>
                  <a:gd name="connsiteY408-21488" fmla="*/ 2511073 h 3006470"/>
                  <a:gd name="connsiteX409-21489" fmla="*/ 302238 w 6006665"/>
                  <a:gd name="connsiteY409-21490" fmla="*/ 2499711 h 3006470"/>
                  <a:gd name="connsiteX410-21491" fmla="*/ 286331 w 6006665"/>
                  <a:gd name="connsiteY410-21492" fmla="*/ 2472441 h 3006470"/>
                  <a:gd name="connsiteX411-21493" fmla="*/ 270968 w 6006665"/>
                  <a:gd name="connsiteY411-21494" fmla="*/ 2472441 h 3006470"/>
                  <a:gd name="connsiteX412-21495" fmla="*/ 259061 w 6006665"/>
                  <a:gd name="connsiteY412-21496" fmla="*/ 2472441 h 3006470"/>
                  <a:gd name="connsiteX413-21497" fmla="*/ 254516 w 6006665"/>
                  <a:gd name="connsiteY413-21498" fmla="*/ 2456534 h 3006470"/>
                  <a:gd name="connsiteX414-21499" fmla="*/ 263606 w 6006665"/>
                  <a:gd name="connsiteY414-21500" fmla="*/ 2440627 h 3006470"/>
                  <a:gd name="connsiteX415-21501" fmla="*/ 243991 w 6006665"/>
                  <a:gd name="connsiteY415-21502" fmla="*/ 2410114 h 3006470"/>
                  <a:gd name="connsiteX416-21503" fmla="*/ 216429 w 6006665"/>
                  <a:gd name="connsiteY416-21504" fmla="*/ 2413357 h 3006470"/>
                  <a:gd name="connsiteX417-21505" fmla="*/ 212956 w 6006665"/>
                  <a:gd name="connsiteY417-21506" fmla="*/ 2412365 h 3006470"/>
                  <a:gd name="connsiteX418-21507" fmla="*/ 204522 w 6006665"/>
                  <a:gd name="connsiteY418-21508" fmla="*/ 2413357 h 3006470"/>
                  <a:gd name="connsiteX419-21509" fmla="*/ 199623 w 6006665"/>
                  <a:gd name="connsiteY419-21510" fmla="*/ 2411957 h 3006470"/>
                  <a:gd name="connsiteX420-21511" fmla="*/ 195977 w 6006665"/>
                  <a:gd name="connsiteY420-21512" fmla="*/ 2424719 h 3006470"/>
                  <a:gd name="connsiteX421-21513" fmla="*/ 184968 w 6006665"/>
                  <a:gd name="connsiteY421-21514" fmla="*/ 2421574 h 3006470"/>
                  <a:gd name="connsiteX422-21515" fmla="*/ 184070 w 6006665"/>
                  <a:gd name="connsiteY422-21516" fmla="*/ 2424719 h 3006470"/>
                  <a:gd name="connsiteX423-21517" fmla="*/ 168163 w 6006665"/>
                  <a:gd name="connsiteY423-21518" fmla="*/ 2420184 h 3006470"/>
                  <a:gd name="connsiteX424-21519" fmla="*/ 156800 w 6006665"/>
                  <a:gd name="connsiteY424-21520" fmla="*/ 2381542 h 3006470"/>
                  <a:gd name="connsiteX425-21521" fmla="*/ 152255 w 6006665"/>
                  <a:gd name="connsiteY425-21522" fmla="*/ 2365635 h 3006470"/>
                  <a:gd name="connsiteX426-21523" fmla="*/ 156800 w 6006665"/>
                  <a:gd name="connsiteY426-21524" fmla="*/ 2361090 h 3006470"/>
                  <a:gd name="connsiteX427-21525" fmla="*/ 168707 w 6006665"/>
                  <a:gd name="connsiteY427-21526" fmla="*/ 2361090 h 3006470"/>
                  <a:gd name="connsiteX428-21527" fmla="*/ 188615 w 6006665"/>
                  <a:gd name="connsiteY428-21528" fmla="*/ 2361090 h 3006470"/>
                  <a:gd name="connsiteX429-21529" fmla="*/ 199977 w 6006665"/>
                  <a:gd name="connsiteY429-21530" fmla="*/ 2349728 h 3006470"/>
                  <a:gd name="connsiteX430-21531" fmla="*/ 188615 w 6006665"/>
                  <a:gd name="connsiteY430-21532" fmla="*/ 2327003 h 3006470"/>
                  <a:gd name="connsiteX431-21533" fmla="*/ 168163 w 6006665"/>
                  <a:gd name="connsiteY431-21534" fmla="*/ 2317914 h 3006470"/>
                  <a:gd name="connsiteX432-21535" fmla="*/ 168163 w 6006665"/>
                  <a:gd name="connsiteY432-21536" fmla="*/ 2311096 h 3006470"/>
                  <a:gd name="connsiteX433-21537" fmla="*/ 152255 w 6006665"/>
                  <a:gd name="connsiteY433-21538" fmla="*/ 2295189 h 3006470"/>
                  <a:gd name="connsiteX434-21539" fmla="*/ 129531 w 6006665"/>
                  <a:gd name="connsiteY434-21540" fmla="*/ 2258829 h 3006470"/>
                  <a:gd name="connsiteX435-21541" fmla="*/ 140893 w 6006665"/>
                  <a:gd name="connsiteY435-21542" fmla="*/ 2236105 h 3006470"/>
                  <a:gd name="connsiteX436-21543" fmla="*/ 136348 w 6006665"/>
                  <a:gd name="connsiteY436-21544" fmla="*/ 2208835 h 3006470"/>
                  <a:gd name="connsiteX437-21545" fmla="*/ 103789 w 6006665"/>
                  <a:gd name="connsiteY437-21546" fmla="*/ 2195428 h 3006470"/>
                  <a:gd name="connsiteX438-21547" fmla="*/ 93716 w 6006665"/>
                  <a:gd name="connsiteY438-21548" fmla="*/ 2199745 h 3006470"/>
                  <a:gd name="connsiteX439-21549" fmla="*/ 91868 w 6006665"/>
                  <a:gd name="connsiteY439-21550" fmla="*/ 2195434 h 3006470"/>
                  <a:gd name="connsiteX440-21551" fmla="*/ 81809 w 6006665"/>
                  <a:gd name="connsiteY440-21552" fmla="*/ 2199745 h 3006470"/>
                  <a:gd name="connsiteX441-21553" fmla="*/ 74992 w 6006665"/>
                  <a:gd name="connsiteY441-21554" fmla="*/ 2183838 h 3006470"/>
                  <a:gd name="connsiteX442-21555" fmla="*/ 34087 w 6006665"/>
                  <a:gd name="connsiteY442-21556" fmla="*/ 2172476 h 3006470"/>
                  <a:gd name="connsiteX443-21557" fmla="*/ 22725 w 6006665"/>
                  <a:gd name="connsiteY443-21558" fmla="*/ 2129299 h 3006470"/>
                  <a:gd name="connsiteX444-21559" fmla="*/ 22725 w 6006665"/>
                  <a:gd name="connsiteY444-21560" fmla="*/ 2097484 h 3006470"/>
                  <a:gd name="connsiteX445-21561" fmla="*/ 0 w 6006665"/>
                  <a:gd name="connsiteY445-21562" fmla="*/ 2081577 h 3006470"/>
                  <a:gd name="connsiteX446-21563" fmla="*/ 15907 w 6006665"/>
                  <a:gd name="connsiteY446-21564" fmla="*/ 2058853 h 3006470"/>
                  <a:gd name="connsiteX447-21565" fmla="*/ 6818 w 6006665"/>
                  <a:gd name="connsiteY447-21566" fmla="*/ 1995224 h 3006470"/>
                  <a:gd name="connsiteX448-21567" fmla="*/ 34087 w 6006665"/>
                  <a:gd name="connsiteY448-21568" fmla="*/ 1952047 h 3006470"/>
                  <a:gd name="connsiteX449-21569" fmla="*/ 27270 w 6006665"/>
                  <a:gd name="connsiteY449-21570" fmla="*/ 1940685 h 3006470"/>
                  <a:gd name="connsiteX450-21571" fmla="*/ 70447 w 6006665"/>
                  <a:gd name="connsiteY450-21572" fmla="*/ 1902053 h 3006470"/>
                  <a:gd name="connsiteX451-21573" fmla="*/ 27270 w 6006665"/>
                  <a:gd name="connsiteY451-21574" fmla="*/ 1865693 h 3006470"/>
                  <a:gd name="connsiteX452-21575" fmla="*/ 109078 w 6006665"/>
                  <a:gd name="connsiteY452-21576" fmla="*/ 1767977 h 3006470"/>
                  <a:gd name="connsiteX453-21577" fmla="*/ 145438 w 6006665"/>
                  <a:gd name="connsiteY453-21578" fmla="*/ 1724800 h 3006470"/>
                  <a:gd name="connsiteX454-21579" fmla="*/ 156800 w 6006665"/>
                  <a:gd name="connsiteY454-21580" fmla="*/ 1681624 h 3006470"/>
                  <a:gd name="connsiteX455-21581" fmla="*/ 102261 w 6006665"/>
                  <a:gd name="connsiteY455-21582" fmla="*/ 1629357 h 3006470"/>
                  <a:gd name="connsiteX456-21583" fmla="*/ 118168 w 6006665"/>
                  <a:gd name="connsiteY456-21584" fmla="*/ 1574818 h 3006470"/>
                  <a:gd name="connsiteX457-21585" fmla="*/ 86354 w 6006665"/>
                  <a:gd name="connsiteY457-21586" fmla="*/ 1511189 h 3006470"/>
                  <a:gd name="connsiteX458-21587" fmla="*/ 109078 w 6006665"/>
                  <a:gd name="connsiteY458-21588" fmla="*/ 1436197 h 3006470"/>
                  <a:gd name="connsiteX459-21589" fmla="*/ 70447 w 6006665"/>
                  <a:gd name="connsiteY459-21590" fmla="*/ 1333936 h 3006470"/>
                  <a:gd name="connsiteX460-21591" fmla="*/ 102261 w 6006665"/>
                  <a:gd name="connsiteY460-21592" fmla="*/ 1263490 h 3006470"/>
                  <a:gd name="connsiteX461-21593" fmla="*/ 43177 w 6006665"/>
                  <a:gd name="connsiteY461-21594" fmla="*/ 1197589 h 3006470"/>
                  <a:gd name="connsiteX462-21595" fmla="*/ 49994 w 6006665"/>
                  <a:gd name="connsiteY462-21596" fmla="*/ 1122597 h 3006470"/>
                  <a:gd name="connsiteX463-21597" fmla="*/ 81809 w 6006665"/>
                  <a:gd name="connsiteY463-21598" fmla="*/ 1118052 h 3006470"/>
                  <a:gd name="connsiteX464-21599" fmla="*/ 145438 w 6006665"/>
                  <a:gd name="connsiteY464-21600" fmla="*/ 1074876 h 3006470"/>
                  <a:gd name="connsiteX465-21601" fmla="*/ 184070 w 6006665"/>
                  <a:gd name="connsiteY465-21602" fmla="*/ 1036244 h 3006470"/>
                  <a:gd name="connsiteX466-21603" fmla="*/ 189699 w 6006665"/>
                  <a:gd name="connsiteY466-21604" fmla="*/ 1042522 h 3006470"/>
                  <a:gd name="connsiteX467-21605" fmla="*/ 195977 w 6006665"/>
                  <a:gd name="connsiteY467-21606" fmla="*/ 1036244 h 3006470"/>
                  <a:gd name="connsiteX468-21607" fmla="*/ 255061 w 6006665"/>
                  <a:gd name="connsiteY468-21608" fmla="*/ 1102145 h 3006470"/>
                  <a:gd name="connsiteX469-21609" fmla="*/ 350504 w 6006665"/>
                  <a:gd name="connsiteY469-21610" fmla="*/ 1122597 h 3006470"/>
                  <a:gd name="connsiteX470-21611" fmla="*/ 491397 w 6006665"/>
                  <a:gd name="connsiteY470-21612" fmla="*/ 1236221 h 3006470"/>
                  <a:gd name="connsiteX471-21613" fmla="*/ 523211 w 6006665"/>
                  <a:gd name="connsiteY471-21614" fmla="*/ 1283942 h 3006470"/>
                  <a:gd name="connsiteX472-21615" fmla="*/ 523211 w 6006665"/>
                  <a:gd name="connsiteY472-21616" fmla="*/ 1343026 h 3006470"/>
                  <a:gd name="connsiteX473-21617" fmla="*/ 486852 w 6006665"/>
                  <a:gd name="connsiteY473-21618" fmla="*/ 1397565 h 3006470"/>
                  <a:gd name="connsiteX474-21619" fmla="*/ 420951 w 6006665"/>
                  <a:gd name="connsiteY474-21620" fmla="*/ 1418018 h 3006470"/>
                  <a:gd name="connsiteX475-21621" fmla="*/ 415909 w 6006665"/>
                  <a:gd name="connsiteY475-21622" fmla="*/ 1415887 h 3006470"/>
                  <a:gd name="connsiteX476-21623" fmla="*/ 409044 w 6006665"/>
                  <a:gd name="connsiteY476-21624" fmla="*/ 1418018 h 3006470"/>
                  <a:gd name="connsiteX477-21625" fmla="*/ 252950 w 6006665"/>
                  <a:gd name="connsiteY477-21626" fmla="*/ 1352062 h 3006470"/>
                  <a:gd name="connsiteX478-21627" fmla="*/ 232336 w 6006665"/>
                  <a:gd name="connsiteY478-21628" fmla="*/ 1358934 h 3006470"/>
                  <a:gd name="connsiteX479-21629" fmla="*/ 291420 w 6006665"/>
                  <a:gd name="connsiteY479-21630" fmla="*/ 1429380 h 3006470"/>
                  <a:gd name="connsiteX480-21631" fmla="*/ 291420 w 6006665"/>
                  <a:gd name="connsiteY480-21632" fmla="*/ 1468012 h 3006470"/>
                  <a:gd name="connsiteX481-21633" fmla="*/ 298238 w 6006665"/>
                  <a:gd name="connsiteY481-21634" fmla="*/ 1554366 h 3006470"/>
                  <a:gd name="connsiteX482-21635" fmla="*/ 345959 w 6006665"/>
                  <a:gd name="connsiteY482-21636" fmla="*/ 1586180 h 3006470"/>
                  <a:gd name="connsiteX483-21637" fmla="*/ 362087 w 6006665"/>
                  <a:gd name="connsiteY483-21638" fmla="*/ 1595588 h 3006470"/>
                  <a:gd name="connsiteX484-21639" fmla="*/ 365867 w 6006665"/>
                  <a:gd name="connsiteY484-21640" fmla="*/ 1563455 h 3006470"/>
                  <a:gd name="connsiteX485-21641" fmla="*/ 345415 w 6006665"/>
                  <a:gd name="connsiteY485-21642" fmla="*/ 1527096 h 3006470"/>
                  <a:gd name="connsiteX486-21643" fmla="*/ 365867 w 6006665"/>
                  <a:gd name="connsiteY486-21644" fmla="*/ 1495281 h 3006470"/>
                  <a:gd name="connsiteX487-21645" fmla="*/ 374560 w 6006665"/>
                  <a:gd name="connsiteY487-21646" fmla="*/ 1500280 h 3006470"/>
                  <a:gd name="connsiteX488-21647" fmla="*/ 377774 w 6006665"/>
                  <a:gd name="connsiteY488-21648" fmla="*/ 1495281 h 3006470"/>
                  <a:gd name="connsiteX489-21649" fmla="*/ 461933 w 6006665"/>
                  <a:gd name="connsiteY489-21650" fmla="*/ 1543673 h 3006470"/>
                  <a:gd name="connsiteX490-21651" fmla="*/ 484035 w 6006665"/>
                  <a:gd name="connsiteY490-21652" fmla="*/ 1527096 h 3006470"/>
                  <a:gd name="connsiteX491-21653" fmla="*/ 463583 w 6006665"/>
                  <a:gd name="connsiteY491-21654" fmla="*/ 1461194 h 3006470"/>
                  <a:gd name="connsiteX492-21655" fmla="*/ 549936 w 6006665"/>
                  <a:gd name="connsiteY492-21656" fmla="*/ 1374841 h 3006470"/>
                  <a:gd name="connsiteX493-21657" fmla="*/ 559742 w 6006665"/>
                  <a:gd name="connsiteY493-21658" fmla="*/ 1376942 h 3006470"/>
                  <a:gd name="connsiteX494-21659" fmla="*/ 561843 w 6006665"/>
                  <a:gd name="connsiteY494-21660" fmla="*/ 1374841 h 3006470"/>
                  <a:gd name="connsiteX495-21661" fmla="*/ 593658 w 6006665"/>
                  <a:gd name="connsiteY495-21662" fmla="*/ 1381658 h 3006470"/>
                  <a:gd name="connsiteX496-21663" fmla="*/ 620945 w 6006665"/>
                  <a:gd name="connsiteY496-21664" fmla="*/ 1405535 h 3006470"/>
                  <a:gd name="connsiteX497-21665" fmla="*/ 640835 w 6006665"/>
                  <a:gd name="connsiteY497-21666" fmla="*/ 1349844 h 3006470"/>
                  <a:gd name="connsiteX498-21667" fmla="*/ 609020 w 6006665"/>
                  <a:gd name="connsiteY498-21668" fmla="*/ 1295305 h 3006470"/>
                  <a:gd name="connsiteX499-21669" fmla="*/ 624928 w 6006665"/>
                  <a:gd name="connsiteY499-21670" fmla="*/ 1236221 h 3006470"/>
                  <a:gd name="connsiteX500-21671" fmla="*/ 597658 w 6006665"/>
                  <a:gd name="connsiteY500-21672" fmla="*/ 1177136 h 3006470"/>
                  <a:gd name="connsiteX501-21673" fmla="*/ 611562 w 6006665"/>
                  <a:gd name="connsiteY501-21674" fmla="*/ 1181462 h 3006470"/>
                  <a:gd name="connsiteX502-21675" fmla="*/ 609565 w 6006665"/>
                  <a:gd name="connsiteY502-21676" fmla="*/ 1177136 h 3006470"/>
                  <a:gd name="connsiteX503-21677" fmla="*/ 711826 w 6006665"/>
                  <a:gd name="connsiteY503-21678" fmla="*/ 1208951 h 3006470"/>
                  <a:gd name="connsiteX504-21679" fmla="*/ 732278 w 6006665"/>
                  <a:gd name="connsiteY504-21680" fmla="*/ 1263490 h 3006470"/>
                  <a:gd name="connsiteX505-21681" fmla="*/ 684556 w 6006665"/>
                  <a:gd name="connsiteY505-21682" fmla="*/ 1274852 h 3006470"/>
                  <a:gd name="connsiteX506-21683" fmla="*/ 684556 w 6006665"/>
                  <a:gd name="connsiteY506-21684" fmla="*/ 1327119 h 3006470"/>
                  <a:gd name="connsiteX507-21685" fmla="*/ 713309 w 6006665"/>
                  <a:gd name="connsiteY507-21686" fmla="*/ 1355872 h 3006470"/>
                  <a:gd name="connsiteX508-21687" fmla="*/ 763548 w 6006665"/>
                  <a:gd name="connsiteY508-21688" fmla="*/ 1338481 h 3006470"/>
                  <a:gd name="connsiteX509-21689" fmla="*/ 770365 w 6006665"/>
                  <a:gd name="connsiteY509-21690" fmla="*/ 1279397 h 3006470"/>
                  <a:gd name="connsiteX510-21691" fmla="*/ 845357 w 6006665"/>
                  <a:gd name="connsiteY510-21692" fmla="*/ 1231676 h 3006470"/>
                  <a:gd name="connsiteX511-21693" fmla="*/ 972614 w 6006665"/>
                  <a:gd name="connsiteY511-21694" fmla="*/ 1145322 h 3006470"/>
                  <a:gd name="connsiteX512-21695" fmla="*/ 982566 w 6006665"/>
                  <a:gd name="connsiteY512-21696" fmla="*/ 1146649 h 3006470"/>
                  <a:gd name="connsiteX513-21697" fmla="*/ 984521 w 6006665"/>
                  <a:gd name="connsiteY513-21698" fmla="*/ 1145322 h 3006470"/>
                  <a:gd name="connsiteX514-21699" fmla="*/ 1018608 w 6006665"/>
                  <a:gd name="connsiteY514-21700" fmla="*/ 1149867 h 3006470"/>
                  <a:gd name="connsiteX515-21701" fmla="*/ 979977 w 6006665"/>
                  <a:gd name="connsiteY515-21702" fmla="*/ 1213496 h 3006470"/>
                  <a:gd name="connsiteX516-21703" fmla="*/ 1012666 w 6006665"/>
                  <a:gd name="connsiteY516-21704" fmla="*/ 1218657 h 3006470"/>
                  <a:gd name="connsiteX517-21705" fmla="*/ 1038516 w 6006665"/>
                  <a:gd name="connsiteY517-21706" fmla="*/ 1188499 h 3006470"/>
                  <a:gd name="connsiteX518-21707" fmla="*/ 1050423 w 6006665"/>
                  <a:gd name="connsiteY518-21708" fmla="*/ 1188499 h 3006470"/>
                  <a:gd name="connsiteX519-21709" fmla="*/ 1108962 w 6006665"/>
                  <a:gd name="connsiteY519-21710" fmla="*/ 1188499 h 3006470"/>
                  <a:gd name="connsiteX520-21711" fmla="*/ 1161229 w 6006665"/>
                  <a:gd name="connsiteY520-21712" fmla="*/ 1145322 h 3006470"/>
                  <a:gd name="connsiteX521-21713" fmla="*/ 1165711 w 6006665"/>
                  <a:gd name="connsiteY521-21714" fmla="*/ 1151456 h 3006470"/>
                  <a:gd name="connsiteX522-21715" fmla="*/ 1173136 w 6006665"/>
                  <a:gd name="connsiteY522-21716" fmla="*/ 1145322 h 3006470"/>
                  <a:gd name="connsiteX523-21717" fmla="*/ 1210035 w 6006665"/>
                  <a:gd name="connsiteY523-21718" fmla="*/ 1195815 h 3006470"/>
                  <a:gd name="connsiteX524-21719" fmla="*/ 1247583 w 6006665"/>
                  <a:gd name="connsiteY524-21720" fmla="*/ 1138505 h 3006470"/>
                  <a:gd name="connsiteX525-21721" fmla="*/ 1211223 w 6006665"/>
                  <a:gd name="connsiteY525-21722" fmla="*/ 1079421 h 3006470"/>
                  <a:gd name="connsiteX526-21723" fmla="*/ 1227130 w 6006665"/>
                  <a:gd name="connsiteY526-21724" fmla="*/ 1043061 h 3006470"/>
                  <a:gd name="connsiteX527-21725" fmla="*/ 1237665 w 6006665"/>
                  <a:gd name="connsiteY527-21726" fmla="*/ 1046199 h 3006470"/>
                  <a:gd name="connsiteX528-21727" fmla="*/ 1239037 w 6006665"/>
                  <a:gd name="connsiteY528-21728" fmla="*/ 1043061 h 3006470"/>
                  <a:gd name="connsiteX529-21729" fmla="*/ 1345843 w 6006665"/>
                  <a:gd name="connsiteY529-21730" fmla="*/ 1074876 h 3006470"/>
                  <a:gd name="connsiteX530-21731" fmla="*/ 1400382 w 6006665"/>
                  <a:gd name="connsiteY530-21732" fmla="*/ 1106690 h 3006470"/>
                  <a:gd name="connsiteX531-21733" fmla="*/ 1519756 w 6006665"/>
                  <a:gd name="connsiteY531-21734" fmla="*/ 1213274 h 3006470"/>
                  <a:gd name="connsiteX532-21735" fmla="*/ 1543003 w 6006665"/>
                  <a:gd name="connsiteY532-21736" fmla="*/ 1172592 h 3006470"/>
                  <a:gd name="connsiteX533-21737" fmla="*/ 1506643 w 6006665"/>
                  <a:gd name="connsiteY533-21738" fmla="*/ 1118052 h 3006470"/>
                  <a:gd name="connsiteX534-21739" fmla="*/ 1506643 w 6006665"/>
                  <a:gd name="connsiteY534-21740" fmla="*/ 1095328 h 3006470"/>
                  <a:gd name="connsiteX535-21741" fmla="*/ 1463467 w 6006665"/>
                  <a:gd name="connsiteY535-21742" fmla="*/ 1086238 h 3006470"/>
                  <a:gd name="connsiteX536-21743" fmla="*/ 1472556 w 6006665"/>
                  <a:gd name="connsiteY536-21744" fmla="*/ 1036244 h 3006470"/>
                  <a:gd name="connsiteX537-21745" fmla="*/ 1452104 w 6006665"/>
                  <a:gd name="connsiteY537-21746" fmla="*/ 949890 h 3006470"/>
                  <a:gd name="connsiteX538-21747" fmla="*/ 1452104 w 6006665"/>
                  <a:gd name="connsiteY538-21748" fmla="*/ 913531 h 3006470"/>
                  <a:gd name="connsiteX539-21749" fmla="*/ 1522551 w 6006665"/>
                  <a:gd name="connsiteY539-21750" fmla="*/ 811270 h 3006470"/>
                  <a:gd name="connsiteX540-21751" fmla="*/ 1543003 w 6006665"/>
                  <a:gd name="connsiteY540-21752" fmla="*/ 697647 h 3006470"/>
                  <a:gd name="connsiteX541-21753" fmla="*/ 1570272 w 6006665"/>
                  <a:gd name="connsiteY541-21754" fmla="*/ 677194 h 3006470"/>
                  <a:gd name="connsiteX542-21755" fmla="*/ 1578688 w 6006665"/>
                  <a:gd name="connsiteY542-21756" fmla="*/ 679813 h 3006470"/>
                  <a:gd name="connsiteX543-21757" fmla="*/ 1582179 w 6006665"/>
                  <a:gd name="connsiteY543-21758" fmla="*/ 677194 h 3006470"/>
                  <a:gd name="connsiteX544-21759" fmla="*/ 1684440 w 6006665"/>
                  <a:gd name="connsiteY544-21760" fmla="*/ 709009 h 3006470"/>
                  <a:gd name="connsiteX545-21761" fmla="*/ 1688985 w 6006665"/>
                  <a:gd name="connsiteY545-21762" fmla="*/ 779455 h 3006470"/>
                  <a:gd name="connsiteX546-21763" fmla="*/ 1652625 w 6006665"/>
                  <a:gd name="connsiteY546-21764" fmla="*/ 870354 h 3006470"/>
                  <a:gd name="connsiteX547-21765" fmla="*/ 1679895 w 6006665"/>
                  <a:gd name="connsiteY547-21766" fmla="*/ 908986 h 3006470"/>
                  <a:gd name="connsiteX548-21767" fmla="*/ 1688985 w 6006665"/>
                  <a:gd name="connsiteY548-21768" fmla="*/ 983977 h 3006470"/>
                  <a:gd name="connsiteX549-21769" fmla="*/ 1679895 w 6006665"/>
                  <a:gd name="connsiteY549-21770" fmla="*/ 1129415 h 3006470"/>
                  <a:gd name="connsiteX550-21771" fmla="*/ 1723072 w 6006665"/>
                  <a:gd name="connsiteY550-21772" fmla="*/ 1193044 h 3006470"/>
                  <a:gd name="connsiteX551-21773" fmla="*/ 1704892 w 6006665"/>
                  <a:gd name="connsiteY551-21774" fmla="*/ 1256673 h 3006470"/>
                  <a:gd name="connsiteX552-21775" fmla="*/ 1636718 w 6006665"/>
                  <a:gd name="connsiteY552-21776" fmla="*/ 1393021 h 3006470"/>
                  <a:gd name="connsiteX553-21777" fmla="*/ 1662494 w 6006665"/>
                  <a:gd name="connsiteY553-21778" fmla="*/ 1399465 h 3006470"/>
                  <a:gd name="connsiteX554-21779" fmla="*/ 1677078 w 6006665"/>
                  <a:gd name="connsiteY554-21780" fmla="*/ 1370296 h 3006470"/>
                  <a:gd name="connsiteX555-21781" fmla="*/ 1720255 w 6006665"/>
                  <a:gd name="connsiteY555-21782" fmla="*/ 1349844 h 3006470"/>
                  <a:gd name="connsiteX556-21783" fmla="*/ 1731617 w 6006665"/>
                  <a:gd name="connsiteY556-21784" fmla="*/ 1299850 h 3006470"/>
                  <a:gd name="connsiteX557-21785" fmla="*/ 1758887 w 6006665"/>
                  <a:gd name="connsiteY557-21786" fmla="*/ 1256673 h 3006470"/>
                  <a:gd name="connsiteX558-21787" fmla="*/ 1736162 w 6006665"/>
                  <a:gd name="connsiteY558-21788" fmla="*/ 1197589 h 3006470"/>
                  <a:gd name="connsiteX559-21789" fmla="*/ 1758887 w 6006665"/>
                  <a:gd name="connsiteY559-21790" fmla="*/ 1133960 h 3006470"/>
                  <a:gd name="connsiteX560-21791" fmla="*/ 1715710 w 6006665"/>
                  <a:gd name="connsiteY560-21792" fmla="*/ 1122597 h 3006470"/>
                  <a:gd name="connsiteX561-21793" fmla="*/ 1704347 w 6006665"/>
                  <a:gd name="connsiteY561-21794" fmla="*/ 1070331 h 3006470"/>
                  <a:gd name="connsiteX562-21795" fmla="*/ 1736162 w 6006665"/>
                  <a:gd name="connsiteY562-21796" fmla="*/ 961252 h 3006470"/>
                  <a:gd name="connsiteX563-21797" fmla="*/ 1688440 w 6006665"/>
                  <a:gd name="connsiteY563-21798" fmla="*/ 865809 h 3006470"/>
                  <a:gd name="connsiteX564-21799" fmla="*/ 1752069 w 6006665"/>
                  <a:gd name="connsiteY564-21800" fmla="*/ 788545 h 3006470"/>
                  <a:gd name="connsiteX565-21801" fmla="*/ 1747524 w 6006665"/>
                  <a:gd name="connsiteY565-21802" fmla="*/ 704464 h 3006470"/>
                  <a:gd name="connsiteX566-21803" fmla="*/ 1763431 w 6006665"/>
                  <a:gd name="connsiteY566-21804" fmla="*/ 697647 h 3006470"/>
                  <a:gd name="connsiteX567-21805" fmla="*/ 1764877 w 6006665"/>
                  <a:gd name="connsiteY567-21806" fmla="*/ 702130 h 3006470"/>
                  <a:gd name="connsiteX568-21807" fmla="*/ 1775339 w 6006665"/>
                  <a:gd name="connsiteY568-21808" fmla="*/ 697647 h 3006470"/>
                  <a:gd name="connsiteX569-21809" fmla="*/ 1798063 w 6006665"/>
                  <a:gd name="connsiteY569-21810" fmla="*/ 768093 h 3006470"/>
                  <a:gd name="connsiteX570-21811" fmla="*/ 1791454 w 6006665"/>
                  <a:gd name="connsiteY570-21812" fmla="*/ 815304 h 3006470"/>
                  <a:gd name="connsiteX571-21813" fmla="*/ 1854330 w 6006665"/>
                  <a:gd name="connsiteY571-21814" fmla="*/ 772638 h 3006470"/>
                  <a:gd name="connsiteX572-21815" fmla="*/ 1931594 w 6006665"/>
                  <a:gd name="connsiteY572-21816" fmla="*/ 763548 h 3006470"/>
                  <a:gd name="connsiteX573-21817" fmla="*/ 1932772 w 6006665"/>
                  <a:gd name="connsiteY573-21818" fmla="*/ 764810 h 3006470"/>
                  <a:gd name="connsiteX574-21819" fmla="*/ 1943501 w 6006665"/>
                  <a:gd name="connsiteY574-21820" fmla="*/ 763548 h 3006470"/>
                  <a:gd name="connsiteX575-21821" fmla="*/ 1988608 w 6006665"/>
                  <a:gd name="connsiteY575-21822" fmla="*/ 811877 h 3006470"/>
                  <a:gd name="connsiteX576-21823" fmla="*/ 1963408 w 6006665"/>
                  <a:gd name="connsiteY576-21824" fmla="*/ 736278 h 3006470"/>
                  <a:gd name="connsiteX577-21825" fmla="*/ 1963408 w 6006665"/>
                  <a:gd name="connsiteY577-21826" fmla="*/ 595386 h 3006470"/>
                  <a:gd name="connsiteX578-21827" fmla="*/ 2027037 w 6006665"/>
                  <a:gd name="connsiteY578-21828" fmla="*/ 574934 h 3006470"/>
                  <a:gd name="connsiteX579-21829" fmla="*/ 2037269 w 6006665"/>
                  <a:gd name="connsiteY579-21830" fmla="*/ 575472 h 3006470"/>
                  <a:gd name="connsiteX580-21831" fmla="*/ 2038944 w 6006665"/>
                  <a:gd name="connsiteY580-21832" fmla="*/ 574934 h 3006470"/>
                  <a:gd name="connsiteX581-21833" fmla="*/ 2115414 w 6006665"/>
                  <a:gd name="connsiteY581-21834" fmla="*/ 578958 h 3006470"/>
                  <a:gd name="connsiteX582-21835" fmla="*/ 2192927 w 6006665"/>
                  <a:gd name="connsiteY582-21836" fmla="*/ 559026 h 3006470"/>
                  <a:gd name="connsiteX583-21837" fmla="*/ 2167930 w 6006665"/>
                  <a:gd name="connsiteY583-21838" fmla="*/ 493125 h 3006470"/>
                  <a:gd name="connsiteX584-21839" fmla="*/ 2204289 w 6006665"/>
                  <a:gd name="connsiteY584-21840" fmla="*/ 402226 h 3006470"/>
                  <a:gd name="connsiteX585-21841" fmla="*/ 2247466 w 6006665"/>
                  <a:gd name="connsiteY585-21842" fmla="*/ 397681 h 3006470"/>
                  <a:gd name="connsiteX586-21843" fmla="*/ 2317913 w 6006665"/>
                  <a:gd name="connsiteY586-21844" fmla="*/ 322690 h 3006470"/>
                  <a:gd name="connsiteX587-21845" fmla="*/ 2420183 w 6006665"/>
                  <a:gd name="connsiteY587-21846" fmla="*/ 304510 h 3006470"/>
                  <a:gd name="connsiteX588-21847" fmla="*/ 2429263 w 6006665"/>
                  <a:gd name="connsiteY588-21848" fmla="*/ 263606 h 3006470"/>
                  <a:gd name="connsiteX589-21849" fmla="*/ 2526979 w 6006665"/>
                  <a:gd name="connsiteY589-21850" fmla="*/ 252244 h 3006470"/>
                  <a:gd name="connsiteX590-21851" fmla="*/ 2528058 w 6006665"/>
                  <a:gd name="connsiteY590-21852" fmla="*/ 253503 h 3006470"/>
                  <a:gd name="connsiteX591-21853" fmla="*/ 2538886 w 6006665"/>
                  <a:gd name="connsiteY591-21854" fmla="*/ 252244 h 3006470"/>
                  <a:gd name="connsiteX592-21855" fmla="*/ 2560820 w 6006665"/>
                  <a:gd name="connsiteY592-21856" fmla="*/ 277833 h 3006470"/>
                  <a:gd name="connsiteX593-21857" fmla="*/ 2640602 w 6006665"/>
                  <a:gd name="connsiteY593-21858" fmla="*/ 202249 h 3006470"/>
                  <a:gd name="connsiteX594-21859" fmla="*/ 2652509 w 6006665"/>
                  <a:gd name="connsiteY594-21860" fmla="*/ 202249 h 3006470"/>
                  <a:gd name="connsiteX595-21861" fmla="*/ 2704231 w 6006665"/>
                  <a:gd name="connsiteY595-21862" fmla="*/ 202249 h 3006470"/>
                  <a:gd name="connsiteX596-21863" fmla="*/ 2715593 w 6006665"/>
                  <a:gd name="connsiteY596-21864" fmla="*/ 134075 h 3006470"/>
                  <a:gd name="connsiteX597-21865" fmla="*/ 2751953 w 6006665"/>
                  <a:gd name="connsiteY597-21866" fmla="*/ 68174 h 3006470"/>
                  <a:gd name="connsiteX598-21867" fmla="*/ 2838307 w 6006665"/>
                  <a:gd name="connsiteY598-21868" fmla="*/ 0 h 3006470"/>
                  <a:gd name="connsiteX0-21869" fmla="*/ 1791129 w 6006665"/>
                  <a:gd name="connsiteY0-21870" fmla="*/ 817622 h 3006470"/>
                  <a:gd name="connsiteX1-21871" fmla="*/ 1782156 w 6006665"/>
                  <a:gd name="connsiteY1-21872" fmla="*/ 881716 h 3006470"/>
                  <a:gd name="connsiteX2-21873" fmla="*/ 1809554 w 6006665"/>
                  <a:gd name="connsiteY2-21874" fmla="*/ 895415 h 3006470"/>
                  <a:gd name="connsiteX3-21875" fmla="*/ 1791129 w 6006665"/>
                  <a:gd name="connsiteY3-21876" fmla="*/ 817622 h 3006470"/>
                  <a:gd name="connsiteX4-21877" fmla="*/ 2838307 w 6006665"/>
                  <a:gd name="connsiteY4-21878" fmla="*/ 0 h 3006470"/>
                  <a:gd name="connsiteX5-21879" fmla="*/ 2844246 w 6006665"/>
                  <a:gd name="connsiteY5-21880" fmla="*/ 4711 h 3006470"/>
                  <a:gd name="connsiteX6-21881" fmla="*/ 2850213 w 6006665"/>
                  <a:gd name="connsiteY6-21882" fmla="*/ 0 h 3006470"/>
                  <a:gd name="connsiteX7-21883" fmla="*/ 2916115 w 6006665"/>
                  <a:gd name="connsiteY7-21884" fmla="*/ 52267 h 3006470"/>
                  <a:gd name="connsiteX8-21885" fmla="*/ 2861576 w 6006665"/>
                  <a:gd name="connsiteY8-21886" fmla="*/ 90899 h 3006470"/>
                  <a:gd name="connsiteX9-21887" fmla="*/ 2947929 w 6006665"/>
                  <a:gd name="connsiteY9-21888" fmla="*/ 118168 h 3006470"/>
                  <a:gd name="connsiteX10-21889" fmla="*/ 2957621 w 6006665"/>
                  <a:gd name="connsiteY10-21890" fmla="*/ 186006 h 3006470"/>
                  <a:gd name="connsiteX11-21891" fmla="*/ 2979199 w 6006665"/>
                  <a:gd name="connsiteY11-21892" fmla="*/ 161345 h 3006470"/>
                  <a:gd name="connsiteX12-21893" fmla="*/ 2991106 w 6006665"/>
                  <a:gd name="connsiteY12-21894" fmla="*/ 161345 h 3006470"/>
                  <a:gd name="connsiteX13-21895" fmla="*/ 3086005 w 6006665"/>
                  <a:gd name="connsiteY13-21896" fmla="*/ 161345 h 3006470"/>
                  <a:gd name="connsiteX14-21897" fmla="*/ 3097912 w 6006665"/>
                  <a:gd name="connsiteY14-21898" fmla="*/ 161345 h 3006470"/>
                  <a:gd name="connsiteX15-21899" fmla="*/ 3179721 w 6006665"/>
                  <a:gd name="connsiteY15-21900" fmla="*/ 236336 h 3006470"/>
                  <a:gd name="connsiteX16-21901" fmla="*/ 3211535 w 6006665"/>
                  <a:gd name="connsiteY16-21902" fmla="*/ 295420 h 3006470"/>
                  <a:gd name="connsiteX17-21903" fmla="*/ 3200173 w 6006665"/>
                  <a:gd name="connsiteY17-21904" fmla="*/ 370412 h 3006470"/>
                  <a:gd name="connsiteX18-21905" fmla="*/ 3161541 w 6006665"/>
                  <a:gd name="connsiteY18-21906" fmla="*/ 413589 h 3006470"/>
                  <a:gd name="connsiteX19-21907" fmla="*/ 3066097 w 6006665"/>
                  <a:gd name="connsiteY19-21908" fmla="*/ 488580 h 3006470"/>
                  <a:gd name="connsiteX20-21909" fmla="*/ 3034283 w 6006665"/>
                  <a:gd name="connsiteY20-21910" fmla="*/ 531757 h 3006470"/>
                  <a:gd name="connsiteX21-21911" fmla="*/ 3082005 w 6006665"/>
                  <a:gd name="connsiteY21-21912" fmla="*/ 547664 h 3006470"/>
                  <a:gd name="connsiteX22-21913" fmla="*/ 3129459 w 6006665"/>
                  <a:gd name="connsiteY22-21914" fmla="*/ 575345 h 3006470"/>
                  <a:gd name="connsiteX23-21915" fmla="*/ 3156451 w 6006665"/>
                  <a:gd name="connsiteY23-21916" fmla="*/ 552209 h 3006470"/>
                  <a:gd name="connsiteX24-21917" fmla="*/ 3158460 w 6006665"/>
                  <a:gd name="connsiteY24-21918" fmla="*/ 560693 h 3006470"/>
                  <a:gd name="connsiteX25-21919" fmla="*/ 3168359 w 6006665"/>
                  <a:gd name="connsiteY25-21920" fmla="*/ 552209 h 3006470"/>
                  <a:gd name="connsiteX26-21921" fmla="*/ 3184984 w 6006665"/>
                  <a:gd name="connsiteY26-21922" fmla="*/ 622402 h 3006470"/>
                  <a:gd name="connsiteX27-21923" fmla="*/ 3192811 w 6006665"/>
                  <a:gd name="connsiteY27-21924" fmla="*/ 606748 h 3006470"/>
                  <a:gd name="connsiteX28-21925" fmla="*/ 3251895 w 6006665"/>
                  <a:gd name="connsiteY28-21926" fmla="*/ 586296 h 3006470"/>
                  <a:gd name="connsiteX29-21927" fmla="*/ 3259833 w 6006665"/>
                  <a:gd name="connsiteY29-21928" fmla="*/ 587670 h 3006470"/>
                  <a:gd name="connsiteX30-21929" fmla="*/ 3263802 w 6006665"/>
                  <a:gd name="connsiteY30-21930" fmla="*/ 586296 h 3006470"/>
                  <a:gd name="connsiteX31-21931" fmla="*/ 3381970 w 6006665"/>
                  <a:gd name="connsiteY31-21932" fmla="*/ 606748 h 3006470"/>
                  <a:gd name="connsiteX32-21933" fmla="*/ 3388787 w 6006665"/>
                  <a:gd name="connsiteY32-21934" fmla="*/ 665832 h 3006470"/>
                  <a:gd name="connsiteX33-21935" fmla="*/ 3531529 w 6006665"/>
                  <a:gd name="connsiteY33-21936" fmla="*/ 686823 h 3006470"/>
                  <a:gd name="connsiteX34-21937" fmla="*/ 3538225 w 6006665"/>
                  <a:gd name="connsiteY34-21938" fmla="*/ 590841 h 3006470"/>
                  <a:gd name="connsiteX35-21939" fmla="*/ 3549910 w 6006665"/>
                  <a:gd name="connsiteY35-21940" fmla="*/ 594028 h 3006470"/>
                  <a:gd name="connsiteX36-21941" fmla="*/ 3550132 w 6006665"/>
                  <a:gd name="connsiteY36-21942" fmla="*/ 590841 h 3006470"/>
                  <a:gd name="connsiteX37-21943" fmla="*/ 3625123 w 6006665"/>
                  <a:gd name="connsiteY37-21944" fmla="*/ 611293 h 3006470"/>
                  <a:gd name="connsiteX38-21945" fmla="*/ 3672301 w 6006665"/>
                  <a:gd name="connsiteY38-21946" fmla="*/ 611293 h 3006470"/>
                  <a:gd name="connsiteX39-21947" fmla="*/ 3684207 w 6006665"/>
                  <a:gd name="connsiteY39-21948" fmla="*/ 611293 h 3006470"/>
                  <a:gd name="connsiteX40-21949" fmla="*/ 3743291 w 6006665"/>
                  <a:gd name="connsiteY40-21950" fmla="*/ 677194 h 3006470"/>
                  <a:gd name="connsiteX41-21951" fmla="*/ 3759199 w 6006665"/>
                  <a:gd name="connsiteY41-21952" fmla="*/ 756731 h 3006470"/>
                  <a:gd name="connsiteX42-21953" fmla="*/ 3738747 w 6006665"/>
                  <a:gd name="connsiteY42-21954" fmla="*/ 806725 h 3006470"/>
                  <a:gd name="connsiteX43-21955" fmla="*/ 3786469 w 6006665"/>
                  <a:gd name="connsiteY43-21956" fmla="*/ 897623 h 3006470"/>
                  <a:gd name="connsiteX44-21957" fmla="*/ 3835603 w 6006665"/>
                  <a:gd name="connsiteY44-21958" fmla="*/ 933529 h 3006470"/>
                  <a:gd name="connsiteX45-21959" fmla="*/ 3865460 w 6006665"/>
                  <a:gd name="connsiteY45-21960" fmla="*/ 822632 h 3006470"/>
                  <a:gd name="connsiteX46-21961" fmla="*/ 3875077 w 6006665"/>
                  <a:gd name="connsiteY46-21962" fmla="*/ 831139 h 3006470"/>
                  <a:gd name="connsiteX47-21963" fmla="*/ 3877367 w 6006665"/>
                  <a:gd name="connsiteY47-21964" fmla="*/ 822632 h 3006470"/>
                  <a:gd name="connsiteX48-21965" fmla="*/ 3932151 w 6006665"/>
                  <a:gd name="connsiteY48-21966" fmla="*/ 871095 h 3006470"/>
                  <a:gd name="connsiteX49-21967" fmla="*/ 3988173 w 6006665"/>
                  <a:gd name="connsiteY49-21968" fmla="*/ 843084 h 3006470"/>
                  <a:gd name="connsiteX50-21969" fmla="*/ 3993852 w 6006665"/>
                  <a:gd name="connsiteY50-21970" fmla="*/ 846199 h 3006470"/>
                  <a:gd name="connsiteX51-21971" fmla="*/ 4000080 w 6006665"/>
                  <a:gd name="connsiteY51-21972" fmla="*/ 843084 h 3006470"/>
                  <a:gd name="connsiteX52-21973" fmla="*/ 4062426 w 6006665"/>
                  <a:gd name="connsiteY52-21974" fmla="*/ 877274 h 3006470"/>
                  <a:gd name="connsiteX53-21975" fmla="*/ 4085889 w 6006665"/>
                  <a:gd name="connsiteY53-21976" fmla="*/ 849902 h 3006470"/>
                  <a:gd name="connsiteX54-21977" fmla="*/ 4095563 w 6006665"/>
                  <a:gd name="connsiteY54-21978" fmla="*/ 852506 h 3006470"/>
                  <a:gd name="connsiteX55-21979" fmla="*/ 4097796 w 6006665"/>
                  <a:gd name="connsiteY55-21980" fmla="*/ 849902 h 3006470"/>
                  <a:gd name="connsiteX56-21981" fmla="*/ 4144150 w 6006665"/>
                  <a:gd name="connsiteY56-21982" fmla="*/ 862382 h 3006470"/>
                  <a:gd name="connsiteX57-21983" fmla="*/ 4117703 w 6006665"/>
                  <a:gd name="connsiteY57-21984" fmla="*/ 752186 h 3006470"/>
                  <a:gd name="connsiteX58-21985" fmla="*/ 4165425 w 6006665"/>
                  <a:gd name="connsiteY58-21986" fmla="*/ 697647 h 3006470"/>
                  <a:gd name="connsiteX59-21987" fmla="*/ 4175231 w 6006665"/>
                  <a:gd name="connsiteY59-21988" fmla="*/ 700048 h 3006470"/>
                  <a:gd name="connsiteX60-21989" fmla="*/ 4177332 w 6006665"/>
                  <a:gd name="connsiteY60-21990" fmla="*/ 697647 h 3006470"/>
                  <a:gd name="connsiteX61-21991" fmla="*/ 4511384 w 6006665"/>
                  <a:gd name="connsiteY61-21992" fmla="*/ 779455 h 3006470"/>
                  <a:gd name="connsiteX62-21993" fmla="*/ 4543199 w 6006665"/>
                  <a:gd name="connsiteY62-21994" fmla="*/ 849902 h 3006470"/>
                  <a:gd name="connsiteX63-21995" fmla="*/ 4639242 w 6006665"/>
                  <a:gd name="connsiteY63-21996" fmla="*/ 932544 h 3006470"/>
                  <a:gd name="connsiteX64-21997" fmla="*/ 4774445 w 6006665"/>
                  <a:gd name="connsiteY64-21998" fmla="*/ 913531 h 3006470"/>
                  <a:gd name="connsiteX65-21999" fmla="*/ 4778496 w 6006665"/>
                  <a:gd name="connsiteY65-22000" fmla="*/ 914635 h 3006470"/>
                  <a:gd name="connsiteX66-22001" fmla="*/ 4786352 w 6006665"/>
                  <a:gd name="connsiteY66-22002" fmla="*/ 913531 h 3006470"/>
                  <a:gd name="connsiteX67-22003" fmla="*/ 4861343 w 6006665"/>
                  <a:gd name="connsiteY67-22004" fmla="*/ 933983 h 3006470"/>
                  <a:gd name="connsiteX68-22005" fmla="*/ 4893158 w 6006665"/>
                  <a:gd name="connsiteY68-22006" fmla="*/ 977160 h 3006470"/>
                  <a:gd name="connsiteX69-22007" fmla="*/ 4888613 w 6006665"/>
                  <a:gd name="connsiteY69-22008" fmla="*/ 1058968 h 3006470"/>
                  <a:gd name="connsiteX70-22009" fmla="*/ 4927677 w 6006665"/>
                  <a:gd name="connsiteY70-22010" fmla="*/ 1083640 h 3006470"/>
                  <a:gd name="connsiteX71-22011" fmla="*/ 4967605 w 6006665"/>
                  <a:gd name="connsiteY71-22012" fmla="*/ 1070331 h 3006470"/>
                  <a:gd name="connsiteX72-22013" fmla="*/ 5038051 w 6006665"/>
                  <a:gd name="connsiteY72-22014" fmla="*/ 1063513 h 3006470"/>
                  <a:gd name="connsiteX73-22015" fmla="*/ 5040730 w 6006665"/>
                  <a:gd name="connsiteY73-22016" fmla="*/ 1064406 h 3006470"/>
                  <a:gd name="connsiteX74-22017" fmla="*/ 5049958 w 6006665"/>
                  <a:gd name="connsiteY74-22018" fmla="*/ 1063513 h 3006470"/>
                  <a:gd name="connsiteX75-22019" fmla="*/ 5114249 w 6006665"/>
                  <a:gd name="connsiteY75-22020" fmla="*/ 1084944 h 3006470"/>
                  <a:gd name="connsiteX76-22021" fmla="*/ 5176671 w 6006665"/>
                  <a:gd name="connsiteY76-22022" fmla="*/ 1074876 h 3006470"/>
                  <a:gd name="connsiteX77-22023" fmla="*/ 5177801 w 6006665"/>
                  <a:gd name="connsiteY77-22024" fmla="*/ 1076614 h 3006470"/>
                  <a:gd name="connsiteX78-22025" fmla="*/ 5188578 w 6006665"/>
                  <a:gd name="connsiteY78-22026" fmla="*/ 1074876 h 3006470"/>
                  <a:gd name="connsiteX79-22027" fmla="*/ 5243719 w 6006665"/>
                  <a:gd name="connsiteY79-22028" fmla="*/ 1159707 h 3006470"/>
                  <a:gd name="connsiteX80-22029" fmla="*/ 5283477 w 6006665"/>
                  <a:gd name="connsiteY80-22030" fmla="*/ 1129415 h 3006470"/>
                  <a:gd name="connsiteX81-22031" fmla="*/ 5258480 w 6006665"/>
                  <a:gd name="connsiteY81-22032" fmla="*/ 1063513 h 3006470"/>
                  <a:gd name="connsiteX82-22033" fmla="*/ 5267570 w 6006665"/>
                  <a:gd name="connsiteY82-22034" fmla="*/ 1015792 h 3006470"/>
                  <a:gd name="connsiteX83-22035" fmla="*/ 5278896 w 6006665"/>
                  <a:gd name="connsiteY83-22036" fmla="*/ 1018841 h 3006470"/>
                  <a:gd name="connsiteX84-22037" fmla="*/ 5279477 w 6006665"/>
                  <a:gd name="connsiteY84-22038" fmla="*/ 1015792 h 3006470"/>
                  <a:gd name="connsiteX85-22039" fmla="*/ 5395510 w 6006665"/>
                  <a:gd name="connsiteY85-22040" fmla="*/ 1047031 h 3006470"/>
                  <a:gd name="connsiteX86-22041" fmla="*/ 5463001 w 6006665"/>
                  <a:gd name="connsiteY86-22042" fmla="*/ 1043061 h 3006470"/>
                  <a:gd name="connsiteX87-22043" fmla="*/ 5464386 w 6006665"/>
                  <a:gd name="connsiteY87-22044" fmla="*/ 1043680 h 3006470"/>
                  <a:gd name="connsiteX88-22045" fmla="*/ 5474909 w 6006665"/>
                  <a:gd name="connsiteY88-22046" fmla="*/ 1043061 h 3006470"/>
                  <a:gd name="connsiteX89-22047" fmla="*/ 5581715 w 6006665"/>
                  <a:gd name="connsiteY89-22048" fmla="*/ 1090783 h 3006470"/>
                  <a:gd name="connsiteX90-22049" fmla="*/ 5633981 w 6006665"/>
                  <a:gd name="connsiteY90-22050" fmla="*/ 1133960 h 3006470"/>
                  <a:gd name="connsiteX91-22051" fmla="*/ 5720335 w 6006665"/>
                  <a:gd name="connsiteY91-22052" fmla="*/ 1213496 h 3006470"/>
                  <a:gd name="connsiteX92-22053" fmla="*/ 5822595 w 6006665"/>
                  <a:gd name="connsiteY92-22054" fmla="*/ 1311212 h 3006470"/>
                  <a:gd name="connsiteX93-22055" fmla="*/ 5818051 w 6006665"/>
                  <a:gd name="connsiteY93-22056" fmla="*/ 1365751 h 3006470"/>
                  <a:gd name="connsiteX94-22057" fmla="*/ 5825679 w 6006665"/>
                  <a:gd name="connsiteY94-22058" fmla="*/ 1373379 h 3006470"/>
                  <a:gd name="connsiteX95-22059" fmla="*/ 5822051 w 6006665"/>
                  <a:gd name="connsiteY95-22060" fmla="*/ 1322574 h 3006470"/>
                  <a:gd name="connsiteX96-22061" fmla="*/ 5834092 w 6006665"/>
                  <a:gd name="connsiteY96-22062" fmla="*/ 1324447 h 3006470"/>
                  <a:gd name="connsiteX97-22063" fmla="*/ 5833958 w 6006665"/>
                  <a:gd name="connsiteY97-22064" fmla="*/ 1322574 h 3006470"/>
                  <a:gd name="connsiteX98-22065" fmla="*/ 5936219 w 6006665"/>
                  <a:gd name="connsiteY98-22066" fmla="*/ 1338481 h 3006470"/>
                  <a:gd name="connsiteX99-22067" fmla="*/ 6006665 w 6006665"/>
                  <a:gd name="connsiteY99-22068" fmla="*/ 1418018 h 3006470"/>
                  <a:gd name="connsiteX100-22069" fmla="*/ 5968033 w 6006665"/>
                  <a:gd name="connsiteY100-22070" fmla="*/ 1456650 h 3006470"/>
                  <a:gd name="connsiteX101-22071" fmla="*/ 5908949 w 6006665"/>
                  <a:gd name="connsiteY101-22072" fmla="*/ 1468012 h 3006470"/>
                  <a:gd name="connsiteX102-22073" fmla="*/ 5908949 w 6006665"/>
                  <a:gd name="connsiteY102-22074" fmla="*/ 1554366 h 3006470"/>
                  <a:gd name="connsiteX103-22075" fmla="*/ 5893042 w 6006665"/>
                  <a:gd name="connsiteY103-22076" fmla="*/ 1570273 h 3006470"/>
                  <a:gd name="connsiteX104-22077" fmla="*/ 5881135 w 6006665"/>
                  <a:gd name="connsiteY104-22078" fmla="*/ 1570273 h 3006470"/>
                  <a:gd name="connsiteX105-22079" fmla="*/ 5861227 w 6006665"/>
                  <a:gd name="connsiteY105-22080" fmla="*/ 1570273 h 3006470"/>
                  <a:gd name="connsiteX106-22081" fmla="*/ 5849321 w 6006665"/>
                  <a:gd name="connsiteY106-22082" fmla="*/ 1570273 h 3006470"/>
                  <a:gd name="connsiteX107-22083" fmla="*/ 5817506 w 6006665"/>
                  <a:gd name="connsiteY107-22084" fmla="*/ 1536186 h 3006470"/>
                  <a:gd name="connsiteX108-22085" fmla="*/ 5767511 w 6006665"/>
                  <a:gd name="connsiteY108-22086" fmla="*/ 1511189 h 3006470"/>
                  <a:gd name="connsiteX109-22087" fmla="*/ 5762967 w 6006665"/>
                  <a:gd name="connsiteY109-22088" fmla="*/ 1477102 h 3006470"/>
                  <a:gd name="connsiteX110-22089" fmla="*/ 5729132 w 6006665"/>
                  <a:gd name="connsiteY110-22090" fmla="*/ 1463170 h 3006470"/>
                  <a:gd name="connsiteX111-22091" fmla="*/ 5695337 w 6006665"/>
                  <a:gd name="connsiteY111-22092" fmla="*/ 1472557 h 3006470"/>
                  <a:gd name="connsiteX112-22093" fmla="*/ 5693366 w 6006665"/>
                  <a:gd name="connsiteY112-22094" fmla="*/ 1469797 h 3006470"/>
                  <a:gd name="connsiteX113-22095" fmla="*/ 5683431 w 6006665"/>
                  <a:gd name="connsiteY113-22096" fmla="*/ 1472557 h 3006470"/>
                  <a:gd name="connsiteX114-22097" fmla="*/ 5660706 w 6006665"/>
                  <a:gd name="connsiteY114-22098" fmla="*/ 1440742 h 3006470"/>
                  <a:gd name="connsiteX115-22099" fmla="*/ 5669644 w 6006665"/>
                  <a:gd name="connsiteY115-22100" fmla="*/ 1415717 h 3006470"/>
                  <a:gd name="connsiteX116-22101" fmla="*/ 5640799 w 6006665"/>
                  <a:gd name="connsiteY116-22102" fmla="*/ 1429380 h 3006470"/>
                  <a:gd name="connsiteX117-22103" fmla="*/ 5656705 w 6006665"/>
                  <a:gd name="connsiteY117-22104" fmla="*/ 1472557 h 3006470"/>
                  <a:gd name="connsiteX118-22105" fmla="*/ 5633981 w 6006665"/>
                  <a:gd name="connsiteY118-22106" fmla="*/ 1511189 h 3006470"/>
                  <a:gd name="connsiteX119-22107" fmla="*/ 5586259 w 6006665"/>
                  <a:gd name="connsiteY119-22108" fmla="*/ 1547548 h 3006470"/>
                  <a:gd name="connsiteX120-22109" fmla="*/ 5575676 w 6006665"/>
                  <a:gd name="connsiteY120-22110" fmla="*/ 1546540 h 3006470"/>
                  <a:gd name="connsiteX121-22111" fmla="*/ 5574353 w 6006665"/>
                  <a:gd name="connsiteY121-22112" fmla="*/ 1547548 h 3006470"/>
                  <a:gd name="connsiteX122-22113" fmla="*/ 5539436 w 6006665"/>
                  <a:gd name="connsiteY122-22114" fmla="*/ 1544223 h 3006470"/>
                  <a:gd name="connsiteX123-22115" fmla="*/ 5570352 w 6006665"/>
                  <a:gd name="connsiteY123-22116" fmla="*/ 1586180 h 3006470"/>
                  <a:gd name="connsiteX124-22117" fmla="*/ 5593077 w 6006665"/>
                  <a:gd name="connsiteY124-22118" fmla="*/ 1649809 h 3006470"/>
                  <a:gd name="connsiteX125-22119" fmla="*/ 5608984 w 6006665"/>
                  <a:gd name="connsiteY125-22120" fmla="*/ 1677079 h 3006470"/>
                  <a:gd name="connsiteX126-22121" fmla="*/ 5613529 w 6006665"/>
                  <a:gd name="connsiteY126-22122" fmla="*/ 1708893 h 3006470"/>
                  <a:gd name="connsiteX127-22123" fmla="*/ 5608984 w 6006665"/>
                  <a:gd name="connsiteY127-22124" fmla="*/ 1731618 h 3006470"/>
                  <a:gd name="connsiteX128-22125" fmla="*/ 5597799 w 6006665"/>
                  <a:gd name="connsiteY128-22126" fmla="*/ 1728009 h 3006470"/>
                  <a:gd name="connsiteX129-22127" fmla="*/ 5597077 w 6006665"/>
                  <a:gd name="connsiteY129-22128" fmla="*/ 1731618 h 3006470"/>
                  <a:gd name="connsiteX130-22129" fmla="*/ 5534271 w 6006665"/>
                  <a:gd name="connsiteY130-22130" fmla="*/ 1711358 h 3006470"/>
                  <a:gd name="connsiteX131-22131" fmla="*/ 5436277 w 6006665"/>
                  <a:gd name="connsiteY131-22132" fmla="*/ 1767977 h 3006470"/>
                  <a:gd name="connsiteX132-22133" fmla="*/ 5397645 w 6006665"/>
                  <a:gd name="connsiteY132-22134" fmla="*/ 1779340 h 3006470"/>
                  <a:gd name="connsiteX133-22135" fmla="*/ 5345378 w 6006665"/>
                  <a:gd name="connsiteY133-22136" fmla="*/ 1833879 h 3006470"/>
                  <a:gd name="connsiteX134-22137" fmla="*/ 5290839 w 6006665"/>
                  <a:gd name="connsiteY134-22138" fmla="*/ 1881600 h 3006470"/>
                  <a:gd name="connsiteX135-22139" fmla="*/ 5274932 w 6006665"/>
                  <a:gd name="connsiteY135-22140" fmla="*/ 1913415 h 3006470"/>
                  <a:gd name="connsiteX136-22141" fmla="*/ 5267238 w 6006665"/>
                  <a:gd name="connsiteY136-22142" fmla="*/ 1904988 h 3006470"/>
                  <a:gd name="connsiteX137-22143" fmla="*/ 5263025 w 6006665"/>
                  <a:gd name="connsiteY137-22144" fmla="*/ 1913415 h 3006470"/>
                  <a:gd name="connsiteX138-22145" fmla="*/ 5219538 w 6006665"/>
                  <a:gd name="connsiteY138-22146" fmla="*/ 1865787 h 3006470"/>
                  <a:gd name="connsiteX139-22147" fmla="*/ 5129494 w 6006665"/>
                  <a:gd name="connsiteY139-22148" fmla="*/ 1920232 h 3006470"/>
                  <a:gd name="connsiteX140-22149" fmla="*/ 5126389 w 6006665"/>
                  <a:gd name="connsiteY140-22150" fmla="*/ 1914910 h 3006470"/>
                  <a:gd name="connsiteX141-22151" fmla="*/ 5117587 w 6006665"/>
                  <a:gd name="connsiteY141-22152" fmla="*/ 1920232 h 3006470"/>
                  <a:gd name="connsiteX142-22153" fmla="*/ 5105544 w 6006665"/>
                  <a:gd name="connsiteY142-22154" fmla="*/ 1899586 h 3006470"/>
                  <a:gd name="connsiteX143-22155" fmla="*/ 5074955 w 6006665"/>
                  <a:gd name="connsiteY143-22156" fmla="*/ 1924777 h 3006470"/>
                  <a:gd name="connsiteX144-22157" fmla="*/ 5065718 w 6006665"/>
                  <a:gd name="connsiteY144-22158" fmla="*/ 1922578 h 3006470"/>
                  <a:gd name="connsiteX145-22159" fmla="*/ 5063048 w 6006665"/>
                  <a:gd name="connsiteY145-22160" fmla="*/ 1924777 h 3006470"/>
                  <a:gd name="connsiteX146-22161" fmla="*/ 5026594 w 6006665"/>
                  <a:gd name="connsiteY146-22162" fmla="*/ 1916098 h 3006470"/>
                  <a:gd name="connsiteX147-22163" fmla="*/ 5015871 w 6006665"/>
                  <a:gd name="connsiteY147-22164" fmla="*/ 1961137 h 3006470"/>
                  <a:gd name="connsiteX148-22165" fmla="*/ 4974967 w 6006665"/>
                  <a:gd name="connsiteY148-22166" fmla="*/ 2027038 h 3006470"/>
                  <a:gd name="connsiteX149-22167" fmla="*/ 4974967 w 6006665"/>
                  <a:gd name="connsiteY149-22168" fmla="*/ 2058853 h 3006470"/>
                  <a:gd name="connsiteX150-22169" fmla="*/ 5015871 w 6006665"/>
                  <a:gd name="connsiteY150-22170" fmla="*/ 2074760 h 3006470"/>
                  <a:gd name="connsiteX151-22171" fmla="*/ 5011326 w 6006665"/>
                  <a:gd name="connsiteY151-22172" fmla="*/ 2172476 h 3006470"/>
                  <a:gd name="connsiteX152-22173" fmla="*/ 4999419 w 6006665"/>
                  <a:gd name="connsiteY152-22174" fmla="*/ 2172476 h 3006470"/>
                  <a:gd name="connsiteX153-22175" fmla="*/ 4974967 w 6006665"/>
                  <a:gd name="connsiteY153-22176" fmla="*/ 2172476 h 3006470"/>
                  <a:gd name="connsiteX154-22177" fmla="*/ 4963605 w 6006665"/>
                  <a:gd name="connsiteY154-22178" fmla="*/ 2224742 h 3006470"/>
                  <a:gd name="connsiteX155-22179" fmla="*/ 4974967 w 6006665"/>
                  <a:gd name="connsiteY155-22180" fmla="*/ 2252012 h 3006470"/>
                  <a:gd name="connsiteX156-22181" fmla="*/ 4909065 w 6006665"/>
                  <a:gd name="connsiteY156-22182" fmla="*/ 2286099 h 3006470"/>
                  <a:gd name="connsiteX157-22183" fmla="*/ 4897703 w 6006665"/>
                  <a:gd name="connsiteY157-22184" fmla="*/ 2354273 h 3006470"/>
                  <a:gd name="connsiteX158-22185" fmla="*/ 4845437 w 6006665"/>
                  <a:gd name="connsiteY158-22186" fmla="*/ 2370180 h 3006470"/>
                  <a:gd name="connsiteX159-22187" fmla="*/ 4834074 w 6006665"/>
                  <a:gd name="connsiteY159-22188" fmla="*/ 2429264 h 3006470"/>
                  <a:gd name="connsiteX160-22189" fmla="*/ 4779535 w 6006665"/>
                  <a:gd name="connsiteY160-22190" fmla="*/ 2488348 h 3006470"/>
                  <a:gd name="connsiteX161-22191" fmla="*/ 4777225 w 6006665"/>
                  <a:gd name="connsiteY161-22192" fmla="*/ 2477952 h 3006470"/>
                  <a:gd name="connsiteX162-22193" fmla="*/ 4767628 w 6006665"/>
                  <a:gd name="connsiteY162-22194" fmla="*/ 2488348 h 3006470"/>
                  <a:gd name="connsiteX163-22195" fmla="*/ 4758538 w 6006665"/>
                  <a:gd name="connsiteY163-22196" fmla="*/ 2447444 h 3006470"/>
                  <a:gd name="connsiteX164-22197" fmla="*/ 4742631 w 6006665"/>
                  <a:gd name="connsiteY164-22198" fmla="*/ 2361090 h 3006470"/>
                  <a:gd name="connsiteX165-22199" fmla="*/ 4715361 w 6006665"/>
                  <a:gd name="connsiteY165-22200" fmla="*/ 2220198 h 3006470"/>
                  <a:gd name="connsiteX166-22201" fmla="*/ 4735813 w 6006665"/>
                  <a:gd name="connsiteY166-22202" fmla="*/ 2129299 h 3006470"/>
                  <a:gd name="connsiteX167-22203" fmla="*/ 4767628 w 6006665"/>
                  <a:gd name="connsiteY167-22204" fmla="*/ 2086122 h 3006470"/>
                  <a:gd name="connsiteX168-22205" fmla="*/ 4767628 w 6006665"/>
                  <a:gd name="connsiteY168-22206" fmla="*/ 2058853 h 3006470"/>
                  <a:gd name="connsiteX169-22207" fmla="*/ 4826712 w 6006665"/>
                  <a:gd name="connsiteY169-22208" fmla="*/ 2042945 h 3006470"/>
                  <a:gd name="connsiteX170-22209" fmla="*/ 4892613 w 6006665"/>
                  <a:gd name="connsiteY170-22210" fmla="*/ 1952047 h 3006470"/>
                  <a:gd name="connsiteX171-22211" fmla="*/ 4956243 w 6006665"/>
                  <a:gd name="connsiteY171-22212" fmla="*/ 1877056 h 3006470"/>
                  <a:gd name="connsiteX172-22213" fmla="*/ 5022143 w 6006665"/>
                  <a:gd name="connsiteY172-22214" fmla="*/ 1817971 h 3006470"/>
                  <a:gd name="connsiteX173-22215" fmla="*/ 5046694 w 6006665"/>
                  <a:gd name="connsiteY173-22216" fmla="*/ 1710844 h 3006470"/>
                  <a:gd name="connsiteX174-22217" fmla="*/ 5015871 w 6006665"/>
                  <a:gd name="connsiteY174-22218" fmla="*/ 1715711 h 3006470"/>
                  <a:gd name="connsiteX175-22219" fmla="*/ 4995419 w 6006665"/>
                  <a:gd name="connsiteY175-22220" fmla="*/ 1779340 h 3006470"/>
                  <a:gd name="connsiteX176-22221" fmla="*/ 4904521 w 6006665"/>
                  <a:gd name="connsiteY176-22222" fmla="*/ 1865693 h 3006470"/>
                  <a:gd name="connsiteX177-22223" fmla="*/ 4901708 w 6006665"/>
                  <a:gd name="connsiteY177-22224" fmla="*/ 1857053 h 3006470"/>
                  <a:gd name="connsiteX178-22225" fmla="*/ 4892613 w 6006665"/>
                  <a:gd name="connsiteY178-22226" fmla="*/ 1865693 h 3006470"/>
                  <a:gd name="connsiteX179-22227" fmla="*/ 4861835 w 6006665"/>
                  <a:gd name="connsiteY179-22228" fmla="*/ 1771159 h 3006470"/>
                  <a:gd name="connsiteX180-22229" fmla="*/ 4779535 w 6006665"/>
                  <a:gd name="connsiteY180-22230" fmla="*/ 1795247 h 3006470"/>
                  <a:gd name="connsiteX181-22231" fmla="*/ 4684091 w 6006665"/>
                  <a:gd name="connsiteY181-22232" fmla="*/ 1920232 h 3006470"/>
                  <a:gd name="connsiteX182-22233" fmla="*/ 4715906 w 6006665"/>
                  <a:gd name="connsiteY182-22234" fmla="*/ 1967954 h 3006470"/>
                  <a:gd name="connsiteX183-22235" fmla="*/ 4636369 w 6006665"/>
                  <a:gd name="connsiteY183-22236" fmla="*/ 1983861 h 3006470"/>
                  <a:gd name="connsiteX184-22237" fmla="*/ 4577285 w 6006665"/>
                  <a:gd name="connsiteY184-22238" fmla="*/ 1988406 h 3006470"/>
                  <a:gd name="connsiteX185-22239" fmla="*/ 4577373 w 6006665"/>
                  <a:gd name="connsiteY185-22240" fmla="*/ 1987484 h 3006470"/>
                  <a:gd name="connsiteX186-22241" fmla="*/ 4565379 w 6006665"/>
                  <a:gd name="connsiteY186-22242" fmla="*/ 1988406 h 3006470"/>
                  <a:gd name="connsiteX187-22243" fmla="*/ 4569923 w 6006665"/>
                  <a:gd name="connsiteY187-22244" fmla="*/ 1940685 h 3006470"/>
                  <a:gd name="connsiteX188-22245" fmla="*/ 4520081 w 6006665"/>
                  <a:gd name="connsiteY188-22246" fmla="*/ 1931099 h 3006470"/>
                  <a:gd name="connsiteX189-22247" fmla="*/ 4475025 w 6006665"/>
                  <a:gd name="connsiteY189-22248" fmla="*/ 1961137 h 3006470"/>
                  <a:gd name="connsiteX190-22249" fmla="*/ 4464394 w 6006665"/>
                  <a:gd name="connsiteY190-22250" fmla="*/ 1960286 h 3006470"/>
                  <a:gd name="connsiteX191-22251" fmla="*/ 4463118 w 6006665"/>
                  <a:gd name="connsiteY191-22252" fmla="*/ 1961137 h 3006470"/>
                  <a:gd name="connsiteX192-22253" fmla="*/ 4357637 w 6006665"/>
                  <a:gd name="connsiteY192-22254" fmla="*/ 1952698 h 3006470"/>
                  <a:gd name="connsiteX193-22255" fmla="*/ 4243233 w 6006665"/>
                  <a:gd name="connsiteY193-22256" fmla="*/ 1972499 h 3006470"/>
                  <a:gd name="connsiteX194-22257" fmla="*/ 4125065 w 6006665"/>
                  <a:gd name="connsiteY194-22258" fmla="*/ 2106574 h 3006470"/>
                  <a:gd name="connsiteX195-22259" fmla="*/ 3984173 w 6006665"/>
                  <a:gd name="connsiteY195-22260" fmla="*/ 2263374 h 3006470"/>
                  <a:gd name="connsiteX196-22261" fmla="*/ 4038712 w 6006665"/>
                  <a:gd name="connsiteY196-22262" fmla="*/ 2267919 h 3006470"/>
                  <a:gd name="connsiteX197-22263" fmla="*/ 4059164 w 6006665"/>
                  <a:gd name="connsiteY197-22264" fmla="*/ 2311096 h 3006470"/>
                  <a:gd name="connsiteX198-22265" fmla="*/ 4087782 w 6006665"/>
                  <a:gd name="connsiteY198-22266" fmla="*/ 2319513 h 3006470"/>
                  <a:gd name="connsiteX199-22267" fmla="*/ 4106341 w 6006665"/>
                  <a:gd name="connsiteY199-22268" fmla="*/ 2290644 h 3006470"/>
                  <a:gd name="connsiteX200-22269" fmla="*/ 4117411 w 6006665"/>
                  <a:gd name="connsiteY200-22270" fmla="*/ 2291946 h 3006470"/>
                  <a:gd name="connsiteX201-22271" fmla="*/ 4118248 w 6006665"/>
                  <a:gd name="connsiteY201-22272" fmla="*/ 2290644 h 3006470"/>
                  <a:gd name="connsiteX202-22273" fmla="*/ 4156880 w 6006665"/>
                  <a:gd name="connsiteY202-22274" fmla="*/ 2295189 h 3006470"/>
                  <a:gd name="connsiteX203-22275" fmla="*/ 4211419 w 6006665"/>
                  <a:gd name="connsiteY203-22276" fmla="*/ 2365635 h 3006470"/>
                  <a:gd name="connsiteX204-22277" fmla="*/ 4215964 w 6006665"/>
                  <a:gd name="connsiteY204-22278" fmla="*/ 2413357 h 3006470"/>
                  <a:gd name="connsiteX205-22279" fmla="*/ 4184149 w 6006665"/>
                  <a:gd name="connsiteY205-22280" fmla="*/ 2472441 h 3006470"/>
                  <a:gd name="connsiteX206-22281" fmla="*/ 4177332 w 6006665"/>
                  <a:gd name="connsiteY206-22282" fmla="*/ 2542887 h 3006470"/>
                  <a:gd name="connsiteX207-22283" fmla="*/ 4161425 w 6006665"/>
                  <a:gd name="connsiteY207-22284" fmla="*/ 2629241 h 3006470"/>
                  <a:gd name="connsiteX208-22285" fmla="*/ 4109158 w 6006665"/>
                  <a:gd name="connsiteY208-22286" fmla="*/ 2708777 h 3006470"/>
                  <a:gd name="connsiteX209-22287" fmla="*/ 4097796 w 6006665"/>
                  <a:gd name="connsiteY209-22288" fmla="*/ 2747409 h 3006470"/>
                  <a:gd name="connsiteX210-22289" fmla="*/ 4043257 w 6006665"/>
                  <a:gd name="connsiteY210-22290" fmla="*/ 2806493 h 3006470"/>
                  <a:gd name="connsiteX211-22291" fmla="*/ 3995535 w 6006665"/>
                  <a:gd name="connsiteY211-22292" fmla="*/ 2865577 h 3006470"/>
                  <a:gd name="connsiteX212-22293" fmla="*/ 3975083 w 6006665"/>
                  <a:gd name="connsiteY212-22294" fmla="*/ 2897392 h 3006470"/>
                  <a:gd name="connsiteX213-22295" fmla="*/ 3925089 w 6006665"/>
                  <a:gd name="connsiteY213-22296" fmla="*/ 2924661 h 3006470"/>
                  <a:gd name="connsiteX214-22297" fmla="*/ 3913182 w 6006665"/>
                  <a:gd name="connsiteY214-22298" fmla="*/ 2924661 h 3006470"/>
                  <a:gd name="connsiteX215-22299" fmla="*/ 3904637 w 6006665"/>
                  <a:gd name="connsiteY215-22300" fmla="*/ 2924661 h 3006470"/>
                  <a:gd name="connsiteX216-22301" fmla="*/ 3892729 w 6006665"/>
                  <a:gd name="connsiteY216-22302" fmla="*/ 2924661 h 3006470"/>
                  <a:gd name="connsiteX217-22303" fmla="*/ 3871063 w 6006665"/>
                  <a:gd name="connsiteY217-22304" fmla="*/ 2908412 h 3006470"/>
                  <a:gd name="connsiteX218-22305" fmla="*/ 3829645 w 6006665"/>
                  <a:gd name="connsiteY218-22306" fmla="*/ 2936024 h 3006470"/>
                  <a:gd name="connsiteX219-22307" fmla="*/ 3822828 w 6006665"/>
                  <a:gd name="connsiteY219-22308" fmla="*/ 2956476 h 3006470"/>
                  <a:gd name="connsiteX220-22309" fmla="*/ 3818283 w 6006665"/>
                  <a:gd name="connsiteY220-22310" fmla="*/ 2947386 h 3006470"/>
                  <a:gd name="connsiteX221-22311" fmla="*/ 3818283 w 6006665"/>
                  <a:gd name="connsiteY221-22312" fmla="*/ 2935660 h 3006470"/>
                  <a:gd name="connsiteX222-22313" fmla="*/ 3817738 w 6006665"/>
                  <a:gd name="connsiteY222-22314" fmla="*/ 2936024 h 3006470"/>
                  <a:gd name="connsiteX223-22315" fmla="*/ 3810921 w 6006665"/>
                  <a:gd name="connsiteY223-22316" fmla="*/ 2956476 h 3006470"/>
                  <a:gd name="connsiteX224-22317" fmla="*/ 3806376 w 6006665"/>
                  <a:gd name="connsiteY224-22318" fmla="*/ 2947386 h 3006470"/>
                  <a:gd name="connsiteX225-22319" fmla="*/ 3806376 w 6006665"/>
                  <a:gd name="connsiteY225-22320" fmla="*/ 2920116 h 3006470"/>
                  <a:gd name="connsiteX226-22321" fmla="*/ 3818283 w 6006665"/>
                  <a:gd name="connsiteY226-22322" fmla="*/ 2920116 h 3006470"/>
                  <a:gd name="connsiteX227-22323" fmla="*/ 3826828 w 6006665"/>
                  <a:gd name="connsiteY227-22324" fmla="*/ 2920116 h 3006470"/>
                  <a:gd name="connsiteX228-22325" fmla="*/ 3833645 w 6006665"/>
                  <a:gd name="connsiteY228-22326" fmla="*/ 2861032 h 3006470"/>
                  <a:gd name="connsiteX229-22327" fmla="*/ 3822283 w 6006665"/>
                  <a:gd name="connsiteY229-22328" fmla="*/ 2817856 h 3006470"/>
                  <a:gd name="connsiteX230-22329" fmla="*/ 3849553 w 6006665"/>
                  <a:gd name="connsiteY230-22330" fmla="*/ 2795131 h 3006470"/>
                  <a:gd name="connsiteX231-22331" fmla="*/ 3858814 w 6006665"/>
                  <a:gd name="connsiteY231-22332" fmla="*/ 2797336 h 3006470"/>
                  <a:gd name="connsiteX232-22333" fmla="*/ 3861460 w 6006665"/>
                  <a:gd name="connsiteY232-22334" fmla="*/ 2795131 h 3006470"/>
                  <a:gd name="connsiteX233-22335" fmla="*/ 3898487 w 6006665"/>
                  <a:gd name="connsiteY233-22336" fmla="*/ 2803947 h 3006470"/>
                  <a:gd name="connsiteX234-22337" fmla="*/ 3919999 w 6006665"/>
                  <a:gd name="connsiteY234-22338" fmla="*/ 2758772 h 3006470"/>
                  <a:gd name="connsiteX235-22339" fmla="*/ 3935906 w 6006665"/>
                  <a:gd name="connsiteY235-22340" fmla="*/ 2699687 h 3006470"/>
                  <a:gd name="connsiteX236-22341" fmla="*/ 3947269 w 6006665"/>
                  <a:gd name="connsiteY236-22342" fmla="*/ 2676963 h 3006470"/>
                  <a:gd name="connsiteX237-22343" fmla="*/ 3966292 w 6006665"/>
                  <a:gd name="connsiteY237-22344" fmla="*/ 2632575 h 3006470"/>
                  <a:gd name="connsiteX238-22345" fmla="*/ 3915999 w 6006665"/>
                  <a:gd name="connsiteY238-22346" fmla="*/ 2645148 h 3006470"/>
                  <a:gd name="connsiteX239-22347" fmla="*/ 3888729 w 6006665"/>
                  <a:gd name="connsiteY239-22348" fmla="*/ 2667873 h 3006470"/>
                  <a:gd name="connsiteX240-22349" fmla="*/ 3876822 w 6006665"/>
                  <a:gd name="connsiteY240-22350" fmla="*/ 2667873 h 3006470"/>
                  <a:gd name="connsiteX241-22351" fmla="*/ 3829645 w 6006665"/>
                  <a:gd name="connsiteY241-22352" fmla="*/ 2667873 h 3006470"/>
                  <a:gd name="connsiteX242-22353" fmla="*/ 3817738 w 6006665"/>
                  <a:gd name="connsiteY242-22354" fmla="*/ 2667873 h 3006470"/>
                  <a:gd name="connsiteX243-22355" fmla="*/ 3801831 w 6006665"/>
                  <a:gd name="connsiteY243-22356" fmla="*/ 2613334 h 3006470"/>
                  <a:gd name="connsiteX244-22357" fmla="*/ 3758654 w 6006665"/>
                  <a:gd name="connsiteY244-22358" fmla="*/ 2574702 h 3006470"/>
                  <a:gd name="connsiteX245-22359" fmla="*/ 3692753 w 6006665"/>
                  <a:gd name="connsiteY245-22360" fmla="*/ 2558795 h 3006470"/>
                  <a:gd name="connsiteX246-22361" fmla="*/ 3683663 w 6006665"/>
                  <a:gd name="connsiteY246-22362" fmla="*/ 2499711 h 3006470"/>
                  <a:gd name="connsiteX247-22363" fmla="*/ 3672301 w 6006665"/>
                  <a:gd name="connsiteY247-22364" fmla="*/ 2467896 h 3006470"/>
                  <a:gd name="connsiteX248-22365" fmla="*/ 3656393 w 6006665"/>
                  <a:gd name="connsiteY248-22366" fmla="*/ 2440627 h 3006470"/>
                  <a:gd name="connsiteX249-22367" fmla="*/ 3633669 w 6006665"/>
                  <a:gd name="connsiteY249-22368" fmla="*/ 2381542 h 3006470"/>
                  <a:gd name="connsiteX250-22369" fmla="*/ 3601854 w 6006665"/>
                  <a:gd name="connsiteY250-22370" fmla="*/ 2361090 h 3006470"/>
                  <a:gd name="connsiteX251-22371" fmla="*/ 3545995 w 6006665"/>
                  <a:gd name="connsiteY251-22372" fmla="*/ 2339606 h 3006470"/>
                  <a:gd name="connsiteX252-22373" fmla="*/ 3506955 w 6006665"/>
                  <a:gd name="connsiteY252-22374" fmla="*/ 2345183 h 3006470"/>
                  <a:gd name="connsiteX253-22375" fmla="*/ 3463779 w 6006665"/>
                  <a:gd name="connsiteY253-22376" fmla="*/ 2354273 h 3006470"/>
                  <a:gd name="connsiteX254-22377" fmla="*/ 3431964 w 6006665"/>
                  <a:gd name="connsiteY254-22378" fmla="*/ 2381542 h 3006470"/>
                  <a:gd name="connsiteX255-22379" fmla="*/ 3452416 w 6006665"/>
                  <a:gd name="connsiteY255-22380" fmla="*/ 2397450 h 3006470"/>
                  <a:gd name="connsiteX256-22381" fmla="*/ 3452416 w 6006665"/>
                  <a:gd name="connsiteY256-22382" fmla="*/ 2429264 h 3006470"/>
                  <a:gd name="connsiteX257-22383" fmla="*/ 3431964 w 6006665"/>
                  <a:gd name="connsiteY257-22384" fmla="*/ 2451989 h 3006470"/>
                  <a:gd name="connsiteX258-22385" fmla="*/ 3400150 w 6006665"/>
                  <a:gd name="connsiteY258-22386" fmla="*/ 2511073 h 3006470"/>
                  <a:gd name="connsiteX259-22387" fmla="*/ 3400150 w 6006665"/>
                  <a:gd name="connsiteY259-22388" fmla="*/ 2538343 h 3006470"/>
                  <a:gd name="connsiteX260-22389" fmla="*/ 3350155 w 6006665"/>
                  <a:gd name="connsiteY260-22390" fmla="*/ 2570157 h 3006470"/>
                  <a:gd name="connsiteX261-22391" fmla="*/ 3342342 w 6006665"/>
                  <a:gd name="connsiteY261-22392" fmla="*/ 2567553 h 3006470"/>
                  <a:gd name="connsiteX262-22393" fmla="*/ 3338249 w 6006665"/>
                  <a:gd name="connsiteY262-22394" fmla="*/ 2570157 h 3006470"/>
                  <a:gd name="connsiteX263-22395" fmla="*/ 3290527 w 6006665"/>
                  <a:gd name="connsiteY263-22396" fmla="*/ 2554250 h 3006470"/>
                  <a:gd name="connsiteX264-22397" fmla="*/ 3259257 w 6006665"/>
                  <a:gd name="connsiteY264-22398" fmla="*/ 2554250 h 3006470"/>
                  <a:gd name="connsiteX265-22399" fmla="*/ 3247350 w 6006665"/>
                  <a:gd name="connsiteY265-22400" fmla="*/ 2554250 h 3006470"/>
                  <a:gd name="connsiteX266-22401" fmla="*/ 3231443 w 6006665"/>
                  <a:gd name="connsiteY266-22402" fmla="*/ 2538343 h 3006470"/>
                  <a:gd name="connsiteX267-22403" fmla="*/ 3213271 w 6006665"/>
                  <a:gd name="connsiteY267-22404" fmla="*/ 2533799 h 3006470"/>
                  <a:gd name="connsiteX268-22405" fmla="*/ 3168359 w 6006665"/>
                  <a:gd name="connsiteY268-22406" fmla="*/ 2570157 h 3006470"/>
                  <a:gd name="connsiteX269-22407" fmla="*/ 3120637 w 6006665"/>
                  <a:gd name="connsiteY269-22408" fmla="*/ 2581519 h 3006470"/>
                  <a:gd name="connsiteX270-22409" fmla="*/ 3082005 w 6006665"/>
                  <a:gd name="connsiteY270-22410" fmla="*/ 2597427 h 3006470"/>
                  <a:gd name="connsiteX271-22411" fmla="*/ 3074460 w 6006665"/>
                  <a:gd name="connsiteY271-22412" fmla="*/ 2595630 h 3006470"/>
                  <a:gd name="connsiteX272-22413" fmla="*/ 3070098 w 6006665"/>
                  <a:gd name="connsiteY272-22414" fmla="*/ 2597427 h 3006470"/>
                  <a:gd name="connsiteX273-22415" fmla="*/ 3022376 w 6006665"/>
                  <a:gd name="connsiteY273-22416" fmla="*/ 2586064 h 3006470"/>
                  <a:gd name="connsiteX274-22417" fmla="*/ 3000196 w 6006665"/>
                  <a:gd name="connsiteY274-22418" fmla="*/ 2586064 h 3006470"/>
                  <a:gd name="connsiteX275-22419" fmla="*/ 2988289 w 6006665"/>
                  <a:gd name="connsiteY275-22420" fmla="*/ 2586064 h 3006470"/>
                  <a:gd name="connsiteX276-22421" fmla="*/ 2967837 w 6006665"/>
                  <a:gd name="connsiteY276-22422" fmla="*/ 2554250 h 3006470"/>
                  <a:gd name="connsiteX277-22423" fmla="*/ 2929205 w 6006665"/>
                  <a:gd name="connsiteY277-22424" fmla="*/ 2526980 h 3006470"/>
                  <a:gd name="connsiteX278-22425" fmla="*/ 2902153 w 6006665"/>
                  <a:gd name="connsiteY278-22426" fmla="*/ 2523116 h 3006470"/>
                  <a:gd name="connsiteX279-22427" fmla="*/ 2861576 w 6006665"/>
                  <a:gd name="connsiteY279-22428" fmla="*/ 2526980 h 3006470"/>
                  <a:gd name="connsiteX280-22429" fmla="*/ 2822944 w 6006665"/>
                  <a:gd name="connsiteY280-22430" fmla="*/ 2538343 h 3006470"/>
                  <a:gd name="connsiteX281-22431" fmla="*/ 2818139 w 6006665"/>
                  <a:gd name="connsiteY281-22432" fmla="*/ 2536254 h 3006470"/>
                  <a:gd name="connsiteX282-22433" fmla="*/ 2811037 w 6006665"/>
                  <a:gd name="connsiteY282-22434" fmla="*/ 2538343 h 3006470"/>
                  <a:gd name="connsiteX283-22435" fmla="*/ 2758770 w 6006665"/>
                  <a:gd name="connsiteY283-22436" fmla="*/ 2515618 h 3006470"/>
                  <a:gd name="connsiteX284-22437" fmla="*/ 2751953 w 6006665"/>
                  <a:gd name="connsiteY284-22438" fmla="*/ 2472441 h 3006470"/>
                  <a:gd name="connsiteX285-22439" fmla="*/ 2708776 w 6006665"/>
                  <a:gd name="connsiteY285-22440" fmla="*/ 2456534 h 3006470"/>
                  <a:gd name="connsiteX286-22441" fmla="*/ 2676962 w 6006665"/>
                  <a:gd name="connsiteY286-22442" fmla="*/ 2451989 h 3006470"/>
                  <a:gd name="connsiteX287-22443" fmla="*/ 2642534 w 6006665"/>
                  <a:gd name="connsiteY287-22444" fmla="*/ 2430245 h 3006470"/>
                  <a:gd name="connsiteX288-22445" fmla="*/ 2609333 w 6006665"/>
                  <a:gd name="connsiteY288-22446" fmla="*/ 2488348 h 3006470"/>
                  <a:gd name="connsiteX289-22447" fmla="*/ 2625240 w 6006665"/>
                  <a:gd name="connsiteY289-22448" fmla="*/ 2522435 h 3006470"/>
                  <a:gd name="connsiteX290-22449" fmla="*/ 2586608 w 6006665"/>
                  <a:gd name="connsiteY290-22450" fmla="*/ 2558795 h 3006470"/>
                  <a:gd name="connsiteX291-22451" fmla="*/ 2577105 w 6006665"/>
                  <a:gd name="connsiteY291-22452" fmla="*/ 2556532 h 3006470"/>
                  <a:gd name="connsiteX292-22453" fmla="*/ 2574701 w 6006665"/>
                  <a:gd name="connsiteY292-22454" fmla="*/ 2558795 h 3006470"/>
                  <a:gd name="connsiteX293-22455" fmla="*/ 2526979 w 6006665"/>
                  <a:gd name="connsiteY293-22456" fmla="*/ 2547432 h 3006470"/>
                  <a:gd name="connsiteX294-22457" fmla="*/ 2490620 w 6006665"/>
                  <a:gd name="connsiteY294-22458" fmla="*/ 2542887 h 3006470"/>
                  <a:gd name="connsiteX295-22459" fmla="*/ 2463350 w 6006665"/>
                  <a:gd name="connsiteY295-22460" fmla="*/ 2515618 h 3006470"/>
                  <a:gd name="connsiteX296-22461" fmla="*/ 2436625 w 6006665"/>
                  <a:gd name="connsiteY296-22462" fmla="*/ 2515618 h 3006470"/>
                  <a:gd name="connsiteX297-22463" fmla="*/ 2424718 w 6006665"/>
                  <a:gd name="connsiteY297-22464" fmla="*/ 2515618 h 3006470"/>
                  <a:gd name="connsiteX298-22465" fmla="*/ 2398858 w 6006665"/>
                  <a:gd name="connsiteY298-22466" fmla="*/ 2502687 h 3006470"/>
                  <a:gd name="connsiteX299-22467" fmla="*/ 2350272 w 6006665"/>
                  <a:gd name="connsiteY299-22468" fmla="*/ 2526980 h 3006470"/>
                  <a:gd name="connsiteX300-22469" fmla="*/ 2282098 w 6006665"/>
                  <a:gd name="connsiteY300-22470" fmla="*/ 2574702 h 3006470"/>
                  <a:gd name="connsiteX301-22471" fmla="*/ 2238921 w 6006665"/>
                  <a:gd name="connsiteY301-22472" fmla="*/ 2586064 h 3006470"/>
                  <a:gd name="connsiteX302-22473" fmla="*/ 2157112 w 6006665"/>
                  <a:gd name="connsiteY302-22474" fmla="*/ 2558795 h 3006470"/>
                  <a:gd name="connsiteX303-22475" fmla="*/ 1811153 w 6006665"/>
                  <a:gd name="connsiteY303-22476" fmla="*/ 2295189 h 3006470"/>
                  <a:gd name="connsiteX304-22477" fmla="*/ 1748069 w 6006665"/>
                  <a:gd name="connsiteY304-22478" fmla="*/ 2333821 h 3006470"/>
                  <a:gd name="connsiteX305-22479" fmla="*/ 1711709 w 6006665"/>
                  <a:gd name="connsiteY305-22480" fmla="*/ 2338366 h 3006470"/>
                  <a:gd name="connsiteX306-22481" fmla="*/ 1711926 w 6006665"/>
                  <a:gd name="connsiteY306-22482" fmla="*/ 2336850 h 3006470"/>
                  <a:gd name="connsiteX307-22483" fmla="*/ 1699803 w 6006665"/>
                  <a:gd name="connsiteY307-22484" fmla="*/ 2338366 h 3006470"/>
                  <a:gd name="connsiteX308-22485" fmla="*/ 1704347 w 6006665"/>
                  <a:gd name="connsiteY308-22486" fmla="*/ 2306551 h 3006470"/>
                  <a:gd name="connsiteX309-22487" fmla="*/ 1662460 w 6006665"/>
                  <a:gd name="connsiteY309-22488" fmla="*/ 2288600 h 3006470"/>
                  <a:gd name="connsiteX310-22489" fmla="*/ 1629901 w 6006665"/>
                  <a:gd name="connsiteY310-22490" fmla="*/ 2302006 h 3006470"/>
                  <a:gd name="connsiteX311-22491" fmla="*/ 1629300 w 6006665"/>
                  <a:gd name="connsiteY311-22492" fmla="*/ 2297351 h 3006470"/>
                  <a:gd name="connsiteX312-22493" fmla="*/ 1617994 w 6006665"/>
                  <a:gd name="connsiteY312-22494" fmla="*/ 2302006 h 3006470"/>
                  <a:gd name="connsiteX313-22495" fmla="*/ 1608904 w 6006665"/>
                  <a:gd name="connsiteY313-22496" fmla="*/ 2231560 h 3006470"/>
                  <a:gd name="connsiteX314-22497" fmla="*/ 1552684 w 6006665"/>
                  <a:gd name="connsiteY314-22498" fmla="*/ 2221867 h 3006470"/>
                  <a:gd name="connsiteX315-22499" fmla="*/ 1518550 w 6006665"/>
                  <a:gd name="connsiteY315-22500" fmla="*/ 2247467 h 3006470"/>
                  <a:gd name="connsiteX316-22501" fmla="*/ 1425379 w 6006665"/>
                  <a:gd name="connsiteY316-22502" fmla="*/ 2267919 h 3006470"/>
                  <a:gd name="connsiteX317-22503" fmla="*/ 1409472 w 6006665"/>
                  <a:gd name="connsiteY317-22504" fmla="*/ 2286099 h 3006470"/>
                  <a:gd name="connsiteX318-22505" fmla="*/ 1270852 w 6006665"/>
                  <a:gd name="connsiteY318-22506" fmla="*/ 2306551 h 3006470"/>
                  <a:gd name="connsiteX319-22507" fmla="*/ 1254945 w 6006665"/>
                  <a:gd name="connsiteY319-22508" fmla="*/ 2327003 h 3006470"/>
                  <a:gd name="connsiteX320-22509" fmla="*/ 1282214 w 6006665"/>
                  <a:gd name="connsiteY320-22510" fmla="*/ 2370180 h 3006470"/>
                  <a:gd name="connsiteX321-22511" fmla="*/ 1243582 w 6006665"/>
                  <a:gd name="connsiteY321-22512" fmla="*/ 2386087 h 3006470"/>
                  <a:gd name="connsiteX322-22513" fmla="*/ 1254945 w 6006665"/>
                  <a:gd name="connsiteY322-22514" fmla="*/ 2404267 h 3006470"/>
                  <a:gd name="connsiteX323-22515" fmla="*/ 1216313 w 6006665"/>
                  <a:gd name="connsiteY323-22516" fmla="*/ 2429264 h 3006470"/>
                  <a:gd name="connsiteX324-22517" fmla="*/ 1275397 w 6006665"/>
                  <a:gd name="connsiteY324-22518" fmla="*/ 2472441 h 3006470"/>
                  <a:gd name="connsiteX325-22519" fmla="*/ 1270852 w 6006665"/>
                  <a:gd name="connsiteY325-22520" fmla="*/ 2499711 h 3006470"/>
                  <a:gd name="connsiteX326-22521" fmla="*/ 1259108 w 6006665"/>
                  <a:gd name="connsiteY326-22522" fmla="*/ 2498732 h 3006470"/>
                  <a:gd name="connsiteX327-22523" fmla="*/ 1258945 w 6006665"/>
                  <a:gd name="connsiteY327-22524" fmla="*/ 2499711 h 3006470"/>
                  <a:gd name="connsiteX328-22525" fmla="*/ 1215644 w 6006665"/>
                  <a:gd name="connsiteY328-22526" fmla="*/ 2496102 h 3006470"/>
                  <a:gd name="connsiteX329-22527" fmla="*/ 1204950 w 6006665"/>
                  <a:gd name="connsiteY329-22528" fmla="*/ 2511073 h 3006470"/>
                  <a:gd name="connsiteX330-22529" fmla="*/ 1196495 w 6006665"/>
                  <a:gd name="connsiteY330-22530" fmla="*/ 2506241 h 3006470"/>
                  <a:gd name="connsiteX331-22531" fmla="*/ 1193043 w 6006665"/>
                  <a:gd name="connsiteY331-22532" fmla="*/ 2511073 h 3006470"/>
                  <a:gd name="connsiteX332-22533" fmla="*/ 1145322 w 6006665"/>
                  <a:gd name="connsiteY332-22534" fmla="*/ 2483803 h 3006470"/>
                  <a:gd name="connsiteX333-22535" fmla="*/ 1098145 w 6006665"/>
                  <a:gd name="connsiteY333-22536" fmla="*/ 2483803 h 3006470"/>
                  <a:gd name="connsiteX334-22537" fmla="*/ 1061785 w 6006665"/>
                  <a:gd name="connsiteY334-22538" fmla="*/ 2511073 h 3006470"/>
                  <a:gd name="connsiteX335-22539" fmla="*/ 1055322 w 6006665"/>
                  <a:gd name="connsiteY335-22540" fmla="*/ 2506990 h 3006470"/>
                  <a:gd name="connsiteX336-22541" fmla="*/ 1049878 w 6006665"/>
                  <a:gd name="connsiteY336-22542" fmla="*/ 2511073 h 3006470"/>
                  <a:gd name="connsiteX337-22543" fmla="*/ 1006701 w 6006665"/>
                  <a:gd name="connsiteY337-22544" fmla="*/ 2483803 h 3006470"/>
                  <a:gd name="connsiteX338-22545" fmla="*/ 924893 w 6006665"/>
                  <a:gd name="connsiteY338-22546" fmla="*/ 2447444 h 3006470"/>
                  <a:gd name="connsiteX339-22547" fmla="*/ 877716 w 6006665"/>
                  <a:gd name="connsiteY339-22548" fmla="*/ 2447444 h 3006470"/>
                  <a:gd name="connsiteX340-22549" fmla="*/ 802724 w 6006665"/>
                  <a:gd name="connsiteY340-22550" fmla="*/ 2511073 h 3006470"/>
                  <a:gd name="connsiteX341-22551" fmla="*/ 798179 w 6006665"/>
                  <a:gd name="connsiteY341-22552" fmla="*/ 2554250 h 3006470"/>
                  <a:gd name="connsiteX342-22553" fmla="*/ 787406 w 6006665"/>
                  <a:gd name="connsiteY342-22554" fmla="*/ 2543477 h 3006470"/>
                  <a:gd name="connsiteX343-22555" fmla="*/ 786272 w 6006665"/>
                  <a:gd name="connsiteY343-22556" fmla="*/ 2554250 h 3006470"/>
                  <a:gd name="connsiteX344-22557" fmla="*/ 756063 w 6006665"/>
                  <a:gd name="connsiteY344-22558" fmla="*/ 2524040 h 3006470"/>
                  <a:gd name="connsiteX345-22559" fmla="*/ 732278 w 6006665"/>
                  <a:gd name="connsiteY345-22560" fmla="*/ 2581519 h 3006470"/>
                  <a:gd name="connsiteX346-22561" fmla="*/ 743640 w 6006665"/>
                  <a:gd name="connsiteY346-22562" fmla="*/ 2590609 h 3006470"/>
                  <a:gd name="connsiteX347-22563" fmla="*/ 723188 w 6006665"/>
                  <a:gd name="connsiteY347-22564" fmla="*/ 2633786 h 3006470"/>
                  <a:gd name="connsiteX348-22565" fmla="*/ 747026 w 6006665"/>
                  <a:gd name="connsiteY348-22566" fmla="*/ 2670627 h 3006470"/>
                  <a:gd name="connsiteX349-22567" fmla="*/ 763548 w 6006665"/>
                  <a:gd name="connsiteY349-22568" fmla="*/ 2667873 h 3006470"/>
                  <a:gd name="connsiteX350-22569" fmla="*/ 764871 w 6006665"/>
                  <a:gd name="connsiteY350-22570" fmla="*/ 2669637 h 3006470"/>
                  <a:gd name="connsiteX351-22571" fmla="*/ 775455 w 6006665"/>
                  <a:gd name="connsiteY351-22572" fmla="*/ 2667873 h 3006470"/>
                  <a:gd name="connsiteX352-22573" fmla="*/ 802724 w 6006665"/>
                  <a:gd name="connsiteY352-22574" fmla="*/ 2704232 h 3006470"/>
                  <a:gd name="connsiteX353-22575" fmla="*/ 798179 w 6006665"/>
                  <a:gd name="connsiteY353-22576" fmla="*/ 2731502 h 3006470"/>
                  <a:gd name="connsiteX354-22577" fmla="*/ 818632 w 6006665"/>
                  <a:gd name="connsiteY354-22578" fmla="*/ 2742864 h 3006470"/>
                  <a:gd name="connsiteX355-22579" fmla="*/ 802724 w 6006665"/>
                  <a:gd name="connsiteY355-22580" fmla="*/ 2774679 h 3006470"/>
                  <a:gd name="connsiteX356-22581" fmla="*/ 766365 w 6006665"/>
                  <a:gd name="connsiteY356-22582" fmla="*/ 2779224 h 3006470"/>
                  <a:gd name="connsiteX357-22583" fmla="*/ 727733 w 6006665"/>
                  <a:gd name="connsiteY357-22584" fmla="*/ 2838308 h 3006470"/>
                  <a:gd name="connsiteX358-22585" fmla="*/ 759548 w 6006665"/>
                  <a:gd name="connsiteY358-22586" fmla="*/ 2881485 h 3006470"/>
                  <a:gd name="connsiteX359-22587" fmla="*/ 759548 w 6006665"/>
                  <a:gd name="connsiteY359-22588" fmla="*/ 2920116 h 3006470"/>
                  <a:gd name="connsiteX360-22589" fmla="*/ 798179 w 6006665"/>
                  <a:gd name="connsiteY360-22590" fmla="*/ 2979201 h 3006470"/>
                  <a:gd name="connsiteX361-22591" fmla="*/ 775455 w 6006665"/>
                  <a:gd name="connsiteY361-22592" fmla="*/ 2995108 h 3006470"/>
                  <a:gd name="connsiteX362-22593" fmla="*/ 770910 w 6006665"/>
                  <a:gd name="connsiteY362-22594" fmla="*/ 3006470 h 3006470"/>
                  <a:gd name="connsiteX363-22595" fmla="*/ 759003 w 6006665"/>
                  <a:gd name="connsiteY363-22596" fmla="*/ 3006470 h 3006470"/>
                  <a:gd name="connsiteX364-22597" fmla="*/ 755003 w 6006665"/>
                  <a:gd name="connsiteY364-22598" fmla="*/ 3006470 h 3006470"/>
                  <a:gd name="connsiteX365-22599" fmla="*/ 743096 w 6006665"/>
                  <a:gd name="connsiteY365-22600" fmla="*/ 3006470 h 3006470"/>
                  <a:gd name="connsiteX366-22601" fmla="*/ 715826 w 6006665"/>
                  <a:gd name="connsiteY366-22602" fmla="*/ 2972383 h 3006470"/>
                  <a:gd name="connsiteX367-22603" fmla="*/ 704464 w 6006665"/>
                  <a:gd name="connsiteY367-22604" fmla="*/ 2972383 h 3006470"/>
                  <a:gd name="connsiteX368-22605" fmla="*/ 684012 w 6006665"/>
                  <a:gd name="connsiteY368-22606" fmla="*/ 2963293 h 3006470"/>
                  <a:gd name="connsiteX369-22607" fmla="*/ 672649 w 6006665"/>
                  <a:gd name="connsiteY369-22608" fmla="*/ 2940569 h 3006470"/>
                  <a:gd name="connsiteX370-22609" fmla="*/ 645222 w 6006665"/>
                  <a:gd name="connsiteY370-22610" fmla="*/ 2932732 h 3006470"/>
                  <a:gd name="connsiteX371-22611" fmla="*/ 625472 w 6006665"/>
                  <a:gd name="connsiteY371-22612" fmla="*/ 2936024 h 3006470"/>
                  <a:gd name="connsiteX372-22613" fmla="*/ 623771 w 6006665"/>
                  <a:gd name="connsiteY372-22614" fmla="*/ 2934323 h 3006470"/>
                  <a:gd name="connsiteX373-22615" fmla="*/ 613565 w 6006665"/>
                  <a:gd name="connsiteY373-22616" fmla="*/ 2936024 h 3006470"/>
                  <a:gd name="connsiteX374-22617" fmla="*/ 609020 w 6006665"/>
                  <a:gd name="connsiteY374-22618" fmla="*/ 2931479 h 3006470"/>
                  <a:gd name="connsiteX375-22619" fmla="*/ 559026 w 6006665"/>
                  <a:gd name="connsiteY375-22620" fmla="*/ 2904209 h 3006470"/>
                  <a:gd name="connsiteX376-22621" fmla="*/ 506760 w 6006665"/>
                  <a:gd name="connsiteY376-22622" fmla="*/ 2897392 h 3006470"/>
                  <a:gd name="connsiteX377-22623" fmla="*/ 483280 w 6006665"/>
                  <a:gd name="connsiteY377-22624" fmla="*/ 2890683 h 3006470"/>
                  <a:gd name="connsiteX378-22625" fmla="*/ 480035 w 6006665"/>
                  <a:gd name="connsiteY378-22626" fmla="*/ 2892847 h 3006470"/>
                  <a:gd name="connsiteX379-22627" fmla="*/ 475042 w 6006665"/>
                  <a:gd name="connsiteY379-22628" fmla="*/ 2888329 h 3006470"/>
                  <a:gd name="connsiteX380-22629" fmla="*/ 474945 w 6006665"/>
                  <a:gd name="connsiteY380-22630" fmla="*/ 2888302 h 3006470"/>
                  <a:gd name="connsiteX381-22631" fmla="*/ 468128 w 6006665"/>
                  <a:gd name="connsiteY381-22632" fmla="*/ 2892847 h 3006470"/>
                  <a:gd name="connsiteX382-22633" fmla="*/ 420406 w 6006665"/>
                  <a:gd name="connsiteY382-22634" fmla="*/ 2849670 h 3006470"/>
                  <a:gd name="connsiteX383-22635" fmla="*/ 381774 w 6006665"/>
                  <a:gd name="connsiteY383-22636" fmla="*/ 2833763 h 3006470"/>
                  <a:gd name="connsiteX384-22637" fmla="*/ 349960 w 6006665"/>
                  <a:gd name="connsiteY384-22638" fmla="*/ 2801948 h 3006470"/>
                  <a:gd name="connsiteX385-22639" fmla="*/ 377229 w 6006665"/>
                  <a:gd name="connsiteY385-22640" fmla="*/ 2795131 h 3006470"/>
                  <a:gd name="connsiteX386-22641" fmla="*/ 404499 w 6006665"/>
                  <a:gd name="connsiteY386-22642" fmla="*/ 2747409 h 3006470"/>
                  <a:gd name="connsiteX387-22643" fmla="*/ 388591 w 6006665"/>
                  <a:gd name="connsiteY387-22644" fmla="*/ 2731502 h 3006470"/>
                  <a:gd name="connsiteX388-22645" fmla="*/ 440858 w 6006665"/>
                  <a:gd name="connsiteY388-22646" fmla="*/ 2704232 h 3006470"/>
                  <a:gd name="connsiteX389-22647" fmla="*/ 440858 w 6006665"/>
                  <a:gd name="connsiteY389-22648" fmla="*/ 2701176 h 3006470"/>
                  <a:gd name="connsiteX390-22649" fmla="*/ 416406 w 6006665"/>
                  <a:gd name="connsiteY390-22650" fmla="*/ 2704232 h 3006470"/>
                  <a:gd name="connsiteX391-22651" fmla="*/ 416406 w 6006665"/>
                  <a:gd name="connsiteY391-22652" fmla="*/ 2702744 h 3006470"/>
                  <a:gd name="connsiteX392-22653" fmla="*/ 404499 w 6006665"/>
                  <a:gd name="connsiteY392-22654" fmla="*/ 2704232 h 3006470"/>
                  <a:gd name="connsiteX393-22655" fmla="*/ 404499 w 6006665"/>
                  <a:gd name="connsiteY393-22656" fmla="*/ 2683780 h 3006470"/>
                  <a:gd name="connsiteX394-22657" fmla="*/ 424951 w 6006665"/>
                  <a:gd name="connsiteY394-22658" fmla="*/ 2667873 h 3006470"/>
                  <a:gd name="connsiteX395-22659" fmla="*/ 463583 w 6006665"/>
                  <a:gd name="connsiteY395-22660" fmla="*/ 2661056 h 3006470"/>
                  <a:gd name="connsiteX396-22661" fmla="*/ 468128 w 6006665"/>
                  <a:gd name="connsiteY396-22662" fmla="*/ 2645148 h 3006470"/>
                  <a:gd name="connsiteX397-22663" fmla="*/ 456765 w 6006665"/>
                  <a:gd name="connsiteY397-22664" fmla="*/ 2613334 h 3006470"/>
                  <a:gd name="connsiteX398-22665" fmla="*/ 474945 w 6006665"/>
                  <a:gd name="connsiteY398-22666" fmla="*/ 2586064 h 3006470"/>
                  <a:gd name="connsiteX399-22667" fmla="*/ 474945 w 6006665"/>
                  <a:gd name="connsiteY399-22668" fmla="*/ 2565612 h 3006470"/>
                  <a:gd name="connsiteX400-22669" fmla="*/ 420406 w 6006665"/>
                  <a:gd name="connsiteY400-22670" fmla="*/ 2547432 h 3006470"/>
                  <a:gd name="connsiteX401-22671" fmla="*/ 409588 w 6006665"/>
                  <a:gd name="connsiteY401-22672" fmla="*/ 2547432 h 3006470"/>
                  <a:gd name="connsiteX402-22673" fmla="*/ 397681 w 6006665"/>
                  <a:gd name="connsiteY402-22674" fmla="*/ 2547432 h 3006470"/>
                  <a:gd name="connsiteX403-22675" fmla="*/ 379485 w 6006665"/>
                  <a:gd name="connsiteY403-22676" fmla="*/ 2525193 h 3006470"/>
                  <a:gd name="connsiteX404-22677" fmla="*/ 357322 w 6006665"/>
                  <a:gd name="connsiteY404-22678" fmla="*/ 2531525 h 3006470"/>
                  <a:gd name="connsiteX405-22679" fmla="*/ 352842 w 6006665"/>
                  <a:gd name="connsiteY405-22680" fmla="*/ 2529403 h 3006470"/>
                  <a:gd name="connsiteX406-22681" fmla="*/ 345415 w 6006665"/>
                  <a:gd name="connsiteY406-22682" fmla="*/ 2531525 h 3006470"/>
                  <a:gd name="connsiteX407-22683" fmla="*/ 302238 w 6006665"/>
                  <a:gd name="connsiteY407-22684" fmla="*/ 2511073 h 3006470"/>
                  <a:gd name="connsiteX408-22685" fmla="*/ 302238 w 6006665"/>
                  <a:gd name="connsiteY408-22686" fmla="*/ 2499711 h 3006470"/>
                  <a:gd name="connsiteX409-22687" fmla="*/ 286331 w 6006665"/>
                  <a:gd name="connsiteY409-22688" fmla="*/ 2472441 h 3006470"/>
                  <a:gd name="connsiteX410-22689" fmla="*/ 270968 w 6006665"/>
                  <a:gd name="connsiteY410-22690" fmla="*/ 2472441 h 3006470"/>
                  <a:gd name="connsiteX411-22691" fmla="*/ 259061 w 6006665"/>
                  <a:gd name="connsiteY411-22692" fmla="*/ 2472441 h 3006470"/>
                  <a:gd name="connsiteX412-22693" fmla="*/ 254516 w 6006665"/>
                  <a:gd name="connsiteY412-22694" fmla="*/ 2456534 h 3006470"/>
                  <a:gd name="connsiteX413-22695" fmla="*/ 263606 w 6006665"/>
                  <a:gd name="connsiteY413-22696" fmla="*/ 2440627 h 3006470"/>
                  <a:gd name="connsiteX414-22697" fmla="*/ 243991 w 6006665"/>
                  <a:gd name="connsiteY414-22698" fmla="*/ 2410114 h 3006470"/>
                  <a:gd name="connsiteX415-22699" fmla="*/ 216429 w 6006665"/>
                  <a:gd name="connsiteY415-22700" fmla="*/ 2413357 h 3006470"/>
                  <a:gd name="connsiteX416-22701" fmla="*/ 212956 w 6006665"/>
                  <a:gd name="connsiteY416-22702" fmla="*/ 2412365 h 3006470"/>
                  <a:gd name="connsiteX417-22703" fmla="*/ 204522 w 6006665"/>
                  <a:gd name="connsiteY417-22704" fmla="*/ 2413357 h 3006470"/>
                  <a:gd name="connsiteX418-22705" fmla="*/ 199623 w 6006665"/>
                  <a:gd name="connsiteY418-22706" fmla="*/ 2411957 h 3006470"/>
                  <a:gd name="connsiteX419-22707" fmla="*/ 195977 w 6006665"/>
                  <a:gd name="connsiteY419-22708" fmla="*/ 2424719 h 3006470"/>
                  <a:gd name="connsiteX420-22709" fmla="*/ 184968 w 6006665"/>
                  <a:gd name="connsiteY420-22710" fmla="*/ 2421574 h 3006470"/>
                  <a:gd name="connsiteX421-22711" fmla="*/ 184070 w 6006665"/>
                  <a:gd name="connsiteY421-22712" fmla="*/ 2424719 h 3006470"/>
                  <a:gd name="connsiteX422-22713" fmla="*/ 168163 w 6006665"/>
                  <a:gd name="connsiteY422-22714" fmla="*/ 2420184 h 3006470"/>
                  <a:gd name="connsiteX423-22715" fmla="*/ 156800 w 6006665"/>
                  <a:gd name="connsiteY423-22716" fmla="*/ 2381542 h 3006470"/>
                  <a:gd name="connsiteX424-22717" fmla="*/ 152255 w 6006665"/>
                  <a:gd name="connsiteY424-22718" fmla="*/ 2365635 h 3006470"/>
                  <a:gd name="connsiteX425-22719" fmla="*/ 156800 w 6006665"/>
                  <a:gd name="connsiteY425-22720" fmla="*/ 2361090 h 3006470"/>
                  <a:gd name="connsiteX426-22721" fmla="*/ 168707 w 6006665"/>
                  <a:gd name="connsiteY426-22722" fmla="*/ 2361090 h 3006470"/>
                  <a:gd name="connsiteX427-22723" fmla="*/ 188615 w 6006665"/>
                  <a:gd name="connsiteY427-22724" fmla="*/ 2361090 h 3006470"/>
                  <a:gd name="connsiteX428-22725" fmla="*/ 199977 w 6006665"/>
                  <a:gd name="connsiteY428-22726" fmla="*/ 2349728 h 3006470"/>
                  <a:gd name="connsiteX429-22727" fmla="*/ 188615 w 6006665"/>
                  <a:gd name="connsiteY429-22728" fmla="*/ 2327003 h 3006470"/>
                  <a:gd name="connsiteX430-22729" fmla="*/ 168163 w 6006665"/>
                  <a:gd name="connsiteY430-22730" fmla="*/ 2317914 h 3006470"/>
                  <a:gd name="connsiteX431-22731" fmla="*/ 168163 w 6006665"/>
                  <a:gd name="connsiteY431-22732" fmla="*/ 2311096 h 3006470"/>
                  <a:gd name="connsiteX432-22733" fmla="*/ 152255 w 6006665"/>
                  <a:gd name="connsiteY432-22734" fmla="*/ 2295189 h 3006470"/>
                  <a:gd name="connsiteX433-22735" fmla="*/ 129531 w 6006665"/>
                  <a:gd name="connsiteY433-22736" fmla="*/ 2258829 h 3006470"/>
                  <a:gd name="connsiteX434-22737" fmla="*/ 140893 w 6006665"/>
                  <a:gd name="connsiteY434-22738" fmla="*/ 2236105 h 3006470"/>
                  <a:gd name="connsiteX435-22739" fmla="*/ 136348 w 6006665"/>
                  <a:gd name="connsiteY435-22740" fmla="*/ 2208835 h 3006470"/>
                  <a:gd name="connsiteX436-22741" fmla="*/ 103789 w 6006665"/>
                  <a:gd name="connsiteY436-22742" fmla="*/ 2195428 h 3006470"/>
                  <a:gd name="connsiteX437-22743" fmla="*/ 93716 w 6006665"/>
                  <a:gd name="connsiteY437-22744" fmla="*/ 2199745 h 3006470"/>
                  <a:gd name="connsiteX438-22745" fmla="*/ 91868 w 6006665"/>
                  <a:gd name="connsiteY438-22746" fmla="*/ 2195434 h 3006470"/>
                  <a:gd name="connsiteX439-22747" fmla="*/ 81809 w 6006665"/>
                  <a:gd name="connsiteY439-22748" fmla="*/ 2199745 h 3006470"/>
                  <a:gd name="connsiteX440-22749" fmla="*/ 74992 w 6006665"/>
                  <a:gd name="connsiteY440-22750" fmla="*/ 2183838 h 3006470"/>
                  <a:gd name="connsiteX441-22751" fmla="*/ 34087 w 6006665"/>
                  <a:gd name="connsiteY441-22752" fmla="*/ 2172476 h 3006470"/>
                  <a:gd name="connsiteX442-22753" fmla="*/ 22725 w 6006665"/>
                  <a:gd name="connsiteY442-22754" fmla="*/ 2129299 h 3006470"/>
                  <a:gd name="connsiteX443-22755" fmla="*/ 22725 w 6006665"/>
                  <a:gd name="connsiteY443-22756" fmla="*/ 2097484 h 3006470"/>
                  <a:gd name="connsiteX444-22757" fmla="*/ 0 w 6006665"/>
                  <a:gd name="connsiteY444-22758" fmla="*/ 2081577 h 3006470"/>
                  <a:gd name="connsiteX445-22759" fmla="*/ 15907 w 6006665"/>
                  <a:gd name="connsiteY445-22760" fmla="*/ 2058853 h 3006470"/>
                  <a:gd name="connsiteX446-22761" fmla="*/ 6818 w 6006665"/>
                  <a:gd name="connsiteY446-22762" fmla="*/ 1995224 h 3006470"/>
                  <a:gd name="connsiteX447-22763" fmla="*/ 34087 w 6006665"/>
                  <a:gd name="connsiteY447-22764" fmla="*/ 1952047 h 3006470"/>
                  <a:gd name="connsiteX448-22765" fmla="*/ 27270 w 6006665"/>
                  <a:gd name="connsiteY448-22766" fmla="*/ 1940685 h 3006470"/>
                  <a:gd name="connsiteX449-22767" fmla="*/ 70447 w 6006665"/>
                  <a:gd name="connsiteY449-22768" fmla="*/ 1902053 h 3006470"/>
                  <a:gd name="connsiteX450-22769" fmla="*/ 27270 w 6006665"/>
                  <a:gd name="connsiteY450-22770" fmla="*/ 1865693 h 3006470"/>
                  <a:gd name="connsiteX451-22771" fmla="*/ 109078 w 6006665"/>
                  <a:gd name="connsiteY451-22772" fmla="*/ 1767977 h 3006470"/>
                  <a:gd name="connsiteX452-22773" fmla="*/ 145438 w 6006665"/>
                  <a:gd name="connsiteY452-22774" fmla="*/ 1724800 h 3006470"/>
                  <a:gd name="connsiteX453-22775" fmla="*/ 156800 w 6006665"/>
                  <a:gd name="connsiteY453-22776" fmla="*/ 1681624 h 3006470"/>
                  <a:gd name="connsiteX454-22777" fmla="*/ 102261 w 6006665"/>
                  <a:gd name="connsiteY454-22778" fmla="*/ 1629357 h 3006470"/>
                  <a:gd name="connsiteX455-22779" fmla="*/ 118168 w 6006665"/>
                  <a:gd name="connsiteY455-22780" fmla="*/ 1574818 h 3006470"/>
                  <a:gd name="connsiteX456-22781" fmla="*/ 86354 w 6006665"/>
                  <a:gd name="connsiteY456-22782" fmla="*/ 1511189 h 3006470"/>
                  <a:gd name="connsiteX457-22783" fmla="*/ 109078 w 6006665"/>
                  <a:gd name="connsiteY457-22784" fmla="*/ 1436197 h 3006470"/>
                  <a:gd name="connsiteX458-22785" fmla="*/ 70447 w 6006665"/>
                  <a:gd name="connsiteY458-22786" fmla="*/ 1333936 h 3006470"/>
                  <a:gd name="connsiteX459-22787" fmla="*/ 102261 w 6006665"/>
                  <a:gd name="connsiteY459-22788" fmla="*/ 1263490 h 3006470"/>
                  <a:gd name="connsiteX460-22789" fmla="*/ 43177 w 6006665"/>
                  <a:gd name="connsiteY460-22790" fmla="*/ 1197589 h 3006470"/>
                  <a:gd name="connsiteX461-22791" fmla="*/ 49994 w 6006665"/>
                  <a:gd name="connsiteY461-22792" fmla="*/ 1122597 h 3006470"/>
                  <a:gd name="connsiteX462-22793" fmla="*/ 81809 w 6006665"/>
                  <a:gd name="connsiteY462-22794" fmla="*/ 1118052 h 3006470"/>
                  <a:gd name="connsiteX463-22795" fmla="*/ 145438 w 6006665"/>
                  <a:gd name="connsiteY463-22796" fmla="*/ 1074876 h 3006470"/>
                  <a:gd name="connsiteX464-22797" fmla="*/ 184070 w 6006665"/>
                  <a:gd name="connsiteY464-22798" fmla="*/ 1036244 h 3006470"/>
                  <a:gd name="connsiteX465-22799" fmla="*/ 189699 w 6006665"/>
                  <a:gd name="connsiteY465-22800" fmla="*/ 1042522 h 3006470"/>
                  <a:gd name="connsiteX466-22801" fmla="*/ 195977 w 6006665"/>
                  <a:gd name="connsiteY466-22802" fmla="*/ 1036244 h 3006470"/>
                  <a:gd name="connsiteX467-22803" fmla="*/ 255061 w 6006665"/>
                  <a:gd name="connsiteY467-22804" fmla="*/ 1102145 h 3006470"/>
                  <a:gd name="connsiteX468-22805" fmla="*/ 350504 w 6006665"/>
                  <a:gd name="connsiteY468-22806" fmla="*/ 1122597 h 3006470"/>
                  <a:gd name="connsiteX469-22807" fmla="*/ 491397 w 6006665"/>
                  <a:gd name="connsiteY469-22808" fmla="*/ 1236221 h 3006470"/>
                  <a:gd name="connsiteX470-22809" fmla="*/ 523211 w 6006665"/>
                  <a:gd name="connsiteY470-22810" fmla="*/ 1283942 h 3006470"/>
                  <a:gd name="connsiteX471-22811" fmla="*/ 523211 w 6006665"/>
                  <a:gd name="connsiteY471-22812" fmla="*/ 1343026 h 3006470"/>
                  <a:gd name="connsiteX472-22813" fmla="*/ 486852 w 6006665"/>
                  <a:gd name="connsiteY472-22814" fmla="*/ 1397565 h 3006470"/>
                  <a:gd name="connsiteX473-22815" fmla="*/ 420951 w 6006665"/>
                  <a:gd name="connsiteY473-22816" fmla="*/ 1418018 h 3006470"/>
                  <a:gd name="connsiteX474-22817" fmla="*/ 415909 w 6006665"/>
                  <a:gd name="connsiteY474-22818" fmla="*/ 1415887 h 3006470"/>
                  <a:gd name="connsiteX475-22819" fmla="*/ 409044 w 6006665"/>
                  <a:gd name="connsiteY475-22820" fmla="*/ 1418018 h 3006470"/>
                  <a:gd name="connsiteX476-22821" fmla="*/ 252950 w 6006665"/>
                  <a:gd name="connsiteY476-22822" fmla="*/ 1352062 h 3006470"/>
                  <a:gd name="connsiteX477-22823" fmla="*/ 232336 w 6006665"/>
                  <a:gd name="connsiteY477-22824" fmla="*/ 1358934 h 3006470"/>
                  <a:gd name="connsiteX478-22825" fmla="*/ 291420 w 6006665"/>
                  <a:gd name="connsiteY478-22826" fmla="*/ 1429380 h 3006470"/>
                  <a:gd name="connsiteX479-22827" fmla="*/ 291420 w 6006665"/>
                  <a:gd name="connsiteY479-22828" fmla="*/ 1468012 h 3006470"/>
                  <a:gd name="connsiteX480-22829" fmla="*/ 298238 w 6006665"/>
                  <a:gd name="connsiteY480-22830" fmla="*/ 1554366 h 3006470"/>
                  <a:gd name="connsiteX481-22831" fmla="*/ 345959 w 6006665"/>
                  <a:gd name="connsiteY481-22832" fmla="*/ 1586180 h 3006470"/>
                  <a:gd name="connsiteX482-22833" fmla="*/ 362087 w 6006665"/>
                  <a:gd name="connsiteY482-22834" fmla="*/ 1595588 h 3006470"/>
                  <a:gd name="connsiteX483-22835" fmla="*/ 365867 w 6006665"/>
                  <a:gd name="connsiteY483-22836" fmla="*/ 1563455 h 3006470"/>
                  <a:gd name="connsiteX484-22837" fmla="*/ 345415 w 6006665"/>
                  <a:gd name="connsiteY484-22838" fmla="*/ 1527096 h 3006470"/>
                  <a:gd name="connsiteX485-22839" fmla="*/ 365867 w 6006665"/>
                  <a:gd name="connsiteY485-22840" fmla="*/ 1495281 h 3006470"/>
                  <a:gd name="connsiteX486-22841" fmla="*/ 374560 w 6006665"/>
                  <a:gd name="connsiteY486-22842" fmla="*/ 1500280 h 3006470"/>
                  <a:gd name="connsiteX487-22843" fmla="*/ 377774 w 6006665"/>
                  <a:gd name="connsiteY487-22844" fmla="*/ 1495281 h 3006470"/>
                  <a:gd name="connsiteX488-22845" fmla="*/ 461933 w 6006665"/>
                  <a:gd name="connsiteY488-22846" fmla="*/ 1543673 h 3006470"/>
                  <a:gd name="connsiteX489-22847" fmla="*/ 484035 w 6006665"/>
                  <a:gd name="connsiteY489-22848" fmla="*/ 1527096 h 3006470"/>
                  <a:gd name="connsiteX490-22849" fmla="*/ 463583 w 6006665"/>
                  <a:gd name="connsiteY490-22850" fmla="*/ 1461194 h 3006470"/>
                  <a:gd name="connsiteX491-22851" fmla="*/ 549936 w 6006665"/>
                  <a:gd name="connsiteY491-22852" fmla="*/ 1374841 h 3006470"/>
                  <a:gd name="connsiteX492-22853" fmla="*/ 559742 w 6006665"/>
                  <a:gd name="connsiteY492-22854" fmla="*/ 1376942 h 3006470"/>
                  <a:gd name="connsiteX493-22855" fmla="*/ 561843 w 6006665"/>
                  <a:gd name="connsiteY493-22856" fmla="*/ 1374841 h 3006470"/>
                  <a:gd name="connsiteX494-22857" fmla="*/ 593658 w 6006665"/>
                  <a:gd name="connsiteY494-22858" fmla="*/ 1381658 h 3006470"/>
                  <a:gd name="connsiteX495-22859" fmla="*/ 620945 w 6006665"/>
                  <a:gd name="connsiteY495-22860" fmla="*/ 1405535 h 3006470"/>
                  <a:gd name="connsiteX496-22861" fmla="*/ 640835 w 6006665"/>
                  <a:gd name="connsiteY496-22862" fmla="*/ 1349844 h 3006470"/>
                  <a:gd name="connsiteX497-22863" fmla="*/ 609020 w 6006665"/>
                  <a:gd name="connsiteY497-22864" fmla="*/ 1295305 h 3006470"/>
                  <a:gd name="connsiteX498-22865" fmla="*/ 624928 w 6006665"/>
                  <a:gd name="connsiteY498-22866" fmla="*/ 1236221 h 3006470"/>
                  <a:gd name="connsiteX499-22867" fmla="*/ 597658 w 6006665"/>
                  <a:gd name="connsiteY499-22868" fmla="*/ 1177136 h 3006470"/>
                  <a:gd name="connsiteX500-22869" fmla="*/ 611562 w 6006665"/>
                  <a:gd name="connsiteY500-22870" fmla="*/ 1181462 h 3006470"/>
                  <a:gd name="connsiteX501-22871" fmla="*/ 609565 w 6006665"/>
                  <a:gd name="connsiteY501-22872" fmla="*/ 1177136 h 3006470"/>
                  <a:gd name="connsiteX502-22873" fmla="*/ 711826 w 6006665"/>
                  <a:gd name="connsiteY502-22874" fmla="*/ 1208951 h 3006470"/>
                  <a:gd name="connsiteX503-22875" fmla="*/ 732278 w 6006665"/>
                  <a:gd name="connsiteY503-22876" fmla="*/ 1263490 h 3006470"/>
                  <a:gd name="connsiteX504-22877" fmla="*/ 684556 w 6006665"/>
                  <a:gd name="connsiteY504-22878" fmla="*/ 1274852 h 3006470"/>
                  <a:gd name="connsiteX505-22879" fmla="*/ 684556 w 6006665"/>
                  <a:gd name="connsiteY505-22880" fmla="*/ 1327119 h 3006470"/>
                  <a:gd name="connsiteX506-22881" fmla="*/ 713309 w 6006665"/>
                  <a:gd name="connsiteY506-22882" fmla="*/ 1355872 h 3006470"/>
                  <a:gd name="connsiteX507-22883" fmla="*/ 763548 w 6006665"/>
                  <a:gd name="connsiteY507-22884" fmla="*/ 1338481 h 3006470"/>
                  <a:gd name="connsiteX508-22885" fmla="*/ 770365 w 6006665"/>
                  <a:gd name="connsiteY508-22886" fmla="*/ 1279397 h 3006470"/>
                  <a:gd name="connsiteX509-22887" fmla="*/ 845357 w 6006665"/>
                  <a:gd name="connsiteY509-22888" fmla="*/ 1231676 h 3006470"/>
                  <a:gd name="connsiteX510-22889" fmla="*/ 972614 w 6006665"/>
                  <a:gd name="connsiteY510-22890" fmla="*/ 1145322 h 3006470"/>
                  <a:gd name="connsiteX511-22891" fmla="*/ 982566 w 6006665"/>
                  <a:gd name="connsiteY511-22892" fmla="*/ 1146649 h 3006470"/>
                  <a:gd name="connsiteX512-22893" fmla="*/ 984521 w 6006665"/>
                  <a:gd name="connsiteY512-22894" fmla="*/ 1145322 h 3006470"/>
                  <a:gd name="connsiteX513-22895" fmla="*/ 1018608 w 6006665"/>
                  <a:gd name="connsiteY513-22896" fmla="*/ 1149867 h 3006470"/>
                  <a:gd name="connsiteX514-22897" fmla="*/ 979977 w 6006665"/>
                  <a:gd name="connsiteY514-22898" fmla="*/ 1213496 h 3006470"/>
                  <a:gd name="connsiteX515-22899" fmla="*/ 1012666 w 6006665"/>
                  <a:gd name="connsiteY515-22900" fmla="*/ 1218657 h 3006470"/>
                  <a:gd name="connsiteX516-22901" fmla="*/ 1038516 w 6006665"/>
                  <a:gd name="connsiteY516-22902" fmla="*/ 1188499 h 3006470"/>
                  <a:gd name="connsiteX517-22903" fmla="*/ 1050423 w 6006665"/>
                  <a:gd name="connsiteY517-22904" fmla="*/ 1188499 h 3006470"/>
                  <a:gd name="connsiteX518-22905" fmla="*/ 1108962 w 6006665"/>
                  <a:gd name="connsiteY518-22906" fmla="*/ 1188499 h 3006470"/>
                  <a:gd name="connsiteX519-22907" fmla="*/ 1161229 w 6006665"/>
                  <a:gd name="connsiteY519-22908" fmla="*/ 1145322 h 3006470"/>
                  <a:gd name="connsiteX520-22909" fmla="*/ 1165711 w 6006665"/>
                  <a:gd name="connsiteY520-22910" fmla="*/ 1151456 h 3006470"/>
                  <a:gd name="connsiteX521-22911" fmla="*/ 1173136 w 6006665"/>
                  <a:gd name="connsiteY521-22912" fmla="*/ 1145322 h 3006470"/>
                  <a:gd name="connsiteX522-22913" fmla="*/ 1210035 w 6006665"/>
                  <a:gd name="connsiteY522-22914" fmla="*/ 1195815 h 3006470"/>
                  <a:gd name="connsiteX523-22915" fmla="*/ 1247583 w 6006665"/>
                  <a:gd name="connsiteY523-22916" fmla="*/ 1138505 h 3006470"/>
                  <a:gd name="connsiteX524-22917" fmla="*/ 1211223 w 6006665"/>
                  <a:gd name="connsiteY524-22918" fmla="*/ 1079421 h 3006470"/>
                  <a:gd name="connsiteX525-22919" fmla="*/ 1227130 w 6006665"/>
                  <a:gd name="connsiteY525-22920" fmla="*/ 1043061 h 3006470"/>
                  <a:gd name="connsiteX526-22921" fmla="*/ 1237665 w 6006665"/>
                  <a:gd name="connsiteY526-22922" fmla="*/ 1046199 h 3006470"/>
                  <a:gd name="connsiteX527-22923" fmla="*/ 1239037 w 6006665"/>
                  <a:gd name="connsiteY527-22924" fmla="*/ 1043061 h 3006470"/>
                  <a:gd name="connsiteX528-22925" fmla="*/ 1345843 w 6006665"/>
                  <a:gd name="connsiteY528-22926" fmla="*/ 1074876 h 3006470"/>
                  <a:gd name="connsiteX529-22927" fmla="*/ 1400382 w 6006665"/>
                  <a:gd name="connsiteY529-22928" fmla="*/ 1106690 h 3006470"/>
                  <a:gd name="connsiteX530-22929" fmla="*/ 1519756 w 6006665"/>
                  <a:gd name="connsiteY530-22930" fmla="*/ 1213274 h 3006470"/>
                  <a:gd name="connsiteX531-22931" fmla="*/ 1543003 w 6006665"/>
                  <a:gd name="connsiteY531-22932" fmla="*/ 1172592 h 3006470"/>
                  <a:gd name="connsiteX532-22933" fmla="*/ 1506643 w 6006665"/>
                  <a:gd name="connsiteY532-22934" fmla="*/ 1118052 h 3006470"/>
                  <a:gd name="connsiteX533-22935" fmla="*/ 1506643 w 6006665"/>
                  <a:gd name="connsiteY533-22936" fmla="*/ 1095328 h 3006470"/>
                  <a:gd name="connsiteX534-22937" fmla="*/ 1463467 w 6006665"/>
                  <a:gd name="connsiteY534-22938" fmla="*/ 1086238 h 3006470"/>
                  <a:gd name="connsiteX535-22939" fmla="*/ 1472556 w 6006665"/>
                  <a:gd name="connsiteY535-22940" fmla="*/ 1036244 h 3006470"/>
                  <a:gd name="connsiteX536-22941" fmla="*/ 1452104 w 6006665"/>
                  <a:gd name="connsiteY536-22942" fmla="*/ 949890 h 3006470"/>
                  <a:gd name="connsiteX537-22943" fmla="*/ 1452104 w 6006665"/>
                  <a:gd name="connsiteY537-22944" fmla="*/ 913531 h 3006470"/>
                  <a:gd name="connsiteX538-22945" fmla="*/ 1522551 w 6006665"/>
                  <a:gd name="connsiteY538-22946" fmla="*/ 811270 h 3006470"/>
                  <a:gd name="connsiteX539-22947" fmla="*/ 1543003 w 6006665"/>
                  <a:gd name="connsiteY539-22948" fmla="*/ 697647 h 3006470"/>
                  <a:gd name="connsiteX540-22949" fmla="*/ 1570272 w 6006665"/>
                  <a:gd name="connsiteY540-22950" fmla="*/ 677194 h 3006470"/>
                  <a:gd name="connsiteX541-22951" fmla="*/ 1578688 w 6006665"/>
                  <a:gd name="connsiteY541-22952" fmla="*/ 679813 h 3006470"/>
                  <a:gd name="connsiteX542-22953" fmla="*/ 1582179 w 6006665"/>
                  <a:gd name="connsiteY542-22954" fmla="*/ 677194 h 3006470"/>
                  <a:gd name="connsiteX543-22955" fmla="*/ 1684440 w 6006665"/>
                  <a:gd name="connsiteY543-22956" fmla="*/ 709009 h 3006470"/>
                  <a:gd name="connsiteX544-22957" fmla="*/ 1688985 w 6006665"/>
                  <a:gd name="connsiteY544-22958" fmla="*/ 779455 h 3006470"/>
                  <a:gd name="connsiteX545-22959" fmla="*/ 1652625 w 6006665"/>
                  <a:gd name="connsiteY545-22960" fmla="*/ 870354 h 3006470"/>
                  <a:gd name="connsiteX546-22961" fmla="*/ 1679895 w 6006665"/>
                  <a:gd name="connsiteY546-22962" fmla="*/ 908986 h 3006470"/>
                  <a:gd name="connsiteX547-22963" fmla="*/ 1688985 w 6006665"/>
                  <a:gd name="connsiteY547-22964" fmla="*/ 983977 h 3006470"/>
                  <a:gd name="connsiteX548-22965" fmla="*/ 1679895 w 6006665"/>
                  <a:gd name="connsiteY548-22966" fmla="*/ 1129415 h 3006470"/>
                  <a:gd name="connsiteX549-22967" fmla="*/ 1723072 w 6006665"/>
                  <a:gd name="connsiteY549-22968" fmla="*/ 1193044 h 3006470"/>
                  <a:gd name="connsiteX550-22969" fmla="*/ 1704892 w 6006665"/>
                  <a:gd name="connsiteY550-22970" fmla="*/ 1256673 h 3006470"/>
                  <a:gd name="connsiteX551-22971" fmla="*/ 1636718 w 6006665"/>
                  <a:gd name="connsiteY551-22972" fmla="*/ 1393021 h 3006470"/>
                  <a:gd name="connsiteX552-22973" fmla="*/ 1662494 w 6006665"/>
                  <a:gd name="connsiteY552-22974" fmla="*/ 1399465 h 3006470"/>
                  <a:gd name="connsiteX553-22975" fmla="*/ 1677078 w 6006665"/>
                  <a:gd name="connsiteY553-22976" fmla="*/ 1370296 h 3006470"/>
                  <a:gd name="connsiteX554-22977" fmla="*/ 1720255 w 6006665"/>
                  <a:gd name="connsiteY554-22978" fmla="*/ 1349844 h 3006470"/>
                  <a:gd name="connsiteX555-22979" fmla="*/ 1731617 w 6006665"/>
                  <a:gd name="connsiteY555-22980" fmla="*/ 1299850 h 3006470"/>
                  <a:gd name="connsiteX556-22981" fmla="*/ 1758887 w 6006665"/>
                  <a:gd name="connsiteY556-22982" fmla="*/ 1256673 h 3006470"/>
                  <a:gd name="connsiteX557-22983" fmla="*/ 1736162 w 6006665"/>
                  <a:gd name="connsiteY557-22984" fmla="*/ 1197589 h 3006470"/>
                  <a:gd name="connsiteX558-22985" fmla="*/ 1758887 w 6006665"/>
                  <a:gd name="connsiteY558-22986" fmla="*/ 1133960 h 3006470"/>
                  <a:gd name="connsiteX559-22987" fmla="*/ 1715710 w 6006665"/>
                  <a:gd name="connsiteY559-22988" fmla="*/ 1122597 h 3006470"/>
                  <a:gd name="connsiteX560-22989" fmla="*/ 1704347 w 6006665"/>
                  <a:gd name="connsiteY560-22990" fmla="*/ 1070331 h 3006470"/>
                  <a:gd name="connsiteX561-22991" fmla="*/ 1736162 w 6006665"/>
                  <a:gd name="connsiteY561-22992" fmla="*/ 961252 h 3006470"/>
                  <a:gd name="connsiteX562-22993" fmla="*/ 1688440 w 6006665"/>
                  <a:gd name="connsiteY562-22994" fmla="*/ 865809 h 3006470"/>
                  <a:gd name="connsiteX563-22995" fmla="*/ 1752069 w 6006665"/>
                  <a:gd name="connsiteY563-22996" fmla="*/ 788545 h 3006470"/>
                  <a:gd name="connsiteX564-22997" fmla="*/ 1747524 w 6006665"/>
                  <a:gd name="connsiteY564-22998" fmla="*/ 704464 h 3006470"/>
                  <a:gd name="connsiteX565-22999" fmla="*/ 1763431 w 6006665"/>
                  <a:gd name="connsiteY565-23000" fmla="*/ 697647 h 3006470"/>
                  <a:gd name="connsiteX566-23001" fmla="*/ 1764877 w 6006665"/>
                  <a:gd name="connsiteY566-23002" fmla="*/ 702130 h 3006470"/>
                  <a:gd name="connsiteX567-23003" fmla="*/ 1775339 w 6006665"/>
                  <a:gd name="connsiteY567-23004" fmla="*/ 697647 h 3006470"/>
                  <a:gd name="connsiteX568-23005" fmla="*/ 1798063 w 6006665"/>
                  <a:gd name="connsiteY568-23006" fmla="*/ 768093 h 3006470"/>
                  <a:gd name="connsiteX569-23007" fmla="*/ 1791454 w 6006665"/>
                  <a:gd name="connsiteY569-23008" fmla="*/ 815304 h 3006470"/>
                  <a:gd name="connsiteX570-23009" fmla="*/ 1854330 w 6006665"/>
                  <a:gd name="connsiteY570-23010" fmla="*/ 772638 h 3006470"/>
                  <a:gd name="connsiteX571-23011" fmla="*/ 1931594 w 6006665"/>
                  <a:gd name="connsiteY571-23012" fmla="*/ 763548 h 3006470"/>
                  <a:gd name="connsiteX572-23013" fmla="*/ 1932772 w 6006665"/>
                  <a:gd name="connsiteY572-23014" fmla="*/ 764810 h 3006470"/>
                  <a:gd name="connsiteX573-23015" fmla="*/ 1943501 w 6006665"/>
                  <a:gd name="connsiteY573-23016" fmla="*/ 763548 h 3006470"/>
                  <a:gd name="connsiteX574-23017" fmla="*/ 1988608 w 6006665"/>
                  <a:gd name="connsiteY574-23018" fmla="*/ 811877 h 3006470"/>
                  <a:gd name="connsiteX575-23019" fmla="*/ 1963408 w 6006665"/>
                  <a:gd name="connsiteY575-23020" fmla="*/ 736278 h 3006470"/>
                  <a:gd name="connsiteX576-23021" fmla="*/ 1963408 w 6006665"/>
                  <a:gd name="connsiteY576-23022" fmla="*/ 595386 h 3006470"/>
                  <a:gd name="connsiteX577-23023" fmla="*/ 2027037 w 6006665"/>
                  <a:gd name="connsiteY577-23024" fmla="*/ 574934 h 3006470"/>
                  <a:gd name="connsiteX578-23025" fmla="*/ 2037269 w 6006665"/>
                  <a:gd name="connsiteY578-23026" fmla="*/ 575472 h 3006470"/>
                  <a:gd name="connsiteX579-23027" fmla="*/ 2038944 w 6006665"/>
                  <a:gd name="connsiteY579-23028" fmla="*/ 574934 h 3006470"/>
                  <a:gd name="connsiteX580-23029" fmla="*/ 2115414 w 6006665"/>
                  <a:gd name="connsiteY580-23030" fmla="*/ 578958 h 3006470"/>
                  <a:gd name="connsiteX581-23031" fmla="*/ 2192927 w 6006665"/>
                  <a:gd name="connsiteY581-23032" fmla="*/ 559026 h 3006470"/>
                  <a:gd name="connsiteX582-23033" fmla="*/ 2167930 w 6006665"/>
                  <a:gd name="connsiteY582-23034" fmla="*/ 493125 h 3006470"/>
                  <a:gd name="connsiteX583-23035" fmla="*/ 2204289 w 6006665"/>
                  <a:gd name="connsiteY583-23036" fmla="*/ 402226 h 3006470"/>
                  <a:gd name="connsiteX584-23037" fmla="*/ 2247466 w 6006665"/>
                  <a:gd name="connsiteY584-23038" fmla="*/ 397681 h 3006470"/>
                  <a:gd name="connsiteX585-23039" fmla="*/ 2317913 w 6006665"/>
                  <a:gd name="connsiteY585-23040" fmla="*/ 322690 h 3006470"/>
                  <a:gd name="connsiteX586-23041" fmla="*/ 2420183 w 6006665"/>
                  <a:gd name="connsiteY586-23042" fmla="*/ 304510 h 3006470"/>
                  <a:gd name="connsiteX587-23043" fmla="*/ 2429263 w 6006665"/>
                  <a:gd name="connsiteY587-23044" fmla="*/ 263606 h 3006470"/>
                  <a:gd name="connsiteX588-23045" fmla="*/ 2526979 w 6006665"/>
                  <a:gd name="connsiteY588-23046" fmla="*/ 252244 h 3006470"/>
                  <a:gd name="connsiteX589-23047" fmla="*/ 2528058 w 6006665"/>
                  <a:gd name="connsiteY589-23048" fmla="*/ 253503 h 3006470"/>
                  <a:gd name="connsiteX590-23049" fmla="*/ 2538886 w 6006665"/>
                  <a:gd name="connsiteY590-23050" fmla="*/ 252244 h 3006470"/>
                  <a:gd name="connsiteX591-23051" fmla="*/ 2560820 w 6006665"/>
                  <a:gd name="connsiteY591-23052" fmla="*/ 277833 h 3006470"/>
                  <a:gd name="connsiteX592-23053" fmla="*/ 2640602 w 6006665"/>
                  <a:gd name="connsiteY592-23054" fmla="*/ 202249 h 3006470"/>
                  <a:gd name="connsiteX593-23055" fmla="*/ 2652509 w 6006665"/>
                  <a:gd name="connsiteY593-23056" fmla="*/ 202249 h 3006470"/>
                  <a:gd name="connsiteX594-23057" fmla="*/ 2704231 w 6006665"/>
                  <a:gd name="connsiteY594-23058" fmla="*/ 202249 h 3006470"/>
                  <a:gd name="connsiteX595-23059" fmla="*/ 2715593 w 6006665"/>
                  <a:gd name="connsiteY595-23060" fmla="*/ 134075 h 3006470"/>
                  <a:gd name="connsiteX596-23061" fmla="*/ 2751953 w 6006665"/>
                  <a:gd name="connsiteY596-23062" fmla="*/ 68174 h 3006470"/>
                  <a:gd name="connsiteX597-23063" fmla="*/ 2838307 w 6006665"/>
                  <a:gd name="connsiteY597-23064" fmla="*/ 0 h 3006470"/>
                  <a:gd name="connsiteX0-23065" fmla="*/ 1791129 w 6006665"/>
                  <a:gd name="connsiteY0-23066" fmla="*/ 817622 h 3006470"/>
                  <a:gd name="connsiteX1-23067" fmla="*/ 1782156 w 6006665"/>
                  <a:gd name="connsiteY1-23068" fmla="*/ 881716 h 3006470"/>
                  <a:gd name="connsiteX2-23069" fmla="*/ 1809554 w 6006665"/>
                  <a:gd name="connsiteY2-23070" fmla="*/ 895415 h 3006470"/>
                  <a:gd name="connsiteX3-23071" fmla="*/ 1791129 w 6006665"/>
                  <a:gd name="connsiteY3-23072" fmla="*/ 817622 h 3006470"/>
                  <a:gd name="connsiteX4-23073" fmla="*/ 2838307 w 6006665"/>
                  <a:gd name="connsiteY4-23074" fmla="*/ 0 h 3006470"/>
                  <a:gd name="connsiteX5-23075" fmla="*/ 2844246 w 6006665"/>
                  <a:gd name="connsiteY5-23076" fmla="*/ 4711 h 3006470"/>
                  <a:gd name="connsiteX6-23077" fmla="*/ 2850213 w 6006665"/>
                  <a:gd name="connsiteY6-23078" fmla="*/ 0 h 3006470"/>
                  <a:gd name="connsiteX7-23079" fmla="*/ 2916115 w 6006665"/>
                  <a:gd name="connsiteY7-23080" fmla="*/ 52267 h 3006470"/>
                  <a:gd name="connsiteX8-23081" fmla="*/ 2861576 w 6006665"/>
                  <a:gd name="connsiteY8-23082" fmla="*/ 90899 h 3006470"/>
                  <a:gd name="connsiteX9-23083" fmla="*/ 2947929 w 6006665"/>
                  <a:gd name="connsiteY9-23084" fmla="*/ 118168 h 3006470"/>
                  <a:gd name="connsiteX10-23085" fmla="*/ 2957621 w 6006665"/>
                  <a:gd name="connsiteY10-23086" fmla="*/ 186006 h 3006470"/>
                  <a:gd name="connsiteX11-23087" fmla="*/ 2979199 w 6006665"/>
                  <a:gd name="connsiteY11-23088" fmla="*/ 161345 h 3006470"/>
                  <a:gd name="connsiteX12-23089" fmla="*/ 2991106 w 6006665"/>
                  <a:gd name="connsiteY12-23090" fmla="*/ 161345 h 3006470"/>
                  <a:gd name="connsiteX13-23091" fmla="*/ 3086005 w 6006665"/>
                  <a:gd name="connsiteY13-23092" fmla="*/ 161345 h 3006470"/>
                  <a:gd name="connsiteX14-23093" fmla="*/ 3097912 w 6006665"/>
                  <a:gd name="connsiteY14-23094" fmla="*/ 161345 h 3006470"/>
                  <a:gd name="connsiteX15-23095" fmla="*/ 3179721 w 6006665"/>
                  <a:gd name="connsiteY15-23096" fmla="*/ 236336 h 3006470"/>
                  <a:gd name="connsiteX16-23097" fmla="*/ 3211535 w 6006665"/>
                  <a:gd name="connsiteY16-23098" fmla="*/ 295420 h 3006470"/>
                  <a:gd name="connsiteX17-23099" fmla="*/ 3200173 w 6006665"/>
                  <a:gd name="connsiteY17-23100" fmla="*/ 370412 h 3006470"/>
                  <a:gd name="connsiteX18-23101" fmla="*/ 3161541 w 6006665"/>
                  <a:gd name="connsiteY18-23102" fmla="*/ 413589 h 3006470"/>
                  <a:gd name="connsiteX19-23103" fmla="*/ 3066097 w 6006665"/>
                  <a:gd name="connsiteY19-23104" fmla="*/ 488580 h 3006470"/>
                  <a:gd name="connsiteX20-23105" fmla="*/ 3034283 w 6006665"/>
                  <a:gd name="connsiteY20-23106" fmla="*/ 531757 h 3006470"/>
                  <a:gd name="connsiteX21-23107" fmla="*/ 3082005 w 6006665"/>
                  <a:gd name="connsiteY21-23108" fmla="*/ 547664 h 3006470"/>
                  <a:gd name="connsiteX22-23109" fmla="*/ 3129459 w 6006665"/>
                  <a:gd name="connsiteY22-23110" fmla="*/ 575345 h 3006470"/>
                  <a:gd name="connsiteX23-23111" fmla="*/ 3156451 w 6006665"/>
                  <a:gd name="connsiteY23-23112" fmla="*/ 552209 h 3006470"/>
                  <a:gd name="connsiteX24-23113" fmla="*/ 3158460 w 6006665"/>
                  <a:gd name="connsiteY24-23114" fmla="*/ 560693 h 3006470"/>
                  <a:gd name="connsiteX25-23115" fmla="*/ 3168359 w 6006665"/>
                  <a:gd name="connsiteY25-23116" fmla="*/ 552209 h 3006470"/>
                  <a:gd name="connsiteX26-23117" fmla="*/ 3184984 w 6006665"/>
                  <a:gd name="connsiteY26-23118" fmla="*/ 622402 h 3006470"/>
                  <a:gd name="connsiteX27-23119" fmla="*/ 3192811 w 6006665"/>
                  <a:gd name="connsiteY27-23120" fmla="*/ 606748 h 3006470"/>
                  <a:gd name="connsiteX28-23121" fmla="*/ 3251895 w 6006665"/>
                  <a:gd name="connsiteY28-23122" fmla="*/ 586296 h 3006470"/>
                  <a:gd name="connsiteX29-23123" fmla="*/ 3259833 w 6006665"/>
                  <a:gd name="connsiteY29-23124" fmla="*/ 587670 h 3006470"/>
                  <a:gd name="connsiteX30-23125" fmla="*/ 3263802 w 6006665"/>
                  <a:gd name="connsiteY30-23126" fmla="*/ 586296 h 3006470"/>
                  <a:gd name="connsiteX31-23127" fmla="*/ 3381970 w 6006665"/>
                  <a:gd name="connsiteY31-23128" fmla="*/ 606748 h 3006470"/>
                  <a:gd name="connsiteX32-23129" fmla="*/ 3388787 w 6006665"/>
                  <a:gd name="connsiteY32-23130" fmla="*/ 665832 h 3006470"/>
                  <a:gd name="connsiteX33-23131" fmla="*/ 3531529 w 6006665"/>
                  <a:gd name="connsiteY33-23132" fmla="*/ 686823 h 3006470"/>
                  <a:gd name="connsiteX34-23133" fmla="*/ 3538225 w 6006665"/>
                  <a:gd name="connsiteY34-23134" fmla="*/ 590841 h 3006470"/>
                  <a:gd name="connsiteX35-23135" fmla="*/ 3549910 w 6006665"/>
                  <a:gd name="connsiteY35-23136" fmla="*/ 594028 h 3006470"/>
                  <a:gd name="connsiteX36-23137" fmla="*/ 3550132 w 6006665"/>
                  <a:gd name="connsiteY36-23138" fmla="*/ 590841 h 3006470"/>
                  <a:gd name="connsiteX37-23139" fmla="*/ 3625123 w 6006665"/>
                  <a:gd name="connsiteY37-23140" fmla="*/ 611293 h 3006470"/>
                  <a:gd name="connsiteX38-23141" fmla="*/ 3672301 w 6006665"/>
                  <a:gd name="connsiteY38-23142" fmla="*/ 611293 h 3006470"/>
                  <a:gd name="connsiteX39-23143" fmla="*/ 3684207 w 6006665"/>
                  <a:gd name="connsiteY39-23144" fmla="*/ 611293 h 3006470"/>
                  <a:gd name="connsiteX40-23145" fmla="*/ 3743291 w 6006665"/>
                  <a:gd name="connsiteY40-23146" fmla="*/ 677194 h 3006470"/>
                  <a:gd name="connsiteX41-23147" fmla="*/ 3759199 w 6006665"/>
                  <a:gd name="connsiteY41-23148" fmla="*/ 756731 h 3006470"/>
                  <a:gd name="connsiteX42-23149" fmla="*/ 3738747 w 6006665"/>
                  <a:gd name="connsiteY42-23150" fmla="*/ 806725 h 3006470"/>
                  <a:gd name="connsiteX43-23151" fmla="*/ 3786469 w 6006665"/>
                  <a:gd name="connsiteY43-23152" fmla="*/ 897623 h 3006470"/>
                  <a:gd name="connsiteX44-23153" fmla="*/ 3835603 w 6006665"/>
                  <a:gd name="connsiteY44-23154" fmla="*/ 933529 h 3006470"/>
                  <a:gd name="connsiteX45-23155" fmla="*/ 3865460 w 6006665"/>
                  <a:gd name="connsiteY45-23156" fmla="*/ 822632 h 3006470"/>
                  <a:gd name="connsiteX46-23157" fmla="*/ 3875077 w 6006665"/>
                  <a:gd name="connsiteY46-23158" fmla="*/ 831139 h 3006470"/>
                  <a:gd name="connsiteX47-23159" fmla="*/ 3877367 w 6006665"/>
                  <a:gd name="connsiteY47-23160" fmla="*/ 822632 h 3006470"/>
                  <a:gd name="connsiteX48-23161" fmla="*/ 3932151 w 6006665"/>
                  <a:gd name="connsiteY48-23162" fmla="*/ 871095 h 3006470"/>
                  <a:gd name="connsiteX49-23163" fmla="*/ 3988173 w 6006665"/>
                  <a:gd name="connsiteY49-23164" fmla="*/ 843084 h 3006470"/>
                  <a:gd name="connsiteX50-23165" fmla="*/ 3993852 w 6006665"/>
                  <a:gd name="connsiteY50-23166" fmla="*/ 846199 h 3006470"/>
                  <a:gd name="connsiteX51-23167" fmla="*/ 4000080 w 6006665"/>
                  <a:gd name="connsiteY51-23168" fmla="*/ 843084 h 3006470"/>
                  <a:gd name="connsiteX52-23169" fmla="*/ 4062426 w 6006665"/>
                  <a:gd name="connsiteY52-23170" fmla="*/ 877274 h 3006470"/>
                  <a:gd name="connsiteX53-23171" fmla="*/ 4085889 w 6006665"/>
                  <a:gd name="connsiteY53-23172" fmla="*/ 849902 h 3006470"/>
                  <a:gd name="connsiteX54-23173" fmla="*/ 4095563 w 6006665"/>
                  <a:gd name="connsiteY54-23174" fmla="*/ 852506 h 3006470"/>
                  <a:gd name="connsiteX55-23175" fmla="*/ 4097796 w 6006665"/>
                  <a:gd name="connsiteY55-23176" fmla="*/ 849902 h 3006470"/>
                  <a:gd name="connsiteX56-23177" fmla="*/ 4144150 w 6006665"/>
                  <a:gd name="connsiteY56-23178" fmla="*/ 862382 h 3006470"/>
                  <a:gd name="connsiteX57-23179" fmla="*/ 4117703 w 6006665"/>
                  <a:gd name="connsiteY57-23180" fmla="*/ 752186 h 3006470"/>
                  <a:gd name="connsiteX58-23181" fmla="*/ 4165425 w 6006665"/>
                  <a:gd name="connsiteY58-23182" fmla="*/ 697647 h 3006470"/>
                  <a:gd name="connsiteX59-23183" fmla="*/ 4175231 w 6006665"/>
                  <a:gd name="connsiteY59-23184" fmla="*/ 700048 h 3006470"/>
                  <a:gd name="connsiteX60-23185" fmla="*/ 4177332 w 6006665"/>
                  <a:gd name="connsiteY60-23186" fmla="*/ 697647 h 3006470"/>
                  <a:gd name="connsiteX61-23187" fmla="*/ 4511384 w 6006665"/>
                  <a:gd name="connsiteY61-23188" fmla="*/ 779455 h 3006470"/>
                  <a:gd name="connsiteX62-23189" fmla="*/ 4543199 w 6006665"/>
                  <a:gd name="connsiteY62-23190" fmla="*/ 849902 h 3006470"/>
                  <a:gd name="connsiteX63-23191" fmla="*/ 4639242 w 6006665"/>
                  <a:gd name="connsiteY63-23192" fmla="*/ 932544 h 3006470"/>
                  <a:gd name="connsiteX64-23193" fmla="*/ 4774445 w 6006665"/>
                  <a:gd name="connsiteY64-23194" fmla="*/ 913531 h 3006470"/>
                  <a:gd name="connsiteX65-23195" fmla="*/ 4778496 w 6006665"/>
                  <a:gd name="connsiteY65-23196" fmla="*/ 914635 h 3006470"/>
                  <a:gd name="connsiteX66-23197" fmla="*/ 4786352 w 6006665"/>
                  <a:gd name="connsiteY66-23198" fmla="*/ 913531 h 3006470"/>
                  <a:gd name="connsiteX67-23199" fmla="*/ 4861343 w 6006665"/>
                  <a:gd name="connsiteY67-23200" fmla="*/ 933983 h 3006470"/>
                  <a:gd name="connsiteX68-23201" fmla="*/ 4893158 w 6006665"/>
                  <a:gd name="connsiteY68-23202" fmla="*/ 977160 h 3006470"/>
                  <a:gd name="connsiteX69-23203" fmla="*/ 4888613 w 6006665"/>
                  <a:gd name="connsiteY69-23204" fmla="*/ 1058968 h 3006470"/>
                  <a:gd name="connsiteX70-23205" fmla="*/ 4927677 w 6006665"/>
                  <a:gd name="connsiteY70-23206" fmla="*/ 1083640 h 3006470"/>
                  <a:gd name="connsiteX71-23207" fmla="*/ 4967605 w 6006665"/>
                  <a:gd name="connsiteY71-23208" fmla="*/ 1070331 h 3006470"/>
                  <a:gd name="connsiteX72-23209" fmla="*/ 5038051 w 6006665"/>
                  <a:gd name="connsiteY72-23210" fmla="*/ 1063513 h 3006470"/>
                  <a:gd name="connsiteX73-23211" fmla="*/ 5040730 w 6006665"/>
                  <a:gd name="connsiteY73-23212" fmla="*/ 1064406 h 3006470"/>
                  <a:gd name="connsiteX74-23213" fmla="*/ 5049958 w 6006665"/>
                  <a:gd name="connsiteY74-23214" fmla="*/ 1063513 h 3006470"/>
                  <a:gd name="connsiteX75-23215" fmla="*/ 5114249 w 6006665"/>
                  <a:gd name="connsiteY75-23216" fmla="*/ 1084944 h 3006470"/>
                  <a:gd name="connsiteX76-23217" fmla="*/ 5176671 w 6006665"/>
                  <a:gd name="connsiteY76-23218" fmla="*/ 1074876 h 3006470"/>
                  <a:gd name="connsiteX77-23219" fmla="*/ 5177801 w 6006665"/>
                  <a:gd name="connsiteY77-23220" fmla="*/ 1076614 h 3006470"/>
                  <a:gd name="connsiteX78-23221" fmla="*/ 5188578 w 6006665"/>
                  <a:gd name="connsiteY78-23222" fmla="*/ 1074876 h 3006470"/>
                  <a:gd name="connsiteX79-23223" fmla="*/ 5243719 w 6006665"/>
                  <a:gd name="connsiteY79-23224" fmla="*/ 1159707 h 3006470"/>
                  <a:gd name="connsiteX80-23225" fmla="*/ 5283477 w 6006665"/>
                  <a:gd name="connsiteY80-23226" fmla="*/ 1129415 h 3006470"/>
                  <a:gd name="connsiteX81-23227" fmla="*/ 5258480 w 6006665"/>
                  <a:gd name="connsiteY81-23228" fmla="*/ 1063513 h 3006470"/>
                  <a:gd name="connsiteX82-23229" fmla="*/ 5267570 w 6006665"/>
                  <a:gd name="connsiteY82-23230" fmla="*/ 1015792 h 3006470"/>
                  <a:gd name="connsiteX83-23231" fmla="*/ 5278896 w 6006665"/>
                  <a:gd name="connsiteY83-23232" fmla="*/ 1018841 h 3006470"/>
                  <a:gd name="connsiteX84-23233" fmla="*/ 5279477 w 6006665"/>
                  <a:gd name="connsiteY84-23234" fmla="*/ 1015792 h 3006470"/>
                  <a:gd name="connsiteX85-23235" fmla="*/ 5395510 w 6006665"/>
                  <a:gd name="connsiteY85-23236" fmla="*/ 1047031 h 3006470"/>
                  <a:gd name="connsiteX86-23237" fmla="*/ 5463001 w 6006665"/>
                  <a:gd name="connsiteY86-23238" fmla="*/ 1043061 h 3006470"/>
                  <a:gd name="connsiteX87-23239" fmla="*/ 5464386 w 6006665"/>
                  <a:gd name="connsiteY87-23240" fmla="*/ 1043680 h 3006470"/>
                  <a:gd name="connsiteX88-23241" fmla="*/ 5474909 w 6006665"/>
                  <a:gd name="connsiteY88-23242" fmla="*/ 1043061 h 3006470"/>
                  <a:gd name="connsiteX89-23243" fmla="*/ 5581715 w 6006665"/>
                  <a:gd name="connsiteY89-23244" fmla="*/ 1090783 h 3006470"/>
                  <a:gd name="connsiteX90-23245" fmla="*/ 5633981 w 6006665"/>
                  <a:gd name="connsiteY90-23246" fmla="*/ 1133960 h 3006470"/>
                  <a:gd name="connsiteX91-23247" fmla="*/ 5720335 w 6006665"/>
                  <a:gd name="connsiteY91-23248" fmla="*/ 1213496 h 3006470"/>
                  <a:gd name="connsiteX92-23249" fmla="*/ 5822595 w 6006665"/>
                  <a:gd name="connsiteY92-23250" fmla="*/ 1311212 h 3006470"/>
                  <a:gd name="connsiteX93-23251" fmla="*/ 5818051 w 6006665"/>
                  <a:gd name="connsiteY93-23252" fmla="*/ 1365751 h 3006470"/>
                  <a:gd name="connsiteX94-23253" fmla="*/ 5825679 w 6006665"/>
                  <a:gd name="connsiteY94-23254" fmla="*/ 1373379 h 3006470"/>
                  <a:gd name="connsiteX95-23255" fmla="*/ 5822051 w 6006665"/>
                  <a:gd name="connsiteY95-23256" fmla="*/ 1322574 h 3006470"/>
                  <a:gd name="connsiteX96-23257" fmla="*/ 5834092 w 6006665"/>
                  <a:gd name="connsiteY96-23258" fmla="*/ 1324447 h 3006470"/>
                  <a:gd name="connsiteX97-23259" fmla="*/ 5833958 w 6006665"/>
                  <a:gd name="connsiteY97-23260" fmla="*/ 1322574 h 3006470"/>
                  <a:gd name="connsiteX98-23261" fmla="*/ 5936219 w 6006665"/>
                  <a:gd name="connsiteY98-23262" fmla="*/ 1338481 h 3006470"/>
                  <a:gd name="connsiteX99-23263" fmla="*/ 6006665 w 6006665"/>
                  <a:gd name="connsiteY99-23264" fmla="*/ 1418018 h 3006470"/>
                  <a:gd name="connsiteX100-23265" fmla="*/ 5968033 w 6006665"/>
                  <a:gd name="connsiteY100-23266" fmla="*/ 1456650 h 3006470"/>
                  <a:gd name="connsiteX101-23267" fmla="*/ 5908949 w 6006665"/>
                  <a:gd name="connsiteY101-23268" fmla="*/ 1468012 h 3006470"/>
                  <a:gd name="connsiteX102-23269" fmla="*/ 5908949 w 6006665"/>
                  <a:gd name="connsiteY102-23270" fmla="*/ 1554366 h 3006470"/>
                  <a:gd name="connsiteX103-23271" fmla="*/ 5893042 w 6006665"/>
                  <a:gd name="connsiteY103-23272" fmla="*/ 1570273 h 3006470"/>
                  <a:gd name="connsiteX104-23273" fmla="*/ 5881135 w 6006665"/>
                  <a:gd name="connsiteY104-23274" fmla="*/ 1570273 h 3006470"/>
                  <a:gd name="connsiteX105-23275" fmla="*/ 5861227 w 6006665"/>
                  <a:gd name="connsiteY105-23276" fmla="*/ 1570273 h 3006470"/>
                  <a:gd name="connsiteX106-23277" fmla="*/ 5849321 w 6006665"/>
                  <a:gd name="connsiteY106-23278" fmla="*/ 1570273 h 3006470"/>
                  <a:gd name="connsiteX107-23279" fmla="*/ 5817506 w 6006665"/>
                  <a:gd name="connsiteY107-23280" fmla="*/ 1536186 h 3006470"/>
                  <a:gd name="connsiteX108-23281" fmla="*/ 5767511 w 6006665"/>
                  <a:gd name="connsiteY108-23282" fmla="*/ 1511189 h 3006470"/>
                  <a:gd name="connsiteX109-23283" fmla="*/ 5762967 w 6006665"/>
                  <a:gd name="connsiteY109-23284" fmla="*/ 1477102 h 3006470"/>
                  <a:gd name="connsiteX110-23285" fmla="*/ 5729132 w 6006665"/>
                  <a:gd name="connsiteY110-23286" fmla="*/ 1463170 h 3006470"/>
                  <a:gd name="connsiteX111-23287" fmla="*/ 5695337 w 6006665"/>
                  <a:gd name="connsiteY111-23288" fmla="*/ 1472557 h 3006470"/>
                  <a:gd name="connsiteX112-23289" fmla="*/ 5693366 w 6006665"/>
                  <a:gd name="connsiteY112-23290" fmla="*/ 1469797 h 3006470"/>
                  <a:gd name="connsiteX113-23291" fmla="*/ 5683431 w 6006665"/>
                  <a:gd name="connsiteY113-23292" fmla="*/ 1472557 h 3006470"/>
                  <a:gd name="connsiteX114-23293" fmla="*/ 5660706 w 6006665"/>
                  <a:gd name="connsiteY114-23294" fmla="*/ 1440742 h 3006470"/>
                  <a:gd name="connsiteX115-23295" fmla="*/ 5669644 w 6006665"/>
                  <a:gd name="connsiteY115-23296" fmla="*/ 1415717 h 3006470"/>
                  <a:gd name="connsiteX116-23297" fmla="*/ 5640799 w 6006665"/>
                  <a:gd name="connsiteY116-23298" fmla="*/ 1429380 h 3006470"/>
                  <a:gd name="connsiteX117-23299" fmla="*/ 5656705 w 6006665"/>
                  <a:gd name="connsiteY117-23300" fmla="*/ 1472557 h 3006470"/>
                  <a:gd name="connsiteX118-23301" fmla="*/ 5633981 w 6006665"/>
                  <a:gd name="connsiteY118-23302" fmla="*/ 1511189 h 3006470"/>
                  <a:gd name="connsiteX119-23303" fmla="*/ 5586259 w 6006665"/>
                  <a:gd name="connsiteY119-23304" fmla="*/ 1547548 h 3006470"/>
                  <a:gd name="connsiteX120-23305" fmla="*/ 5575676 w 6006665"/>
                  <a:gd name="connsiteY120-23306" fmla="*/ 1546540 h 3006470"/>
                  <a:gd name="connsiteX121-23307" fmla="*/ 5574353 w 6006665"/>
                  <a:gd name="connsiteY121-23308" fmla="*/ 1547548 h 3006470"/>
                  <a:gd name="connsiteX122-23309" fmla="*/ 5539436 w 6006665"/>
                  <a:gd name="connsiteY122-23310" fmla="*/ 1544223 h 3006470"/>
                  <a:gd name="connsiteX123-23311" fmla="*/ 5570352 w 6006665"/>
                  <a:gd name="connsiteY123-23312" fmla="*/ 1586180 h 3006470"/>
                  <a:gd name="connsiteX124-23313" fmla="*/ 5593077 w 6006665"/>
                  <a:gd name="connsiteY124-23314" fmla="*/ 1649809 h 3006470"/>
                  <a:gd name="connsiteX125-23315" fmla="*/ 5608984 w 6006665"/>
                  <a:gd name="connsiteY125-23316" fmla="*/ 1677079 h 3006470"/>
                  <a:gd name="connsiteX126-23317" fmla="*/ 5613529 w 6006665"/>
                  <a:gd name="connsiteY126-23318" fmla="*/ 1708893 h 3006470"/>
                  <a:gd name="connsiteX127-23319" fmla="*/ 5608984 w 6006665"/>
                  <a:gd name="connsiteY127-23320" fmla="*/ 1731618 h 3006470"/>
                  <a:gd name="connsiteX128-23321" fmla="*/ 5597799 w 6006665"/>
                  <a:gd name="connsiteY128-23322" fmla="*/ 1728009 h 3006470"/>
                  <a:gd name="connsiteX129-23323" fmla="*/ 5597077 w 6006665"/>
                  <a:gd name="connsiteY129-23324" fmla="*/ 1731618 h 3006470"/>
                  <a:gd name="connsiteX130-23325" fmla="*/ 5534271 w 6006665"/>
                  <a:gd name="connsiteY130-23326" fmla="*/ 1711358 h 3006470"/>
                  <a:gd name="connsiteX131-23327" fmla="*/ 5436277 w 6006665"/>
                  <a:gd name="connsiteY131-23328" fmla="*/ 1767977 h 3006470"/>
                  <a:gd name="connsiteX132-23329" fmla="*/ 5397645 w 6006665"/>
                  <a:gd name="connsiteY132-23330" fmla="*/ 1779340 h 3006470"/>
                  <a:gd name="connsiteX133-23331" fmla="*/ 5345378 w 6006665"/>
                  <a:gd name="connsiteY133-23332" fmla="*/ 1833879 h 3006470"/>
                  <a:gd name="connsiteX134-23333" fmla="*/ 5290839 w 6006665"/>
                  <a:gd name="connsiteY134-23334" fmla="*/ 1881600 h 3006470"/>
                  <a:gd name="connsiteX135-23335" fmla="*/ 5274932 w 6006665"/>
                  <a:gd name="connsiteY135-23336" fmla="*/ 1913415 h 3006470"/>
                  <a:gd name="connsiteX136-23337" fmla="*/ 5267238 w 6006665"/>
                  <a:gd name="connsiteY136-23338" fmla="*/ 1904988 h 3006470"/>
                  <a:gd name="connsiteX137-23339" fmla="*/ 5263025 w 6006665"/>
                  <a:gd name="connsiteY137-23340" fmla="*/ 1913415 h 3006470"/>
                  <a:gd name="connsiteX138-23341" fmla="*/ 5219538 w 6006665"/>
                  <a:gd name="connsiteY138-23342" fmla="*/ 1865787 h 3006470"/>
                  <a:gd name="connsiteX139-23343" fmla="*/ 5129494 w 6006665"/>
                  <a:gd name="connsiteY139-23344" fmla="*/ 1920232 h 3006470"/>
                  <a:gd name="connsiteX140-23345" fmla="*/ 5126389 w 6006665"/>
                  <a:gd name="connsiteY140-23346" fmla="*/ 1914910 h 3006470"/>
                  <a:gd name="connsiteX141-23347" fmla="*/ 5117587 w 6006665"/>
                  <a:gd name="connsiteY141-23348" fmla="*/ 1920232 h 3006470"/>
                  <a:gd name="connsiteX142-23349" fmla="*/ 5105544 w 6006665"/>
                  <a:gd name="connsiteY142-23350" fmla="*/ 1899586 h 3006470"/>
                  <a:gd name="connsiteX143-23351" fmla="*/ 5074955 w 6006665"/>
                  <a:gd name="connsiteY143-23352" fmla="*/ 1924777 h 3006470"/>
                  <a:gd name="connsiteX144-23353" fmla="*/ 5065718 w 6006665"/>
                  <a:gd name="connsiteY144-23354" fmla="*/ 1922578 h 3006470"/>
                  <a:gd name="connsiteX145-23355" fmla="*/ 5063048 w 6006665"/>
                  <a:gd name="connsiteY145-23356" fmla="*/ 1924777 h 3006470"/>
                  <a:gd name="connsiteX146-23357" fmla="*/ 5026594 w 6006665"/>
                  <a:gd name="connsiteY146-23358" fmla="*/ 1916098 h 3006470"/>
                  <a:gd name="connsiteX147-23359" fmla="*/ 5015871 w 6006665"/>
                  <a:gd name="connsiteY147-23360" fmla="*/ 1961137 h 3006470"/>
                  <a:gd name="connsiteX148-23361" fmla="*/ 4974967 w 6006665"/>
                  <a:gd name="connsiteY148-23362" fmla="*/ 2027038 h 3006470"/>
                  <a:gd name="connsiteX149-23363" fmla="*/ 4974967 w 6006665"/>
                  <a:gd name="connsiteY149-23364" fmla="*/ 2058853 h 3006470"/>
                  <a:gd name="connsiteX150-23365" fmla="*/ 5015871 w 6006665"/>
                  <a:gd name="connsiteY150-23366" fmla="*/ 2074760 h 3006470"/>
                  <a:gd name="connsiteX151-23367" fmla="*/ 5011326 w 6006665"/>
                  <a:gd name="connsiteY151-23368" fmla="*/ 2172476 h 3006470"/>
                  <a:gd name="connsiteX152-23369" fmla="*/ 4999419 w 6006665"/>
                  <a:gd name="connsiteY152-23370" fmla="*/ 2172476 h 3006470"/>
                  <a:gd name="connsiteX153-23371" fmla="*/ 4974967 w 6006665"/>
                  <a:gd name="connsiteY153-23372" fmla="*/ 2172476 h 3006470"/>
                  <a:gd name="connsiteX154-23373" fmla="*/ 4963605 w 6006665"/>
                  <a:gd name="connsiteY154-23374" fmla="*/ 2224742 h 3006470"/>
                  <a:gd name="connsiteX155-23375" fmla="*/ 4974967 w 6006665"/>
                  <a:gd name="connsiteY155-23376" fmla="*/ 2252012 h 3006470"/>
                  <a:gd name="connsiteX156-23377" fmla="*/ 4909065 w 6006665"/>
                  <a:gd name="connsiteY156-23378" fmla="*/ 2286099 h 3006470"/>
                  <a:gd name="connsiteX157-23379" fmla="*/ 4897703 w 6006665"/>
                  <a:gd name="connsiteY157-23380" fmla="*/ 2354273 h 3006470"/>
                  <a:gd name="connsiteX158-23381" fmla="*/ 4845437 w 6006665"/>
                  <a:gd name="connsiteY158-23382" fmla="*/ 2370180 h 3006470"/>
                  <a:gd name="connsiteX159-23383" fmla="*/ 4834074 w 6006665"/>
                  <a:gd name="connsiteY159-23384" fmla="*/ 2429264 h 3006470"/>
                  <a:gd name="connsiteX160-23385" fmla="*/ 4779535 w 6006665"/>
                  <a:gd name="connsiteY160-23386" fmla="*/ 2488348 h 3006470"/>
                  <a:gd name="connsiteX161-23387" fmla="*/ 4777225 w 6006665"/>
                  <a:gd name="connsiteY161-23388" fmla="*/ 2477952 h 3006470"/>
                  <a:gd name="connsiteX162-23389" fmla="*/ 4767628 w 6006665"/>
                  <a:gd name="connsiteY162-23390" fmla="*/ 2488348 h 3006470"/>
                  <a:gd name="connsiteX163-23391" fmla="*/ 4758538 w 6006665"/>
                  <a:gd name="connsiteY163-23392" fmla="*/ 2447444 h 3006470"/>
                  <a:gd name="connsiteX164-23393" fmla="*/ 4742631 w 6006665"/>
                  <a:gd name="connsiteY164-23394" fmla="*/ 2361090 h 3006470"/>
                  <a:gd name="connsiteX165-23395" fmla="*/ 4715361 w 6006665"/>
                  <a:gd name="connsiteY165-23396" fmla="*/ 2220198 h 3006470"/>
                  <a:gd name="connsiteX166-23397" fmla="*/ 4735813 w 6006665"/>
                  <a:gd name="connsiteY166-23398" fmla="*/ 2129299 h 3006470"/>
                  <a:gd name="connsiteX167-23399" fmla="*/ 4767628 w 6006665"/>
                  <a:gd name="connsiteY167-23400" fmla="*/ 2086122 h 3006470"/>
                  <a:gd name="connsiteX168-23401" fmla="*/ 4767628 w 6006665"/>
                  <a:gd name="connsiteY168-23402" fmla="*/ 2058853 h 3006470"/>
                  <a:gd name="connsiteX169-23403" fmla="*/ 4826712 w 6006665"/>
                  <a:gd name="connsiteY169-23404" fmla="*/ 2042945 h 3006470"/>
                  <a:gd name="connsiteX170-23405" fmla="*/ 4892613 w 6006665"/>
                  <a:gd name="connsiteY170-23406" fmla="*/ 1952047 h 3006470"/>
                  <a:gd name="connsiteX171-23407" fmla="*/ 4956243 w 6006665"/>
                  <a:gd name="connsiteY171-23408" fmla="*/ 1877056 h 3006470"/>
                  <a:gd name="connsiteX172-23409" fmla="*/ 5022143 w 6006665"/>
                  <a:gd name="connsiteY172-23410" fmla="*/ 1817971 h 3006470"/>
                  <a:gd name="connsiteX173-23411" fmla="*/ 5046694 w 6006665"/>
                  <a:gd name="connsiteY173-23412" fmla="*/ 1710844 h 3006470"/>
                  <a:gd name="connsiteX174-23413" fmla="*/ 5015871 w 6006665"/>
                  <a:gd name="connsiteY174-23414" fmla="*/ 1715711 h 3006470"/>
                  <a:gd name="connsiteX175-23415" fmla="*/ 4995419 w 6006665"/>
                  <a:gd name="connsiteY175-23416" fmla="*/ 1779340 h 3006470"/>
                  <a:gd name="connsiteX176-23417" fmla="*/ 4904521 w 6006665"/>
                  <a:gd name="connsiteY176-23418" fmla="*/ 1865693 h 3006470"/>
                  <a:gd name="connsiteX177-23419" fmla="*/ 4901708 w 6006665"/>
                  <a:gd name="connsiteY177-23420" fmla="*/ 1857053 h 3006470"/>
                  <a:gd name="connsiteX178-23421" fmla="*/ 4892613 w 6006665"/>
                  <a:gd name="connsiteY178-23422" fmla="*/ 1865693 h 3006470"/>
                  <a:gd name="connsiteX179-23423" fmla="*/ 4861835 w 6006665"/>
                  <a:gd name="connsiteY179-23424" fmla="*/ 1771159 h 3006470"/>
                  <a:gd name="connsiteX180-23425" fmla="*/ 4779535 w 6006665"/>
                  <a:gd name="connsiteY180-23426" fmla="*/ 1795247 h 3006470"/>
                  <a:gd name="connsiteX181-23427" fmla="*/ 4684091 w 6006665"/>
                  <a:gd name="connsiteY181-23428" fmla="*/ 1920232 h 3006470"/>
                  <a:gd name="connsiteX182-23429" fmla="*/ 4715906 w 6006665"/>
                  <a:gd name="connsiteY182-23430" fmla="*/ 1967954 h 3006470"/>
                  <a:gd name="connsiteX183-23431" fmla="*/ 4636369 w 6006665"/>
                  <a:gd name="connsiteY183-23432" fmla="*/ 1983861 h 3006470"/>
                  <a:gd name="connsiteX184-23433" fmla="*/ 4577285 w 6006665"/>
                  <a:gd name="connsiteY184-23434" fmla="*/ 1988406 h 3006470"/>
                  <a:gd name="connsiteX185-23435" fmla="*/ 4577373 w 6006665"/>
                  <a:gd name="connsiteY185-23436" fmla="*/ 1987484 h 3006470"/>
                  <a:gd name="connsiteX186-23437" fmla="*/ 4565379 w 6006665"/>
                  <a:gd name="connsiteY186-23438" fmla="*/ 1988406 h 3006470"/>
                  <a:gd name="connsiteX187-23439" fmla="*/ 4569923 w 6006665"/>
                  <a:gd name="connsiteY187-23440" fmla="*/ 1940685 h 3006470"/>
                  <a:gd name="connsiteX188-23441" fmla="*/ 4520081 w 6006665"/>
                  <a:gd name="connsiteY188-23442" fmla="*/ 1931099 h 3006470"/>
                  <a:gd name="connsiteX189-23443" fmla="*/ 4475025 w 6006665"/>
                  <a:gd name="connsiteY189-23444" fmla="*/ 1961137 h 3006470"/>
                  <a:gd name="connsiteX190-23445" fmla="*/ 4464394 w 6006665"/>
                  <a:gd name="connsiteY190-23446" fmla="*/ 1960286 h 3006470"/>
                  <a:gd name="connsiteX191-23447" fmla="*/ 4463118 w 6006665"/>
                  <a:gd name="connsiteY191-23448" fmla="*/ 1961137 h 3006470"/>
                  <a:gd name="connsiteX192-23449" fmla="*/ 4357637 w 6006665"/>
                  <a:gd name="connsiteY192-23450" fmla="*/ 1952698 h 3006470"/>
                  <a:gd name="connsiteX193-23451" fmla="*/ 4243233 w 6006665"/>
                  <a:gd name="connsiteY193-23452" fmla="*/ 1972499 h 3006470"/>
                  <a:gd name="connsiteX194-23453" fmla="*/ 4125065 w 6006665"/>
                  <a:gd name="connsiteY194-23454" fmla="*/ 2106574 h 3006470"/>
                  <a:gd name="connsiteX195-23455" fmla="*/ 3984173 w 6006665"/>
                  <a:gd name="connsiteY195-23456" fmla="*/ 2263374 h 3006470"/>
                  <a:gd name="connsiteX196-23457" fmla="*/ 4038712 w 6006665"/>
                  <a:gd name="connsiteY196-23458" fmla="*/ 2267919 h 3006470"/>
                  <a:gd name="connsiteX197-23459" fmla="*/ 4059164 w 6006665"/>
                  <a:gd name="connsiteY197-23460" fmla="*/ 2311096 h 3006470"/>
                  <a:gd name="connsiteX198-23461" fmla="*/ 4087782 w 6006665"/>
                  <a:gd name="connsiteY198-23462" fmla="*/ 2319513 h 3006470"/>
                  <a:gd name="connsiteX199-23463" fmla="*/ 4106341 w 6006665"/>
                  <a:gd name="connsiteY199-23464" fmla="*/ 2290644 h 3006470"/>
                  <a:gd name="connsiteX200-23465" fmla="*/ 4117411 w 6006665"/>
                  <a:gd name="connsiteY200-23466" fmla="*/ 2291946 h 3006470"/>
                  <a:gd name="connsiteX201-23467" fmla="*/ 4118248 w 6006665"/>
                  <a:gd name="connsiteY201-23468" fmla="*/ 2290644 h 3006470"/>
                  <a:gd name="connsiteX202-23469" fmla="*/ 4156880 w 6006665"/>
                  <a:gd name="connsiteY202-23470" fmla="*/ 2295189 h 3006470"/>
                  <a:gd name="connsiteX203-23471" fmla="*/ 4211419 w 6006665"/>
                  <a:gd name="connsiteY203-23472" fmla="*/ 2365635 h 3006470"/>
                  <a:gd name="connsiteX204-23473" fmla="*/ 4215964 w 6006665"/>
                  <a:gd name="connsiteY204-23474" fmla="*/ 2413357 h 3006470"/>
                  <a:gd name="connsiteX205-23475" fmla="*/ 4184149 w 6006665"/>
                  <a:gd name="connsiteY205-23476" fmla="*/ 2472441 h 3006470"/>
                  <a:gd name="connsiteX206-23477" fmla="*/ 4177332 w 6006665"/>
                  <a:gd name="connsiteY206-23478" fmla="*/ 2542887 h 3006470"/>
                  <a:gd name="connsiteX207-23479" fmla="*/ 4161425 w 6006665"/>
                  <a:gd name="connsiteY207-23480" fmla="*/ 2629241 h 3006470"/>
                  <a:gd name="connsiteX208-23481" fmla="*/ 4109158 w 6006665"/>
                  <a:gd name="connsiteY208-23482" fmla="*/ 2708777 h 3006470"/>
                  <a:gd name="connsiteX209-23483" fmla="*/ 4097796 w 6006665"/>
                  <a:gd name="connsiteY209-23484" fmla="*/ 2747409 h 3006470"/>
                  <a:gd name="connsiteX210-23485" fmla="*/ 4043257 w 6006665"/>
                  <a:gd name="connsiteY210-23486" fmla="*/ 2806493 h 3006470"/>
                  <a:gd name="connsiteX211-23487" fmla="*/ 3995535 w 6006665"/>
                  <a:gd name="connsiteY211-23488" fmla="*/ 2865577 h 3006470"/>
                  <a:gd name="connsiteX212-23489" fmla="*/ 3975083 w 6006665"/>
                  <a:gd name="connsiteY212-23490" fmla="*/ 2897392 h 3006470"/>
                  <a:gd name="connsiteX213-23491" fmla="*/ 3925089 w 6006665"/>
                  <a:gd name="connsiteY213-23492" fmla="*/ 2924661 h 3006470"/>
                  <a:gd name="connsiteX214-23493" fmla="*/ 3913182 w 6006665"/>
                  <a:gd name="connsiteY214-23494" fmla="*/ 2924661 h 3006470"/>
                  <a:gd name="connsiteX215-23495" fmla="*/ 3904637 w 6006665"/>
                  <a:gd name="connsiteY215-23496" fmla="*/ 2924661 h 3006470"/>
                  <a:gd name="connsiteX216-23497" fmla="*/ 3892729 w 6006665"/>
                  <a:gd name="connsiteY216-23498" fmla="*/ 2924661 h 3006470"/>
                  <a:gd name="connsiteX217-23499" fmla="*/ 3871063 w 6006665"/>
                  <a:gd name="connsiteY217-23500" fmla="*/ 2908412 h 3006470"/>
                  <a:gd name="connsiteX218-23501" fmla="*/ 3829645 w 6006665"/>
                  <a:gd name="connsiteY218-23502" fmla="*/ 2936024 h 3006470"/>
                  <a:gd name="connsiteX219-23503" fmla="*/ 3822828 w 6006665"/>
                  <a:gd name="connsiteY219-23504" fmla="*/ 2956476 h 3006470"/>
                  <a:gd name="connsiteX220-23505" fmla="*/ 3818283 w 6006665"/>
                  <a:gd name="connsiteY220-23506" fmla="*/ 2947386 h 3006470"/>
                  <a:gd name="connsiteX221-23507" fmla="*/ 3818283 w 6006665"/>
                  <a:gd name="connsiteY221-23508" fmla="*/ 2935660 h 3006470"/>
                  <a:gd name="connsiteX222-23509" fmla="*/ 3817738 w 6006665"/>
                  <a:gd name="connsiteY222-23510" fmla="*/ 2936024 h 3006470"/>
                  <a:gd name="connsiteX223-23511" fmla="*/ 3810921 w 6006665"/>
                  <a:gd name="connsiteY223-23512" fmla="*/ 2956476 h 3006470"/>
                  <a:gd name="connsiteX224-23513" fmla="*/ 3806376 w 6006665"/>
                  <a:gd name="connsiteY224-23514" fmla="*/ 2947386 h 3006470"/>
                  <a:gd name="connsiteX225-23515" fmla="*/ 3806376 w 6006665"/>
                  <a:gd name="connsiteY225-23516" fmla="*/ 2920116 h 3006470"/>
                  <a:gd name="connsiteX226-23517" fmla="*/ 3818283 w 6006665"/>
                  <a:gd name="connsiteY226-23518" fmla="*/ 2920116 h 3006470"/>
                  <a:gd name="connsiteX227-23519" fmla="*/ 3826828 w 6006665"/>
                  <a:gd name="connsiteY227-23520" fmla="*/ 2920116 h 3006470"/>
                  <a:gd name="connsiteX228-23521" fmla="*/ 3833645 w 6006665"/>
                  <a:gd name="connsiteY228-23522" fmla="*/ 2861032 h 3006470"/>
                  <a:gd name="connsiteX229-23523" fmla="*/ 3822283 w 6006665"/>
                  <a:gd name="connsiteY229-23524" fmla="*/ 2817856 h 3006470"/>
                  <a:gd name="connsiteX230-23525" fmla="*/ 3849553 w 6006665"/>
                  <a:gd name="connsiteY230-23526" fmla="*/ 2795131 h 3006470"/>
                  <a:gd name="connsiteX231-23527" fmla="*/ 3858814 w 6006665"/>
                  <a:gd name="connsiteY231-23528" fmla="*/ 2797336 h 3006470"/>
                  <a:gd name="connsiteX232-23529" fmla="*/ 3861460 w 6006665"/>
                  <a:gd name="connsiteY232-23530" fmla="*/ 2795131 h 3006470"/>
                  <a:gd name="connsiteX233-23531" fmla="*/ 3898487 w 6006665"/>
                  <a:gd name="connsiteY233-23532" fmla="*/ 2803947 h 3006470"/>
                  <a:gd name="connsiteX234-23533" fmla="*/ 3919999 w 6006665"/>
                  <a:gd name="connsiteY234-23534" fmla="*/ 2758772 h 3006470"/>
                  <a:gd name="connsiteX235-23535" fmla="*/ 3935906 w 6006665"/>
                  <a:gd name="connsiteY235-23536" fmla="*/ 2699687 h 3006470"/>
                  <a:gd name="connsiteX236-23537" fmla="*/ 3947269 w 6006665"/>
                  <a:gd name="connsiteY236-23538" fmla="*/ 2676963 h 3006470"/>
                  <a:gd name="connsiteX237-23539" fmla="*/ 3966292 w 6006665"/>
                  <a:gd name="connsiteY237-23540" fmla="*/ 2632575 h 3006470"/>
                  <a:gd name="connsiteX238-23541" fmla="*/ 3915999 w 6006665"/>
                  <a:gd name="connsiteY238-23542" fmla="*/ 2645148 h 3006470"/>
                  <a:gd name="connsiteX239-23543" fmla="*/ 3888729 w 6006665"/>
                  <a:gd name="connsiteY239-23544" fmla="*/ 2667873 h 3006470"/>
                  <a:gd name="connsiteX240-23545" fmla="*/ 3876822 w 6006665"/>
                  <a:gd name="connsiteY240-23546" fmla="*/ 2667873 h 3006470"/>
                  <a:gd name="connsiteX241-23547" fmla="*/ 3829645 w 6006665"/>
                  <a:gd name="connsiteY241-23548" fmla="*/ 2667873 h 3006470"/>
                  <a:gd name="connsiteX242-23549" fmla="*/ 3817738 w 6006665"/>
                  <a:gd name="connsiteY242-23550" fmla="*/ 2667873 h 3006470"/>
                  <a:gd name="connsiteX243-23551" fmla="*/ 3801831 w 6006665"/>
                  <a:gd name="connsiteY243-23552" fmla="*/ 2613334 h 3006470"/>
                  <a:gd name="connsiteX244-23553" fmla="*/ 3758654 w 6006665"/>
                  <a:gd name="connsiteY244-23554" fmla="*/ 2574702 h 3006470"/>
                  <a:gd name="connsiteX245-23555" fmla="*/ 3692753 w 6006665"/>
                  <a:gd name="connsiteY245-23556" fmla="*/ 2558795 h 3006470"/>
                  <a:gd name="connsiteX246-23557" fmla="*/ 3683663 w 6006665"/>
                  <a:gd name="connsiteY246-23558" fmla="*/ 2499711 h 3006470"/>
                  <a:gd name="connsiteX247-23559" fmla="*/ 3672301 w 6006665"/>
                  <a:gd name="connsiteY247-23560" fmla="*/ 2467896 h 3006470"/>
                  <a:gd name="connsiteX248-23561" fmla="*/ 3656393 w 6006665"/>
                  <a:gd name="connsiteY248-23562" fmla="*/ 2440627 h 3006470"/>
                  <a:gd name="connsiteX249-23563" fmla="*/ 3633669 w 6006665"/>
                  <a:gd name="connsiteY249-23564" fmla="*/ 2381542 h 3006470"/>
                  <a:gd name="connsiteX250-23565" fmla="*/ 3601854 w 6006665"/>
                  <a:gd name="connsiteY250-23566" fmla="*/ 2361090 h 3006470"/>
                  <a:gd name="connsiteX251-23567" fmla="*/ 3545995 w 6006665"/>
                  <a:gd name="connsiteY251-23568" fmla="*/ 2339606 h 3006470"/>
                  <a:gd name="connsiteX252-23569" fmla="*/ 3506955 w 6006665"/>
                  <a:gd name="connsiteY252-23570" fmla="*/ 2345183 h 3006470"/>
                  <a:gd name="connsiteX253-23571" fmla="*/ 3463779 w 6006665"/>
                  <a:gd name="connsiteY253-23572" fmla="*/ 2354273 h 3006470"/>
                  <a:gd name="connsiteX254-23573" fmla="*/ 3431964 w 6006665"/>
                  <a:gd name="connsiteY254-23574" fmla="*/ 2381542 h 3006470"/>
                  <a:gd name="connsiteX255-23575" fmla="*/ 3452416 w 6006665"/>
                  <a:gd name="connsiteY255-23576" fmla="*/ 2397450 h 3006470"/>
                  <a:gd name="connsiteX256-23577" fmla="*/ 3452416 w 6006665"/>
                  <a:gd name="connsiteY256-23578" fmla="*/ 2429264 h 3006470"/>
                  <a:gd name="connsiteX257-23579" fmla="*/ 3431964 w 6006665"/>
                  <a:gd name="connsiteY257-23580" fmla="*/ 2451989 h 3006470"/>
                  <a:gd name="connsiteX258-23581" fmla="*/ 3400150 w 6006665"/>
                  <a:gd name="connsiteY258-23582" fmla="*/ 2511073 h 3006470"/>
                  <a:gd name="connsiteX259-23583" fmla="*/ 3400150 w 6006665"/>
                  <a:gd name="connsiteY259-23584" fmla="*/ 2538343 h 3006470"/>
                  <a:gd name="connsiteX260-23585" fmla="*/ 3350155 w 6006665"/>
                  <a:gd name="connsiteY260-23586" fmla="*/ 2570157 h 3006470"/>
                  <a:gd name="connsiteX261-23587" fmla="*/ 3342342 w 6006665"/>
                  <a:gd name="connsiteY261-23588" fmla="*/ 2567553 h 3006470"/>
                  <a:gd name="connsiteX262-23589" fmla="*/ 3338249 w 6006665"/>
                  <a:gd name="connsiteY262-23590" fmla="*/ 2570157 h 3006470"/>
                  <a:gd name="connsiteX263-23591" fmla="*/ 3290527 w 6006665"/>
                  <a:gd name="connsiteY263-23592" fmla="*/ 2554250 h 3006470"/>
                  <a:gd name="connsiteX264-23593" fmla="*/ 3259257 w 6006665"/>
                  <a:gd name="connsiteY264-23594" fmla="*/ 2554250 h 3006470"/>
                  <a:gd name="connsiteX265-23595" fmla="*/ 3247350 w 6006665"/>
                  <a:gd name="connsiteY265-23596" fmla="*/ 2554250 h 3006470"/>
                  <a:gd name="connsiteX266-23597" fmla="*/ 3231443 w 6006665"/>
                  <a:gd name="connsiteY266-23598" fmla="*/ 2538343 h 3006470"/>
                  <a:gd name="connsiteX267-23599" fmla="*/ 3213271 w 6006665"/>
                  <a:gd name="connsiteY267-23600" fmla="*/ 2533799 h 3006470"/>
                  <a:gd name="connsiteX268-23601" fmla="*/ 3168359 w 6006665"/>
                  <a:gd name="connsiteY268-23602" fmla="*/ 2570157 h 3006470"/>
                  <a:gd name="connsiteX269-23603" fmla="*/ 3120637 w 6006665"/>
                  <a:gd name="connsiteY269-23604" fmla="*/ 2581519 h 3006470"/>
                  <a:gd name="connsiteX270-23605" fmla="*/ 3082005 w 6006665"/>
                  <a:gd name="connsiteY270-23606" fmla="*/ 2597427 h 3006470"/>
                  <a:gd name="connsiteX271-23607" fmla="*/ 3074460 w 6006665"/>
                  <a:gd name="connsiteY271-23608" fmla="*/ 2595630 h 3006470"/>
                  <a:gd name="connsiteX272-23609" fmla="*/ 3070098 w 6006665"/>
                  <a:gd name="connsiteY272-23610" fmla="*/ 2597427 h 3006470"/>
                  <a:gd name="connsiteX273-23611" fmla="*/ 3022376 w 6006665"/>
                  <a:gd name="connsiteY273-23612" fmla="*/ 2586064 h 3006470"/>
                  <a:gd name="connsiteX274-23613" fmla="*/ 3000196 w 6006665"/>
                  <a:gd name="connsiteY274-23614" fmla="*/ 2586064 h 3006470"/>
                  <a:gd name="connsiteX275-23615" fmla="*/ 2988289 w 6006665"/>
                  <a:gd name="connsiteY275-23616" fmla="*/ 2586064 h 3006470"/>
                  <a:gd name="connsiteX276-23617" fmla="*/ 2967837 w 6006665"/>
                  <a:gd name="connsiteY276-23618" fmla="*/ 2554250 h 3006470"/>
                  <a:gd name="connsiteX277-23619" fmla="*/ 2929205 w 6006665"/>
                  <a:gd name="connsiteY277-23620" fmla="*/ 2526980 h 3006470"/>
                  <a:gd name="connsiteX278-23621" fmla="*/ 2902153 w 6006665"/>
                  <a:gd name="connsiteY278-23622" fmla="*/ 2523116 h 3006470"/>
                  <a:gd name="connsiteX279-23623" fmla="*/ 2861576 w 6006665"/>
                  <a:gd name="connsiteY279-23624" fmla="*/ 2526980 h 3006470"/>
                  <a:gd name="connsiteX280-23625" fmla="*/ 2822944 w 6006665"/>
                  <a:gd name="connsiteY280-23626" fmla="*/ 2538343 h 3006470"/>
                  <a:gd name="connsiteX281-23627" fmla="*/ 2818139 w 6006665"/>
                  <a:gd name="connsiteY281-23628" fmla="*/ 2536254 h 3006470"/>
                  <a:gd name="connsiteX282-23629" fmla="*/ 2811037 w 6006665"/>
                  <a:gd name="connsiteY282-23630" fmla="*/ 2538343 h 3006470"/>
                  <a:gd name="connsiteX283-23631" fmla="*/ 2758770 w 6006665"/>
                  <a:gd name="connsiteY283-23632" fmla="*/ 2515618 h 3006470"/>
                  <a:gd name="connsiteX284-23633" fmla="*/ 2751953 w 6006665"/>
                  <a:gd name="connsiteY284-23634" fmla="*/ 2472441 h 3006470"/>
                  <a:gd name="connsiteX285-23635" fmla="*/ 2708776 w 6006665"/>
                  <a:gd name="connsiteY285-23636" fmla="*/ 2456534 h 3006470"/>
                  <a:gd name="connsiteX286-23637" fmla="*/ 2676962 w 6006665"/>
                  <a:gd name="connsiteY286-23638" fmla="*/ 2451989 h 3006470"/>
                  <a:gd name="connsiteX287-23639" fmla="*/ 2642534 w 6006665"/>
                  <a:gd name="connsiteY287-23640" fmla="*/ 2430245 h 3006470"/>
                  <a:gd name="connsiteX288-23641" fmla="*/ 2609333 w 6006665"/>
                  <a:gd name="connsiteY288-23642" fmla="*/ 2488348 h 3006470"/>
                  <a:gd name="connsiteX289-23643" fmla="*/ 2625240 w 6006665"/>
                  <a:gd name="connsiteY289-23644" fmla="*/ 2522435 h 3006470"/>
                  <a:gd name="connsiteX290-23645" fmla="*/ 2586608 w 6006665"/>
                  <a:gd name="connsiteY290-23646" fmla="*/ 2558795 h 3006470"/>
                  <a:gd name="connsiteX291-23647" fmla="*/ 2577105 w 6006665"/>
                  <a:gd name="connsiteY291-23648" fmla="*/ 2556532 h 3006470"/>
                  <a:gd name="connsiteX292-23649" fmla="*/ 2574701 w 6006665"/>
                  <a:gd name="connsiteY292-23650" fmla="*/ 2558795 h 3006470"/>
                  <a:gd name="connsiteX293-23651" fmla="*/ 2526979 w 6006665"/>
                  <a:gd name="connsiteY293-23652" fmla="*/ 2547432 h 3006470"/>
                  <a:gd name="connsiteX294-23653" fmla="*/ 2490620 w 6006665"/>
                  <a:gd name="connsiteY294-23654" fmla="*/ 2542887 h 3006470"/>
                  <a:gd name="connsiteX295-23655" fmla="*/ 2463350 w 6006665"/>
                  <a:gd name="connsiteY295-23656" fmla="*/ 2515618 h 3006470"/>
                  <a:gd name="connsiteX296-23657" fmla="*/ 2436625 w 6006665"/>
                  <a:gd name="connsiteY296-23658" fmla="*/ 2515618 h 3006470"/>
                  <a:gd name="connsiteX297-23659" fmla="*/ 2424718 w 6006665"/>
                  <a:gd name="connsiteY297-23660" fmla="*/ 2515618 h 3006470"/>
                  <a:gd name="connsiteX298-23661" fmla="*/ 2398858 w 6006665"/>
                  <a:gd name="connsiteY298-23662" fmla="*/ 2502687 h 3006470"/>
                  <a:gd name="connsiteX299-23663" fmla="*/ 2350272 w 6006665"/>
                  <a:gd name="connsiteY299-23664" fmla="*/ 2526980 h 3006470"/>
                  <a:gd name="connsiteX300-23665" fmla="*/ 2282098 w 6006665"/>
                  <a:gd name="connsiteY300-23666" fmla="*/ 2574702 h 3006470"/>
                  <a:gd name="connsiteX301-23667" fmla="*/ 2157112 w 6006665"/>
                  <a:gd name="connsiteY301-23668" fmla="*/ 2558795 h 3006470"/>
                  <a:gd name="connsiteX302-23669" fmla="*/ 1811153 w 6006665"/>
                  <a:gd name="connsiteY302-23670" fmla="*/ 2295189 h 3006470"/>
                  <a:gd name="connsiteX303-23671" fmla="*/ 1748069 w 6006665"/>
                  <a:gd name="connsiteY303-23672" fmla="*/ 2333821 h 3006470"/>
                  <a:gd name="connsiteX304-23673" fmla="*/ 1711709 w 6006665"/>
                  <a:gd name="connsiteY304-23674" fmla="*/ 2338366 h 3006470"/>
                  <a:gd name="connsiteX305-23675" fmla="*/ 1711926 w 6006665"/>
                  <a:gd name="connsiteY305-23676" fmla="*/ 2336850 h 3006470"/>
                  <a:gd name="connsiteX306-23677" fmla="*/ 1699803 w 6006665"/>
                  <a:gd name="connsiteY306-23678" fmla="*/ 2338366 h 3006470"/>
                  <a:gd name="connsiteX307-23679" fmla="*/ 1704347 w 6006665"/>
                  <a:gd name="connsiteY307-23680" fmla="*/ 2306551 h 3006470"/>
                  <a:gd name="connsiteX308-23681" fmla="*/ 1662460 w 6006665"/>
                  <a:gd name="connsiteY308-23682" fmla="*/ 2288600 h 3006470"/>
                  <a:gd name="connsiteX309-23683" fmla="*/ 1629901 w 6006665"/>
                  <a:gd name="connsiteY309-23684" fmla="*/ 2302006 h 3006470"/>
                  <a:gd name="connsiteX310-23685" fmla="*/ 1629300 w 6006665"/>
                  <a:gd name="connsiteY310-23686" fmla="*/ 2297351 h 3006470"/>
                  <a:gd name="connsiteX311-23687" fmla="*/ 1617994 w 6006665"/>
                  <a:gd name="connsiteY311-23688" fmla="*/ 2302006 h 3006470"/>
                  <a:gd name="connsiteX312-23689" fmla="*/ 1608904 w 6006665"/>
                  <a:gd name="connsiteY312-23690" fmla="*/ 2231560 h 3006470"/>
                  <a:gd name="connsiteX313-23691" fmla="*/ 1552684 w 6006665"/>
                  <a:gd name="connsiteY313-23692" fmla="*/ 2221867 h 3006470"/>
                  <a:gd name="connsiteX314-23693" fmla="*/ 1518550 w 6006665"/>
                  <a:gd name="connsiteY314-23694" fmla="*/ 2247467 h 3006470"/>
                  <a:gd name="connsiteX315-23695" fmla="*/ 1425379 w 6006665"/>
                  <a:gd name="connsiteY315-23696" fmla="*/ 2267919 h 3006470"/>
                  <a:gd name="connsiteX316-23697" fmla="*/ 1409472 w 6006665"/>
                  <a:gd name="connsiteY316-23698" fmla="*/ 2286099 h 3006470"/>
                  <a:gd name="connsiteX317-23699" fmla="*/ 1270852 w 6006665"/>
                  <a:gd name="connsiteY317-23700" fmla="*/ 2306551 h 3006470"/>
                  <a:gd name="connsiteX318-23701" fmla="*/ 1254945 w 6006665"/>
                  <a:gd name="connsiteY318-23702" fmla="*/ 2327003 h 3006470"/>
                  <a:gd name="connsiteX319-23703" fmla="*/ 1282214 w 6006665"/>
                  <a:gd name="connsiteY319-23704" fmla="*/ 2370180 h 3006470"/>
                  <a:gd name="connsiteX320-23705" fmla="*/ 1243582 w 6006665"/>
                  <a:gd name="connsiteY320-23706" fmla="*/ 2386087 h 3006470"/>
                  <a:gd name="connsiteX321-23707" fmla="*/ 1254945 w 6006665"/>
                  <a:gd name="connsiteY321-23708" fmla="*/ 2404267 h 3006470"/>
                  <a:gd name="connsiteX322-23709" fmla="*/ 1216313 w 6006665"/>
                  <a:gd name="connsiteY322-23710" fmla="*/ 2429264 h 3006470"/>
                  <a:gd name="connsiteX323-23711" fmla="*/ 1275397 w 6006665"/>
                  <a:gd name="connsiteY323-23712" fmla="*/ 2472441 h 3006470"/>
                  <a:gd name="connsiteX324-23713" fmla="*/ 1270852 w 6006665"/>
                  <a:gd name="connsiteY324-23714" fmla="*/ 2499711 h 3006470"/>
                  <a:gd name="connsiteX325-23715" fmla="*/ 1259108 w 6006665"/>
                  <a:gd name="connsiteY325-23716" fmla="*/ 2498732 h 3006470"/>
                  <a:gd name="connsiteX326-23717" fmla="*/ 1258945 w 6006665"/>
                  <a:gd name="connsiteY326-23718" fmla="*/ 2499711 h 3006470"/>
                  <a:gd name="connsiteX327-23719" fmla="*/ 1215644 w 6006665"/>
                  <a:gd name="connsiteY327-23720" fmla="*/ 2496102 h 3006470"/>
                  <a:gd name="connsiteX328-23721" fmla="*/ 1204950 w 6006665"/>
                  <a:gd name="connsiteY328-23722" fmla="*/ 2511073 h 3006470"/>
                  <a:gd name="connsiteX329-23723" fmla="*/ 1196495 w 6006665"/>
                  <a:gd name="connsiteY329-23724" fmla="*/ 2506241 h 3006470"/>
                  <a:gd name="connsiteX330-23725" fmla="*/ 1193043 w 6006665"/>
                  <a:gd name="connsiteY330-23726" fmla="*/ 2511073 h 3006470"/>
                  <a:gd name="connsiteX331-23727" fmla="*/ 1145322 w 6006665"/>
                  <a:gd name="connsiteY331-23728" fmla="*/ 2483803 h 3006470"/>
                  <a:gd name="connsiteX332-23729" fmla="*/ 1098145 w 6006665"/>
                  <a:gd name="connsiteY332-23730" fmla="*/ 2483803 h 3006470"/>
                  <a:gd name="connsiteX333-23731" fmla="*/ 1061785 w 6006665"/>
                  <a:gd name="connsiteY333-23732" fmla="*/ 2511073 h 3006470"/>
                  <a:gd name="connsiteX334-23733" fmla="*/ 1055322 w 6006665"/>
                  <a:gd name="connsiteY334-23734" fmla="*/ 2506990 h 3006470"/>
                  <a:gd name="connsiteX335-23735" fmla="*/ 1049878 w 6006665"/>
                  <a:gd name="connsiteY335-23736" fmla="*/ 2511073 h 3006470"/>
                  <a:gd name="connsiteX336-23737" fmla="*/ 1006701 w 6006665"/>
                  <a:gd name="connsiteY336-23738" fmla="*/ 2483803 h 3006470"/>
                  <a:gd name="connsiteX337-23739" fmla="*/ 924893 w 6006665"/>
                  <a:gd name="connsiteY337-23740" fmla="*/ 2447444 h 3006470"/>
                  <a:gd name="connsiteX338-23741" fmla="*/ 877716 w 6006665"/>
                  <a:gd name="connsiteY338-23742" fmla="*/ 2447444 h 3006470"/>
                  <a:gd name="connsiteX339-23743" fmla="*/ 802724 w 6006665"/>
                  <a:gd name="connsiteY339-23744" fmla="*/ 2511073 h 3006470"/>
                  <a:gd name="connsiteX340-23745" fmla="*/ 798179 w 6006665"/>
                  <a:gd name="connsiteY340-23746" fmla="*/ 2554250 h 3006470"/>
                  <a:gd name="connsiteX341-23747" fmla="*/ 787406 w 6006665"/>
                  <a:gd name="connsiteY341-23748" fmla="*/ 2543477 h 3006470"/>
                  <a:gd name="connsiteX342-23749" fmla="*/ 786272 w 6006665"/>
                  <a:gd name="connsiteY342-23750" fmla="*/ 2554250 h 3006470"/>
                  <a:gd name="connsiteX343-23751" fmla="*/ 756063 w 6006665"/>
                  <a:gd name="connsiteY343-23752" fmla="*/ 2524040 h 3006470"/>
                  <a:gd name="connsiteX344-23753" fmla="*/ 732278 w 6006665"/>
                  <a:gd name="connsiteY344-23754" fmla="*/ 2581519 h 3006470"/>
                  <a:gd name="connsiteX345-23755" fmla="*/ 743640 w 6006665"/>
                  <a:gd name="connsiteY345-23756" fmla="*/ 2590609 h 3006470"/>
                  <a:gd name="connsiteX346-23757" fmla="*/ 723188 w 6006665"/>
                  <a:gd name="connsiteY346-23758" fmla="*/ 2633786 h 3006470"/>
                  <a:gd name="connsiteX347-23759" fmla="*/ 747026 w 6006665"/>
                  <a:gd name="connsiteY347-23760" fmla="*/ 2670627 h 3006470"/>
                  <a:gd name="connsiteX348-23761" fmla="*/ 763548 w 6006665"/>
                  <a:gd name="connsiteY348-23762" fmla="*/ 2667873 h 3006470"/>
                  <a:gd name="connsiteX349-23763" fmla="*/ 764871 w 6006665"/>
                  <a:gd name="connsiteY349-23764" fmla="*/ 2669637 h 3006470"/>
                  <a:gd name="connsiteX350-23765" fmla="*/ 775455 w 6006665"/>
                  <a:gd name="connsiteY350-23766" fmla="*/ 2667873 h 3006470"/>
                  <a:gd name="connsiteX351-23767" fmla="*/ 802724 w 6006665"/>
                  <a:gd name="connsiteY351-23768" fmla="*/ 2704232 h 3006470"/>
                  <a:gd name="connsiteX352-23769" fmla="*/ 798179 w 6006665"/>
                  <a:gd name="connsiteY352-23770" fmla="*/ 2731502 h 3006470"/>
                  <a:gd name="connsiteX353-23771" fmla="*/ 818632 w 6006665"/>
                  <a:gd name="connsiteY353-23772" fmla="*/ 2742864 h 3006470"/>
                  <a:gd name="connsiteX354-23773" fmla="*/ 802724 w 6006665"/>
                  <a:gd name="connsiteY354-23774" fmla="*/ 2774679 h 3006470"/>
                  <a:gd name="connsiteX355-23775" fmla="*/ 766365 w 6006665"/>
                  <a:gd name="connsiteY355-23776" fmla="*/ 2779224 h 3006470"/>
                  <a:gd name="connsiteX356-23777" fmla="*/ 727733 w 6006665"/>
                  <a:gd name="connsiteY356-23778" fmla="*/ 2838308 h 3006470"/>
                  <a:gd name="connsiteX357-23779" fmla="*/ 759548 w 6006665"/>
                  <a:gd name="connsiteY357-23780" fmla="*/ 2881485 h 3006470"/>
                  <a:gd name="connsiteX358-23781" fmla="*/ 759548 w 6006665"/>
                  <a:gd name="connsiteY358-23782" fmla="*/ 2920116 h 3006470"/>
                  <a:gd name="connsiteX359-23783" fmla="*/ 798179 w 6006665"/>
                  <a:gd name="connsiteY359-23784" fmla="*/ 2979201 h 3006470"/>
                  <a:gd name="connsiteX360-23785" fmla="*/ 775455 w 6006665"/>
                  <a:gd name="connsiteY360-23786" fmla="*/ 2995108 h 3006470"/>
                  <a:gd name="connsiteX361-23787" fmla="*/ 770910 w 6006665"/>
                  <a:gd name="connsiteY361-23788" fmla="*/ 3006470 h 3006470"/>
                  <a:gd name="connsiteX362-23789" fmla="*/ 759003 w 6006665"/>
                  <a:gd name="connsiteY362-23790" fmla="*/ 3006470 h 3006470"/>
                  <a:gd name="connsiteX363-23791" fmla="*/ 755003 w 6006665"/>
                  <a:gd name="connsiteY363-23792" fmla="*/ 3006470 h 3006470"/>
                  <a:gd name="connsiteX364-23793" fmla="*/ 743096 w 6006665"/>
                  <a:gd name="connsiteY364-23794" fmla="*/ 3006470 h 3006470"/>
                  <a:gd name="connsiteX365-23795" fmla="*/ 715826 w 6006665"/>
                  <a:gd name="connsiteY365-23796" fmla="*/ 2972383 h 3006470"/>
                  <a:gd name="connsiteX366-23797" fmla="*/ 704464 w 6006665"/>
                  <a:gd name="connsiteY366-23798" fmla="*/ 2972383 h 3006470"/>
                  <a:gd name="connsiteX367-23799" fmla="*/ 684012 w 6006665"/>
                  <a:gd name="connsiteY367-23800" fmla="*/ 2963293 h 3006470"/>
                  <a:gd name="connsiteX368-23801" fmla="*/ 672649 w 6006665"/>
                  <a:gd name="connsiteY368-23802" fmla="*/ 2940569 h 3006470"/>
                  <a:gd name="connsiteX369-23803" fmla="*/ 645222 w 6006665"/>
                  <a:gd name="connsiteY369-23804" fmla="*/ 2932732 h 3006470"/>
                  <a:gd name="connsiteX370-23805" fmla="*/ 625472 w 6006665"/>
                  <a:gd name="connsiteY370-23806" fmla="*/ 2936024 h 3006470"/>
                  <a:gd name="connsiteX371-23807" fmla="*/ 623771 w 6006665"/>
                  <a:gd name="connsiteY371-23808" fmla="*/ 2934323 h 3006470"/>
                  <a:gd name="connsiteX372-23809" fmla="*/ 613565 w 6006665"/>
                  <a:gd name="connsiteY372-23810" fmla="*/ 2936024 h 3006470"/>
                  <a:gd name="connsiteX373-23811" fmla="*/ 609020 w 6006665"/>
                  <a:gd name="connsiteY373-23812" fmla="*/ 2931479 h 3006470"/>
                  <a:gd name="connsiteX374-23813" fmla="*/ 559026 w 6006665"/>
                  <a:gd name="connsiteY374-23814" fmla="*/ 2904209 h 3006470"/>
                  <a:gd name="connsiteX375-23815" fmla="*/ 506760 w 6006665"/>
                  <a:gd name="connsiteY375-23816" fmla="*/ 2897392 h 3006470"/>
                  <a:gd name="connsiteX376-23817" fmla="*/ 483280 w 6006665"/>
                  <a:gd name="connsiteY376-23818" fmla="*/ 2890683 h 3006470"/>
                  <a:gd name="connsiteX377-23819" fmla="*/ 480035 w 6006665"/>
                  <a:gd name="connsiteY377-23820" fmla="*/ 2892847 h 3006470"/>
                  <a:gd name="connsiteX378-23821" fmla="*/ 475042 w 6006665"/>
                  <a:gd name="connsiteY378-23822" fmla="*/ 2888329 h 3006470"/>
                  <a:gd name="connsiteX379-23823" fmla="*/ 474945 w 6006665"/>
                  <a:gd name="connsiteY379-23824" fmla="*/ 2888302 h 3006470"/>
                  <a:gd name="connsiteX380-23825" fmla="*/ 468128 w 6006665"/>
                  <a:gd name="connsiteY380-23826" fmla="*/ 2892847 h 3006470"/>
                  <a:gd name="connsiteX381-23827" fmla="*/ 420406 w 6006665"/>
                  <a:gd name="connsiteY381-23828" fmla="*/ 2849670 h 3006470"/>
                  <a:gd name="connsiteX382-23829" fmla="*/ 381774 w 6006665"/>
                  <a:gd name="connsiteY382-23830" fmla="*/ 2833763 h 3006470"/>
                  <a:gd name="connsiteX383-23831" fmla="*/ 349960 w 6006665"/>
                  <a:gd name="connsiteY383-23832" fmla="*/ 2801948 h 3006470"/>
                  <a:gd name="connsiteX384-23833" fmla="*/ 377229 w 6006665"/>
                  <a:gd name="connsiteY384-23834" fmla="*/ 2795131 h 3006470"/>
                  <a:gd name="connsiteX385-23835" fmla="*/ 404499 w 6006665"/>
                  <a:gd name="connsiteY385-23836" fmla="*/ 2747409 h 3006470"/>
                  <a:gd name="connsiteX386-23837" fmla="*/ 388591 w 6006665"/>
                  <a:gd name="connsiteY386-23838" fmla="*/ 2731502 h 3006470"/>
                  <a:gd name="connsiteX387-23839" fmla="*/ 440858 w 6006665"/>
                  <a:gd name="connsiteY387-23840" fmla="*/ 2704232 h 3006470"/>
                  <a:gd name="connsiteX388-23841" fmla="*/ 440858 w 6006665"/>
                  <a:gd name="connsiteY388-23842" fmla="*/ 2701176 h 3006470"/>
                  <a:gd name="connsiteX389-23843" fmla="*/ 416406 w 6006665"/>
                  <a:gd name="connsiteY389-23844" fmla="*/ 2704232 h 3006470"/>
                  <a:gd name="connsiteX390-23845" fmla="*/ 416406 w 6006665"/>
                  <a:gd name="connsiteY390-23846" fmla="*/ 2702744 h 3006470"/>
                  <a:gd name="connsiteX391-23847" fmla="*/ 404499 w 6006665"/>
                  <a:gd name="connsiteY391-23848" fmla="*/ 2704232 h 3006470"/>
                  <a:gd name="connsiteX392-23849" fmla="*/ 404499 w 6006665"/>
                  <a:gd name="connsiteY392-23850" fmla="*/ 2683780 h 3006470"/>
                  <a:gd name="connsiteX393-23851" fmla="*/ 424951 w 6006665"/>
                  <a:gd name="connsiteY393-23852" fmla="*/ 2667873 h 3006470"/>
                  <a:gd name="connsiteX394-23853" fmla="*/ 463583 w 6006665"/>
                  <a:gd name="connsiteY394-23854" fmla="*/ 2661056 h 3006470"/>
                  <a:gd name="connsiteX395-23855" fmla="*/ 468128 w 6006665"/>
                  <a:gd name="connsiteY395-23856" fmla="*/ 2645148 h 3006470"/>
                  <a:gd name="connsiteX396-23857" fmla="*/ 456765 w 6006665"/>
                  <a:gd name="connsiteY396-23858" fmla="*/ 2613334 h 3006470"/>
                  <a:gd name="connsiteX397-23859" fmla="*/ 474945 w 6006665"/>
                  <a:gd name="connsiteY397-23860" fmla="*/ 2586064 h 3006470"/>
                  <a:gd name="connsiteX398-23861" fmla="*/ 474945 w 6006665"/>
                  <a:gd name="connsiteY398-23862" fmla="*/ 2565612 h 3006470"/>
                  <a:gd name="connsiteX399-23863" fmla="*/ 420406 w 6006665"/>
                  <a:gd name="connsiteY399-23864" fmla="*/ 2547432 h 3006470"/>
                  <a:gd name="connsiteX400-23865" fmla="*/ 409588 w 6006665"/>
                  <a:gd name="connsiteY400-23866" fmla="*/ 2547432 h 3006470"/>
                  <a:gd name="connsiteX401-23867" fmla="*/ 397681 w 6006665"/>
                  <a:gd name="connsiteY401-23868" fmla="*/ 2547432 h 3006470"/>
                  <a:gd name="connsiteX402-23869" fmla="*/ 379485 w 6006665"/>
                  <a:gd name="connsiteY402-23870" fmla="*/ 2525193 h 3006470"/>
                  <a:gd name="connsiteX403-23871" fmla="*/ 357322 w 6006665"/>
                  <a:gd name="connsiteY403-23872" fmla="*/ 2531525 h 3006470"/>
                  <a:gd name="connsiteX404-23873" fmla="*/ 352842 w 6006665"/>
                  <a:gd name="connsiteY404-23874" fmla="*/ 2529403 h 3006470"/>
                  <a:gd name="connsiteX405-23875" fmla="*/ 345415 w 6006665"/>
                  <a:gd name="connsiteY405-23876" fmla="*/ 2531525 h 3006470"/>
                  <a:gd name="connsiteX406-23877" fmla="*/ 302238 w 6006665"/>
                  <a:gd name="connsiteY406-23878" fmla="*/ 2511073 h 3006470"/>
                  <a:gd name="connsiteX407-23879" fmla="*/ 302238 w 6006665"/>
                  <a:gd name="connsiteY407-23880" fmla="*/ 2499711 h 3006470"/>
                  <a:gd name="connsiteX408-23881" fmla="*/ 286331 w 6006665"/>
                  <a:gd name="connsiteY408-23882" fmla="*/ 2472441 h 3006470"/>
                  <a:gd name="connsiteX409-23883" fmla="*/ 270968 w 6006665"/>
                  <a:gd name="connsiteY409-23884" fmla="*/ 2472441 h 3006470"/>
                  <a:gd name="connsiteX410-23885" fmla="*/ 259061 w 6006665"/>
                  <a:gd name="connsiteY410-23886" fmla="*/ 2472441 h 3006470"/>
                  <a:gd name="connsiteX411-23887" fmla="*/ 254516 w 6006665"/>
                  <a:gd name="connsiteY411-23888" fmla="*/ 2456534 h 3006470"/>
                  <a:gd name="connsiteX412-23889" fmla="*/ 263606 w 6006665"/>
                  <a:gd name="connsiteY412-23890" fmla="*/ 2440627 h 3006470"/>
                  <a:gd name="connsiteX413-23891" fmla="*/ 243991 w 6006665"/>
                  <a:gd name="connsiteY413-23892" fmla="*/ 2410114 h 3006470"/>
                  <a:gd name="connsiteX414-23893" fmla="*/ 216429 w 6006665"/>
                  <a:gd name="connsiteY414-23894" fmla="*/ 2413357 h 3006470"/>
                  <a:gd name="connsiteX415-23895" fmla="*/ 212956 w 6006665"/>
                  <a:gd name="connsiteY415-23896" fmla="*/ 2412365 h 3006470"/>
                  <a:gd name="connsiteX416-23897" fmla="*/ 204522 w 6006665"/>
                  <a:gd name="connsiteY416-23898" fmla="*/ 2413357 h 3006470"/>
                  <a:gd name="connsiteX417-23899" fmla="*/ 199623 w 6006665"/>
                  <a:gd name="connsiteY417-23900" fmla="*/ 2411957 h 3006470"/>
                  <a:gd name="connsiteX418-23901" fmla="*/ 195977 w 6006665"/>
                  <a:gd name="connsiteY418-23902" fmla="*/ 2424719 h 3006470"/>
                  <a:gd name="connsiteX419-23903" fmla="*/ 184968 w 6006665"/>
                  <a:gd name="connsiteY419-23904" fmla="*/ 2421574 h 3006470"/>
                  <a:gd name="connsiteX420-23905" fmla="*/ 184070 w 6006665"/>
                  <a:gd name="connsiteY420-23906" fmla="*/ 2424719 h 3006470"/>
                  <a:gd name="connsiteX421-23907" fmla="*/ 168163 w 6006665"/>
                  <a:gd name="connsiteY421-23908" fmla="*/ 2420184 h 3006470"/>
                  <a:gd name="connsiteX422-23909" fmla="*/ 156800 w 6006665"/>
                  <a:gd name="connsiteY422-23910" fmla="*/ 2381542 h 3006470"/>
                  <a:gd name="connsiteX423-23911" fmla="*/ 152255 w 6006665"/>
                  <a:gd name="connsiteY423-23912" fmla="*/ 2365635 h 3006470"/>
                  <a:gd name="connsiteX424-23913" fmla="*/ 156800 w 6006665"/>
                  <a:gd name="connsiteY424-23914" fmla="*/ 2361090 h 3006470"/>
                  <a:gd name="connsiteX425-23915" fmla="*/ 168707 w 6006665"/>
                  <a:gd name="connsiteY425-23916" fmla="*/ 2361090 h 3006470"/>
                  <a:gd name="connsiteX426-23917" fmla="*/ 188615 w 6006665"/>
                  <a:gd name="connsiteY426-23918" fmla="*/ 2361090 h 3006470"/>
                  <a:gd name="connsiteX427-23919" fmla="*/ 199977 w 6006665"/>
                  <a:gd name="connsiteY427-23920" fmla="*/ 2349728 h 3006470"/>
                  <a:gd name="connsiteX428-23921" fmla="*/ 188615 w 6006665"/>
                  <a:gd name="connsiteY428-23922" fmla="*/ 2327003 h 3006470"/>
                  <a:gd name="connsiteX429-23923" fmla="*/ 168163 w 6006665"/>
                  <a:gd name="connsiteY429-23924" fmla="*/ 2317914 h 3006470"/>
                  <a:gd name="connsiteX430-23925" fmla="*/ 168163 w 6006665"/>
                  <a:gd name="connsiteY430-23926" fmla="*/ 2311096 h 3006470"/>
                  <a:gd name="connsiteX431-23927" fmla="*/ 152255 w 6006665"/>
                  <a:gd name="connsiteY431-23928" fmla="*/ 2295189 h 3006470"/>
                  <a:gd name="connsiteX432-23929" fmla="*/ 129531 w 6006665"/>
                  <a:gd name="connsiteY432-23930" fmla="*/ 2258829 h 3006470"/>
                  <a:gd name="connsiteX433-23931" fmla="*/ 140893 w 6006665"/>
                  <a:gd name="connsiteY433-23932" fmla="*/ 2236105 h 3006470"/>
                  <a:gd name="connsiteX434-23933" fmla="*/ 136348 w 6006665"/>
                  <a:gd name="connsiteY434-23934" fmla="*/ 2208835 h 3006470"/>
                  <a:gd name="connsiteX435-23935" fmla="*/ 103789 w 6006665"/>
                  <a:gd name="connsiteY435-23936" fmla="*/ 2195428 h 3006470"/>
                  <a:gd name="connsiteX436-23937" fmla="*/ 93716 w 6006665"/>
                  <a:gd name="connsiteY436-23938" fmla="*/ 2199745 h 3006470"/>
                  <a:gd name="connsiteX437-23939" fmla="*/ 91868 w 6006665"/>
                  <a:gd name="connsiteY437-23940" fmla="*/ 2195434 h 3006470"/>
                  <a:gd name="connsiteX438-23941" fmla="*/ 81809 w 6006665"/>
                  <a:gd name="connsiteY438-23942" fmla="*/ 2199745 h 3006470"/>
                  <a:gd name="connsiteX439-23943" fmla="*/ 74992 w 6006665"/>
                  <a:gd name="connsiteY439-23944" fmla="*/ 2183838 h 3006470"/>
                  <a:gd name="connsiteX440-23945" fmla="*/ 34087 w 6006665"/>
                  <a:gd name="connsiteY440-23946" fmla="*/ 2172476 h 3006470"/>
                  <a:gd name="connsiteX441-23947" fmla="*/ 22725 w 6006665"/>
                  <a:gd name="connsiteY441-23948" fmla="*/ 2129299 h 3006470"/>
                  <a:gd name="connsiteX442-23949" fmla="*/ 22725 w 6006665"/>
                  <a:gd name="connsiteY442-23950" fmla="*/ 2097484 h 3006470"/>
                  <a:gd name="connsiteX443-23951" fmla="*/ 0 w 6006665"/>
                  <a:gd name="connsiteY443-23952" fmla="*/ 2081577 h 3006470"/>
                  <a:gd name="connsiteX444-23953" fmla="*/ 15907 w 6006665"/>
                  <a:gd name="connsiteY444-23954" fmla="*/ 2058853 h 3006470"/>
                  <a:gd name="connsiteX445-23955" fmla="*/ 6818 w 6006665"/>
                  <a:gd name="connsiteY445-23956" fmla="*/ 1995224 h 3006470"/>
                  <a:gd name="connsiteX446-23957" fmla="*/ 34087 w 6006665"/>
                  <a:gd name="connsiteY446-23958" fmla="*/ 1952047 h 3006470"/>
                  <a:gd name="connsiteX447-23959" fmla="*/ 27270 w 6006665"/>
                  <a:gd name="connsiteY447-23960" fmla="*/ 1940685 h 3006470"/>
                  <a:gd name="connsiteX448-23961" fmla="*/ 70447 w 6006665"/>
                  <a:gd name="connsiteY448-23962" fmla="*/ 1902053 h 3006470"/>
                  <a:gd name="connsiteX449-23963" fmla="*/ 27270 w 6006665"/>
                  <a:gd name="connsiteY449-23964" fmla="*/ 1865693 h 3006470"/>
                  <a:gd name="connsiteX450-23965" fmla="*/ 109078 w 6006665"/>
                  <a:gd name="connsiteY450-23966" fmla="*/ 1767977 h 3006470"/>
                  <a:gd name="connsiteX451-23967" fmla="*/ 145438 w 6006665"/>
                  <a:gd name="connsiteY451-23968" fmla="*/ 1724800 h 3006470"/>
                  <a:gd name="connsiteX452-23969" fmla="*/ 156800 w 6006665"/>
                  <a:gd name="connsiteY452-23970" fmla="*/ 1681624 h 3006470"/>
                  <a:gd name="connsiteX453-23971" fmla="*/ 102261 w 6006665"/>
                  <a:gd name="connsiteY453-23972" fmla="*/ 1629357 h 3006470"/>
                  <a:gd name="connsiteX454-23973" fmla="*/ 118168 w 6006665"/>
                  <a:gd name="connsiteY454-23974" fmla="*/ 1574818 h 3006470"/>
                  <a:gd name="connsiteX455-23975" fmla="*/ 86354 w 6006665"/>
                  <a:gd name="connsiteY455-23976" fmla="*/ 1511189 h 3006470"/>
                  <a:gd name="connsiteX456-23977" fmla="*/ 109078 w 6006665"/>
                  <a:gd name="connsiteY456-23978" fmla="*/ 1436197 h 3006470"/>
                  <a:gd name="connsiteX457-23979" fmla="*/ 70447 w 6006665"/>
                  <a:gd name="connsiteY457-23980" fmla="*/ 1333936 h 3006470"/>
                  <a:gd name="connsiteX458-23981" fmla="*/ 102261 w 6006665"/>
                  <a:gd name="connsiteY458-23982" fmla="*/ 1263490 h 3006470"/>
                  <a:gd name="connsiteX459-23983" fmla="*/ 43177 w 6006665"/>
                  <a:gd name="connsiteY459-23984" fmla="*/ 1197589 h 3006470"/>
                  <a:gd name="connsiteX460-23985" fmla="*/ 49994 w 6006665"/>
                  <a:gd name="connsiteY460-23986" fmla="*/ 1122597 h 3006470"/>
                  <a:gd name="connsiteX461-23987" fmla="*/ 81809 w 6006665"/>
                  <a:gd name="connsiteY461-23988" fmla="*/ 1118052 h 3006470"/>
                  <a:gd name="connsiteX462-23989" fmla="*/ 145438 w 6006665"/>
                  <a:gd name="connsiteY462-23990" fmla="*/ 1074876 h 3006470"/>
                  <a:gd name="connsiteX463-23991" fmla="*/ 184070 w 6006665"/>
                  <a:gd name="connsiteY463-23992" fmla="*/ 1036244 h 3006470"/>
                  <a:gd name="connsiteX464-23993" fmla="*/ 189699 w 6006665"/>
                  <a:gd name="connsiteY464-23994" fmla="*/ 1042522 h 3006470"/>
                  <a:gd name="connsiteX465-23995" fmla="*/ 195977 w 6006665"/>
                  <a:gd name="connsiteY465-23996" fmla="*/ 1036244 h 3006470"/>
                  <a:gd name="connsiteX466-23997" fmla="*/ 255061 w 6006665"/>
                  <a:gd name="connsiteY466-23998" fmla="*/ 1102145 h 3006470"/>
                  <a:gd name="connsiteX467-23999" fmla="*/ 350504 w 6006665"/>
                  <a:gd name="connsiteY467-24000" fmla="*/ 1122597 h 3006470"/>
                  <a:gd name="connsiteX468-24001" fmla="*/ 491397 w 6006665"/>
                  <a:gd name="connsiteY468-24002" fmla="*/ 1236221 h 3006470"/>
                  <a:gd name="connsiteX469-24003" fmla="*/ 523211 w 6006665"/>
                  <a:gd name="connsiteY469-24004" fmla="*/ 1283942 h 3006470"/>
                  <a:gd name="connsiteX470-24005" fmla="*/ 523211 w 6006665"/>
                  <a:gd name="connsiteY470-24006" fmla="*/ 1343026 h 3006470"/>
                  <a:gd name="connsiteX471-24007" fmla="*/ 486852 w 6006665"/>
                  <a:gd name="connsiteY471-24008" fmla="*/ 1397565 h 3006470"/>
                  <a:gd name="connsiteX472-24009" fmla="*/ 420951 w 6006665"/>
                  <a:gd name="connsiteY472-24010" fmla="*/ 1418018 h 3006470"/>
                  <a:gd name="connsiteX473-24011" fmla="*/ 415909 w 6006665"/>
                  <a:gd name="connsiteY473-24012" fmla="*/ 1415887 h 3006470"/>
                  <a:gd name="connsiteX474-24013" fmla="*/ 409044 w 6006665"/>
                  <a:gd name="connsiteY474-24014" fmla="*/ 1418018 h 3006470"/>
                  <a:gd name="connsiteX475-24015" fmla="*/ 252950 w 6006665"/>
                  <a:gd name="connsiteY475-24016" fmla="*/ 1352062 h 3006470"/>
                  <a:gd name="connsiteX476-24017" fmla="*/ 232336 w 6006665"/>
                  <a:gd name="connsiteY476-24018" fmla="*/ 1358934 h 3006470"/>
                  <a:gd name="connsiteX477-24019" fmla="*/ 291420 w 6006665"/>
                  <a:gd name="connsiteY477-24020" fmla="*/ 1429380 h 3006470"/>
                  <a:gd name="connsiteX478-24021" fmla="*/ 291420 w 6006665"/>
                  <a:gd name="connsiteY478-24022" fmla="*/ 1468012 h 3006470"/>
                  <a:gd name="connsiteX479-24023" fmla="*/ 298238 w 6006665"/>
                  <a:gd name="connsiteY479-24024" fmla="*/ 1554366 h 3006470"/>
                  <a:gd name="connsiteX480-24025" fmla="*/ 345959 w 6006665"/>
                  <a:gd name="connsiteY480-24026" fmla="*/ 1586180 h 3006470"/>
                  <a:gd name="connsiteX481-24027" fmla="*/ 362087 w 6006665"/>
                  <a:gd name="connsiteY481-24028" fmla="*/ 1595588 h 3006470"/>
                  <a:gd name="connsiteX482-24029" fmla="*/ 365867 w 6006665"/>
                  <a:gd name="connsiteY482-24030" fmla="*/ 1563455 h 3006470"/>
                  <a:gd name="connsiteX483-24031" fmla="*/ 345415 w 6006665"/>
                  <a:gd name="connsiteY483-24032" fmla="*/ 1527096 h 3006470"/>
                  <a:gd name="connsiteX484-24033" fmla="*/ 365867 w 6006665"/>
                  <a:gd name="connsiteY484-24034" fmla="*/ 1495281 h 3006470"/>
                  <a:gd name="connsiteX485-24035" fmla="*/ 374560 w 6006665"/>
                  <a:gd name="connsiteY485-24036" fmla="*/ 1500280 h 3006470"/>
                  <a:gd name="connsiteX486-24037" fmla="*/ 377774 w 6006665"/>
                  <a:gd name="connsiteY486-24038" fmla="*/ 1495281 h 3006470"/>
                  <a:gd name="connsiteX487-24039" fmla="*/ 461933 w 6006665"/>
                  <a:gd name="connsiteY487-24040" fmla="*/ 1543673 h 3006470"/>
                  <a:gd name="connsiteX488-24041" fmla="*/ 484035 w 6006665"/>
                  <a:gd name="connsiteY488-24042" fmla="*/ 1527096 h 3006470"/>
                  <a:gd name="connsiteX489-24043" fmla="*/ 463583 w 6006665"/>
                  <a:gd name="connsiteY489-24044" fmla="*/ 1461194 h 3006470"/>
                  <a:gd name="connsiteX490-24045" fmla="*/ 549936 w 6006665"/>
                  <a:gd name="connsiteY490-24046" fmla="*/ 1374841 h 3006470"/>
                  <a:gd name="connsiteX491-24047" fmla="*/ 559742 w 6006665"/>
                  <a:gd name="connsiteY491-24048" fmla="*/ 1376942 h 3006470"/>
                  <a:gd name="connsiteX492-24049" fmla="*/ 561843 w 6006665"/>
                  <a:gd name="connsiteY492-24050" fmla="*/ 1374841 h 3006470"/>
                  <a:gd name="connsiteX493-24051" fmla="*/ 593658 w 6006665"/>
                  <a:gd name="connsiteY493-24052" fmla="*/ 1381658 h 3006470"/>
                  <a:gd name="connsiteX494-24053" fmla="*/ 620945 w 6006665"/>
                  <a:gd name="connsiteY494-24054" fmla="*/ 1405535 h 3006470"/>
                  <a:gd name="connsiteX495-24055" fmla="*/ 640835 w 6006665"/>
                  <a:gd name="connsiteY495-24056" fmla="*/ 1349844 h 3006470"/>
                  <a:gd name="connsiteX496-24057" fmla="*/ 609020 w 6006665"/>
                  <a:gd name="connsiteY496-24058" fmla="*/ 1295305 h 3006470"/>
                  <a:gd name="connsiteX497-24059" fmla="*/ 624928 w 6006665"/>
                  <a:gd name="connsiteY497-24060" fmla="*/ 1236221 h 3006470"/>
                  <a:gd name="connsiteX498-24061" fmla="*/ 597658 w 6006665"/>
                  <a:gd name="connsiteY498-24062" fmla="*/ 1177136 h 3006470"/>
                  <a:gd name="connsiteX499-24063" fmla="*/ 611562 w 6006665"/>
                  <a:gd name="connsiteY499-24064" fmla="*/ 1181462 h 3006470"/>
                  <a:gd name="connsiteX500-24065" fmla="*/ 609565 w 6006665"/>
                  <a:gd name="connsiteY500-24066" fmla="*/ 1177136 h 3006470"/>
                  <a:gd name="connsiteX501-24067" fmla="*/ 711826 w 6006665"/>
                  <a:gd name="connsiteY501-24068" fmla="*/ 1208951 h 3006470"/>
                  <a:gd name="connsiteX502-24069" fmla="*/ 732278 w 6006665"/>
                  <a:gd name="connsiteY502-24070" fmla="*/ 1263490 h 3006470"/>
                  <a:gd name="connsiteX503-24071" fmla="*/ 684556 w 6006665"/>
                  <a:gd name="connsiteY503-24072" fmla="*/ 1274852 h 3006470"/>
                  <a:gd name="connsiteX504-24073" fmla="*/ 684556 w 6006665"/>
                  <a:gd name="connsiteY504-24074" fmla="*/ 1327119 h 3006470"/>
                  <a:gd name="connsiteX505-24075" fmla="*/ 713309 w 6006665"/>
                  <a:gd name="connsiteY505-24076" fmla="*/ 1355872 h 3006470"/>
                  <a:gd name="connsiteX506-24077" fmla="*/ 763548 w 6006665"/>
                  <a:gd name="connsiteY506-24078" fmla="*/ 1338481 h 3006470"/>
                  <a:gd name="connsiteX507-24079" fmla="*/ 770365 w 6006665"/>
                  <a:gd name="connsiteY507-24080" fmla="*/ 1279397 h 3006470"/>
                  <a:gd name="connsiteX508-24081" fmla="*/ 845357 w 6006665"/>
                  <a:gd name="connsiteY508-24082" fmla="*/ 1231676 h 3006470"/>
                  <a:gd name="connsiteX509-24083" fmla="*/ 972614 w 6006665"/>
                  <a:gd name="connsiteY509-24084" fmla="*/ 1145322 h 3006470"/>
                  <a:gd name="connsiteX510-24085" fmla="*/ 982566 w 6006665"/>
                  <a:gd name="connsiteY510-24086" fmla="*/ 1146649 h 3006470"/>
                  <a:gd name="connsiteX511-24087" fmla="*/ 984521 w 6006665"/>
                  <a:gd name="connsiteY511-24088" fmla="*/ 1145322 h 3006470"/>
                  <a:gd name="connsiteX512-24089" fmla="*/ 1018608 w 6006665"/>
                  <a:gd name="connsiteY512-24090" fmla="*/ 1149867 h 3006470"/>
                  <a:gd name="connsiteX513-24091" fmla="*/ 979977 w 6006665"/>
                  <a:gd name="connsiteY513-24092" fmla="*/ 1213496 h 3006470"/>
                  <a:gd name="connsiteX514-24093" fmla="*/ 1012666 w 6006665"/>
                  <a:gd name="connsiteY514-24094" fmla="*/ 1218657 h 3006470"/>
                  <a:gd name="connsiteX515-24095" fmla="*/ 1038516 w 6006665"/>
                  <a:gd name="connsiteY515-24096" fmla="*/ 1188499 h 3006470"/>
                  <a:gd name="connsiteX516-24097" fmla="*/ 1050423 w 6006665"/>
                  <a:gd name="connsiteY516-24098" fmla="*/ 1188499 h 3006470"/>
                  <a:gd name="connsiteX517-24099" fmla="*/ 1108962 w 6006665"/>
                  <a:gd name="connsiteY517-24100" fmla="*/ 1188499 h 3006470"/>
                  <a:gd name="connsiteX518-24101" fmla="*/ 1161229 w 6006665"/>
                  <a:gd name="connsiteY518-24102" fmla="*/ 1145322 h 3006470"/>
                  <a:gd name="connsiteX519-24103" fmla="*/ 1165711 w 6006665"/>
                  <a:gd name="connsiteY519-24104" fmla="*/ 1151456 h 3006470"/>
                  <a:gd name="connsiteX520-24105" fmla="*/ 1173136 w 6006665"/>
                  <a:gd name="connsiteY520-24106" fmla="*/ 1145322 h 3006470"/>
                  <a:gd name="connsiteX521-24107" fmla="*/ 1210035 w 6006665"/>
                  <a:gd name="connsiteY521-24108" fmla="*/ 1195815 h 3006470"/>
                  <a:gd name="connsiteX522-24109" fmla="*/ 1247583 w 6006665"/>
                  <a:gd name="connsiteY522-24110" fmla="*/ 1138505 h 3006470"/>
                  <a:gd name="connsiteX523-24111" fmla="*/ 1211223 w 6006665"/>
                  <a:gd name="connsiteY523-24112" fmla="*/ 1079421 h 3006470"/>
                  <a:gd name="connsiteX524-24113" fmla="*/ 1227130 w 6006665"/>
                  <a:gd name="connsiteY524-24114" fmla="*/ 1043061 h 3006470"/>
                  <a:gd name="connsiteX525-24115" fmla="*/ 1237665 w 6006665"/>
                  <a:gd name="connsiteY525-24116" fmla="*/ 1046199 h 3006470"/>
                  <a:gd name="connsiteX526-24117" fmla="*/ 1239037 w 6006665"/>
                  <a:gd name="connsiteY526-24118" fmla="*/ 1043061 h 3006470"/>
                  <a:gd name="connsiteX527-24119" fmla="*/ 1345843 w 6006665"/>
                  <a:gd name="connsiteY527-24120" fmla="*/ 1074876 h 3006470"/>
                  <a:gd name="connsiteX528-24121" fmla="*/ 1400382 w 6006665"/>
                  <a:gd name="connsiteY528-24122" fmla="*/ 1106690 h 3006470"/>
                  <a:gd name="connsiteX529-24123" fmla="*/ 1519756 w 6006665"/>
                  <a:gd name="connsiteY529-24124" fmla="*/ 1213274 h 3006470"/>
                  <a:gd name="connsiteX530-24125" fmla="*/ 1543003 w 6006665"/>
                  <a:gd name="connsiteY530-24126" fmla="*/ 1172592 h 3006470"/>
                  <a:gd name="connsiteX531-24127" fmla="*/ 1506643 w 6006665"/>
                  <a:gd name="connsiteY531-24128" fmla="*/ 1118052 h 3006470"/>
                  <a:gd name="connsiteX532-24129" fmla="*/ 1506643 w 6006665"/>
                  <a:gd name="connsiteY532-24130" fmla="*/ 1095328 h 3006470"/>
                  <a:gd name="connsiteX533-24131" fmla="*/ 1463467 w 6006665"/>
                  <a:gd name="connsiteY533-24132" fmla="*/ 1086238 h 3006470"/>
                  <a:gd name="connsiteX534-24133" fmla="*/ 1472556 w 6006665"/>
                  <a:gd name="connsiteY534-24134" fmla="*/ 1036244 h 3006470"/>
                  <a:gd name="connsiteX535-24135" fmla="*/ 1452104 w 6006665"/>
                  <a:gd name="connsiteY535-24136" fmla="*/ 949890 h 3006470"/>
                  <a:gd name="connsiteX536-24137" fmla="*/ 1452104 w 6006665"/>
                  <a:gd name="connsiteY536-24138" fmla="*/ 913531 h 3006470"/>
                  <a:gd name="connsiteX537-24139" fmla="*/ 1522551 w 6006665"/>
                  <a:gd name="connsiteY537-24140" fmla="*/ 811270 h 3006470"/>
                  <a:gd name="connsiteX538-24141" fmla="*/ 1543003 w 6006665"/>
                  <a:gd name="connsiteY538-24142" fmla="*/ 697647 h 3006470"/>
                  <a:gd name="connsiteX539-24143" fmla="*/ 1570272 w 6006665"/>
                  <a:gd name="connsiteY539-24144" fmla="*/ 677194 h 3006470"/>
                  <a:gd name="connsiteX540-24145" fmla="*/ 1578688 w 6006665"/>
                  <a:gd name="connsiteY540-24146" fmla="*/ 679813 h 3006470"/>
                  <a:gd name="connsiteX541-24147" fmla="*/ 1582179 w 6006665"/>
                  <a:gd name="connsiteY541-24148" fmla="*/ 677194 h 3006470"/>
                  <a:gd name="connsiteX542-24149" fmla="*/ 1684440 w 6006665"/>
                  <a:gd name="connsiteY542-24150" fmla="*/ 709009 h 3006470"/>
                  <a:gd name="connsiteX543-24151" fmla="*/ 1688985 w 6006665"/>
                  <a:gd name="connsiteY543-24152" fmla="*/ 779455 h 3006470"/>
                  <a:gd name="connsiteX544-24153" fmla="*/ 1652625 w 6006665"/>
                  <a:gd name="connsiteY544-24154" fmla="*/ 870354 h 3006470"/>
                  <a:gd name="connsiteX545-24155" fmla="*/ 1679895 w 6006665"/>
                  <a:gd name="connsiteY545-24156" fmla="*/ 908986 h 3006470"/>
                  <a:gd name="connsiteX546-24157" fmla="*/ 1688985 w 6006665"/>
                  <a:gd name="connsiteY546-24158" fmla="*/ 983977 h 3006470"/>
                  <a:gd name="connsiteX547-24159" fmla="*/ 1679895 w 6006665"/>
                  <a:gd name="connsiteY547-24160" fmla="*/ 1129415 h 3006470"/>
                  <a:gd name="connsiteX548-24161" fmla="*/ 1723072 w 6006665"/>
                  <a:gd name="connsiteY548-24162" fmla="*/ 1193044 h 3006470"/>
                  <a:gd name="connsiteX549-24163" fmla="*/ 1704892 w 6006665"/>
                  <a:gd name="connsiteY549-24164" fmla="*/ 1256673 h 3006470"/>
                  <a:gd name="connsiteX550-24165" fmla="*/ 1636718 w 6006665"/>
                  <a:gd name="connsiteY550-24166" fmla="*/ 1393021 h 3006470"/>
                  <a:gd name="connsiteX551-24167" fmla="*/ 1662494 w 6006665"/>
                  <a:gd name="connsiteY551-24168" fmla="*/ 1399465 h 3006470"/>
                  <a:gd name="connsiteX552-24169" fmla="*/ 1677078 w 6006665"/>
                  <a:gd name="connsiteY552-24170" fmla="*/ 1370296 h 3006470"/>
                  <a:gd name="connsiteX553-24171" fmla="*/ 1720255 w 6006665"/>
                  <a:gd name="connsiteY553-24172" fmla="*/ 1349844 h 3006470"/>
                  <a:gd name="connsiteX554-24173" fmla="*/ 1731617 w 6006665"/>
                  <a:gd name="connsiteY554-24174" fmla="*/ 1299850 h 3006470"/>
                  <a:gd name="connsiteX555-24175" fmla="*/ 1758887 w 6006665"/>
                  <a:gd name="connsiteY555-24176" fmla="*/ 1256673 h 3006470"/>
                  <a:gd name="connsiteX556-24177" fmla="*/ 1736162 w 6006665"/>
                  <a:gd name="connsiteY556-24178" fmla="*/ 1197589 h 3006470"/>
                  <a:gd name="connsiteX557-24179" fmla="*/ 1758887 w 6006665"/>
                  <a:gd name="connsiteY557-24180" fmla="*/ 1133960 h 3006470"/>
                  <a:gd name="connsiteX558-24181" fmla="*/ 1715710 w 6006665"/>
                  <a:gd name="connsiteY558-24182" fmla="*/ 1122597 h 3006470"/>
                  <a:gd name="connsiteX559-24183" fmla="*/ 1704347 w 6006665"/>
                  <a:gd name="connsiteY559-24184" fmla="*/ 1070331 h 3006470"/>
                  <a:gd name="connsiteX560-24185" fmla="*/ 1736162 w 6006665"/>
                  <a:gd name="connsiteY560-24186" fmla="*/ 961252 h 3006470"/>
                  <a:gd name="connsiteX561-24187" fmla="*/ 1688440 w 6006665"/>
                  <a:gd name="connsiteY561-24188" fmla="*/ 865809 h 3006470"/>
                  <a:gd name="connsiteX562-24189" fmla="*/ 1752069 w 6006665"/>
                  <a:gd name="connsiteY562-24190" fmla="*/ 788545 h 3006470"/>
                  <a:gd name="connsiteX563-24191" fmla="*/ 1747524 w 6006665"/>
                  <a:gd name="connsiteY563-24192" fmla="*/ 704464 h 3006470"/>
                  <a:gd name="connsiteX564-24193" fmla="*/ 1763431 w 6006665"/>
                  <a:gd name="connsiteY564-24194" fmla="*/ 697647 h 3006470"/>
                  <a:gd name="connsiteX565-24195" fmla="*/ 1764877 w 6006665"/>
                  <a:gd name="connsiteY565-24196" fmla="*/ 702130 h 3006470"/>
                  <a:gd name="connsiteX566-24197" fmla="*/ 1775339 w 6006665"/>
                  <a:gd name="connsiteY566-24198" fmla="*/ 697647 h 3006470"/>
                  <a:gd name="connsiteX567-24199" fmla="*/ 1798063 w 6006665"/>
                  <a:gd name="connsiteY567-24200" fmla="*/ 768093 h 3006470"/>
                  <a:gd name="connsiteX568-24201" fmla="*/ 1791454 w 6006665"/>
                  <a:gd name="connsiteY568-24202" fmla="*/ 815304 h 3006470"/>
                  <a:gd name="connsiteX569-24203" fmla="*/ 1854330 w 6006665"/>
                  <a:gd name="connsiteY569-24204" fmla="*/ 772638 h 3006470"/>
                  <a:gd name="connsiteX570-24205" fmla="*/ 1931594 w 6006665"/>
                  <a:gd name="connsiteY570-24206" fmla="*/ 763548 h 3006470"/>
                  <a:gd name="connsiteX571-24207" fmla="*/ 1932772 w 6006665"/>
                  <a:gd name="connsiteY571-24208" fmla="*/ 764810 h 3006470"/>
                  <a:gd name="connsiteX572-24209" fmla="*/ 1943501 w 6006665"/>
                  <a:gd name="connsiteY572-24210" fmla="*/ 763548 h 3006470"/>
                  <a:gd name="connsiteX573-24211" fmla="*/ 1988608 w 6006665"/>
                  <a:gd name="connsiteY573-24212" fmla="*/ 811877 h 3006470"/>
                  <a:gd name="connsiteX574-24213" fmla="*/ 1963408 w 6006665"/>
                  <a:gd name="connsiteY574-24214" fmla="*/ 736278 h 3006470"/>
                  <a:gd name="connsiteX575-24215" fmla="*/ 1963408 w 6006665"/>
                  <a:gd name="connsiteY575-24216" fmla="*/ 595386 h 3006470"/>
                  <a:gd name="connsiteX576-24217" fmla="*/ 2027037 w 6006665"/>
                  <a:gd name="connsiteY576-24218" fmla="*/ 574934 h 3006470"/>
                  <a:gd name="connsiteX577-24219" fmla="*/ 2037269 w 6006665"/>
                  <a:gd name="connsiteY577-24220" fmla="*/ 575472 h 3006470"/>
                  <a:gd name="connsiteX578-24221" fmla="*/ 2038944 w 6006665"/>
                  <a:gd name="connsiteY578-24222" fmla="*/ 574934 h 3006470"/>
                  <a:gd name="connsiteX579-24223" fmla="*/ 2115414 w 6006665"/>
                  <a:gd name="connsiteY579-24224" fmla="*/ 578958 h 3006470"/>
                  <a:gd name="connsiteX580-24225" fmla="*/ 2192927 w 6006665"/>
                  <a:gd name="connsiteY580-24226" fmla="*/ 559026 h 3006470"/>
                  <a:gd name="connsiteX581-24227" fmla="*/ 2167930 w 6006665"/>
                  <a:gd name="connsiteY581-24228" fmla="*/ 493125 h 3006470"/>
                  <a:gd name="connsiteX582-24229" fmla="*/ 2204289 w 6006665"/>
                  <a:gd name="connsiteY582-24230" fmla="*/ 402226 h 3006470"/>
                  <a:gd name="connsiteX583-24231" fmla="*/ 2247466 w 6006665"/>
                  <a:gd name="connsiteY583-24232" fmla="*/ 397681 h 3006470"/>
                  <a:gd name="connsiteX584-24233" fmla="*/ 2317913 w 6006665"/>
                  <a:gd name="connsiteY584-24234" fmla="*/ 322690 h 3006470"/>
                  <a:gd name="connsiteX585-24235" fmla="*/ 2420183 w 6006665"/>
                  <a:gd name="connsiteY585-24236" fmla="*/ 304510 h 3006470"/>
                  <a:gd name="connsiteX586-24237" fmla="*/ 2429263 w 6006665"/>
                  <a:gd name="connsiteY586-24238" fmla="*/ 263606 h 3006470"/>
                  <a:gd name="connsiteX587-24239" fmla="*/ 2526979 w 6006665"/>
                  <a:gd name="connsiteY587-24240" fmla="*/ 252244 h 3006470"/>
                  <a:gd name="connsiteX588-24241" fmla="*/ 2528058 w 6006665"/>
                  <a:gd name="connsiteY588-24242" fmla="*/ 253503 h 3006470"/>
                  <a:gd name="connsiteX589-24243" fmla="*/ 2538886 w 6006665"/>
                  <a:gd name="connsiteY589-24244" fmla="*/ 252244 h 3006470"/>
                  <a:gd name="connsiteX590-24245" fmla="*/ 2560820 w 6006665"/>
                  <a:gd name="connsiteY590-24246" fmla="*/ 277833 h 3006470"/>
                  <a:gd name="connsiteX591-24247" fmla="*/ 2640602 w 6006665"/>
                  <a:gd name="connsiteY591-24248" fmla="*/ 202249 h 3006470"/>
                  <a:gd name="connsiteX592-24249" fmla="*/ 2652509 w 6006665"/>
                  <a:gd name="connsiteY592-24250" fmla="*/ 202249 h 3006470"/>
                  <a:gd name="connsiteX593-24251" fmla="*/ 2704231 w 6006665"/>
                  <a:gd name="connsiteY593-24252" fmla="*/ 202249 h 3006470"/>
                  <a:gd name="connsiteX594-24253" fmla="*/ 2715593 w 6006665"/>
                  <a:gd name="connsiteY594-24254" fmla="*/ 134075 h 3006470"/>
                  <a:gd name="connsiteX595-24255" fmla="*/ 2751953 w 6006665"/>
                  <a:gd name="connsiteY595-24256" fmla="*/ 68174 h 3006470"/>
                  <a:gd name="connsiteX596-24257" fmla="*/ 2838307 w 6006665"/>
                  <a:gd name="connsiteY596-24258" fmla="*/ 0 h 3006470"/>
                  <a:gd name="connsiteX0-24259" fmla="*/ 1791129 w 6006665"/>
                  <a:gd name="connsiteY0-24260" fmla="*/ 817622 h 3006470"/>
                  <a:gd name="connsiteX1-24261" fmla="*/ 1782156 w 6006665"/>
                  <a:gd name="connsiteY1-24262" fmla="*/ 881716 h 3006470"/>
                  <a:gd name="connsiteX2-24263" fmla="*/ 1809554 w 6006665"/>
                  <a:gd name="connsiteY2-24264" fmla="*/ 895415 h 3006470"/>
                  <a:gd name="connsiteX3-24265" fmla="*/ 1791129 w 6006665"/>
                  <a:gd name="connsiteY3-24266" fmla="*/ 817622 h 3006470"/>
                  <a:gd name="connsiteX4-24267" fmla="*/ 2751953 w 6006665"/>
                  <a:gd name="connsiteY4-24268" fmla="*/ 68174 h 3006470"/>
                  <a:gd name="connsiteX5-24269" fmla="*/ 2844246 w 6006665"/>
                  <a:gd name="connsiteY5-24270" fmla="*/ 4711 h 3006470"/>
                  <a:gd name="connsiteX6-24271" fmla="*/ 2850213 w 6006665"/>
                  <a:gd name="connsiteY6-24272" fmla="*/ 0 h 3006470"/>
                  <a:gd name="connsiteX7-24273" fmla="*/ 2916115 w 6006665"/>
                  <a:gd name="connsiteY7-24274" fmla="*/ 52267 h 3006470"/>
                  <a:gd name="connsiteX8-24275" fmla="*/ 2861576 w 6006665"/>
                  <a:gd name="connsiteY8-24276" fmla="*/ 90899 h 3006470"/>
                  <a:gd name="connsiteX9-24277" fmla="*/ 2947929 w 6006665"/>
                  <a:gd name="connsiteY9-24278" fmla="*/ 118168 h 3006470"/>
                  <a:gd name="connsiteX10-24279" fmla="*/ 2957621 w 6006665"/>
                  <a:gd name="connsiteY10-24280" fmla="*/ 186006 h 3006470"/>
                  <a:gd name="connsiteX11-24281" fmla="*/ 2979199 w 6006665"/>
                  <a:gd name="connsiteY11-24282" fmla="*/ 161345 h 3006470"/>
                  <a:gd name="connsiteX12-24283" fmla="*/ 2991106 w 6006665"/>
                  <a:gd name="connsiteY12-24284" fmla="*/ 161345 h 3006470"/>
                  <a:gd name="connsiteX13-24285" fmla="*/ 3086005 w 6006665"/>
                  <a:gd name="connsiteY13-24286" fmla="*/ 161345 h 3006470"/>
                  <a:gd name="connsiteX14-24287" fmla="*/ 3097912 w 6006665"/>
                  <a:gd name="connsiteY14-24288" fmla="*/ 161345 h 3006470"/>
                  <a:gd name="connsiteX15-24289" fmla="*/ 3179721 w 6006665"/>
                  <a:gd name="connsiteY15-24290" fmla="*/ 236336 h 3006470"/>
                  <a:gd name="connsiteX16-24291" fmla="*/ 3211535 w 6006665"/>
                  <a:gd name="connsiteY16-24292" fmla="*/ 295420 h 3006470"/>
                  <a:gd name="connsiteX17-24293" fmla="*/ 3200173 w 6006665"/>
                  <a:gd name="connsiteY17-24294" fmla="*/ 370412 h 3006470"/>
                  <a:gd name="connsiteX18-24295" fmla="*/ 3161541 w 6006665"/>
                  <a:gd name="connsiteY18-24296" fmla="*/ 413589 h 3006470"/>
                  <a:gd name="connsiteX19-24297" fmla="*/ 3066097 w 6006665"/>
                  <a:gd name="connsiteY19-24298" fmla="*/ 488580 h 3006470"/>
                  <a:gd name="connsiteX20-24299" fmla="*/ 3034283 w 6006665"/>
                  <a:gd name="connsiteY20-24300" fmla="*/ 531757 h 3006470"/>
                  <a:gd name="connsiteX21-24301" fmla="*/ 3082005 w 6006665"/>
                  <a:gd name="connsiteY21-24302" fmla="*/ 547664 h 3006470"/>
                  <a:gd name="connsiteX22-24303" fmla="*/ 3129459 w 6006665"/>
                  <a:gd name="connsiteY22-24304" fmla="*/ 575345 h 3006470"/>
                  <a:gd name="connsiteX23-24305" fmla="*/ 3156451 w 6006665"/>
                  <a:gd name="connsiteY23-24306" fmla="*/ 552209 h 3006470"/>
                  <a:gd name="connsiteX24-24307" fmla="*/ 3158460 w 6006665"/>
                  <a:gd name="connsiteY24-24308" fmla="*/ 560693 h 3006470"/>
                  <a:gd name="connsiteX25-24309" fmla="*/ 3168359 w 6006665"/>
                  <a:gd name="connsiteY25-24310" fmla="*/ 552209 h 3006470"/>
                  <a:gd name="connsiteX26-24311" fmla="*/ 3184984 w 6006665"/>
                  <a:gd name="connsiteY26-24312" fmla="*/ 622402 h 3006470"/>
                  <a:gd name="connsiteX27-24313" fmla="*/ 3192811 w 6006665"/>
                  <a:gd name="connsiteY27-24314" fmla="*/ 606748 h 3006470"/>
                  <a:gd name="connsiteX28-24315" fmla="*/ 3251895 w 6006665"/>
                  <a:gd name="connsiteY28-24316" fmla="*/ 586296 h 3006470"/>
                  <a:gd name="connsiteX29-24317" fmla="*/ 3259833 w 6006665"/>
                  <a:gd name="connsiteY29-24318" fmla="*/ 587670 h 3006470"/>
                  <a:gd name="connsiteX30-24319" fmla="*/ 3263802 w 6006665"/>
                  <a:gd name="connsiteY30-24320" fmla="*/ 586296 h 3006470"/>
                  <a:gd name="connsiteX31-24321" fmla="*/ 3381970 w 6006665"/>
                  <a:gd name="connsiteY31-24322" fmla="*/ 606748 h 3006470"/>
                  <a:gd name="connsiteX32-24323" fmla="*/ 3388787 w 6006665"/>
                  <a:gd name="connsiteY32-24324" fmla="*/ 665832 h 3006470"/>
                  <a:gd name="connsiteX33-24325" fmla="*/ 3531529 w 6006665"/>
                  <a:gd name="connsiteY33-24326" fmla="*/ 686823 h 3006470"/>
                  <a:gd name="connsiteX34-24327" fmla="*/ 3538225 w 6006665"/>
                  <a:gd name="connsiteY34-24328" fmla="*/ 590841 h 3006470"/>
                  <a:gd name="connsiteX35-24329" fmla="*/ 3549910 w 6006665"/>
                  <a:gd name="connsiteY35-24330" fmla="*/ 594028 h 3006470"/>
                  <a:gd name="connsiteX36-24331" fmla="*/ 3550132 w 6006665"/>
                  <a:gd name="connsiteY36-24332" fmla="*/ 590841 h 3006470"/>
                  <a:gd name="connsiteX37-24333" fmla="*/ 3625123 w 6006665"/>
                  <a:gd name="connsiteY37-24334" fmla="*/ 611293 h 3006470"/>
                  <a:gd name="connsiteX38-24335" fmla="*/ 3672301 w 6006665"/>
                  <a:gd name="connsiteY38-24336" fmla="*/ 611293 h 3006470"/>
                  <a:gd name="connsiteX39-24337" fmla="*/ 3684207 w 6006665"/>
                  <a:gd name="connsiteY39-24338" fmla="*/ 611293 h 3006470"/>
                  <a:gd name="connsiteX40-24339" fmla="*/ 3743291 w 6006665"/>
                  <a:gd name="connsiteY40-24340" fmla="*/ 677194 h 3006470"/>
                  <a:gd name="connsiteX41-24341" fmla="*/ 3759199 w 6006665"/>
                  <a:gd name="connsiteY41-24342" fmla="*/ 756731 h 3006470"/>
                  <a:gd name="connsiteX42-24343" fmla="*/ 3738747 w 6006665"/>
                  <a:gd name="connsiteY42-24344" fmla="*/ 806725 h 3006470"/>
                  <a:gd name="connsiteX43-24345" fmla="*/ 3786469 w 6006665"/>
                  <a:gd name="connsiteY43-24346" fmla="*/ 897623 h 3006470"/>
                  <a:gd name="connsiteX44-24347" fmla="*/ 3835603 w 6006665"/>
                  <a:gd name="connsiteY44-24348" fmla="*/ 933529 h 3006470"/>
                  <a:gd name="connsiteX45-24349" fmla="*/ 3865460 w 6006665"/>
                  <a:gd name="connsiteY45-24350" fmla="*/ 822632 h 3006470"/>
                  <a:gd name="connsiteX46-24351" fmla="*/ 3875077 w 6006665"/>
                  <a:gd name="connsiteY46-24352" fmla="*/ 831139 h 3006470"/>
                  <a:gd name="connsiteX47-24353" fmla="*/ 3877367 w 6006665"/>
                  <a:gd name="connsiteY47-24354" fmla="*/ 822632 h 3006470"/>
                  <a:gd name="connsiteX48-24355" fmla="*/ 3932151 w 6006665"/>
                  <a:gd name="connsiteY48-24356" fmla="*/ 871095 h 3006470"/>
                  <a:gd name="connsiteX49-24357" fmla="*/ 3988173 w 6006665"/>
                  <a:gd name="connsiteY49-24358" fmla="*/ 843084 h 3006470"/>
                  <a:gd name="connsiteX50-24359" fmla="*/ 3993852 w 6006665"/>
                  <a:gd name="connsiteY50-24360" fmla="*/ 846199 h 3006470"/>
                  <a:gd name="connsiteX51-24361" fmla="*/ 4000080 w 6006665"/>
                  <a:gd name="connsiteY51-24362" fmla="*/ 843084 h 3006470"/>
                  <a:gd name="connsiteX52-24363" fmla="*/ 4062426 w 6006665"/>
                  <a:gd name="connsiteY52-24364" fmla="*/ 877274 h 3006470"/>
                  <a:gd name="connsiteX53-24365" fmla="*/ 4085889 w 6006665"/>
                  <a:gd name="connsiteY53-24366" fmla="*/ 849902 h 3006470"/>
                  <a:gd name="connsiteX54-24367" fmla="*/ 4095563 w 6006665"/>
                  <a:gd name="connsiteY54-24368" fmla="*/ 852506 h 3006470"/>
                  <a:gd name="connsiteX55-24369" fmla="*/ 4097796 w 6006665"/>
                  <a:gd name="connsiteY55-24370" fmla="*/ 849902 h 3006470"/>
                  <a:gd name="connsiteX56-24371" fmla="*/ 4144150 w 6006665"/>
                  <a:gd name="connsiteY56-24372" fmla="*/ 862382 h 3006470"/>
                  <a:gd name="connsiteX57-24373" fmla="*/ 4117703 w 6006665"/>
                  <a:gd name="connsiteY57-24374" fmla="*/ 752186 h 3006470"/>
                  <a:gd name="connsiteX58-24375" fmla="*/ 4165425 w 6006665"/>
                  <a:gd name="connsiteY58-24376" fmla="*/ 697647 h 3006470"/>
                  <a:gd name="connsiteX59-24377" fmla="*/ 4175231 w 6006665"/>
                  <a:gd name="connsiteY59-24378" fmla="*/ 700048 h 3006470"/>
                  <a:gd name="connsiteX60-24379" fmla="*/ 4177332 w 6006665"/>
                  <a:gd name="connsiteY60-24380" fmla="*/ 697647 h 3006470"/>
                  <a:gd name="connsiteX61-24381" fmla="*/ 4511384 w 6006665"/>
                  <a:gd name="connsiteY61-24382" fmla="*/ 779455 h 3006470"/>
                  <a:gd name="connsiteX62-24383" fmla="*/ 4543199 w 6006665"/>
                  <a:gd name="connsiteY62-24384" fmla="*/ 849902 h 3006470"/>
                  <a:gd name="connsiteX63-24385" fmla="*/ 4639242 w 6006665"/>
                  <a:gd name="connsiteY63-24386" fmla="*/ 932544 h 3006470"/>
                  <a:gd name="connsiteX64-24387" fmla="*/ 4774445 w 6006665"/>
                  <a:gd name="connsiteY64-24388" fmla="*/ 913531 h 3006470"/>
                  <a:gd name="connsiteX65-24389" fmla="*/ 4778496 w 6006665"/>
                  <a:gd name="connsiteY65-24390" fmla="*/ 914635 h 3006470"/>
                  <a:gd name="connsiteX66-24391" fmla="*/ 4786352 w 6006665"/>
                  <a:gd name="connsiteY66-24392" fmla="*/ 913531 h 3006470"/>
                  <a:gd name="connsiteX67-24393" fmla="*/ 4861343 w 6006665"/>
                  <a:gd name="connsiteY67-24394" fmla="*/ 933983 h 3006470"/>
                  <a:gd name="connsiteX68-24395" fmla="*/ 4893158 w 6006665"/>
                  <a:gd name="connsiteY68-24396" fmla="*/ 977160 h 3006470"/>
                  <a:gd name="connsiteX69-24397" fmla="*/ 4888613 w 6006665"/>
                  <a:gd name="connsiteY69-24398" fmla="*/ 1058968 h 3006470"/>
                  <a:gd name="connsiteX70-24399" fmla="*/ 4927677 w 6006665"/>
                  <a:gd name="connsiteY70-24400" fmla="*/ 1083640 h 3006470"/>
                  <a:gd name="connsiteX71-24401" fmla="*/ 4967605 w 6006665"/>
                  <a:gd name="connsiteY71-24402" fmla="*/ 1070331 h 3006470"/>
                  <a:gd name="connsiteX72-24403" fmla="*/ 5038051 w 6006665"/>
                  <a:gd name="connsiteY72-24404" fmla="*/ 1063513 h 3006470"/>
                  <a:gd name="connsiteX73-24405" fmla="*/ 5040730 w 6006665"/>
                  <a:gd name="connsiteY73-24406" fmla="*/ 1064406 h 3006470"/>
                  <a:gd name="connsiteX74-24407" fmla="*/ 5049958 w 6006665"/>
                  <a:gd name="connsiteY74-24408" fmla="*/ 1063513 h 3006470"/>
                  <a:gd name="connsiteX75-24409" fmla="*/ 5114249 w 6006665"/>
                  <a:gd name="connsiteY75-24410" fmla="*/ 1084944 h 3006470"/>
                  <a:gd name="connsiteX76-24411" fmla="*/ 5176671 w 6006665"/>
                  <a:gd name="connsiteY76-24412" fmla="*/ 1074876 h 3006470"/>
                  <a:gd name="connsiteX77-24413" fmla="*/ 5177801 w 6006665"/>
                  <a:gd name="connsiteY77-24414" fmla="*/ 1076614 h 3006470"/>
                  <a:gd name="connsiteX78-24415" fmla="*/ 5188578 w 6006665"/>
                  <a:gd name="connsiteY78-24416" fmla="*/ 1074876 h 3006470"/>
                  <a:gd name="connsiteX79-24417" fmla="*/ 5243719 w 6006665"/>
                  <a:gd name="connsiteY79-24418" fmla="*/ 1159707 h 3006470"/>
                  <a:gd name="connsiteX80-24419" fmla="*/ 5283477 w 6006665"/>
                  <a:gd name="connsiteY80-24420" fmla="*/ 1129415 h 3006470"/>
                  <a:gd name="connsiteX81-24421" fmla="*/ 5258480 w 6006665"/>
                  <a:gd name="connsiteY81-24422" fmla="*/ 1063513 h 3006470"/>
                  <a:gd name="connsiteX82-24423" fmla="*/ 5267570 w 6006665"/>
                  <a:gd name="connsiteY82-24424" fmla="*/ 1015792 h 3006470"/>
                  <a:gd name="connsiteX83-24425" fmla="*/ 5278896 w 6006665"/>
                  <a:gd name="connsiteY83-24426" fmla="*/ 1018841 h 3006470"/>
                  <a:gd name="connsiteX84-24427" fmla="*/ 5279477 w 6006665"/>
                  <a:gd name="connsiteY84-24428" fmla="*/ 1015792 h 3006470"/>
                  <a:gd name="connsiteX85-24429" fmla="*/ 5395510 w 6006665"/>
                  <a:gd name="connsiteY85-24430" fmla="*/ 1047031 h 3006470"/>
                  <a:gd name="connsiteX86-24431" fmla="*/ 5463001 w 6006665"/>
                  <a:gd name="connsiteY86-24432" fmla="*/ 1043061 h 3006470"/>
                  <a:gd name="connsiteX87-24433" fmla="*/ 5464386 w 6006665"/>
                  <a:gd name="connsiteY87-24434" fmla="*/ 1043680 h 3006470"/>
                  <a:gd name="connsiteX88-24435" fmla="*/ 5474909 w 6006665"/>
                  <a:gd name="connsiteY88-24436" fmla="*/ 1043061 h 3006470"/>
                  <a:gd name="connsiteX89-24437" fmla="*/ 5581715 w 6006665"/>
                  <a:gd name="connsiteY89-24438" fmla="*/ 1090783 h 3006470"/>
                  <a:gd name="connsiteX90-24439" fmla="*/ 5633981 w 6006665"/>
                  <a:gd name="connsiteY90-24440" fmla="*/ 1133960 h 3006470"/>
                  <a:gd name="connsiteX91-24441" fmla="*/ 5720335 w 6006665"/>
                  <a:gd name="connsiteY91-24442" fmla="*/ 1213496 h 3006470"/>
                  <a:gd name="connsiteX92-24443" fmla="*/ 5822595 w 6006665"/>
                  <a:gd name="connsiteY92-24444" fmla="*/ 1311212 h 3006470"/>
                  <a:gd name="connsiteX93-24445" fmla="*/ 5818051 w 6006665"/>
                  <a:gd name="connsiteY93-24446" fmla="*/ 1365751 h 3006470"/>
                  <a:gd name="connsiteX94-24447" fmla="*/ 5825679 w 6006665"/>
                  <a:gd name="connsiteY94-24448" fmla="*/ 1373379 h 3006470"/>
                  <a:gd name="connsiteX95-24449" fmla="*/ 5822051 w 6006665"/>
                  <a:gd name="connsiteY95-24450" fmla="*/ 1322574 h 3006470"/>
                  <a:gd name="connsiteX96-24451" fmla="*/ 5834092 w 6006665"/>
                  <a:gd name="connsiteY96-24452" fmla="*/ 1324447 h 3006470"/>
                  <a:gd name="connsiteX97-24453" fmla="*/ 5833958 w 6006665"/>
                  <a:gd name="connsiteY97-24454" fmla="*/ 1322574 h 3006470"/>
                  <a:gd name="connsiteX98-24455" fmla="*/ 5936219 w 6006665"/>
                  <a:gd name="connsiteY98-24456" fmla="*/ 1338481 h 3006470"/>
                  <a:gd name="connsiteX99-24457" fmla="*/ 6006665 w 6006665"/>
                  <a:gd name="connsiteY99-24458" fmla="*/ 1418018 h 3006470"/>
                  <a:gd name="connsiteX100-24459" fmla="*/ 5968033 w 6006665"/>
                  <a:gd name="connsiteY100-24460" fmla="*/ 1456650 h 3006470"/>
                  <a:gd name="connsiteX101-24461" fmla="*/ 5908949 w 6006665"/>
                  <a:gd name="connsiteY101-24462" fmla="*/ 1468012 h 3006470"/>
                  <a:gd name="connsiteX102-24463" fmla="*/ 5908949 w 6006665"/>
                  <a:gd name="connsiteY102-24464" fmla="*/ 1554366 h 3006470"/>
                  <a:gd name="connsiteX103-24465" fmla="*/ 5893042 w 6006665"/>
                  <a:gd name="connsiteY103-24466" fmla="*/ 1570273 h 3006470"/>
                  <a:gd name="connsiteX104-24467" fmla="*/ 5881135 w 6006665"/>
                  <a:gd name="connsiteY104-24468" fmla="*/ 1570273 h 3006470"/>
                  <a:gd name="connsiteX105-24469" fmla="*/ 5861227 w 6006665"/>
                  <a:gd name="connsiteY105-24470" fmla="*/ 1570273 h 3006470"/>
                  <a:gd name="connsiteX106-24471" fmla="*/ 5849321 w 6006665"/>
                  <a:gd name="connsiteY106-24472" fmla="*/ 1570273 h 3006470"/>
                  <a:gd name="connsiteX107-24473" fmla="*/ 5817506 w 6006665"/>
                  <a:gd name="connsiteY107-24474" fmla="*/ 1536186 h 3006470"/>
                  <a:gd name="connsiteX108-24475" fmla="*/ 5767511 w 6006665"/>
                  <a:gd name="connsiteY108-24476" fmla="*/ 1511189 h 3006470"/>
                  <a:gd name="connsiteX109-24477" fmla="*/ 5762967 w 6006665"/>
                  <a:gd name="connsiteY109-24478" fmla="*/ 1477102 h 3006470"/>
                  <a:gd name="connsiteX110-24479" fmla="*/ 5729132 w 6006665"/>
                  <a:gd name="connsiteY110-24480" fmla="*/ 1463170 h 3006470"/>
                  <a:gd name="connsiteX111-24481" fmla="*/ 5695337 w 6006665"/>
                  <a:gd name="connsiteY111-24482" fmla="*/ 1472557 h 3006470"/>
                  <a:gd name="connsiteX112-24483" fmla="*/ 5693366 w 6006665"/>
                  <a:gd name="connsiteY112-24484" fmla="*/ 1469797 h 3006470"/>
                  <a:gd name="connsiteX113-24485" fmla="*/ 5683431 w 6006665"/>
                  <a:gd name="connsiteY113-24486" fmla="*/ 1472557 h 3006470"/>
                  <a:gd name="connsiteX114-24487" fmla="*/ 5660706 w 6006665"/>
                  <a:gd name="connsiteY114-24488" fmla="*/ 1440742 h 3006470"/>
                  <a:gd name="connsiteX115-24489" fmla="*/ 5669644 w 6006665"/>
                  <a:gd name="connsiteY115-24490" fmla="*/ 1415717 h 3006470"/>
                  <a:gd name="connsiteX116-24491" fmla="*/ 5640799 w 6006665"/>
                  <a:gd name="connsiteY116-24492" fmla="*/ 1429380 h 3006470"/>
                  <a:gd name="connsiteX117-24493" fmla="*/ 5656705 w 6006665"/>
                  <a:gd name="connsiteY117-24494" fmla="*/ 1472557 h 3006470"/>
                  <a:gd name="connsiteX118-24495" fmla="*/ 5633981 w 6006665"/>
                  <a:gd name="connsiteY118-24496" fmla="*/ 1511189 h 3006470"/>
                  <a:gd name="connsiteX119-24497" fmla="*/ 5586259 w 6006665"/>
                  <a:gd name="connsiteY119-24498" fmla="*/ 1547548 h 3006470"/>
                  <a:gd name="connsiteX120-24499" fmla="*/ 5575676 w 6006665"/>
                  <a:gd name="connsiteY120-24500" fmla="*/ 1546540 h 3006470"/>
                  <a:gd name="connsiteX121-24501" fmla="*/ 5574353 w 6006665"/>
                  <a:gd name="connsiteY121-24502" fmla="*/ 1547548 h 3006470"/>
                  <a:gd name="connsiteX122-24503" fmla="*/ 5539436 w 6006665"/>
                  <a:gd name="connsiteY122-24504" fmla="*/ 1544223 h 3006470"/>
                  <a:gd name="connsiteX123-24505" fmla="*/ 5570352 w 6006665"/>
                  <a:gd name="connsiteY123-24506" fmla="*/ 1586180 h 3006470"/>
                  <a:gd name="connsiteX124-24507" fmla="*/ 5593077 w 6006665"/>
                  <a:gd name="connsiteY124-24508" fmla="*/ 1649809 h 3006470"/>
                  <a:gd name="connsiteX125-24509" fmla="*/ 5608984 w 6006665"/>
                  <a:gd name="connsiteY125-24510" fmla="*/ 1677079 h 3006470"/>
                  <a:gd name="connsiteX126-24511" fmla="*/ 5613529 w 6006665"/>
                  <a:gd name="connsiteY126-24512" fmla="*/ 1708893 h 3006470"/>
                  <a:gd name="connsiteX127-24513" fmla="*/ 5608984 w 6006665"/>
                  <a:gd name="connsiteY127-24514" fmla="*/ 1731618 h 3006470"/>
                  <a:gd name="connsiteX128-24515" fmla="*/ 5597799 w 6006665"/>
                  <a:gd name="connsiteY128-24516" fmla="*/ 1728009 h 3006470"/>
                  <a:gd name="connsiteX129-24517" fmla="*/ 5597077 w 6006665"/>
                  <a:gd name="connsiteY129-24518" fmla="*/ 1731618 h 3006470"/>
                  <a:gd name="connsiteX130-24519" fmla="*/ 5534271 w 6006665"/>
                  <a:gd name="connsiteY130-24520" fmla="*/ 1711358 h 3006470"/>
                  <a:gd name="connsiteX131-24521" fmla="*/ 5436277 w 6006665"/>
                  <a:gd name="connsiteY131-24522" fmla="*/ 1767977 h 3006470"/>
                  <a:gd name="connsiteX132-24523" fmla="*/ 5397645 w 6006665"/>
                  <a:gd name="connsiteY132-24524" fmla="*/ 1779340 h 3006470"/>
                  <a:gd name="connsiteX133-24525" fmla="*/ 5345378 w 6006665"/>
                  <a:gd name="connsiteY133-24526" fmla="*/ 1833879 h 3006470"/>
                  <a:gd name="connsiteX134-24527" fmla="*/ 5290839 w 6006665"/>
                  <a:gd name="connsiteY134-24528" fmla="*/ 1881600 h 3006470"/>
                  <a:gd name="connsiteX135-24529" fmla="*/ 5274932 w 6006665"/>
                  <a:gd name="connsiteY135-24530" fmla="*/ 1913415 h 3006470"/>
                  <a:gd name="connsiteX136-24531" fmla="*/ 5267238 w 6006665"/>
                  <a:gd name="connsiteY136-24532" fmla="*/ 1904988 h 3006470"/>
                  <a:gd name="connsiteX137-24533" fmla="*/ 5263025 w 6006665"/>
                  <a:gd name="connsiteY137-24534" fmla="*/ 1913415 h 3006470"/>
                  <a:gd name="connsiteX138-24535" fmla="*/ 5219538 w 6006665"/>
                  <a:gd name="connsiteY138-24536" fmla="*/ 1865787 h 3006470"/>
                  <a:gd name="connsiteX139-24537" fmla="*/ 5129494 w 6006665"/>
                  <a:gd name="connsiteY139-24538" fmla="*/ 1920232 h 3006470"/>
                  <a:gd name="connsiteX140-24539" fmla="*/ 5126389 w 6006665"/>
                  <a:gd name="connsiteY140-24540" fmla="*/ 1914910 h 3006470"/>
                  <a:gd name="connsiteX141-24541" fmla="*/ 5117587 w 6006665"/>
                  <a:gd name="connsiteY141-24542" fmla="*/ 1920232 h 3006470"/>
                  <a:gd name="connsiteX142-24543" fmla="*/ 5105544 w 6006665"/>
                  <a:gd name="connsiteY142-24544" fmla="*/ 1899586 h 3006470"/>
                  <a:gd name="connsiteX143-24545" fmla="*/ 5074955 w 6006665"/>
                  <a:gd name="connsiteY143-24546" fmla="*/ 1924777 h 3006470"/>
                  <a:gd name="connsiteX144-24547" fmla="*/ 5065718 w 6006665"/>
                  <a:gd name="connsiteY144-24548" fmla="*/ 1922578 h 3006470"/>
                  <a:gd name="connsiteX145-24549" fmla="*/ 5063048 w 6006665"/>
                  <a:gd name="connsiteY145-24550" fmla="*/ 1924777 h 3006470"/>
                  <a:gd name="connsiteX146-24551" fmla="*/ 5026594 w 6006665"/>
                  <a:gd name="connsiteY146-24552" fmla="*/ 1916098 h 3006470"/>
                  <a:gd name="connsiteX147-24553" fmla="*/ 5015871 w 6006665"/>
                  <a:gd name="connsiteY147-24554" fmla="*/ 1961137 h 3006470"/>
                  <a:gd name="connsiteX148-24555" fmla="*/ 4974967 w 6006665"/>
                  <a:gd name="connsiteY148-24556" fmla="*/ 2027038 h 3006470"/>
                  <a:gd name="connsiteX149-24557" fmla="*/ 4974967 w 6006665"/>
                  <a:gd name="connsiteY149-24558" fmla="*/ 2058853 h 3006470"/>
                  <a:gd name="connsiteX150-24559" fmla="*/ 5015871 w 6006665"/>
                  <a:gd name="connsiteY150-24560" fmla="*/ 2074760 h 3006470"/>
                  <a:gd name="connsiteX151-24561" fmla="*/ 5011326 w 6006665"/>
                  <a:gd name="connsiteY151-24562" fmla="*/ 2172476 h 3006470"/>
                  <a:gd name="connsiteX152-24563" fmla="*/ 4999419 w 6006665"/>
                  <a:gd name="connsiteY152-24564" fmla="*/ 2172476 h 3006470"/>
                  <a:gd name="connsiteX153-24565" fmla="*/ 4974967 w 6006665"/>
                  <a:gd name="connsiteY153-24566" fmla="*/ 2172476 h 3006470"/>
                  <a:gd name="connsiteX154-24567" fmla="*/ 4963605 w 6006665"/>
                  <a:gd name="connsiteY154-24568" fmla="*/ 2224742 h 3006470"/>
                  <a:gd name="connsiteX155-24569" fmla="*/ 4974967 w 6006665"/>
                  <a:gd name="connsiteY155-24570" fmla="*/ 2252012 h 3006470"/>
                  <a:gd name="connsiteX156-24571" fmla="*/ 4909065 w 6006665"/>
                  <a:gd name="connsiteY156-24572" fmla="*/ 2286099 h 3006470"/>
                  <a:gd name="connsiteX157-24573" fmla="*/ 4897703 w 6006665"/>
                  <a:gd name="connsiteY157-24574" fmla="*/ 2354273 h 3006470"/>
                  <a:gd name="connsiteX158-24575" fmla="*/ 4845437 w 6006665"/>
                  <a:gd name="connsiteY158-24576" fmla="*/ 2370180 h 3006470"/>
                  <a:gd name="connsiteX159-24577" fmla="*/ 4834074 w 6006665"/>
                  <a:gd name="connsiteY159-24578" fmla="*/ 2429264 h 3006470"/>
                  <a:gd name="connsiteX160-24579" fmla="*/ 4779535 w 6006665"/>
                  <a:gd name="connsiteY160-24580" fmla="*/ 2488348 h 3006470"/>
                  <a:gd name="connsiteX161-24581" fmla="*/ 4777225 w 6006665"/>
                  <a:gd name="connsiteY161-24582" fmla="*/ 2477952 h 3006470"/>
                  <a:gd name="connsiteX162-24583" fmla="*/ 4767628 w 6006665"/>
                  <a:gd name="connsiteY162-24584" fmla="*/ 2488348 h 3006470"/>
                  <a:gd name="connsiteX163-24585" fmla="*/ 4758538 w 6006665"/>
                  <a:gd name="connsiteY163-24586" fmla="*/ 2447444 h 3006470"/>
                  <a:gd name="connsiteX164-24587" fmla="*/ 4742631 w 6006665"/>
                  <a:gd name="connsiteY164-24588" fmla="*/ 2361090 h 3006470"/>
                  <a:gd name="connsiteX165-24589" fmla="*/ 4715361 w 6006665"/>
                  <a:gd name="connsiteY165-24590" fmla="*/ 2220198 h 3006470"/>
                  <a:gd name="connsiteX166-24591" fmla="*/ 4735813 w 6006665"/>
                  <a:gd name="connsiteY166-24592" fmla="*/ 2129299 h 3006470"/>
                  <a:gd name="connsiteX167-24593" fmla="*/ 4767628 w 6006665"/>
                  <a:gd name="connsiteY167-24594" fmla="*/ 2086122 h 3006470"/>
                  <a:gd name="connsiteX168-24595" fmla="*/ 4767628 w 6006665"/>
                  <a:gd name="connsiteY168-24596" fmla="*/ 2058853 h 3006470"/>
                  <a:gd name="connsiteX169-24597" fmla="*/ 4826712 w 6006665"/>
                  <a:gd name="connsiteY169-24598" fmla="*/ 2042945 h 3006470"/>
                  <a:gd name="connsiteX170-24599" fmla="*/ 4892613 w 6006665"/>
                  <a:gd name="connsiteY170-24600" fmla="*/ 1952047 h 3006470"/>
                  <a:gd name="connsiteX171-24601" fmla="*/ 4956243 w 6006665"/>
                  <a:gd name="connsiteY171-24602" fmla="*/ 1877056 h 3006470"/>
                  <a:gd name="connsiteX172-24603" fmla="*/ 5022143 w 6006665"/>
                  <a:gd name="connsiteY172-24604" fmla="*/ 1817971 h 3006470"/>
                  <a:gd name="connsiteX173-24605" fmla="*/ 5046694 w 6006665"/>
                  <a:gd name="connsiteY173-24606" fmla="*/ 1710844 h 3006470"/>
                  <a:gd name="connsiteX174-24607" fmla="*/ 5015871 w 6006665"/>
                  <a:gd name="connsiteY174-24608" fmla="*/ 1715711 h 3006470"/>
                  <a:gd name="connsiteX175-24609" fmla="*/ 4995419 w 6006665"/>
                  <a:gd name="connsiteY175-24610" fmla="*/ 1779340 h 3006470"/>
                  <a:gd name="connsiteX176-24611" fmla="*/ 4904521 w 6006665"/>
                  <a:gd name="connsiteY176-24612" fmla="*/ 1865693 h 3006470"/>
                  <a:gd name="connsiteX177-24613" fmla="*/ 4901708 w 6006665"/>
                  <a:gd name="connsiteY177-24614" fmla="*/ 1857053 h 3006470"/>
                  <a:gd name="connsiteX178-24615" fmla="*/ 4892613 w 6006665"/>
                  <a:gd name="connsiteY178-24616" fmla="*/ 1865693 h 3006470"/>
                  <a:gd name="connsiteX179-24617" fmla="*/ 4861835 w 6006665"/>
                  <a:gd name="connsiteY179-24618" fmla="*/ 1771159 h 3006470"/>
                  <a:gd name="connsiteX180-24619" fmla="*/ 4779535 w 6006665"/>
                  <a:gd name="connsiteY180-24620" fmla="*/ 1795247 h 3006470"/>
                  <a:gd name="connsiteX181-24621" fmla="*/ 4684091 w 6006665"/>
                  <a:gd name="connsiteY181-24622" fmla="*/ 1920232 h 3006470"/>
                  <a:gd name="connsiteX182-24623" fmla="*/ 4715906 w 6006665"/>
                  <a:gd name="connsiteY182-24624" fmla="*/ 1967954 h 3006470"/>
                  <a:gd name="connsiteX183-24625" fmla="*/ 4636369 w 6006665"/>
                  <a:gd name="connsiteY183-24626" fmla="*/ 1983861 h 3006470"/>
                  <a:gd name="connsiteX184-24627" fmla="*/ 4577285 w 6006665"/>
                  <a:gd name="connsiteY184-24628" fmla="*/ 1988406 h 3006470"/>
                  <a:gd name="connsiteX185-24629" fmla="*/ 4577373 w 6006665"/>
                  <a:gd name="connsiteY185-24630" fmla="*/ 1987484 h 3006470"/>
                  <a:gd name="connsiteX186-24631" fmla="*/ 4565379 w 6006665"/>
                  <a:gd name="connsiteY186-24632" fmla="*/ 1988406 h 3006470"/>
                  <a:gd name="connsiteX187-24633" fmla="*/ 4569923 w 6006665"/>
                  <a:gd name="connsiteY187-24634" fmla="*/ 1940685 h 3006470"/>
                  <a:gd name="connsiteX188-24635" fmla="*/ 4520081 w 6006665"/>
                  <a:gd name="connsiteY188-24636" fmla="*/ 1931099 h 3006470"/>
                  <a:gd name="connsiteX189-24637" fmla="*/ 4475025 w 6006665"/>
                  <a:gd name="connsiteY189-24638" fmla="*/ 1961137 h 3006470"/>
                  <a:gd name="connsiteX190-24639" fmla="*/ 4464394 w 6006665"/>
                  <a:gd name="connsiteY190-24640" fmla="*/ 1960286 h 3006470"/>
                  <a:gd name="connsiteX191-24641" fmla="*/ 4463118 w 6006665"/>
                  <a:gd name="connsiteY191-24642" fmla="*/ 1961137 h 3006470"/>
                  <a:gd name="connsiteX192-24643" fmla="*/ 4357637 w 6006665"/>
                  <a:gd name="connsiteY192-24644" fmla="*/ 1952698 h 3006470"/>
                  <a:gd name="connsiteX193-24645" fmla="*/ 4243233 w 6006665"/>
                  <a:gd name="connsiteY193-24646" fmla="*/ 1972499 h 3006470"/>
                  <a:gd name="connsiteX194-24647" fmla="*/ 4125065 w 6006665"/>
                  <a:gd name="connsiteY194-24648" fmla="*/ 2106574 h 3006470"/>
                  <a:gd name="connsiteX195-24649" fmla="*/ 3984173 w 6006665"/>
                  <a:gd name="connsiteY195-24650" fmla="*/ 2263374 h 3006470"/>
                  <a:gd name="connsiteX196-24651" fmla="*/ 4038712 w 6006665"/>
                  <a:gd name="connsiteY196-24652" fmla="*/ 2267919 h 3006470"/>
                  <a:gd name="connsiteX197-24653" fmla="*/ 4059164 w 6006665"/>
                  <a:gd name="connsiteY197-24654" fmla="*/ 2311096 h 3006470"/>
                  <a:gd name="connsiteX198-24655" fmla="*/ 4087782 w 6006665"/>
                  <a:gd name="connsiteY198-24656" fmla="*/ 2319513 h 3006470"/>
                  <a:gd name="connsiteX199-24657" fmla="*/ 4106341 w 6006665"/>
                  <a:gd name="connsiteY199-24658" fmla="*/ 2290644 h 3006470"/>
                  <a:gd name="connsiteX200-24659" fmla="*/ 4117411 w 6006665"/>
                  <a:gd name="connsiteY200-24660" fmla="*/ 2291946 h 3006470"/>
                  <a:gd name="connsiteX201-24661" fmla="*/ 4118248 w 6006665"/>
                  <a:gd name="connsiteY201-24662" fmla="*/ 2290644 h 3006470"/>
                  <a:gd name="connsiteX202-24663" fmla="*/ 4156880 w 6006665"/>
                  <a:gd name="connsiteY202-24664" fmla="*/ 2295189 h 3006470"/>
                  <a:gd name="connsiteX203-24665" fmla="*/ 4211419 w 6006665"/>
                  <a:gd name="connsiteY203-24666" fmla="*/ 2365635 h 3006470"/>
                  <a:gd name="connsiteX204-24667" fmla="*/ 4215964 w 6006665"/>
                  <a:gd name="connsiteY204-24668" fmla="*/ 2413357 h 3006470"/>
                  <a:gd name="connsiteX205-24669" fmla="*/ 4184149 w 6006665"/>
                  <a:gd name="connsiteY205-24670" fmla="*/ 2472441 h 3006470"/>
                  <a:gd name="connsiteX206-24671" fmla="*/ 4177332 w 6006665"/>
                  <a:gd name="connsiteY206-24672" fmla="*/ 2542887 h 3006470"/>
                  <a:gd name="connsiteX207-24673" fmla="*/ 4161425 w 6006665"/>
                  <a:gd name="connsiteY207-24674" fmla="*/ 2629241 h 3006470"/>
                  <a:gd name="connsiteX208-24675" fmla="*/ 4109158 w 6006665"/>
                  <a:gd name="connsiteY208-24676" fmla="*/ 2708777 h 3006470"/>
                  <a:gd name="connsiteX209-24677" fmla="*/ 4097796 w 6006665"/>
                  <a:gd name="connsiteY209-24678" fmla="*/ 2747409 h 3006470"/>
                  <a:gd name="connsiteX210-24679" fmla="*/ 4043257 w 6006665"/>
                  <a:gd name="connsiteY210-24680" fmla="*/ 2806493 h 3006470"/>
                  <a:gd name="connsiteX211-24681" fmla="*/ 3995535 w 6006665"/>
                  <a:gd name="connsiteY211-24682" fmla="*/ 2865577 h 3006470"/>
                  <a:gd name="connsiteX212-24683" fmla="*/ 3975083 w 6006665"/>
                  <a:gd name="connsiteY212-24684" fmla="*/ 2897392 h 3006470"/>
                  <a:gd name="connsiteX213-24685" fmla="*/ 3925089 w 6006665"/>
                  <a:gd name="connsiteY213-24686" fmla="*/ 2924661 h 3006470"/>
                  <a:gd name="connsiteX214-24687" fmla="*/ 3913182 w 6006665"/>
                  <a:gd name="connsiteY214-24688" fmla="*/ 2924661 h 3006470"/>
                  <a:gd name="connsiteX215-24689" fmla="*/ 3904637 w 6006665"/>
                  <a:gd name="connsiteY215-24690" fmla="*/ 2924661 h 3006470"/>
                  <a:gd name="connsiteX216-24691" fmla="*/ 3892729 w 6006665"/>
                  <a:gd name="connsiteY216-24692" fmla="*/ 2924661 h 3006470"/>
                  <a:gd name="connsiteX217-24693" fmla="*/ 3871063 w 6006665"/>
                  <a:gd name="connsiteY217-24694" fmla="*/ 2908412 h 3006470"/>
                  <a:gd name="connsiteX218-24695" fmla="*/ 3829645 w 6006665"/>
                  <a:gd name="connsiteY218-24696" fmla="*/ 2936024 h 3006470"/>
                  <a:gd name="connsiteX219-24697" fmla="*/ 3822828 w 6006665"/>
                  <a:gd name="connsiteY219-24698" fmla="*/ 2956476 h 3006470"/>
                  <a:gd name="connsiteX220-24699" fmla="*/ 3818283 w 6006665"/>
                  <a:gd name="connsiteY220-24700" fmla="*/ 2947386 h 3006470"/>
                  <a:gd name="connsiteX221-24701" fmla="*/ 3818283 w 6006665"/>
                  <a:gd name="connsiteY221-24702" fmla="*/ 2935660 h 3006470"/>
                  <a:gd name="connsiteX222-24703" fmla="*/ 3817738 w 6006665"/>
                  <a:gd name="connsiteY222-24704" fmla="*/ 2936024 h 3006470"/>
                  <a:gd name="connsiteX223-24705" fmla="*/ 3810921 w 6006665"/>
                  <a:gd name="connsiteY223-24706" fmla="*/ 2956476 h 3006470"/>
                  <a:gd name="connsiteX224-24707" fmla="*/ 3806376 w 6006665"/>
                  <a:gd name="connsiteY224-24708" fmla="*/ 2947386 h 3006470"/>
                  <a:gd name="connsiteX225-24709" fmla="*/ 3806376 w 6006665"/>
                  <a:gd name="connsiteY225-24710" fmla="*/ 2920116 h 3006470"/>
                  <a:gd name="connsiteX226-24711" fmla="*/ 3818283 w 6006665"/>
                  <a:gd name="connsiteY226-24712" fmla="*/ 2920116 h 3006470"/>
                  <a:gd name="connsiteX227-24713" fmla="*/ 3826828 w 6006665"/>
                  <a:gd name="connsiteY227-24714" fmla="*/ 2920116 h 3006470"/>
                  <a:gd name="connsiteX228-24715" fmla="*/ 3833645 w 6006665"/>
                  <a:gd name="connsiteY228-24716" fmla="*/ 2861032 h 3006470"/>
                  <a:gd name="connsiteX229-24717" fmla="*/ 3822283 w 6006665"/>
                  <a:gd name="connsiteY229-24718" fmla="*/ 2817856 h 3006470"/>
                  <a:gd name="connsiteX230-24719" fmla="*/ 3849553 w 6006665"/>
                  <a:gd name="connsiteY230-24720" fmla="*/ 2795131 h 3006470"/>
                  <a:gd name="connsiteX231-24721" fmla="*/ 3858814 w 6006665"/>
                  <a:gd name="connsiteY231-24722" fmla="*/ 2797336 h 3006470"/>
                  <a:gd name="connsiteX232-24723" fmla="*/ 3861460 w 6006665"/>
                  <a:gd name="connsiteY232-24724" fmla="*/ 2795131 h 3006470"/>
                  <a:gd name="connsiteX233-24725" fmla="*/ 3898487 w 6006665"/>
                  <a:gd name="connsiteY233-24726" fmla="*/ 2803947 h 3006470"/>
                  <a:gd name="connsiteX234-24727" fmla="*/ 3919999 w 6006665"/>
                  <a:gd name="connsiteY234-24728" fmla="*/ 2758772 h 3006470"/>
                  <a:gd name="connsiteX235-24729" fmla="*/ 3935906 w 6006665"/>
                  <a:gd name="connsiteY235-24730" fmla="*/ 2699687 h 3006470"/>
                  <a:gd name="connsiteX236-24731" fmla="*/ 3947269 w 6006665"/>
                  <a:gd name="connsiteY236-24732" fmla="*/ 2676963 h 3006470"/>
                  <a:gd name="connsiteX237-24733" fmla="*/ 3966292 w 6006665"/>
                  <a:gd name="connsiteY237-24734" fmla="*/ 2632575 h 3006470"/>
                  <a:gd name="connsiteX238-24735" fmla="*/ 3915999 w 6006665"/>
                  <a:gd name="connsiteY238-24736" fmla="*/ 2645148 h 3006470"/>
                  <a:gd name="connsiteX239-24737" fmla="*/ 3888729 w 6006665"/>
                  <a:gd name="connsiteY239-24738" fmla="*/ 2667873 h 3006470"/>
                  <a:gd name="connsiteX240-24739" fmla="*/ 3876822 w 6006665"/>
                  <a:gd name="connsiteY240-24740" fmla="*/ 2667873 h 3006470"/>
                  <a:gd name="connsiteX241-24741" fmla="*/ 3829645 w 6006665"/>
                  <a:gd name="connsiteY241-24742" fmla="*/ 2667873 h 3006470"/>
                  <a:gd name="connsiteX242-24743" fmla="*/ 3817738 w 6006665"/>
                  <a:gd name="connsiteY242-24744" fmla="*/ 2667873 h 3006470"/>
                  <a:gd name="connsiteX243-24745" fmla="*/ 3801831 w 6006665"/>
                  <a:gd name="connsiteY243-24746" fmla="*/ 2613334 h 3006470"/>
                  <a:gd name="connsiteX244-24747" fmla="*/ 3758654 w 6006665"/>
                  <a:gd name="connsiteY244-24748" fmla="*/ 2574702 h 3006470"/>
                  <a:gd name="connsiteX245-24749" fmla="*/ 3692753 w 6006665"/>
                  <a:gd name="connsiteY245-24750" fmla="*/ 2558795 h 3006470"/>
                  <a:gd name="connsiteX246-24751" fmla="*/ 3683663 w 6006665"/>
                  <a:gd name="connsiteY246-24752" fmla="*/ 2499711 h 3006470"/>
                  <a:gd name="connsiteX247-24753" fmla="*/ 3672301 w 6006665"/>
                  <a:gd name="connsiteY247-24754" fmla="*/ 2467896 h 3006470"/>
                  <a:gd name="connsiteX248-24755" fmla="*/ 3656393 w 6006665"/>
                  <a:gd name="connsiteY248-24756" fmla="*/ 2440627 h 3006470"/>
                  <a:gd name="connsiteX249-24757" fmla="*/ 3633669 w 6006665"/>
                  <a:gd name="connsiteY249-24758" fmla="*/ 2381542 h 3006470"/>
                  <a:gd name="connsiteX250-24759" fmla="*/ 3601854 w 6006665"/>
                  <a:gd name="connsiteY250-24760" fmla="*/ 2361090 h 3006470"/>
                  <a:gd name="connsiteX251-24761" fmla="*/ 3545995 w 6006665"/>
                  <a:gd name="connsiteY251-24762" fmla="*/ 2339606 h 3006470"/>
                  <a:gd name="connsiteX252-24763" fmla="*/ 3506955 w 6006665"/>
                  <a:gd name="connsiteY252-24764" fmla="*/ 2345183 h 3006470"/>
                  <a:gd name="connsiteX253-24765" fmla="*/ 3463779 w 6006665"/>
                  <a:gd name="connsiteY253-24766" fmla="*/ 2354273 h 3006470"/>
                  <a:gd name="connsiteX254-24767" fmla="*/ 3431964 w 6006665"/>
                  <a:gd name="connsiteY254-24768" fmla="*/ 2381542 h 3006470"/>
                  <a:gd name="connsiteX255-24769" fmla="*/ 3452416 w 6006665"/>
                  <a:gd name="connsiteY255-24770" fmla="*/ 2397450 h 3006470"/>
                  <a:gd name="connsiteX256-24771" fmla="*/ 3452416 w 6006665"/>
                  <a:gd name="connsiteY256-24772" fmla="*/ 2429264 h 3006470"/>
                  <a:gd name="connsiteX257-24773" fmla="*/ 3431964 w 6006665"/>
                  <a:gd name="connsiteY257-24774" fmla="*/ 2451989 h 3006470"/>
                  <a:gd name="connsiteX258-24775" fmla="*/ 3400150 w 6006665"/>
                  <a:gd name="connsiteY258-24776" fmla="*/ 2511073 h 3006470"/>
                  <a:gd name="connsiteX259-24777" fmla="*/ 3400150 w 6006665"/>
                  <a:gd name="connsiteY259-24778" fmla="*/ 2538343 h 3006470"/>
                  <a:gd name="connsiteX260-24779" fmla="*/ 3350155 w 6006665"/>
                  <a:gd name="connsiteY260-24780" fmla="*/ 2570157 h 3006470"/>
                  <a:gd name="connsiteX261-24781" fmla="*/ 3342342 w 6006665"/>
                  <a:gd name="connsiteY261-24782" fmla="*/ 2567553 h 3006470"/>
                  <a:gd name="connsiteX262-24783" fmla="*/ 3338249 w 6006665"/>
                  <a:gd name="connsiteY262-24784" fmla="*/ 2570157 h 3006470"/>
                  <a:gd name="connsiteX263-24785" fmla="*/ 3290527 w 6006665"/>
                  <a:gd name="connsiteY263-24786" fmla="*/ 2554250 h 3006470"/>
                  <a:gd name="connsiteX264-24787" fmla="*/ 3259257 w 6006665"/>
                  <a:gd name="connsiteY264-24788" fmla="*/ 2554250 h 3006470"/>
                  <a:gd name="connsiteX265-24789" fmla="*/ 3247350 w 6006665"/>
                  <a:gd name="connsiteY265-24790" fmla="*/ 2554250 h 3006470"/>
                  <a:gd name="connsiteX266-24791" fmla="*/ 3231443 w 6006665"/>
                  <a:gd name="connsiteY266-24792" fmla="*/ 2538343 h 3006470"/>
                  <a:gd name="connsiteX267-24793" fmla="*/ 3213271 w 6006665"/>
                  <a:gd name="connsiteY267-24794" fmla="*/ 2533799 h 3006470"/>
                  <a:gd name="connsiteX268-24795" fmla="*/ 3168359 w 6006665"/>
                  <a:gd name="connsiteY268-24796" fmla="*/ 2570157 h 3006470"/>
                  <a:gd name="connsiteX269-24797" fmla="*/ 3120637 w 6006665"/>
                  <a:gd name="connsiteY269-24798" fmla="*/ 2581519 h 3006470"/>
                  <a:gd name="connsiteX270-24799" fmla="*/ 3082005 w 6006665"/>
                  <a:gd name="connsiteY270-24800" fmla="*/ 2597427 h 3006470"/>
                  <a:gd name="connsiteX271-24801" fmla="*/ 3074460 w 6006665"/>
                  <a:gd name="connsiteY271-24802" fmla="*/ 2595630 h 3006470"/>
                  <a:gd name="connsiteX272-24803" fmla="*/ 3070098 w 6006665"/>
                  <a:gd name="connsiteY272-24804" fmla="*/ 2597427 h 3006470"/>
                  <a:gd name="connsiteX273-24805" fmla="*/ 3022376 w 6006665"/>
                  <a:gd name="connsiteY273-24806" fmla="*/ 2586064 h 3006470"/>
                  <a:gd name="connsiteX274-24807" fmla="*/ 3000196 w 6006665"/>
                  <a:gd name="connsiteY274-24808" fmla="*/ 2586064 h 3006470"/>
                  <a:gd name="connsiteX275-24809" fmla="*/ 2988289 w 6006665"/>
                  <a:gd name="connsiteY275-24810" fmla="*/ 2586064 h 3006470"/>
                  <a:gd name="connsiteX276-24811" fmla="*/ 2967837 w 6006665"/>
                  <a:gd name="connsiteY276-24812" fmla="*/ 2554250 h 3006470"/>
                  <a:gd name="connsiteX277-24813" fmla="*/ 2929205 w 6006665"/>
                  <a:gd name="connsiteY277-24814" fmla="*/ 2526980 h 3006470"/>
                  <a:gd name="connsiteX278-24815" fmla="*/ 2902153 w 6006665"/>
                  <a:gd name="connsiteY278-24816" fmla="*/ 2523116 h 3006470"/>
                  <a:gd name="connsiteX279-24817" fmla="*/ 2861576 w 6006665"/>
                  <a:gd name="connsiteY279-24818" fmla="*/ 2526980 h 3006470"/>
                  <a:gd name="connsiteX280-24819" fmla="*/ 2822944 w 6006665"/>
                  <a:gd name="connsiteY280-24820" fmla="*/ 2538343 h 3006470"/>
                  <a:gd name="connsiteX281-24821" fmla="*/ 2818139 w 6006665"/>
                  <a:gd name="connsiteY281-24822" fmla="*/ 2536254 h 3006470"/>
                  <a:gd name="connsiteX282-24823" fmla="*/ 2811037 w 6006665"/>
                  <a:gd name="connsiteY282-24824" fmla="*/ 2538343 h 3006470"/>
                  <a:gd name="connsiteX283-24825" fmla="*/ 2758770 w 6006665"/>
                  <a:gd name="connsiteY283-24826" fmla="*/ 2515618 h 3006470"/>
                  <a:gd name="connsiteX284-24827" fmla="*/ 2751953 w 6006665"/>
                  <a:gd name="connsiteY284-24828" fmla="*/ 2472441 h 3006470"/>
                  <a:gd name="connsiteX285-24829" fmla="*/ 2708776 w 6006665"/>
                  <a:gd name="connsiteY285-24830" fmla="*/ 2456534 h 3006470"/>
                  <a:gd name="connsiteX286-24831" fmla="*/ 2676962 w 6006665"/>
                  <a:gd name="connsiteY286-24832" fmla="*/ 2451989 h 3006470"/>
                  <a:gd name="connsiteX287-24833" fmla="*/ 2642534 w 6006665"/>
                  <a:gd name="connsiteY287-24834" fmla="*/ 2430245 h 3006470"/>
                  <a:gd name="connsiteX288-24835" fmla="*/ 2609333 w 6006665"/>
                  <a:gd name="connsiteY288-24836" fmla="*/ 2488348 h 3006470"/>
                  <a:gd name="connsiteX289-24837" fmla="*/ 2625240 w 6006665"/>
                  <a:gd name="connsiteY289-24838" fmla="*/ 2522435 h 3006470"/>
                  <a:gd name="connsiteX290-24839" fmla="*/ 2586608 w 6006665"/>
                  <a:gd name="connsiteY290-24840" fmla="*/ 2558795 h 3006470"/>
                  <a:gd name="connsiteX291-24841" fmla="*/ 2577105 w 6006665"/>
                  <a:gd name="connsiteY291-24842" fmla="*/ 2556532 h 3006470"/>
                  <a:gd name="connsiteX292-24843" fmla="*/ 2574701 w 6006665"/>
                  <a:gd name="connsiteY292-24844" fmla="*/ 2558795 h 3006470"/>
                  <a:gd name="connsiteX293-24845" fmla="*/ 2526979 w 6006665"/>
                  <a:gd name="connsiteY293-24846" fmla="*/ 2547432 h 3006470"/>
                  <a:gd name="connsiteX294-24847" fmla="*/ 2490620 w 6006665"/>
                  <a:gd name="connsiteY294-24848" fmla="*/ 2542887 h 3006470"/>
                  <a:gd name="connsiteX295-24849" fmla="*/ 2463350 w 6006665"/>
                  <a:gd name="connsiteY295-24850" fmla="*/ 2515618 h 3006470"/>
                  <a:gd name="connsiteX296-24851" fmla="*/ 2436625 w 6006665"/>
                  <a:gd name="connsiteY296-24852" fmla="*/ 2515618 h 3006470"/>
                  <a:gd name="connsiteX297-24853" fmla="*/ 2424718 w 6006665"/>
                  <a:gd name="connsiteY297-24854" fmla="*/ 2515618 h 3006470"/>
                  <a:gd name="connsiteX298-24855" fmla="*/ 2398858 w 6006665"/>
                  <a:gd name="connsiteY298-24856" fmla="*/ 2502687 h 3006470"/>
                  <a:gd name="connsiteX299-24857" fmla="*/ 2350272 w 6006665"/>
                  <a:gd name="connsiteY299-24858" fmla="*/ 2526980 h 3006470"/>
                  <a:gd name="connsiteX300-24859" fmla="*/ 2282098 w 6006665"/>
                  <a:gd name="connsiteY300-24860" fmla="*/ 2574702 h 3006470"/>
                  <a:gd name="connsiteX301-24861" fmla="*/ 2157112 w 6006665"/>
                  <a:gd name="connsiteY301-24862" fmla="*/ 2558795 h 3006470"/>
                  <a:gd name="connsiteX302-24863" fmla="*/ 1811153 w 6006665"/>
                  <a:gd name="connsiteY302-24864" fmla="*/ 2295189 h 3006470"/>
                  <a:gd name="connsiteX303-24865" fmla="*/ 1748069 w 6006665"/>
                  <a:gd name="connsiteY303-24866" fmla="*/ 2333821 h 3006470"/>
                  <a:gd name="connsiteX304-24867" fmla="*/ 1711709 w 6006665"/>
                  <a:gd name="connsiteY304-24868" fmla="*/ 2338366 h 3006470"/>
                  <a:gd name="connsiteX305-24869" fmla="*/ 1711926 w 6006665"/>
                  <a:gd name="connsiteY305-24870" fmla="*/ 2336850 h 3006470"/>
                  <a:gd name="connsiteX306-24871" fmla="*/ 1699803 w 6006665"/>
                  <a:gd name="connsiteY306-24872" fmla="*/ 2338366 h 3006470"/>
                  <a:gd name="connsiteX307-24873" fmla="*/ 1704347 w 6006665"/>
                  <a:gd name="connsiteY307-24874" fmla="*/ 2306551 h 3006470"/>
                  <a:gd name="connsiteX308-24875" fmla="*/ 1662460 w 6006665"/>
                  <a:gd name="connsiteY308-24876" fmla="*/ 2288600 h 3006470"/>
                  <a:gd name="connsiteX309-24877" fmla="*/ 1629901 w 6006665"/>
                  <a:gd name="connsiteY309-24878" fmla="*/ 2302006 h 3006470"/>
                  <a:gd name="connsiteX310-24879" fmla="*/ 1629300 w 6006665"/>
                  <a:gd name="connsiteY310-24880" fmla="*/ 2297351 h 3006470"/>
                  <a:gd name="connsiteX311-24881" fmla="*/ 1617994 w 6006665"/>
                  <a:gd name="connsiteY311-24882" fmla="*/ 2302006 h 3006470"/>
                  <a:gd name="connsiteX312-24883" fmla="*/ 1608904 w 6006665"/>
                  <a:gd name="connsiteY312-24884" fmla="*/ 2231560 h 3006470"/>
                  <a:gd name="connsiteX313-24885" fmla="*/ 1552684 w 6006665"/>
                  <a:gd name="connsiteY313-24886" fmla="*/ 2221867 h 3006470"/>
                  <a:gd name="connsiteX314-24887" fmla="*/ 1518550 w 6006665"/>
                  <a:gd name="connsiteY314-24888" fmla="*/ 2247467 h 3006470"/>
                  <a:gd name="connsiteX315-24889" fmla="*/ 1425379 w 6006665"/>
                  <a:gd name="connsiteY315-24890" fmla="*/ 2267919 h 3006470"/>
                  <a:gd name="connsiteX316-24891" fmla="*/ 1409472 w 6006665"/>
                  <a:gd name="connsiteY316-24892" fmla="*/ 2286099 h 3006470"/>
                  <a:gd name="connsiteX317-24893" fmla="*/ 1270852 w 6006665"/>
                  <a:gd name="connsiteY317-24894" fmla="*/ 2306551 h 3006470"/>
                  <a:gd name="connsiteX318-24895" fmla="*/ 1254945 w 6006665"/>
                  <a:gd name="connsiteY318-24896" fmla="*/ 2327003 h 3006470"/>
                  <a:gd name="connsiteX319-24897" fmla="*/ 1282214 w 6006665"/>
                  <a:gd name="connsiteY319-24898" fmla="*/ 2370180 h 3006470"/>
                  <a:gd name="connsiteX320-24899" fmla="*/ 1243582 w 6006665"/>
                  <a:gd name="connsiteY320-24900" fmla="*/ 2386087 h 3006470"/>
                  <a:gd name="connsiteX321-24901" fmla="*/ 1254945 w 6006665"/>
                  <a:gd name="connsiteY321-24902" fmla="*/ 2404267 h 3006470"/>
                  <a:gd name="connsiteX322-24903" fmla="*/ 1216313 w 6006665"/>
                  <a:gd name="connsiteY322-24904" fmla="*/ 2429264 h 3006470"/>
                  <a:gd name="connsiteX323-24905" fmla="*/ 1275397 w 6006665"/>
                  <a:gd name="connsiteY323-24906" fmla="*/ 2472441 h 3006470"/>
                  <a:gd name="connsiteX324-24907" fmla="*/ 1270852 w 6006665"/>
                  <a:gd name="connsiteY324-24908" fmla="*/ 2499711 h 3006470"/>
                  <a:gd name="connsiteX325-24909" fmla="*/ 1259108 w 6006665"/>
                  <a:gd name="connsiteY325-24910" fmla="*/ 2498732 h 3006470"/>
                  <a:gd name="connsiteX326-24911" fmla="*/ 1258945 w 6006665"/>
                  <a:gd name="connsiteY326-24912" fmla="*/ 2499711 h 3006470"/>
                  <a:gd name="connsiteX327-24913" fmla="*/ 1215644 w 6006665"/>
                  <a:gd name="connsiteY327-24914" fmla="*/ 2496102 h 3006470"/>
                  <a:gd name="connsiteX328-24915" fmla="*/ 1204950 w 6006665"/>
                  <a:gd name="connsiteY328-24916" fmla="*/ 2511073 h 3006470"/>
                  <a:gd name="connsiteX329-24917" fmla="*/ 1196495 w 6006665"/>
                  <a:gd name="connsiteY329-24918" fmla="*/ 2506241 h 3006470"/>
                  <a:gd name="connsiteX330-24919" fmla="*/ 1193043 w 6006665"/>
                  <a:gd name="connsiteY330-24920" fmla="*/ 2511073 h 3006470"/>
                  <a:gd name="connsiteX331-24921" fmla="*/ 1145322 w 6006665"/>
                  <a:gd name="connsiteY331-24922" fmla="*/ 2483803 h 3006470"/>
                  <a:gd name="connsiteX332-24923" fmla="*/ 1098145 w 6006665"/>
                  <a:gd name="connsiteY332-24924" fmla="*/ 2483803 h 3006470"/>
                  <a:gd name="connsiteX333-24925" fmla="*/ 1061785 w 6006665"/>
                  <a:gd name="connsiteY333-24926" fmla="*/ 2511073 h 3006470"/>
                  <a:gd name="connsiteX334-24927" fmla="*/ 1055322 w 6006665"/>
                  <a:gd name="connsiteY334-24928" fmla="*/ 2506990 h 3006470"/>
                  <a:gd name="connsiteX335-24929" fmla="*/ 1049878 w 6006665"/>
                  <a:gd name="connsiteY335-24930" fmla="*/ 2511073 h 3006470"/>
                  <a:gd name="connsiteX336-24931" fmla="*/ 1006701 w 6006665"/>
                  <a:gd name="connsiteY336-24932" fmla="*/ 2483803 h 3006470"/>
                  <a:gd name="connsiteX337-24933" fmla="*/ 924893 w 6006665"/>
                  <a:gd name="connsiteY337-24934" fmla="*/ 2447444 h 3006470"/>
                  <a:gd name="connsiteX338-24935" fmla="*/ 877716 w 6006665"/>
                  <a:gd name="connsiteY338-24936" fmla="*/ 2447444 h 3006470"/>
                  <a:gd name="connsiteX339-24937" fmla="*/ 802724 w 6006665"/>
                  <a:gd name="connsiteY339-24938" fmla="*/ 2511073 h 3006470"/>
                  <a:gd name="connsiteX340-24939" fmla="*/ 798179 w 6006665"/>
                  <a:gd name="connsiteY340-24940" fmla="*/ 2554250 h 3006470"/>
                  <a:gd name="connsiteX341-24941" fmla="*/ 787406 w 6006665"/>
                  <a:gd name="connsiteY341-24942" fmla="*/ 2543477 h 3006470"/>
                  <a:gd name="connsiteX342-24943" fmla="*/ 786272 w 6006665"/>
                  <a:gd name="connsiteY342-24944" fmla="*/ 2554250 h 3006470"/>
                  <a:gd name="connsiteX343-24945" fmla="*/ 756063 w 6006665"/>
                  <a:gd name="connsiteY343-24946" fmla="*/ 2524040 h 3006470"/>
                  <a:gd name="connsiteX344-24947" fmla="*/ 732278 w 6006665"/>
                  <a:gd name="connsiteY344-24948" fmla="*/ 2581519 h 3006470"/>
                  <a:gd name="connsiteX345-24949" fmla="*/ 743640 w 6006665"/>
                  <a:gd name="connsiteY345-24950" fmla="*/ 2590609 h 3006470"/>
                  <a:gd name="connsiteX346-24951" fmla="*/ 723188 w 6006665"/>
                  <a:gd name="connsiteY346-24952" fmla="*/ 2633786 h 3006470"/>
                  <a:gd name="connsiteX347-24953" fmla="*/ 747026 w 6006665"/>
                  <a:gd name="connsiteY347-24954" fmla="*/ 2670627 h 3006470"/>
                  <a:gd name="connsiteX348-24955" fmla="*/ 763548 w 6006665"/>
                  <a:gd name="connsiteY348-24956" fmla="*/ 2667873 h 3006470"/>
                  <a:gd name="connsiteX349-24957" fmla="*/ 764871 w 6006665"/>
                  <a:gd name="connsiteY349-24958" fmla="*/ 2669637 h 3006470"/>
                  <a:gd name="connsiteX350-24959" fmla="*/ 775455 w 6006665"/>
                  <a:gd name="connsiteY350-24960" fmla="*/ 2667873 h 3006470"/>
                  <a:gd name="connsiteX351-24961" fmla="*/ 802724 w 6006665"/>
                  <a:gd name="connsiteY351-24962" fmla="*/ 2704232 h 3006470"/>
                  <a:gd name="connsiteX352-24963" fmla="*/ 798179 w 6006665"/>
                  <a:gd name="connsiteY352-24964" fmla="*/ 2731502 h 3006470"/>
                  <a:gd name="connsiteX353-24965" fmla="*/ 818632 w 6006665"/>
                  <a:gd name="connsiteY353-24966" fmla="*/ 2742864 h 3006470"/>
                  <a:gd name="connsiteX354-24967" fmla="*/ 802724 w 6006665"/>
                  <a:gd name="connsiteY354-24968" fmla="*/ 2774679 h 3006470"/>
                  <a:gd name="connsiteX355-24969" fmla="*/ 766365 w 6006665"/>
                  <a:gd name="connsiteY355-24970" fmla="*/ 2779224 h 3006470"/>
                  <a:gd name="connsiteX356-24971" fmla="*/ 727733 w 6006665"/>
                  <a:gd name="connsiteY356-24972" fmla="*/ 2838308 h 3006470"/>
                  <a:gd name="connsiteX357-24973" fmla="*/ 759548 w 6006665"/>
                  <a:gd name="connsiteY357-24974" fmla="*/ 2881485 h 3006470"/>
                  <a:gd name="connsiteX358-24975" fmla="*/ 759548 w 6006665"/>
                  <a:gd name="connsiteY358-24976" fmla="*/ 2920116 h 3006470"/>
                  <a:gd name="connsiteX359-24977" fmla="*/ 798179 w 6006665"/>
                  <a:gd name="connsiteY359-24978" fmla="*/ 2979201 h 3006470"/>
                  <a:gd name="connsiteX360-24979" fmla="*/ 775455 w 6006665"/>
                  <a:gd name="connsiteY360-24980" fmla="*/ 2995108 h 3006470"/>
                  <a:gd name="connsiteX361-24981" fmla="*/ 770910 w 6006665"/>
                  <a:gd name="connsiteY361-24982" fmla="*/ 3006470 h 3006470"/>
                  <a:gd name="connsiteX362-24983" fmla="*/ 759003 w 6006665"/>
                  <a:gd name="connsiteY362-24984" fmla="*/ 3006470 h 3006470"/>
                  <a:gd name="connsiteX363-24985" fmla="*/ 755003 w 6006665"/>
                  <a:gd name="connsiteY363-24986" fmla="*/ 3006470 h 3006470"/>
                  <a:gd name="connsiteX364-24987" fmla="*/ 743096 w 6006665"/>
                  <a:gd name="connsiteY364-24988" fmla="*/ 3006470 h 3006470"/>
                  <a:gd name="connsiteX365-24989" fmla="*/ 715826 w 6006665"/>
                  <a:gd name="connsiteY365-24990" fmla="*/ 2972383 h 3006470"/>
                  <a:gd name="connsiteX366-24991" fmla="*/ 704464 w 6006665"/>
                  <a:gd name="connsiteY366-24992" fmla="*/ 2972383 h 3006470"/>
                  <a:gd name="connsiteX367-24993" fmla="*/ 684012 w 6006665"/>
                  <a:gd name="connsiteY367-24994" fmla="*/ 2963293 h 3006470"/>
                  <a:gd name="connsiteX368-24995" fmla="*/ 672649 w 6006665"/>
                  <a:gd name="connsiteY368-24996" fmla="*/ 2940569 h 3006470"/>
                  <a:gd name="connsiteX369-24997" fmla="*/ 645222 w 6006665"/>
                  <a:gd name="connsiteY369-24998" fmla="*/ 2932732 h 3006470"/>
                  <a:gd name="connsiteX370-24999" fmla="*/ 625472 w 6006665"/>
                  <a:gd name="connsiteY370-25000" fmla="*/ 2936024 h 3006470"/>
                  <a:gd name="connsiteX371-25001" fmla="*/ 623771 w 6006665"/>
                  <a:gd name="connsiteY371-25002" fmla="*/ 2934323 h 3006470"/>
                  <a:gd name="connsiteX372-25003" fmla="*/ 613565 w 6006665"/>
                  <a:gd name="connsiteY372-25004" fmla="*/ 2936024 h 3006470"/>
                  <a:gd name="connsiteX373-25005" fmla="*/ 609020 w 6006665"/>
                  <a:gd name="connsiteY373-25006" fmla="*/ 2931479 h 3006470"/>
                  <a:gd name="connsiteX374-25007" fmla="*/ 559026 w 6006665"/>
                  <a:gd name="connsiteY374-25008" fmla="*/ 2904209 h 3006470"/>
                  <a:gd name="connsiteX375-25009" fmla="*/ 506760 w 6006665"/>
                  <a:gd name="connsiteY375-25010" fmla="*/ 2897392 h 3006470"/>
                  <a:gd name="connsiteX376-25011" fmla="*/ 483280 w 6006665"/>
                  <a:gd name="connsiteY376-25012" fmla="*/ 2890683 h 3006470"/>
                  <a:gd name="connsiteX377-25013" fmla="*/ 480035 w 6006665"/>
                  <a:gd name="connsiteY377-25014" fmla="*/ 2892847 h 3006470"/>
                  <a:gd name="connsiteX378-25015" fmla="*/ 475042 w 6006665"/>
                  <a:gd name="connsiteY378-25016" fmla="*/ 2888329 h 3006470"/>
                  <a:gd name="connsiteX379-25017" fmla="*/ 474945 w 6006665"/>
                  <a:gd name="connsiteY379-25018" fmla="*/ 2888302 h 3006470"/>
                  <a:gd name="connsiteX380-25019" fmla="*/ 468128 w 6006665"/>
                  <a:gd name="connsiteY380-25020" fmla="*/ 2892847 h 3006470"/>
                  <a:gd name="connsiteX381-25021" fmla="*/ 420406 w 6006665"/>
                  <a:gd name="connsiteY381-25022" fmla="*/ 2849670 h 3006470"/>
                  <a:gd name="connsiteX382-25023" fmla="*/ 381774 w 6006665"/>
                  <a:gd name="connsiteY382-25024" fmla="*/ 2833763 h 3006470"/>
                  <a:gd name="connsiteX383-25025" fmla="*/ 349960 w 6006665"/>
                  <a:gd name="connsiteY383-25026" fmla="*/ 2801948 h 3006470"/>
                  <a:gd name="connsiteX384-25027" fmla="*/ 377229 w 6006665"/>
                  <a:gd name="connsiteY384-25028" fmla="*/ 2795131 h 3006470"/>
                  <a:gd name="connsiteX385-25029" fmla="*/ 404499 w 6006665"/>
                  <a:gd name="connsiteY385-25030" fmla="*/ 2747409 h 3006470"/>
                  <a:gd name="connsiteX386-25031" fmla="*/ 388591 w 6006665"/>
                  <a:gd name="connsiteY386-25032" fmla="*/ 2731502 h 3006470"/>
                  <a:gd name="connsiteX387-25033" fmla="*/ 440858 w 6006665"/>
                  <a:gd name="connsiteY387-25034" fmla="*/ 2704232 h 3006470"/>
                  <a:gd name="connsiteX388-25035" fmla="*/ 440858 w 6006665"/>
                  <a:gd name="connsiteY388-25036" fmla="*/ 2701176 h 3006470"/>
                  <a:gd name="connsiteX389-25037" fmla="*/ 416406 w 6006665"/>
                  <a:gd name="connsiteY389-25038" fmla="*/ 2704232 h 3006470"/>
                  <a:gd name="connsiteX390-25039" fmla="*/ 416406 w 6006665"/>
                  <a:gd name="connsiteY390-25040" fmla="*/ 2702744 h 3006470"/>
                  <a:gd name="connsiteX391-25041" fmla="*/ 404499 w 6006665"/>
                  <a:gd name="connsiteY391-25042" fmla="*/ 2704232 h 3006470"/>
                  <a:gd name="connsiteX392-25043" fmla="*/ 404499 w 6006665"/>
                  <a:gd name="connsiteY392-25044" fmla="*/ 2683780 h 3006470"/>
                  <a:gd name="connsiteX393-25045" fmla="*/ 424951 w 6006665"/>
                  <a:gd name="connsiteY393-25046" fmla="*/ 2667873 h 3006470"/>
                  <a:gd name="connsiteX394-25047" fmla="*/ 463583 w 6006665"/>
                  <a:gd name="connsiteY394-25048" fmla="*/ 2661056 h 3006470"/>
                  <a:gd name="connsiteX395-25049" fmla="*/ 468128 w 6006665"/>
                  <a:gd name="connsiteY395-25050" fmla="*/ 2645148 h 3006470"/>
                  <a:gd name="connsiteX396-25051" fmla="*/ 456765 w 6006665"/>
                  <a:gd name="connsiteY396-25052" fmla="*/ 2613334 h 3006470"/>
                  <a:gd name="connsiteX397-25053" fmla="*/ 474945 w 6006665"/>
                  <a:gd name="connsiteY397-25054" fmla="*/ 2586064 h 3006470"/>
                  <a:gd name="connsiteX398-25055" fmla="*/ 474945 w 6006665"/>
                  <a:gd name="connsiteY398-25056" fmla="*/ 2565612 h 3006470"/>
                  <a:gd name="connsiteX399-25057" fmla="*/ 420406 w 6006665"/>
                  <a:gd name="connsiteY399-25058" fmla="*/ 2547432 h 3006470"/>
                  <a:gd name="connsiteX400-25059" fmla="*/ 409588 w 6006665"/>
                  <a:gd name="connsiteY400-25060" fmla="*/ 2547432 h 3006470"/>
                  <a:gd name="connsiteX401-25061" fmla="*/ 397681 w 6006665"/>
                  <a:gd name="connsiteY401-25062" fmla="*/ 2547432 h 3006470"/>
                  <a:gd name="connsiteX402-25063" fmla="*/ 379485 w 6006665"/>
                  <a:gd name="connsiteY402-25064" fmla="*/ 2525193 h 3006470"/>
                  <a:gd name="connsiteX403-25065" fmla="*/ 357322 w 6006665"/>
                  <a:gd name="connsiteY403-25066" fmla="*/ 2531525 h 3006470"/>
                  <a:gd name="connsiteX404-25067" fmla="*/ 352842 w 6006665"/>
                  <a:gd name="connsiteY404-25068" fmla="*/ 2529403 h 3006470"/>
                  <a:gd name="connsiteX405-25069" fmla="*/ 345415 w 6006665"/>
                  <a:gd name="connsiteY405-25070" fmla="*/ 2531525 h 3006470"/>
                  <a:gd name="connsiteX406-25071" fmla="*/ 302238 w 6006665"/>
                  <a:gd name="connsiteY406-25072" fmla="*/ 2511073 h 3006470"/>
                  <a:gd name="connsiteX407-25073" fmla="*/ 302238 w 6006665"/>
                  <a:gd name="connsiteY407-25074" fmla="*/ 2499711 h 3006470"/>
                  <a:gd name="connsiteX408-25075" fmla="*/ 286331 w 6006665"/>
                  <a:gd name="connsiteY408-25076" fmla="*/ 2472441 h 3006470"/>
                  <a:gd name="connsiteX409-25077" fmla="*/ 270968 w 6006665"/>
                  <a:gd name="connsiteY409-25078" fmla="*/ 2472441 h 3006470"/>
                  <a:gd name="connsiteX410-25079" fmla="*/ 259061 w 6006665"/>
                  <a:gd name="connsiteY410-25080" fmla="*/ 2472441 h 3006470"/>
                  <a:gd name="connsiteX411-25081" fmla="*/ 254516 w 6006665"/>
                  <a:gd name="connsiteY411-25082" fmla="*/ 2456534 h 3006470"/>
                  <a:gd name="connsiteX412-25083" fmla="*/ 263606 w 6006665"/>
                  <a:gd name="connsiteY412-25084" fmla="*/ 2440627 h 3006470"/>
                  <a:gd name="connsiteX413-25085" fmla="*/ 243991 w 6006665"/>
                  <a:gd name="connsiteY413-25086" fmla="*/ 2410114 h 3006470"/>
                  <a:gd name="connsiteX414-25087" fmla="*/ 216429 w 6006665"/>
                  <a:gd name="connsiteY414-25088" fmla="*/ 2413357 h 3006470"/>
                  <a:gd name="connsiteX415-25089" fmla="*/ 212956 w 6006665"/>
                  <a:gd name="connsiteY415-25090" fmla="*/ 2412365 h 3006470"/>
                  <a:gd name="connsiteX416-25091" fmla="*/ 204522 w 6006665"/>
                  <a:gd name="connsiteY416-25092" fmla="*/ 2413357 h 3006470"/>
                  <a:gd name="connsiteX417-25093" fmla="*/ 199623 w 6006665"/>
                  <a:gd name="connsiteY417-25094" fmla="*/ 2411957 h 3006470"/>
                  <a:gd name="connsiteX418-25095" fmla="*/ 195977 w 6006665"/>
                  <a:gd name="connsiteY418-25096" fmla="*/ 2424719 h 3006470"/>
                  <a:gd name="connsiteX419-25097" fmla="*/ 184968 w 6006665"/>
                  <a:gd name="connsiteY419-25098" fmla="*/ 2421574 h 3006470"/>
                  <a:gd name="connsiteX420-25099" fmla="*/ 184070 w 6006665"/>
                  <a:gd name="connsiteY420-25100" fmla="*/ 2424719 h 3006470"/>
                  <a:gd name="connsiteX421-25101" fmla="*/ 168163 w 6006665"/>
                  <a:gd name="connsiteY421-25102" fmla="*/ 2420184 h 3006470"/>
                  <a:gd name="connsiteX422-25103" fmla="*/ 156800 w 6006665"/>
                  <a:gd name="connsiteY422-25104" fmla="*/ 2381542 h 3006470"/>
                  <a:gd name="connsiteX423-25105" fmla="*/ 152255 w 6006665"/>
                  <a:gd name="connsiteY423-25106" fmla="*/ 2365635 h 3006470"/>
                  <a:gd name="connsiteX424-25107" fmla="*/ 156800 w 6006665"/>
                  <a:gd name="connsiteY424-25108" fmla="*/ 2361090 h 3006470"/>
                  <a:gd name="connsiteX425-25109" fmla="*/ 168707 w 6006665"/>
                  <a:gd name="connsiteY425-25110" fmla="*/ 2361090 h 3006470"/>
                  <a:gd name="connsiteX426-25111" fmla="*/ 188615 w 6006665"/>
                  <a:gd name="connsiteY426-25112" fmla="*/ 2361090 h 3006470"/>
                  <a:gd name="connsiteX427-25113" fmla="*/ 199977 w 6006665"/>
                  <a:gd name="connsiteY427-25114" fmla="*/ 2349728 h 3006470"/>
                  <a:gd name="connsiteX428-25115" fmla="*/ 188615 w 6006665"/>
                  <a:gd name="connsiteY428-25116" fmla="*/ 2327003 h 3006470"/>
                  <a:gd name="connsiteX429-25117" fmla="*/ 168163 w 6006665"/>
                  <a:gd name="connsiteY429-25118" fmla="*/ 2317914 h 3006470"/>
                  <a:gd name="connsiteX430-25119" fmla="*/ 168163 w 6006665"/>
                  <a:gd name="connsiteY430-25120" fmla="*/ 2311096 h 3006470"/>
                  <a:gd name="connsiteX431-25121" fmla="*/ 152255 w 6006665"/>
                  <a:gd name="connsiteY431-25122" fmla="*/ 2295189 h 3006470"/>
                  <a:gd name="connsiteX432-25123" fmla="*/ 129531 w 6006665"/>
                  <a:gd name="connsiteY432-25124" fmla="*/ 2258829 h 3006470"/>
                  <a:gd name="connsiteX433-25125" fmla="*/ 140893 w 6006665"/>
                  <a:gd name="connsiteY433-25126" fmla="*/ 2236105 h 3006470"/>
                  <a:gd name="connsiteX434-25127" fmla="*/ 136348 w 6006665"/>
                  <a:gd name="connsiteY434-25128" fmla="*/ 2208835 h 3006470"/>
                  <a:gd name="connsiteX435-25129" fmla="*/ 103789 w 6006665"/>
                  <a:gd name="connsiteY435-25130" fmla="*/ 2195428 h 3006470"/>
                  <a:gd name="connsiteX436-25131" fmla="*/ 93716 w 6006665"/>
                  <a:gd name="connsiteY436-25132" fmla="*/ 2199745 h 3006470"/>
                  <a:gd name="connsiteX437-25133" fmla="*/ 91868 w 6006665"/>
                  <a:gd name="connsiteY437-25134" fmla="*/ 2195434 h 3006470"/>
                  <a:gd name="connsiteX438-25135" fmla="*/ 81809 w 6006665"/>
                  <a:gd name="connsiteY438-25136" fmla="*/ 2199745 h 3006470"/>
                  <a:gd name="connsiteX439-25137" fmla="*/ 74992 w 6006665"/>
                  <a:gd name="connsiteY439-25138" fmla="*/ 2183838 h 3006470"/>
                  <a:gd name="connsiteX440-25139" fmla="*/ 34087 w 6006665"/>
                  <a:gd name="connsiteY440-25140" fmla="*/ 2172476 h 3006470"/>
                  <a:gd name="connsiteX441-25141" fmla="*/ 22725 w 6006665"/>
                  <a:gd name="connsiteY441-25142" fmla="*/ 2129299 h 3006470"/>
                  <a:gd name="connsiteX442-25143" fmla="*/ 22725 w 6006665"/>
                  <a:gd name="connsiteY442-25144" fmla="*/ 2097484 h 3006470"/>
                  <a:gd name="connsiteX443-25145" fmla="*/ 0 w 6006665"/>
                  <a:gd name="connsiteY443-25146" fmla="*/ 2081577 h 3006470"/>
                  <a:gd name="connsiteX444-25147" fmla="*/ 15907 w 6006665"/>
                  <a:gd name="connsiteY444-25148" fmla="*/ 2058853 h 3006470"/>
                  <a:gd name="connsiteX445-25149" fmla="*/ 6818 w 6006665"/>
                  <a:gd name="connsiteY445-25150" fmla="*/ 1995224 h 3006470"/>
                  <a:gd name="connsiteX446-25151" fmla="*/ 34087 w 6006665"/>
                  <a:gd name="connsiteY446-25152" fmla="*/ 1952047 h 3006470"/>
                  <a:gd name="connsiteX447-25153" fmla="*/ 27270 w 6006665"/>
                  <a:gd name="connsiteY447-25154" fmla="*/ 1940685 h 3006470"/>
                  <a:gd name="connsiteX448-25155" fmla="*/ 70447 w 6006665"/>
                  <a:gd name="connsiteY448-25156" fmla="*/ 1902053 h 3006470"/>
                  <a:gd name="connsiteX449-25157" fmla="*/ 27270 w 6006665"/>
                  <a:gd name="connsiteY449-25158" fmla="*/ 1865693 h 3006470"/>
                  <a:gd name="connsiteX450-25159" fmla="*/ 109078 w 6006665"/>
                  <a:gd name="connsiteY450-25160" fmla="*/ 1767977 h 3006470"/>
                  <a:gd name="connsiteX451-25161" fmla="*/ 145438 w 6006665"/>
                  <a:gd name="connsiteY451-25162" fmla="*/ 1724800 h 3006470"/>
                  <a:gd name="connsiteX452-25163" fmla="*/ 156800 w 6006665"/>
                  <a:gd name="connsiteY452-25164" fmla="*/ 1681624 h 3006470"/>
                  <a:gd name="connsiteX453-25165" fmla="*/ 102261 w 6006665"/>
                  <a:gd name="connsiteY453-25166" fmla="*/ 1629357 h 3006470"/>
                  <a:gd name="connsiteX454-25167" fmla="*/ 118168 w 6006665"/>
                  <a:gd name="connsiteY454-25168" fmla="*/ 1574818 h 3006470"/>
                  <a:gd name="connsiteX455-25169" fmla="*/ 86354 w 6006665"/>
                  <a:gd name="connsiteY455-25170" fmla="*/ 1511189 h 3006470"/>
                  <a:gd name="connsiteX456-25171" fmla="*/ 109078 w 6006665"/>
                  <a:gd name="connsiteY456-25172" fmla="*/ 1436197 h 3006470"/>
                  <a:gd name="connsiteX457-25173" fmla="*/ 70447 w 6006665"/>
                  <a:gd name="connsiteY457-25174" fmla="*/ 1333936 h 3006470"/>
                  <a:gd name="connsiteX458-25175" fmla="*/ 102261 w 6006665"/>
                  <a:gd name="connsiteY458-25176" fmla="*/ 1263490 h 3006470"/>
                  <a:gd name="connsiteX459-25177" fmla="*/ 43177 w 6006665"/>
                  <a:gd name="connsiteY459-25178" fmla="*/ 1197589 h 3006470"/>
                  <a:gd name="connsiteX460-25179" fmla="*/ 49994 w 6006665"/>
                  <a:gd name="connsiteY460-25180" fmla="*/ 1122597 h 3006470"/>
                  <a:gd name="connsiteX461-25181" fmla="*/ 81809 w 6006665"/>
                  <a:gd name="connsiteY461-25182" fmla="*/ 1118052 h 3006470"/>
                  <a:gd name="connsiteX462-25183" fmla="*/ 145438 w 6006665"/>
                  <a:gd name="connsiteY462-25184" fmla="*/ 1074876 h 3006470"/>
                  <a:gd name="connsiteX463-25185" fmla="*/ 184070 w 6006665"/>
                  <a:gd name="connsiteY463-25186" fmla="*/ 1036244 h 3006470"/>
                  <a:gd name="connsiteX464-25187" fmla="*/ 189699 w 6006665"/>
                  <a:gd name="connsiteY464-25188" fmla="*/ 1042522 h 3006470"/>
                  <a:gd name="connsiteX465-25189" fmla="*/ 195977 w 6006665"/>
                  <a:gd name="connsiteY465-25190" fmla="*/ 1036244 h 3006470"/>
                  <a:gd name="connsiteX466-25191" fmla="*/ 255061 w 6006665"/>
                  <a:gd name="connsiteY466-25192" fmla="*/ 1102145 h 3006470"/>
                  <a:gd name="connsiteX467-25193" fmla="*/ 350504 w 6006665"/>
                  <a:gd name="connsiteY467-25194" fmla="*/ 1122597 h 3006470"/>
                  <a:gd name="connsiteX468-25195" fmla="*/ 491397 w 6006665"/>
                  <a:gd name="connsiteY468-25196" fmla="*/ 1236221 h 3006470"/>
                  <a:gd name="connsiteX469-25197" fmla="*/ 523211 w 6006665"/>
                  <a:gd name="connsiteY469-25198" fmla="*/ 1283942 h 3006470"/>
                  <a:gd name="connsiteX470-25199" fmla="*/ 523211 w 6006665"/>
                  <a:gd name="connsiteY470-25200" fmla="*/ 1343026 h 3006470"/>
                  <a:gd name="connsiteX471-25201" fmla="*/ 486852 w 6006665"/>
                  <a:gd name="connsiteY471-25202" fmla="*/ 1397565 h 3006470"/>
                  <a:gd name="connsiteX472-25203" fmla="*/ 420951 w 6006665"/>
                  <a:gd name="connsiteY472-25204" fmla="*/ 1418018 h 3006470"/>
                  <a:gd name="connsiteX473-25205" fmla="*/ 415909 w 6006665"/>
                  <a:gd name="connsiteY473-25206" fmla="*/ 1415887 h 3006470"/>
                  <a:gd name="connsiteX474-25207" fmla="*/ 409044 w 6006665"/>
                  <a:gd name="connsiteY474-25208" fmla="*/ 1418018 h 3006470"/>
                  <a:gd name="connsiteX475-25209" fmla="*/ 252950 w 6006665"/>
                  <a:gd name="connsiteY475-25210" fmla="*/ 1352062 h 3006470"/>
                  <a:gd name="connsiteX476-25211" fmla="*/ 232336 w 6006665"/>
                  <a:gd name="connsiteY476-25212" fmla="*/ 1358934 h 3006470"/>
                  <a:gd name="connsiteX477-25213" fmla="*/ 291420 w 6006665"/>
                  <a:gd name="connsiteY477-25214" fmla="*/ 1429380 h 3006470"/>
                  <a:gd name="connsiteX478-25215" fmla="*/ 291420 w 6006665"/>
                  <a:gd name="connsiteY478-25216" fmla="*/ 1468012 h 3006470"/>
                  <a:gd name="connsiteX479-25217" fmla="*/ 298238 w 6006665"/>
                  <a:gd name="connsiteY479-25218" fmla="*/ 1554366 h 3006470"/>
                  <a:gd name="connsiteX480-25219" fmla="*/ 345959 w 6006665"/>
                  <a:gd name="connsiteY480-25220" fmla="*/ 1586180 h 3006470"/>
                  <a:gd name="connsiteX481-25221" fmla="*/ 362087 w 6006665"/>
                  <a:gd name="connsiteY481-25222" fmla="*/ 1595588 h 3006470"/>
                  <a:gd name="connsiteX482-25223" fmla="*/ 365867 w 6006665"/>
                  <a:gd name="connsiteY482-25224" fmla="*/ 1563455 h 3006470"/>
                  <a:gd name="connsiteX483-25225" fmla="*/ 345415 w 6006665"/>
                  <a:gd name="connsiteY483-25226" fmla="*/ 1527096 h 3006470"/>
                  <a:gd name="connsiteX484-25227" fmla="*/ 365867 w 6006665"/>
                  <a:gd name="connsiteY484-25228" fmla="*/ 1495281 h 3006470"/>
                  <a:gd name="connsiteX485-25229" fmla="*/ 374560 w 6006665"/>
                  <a:gd name="connsiteY485-25230" fmla="*/ 1500280 h 3006470"/>
                  <a:gd name="connsiteX486-25231" fmla="*/ 377774 w 6006665"/>
                  <a:gd name="connsiteY486-25232" fmla="*/ 1495281 h 3006470"/>
                  <a:gd name="connsiteX487-25233" fmla="*/ 461933 w 6006665"/>
                  <a:gd name="connsiteY487-25234" fmla="*/ 1543673 h 3006470"/>
                  <a:gd name="connsiteX488-25235" fmla="*/ 484035 w 6006665"/>
                  <a:gd name="connsiteY488-25236" fmla="*/ 1527096 h 3006470"/>
                  <a:gd name="connsiteX489-25237" fmla="*/ 463583 w 6006665"/>
                  <a:gd name="connsiteY489-25238" fmla="*/ 1461194 h 3006470"/>
                  <a:gd name="connsiteX490-25239" fmla="*/ 549936 w 6006665"/>
                  <a:gd name="connsiteY490-25240" fmla="*/ 1374841 h 3006470"/>
                  <a:gd name="connsiteX491-25241" fmla="*/ 559742 w 6006665"/>
                  <a:gd name="connsiteY491-25242" fmla="*/ 1376942 h 3006470"/>
                  <a:gd name="connsiteX492-25243" fmla="*/ 561843 w 6006665"/>
                  <a:gd name="connsiteY492-25244" fmla="*/ 1374841 h 3006470"/>
                  <a:gd name="connsiteX493-25245" fmla="*/ 593658 w 6006665"/>
                  <a:gd name="connsiteY493-25246" fmla="*/ 1381658 h 3006470"/>
                  <a:gd name="connsiteX494-25247" fmla="*/ 620945 w 6006665"/>
                  <a:gd name="connsiteY494-25248" fmla="*/ 1405535 h 3006470"/>
                  <a:gd name="connsiteX495-25249" fmla="*/ 640835 w 6006665"/>
                  <a:gd name="connsiteY495-25250" fmla="*/ 1349844 h 3006470"/>
                  <a:gd name="connsiteX496-25251" fmla="*/ 609020 w 6006665"/>
                  <a:gd name="connsiteY496-25252" fmla="*/ 1295305 h 3006470"/>
                  <a:gd name="connsiteX497-25253" fmla="*/ 624928 w 6006665"/>
                  <a:gd name="connsiteY497-25254" fmla="*/ 1236221 h 3006470"/>
                  <a:gd name="connsiteX498-25255" fmla="*/ 597658 w 6006665"/>
                  <a:gd name="connsiteY498-25256" fmla="*/ 1177136 h 3006470"/>
                  <a:gd name="connsiteX499-25257" fmla="*/ 611562 w 6006665"/>
                  <a:gd name="connsiteY499-25258" fmla="*/ 1181462 h 3006470"/>
                  <a:gd name="connsiteX500-25259" fmla="*/ 609565 w 6006665"/>
                  <a:gd name="connsiteY500-25260" fmla="*/ 1177136 h 3006470"/>
                  <a:gd name="connsiteX501-25261" fmla="*/ 711826 w 6006665"/>
                  <a:gd name="connsiteY501-25262" fmla="*/ 1208951 h 3006470"/>
                  <a:gd name="connsiteX502-25263" fmla="*/ 732278 w 6006665"/>
                  <a:gd name="connsiteY502-25264" fmla="*/ 1263490 h 3006470"/>
                  <a:gd name="connsiteX503-25265" fmla="*/ 684556 w 6006665"/>
                  <a:gd name="connsiteY503-25266" fmla="*/ 1274852 h 3006470"/>
                  <a:gd name="connsiteX504-25267" fmla="*/ 684556 w 6006665"/>
                  <a:gd name="connsiteY504-25268" fmla="*/ 1327119 h 3006470"/>
                  <a:gd name="connsiteX505-25269" fmla="*/ 713309 w 6006665"/>
                  <a:gd name="connsiteY505-25270" fmla="*/ 1355872 h 3006470"/>
                  <a:gd name="connsiteX506-25271" fmla="*/ 763548 w 6006665"/>
                  <a:gd name="connsiteY506-25272" fmla="*/ 1338481 h 3006470"/>
                  <a:gd name="connsiteX507-25273" fmla="*/ 770365 w 6006665"/>
                  <a:gd name="connsiteY507-25274" fmla="*/ 1279397 h 3006470"/>
                  <a:gd name="connsiteX508-25275" fmla="*/ 845357 w 6006665"/>
                  <a:gd name="connsiteY508-25276" fmla="*/ 1231676 h 3006470"/>
                  <a:gd name="connsiteX509-25277" fmla="*/ 972614 w 6006665"/>
                  <a:gd name="connsiteY509-25278" fmla="*/ 1145322 h 3006470"/>
                  <a:gd name="connsiteX510-25279" fmla="*/ 982566 w 6006665"/>
                  <a:gd name="connsiteY510-25280" fmla="*/ 1146649 h 3006470"/>
                  <a:gd name="connsiteX511-25281" fmla="*/ 984521 w 6006665"/>
                  <a:gd name="connsiteY511-25282" fmla="*/ 1145322 h 3006470"/>
                  <a:gd name="connsiteX512-25283" fmla="*/ 1018608 w 6006665"/>
                  <a:gd name="connsiteY512-25284" fmla="*/ 1149867 h 3006470"/>
                  <a:gd name="connsiteX513-25285" fmla="*/ 979977 w 6006665"/>
                  <a:gd name="connsiteY513-25286" fmla="*/ 1213496 h 3006470"/>
                  <a:gd name="connsiteX514-25287" fmla="*/ 1012666 w 6006665"/>
                  <a:gd name="connsiteY514-25288" fmla="*/ 1218657 h 3006470"/>
                  <a:gd name="connsiteX515-25289" fmla="*/ 1038516 w 6006665"/>
                  <a:gd name="connsiteY515-25290" fmla="*/ 1188499 h 3006470"/>
                  <a:gd name="connsiteX516-25291" fmla="*/ 1050423 w 6006665"/>
                  <a:gd name="connsiteY516-25292" fmla="*/ 1188499 h 3006470"/>
                  <a:gd name="connsiteX517-25293" fmla="*/ 1108962 w 6006665"/>
                  <a:gd name="connsiteY517-25294" fmla="*/ 1188499 h 3006470"/>
                  <a:gd name="connsiteX518-25295" fmla="*/ 1161229 w 6006665"/>
                  <a:gd name="connsiteY518-25296" fmla="*/ 1145322 h 3006470"/>
                  <a:gd name="connsiteX519-25297" fmla="*/ 1165711 w 6006665"/>
                  <a:gd name="connsiteY519-25298" fmla="*/ 1151456 h 3006470"/>
                  <a:gd name="connsiteX520-25299" fmla="*/ 1173136 w 6006665"/>
                  <a:gd name="connsiteY520-25300" fmla="*/ 1145322 h 3006470"/>
                  <a:gd name="connsiteX521-25301" fmla="*/ 1210035 w 6006665"/>
                  <a:gd name="connsiteY521-25302" fmla="*/ 1195815 h 3006470"/>
                  <a:gd name="connsiteX522-25303" fmla="*/ 1247583 w 6006665"/>
                  <a:gd name="connsiteY522-25304" fmla="*/ 1138505 h 3006470"/>
                  <a:gd name="connsiteX523-25305" fmla="*/ 1211223 w 6006665"/>
                  <a:gd name="connsiteY523-25306" fmla="*/ 1079421 h 3006470"/>
                  <a:gd name="connsiteX524-25307" fmla="*/ 1227130 w 6006665"/>
                  <a:gd name="connsiteY524-25308" fmla="*/ 1043061 h 3006470"/>
                  <a:gd name="connsiteX525-25309" fmla="*/ 1237665 w 6006665"/>
                  <a:gd name="connsiteY525-25310" fmla="*/ 1046199 h 3006470"/>
                  <a:gd name="connsiteX526-25311" fmla="*/ 1239037 w 6006665"/>
                  <a:gd name="connsiteY526-25312" fmla="*/ 1043061 h 3006470"/>
                  <a:gd name="connsiteX527-25313" fmla="*/ 1345843 w 6006665"/>
                  <a:gd name="connsiteY527-25314" fmla="*/ 1074876 h 3006470"/>
                  <a:gd name="connsiteX528-25315" fmla="*/ 1400382 w 6006665"/>
                  <a:gd name="connsiteY528-25316" fmla="*/ 1106690 h 3006470"/>
                  <a:gd name="connsiteX529-25317" fmla="*/ 1519756 w 6006665"/>
                  <a:gd name="connsiteY529-25318" fmla="*/ 1213274 h 3006470"/>
                  <a:gd name="connsiteX530-25319" fmla="*/ 1543003 w 6006665"/>
                  <a:gd name="connsiteY530-25320" fmla="*/ 1172592 h 3006470"/>
                  <a:gd name="connsiteX531-25321" fmla="*/ 1506643 w 6006665"/>
                  <a:gd name="connsiteY531-25322" fmla="*/ 1118052 h 3006470"/>
                  <a:gd name="connsiteX532-25323" fmla="*/ 1506643 w 6006665"/>
                  <a:gd name="connsiteY532-25324" fmla="*/ 1095328 h 3006470"/>
                  <a:gd name="connsiteX533-25325" fmla="*/ 1463467 w 6006665"/>
                  <a:gd name="connsiteY533-25326" fmla="*/ 1086238 h 3006470"/>
                  <a:gd name="connsiteX534-25327" fmla="*/ 1472556 w 6006665"/>
                  <a:gd name="connsiteY534-25328" fmla="*/ 1036244 h 3006470"/>
                  <a:gd name="connsiteX535-25329" fmla="*/ 1452104 w 6006665"/>
                  <a:gd name="connsiteY535-25330" fmla="*/ 949890 h 3006470"/>
                  <a:gd name="connsiteX536-25331" fmla="*/ 1452104 w 6006665"/>
                  <a:gd name="connsiteY536-25332" fmla="*/ 913531 h 3006470"/>
                  <a:gd name="connsiteX537-25333" fmla="*/ 1522551 w 6006665"/>
                  <a:gd name="connsiteY537-25334" fmla="*/ 811270 h 3006470"/>
                  <a:gd name="connsiteX538-25335" fmla="*/ 1543003 w 6006665"/>
                  <a:gd name="connsiteY538-25336" fmla="*/ 697647 h 3006470"/>
                  <a:gd name="connsiteX539-25337" fmla="*/ 1570272 w 6006665"/>
                  <a:gd name="connsiteY539-25338" fmla="*/ 677194 h 3006470"/>
                  <a:gd name="connsiteX540-25339" fmla="*/ 1578688 w 6006665"/>
                  <a:gd name="connsiteY540-25340" fmla="*/ 679813 h 3006470"/>
                  <a:gd name="connsiteX541-25341" fmla="*/ 1582179 w 6006665"/>
                  <a:gd name="connsiteY541-25342" fmla="*/ 677194 h 3006470"/>
                  <a:gd name="connsiteX542-25343" fmla="*/ 1684440 w 6006665"/>
                  <a:gd name="connsiteY542-25344" fmla="*/ 709009 h 3006470"/>
                  <a:gd name="connsiteX543-25345" fmla="*/ 1688985 w 6006665"/>
                  <a:gd name="connsiteY543-25346" fmla="*/ 779455 h 3006470"/>
                  <a:gd name="connsiteX544-25347" fmla="*/ 1652625 w 6006665"/>
                  <a:gd name="connsiteY544-25348" fmla="*/ 870354 h 3006470"/>
                  <a:gd name="connsiteX545-25349" fmla="*/ 1679895 w 6006665"/>
                  <a:gd name="connsiteY545-25350" fmla="*/ 908986 h 3006470"/>
                  <a:gd name="connsiteX546-25351" fmla="*/ 1688985 w 6006665"/>
                  <a:gd name="connsiteY546-25352" fmla="*/ 983977 h 3006470"/>
                  <a:gd name="connsiteX547-25353" fmla="*/ 1679895 w 6006665"/>
                  <a:gd name="connsiteY547-25354" fmla="*/ 1129415 h 3006470"/>
                  <a:gd name="connsiteX548-25355" fmla="*/ 1723072 w 6006665"/>
                  <a:gd name="connsiteY548-25356" fmla="*/ 1193044 h 3006470"/>
                  <a:gd name="connsiteX549-25357" fmla="*/ 1704892 w 6006665"/>
                  <a:gd name="connsiteY549-25358" fmla="*/ 1256673 h 3006470"/>
                  <a:gd name="connsiteX550-25359" fmla="*/ 1636718 w 6006665"/>
                  <a:gd name="connsiteY550-25360" fmla="*/ 1393021 h 3006470"/>
                  <a:gd name="connsiteX551-25361" fmla="*/ 1662494 w 6006665"/>
                  <a:gd name="connsiteY551-25362" fmla="*/ 1399465 h 3006470"/>
                  <a:gd name="connsiteX552-25363" fmla="*/ 1677078 w 6006665"/>
                  <a:gd name="connsiteY552-25364" fmla="*/ 1370296 h 3006470"/>
                  <a:gd name="connsiteX553-25365" fmla="*/ 1720255 w 6006665"/>
                  <a:gd name="connsiteY553-25366" fmla="*/ 1349844 h 3006470"/>
                  <a:gd name="connsiteX554-25367" fmla="*/ 1731617 w 6006665"/>
                  <a:gd name="connsiteY554-25368" fmla="*/ 1299850 h 3006470"/>
                  <a:gd name="connsiteX555-25369" fmla="*/ 1758887 w 6006665"/>
                  <a:gd name="connsiteY555-25370" fmla="*/ 1256673 h 3006470"/>
                  <a:gd name="connsiteX556-25371" fmla="*/ 1736162 w 6006665"/>
                  <a:gd name="connsiteY556-25372" fmla="*/ 1197589 h 3006470"/>
                  <a:gd name="connsiteX557-25373" fmla="*/ 1758887 w 6006665"/>
                  <a:gd name="connsiteY557-25374" fmla="*/ 1133960 h 3006470"/>
                  <a:gd name="connsiteX558-25375" fmla="*/ 1715710 w 6006665"/>
                  <a:gd name="connsiteY558-25376" fmla="*/ 1122597 h 3006470"/>
                  <a:gd name="connsiteX559-25377" fmla="*/ 1704347 w 6006665"/>
                  <a:gd name="connsiteY559-25378" fmla="*/ 1070331 h 3006470"/>
                  <a:gd name="connsiteX560-25379" fmla="*/ 1736162 w 6006665"/>
                  <a:gd name="connsiteY560-25380" fmla="*/ 961252 h 3006470"/>
                  <a:gd name="connsiteX561-25381" fmla="*/ 1688440 w 6006665"/>
                  <a:gd name="connsiteY561-25382" fmla="*/ 865809 h 3006470"/>
                  <a:gd name="connsiteX562-25383" fmla="*/ 1752069 w 6006665"/>
                  <a:gd name="connsiteY562-25384" fmla="*/ 788545 h 3006470"/>
                  <a:gd name="connsiteX563-25385" fmla="*/ 1747524 w 6006665"/>
                  <a:gd name="connsiteY563-25386" fmla="*/ 704464 h 3006470"/>
                  <a:gd name="connsiteX564-25387" fmla="*/ 1763431 w 6006665"/>
                  <a:gd name="connsiteY564-25388" fmla="*/ 697647 h 3006470"/>
                  <a:gd name="connsiteX565-25389" fmla="*/ 1764877 w 6006665"/>
                  <a:gd name="connsiteY565-25390" fmla="*/ 702130 h 3006470"/>
                  <a:gd name="connsiteX566-25391" fmla="*/ 1775339 w 6006665"/>
                  <a:gd name="connsiteY566-25392" fmla="*/ 697647 h 3006470"/>
                  <a:gd name="connsiteX567-25393" fmla="*/ 1798063 w 6006665"/>
                  <a:gd name="connsiteY567-25394" fmla="*/ 768093 h 3006470"/>
                  <a:gd name="connsiteX568-25395" fmla="*/ 1791454 w 6006665"/>
                  <a:gd name="connsiteY568-25396" fmla="*/ 815304 h 3006470"/>
                  <a:gd name="connsiteX569-25397" fmla="*/ 1854330 w 6006665"/>
                  <a:gd name="connsiteY569-25398" fmla="*/ 772638 h 3006470"/>
                  <a:gd name="connsiteX570-25399" fmla="*/ 1931594 w 6006665"/>
                  <a:gd name="connsiteY570-25400" fmla="*/ 763548 h 3006470"/>
                  <a:gd name="connsiteX571-25401" fmla="*/ 1932772 w 6006665"/>
                  <a:gd name="connsiteY571-25402" fmla="*/ 764810 h 3006470"/>
                  <a:gd name="connsiteX572-25403" fmla="*/ 1943501 w 6006665"/>
                  <a:gd name="connsiteY572-25404" fmla="*/ 763548 h 3006470"/>
                  <a:gd name="connsiteX573-25405" fmla="*/ 1988608 w 6006665"/>
                  <a:gd name="connsiteY573-25406" fmla="*/ 811877 h 3006470"/>
                  <a:gd name="connsiteX574-25407" fmla="*/ 1963408 w 6006665"/>
                  <a:gd name="connsiteY574-25408" fmla="*/ 736278 h 3006470"/>
                  <a:gd name="connsiteX575-25409" fmla="*/ 1963408 w 6006665"/>
                  <a:gd name="connsiteY575-25410" fmla="*/ 595386 h 3006470"/>
                  <a:gd name="connsiteX576-25411" fmla="*/ 2027037 w 6006665"/>
                  <a:gd name="connsiteY576-25412" fmla="*/ 574934 h 3006470"/>
                  <a:gd name="connsiteX577-25413" fmla="*/ 2037269 w 6006665"/>
                  <a:gd name="connsiteY577-25414" fmla="*/ 575472 h 3006470"/>
                  <a:gd name="connsiteX578-25415" fmla="*/ 2038944 w 6006665"/>
                  <a:gd name="connsiteY578-25416" fmla="*/ 574934 h 3006470"/>
                  <a:gd name="connsiteX579-25417" fmla="*/ 2115414 w 6006665"/>
                  <a:gd name="connsiteY579-25418" fmla="*/ 578958 h 3006470"/>
                  <a:gd name="connsiteX580-25419" fmla="*/ 2192927 w 6006665"/>
                  <a:gd name="connsiteY580-25420" fmla="*/ 559026 h 3006470"/>
                  <a:gd name="connsiteX581-25421" fmla="*/ 2167930 w 6006665"/>
                  <a:gd name="connsiteY581-25422" fmla="*/ 493125 h 3006470"/>
                  <a:gd name="connsiteX582-25423" fmla="*/ 2204289 w 6006665"/>
                  <a:gd name="connsiteY582-25424" fmla="*/ 402226 h 3006470"/>
                  <a:gd name="connsiteX583-25425" fmla="*/ 2247466 w 6006665"/>
                  <a:gd name="connsiteY583-25426" fmla="*/ 397681 h 3006470"/>
                  <a:gd name="connsiteX584-25427" fmla="*/ 2317913 w 6006665"/>
                  <a:gd name="connsiteY584-25428" fmla="*/ 322690 h 3006470"/>
                  <a:gd name="connsiteX585-25429" fmla="*/ 2420183 w 6006665"/>
                  <a:gd name="connsiteY585-25430" fmla="*/ 304510 h 3006470"/>
                  <a:gd name="connsiteX586-25431" fmla="*/ 2429263 w 6006665"/>
                  <a:gd name="connsiteY586-25432" fmla="*/ 263606 h 3006470"/>
                  <a:gd name="connsiteX587-25433" fmla="*/ 2526979 w 6006665"/>
                  <a:gd name="connsiteY587-25434" fmla="*/ 252244 h 3006470"/>
                  <a:gd name="connsiteX588-25435" fmla="*/ 2528058 w 6006665"/>
                  <a:gd name="connsiteY588-25436" fmla="*/ 253503 h 3006470"/>
                  <a:gd name="connsiteX589-25437" fmla="*/ 2538886 w 6006665"/>
                  <a:gd name="connsiteY589-25438" fmla="*/ 252244 h 3006470"/>
                  <a:gd name="connsiteX590-25439" fmla="*/ 2560820 w 6006665"/>
                  <a:gd name="connsiteY590-25440" fmla="*/ 277833 h 3006470"/>
                  <a:gd name="connsiteX591-25441" fmla="*/ 2640602 w 6006665"/>
                  <a:gd name="connsiteY591-25442" fmla="*/ 202249 h 3006470"/>
                  <a:gd name="connsiteX592-25443" fmla="*/ 2652509 w 6006665"/>
                  <a:gd name="connsiteY592-25444" fmla="*/ 202249 h 3006470"/>
                  <a:gd name="connsiteX593-25445" fmla="*/ 2704231 w 6006665"/>
                  <a:gd name="connsiteY593-25446" fmla="*/ 202249 h 3006470"/>
                  <a:gd name="connsiteX594-25447" fmla="*/ 2715593 w 6006665"/>
                  <a:gd name="connsiteY594-25448" fmla="*/ 134075 h 3006470"/>
                  <a:gd name="connsiteX595-25449" fmla="*/ 2751953 w 6006665"/>
                  <a:gd name="connsiteY595-25450" fmla="*/ 68174 h 3006470"/>
                  <a:gd name="connsiteX0-25451" fmla="*/ 1791129 w 6006665"/>
                  <a:gd name="connsiteY0-25452" fmla="*/ 817622 h 3006470"/>
                  <a:gd name="connsiteX1-25453" fmla="*/ 1782156 w 6006665"/>
                  <a:gd name="connsiteY1-25454" fmla="*/ 881716 h 3006470"/>
                  <a:gd name="connsiteX2-25455" fmla="*/ 1809554 w 6006665"/>
                  <a:gd name="connsiteY2-25456" fmla="*/ 895415 h 3006470"/>
                  <a:gd name="connsiteX3-25457" fmla="*/ 1791129 w 6006665"/>
                  <a:gd name="connsiteY3-25458" fmla="*/ 817622 h 3006470"/>
                  <a:gd name="connsiteX4-25459" fmla="*/ 2715593 w 6006665"/>
                  <a:gd name="connsiteY4-25460" fmla="*/ 134075 h 3006470"/>
                  <a:gd name="connsiteX5-25461" fmla="*/ 2844246 w 6006665"/>
                  <a:gd name="connsiteY5-25462" fmla="*/ 4711 h 3006470"/>
                  <a:gd name="connsiteX6-25463" fmla="*/ 2850213 w 6006665"/>
                  <a:gd name="connsiteY6-25464" fmla="*/ 0 h 3006470"/>
                  <a:gd name="connsiteX7-25465" fmla="*/ 2916115 w 6006665"/>
                  <a:gd name="connsiteY7-25466" fmla="*/ 52267 h 3006470"/>
                  <a:gd name="connsiteX8-25467" fmla="*/ 2861576 w 6006665"/>
                  <a:gd name="connsiteY8-25468" fmla="*/ 90899 h 3006470"/>
                  <a:gd name="connsiteX9-25469" fmla="*/ 2947929 w 6006665"/>
                  <a:gd name="connsiteY9-25470" fmla="*/ 118168 h 3006470"/>
                  <a:gd name="connsiteX10-25471" fmla="*/ 2957621 w 6006665"/>
                  <a:gd name="connsiteY10-25472" fmla="*/ 186006 h 3006470"/>
                  <a:gd name="connsiteX11-25473" fmla="*/ 2979199 w 6006665"/>
                  <a:gd name="connsiteY11-25474" fmla="*/ 161345 h 3006470"/>
                  <a:gd name="connsiteX12-25475" fmla="*/ 2991106 w 6006665"/>
                  <a:gd name="connsiteY12-25476" fmla="*/ 161345 h 3006470"/>
                  <a:gd name="connsiteX13-25477" fmla="*/ 3086005 w 6006665"/>
                  <a:gd name="connsiteY13-25478" fmla="*/ 161345 h 3006470"/>
                  <a:gd name="connsiteX14-25479" fmla="*/ 3097912 w 6006665"/>
                  <a:gd name="connsiteY14-25480" fmla="*/ 161345 h 3006470"/>
                  <a:gd name="connsiteX15-25481" fmla="*/ 3179721 w 6006665"/>
                  <a:gd name="connsiteY15-25482" fmla="*/ 236336 h 3006470"/>
                  <a:gd name="connsiteX16-25483" fmla="*/ 3211535 w 6006665"/>
                  <a:gd name="connsiteY16-25484" fmla="*/ 295420 h 3006470"/>
                  <a:gd name="connsiteX17-25485" fmla="*/ 3200173 w 6006665"/>
                  <a:gd name="connsiteY17-25486" fmla="*/ 370412 h 3006470"/>
                  <a:gd name="connsiteX18-25487" fmla="*/ 3161541 w 6006665"/>
                  <a:gd name="connsiteY18-25488" fmla="*/ 413589 h 3006470"/>
                  <a:gd name="connsiteX19-25489" fmla="*/ 3066097 w 6006665"/>
                  <a:gd name="connsiteY19-25490" fmla="*/ 488580 h 3006470"/>
                  <a:gd name="connsiteX20-25491" fmla="*/ 3034283 w 6006665"/>
                  <a:gd name="connsiteY20-25492" fmla="*/ 531757 h 3006470"/>
                  <a:gd name="connsiteX21-25493" fmla="*/ 3082005 w 6006665"/>
                  <a:gd name="connsiteY21-25494" fmla="*/ 547664 h 3006470"/>
                  <a:gd name="connsiteX22-25495" fmla="*/ 3129459 w 6006665"/>
                  <a:gd name="connsiteY22-25496" fmla="*/ 575345 h 3006470"/>
                  <a:gd name="connsiteX23-25497" fmla="*/ 3156451 w 6006665"/>
                  <a:gd name="connsiteY23-25498" fmla="*/ 552209 h 3006470"/>
                  <a:gd name="connsiteX24-25499" fmla="*/ 3158460 w 6006665"/>
                  <a:gd name="connsiteY24-25500" fmla="*/ 560693 h 3006470"/>
                  <a:gd name="connsiteX25-25501" fmla="*/ 3168359 w 6006665"/>
                  <a:gd name="connsiteY25-25502" fmla="*/ 552209 h 3006470"/>
                  <a:gd name="connsiteX26-25503" fmla="*/ 3184984 w 6006665"/>
                  <a:gd name="connsiteY26-25504" fmla="*/ 622402 h 3006470"/>
                  <a:gd name="connsiteX27-25505" fmla="*/ 3192811 w 6006665"/>
                  <a:gd name="connsiteY27-25506" fmla="*/ 606748 h 3006470"/>
                  <a:gd name="connsiteX28-25507" fmla="*/ 3251895 w 6006665"/>
                  <a:gd name="connsiteY28-25508" fmla="*/ 586296 h 3006470"/>
                  <a:gd name="connsiteX29-25509" fmla="*/ 3259833 w 6006665"/>
                  <a:gd name="connsiteY29-25510" fmla="*/ 587670 h 3006470"/>
                  <a:gd name="connsiteX30-25511" fmla="*/ 3263802 w 6006665"/>
                  <a:gd name="connsiteY30-25512" fmla="*/ 586296 h 3006470"/>
                  <a:gd name="connsiteX31-25513" fmla="*/ 3381970 w 6006665"/>
                  <a:gd name="connsiteY31-25514" fmla="*/ 606748 h 3006470"/>
                  <a:gd name="connsiteX32-25515" fmla="*/ 3388787 w 6006665"/>
                  <a:gd name="connsiteY32-25516" fmla="*/ 665832 h 3006470"/>
                  <a:gd name="connsiteX33-25517" fmla="*/ 3531529 w 6006665"/>
                  <a:gd name="connsiteY33-25518" fmla="*/ 686823 h 3006470"/>
                  <a:gd name="connsiteX34-25519" fmla="*/ 3538225 w 6006665"/>
                  <a:gd name="connsiteY34-25520" fmla="*/ 590841 h 3006470"/>
                  <a:gd name="connsiteX35-25521" fmla="*/ 3549910 w 6006665"/>
                  <a:gd name="connsiteY35-25522" fmla="*/ 594028 h 3006470"/>
                  <a:gd name="connsiteX36-25523" fmla="*/ 3550132 w 6006665"/>
                  <a:gd name="connsiteY36-25524" fmla="*/ 590841 h 3006470"/>
                  <a:gd name="connsiteX37-25525" fmla="*/ 3625123 w 6006665"/>
                  <a:gd name="connsiteY37-25526" fmla="*/ 611293 h 3006470"/>
                  <a:gd name="connsiteX38-25527" fmla="*/ 3672301 w 6006665"/>
                  <a:gd name="connsiteY38-25528" fmla="*/ 611293 h 3006470"/>
                  <a:gd name="connsiteX39-25529" fmla="*/ 3684207 w 6006665"/>
                  <a:gd name="connsiteY39-25530" fmla="*/ 611293 h 3006470"/>
                  <a:gd name="connsiteX40-25531" fmla="*/ 3743291 w 6006665"/>
                  <a:gd name="connsiteY40-25532" fmla="*/ 677194 h 3006470"/>
                  <a:gd name="connsiteX41-25533" fmla="*/ 3759199 w 6006665"/>
                  <a:gd name="connsiteY41-25534" fmla="*/ 756731 h 3006470"/>
                  <a:gd name="connsiteX42-25535" fmla="*/ 3738747 w 6006665"/>
                  <a:gd name="connsiteY42-25536" fmla="*/ 806725 h 3006470"/>
                  <a:gd name="connsiteX43-25537" fmla="*/ 3786469 w 6006665"/>
                  <a:gd name="connsiteY43-25538" fmla="*/ 897623 h 3006470"/>
                  <a:gd name="connsiteX44-25539" fmla="*/ 3835603 w 6006665"/>
                  <a:gd name="connsiteY44-25540" fmla="*/ 933529 h 3006470"/>
                  <a:gd name="connsiteX45-25541" fmla="*/ 3865460 w 6006665"/>
                  <a:gd name="connsiteY45-25542" fmla="*/ 822632 h 3006470"/>
                  <a:gd name="connsiteX46-25543" fmla="*/ 3875077 w 6006665"/>
                  <a:gd name="connsiteY46-25544" fmla="*/ 831139 h 3006470"/>
                  <a:gd name="connsiteX47-25545" fmla="*/ 3877367 w 6006665"/>
                  <a:gd name="connsiteY47-25546" fmla="*/ 822632 h 3006470"/>
                  <a:gd name="connsiteX48-25547" fmla="*/ 3932151 w 6006665"/>
                  <a:gd name="connsiteY48-25548" fmla="*/ 871095 h 3006470"/>
                  <a:gd name="connsiteX49-25549" fmla="*/ 3988173 w 6006665"/>
                  <a:gd name="connsiteY49-25550" fmla="*/ 843084 h 3006470"/>
                  <a:gd name="connsiteX50-25551" fmla="*/ 3993852 w 6006665"/>
                  <a:gd name="connsiteY50-25552" fmla="*/ 846199 h 3006470"/>
                  <a:gd name="connsiteX51-25553" fmla="*/ 4000080 w 6006665"/>
                  <a:gd name="connsiteY51-25554" fmla="*/ 843084 h 3006470"/>
                  <a:gd name="connsiteX52-25555" fmla="*/ 4062426 w 6006665"/>
                  <a:gd name="connsiteY52-25556" fmla="*/ 877274 h 3006470"/>
                  <a:gd name="connsiteX53-25557" fmla="*/ 4085889 w 6006665"/>
                  <a:gd name="connsiteY53-25558" fmla="*/ 849902 h 3006470"/>
                  <a:gd name="connsiteX54-25559" fmla="*/ 4095563 w 6006665"/>
                  <a:gd name="connsiteY54-25560" fmla="*/ 852506 h 3006470"/>
                  <a:gd name="connsiteX55-25561" fmla="*/ 4097796 w 6006665"/>
                  <a:gd name="connsiteY55-25562" fmla="*/ 849902 h 3006470"/>
                  <a:gd name="connsiteX56-25563" fmla="*/ 4144150 w 6006665"/>
                  <a:gd name="connsiteY56-25564" fmla="*/ 862382 h 3006470"/>
                  <a:gd name="connsiteX57-25565" fmla="*/ 4117703 w 6006665"/>
                  <a:gd name="connsiteY57-25566" fmla="*/ 752186 h 3006470"/>
                  <a:gd name="connsiteX58-25567" fmla="*/ 4165425 w 6006665"/>
                  <a:gd name="connsiteY58-25568" fmla="*/ 697647 h 3006470"/>
                  <a:gd name="connsiteX59-25569" fmla="*/ 4175231 w 6006665"/>
                  <a:gd name="connsiteY59-25570" fmla="*/ 700048 h 3006470"/>
                  <a:gd name="connsiteX60-25571" fmla="*/ 4177332 w 6006665"/>
                  <a:gd name="connsiteY60-25572" fmla="*/ 697647 h 3006470"/>
                  <a:gd name="connsiteX61-25573" fmla="*/ 4511384 w 6006665"/>
                  <a:gd name="connsiteY61-25574" fmla="*/ 779455 h 3006470"/>
                  <a:gd name="connsiteX62-25575" fmla="*/ 4543199 w 6006665"/>
                  <a:gd name="connsiteY62-25576" fmla="*/ 849902 h 3006470"/>
                  <a:gd name="connsiteX63-25577" fmla="*/ 4639242 w 6006665"/>
                  <a:gd name="connsiteY63-25578" fmla="*/ 932544 h 3006470"/>
                  <a:gd name="connsiteX64-25579" fmla="*/ 4774445 w 6006665"/>
                  <a:gd name="connsiteY64-25580" fmla="*/ 913531 h 3006470"/>
                  <a:gd name="connsiteX65-25581" fmla="*/ 4778496 w 6006665"/>
                  <a:gd name="connsiteY65-25582" fmla="*/ 914635 h 3006470"/>
                  <a:gd name="connsiteX66-25583" fmla="*/ 4786352 w 6006665"/>
                  <a:gd name="connsiteY66-25584" fmla="*/ 913531 h 3006470"/>
                  <a:gd name="connsiteX67-25585" fmla="*/ 4861343 w 6006665"/>
                  <a:gd name="connsiteY67-25586" fmla="*/ 933983 h 3006470"/>
                  <a:gd name="connsiteX68-25587" fmla="*/ 4893158 w 6006665"/>
                  <a:gd name="connsiteY68-25588" fmla="*/ 977160 h 3006470"/>
                  <a:gd name="connsiteX69-25589" fmla="*/ 4888613 w 6006665"/>
                  <a:gd name="connsiteY69-25590" fmla="*/ 1058968 h 3006470"/>
                  <a:gd name="connsiteX70-25591" fmla="*/ 4927677 w 6006665"/>
                  <a:gd name="connsiteY70-25592" fmla="*/ 1083640 h 3006470"/>
                  <a:gd name="connsiteX71-25593" fmla="*/ 4967605 w 6006665"/>
                  <a:gd name="connsiteY71-25594" fmla="*/ 1070331 h 3006470"/>
                  <a:gd name="connsiteX72-25595" fmla="*/ 5038051 w 6006665"/>
                  <a:gd name="connsiteY72-25596" fmla="*/ 1063513 h 3006470"/>
                  <a:gd name="connsiteX73-25597" fmla="*/ 5040730 w 6006665"/>
                  <a:gd name="connsiteY73-25598" fmla="*/ 1064406 h 3006470"/>
                  <a:gd name="connsiteX74-25599" fmla="*/ 5049958 w 6006665"/>
                  <a:gd name="connsiteY74-25600" fmla="*/ 1063513 h 3006470"/>
                  <a:gd name="connsiteX75-25601" fmla="*/ 5114249 w 6006665"/>
                  <a:gd name="connsiteY75-25602" fmla="*/ 1084944 h 3006470"/>
                  <a:gd name="connsiteX76-25603" fmla="*/ 5176671 w 6006665"/>
                  <a:gd name="connsiteY76-25604" fmla="*/ 1074876 h 3006470"/>
                  <a:gd name="connsiteX77-25605" fmla="*/ 5177801 w 6006665"/>
                  <a:gd name="connsiteY77-25606" fmla="*/ 1076614 h 3006470"/>
                  <a:gd name="connsiteX78-25607" fmla="*/ 5188578 w 6006665"/>
                  <a:gd name="connsiteY78-25608" fmla="*/ 1074876 h 3006470"/>
                  <a:gd name="connsiteX79-25609" fmla="*/ 5243719 w 6006665"/>
                  <a:gd name="connsiteY79-25610" fmla="*/ 1159707 h 3006470"/>
                  <a:gd name="connsiteX80-25611" fmla="*/ 5283477 w 6006665"/>
                  <a:gd name="connsiteY80-25612" fmla="*/ 1129415 h 3006470"/>
                  <a:gd name="connsiteX81-25613" fmla="*/ 5258480 w 6006665"/>
                  <a:gd name="connsiteY81-25614" fmla="*/ 1063513 h 3006470"/>
                  <a:gd name="connsiteX82-25615" fmla="*/ 5267570 w 6006665"/>
                  <a:gd name="connsiteY82-25616" fmla="*/ 1015792 h 3006470"/>
                  <a:gd name="connsiteX83-25617" fmla="*/ 5278896 w 6006665"/>
                  <a:gd name="connsiteY83-25618" fmla="*/ 1018841 h 3006470"/>
                  <a:gd name="connsiteX84-25619" fmla="*/ 5279477 w 6006665"/>
                  <a:gd name="connsiteY84-25620" fmla="*/ 1015792 h 3006470"/>
                  <a:gd name="connsiteX85-25621" fmla="*/ 5395510 w 6006665"/>
                  <a:gd name="connsiteY85-25622" fmla="*/ 1047031 h 3006470"/>
                  <a:gd name="connsiteX86-25623" fmla="*/ 5463001 w 6006665"/>
                  <a:gd name="connsiteY86-25624" fmla="*/ 1043061 h 3006470"/>
                  <a:gd name="connsiteX87-25625" fmla="*/ 5464386 w 6006665"/>
                  <a:gd name="connsiteY87-25626" fmla="*/ 1043680 h 3006470"/>
                  <a:gd name="connsiteX88-25627" fmla="*/ 5474909 w 6006665"/>
                  <a:gd name="connsiteY88-25628" fmla="*/ 1043061 h 3006470"/>
                  <a:gd name="connsiteX89-25629" fmla="*/ 5581715 w 6006665"/>
                  <a:gd name="connsiteY89-25630" fmla="*/ 1090783 h 3006470"/>
                  <a:gd name="connsiteX90-25631" fmla="*/ 5633981 w 6006665"/>
                  <a:gd name="connsiteY90-25632" fmla="*/ 1133960 h 3006470"/>
                  <a:gd name="connsiteX91-25633" fmla="*/ 5720335 w 6006665"/>
                  <a:gd name="connsiteY91-25634" fmla="*/ 1213496 h 3006470"/>
                  <a:gd name="connsiteX92-25635" fmla="*/ 5822595 w 6006665"/>
                  <a:gd name="connsiteY92-25636" fmla="*/ 1311212 h 3006470"/>
                  <a:gd name="connsiteX93-25637" fmla="*/ 5818051 w 6006665"/>
                  <a:gd name="connsiteY93-25638" fmla="*/ 1365751 h 3006470"/>
                  <a:gd name="connsiteX94-25639" fmla="*/ 5825679 w 6006665"/>
                  <a:gd name="connsiteY94-25640" fmla="*/ 1373379 h 3006470"/>
                  <a:gd name="connsiteX95-25641" fmla="*/ 5822051 w 6006665"/>
                  <a:gd name="connsiteY95-25642" fmla="*/ 1322574 h 3006470"/>
                  <a:gd name="connsiteX96-25643" fmla="*/ 5834092 w 6006665"/>
                  <a:gd name="connsiteY96-25644" fmla="*/ 1324447 h 3006470"/>
                  <a:gd name="connsiteX97-25645" fmla="*/ 5833958 w 6006665"/>
                  <a:gd name="connsiteY97-25646" fmla="*/ 1322574 h 3006470"/>
                  <a:gd name="connsiteX98-25647" fmla="*/ 5936219 w 6006665"/>
                  <a:gd name="connsiteY98-25648" fmla="*/ 1338481 h 3006470"/>
                  <a:gd name="connsiteX99-25649" fmla="*/ 6006665 w 6006665"/>
                  <a:gd name="connsiteY99-25650" fmla="*/ 1418018 h 3006470"/>
                  <a:gd name="connsiteX100-25651" fmla="*/ 5968033 w 6006665"/>
                  <a:gd name="connsiteY100-25652" fmla="*/ 1456650 h 3006470"/>
                  <a:gd name="connsiteX101-25653" fmla="*/ 5908949 w 6006665"/>
                  <a:gd name="connsiteY101-25654" fmla="*/ 1468012 h 3006470"/>
                  <a:gd name="connsiteX102-25655" fmla="*/ 5908949 w 6006665"/>
                  <a:gd name="connsiteY102-25656" fmla="*/ 1554366 h 3006470"/>
                  <a:gd name="connsiteX103-25657" fmla="*/ 5893042 w 6006665"/>
                  <a:gd name="connsiteY103-25658" fmla="*/ 1570273 h 3006470"/>
                  <a:gd name="connsiteX104-25659" fmla="*/ 5881135 w 6006665"/>
                  <a:gd name="connsiteY104-25660" fmla="*/ 1570273 h 3006470"/>
                  <a:gd name="connsiteX105-25661" fmla="*/ 5861227 w 6006665"/>
                  <a:gd name="connsiteY105-25662" fmla="*/ 1570273 h 3006470"/>
                  <a:gd name="connsiteX106-25663" fmla="*/ 5849321 w 6006665"/>
                  <a:gd name="connsiteY106-25664" fmla="*/ 1570273 h 3006470"/>
                  <a:gd name="connsiteX107-25665" fmla="*/ 5817506 w 6006665"/>
                  <a:gd name="connsiteY107-25666" fmla="*/ 1536186 h 3006470"/>
                  <a:gd name="connsiteX108-25667" fmla="*/ 5767511 w 6006665"/>
                  <a:gd name="connsiteY108-25668" fmla="*/ 1511189 h 3006470"/>
                  <a:gd name="connsiteX109-25669" fmla="*/ 5762967 w 6006665"/>
                  <a:gd name="connsiteY109-25670" fmla="*/ 1477102 h 3006470"/>
                  <a:gd name="connsiteX110-25671" fmla="*/ 5729132 w 6006665"/>
                  <a:gd name="connsiteY110-25672" fmla="*/ 1463170 h 3006470"/>
                  <a:gd name="connsiteX111-25673" fmla="*/ 5695337 w 6006665"/>
                  <a:gd name="connsiteY111-25674" fmla="*/ 1472557 h 3006470"/>
                  <a:gd name="connsiteX112-25675" fmla="*/ 5693366 w 6006665"/>
                  <a:gd name="connsiteY112-25676" fmla="*/ 1469797 h 3006470"/>
                  <a:gd name="connsiteX113-25677" fmla="*/ 5683431 w 6006665"/>
                  <a:gd name="connsiteY113-25678" fmla="*/ 1472557 h 3006470"/>
                  <a:gd name="connsiteX114-25679" fmla="*/ 5660706 w 6006665"/>
                  <a:gd name="connsiteY114-25680" fmla="*/ 1440742 h 3006470"/>
                  <a:gd name="connsiteX115-25681" fmla="*/ 5669644 w 6006665"/>
                  <a:gd name="connsiteY115-25682" fmla="*/ 1415717 h 3006470"/>
                  <a:gd name="connsiteX116-25683" fmla="*/ 5640799 w 6006665"/>
                  <a:gd name="connsiteY116-25684" fmla="*/ 1429380 h 3006470"/>
                  <a:gd name="connsiteX117-25685" fmla="*/ 5656705 w 6006665"/>
                  <a:gd name="connsiteY117-25686" fmla="*/ 1472557 h 3006470"/>
                  <a:gd name="connsiteX118-25687" fmla="*/ 5633981 w 6006665"/>
                  <a:gd name="connsiteY118-25688" fmla="*/ 1511189 h 3006470"/>
                  <a:gd name="connsiteX119-25689" fmla="*/ 5586259 w 6006665"/>
                  <a:gd name="connsiteY119-25690" fmla="*/ 1547548 h 3006470"/>
                  <a:gd name="connsiteX120-25691" fmla="*/ 5575676 w 6006665"/>
                  <a:gd name="connsiteY120-25692" fmla="*/ 1546540 h 3006470"/>
                  <a:gd name="connsiteX121-25693" fmla="*/ 5574353 w 6006665"/>
                  <a:gd name="connsiteY121-25694" fmla="*/ 1547548 h 3006470"/>
                  <a:gd name="connsiteX122-25695" fmla="*/ 5539436 w 6006665"/>
                  <a:gd name="connsiteY122-25696" fmla="*/ 1544223 h 3006470"/>
                  <a:gd name="connsiteX123-25697" fmla="*/ 5570352 w 6006665"/>
                  <a:gd name="connsiteY123-25698" fmla="*/ 1586180 h 3006470"/>
                  <a:gd name="connsiteX124-25699" fmla="*/ 5593077 w 6006665"/>
                  <a:gd name="connsiteY124-25700" fmla="*/ 1649809 h 3006470"/>
                  <a:gd name="connsiteX125-25701" fmla="*/ 5608984 w 6006665"/>
                  <a:gd name="connsiteY125-25702" fmla="*/ 1677079 h 3006470"/>
                  <a:gd name="connsiteX126-25703" fmla="*/ 5613529 w 6006665"/>
                  <a:gd name="connsiteY126-25704" fmla="*/ 1708893 h 3006470"/>
                  <a:gd name="connsiteX127-25705" fmla="*/ 5608984 w 6006665"/>
                  <a:gd name="connsiteY127-25706" fmla="*/ 1731618 h 3006470"/>
                  <a:gd name="connsiteX128-25707" fmla="*/ 5597799 w 6006665"/>
                  <a:gd name="connsiteY128-25708" fmla="*/ 1728009 h 3006470"/>
                  <a:gd name="connsiteX129-25709" fmla="*/ 5597077 w 6006665"/>
                  <a:gd name="connsiteY129-25710" fmla="*/ 1731618 h 3006470"/>
                  <a:gd name="connsiteX130-25711" fmla="*/ 5534271 w 6006665"/>
                  <a:gd name="connsiteY130-25712" fmla="*/ 1711358 h 3006470"/>
                  <a:gd name="connsiteX131-25713" fmla="*/ 5436277 w 6006665"/>
                  <a:gd name="connsiteY131-25714" fmla="*/ 1767977 h 3006470"/>
                  <a:gd name="connsiteX132-25715" fmla="*/ 5397645 w 6006665"/>
                  <a:gd name="connsiteY132-25716" fmla="*/ 1779340 h 3006470"/>
                  <a:gd name="connsiteX133-25717" fmla="*/ 5345378 w 6006665"/>
                  <a:gd name="connsiteY133-25718" fmla="*/ 1833879 h 3006470"/>
                  <a:gd name="connsiteX134-25719" fmla="*/ 5290839 w 6006665"/>
                  <a:gd name="connsiteY134-25720" fmla="*/ 1881600 h 3006470"/>
                  <a:gd name="connsiteX135-25721" fmla="*/ 5274932 w 6006665"/>
                  <a:gd name="connsiteY135-25722" fmla="*/ 1913415 h 3006470"/>
                  <a:gd name="connsiteX136-25723" fmla="*/ 5267238 w 6006665"/>
                  <a:gd name="connsiteY136-25724" fmla="*/ 1904988 h 3006470"/>
                  <a:gd name="connsiteX137-25725" fmla="*/ 5263025 w 6006665"/>
                  <a:gd name="connsiteY137-25726" fmla="*/ 1913415 h 3006470"/>
                  <a:gd name="connsiteX138-25727" fmla="*/ 5219538 w 6006665"/>
                  <a:gd name="connsiteY138-25728" fmla="*/ 1865787 h 3006470"/>
                  <a:gd name="connsiteX139-25729" fmla="*/ 5129494 w 6006665"/>
                  <a:gd name="connsiteY139-25730" fmla="*/ 1920232 h 3006470"/>
                  <a:gd name="connsiteX140-25731" fmla="*/ 5126389 w 6006665"/>
                  <a:gd name="connsiteY140-25732" fmla="*/ 1914910 h 3006470"/>
                  <a:gd name="connsiteX141-25733" fmla="*/ 5117587 w 6006665"/>
                  <a:gd name="connsiteY141-25734" fmla="*/ 1920232 h 3006470"/>
                  <a:gd name="connsiteX142-25735" fmla="*/ 5105544 w 6006665"/>
                  <a:gd name="connsiteY142-25736" fmla="*/ 1899586 h 3006470"/>
                  <a:gd name="connsiteX143-25737" fmla="*/ 5074955 w 6006665"/>
                  <a:gd name="connsiteY143-25738" fmla="*/ 1924777 h 3006470"/>
                  <a:gd name="connsiteX144-25739" fmla="*/ 5065718 w 6006665"/>
                  <a:gd name="connsiteY144-25740" fmla="*/ 1922578 h 3006470"/>
                  <a:gd name="connsiteX145-25741" fmla="*/ 5063048 w 6006665"/>
                  <a:gd name="connsiteY145-25742" fmla="*/ 1924777 h 3006470"/>
                  <a:gd name="connsiteX146-25743" fmla="*/ 5026594 w 6006665"/>
                  <a:gd name="connsiteY146-25744" fmla="*/ 1916098 h 3006470"/>
                  <a:gd name="connsiteX147-25745" fmla="*/ 5015871 w 6006665"/>
                  <a:gd name="connsiteY147-25746" fmla="*/ 1961137 h 3006470"/>
                  <a:gd name="connsiteX148-25747" fmla="*/ 4974967 w 6006665"/>
                  <a:gd name="connsiteY148-25748" fmla="*/ 2027038 h 3006470"/>
                  <a:gd name="connsiteX149-25749" fmla="*/ 4974967 w 6006665"/>
                  <a:gd name="connsiteY149-25750" fmla="*/ 2058853 h 3006470"/>
                  <a:gd name="connsiteX150-25751" fmla="*/ 5015871 w 6006665"/>
                  <a:gd name="connsiteY150-25752" fmla="*/ 2074760 h 3006470"/>
                  <a:gd name="connsiteX151-25753" fmla="*/ 5011326 w 6006665"/>
                  <a:gd name="connsiteY151-25754" fmla="*/ 2172476 h 3006470"/>
                  <a:gd name="connsiteX152-25755" fmla="*/ 4999419 w 6006665"/>
                  <a:gd name="connsiteY152-25756" fmla="*/ 2172476 h 3006470"/>
                  <a:gd name="connsiteX153-25757" fmla="*/ 4974967 w 6006665"/>
                  <a:gd name="connsiteY153-25758" fmla="*/ 2172476 h 3006470"/>
                  <a:gd name="connsiteX154-25759" fmla="*/ 4963605 w 6006665"/>
                  <a:gd name="connsiteY154-25760" fmla="*/ 2224742 h 3006470"/>
                  <a:gd name="connsiteX155-25761" fmla="*/ 4974967 w 6006665"/>
                  <a:gd name="connsiteY155-25762" fmla="*/ 2252012 h 3006470"/>
                  <a:gd name="connsiteX156-25763" fmla="*/ 4909065 w 6006665"/>
                  <a:gd name="connsiteY156-25764" fmla="*/ 2286099 h 3006470"/>
                  <a:gd name="connsiteX157-25765" fmla="*/ 4897703 w 6006665"/>
                  <a:gd name="connsiteY157-25766" fmla="*/ 2354273 h 3006470"/>
                  <a:gd name="connsiteX158-25767" fmla="*/ 4845437 w 6006665"/>
                  <a:gd name="connsiteY158-25768" fmla="*/ 2370180 h 3006470"/>
                  <a:gd name="connsiteX159-25769" fmla="*/ 4834074 w 6006665"/>
                  <a:gd name="connsiteY159-25770" fmla="*/ 2429264 h 3006470"/>
                  <a:gd name="connsiteX160-25771" fmla="*/ 4779535 w 6006665"/>
                  <a:gd name="connsiteY160-25772" fmla="*/ 2488348 h 3006470"/>
                  <a:gd name="connsiteX161-25773" fmla="*/ 4777225 w 6006665"/>
                  <a:gd name="connsiteY161-25774" fmla="*/ 2477952 h 3006470"/>
                  <a:gd name="connsiteX162-25775" fmla="*/ 4767628 w 6006665"/>
                  <a:gd name="connsiteY162-25776" fmla="*/ 2488348 h 3006470"/>
                  <a:gd name="connsiteX163-25777" fmla="*/ 4758538 w 6006665"/>
                  <a:gd name="connsiteY163-25778" fmla="*/ 2447444 h 3006470"/>
                  <a:gd name="connsiteX164-25779" fmla="*/ 4742631 w 6006665"/>
                  <a:gd name="connsiteY164-25780" fmla="*/ 2361090 h 3006470"/>
                  <a:gd name="connsiteX165-25781" fmla="*/ 4715361 w 6006665"/>
                  <a:gd name="connsiteY165-25782" fmla="*/ 2220198 h 3006470"/>
                  <a:gd name="connsiteX166-25783" fmla="*/ 4735813 w 6006665"/>
                  <a:gd name="connsiteY166-25784" fmla="*/ 2129299 h 3006470"/>
                  <a:gd name="connsiteX167-25785" fmla="*/ 4767628 w 6006665"/>
                  <a:gd name="connsiteY167-25786" fmla="*/ 2086122 h 3006470"/>
                  <a:gd name="connsiteX168-25787" fmla="*/ 4767628 w 6006665"/>
                  <a:gd name="connsiteY168-25788" fmla="*/ 2058853 h 3006470"/>
                  <a:gd name="connsiteX169-25789" fmla="*/ 4826712 w 6006665"/>
                  <a:gd name="connsiteY169-25790" fmla="*/ 2042945 h 3006470"/>
                  <a:gd name="connsiteX170-25791" fmla="*/ 4892613 w 6006665"/>
                  <a:gd name="connsiteY170-25792" fmla="*/ 1952047 h 3006470"/>
                  <a:gd name="connsiteX171-25793" fmla="*/ 4956243 w 6006665"/>
                  <a:gd name="connsiteY171-25794" fmla="*/ 1877056 h 3006470"/>
                  <a:gd name="connsiteX172-25795" fmla="*/ 5022143 w 6006665"/>
                  <a:gd name="connsiteY172-25796" fmla="*/ 1817971 h 3006470"/>
                  <a:gd name="connsiteX173-25797" fmla="*/ 5046694 w 6006665"/>
                  <a:gd name="connsiteY173-25798" fmla="*/ 1710844 h 3006470"/>
                  <a:gd name="connsiteX174-25799" fmla="*/ 5015871 w 6006665"/>
                  <a:gd name="connsiteY174-25800" fmla="*/ 1715711 h 3006470"/>
                  <a:gd name="connsiteX175-25801" fmla="*/ 4995419 w 6006665"/>
                  <a:gd name="connsiteY175-25802" fmla="*/ 1779340 h 3006470"/>
                  <a:gd name="connsiteX176-25803" fmla="*/ 4904521 w 6006665"/>
                  <a:gd name="connsiteY176-25804" fmla="*/ 1865693 h 3006470"/>
                  <a:gd name="connsiteX177-25805" fmla="*/ 4901708 w 6006665"/>
                  <a:gd name="connsiteY177-25806" fmla="*/ 1857053 h 3006470"/>
                  <a:gd name="connsiteX178-25807" fmla="*/ 4892613 w 6006665"/>
                  <a:gd name="connsiteY178-25808" fmla="*/ 1865693 h 3006470"/>
                  <a:gd name="connsiteX179-25809" fmla="*/ 4861835 w 6006665"/>
                  <a:gd name="connsiteY179-25810" fmla="*/ 1771159 h 3006470"/>
                  <a:gd name="connsiteX180-25811" fmla="*/ 4779535 w 6006665"/>
                  <a:gd name="connsiteY180-25812" fmla="*/ 1795247 h 3006470"/>
                  <a:gd name="connsiteX181-25813" fmla="*/ 4684091 w 6006665"/>
                  <a:gd name="connsiteY181-25814" fmla="*/ 1920232 h 3006470"/>
                  <a:gd name="connsiteX182-25815" fmla="*/ 4715906 w 6006665"/>
                  <a:gd name="connsiteY182-25816" fmla="*/ 1967954 h 3006470"/>
                  <a:gd name="connsiteX183-25817" fmla="*/ 4636369 w 6006665"/>
                  <a:gd name="connsiteY183-25818" fmla="*/ 1983861 h 3006470"/>
                  <a:gd name="connsiteX184-25819" fmla="*/ 4577285 w 6006665"/>
                  <a:gd name="connsiteY184-25820" fmla="*/ 1988406 h 3006470"/>
                  <a:gd name="connsiteX185-25821" fmla="*/ 4577373 w 6006665"/>
                  <a:gd name="connsiteY185-25822" fmla="*/ 1987484 h 3006470"/>
                  <a:gd name="connsiteX186-25823" fmla="*/ 4565379 w 6006665"/>
                  <a:gd name="connsiteY186-25824" fmla="*/ 1988406 h 3006470"/>
                  <a:gd name="connsiteX187-25825" fmla="*/ 4569923 w 6006665"/>
                  <a:gd name="connsiteY187-25826" fmla="*/ 1940685 h 3006470"/>
                  <a:gd name="connsiteX188-25827" fmla="*/ 4520081 w 6006665"/>
                  <a:gd name="connsiteY188-25828" fmla="*/ 1931099 h 3006470"/>
                  <a:gd name="connsiteX189-25829" fmla="*/ 4475025 w 6006665"/>
                  <a:gd name="connsiteY189-25830" fmla="*/ 1961137 h 3006470"/>
                  <a:gd name="connsiteX190-25831" fmla="*/ 4464394 w 6006665"/>
                  <a:gd name="connsiteY190-25832" fmla="*/ 1960286 h 3006470"/>
                  <a:gd name="connsiteX191-25833" fmla="*/ 4463118 w 6006665"/>
                  <a:gd name="connsiteY191-25834" fmla="*/ 1961137 h 3006470"/>
                  <a:gd name="connsiteX192-25835" fmla="*/ 4357637 w 6006665"/>
                  <a:gd name="connsiteY192-25836" fmla="*/ 1952698 h 3006470"/>
                  <a:gd name="connsiteX193-25837" fmla="*/ 4243233 w 6006665"/>
                  <a:gd name="connsiteY193-25838" fmla="*/ 1972499 h 3006470"/>
                  <a:gd name="connsiteX194-25839" fmla="*/ 4125065 w 6006665"/>
                  <a:gd name="connsiteY194-25840" fmla="*/ 2106574 h 3006470"/>
                  <a:gd name="connsiteX195-25841" fmla="*/ 3984173 w 6006665"/>
                  <a:gd name="connsiteY195-25842" fmla="*/ 2263374 h 3006470"/>
                  <a:gd name="connsiteX196-25843" fmla="*/ 4038712 w 6006665"/>
                  <a:gd name="connsiteY196-25844" fmla="*/ 2267919 h 3006470"/>
                  <a:gd name="connsiteX197-25845" fmla="*/ 4059164 w 6006665"/>
                  <a:gd name="connsiteY197-25846" fmla="*/ 2311096 h 3006470"/>
                  <a:gd name="connsiteX198-25847" fmla="*/ 4087782 w 6006665"/>
                  <a:gd name="connsiteY198-25848" fmla="*/ 2319513 h 3006470"/>
                  <a:gd name="connsiteX199-25849" fmla="*/ 4106341 w 6006665"/>
                  <a:gd name="connsiteY199-25850" fmla="*/ 2290644 h 3006470"/>
                  <a:gd name="connsiteX200-25851" fmla="*/ 4117411 w 6006665"/>
                  <a:gd name="connsiteY200-25852" fmla="*/ 2291946 h 3006470"/>
                  <a:gd name="connsiteX201-25853" fmla="*/ 4118248 w 6006665"/>
                  <a:gd name="connsiteY201-25854" fmla="*/ 2290644 h 3006470"/>
                  <a:gd name="connsiteX202-25855" fmla="*/ 4156880 w 6006665"/>
                  <a:gd name="connsiteY202-25856" fmla="*/ 2295189 h 3006470"/>
                  <a:gd name="connsiteX203-25857" fmla="*/ 4211419 w 6006665"/>
                  <a:gd name="connsiteY203-25858" fmla="*/ 2365635 h 3006470"/>
                  <a:gd name="connsiteX204-25859" fmla="*/ 4215964 w 6006665"/>
                  <a:gd name="connsiteY204-25860" fmla="*/ 2413357 h 3006470"/>
                  <a:gd name="connsiteX205-25861" fmla="*/ 4184149 w 6006665"/>
                  <a:gd name="connsiteY205-25862" fmla="*/ 2472441 h 3006470"/>
                  <a:gd name="connsiteX206-25863" fmla="*/ 4177332 w 6006665"/>
                  <a:gd name="connsiteY206-25864" fmla="*/ 2542887 h 3006470"/>
                  <a:gd name="connsiteX207-25865" fmla="*/ 4161425 w 6006665"/>
                  <a:gd name="connsiteY207-25866" fmla="*/ 2629241 h 3006470"/>
                  <a:gd name="connsiteX208-25867" fmla="*/ 4109158 w 6006665"/>
                  <a:gd name="connsiteY208-25868" fmla="*/ 2708777 h 3006470"/>
                  <a:gd name="connsiteX209-25869" fmla="*/ 4097796 w 6006665"/>
                  <a:gd name="connsiteY209-25870" fmla="*/ 2747409 h 3006470"/>
                  <a:gd name="connsiteX210-25871" fmla="*/ 4043257 w 6006665"/>
                  <a:gd name="connsiteY210-25872" fmla="*/ 2806493 h 3006470"/>
                  <a:gd name="connsiteX211-25873" fmla="*/ 3995535 w 6006665"/>
                  <a:gd name="connsiteY211-25874" fmla="*/ 2865577 h 3006470"/>
                  <a:gd name="connsiteX212-25875" fmla="*/ 3975083 w 6006665"/>
                  <a:gd name="connsiteY212-25876" fmla="*/ 2897392 h 3006470"/>
                  <a:gd name="connsiteX213-25877" fmla="*/ 3925089 w 6006665"/>
                  <a:gd name="connsiteY213-25878" fmla="*/ 2924661 h 3006470"/>
                  <a:gd name="connsiteX214-25879" fmla="*/ 3913182 w 6006665"/>
                  <a:gd name="connsiteY214-25880" fmla="*/ 2924661 h 3006470"/>
                  <a:gd name="connsiteX215-25881" fmla="*/ 3904637 w 6006665"/>
                  <a:gd name="connsiteY215-25882" fmla="*/ 2924661 h 3006470"/>
                  <a:gd name="connsiteX216-25883" fmla="*/ 3892729 w 6006665"/>
                  <a:gd name="connsiteY216-25884" fmla="*/ 2924661 h 3006470"/>
                  <a:gd name="connsiteX217-25885" fmla="*/ 3871063 w 6006665"/>
                  <a:gd name="connsiteY217-25886" fmla="*/ 2908412 h 3006470"/>
                  <a:gd name="connsiteX218-25887" fmla="*/ 3829645 w 6006665"/>
                  <a:gd name="connsiteY218-25888" fmla="*/ 2936024 h 3006470"/>
                  <a:gd name="connsiteX219-25889" fmla="*/ 3822828 w 6006665"/>
                  <a:gd name="connsiteY219-25890" fmla="*/ 2956476 h 3006470"/>
                  <a:gd name="connsiteX220-25891" fmla="*/ 3818283 w 6006665"/>
                  <a:gd name="connsiteY220-25892" fmla="*/ 2947386 h 3006470"/>
                  <a:gd name="connsiteX221-25893" fmla="*/ 3818283 w 6006665"/>
                  <a:gd name="connsiteY221-25894" fmla="*/ 2935660 h 3006470"/>
                  <a:gd name="connsiteX222-25895" fmla="*/ 3817738 w 6006665"/>
                  <a:gd name="connsiteY222-25896" fmla="*/ 2936024 h 3006470"/>
                  <a:gd name="connsiteX223-25897" fmla="*/ 3810921 w 6006665"/>
                  <a:gd name="connsiteY223-25898" fmla="*/ 2956476 h 3006470"/>
                  <a:gd name="connsiteX224-25899" fmla="*/ 3806376 w 6006665"/>
                  <a:gd name="connsiteY224-25900" fmla="*/ 2947386 h 3006470"/>
                  <a:gd name="connsiteX225-25901" fmla="*/ 3806376 w 6006665"/>
                  <a:gd name="connsiteY225-25902" fmla="*/ 2920116 h 3006470"/>
                  <a:gd name="connsiteX226-25903" fmla="*/ 3818283 w 6006665"/>
                  <a:gd name="connsiteY226-25904" fmla="*/ 2920116 h 3006470"/>
                  <a:gd name="connsiteX227-25905" fmla="*/ 3826828 w 6006665"/>
                  <a:gd name="connsiteY227-25906" fmla="*/ 2920116 h 3006470"/>
                  <a:gd name="connsiteX228-25907" fmla="*/ 3833645 w 6006665"/>
                  <a:gd name="connsiteY228-25908" fmla="*/ 2861032 h 3006470"/>
                  <a:gd name="connsiteX229-25909" fmla="*/ 3822283 w 6006665"/>
                  <a:gd name="connsiteY229-25910" fmla="*/ 2817856 h 3006470"/>
                  <a:gd name="connsiteX230-25911" fmla="*/ 3849553 w 6006665"/>
                  <a:gd name="connsiteY230-25912" fmla="*/ 2795131 h 3006470"/>
                  <a:gd name="connsiteX231-25913" fmla="*/ 3858814 w 6006665"/>
                  <a:gd name="connsiteY231-25914" fmla="*/ 2797336 h 3006470"/>
                  <a:gd name="connsiteX232-25915" fmla="*/ 3861460 w 6006665"/>
                  <a:gd name="connsiteY232-25916" fmla="*/ 2795131 h 3006470"/>
                  <a:gd name="connsiteX233-25917" fmla="*/ 3898487 w 6006665"/>
                  <a:gd name="connsiteY233-25918" fmla="*/ 2803947 h 3006470"/>
                  <a:gd name="connsiteX234-25919" fmla="*/ 3919999 w 6006665"/>
                  <a:gd name="connsiteY234-25920" fmla="*/ 2758772 h 3006470"/>
                  <a:gd name="connsiteX235-25921" fmla="*/ 3935906 w 6006665"/>
                  <a:gd name="connsiteY235-25922" fmla="*/ 2699687 h 3006470"/>
                  <a:gd name="connsiteX236-25923" fmla="*/ 3947269 w 6006665"/>
                  <a:gd name="connsiteY236-25924" fmla="*/ 2676963 h 3006470"/>
                  <a:gd name="connsiteX237-25925" fmla="*/ 3966292 w 6006665"/>
                  <a:gd name="connsiteY237-25926" fmla="*/ 2632575 h 3006470"/>
                  <a:gd name="connsiteX238-25927" fmla="*/ 3915999 w 6006665"/>
                  <a:gd name="connsiteY238-25928" fmla="*/ 2645148 h 3006470"/>
                  <a:gd name="connsiteX239-25929" fmla="*/ 3888729 w 6006665"/>
                  <a:gd name="connsiteY239-25930" fmla="*/ 2667873 h 3006470"/>
                  <a:gd name="connsiteX240-25931" fmla="*/ 3876822 w 6006665"/>
                  <a:gd name="connsiteY240-25932" fmla="*/ 2667873 h 3006470"/>
                  <a:gd name="connsiteX241-25933" fmla="*/ 3829645 w 6006665"/>
                  <a:gd name="connsiteY241-25934" fmla="*/ 2667873 h 3006470"/>
                  <a:gd name="connsiteX242-25935" fmla="*/ 3817738 w 6006665"/>
                  <a:gd name="connsiteY242-25936" fmla="*/ 2667873 h 3006470"/>
                  <a:gd name="connsiteX243-25937" fmla="*/ 3801831 w 6006665"/>
                  <a:gd name="connsiteY243-25938" fmla="*/ 2613334 h 3006470"/>
                  <a:gd name="connsiteX244-25939" fmla="*/ 3758654 w 6006665"/>
                  <a:gd name="connsiteY244-25940" fmla="*/ 2574702 h 3006470"/>
                  <a:gd name="connsiteX245-25941" fmla="*/ 3692753 w 6006665"/>
                  <a:gd name="connsiteY245-25942" fmla="*/ 2558795 h 3006470"/>
                  <a:gd name="connsiteX246-25943" fmla="*/ 3683663 w 6006665"/>
                  <a:gd name="connsiteY246-25944" fmla="*/ 2499711 h 3006470"/>
                  <a:gd name="connsiteX247-25945" fmla="*/ 3672301 w 6006665"/>
                  <a:gd name="connsiteY247-25946" fmla="*/ 2467896 h 3006470"/>
                  <a:gd name="connsiteX248-25947" fmla="*/ 3656393 w 6006665"/>
                  <a:gd name="connsiteY248-25948" fmla="*/ 2440627 h 3006470"/>
                  <a:gd name="connsiteX249-25949" fmla="*/ 3633669 w 6006665"/>
                  <a:gd name="connsiteY249-25950" fmla="*/ 2381542 h 3006470"/>
                  <a:gd name="connsiteX250-25951" fmla="*/ 3601854 w 6006665"/>
                  <a:gd name="connsiteY250-25952" fmla="*/ 2361090 h 3006470"/>
                  <a:gd name="connsiteX251-25953" fmla="*/ 3545995 w 6006665"/>
                  <a:gd name="connsiteY251-25954" fmla="*/ 2339606 h 3006470"/>
                  <a:gd name="connsiteX252-25955" fmla="*/ 3506955 w 6006665"/>
                  <a:gd name="connsiteY252-25956" fmla="*/ 2345183 h 3006470"/>
                  <a:gd name="connsiteX253-25957" fmla="*/ 3463779 w 6006665"/>
                  <a:gd name="connsiteY253-25958" fmla="*/ 2354273 h 3006470"/>
                  <a:gd name="connsiteX254-25959" fmla="*/ 3431964 w 6006665"/>
                  <a:gd name="connsiteY254-25960" fmla="*/ 2381542 h 3006470"/>
                  <a:gd name="connsiteX255-25961" fmla="*/ 3452416 w 6006665"/>
                  <a:gd name="connsiteY255-25962" fmla="*/ 2397450 h 3006470"/>
                  <a:gd name="connsiteX256-25963" fmla="*/ 3452416 w 6006665"/>
                  <a:gd name="connsiteY256-25964" fmla="*/ 2429264 h 3006470"/>
                  <a:gd name="connsiteX257-25965" fmla="*/ 3431964 w 6006665"/>
                  <a:gd name="connsiteY257-25966" fmla="*/ 2451989 h 3006470"/>
                  <a:gd name="connsiteX258-25967" fmla="*/ 3400150 w 6006665"/>
                  <a:gd name="connsiteY258-25968" fmla="*/ 2511073 h 3006470"/>
                  <a:gd name="connsiteX259-25969" fmla="*/ 3400150 w 6006665"/>
                  <a:gd name="connsiteY259-25970" fmla="*/ 2538343 h 3006470"/>
                  <a:gd name="connsiteX260-25971" fmla="*/ 3350155 w 6006665"/>
                  <a:gd name="connsiteY260-25972" fmla="*/ 2570157 h 3006470"/>
                  <a:gd name="connsiteX261-25973" fmla="*/ 3342342 w 6006665"/>
                  <a:gd name="connsiteY261-25974" fmla="*/ 2567553 h 3006470"/>
                  <a:gd name="connsiteX262-25975" fmla="*/ 3338249 w 6006665"/>
                  <a:gd name="connsiteY262-25976" fmla="*/ 2570157 h 3006470"/>
                  <a:gd name="connsiteX263-25977" fmla="*/ 3290527 w 6006665"/>
                  <a:gd name="connsiteY263-25978" fmla="*/ 2554250 h 3006470"/>
                  <a:gd name="connsiteX264-25979" fmla="*/ 3259257 w 6006665"/>
                  <a:gd name="connsiteY264-25980" fmla="*/ 2554250 h 3006470"/>
                  <a:gd name="connsiteX265-25981" fmla="*/ 3247350 w 6006665"/>
                  <a:gd name="connsiteY265-25982" fmla="*/ 2554250 h 3006470"/>
                  <a:gd name="connsiteX266-25983" fmla="*/ 3231443 w 6006665"/>
                  <a:gd name="connsiteY266-25984" fmla="*/ 2538343 h 3006470"/>
                  <a:gd name="connsiteX267-25985" fmla="*/ 3213271 w 6006665"/>
                  <a:gd name="connsiteY267-25986" fmla="*/ 2533799 h 3006470"/>
                  <a:gd name="connsiteX268-25987" fmla="*/ 3168359 w 6006665"/>
                  <a:gd name="connsiteY268-25988" fmla="*/ 2570157 h 3006470"/>
                  <a:gd name="connsiteX269-25989" fmla="*/ 3120637 w 6006665"/>
                  <a:gd name="connsiteY269-25990" fmla="*/ 2581519 h 3006470"/>
                  <a:gd name="connsiteX270-25991" fmla="*/ 3082005 w 6006665"/>
                  <a:gd name="connsiteY270-25992" fmla="*/ 2597427 h 3006470"/>
                  <a:gd name="connsiteX271-25993" fmla="*/ 3074460 w 6006665"/>
                  <a:gd name="connsiteY271-25994" fmla="*/ 2595630 h 3006470"/>
                  <a:gd name="connsiteX272-25995" fmla="*/ 3070098 w 6006665"/>
                  <a:gd name="connsiteY272-25996" fmla="*/ 2597427 h 3006470"/>
                  <a:gd name="connsiteX273-25997" fmla="*/ 3022376 w 6006665"/>
                  <a:gd name="connsiteY273-25998" fmla="*/ 2586064 h 3006470"/>
                  <a:gd name="connsiteX274-25999" fmla="*/ 3000196 w 6006665"/>
                  <a:gd name="connsiteY274-26000" fmla="*/ 2586064 h 3006470"/>
                  <a:gd name="connsiteX275-26001" fmla="*/ 2988289 w 6006665"/>
                  <a:gd name="connsiteY275-26002" fmla="*/ 2586064 h 3006470"/>
                  <a:gd name="connsiteX276-26003" fmla="*/ 2967837 w 6006665"/>
                  <a:gd name="connsiteY276-26004" fmla="*/ 2554250 h 3006470"/>
                  <a:gd name="connsiteX277-26005" fmla="*/ 2929205 w 6006665"/>
                  <a:gd name="connsiteY277-26006" fmla="*/ 2526980 h 3006470"/>
                  <a:gd name="connsiteX278-26007" fmla="*/ 2902153 w 6006665"/>
                  <a:gd name="connsiteY278-26008" fmla="*/ 2523116 h 3006470"/>
                  <a:gd name="connsiteX279-26009" fmla="*/ 2861576 w 6006665"/>
                  <a:gd name="connsiteY279-26010" fmla="*/ 2526980 h 3006470"/>
                  <a:gd name="connsiteX280-26011" fmla="*/ 2822944 w 6006665"/>
                  <a:gd name="connsiteY280-26012" fmla="*/ 2538343 h 3006470"/>
                  <a:gd name="connsiteX281-26013" fmla="*/ 2818139 w 6006665"/>
                  <a:gd name="connsiteY281-26014" fmla="*/ 2536254 h 3006470"/>
                  <a:gd name="connsiteX282-26015" fmla="*/ 2811037 w 6006665"/>
                  <a:gd name="connsiteY282-26016" fmla="*/ 2538343 h 3006470"/>
                  <a:gd name="connsiteX283-26017" fmla="*/ 2758770 w 6006665"/>
                  <a:gd name="connsiteY283-26018" fmla="*/ 2515618 h 3006470"/>
                  <a:gd name="connsiteX284-26019" fmla="*/ 2751953 w 6006665"/>
                  <a:gd name="connsiteY284-26020" fmla="*/ 2472441 h 3006470"/>
                  <a:gd name="connsiteX285-26021" fmla="*/ 2708776 w 6006665"/>
                  <a:gd name="connsiteY285-26022" fmla="*/ 2456534 h 3006470"/>
                  <a:gd name="connsiteX286-26023" fmla="*/ 2676962 w 6006665"/>
                  <a:gd name="connsiteY286-26024" fmla="*/ 2451989 h 3006470"/>
                  <a:gd name="connsiteX287-26025" fmla="*/ 2642534 w 6006665"/>
                  <a:gd name="connsiteY287-26026" fmla="*/ 2430245 h 3006470"/>
                  <a:gd name="connsiteX288-26027" fmla="*/ 2609333 w 6006665"/>
                  <a:gd name="connsiteY288-26028" fmla="*/ 2488348 h 3006470"/>
                  <a:gd name="connsiteX289-26029" fmla="*/ 2625240 w 6006665"/>
                  <a:gd name="connsiteY289-26030" fmla="*/ 2522435 h 3006470"/>
                  <a:gd name="connsiteX290-26031" fmla="*/ 2586608 w 6006665"/>
                  <a:gd name="connsiteY290-26032" fmla="*/ 2558795 h 3006470"/>
                  <a:gd name="connsiteX291-26033" fmla="*/ 2577105 w 6006665"/>
                  <a:gd name="connsiteY291-26034" fmla="*/ 2556532 h 3006470"/>
                  <a:gd name="connsiteX292-26035" fmla="*/ 2574701 w 6006665"/>
                  <a:gd name="connsiteY292-26036" fmla="*/ 2558795 h 3006470"/>
                  <a:gd name="connsiteX293-26037" fmla="*/ 2526979 w 6006665"/>
                  <a:gd name="connsiteY293-26038" fmla="*/ 2547432 h 3006470"/>
                  <a:gd name="connsiteX294-26039" fmla="*/ 2490620 w 6006665"/>
                  <a:gd name="connsiteY294-26040" fmla="*/ 2542887 h 3006470"/>
                  <a:gd name="connsiteX295-26041" fmla="*/ 2463350 w 6006665"/>
                  <a:gd name="connsiteY295-26042" fmla="*/ 2515618 h 3006470"/>
                  <a:gd name="connsiteX296-26043" fmla="*/ 2436625 w 6006665"/>
                  <a:gd name="connsiteY296-26044" fmla="*/ 2515618 h 3006470"/>
                  <a:gd name="connsiteX297-26045" fmla="*/ 2424718 w 6006665"/>
                  <a:gd name="connsiteY297-26046" fmla="*/ 2515618 h 3006470"/>
                  <a:gd name="connsiteX298-26047" fmla="*/ 2398858 w 6006665"/>
                  <a:gd name="connsiteY298-26048" fmla="*/ 2502687 h 3006470"/>
                  <a:gd name="connsiteX299-26049" fmla="*/ 2350272 w 6006665"/>
                  <a:gd name="connsiteY299-26050" fmla="*/ 2526980 h 3006470"/>
                  <a:gd name="connsiteX300-26051" fmla="*/ 2282098 w 6006665"/>
                  <a:gd name="connsiteY300-26052" fmla="*/ 2574702 h 3006470"/>
                  <a:gd name="connsiteX301-26053" fmla="*/ 2157112 w 6006665"/>
                  <a:gd name="connsiteY301-26054" fmla="*/ 2558795 h 3006470"/>
                  <a:gd name="connsiteX302-26055" fmla="*/ 1811153 w 6006665"/>
                  <a:gd name="connsiteY302-26056" fmla="*/ 2295189 h 3006470"/>
                  <a:gd name="connsiteX303-26057" fmla="*/ 1748069 w 6006665"/>
                  <a:gd name="connsiteY303-26058" fmla="*/ 2333821 h 3006470"/>
                  <a:gd name="connsiteX304-26059" fmla="*/ 1711709 w 6006665"/>
                  <a:gd name="connsiteY304-26060" fmla="*/ 2338366 h 3006470"/>
                  <a:gd name="connsiteX305-26061" fmla="*/ 1711926 w 6006665"/>
                  <a:gd name="connsiteY305-26062" fmla="*/ 2336850 h 3006470"/>
                  <a:gd name="connsiteX306-26063" fmla="*/ 1699803 w 6006665"/>
                  <a:gd name="connsiteY306-26064" fmla="*/ 2338366 h 3006470"/>
                  <a:gd name="connsiteX307-26065" fmla="*/ 1704347 w 6006665"/>
                  <a:gd name="connsiteY307-26066" fmla="*/ 2306551 h 3006470"/>
                  <a:gd name="connsiteX308-26067" fmla="*/ 1662460 w 6006665"/>
                  <a:gd name="connsiteY308-26068" fmla="*/ 2288600 h 3006470"/>
                  <a:gd name="connsiteX309-26069" fmla="*/ 1629901 w 6006665"/>
                  <a:gd name="connsiteY309-26070" fmla="*/ 2302006 h 3006470"/>
                  <a:gd name="connsiteX310-26071" fmla="*/ 1629300 w 6006665"/>
                  <a:gd name="connsiteY310-26072" fmla="*/ 2297351 h 3006470"/>
                  <a:gd name="connsiteX311-26073" fmla="*/ 1617994 w 6006665"/>
                  <a:gd name="connsiteY311-26074" fmla="*/ 2302006 h 3006470"/>
                  <a:gd name="connsiteX312-26075" fmla="*/ 1608904 w 6006665"/>
                  <a:gd name="connsiteY312-26076" fmla="*/ 2231560 h 3006470"/>
                  <a:gd name="connsiteX313-26077" fmla="*/ 1552684 w 6006665"/>
                  <a:gd name="connsiteY313-26078" fmla="*/ 2221867 h 3006470"/>
                  <a:gd name="connsiteX314-26079" fmla="*/ 1518550 w 6006665"/>
                  <a:gd name="connsiteY314-26080" fmla="*/ 2247467 h 3006470"/>
                  <a:gd name="connsiteX315-26081" fmla="*/ 1425379 w 6006665"/>
                  <a:gd name="connsiteY315-26082" fmla="*/ 2267919 h 3006470"/>
                  <a:gd name="connsiteX316-26083" fmla="*/ 1409472 w 6006665"/>
                  <a:gd name="connsiteY316-26084" fmla="*/ 2286099 h 3006470"/>
                  <a:gd name="connsiteX317-26085" fmla="*/ 1270852 w 6006665"/>
                  <a:gd name="connsiteY317-26086" fmla="*/ 2306551 h 3006470"/>
                  <a:gd name="connsiteX318-26087" fmla="*/ 1254945 w 6006665"/>
                  <a:gd name="connsiteY318-26088" fmla="*/ 2327003 h 3006470"/>
                  <a:gd name="connsiteX319-26089" fmla="*/ 1282214 w 6006665"/>
                  <a:gd name="connsiteY319-26090" fmla="*/ 2370180 h 3006470"/>
                  <a:gd name="connsiteX320-26091" fmla="*/ 1243582 w 6006665"/>
                  <a:gd name="connsiteY320-26092" fmla="*/ 2386087 h 3006470"/>
                  <a:gd name="connsiteX321-26093" fmla="*/ 1254945 w 6006665"/>
                  <a:gd name="connsiteY321-26094" fmla="*/ 2404267 h 3006470"/>
                  <a:gd name="connsiteX322-26095" fmla="*/ 1216313 w 6006665"/>
                  <a:gd name="connsiteY322-26096" fmla="*/ 2429264 h 3006470"/>
                  <a:gd name="connsiteX323-26097" fmla="*/ 1275397 w 6006665"/>
                  <a:gd name="connsiteY323-26098" fmla="*/ 2472441 h 3006470"/>
                  <a:gd name="connsiteX324-26099" fmla="*/ 1270852 w 6006665"/>
                  <a:gd name="connsiteY324-26100" fmla="*/ 2499711 h 3006470"/>
                  <a:gd name="connsiteX325-26101" fmla="*/ 1259108 w 6006665"/>
                  <a:gd name="connsiteY325-26102" fmla="*/ 2498732 h 3006470"/>
                  <a:gd name="connsiteX326-26103" fmla="*/ 1258945 w 6006665"/>
                  <a:gd name="connsiteY326-26104" fmla="*/ 2499711 h 3006470"/>
                  <a:gd name="connsiteX327-26105" fmla="*/ 1215644 w 6006665"/>
                  <a:gd name="connsiteY327-26106" fmla="*/ 2496102 h 3006470"/>
                  <a:gd name="connsiteX328-26107" fmla="*/ 1204950 w 6006665"/>
                  <a:gd name="connsiteY328-26108" fmla="*/ 2511073 h 3006470"/>
                  <a:gd name="connsiteX329-26109" fmla="*/ 1196495 w 6006665"/>
                  <a:gd name="connsiteY329-26110" fmla="*/ 2506241 h 3006470"/>
                  <a:gd name="connsiteX330-26111" fmla="*/ 1193043 w 6006665"/>
                  <a:gd name="connsiteY330-26112" fmla="*/ 2511073 h 3006470"/>
                  <a:gd name="connsiteX331-26113" fmla="*/ 1145322 w 6006665"/>
                  <a:gd name="connsiteY331-26114" fmla="*/ 2483803 h 3006470"/>
                  <a:gd name="connsiteX332-26115" fmla="*/ 1098145 w 6006665"/>
                  <a:gd name="connsiteY332-26116" fmla="*/ 2483803 h 3006470"/>
                  <a:gd name="connsiteX333-26117" fmla="*/ 1061785 w 6006665"/>
                  <a:gd name="connsiteY333-26118" fmla="*/ 2511073 h 3006470"/>
                  <a:gd name="connsiteX334-26119" fmla="*/ 1055322 w 6006665"/>
                  <a:gd name="connsiteY334-26120" fmla="*/ 2506990 h 3006470"/>
                  <a:gd name="connsiteX335-26121" fmla="*/ 1049878 w 6006665"/>
                  <a:gd name="connsiteY335-26122" fmla="*/ 2511073 h 3006470"/>
                  <a:gd name="connsiteX336-26123" fmla="*/ 1006701 w 6006665"/>
                  <a:gd name="connsiteY336-26124" fmla="*/ 2483803 h 3006470"/>
                  <a:gd name="connsiteX337-26125" fmla="*/ 924893 w 6006665"/>
                  <a:gd name="connsiteY337-26126" fmla="*/ 2447444 h 3006470"/>
                  <a:gd name="connsiteX338-26127" fmla="*/ 877716 w 6006665"/>
                  <a:gd name="connsiteY338-26128" fmla="*/ 2447444 h 3006470"/>
                  <a:gd name="connsiteX339-26129" fmla="*/ 802724 w 6006665"/>
                  <a:gd name="connsiteY339-26130" fmla="*/ 2511073 h 3006470"/>
                  <a:gd name="connsiteX340-26131" fmla="*/ 798179 w 6006665"/>
                  <a:gd name="connsiteY340-26132" fmla="*/ 2554250 h 3006470"/>
                  <a:gd name="connsiteX341-26133" fmla="*/ 787406 w 6006665"/>
                  <a:gd name="connsiteY341-26134" fmla="*/ 2543477 h 3006470"/>
                  <a:gd name="connsiteX342-26135" fmla="*/ 786272 w 6006665"/>
                  <a:gd name="connsiteY342-26136" fmla="*/ 2554250 h 3006470"/>
                  <a:gd name="connsiteX343-26137" fmla="*/ 756063 w 6006665"/>
                  <a:gd name="connsiteY343-26138" fmla="*/ 2524040 h 3006470"/>
                  <a:gd name="connsiteX344-26139" fmla="*/ 732278 w 6006665"/>
                  <a:gd name="connsiteY344-26140" fmla="*/ 2581519 h 3006470"/>
                  <a:gd name="connsiteX345-26141" fmla="*/ 743640 w 6006665"/>
                  <a:gd name="connsiteY345-26142" fmla="*/ 2590609 h 3006470"/>
                  <a:gd name="connsiteX346-26143" fmla="*/ 723188 w 6006665"/>
                  <a:gd name="connsiteY346-26144" fmla="*/ 2633786 h 3006470"/>
                  <a:gd name="connsiteX347-26145" fmla="*/ 747026 w 6006665"/>
                  <a:gd name="connsiteY347-26146" fmla="*/ 2670627 h 3006470"/>
                  <a:gd name="connsiteX348-26147" fmla="*/ 763548 w 6006665"/>
                  <a:gd name="connsiteY348-26148" fmla="*/ 2667873 h 3006470"/>
                  <a:gd name="connsiteX349-26149" fmla="*/ 764871 w 6006665"/>
                  <a:gd name="connsiteY349-26150" fmla="*/ 2669637 h 3006470"/>
                  <a:gd name="connsiteX350-26151" fmla="*/ 775455 w 6006665"/>
                  <a:gd name="connsiteY350-26152" fmla="*/ 2667873 h 3006470"/>
                  <a:gd name="connsiteX351-26153" fmla="*/ 802724 w 6006665"/>
                  <a:gd name="connsiteY351-26154" fmla="*/ 2704232 h 3006470"/>
                  <a:gd name="connsiteX352-26155" fmla="*/ 798179 w 6006665"/>
                  <a:gd name="connsiteY352-26156" fmla="*/ 2731502 h 3006470"/>
                  <a:gd name="connsiteX353-26157" fmla="*/ 818632 w 6006665"/>
                  <a:gd name="connsiteY353-26158" fmla="*/ 2742864 h 3006470"/>
                  <a:gd name="connsiteX354-26159" fmla="*/ 802724 w 6006665"/>
                  <a:gd name="connsiteY354-26160" fmla="*/ 2774679 h 3006470"/>
                  <a:gd name="connsiteX355-26161" fmla="*/ 766365 w 6006665"/>
                  <a:gd name="connsiteY355-26162" fmla="*/ 2779224 h 3006470"/>
                  <a:gd name="connsiteX356-26163" fmla="*/ 727733 w 6006665"/>
                  <a:gd name="connsiteY356-26164" fmla="*/ 2838308 h 3006470"/>
                  <a:gd name="connsiteX357-26165" fmla="*/ 759548 w 6006665"/>
                  <a:gd name="connsiteY357-26166" fmla="*/ 2881485 h 3006470"/>
                  <a:gd name="connsiteX358-26167" fmla="*/ 759548 w 6006665"/>
                  <a:gd name="connsiteY358-26168" fmla="*/ 2920116 h 3006470"/>
                  <a:gd name="connsiteX359-26169" fmla="*/ 798179 w 6006665"/>
                  <a:gd name="connsiteY359-26170" fmla="*/ 2979201 h 3006470"/>
                  <a:gd name="connsiteX360-26171" fmla="*/ 775455 w 6006665"/>
                  <a:gd name="connsiteY360-26172" fmla="*/ 2995108 h 3006470"/>
                  <a:gd name="connsiteX361-26173" fmla="*/ 770910 w 6006665"/>
                  <a:gd name="connsiteY361-26174" fmla="*/ 3006470 h 3006470"/>
                  <a:gd name="connsiteX362-26175" fmla="*/ 759003 w 6006665"/>
                  <a:gd name="connsiteY362-26176" fmla="*/ 3006470 h 3006470"/>
                  <a:gd name="connsiteX363-26177" fmla="*/ 755003 w 6006665"/>
                  <a:gd name="connsiteY363-26178" fmla="*/ 3006470 h 3006470"/>
                  <a:gd name="connsiteX364-26179" fmla="*/ 743096 w 6006665"/>
                  <a:gd name="connsiteY364-26180" fmla="*/ 3006470 h 3006470"/>
                  <a:gd name="connsiteX365-26181" fmla="*/ 715826 w 6006665"/>
                  <a:gd name="connsiteY365-26182" fmla="*/ 2972383 h 3006470"/>
                  <a:gd name="connsiteX366-26183" fmla="*/ 704464 w 6006665"/>
                  <a:gd name="connsiteY366-26184" fmla="*/ 2972383 h 3006470"/>
                  <a:gd name="connsiteX367-26185" fmla="*/ 684012 w 6006665"/>
                  <a:gd name="connsiteY367-26186" fmla="*/ 2963293 h 3006470"/>
                  <a:gd name="connsiteX368-26187" fmla="*/ 672649 w 6006665"/>
                  <a:gd name="connsiteY368-26188" fmla="*/ 2940569 h 3006470"/>
                  <a:gd name="connsiteX369-26189" fmla="*/ 645222 w 6006665"/>
                  <a:gd name="connsiteY369-26190" fmla="*/ 2932732 h 3006470"/>
                  <a:gd name="connsiteX370-26191" fmla="*/ 625472 w 6006665"/>
                  <a:gd name="connsiteY370-26192" fmla="*/ 2936024 h 3006470"/>
                  <a:gd name="connsiteX371-26193" fmla="*/ 623771 w 6006665"/>
                  <a:gd name="connsiteY371-26194" fmla="*/ 2934323 h 3006470"/>
                  <a:gd name="connsiteX372-26195" fmla="*/ 613565 w 6006665"/>
                  <a:gd name="connsiteY372-26196" fmla="*/ 2936024 h 3006470"/>
                  <a:gd name="connsiteX373-26197" fmla="*/ 609020 w 6006665"/>
                  <a:gd name="connsiteY373-26198" fmla="*/ 2931479 h 3006470"/>
                  <a:gd name="connsiteX374-26199" fmla="*/ 559026 w 6006665"/>
                  <a:gd name="connsiteY374-26200" fmla="*/ 2904209 h 3006470"/>
                  <a:gd name="connsiteX375-26201" fmla="*/ 506760 w 6006665"/>
                  <a:gd name="connsiteY375-26202" fmla="*/ 2897392 h 3006470"/>
                  <a:gd name="connsiteX376-26203" fmla="*/ 483280 w 6006665"/>
                  <a:gd name="connsiteY376-26204" fmla="*/ 2890683 h 3006470"/>
                  <a:gd name="connsiteX377-26205" fmla="*/ 480035 w 6006665"/>
                  <a:gd name="connsiteY377-26206" fmla="*/ 2892847 h 3006470"/>
                  <a:gd name="connsiteX378-26207" fmla="*/ 475042 w 6006665"/>
                  <a:gd name="connsiteY378-26208" fmla="*/ 2888329 h 3006470"/>
                  <a:gd name="connsiteX379-26209" fmla="*/ 474945 w 6006665"/>
                  <a:gd name="connsiteY379-26210" fmla="*/ 2888302 h 3006470"/>
                  <a:gd name="connsiteX380-26211" fmla="*/ 468128 w 6006665"/>
                  <a:gd name="connsiteY380-26212" fmla="*/ 2892847 h 3006470"/>
                  <a:gd name="connsiteX381-26213" fmla="*/ 420406 w 6006665"/>
                  <a:gd name="connsiteY381-26214" fmla="*/ 2849670 h 3006470"/>
                  <a:gd name="connsiteX382-26215" fmla="*/ 381774 w 6006665"/>
                  <a:gd name="connsiteY382-26216" fmla="*/ 2833763 h 3006470"/>
                  <a:gd name="connsiteX383-26217" fmla="*/ 349960 w 6006665"/>
                  <a:gd name="connsiteY383-26218" fmla="*/ 2801948 h 3006470"/>
                  <a:gd name="connsiteX384-26219" fmla="*/ 377229 w 6006665"/>
                  <a:gd name="connsiteY384-26220" fmla="*/ 2795131 h 3006470"/>
                  <a:gd name="connsiteX385-26221" fmla="*/ 404499 w 6006665"/>
                  <a:gd name="connsiteY385-26222" fmla="*/ 2747409 h 3006470"/>
                  <a:gd name="connsiteX386-26223" fmla="*/ 388591 w 6006665"/>
                  <a:gd name="connsiteY386-26224" fmla="*/ 2731502 h 3006470"/>
                  <a:gd name="connsiteX387-26225" fmla="*/ 440858 w 6006665"/>
                  <a:gd name="connsiteY387-26226" fmla="*/ 2704232 h 3006470"/>
                  <a:gd name="connsiteX388-26227" fmla="*/ 440858 w 6006665"/>
                  <a:gd name="connsiteY388-26228" fmla="*/ 2701176 h 3006470"/>
                  <a:gd name="connsiteX389-26229" fmla="*/ 416406 w 6006665"/>
                  <a:gd name="connsiteY389-26230" fmla="*/ 2704232 h 3006470"/>
                  <a:gd name="connsiteX390-26231" fmla="*/ 416406 w 6006665"/>
                  <a:gd name="connsiteY390-26232" fmla="*/ 2702744 h 3006470"/>
                  <a:gd name="connsiteX391-26233" fmla="*/ 404499 w 6006665"/>
                  <a:gd name="connsiteY391-26234" fmla="*/ 2704232 h 3006470"/>
                  <a:gd name="connsiteX392-26235" fmla="*/ 404499 w 6006665"/>
                  <a:gd name="connsiteY392-26236" fmla="*/ 2683780 h 3006470"/>
                  <a:gd name="connsiteX393-26237" fmla="*/ 424951 w 6006665"/>
                  <a:gd name="connsiteY393-26238" fmla="*/ 2667873 h 3006470"/>
                  <a:gd name="connsiteX394-26239" fmla="*/ 463583 w 6006665"/>
                  <a:gd name="connsiteY394-26240" fmla="*/ 2661056 h 3006470"/>
                  <a:gd name="connsiteX395-26241" fmla="*/ 468128 w 6006665"/>
                  <a:gd name="connsiteY395-26242" fmla="*/ 2645148 h 3006470"/>
                  <a:gd name="connsiteX396-26243" fmla="*/ 456765 w 6006665"/>
                  <a:gd name="connsiteY396-26244" fmla="*/ 2613334 h 3006470"/>
                  <a:gd name="connsiteX397-26245" fmla="*/ 474945 w 6006665"/>
                  <a:gd name="connsiteY397-26246" fmla="*/ 2586064 h 3006470"/>
                  <a:gd name="connsiteX398-26247" fmla="*/ 474945 w 6006665"/>
                  <a:gd name="connsiteY398-26248" fmla="*/ 2565612 h 3006470"/>
                  <a:gd name="connsiteX399-26249" fmla="*/ 420406 w 6006665"/>
                  <a:gd name="connsiteY399-26250" fmla="*/ 2547432 h 3006470"/>
                  <a:gd name="connsiteX400-26251" fmla="*/ 409588 w 6006665"/>
                  <a:gd name="connsiteY400-26252" fmla="*/ 2547432 h 3006470"/>
                  <a:gd name="connsiteX401-26253" fmla="*/ 397681 w 6006665"/>
                  <a:gd name="connsiteY401-26254" fmla="*/ 2547432 h 3006470"/>
                  <a:gd name="connsiteX402-26255" fmla="*/ 379485 w 6006665"/>
                  <a:gd name="connsiteY402-26256" fmla="*/ 2525193 h 3006470"/>
                  <a:gd name="connsiteX403-26257" fmla="*/ 357322 w 6006665"/>
                  <a:gd name="connsiteY403-26258" fmla="*/ 2531525 h 3006470"/>
                  <a:gd name="connsiteX404-26259" fmla="*/ 352842 w 6006665"/>
                  <a:gd name="connsiteY404-26260" fmla="*/ 2529403 h 3006470"/>
                  <a:gd name="connsiteX405-26261" fmla="*/ 345415 w 6006665"/>
                  <a:gd name="connsiteY405-26262" fmla="*/ 2531525 h 3006470"/>
                  <a:gd name="connsiteX406-26263" fmla="*/ 302238 w 6006665"/>
                  <a:gd name="connsiteY406-26264" fmla="*/ 2511073 h 3006470"/>
                  <a:gd name="connsiteX407-26265" fmla="*/ 302238 w 6006665"/>
                  <a:gd name="connsiteY407-26266" fmla="*/ 2499711 h 3006470"/>
                  <a:gd name="connsiteX408-26267" fmla="*/ 286331 w 6006665"/>
                  <a:gd name="connsiteY408-26268" fmla="*/ 2472441 h 3006470"/>
                  <a:gd name="connsiteX409-26269" fmla="*/ 270968 w 6006665"/>
                  <a:gd name="connsiteY409-26270" fmla="*/ 2472441 h 3006470"/>
                  <a:gd name="connsiteX410-26271" fmla="*/ 259061 w 6006665"/>
                  <a:gd name="connsiteY410-26272" fmla="*/ 2472441 h 3006470"/>
                  <a:gd name="connsiteX411-26273" fmla="*/ 254516 w 6006665"/>
                  <a:gd name="connsiteY411-26274" fmla="*/ 2456534 h 3006470"/>
                  <a:gd name="connsiteX412-26275" fmla="*/ 263606 w 6006665"/>
                  <a:gd name="connsiteY412-26276" fmla="*/ 2440627 h 3006470"/>
                  <a:gd name="connsiteX413-26277" fmla="*/ 243991 w 6006665"/>
                  <a:gd name="connsiteY413-26278" fmla="*/ 2410114 h 3006470"/>
                  <a:gd name="connsiteX414-26279" fmla="*/ 216429 w 6006665"/>
                  <a:gd name="connsiteY414-26280" fmla="*/ 2413357 h 3006470"/>
                  <a:gd name="connsiteX415-26281" fmla="*/ 212956 w 6006665"/>
                  <a:gd name="connsiteY415-26282" fmla="*/ 2412365 h 3006470"/>
                  <a:gd name="connsiteX416-26283" fmla="*/ 204522 w 6006665"/>
                  <a:gd name="connsiteY416-26284" fmla="*/ 2413357 h 3006470"/>
                  <a:gd name="connsiteX417-26285" fmla="*/ 199623 w 6006665"/>
                  <a:gd name="connsiteY417-26286" fmla="*/ 2411957 h 3006470"/>
                  <a:gd name="connsiteX418-26287" fmla="*/ 195977 w 6006665"/>
                  <a:gd name="connsiteY418-26288" fmla="*/ 2424719 h 3006470"/>
                  <a:gd name="connsiteX419-26289" fmla="*/ 184968 w 6006665"/>
                  <a:gd name="connsiteY419-26290" fmla="*/ 2421574 h 3006470"/>
                  <a:gd name="connsiteX420-26291" fmla="*/ 184070 w 6006665"/>
                  <a:gd name="connsiteY420-26292" fmla="*/ 2424719 h 3006470"/>
                  <a:gd name="connsiteX421-26293" fmla="*/ 168163 w 6006665"/>
                  <a:gd name="connsiteY421-26294" fmla="*/ 2420184 h 3006470"/>
                  <a:gd name="connsiteX422-26295" fmla="*/ 156800 w 6006665"/>
                  <a:gd name="connsiteY422-26296" fmla="*/ 2381542 h 3006470"/>
                  <a:gd name="connsiteX423-26297" fmla="*/ 152255 w 6006665"/>
                  <a:gd name="connsiteY423-26298" fmla="*/ 2365635 h 3006470"/>
                  <a:gd name="connsiteX424-26299" fmla="*/ 156800 w 6006665"/>
                  <a:gd name="connsiteY424-26300" fmla="*/ 2361090 h 3006470"/>
                  <a:gd name="connsiteX425-26301" fmla="*/ 168707 w 6006665"/>
                  <a:gd name="connsiteY425-26302" fmla="*/ 2361090 h 3006470"/>
                  <a:gd name="connsiteX426-26303" fmla="*/ 188615 w 6006665"/>
                  <a:gd name="connsiteY426-26304" fmla="*/ 2361090 h 3006470"/>
                  <a:gd name="connsiteX427-26305" fmla="*/ 199977 w 6006665"/>
                  <a:gd name="connsiteY427-26306" fmla="*/ 2349728 h 3006470"/>
                  <a:gd name="connsiteX428-26307" fmla="*/ 188615 w 6006665"/>
                  <a:gd name="connsiteY428-26308" fmla="*/ 2327003 h 3006470"/>
                  <a:gd name="connsiteX429-26309" fmla="*/ 168163 w 6006665"/>
                  <a:gd name="connsiteY429-26310" fmla="*/ 2317914 h 3006470"/>
                  <a:gd name="connsiteX430-26311" fmla="*/ 168163 w 6006665"/>
                  <a:gd name="connsiteY430-26312" fmla="*/ 2311096 h 3006470"/>
                  <a:gd name="connsiteX431-26313" fmla="*/ 152255 w 6006665"/>
                  <a:gd name="connsiteY431-26314" fmla="*/ 2295189 h 3006470"/>
                  <a:gd name="connsiteX432-26315" fmla="*/ 129531 w 6006665"/>
                  <a:gd name="connsiteY432-26316" fmla="*/ 2258829 h 3006470"/>
                  <a:gd name="connsiteX433-26317" fmla="*/ 140893 w 6006665"/>
                  <a:gd name="connsiteY433-26318" fmla="*/ 2236105 h 3006470"/>
                  <a:gd name="connsiteX434-26319" fmla="*/ 136348 w 6006665"/>
                  <a:gd name="connsiteY434-26320" fmla="*/ 2208835 h 3006470"/>
                  <a:gd name="connsiteX435-26321" fmla="*/ 103789 w 6006665"/>
                  <a:gd name="connsiteY435-26322" fmla="*/ 2195428 h 3006470"/>
                  <a:gd name="connsiteX436-26323" fmla="*/ 93716 w 6006665"/>
                  <a:gd name="connsiteY436-26324" fmla="*/ 2199745 h 3006470"/>
                  <a:gd name="connsiteX437-26325" fmla="*/ 91868 w 6006665"/>
                  <a:gd name="connsiteY437-26326" fmla="*/ 2195434 h 3006470"/>
                  <a:gd name="connsiteX438-26327" fmla="*/ 81809 w 6006665"/>
                  <a:gd name="connsiteY438-26328" fmla="*/ 2199745 h 3006470"/>
                  <a:gd name="connsiteX439-26329" fmla="*/ 74992 w 6006665"/>
                  <a:gd name="connsiteY439-26330" fmla="*/ 2183838 h 3006470"/>
                  <a:gd name="connsiteX440-26331" fmla="*/ 34087 w 6006665"/>
                  <a:gd name="connsiteY440-26332" fmla="*/ 2172476 h 3006470"/>
                  <a:gd name="connsiteX441-26333" fmla="*/ 22725 w 6006665"/>
                  <a:gd name="connsiteY441-26334" fmla="*/ 2129299 h 3006470"/>
                  <a:gd name="connsiteX442-26335" fmla="*/ 22725 w 6006665"/>
                  <a:gd name="connsiteY442-26336" fmla="*/ 2097484 h 3006470"/>
                  <a:gd name="connsiteX443-26337" fmla="*/ 0 w 6006665"/>
                  <a:gd name="connsiteY443-26338" fmla="*/ 2081577 h 3006470"/>
                  <a:gd name="connsiteX444-26339" fmla="*/ 15907 w 6006665"/>
                  <a:gd name="connsiteY444-26340" fmla="*/ 2058853 h 3006470"/>
                  <a:gd name="connsiteX445-26341" fmla="*/ 6818 w 6006665"/>
                  <a:gd name="connsiteY445-26342" fmla="*/ 1995224 h 3006470"/>
                  <a:gd name="connsiteX446-26343" fmla="*/ 34087 w 6006665"/>
                  <a:gd name="connsiteY446-26344" fmla="*/ 1952047 h 3006470"/>
                  <a:gd name="connsiteX447-26345" fmla="*/ 27270 w 6006665"/>
                  <a:gd name="connsiteY447-26346" fmla="*/ 1940685 h 3006470"/>
                  <a:gd name="connsiteX448-26347" fmla="*/ 70447 w 6006665"/>
                  <a:gd name="connsiteY448-26348" fmla="*/ 1902053 h 3006470"/>
                  <a:gd name="connsiteX449-26349" fmla="*/ 27270 w 6006665"/>
                  <a:gd name="connsiteY449-26350" fmla="*/ 1865693 h 3006470"/>
                  <a:gd name="connsiteX450-26351" fmla="*/ 109078 w 6006665"/>
                  <a:gd name="connsiteY450-26352" fmla="*/ 1767977 h 3006470"/>
                  <a:gd name="connsiteX451-26353" fmla="*/ 145438 w 6006665"/>
                  <a:gd name="connsiteY451-26354" fmla="*/ 1724800 h 3006470"/>
                  <a:gd name="connsiteX452-26355" fmla="*/ 156800 w 6006665"/>
                  <a:gd name="connsiteY452-26356" fmla="*/ 1681624 h 3006470"/>
                  <a:gd name="connsiteX453-26357" fmla="*/ 102261 w 6006665"/>
                  <a:gd name="connsiteY453-26358" fmla="*/ 1629357 h 3006470"/>
                  <a:gd name="connsiteX454-26359" fmla="*/ 118168 w 6006665"/>
                  <a:gd name="connsiteY454-26360" fmla="*/ 1574818 h 3006470"/>
                  <a:gd name="connsiteX455-26361" fmla="*/ 86354 w 6006665"/>
                  <a:gd name="connsiteY455-26362" fmla="*/ 1511189 h 3006470"/>
                  <a:gd name="connsiteX456-26363" fmla="*/ 109078 w 6006665"/>
                  <a:gd name="connsiteY456-26364" fmla="*/ 1436197 h 3006470"/>
                  <a:gd name="connsiteX457-26365" fmla="*/ 70447 w 6006665"/>
                  <a:gd name="connsiteY457-26366" fmla="*/ 1333936 h 3006470"/>
                  <a:gd name="connsiteX458-26367" fmla="*/ 102261 w 6006665"/>
                  <a:gd name="connsiteY458-26368" fmla="*/ 1263490 h 3006470"/>
                  <a:gd name="connsiteX459-26369" fmla="*/ 43177 w 6006665"/>
                  <a:gd name="connsiteY459-26370" fmla="*/ 1197589 h 3006470"/>
                  <a:gd name="connsiteX460-26371" fmla="*/ 49994 w 6006665"/>
                  <a:gd name="connsiteY460-26372" fmla="*/ 1122597 h 3006470"/>
                  <a:gd name="connsiteX461-26373" fmla="*/ 81809 w 6006665"/>
                  <a:gd name="connsiteY461-26374" fmla="*/ 1118052 h 3006470"/>
                  <a:gd name="connsiteX462-26375" fmla="*/ 145438 w 6006665"/>
                  <a:gd name="connsiteY462-26376" fmla="*/ 1074876 h 3006470"/>
                  <a:gd name="connsiteX463-26377" fmla="*/ 184070 w 6006665"/>
                  <a:gd name="connsiteY463-26378" fmla="*/ 1036244 h 3006470"/>
                  <a:gd name="connsiteX464-26379" fmla="*/ 189699 w 6006665"/>
                  <a:gd name="connsiteY464-26380" fmla="*/ 1042522 h 3006470"/>
                  <a:gd name="connsiteX465-26381" fmla="*/ 195977 w 6006665"/>
                  <a:gd name="connsiteY465-26382" fmla="*/ 1036244 h 3006470"/>
                  <a:gd name="connsiteX466-26383" fmla="*/ 255061 w 6006665"/>
                  <a:gd name="connsiteY466-26384" fmla="*/ 1102145 h 3006470"/>
                  <a:gd name="connsiteX467-26385" fmla="*/ 350504 w 6006665"/>
                  <a:gd name="connsiteY467-26386" fmla="*/ 1122597 h 3006470"/>
                  <a:gd name="connsiteX468-26387" fmla="*/ 491397 w 6006665"/>
                  <a:gd name="connsiteY468-26388" fmla="*/ 1236221 h 3006470"/>
                  <a:gd name="connsiteX469-26389" fmla="*/ 523211 w 6006665"/>
                  <a:gd name="connsiteY469-26390" fmla="*/ 1283942 h 3006470"/>
                  <a:gd name="connsiteX470-26391" fmla="*/ 523211 w 6006665"/>
                  <a:gd name="connsiteY470-26392" fmla="*/ 1343026 h 3006470"/>
                  <a:gd name="connsiteX471-26393" fmla="*/ 486852 w 6006665"/>
                  <a:gd name="connsiteY471-26394" fmla="*/ 1397565 h 3006470"/>
                  <a:gd name="connsiteX472-26395" fmla="*/ 420951 w 6006665"/>
                  <a:gd name="connsiteY472-26396" fmla="*/ 1418018 h 3006470"/>
                  <a:gd name="connsiteX473-26397" fmla="*/ 415909 w 6006665"/>
                  <a:gd name="connsiteY473-26398" fmla="*/ 1415887 h 3006470"/>
                  <a:gd name="connsiteX474-26399" fmla="*/ 409044 w 6006665"/>
                  <a:gd name="connsiteY474-26400" fmla="*/ 1418018 h 3006470"/>
                  <a:gd name="connsiteX475-26401" fmla="*/ 252950 w 6006665"/>
                  <a:gd name="connsiteY475-26402" fmla="*/ 1352062 h 3006470"/>
                  <a:gd name="connsiteX476-26403" fmla="*/ 232336 w 6006665"/>
                  <a:gd name="connsiteY476-26404" fmla="*/ 1358934 h 3006470"/>
                  <a:gd name="connsiteX477-26405" fmla="*/ 291420 w 6006665"/>
                  <a:gd name="connsiteY477-26406" fmla="*/ 1429380 h 3006470"/>
                  <a:gd name="connsiteX478-26407" fmla="*/ 291420 w 6006665"/>
                  <a:gd name="connsiteY478-26408" fmla="*/ 1468012 h 3006470"/>
                  <a:gd name="connsiteX479-26409" fmla="*/ 298238 w 6006665"/>
                  <a:gd name="connsiteY479-26410" fmla="*/ 1554366 h 3006470"/>
                  <a:gd name="connsiteX480-26411" fmla="*/ 345959 w 6006665"/>
                  <a:gd name="connsiteY480-26412" fmla="*/ 1586180 h 3006470"/>
                  <a:gd name="connsiteX481-26413" fmla="*/ 362087 w 6006665"/>
                  <a:gd name="connsiteY481-26414" fmla="*/ 1595588 h 3006470"/>
                  <a:gd name="connsiteX482-26415" fmla="*/ 365867 w 6006665"/>
                  <a:gd name="connsiteY482-26416" fmla="*/ 1563455 h 3006470"/>
                  <a:gd name="connsiteX483-26417" fmla="*/ 345415 w 6006665"/>
                  <a:gd name="connsiteY483-26418" fmla="*/ 1527096 h 3006470"/>
                  <a:gd name="connsiteX484-26419" fmla="*/ 365867 w 6006665"/>
                  <a:gd name="connsiteY484-26420" fmla="*/ 1495281 h 3006470"/>
                  <a:gd name="connsiteX485-26421" fmla="*/ 374560 w 6006665"/>
                  <a:gd name="connsiteY485-26422" fmla="*/ 1500280 h 3006470"/>
                  <a:gd name="connsiteX486-26423" fmla="*/ 377774 w 6006665"/>
                  <a:gd name="connsiteY486-26424" fmla="*/ 1495281 h 3006470"/>
                  <a:gd name="connsiteX487-26425" fmla="*/ 461933 w 6006665"/>
                  <a:gd name="connsiteY487-26426" fmla="*/ 1543673 h 3006470"/>
                  <a:gd name="connsiteX488-26427" fmla="*/ 484035 w 6006665"/>
                  <a:gd name="connsiteY488-26428" fmla="*/ 1527096 h 3006470"/>
                  <a:gd name="connsiteX489-26429" fmla="*/ 463583 w 6006665"/>
                  <a:gd name="connsiteY489-26430" fmla="*/ 1461194 h 3006470"/>
                  <a:gd name="connsiteX490-26431" fmla="*/ 549936 w 6006665"/>
                  <a:gd name="connsiteY490-26432" fmla="*/ 1374841 h 3006470"/>
                  <a:gd name="connsiteX491-26433" fmla="*/ 559742 w 6006665"/>
                  <a:gd name="connsiteY491-26434" fmla="*/ 1376942 h 3006470"/>
                  <a:gd name="connsiteX492-26435" fmla="*/ 561843 w 6006665"/>
                  <a:gd name="connsiteY492-26436" fmla="*/ 1374841 h 3006470"/>
                  <a:gd name="connsiteX493-26437" fmla="*/ 593658 w 6006665"/>
                  <a:gd name="connsiteY493-26438" fmla="*/ 1381658 h 3006470"/>
                  <a:gd name="connsiteX494-26439" fmla="*/ 620945 w 6006665"/>
                  <a:gd name="connsiteY494-26440" fmla="*/ 1405535 h 3006470"/>
                  <a:gd name="connsiteX495-26441" fmla="*/ 640835 w 6006665"/>
                  <a:gd name="connsiteY495-26442" fmla="*/ 1349844 h 3006470"/>
                  <a:gd name="connsiteX496-26443" fmla="*/ 609020 w 6006665"/>
                  <a:gd name="connsiteY496-26444" fmla="*/ 1295305 h 3006470"/>
                  <a:gd name="connsiteX497-26445" fmla="*/ 624928 w 6006665"/>
                  <a:gd name="connsiteY497-26446" fmla="*/ 1236221 h 3006470"/>
                  <a:gd name="connsiteX498-26447" fmla="*/ 597658 w 6006665"/>
                  <a:gd name="connsiteY498-26448" fmla="*/ 1177136 h 3006470"/>
                  <a:gd name="connsiteX499-26449" fmla="*/ 611562 w 6006665"/>
                  <a:gd name="connsiteY499-26450" fmla="*/ 1181462 h 3006470"/>
                  <a:gd name="connsiteX500-26451" fmla="*/ 609565 w 6006665"/>
                  <a:gd name="connsiteY500-26452" fmla="*/ 1177136 h 3006470"/>
                  <a:gd name="connsiteX501-26453" fmla="*/ 711826 w 6006665"/>
                  <a:gd name="connsiteY501-26454" fmla="*/ 1208951 h 3006470"/>
                  <a:gd name="connsiteX502-26455" fmla="*/ 732278 w 6006665"/>
                  <a:gd name="connsiteY502-26456" fmla="*/ 1263490 h 3006470"/>
                  <a:gd name="connsiteX503-26457" fmla="*/ 684556 w 6006665"/>
                  <a:gd name="connsiteY503-26458" fmla="*/ 1274852 h 3006470"/>
                  <a:gd name="connsiteX504-26459" fmla="*/ 684556 w 6006665"/>
                  <a:gd name="connsiteY504-26460" fmla="*/ 1327119 h 3006470"/>
                  <a:gd name="connsiteX505-26461" fmla="*/ 713309 w 6006665"/>
                  <a:gd name="connsiteY505-26462" fmla="*/ 1355872 h 3006470"/>
                  <a:gd name="connsiteX506-26463" fmla="*/ 763548 w 6006665"/>
                  <a:gd name="connsiteY506-26464" fmla="*/ 1338481 h 3006470"/>
                  <a:gd name="connsiteX507-26465" fmla="*/ 770365 w 6006665"/>
                  <a:gd name="connsiteY507-26466" fmla="*/ 1279397 h 3006470"/>
                  <a:gd name="connsiteX508-26467" fmla="*/ 845357 w 6006665"/>
                  <a:gd name="connsiteY508-26468" fmla="*/ 1231676 h 3006470"/>
                  <a:gd name="connsiteX509-26469" fmla="*/ 972614 w 6006665"/>
                  <a:gd name="connsiteY509-26470" fmla="*/ 1145322 h 3006470"/>
                  <a:gd name="connsiteX510-26471" fmla="*/ 982566 w 6006665"/>
                  <a:gd name="connsiteY510-26472" fmla="*/ 1146649 h 3006470"/>
                  <a:gd name="connsiteX511-26473" fmla="*/ 984521 w 6006665"/>
                  <a:gd name="connsiteY511-26474" fmla="*/ 1145322 h 3006470"/>
                  <a:gd name="connsiteX512-26475" fmla="*/ 1018608 w 6006665"/>
                  <a:gd name="connsiteY512-26476" fmla="*/ 1149867 h 3006470"/>
                  <a:gd name="connsiteX513-26477" fmla="*/ 979977 w 6006665"/>
                  <a:gd name="connsiteY513-26478" fmla="*/ 1213496 h 3006470"/>
                  <a:gd name="connsiteX514-26479" fmla="*/ 1012666 w 6006665"/>
                  <a:gd name="connsiteY514-26480" fmla="*/ 1218657 h 3006470"/>
                  <a:gd name="connsiteX515-26481" fmla="*/ 1038516 w 6006665"/>
                  <a:gd name="connsiteY515-26482" fmla="*/ 1188499 h 3006470"/>
                  <a:gd name="connsiteX516-26483" fmla="*/ 1050423 w 6006665"/>
                  <a:gd name="connsiteY516-26484" fmla="*/ 1188499 h 3006470"/>
                  <a:gd name="connsiteX517-26485" fmla="*/ 1108962 w 6006665"/>
                  <a:gd name="connsiteY517-26486" fmla="*/ 1188499 h 3006470"/>
                  <a:gd name="connsiteX518-26487" fmla="*/ 1161229 w 6006665"/>
                  <a:gd name="connsiteY518-26488" fmla="*/ 1145322 h 3006470"/>
                  <a:gd name="connsiteX519-26489" fmla="*/ 1165711 w 6006665"/>
                  <a:gd name="connsiteY519-26490" fmla="*/ 1151456 h 3006470"/>
                  <a:gd name="connsiteX520-26491" fmla="*/ 1173136 w 6006665"/>
                  <a:gd name="connsiteY520-26492" fmla="*/ 1145322 h 3006470"/>
                  <a:gd name="connsiteX521-26493" fmla="*/ 1210035 w 6006665"/>
                  <a:gd name="connsiteY521-26494" fmla="*/ 1195815 h 3006470"/>
                  <a:gd name="connsiteX522-26495" fmla="*/ 1247583 w 6006665"/>
                  <a:gd name="connsiteY522-26496" fmla="*/ 1138505 h 3006470"/>
                  <a:gd name="connsiteX523-26497" fmla="*/ 1211223 w 6006665"/>
                  <a:gd name="connsiteY523-26498" fmla="*/ 1079421 h 3006470"/>
                  <a:gd name="connsiteX524-26499" fmla="*/ 1227130 w 6006665"/>
                  <a:gd name="connsiteY524-26500" fmla="*/ 1043061 h 3006470"/>
                  <a:gd name="connsiteX525-26501" fmla="*/ 1237665 w 6006665"/>
                  <a:gd name="connsiteY525-26502" fmla="*/ 1046199 h 3006470"/>
                  <a:gd name="connsiteX526-26503" fmla="*/ 1239037 w 6006665"/>
                  <a:gd name="connsiteY526-26504" fmla="*/ 1043061 h 3006470"/>
                  <a:gd name="connsiteX527-26505" fmla="*/ 1345843 w 6006665"/>
                  <a:gd name="connsiteY527-26506" fmla="*/ 1074876 h 3006470"/>
                  <a:gd name="connsiteX528-26507" fmla="*/ 1400382 w 6006665"/>
                  <a:gd name="connsiteY528-26508" fmla="*/ 1106690 h 3006470"/>
                  <a:gd name="connsiteX529-26509" fmla="*/ 1519756 w 6006665"/>
                  <a:gd name="connsiteY529-26510" fmla="*/ 1213274 h 3006470"/>
                  <a:gd name="connsiteX530-26511" fmla="*/ 1543003 w 6006665"/>
                  <a:gd name="connsiteY530-26512" fmla="*/ 1172592 h 3006470"/>
                  <a:gd name="connsiteX531-26513" fmla="*/ 1506643 w 6006665"/>
                  <a:gd name="connsiteY531-26514" fmla="*/ 1118052 h 3006470"/>
                  <a:gd name="connsiteX532-26515" fmla="*/ 1506643 w 6006665"/>
                  <a:gd name="connsiteY532-26516" fmla="*/ 1095328 h 3006470"/>
                  <a:gd name="connsiteX533-26517" fmla="*/ 1463467 w 6006665"/>
                  <a:gd name="connsiteY533-26518" fmla="*/ 1086238 h 3006470"/>
                  <a:gd name="connsiteX534-26519" fmla="*/ 1472556 w 6006665"/>
                  <a:gd name="connsiteY534-26520" fmla="*/ 1036244 h 3006470"/>
                  <a:gd name="connsiteX535-26521" fmla="*/ 1452104 w 6006665"/>
                  <a:gd name="connsiteY535-26522" fmla="*/ 949890 h 3006470"/>
                  <a:gd name="connsiteX536-26523" fmla="*/ 1452104 w 6006665"/>
                  <a:gd name="connsiteY536-26524" fmla="*/ 913531 h 3006470"/>
                  <a:gd name="connsiteX537-26525" fmla="*/ 1522551 w 6006665"/>
                  <a:gd name="connsiteY537-26526" fmla="*/ 811270 h 3006470"/>
                  <a:gd name="connsiteX538-26527" fmla="*/ 1543003 w 6006665"/>
                  <a:gd name="connsiteY538-26528" fmla="*/ 697647 h 3006470"/>
                  <a:gd name="connsiteX539-26529" fmla="*/ 1570272 w 6006665"/>
                  <a:gd name="connsiteY539-26530" fmla="*/ 677194 h 3006470"/>
                  <a:gd name="connsiteX540-26531" fmla="*/ 1578688 w 6006665"/>
                  <a:gd name="connsiteY540-26532" fmla="*/ 679813 h 3006470"/>
                  <a:gd name="connsiteX541-26533" fmla="*/ 1582179 w 6006665"/>
                  <a:gd name="connsiteY541-26534" fmla="*/ 677194 h 3006470"/>
                  <a:gd name="connsiteX542-26535" fmla="*/ 1684440 w 6006665"/>
                  <a:gd name="connsiteY542-26536" fmla="*/ 709009 h 3006470"/>
                  <a:gd name="connsiteX543-26537" fmla="*/ 1688985 w 6006665"/>
                  <a:gd name="connsiteY543-26538" fmla="*/ 779455 h 3006470"/>
                  <a:gd name="connsiteX544-26539" fmla="*/ 1652625 w 6006665"/>
                  <a:gd name="connsiteY544-26540" fmla="*/ 870354 h 3006470"/>
                  <a:gd name="connsiteX545-26541" fmla="*/ 1679895 w 6006665"/>
                  <a:gd name="connsiteY545-26542" fmla="*/ 908986 h 3006470"/>
                  <a:gd name="connsiteX546-26543" fmla="*/ 1688985 w 6006665"/>
                  <a:gd name="connsiteY546-26544" fmla="*/ 983977 h 3006470"/>
                  <a:gd name="connsiteX547-26545" fmla="*/ 1679895 w 6006665"/>
                  <a:gd name="connsiteY547-26546" fmla="*/ 1129415 h 3006470"/>
                  <a:gd name="connsiteX548-26547" fmla="*/ 1723072 w 6006665"/>
                  <a:gd name="connsiteY548-26548" fmla="*/ 1193044 h 3006470"/>
                  <a:gd name="connsiteX549-26549" fmla="*/ 1704892 w 6006665"/>
                  <a:gd name="connsiteY549-26550" fmla="*/ 1256673 h 3006470"/>
                  <a:gd name="connsiteX550-26551" fmla="*/ 1636718 w 6006665"/>
                  <a:gd name="connsiteY550-26552" fmla="*/ 1393021 h 3006470"/>
                  <a:gd name="connsiteX551-26553" fmla="*/ 1662494 w 6006665"/>
                  <a:gd name="connsiteY551-26554" fmla="*/ 1399465 h 3006470"/>
                  <a:gd name="connsiteX552-26555" fmla="*/ 1677078 w 6006665"/>
                  <a:gd name="connsiteY552-26556" fmla="*/ 1370296 h 3006470"/>
                  <a:gd name="connsiteX553-26557" fmla="*/ 1720255 w 6006665"/>
                  <a:gd name="connsiteY553-26558" fmla="*/ 1349844 h 3006470"/>
                  <a:gd name="connsiteX554-26559" fmla="*/ 1731617 w 6006665"/>
                  <a:gd name="connsiteY554-26560" fmla="*/ 1299850 h 3006470"/>
                  <a:gd name="connsiteX555-26561" fmla="*/ 1758887 w 6006665"/>
                  <a:gd name="connsiteY555-26562" fmla="*/ 1256673 h 3006470"/>
                  <a:gd name="connsiteX556-26563" fmla="*/ 1736162 w 6006665"/>
                  <a:gd name="connsiteY556-26564" fmla="*/ 1197589 h 3006470"/>
                  <a:gd name="connsiteX557-26565" fmla="*/ 1758887 w 6006665"/>
                  <a:gd name="connsiteY557-26566" fmla="*/ 1133960 h 3006470"/>
                  <a:gd name="connsiteX558-26567" fmla="*/ 1715710 w 6006665"/>
                  <a:gd name="connsiteY558-26568" fmla="*/ 1122597 h 3006470"/>
                  <a:gd name="connsiteX559-26569" fmla="*/ 1704347 w 6006665"/>
                  <a:gd name="connsiteY559-26570" fmla="*/ 1070331 h 3006470"/>
                  <a:gd name="connsiteX560-26571" fmla="*/ 1736162 w 6006665"/>
                  <a:gd name="connsiteY560-26572" fmla="*/ 961252 h 3006470"/>
                  <a:gd name="connsiteX561-26573" fmla="*/ 1688440 w 6006665"/>
                  <a:gd name="connsiteY561-26574" fmla="*/ 865809 h 3006470"/>
                  <a:gd name="connsiteX562-26575" fmla="*/ 1752069 w 6006665"/>
                  <a:gd name="connsiteY562-26576" fmla="*/ 788545 h 3006470"/>
                  <a:gd name="connsiteX563-26577" fmla="*/ 1747524 w 6006665"/>
                  <a:gd name="connsiteY563-26578" fmla="*/ 704464 h 3006470"/>
                  <a:gd name="connsiteX564-26579" fmla="*/ 1763431 w 6006665"/>
                  <a:gd name="connsiteY564-26580" fmla="*/ 697647 h 3006470"/>
                  <a:gd name="connsiteX565-26581" fmla="*/ 1764877 w 6006665"/>
                  <a:gd name="connsiteY565-26582" fmla="*/ 702130 h 3006470"/>
                  <a:gd name="connsiteX566-26583" fmla="*/ 1775339 w 6006665"/>
                  <a:gd name="connsiteY566-26584" fmla="*/ 697647 h 3006470"/>
                  <a:gd name="connsiteX567-26585" fmla="*/ 1798063 w 6006665"/>
                  <a:gd name="connsiteY567-26586" fmla="*/ 768093 h 3006470"/>
                  <a:gd name="connsiteX568-26587" fmla="*/ 1791454 w 6006665"/>
                  <a:gd name="connsiteY568-26588" fmla="*/ 815304 h 3006470"/>
                  <a:gd name="connsiteX569-26589" fmla="*/ 1854330 w 6006665"/>
                  <a:gd name="connsiteY569-26590" fmla="*/ 772638 h 3006470"/>
                  <a:gd name="connsiteX570-26591" fmla="*/ 1931594 w 6006665"/>
                  <a:gd name="connsiteY570-26592" fmla="*/ 763548 h 3006470"/>
                  <a:gd name="connsiteX571-26593" fmla="*/ 1932772 w 6006665"/>
                  <a:gd name="connsiteY571-26594" fmla="*/ 764810 h 3006470"/>
                  <a:gd name="connsiteX572-26595" fmla="*/ 1943501 w 6006665"/>
                  <a:gd name="connsiteY572-26596" fmla="*/ 763548 h 3006470"/>
                  <a:gd name="connsiteX573-26597" fmla="*/ 1988608 w 6006665"/>
                  <a:gd name="connsiteY573-26598" fmla="*/ 811877 h 3006470"/>
                  <a:gd name="connsiteX574-26599" fmla="*/ 1963408 w 6006665"/>
                  <a:gd name="connsiteY574-26600" fmla="*/ 736278 h 3006470"/>
                  <a:gd name="connsiteX575-26601" fmla="*/ 1963408 w 6006665"/>
                  <a:gd name="connsiteY575-26602" fmla="*/ 595386 h 3006470"/>
                  <a:gd name="connsiteX576-26603" fmla="*/ 2027037 w 6006665"/>
                  <a:gd name="connsiteY576-26604" fmla="*/ 574934 h 3006470"/>
                  <a:gd name="connsiteX577-26605" fmla="*/ 2037269 w 6006665"/>
                  <a:gd name="connsiteY577-26606" fmla="*/ 575472 h 3006470"/>
                  <a:gd name="connsiteX578-26607" fmla="*/ 2038944 w 6006665"/>
                  <a:gd name="connsiteY578-26608" fmla="*/ 574934 h 3006470"/>
                  <a:gd name="connsiteX579-26609" fmla="*/ 2115414 w 6006665"/>
                  <a:gd name="connsiteY579-26610" fmla="*/ 578958 h 3006470"/>
                  <a:gd name="connsiteX580-26611" fmla="*/ 2192927 w 6006665"/>
                  <a:gd name="connsiteY580-26612" fmla="*/ 559026 h 3006470"/>
                  <a:gd name="connsiteX581-26613" fmla="*/ 2167930 w 6006665"/>
                  <a:gd name="connsiteY581-26614" fmla="*/ 493125 h 3006470"/>
                  <a:gd name="connsiteX582-26615" fmla="*/ 2204289 w 6006665"/>
                  <a:gd name="connsiteY582-26616" fmla="*/ 402226 h 3006470"/>
                  <a:gd name="connsiteX583-26617" fmla="*/ 2247466 w 6006665"/>
                  <a:gd name="connsiteY583-26618" fmla="*/ 397681 h 3006470"/>
                  <a:gd name="connsiteX584-26619" fmla="*/ 2317913 w 6006665"/>
                  <a:gd name="connsiteY584-26620" fmla="*/ 322690 h 3006470"/>
                  <a:gd name="connsiteX585-26621" fmla="*/ 2420183 w 6006665"/>
                  <a:gd name="connsiteY585-26622" fmla="*/ 304510 h 3006470"/>
                  <a:gd name="connsiteX586-26623" fmla="*/ 2429263 w 6006665"/>
                  <a:gd name="connsiteY586-26624" fmla="*/ 263606 h 3006470"/>
                  <a:gd name="connsiteX587-26625" fmla="*/ 2526979 w 6006665"/>
                  <a:gd name="connsiteY587-26626" fmla="*/ 252244 h 3006470"/>
                  <a:gd name="connsiteX588-26627" fmla="*/ 2528058 w 6006665"/>
                  <a:gd name="connsiteY588-26628" fmla="*/ 253503 h 3006470"/>
                  <a:gd name="connsiteX589-26629" fmla="*/ 2538886 w 6006665"/>
                  <a:gd name="connsiteY589-26630" fmla="*/ 252244 h 3006470"/>
                  <a:gd name="connsiteX590-26631" fmla="*/ 2560820 w 6006665"/>
                  <a:gd name="connsiteY590-26632" fmla="*/ 277833 h 3006470"/>
                  <a:gd name="connsiteX591-26633" fmla="*/ 2640602 w 6006665"/>
                  <a:gd name="connsiteY591-26634" fmla="*/ 202249 h 3006470"/>
                  <a:gd name="connsiteX592-26635" fmla="*/ 2652509 w 6006665"/>
                  <a:gd name="connsiteY592-26636" fmla="*/ 202249 h 3006470"/>
                  <a:gd name="connsiteX593-26637" fmla="*/ 2704231 w 6006665"/>
                  <a:gd name="connsiteY593-26638" fmla="*/ 202249 h 3006470"/>
                  <a:gd name="connsiteX594-26639" fmla="*/ 2715593 w 6006665"/>
                  <a:gd name="connsiteY594-26640" fmla="*/ 134075 h 3006470"/>
                  <a:gd name="connsiteX0-26641" fmla="*/ 1791129 w 6006665"/>
                  <a:gd name="connsiteY0-26642" fmla="*/ 812912 h 3001760"/>
                  <a:gd name="connsiteX1-26643" fmla="*/ 1782156 w 6006665"/>
                  <a:gd name="connsiteY1-26644" fmla="*/ 877006 h 3001760"/>
                  <a:gd name="connsiteX2-26645" fmla="*/ 1809554 w 6006665"/>
                  <a:gd name="connsiteY2-26646" fmla="*/ 890705 h 3001760"/>
                  <a:gd name="connsiteX3-26647" fmla="*/ 1791129 w 6006665"/>
                  <a:gd name="connsiteY3-26648" fmla="*/ 812912 h 3001760"/>
                  <a:gd name="connsiteX4-26649" fmla="*/ 2715593 w 6006665"/>
                  <a:gd name="connsiteY4-26650" fmla="*/ 129365 h 3001760"/>
                  <a:gd name="connsiteX5-26651" fmla="*/ 2844246 w 6006665"/>
                  <a:gd name="connsiteY5-26652" fmla="*/ 1 h 3001760"/>
                  <a:gd name="connsiteX6-26653" fmla="*/ 2916115 w 6006665"/>
                  <a:gd name="connsiteY6-26654" fmla="*/ 47557 h 3001760"/>
                  <a:gd name="connsiteX7-26655" fmla="*/ 2861576 w 6006665"/>
                  <a:gd name="connsiteY7-26656" fmla="*/ 86189 h 3001760"/>
                  <a:gd name="connsiteX8-26657" fmla="*/ 2947929 w 6006665"/>
                  <a:gd name="connsiteY8-26658" fmla="*/ 113458 h 3001760"/>
                  <a:gd name="connsiteX9-26659" fmla="*/ 2957621 w 6006665"/>
                  <a:gd name="connsiteY9-26660" fmla="*/ 181296 h 3001760"/>
                  <a:gd name="connsiteX10-26661" fmla="*/ 2979199 w 6006665"/>
                  <a:gd name="connsiteY10-26662" fmla="*/ 156635 h 3001760"/>
                  <a:gd name="connsiteX11-26663" fmla="*/ 2991106 w 6006665"/>
                  <a:gd name="connsiteY11-26664" fmla="*/ 156635 h 3001760"/>
                  <a:gd name="connsiteX12-26665" fmla="*/ 3086005 w 6006665"/>
                  <a:gd name="connsiteY12-26666" fmla="*/ 156635 h 3001760"/>
                  <a:gd name="connsiteX13-26667" fmla="*/ 3097912 w 6006665"/>
                  <a:gd name="connsiteY13-26668" fmla="*/ 156635 h 3001760"/>
                  <a:gd name="connsiteX14-26669" fmla="*/ 3179721 w 6006665"/>
                  <a:gd name="connsiteY14-26670" fmla="*/ 231626 h 3001760"/>
                  <a:gd name="connsiteX15-26671" fmla="*/ 3211535 w 6006665"/>
                  <a:gd name="connsiteY15-26672" fmla="*/ 290710 h 3001760"/>
                  <a:gd name="connsiteX16-26673" fmla="*/ 3200173 w 6006665"/>
                  <a:gd name="connsiteY16-26674" fmla="*/ 365702 h 3001760"/>
                  <a:gd name="connsiteX17-26675" fmla="*/ 3161541 w 6006665"/>
                  <a:gd name="connsiteY17-26676" fmla="*/ 408879 h 3001760"/>
                  <a:gd name="connsiteX18-26677" fmla="*/ 3066097 w 6006665"/>
                  <a:gd name="connsiteY18-26678" fmla="*/ 483870 h 3001760"/>
                  <a:gd name="connsiteX19-26679" fmla="*/ 3034283 w 6006665"/>
                  <a:gd name="connsiteY19-26680" fmla="*/ 527047 h 3001760"/>
                  <a:gd name="connsiteX20-26681" fmla="*/ 3082005 w 6006665"/>
                  <a:gd name="connsiteY20-26682" fmla="*/ 542954 h 3001760"/>
                  <a:gd name="connsiteX21-26683" fmla="*/ 3129459 w 6006665"/>
                  <a:gd name="connsiteY21-26684" fmla="*/ 570635 h 3001760"/>
                  <a:gd name="connsiteX22-26685" fmla="*/ 3156451 w 6006665"/>
                  <a:gd name="connsiteY22-26686" fmla="*/ 547499 h 3001760"/>
                  <a:gd name="connsiteX23-26687" fmla="*/ 3158460 w 6006665"/>
                  <a:gd name="connsiteY23-26688" fmla="*/ 555983 h 3001760"/>
                  <a:gd name="connsiteX24-26689" fmla="*/ 3168359 w 6006665"/>
                  <a:gd name="connsiteY24-26690" fmla="*/ 547499 h 3001760"/>
                  <a:gd name="connsiteX25-26691" fmla="*/ 3184984 w 6006665"/>
                  <a:gd name="connsiteY25-26692" fmla="*/ 617692 h 3001760"/>
                  <a:gd name="connsiteX26-26693" fmla="*/ 3192811 w 6006665"/>
                  <a:gd name="connsiteY26-26694" fmla="*/ 602038 h 3001760"/>
                  <a:gd name="connsiteX27-26695" fmla="*/ 3251895 w 6006665"/>
                  <a:gd name="connsiteY27-26696" fmla="*/ 581586 h 3001760"/>
                  <a:gd name="connsiteX28-26697" fmla="*/ 3259833 w 6006665"/>
                  <a:gd name="connsiteY28-26698" fmla="*/ 582960 h 3001760"/>
                  <a:gd name="connsiteX29-26699" fmla="*/ 3263802 w 6006665"/>
                  <a:gd name="connsiteY29-26700" fmla="*/ 581586 h 3001760"/>
                  <a:gd name="connsiteX30-26701" fmla="*/ 3381970 w 6006665"/>
                  <a:gd name="connsiteY30-26702" fmla="*/ 602038 h 3001760"/>
                  <a:gd name="connsiteX31-26703" fmla="*/ 3388787 w 6006665"/>
                  <a:gd name="connsiteY31-26704" fmla="*/ 661122 h 3001760"/>
                  <a:gd name="connsiteX32-26705" fmla="*/ 3531529 w 6006665"/>
                  <a:gd name="connsiteY32-26706" fmla="*/ 682113 h 3001760"/>
                  <a:gd name="connsiteX33-26707" fmla="*/ 3538225 w 6006665"/>
                  <a:gd name="connsiteY33-26708" fmla="*/ 586131 h 3001760"/>
                  <a:gd name="connsiteX34-26709" fmla="*/ 3549910 w 6006665"/>
                  <a:gd name="connsiteY34-26710" fmla="*/ 589318 h 3001760"/>
                  <a:gd name="connsiteX35-26711" fmla="*/ 3550132 w 6006665"/>
                  <a:gd name="connsiteY35-26712" fmla="*/ 586131 h 3001760"/>
                  <a:gd name="connsiteX36-26713" fmla="*/ 3625123 w 6006665"/>
                  <a:gd name="connsiteY36-26714" fmla="*/ 606583 h 3001760"/>
                  <a:gd name="connsiteX37-26715" fmla="*/ 3672301 w 6006665"/>
                  <a:gd name="connsiteY37-26716" fmla="*/ 606583 h 3001760"/>
                  <a:gd name="connsiteX38-26717" fmla="*/ 3684207 w 6006665"/>
                  <a:gd name="connsiteY38-26718" fmla="*/ 606583 h 3001760"/>
                  <a:gd name="connsiteX39-26719" fmla="*/ 3743291 w 6006665"/>
                  <a:gd name="connsiteY39-26720" fmla="*/ 672484 h 3001760"/>
                  <a:gd name="connsiteX40-26721" fmla="*/ 3759199 w 6006665"/>
                  <a:gd name="connsiteY40-26722" fmla="*/ 752021 h 3001760"/>
                  <a:gd name="connsiteX41-26723" fmla="*/ 3738747 w 6006665"/>
                  <a:gd name="connsiteY41-26724" fmla="*/ 802015 h 3001760"/>
                  <a:gd name="connsiteX42-26725" fmla="*/ 3786469 w 6006665"/>
                  <a:gd name="connsiteY42-26726" fmla="*/ 892913 h 3001760"/>
                  <a:gd name="connsiteX43-26727" fmla="*/ 3835603 w 6006665"/>
                  <a:gd name="connsiteY43-26728" fmla="*/ 928819 h 3001760"/>
                  <a:gd name="connsiteX44-26729" fmla="*/ 3865460 w 6006665"/>
                  <a:gd name="connsiteY44-26730" fmla="*/ 817922 h 3001760"/>
                  <a:gd name="connsiteX45-26731" fmla="*/ 3875077 w 6006665"/>
                  <a:gd name="connsiteY45-26732" fmla="*/ 826429 h 3001760"/>
                  <a:gd name="connsiteX46-26733" fmla="*/ 3877367 w 6006665"/>
                  <a:gd name="connsiteY46-26734" fmla="*/ 817922 h 3001760"/>
                  <a:gd name="connsiteX47-26735" fmla="*/ 3932151 w 6006665"/>
                  <a:gd name="connsiteY47-26736" fmla="*/ 866385 h 3001760"/>
                  <a:gd name="connsiteX48-26737" fmla="*/ 3988173 w 6006665"/>
                  <a:gd name="connsiteY48-26738" fmla="*/ 838374 h 3001760"/>
                  <a:gd name="connsiteX49-26739" fmla="*/ 3993852 w 6006665"/>
                  <a:gd name="connsiteY49-26740" fmla="*/ 841489 h 3001760"/>
                  <a:gd name="connsiteX50-26741" fmla="*/ 4000080 w 6006665"/>
                  <a:gd name="connsiteY50-26742" fmla="*/ 838374 h 3001760"/>
                  <a:gd name="connsiteX51-26743" fmla="*/ 4062426 w 6006665"/>
                  <a:gd name="connsiteY51-26744" fmla="*/ 872564 h 3001760"/>
                  <a:gd name="connsiteX52-26745" fmla="*/ 4085889 w 6006665"/>
                  <a:gd name="connsiteY52-26746" fmla="*/ 845192 h 3001760"/>
                  <a:gd name="connsiteX53-26747" fmla="*/ 4095563 w 6006665"/>
                  <a:gd name="connsiteY53-26748" fmla="*/ 847796 h 3001760"/>
                  <a:gd name="connsiteX54-26749" fmla="*/ 4097796 w 6006665"/>
                  <a:gd name="connsiteY54-26750" fmla="*/ 845192 h 3001760"/>
                  <a:gd name="connsiteX55-26751" fmla="*/ 4144150 w 6006665"/>
                  <a:gd name="connsiteY55-26752" fmla="*/ 857672 h 3001760"/>
                  <a:gd name="connsiteX56-26753" fmla="*/ 4117703 w 6006665"/>
                  <a:gd name="connsiteY56-26754" fmla="*/ 747476 h 3001760"/>
                  <a:gd name="connsiteX57-26755" fmla="*/ 4165425 w 6006665"/>
                  <a:gd name="connsiteY57-26756" fmla="*/ 692937 h 3001760"/>
                  <a:gd name="connsiteX58-26757" fmla="*/ 4175231 w 6006665"/>
                  <a:gd name="connsiteY58-26758" fmla="*/ 695338 h 3001760"/>
                  <a:gd name="connsiteX59-26759" fmla="*/ 4177332 w 6006665"/>
                  <a:gd name="connsiteY59-26760" fmla="*/ 692937 h 3001760"/>
                  <a:gd name="connsiteX60-26761" fmla="*/ 4511384 w 6006665"/>
                  <a:gd name="connsiteY60-26762" fmla="*/ 774745 h 3001760"/>
                  <a:gd name="connsiteX61-26763" fmla="*/ 4543199 w 6006665"/>
                  <a:gd name="connsiteY61-26764" fmla="*/ 845192 h 3001760"/>
                  <a:gd name="connsiteX62-26765" fmla="*/ 4639242 w 6006665"/>
                  <a:gd name="connsiteY62-26766" fmla="*/ 927834 h 3001760"/>
                  <a:gd name="connsiteX63-26767" fmla="*/ 4774445 w 6006665"/>
                  <a:gd name="connsiteY63-26768" fmla="*/ 908821 h 3001760"/>
                  <a:gd name="connsiteX64-26769" fmla="*/ 4778496 w 6006665"/>
                  <a:gd name="connsiteY64-26770" fmla="*/ 909925 h 3001760"/>
                  <a:gd name="connsiteX65-26771" fmla="*/ 4786352 w 6006665"/>
                  <a:gd name="connsiteY65-26772" fmla="*/ 908821 h 3001760"/>
                  <a:gd name="connsiteX66-26773" fmla="*/ 4861343 w 6006665"/>
                  <a:gd name="connsiteY66-26774" fmla="*/ 929273 h 3001760"/>
                  <a:gd name="connsiteX67-26775" fmla="*/ 4893158 w 6006665"/>
                  <a:gd name="connsiteY67-26776" fmla="*/ 972450 h 3001760"/>
                  <a:gd name="connsiteX68-26777" fmla="*/ 4888613 w 6006665"/>
                  <a:gd name="connsiteY68-26778" fmla="*/ 1054258 h 3001760"/>
                  <a:gd name="connsiteX69-26779" fmla="*/ 4927677 w 6006665"/>
                  <a:gd name="connsiteY69-26780" fmla="*/ 1078930 h 3001760"/>
                  <a:gd name="connsiteX70-26781" fmla="*/ 4967605 w 6006665"/>
                  <a:gd name="connsiteY70-26782" fmla="*/ 1065621 h 3001760"/>
                  <a:gd name="connsiteX71-26783" fmla="*/ 5038051 w 6006665"/>
                  <a:gd name="connsiteY71-26784" fmla="*/ 1058803 h 3001760"/>
                  <a:gd name="connsiteX72-26785" fmla="*/ 5040730 w 6006665"/>
                  <a:gd name="connsiteY72-26786" fmla="*/ 1059696 h 3001760"/>
                  <a:gd name="connsiteX73-26787" fmla="*/ 5049958 w 6006665"/>
                  <a:gd name="connsiteY73-26788" fmla="*/ 1058803 h 3001760"/>
                  <a:gd name="connsiteX74-26789" fmla="*/ 5114249 w 6006665"/>
                  <a:gd name="connsiteY74-26790" fmla="*/ 1080234 h 3001760"/>
                  <a:gd name="connsiteX75-26791" fmla="*/ 5176671 w 6006665"/>
                  <a:gd name="connsiteY75-26792" fmla="*/ 1070166 h 3001760"/>
                  <a:gd name="connsiteX76-26793" fmla="*/ 5177801 w 6006665"/>
                  <a:gd name="connsiteY76-26794" fmla="*/ 1071904 h 3001760"/>
                  <a:gd name="connsiteX77-26795" fmla="*/ 5188578 w 6006665"/>
                  <a:gd name="connsiteY77-26796" fmla="*/ 1070166 h 3001760"/>
                  <a:gd name="connsiteX78-26797" fmla="*/ 5243719 w 6006665"/>
                  <a:gd name="connsiteY78-26798" fmla="*/ 1154997 h 3001760"/>
                  <a:gd name="connsiteX79-26799" fmla="*/ 5283477 w 6006665"/>
                  <a:gd name="connsiteY79-26800" fmla="*/ 1124705 h 3001760"/>
                  <a:gd name="connsiteX80-26801" fmla="*/ 5258480 w 6006665"/>
                  <a:gd name="connsiteY80-26802" fmla="*/ 1058803 h 3001760"/>
                  <a:gd name="connsiteX81-26803" fmla="*/ 5267570 w 6006665"/>
                  <a:gd name="connsiteY81-26804" fmla="*/ 1011082 h 3001760"/>
                  <a:gd name="connsiteX82-26805" fmla="*/ 5278896 w 6006665"/>
                  <a:gd name="connsiteY82-26806" fmla="*/ 1014131 h 3001760"/>
                  <a:gd name="connsiteX83-26807" fmla="*/ 5279477 w 6006665"/>
                  <a:gd name="connsiteY83-26808" fmla="*/ 1011082 h 3001760"/>
                  <a:gd name="connsiteX84-26809" fmla="*/ 5395510 w 6006665"/>
                  <a:gd name="connsiteY84-26810" fmla="*/ 1042321 h 3001760"/>
                  <a:gd name="connsiteX85-26811" fmla="*/ 5463001 w 6006665"/>
                  <a:gd name="connsiteY85-26812" fmla="*/ 1038351 h 3001760"/>
                  <a:gd name="connsiteX86-26813" fmla="*/ 5464386 w 6006665"/>
                  <a:gd name="connsiteY86-26814" fmla="*/ 1038970 h 3001760"/>
                  <a:gd name="connsiteX87-26815" fmla="*/ 5474909 w 6006665"/>
                  <a:gd name="connsiteY87-26816" fmla="*/ 1038351 h 3001760"/>
                  <a:gd name="connsiteX88-26817" fmla="*/ 5581715 w 6006665"/>
                  <a:gd name="connsiteY88-26818" fmla="*/ 1086073 h 3001760"/>
                  <a:gd name="connsiteX89-26819" fmla="*/ 5633981 w 6006665"/>
                  <a:gd name="connsiteY89-26820" fmla="*/ 1129250 h 3001760"/>
                  <a:gd name="connsiteX90-26821" fmla="*/ 5720335 w 6006665"/>
                  <a:gd name="connsiteY90-26822" fmla="*/ 1208786 h 3001760"/>
                  <a:gd name="connsiteX91-26823" fmla="*/ 5822595 w 6006665"/>
                  <a:gd name="connsiteY91-26824" fmla="*/ 1306502 h 3001760"/>
                  <a:gd name="connsiteX92-26825" fmla="*/ 5818051 w 6006665"/>
                  <a:gd name="connsiteY92-26826" fmla="*/ 1361041 h 3001760"/>
                  <a:gd name="connsiteX93-26827" fmla="*/ 5825679 w 6006665"/>
                  <a:gd name="connsiteY93-26828" fmla="*/ 1368669 h 3001760"/>
                  <a:gd name="connsiteX94-26829" fmla="*/ 5822051 w 6006665"/>
                  <a:gd name="connsiteY94-26830" fmla="*/ 1317864 h 3001760"/>
                  <a:gd name="connsiteX95-26831" fmla="*/ 5834092 w 6006665"/>
                  <a:gd name="connsiteY95-26832" fmla="*/ 1319737 h 3001760"/>
                  <a:gd name="connsiteX96-26833" fmla="*/ 5833958 w 6006665"/>
                  <a:gd name="connsiteY96-26834" fmla="*/ 1317864 h 3001760"/>
                  <a:gd name="connsiteX97-26835" fmla="*/ 5936219 w 6006665"/>
                  <a:gd name="connsiteY97-26836" fmla="*/ 1333771 h 3001760"/>
                  <a:gd name="connsiteX98-26837" fmla="*/ 6006665 w 6006665"/>
                  <a:gd name="connsiteY98-26838" fmla="*/ 1413308 h 3001760"/>
                  <a:gd name="connsiteX99-26839" fmla="*/ 5968033 w 6006665"/>
                  <a:gd name="connsiteY99-26840" fmla="*/ 1451940 h 3001760"/>
                  <a:gd name="connsiteX100-26841" fmla="*/ 5908949 w 6006665"/>
                  <a:gd name="connsiteY100-26842" fmla="*/ 1463302 h 3001760"/>
                  <a:gd name="connsiteX101-26843" fmla="*/ 5908949 w 6006665"/>
                  <a:gd name="connsiteY101-26844" fmla="*/ 1549656 h 3001760"/>
                  <a:gd name="connsiteX102-26845" fmla="*/ 5893042 w 6006665"/>
                  <a:gd name="connsiteY102-26846" fmla="*/ 1565563 h 3001760"/>
                  <a:gd name="connsiteX103-26847" fmla="*/ 5881135 w 6006665"/>
                  <a:gd name="connsiteY103-26848" fmla="*/ 1565563 h 3001760"/>
                  <a:gd name="connsiteX104-26849" fmla="*/ 5861227 w 6006665"/>
                  <a:gd name="connsiteY104-26850" fmla="*/ 1565563 h 3001760"/>
                  <a:gd name="connsiteX105-26851" fmla="*/ 5849321 w 6006665"/>
                  <a:gd name="connsiteY105-26852" fmla="*/ 1565563 h 3001760"/>
                  <a:gd name="connsiteX106-26853" fmla="*/ 5817506 w 6006665"/>
                  <a:gd name="connsiteY106-26854" fmla="*/ 1531476 h 3001760"/>
                  <a:gd name="connsiteX107-26855" fmla="*/ 5767511 w 6006665"/>
                  <a:gd name="connsiteY107-26856" fmla="*/ 1506479 h 3001760"/>
                  <a:gd name="connsiteX108-26857" fmla="*/ 5762967 w 6006665"/>
                  <a:gd name="connsiteY108-26858" fmla="*/ 1472392 h 3001760"/>
                  <a:gd name="connsiteX109-26859" fmla="*/ 5729132 w 6006665"/>
                  <a:gd name="connsiteY109-26860" fmla="*/ 1458460 h 3001760"/>
                  <a:gd name="connsiteX110-26861" fmla="*/ 5695337 w 6006665"/>
                  <a:gd name="connsiteY110-26862" fmla="*/ 1467847 h 3001760"/>
                  <a:gd name="connsiteX111-26863" fmla="*/ 5693366 w 6006665"/>
                  <a:gd name="connsiteY111-26864" fmla="*/ 1465087 h 3001760"/>
                  <a:gd name="connsiteX112-26865" fmla="*/ 5683431 w 6006665"/>
                  <a:gd name="connsiteY112-26866" fmla="*/ 1467847 h 3001760"/>
                  <a:gd name="connsiteX113-26867" fmla="*/ 5660706 w 6006665"/>
                  <a:gd name="connsiteY113-26868" fmla="*/ 1436032 h 3001760"/>
                  <a:gd name="connsiteX114-26869" fmla="*/ 5669644 w 6006665"/>
                  <a:gd name="connsiteY114-26870" fmla="*/ 1411007 h 3001760"/>
                  <a:gd name="connsiteX115-26871" fmla="*/ 5640799 w 6006665"/>
                  <a:gd name="connsiteY115-26872" fmla="*/ 1424670 h 3001760"/>
                  <a:gd name="connsiteX116-26873" fmla="*/ 5656705 w 6006665"/>
                  <a:gd name="connsiteY116-26874" fmla="*/ 1467847 h 3001760"/>
                  <a:gd name="connsiteX117-26875" fmla="*/ 5633981 w 6006665"/>
                  <a:gd name="connsiteY117-26876" fmla="*/ 1506479 h 3001760"/>
                  <a:gd name="connsiteX118-26877" fmla="*/ 5586259 w 6006665"/>
                  <a:gd name="connsiteY118-26878" fmla="*/ 1542838 h 3001760"/>
                  <a:gd name="connsiteX119-26879" fmla="*/ 5575676 w 6006665"/>
                  <a:gd name="connsiteY119-26880" fmla="*/ 1541830 h 3001760"/>
                  <a:gd name="connsiteX120-26881" fmla="*/ 5574353 w 6006665"/>
                  <a:gd name="connsiteY120-26882" fmla="*/ 1542838 h 3001760"/>
                  <a:gd name="connsiteX121-26883" fmla="*/ 5539436 w 6006665"/>
                  <a:gd name="connsiteY121-26884" fmla="*/ 1539513 h 3001760"/>
                  <a:gd name="connsiteX122-26885" fmla="*/ 5570352 w 6006665"/>
                  <a:gd name="connsiteY122-26886" fmla="*/ 1581470 h 3001760"/>
                  <a:gd name="connsiteX123-26887" fmla="*/ 5593077 w 6006665"/>
                  <a:gd name="connsiteY123-26888" fmla="*/ 1645099 h 3001760"/>
                  <a:gd name="connsiteX124-26889" fmla="*/ 5608984 w 6006665"/>
                  <a:gd name="connsiteY124-26890" fmla="*/ 1672369 h 3001760"/>
                  <a:gd name="connsiteX125-26891" fmla="*/ 5613529 w 6006665"/>
                  <a:gd name="connsiteY125-26892" fmla="*/ 1704183 h 3001760"/>
                  <a:gd name="connsiteX126-26893" fmla="*/ 5608984 w 6006665"/>
                  <a:gd name="connsiteY126-26894" fmla="*/ 1726908 h 3001760"/>
                  <a:gd name="connsiteX127-26895" fmla="*/ 5597799 w 6006665"/>
                  <a:gd name="connsiteY127-26896" fmla="*/ 1723299 h 3001760"/>
                  <a:gd name="connsiteX128-26897" fmla="*/ 5597077 w 6006665"/>
                  <a:gd name="connsiteY128-26898" fmla="*/ 1726908 h 3001760"/>
                  <a:gd name="connsiteX129-26899" fmla="*/ 5534271 w 6006665"/>
                  <a:gd name="connsiteY129-26900" fmla="*/ 1706648 h 3001760"/>
                  <a:gd name="connsiteX130-26901" fmla="*/ 5436277 w 6006665"/>
                  <a:gd name="connsiteY130-26902" fmla="*/ 1763267 h 3001760"/>
                  <a:gd name="connsiteX131-26903" fmla="*/ 5397645 w 6006665"/>
                  <a:gd name="connsiteY131-26904" fmla="*/ 1774630 h 3001760"/>
                  <a:gd name="connsiteX132-26905" fmla="*/ 5345378 w 6006665"/>
                  <a:gd name="connsiteY132-26906" fmla="*/ 1829169 h 3001760"/>
                  <a:gd name="connsiteX133-26907" fmla="*/ 5290839 w 6006665"/>
                  <a:gd name="connsiteY133-26908" fmla="*/ 1876890 h 3001760"/>
                  <a:gd name="connsiteX134-26909" fmla="*/ 5274932 w 6006665"/>
                  <a:gd name="connsiteY134-26910" fmla="*/ 1908705 h 3001760"/>
                  <a:gd name="connsiteX135-26911" fmla="*/ 5267238 w 6006665"/>
                  <a:gd name="connsiteY135-26912" fmla="*/ 1900278 h 3001760"/>
                  <a:gd name="connsiteX136-26913" fmla="*/ 5263025 w 6006665"/>
                  <a:gd name="connsiteY136-26914" fmla="*/ 1908705 h 3001760"/>
                  <a:gd name="connsiteX137-26915" fmla="*/ 5219538 w 6006665"/>
                  <a:gd name="connsiteY137-26916" fmla="*/ 1861077 h 3001760"/>
                  <a:gd name="connsiteX138-26917" fmla="*/ 5129494 w 6006665"/>
                  <a:gd name="connsiteY138-26918" fmla="*/ 1915522 h 3001760"/>
                  <a:gd name="connsiteX139-26919" fmla="*/ 5126389 w 6006665"/>
                  <a:gd name="connsiteY139-26920" fmla="*/ 1910200 h 3001760"/>
                  <a:gd name="connsiteX140-26921" fmla="*/ 5117587 w 6006665"/>
                  <a:gd name="connsiteY140-26922" fmla="*/ 1915522 h 3001760"/>
                  <a:gd name="connsiteX141-26923" fmla="*/ 5105544 w 6006665"/>
                  <a:gd name="connsiteY141-26924" fmla="*/ 1894876 h 3001760"/>
                  <a:gd name="connsiteX142-26925" fmla="*/ 5074955 w 6006665"/>
                  <a:gd name="connsiteY142-26926" fmla="*/ 1920067 h 3001760"/>
                  <a:gd name="connsiteX143-26927" fmla="*/ 5065718 w 6006665"/>
                  <a:gd name="connsiteY143-26928" fmla="*/ 1917868 h 3001760"/>
                  <a:gd name="connsiteX144-26929" fmla="*/ 5063048 w 6006665"/>
                  <a:gd name="connsiteY144-26930" fmla="*/ 1920067 h 3001760"/>
                  <a:gd name="connsiteX145-26931" fmla="*/ 5026594 w 6006665"/>
                  <a:gd name="connsiteY145-26932" fmla="*/ 1911388 h 3001760"/>
                  <a:gd name="connsiteX146-26933" fmla="*/ 5015871 w 6006665"/>
                  <a:gd name="connsiteY146-26934" fmla="*/ 1956427 h 3001760"/>
                  <a:gd name="connsiteX147-26935" fmla="*/ 4974967 w 6006665"/>
                  <a:gd name="connsiteY147-26936" fmla="*/ 2022328 h 3001760"/>
                  <a:gd name="connsiteX148-26937" fmla="*/ 4974967 w 6006665"/>
                  <a:gd name="connsiteY148-26938" fmla="*/ 2054143 h 3001760"/>
                  <a:gd name="connsiteX149-26939" fmla="*/ 5015871 w 6006665"/>
                  <a:gd name="connsiteY149-26940" fmla="*/ 2070050 h 3001760"/>
                  <a:gd name="connsiteX150-26941" fmla="*/ 5011326 w 6006665"/>
                  <a:gd name="connsiteY150-26942" fmla="*/ 2167766 h 3001760"/>
                  <a:gd name="connsiteX151-26943" fmla="*/ 4999419 w 6006665"/>
                  <a:gd name="connsiteY151-26944" fmla="*/ 2167766 h 3001760"/>
                  <a:gd name="connsiteX152-26945" fmla="*/ 4974967 w 6006665"/>
                  <a:gd name="connsiteY152-26946" fmla="*/ 2167766 h 3001760"/>
                  <a:gd name="connsiteX153-26947" fmla="*/ 4963605 w 6006665"/>
                  <a:gd name="connsiteY153-26948" fmla="*/ 2220032 h 3001760"/>
                  <a:gd name="connsiteX154-26949" fmla="*/ 4974967 w 6006665"/>
                  <a:gd name="connsiteY154-26950" fmla="*/ 2247302 h 3001760"/>
                  <a:gd name="connsiteX155-26951" fmla="*/ 4909065 w 6006665"/>
                  <a:gd name="connsiteY155-26952" fmla="*/ 2281389 h 3001760"/>
                  <a:gd name="connsiteX156-26953" fmla="*/ 4897703 w 6006665"/>
                  <a:gd name="connsiteY156-26954" fmla="*/ 2349563 h 3001760"/>
                  <a:gd name="connsiteX157-26955" fmla="*/ 4845437 w 6006665"/>
                  <a:gd name="connsiteY157-26956" fmla="*/ 2365470 h 3001760"/>
                  <a:gd name="connsiteX158-26957" fmla="*/ 4834074 w 6006665"/>
                  <a:gd name="connsiteY158-26958" fmla="*/ 2424554 h 3001760"/>
                  <a:gd name="connsiteX159-26959" fmla="*/ 4779535 w 6006665"/>
                  <a:gd name="connsiteY159-26960" fmla="*/ 2483638 h 3001760"/>
                  <a:gd name="connsiteX160-26961" fmla="*/ 4777225 w 6006665"/>
                  <a:gd name="connsiteY160-26962" fmla="*/ 2473242 h 3001760"/>
                  <a:gd name="connsiteX161-26963" fmla="*/ 4767628 w 6006665"/>
                  <a:gd name="connsiteY161-26964" fmla="*/ 2483638 h 3001760"/>
                  <a:gd name="connsiteX162-26965" fmla="*/ 4758538 w 6006665"/>
                  <a:gd name="connsiteY162-26966" fmla="*/ 2442734 h 3001760"/>
                  <a:gd name="connsiteX163-26967" fmla="*/ 4742631 w 6006665"/>
                  <a:gd name="connsiteY163-26968" fmla="*/ 2356380 h 3001760"/>
                  <a:gd name="connsiteX164-26969" fmla="*/ 4715361 w 6006665"/>
                  <a:gd name="connsiteY164-26970" fmla="*/ 2215488 h 3001760"/>
                  <a:gd name="connsiteX165-26971" fmla="*/ 4735813 w 6006665"/>
                  <a:gd name="connsiteY165-26972" fmla="*/ 2124589 h 3001760"/>
                  <a:gd name="connsiteX166-26973" fmla="*/ 4767628 w 6006665"/>
                  <a:gd name="connsiteY166-26974" fmla="*/ 2081412 h 3001760"/>
                  <a:gd name="connsiteX167-26975" fmla="*/ 4767628 w 6006665"/>
                  <a:gd name="connsiteY167-26976" fmla="*/ 2054143 h 3001760"/>
                  <a:gd name="connsiteX168-26977" fmla="*/ 4826712 w 6006665"/>
                  <a:gd name="connsiteY168-26978" fmla="*/ 2038235 h 3001760"/>
                  <a:gd name="connsiteX169-26979" fmla="*/ 4892613 w 6006665"/>
                  <a:gd name="connsiteY169-26980" fmla="*/ 1947337 h 3001760"/>
                  <a:gd name="connsiteX170-26981" fmla="*/ 4956243 w 6006665"/>
                  <a:gd name="connsiteY170-26982" fmla="*/ 1872346 h 3001760"/>
                  <a:gd name="connsiteX171-26983" fmla="*/ 5022143 w 6006665"/>
                  <a:gd name="connsiteY171-26984" fmla="*/ 1813261 h 3001760"/>
                  <a:gd name="connsiteX172-26985" fmla="*/ 5046694 w 6006665"/>
                  <a:gd name="connsiteY172-26986" fmla="*/ 1706134 h 3001760"/>
                  <a:gd name="connsiteX173-26987" fmla="*/ 5015871 w 6006665"/>
                  <a:gd name="connsiteY173-26988" fmla="*/ 1711001 h 3001760"/>
                  <a:gd name="connsiteX174-26989" fmla="*/ 4995419 w 6006665"/>
                  <a:gd name="connsiteY174-26990" fmla="*/ 1774630 h 3001760"/>
                  <a:gd name="connsiteX175-26991" fmla="*/ 4904521 w 6006665"/>
                  <a:gd name="connsiteY175-26992" fmla="*/ 1860983 h 3001760"/>
                  <a:gd name="connsiteX176-26993" fmla="*/ 4901708 w 6006665"/>
                  <a:gd name="connsiteY176-26994" fmla="*/ 1852343 h 3001760"/>
                  <a:gd name="connsiteX177-26995" fmla="*/ 4892613 w 6006665"/>
                  <a:gd name="connsiteY177-26996" fmla="*/ 1860983 h 3001760"/>
                  <a:gd name="connsiteX178-26997" fmla="*/ 4861835 w 6006665"/>
                  <a:gd name="connsiteY178-26998" fmla="*/ 1766449 h 3001760"/>
                  <a:gd name="connsiteX179-26999" fmla="*/ 4779535 w 6006665"/>
                  <a:gd name="connsiteY179-27000" fmla="*/ 1790537 h 3001760"/>
                  <a:gd name="connsiteX180-27001" fmla="*/ 4684091 w 6006665"/>
                  <a:gd name="connsiteY180-27002" fmla="*/ 1915522 h 3001760"/>
                  <a:gd name="connsiteX181-27003" fmla="*/ 4715906 w 6006665"/>
                  <a:gd name="connsiteY181-27004" fmla="*/ 1963244 h 3001760"/>
                  <a:gd name="connsiteX182-27005" fmla="*/ 4636369 w 6006665"/>
                  <a:gd name="connsiteY182-27006" fmla="*/ 1979151 h 3001760"/>
                  <a:gd name="connsiteX183-27007" fmla="*/ 4577285 w 6006665"/>
                  <a:gd name="connsiteY183-27008" fmla="*/ 1983696 h 3001760"/>
                  <a:gd name="connsiteX184-27009" fmla="*/ 4577373 w 6006665"/>
                  <a:gd name="connsiteY184-27010" fmla="*/ 1982774 h 3001760"/>
                  <a:gd name="connsiteX185-27011" fmla="*/ 4565379 w 6006665"/>
                  <a:gd name="connsiteY185-27012" fmla="*/ 1983696 h 3001760"/>
                  <a:gd name="connsiteX186-27013" fmla="*/ 4569923 w 6006665"/>
                  <a:gd name="connsiteY186-27014" fmla="*/ 1935975 h 3001760"/>
                  <a:gd name="connsiteX187-27015" fmla="*/ 4520081 w 6006665"/>
                  <a:gd name="connsiteY187-27016" fmla="*/ 1926389 h 3001760"/>
                  <a:gd name="connsiteX188-27017" fmla="*/ 4475025 w 6006665"/>
                  <a:gd name="connsiteY188-27018" fmla="*/ 1956427 h 3001760"/>
                  <a:gd name="connsiteX189-27019" fmla="*/ 4464394 w 6006665"/>
                  <a:gd name="connsiteY189-27020" fmla="*/ 1955576 h 3001760"/>
                  <a:gd name="connsiteX190-27021" fmla="*/ 4463118 w 6006665"/>
                  <a:gd name="connsiteY190-27022" fmla="*/ 1956427 h 3001760"/>
                  <a:gd name="connsiteX191-27023" fmla="*/ 4357637 w 6006665"/>
                  <a:gd name="connsiteY191-27024" fmla="*/ 1947988 h 3001760"/>
                  <a:gd name="connsiteX192-27025" fmla="*/ 4243233 w 6006665"/>
                  <a:gd name="connsiteY192-27026" fmla="*/ 1967789 h 3001760"/>
                  <a:gd name="connsiteX193-27027" fmla="*/ 4125065 w 6006665"/>
                  <a:gd name="connsiteY193-27028" fmla="*/ 2101864 h 3001760"/>
                  <a:gd name="connsiteX194-27029" fmla="*/ 3984173 w 6006665"/>
                  <a:gd name="connsiteY194-27030" fmla="*/ 2258664 h 3001760"/>
                  <a:gd name="connsiteX195-27031" fmla="*/ 4038712 w 6006665"/>
                  <a:gd name="connsiteY195-27032" fmla="*/ 2263209 h 3001760"/>
                  <a:gd name="connsiteX196-27033" fmla="*/ 4059164 w 6006665"/>
                  <a:gd name="connsiteY196-27034" fmla="*/ 2306386 h 3001760"/>
                  <a:gd name="connsiteX197-27035" fmla="*/ 4087782 w 6006665"/>
                  <a:gd name="connsiteY197-27036" fmla="*/ 2314803 h 3001760"/>
                  <a:gd name="connsiteX198-27037" fmla="*/ 4106341 w 6006665"/>
                  <a:gd name="connsiteY198-27038" fmla="*/ 2285934 h 3001760"/>
                  <a:gd name="connsiteX199-27039" fmla="*/ 4117411 w 6006665"/>
                  <a:gd name="connsiteY199-27040" fmla="*/ 2287236 h 3001760"/>
                  <a:gd name="connsiteX200-27041" fmla="*/ 4118248 w 6006665"/>
                  <a:gd name="connsiteY200-27042" fmla="*/ 2285934 h 3001760"/>
                  <a:gd name="connsiteX201-27043" fmla="*/ 4156880 w 6006665"/>
                  <a:gd name="connsiteY201-27044" fmla="*/ 2290479 h 3001760"/>
                  <a:gd name="connsiteX202-27045" fmla="*/ 4211419 w 6006665"/>
                  <a:gd name="connsiteY202-27046" fmla="*/ 2360925 h 3001760"/>
                  <a:gd name="connsiteX203-27047" fmla="*/ 4215964 w 6006665"/>
                  <a:gd name="connsiteY203-27048" fmla="*/ 2408647 h 3001760"/>
                  <a:gd name="connsiteX204-27049" fmla="*/ 4184149 w 6006665"/>
                  <a:gd name="connsiteY204-27050" fmla="*/ 2467731 h 3001760"/>
                  <a:gd name="connsiteX205-27051" fmla="*/ 4177332 w 6006665"/>
                  <a:gd name="connsiteY205-27052" fmla="*/ 2538177 h 3001760"/>
                  <a:gd name="connsiteX206-27053" fmla="*/ 4161425 w 6006665"/>
                  <a:gd name="connsiteY206-27054" fmla="*/ 2624531 h 3001760"/>
                  <a:gd name="connsiteX207-27055" fmla="*/ 4109158 w 6006665"/>
                  <a:gd name="connsiteY207-27056" fmla="*/ 2704067 h 3001760"/>
                  <a:gd name="connsiteX208-27057" fmla="*/ 4097796 w 6006665"/>
                  <a:gd name="connsiteY208-27058" fmla="*/ 2742699 h 3001760"/>
                  <a:gd name="connsiteX209-27059" fmla="*/ 4043257 w 6006665"/>
                  <a:gd name="connsiteY209-27060" fmla="*/ 2801783 h 3001760"/>
                  <a:gd name="connsiteX210-27061" fmla="*/ 3995535 w 6006665"/>
                  <a:gd name="connsiteY210-27062" fmla="*/ 2860867 h 3001760"/>
                  <a:gd name="connsiteX211-27063" fmla="*/ 3975083 w 6006665"/>
                  <a:gd name="connsiteY211-27064" fmla="*/ 2892682 h 3001760"/>
                  <a:gd name="connsiteX212-27065" fmla="*/ 3925089 w 6006665"/>
                  <a:gd name="connsiteY212-27066" fmla="*/ 2919951 h 3001760"/>
                  <a:gd name="connsiteX213-27067" fmla="*/ 3913182 w 6006665"/>
                  <a:gd name="connsiteY213-27068" fmla="*/ 2919951 h 3001760"/>
                  <a:gd name="connsiteX214-27069" fmla="*/ 3904637 w 6006665"/>
                  <a:gd name="connsiteY214-27070" fmla="*/ 2919951 h 3001760"/>
                  <a:gd name="connsiteX215-27071" fmla="*/ 3892729 w 6006665"/>
                  <a:gd name="connsiteY215-27072" fmla="*/ 2919951 h 3001760"/>
                  <a:gd name="connsiteX216-27073" fmla="*/ 3871063 w 6006665"/>
                  <a:gd name="connsiteY216-27074" fmla="*/ 2903702 h 3001760"/>
                  <a:gd name="connsiteX217-27075" fmla="*/ 3829645 w 6006665"/>
                  <a:gd name="connsiteY217-27076" fmla="*/ 2931314 h 3001760"/>
                  <a:gd name="connsiteX218-27077" fmla="*/ 3822828 w 6006665"/>
                  <a:gd name="connsiteY218-27078" fmla="*/ 2951766 h 3001760"/>
                  <a:gd name="connsiteX219-27079" fmla="*/ 3818283 w 6006665"/>
                  <a:gd name="connsiteY219-27080" fmla="*/ 2942676 h 3001760"/>
                  <a:gd name="connsiteX220-27081" fmla="*/ 3818283 w 6006665"/>
                  <a:gd name="connsiteY220-27082" fmla="*/ 2930950 h 3001760"/>
                  <a:gd name="connsiteX221-27083" fmla="*/ 3817738 w 6006665"/>
                  <a:gd name="connsiteY221-27084" fmla="*/ 2931314 h 3001760"/>
                  <a:gd name="connsiteX222-27085" fmla="*/ 3810921 w 6006665"/>
                  <a:gd name="connsiteY222-27086" fmla="*/ 2951766 h 3001760"/>
                  <a:gd name="connsiteX223-27087" fmla="*/ 3806376 w 6006665"/>
                  <a:gd name="connsiteY223-27088" fmla="*/ 2942676 h 3001760"/>
                  <a:gd name="connsiteX224-27089" fmla="*/ 3806376 w 6006665"/>
                  <a:gd name="connsiteY224-27090" fmla="*/ 2915406 h 3001760"/>
                  <a:gd name="connsiteX225-27091" fmla="*/ 3818283 w 6006665"/>
                  <a:gd name="connsiteY225-27092" fmla="*/ 2915406 h 3001760"/>
                  <a:gd name="connsiteX226-27093" fmla="*/ 3826828 w 6006665"/>
                  <a:gd name="connsiteY226-27094" fmla="*/ 2915406 h 3001760"/>
                  <a:gd name="connsiteX227-27095" fmla="*/ 3833645 w 6006665"/>
                  <a:gd name="connsiteY227-27096" fmla="*/ 2856322 h 3001760"/>
                  <a:gd name="connsiteX228-27097" fmla="*/ 3822283 w 6006665"/>
                  <a:gd name="connsiteY228-27098" fmla="*/ 2813146 h 3001760"/>
                  <a:gd name="connsiteX229-27099" fmla="*/ 3849553 w 6006665"/>
                  <a:gd name="connsiteY229-27100" fmla="*/ 2790421 h 3001760"/>
                  <a:gd name="connsiteX230-27101" fmla="*/ 3858814 w 6006665"/>
                  <a:gd name="connsiteY230-27102" fmla="*/ 2792626 h 3001760"/>
                  <a:gd name="connsiteX231-27103" fmla="*/ 3861460 w 6006665"/>
                  <a:gd name="connsiteY231-27104" fmla="*/ 2790421 h 3001760"/>
                  <a:gd name="connsiteX232-27105" fmla="*/ 3898487 w 6006665"/>
                  <a:gd name="connsiteY232-27106" fmla="*/ 2799237 h 3001760"/>
                  <a:gd name="connsiteX233-27107" fmla="*/ 3919999 w 6006665"/>
                  <a:gd name="connsiteY233-27108" fmla="*/ 2754062 h 3001760"/>
                  <a:gd name="connsiteX234-27109" fmla="*/ 3935906 w 6006665"/>
                  <a:gd name="connsiteY234-27110" fmla="*/ 2694977 h 3001760"/>
                  <a:gd name="connsiteX235-27111" fmla="*/ 3947269 w 6006665"/>
                  <a:gd name="connsiteY235-27112" fmla="*/ 2672253 h 3001760"/>
                  <a:gd name="connsiteX236-27113" fmla="*/ 3966292 w 6006665"/>
                  <a:gd name="connsiteY236-27114" fmla="*/ 2627865 h 3001760"/>
                  <a:gd name="connsiteX237-27115" fmla="*/ 3915999 w 6006665"/>
                  <a:gd name="connsiteY237-27116" fmla="*/ 2640438 h 3001760"/>
                  <a:gd name="connsiteX238-27117" fmla="*/ 3888729 w 6006665"/>
                  <a:gd name="connsiteY238-27118" fmla="*/ 2663163 h 3001760"/>
                  <a:gd name="connsiteX239-27119" fmla="*/ 3876822 w 6006665"/>
                  <a:gd name="connsiteY239-27120" fmla="*/ 2663163 h 3001760"/>
                  <a:gd name="connsiteX240-27121" fmla="*/ 3829645 w 6006665"/>
                  <a:gd name="connsiteY240-27122" fmla="*/ 2663163 h 3001760"/>
                  <a:gd name="connsiteX241-27123" fmla="*/ 3817738 w 6006665"/>
                  <a:gd name="connsiteY241-27124" fmla="*/ 2663163 h 3001760"/>
                  <a:gd name="connsiteX242-27125" fmla="*/ 3801831 w 6006665"/>
                  <a:gd name="connsiteY242-27126" fmla="*/ 2608624 h 3001760"/>
                  <a:gd name="connsiteX243-27127" fmla="*/ 3758654 w 6006665"/>
                  <a:gd name="connsiteY243-27128" fmla="*/ 2569992 h 3001760"/>
                  <a:gd name="connsiteX244-27129" fmla="*/ 3692753 w 6006665"/>
                  <a:gd name="connsiteY244-27130" fmla="*/ 2554085 h 3001760"/>
                  <a:gd name="connsiteX245-27131" fmla="*/ 3683663 w 6006665"/>
                  <a:gd name="connsiteY245-27132" fmla="*/ 2495001 h 3001760"/>
                  <a:gd name="connsiteX246-27133" fmla="*/ 3672301 w 6006665"/>
                  <a:gd name="connsiteY246-27134" fmla="*/ 2463186 h 3001760"/>
                  <a:gd name="connsiteX247-27135" fmla="*/ 3656393 w 6006665"/>
                  <a:gd name="connsiteY247-27136" fmla="*/ 2435917 h 3001760"/>
                  <a:gd name="connsiteX248-27137" fmla="*/ 3633669 w 6006665"/>
                  <a:gd name="connsiteY248-27138" fmla="*/ 2376832 h 3001760"/>
                  <a:gd name="connsiteX249-27139" fmla="*/ 3601854 w 6006665"/>
                  <a:gd name="connsiteY249-27140" fmla="*/ 2356380 h 3001760"/>
                  <a:gd name="connsiteX250-27141" fmla="*/ 3545995 w 6006665"/>
                  <a:gd name="connsiteY250-27142" fmla="*/ 2334896 h 3001760"/>
                  <a:gd name="connsiteX251-27143" fmla="*/ 3506955 w 6006665"/>
                  <a:gd name="connsiteY251-27144" fmla="*/ 2340473 h 3001760"/>
                  <a:gd name="connsiteX252-27145" fmla="*/ 3463779 w 6006665"/>
                  <a:gd name="connsiteY252-27146" fmla="*/ 2349563 h 3001760"/>
                  <a:gd name="connsiteX253-27147" fmla="*/ 3431964 w 6006665"/>
                  <a:gd name="connsiteY253-27148" fmla="*/ 2376832 h 3001760"/>
                  <a:gd name="connsiteX254-27149" fmla="*/ 3452416 w 6006665"/>
                  <a:gd name="connsiteY254-27150" fmla="*/ 2392740 h 3001760"/>
                  <a:gd name="connsiteX255-27151" fmla="*/ 3452416 w 6006665"/>
                  <a:gd name="connsiteY255-27152" fmla="*/ 2424554 h 3001760"/>
                  <a:gd name="connsiteX256-27153" fmla="*/ 3431964 w 6006665"/>
                  <a:gd name="connsiteY256-27154" fmla="*/ 2447279 h 3001760"/>
                  <a:gd name="connsiteX257-27155" fmla="*/ 3400150 w 6006665"/>
                  <a:gd name="connsiteY257-27156" fmla="*/ 2506363 h 3001760"/>
                  <a:gd name="connsiteX258-27157" fmla="*/ 3400150 w 6006665"/>
                  <a:gd name="connsiteY258-27158" fmla="*/ 2533633 h 3001760"/>
                  <a:gd name="connsiteX259-27159" fmla="*/ 3350155 w 6006665"/>
                  <a:gd name="connsiteY259-27160" fmla="*/ 2565447 h 3001760"/>
                  <a:gd name="connsiteX260-27161" fmla="*/ 3342342 w 6006665"/>
                  <a:gd name="connsiteY260-27162" fmla="*/ 2562843 h 3001760"/>
                  <a:gd name="connsiteX261-27163" fmla="*/ 3338249 w 6006665"/>
                  <a:gd name="connsiteY261-27164" fmla="*/ 2565447 h 3001760"/>
                  <a:gd name="connsiteX262-27165" fmla="*/ 3290527 w 6006665"/>
                  <a:gd name="connsiteY262-27166" fmla="*/ 2549540 h 3001760"/>
                  <a:gd name="connsiteX263-27167" fmla="*/ 3259257 w 6006665"/>
                  <a:gd name="connsiteY263-27168" fmla="*/ 2549540 h 3001760"/>
                  <a:gd name="connsiteX264-27169" fmla="*/ 3247350 w 6006665"/>
                  <a:gd name="connsiteY264-27170" fmla="*/ 2549540 h 3001760"/>
                  <a:gd name="connsiteX265-27171" fmla="*/ 3231443 w 6006665"/>
                  <a:gd name="connsiteY265-27172" fmla="*/ 2533633 h 3001760"/>
                  <a:gd name="connsiteX266-27173" fmla="*/ 3213271 w 6006665"/>
                  <a:gd name="connsiteY266-27174" fmla="*/ 2529089 h 3001760"/>
                  <a:gd name="connsiteX267-27175" fmla="*/ 3168359 w 6006665"/>
                  <a:gd name="connsiteY267-27176" fmla="*/ 2565447 h 3001760"/>
                  <a:gd name="connsiteX268-27177" fmla="*/ 3120637 w 6006665"/>
                  <a:gd name="connsiteY268-27178" fmla="*/ 2576809 h 3001760"/>
                  <a:gd name="connsiteX269-27179" fmla="*/ 3082005 w 6006665"/>
                  <a:gd name="connsiteY269-27180" fmla="*/ 2592717 h 3001760"/>
                  <a:gd name="connsiteX270-27181" fmla="*/ 3074460 w 6006665"/>
                  <a:gd name="connsiteY270-27182" fmla="*/ 2590920 h 3001760"/>
                  <a:gd name="connsiteX271-27183" fmla="*/ 3070098 w 6006665"/>
                  <a:gd name="connsiteY271-27184" fmla="*/ 2592717 h 3001760"/>
                  <a:gd name="connsiteX272-27185" fmla="*/ 3022376 w 6006665"/>
                  <a:gd name="connsiteY272-27186" fmla="*/ 2581354 h 3001760"/>
                  <a:gd name="connsiteX273-27187" fmla="*/ 3000196 w 6006665"/>
                  <a:gd name="connsiteY273-27188" fmla="*/ 2581354 h 3001760"/>
                  <a:gd name="connsiteX274-27189" fmla="*/ 2988289 w 6006665"/>
                  <a:gd name="connsiteY274-27190" fmla="*/ 2581354 h 3001760"/>
                  <a:gd name="connsiteX275-27191" fmla="*/ 2967837 w 6006665"/>
                  <a:gd name="connsiteY275-27192" fmla="*/ 2549540 h 3001760"/>
                  <a:gd name="connsiteX276-27193" fmla="*/ 2929205 w 6006665"/>
                  <a:gd name="connsiteY276-27194" fmla="*/ 2522270 h 3001760"/>
                  <a:gd name="connsiteX277-27195" fmla="*/ 2902153 w 6006665"/>
                  <a:gd name="connsiteY277-27196" fmla="*/ 2518406 h 3001760"/>
                  <a:gd name="connsiteX278-27197" fmla="*/ 2861576 w 6006665"/>
                  <a:gd name="connsiteY278-27198" fmla="*/ 2522270 h 3001760"/>
                  <a:gd name="connsiteX279-27199" fmla="*/ 2822944 w 6006665"/>
                  <a:gd name="connsiteY279-27200" fmla="*/ 2533633 h 3001760"/>
                  <a:gd name="connsiteX280-27201" fmla="*/ 2818139 w 6006665"/>
                  <a:gd name="connsiteY280-27202" fmla="*/ 2531544 h 3001760"/>
                  <a:gd name="connsiteX281-27203" fmla="*/ 2811037 w 6006665"/>
                  <a:gd name="connsiteY281-27204" fmla="*/ 2533633 h 3001760"/>
                  <a:gd name="connsiteX282-27205" fmla="*/ 2758770 w 6006665"/>
                  <a:gd name="connsiteY282-27206" fmla="*/ 2510908 h 3001760"/>
                  <a:gd name="connsiteX283-27207" fmla="*/ 2751953 w 6006665"/>
                  <a:gd name="connsiteY283-27208" fmla="*/ 2467731 h 3001760"/>
                  <a:gd name="connsiteX284-27209" fmla="*/ 2708776 w 6006665"/>
                  <a:gd name="connsiteY284-27210" fmla="*/ 2451824 h 3001760"/>
                  <a:gd name="connsiteX285-27211" fmla="*/ 2676962 w 6006665"/>
                  <a:gd name="connsiteY285-27212" fmla="*/ 2447279 h 3001760"/>
                  <a:gd name="connsiteX286-27213" fmla="*/ 2642534 w 6006665"/>
                  <a:gd name="connsiteY286-27214" fmla="*/ 2425535 h 3001760"/>
                  <a:gd name="connsiteX287-27215" fmla="*/ 2609333 w 6006665"/>
                  <a:gd name="connsiteY287-27216" fmla="*/ 2483638 h 3001760"/>
                  <a:gd name="connsiteX288-27217" fmla="*/ 2625240 w 6006665"/>
                  <a:gd name="connsiteY288-27218" fmla="*/ 2517725 h 3001760"/>
                  <a:gd name="connsiteX289-27219" fmla="*/ 2586608 w 6006665"/>
                  <a:gd name="connsiteY289-27220" fmla="*/ 2554085 h 3001760"/>
                  <a:gd name="connsiteX290-27221" fmla="*/ 2577105 w 6006665"/>
                  <a:gd name="connsiteY290-27222" fmla="*/ 2551822 h 3001760"/>
                  <a:gd name="connsiteX291-27223" fmla="*/ 2574701 w 6006665"/>
                  <a:gd name="connsiteY291-27224" fmla="*/ 2554085 h 3001760"/>
                  <a:gd name="connsiteX292-27225" fmla="*/ 2526979 w 6006665"/>
                  <a:gd name="connsiteY292-27226" fmla="*/ 2542722 h 3001760"/>
                  <a:gd name="connsiteX293-27227" fmla="*/ 2490620 w 6006665"/>
                  <a:gd name="connsiteY293-27228" fmla="*/ 2538177 h 3001760"/>
                  <a:gd name="connsiteX294-27229" fmla="*/ 2463350 w 6006665"/>
                  <a:gd name="connsiteY294-27230" fmla="*/ 2510908 h 3001760"/>
                  <a:gd name="connsiteX295-27231" fmla="*/ 2436625 w 6006665"/>
                  <a:gd name="connsiteY295-27232" fmla="*/ 2510908 h 3001760"/>
                  <a:gd name="connsiteX296-27233" fmla="*/ 2424718 w 6006665"/>
                  <a:gd name="connsiteY296-27234" fmla="*/ 2510908 h 3001760"/>
                  <a:gd name="connsiteX297-27235" fmla="*/ 2398858 w 6006665"/>
                  <a:gd name="connsiteY297-27236" fmla="*/ 2497977 h 3001760"/>
                  <a:gd name="connsiteX298-27237" fmla="*/ 2350272 w 6006665"/>
                  <a:gd name="connsiteY298-27238" fmla="*/ 2522270 h 3001760"/>
                  <a:gd name="connsiteX299-27239" fmla="*/ 2282098 w 6006665"/>
                  <a:gd name="connsiteY299-27240" fmla="*/ 2569992 h 3001760"/>
                  <a:gd name="connsiteX300-27241" fmla="*/ 2157112 w 6006665"/>
                  <a:gd name="connsiteY300-27242" fmla="*/ 2554085 h 3001760"/>
                  <a:gd name="connsiteX301-27243" fmla="*/ 1811153 w 6006665"/>
                  <a:gd name="connsiteY301-27244" fmla="*/ 2290479 h 3001760"/>
                  <a:gd name="connsiteX302-27245" fmla="*/ 1748069 w 6006665"/>
                  <a:gd name="connsiteY302-27246" fmla="*/ 2329111 h 3001760"/>
                  <a:gd name="connsiteX303-27247" fmla="*/ 1711709 w 6006665"/>
                  <a:gd name="connsiteY303-27248" fmla="*/ 2333656 h 3001760"/>
                  <a:gd name="connsiteX304-27249" fmla="*/ 1711926 w 6006665"/>
                  <a:gd name="connsiteY304-27250" fmla="*/ 2332140 h 3001760"/>
                  <a:gd name="connsiteX305-27251" fmla="*/ 1699803 w 6006665"/>
                  <a:gd name="connsiteY305-27252" fmla="*/ 2333656 h 3001760"/>
                  <a:gd name="connsiteX306-27253" fmla="*/ 1704347 w 6006665"/>
                  <a:gd name="connsiteY306-27254" fmla="*/ 2301841 h 3001760"/>
                  <a:gd name="connsiteX307-27255" fmla="*/ 1662460 w 6006665"/>
                  <a:gd name="connsiteY307-27256" fmla="*/ 2283890 h 3001760"/>
                  <a:gd name="connsiteX308-27257" fmla="*/ 1629901 w 6006665"/>
                  <a:gd name="connsiteY308-27258" fmla="*/ 2297296 h 3001760"/>
                  <a:gd name="connsiteX309-27259" fmla="*/ 1629300 w 6006665"/>
                  <a:gd name="connsiteY309-27260" fmla="*/ 2292641 h 3001760"/>
                  <a:gd name="connsiteX310-27261" fmla="*/ 1617994 w 6006665"/>
                  <a:gd name="connsiteY310-27262" fmla="*/ 2297296 h 3001760"/>
                  <a:gd name="connsiteX311-27263" fmla="*/ 1608904 w 6006665"/>
                  <a:gd name="connsiteY311-27264" fmla="*/ 2226850 h 3001760"/>
                  <a:gd name="connsiteX312-27265" fmla="*/ 1552684 w 6006665"/>
                  <a:gd name="connsiteY312-27266" fmla="*/ 2217157 h 3001760"/>
                  <a:gd name="connsiteX313-27267" fmla="*/ 1518550 w 6006665"/>
                  <a:gd name="connsiteY313-27268" fmla="*/ 2242757 h 3001760"/>
                  <a:gd name="connsiteX314-27269" fmla="*/ 1425379 w 6006665"/>
                  <a:gd name="connsiteY314-27270" fmla="*/ 2263209 h 3001760"/>
                  <a:gd name="connsiteX315-27271" fmla="*/ 1409472 w 6006665"/>
                  <a:gd name="connsiteY315-27272" fmla="*/ 2281389 h 3001760"/>
                  <a:gd name="connsiteX316-27273" fmla="*/ 1270852 w 6006665"/>
                  <a:gd name="connsiteY316-27274" fmla="*/ 2301841 h 3001760"/>
                  <a:gd name="connsiteX317-27275" fmla="*/ 1254945 w 6006665"/>
                  <a:gd name="connsiteY317-27276" fmla="*/ 2322293 h 3001760"/>
                  <a:gd name="connsiteX318-27277" fmla="*/ 1282214 w 6006665"/>
                  <a:gd name="connsiteY318-27278" fmla="*/ 2365470 h 3001760"/>
                  <a:gd name="connsiteX319-27279" fmla="*/ 1243582 w 6006665"/>
                  <a:gd name="connsiteY319-27280" fmla="*/ 2381377 h 3001760"/>
                  <a:gd name="connsiteX320-27281" fmla="*/ 1254945 w 6006665"/>
                  <a:gd name="connsiteY320-27282" fmla="*/ 2399557 h 3001760"/>
                  <a:gd name="connsiteX321-27283" fmla="*/ 1216313 w 6006665"/>
                  <a:gd name="connsiteY321-27284" fmla="*/ 2424554 h 3001760"/>
                  <a:gd name="connsiteX322-27285" fmla="*/ 1275397 w 6006665"/>
                  <a:gd name="connsiteY322-27286" fmla="*/ 2467731 h 3001760"/>
                  <a:gd name="connsiteX323-27287" fmla="*/ 1270852 w 6006665"/>
                  <a:gd name="connsiteY323-27288" fmla="*/ 2495001 h 3001760"/>
                  <a:gd name="connsiteX324-27289" fmla="*/ 1259108 w 6006665"/>
                  <a:gd name="connsiteY324-27290" fmla="*/ 2494022 h 3001760"/>
                  <a:gd name="connsiteX325-27291" fmla="*/ 1258945 w 6006665"/>
                  <a:gd name="connsiteY325-27292" fmla="*/ 2495001 h 3001760"/>
                  <a:gd name="connsiteX326-27293" fmla="*/ 1215644 w 6006665"/>
                  <a:gd name="connsiteY326-27294" fmla="*/ 2491392 h 3001760"/>
                  <a:gd name="connsiteX327-27295" fmla="*/ 1204950 w 6006665"/>
                  <a:gd name="connsiteY327-27296" fmla="*/ 2506363 h 3001760"/>
                  <a:gd name="connsiteX328-27297" fmla="*/ 1196495 w 6006665"/>
                  <a:gd name="connsiteY328-27298" fmla="*/ 2501531 h 3001760"/>
                  <a:gd name="connsiteX329-27299" fmla="*/ 1193043 w 6006665"/>
                  <a:gd name="connsiteY329-27300" fmla="*/ 2506363 h 3001760"/>
                  <a:gd name="connsiteX330-27301" fmla="*/ 1145322 w 6006665"/>
                  <a:gd name="connsiteY330-27302" fmla="*/ 2479093 h 3001760"/>
                  <a:gd name="connsiteX331-27303" fmla="*/ 1098145 w 6006665"/>
                  <a:gd name="connsiteY331-27304" fmla="*/ 2479093 h 3001760"/>
                  <a:gd name="connsiteX332-27305" fmla="*/ 1061785 w 6006665"/>
                  <a:gd name="connsiteY332-27306" fmla="*/ 2506363 h 3001760"/>
                  <a:gd name="connsiteX333-27307" fmla="*/ 1055322 w 6006665"/>
                  <a:gd name="connsiteY333-27308" fmla="*/ 2502280 h 3001760"/>
                  <a:gd name="connsiteX334-27309" fmla="*/ 1049878 w 6006665"/>
                  <a:gd name="connsiteY334-27310" fmla="*/ 2506363 h 3001760"/>
                  <a:gd name="connsiteX335-27311" fmla="*/ 1006701 w 6006665"/>
                  <a:gd name="connsiteY335-27312" fmla="*/ 2479093 h 3001760"/>
                  <a:gd name="connsiteX336-27313" fmla="*/ 924893 w 6006665"/>
                  <a:gd name="connsiteY336-27314" fmla="*/ 2442734 h 3001760"/>
                  <a:gd name="connsiteX337-27315" fmla="*/ 877716 w 6006665"/>
                  <a:gd name="connsiteY337-27316" fmla="*/ 2442734 h 3001760"/>
                  <a:gd name="connsiteX338-27317" fmla="*/ 802724 w 6006665"/>
                  <a:gd name="connsiteY338-27318" fmla="*/ 2506363 h 3001760"/>
                  <a:gd name="connsiteX339-27319" fmla="*/ 798179 w 6006665"/>
                  <a:gd name="connsiteY339-27320" fmla="*/ 2549540 h 3001760"/>
                  <a:gd name="connsiteX340-27321" fmla="*/ 787406 w 6006665"/>
                  <a:gd name="connsiteY340-27322" fmla="*/ 2538767 h 3001760"/>
                  <a:gd name="connsiteX341-27323" fmla="*/ 786272 w 6006665"/>
                  <a:gd name="connsiteY341-27324" fmla="*/ 2549540 h 3001760"/>
                  <a:gd name="connsiteX342-27325" fmla="*/ 756063 w 6006665"/>
                  <a:gd name="connsiteY342-27326" fmla="*/ 2519330 h 3001760"/>
                  <a:gd name="connsiteX343-27327" fmla="*/ 732278 w 6006665"/>
                  <a:gd name="connsiteY343-27328" fmla="*/ 2576809 h 3001760"/>
                  <a:gd name="connsiteX344-27329" fmla="*/ 743640 w 6006665"/>
                  <a:gd name="connsiteY344-27330" fmla="*/ 2585899 h 3001760"/>
                  <a:gd name="connsiteX345-27331" fmla="*/ 723188 w 6006665"/>
                  <a:gd name="connsiteY345-27332" fmla="*/ 2629076 h 3001760"/>
                  <a:gd name="connsiteX346-27333" fmla="*/ 747026 w 6006665"/>
                  <a:gd name="connsiteY346-27334" fmla="*/ 2665917 h 3001760"/>
                  <a:gd name="connsiteX347-27335" fmla="*/ 763548 w 6006665"/>
                  <a:gd name="connsiteY347-27336" fmla="*/ 2663163 h 3001760"/>
                  <a:gd name="connsiteX348-27337" fmla="*/ 764871 w 6006665"/>
                  <a:gd name="connsiteY348-27338" fmla="*/ 2664927 h 3001760"/>
                  <a:gd name="connsiteX349-27339" fmla="*/ 775455 w 6006665"/>
                  <a:gd name="connsiteY349-27340" fmla="*/ 2663163 h 3001760"/>
                  <a:gd name="connsiteX350-27341" fmla="*/ 802724 w 6006665"/>
                  <a:gd name="connsiteY350-27342" fmla="*/ 2699522 h 3001760"/>
                  <a:gd name="connsiteX351-27343" fmla="*/ 798179 w 6006665"/>
                  <a:gd name="connsiteY351-27344" fmla="*/ 2726792 h 3001760"/>
                  <a:gd name="connsiteX352-27345" fmla="*/ 818632 w 6006665"/>
                  <a:gd name="connsiteY352-27346" fmla="*/ 2738154 h 3001760"/>
                  <a:gd name="connsiteX353-27347" fmla="*/ 802724 w 6006665"/>
                  <a:gd name="connsiteY353-27348" fmla="*/ 2769969 h 3001760"/>
                  <a:gd name="connsiteX354-27349" fmla="*/ 766365 w 6006665"/>
                  <a:gd name="connsiteY354-27350" fmla="*/ 2774514 h 3001760"/>
                  <a:gd name="connsiteX355-27351" fmla="*/ 727733 w 6006665"/>
                  <a:gd name="connsiteY355-27352" fmla="*/ 2833598 h 3001760"/>
                  <a:gd name="connsiteX356-27353" fmla="*/ 759548 w 6006665"/>
                  <a:gd name="connsiteY356-27354" fmla="*/ 2876775 h 3001760"/>
                  <a:gd name="connsiteX357-27355" fmla="*/ 759548 w 6006665"/>
                  <a:gd name="connsiteY357-27356" fmla="*/ 2915406 h 3001760"/>
                  <a:gd name="connsiteX358-27357" fmla="*/ 798179 w 6006665"/>
                  <a:gd name="connsiteY358-27358" fmla="*/ 2974491 h 3001760"/>
                  <a:gd name="connsiteX359-27359" fmla="*/ 775455 w 6006665"/>
                  <a:gd name="connsiteY359-27360" fmla="*/ 2990398 h 3001760"/>
                  <a:gd name="connsiteX360-27361" fmla="*/ 770910 w 6006665"/>
                  <a:gd name="connsiteY360-27362" fmla="*/ 3001760 h 3001760"/>
                  <a:gd name="connsiteX361-27363" fmla="*/ 759003 w 6006665"/>
                  <a:gd name="connsiteY361-27364" fmla="*/ 3001760 h 3001760"/>
                  <a:gd name="connsiteX362-27365" fmla="*/ 755003 w 6006665"/>
                  <a:gd name="connsiteY362-27366" fmla="*/ 3001760 h 3001760"/>
                  <a:gd name="connsiteX363-27367" fmla="*/ 743096 w 6006665"/>
                  <a:gd name="connsiteY363-27368" fmla="*/ 3001760 h 3001760"/>
                  <a:gd name="connsiteX364-27369" fmla="*/ 715826 w 6006665"/>
                  <a:gd name="connsiteY364-27370" fmla="*/ 2967673 h 3001760"/>
                  <a:gd name="connsiteX365-27371" fmla="*/ 704464 w 6006665"/>
                  <a:gd name="connsiteY365-27372" fmla="*/ 2967673 h 3001760"/>
                  <a:gd name="connsiteX366-27373" fmla="*/ 684012 w 6006665"/>
                  <a:gd name="connsiteY366-27374" fmla="*/ 2958583 h 3001760"/>
                  <a:gd name="connsiteX367-27375" fmla="*/ 672649 w 6006665"/>
                  <a:gd name="connsiteY367-27376" fmla="*/ 2935859 h 3001760"/>
                  <a:gd name="connsiteX368-27377" fmla="*/ 645222 w 6006665"/>
                  <a:gd name="connsiteY368-27378" fmla="*/ 2928022 h 3001760"/>
                  <a:gd name="connsiteX369-27379" fmla="*/ 625472 w 6006665"/>
                  <a:gd name="connsiteY369-27380" fmla="*/ 2931314 h 3001760"/>
                  <a:gd name="connsiteX370-27381" fmla="*/ 623771 w 6006665"/>
                  <a:gd name="connsiteY370-27382" fmla="*/ 2929613 h 3001760"/>
                  <a:gd name="connsiteX371-27383" fmla="*/ 613565 w 6006665"/>
                  <a:gd name="connsiteY371-27384" fmla="*/ 2931314 h 3001760"/>
                  <a:gd name="connsiteX372-27385" fmla="*/ 609020 w 6006665"/>
                  <a:gd name="connsiteY372-27386" fmla="*/ 2926769 h 3001760"/>
                  <a:gd name="connsiteX373-27387" fmla="*/ 559026 w 6006665"/>
                  <a:gd name="connsiteY373-27388" fmla="*/ 2899499 h 3001760"/>
                  <a:gd name="connsiteX374-27389" fmla="*/ 506760 w 6006665"/>
                  <a:gd name="connsiteY374-27390" fmla="*/ 2892682 h 3001760"/>
                  <a:gd name="connsiteX375-27391" fmla="*/ 483280 w 6006665"/>
                  <a:gd name="connsiteY375-27392" fmla="*/ 2885973 h 3001760"/>
                  <a:gd name="connsiteX376-27393" fmla="*/ 480035 w 6006665"/>
                  <a:gd name="connsiteY376-27394" fmla="*/ 2888137 h 3001760"/>
                  <a:gd name="connsiteX377-27395" fmla="*/ 475042 w 6006665"/>
                  <a:gd name="connsiteY377-27396" fmla="*/ 2883619 h 3001760"/>
                  <a:gd name="connsiteX378-27397" fmla="*/ 474945 w 6006665"/>
                  <a:gd name="connsiteY378-27398" fmla="*/ 2883592 h 3001760"/>
                  <a:gd name="connsiteX379-27399" fmla="*/ 468128 w 6006665"/>
                  <a:gd name="connsiteY379-27400" fmla="*/ 2888137 h 3001760"/>
                  <a:gd name="connsiteX380-27401" fmla="*/ 420406 w 6006665"/>
                  <a:gd name="connsiteY380-27402" fmla="*/ 2844960 h 3001760"/>
                  <a:gd name="connsiteX381-27403" fmla="*/ 381774 w 6006665"/>
                  <a:gd name="connsiteY381-27404" fmla="*/ 2829053 h 3001760"/>
                  <a:gd name="connsiteX382-27405" fmla="*/ 349960 w 6006665"/>
                  <a:gd name="connsiteY382-27406" fmla="*/ 2797238 h 3001760"/>
                  <a:gd name="connsiteX383-27407" fmla="*/ 377229 w 6006665"/>
                  <a:gd name="connsiteY383-27408" fmla="*/ 2790421 h 3001760"/>
                  <a:gd name="connsiteX384-27409" fmla="*/ 404499 w 6006665"/>
                  <a:gd name="connsiteY384-27410" fmla="*/ 2742699 h 3001760"/>
                  <a:gd name="connsiteX385-27411" fmla="*/ 388591 w 6006665"/>
                  <a:gd name="connsiteY385-27412" fmla="*/ 2726792 h 3001760"/>
                  <a:gd name="connsiteX386-27413" fmla="*/ 440858 w 6006665"/>
                  <a:gd name="connsiteY386-27414" fmla="*/ 2699522 h 3001760"/>
                  <a:gd name="connsiteX387-27415" fmla="*/ 440858 w 6006665"/>
                  <a:gd name="connsiteY387-27416" fmla="*/ 2696466 h 3001760"/>
                  <a:gd name="connsiteX388-27417" fmla="*/ 416406 w 6006665"/>
                  <a:gd name="connsiteY388-27418" fmla="*/ 2699522 h 3001760"/>
                  <a:gd name="connsiteX389-27419" fmla="*/ 416406 w 6006665"/>
                  <a:gd name="connsiteY389-27420" fmla="*/ 2698034 h 3001760"/>
                  <a:gd name="connsiteX390-27421" fmla="*/ 404499 w 6006665"/>
                  <a:gd name="connsiteY390-27422" fmla="*/ 2699522 h 3001760"/>
                  <a:gd name="connsiteX391-27423" fmla="*/ 404499 w 6006665"/>
                  <a:gd name="connsiteY391-27424" fmla="*/ 2679070 h 3001760"/>
                  <a:gd name="connsiteX392-27425" fmla="*/ 424951 w 6006665"/>
                  <a:gd name="connsiteY392-27426" fmla="*/ 2663163 h 3001760"/>
                  <a:gd name="connsiteX393-27427" fmla="*/ 463583 w 6006665"/>
                  <a:gd name="connsiteY393-27428" fmla="*/ 2656346 h 3001760"/>
                  <a:gd name="connsiteX394-27429" fmla="*/ 468128 w 6006665"/>
                  <a:gd name="connsiteY394-27430" fmla="*/ 2640438 h 3001760"/>
                  <a:gd name="connsiteX395-27431" fmla="*/ 456765 w 6006665"/>
                  <a:gd name="connsiteY395-27432" fmla="*/ 2608624 h 3001760"/>
                  <a:gd name="connsiteX396-27433" fmla="*/ 474945 w 6006665"/>
                  <a:gd name="connsiteY396-27434" fmla="*/ 2581354 h 3001760"/>
                  <a:gd name="connsiteX397-27435" fmla="*/ 474945 w 6006665"/>
                  <a:gd name="connsiteY397-27436" fmla="*/ 2560902 h 3001760"/>
                  <a:gd name="connsiteX398-27437" fmla="*/ 420406 w 6006665"/>
                  <a:gd name="connsiteY398-27438" fmla="*/ 2542722 h 3001760"/>
                  <a:gd name="connsiteX399-27439" fmla="*/ 409588 w 6006665"/>
                  <a:gd name="connsiteY399-27440" fmla="*/ 2542722 h 3001760"/>
                  <a:gd name="connsiteX400-27441" fmla="*/ 397681 w 6006665"/>
                  <a:gd name="connsiteY400-27442" fmla="*/ 2542722 h 3001760"/>
                  <a:gd name="connsiteX401-27443" fmla="*/ 379485 w 6006665"/>
                  <a:gd name="connsiteY401-27444" fmla="*/ 2520483 h 3001760"/>
                  <a:gd name="connsiteX402-27445" fmla="*/ 357322 w 6006665"/>
                  <a:gd name="connsiteY402-27446" fmla="*/ 2526815 h 3001760"/>
                  <a:gd name="connsiteX403-27447" fmla="*/ 352842 w 6006665"/>
                  <a:gd name="connsiteY403-27448" fmla="*/ 2524693 h 3001760"/>
                  <a:gd name="connsiteX404-27449" fmla="*/ 345415 w 6006665"/>
                  <a:gd name="connsiteY404-27450" fmla="*/ 2526815 h 3001760"/>
                  <a:gd name="connsiteX405-27451" fmla="*/ 302238 w 6006665"/>
                  <a:gd name="connsiteY405-27452" fmla="*/ 2506363 h 3001760"/>
                  <a:gd name="connsiteX406-27453" fmla="*/ 302238 w 6006665"/>
                  <a:gd name="connsiteY406-27454" fmla="*/ 2495001 h 3001760"/>
                  <a:gd name="connsiteX407-27455" fmla="*/ 286331 w 6006665"/>
                  <a:gd name="connsiteY407-27456" fmla="*/ 2467731 h 3001760"/>
                  <a:gd name="connsiteX408-27457" fmla="*/ 270968 w 6006665"/>
                  <a:gd name="connsiteY408-27458" fmla="*/ 2467731 h 3001760"/>
                  <a:gd name="connsiteX409-27459" fmla="*/ 259061 w 6006665"/>
                  <a:gd name="connsiteY409-27460" fmla="*/ 2467731 h 3001760"/>
                  <a:gd name="connsiteX410-27461" fmla="*/ 254516 w 6006665"/>
                  <a:gd name="connsiteY410-27462" fmla="*/ 2451824 h 3001760"/>
                  <a:gd name="connsiteX411-27463" fmla="*/ 263606 w 6006665"/>
                  <a:gd name="connsiteY411-27464" fmla="*/ 2435917 h 3001760"/>
                  <a:gd name="connsiteX412-27465" fmla="*/ 243991 w 6006665"/>
                  <a:gd name="connsiteY412-27466" fmla="*/ 2405404 h 3001760"/>
                  <a:gd name="connsiteX413-27467" fmla="*/ 216429 w 6006665"/>
                  <a:gd name="connsiteY413-27468" fmla="*/ 2408647 h 3001760"/>
                  <a:gd name="connsiteX414-27469" fmla="*/ 212956 w 6006665"/>
                  <a:gd name="connsiteY414-27470" fmla="*/ 2407655 h 3001760"/>
                  <a:gd name="connsiteX415-27471" fmla="*/ 204522 w 6006665"/>
                  <a:gd name="connsiteY415-27472" fmla="*/ 2408647 h 3001760"/>
                  <a:gd name="connsiteX416-27473" fmla="*/ 199623 w 6006665"/>
                  <a:gd name="connsiteY416-27474" fmla="*/ 2407247 h 3001760"/>
                  <a:gd name="connsiteX417-27475" fmla="*/ 195977 w 6006665"/>
                  <a:gd name="connsiteY417-27476" fmla="*/ 2420009 h 3001760"/>
                  <a:gd name="connsiteX418-27477" fmla="*/ 184968 w 6006665"/>
                  <a:gd name="connsiteY418-27478" fmla="*/ 2416864 h 3001760"/>
                  <a:gd name="connsiteX419-27479" fmla="*/ 184070 w 6006665"/>
                  <a:gd name="connsiteY419-27480" fmla="*/ 2420009 h 3001760"/>
                  <a:gd name="connsiteX420-27481" fmla="*/ 168163 w 6006665"/>
                  <a:gd name="connsiteY420-27482" fmla="*/ 2415474 h 3001760"/>
                  <a:gd name="connsiteX421-27483" fmla="*/ 156800 w 6006665"/>
                  <a:gd name="connsiteY421-27484" fmla="*/ 2376832 h 3001760"/>
                  <a:gd name="connsiteX422-27485" fmla="*/ 152255 w 6006665"/>
                  <a:gd name="connsiteY422-27486" fmla="*/ 2360925 h 3001760"/>
                  <a:gd name="connsiteX423-27487" fmla="*/ 156800 w 6006665"/>
                  <a:gd name="connsiteY423-27488" fmla="*/ 2356380 h 3001760"/>
                  <a:gd name="connsiteX424-27489" fmla="*/ 168707 w 6006665"/>
                  <a:gd name="connsiteY424-27490" fmla="*/ 2356380 h 3001760"/>
                  <a:gd name="connsiteX425-27491" fmla="*/ 188615 w 6006665"/>
                  <a:gd name="connsiteY425-27492" fmla="*/ 2356380 h 3001760"/>
                  <a:gd name="connsiteX426-27493" fmla="*/ 199977 w 6006665"/>
                  <a:gd name="connsiteY426-27494" fmla="*/ 2345018 h 3001760"/>
                  <a:gd name="connsiteX427-27495" fmla="*/ 188615 w 6006665"/>
                  <a:gd name="connsiteY427-27496" fmla="*/ 2322293 h 3001760"/>
                  <a:gd name="connsiteX428-27497" fmla="*/ 168163 w 6006665"/>
                  <a:gd name="connsiteY428-27498" fmla="*/ 2313204 h 3001760"/>
                  <a:gd name="connsiteX429-27499" fmla="*/ 168163 w 6006665"/>
                  <a:gd name="connsiteY429-27500" fmla="*/ 2306386 h 3001760"/>
                  <a:gd name="connsiteX430-27501" fmla="*/ 152255 w 6006665"/>
                  <a:gd name="connsiteY430-27502" fmla="*/ 2290479 h 3001760"/>
                  <a:gd name="connsiteX431-27503" fmla="*/ 129531 w 6006665"/>
                  <a:gd name="connsiteY431-27504" fmla="*/ 2254119 h 3001760"/>
                  <a:gd name="connsiteX432-27505" fmla="*/ 140893 w 6006665"/>
                  <a:gd name="connsiteY432-27506" fmla="*/ 2231395 h 3001760"/>
                  <a:gd name="connsiteX433-27507" fmla="*/ 136348 w 6006665"/>
                  <a:gd name="connsiteY433-27508" fmla="*/ 2204125 h 3001760"/>
                  <a:gd name="connsiteX434-27509" fmla="*/ 103789 w 6006665"/>
                  <a:gd name="connsiteY434-27510" fmla="*/ 2190718 h 3001760"/>
                  <a:gd name="connsiteX435-27511" fmla="*/ 93716 w 6006665"/>
                  <a:gd name="connsiteY435-27512" fmla="*/ 2195035 h 3001760"/>
                  <a:gd name="connsiteX436-27513" fmla="*/ 91868 w 6006665"/>
                  <a:gd name="connsiteY436-27514" fmla="*/ 2190724 h 3001760"/>
                  <a:gd name="connsiteX437-27515" fmla="*/ 81809 w 6006665"/>
                  <a:gd name="connsiteY437-27516" fmla="*/ 2195035 h 3001760"/>
                  <a:gd name="connsiteX438-27517" fmla="*/ 74992 w 6006665"/>
                  <a:gd name="connsiteY438-27518" fmla="*/ 2179128 h 3001760"/>
                  <a:gd name="connsiteX439-27519" fmla="*/ 34087 w 6006665"/>
                  <a:gd name="connsiteY439-27520" fmla="*/ 2167766 h 3001760"/>
                  <a:gd name="connsiteX440-27521" fmla="*/ 22725 w 6006665"/>
                  <a:gd name="connsiteY440-27522" fmla="*/ 2124589 h 3001760"/>
                  <a:gd name="connsiteX441-27523" fmla="*/ 22725 w 6006665"/>
                  <a:gd name="connsiteY441-27524" fmla="*/ 2092774 h 3001760"/>
                  <a:gd name="connsiteX442-27525" fmla="*/ 0 w 6006665"/>
                  <a:gd name="connsiteY442-27526" fmla="*/ 2076867 h 3001760"/>
                  <a:gd name="connsiteX443-27527" fmla="*/ 15907 w 6006665"/>
                  <a:gd name="connsiteY443-27528" fmla="*/ 2054143 h 3001760"/>
                  <a:gd name="connsiteX444-27529" fmla="*/ 6818 w 6006665"/>
                  <a:gd name="connsiteY444-27530" fmla="*/ 1990514 h 3001760"/>
                  <a:gd name="connsiteX445-27531" fmla="*/ 34087 w 6006665"/>
                  <a:gd name="connsiteY445-27532" fmla="*/ 1947337 h 3001760"/>
                  <a:gd name="connsiteX446-27533" fmla="*/ 27270 w 6006665"/>
                  <a:gd name="connsiteY446-27534" fmla="*/ 1935975 h 3001760"/>
                  <a:gd name="connsiteX447-27535" fmla="*/ 70447 w 6006665"/>
                  <a:gd name="connsiteY447-27536" fmla="*/ 1897343 h 3001760"/>
                  <a:gd name="connsiteX448-27537" fmla="*/ 27270 w 6006665"/>
                  <a:gd name="connsiteY448-27538" fmla="*/ 1860983 h 3001760"/>
                  <a:gd name="connsiteX449-27539" fmla="*/ 109078 w 6006665"/>
                  <a:gd name="connsiteY449-27540" fmla="*/ 1763267 h 3001760"/>
                  <a:gd name="connsiteX450-27541" fmla="*/ 145438 w 6006665"/>
                  <a:gd name="connsiteY450-27542" fmla="*/ 1720090 h 3001760"/>
                  <a:gd name="connsiteX451-27543" fmla="*/ 156800 w 6006665"/>
                  <a:gd name="connsiteY451-27544" fmla="*/ 1676914 h 3001760"/>
                  <a:gd name="connsiteX452-27545" fmla="*/ 102261 w 6006665"/>
                  <a:gd name="connsiteY452-27546" fmla="*/ 1624647 h 3001760"/>
                  <a:gd name="connsiteX453-27547" fmla="*/ 118168 w 6006665"/>
                  <a:gd name="connsiteY453-27548" fmla="*/ 1570108 h 3001760"/>
                  <a:gd name="connsiteX454-27549" fmla="*/ 86354 w 6006665"/>
                  <a:gd name="connsiteY454-27550" fmla="*/ 1506479 h 3001760"/>
                  <a:gd name="connsiteX455-27551" fmla="*/ 109078 w 6006665"/>
                  <a:gd name="connsiteY455-27552" fmla="*/ 1431487 h 3001760"/>
                  <a:gd name="connsiteX456-27553" fmla="*/ 70447 w 6006665"/>
                  <a:gd name="connsiteY456-27554" fmla="*/ 1329226 h 3001760"/>
                  <a:gd name="connsiteX457-27555" fmla="*/ 102261 w 6006665"/>
                  <a:gd name="connsiteY457-27556" fmla="*/ 1258780 h 3001760"/>
                  <a:gd name="connsiteX458-27557" fmla="*/ 43177 w 6006665"/>
                  <a:gd name="connsiteY458-27558" fmla="*/ 1192879 h 3001760"/>
                  <a:gd name="connsiteX459-27559" fmla="*/ 49994 w 6006665"/>
                  <a:gd name="connsiteY459-27560" fmla="*/ 1117887 h 3001760"/>
                  <a:gd name="connsiteX460-27561" fmla="*/ 81809 w 6006665"/>
                  <a:gd name="connsiteY460-27562" fmla="*/ 1113342 h 3001760"/>
                  <a:gd name="connsiteX461-27563" fmla="*/ 145438 w 6006665"/>
                  <a:gd name="connsiteY461-27564" fmla="*/ 1070166 h 3001760"/>
                  <a:gd name="connsiteX462-27565" fmla="*/ 184070 w 6006665"/>
                  <a:gd name="connsiteY462-27566" fmla="*/ 1031534 h 3001760"/>
                  <a:gd name="connsiteX463-27567" fmla="*/ 189699 w 6006665"/>
                  <a:gd name="connsiteY463-27568" fmla="*/ 1037812 h 3001760"/>
                  <a:gd name="connsiteX464-27569" fmla="*/ 195977 w 6006665"/>
                  <a:gd name="connsiteY464-27570" fmla="*/ 1031534 h 3001760"/>
                  <a:gd name="connsiteX465-27571" fmla="*/ 255061 w 6006665"/>
                  <a:gd name="connsiteY465-27572" fmla="*/ 1097435 h 3001760"/>
                  <a:gd name="connsiteX466-27573" fmla="*/ 350504 w 6006665"/>
                  <a:gd name="connsiteY466-27574" fmla="*/ 1117887 h 3001760"/>
                  <a:gd name="connsiteX467-27575" fmla="*/ 491397 w 6006665"/>
                  <a:gd name="connsiteY467-27576" fmla="*/ 1231511 h 3001760"/>
                  <a:gd name="connsiteX468-27577" fmla="*/ 523211 w 6006665"/>
                  <a:gd name="connsiteY468-27578" fmla="*/ 1279232 h 3001760"/>
                  <a:gd name="connsiteX469-27579" fmla="*/ 523211 w 6006665"/>
                  <a:gd name="connsiteY469-27580" fmla="*/ 1338316 h 3001760"/>
                  <a:gd name="connsiteX470-27581" fmla="*/ 486852 w 6006665"/>
                  <a:gd name="connsiteY470-27582" fmla="*/ 1392855 h 3001760"/>
                  <a:gd name="connsiteX471-27583" fmla="*/ 420951 w 6006665"/>
                  <a:gd name="connsiteY471-27584" fmla="*/ 1413308 h 3001760"/>
                  <a:gd name="connsiteX472-27585" fmla="*/ 415909 w 6006665"/>
                  <a:gd name="connsiteY472-27586" fmla="*/ 1411177 h 3001760"/>
                  <a:gd name="connsiteX473-27587" fmla="*/ 409044 w 6006665"/>
                  <a:gd name="connsiteY473-27588" fmla="*/ 1413308 h 3001760"/>
                  <a:gd name="connsiteX474-27589" fmla="*/ 252950 w 6006665"/>
                  <a:gd name="connsiteY474-27590" fmla="*/ 1347352 h 3001760"/>
                  <a:gd name="connsiteX475-27591" fmla="*/ 232336 w 6006665"/>
                  <a:gd name="connsiteY475-27592" fmla="*/ 1354224 h 3001760"/>
                  <a:gd name="connsiteX476-27593" fmla="*/ 291420 w 6006665"/>
                  <a:gd name="connsiteY476-27594" fmla="*/ 1424670 h 3001760"/>
                  <a:gd name="connsiteX477-27595" fmla="*/ 291420 w 6006665"/>
                  <a:gd name="connsiteY477-27596" fmla="*/ 1463302 h 3001760"/>
                  <a:gd name="connsiteX478-27597" fmla="*/ 298238 w 6006665"/>
                  <a:gd name="connsiteY478-27598" fmla="*/ 1549656 h 3001760"/>
                  <a:gd name="connsiteX479-27599" fmla="*/ 345959 w 6006665"/>
                  <a:gd name="connsiteY479-27600" fmla="*/ 1581470 h 3001760"/>
                  <a:gd name="connsiteX480-27601" fmla="*/ 362087 w 6006665"/>
                  <a:gd name="connsiteY480-27602" fmla="*/ 1590878 h 3001760"/>
                  <a:gd name="connsiteX481-27603" fmla="*/ 365867 w 6006665"/>
                  <a:gd name="connsiteY481-27604" fmla="*/ 1558745 h 3001760"/>
                  <a:gd name="connsiteX482-27605" fmla="*/ 345415 w 6006665"/>
                  <a:gd name="connsiteY482-27606" fmla="*/ 1522386 h 3001760"/>
                  <a:gd name="connsiteX483-27607" fmla="*/ 365867 w 6006665"/>
                  <a:gd name="connsiteY483-27608" fmla="*/ 1490571 h 3001760"/>
                  <a:gd name="connsiteX484-27609" fmla="*/ 374560 w 6006665"/>
                  <a:gd name="connsiteY484-27610" fmla="*/ 1495570 h 3001760"/>
                  <a:gd name="connsiteX485-27611" fmla="*/ 377774 w 6006665"/>
                  <a:gd name="connsiteY485-27612" fmla="*/ 1490571 h 3001760"/>
                  <a:gd name="connsiteX486-27613" fmla="*/ 461933 w 6006665"/>
                  <a:gd name="connsiteY486-27614" fmla="*/ 1538963 h 3001760"/>
                  <a:gd name="connsiteX487-27615" fmla="*/ 484035 w 6006665"/>
                  <a:gd name="connsiteY487-27616" fmla="*/ 1522386 h 3001760"/>
                  <a:gd name="connsiteX488-27617" fmla="*/ 463583 w 6006665"/>
                  <a:gd name="connsiteY488-27618" fmla="*/ 1456484 h 3001760"/>
                  <a:gd name="connsiteX489-27619" fmla="*/ 549936 w 6006665"/>
                  <a:gd name="connsiteY489-27620" fmla="*/ 1370131 h 3001760"/>
                  <a:gd name="connsiteX490-27621" fmla="*/ 559742 w 6006665"/>
                  <a:gd name="connsiteY490-27622" fmla="*/ 1372232 h 3001760"/>
                  <a:gd name="connsiteX491-27623" fmla="*/ 561843 w 6006665"/>
                  <a:gd name="connsiteY491-27624" fmla="*/ 1370131 h 3001760"/>
                  <a:gd name="connsiteX492-27625" fmla="*/ 593658 w 6006665"/>
                  <a:gd name="connsiteY492-27626" fmla="*/ 1376948 h 3001760"/>
                  <a:gd name="connsiteX493-27627" fmla="*/ 620945 w 6006665"/>
                  <a:gd name="connsiteY493-27628" fmla="*/ 1400825 h 3001760"/>
                  <a:gd name="connsiteX494-27629" fmla="*/ 640835 w 6006665"/>
                  <a:gd name="connsiteY494-27630" fmla="*/ 1345134 h 3001760"/>
                  <a:gd name="connsiteX495-27631" fmla="*/ 609020 w 6006665"/>
                  <a:gd name="connsiteY495-27632" fmla="*/ 1290595 h 3001760"/>
                  <a:gd name="connsiteX496-27633" fmla="*/ 624928 w 6006665"/>
                  <a:gd name="connsiteY496-27634" fmla="*/ 1231511 h 3001760"/>
                  <a:gd name="connsiteX497-27635" fmla="*/ 597658 w 6006665"/>
                  <a:gd name="connsiteY497-27636" fmla="*/ 1172426 h 3001760"/>
                  <a:gd name="connsiteX498-27637" fmla="*/ 611562 w 6006665"/>
                  <a:gd name="connsiteY498-27638" fmla="*/ 1176752 h 3001760"/>
                  <a:gd name="connsiteX499-27639" fmla="*/ 609565 w 6006665"/>
                  <a:gd name="connsiteY499-27640" fmla="*/ 1172426 h 3001760"/>
                  <a:gd name="connsiteX500-27641" fmla="*/ 711826 w 6006665"/>
                  <a:gd name="connsiteY500-27642" fmla="*/ 1204241 h 3001760"/>
                  <a:gd name="connsiteX501-27643" fmla="*/ 732278 w 6006665"/>
                  <a:gd name="connsiteY501-27644" fmla="*/ 1258780 h 3001760"/>
                  <a:gd name="connsiteX502-27645" fmla="*/ 684556 w 6006665"/>
                  <a:gd name="connsiteY502-27646" fmla="*/ 1270142 h 3001760"/>
                  <a:gd name="connsiteX503-27647" fmla="*/ 684556 w 6006665"/>
                  <a:gd name="connsiteY503-27648" fmla="*/ 1322409 h 3001760"/>
                  <a:gd name="connsiteX504-27649" fmla="*/ 713309 w 6006665"/>
                  <a:gd name="connsiteY504-27650" fmla="*/ 1351162 h 3001760"/>
                  <a:gd name="connsiteX505-27651" fmla="*/ 763548 w 6006665"/>
                  <a:gd name="connsiteY505-27652" fmla="*/ 1333771 h 3001760"/>
                  <a:gd name="connsiteX506-27653" fmla="*/ 770365 w 6006665"/>
                  <a:gd name="connsiteY506-27654" fmla="*/ 1274687 h 3001760"/>
                  <a:gd name="connsiteX507-27655" fmla="*/ 845357 w 6006665"/>
                  <a:gd name="connsiteY507-27656" fmla="*/ 1226966 h 3001760"/>
                  <a:gd name="connsiteX508-27657" fmla="*/ 972614 w 6006665"/>
                  <a:gd name="connsiteY508-27658" fmla="*/ 1140612 h 3001760"/>
                  <a:gd name="connsiteX509-27659" fmla="*/ 982566 w 6006665"/>
                  <a:gd name="connsiteY509-27660" fmla="*/ 1141939 h 3001760"/>
                  <a:gd name="connsiteX510-27661" fmla="*/ 984521 w 6006665"/>
                  <a:gd name="connsiteY510-27662" fmla="*/ 1140612 h 3001760"/>
                  <a:gd name="connsiteX511-27663" fmla="*/ 1018608 w 6006665"/>
                  <a:gd name="connsiteY511-27664" fmla="*/ 1145157 h 3001760"/>
                  <a:gd name="connsiteX512-27665" fmla="*/ 979977 w 6006665"/>
                  <a:gd name="connsiteY512-27666" fmla="*/ 1208786 h 3001760"/>
                  <a:gd name="connsiteX513-27667" fmla="*/ 1012666 w 6006665"/>
                  <a:gd name="connsiteY513-27668" fmla="*/ 1213947 h 3001760"/>
                  <a:gd name="connsiteX514-27669" fmla="*/ 1038516 w 6006665"/>
                  <a:gd name="connsiteY514-27670" fmla="*/ 1183789 h 3001760"/>
                  <a:gd name="connsiteX515-27671" fmla="*/ 1050423 w 6006665"/>
                  <a:gd name="connsiteY515-27672" fmla="*/ 1183789 h 3001760"/>
                  <a:gd name="connsiteX516-27673" fmla="*/ 1108962 w 6006665"/>
                  <a:gd name="connsiteY516-27674" fmla="*/ 1183789 h 3001760"/>
                  <a:gd name="connsiteX517-27675" fmla="*/ 1161229 w 6006665"/>
                  <a:gd name="connsiteY517-27676" fmla="*/ 1140612 h 3001760"/>
                  <a:gd name="connsiteX518-27677" fmla="*/ 1165711 w 6006665"/>
                  <a:gd name="connsiteY518-27678" fmla="*/ 1146746 h 3001760"/>
                  <a:gd name="connsiteX519-27679" fmla="*/ 1173136 w 6006665"/>
                  <a:gd name="connsiteY519-27680" fmla="*/ 1140612 h 3001760"/>
                  <a:gd name="connsiteX520-27681" fmla="*/ 1210035 w 6006665"/>
                  <a:gd name="connsiteY520-27682" fmla="*/ 1191105 h 3001760"/>
                  <a:gd name="connsiteX521-27683" fmla="*/ 1247583 w 6006665"/>
                  <a:gd name="connsiteY521-27684" fmla="*/ 1133795 h 3001760"/>
                  <a:gd name="connsiteX522-27685" fmla="*/ 1211223 w 6006665"/>
                  <a:gd name="connsiteY522-27686" fmla="*/ 1074711 h 3001760"/>
                  <a:gd name="connsiteX523-27687" fmla="*/ 1227130 w 6006665"/>
                  <a:gd name="connsiteY523-27688" fmla="*/ 1038351 h 3001760"/>
                  <a:gd name="connsiteX524-27689" fmla="*/ 1237665 w 6006665"/>
                  <a:gd name="connsiteY524-27690" fmla="*/ 1041489 h 3001760"/>
                  <a:gd name="connsiteX525-27691" fmla="*/ 1239037 w 6006665"/>
                  <a:gd name="connsiteY525-27692" fmla="*/ 1038351 h 3001760"/>
                  <a:gd name="connsiteX526-27693" fmla="*/ 1345843 w 6006665"/>
                  <a:gd name="connsiteY526-27694" fmla="*/ 1070166 h 3001760"/>
                  <a:gd name="connsiteX527-27695" fmla="*/ 1400382 w 6006665"/>
                  <a:gd name="connsiteY527-27696" fmla="*/ 1101980 h 3001760"/>
                  <a:gd name="connsiteX528-27697" fmla="*/ 1519756 w 6006665"/>
                  <a:gd name="connsiteY528-27698" fmla="*/ 1208564 h 3001760"/>
                  <a:gd name="connsiteX529-27699" fmla="*/ 1543003 w 6006665"/>
                  <a:gd name="connsiteY529-27700" fmla="*/ 1167882 h 3001760"/>
                  <a:gd name="connsiteX530-27701" fmla="*/ 1506643 w 6006665"/>
                  <a:gd name="connsiteY530-27702" fmla="*/ 1113342 h 3001760"/>
                  <a:gd name="connsiteX531-27703" fmla="*/ 1506643 w 6006665"/>
                  <a:gd name="connsiteY531-27704" fmla="*/ 1090618 h 3001760"/>
                  <a:gd name="connsiteX532-27705" fmla="*/ 1463467 w 6006665"/>
                  <a:gd name="connsiteY532-27706" fmla="*/ 1081528 h 3001760"/>
                  <a:gd name="connsiteX533-27707" fmla="*/ 1472556 w 6006665"/>
                  <a:gd name="connsiteY533-27708" fmla="*/ 1031534 h 3001760"/>
                  <a:gd name="connsiteX534-27709" fmla="*/ 1452104 w 6006665"/>
                  <a:gd name="connsiteY534-27710" fmla="*/ 945180 h 3001760"/>
                  <a:gd name="connsiteX535-27711" fmla="*/ 1452104 w 6006665"/>
                  <a:gd name="connsiteY535-27712" fmla="*/ 908821 h 3001760"/>
                  <a:gd name="connsiteX536-27713" fmla="*/ 1522551 w 6006665"/>
                  <a:gd name="connsiteY536-27714" fmla="*/ 806560 h 3001760"/>
                  <a:gd name="connsiteX537-27715" fmla="*/ 1543003 w 6006665"/>
                  <a:gd name="connsiteY537-27716" fmla="*/ 692937 h 3001760"/>
                  <a:gd name="connsiteX538-27717" fmla="*/ 1570272 w 6006665"/>
                  <a:gd name="connsiteY538-27718" fmla="*/ 672484 h 3001760"/>
                  <a:gd name="connsiteX539-27719" fmla="*/ 1578688 w 6006665"/>
                  <a:gd name="connsiteY539-27720" fmla="*/ 675103 h 3001760"/>
                  <a:gd name="connsiteX540-27721" fmla="*/ 1582179 w 6006665"/>
                  <a:gd name="connsiteY540-27722" fmla="*/ 672484 h 3001760"/>
                  <a:gd name="connsiteX541-27723" fmla="*/ 1684440 w 6006665"/>
                  <a:gd name="connsiteY541-27724" fmla="*/ 704299 h 3001760"/>
                  <a:gd name="connsiteX542-27725" fmla="*/ 1688985 w 6006665"/>
                  <a:gd name="connsiteY542-27726" fmla="*/ 774745 h 3001760"/>
                  <a:gd name="connsiteX543-27727" fmla="*/ 1652625 w 6006665"/>
                  <a:gd name="connsiteY543-27728" fmla="*/ 865644 h 3001760"/>
                  <a:gd name="connsiteX544-27729" fmla="*/ 1679895 w 6006665"/>
                  <a:gd name="connsiteY544-27730" fmla="*/ 904276 h 3001760"/>
                  <a:gd name="connsiteX545-27731" fmla="*/ 1688985 w 6006665"/>
                  <a:gd name="connsiteY545-27732" fmla="*/ 979267 h 3001760"/>
                  <a:gd name="connsiteX546-27733" fmla="*/ 1679895 w 6006665"/>
                  <a:gd name="connsiteY546-27734" fmla="*/ 1124705 h 3001760"/>
                  <a:gd name="connsiteX547-27735" fmla="*/ 1723072 w 6006665"/>
                  <a:gd name="connsiteY547-27736" fmla="*/ 1188334 h 3001760"/>
                  <a:gd name="connsiteX548-27737" fmla="*/ 1704892 w 6006665"/>
                  <a:gd name="connsiteY548-27738" fmla="*/ 1251963 h 3001760"/>
                  <a:gd name="connsiteX549-27739" fmla="*/ 1636718 w 6006665"/>
                  <a:gd name="connsiteY549-27740" fmla="*/ 1388311 h 3001760"/>
                  <a:gd name="connsiteX550-27741" fmla="*/ 1662494 w 6006665"/>
                  <a:gd name="connsiteY550-27742" fmla="*/ 1394755 h 3001760"/>
                  <a:gd name="connsiteX551-27743" fmla="*/ 1677078 w 6006665"/>
                  <a:gd name="connsiteY551-27744" fmla="*/ 1365586 h 3001760"/>
                  <a:gd name="connsiteX552-27745" fmla="*/ 1720255 w 6006665"/>
                  <a:gd name="connsiteY552-27746" fmla="*/ 1345134 h 3001760"/>
                  <a:gd name="connsiteX553-27747" fmla="*/ 1731617 w 6006665"/>
                  <a:gd name="connsiteY553-27748" fmla="*/ 1295140 h 3001760"/>
                  <a:gd name="connsiteX554-27749" fmla="*/ 1758887 w 6006665"/>
                  <a:gd name="connsiteY554-27750" fmla="*/ 1251963 h 3001760"/>
                  <a:gd name="connsiteX555-27751" fmla="*/ 1736162 w 6006665"/>
                  <a:gd name="connsiteY555-27752" fmla="*/ 1192879 h 3001760"/>
                  <a:gd name="connsiteX556-27753" fmla="*/ 1758887 w 6006665"/>
                  <a:gd name="connsiteY556-27754" fmla="*/ 1129250 h 3001760"/>
                  <a:gd name="connsiteX557-27755" fmla="*/ 1715710 w 6006665"/>
                  <a:gd name="connsiteY557-27756" fmla="*/ 1117887 h 3001760"/>
                  <a:gd name="connsiteX558-27757" fmla="*/ 1704347 w 6006665"/>
                  <a:gd name="connsiteY558-27758" fmla="*/ 1065621 h 3001760"/>
                  <a:gd name="connsiteX559-27759" fmla="*/ 1736162 w 6006665"/>
                  <a:gd name="connsiteY559-27760" fmla="*/ 956542 h 3001760"/>
                  <a:gd name="connsiteX560-27761" fmla="*/ 1688440 w 6006665"/>
                  <a:gd name="connsiteY560-27762" fmla="*/ 861099 h 3001760"/>
                  <a:gd name="connsiteX561-27763" fmla="*/ 1752069 w 6006665"/>
                  <a:gd name="connsiteY561-27764" fmla="*/ 783835 h 3001760"/>
                  <a:gd name="connsiteX562-27765" fmla="*/ 1747524 w 6006665"/>
                  <a:gd name="connsiteY562-27766" fmla="*/ 699754 h 3001760"/>
                  <a:gd name="connsiteX563-27767" fmla="*/ 1763431 w 6006665"/>
                  <a:gd name="connsiteY563-27768" fmla="*/ 692937 h 3001760"/>
                  <a:gd name="connsiteX564-27769" fmla="*/ 1764877 w 6006665"/>
                  <a:gd name="connsiteY564-27770" fmla="*/ 697420 h 3001760"/>
                  <a:gd name="connsiteX565-27771" fmla="*/ 1775339 w 6006665"/>
                  <a:gd name="connsiteY565-27772" fmla="*/ 692937 h 3001760"/>
                  <a:gd name="connsiteX566-27773" fmla="*/ 1798063 w 6006665"/>
                  <a:gd name="connsiteY566-27774" fmla="*/ 763383 h 3001760"/>
                  <a:gd name="connsiteX567-27775" fmla="*/ 1791454 w 6006665"/>
                  <a:gd name="connsiteY567-27776" fmla="*/ 810594 h 3001760"/>
                  <a:gd name="connsiteX568-27777" fmla="*/ 1854330 w 6006665"/>
                  <a:gd name="connsiteY568-27778" fmla="*/ 767928 h 3001760"/>
                  <a:gd name="connsiteX569-27779" fmla="*/ 1931594 w 6006665"/>
                  <a:gd name="connsiteY569-27780" fmla="*/ 758838 h 3001760"/>
                  <a:gd name="connsiteX570-27781" fmla="*/ 1932772 w 6006665"/>
                  <a:gd name="connsiteY570-27782" fmla="*/ 760100 h 3001760"/>
                  <a:gd name="connsiteX571-27783" fmla="*/ 1943501 w 6006665"/>
                  <a:gd name="connsiteY571-27784" fmla="*/ 758838 h 3001760"/>
                  <a:gd name="connsiteX572-27785" fmla="*/ 1988608 w 6006665"/>
                  <a:gd name="connsiteY572-27786" fmla="*/ 807167 h 3001760"/>
                  <a:gd name="connsiteX573-27787" fmla="*/ 1963408 w 6006665"/>
                  <a:gd name="connsiteY573-27788" fmla="*/ 731568 h 3001760"/>
                  <a:gd name="connsiteX574-27789" fmla="*/ 1963408 w 6006665"/>
                  <a:gd name="connsiteY574-27790" fmla="*/ 590676 h 3001760"/>
                  <a:gd name="connsiteX575-27791" fmla="*/ 2027037 w 6006665"/>
                  <a:gd name="connsiteY575-27792" fmla="*/ 570224 h 3001760"/>
                  <a:gd name="connsiteX576-27793" fmla="*/ 2037269 w 6006665"/>
                  <a:gd name="connsiteY576-27794" fmla="*/ 570762 h 3001760"/>
                  <a:gd name="connsiteX577-27795" fmla="*/ 2038944 w 6006665"/>
                  <a:gd name="connsiteY577-27796" fmla="*/ 570224 h 3001760"/>
                  <a:gd name="connsiteX578-27797" fmla="*/ 2115414 w 6006665"/>
                  <a:gd name="connsiteY578-27798" fmla="*/ 574248 h 3001760"/>
                  <a:gd name="connsiteX579-27799" fmla="*/ 2192927 w 6006665"/>
                  <a:gd name="connsiteY579-27800" fmla="*/ 554316 h 3001760"/>
                  <a:gd name="connsiteX580-27801" fmla="*/ 2167930 w 6006665"/>
                  <a:gd name="connsiteY580-27802" fmla="*/ 488415 h 3001760"/>
                  <a:gd name="connsiteX581-27803" fmla="*/ 2204289 w 6006665"/>
                  <a:gd name="connsiteY581-27804" fmla="*/ 397516 h 3001760"/>
                  <a:gd name="connsiteX582-27805" fmla="*/ 2247466 w 6006665"/>
                  <a:gd name="connsiteY582-27806" fmla="*/ 392971 h 3001760"/>
                  <a:gd name="connsiteX583-27807" fmla="*/ 2317913 w 6006665"/>
                  <a:gd name="connsiteY583-27808" fmla="*/ 317980 h 3001760"/>
                  <a:gd name="connsiteX584-27809" fmla="*/ 2420183 w 6006665"/>
                  <a:gd name="connsiteY584-27810" fmla="*/ 299800 h 3001760"/>
                  <a:gd name="connsiteX585-27811" fmla="*/ 2429263 w 6006665"/>
                  <a:gd name="connsiteY585-27812" fmla="*/ 258896 h 3001760"/>
                  <a:gd name="connsiteX586-27813" fmla="*/ 2526979 w 6006665"/>
                  <a:gd name="connsiteY586-27814" fmla="*/ 247534 h 3001760"/>
                  <a:gd name="connsiteX587-27815" fmla="*/ 2528058 w 6006665"/>
                  <a:gd name="connsiteY587-27816" fmla="*/ 248793 h 3001760"/>
                  <a:gd name="connsiteX588-27817" fmla="*/ 2538886 w 6006665"/>
                  <a:gd name="connsiteY588-27818" fmla="*/ 247534 h 3001760"/>
                  <a:gd name="connsiteX589-27819" fmla="*/ 2560820 w 6006665"/>
                  <a:gd name="connsiteY589-27820" fmla="*/ 273123 h 3001760"/>
                  <a:gd name="connsiteX590-27821" fmla="*/ 2640602 w 6006665"/>
                  <a:gd name="connsiteY590-27822" fmla="*/ 197539 h 3001760"/>
                  <a:gd name="connsiteX591-27823" fmla="*/ 2652509 w 6006665"/>
                  <a:gd name="connsiteY591-27824" fmla="*/ 197539 h 3001760"/>
                  <a:gd name="connsiteX592-27825" fmla="*/ 2704231 w 6006665"/>
                  <a:gd name="connsiteY592-27826" fmla="*/ 197539 h 3001760"/>
                  <a:gd name="connsiteX593-27827" fmla="*/ 2715593 w 6006665"/>
                  <a:gd name="connsiteY593-27828" fmla="*/ 129365 h 3001760"/>
                  <a:gd name="connsiteX0-27829" fmla="*/ 1791129 w 6006665"/>
                  <a:gd name="connsiteY0-27830" fmla="*/ 812912 h 3001760"/>
                  <a:gd name="connsiteX1-27831" fmla="*/ 1782156 w 6006665"/>
                  <a:gd name="connsiteY1-27832" fmla="*/ 877006 h 3001760"/>
                  <a:gd name="connsiteX2-27833" fmla="*/ 1809554 w 6006665"/>
                  <a:gd name="connsiteY2-27834" fmla="*/ 890705 h 3001760"/>
                  <a:gd name="connsiteX3-27835" fmla="*/ 1791129 w 6006665"/>
                  <a:gd name="connsiteY3-27836" fmla="*/ 812912 h 3001760"/>
                  <a:gd name="connsiteX4-27837" fmla="*/ 2704231 w 6006665"/>
                  <a:gd name="connsiteY4-27838" fmla="*/ 197539 h 3001760"/>
                  <a:gd name="connsiteX5-27839" fmla="*/ 2844246 w 6006665"/>
                  <a:gd name="connsiteY5-27840" fmla="*/ 1 h 3001760"/>
                  <a:gd name="connsiteX6-27841" fmla="*/ 2916115 w 6006665"/>
                  <a:gd name="connsiteY6-27842" fmla="*/ 47557 h 3001760"/>
                  <a:gd name="connsiteX7-27843" fmla="*/ 2861576 w 6006665"/>
                  <a:gd name="connsiteY7-27844" fmla="*/ 86189 h 3001760"/>
                  <a:gd name="connsiteX8-27845" fmla="*/ 2947929 w 6006665"/>
                  <a:gd name="connsiteY8-27846" fmla="*/ 113458 h 3001760"/>
                  <a:gd name="connsiteX9-27847" fmla="*/ 2957621 w 6006665"/>
                  <a:gd name="connsiteY9-27848" fmla="*/ 181296 h 3001760"/>
                  <a:gd name="connsiteX10-27849" fmla="*/ 2979199 w 6006665"/>
                  <a:gd name="connsiteY10-27850" fmla="*/ 156635 h 3001760"/>
                  <a:gd name="connsiteX11-27851" fmla="*/ 2991106 w 6006665"/>
                  <a:gd name="connsiteY11-27852" fmla="*/ 156635 h 3001760"/>
                  <a:gd name="connsiteX12-27853" fmla="*/ 3086005 w 6006665"/>
                  <a:gd name="connsiteY12-27854" fmla="*/ 156635 h 3001760"/>
                  <a:gd name="connsiteX13-27855" fmla="*/ 3097912 w 6006665"/>
                  <a:gd name="connsiteY13-27856" fmla="*/ 156635 h 3001760"/>
                  <a:gd name="connsiteX14-27857" fmla="*/ 3179721 w 6006665"/>
                  <a:gd name="connsiteY14-27858" fmla="*/ 231626 h 3001760"/>
                  <a:gd name="connsiteX15-27859" fmla="*/ 3211535 w 6006665"/>
                  <a:gd name="connsiteY15-27860" fmla="*/ 290710 h 3001760"/>
                  <a:gd name="connsiteX16-27861" fmla="*/ 3200173 w 6006665"/>
                  <a:gd name="connsiteY16-27862" fmla="*/ 365702 h 3001760"/>
                  <a:gd name="connsiteX17-27863" fmla="*/ 3161541 w 6006665"/>
                  <a:gd name="connsiteY17-27864" fmla="*/ 408879 h 3001760"/>
                  <a:gd name="connsiteX18-27865" fmla="*/ 3066097 w 6006665"/>
                  <a:gd name="connsiteY18-27866" fmla="*/ 483870 h 3001760"/>
                  <a:gd name="connsiteX19-27867" fmla="*/ 3034283 w 6006665"/>
                  <a:gd name="connsiteY19-27868" fmla="*/ 527047 h 3001760"/>
                  <a:gd name="connsiteX20-27869" fmla="*/ 3082005 w 6006665"/>
                  <a:gd name="connsiteY20-27870" fmla="*/ 542954 h 3001760"/>
                  <a:gd name="connsiteX21-27871" fmla="*/ 3129459 w 6006665"/>
                  <a:gd name="connsiteY21-27872" fmla="*/ 570635 h 3001760"/>
                  <a:gd name="connsiteX22-27873" fmla="*/ 3156451 w 6006665"/>
                  <a:gd name="connsiteY22-27874" fmla="*/ 547499 h 3001760"/>
                  <a:gd name="connsiteX23-27875" fmla="*/ 3158460 w 6006665"/>
                  <a:gd name="connsiteY23-27876" fmla="*/ 555983 h 3001760"/>
                  <a:gd name="connsiteX24-27877" fmla="*/ 3168359 w 6006665"/>
                  <a:gd name="connsiteY24-27878" fmla="*/ 547499 h 3001760"/>
                  <a:gd name="connsiteX25-27879" fmla="*/ 3184984 w 6006665"/>
                  <a:gd name="connsiteY25-27880" fmla="*/ 617692 h 3001760"/>
                  <a:gd name="connsiteX26-27881" fmla="*/ 3192811 w 6006665"/>
                  <a:gd name="connsiteY26-27882" fmla="*/ 602038 h 3001760"/>
                  <a:gd name="connsiteX27-27883" fmla="*/ 3251895 w 6006665"/>
                  <a:gd name="connsiteY27-27884" fmla="*/ 581586 h 3001760"/>
                  <a:gd name="connsiteX28-27885" fmla="*/ 3259833 w 6006665"/>
                  <a:gd name="connsiteY28-27886" fmla="*/ 582960 h 3001760"/>
                  <a:gd name="connsiteX29-27887" fmla="*/ 3263802 w 6006665"/>
                  <a:gd name="connsiteY29-27888" fmla="*/ 581586 h 3001760"/>
                  <a:gd name="connsiteX30-27889" fmla="*/ 3381970 w 6006665"/>
                  <a:gd name="connsiteY30-27890" fmla="*/ 602038 h 3001760"/>
                  <a:gd name="connsiteX31-27891" fmla="*/ 3388787 w 6006665"/>
                  <a:gd name="connsiteY31-27892" fmla="*/ 661122 h 3001760"/>
                  <a:gd name="connsiteX32-27893" fmla="*/ 3531529 w 6006665"/>
                  <a:gd name="connsiteY32-27894" fmla="*/ 682113 h 3001760"/>
                  <a:gd name="connsiteX33-27895" fmla="*/ 3538225 w 6006665"/>
                  <a:gd name="connsiteY33-27896" fmla="*/ 586131 h 3001760"/>
                  <a:gd name="connsiteX34-27897" fmla="*/ 3549910 w 6006665"/>
                  <a:gd name="connsiteY34-27898" fmla="*/ 589318 h 3001760"/>
                  <a:gd name="connsiteX35-27899" fmla="*/ 3550132 w 6006665"/>
                  <a:gd name="connsiteY35-27900" fmla="*/ 586131 h 3001760"/>
                  <a:gd name="connsiteX36-27901" fmla="*/ 3625123 w 6006665"/>
                  <a:gd name="connsiteY36-27902" fmla="*/ 606583 h 3001760"/>
                  <a:gd name="connsiteX37-27903" fmla="*/ 3672301 w 6006665"/>
                  <a:gd name="connsiteY37-27904" fmla="*/ 606583 h 3001760"/>
                  <a:gd name="connsiteX38-27905" fmla="*/ 3684207 w 6006665"/>
                  <a:gd name="connsiteY38-27906" fmla="*/ 606583 h 3001760"/>
                  <a:gd name="connsiteX39-27907" fmla="*/ 3743291 w 6006665"/>
                  <a:gd name="connsiteY39-27908" fmla="*/ 672484 h 3001760"/>
                  <a:gd name="connsiteX40-27909" fmla="*/ 3759199 w 6006665"/>
                  <a:gd name="connsiteY40-27910" fmla="*/ 752021 h 3001760"/>
                  <a:gd name="connsiteX41-27911" fmla="*/ 3738747 w 6006665"/>
                  <a:gd name="connsiteY41-27912" fmla="*/ 802015 h 3001760"/>
                  <a:gd name="connsiteX42-27913" fmla="*/ 3786469 w 6006665"/>
                  <a:gd name="connsiteY42-27914" fmla="*/ 892913 h 3001760"/>
                  <a:gd name="connsiteX43-27915" fmla="*/ 3835603 w 6006665"/>
                  <a:gd name="connsiteY43-27916" fmla="*/ 928819 h 3001760"/>
                  <a:gd name="connsiteX44-27917" fmla="*/ 3865460 w 6006665"/>
                  <a:gd name="connsiteY44-27918" fmla="*/ 817922 h 3001760"/>
                  <a:gd name="connsiteX45-27919" fmla="*/ 3875077 w 6006665"/>
                  <a:gd name="connsiteY45-27920" fmla="*/ 826429 h 3001760"/>
                  <a:gd name="connsiteX46-27921" fmla="*/ 3877367 w 6006665"/>
                  <a:gd name="connsiteY46-27922" fmla="*/ 817922 h 3001760"/>
                  <a:gd name="connsiteX47-27923" fmla="*/ 3932151 w 6006665"/>
                  <a:gd name="connsiteY47-27924" fmla="*/ 866385 h 3001760"/>
                  <a:gd name="connsiteX48-27925" fmla="*/ 3988173 w 6006665"/>
                  <a:gd name="connsiteY48-27926" fmla="*/ 838374 h 3001760"/>
                  <a:gd name="connsiteX49-27927" fmla="*/ 3993852 w 6006665"/>
                  <a:gd name="connsiteY49-27928" fmla="*/ 841489 h 3001760"/>
                  <a:gd name="connsiteX50-27929" fmla="*/ 4000080 w 6006665"/>
                  <a:gd name="connsiteY50-27930" fmla="*/ 838374 h 3001760"/>
                  <a:gd name="connsiteX51-27931" fmla="*/ 4062426 w 6006665"/>
                  <a:gd name="connsiteY51-27932" fmla="*/ 872564 h 3001760"/>
                  <a:gd name="connsiteX52-27933" fmla="*/ 4085889 w 6006665"/>
                  <a:gd name="connsiteY52-27934" fmla="*/ 845192 h 3001760"/>
                  <a:gd name="connsiteX53-27935" fmla="*/ 4095563 w 6006665"/>
                  <a:gd name="connsiteY53-27936" fmla="*/ 847796 h 3001760"/>
                  <a:gd name="connsiteX54-27937" fmla="*/ 4097796 w 6006665"/>
                  <a:gd name="connsiteY54-27938" fmla="*/ 845192 h 3001760"/>
                  <a:gd name="connsiteX55-27939" fmla="*/ 4144150 w 6006665"/>
                  <a:gd name="connsiteY55-27940" fmla="*/ 857672 h 3001760"/>
                  <a:gd name="connsiteX56-27941" fmla="*/ 4117703 w 6006665"/>
                  <a:gd name="connsiteY56-27942" fmla="*/ 747476 h 3001760"/>
                  <a:gd name="connsiteX57-27943" fmla="*/ 4165425 w 6006665"/>
                  <a:gd name="connsiteY57-27944" fmla="*/ 692937 h 3001760"/>
                  <a:gd name="connsiteX58-27945" fmla="*/ 4175231 w 6006665"/>
                  <a:gd name="connsiteY58-27946" fmla="*/ 695338 h 3001760"/>
                  <a:gd name="connsiteX59-27947" fmla="*/ 4177332 w 6006665"/>
                  <a:gd name="connsiteY59-27948" fmla="*/ 692937 h 3001760"/>
                  <a:gd name="connsiteX60-27949" fmla="*/ 4511384 w 6006665"/>
                  <a:gd name="connsiteY60-27950" fmla="*/ 774745 h 3001760"/>
                  <a:gd name="connsiteX61-27951" fmla="*/ 4543199 w 6006665"/>
                  <a:gd name="connsiteY61-27952" fmla="*/ 845192 h 3001760"/>
                  <a:gd name="connsiteX62-27953" fmla="*/ 4639242 w 6006665"/>
                  <a:gd name="connsiteY62-27954" fmla="*/ 927834 h 3001760"/>
                  <a:gd name="connsiteX63-27955" fmla="*/ 4774445 w 6006665"/>
                  <a:gd name="connsiteY63-27956" fmla="*/ 908821 h 3001760"/>
                  <a:gd name="connsiteX64-27957" fmla="*/ 4778496 w 6006665"/>
                  <a:gd name="connsiteY64-27958" fmla="*/ 909925 h 3001760"/>
                  <a:gd name="connsiteX65-27959" fmla="*/ 4786352 w 6006665"/>
                  <a:gd name="connsiteY65-27960" fmla="*/ 908821 h 3001760"/>
                  <a:gd name="connsiteX66-27961" fmla="*/ 4861343 w 6006665"/>
                  <a:gd name="connsiteY66-27962" fmla="*/ 929273 h 3001760"/>
                  <a:gd name="connsiteX67-27963" fmla="*/ 4893158 w 6006665"/>
                  <a:gd name="connsiteY67-27964" fmla="*/ 972450 h 3001760"/>
                  <a:gd name="connsiteX68-27965" fmla="*/ 4888613 w 6006665"/>
                  <a:gd name="connsiteY68-27966" fmla="*/ 1054258 h 3001760"/>
                  <a:gd name="connsiteX69-27967" fmla="*/ 4927677 w 6006665"/>
                  <a:gd name="connsiteY69-27968" fmla="*/ 1078930 h 3001760"/>
                  <a:gd name="connsiteX70-27969" fmla="*/ 4967605 w 6006665"/>
                  <a:gd name="connsiteY70-27970" fmla="*/ 1065621 h 3001760"/>
                  <a:gd name="connsiteX71-27971" fmla="*/ 5038051 w 6006665"/>
                  <a:gd name="connsiteY71-27972" fmla="*/ 1058803 h 3001760"/>
                  <a:gd name="connsiteX72-27973" fmla="*/ 5040730 w 6006665"/>
                  <a:gd name="connsiteY72-27974" fmla="*/ 1059696 h 3001760"/>
                  <a:gd name="connsiteX73-27975" fmla="*/ 5049958 w 6006665"/>
                  <a:gd name="connsiteY73-27976" fmla="*/ 1058803 h 3001760"/>
                  <a:gd name="connsiteX74-27977" fmla="*/ 5114249 w 6006665"/>
                  <a:gd name="connsiteY74-27978" fmla="*/ 1080234 h 3001760"/>
                  <a:gd name="connsiteX75-27979" fmla="*/ 5176671 w 6006665"/>
                  <a:gd name="connsiteY75-27980" fmla="*/ 1070166 h 3001760"/>
                  <a:gd name="connsiteX76-27981" fmla="*/ 5177801 w 6006665"/>
                  <a:gd name="connsiteY76-27982" fmla="*/ 1071904 h 3001760"/>
                  <a:gd name="connsiteX77-27983" fmla="*/ 5188578 w 6006665"/>
                  <a:gd name="connsiteY77-27984" fmla="*/ 1070166 h 3001760"/>
                  <a:gd name="connsiteX78-27985" fmla="*/ 5243719 w 6006665"/>
                  <a:gd name="connsiteY78-27986" fmla="*/ 1154997 h 3001760"/>
                  <a:gd name="connsiteX79-27987" fmla="*/ 5283477 w 6006665"/>
                  <a:gd name="connsiteY79-27988" fmla="*/ 1124705 h 3001760"/>
                  <a:gd name="connsiteX80-27989" fmla="*/ 5258480 w 6006665"/>
                  <a:gd name="connsiteY80-27990" fmla="*/ 1058803 h 3001760"/>
                  <a:gd name="connsiteX81-27991" fmla="*/ 5267570 w 6006665"/>
                  <a:gd name="connsiteY81-27992" fmla="*/ 1011082 h 3001760"/>
                  <a:gd name="connsiteX82-27993" fmla="*/ 5278896 w 6006665"/>
                  <a:gd name="connsiteY82-27994" fmla="*/ 1014131 h 3001760"/>
                  <a:gd name="connsiteX83-27995" fmla="*/ 5279477 w 6006665"/>
                  <a:gd name="connsiteY83-27996" fmla="*/ 1011082 h 3001760"/>
                  <a:gd name="connsiteX84-27997" fmla="*/ 5395510 w 6006665"/>
                  <a:gd name="connsiteY84-27998" fmla="*/ 1042321 h 3001760"/>
                  <a:gd name="connsiteX85-27999" fmla="*/ 5463001 w 6006665"/>
                  <a:gd name="connsiteY85-28000" fmla="*/ 1038351 h 3001760"/>
                  <a:gd name="connsiteX86-28001" fmla="*/ 5464386 w 6006665"/>
                  <a:gd name="connsiteY86-28002" fmla="*/ 1038970 h 3001760"/>
                  <a:gd name="connsiteX87-28003" fmla="*/ 5474909 w 6006665"/>
                  <a:gd name="connsiteY87-28004" fmla="*/ 1038351 h 3001760"/>
                  <a:gd name="connsiteX88-28005" fmla="*/ 5581715 w 6006665"/>
                  <a:gd name="connsiteY88-28006" fmla="*/ 1086073 h 3001760"/>
                  <a:gd name="connsiteX89-28007" fmla="*/ 5633981 w 6006665"/>
                  <a:gd name="connsiteY89-28008" fmla="*/ 1129250 h 3001760"/>
                  <a:gd name="connsiteX90-28009" fmla="*/ 5720335 w 6006665"/>
                  <a:gd name="connsiteY90-28010" fmla="*/ 1208786 h 3001760"/>
                  <a:gd name="connsiteX91-28011" fmla="*/ 5822595 w 6006665"/>
                  <a:gd name="connsiteY91-28012" fmla="*/ 1306502 h 3001760"/>
                  <a:gd name="connsiteX92-28013" fmla="*/ 5818051 w 6006665"/>
                  <a:gd name="connsiteY92-28014" fmla="*/ 1361041 h 3001760"/>
                  <a:gd name="connsiteX93-28015" fmla="*/ 5825679 w 6006665"/>
                  <a:gd name="connsiteY93-28016" fmla="*/ 1368669 h 3001760"/>
                  <a:gd name="connsiteX94-28017" fmla="*/ 5822051 w 6006665"/>
                  <a:gd name="connsiteY94-28018" fmla="*/ 1317864 h 3001760"/>
                  <a:gd name="connsiteX95-28019" fmla="*/ 5834092 w 6006665"/>
                  <a:gd name="connsiteY95-28020" fmla="*/ 1319737 h 3001760"/>
                  <a:gd name="connsiteX96-28021" fmla="*/ 5833958 w 6006665"/>
                  <a:gd name="connsiteY96-28022" fmla="*/ 1317864 h 3001760"/>
                  <a:gd name="connsiteX97-28023" fmla="*/ 5936219 w 6006665"/>
                  <a:gd name="connsiteY97-28024" fmla="*/ 1333771 h 3001760"/>
                  <a:gd name="connsiteX98-28025" fmla="*/ 6006665 w 6006665"/>
                  <a:gd name="connsiteY98-28026" fmla="*/ 1413308 h 3001760"/>
                  <a:gd name="connsiteX99-28027" fmla="*/ 5968033 w 6006665"/>
                  <a:gd name="connsiteY99-28028" fmla="*/ 1451940 h 3001760"/>
                  <a:gd name="connsiteX100-28029" fmla="*/ 5908949 w 6006665"/>
                  <a:gd name="connsiteY100-28030" fmla="*/ 1463302 h 3001760"/>
                  <a:gd name="connsiteX101-28031" fmla="*/ 5908949 w 6006665"/>
                  <a:gd name="connsiteY101-28032" fmla="*/ 1549656 h 3001760"/>
                  <a:gd name="connsiteX102-28033" fmla="*/ 5893042 w 6006665"/>
                  <a:gd name="connsiteY102-28034" fmla="*/ 1565563 h 3001760"/>
                  <a:gd name="connsiteX103-28035" fmla="*/ 5881135 w 6006665"/>
                  <a:gd name="connsiteY103-28036" fmla="*/ 1565563 h 3001760"/>
                  <a:gd name="connsiteX104-28037" fmla="*/ 5861227 w 6006665"/>
                  <a:gd name="connsiteY104-28038" fmla="*/ 1565563 h 3001760"/>
                  <a:gd name="connsiteX105-28039" fmla="*/ 5849321 w 6006665"/>
                  <a:gd name="connsiteY105-28040" fmla="*/ 1565563 h 3001760"/>
                  <a:gd name="connsiteX106-28041" fmla="*/ 5817506 w 6006665"/>
                  <a:gd name="connsiteY106-28042" fmla="*/ 1531476 h 3001760"/>
                  <a:gd name="connsiteX107-28043" fmla="*/ 5767511 w 6006665"/>
                  <a:gd name="connsiteY107-28044" fmla="*/ 1506479 h 3001760"/>
                  <a:gd name="connsiteX108-28045" fmla="*/ 5762967 w 6006665"/>
                  <a:gd name="connsiteY108-28046" fmla="*/ 1472392 h 3001760"/>
                  <a:gd name="connsiteX109-28047" fmla="*/ 5729132 w 6006665"/>
                  <a:gd name="connsiteY109-28048" fmla="*/ 1458460 h 3001760"/>
                  <a:gd name="connsiteX110-28049" fmla="*/ 5695337 w 6006665"/>
                  <a:gd name="connsiteY110-28050" fmla="*/ 1467847 h 3001760"/>
                  <a:gd name="connsiteX111-28051" fmla="*/ 5693366 w 6006665"/>
                  <a:gd name="connsiteY111-28052" fmla="*/ 1465087 h 3001760"/>
                  <a:gd name="connsiteX112-28053" fmla="*/ 5683431 w 6006665"/>
                  <a:gd name="connsiteY112-28054" fmla="*/ 1467847 h 3001760"/>
                  <a:gd name="connsiteX113-28055" fmla="*/ 5660706 w 6006665"/>
                  <a:gd name="connsiteY113-28056" fmla="*/ 1436032 h 3001760"/>
                  <a:gd name="connsiteX114-28057" fmla="*/ 5669644 w 6006665"/>
                  <a:gd name="connsiteY114-28058" fmla="*/ 1411007 h 3001760"/>
                  <a:gd name="connsiteX115-28059" fmla="*/ 5640799 w 6006665"/>
                  <a:gd name="connsiteY115-28060" fmla="*/ 1424670 h 3001760"/>
                  <a:gd name="connsiteX116-28061" fmla="*/ 5656705 w 6006665"/>
                  <a:gd name="connsiteY116-28062" fmla="*/ 1467847 h 3001760"/>
                  <a:gd name="connsiteX117-28063" fmla="*/ 5633981 w 6006665"/>
                  <a:gd name="connsiteY117-28064" fmla="*/ 1506479 h 3001760"/>
                  <a:gd name="connsiteX118-28065" fmla="*/ 5586259 w 6006665"/>
                  <a:gd name="connsiteY118-28066" fmla="*/ 1542838 h 3001760"/>
                  <a:gd name="connsiteX119-28067" fmla="*/ 5575676 w 6006665"/>
                  <a:gd name="connsiteY119-28068" fmla="*/ 1541830 h 3001760"/>
                  <a:gd name="connsiteX120-28069" fmla="*/ 5574353 w 6006665"/>
                  <a:gd name="connsiteY120-28070" fmla="*/ 1542838 h 3001760"/>
                  <a:gd name="connsiteX121-28071" fmla="*/ 5539436 w 6006665"/>
                  <a:gd name="connsiteY121-28072" fmla="*/ 1539513 h 3001760"/>
                  <a:gd name="connsiteX122-28073" fmla="*/ 5570352 w 6006665"/>
                  <a:gd name="connsiteY122-28074" fmla="*/ 1581470 h 3001760"/>
                  <a:gd name="connsiteX123-28075" fmla="*/ 5593077 w 6006665"/>
                  <a:gd name="connsiteY123-28076" fmla="*/ 1645099 h 3001760"/>
                  <a:gd name="connsiteX124-28077" fmla="*/ 5608984 w 6006665"/>
                  <a:gd name="connsiteY124-28078" fmla="*/ 1672369 h 3001760"/>
                  <a:gd name="connsiteX125-28079" fmla="*/ 5613529 w 6006665"/>
                  <a:gd name="connsiteY125-28080" fmla="*/ 1704183 h 3001760"/>
                  <a:gd name="connsiteX126-28081" fmla="*/ 5608984 w 6006665"/>
                  <a:gd name="connsiteY126-28082" fmla="*/ 1726908 h 3001760"/>
                  <a:gd name="connsiteX127-28083" fmla="*/ 5597799 w 6006665"/>
                  <a:gd name="connsiteY127-28084" fmla="*/ 1723299 h 3001760"/>
                  <a:gd name="connsiteX128-28085" fmla="*/ 5597077 w 6006665"/>
                  <a:gd name="connsiteY128-28086" fmla="*/ 1726908 h 3001760"/>
                  <a:gd name="connsiteX129-28087" fmla="*/ 5534271 w 6006665"/>
                  <a:gd name="connsiteY129-28088" fmla="*/ 1706648 h 3001760"/>
                  <a:gd name="connsiteX130-28089" fmla="*/ 5436277 w 6006665"/>
                  <a:gd name="connsiteY130-28090" fmla="*/ 1763267 h 3001760"/>
                  <a:gd name="connsiteX131-28091" fmla="*/ 5397645 w 6006665"/>
                  <a:gd name="connsiteY131-28092" fmla="*/ 1774630 h 3001760"/>
                  <a:gd name="connsiteX132-28093" fmla="*/ 5345378 w 6006665"/>
                  <a:gd name="connsiteY132-28094" fmla="*/ 1829169 h 3001760"/>
                  <a:gd name="connsiteX133-28095" fmla="*/ 5290839 w 6006665"/>
                  <a:gd name="connsiteY133-28096" fmla="*/ 1876890 h 3001760"/>
                  <a:gd name="connsiteX134-28097" fmla="*/ 5274932 w 6006665"/>
                  <a:gd name="connsiteY134-28098" fmla="*/ 1908705 h 3001760"/>
                  <a:gd name="connsiteX135-28099" fmla="*/ 5267238 w 6006665"/>
                  <a:gd name="connsiteY135-28100" fmla="*/ 1900278 h 3001760"/>
                  <a:gd name="connsiteX136-28101" fmla="*/ 5263025 w 6006665"/>
                  <a:gd name="connsiteY136-28102" fmla="*/ 1908705 h 3001760"/>
                  <a:gd name="connsiteX137-28103" fmla="*/ 5219538 w 6006665"/>
                  <a:gd name="connsiteY137-28104" fmla="*/ 1861077 h 3001760"/>
                  <a:gd name="connsiteX138-28105" fmla="*/ 5129494 w 6006665"/>
                  <a:gd name="connsiteY138-28106" fmla="*/ 1915522 h 3001760"/>
                  <a:gd name="connsiteX139-28107" fmla="*/ 5126389 w 6006665"/>
                  <a:gd name="connsiteY139-28108" fmla="*/ 1910200 h 3001760"/>
                  <a:gd name="connsiteX140-28109" fmla="*/ 5117587 w 6006665"/>
                  <a:gd name="connsiteY140-28110" fmla="*/ 1915522 h 3001760"/>
                  <a:gd name="connsiteX141-28111" fmla="*/ 5105544 w 6006665"/>
                  <a:gd name="connsiteY141-28112" fmla="*/ 1894876 h 3001760"/>
                  <a:gd name="connsiteX142-28113" fmla="*/ 5074955 w 6006665"/>
                  <a:gd name="connsiteY142-28114" fmla="*/ 1920067 h 3001760"/>
                  <a:gd name="connsiteX143-28115" fmla="*/ 5065718 w 6006665"/>
                  <a:gd name="connsiteY143-28116" fmla="*/ 1917868 h 3001760"/>
                  <a:gd name="connsiteX144-28117" fmla="*/ 5063048 w 6006665"/>
                  <a:gd name="connsiteY144-28118" fmla="*/ 1920067 h 3001760"/>
                  <a:gd name="connsiteX145-28119" fmla="*/ 5026594 w 6006665"/>
                  <a:gd name="connsiteY145-28120" fmla="*/ 1911388 h 3001760"/>
                  <a:gd name="connsiteX146-28121" fmla="*/ 5015871 w 6006665"/>
                  <a:gd name="connsiteY146-28122" fmla="*/ 1956427 h 3001760"/>
                  <a:gd name="connsiteX147-28123" fmla="*/ 4974967 w 6006665"/>
                  <a:gd name="connsiteY147-28124" fmla="*/ 2022328 h 3001760"/>
                  <a:gd name="connsiteX148-28125" fmla="*/ 4974967 w 6006665"/>
                  <a:gd name="connsiteY148-28126" fmla="*/ 2054143 h 3001760"/>
                  <a:gd name="connsiteX149-28127" fmla="*/ 5015871 w 6006665"/>
                  <a:gd name="connsiteY149-28128" fmla="*/ 2070050 h 3001760"/>
                  <a:gd name="connsiteX150-28129" fmla="*/ 5011326 w 6006665"/>
                  <a:gd name="connsiteY150-28130" fmla="*/ 2167766 h 3001760"/>
                  <a:gd name="connsiteX151-28131" fmla="*/ 4999419 w 6006665"/>
                  <a:gd name="connsiteY151-28132" fmla="*/ 2167766 h 3001760"/>
                  <a:gd name="connsiteX152-28133" fmla="*/ 4974967 w 6006665"/>
                  <a:gd name="connsiteY152-28134" fmla="*/ 2167766 h 3001760"/>
                  <a:gd name="connsiteX153-28135" fmla="*/ 4963605 w 6006665"/>
                  <a:gd name="connsiteY153-28136" fmla="*/ 2220032 h 3001760"/>
                  <a:gd name="connsiteX154-28137" fmla="*/ 4974967 w 6006665"/>
                  <a:gd name="connsiteY154-28138" fmla="*/ 2247302 h 3001760"/>
                  <a:gd name="connsiteX155-28139" fmla="*/ 4909065 w 6006665"/>
                  <a:gd name="connsiteY155-28140" fmla="*/ 2281389 h 3001760"/>
                  <a:gd name="connsiteX156-28141" fmla="*/ 4897703 w 6006665"/>
                  <a:gd name="connsiteY156-28142" fmla="*/ 2349563 h 3001760"/>
                  <a:gd name="connsiteX157-28143" fmla="*/ 4845437 w 6006665"/>
                  <a:gd name="connsiteY157-28144" fmla="*/ 2365470 h 3001760"/>
                  <a:gd name="connsiteX158-28145" fmla="*/ 4834074 w 6006665"/>
                  <a:gd name="connsiteY158-28146" fmla="*/ 2424554 h 3001760"/>
                  <a:gd name="connsiteX159-28147" fmla="*/ 4779535 w 6006665"/>
                  <a:gd name="connsiteY159-28148" fmla="*/ 2483638 h 3001760"/>
                  <a:gd name="connsiteX160-28149" fmla="*/ 4777225 w 6006665"/>
                  <a:gd name="connsiteY160-28150" fmla="*/ 2473242 h 3001760"/>
                  <a:gd name="connsiteX161-28151" fmla="*/ 4767628 w 6006665"/>
                  <a:gd name="connsiteY161-28152" fmla="*/ 2483638 h 3001760"/>
                  <a:gd name="connsiteX162-28153" fmla="*/ 4758538 w 6006665"/>
                  <a:gd name="connsiteY162-28154" fmla="*/ 2442734 h 3001760"/>
                  <a:gd name="connsiteX163-28155" fmla="*/ 4742631 w 6006665"/>
                  <a:gd name="connsiteY163-28156" fmla="*/ 2356380 h 3001760"/>
                  <a:gd name="connsiteX164-28157" fmla="*/ 4715361 w 6006665"/>
                  <a:gd name="connsiteY164-28158" fmla="*/ 2215488 h 3001760"/>
                  <a:gd name="connsiteX165-28159" fmla="*/ 4735813 w 6006665"/>
                  <a:gd name="connsiteY165-28160" fmla="*/ 2124589 h 3001760"/>
                  <a:gd name="connsiteX166-28161" fmla="*/ 4767628 w 6006665"/>
                  <a:gd name="connsiteY166-28162" fmla="*/ 2081412 h 3001760"/>
                  <a:gd name="connsiteX167-28163" fmla="*/ 4767628 w 6006665"/>
                  <a:gd name="connsiteY167-28164" fmla="*/ 2054143 h 3001760"/>
                  <a:gd name="connsiteX168-28165" fmla="*/ 4826712 w 6006665"/>
                  <a:gd name="connsiteY168-28166" fmla="*/ 2038235 h 3001760"/>
                  <a:gd name="connsiteX169-28167" fmla="*/ 4892613 w 6006665"/>
                  <a:gd name="connsiteY169-28168" fmla="*/ 1947337 h 3001760"/>
                  <a:gd name="connsiteX170-28169" fmla="*/ 4956243 w 6006665"/>
                  <a:gd name="connsiteY170-28170" fmla="*/ 1872346 h 3001760"/>
                  <a:gd name="connsiteX171-28171" fmla="*/ 5022143 w 6006665"/>
                  <a:gd name="connsiteY171-28172" fmla="*/ 1813261 h 3001760"/>
                  <a:gd name="connsiteX172-28173" fmla="*/ 5046694 w 6006665"/>
                  <a:gd name="connsiteY172-28174" fmla="*/ 1706134 h 3001760"/>
                  <a:gd name="connsiteX173-28175" fmla="*/ 5015871 w 6006665"/>
                  <a:gd name="connsiteY173-28176" fmla="*/ 1711001 h 3001760"/>
                  <a:gd name="connsiteX174-28177" fmla="*/ 4995419 w 6006665"/>
                  <a:gd name="connsiteY174-28178" fmla="*/ 1774630 h 3001760"/>
                  <a:gd name="connsiteX175-28179" fmla="*/ 4904521 w 6006665"/>
                  <a:gd name="connsiteY175-28180" fmla="*/ 1860983 h 3001760"/>
                  <a:gd name="connsiteX176-28181" fmla="*/ 4901708 w 6006665"/>
                  <a:gd name="connsiteY176-28182" fmla="*/ 1852343 h 3001760"/>
                  <a:gd name="connsiteX177-28183" fmla="*/ 4892613 w 6006665"/>
                  <a:gd name="connsiteY177-28184" fmla="*/ 1860983 h 3001760"/>
                  <a:gd name="connsiteX178-28185" fmla="*/ 4861835 w 6006665"/>
                  <a:gd name="connsiteY178-28186" fmla="*/ 1766449 h 3001760"/>
                  <a:gd name="connsiteX179-28187" fmla="*/ 4779535 w 6006665"/>
                  <a:gd name="connsiteY179-28188" fmla="*/ 1790537 h 3001760"/>
                  <a:gd name="connsiteX180-28189" fmla="*/ 4684091 w 6006665"/>
                  <a:gd name="connsiteY180-28190" fmla="*/ 1915522 h 3001760"/>
                  <a:gd name="connsiteX181-28191" fmla="*/ 4715906 w 6006665"/>
                  <a:gd name="connsiteY181-28192" fmla="*/ 1963244 h 3001760"/>
                  <a:gd name="connsiteX182-28193" fmla="*/ 4636369 w 6006665"/>
                  <a:gd name="connsiteY182-28194" fmla="*/ 1979151 h 3001760"/>
                  <a:gd name="connsiteX183-28195" fmla="*/ 4577285 w 6006665"/>
                  <a:gd name="connsiteY183-28196" fmla="*/ 1983696 h 3001760"/>
                  <a:gd name="connsiteX184-28197" fmla="*/ 4577373 w 6006665"/>
                  <a:gd name="connsiteY184-28198" fmla="*/ 1982774 h 3001760"/>
                  <a:gd name="connsiteX185-28199" fmla="*/ 4565379 w 6006665"/>
                  <a:gd name="connsiteY185-28200" fmla="*/ 1983696 h 3001760"/>
                  <a:gd name="connsiteX186-28201" fmla="*/ 4569923 w 6006665"/>
                  <a:gd name="connsiteY186-28202" fmla="*/ 1935975 h 3001760"/>
                  <a:gd name="connsiteX187-28203" fmla="*/ 4520081 w 6006665"/>
                  <a:gd name="connsiteY187-28204" fmla="*/ 1926389 h 3001760"/>
                  <a:gd name="connsiteX188-28205" fmla="*/ 4475025 w 6006665"/>
                  <a:gd name="connsiteY188-28206" fmla="*/ 1956427 h 3001760"/>
                  <a:gd name="connsiteX189-28207" fmla="*/ 4464394 w 6006665"/>
                  <a:gd name="connsiteY189-28208" fmla="*/ 1955576 h 3001760"/>
                  <a:gd name="connsiteX190-28209" fmla="*/ 4463118 w 6006665"/>
                  <a:gd name="connsiteY190-28210" fmla="*/ 1956427 h 3001760"/>
                  <a:gd name="connsiteX191-28211" fmla="*/ 4357637 w 6006665"/>
                  <a:gd name="connsiteY191-28212" fmla="*/ 1947988 h 3001760"/>
                  <a:gd name="connsiteX192-28213" fmla="*/ 4243233 w 6006665"/>
                  <a:gd name="connsiteY192-28214" fmla="*/ 1967789 h 3001760"/>
                  <a:gd name="connsiteX193-28215" fmla="*/ 4125065 w 6006665"/>
                  <a:gd name="connsiteY193-28216" fmla="*/ 2101864 h 3001760"/>
                  <a:gd name="connsiteX194-28217" fmla="*/ 3984173 w 6006665"/>
                  <a:gd name="connsiteY194-28218" fmla="*/ 2258664 h 3001760"/>
                  <a:gd name="connsiteX195-28219" fmla="*/ 4038712 w 6006665"/>
                  <a:gd name="connsiteY195-28220" fmla="*/ 2263209 h 3001760"/>
                  <a:gd name="connsiteX196-28221" fmla="*/ 4059164 w 6006665"/>
                  <a:gd name="connsiteY196-28222" fmla="*/ 2306386 h 3001760"/>
                  <a:gd name="connsiteX197-28223" fmla="*/ 4087782 w 6006665"/>
                  <a:gd name="connsiteY197-28224" fmla="*/ 2314803 h 3001760"/>
                  <a:gd name="connsiteX198-28225" fmla="*/ 4106341 w 6006665"/>
                  <a:gd name="connsiteY198-28226" fmla="*/ 2285934 h 3001760"/>
                  <a:gd name="connsiteX199-28227" fmla="*/ 4117411 w 6006665"/>
                  <a:gd name="connsiteY199-28228" fmla="*/ 2287236 h 3001760"/>
                  <a:gd name="connsiteX200-28229" fmla="*/ 4118248 w 6006665"/>
                  <a:gd name="connsiteY200-28230" fmla="*/ 2285934 h 3001760"/>
                  <a:gd name="connsiteX201-28231" fmla="*/ 4156880 w 6006665"/>
                  <a:gd name="connsiteY201-28232" fmla="*/ 2290479 h 3001760"/>
                  <a:gd name="connsiteX202-28233" fmla="*/ 4211419 w 6006665"/>
                  <a:gd name="connsiteY202-28234" fmla="*/ 2360925 h 3001760"/>
                  <a:gd name="connsiteX203-28235" fmla="*/ 4215964 w 6006665"/>
                  <a:gd name="connsiteY203-28236" fmla="*/ 2408647 h 3001760"/>
                  <a:gd name="connsiteX204-28237" fmla="*/ 4184149 w 6006665"/>
                  <a:gd name="connsiteY204-28238" fmla="*/ 2467731 h 3001760"/>
                  <a:gd name="connsiteX205-28239" fmla="*/ 4177332 w 6006665"/>
                  <a:gd name="connsiteY205-28240" fmla="*/ 2538177 h 3001760"/>
                  <a:gd name="connsiteX206-28241" fmla="*/ 4161425 w 6006665"/>
                  <a:gd name="connsiteY206-28242" fmla="*/ 2624531 h 3001760"/>
                  <a:gd name="connsiteX207-28243" fmla="*/ 4109158 w 6006665"/>
                  <a:gd name="connsiteY207-28244" fmla="*/ 2704067 h 3001760"/>
                  <a:gd name="connsiteX208-28245" fmla="*/ 4097796 w 6006665"/>
                  <a:gd name="connsiteY208-28246" fmla="*/ 2742699 h 3001760"/>
                  <a:gd name="connsiteX209-28247" fmla="*/ 4043257 w 6006665"/>
                  <a:gd name="connsiteY209-28248" fmla="*/ 2801783 h 3001760"/>
                  <a:gd name="connsiteX210-28249" fmla="*/ 3995535 w 6006665"/>
                  <a:gd name="connsiteY210-28250" fmla="*/ 2860867 h 3001760"/>
                  <a:gd name="connsiteX211-28251" fmla="*/ 3975083 w 6006665"/>
                  <a:gd name="connsiteY211-28252" fmla="*/ 2892682 h 3001760"/>
                  <a:gd name="connsiteX212-28253" fmla="*/ 3925089 w 6006665"/>
                  <a:gd name="connsiteY212-28254" fmla="*/ 2919951 h 3001760"/>
                  <a:gd name="connsiteX213-28255" fmla="*/ 3913182 w 6006665"/>
                  <a:gd name="connsiteY213-28256" fmla="*/ 2919951 h 3001760"/>
                  <a:gd name="connsiteX214-28257" fmla="*/ 3904637 w 6006665"/>
                  <a:gd name="connsiteY214-28258" fmla="*/ 2919951 h 3001760"/>
                  <a:gd name="connsiteX215-28259" fmla="*/ 3892729 w 6006665"/>
                  <a:gd name="connsiteY215-28260" fmla="*/ 2919951 h 3001760"/>
                  <a:gd name="connsiteX216-28261" fmla="*/ 3871063 w 6006665"/>
                  <a:gd name="connsiteY216-28262" fmla="*/ 2903702 h 3001760"/>
                  <a:gd name="connsiteX217-28263" fmla="*/ 3829645 w 6006665"/>
                  <a:gd name="connsiteY217-28264" fmla="*/ 2931314 h 3001760"/>
                  <a:gd name="connsiteX218-28265" fmla="*/ 3822828 w 6006665"/>
                  <a:gd name="connsiteY218-28266" fmla="*/ 2951766 h 3001760"/>
                  <a:gd name="connsiteX219-28267" fmla="*/ 3818283 w 6006665"/>
                  <a:gd name="connsiteY219-28268" fmla="*/ 2942676 h 3001760"/>
                  <a:gd name="connsiteX220-28269" fmla="*/ 3818283 w 6006665"/>
                  <a:gd name="connsiteY220-28270" fmla="*/ 2930950 h 3001760"/>
                  <a:gd name="connsiteX221-28271" fmla="*/ 3817738 w 6006665"/>
                  <a:gd name="connsiteY221-28272" fmla="*/ 2931314 h 3001760"/>
                  <a:gd name="connsiteX222-28273" fmla="*/ 3810921 w 6006665"/>
                  <a:gd name="connsiteY222-28274" fmla="*/ 2951766 h 3001760"/>
                  <a:gd name="connsiteX223-28275" fmla="*/ 3806376 w 6006665"/>
                  <a:gd name="connsiteY223-28276" fmla="*/ 2942676 h 3001760"/>
                  <a:gd name="connsiteX224-28277" fmla="*/ 3806376 w 6006665"/>
                  <a:gd name="connsiteY224-28278" fmla="*/ 2915406 h 3001760"/>
                  <a:gd name="connsiteX225-28279" fmla="*/ 3818283 w 6006665"/>
                  <a:gd name="connsiteY225-28280" fmla="*/ 2915406 h 3001760"/>
                  <a:gd name="connsiteX226-28281" fmla="*/ 3826828 w 6006665"/>
                  <a:gd name="connsiteY226-28282" fmla="*/ 2915406 h 3001760"/>
                  <a:gd name="connsiteX227-28283" fmla="*/ 3833645 w 6006665"/>
                  <a:gd name="connsiteY227-28284" fmla="*/ 2856322 h 3001760"/>
                  <a:gd name="connsiteX228-28285" fmla="*/ 3822283 w 6006665"/>
                  <a:gd name="connsiteY228-28286" fmla="*/ 2813146 h 3001760"/>
                  <a:gd name="connsiteX229-28287" fmla="*/ 3849553 w 6006665"/>
                  <a:gd name="connsiteY229-28288" fmla="*/ 2790421 h 3001760"/>
                  <a:gd name="connsiteX230-28289" fmla="*/ 3858814 w 6006665"/>
                  <a:gd name="connsiteY230-28290" fmla="*/ 2792626 h 3001760"/>
                  <a:gd name="connsiteX231-28291" fmla="*/ 3861460 w 6006665"/>
                  <a:gd name="connsiteY231-28292" fmla="*/ 2790421 h 3001760"/>
                  <a:gd name="connsiteX232-28293" fmla="*/ 3898487 w 6006665"/>
                  <a:gd name="connsiteY232-28294" fmla="*/ 2799237 h 3001760"/>
                  <a:gd name="connsiteX233-28295" fmla="*/ 3919999 w 6006665"/>
                  <a:gd name="connsiteY233-28296" fmla="*/ 2754062 h 3001760"/>
                  <a:gd name="connsiteX234-28297" fmla="*/ 3935906 w 6006665"/>
                  <a:gd name="connsiteY234-28298" fmla="*/ 2694977 h 3001760"/>
                  <a:gd name="connsiteX235-28299" fmla="*/ 3947269 w 6006665"/>
                  <a:gd name="connsiteY235-28300" fmla="*/ 2672253 h 3001760"/>
                  <a:gd name="connsiteX236-28301" fmla="*/ 3966292 w 6006665"/>
                  <a:gd name="connsiteY236-28302" fmla="*/ 2627865 h 3001760"/>
                  <a:gd name="connsiteX237-28303" fmla="*/ 3915999 w 6006665"/>
                  <a:gd name="connsiteY237-28304" fmla="*/ 2640438 h 3001760"/>
                  <a:gd name="connsiteX238-28305" fmla="*/ 3888729 w 6006665"/>
                  <a:gd name="connsiteY238-28306" fmla="*/ 2663163 h 3001760"/>
                  <a:gd name="connsiteX239-28307" fmla="*/ 3876822 w 6006665"/>
                  <a:gd name="connsiteY239-28308" fmla="*/ 2663163 h 3001760"/>
                  <a:gd name="connsiteX240-28309" fmla="*/ 3829645 w 6006665"/>
                  <a:gd name="connsiteY240-28310" fmla="*/ 2663163 h 3001760"/>
                  <a:gd name="connsiteX241-28311" fmla="*/ 3817738 w 6006665"/>
                  <a:gd name="connsiteY241-28312" fmla="*/ 2663163 h 3001760"/>
                  <a:gd name="connsiteX242-28313" fmla="*/ 3801831 w 6006665"/>
                  <a:gd name="connsiteY242-28314" fmla="*/ 2608624 h 3001760"/>
                  <a:gd name="connsiteX243-28315" fmla="*/ 3758654 w 6006665"/>
                  <a:gd name="connsiteY243-28316" fmla="*/ 2569992 h 3001760"/>
                  <a:gd name="connsiteX244-28317" fmla="*/ 3692753 w 6006665"/>
                  <a:gd name="connsiteY244-28318" fmla="*/ 2554085 h 3001760"/>
                  <a:gd name="connsiteX245-28319" fmla="*/ 3683663 w 6006665"/>
                  <a:gd name="connsiteY245-28320" fmla="*/ 2495001 h 3001760"/>
                  <a:gd name="connsiteX246-28321" fmla="*/ 3672301 w 6006665"/>
                  <a:gd name="connsiteY246-28322" fmla="*/ 2463186 h 3001760"/>
                  <a:gd name="connsiteX247-28323" fmla="*/ 3656393 w 6006665"/>
                  <a:gd name="connsiteY247-28324" fmla="*/ 2435917 h 3001760"/>
                  <a:gd name="connsiteX248-28325" fmla="*/ 3633669 w 6006665"/>
                  <a:gd name="connsiteY248-28326" fmla="*/ 2376832 h 3001760"/>
                  <a:gd name="connsiteX249-28327" fmla="*/ 3601854 w 6006665"/>
                  <a:gd name="connsiteY249-28328" fmla="*/ 2356380 h 3001760"/>
                  <a:gd name="connsiteX250-28329" fmla="*/ 3545995 w 6006665"/>
                  <a:gd name="connsiteY250-28330" fmla="*/ 2334896 h 3001760"/>
                  <a:gd name="connsiteX251-28331" fmla="*/ 3506955 w 6006665"/>
                  <a:gd name="connsiteY251-28332" fmla="*/ 2340473 h 3001760"/>
                  <a:gd name="connsiteX252-28333" fmla="*/ 3463779 w 6006665"/>
                  <a:gd name="connsiteY252-28334" fmla="*/ 2349563 h 3001760"/>
                  <a:gd name="connsiteX253-28335" fmla="*/ 3431964 w 6006665"/>
                  <a:gd name="connsiteY253-28336" fmla="*/ 2376832 h 3001760"/>
                  <a:gd name="connsiteX254-28337" fmla="*/ 3452416 w 6006665"/>
                  <a:gd name="connsiteY254-28338" fmla="*/ 2392740 h 3001760"/>
                  <a:gd name="connsiteX255-28339" fmla="*/ 3452416 w 6006665"/>
                  <a:gd name="connsiteY255-28340" fmla="*/ 2424554 h 3001760"/>
                  <a:gd name="connsiteX256-28341" fmla="*/ 3431964 w 6006665"/>
                  <a:gd name="connsiteY256-28342" fmla="*/ 2447279 h 3001760"/>
                  <a:gd name="connsiteX257-28343" fmla="*/ 3400150 w 6006665"/>
                  <a:gd name="connsiteY257-28344" fmla="*/ 2506363 h 3001760"/>
                  <a:gd name="connsiteX258-28345" fmla="*/ 3400150 w 6006665"/>
                  <a:gd name="connsiteY258-28346" fmla="*/ 2533633 h 3001760"/>
                  <a:gd name="connsiteX259-28347" fmla="*/ 3350155 w 6006665"/>
                  <a:gd name="connsiteY259-28348" fmla="*/ 2565447 h 3001760"/>
                  <a:gd name="connsiteX260-28349" fmla="*/ 3342342 w 6006665"/>
                  <a:gd name="connsiteY260-28350" fmla="*/ 2562843 h 3001760"/>
                  <a:gd name="connsiteX261-28351" fmla="*/ 3338249 w 6006665"/>
                  <a:gd name="connsiteY261-28352" fmla="*/ 2565447 h 3001760"/>
                  <a:gd name="connsiteX262-28353" fmla="*/ 3290527 w 6006665"/>
                  <a:gd name="connsiteY262-28354" fmla="*/ 2549540 h 3001760"/>
                  <a:gd name="connsiteX263-28355" fmla="*/ 3259257 w 6006665"/>
                  <a:gd name="connsiteY263-28356" fmla="*/ 2549540 h 3001760"/>
                  <a:gd name="connsiteX264-28357" fmla="*/ 3247350 w 6006665"/>
                  <a:gd name="connsiteY264-28358" fmla="*/ 2549540 h 3001760"/>
                  <a:gd name="connsiteX265-28359" fmla="*/ 3231443 w 6006665"/>
                  <a:gd name="connsiteY265-28360" fmla="*/ 2533633 h 3001760"/>
                  <a:gd name="connsiteX266-28361" fmla="*/ 3213271 w 6006665"/>
                  <a:gd name="connsiteY266-28362" fmla="*/ 2529089 h 3001760"/>
                  <a:gd name="connsiteX267-28363" fmla="*/ 3168359 w 6006665"/>
                  <a:gd name="connsiteY267-28364" fmla="*/ 2565447 h 3001760"/>
                  <a:gd name="connsiteX268-28365" fmla="*/ 3120637 w 6006665"/>
                  <a:gd name="connsiteY268-28366" fmla="*/ 2576809 h 3001760"/>
                  <a:gd name="connsiteX269-28367" fmla="*/ 3082005 w 6006665"/>
                  <a:gd name="connsiteY269-28368" fmla="*/ 2592717 h 3001760"/>
                  <a:gd name="connsiteX270-28369" fmla="*/ 3074460 w 6006665"/>
                  <a:gd name="connsiteY270-28370" fmla="*/ 2590920 h 3001760"/>
                  <a:gd name="connsiteX271-28371" fmla="*/ 3070098 w 6006665"/>
                  <a:gd name="connsiteY271-28372" fmla="*/ 2592717 h 3001760"/>
                  <a:gd name="connsiteX272-28373" fmla="*/ 3022376 w 6006665"/>
                  <a:gd name="connsiteY272-28374" fmla="*/ 2581354 h 3001760"/>
                  <a:gd name="connsiteX273-28375" fmla="*/ 3000196 w 6006665"/>
                  <a:gd name="connsiteY273-28376" fmla="*/ 2581354 h 3001760"/>
                  <a:gd name="connsiteX274-28377" fmla="*/ 2988289 w 6006665"/>
                  <a:gd name="connsiteY274-28378" fmla="*/ 2581354 h 3001760"/>
                  <a:gd name="connsiteX275-28379" fmla="*/ 2967837 w 6006665"/>
                  <a:gd name="connsiteY275-28380" fmla="*/ 2549540 h 3001760"/>
                  <a:gd name="connsiteX276-28381" fmla="*/ 2929205 w 6006665"/>
                  <a:gd name="connsiteY276-28382" fmla="*/ 2522270 h 3001760"/>
                  <a:gd name="connsiteX277-28383" fmla="*/ 2902153 w 6006665"/>
                  <a:gd name="connsiteY277-28384" fmla="*/ 2518406 h 3001760"/>
                  <a:gd name="connsiteX278-28385" fmla="*/ 2861576 w 6006665"/>
                  <a:gd name="connsiteY278-28386" fmla="*/ 2522270 h 3001760"/>
                  <a:gd name="connsiteX279-28387" fmla="*/ 2822944 w 6006665"/>
                  <a:gd name="connsiteY279-28388" fmla="*/ 2533633 h 3001760"/>
                  <a:gd name="connsiteX280-28389" fmla="*/ 2818139 w 6006665"/>
                  <a:gd name="connsiteY280-28390" fmla="*/ 2531544 h 3001760"/>
                  <a:gd name="connsiteX281-28391" fmla="*/ 2811037 w 6006665"/>
                  <a:gd name="connsiteY281-28392" fmla="*/ 2533633 h 3001760"/>
                  <a:gd name="connsiteX282-28393" fmla="*/ 2758770 w 6006665"/>
                  <a:gd name="connsiteY282-28394" fmla="*/ 2510908 h 3001760"/>
                  <a:gd name="connsiteX283-28395" fmla="*/ 2751953 w 6006665"/>
                  <a:gd name="connsiteY283-28396" fmla="*/ 2467731 h 3001760"/>
                  <a:gd name="connsiteX284-28397" fmla="*/ 2708776 w 6006665"/>
                  <a:gd name="connsiteY284-28398" fmla="*/ 2451824 h 3001760"/>
                  <a:gd name="connsiteX285-28399" fmla="*/ 2676962 w 6006665"/>
                  <a:gd name="connsiteY285-28400" fmla="*/ 2447279 h 3001760"/>
                  <a:gd name="connsiteX286-28401" fmla="*/ 2642534 w 6006665"/>
                  <a:gd name="connsiteY286-28402" fmla="*/ 2425535 h 3001760"/>
                  <a:gd name="connsiteX287-28403" fmla="*/ 2609333 w 6006665"/>
                  <a:gd name="connsiteY287-28404" fmla="*/ 2483638 h 3001760"/>
                  <a:gd name="connsiteX288-28405" fmla="*/ 2625240 w 6006665"/>
                  <a:gd name="connsiteY288-28406" fmla="*/ 2517725 h 3001760"/>
                  <a:gd name="connsiteX289-28407" fmla="*/ 2586608 w 6006665"/>
                  <a:gd name="connsiteY289-28408" fmla="*/ 2554085 h 3001760"/>
                  <a:gd name="connsiteX290-28409" fmla="*/ 2577105 w 6006665"/>
                  <a:gd name="connsiteY290-28410" fmla="*/ 2551822 h 3001760"/>
                  <a:gd name="connsiteX291-28411" fmla="*/ 2574701 w 6006665"/>
                  <a:gd name="connsiteY291-28412" fmla="*/ 2554085 h 3001760"/>
                  <a:gd name="connsiteX292-28413" fmla="*/ 2526979 w 6006665"/>
                  <a:gd name="connsiteY292-28414" fmla="*/ 2542722 h 3001760"/>
                  <a:gd name="connsiteX293-28415" fmla="*/ 2490620 w 6006665"/>
                  <a:gd name="connsiteY293-28416" fmla="*/ 2538177 h 3001760"/>
                  <a:gd name="connsiteX294-28417" fmla="*/ 2463350 w 6006665"/>
                  <a:gd name="connsiteY294-28418" fmla="*/ 2510908 h 3001760"/>
                  <a:gd name="connsiteX295-28419" fmla="*/ 2436625 w 6006665"/>
                  <a:gd name="connsiteY295-28420" fmla="*/ 2510908 h 3001760"/>
                  <a:gd name="connsiteX296-28421" fmla="*/ 2424718 w 6006665"/>
                  <a:gd name="connsiteY296-28422" fmla="*/ 2510908 h 3001760"/>
                  <a:gd name="connsiteX297-28423" fmla="*/ 2398858 w 6006665"/>
                  <a:gd name="connsiteY297-28424" fmla="*/ 2497977 h 3001760"/>
                  <a:gd name="connsiteX298-28425" fmla="*/ 2350272 w 6006665"/>
                  <a:gd name="connsiteY298-28426" fmla="*/ 2522270 h 3001760"/>
                  <a:gd name="connsiteX299-28427" fmla="*/ 2282098 w 6006665"/>
                  <a:gd name="connsiteY299-28428" fmla="*/ 2569992 h 3001760"/>
                  <a:gd name="connsiteX300-28429" fmla="*/ 2157112 w 6006665"/>
                  <a:gd name="connsiteY300-28430" fmla="*/ 2554085 h 3001760"/>
                  <a:gd name="connsiteX301-28431" fmla="*/ 1811153 w 6006665"/>
                  <a:gd name="connsiteY301-28432" fmla="*/ 2290479 h 3001760"/>
                  <a:gd name="connsiteX302-28433" fmla="*/ 1748069 w 6006665"/>
                  <a:gd name="connsiteY302-28434" fmla="*/ 2329111 h 3001760"/>
                  <a:gd name="connsiteX303-28435" fmla="*/ 1711709 w 6006665"/>
                  <a:gd name="connsiteY303-28436" fmla="*/ 2333656 h 3001760"/>
                  <a:gd name="connsiteX304-28437" fmla="*/ 1711926 w 6006665"/>
                  <a:gd name="connsiteY304-28438" fmla="*/ 2332140 h 3001760"/>
                  <a:gd name="connsiteX305-28439" fmla="*/ 1699803 w 6006665"/>
                  <a:gd name="connsiteY305-28440" fmla="*/ 2333656 h 3001760"/>
                  <a:gd name="connsiteX306-28441" fmla="*/ 1704347 w 6006665"/>
                  <a:gd name="connsiteY306-28442" fmla="*/ 2301841 h 3001760"/>
                  <a:gd name="connsiteX307-28443" fmla="*/ 1662460 w 6006665"/>
                  <a:gd name="connsiteY307-28444" fmla="*/ 2283890 h 3001760"/>
                  <a:gd name="connsiteX308-28445" fmla="*/ 1629901 w 6006665"/>
                  <a:gd name="connsiteY308-28446" fmla="*/ 2297296 h 3001760"/>
                  <a:gd name="connsiteX309-28447" fmla="*/ 1629300 w 6006665"/>
                  <a:gd name="connsiteY309-28448" fmla="*/ 2292641 h 3001760"/>
                  <a:gd name="connsiteX310-28449" fmla="*/ 1617994 w 6006665"/>
                  <a:gd name="connsiteY310-28450" fmla="*/ 2297296 h 3001760"/>
                  <a:gd name="connsiteX311-28451" fmla="*/ 1608904 w 6006665"/>
                  <a:gd name="connsiteY311-28452" fmla="*/ 2226850 h 3001760"/>
                  <a:gd name="connsiteX312-28453" fmla="*/ 1552684 w 6006665"/>
                  <a:gd name="connsiteY312-28454" fmla="*/ 2217157 h 3001760"/>
                  <a:gd name="connsiteX313-28455" fmla="*/ 1518550 w 6006665"/>
                  <a:gd name="connsiteY313-28456" fmla="*/ 2242757 h 3001760"/>
                  <a:gd name="connsiteX314-28457" fmla="*/ 1425379 w 6006665"/>
                  <a:gd name="connsiteY314-28458" fmla="*/ 2263209 h 3001760"/>
                  <a:gd name="connsiteX315-28459" fmla="*/ 1409472 w 6006665"/>
                  <a:gd name="connsiteY315-28460" fmla="*/ 2281389 h 3001760"/>
                  <a:gd name="connsiteX316-28461" fmla="*/ 1270852 w 6006665"/>
                  <a:gd name="connsiteY316-28462" fmla="*/ 2301841 h 3001760"/>
                  <a:gd name="connsiteX317-28463" fmla="*/ 1254945 w 6006665"/>
                  <a:gd name="connsiteY317-28464" fmla="*/ 2322293 h 3001760"/>
                  <a:gd name="connsiteX318-28465" fmla="*/ 1282214 w 6006665"/>
                  <a:gd name="connsiteY318-28466" fmla="*/ 2365470 h 3001760"/>
                  <a:gd name="connsiteX319-28467" fmla="*/ 1243582 w 6006665"/>
                  <a:gd name="connsiteY319-28468" fmla="*/ 2381377 h 3001760"/>
                  <a:gd name="connsiteX320-28469" fmla="*/ 1254945 w 6006665"/>
                  <a:gd name="connsiteY320-28470" fmla="*/ 2399557 h 3001760"/>
                  <a:gd name="connsiteX321-28471" fmla="*/ 1216313 w 6006665"/>
                  <a:gd name="connsiteY321-28472" fmla="*/ 2424554 h 3001760"/>
                  <a:gd name="connsiteX322-28473" fmla="*/ 1275397 w 6006665"/>
                  <a:gd name="connsiteY322-28474" fmla="*/ 2467731 h 3001760"/>
                  <a:gd name="connsiteX323-28475" fmla="*/ 1270852 w 6006665"/>
                  <a:gd name="connsiteY323-28476" fmla="*/ 2495001 h 3001760"/>
                  <a:gd name="connsiteX324-28477" fmla="*/ 1259108 w 6006665"/>
                  <a:gd name="connsiteY324-28478" fmla="*/ 2494022 h 3001760"/>
                  <a:gd name="connsiteX325-28479" fmla="*/ 1258945 w 6006665"/>
                  <a:gd name="connsiteY325-28480" fmla="*/ 2495001 h 3001760"/>
                  <a:gd name="connsiteX326-28481" fmla="*/ 1215644 w 6006665"/>
                  <a:gd name="connsiteY326-28482" fmla="*/ 2491392 h 3001760"/>
                  <a:gd name="connsiteX327-28483" fmla="*/ 1204950 w 6006665"/>
                  <a:gd name="connsiteY327-28484" fmla="*/ 2506363 h 3001760"/>
                  <a:gd name="connsiteX328-28485" fmla="*/ 1196495 w 6006665"/>
                  <a:gd name="connsiteY328-28486" fmla="*/ 2501531 h 3001760"/>
                  <a:gd name="connsiteX329-28487" fmla="*/ 1193043 w 6006665"/>
                  <a:gd name="connsiteY329-28488" fmla="*/ 2506363 h 3001760"/>
                  <a:gd name="connsiteX330-28489" fmla="*/ 1145322 w 6006665"/>
                  <a:gd name="connsiteY330-28490" fmla="*/ 2479093 h 3001760"/>
                  <a:gd name="connsiteX331-28491" fmla="*/ 1098145 w 6006665"/>
                  <a:gd name="connsiteY331-28492" fmla="*/ 2479093 h 3001760"/>
                  <a:gd name="connsiteX332-28493" fmla="*/ 1061785 w 6006665"/>
                  <a:gd name="connsiteY332-28494" fmla="*/ 2506363 h 3001760"/>
                  <a:gd name="connsiteX333-28495" fmla="*/ 1055322 w 6006665"/>
                  <a:gd name="connsiteY333-28496" fmla="*/ 2502280 h 3001760"/>
                  <a:gd name="connsiteX334-28497" fmla="*/ 1049878 w 6006665"/>
                  <a:gd name="connsiteY334-28498" fmla="*/ 2506363 h 3001760"/>
                  <a:gd name="connsiteX335-28499" fmla="*/ 1006701 w 6006665"/>
                  <a:gd name="connsiteY335-28500" fmla="*/ 2479093 h 3001760"/>
                  <a:gd name="connsiteX336-28501" fmla="*/ 924893 w 6006665"/>
                  <a:gd name="connsiteY336-28502" fmla="*/ 2442734 h 3001760"/>
                  <a:gd name="connsiteX337-28503" fmla="*/ 877716 w 6006665"/>
                  <a:gd name="connsiteY337-28504" fmla="*/ 2442734 h 3001760"/>
                  <a:gd name="connsiteX338-28505" fmla="*/ 802724 w 6006665"/>
                  <a:gd name="connsiteY338-28506" fmla="*/ 2506363 h 3001760"/>
                  <a:gd name="connsiteX339-28507" fmla="*/ 798179 w 6006665"/>
                  <a:gd name="connsiteY339-28508" fmla="*/ 2549540 h 3001760"/>
                  <a:gd name="connsiteX340-28509" fmla="*/ 787406 w 6006665"/>
                  <a:gd name="connsiteY340-28510" fmla="*/ 2538767 h 3001760"/>
                  <a:gd name="connsiteX341-28511" fmla="*/ 786272 w 6006665"/>
                  <a:gd name="connsiteY341-28512" fmla="*/ 2549540 h 3001760"/>
                  <a:gd name="connsiteX342-28513" fmla="*/ 756063 w 6006665"/>
                  <a:gd name="connsiteY342-28514" fmla="*/ 2519330 h 3001760"/>
                  <a:gd name="connsiteX343-28515" fmla="*/ 732278 w 6006665"/>
                  <a:gd name="connsiteY343-28516" fmla="*/ 2576809 h 3001760"/>
                  <a:gd name="connsiteX344-28517" fmla="*/ 743640 w 6006665"/>
                  <a:gd name="connsiteY344-28518" fmla="*/ 2585899 h 3001760"/>
                  <a:gd name="connsiteX345-28519" fmla="*/ 723188 w 6006665"/>
                  <a:gd name="connsiteY345-28520" fmla="*/ 2629076 h 3001760"/>
                  <a:gd name="connsiteX346-28521" fmla="*/ 747026 w 6006665"/>
                  <a:gd name="connsiteY346-28522" fmla="*/ 2665917 h 3001760"/>
                  <a:gd name="connsiteX347-28523" fmla="*/ 763548 w 6006665"/>
                  <a:gd name="connsiteY347-28524" fmla="*/ 2663163 h 3001760"/>
                  <a:gd name="connsiteX348-28525" fmla="*/ 764871 w 6006665"/>
                  <a:gd name="connsiteY348-28526" fmla="*/ 2664927 h 3001760"/>
                  <a:gd name="connsiteX349-28527" fmla="*/ 775455 w 6006665"/>
                  <a:gd name="connsiteY349-28528" fmla="*/ 2663163 h 3001760"/>
                  <a:gd name="connsiteX350-28529" fmla="*/ 802724 w 6006665"/>
                  <a:gd name="connsiteY350-28530" fmla="*/ 2699522 h 3001760"/>
                  <a:gd name="connsiteX351-28531" fmla="*/ 798179 w 6006665"/>
                  <a:gd name="connsiteY351-28532" fmla="*/ 2726792 h 3001760"/>
                  <a:gd name="connsiteX352-28533" fmla="*/ 818632 w 6006665"/>
                  <a:gd name="connsiteY352-28534" fmla="*/ 2738154 h 3001760"/>
                  <a:gd name="connsiteX353-28535" fmla="*/ 802724 w 6006665"/>
                  <a:gd name="connsiteY353-28536" fmla="*/ 2769969 h 3001760"/>
                  <a:gd name="connsiteX354-28537" fmla="*/ 766365 w 6006665"/>
                  <a:gd name="connsiteY354-28538" fmla="*/ 2774514 h 3001760"/>
                  <a:gd name="connsiteX355-28539" fmla="*/ 727733 w 6006665"/>
                  <a:gd name="connsiteY355-28540" fmla="*/ 2833598 h 3001760"/>
                  <a:gd name="connsiteX356-28541" fmla="*/ 759548 w 6006665"/>
                  <a:gd name="connsiteY356-28542" fmla="*/ 2876775 h 3001760"/>
                  <a:gd name="connsiteX357-28543" fmla="*/ 759548 w 6006665"/>
                  <a:gd name="connsiteY357-28544" fmla="*/ 2915406 h 3001760"/>
                  <a:gd name="connsiteX358-28545" fmla="*/ 798179 w 6006665"/>
                  <a:gd name="connsiteY358-28546" fmla="*/ 2974491 h 3001760"/>
                  <a:gd name="connsiteX359-28547" fmla="*/ 775455 w 6006665"/>
                  <a:gd name="connsiteY359-28548" fmla="*/ 2990398 h 3001760"/>
                  <a:gd name="connsiteX360-28549" fmla="*/ 770910 w 6006665"/>
                  <a:gd name="connsiteY360-28550" fmla="*/ 3001760 h 3001760"/>
                  <a:gd name="connsiteX361-28551" fmla="*/ 759003 w 6006665"/>
                  <a:gd name="connsiteY361-28552" fmla="*/ 3001760 h 3001760"/>
                  <a:gd name="connsiteX362-28553" fmla="*/ 755003 w 6006665"/>
                  <a:gd name="connsiteY362-28554" fmla="*/ 3001760 h 3001760"/>
                  <a:gd name="connsiteX363-28555" fmla="*/ 743096 w 6006665"/>
                  <a:gd name="connsiteY363-28556" fmla="*/ 3001760 h 3001760"/>
                  <a:gd name="connsiteX364-28557" fmla="*/ 715826 w 6006665"/>
                  <a:gd name="connsiteY364-28558" fmla="*/ 2967673 h 3001760"/>
                  <a:gd name="connsiteX365-28559" fmla="*/ 704464 w 6006665"/>
                  <a:gd name="connsiteY365-28560" fmla="*/ 2967673 h 3001760"/>
                  <a:gd name="connsiteX366-28561" fmla="*/ 684012 w 6006665"/>
                  <a:gd name="connsiteY366-28562" fmla="*/ 2958583 h 3001760"/>
                  <a:gd name="connsiteX367-28563" fmla="*/ 672649 w 6006665"/>
                  <a:gd name="connsiteY367-28564" fmla="*/ 2935859 h 3001760"/>
                  <a:gd name="connsiteX368-28565" fmla="*/ 645222 w 6006665"/>
                  <a:gd name="connsiteY368-28566" fmla="*/ 2928022 h 3001760"/>
                  <a:gd name="connsiteX369-28567" fmla="*/ 625472 w 6006665"/>
                  <a:gd name="connsiteY369-28568" fmla="*/ 2931314 h 3001760"/>
                  <a:gd name="connsiteX370-28569" fmla="*/ 623771 w 6006665"/>
                  <a:gd name="connsiteY370-28570" fmla="*/ 2929613 h 3001760"/>
                  <a:gd name="connsiteX371-28571" fmla="*/ 613565 w 6006665"/>
                  <a:gd name="connsiteY371-28572" fmla="*/ 2931314 h 3001760"/>
                  <a:gd name="connsiteX372-28573" fmla="*/ 609020 w 6006665"/>
                  <a:gd name="connsiteY372-28574" fmla="*/ 2926769 h 3001760"/>
                  <a:gd name="connsiteX373-28575" fmla="*/ 559026 w 6006665"/>
                  <a:gd name="connsiteY373-28576" fmla="*/ 2899499 h 3001760"/>
                  <a:gd name="connsiteX374-28577" fmla="*/ 506760 w 6006665"/>
                  <a:gd name="connsiteY374-28578" fmla="*/ 2892682 h 3001760"/>
                  <a:gd name="connsiteX375-28579" fmla="*/ 483280 w 6006665"/>
                  <a:gd name="connsiteY375-28580" fmla="*/ 2885973 h 3001760"/>
                  <a:gd name="connsiteX376-28581" fmla="*/ 480035 w 6006665"/>
                  <a:gd name="connsiteY376-28582" fmla="*/ 2888137 h 3001760"/>
                  <a:gd name="connsiteX377-28583" fmla="*/ 475042 w 6006665"/>
                  <a:gd name="connsiteY377-28584" fmla="*/ 2883619 h 3001760"/>
                  <a:gd name="connsiteX378-28585" fmla="*/ 474945 w 6006665"/>
                  <a:gd name="connsiteY378-28586" fmla="*/ 2883592 h 3001760"/>
                  <a:gd name="connsiteX379-28587" fmla="*/ 468128 w 6006665"/>
                  <a:gd name="connsiteY379-28588" fmla="*/ 2888137 h 3001760"/>
                  <a:gd name="connsiteX380-28589" fmla="*/ 420406 w 6006665"/>
                  <a:gd name="connsiteY380-28590" fmla="*/ 2844960 h 3001760"/>
                  <a:gd name="connsiteX381-28591" fmla="*/ 381774 w 6006665"/>
                  <a:gd name="connsiteY381-28592" fmla="*/ 2829053 h 3001760"/>
                  <a:gd name="connsiteX382-28593" fmla="*/ 349960 w 6006665"/>
                  <a:gd name="connsiteY382-28594" fmla="*/ 2797238 h 3001760"/>
                  <a:gd name="connsiteX383-28595" fmla="*/ 377229 w 6006665"/>
                  <a:gd name="connsiteY383-28596" fmla="*/ 2790421 h 3001760"/>
                  <a:gd name="connsiteX384-28597" fmla="*/ 404499 w 6006665"/>
                  <a:gd name="connsiteY384-28598" fmla="*/ 2742699 h 3001760"/>
                  <a:gd name="connsiteX385-28599" fmla="*/ 388591 w 6006665"/>
                  <a:gd name="connsiteY385-28600" fmla="*/ 2726792 h 3001760"/>
                  <a:gd name="connsiteX386-28601" fmla="*/ 440858 w 6006665"/>
                  <a:gd name="connsiteY386-28602" fmla="*/ 2699522 h 3001760"/>
                  <a:gd name="connsiteX387-28603" fmla="*/ 440858 w 6006665"/>
                  <a:gd name="connsiteY387-28604" fmla="*/ 2696466 h 3001760"/>
                  <a:gd name="connsiteX388-28605" fmla="*/ 416406 w 6006665"/>
                  <a:gd name="connsiteY388-28606" fmla="*/ 2699522 h 3001760"/>
                  <a:gd name="connsiteX389-28607" fmla="*/ 416406 w 6006665"/>
                  <a:gd name="connsiteY389-28608" fmla="*/ 2698034 h 3001760"/>
                  <a:gd name="connsiteX390-28609" fmla="*/ 404499 w 6006665"/>
                  <a:gd name="connsiteY390-28610" fmla="*/ 2699522 h 3001760"/>
                  <a:gd name="connsiteX391-28611" fmla="*/ 404499 w 6006665"/>
                  <a:gd name="connsiteY391-28612" fmla="*/ 2679070 h 3001760"/>
                  <a:gd name="connsiteX392-28613" fmla="*/ 424951 w 6006665"/>
                  <a:gd name="connsiteY392-28614" fmla="*/ 2663163 h 3001760"/>
                  <a:gd name="connsiteX393-28615" fmla="*/ 463583 w 6006665"/>
                  <a:gd name="connsiteY393-28616" fmla="*/ 2656346 h 3001760"/>
                  <a:gd name="connsiteX394-28617" fmla="*/ 468128 w 6006665"/>
                  <a:gd name="connsiteY394-28618" fmla="*/ 2640438 h 3001760"/>
                  <a:gd name="connsiteX395-28619" fmla="*/ 456765 w 6006665"/>
                  <a:gd name="connsiteY395-28620" fmla="*/ 2608624 h 3001760"/>
                  <a:gd name="connsiteX396-28621" fmla="*/ 474945 w 6006665"/>
                  <a:gd name="connsiteY396-28622" fmla="*/ 2581354 h 3001760"/>
                  <a:gd name="connsiteX397-28623" fmla="*/ 474945 w 6006665"/>
                  <a:gd name="connsiteY397-28624" fmla="*/ 2560902 h 3001760"/>
                  <a:gd name="connsiteX398-28625" fmla="*/ 420406 w 6006665"/>
                  <a:gd name="connsiteY398-28626" fmla="*/ 2542722 h 3001760"/>
                  <a:gd name="connsiteX399-28627" fmla="*/ 409588 w 6006665"/>
                  <a:gd name="connsiteY399-28628" fmla="*/ 2542722 h 3001760"/>
                  <a:gd name="connsiteX400-28629" fmla="*/ 397681 w 6006665"/>
                  <a:gd name="connsiteY400-28630" fmla="*/ 2542722 h 3001760"/>
                  <a:gd name="connsiteX401-28631" fmla="*/ 379485 w 6006665"/>
                  <a:gd name="connsiteY401-28632" fmla="*/ 2520483 h 3001760"/>
                  <a:gd name="connsiteX402-28633" fmla="*/ 357322 w 6006665"/>
                  <a:gd name="connsiteY402-28634" fmla="*/ 2526815 h 3001760"/>
                  <a:gd name="connsiteX403-28635" fmla="*/ 352842 w 6006665"/>
                  <a:gd name="connsiteY403-28636" fmla="*/ 2524693 h 3001760"/>
                  <a:gd name="connsiteX404-28637" fmla="*/ 345415 w 6006665"/>
                  <a:gd name="connsiteY404-28638" fmla="*/ 2526815 h 3001760"/>
                  <a:gd name="connsiteX405-28639" fmla="*/ 302238 w 6006665"/>
                  <a:gd name="connsiteY405-28640" fmla="*/ 2506363 h 3001760"/>
                  <a:gd name="connsiteX406-28641" fmla="*/ 302238 w 6006665"/>
                  <a:gd name="connsiteY406-28642" fmla="*/ 2495001 h 3001760"/>
                  <a:gd name="connsiteX407-28643" fmla="*/ 286331 w 6006665"/>
                  <a:gd name="connsiteY407-28644" fmla="*/ 2467731 h 3001760"/>
                  <a:gd name="connsiteX408-28645" fmla="*/ 270968 w 6006665"/>
                  <a:gd name="connsiteY408-28646" fmla="*/ 2467731 h 3001760"/>
                  <a:gd name="connsiteX409-28647" fmla="*/ 259061 w 6006665"/>
                  <a:gd name="connsiteY409-28648" fmla="*/ 2467731 h 3001760"/>
                  <a:gd name="connsiteX410-28649" fmla="*/ 254516 w 6006665"/>
                  <a:gd name="connsiteY410-28650" fmla="*/ 2451824 h 3001760"/>
                  <a:gd name="connsiteX411-28651" fmla="*/ 263606 w 6006665"/>
                  <a:gd name="connsiteY411-28652" fmla="*/ 2435917 h 3001760"/>
                  <a:gd name="connsiteX412-28653" fmla="*/ 243991 w 6006665"/>
                  <a:gd name="connsiteY412-28654" fmla="*/ 2405404 h 3001760"/>
                  <a:gd name="connsiteX413-28655" fmla="*/ 216429 w 6006665"/>
                  <a:gd name="connsiteY413-28656" fmla="*/ 2408647 h 3001760"/>
                  <a:gd name="connsiteX414-28657" fmla="*/ 212956 w 6006665"/>
                  <a:gd name="connsiteY414-28658" fmla="*/ 2407655 h 3001760"/>
                  <a:gd name="connsiteX415-28659" fmla="*/ 204522 w 6006665"/>
                  <a:gd name="connsiteY415-28660" fmla="*/ 2408647 h 3001760"/>
                  <a:gd name="connsiteX416-28661" fmla="*/ 199623 w 6006665"/>
                  <a:gd name="connsiteY416-28662" fmla="*/ 2407247 h 3001760"/>
                  <a:gd name="connsiteX417-28663" fmla="*/ 195977 w 6006665"/>
                  <a:gd name="connsiteY417-28664" fmla="*/ 2420009 h 3001760"/>
                  <a:gd name="connsiteX418-28665" fmla="*/ 184968 w 6006665"/>
                  <a:gd name="connsiteY418-28666" fmla="*/ 2416864 h 3001760"/>
                  <a:gd name="connsiteX419-28667" fmla="*/ 184070 w 6006665"/>
                  <a:gd name="connsiteY419-28668" fmla="*/ 2420009 h 3001760"/>
                  <a:gd name="connsiteX420-28669" fmla="*/ 168163 w 6006665"/>
                  <a:gd name="connsiteY420-28670" fmla="*/ 2415474 h 3001760"/>
                  <a:gd name="connsiteX421-28671" fmla="*/ 156800 w 6006665"/>
                  <a:gd name="connsiteY421-28672" fmla="*/ 2376832 h 3001760"/>
                  <a:gd name="connsiteX422-28673" fmla="*/ 152255 w 6006665"/>
                  <a:gd name="connsiteY422-28674" fmla="*/ 2360925 h 3001760"/>
                  <a:gd name="connsiteX423-28675" fmla="*/ 156800 w 6006665"/>
                  <a:gd name="connsiteY423-28676" fmla="*/ 2356380 h 3001760"/>
                  <a:gd name="connsiteX424-28677" fmla="*/ 168707 w 6006665"/>
                  <a:gd name="connsiteY424-28678" fmla="*/ 2356380 h 3001760"/>
                  <a:gd name="connsiteX425-28679" fmla="*/ 188615 w 6006665"/>
                  <a:gd name="connsiteY425-28680" fmla="*/ 2356380 h 3001760"/>
                  <a:gd name="connsiteX426-28681" fmla="*/ 199977 w 6006665"/>
                  <a:gd name="connsiteY426-28682" fmla="*/ 2345018 h 3001760"/>
                  <a:gd name="connsiteX427-28683" fmla="*/ 188615 w 6006665"/>
                  <a:gd name="connsiteY427-28684" fmla="*/ 2322293 h 3001760"/>
                  <a:gd name="connsiteX428-28685" fmla="*/ 168163 w 6006665"/>
                  <a:gd name="connsiteY428-28686" fmla="*/ 2313204 h 3001760"/>
                  <a:gd name="connsiteX429-28687" fmla="*/ 168163 w 6006665"/>
                  <a:gd name="connsiteY429-28688" fmla="*/ 2306386 h 3001760"/>
                  <a:gd name="connsiteX430-28689" fmla="*/ 152255 w 6006665"/>
                  <a:gd name="connsiteY430-28690" fmla="*/ 2290479 h 3001760"/>
                  <a:gd name="connsiteX431-28691" fmla="*/ 129531 w 6006665"/>
                  <a:gd name="connsiteY431-28692" fmla="*/ 2254119 h 3001760"/>
                  <a:gd name="connsiteX432-28693" fmla="*/ 140893 w 6006665"/>
                  <a:gd name="connsiteY432-28694" fmla="*/ 2231395 h 3001760"/>
                  <a:gd name="connsiteX433-28695" fmla="*/ 136348 w 6006665"/>
                  <a:gd name="connsiteY433-28696" fmla="*/ 2204125 h 3001760"/>
                  <a:gd name="connsiteX434-28697" fmla="*/ 103789 w 6006665"/>
                  <a:gd name="connsiteY434-28698" fmla="*/ 2190718 h 3001760"/>
                  <a:gd name="connsiteX435-28699" fmla="*/ 93716 w 6006665"/>
                  <a:gd name="connsiteY435-28700" fmla="*/ 2195035 h 3001760"/>
                  <a:gd name="connsiteX436-28701" fmla="*/ 91868 w 6006665"/>
                  <a:gd name="connsiteY436-28702" fmla="*/ 2190724 h 3001760"/>
                  <a:gd name="connsiteX437-28703" fmla="*/ 81809 w 6006665"/>
                  <a:gd name="connsiteY437-28704" fmla="*/ 2195035 h 3001760"/>
                  <a:gd name="connsiteX438-28705" fmla="*/ 74992 w 6006665"/>
                  <a:gd name="connsiteY438-28706" fmla="*/ 2179128 h 3001760"/>
                  <a:gd name="connsiteX439-28707" fmla="*/ 34087 w 6006665"/>
                  <a:gd name="connsiteY439-28708" fmla="*/ 2167766 h 3001760"/>
                  <a:gd name="connsiteX440-28709" fmla="*/ 22725 w 6006665"/>
                  <a:gd name="connsiteY440-28710" fmla="*/ 2124589 h 3001760"/>
                  <a:gd name="connsiteX441-28711" fmla="*/ 22725 w 6006665"/>
                  <a:gd name="connsiteY441-28712" fmla="*/ 2092774 h 3001760"/>
                  <a:gd name="connsiteX442-28713" fmla="*/ 0 w 6006665"/>
                  <a:gd name="connsiteY442-28714" fmla="*/ 2076867 h 3001760"/>
                  <a:gd name="connsiteX443-28715" fmla="*/ 15907 w 6006665"/>
                  <a:gd name="connsiteY443-28716" fmla="*/ 2054143 h 3001760"/>
                  <a:gd name="connsiteX444-28717" fmla="*/ 6818 w 6006665"/>
                  <a:gd name="connsiteY444-28718" fmla="*/ 1990514 h 3001760"/>
                  <a:gd name="connsiteX445-28719" fmla="*/ 34087 w 6006665"/>
                  <a:gd name="connsiteY445-28720" fmla="*/ 1947337 h 3001760"/>
                  <a:gd name="connsiteX446-28721" fmla="*/ 27270 w 6006665"/>
                  <a:gd name="connsiteY446-28722" fmla="*/ 1935975 h 3001760"/>
                  <a:gd name="connsiteX447-28723" fmla="*/ 70447 w 6006665"/>
                  <a:gd name="connsiteY447-28724" fmla="*/ 1897343 h 3001760"/>
                  <a:gd name="connsiteX448-28725" fmla="*/ 27270 w 6006665"/>
                  <a:gd name="connsiteY448-28726" fmla="*/ 1860983 h 3001760"/>
                  <a:gd name="connsiteX449-28727" fmla="*/ 109078 w 6006665"/>
                  <a:gd name="connsiteY449-28728" fmla="*/ 1763267 h 3001760"/>
                  <a:gd name="connsiteX450-28729" fmla="*/ 145438 w 6006665"/>
                  <a:gd name="connsiteY450-28730" fmla="*/ 1720090 h 3001760"/>
                  <a:gd name="connsiteX451-28731" fmla="*/ 156800 w 6006665"/>
                  <a:gd name="connsiteY451-28732" fmla="*/ 1676914 h 3001760"/>
                  <a:gd name="connsiteX452-28733" fmla="*/ 102261 w 6006665"/>
                  <a:gd name="connsiteY452-28734" fmla="*/ 1624647 h 3001760"/>
                  <a:gd name="connsiteX453-28735" fmla="*/ 118168 w 6006665"/>
                  <a:gd name="connsiteY453-28736" fmla="*/ 1570108 h 3001760"/>
                  <a:gd name="connsiteX454-28737" fmla="*/ 86354 w 6006665"/>
                  <a:gd name="connsiteY454-28738" fmla="*/ 1506479 h 3001760"/>
                  <a:gd name="connsiteX455-28739" fmla="*/ 109078 w 6006665"/>
                  <a:gd name="connsiteY455-28740" fmla="*/ 1431487 h 3001760"/>
                  <a:gd name="connsiteX456-28741" fmla="*/ 70447 w 6006665"/>
                  <a:gd name="connsiteY456-28742" fmla="*/ 1329226 h 3001760"/>
                  <a:gd name="connsiteX457-28743" fmla="*/ 102261 w 6006665"/>
                  <a:gd name="connsiteY457-28744" fmla="*/ 1258780 h 3001760"/>
                  <a:gd name="connsiteX458-28745" fmla="*/ 43177 w 6006665"/>
                  <a:gd name="connsiteY458-28746" fmla="*/ 1192879 h 3001760"/>
                  <a:gd name="connsiteX459-28747" fmla="*/ 49994 w 6006665"/>
                  <a:gd name="connsiteY459-28748" fmla="*/ 1117887 h 3001760"/>
                  <a:gd name="connsiteX460-28749" fmla="*/ 81809 w 6006665"/>
                  <a:gd name="connsiteY460-28750" fmla="*/ 1113342 h 3001760"/>
                  <a:gd name="connsiteX461-28751" fmla="*/ 145438 w 6006665"/>
                  <a:gd name="connsiteY461-28752" fmla="*/ 1070166 h 3001760"/>
                  <a:gd name="connsiteX462-28753" fmla="*/ 184070 w 6006665"/>
                  <a:gd name="connsiteY462-28754" fmla="*/ 1031534 h 3001760"/>
                  <a:gd name="connsiteX463-28755" fmla="*/ 189699 w 6006665"/>
                  <a:gd name="connsiteY463-28756" fmla="*/ 1037812 h 3001760"/>
                  <a:gd name="connsiteX464-28757" fmla="*/ 195977 w 6006665"/>
                  <a:gd name="connsiteY464-28758" fmla="*/ 1031534 h 3001760"/>
                  <a:gd name="connsiteX465-28759" fmla="*/ 255061 w 6006665"/>
                  <a:gd name="connsiteY465-28760" fmla="*/ 1097435 h 3001760"/>
                  <a:gd name="connsiteX466-28761" fmla="*/ 350504 w 6006665"/>
                  <a:gd name="connsiteY466-28762" fmla="*/ 1117887 h 3001760"/>
                  <a:gd name="connsiteX467-28763" fmla="*/ 491397 w 6006665"/>
                  <a:gd name="connsiteY467-28764" fmla="*/ 1231511 h 3001760"/>
                  <a:gd name="connsiteX468-28765" fmla="*/ 523211 w 6006665"/>
                  <a:gd name="connsiteY468-28766" fmla="*/ 1279232 h 3001760"/>
                  <a:gd name="connsiteX469-28767" fmla="*/ 523211 w 6006665"/>
                  <a:gd name="connsiteY469-28768" fmla="*/ 1338316 h 3001760"/>
                  <a:gd name="connsiteX470-28769" fmla="*/ 486852 w 6006665"/>
                  <a:gd name="connsiteY470-28770" fmla="*/ 1392855 h 3001760"/>
                  <a:gd name="connsiteX471-28771" fmla="*/ 420951 w 6006665"/>
                  <a:gd name="connsiteY471-28772" fmla="*/ 1413308 h 3001760"/>
                  <a:gd name="connsiteX472-28773" fmla="*/ 415909 w 6006665"/>
                  <a:gd name="connsiteY472-28774" fmla="*/ 1411177 h 3001760"/>
                  <a:gd name="connsiteX473-28775" fmla="*/ 409044 w 6006665"/>
                  <a:gd name="connsiteY473-28776" fmla="*/ 1413308 h 3001760"/>
                  <a:gd name="connsiteX474-28777" fmla="*/ 252950 w 6006665"/>
                  <a:gd name="connsiteY474-28778" fmla="*/ 1347352 h 3001760"/>
                  <a:gd name="connsiteX475-28779" fmla="*/ 232336 w 6006665"/>
                  <a:gd name="connsiteY475-28780" fmla="*/ 1354224 h 3001760"/>
                  <a:gd name="connsiteX476-28781" fmla="*/ 291420 w 6006665"/>
                  <a:gd name="connsiteY476-28782" fmla="*/ 1424670 h 3001760"/>
                  <a:gd name="connsiteX477-28783" fmla="*/ 291420 w 6006665"/>
                  <a:gd name="connsiteY477-28784" fmla="*/ 1463302 h 3001760"/>
                  <a:gd name="connsiteX478-28785" fmla="*/ 298238 w 6006665"/>
                  <a:gd name="connsiteY478-28786" fmla="*/ 1549656 h 3001760"/>
                  <a:gd name="connsiteX479-28787" fmla="*/ 345959 w 6006665"/>
                  <a:gd name="connsiteY479-28788" fmla="*/ 1581470 h 3001760"/>
                  <a:gd name="connsiteX480-28789" fmla="*/ 362087 w 6006665"/>
                  <a:gd name="connsiteY480-28790" fmla="*/ 1590878 h 3001760"/>
                  <a:gd name="connsiteX481-28791" fmla="*/ 365867 w 6006665"/>
                  <a:gd name="connsiteY481-28792" fmla="*/ 1558745 h 3001760"/>
                  <a:gd name="connsiteX482-28793" fmla="*/ 345415 w 6006665"/>
                  <a:gd name="connsiteY482-28794" fmla="*/ 1522386 h 3001760"/>
                  <a:gd name="connsiteX483-28795" fmla="*/ 365867 w 6006665"/>
                  <a:gd name="connsiteY483-28796" fmla="*/ 1490571 h 3001760"/>
                  <a:gd name="connsiteX484-28797" fmla="*/ 374560 w 6006665"/>
                  <a:gd name="connsiteY484-28798" fmla="*/ 1495570 h 3001760"/>
                  <a:gd name="connsiteX485-28799" fmla="*/ 377774 w 6006665"/>
                  <a:gd name="connsiteY485-28800" fmla="*/ 1490571 h 3001760"/>
                  <a:gd name="connsiteX486-28801" fmla="*/ 461933 w 6006665"/>
                  <a:gd name="connsiteY486-28802" fmla="*/ 1538963 h 3001760"/>
                  <a:gd name="connsiteX487-28803" fmla="*/ 484035 w 6006665"/>
                  <a:gd name="connsiteY487-28804" fmla="*/ 1522386 h 3001760"/>
                  <a:gd name="connsiteX488-28805" fmla="*/ 463583 w 6006665"/>
                  <a:gd name="connsiteY488-28806" fmla="*/ 1456484 h 3001760"/>
                  <a:gd name="connsiteX489-28807" fmla="*/ 549936 w 6006665"/>
                  <a:gd name="connsiteY489-28808" fmla="*/ 1370131 h 3001760"/>
                  <a:gd name="connsiteX490-28809" fmla="*/ 559742 w 6006665"/>
                  <a:gd name="connsiteY490-28810" fmla="*/ 1372232 h 3001760"/>
                  <a:gd name="connsiteX491-28811" fmla="*/ 561843 w 6006665"/>
                  <a:gd name="connsiteY491-28812" fmla="*/ 1370131 h 3001760"/>
                  <a:gd name="connsiteX492-28813" fmla="*/ 593658 w 6006665"/>
                  <a:gd name="connsiteY492-28814" fmla="*/ 1376948 h 3001760"/>
                  <a:gd name="connsiteX493-28815" fmla="*/ 620945 w 6006665"/>
                  <a:gd name="connsiteY493-28816" fmla="*/ 1400825 h 3001760"/>
                  <a:gd name="connsiteX494-28817" fmla="*/ 640835 w 6006665"/>
                  <a:gd name="connsiteY494-28818" fmla="*/ 1345134 h 3001760"/>
                  <a:gd name="connsiteX495-28819" fmla="*/ 609020 w 6006665"/>
                  <a:gd name="connsiteY495-28820" fmla="*/ 1290595 h 3001760"/>
                  <a:gd name="connsiteX496-28821" fmla="*/ 624928 w 6006665"/>
                  <a:gd name="connsiteY496-28822" fmla="*/ 1231511 h 3001760"/>
                  <a:gd name="connsiteX497-28823" fmla="*/ 597658 w 6006665"/>
                  <a:gd name="connsiteY497-28824" fmla="*/ 1172426 h 3001760"/>
                  <a:gd name="connsiteX498-28825" fmla="*/ 611562 w 6006665"/>
                  <a:gd name="connsiteY498-28826" fmla="*/ 1176752 h 3001760"/>
                  <a:gd name="connsiteX499-28827" fmla="*/ 609565 w 6006665"/>
                  <a:gd name="connsiteY499-28828" fmla="*/ 1172426 h 3001760"/>
                  <a:gd name="connsiteX500-28829" fmla="*/ 711826 w 6006665"/>
                  <a:gd name="connsiteY500-28830" fmla="*/ 1204241 h 3001760"/>
                  <a:gd name="connsiteX501-28831" fmla="*/ 732278 w 6006665"/>
                  <a:gd name="connsiteY501-28832" fmla="*/ 1258780 h 3001760"/>
                  <a:gd name="connsiteX502-28833" fmla="*/ 684556 w 6006665"/>
                  <a:gd name="connsiteY502-28834" fmla="*/ 1270142 h 3001760"/>
                  <a:gd name="connsiteX503-28835" fmla="*/ 684556 w 6006665"/>
                  <a:gd name="connsiteY503-28836" fmla="*/ 1322409 h 3001760"/>
                  <a:gd name="connsiteX504-28837" fmla="*/ 713309 w 6006665"/>
                  <a:gd name="connsiteY504-28838" fmla="*/ 1351162 h 3001760"/>
                  <a:gd name="connsiteX505-28839" fmla="*/ 763548 w 6006665"/>
                  <a:gd name="connsiteY505-28840" fmla="*/ 1333771 h 3001760"/>
                  <a:gd name="connsiteX506-28841" fmla="*/ 770365 w 6006665"/>
                  <a:gd name="connsiteY506-28842" fmla="*/ 1274687 h 3001760"/>
                  <a:gd name="connsiteX507-28843" fmla="*/ 845357 w 6006665"/>
                  <a:gd name="connsiteY507-28844" fmla="*/ 1226966 h 3001760"/>
                  <a:gd name="connsiteX508-28845" fmla="*/ 972614 w 6006665"/>
                  <a:gd name="connsiteY508-28846" fmla="*/ 1140612 h 3001760"/>
                  <a:gd name="connsiteX509-28847" fmla="*/ 982566 w 6006665"/>
                  <a:gd name="connsiteY509-28848" fmla="*/ 1141939 h 3001760"/>
                  <a:gd name="connsiteX510-28849" fmla="*/ 984521 w 6006665"/>
                  <a:gd name="connsiteY510-28850" fmla="*/ 1140612 h 3001760"/>
                  <a:gd name="connsiteX511-28851" fmla="*/ 1018608 w 6006665"/>
                  <a:gd name="connsiteY511-28852" fmla="*/ 1145157 h 3001760"/>
                  <a:gd name="connsiteX512-28853" fmla="*/ 979977 w 6006665"/>
                  <a:gd name="connsiteY512-28854" fmla="*/ 1208786 h 3001760"/>
                  <a:gd name="connsiteX513-28855" fmla="*/ 1012666 w 6006665"/>
                  <a:gd name="connsiteY513-28856" fmla="*/ 1213947 h 3001760"/>
                  <a:gd name="connsiteX514-28857" fmla="*/ 1038516 w 6006665"/>
                  <a:gd name="connsiteY514-28858" fmla="*/ 1183789 h 3001760"/>
                  <a:gd name="connsiteX515-28859" fmla="*/ 1050423 w 6006665"/>
                  <a:gd name="connsiteY515-28860" fmla="*/ 1183789 h 3001760"/>
                  <a:gd name="connsiteX516-28861" fmla="*/ 1108962 w 6006665"/>
                  <a:gd name="connsiteY516-28862" fmla="*/ 1183789 h 3001760"/>
                  <a:gd name="connsiteX517-28863" fmla="*/ 1161229 w 6006665"/>
                  <a:gd name="connsiteY517-28864" fmla="*/ 1140612 h 3001760"/>
                  <a:gd name="connsiteX518-28865" fmla="*/ 1165711 w 6006665"/>
                  <a:gd name="connsiteY518-28866" fmla="*/ 1146746 h 3001760"/>
                  <a:gd name="connsiteX519-28867" fmla="*/ 1173136 w 6006665"/>
                  <a:gd name="connsiteY519-28868" fmla="*/ 1140612 h 3001760"/>
                  <a:gd name="connsiteX520-28869" fmla="*/ 1210035 w 6006665"/>
                  <a:gd name="connsiteY520-28870" fmla="*/ 1191105 h 3001760"/>
                  <a:gd name="connsiteX521-28871" fmla="*/ 1247583 w 6006665"/>
                  <a:gd name="connsiteY521-28872" fmla="*/ 1133795 h 3001760"/>
                  <a:gd name="connsiteX522-28873" fmla="*/ 1211223 w 6006665"/>
                  <a:gd name="connsiteY522-28874" fmla="*/ 1074711 h 3001760"/>
                  <a:gd name="connsiteX523-28875" fmla="*/ 1227130 w 6006665"/>
                  <a:gd name="connsiteY523-28876" fmla="*/ 1038351 h 3001760"/>
                  <a:gd name="connsiteX524-28877" fmla="*/ 1237665 w 6006665"/>
                  <a:gd name="connsiteY524-28878" fmla="*/ 1041489 h 3001760"/>
                  <a:gd name="connsiteX525-28879" fmla="*/ 1239037 w 6006665"/>
                  <a:gd name="connsiteY525-28880" fmla="*/ 1038351 h 3001760"/>
                  <a:gd name="connsiteX526-28881" fmla="*/ 1345843 w 6006665"/>
                  <a:gd name="connsiteY526-28882" fmla="*/ 1070166 h 3001760"/>
                  <a:gd name="connsiteX527-28883" fmla="*/ 1400382 w 6006665"/>
                  <a:gd name="connsiteY527-28884" fmla="*/ 1101980 h 3001760"/>
                  <a:gd name="connsiteX528-28885" fmla="*/ 1519756 w 6006665"/>
                  <a:gd name="connsiteY528-28886" fmla="*/ 1208564 h 3001760"/>
                  <a:gd name="connsiteX529-28887" fmla="*/ 1543003 w 6006665"/>
                  <a:gd name="connsiteY529-28888" fmla="*/ 1167882 h 3001760"/>
                  <a:gd name="connsiteX530-28889" fmla="*/ 1506643 w 6006665"/>
                  <a:gd name="connsiteY530-28890" fmla="*/ 1113342 h 3001760"/>
                  <a:gd name="connsiteX531-28891" fmla="*/ 1506643 w 6006665"/>
                  <a:gd name="connsiteY531-28892" fmla="*/ 1090618 h 3001760"/>
                  <a:gd name="connsiteX532-28893" fmla="*/ 1463467 w 6006665"/>
                  <a:gd name="connsiteY532-28894" fmla="*/ 1081528 h 3001760"/>
                  <a:gd name="connsiteX533-28895" fmla="*/ 1472556 w 6006665"/>
                  <a:gd name="connsiteY533-28896" fmla="*/ 1031534 h 3001760"/>
                  <a:gd name="connsiteX534-28897" fmla="*/ 1452104 w 6006665"/>
                  <a:gd name="connsiteY534-28898" fmla="*/ 945180 h 3001760"/>
                  <a:gd name="connsiteX535-28899" fmla="*/ 1452104 w 6006665"/>
                  <a:gd name="connsiteY535-28900" fmla="*/ 908821 h 3001760"/>
                  <a:gd name="connsiteX536-28901" fmla="*/ 1522551 w 6006665"/>
                  <a:gd name="connsiteY536-28902" fmla="*/ 806560 h 3001760"/>
                  <a:gd name="connsiteX537-28903" fmla="*/ 1543003 w 6006665"/>
                  <a:gd name="connsiteY537-28904" fmla="*/ 692937 h 3001760"/>
                  <a:gd name="connsiteX538-28905" fmla="*/ 1570272 w 6006665"/>
                  <a:gd name="connsiteY538-28906" fmla="*/ 672484 h 3001760"/>
                  <a:gd name="connsiteX539-28907" fmla="*/ 1578688 w 6006665"/>
                  <a:gd name="connsiteY539-28908" fmla="*/ 675103 h 3001760"/>
                  <a:gd name="connsiteX540-28909" fmla="*/ 1582179 w 6006665"/>
                  <a:gd name="connsiteY540-28910" fmla="*/ 672484 h 3001760"/>
                  <a:gd name="connsiteX541-28911" fmla="*/ 1684440 w 6006665"/>
                  <a:gd name="connsiteY541-28912" fmla="*/ 704299 h 3001760"/>
                  <a:gd name="connsiteX542-28913" fmla="*/ 1688985 w 6006665"/>
                  <a:gd name="connsiteY542-28914" fmla="*/ 774745 h 3001760"/>
                  <a:gd name="connsiteX543-28915" fmla="*/ 1652625 w 6006665"/>
                  <a:gd name="connsiteY543-28916" fmla="*/ 865644 h 3001760"/>
                  <a:gd name="connsiteX544-28917" fmla="*/ 1679895 w 6006665"/>
                  <a:gd name="connsiteY544-28918" fmla="*/ 904276 h 3001760"/>
                  <a:gd name="connsiteX545-28919" fmla="*/ 1688985 w 6006665"/>
                  <a:gd name="connsiteY545-28920" fmla="*/ 979267 h 3001760"/>
                  <a:gd name="connsiteX546-28921" fmla="*/ 1679895 w 6006665"/>
                  <a:gd name="connsiteY546-28922" fmla="*/ 1124705 h 3001760"/>
                  <a:gd name="connsiteX547-28923" fmla="*/ 1723072 w 6006665"/>
                  <a:gd name="connsiteY547-28924" fmla="*/ 1188334 h 3001760"/>
                  <a:gd name="connsiteX548-28925" fmla="*/ 1704892 w 6006665"/>
                  <a:gd name="connsiteY548-28926" fmla="*/ 1251963 h 3001760"/>
                  <a:gd name="connsiteX549-28927" fmla="*/ 1636718 w 6006665"/>
                  <a:gd name="connsiteY549-28928" fmla="*/ 1388311 h 3001760"/>
                  <a:gd name="connsiteX550-28929" fmla="*/ 1662494 w 6006665"/>
                  <a:gd name="connsiteY550-28930" fmla="*/ 1394755 h 3001760"/>
                  <a:gd name="connsiteX551-28931" fmla="*/ 1677078 w 6006665"/>
                  <a:gd name="connsiteY551-28932" fmla="*/ 1365586 h 3001760"/>
                  <a:gd name="connsiteX552-28933" fmla="*/ 1720255 w 6006665"/>
                  <a:gd name="connsiteY552-28934" fmla="*/ 1345134 h 3001760"/>
                  <a:gd name="connsiteX553-28935" fmla="*/ 1731617 w 6006665"/>
                  <a:gd name="connsiteY553-28936" fmla="*/ 1295140 h 3001760"/>
                  <a:gd name="connsiteX554-28937" fmla="*/ 1758887 w 6006665"/>
                  <a:gd name="connsiteY554-28938" fmla="*/ 1251963 h 3001760"/>
                  <a:gd name="connsiteX555-28939" fmla="*/ 1736162 w 6006665"/>
                  <a:gd name="connsiteY555-28940" fmla="*/ 1192879 h 3001760"/>
                  <a:gd name="connsiteX556-28941" fmla="*/ 1758887 w 6006665"/>
                  <a:gd name="connsiteY556-28942" fmla="*/ 1129250 h 3001760"/>
                  <a:gd name="connsiteX557-28943" fmla="*/ 1715710 w 6006665"/>
                  <a:gd name="connsiteY557-28944" fmla="*/ 1117887 h 3001760"/>
                  <a:gd name="connsiteX558-28945" fmla="*/ 1704347 w 6006665"/>
                  <a:gd name="connsiteY558-28946" fmla="*/ 1065621 h 3001760"/>
                  <a:gd name="connsiteX559-28947" fmla="*/ 1736162 w 6006665"/>
                  <a:gd name="connsiteY559-28948" fmla="*/ 956542 h 3001760"/>
                  <a:gd name="connsiteX560-28949" fmla="*/ 1688440 w 6006665"/>
                  <a:gd name="connsiteY560-28950" fmla="*/ 861099 h 3001760"/>
                  <a:gd name="connsiteX561-28951" fmla="*/ 1752069 w 6006665"/>
                  <a:gd name="connsiteY561-28952" fmla="*/ 783835 h 3001760"/>
                  <a:gd name="connsiteX562-28953" fmla="*/ 1747524 w 6006665"/>
                  <a:gd name="connsiteY562-28954" fmla="*/ 699754 h 3001760"/>
                  <a:gd name="connsiteX563-28955" fmla="*/ 1763431 w 6006665"/>
                  <a:gd name="connsiteY563-28956" fmla="*/ 692937 h 3001760"/>
                  <a:gd name="connsiteX564-28957" fmla="*/ 1764877 w 6006665"/>
                  <a:gd name="connsiteY564-28958" fmla="*/ 697420 h 3001760"/>
                  <a:gd name="connsiteX565-28959" fmla="*/ 1775339 w 6006665"/>
                  <a:gd name="connsiteY565-28960" fmla="*/ 692937 h 3001760"/>
                  <a:gd name="connsiteX566-28961" fmla="*/ 1798063 w 6006665"/>
                  <a:gd name="connsiteY566-28962" fmla="*/ 763383 h 3001760"/>
                  <a:gd name="connsiteX567-28963" fmla="*/ 1791454 w 6006665"/>
                  <a:gd name="connsiteY567-28964" fmla="*/ 810594 h 3001760"/>
                  <a:gd name="connsiteX568-28965" fmla="*/ 1854330 w 6006665"/>
                  <a:gd name="connsiteY568-28966" fmla="*/ 767928 h 3001760"/>
                  <a:gd name="connsiteX569-28967" fmla="*/ 1931594 w 6006665"/>
                  <a:gd name="connsiteY569-28968" fmla="*/ 758838 h 3001760"/>
                  <a:gd name="connsiteX570-28969" fmla="*/ 1932772 w 6006665"/>
                  <a:gd name="connsiteY570-28970" fmla="*/ 760100 h 3001760"/>
                  <a:gd name="connsiteX571-28971" fmla="*/ 1943501 w 6006665"/>
                  <a:gd name="connsiteY571-28972" fmla="*/ 758838 h 3001760"/>
                  <a:gd name="connsiteX572-28973" fmla="*/ 1988608 w 6006665"/>
                  <a:gd name="connsiteY572-28974" fmla="*/ 807167 h 3001760"/>
                  <a:gd name="connsiteX573-28975" fmla="*/ 1963408 w 6006665"/>
                  <a:gd name="connsiteY573-28976" fmla="*/ 731568 h 3001760"/>
                  <a:gd name="connsiteX574-28977" fmla="*/ 1963408 w 6006665"/>
                  <a:gd name="connsiteY574-28978" fmla="*/ 590676 h 3001760"/>
                  <a:gd name="connsiteX575-28979" fmla="*/ 2027037 w 6006665"/>
                  <a:gd name="connsiteY575-28980" fmla="*/ 570224 h 3001760"/>
                  <a:gd name="connsiteX576-28981" fmla="*/ 2037269 w 6006665"/>
                  <a:gd name="connsiteY576-28982" fmla="*/ 570762 h 3001760"/>
                  <a:gd name="connsiteX577-28983" fmla="*/ 2038944 w 6006665"/>
                  <a:gd name="connsiteY577-28984" fmla="*/ 570224 h 3001760"/>
                  <a:gd name="connsiteX578-28985" fmla="*/ 2115414 w 6006665"/>
                  <a:gd name="connsiteY578-28986" fmla="*/ 574248 h 3001760"/>
                  <a:gd name="connsiteX579-28987" fmla="*/ 2192927 w 6006665"/>
                  <a:gd name="connsiteY579-28988" fmla="*/ 554316 h 3001760"/>
                  <a:gd name="connsiteX580-28989" fmla="*/ 2167930 w 6006665"/>
                  <a:gd name="connsiteY580-28990" fmla="*/ 488415 h 3001760"/>
                  <a:gd name="connsiteX581-28991" fmla="*/ 2204289 w 6006665"/>
                  <a:gd name="connsiteY581-28992" fmla="*/ 397516 h 3001760"/>
                  <a:gd name="connsiteX582-28993" fmla="*/ 2247466 w 6006665"/>
                  <a:gd name="connsiteY582-28994" fmla="*/ 392971 h 3001760"/>
                  <a:gd name="connsiteX583-28995" fmla="*/ 2317913 w 6006665"/>
                  <a:gd name="connsiteY583-28996" fmla="*/ 317980 h 3001760"/>
                  <a:gd name="connsiteX584-28997" fmla="*/ 2420183 w 6006665"/>
                  <a:gd name="connsiteY584-28998" fmla="*/ 299800 h 3001760"/>
                  <a:gd name="connsiteX585-28999" fmla="*/ 2429263 w 6006665"/>
                  <a:gd name="connsiteY585-29000" fmla="*/ 258896 h 3001760"/>
                  <a:gd name="connsiteX586-29001" fmla="*/ 2526979 w 6006665"/>
                  <a:gd name="connsiteY586-29002" fmla="*/ 247534 h 3001760"/>
                  <a:gd name="connsiteX587-29003" fmla="*/ 2528058 w 6006665"/>
                  <a:gd name="connsiteY587-29004" fmla="*/ 248793 h 3001760"/>
                  <a:gd name="connsiteX588-29005" fmla="*/ 2538886 w 6006665"/>
                  <a:gd name="connsiteY588-29006" fmla="*/ 247534 h 3001760"/>
                  <a:gd name="connsiteX589-29007" fmla="*/ 2560820 w 6006665"/>
                  <a:gd name="connsiteY589-29008" fmla="*/ 273123 h 3001760"/>
                  <a:gd name="connsiteX590-29009" fmla="*/ 2640602 w 6006665"/>
                  <a:gd name="connsiteY590-29010" fmla="*/ 197539 h 3001760"/>
                  <a:gd name="connsiteX591-29011" fmla="*/ 2652509 w 6006665"/>
                  <a:gd name="connsiteY591-29012" fmla="*/ 197539 h 3001760"/>
                  <a:gd name="connsiteX592-29013" fmla="*/ 2704231 w 6006665"/>
                  <a:gd name="connsiteY592-29014" fmla="*/ 197539 h 3001760"/>
                  <a:gd name="connsiteX0-29015" fmla="*/ 1791129 w 6006665"/>
                  <a:gd name="connsiteY0-29016" fmla="*/ 765356 h 2954204"/>
                  <a:gd name="connsiteX1-29017" fmla="*/ 1782156 w 6006665"/>
                  <a:gd name="connsiteY1-29018" fmla="*/ 829450 h 2954204"/>
                  <a:gd name="connsiteX2-29019" fmla="*/ 1809554 w 6006665"/>
                  <a:gd name="connsiteY2-29020" fmla="*/ 843149 h 2954204"/>
                  <a:gd name="connsiteX3-29021" fmla="*/ 1791129 w 6006665"/>
                  <a:gd name="connsiteY3-29022" fmla="*/ 765356 h 2954204"/>
                  <a:gd name="connsiteX4-29023" fmla="*/ 2704231 w 6006665"/>
                  <a:gd name="connsiteY4-29024" fmla="*/ 149983 h 2954204"/>
                  <a:gd name="connsiteX5-29025" fmla="*/ 2916115 w 6006665"/>
                  <a:gd name="connsiteY5-29026" fmla="*/ 1 h 2954204"/>
                  <a:gd name="connsiteX6-29027" fmla="*/ 2861576 w 6006665"/>
                  <a:gd name="connsiteY6-29028" fmla="*/ 38633 h 2954204"/>
                  <a:gd name="connsiteX7-29029" fmla="*/ 2947929 w 6006665"/>
                  <a:gd name="connsiteY7-29030" fmla="*/ 65902 h 2954204"/>
                  <a:gd name="connsiteX8-29031" fmla="*/ 2957621 w 6006665"/>
                  <a:gd name="connsiteY8-29032" fmla="*/ 133740 h 2954204"/>
                  <a:gd name="connsiteX9-29033" fmla="*/ 2979199 w 6006665"/>
                  <a:gd name="connsiteY9-29034" fmla="*/ 109079 h 2954204"/>
                  <a:gd name="connsiteX10-29035" fmla="*/ 2991106 w 6006665"/>
                  <a:gd name="connsiteY10-29036" fmla="*/ 109079 h 2954204"/>
                  <a:gd name="connsiteX11-29037" fmla="*/ 3086005 w 6006665"/>
                  <a:gd name="connsiteY11-29038" fmla="*/ 109079 h 2954204"/>
                  <a:gd name="connsiteX12-29039" fmla="*/ 3097912 w 6006665"/>
                  <a:gd name="connsiteY12-29040" fmla="*/ 109079 h 2954204"/>
                  <a:gd name="connsiteX13-29041" fmla="*/ 3179721 w 6006665"/>
                  <a:gd name="connsiteY13-29042" fmla="*/ 184070 h 2954204"/>
                  <a:gd name="connsiteX14-29043" fmla="*/ 3211535 w 6006665"/>
                  <a:gd name="connsiteY14-29044" fmla="*/ 243154 h 2954204"/>
                  <a:gd name="connsiteX15-29045" fmla="*/ 3200173 w 6006665"/>
                  <a:gd name="connsiteY15-29046" fmla="*/ 318146 h 2954204"/>
                  <a:gd name="connsiteX16-29047" fmla="*/ 3161541 w 6006665"/>
                  <a:gd name="connsiteY16-29048" fmla="*/ 361323 h 2954204"/>
                  <a:gd name="connsiteX17-29049" fmla="*/ 3066097 w 6006665"/>
                  <a:gd name="connsiteY17-29050" fmla="*/ 436314 h 2954204"/>
                  <a:gd name="connsiteX18-29051" fmla="*/ 3034283 w 6006665"/>
                  <a:gd name="connsiteY18-29052" fmla="*/ 479491 h 2954204"/>
                  <a:gd name="connsiteX19-29053" fmla="*/ 3082005 w 6006665"/>
                  <a:gd name="connsiteY19-29054" fmla="*/ 495398 h 2954204"/>
                  <a:gd name="connsiteX20-29055" fmla="*/ 3129459 w 6006665"/>
                  <a:gd name="connsiteY20-29056" fmla="*/ 523079 h 2954204"/>
                  <a:gd name="connsiteX21-29057" fmla="*/ 3156451 w 6006665"/>
                  <a:gd name="connsiteY21-29058" fmla="*/ 499943 h 2954204"/>
                  <a:gd name="connsiteX22-29059" fmla="*/ 3158460 w 6006665"/>
                  <a:gd name="connsiteY22-29060" fmla="*/ 508427 h 2954204"/>
                  <a:gd name="connsiteX23-29061" fmla="*/ 3168359 w 6006665"/>
                  <a:gd name="connsiteY23-29062" fmla="*/ 499943 h 2954204"/>
                  <a:gd name="connsiteX24-29063" fmla="*/ 3184984 w 6006665"/>
                  <a:gd name="connsiteY24-29064" fmla="*/ 570136 h 2954204"/>
                  <a:gd name="connsiteX25-29065" fmla="*/ 3192811 w 6006665"/>
                  <a:gd name="connsiteY25-29066" fmla="*/ 554482 h 2954204"/>
                  <a:gd name="connsiteX26-29067" fmla="*/ 3251895 w 6006665"/>
                  <a:gd name="connsiteY26-29068" fmla="*/ 534030 h 2954204"/>
                  <a:gd name="connsiteX27-29069" fmla="*/ 3259833 w 6006665"/>
                  <a:gd name="connsiteY27-29070" fmla="*/ 535404 h 2954204"/>
                  <a:gd name="connsiteX28-29071" fmla="*/ 3263802 w 6006665"/>
                  <a:gd name="connsiteY28-29072" fmla="*/ 534030 h 2954204"/>
                  <a:gd name="connsiteX29-29073" fmla="*/ 3381970 w 6006665"/>
                  <a:gd name="connsiteY29-29074" fmla="*/ 554482 h 2954204"/>
                  <a:gd name="connsiteX30-29075" fmla="*/ 3388787 w 6006665"/>
                  <a:gd name="connsiteY30-29076" fmla="*/ 613566 h 2954204"/>
                  <a:gd name="connsiteX31-29077" fmla="*/ 3531529 w 6006665"/>
                  <a:gd name="connsiteY31-29078" fmla="*/ 634557 h 2954204"/>
                  <a:gd name="connsiteX32-29079" fmla="*/ 3538225 w 6006665"/>
                  <a:gd name="connsiteY32-29080" fmla="*/ 538575 h 2954204"/>
                  <a:gd name="connsiteX33-29081" fmla="*/ 3549910 w 6006665"/>
                  <a:gd name="connsiteY33-29082" fmla="*/ 541762 h 2954204"/>
                  <a:gd name="connsiteX34-29083" fmla="*/ 3550132 w 6006665"/>
                  <a:gd name="connsiteY34-29084" fmla="*/ 538575 h 2954204"/>
                  <a:gd name="connsiteX35-29085" fmla="*/ 3625123 w 6006665"/>
                  <a:gd name="connsiteY35-29086" fmla="*/ 559027 h 2954204"/>
                  <a:gd name="connsiteX36-29087" fmla="*/ 3672301 w 6006665"/>
                  <a:gd name="connsiteY36-29088" fmla="*/ 559027 h 2954204"/>
                  <a:gd name="connsiteX37-29089" fmla="*/ 3684207 w 6006665"/>
                  <a:gd name="connsiteY37-29090" fmla="*/ 559027 h 2954204"/>
                  <a:gd name="connsiteX38-29091" fmla="*/ 3743291 w 6006665"/>
                  <a:gd name="connsiteY38-29092" fmla="*/ 624928 h 2954204"/>
                  <a:gd name="connsiteX39-29093" fmla="*/ 3759199 w 6006665"/>
                  <a:gd name="connsiteY39-29094" fmla="*/ 704465 h 2954204"/>
                  <a:gd name="connsiteX40-29095" fmla="*/ 3738747 w 6006665"/>
                  <a:gd name="connsiteY40-29096" fmla="*/ 754459 h 2954204"/>
                  <a:gd name="connsiteX41-29097" fmla="*/ 3786469 w 6006665"/>
                  <a:gd name="connsiteY41-29098" fmla="*/ 845357 h 2954204"/>
                  <a:gd name="connsiteX42-29099" fmla="*/ 3835603 w 6006665"/>
                  <a:gd name="connsiteY42-29100" fmla="*/ 881263 h 2954204"/>
                  <a:gd name="connsiteX43-29101" fmla="*/ 3865460 w 6006665"/>
                  <a:gd name="connsiteY43-29102" fmla="*/ 770366 h 2954204"/>
                  <a:gd name="connsiteX44-29103" fmla="*/ 3875077 w 6006665"/>
                  <a:gd name="connsiteY44-29104" fmla="*/ 778873 h 2954204"/>
                  <a:gd name="connsiteX45-29105" fmla="*/ 3877367 w 6006665"/>
                  <a:gd name="connsiteY45-29106" fmla="*/ 770366 h 2954204"/>
                  <a:gd name="connsiteX46-29107" fmla="*/ 3932151 w 6006665"/>
                  <a:gd name="connsiteY46-29108" fmla="*/ 818829 h 2954204"/>
                  <a:gd name="connsiteX47-29109" fmla="*/ 3988173 w 6006665"/>
                  <a:gd name="connsiteY47-29110" fmla="*/ 790818 h 2954204"/>
                  <a:gd name="connsiteX48-29111" fmla="*/ 3993852 w 6006665"/>
                  <a:gd name="connsiteY48-29112" fmla="*/ 793933 h 2954204"/>
                  <a:gd name="connsiteX49-29113" fmla="*/ 4000080 w 6006665"/>
                  <a:gd name="connsiteY49-29114" fmla="*/ 790818 h 2954204"/>
                  <a:gd name="connsiteX50-29115" fmla="*/ 4062426 w 6006665"/>
                  <a:gd name="connsiteY50-29116" fmla="*/ 825008 h 2954204"/>
                  <a:gd name="connsiteX51-29117" fmla="*/ 4085889 w 6006665"/>
                  <a:gd name="connsiteY51-29118" fmla="*/ 797636 h 2954204"/>
                  <a:gd name="connsiteX52-29119" fmla="*/ 4095563 w 6006665"/>
                  <a:gd name="connsiteY52-29120" fmla="*/ 800240 h 2954204"/>
                  <a:gd name="connsiteX53-29121" fmla="*/ 4097796 w 6006665"/>
                  <a:gd name="connsiteY53-29122" fmla="*/ 797636 h 2954204"/>
                  <a:gd name="connsiteX54-29123" fmla="*/ 4144150 w 6006665"/>
                  <a:gd name="connsiteY54-29124" fmla="*/ 810116 h 2954204"/>
                  <a:gd name="connsiteX55-29125" fmla="*/ 4117703 w 6006665"/>
                  <a:gd name="connsiteY55-29126" fmla="*/ 699920 h 2954204"/>
                  <a:gd name="connsiteX56-29127" fmla="*/ 4165425 w 6006665"/>
                  <a:gd name="connsiteY56-29128" fmla="*/ 645381 h 2954204"/>
                  <a:gd name="connsiteX57-29129" fmla="*/ 4175231 w 6006665"/>
                  <a:gd name="connsiteY57-29130" fmla="*/ 647782 h 2954204"/>
                  <a:gd name="connsiteX58-29131" fmla="*/ 4177332 w 6006665"/>
                  <a:gd name="connsiteY58-29132" fmla="*/ 645381 h 2954204"/>
                  <a:gd name="connsiteX59-29133" fmla="*/ 4511384 w 6006665"/>
                  <a:gd name="connsiteY59-29134" fmla="*/ 727189 h 2954204"/>
                  <a:gd name="connsiteX60-29135" fmla="*/ 4543199 w 6006665"/>
                  <a:gd name="connsiteY60-29136" fmla="*/ 797636 h 2954204"/>
                  <a:gd name="connsiteX61-29137" fmla="*/ 4639242 w 6006665"/>
                  <a:gd name="connsiteY61-29138" fmla="*/ 880278 h 2954204"/>
                  <a:gd name="connsiteX62-29139" fmla="*/ 4774445 w 6006665"/>
                  <a:gd name="connsiteY62-29140" fmla="*/ 861265 h 2954204"/>
                  <a:gd name="connsiteX63-29141" fmla="*/ 4778496 w 6006665"/>
                  <a:gd name="connsiteY63-29142" fmla="*/ 862369 h 2954204"/>
                  <a:gd name="connsiteX64-29143" fmla="*/ 4786352 w 6006665"/>
                  <a:gd name="connsiteY64-29144" fmla="*/ 861265 h 2954204"/>
                  <a:gd name="connsiteX65-29145" fmla="*/ 4861343 w 6006665"/>
                  <a:gd name="connsiteY65-29146" fmla="*/ 881717 h 2954204"/>
                  <a:gd name="connsiteX66-29147" fmla="*/ 4893158 w 6006665"/>
                  <a:gd name="connsiteY66-29148" fmla="*/ 924894 h 2954204"/>
                  <a:gd name="connsiteX67-29149" fmla="*/ 4888613 w 6006665"/>
                  <a:gd name="connsiteY67-29150" fmla="*/ 1006702 h 2954204"/>
                  <a:gd name="connsiteX68-29151" fmla="*/ 4927677 w 6006665"/>
                  <a:gd name="connsiteY68-29152" fmla="*/ 1031374 h 2954204"/>
                  <a:gd name="connsiteX69-29153" fmla="*/ 4967605 w 6006665"/>
                  <a:gd name="connsiteY69-29154" fmla="*/ 1018065 h 2954204"/>
                  <a:gd name="connsiteX70-29155" fmla="*/ 5038051 w 6006665"/>
                  <a:gd name="connsiteY70-29156" fmla="*/ 1011247 h 2954204"/>
                  <a:gd name="connsiteX71-29157" fmla="*/ 5040730 w 6006665"/>
                  <a:gd name="connsiteY71-29158" fmla="*/ 1012140 h 2954204"/>
                  <a:gd name="connsiteX72-29159" fmla="*/ 5049958 w 6006665"/>
                  <a:gd name="connsiteY72-29160" fmla="*/ 1011247 h 2954204"/>
                  <a:gd name="connsiteX73-29161" fmla="*/ 5114249 w 6006665"/>
                  <a:gd name="connsiteY73-29162" fmla="*/ 1032678 h 2954204"/>
                  <a:gd name="connsiteX74-29163" fmla="*/ 5176671 w 6006665"/>
                  <a:gd name="connsiteY74-29164" fmla="*/ 1022610 h 2954204"/>
                  <a:gd name="connsiteX75-29165" fmla="*/ 5177801 w 6006665"/>
                  <a:gd name="connsiteY75-29166" fmla="*/ 1024348 h 2954204"/>
                  <a:gd name="connsiteX76-29167" fmla="*/ 5188578 w 6006665"/>
                  <a:gd name="connsiteY76-29168" fmla="*/ 1022610 h 2954204"/>
                  <a:gd name="connsiteX77-29169" fmla="*/ 5243719 w 6006665"/>
                  <a:gd name="connsiteY77-29170" fmla="*/ 1107441 h 2954204"/>
                  <a:gd name="connsiteX78-29171" fmla="*/ 5283477 w 6006665"/>
                  <a:gd name="connsiteY78-29172" fmla="*/ 1077149 h 2954204"/>
                  <a:gd name="connsiteX79-29173" fmla="*/ 5258480 w 6006665"/>
                  <a:gd name="connsiteY79-29174" fmla="*/ 1011247 h 2954204"/>
                  <a:gd name="connsiteX80-29175" fmla="*/ 5267570 w 6006665"/>
                  <a:gd name="connsiteY80-29176" fmla="*/ 963526 h 2954204"/>
                  <a:gd name="connsiteX81-29177" fmla="*/ 5278896 w 6006665"/>
                  <a:gd name="connsiteY81-29178" fmla="*/ 966575 h 2954204"/>
                  <a:gd name="connsiteX82-29179" fmla="*/ 5279477 w 6006665"/>
                  <a:gd name="connsiteY82-29180" fmla="*/ 963526 h 2954204"/>
                  <a:gd name="connsiteX83-29181" fmla="*/ 5395510 w 6006665"/>
                  <a:gd name="connsiteY83-29182" fmla="*/ 994765 h 2954204"/>
                  <a:gd name="connsiteX84-29183" fmla="*/ 5463001 w 6006665"/>
                  <a:gd name="connsiteY84-29184" fmla="*/ 990795 h 2954204"/>
                  <a:gd name="connsiteX85-29185" fmla="*/ 5464386 w 6006665"/>
                  <a:gd name="connsiteY85-29186" fmla="*/ 991414 h 2954204"/>
                  <a:gd name="connsiteX86-29187" fmla="*/ 5474909 w 6006665"/>
                  <a:gd name="connsiteY86-29188" fmla="*/ 990795 h 2954204"/>
                  <a:gd name="connsiteX87-29189" fmla="*/ 5581715 w 6006665"/>
                  <a:gd name="connsiteY87-29190" fmla="*/ 1038517 h 2954204"/>
                  <a:gd name="connsiteX88-29191" fmla="*/ 5633981 w 6006665"/>
                  <a:gd name="connsiteY88-29192" fmla="*/ 1081694 h 2954204"/>
                  <a:gd name="connsiteX89-29193" fmla="*/ 5720335 w 6006665"/>
                  <a:gd name="connsiteY89-29194" fmla="*/ 1161230 h 2954204"/>
                  <a:gd name="connsiteX90-29195" fmla="*/ 5822595 w 6006665"/>
                  <a:gd name="connsiteY90-29196" fmla="*/ 1258946 h 2954204"/>
                  <a:gd name="connsiteX91-29197" fmla="*/ 5818051 w 6006665"/>
                  <a:gd name="connsiteY91-29198" fmla="*/ 1313485 h 2954204"/>
                  <a:gd name="connsiteX92-29199" fmla="*/ 5825679 w 6006665"/>
                  <a:gd name="connsiteY92-29200" fmla="*/ 1321113 h 2954204"/>
                  <a:gd name="connsiteX93-29201" fmla="*/ 5822051 w 6006665"/>
                  <a:gd name="connsiteY93-29202" fmla="*/ 1270308 h 2954204"/>
                  <a:gd name="connsiteX94-29203" fmla="*/ 5834092 w 6006665"/>
                  <a:gd name="connsiteY94-29204" fmla="*/ 1272181 h 2954204"/>
                  <a:gd name="connsiteX95-29205" fmla="*/ 5833958 w 6006665"/>
                  <a:gd name="connsiteY95-29206" fmla="*/ 1270308 h 2954204"/>
                  <a:gd name="connsiteX96-29207" fmla="*/ 5936219 w 6006665"/>
                  <a:gd name="connsiteY96-29208" fmla="*/ 1286215 h 2954204"/>
                  <a:gd name="connsiteX97-29209" fmla="*/ 6006665 w 6006665"/>
                  <a:gd name="connsiteY97-29210" fmla="*/ 1365752 h 2954204"/>
                  <a:gd name="connsiteX98-29211" fmla="*/ 5968033 w 6006665"/>
                  <a:gd name="connsiteY98-29212" fmla="*/ 1404384 h 2954204"/>
                  <a:gd name="connsiteX99-29213" fmla="*/ 5908949 w 6006665"/>
                  <a:gd name="connsiteY99-29214" fmla="*/ 1415746 h 2954204"/>
                  <a:gd name="connsiteX100-29215" fmla="*/ 5908949 w 6006665"/>
                  <a:gd name="connsiteY100-29216" fmla="*/ 1502100 h 2954204"/>
                  <a:gd name="connsiteX101-29217" fmla="*/ 5893042 w 6006665"/>
                  <a:gd name="connsiteY101-29218" fmla="*/ 1518007 h 2954204"/>
                  <a:gd name="connsiteX102-29219" fmla="*/ 5881135 w 6006665"/>
                  <a:gd name="connsiteY102-29220" fmla="*/ 1518007 h 2954204"/>
                  <a:gd name="connsiteX103-29221" fmla="*/ 5861227 w 6006665"/>
                  <a:gd name="connsiteY103-29222" fmla="*/ 1518007 h 2954204"/>
                  <a:gd name="connsiteX104-29223" fmla="*/ 5849321 w 6006665"/>
                  <a:gd name="connsiteY104-29224" fmla="*/ 1518007 h 2954204"/>
                  <a:gd name="connsiteX105-29225" fmla="*/ 5817506 w 6006665"/>
                  <a:gd name="connsiteY105-29226" fmla="*/ 1483920 h 2954204"/>
                  <a:gd name="connsiteX106-29227" fmla="*/ 5767511 w 6006665"/>
                  <a:gd name="connsiteY106-29228" fmla="*/ 1458923 h 2954204"/>
                  <a:gd name="connsiteX107-29229" fmla="*/ 5762967 w 6006665"/>
                  <a:gd name="connsiteY107-29230" fmla="*/ 1424836 h 2954204"/>
                  <a:gd name="connsiteX108-29231" fmla="*/ 5729132 w 6006665"/>
                  <a:gd name="connsiteY108-29232" fmla="*/ 1410904 h 2954204"/>
                  <a:gd name="connsiteX109-29233" fmla="*/ 5695337 w 6006665"/>
                  <a:gd name="connsiteY109-29234" fmla="*/ 1420291 h 2954204"/>
                  <a:gd name="connsiteX110-29235" fmla="*/ 5693366 w 6006665"/>
                  <a:gd name="connsiteY110-29236" fmla="*/ 1417531 h 2954204"/>
                  <a:gd name="connsiteX111-29237" fmla="*/ 5683431 w 6006665"/>
                  <a:gd name="connsiteY111-29238" fmla="*/ 1420291 h 2954204"/>
                  <a:gd name="connsiteX112-29239" fmla="*/ 5660706 w 6006665"/>
                  <a:gd name="connsiteY112-29240" fmla="*/ 1388476 h 2954204"/>
                  <a:gd name="connsiteX113-29241" fmla="*/ 5669644 w 6006665"/>
                  <a:gd name="connsiteY113-29242" fmla="*/ 1363451 h 2954204"/>
                  <a:gd name="connsiteX114-29243" fmla="*/ 5640799 w 6006665"/>
                  <a:gd name="connsiteY114-29244" fmla="*/ 1377114 h 2954204"/>
                  <a:gd name="connsiteX115-29245" fmla="*/ 5656705 w 6006665"/>
                  <a:gd name="connsiteY115-29246" fmla="*/ 1420291 h 2954204"/>
                  <a:gd name="connsiteX116-29247" fmla="*/ 5633981 w 6006665"/>
                  <a:gd name="connsiteY116-29248" fmla="*/ 1458923 h 2954204"/>
                  <a:gd name="connsiteX117-29249" fmla="*/ 5586259 w 6006665"/>
                  <a:gd name="connsiteY117-29250" fmla="*/ 1495282 h 2954204"/>
                  <a:gd name="connsiteX118-29251" fmla="*/ 5575676 w 6006665"/>
                  <a:gd name="connsiteY118-29252" fmla="*/ 1494274 h 2954204"/>
                  <a:gd name="connsiteX119-29253" fmla="*/ 5574353 w 6006665"/>
                  <a:gd name="connsiteY119-29254" fmla="*/ 1495282 h 2954204"/>
                  <a:gd name="connsiteX120-29255" fmla="*/ 5539436 w 6006665"/>
                  <a:gd name="connsiteY120-29256" fmla="*/ 1491957 h 2954204"/>
                  <a:gd name="connsiteX121-29257" fmla="*/ 5570352 w 6006665"/>
                  <a:gd name="connsiteY121-29258" fmla="*/ 1533914 h 2954204"/>
                  <a:gd name="connsiteX122-29259" fmla="*/ 5593077 w 6006665"/>
                  <a:gd name="connsiteY122-29260" fmla="*/ 1597543 h 2954204"/>
                  <a:gd name="connsiteX123-29261" fmla="*/ 5608984 w 6006665"/>
                  <a:gd name="connsiteY123-29262" fmla="*/ 1624813 h 2954204"/>
                  <a:gd name="connsiteX124-29263" fmla="*/ 5613529 w 6006665"/>
                  <a:gd name="connsiteY124-29264" fmla="*/ 1656627 h 2954204"/>
                  <a:gd name="connsiteX125-29265" fmla="*/ 5608984 w 6006665"/>
                  <a:gd name="connsiteY125-29266" fmla="*/ 1679352 h 2954204"/>
                  <a:gd name="connsiteX126-29267" fmla="*/ 5597799 w 6006665"/>
                  <a:gd name="connsiteY126-29268" fmla="*/ 1675743 h 2954204"/>
                  <a:gd name="connsiteX127-29269" fmla="*/ 5597077 w 6006665"/>
                  <a:gd name="connsiteY127-29270" fmla="*/ 1679352 h 2954204"/>
                  <a:gd name="connsiteX128-29271" fmla="*/ 5534271 w 6006665"/>
                  <a:gd name="connsiteY128-29272" fmla="*/ 1659092 h 2954204"/>
                  <a:gd name="connsiteX129-29273" fmla="*/ 5436277 w 6006665"/>
                  <a:gd name="connsiteY129-29274" fmla="*/ 1715711 h 2954204"/>
                  <a:gd name="connsiteX130-29275" fmla="*/ 5397645 w 6006665"/>
                  <a:gd name="connsiteY130-29276" fmla="*/ 1727074 h 2954204"/>
                  <a:gd name="connsiteX131-29277" fmla="*/ 5345378 w 6006665"/>
                  <a:gd name="connsiteY131-29278" fmla="*/ 1781613 h 2954204"/>
                  <a:gd name="connsiteX132-29279" fmla="*/ 5290839 w 6006665"/>
                  <a:gd name="connsiteY132-29280" fmla="*/ 1829334 h 2954204"/>
                  <a:gd name="connsiteX133-29281" fmla="*/ 5274932 w 6006665"/>
                  <a:gd name="connsiteY133-29282" fmla="*/ 1861149 h 2954204"/>
                  <a:gd name="connsiteX134-29283" fmla="*/ 5267238 w 6006665"/>
                  <a:gd name="connsiteY134-29284" fmla="*/ 1852722 h 2954204"/>
                  <a:gd name="connsiteX135-29285" fmla="*/ 5263025 w 6006665"/>
                  <a:gd name="connsiteY135-29286" fmla="*/ 1861149 h 2954204"/>
                  <a:gd name="connsiteX136-29287" fmla="*/ 5219538 w 6006665"/>
                  <a:gd name="connsiteY136-29288" fmla="*/ 1813521 h 2954204"/>
                  <a:gd name="connsiteX137-29289" fmla="*/ 5129494 w 6006665"/>
                  <a:gd name="connsiteY137-29290" fmla="*/ 1867966 h 2954204"/>
                  <a:gd name="connsiteX138-29291" fmla="*/ 5126389 w 6006665"/>
                  <a:gd name="connsiteY138-29292" fmla="*/ 1862644 h 2954204"/>
                  <a:gd name="connsiteX139-29293" fmla="*/ 5117587 w 6006665"/>
                  <a:gd name="connsiteY139-29294" fmla="*/ 1867966 h 2954204"/>
                  <a:gd name="connsiteX140-29295" fmla="*/ 5105544 w 6006665"/>
                  <a:gd name="connsiteY140-29296" fmla="*/ 1847320 h 2954204"/>
                  <a:gd name="connsiteX141-29297" fmla="*/ 5074955 w 6006665"/>
                  <a:gd name="connsiteY141-29298" fmla="*/ 1872511 h 2954204"/>
                  <a:gd name="connsiteX142-29299" fmla="*/ 5065718 w 6006665"/>
                  <a:gd name="connsiteY142-29300" fmla="*/ 1870312 h 2954204"/>
                  <a:gd name="connsiteX143-29301" fmla="*/ 5063048 w 6006665"/>
                  <a:gd name="connsiteY143-29302" fmla="*/ 1872511 h 2954204"/>
                  <a:gd name="connsiteX144-29303" fmla="*/ 5026594 w 6006665"/>
                  <a:gd name="connsiteY144-29304" fmla="*/ 1863832 h 2954204"/>
                  <a:gd name="connsiteX145-29305" fmla="*/ 5015871 w 6006665"/>
                  <a:gd name="connsiteY145-29306" fmla="*/ 1908871 h 2954204"/>
                  <a:gd name="connsiteX146-29307" fmla="*/ 4974967 w 6006665"/>
                  <a:gd name="connsiteY146-29308" fmla="*/ 1974772 h 2954204"/>
                  <a:gd name="connsiteX147-29309" fmla="*/ 4974967 w 6006665"/>
                  <a:gd name="connsiteY147-29310" fmla="*/ 2006587 h 2954204"/>
                  <a:gd name="connsiteX148-29311" fmla="*/ 5015871 w 6006665"/>
                  <a:gd name="connsiteY148-29312" fmla="*/ 2022494 h 2954204"/>
                  <a:gd name="connsiteX149-29313" fmla="*/ 5011326 w 6006665"/>
                  <a:gd name="connsiteY149-29314" fmla="*/ 2120210 h 2954204"/>
                  <a:gd name="connsiteX150-29315" fmla="*/ 4999419 w 6006665"/>
                  <a:gd name="connsiteY150-29316" fmla="*/ 2120210 h 2954204"/>
                  <a:gd name="connsiteX151-29317" fmla="*/ 4974967 w 6006665"/>
                  <a:gd name="connsiteY151-29318" fmla="*/ 2120210 h 2954204"/>
                  <a:gd name="connsiteX152-29319" fmla="*/ 4963605 w 6006665"/>
                  <a:gd name="connsiteY152-29320" fmla="*/ 2172476 h 2954204"/>
                  <a:gd name="connsiteX153-29321" fmla="*/ 4974967 w 6006665"/>
                  <a:gd name="connsiteY153-29322" fmla="*/ 2199746 h 2954204"/>
                  <a:gd name="connsiteX154-29323" fmla="*/ 4909065 w 6006665"/>
                  <a:gd name="connsiteY154-29324" fmla="*/ 2233833 h 2954204"/>
                  <a:gd name="connsiteX155-29325" fmla="*/ 4897703 w 6006665"/>
                  <a:gd name="connsiteY155-29326" fmla="*/ 2302007 h 2954204"/>
                  <a:gd name="connsiteX156-29327" fmla="*/ 4845437 w 6006665"/>
                  <a:gd name="connsiteY156-29328" fmla="*/ 2317914 h 2954204"/>
                  <a:gd name="connsiteX157-29329" fmla="*/ 4834074 w 6006665"/>
                  <a:gd name="connsiteY157-29330" fmla="*/ 2376998 h 2954204"/>
                  <a:gd name="connsiteX158-29331" fmla="*/ 4779535 w 6006665"/>
                  <a:gd name="connsiteY158-29332" fmla="*/ 2436082 h 2954204"/>
                  <a:gd name="connsiteX159-29333" fmla="*/ 4777225 w 6006665"/>
                  <a:gd name="connsiteY159-29334" fmla="*/ 2425686 h 2954204"/>
                  <a:gd name="connsiteX160-29335" fmla="*/ 4767628 w 6006665"/>
                  <a:gd name="connsiteY160-29336" fmla="*/ 2436082 h 2954204"/>
                  <a:gd name="connsiteX161-29337" fmla="*/ 4758538 w 6006665"/>
                  <a:gd name="connsiteY161-29338" fmla="*/ 2395178 h 2954204"/>
                  <a:gd name="connsiteX162-29339" fmla="*/ 4742631 w 6006665"/>
                  <a:gd name="connsiteY162-29340" fmla="*/ 2308824 h 2954204"/>
                  <a:gd name="connsiteX163-29341" fmla="*/ 4715361 w 6006665"/>
                  <a:gd name="connsiteY163-29342" fmla="*/ 2167932 h 2954204"/>
                  <a:gd name="connsiteX164-29343" fmla="*/ 4735813 w 6006665"/>
                  <a:gd name="connsiteY164-29344" fmla="*/ 2077033 h 2954204"/>
                  <a:gd name="connsiteX165-29345" fmla="*/ 4767628 w 6006665"/>
                  <a:gd name="connsiteY165-29346" fmla="*/ 2033856 h 2954204"/>
                  <a:gd name="connsiteX166-29347" fmla="*/ 4767628 w 6006665"/>
                  <a:gd name="connsiteY166-29348" fmla="*/ 2006587 h 2954204"/>
                  <a:gd name="connsiteX167-29349" fmla="*/ 4826712 w 6006665"/>
                  <a:gd name="connsiteY167-29350" fmla="*/ 1990679 h 2954204"/>
                  <a:gd name="connsiteX168-29351" fmla="*/ 4892613 w 6006665"/>
                  <a:gd name="connsiteY168-29352" fmla="*/ 1899781 h 2954204"/>
                  <a:gd name="connsiteX169-29353" fmla="*/ 4956243 w 6006665"/>
                  <a:gd name="connsiteY169-29354" fmla="*/ 1824790 h 2954204"/>
                  <a:gd name="connsiteX170-29355" fmla="*/ 5022143 w 6006665"/>
                  <a:gd name="connsiteY170-29356" fmla="*/ 1765705 h 2954204"/>
                  <a:gd name="connsiteX171-29357" fmla="*/ 5046694 w 6006665"/>
                  <a:gd name="connsiteY171-29358" fmla="*/ 1658578 h 2954204"/>
                  <a:gd name="connsiteX172-29359" fmla="*/ 5015871 w 6006665"/>
                  <a:gd name="connsiteY172-29360" fmla="*/ 1663445 h 2954204"/>
                  <a:gd name="connsiteX173-29361" fmla="*/ 4995419 w 6006665"/>
                  <a:gd name="connsiteY173-29362" fmla="*/ 1727074 h 2954204"/>
                  <a:gd name="connsiteX174-29363" fmla="*/ 4904521 w 6006665"/>
                  <a:gd name="connsiteY174-29364" fmla="*/ 1813427 h 2954204"/>
                  <a:gd name="connsiteX175-29365" fmla="*/ 4901708 w 6006665"/>
                  <a:gd name="connsiteY175-29366" fmla="*/ 1804787 h 2954204"/>
                  <a:gd name="connsiteX176-29367" fmla="*/ 4892613 w 6006665"/>
                  <a:gd name="connsiteY176-29368" fmla="*/ 1813427 h 2954204"/>
                  <a:gd name="connsiteX177-29369" fmla="*/ 4861835 w 6006665"/>
                  <a:gd name="connsiteY177-29370" fmla="*/ 1718893 h 2954204"/>
                  <a:gd name="connsiteX178-29371" fmla="*/ 4779535 w 6006665"/>
                  <a:gd name="connsiteY178-29372" fmla="*/ 1742981 h 2954204"/>
                  <a:gd name="connsiteX179-29373" fmla="*/ 4684091 w 6006665"/>
                  <a:gd name="connsiteY179-29374" fmla="*/ 1867966 h 2954204"/>
                  <a:gd name="connsiteX180-29375" fmla="*/ 4715906 w 6006665"/>
                  <a:gd name="connsiteY180-29376" fmla="*/ 1915688 h 2954204"/>
                  <a:gd name="connsiteX181-29377" fmla="*/ 4636369 w 6006665"/>
                  <a:gd name="connsiteY181-29378" fmla="*/ 1931595 h 2954204"/>
                  <a:gd name="connsiteX182-29379" fmla="*/ 4577285 w 6006665"/>
                  <a:gd name="connsiteY182-29380" fmla="*/ 1936140 h 2954204"/>
                  <a:gd name="connsiteX183-29381" fmla="*/ 4577373 w 6006665"/>
                  <a:gd name="connsiteY183-29382" fmla="*/ 1935218 h 2954204"/>
                  <a:gd name="connsiteX184-29383" fmla="*/ 4565379 w 6006665"/>
                  <a:gd name="connsiteY184-29384" fmla="*/ 1936140 h 2954204"/>
                  <a:gd name="connsiteX185-29385" fmla="*/ 4569923 w 6006665"/>
                  <a:gd name="connsiteY185-29386" fmla="*/ 1888419 h 2954204"/>
                  <a:gd name="connsiteX186-29387" fmla="*/ 4520081 w 6006665"/>
                  <a:gd name="connsiteY186-29388" fmla="*/ 1878833 h 2954204"/>
                  <a:gd name="connsiteX187-29389" fmla="*/ 4475025 w 6006665"/>
                  <a:gd name="connsiteY187-29390" fmla="*/ 1908871 h 2954204"/>
                  <a:gd name="connsiteX188-29391" fmla="*/ 4464394 w 6006665"/>
                  <a:gd name="connsiteY188-29392" fmla="*/ 1908020 h 2954204"/>
                  <a:gd name="connsiteX189-29393" fmla="*/ 4463118 w 6006665"/>
                  <a:gd name="connsiteY189-29394" fmla="*/ 1908871 h 2954204"/>
                  <a:gd name="connsiteX190-29395" fmla="*/ 4357637 w 6006665"/>
                  <a:gd name="connsiteY190-29396" fmla="*/ 1900432 h 2954204"/>
                  <a:gd name="connsiteX191-29397" fmla="*/ 4243233 w 6006665"/>
                  <a:gd name="connsiteY191-29398" fmla="*/ 1920233 h 2954204"/>
                  <a:gd name="connsiteX192-29399" fmla="*/ 4125065 w 6006665"/>
                  <a:gd name="connsiteY192-29400" fmla="*/ 2054308 h 2954204"/>
                  <a:gd name="connsiteX193-29401" fmla="*/ 3984173 w 6006665"/>
                  <a:gd name="connsiteY193-29402" fmla="*/ 2211108 h 2954204"/>
                  <a:gd name="connsiteX194-29403" fmla="*/ 4038712 w 6006665"/>
                  <a:gd name="connsiteY194-29404" fmla="*/ 2215653 h 2954204"/>
                  <a:gd name="connsiteX195-29405" fmla="*/ 4059164 w 6006665"/>
                  <a:gd name="connsiteY195-29406" fmla="*/ 2258830 h 2954204"/>
                  <a:gd name="connsiteX196-29407" fmla="*/ 4087782 w 6006665"/>
                  <a:gd name="connsiteY196-29408" fmla="*/ 2267247 h 2954204"/>
                  <a:gd name="connsiteX197-29409" fmla="*/ 4106341 w 6006665"/>
                  <a:gd name="connsiteY197-29410" fmla="*/ 2238378 h 2954204"/>
                  <a:gd name="connsiteX198-29411" fmla="*/ 4117411 w 6006665"/>
                  <a:gd name="connsiteY198-29412" fmla="*/ 2239680 h 2954204"/>
                  <a:gd name="connsiteX199-29413" fmla="*/ 4118248 w 6006665"/>
                  <a:gd name="connsiteY199-29414" fmla="*/ 2238378 h 2954204"/>
                  <a:gd name="connsiteX200-29415" fmla="*/ 4156880 w 6006665"/>
                  <a:gd name="connsiteY200-29416" fmla="*/ 2242923 h 2954204"/>
                  <a:gd name="connsiteX201-29417" fmla="*/ 4211419 w 6006665"/>
                  <a:gd name="connsiteY201-29418" fmla="*/ 2313369 h 2954204"/>
                  <a:gd name="connsiteX202-29419" fmla="*/ 4215964 w 6006665"/>
                  <a:gd name="connsiteY202-29420" fmla="*/ 2361091 h 2954204"/>
                  <a:gd name="connsiteX203-29421" fmla="*/ 4184149 w 6006665"/>
                  <a:gd name="connsiteY203-29422" fmla="*/ 2420175 h 2954204"/>
                  <a:gd name="connsiteX204-29423" fmla="*/ 4177332 w 6006665"/>
                  <a:gd name="connsiteY204-29424" fmla="*/ 2490621 h 2954204"/>
                  <a:gd name="connsiteX205-29425" fmla="*/ 4161425 w 6006665"/>
                  <a:gd name="connsiteY205-29426" fmla="*/ 2576975 h 2954204"/>
                  <a:gd name="connsiteX206-29427" fmla="*/ 4109158 w 6006665"/>
                  <a:gd name="connsiteY206-29428" fmla="*/ 2656511 h 2954204"/>
                  <a:gd name="connsiteX207-29429" fmla="*/ 4097796 w 6006665"/>
                  <a:gd name="connsiteY207-29430" fmla="*/ 2695143 h 2954204"/>
                  <a:gd name="connsiteX208-29431" fmla="*/ 4043257 w 6006665"/>
                  <a:gd name="connsiteY208-29432" fmla="*/ 2754227 h 2954204"/>
                  <a:gd name="connsiteX209-29433" fmla="*/ 3995535 w 6006665"/>
                  <a:gd name="connsiteY209-29434" fmla="*/ 2813311 h 2954204"/>
                  <a:gd name="connsiteX210-29435" fmla="*/ 3975083 w 6006665"/>
                  <a:gd name="connsiteY210-29436" fmla="*/ 2845126 h 2954204"/>
                  <a:gd name="connsiteX211-29437" fmla="*/ 3925089 w 6006665"/>
                  <a:gd name="connsiteY211-29438" fmla="*/ 2872395 h 2954204"/>
                  <a:gd name="connsiteX212-29439" fmla="*/ 3913182 w 6006665"/>
                  <a:gd name="connsiteY212-29440" fmla="*/ 2872395 h 2954204"/>
                  <a:gd name="connsiteX213-29441" fmla="*/ 3904637 w 6006665"/>
                  <a:gd name="connsiteY213-29442" fmla="*/ 2872395 h 2954204"/>
                  <a:gd name="connsiteX214-29443" fmla="*/ 3892729 w 6006665"/>
                  <a:gd name="connsiteY214-29444" fmla="*/ 2872395 h 2954204"/>
                  <a:gd name="connsiteX215-29445" fmla="*/ 3871063 w 6006665"/>
                  <a:gd name="connsiteY215-29446" fmla="*/ 2856146 h 2954204"/>
                  <a:gd name="connsiteX216-29447" fmla="*/ 3829645 w 6006665"/>
                  <a:gd name="connsiteY216-29448" fmla="*/ 2883758 h 2954204"/>
                  <a:gd name="connsiteX217-29449" fmla="*/ 3822828 w 6006665"/>
                  <a:gd name="connsiteY217-29450" fmla="*/ 2904210 h 2954204"/>
                  <a:gd name="connsiteX218-29451" fmla="*/ 3818283 w 6006665"/>
                  <a:gd name="connsiteY218-29452" fmla="*/ 2895120 h 2954204"/>
                  <a:gd name="connsiteX219-29453" fmla="*/ 3818283 w 6006665"/>
                  <a:gd name="connsiteY219-29454" fmla="*/ 2883394 h 2954204"/>
                  <a:gd name="connsiteX220-29455" fmla="*/ 3817738 w 6006665"/>
                  <a:gd name="connsiteY220-29456" fmla="*/ 2883758 h 2954204"/>
                  <a:gd name="connsiteX221-29457" fmla="*/ 3810921 w 6006665"/>
                  <a:gd name="connsiteY221-29458" fmla="*/ 2904210 h 2954204"/>
                  <a:gd name="connsiteX222-29459" fmla="*/ 3806376 w 6006665"/>
                  <a:gd name="connsiteY222-29460" fmla="*/ 2895120 h 2954204"/>
                  <a:gd name="connsiteX223-29461" fmla="*/ 3806376 w 6006665"/>
                  <a:gd name="connsiteY223-29462" fmla="*/ 2867850 h 2954204"/>
                  <a:gd name="connsiteX224-29463" fmla="*/ 3818283 w 6006665"/>
                  <a:gd name="connsiteY224-29464" fmla="*/ 2867850 h 2954204"/>
                  <a:gd name="connsiteX225-29465" fmla="*/ 3826828 w 6006665"/>
                  <a:gd name="connsiteY225-29466" fmla="*/ 2867850 h 2954204"/>
                  <a:gd name="connsiteX226-29467" fmla="*/ 3833645 w 6006665"/>
                  <a:gd name="connsiteY226-29468" fmla="*/ 2808766 h 2954204"/>
                  <a:gd name="connsiteX227-29469" fmla="*/ 3822283 w 6006665"/>
                  <a:gd name="connsiteY227-29470" fmla="*/ 2765590 h 2954204"/>
                  <a:gd name="connsiteX228-29471" fmla="*/ 3849553 w 6006665"/>
                  <a:gd name="connsiteY228-29472" fmla="*/ 2742865 h 2954204"/>
                  <a:gd name="connsiteX229-29473" fmla="*/ 3858814 w 6006665"/>
                  <a:gd name="connsiteY229-29474" fmla="*/ 2745070 h 2954204"/>
                  <a:gd name="connsiteX230-29475" fmla="*/ 3861460 w 6006665"/>
                  <a:gd name="connsiteY230-29476" fmla="*/ 2742865 h 2954204"/>
                  <a:gd name="connsiteX231-29477" fmla="*/ 3898487 w 6006665"/>
                  <a:gd name="connsiteY231-29478" fmla="*/ 2751681 h 2954204"/>
                  <a:gd name="connsiteX232-29479" fmla="*/ 3919999 w 6006665"/>
                  <a:gd name="connsiteY232-29480" fmla="*/ 2706506 h 2954204"/>
                  <a:gd name="connsiteX233-29481" fmla="*/ 3935906 w 6006665"/>
                  <a:gd name="connsiteY233-29482" fmla="*/ 2647421 h 2954204"/>
                  <a:gd name="connsiteX234-29483" fmla="*/ 3947269 w 6006665"/>
                  <a:gd name="connsiteY234-29484" fmla="*/ 2624697 h 2954204"/>
                  <a:gd name="connsiteX235-29485" fmla="*/ 3966292 w 6006665"/>
                  <a:gd name="connsiteY235-29486" fmla="*/ 2580309 h 2954204"/>
                  <a:gd name="connsiteX236-29487" fmla="*/ 3915999 w 6006665"/>
                  <a:gd name="connsiteY236-29488" fmla="*/ 2592882 h 2954204"/>
                  <a:gd name="connsiteX237-29489" fmla="*/ 3888729 w 6006665"/>
                  <a:gd name="connsiteY237-29490" fmla="*/ 2615607 h 2954204"/>
                  <a:gd name="connsiteX238-29491" fmla="*/ 3876822 w 6006665"/>
                  <a:gd name="connsiteY238-29492" fmla="*/ 2615607 h 2954204"/>
                  <a:gd name="connsiteX239-29493" fmla="*/ 3829645 w 6006665"/>
                  <a:gd name="connsiteY239-29494" fmla="*/ 2615607 h 2954204"/>
                  <a:gd name="connsiteX240-29495" fmla="*/ 3817738 w 6006665"/>
                  <a:gd name="connsiteY240-29496" fmla="*/ 2615607 h 2954204"/>
                  <a:gd name="connsiteX241-29497" fmla="*/ 3801831 w 6006665"/>
                  <a:gd name="connsiteY241-29498" fmla="*/ 2561068 h 2954204"/>
                  <a:gd name="connsiteX242-29499" fmla="*/ 3758654 w 6006665"/>
                  <a:gd name="connsiteY242-29500" fmla="*/ 2522436 h 2954204"/>
                  <a:gd name="connsiteX243-29501" fmla="*/ 3692753 w 6006665"/>
                  <a:gd name="connsiteY243-29502" fmla="*/ 2506529 h 2954204"/>
                  <a:gd name="connsiteX244-29503" fmla="*/ 3683663 w 6006665"/>
                  <a:gd name="connsiteY244-29504" fmla="*/ 2447445 h 2954204"/>
                  <a:gd name="connsiteX245-29505" fmla="*/ 3672301 w 6006665"/>
                  <a:gd name="connsiteY245-29506" fmla="*/ 2415630 h 2954204"/>
                  <a:gd name="connsiteX246-29507" fmla="*/ 3656393 w 6006665"/>
                  <a:gd name="connsiteY246-29508" fmla="*/ 2388361 h 2954204"/>
                  <a:gd name="connsiteX247-29509" fmla="*/ 3633669 w 6006665"/>
                  <a:gd name="connsiteY247-29510" fmla="*/ 2329276 h 2954204"/>
                  <a:gd name="connsiteX248-29511" fmla="*/ 3601854 w 6006665"/>
                  <a:gd name="connsiteY248-29512" fmla="*/ 2308824 h 2954204"/>
                  <a:gd name="connsiteX249-29513" fmla="*/ 3545995 w 6006665"/>
                  <a:gd name="connsiteY249-29514" fmla="*/ 2287340 h 2954204"/>
                  <a:gd name="connsiteX250-29515" fmla="*/ 3506955 w 6006665"/>
                  <a:gd name="connsiteY250-29516" fmla="*/ 2292917 h 2954204"/>
                  <a:gd name="connsiteX251-29517" fmla="*/ 3463779 w 6006665"/>
                  <a:gd name="connsiteY251-29518" fmla="*/ 2302007 h 2954204"/>
                  <a:gd name="connsiteX252-29519" fmla="*/ 3431964 w 6006665"/>
                  <a:gd name="connsiteY252-29520" fmla="*/ 2329276 h 2954204"/>
                  <a:gd name="connsiteX253-29521" fmla="*/ 3452416 w 6006665"/>
                  <a:gd name="connsiteY253-29522" fmla="*/ 2345184 h 2954204"/>
                  <a:gd name="connsiteX254-29523" fmla="*/ 3452416 w 6006665"/>
                  <a:gd name="connsiteY254-29524" fmla="*/ 2376998 h 2954204"/>
                  <a:gd name="connsiteX255-29525" fmla="*/ 3431964 w 6006665"/>
                  <a:gd name="connsiteY255-29526" fmla="*/ 2399723 h 2954204"/>
                  <a:gd name="connsiteX256-29527" fmla="*/ 3400150 w 6006665"/>
                  <a:gd name="connsiteY256-29528" fmla="*/ 2458807 h 2954204"/>
                  <a:gd name="connsiteX257-29529" fmla="*/ 3400150 w 6006665"/>
                  <a:gd name="connsiteY257-29530" fmla="*/ 2486077 h 2954204"/>
                  <a:gd name="connsiteX258-29531" fmla="*/ 3350155 w 6006665"/>
                  <a:gd name="connsiteY258-29532" fmla="*/ 2517891 h 2954204"/>
                  <a:gd name="connsiteX259-29533" fmla="*/ 3342342 w 6006665"/>
                  <a:gd name="connsiteY259-29534" fmla="*/ 2515287 h 2954204"/>
                  <a:gd name="connsiteX260-29535" fmla="*/ 3338249 w 6006665"/>
                  <a:gd name="connsiteY260-29536" fmla="*/ 2517891 h 2954204"/>
                  <a:gd name="connsiteX261-29537" fmla="*/ 3290527 w 6006665"/>
                  <a:gd name="connsiteY261-29538" fmla="*/ 2501984 h 2954204"/>
                  <a:gd name="connsiteX262-29539" fmla="*/ 3259257 w 6006665"/>
                  <a:gd name="connsiteY262-29540" fmla="*/ 2501984 h 2954204"/>
                  <a:gd name="connsiteX263-29541" fmla="*/ 3247350 w 6006665"/>
                  <a:gd name="connsiteY263-29542" fmla="*/ 2501984 h 2954204"/>
                  <a:gd name="connsiteX264-29543" fmla="*/ 3231443 w 6006665"/>
                  <a:gd name="connsiteY264-29544" fmla="*/ 2486077 h 2954204"/>
                  <a:gd name="connsiteX265-29545" fmla="*/ 3213271 w 6006665"/>
                  <a:gd name="connsiteY265-29546" fmla="*/ 2481533 h 2954204"/>
                  <a:gd name="connsiteX266-29547" fmla="*/ 3168359 w 6006665"/>
                  <a:gd name="connsiteY266-29548" fmla="*/ 2517891 h 2954204"/>
                  <a:gd name="connsiteX267-29549" fmla="*/ 3120637 w 6006665"/>
                  <a:gd name="connsiteY267-29550" fmla="*/ 2529253 h 2954204"/>
                  <a:gd name="connsiteX268-29551" fmla="*/ 3082005 w 6006665"/>
                  <a:gd name="connsiteY268-29552" fmla="*/ 2545161 h 2954204"/>
                  <a:gd name="connsiteX269-29553" fmla="*/ 3074460 w 6006665"/>
                  <a:gd name="connsiteY269-29554" fmla="*/ 2543364 h 2954204"/>
                  <a:gd name="connsiteX270-29555" fmla="*/ 3070098 w 6006665"/>
                  <a:gd name="connsiteY270-29556" fmla="*/ 2545161 h 2954204"/>
                  <a:gd name="connsiteX271-29557" fmla="*/ 3022376 w 6006665"/>
                  <a:gd name="connsiteY271-29558" fmla="*/ 2533798 h 2954204"/>
                  <a:gd name="connsiteX272-29559" fmla="*/ 3000196 w 6006665"/>
                  <a:gd name="connsiteY272-29560" fmla="*/ 2533798 h 2954204"/>
                  <a:gd name="connsiteX273-29561" fmla="*/ 2988289 w 6006665"/>
                  <a:gd name="connsiteY273-29562" fmla="*/ 2533798 h 2954204"/>
                  <a:gd name="connsiteX274-29563" fmla="*/ 2967837 w 6006665"/>
                  <a:gd name="connsiteY274-29564" fmla="*/ 2501984 h 2954204"/>
                  <a:gd name="connsiteX275-29565" fmla="*/ 2929205 w 6006665"/>
                  <a:gd name="connsiteY275-29566" fmla="*/ 2474714 h 2954204"/>
                  <a:gd name="connsiteX276-29567" fmla="*/ 2902153 w 6006665"/>
                  <a:gd name="connsiteY276-29568" fmla="*/ 2470850 h 2954204"/>
                  <a:gd name="connsiteX277-29569" fmla="*/ 2861576 w 6006665"/>
                  <a:gd name="connsiteY277-29570" fmla="*/ 2474714 h 2954204"/>
                  <a:gd name="connsiteX278-29571" fmla="*/ 2822944 w 6006665"/>
                  <a:gd name="connsiteY278-29572" fmla="*/ 2486077 h 2954204"/>
                  <a:gd name="connsiteX279-29573" fmla="*/ 2818139 w 6006665"/>
                  <a:gd name="connsiteY279-29574" fmla="*/ 2483988 h 2954204"/>
                  <a:gd name="connsiteX280-29575" fmla="*/ 2811037 w 6006665"/>
                  <a:gd name="connsiteY280-29576" fmla="*/ 2486077 h 2954204"/>
                  <a:gd name="connsiteX281-29577" fmla="*/ 2758770 w 6006665"/>
                  <a:gd name="connsiteY281-29578" fmla="*/ 2463352 h 2954204"/>
                  <a:gd name="connsiteX282-29579" fmla="*/ 2751953 w 6006665"/>
                  <a:gd name="connsiteY282-29580" fmla="*/ 2420175 h 2954204"/>
                  <a:gd name="connsiteX283-29581" fmla="*/ 2708776 w 6006665"/>
                  <a:gd name="connsiteY283-29582" fmla="*/ 2404268 h 2954204"/>
                  <a:gd name="connsiteX284-29583" fmla="*/ 2676962 w 6006665"/>
                  <a:gd name="connsiteY284-29584" fmla="*/ 2399723 h 2954204"/>
                  <a:gd name="connsiteX285-29585" fmla="*/ 2642534 w 6006665"/>
                  <a:gd name="connsiteY285-29586" fmla="*/ 2377979 h 2954204"/>
                  <a:gd name="connsiteX286-29587" fmla="*/ 2609333 w 6006665"/>
                  <a:gd name="connsiteY286-29588" fmla="*/ 2436082 h 2954204"/>
                  <a:gd name="connsiteX287-29589" fmla="*/ 2625240 w 6006665"/>
                  <a:gd name="connsiteY287-29590" fmla="*/ 2470169 h 2954204"/>
                  <a:gd name="connsiteX288-29591" fmla="*/ 2586608 w 6006665"/>
                  <a:gd name="connsiteY288-29592" fmla="*/ 2506529 h 2954204"/>
                  <a:gd name="connsiteX289-29593" fmla="*/ 2577105 w 6006665"/>
                  <a:gd name="connsiteY289-29594" fmla="*/ 2504266 h 2954204"/>
                  <a:gd name="connsiteX290-29595" fmla="*/ 2574701 w 6006665"/>
                  <a:gd name="connsiteY290-29596" fmla="*/ 2506529 h 2954204"/>
                  <a:gd name="connsiteX291-29597" fmla="*/ 2526979 w 6006665"/>
                  <a:gd name="connsiteY291-29598" fmla="*/ 2495166 h 2954204"/>
                  <a:gd name="connsiteX292-29599" fmla="*/ 2490620 w 6006665"/>
                  <a:gd name="connsiteY292-29600" fmla="*/ 2490621 h 2954204"/>
                  <a:gd name="connsiteX293-29601" fmla="*/ 2463350 w 6006665"/>
                  <a:gd name="connsiteY293-29602" fmla="*/ 2463352 h 2954204"/>
                  <a:gd name="connsiteX294-29603" fmla="*/ 2436625 w 6006665"/>
                  <a:gd name="connsiteY294-29604" fmla="*/ 2463352 h 2954204"/>
                  <a:gd name="connsiteX295-29605" fmla="*/ 2424718 w 6006665"/>
                  <a:gd name="connsiteY295-29606" fmla="*/ 2463352 h 2954204"/>
                  <a:gd name="connsiteX296-29607" fmla="*/ 2398858 w 6006665"/>
                  <a:gd name="connsiteY296-29608" fmla="*/ 2450421 h 2954204"/>
                  <a:gd name="connsiteX297-29609" fmla="*/ 2350272 w 6006665"/>
                  <a:gd name="connsiteY297-29610" fmla="*/ 2474714 h 2954204"/>
                  <a:gd name="connsiteX298-29611" fmla="*/ 2282098 w 6006665"/>
                  <a:gd name="connsiteY298-29612" fmla="*/ 2522436 h 2954204"/>
                  <a:gd name="connsiteX299-29613" fmla="*/ 2157112 w 6006665"/>
                  <a:gd name="connsiteY299-29614" fmla="*/ 2506529 h 2954204"/>
                  <a:gd name="connsiteX300-29615" fmla="*/ 1811153 w 6006665"/>
                  <a:gd name="connsiteY300-29616" fmla="*/ 2242923 h 2954204"/>
                  <a:gd name="connsiteX301-29617" fmla="*/ 1748069 w 6006665"/>
                  <a:gd name="connsiteY301-29618" fmla="*/ 2281555 h 2954204"/>
                  <a:gd name="connsiteX302-29619" fmla="*/ 1711709 w 6006665"/>
                  <a:gd name="connsiteY302-29620" fmla="*/ 2286100 h 2954204"/>
                  <a:gd name="connsiteX303-29621" fmla="*/ 1711926 w 6006665"/>
                  <a:gd name="connsiteY303-29622" fmla="*/ 2284584 h 2954204"/>
                  <a:gd name="connsiteX304-29623" fmla="*/ 1699803 w 6006665"/>
                  <a:gd name="connsiteY304-29624" fmla="*/ 2286100 h 2954204"/>
                  <a:gd name="connsiteX305-29625" fmla="*/ 1704347 w 6006665"/>
                  <a:gd name="connsiteY305-29626" fmla="*/ 2254285 h 2954204"/>
                  <a:gd name="connsiteX306-29627" fmla="*/ 1662460 w 6006665"/>
                  <a:gd name="connsiteY306-29628" fmla="*/ 2236334 h 2954204"/>
                  <a:gd name="connsiteX307-29629" fmla="*/ 1629901 w 6006665"/>
                  <a:gd name="connsiteY307-29630" fmla="*/ 2249740 h 2954204"/>
                  <a:gd name="connsiteX308-29631" fmla="*/ 1629300 w 6006665"/>
                  <a:gd name="connsiteY308-29632" fmla="*/ 2245085 h 2954204"/>
                  <a:gd name="connsiteX309-29633" fmla="*/ 1617994 w 6006665"/>
                  <a:gd name="connsiteY309-29634" fmla="*/ 2249740 h 2954204"/>
                  <a:gd name="connsiteX310-29635" fmla="*/ 1608904 w 6006665"/>
                  <a:gd name="connsiteY310-29636" fmla="*/ 2179294 h 2954204"/>
                  <a:gd name="connsiteX311-29637" fmla="*/ 1552684 w 6006665"/>
                  <a:gd name="connsiteY311-29638" fmla="*/ 2169601 h 2954204"/>
                  <a:gd name="connsiteX312-29639" fmla="*/ 1518550 w 6006665"/>
                  <a:gd name="connsiteY312-29640" fmla="*/ 2195201 h 2954204"/>
                  <a:gd name="connsiteX313-29641" fmla="*/ 1425379 w 6006665"/>
                  <a:gd name="connsiteY313-29642" fmla="*/ 2215653 h 2954204"/>
                  <a:gd name="connsiteX314-29643" fmla="*/ 1409472 w 6006665"/>
                  <a:gd name="connsiteY314-29644" fmla="*/ 2233833 h 2954204"/>
                  <a:gd name="connsiteX315-29645" fmla="*/ 1270852 w 6006665"/>
                  <a:gd name="connsiteY315-29646" fmla="*/ 2254285 h 2954204"/>
                  <a:gd name="connsiteX316-29647" fmla="*/ 1254945 w 6006665"/>
                  <a:gd name="connsiteY316-29648" fmla="*/ 2274737 h 2954204"/>
                  <a:gd name="connsiteX317-29649" fmla="*/ 1282214 w 6006665"/>
                  <a:gd name="connsiteY317-29650" fmla="*/ 2317914 h 2954204"/>
                  <a:gd name="connsiteX318-29651" fmla="*/ 1243582 w 6006665"/>
                  <a:gd name="connsiteY318-29652" fmla="*/ 2333821 h 2954204"/>
                  <a:gd name="connsiteX319-29653" fmla="*/ 1254945 w 6006665"/>
                  <a:gd name="connsiteY319-29654" fmla="*/ 2352001 h 2954204"/>
                  <a:gd name="connsiteX320-29655" fmla="*/ 1216313 w 6006665"/>
                  <a:gd name="connsiteY320-29656" fmla="*/ 2376998 h 2954204"/>
                  <a:gd name="connsiteX321-29657" fmla="*/ 1275397 w 6006665"/>
                  <a:gd name="connsiteY321-29658" fmla="*/ 2420175 h 2954204"/>
                  <a:gd name="connsiteX322-29659" fmla="*/ 1270852 w 6006665"/>
                  <a:gd name="connsiteY322-29660" fmla="*/ 2447445 h 2954204"/>
                  <a:gd name="connsiteX323-29661" fmla="*/ 1259108 w 6006665"/>
                  <a:gd name="connsiteY323-29662" fmla="*/ 2446466 h 2954204"/>
                  <a:gd name="connsiteX324-29663" fmla="*/ 1258945 w 6006665"/>
                  <a:gd name="connsiteY324-29664" fmla="*/ 2447445 h 2954204"/>
                  <a:gd name="connsiteX325-29665" fmla="*/ 1215644 w 6006665"/>
                  <a:gd name="connsiteY325-29666" fmla="*/ 2443836 h 2954204"/>
                  <a:gd name="connsiteX326-29667" fmla="*/ 1204950 w 6006665"/>
                  <a:gd name="connsiteY326-29668" fmla="*/ 2458807 h 2954204"/>
                  <a:gd name="connsiteX327-29669" fmla="*/ 1196495 w 6006665"/>
                  <a:gd name="connsiteY327-29670" fmla="*/ 2453975 h 2954204"/>
                  <a:gd name="connsiteX328-29671" fmla="*/ 1193043 w 6006665"/>
                  <a:gd name="connsiteY328-29672" fmla="*/ 2458807 h 2954204"/>
                  <a:gd name="connsiteX329-29673" fmla="*/ 1145322 w 6006665"/>
                  <a:gd name="connsiteY329-29674" fmla="*/ 2431537 h 2954204"/>
                  <a:gd name="connsiteX330-29675" fmla="*/ 1098145 w 6006665"/>
                  <a:gd name="connsiteY330-29676" fmla="*/ 2431537 h 2954204"/>
                  <a:gd name="connsiteX331-29677" fmla="*/ 1061785 w 6006665"/>
                  <a:gd name="connsiteY331-29678" fmla="*/ 2458807 h 2954204"/>
                  <a:gd name="connsiteX332-29679" fmla="*/ 1055322 w 6006665"/>
                  <a:gd name="connsiteY332-29680" fmla="*/ 2454724 h 2954204"/>
                  <a:gd name="connsiteX333-29681" fmla="*/ 1049878 w 6006665"/>
                  <a:gd name="connsiteY333-29682" fmla="*/ 2458807 h 2954204"/>
                  <a:gd name="connsiteX334-29683" fmla="*/ 1006701 w 6006665"/>
                  <a:gd name="connsiteY334-29684" fmla="*/ 2431537 h 2954204"/>
                  <a:gd name="connsiteX335-29685" fmla="*/ 924893 w 6006665"/>
                  <a:gd name="connsiteY335-29686" fmla="*/ 2395178 h 2954204"/>
                  <a:gd name="connsiteX336-29687" fmla="*/ 877716 w 6006665"/>
                  <a:gd name="connsiteY336-29688" fmla="*/ 2395178 h 2954204"/>
                  <a:gd name="connsiteX337-29689" fmla="*/ 802724 w 6006665"/>
                  <a:gd name="connsiteY337-29690" fmla="*/ 2458807 h 2954204"/>
                  <a:gd name="connsiteX338-29691" fmla="*/ 798179 w 6006665"/>
                  <a:gd name="connsiteY338-29692" fmla="*/ 2501984 h 2954204"/>
                  <a:gd name="connsiteX339-29693" fmla="*/ 787406 w 6006665"/>
                  <a:gd name="connsiteY339-29694" fmla="*/ 2491211 h 2954204"/>
                  <a:gd name="connsiteX340-29695" fmla="*/ 786272 w 6006665"/>
                  <a:gd name="connsiteY340-29696" fmla="*/ 2501984 h 2954204"/>
                  <a:gd name="connsiteX341-29697" fmla="*/ 756063 w 6006665"/>
                  <a:gd name="connsiteY341-29698" fmla="*/ 2471774 h 2954204"/>
                  <a:gd name="connsiteX342-29699" fmla="*/ 732278 w 6006665"/>
                  <a:gd name="connsiteY342-29700" fmla="*/ 2529253 h 2954204"/>
                  <a:gd name="connsiteX343-29701" fmla="*/ 743640 w 6006665"/>
                  <a:gd name="connsiteY343-29702" fmla="*/ 2538343 h 2954204"/>
                  <a:gd name="connsiteX344-29703" fmla="*/ 723188 w 6006665"/>
                  <a:gd name="connsiteY344-29704" fmla="*/ 2581520 h 2954204"/>
                  <a:gd name="connsiteX345-29705" fmla="*/ 747026 w 6006665"/>
                  <a:gd name="connsiteY345-29706" fmla="*/ 2618361 h 2954204"/>
                  <a:gd name="connsiteX346-29707" fmla="*/ 763548 w 6006665"/>
                  <a:gd name="connsiteY346-29708" fmla="*/ 2615607 h 2954204"/>
                  <a:gd name="connsiteX347-29709" fmla="*/ 764871 w 6006665"/>
                  <a:gd name="connsiteY347-29710" fmla="*/ 2617371 h 2954204"/>
                  <a:gd name="connsiteX348-29711" fmla="*/ 775455 w 6006665"/>
                  <a:gd name="connsiteY348-29712" fmla="*/ 2615607 h 2954204"/>
                  <a:gd name="connsiteX349-29713" fmla="*/ 802724 w 6006665"/>
                  <a:gd name="connsiteY349-29714" fmla="*/ 2651966 h 2954204"/>
                  <a:gd name="connsiteX350-29715" fmla="*/ 798179 w 6006665"/>
                  <a:gd name="connsiteY350-29716" fmla="*/ 2679236 h 2954204"/>
                  <a:gd name="connsiteX351-29717" fmla="*/ 818632 w 6006665"/>
                  <a:gd name="connsiteY351-29718" fmla="*/ 2690598 h 2954204"/>
                  <a:gd name="connsiteX352-29719" fmla="*/ 802724 w 6006665"/>
                  <a:gd name="connsiteY352-29720" fmla="*/ 2722413 h 2954204"/>
                  <a:gd name="connsiteX353-29721" fmla="*/ 766365 w 6006665"/>
                  <a:gd name="connsiteY353-29722" fmla="*/ 2726958 h 2954204"/>
                  <a:gd name="connsiteX354-29723" fmla="*/ 727733 w 6006665"/>
                  <a:gd name="connsiteY354-29724" fmla="*/ 2786042 h 2954204"/>
                  <a:gd name="connsiteX355-29725" fmla="*/ 759548 w 6006665"/>
                  <a:gd name="connsiteY355-29726" fmla="*/ 2829219 h 2954204"/>
                  <a:gd name="connsiteX356-29727" fmla="*/ 759548 w 6006665"/>
                  <a:gd name="connsiteY356-29728" fmla="*/ 2867850 h 2954204"/>
                  <a:gd name="connsiteX357-29729" fmla="*/ 798179 w 6006665"/>
                  <a:gd name="connsiteY357-29730" fmla="*/ 2926935 h 2954204"/>
                  <a:gd name="connsiteX358-29731" fmla="*/ 775455 w 6006665"/>
                  <a:gd name="connsiteY358-29732" fmla="*/ 2942842 h 2954204"/>
                  <a:gd name="connsiteX359-29733" fmla="*/ 770910 w 6006665"/>
                  <a:gd name="connsiteY359-29734" fmla="*/ 2954204 h 2954204"/>
                  <a:gd name="connsiteX360-29735" fmla="*/ 759003 w 6006665"/>
                  <a:gd name="connsiteY360-29736" fmla="*/ 2954204 h 2954204"/>
                  <a:gd name="connsiteX361-29737" fmla="*/ 755003 w 6006665"/>
                  <a:gd name="connsiteY361-29738" fmla="*/ 2954204 h 2954204"/>
                  <a:gd name="connsiteX362-29739" fmla="*/ 743096 w 6006665"/>
                  <a:gd name="connsiteY362-29740" fmla="*/ 2954204 h 2954204"/>
                  <a:gd name="connsiteX363-29741" fmla="*/ 715826 w 6006665"/>
                  <a:gd name="connsiteY363-29742" fmla="*/ 2920117 h 2954204"/>
                  <a:gd name="connsiteX364-29743" fmla="*/ 704464 w 6006665"/>
                  <a:gd name="connsiteY364-29744" fmla="*/ 2920117 h 2954204"/>
                  <a:gd name="connsiteX365-29745" fmla="*/ 684012 w 6006665"/>
                  <a:gd name="connsiteY365-29746" fmla="*/ 2911027 h 2954204"/>
                  <a:gd name="connsiteX366-29747" fmla="*/ 672649 w 6006665"/>
                  <a:gd name="connsiteY366-29748" fmla="*/ 2888303 h 2954204"/>
                  <a:gd name="connsiteX367-29749" fmla="*/ 645222 w 6006665"/>
                  <a:gd name="connsiteY367-29750" fmla="*/ 2880466 h 2954204"/>
                  <a:gd name="connsiteX368-29751" fmla="*/ 625472 w 6006665"/>
                  <a:gd name="connsiteY368-29752" fmla="*/ 2883758 h 2954204"/>
                  <a:gd name="connsiteX369-29753" fmla="*/ 623771 w 6006665"/>
                  <a:gd name="connsiteY369-29754" fmla="*/ 2882057 h 2954204"/>
                  <a:gd name="connsiteX370-29755" fmla="*/ 613565 w 6006665"/>
                  <a:gd name="connsiteY370-29756" fmla="*/ 2883758 h 2954204"/>
                  <a:gd name="connsiteX371-29757" fmla="*/ 609020 w 6006665"/>
                  <a:gd name="connsiteY371-29758" fmla="*/ 2879213 h 2954204"/>
                  <a:gd name="connsiteX372-29759" fmla="*/ 559026 w 6006665"/>
                  <a:gd name="connsiteY372-29760" fmla="*/ 2851943 h 2954204"/>
                  <a:gd name="connsiteX373-29761" fmla="*/ 506760 w 6006665"/>
                  <a:gd name="connsiteY373-29762" fmla="*/ 2845126 h 2954204"/>
                  <a:gd name="connsiteX374-29763" fmla="*/ 483280 w 6006665"/>
                  <a:gd name="connsiteY374-29764" fmla="*/ 2838417 h 2954204"/>
                  <a:gd name="connsiteX375-29765" fmla="*/ 480035 w 6006665"/>
                  <a:gd name="connsiteY375-29766" fmla="*/ 2840581 h 2954204"/>
                  <a:gd name="connsiteX376-29767" fmla="*/ 475042 w 6006665"/>
                  <a:gd name="connsiteY376-29768" fmla="*/ 2836063 h 2954204"/>
                  <a:gd name="connsiteX377-29769" fmla="*/ 474945 w 6006665"/>
                  <a:gd name="connsiteY377-29770" fmla="*/ 2836036 h 2954204"/>
                  <a:gd name="connsiteX378-29771" fmla="*/ 468128 w 6006665"/>
                  <a:gd name="connsiteY378-29772" fmla="*/ 2840581 h 2954204"/>
                  <a:gd name="connsiteX379-29773" fmla="*/ 420406 w 6006665"/>
                  <a:gd name="connsiteY379-29774" fmla="*/ 2797404 h 2954204"/>
                  <a:gd name="connsiteX380-29775" fmla="*/ 381774 w 6006665"/>
                  <a:gd name="connsiteY380-29776" fmla="*/ 2781497 h 2954204"/>
                  <a:gd name="connsiteX381-29777" fmla="*/ 349960 w 6006665"/>
                  <a:gd name="connsiteY381-29778" fmla="*/ 2749682 h 2954204"/>
                  <a:gd name="connsiteX382-29779" fmla="*/ 377229 w 6006665"/>
                  <a:gd name="connsiteY382-29780" fmla="*/ 2742865 h 2954204"/>
                  <a:gd name="connsiteX383-29781" fmla="*/ 404499 w 6006665"/>
                  <a:gd name="connsiteY383-29782" fmla="*/ 2695143 h 2954204"/>
                  <a:gd name="connsiteX384-29783" fmla="*/ 388591 w 6006665"/>
                  <a:gd name="connsiteY384-29784" fmla="*/ 2679236 h 2954204"/>
                  <a:gd name="connsiteX385-29785" fmla="*/ 440858 w 6006665"/>
                  <a:gd name="connsiteY385-29786" fmla="*/ 2651966 h 2954204"/>
                  <a:gd name="connsiteX386-29787" fmla="*/ 440858 w 6006665"/>
                  <a:gd name="connsiteY386-29788" fmla="*/ 2648910 h 2954204"/>
                  <a:gd name="connsiteX387-29789" fmla="*/ 416406 w 6006665"/>
                  <a:gd name="connsiteY387-29790" fmla="*/ 2651966 h 2954204"/>
                  <a:gd name="connsiteX388-29791" fmla="*/ 416406 w 6006665"/>
                  <a:gd name="connsiteY388-29792" fmla="*/ 2650478 h 2954204"/>
                  <a:gd name="connsiteX389-29793" fmla="*/ 404499 w 6006665"/>
                  <a:gd name="connsiteY389-29794" fmla="*/ 2651966 h 2954204"/>
                  <a:gd name="connsiteX390-29795" fmla="*/ 404499 w 6006665"/>
                  <a:gd name="connsiteY390-29796" fmla="*/ 2631514 h 2954204"/>
                  <a:gd name="connsiteX391-29797" fmla="*/ 424951 w 6006665"/>
                  <a:gd name="connsiteY391-29798" fmla="*/ 2615607 h 2954204"/>
                  <a:gd name="connsiteX392-29799" fmla="*/ 463583 w 6006665"/>
                  <a:gd name="connsiteY392-29800" fmla="*/ 2608790 h 2954204"/>
                  <a:gd name="connsiteX393-29801" fmla="*/ 468128 w 6006665"/>
                  <a:gd name="connsiteY393-29802" fmla="*/ 2592882 h 2954204"/>
                  <a:gd name="connsiteX394-29803" fmla="*/ 456765 w 6006665"/>
                  <a:gd name="connsiteY394-29804" fmla="*/ 2561068 h 2954204"/>
                  <a:gd name="connsiteX395-29805" fmla="*/ 474945 w 6006665"/>
                  <a:gd name="connsiteY395-29806" fmla="*/ 2533798 h 2954204"/>
                  <a:gd name="connsiteX396-29807" fmla="*/ 474945 w 6006665"/>
                  <a:gd name="connsiteY396-29808" fmla="*/ 2513346 h 2954204"/>
                  <a:gd name="connsiteX397-29809" fmla="*/ 420406 w 6006665"/>
                  <a:gd name="connsiteY397-29810" fmla="*/ 2495166 h 2954204"/>
                  <a:gd name="connsiteX398-29811" fmla="*/ 409588 w 6006665"/>
                  <a:gd name="connsiteY398-29812" fmla="*/ 2495166 h 2954204"/>
                  <a:gd name="connsiteX399-29813" fmla="*/ 397681 w 6006665"/>
                  <a:gd name="connsiteY399-29814" fmla="*/ 2495166 h 2954204"/>
                  <a:gd name="connsiteX400-29815" fmla="*/ 379485 w 6006665"/>
                  <a:gd name="connsiteY400-29816" fmla="*/ 2472927 h 2954204"/>
                  <a:gd name="connsiteX401-29817" fmla="*/ 357322 w 6006665"/>
                  <a:gd name="connsiteY401-29818" fmla="*/ 2479259 h 2954204"/>
                  <a:gd name="connsiteX402-29819" fmla="*/ 352842 w 6006665"/>
                  <a:gd name="connsiteY402-29820" fmla="*/ 2477137 h 2954204"/>
                  <a:gd name="connsiteX403-29821" fmla="*/ 345415 w 6006665"/>
                  <a:gd name="connsiteY403-29822" fmla="*/ 2479259 h 2954204"/>
                  <a:gd name="connsiteX404-29823" fmla="*/ 302238 w 6006665"/>
                  <a:gd name="connsiteY404-29824" fmla="*/ 2458807 h 2954204"/>
                  <a:gd name="connsiteX405-29825" fmla="*/ 302238 w 6006665"/>
                  <a:gd name="connsiteY405-29826" fmla="*/ 2447445 h 2954204"/>
                  <a:gd name="connsiteX406-29827" fmla="*/ 286331 w 6006665"/>
                  <a:gd name="connsiteY406-29828" fmla="*/ 2420175 h 2954204"/>
                  <a:gd name="connsiteX407-29829" fmla="*/ 270968 w 6006665"/>
                  <a:gd name="connsiteY407-29830" fmla="*/ 2420175 h 2954204"/>
                  <a:gd name="connsiteX408-29831" fmla="*/ 259061 w 6006665"/>
                  <a:gd name="connsiteY408-29832" fmla="*/ 2420175 h 2954204"/>
                  <a:gd name="connsiteX409-29833" fmla="*/ 254516 w 6006665"/>
                  <a:gd name="connsiteY409-29834" fmla="*/ 2404268 h 2954204"/>
                  <a:gd name="connsiteX410-29835" fmla="*/ 263606 w 6006665"/>
                  <a:gd name="connsiteY410-29836" fmla="*/ 2388361 h 2954204"/>
                  <a:gd name="connsiteX411-29837" fmla="*/ 243991 w 6006665"/>
                  <a:gd name="connsiteY411-29838" fmla="*/ 2357848 h 2954204"/>
                  <a:gd name="connsiteX412-29839" fmla="*/ 216429 w 6006665"/>
                  <a:gd name="connsiteY412-29840" fmla="*/ 2361091 h 2954204"/>
                  <a:gd name="connsiteX413-29841" fmla="*/ 212956 w 6006665"/>
                  <a:gd name="connsiteY413-29842" fmla="*/ 2360099 h 2954204"/>
                  <a:gd name="connsiteX414-29843" fmla="*/ 204522 w 6006665"/>
                  <a:gd name="connsiteY414-29844" fmla="*/ 2361091 h 2954204"/>
                  <a:gd name="connsiteX415-29845" fmla="*/ 199623 w 6006665"/>
                  <a:gd name="connsiteY415-29846" fmla="*/ 2359691 h 2954204"/>
                  <a:gd name="connsiteX416-29847" fmla="*/ 195977 w 6006665"/>
                  <a:gd name="connsiteY416-29848" fmla="*/ 2372453 h 2954204"/>
                  <a:gd name="connsiteX417-29849" fmla="*/ 184968 w 6006665"/>
                  <a:gd name="connsiteY417-29850" fmla="*/ 2369308 h 2954204"/>
                  <a:gd name="connsiteX418-29851" fmla="*/ 184070 w 6006665"/>
                  <a:gd name="connsiteY418-29852" fmla="*/ 2372453 h 2954204"/>
                  <a:gd name="connsiteX419-29853" fmla="*/ 168163 w 6006665"/>
                  <a:gd name="connsiteY419-29854" fmla="*/ 2367918 h 2954204"/>
                  <a:gd name="connsiteX420-29855" fmla="*/ 156800 w 6006665"/>
                  <a:gd name="connsiteY420-29856" fmla="*/ 2329276 h 2954204"/>
                  <a:gd name="connsiteX421-29857" fmla="*/ 152255 w 6006665"/>
                  <a:gd name="connsiteY421-29858" fmla="*/ 2313369 h 2954204"/>
                  <a:gd name="connsiteX422-29859" fmla="*/ 156800 w 6006665"/>
                  <a:gd name="connsiteY422-29860" fmla="*/ 2308824 h 2954204"/>
                  <a:gd name="connsiteX423-29861" fmla="*/ 168707 w 6006665"/>
                  <a:gd name="connsiteY423-29862" fmla="*/ 2308824 h 2954204"/>
                  <a:gd name="connsiteX424-29863" fmla="*/ 188615 w 6006665"/>
                  <a:gd name="connsiteY424-29864" fmla="*/ 2308824 h 2954204"/>
                  <a:gd name="connsiteX425-29865" fmla="*/ 199977 w 6006665"/>
                  <a:gd name="connsiteY425-29866" fmla="*/ 2297462 h 2954204"/>
                  <a:gd name="connsiteX426-29867" fmla="*/ 188615 w 6006665"/>
                  <a:gd name="connsiteY426-29868" fmla="*/ 2274737 h 2954204"/>
                  <a:gd name="connsiteX427-29869" fmla="*/ 168163 w 6006665"/>
                  <a:gd name="connsiteY427-29870" fmla="*/ 2265648 h 2954204"/>
                  <a:gd name="connsiteX428-29871" fmla="*/ 168163 w 6006665"/>
                  <a:gd name="connsiteY428-29872" fmla="*/ 2258830 h 2954204"/>
                  <a:gd name="connsiteX429-29873" fmla="*/ 152255 w 6006665"/>
                  <a:gd name="connsiteY429-29874" fmla="*/ 2242923 h 2954204"/>
                  <a:gd name="connsiteX430-29875" fmla="*/ 129531 w 6006665"/>
                  <a:gd name="connsiteY430-29876" fmla="*/ 2206563 h 2954204"/>
                  <a:gd name="connsiteX431-29877" fmla="*/ 140893 w 6006665"/>
                  <a:gd name="connsiteY431-29878" fmla="*/ 2183839 h 2954204"/>
                  <a:gd name="connsiteX432-29879" fmla="*/ 136348 w 6006665"/>
                  <a:gd name="connsiteY432-29880" fmla="*/ 2156569 h 2954204"/>
                  <a:gd name="connsiteX433-29881" fmla="*/ 103789 w 6006665"/>
                  <a:gd name="connsiteY433-29882" fmla="*/ 2143162 h 2954204"/>
                  <a:gd name="connsiteX434-29883" fmla="*/ 93716 w 6006665"/>
                  <a:gd name="connsiteY434-29884" fmla="*/ 2147479 h 2954204"/>
                  <a:gd name="connsiteX435-29885" fmla="*/ 91868 w 6006665"/>
                  <a:gd name="connsiteY435-29886" fmla="*/ 2143168 h 2954204"/>
                  <a:gd name="connsiteX436-29887" fmla="*/ 81809 w 6006665"/>
                  <a:gd name="connsiteY436-29888" fmla="*/ 2147479 h 2954204"/>
                  <a:gd name="connsiteX437-29889" fmla="*/ 74992 w 6006665"/>
                  <a:gd name="connsiteY437-29890" fmla="*/ 2131572 h 2954204"/>
                  <a:gd name="connsiteX438-29891" fmla="*/ 34087 w 6006665"/>
                  <a:gd name="connsiteY438-29892" fmla="*/ 2120210 h 2954204"/>
                  <a:gd name="connsiteX439-29893" fmla="*/ 22725 w 6006665"/>
                  <a:gd name="connsiteY439-29894" fmla="*/ 2077033 h 2954204"/>
                  <a:gd name="connsiteX440-29895" fmla="*/ 22725 w 6006665"/>
                  <a:gd name="connsiteY440-29896" fmla="*/ 2045218 h 2954204"/>
                  <a:gd name="connsiteX441-29897" fmla="*/ 0 w 6006665"/>
                  <a:gd name="connsiteY441-29898" fmla="*/ 2029311 h 2954204"/>
                  <a:gd name="connsiteX442-29899" fmla="*/ 15907 w 6006665"/>
                  <a:gd name="connsiteY442-29900" fmla="*/ 2006587 h 2954204"/>
                  <a:gd name="connsiteX443-29901" fmla="*/ 6818 w 6006665"/>
                  <a:gd name="connsiteY443-29902" fmla="*/ 1942958 h 2954204"/>
                  <a:gd name="connsiteX444-29903" fmla="*/ 34087 w 6006665"/>
                  <a:gd name="connsiteY444-29904" fmla="*/ 1899781 h 2954204"/>
                  <a:gd name="connsiteX445-29905" fmla="*/ 27270 w 6006665"/>
                  <a:gd name="connsiteY445-29906" fmla="*/ 1888419 h 2954204"/>
                  <a:gd name="connsiteX446-29907" fmla="*/ 70447 w 6006665"/>
                  <a:gd name="connsiteY446-29908" fmla="*/ 1849787 h 2954204"/>
                  <a:gd name="connsiteX447-29909" fmla="*/ 27270 w 6006665"/>
                  <a:gd name="connsiteY447-29910" fmla="*/ 1813427 h 2954204"/>
                  <a:gd name="connsiteX448-29911" fmla="*/ 109078 w 6006665"/>
                  <a:gd name="connsiteY448-29912" fmla="*/ 1715711 h 2954204"/>
                  <a:gd name="connsiteX449-29913" fmla="*/ 145438 w 6006665"/>
                  <a:gd name="connsiteY449-29914" fmla="*/ 1672534 h 2954204"/>
                  <a:gd name="connsiteX450-29915" fmla="*/ 156800 w 6006665"/>
                  <a:gd name="connsiteY450-29916" fmla="*/ 1629358 h 2954204"/>
                  <a:gd name="connsiteX451-29917" fmla="*/ 102261 w 6006665"/>
                  <a:gd name="connsiteY451-29918" fmla="*/ 1577091 h 2954204"/>
                  <a:gd name="connsiteX452-29919" fmla="*/ 118168 w 6006665"/>
                  <a:gd name="connsiteY452-29920" fmla="*/ 1522552 h 2954204"/>
                  <a:gd name="connsiteX453-29921" fmla="*/ 86354 w 6006665"/>
                  <a:gd name="connsiteY453-29922" fmla="*/ 1458923 h 2954204"/>
                  <a:gd name="connsiteX454-29923" fmla="*/ 109078 w 6006665"/>
                  <a:gd name="connsiteY454-29924" fmla="*/ 1383931 h 2954204"/>
                  <a:gd name="connsiteX455-29925" fmla="*/ 70447 w 6006665"/>
                  <a:gd name="connsiteY455-29926" fmla="*/ 1281670 h 2954204"/>
                  <a:gd name="connsiteX456-29927" fmla="*/ 102261 w 6006665"/>
                  <a:gd name="connsiteY456-29928" fmla="*/ 1211224 h 2954204"/>
                  <a:gd name="connsiteX457-29929" fmla="*/ 43177 w 6006665"/>
                  <a:gd name="connsiteY457-29930" fmla="*/ 1145323 h 2954204"/>
                  <a:gd name="connsiteX458-29931" fmla="*/ 49994 w 6006665"/>
                  <a:gd name="connsiteY458-29932" fmla="*/ 1070331 h 2954204"/>
                  <a:gd name="connsiteX459-29933" fmla="*/ 81809 w 6006665"/>
                  <a:gd name="connsiteY459-29934" fmla="*/ 1065786 h 2954204"/>
                  <a:gd name="connsiteX460-29935" fmla="*/ 145438 w 6006665"/>
                  <a:gd name="connsiteY460-29936" fmla="*/ 1022610 h 2954204"/>
                  <a:gd name="connsiteX461-29937" fmla="*/ 184070 w 6006665"/>
                  <a:gd name="connsiteY461-29938" fmla="*/ 983978 h 2954204"/>
                  <a:gd name="connsiteX462-29939" fmla="*/ 189699 w 6006665"/>
                  <a:gd name="connsiteY462-29940" fmla="*/ 990256 h 2954204"/>
                  <a:gd name="connsiteX463-29941" fmla="*/ 195977 w 6006665"/>
                  <a:gd name="connsiteY463-29942" fmla="*/ 983978 h 2954204"/>
                  <a:gd name="connsiteX464-29943" fmla="*/ 255061 w 6006665"/>
                  <a:gd name="connsiteY464-29944" fmla="*/ 1049879 h 2954204"/>
                  <a:gd name="connsiteX465-29945" fmla="*/ 350504 w 6006665"/>
                  <a:gd name="connsiteY465-29946" fmla="*/ 1070331 h 2954204"/>
                  <a:gd name="connsiteX466-29947" fmla="*/ 491397 w 6006665"/>
                  <a:gd name="connsiteY466-29948" fmla="*/ 1183955 h 2954204"/>
                  <a:gd name="connsiteX467-29949" fmla="*/ 523211 w 6006665"/>
                  <a:gd name="connsiteY467-29950" fmla="*/ 1231676 h 2954204"/>
                  <a:gd name="connsiteX468-29951" fmla="*/ 523211 w 6006665"/>
                  <a:gd name="connsiteY468-29952" fmla="*/ 1290760 h 2954204"/>
                  <a:gd name="connsiteX469-29953" fmla="*/ 486852 w 6006665"/>
                  <a:gd name="connsiteY469-29954" fmla="*/ 1345299 h 2954204"/>
                  <a:gd name="connsiteX470-29955" fmla="*/ 420951 w 6006665"/>
                  <a:gd name="connsiteY470-29956" fmla="*/ 1365752 h 2954204"/>
                  <a:gd name="connsiteX471-29957" fmla="*/ 415909 w 6006665"/>
                  <a:gd name="connsiteY471-29958" fmla="*/ 1363621 h 2954204"/>
                  <a:gd name="connsiteX472-29959" fmla="*/ 409044 w 6006665"/>
                  <a:gd name="connsiteY472-29960" fmla="*/ 1365752 h 2954204"/>
                  <a:gd name="connsiteX473-29961" fmla="*/ 252950 w 6006665"/>
                  <a:gd name="connsiteY473-29962" fmla="*/ 1299796 h 2954204"/>
                  <a:gd name="connsiteX474-29963" fmla="*/ 232336 w 6006665"/>
                  <a:gd name="connsiteY474-29964" fmla="*/ 1306668 h 2954204"/>
                  <a:gd name="connsiteX475-29965" fmla="*/ 291420 w 6006665"/>
                  <a:gd name="connsiteY475-29966" fmla="*/ 1377114 h 2954204"/>
                  <a:gd name="connsiteX476-29967" fmla="*/ 291420 w 6006665"/>
                  <a:gd name="connsiteY476-29968" fmla="*/ 1415746 h 2954204"/>
                  <a:gd name="connsiteX477-29969" fmla="*/ 298238 w 6006665"/>
                  <a:gd name="connsiteY477-29970" fmla="*/ 1502100 h 2954204"/>
                  <a:gd name="connsiteX478-29971" fmla="*/ 345959 w 6006665"/>
                  <a:gd name="connsiteY478-29972" fmla="*/ 1533914 h 2954204"/>
                  <a:gd name="connsiteX479-29973" fmla="*/ 362087 w 6006665"/>
                  <a:gd name="connsiteY479-29974" fmla="*/ 1543322 h 2954204"/>
                  <a:gd name="connsiteX480-29975" fmla="*/ 365867 w 6006665"/>
                  <a:gd name="connsiteY480-29976" fmla="*/ 1511189 h 2954204"/>
                  <a:gd name="connsiteX481-29977" fmla="*/ 345415 w 6006665"/>
                  <a:gd name="connsiteY481-29978" fmla="*/ 1474830 h 2954204"/>
                  <a:gd name="connsiteX482-29979" fmla="*/ 365867 w 6006665"/>
                  <a:gd name="connsiteY482-29980" fmla="*/ 1443015 h 2954204"/>
                  <a:gd name="connsiteX483-29981" fmla="*/ 374560 w 6006665"/>
                  <a:gd name="connsiteY483-29982" fmla="*/ 1448014 h 2954204"/>
                  <a:gd name="connsiteX484-29983" fmla="*/ 377774 w 6006665"/>
                  <a:gd name="connsiteY484-29984" fmla="*/ 1443015 h 2954204"/>
                  <a:gd name="connsiteX485-29985" fmla="*/ 461933 w 6006665"/>
                  <a:gd name="connsiteY485-29986" fmla="*/ 1491407 h 2954204"/>
                  <a:gd name="connsiteX486-29987" fmla="*/ 484035 w 6006665"/>
                  <a:gd name="connsiteY486-29988" fmla="*/ 1474830 h 2954204"/>
                  <a:gd name="connsiteX487-29989" fmla="*/ 463583 w 6006665"/>
                  <a:gd name="connsiteY487-29990" fmla="*/ 1408928 h 2954204"/>
                  <a:gd name="connsiteX488-29991" fmla="*/ 549936 w 6006665"/>
                  <a:gd name="connsiteY488-29992" fmla="*/ 1322575 h 2954204"/>
                  <a:gd name="connsiteX489-29993" fmla="*/ 559742 w 6006665"/>
                  <a:gd name="connsiteY489-29994" fmla="*/ 1324676 h 2954204"/>
                  <a:gd name="connsiteX490-29995" fmla="*/ 561843 w 6006665"/>
                  <a:gd name="connsiteY490-29996" fmla="*/ 1322575 h 2954204"/>
                  <a:gd name="connsiteX491-29997" fmla="*/ 593658 w 6006665"/>
                  <a:gd name="connsiteY491-29998" fmla="*/ 1329392 h 2954204"/>
                  <a:gd name="connsiteX492-29999" fmla="*/ 620945 w 6006665"/>
                  <a:gd name="connsiteY492-30000" fmla="*/ 1353269 h 2954204"/>
                  <a:gd name="connsiteX493-30001" fmla="*/ 640835 w 6006665"/>
                  <a:gd name="connsiteY493-30002" fmla="*/ 1297578 h 2954204"/>
                  <a:gd name="connsiteX494-30003" fmla="*/ 609020 w 6006665"/>
                  <a:gd name="connsiteY494-30004" fmla="*/ 1243039 h 2954204"/>
                  <a:gd name="connsiteX495-30005" fmla="*/ 624928 w 6006665"/>
                  <a:gd name="connsiteY495-30006" fmla="*/ 1183955 h 2954204"/>
                  <a:gd name="connsiteX496-30007" fmla="*/ 597658 w 6006665"/>
                  <a:gd name="connsiteY496-30008" fmla="*/ 1124870 h 2954204"/>
                  <a:gd name="connsiteX497-30009" fmla="*/ 611562 w 6006665"/>
                  <a:gd name="connsiteY497-30010" fmla="*/ 1129196 h 2954204"/>
                  <a:gd name="connsiteX498-30011" fmla="*/ 609565 w 6006665"/>
                  <a:gd name="connsiteY498-30012" fmla="*/ 1124870 h 2954204"/>
                  <a:gd name="connsiteX499-30013" fmla="*/ 711826 w 6006665"/>
                  <a:gd name="connsiteY499-30014" fmla="*/ 1156685 h 2954204"/>
                  <a:gd name="connsiteX500-30015" fmla="*/ 732278 w 6006665"/>
                  <a:gd name="connsiteY500-30016" fmla="*/ 1211224 h 2954204"/>
                  <a:gd name="connsiteX501-30017" fmla="*/ 684556 w 6006665"/>
                  <a:gd name="connsiteY501-30018" fmla="*/ 1222586 h 2954204"/>
                  <a:gd name="connsiteX502-30019" fmla="*/ 684556 w 6006665"/>
                  <a:gd name="connsiteY502-30020" fmla="*/ 1274853 h 2954204"/>
                  <a:gd name="connsiteX503-30021" fmla="*/ 713309 w 6006665"/>
                  <a:gd name="connsiteY503-30022" fmla="*/ 1303606 h 2954204"/>
                  <a:gd name="connsiteX504-30023" fmla="*/ 763548 w 6006665"/>
                  <a:gd name="connsiteY504-30024" fmla="*/ 1286215 h 2954204"/>
                  <a:gd name="connsiteX505-30025" fmla="*/ 770365 w 6006665"/>
                  <a:gd name="connsiteY505-30026" fmla="*/ 1227131 h 2954204"/>
                  <a:gd name="connsiteX506-30027" fmla="*/ 845357 w 6006665"/>
                  <a:gd name="connsiteY506-30028" fmla="*/ 1179410 h 2954204"/>
                  <a:gd name="connsiteX507-30029" fmla="*/ 972614 w 6006665"/>
                  <a:gd name="connsiteY507-30030" fmla="*/ 1093056 h 2954204"/>
                  <a:gd name="connsiteX508-30031" fmla="*/ 982566 w 6006665"/>
                  <a:gd name="connsiteY508-30032" fmla="*/ 1094383 h 2954204"/>
                  <a:gd name="connsiteX509-30033" fmla="*/ 984521 w 6006665"/>
                  <a:gd name="connsiteY509-30034" fmla="*/ 1093056 h 2954204"/>
                  <a:gd name="connsiteX510-30035" fmla="*/ 1018608 w 6006665"/>
                  <a:gd name="connsiteY510-30036" fmla="*/ 1097601 h 2954204"/>
                  <a:gd name="connsiteX511-30037" fmla="*/ 979977 w 6006665"/>
                  <a:gd name="connsiteY511-30038" fmla="*/ 1161230 h 2954204"/>
                  <a:gd name="connsiteX512-30039" fmla="*/ 1012666 w 6006665"/>
                  <a:gd name="connsiteY512-30040" fmla="*/ 1166391 h 2954204"/>
                  <a:gd name="connsiteX513-30041" fmla="*/ 1038516 w 6006665"/>
                  <a:gd name="connsiteY513-30042" fmla="*/ 1136233 h 2954204"/>
                  <a:gd name="connsiteX514-30043" fmla="*/ 1050423 w 6006665"/>
                  <a:gd name="connsiteY514-30044" fmla="*/ 1136233 h 2954204"/>
                  <a:gd name="connsiteX515-30045" fmla="*/ 1108962 w 6006665"/>
                  <a:gd name="connsiteY515-30046" fmla="*/ 1136233 h 2954204"/>
                  <a:gd name="connsiteX516-30047" fmla="*/ 1161229 w 6006665"/>
                  <a:gd name="connsiteY516-30048" fmla="*/ 1093056 h 2954204"/>
                  <a:gd name="connsiteX517-30049" fmla="*/ 1165711 w 6006665"/>
                  <a:gd name="connsiteY517-30050" fmla="*/ 1099190 h 2954204"/>
                  <a:gd name="connsiteX518-30051" fmla="*/ 1173136 w 6006665"/>
                  <a:gd name="connsiteY518-30052" fmla="*/ 1093056 h 2954204"/>
                  <a:gd name="connsiteX519-30053" fmla="*/ 1210035 w 6006665"/>
                  <a:gd name="connsiteY519-30054" fmla="*/ 1143549 h 2954204"/>
                  <a:gd name="connsiteX520-30055" fmla="*/ 1247583 w 6006665"/>
                  <a:gd name="connsiteY520-30056" fmla="*/ 1086239 h 2954204"/>
                  <a:gd name="connsiteX521-30057" fmla="*/ 1211223 w 6006665"/>
                  <a:gd name="connsiteY521-30058" fmla="*/ 1027155 h 2954204"/>
                  <a:gd name="connsiteX522-30059" fmla="*/ 1227130 w 6006665"/>
                  <a:gd name="connsiteY522-30060" fmla="*/ 990795 h 2954204"/>
                  <a:gd name="connsiteX523-30061" fmla="*/ 1237665 w 6006665"/>
                  <a:gd name="connsiteY523-30062" fmla="*/ 993933 h 2954204"/>
                  <a:gd name="connsiteX524-30063" fmla="*/ 1239037 w 6006665"/>
                  <a:gd name="connsiteY524-30064" fmla="*/ 990795 h 2954204"/>
                  <a:gd name="connsiteX525-30065" fmla="*/ 1345843 w 6006665"/>
                  <a:gd name="connsiteY525-30066" fmla="*/ 1022610 h 2954204"/>
                  <a:gd name="connsiteX526-30067" fmla="*/ 1400382 w 6006665"/>
                  <a:gd name="connsiteY526-30068" fmla="*/ 1054424 h 2954204"/>
                  <a:gd name="connsiteX527-30069" fmla="*/ 1519756 w 6006665"/>
                  <a:gd name="connsiteY527-30070" fmla="*/ 1161008 h 2954204"/>
                  <a:gd name="connsiteX528-30071" fmla="*/ 1543003 w 6006665"/>
                  <a:gd name="connsiteY528-30072" fmla="*/ 1120326 h 2954204"/>
                  <a:gd name="connsiteX529-30073" fmla="*/ 1506643 w 6006665"/>
                  <a:gd name="connsiteY529-30074" fmla="*/ 1065786 h 2954204"/>
                  <a:gd name="connsiteX530-30075" fmla="*/ 1506643 w 6006665"/>
                  <a:gd name="connsiteY530-30076" fmla="*/ 1043062 h 2954204"/>
                  <a:gd name="connsiteX531-30077" fmla="*/ 1463467 w 6006665"/>
                  <a:gd name="connsiteY531-30078" fmla="*/ 1033972 h 2954204"/>
                  <a:gd name="connsiteX532-30079" fmla="*/ 1472556 w 6006665"/>
                  <a:gd name="connsiteY532-30080" fmla="*/ 983978 h 2954204"/>
                  <a:gd name="connsiteX533-30081" fmla="*/ 1452104 w 6006665"/>
                  <a:gd name="connsiteY533-30082" fmla="*/ 897624 h 2954204"/>
                  <a:gd name="connsiteX534-30083" fmla="*/ 1452104 w 6006665"/>
                  <a:gd name="connsiteY534-30084" fmla="*/ 861265 h 2954204"/>
                  <a:gd name="connsiteX535-30085" fmla="*/ 1522551 w 6006665"/>
                  <a:gd name="connsiteY535-30086" fmla="*/ 759004 h 2954204"/>
                  <a:gd name="connsiteX536-30087" fmla="*/ 1543003 w 6006665"/>
                  <a:gd name="connsiteY536-30088" fmla="*/ 645381 h 2954204"/>
                  <a:gd name="connsiteX537-30089" fmla="*/ 1570272 w 6006665"/>
                  <a:gd name="connsiteY537-30090" fmla="*/ 624928 h 2954204"/>
                  <a:gd name="connsiteX538-30091" fmla="*/ 1578688 w 6006665"/>
                  <a:gd name="connsiteY538-30092" fmla="*/ 627547 h 2954204"/>
                  <a:gd name="connsiteX539-30093" fmla="*/ 1582179 w 6006665"/>
                  <a:gd name="connsiteY539-30094" fmla="*/ 624928 h 2954204"/>
                  <a:gd name="connsiteX540-30095" fmla="*/ 1684440 w 6006665"/>
                  <a:gd name="connsiteY540-30096" fmla="*/ 656743 h 2954204"/>
                  <a:gd name="connsiteX541-30097" fmla="*/ 1688985 w 6006665"/>
                  <a:gd name="connsiteY541-30098" fmla="*/ 727189 h 2954204"/>
                  <a:gd name="connsiteX542-30099" fmla="*/ 1652625 w 6006665"/>
                  <a:gd name="connsiteY542-30100" fmla="*/ 818088 h 2954204"/>
                  <a:gd name="connsiteX543-30101" fmla="*/ 1679895 w 6006665"/>
                  <a:gd name="connsiteY543-30102" fmla="*/ 856720 h 2954204"/>
                  <a:gd name="connsiteX544-30103" fmla="*/ 1688985 w 6006665"/>
                  <a:gd name="connsiteY544-30104" fmla="*/ 931711 h 2954204"/>
                  <a:gd name="connsiteX545-30105" fmla="*/ 1679895 w 6006665"/>
                  <a:gd name="connsiteY545-30106" fmla="*/ 1077149 h 2954204"/>
                  <a:gd name="connsiteX546-30107" fmla="*/ 1723072 w 6006665"/>
                  <a:gd name="connsiteY546-30108" fmla="*/ 1140778 h 2954204"/>
                  <a:gd name="connsiteX547-30109" fmla="*/ 1704892 w 6006665"/>
                  <a:gd name="connsiteY547-30110" fmla="*/ 1204407 h 2954204"/>
                  <a:gd name="connsiteX548-30111" fmla="*/ 1636718 w 6006665"/>
                  <a:gd name="connsiteY548-30112" fmla="*/ 1340755 h 2954204"/>
                  <a:gd name="connsiteX549-30113" fmla="*/ 1662494 w 6006665"/>
                  <a:gd name="connsiteY549-30114" fmla="*/ 1347199 h 2954204"/>
                  <a:gd name="connsiteX550-30115" fmla="*/ 1677078 w 6006665"/>
                  <a:gd name="connsiteY550-30116" fmla="*/ 1318030 h 2954204"/>
                  <a:gd name="connsiteX551-30117" fmla="*/ 1720255 w 6006665"/>
                  <a:gd name="connsiteY551-30118" fmla="*/ 1297578 h 2954204"/>
                  <a:gd name="connsiteX552-30119" fmla="*/ 1731617 w 6006665"/>
                  <a:gd name="connsiteY552-30120" fmla="*/ 1247584 h 2954204"/>
                  <a:gd name="connsiteX553-30121" fmla="*/ 1758887 w 6006665"/>
                  <a:gd name="connsiteY553-30122" fmla="*/ 1204407 h 2954204"/>
                  <a:gd name="connsiteX554-30123" fmla="*/ 1736162 w 6006665"/>
                  <a:gd name="connsiteY554-30124" fmla="*/ 1145323 h 2954204"/>
                  <a:gd name="connsiteX555-30125" fmla="*/ 1758887 w 6006665"/>
                  <a:gd name="connsiteY555-30126" fmla="*/ 1081694 h 2954204"/>
                  <a:gd name="connsiteX556-30127" fmla="*/ 1715710 w 6006665"/>
                  <a:gd name="connsiteY556-30128" fmla="*/ 1070331 h 2954204"/>
                  <a:gd name="connsiteX557-30129" fmla="*/ 1704347 w 6006665"/>
                  <a:gd name="connsiteY557-30130" fmla="*/ 1018065 h 2954204"/>
                  <a:gd name="connsiteX558-30131" fmla="*/ 1736162 w 6006665"/>
                  <a:gd name="connsiteY558-30132" fmla="*/ 908986 h 2954204"/>
                  <a:gd name="connsiteX559-30133" fmla="*/ 1688440 w 6006665"/>
                  <a:gd name="connsiteY559-30134" fmla="*/ 813543 h 2954204"/>
                  <a:gd name="connsiteX560-30135" fmla="*/ 1752069 w 6006665"/>
                  <a:gd name="connsiteY560-30136" fmla="*/ 736279 h 2954204"/>
                  <a:gd name="connsiteX561-30137" fmla="*/ 1747524 w 6006665"/>
                  <a:gd name="connsiteY561-30138" fmla="*/ 652198 h 2954204"/>
                  <a:gd name="connsiteX562-30139" fmla="*/ 1763431 w 6006665"/>
                  <a:gd name="connsiteY562-30140" fmla="*/ 645381 h 2954204"/>
                  <a:gd name="connsiteX563-30141" fmla="*/ 1764877 w 6006665"/>
                  <a:gd name="connsiteY563-30142" fmla="*/ 649864 h 2954204"/>
                  <a:gd name="connsiteX564-30143" fmla="*/ 1775339 w 6006665"/>
                  <a:gd name="connsiteY564-30144" fmla="*/ 645381 h 2954204"/>
                  <a:gd name="connsiteX565-30145" fmla="*/ 1798063 w 6006665"/>
                  <a:gd name="connsiteY565-30146" fmla="*/ 715827 h 2954204"/>
                  <a:gd name="connsiteX566-30147" fmla="*/ 1791454 w 6006665"/>
                  <a:gd name="connsiteY566-30148" fmla="*/ 763038 h 2954204"/>
                  <a:gd name="connsiteX567-30149" fmla="*/ 1854330 w 6006665"/>
                  <a:gd name="connsiteY567-30150" fmla="*/ 720372 h 2954204"/>
                  <a:gd name="connsiteX568-30151" fmla="*/ 1931594 w 6006665"/>
                  <a:gd name="connsiteY568-30152" fmla="*/ 711282 h 2954204"/>
                  <a:gd name="connsiteX569-30153" fmla="*/ 1932772 w 6006665"/>
                  <a:gd name="connsiteY569-30154" fmla="*/ 712544 h 2954204"/>
                  <a:gd name="connsiteX570-30155" fmla="*/ 1943501 w 6006665"/>
                  <a:gd name="connsiteY570-30156" fmla="*/ 711282 h 2954204"/>
                  <a:gd name="connsiteX571-30157" fmla="*/ 1988608 w 6006665"/>
                  <a:gd name="connsiteY571-30158" fmla="*/ 759611 h 2954204"/>
                  <a:gd name="connsiteX572-30159" fmla="*/ 1963408 w 6006665"/>
                  <a:gd name="connsiteY572-30160" fmla="*/ 684012 h 2954204"/>
                  <a:gd name="connsiteX573-30161" fmla="*/ 1963408 w 6006665"/>
                  <a:gd name="connsiteY573-30162" fmla="*/ 543120 h 2954204"/>
                  <a:gd name="connsiteX574-30163" fmla="*/ 2027037 w 6006665"/>
                  <a:gd name="connsiteY574-30164" fmla="*/ 522668 h 2954204"/>
                  <a:gd name="connsiteX575-30165" fmla="*/ 2037269 w 6006665"/>
                  <a:gd name="connsiteY575-30166" fmla="*/ 523206 h 2954204"/>
                  <a:gd name="connsiteX576-30167" fmla="*/ 2038944 w 6006665"/>
                  <a:gd name="connsiteY576-30168" fmla="*/ 522668 h 2954204"/>
                  <a:gd name="connsiteX577-30169" fmla="*/ 2115414 w 6006665"/>
                  <a:gd name="connsiteY577-30170" fmla="*/ 526692 h 2954204"/>
                  <a:gd name="connsiteX578-30171" fmla="*/ 2192927 w 6006665"/>
                  <a:gd name="connsiteY578-30172" fmla="*/ 506760 h 2954204"/>
                  <a:gd name="connsiteX579-30173" fmla="*/ 2167930 w 6006665"/>
                  <a:gd name="connsiteY579-30174" fmla="*/ 440859 h 2954204"/>
                  <a:gd name="connsiteX580-30175" fmla="*/ 2204289 w 6006665"/>
                  <a:gd name="connsiteY580-30176" fmla="*/ 349960 h 2954204"/>
                  <a:gd name="connsiteX581-30177" fmla="*/ 2247466 w 6006665"/>
                  <a:gd name="connsiteY581-30178" fmla="*/ 345415 h 2954204"/>
                  <a:gd name="connsiteX582-30179" fmla="*/ 2317913 w 6006665"/>
                  <a:gd name="connsiteY582-30180" fmla="*/ 270424 h 2954204"/>
                  <a:gd name="connsiteX583-30181" fmla="*/ 2420183 w 6006665"/>
                  <a:gd name="connsiteY583-30182" fmla="*/ 252244 h 2954204"/>
                  <a:gd name="connsiteX584-30183" fmla="*/ 2429263 w 6006665"/>
                  <a:gd name="connsiteY584-30184" fmla="*/ 211340 h 2954204"/>
                  <a:gd name="connsiteX585-30185" fmla="*/ 2526979 w 6006665"/>
                  <a:gd name="connsiteY585-30186" fmla="*/ 199978 h 2954204"/>
                  <a:gd name="connsiteX586-30187" fmla="*/ 2528058 w 6006665"/>
                  <a:gd name="connsiteY586-30188" fmla="*/ 201237 h 2954204"/>
                  <a:gd name="connsiteX587-30189" fmla="*/ 2538886 w 6006665"/>
                  <a:gd name="connsiteY587-30190" fmla="*/ 199978 h 2954204"/>
                  <a:gd name="connsiteX588-30191" fmla="*/ 2560820 w 6006665"/>
                  <a:gd name="connsiteY588-30192" fmla="*/ 225567 h 2954204"/>
                  <a:gd name="connsiteX589-30193" fmla="*/ 2640602 w 6006665"/>
                  <a:gd name="connsiteY589-30194" fmla="*/ 149983 h 2954204"/>
                  <a:gd name="connsiteX590-30195" fmla="*/ 2652509 w 6006665"/>
                  <a:gd name="connsiteY590-30196" fmla="*/ 149983 h 2954204"/>
                  <a:gd name="connsiteX591-30197" fmla="*/ 2704231 w 6006665"/>
                  <a:gd name="connsiteY591-30198" fmla="*/ 149983 h 2954204"/>
                  <a:gd name="connsiteX0-30199" fmla="*/ 1791129 w 6006665"/>
                  <a:gd name="connsiteY0-30200" fmla="*/ 726723 h 2915571"/>
                  <a:gd name="connsiteX1-30201" fmla="*/ 1782156 w 6006665"/>
                  <a:gd name="connsiteY1-30202" fmla="*/ 790817 h 2915571"/>
                  <a:gd name="connsiteX2-30203" fmla="*/ 1809554 w 6006665"/>
                  <a:gd name="connsiteY2-30204" fmla="*/ 804516 h 2915571"/>
                  <a:gd name="connsiteX3-30205" fmla="*/ 1791129 w 6006665"/>
                  <a:gd name="connsiteY3-30206" fmla="*/ 726723 h 2915571"/>
                  <a:gd name="connsiteX4-30207" fmla="*/ 2704231 w 6006665"/>
                  <a:gd name="connsiteY4-30208" fmla="*/ 111350 h 2915571"/>
                  <a:gd name="connsiteX5-30209" fmla="*/ 2861576 w 6006665"/>
                  <a:gd name="connsiteY5-30210" fmla="*/ 0 h 2915571"/>
                  <a:gd name="connsiteX6-30211" fmla="*/ 2947929 w 6006665"/>
                  <a:gd name="connsiteY6-30212" fmla="*/ 27269 h 2915571"/>
                  <a:gd name="connsiteX7-30213" fmla="*/ 2957621 w 6006665"/>
                  <a:gd name="connsiteY7-30214" fmla="*/ 95107 h 2915571"/>
                  <a:gd name="connsiteX8-30215" fmla="*/ 2979199 w 6006665"/>
                  <a:gd name="connsiteY8-30216" fmla="*/ 70446 h 2915571"/>
                  <a:gd name="connsiteX9-30217" fmla="*/ 2991106 w 6006665"/>
                  <a:gd name="connsiteY9-30218" fmla="*/ 70446 h 2915571"/>
                  <a:gd name="connsiteX10-30219" fmla="*/ 3086005 w 6006665"/>
                  <a:gd name="connsiteY10-30220" fmla="*/ 70446 h 2915571"/>
                  <a:gd name="connsiteX11-30221" fmla="*/ 3097912 w 6006665"/>
                  <a:gd name="connsiteY11-30222" fmla="*/ 70446 h 2915571"/>
                  <a:gd name="connsiteX12-30223" fmla="*/ 3179721 w 6006665"/>
                  <a:gd name="connsiteY12-30224" fmla="*/ 145437 h 2915571"/>
                  <a:gd name="connsiteX13-30225" fmla="*/ 3211535 w 6006665"/>
                  <a:gd name="connsiteY13-30226" fmla="*/ 204521 h 2915571"/>
                  <a:gd name="connsiteX14-30227" fmla="*/ 3200173 w 6006665"/>
                  <a:gd name="connsiteY14-30228" fmla="*/ 279513 h 2915571"/>
                  <a:gd name="connsiteX15-30229" fmla="*/ 3161541 w 6006665"/>
                  <a:gd name="connsiteY15-30230" fmla="*/ 322690 h 2915571"/>
                  <a:gd name="connsiteX16-30231" fmla="*/ 3066097 w 6006665"/>
                  <a:gd name="connsiteY16-30232" fmla="*/ 397681 h 2915571"/>
                  <a:gd name="connsiteX17-30233" fmla="*/ 3034283 w 6006665"/>
                  <a:gd name="connsiteY17-30234" fmla="*/ 440858 h 2915571"/>
                  <a:gd name="connsiteX18-30235" fmla="*/ 3082005 w 6006665"/>
                  <a:gd name="connsiteY18-30236" fmla="*/ 456765 h 2915571"/>
                  <a:gd name="connsiteX19-30237" fmla="*/ 3129459 w 6006665"/>
                  <a:gd name="connsiteY19-30238" fmla="*/ 484446 h 2915571"/>
                  <a:gd name="connsiteX20-30239" fmla="*/ 3156451 w 6006665"/>
                  <a:gd name="connsiteY20-30240" fmla="*/ 461310 h 2915571"/>
                  <a:gd name="connsiteX21-30241" fmla="*/ 3158460 w 6006665"/>
                  <a:gd name="connsiteY21-30242" fmla="*/ 469794 h 2915571"/>
                  <a:gd name="connsiteX22-30243" fmla="*/ 3168359 w 6006665"/>
                  <a:gd name="connsiteY22-30244" fmla="*/ 461310 h 2915571"/>
                  <a:gd name="connsiteX23-30245" fmla="*/ 3184984 w 6006665"/>
                  <a:gd name="connsiteY23-30246" fmla="*/ 531503 h 2915571"/>
                  <a:gd name="connsiteX24-30247" fmla="*/ 3192811 w 6006665"/>
                  <a:gd name="connsiteY24-30248" fmla="*/ 515849 h 2915571"/>
                  <a:gd name="connsiteX25-30249" fmla="*/ 3251895 w 6006665"/>
                  <a:gd name="connsiteY25-30250" fmla="*/ 495397 h 2915571"/>
                  <a:gd name="connsiteX26-30251" fmla="*/ 3259833 w 6006665"/>
                  <a:gd name="connsiteY26-30252" fmla="*/ 496771 h 2915571"/>
                  <a:gd name="connsiteX27-30253" fmla="*/ 3263802 w 6006665"/>
                  <a:gd name="connsiteY27-30254" fmla="*/ 495397 h 2915571"/>
                  <a:gd name="connsiteX28-30255" fmla="*/ 3381970 w 6006665"/>
                  <a:gd name="connsiteY28-30256" fmla="*/ 515849 h 2915571"/>
                  <a:gd name="connsiteX29-30257" fmla="*/ 3388787 w 6006665"/>
                  <a:gd name="connsiteY29-30258" fmla="*/ 574933 h 2915571"/>
                  <a:gd name="connsiteX30-30259" fmla="*/ 3531529 w 6006665"/>
                  <a:gd name="connsiteY30-30260" fmla="*/ 595924 h 2915571"/>
                  <a:gd name="connsiteX31-30261" fmla="*/ 3538225 w 6006665"/>
                  <a:gd name="connsiteY31-30262" fmla="*/ 499942 h 2915571"/>
                  <a:gd name="connsiteX32-30263" fmla="*/ 3549910 w 6006665"/>
                  <a:gd name="connsiteY32-30264" fmla="*/ 503129 h 2915571"/>
                  <a:gd name="connsiteX33-30265" fmla="*/ 3550132 w 6006665"/>
                  <a:gd name="connsiteY33-30266" fmla="*/ 499942 h 2915571"/>
                  <a:gd name="connsiteX34-30267" fmla="*/ 3625123 w 6006665"/>
                  <a:gd name="connsiteY34-30268" fmla="*/ 520394 h 2915571"/>
                  <a:gd name="connsiteX35-30269" fmla="*/ 3672301 w 6006665"/>
                  <a:gd name="connsiteY35-30270" fmla="*/ 520394 h 2915571"/>
                  <a:gd name="connsiteX36-30271" fmla="*/ 3684207 w 6006665"/>
                  <a:gd name="connsiteY36-30272" fmla="*/ 520394 h 2915571"/>
                  <a:gd name="connsiteX37-30273" fmla="*/ 3743291 w 6006665"/>
                  <a:gd name="connsiteY37-30274" fmla="*/ 586295 h 2915571"/>
                  <a:gd name="connsiteX38-30275" fmla="*/ 3759199 w 6006665"/>
                  <a:gd name="connsiteY38-30276" fmla="*/ 665832 h 2915571"/>
                  <a:gd name="connsiteX39-30277" fmla="*/ 3738747 w 6006665"/>
                  <a:gd name="connsiteY39-30278" fmla="*/ 715826 h 2915571"/>
                  <a:gd name="connsiteX40-30279" fmla="*/ 3786469 w 6006665"/>
                  <a:gd name="connsiteY40-30280" fmla="*/ 806724 h 2915571"/>
                  <a:gd name="connsiteX41-30281" fmla="*/ 3835603 w 6006665"/>
                  <a:gd name="connsiteY41-30282" fmla="*/ 842630 h 2915571"/>
                  <a:gd name="connsiteX42-30283" fmla="*/ 3865460 w 6006665"/>
                  <a:gd name="connsiteY42-30284" fmla="*/ 731733 h 2915571"/>
                  <a:gd name="connsiteX43-30285" fmla="*/ 3875077 w 6006665"/>
                  <a:gd name="connsiteY43-30286" fmla="*/ 740240 h 2915571"/>
                  <a:gd name="connsiteX44-30287" fmla="*/ 3877367 w 6006665"/>
                  <a:gd name="connsiteY44-30288" fmla="*/ 731733 h 2915571"/>
                  <a:gd name="connsiteX45-30289" fmla="*/ 3932151 w 6006665"/>
                  <a:gd name="connsiteY45-30290" fmla="*/ 780196 h 2915571"/>
                  <a:gd name="connsiteX46-30291" fmla="*/ 3988173 w 6006665"/>
                  <a:gd name="connsiteY46-30292" fmla="*/ 752185 h 2915571"/>
                  <a:gd name="connsiteX47-30293" fmla="*/ 3993852 w 6006665"/>
                  <a:gd name="connsiteY47-30294" fmla="*/ 755300 h 2915571"/>
                  <a:gd name="connsiteX48-30295" fmla="*/ 4000080 w 6006665"/>
                  <a:gd name="connsiteY48-30296" fmla="*/ 752185 h 2915571"/>
                  <a:gd name="connsiteX49-30297" fmla="*/ 4062426 w 6006665"/>
                  <a:gd name="connsiteY49-30298" fmla="*/ 786375 h 2915571"/>
                  <a:gd name="connsiteX50-30299" fmla="*/ 4085889 w 6006665"/>
                  <a:gd name="connsiteY50-30300" fmla="*/ 759003 h 2915571"/>
                  <a:gd name="connsiteX51-30301" fmla="*/ 4095563 w 6006665"/>
                  <a:gd name="connsiteY51-30302" fmla="*/ 761607 h 2915571"/>
                  <a:gd name="connsiteX52-30303" fmla="*/ 4097796 w 6006665"/>
                  <a:gd name="connsiteY52-30304" fmla="*/ 759003 h 2915571"/>
                  <a:gd name="connsiteX53-30305" fmla="*/ 4144150 w 6006665"/>
                  <a:gd name="connsiteY53-30306" fmla="*/ 771483 h 2915571"/>
                  <a:gd name="connsiteX54-30307" fmla="*/ 4117703 w 6006665"/>
                  <a:gd name="connsiteY54-30308" fmla="*/ 661287 h 2915571"/>
                  <a:gd name="connsiteX55-30309" fmla="*/ 4165425 w 6006665"/>
                  <a:gd name="connsiteY55-30310" fmla="*/ 606748 h 2915571"/>
                  <a:gd name="connsiteX56-30311" fmla="*/ 4175231 w 6006665"/>
                  <a:gd name="connsiteY56-30312" fmla="*/ 609149 h 2915571"/>
                  <a:gd name="connsiteX57-30313" fmla="*/ 4177332 w 6006665"/>
                  <a:gd name="connsiteY57-30314" fmla="*/ 606748 h 2915571"/>
                  <a:gd name="connsiteX58-30315" fmla="*/ 4511384 w 6006665"/>
                  <a:gd name="connsiteY58-30316" fmla="*/ 688556 h 2915571"/>
                  <a:gd name="connsiteX59-30317" fmla="*/ 4543199 w 6006665"/>
                  <a:gd name="connsiteY59-30318" fmla="*/ 759003 h 2915571"/>
                  <a:gd name="connsiteX60-30319" fmla="*/ 4639242 w 6006665"/>
                  <a:gd name="connsiteY60-30320" fmla="*/ 841645 h 2915571"/>
                  <a:gd name="connsiteX61-30321" fmla="*/ 4774445 w 6006665"/>
                  <a:gd name="connsiteY61-30322" fmla="*/ 822632 h 2915571"/>
                  <a:gd name="connsiteX62-30323" fmla="*/ 4778496 w 6006665"/>
                  <a:gd name="connsiteY62-30324" fmla="*/ 823736 h 2915571"/>
                  <a:gd name="connsiteX63-30325" fmla="*/ 4786352 w 6006665"/>
                  <a:gd name="connsiteY63-30326" fmla="*/ 822632 h 2915571"/>
                  <a:gd name="connsiteX64-30327" fmla="*/ 4861343 w 6006665"/>
                  <a:gd name="connsiteY64-30328" fmla="*/ 843084 h 2915571"/>
                  <a:gd name="connsiteX65-30329" fmla="*/ 4893158 w 6006665"/>
                  <a:gd name="connsiteY65-30330" fmla="*/ 886261 h 2915571"/>
                  <a:gd name="connsiteX66-30331" fmla="*/ 4888613 w 6006665"/>
                  <a:gd name="connsiteY66-30332" fmla="*/ 968069 h 2915571"/>
                  <a:gd name="connsiteX67-30333" fmla="*/ 4927677 w 6006665"/>
                  <a:gd name="connsiteY67-30334" fmla="*/ 992741 h 2915571"/>
                  <a:gd name="connsiteX68-30335" fmla="*/ 4967605 w 6006665"/>
                  <a:gd name="connsiteY68-30336" fmla="*/ 979432 h 2915571"/>
                  <a:gd name="connsiteX69-30337" fmla="*/ 5038051 w 6006665"/>
                  <a:gd name="connsiteY69-30338" fmla="*/ 972614 h 2915571"/>
                  <a:gd name="connsiteX70-30339" fmla="*/ 5040730 w 6006665"/>
                  <a:gd name="connsiteY70-30340" fmla="*/ 973507 h 2915571"/>
                  <a:gd name="connsiteX71-30341" fmla="*/ 5049958 w 6006665"/>
                  <a:gd name="connsiteY71-30342" fmla="*/ 972614 h 2915571"/>
                  <a:gd name="connsiteX72-30343" fmla="*/ 5114249 w 6006665"/>
                  <a:gd name="connsiteY72-30344" fmla="*/ 994045 h 2915571"/>
                  <a:gd name="connsiteX73-30345" fmla="*/ 5176671 w 6006665"/>
                  <a:gd name="connsiteY73-30346" fmla="*/ 983977 h 2915571"/>
                  <a:gd name="connsiteX74-30347" fmla="*/ 5177801 w 6006665"/>
                  <a:gd name="connsiteY74-30348" fmla="*/ 985715 h 2915571"/>
                  <a:gd name="connsiteX75-30349" fmla="*/ 5188578 w 6006665"/>
                  <a:gd name="connsiteY75-30350" fmla="*/ 983977 h 2915571"/>
                  <a:gd name="connsiteX76-30351" fmla="*/ 5243719 w 6006665"/>
                  <a:gd name="connsiteY76-30352" fmla="*/ 1068808 h 2915571"/>
                  <a:gd name="connsiteX77-30353" fmla="*/ 5283477 w 6006665"/>
                  <a:gd name="connsiteY77-30354" fmla="*/ 1038516 h 2915571"/>
                  <a:gd name="connsiteX78-30355" fmla="*/ 5258480 w 6006665"/>
                  <a:gd name="connsiteY78-30356" fmla="*/ 972614 h 2915571"/>
                  <a:gd name="connsiteX79-30357" fmla="*/ 5267570 w 6006665"/>
                  <a:gd name="connsiteY79-30358" fmla="*/ 924893 h 2915571"/>
                  <a:gd name="connsiteX80-30359" fmla="*/ 5278896 w 6006665"/>
                  <a:gd name="connsiteY80-30360" fmla="*/ 927942 h 2915571"/>
                  <a:gd name="connsiteX81-30361" fmla="*/ 5279477 w 6006665"/>
                  <a:gd name="connsiteY81-30362" fmla="*/ 924893 h 2915571"/>
                  <a:gd name="connsiteX82-30363" fmla="*/ 5395510 w 6006665"/>
                  <a:gd name="connsiteY82-30364" fmla="*/ 956132 h 2915571"/>
                  <a:gd name="connsiteX83-30365" fmla="*/ 5463001 w 6006665"/>
                  <a:gd name="connsiteY83-30366" fmla="*/ 952162 h 2915571"/>
                  <a:gd name="connsiteX84-30367" fmla="*/ 5464386 w 6006665"/>
                  <a:gd name="connsiteY84-30368" fmla="*/ 952781 h 2915571"/>
                  <a:gd name="connsiteX85-30369" fmla="*/ 5474909 w 6006665"/>
                  <a:gd name="connsiteY85-30370" fmla="*/ 952162 h 2915571"/>
                  <a:gd name="connsiteX86-30371" fmla="*/ 5581715 w 6006665"/>
                  <a:gd name="connsiteY86-30372" fmla="*/ 999884 h 2915571"/>
                  <a:gd name="connsiteX87-30373" fmla="*/ 5633981 w 6006665"/>
                  <a:gd name="connsiteY87-30374" fmla="*/ 1043061 h 2915571"/>
                  <a:gd name="connsiteX88-30375" fmla="*/ 5720335 w 6006665"/>
                  <a:gd name="connsiteY88-30376" fmla="*/ 1122597 h 2915571"/>
                  <a:gd name="connsiteX89-30377" fmla="*/ 5822595 w 6006665"/>
                  <a:gd name="connsiteY89-30378" fmla="*/ 1220313 h 2915571"/>
                  <a:gd name="connsiteX90-30379" fmla="*/ 5818051 w 6006665"/>
                  <a:gd name="connsiteY90-30380" fmla="*/ 1274852 h 2915571"/>
                  <a:gd name="connsiteX91-30381" fmla="*/ 5825679 w 6006665"/>
                  <a:gd name="connsiteY91-30382" fmla="*/ 1282480 h 2915571"/>
                  <a:gd name="connsiteX92-30383" fmla="*/ 5822051 w 6006665"/>
                  <a:gd name="connsiteY92-30384" fmla="*/ 1231675 h 2915571"/>
                  <a:gd name="connsiteX93-30385" fmla="*/ 5834092 w 6006665"/>
                  <a:gd name="connsiteY93-30386" fmla="*/ 1233548 h 2915571"/>
                  <a:gd name="connsiteX94-30387" fmla="*/ 5833958 w 6006665"/>
                  <a:gd name="connsiteY94-30388" fmla="*/ 1231675 h 2915571"/>
                  <a:gd name="connsiteX95-30389" fmla="*/ 5936219 w 6006665"/>
                  <a:gd name="connsiteY95-30390" fmla="*/ 1247582 h 2915571"/>
                  <a:gd name="connsiteX96-30391" fmla="*/ 6006665 w 6006665"/>
                  <a:gd name="connsiteY96-30392" fmla="*/ 1327119 h 2915571"/>
                  <a:gd name="connsiteX97-30393" fmla="*/ 5968033 w 6006665"/>
                  <a:gd name="connsiteY97-30394" fmla="*/ 1365751 h 2915571"/>
                  <a:gd name="connsiteX98-30395" fmla="*/ 5908949 w 6006665"/>
                  <a:gd name="connsiteY98-30396" fmla="*/ 1377113 h 2915571"/>
                  <a:gd name="connsiteX99-30397" fmla="*/ 5908949 w 6006665"/>
                  <a:gd name="connsiteY99-30398" fmla="*/ 1463467 h 2915571"/>
                  <a:gd name="connsiteX100-30399" fmla="*/ 5893042 w 6006665"/>
                  <a:gd name="connsiteY100-30400" fmla="*/ 1479374 h 2915571"/>
                  <a:gd name="connsiteX101-30401" fmla="*/ 5881135 w 6006665"/>
                  <a:gd name="connsiteY101-30402" fmla="*/ 1479374 h 2915571"/>
                  <a:gd name="connsiteX102-30403" fmla="*/ 5861227 w 6006665"/>
                  <a:gd name="connsiteY102-30404" fmla="*/ 1479374 h 2915571"/>
                  <a:gd name="connsiteX103-30405" fmla="*/ 5849321 w 6006665"/>
                  <a:gd name="connsiteY103-30406" fmla="*/ 1479374 h 2915571"/>
                  <a:gd name="connsiteX104-30407" fmla="*/ 5817506 w 6006665"/>
                  <a:gd name="connsiteY104-30408" fmla="*/ 1445287 h 2915571"/>
                  <a:gd name="connsiteX105-30409" fmla="*/ 5767511 w 6006665"/>
                  <a:gd name="connsiteY105-30410" fmla="*/ 1420290 h 2915571"/>
                  <a:gd name="connsiteX106-30411" fmla="*/ 5762967 w 6006665"/>
                  <a:gd name="connsiteY106-30412" fmla="*/ 1386203 h 2915571"/>
                  <a:gd name="connsiteX107-30413" fmla="*/ 5729132 w 6006665"/>
                  <a:gd name="connsiteY107-30414" fmla="*/ 1372271 h 2915571"/>
                  <a:gd name="connsiteX108-30415" fmla="*/ 5695337 w 6006665"/>
                  <a:gd name="connsiteY108-30416" fmla="*/ 1381658 h 2915571"/>
                  <a:gd name="connsiteX109-30417" fmla="*/ 5693366 w 6006665"/>
                  <a:gd name="connsiteY109-30418" fmla="*/ 1378898 h 2915571"/>
                  <a:gd name="connsiteX110-30419" fmla="*/ 5683431 w 6006665"/>
                  <a:gd name="connsiteY110-30420" fmla="*/ 1381658 h 2915571"/>
                  <a:gd name="connsiteX111-30421" fmla="*/ 5660706 w 6006665"/>
                  <a:gd name="connsiteY111-30422" fmla="*/ 1349843 h 2915571"/>
                  <a:gd name="connsiteX112-30423" fmla="*/ 5669644 w 6006665"/>
                  <a:gd name="connsiteY112-30424" fmla="*/ 1324818 h 2915571"/>
                  <a:gd name="connsiteX113-30425" fmla="*/ 5640799 w 6006665"/>
                  <a:gd name="connsiteY113-30426" fmla="*/ 1338481 h 2915571"/>
                  <a:gd name="connsiteX114-30427" fmla="*/ 5656705 w 6006665"/>
                  <a:gd name="connsiteY114-30428" fmla="*/ 1381658 h 2915571"/>
                  <a:gd name="connsiteX115-30429" fmla="*/ 5633981 w 6006665"/>
                  <a:gd name="connsiteY115-30430" fmla="*/ 1420290 h 2915571"/>
                  <a:gd name="connsiteX116-30431" fmla="*/ 5586259 w 6006665"/>
                  <a:gd name="connsiteY116-30432" fmla="*/ 1456649 h 2915571"/>
                  <a:gd name="connsiteX117-30433" fmla="*/ 5575676 w 6006665"/>
                  <a:gd name="connsiteY117-30434" fmla="*/ 1455641 h 2915571"/>
                  <a:gd name="connsiteX118-30435" fmla="*/ 5574353 w 6006665"/>
                  <a:gd name="connsiteY118-30436" fmla="*/ 1456649 h 2915571"/>
                  <a:gd name="connsiteX119-30437" fmla="*/ 5539436 w 6006665"/>
                  <a:gd name="connsiteY119-30438" fmla="*/ 1453324 h 2915571"/>
                  <a:gd name="connsiteX120-30439" fmla="*/ 5570352 w 6006665"/>
                  <a:gd name="connsiteY120-30440" fmla="*/ 1495281 h 2915571"/>
                  <a:gd name="connsiteX121-30441" fmla="*/ 5593077 w 6006665"/>
                  <a:gd name="connsiteY121-30442" fmla="*/ 1558910 h 2915571"/>
                  <a:gd name="connsiteX122-30443" fmla="*/ 5608984 w 6006665"/>
                  <a:gd name="connsiteY122-30444" fmla="*/ 1586180 h 2915571"/>
                  <a:gd name="connsiteX123-30445" fmla="*/ 5613529 w 6006665"/>
                  <a:gd name="connsiteY123-30446" fmla="*/ 1617994 h 2915571"/>
                  <a:gd name="connsiteX124-30447" fmla="*/ 5608984 w 6006665"/>
                  <a:gd name="connsiteY124-30448" fmla="*/ 1640719 h 2915571"/>
                  <a:gd name="connsiteX125-30449" fmla="*/ 5597799 w 6006665"/>
                  <a:gd name="connsiteY125-30450" fmla="*/ 1637110 h 2915571"/>
                  <a:gd name="connsiteX126-30451" fmla="*/ 5597077 w 6006665"/>
                  <a:gd name="connsiteY126-30452" fmla="*/ 1640719 h 2915571"/>
                  <a:gd name="connsiteX127-30453" fmla="*/ 5534271 w 6006665"/>
                  <a:gd name="connsiteY127-30454" fmla="*/ 1620459 h 2915571"/>
                  <a:gd name="connsiteX128-30455" fmla="*/ 5436277 w 6006665"/>
                  <a:gd name="connsiteY128-30456" fmla="*/ 1677078 h 2915571"/>
                  <a:gd name="connsiteX129-30457" fmla="*/ 5397645 w 6006665"/>
                  <a:gd name="connsiteY129-30458" fmla="*/ 1688441 h 2915571"/>
                  <a:gd name="connsiteX130-30459" fmla="*/ 5345378 w 6006665"/>
                  <a:gd name="connsiteY130-30460" fmla="*/ 1742980 h 2915571"/>
                  <a:gd name="connsiteX131-30461" fmla="*/ 5290839 w 6006665"/>
                  <a:gd name="connsiteY131-30462" fmla="*/ 1790701 h 2915571"/>
                  <a:gd name="connsiteX132-30463" fmla="*/ 5274932 w 6006665"/>
                  <a:gd name="connsiteY132-30464" fmla="*/ 1822516 h 2915571"/>
                  <a:gd name="connsiteX133-30465" fmla="*/ 5267238 w 6006665"/>
                  <a:gd name="connsiteY133-30466" fmla="*/ 1814089 h 2915571"/>
                  <a:gd name="connsiteX134-30467" fmla="*/ 5263025 w 6006665"/>
                  <a:gd name="connsiteY134-30468" fmla="*/ 1822516 h 2915571"/>
                  <a:gd name="connsiteX135-30469" fmla="*/ 5219538 w 6006665"/>
                  <a:gd name="connsiteY135-30470" fmla="*/ 1774888 h 2915571"/>
                  <a:gd name="connsiteX136-30471" fmla="*/ 5129494 w 6006665"/>
                  <a:gd name="connsiteY136-30472" fmla="*/ 1829333 h 2915571"/>
                  <a:gd name="connsiteX137-30473" fmla="*/ 5126389 w 6006665"/>
                  <a:gd name="connsiteY137-30474" fmla="*/ 1824011 h 2915571"/>
                  <a:gd name="connsiteX138-30475" fmla="*/ 5117587 w 6006665"/>
                  <a:gd name="connsiteY138-30476" fmla="*/ 1829333 h 2915571"/>
                  <a:gd name="connsiteX139-30477" fmla="*/ 5105544 w 6006665"/>
                  <a:gd name="connsiteY139-30478" fmla="*/ 1808687 h 2915571"/>
                  <a:gd name="connsiteX140-30479" fmla="*/ 5074955 w 6006665"/>
                  <a:gd name="connsiteY140-30480" fmla="*/ 1833878 h 2915571"/>
                  <a:gd name="connsiteX141-30481" fmla="*/ 5065718 w 6006665"/>
                  <a:gd name="connsiteY141-30482" fmla="*/ 1831679 h 2915571"/>
                  <a:gd name="connsiteX142-30483" fmla="*/ 5063048 w 6006665"/>
                  <a:gd name="connsiteY142-30484" fmla="*/ 1833878 h 2915571"/>
                  <a:gd name="connsiteX143-30485" fmla="*/ 5026594 w 6006665"/>
                  <a:gd name="connsiteY143-30486" fmla="*/ 1825199 h 2915571"/>
                  <a:gd name="connsiteX144-30487" fmla="*/ 5015871 w 6006665"/>
                  <a:gd name="connsiteY144-30488" fmla="*/ 1870238 h 2915571"/>
                  <a:gd name="connsiteX145-30489" fmla="*/ 4974967 w 6006665"/>
                  <a:gd name="connsiteY145-30490" fmla="*/ 1936139 h 2915571"/>
                  <a:gd name="connsiteX146-30491" fmla="*/ 4974967 w 6006665"/>
                  <a:gd name="connsiteY146-30492" fmla="*/ 1967954 h 2915571"/>
                  <a:gd name="connsiteX147-30493" fmla="*/ 5015871 w 6006665"/>
                  <a:gd name="connsiteY147-30494" fmla="*/ 1983861 h 2915571"/>
                  <a:gd name="connsiteX148-30495" fmla="*/ 5011326 w 6006665"/>
                  <a:gd name="connsiteY148-30496" fmla="*/ 2081577 h 2915571"/>
                  <a:gd name="connsiteX149-30497" fmla="*/ 4999419 w 6006665"/>
                  <a:gd name="connsiteY149-30498" fmla="*/ 2081577 h 2915571"/>
                  <a:gd name="connsiteX150-30499" fmla="*/ 4974967 w 6006665"/>
                  <a:gd name="connsiteY150-30500" fmla="*/ 2081577 h 2915571"/>
                  <a:gd name="connsiteX151-30501" fmla="*/ 4963605 w 6006665"/>
                  <a:gd name="connsiteY151-30502" fmla="*/ 2133843 h 2915571"/>
                  <a:gd name="connsiteX152-30503" fmla="*/ 4974967 w 6006665"/>
                  <a:gd name="connsiteY152-30504" fmla="*/ 2161113 h 2915571"/>
                  <a:gd name="connsiteX153-30505" fmla="*/ 4909065 w 6006665"/>
                  <a:gd name="connsiteY153-30506" fmla="*/ 2195200 h 2915571"/>
                  <a:gd name="connsiteX154-30507" fmla="*/ 4897703 w 6006665"/>
                  <a:gd name="connsiteY154-30508" fmla="*/ 2263374 h 2915571"/>
                  <a:gd name="connsiteX155-30509" fmla="*/ 4845437 w 6006665"/>
                  <a:gd name="connsiteY155-30510" fmla="*/ 2279281 h 2915571"/>
                  <a:gd name="connsiteX156-30511" fmla="*/ 4834074 w 6006665"/>
                  <a:gd name="connsiteY156-30512" fmla="*/ 2338365 h 2915571"/>
                  <a:gd name="connsiteX157-30513" fmla="*/ 4779535 w 6006665"/>
                  <a:gd name="connsiteY157-30514" fmla="*/ 2397449 h 2915571"/>
                  <a:gd name="connsiteX158-30515" fmla="*/ 4777225 w 6006665"/>
                  <a:gd name="connsiteY158-30516" fmla="*/ 2387053 h 2915571"/>
                  <a:gd name="connsiteX159-30517" fmla="*/ 4767628 w 6006665"/>
                  <a:gd name="connsiteY159-30518" fmla="*/ 2397449 h 2915571"/>
                  <a:gd name="connsiteX160-30519" fmla="*/ 4758538 w 6006665"/>
                  <a:gd name="connsiteY160-30520" fmla="*/ 2356545 h 2915571"/>
                  <a:gd name="connsiteX161-30521" fmla="*/ 4742631 w 6006665"/>
                  <a:gd name="connsiteY161-30522" fmla="*/ 2270191 h 2915571"/>
                  <a:gd name="connsiteX162-30523" fmla="*/ 4715361 w 6006665"/>
                  <a:gd name="connsiteY162-30524" fmla="*/ 2129299 h 2915571"/>
                  <a:gd name="connsiteX163-30525" fmla="*/ 4735813 w 6006665"/>
                  <a:gd name="connsiteY163-30526" fmla="*/ 2038400 h 2915571"/>
                  <a:gd name="connsiteX164-30527" fmla="*/ 4767628 w 6006665"/>
                  <a:gd name="connsiteY164-30528" fmla="*/ 1995223 h 2915571"/>
                  <a:gd name="connsiteX165-30529" fmla="*/ 4767628 w 6006665"/>
                  <a:gd name="connsiteY165-30530" fmla="*/ 1967954 h 2915571"/>
                  <a:gd name="connsiteX166-30531" fmla="*/ 4826712 w 6006665"/>
                  <a:gd name="connsiteY166-30532" fmla="*/ 1952046 h 2915571"/>
                  <a:gd name="connsiteX167-30533" fmla="*/ 4892613 w 6006665"/>
                  <a:gd name="connsiteY167-30534" fmla="*/ 1861148 h 2915571"/>
                  <a:gd name="connsiteX168-30535" fmla="*/ 4956243 w 6006665"/>
                  <a:gd name="connsiteY168-30536" fmla="*/ 1786157 h 2915571"/>
                  <a:gd name="connsiteX169-30537" fmla="*/ 5022143 w 6006665"/>
                  <a:gd name="connsiteY169-30538" fmla="*/ 1727072 h 2915571"/>
                  <a:gd name="connsiteX170-30539" fmla="*/ 5046694 w 6006665"/>
                  <a:gd name="connsiteY170-30540" fmla="*/ 1619945 h 2915571"/>
                  <a:gd name="connsiteX171-30541" fmla="*/ 5015871 w 6006665"/>
                  <a:gd name="connsiteY171-30542" fmla="*/ 1624812 h 2915571"/>
                  <a:gd name="connsiteX172-30543" fmla="*/ 4995419 w 6006665"/>
                  <a:gd name="connsiteY172-30544" fmla="*/ 1688441 h 2915571"/>
                  <a:gd name="connsiteX173-30545" fmla="*/ 4904521 w 6006665"/>
                  <a:gd name="connsiteY173-30546" fmla="*/ 1774794 h 2915571"/>
                  <a:gd name="connsiteX174-30547" fmla="*/ 4901708 w 6006665"/>
                  <a:gd name="connsiteY174-30548" fmla="*/ 1766154 h 2915571"/>
                  <a:gd name="connsiteX175-30549" fmla="*/ 4892613 w 6006665"/>
                  <a:gd name="connsiteY175-30550" fmla="*/ 1774794 h 2915571"/>
                  <a:gd name="connsiteX176-30551" fmla="*/ 4861835 w 6006665"/>
                  <a:gd name="connsiteY176-30552" fmla="*/ 1680260 h 2915571"/>
                  <a:gd name="connsiteX177-30553" fmla="*/ 4779535 w 6006665"/>
                  <a:gd name="connsiteY177-30554" fmla="*/ 1704348 h 2915571"/>
                  <a:gd name="connsiteX178-30555" fmla="*/ 4684091 w 6006665"/>
                  <a:gd name="connsiteY178-30556" fmla="*/ 1829333 h 2915571"/>
                  <a:gd name="connsiteX179-30557" fmla="*/ 4715906 w 6006665"/>
                  <a:gd name="connsiteY179-30558" fmla="*/ 1877055 h 2915571"/>
                  <a:gd name="connsiteX180-30559" fmla="*/ 4636369 w 6006665"/>
                  <a:gd name="connsiteY180-30560" fmla="*/ 1892962 h 2915571"/>
                  <a:gd name="connsiteX181-30561" fmla="*/ 4577285 w 6006665"/>
                  <a:gd name="connsiteY181-30562" fmla="*/ 1897507 h 2915571"/>
                  <a:gd name="connsiteX182-30563" fmla="*/ 4577373 w 6006665"/>
                  <a:gd name="connsiteY182-30564" fmla="*/ 1896585 h 2915571"/>
                  <a:gd name="connsiteX183-30565" fmla="*/ 4565379 w 6006665"/>
                  <a:gd name="connsiteY183-30566" fmla="*/ 1897507 h 2915571"/>
                  <a:gd name="connsiteX184-30567" fmla="*/ 4569923 w 6006665"/>
                  <a:gd name="connsiteY184-30568" fmla="*/ 1849786 h 2915571"/>
                  <a:gd name="connsiteX185-30569" fmla="*/ 4520081 w 6006665"/>
                  <a:gd name="connsiteY185-30570" fmla="*/ 1840200 h 2915571"/>
                  <a:gd name="connsiteX186-30571" fmla="*/ 4475025 w 6006665"/>
                  <a:gd name="connsiteY186-30572" fmla="*/ 1870238 h 2915571"/>
                  <a:gd name="connsiteX187-30573" fmla="*/ 4464394 w 6006665"/>
                  <a:gd name="connsiteY187-30574" fmla="*/ 1869387 h 2915571"/>
                  <a:gd name="connsiteX188-30575" fmla="*/ 4463118 w 6006665"/>
                  <a:gd name="connsiteY188-30576" fmla="*/ 1870238 h 2915571"/>
                  <a:gd name="connsiteX189-30577" fmla="*/ 4357637 w 6006665"/>
                  <a:gd name="connsiteY189-30578" fmla="*/ 1861799 h 2915571"/>
                  <a:gd name="connsiteX190-30579" fmla="*/ 4243233 w 6006665"/>
                  <a:gd name="connsiteY190-30580" fmla="*/ 1881600 h 2915571"/>
                  <a:gd name="connsiteX191-30581" fmla="*/ 4125065 w 6006665"/>
                  <a:gd name="connsiteY191-30582" fmla="*/ 2015675 h 2915571"/>
                  <a:gd name="connsiteX192-30583" fmla="*/ 3984173 w 6006665"/>
                  <a:gd name="connsiteY192-30584" fmla="*/ 2172475 h 2915571"/>
                  <a:gd name="connsiteX193-30585" fmla="*/ 4038712 w 6006665"/>
                  <a:gd name="connsiteY193-30586" fmla="*/ 2177020 h 2915571"/>
                  <a:gd name="connsiteX194-30587" fmla="*/ 4059164 w 6006665"/>
                  <a:gd name="connsiteY194-30588" fmla="*/ 2220197 h 2915571"/>
                  <a:gd name="connsiteX195-30589" fmla="*/ 4087782 w 6006665"/>
                  <a:gd name="connsiteY195-30590" fmla="*/ 2228614 h 2915571"/>
                  <a:gd name="connsiteX196-30591" fmla="*/ 4106341 w 6006665"/>
                  <a:gd name="connsiteY196-30592" fmla="*/ 2199745 h 2915571"/>
                  <a:gd name="connsiteX197-30593" fmla="*/ 4117411 w 6006665"/>
                  <a:gd name="connsiteY197-30594" fmla="*/ 2201047 h 2915571"/>
                  <a:gd name="connsiteX198-30595" fmla="*/ 4118248 w 6006665"/>
                  <a:gd name="connsiteY198-30596" fmla="*/ 2199745 h 2915571"/>
                  <a:gd name="connsiteX199-30597" fmla="*/ 4156880 w 6006665"/>
                  <a:gd name="connsiteY199-30598" fmla="*/ 2204290 h 2915571"/>
                  <a:gd name="connsiteX200-30599" fmla="*/ 4211419 w 6006665"/>
                  <a:gd name="connsiteY200-30600" fmla="*/ 2274736 h 2915571"/>
                  <a:gd name="connsiteX201-30601" fmla="*/ 4215964 w 6006665"/>
                  <a:gd name="connsiteY201-30602" fmla="*/ 2322458 h 2915571"/>
                  <a:gd name="connsiteX202-30603" fmla="*/ 4184149 w 6006665"/>
                  <a:gd name="connsiteY202-30604" fmla="*/ 2381542 h 2915571"/>
                  <a:gd name="connsiteX203-30605" fmla="*/ 4177332 w 6006665"/>
                  <a:gd name="connsiteY203-30606" fmla="*/ 2451988 h 2915571"/>
                  <a:gd name="connsiteX204-30607" fmla="*/ 4161425 w 6006665"/>
                  <a:gd name="connsiteY204-30608" fmla="*/ 2538342 h 2915571"/>
                  <a:gd name="connsiteX205-30609" fmla="*/ 4109158 w 6006665"/>
                  <a:gd name="connsiteY205-30610" fmla="*/ 2617878 h 2915571"/>
                  <a:gd name="connsiteX206-30611" fmla="*/ 4097796 w 6006665"/>
                  <a:gd name="connsiteY206-30612" fmla="*/ 2656510 h 2915571"/>
                  <a:gd name="connsiteX207-30613" fmla="*/ 4043257 w 6006665"/>
                  <a:gd name="connsiteY207-30614" fmla="*/ 2715594 h 2915571"/>
                  <a:gd name="connsiteX208-30615" fmla="*/ 3995535 w 6006665"/>
                  <a:gd name="connsiteY208-30616" fmla="*/ 2774678 h 2915571"/>
                  <a:gd name="connsiteX209-30617" fmla="*/ 3975083 w 6006665"/>
                  <a:gd name="connsiteY209-30618" fmla="*/ 2806493 h 2915571"/>
                  <a:gd name="connsiteX210-30619" fmla="*/ 3925089 w 6006665"/>
                  <a:gd name="connsiteY210-30620" fmla="*/ 2833762 h 2915571"/>
                  <a:gd name="connsiteX211-30621" fmla="*/ 3913182 w 6006665"/>
                  <a:gd name="connsiteY211-30622" fmla="*/ 2833762 h 2915571"/>
                  <a:gd name="connsiteX212-30623" fmla="*/ 3904637 w 6006665"/>
                  <a:gd name="connsiteY212-30624" fmla="*/ 2833762 h 2915571"/>
                  <a:gd name="connsiteX213-30625" fmla="*/ 3892729 w 6006665"/>
                  <a:gd name="connsiteY213-30626" fmla="*/ 2833762 h 2915571"/>
                  <a:gd name="connsiteX214-30627" fmla="*/ 3871063 w 6006665"/>
                  <a:gd name="connsiteY214-30628" fmla="*/ 2817513 h 2915571"/>
                  <a:gd name="connsiteX215-30629" fmla="*/ 3829645 w 6006665"/>
                  <a:gd name="connsiteY215-30630" fmla="*/ 2845125 h 2915571"/>
                  <a:gd name="connsiteX216-30631" fmla="*/ 3822828 w 6006665"/>
                  <a:gd name="connsiteY216-30632" fmla="*/ 2865577 h 2915571"/>
                  <a:gd name="connsiteX217-30633" fmla="*/ 3818283 w 6006665"/>
                  <a:gd name="connsiteY217-30634" fmla="*/ 2856487 h 2915571"/>
                  <a:gd name="connsiteX218-30635" fmla="*/ 3818283 w 6006665"/>
                  <a:gd name="connsiteY218-30636" fmla="*/ 2844761 h 2915571"/>
                  <a:gd name="connsiteX219-30637" fmla="*/ 3817738 w 6006665"/>
                  <a:gd name="connsiteY219-30638" fmla="*/ 2845125 h 2915571"/>
                  <a:gd name="connsiteX220-30639" fmla="*/ 3810921 w 6006665"/>
                  <a:gd name="connsiteY220-30640" fmla="*/ 2865577 h 2915571"/>
                  <a:gd name="connsiteX221-30641" fmla="*/ 3806376 w 6006665"/>
                  <a:gd name="connsiteY221-30642" fmla="*/ 2856487 h 2915571"/>
                  <a:gd name="connsiteX222-30643" fmla="*/ 3806376 w 6006665"/>
                  <a:gd name="connsiteY222-30644" fmla="*/ 2829217 h 2915571"/>
                  <a:gd name="connsiteX223-30645" fmla="*/ 3818283 w 6006665"/>
                  <a:gd name="connsiteY223-30646" fmla="*/ 2829217 h 2915571"/>
                  <a:gd name="connsiteX224-30647" fmla="*/ 3826828 w 6006665"/>
                  <a:gd name="connsiteY224-30648" fmla="*/ 2829217 h 2915571"/>
                  <a:gd name="connsiteX225-30649" fmla="*/ 3833645 w 6006665"/>
                  <a:gd name="connsiteY225-30650" fmla="*/ 2770133 h 2915571"/>
                  <a:gd name="connsiteX226-30651" fmla="*/ 3822283 w 6006665"/>
                  <a:gd name="connsiteY226-30652" fmla="*/ 2726957 h 2915571"/>
                  <a:gd name="connsiteX227-30653" fmla="*/ 3849553 w 6006665"/>
                  <a:gd name="connsiteY227-30654" fmla="*/ 2704232 h 2915571"/>
                  <a:gd name="connsiteX228-30655" fmla="*/ 3858814 w 6006665"/>
                  <a:gd name="connsiteY228-30656" fmla="*/ 2706437 h 2915571"/>
                  <a:gd name="connsiteX229-30657" fmla="*/ 3861460 w 6006665"/>
                  <a:gd name="connsiteY229-30658" fmla="*/ 2704232 h 2915571"/>
                  <a:gd name="connsiteX230-30659" fmla="*/ 3898487 w 6006665"/>
                  <a:gd name="connsiteY230-30660" fmla="*/ 2713048 h 2915571"/>
                  <a:gd name="connsiteX231-30661" fmla="*/ 3919999 w 6006665"/>
                  <a:gd name="connsiteY231-30662" fmla="*/ 2667873 h 2915571"/>
                  <a:gd name="connsiteX232-30663" fmla="*/ 3935906 w 6006665"/>
                  <a:gd name="connsiteY232-30664" fmla="*/ 2608788 h 2915571"/>
                  <a:gd name="connsiteX233-30665" fmla="*/ 3947269 w 6006665"/>
                  <a:gd name="connsiteY233-30666" fmla="*/ 2586064 h 2915571"/>
                  <a:gd name="connsiteX234-30667" fmla="*/ 3966292 w 6006665"/>
                  <a:gd name="connsiteY234-30668" fmla="*/ 2541676 h 2915571"/>
                  <a:gd name="connsiteX235-30669" fmla="*/ 3915999 w 6006665"/>
                  <a:gd name="connsiteY235-30670" fmla="*/ 2554249 h 2915571"/>
                  <a:gd name="connsiteX236-30671" fmla="*/ 3888729 w 6006665"/>
                  <a:gd name="connsiteY236-30672" fmla="*/ 2576974 h 2915571"/>
                  <a:gd name="connsiteX237-30673" fmla="*/ 3876822 w 6006665"/>
                  <a:gd name="connsiteY237-30674" fmla="*/ 2576974 h 2915571"/>
                  <a:gd name="connsiteX238-30675" fmla="*/ 3829645 w 6006665"/>
                  <a:gd name="connsiteY238-30676" fmla="*/ 2576974 h 2915571"/>
                  <a:gd name="connsiteX239-30677" fmla="*/ 3817738 w 6006665"/>
                  <a:gd name="connsiteY239-30678" fmla="*/ 2576974 h 2915571"/>
                  <a:gd name="connsiteX240-30679" fmla="*/ 3801831 w 6006665"/>
                  <a:gd name="connsiteY240-30680" fmla="*/ 2522435 h 2915571"/>
                  <a:gd name="connsiteX241-30681" fmla="*/ 3758654 w 6006665"/>
                  <a:gd name="connsiteY241-30682" fmla="*/ 2483803 h 2915571"/>
                  <a:gd name="connsiteX242-30683" fmla="*/ 3692753 w 6006665"/>
                  <a:gd name="connsiteY242-30684" fmla="*/ 2467896 h 2915571"/>
                  <a:gd name="connsiteX243-30685" fmla="*/ 3683663 w 6006665"/>
                  <a:gd name="connsiteY243-30686" fmla="*/ 2408812 h 2915571"/>
                  <a:gd name="connsiteX244-30687" fmla="*/ 3672301 w 6006665"/>
                  <a:gd name="connsiteY244-30688" fmla="*/ 2376997 h 2915571"/>
                  <a:gd name="connsiteX245-30689" fmla="*/ 3656393 w 6006665"/>
                  <a:gd name="connsiteY245-30690" fmla="*/ 2349728 h 2915571"/>
                  <a:gd name="connsiteX246-30691" fmla="*/ 3633669 w 6006665"/>
                  <a:gd name="connsiteY246-30692" fmla="*/ 2290643 h 2915571"/>
                  <a:gd name="connsiteX247-30693" fmla="*/ 3601854 w 6006665"/>
                  <a:gd name="connsiteY247-30694" fmla="*/ 2270191 h 2915571"/>
                  <a:gd name="connsiteX248-30695" fmla="*/ 3545995 w 6006665"/>
                  <a:gd name="connsiteY248-30696" fmla="*/ 2248707 h 2915571"/>
                  <a:gd name="connsiteX249-30697" fmla="*/ 3506955 w 6006665"/>
                  <a:gd name="connsiteY249-30698" fmla="*/ 2254284 h 2915571"/>
                  <a:gd name="connsiteX250-30699" fmla="*/ 3463779 w 6006665"/>
                  <a:gd name="connsiteY250-30700" fmla="*/ 2263374 h 2915571"/>
                  <a:gd name="connsiteX251-30701" fmla="*/ 3431964 w 6006665"/>
                  <a:gd name="connsiteY251-30702" fmla="*/ 2290643 h 2915571"/>
                  <a:gd name="connsiteX252-30703" fmla="*/ 3452416 w 6006665"/>
                  <a:gd name="connsiteY252-30704" fmla="*/ 2306551 h 2915571"/>
                  <a:gd name="connsiteX253-30705" fmla="*/ 3452416 w 6006665"/>
                  <a:gd name="connsiteY253-30706" fmla="*/ 2338365 h 2915571"/>
                  <a:gd name="connsiteX254-30707" fmla="*/ 3431964 w 6006665"/>
                  <a:gd name="connsiteY254-30708" fmla="*/ 2361090 h 2915571"/>
                  <a:gd name="connsiteX255-30709" fmla="*/ 3400150 w 6006665"/>
                  <a:gd name="connsiteY255-30710" fmla="*/ 2420174 h 2915571"/>
                  <a:gd name="connsiteX256-30711" fmla="*/ 3400150 w 6006665"/>
                  <a:gd name="connsiteY256-30712" fmla="*/ 2447444 h 2915571"/>
                  <a:gd name="connsiteX257-30713" fmla="*/ 3350155 w 6006665"/>
                  <a:gd name="connsiteY257-30714" fmla="*/ 2479258 h 2915571"/>
                  <a:gd name="connsiteX258-30715" fmla="*/ 3342342 w 6006665"/>
                  <a:gd name="connsiteY258-30716" fmla="*/ 2476654 h 2915571"/>
                  <a:gd name="connsiteX259-30717" fmla="*/ 3338249 w 6006665"/>
                  <a:gd name="connsiteY259-30718" fmla="*/ 2479258 h 2915571"/>
                  <a:gd name="connsiteX260-30719" fmla="*/ 3290527 w 6006665"/>
                  <a:gd name="connsiteY260-30720" fmla="*/ 2463351 h 2915571"/>
                  <a:gd name="connsiteX261-30721" fmla="*/ 3259257 w 6006665"/>
                  <a:gd name="connsiteY261-30722" fmla="*/ 2463351 h 2915571"/>
                  <a:gd name="connsiteX262-30723" fmla="*/ 3247350 w 6006665"/>
                  <a:gd name="connsiteY262-30724" fmla="*/ 2463351 h 2915571"/>
                  <a:gd name="connsiteX263-30725" fmla="*/ 3231443 w 6006665"/>
                  <a:gd name="connsiteY263-30726" fmla="*/ 2447444 h 2915571"/>
                  <a:gd name="connsiteX264-30727" fmla="*/ 3213271 w 6006665"/>
                  <a:gd name="connsiteY264-30728" fmla="*/ 2442900 h 2915571"/>
                  <a:gd name="connsiteX265-30729" fmla="*/ 3168359 w 6006665"/>
                  <a:gd name="connsiteY265-30730" fmla="*/ 2479258 h 2915571"/>
                  <a:gd name="connsiteX266-30731" fmla="*/ 3120637 w 6006665"/>
                  <a:gd name="connsiteY266-30732" fmla="*/ 2490620 h 2915571"/>
                  <a:gd name="connsiteX267-30733" fmla="*/ 3082005 w 6006665"/>
                  <a:gd name="connsiteY267-30734" fmla="*/ 2506528 h 2915571"/>
                  <a:gd name="connsiteX268-30735" fmla="*/ 3074460 w 6006665"/>
                  <a:gd name="connsiteY268-30736" fmla="*/ 2504731 h 2915571"/>
                  <a:gd name="connsiteX269-30737" fmla="*/ 3070098 w 6006665"/>
                  <a:gd name="connsiteY269-30738" fmla="*/ 2506528 h 2915571"/>
                  <a:gd name="connsiteX270-30739" fmla="*/ 3022376 w 6006665"/>
                  <a:gd name="connsiteY270-30740" fmla="*/ 2495165 h 2915571"/>
                  <a:gd name="connsiteX271-30741" fmla="*/ 3000196 w 6006665"/>
                  <a:gd name="connsiteY271-30742" fmla="*/ 2495165 h 2915571"/>
                  <a:gd name="connsiteX272-30743" fmla="*/ 2988289 w 6006665"/>
                  <a:gd name="connsiteY272-30744" fmla="*/ 2495165 h 2915571"/>
                  <a:gd name="connsiteX273-30745" fmla="*/ 2967837 w 6006665"/>
                  <a:gd name="connsiteY273-30746" fmla="*/ 2463351 h 2915571"/>
                  <a:gd name="connsiteX274-30747" fmla="*/ 2929205 w 6006665"/>
                  <a:gd name="connsiteY274-30748" fmla="*/ 2436081 h 2915571"/>
                  <a:gd name="connsiteX275-30749" fmla="*/ 2902153 w 6006665"/>
                  <a:gd name="connsiteY275-30750" fmla="*/ 2432217 h 2915571"/>
                  <a:gd name="connsiteX276-30751" fmla="*/ 2861576 w 6006665"/>
                  <a:gd name="connsiteY276-30752" fmla="*/ 2436081 h 2915571"/>
                  <a:gd name="connsiteX277-30753" fmla="*/ 2822944 w 6006665"/>
                  <a:gd name="connsiteY277-30754" fmla="*/ 2447444 h 2915571"/>
                  <a:gd name="connsiteX278-30755" fmla="*/ 2818139 w 6006665"/>
                  <a:gd name="connsiteY278-30756" fmla="*/ 2445355 h 2915571"/>
                  <a:gd name="connsiteX279-30757" fmla="*/ 2811037 w 6006665"/>
                  <a:gd name="connsiteY279-30758" fmla="*/ 2447444 h 2915571"/>
                  <a:gd name="connsiteX280-30759" fmla="*/ 2758770 w 6006665"/>
                  <a:gd name="connsiteY280-30760" fmla="*/ 2424719 h 2915571"/>
                  <a:gd name="connsiteX281-30761" fmla="*/ 2751953 w 6006665"/>
                  <a:gd name="connsiteY281-30762" fmla="*/ 2381542 h 2915571"/>
                  <a:gd name="connsiteX282-30763" fmla="*/ 2708776 w 6006665"/>
                  <a:gd name="connsiteY282-30764" fmla="*/ 2365635 h 2915571"/>
                  <a:gd name="connsiteX283-30765" fmla="*/ 2676962 w 6006665"/>
                  <a:gd name="connsiteY283-30766" fmla="*/ 2361090 h 2915571"/>
                  <a:gd name="connsiteX284-30767" fmla="*/ 2642534 w 6006665"/>
                  <a:gd name="connsiteY284-30768" fmla="*/ 2339346 h 2915571"/>
                  <a:gd name="connsiteX285-30769" fmla="*/ 2609333 w 6006665"/>
                  <a:gd name="connsiteY285-30770" fmla="*/ 2397449 h 2915571"/>
                  <a:gd name="connsiteX286-30771" fmla="*/ 2625240 w 6006665"/>
                  <a:gd name="connsiteY286-30772" fmla="*/ 2431536 h 2915571"/>
                  <a:gd name="connsiteX287-30773" fmla="*/ 2586608 w 6006665"/>
                  <a:gd name="connsiteY287-30774" fmla="*/ 2467896 h 2915571"/>
                  <a:gd name="connsiteX288-30775" fmla="*/ 2577105 w 6006665"/>
                  <a:gd name="connsiteY288-30776" fmla="*/ 2465633 h 2915571"/>
                  <a:gd name="connsiteX289-30777" fmla="*/ 2574701 w 6006665"/>
                  <a:gd name="connsiteY289-30778" fmla="*/ 2467896 h 2915571"/>
                  <a:gd name="connsiteX290-30779" fmla="*/ 2526979 w 6006665"/>
                  <a:gd name="connsiteY290-30780" fmla="*/ 2456533 h 2915571"/>
                  <a:gd name="connsiteX291-30781" fmla="*/ 2490620 w 6006665"/>
                  <a:gd name="connsiteY291-30782" fmla="*/ 2451988 h 2915571"/>
                  <a:gd name="connsiteX292-30783" fmla="*/ 2463350 w 6006665"/>
                  <a:gd name="connsiteY292-30784" fmla="*/ 2424719 h 2915571"/>
                  <a:gd name="connsiteX293-30785" fmla="*/ 2436625 w 6006665"/>
                  <a:gd name="connsiteY293-30786" fmla="*/ 2424719 h 2915571"/>
                  <a:gd name="connsiteX294-30787" fmla="*/ 2424718 w 6006665"/>
                  <a:gd name="connsiteY294-30788" fmla="*/ 2424719 h 2915571"/>
                  <a:gd name="connsiteX295-30789" fmla="*/ 2398858 w 6006665"/>
                  <a:gd name="connsiteY295-30790" fmla="*/ 2411788 h 2915571"/>
                  <a:gd name="connsiteX296-30791" fmla="*/ 2350272 w 6006665"/>
                  <a:gd name="connsiteY296-30792" fmla="*/ 2436081 h 2915571"/>
                  <a:gd name="connsiteX297-30793" fmla="*/ 2282098 w 6006665"/>
                  <a:gd name="connsiteY297-30794" fmla="*/ 2483803 h 2915571"/>
                  <a:gd name="connsiteX298-30795" fmla="*/ 2157112 w 6006665"/>
                  <a:gd name="connsiteY298-30796" fmla="*/ 2467896 h 2915571"/>
                  <a:gd name="connsiteX299-30797" fmla="*/ 1811153 w 6006665"/>
                  <a:gd name="connsiteY299-30798" fmla="*/ 2204290 h 2915571"/>
                  <a:gd name="connsiteX300-30799" fmla="*/ 1748069 w 6006665"/>
                  <a:gd name="connsiteY300-30800" fmla="*/ 2242922 h 2915571"/>
                  <a:gd name="connsiteX301-30801" fmla="*/ 1711709 w 6006665"/>
                  <a:gd name="connsiteY301-30802" fmla="*/ 2247467 h 2915571"/>
                  <a:gd name="connsiteX302-30803" fmla="*/ 1711926 w 6006665"/>
                  <a:gd name="connsiteY302-30804" fmla="*/ 2245951 h 2915571"/>
                  <a:gd name="connsiteX303-30805" fmla="*/ 1699803 w 6006665"/>
                  <a:gd name="connsiteY303-30806" fmla="*/ 2247467 h 2915571"/>
                  <a:gd name="connsiteX304-30807" fmla="*/ 1704347 w 6006665"/>
                  <a:gd name="connsiteY304-30808" fmla="*/ 2215652 h 2915571"/>
                  <a:gd name="connsiteX305-30809" fmla="*/ 1662460 w 6006665"/>
                  <a:gd name="connsiteY305-30810" fmla="*/ 2197701 h 2915571"/>
                  <a:gd name="connsiteX306-30811" fmla="*/ 1629901 w 6006665"/>
                  <a:gd name="connsiteY306-30812" fmla="*/ 2211107 h 2915571"/>
                  <a:gd name="connsiteX307-30813" fmla="*/ 1629300 w 6006665"/>
                  <a:gd name="connsiteY307-30814" fmla="*/ 2206452 h 2915571"/>
                  <a:gd name="connsiteX308-30815" fmla="*/ 1617994 w 6006665"/>
                  <a:gd name="connsiteY308-30816" fmla="*/ 2211107 h 2915571"/>
                  <a:gd name="connsiteX309-30817" fmla="*/ 1608904 w 6006665"/>
                  <a:gd name="connsiteY309-30818" fmla="*/ 2140661 h 2915571"/>
                  <a:gd name="connsiteX310-30819" fmla="*/ 1552684 w 6006665"/>
                  <a:gd name="connsiteY310-30820" fmla="*/ 2130968 h 2915571"/>
                  <a:gd name="connsiteX311-30821" fmla="*/ 1518550 w 6006665"/>
                  <a:gd name="connsiteY311-30822" fmla="*/ 2156568 h 2915571"/>
                  <a:gd name="connsiteX312-30823" fmla="*/ 1425379 w 6006665"/>
                  <a:gd name="connsiteY312-30824" fmla="*/ 2177020 h 2915571"/>
                  <a:gd name="connsiteX313-30825" fmla="*/ 1409472 w 6006665"/>
                  <a:gd name="connsiteY313-30826" fmla="*/ 2195200 h 2915571"/>
                  <a:gd name="connsiteX314-30827" fmla="*/ 1270852 w 6006665"/>
                  <a:gd name="connsiteY314-30828" fmla="*/ 2215652 h 2915571"/>
                  <a:gd name="connsiteX315-30829" fmla="*/ 1254945 w 6006665"/>
                  <a:gd name="connsiteY315-30830" fmla="*/ 2236104 h 2915571"/>
                  <a:gd name="connsiteX316-30831" fmla="*/ 1282214 w 6006665"/>
                  <a:gd name="connsiteY316-30832" fmla="*/ 2279281 h 2915571"/>
                  <a:gd name="connsiteX317-30833" fmla="*/ 1243582 w 6006665"/>
                  <a:gd name="connsiteY317-30834" fmla="*/ 2295188 h 2915571"/>
                  <a:gd name="connsiteX318-30835" fmla="*/ 1254945 w 6006665"/>
                  <a:gd name="connsiteY318-30836" fmla="*/ 2313368 h 2915571"/>
                  <a:gd name="connsiteX319-30837" fmla="*/ 1216313 w 6006665"/>
                  <a:gd name="connsiteY319-30838" fmla="*/ 2338365 h 2915571"/>
                  <a:gd name="connsiteX320-30839" fmla="*/ 1275397 w 6006665"/>
                  <a:gd name="connsiteY320-30840" fmla="*/ 2381542 h 2915571"/>
                  <a:gd name="connsiteX321-30841" fmla="*/ 1270852 w 6006665"/>
                  <a:gd name="connsiteY321-30842" fmla="*/ 2408812 h 2915571"/>
                  <a:gd name="connsiteX322-30843" fmla="*/ 1259108 w 6006665"/>
                  <a:gd name="connsiteY322-30844" fmla="*/ 2407833 h 2915571"/>
                  <a:gd name="connsiteX323-30845" fmla="*/ 1258945 w 6006665"/>
                  <a:gd name="connsiteY323-30846" fmla="*/ 2408812 h 2915571"/>
                  <a:gd name="connsiteX324-30847" fmla="*/ 1215644 w 6006665"/>
                  <a:gd name="connsiteY324-30848" fmla="*/ 2405203 h 2915571"/>
                  <a:gd name="connsiteX325-30849" fmla="*/ 1204950 w 6006665"/>
                  <a:gd name="connsiteY325-30850" fmla="*/ 2420174 h 2915571"/>
                  <a:gd name="connsiteX326-30851" fmla="*/ 1196495 w 6006665"/>
                  <a:gd name="connsiteY326-30852" fmla="*/ 2415342 h 2915571"/>
                  <a:gd name="connsiteX327-30853" fmla="*/ 1193043 w 6006665"/>
                  <a:gd name="connsiteY327-30854" fmla="*/ 2420174 h 2915571"/>
                  <a:gd name="connsiteX328-30855" fmla="*/ 1145322 w 6006665"/>
                  <a:gd name="connsiteY328-30856" fmla="*/ 2392904 h 2915571"/>
                  <a:gd name="connsiteX329-30857" fmla="*/ 1098145 w 6006665"/>
                  <a:gd name="connsiteY329-30858" fmla="*/ 2392904 h 2915571"/>
                  <a:gd name="connsiteX330-30859" fmla="*/ 1061785 w 6006665"/>
                  <a:gd name="connsiteY330-30860" fmla="*/ 2420174 h 2915571"/>
                  <a:gd name="connsiteX331-30861" fmla="*/ 1055322 w 6006665"/>
                  <a:gd name="connsiteY331-30862" fmla="*/ 2416091 h 2915571"/>
                  <a:gd name="connsiteX332-30863" fmla="*/ 1049878 w 6006665"/>
                  <a:gd name="connsiteY332-30864" fmla="*/ 2420174 h 2915571"/>
                  <a:gd name="connsiteX333-30865" fmla="*/ 1006701 w 6006665"/>
                  <a:gd name="connsiteY333-30866" fmla="*/ 2392904 h 2915571"/>
                  <a:gd name="connsiteX334-30867" fmla="*/ 924893 w 6006665"/>
                  <a:gd name="connsiteY334-30868" fmla="*/ 2356545 h 2915571"/>
                  <a:gd name="connsiteX335-30869" fmla="*/ 877716 w 6006665"/>
                  <a:gd name="connsiteY335-30870" fmla="*/ 2356545 h 2915571"/>
                  <a:gd name="connsiteX336-30871" fmla="*/ 802724 w 6006665"/>
                  <a:gd name="connsiteY336-30872" fmla="*/ 2420174 h 2915571"/>
                  <a:gd name="connsiteX337-30873" fmla="*/ 798179 w 6006665"/>
                  <a:gd name="connsiteY337-30874" fmla="*/ 2463351 h 2915571"/>
                  <a:gd name="connsiteX338-30875" fmla="*/ 787406 w 6006665"/>
                  <a:gd name="connsiteY338-30876" fmla="*/ 2452578 h 2915571"/>
                  <a:gd name="connsiteX339-30877" fmla="*/ 786272 w 6006665"/>
                  <a:gd name="connsiteY339-30878" fmla="*/ 2463351 h 2915571"/>
                  <a:gd name="connsiteX340-30879" fmla="*/ 756063 w 6006665"/>
                  <a:gd name="connsiteY340-30880" fmla="*/ 2433141 h 2915571"/>
                  <a:gd name="connsiteX341-30881" fmla="*/ 732278 w 6006665"/>
                  <a:gd name="connsiteY341-30882" fmla="*/ 2490620 h 2915571"/>
                  <a:gd name="connsiteX342-30883" fmla="*/ 743640 w 6006665"/>
                  <a:gd name="connsiteY342-30884" fmla="*/ 2499710 h 2915571"/>
                  <a:gd name="connsiteX343-30885" fmla="*/ 723188 w 6006665"/>
                  <a:gd name="connsiteY343-30886" fmla="*/ 2542887 h 2915571"/>
                  <a:gd name="connsiteX344-30887" fmla="*/ 747026 w 6006665"/>
                  <a:gd name="connsiteY344-30888" fmla="*/ 2579728 h 2915571"/>
                  <a:gd name="connsiteX345-30889" fmla="*/ 763548 w 6006665"/>
                  <a:gd name="connsiteY345-30890" fmla="*/ 2576974 h 2915571"/>
                  <a:gd name="connsiteX346-30891" fmla="*/ 764871 w 6006665"/>
                  <a:gd name="connsiteY346-30892" fmla="*/ 2578738 h 2915571"/>
                  <a:gd name="connsiteX347-30893" fmla="*/ 775455 w 6006665"/>
                  <a:gd name="connsiteY347-30894" fmla="*/ 2576974 h 2915571"/>
                  <a:gd name="connsiteX348-30895" fmla="*/ 802724 w 6006665"/>
                  <a:gd name="connsiteY348-30896" fmla="*/ 2613333 h 2915571"/>
                  <a:gd name="connsiteX349-30897" fmla="*/ 798179 w 6006665"/>
                  <a:gd name="connsiteY349-30898" fmla="*/ 2640603 h 2915571"/>
                  <a:gd name="connsiteX350-30899" fmla="*/ 818632 w 6006665"/>
                  <a:gd name="connsiteY350-30900" fmla="*/ 2651965 h 2915571"/>
                  <a:gd name="connsiteX351-30901" fmla="*/ 802724 w 6006665"/>
                  <a:gd name="connsiteY351-30902" fmla="*/ 2683780 h 2915571"/>
                  <a:gd name="connsiteX352-30903" fmla="*/ 766365 w 6006665"/>
                  <a:gd name="connsiteY352-30904" fmla="*/ 2688325 h 2915571"/>
                  <a:gd name="connsiteX353-30905" fmla="*/ 727733 w 6006665"/>
                  <a:gd name="connsiteY353-30906" fmla="*/ 2747409 h 2915571"/>
                  <a:gd name="connsiteX354-30907" fmla="*/ 759548 w 6006665"/>
                  <a:gd name="connsiteY354-30908" fmla="*/ 2790586 h 2915571"/>
                  <a:gd name="connsiteX355-30909" fmla="*/ 759548 w 6006665"/>
                  <a:gd name="connsiteY355-30910" fmla="*/ 2829217 h 2915571"/>
                  <a:gd name="connsiteX356-30911" fmla="*/ 798179 w 6006665"/>
                  <a:gd name="connsiteY356-30912" fmla="*/ 2888302 h 2915571"/>
                  <a:gd name="connsiteX357-30913" fmla="*/ 775455 w 6006665"/>
                  <a:gd name="connsiteY357-30914" fmla="*/ 2904209 h 2915571"/>
                  <a:gd name="connsiteX358-30915" fmla="*/ 770910 w 6006665"/>
                  <a:gd name="connsiteY358-30916" fmla="*/ 2915571 h 2915571"/>
                  <a:gd name="connsiteX359-30917" fmla="*/ 759003 w 6006665"/>
                  <a:gd name="connsiteY359-30918" fmla="*/ 2915571 h 2915571"/>
                  <a:gd name="connsiteX360-30919" fmla="*/ 755003 w 6006665"/>
                  <a:gd name="connsiteY360-30920" fmla="*/ 2915571 h 2915571"/>
                  <a:gd name="connsiteX361-30921" fmla="*/ 743096 w 6006665"/>
                  <a:gd name="connsiteY361-30922" fmla="*/ 2915571 h 2915571"/>
                  <a:gd name="connsiteX362-30923" fmla="*/ 715826 w 6006665"/>
                  <a:gd name="connsiteY362-30924" fmla="*/ 2881484 h 2915571"/>
                  <a:gd name="connsiteX363-30925" fmla="*/ 704464 w 6006665"/>
                  <a:gd name="connsiteY363-30926" fmla="*/ 2881484 h 2915571"/>
                  <a:gd name="connsiteX364-30927" fmla="*/ 684012 w 6006665"/>
                  <a:gd name="connsiteY364-30928" fmla="*/ 2872394 h 2915571"/>
                  <a:gd name="connsiteX365-30929" fmla="*/ 672649 w 6006665"/>
                  <a:gd name="connsiteY365-30930" fmla="*/ 2849670 h 2915571"/>
                  <a:gd name="connsiteX366-30931" fmla="*/ 645222 w 6006665"/>
                  <a:gd name="connsiteY366-30932" fmla="*/ 2841833 h 2915571"/>
                  <a:gd name="connsiteX367-30933" fmla="*/ 625472 w 6006665"/>
                  <a:gd name="connsiteY367-30934" fmla="*/ 2845125 h 2915571"/>
                  <a:gd name="connsiteX368-30935" fmla="*/ 623771 w 6006665"/>
                  <a:gd name="connsiteY368-30936" fmla="*/ 2843424 h 2915571"/>
                  <a:gd name="connsiteX369-30937" fmla="*/ 613565 w 6006665"/>
                  <a:gd name="connsiteY369-30938" fmla="*/ 2845125 h 2915571"/>
                  <a:gd name="connsiteX370-30939" fmla="*/ 609020 w 6006665"/>
                  <a:gd name="connsiteY370-30940" fmla="*/ 2840580 h 2915571"/>
                  <a:gd name="connsiteX371-30941" fmla="*/ 559026 w 6006665"/>
                  <a:gd name="connsiteY371-30942" fmla="*/ 2813310 h 2915571"/>
                  <a:gd name="connsiteX372-30943" fmla="*/ 506760 w 6006665"/>
                  <a:gd name="connsiteY372-30944" fmla="*/ 2806493 h 2915571"/>
                  <a:gd name="connsiteX373-30945" fmla="*/ 483280 w 6006665"/>
                  <a:gd name="connsiteY373-30946" fmla="*/ 2799784 h 2915571"/>
                  <a:gd name="connsiteX374-30947" fmla="*/ 480035 w 6006665"/>
                  <a:gd name="connsiteY374-30948" fmla="*/ 2801948 h 2915571"/>
                  <a:gd name="connsiteX375-30949" fmla="*/ 475042 w 6006665"/>
                  <a:gd name="connsiteY375-30950" fmla="*/ 2797430 h 2915571"/>
                  <a:gd name="connsiteX376-30951" fmla="*/ 474945 w 6006665"/>
                  <a:gd name="connsiteY376-30952" fmla="*/ 2797403 h 2915571"/>
                  <a:gd name="connsiteX377-30953" fmla="*/ 468128 w 6006665"/>
                  <a:gd name="connsiteY377-30954" fmla="*/ 2801948 h 2915571"/>
                  <a:gd name="connsiteX378-30955" fmla="*/ 420406 w 6006665"/>
                  <a:gd name="connsiteY378-30956" fmla="*/ 2758771 h 2915571"/>
                  <a:gd name="connsiteX379-30957" fmla="*/ 381774 w 6006665"/>
                  <a:gd name="connsiteY379-30958" fmla="*/ 2742864 h 2915571"/>
                  <a:gd name="connsiteX380-30959" fmla="*/ 349960 w 6006665"/>
                  <a:gd name="connsiteY380-30960" fmla="*/ 2711049 h 2915571"/>
                  <a:gd name="connsiteX381-30961" fmla="*/ 377229 w 6006665"/>
                  <a:gd name="connsiteY381-30962" fmla="*/ 2704232 h 2915571"/>
                  <a:gd name="connsiteX382-30963" fmla="*/ 404499 w 6006665"/>
                  <a:gd name="connsiteY382-30964" fmla="*/ 2656510 h 2915571"/>
                  <a:gd name="connsiteX383-30965" fmla="*/ 388591 w 6006665"/>
                  <a:gd name="connsiteY383-30966" fmla="*/ 2640603 h 2915571"/>
                  <a:gd name="connsiteX384-30967" fmla="*/ 440858 w 6006665"/>
                  <a:gd name="connsiteY384-30968" fmla="*/ 2613333 h 2915571"/>
                  <a:gd name="connsiteX385-30969" fmla="*/ 440858 w 6006665"/>
                  <a:gd name="connsiteY385-30970" fmla="*/ 2610277 h 2915571"/>
                  <a:gd name="connsiteX386-30971" fmla="*/ 416406 w 6006665"/>
                  <a:gd name="connsiteY386-30972" fmla="*/ 2613333 h 2915571"/>
                  <a:gd name="connsiteX387-30973" fmla="*/ 416406 w 6006665"/>
                  <a:gd name="connsiteY387-30974" fmla="*/ 2611845 h 2915571"/>
                  <a:gd name="connsiteX388-30975" fmla="*/ 404499 w 6006665"/>
                  <a:gd name="connsiteY388-30976" fmla="*/ 2613333 h 2915571"/>
                  <a:gd name="connsiteX389-30977" fmla="*/ 404499 w 6006665"/>
                  <a:gd name="connsiteY389-30978" fmla="*/ 2592881 h 2915571"/>
                  <a:gd name="connsiteX390-30979" fmla="*/ 424951 w 6006665"/>
                  <a:gd name="connsiteY390-30980" fmla="*/ 2576974 h 2915571"/>
                  <a:gd name="connsiteX391-30981" fmla="*/ 463583 w 6006665"/>
                  <a:gd name="connsiteY391-30982" fmla="*/ 2570157 h 2915571"/>
                  <a:gd name="connsiteX392-30983" fmla="*/ 468128 w 6006665"/>
                  <a:gd name="connsiteY392-30984" fmla="*/ 2554249 h 2915571"/>
                  <a:gd name="connsiteX393-30985" fmla="*/ 456765 w 6006665"/>
                  <a:gd name="connsiteY393-30986" fmla="*/ 2522435 h 2915571"/>
                  <a:gd name="connsiteX394-30987" fmla="*/ 474945 w 6006665"/>
                  <a:gd name="connsiteY394-30988" fmla="*/ 2495165 h 2915571"/>
                  <a:gd name="connsiteX395-30989" fmla="*/ 474945 w 6006665"/>
                  <a:gd name="connsiteY395-30990" fmla="*/ 2474713 h 2915571"/>
                  <a:gd name="connsiteX396-30991" fmla="*/ 420406 w 6006665"/>
                  <a:gd name="connsiteY396-30992" fmla="*/ 2456533 h 2915571"/>
                  <a:gd name="connsiteX397-30993" fmla="*/ 409588 w 6006665"/>
                  <a:gd name="connsiteY397-30994" fmla="*/ 2456533 h 2915571"/>
                  <a:gd name="connsiteX398-30995" fmla="*/ 397681 w 6006665"/>
                  <a:gd name="connsiteY398-30996" fmla="*/ 2456533 h 2915571"/>
                  <a:gd name="connsiteX399-30997" fmla="*/ 379485 w 6006665"/>
                  <a:gd name="connsiteY399-30998" fmla="*/ 2434294 h 2915571"/>
                  <a:gd name="connsiteX400-30999" fmla="*/ 357322 w 6006665"/>
                  <a:gd name="connsiteY400-31000" fmla="*/ 2440626 h 2915571"/>
                  <a:gd name="connsiteX401-31001" fmla="*/ 352842 w 6006665"/>
                  <a:gd name="connsiteY401-31002" fmla="*/ 2438504 h 2915571"/>
                  <a:gd name="connsiteX402-31003" fmla="*/ 345415 w 6006665"/>
                  <a:gd name="connsiteY402-31004" fmla="*/ 2440626 h 2915571"/>
                  <a:gd name="connsiteX403-31005" fmla="*/ 302238 w 6006665"/>
                  <a:gd name="connsiteY403-31006" fmla="*/ 2420174 h 2915571"/>
                  <a:gd name="connsiteX404-31007" fmla="*/ 302238 w 6006665"/>
                  <a:gd name="connsiteY404-31008" fmla="*/ 2408812 h 2915571"/>
                  <a:gd name="connsiteX405-31009" fmla="*/ 286331 w 6006665"/>
                  <a:gd name="connsiteY405-31010" fmla="*/ 2381542 h 2915571"/>
                  <a:gd name="connsiteX406-31011" fmla="*/ 270968 w 6006665"/>
                  <a:gd name="connsiteY406-31012" fmla="*/ 2381542 h 2915571"/>
                  <a:gd name="connsiteX407-31013" fmla="*/ 259061 w 6006665"/>
                  <a:gd name="connsiteY407-31014" fmla="*/ 2381542 h 2915571"/>
                  <a:gd name="connsiteX408-31015" fmla="*/ 254516 w 6006665"/>
                  <a:gd name="connsiteY408-31016" fmla="*/ 2365635 h 2915571"/>
                  <a:gd name="connsiteX409-31017" fmla="*/ 263606 w 6006665"/>
                  <a:gd name="connsiteY409-31018" fmla="*/ 2349728 h 2915571"/>
                  <a:gd name="connsiteX410-31019" fmla="*/ 243991 w 6006665"/>
                  <a:gd name="connsiteY410-31020" fmla="*/ 2319215 h 2915571"/>
                  <a:gd name="connsiteX411-31021" fmla="*/ 216429 w 6006665"/>
                  <a:gd name="connsiteY411-31022" fmla="*/ 2322458 h 2915571"/>
                  <a:gd name="connsiteX412-31023" fmla="*/ 212956 w 6006665"/>
                  <a:gd name="connsiteY412-31024" fmla="*/ 2321466 h 2915571"/>
                  <a:gd name="connsiteX413-31025" fmla="*/ 204522 w 6006665"/>
                  <a:gd name="connsiteY413-31026" fmla="*/ 2322458 h 2915571"/>
                  <a:gd name="connsiteX414-31027" fmla="*/ 199623 w 6006665"/>
                  <a:gd name="connsiteY414-31028" fmla="*/ 2321058 h 2915571"/>
                  <a:gd name="connsiteX415-31029" fmla="*/ 195977 w 6006665"/>
                  <a:gd name="connsiteY415-31030" fmla="*/ 2333820 h 2915571"/>
                  <a:gd name="connsiteX416-31031" fmla="*/ 184968 w 6006665"/>
                  <a:gd name="connsiteY416-31032" fmla="*/ 2330675 h 2915571"/>
                  <a:gd name="connsiteX417-31033" fmla="*/ 184070 w 6006665"/>
                  <a:gd name="connsiteY417-31034" fmla="*/ 2333820 h 2915571"/>
                  <a:gd name="connsiteX418-31035" fmla="*/ 168163 w 6006665"/>
                  <a:gd name="connsiteY418-31036" fmla="*/ 2329285 h 2915571"/>
                  <a:gd name="connsiteX419-31037" fmla="*/ 156800 w 6006665"/>
                  <a:gd name="connsiteY419-31038" fmla="*/ 2290643 h 2915571"/>
                  <a:gd name="connsiteX420-31039" fmla="*/ 152255 w 6006665"/>
                  <a:gd name="connsiteY420-31040" fmla="*/ 2274736 h 2915571"/>
                  <a:gd name="connsiteX421-31041" fmla="*/ 156800 w 6006665"/>
                  <a:gd name="connsiteY421-31042" fmla="*/ 2270191 h 2915571"/>
                  <a:gd name="connsiteX422-31043" fmla="*/ 168707 w 6006665"/>
                  <a:gd name="connsiteY422-31044" fmla="*/ 2270191 h 2915571"/>
                  <a:gd name="connsiteX423-31045" fmla="*/ 188615 w 6006665"/>
                  <a:gd name="connsiteY423-31046" fmla="*/ 2270191 h 2915571"/>
                  <a:gd name="connsiteX424-31047" fmla="*/ 199977 w 6006665"/>
                  <a:gd name="connsiteY424-31048" fmla="*/ 2258829 h 2915571"/>
                  <a:gd name="connsiteX425-31049" fmla="*/ 188615 w 6006665"/>
                  <a:gd name="connsiteY425-31050" fmla="*/ 2236104 h 2915571"/>
                  <a:gd name="connsiteX426-31051" fmla="*/ 168163 w 6006665"/>
                  <a:gd name="connsiteY426-31052" fmla="*/ 2227015 h 2915571"/>
                  <a:gd name="connsiteX427-31053" fmla="*/ 168163 w 6006665"/>
                  <a:gd name="connsiteY427-31054" fmla="*/ 2220197 h 2915571"/>
                  <a:gd name="connsiteX428-31055" fmla="*/ 152255 w 6006665"/>
                  <a:gd name="connsiteY428-31056" fmla="*/ 2204290 h 2915571"/>
                  <a:gd name="connsiteX429-31057" fmla="*/ 129531 w 6006665"/>
                  <a:gd name="connsiteY429-31058" fmla="*/ 2167930 h 2915571"/>
                  <a:gd name="connsiteX430-31059" fmla="*/ 140893 w 6006665"/>
                  <a:gd name="connsiteY430-31060" fmla="*/ 2145206 h 2915571"/>
                  <a:gd name="connsiteX431-31061" fmla="*/ 136348 w 6006665"/>
                  <a:gd name="connsiteY431-31062" fmla="*/ 2117936 h 2915571"/>
                  <a:gd name="connsiteX432-31063" fmla="*/ 103789 w 6006665"/>
                  <a:gd name="connsiteY432-31064" fmla="*/ 2104529 h 2915571"/>
                  <a:gd name="connsiteX433-31065" fmla="*/ 93716 w 6006665"/>
                  <a:gd name="connsiteY433-31066" fmla="*/ 2108846 h 2915571"/>
                  <a:gd name="connsiteX434-31067" fmla="*/ 91868 w 6006665"/>
                  <a:gd name="connsiteY434-31068" fmla="*/ 2104535 h 2915571"/>
                  <a:gd name="connsiteX435-31069" fmla="*/ 81809 w 6006665"/>
                  <a:gd name="connsiteY435-31070" fmla="*/ 2108846 h 2915571"/>
                  <a:gd name="connsiteX436-31071" fmla="*/ 74992 w 6006665"/>
                  <a:gd name="connsiteY436-31072" fmla="*/ 2092939 h 2915571"/>
                  <a:gd name="connsiteX437-31073" fmla="*/ 34087 w 6006665"/>
                  <a:gd name="connsiteY437-31074" fmla="*/ 2081577 h 2915571"/>
                  <a:gd name="connsiteX438-31075" fmla="*/ 22725 w 6006665"/>
                  <a:gd name="connsiteY438-31076" fmla="*/ 2038400 h 2915571"/>
                  <a:gd name="connsiteX439-31077" fmla="*/ 22725 w 6006665"/>
                  <a:gd name="connsiteY439-31078" fmla="*/ 2006585 h 2915571"/>
                  <a:gd name="connsiteX440-31079" fmla="*/ 0 w 6006665"/>
                  <a:gd name="connsiteY440-31080" fmla="*/ 1990678 h 2915571"/>
                  <a:gd name="connsiteX441-31081" fmla="*/ 15907 w 6006665"/>
                  <a:gd name="connsiteY441-31082" fmla="*/ 1967954 h 2915571"/>
                  <a:gd name="connsiteX442-31083" fmla="*/ 6818 w 6006665"/>
                  <a:gd name="connsiteY442-31084" fmla="*/ 1904325 h 2915571"/>
                  <a:gd name="connsiteX443-31085" fmla="*/ 34087 w 6006665"/>
                  <a:gd name="connsiteY443-31086" fmla="*/ 1861148 h 2915571"/>
                  <a:gd name="connsiteX444-31087" fmla="*/ 27270 w 6006665"/>
                  <a:gd name="connsiteY444-31088" fmla="*/ 1849786 h 2915571"/>
                  <a:gd name="connsiteX445-31089" fmla="*/ 70447 w 6006665"/>
                  <a:gd name="connsiteY445-31090" fmla="*/ 1811154 h 2915571"/>
                  <a:gd name="connsiteX446-31091" fmla="*/ 27270 w 6006665"/>
                  <a:gd name="connsiteY446-31092" fmla="*/ 1774794 h 2915571"/>
                  <a:gd name="connsiteX447-31093" fmla="*/ 109078 w 6006665"/>
                  <a:gd name="connsiteY447-31094" fmla="*/ 1677078 h 2915571"/>
                  <a:gd name="connsiteX448-31095" fmla="*/ 145438 w 6006665"/>
                  <a:gd name="connsiteY448-31096" fmla="*/ 1633901 h 2915571"/>
                  <a:gd name="connsiteX449-31097" fmla="*/ 156800 w 6006665"/>
                  <a:gd name="connsiteY449-31098" fmla="*/ 1590725 h 2915571"/>
                  <a:gd name="connsiteX450-31099" fmla="*/ 102261 w 6006665"/>
                  <a:gd name="connsiteY450-31100" fmla="*/ 1538458 h 2915571"/>
                  <a:gd name="connsiteX451-31101" fmla="*/ 118168 w 6006665"/>
                  <a:gd name="connsiteY451-31102" fmla="*/ 1483919 h 2915571"/>
                  <a:gd name="connsiteX452-31103" fmla="*/ 86354 w 6006665"/>
                  <a:gd name="connsiteY452-31104" fmla="*/ 1420290 h 2915571"/>
                  <a:gd name="connsiteX453-31105" fmla="*/ 109078 w 6006665"/>
                  <a:gd name="connsiteY453-31106" fmla="*/ 1345298 h 2915571"/>
                  <a:gd name="connsiteX454-31107" fmla="*/ 70447 w 6006665"/>
                  <a:gd name="connsiteY454-31108" fmla="*/ 1243037 h 2915571"/>
                  <a:gd name="connsiteX455-31109" fmla="*/ 102261 w 6006665"/>
                  <a:gd name="connsiteY455-31110" fmla="*/ 1172591 h 2915571"/>
                  <a:gd name="connsiteX456-31111" fmla="*/ 43177 w 6006665"/>
                  <a:gd name="connsiteY456-31112" fmla="*/ 1106690 h 2915571"/>
                  <a:gd name="connsiteX457-31113" fmla="*/ 49994 w 6006665"/>
                  <a:gd name="connsiteY457-31114" fmla="*/ 1031698 h 2915571"/>
                  <a:gd name="connsiteX458-31115" fmla="*/ 81809 w 6006665"/>
                  <a:gd name="connsiteY458-31116" fmla="*/ 1027153 h 2915571"/>
                  <a:gd name="connsiteX459-31117" fmla="*/ 145438 w 6006665"/>
                  <a:gd name="connsiteY459-31118" fmla="*/ 983977 h 2915571"/>
                  <a:gd name="connsiteX460-31119" fmla="*/ 184070 w 6006665"/>
                  <a:gd name="connsiteY460-31120" fmla="*/ 945345 h 2915571"/>
                  <a:gd name="connsiteX461-31121" fmla="*/ 189699 w 6006665"/>
                  <a:gd name="connsiteY461-31122" fmla="*/ 951623 h 2915571"/>
                  <a:gd name="connsiteX462-31123" fmla="*/ 195977 w 6006665"/>
                  <a:gd name="connsiteY462-31124" fmla="*/ 945345 h 2915571"/>
                  <a:gd name="connsiteX463-31125" fmla="*/ 255061 w 6006665"/>
                  <a:gd name="connsiteY463-31126" fmla="*/ 1011246 h 2915571"/>
                  <a:gd name="connsiteX464-31127" fmla="*/ 350504 w 6006665"/>
                  <a:gd name="connsiteY464-31128" fmla="*/ 1031698 h 2915571"/>
                  <a:gd name="connsiteX465-31129" fmla="*/ 491397 w 6006665"/>
                  <a:gd name="connsiteY465-31130" fmla="*/ 1145322 h 2915571"/>
                  <a:gd name="connsiteX466-31131" fmla="*/ 523211 w 6006665"/>
                  <a:gd name="connsiteY466-31132" fmla="*/ 1193043 h 2915571"/>
                  <a:gd name="connsiteX467-31133" fmla="*/ 523211 w 6006665"/>
                  <a:gd name="connsiteY467-31134" fmla="*/ 1252127 h 2915571"/>
                  <a:gd name="connsiteX468-31135" fmla="*/ 486852 w 6006665"/>
                  <a:gd name="connsiteY468-31136" fmla="*/ 1306666 h 2915571"/>
                  <a:gd name="connsiteX469-31137" fmla="*/ 420951 w 6006665"/>
                  <a:gd name="connsiteY469-31138" fmla="*/ 1327119 h 2915571"/>
                  <a:gd name="connsiteX470-31139" fmla="*/ 415909 w 6006665"/>
                  <a:gd name="connsiteY470-31140" fmla="*/ 1324988 h 2915571"/>
                  <a:gd name="connsiteX471-31141" fmla="*/ 409044 w 6006665"/>
                  <a:gd name="connsiteY471-31142" fmla="*/ 1327119 h 2915571"/>
                  <a:gd name="connsiteX472-31143" fmla="*/ 252950 w 6006665"/>
                  <a:gd name="connsiteY472-31144" fmla="*/ 1261163 h 2915571"/>
                  <a:gd name="connsiteX473-31145" fmla="*/ 232336 w 6006665"/>
                  <a:gd name="connsiteY473-31146" fmla="*/ 1268035 h 2915571"/>
                  <a:gd name="connsiteX474-31147" fmla="*/ 291420 w 6006665"/>
                  <a:gd name="connsiteY474-31148" fmla="*/ 1338481 h 2915571"/>
                  <a:gd name="connsiteX475-31149" fmla="*/ 291420 w 6006665"/>
                  <a:gd name="connsiteY475-31150" fmla="*/ 1377113 h 2915571"/>
                  <a:gd name="connsiteX476-31151" fmla="*/ 298238 w 6006665"/>
                  <a:gd name="connsiteY476-31152" fmla="*/ 1463467 h 2915571"/>
                  <a:gd name="connsiteX477-31153" fmla="*/ 345959 w 6006665"/>
                  <a:gd name="connsiteY477-31154" fmla="*/ 1495281 h 2915571"/>
                  <a:gd name="connsiteX478-31155" fmla="*/ 362087 w 6006665"/>
                  <a:gd name="connsiteY478-31156" fmla="*/ 1504689 h 2915571"/>
                  <a:gd name="connsiteX479-31157" fmla="*/ 365867 w 6006665"/>
                  <a:gd name="connsiteY479-31158" fmla="*/ 1472556 h 2915571"/>
                  <a:gd name="connsiteX480-31159" fmla="*/ 345415 w 6006665"/>
                  <a:gd name="connsiteY480-31160" fmla="*/ 1436197 h 2915571"/>
                  <a:gd name="connsiteX481-31161" fmla="*/ 365867 w 6006665"/>
                  <a:gd name="connsiteY481-31162" fmla="*/ 1404382 h 2915571"/>
                  <a:gd name="connsiteX482-31163" fmla="*/ 374560 w 6006665"/>
                  <a:gd name="connsiteY482-31164" fmla="*/ 1409381 h 2915571"/>
                  <a:gd name="connsiteX483-31165" fmla="*/ 377774 w 6006665"/>
                  <a:gd name="connsiteY483-31166" fmla="*/ 1404382 h 2915571"/>
                  <a:gd name="connsiteX484-31167" fmla="*/ 461933 w 6006665"/>
                  <a:gd name="connsiteY484-31168" fmla="*/ 1452774 h 2915571"/>
                  <a:gd name="connsiteX485-31169" fmla="*/ 484035 w 6006665"/>
                  <a:gd name="connsiteY485-31170" fmla="*/ 1436197 h 2915571"/>
                  <a:gd name="connsiteX486-31171" fmla="*/ 463583 w 6006665"/>
                  <a:gd name="connsiteY486-31172" fmla="*/ 1370295 h 2915571"/>
                  <a:gd name="connsiteX487-31173" fmla="*/ 549936 w 6006665"/>
                  <a:gd name="connsiteY487-31174" fmla="*/ 1283942 h 2915571"/>
                  <a:gd name="connsiteX488-31175" fmla="*/ 559742 w 6006665"/>
                  <a:gd name="connsiteY488-31176" fmla="*/ 1286043 h 2915571"/>
                  <a:gd name="connsiteX489-31177" fmla="*/ 561843 w 6006665"/>
                  <a:gd name="connsiteY489-31178" fmla="*/ 1283942 h 2915571"/>
                  <a:gd name="connsiteX490-31179" fmla="*/ 593658 w 6006665"/>
                  <a:gd name="connsiteY490-31180" fmla="*/ 1290759 h 2915571"/>
                  <a:gd name="connsiteX491-31181" fmla="*/ 620945 w 6006665"/>
                  <a:gd name="connsiteY491-31182" fmla="*/ 1314636 h 2915571"/>
                  <a:gd name="connsiteX492-31183" fmla="*/ 640835 w 6006665"/>
                  <a:gd name="connsiteY492-31184" fmla="*/ 1258945 h 2915571"/>
                  <a:gd name="connsiteX493-31185" fmla="*/ 609020 w 6006665"/>
                  <a:gd name="connsiteY493-31186" fmla="*/ 1204406 h 2915571"/>
                  <a:gd name="connsiteX494-31187" fmla="*/ 624928 w 6006665"/>
                  <a:gd name="connsiteY494-31188" fmla="*/ 1145322 h 2915571"/>
                  <a:gd name="connsiteX495-31189" fmla="*/ 597658 w 6006665"/>
                  <a:gd name="connsiteY495-31190" fmla="*/ 1086237 h 2915571"/>
                  <a:gd name="connsiteX496-31191" fmla="*/ 611562 w 6006665"/>
                  <a:gd name="connsiteY496-31192" fmla="*/ 1090563 h 2915571"/>
                  <a:gd name="connsiteX497-31193" fmla="*/ 609565 w 6006665"/>
                  <a:gd name="connsiteY497-31194" fmla="*/ 1086237 h 2915571"/>
                  <a:gd name="connsiteX498-31195" fmla="*/ 711826 w 6006665"/>
                  <a:gd name="connsiteY498-31196" fmla="*/ 1118052 h 2915571"/>
                  <a:gd name="connsiteX499-31197" fmla="*/ 732278 w 6006665"/>
                  <a:gd name="connsiteY499-31198" fmla="*/ 1172591 h 2915571"/>
                  <a:gd name="connsiteX500-31199" fmla="*/ 684556 w 6006665"/>
                  <a:gd name="connsiteY500-31200" fmla="*/ 1183953 h 2915571"/>
                  <a:gd name="connsiteX501-31201" fmla="*/ 684556 w 6006665"/>
                  <a:gd name="connsiteY501-31202" fmla="*/ 1236220 h 2915571"/>
                  <a:gd name="connsiteX502-31203" fmla="*/ 713309 w 6006665"/>
                  <a:gd name="connsiteY502-31204" fmla="*/ 1264973 h 2915571"/>
                  <a:gd name="connsiteX503-31205" fmla="*/ 763548 w 6006665"/>
                  <a:gd name="connsiteY503-31206" fmla="*/ 1247582 h 2915571"/>
                  <a:gd name="connsiteX504-31207" fmla="*/ 770365 w 6006665"/>
                  <a:gd name="connsiteY504-31208" fmla="*/ 1188498 h 2915571"/>
                  <a:gd name="connsiteX505-31209" fmla="*/ 845357 w 6006665"/>
                  <a:gd name="connsiteY505-31210" fmla="*/ 1140777 h 2915571"/>
                  <a:gd name="connsiteX506-31211" fmla="*/ 972614 w 6006665"/>
                  <a:gd name="connsiteY506-31212" fmla="*/ 1054423 h 2915571"/>
                  <a:gd name="connsiteX507-31213" fmla="*/ 982566 w 6006665"/>
                  <a:gd name="connsiteY507-31214" fmla="*/ 1055750 h 2915571"/>
                  <a:gd name="connsiteX508-31215" fmla="*/ 984521 w 6006665"/>
                  <a:gd name="connsiteY508-31216" fmla="*/ 1054423 h 2915571"/>
                  <a:gd name="connsiteX509-31217" fmla="*/ 1018608 w 6006665"/>
                  <a:gd name="connsiteY509-31218" fmla="*/ 1058968 h 2915571"/>
                  <a:gd name="connsiteX510-31219" fmla="*/ 979977 w 6006665"/>
                  <a:gd name="connsiteY510-31220" fmla="*/ 1122597 h 2915571"/>
                  <a:gd name="connsiteX511-31221" fmla="*/ 1012666 w 6006665"/>
                  <a:gd name="connsiteY511-31222" fmla="*/ 1127758 h 2915571"/>
                  <a:gd name="connsiteX512-31223" fmla="*/ 1038516 w 6006665"/>
                  <a:gd name="connsiteY512-31224" fmla="*/ 1097600 h 2915571"/>
                  <a:gd name="connsiteX513-31225" fmla="*/ 1050423 w 6006665"/>
                  <a:gd name="connsiteY513-31226" fmla="*/ 1097600 h 2915571"/>
                  <a:gd name="connsiteX514-31227" fmla="*/ 1108962 w 6006665"/>
                  <a:gd name="connsiteY514-31228" fmla="*/ 1097600 h 2915571"/>
                  <a:gd name="connsiteX515-31229" fmla="*/ 1161229 w 6006665"/>
                  <a:gd name="connsiteY515-31230" fmla="*/ 1054423 h 2915571"/>
                  <a:gd name="connsiteX516-31231" fmla="*/ 1165711 w 6006665"/>
                  <a:gd name="connsiteY516-31232" fmla="*/ 1060557 h 2915571"/>
                  <a:gd name="connsiteX517-31233" fmla="*/ 1173136 w 6006665"/>
                  <a:gd name="connsiteY517-31234" fmla="*/ 1054423 h 2915571"/>
                  <a:gd name="connsiteX518-31235" fmla="*/ 1210035 w 6006665"/>
                  <a:gd name="connsiteY518-31236" fmla="*/ 1104916 h 2915571"/>
                  <a:gd name="connsiteX519-31237" fmla="*/ 1247583 w 6006665"/>
                  <a:gd name="connsiteY519-31238" fmla="*/ 1047606 h 2915571"/>
                  <a:gd name="connsiteX520-31239" fmla="*/ 1211223 w 6006665"/>
                  <a:gd name="connsiteY520-31240" fmla="*/ 988522 h 2915571"/>
                  <a:gd name="connsiteX521-31241" fmla="*/ 1227130 w 6006665"/>
                  <a:gd name="connsiteY521-31242" fmla="*/ 952162 h 2915571"/>
                  <a:gd name="connsiteX522-31243" fmla="*/ 1237665 w 6006665"/>
                  <a:gd name="connsiteY522-31244" fmla="*/ 955300 h 2915571"/>
                  <a:gd name="connsiteX523-31245" fmla="*/ 1239037 w 6006665"/>
                  <a:gd name="connsiteY523-31246" fmla="*/ 952162 h 2915571"/>
                  <a:gd name="connsiteX524-31247" fmla="*/ 1345843 w 6006665"/>
                  <a:gd name="connsiteY524-31248" fmla="*/ 983977 h 2915571"/>
                  <a:gd name="connsiteX525-31249" fmla="*/ 1400382 w 6006665"/>
                  <a:gd name="connsiteY525-31250" fmla="*/ 1015791 h 2915571"/>
                  <a:gd name="connsiteX526-31251" fmla="*/ 1519756 w 6006665"/>
                  <a:gd name="connsiteY526-31252" fmla="*/ 1122375 h 2915571"/>
                  <a:gd name="connsiteX527-31253" fmla="*/ 1543003 w 6006665"/>
                  <a:gd name="connsiteY527-31254" fmla="*/ 1081693 h 2915571"/>
                  <a:gd name="connsiteX528-31255" fmla="*/ 1506643 w 6006665"/>
                  <a:gd name="connsiteY528-31256" fmla="*/ 1027153 h 2915571"/>
                  <a:gd name="connsiteX529-31257" fmla="*/ 1506643 w 6006665"/>
                  <a:gd name="connsiteY529-31258" fmla="*/ 1004429 h 2915571"/>
                  <a:gd name="connsiteX530-31259" fmla="*/ 1463467 w 6006665"/>
                  <a:gd name="connsiteY530-31260" fmla="*/ 995339 h 2915571"/>
                  <a:gd name="connsiteX531-31261" fmla="*/ 1472556 w 6006665"/>
                  <a:gd name="connsiteY531-31262" fmla="*/ 945345 h 2915571"/>
                  <a:gd name="connsiteX532-31263" fmla="*/ 1452104 w 6006665"/>
                  <a:gd name="connsiteY532-31264" fmla="*/ 858991 h 2915571"/>
                  <a:gd name="connsiteX533-31265" fmla="*/ 1452104 w 6006665"/>
                  <a:gd name="connsiteY533-31266" fmla="*/ 822632 h 2915571"/>
                  <a:gd name="connsiteX534-31267" fmla="*/ 1522551 w 6006665"/>
                  <a:gd name="connsiteY534-31268" fmla="*/ 720371 h 2915571"/>
                  <a:gd name="connsiteX535-31269" fmla="*/ 1543003 w 6006665"/>
                  <a:gd name="connsiteY535-31270" fmla="*/ 606748 h 2915571"/>
                  <a:gd name="connsiteX536-31271" fmla="*/ 1570272 w 6006665"/>
                  <a:gd name="connsiteY536-31272" fmla="*/ 586295 h 2915571"/>
                  <a:gd name="connsiteX537-31273" fmla="*/ 1578688 w 6006665"/>
                  <a:gd name="connsiteY537-31274" fmla="*/ 588914 h 2915571"/>
                  <a:gd name="connsiteX538-31275" fmla="*/ 1582179 w 6006665"/>
                  <a:gd name="connsiteY538-31276" fmla="*/ 586295 h 2915571"/>
                  <a:gd name="connsiteX539-31277" fmla="*/ 1684440 w 6006665"/>
                  <a:gd name="connsiteY539-31278" fmla="*/ 618110 h 2915571"/>
                  <a:gd name="connsiteX540-31279" fmla="*/ 1688985 w 6006665"/>
                  <a:gd name="connsiteY540-31280" fmla="*/ 688556 h 2915571"/>
                  <a:gd name="connsiteX541-31281" fmla="*/ 1652625 w 6006665"/>
                  <a:gd name="connsiteY541-31282" fmla="*/ 779455 h 2915571"/>
                  <a:gd name="connsiteX542-31283" fmla="*/ 1679895 w 6006665"/>
                  <a:gd name="connsiteY542-31284" fmla="*/ 818087 h 2915571"/>
                  <a:gd name="connsiteX543-31285" fmla="*/ 1688985 w 6006665"/>
                  <a:gd name="connsiteY543-31286" fmla="*/ 893078 h 2915571"/>
                  <a:gd name="connsiteX544-31287" fmla="*/ 1679895 w 6006665"/>
                  <a:gd name="connsiteY544-31288" fmla="*/ 1038516 h 2915571"/>
                  <a:gd name="connsiteX545-31289" fmla="*/ 1723072 w 6006665"/>
                  <a:gd name="connsiteY545-31290" fmla="*/ 1102145 h 2915571"/>
                  <a:gd name="connsiteX546-31291" fmla="*/ 1704892 w 6006665"/>
                  <a:gd name="connsiteY546-31292" fmla="*/ 1165774 h 2915571"/>
                  <a:gd name="connsiteX547-31293" fmla="*/ 1636718 w 6006665"/>
                  <a:gd name="connsiteY547-31294" fmla="*/ 1302122 h 2915571"/>
                  <a:gd name="connsiteX548-31295" fmla="*/ 1662494 w 6006665"/>
                  <a:gd name="connsiteY548-31296" fmla="*/ 1308566 h 2915571"/>
                  <a:gd name="connsiteX549-31297" fmla="*/ 1677078 w 6006665"/>
                  <a:gd name="connsiteY549-31298" fmla="*/ 1279397 h 2915571"/>
                  <a:gd name="connsiteX550-31299" fmla="*/ 1720255 w 6006665"/>
                  <a:gd name="connsiteY550-31300" fmla="*/ 1258945 h 2915571"/>
                  <a:gd name="connsiteX551-31301" fmla="*/ 1731617 w 6006665"/>
                  <a:gd name="connsiteY551-31302" fmla="*/ 1208951 h 2915571"/>
                  <a:gd name="connsiteX552-31303" fmla="*/ 1758887 w 6006665"/>
                  <a:gd name="connsiteY552-31304" fmla="*/ 1165774 h 2915571"/>
                  <a:gd name="connsiteX553-31305" fmla="*/ 1736162 w 6006665"/>
                  <a:gd name="connsiteY553-31306" fmla="*/ 1106690 h 2915571"/>
                  <a:gd name="connsiteX554-31307" fmla="*/ 1758887 w 6006665"/>
                  <a:gd name="connsiteY554-31308" fmla="*/ 1043061 h 2915571"/>
                  <a:gd name="connsiteX555-31309" fmla="*/ 1715710 w 6006665"/>
                  <a:gd name="connsiteY555-31310" fmla="*/ 1031698 h 2915571"/>
                  <a:gd name="connsiteX556-31311" fmla="*/ 1704347 w 6006665"/>
                  <a:gd name="connsiteY556-31312" fmla="*/ 979432 h 2915571"/>
                  <a:gd name="connsiteX557-31313" fmla="*/ 1736162 w 6006665"/>
                  <a:gd name="connsiteY557-31314" fmla="*/ 870353 h 2915571"/>
                  <a:gd name="connsiteX558-31315" fmla="*/ 1688440 w 6006665"/>
                  <a:gd name="connsiteY558-31316" fmla="*/ 774910 h 2915571"/>
                  <a:gd name="connsiteX559-31317" fmla="*/ 1752069 w 6006665"/>
                  <a:gd name="connsiteY559-31318" fmla="*/ 697646 h 2915571"/>
                  <a:gd name="connsiteX560-31319" fmla="*/ 1747524 w 6006665"/>
                  <a:gd name="connsiteY560-31320" fmla="*/ 613565 h 2915571"/>
                  <a:gd name="connsiteX561-31321" fmla="*/ 1763431 w 6006665"/>
                  <a:gd name="connsiteY561-31322" fmla="*/ 606748 h 2915571"/>
                  <a:gd name="connsiteX562-31323" fmla="*/ 1764877 w 6006665"/>
                  <a:gd name="connsiteY562-31324" fmla="*/ 611231 h 2915571"/>
                  <a:gd name="connsiteX563-31325" fmla="*/ 1775339 w 6006665"/>
                  <a:gd name="connsiteY563-31326" fmla="*/ 606748 h 2915571"/>
                  <a:gd name="connsiteX564-31327" fmla="*/ 1798063 w 6006665"/>
                  <a:gd name="connsiteY564-31328" fmla="*/ 677194 h 2915571"/>
                  <a:gd name="connsiteX565-31329" fmla="*/ 1791454 w 6006665"/>
                  <a:gd name="connsiteY565-31330" fmla="*/ 724405 h 2915571"/>
                  <a:gd name="connsiteX566-31331" fmla="*/ 1854330 w 6006665"/>
                  <a:gd name="connsiteY566-31332" fmla="*/ 681739 h 2915571"/>
                  <a:gd name="connsiteX567-31333" fmla="*/ 1931594 w 6006665"/>
                  <a:gd name="connsiteY567-31334" fmla="*/ 672649 h 2915571"/>
                  <a:gd name="connsiteX568-31335" fmla="*/ 1932772 w 6006665"/>
                  <a:gd name="connsiteY568-31336" fmla="*/ 673911 h 2915571"/>
                  <a:gd name="connsiteX569-31337" fmla="*/ 1943501 w 6006665"/>
                  <a:gd name="connsiteY569-31338" fmla="*/ 672649 h 2915571"/>
                  <a:gd name="connsiteX570-31339" fmla="*/ 1988608 w 6006665"/>
                  <a:gd name="connsiteY570-31340" fmla="*/ 720978 h 2915571"/>
                  <a:gd name="connsiteX571-31341" fmla="*/ 1963408 w 6006665"/>
                  <a:gd name="connsiteY571-31342" fmla="*/ 645379 h 2915571"/>
                  <a:gd name="connsiteX572-31343" fmla="*/ 1963408 w 6006665"/>
                  <a:gd name="connsiteY572-31344" fmla="*/ 504487 h 2915571"/>
                  <a:gd name="connsiteX573-31345" fmla="*/ 2027037 w 6006665"/>
                  <a:gd name="connsiteY573-31346" fmla="*/ 484035 h 2915571"/>
                  <a:gd name="connsiteX574-31347" fmla="*/ 2037269 w 6006665"/>
                  <a:gd name="connsiteY574-31348" fmla="*/ 484573 h 2915571"/>
                  <a:gd name="connsiteX575-31349" fmla="*/ 2038944 w 6006665"/>
                  <a:gd name="connsiteY575-31350" fmla="*/ 484035 h 2915571"/>
                  <a:gd name="connsiteX576-31351" fmla="*/ 2115414 w 6006665"/>
                  <a:gd name="connsiteY576-31352" fmla="*/ 488059 h 2915571"/>
                  <a:gd name="connsiteX577-31353" fmla="*/ 2192927 w 6006665"/>
                  <a:gd name="connsiteY577-31354" fmla="*/ 468127 h 2915571"/>
                  <a:gd name="connsiteX578-31355" fmla="*/ 2167930 w 6006665"/>
                  <a:gd name="connsiteY578-31356" fmla="*/ 402226 h 2915571"/>
                  <a:gd name="connsiteX579-31357" fmla="*/ 2204289 w 6006665"/>
                  <a:gd name="connsiteY579-31358" fmla="*/ 311327 h 2915571"/>
                  <a:gd name="connsiteX580-31359" fmla="*/ 2247466 w 6006665"/>
                  <a:gd name="connsiteY580-31360" fmla="*/ 306782 h 2915571"/>
                  <a:gd name="connsiteX581-31361" fmla="*/ 2317913 w 6006665"/>
                  <a:gd name="connsiteY581-31362" fmla="*/ 231791 h 2915571"/>
                  <a:gd name="connsiteX582-31363" fmla="*/ 2420183 w 6006665"/>
                  <a:gd name="connsiteY582-31364" fmla="*/ 213611 h 2915571"/>
                  <a:gd name="connsiteX583-31365" fmla="*/ 2429263 w 6006665"/>
                  <a:gd name="connsiteY583-31366" fmla="*/ 172707 h 2915571"/>
                  <a:gd name="connsiteX584-31367" fmla="*/ 2526979 w 6006665"/>
                  <a:gd name="connsiteY584-31368" fmla="*/ 161345 h 2915571"/>
                  <a:gd name="connsiteX585-31369" fmla="*/ 2528058 w 6006665"/>
                  <a:gd name="connsiteY585-31370" fmla="*/ 162604 h 2915571"/>
                  <a:gd name="connsiteX586-31371" fmla="*/ 2538886 w 6006665"/>
                  <a:gd name="connsiteY586-31372" fmla="*/ 161345 h 2915571"/>
                  <a:gd name="connsiteX587-31373" fmla="*/ 2560820 w 6006665"/>
                  <a:gd name="connsiteY587-31374" fmla="*/ 186934 h 2915571"/>
                  <a:gd name="connsiteX588-31375" fmla="*/ 2640602 w 6006665"/>
                  <a:gd name="connsiteY588-31376" fmla="*/ 111350 h 2915571"/>
                  <a:gd name="connsiteX589-31377" fmla="*/ 2652509 w 6006665"/>
                  <a:gd name="connsiteY589-31378" fmla="*/ 111350 h 2915571"/>
                  <a:gd name="connsiteX590-31379" fmla="*/ 2704231 w 6006665"/>
                  <a:gd name="connsiteY590-31380" fmla="*/ 111350 h 2915571"/>
                  <a:gd name="connsiteX0-31381" fmla="*/ 1791129 w 6006665"/>
                  <a:gd name="connsiteY0-31382" fmla="*/ 699454 h 2888302"/>
                  <a:gd name="connsiteX1-31383" fmla="*/ 1782156 w 6006665"/>
                  <a:gd name="connsiteY1-31384" fmla="*/ 763548 h 2888302"/>
                  <a:gd name="connsiteX2-31385" fmla="*/ 1809554 w 6006665"/>
                  <a:gd name="connsiteY2-31386" fmla="*/ 777247 h 2888302"/>
                  <a:gd name="connsiteX3-31387" fmla="*/ 1791129 w 6006665"/>
                  <a:gd name="connsiteY3-31388" fmla="*/ 699454 h 2888302"/>
                  <a:gd name="connsiteX4-31389" fmla="*/ 2704231 w 6006665"/>
                  <a:gd name="connsiteY4-31390" fmla="*/ 84081 h 2888302"/>
                  <a:gd name="connsiteX5-31391" fmla="*/ 2947929 w 6006665"/>
                  <a:gd name="connsiteY5-31392" fmla="*/ 0 h 2888302"/>
                  <a:gd name="connsiteX6-31393" fmla="*/ 2957621 w 6006665"/>
                  <a:gd name="connsiteY6-31394" fmla="*/ 67838 h 2888302"/>
                  <a:gd name="connsiteX7-31395" fmla="*/ 2979199 w 6006665"/>
                  <a:gd name="connsiteY7-31396" fmla="*/ 43177 h 2888302"/>
                  <a:gd name="connsiteX8-31397" fmla="*/ 2991106 w 6006665"/>
                  <a:gd name="connsiteY8-31398" fmla="*/ 43177 h 2888302"/>
                  <a:gd name="connsiteX9-31399" fmla="*/ 3086005 w 6006665"/>
                  <a:gd name="connsiteY9-31400" fmla="*/ 43177 h 2888302"/>
                  <a:gd name="connsiteX10-31401" fmla="*/ 3097912 w 6006665"/>
                  <a:gd name="connsiteY10-31402" fmla="*/ 43177 h 2888302"/>
                  <a:gd name="connsiteX11-31403" fmla="*/ 3179721 w 6006665"/>
                  <a:gd name="connsiteY11-31404" fmla="*/ 118168 h 2888302"/>
                  <a:gd name="connsiteX12-31405" fmla="*/ 3211535 w 6006665"/>
                  <a:gd name="connsiteY12-31406" fmla="*/ 177252 h 2888302"/>
                  <a:gd name="connsiteX13-31407" fmla="*/ 3200173 w 6006665"/>
                  <a:gd name="connsiteY13-31408" fmla="*/ 252244 h 2888302"/>
                  <a:gd name="connsiteX14-31409" fmla="*/ 3161541 w 6006665"/>
                  <a:gd name="connsiteY14-31410" fmla="*/ 295421 h 2888302"/>
                  <a:gd name="connsiteX15-31411" fmla="*/ 3066097 w 6006665"/>
                  <a:gd name="connsiteY15-31412" fmla="*/ 370412 h 2888302"/>
                  <a:gd name="connsiteX16-31413" fmla="*/ 3034283 w 6006665"/>
                  <a:gd name="connsiteY16-31414" fmla="*/ 413589 h 2888302"/>
                  <a:gd name="connsiteX17-31415" fmla="*/ 3082005 w 6006665"/>
                  <a:gd name="connsiteY17-31416" fmla="*/ 429496 h 2888302"/>
                  <a:gd name="connsiteX18-31417" fmla="*/ 3129459 w 6006665"/>
                  <a:gd name="connsiteY18-31418" fmla="*/ 457177 h 2888302"/>
                  <a:gd name="connsiteX19-31419" fmla="*/ 3156451 w 6006665"/>
                  <a:gd name="connsiteY19-31420" fmla="*/ 434041 h 2888302"/>
                  <a:gd name="connsiteX20-31421" fmla="*/ 3158460 w 6006665"/>
                  <a:gd name="connsiteY20-31422" fmla="*/ 442525 h 2888302"/>
                  <a:gd name="connsiteX21-31423" fmla="*/ 3168359 w 6006665"/>
                  <a:gd name="connsiteY21-31424" fmla="*/ 434041 h 2888302"/>
                  <a:gd name="connsiteX22-31425" fmla="*/ 3184984 w 6006665"/>
                  <a:gd name="connsiteY22-31426" fmla="*/ 504234 h 2888302"/>
                  <a:gd name="connsiteX23-31427" fmla="*/ 3192811 w 6006665"/>
                  <a:gd name="connsiteY23-31428" fmla="*/ 488580 h 2888302"/>
                  <a:gd name="connsiteX24-31429" fmla="*/ 3251895 w 6006665"/>
                  <a:gd name="connsiteY24-31430" fmla="*/ 468128 h 2888302"/>
                  <a:gd name="connsiteX25-31431" fmla="*/ 3259833 w 6006665"/>
                  <a:gd name="connsiteY25-31432" fmla="*/ 469502 h 2888302"/>
                  <a:gd name="connsiteX26-31433" fmla="*/ 3263802 w 6006665"/>
                  <a:gd name="connsiteY26-31434" fmla="*/ 468128 h 2888302"/>
                  <a:gd name="connsiteX27-31435" fmla="*/ 3381970 w 6006665"/>
                  <a:gd name="connsiteY27-31436" fmla="*/ 488580 h 2888302"/>
                  <a:gd name="connsiteX28-31437" fmla="*/ 3388787 w 6006665"/>
                  <a:gd name="connsiteY28-31438" fmla="*/ 547664 h 2888302"/>
                  <a:gd name="connsiteX29-31439" fmla="*/ 3531529 w 6006665"/>
                  <a:gd name="connsiteY29-31440" fmla="*/ 568655 h 2888302"/>
                  <a:gd name="connsiteX30-31441" fmla="*/ 3538225 w 6006665"/>
                  <a:gd name="connsiteY30-31442" fmla="*/ 472673 h 2888302"/>
                  <a:gd name="connsiteX31-31443" fmla="*/ 3549910 w 6006665"/>
                  <a:gd name="connsiteY31-31444" fmla="*/ 475860 h 2888302"/>
                  <a:gd name="connsiteX32-31445" fmla="*/ 3550132 w 6006665"/>
                  <a:gd name="connsiteY32-31446" fmla="*/ 472673 h 2888302"/>
                  <a:gd name="connsiteX33-31447" fmla="*/ 3625123 w 6006665"/>
                  <a:gd name="connsiteY33-31448" fmla="*/ 493125 h 2888302"/>
                  <a:gd name="connsiteX34-31449" fmla="*/ 3672301 w 6006665"/>
                  <a:gd name="connsiteY34-31450" fmla="*/ 493125 h 2888302"/>
                  <a:gd name="connsiteX35-31451" fmla="*/ 3684207 w 6006665"/>
                  <a:gd name="connsiteY35-31452" fmla="*/ 493125 h 2888302"/>
                  <a:gd name="connsiteX36-31453" fmla="*/ 3743291 w 6006665"/>
                  <a:gd name="connsiteY36-31454" fmla="*/ 559026 h 2888302"/>
                  <a:gd name="connsiteX37-31455" fmla="*/ 3759199 w 6006665"/>
                  <a:gd name="connsiteY37-31456" fmla="*/ 638563 h 2888302"/>
                  <a:gd name="connsiteX38-31457" fmla="*/ 3738747 w 6006665"/>
                  <a:gd name="connsiteY38-31458" fmla="*/ 688557 h 2888302"/>
                  <a:gd name="connsiteX39-31459" fmla="*/ 3786469 w 6006665"/>
                  <a:gd name="connsiteY39-31460" fmla="*/ 779455 h 2888302"/>
                  <a:gd name="connsiteX40-31461" fmla="*/ 3835603 w 6006665"/>
                  <a:gd name="connsiteY40-31462" fmla="*/ 815361 h 2888302"/>
                  <a:gd name="connsiteX41-31463" fmla="*/ 3865460 w 6006665"/>
                  <a:gd name="connsiteY41-31464" fmla="*/ 704464 h 2888302"/>
                  <a:gd name="connsiteX42-31465" fmla="*/ 3875077 w 6006665"/>
                  <a:gd name="connsiteY42-31466" fmla="*/ 712971 h 2888302"/>
                  <a:gd name="connsiteX43-31467" fmla="*/ 3877367 w 6006665"/>
                  <a:gd name="connsiteY43-31468" fmla="*/ 704464 h 2888302"/>
                  <a:gd name="connsiteX44-31469" fmla="*/ 3932151 w 6006665"/>
                  <a:gd name="connsiteY44-31470" fmla="*/ 752927 h 2888302"/>
                  <a:gd name="connsiteX45-31471" fmla="*/ 3988173 w 6006665"/>
                  <a:gd name="connsiteY45-31472" fmla="*/ 724916 h 2888302"/>
                  <a:gd name="connsiteX46-31473" fmla="*/ 3993852 w 6006665"/>
                  <a:gd name="connsiteY46-31474" fmla="*/ 728031 h 2888302"/>
                  <a:gd name="connsiteX47-31475" fmla="*/ 4000080 w 6006665"/>
                  <a:gd name="connsiteY47-31476" fmla="*/ 724916 h 2888302"/>
                  <a:gd name="connsiteX48-31477" fmla="*/ 4062426 w 6006665"/>
                  <a:gd name="connsiteY48-31478" fmla="*/ 759106 h 2888302"/>
                  <a:gd name="connsiteX49-31479" fmla="*/ 4085889 w 6006665"/>
                  <a:gd name="connsiteY49-31480" fmla="*/ 731734 h 2888302"/>
                  <a:gd name="connsiteX50-31481" fmla="*/ 4095563 w 6006665"/>
                  <a:gd name="connsiteY50-31482" fmla="*/ 734338 h 2888302"/>
                  <a:gd name="connsiteX51-31483" fmla="*/ 4097796 w 6006665"/>
                  <a:gd name="connsiteY51-31484" fmla="*/ 731734 h 2888302"/>
                  <a:gd name="connsiteX52-31485" fmla="*/ 4144150 w 6006665"/>
                  <a:gd name="connsiteY52-31486" fmla="*/ 744214 h 2888302"/>
                  <a:gd name="connsiteX53-31487" fmla="*/ 4117703 w 6006665"/>
                  <a:gd name="connsiteY53-31488" fmla="*/ 634018 h 2888302"/>
                  <a:gd name="connsiteX54-31489" fmla="*/ 4165425 w 6006665"/>
                  <a:gd name="connsiteY54-31490" fmla="*/ 579479 h 2888302"/>
                  <a:gd name="connsiteX55-31491" fmla="*/ 4175231 w 6006665"/>
                  <a:gd name="connsiteY55-31492" fmla="*/ 581880 h 2888302"/>
                  <a:gd name="connsiteX56-31493" fmla="*/ 4177332 w 6006665"/>
                  <a:gd name="connsiteY56-31494" fmla="*/ 579479 h 2888302"/>
                  <a:gd name="connsiteX57-31495" fmla="*/ 4511384 w 6006665"/>
                  <a:gd name="connsiteY57-31496" fmla="*/ 661287 h 2888302"/>
                  <a:gd name="connsiteX58-31497" fmla="*/ 4543199 w 6006665"/>
                  <a:gd name="connsiteY58-31498" fmla="*/ 731734 h 2888302"/>
                  <a:gd name="connsiteX59-31499" fmla="*/ 4639242 w 6006665"/>
                  <a:gd name="connsiteY59-31500" fmla="*/ 814376 h 2888302"/>
                  <a:gd name="connsiteX60-31501" fmla="*/ 4774445 w 6006665"/>
                  <a:gd name="connsiteY60-31502" fmla="*/ 795363 h 2888302"/>
                  <a:gd name="connsiteX61-31503" fmla="*/ 4778496 w 6006665"/>
                  <a:gd name="connsiteY61-31504" fmla="*/ 796467 h 2888302"/>
                  <a:gd name="connsiteX62-31505" fmla="*/ 4786352 w 6006665"/>
                  <a:gd name="connsiteY62-31506" fmla="*/ 795363 h 2888302"/>
                  <a:gd name="connsiteX63-31507" fmla="*/ 4861343 w 6006665"/>
                  <a:gd name="connsiteY63-31508" fmla="*/ 815815 h 2888302"/>
                  <a:gd name="connsiteX64-31509" fmla="*/ 4893158 w 6006665"/>
                  <a:gd name="connsiteY64-31510" fmla="*/ 858992 h 2888302"/>
                  <a:gd name="connsiteX65-31511" fmla="*/ 4888613 w 6006665"/>
                  <a:gd name="connsiteY65-31512" fmla="*/ 940800 h 2888302"/>
                  <a:gd name="connsiteX66-31513" fmla="*/ 4927677 w 6006665"/>
                  <a:gd name="connsiteY66-31514" fmla="*/ 965472 h 2888302"/>
                  <a:gd name="connsiteX67-31515" fmla="*/ 4967605 w 6006665"/>
                  <a:gd name="connsiteY67-31516" fmla="*/ 952163 h 2888302"/>
                  <a:gd name="connsiteX68-31517" fmla="*/ 5038051 w 6006665"/>
                  <a:gd name="connsiteY68-31518" fmla="*/ 945345 h 2888302"/>
                  <a:gd name="connsiteX69-31519" fmla="*/ 5040730 w 6006665"/>
                  <a:gd name="connsiteY69-31520" fmla="*/ 946238 h 2888302"/>
                  <a:gd name="connsiteX70-31521" fmla="*/ 5049958 w 6006665"/>
                  <a:gd name="connsiteY70-31522" fmla="*/ 945345 h 2888302"/>
                  <a:gd name="connsiteX71-31523" fmla="*/ 5114249 w 6006665"/>
                  <a:gd name="connsiteY71-31524" fmla="*/ 966776 h 2888302"/>
                  <a:gd name="connsiteX72-31525" fmla="*/ 5176671 w 6006665"/>
                  <a:gd name="connsiteY72-31526" fmla="*/ 956708 h 2888302"/>
                  <a:gd name="connsiteX73-31527" fmla="*/ 5177801 w 6006665"/>
                  <a:gd name="connsiteY73-31528" fmla="*/ 958446 h 2888302"/>
                  <a:gd name="connsiteX74-31529" fmla="*/ 5188578 w 6006665"/>
                  <a:gd name="connsiteY74-31530" fmla="*/ 956708 h 2888302"/>
                  <a:gd name="connsiteX75-31531" fmla="*/ 5243719 w 6006665"/>
                  <a:gd name="connsiteY75-31532" fmla="*/ 1041539 h 2888302"/>
                  <a:gd name="connsiteX76-31533" fmla="*/ 5283477 w 6006665"/>
                  <a:gd name="connsiteY76-31534" fmla="*/ 1011247 h 2888302"/>
                  <a:gd name="connsiteX77-31535" fmla="*/ 5258480 w 6006665"/>
                  <a:gd name="connsiteY77-31536" fmla="*/ 945345 h 2888302"/>
                  <a:gd name="connsiteX78-31537" fmla="*/ 5267570 w 6006665"/>
                  <a:gd name="connsiteY78-31538" fmla="*/ 897624 h 2888302"/>
                  <a:gd name="connsiteX79-31539" fmla="*/ 5278896 w 6006665"/>
                  <a:gd name="connsiteY79-31540" fmla="*/ 900673 h 2888302"/>
                  <a:gd name="connsiteX80-31541" fmla="*/ 5279477 w 6006665"/>
                  <a:gd name="connsiteY80-31542" fmla="*/ 897624 h 2888302"/>
                  <a:gd name="connsiteX81-31543" fmla="*/ 5395510 w 6006665"/>
                  <a:gd name="connsiteY81-31544" fmla="*/ 928863 h 2888302"/>
                  <a:gd name="connsiteX82-31545" fmla="*/ 5463001 w 6006665"/>
                  <a:gd name="connsiteY82-31546" fmla="*/ 924893 h 2888302"/>
                  <a:gd name="connsiteX83-31547" fmla="*/ 5464386 w 6006665"/>
                  <a:gd name="connsiteY83-31548" fmla="*/ 925512 h 2888302"/>
                  <a:gd name="connsiteX84-31549" fmla="*/ 5474909 w 6006665"/>
                  <a:gd name="connsiteY84-31550" fmla="*/ 924893 h 2888302"/>
                  <a:gd name="connsiteX85-31551" fmla="*/ 5581715 w 6006665"/>
                  <a:gd name="connsiteY85-31552" fmla="*/ 972615 h 2888302"/>
                  <a:gd name="connsiteX86-31553" fmla="*/ 5633981 w 6006665"/>
                  <a:gd name="connsiteY86-31554" fmla="*/ 1015792 h 2888302"/>
                  <a:gd name="connsiteX87-31555" fmla="*/ 5720335 w 6006665"/>
                  <a:gd name="connsiteY87-31556" fmla="*/ 1095328 h 2888302"/>
                  <a:gd name="connsiteX88-31557" fmla="*/ 5822595 w 6006665"/>
                  <a:gd name="connsiteY88-31558" fmla="*/ 1193044 h 2888302"/>
                  <a:gd name="connsiteX89-31559" fmla="*/ 5818051 w 6006665"/>
                  <a:gd name="connsiteY89-31560" fmla="*/ 1247583 h 2888302"/>
                  <a:gd name="connsiteX90-31561" fmla="*/ 5825679 w 6006665"/>
                  <a:gd name="connsiteY90-31562" fmla="*/ 1255211 h 2888302"/>
                  <a:gd name="connsiteX91-31563" fmla="*/ 5822051 w 6006665"/>
                  <a:gd name="connsiteY91-31564" fmla="*/ 1204406 h 2888302"/>
                  <a:gd name="connsiteX92-31565" fmla="*/ 5834092 w 6006665"/>
                  <a:gd name="connsiteY92-31566" fmla="*/ 1206279 h 2888302"/>
                  <a:gd name="connsiteX93-31567" fmla="*/ 5833958 w 6006665"/>
                  <a:gd name="connsiteY93-31568" fmla="*/ 1204406 h 2888302"/>
                  <a:gd name="connsiteX94-31569" fmla="*/ 5936219 w 6006665"/>
                  <a:gd name="connsiteY94-31570" fmla="*/ 1220313 h 2888302"/>
                  <a:gd name="connsiteX95-31571" fmla="*/ 6006665 w 6006665"/>
                  <a:gd name="connsiteY95-31572" fmla="*/ 1299850 h 2888302"/>
                  <a:gd name="connsiteX96-31573" fmla="*/ 5968033 w 6006665"/>
                  <a:gd name="connsiteY96-31574" fmla="*/ 1338482 h 2888302"/>
                  <a:gd name="connsiteX97-31575" fmla="*/ 5908949 w 6006665"/>
                  <a:gd name="connsiteY97-31576" fmla="*/ 1349844 h 2888302"/>
                  <a:gd name="connsiteX98-31577" fmla="*/ 5908949 w 6006665"/>
                  <a:gd name="connsiteY98-31578" fmla="*/ 1436198 h 2888302"/>
                  <a:gd name="connsiteX99-31579" fmla="*/ 5893042 w 6006665"/>
                  <a:gd name="connsiteY99-31580" fmla="*/ 1452105 h 2888302"/>
                  <a:gd name="connsiteX100-31581" fmla="*/ 5881135 w 6006665"/>
                  <a:gd name="connsiteY100-31582" fmla="*/ 1452105 h 2888302"/>
                  <a:gd name="connsiteX101-31583" fmla="*/ 5861227 w 6006665"/>
                  <a:gd name="connsiteY101-31584" fmla="*/ 1452105 h 2888302"/>
                  <a:gd name="connsiteX102-31585" fmla="*/ 5849321 w 6006665"/>
                  <a:gd name="connsiteY102-31586" fmla="*/ 1452105 h 2888302"/>
                  <a:gd name="connsiteX103-31587" fmla="*/ 5817506 w 6006665"/>
                  <a:gd name="connsiteY103-31588" fmla="*/ 1418018 h 2888302"/>
                  <a:gd name="connsiteX104-31589" fmla="*/ 5767511 w 6006665"/>
                  <a:gd name="connsiteY104-31590" fmla="*/ 1393021 h 2888302"/>
                  <a:gd name="connsiteX105-31591" fmla="*/ 5762967 w 6006665"/>
                  <a:gd name="connsiteY105-31592" fmla="*/ 1358934 h 2888302"/>
                  <a:gd name="connsiteX106-31593" fmla="*/ 5729132 w 6006665"/>
                  <a:gd name="connsiteY106-31594" fmla="*/ 1345002 h 2888302"/>
                  <a:gd name="connsiteX107-31595" fmla="*/ 5695337 w 6006665"/>
                  <a:gd name="connsiteY107-31596" fmla="*/ 1354389 h 2888302"/>
                  <a:gd name="connsiteX108-31597" fmla="*/ 5693366 w 6006665"/>
                  <a:gd name="connsiteY108-31598" fmla="*/ 1351629 h 2888302"/>
                  <a:gd name="connsiteX109-31599" fmla="*/ 5683431 w 6006665"/>
                  <a:gd name="connsiteY109-31600" fmla="*/ 1354389 h 2888302"/>
                  <a:gd name="connsiteX110-31601" fmla="*/ 5660706 w 6006665"/>
                  <a:gd name="connsiteY110-31602" fmla="*/ 1322574 h 2888302"/>
                  <a:gd name="connsiteX111-31603" fmla="*/ 5669644 w 6006665"/>
                  <a:gd name="connsiteY111-31604" fmla="*/ 1297549 h 2888302"/>
                  <a:gd name="connsiteX112-31605" fmla="*/ 5640799 w 6006665"/>
                  <a:gd name="connsiteY112-31606" fmla="*/ 1311212 h 2888302"/>
                  <a:gd name="connsiteX113-31607" fmla="*/ 5656705 w 6006665"/>
                  <a:gd name="connsiteY113-31608" fmla="*/ 1354389 h 2888302"/>
                  <a:gd name="connsiteX114-31609" fmla="*/ 5633981 w 6006665"/>
                  <a:gd name="connsiteY114-31610" fmla="*/ 1393021 h 2888302"/>
                  <a:gd name="connsiteX115-31611" fmla="*/ 5586259 w 6006665"/>
                  <a:gd name="connsiteY115-31612" fmla="*/ 1429380 h 2888302"/>
                  <a:gd name="connsiteX116-31613" fmla="*/ 5575676 w 6006665"/>
                  <a:gd name="connsiteY116-31614" fmla="*/ 1428372 h 2888302"/>
                  <a:gd name="connsiteX117-31615" fmla="*/ 5574353 w 6006665"/>
                  <a:gd name="connsiteY117-31616" fmla="*/ 1429380 h 2888302"/>
                  <a:gd name="connsiteX118-31617" fmla="*/ 5539436 w 6006665"/>
                  <a:gd name="connsiteY118-31618" fmla="*/ 1426055 h 2888302"/>
                  <a:gd name="connsiteX119-31619" fmla="*/ 5570352 w 6006665"/>
                  <a:gd name="connsiteY119-31620" fmla="*/ 1468012 h 2888302"/>
                  <a:gd name="connsiteX120-31621" fmla="*/ 5593077 w 6006665"/>
                  <a:gd name="connsiteY120-31622" fmla="*/ 1531641 h 2888302"/>
                  <a:gd name="connsiteX121-31623" fmla="*/ 5608984 w 6006665"/>
                  <a:gd name="connsiteY121-31624" fmla="*/ 1558911 h 2888302"/>
                  <a:gd name="connsiteX122-31625" fmla="*/ 5613529 w 6006665"/>
                  <a:gd name="connsiteY122-31626" fmla="*/ 1590725 h 2888302"/>
                  <a:gd name="connsiteX123-31627" fmla="*/ 5608984 w 6006665"/>
                  <a:gd name="connsiteY123-31628" fmla="*/ 1613450 h 2888302"/>
                  <a:gd name="connsiteX124-31629" fmla="*/ 5597799 w 6006665"/>
                  <a:gd name="connsiteY124-31630" fmla="*/ 1609841 h 2888302"/>
                  <a:gd name="connsiteX125-31631" fmla="*/ 5597077 w 6006665"/>
                  <a:gd name="connsiteY125-31632" fmla="*/ 1613450 h 2888302"/>
                  <a:gd name="connsiteX126-31633" fmla="*/ 5534271 w 6006665"/>
                  <a:gd name="connsiteY126-31634" fmla="*/ 1593190 h 2888302"/>
                  <a:gd name="connsiteX127-31635" fmla="*/ 5436277 w 6006665"/>
                  <a:gd name="connsiteY127-31636" fmla="*/ 1649809 h 2888302"/>
                  <a:gd name="connsiteX128-31637" fmla="*/ 5397645 w 6006665"/>
                  <a:gd name="connsiteY128-31638" fmla="*/ 1661172 h 2888302"/>
                  <a:gd name="connsiteX129-31639" fmla="*/ 5345378 w 6006665"/>
                  <a:gd name="connsiteY129-31640" fmla="*/ 1715711 h 2888302"/>
                  <a:gd name="connsiteX130-31641" fmla="*/ 5290839 w 6006665"/>
                  <a:gd name="connsiteY130-31642" fmla="*/ 1763432 h 2888302"/>
                  <a:gd name="connsiteX131-31643" fmla="*/ 5274932 w 6006665"/>
                  <a:gd name="connsiteY131-31644" fmla="*/ 1795247 h 2888302"/>
                  <a:gd name="connsiteX132-31645" fmla="*/ 5267238 w 6006665"/>
                  <a:gd name="connsiteY132-31646" fmla="*/ 1786820 h 2888302"/>
                  <a:gd name="connsiteX133-31647" fmla="*/ 5263025 w 6006665"/>
                  <a:gd name="connsiteY133-31648" fmla="*/ 1795247 h 2888302"/>
                  <a:gd name="connsiteX134-31649" fmla="*/ 5219538 w 6006665"/>
                  <a:gd name="connsiteY134-31650" fmla="*/ 1747619 h 2888302"/>
                  <a:gd name="connsiteX135-31651" fmla="*/ 5129494 w 6006665"/>
                  <a:gd name="connsiteY135-31652" fmla="*/ 1802064 h 2888302"/>
                  <a:gd name="connsiteX136-31653" fmla="*/ 5126389 w 6006665"/>
                  <a:gd name="connsiteY136-31654" fmla="*/ 1796742 h 2888302"/>
                  <a:gd name="connsiteX137-31655" fmla="*/ 5117587 w 6006665"/>
                  <a:gd name="connsiteY137-31656" fmla="*/ 1802064 h 2888302"/>
                  <a:gd name="connsiteX138-31657" fmla="*/ 5105544 w 6006665"/>
                  <a:gd name="connsiteY138-31658" fmla="*/ 1781418 h 2888302"/>
                  <a:gd name="connsiteX139-31659" fmla="*/ 5074955 w 6006665"/>
                  <a:gd name="connsiteY139-31660" fmla="*/ 1806609 h 2888302"/>
                  <a:gd name="connsiteX140-31661" fmla="*/ 5065718 w 6006665"/>
                  <a:gd name="connsiteY140-31662" fmla="*/ 1804410 h 2888302"/>
                  <a:gd name="connsiteX141-31663" fmla="*/ 5063048 w 6006665"/>
                  <a:gd name="connsiteY141-31664" fmla="*/ 1806609 h 2888302"/>
                  <a:gd name="connsiteX142-31665" fmla="*/ 5026594 w 6006665"/>
                  <a:gd name="connsiteY142-31666" fmla="*/ 1797930 h 2888302"/>
                  <a:gd name="connsiteX143-31667" fmla="*/ 5015871 w 6006665"/>
                  <a:gd name="connsiteY143-31668" fmla="*/ 1842969 h 2888302"/>
                  <a:gd name="connsiteX144-31669" fmla="*/ 4974967 w 6006665"/>
                  <a:gd name="connsiteY144-31670" fmla="*/ 1908870 h 2888302"/>
                  <a:gd name="connsiteX145-31671" fmla="*/ 4974967 w 6006665"/>
                  <a:gd name="connsiteY145-31672" fmla="*/ 1940685 h 2888302"/>
                  <a:gd name="connsiteX146-31673" fmla="*/ 5015871 w 6006665"/>
                  <a:gd name="connsiteY146-31674" fmla="*/ 1956592 h 2888302"/>
                  <a:gd name="connsiteX147-31675" fmla="*/ 5011326 w 6006665"/>
                  <a:gd name="connsiteY147-31676" fmla="*/ 2054308 h 2888302"/>
                  <a:gd name="connsiteX148-31677" fmla="*/ 4999419 w 6006665"/>
                  <a:gd name="connsiteY148-31678" fmla="*/ 2054308 h 2888302"/>
                  <a:gd name="connsiteX149-31679" fmla="*/ 4974967 w 6006665"/>
                  <a:gd name="connsiteY149-31680" fmla="*/ 2054308 h 2888302"/>
                  <a:gd name="connsiteX150-31681" fmla="*/ 4963605 w 6006665"/>
                  <a:gd name="connsiteY150-31682" fmla="*/ 2106574 h 2888302"/>
                  <a:gd name="connsiteX151-31683" fmla="*/ 4974967 w 6006665"/>
                  <a:gd name="connsiteY151-31684" fmla="*/ 2133844 h 2888302"/>
                  <a:gd name="connsiteX152-31685" fmla="*/ 4909065 w 6006665"/>
                  <a:gd name="connsiteY152-31686" fmla="*/ 2167931 h 2888302"/>
                  <a:gd name="connsiteX153-31687" fmla="*/ 4897703 w 6006665"/>
                  <a:gd name="connsiteY153-31688" fmla="*/ 2236105 h 2888302"/>
                  <a:gd name="connsiteX154-31689" fmla="*/ 4845437 w 6006665"/>
                  <a:gd name="connsiteY154-31690" fmla="*/ 2252012 h 2888302"/>
                  <a:gd name="connsiteX155-31691" fmla="*/ 4834074 w 6006665"/>
                  <a:gd name="connsiteY155-31692" fmla="*/ 2311096 h 2888302"/>
                  <a:gd name="connsiteX156-31693" fmla="*/ 4779535 w 6006665"/>
                  <a:gd name="connsiteY156-31694" fmla="*/ 2370180 h 2888302"/>
                  <a:gd name="connsiteX157-31695" fmla="*/ 4777225 w 6006665"/>
                  <a:gd name="connsiteY157-31696" fmla="*/ 2359784 h 2888302"/>
                  <a:gd name="connsiteX158-31697" fmla="*/ 4767628 w 6006665"/>
                  <a:gd name="connsiteY158-31698" fmla="*/ 2370180 h 2888302"/>
                  <a:gd name="connsiteX159-31699" fmla="*/ 4758538 w 6006665"/>
                  <a:gd name="connsiteY159-31700" fmla="*/ 2329276 h 2888302"/>
                  <a:gd name="connsiteX160-31701" fmla="*/ 4742631 w 6006665"/>
                  <a:gd name="connsiteY160-31702" fmla="*/ 2242922 h 2888302"/>
                  <a:gd name="connsiteX161-31703" fmla="*/ 4715361 w 6006665"/>
                  <a:gd name="connsiteY161-31704" fmla="*/ 2102030 h 2888302"/>
                  <a:gd name="connsiteX162-31705" fmla="*/ 4735813 w 6006665"/>
                  <a:gd name="connsiteY162-31706" fmla="*/ 2011131 h 2888302"/>
                  <a:gd name="connsiteX163-31707" fmla="*/ 4767628 w 6006665"/>
                  <a:gd name="connsiteY163-31708" fmla="*/ 1967954 h 2888302"/>
                  <a:gd name="connsiteX164-31709" fmla="*/ 4767628 w 6006665"/>
                  <a:gd name="connsiteY164-31710" fmla="*/ 1940685 h 2888302"/>
                  <a:gd name="connsiteX165-31711" fmla="*/ 4826712 w 6006665"/>
                  <a:gd name="connsiteY165-31712" fmla="*/ 1924777 h 2888302"/>
                  <a:gd name="connsiteX166-31713" fmla="*/ 4892613 w 6006665"/>
                  <a:gd name="connsiteY166-31714" fmla="*/ 1833879 h 2888302"/>
                  <a:gd name="connsiteX167-31715" fmla="*/ 4956243 w 6006665"/>
                  <a:gd name="connsiteY167-31716" fmla="*/ 1758888 h 2888302"/>
                  <a:gd name="connsiteX168-31717" fmla="*/ 5022143 w 6006665"/>
                  <a:gd name="connsiteY168-31718" fmla="*/ 1699803 h 2888302"/>
                  <a:gd name="connsiteX169-31719" fmla="*/ 5046694 w 6006665"/>
                  <a:gd name="connsiteY169-31720" fmla="*/ 1592676 h 2888302"/>
                  <a:gd name="connsiteX170-31721" fmla="*/ 5015871 w 6006665"/>
                  <a:gd name="connsiteY170-31722" fmla="*/ 1597543 h 2888302"/>
                  <a:gd name="connsiteX171-31723" fmla="*/ 4995419 w 6006665"/>
                  <a:gd name="connsiteY171-31724" fmla="*/ 1661172 h 2888302"/>
                  <a:gd name="connsiteX172-31725" fmla="*/ 4904521 w 6006665"/>
                  <a:gd name="connsiteY172-31726" fmla="*/ 1747525 h 2888302"/>
                  <a:gd name="connsiteX173-31727" fmla="*/ 4901708 w 6006665"/>
                  <a:gd name="connsiteY173-31728" fmla="*/ 1738885 h 2888302"/>
                  <a:gd name="connsiteX174-31729" fmla="*/ 4892613 w 6006665"/>
                  <a:gd name="connsiteY174-31730" fmla="*/ 1747525 h 2888302"/>
                  <a:gd name="connsiteX175-31731" fmla="*/ 4861835 w 6006665"/>
                  <a:gd name="connsiteY175-31732" fmla="*/ 1652991 h 2888302"/>
                  <a:gd name="connsiteX176-31733" fmla="*/ 4779535 w 6006665"/>
                  <a:gd name="connsiteY176-31734" fmla="*/ 1677079 h 2888302"/>
                  <a:gd name="connsiteX177-31735" fmla="*/ 4684091 w 6006665"/>
                  <a:gd name="connsiteY177-31736" fmla="*/ 1802064 h 2888302"/>
                  <a:gd name="connsiteX178-31737" fmla="*/ 4715906 w 6006665"/>
                  <a:gd name="connsiteY178-31738" fmla="*/ 1849786 h 2888302"/>
                  <a:gd name="connsiteX179-31739" fmla="*/ 4636369 w 6006665"/>
                  <a:gd name="connsiteY179-31740" fmla="*/ 1865693 h 2888302"/>
                  <a:gd name="connsiteX180-31741" fmla="*/ 4577285 w 6006665"/>
                  <a:gd name="connsiteY180-31742" fmla="*/ 1870238 h 2888302"/>
                  <a:gd name="connsiteX181-31743" fmla="*/ 4577373 w 6006665"/>
                  <a:gd name="connsiteY181-31744" fmla="*/ 1869316 h 2888302"/>
                  <a:gd name="connsiteX182-31745" fmla="*/ 4565379 w 6006665"/>
                  <a:gd name="connsiteY182-31746" fmla="*/ 1870238 h 2888302"/>
                  <a:gd name="connsiteX183-31747" fmla="*/ 4569923 w 6006665"/>
                  <a:gd name="connsiteY183-31748" fmla="*/ 1822517 h 2888302"/>
                  <a:gd name="connsiteX184-31749" fmla="*/ 4520081 w 6006665"/>
                  <a:gd name="connsiteY184-31750" fmla="*/ 1812931 h 2888302"/>
                  <a:gd name="connsiteX185-31751" fmla="*/ 4475025 w 6006665"/>
                  <a:gd name="connsiteY185-31752" fmla="*/ 1842969 h 2888302"/>
                  <a:gd name="connsiteX186-31753" fmla="*/ 4464394 w 6006665"/>
                  <a:gd name="connsiteY186-31754" fmla="*/ 1842118 h 2888302"/>
                  <a:gd name="connsiteX187-31755" fmla="*/ 4463118 w 6006665"/>
                  <a:gd name="connsiteY187-31756" fmla="*/ 1842969 h 2888302"/>
                  <a:gd name="connsiteX188-31757" fmla="*/ 4357637 w 6006665"/>
                  <a:gd name="connsiteY188-31758" fmla="*/ 1834530 h 2888302"/>
                  <a:gd name="connsiteX189-31759" fmla="*/ 4243233 w 6006665"/>
                  <a:gd name="connsiteY189-31760" fmla="*/ 1854331 h 2888302"/>
                  <a:gd name="connsiteX190-31761" fmla="*/ 4125065 w 6006665"/>
                  <a:gd name="connsiteY190-31762" fmla="*/ 1988406 h 2888302"/>
                  <a:gd name="connsiteX191-31763" fmla="*/ 3984173 w 6006665"/>
                  <a:gd name="connsiteY191-31764" fmla="*/ 2145206 h 2888302"/>
                  <a:gd name="connsiteX192-31765" fmla="*/ 4038712 w 6006665"/>
                  <a:gd name="connsiteY192-31766" fmla="*/ 2149751 h 2888302"/>
                  <a:gd name="connsiteX193-31767" fmla="*/ 4059164 w 6006665"/>
                  <a:gd name="connsiteY193-31768" fmla="*/ 2192928 h 2888302"/>
                  <a:gd name="connsiteX194-31769" fmla="*/ 4087782 w 6006665"/>
                  <a:gd name="connsiteY194-31770" fmla="*/ 2201345 h 2888302"/>
                  <a:gd name="connsiteX195-31771" fmla="*/ 4106341 w 6006665"/>
                  <a:gd name="connsiteY195-31772" fmla="*/ 2172476 h 2888302"/>
                  <a:gd name="connsiteX196-31773" fmla="*/ 4117411 w 6006665"/>
                  <a:gd name="connsiteY196-31774" fmla="*/ 2173778 h 2888302"/>
                  <a:gd name="connsiteX197-31775" fmla="*/ 4118248 w 6006665"/>
                  <a:gd name="connsiteY197-31776" fmla="*/ 2172476 h 2888302"/>
                  <a:gd name="connsiteX198-31777" fmla="*/ 4156880 w 6006665"/>
                  <a:gd name="connsiteY198-31778" fmla="*/ 2177021 h 2888302"/>
                  <a:gd name="connsiteX199-31779" fmla="*/ 4211419 w 6006665"/>
                  <a:gd name="connsiteY199-31780" fmla="*/ 2247467 h 2888302"/>
                  <a:gd name="connsiteX200-31781" fmla="*/ 4215964 w 6006665"/>
                  <a:gd name="connsiteY200-31782" fmla="*/ 2295189 h 2888302"/>
                  <a:gd name="connsiteX201-31783" fmla="*/ 4184149 w 6006665"/>
                  <a:gd name="connsiteY201-31784" fmla="*/ 2354273 h 2888302"/>
                  <a:gd name="connsiteX202-31785" fmla="*/ 4177332 w 6006665"/>
                  <a:gd name="connsiteY202-31786" fmla="*/ 2424719 h 2888302"/>
                  <a:gd name="connsiteX203-31787" fmla="*/ 4161425 w 6006665"/>
                  <a:gd name="connsiteY203-31788" fmla="*/ 2511073 h 2888302"/>
                  <a:gd name="connsiteX204-31789" fmla="*/ 4109158 w 6006665"/>
                  <a:gd name="connsiteY204-31790" fmla="*/ 2590609 h 2888302"/>
                  <a:gd name="connsiteX205-31791" fmla="*/ 4097796 w 6006665"/>
                  <a:gd name="connsiteY205-31792" fmla="*/ 2629241 h 2888302"/>
                  <a:gd name="connsiteX206-31793" fmla="*/ 4043257 w 6006665"/>
                  <a:gd name="connsiteY206-31794" fmla="*/ 2688325 h 2888302"/>
                  <a:gd name="connsiteX207-31795" fmla="*/ 3995535 w 6006665"/>
                  <a:gd name="connsiteY207-31796" fmla="*/ 2747409 h 2888302"/>
                  <a:gd name="connsiteX208-31797" fmla="*/ 3975083 w 6006665"/>
                  <a:gd name="connsiteY208-31798" fmla="*/ 2779224 h 2888302"/>
                  <a:gd name="connsiteX209-31799" fmla="*/ 3925089 w 6006665"/>
                  <a:gd name="connsiteY209-31800" fmla="*/ 2806493 h 2888302"/>
                  <a:gd name="connsiteX210-31801" fmla="*/ 3913182 w 6006665"/>
                  <a:gd name="connsiteY210-31802" fmla="*/ 2806493 h 2888302"/>
                  <a:gd name="connsiteX211-31803" fmla="*/ 3904637 w 6006665"/>
                  <a:gd name="connsiteY211-31804" fmla="*/ 2806493 h 2888302"/>
                  <a:gd name="connsiteX212-31805" fmla="*/ 3892729 w 6006665"/>
                  <a:gd name="connsiteY212-31806" fmla="*/ 2806493 h 2888302"/>
                  <a:gd name="connsiteX213-31807" fmla="*/ 3871063 w 6006665"/>
                  <a:gd name="connsiteY213-31808" fmla="*/ 2790244 h 2888302"/>
                  <a:gd name="connsiteX214-31809" fmla="*/ 3829645 w 6006665"/>
                  <a:gd name="connsiteY214-31810" fmla="*/ 2817856 h 2888302"/>
                  <a:gd name="connsiteX215-31811" fmla="*/ 3822828 w 6006665"/>
                  <a:gd name="connsiteY215-31812" fmla="*/ 2838308 h 2888302"/>
                  <a:gd name="connsiteX216-31813" fmla="*/ 3818283 w 6006665"/>
                  <a:gd name="connsiteY216-31814" fmla="*/ 2829218 h 2888302"/>
                  <a:gd name="connsiteX217-31815" fmla="*/ 3818283 w 6006665"/>
                  <a:gd name="connsiteY217-31816" fmla="*/ 2817492 h 2888302"/>
                  <a:gd name="connsiteX218-31817" fmla="*/ 3817738 w 6006665"/>
                  <a:gd name="connsiteY218-31818" fmla="*/ 2817856 h 2888302"/>
                  <a:gd name="connsiteX219-31819" fmla="*/ 3810921 w 6006665"/>
                  <a:gd name="connsiteY219-31820" fmla="*/ 2838308 h 2888302"/>
                  <a:gd name="connsiteX220-31821" fmla="*/ 3806376 w 6006665"/>
                  <a:gd name="connsiteY220-31822" fmla="*/ 2829218 h 2888302"/>
                  <a:gd name="connsiteX221-31823" fmla="*/ 3806376 w 6006665"/>
                  <a:gd name="connsiteY221-31824" fmla="*/ 2801948 h 2888302"/>
                  <a:gd name="connsiteX222-31825" fmla="*/ 3818283 w 6006665"/>
                  <a:gd name="connsiteY222-31826" fmla="*/ 2801948 h 2888302"/>
                  <a:gd name="connsiteX223-31827" fmla="*/ 3826828 w 6006665"/>
                  <a:gd name="connsiteY223-31828" fmla="*/ 2801948 h 2888302"/>
                  <a:gd name="connsiteX224-31829" fmla="*/ 3833645 w 6006665"/>
                  <a:gd name="connsiteY224-31830" fmla="*/ 2742864 h 2888302"/>
                  <a:gd name="connsiteX225-31831" fmla="*/ 3822283 w 6006665"/>
                  <a:gd name="connsiteY225-31832" fmla="*/ 2699688 h 2888302"/>
                  <a:gd name="connsiteX226-31833" fmla="*/ 3849553 w 6006665"/>
                  <a:gd name="connsiteY226-31834" fmla="*/ 2676963 h 2888302"/>
                  <a:gd name="connsiteX227-31835" fmla="*/ 3858814 w 6006665"/>
                  <a:gd name="connsiteY227-31836" fmla="*/ 2679168 h 2888302"/>
                  <a:gd name="connsiteX228-31837" fmla="*/ 3861460 w 6006665"/>
                  <a:gd name="connsiteY228-31838" fmla="*/ 2676963 h 2888302"/>
                  <a:gd name="connsiteX229-31839" fmla="*/ 3898487 w 6006665"/>
                  <a:gd name="connsiteY229-31840" fmla="*/ 2685779 h 2888302"/>
                  <a:gd name="connsiteX230-31841" fmla="*/ 3919999 w 6006665"/>
                  <a:gd name="connsiteY230-31842" fmla="*/ 2640604 h 2888302"/>
                  <a:gd name="connsiteX231-31843" fmla="*/ 3935906 w 6006665"/>
                  <a:gd name="connsiteY231-31844" fmla="*/ 2581519 h 2888302"/>
                  <a:gd name="connsiteX232-31845" fmla="*/ 3947269 w 6006665"/>
                  <a:gd name="connsiteY232-31846" fmla="*/ 2558795 h 2888302"/>
                  <a:gd name="connsiteX233-31847" fmla="*/ 3966292 w 6006665"/>
                  <a:gd name="connsiteY233-31848" fmla="*/ 2514407 h 2888302"/>
                  <a:gd name="connsiteX234-31849" fmla="*/ 3915999 w 6006665"/>
                  <a:gd name="connsiteY234-31850" fmla="*/ 2526980 h 2888302"/>
                  <a:gd name="connsiteX235-31851" fmla="*/ 3888729 w 6006665"/>
                  <a:gd name="connsiteY235-31852" fmla="*/ 2549705 h 2888302"/>
                  <a:gd name="connsiteX236-31853" fmla="*/ 3876822 w 6006665"/>
                  <a:gd name="connsiteY236-31854" fmla="*/ 2549705 h 2888302"/>
                  <a:gd name="connsiteX237-31855" fmla="*/ 3829645 w 6006665"/>
                  <a:gd name="connsiteY237-31856" fmla="*/ 2549705 h 2888302"/>
                  <a:gd name="connsiteX238-31857" fmla="*/ 3817738 w 6006665"/>
                  <a:gd name="connsiteY238-31858" fmla="*/ 2549705 h 2888302"/>
                  <a:gd name="connsiteX239-31859" fmla="*/ 3801831 w 6006665"/>
                  <a:gd name="connsiteY239-31860" fmla="*/ 2495166 h 2888302"/>
                  <a:gd name="connsiteX240-31861" fmla="*/ 3758654 w 6006665"/>
                  <a:gd name="connsiteY240-31862" fmla="*/ 2456534 h 2888302"/>
                  <a:gd name="connsiteX241-31863" fmla="*/ 3692753 w 6006665"/>
                  <a:gd name="connsiteY241-31864" fmla="*/ 2440627 h 2888302"/>
                  <a:gd name="connsiteX242-31865" fmla="*/ 3683663 w 6006665"/>
                  <a:gd name="connsiteY242-31866" fmla="*/ 2381543 h 2888302"/>
                  <a:gd name="connsiteX243-31867" fmla="*/ 3672301 w 6006665"/>
                  <a:gd name="connsiteY243-31868" fmla="*/ 2349728 h 2888302"/>
                  <a:gd name="connsiteX244-31869" fmla="*/ 3656393 w 6006665"/>
                  <a:gd name="connsiteY244-31870" fmla="*/ 2322459 h 2888302"/>
                  <a:gd name="connsiteX245-31871" fmla="*/ 3633669 w 6006665"/>
                  <a:gd name="connsiteY245-31872" fmla="*/ 2263374 h 2888302"/>
                  <a:gd name="connsiteX246-31873" fmla="*/ 3601854 w 6006665"/>
                  <a:gd name="connsiteY246-31874" fmla="*/ 2242922 h 2888302"/>
                  <a:gd name="connsiteX247-31875" fmla="*/ 3545995 w 6006665"/>
                  <a:gd name="connsiteY247-31876" fmla="*/ 2221438 h 2888302"/>
                  <a:gd name="connsiteX248-31877" fmla="*/ 3506955 w 6006665"/>
                  <a:gd name="connsiteY248-31878" fmla="*/ 2227015 h 2888302"/>
                  <a:gd name="connsiteX249-31879" fmla="*/ 3463779 w 6006665"/>
                  <a:gd name="connsiteY249-31880" fmla="*/ 2236105 h 2888302"/>
                  <a:gd name="connsiteX250-31881" fmla="*/ 3431964 w 6006665"/>
                  <a:gd name="connsiteY250-31882" fmla="*/ 2263374 h 2888302"/>
                  <a:gd name="connsiteX251-31883" fmla="*/ 3452416 w 6006665"/>
                  <a:gd name="connsiteY251-31884" fmla="*/ 2279282 h 2888302"/>
                  <a:gd name="connsiteX252-31885" fmla="*/ 3452416 w 6006665"/>
                  <a:gd name="connsiteY252-31886" fmla="*/ 2311096 h 2888302"/>
                  <a:gd name="connsiteX253-31887" fmla="*/ 3431964 w 6006665"/>
                  <a:gd name="connsiteY253-31888" fmla="*/ 2333821 h 2888302"/>
                  <a:gd name="connsiteX254-31889" fmla="*/ 3400150 w 6006665"/>
                  <a:gd name="connsiteY254-31890" fmla="*/ 2392905 h 2888302"/>
                  <a:gd name="connsiteX255-31891" fmla="*/ 3400150 w 6006665"/>
                  <a:gd name="connsiteY255-31892" fmla="*/ 2420175 h 2888302"/>
                  <a:gd name="connsiteX256-31893" fmla="*/ 3350155 w 6006665"/>
                  <a:gd name="connsiteY256-31894" fmla="*/ 2451989 h 2888302"/>
                  <a:gd name="connsiteX257-31895" fmla="*/ 3342342 w 6006665"/>
                  <a:gd name="connsiteY257-31896" fmla="*/ 2449385 h 2888302"/>
                  <a:gd name="connsiteX258-31897" fmla="*/ 3338249 w 6006665"/>
                  <a:gd name="connsiteY258-31898" fmla="*/ 2451989 h 2888302"/>
                  <a:gd name="connsiteX259-31899" fmla="*/ 3290527 w 6006665"/>
                  <a:gd name="connsiteY259-31900" fmla="*/ 2436082 h 2888302"/>
                  <a:gd name="connsiteX260-31901" fmla="*/ 3259257 w 6006665"/>
                  <a:gd name="connsiteY260-31902" fmla="*/ 2436082 h 2888302"/>
                  <a:gd name="connsiteX261-31903" fmla="*/ 3247350 w 6006665"/>
                  <a:gd name="connsiteY261-31904" fmla="*/ 2436082 h 2888302"/>
                  <a:gd name="connsiteX262-31905" fmla="*/ 3231443 w 6006665"/>
                  <a:gd name="connsiteY262-31906" fmla="*/ 2420175 h 2888302"/>
                  <a:gd name="connsiteX263-31907" fmla="*/ 3213271 w 6006665"/>
                  <a:gd name="connsiteY263-31908" fmla="*/ 2415631 h 2888302"/>
                  <a:gd name="connsiteX264-31909" fmla="*/ 3168359 w 6006665"/>
                  <a:gd name="connsiteY264-31910" fmla="*/ 2451989 h 2888302"/>
                  <a:gd name="connsiteX265-31911" fmla="*/ 3120637 w 6006665"/>
                  <a:gd name="connsiteY265-31912" fmla="*/ 2463351 h 2888302"/>
                  <a:gd name="connsiteX266-31913" fmla="*/ 3082005 w 6006665"/>
                  <a:gd name="connsiteY266-31914" fmla="*/ 2479259 h 2888302"/>
                  <a:gd name="connsiteX267-31915" fmla="*/ 3074460 w 6006665"/>
                  <a:gd name="connsiteY267-31916" fmla="*/ 2477462 h 2888302"/>
                  <a:gd name="connsiteX268-31917" fmla="*/ 3070098 w 6006665"/>
                  <a:gd name="connsiteY268-31918" fmla="*/ 2479259 h 2888302"/>
                  <a:gd name="connsiteX269-31919" fmla="*/ 3022376 w 6006665"/>
                  <a:gd name="connsiteY269-31920" fmla="*/ 2467896 h 2888302"/>
                  <a:gd name="connsiteX270-31921" fmla="*/ 3000196 w 6006665"/>
                  <a:gd name="connsiteY270-31922" fmla="*/ 2467896 h 2888302"/>
                  <a:gd name="connsiteX271-31923" fmla="*/ 2988289 w 6006665"/>
                  <a:gd name="connsiteY271-31924" fmla="*/ 2467896 h 2888302"/>
                  <a:gd name="connsiteX272-31925" fmla="*/ 2967837 w 6006665"/>
                  <a:gd name="connsiteY272-31926" fmla="*/ 2436082 h 2888302"/>
                  <a:gd name="connsiteX273-31927" fmla="*/ 2929205 w 6006665"/>
                  <a:gd name="connsiteY273-31928" fmla="*/ 2408812 h 2888302"/>
                  <a:gd name="connsiteX274-31929" fmla="*/ 2902153 w 6006665"/>
                  <a:gd name="connsiteY274-31930" fmla="*/ 2404948 h 2888302"/>
                  <a:gd name="connsiteX275-31931" fmla="*/ 2861576 w 6006665"/>
                  <a:gd name="connsiteY275-31932" fmla="*/ 2408812 h 2888302"/>
                  <a:gd name="connsiteX276-31933" fmla="*/ 2822944 w 6006665"/>
                  <a:gd name="connsiteY276-31934" fmla="*/ 2420175 h 2888302"/>
                  <a:gd name="connsiteX277-31935" fmla="*/ 2818139 w 6006665"/>
                  <a:gd name="connsiteY277-31936" fmla="*/ 2418086 h 2888302"/>
                  <a:gd name="connsiteX278-31937" fmla="*/ 2811037 w 6006665"/>
                  <a:gd name="connsiteY278-31938" fmla="*/ 2420175 h 2888302"/>
                  <a:gd name="connsiteX279-31939" fmla="*/ 2758770 w 6006665"/>
                  <a:gd name="connsiteY279-31940" fmla="*/ 2397450 h 2888302"/>
                  <a:gd name="connsiteX280-31941" fmla="*/ 2751953 w 6006665"/>
                  <a:gd name="connsiteY280-31942" fmla="*/ 2354273 h 2888302"/>
                  <a:gd name="connsiteX281-31943" fmla="*/ 2708776 w 6006665"/>
                  <a:gd name="connsiteY281-31944" fmla="*/ 2338366 h 2888302"/>
                  <a:gd name="connsiteX282-31945" fmla="*/ 2676962 w 6006665"/>
                  <a:gd name="connsiteY282-31946" fmla="*/ 2333821 h 2888302"/>
                  <a:gd name="connsiteX283-31947" fmla="*/ 2642534 w 6006665"/>
                  <a:gd name="connsiteY283-31948" fmla="*/ 2312077 h 2888302"/>
                  <a:gd name="connsiteX284-31949" fmla="*/ 2609333 w 6006665"/>
                  <a:gd name="connsiteY284-31950" fmla="*/ 2370180 h 2888302"/>
                  <a:gd name="connsiteX285-31951" fmla="*/ 2625240 w 6006665"/>
                  <a:gd name="connsiteY285-31952" fmla="*/ 2404267 h 2888302"/>
                  <a:gd name="connsiteX286-31953" fmla="*/ 2586608 w 6006665"/>
                  <a:gd name="connsiteY286-31954" fmla="*/ 2440627 h 2888302"/>
                  <a:gd name="connsiteX287-31955" fmla="*/ 2577105 w 6006665"/>
                  <a:gd name="connsiteY287-31956" fmla="*/ 2438364 h 2888302"/>
                  <a:gd name="connsiteX288-31957" fmla="*/ 2574701 w 6006665"/>
                  <a:gd name="connsiteY288-31958" fmla="*/ 2440627 h 2888302"/>
                  <a:gd name="connsiteX289-31959" fmla="*/ 2526979 w 6006665"/>
                  <a:gd name="connsiteY289-31960" fmla="*/ 2429264 h 2888302"/>
                  <a:gd name="connsiteX290-31961" fmla="*/ 2490620 w 6006665"/>
                  <a:gd name="connsiteY290-31962" fmla="*/ 2424719 h 2888302"/>
                  <a:gd name="connsiteX291-31963" fmla="*/ 2463350 w 6006665"/>
                  <a:gd name="connsiteY291-31964" fmla="*/ 2397450 h 2888302"/>
                  <a:gd name="connsiteX292-31965" fmla="*/ 2436625 w 6006665"/>
                  <a:gd name="connsiteY292-31966" fmla="*/ 2397450 h 2888302"/>
                  <a:gd name="connsiteX293-31967" fmla="*/ 2424718 w 6006665"/>
                  <a:gd name="connsiteY293-31968" fmla="*/ 2397450 h 2888302"/>
                  <a:gd name="connsiteX294-31969" fmla="*/ 2398858 w 6006665"/>
                  <a:gd name="connsiteY294-31970" fmla="*/ 2384519 h 2888302"/>
                  <a:gd name="connsiteX295-31971" fmla="*/ 2350272 w 6006665"/>
                  <a:gd name="connsiteY295-31972" fmla="*/ 2408812 h 2888302"/>
                  <a:gd name="connsiteX296-31973" fmla="*/ 2282098 w 6006665"/>
                  <a:gd name="connsiteY296-31974" fmla="*/ 2456534 h 2888302"/>
                  <a:gd name="connsiteX297-31975" fmla="*/ 2157112 w 6006665"/>
                  <a:gd name="connsiteY297-31976" fmla="*/ 2440627 h 2888302"/>
                  <a:gd name="connsiteX298-31977" fmla="*/ 1811153 w 6006665"/>
                  <a:gd name="connsiteY298-31978" fmla="*/ 2177021 h 2888302"/>
                  <a:gd name="connsiteX299-31979" fmla="*/ 1748069 w 6006665"/>
                  <a:gd name="connsiteY299-31980" fmla="*/ 2215653 h 2888302"/>
                  <a:gd name="connsiteX300-31981" fmla="*/ 1711709 w 6006665"/>
                  <a:gd name="connsiteY300-31982" fmla="*/ 2220198 h 2888302"/>
                  <a:gd name="connsiteX301-31983" fmla="*/ 1711926 w 6006665"/>
                  <a:gd name="connsiteY301-31984" fmla="*/ 2218682 h 2888302"/>
                  <a:gd name="connsiteX302-31985" fmla="*/ 1699803 w 6006665"/>
                  <a:gd name="connsiteY302-31986" fmla="*/ 2220198 h 2888302"/>
                  <a:gd name="connsiteX303-31987" fmla="*/ 1704347 w 6006665"/>
                  <a:gd name="connsiteY303-31988" fmla="*/ 2188383 h 2888302"/>
                  <a:gd name="connsiteX304-31989" fmla="*/ 1662460 w 6006665"/>
                  <a:gd name="connsiteY304-31990" fmla="*/ 2170432 h 2888302"/>
                  <a:gd name="connsiteX305-31991" fmla="*/ 1629901 w 6006665"/>
                  <a:gd name="connsiteY305-31992" fmla="*/ 2183838 h 2888302"/>
                  <a:gd name="connsiteX306-31993" fmla="*/ 1629300 w 6006665"/>
                  <a:gd name="connsiteY306-31994" fmla="*/ 2179183 h 2888302"/>
                  <a:gd name="connsiteX307-31995" fmla="*/ 1617994 w 6006665"/>
                  <a:gd name="connsiteY307-31996" fmla="*/ 2183838 h 2888302"/>
                  <a:gd name="connsiteX308-31997" fmla="*/ 1608904 w 6006665"/>
                  <a:gd name="connsiteY308-31998" fmla="*/ 2113392 h 2888302"/>
                  <a:gd name="connsiteX309-31999" fmla="*/ 1552684 w 6006665"/>
                  <a:gd name="connsiteY309-32000" fmla="*/ 2103699 h 2888302"/>
                  <a:gd name="connsiteX310-32001" fmla="*/ 1518550 w 6006665"/>
                  <a:gd name="connsiteY310-32002" fmla="*/ 2129299 h 2888302"/>
                  <a:gd name="connsiteX311-32003" fmla="*/ 1425379 w 6006665"/>
                  <a:gd name="connsiteY311-32004" fmla="*/ 2149751 h 2888302"/>
                  <a:gd name="connsiteX312-32005" fmla="*/ 1409472 w 6006665"/>
                  <a:gd name="connsiteY312-32006" fmla="*/ 2167931 h 2888302"/>
                  <a:gd name="connsiteX313-32007" fmla="*/ 1270852 w 6006665"/>
                  <a:gd name="connsiteY313-32008" fmla="*/ 2188383 h 2888302"/>
                  <a:gd name="connsiteX314-32009" fmla="*/ 1254945 w 6006665"/>
                  <a:gd name="connsiteY314-32010" fmla="*/ 2208835 h 2888302"/>
                  <a:gd name="connsiteX315-32011" fmla="*/ 1282214 w 6006665"/>
                  <a:gd name="connsiteY315-32012" fmla="*/ 2252012 h 2888302"/>
                  <a:gd name="connsiteX316-32013" fmla="*/ 1243582 w 6006665"/>
                  <a:gd name="connsiteY316-32014" fmla="*/ 2267919 h 2888302"/>
                  <a:gd name="connsiteX317-32015" fmla="*/ 1254945 w 6006665"/>
                  <a:gd name="connsiteY317-32016" fmla="*/ 2286099 h 2888302"/>
                  <a:gd name="connsiteX318-32017" fmla="*/ 1216313 w 6006665"/>
                  <a:gd name="connsiteY318-32018" fmla="*/ 2311096 h 2888302"/>
                  <a:gd name="connsiteX319-32019" fmla="*/ 1275397 w 6006665"/>
                  <a:gd name="connsiteY319-32020" fmla="*/ 2354273 h 2888302"/>
                  <a:gd name="connsiteX320-32021" fmla="*/ 1270852 w 6006665"/>
                  <a:gd name="connsiteY320-32022" fmla="*/ 2381543 h 2888302"/>
                  <a:gd name="connsiteX321-32023" fmla="*/ 1259108 w 6006665"/>
                  <a:gd name="connsiteY321-32024" fmla="*/ 2380564 h 2888302"/>
                  <a:gd name="connsiteX322-32025" fmla="*/ 1258945 w 6006665"/>
                  <a:gd name="connsiteY322-32026" fmla="*/ 2381543 h 2888302"/>
                  <a:gd name="connsiteX323-32027" fmla="*/ 1215644 w 6006665"/>
                  <a:gd name="connsiteY323-32028" fmla="*/ 2377934 h 2888302"/>
                  <a:gd name="connsiteX324-32029" fmla="*/ 1204950 w 6006665"/>
                  <a:gd name="connsiteY324-32030" fmla="*/ 2392905 h 2888302"/>
                  <a:gd name="connsiteX325-32031" fmla="*/ 1196495 w 6006665"/>
                  <a:gd name="connsiteY325-32032" fmla="*/ 2388073 h 2888302"/>
                  <a:gd name="connsiteX326-32033" fmla="*/ 1193043 w 6006665"/>
                  <a:gd name="connsiteY326-32034" fmla="*/ 2392905 h 2888302"/>
                  <a:gd name="connsiteX327-32035" fmla="*/ 1145322 w 6006665"/>
                  <a:gd name="connsiteY327-32036" fmla="*/ 2365635 h 2888302"/>
                  <a:gd name="connsiteX328-32037" fmla="*/ 1098145 w 6006665"/>
                  <a:gd name="connsiteY328-32038" fmla="*/ 2365635 h 2888302"/>
                  <a:gd name="connsiteX329-32039" fmla="*/ 1061785 w 6006665"/>
                  <a:gd name="connsiteY329-32040" fmla="*/ 2392905 h 2888302"/>
                  <a:gd name="connsiteX330-32041" fmla="*/ 1055322 w 6006665"/>
                  <a:gd name="connsiteY330-32042" fmla="*/ 2388822 h 2888302"/>
                  <a:gd name="connsiteX331-32043" fmla="*/ 1049878 w 6006665"/>
                  <a:gd name="connsiteY331-32044" fmla="*/ 2392905 h 2888302"/>
                  <a:gd name="connsiteX332-32045" fmla="*/ 1006701 w 6006665"/>
                  <a:gd name="connsiteY332-32046" fmla="*/ 2365635 h 2888302"/>
                  <a:gd name="connsiteX333-32047" fmla="*/ 924893 w 6006665"/>
                  <a:gd name="connsiteY333-32048" fmla="*/ 2329276 h 2888302"/>
                  <a:gd name="connsiteX334-32049" fmla="*/ 877716 w 6006665"/>
                  <a:gd name="connsiteY334-32050" fmla="*/ 2329276 h 2888302"/>
                  <a:gd name="connsiteX335-32051" fmla="*/ 802724 w 6006665"/>
                  <a:gd name="connsiteY335-32052" fmla="*/ 2392905 h 2888302"/>
                  <a:gd name="connsiteX336-32053" fmla="*/ 798179 w 6006665"/>
                  <a:gd name="connsiteY336-32054" fmla="*/ 2436082 h 2888302"/>
                  <a:gd name="connsiteX337-32055" fmla="*/ 787406 w 6006665"/>
                  <a:gd name="connsiteY337-32056" fmla="*/ 2425309 h 2888302"/>
                  <a:gd name="connsiteX338-32057" fmla="*/ 786272 w 6006665"/>
                  <a:gd name="connsiteY338-32058" fmla="*/ 2436082 h 2888302"/>
                  <a:gd name="connsiteX339-32059" fmla="*/ 756063 w 6006665"/>
                  <a:gd name="connsiteY339-32060" fmla="*/ 2405872 h 2888302"/>
                  <a:gd name="connsiteX340-32061" fmla="*/ 732278 w 6006665"/>
                  <a:gd name="connsiteY340-32062" fmla="*/ 2463351 h 2888302"/>
                  <a:gd name="connsiteX341-32063" fmla="*/ 743640 w 6006665"/>
                  <a:gd name="connsiteY341-32064" fmla="*/ 2472441 h 2888302"/>
                  <a:gd name="connsiteX342-32065" fmla="*/ 723188 w 6006665"/>
                  <a:gd name="connsiteY342-32066" fmla="*/ 2515618 h 2888302"/>
                  <a:gd name="connsiteX343-32067" fmla="*/ 747026 w 6006665"/>
                  <a:gd name="connsiteY343-32068" fmla="*/ 2552459 h 2888302"/>
                  <a:gd name="connsiteX344-32069" fmla="*/ 763548 w 6006665"/>
                  <a:gd name="connsiteY344-32070" fmla="*/ 2549705 h 2888302"/>
                  <a:gd name="connsiteX345-32071" fmla="*/ 764871 w 6006665"/>
                  <a:gd name="connsiteY345-32072" fmla="*/ 2551469 h 2888302"/>
                  <a:gd name="connsiteX346-32073" fmla="*/ 775455 w 6006665"/>
                  <a:gd name="connsiteY346-32074" fmla="*/ 2549705 h 2888302"/>
                  <a:gd name="connsiteX347-32075" fmla="*/ 802724 w 6006665"/>
                  <a:gd name="connsiteY347-32076" fmla="*/ 2586064 h 2888302"/>
                  <a:gd name="connsiteX348-32077" fmla="*/ 798179 w 6006665"/>
                  <a:gd name="connsiteY348-32078" fmla="*/ 2613334 h 2888302"/>
                  <a:gd name="connsiteX349-32079" fmla="*/ 818632 w 6006665"/>
                  <a:gd name="connsiteY349-32080" fmla="*/ 2624696 h 2888302"/>
                  <a:gd name="connsiteX350-32081" fmla="*/ 802724 w 6006665"/>
                  <a:gd name="connsiteY350-32082" fmla="*/ 2656511 h 2888302"/>
                  <a:gd name="connsiteX351-32083" fmla="*/ 766365 w 6006665"/>
                  <a:gd name="connsiteY351-32084" fmla="*/ 2661056 h 2888302"/>
                  <a:gd name="connsiteX352-32085" fmla="*/ 727733 w 6006665"/>
                  <a:gd name="connsiteY352-32086" fmla="*/ 2720140 h 2888302"/>
                  <a:gd name="connsiteX353-32087" fmla="*/ 759548 w 6006665"/>
                  <a:gd name="connsiteY353-32088" fmla="*/ 2763317 h 2888302"/>
                  <a:gd name="connsiteX354-32089" fmla="*/ 759548 w 6006665"/>
                  <a:gd name="connsiteY354-32090" fmla="*/ 2801948 h 2888302"/>
                  <a:gd name="connsiteX355-32091" fmla="*/ 798179 w 6006665"/>
                  <a:gd name="connsiteY355-32092" fmla="*/ 2861033 h 2888302"/>
                  <a:gd name="connsiteX356-32093" fmla="*/ 775455 w 6006665"/>
                  <a:gd name="connsiteY356-32094" fmla="*/ 2876940 h 2888302"/>
                  <a:gd name="connsiteX357-32095" fmla="*/ 770910 w 6006665"/>
                  <a:gd name="connsiteY357-32096" fmla="*/ 2888302 h 2888302"/>
                  <a:gd name="connsiteX358-32097" fmla="*/ 759003 w 6006665"/>
                  <a:gd name="connsiteY358-32098" fmla="*/ 2888302 h 2888302"/>
                  <a:gd name="connsiteX359-32099" fmla="*/ 755003 w 6006665"/>
                  <a:gd name="connsiteY359-32100" fmla="*/ 2888302 h 2888302"/>
                  <a:gd name="connsiteX360-32101" fmla="*/ 743096 w 6006665"/>
                  <a:gd name="connsiteY360-32102" fmla="*/ 2888302 h 2888302"/>
                  <a:gd name="connsiteX361-32103" fmla="*/ 715826 w 6006665"/>
                  <a:gd name="connsiteY361-32104" fmla="*/ 2854215 h 2888302"/>
                  <a:gd name="connsiteX362-32105" fmla="*/ 704464 w 6006665"/>
                  <a:gd name="connsiteY362-32106" fmla="*/ 2854215 h 2888302"/>
                  <a:gd name="connsiteX363-32107" fmla="*/ 684012 w 6006665"/>
                  <a:gd name="connsiteY363-32108" fmla="*/ 2845125 h 2888302"/>
                  <a:gd name="connsiteX364-32109" fmla="*/ 672649 w 6006665"/>
                  <a:gd name="connsiteY364-32110" fmla="*/ 2822401 h 2888302"/>
                  <a:gd name="connsiteX365-32111" fmla="*/ 645222 w 6006665"/>
                  <a:gd name="connsiteY365-32112" fmla="*/ 2814564 h 2888302"/>
                  <a:gd name="connsiteX366-32113" fmla="*/ 625472 w 6006665"/>
                  <a:gd name="connsiteY366-32114" fmla="*/ 2817856 h 2888302"/>
                  <a:gd name="connsiteX367-32115" fmla="*/ 623771 w 6006665"/>
                  <a:gd name="connsiteY367-32116" fmla="*/ 2816155 h 2888302"/>
                  <a:gd name="connsiteX368-32117" fmla="*/ 613565 w 6006665"/>
                  <a:gd name="connsiteY368-32118" fmla="*/ 2817856 h 2888302"/>
                  <a:gd name="connsiteX369-32119" fmla="*/ 609020 w 6006665"/>
                  <a:gd name="connsiteY369-32120" fmla="*/ 2813311 h 2888302"/>
                  <a:gd name="connsiteX370-32121" fmla="*/ 559026 w 6006665"/>
                  <a:gd name="connsiteY370-32122" fmla="*/ 2786041 h 2888302"/>
                  <a:gd name="connsiteX371-32123" fmla="*/ 506760 w 6006665"/>
                  <a:gd name="connsiteY371-32124" fmla="*/ 2779224 h 2888302"/>
                  <a:gd name="connsiteX372-32125" fmla="*/ 483280 w 6006665"/>
                  <a:gd name="connsiteY372-32126" fmla="*/ 2772515 h 2888302"/>
                  <a:gd name="connsiteX373-32127" fmla="*/ 480035 w 6006665"/>
                  <a:gd name="connsiteY373-32128" fmla="*/ 2774679 h 2888302"/>
                  <a:gd name="connsiteX374-32129" fmla="*/ 475042 w 6006665"/>
                  <a:gd name="connsiteY374-32130" fmla="*/ 2770161 h 2888302"/>
                  <a:gd name="connsiteX375-32131" fmla="*/ 474945 w 6006665"/>
                  <a:gd name="connsiteY375-32132" fmla="*/ 2770134 h 2888302"/>
                  <a:gd name="connsiteX376-32133" fmla="*/ 468128 w 6006665"/>
                  <a:gd name="connsiteY376-32134" fmla="*/ 2774679 h 2888302"/>
                  <a:gd name="connsiteX377-32135" fmla="*/ 420406 w 6006665"/>
                  <a:gd name="connsiteY377-32136" fmla="*/ 2731502 h 2888302"/>
                  <a:gd name="connsiteX378-32137" fmla="*/ 381774 w 6006665"/>
                  <a:gd name="connsiteY378-32138" fmla="*/ 2715595 h 2888302"/>
                  <a:gd name="connsiteX379-32139" fmla="*/ 349960 w 6006665"/>
                  <a:gd name="connsiteY379-32140" fmla="*/ 2683780 h 2888302"/>
                  <a:gd name="connsiteX380-32141" fmla="*/ 377229 w 6006665"/>
                  <a:gd name="connsiteY380-32142" fmla="*/ 2676963 h 2888302"/>
                  <a:gd name="connsiteX381-32143" fmla="*/ 404499 w 6006665"/>
                  <a:gd name="connsiteY381-32144" fmla="*/ 2629241 h 2888302"/>
                  <a:gd name="connsiteX382-32145" fmla="*/ 388591 w 6006665"/>
                  <a:gd name="connsiteY382-32146" fmla="*/ 2613334 h 2888302"/>
                  <a:gd name="connsiteX383-32147" fmla="*/ 440858 w 6006665"/>
                  <a:gd name="connsiteY383-32148" fmla="*/ 2586064 h 2888302"/>
                  <a:gd name="connsiteX384-32149" fmla="*/ 440858 w 6006665"/>
                  <a:gd name="connsiteY384-32150" fmla="*/ 2583008 h 2888302"/>
                  <a:gd name="connsiteX385-32151" fmla="*/ 416406 w 6006665"/>
                  <a:gd name="connsiteY385-32152" fmla="*/ 2586064 h 2888302"/>
                  <a:gd name="connsiteX386-32153" fmla="*/ 416406 w 6006665"/>
                  <a:gd name="connsiteY386-32154" fmla="*/ 2584576 h 2888302"/>
                  <a:gd name="connsiteX387-32155" fmla="*/ 404499 w 6006665"/>
                  <a:gd name="connsiteY387-32156" fmla="*/ 2586064 h 2888302"/>
                  <a:gd name="connsiteX388-32157" fmla="*/ 404499 w 6006665"/>
                  <a:gd name="connsiteY388-32158" fmla="*/ 2565612 h 2888302"/>
                  <a:gd name="connsiteX389-32159" fmla="*/ 424951 w 6006665"/>
                  <a:gd name="connsiteY389-32160" fmla="*/ 2549705 h 2888302"/>
                  <a:gd name="connsiteX390-32161" fmla="*/ 463583 w 6006665"/>
                  <a:gd name="connsiteY390-32162" fmla="*/ 2542888 h 2888302"/>
                  <a:gd name="connsiteX391-32163" fmla="*/ 468128 w 6006665"/>
                  <a:gd name="connsiteY391-32164" fmla="*/ 2526980 h 2888302"/>
                  <a:gd name="connsiteX392-32165" fmla="*/ 456765 w 6006665"/>
                  <a:gd name="connsiteY392-32166" fmla="*/ 2495166 h 2888302"/>
                  <a:gd name="connsiteX393-32167" fmla="*/ 474945 w 6006665"/>
                  <a:gd name="connsiteY393-32168" fmla="*/ 2467896 h 2888302"/>
                  <a:gd name="connsiteX394-32169" fmla="*/ 474945 w 6006665"/>
                  <a:gd name="connsiteY394-32170" fmla="*/ 2447444 h 2888302"/>
                  <a:gd name="connsiteX395-32171" fmla="*/ 420406 w 6006665"/>
                  <a:gd name="connsiteY395-32172" fmla="*/ 2429264 h 2888302"/>
                  <a:gd name="connsiteX396-32173" fmla="*/ 409588 w 6006665"/>
                  <a:gd name="connsiteY396-32174" fmla="*/ 2429264 h 2888302"/>
                  <a:gd name="connsiteX397-32175" fmla="*/ 397681 w 6006665"/>
                  <a:gd name="connsiteY397-32176" fmla="*/ 2429264 h 2888302"/>
                  <a:gd name="connsiteX398-32177" fmla="*/ 379485 w 6006665"/>
                  <a:gd name="connsiteY398-32178" fmla="*/ 2407025 h 2888302"/>
                  <a:gd name="connsiteX399-32179" fmla="*/ 357322 w 6006665"/>
                  <a:gd name="connsiteY399-32180" fmla="*/ 2413357 h 2888302"/>
                  <a:gd name="connsiteX400-32181" fmla="*/ 352842 w 6006665"/>
                  <a:gd name="connsiteY400-32182" fmla="*/ 2411235 h 2888302"/>
                  <a:gd name="connsiteX401-32183" fmla="*/ 345415 w 6006665"/>
                  <a:gd name="connsiteY401-32184" fmla="*/ 2413357 h 2888302"/>
                  <a:gd name="connsiteX402-32185" fmla="*/ 302238 w 6006665"/>
                  <a:gd name="connsiteY402-32186" fmla="*/ 2392905 h 2888302"/>
                  <a:gd name="connsiteX403-32187" fmla="*/ 302238 w 6006665"/>
                  <a:gd name="connsiteY403-32188" fmla="*/ 2381543 h 2888302"/>
                  <a:gd name="connsiteX404-32189" fmla="*/ 286331 w 6006665"/>
                  <a:gd name="connsiteY404-32190" fmla="*/ 2354273 h 2888302"/>
                  <a:gd name="connsiteX405-32191" fmla="*/ 270968 w 6006665"/>
                  <a:gd name="connsiteY405-32192" fmla="*/ 2354273 h 2888302"/>
                  <a:gd name="connsiteX406-32193" fmla="*/ 259061 w 6006665"/>
                  <a:gd name="connsiteY406-32194" fmla="*/ 2354273 h 2888302"/>
                  <a:gd name="connsiteX407-32195" fmla="*/ 254516 w 6006665"/>
                  <a:gd name="connsiteY407-32196" fmla="*/ 2338366 h 2888302"/>
                  <a:gd name="connsiteX408-32197" fmla="*/ 263606 w 6006665"/>
                  <a:gd name="connsiteY408-32198" fmla="*/ 2322459 h 2888302"/>
                  <a:gd name="connsiteX409-32199" fmla="*/ 243991 w 6006665"/>
                  <a:gd name="connsiteY409-32200" fmla="*/ 2291946 h 2888302"/>
                  <a:gd name="connsiteX410-32201" fmla="*/ 216429 w 6006665"/>
                  <a:gd name="connsiteY410-32202" fmla="*/ 2295189 h 2888302"/>
                  <a:gd name="connsiteX411-32203" fmla="*/ 212956 w 6006665"/>
                  <a:gd name="connsiteY411-32204" fmla="*/ 2294197 h 2888302"/>
                  <a:gd name="connsiteX412-32205" fmla="*/ 204522 w 6006665"/>
                  <a:gd name="connsiteY412-32206" fmla="*/ 2295189 h 2888302"/>
                  <a:gd name="connsiteX413-32207" fmla="*/ 199623 w 6006665"/>
                  <a:gd name="connsiteY413-32208" fmla="*/ 2293789 h 2888302"/>
                  <a:gd name="connsiteX414-32209" fmla="*/ 195977 w 6006665"/>
                  <a:gd name="connsiteY414-32210" fmla="*/ 2306551 h 2888302"/>
                  <a:gd name="connsiteX415-32211" fmla="*/ 184968 w 6006665"/>
                  <a:gd name="connsiteY415-32212" fmla="*/ 2303406 h 2888302"/>
                  <a:gd name="connsiteX416-32213" fmla="*/ 184070 w 6006665"/>
                  <a:gd name="connsiteY416-32214" fmla="*/ 2306551 h 2888302"/>
                  <a:gd name="connsiteX417-32215" fmla="*/ 168163 w 6006665"/>
                  <a:gd name="connsiteY417-32216" fmla="*/ 2302016 h 2888302"/>
                  <a:gd name="connsiteX418-32217" fmla="*/ 156800 w 6006665"/>
                  <a:gd name="connsiteY418-32218" fmla="*/ 2263374 h 2888302"/>
                  <a:gd name="connsiteX419-32219" fmla="*/ 152255 w 6006665"/>
                  <a:gd name="connsiteY419-32220" fmla="*/ 2247467 h 2888302"/>
                  <a:gd name="connsiteX420-32221" fmla="*/ 156800 w 6006665"/>
                  <a:gd name="connsiteY420-32222" fmla="*/ 2242922 h 2888302"/>
                  <a:gd name="connsiteX421-32223" fmla="*/ 168707 w 6006665"/>
                  <a:gd name="connsiteY421-32224" fmla="*/ 2242922 h 2888302"/>
                  <a:gd name="connsiteX422-32225" fmla="*/ 188615 w 6006665"/>
                  <a:gd name="connsiteY422-32226" fmla="*/ 2242922 h 2888302"/>
                  <a:gd name="connsiteX423-32227" fmla="*/ 199977 w 6006665"/>
                  <a:gd name="connsiteY423-32228" fmla="*/ 2231560 h 2888302"/>
                  <a:gd name="connsiteX424-32229" fmla="*/ 188615 w 6006665"/>
                  <a:gd name="connsiteY424-32230" fmla="*/ 2208835 h 2888302"/>
                  <a:gd name="connsiteX425-32231" fmla="*/ 168163 w 6006665"/>
                  <a:gd name="connsiteY425-32232" fmla="*/ 2199746 h 2888302"/>
                  <a:gd name="connsiteX426-32233" fmla="*/ 168163 w 6006665"/>
                  <a:gd name="connsiteY426-32234" fmla="*/ 2192928 h 2888302"/>
                  <a:gd name="connsiteX427-32235" fmla="*/ 152255 w 6006665"/>
                  <a:gd name="connsiteY427-32236" fmla="*/ 2177021 h 2888302"/>
                  <a:gd name="connsiteX428-32237" fmla="*/ 129531 w 6006665"/>
                  <a:gd name="connsiteY428-32238" fmla="*/ 2140661 h 2888302"/>
                  <a:gd name="connsiteX429-32239" fmla="*/ 140893 w 6006665"/>
                  <a:gd name="connsiteY429-32240" fmla="*/ 2117937 h 2888302"/>
                  <a:gd name="connsiteX430-32241" fmla="*/ 136348 w 6006665"/>
                  <a:gd name="connsiteY430-32242" fmla="*/ 2090667 h 2888302"/>
                  <a:gd name="connsiteX431-32243" fmla="*/ 103789 w 6006665"/>
                  <a:gd name="connsiteY431-32244" fmla="*/ 2077260 h 2888302"/>
                  <a:gd name="connsiteX432-32245" fmla="*/ 93716 w 6006665"/>
                  <a:gd name="connsiteY432-32246" fmla="*/ 2081577 h 2888302"/>
                  <a:gd name="connsiteX433-32247" fmla="*/ 91868 w 6006665"/>
                  <a:gd name="connsiteY433-32248" fmla="*/ 2077266 h 2888302"/>
                  <a:gd name="connsiteX434-32249" fmla="*/ 81809 w 6006665"/>
                  <a:gd name="connsiteY434-32250" fmla="*/ 2081577 h 2888302"/>
                  <a:gd name="connsiteX435-32251" fmla="*/ 74992 w 6006665"/>
                  <a:gd name="connsiteY435-32252" fmla="*/ 2065670 h 2888302"/>
                  <a:gd name="connsiteX436-32253" fmla="*/ 34087 w 6006665"/>
                  <a:gd name="connsiteY436-32254" fmla="*/ 2054308 h 2888302"/>
                  <a:gd name="connsiteX437-32255" fmla="*/ 22725 w 6006665"/>
                  <a:gd name="connsiteY437-32256" fmla="*/ 2011131 h 2888302"/>
                  <a:gd name="connsiteX438-32257" fmla="*/ 22725 w 6006665"/>
                  <a:gd name="connsiteY438-32258" fmla="*/ 1979316 h 2888302"/>
                  <a:gd name="connsiteX439-32259" fmla="*/ 0 w 6006665"/>
                  <a:gd name="connsiteY439-32260" fmla="*/ 1963409 h 2888302"/>
                  <a:gd name="connsiteX440-32261" fmla="*/ 15907 w 6006665"/>
                  <a:gd name="connsiteY440-32262" fmla="*/ 1940685 h 2888302"/>
                  <a:gd name="connsiteX441-32263" fmla="*/ 6818 w 6006665"/>
                  <a:gd name="connsiteY441-32264" fmla="*/ 1877056 h 2888302"/>
                  <a:gd name="connsiteX442-32265" fmla="*/ 34087 w 6006665"/>
                  <a:gd name="connsiteY442-32266" fmla="*/ 1833879 h 2888302"/>
                  <a:gd name="connsiteX443-32267" fmla="*/ 27270 w 6006665"/>
                  <a:gd name="connsiteY443-32268" fmla="*/ 1822517 h 2888302"/>
                  <a:gd name="connsiteX444-32269" fmla="*/ 70447 w 6006665"/>
                  <a:gd name="connsiteY444-32270" fmla="*/ 1783885 h 2888302"/>
                  <a:gd name="connsiteX445-32271" fmla="*/ 27270 w 6006665"/>
                  <a:gd name="connsiteY445-32272" fmla="*/ 1747525 h 2888302"/>
                  <a:gd name="connsiteX446-32273" fmla="*/ 109078 w 6006665"/>
                  <a:gd name="connsiteY446-32274" fmla="*/ 1649809 h 2888302"/>
                  <a:gd name="connsiteX447-32275" fmla="*/ 145438 w 6006665"/>
                  <a:gd name="connsiteY447-32276" fmla="*/ 1606632 h 2888302"/>
                  <a:gd name="connsiteX448-32277" fmla="*/ 156800 w 6006665"/>
                  <a:gd name="connsiteY448-32278" fmla="*/ 1563456 h 2888302"/>
                  <a:gd name="connsiteX449-32279" fmla="*/ 102261 w 6006665"/>
                  <a:gd name="connsiteY449-32280" fmla="*/ 1511189 h 2888302"/>
                  <a:gd name="connsiteX450-32281" fmla="*/ 118168 w 6006665"/>
                  <a:gd name="connsiteY450-32282" fmla="*/ 1456650 h 2888302"/>
                  <a:gd name="connsiteX451-32283" fmla="*/ 86354 w 6006665"/>
                  <a:gd name="connsiteY451-32284" fmla="*/ 1393021 h 2888302"/>
                  <a:gd name="connsiteX452-32285" fmla="*/ 109078 w 6006665"/>
                  <a:gd name="connsiteY452-32286" fmla="*/ 1318029 h 2888302"/>
                  <a:gd name="connsiteX453-32287" fmla="*/ 70447 w 6006665"/>
                  <a:gd name="connsiteY453-32288" fmla="*/ 1215768 h 2888302"/>
                  <a:gd name="connsiteX454-32289" fmla="*/ 102261 w 6006665"/>
                  <a:gd name="connsiteY454-32290" fmla="*/ 1145322 h 2888302"/>
                  <a:gd name="connsiteX455-32291" fmla="*/ 43177 w 6006665"/>
                  <a:gd name="connsiteY455-32292" fmla="*/ 1079421 h 2888302"/>
                  <a:gd name="connsiteX456-32293" fmla="*/ 49994 w 6006665"/>
                  <a:gd name="connsiteY456-32294" fmla="*/ 1004429 h 2888302"/>
                  <a:gd name="connsiteX457-32295" fmla="*/ 81809 w 6006665"/>
                  <a:gd name="connsiteY457-32296" fmla="*/ 999884 h 2888302"/>
                  <a:gd name="connsiteX458-32297" fmla="*/ 145438 w 6006665"/>
                  <a:gd name="connsiteY458-32298" fmla="*/ 956708 h 2888302"/>
                  <a:gd name="connsiteX459-32299" fmla="*/ 184070 w 6006665"/>
                  <a:gd name="connsiteY459-32300" fmla="*/ 918076 h 2888302"/>
                  <a:gd name="connsiteX460-32301" fmla="*/ 189699 w 6006665"/>
                  <a:gd name="connsiteY460-32302" fmla="*/ 924354 h 2888302"/>
                  <a:gd name="connsiteX461-32303" fmla="*/ 195977 w 6006665"/>
                  <a:gd name="connsiteY461-32304" fmla="*/ 918076 h 2888302"/>
                  <a:gd name="connsiteX462-32305" fmla="*/ 255061 w 6006665"/>
                  <a:gd name="connsiteY462-32306" fmla="*/ 983977 h 2888302"/>
                  <a:gd name="connsiteX463-32307" fmla="*/ 350504 w 6006665"/>
                  <a:gd name="connsiteY463-32308" fmla="*/ 1004429 h 2888302"/>
                  <a:gd name="connsiteX464-32309" fmla="*/ 491397 w 6006665"/>
                  <a:gd name="connsiteY464-32310" fmla="*/ 1118053 h 2888302"/>
                  <a:gd name="connsiteX465-32311" fmla="*/ 523211 w 6006665"/>
                  <a:gd name="connsiteY465-32312" fmla="*/ 1165774 h 2888302"/>
                  <a:gd name="connsiteX466-32313" fmla="*/ 523211 w 6006665"/>
                  <a:gd name="connsiteY466-32314" fmla="*/ 1224858 h 2888302"/>
                  <a:gd name="connsiteX467-32315" fmla="*/ 486852 w 6006665"/>
                  <a:gd name="connsiteY467-32316" fmla="*/ 1279397 h 2888302"/>
                  <a:gd name="connsiteX468-32317" fmla="*/ 420951 w 6006665"/>
                  <a:gd name="connsiteY468-32318" fmla="*/ 1299850 h 2888302"/>
                  <a:gd name="connsiteX469-32319" fmla="*/ 415909 w 6006665"/>
                  <a:gd name="connsiteY469-32320" fmla="*/ 1297719 h 2888302"/>
                  <a:gd name="connsiteX470-32321" fmla="*/ 409044 w 6006665"/>
                  <a:gd name="connsiteY470-32322" fmla="*/ 1299850 h 2888302"/>
                  <a:gd name="connsiteX471-32323" fmla="*/ 252950 w 6006665"/>
                  <a:gd name="connsiteY471-32324" fmla="*/ 1233894 h 2888302"/>
                  <a:gd name="connsiteX472-32325" fmla="*/ 232336 w 6006665"/>
                  <a:gd name="connsiteY472-32326" fmla="*/ 1240766 h 2888302"/>
                  <a:gd name="connsiteX473-32327" fmla="*/ 291420 w 6006665"/>
                  <a:gd name="connsiteY473-32328" fmla="*/ 1311212 h 2888302"/>
                  <a:gd name="connsiteX474-32329" fmla="*/ 291420 w 6006665"/>
                  <a:gd name="connsiteY474-32330" fmla="*/ 1349844 h 2888302"/>
                  <a:gd name="connsiteX475-32331" fmla="*/ 298238 w 6006665"/>
                  <a:gd name="connsiteY475-32332" fmla="*/ 1436198 h 2888302"/>
                  <a:gd name="connsiteX476-32333" fmla="*/ 345959 w 6006665"/>
                  <a:gd name="connsiteY476-32334" fmla="*/ 1468012 h 2888302"/>
                  <a:gd name="connsiteX477-32335" fmla="*/ 362087 w 6006665"/>
                  <a:gd name="connsiteY477-32336" fmla="*/ 1477420 h 2888302"/>
                  <a:gd name="connsiteX478-32337" fmla="*/ 365867 w 6006665"/>
                  <a:gd name="connsiteY478-32338" fmla="*/ 1445287 h 2888302"/>
                  <a:gd name="connsiteX479-32339" fmla="*/ 345415 w 6006665"/>
                  <a:gd name="connsiteY479-32340" fmla="*/ 1408928 h 2888302"/>
                  <a:gd name="connsiteX480-32341" fmla="*/ 365867 w 6006665"/>
                  <a:gd name="connsiteY480-32342" fmla="*/ 1377113 h 2888302"/>
                  <a:gd name="connsiteX481-32343" fmla="*/ 374560 w 6006665"/>
                  <a:gd name="connsiteY481-32344" fmla="*/ 1382112 h 2888302"/>
                  <a:gd name="connsiteX482-32345" fmla="*/ 377774 w 6006665"/>
                  <a:gd name="connsiteY482-32346" fmla="*/ 1377113 h 2888302"/>
                  <a:gd name="connsiteX483-32347" fmla="*/ 461933 w 6006665"/>
                  <a:gd name="connsiteY483-32348" fmla="*/ 1425505 h 2888302"/>
                  <a:gd name="connsiteX484-32349" fmla="*/ 484035 w 6006665"/>
                  <a:gd name="connsiteY484-32350" fmla="*/ 1408928 h 2888302"/>
                  <a:gd name="connsiteX485-32351" fmla="*/ 463583 w 6006665"/>
                  <a:gd name="connsiteY485-32352" fmla="*/ 1343026 h 2888302"/>
                  <a:gd name="connsiteX486-32353" fmla="*/ 549936 w 6006665"/>
                  <a:gd name="connsiteY486-32354" fmla="*/ 1256673 h 2888302"/>
                  <a:gd name="connsiteX487-32355" fmla="*/ 559742 w 6006665"/>
                  <a:gd name="connsiteY487-32356" fmla="*/ 1258774 h 2888302"/>
                  <a:gd name="connsiteX488-32357" fmla="*/ 561843 w 6006665"/>
                  <a:gd name="connsiteY488-32358" fmla="*/ 1256673 h 2888302"/>
                  <a:gd name="connsiteX489-32359" fmla="*/ 593658 w 6006665"/>
                  <a:gd name="connsiteY489-32360" fmla="*/ 1263490 h 2888302"/>
                  <a:gd name="connsiteX490-32361" fmla="*/ 620945 w 6006665"/>
                  <a:gd name="connsiteY490-32362" fmla="*/ 1287367 h 2888302"/>
                  <a:gd name="connsiteX491-32363" fmla="*/ 640835 w 6006665"/>
                  <a:gd name="connsiteY491-32364" fmla="*/ 1231676 h 2888302"/>
                  <a:gd name="connsiteX492-32365" fmla="*/ 609020 w 6006665"/>
                  <a:gd name="connsiteY492-32366" fmla="*/ 1177137 h 2888302"/>
                  <a:gd name="connsiteX493-32367" fmla="*/ 624928 w 6006665"/>
                  <a:gd name="connsiteY493-32368" fmla="*/ 1118053 h 2888302"/>
                  <a:gd name="connsiteX494-32369" fmla="*/ 597658 w 6006665"/>
                  <a:gd name="connsiteY494-32370" fmla="*/ 1058968 h 2888302"/>
                  <a:gd name="connsiteX495-32371" fmla="*/ 611562 w 6006665"/>
                  <a:gd name="connsiteY495-32372" fmla="*/ 1063294 h 2888302"/>
                  <a:gd name="connsiteX496-32373" fmla="*/ 609565 w 6006665"/>
                  <a:gd name="connsiteY496-32374" fmla="*/ 1058968 h 2888302"/>
                  <a:gd name="connsiteX497-32375" fmla="*/ 711826 w 6006665"/>
                  <a:gd name="connsiteY497-32376" fmla="*/ 1090783 h 2888302"/>
                  <a:gd name="connsiteX498-32377" fmla="*/ 732278 w 6006665"/>
                  <a:gd name="connsiteY498-32378" fmla="*/ 1145322 h 2888302"/>
                  <a:gd name="connsiteX499-32379" fmla="*/ 684556 w 6006665"/>
                  <a:gd name="connsiteY499-32380" fmla="*/ 1156684 h 2888302"/>
                  <a:gd name="connsiteX500-32381" fmla="*/ 684556 w 6006665"/>
                  <a:gd name="connsiteY500-32382" fmla="*/ 1208951 h 2888302"/>
                  <a:gd name="connsiteX501-32383" fmla="*/ 713309 w 6006665"/>
                  <a:gd name="connsiteY501-32384" fmla="*/ 1237704 h 2888302"/>
                  <a:gd name="connsiteX502-32385" fmla="*/ 763548 w 6006665"/>
                  <a:gd name="connsiteY502-32386" fmla="*/ 1220313 h 2888302"/>
                  <a:gd name="connsiteX503-32387" fmla="*/ 770365 w 6006665"/>
                  <a:gd name="connsiteY503-32388" fmla="*/ 1161229 h 2888302"/>
                  <a:gd name="connsiteX504-32389" fmla="*/ 845357 w 6006665"/>
                  <a:gd name="connsiteY504-32390" fmla="*/ 1113508 h 2888302"/>
                  <a:gd name="connsiteX505-32391" fmla="*/ 972614 w 6006665"/>
                  <a:gd name="connsiteY505-32392" fmla="*/ 1027154 h 2888302"/>
                  <a:gd name="connsiteX506-32393" fmla="*/ 982566 w 6006665"/>
                  <a:gd name="connsiteY506-32394" fmla="*/ 1028481 h 2888302"/>
                  <a:gd name="connsiteX507-32395" fmla="*/ 984521 w 6006665"/>
                  <a:gd name="connsiteY507-32396" fmla="*/ 1027154 h 2888302"/>
                  <a:gd name="connsiteX508-32397" fmla="*/ 1018608 w 6006665"/>
                  <a:gd name="connsiteY508-32398" fmla="*/ 1031699 h 2888302"/>
                  <a:gd name="connsiteX509-32399" fmla="*/ 979977 w 6006665"/>
                  <a:gd name="connsiteY509-32400" fmla="*/ 1095328 h 2888302"/>
                  <a:gd name="connsiteX510-32401" fmla="*/ 1012666 w 6006665"/>
                  <a:gd name="connsiteY510-32402" fmla="*/ 1100489 h 2888302"/>
                  <a:gd name="connsiteX511-32403" fmla="*/ 1038516 w 6006665"/>
                  <a:gd name="connsiteY511-32404" fmla="*/ 1070331 h 2888302"/>
                  <a:gd name="connsiteX512-32405" fmla="*/ 1050423 w 6006665"/>
                  <a:gd name="connsiteY512-32406" fmla="*/ 1070331 h 2888302"/>
                  <a:gd name="connsiteX513-32407" fmla="*/ 1108962 w 6006665"/>
                  <a:gd name="connsiteY513-32408" fmla="*/ 1070331 h 2888302"/>
                  <a:gd name="connsiteX514-32409" fmla="*/ 1161229 w 6006665"/>
                  <a:gd name="connsiteY514-32410" fmla="*/ 1027154 h 2888302"/>
                  <a:gd name="connsiteX515-32411" fmla="*/ 1165711 w 6006665"/>
                  <a:gd name="connsiteY515-32412" fmla="*/ 1033288 h 2888302"/>
                  <a:gd name="connsiteX516-32413" fmla="*/ 1173136 w 6006665"/>
                  <a:gd name="connsiteY516-32414" fmla="*/ 1027154 h 2888302"/>
                  <a:gd name="connsiteX517-32415" fmla="*/ 1210035 w 6006665"/>
                  <a:gd name="connsiteY517-32416" fmla="*/ 1077647 h 2888302"/>
                  <a:gd name="connsiteX518-32417" fmla="*/ 1247583 w 6006665"/>
                  <a:gd name="connsiteY518-32418" fmla="*/ 1020337 h 2888302"/>
                  <a:gd name="connsiteX519-32419" fmla="*/ 1211223 w 6006665"/>
                  <a:gd name="connsiteY519-32420" fmla="*/ 961253 h 2888302"/>
                  <a:gd name="connsiteX520-32421" fmla="*/ 1227130 w 6006665"/>
                  <a:gd name="connsiteY520-32422" fmla="*/ 924893 h 2888302"/>
                  <a:gd name="connsiteX521-32423" fmla="*/ 1237665 w 6006665"/>
                  <a:gd name="connsiteY521-32424" fmla="*/ 928031 h 2888302"/>
                  <a:gd name="connsiteX522-32425" fmla="*/ 1239037 w 6006665"/>
                  <a:gd name="connsiteY522-32426" fmla="*/ 924893 h 2888302"/>
                  <a:gd name="connsiteX523-32427" fmla="*/ 1345843 w 6006665"/>
                  <a:gd name="connsiteY523-32428" fmla="*/ 956708 h 2888302"/>
                  <a:gd name="connsiteX524-32429" fmla="*/ 1400382 w 6006665"/>
                  <a:gd name="connsiteY524-32430" fmla="*/ 988522 h 2888302"/>
                  <a:gd name="connsiteX525-32431" fmla="*/ 1519756 w 6006665"/>
                  <a:gd name="connsiteY525-32432" fmla="*/ 1095106 h 2888302"/>
                  <a:gd name="connsiteX526-32433" fmla="*/ 1543003 w 6006665"/>
                  <a:gd name="connsiteY526-32434" fmla="*/ 1054424 h 2888302"/>
                  <a:gd name="connsiteX527-32435" fmla="*/ 1506643 w 6006665"/>
                  <a:gd name="connsiteY527-32436" fmla="*/ 999884 h 2888302"/>
                  <a:gd name="connsiteX528-32437" fmla="*/ 1506643 w 6006665"/>
                  <a:gd name="connsiteY528-32438" fmla="*/ 977160 h 2888302"/>
                  <a:gd name="connsiteX529-32439" fmla="*/ 1463467 w 6006665"/>
                  <a:gd name="connsiteY529-32440" fmla="*/ 968070 h 2888302"/>
                  <a:gd name="connsiteX530-32441" fmla="*/ 1472556 w 6006665"/>
                  <a:gd name="connsiteY530-32442" fmla="*/ 918076 h 2888302"/>
                  <a:gd name="connsiteX531-32443" fmla="*/ 1452104 w 6006665"/>
                  <a:gd name="connsiteY531-32444" fmla="*/ 831722 h 2888302"/>
                  <a:gd name="connsiteX532-32445" fmla="*/ 1452104 w 6006665"/>
                  <a:gd name="connsiteY532-32446" fmla="*/ 795363 h 2888302"/>
                  <a:gd name="connsiteX533-32447" fmla="*/ 1522551 w 6006665"/>
                  <a:gd name="connsiteY533-32448" fmla="*/ 693102 h 2888302"/>
                  <a:gd name="connsiteX534-32449" fmla="*/ 1543003 w 6006665"/>
                  <a:gd name="connsiteY534-32450" fmla="*/ 579479 h 2888302"/>
                  <a:gd name="connsiteX535-32451" fmla="*/ 1570272 w 6006665"/>
                  <a:gd name="connsiteY535-32452" fmla="*/ 559026 h 2888302"/>
                  <a:gd name="connsiteX536-32453" fmla="*/ 1578688 w 6006665"/>
                  <a:gd name="connsiteY536-32454" fmla="*/ 561645 h 2888302"/>
                  <a:gd name="connsiteX537-32455" fmla="*/ 1582179 w 6006665"/>
                  <a:gd name="connsiteY537-32456" fmla="*/ 559026 h 2888302"/>
                  <a:gd name="connsiteX538-32457" fmla="*/ 1684440 w 6006665"/>
                  <a:gd name="connsiteY538-32458" fmla="*/ 590841 h 2888302"/>
                  <a:gd name="connsiteX539-32459" fmla="*/ 1688985 w 6006665"/>
                  <a:gd name="connsiteY539-32460" fmla="*/ 661287 h 2888302"/>
                  <a:gd name="connsiteX540-32461" fmla="*/ 1652625 w 6006665"/>
                  <a:gd name="connsiteY540-32462" fmla="*/ 752186 h 2888302"/>
                  <a:gd name="connsiteX541-32463" fmla="*/ 1679895 w 6006665"/>
                  <a:gd name="connsiteY541-32464" fmla="*/ 790818 h 2888302"/>
                  <a:gd name="connsiteX542-32465" fmla="*/ 1688985 w 6006665"/>
                  <a:gd name="connsiteY542-32466" fmla="*/ 865809 h 2888302"/>
                  <a:gd name="connsiteX543-32467" fmla="*/ 1679895 w 6006665"/>
                  <a:gd name="connsiteY543-32468" fmla="*/ 1011247 h 2888302"/>
                  <a:gd name="connsiteX544-32469" fmla="*/ 1723072 w 6006665"/>
                  <a:gd name="connsiteY544-32470" fmla="*/ 1074876 h 2888302"/>
                  <a:gd name="connsiteX545-32471" fmla="*/ 1704892 w 6006665"/>
                  <a:gd name="connsiteY545-32472" fmla="*/ 1138505 h 2888302"/>
                  <a:gd name="connsiteX546-32473" fmla="*/ 1636718 w 6006665"/>
                  <a:gd name="connsiteY546-32474" fmla="*/ 1274853 h 2888302"/>
                  <a:gd name="connsiteX547-32475" fmla="*/ 1662494 w 6006665"/>
                  <a:gd name="connsiteY547-32476" fmla="*/ 1281297 h 2888302"/>
                  <a:gd name="connsiteX548-32477" fmla="*/ 1677078 w 6006665"/>
                  <a:gd name="connsiteY548-32478" fmla="*/ 1252128 h 2888302"/>
                  <a:gd name="connsiteX549-32479" fmla="*/ 1720255 w 6006665"/>
                  <a:gd name="connsiteY549-32480" fmla="*/ 1231676 h 2888302"/>
                  <a:gd name="connsiteX550-32481" fmla="*/ 1731617 w 6006665"/>
                  <a:gd name="connsiteY550-32482" fmla="*/ 1181682 h 2888302"/>
                  <a:gd name="connsiteX551-32483" fmla="*/ 1758887 w 6006665"/>
                  <a:gd name="connsiteY551-32484" fmla="*/ 1138505 h 2888302"/>
                  <a:gd name="connsiteX552-32485" fmla="*/ 1736162 w 6006665"/>
                  <a:gd name="connsiteY552-32486" fmla="*/ 1079421 h 2888302"/>
                  <a:gd name="connsiteX553-32487" fmla="*/ 1758887 w 6006665"/>
                  <a:gd name="connsiteY553-32488" fmla="*/ 1015792 h 2888302"/>
                  <a:gd name="connsiteX554-32489" fmla="*/ 1715710 w 6006665"/>
                  <a:gd name="connsiteY554-32490" fmla="*/ 1004429 h 2888302"/>
                  <a:gd name="connsiteX555-32491" fmla="*/ 1704347 w 6006665"/>
                  <a:gd name="connsiteY555-32492" fmla="*/ 952163 h 2888302"/>
                  <a:gd name="connsiteX556-32493" fmla="*/ 1736162 w 6006665"/>
                  <a:gd name="connsiteY556-32494" fmla="*/ 843084 h 2888302"/>
                  <a:gd name="connsiteX557-32495" fmla="*/ 1688440 w 6006665"/>
                  <a:gd name="connsiteY557-32496" fmla="*/ 747641 h 2888302"/>
                  <a:gd name="connsiteX558-32497" fmla="*/ 1752069 w 6006665"/>
                  <a:gd name="connsiteY558-32498" fmla="*/ 670377 h 2888302"/>
                  <a:gd name="connsiteX559-32499" fmla="*/ 1747524 w 6006665"/>
                  <a:gd name="connsiteY559-32500" fmla="*/ 586296 h 2888302"/>
                  <a:gd name="connsiteX560-32501" fmla="*/ 1763431 w 6006665"/>
                  <a:gd name="connsiteY560-32502" fmla="*/ 579479 h 2888302"/>
                  <a:gd name="connsiteX561-32503" fmla="*/ 1764877 w 6006665"/>
                  <a:gd name="connsiteY561-32504" fmla="*/ 583962 h 2888302"/>
                  <a:gd name="connsiteX562-32505" fmla="*/ 1775339 w 6006665"/>
                  <a:gd name="connsiteY562-32506" fmla="*/ 579479 h 2888302"/>
                  <a:gd name="connsiteX563-32507" fmla="*/ 1798063 w 6006665"/>
                  <a:gd name="connsiteY563-32508" fmla="*/ 649925 h 2888302"/>
                  <a:gd name="connsiteX564-32509" fmla="*/ 1791454 w 6006665"/>
                  <a:gd name="connsiteY564-32510" fmla="*/ 697136 h 2888302"/>
                  <a:gd name="connsiteX565-32511" fmla="*/ 1854330 w 6006665"/>
                  <a:gd name="connsiteY565-32512" fmla="*/ 654470 h 2888302"/>
                  <a:gd name="connsiteX566-32513" fmla="*/ 1931594 w 6006665"/>
                  <a:gd name="connsiteY566-32514" fmla="*/ 645380 h 2888302"/>
                  <a:gd name="connsiteX567-32515" fmla="*/ 1932772 w 6006665"/>
                  <a:gd name="connsiteY567-32516" fmla="*/ 646642 h 2888302"/>
                  <a:gd name="connsiteX568-32517" fmla="*/ 1943501 w 6006665"/>
                  <a:gd name="connsiteY568-32518" fmla="*/ 645380 h 2888302"/>
                  <a:gd name="connsiteX569-32519" fmla="*/ 1988608 w 6006665"/>
                  <a:gd name="connsiteY569-32520" fmla="*/ 693709 h 2888302"/>
                  <a:gd name="connsiteX570-32521" fmla="*/ 1963408 w 6006665"/>
                  <a:gd name="connsiteY570-32522" fmla="*/ 618110 h 2888302"/>
                  <a:gd name="connsiteX571-32523" fmla="*/ 1963408 w 6006665"/>
                  <a:gd name="connsiteY571-32524" fmla="*/ 477218 h 2888302"/>
                  <a:gd name="connsiteX572-32525" fmla="*/ 2027037 w 6006665"/>
                  <a:gd name="connsiteY572-32526" fmla="*/ 456766 h 2888302"/>
                  <a:gd name="connsiteX573-32527" fmla="*/ 2037269 w 6006665"/>
                  <a:gd name="connsiteY573-32528" fmla="*/ 457304 h 2888302"/>
                  <a:gd name="connsiteX574-32529" fmla="*/ 2038944 w 6006665"/>
                  <a:gd name="connsiteY574-32530" fmla="*/ 456766 h 2888302"/>
                  <a:gd name="connsiteX575-32531" fmla="*/ 2115414 w 6006665"/>
                  <a:gd name="connsiteY575-32532" fmla="*/ 460790 h 2888302"/>
                  <a:gd name="connsiteX576-32533" fmla="*/ 2192927 w 6006665"/>
                  <a:gd name="connsiteY576-32534" fmla="*/ 440858 h 2888302"/>
                  <a:gd name="connsiteX577-32535" fmla="*/ 2167930 w 6006665"/>
                  <a:gd name="connsiteY577-32536" fmla="*/ 374957 h 2888302"/>
                  <a:gd name="connsiteX578-32537" fmla="*/ 2204289 w 6006665"/>
                  <a:gd name="connsiteY578-32538" fmla="*/ 284058 h 2888302"/>
                  <a:gd name="connsiteX579-32539" fmla="*/ 2247466 w 6006665"/>
                  <a:gd name="connsiteY579-32540" fmla="*/ 279513 h 2888302"/>
                  <a:gd name="connsiteX580-32541" fmla="*/ 2317913 w 6006665"/>
                  <a:gd name="connsiteY580-32542" fmla="*/ 204522 h 2888302"/>
                  <a:gd name="connsiteX581-32543" fmla="*/ 2420183 w 6006665"/>
                  <a:gd name="connsiteY581-32544" fmla="*/ 186342 h 2888302"/>
                  <a:gd name="connsiteX582-32545" fmla="*/ 2429263 w 6006665"/>
                  <a:gd name="connsiteY582-32546" fmla="*/ 145438 h 2888302"/>
                  <a:gd name="connsiteX583-32547" fmla="*/ 2526979 w 6006665"/>
                  <a:gd name="connsiteY583-32548" fmla="*/ 134076 h 2888302"/>
                  <a:gd name="connsiteX584-32549" fmla="*/ 2528058 w 6006665"/>
                  <a:gd name="connsiteY584-32550" fmla="*/ 135335 h 2888302"/>
                  <a:gd name="connsiteX585-32551" fmla="*/ 2538886 w 6006665"/>
                  <a:gd name="connsiteY585-32552" fmla="*/ 134076 h 2888302"/>
                  <a:gd name="connsiteX586-32553" fmla="*/ 2560820 w 6006665"/>
                  <a:gd name="connsiteY586-32554" fmla="*/ 159665 h 2888302"/>
                  <a:gd name="connsiteX587-32555" fmla="*/ 2640602 w 6006665"/>
                  <a:gd name="connsiteY587-32556" fmla="*/ 84081 h 2888302"/>
                  <a:gd name="connsiteX588-32557" fmla="*/ 2652509 w 6006665"/>
                  <a:gd name="connsiteY588-32558" fmla="*/ 84081 h 2888302"/>
                  <a:gd name="connsiteX589-32559" fmla="*/ 2704231 w 6006665"/>
                  <a:gd name="connsiteY589-32560" fmla="*/ 84081 h 2888302"/>
                  <a:gd name="connsiteX0-32561" fmla="*/ 1791129 w 6006665"/>
                  <a:gd name="connsiteY0-32562" fmla="*/ 656278 h 2845126"/>
                  <a:gd name="connsiteX1-32563" fmla="*/ 1782156 w 6006665"/>
                  <a:gd name="connsiteY1-32564" fmla="*/ 720372 h 2845126"/>
                  <a:gd name="connsiteX2-32565" fmla="*/ 1809554 w 6006665"/>
                  <a:gd name="connsiteY2-32566" fmla="*/ 734071 h 2845126"/>
                  <a:gd name="connsiteX3-32567" fmla="*/ 1791129 w 6006665"/>
                  <a:gd name="connsiteY3-32568" fmla="*/ 656278 h 2845126"/>
                  <a:gd name="connsiteX4-32569" fmla="*/ 2704231 w 6006665"/>
                  <a:gd name="connsiteY4-32570" fmla="*/ 40905 h 2845126"/>
                  <a:gd name="connsiteX5-32571" fmla="*/ 2957621 w 6006665"/>
                  <a:gd name="connsiteY5-32572" fmla="*/ 24662 h 2845126"/>
                  <a:gd name="connsiteX6-32573" fmla="*/ 2979199 w 6006665"/>
                  <a:gd name="connsiteY6-32574" fmla="*/ 1 h 2845126"/>
                  <a:gd name="connsiteX7-32575" fmla="*/ 2991106 w 6006665"/>
                  <a:gd name="connsiteY7-32576" fmla="*/ 1 h 2845126"/>
                  <a:gd name="connsiteX8-32577" fmla="*/ 3086005 w 6006665"/>
                  <a:gd name="connsiteY8-32578" fmla="*/ 1 h 2845126"/>
                  <a:gd name="connsiteX9-32579" fmla="*/ 3097912 w 6006665"/>
                  <a:gd name="connsiteY9-32580" fmla="*/ 1 h 2845126"/>
                  <a:gd name="connsiteX10-32581" fmla="*/ 3179721 w 6006665"/>
                  <a:gd name="connsiteY10-32582" fmla="*/ 74992 h 2845126"/>
                  <a:gd name="connsiteX11-32583" fmla="*/ 3211535 w 6006665"/>
                  <a:gd name="connsiteY11-32584" fmla="*/ 134076 h 2845126"/>
                  <a:gd name="connsiteX12-32585" fmla="*/ 3200173 w 6006665"/>
                  <a:gd name="connsiteY12-32586" fmla="*/ 209068 h 2845126"/>
                  <a:gd name="connsiteX13-32587" fmla="*/ 3161541 w 6006665"/>
                  <a:gd name="connsiteY13-32588" fmla="*/ 252245 h 2845126"/>
                  <a:gd name="connsiteX14-32589" fmla="*/ 3066097 w 6006665"/>
                  <a:gd name="connsiteY14-32590" fmla="*/ 327236 h 2845126"/>
                  <a:gd name="connsiteX15-32591" fmla="*/ 3034283 w 6006665"/>
                  <a:gd name="connsiteY15-32592" fmla="*/ 370413 h 2845126"/>
                  <a:gd name="connsiteX16-32593" fmla="*/ 3082005 w 6006665"/>
                  <a:gd name="connsiteY16-32594" fmla="*/ 386320 h 2845126"/>
                  <a:gd name="connsiteX17-32595" fmla="*/ 3129459 w 6006665"/>
                  <a:gd name="connsiteY17-32596" fmla="*/ 414001 h 2845126"/>
                  <a:gd name="connsiteX18-32597" fmla="*/ 3156451 w 6006665"/>
                  <a:gd name="connsiteY18-32598" fmla="*/ 390865 h 2845126"/>
                  <a:gd name="connsiteX19-32599" fmla="*/ 3158460 w 6006665"/>
                  <a:gd name="connsiteY19-32600" fmla="*/ 399349 h 2845126"/>
                  <a:gd name="connsiteX20-32601" fmla="*/ 3168359 w 6006665"/>
                  <a:gd name="connsiteY20-32602" fmla="*/ 390865 h 2845126"/>
                  <a:gd name="connsiteX21-32603" fmla="*/ 3184984 w 6006665"/>
                  <a:gd name="connsiteY21-32604" fmla="*/ 461058 h 2845126"/>
                  <a:gd name="connsiteX22-32605" fmla="*/ 3192811 w 6006665"/>
                  <a:gd name="connsiteY22-32606" fmla="*/ 445404 h 2845126"/>
                  <a:gd name="connsiteX23-32607" fmla="*/ 3251895 w 6006665"/>
                  <a:gd name="connsiteY23-32608" fmla="*/ 424952 h 2845126"/>
                  <a:gd name="connsiteX24-32609" fmla="*/ 3259833 w 6006665"/>
                  <a:gd name="connsiteY24-32610" fmla="*/ 426326 h 2845126"/>
                  <a:gd name="connsiteX25-32611" fmla="*/ 3263802 w 6006665"/>
                  <a:gd name="connsiteY25-32612" fmla="*/ 424952 h 2845126"/>
                  <a:gd name="connsiteX26-32613" fmla="*/ 3381970 w 6006665"/>
                  <a:gd name="connsiteY26-32614" fmla="*/ 445404 h 2845126"/>
                  <a:gd name="connsiteX27-32615" fmla="*/ 3388787 w 6006665"/>
                  <a:gd name="connsiteY27-32616" fmla="*/ 504488 h 2845126"/>
                  <a:gd name="connsiteX28-32617" fmla="*/ 3531529 w 6006665"/>
                  <a:gd name="connsiteY28-32618" fmla="*/ 525479 h 2845126"/>
                  <a:gd name="connsiteX29-32619" fmla="*/ 3538225 w 6006665"/>
                  <a:gd name="connsiteY29-32620" fmla="*/ 429497 h 2845126"/>
                  <a:gd name="connsiteX30-32621" fmla="*/ 3549910 w 6006665"/>
                  <a:gd name="connsiteY30-32622" fmla="*/ 432684 h 2845126"/>
                  <a:gd name="connsiteX31-32623" fmla="*/ 3550132 w 6006665"/>
                  <a:gd name="connsiteY31-32624" fmla="*/ 429497 h 2845126"/>
                  <a:gd name="connsiteX32-32625" fmla="*/ 3625123 w 6006665"/>
                  <a:gd name="connsiteY32-32626" fmla="*/ 449949 h 2845126"/>
                  <a:gd name="connsiteX33-32627" fmla="*/ 3672301 w 6006665"/>
                  <a:gd name="connsiteY33-32628" fmla="*/ 449949 h 2845126"/>
                  <a:gd name="connsiteX34-32629" fmla="*/ 3684207 w 6006665"/>
                  <a:gd name="connsiteY34-32630" fmla="*/ 449949 h 2845126"/>
                  <a:gd name="connsiteX35-32631" fmla="*/ 3743291 w 6006665"/>
                  <a:gd name="connsiteY35-32632" fmla="*/ 515850 h 2845126"/>
                  <a:gd name="connsiteX36-32633" fmla="*/ 3759199 w 6006665"/>
                  <a:gd name="connsiteY36-32634" fmla="*/ 595387 h 2845126"/>
                  <a:gd name="connsiteX37-32635" fmla="*/ 3738747 w 6006665"/>
                  <a:gd name="connsiteY37-32636" fmla="*/ 645381 h 2845126"/>
                  <a:gd name="connsiteX38-32637" fmla="*/ 3786469 w 6006665"/>
                  <a:gd name="connsiteY38-32638" fmla="*/ 736279 h 2845126"/>
                  <a:gd name="connsiteX39-32639" fmla="*/ 3835603 w 6006665"/>
                  <a:gd name="connsiteY39-32640" fmla="*/ 772185 h 2845126"/>
                  <a:gd name="connsiteX40-32641" fmla="*/ 3865460 w 6006665"/>
                  <a:gd name="connsiteY40-32642" fmla="*/ 661288 h 2845126"/>
                  <a:gd name="connsiteX41-32643" fmla="*/ 3875077 w 6006665"/>
                  <a:gd name="connsiteY41-32644" fmla="*/ 669795 h 2845126"/>
                  <a:gd name="connsiteX42-32645" fmla="*/ 3877367 w 6006665"/>
                  <a:gd name="connsiteY42-32646" fmla="*/ 661288 h 2845126"/>
                  <a:gd name="connsiteX43-32647" fmla="*/ 3932151 w 6006665"/>
                  <a:gd name="connsiteY43-32648" fmla="*/ 709751 h 2845126"/>
                  <a:gd name="connsiteX44-32649" fmla="*/ 3988173 w 6006665"/>
                  <a:gd name="connsiteY44-32650" fmla="*/ 681740 h 2845126"/>
                  <a:gd name="connsiteX45-32651" fmla="*/ 3993852 w 6006665"/>
                  <a:gd name="connsiteY45-32652" fmla="*/ 684855 h 2845126"/>
                  <a:gd name="connsiteX46-32653" fmla="*/ 4000080 w 6006665"/>
                  <a:gd name="connsiteY46-32654" fmla="*/ 681740 h 2845126"/>
                  <a:gd name="connsiteX47-32655" fmla="*/ 4062426 w 6006665"/>
                  <a:gd name="connsiteY47-32656" fmla="*/ 715930 h 2845126"/>
                  <a:gd name="connsiteX48-32657" fmla="*/ 4085889 w 6006665"/>
                  <a:gd name="connsiteY48-32658" fmla="*/ 688558 h 2845126"/>
                  <a:gd name="connsiteX49-32659" fmla="*/ 4095563 w 6006665"/>
                  <a:gd name="connsiteY49-32660" fmla="*/ 691162 h 2845126"/>
                  <a:gd name="connsiteX50-32661" fmla="*/ 4097796 w 6006665"/>
                  <a:gd name="connsiteY50-32662" fmla="*/ 688558 h 2845126"/>
                  <a:gd name="connsiteX51-32663" fmla="*/ 4144150 w 6006665"/>
                  <a:gd name="connsiteY51-32664" fmla="*/ 701038 h 2845126"/>
                  <a:gd name="connsiteX52-32665" fmla="*/ 4117703 w 6006665"/>
                  <a:gd name="connsiteY52-32666" fmla="*/ 590842 h 2845126"/>
                  <a:gd name="connsiteX53-32667" fmla="*/ 4165425 w 6006665"/>
                  <a:gd name="connsiteY53-32668" fmla="*/ 536303 h 2845126"/>
                  <a:gd name="connsiteX54-32669" fmla="*/ 4175231 w 6006665"/>
                  <a:gd name="connsiteY54-32670" fmla="*/ 538704 h 2845126"/>
                  <a:gd name="connsiteX55-32671" fmla="*/ 4177332 w 6006665"/>
                  <a:gd name="connsiteY55-32672" fmla="*/ 536303 h 2845126"/>
                  <a:gd name="connsiteX56-32673" fmla="*/ 4511384 w 6006665"/>
                  <a:gd name="connsiteY56-32674" fmla="*/ 618111 h 2845126"/>
                  <a:gd name="connsiteX57-32675" fmla="*/ 4543199 w 6006665"/>
                  <a:gd name="connsiteY57-32676" fmla="*/ 688558 h 2845126"/>
                  <a:gd name="connsiteX58-32677" fmla="*/ 4639242 w 6006665"/>
                  <a:gd name="connsiteY58-32678" fmla="*/ 771200 h 2845126"/>
                  <a:gd name="connsiteX59-32679" fmla="*/ 4774445 w 6006665"/>
                  <a:gd name="connsiteY59-32680" fmla="*/ 752187 h 2845126"/>
                  <a:gd name="connsiteX60-32681" fmla="*/ 4778496 w 6006665"/>
                  <a:gd name="connsiteY60-32682" fmla="*/ 753291 h 2845126"/>
                  <a:gd name="connsiteX61-32683" fmla="*/ 4786352 w 6006665"/>
                  <a:gd name="connsiteY61-32684" fmla="*/ 752187 h 2845126"/>
                  <a:gd name="connsiteX62-32685" fmla="*/ 4861343 w 6006665"/>
                  <a:gd name="connsiteY62-32686" fmla="*/ 772639 h 2845126"/>
                  <a:gd name="connsiteX63-32687" fmla="*/ 4893158 w 6006665"/>
                  <a:gd name="connsiteY63-32688" fmla="*/ 815816 h 2845126"/>
                  <a:gd name="connsiteX64-32689" fmla="*/ 4888613 w 6006665"/>
                  <a:gd name="connsiteY64-32690" fmla="*/ 897624 h 2845126"/>
                  <a:gd name="connsiteX65-32691" fmla="*/ 4927677 w 6006665"/>
                  <a:gd name="connsiteY65-32692" fmla="*/ 922296 h 2845126"/>
                  <a:gd name="connsiteX66-32693" fmla="*/ 4967605 w 6006665"/>
                  <a:gd name="connsiteY66-32694" fmla="*/ 908987 h 2845126"/>
                  <a:gd name="connsiteX67-32695" fmla="*/ 5038051 w 6006665"/>
                  <a:gd name="connsiteY67-32696" fmla="*/ 902169 h 2845126"/>
                  <a:gd name="connsiteX68-32697" fmla="*/ 5040730 w 6006665"/>
                  <a:gd name="connsiteY68-32698" fmla="*/ 903062 h 2845126"/>
                  <a:gd name="connsiteX69-32699" fmla="*/ 5049958 w 6006665"/>
                  <a:gd name="connsiteY69-32700" fmla="*/ 902169 h 2845126"/>
                  <a:gd name="connsiteX70-32701" fmla="*/ 5114249 w 6006665"/>
                  <a:gd name="connsiteY70-32702" fmla="*/ 923600 h 2845126"/>
                  <a:gd name="connsiteX71-32703" fmla="*/ 5176671 w 6006665"/>
                  <a:gd name="connsiteY71-32704" fmla="*/ 913532 h 2845126"/>
                  <a:gd name="connsiteX72-32705" fmla="*/ 5177801 w 6006665"/>
                  <a:gd name="connsiteY72-32706" fmla="*/ 915270 h 2845126"/>
                  <a:gd name="connsiteX73-32707" fmla="*/ 5188578 w 6006665"/>
                  <a:gd name="connsiteY73-32708" fmla="*/ 913532 h 2845126"/>
                  <a:gd name="connsiteX74-32709" fmla="*/ 5243719 w 6006665"/>
                  <a:gd name="connsiteY74-32710" fmla="*/ 998363 h 2845126"/>
                  <a:gd name="connsiteX75-32711" fmla="*/ 5283477 w 6006665"/>
                  <a:gd name="connsiteY75-32712" fmla="*/ 968071 h 2845126"/>
                  <a:gd name="connsiteX76-32713" fmla="*/ 5258480 w 6006665"/>
                  <a:gd name="connsiteY76-32714" fmla="*/ 902169 h 2845126"/>
                  <a:gd name="connsiteX77-32715" fmla="*/ 5267570 w 6006665"/>
                  <a:gd name="connsiteY77-32716" fmla="*/ 854448 h 2845126"/>
                  <a:gd name="connsiteX78-32717" fmla="*/ 5278896 w 6006665"/>
                  <a:gd name="connsiteY78-32718" fmla="*/ 857497 h 2845126"/>
                  <a:gd name="connsiteX79-32719" fmla="*/ 5279477 w 6006665"/>
                  <a:gd name="connsiteY79-32720" fmla="*/ 854448 h 2845126"/>
                  <a:gd name="connsiteX80-32721" fmla="*/ 5395510 w 6006665"/>
                  <a:gd name="connsiteY80-32722" fmla="*/ 885687 h 2845126"/>
                  <a:gd name="connsiteX81-32723" fmla="*/ 5463001 w 6006665"/>
                  <a:gd name="connsiteY81-32724" fmla="*/ 881717 h 2845126"/>
                  <a:gd name="connsiteX82-32725" fmla="*/ 5464386 w 6006665"/>
                  <a:gd name="connsiteY82-32726" fmla="*/ 882336 h 2845126"/>
                  <a:gd name="connsiteX83-32727" fmla="*/ 5474909 w 6006665"/>
                  <a:gd name="connsiteY83-32728" fmla="*/ 881717 h 2845126"/>
                  <a:gd name="connsiteX84-32729" fmla="*/ 5581715 w 6006665"/>
                  <a:gd name="connsiteY84-32730" fmla="*/ 929439 h 2845126"/>
                  <a:gd name="connsiteX85-32731" fmla="*/ 5633981 w 6006665"/>
                  <a:gd name="connsiteY85-32732" fmla="*/ 972616 h 2845126"/>
                  <a:gd name="connsiteX86-32733" fmla="*/ 5720335 w 6006665"/>
                  <a:gd name="connsiteY86-32734" fmla="*/ 1052152 h 2845126"/>
                  <a:gd name="connsiteX87-32735" fmla="*/ 5822595 w 6006665"/>
                  <a:gd name="connsiteY87-32736" fmla="*/ 1149868 h 2845126"/>
                  <a:gd name="connsiteX88-32737" fmla="*/ 5818051 w 6006665"/>
                  <a:gd name="connsiteY88-32738" fmla="*/ 1204407 h 2845126"/>
                  <a:gd name="connsiteX89-32739" fmla="*/ 5825679 w 6006665"/>
                  <a:gd name="connsiteY89-32740" fmla="*/ 1212035 h 2845126"/>
                  <a:gd name="connsiteX90-32741" fmla="*/ 5822051 w 6006665"/>
                  <a:gd name="connsiteY90-32742" fmla="*/ 1161230 h 2845126"/>
                  <a:gd name="connsiteX91-32743" fmla="*/ 5834092 w 6006665"/>
                  <a:gd name="connsiteY91-32744" fmla="*/ 1163103 h 2845126"/>
                  <a:gd name="connsiteX92-32745" fmla="*/ 5833958 w 6006665"/>
                  <a:gd name="connsiteY92-32746" fmla="*/ 1161230 h 2845126"/>
                  <a:gd name="connsiteX93-32747" fmla="*/ 5936219 w 6006665"/>
                  <a:gd name="connsiteY93-32748" fmla="*/ 1177137 h 2845126"/>
                  <a:gd name="connsiteX94-32749" fmla="*/ 6006665 w 6006665"/>
                  <a:gd name="connsiteY94-32750" fmla="*/ 1256674 h 2845126"/>
                  <a:gd name="connsiteX95-32751" fmla="*/ 5968033 w 6006665"/>
                  <a:gd name="connsiteY95-32752" fmla="*/ 1295306 h 2845126"/>
                  <a:gd name="connsiteX96-32753" fmla="*/ 5908949 w 6006665"/>
                  <a:gd name="connsiteY96-32754" fmla="*/ 1306668 h 2845126"/>
                  <a:gd name="connsiteX97-32755" fmla="*/ 5908949 w 6006665"/>
                  <a:gd name="connsiteY97-32756" fmla="*/ 1393022 h 2845126"/>
                  <a:gd name="connsiteX98-32757" fmla="*/ 5893042 w 6006665"/>
                  <a:gd name="connsiteY98-32758" fmla="*/ 1408929 h 2845126"/>
                  <a:gd name="connsiteX99-32759" fmla="*/ 5881135 w 6006665"/>
                  <a:gd name="connsiteY99-32760" fmla="*/ 1408929 h 2845126"/>
                  <a:gd name="connsiteX100-32761" fmla="*/ 5861227 w 6006665"/>
                  <a:gd name="connsiteY100-32762" fmla="*/ 1408929 h 2845126"/>
                  <a:gd name="connsiteX101-32763" fmla="*/ 5849321 w 6006665"/>
                  <a:gd name="connsiteY101-32764" fmla="*/ 1408929 h 2845126"/>
                  <a:gd name="connsiteX102-32765" fmla="*/ 5817506 w 6006665"/>
                  <a:gd name="connsiteY102-32766" fmla="*/ 1374842 h 2845126"/>
                  <a:gd name="connsiteX103-32767" fmla="*/ 5767511 w 6006665"/>
                  <a:gd name="connsiteY103-32768" fmla="*/ 1349845 h 2845126"/>
                  <a:gd name="connsiteX104-32769" fmla="*/ 5762967 w 6006665"/>
                  <a:gd name="connsiteY104-32770" fmla="*/ 1315758 h 2845126"/>
                  <a:gd name="connsiteX105-32771" fmla="*/ 5729132 w 6006665"/>
                  <a:gd name="connsiteY105-32772" fmla="*/ 1301826 h 2845126"/>
                  <a:gd name="connsiteX106-32773" fmla="*/ 5695337 w 6006665"/>
                  <a:gd name="connsiteY106-32774" fmla="*/ 1311213 h 2845126"/>
                  <a:gd name="connsiteX107-32775" fmla="*/ 5693366 w 6006665"/>
                  <a:gd name="connsiteY107-32776" fmla="*/ 1308453 h 2845126"/>
                  <a:gd name="connsiteX108-32777" fmla="*/ 5683431 w 6006665"/>
                  <a:gd name="connsiteY108-32778" fmla="*/ 1311213 h 2845126"/>
                  <a:gd name="connsiteX109-32779" fmla="*/ 5660706 w 6006665"/>
                  <a:gd name="connsiteY109-32780" fmla="*/ 1279398 h 2845126"/>
                  <a:gd name="connsiteX110-32781" fmla="*/ 5669644 w 6006665"/>
                  <a:gd name="connsiteY110-32782" fmla="*/ 1254373 h 2845126"/>
                  <a:gd name="connsiteX111-32783" fmla="*/ 5640799 w 6006665"/>
                  <a:gd name="connsiteY111-32784" fmla="*/ 1268036 h 2845126"/>
                  <a:gd name="connsiteX112-32785" fmla="*/ 5656705 w 6006665"/>
                  <a:gd name="connsiteY112-32786" fmla="*/ 1311213 h 2845126"/>
                  <a:gd name="connsiteX113-32787" fmla="*/ 5633981 w 6006665"/>
                  <a:gd name="connsiteY113-32788" fmla="*/ 1349845 h 2845126"/>
                  <a:gd name="connsiteX114-32789" fmla="*/ 5586259 w 6006665"/>
                  <a:gd name="connsiteY114-32790" fmla="*/ 1386204 h 2845126"/>
                  <a:gd name="connsiteX115-32791" fmla="*/ 5575676 w 6006665"/>
                  <a:gd name="connsiteY115-32792" fmla="*/ 1385196 h 2845126"/>
                  <a:gd name="connsiteX116-32793" fmla="*/ 5574353 w 6006665"/>
                  <a:gd name="connsiteY116-32794" fmla="*/ 1386204 h 2845126"/>
                  <a:gd name="connsiteX117-32795" fmla="*/ 5539436 w 6006665"/>
                  <a:gd name="connsiteY117-32796" fmla="*/ 1382879 h 2845126"/>
                  <a:gd name="connsiteX118-32797" fmla="*/ 5570352 w 6006665"/>
                  <a:gd name="connsiteY118-32798" fmla="*/ 1424836 h 2845126"/>
                  <a:gd name="connsiteX119-32799" fmla="*/ 5593077 w 6006665"/>
                  <a:gd name="connsiteY119-32800" fmla="*/ 1488465 h 2845126"/>
                  <a:gd name="connsiteX120-32801" fmla="*/ 5608984 w 6006665"/>
                  <a:gd name="connsiteY120-32802" fmla="*/ 1515735 h 2845126"/>
                  <a:gd name="connsiteX121-32803" fmla="*/ 5613529 w 6006665"/>
                  <a:gd name="connsiteY121-32804" fmla="*/ 1547549 h 2845126"/>
                  <a:gd name="connsiteX122-32805" fmla="*/ 5608984 w 6006665"/>
                  <a:gd name="connsiteY122-32806" fmla="*/ 1570274 h 2845126"/>
                  <a:gd name="connsiteX123-32807" fmla="*/ 5597799 w 6006665"/>
                  <a:gd name="connsiteY123-32808" fmla="*/ 1566665 h 2845126"/>
                  <a:gd name="connsiteX124-32809" fmla="*/ 5597077 w 6006665"/>
                  <a:gd name="connsiteY124-32810" fmla="*/ 1570274 h 2845126"/>
                  <a:gd name="connsiteX125-32811" fmla="*/ 5534271 w 6006665"/>
                  <a:gd name="connsiteY125-32812" fmla="*/ 1550014 h 2845126"/>
                  <a:gd name="connsiteX126-32813" fmla="*/ 5436277 w 6006665"/>
                  <a:gd name="connsiteY126-32814" fmla="*/ 1606633 h 2845126"/>
                  <a:gd name="connsiteX127-32815" fmla="*/ 5397645 w 6006665"/>
                  <a:gd name="connsiteY127-32816" fmla="*/ 1617996 h 2845126"/>
                  <a:gd name="connsiteX128-32817" fmla="*/ 5345378 w 6006665"/>
                  <a:gd name="connsiteY128-32818" fmla="*/ 1672535 h 2845126"/>
                  <a:gd name="connsiteX129-32819" fmla="*/ 5290839 w 6006665"/>
                  <a:gd name="connsiteY129-32820" fmla="*/ 1720256 h 2845126"/>
                  <a:gd name="connsiteX130-32821" fmla="*/ 5274932 w 6006665"/>
                  <a:gd name="connsiteY130-32822" fmla="*/ 1752071 h 2845126"/>
                  <a:gd name="connsiteX131-32823" fmla="*/ 5267238 w 6006665"/>
                  <a:gd name="connsiteY131-32824" fmla="*/ 1743644 h 2845126"/>
                  <a:gd name="connsiteX132-32825" fmla="*/ 5263025 w 6006665"/>
                  <a:gd name="connsiteY132-32826" fmla="*/ 1752071 h 2845126"/>
                  <a:gd name="connsiteX133-32827" fmla="*/ 5219538 w 6006665"/>
                  <a:gd name="connsiteY133-32828" fmla="*/ 1704443 h 2845126"/>
                  <a:gd name="connsiteX134-32829" fmla="*/ 5129494 w 6006665"/>
                  <a:gd name="connsiteY134-32830" fmla="*/ 1758888 h 2845126"/>
                  <a:gd name="connsiteX135-32831" fmla="*/ 5126389 w 6006665"/>
                  <a:gd name="connsiteY135-32832" fmla="*/ 1753566 h 2845126"/>
                  <a:gd name="connsiteX136-32833" fmla="*/ 5117587 w 6006665"/>
                  <a:gd name="connsiteY136-32834" fmla="*/ 1758888 h 2845126"/>
                  <a:gd name="connsiteX137-32835" fmla="*/ 5105544 w 6006665"/>
                  <a:gd name="connsiteY137-32836" fmla="*/ 1738242 h 2845126"/>
                  <a:gd name="connsiteX138-32837" fmla="*/ 5074955 w 6006665"/>
                  <a:gd name="connsiteY138-32838" fmla="*/ 1763433 h 2845126"/>
                  <a:gd name="connsiteX139-32839" fmla="*/ 5065718 w 6006665"/>
                  <a:gd name="connsiteY139-32840" fmla="*/ 1761234 h 2845126"/>
                  <a:gd name="connsiteX140-32841" fmla="*/ 5063048 w 6006665"/>
                  <a:gd name="connsiteY140-32842" fmla="*/ 1763433 h 2845126"/>
                  <a:gd name="connsiteX141-32843" fmla="*/ 5026594 w 6006665"/>
                  <a:gd name="connsiteY141-32844" fmla="*/ 1754754 h 2845126"/>
                  <a:gd name="connsiteX142-32845" fmla="*/ 5015871 w 6006665"/>
                  <a:gd name="connsiteY142-32846" fmla="*/ 1799793 h 2845126"/>
                  <a:gd name="connsiteX143-32847" fmla="*/ 4974967 w 6006665"/>
                  <a:gd name="connsiteY143-32848" fmla="*/ 1865694 h 2845126"/>
                  <a:gd name="connsiteX144-32849" fmla="*/ 4974967 w 6006665"/>
                  <a:gd name="connsiteY144-32850" fmla="*/ 1897509 h 2845126"/>
                  <a:gd name="connsiteX145-32851" fmla="*/ 5015871 w 6006665"/>
                  <a:gd name="connsiteY145-32852" fmla="*/ 1913416 h 2845126"/>
                  <a:gd name="connsiteX146-32853" fmla="*/ 5011326 w 6006665"/>
                  <a:gd name="connsiteY146-32854" fmla="*/ 2011132 h 2845126"/>
                  <a:gd name="connsiteX147-32855" fmla="*/ 4999419 w 6006665"/>
                  <a:gd name="connsiteY147-32856" fmla="*/ 2011132 h 2845126"/>
                  <a:gd name="connsiteX148-32857" fmla="*/ 4974967 w 6006665"/>
                  <a:gd name="connsiteY148-32858" fmla="*/ 2011132 h 2845126"/>
                  <a:gd name="connsiteX149-32859" fmla="*/ 4963605 w 6006665"/>
                  <a:gd name="connsiteY149-32860" fmla="*/ 2063398 h 2845126"/>
                  <a:gd name="connsiteX150-32861" fmla="*/ 4974967 w 6006665"/>
                  <a:gd name="connsiteY150-32862" fmla="*/ 2090668 h 2845126"/>
                  <a:gd name="connsiteX151-32863" fmla="*/ 4909065 w 6006665"/>
                  <a:gd name="connsiteY151-32864" fmla="*/ 2124755 h 2845126"/>
                  <a:gd name="connsiteX152-32865" fmla="*/ 4897703 w 6006665"/>
                  <a:gd name="connsiteY152-32866" fmla="*/ 2192929 h 2845126"/>
                  <a:gd name="connsiteX153-32867" fmla="*/ 4845437 w 6006665"/>
                  <a:gd name="connsiteY153-32868" fmla="*/ 2208836 h 2845126"/>
                  <a:gd name="connsiteX154-32869" fmla="*/ 4834074 w 6006665"/>
                  <a:gd name="connsiteY154-32870" fmla="*/ 2267920 h 2845126"/>
                  <a:gd name="connsiteX155-32871" fmla="*/ 4779535 w 6006665"/>
                  <a:gd name="connsiteY155-32872" fmla="*/ 2327004 h 2845126"/>
                  <a:gd name="connsiteX156-32873" fmla="*/ 4777225 w 6006665"/>
                  <a:gd name="connsiteY156-32874" fmla="*/ 2316608 h 2845126"/>
                  <a:gd name="connsiteX157-32875" fmla="*/ 4767628 w 6006665"/>
                  <a:gd name="connsiteY157-32876" fmla="*/ 2327004 h 2845126"/>
                  <a:gd name="connsiteX158-32877" fmla="*/ 4758538 w 6006665"/>
                  <a:gd name="connsiteY158-32878" fmla="*/ 2286100 h 2845126"/>
                  <a:gd name="connsiteX159-32879" fmla="*/ 4742631 w 6006665"/>
                  <a:gd name="connsiteY159-32880" fmla="*/ 2199746 h 2845126"/>
                  <a:gd name="connsiteX160-32881" fmla="*/ 4715361 w 6006665"/>
                  <a:gd name="connsiteY160-32882" fmla="*/ 2058854 h 2845126"/>
                  <a:gd name="connsiteX161-32883" fmla="*/ 4735813 w 6006665"/>
                  <a:gd name="connsiteY161-32884" fmla="*/ 1967955 h 2845126"/>
                  <a:gd name="connsiteX162-32885" fmla="*/ 4767628 w 6006665"/>
                  <a:gd name="connsiteY162-32886" fmla="*/ 1924778 h 2845126"/>
                  <a:gd name="connsiteX163-32887" fmla="*/ 4767628 w 6006665"/>
                  <a:gd name="connsiteY163-32888" fmla="*/ 1897509 h 2845126"/>
                  <a:gd name="connsiteX164-32889" fmla="*/ 4826712 w 6006665"/>
                  <a:gd name="connsiteY164-32890" fmla="*/ 1881601 h 2845126"/>
                  <a:gd name="connsiteX165-32891" fmla="*/ 4892613 w 6006665"/>
                  <a:gd name="connsiteY165-32892" fmla="*/ 1790703 h 2845126"/>
                  <a:gd name="connsiteX166-32893" fmla="*/ 4956243 w 6006665"/>
                  <a:gd name="connsiteY166-32894" fmla="*/ 1715712 h 2845126"/>
                  <a:gd name="connsiteX167-32895" fmla="*/ 5022143 w 6006665"/>
                  <a:gd name="connsiteY167-32896" fmla="*/ 1656627 h 2845126"/>
                  <a:gd name="connsiteX168-32897" fmla="*/ 5046694 w 6006665"/>
                  <a:gd name="connsiteY168-32898" fmla="*/ 1549500 h 2845126"/>
                  <a:gd name="connsiteX169-32899" fmla="*/ 5015871 w 6006665"/>
                  <a:gd name="connsiteY169-32900" fmla="*/ 1554367 h 2845126"/>
                  <a:gd name="connsiteX170-32901" fmla="*/ 4995419 w 6006665"/>
                  <a:gd name="connsiteY170-32902" fmla="*/ 1617996 h 2845126"/>
                  <a:gd name="connsiteX171-32903" fmla="*/ 4904521 w 6006665"/>
                  <a:gd name="connsiteY171-32904" fmla="*/ 1704349 h 2845126"/>
                  <a:gd name="connsiteX172-32905" fmla="*/ 4901708 w 6006665"/>
                  <a:gd name="connsiteY172-32906" fmla="*/ 1695709 h 2845126"/>
                  <a:gd name="connsiteX173-32907" fmla="*/ 4892613 w 6006665"/>
                  <a:gd name="connsiteY173-32908" fmla="*/ 1704349 h 2845126"/>
                  <a:gd name="connsiteX174-32909" fmla="*/ 4861835 w 6006665"/>
                  <a:gd name="connsiteY174-32910" fmla="*/ 1609815 h 2845126"/>
                  <a:gd name="connsiteX175-32911" fmla="*/ 4779535 w 6006665"/>
                  <a:gd name="connsiteY175-32912" fmla="*/ 1633903 h 2845126"/>
                  <a:gd name="connsiteX176-32913" fmla="*/ 4684091 w 6006665"/>
                  <a:gd name="connsiteY176-32914" fmla="*/ 1758888 h 2845126"/>
                  <a:gd name="connsiteX177-32915" fmla="*/ 4715906 w 6006665"/>
                  <a:gd name="connsiteY177-32916" fmla="*/ 1806610 h 2845126"/>
                  <a:gd name="connsiteX178-32917" fmla="*/ 4636369 w 6006665"/>
                  <a:gd name="connsiteY178-32918" fmla="*/ 1822517 h 2845126"/>
                  <a:gd name="connsiteX179-32919" fmla="*/ 4577285 w 6006665"/>
                  <a:gd name="connsiteY179-32920" fmla="*/ 1827062 h 2845126"/>
                  <a:gd name="connsiteX180-32921" fmla="*/ 4577373 w 6006665"/>
                  <a:gd name="connsiteY180-32922" fmla="*/ 1826140 h 2845126"/>
                  <a:gd name="connsiteX181-32923" fmla="*/ 4565379 w 6006665"/>
                  <a:gd name="connsiteY181-32924" fmla="*/ 1827062 h 2845126"/>
                  <a:gd name="connsiteX182-32925" fmla="*/ 4569923 w 6006665"/>
                  <a:gd name="connsiteY182-32926" fmla="*/ 1779341 h 2845126"/>
                  <a:gd name="connsiteX183-32927" fmla="*/ 4520081 w 6006665"/>
                  <a:gd name="connsiteY183-32928" fmla="*/ 1769755 h 2845126"/>
                  <a:gd name="connsiteX184-32929" fmla="*/ 4475025 w 6006665"/>
                  <a:gd name="connsiteY184-32930" fmla="*/ 1799793 h 2845126"/>
                  <a:gd name="connsiteX185-32931" fmla="*/ 4464394 w 6006665"/>
                  <a:gd name="connsiteY185-32932" fmla="*/ 1798942 h 2845126"/>
                  <a:gd name="connsiteX186-32933" fmla="*/ 4463118 w 6006665"/>
                  <a:gd name="connsiteY186-32934" fmla="*/ 1799793 h 2845126"/>
                  <a:gd name="connsiteX187-32935" fmla="*/ 4357637 w 6006665"/>
                  <a:gd name="connsiteY187-32936" fmla="*/ 1791354 h 2845126"/>
                  <a:gd name="connsiteX188-32937" fmla="*/ 4243233 w 6006665"/>
                  <a:gd name="connsiteY188-32938" fmla="*/ 1811155 h 2845126"/>
                  <a:gd name="connsiteX189-32939" fmla="*/ 4125065 w 6006665"/>
                  <a:gd name="connsiteY189-32940" fmla="*/ 1945230 h 2845126"/>
                  <a:gd name="connsiteX190-32941" fmla="*/ 3984173 w 6006665"/>
                  <a:gd name="connsiteY190-32942" fmla="*/ 2102030 h 2845126"/>
                  <a:gd name="connsiteX191-32943" fmla="*/ 4038712 w 6006665"/>
                  <a:gd name="connsiteY191-32944" fmla="*/ 2106575 h 2845126"/>
                  <a:gd name="connsiteX192-32945" fmla="*/ 4059164 w 6006665"/>
                  <a:gd name="connsiteY192-32946" fmla="*/ 2149752 h 2845126"/>
                  <a:gd name="connsiteX193-32947" fmla="*/ 4087782 w 6006665"/>
                  <a:gd name="connsiteY193-32948" fmla="*/ 2158169 h 2845126"/>
                  <a:gd name="connsiteX194-32949" fmla="*/ 4106341 w 6006665"/>
                  <a:gd name="connsiteY194-32950" fmla="*/ 2129300 h 2845126"/>
                  <a:gd name="connsiteX195-32951" fmla="*/ 4117411 w 6006665"/>
                  <a:gd name="connsiteY195-32952" fmla="*/ 2130602 h 2845126"/>
                  <a:gd name="connsiteX196-32953" fmla="*/ 4118248 w 6006665"/>
                  <a:gd name="connsiteY196-32954" fmla="*/ 2129300 h 2845126"/>
                  <a:gd name="connsiteX197-32955" fmla="*/ 4156880 w 6006665"/>
                  <a:gd name="connsiteY197-32956" fmla="*/ 2133845 h 2845126"/>
                  <a:gd name="connsiteX198-32957" fmla="*/ 4211419 w 6006665"/>
                  <a:gd name="connsiteY198-32958" fmla="*/ 2204291 h 2845126"/>
                  <a:gd name="connsiteX199-32959" fmla="*/ 4215964 w 6006665"/>
                  <a:gd name="connsiteY199-32960" fmla="*/ 2252013 h 2845126"/>
                  <a:gd name="connsiteX200-32961" fmla="*/ 4184149 w 6006665"/>
                  <a:gd name="connsiteY200-32962" fmla="*/ 2311097 h 2845126"/>
                  <a:gd name="connsiteX201-32963" fmla="*/ 4177332 w 6006665"/>
                  <a:gd name="connsiteY201-32964" fmla="*/ 2381543 h 2845126"/>
                  <a:gd name="connsiteX202-32965" fmla="*/ 4161425 w 6006665"/>
                  <a:gd name="connsiteY202-32966" fmla="*/ 2467897 h 2845126"/>
                  <a:gd name="connsiteX203-32967" fmla="*/ 4109158 w 6006665"/>
                  <a:gd name="connsiteY203-32968" fmla="*/ 2547433 h 2845126"/>
                  <a:gd name="connsiteX204-32969" fmla="*/ 4097796 w 6006665"/>
                  <a:gd name="connsiteY204-32970" fmla="*/ 2586065 h 2845126"/>
                  <a:gd name="connsiteX205-32971" fmla="*/ 4043257 w 6006665"/>
                  <a:gd name="connsiteY205-32972" fmla="*/ 2645149 h 2845126"/>
                  <a:gd name="connsiteX206-32973" fmla="*/ 3995535 w 6006665"/>
                  <a:gd name="connsiteY206-32974" fmla="*/ 2704233 h 2845126"/>
                  <a:gd name="connsiteX207-32975" fmla="*/ 3975083 w 6006665"/>
                  <a:gd name="connsiteY207-32976" fmla="*/ 2736048 h 2845126"/>
                  <a:gd name="connsiteX208-32977" fmla="*/ 3925089 w 6006665"/>
                  <a:gd name="connsiteY208-32978" fmla="*/ 2763317 h 2845126"/>
                  <a:gd name="connsiteX209-32979" fmla="*/ 3913182 w 6006665"/>
                  <a:gd name="connsiteY209-32980" fmla="*/ 2763317 h 2845126"/>
                  <a:gd name="connsiteX210-32981" fmla="*/ 3904637 w 6006665"/>
                  <a:gd name="connsiteY210-32982" fmla="*/ 2763317 h 2845126"/>
                  <a:gd name="connsiteX211-32983" fmla="*/ 3892729 w 6006665"/>
                  <a:gd name="connsiteY211-32984" fmla="*/ 2763317 h 2845126"/>
                  <a:gd name="connsiteX212-32985" fmla="*/ 3871063 w 6006665"/>
                  <a:gd name="connsiteY212-32986" fmla="*/ 2747068 h 2845126"/>
                  <a:gd name="connsiteX213-32987" fmla="*/ 3829645 w 6006665"/>
                  <a:gd name="connsiteY213-32988" fmla="*/ 2774680 h 2845126"/>
                  <a:gd name="connsiteX214-32989" fmla="*/ 3822828 w 6006665"/>
                  <a:gd name="connsiteY214-32990" fmla="*/ 2795132 h 2845126"/>
                  <a:gd name="connsiteX215-32991" fmla="*/ 3818283 w 6006665"/>
                  <a:gd name="connsiteY215-32992" fmla="*/ 2786042 h 2845126"/>
                  <a:gd name="connsiteX216-32993" fmla="*/ 3818283 w 6006665"/>
                  <a:gd name="connsiteY216-32994" fmla="*/ 2774316 h 2845126"/>
                  <a:gd name="connsiteX217-32995" fmla="*/ 3817738 w 6006665"/>
                  <a:gd name="connsiteY217-32996" fmla="*/ 2774680 h 2845126"/>
                  <a:gd name="connsiteX218-32997" fmla="*/ 3810921 w 6006665"/>
                  <a:gd name="connsiteY218-32998" fmla="*/ 2795132 h 2845126"/>
                  <a:gd name="connsiteX219-32999" fmla="*/ 3806376 w 6006665"/>
                  <a:gd name="connsiteY219-33000" fmla="*/ 2786042 h 2845126"/>
                  <a:gd name="connsiteX220-33001" fmla="*/ 3806376 w 6006665"/>
                  <a:gd name="connsiteY220-33002" fmla="*/ 2758772 h 2845126"/>
                  <a:gd name="connsiteX221-33003" fmla="*/ 3818283 w 6006665"/>
                  <a:gd name="connsiteY221-33004" fmla="*/ 2758772 h 2845126"/>
                  <a:gd name="connsiteX222-33005" fmla="*/ 3826828 w 6006665"/>
                  <a:gd name="connsiteY222-33006" fmla="*/ 2758772 h 2845126"/>
                  <a:gd name="connsiteX223-33007" fmla="*/ 3833645 w 6006665"/>
                  <a:gd name="connsiteY223-33008" fmla="*/ 2699688 h 2845126"/>
                  <a:gd name="connsiteX224-33009" fmla="*/ 3822283 w 6006665"/>
                  <a:gd name="connsiteY224-33010" fmla="*/ 2656512 h 2845126"/>
                  <a:gd name="connsiteX225-33011" fmla="*/ 3849553 w 6006665"/>
                  <a:gd name="connsiteY225-33012" fmla="*/ 2633787 h 2845126"/>
                  <a:gd name="connsiteX226-33013" fmla="*/ 3858814 w 6006665"/>
                  <a:gd name="connsiteY226-33014" fmla="*/ 2635992 h 2845126"/>
                  <a:gd name="connsiteX227-33015" fmla="*/ 3861460 w 6006665"/>
                  <a:gd name="connsiteY227-33016" fmla="*/ 2633787 h 2845126"/>
                  <a:gd name="connsiteX228-33017" fmla="*/ 3898487 w 6006665"/>
                  <a:gd name="connsiteY228-33018" fmla="*/ 2642603 h 2845126"/>
                  <a:gd name="connsiteX229-33019" fmla="*/ 3919999 w 6006665"/>
                  <a:gd name="connsiteY229-33020" fmla="*/ 2597428 h 2845126"/>
                  <a:gd name="connsiteX230-33021" fmla="*/ 3935906 w 6006665"/>
                  <a:gd name="connsiteY230-33022" fmla="*/ 2538343 h 2845126"/>
                  <a:gd name="connsiteX231-33023" fmla="*/ 3947269 w 6006665"/>
                  <a:gd name="connsiteY231-33024" fmla="*/ 2515619 h 2845126"/>
                  <a:gd name="connsiteX232-33025" fmla="*/ 3966292 w 6006665"/>
                  <a:gd name="connsiteY232-33026" fmla="*/ 2471231 h 2845126"/>
                  <a:gd name="connsiteX233-33027" fmla="*/ 3915999 w 6006665"/>
                  <a:gd name="connsiteY233-33028" fmla="*/ 2483804 h 2845126"/>
                  <a:gd name="connsiteX234-33029" fmla="*/ 3888729 w 6006665"/>
                  <a:gd name="connsiteY234-33030" fmla="*/ 2506529 h 2845126"/>
                  <a:gd name="connsiteX235-33031" fmla="*/ 3876822 w 6006665"/>
                  <a:gd name="connsiteY235-33032" fmla="*/ 2506529 h 2845126"/>
                  <a:gd name="connsiteX236-33033" fmla="*/ 3829645 w 6006665"/>
                  <a:gd name="connsiteY236-33034" fmla="*/ 2506529 h 2845126"/>
                  <a:gd name="connsiteX237-33035" fmla="*/ 3817738 w 6006665"/>
                  <a:gd name="connsiteY237-33036" fmla="*/ 2506529 h 2845126"/>
                  <a:gd name="connsiteX238-33037" fmla="*/ 3801831 w 6006665"/>
                  <a:gd name="connsiteY238-33038" fmla="*/ 2451990 h 2845126"/>
                  <a:gd name="connsiteX239-33039" fmla="*/ 3758654 w 6006665"/>
                  <a:gd name="connsiteY239-33040" fmla="*/ 2413358 h 2845126"/>
                  <a:gd name="connsiteX240-33041" fmla="*/ 3692753 w 6006665"/>
                  <a:gd name="connsiteY240-33042" fmla="*/ 2397451 h 2845126"/>
                  <a:gd name="connsiteX241-33043" fmla="*/ 3683663 w 6006665"/>
                  <a:gd name="connsiteY241-33044" fmla="*/ 2338367 h 2845126"/>
                  <a:gd name="connsiteX242-33045" fmla="*/ 3672301 w 6006665"/>
                  <a:gd name="connsiteY242-33046" fmla="*/ 2306552 h 2845126"/>
                  <a:gd name="connsiteX243-33047" fmla="*/ 3656393 w 6006665"/>
                  <a:gd name="connsiteY243-33048" fmla="*/ 2279283 h 2845126"/>
                  <a:gd name="connsiteX244-33049" fmla="*/ 3633669 w 6006665"/>
                  <a:gd name="connsiteY244-33050" fmla="*/ 2220198 h 2845126"/>
                  <a:gd name="connsiteX245-33051" fmla="*/ 3601854 w 6006665"/>
                  <a:gd name="connsiteY245-33052" fmla="*/ 2199746 h 2845126"/>
                  <a:gd name="connsiteX246-33053" fmla="*/ 3545995 w 6006665"/>
                  <a:gd name="connsiteY246-33054" fmla="*/ 2178262 h 2845126"/>
                  <a:gd name="connsiteX247-33055" fmla="*/ 3506955 w 6006665"/>
                  <a:gd name="connsiteY247-33056" fmla="*/ 2183839 h 2845126"/>
                  <a:gd name="connsiteX248-33057" fmla="*/ 3463779 w 6006665"/>
                  <a:gd name="connsiteY248-33058" fmla="*/ 2192929 h 2845126"/>
                  <a:gd name="connsiteX249-33059" fmla="*/ 3431964 w 6006665"/>
                  <a:gd name="connsiteY249-33060" fmla="*/ 2220198 h 2845126"/>
                  <a:gd name="connsiteX250-33061" fmla="*/ 3452416 w 6006665"/>
                  <a:gd name="connsiteY250-33062" fmla="*/ 2236106 h 2845126"/>
                  <a:gd name="connsiteX251-33063" fmla="*/ 3452416 w 6006665"/>
                  <a:gd name="connsiteY251-33064" fmla="*/ 2267920 h 2845126"/>
                  <a:gd name="connsiteX252-33065" fmla="*/ 3431964 w 6006665"/>
                  <a:gd name="connsiteY252-33066" fmla="*/ 2290645 h 2845126"/>
                  <a:gd name="connsiteX253-33067" fmla="*/ 3400150 w 6006665"/>
                  <a:gd name="connsiteY253-33068" fmla="*/ 2349729 h 2845126"/>
                  <a:gd name="connsiteX254-33069" fmla="*/ 3400150 w 6006665"/>
                  <a:gd name="connsiteY254-33070" fmla="*/ 2376999 h 2845126"/>
                  <a:gd name="connsiteX255-33071" fmla="*/ 3350155 w 6006665"/>
                  <a:gd name="connsiteY255-33072" fmla="*/ 2408813 h 2845126"/>
                  <a:gd name="connsiteX256-33073" fmla="*/ 3342342 w 6006665"/>
                  <a:gd name="connsiteY256-33074" fmla="*/ 2406209 h 2845126"/>
                  <a:gd name="connsiteX257-33075" fmla="*/ 3338249 w 6006665"/>
                  <a:gd name="connsiteY257-33076" fmla="*/ 2408813 h 2845126"/>
                  <a:gd name="connsiteX258-33077" fmla="*/ 3290527 w 6006665"/>
                  <a:gd name="connsiteY258-33078" fmla="*/ 2392906 h 2845126"/>
                  <a:gd name="connsiteX259-33079" fmla="*/ 3259257 w 6006665"/>
                  <a:gd name="connsiteY259-33080" fmla="*/ 2392906 h 2845126"/>
                  <a:gd name="connsiteX260-33081" fmla="*/ 3247350 w 6006665"/>
                  <a:gd name="connsiteY260-33082" fmla="*/ 2392906 h 2845126"/>
                  <a:gd name="connsiteX261-33083" fmla="*/ 3231443 w 6006665"/>
                  <a:gd name="connsiteY261-33084" fmla="*/ 2376999 h 2845126"/>
                  <a:gd name="connsiteX262-33085" fmla="*/ 3213271 w 6006665"/>
                  <a:gd name="connsiteY262-33086" fmla="*/ 2372455 h 2845126"/>
                  <a:gd name="connsiteX263-33087" fmla="*/ 3168359 w 6006665"/>
                  <a:gd name="connsiteY263-33088" fmla="*/ 2408813 h 2845126"/>
                  <a:gd name="connsiteX264-33089" fmla="*/ 3120637 w 6006665"/>
                  <a:gd name="connsiteY264-33090" fmla="*/ 2420175 h 2845126"/>
                  <a:gd name="connsiteX265-33091" fmla="*/ 3082005 w 6006665"/>
                  <a:gd name="connsiteY265-33092" fmla="*/ 2436083 h 2845126"/>
                  <a:gd name="connsiteX266-33093" fmla="*/ 3074460 w 6006665"/>
                  <a:gd name="connsiteY266-33094" fmla="*/ 2434286 h 2845126"/>
                  <a:gd name="connsiteX267-33095" fmla="*/ 3070098 w 6006665"/>
                  <a:gd name="connsiteY267-33096" fmla="*/ 2436083 h 2845126"/>
                  <a:gd name="connsiteX268-33097" fmla="*/ 3022376 w 6006665"/>
                  <a:gd name="connsiteY268-33098" fmla="*/ 2424720 h 2845126"/>
                  <a:gd name="connsiteX269-33099" fmla="*/ 3000196 w 6006665"/>
                  <a:gd name="connsiteY269-33100" fmla="*/ 2424720 h 2845126"/>
                  <a:gd name="connsiteX270-33101" fmla="*/ 2988289 w 6006665"/>
                  <a:gd name="connsiteY270-33102" fmla="*/ 2424720 h 2845126"/>
                  <a:gd name="connsiteX271-33103" fmla="*/ 2967837 w 6006665"/>
                  <a:gd name="connsiteY271-33104" fmla="*/ 2392906 h 2845126"/>
                  <a:gd name="connsiteX272-33105" fmla="*/ 2929205 w 6006665"/>
                  <a:gd name="connsiteY272-33106" fmla="*/ 2365636 h 2845126"/>
                  <a:gd name="connsiteX273-33107" fmla="*/ 2902153 w 6006665"/>
                  <a:gd name="connsiteY273-33108" fmla="*/ 2361772 h 2845126"/>
                  <a:gd name="connsiteX274-33109" fmla="*/ 2861576 w 6006665"/>
                  <a:gd name="connsiteY274-33110" fmla="*/ 2365636 h 2845126"/>
                  <a:gd name="connsiteX275-33111" fmla="*/ 2822944 w 6006665"/>
                  <a:gd name="connsiteY275-33112" fmla="*/ 2376999 h 2845126"/>
                  <a:gd name="connsiteX276-33113" fmla="*/ 2818139 w 6006665"/>
                  <a:gd name="connsiteY276-33114" fmla="*/ 2374910 h 2845126"/>
                  <a:gd name="connsiteX277-33115" fmla="*/ 2811037 w 6006665"/>
                  <a:gd name="connsiteY277-33116" fmla="*/ 2376999 h 2845126"/>
                  <a:gd name="connsiteX278-33117" fmla="*/ 2758770 w 6006665"/>
                  <a:gd name="connsiteY278-33118" fmla="*/ 2354274 h 2845126"/>
                  <a:gd name="connsiteX279-33119" fmla="*/ 2751953 w 6006665"/>
                  <a:gd name="connsiteY279-33120" fmla="*/ 2311097 h 2845126"/>
                  <a:gd name="connsiteX280-33121" fmla="*/ 2708776 w 6006665"/>
                  <a:gd name="connsiteY280-33122" fmla="*/ 2295190 h 2845126"/>
                  <a:gd name="connsiteX281-33123" fmla="*/ 2676962 w 6006665"/>
                  <a:gd name="connsiteY281-33124" fmla="*/ 2290645 h 2845126"/>
                  <a:gd name="connsiteX282-33125" fmla="*/ 2642534 w 6006665"/>
                  <a:gd name="connsiteY282-33126" fmla="*/ 2268901 h 2845126"/>
                  <a:gd name="connsiteX283-33127" fmla="*/ 2609333 w 6006665"/>
                  <a:gd name="connsiteY283-33128" fmla="*/ 2327004 h 2845126"/>
                  <a:gd name="connsiteX284-33129" fmla="*/ 2625240 w 6006665"/>
                  <a:gd name="connsiteY284-33130" fmla="*/ 2361091 h 2845126"/>
                  <a:gd name="connsiteX285-33131" fmla="*/ 2586608 w 6006665"/>
                  <a:gd name="connsiteY285-33132" fmla="*/ 2397451 h 2845126"/>
                  <a:gd name="connsiteX286-33133" fmla="*/ 2577105 w 6006665"/>
                  <a:gd name="connsiteY286-33134" fmla="*/ 2395188 h 2845126"/>
                  <a:gd name="connsiteX287-33135" fmla="*/ 2574701 w 6006665"/>
                  <a:gd name="connsiteY287-33136" fmla="*/ 2397451 h 2845126"/>
                  <a:gd name="connsiteX288-33137" fmla="*/ 2526979 w 6006665"/>
                  <a:gd name="connsiteY288-33138" fmla="*/ 2386088 h 2845126"/>
                  <a:gd name="connsiteX289-33139" fmla="*/ 2490620 w 6006665"/>
                  <a:gd name="connsiteY289-33140" fmla="*/ 2381543 h 2845126"/>
                  <a:gd name="connsiteX290-33141" fmla="*/ 2463350 w 6006665"/>
                  <a:gd name="connsiteY290-33142" fmla="*/ 2354274 h 2845126"/>
                  <a:gd name="connsiteX291-33143" fmla="*/ 2436625 w 6006665"/>
                  <a:gd name="connsiteY291-33144" fmla="*/ 2354274 h 2845126"/>
                  <a:gd name="connsiteX292-33145" fmla="*/ 2424718 w 6006665"/>
                  <a:gd name="connsiteY292-33146" fmla="*/ 2354274 h 2845126"/>
                  <a:gd name="connsiteX293-33147" fmla="*/ 2398858 w 6006665"/>
                  <a:gd name="connsiteY293-33148" fmla="*/ 2341343 h 2845126"/>
                  <a:gd name="connsiteX294-33149" fmla="*/ 2350272 w 6006665"/>
                  <a:gd name="connsiteY294-33150" fmla="*/ 2365636 h 2845126"/>
                  <a:gd name="connsiteX295-33151" fmla="*/ 2282098 w 6006665"/>
                  <a:gd name="connsiteY295-33152" fmla="*/ 2413358 h 2845126"/>
                  <a:gd name="connsiteX296-33153" fmla="*/ 2157112 w 6006665"/>
                  <a:gd name="connsiteY296-33154" fmla="*/ 2397451 h 2845126"/>
                  <a:gd name="connsiteX297-33155" fmla="*/ 1811153 w 6006665"/>
                  <a:gd name="connsiteY297-33156" fmla="*/ 2133845 h 2845126"/>
                  <a:gd name="connsiteX298-33157" fmla="*/ 1748069 w 6006665"/>
                  <a:gd name="connsiteY298-33158" fmla="*/ 2172477 h 2845126"/>
                  <a:gd name="connsiteX299-33159" fmla="*/ 1711709 w 6006665"/>
                  <a:gd name="connsiteY299-33160" fmla="*/ 2177022 h 2845126"/>
                  <a:gd name="connsiteX300-33161" fmla="*/ 1711926 w 6006665"/>
                  <a:gd name="connsiteY300-33162" fmla="*/ 2175506 h 2845126"/>
                  <a:gd name="connsiteX301-33163" fmla="*/ 1699803 w 6006665"/>
                  <a:gd name="connsiteY301-33164" fmla="*/ 2177022 h 2845126"/>
                  <a:gd name="connsiteX302-33165" fmla="*/ 1704347 w 6006665"/>
                  <a:gd name="connsiteY302-33166" fmla="*/ 2145207 h 2845126"/>
                  <a:gd name="connsiteX303-33167" fmla="*/ 1662460 w 6006665"/>
                  <a:gd name="connsiteY303-33168" fmla="*/ 2127256 h 2845126"/>
                  <a:gd name="connsiteX304-33169" fmla="*/ 1629901 w 6006665"/>
                  <a:gd name="connsiteY304-33170" fmla="*/ 2140662 h 2845126"/>
                  <a:gd name="connsiteX305-33171" fmla="*/ 1629300 w 6006665"/>
                  <a:gd name="connsiteY305-33172" fmla="*/ 2136007 h 2845126"/>
                  <a:gd name="connsiteX306-33173" fmla="*/ 1617994 w 6006665"/>
                  <a:gd name="connsiteY306-33174" fmla="*/ 2140662 h 2845126"/>
                  <a:gd name="connsiteX307-33175" fmla="*/ 1608904 w 6006665"/>
                  <a:gd name="connsiteY307-33176" fmla="*/ 2070216 h 2845126"/>
                  <a:gd name="connsiteX308-33177" fmla="*/ 1552684 w 6006665"/>
                  <a:gd name="connsiteY308-33178" fmla="*/ 2060523 h 2845126"/>
                  <a:gd name="connsiteX309-33179" fmla="*/ 1518550 w 6006665"/>
                  <a:gd name="connsiteY309-33180" fmla="*/ 2086123 h 2845126"/>
                  <a:gd name="connsiteX310-33181" fmla="*/ 1425379 w 6006665"/>
                  <a:gd name="connsiteY310-33182" fmla="*/ 2106575 h 2845126"/>
                  <a:gd name="connsiteX311-33183" fmla="*/ 1409472 w 6006665"/>
                  <a:gd name="connsiteY311-33184" fmla="*/ 2124755 h 2845126"/>
                  <a:gd name="connsiteX312-33185" fmla="*/ 1270852 w 6006665"/>
                  <a:gd name="connsiteY312-33186" fmla="*/ 2145207 h 2845126"/>
                  <a:gd name="connsiteX313-33187" fmla="*/ 1254945 w 6006665"/>
                  <a:gd name="connsiteY313-33188" fmla="*/ 2165659 h 2845126"/>
                  <a:gd name="connsiteX314-33189" fmla="*/ 1282214 w 6006665"/>
                  <a:gd name="connsiteY314-33190" fmla="*/ 2208836 h 2845126"/>
                  <a:gd name="connsiteX315-33191" fmla="*/ 1243582 w 6006665"/>
                  <a:gd name="connsiteY315-33192" fmla="*/ 2224743 h 2845126"/>
                  <a:gd name="connsiteX316-33193" fmla="*/ 1254945 w 6006665"/>
                  <a:gd name="connsiteY316-33194" fmla="*/ 2242923 h 2845126"/>
                  <a:gd name="connsiteX317-33195" fmla="*/ 1216313 w 6006665"/>
                  <a:gd name="connsiteY317-33196" fmla="*/ 2267920 h 2845126"/>
                  <a:gd name="connsiteX318-33197" fmla="*/ 1275397 w 6006665"/>
                  <a:gd name="connsiteY318-33198" fmla="*/ 2311097 h 2845126"/>
                  <a:gd name="connsiteX319-33199" fmla="*/ 1270852 w 6006665"/>
                  <a:gd name="connsiteY319-33200" fmla="*/ 2338367 h 2845126"/>
                  <a:gd name="connsiteX320-33201" fmla="*/ 1259108 w 6006665"/>
                  <a:gd name="connsiteY320-33202" fmla="*/ 2337388 h 2845126"/>
                  <a:gd name="connsiteX321-33203" fmla="*/ 1258945 w 6006665"/>
                  <a:gd name="connsiteY321-33204" fmla="*/ 2338367 h 2845126"/>
                  <a:gd name="connsiteX322-33205" fmla="*/ 1215644 w 6006665"/>
                  <a:gd name="connsiteY322-33206" fmla="*/ 2334758 h 2845126"/>
                  <a:gd name="connsiteX323-33207" fmla="*/ 1204950 w 6006665"/>
                  <a:gd name="connsiteY323-33208" fmla="*/ 2349729 h 2845126"/>
                  <a:gd name="connsiteX324-33209" fmla="*/ 1196495 w 6006665"/>
                  <a:gd name="connsiteY324-33210" fmla="*/ 2344897 h 2845126"/>
                  <a:gd name="connsiteX325-33211" fmla="*/ 1193043 w 6006665"/>
                  <a:gd name="connsiteY325-33212" fmla="*/ 2349729 h 2845126"/>
                  <a:gd name="connsiteX326-33213" fmla="*/ 1145322 w 6006665"/>
                  <a:gd name="connsiteY326-33214" fmla="*/ 2322459 h 2845126"/>
                  <a:gd name="connsiteX327-33215" fmla="*/ 1098145 w 6006665"/>
                  <a:gd name="connsiteY327-33216" fmla="*/ 2322459 h 2845126"/>
                  <a:gd name="connsiteX328-33217" fmla="*/ 1061785 w 6006665"/>
                  <a:gd name="connsiteY328-33218" fmla="*/ 2349729 h 2845126"/>
                  <a:gd name="connsiteX329-33219" fmla="*/ 1055322 w 6006665"/>
                  <a:gd name="connsiteY329-33220" fmla="*/ 2345646 h 2845126"/>
                  <a:gd name="connsiteX330-33221" fmla="*/ 1049878 w 6006665"/>
                  <a:gd name="connsiteY330-33222" fmla="*/ 2349729 h 2845126"/>
                  <a:gd name="connsiteX331-33223" fmla="*/ 1006701 w 6006665"/>
                  <a:gd name="connsiteY331-33224" fmla="*/ 2322459 h 2845126"/>
                  <a:gd name="connsiteX332-33225" fmla="*/ 924893 w 6006665"/>
                  <a:gd name="connsiteY332-33226" fmla="*/ 2286100 h 2845126"/>
                  <a:gd name="connsiteX333-33227" fmla="*/ 877716 w 6006665"/>
                  <a:gd name="connsiteY333-33228" fmla="*/ 2286100 h 2845126"/>
                  <a:gd name="connsiteX334-33229" fmla="*/ 802724 w 6006665"/>
                  <a:gd name="connsiteY334-33230" fmla="*/ 2349729 h 2845126"/>
                  <a:gd name="connsiteX335-33231" fmla="*/ 798179 w 6006665"/>
                  <a:gd name="connsiteY335-33232" fmla="*/ 2392906 h 2845126"/>
                  <a:gd name="connsiteX336-33233" fmla="*/ 787406 w 6006665"/>
                  <a:gd name="connsiteY336-33234" fmla="*/ 2382133 h 2845126"/>
                  <a:gd name="connsiteX337-33235" fmla="*/ 786272 w 6006665"/>
                  <a:gd name="connsiteY337-33236" fmla="*/ 2392906 h 2845126"/>
                  <a:gd name="connsiteX338-33237" fmla="*/ 756063 w 6006665"/>
                  <a:gd name="connsiteY338-33238" fmla="*/ 2362696 h 2845126"/>
                  <a:gd name="connsiteX339-33239" fmla="*/ 732278 w 6006665"/>
                  <a:gd name="connsiteY339-33240" fmla="*/ 2420175 h 2845126"/>
                  <a:gd name="connsiteX340-33241" fmla="*/ 743640 w 6006665"/>
                  <a:gd name="connsiteY340-33242" fmla="*/ 2429265 h 2845126"/>
                  <a:gd name="connsiteX341-33243" fmla="*/ 723188 w 6006665"/>
                  <a:gd name="connsiteY341-33244" fmla="*/ 2472442 h 2845126"/>
                  <a:gd name="connsiteX342-33245" fmla="*/ 747026 w 6006665"/>
                  <a:gd name="connsiteY342-33246" fmla="*/ 2509283 h 2845126"/>
                  <a:gd name="connsiteX343-33247" fmla="*/ 763548 w 6006665"/>
                  <a:gd name="connsiteY343-33248" fmla="*/ 2506529 h 2845126"/>
                  <a:gd name="connsiteX344-33249" fmla="*/ 764871 w 6006665"/>
                  <a:gd name="connsiteY344-33250" fmla="*/ 2508293 h 2845126"/>
                  <a:gd name="connsiteX345-33251" fmla="*/ 775455 w 6006665"/>
                  <a:gd name="connsiteY345-33252" fmla="*/ 2506529 h 2845126"/>
                  <a:gd name="connsiteX346-33253" fmla="*/ 802724 w 6006665"/>
                  <a:gd name="connsiteY346-33254" fmla="*/ 2542888 h 2845126"/>
                  <a:gd name="connsiteX347-33255" fmla="*/ 798179 w 6006665"/>
                  <a:gd name="connsiteY347-33256" fmla="*/ 2570158 h 2845126"/>
                  <a:gd name="connsiteX348-33257" fmla="*/ 818632 w 6006665"/>
                  <a:gd name="connsiteY348-33258" fmla="*/ 2581520 h 2845126"/>
                  <a:gd name="connsiteX349-33259" fmla="*/ 802724 w 6006665"/>
                  <a:gd name="connsiteY349-33260" fmla="*/ 2613335 h 2845126"/>
                  <a:gd name="connsiteX350-33261" fmla="*/ 766365 w 6006665"/>
                  <a:gd name="connsiteY350-33262" fmla="*/ 2617880 h 2845126"/>
                  <a:gd name="connsiteX351-33263" fmla="*/ 727733 w 6006665"/>
                  <a:gd name="connsiteY351-33264" fmla="*/ 2676964 h 2845126"/>
                  <a:gd name="connsiteX352-33265" fmla="*/ 759548 w 6006665"/>
                  <a:gd name="connsiteY352-33266" fmla="*/ 2720141 h 2845126"/>
                  <a:gd name="connsiteX353-33267" fmla="*/ 759548 w 6006665"/>
                  <a:gd name="connsiteY353-33268" fmla="*/ 2758772 h 2845126"/>
                  <a:gd name="connsiteX354-33269" fmla="*/ 798179 w 6006665"/>
                  <a:gd name="connsiteY354-33270" fmla="*/ 2817857 h 2845126"/>
                  <a:gd name="connsiteX355-33271" fmla="*/ 775455 w 6006665"/>
                  <a:gd name="connsiteY355-33272" fmla="*/ 2833764 h 2845126"/>
                  <a:gd name="connsiteX356-33273" fmla="*/ 770910 w 6006665"/>
                  <a:gd name="connsiteY356-33274" fmla="*/ 2845126 h 2845126"/>
                  <a:gd name="connsiteX357-33275" fmla="*/ 759003 w 6006665"/>
                  <a:gd name="connsiteY357-33276" fmla="*/ 2845126 h 2845126"/>
                  <a:gd name="connsiteX358-33277" fmla="*/ 755003 w 6006665"/>
                  <a:gd name="connsiteY358-33278" fmla="*/ 2845126 h 2845126"/>
                  <a:gd name="connsiteX359-33279" fmla="*/ 743096 w 6006665"/>
                  <a:gd name="connsiteY359-33280" fmla="*/ 2845126 h 2845126"/>
                  <a:gd name="connsiteX360-33281" fmla="*/ 715826 w 6006665"/>
                  <a:gd name="connsiteY360-33282" fmla="*/ 2811039 h 2845126"/>
                  <a:gd name="connsiteX361-33283" fmla="*/ 704464 w 6006665"/>
                  <a:gd name="connsiteY361-33284" fmla="*/ 2811039 h 2845126"/>
                  <a:gd name="connsiteX362-33285" fmla="*/ 684012 w 6006665"/>
                  <a:gd name="connsiteY362-33286" fmla="*/ 2801949 h 2845126"/>
                  <a:gd name="connsiteX363-33287" fmla="*/ 672649 w 6006665"/>
                  <a:gd name="connsiteY363-33288" fmla="*/ 2779225 h 2845126"/>
                  <a:gd name="connsiteX364-33289" fmla="*/ 645222 w 6006665"/>
                  <a:gd name="connsiteY364-33290" fmla="*/ 2771388 h 2845126"/>
                  <a:gd name="connsiteX365-33291" fmla="*/ 625472 w 6006665"/>
                  <a:gd name="connsiteY365-33292" fmla="*/ 2774680 h 2845126"/>
                  <a:gd name="connsiteX366-33293" fmla="*/ 623771 w 6006665"/>
                  <a:gd name="connsiteY366-33294" fmla="*/ 2772979 h 2845126"/>
                  <a:gd name="connsiteX367-33295" fmla="*/ 613565 w 6006665"/>
                  <a:gd name="connsiteY367-33296" fmla="*/ 2774680 h 2845126"/>
                  <a:gd name="connsiteX368-33297" fmla="*/ 609020 w 6006665"/>
                  <a:gd name="connsiteY368-33298" fmla="*/ 2770135 h 2845126"/>
                  <a:gd name="connsiteX369-33299" fmla="*/ 559026 w 6006665"/>
                  <a:gd name="connsiteY369-33300" fmla="*/ 2742865 h 2845126"/>
                  <a:gd name="connsiteX370-33301" fmla="*/ 506760 w 6006665"/>
                  <a:gd name="connsiteY370-33302" fmla="*/ 2736048 h 2845126"/>
                  <a:gd name="connsiteX371-33303" fmla="*/ 483280 w 6006665"/>
                  <a:gd name="connsiteY371-33304" fmla="*/ 2729339 h 2845126"/>
                  <a:gd name="connsiteX372-33305" fmla="*/ 480035 w 6006665"/>
                  <a:gd name="connsiteY372-33306" fmla="*/ 2731503 h 2845126"/>
                  <a:gd name="connsiteX373-33307" fmla="*/ 475042 w 6006665"/>
                  <a:gd name="connsiteY373-33308" fmla="*/ 2726985 h 2845126"/>
                  <a:gd name="connsiteX374-33309" fmla="*/ 474945 w 6006665"/>
                  <a:gd name="connsiteY374-33310" fmla="*/ 2726958 h 2845126"/>
                  <a:gd name="connsiteX375-33311" fmla="*/ 468128 w 6006665"/>
                  <a:gd name="connsiteY375-33312" fmla="*/ 2731503 h 2845126"/>
                  <a:gd name="connsiteX376-33313" fmla="*/ 420406 w 6006665"/>
                  <a:gd name="connsiteY376-33314" fmla="*/ 2688326 h 2845126"/>
                  <a:gd name="connsiteX377-33315" fmla="*/ 381774 w 6006665"/>
                  <a:gd name="connsiteY377-33316" fmla="*/ 2672419 h 2845126"/>
                  <a:gd name="connsiteX378-33317" fmla="*/ 349960 w 6006665"/>
                  <a:gd name="connsiteY378-33318" fmla="*/ 2640604 h 2845126"/>
                  <a:gd name="connsiteX379-33319" fmla="*/ 377229 w 6006665"/>
                  <a:gd name="connsiteY379-33320" fmla="*/ 2633787 h 2845126"/>
                  <a:gd name="connsiteX380-33321" fmla="*/ 404499 w 6006665"/>
                  <a:gd name="connsiteY380-33322" fmla="*/ 2586065 h 2845126"/>
                  <a:gd name="connsiteX381-33323" fmla="*/ 388591 w 6006665"/>
                  <a:gd name="connsiteY381-33324" fmla="*/ 2570158 h 2845126"/>
                  <a:gd name="connsiteX382-33325" fmla="*/ 440858 w 6006665"/>
                  <a:gd name="connsiteY382-33326" fmla="*/ 2542888 h 2845126"/>
                  <a:gd name="connsiteX383-33327" fmla="*/ 440858 w 6006665"/>
                  <a:gd name="connsiteY383-33328" fmla="*/ 2539832 h 2845126"/>
                  <a:gd name="connsiteX384-33329" fmla="*/ 416406 w 6006665"/>
                  <a:gd name="connsiteY384-33330" fmla="*/ 2542888 h 2845126"/>
                  <a:gd name="connsiteX385-33331" fmla="*/ 416406 w 6006665"/>
                  <a:gd name="connsiteY385-33332" fmla="*/ 2541400 h 2845126"/>
                  <a:gd name="connsiteX386-33333" fmla="*/ 404499 w 6006665"/>
                  <a:gd name="connsiteY386-33334" fmla="*/ 2542888 h 2845126"/>
                  <a:gd name="connsiteX387-33335" fmla="*/ 404499 w 6006665"/>
                  <a:gd name="connsiteY387-33336" fmla="*/ 2522436 h 2845126"/>
                  <a:gd name="connsiteX388-33337" fmla="*/ 424951 w 6006665"/>
                  <a:gd name="connsiteY388-33338" fmla="*/ 2506529 h 2845126"/>
                  <a:gd name="connsiteX389-33339" fmla="*/ 463583 w 6006665"/>
                  <a:gd name="connsiteY389-33340" fmla="*/ 2499712 h 2845126"/>
                  <a:gd name="connsiteX390-33341" fmla="*/ 468128 w 6006665"/>
                  <a:gd name="connsiteY390-33342" fmla="*/ 2483804 h 2845126"/>
                  <a:gd name="connsiteX391-33343" fmla="*/ 456765 w 6006665"/>
                  <a:gd name="connsiteY391-33344" fmla="*/ 2451990 h 2845126"/>
                  <a:gd name="connsiteX392-33345" fmla="*/ 474945 w 6006665"/>
                  <a:gd name="connsiteY392-33346" fmla="*/ 2424720 h 2845126"/>
                  <a:gd name="connsiteX393-33347" fmla="*/ 474945 w 6006665"/>
                  <a:gd name="connsiteY393-33348" fmla="*/ 2404268 h 2845126"/>
                  <a:gd name="connsiteX394-33349" fmla="*/ 420406 w 6006665"/>
                  <a:gd name="connsiteY394-33350" fmla="*/ 2386088 h 2845126"/>
                  <a:gd name="connsiteX395-33351" fmla="*/ 409588 w 6006665"/>
                  <a:gd name="connsiteY395-33352" fmla="*/ 2386088 h 2845126"/>
                  <a:gd name="connsiteX396-33353" fmla="*/ 397681 w 6006665"/>
                  <a:gd name="connsiteY396-33354" fmla="*/ 2386088 h 2845126"/>
                  <a:gd name="connsiteX397-33355" fmla="*/ 379485 w 6006665"/>
                  <a:gd name="connsiteY397-33356" fmla="*/ 2363849 h 2845126"/>
                  <a:gd name="connsiteX398-33357" fmla="*/ 357322 w 6006665"/>
                  <a:gd name="connsiteY398-33358" fmla="*/ 2370181 h 2845126"/>
                  <a:gd name="connsiteX399-33359" fmla="*/ 352842 w 6006665"/>
                  <a:gd name="connsiteY399-33360" fmla="*/ 2368059 h 2845126"/>
                  <a:gd name="connsiteX400-33361" fmla="*/ 345415 w 6006665"/>
                  <a:gd name="connsiteY400-33362" fmla="*/ 2370181 h 2845126"/>
                  <a:gd name="connsiteX401-33363" fmla="*/ 302238 w 6006665"/>
                  <a:gd name="connsiteY401-33364" fmla="*/ 2349729 h 2845126"/>
                  <a:gd name="connsiteX402-33365" fmla="*/ 302238 w 6006665"/>
                  <a:gd name="connsiteY402-33366" fmla="*/ 2338367 h 2845126"/>
                  <a:gd name="connsiteX403-33367" fmla="*/ 286331 w 6006665"/>
                  <a:gd name="connsiteY403-33368" fmla="*/ 2311097 h 2845126"/>
                  <a:gd name="connsiteX404-33369" fmla="*/ 270968 w 6006665"/>
                  <a:gd name="connsiteY404-33370" fmla="*/ 2311097 h 2845126"/>
                  <a:gd name="connsiteX405-33371" fmla="*/ 259061 w 6006665"/>
                  <a:gd name="connsiteY405-33372" fmla="*/ 2311097 h 2845126"/>
                  <a:gd name="connsiteX406-33373" fmla="*/ 254516 w 6006665"/>
                  <a:gd name="connsiteY406-33374" fmla="*/ 2295190 h 2845126"/>
                  <a:gd name="connsiteX407-33375" fmla="*/ 263606 w 6006665"/>
                  <a:gd name="connsiteY407-33376" fmla="*/ 2279283 h 2845126"/>
                  <a:gd name="connsiteX408-33377" fmla="*/ 243991 w 6006665"/>
                  <a:gd name="connsiteY408-33378" fmla="*/ 2248770 h 2845126"/>
                  <a:gd name="connsiteX409-33379" fmla="*/ 216429 w 6006665"/>
                  <a:gd name="connsiteY409-33380" fmla="*/ 2252013 h 2845126"/>
                  <a:gd name="connsiteX410-33381" fmla="*/ 212956 w 6006665"/>
                  <a:gd name="connsiteY410-33382" fmla="*/ 2251021 h 2845126"/>
                  <a:gd name="connsiteX411-33383" fmla="*/ 204522 w 6006665"/>
                  <a:gd name="connsiteY411-33384" fmla="*/ 2252013 h 2845126"/>
                  <a:gd name="connsiteX412-33385" fmla="*/ 199623 w 6006665"/>
                  <a:gd name="connsiteY412-33386" fmla="*/ 2250613 h 2845126"/>
                  <a:gd name="connsiteX413-33387" fmla="*/ 195977 w 6006665"/>
                  <a:gd name="connsiteY413-33388" fmla="*/ 2263375 h 2845126"/>
                  <a:gd name="connsiteX414-33389" fmla="*/ 184968 w 6006665"/>
                  <a:gd name="connsiteY414-33390" fmla="*/ 2260230 h 2845126"/>
                  <a:gd name="connsiteX415-33391" fmla="*/ 184070 w 6006665"/>
                  <a:gd name="connsiteY415-33392" fmla="*/ 2263375 h 2845126"/>
                  <a:gd name="connsiteX416-33393" fmla="*/ 168163 w 6006665"/>
                  <a:gd name="connsiteY416-33394" fmla="*/ 2258840 h 2845126"/>
                  <a:gd name="connsiteX417-33395" fmla="*/ 156800 w 6006665"/>
                  <a:gd name="connsiteY417-33396" fmla="*/ 2220198 h 2845126"/>
                  <a:gd name="connsiteX418-33397" fmla="*/ 152255 w 6006665"/>
                  <a:gd name="connsiteY418-33398" fmla="*/ 2204291 h 2845126"/>
                  <a:gd name="connsiteX419-33399" fmla="*/ 156800 w 6006665"/>
                  <a:gd name="connsiteY419-33400" fmla="*/ 2199746 h 2845126"/>
                  <a:gd name="connsiteX420-33401" fmla="*/ 168707 w 6006665"/>
                  <a:gd name="connsiteY420-33402" fmla="*/ 2199746 h 2845126"/>
                  <a:gd name="connsiteX421-33403" fmla="*/ 188615 w 6006665"/>
                  <a:gd name="connsiteY421-33404" fmla="*/ 2199746 h 2845126"/>
                  <a:gd name="connsiteX422-33405" fmla="*/ 199977 w 6006665"/>
                  <a:gd name="connsiteY422-33406" fmla="*/ 2188384 h 2845126"/>
                  <a:gd name="connsiteX423-33407" fmla="*/ 188615 w 6006665"/>
                  <a:gd name="connsiteY423-33408" fmla="*/ 2165659 h 2845126"/>
                  <a:gd name="connsiteX424-33409" fmla="*/ 168163 w 6006665"/>
                  <a:gd name="connsiteY424-33410" fmla="*/ 2156570 h 2845126"/>
                  <a:gd name="connsiteX425-33411" fmla="*/ 168163 w 6006665"/>
                  <a:gd name="connsiteY425-33412" fmla="*/ 2149752 h 2845126"/>
                  <a:gd name="connsiteX426-33413" fmla="*/ 152255 w 6006665"/>
                  <a:gd name="connsiteY426-33414" fmla="*/ 2133845 h 2845126"/>
                  <a:gd name="connsiteX427-33415" fmla="*/ 129531 w 6006665"/>
                  <a:gd name="connsiteY427-33416" fmla="*/ 2097485 h 2845126"/>
                  <a:gd name="connsiteX428-33417" fmla="*/ 140893 w 6006665"/>
                  <a:gd name="connsiteY428-33418" fmla="*/ 2074761 h 2845126"/>
                  <a:gd name="connsiteX429-33419" fmla="*/ 136348 w 6006665"/>
                  <a:gd name="connsiteY429-33420" fmla="*/ 2047491 h 2845126"/>
                  <a:gd name="connsiteX430-33421" fmla="*/ 103789 w 6006665"/>
                  <a:gd name="connsiteY430-33422" fmla="*/ 2034084 h 2845126"/>
                  <a:gd name="connsiteX431-33423" fmla="*/ 93716 w 6006665"/>
                  <a:gd name="connsiteY431-33424" fmla="*/ 2038401 h 2845126"/>
                  <a:gd name="connsiteX432-33425" fmla="*/ 91868 w 6006665"/>
                  <a:gd name="connsiteY432-33426" fmla="*/ 2034090 h 2845126"/>
                  <a:gd name="connsiteX433-33427" fmla="*/ 81809 w 6006665"/>
                  <a:gd name="connsiteY433-33428" fmla="*/ 2038401 h 2845126"/>
                  <a:gd name="connsiteX434-33429" fmla="*/ 74992 w 6006665"/>
                  <a:gd name="connsiteY434-33430" fmla="*/ 2022494 h 2845126"/>
                  <a:gd name="connsiteX435-33431" fmla="*/ 34087 w 6006665"/>
                  <a:gd name="connsiteY435-33432" fmla="*/ 2011132 h 2845126"/>
                  <a:gd name="connsiteX436-33433" fmla="*/ 22725 w 6006665"/>
                  <a:gd name="connsiteY436-33434" fmla="*/ 1967955 h 2845126"/>
                  <a:gd name="connsiteX437-33435" fmla="*/ 22725 w 6006665"/>
                  <a:gd name="connsiteY437-33436" fmla="*/ 1936140 h 2845126"/>
                  <a:gd name="connsiteX438-33437" fmla="*/ 0 w 6006665"/>
                  <a:gd name="connsiteY438-33438" fmla="*/ 1920233 h 2845126"/>
                  <a:gd name="connsiteX439-33439" fmla="*/ 15907 w 6006665"/>
                  <a:gd name="connsiteY439-33440" fmla="*/ 1897509 h 2845126"/>
                  <a:gd name="connsiteX440-33441" fmla="*/ 6818 w 6006665"/>
                  <a:gd name="connsiteY440-33442" fmla="*/ 1833880 h 2845126"/>
                  <a:gd name="connsiteX441-33443" fmla="*/ 34087 w 6006665"/>
                  <a:gd name="connsiteY441-33444" fmla="*/ 1790703 h 2845126"/>
                  <a:gd name="connsiteX442-33445" fmla="*/ 27270 w 6006665"/>
                  <a:gd name="connsiteY442-33446" fmla="*/ 1779341 h 2845126"/>
                  <a:gd name="connsiteX443-33447" fmla="*/ 70447 w 6006665"/>
                  <a:gd name="connsiteY443-33448" fmla="*/ 1740709 h 2845126"/>
                  <a:gd name="connsiteX444-33449" fmla="*/ 27270 w 6006665"/>
                  <a:gd name="connsiteY444-33450" fmla="*/ 1704349 h 2845126"/>
                  <a:gd name="connsiteX445-33451" fmla="*/ 109078 w 6006665"/>
                  <a:gd name="connsiteY445-33452" fmla="*/ 1606633 h 2845126"/>
                  <a:gd name="connsiteX446-33453" fmla="*/ 145438 w 6006665"/>
                  <a:gd name="connsiteY446-33454" fmla="*/ 1563456 h 2845126"/>
                  <a:gd name="connsiteX447-33455" fmla="*/ 156800 w 6006665"/>
                  <a:gd name="connsiteY447-33456" fmla="*/ 1520280 h 2845126"/>
                  <a:gd name="connsiteX448-33457" fmla="*/ 102261 w 6006665"/>
                  <a:gd name="connsiteY448-33458" fmla="*/ 1468013 h 2845126"/>
                  <a:gd name="connsiteX449-33459" fmla="*/ 118168 w 6006665"/>
                  <a:gd name="connsiteY449-33460" fmla="*/ 1413474 h 2845126"/>
                  <a:gd name="connsiteX450-33461" fmla="*/ 86354 w 6006665"/>
                  <a:gd name="connsiteY450-33462" fmla="*/ 1349845 h 2845126"/>
                  <a:gd name="connsiteX451-33463" fmla="*/ 109078 w 6006665"/>
                  <a:gd name="connsiteY451-33464" fmla="*/ 1274853 h 2845126"/>
                  <a:gd name="connsiteX452-33465" fmla="*/ 70447 w 6006665"/>
                  <a:gd name="connsiteY452-33466" fmla="*/ 1172592 h 2845126"/>
                  <a:gd name="connsiteX453-33467" fmla="*/ 102261 w 6006665"/>
                  <a:gd name="connsiteY453-33468" fmla="*/ 1102146 h 2845126"/>
                  <a:gd name="connsiteX454-33469" fmla="*/ 43177 w 6006665"/>
                  <a:gd name="connsiteY454-33470" fmla="*/ 1036245 h 2845126"/>
                  <a:gd name="connsiteX455-33471" fmla="*/ 49994 w 6006665"/>
                  <a:gd name="connsiteY455-33472" fmla="*/ 961253 h 2845126"/>
                  <a:gd name="connsiteX456-33473" fmla="*/ 81809 w 6006665"/>
                  <a:gd name="connsiteY456-33474" fmla="*/ 956708 h 2845126"/>
                  <a:gd name="connsiteX457-33475" fmla="*/ 145438 w 6006665"/>
                  <a:gd name="connsiteY457-33476" fmla="*/ 913532 h 2845126"/>
                  <a:gd name="connsiteX458-33477" fmla="*/ 184070 w 6006665"/>
                  <a:gd name="connsiteY458-33478" fmla="*/ 874900 h 2845126"/>
                  <a:gd name="connsiteX459-33479" fmla="*/ 189699 w 6006665"/>
                  <a:gd name="connsiteY459-33480" fmla="*/ 881178 h 2845126"/>
                  <a:gd name="connsiteX460-33481" fmla="*/ 195977 w 6006665"/>
                  <a:gd name="connsiteY460-33482" fmla="*/ 874900 h 2845126"/>
                  <a:gd name="connsiteX461-33483" fmla="*/ 255061 w 6006665"/>
                  <a:gd name="connsiteY461-33484" fmla="*/ 940801 h 2845126"/>
                  <a:gd name="connsiteX462-33485" fmla="*/ 350504 w 6006665"/>
                  <a:gd name="connsiteY462-33486" fmla="*/ 961253 h 2845126"/>
                  <a:gd name="connsiteX463-33487" fmla="*/ 491397 w 6006665"/>
                  <a:gd name="connsiteY463-33488" fmla="*/ 1074877 h 2845126"/>
                  <a:gd name="connsiteX464-33489" fmla="*/ 523211 w 6006665"/>
                  <a:gd name="connsiteY464-33490" fmla="*/ 1122598 h 2845126"/>
                  <a:gd name="connsiteX465-33491" fmla="*/ 523211 w 6006665"/>
                  <a:gd name="connsiteY465-33492" fmla="*/ 1181682 h 2845126"/>
                  <a:gd name="connsiteX466-33493" fmla="*/ 486852 w 6006665"/>
                  <a:gd name="connsiteY466-33494" fmla="*/ 1236221 h 2845126"/>
                  <a:gd name="connsiteX467-33495" fmla="*/ 420951 w 6006665"/>
                  <a:gd name="connsiteY467-33496" fmla="*/ 1256674 h 2845126"/>
                  <a:gd name="connsiteX468-33497" fmla="*/ 415909 w 6006665"/>
                  <a:gd name="connsiteY468-33498" fmla="*/ 1254543 h 2845126"/>
                  <a:gd name="connsiteX469-33499" fmla="*/ 409044 w 6006665"/>
                  <a:gd name="connsiteY469-33500" fmla="*/ 1256674 h 2845126"/>
                  <a:gd name="connsiteX470-33501" fmla="*/ 252950 w 6006665"/>
                  <a:gd name="connsiteY470-33502" fmla="*/ 1190718 h 2845126"/>
                  <a:gd name="connsiteX471-33503" fmla="*/ 232336 w 6006665"/>
                  <a:gd name="connsiteY471-33504" fmla="*/ 1197590 h 2845126"/>
                  <a:gd name="connsiteX472-33505" fmla="*/ 291420 w 6006665"/>
                  <a:gd name="connsiteY472-33506" fmla="*/ 1268036 h 2845126"/>
                  <a:gd name="connsiteX473-33507" fmla="*/ 291420 w 6006665"/>
                  <a:gd name="connsiteY473-33508" fmla="*/ 1306668 h 2845126"/>
                  <a:gd name="connsiteX474-33509" fmla="*/ 298238 w 6006665"/>
                  <a:gd name="connsiteY474-33510" fmla="*/ 1393022 h 2845126"/>
                  <a:gd name="connsiteX475-33511" fmla="*/ 345959 w 6006665"/>
                  <a:gd name="connsiteY475-33512" fmla="*/ 1424836 h 2845126"/>
                  <a:gd name="connsiteX476-33513" fmla="*/ 362087 w 6006665"/>
                  <a:gd name="connsiteY476-33514" fmla="*/ 1434244 h 2845126"/>
                  <a:gd name="connsiteX477-33515" fmla="*/ 365867 w 6006665"/>
                  <a:gd name="connsiteY477-33516" fmla="*/ 1402111 h 2845126"/>
                  <a:gd name="connsiteX478-33517" fmla="*/ 345415 w 6006665"/>
                  <a:gd name="connsiteY478-33518" fmla="*/ 1365752 h 2845126"/>
                  <a:gd name="connsiteX479-33519" fmla="*/ 365867 w 6006665"/>
                  <a:gd name="connsiteY479-33520" fmla="*/ 1333937 h 2845126"/>
                  <a:gd name="connsiteX480-33521" fmla="*/ 374560 w 6006665"/>
                  <a:gd name="connsiteY480-33522" fmla="*/ 1338936 h 2845126"/>
                  <a:gd name="connsiteX481-33523" fmla="*/ 377774 w 6006665"/>
                  <a:gd name="connsiteY481-33524" fmla="*/ 1333937 h 2845126"/>
                  <a:gd name="connsiteX482-33525" fmla="*/ 461933 w 6006665"/>
                  <a:gd name="connsiteY482-33526" fmla="*/ 1382329 h 2845126"/>
                  <a:gd name="connsiteX483-33527" fmla="*/ 484035 w 6006665"/>
                  <a:gd name="connsiteY483-33528" fmla="*/ 1365752 h 2845126"/>
                  <a:gd name="connsiteX484-33529" fmla="*/ 463583 w 6006665"/>
                  <a:gd name="connsiteY484-33530" fmla="*/ 1299850 h 2845126"/>
                  <a:gd name="connsiteX485-33531" fmla="*/ 549936 w 6006665"/>
                  <a:gd name="connsiteY485-33532" fmla="*/ 1213497 h 2845126"/>
                  <a:gd name="connsiteX486-33533" fmla="*/ 559742 w 6006665"/>
                  <a:gd name="connsiteY486-33534" fmla="*/ 1215598 h 2845126"/>
                  <a:gd name="connsiteX487-33535" fmla="*/ 561843 w 6006665"/>
                  <a:gd name="connsiteY487-33536" fmla="*/ 1213497 h 2845126"/>
                  <a:gd name="connsiteX488-33537" fmla="*/ 593658 w 6006665"/>
                  <a:gd name="connsiteY488-33538" fmla="*/ 1220314 h 2845126"/>
                  <a:gd name="connsiteX489-33539" fmla="*/ 620945 w 6006665"/>
                  <a:gd name="connsiteY489-33540" fmla="*/ 1244191 h 2845126"/>
                  <a:gd name="connsiteX490-33541" fmla="*/ 640835 w 6006665"/>
                  <a:gd name="connsiteY490-33542" fmla="*/ 1188500 h 2845126"/>
                  <a:gd name="connsiteX491-33543" fmla="*/ 609020 w 6006665"/>
                  <a:gd name="connsiteY491-33544" fmla="*/ 1133961 h 2845126"/>
                  <a:gd name="connsiteX492-33545" fmla="*/ 624928 w 6006665"/>
                  <a:gd name="connsiteY492-33546" fmla="*/ 1074877 h 2845126"/>
                  <a:gd name="connsiteX493-33547" fmla="*/ 597658 w 6006665"/>
                  <a:gd name="connsiteY493-33548" fmla="*/ 1015792 h 2845126"/>
                  <a:gd name="connsiteX494-33549" fmla="*/ 611562 w 6006665"/>
                  <a:gd name="connsiteY494-33550" fmla="*/ 1020118 h 2845126"/>
                  <a:gd name="connsiteX495-33551" fmla="*/ 609565 w 6006665"/>
                  <a:gd name="connsiteY495-33552" fmla="*/ 1015792 h 2845126"/>
                  <a:gd name="connsiteX496-33553" fmla="*/ 711826 w 6006665"/>
                  <a:gd name="connsiteY496-33554" fmla="*/ 1047607 h 2845126"/>
                  <a:gd name="connsiteX497-33555" fmla="*/ 732278 w 6006665"/>
                  <a:gd name="connsiteY497-33556" fmla="*/ 1102146 h 2845126"/>
                  <a:gd name="connsiteX498-33557" fmla="*/ 684556 w 6006665"/>
                  <a:gd name="connsiteY498-33558" fmla="*/ 1113508 h 2845126"/>
                  <a:gd name="connsiteX499-33559" fmla="*/ 684556 w 6006665"/>
                  <a:gd name="connsiteY499-33560" fmla="*/ 1165775 h 2845126"/>
                  <a:gd name="connsiteX500-33561" fmla="*/ 713309 w 6006665"/>
                  <a:gd name="connsiteY500-33562" fmla="*/ 1194528 h 2845126"/>
                  <a:gd name="connsiteX501-33563" fmla="*/ 763548 w 6006665"/>
                  <a:gd name="connsiteY501-33564" fmla="*/ 1177137 h 2845126"/>
                  <a:gd name="connsiteX502-33565" fmla="*/ 770365 w 6006665"/>
                  <a:gd name="connsiteY502-33566" fmla="*/ 1118053 h 2845126"/>
                  <a:gd name="connsiteX503-33567" fmla="*/ 845357 w 6006665"/>
                  <a:gd name="connsiteY503-33568" fmla="*/ 1070332 h 2845126"/>
                  <a:gd name="connsiteX504-33569" fmla="*/ 972614 w 6006665"/>
                  <a:gd name="connsiteY504-33570" fmla="*/ 983978 h 2845126"/>
                  <a:gd name="connsiteX505-33571" fmla="*/ 982566 w 6006665"/>
                  <a:gd name="connsiteY505-33572" fmla="*/ 985305 h 2845126"/>
                  <a:gd name="connsiteX506-33573" fmla="*/ 984521 w 6006665"/>
                  <a:gd name="connsiteY506-33574" fmla="*/ 983978 h 2845126"/>
                  <a:gd name="connsiteX507-33575" fmla="*/ 1018608 w 6006665"/>
                  <a:gd name="connsiteY507-33576" fmla="*/ 988523 h 2845126"/>
                  <a:gd name="connsiteX508-33577" fmla="*/ 979977 w 6006665"/>
                  <a:gd name="connsiteY508-33578" fmla="*/ 1052152 h 2845126"/>
                  <a:gd name="connsiteX509-33579" fmla="*/ 1012666 w 6006665"/>
                  <a:gd name="connsiteY509-33580" fmla="*/ 1057313 h 2845126"/>
                  <a:gd name="connsiteX510-33581" fmla="*/ 1038516 w 6006665"/>
                  <a:gd name="connsiteY510-33582" fmla="*/ 1027155 h 2845126"/>
                  <a:gd name="connsiteX511-33583" fmla="*/ 1050423 w 6006665"/>
                  <a:gd name="connsiteY511-33584" fmla="*/ 1027155 h 2845126"/>
                  <a:gd name="connsiteX512-33585" fmla="*/ 1108962 w 6006665"/>
                  <a:gd name="connsiteY512-33586" fmla="*/ 1027155 h 2845126"/>
                  <a:gd name="connsiteX513-33587" fmla="*/ 1161229 w 6006665"/>
                  <a:gd name="connsiteY513-33588" fmla="*/ 983978 h 2845126"/>
                  <a:gd name="connsiteX514-33589" fmla="*/ 1165711 w 6006665"/>
                  <a:gd name="connsiteY514-33590" fmla="*/ 990112 h 2845126"/>
                  <a:gd name="connsiteX515-33591" fmla="*/ 1173136 w 6006665"/>
                  <a:gd name="connsiteY515-33592" fmla="*/ 983978 h 2845126"/>
                  <a:gd name="connsiteX516-33593" fmla="*/ 1210035 w 6006665"/>
                  <a:gd name="connsiteY516-33594" fmla="*/ 1034471 h 2845126"/>
                  <a:gd name="connsiteX517-33595" fmla="*/ 1247583 w 6006665"/>
                  <a:gd name="connsiteY517-33596" fmla="*/ 977161 h 2845126"/>
                  <a:gd name="connsiteX518-33597" fmla="*/ 1211223 w 6006665"/>
                  <a:gd name="connsiteY518-33598" fmla="*/ 918077 h 2845126"/>
                  <a:gd name="connsiteX519-33599" fmla="*/ 1227130 w 6006665"/>
                  <a:gd name="connsiteY519-33600" fmla="*/ 881717 h 2845126"/>
                  <a:gd name="connsiteX520-33601" fmla="*/ 1237665 w 6006665"/>
                  <a:gd name="connsiteY520-33602" fmla="*/ 884855 h 2845126"/>
                  <a:gd name="connsiteX521-33603" fmla="*/ 1239037 w 6006665"/>
                  <a:gd name="connsiteY521-33604" fmla="*/ 881717 h 2845126"/>
                  <a:gd name="connsiteX522-33605" fmla="*/ 1345843 w 6006665"/>
                  <a:gd name="connsiteY522-33606" fmla="*/ 913532 h 2845126"/>
                  <a:gd name="connsiteX523-33607" fmla="*/ 1400382 w 6006665"/>
                  <a:gd name="connsiteY523-33608" fmla="*/ 945346 h 2845126"/>
                  <a:gd name="connsiteX524-33609" fmla="*/ 1519756 w 6006665"/>
                  <a:gd name="connsiteY524-33610" fmla="*/ 1051930 h 2845126"/>
                  <a:gd name="connsiteX525-33611" fmla="*/ 1543003 w 6006665"/>
                  <a:gd name="connsiteY525-33612" fmla="*/ 1011248 h 2845126"/>
                  <a:gd name="connsiteX526-33613" fmla="*/ 1506643 w 6006665"/>
                  <a:gd name="connsiteY526-33614" fmla="*/ 956708 h 2845126"/>
                  <a:gd name="connsiteX527-33615" fmla="*/ 1506643 w 6006665"/>
                  <a:gd name="connsiteY527-33616" fmla="*/ 933984 h 2845126"/>
                  <a:gd name="connsiteX528-33617" fmla="*/ 1463467 w 6006665"/>
                  <a:gd name="connsiteY528-33618" fmla="*/ 924894 h 2845126"/>
                  <a:gd name="connsiteX529-33619" fmla="*/ 1472556 w 6006665"/>
                  <a:gd name="connsiteY529-33620" fmla="*/ 874900 h 2845126"/>
                  <a:gd name="connsiteX530-33621" fmla="*/ 1452104 w 6006665"/>
                  <a:gd name="connsiteY530-33622" fmla="*/ 788546 h 2845126"/>
                  <a:gd name="connsiteX531-33623" fmla="*/ 1452104 w 6006665"/>
                  <a:gd name="connsiteY531-33624" fmla="*/ 752187 h 2845126"/>
                  <a:gd name="connsiteX532-33625" fmla="*/ 1522551 w 6006665"/>
                  <a:gd name="connsiteY532-33626" fmla="*/ 649926 h 2845126"/>
                  <a:gd name="connsiteX533-33627" fmla="*/ 1543003 w 6006665"/>
                  <a:gd name="connsiteY533-33628" fmla="*/ 536303 h 2845126"/>
                  <a:gd name="connsiteX534-33629" fmla="*/ 1570272 w 6006665"/>
                  <a:gd name="connsiteY534-33630" fmla="*/ 515850 h 2845126"/>
                  <a:gd name="connsiteX535-33631" fmla="*/ 1578688 w 6006665"/>
                  <a:gd name="connsiteY535-33632" fmla="*/ 518469 h 2845126"/>
                  <a:gd name="connsiteX536-33633" fmla="*/ 1582179 w 6006665"/>
                  <a:gd name="connsiteY536-33634" fmla="*/ 515850 h 2845126"/>
                  <a:gd name="connsiteX537-33635" fmla="*/ 1684440 w 6006665"/>
                  <a:gd name="connsiteY537-33636" fmla="*/ 547665 h 2845126"/>
                  <a:gd name="connsiteX538-33637" fmla="*/ 1688985 w 6006665"/>
                  <a:gd name="connsiteY538-33638" fmla="*/ 618111 h 2845126"/>
                  <a:gd name="connsiteX539-33639" fmla="*/ 1652625 w 6006665"/>
                  <a:gd name="connsiteY539-33640" fmla="*/ 709010 h 2845126"/>
                  <a:gd name="connsiteX540-33641" fmla="*/ 1679895 w 6006665"/>
                  <a:gd name="connsiteY540-33642" fmla="*/ 747642 h 2845126"/>
                  <a:gd name="connsiteX541-33643" fmla="*/ 1688985 w 6006665"/>
                  <a:gd name="connsiteY541-33644" fmla="*/ 822633 h 2845126"/>
                  <a:gd name="connsiteX542-33645" fmla="*/ 1679895 w 6006665"/>
                  <a:gd name="connsiteY542-33646" fmla="*/ 968071 h 2845126"/>
                  <a:gd name="connsiteX543-33647" fmla="*/ 1723072 w 6006665"/>
                  <a:gd name="connsiteY543-33648" fmla="*/ 1031700 h 2845126"/>
                  <a:gd name="connsiteX544-33649" fmla="*/ 1704892 w 6006665"/>
                  <a:gd name="connsiteY544-33650" fmla="*/ 1095329 h 2845126"/>
                  <a:gd name="connsiteX545-33651" fmla="*/ 1636718 w 6006665"/>
                  <a:gd name="connsiteY545-33652" fmla="*/ 1231677 h 2845126"/>
                  <a:gd name="connsiteX546-33653" fmla="*/ 1662494 w 6006665"/>
                  <a:gd name="connsiteY546-33654" fmla="*/ 1238121 h 2845126"/>
                  <a:gd name="connsiteX547-33655" fmla="*/ 1677078 w 6006665"/>
                  <a:gd name="connsiteY547-33656" fmla="*/ 1208952 h 2845126"/>
                  <a:gd name="connsiteX548-33657" fmla="*/ 1720255 w 6006665"/>
                  <a:gd name="connsiteY548-33658" fmla="*/ 1188500 h 2845126"/>
                  <a:gd name="connsiteX549-33659" fmla="*/ 1731617 w 6006665"/>
                  <a:gd name="connsiteY549-33660" fmla="*/ 1138506 h 2845126"/>
                  <a:gd name="connsiteX550-33661" fmla="*/ 1758887 w 6006665"/>
                  <a:gd name="connsiteY550-33662" fmla="*/ 1095329 h 2845126"/>
                  <a:gd name="connsiteX551-33663" fmla="*/ 1736162 w 6006665"/>
                  <a:gd name="connsiteY551-33664" fmla="*/ 1036245 h 2845126"/>
                  <a:gd name="connsiteX552-33665" fmla="*/ 1758887 w 6006665"/>
                  <a:gd name="connsiteY552-33666" fmla="*/ 972616 h 2845126"/>
                  <a:gd name="connsiteX553-33667" fmla="*/ 1715710 w 6006665"/>
                  <a:gd name="connsiteY553-33668" fmla="*/ 961253 h 2845126"/>
                  <a:gd name="connsiteX554-33669" fmla="*/ 1704347 w 6006665"/>
                  <a:gd name="connsiteY554-33670" fmla="*/ 908987 h 2845126"/>
                  <a:gd name="connsiteX555-33671" fmla="*/ 1736162 w 6006665"/>
                  <a:gd name="connsiteY555-33672" fmla="*/ 799908 h 2845126"/>
                  <a:gd name="connsiteX556-33673" fmla="*/ 1688440 w 6006665"/>
                  <a:gd name="connsiteY556-33674" fmla="*/ 704465 h 2845126"/>
                  <a:gd name="connsiteX557-33675" fmla="*/ 1752069 w 6006665"/>
                  <a:gd name="connsiteY557-33676" fmla="*/ 627201 h 2845126"/>
                  <a:gd name="connsiteX558-33677" fmla="*/ 1747524 w 6006665"/>
                  <a:gd name="connsiteY558-33678" fmla="*/ 543120 h 2845126"/>
                  <a:gd name="connsiteX559-33679" fmla="*/ 1763431 w 6006665"/>
                  <a:gd name="connsiteY559-33680" fmla="*/ 536303 h 2845126"/>
                  <a:gd name="connsiteX560-33681" fmla="*/ 1764877 w 6006665"/>
                  <a:gd name="connsiteY560-33682" fmla="*/ 540786 h 2845126"/>
                  <a:gd name="connsiteX561-33683" fmla="*/ 1775339 w 6006665"/>
                  <a:gd name="connsiteY561-33684" fmla="*/ 536303 h 2845126"/>
                  <a:gd name="connsiteX562-33685" fmla="*/ 1798063 w 6006665"/>
                  <a:gd name="connsiteY562-33686" fmla="*/ 606749 h 2845126"/>
                  <a:gd name="connsiteX563-33687" fmla="*/ 1791454 w 6006665"/>
                  <a:gd name="connsiteY563-33688" fmla="*/ 653960 h 2845126"/>
                  <a:gd name="connsiteX564-33689" fmla="*/ 1854330 w 6006665"/>
                  <a:gd name="connsiteY564-33690" fmla="*/ 611294 h 2845126"/>
                  <a:gd name="connsiteX565-33691" fmla="*/ 1931594 w 6006665"/>
                  <a:gd name="connsiteY565-33692" fmla="*/ 602204 h 2845126"/>
                  <a:gd name="connsiteX566-33693" fmla="*/ 1932772 w 6006665"/>
                  <a:gd name="connsiteY566-33694" fmla="*/ 603466 h 2845126"/>
                  <a:gd name="connsiteX567-33695" fmla="*/ 1943501 w 6006665"/>
                  <a:gd name="connsiteY567-33696" fmla="*/ 602204 h 2845126"/>
                  <a:gd name="connsiteX568-33697" fmla="*/ 1988608 w 6006665"/>
                  <a:gd name="connsiteY568-33698" fmla="*/ 650533 h 2845126"/>
                  <a:gd name="connsiteX569-33699" fmla="*/ 1963408 w 6006665"/>
                  <a:gd name="connsiteY569-33700" fmla="*/ 574934 h 2845126"/>
                  <a:gd name="connsiteX570-33701" fmla="*/ 1963408 w 6006665"/>
                  <a:gd name="connsiteY570-33702" fmla="*/ 434042 h 2845126"/>
                  <a:gd name="connsiteX571-33703" fmla="*/ 2027037 w 6006665"/>
                  <a:gd name="connsiteY571-33704" fmla="*/ 413590 h 2845126"/>
                  <a:gd name="connsiteX572-33705" fmla="*/ 2037269 w 6006665"/>
                  <a:gd name="connsiteY572-33706" fmla="*/ 414128 h 2845126"/>
                  <a:gd name="connsiteX573-33707" fmla="*/ 2038944 w 6006665"/>
                  <a:gd name="connsiteY573-33708" fmla="*/ 413590 h 2845126"/>
                  <a:gd name="connsiteX574-33709" fmla="*/ 2115414 w 6006665"/>
                  <a:gd name="connsiteY574-33710" fmla="*/ 417614 h 2845126"/>
                  <a:gd name="connsiteX575-33711" fmla="*/ 2192927 w 6006665"/>
                  <a:gd name="connsiteY575-33712" fmla="*/ 397682 h 2845126"/>
                  <a:gd name="connsiteX576-33713" fmla="*/ 2167930 w 6006665"/>
                  <a:gd name="connsiteY576-33714" fmla="*/ 331781 h 2845126"/>
                  <a:gd name="connsiteX577-33715" fmla="*/ 2204289 w 6006665"/>
                  <a:gd name="connsiteY577-33716" fmla="*/ 240882 h 2845126"/>
                  <a:gd name="connsiteX578-33717" fmla="*/ 2247466 w 6006665"/>
                  <a:gd name="connsiteY578-33718" fmla="*/ 236337 h 2845126"/>
                  <a:gd name="connsiteX579-33719" fmla="*/ 2317913 w 6006665"/>
                  <a:gd name="connsiteY579-33720" fmla="*/ 161346 h 2845126"/>
                  <a:gd name="connsiteX580-33721" fmla="*/ 2420183 w 6006665"/>
                  <a:gd name="connsiteY580-33722" fmla="*/ 143166 h 2845126"/>
                  <a:gd name="connsiteX581-33723" fmla="*/ 2429263 w 6006665"/>
                  <a:gd name="connsiteY581-33724" fmla="*/ 102262 h 2845126"/>
                  <a:gd name="connsiteX582-33725" fmla="*/ 2526979 w 6006665"/>
                  <a:gd name="connsiteY582-33726" fmla="*/ 90900 h 2845126"/>
                  <a:gd name="connsiteX583-33727" fmla="*/ 2528058 w 6006665"/>
                  <a:gd name="connsiteY583-33728" fmla="*/ 92159 h 2845126"/>
                  <a:gd name="connsiteX584-33729" fmla="*/ 2538886 w 6006665"/>
                  <a:gd name="connsiteY584-33730" fmla="*/ 90900 h 2845126"/>
                  <a:gd name="connsiteX585-33731" fmla="*/ 2560820 w 6006665"/>
                  <a:gd name="connsiteY585-33732" fmla="*/ 116489 h 2845126"/>
                  <a:gd name="connsiteX586-33733" fmla="*/ 2640602 w 6006665"/>
                  <a:gd name="connsiteY586-33734" fmla="*/ 40905 h 2845126"/>
                  <a:gd name="connsiteX587-33735" fmla="*/ 2652509 w 6006665"/>
                  <a:gd name="connsiteY587-33736" fmla="*/ 40905 h 2845126"/>
                  <a:gd name="connsiteX588-33737" fmla="*/ 2704231 w 6006665"/>
                  <a:gd name="connsiteY588-33738" fmla="*/ 40905 h 2845126"/>
                  <a:gd name="connsiteX0-33739" fmla="*/ 1791129 w 6006665"/>
                  <a:gd name="connsiteY0-33740" fmla="*/ 656278 h 2845126"/>
                  <a:gd name="connsiteX1-33741" fmla="*/ 1782156 w 6006665"/>
                  <a:gd name="connsiteY1-33742" fmla="*/ 720372 h 2845126"/>
                  <a:gd name="connsiteX2-33743" fmla="*/ 1809554 w 6006665"/>
                  <a:gd name="connsiteY2-33744" fmla="*/ 734071 h 2845126"/>
                  <a:gd name="connsiteX3-33745" fmla="*/ 1791129 w 6006665"/>
                  <a:gd name="connsiteY3-33746" fmla="*/ 656278 h 2845126"/>
                  <a:gd name="connsiteX4-33747" fmla="*/ 2704231 w 6006665"/>
                  <a:gd name="connsiteY4-33748" fmla="*/ 40905 h 2845126"/>
                  <a:gd name="connsiteX5-33749" fmla="*/ 2957621 w 6006665"/>
                  <a:gd name="connsiteY5-33750" fmla="*/ 24662 h 2845126"/>
                  <a:gd name="connsiteX6-33751" fmla="*/ 2979199 w 6006665"/>
                  <a:gd name="connsiteY6-33752" fmla="*/ 1 h 2845126"/>
                  <a:gd name="connsiteX7-33753" fmla="*/ 3086005 w 6006665"/>
                  <a:gd name="connsiteY7-33754" fmla="*/ 1 h 2845126"/>
                  <a:gd name="connsiteX8-33755" fmla="*/ 3097912 w 6006665"/>
                  <a:gd name="connsiteY8-33756" fmla="*/ 1 h 2845126"/>
                  <a:gd name="connsiteX9-33757" fmla="*/ 3179721 w 6006665"/>
                  <a:gd name="connsiteY9-33758" fmla="*/ 74992 h 2845126"/>
                  <a:gd name="connsiteX10-33759" fmla="*/ 3211535 w 6006665"/>
                  <a:gd name="connsiteY10-33760" fmla="*/ 134076 h 2845126"/>
                  <a:gd name="connsiteX11-33761" fmla="*/ 3200173 w 6006665"/>
                  <a:gd name="connsiteY11-33762" fmla="*/ 209068 h 2845126"/>
                  <a:gd name="connsiteX12-33763" fmla="*/ 3161541 w 6006665"/>
                  <a:gd name="connsiteY12-33764" fmla="*/ 252245 h 2845126"/>
                  <a:gd name="connsiteX13-33765" fmla="*/ 3066097 w 6006665"/>
                  <a:gd name="connsiteY13-33766" fmla="*/ 327236 h 2845126"/>
                  <a:gd name="connsiteX14-33767" fmla="*/ 3034283 w 6006665"/>
                  <a:gd name="connsiteY14-33768" fmla="*/ 370413 h 2845126"/>
                  <a:gd name="connsiteX15-33769" fmla="*/ 3082005 w 6006665"/>
                  <a:gd name="connsiteY15-33770" fmla="*/ 386320 h 2845126"/>
                  <a:gd name="connsiteX16-33771" fmla="*/ 3129459 w 6006665"/>
                  <a:gd name="connsiteY16-33772" fmla="*/ 414001 h 2845126"/>
                  <a:gd name="connsiteX17-33773" fmla="*/ 3156451 w 6006665"/>
                  <a:gd name="connsiteY17-33774" fmla="*/ 390865 h 2845126"/>
                  <a:gd name="connsiteX18-33775" fmla="*/ 3158460 w 6006665"/>
                  <a:gd name="connsiteY18-33776" fmla="*/ 399349 h 2845126"/>
                  <a:gd name="connsiteX19-33777" fmla="*/ 3168359 w 6006665"/>
                  <a:gd name="connsiteY19-33778" fmla="*/ 390865 h 2845126"/>
                  <a:gd name="connsiteX20-33779" fmla="*/ 3184984 w 6006665"/>
                  <a:gd name="connsiteY20-33780" fmla="*/ 461058 h 2845126"/>
                  <a:gd name="connsiteX21-33781" fmla="*/ 3192811 w 6006665"/>
                  <a:gd name="connsiteY21-33782" fmla="*/ 445404 h 2845126"/>
                  <a:gd name="connsiteX22-33783" fmla="*/ 3251895 w 6006665"/>
                  <a:gd name="connsiteY22-33784" fmla="*/ 424952 h 2845126"/>
                  <a:gd name="connsiteX23-33785" fmla="*/ 3259833 w 6006665"/>
                  <a:gd name="connsiteY23-33786" fmla="*/ 426326 h 2845126"/>
                  <a:gd name="connsiteX24-33787" fmla="*/ 3263802 w 6006665"/>
                  <a:gd name="connsiteY24-33788" fmla="*/ 424952 h 2845126"/>
                  <a:gd name="connsiteX25-33789" fmla="*/ 3381970 w 6006665"/>
                  <a:gd name="connsiteY25-33790" fmla="*/ 445404 h 2845126"/>
                  <a:gd name="connsiteX26-33791" fmla="*/ 3388787 w 6006665"/>
                  <a:gd name="connsiteY26-33792" fmla="*/ 504488 h 2845126"/>
                  <a:gd name="connsiteX27-33793" fmla="*/ 3531529 w 6006665"/>
                  <a:gd name="connsiteY27-33794" fmla="*/ 525479 h 2845126"/>
                  <a:gd name="connsiteX28-33795" fmla="*/ 3538225 w 6006665"/>
                  <a:gd name="connsiteY28-33796" fmla="*/ 429497 h 2845126"/>
                  <a:gd name="connsiteX29-33797" fmla="*/ 3549910 w 6006665"/>
                  <a:gd name="connsiteY29-33798" fmla="*/ 432684 h 2845126"/>
                  <a:gd name="connsiteX30-33799" fmla="*/ 3550132 w 6006665"/>
                  <a:gd name="connsiteY30-33800" fmla="*/ 429497 h 2845126"/>
                  <a:gd name="connsiteX31-33801" fmla="*/ 3625123 w 6006665"/>
                  <a:gd name="connsiteY31-33802" fmla="*/ 449949 h 2845126"/>
                  <a:gd name="connsiteX32-33803" fmla="*/ 3672301 w 6006665"/>
                  <a:gd name="connsiteY32-33804" fmla="*/ 449949 h 2845126"/>
                  <a:gd name="connsiteX33-33805" fmla="*/ 3684207 w 6006665"/>
                  <a:gd name="connsiteY33-33806" fmla="*/ 449949 h 2845126"/>
                  <a:gd name="connsiteX34-33807" fmla="*/ 3743291 w 6006665"/>
                  <a:gd name="connsiteY34-33808" fmla="*/ 515850 h 2845126"/>
                  <a:gd name="connsiteX35-33809" fmla="*/ 3759199 w 6006665"/>
                  <a:gd name="connsiteY35-33810" fmla="*/ 595387 h 2845126"/>
                  <a:gd name="connsiteX36-33811" fmla="*/ 3738747 w 6006665"/>
                  <a:gd name="connsiteY36-33812" fmla="*/ 645381 h 2845126"/>
                  <a:gd name="connsiteX37-33813" fmla="*/ 3786469 w 6006665"/>
                  <a:gd name="connsiteY37-33814" fmla="*/ 736279 h 2845126"/>
                  <a:gd name="connsiteX38-33815" fmla="*/ 3835603 w 6006665"/>
                  <a:gd name="connsiteY38-33816" fmla="*/ 772185 h 2845126"/>
                  <a:gd name="connsiteX39-33817" fmla="*/ 3865460 w 6006665"/>
                  <a:gd name="connsiteY39-33818" fmla="*/ 661288 h 2845126"/>
                  <a:gd name="connsiteX40-33819" fmla="*/ 3875077 w 6006665"/>
                  <a:gd name="connsiteY40-33820" fmla="*/ 669795 h 2845126"/>
                  <a:gd name="connsiteX41-33821" fmla="*/ 3877367 w 6006665"/>
                  <a:gd name="connsiteY41-33822" fmla="*/ 661288 h 2845126"/>
                  <a:gd name="connsiteX42-33823" fmla="*/ 3932151 w 6006665"/>
                  <a:gd name="connsiteY42-33824" fmla="*/ 709751 h 2845126"/>
                  <a:gd name="connsiteX43-33825" fmla="*/ 3988173 w 6006665"/>
                  <a:gd name="connsiteY43-33826" fmla="*/ 681740 h 2845126"/>
                  <a:gd name="connsiteX44-33827" fmla="*/ 3993852 w 6006665"/>
                  <a:gd name="connsiteY44-33828" fmla="*/ 684855 h 2845126"/>
                  <a:gd name="connsiteX45-33829" fmla="*/ 4000080 w 6006665"/>
                  <a:gd name="connsiteY45-33830" fmla="*/ 681740 h 2845126"/>
                  <a:gd name="connsiteX46-33831" fmla="*/ 4062426 w 6006665"/>
                  <a:gd name="connsiteY46-33832" fmla="*/ 715930 h 2845126"/>
                  <a:gd name="connsiteX47-33833" fmla="*/ 4085889 w 6006665"/>
                  <a:gd name="connsiteY47-33834" fmla="*/ 688558 h 2845126"/>
                  <a:gd name="connsiteX48-33835" fmla="*/ 4095563 w 6006665"/>
                  <a:gd name="connsiteY48-33836" fmla="*/ 691162 h 2845126"/>
                  <a:gd name="connsiteX49-33837" fmla="*/ 4097796 w 6006665"/>
                  <a:gd name="connsiteY49-33838" fmla="*/ 688558 h 2845126"/>
                  <a:gd name="connsiteX50-33839" fmla="*/ 4144150 w 6006665"/>
                  <a:gd name="connsiteY50-33840" fmla="*/ 701038 h 2845126"/>
                  <a:gd name="connsiteX51-33841" fmla="*/ 4117703 w 6006665"/>
                  <a:gd name="connsiteY51-33842" fmla="*/ 590842 h 2845126"/>
                  <a:gd name="connsiteX52-33843" fmla="*/ 4165425 w 6006665"/>
                  <a:gd name="connsiteY52-33844" fmla="*/ 536303 h 2845126"/>
                  <a:gd name="connsiteX53-33845" fmla="*/ 4175231 w 6006665"/>
                  <a:gd name="connsiteY53-33846" fmla="*/ 538704 h 2845126"/>
                  <a:gd name="connsiteX54-33847" fmla="*/ 4177332 w 6006665"/>
                  <a:gd name="connsiteY54-33848" fmla="*/ 536303 h 2845126"/>
                  <a:gd name="connsiteX55-33849" fmla="*/ 4511384 w 6006665"/>
                  <a:gd name="connsiteY55-33850" fmla="*/ 618111 h 2845126"/>
                  <a:gd name="connsiteX56-33851" fmla="*/ 4543199 w 6006665"/>
                  <a:gd name="connsiteY56-33852" fmla="*/ 688558 h 2845126"/>
                  <a:gd name="connsiteX57-33853" fmla="*/ 4639242 w 6006665"/>
                  <a:gd name="connsiteY57-33854" fmla="*/ 771200 h 2845126"/>
                  <a:gd name="connsiteX58-33855" fmla="*/ 4774445 w 6006665"/>
                  <a:gd name="connsiteY58-33856" fmla="*/ 752187 h 2845126"/>
                  <a:gd name="connsiteX59-33857" fmla="*/ 4778496 w 6006665"/>
                  <a:gd name="connsiteY59-33858" fmla="*/ 753291 h 2845126"/>
                  <a:gd name="connsiteX60-33859" fmla="*/ 4786352 w 6006665"/>
                  <a:gd name="connsiteY60-33860" fmla="*/ 752187 h 2845126"/>
                  <a:gd name="connsiteX61-33861" fmla="*/ 4861343 w 6006665"/>
                  <a:gd name="connsiteY61-33862" fmla="*/ 772639 h 2845126"/>
                  <a:gd name="connsiteX62-33863" fmla="*/ 4893158 w 6006665"/>
                  <a:gd name="connsiteY62-33864" fmla="*/ 815816 h 2845126"/>
                  <a:gd name="connsiteX63-33865" fmla="*/ 4888613 w 6006665"/>
                  <a:gd name="connsiteY63-33866" fmla="*/ 897624 h 2845126"/>
                  <a:gd name="connsiteX64-33867" fmla="*/ 4927677 w 6006665"/>
                  <a:gd name="connsiteY64-33868" fmla="*/ 922296 h 2845126"/>
                  <a:gd name="connsiteX65-33869" fmla="*/ 4967605 w 6006665"/>
                  <a:gd name="connsiteY65-33870" fmla="*/ 908987 h 2845126"/>
                  <a:gd name="connsiteX66-33871" fmla="*/ 5038051 w 6006665"/>
                  <a:gd name="connsiteY66-33872" fmla="*/ 902169 h 2845126"/>
                  <a:gd name="connsiteX67-33873" fmla="*/ 5040730 w 6006665"/>
                  <a:gd name="connsiteY67-33874" fmla="*/ 903062 h 2845126"/>
                  <a:gd name="connsiteX68-33875" fmla="*/ 5049958 w 6006665"/>
                  <a:gd name="connsiteY68-33876" fmla="*/ 902169 h 2845126"/>
                  <a:gd name="connsiteX69-33877" fmla="*/ 5114249 w 6006665"/>
                  <a:gd name="connsiteY69-33878" fmla="*/ 923600 h 2845126"/>
                  <a:gd name="connsiteX70-33879" fmla="*/ 5176671 w 6006665"/>
                  <a:gd name="connsiteY70-33880" fmla="*/ 913532 h 2845126"/>
                  <a:gd name="connsiteX71-33881" fmla="*/ 5177801 w 6006665"/>
                  <a:gd name="connsiteY71-33882" fmla="*/ 915270 h 2845126"/>
                  <a:gd name="connsiteX72-33883" fmla="*/ 5188578 w 6006665"/>
                  <a:gd name="connsiteY72-33884" fmla="*/ 913532 h 2845126"/>
                  <a:gd name="connsiteX73-33885" fmla="*/ 5243719 w 6006665"/>
                  <a:gd name="connsiteY73-33886" fmla="*/ 998363 h 2845126"/>
                  <a:gd name="connsiteX74-33887" fmla="*/ 5283477 w 6006665"/>
                  <a:gd name="connsiteY74-33888" fmla="*/ 968071 h 2845126"/>
                  <a:gd name="connsiteX75-33889" fmla="*/ 5258480 w 6006665"/>
                  <a:gd name="connsiteY75-33890" fmla="*/ 902169 h 2845126"/>
                  <a:gd name="connsiteX76-33891" fmla="*/ 5267570 w 6006665"/>
                  <a:gd name="connsiteY76-33892" fmla="*/ 854448 h 2845126"/>
                  <a:gd name="connsiteX77-33893" fmla="*/ 5278896 w 6006665"/>
                  <a:gd name="connsiteY77-33894" fmla="*/ 857497 h 2845126"/>
                  <a:gd name="connsiteX78-33895" fmla="*/ 5279477 w 6006665"/>
                  <a:gd name="connsiteY78-33896" fmla="*/ 854448 h 2845126"/>
                  <a:gd name="connsiteX79-33897" fmla="*/ 5395510 w 6006665"/>
                  <a:gd name="connsiteY79-33898" fmla="*/ 885687 h 2845126"/>
                  <a:gd name="connsiteX80-33899" fmla="*/ 5463001 w 6006665"/>
                  <a:gd name="connsiteY80-33900" fmla="*/ 881717 h 2845126"/>
                  <a:gd name="connsiteX81-33901" fmla="*/ 5464386 w 6006665"/>
                  <a:gd name="connsiteY81-33902" fmla="*/ 882336 h 2845126"/>
                  <a:gd name="connsiteX82-33903" fmla="*/ 5474909 w 6006665"/>
                  <a:gd name="connsiteY82-33904" fmla="*/ 881717 h 2845126"/>
                  <a:gd name="connsiteX83-33905" fmla="*/ 5581715 w 6006665"/>
                  <a:gd name="connsiteY83-33906" fmla="*/ 929439 h 2845126"/>
                  <a:gd name="connsiteX84-33907" fmla="*/ 5633981 w 6006665"/>
                  <a:gd name="connsiteY84-33908" fmla="*/ 972616 h 2845126"/>
                  <a:gd name="connsiteX85-33909" fmla="*/ 5720335 w 6006665"/>
                  <a:gd name="connsiteY85-33910" fmla="*/ 1052152 h 2845126"/>
                  <a:gd name="connsiteX86-33911" fmla="*/ 5822595 w 6006665"/>
                  <a:gd name="connsiteY86-33912" fmla="*/ 1149868 h 2845126"/>
                  <a:gd name="connsiteX87-33913" fmla="*/ 5818051 w 6006665"/>
                  <a:gd name="connsiteY87-33914" fmla="*/ 1204407 h 2845126"/>
                  <a:gd name="connsiteX88-33915" fmla="*/ 5825679 w 6006665"/>
                  <a:gd name="connsiteY88-33916" fmla="*/ 1212035 h 2845126"/>
                  <a:gd name="connsiteX89-33917" fmla="*/ 5822051 w 6006665"/>
                  <a:gd name="connsiteY89-33918" fmla="*/ 1161230 h 2845126"/>
                  <a:gd name="connsiteX90-33919" fmla="*/ 5834092 w 6006665"/>
                  <a:gd name="connsiteY90-33920" fmla="*/ 1163103 h 2845126"/>
                  <a:gd name="connsiteX91-33921" fmla="*/ 5833958 w 6006665"/>
                  <a:gd name="connsiteY91-33922" fmla="*/ 1161230 h 2845126"/>
                  <a:gd name="connsiteX92-33923" fmla="*/ 5936219 w 6006665"/>
                  <a:gd name="connsiteY92-33924" fmla="*/ 1177137 h 2845126"/>
                  <a:gd name="connsiteX93-33925" fmla="*/ 6006665 w 6006665"/>
                  <a:gd name="connsiteY93-33926" fmla="*/ 1256674 h 2845126"/>
                  <a:gd name="connsiteX94-33927" fmla="*/ 5968033 w 6006665"/>
                  <a:gd name="connsiteY94-33928" fmla="*/ 1295306 h 2845126"/>
                  <a:gd name="connsiteX95-33929" fmla="*/ 5908949 w 6006665"/>
                  <a:gd name="connsiteY95-33930" fmla="*/ 1306668 h 2845126"/>
                  <a:gd name="connsiteX96-33931" fmla="*/ 5908949 w 6006665"/>
                  <a:gd name="connsiteY96-33932" fmla="*/ 1393022 h 2845126"/>
                  <a:gd name="connsiteX97-33933" fmla="*/ 5893042 w 6006665"/>
                  <a:gd name="connsiteY97-33934" fmla="*/ 1408929 h 2845126"/>
                  <a:gd name="connsiteX98-33935" fmla="*/ 5881135 w 6006665"/>
                  <a:gd name="connsiteY98-33936" fmla="*/ 1408929 h 2845126"/>
                  <a:gd name="connsiteX99-33937" fmla="*/ 5861227 w 6006665"/>
                  <a:gd name="connsiteY99-33938" fmla="*/ 1408929 h 2845126"/>
                  <a:gd name="connsiteX100-33939" fmla="*/ 5849321 w 6006665"/>
                  <a:gd name="connsiteY100-33940" fmla="*/ 1408929 h 2845126"/>
                  <a:gd name="connsiteX101-33941" fmla="*/ 5817506 w 6006665"/>
                  <a:gd name="connsiteY101-33942" fmla="*/ 1374842 h 2845126"/>
                  <a:gd name="connsiteX102-33943" fmla="*/ 5767511 w 6006665"/>
                  <a:gd name="connsiteY102-33944" fmla="*/ 1349845 h 2845126"/>
                  <a:gd name="connsiteX103-33945" fmla="*/ 5762967 w 6006665"/>
                  <a:gd name="connsiteY103-33946" fmla="*/ 1315758 h 2845126"/>
                  <a:gd name="connsiteX104-33947" fmla="*/ 5729132 w 6006665"/>
                  <a:gd name="connsiteY104-33948" fmla="*/ 1301826 h 2845126"/>
                  <a:gd name="connsiteX105-33949" fmla="*/ 5695337 w 6006665"/>
                  <a:gd name="connsiteY105-33950" fmla="*/ 1311213 h 2845126"/>
                  <a:gd name="connsiteX106-33951" fmla="*/ 5693366 w 6006665"/>
                  <a:gd name="connsiteY106-33952" fmla="*/ 1308453 h 2845126"/>
                  <a:gd name="connsiteX107-33953" fmla="*/ 5683431 w 6006665"/>
                  <a:gd name="connsiteY107-33954" fmla="*/ 1311213 h 2845126"/>
                  <a:gd name="connsiteX108-33955" fmla="*/ 5660706 w 6006665"/>
                  <a:gd name="connsiteY108-33956" fmla="*/ 1279398 h 2845126"/>
                  <a:gd name="connsiteX109-33957" fmla="*/ 5669644 w 6006665"/>
                  <a:gd name="connsiteY109-33958" fmla="*/ 1254373 h 2845126"/>
                  <a:gd name="connsiteX110-33959" fmla="*/ 5640799 w 6006665"/>
                  <a:gd name="connsiteY110-33960" fmla="*/ 1268036 h 2845126"/>
                  <a:gd name="connsiteX111-33961" fmla="*/ 5656705 w 6006665"/>
                  <a:gd name="connsiteY111-33962" fmla="*/ 1311213 h 2845126"/>
                  <a:gd name="connsiteX112-33963" fmla="*/ 5633981 w 6006665"/>
                  <a:gd name="connsiteY112-33964" fmla="*/ 1349845 h 2845126"/>
                  <a:gd name="connsiteX113-33965" fmla="*/ 5586259 w 6006665"/>
                  <a:gd name="connsiteY113-33966" fmla="*/ 1386204 h 2845126"/>
                  <a:gd name="connsiteX114-33967" fmla="*/ 5575676 w 6006665"/>
                  <a:gd name="connsiteY114-33968" fmla="*/ 1385196 h 2845126"/>
                  <a:gd name="connsiteX115-33969" fmla="*/ 5574353 w 6006665"/>
                  <a:gd name="connsiteY115-33970" fmla="*/ 1386204 h 2845126"/>
                  <a:gd name="connsiteX116-33971" fmla="*/ 5539436 w 6006665"/>
                  <a:gd name="connsiteY116-33972" fmla="*/ 1382879 h 2845126"/>
                  <a:gd name="connsiteX117-33973" fmla="*/ 5570352 w 6006665"/>
                  <a:gd name="connsiteY117-33974" fmla="*/ 1424836 h 2845126"/>
                  <a:gd name="connsiteX118-33975" fmla="*/ 5593077 w 6006665"/>
                  <a:gd name="connsiteY118-33976" fmla="*/ 1488465 h 2845126"/>
                  <a:gd name="connsiteX119-33977" fmla="*/ 5608984 w 6006665"/>
                  <a:gd name="connsiteY119-33978" fmla="*/ 1515735 h 2845126"/>
                  <a:gd name="connsiteX120-33979" fmla="*/ 5613529 w 6006665"/>
                  <a:gd name="connsiteY120-33980" fmla="*/ 1547549 h 2845126"/>
                  <a:gd name="connsiteX121-33981" fmla="*/ 5608984 w 6006665"/>
                  <a:gd name="connsiteY121-33982" fmla="*/ 1570274 h 2845126"/>
                  <a:gd name="connsiteX122-33983" fmla="*/ 5597799 w 6006665"/>
                  <a:gd name="connsiteY122-33984" fmla="*/ 1566665 h 2845126"/>
                  <a:gd name="connsiteX123-33985" fmla="*/ 5597077 w 6006665"/>
                  <a:gd name="connsiteY123-33986" fmla="*/ 1570274 h 2845126"/>
                  <a:gd name="connsiteX124-33987" fmla="*/ 5534271 w 6006665"/>
                  <a:gd name="connsiteY124-33988" fmla="*/ 1550014 h 2845126"/>
                  <a:gd name="connsiteX125-33989" fmla="*/ 5436277 w 6006665"/>
                  <a:gd name="connsiteY125-33990" fmla="*/ 1606633 h 2845126"/>
                  <a:gd name="connsiteX126-33991" fmla="*/ 5397645 w 6006665"/>
                  <a:gd name="connsiteY126-33992" fmla="*/ 1617996 h 2845126"/>
                  <a:gd name="connsiteX127-33993" fmla="*/ 5345378 w 6006665"/>
                  <a:gd name="connsiteY127-33994" fmla="*/ 1672535 h 2845126"/>
                  <a:gd name="connsiteX128-33995" fmla="*/ 5290839 w 6006665"/>
                  <a:gd name="connsiteY128-33996" fmla="*/ 1720256 h 2845126"/>
                  <a:gd name="connsiteX129-33997" fmla="*/ 5274932 w 6006665"/>
                  <a:gd name="connsiteY129-33998" fmla="*/ 1752071 h 2845126"/>
                  <a:gd name="connsiteX130-33999" fmla="*/ 5267238 w 6006665"/>
                  <a:gd name="connsiteY130-34000" fmla="*/ 1743644 h 2845126"/>
                  <a:gd name="connsiteX131-34001" fmla="*/ 5263025 w 6006665"/>
                  <a:gd name="connsiteY131-34002" fmla="*/ 1752071 h 2845126"/>
                  <a:gd name="connsiteX132-34003" fmla="*/ 5219538 w 6006665"/>
                  <a:gd name="connsiteY132-34004" fmla="*/ 1704443 h 2845126"/>
                  <a:gd name="connsiteX133-34005" fmla="*/ 5129494 w 6006665"/>
                  <a:gd name="connsiteY133-34006" fmla="*/ 1758888 h 2845126"/>
                  <a:gd name="connsiteX134-34007" fmla="*/ 5126389 w 6006665"/>
                  <a:gd name="connsiteY134-34008" fmla="*/ 1753566 h 2845126"/>
                  <a:gd name="connsiteX135-34009" fmla="*/ 5117587 w 6006665"/>
                  <a:gd name="connsiteY135-34010" fmla="*/ 1758888 h 2845126"/>
                  <a:gd name="connsiteX136-34011" fmla="*/ 5105544 w 6006665"/>
                  <a:gd name="connsiteY136-34012" fmla="*/ 1738242 h 2845126"/>
                  <a:gd name="connsiteX137-34013" fmla="*/ 5074955 w 6006665"/>
                  <a:gd name="connsiteY137-34014" fmla="*/ 1763433 h 2845126"/>
                  <a:gd name="connsiteX138-34015" fmla="*/ 5065718 w 6006665"/>
                  <a:gd name="connsiteY138-34016" fmla="*/ 1761234 h 2845126"/>
                  <a:gd name="connsiteX139-34017" fmla="*/ 5063048 w 6006665"/>
                  <a:gd name="connsiteY139-34018" fmla="*/ 1763433 h 2845126"/>
                  <a:gd name="connsiteX140-34019" fmla="*/ 5026594 w 6006665"/>
                  <a:gd name="connsiteY140-34020" fmla="*/ 1754754 h 2845126"/>
                  <a:gd name="connsiteX141-34021" fmla="*/ 5015871 w 6006665"/>
                  <a:gd name="connsiteY141-34022" fmla="*/ 1799793 h 2845126"/>
                  <a:gd name="connsiteX142-34023" fmla="*/ 4974967 w 6006665"/>
                  <a:gd name="connsiteY142-34024" fmla="*/ 1865694 h 2845126"/>
                  <a:gd name="connsiteX143-34025" fmla="*/ 4974967 w 6006665"/>
                  <a:gd name="connsiteY143-34026" fmla="*/ 1897509 h 2845126"/>
                  <a:gd name="connsiteX144-34027" fmla="*/ 5015871 w 6006665"/>
                  <a:gd name="connsiteY144-34028" fmla="*/ 1913416 h 2845126"/>
                  <a:gd name="connsiteX145-34029" fmla="*/ 5011326 w 6006665"/>
                  <a:gd name="connsiteY145-34030" fmla="*/ 2011132 h 2845126"/>
                  <a:gd name="connsiteX146-34031" fmla="*/ 4999419 w 6006665"/>
                  <a:gd name="connsiteY146-34032" fmla="*/ 2011132 h 2845126"/>
                  <a:gd name="connsiteX147-34033" fmla="*/ 4974967 w 6006665"/>
                  <a:gd name="connsiteY147-34034" fmla="*/ 2011132 h 2845126"/>
                  <a:gd name="connsiteX148-34035" fmla="*/ 4963605 w 6006665"/>
                  <a:gd name="connsiteY148-34036" fmla="*/ 2063398 h 2845126"/>
                  <a:gd name="connsiteX149-34037" fmla="*/ 4974967 w 6006665"/>
                  <a:gd name="connsiteY149-34038" fmla="*/ 2090668 h 2845126"/>
                  <a:gd name="connsiteX150-34039" fmla="*/ 4909065 w 6006665"/>
                  <a:gd name="connsiteY150-34040" fmla="*/ 2124755 h 2845126"/>
                  <a:gd name="connsiteX151-34041" fmla="*/ 4897703 w 6006665"/>
                  <a:gd name="connsiteY151-34042" fmla="*/ 2192929 h 2845126"/>
                  <a:gd name="connsiteX152-34043" fmla="*/ 4845437 w 6006665"/>
                  <a:gd name="connsiteY152-34044" fmla="*/ 2208836 h 2845126"/>
                  <a:gd name="connsiteX153-34045" fmla="*/ 4834074 w 6006665"/>
                  <a:gd name="connsiteY153-34046" fmla="*/ 2267920 h 2845126"/>
                  <a:gd name="connsiteX154-34047" fmla="*/ 4779535 w 6006665"/>
                  <a:gd name="connsiteY154-34048" fmla="*/ 2327004 h 2845126"/>
                  <a:gd name="connsiteX155-34049" fmla="*/ 4777225 w 6006665"/>
                  <a:gd name="connsiteY155-34050" fmla="*/ 2316608 h 2845126"/>
                  <a:gd name="connsiteX156-34051" fmla="*/ 4767628 w 6006665"/>
                  <a:gd name="connsiteY156-34052" fmla="*/ 2327004 h 2845126"/>
                  <a:gd name="connsiteX157-34053" fmla="*/ 4758538 w 6006665"/>
                  <a:gd name="connsiteY157-34054" fmla="*/ 2286100 h 2845126"/>
                  <a:gd name="connsiteX158-34055" fmla="*/ 4742631 w 6006665"/>
                  <a:gd name="connsiteY158-34056" fmla="*/ 2199746 h 2845126"/>
                  <a:gd name="connsiteX159-34057" fmla="*/ 4715361 w 6006665"/>
                  <a:gd name="connsiteY159-34058" fmla="*/ 2058854 h 2845126"/>
                  <a:gd name="connsiteX160-34059" fmla="*/ 4735813 w 6006665"/>
                  <a:gd name="connsiteY160-34060" fmla="*/ 1967955 h 2845126"/>
                  <a:gd name="connsiteX161-34061" fmla="*/ 4767628 w 6006665"/>
                  <a:gd name="connsiteY161-34062" fmla="*/ 1924778 h 2845126"/>
                  <a:gd name="connsiteX162-34063" fmla="*/ 4767628 w 6006665"/>
                  <a:gd name="connsiteY162-34064" fmla="*/ 1897509 h 2845126"/>
                  <a:gd name="connsiteX163-34065" fmla="*/ 4826712 w 6006665"/>
                  <a:gd name="connsiteY163-34066" fmla="*/ 1881601 h 2845126"/>
                  <a:gd name="connsiteX164-34067" fmla="*/ 4892613 w 6006665"/>
                  <a:gd name="connsiteY164-34068" fmla="*/ 1790703 h 2845126"/>
                  <a:gd name="connsiteX165-34069" fmla="*/ 4956243 w 6006665"/>
                  <a:gd name="connsiteY165-34070" fmla="*/ 1715712 h 2845126"/>
                  <a:gd name="connsiteX166-34071" fmla="*/ 5022143 w 6006665"/>
                  <a:gd name="connsiteY166-34072" fmla="*/ 1656627 h 2845126"/>
                  <a:gd name="connsiteX167-34073" fmla="*/ 5046694 w 6006665"/>
                  <a:gd name="connsiteY167-34074" fmla="*/ 1549500 h 2845126"/>
                  <a:gd name="connsiteX168-34075" fmla="*/ 5015871 w 6006665"/>
                  <a:gd name="connsiteY168-34076" fmla="*/ 1554367 h 2845126"/>
                  <a:gd name="connsiteX169-34077" fmla="*/ 4995419 w 6006665"/>
                  <a:gd name="connsiteY169-34078" fmla="*/ 1617996 h 2845126"/>
                  <a:gd name="connsiteX170-34079" fmla="*/ 4904521 w 6006665"/>
                  <a:gd name="connsiteY170-34080" fmla="*/ 1704349 h 2845126"/>
                  <a:gd name="connsiteX171-34081" fmla="*/ 4901708 w 6006665"/>
                  <a:gd name="connsiteY171-34082" fmla="*/ 1695709 h 2845126"/>
                  <a:gd name="connsiteX172-34083" fmla="*/ 4892613 w 6006665"/>
                  <a:gd name="connsiteY172-34084" fmla="*/ 1704349 h 2845126"/>
                  <a:gd name="connsiteX173-34085" fmla="*/ 4861835 w 6006665"/>
                  <a:gd name="connsiteY173-34086" fmla="*/ 1609815 h 2845126"/>
                  <a:gd name="connsiteX174-34087" fmla="*/ 4779535 w 6006665"/>
                  <a:gd name="connsiteY174-34088" fmla="*/ 1633903 h 2845126"/>
                  <a:gd name="connsiteX175-34089" fmla="*/ 4684091 w 6006665"/>
                  <a:gd name="connsiteY175-34090" fmla="*/ 1758888 h 2845126"/>
                  <a:gd name="connsiteX176-34091" fmla="*/ 4715906 w 6006665"/>
                  <a:gd name="connsiteY176-34092" fmla="*/ 1806610 h 2845126"/>
                  <a:gd name="connsiteX177-34093" fmla="*/ 4636369 w 6006665"/>
                  <a:gd name="connsiteY177-34094" fmla="*/ 1822517 h 2845126"/>
                  <a:gd name="connsiteX178-34095" fmla="*/ 4577285 w 6006665"/>
                  <a:gd name="connsiteY178-34096" fmla="*/ 1827062 h 2845126"/>
                  <a:gd name="connsiteX179-34097" fmla="*/ 4577373 w 6006665"/>
                  <a:gd name="connsiteY179-34098" fmla="*/ 1826140 h 2845126"/>
                  <a:gd name="connsiteX180-34099" fmla="*/ 4565379 w 6006665"/>
                  <a:gd name="connsiteY180-34100" fmla="*/ 1827062 h 2845126"/>
                  <a:gd name="connsiteX181-34101" fmla="*/ 4569923 w 6006665"/>
                  <a:gd name="connsiteY181-34102" fmla="*/ 1779341 h 2845126"/>
                  <a:gd name="connsiteX182-34103" fmla="*/ 4520081 w 6006665"/>
                  <a:gd name="connsiteY182-34104" fmla="*/ 1769755 h 2845126"/>
                  <a:gd name="connsiteX183-34105" fmla="*/ 4475025 w 6006665"/>
                  <a:gd name="connsiteY183-34106" fmla="*/ 1799793 h 2845126"/>
                  <a:gd name="connsiteX184-34107" fmla="*/ 4464394 w 6006665"/>
                  <a:gd name="connsiteY184-34108" fmla="*/ 1798942 h 2845126"/>
                  <a:gd name="connsiteX185-34109" fmla="*/ 4463118 w 6006665"/>
                  <a:gd name="connsiteY185-34110" fmla="*/ 1799793 h 2845126"/>
                  <a:gd name="connsiteX186-34111" fmla="*/ 4357637 w 6006665"/>
                  <a:gd name="connsiteY186-34112" fmla="*/ 1791354 h 2845126"/>
                  <a:gd name="connsiteX187-34113" fmla="*/ 4243233 w 6006665"/>
                  <a:gd name="connsiteY187-34114" fmla="*/ 1811155 h 2845126"/>
                  <a:gd name="connsiteX188-34115" fmla="*/ 4125065 w 6006665"/>
                  <a:gd name="connsiteY188-34116" fmla="*/ 1945230 h 2845126"/>
                  <a:gd name="connsiteX189-34117" fmla="*/ 3984173 w 6006665"/>
                  <a:gd name="connsiteY189-34118" fmla="*/ 2102030 h 2845126"/>
                  <a:gd name="connsiteX190-34119" fmla="*/ 4038712 w 6006665"/>
                  <a:gd name="connsiteY190-34120" fmla="*/ 2106575 h 2845126"/>
                  <a:gd name="connsiteX191-34121" fmla="*/ 4059164 w 6006665"/>
                  <a:gd name="connsiteY191-34122" fmla="*/ 2149752 h 2845126"/>
                  <a:gd name="connsiteX192-34123" fmla="*/ 4087782 w 6006665"/>
                  <a:gd name="connsiteY192-34124" fmla="*/ 2158169 h 2845126"/>
                  <a:gd name="connsiteX193-34125" fmla="*/ 4106341 w 6006665"/>
                  <a:gd name="connsiteY193-34126" fmla="*/ 2129300 h 2845126"/>
                  <a:gd name="connsiteX194-34127" fmla="*/ 4117411 w 6006665"/>
                  <a:gd name="connsiteY194-34128" fmla="*/ 2130602 h 2845126"/>
                  <a:gd name="connsiteX195-34129" fmla="*/ 4118248 w 6006665"/>
                  <a:gd name="connsiteY195-34130" fmla="*/ 2129300 h 2845126"/>
                  <a:gd name="connsiteX196-34131" fmla="*/ 4156880 w 6006665"/>
                  <a:gd name="connsiteY196-34132" fmla="*/ 2133845 h 2845126"/>
                  <a:gd name="connsiteX197-34133" fmla="*/ 4211419 w 6006665"/>
                  <a:gd name="connsiteY197-34134" fmla="*/ 2204291 h 2845126"/>
                  <a:gd name="connsiteX198-34135" fmla="*/ 4215964 w 6006665"/>
                  <a:gd name="connsiteY198-34136" fmla="*/ 2252013 h 2845126"/>
                  <a:gd name="connsiteX199-34137" fmla="*/ 4184149 w 6006665"/>
                  <a:gd name="connsiteY199-34138" fmla="*/ 2311097 h 2845126"/>
                  <a:gd name="connsiteX200-34139" fmla="*/ 4177332 w 6006665"/>
                  <a:gd name="connsiteY200-34140" fmla="*/ 2381543 h 2845126"/>
                  <a:gd name="connsiteX201-34141" fmla="*/ 4161425 w 6006665"/>
                  <a:gd name="connsiteY201-34142" fmla="*/ 2467897 h 2845126"/>
                  <a:gd name="connsiteX202-34143" fmla="*/ 4109158 w 6006665"/>
                  <a:gd name="connsiteY202-34144" fmla="*/ 2547433 h 2845126"/>
                  <a:gd name="connsiteX203-34145" fmla="*/ 4097796 w 6006665"/>
                  <a:gd name="connsiteY203-34146" fmla="*/ 2586065 h 2845126"/>
                  <a:gd name="connsiteX204-34147" fmla="*/ 4043257 w 6006665"/>
                  <a:gd name="connsiteY204-34148" fmla="*/ 2645149 h 2845126"/>
                  <a:gd name="connsiteX205-34149" fmla="*/ 3995535 w 6006665"/>
                  <a:gd name="connsiteY205-34150" fmla="*/ 2704233 h 2845126"/>
                  <a:gd name="connsiteX206-34151" fmla="*/ 3975083 w 6006665"/>
                  <a:gd name="connsiteY206-34152" fmla="*/ 2736048 h 2845126"/>
                  <a:gd name="connsiteX207-34153" fmla="*/ 3925089 w 6006665"/>
                  <a:gd name="connsiteY207-34154" fmla="*/ 2763317 h 2845126"/>
                  <a:gd name="connsiteX208-34155" fmla="*/ 3913182 w 6006665"/>
                  <a:gd name="connsiteY208-34156" fmla="*/ 2763317 h 2845126"/>
                  <a:gd name="connsiteX209-34157" fmla="*/ 3904637 w 6006665"/>
                  <a:gd name="connsiteY209-34158" fmla="*/ 2763317 h 2845126"/>
                  <a:gd name="connsiteX210-34159" fmla="*/ 3892729 w 6006665"/>
                  <a:gd name="connsiteY210-34160" fmla="*/ 2763317 h 2845126"/>
                  <a:gd name="connsiteX211-34161" fmla="*/ 3871063 w 6006665"/>
                  <a:gd name="connsiteY211-34162" fmla="*/ 2747068 h 2845126"/>
                  <a:gd name="connsiteX212-34163" fmla="*/ 3829645 w 6006665"/>
                  <a:gd name="connsiteY212-34164" fmla="*/ 2774680 h 2845126"/>
                  <a:gd name="connsiteX213-34165" fmla="*/ 3822828 w 6006665"/>
                  <a:gd name="connsiteY213-34166" fmla="*/ 2795132 h 2845126"/>
                  <a:gd name="connsiteX214-34167" fmla="*/ 3818283 w 6006665"/>
                  <a:gd name="connsiteY214-34168" fmla="*/ 2786042 h 2845126"/>
                  <a:gd name="connsiteX215-34169" fmla="*/ 3818283 w 6006665"/>
                  <a:gd name="connsiteY215-34170" fmla="*/ 2774316 h 2845126"/>
                  <a:gd name="connsiteX216-34171" fmla="*/ 3817738 w 6006665"/>
                  <a:gd name="connsiteY216-34172" fmla="*/ 2774680 h 2845126"/>
                  <a:gd name="connsiteX217-34173" fmla="*/ 3810921 w 6006665"/>
                  <a:gd name="connsiteY217-34174" fmla="*/ 2795132 h 2845126"/>
                  <a:gd name="connsiteX218-34175" fmla="*/ 3806376 w 6006665"/>
                  <a:gd name="connsiteY218-34176" fmla="*/ 2786042 h 2845126"/>
                  <a:gd name="connsiteX219-34177" fmla="*/ 3806376 w 6006665"/>
                  <a:gd name="connsiteY219-34178" fmla="*/ 2758772 h 2845126"/>
                  <a:gd name="connsiteX220-34179" fmla="*/ 3818283 w 6006665"/>
                  <a:gd name="connsiteY220-34180" fmla="*/ 2758772 h 2845126"/>
                  <a:gd name="connsiteX221-34181" fmla="*/ 3826828 w 6006665"/>
                  <a:gd name="connsiteY221-34182" fmla="*/ 2758772 h 2845126"/>
                  <a:gd name="connsiteX222-34183" fmla="*/ 3833645 w 6006665"/>
                  <a:gd name="connsiteY222-34184" fmla="*/ 2699688 h 2845126"/>
                  <a:gd name="connsiteX223-34185" fmla="*/ 3822283 w 6006665"/>
                  <a:gd name="connsiteY223-34186" fmla="*/ 2656512 h 2845126"/>
                  <a:gd name="connsiteX224-34187" fmla="*/ 3849553 w 6006665"/>
                  <a:gd name="connsiteY224-34188" fmla="*/ 2633787 h 2845126"/>
                  <a:gd name="connsiteX225-34189" fmla="*/ 3858814 w 6006665"/>
                  <a:gd name="connsiteY225-34190" fmla="*/ 2635992 h 2845126"/>
                  <a:gd name="connsiteX226-34191" fmla="*/ 3861460 w 6006665"/>
                  <a:gd name="connsiteY226-34192" fmla="*/ 2633787 h 2845126"/>
                  <a:gd name="connsiteX227-34193" fmla="*/ 3898487 w 6006665"/>
                  <a:gd name="connsiteY227-34194" fmla="*/ 2642603 h 2845126"/>
                  <a:gd name="connsiteX228-34195" fmla="*/ 3919999 w 6006665"/>
                  <a:gd name="connsiteY228-34196" fmla="*/ 2597428 h 2845126"/>
                  <a:gd name="connsiteX229-34197" fmla="*/ 3935906 w 6006665"/>
                  <a:gd name="connsiteY229-34198" fmla="*/ 2538343 h 2845126"/>
                  <a:gd name="connsiteX230-34199" fmla="*/ 3947269 w 6006665"/>
                  <a:gd name="connsiteY230-34200" fmla="*/ 2515619 h 2845126"/>
                  <a:gd name="connsiteX231-34201" fmla="*/ 3966292 w 6006665"/>
                  <a:gd name="connsiteY231-34202" fmla="*/ 2471231 h 2845126"/>
                  <a:gd name="connsiteX232-34203" fmla="*/ 3915999 w 6006665"/>
                  <a:gd name="connsiteY232-34204" fmla="*/ 2483804 h 2845126"/>
                  <a:gd name="connsiteX233-34205" fmla="*/ 3888729 w 6006665"/>
                  <a:gd name="connsiteY233-34206" fmla="*/ 2506529 h 2845126"/>
                  <a:gd name="connsiteX234-34207" fmla="*/ 3876822 w 6006665"/>
                  <a:gd name="connsiteY234-34208" fmla="*/ 2506529 h 2845126"/>
                  <a:gd name="connsiteX235-34209" fmla="*/ 3829645 w 6006665"/>
                  <a:gd name="connsiteY235-34210" fmla="*/ 2506529 h 2845126"/>
                  <a:gd name="connsiteX236-34211" fmla="*/ 3817738 w 6006665"/>
                  <a:gd name="connsiteY236-34212" fmla="*/ 2506529 h 2845126"/>
                  <a:gd name="connsiteX237-34213" fmla="*/ 3801831 w 6006665"/>
                  <a:gd name="connsiteY237-34214" fmla="*/ 2451990 h 2845126"/>
                  <a:gd name="connsiteX238-34215" fmla="*/ 3758654 w 6006665"/>
                  <a:gd name="connsiteY238-34216" fmla="*/ 2413358 h 2845126"/>
                  <a:gd name="connsiteX239-34217" fmla="*/ 3692753 w 6006665"/>
                  <a:gd name="connsiteY239-34218" fmla="*/ 2397451 h 2845126"/>
                  <a:gd name="connsiteX240-34219" fmla="*/ 3683663 w 6006665"/>
                  <a:gd name="connsiteY240-34220" fmla="*/ 2338367 h 2845126"/>
                  <a:gd name="connsiteX241-34221" fmla="*/ 3672301 w 6006665"/>
                  <a:gd name="connsiteY241-34222" fmla="*/ 2306552 h 2845126"/>
                  <a:gd name="connsiteX242-34223" fmla="*/ 3656393 w 6006665"/>
                  <a:gd name="connsiteY242-34224" fmla="*/ 2279283 h 2845126"/>
                  <a:gd name="connsiteX243-34225" fmla="*/ 3633669 w 6006665"/>
                  <a:gd name="connsiteY243-34226" fmla="*/ 2220198 h 2845126"/>
                  <a:gd name="connsiteX244-34227" fmla="*/ 3601854 w 6006665"/>
                  <a:gd name="connsiteY244-34228" fmla="*/ 2199746 h 2845126"/>
                  <a:gd name="connsiteX245-34229" fmla="*/ 3545995 w 6006665"/>
                  <a:gd name="connsiteY245-34230" fmla="*/ 2178262 h 2845126"/>
                  <a:gd name="connsiteX246-34231" fmla="*/ 3506955 w 6006665"/>
                  <a:gd name="connsiteY246-34232" fmla="*/ 2183839 h 2845126"/>
                  <a:gd name="connsiteX247-34233" fmla="*/ 3463779 w 6006665"/>
                  <a:gd name="connsiteY247-34234" fmla="*/ 2192929 h 2845126"/>
                  <a:gd name="connsiteX248-34235" fmla="*/ 3431964 w 6006665"/>
                  <a:gd name="connsiteY248-34236" fmla="*/ 2220198 h 2845126"/>
                  <a:gd name="connsiteX249-34237" fmla="*/ 3452416 w 6006665"/>
                  <a:gd name="connsiteY249-34238" fmla="*/ 2236106 h 2845126"/>
                  <a:gd name="connsiteX250-34239" fmla="*/ 3452416 w 6006665"/>
                  <a:gd name="connsiteY250-34240" fmla="*/ 2267920 h 2845126"/>
                  <a:gd name="connsiteX251-34241" fmla="*/ 3431964 w 6006665"/>
                  <a:gd name="connsiteY251-34242" fmla="*/ 2290645 h 2845126"/>
                  <a:gd name="connsiteX252-34243" fmla="*/ 3400150 w 6006665"/>
                  <a:gd name="connsiteY252-34244" fmla="*/ 2349729 h 2845126"/>
                  <a:gd name="connsiteX253-34245" fmla="*/ 3400150 w 6006665"/>
                  <a:gd name="connsiteY253-34246" fmla="*/ 2376999 h 2845126"/>
                  <a:gd name="connsiteX254-34247" fmla="*/ 3350155 w 6006665"/>
                  <a:gd name="connsiteY254-34248" fmla="*/ 2408813 h 2845126"/>
                  <a:gd name="connsiteX255-34249" fmla="*/ 3342342 w 6006665"/>
                  <a:gd name="connsiteY255-34250" fmla="*/ 2406209 h 2845126"/>
                  <a:gd name="connsiteX256-34251" fmla="*/ 3338249 w 6006665"/>
                  <a:gd name="connsiteY256-34252" fmla="*/ 2408813 h 2845126"/>
                  <a:gd name="connsiteX257-34253" fmla="*/ 3290527 w 6006665"/>
                  <a:gd name="connsiteY257-34254" fmla="*/ 2392906 h 2845126"/>
                  <a:gd name="connsiteX258-34255" fmla="*/ 3259257 w 6006665"/>
                  <a:gd name="connsiteY258-34256" fmla="*/ 2392906 h 2845126"/>
                  <a:gd name="connsiteX259-34257" fmla="*/ 3247350 w 6006665"/>
                  <a:gd name="connsiteY259-34258" fmla="*/ 2392906 h 2845126"/>
                  <a:gd name="connsiteX260-34259" fmla="*/ 3231443 w 6006665"/>
                  <a:gd name="connsiteY260-34260" fmla="*/ 2376999 h 2845126"/>
                  <a:gd name="connsiteX261-34261" fmla="*/ 3213271 w 6006665"/>
                  <a:gd name="connsiteY261-34262" fmla="*/ 2372455 h 2845126"/>
                  <a:gd name="connsiteX262-34263" fmla="*/ 3168359 w 6006665"/>
                  <a:gd name="connsiteY262-34264" fmla="*/ 2408813 h 2845126"/>
                  <a:gd name="connsiteX263-34265" fmla="*/ 3120637 w 6006665"/>
                  <a:gd name="connsiteY263-34266" fmla="*/ 2420175 h 2845126"/>
                  <a:gd name="connsiteX264-34267" fmla="*/ 3082005 w 6006665"/>
                  <a:gd name="connsiteY264-34268" fmla="*/ 2436083 h 2845126"/>
                  <a:gd name="connsiteX265-34269" fmla="*/ 3074460 w 6006665"/>
                  <a:gd name="connsiteY265-34270" fmla="*/ 2434286 h 2845126"/>
                  <a:gd name="connsiteX266-34271" fmla="*/ 3070098 w 6006665"/>
                  <a:gd name="connsiteY266-34272" fmla="*/ 2436083 h 2845126"/>
                  <a:gd name="connsiteX267-34273" fmla="*/ 3022376 w 6006665"/>
                  <a:gd name="connsiteY267-34274" fmla="*/ 2424720 h 2845126"/>
                  <a:gd name="connsiteX268-34275" fmla="*/ 3000196 w 6006665"/>
                  <a:gd name="connsiteY268-34276" fmla="*/ 2424720 h 2845126"/>
                  <a:gd name="connsiteX269-34277" fmla="*/ 2988289 w 6006665"/>
                  <a:gd name="connsiteY269-34278" fmla="*/ 2424720 h 2845126"/>
                  <a:gd name="connsiteX270-34279" fmla="*/ 2967837 w 6006665"/>
                  <a:gd name="connsiteY270-34280" fmla="*/ 2392906 h 2845126"/>
                  <a:gd name="connsiteX271-34281" fmla="*/ 2929205 w 6006665"/>
                  <a:gd name="connsiteY271-34282" fmla="*/ 2365636 h 2845126"/>
                  <a:gd name="connsiteX272-34283" fmla="*/ 2902153 w 6006665"/>
                  <a:gd name="connsiteY272-34284" fmla="*/ 2361772 h 2845126"/>
                  <a:gd name="connsiteX273-34285" fmla="*/ 2861576 w 6006665"/>
                  <a:gd name="connsiteY273-34286" fmla="*/ 2365636 h 2845126"/>
                  <a:gd name="connsiteX274-34287" fmla="*/ 2822944 w 6006665"/>
                  <a:gd name="connsiteY274-34288" fmla="*/ 2376999 h 2845126"/>
                  <a:gd name="connsiteX275-34289" fmla="*/ 2818139 w 6006665"/>
                  <a:gd name="connsiteY275-34290" fmla="*/ 2374910 h 2845126"/>
                  <a:gd name="connsiteX276-34291" fmla="*/ 2811037 w 6006665"/>
                  <a:gd name="connsiteY276-34292" fmla="*/ 2376999 h 2845126"/>
                  <a:gd name="connsiteX277-34293" fmla="*/ 2758770 w 6006665"/>
                  <a:gd name="connsiteY277-34294" fmla="*/ 2354274 h 2845126"/>
                  <a:gd name="connsiteX278-34295" fmla="*/ 2751953 w 6006665"/>
                  <a:gd name="connsiteY278-34296" fmla="*/ 2311097 h 2845126"/>
                  <a:gd name="connsiteX279-34297" fmla="*/ 2708776 w 6006665"/>
                  <a:gd name="connsiteY279-34298" fmla="*/ 2295190 h 2845126"/>
                  <a:gd name="connsiteX280-34299" fmla="*/ 2676962 w 6006665"/>
                  <a:gd name="connsiteY280-34300" fmla="*/ 2290645 h 2845126"/>
                  <a:gd name="connsiteX281-34301" fmla="*/ 2642534 w 6006665"/>
                  <a:gd name="connsiteY281-34302" fmla="*/ 2268901 h 2845126"/>
                  <a:gd name="connsiteX282-34303" fmla="*/ 2609333 w 6006665"/>
                  <a:gd name="connsiteY282-34304" fmla="*/ 2327004 h 2845126"/>
                  <a:gd name="connsiteX283-34305" fmla="*/ 2625240 w 6006665"/>
                  <a:gd name="connsiteY283-34306" fmla="*/ 2361091 h 2845126"/>
                  <a:gd name="connsiteX284-34307" fmla="*/ 2586608 w 6006665"/>
                  <a:gd name="connsiteY284-34308" fmla="*/ 2397451 h 2845126"/>
                  <a:gd name="connsiteX285-34309" fmla="*/ 2577105 w 6006665"/>
                  <a:gd name="connsiteY285-34310" fmla="*/ 2395188 h 2845126"/>
                  <a:gd name="connsiteX286-34311" fmla="*/ 2574701 w 6006665"/>
                  <a:gd name="connsiteY286-34312" fmla="*/ 2397451 h 2845126"/>
                  <a:gd name="connsiteX287-34313" fmla="*/ 2526979 w 6006665"/>
                  <a:gd name="connsiteY287-34314" fmla="*/ 2386088 h 2845126"/>
                  <a:gd name="connsiteX288-34315" fmla="*/ 2490620 w 6006665"/>
                  <a:gd name="connsiteY288-34316" fmla="*/ 2381543 h 2845126"/>
                  <a:gd name="connsiteX289-34317" fmla="*/ 2463350 w 6006665"/>
                  <a:gd name="connsiteY289-34318" fmla="*/ 2354274 h 2845126"/>
                  <a:gd name="connsiteX290-34319" fmla="*/ 2436625 w 6006665"/>
                  <a:gd name="connsiteY290-34320" fmla="*/ 2354274 h 2845126"/>
                  <a:gd name="connsiteX291-34321" fmla="*/ 2424718 w 6006665"/>
                  <a:gd name="connsiteY291-34322" fmla="*/ 2354274 h 2845126"/>
                  <a:gd name="connsiteX292-34323" fmla="*/ 2398858 w 6006665"/>
                  <a:gd name="connsiteY292-34324" fmla="*/ 2341343 h 2845126"/>
                  <a:gd name="connsiteX293-34325" fmla="*/ 2350272 w 6006665"/>
                  <a:gd name="connsiteY293-34326" fmla="*/ 2365636 h 2845126"/>
                  <a:gd name="connsiteX294-34327" fmla="*/ 2282098 w 6006665"/>
                  <a:gd name="connsiteY294-34328" fmla="*/ 2413358 h 2845126"/>
                  <a:gd name="connsiteX295-34329" fmla="*/ 2157112 w 6006665"/>
                  <a:gd name="connsiteY295-34330" fmla="*/ 2397451 h 2845126"/>
                  <a:gd name="connsiteX296-34331" fmla="*/ 1811153 w 6006665"/>
                  <a:gd name="connsiteY296-34332" fmla="*/ 2133845 h 2845126"/>
                  <a:gd name="connsiteX297-34333" fmla="*/ 1748069 w 6006665"/>
                  <a:gd name="connsiteY297-34334" fmla="*/ 2172477 h 2845126"/>
                  <a:gd name="connsiteX298-34335" fmla="*/ 1711709 w 6006665"/>
                  <a:gd name="connsiteY298-34336" fmla="*/ 2177022 h 2845126"/>
                  <a:gd name="connsiteX299-34337" fmla="*/ 1711926 w 6006665"/>
                  <a:gd name="connsiteY299-34338" fmla="*/ 2175506 h 2845126"/>
                  <a:gd name="connsiteX300-34339" fmla="*/ 1699803 w 6006665"/>
                  <a:gd name="connsiteY300-34340" fmla="*/ 2177022 h 2845126"/>
                  <a:gd name="connsiteX301-34341" fmla="*/ 1704347 w 6006665"/>
                  <a:gd name="connsiteY301-34342" fmla="*/ 2145207 h 2845126"/>
                  <a:gd name="connsiteX302-34343" fmla="*/ 1662460 w 6006665"/>
                  <a:gd name="connsiteY302-34344" fmla="*/ 2127256 h 2845126"/>
                  <a:gd name="connsiteX303-34345" fmla="*/ 1629901 w 6006665"/>
                  <a:gd name="connsiteY303-34346" fmla="*/ 2140662 h 2845126"/>
                  <a:gd name="connsiteX304-34347" fmla="*/ 1629300 w 6006665"/>
                  <a:gd name="connsiteY304-34348" fmla="*/ 2136007 h 2845126"/>
                  <a:gd name="connsiteX305-34349" fmla="*/ 1617994 w 6006665"/>
                  <a:gd name="connsiteY305-34350" fmla="*/ 2140662 h 2845126"/>
                  <a:gd name="connsiteX306-34351" fmla="*/ 1608904 w 6006665"/>
                  <a:gd name="connsiteY306-34352" fmla="*/ 2070216 h 2845126"/>
                  <a:gd name="connsiteX307-34353" fmla="*/ 1552684 w 6006665"/>
                  <a:gd name="connsiteY307-34354" fmla="*/ 2060523 h 2845126"/>
                  <a:gd name="connsiteX308-34355" fmla="*/ 1518550 w 6006665"/>
                  <a:gd name="connsiteY308-34356" fmla="*/ 2086123 h 2845126"/>
                  <a:gd name="connsiteX309-34357" fmla="*/ 1425379 w 6006665"/>
                  <a:gd name="connsiteY309-34358" fmla="*/ 2106575 h 2845126"/>
                  <a:gd name="connsiteX310-34359" fmla="*/ 1409472 w 6006665"/>
                  <a:gd name="connsiteY310-34360" fmla="*/ 2124755 h 2845126"/>
                  <a:gd name="connsiteX311-34361" fmla="*/ 1270852 w 6006665"/>
                  <a:gd name="connsiteY311-34362" fmla="*/ 2145207 h 2845126"/>
                  <a:gd name="connsiteX312-34363" fmla="*/ 1254945 w 6006665"/>
                  <a:gd name="connsiteY312-34364" fmla="*/ 2165659 h 2845126"/>
                  <a:gd name="connsiteX313-34365" fmla="*/ 1282214 w 6006665"/>
                  <a:gd name="connsiteY313-34366" fmla="*/ 2208836 h 2845126"/>
                  <a:gd name="connsiteX314-34367" fmla="*/ 1243582 w 6006665"/>
                  <a:gd name="connsiteY314-34368" fmla="*/ 2224743 h 2845126"/>
                  <a:gd name="connsiteX315-34369" fmla="*/ 1254945 w 6006665"/>
                  <a:gd name="connsiteY315-34370" fmla="*/ 2242923 h 2845126"/>
                  <a:gd name="connsiteX316-34371" fmla="*/ 1216313 w 6006665"/>
                  <a:gd name="connsiteY316-34372" fmla="*/ 2267920 h 2845126"/>
                  <a:gd name="connsiteX317-34373" fmla="*/ 1275397 w 6006665"/>
                  <a:gd name="connsiteY317-34374" fmla="*/ 2311097 h 2845126"/>
                  <a:gd name="connsiteX318-34375" fmla="*/ 1270852 w 6006665"/>
                  <a:gd name="connsiteY318-34376" fmla="*/ 2338367 h 2845126"/>
                  <a:gd name="connsiteX319-34377" fmla="*/ 1259108 w 6006665"/>
                  <a:gd name="connsiteY319-34378" fmla="*/ 2337388 h 2845126"/>
                  <a:gd name="connsiteX320-34379" fmla="*/ 1258945 w 6006665"/>
                  <a:gd name="connsiteY320-34380" fmla="*/ 2338367 h 2845126"/>
                  <a:gd name="connsiteX321-34381" fmla="*/ 1215644 w 6006665"/>
                  <a:gd name="connsiteY321-34382" fmla="*/ 2334758 h 2845126"/>
                  <a:gd name="connsiteX322-34383" fmla="*/ 1204950 w 6006665"/>
                  <a:gd name="connsiteY322-34384" fmla="*/ 2349729 h 2845126"/>
                  <a:gd name="connsiteX323-34385" fmla="*/ 1196495 w 6006665"/>
                  <a:gd name="connsiteY323-34386" fmla="*/ 2344897 h 2845126"/>
                  <a:gd name="connsiteX324-34387" fmla="*/ 1193043 w 6006665"/>
                  <a:gd name="connsiteY324-34388" fmla="*/ 2349729 h 2845126"/>
                  <a:gd name="connsiteX325-34389" fmla="*/ 1145322 w 6006665"/>
                  <a:gd name="connsiteY325-34390" fmla="*/ 2322459 h 2845126"/>
                  <a:gd name="connsiteX326-34391" fmla="*/ 1098145 w 6006665"/>
                  <a:gd name="connsiteY326-34392" fmla="*/ 2322459 h 2845126"/>
                  <a:gd name="connsiteX327-34393" fmla="*/ 1061785 w 6006665"/>
                  <a:gd name="connsiteY327-34394" fmla="*/ 2349729 h 2845126"/>
                  <a:gd name="connsiteX328-34395" fmla="*/ 1055322 w 6006665"/>
                  <a:gd name="connsiteY328-34396" fmla="*/ 2345646 h 2845126"/>
                  <a:gd name="connsiteX329-34397" fmla="*/ 1049878 w 6006665"/>
                  <a:gd name="connsiteY329-34398" fmla="*/ 2349729 h 2845126"/>
                  <a:gd name="connsiteX330-34399" fmla="*/ 1006701 w 6006665"/>
                  <a:gd name="connsiteY330-34400" fmla="*/ 2322459 h 2845126"/>
                  <a:gd name="connsiteX331-34401" fmla="*/ 924893 w 6006665"/>
                  <a:gd name="connsiteY331-34402" fmla="*/ 2286100 h 2845126"/>
                  <a:gd name="connsiteX332-34403" fmla="*/ 877716 w 6006665"/>
                  <a:gd name="connsiteY332-34404" fmla="*/ 2286100 h 2845126"/>
                  <a:gd name="connsiteX333-34405" fmla="*/ 802724 w 6006665"/>
                  <a:gd name="connsiteY333-34406" fmla="*/ 2349729 h 2845126"/>
                  <a:gd name="connsiteX334-34407" fmla="*/ 798179 w 6006665"/>
                  <a:gd name="connsiteY334-34408" fmla="*/ 2392906 h 2845126"/>
                  <a:gd name="connsiteX335-34409" fmla="*/ 787406 w 6006665"/>
                  <a:gd name="connsiteY335-34410" fmla="*/ 2382133 h 2845126"/>
                  <a:gd name="connsiteX336-34411" fmla="*/ 786272 w 6006665"/>
                  <a:gd name="connsiteY336-34412" fmla="*/ 2392906 h 2845126"/>
                  <a:gd name="connsiteX337-34413" fmla="*/ 756063 w 6006665"/>
                  <a:gd name="connsiteY337-34414" fmla="*/ 2362696 h 2845126"/>
                  <a:gd name="connsiteX338-34415" fmla="*/ 732278 w 6006665"/>
                  <a:gd name="connsiteY338-34416" fmla="*/ 2420175 h 2845126"/>
                  <a:gd name="connsiteX339-34417" fmla="*/ 743640 w 6006665"/>
                  <a:gd name="connsiteY339-34418" fmla="*/ 2429265 h 2845126"/>
                  <a:gd name="connsiteX340-34419" fmla="*/ 723188 w 6006665"/>
                  <a:gd name="connsiteY340-34420" fmla="*/ 2472442 h 2845126"/>
                  <a:gd name="connsiteX341-34421" fmla="*/ 747026 w 6006665"/>
                  <a:gd name="connsiteY341-34422" fmla="*/ 2509283 h 2845126"/>
                  <a:gd name="connsiteX342-34423" fmla="*/ 763548 w 6006665"/>
                  <a:gd name="connsiteY342-34424" fmla="*/ 2506529 h 2845126"/>
                  <a:gd name="connsiteX343-34425" fmla="*/ 764871 w 6006665"/>
                  <a:gd name="connsiteY343-34426" fmla="*/ 2508293 h 2845126"/>
                  <a:gd name="connsiteX344-34427" fmla="*/ 775455 w 6006665"/>
                  <a:gd name="connsiteY344-34428" fmla="*/ 2506529 h 2845126"/>
                  <a:gd name="connsiteX345-34429" fmla="*/ 802724 w 6006665"/>
                  <a:gd name="connsiteY345-34430" fmla="*/ 2542888 h 2845126"/>
                  <a:gd name="connsiteX346-34431" fmla="*/ 798179 w 6006665"/>
                  <a:gd name="connsiteY346-34432" fmla="*/ 2570158 h 2845126"/>
                  <a:gd name="connsiteX347-34433" fmla="*/ 818632 w 6006665"/>
                  <a:gd name="connsiteY347-34434" fmla="*/ 2581520 h 2845126"/>
                  <a:gd name="connsiteX348-34435" fmla="*/ 802724 w 6006665"/>
                  <a:gd name="connsiteY348-34436" fmla="*/ 2613335 h 2845126"/>
                  <a:gd name="connsiteX349-34437" fmla="*/ 766365 w 6006665"/>
                  <a:gd name="connsiteY349-34438" fmla="*/ 2617880 h 2845126"/>
                  <a:gd name="connsiteX350-34439" fmla="*/ 727733 w 6006665"/>
                  <a:gd name="connsiteY350-34440" fmla="*/ 2676964 h 2845126"/>
                  <a:gd name="connsiteX351-34441" fmla="*/ 759548 w 6006665"/>
                  <a:gd name="connsiteY351-34442" fmla="*/ 2720141 h 2845126"/>
                  <a:gd name="connsiteX352-34443" fmla="*/ 759548 w 6006665"/>
                  <a:gd name="connsiteY352-34444" fmla="*/ 2758772 h 2845126"/>
                  <a:gd name="connsiteX353-34445" fmla="*/ 798179 w 6006665"/>
                  <a:gd name="connsiteY353-34446" fmla="*/ 2817857 h 2845126"/>
                  <a:gd name="connsiteX354-34447" fmla="*/ 775455 w 6006665"/>
                  <a:gd name="connsiteY354-34448" fmla="*/ 2833764 h 2845126"/>
                  <a:gd name="connsiteX355-34449" fmla="*/ 770910 w 6006665"/>
                  <a:gd name="connsiteY355-34450" fmla="*/ 2845126 h 2845126"/>
                  <a:gd name="connsiteX356-34451" fmla="*/ 759003 w 6006665"/>
                  <a:gd name="connsiteY356-34452" fmla="*/ 2845126 h 2845126"/>
                  <a:gd name="connsiteX357-34453" fmla="*/ 755003 w 6006665"/>
                  <a:gd name="connsiteY357-34454" fmla="*/ 2845126 h 2845126"/>
                  <a:gd name="connsiteX358-34455" fmla="*/ 743096 w 6006665"/>
                  <a:gd name="connsiteY358-34456" fmla="*/ 2845126 h 2845126"/>
                  <a:gd name="connsiteX359-34457" fmla="*/ 715826 w 6006665"/>
                  <a:gd name="connsiteY359-34458" fmla="*/ 2811039 h 2845126"/>
                  <a:gd name="connsiteX360-34459" fmla="*/ 704464 w 6006665"/>
                  <a:gd name="connsiteY360-34460" fmla="*/ 2811039 h 2845126"/>
                  <a:gd name="connsiteX361-34461" fmla="*/ 684012 w 6006665"/>
                  <a:gd name="connsiteY361-34462" fmla="*/ 2801949 h 2845126"/>
                  <a:gd name="connsiteX362-34463" fmla="*/ 672649 w 6006665"/>
                  <a:gd name="connsiteY362-34464" fmla="*/ 2779225 h 2845126"/>
                  <a:gd name="connsiteX363-34465" fmla="*/ 645222 w 6006665"/>
                  <a:gd name="connsiteY363-34466" fmla="*/ 2771388 h 2845126"/>
                  <a:gd name="connsiteX364-34467" fmla="*/ 625472 w 6006665"/>
                  <a:gd name="connsiteY364-34468" fmla="*/ 2774680 h 2845126"/>
                  <a:gd name="connsiteX365-34469" fmla="*/ 623771 w 6006665"/>
                  <a:gd name="connsiteY365-34470" fmla="*/ 2772979 h 2845126"/>
                  <a:gd name="connsiteX366-34471" fmla="*/ 613565 w 6006665"/>
                  <a:gd name="connsiteY366-34472" fmla="*/ 2774680 h 2845126"/>
                  <a:gd name="connsiteX367-34473" fmla="*/ 609020 w 6006665"/>
                  <a:gd name="connsiteY367-34474" fmla="*/ 2770135 h 2845126"/>
                  <a:gd name="connsiteX368-34475" fmla="*/ 559026 w 6006665"/>
                  <a:gd name="connsiteY368-34476" fmla="*/ 2742865 h 2845126"/>
                  <a:gd name="connsiteX369-34477" fmla="*/ 506760 w 6006665"/>
                  <a:gd name="connsiteY369-34478" fmla="*/ 2736048 h 2845126"/>
                  <a:gd name="connsiteX370-34479" fmla="*/ 483280 w 6006665"/>
                  <a:gd name="connsiteY370-34480" fmla="*/ 2729339 h 2845126"/>
                  <a:gd name="connsiteX371-34481" fmla="*/ 480035 w 6006665"/>
                  <a:gd name="connsiteY371-34482" fmla="*/ 2731503 h 2845126"/>
                  <a:gd name="connsiteX372-34483" fmla="*/ 475042 w 6006665"/>
                  <a:gd name="connsiteY372-34484" fmla="*/ 2726985 h 2845126"/>
                  <a:gd name="connsiteX373-34485" fmla="*/ 474945 w 6006665"/>
                  <a:gd name="connsiteY373-34486" fmla="*/ 2726958 h 2845126"/>
                  <a:gd name="connsiteX374-34487" fmla="*/ 468128 w 6006665"/>
                  <a:gd name="connsiteY374-34488" fmla="*/ 2731503 h 2845126"/>
                  <a:gd name="connsiteX375-34489" fmla="*/ 420406 w 6006665"/>
                  <a:gd name="connsiteY375-34490" fmla="*/ 2688326 h 2845126"/>
                  <a:gd name="connsiteX376-34491" fmla="*/ 381774 w 6006665"/>
                  <a:gd name="connsiteY376-34492" fmla="*/ 2672419 h 2845126"/>
                  <a:gd name="connsiteX377-34493" fmla="*/ 349960 w 6006665"/>
                  <a:gd name="connsiteY377-34494" fmla="*/ 2640604 h 2845126"/>
                  <a:gd name="connsiteX378-34495" fmla="*/ 377229 w 6006665"/>
                  <a:gd name="connsiteY378-34496" fmla="*/ 2633787 h 2845126"/>
                  <a:gd name="connsiteX379-34497" fmla="*/ 404499 w 6006665"/>
                  <a:gd name="connsiteY379-34498" fmla="*/ 2586065 h 2845126"/>
                  <a:gd name="connsiteX380-34499" fmla="*/ 388591 w 6006665"/>
                  <a:gd name="connsiteY380-34500" fmla="*/ 2570158 h 2845126"/>
                  <a:gd name="connsiteX381-34501" fmla="*/ 440858 w 6006665"/>
                  <a:gd name="connsiteY381-34502" fmla="*/ 2542888 h 2845126"/>
                  <a:gd name="connsiteX382-34503" fmla="*/ 440858 w 6006665"/>
                  <a:gd name="connsiteY382-34504" fmla="*/ 2539832 h 2845126"/>
                  <a:gd name="connsiteX383-34505" fmla="*/ 416406 w 6006665"/>
                  <a:gd name="connsiteY383-34506" fmla="*/ 2542888 h 2845126"/>
                  <a:gd name="connsiteX384-34507" fmla="*/ 416406 w 6006665"/>
                  <a:gd name="connsiteY384-34508" fmla="*/ 2541400 h 2845126"/>
                  <a:gd name="connsiteX385-34509" fmla="*/ 404499 w 6006665"/>
                  <a:gd name="connsiteY385-34510" fmla="*/ 2542888 h 2845126"/>
                  <a:gd name="connsiteX386-34511" fmla="*/ 404499 w 6006665"/>
                  <a:gd name="connsiteY386-34512" fmla="*/ 2522436 h 2845126"/>
                  <a:gd name="connsiteX387-34513" fmla="*/ 424951 w 6006665"/>
                  <a:gd name="connsiteY387-34514" fmla="*/ 2506529 h 2845126"/>
                  <a:gd name="connsiteX388-34515" fmla="*/ 463583 w 6006665"/>
                  <a:gd name="connsiteY388-34516" fmla="*/ 2499712 h 2845126"/>
                  <a:gd name="connsiteX389-34517" fmla="*/ 468128 w 6006665"/>
                  <a:gd name="connsiteY389-34518" fmla="*/ 2483804 h 2845126"/>
                  <a:gd name="connsiteX390-34519" fmla="*/ 456765 w 6006665"/>
                  <a:gd name="connsiteY390-34520" fmla="*/ 2451990 h 2845126"/>
                  <a:gd name="connsiteX391-34521" fmla="*/ 474945 w 6006665"/>
                  <a:gd name="connsiteY391-34522" fmla="*/ 2424720 h 2845126"/>
                  <a:gd name="connsiteX392-34523" fmla="*/ 474945 w 6006665"/>
                  <a:gd name="connsiteY392-34524" fmla="*/ 2404268 h 2845126"/>
                  <a:gd name="connsiteX393-34525" fmla="*/ 420406 w 6006665"/>
                  <a:gd name="connsiteY393-34526" fmla="*/ 2386088 h 2845126"/>
                  <a:gd name="connsiteX394-34527" fmla="*/ 409588 w 6006665"/>
                  <a:gd name="connsiteY394-34528" fmla="*/ 2386088 h 2845126"/>
                  <a:gd name="connsiteX395-34529" fmla="*/ 397681 w 6006665"/>
                  <a:gd name="connsiteY395-34530" fmla="*/ 2386088 h 2845126"/>
                  <a:gd name="connsiteX396-34531" fmla="*/ 379485 w 6006665"/>
                  <a:gd name="connsiteY396-34532" fmla="*/ 2363849 h 2845126"/>
                  <a:gd name="connsiteX397-34533" fmla="*/ 357322 w 6006665"/>
                  <a:gd name="connsiteY397-34534" fmla="*/ 2370181 h 2845126"/>
                  <a:gd name="connsiteX398-34535" fmla="*/ 352842 w 6006665"/>
                  <a:gd name="connsiteY398-34536" fmla="*/ 2368059 h 2845126"/>
                  <a:gd name="connsiteX399-34537" fmla="*/ 345415 w 6006665"/>
                  <a:gd name="connsiteY399-34538" fmla="*/ 2370181 h 2845126"/>
                  <a:gd name="connsiteX400-34539" fmla="*/ 302238 w 6006665"/>
                  <a:gd name="connsiteY400-34540" fmla="*/ 2349729 h 2845126"/>
                  <a:gd name="connsiteX401-34541" fmla="*/ 302238 w 6006665"/>
                  <a:gd name="connsiteY401-34542" fmla="*/ 2338367 h 2845126"/>
                  <a:gd name="connsiteX402-34543" fmla="*/ 286331 w 6006665"/>
                  <a:gd name="connsiteY402-34544" fmla="*/ 2311097 h 2845126"/>
                  <a:gd name="connsiteX403-34545" fmla="*/ 270968 w 6006665"/>
                  <a:gd name="connsiteY403-34546" fmla="*/ 2311097 h 2845126"/>
                  <a:gd name="connsiteX404-34547" fmla="*/ 259061 w 6006665"/>
                  <a:gd name="connsiteY404-34548" fmla="*/ 2311097 h 2845126"/>
                  <a:gd name="connsiteX405-34549" fmla="*/ 254516 w 6006665"/>
                  <a:gd name="connsiteY405-34550" fmla="*/ 2295190 h 2845126"/>
                  <a:gd name="connsiteX406-34551" fmla="*/ 263606 w 6006665"/>
                  <a:gd name="connsiteY406-34552" fmla="*/ 2279283 h 2845126"/>
                  <a:gd name="connsiteX407-34553" fmla="*/ 243991 w 6006665"/>
                  <a:gd name="connsiteY407-34554" fmla="*/ 2248770 h 2845126"/>
                  <a:gd name="connsiteX408-34555" fmla="*/ 216429 w 6006665"/>
                  <a:gd name="connsiteY408-34556" fmla="*/ 2252013 h 2845126"/>
                  <a:gd name="connsiteX409-34557" fmla="*/ 212956 w 6006665"/>
                  <a:gd name="connsiteY409-34558" fmla="*/ 2251021 h 2845126"/>
                  <a:gd name="connsiteX410-34559" fmla="*/ 204522 w 6006665"/>
                  <a:gd name="connsiteY410-34560" fmla="*/ 2252013 h 2845126"/>
                  <a:gd name="connsiteX411-34561" fmla="*/ 199623 w 6006665"/>
                  <a:gd name="connsiteY411-34562" fmla="*/ 2250613 h 2845126"/>
                  <a:gd name="connsiteX412-34563" fmla="*/ 195977 w 6006665"/>
                  <a:gd name="connsiteY412-34564" fmla="*/ 2263375 h 2845126"/>
                  <a:gd name="connsiteX413-34565" fmla="*/ 184968 w 6006665"/>
                  <a:gd name="connsiteY413-34566" fmla="*/ 2260230 h 2845126"/>
                  <a:gd name="connsiteX414-34567" fmla="*/ 184070 w 6006665"/>
                  <a:gd name="connsiteY414-34568" fmla="*/ 2263375 h 2845126"/>
                  <a:gd name="connsiteX415-34569" fmla="*/ 168163 w 6006665"/>
                  <a:gd name="connsiteY415-34570" fmla="*/ 2258840 h 2845126"/>
                  <a:gd name="connsiteX416-34571" fmla="*/ 156800 w 6006665"/>
                  <a:gd name="connsiteY416-34572" fmla="*/ 2220198 h 2845126"/>
                  <a:gd name="connsiteX417-34573" fmla="*/ 152255 w 6006665"/>
                  <a:gd name="connsiteY417-34574" fmla="*/ 2204291 h 2845126"/>
                  <a:gd name="connsiteX418-34575" fmla="*/ 156800 w 6006665"/>
                  <a:gd name="connsiteY418-34576" fmla="*/ 2199746 h 2845126"/>
                  <a:gd name="connsiteX419-34577" fmla="*/ 168707 w 6006665"/>
                  <a:gd name="connsiteY419-34578" fmla="*/ 2199746 h 2845126"/>
                  <a:gd name="connsiteX420-34579" fmla="*/ 188615 w 6006665"/>
                  <a:gd name="connsiteY420-34580" fmla="*/ 2199746 h 2845126"/>
                  <a:gd name="connsiteX421-34581" fmla="*/ 199977 w 6006665"/>
                  <a:gd name="connsiteY421-34582" fmla="*/ 2188384 h 2845126"/>
                  <a:gd name="connsiteX422-34583" fmla="*/ 188615 w 6006665"/>
                  <a:gd name="connsiteY422-34584" fmla="*/ 2165659 h 2845126"/>
                  <a:gd name="connsiteX423-34585" fmla="*/ 168163 w 6006665"/>
                  <a:gd name="connsiteY423-34586" fmla="*/ 2156570 h 2845126"/>
                  <a:gd name="connsiteX424-34587" fmla="*/ 168163 w 6006665"/>
                  <a:gd name="connsiteY424-34588" fmla="*/ 2149752 h 2845126"/>
                  <a:gd name="connsiteX425-34589" fmla="*/ 152255 w 6006665"/>
                  <a:gd name="connsiteY425-34590" fmla="*/ 2133845 h 2845126"/>
                  <a:gd name="connsiteX426-34591" fmla="*/ 129531 w 6006665"/>
                  <a:gd name="connsiteY426-34592" fmla="*/ 2097485 h 2845126"/>
                  <a:gd name="connsiteX427-34593" fmla="*/ 140893 w 6006665"/>
                  <a:gd name="connsiteY427-34594" fmla="*/ 2074761 h 2845126"/>
                  <a:gd name="connsiteX428-34595" fmla="*/ 136348 w 6006665"/>
                  <a:gd name="connsiteY428-34596" fmla="*/ 2047491 h 2845126"/>
                  <a:gd name="connsiteX429-34597" fmla="*/ 103789 w 6006665"/>
                  <a:gd name="connsiteY429-34598" fmla="*/ 2034084 h 2845126"/>
                  <a:gd name="connsiteX430-34599" fmla="*/ 93716 w 6006665"/>
                  <a:gd name="connsiteY430-34600" fmla="*/ 2038401 h 2845126"/>
                  <a:gd name="connsiteX431-34601" fmla="*/ 91868 w 6006665"/>
                  <a:gd name="connsiteY431-34602" fmla="*/ 2034090 h 2845126"/>
                  <a:gd name="connsiteX432-34603" fmla="*/ 81809 w 6006665"/>
                  <a:gd name="connsiteY432-34604" fmla="*/ 2038401 h 2845126"/>
                  <a:gd name="connsiteX433-34605" fmla="*/ 74992 w 6006665"/>
                  <a:gd name="connsiteY433-34606" fmla="*/ 2022494 h 2845126"/>
                  <a:gd name="connsiteX434-34607" fmla="*/ 34087 w 6006665"/>
                  <a:gd name="connsiteY434-34608" fmla="*/ 2011132 h 2845126"/>
                  <a:gd name="connsiteX435-34609" fmla="*/ 22725 w 6006665"/>
                  <a:gd name="connsiteY435-34610" fmla="*/ 1967955 h 2845126"/>
                  <a:gd name="connsiteX436-34611" fmla="*/ 22725 w 6006665"/>
                  <a:gd name="connsiteY436-34612" fmla="*/ 1936140 h 2845126"/>
                  <a:gd name="connsiteX437-34613" fmla="*/ 0 w 6006665"/>
                  <a:gd name="connsiteY437-34614" fmla="*/ 1920233 h 2845126"/>
                  <a:gd name="connsiteX438-34615" fmla="*/ 15907 w 6006665"/>
                  <a:gd name="connsiteY438-34616" fmla="*/ 1897509 h 2845126"/>
                  <a:gd name="connsiteX439-34617" fmla="*/ 6818 w 6006665"/>
                  <a:gd name="connsiteY439-34618" fmla="*/ 1833880 h 2845126"/>
                  <a:gd name="connsiteX440-34619" fmla="*/ 34087 w 6006665"/>
                  <a:gd name="connsiteY440-34620" fmla="*/ 1790703 h 2845126"/>
                  <a:gd name="connsiteX441-34621" fmla="*/ 27270 w 6006665"/>
                  <a:gd name="connsiteY441-34622" fmla="*/ 1779341 h 2845126"/>
                  <a:gd name="connsiteX442-34623" fmla="*/ 70447 w 6006665"/>
                  <a:gd name="connsiteY442-34624" fmla="*/ 1740709 h 2845126"/>
                  <a:gd name="connsiteX443-34625" fmla="*/ 27270 w 6006665"/>
                  <a:gd name="connsiteY443-34626" fmla="*/ 1704349 h 2845126"/>
                  <a:gd name="connsiteX444-34627" fmla="*/ 109078 w 6006665"/>
                  <a:gd name="connsiteY444-34628" fmla="*/ 1606633 h 2845126"/>
                  <a:gd name="connsiteX445-34629" fmla="*/ 145438 w 6006665"/>
                  <a:gd name="connsiteY445-34630" fmla="*/ 1563456 h 2845126"/>
                  <a:gd name="connsiteX446-34631" fmla="*/ 156800 w 6006665"/>
                  <a:gd name="connsiteY446-34632" fmla="*/ 1520280 h 2845126"/>
                  <a:gd name="connsiteX447-34633" fmla="*/ 102261 w 6006665"/>
                  <a:gd name="connsiteY447-34634" fmla="*/ 1468013 h 2845126"/>
                  <a:gd name="connsiteX448-34635" fmla="*/ 118168 w 6006665"/>
                  <a:gd name="connsiteY448-34636" fmla="*/ 1413474 h 2845126"/>
                  <a:gd name="connsiteX449-34637" fmla="*/ 86354 w 6006665"/>
                  <a:gd name="connsiteY449-34638" fmla="*/ 1349845 h 2845126"/>
                  <a:gd name="connsiteX450-34639" fmla="*/ 109078 w 6006665"/>
                  <a:gd name="connsiteY450-34640" fmla="*/ 1274853 h 2845126"/>
                  <a:gd name="connsiteX451-34641" fmla="*/ 70447 w 6006665"/>
                  <a:gd name="connsiteY451-34642" fmla="*/ 1172592 h 2845126"/>
                  <a:gd name="connsiteX452-34643" fmla="*/ 102261 w 6006665"/>
                  <a:gd name="connsiteY452-34644" fmla="*/ 1102146 h 2845126"/>
                  <a:gd name="connsiteX453-34645" fmla="*/ 43177 w 6006665"/>
                  <a:gd name="connsiteY453-34646" fmla="*/ 1036245 h 2845126"/>
                  <a:gd name="connsiteX454-34647" fmla="*/ 49994 w 6006665"/>
                  <a:gd name="connsiteY454-34648" fmla="*/ 961253 h 2845126"/>
                  <a:gd name="connsiteX455-34649" fmla="*/ 81809 w 6006665"/>
                  <a:gd name="connsiteY455-34650" fmla="*/ 956708 h 2845126"/>
                  <a:gd name="connsiteX456-34651" fmla="*/ 145438 w 6006665"/>
                  <a:gd name="connsiteY456-34652" fmla="*/ 913532 h 2845126"/>
                  <a:gd name="connsiteX457-34653" fmla="*/ 184070 w 6006665"/>
                  <a:gd name="connsiteY457-34654" fmla="*/ 874900 h 2845126"/>
                  <a:gd name="connsiteX458-34655" fmla="*/ 189699 w 6006665"/>
                  <a:gd name="connsiteY458-34656" fmla="*/ 881178 h 2845126"/>
                  <a:gd name="connsiteX459-34657" fmla="*/ 195977 w 6006665"/>
                  <a:gd name="connsiteY459-34658" fmla="*/ 874900 h 2845126"/>
                  <a:gd name="connsiteX460-34659" fmla="*/ 255061 w 6006665"/>
                  <a:gd name="connsiteY460-34660" fmla="*/ 940801 h 2845126"/>
                  <a:gd name="connsiteX461-34661" fmla="*/ 350504 w 6006665"/>
                  <a:gd name="connsiteY461-34662" fmla="*/ 961253 h 2845126"/>
                  <a:gd name="connsiteX462-34663" fmla="*/ 491397 w 6006665"/>
                  <a:gd name="connsiteY462-34664" fmla="*/ 1074877 h 2845126"/>
                  <a:gd name="connsiteX463-34665" fmla="*/ 523211 w 6006665"/>
                  <a:gd name="connsiteY463-34666" fmla="*/ 1122598 h 2845126"/>
                  <a:gd name="connsiteX464-34667" fmla="*/ 523211 w 6006665"/>
                  <a:gd name="connsiteY464-34668" fmla="*/ 1181682 h 2845126"/>
                  <a:gd name="connsiteX465-34669" fmla="*/ 486852 w 6006665"/>
                  <a:gd name="connsiteY465-34670" fmla="*/ 1236221 h 2845126"/>
                  <a:gd name="connsiteX466-34671" fmla="*/ 420951 w 6006665"/>
                  <a:gd name="connsiteY466-34672" fmla="*/ 1256674 h 2845126"/>
                  <a:gd name="connsiteX467-34673" fmla="*/ 415909 w 6006665"/>
                  <a:gd name="connsiteY467-34674" fmla="*/ 1254543 h 2845126"/>
                  <a:gd name="connsiteX468-34675" fmla="*/ 409044 w 6006665"/>
                  <a:gd name="connsiteY468-34676" fmla="*/ 1256674 h 2845126"/>
                  <a:gd name="connsiteX469-34677" fmla="*/ 252950 w 6006665"/>
                  <a:gd name="connsiteY469-34678" fmla="*/ 1190718 h 2845126"/>
                  <a:gd name="connsiteX470-34679" fmla="*/ 232336 w 6006665"/>
                  <a:gd name="connsiteY470-34680" fmla="*/ 1197590 h 2845126"/>
                  <a:gd name="connsiteX471-34681" fmla="*/ 291420 w 6006665"/>
                  <a:gd name="connsiteY471-34682" fmla="*/ 1268036 h 2845126"/>
                  <a:gd name="connsiteX472-34683" fmla="*/ 291420 w 6006665"/>
                  <a:gd name="connsiteY472-34684" fmla="*/ 1306668 h 2845126"/>
                  <a:gd name="connsiteX473-34685" fmla="*/ 298238 w 6006665"/>
                  <a:gd name="connsiteY473-34686" fmla="*/ 1393022 h 2845126"/>
                  <a:gd name="connsiteX474-34687" fmla="*/ 345959 w 6006665"/>
                  <a:gd name="connsiteY474-34688" fmla="*/ 1424836 h 2845126"/>
                  <a:gd name="connsiteX475-34689" fmla="*/ 362087 w 6006665"/>
                  <a:gd name="connsiteY475-34690" fmla="*/ 1434244 h 2845126"/>
                  <a:gd name="connsiteX476-34691" fmla="*/ 365867 w 6006665"/>
                  <a:gd name="connsiteY476-34692" fmla="*/ 1402111 h 2845126"/>
                  <a:gd name="connsiteX477-34693" fmla="*/ 345415 w 6006665"/>
                  <a:gd name="connsiteY477-34694" fmla="*/ 1365752 h 2845126"/>
                  <a:gd name="connsiteX478-34695" fmla="*/ 365867 w 6006665"/>
                  <a:gd name="connsiteY478-34696" fmla="*/ 1333937 h 2845126"/>
                  <a:gd name="connsiteX479-34697" fmla="*/ 374560 w 6006665"/>
                  <a:gd name="connsiteY479-34698" fmla="*/ 1338936 h 2845126"/>
                  <a:gd name="connsiteX480-34699" fmla="*/ 377774 w 6006665"/>
                  <a:gd name="connsiteY480-34700" fmla="*/ 1333937 h 2845126"/>
                  <a:gd name="connsiteX481-34701" fmla="*/ 461933 w 6006665"/>
                  <a:gd name="connsiteY481-34702" fmla="*/ 1382329 h 2845126"/>
                  <a:gd name="connsiteX482-34703" fmla="*/ 484035 w 6006665"/>
                  <a:gd name="connsiteY482-34704" fmla="*/ 1365752 h 2845126"/>
                  <a:gd name="connsiteX483-34705" fmla="*/ 463583 w 6006665"/>
                  <a:gd name="connsiteY483-34706" fmla="*/ 1299850 h 2845126"/>
                  <a:gd name="connsiteX484-34707" fmla="*/ 549936 w 6006665"/>
                  <a:gd name="connsiteY484-34708" fmla="*/ 1213497 h 2845126"/>
                  <a:gd name="connsiteX485-34709" fmla="*/ 559742 w 6006665"/>
                  <a:gd name="connsiteY485-34710" fmla="*/ 1215598 h 2845126"/>
                  <a:gd name="connsiteX486-34711" fmla="*/ 561843 w 6006665"/>
                  <a:gd name="connsiteY486-34712" fmla="*/ 1213497 h 2845126"/>
                  <a:gd name="connsiteX487-34713" fmla="*/ 593658 w 6006665"/>
                  <a:gd name="connsiteY487-34714" fmla="*/ 1220314 h 2845126"/>
                  <a:gd name="connsiteX488-34715" fmla="*/ 620945 w 6006665"/>
                  <a:gd name="connsiteY488-34716" fmla="*/ 1244191 h 2845126"/>
                  <a:gd name="connsiteX489-34717" fmla="*/ 640835 w 6006665"/>
                  <a:gd name="connsiteY489-34718" fmla="*/ 1188500 h 2845126"/>
                  <a:gd name="connsiteX490-34719" fmla="*/ 609020 w 6006665"/>
                  <a:gd name="connsiteY490-34720" fmla="*/ 1133961 h 2845126"/>
                  <a:gd name="connsiteX491-34721" fmla="*/ 624928 w 6006665"/>
                  <a:gd name="connsiteY491-34722" fmla="*/ 1074877 h 2845126"/>
                  <a:gd name="connsiteX492-34723" fmla="*/ 597658 w 6006665"/>
                  <a:gd name="connsiteY492-34724" fmla="*/ 1015792 h 2845126"/>
                  <a:gd name="connsiteX493-34725" fmla="*/ 611562 w 6006665"/>
                  <a:gd name="connsiteY493-34726" fmla="*/ 1020118 h 2845126"/>
                  <a:gd name="connsiteX494-34727" fmla="*/ 609565 w 6006665"/>
                  <a:gd name="connsiteY494-34728" fmla="*/ 1015792 h 2845126"/>
                  <a:gd name="connsiteX495-34729" fmla="*/ 711826 w 6006665"/>
                  <a:gd name="connsiteY495-34730" fmla="*/ 1047607 h 2845126"/>
                  <a:gd name="connsiteX496-34731" fmla="*/ 732278 w 6006665"/>
                  <a:gd name="connsiteY496-34732" fmla="*/ 1102146 h 2845126"/>
                  <a:gd name="connsiteX497-34733" fmla="*/ 684556 w 6006665"/>
                  <a:gd name="connsiteY497-34734" fmla="*/ 1113508 h 2845126"/>
                  <a:gd name="connsiteX498-34735" fmla="*/ 684556 w 6006665"/>
                  <a:gd name="connsiteY498-34736" fmla="*/ 1165775 h 2845126"/>
                  <a:gd name="connsiteX499-34737" fmla="*/ 713309 w 6006665"/>
                  <a:gd name="connsiteY499-34738" fmla="*/ 1194528 h 2845126"/>
                  <a:gd name="connsiteX500-34739" fmla="*/ 763548 w 6006665"/>
                  <a:gd name="connsiteY500-34740" fmla="*/ 1177137 h 2845126"/>
                  <a:gd name="connsiteX501-34741" fmla="*/ 770365 w 6006665"/>
                  <a:gd name="connsiteY501-34742" fmla="*/ 1118053 h 2845126"/>
                  <a:gd name="connsiteX502-34743" fmla="*/ 845357 w 6006665"/>
                  <a:gd name="connsiteY502-34744" fmla="*/ 1070332 h 2845126"/>
                  <a:gd name="connsiteX503-34745" fmla="*/ 972614 w 6006665"/>
                  <a:gd name="connsiteY503-34746" fmla="*/ 983978 h 2845126"/>
                  <a:gd name="connsiteX504-34747" fmla="*/ 982566 w 6006665"/>
                  <a:gd name="connsiteY504-34748" fmla="*/ 985305 h 2845126"/>
                  <a:gd name="connsiteX505-34749" fmla="*/ 984521 w 6006665"/>
                  <a:gd name="connsiteY505-34750" fmla="*/ 983978 h 2845126"/>
                  <a:gd name="connsiteX506-34751" fmla="*/ 1018608 w 6006665"/>
                  <a:gd name="connsiteY506-34752" fmla="*/ 988523 h 2845126"/>
                  <a:gd name="connsiteX507-34753" fmla="*/ 979977 w 6006665"/>
                  <a:gd name="connsiteY507-34754" fmla="*/ 1052152 h 2845126"/>
                  <a:gd name="connsiteX508-34755" fmla="*/ 1012666 w 6006665"/>
                  <a:gd name="connsiteY508-34756" fmla="*/ 1057313 h 2845126"/>
                  <a:gd name="connsiteX509-34757" fmla="*/ 1038516 w 6006665"/>
                  <a:gd name="connsiteY509-34758" fmla="*/ 1027155 h 2845126"/>
                  <a:gd name="connsiteX510-34759" fmla="*/ 1050423 w 6006665"/>
                  <a:gd name="connsiteY510-34760" fmla="*/ 1027155 h 2845126"/>
                  <a:gd name="connsiteX511-34761" fmla="*/ 1108962 w 6006665"/>
                  <a:gd name="connsiteY511-34762" fmla="*/ 1027155 h 2845126"/>
                  <a:gd name="connsiteX512-34763" fmla="*/ 1161229 w 6006665"/>
                  <a:gd name="connsiteY512-34764" fmla="*/ 983978 h 2845126"/>
                  <a:gd name="connsiteX513-34765" fmla="*/ 1165711 w 6006665"/>
                  <a:gd name="connsiteY513-34766" fmla="*/ 990112 h 2845126"/>
                  <a:gd name="connsiteX514-34767" fmla="*/ 1173136 w 6006665"/>
                  <a:gd name="connsiteY514-34768" fmla="*/ 983978 h 2845126"/>
                  <a:gd name="connsiteX515-34769" fmla="*/ 1210035 w 6006665"/>
                  <a:gd name="connsiteY515-34770" fmla="*/ 1034471 h 2845126"/>
                  <a:gd name="connsiteX516-34771" fmla="*/ 1247583 w 6006665"/>
                  <a:gd name="connsiteY516-34772" fmla="*/ 977161 h 2845126"/>
                  <a:gd name="connsiteX517-34773" fmla="*/ 1211223 w 6006665"/>
                  <a:gd name="connsiteY517-34774" fmla="*/ 918077 h 2845126"/>
                  <a:gd name="connsiteX518-34775" fmla="*/ 1227130 w 6006665"/>
                  <a:gd name="connsiteY518-34776" fmla="*/ 881717 h 2845126"/>
                  <a:gd name="connsiteX519-34777" fmla="*/ 1237665 w 6006665"/>
                  <a:gd name="connsiteY519-34778" fmla="*/ 884855 h 2845126"/>
                  <a:gd name="connsiteX520-34779" fmla="*/ 1239037 w 6006665"/>
                  <a:gd name="connsiteY520-34780" fmla="*/ 881717 h 2845126"/>
                  <a:gd name="connsiteX521-34781" fmla="*/ 1345843 w 6006665"/>
                  <a:gd name="connsiteY521-34782" fmla="*/ 913532 h 2845126"/>
                  <a:gd name="connsiteX522-34783" fmla="*/ 1400382 w 6006665"/>
                  <a:gd name="connsiteY522-34784" fmla="*/ 945346 h 2845126"/>
                  <a:gd name="connsiteX523-34785" fmla="*/ 1519756 w 6006665"/>
                  <a:gd name="connsiteY523-34786" fmla="*/ 1051930 h 2845126"/>
                  <a:gd name="connsiteX524-34787" fmla="*/ 1543003 w 6006665"/>
                  <a:gd name="connsiteY524-34788" fmla="*/ 1011248 h 2845126"/>
                  <a:gd name="connsiteX525-34789" fmla="*/ 1506643 w 6006665"/>
                  <a:gd name="connsiteY525-34790" fmla="*/ 956708 h 2845126"/>
                  <a:gd name="connsiteX526-34791" fmla="*/ 1506643 w 6006665"/>
                  <a:gd name="connsiteY526-34792" fmla="*/ 933984 h 2845126"/>
                  <a:gd name="connsiteX527-34793" fmla="*/ 1463467 w 6006665"/>
                  <a:gd name="connsiteY527-34794" fmla="*/ 924894 h 2845126"/>
                  <a:gd name="connsiteX528-34795" fmla="*/ 1472556 w 6006665"/>
                  <a:gd name="connsiteY528-34796" fmla="*/ 874900 h 2845126"/>
                  <a:gd name="connsiteX529-34797" fmla="*/ 1452104 w 6006665"/>
                  <a:gd name="connsiteY529-34798" fmla="*/ 788546 h 2845126"/>
                  <a:gd name="connsiteX530-34799" fmla="*/ 1452104 w 6006665"/>
                  <a:gd name="connsiteY530-34800" fmla="*/ 752187 h 2845126"/>
                  <a:gd name="connsiteX531-34801" fmla="*/ 1522551 w 6006665"/>
                  <a:gd name="connsiteY531-34802" fmla="*/ 649926 h 2845126"/>
                  <a:gd name="connsiteX532-34803" fmla="*/ 1543003 w 6006665"/>
                  <a:gd name="connsiteY532-34804" fmla="*/ 536303 h 2845126"/>
                  <a:gd name="connsiteX533-34805" fmla="*/ 1570272 w 6006665"/>
                  <a:gd name="connsiteY533-34806" fmla="*/ 515850 h 2845126"/>
                  <a:gd name="connsiteX534-34807" fmla="*/ 1578688 w 6006665"/>
                  <a:gd name="connsiteY534-34808" fmla="*/ 518469 h 2845126"/>
                  <a:gd name="connsiteX535-34809" fmla="*/ 1582179 w 6006665"/>
                  <a:gd name="connsiteY535-34810" fmla="*/ 515850 h 2845126"/>
                  <a:gd name="connsiteX536-34811" fmla="*/ 1684440 w 6006665"/>
                  <a:gd name="connsiteY536-34812" fmla="*/ 547665 h 2845126"/>
                  <a:gd name="connsiteX537-34813" fmla="*/ 1688985 w 6006665"/>
                  <a:gd name="connsiteY537-34814" fmla="*/ 618111 h 2845126"/>
                  <a:gd name="connsiteX538-34815" fmla="*/ 1652625 w 6006665"/>
                  <a:gd name="connsiteY538-34816" fmla="*/ 709010 h 2845126"/>
                  <a:gd name="connsiteX539-34817" fmla="*/ 1679895 w 6006665"/>
                  <a:gd name="connsiteY539-34818" fmla="*/ 747642 h 2845126"/>
                  <a:gd name="connsiteX540-34819" fmla="*/ 1688985 w 6006665"/>
                  <a:gd name="connsiteY540-34820" fmla="*/ 822633 h 2845126"/>
                  <a:gd name="connsiteX541-34821" fmla="*/ 1679895 w 6006665"/>
                  <a:gd name="connsiteY541-34822" fmla="*/ 968071 h 2845126"/>
                  <a:gd name="connsiteX542-34823" fmla="*/ 1723072 w 6006665"/>
                  <a:gd name="connsiteY542-34824" fmla="*/ 1031700 h 2845126"/>
                  <a:gd name="connsiteX543-34825" fmla="*/ 1704892 w 6006665"/>
                  <a:gd name="connsiteY543-34826" fmla="*/ 1095329 h 2845126"/>
                  <a:gd name="connsiteX544-34827" fmla="*/ 1636718 w 6006665"/>
                  <a:gd name="connsiteY544-34828" fmla="*/ 1231677 h 2845126"/>
                  <a:gd name="connsiteX545-34829" fmla="*/ 1662494 w 6006665"/>
                  <a:gd name="connsiteY545-34830" fmla="*/ 1238121 h 2845126"/>
                  <a:gd name="connsiteX546-34831" fmla="*/ 1677078 w 6006665"/>
                  <a:gd name="connsiteY546-34832" fmla="*/ 1208952 h 2845126"/>
                  <a:gd name="connsiteX547-34833" fmla="*/ 1720255 w 6006665"/>
                  <a:gd name="connsiteY547-34834" fmla="*/ 1188500 h 2845126"/>
                  <a:gd name="connsiteX548-34835" fmla="*/ 1731617 w 6006665"/>
                  <a:gd name="connsiteY548-34836" fmla="*/ 1138506 h 2845126"/>
                  <a:gd name="connsiteX549-34837" fmla="*/ 1758887 w 6006665"/>
                  <a:gd name="connsiteY549-34838" fmla="*/ 1095329 h 2845126"/>
                  <a:gd name="connsiteX550-34839" fmla="*/ 1736162 w 6006665"/>
                  <a:gd name="connsiteY550-34840" fmla="*/ 1036245 h 2845126"/>
                  <a:gd name="connsiteX551-34841" fmla="*/ 1758887 w 6006665"/>
                  <a:gd name="connsiteY551-34842" fmla="*/ 972616 h 2845126"/>
                  <a:gd name="connsiteX552-34843" fmla="*/ 1715710 w 6006665"/>
                  <a:gd name="connsiteY552-34844" fmla="*/ 961253 h 2845126"/>
                  <a:gd name="connsiteX553-34845" fmla="*/ 1704347 w 6006665"/>
                  <a:gd name="connsiteY553-34846" fmla="*/ 908987 h 2845126"/>
                  <a:gd name="connsiteX554-34847" fmla="*/ 1736162 w 6006665"/>
                  <a:gd name="connsiteY554-34848" fmla="*/ 799908 h 2845126"/>
                  <a:gd name="connsiteX555-34849" fmla="*/ 1688440 w 6006665"/>
                  <a:gd name="connsiteY555-34850" fmla="*/ 704465 h 2845126"/>
                  <a:gd name="connsiteX556-34851" fmla="*/ 1752069 w 6006665"/>
                  <a:gd name="connsiteY556-34852" fmla="*/ 627201 h 2845126"/>
                  <a:gd name="connsiteX557-34853" fmla="*/ 1747524 w 6006665"/>
                  <a:gd name="connsiteY557-34854" fmla="*/ 543120 h 2845126"/>
                  <a:gd name="connsiteX558-34855" fmla="*/ 1763431 w 6006665"/>
                  <a:gd name="connsiteY558-34856" fmla="*/ 536303 h 2845126"/>
                  <a:gd name="connsiteX559-34857" fmla="*/ 1764877 w 6006665"/>
                  <a:gd name="connsiteY559-34858" fmla="*/ 540786 h 2845126"/>
                  <a:gd name="connsiteX560-34859" fmla="*/ 1775339 w 6006665"/>
                  <a:gd name="connsiteY560-34860" fmla="*/ 536303 h 2845126"/>
                  <a:gd name="connsiteX561-34861" fmla="*/ 1798063 w 6006665"/>
                  <a:gd name="connsiteY561-34862" fmla="*/ 606749 h 2845126"/>
                  <a:gd name="connsiteX562-34863" fmla="*/ 1791454 w 6006665"/>
                  <a:gd name="connsiteY562-34864" fmla="*/ 653960 h 2845126"/>
                  <a:gd name="connsiteX563-34865" fmla="*/ 1854330 w 6006665"/>
                  <a:gd name="connsiteY563-34866" fmla="*/ 611294 h 2845126"/>
                  <a:gd name="connsiteX564-34867" fmla="*/ 1931594 w 6006665"/>
                  <a:gd name="connsiteY564-34868" fmla="*/ 602204 h 2845126"/>
                  <a:gd name="connsiteX565-34869" fmla="*/ 1932772 w 6006665"/>
                  <a:gd name="connsiteY565-34870" fmla="*/ 603466 h 2845126"/>
                  <a:gd name="connsiteX566-34871" fmla="*/ 1943501 w 6006665"/>
                  <a:gd name="connsiteY566-34872" fmla="*/ 602204 h 2845126"/>
                  <a:gd name="connsiteX567-34873" fmla="*/ 1988608 w 6006665"/>
                  <a:gd name="connsiteY567-34874" fmla="*/ 650533 h 2845126"/>
                  <a:gd name="connsiteX568-34875" fmla="*/ 1963408 w 6006665"/>
                  <a:gd name="connsiteY568-34876" fmla="*/ 574934 h 2845126"/>
                  <a:gd name="connsiteX569-34877" fmla="*/ 1963408 w 6006665"/>
                  <a:gd name="connsiteY569-34878" fmla="*/ 434042 h 2845126"/>
                  <a:gd name="connsiteX570-34879" fmla="*/ 2027037 w 6006665"/>
                  <a:gd name="connsiteY570-34880" fmla="*/ 413590 h 2845126"/>
                  <a:gd name="connsiteX571-34881" fmla="*/ 2037269 w 6006665"/>
                  <a:gd name="connsiteY571-34882" fmla="*/ 414128 h 2845126"/>
                  <a:gd name="connsiteX572-34883" fmla="*/ 2038944 w 6006665"/>
                  <a:gd name="connsiteY572-34884" fmla="*/ 413590 h 2845126"/>
                  <a:gd name="connsiteX573-34885" fmla="*/ 2115414 w 6006665"/>
                  <a:gd name="connsiteY573-34886" fmla="*/ 417614 h 2845126"/>
                  <a:gd name="connsiteX574-34887" fmla="*/ 2192927 w 6006665"/>
                  <a:gd name="connsiteY574-34888" fmla="*/ 397682 h 2845126"/>
                  <a:gd name="connsiteX575-34889" fmla="*/ 2167930 w 6006665"/>
                  <a:gd name="connsiteY575-34890" fmla="*/ 331781 h 2845126"/>
                  <a:gd name="connsiteX576-34891" fmla="*/ 2204289 w 6006665"/>
                  <a:gd name="connsiteY576-34892" fmla="*/ 240882 h 2845126"/>
                  <a:gd name="connsiteX577-34893" fmla="*/ 2247466 w 6006665"/>
                  <a:gd name="connsiteY577-34894" fmla="*/ 236337 h 2845126"/>
                  <a:gd name="connsiteX578-34895" fmla="*/ 2317913 w 6006665"/>
                  <a:gd name="connsiteY578-34896" fmla="*/ 161346 h 2845126"/>
                  <a:gd name="connsiteX579-34897" fmla="*/ 2420183 w 6006665"/>
                  <a:gd name="connsiteY579-34898" fmla="*/ 143166 h 2845126"/>
                  <a:gd name="connsiteX580-34899" fmla="*/ 2429263 w 6006665"/>
                  <a:gd name="connsiteY580-34900" fmla="*/ 102262 h 2845126"/>
                  <a:gd name="connsiteX581-34901" fmla="*/ 2526979 w 6006665"/>
                  <a:gd name="connsiteY581-34902" fmla="*/ 90900 h 2845126"/>
                  <a:gd name="connsiteX582-34903" fmla="*/ 2528058 w 6006665"/>
                  <a:gd name="connsiteY582-34904" fmla="*/ 92159 h 2845126"/>
                  <a:gd name="connsiteX583-34905" fmla="*/ 2538886 w 6006665"/>
                  <a:gd name="connsiteY583-34906" fmla="*/ 90900 h 2845126"/>
                  <a:gd name="connsiteX584-34907" fmla="*/ 2560820 w 6006665"/>
                  <a:gd name="connsiteY584-34908" fmla="*/ 116489 h 2845126"/>
                  <a:gd name="connsiteX585-34909" fmla="*/ 2640602 w 6006665"/>
                  <a:gd name="connsiteY585-34910" fmla="*/ 40905 h 2845126"/>
                  <a:gd name="connsiteX586-34911" fmla="*/ 2652509 w 6006665"/>
                  <a:gd name="connsiteY586-34912" fmla="*/ 40905 h 2845126"/>
                  <a:gd name="connsiteX587-34913" fmla="*/ 2704231 w 6006665"/>
                  <a:gd name="connsiteY587-34914" fmla="*/ 40905 h 2845126"/>
                  <a:gd name="connsiteX0-34915" fmla="*/ 1791129 w 6006665"/>
                  <a:gd name="connsiteY0-34916" fmla="*/ 656278 h 2845126"/>
                  <a:gd name="connsiteX1-34917" fmla="*/ 1782156 w 6006665"/>
                  <a:gd name="connsiteY1-34918" fmla="*/ 720372 h 2845126"/>
                  <a:gd name="connsiteX2-34919" fmla="*/ 1809554 w 6006665"/>
                  <a:gd name="connsiteY2-34920" fmla="*/ 734071 h 2845126"/>
                  <a:gd name="connsiteX3-34921" fmla="*/ 1791129 w 6006665"/>
                  <a:gd name="connsiteY3-34922" fmla="*/ 656278 h 2845126"/>
                  <a:gd name="connsiteX4-34923" fmla="*/ 2704231 w 6006665"/>
                  <a:gd name="connsiteY4-34924" fmla="*/ 40905 h 2845126"/>
                  <a:gd name="connsiteX5-34925" fmla="*/ 2957621 w 6006665"/>
                  <a:gd name="connsiteY5-34926" fmla="*/ 24662 h 2845126"/>
                  <a:gd name="connsiteX6-34927" fmla="*/ 3086005 w 6006665"/>
                  <a:gd name="connsiteY6-34928" fmla="*/ 1 h 2845126"/>
                  <a:gd name="connsiteX7-34929" fmla="*/ 3097912 w 6006665"/>
                  <a:gd name="connsiteY7-34930" fmla="*/ 1 h 2845126"/>
                  <a:gd name="connsiteX8-34931" fmla="*/ 3179721 w 6006665"/>
                  <a:gd name="connsiteY8-34932" fmla="*/ 74992 h 2845126"/>
                  <a:gd name="connsiteX9-34933" fmla="*/ 3211535 w 6006665"/>
                  <a:gd name="connsiteY9-34934" fmla="*/ 134076 h 2845126"/>
                  <a:gd name="connsiteX10-34935" fmla="*/ 3200173 w 6006665"/>
                  <a:gd name="connsiteY10-34936" fmla="*/ 209068 h 2845126"/>
                  <a:gd name="connsiteX11-34937" fmla="*/ 3161541 w 6006665"/>
                  <a:gd name="connsiteY11-34938" fmla="*/ 252245 h 2845126"/>
                  <a:gd name="connsiteX12-34939" fmla="*/ 3066097 w 6006665"/>
                  <a:gd name="connsiteY12-34940" fmla="*/ 327236 h 2845126"/>
                  <a:gd name="connsiteX13-34941" fmla="*/ 3034283 w 6006665"/>
                  <a:gd name="connsiteY13-34942" fmla="*/ 370413 h 2845126"/>
                  <a:gd name="connsiteX14-34943" fmla="*/ 3082005 w 6006665"/>
                  <a:gd name="connsiteY14-34944" fmla="*/ 386320 h 2845126"/>
                  <a:gd name="connsiteX15-34945" fmla="*/ 3129459 w 6006665"/>
                  <a:gd name="connsiteY15-34946" fmla="*/ 414001 h 2845126"/>
                  <a:gd name="connsiteX16-34947" fmla="*/ 3156451 w 6006665"/>
                  <a:gd name="connsiteY16-34948" fmla="*/ 390865 h 2845126"/>
                  <a:gd name="connsiteX17-34949" fmla="*/ 3158460 w 6006665"/>
                  <a:gd name="connsiteY17-34950" fmla="*/ 399349 h 2845126"/>
                  <a:gd name="connsiteX18-34951" fmla="*/ 3168359 w 6006665"/>
                  <a:gd name="connsiteY18-34952" fmla="*/ 390865 h 2845126"/>
                  <a:gd name="connsiteX19-34953" fmla="*/ 3184984 w 6006665"/>
                  <a:gd name="connsiteY19-34954" fmla="*/ 461058 h 2845126"/>
                  <a:gd name="connsiteX20-34955" fmla="*/ 3192811 w 6006665"/>
                  <a:gd name="connsiteY20-34956" fmla="*/ 445404 h 2845126"/>
                  <a:gd name="connsiteX21-34957" fmla="*/ 3251895 w 6006665"/>
                  <a:gd name="connsiteY21-34958" fmla="*/ 424952 h 2845126"/>
                  <a:gd name="connsiteX22-34959" fmla="*/ 3259833 w 6006665"/>
                  <a:gd name="connsiteY22-34960" fmla="*/ 426326 h 2845126"/>
                  <a:gd name="connsiteX23-34961" fmla="*/ 3263802 w 6006665"/>
                  <a:gd name="connsiteY23-34962" fmla="*/ 424952 h 2845126"/>
                  <a:gd name="connsiteX24-34963" fmla="*/ 3381970 w 6006665"/>
                  <a:gd name="connsiteY24-34964" fmla="*/ 445404 h 2845126"/>
                  <a:gd name="connsiteX25-34965" fmla="*/ 3388787 w 6006665"/>
                  <a:gd name="connsiteY25-34966" fmla="*/ 504488 h 2845126"/>
                  <a:gd name="connsiteX26-34967" fmla="*/ 3531529 w 6006665"/>
                  <a:gd name="connsiteY26-34968" fmla="*/ 525479 h 2845126"/>
                  <a:gd name="connsiteX27-34969" fmla="*/ 3538225 w 6006665"/>
                  <a:gd name="connsiteY27-34970" fmla="*/ 429497 h 2845126"/>
                  <a:gd name="connsiteX28-34971" fmla="*/ 3549910 w 6006665"/>
                  <a:gd name="connsiteY28-34972" fmla="*/ 432684 h 2845126"/>
                  <a:gd name="connsiteX29-34973" fmla="*/ 3550132 w 6006665"/>
                  <a:gd name="connsiteY29-34974" fmla="*/ 429497 h 2845126"/>
                  <a:gd name="connsiteX30-34975" fmla="*/ 3625123 w 6006665"/>
                  <a:gd name="connsiteY30-34976" fmla="*/ 449949 h 2845126"/>
                  <a:gd name="connsiteX31-34977" fmla="*/ 3672301 w 6006665"/>
                  <a:gd name="connsiteY31-34978" fmla="*/ 449949 h 2845126"/>
                  <a:gd name="connsiteX32-34979" fmla="*/ 3684207 w 6006665"/>
                  <a:gd name="connsiteY32-34980" fmla="*/ 449949 h 2845126"/>
                  <a:gd name="connsiteX33-34981" fmla="*/ 3743291 w 6006665"/>
                  <a:gd name="connsiteY33-34982" fmla="*/ 515850 h 2845126"/>
                  <a:gd name="connsiteX34-34983" fmla="*/ 3759199 w 6006665"/>
                  <a:gd name="connsiteY34-34984" fmla="*/ 595387 h 2845126"/>
                  <a:gd name="connsiteX35-34985" fmla="*/ 3738747 w 6006665"/>
                  <a:gd name="connsiteY35-34986" fmla="*/ 645381 h 2845126"/>
                  <a:gd name="connsiteX36-34987" fmla="*/ 3786469 w 6006665"/>
                  <a:gd name="connsiteY36-34988" fmla="*/ 736279 h 2845126"/>
                  <a:gd name="connsiteX37-34989" fmla="*/ 3835603 w 6006665"/>
                  <a:gd name="connsiteY37-34990" fmla="*/ 772185 h 2845126"/>
                  <a:gd name="connsiteX38-34991" fmla="*/ 3865460 w 6006665"/>
                  <a:gd name="connsiteY38-34992" fmla="*/ 661288 h 2845126"/>
                  <a:gd name="connsiteX39-34993" fmla="*/ 3875077 w 6006665"/>
                  <a:gd name="connsiteY39-34994" fmla="*/ 669795 h 2845126"/>
                  <a:gd name="connsiteX40-34995" fmla="*/ 3877367 w 6006665"/>
                  <a:gd name="connsiteY40-34996" fmla="*/ 661288 h 2845126"/>
                  <a:gd name="connsiteX41-34997" fmla="*/ 3932151 w 6006665"/>
                  <a:gd name="connsiteY41-34998" fmla="*/ 709751 h 2845126"/>
                  <a:gd name="connsiteX42-34999" fmla="*/ 3988173 w 6006665"/>
                  <a:gd name="connsiteY42-35000" fmla="*/ 681740 h 2845126"/>
                  <a:gd name="connsiteX43-35001" fmla="*/ 3993852 w 6006665"/>
                  <a:gd name="connsiteY43-35002" fmla="*/ 684855 h 2845126"/>
                  <a:gd name="connsiteX44-35003" fmla="*/ 4000080 w 6006665"/>
                  <a:gd name="connsiteY44-35004" fmla="*/ 681740 h 2845126"/>
                  <a:gd name="connsiteX45-35005" fmla="*/ 4062426 w 6006665"/>
                  <a:gd name="connsiteY45-35006" fmla="*/ 715930 h 2845126"/>
                  <a:gd name="connsiteX46-35007" fmla="*/ 4085889 w 6006665"/>
                  <a:gd name="connsiteY46-35008" fmla="*/ 688558 h 2845126"/>
                  <a:gd name="connsiteX47-35009" fmla="*/ 4095563 w 6006665"/>
                  <a:gd name="connsiteY47-35010" fmla="*/ 691162 h 2845126"/>
                  <a:gd name="connsiteX48-35011" fmla="*/ 4097796 w 6006665"/>
                  <a:gd name="connsiteY48-35012" fmla="*/ 688558 h 2845126"/>
                  <a:gd name="connsiteX49-35013" fmla="*/ 4144150 w 6006665"/>
                  <a:gd name="connsiteY49-35014" fmla="*/ 701038 h 2845126"/>
                  <a:gd name="connsiteX50-35015" fmla="*/ 4117703 w 6006665"/>
                  <a:gd name="connsiteY50-35016" fmla="*/ 590842 h 2845126"/>
                  <a:gd name="connsiteX51-35017" fmla="*/ 4165425 w 6006665"/>
                  <a:gd name="connsiteY51-35018" fmla="*/ 536303 h 2845126"/>
                  <a:gd name="connsiteX52-35019" fmla="*/ 4175231 w 6006665"/>
                  <a:gd name="connsiteY52-35020" fmla="*/ 538704 h 2845126"/>
                  <a:gd name="connsiteX53-35021" fmla="*/ 4177332 w 6006665"/>
                  <a:gd name="connsiteY53-35022" fmla="*/ 536303 h 2845126"/>
                  <a:gd name="connsiteX54-35023" fmla="*/ 4511384 w 6006665"/>
                  <a:gd name="connsiteY54-35024" fmla="*/ 618111 h 2845126"/>
                  <a:gd name="connsiteX55-35025" fmla="*/ 4543199 w 6006665"/>
                  <a:gd name="connsiteY55-35026" fmla="*/ 688558 h 2845126"/>
                  <a:gd name="connsiteX56-35027" fmla="*/ 4639242 w 6006665"/>
                  <a:gd name="connsiteY56-35028" fmla="*/ 771200 h 2845126"/>
                  <a:gd name="connsiteX57-35029" fmla="*/ 4774445 w 6006665"/>
                  <a:gd name="connsiteY57-35030" fmla="*/ 752187 h 2845126"/>
                  <a:gd name="connsiteX58-35031" fmla="*/ 4778496 w 6006665"/>
                  <a:gd name="connsiteY58-35032" fmla="*/ 753291 h 2845126"/>
                  <a:gd name="connsiteX59-35033" fmla="*/ 4786352 w 6006665"/>
                  <a:gd name="connsiteY59-35034" fmla="*/ 752187 h 2845126"/>
                  <a:gd name="connsiteX60-35035" fmla="*/ 4861343 w 6006665"/>
                  <a:gd name="connsiteY60-35036" fmla="*/ 772639 h 2845126"/>
                  <a:gd name="connsiteX61-35037" fmla="*/ 4893158 w 6006665"/>
                  <a:gd name="connsiteY61-35038" fmla="*/ 815816 h 2845126"/>
                  <a:gd name="connsiteX62-35039" fmla="*/ 4888613 w 6006665"/>
                  <a:gd name="connsiteY62-35040" fmla="*/ 897624 h 2845126"/>
                  <a:gd name="connsiteX63-35041" fmla="*/ 4927677 w 6006665"/>
                  <a:gd name="connsiteY63-35042" fmla="*/ 922296 h 2845126"/>
                  <a:gd name="connsiteX64-35043" fmla="*/ 4967605 w 6006665"/>
                  <a:gd name="connsiteY64-35044" fmla="*/ 908987 h 2845126"/>
                  <a:gd name="connsiteX65-35045" fmla="*/ 5038051 w 6006665"/>
                  <a:gd name="connsiteY65-35046" fmla="*/ 902169 h 2845126"/>
                  <a:gd name="connsiteX66-35047" fmla="*/ 5040730 w 6006665"/>
                  <a:gd name="connsiteY66-35048" fmla="*/ 903062 h 2845126"/>
                  <a:gd name="connsiteX67-35049" fmla="*/ 5049958 w 6006665"/>
                  <a:gd name="connsiteY67-35050" fmla="*/ 902169 h 2845126"/>
                  <a:gd name="connsiteX68-35051" fmla="*/ 5114249 w 6006665"/>
                  <a:gd name="connsiteY68-35052" fmla="*/ 923600 h 2845126"/>
                  <a:gd name="connsiteX69-35053" fmla="*/ 5176671 w 6006665"/>
                  <a:gd name="connsiteY69-35054" fmla="*/ 913532 h 2845126"/>
                  <a:gd name="connsiteX70-35055" fmla="*/ 5177801 w 6006665"/>
                  <a:gd name="connsiteY70-35056" fmla="*/ 915270 h 2845126"/>
                  <a:gd name="connsiteX71-35057" fmla="*/ 5188578 w 6006665"/>
                  <a:gd name="connsiteY71-35058" fmla="*/ 913532 h 2845126"/>
                  <a:gd name="connsiteX72-35059" fmla="*/ 5243719 w 6006665"/>
                  <a:gd name="connsiteY72-35060" fmla="*/ 998363 h 2845126"/>
                  <a:gd name="connsiteX73-35061" fmla="*/ 5283477 w 6006665"/>
                  <a:gd name="connsiteY73-35062" fmla="*/ 968071 h 2845126"/>
                  <a:gd name="connsiteX74-35063" fmla="*/ 5258480 w 6006665"/>
                  <a:gd name="connsiteY74-35064" fmla="*/ 902169 h 2845126"/>
                  <a:gd name="connsiteX75-35065" fmla="*/ 5267570 w 6006665"/>
                  <a:gd name="connsiteY75-35066" fmla="*/ 854448 h 2845126"/>
                  <a:gd name="connsiteX76-35067" fmla="*/ 5278896 w 6006665"/>
                  <a:gd name="connsiteY76-35068" fmla="*/ 857497 h 2845126"/>
                  <a:gd name="connsiteX77-35069" fmla="*/ 5279477 w 6006665"/>
                  <a:gd name="connsiteY77-35070" fmla="*/ 854448 h 2845126"/>
                  <a:gd name="connsiteX78-35071" fmla="*/ 5395510 w 6006665"/>
                  <a:gd name="connsiteY78-35072" fmla="*/ 885687 h 2845126"/>
                  <a:gd name="connsiteX79-35073" fmla="*/ 5463001 w 6006665"/>
                  <a:gd name="connsiteY79-35074" fmla="*/ 881717 h 2845126"/>
                  <a:gd name="connsiteX80-35075" fmla="*/ 5464386 w 6006665"/>
                  <a:gd name="connsiteY80-35076" fmla="*/ 882336 h 2845126"/>
                  <a:gd name="connsiteX81-35077" fmla="*/ 5474909 w 6006665"/>
                  <a:gd name="connsiteY81-35078" fmla="*/ 881717 h 2845126"/>
                  <a:gd name="connsiteX82-35079" fmla="*/ 5581715 w 6006665"/>
                  <a:gd name="connsiteY82-35080" fmla="*/ 929439 h 2845126"/>
                  <a:gd name="connsiteX83-35081" fmla="*/ 5633981 w 6006665"/>
                  <a:gd name="connsiteY83-35082" fmla="*/ 972616 h 2845126"/>
                  <a:gd name="connsiteX84-35083" fmla="*/ 5720335 w 6006665"/>
                  <a:gd name="connsiteY84-35084" fmla="*/ 1052152 h 2845126"/>
                  <a:gd name="connsiteX85-35085" fmla="*/ 5822595 w 6006665"/>
                  <a:gd name="connsiteY85-35086" fmla="*/ 1149868 h 2845126"/>
                  <a:gd name="connsiteX86-35087" fmla="*/ 5818051 w 6006665"/>
                  <a:gd name="connsiteY86-35088" fmla="*/ 1204407 h 2845126"/>
                  <a:gd name="connsiteX87-35089" fmla="*/ 5825679 w 6006665"/>
                  <a:gd name="connsiteY87-35090" fmla="*/ 1212035 h 2845126"/>
                  <a:gd name="connsiteX88-35091" fmla="*/ 5822051 w 6006665"/>
                  <a:gd name="connsiteY88-35092" fmla="*/ 1161230 h 2845126"/>
                  <a:gd name="connsiteX89-35093" fmla="*/ 5834092 w 6006665"/>
                  <a:gd name="connsiteY89-35094" fmla="*/ 1163103 h 2845126"/>
                  <a:gd name="connsiteX90-35095" fmla="*/ 5833958 w 6006665"/>
                  <a:gd name="connsiteY90-35096" fmla="*/ 1161230 h 2845126"/>
                  <a:gd name="connsiteX91-35097" fmla="*/ 5936219 w 6006665"/>
                  <a:gd name="connsiteY91-35098" fmla="*/ 1177137 h 2845126"/>
                  <a:gd name="connsiteX92-35099" fmla="*/ 6006665 w 6006665"/>
                  <a:gd name="connsiteY92-35100" fmla="*/ 1256674 h 2845126"/>
                  <a:gd name="connsiteX93-35101" fmla="*/ 5968033 w 6006665"/>
                  <a:gd name="connsiteY93-35102" fmla="*/ 1295306 h 2845126"/>
                  <a:gd name="connsiteX94-35103" fmla="*/ 5908949 w 6006665"/>
                  <a:gd name="connsiteY94-35104" fmla="*/ 1306668 h 2845126"/>
                  <a:gd name="connsiteX95-35105" fmla="*/ 5908949 w 6006665"/>
                  <a:gd name="connsiteY95-35106" fmla="*/ 1393022 h 2845126"/>
                  <a:gd name="connsiteX96-35107" fmla="*/ 5893042 w 6006665"/>
                  <a:gd name="connsiteY96-35108" fmla="*/ 1408929 h 2845126"/>
                  <a:gd name="connsiteX97-35109" fmla="*/ 5881135 w 6006665"/>
                  <a:gd name="connsiteY97-35110" fmla="*/ 1408929 h 2845126"/>
                  <a:gd name="connsiteX98-35111" fmla="*/ 5861227 w 6006665"/>
                  <a:gd name="connsiteY98-35112" fmla="*/ 1408929 h 2845126"/>
                  <a:gd name="connsiteX99-35113" fmla="*/ 5849321 w 6006665"/>
                  <a:gd name="connsiteY99-35114" fmla="*/ 1408929 h 2845126"/>
                  <a:gd name="connsiteX100-35115" fmla="*/ 5817506 w 6006665"/>
                  <a:gd name="connsiteY100-35116" fmla="*/ 1374842 h 2845126"/>
                  <a:gd name="connsiteX101-35117" fmla="*/ 5767511 w 6006665"/>
                  <a:gd name="connsiteY101-35118" fmla="*/ 1349845 h 2845126"/>
                  <a:gd name="connsiteX102-35119" fmla="*/ 5762967 w 6006665"/>
                  <a:gd name="connsiteY102-35120" fmla="*/ 1315758 h 2845126"/>
                  <a:gd name="connsiteX103-35121" fmla="*/ 5729132 w 6006665"/>
                  <a:gd name="connsiteY103-35122" fmla="*/ 1301826 h 2845126"/>
                  <a:gd name="connsiteX104-35123" fmla="*/ 5695337 w 6006665"/>
                  <a:gd name="connsiteY104-35124" fmla="*/ 1311213 h 2845126"/>
                  <a:gd name="connsiteX105-35125" fmla="*/ 5693366 w 6006665"/>
                  <a:gd name="connsiteY105-35126" fmla="*/ 1308453 h 2845126"/>
                  <a:gd name="connsiteX106-35127" fmla="*/ 5683431 w 6006665"/>
                  <a:gd name="connsiteY106-35128" fmla="*/ 1311213 h 2845126"/>
                  <a:gd name="connsiteX107-35129" fmla="*/ 5660706 w 6006665"/>
                  <a:gd name="connsiteY107-35130" fmla="*/ 1279398 h 2845126"/>
                  <a:gd name="connsiteX108-35131" fmla="*/ 5669644 w 6006665"/>
                  <a:gd name="connsiteY108-35132" fmla="*/ 1254373 h 2845126"/>
                  <a:gd name="connsiteX109-35133" fmla="*/ 5640799 w 6006665"/>
                  <a:gd name="connsiteY109-35134" fmla="*/ 1268036 h 2845126"/>
                  <a:gd name="connsiteX110-35135" fmla="*/ 5656705 w 6006665"/>
                  <a:gd name="connsiteY110-35136" fmla="*/ 1311213 h 2845126"/>
                  <a:gd name="connsiteX111-35137" fmla="*/ 5633981 w 6006665"/>
                  <a:gd name="connsiteY111-35138" fmla="*/ 1349845 h 2845126"/>
                  <a:gd name="connsiteX112-35139" fmla="*/ 5586259 w 6006665"/>
                  <a:gd name="connsiteY112-35140" fmla="*/ 1386204 h 2845126"/>
                  <a:gd name="connsiteX113-35141" fmla="*/ 5575676 w 6006665"/>
                  <a:gd name="connsiteY113-35142" fmla="*/ 1385196 h 2845126"/>
                  <a:gd name="connsiteX114-35143" fmla="*/ 5574353 w 6006665"/>
                  <a:gd name="connsiteY114-35144" fmla="*/ 1386204 h 2845126"/>
                  <a:gd name="connsiteX115-35145" fmla="*/ 5539436 w 6006665"/>
                  <a:gd name="connsiteY115-35146" fmla="*/ 1382879 h 2845126"/>
                  <a:gd name="connsiteX116-35147" fmla="*/ 5570352 w 6006665"/>
                  <a:gd name="connsiteY116-35148" fmla="*/ 1424836 h 2845126"/>
                  <a:gd name="connsiteX117-35149" fmla="*/ 5593077 w 6006665"/>
                  <a:gd name="connsiteY117-35150" fmla="*/ 1488465 h 2845126"/>
                  <a:gd name="connsiteX118-35151" fmla="*/ 5608984 w 6006665"/>
                  <a:gd name="connsiteY118-35152" fmla="*/ 1515735 h 2845126"/>
                  <a:gd name="connsiteX119-35153" fmla="*/ 5613529 w 6006665"/>
                  <a:gd name="connsiteY119-35154" fmla="*/ 1547549 h 2845126"/>
                  <a:gd name="connsiteX120-35155" fmla="*/ 5608984 w 6006665"/>
                  <a:gd name="connsiteY120-35156" fmla="*/ 1570274 h 2845126"/>
                  <a:gd name="connsiteX121-35157" fmla="*/ 5597799 w 6006665"/>
                  <a:gd name="connsiteY121-35158" fmla="*/ 1566665 h 2845126"/>
                  <a:gd name="connsiteX122-35159" fmla="*/ 5597077 w 6006665"/>
                  <a:gd name="connsiteY122-35160" fmla="*/ 1570274 h 2845126"/>
                  <a:gd name="connsiteX123-35161" fmla="*/ 5534271 w 6006665"/>
                  <a:gd name="connsiteY123-35162" fmla="*/ 1550014 h 2845126"/>
                  <a:gd name="connsiteX124-35163" fmla="*/ 5436277 w 6006665"/>
                  <a:gd name="connsiteY124-35164" fmla="*/ 1606633 h 2845126"/>
                  <a:gd name="connsiteX125-35165" fmla="*/ 5397645 w 6006665"/>
                  <a:gd name="connsiteY125-35166" fmla="*/ 1617996 h 2845126"/>
                  <a:gd name="connsiteX126-35167" fmla="*/ 5345378 w 6006665"/>
                  <a:gd name="connsiteY126-35168" fmla="*/ 1672535 h 2845126"/>
                  <a:gd name="connsiteX127-35169" fmla="*/ 5290839 w 6006665"/>
                  <a:gd name="connsiteY127-35170" fmla="*/ 1720256 h 2845126"/>
                  <a:gd name="connsiteX128-35171" fmla="*/ 5274932 w 6006665"/>
                  <a:gd name="connsiteY128-35172" fmla="*/ 1752071 h 2845126"/>
                  <a:gd name="connsiteX129-35173" fmla="*/ 5267238 w 6006665"/>
                  <a:gd name="connsiteY129-35174" fmla="*/ 1743644 h 2845126"/>
                  <a:gd name="connsiteX130-35175" fmla="*/ 5263025 w 6006665"/>
                  <a:gd name="connsiteY130-35176" fmla="*/ 1752071 h 2845126"/>
                  <a:gd name="connsiteX131-35177" fmla="*/ 5219538 w 6006665"/>
                  <a:gd name="connsiteY131-35178" fmla="*/ 1704443 h 2845126"/>
                  <a:gd name="connsiteX132-35179" fmla="*/ 5129494 w 6006665"/>
                  <a:gd name="connsiteY132-35180" fmla="*/ 1758888 h 2845126"/>
                  <a:gd name="connsiteX133-35181" fmla="*/ 5126389 w 6006665"/>
                  <a:gd name="connsiteY133-35182" fmla="*/ 1753566 h 2845126"/>
                  <a:gd name="connsiteX134-35183" fmla="*/ 5117587 w 6006665"/>
                  <a:gd name="connsiteY134-35184" fmla="*/ 1758888 h 2845126"/>
                  <a:gd name="connsiteX135-35185" fmla="*/ 5105544 w 6006665"/>
                  <a:gd name="connsiteY135-35186" fmla="*/ 1738242 h 2845126"/>
                  <a:gd name="connsiteX136-35187" fmla="*/ 5074955 w 6006665"/>
                  <a:gd name="connsiteY136-35188" fmla="*/ 1763433 h 2845126"/>
                  <a:gd name="connsiteX137-35189" fmla="*/ 5065718 w 6006665"/>
                  <a:gd name="connsiteY137-35190" fmla="*/ 1761234 h 2845126"/>
                  <a:gd name="connsiteX138-35191" fmla="*/ 5063048 w 6006665"/>
                  <a:gd name="connsiteY138-35192" fmla="*/ 1763433 h 2845126"/>
                  <a:gd name="connsiteX139-35193" fmla="*/ 5026594 w 6006665"/>
                  <a:gd name="connsiteY139-35194" fmla="*/ 1754754 h 2845126"/>
                  <a:gd name="connsiteX140-35195" fmla="*/ 5015871 w 6006665"/>
                  <a:gd name="connsiteY140-35196" fmla="*/ 1799793 h 2845126"/>
                  <a:gd name="connsiteX141-35197" fmla="*/ 4974967 w 6006665"/>
                  <a:gd name="connsiteY141-35198" fmla="*/ 1865694 h 2845126"/>
                  <a:gd name="connsiteX142-35199" fmla="*/ 4974967 w 6006665"/>
                  <a:gd name="connsiteY142-35200" fmla="*/ 1897509 h 2845126"/>
                  <a:gd name="connsiteX143-35201" fmla="*/ 5015871 w 6006665"/>
                  <a:gd name="connsiteY143-35202" fmla="*/ 1913416 h 2845126"/>
                  <a:gd name="connsiteX144-35203" fmla="*/ 5011326 w 6006665"/>
                  <a:gd name="connsiteY144-35204" fmla="*/ 2011132 h 2845126"/>
                  <a:gd name="connsiteX145-35205" fmla="*/ 4999419 w 6006665"/>
                  <a:gd name="connsiteY145-35206" fmla="*/ 2011132 h 2845126"/>
                  <a:gd name="connsiteX146-35207" fmla="*/ 4974967 w 6006665"/>
                  <a:gd name="connsiteY146-35208" fmla="*/ 2011132 h 2845126"/>
                  <a:gd name="connsiteX147-35209" fmla="*/ 4963605 w 6006665"/>
                  <a:gd name="connsiteY147-35210" fmla="*/ 2063398 h 2845126"/>
                  <a:gd name="connsiteX148-35211" fmla="*/ 4974967 w 6006665"/>
                  <a:gd name="connsiteY148-35212" fmla="*/ 2090668 h 2845126"/>
                  <a:gd name="connsiteX149-35213" fmla="*/ 4909065 w 6006665"/>
                  <a:gd name="connsiteY149-35214" fmla="*/ 2124755 h 2845126"/>
                  <a:gd name="connsiteX150-35215" fmla="*/ 4897703 w 6006665"/>
                  <a:gd name="connsiteY150-35216" fmla="*/ 2192929 h 2845126"/>
                  <a:gd name="connsiteX151-35217" fmla="*/ 4845437 w 6006665"/>
                  <a:gd name="connsiteY151-35218" fmla="*/ 2208836 h 2845126"/>
                  <a:gd name="connsiteX152-35219" fmla="*/ 4834074 w 6006665"/>
                  <a:gd name="connsiteY152-35220" fmla="*/ 2267920 h 2845126"/>
                  <a:gd name="connsiteX153-35221" fmla="*/ 4779535 w 6006665"/>
                  <a:gd name="connsiteY153-35222" fmla="*/ 2327004 h 2845126"/>
                  <a:gd name="connsiteX154-35223" fmla="*/ 4777225 w 6006665"/>
                  <a:gd name="connsiteY154-35224" fmla="*/ 2316608 h 2845126"/>
                  <a:gd name="connsiteX155-35225" fmla="*/ 4767628 w 6006665"/>
                  <a:gd name="connsiteY155-35226" fmla="*/ 2327004 h 2845126"/>
                  <a:gd name="connsiteX156-35227" fmla="*/ 4758538 w 6006665"/>
                  <a:gd name="connsiteY156-35228" fmla="*/ 2286100 h 2845126"/>
                  <a:gd name="connsiteX157-35229" fmla="*/ 4742631 w 6006665"/>
                  <a:gd name="connsiteY157-35230" fmla="*/ 2199746 h 2845126"/>
                  <a:gd name="connsiteX158-35231" fmla="*/ 4715361 w 6006665"/>
                  <a:gd name="connsiteY158-35232" fmla="*/ 2058854 h 2845126"/>
                  <a:gd name="connsiteX159-35233" fmla="*/ 4735813 w 6006665"/>
                  <a:gd name="connsiteY159-35234" fmla="*/ 1967955 h 2845126"/>
                  <a:gd name="connsiteX160-35235" fmla="*/ 4767628 w 6006665"/>
                  <a:gd name="connsiteY160-35236" fmla="*/ 1924778 h 2845126"/>
                  <a:gd name="connsiteX161-35237" fmla="*/ 4767628 w 6006665"/>
                  <a:gd name="connsiteY161-35238" fmla="*/ 1897509 h 2845126"/>
                  <a:gd name="connsiteX162-35239" fmla="*/ 4826712 w 6006665"/>
                  <a:gd name="connsiteY162-35240" fmla="*/ 1881601 h 2845126"/>
                  <a:gd name="connsiteX163-35241" fmla="*/ 4892613 w 6006665"/>
                  <a:gd name="connsiteY163-35242" fmla="*/ 1790703 h 2845126"/>
                  <a:gd name="connsiteX164-35243" fmla="*/ 4956243 w 6006665"/>
                  <a:gd name="connsiteY164-35244" fmla="*/ 1715712 h 2845126"/>
                  <a:gd name="connsiteX165-35245" fmla="*/ 5022143 w 6006665"/>
                  <a:gd name="connsiteY165-35246" fmla="*/ 1656627 h 2845126"/>
                  <a:gd name="connsiteX166-35247" fmla="*/ 5046694 w 6006665"/>
                  <a:gd name="connsiteY166-35248" fmla="*/ 1549500 h 2845126"/>
                  <a:gd name="connsiteX167-35249" fmla="*/ 5015871 w 6006665"/>
                  <a:gd name="connsiteY167-35250" fmla="*/ 1554367 h 2845126"/>
                  <a:gd name="connsiteX168-35251" fmla="*/ 4995419 w 6006665"/>
                  <a:gd name="connsiteY168-35252" fmla="*/ 1617996 h 2845126"/>
                  <a:gd name="connsiteX169-35253" fmla="*/ 4904521 w 6006665"/>
                  <a:gd name="connsiteY169-35254" fmla="*/ 1704349 h 2845126"/>
                  <a:gd name="connsiteX170-35255" fmla="*/ 4901708 w 6006665"/>
                  <a:gd name="connsiteY170-35256" fmla="*/ 1695709 h 2845126"/>
                  <a:gd name="connsiteX171-35257" fmla="*/ 4892613 w 6006665"/>
                  <a:gd name="connsiteY171-35258" fmla="*/ 1704349 h 2845126"/>
                  <a:gd name="connsiteX172-35259" fmla="*/ 4861835 w 6006665"/>
                  <a:gd name="connsiteY172-35260" fmla="*/ 1609815 h 2845126"/>
                  <a:gd name="connsiteX173-35261" fmla="*/ 4779535 w 6006665"/>
                  <a:gd name="connsiteY173-35262" fmla="*/ 1633903 h 2845126"/>
                  <a:gd name="connsiteX174-35263" fmla="*/ 4684091 w 6006665"/>
                  <a:gd name="connsiteY174-35264" fmla="*/ 1758888 h 2845126"/>
                  <a:gd name="connsiteX175-35265" fmla="*/ 4715906 w 6006665"/>
                  <a:gd name="connsiteY175-35266" fmla="*/ 1806610 h 2845126"/>
                  <a:gd name="connsiteX176-35267" fmla="*/ 4636369 w 6006665"/>
                  <a:gd name="connsiteY176-35268" fmla="*/ 1822517 h 2845126"/>
                  <a:gd name="connsiteX177-35269" fmla="*/ 4577285 w 6006665"/>
                  <a:gd name="connsiteY177-35270" fmla="*/ 1827062 h 2845126"/>
                  <a:gd name="connsiteX178-35271" fmla="*/ 4577373 w 6006665"/>
                  <a:gd name="connsiteY178-35272" fmla="*/ 1826140 h 2845126"/>
                  <a:gd name="connsiteX179-35273" fmla="*/ 4565379 w 6006665"/>
                  <a:gd name="connsiteY179-35274" fmla="*/ 1827062 h 2845126"/>
                  <a:gd name="connsiteX180-35275" fmla="*/ 4569923 w 6006665"/>
                  <a:gd name="connsiteY180-35276" fmla="*/ 1779341 h 2845126"/>
                  <a:gd name="connsiteX181-35277" fmla="*/ 4520081 w 6006665"/>
                  <a:gd name="connsiteY181-35278" fmla="*/ 1769755 h 2845126"/>
                  <a:gd name="connsiteX182-35279" fmla="*/ 4475025 w 6006665"/>
                  <a:gd name="connsiteY182-35280" fmla="*/ 1799793 h 2845126"/>
                  <a:gd name="connsiteX183-35281" fmla="*/ 4464394 w 6006665"/>
                  <a:gd name="connsiteY183-35282" fmla="*/ 1798942 h 2845126"/>
                  <a:gd name="connsiteX184-35283" fmla="*/ 4463118 w 6006665"/>
                  <a:gd name="connsiteY184-35284" fmla="*/ 1799793 h 2845126"/>
                  <a:gd name="connsiteX185-35285" fmla="*/ 4357637 w 6006665"/>
                  <a:gd name="connsiteY185-35286" fmla="*/ 1791354 h 2845126"/>
                  <a:gd name="connsiteX186-35287" fmla="*/ 4243233 w 6006665"/>
                  <a:gd name="connsiteY186-35288" fmla="*/ 1811155 h 2845126"/>
                  <a:gd name="connsiteX187-35289" fmla="*/ 4125065 w 6006665"/>
                  <a:gd name="connsiteY187-35290" fmla="*/ 1945230 h 2845126"/>
                  <a:gd name="connsiteX188-35291" fmla="*/ 3984173 w 6006665"/>
                  <a:gd name="connsiteY188-35292" fmla="*/ 2102030 h 2845126"/>
                  <a:gd name="connsiteX189-35293" fmla="*/ 4038712 w 6006665"/>
                  <a:gd name="connsiteY189-35294" fmla="*/ 2106575 h 2845126"/>
                  <a:gd name="connsiteX190-35295" fmla="*/ 4059164 w 6006665"/>
                  <a:gd name="connsiteY190-35296" fmla="*/ 2149752 h 2845126"/>
                  <a:gd name="connsiteX191-35297" fmla="*/ 4087782 w 6006665"/>
                  <a:gd name="connsiteY191-35298" fmla="*/ 2158169 h 2845126"/>
                  <a:gd name="connsiteX192-35299" fmla="*/ 4106341 w 6006665"/>
                  <a:gd name="connsiteY192-35300" fmla="*/ 2129300 h 2845126"/>
                  <a:gd name="connsiteX193-35301" fmla="*/ 4117411 w 6006665"/>
                  <a:gd name="connsiteY193-35302" fmla="*/ 2130602 h 2845126"/>
                  <a:gd name="connsiteX194-35303" fmla="*/ 4118248 w 6006665"/>
                  <a:gd name="connsiteY194-35304" fmla="*/ 2129300 h 2845126"/>
                  <a:gd name="connsiteX195-35305" fmla="*/ 4156880 w 6006665"/>
                  <a:gd name="connsiteY195-35306" fmla="*/ 2133845 h 2845126"/>
                  <a:gd name="connsiteX196-35307" fmla="*/ 4211419 w 6006665"/>
                  <a:gd name="connsiteY196-35308" fmla="*/ 2204291 h 2845126"/>
                  <a:gd name="connsiteX197-35309" fmla="*/ 4215964 w 6006665"/>
                  <a:gd name="connsiteY197-35310" fmla="*/ 2252013 h 2845126"/>
                  <a:gd name="connsiteX198-35311" fmla="*/ 4184149 w 6006665"/>
                  <a:gd name="connsiteY198-35312" fmla="*/ 2311097 h 2845126"/>
                  <a:gd name="connsiteX199-35313" fmla="*/ 4177332 w 6006665"/>
                  <a:gd name="connsiteY199-35314" fmla="*/ 2381543 h 2845126"/>
                  <a:gd name="connsiteX200-35315" fmla="*/ 4161425 w 6006665"/>
                  <a:gd name="connsiteY200-35316" fmla="*/ 2467897 h 2845126"/>
                  <a:gd name="connsiteX201-35317" fmla="*/ 4109158 w 6006665"/>
                  <a:gd name="connsiteY201-35318" fmla="*/ 2547433 h 2845126"/>
                  <a:gd name="connsiteX202-35319" fmla="*/ 4097796 w 6006665"/>
                  <a:gd name="connsiteY202-35320" fmla="*/ 2586065 h 2845126"/>
                  <a:gd name="connsiteX203-35321" fmla="*/ 4043257 w 6006665"/>
                  <a:gd name="connsiteY203-35322" fmla="*/ 2645149 h 2845126"/>
                  <a:gd name="connsiteX204-35323" fmla="*/ 3995535 w 6006665"/>
                  <a:gd name="connsiteY204-35324" fmla="*/ 2704233 h 2845126"/>
                  <a:gd name="connsiteX205-35325" fmla="*/ 3975083 w 6006665"/>
                  <a:gd name="connsiteY205-35326" fmla="*/ 2736048 h 2845126"/>
                  <a:gd name="connsiteX206-35327" fmla="*/ 3925089 w 6006665"/>
                  <a:gd name="connsiteY206-35328" fmla="*/ 2763317 h 2845126"/>
                  <a:gd name="connsiteX207-35329" fmla="*/ 3913182 w 6006665"/>
                  <a:gd name="connsiteY207-35330" fmla="*/ 2763317 h 2845126"/>
                  <a:gd name="connsiteX208-35331" fmla="*/ 3904637 w 6006665"/>
                  <a:gd name="connsiteY208-35332" fmla="*/ 2763317 h 2845126"/>
                  <a:gd name="connsiteX209-35333" fmla="*/ 3892729 w 6006665"/>
                  <a:gd name="connsiteY209-35334" fmla="*/ 2763317 h 2845126"/>
                  <a:gd name="connsiteX210-35335" fmla="*/ 3871063 w 6006665"/>
                  <a:gd name="connsiteY210-35336" fmla="*/ 2747068 h 2845126"/>
                  <a:gd name="connsiteX211-35337" fmla="*/ 3829645 w 6006665"/>
                  <a:gd name="connsiteY211-35338" fmla="*/ 2774680 h 2845126"/>
                  <a:gd name="connsiteX212-35339" fmla="*/ 3822828 w 6006665"/>
                  <a:gd name="connsiteY212-35340" fmla="*/ 2795132 h 2845126"/>
                  <a:gd name="connsiteX213-35341" fmla="*/ 3818283 w 6006665"/>
                  <a:gd name="connsiteY213-35342" fmla="*/ 2786042 h 2845126"/>
                  <a:gd name="connsiteX214-35343" fmla="*/ 3818283 w 6006665"/>
                  <a:gd name="connsiteY214-35344" fmla="*/ 2774316 h 2845126"/>
                  <a:gd name="connsiteX215-35345" fmla="*/ 3817738 w 6006665"/>
                  <a:gd name="connsiteY215-35346" fmla="*/ 2774680 h 2845126"/>
                  <a:gd name="connsiteX216-35347" fmla="*/ 3810921 w 6006665"/>
                  <a:gd name="connsiteY216-35348" fmla="*/ 2795132 h 2845126"/>
                  <a:gd name="connsiteX217-35349" fmla="*/ 3806376 w 6006665"/>
                  <a:gd name="connsiteY217-35350" fmla="*/ 2786042 h 2845126"/>
                  <a:gd name="connsiteX218-35351" fmla="*/ 3806376 w 6006665"/>
                  <a:gd name="connsiteY218-35352" fmla="*/ 2758772 h 2845126"/>
                  <a:gd name="connsiteX219-35353" fmla="*/ 3818283 w 6006665"/>
                  <a:gd name="connsiteY219-35354" fmla="*/ 2758772 h 2845126"/>
                  <a:gd name="connsiteX220-35355" fmla="*/ 3826828 w 6006665"/>
                  <a:gd name="connsiteY220-35356" fmla="*/ 2758772 h 2845126"/>
                  <a:gd name="connsiteX221-35357" fmla="*/ 3833645 w 6006665"/>
                  <a:gd name="connsiteY221-35358" fmla="*/ 2699688 h 2845126"/>
                  <a:gd name="connsiteX222-35359" fmla="*/ 3822283 w 6006665"/>
                  <a:gd name="connsiteY222-35360" fmla="*/ 2656512 h 2845126"/>
                  <a:gd name="connsiteX223-35361" fmla="*/ 3849553 w 6006665"/>
                  <a:gd name="connsiteY223-35362" fmla="*/ 2633787 h 2845126"/>
                  <a:gd name="connsiteX224-35363" fmla="*/ 3858814 w 6006665"/>
                  <a:gd name="connsiteY224-35364" fmla="*/ 2635992 h 2845126"/>
                  <a:gd name="connsiteX225-35365" fmla="*/ 3861460 w 6006665"/>
                  <a:gd name="connsiteY225-35366" fmla="*/ 2633787 h 2845126"/>
                  <a:gd name="connsiteX226-35367" fmla="*/ 3898487 w 6006665"/>
                  <a:gd name="connsiteY226-35368" fmla="*/ 2642603 h 2845126"/>
                  <a:gd name="connsiteX227-35369" fmla="*/ 3919999 w 6006665"/>
                  <a:gd name="connsiteY227-35370" fmla="*/ 2597428 h 2845126"/>
                  <a:gd name="connsiteX228-35371" fmla="*/ 3935906 w 6006665"/>
                  <a:gd name="connsiteY228-35372" fmla="*/ 2538343 h 2845126"/>
                  <a:gd name="connsiteX229-35373" fmla="*/ 3947269 w 6006665"/>
                  <a:gd name="connsiteY229-35374" fmla="*/ 2515619 h 2845126"/>
                  <a:gd name="connsiteX230-35375" fmla="*/ 3966292 w 6006665"/>
                  <a:gd name="connsiteY230-35376" fmla="*/ 2471231 h 2845126"/>
                  <a:gd name="connsiteX231-35377" fmla="*/ 3915999 w 6006665"/>
                  <a:gd name="connsiteY231-35378" fmla="*/ 2483804 h 2845126"/>
                  <a:gd name="connsiteX232-35379" fmla="*/ 3888729 w 6006665"/>
                  <a:gd name="connsiteY232-35380" fmla="*/ 2506529 h 2845126"/>
                  <a:gd name="connsiteX233-35381" fmla="*/ 3876822 w 6006665"/>
                  <a:gd name="connsiteY233-35382" fmla="*/ 2506529 h 2845126"/>
                  <a:gd name="connsiteX234-35383" fmla="*/ 3829645 w 6006665"/>
                  <a:gd name="connsiteY234-35384" fmla="*/ 2506529 h 2845126"/>
                  <a:gd name="connsiteX235-35385" fmla="*/ 3817738 w 6006665"/>
                  <a:gd name="connsiteY235-35386" fmla="*/ 2506529 h 2845126"/>
                  <a:gd name="connsiteX236-35387" fmla="*/ 3801831 w 6006665"/>
                  <a:gd name="connsiteY236-35388" fmla="*/ 2451990 h 2845126"/>
                  <a:gd name="connsiteX237-35389" fmla="*/ 3758654 w 6006665"/>
                  <a:gd name="connsiteY237-35390" fmla="*/ 2413358 h 2845126"/>
                  <a:gd name="connsiteX238-35391" fmla="*/ 3692753 w 6006665"/>
                  <a:gd name="connsiteY238-35392" fmla="*/ 2397451 h 2845126"/>
                  <a:gd name="connsiteX239-35393" fmla="*/ 3683663 w 6006665"/>
                  <a:gd name="connsiteY239-35394" fmla="*/ 2338367 h 2845126"/>
                  <a:gd name="connsiteX240-35395" fmla="*/ 3672301 w 6006665"/>
                  <a:gd name="connsiteY240-35396" fmla="*/ 2306552 h 2845126"/>
                  <a:gd name="connsiteX241-35397" fmla="*/ 3656393 w 6006665"/>
                  <a:gd name="connsiteY241-35398" fmla="*/ 2279283 h 2845126"/>
                  <a:gd name="connsiteX242-35399" fmla="*/ 3633669 w 6006665"/>
                  <a:gd name="connsiteY242-35400" fmla="*/ 2220198 h 2845126"/>
                  <a:gd name="connsiteX243-35401" fmla="*/ 3601854 w 6006665"/>
                  <a:gd name="connsiteY243-35402" fmla="*/ 2199746 h 2845126"/>
                  <a:gd name="connsiteX244-35403" fmla="*/ 3545995 w 6006665"/>
                  <a:gd name="connsiteY244-35404" fmla="*/ 2178262 h 2845126"/>
                  <a:gd name="connsiteX245-35405" fmla="*/ 3506955 w 6006665"/>
                  <a:gd name="connsiteY245-35406" fmla="*/ 2183839 h 2845126"/>
                  <a:gd name="connsiteX246-35407" fmla="*/ 3463779 w 6006665"/>
                  <a:gd name="connsiteY246-35408" fmla="*/ 2192929 h 2845126"/>
                  <a:gd name="connsiteX247-35409" fmla="*/ 3431964 w 6006665"/>
                  <a:gd name="connsiteY247-35410" fmla="*/ 2220198 h 2845126"/>
                  <a:gd name="connsiteX248-35411" fmla="*/ 3452416 w 6006665"/>
                  <a:gd name="connsiteY248-35412" fmla="*/ 2236106 h 2845126"/>
                  <a:gd name="connsiteX249-35413" fmla="*/ 3452416 w 6006665"/>
                  <a:gd name="connsiteY249-35414" fmla="*/ 2267920 h 2845126"/>
                  <a:gd name="connsiteX250-35415" fmla="*/ 3431964 w 6006665"/>
                  <a:gd name="connsiteY250-35416" fmla="*/ 2290645 h 2845126"/>
                  <a:gd name="connsiteX251-35417" fmla="*/ 3400150 w 6006665"/>
                  <a:gd name="connsiteY251-35418" fmla="*/ 2349729 h 2845126"/>
                  <a:gd name="connsiteX252-35419" fmla="*/ 3400150 w 6006665"/>
                  <a:gd name="connsiteY252-35420" fmla="*/ 2376999 h 2845126"/>
                  <a:gd name="connsiteX253-35421" fmla="*/ 3350155 w 6006665"/>
                  <a:gd name="connsiteY253-35422" fmla="*/ 2408813 h 2845126"/>
                  <a:gd name="connsiteX254-35423" fmla="*/ 3342342 w 6006665"/>
                  <a:gd name="connsiteY254-35424" fmla="*/ 2406209 h 2845126"/>
                  <a:gd name="connsiteX255-35425" fmla="*/ 3338249 w 6006665"/>
                  <a:gd name="connsiteY255-35426" fmla="*/ 2408813 h 2845126"/>
                  <a:gd name="connsiteX256-35427" fmla="*/ 3290527 w 6006665"/>
                  <a:gd name="connsiteY256-35428" fmla="*/ 2392906 h 2845126"/>
                  <a:gd name="connsiteX257-35429" fmla="*/ 3259257 w 6006665"/>
                  <a:gd name="connsiteY257-35430" fmla="*/ 2392906 h 2845126"/>
                  <a:gd name="connsiteX258-35431" fmla="*/ 3247350 w 6006665"/>
                  <a:gd name="connsiteY258-35432" fmla="*/ 2392906 h 2845126"/>
                  <a:gd name="connsiteX259-35433" fmla="*/ 3231443 w 6006665"/>
                  <a:gd name="connsiteY259-35434" fmla="*/ 2376999 h 2845126"/>
                  <a:gd name="connsiteX260-35435" fmla="*/ 3213271 w 6006665"/>
                  <a:gd name="connsiteY260-35436" fmla="*/ 2372455 h 2845126"/>
                  <a:gd name="connsiteX261-35437" fmla="*/ 3168359 w 6006665"/>
                  <a:gd name="connsiteY261-35438" fmla="*/ 2408813 h 2845126"/>
                  <a:gd name="connsiteX262-35439" fmla="*/ 3120637 w 6006665"/>
                  <a:gd name="connsiteY262-35440" fmla="*/ 2420175 h 2845126"/>
                  <a:gd name="connsiteX263-35441" fmla="*/ 3082005 w 6006665"/>
                  <a:gd name="connsiteY263-35442" fmla="*/ 2436083 h 2845126"/>
                  <a:gd name="connsiteX264-35443" fmla="*/ 3074460 w 6006665"/>
                  <a:gd name="connsiteY264-35444" fmla="*/ 2434286 h 2845126"/>
                  <a:gd name="connsiteX265-35445" fmla="*/ 3070098 w 6006665"/>
                  <a:gd name="connsiteY265-35446" fmla="*/ 2436083 h 2845126"/>
                  <a:gd name="connsiteX266-35447" fmla="*/ 3022376 w 6006665"/>
                  <a:gd name="connsiteY266-35448" fmla="*/ 2424720 h 2845126"/>
                  <a:gd name="connsiteX267-35449" fmla="*/ 3000196 w 6006665"/>
                  <a:gd name="connsiteY267-35450" fmla="*/ 2424720 h 2845126"/>
                  <a:gd name="connsiteX268-35451" fmla="*/ 2988289 w 6006665"/>
                  <a:gd name="connsiteY268-35452" fmla="*/ 2424720 h 2845126"/>
                  <a:gd name="connsiteX269-35453" fmla="*/ 2967837 w 6006665"/>
                  <a:gd name="connsiteY269-35454" fmla="*/ 2392906 h 2845126"/>
                  <a:gd name="connsiteX270-35455" fmla="*/ 2929205 w 6006665"/>
                  <a:gd name="connsiteY270-35456" fmla="*/ 2365636 h 2845126"/>
                  <a:gd name="connsiteX271-35457" fmla="*/ 2902153 w 6006665"/>
                  <a:gd name="connsiteY271-35458" fmla="*/ 2361772 h 2845126"/>
                  <a:gd name="connsiteX272-35459" fmla="*/ 2861576 w 6006665"/>
                  <a:gd name="connsiteY272-35460" fmla="*/ 2365636 h 2845126"/>
                  <a:gd name="connsiteX273-35461" fmla="*/ 2822944 w 6006665"/>
                  <a:gd name="connsiteY273-35462" fmla="*/ 2376999 h 2845126"/>
                  <a:gd name="connsiteX274-35463" fmla="*/ 2818139 w 6006665"/>
                  <a:gd name="connsiteY274-35464" fmla="*/ 2374910 h 2845126"/>
                  <a:gd name="connsiteX275-35465" fmla="*/ 2811037 w 6006665"/>
                  <a:gd name="connsiteY275-35466" fmla="*/ 2376999 h 2845126"/>
                  <a:gd name="connsiteX276-35467" fmla="*/ 2758770 w 6006665"/>
                  <a:gd name="connsiteY276-35468" fmla="*/ 2354274 h 2845126"/>
                  <a:gd name="connsiteX277-35469" fmla="*/ 2751953 w 6006665"/>
                  <a:gd name="connsiteY277-35470" fmla="*/ 2311097 h 2845126"/>
                  <a:gd name="connsiteX278-35471" fmla="*/ 2708776 w 6006665"/>
                  <a:gd name="connsiteY278-35472" fmla="*/ 2295190 h 2845126"/>
                  <a:gd name="connsiteX279-35473" fmla="*/ 2676962 w 6006665"/>
                  <a:gd name="connsiteY279-35474" fmla="*/ 2290645 h 2845126"/>
                  <a:gd name="connsiteX280-35475" fmla="*/ 2642534 w 6006665"/>
                  <a:gd name="connsiteY280-35476" fmla="*/ 2268901 h 2845126"/>
                  <a:gd name="connsiteX281-35477" fmla="*/ 2609333 w 6006665"/>
                  <a:gd name="connsiteY281-35478" fmla="*/ 2327004 h 2845126"/>
                  <a:gd name="connsiteX282-35479" fmla="*/ 2625240 w 6006665"/>
                  <a:gd name="connsiteY282-35480" fmla="*/ 2361091 h 2845126"/>
                  <a:gd name="connsiteX283-35481" fmla="*/ 2586608 w 6006665"/>
                  <a:gd name="connsiteY283-35482" fmla="*/ 2397451 h 2845126"/>
                  <a:gd name="connsiteX284-35483" fmla="*/ 2577105 w 6006665"/>
                  <a:gd name="connsiteY284-35484" fmla="*/ 2395188 h 2845126"/>
                  <a:gd name="connsiteX285-35485" fmla="*/ 2574701 w 6006665"/>
                  <a:gd name="connsiteY285-35486" fmla="*/ 2397451 h 2845126"/>
                  <a:gd name="connsiteX286-35487" fmla="*/ 2526979 w 6006665"/>
                  <a:gd name="connsiteY286-35488" fmla="*/ 2386088 h 2845126"/>
                  <a:gd name="connsiteX287-35489" fmla="*/ 2490620 w 6006665"/>
                  <a:gd name="connsiteY287-35490" fmla="*/ 2381543 h 2845126"/>
                  <a:gd name="connsiteX288-35491" fmla="*/ 2463350 w 6006665"/>
                  <a:gd name="connsiteY288-35492" fmla="*/ 2354274 h 2845126"/>
                  <a:gd name="connsiteX289-35493" fmla="*/ 2436625 w 6006665"/>
                  <a:gd name="connsiteY289-35494" fmla="*/ 2354274 h 2845126"/>
                  <a:gd name="connsiteX290-35495" fmla="*/ 2424718 w 6006665"/>
                  <a:gd name="connsiteY290-35496" fmla="*/ 2354274 h 2845126"/>
                  <a:gd name="connsiteX291-35497" fmla="*/ 2398858 w 6006665"/>
                  <a:gd name="connsiteY291-35498" fmla="*/ 2341343 h 2845126"/>
                  <a:gd name="connsiteX292-35499" fmla="*/ 2350272 w 6006665"/>
                  <a:gd name="connsiteY292-35500" fmla="*/ 2365636 h 2845126"/>
                  <a:gd name="connsiteX293-35501" fmla="*/ 2282098 w 6006665"/>
                  <a:gd name="connsiteY293-35502" fmla="*/ 2413358 h 2845126"/>
                  <a:gd name="connsiteX294-35503" fmla="*/ 2157112 w 6006665"/>
                  <a:gd name="connsiteY294-35504" fmla="*/ 2397451 h 2845126"/>
                  <a:gd name="connsiteX295-35505" fmla="*/ 1811153 w 6006665"/>
                  <a:gd name="connsiteY295-35506" fmla="*/ 2133845 h 2845126"/>
                  <a:gd name="connsiteX296-35507" fmla="*/ 1748069 w 6006665"/>
                  <a:gd name="connsiteY296-35508" fmla="*/ 2172477 h 2845126"/>
                  <a:gd name="connsiteX297-35509" fmla="*/ 1711709 w 6006665"/>
                  <a:gd name="connsiteY297-35510" fmla="*/ 2177022 h 2845126"/>
                  <a:gd name="connsiteX298-35511" fmla="*/ 1711926 w 6006665"/>
                  <a:gd name="connsiteY298-35512" fmla="*/ 2175506 h 2845126"/>
                  <a:gd name="connsiteX299-35513" fmla="*/ 1699803 w 6006665"/>
                  <a:gd name="connsiteY299-35514" fmla="*/ 2177022 h 2845126"/>
                  <a:gd name="connsiteX300-35515" fmla="*/ 1704347 w 6006665"/>
                  <a:gd name="connsiteY300-35516" fmla="*/ 2145207 h 2845126"/>
                  <a:gd name="connsiteX301-35517" fmla="*/ 1662460 w 6006665"/>
                  <a:gd name="connsiteY301-35518" fmla="*/ 2127256 h 2845126"/>
                  <a:gd name="connsiteX302-35519" fmla="*/ 1629901 w 6006665"/>
                  <a:gd name="connsiteY302-35520" fmla="*/ 2140662 h 2845126"/>
                  <a:gd name="connsiteX303-35521" fmla="*/ 1629300 w 6006665"/>
                  <a:gd name="connsiteY303-35522" fmla="*/ 2136007 h 2845126"/>
                  <a:gd name="connsiteX304-35523" fmla="*/ 1617994 w 6006665"/>
                  <a:gd name="connsiteY304-35524" fmla="*/ 2140662 h 2845126"/>
                  <a:gd name="connsiteX305-35525" fmla="*/ 1608904 w 6006665"/>
                  <a:gd name="connsiteY305-35526" fmla="*/ 2070216 h 2845126"/>
                  <a:gd name="connsiteX306-35527" fmla="*/ 1552684 w 6006665"/>
                  <a:gd name="connsiteY306-35528" fmla="*/ 2060523 h 2845126"/>
                  <a:gd name="connsiteX307-35529" fmla="*/ 1518550 w 6006665"/>
                  <a:gd name="connsiteY307-35530" fmla="*/ 2086123 h 2845126"/>
                  <a:gd name="connsiteX308-35531" fmla="*/ 1425379 w 6006665"/>
                  <a:gd name="connsiteY308-35532" fmla="*/ 2106575 h 2845126"/>
                  <a:gd name="connsiteX309-35533" fmla="*/ 1409472 w 6006665"/>
                  <a:gd name="connsiteY309-35534" fmla="*/ 2124755 h 2845126"/>
                  <a:gd name="connsiteX310-35535" fmla="*/ 1270852 w 6006665"/>
                  <a:gd name="connsiteY310-35536" fmla="*/ 2145207 h 2845126"/>
                  <a:gd name="connsiteX311-35537" fmla="*/ 1254945 w 6006665"/>
                  <a:gd name="connsiteY311-35538" fmla="*/ 2165659 h 2845126"/>
                  <a:gd name="connsiteX312-35539" fmla="*/ 1282214 w 6006665"/>
                  <a:gd name="connsiteY312-35540" fmla="*/ 2208836 h 2845126"/>
                  <a:gd name="connsiteX313-35541" fmla="*/ 1243582 w 6006665"/>
                  <a:gd name="connsiteY313-35542" fmla="*/ 2224743 h 2845126"/>
                  <a:gd name="connsiteX314-35543" fmla="*/ 1254945 w 6006665"/>
                  <a:gd name="connsiteY314-35544" fmla="*/ 2242923 h 2845126"/>
                  <a:gd name="connsiteX315-35545" fmla="*/ 1216313 w 6006665"/>
                  <a:gd name="connsiteY315-35546" fmla="*/ 2267920 h 2845126"/>
                  <a:gd name="connsiteX316-35547" fmla="*/ 1275397 w 6006665"/>
                  <a:gd name="connsiteY316-35548" fmla="*/ 2311097 h 2845126"/>
                  <a:gd name="connsiteX317-35549" fmla="*/ 1270852 w 6006665"/>
                  <a:gd name="connsiteY317-35550" fmla="*/ 2338367 h 2845126"/>
                  <a:gd name="connsiteX318-35551" fmla="*/ 1259108 w 6006665"/>
                  <a:gd name="connsiteY318-35552" fmla="*/ 2337388 h 2845126"/>
                  <a:gd name="connsiteX319-35553" fmla="*/ 1258945 w 6006665"/>
                  <a:gd name="connsiteY319-35554" fmla="*/ 2338367 h 2845126"/>
                  <a:gd name="connsiteX320-35555" fmla="*/ 1215644 w 6006665"/>
                  <a:gd name="connsiteY320-35556" fmla="*/ 2334758 h 2845126"/>
                  <a:gd name="connsiteX321-35557" fmla="*/ 1204950 w 6006665"/>
                  <a:gd name="connsiteY321-35558" fmla="*/ 2349729 h 2845126"/>
                  <a:gd name="connsiteX322-35559" fmla="*/ 1196495 w 6006665"/>
                  <a:gd name="connsiteY322-35560" fmla="*/ 2344897 h 2845126"/>
                  <a:gd name="connsiteX323-35561" fmla="*/ 1193043 w 6006665"/>
                  <a:gd name="connsiteY323-35562" fmla="*/ 2349729 h 2845126"/>
                  <a:gd name="connsiteX324-35563" fmla="*/ 1145322 w 6006665"/>
                  <a:gd name="connsiteY324-35564" fmla="*/ 2322459 h 2845126"/>
                  <a:gd name="connsiteX325-35565" fmla="*/ 1098145 w 6006665"/>
                  <a:gd name="connsiteY325-35566" fmla="*/ 2322459 h 2845126"/>
                  <a:gd name="connsiteX326-35567" fmla="*/ 1061785 w 6006665"/>
                  <a:gd name="connsiteY326-35568" fmla="*/ 2349729 h 2845126"/>
                  <a:gd name="connsiteX327-35569" fmla="*/ 1055322 w 6006665"/>
                  <a:gd name="connsiteY327-35570" fmla="*/ 2345646 h 2845126"/>
                  <a:gd name="connsiteX328-35571" fmla="*/ 1049878 w 6006665"/>
                  <a:gd name="connsiteY328-35572" fmla="*/ 2349729 h 2845126"/>
                  <a:gd name="connsiteX329-35573" fmla="*/ 1006701 w 6006665"/>
                  <a:gd name="connsiteY329-35574" fmla="*/ 2322459 h 2845126"/>
                  <a:gd name="connsiteX330-35575" fmla="*/ 924893 w 6006665"/>
                  <a:gd name="connsiteY330-35576" fmla="*/ 2286100 h 2845126"/>
                  <a:gd name="connsiteX331-35577" fmla="*/ 877716 w 6006665"/>
                  <a:gd name="connsiteY331-35578" fmla="*/ 2286100 h 2845126"/>
                  <a:gd name="connsiteX332-35579" fmla="*/ 802724 w 6006665"/>
                  <a:gd name="connsiteY332-35580" fmla="*/ 2349729 h 2845126"/>
                  <a:gd name="connsiteX333-35581" fmla="*/ 798179 w 6006665"/>
                  <a:gd name="connsiteY333-35582" fmla="*/ 2392906 h 2845126"/>
                  <a:gd name="connsiteX334-35583" fmla="*/ 787406 w 6006665"/>
                  <a:gd name="connsiteY334-35584" fmla="*/ 2382133 h 2845126"/>
                  <a:gd name="connsiteX335-35585" fmla="*/ 786272 w 6006665"/>
                  <a:gd name="connsiteY335-35586" fmla="*/ 2392906 h 2845126"/>
                  <a:gd name="connsiteX336-35587" fmla="*/ 756063 w 6006665"/>
                  <a:gd name="connsiteY336-35588" fmla="*/ 2362696 h 2845126"/>
                  <a:gd name="connsiteX337-35589" fmla="*/ 732278 w 6006665"/>
                  <a:gd name="connsiteY337-35590" fmla="*/ 2420175 h 2845126"/>
                  <a:gd name="connsiteX338-35591" fmla="*/ 743640 w 6006665"/>
                  <a:gd name="connsiteY338-35592" fmla="*/ 2429265 h 2845126"/>
                  <a:gd name="connsiteX339-35593" fmla="*/ 723188 w 6006665"/>
                  <a:gd name="connsiteY339-35594" fmla="*/ 2472442 h 2845126"/>
                  <a:gd name="connsiteX340-35595" fmla="*/ 747026 w 6006665"/>
                  <a:gd name="connsiteY340-35596" fmla="*/ 2509283 h 2845126"/>
                  <a:gd name="connsiteX341-35597" fmla="*/ 763548 w 6006665"/>
                  <a:gd name="connsiteY341-35598" fmla="*/ 2506529 h 2845126"/>
                  <a:gd name="connsiteX342-35599" fmla="*/ 764871 w 6006665"/>
                  <a:gd name="connsiteY342-35600" fmla="*/ 2508293 h 2845126"/>
                  <a:gd name="connsiteX343-35601" fmla="*/ 775455 w 6006665"/>
                  <a:gd name="connsiteY343-35602" fmla="*/ 2506529 h 2845126"/>
                  <a:gd name="connsiteX344-35603" fmla="*/ 802724 w 6006665"/>
                  <a:gd name="connsiteY344-35604" fmla="*/ 2542888 h 2845126"/>
                  <a:gd name="connsiteX345-35605" fmla="*/ 798179 w 6006665"/>
                  <a:gd name="connsiteY345-35606" fmla="*/ 2570158 h 2845126"/>
                  <a:gd name="connsiteX346-35607" fmla="*/ 818632 w 6006665"/>
                  <a:gd name="connsiteY346-35608" fmla="*/ 2581520 h 2845126"/>
                  <a:gd name="connsiteX347-35609" fmla="*/ 802724 w 6006665"/>
                  <a:gd name="connsiteY347-35610" fmla="*/ 2613335 h 2845126"/>
                  <a:gd name="connsiteX348-35611" fmla="*/ 766365 w 6006665"/>
                  <a:gd name="connsiteY348-35612" fmla="*/ 2617880 h 2845126"/>
                  <a:gd name="connsiteX349-35613" fmla="*/ 727733 w 6006665"/>
                  <a:gd name="connsiteY349-35614" fmla="*/ 2676964 h 2845126"/>
                  <a:gd name="connsiteX350-35615" fmla="*/ 759548 w 6006665"/>
                  <a:gd name="connsiteY350-35616" fmla="*/ 2720141 h 2845126"/>
                  <a:gd name="connsiteX351-35617" fmla="*/ 759548 w 6006665"/>
                  <a:gd name="connsiteY351-35618" fmla="*/ 2758772 h 2845126"/>
                  <a:gd name="connsiteX352-35619" fmla="*/ 798179 w 6006665"/>
                  <a:gd name="connsiteY352-35620" fmla="*/ 2817857 h 2845126"/>
                  <a:gd name="connsiteX353-35621" fmla="*/ 775455 w 6006665"/>
                  <a:gd name="connsiteY353-35622" fmla="*/ 2833764 h 2845126"/>
                  <a:gd name="connsiteX354-35623" fmla="*/ 770910 w 6006665"/>
                  <a:gd name="connsiteY354-35624" fmla="*/ 2845126 h 2845126"/>
                  <a:gd name="connsiteX355-35625" fmla="*/ 759003 w 6006665"/>
                  <a:gd name="connsiteY355-35626" fmla="*/ 2845126 h 2845126"/>
                  <a:gd name="connsiteX356-35627" fmla="*/ 755003 w 6006665"/>
                  <a:gd name="connsiteY356-35628" fmla="*/ 2845126 h 2845126"/>
                  <a:gd name="connsiteX357-35629" fmla="*/ 743096 w 6006665"/>
                  <a:gd name="connsiteY357-35630" fmla="*/ 2845126 h 2845126"/>
                  <a:gd name="connsiteX358-35631" fmla="*/ 715826 w 6006665"/>
                  <a:gd name="connsiteY358-35632" fmla="*/ 2811039 h 2845126"/>
                  <a:gd name="connsiteX359-35633" fmla="*/ 704464 w 6006665"/>
                  <a:gd name="connsiteY359-35634" fmla="*/ 2811039 h 2845126"/>
                  <a:gd name="connsiteX360-35635" fmla="*/ 684012 w 6006665"/>
                  <a:gd name="connsiteY360-35636" fmla="*/ 2801949 h 2845126"/>
                  <a:gd name="connsiteX361-35637" fmla="*/ 672649 w 6006665"/>
                  <a:gd name="connsiteY361-35638" fmla="*/ 2779225 h 2845126"/>
                  <a:gd name="connsiteX362-35639" fmla="*/ 645222 w 6006665"/>
                  <a:gd name="connsiteY362-35640" fmla="*/ 2771388 h 2845126"/>
                  <a:gd name="connsiteX363-35641" fmla="*/ 625472 w 6006665"/>
                  <a:gd name="connsiteY363-35642" fmla="*/ 2774680 h 2845126"/>
                  <a:gd name="connsiteX364-35643" fmla="*/ 623771 w 6006665"/>
                  <a:gd name="connsiteY364-35644" fmla="*/ 2772979 h 2845126"/>
                  <a:gd name="connsiteX365-35645" fmla="*/ 613565 w 6006665"/>
                  <a:gd name="connsiteY365-35646" fmla="*/ 2774680 h 2845126"/>
                  <a:gd name="connsiteX366-35647" fmla="*/ 609020 w 6006665"/>
                  <a:gd name="connsiteY366-35648" fmla="*/ 2770135 h 2845126"/>
                  <a:gd name="connsiteX367-35649" fmla="*/ 559026 w 6006665"/>
                  <a:gd name="connsiteY367-35650" fmla="*/ 2742865 h 2845126"/>
                  <a:gd name="connsiteX368-35651" fmla="*/ 506760 w 6006665"/>
                  <a:gd name="connsiteY368-35652" fmla="*/ 2736048 h 2845126"/>
                  <a:gd name="connsiteX369-35653" fmla="*/ 483280 w 6006665"/>
                  <a:gd name="connsiteY369-35654" fmla="*/ 2729339 h 2845126"/>
                  <a:gd name="connsiteX370-35655" fmla="*/ 480035 w 6006665"/>
                  <a:gd name="connsiteY370-35656" fmla="*/ 2731503 h 2845126"/>
                  <a:gd name="connsiteX371-35657" fmla="*/ 475042 w 6006665"/>
                  <a:gd name="connsiteY371-35658" fmla="*/ 2726985 h 2845126"/>
                  <a:gd name="connsiteX372-35659" fmla="*/ 474945 w 6006665"/>
                  <a:gd name="connsiteY372-35660" fmla="*/ 2726958 h 2845126"/>
                  <a:gd name="connsiteX373-35661" fmla="*/ 468128 w 6006665"/>
                  <a:gd name="connsiteY373-35662" fmla="*/ 2731503 h 2845126"/>
                  <a:gd name="connsiteX374-35663" fmla="*/ 420406 w 6006665"/>
                  <a:gd name="connsiteY374-35664" fmla="*/ 2688326 h 2845126"/>
                  <a:gd name="connsiteX375-35665" fmla="*/ 381774 w 6006665"/>
                  <a:gd name="connsiteY375-35666" fmla="*/ 2672419 h 2845126"/>
                  <a:gd name="connsiteX376-35667" fmla="*/ 349960 w 6006665"/>
                  <a:gd name="connsiteY376-35668" fmla="*/ 2640604 h 2845126"/>
                  <a:gd name="connsiteX377-35669" fmla="*/ 377229 w 6006665"/>
                  <a:gd name="connsiteY377-35670" fmla="*/ 2633787 h 2845126"/>
                  <a:gd name="connsiteX378-35671" fmla="*/ 404499 w 6006665"/>
                  <a:gd name="connsiteY378-35672" fmla="*/ 2586065 h 2845126"/>
                  <a:gd name="connsiteX379-35673" fmla="*/ 388591 w 6006665"/>
                  <a:gd name="connsiteY379-35674" fmla="*/ 2570158 h 2845126"/>
                  <a:gd name="connsiteX380-35675" fmla="*/ 440858 w 6006665"/>
                  <a:gd name="connsiteY380-35676" fmla="*/ 2542888 h 2845126"/>
                  <a:gd name="connsiteX381-35677" fmla="*/ 440858 w 6006665"/>
                  <a:gd name="connsiteY381-35678" fmla="*/ 2539832 h 2845126"/>
                  <a:gd name="connsiteX382-35679" fmla="*/ 416406 w 6006665"/>
                  <a:gd name="connsiteY382-35680" fmla="*/ 2542888 h 2845126"/>
                  <a:gd name="connsiteX383-35681" fmla="*/ 416406 w 6006665"/>
                  <a:gd name="connsiteY383-35682" fmla="*/ 2541400 h 2845126"/>
                  <a:gd name="connsiteX384-35683" fmla="*/ 404499 w 6006665"/>
                  <a:gd name="connsiteY384-35684" fmla="*/ 2542888 h 2845126"/>
                  <a:gd name="connsiteX385-35685" fmla="*/ 404499 w 6006665"/>
                  <a:gd name="connsiteY385-35686" fmla="*/ 2522436 h 2845126"/>
                  <a:gd name="connsiteX386-35687" fmla="*/ 424951 w 6006665"/>
                  <a:gd name="connsiteY386-35688" fmla="*/ 2506529 h 2845126"/>
                  <a:gd name="connsiteX387-35689" fmla="*/ 463583 w 6006665"/>
                  <a:gd name="connsiteY387-35690" fmla="*/ 2499712 h 2845126"/>
                  <a:gd name="connsiteX388-35691" fmla="*/ 468128 w 6006665"/>
                  <a:gd name="connsiteY388-35692" fmla="*/ 2483804 h 2845126"/>
                  <a:gd name="connsiteX389-35693" fmla="*/ 456765 w 6006665"/>
                  <a:gd name="connsiteY389-35694" fmla="*/ 2451990 h 2845126"/>
                  <a:gd name="connsiteX390-35695" fmla="*/ 474945 w 6006665"/>
                  <a:gd name="connsiteY390-35696" fmla="*/ 2424720 h 2845126"/>
                  <a:gd name="connsiteX391-35697" fmla="*/ 474945 w 6006665"/>
                  <a:gd name="connsiteY391-35698" fmla="*/ 2404268 h 2845126"/>
                  <a:gd name="connsiteX392-35699" fmla="*/ 420406 w 6006665"/>
                  <a:gd name="connsiteY392-35700" fmla="*/ 2386088 h 2845126"/>
                  <a:gd name="connsiteX393-35701" fmla="*/ 409588 w 6006665"/>
                  <a:gd name="connsiteY393-35702" fmla="*/ 2386088 h 2845126"/>
                  <a:gd name="connsiteX394-35703" fmla="*/ 397681 w 6006665"/>
                  <a:gd name="connsiteY394-35704" fmla="*/ 2386088 h 2845126"/>
                  <a:gd name="connsiteX395-35705" fmla="*/ 379485 w 6006665"/>
                  <a:gd name="connsiteY395-35706" fmla="*/ 2363849 h 2845126"/>
                  <a:gd name="connsiteX396-35707" fmla="*/ 357322 w 6006665"/>
                  <a:gd name="connsiteY396-35708" fmla="*/ 2370181 h 2845126"/>
                  <a:gd name="connsiteX397-35709" fmla="*/ 352842 w 6006665"/>
                  <a:gd name="connsiteY397-35710" fmla="*/ 2368059 h 2845126"/>
                  <a:gd name="connsiteX398-35711" fmla="*/ 345415 w 6006665"/>
                  <a:gd name="connsiteY398-35712" fmla="*/ 2370181 h 2845126"/>
                  <a:gd name="connsiteX399-35713" fmla="*/ 302238 w 6006665"/>
                  <a:gd name="connsiteY399-35714" fmla="*/ 2349729 h 2845126"/>
                  <a:gd name="connsiteX400-35715" fmla="*/ 302238 w 6006665"/>
                  <a:gd name="connsiteY400-35716" fmla="*/ 2338367 h 2845126"/>
                  <a:gd name="connsiteX401-35717" fmla="*/ 286331 w 6006665"/>
                  <a:gd name="connsiteY401-35718" fmla="*/ 2311097 h 2845126"/>
                  <a:gd name="connsiteX402-35719" fmla="*/ 270968 w 6006665"/>
                  <a:gd name="connsiteY402-35720" fmla="*/ 2311097 h 2845126"/>
                  <a:gd name="connsiteX403-35721" fmla="*/ 259061 w 6006665"/>
                  <a:gd name="connsiteY403-35722" fmla="*/ 2311097 h 2845126"/>
                  <a:gd name="connsiteX404-35723" fmla="*/ 254516 w 6006665"/>
                  <a:gd name="connsiteY404-35724" fmla="*/ 2295190 h 2845126"/>
                  <a:gd name="connsiteX405-35725" fmla="*/ 263606 w 6006665"/>
                  <a:gd name="connsiteY405-35726" fmla="*/ 2279283 h 2845126"/>
                  <a:gd name="connsiteX406-35727" fmla="*/ 243991 w 6006665"/>
                  <a:gd name="connsiteY406-35728" fmla="*/ 2248770 h 2845126"/>
                  <a:gd name="connsiteX407-35729" fmla="*/ 216429 w 6006665"/>
                  <a:gd name="connsiteY407-35730" fmla="*/ 2252013 h 2845126"/>
                  <a:gd name="connsiteX408-35731" fmla="*/ 212956 w 6006665"/>
                  <a:gd name="connsiteY408-35732" fmla="*/ 2251021 h 2845126"/>
                  <a:gd name="connsiteX409-35733" fmla="*/ 204522 w 6006665"/>
                  <a:gd name="connsiteY409-35734" fmla="*/ 2252013 h 2845126"/>
                  <a:gd name="connsiteX410-35735" fmla="*/ 199623 w 6006665"/>
                  <a:gd name="connsiteY410-35736" fmla="*/ 2250613 h 2845126"/>
                  <a:gd name="connsiteX411-35737" fmla="*/ 195977 w 6006665"/>
                  <a:gd name="connsiteY411-35738" fmla="*/ 2263375 h 2845126"/>
                  <a:gd name="connsiteX412-35739" fmla="*/ 184968 w 6006665"/>
                  <a:gd name="connsiteY412-35740" fmla="*/ 2260230 h 2845126"/>
                  <a:gd name="connsiteX413-35741" fmla="*/ 184070 w 6006665"/>
                  <a:gd name="connsiteY413-35742" fmla="*/ 2263375 h 2845126"/>
                  <a:gd name="connsiteX414-35743" fmla="*/ 168163 w 6006665"/>
                  <a:gd name="connsiteY414-35744" fmla="*/ 2258840 h 2845126"/>
                  <a:gd name="connsiteX415-35745" fmla="*/ 156800 w 6006665"/>
                  <a:gd name="connsiteY415-35746" fmla="*/ 2220198 h 2845126"/>
                  <a:gd name="connsiteX416-35747" fmla="*/ 152255 w 6006665"/>
                  <a:gd name="connsiteY416-35748" fmla="*/ 2204291 h 2845126"/>
                  <a:gd name="connsiteX417-35749" fmla="*/ 156800 w 6006665"/>
                  <a:gd name="connsiteY417-35750" fmla="*/ 2199746 h 2845126"/>
                  <a:gd name="connsiteX418-35751" fmla="*/ 168707 w 6006665"/>
                  <a:gd name="connsiteY418-35752" fmla="*/ 2199746 h 2845126"/>
                  <a:gd name="connsiteX419-35753" fmla="*/ 188615 w 6006665"/>
                  <a:gd name="connsiteY419-35754" fmla="*/ 2199746 h 2845126"/>
                  <a:gd name="connsiteX420-35755" fmla="*/ 199977 w 6006665"/>
                  <a:gd name="connsiteY420-35756" fmla="*/ 2188384 h 2845126"/>
                  <a:gd name="connsiteX421-35757" fmla="*/ 188615 w 6006665"/>
                  <a:gd name="connsiteY421-35758" fmla="*/ 2165659 h 2845126"/>
                  <a:gd name="connsiteX422-35759" fmla="*/ 168163 w 6006665"/>
                  <a:gd name="connsiteY422-35760" fmla="*/ 2156570 h 2845126"/>
                  <a:gd name="connsiteX423-35761" fmla="*/ 168163 w 6006665"/>
                  <a:gd name="connsiteY423-35762" fmla="*/ 2149752 h 2845126"/>
                  <a:gd name="connsiteX424-35763" fmla="*/ 152255 w 6006665"/>
                  <a:gd name="connsiteY424-35764" fmla="*/ 2133845 h 2845126"/>
                  <a:gd name="connsiteX425-35765" fmla="*/ 129531 w 6006665"/>
                  <a:gd name="connsiteY425-35766" fmla="*/ 2097485 h 2845126"/>
                  <a:gd name="connsiteX426-35767" fmla="*/ 140893 w 6006665"/>
                  <a:gd name="connsiteY426-35768" fmla="*/ 2074761 h 2845126"/>
                  <a:gd name="connsiteX427-35769" fmla="*/ 136348 w 6006665"/>
                  <a:gd name="connsiteY427-35770" fmla="*/ 2047491 h 2845126"/>
                  <a:gd name="connsiteX428-35771" fmla="*/ 103789 w 6006665"/>
                  <a:gd name="connsiteY428-35772" fmla="*/ 2034084 h 2845126"/>
                  <a:gd name="connsiteX429-35773" fmla="*/ 93716 w 6006665"/>
                  <a:gd name="connsiteY429-35774" fmla="*/ 2038401 h 2845126"/>
                  <a:gd name="connsiteX430-35775" fmla="*/ 91868 w 6006665"/>
                  <a:gd name="connsiteY430-35776" fmla="*/ 2034090 h 2845126"/>
                  <a:gd name="connsiteX431-35777" fmla="*/ 81809 w 6006665"/>
                  <a:gd name="connsiteY431-35778" fmla="*/ 2038401 h 2845126"/>
                  <a:gd name="connsiteX432-35779" fmla="*/ 74992 w 6006665"/>
                  <a:gd name="connsiteY432-35780" fmla="*/ 2022494 h 2845126"/>
                  <a:gd name="connsiteX433-35781" fmla="*/ 34087 w 6006665"/>
                  <a:gd name="connsiteY433-35782" fmla="*/ 2011132 h 2845126"/>
                  <a:gd name="connsiteX434-35783" fmla="*/ 22725 w 6006665"/>
                  <a:gd name="connsiteY434-35784" fmla="*/ 1967955 h 2845126"/>
                  <a:gd name="connsiteX435-35785" fmla="*/ 22725 w 6006665"/>
                  <a:gd name="connsiteY435-35786" fmla="*/ 1936140 h 2845126"/>
                  <a:gd name="connsiteX436-35787" fmla="*/ 0 w 6006665"/>
                  <a:gd name="connsiteY436-35788" fmla="*/ 1920233 h 2845126"/>
                  <a:gd name="connsiteX437-35789" fmla="*/ 15907 w 6006665"/>
                  <a:gd name="connsiteY437-35790" fmla="*/ 1897509 h 2845126"/>
                  <a:gd name="connsiteX438-35791" fmla="*/ 6818 w 6006665"/>
                  <a:gd name="connsiteY438-35792" fmla="*/ 1833880 h 2845126"/>
                  <a:gd name="connsiteX439-35793" fmla="*/ 34087 w 6006665"/>
                  <a:gd name="connsiteY439-35794" fmla="*/ 1790703 h 2845126"/>
                  <a:gd name="connsiteX440-35795" fmla="*/ 27270 w 6006665"/>
                  <a:gd name="connsiteY440-35796" fmla="*/ 1779341 h 2845126"/>
                  <a:gd name="connsiteX441-35797" fmla="*/ 70447 w 6006665"/>
                  <a:gd name="connsiteY441-35798" fmla="*/ 1740709 h 2845126"/>
                  <a:gd name="connsiteX442-35799" fmla="*/ 27270 w 6006665"/>
                  <a:gd name="connsiteY442-35800" fmla="*/ 1704349 h 2845126"/>
                  <a:gd name="connsiteX443-35801" fmla="*/ 109078 w 6006665"/>
                  <a:gd name="connsiteY443-35802" fmla="*/ 1606633 h 2845126"/>
                  <a:gd name="connsiteX444-35803" fmla="*/ 145438 w 6006665"/>
                  <a:gd name="connsiteY444-35804" fmla="*/ 1563456 h 2845126"/>
                  <a:gd name="connsiteX445-35805" fmla="*/ 156800 w 6006665"/>
                  <a:gd name="connsiteY445-35806" fmla="*/ 1520280 h 2845126"/>
                  <a:gd name="connsiteX446-35807" fmla="*/ 102261 w 6006665"/>
                  <a:gd name="connsiteY446-35808" fmla="*/ 1468013 h 2845126"/>
                  <a:gd name="connsiteX447-35809" fmla="*/ 118168 w 6006665"/>
                  <a:gd name="connsiteY447-35810" fmla="*/ 1413474 h 2845126"/>
                  <a:gd name="connsiteX448-35811" fmla="*/ 86354 w 6006665"/>
                  <a:gd name="connsiteY448-35812" fmla="*/ 1349845 h 2845126"/>
                  <a:gd name="connsiteX449-35813" fmla="*/ 109078 w 6006665"/>
                  <a:gd name="connsiteY449-35814" fmla="*/ 1274853 h 2845126"/>
                  <a:gd name="connsiteX450-35815" fmla="*/ 70447 w 6006665"/>
                  <a:gd name="connsiteY450-35816" fmla="*/ 1172592 h 2845126"/>
                  <a:gd name="connsiteX451-35817" fmla="*/ 102261 w 6006665"/>
                  <a:gd name="connsiteY451-35818" fmla="*/ 1102146 h 2845126"/>
                  <a:gd name="connsiteX452-35819" fmla="*/ 43177 w 6006665"/>
                  <a:gd name="connsiteY452-35820" fmla="*/ 1036245 h 2845126"/>
                  <a:gd name="connsiteX453-35821" fmla="*/ 49994 w 6006665"/>
                  <a:gd name="connsiteY453-35822" fmla="*/ 961253 h 2845126"/>
                  <a:gd name="connsiteX454-35823" fmla="*/ 81809 w 6006665"/>
                  <a:gd name="connsiteY454-35824" fmla="*/ 956708 h 2845126"/>
                  <a:gd name="connsiteX455-35825" fmla="*/ 145438 w 6006665"/>
                  <a:gd name="connsiteY455-35826" fmla="*/ 913532 h 2845126"/>
                  <a:gd name="connsiteX456-35827" fmla="*/ 184070 w 6006665"/>
                  <a:gd name="connsiteY456-35828" fmla="*/ 874900 h 2845126"/>
                  <a:gd name="connsiteX457-35829" fmla="*/ 189699 w 6006665"/>
                  <a:gd name="connsiteY457-35830" fmla="*/ 881178 h 2845126"/>
                  <a:gd name="connsiteX458-35831" fmla="*/ 195977 w 6006665"/>
                  <a:gd name="connsiteY458-35832" fmla="*/ 874900 h 2845126"/>
                  <a:gd name="connsiteX459-35833" fmla="*/ 255061 w 6006665"/>
                  <a:gd name="connsiteY459-35834" fmla="*/ 940801 h 2845126"/>
                  <a:gd name="connsiteX460-35835" fmla="*/ 350504 w 6006665"/>
                  <a:gd name="connsiteY460-35836" fmla="*/ 961253 h 2845126"/>
                  <a:gd name="connsiteX461-35837" fmla="*/ 491397 w 6006665"/>
                  <a:gd name="connsiteY461-35838" fmla="*/ 1074877 h 2845126"/>
                  <a:gd name="connsiteX462-35839" fmla="*/ 523211 w 6006665"/>
                  <a:gd name="connsiteY462-35840" fmla="*/ 1122598 h 2845126"/>
                  <a:gd name="connsiteX463-35841" fmla="*/ 523211 w 6006665"/>
                  <a:gd name="connsiteY463-35842" fmla="*/ 1181682 h 2845126"/>
                  <a:gd name="connsiteX464-35843" fmla="*/ 486852 w 6006665"/>
                  <a:gd name="connsiteY464-35844" fmla="*/ 1236221 h 2845126"/>
                  <a:gd name="connsiteX465-35845" fmla="*/ 420951 w 6006665"/>
                  <a:gd name="connsiteY465-35846" fmla="*/ 1256674 h 2845126"/>
                  <a:gd name="connsiteX466-35847" fmla="*/ 415909 w 6006665"/>
                  <a:gd name="connsiteY466-35848" fmla="*/ 1254543 h 2845126"/>
                  <a:gd name="connsiteX467-35849" fmla="*/ 409044 w 6006665"/>
                  <a:gd name="connsiteY467-35850" fmla="*/ 1256674 h 2845126"/>
                  <a:gd name="connsiteX468-35851" fmla="*/ 252950 w 6006665"/>
                  <a:gd name="connsiteY468-35852" fmla="*/ 1190718 h 2845126"/>
                  <a:gd name="connsiteX469-35853" fmla="*/ 232336 w 6006665"/>
                  <a:gd name="connsiteY469-35854" fmla="*/ 1197590 h 2845126"/>
                  <a:gd name="connsiteX470-35855" fmla="*/ 291420 w 6006665"/>
                  <a:gd name="connsiteY470-35856" fmla="*/ 1268036 h 2845126"/>
                  <a:gd name="connsiteX471-35857" fmla="*/ 291420 w 6006665"/>
                  <a:gd name="connsiteY471-35858" fmla="*/ 1306668 h 2845126"/>
                  <a:gd name="connsiteX472-35859" fmla="*/ 298238 w 6006665"/>
                  <a:gd name="connsiteY472-35860" fmla="*/ 1393022 h 2845126"/>
                  <a:gd name="connsiteX473-35861" fmla="*/ 345959 w 6006665"/>
                  <a:gd name="connsiteY473-35862" fmla="*/ 1424836 h 2845126"/>
                  <a:gd name="connsiteX474-35863" fmla="*/ 362087 w 6006665"/>
                  <a:gd name="connsiteY474-35864" fmla="*/ 1434244 h 2845126"/>
                  <a:gd name="connsiteX475-35865" fmla="*/ 365867 w 6006665"/>
                  <a:gd name="connsiteY475-35866" fmla="*/ 1402111 h 2845126"/>
                  <a:gd name="connsiteX476-35867" fmla="*/ 345415 w 6006665"/>
                  <a:gd name="connsiteY476-35868" fmla="*/ 1365752 h 2845126"/>
                  <a:gd name="connsiteX477-35869" fmla="*/ 365867 w 6006665"/>
                  <a:gd name="connsiteY477-35870" fmla="*/ 1333937 h 2845126"/>
                  <a:gd name="connsiteX478-35871" fmla="*/ 374560 w 6006665"/>
                  <a:gd name="connsiteY478-35872" fmla="*/ 1338936 h 2845126"/>
                  <a:gd name="connsiteX479-35873" fmla="*/ 377774 w 6006665"/>
                  <a:gd name="connsiteY479-35874" fmla="*/ 1333937 h 2845126"/>
                  <a:gd name="connsiteX480-35875" fmla="*/ 461933 w 6006665"/>
                  <a:gd name="connsiteY480-35876" fmla="*/ 1382329 h 2845126"/>
                  <a:gd name="connsiteX481-35877" fmla="*/ 484035 w 6006665"/>
                  <a:gd name="connsiteY481-35878" fmla="*/ 1365752 h 2845126"/>
                  <a:gd name="connsiteX482-35879" fmla="*/ 463583 w 6006665"/>
                  <a:gd name="connsiteY482-35880" fmla="*/ 1299850 h 2845126"/>
                  <a:gd name="connsiteX483-35881" fmla="*/ 549936 w 6006665"/>
                  <a:gd name="connsiteY483-35882" fmla="*/ 1213497 h 2845126"/>
                  <a:gd name="connsiteX484-35883" fmla="*/ 559742 w 6006665"/>
                  <a:gd name="connsiteY484-35884" fmla="*/ 1215598 h 2845126"/>
                  <a:gd name="connsiteX485-35885" fmla="*/ 561843 w 6006665"/>
                  <a:gd name="connsiteY485-35886" fmla="*/ 1213497 h 2845126"/>
                  <a:gd name="connsiteX486-35887" fmla="*/ 593658 w 6006665"/>
                  <a:gd name="connsiteY486-35888" fmla="*/ 1220314 h 2845126"/>
                  <a:gd name="connsiteX487-35889" fmla="*/ 620945 w 6006665"/>
                  <a:gd name="connsiteY487-35890" fmla="*/ 1244191 h 2845126"/>
                  <a:gd name="connsiteX488-35891" fmla="*/ 640835 w 6006665"/>
                  <a:gd name="connsiteY488-35892" fmla="*/ 1188500 h 2845126"/>
                  <a:gd name="connsiteX489-35893" fmla="*/ 609020 w 6006665"/>
                  <a:gd name="connsiteY489-35894" fmla="*/ 1133961 h 2845126"/>
                  <a:gd name="connsiteX490-35895" fmla="*/ 624928 w 6006665"/>
                  <a:gd name="connsiteY490-35896" fmla="*/ 1074877 h 2845126"/>
                  <a:gd name="connsiteX491-35897" fmla="*/ 597658 w 6006665"/>
                  <a:gd name="connsiteY491-35898" fmla="*/ 1015792 h 2845126"/>
                  <a:gd name="connsiteX492-35899" fmla="*/ 611562 w 6006665"/>
                  <a:gd name="connsiteY492-35900" fmla="*/ 1020118 h 2845126"/>
                  <a:gd name="connsiteX493-35901" fmla="*/ 609565 w 6006665"/>
                  <a:gd name="connsiteY493-35902" fmla="*/ 1015792 h 2845126"/>
                  <a:gd name="connsiteX494-35903" fmla="*/ 711826 w 6006665"/>
                  <a:gd name="connsiteY494-35904" fmla="*/ 1047607 h 2845126"/>
                  <a:gd name="connsiteX495-35905" fmla="*/ 732278 w 6006665"/>
                  <a:gd name="connsiteY495-35906" fmla="*/ 1102146 h 2845126"/>
                  <a:gd name="connsiteX496-35907" fmla="*/ 684556 w 6006665"/>
                  <a:gd name="connsiteY496-35908" fmla="*/ 1113508 h 2845126"/>
                  <a:gd name="connsiteX497-35909" fmla="*/ 684556 w 6006665"/>
                  <a:gd name="connsiteY497-35910" fmla="*/ 1165775 h 2845126"/>
                  <a:gd name="connsiteX498-35911" fmla="*/ 713309 w 6006665"/>
                  <a:gd name="connsiteY498-35912" fmla="*/ 1194528 h 2845126"/>
                  <a:gd name="connsiteX499-35913" fmla="*/ 763548 w 6006665"/>
                  <a:gd name="connsiteY499-35914" fmla="*/ 1177137 h 2845126"/>
                  <a:gd name="connsiteX500-35915" fmla="*/ 770365 w 6006665"/>
                  <a:gd name="connsiteY500-35916" fmla="*/ 1118053 h 2845126"/>
                  <a:gd name="connsiteX501-35917" fmla="*/ 845357 w 6006665"/>
                  <a:gd name="connsiteY501-35918" fmla="*/ 1070332 h 2845126"/>
                  <a:gd name="connsiteX502-35919" fmla="*/ 972614 w 6006665"/>
                  <a:gd name="connsiteY502-35920" fmla="*/ 983978 h 2845126"/>
                  <a:gd name="connsiteX503-35921" fmla="*/ 982566 w 6006665"/>
                  <a:gd name="connsiteY503-35922" fmla="*/ 985305 h 2845126"/>
                  <a:gd name="connsiteX504-35923" fmla="*/ 984521 w 6006665"/>
                  <a:gd name="connsiteY504-35924" fmla="*/ 983978 h 2845126"/>
                  <a:gd name="connsiteX505-35925" fmla="*/ 1018608 w 6006665"/>
                  <a:gd name="connsiteY505-35926" fmla="*/ 988523 h 2845126"/>
                  <a:gd name="connsiteX506-35927" fmla="*/ 979977 w 6006665"/>
                  <a:gd name="connsiteY506-35928" fmla="*/ 1052152 h 2845126"/>
                  <a:gd name="connsiteX507-35929" fmla="*/ 1012666 w 6006665"/>
                  <a:gd name="connsiteY507-35930" fmla="*/ 1057313 h 2845126"/>
                  <a:gd name="connsiteX508-35931" fmla="*/ 1038516 w 6006665"/>
                  <a:gd name="connsiteY508-35932" fmla="*/ 1027155 h 2845126"/>
                  <a:gd name="connsiteX509-35933" fmla="*/ 1050423 w 6006665"/>
                  <a:gd name="connsiteY509-35934" fmla="*/ 1027155 h 2845126"/>
                  <a:gd name="connsiteX510-35935" fmla="*/ 1108962 w 6006665"/>
                  <a:gd name="connsiteY510-35936" fmla="*/ 1027155 h 2845126"/>
                  <a:gd name="connsiteX511-35937" fmla="*/ 1161229 w 6006665"/>
                  <a:gd name="connsiteY511-35938" fmla="*/ 983978 h 2845126"/>
                  <a:gd name="connsiteX512-35939" fmla="*/ 1165711 w 6006665"/>
                  <a:gd name="connsiteY512-35940" fmla="*/ 990112 h 2845126"/>
                  <a:gd name="connsiteX513-35941" fmla="*/ 1173136 w 6006665"/>
                  <a:gd name="connsiteY513-35942" fmla="*/ 983978 h 2845126"/>
                  <a:gd name="connsiteX514-35943" fmla="*/ 1210035 w 6006665"/>
                  <a:gd name="connsiteY514-35944" fmla="*/ 1034471 h 2845126"/>
                  <a:gd name="connsiteX515-35945" fmla="*/ 1247583 w 6006665"/>
                  <a:gd name="connsiteY515-35946" fmla="*/ 977161 h 2845126"/>
                  <a:gd name="connsiteX516-35947" fmla="*/ 1211223 w 6006665"/>
                  <a:gd name="connsiteY516-35948" fmla="*/ 918077 h 2845126"/>
                  <a:gd name="connsiteX517-35949" fmla="*/ 1227130 w 6006665"/>
                  <a:gd name="connsiteY517-35950" fmla="*/ 881717 h 2845126"/>
                  <a:gd name="connsiteX518-35951" fmla="*/ 1237665 w 6006665"/>
                  <a:gd name="connsiteY518-35952" fmla="*/ 884855 h 2845126"/>
                  <a:gd name="connsiteX519-35953" fmla="*/ 1239037 w 6006665"/>
                  <a:gd name="connsiteY519-35954" fmla="*/ 881717 h 2845126"/>
                  <a:gd name="connsiteX520-35955" fmla="*/ 1345843 w 6006665"/>
                  <a:gd name="connsiteY520-35956" fmla="*/ 913532 h 2845126"/>
                  <a:gd name="connsiteX521-35957" fmla="*/ 1400382 w 6006665"/>
                  <a:gd name="connsiteY521-35958" fmla="*/ 945346 h 2845126"/>
                  <a:gd name="connsiteX522-35959" fmla="*/ 1519756 w 6006665"/>
                  <a:gd name="connsiteY522-35960" fmla="*/ 1051930 h 2845126"/>
                  <a:gd name="connsiteX523-35961" fmla="*/ 1543003 w 6006665"/>
                  <a:gd name="connsiteY523-35962" fmla="*/ 1011248 h 2845126"/>
                  <a:gd name="connsiteX524-35963" fmla="*/ 1506643 w 6006665"/>
                  <a:gd name="connsiteY524-35964" fmla="*/ 956708 h 2845126"/>
                  <a:gd name="connsiteX525-35965" fmla="*/ 1506643 w 6006665"/>
                  <a:gd name="connsiteY525-35966" fmla="*/ 933984 h 2845126"/>
                  <a:gd name="connsiteX526-35967" fmla="*/ 1463467 w 6006665"/>
                  <a:gd name="connsiteY526-35968" fmla="*/ 924894 h 2845126"/>
                  <a:gd name="connsiteX527-35969" fmla="*/ 1472556 w 6006665"/>
                  <a:gd name="connsiteY527-35970" fmla="*/ 874900 h 2845126"/>
                  <a:gd name="connsiteX528-35971" fmla="*/ 1452104 w 6006665"/>
                  <a:gd name="connsiteY528-35972" fmla="*/ 788546 h 2845126"/>
                  <a:gd name="connsiteX529-35973" fmla="*/ 1452104 w 6006665"/>
                  <a:gd name="connsiteY529-35974" fmla="*/ 752187 h 2845126"/>
                  <a:gd name="connsiteX530-35975" fmla="*/ 1522551 w 6006665"/>
                  <a:gd name="connsiteY530-35976" fmla="*/ 649926 h 2845126"/>
                  <a:gd name="connsiteX531-35977" fmla="*/ 1543003 w 6006665"/>
                  <a:gd name="connsiteY531-35978" fmla="*/ 536303 h 2845126"/>
                  <a:gd name="connsiteX532-35979" fmla="*/ 1570272 w 6006665"/>
                  <a:gd name="connsiteY532-35980" fmla="*/ 515850 h 2845126"/>
                  <a:gd name="connsiteX533-35981" fmla="*/ 1578688 w 6006665"/>
                  <a:gd name="connsiteY533-35982" fmla="*/ 518469 h 2845126"/>
                  <a:gd name="connsiteX534-35983" fmla="*/ 1582179 w 6006665"/>
                  <a:gd name="connsiteY534-35984" fmla="*/ 515850 h 2845126"/>
                  <a:gd name="connsiteX535-35985" fmla="*/ 1684440 w 6006665"/>
                  <a:gd name="connsiteY535-35986" fmla="*/ 547665 h 2845126"/>
                  <a:gd name="connsiteX536-35987" fmla="*/ 1688985 w 6006665"/>
                  <a:gd name="connsiteY536-35988" fmla="*/ 618111 h 2845126"/>
                  <a:gd name="connsiteX537-35989" fmla="*/ 1652625 w 6006665"/>
                  <a:gd name="connsiteY537-35990" fmla="*/ 709010 h 2845126"/>
                  <a:gd name="connsiteX538-35991" fmla="*/ 1679895 w 6006665"/>
                  <a:gd name="connsiteY538-35992" fmla="*/ 747642 h 2845126"/>
                  <a:gd name="connsiteX539-35993" fmla="*/ 1688985 w 6006665"/>
                  <a:gd name="connsiteY539-35994" fmla="*/ 822633 h 2845126"/>
                  <a:gd name="connsiteX540-35995" fmla="*/ 1679895 w 6006665"/>
                  <a:gd name="connsiteY540-35996" fmla="*/ 968071 h 2845126"/>
                  <a:gd name="connsiteX541-35997" fmla="*/ 1723072 w 6006665"/>
                  <a:gd name="connsiteY541-35998" fmla="*/ 1031700 h 2845126"/>
                  <a:gd name="connsiteX542-35999" fmla="*/ 1704892 w 6006665"/>
                  <a:gd name="connsiteY542-36000" fmla="*/ 1095329 h 2845126"/>
                  <a:gd name="connsiteX543-36001" fmla="*/ 1636718 w 6006665"/>
                  <a:gd name="connsiteY543-36002" fmla="*/ 1231677 h 2845126"/>
                  <a:gd name="connsiteX544-36003" fmla="*/ 1662494 w 6006665"/>
                  <a:gd name="connsiteY544-36004" fmla="*/ 1238121 h 2845126"/>
                  <a:gd name="connsiteX545-36005" fmla="*/ 1677078 w 6006665"/>
                  <a:gd name="connsiteY545-36006" fmla="*/ 1208952 h 2845126"/>
                  <a:gd name="connsiteX546-36007" fmla="*/ 1720255 w 6006665"/>
                  <a:gd name="connsiteY546-36008" fmla="*/ 1188500 h 2845126"/>
                  <a:gd name="connsiteX547-36009" fmla="*/ 1731617 w 6006665"/>
                  <a:gd name="connsiteY547-36010" fmla="*/ 1138506 h 2845126"/>
                  <a:gd name="connsiteX548-36011" fmla="*/ 1758887 w 6006665"/>
                  <a:gd name="connsiteY548-36012" fmla="*/ 1095329 h 2845126"/>
                  <a:gd name="connsiteX549-36013" fmla="*/ 1736162 w 6006665"/>
                  <a:gd name="connsiteY549-36014" fmla="*/ 1036245 h 2845126"/>
                  <a:gd name="connsiteX550-36015" fmla="*/ 1758887 w 6006665"/>
                  <a:gd name="connsiteY550-36016" fmla="*/ 972616 h 2845126"/>
                  <a:gd name="connsiteX551-36017" fmla="*/ 1715710 w 6006665"/>
                  <a:gd name="connsiteY551-36018" fmla="*/ 961253 h 2845126"/>
                  <a:gd name="connsiteX552-36019" fmla="*/ 1704347 w 6006665"/>
                  <a:gd name="connsiteY552-36020" fmla="*/ 908987 h 2845126"/>
                  <a:gd name="connsiteX553-36021" fmla="*/ 1736162 w 6006665"/>
                  <a:gd name="connsiteY553-36022" fmla="*/ 799908 h 2845126"/>
                  <a:gd name="connsiteX554-36023" fmla="*/ 1688440 w 6006665"/>
                  <a:gd name="connsiteY554-36024" fmla="*/ 704465 h 2845126"/>
                  <a:gd name="connsiteX555-36025" fmla="*/ 1752069 w 6006665"/>
                  <a:gd name="connsiteY555-36026" fmla="*/ 627201 h 2845126"/>
                  <a:gd name="connsiteX556-36027" fmla="*/ 1747524 w 6006665"/>
                  <a:gd name="connsiteY556-36028" fmla="*/ 543120 h 2845126"/>
                  <a:gd name="connsiteX557-36029" fmla="*/ 1763431 w 6006665"/>
                  <a:gd name="connsiteY557-36030" fmla="*/ 536303 h 2845126"/>
                  <a:gd name="connsiteX558-36031" fmla="*/ 1764877 w 6006665"/>
                  <a:gd name="connsiteY558-36032" fmla="*/ 540786 h 2845126"/>
                  <a:gd name="connsiteX559-36033" fmla="*/ 1775339 w 6006665"/>
                  <a:gd name="connsiteY559-36034" fmla="*/ 536303 h 2845126"/>
                  <a:gd name="connsiteX560-36035" fmla="*/ 1798063 w 6006665"/>
                  <a:gd name="connsiteY560-36036" fmla="*/ 606749 h 2845126"/>
                  <a:gd name="connsiteX561-36037" fmla="*/ 1791454 w 6006665"/>
                  <a:gd name="connsiteY561-36038" fmla="*/ 653960 h 2845126"/>
                  <a:gd name="connsiteX562-36039" fmla="*/ 1854330 w 6006665"/>
                  <a:gd name="connsiteY562-36040" fmla="*/ 611294 h 2845126"/>
                  <a:gd name="connsiteX563-36041" fmla="*/ 1931594 w 6006665"/>
                  <a:gd name="connsiteY563-36042" fmla="*/ 602204 h 2845126"/>
                  <a:gd name="connsiteX564-36043" fmla="*/ 1932772 w 6006665"/>
                  <a:gd name="connsiteY564-36044" fmla="*/ 603466 h 2845126"/>
                  <a:gd name="connsiteX565-36045" fmla="*/ 1943501 w 6006665"/>
                  <a:gd name="connsiteY565-36046" fmla="*/ 602204 h 2845126"/>
                  <a:gd name="connsiteX566-36047" fmla="*/ 1988608 w 6006665"/>
                  <a:gd name="connsiteY566-36048" fmla="*/ 650533 h 2845126"/>
                  <a:gd name="connsiteX567-36049" fmla="*/ 1963408 w 6006665"/>
                  <a:gd name="connsiteY567-36050" fmla="*/ 574934 h 2845126"/>
                  <a:gd name="connsiteX568-36051" fmla="*/ 1963408 w 6006665"/>
                  <a:gd name="connsiteY568-36052" fmla="*/ 434042 h 2845126"/>
                  <a:gd name="connsiteX569-36053" fmla="*/ 2027037 w 6006665"/>
                  <a:gd name="connsiteY569-36054" fmla="*/ 413590 h 2845126"/>
                  <a:gd name="connsiteX570-36055" fmla="*/ 2037269 w 6006665"/>
                  <a:gd name="connsiteY570-36056" fmla="*/ 414128 h 2845126"/>
                  <a:gd name="connsiteX571-36057" fmla="*/ 2038944 w 6006665"/>
                  <a:gd name="connsiteY571-36058" fmla="*/ 413590 h 2845126"/>
                  <a:gd name="connsiteX572-36059" fmla="*/ 2115414 w 6006665"/>
                  <a:gd name="connsiteY572-36060" fmla="*/ 417614 h 2845126"/>
                  <a:gd name="connsiteX573-36061" fmla="*/ 2192927 w 6006665"/>
                  <a:gd name="connsiteY573-36062" fmla="*/ 397682 h 2845126"/>
                  <a:gd name="connsiteX574-36063" fmla="*/ 2167930 w 6006665"/>
                  <a:gd name="connsiteY574-36064" fmla="*/ 331781 h 2845126"/>
                  <a:gd name="connsiteX575-36065" fmla="*/ 2204289 w 6006665"/>
                  <a:gd name="connsiteY575-36066" fmla="*/ 240882 h 2845126"/>
                  <a:gd name="connsiteX576-36067" fmla="*/ 2247466 w 6006665"/>
                  <a:gd name="connsiteY576-36068" fmla="*/ 236337 h 2845126"/>
                  <a:gd name="connsiteX577-36069" fmla="*/ 2317913 w 6006665"/>
                  <a:gd name="connsiteY577-36070" fmla="*/ 161346 h 2845126"/>
                  <a:gd name="connsiteX578-36071" fmla="*/ 2420183 w 6006665"/>
                  <a:gd name="connsiteY578-36072" fmla="*/ 143166 h 2845126"/>
                  <a:gd name="connsiteX579-36073" fmla="*/ 2429263 w 6006665"/>
                  <a:gd name="connsiteY579-36074" fmla="*/ 102262 h 2845126"/>
                  <a:gd name="connsiteX580-36075" fmla="*/ 2526979 w 6006665"/>
                  <a:gd name="connsiteY580-36076" fmla="*/ 90900 h 2845126"/>
                  <a:gd name="connsiteX581-36077" fmla="*/ 2528058 w 6006665"/>
                  <a:gd name="connsiteY581-36078" fmla="*/ 92159 h 2845126"/>
                  <a:gd name="connsiteX582-36079" fmla="*/ 2538886 w 6006665"/>
                  <a:gd name="connsiteY582-36080" fmla="*/ 90900 h 2845126"/>
                  <a:gd name="connsiteX583-36081" fmla="*/ 2560820 w 6006665"/>
                  <a:gd name="connsiteY583-36082" fmla="*/ 116489 h 2845126"/>
                  <a:gd name="connsiteX584-36083" fmla="*/ 2640602 w 6006665"/>
                  <a:gd name="connsiteY584-36084" fmla="*/ 40905 h 2845126"/>
                  <a:gd name="connsiteX585-36085" fmla="*/ 2652509 w 6006665"/>
                  <a:gd name="connsiteY585-36086" fmla="*/ 40905 h 2845126"/>
                  <a:gd name="connsiteX586-36087" fmla="*/ 2704231 w 6006665"/>
                  <a:gd name="connsiteY586-36088" fmla="*/ 40905 h 2845126"/>
                  <a:gd name="connsiteX0-36089" fmla="*/ 1791129 w 6006665"/>
                  <a:gd name="connsiteY0-36090" fmla="*/ 656278 h 2845126"/>
                  <a:gd name="connsiteX1-36091" fmla="*/ 1782156 w 6006665"/>
                  <a:gd name="connsiteY1-36092" fmla="*/ 720372 h 2845126"/>
                  <a:gd name="connsiteX2-36093" fmla="*/ 1809554 w 6006665"/>
                  <a:gd name="connsiteY2-36094" fmla="*/ 734071 h 2845126"/>
                  <a:gd name="connsiteX3-36095" fmla="*/ 1791129 w 6006665"/>
                  <a:gd name="connsiteY3-36096" fmla="*/ 656278 h 2845126"/>
                  <a:gd name="connsiteX4-36097" fmla="*/ 2652509 w 6006665"/>
                  <a:gd name="connsiteY4-36098" fmla="*/ 40905 h 2845126"/>
                  <a:gd name="connsiteX5-36099" fmla="*/ 2957621 w 6006665"/>
                  <a:gd name="connsiteY5-36100" fmla="*/ 24662 h 2845126"/>
                  <a:gd name="connsiteX6-36101" fmla="*/ 3086005 w 6006665"/>
                  <a:gd name="connsiteY6-36102" fmla="*/ 1 h 2845126"/>
                  <a:gd name="connsiteX7-36103" fmla="*/ 3097912 w 6006665"/>
                  <a:gd name="connsiteY7-36104" fmla="*/ 1 h 2845126"/>
                  <a:gd name="connsiteX8-36105" fmla="*/ 3179721 w 6006665"/>
                  <a:gd name="connsiteY8-36106" fmla="*/ 74992 h 2845126"/>
                  <a:gd name="connsiteX9-36107" fmla="*/ 3211535 w 6006665"/>
                  <a:gd name="connsiteY9-36108" fmla="*/ 134076 h 2845126"/>
                  <a:gd name="connsiteX10-36109" fmla="*/ 3200173 w 6006665"/>
                  <a:gd name="connsiteY10-36110" fmla="*/ 209068 h 2845126"/>
                  <a:gd name="connsiteX11-36111" fmla="*/ 3161541 w 6006665"/>
                  <a:gd name="connsiteY11-36112" fmla="*/ 252245 h 2845126"/>
                  <a:gd name="connsiteX12-36113" fmla="*/ 3066097 w 6006665"/>
                  <a:gd name="connsiteY12-36114" fmla="*/ 327236 h 2845126"/>
                  <a:gd name="connsiteX13-36115" fmla="*/ 3034283 w 6006665"/>
                  <a:gd name="connsiteY13-36116" fmla="*/ 370413 h 2845126"/>
                  <a:gd name="connsiteX14-36117" fmla="*/ 3082005 w 6006665"/>
                  <a:gd name="connsiteY14-36118" fmla="*/ 386320 h 2845126"/>
                  <a:gd name="connsiteX15-36119" fmla="*/ 3129459 w 6006665"/>
                  <a:gd name="connsiteY15-36120" fmla="*/ 414001 h 2845126"/>
                  <a:gd name="connsiteX16-36121" fmla="*/ 3156451 w 6006665"/>
                  <a:gd name="connsiteY16-36122" fmla="*/ 390865 h 2845126"/>
                  <a:gd name="connsiteX17-36123" fmla="*/ 3158460 w 6006665"/>
                  <a:gd name="connsiteY17-36124" fmla="*/ 399349 h 2845126"/>
                  <a:gd name="connsiteX18-36125" fmla="*/ 3168359 w 6006665"/>
                  <a:gd name="connsiteY18-36126" fmla="*/ 390865 h 2845126"/>
                  <a:gd name="connsiteX19-36127" fmla="*/ 3184984 w 6006665"/>
                  <a:gd name="connsiteY19-36128" fmla="*/ 461058 h 2845126"/>
                  <a:gd name="connsiteX20-36129" fmla="*/ 3192811 w 6006665"/>
                  <a:gd name="connsiteY20-36130" fmla="*/ 445404 h 2845126"/>
                  <a:gd name="connsiteX21-36131" fmla="*/ 3251895 w 6006665"/>
                  <a:gd name="connsiteY21-36132" fmla="*/ 424952 h 2845126"/>
                  <a:gd name="connsiteX22-36133" fmla="*/ 3259833 w 6006665"/>
                  <a:gd name="connsiteY22-36134" fmla="*/ 426326 h 2845126"/>
                  <a:gd name="connsiteX23-36135" fmla="*/ 3263802 w 6006665"/>
                  <a:gd name="connsiteY23-36136" fmla="*/ 424952 h 2845126"/>
                  <a:gd name="connsiteX24-36137" fmla="*/ 3381970 w 6006665"/>
                  <a:gd name="connsiteY24-36138" fmla="*/ 445404 h 2845126"/>
                  <a:gd name="connsiteX25-36139" fmla="*/ 3388787 w 6006665"/>
                  <a:gd name="connsiteY25-36140" fmla="*/ 504488 h 2845126"/>
                  <a:gd name="connsiteX26-36141" fmla="*/ 3531529 w 6006665"/>
                  <a:gd name="connsiteY26-36142" fmla="*/ 525479 h 2845126"/>
                  <a:gd name="connsiteX27-36143" fmla="*/ 3538225 w 6006665"/>
                  <a:gd name="connsiteY27-36144" fmla="*/ 429497 h 2845126"/>
                  <a:gd name="connsiteX28-36145" fmla="*/ 3549910 w 6006665"/>
                  <a:gd name="connsiteY28-36146" fmla="*/ 432684 h 2845126"/>
                  <a:gd name="connsiteX29-36147" fmla="*/ 3550132 w 6006665"/>
                  <a:gd name="connsiteY29-36148" fmla="*/ 429497 h 2845126"/>
                  <a:gd name="connsiteX30-36149" fmla="*/ 3625123 w 6006665"/>
                  <a:gd name="connsiteY30-36150" fmla="*/ 449949 h 2845126"/>
                  <a:gd name="connsiteX31-36151" fmla="*/ 3672301 w 6006665"/>
                  <a:gd name="connsiteY31-36152" fmla="*/ 449949 h 2845126"/>
                  <a:gd name="connsiteX32-36153" fmla="*/ 3684207 w 6006665"/>
                  <a:gd name="connsiteY32-36154" fmla="*/ 449949 h 2845126"/>
                  <a:gd name="connsiteX33-36155" fmla="*/ 3743291 w 6006665"/>
                  <a:gd name="connsiteY33-36156" fmla="*/ 515850 h 2845126"/>
                  <a:gd name="connsiteX34-36157" fmla="*/ 3759199 w 6006665"/>
                  <a:gd name="connsiteY34-36158" fmla="*/ 595387 h 2845126"/>
                  <a:gd name="connsiteX35-36159" fmla="*/ 3738747 w 6006665"/>
                  <a:gd name="connsiteY35-36160" fmla="*/ 645381 h 2845126"/>
                  <a:gd name="connsiteX36-36161" fmla="*/ 3786469 w 6006665"/>
                  <a:gd name="connsiteY36-36162" fmla="*/ 736279 h 2845126"/>
                  <a:gd name="connsiteX37-36163" fmla="*/ 3835603 w 6006665"/>
                  <a:gd name="connsiteY37-36164" fmla="*/ 772185 h 2845126"/>
                  <a:gd name="connsiteX38-36165" fmla="*/ 3865460 w 6006665"/>
                  <a:gd name="connsiteY38-36166" fmla="*/ 661288 h 2845126"/>
                  <a:gd name="connsiteX39-36167" fmla="*/ 3875077 w 6006665"/>
                  <a:gd name="connsiteY39-36168" fmla="*/ 669795 h 2845126"/>
                  <a:gd name="connsiteX40-36169" fmla="*/ 3877367 w 6006665"/>
                  <a:gd name="connsiteY40-36170" fmla="*/ 661288 h 2845126"/>
                  <a:gd name="connsiteX41-36171" fmla="*/ 3932151 w 6006665"/>
                  <a:gd name="connsiteY41-36172" fmla="*/ 709751 h 2845126"/>
                  <a:gd name="connsiteX42-36173" fmla="*/ 3988173 w 6006665"/>
                  <a:gd name="connsiteY42-36174" fmla="*/ 681740 h 2845126"/>
                  <a:gd name="connsiteX43-36175" fmla="*/ 3993852 w 6006665"/>
                  <a:gd name="connsiteY43-36176" fmla="*/ 684855 h 2845126"/>
                  <a:gd name="connsiteX44-36177" fmla="*/ 4000080 w 6006665"/>
                  <a:gd name="connsiteY44-36178" fmla="*/ 681740 h 2845126"/>
                  <a:gd name="connsiteX45-36179" fmla="*/ 4062426 w 6006665"/>
                  <a:gd name="connsiteY45-36180" fmla="*/ 715930 h 2845126"/>
                  <a:gd name="connsiteX46-36181" fmla="*/ 4085889 w 6006665"/>
                  <a:gd name="connsiteY46-36182" fmla="*/ 688558 h 2845126"/>
                  <a:gd name="connsiteX47-36183" fmla="*/ 4095563 w 6006665"/>
                  <a:gd name="connsiteY47-36184" fmla="*/ 691162 h 2845126"/>
                  <a:gd name="connsiteX48-36185" fmla="*/ 4097796 w 6006665"/>
                  <a:gd name="connsiteY48-36186" fmla="*/ 688558 h 2845126"/>
                  <a:gd name="connsiteX49-36187" fmla="*/ 4144150 w 6006665"/>
                  <a:gd name="connsiteY49-36188" fmla="*/ 701038 h 2845126"/>
                  <a:gd name="connsiteX50-36189" fmla="*/ 4117703 w 6006665"/>
                  <a:gd name="connsiteY50-36190" fmla="*/ 590842 h 2845126"/>
                  <a:gd name="connsiteX51-36191" fmla="*/ 4165425 w 6006665"/>
                  <a:gd name="connsiteY51-36192" fmla="*/ 536303 h 2845126"/>
                  <a:gd name="connsiteX52-36193" fmla="*/ 4175231 w 6006665"/>
                  <a:gd name="connsiteY52-36194" fmla="*/ 538704 h 2845126"/>
                  <a:gd name="connsiteX53-36195" fmla="*/ 4177332 w 6006665"/>
                  <a:gd name="connsiteY53-36196" fmla="*/ 536303 h 2845126"/>
                  <a:gd name="connsiteX54-36197" fmla="*/ 4511384 w 6006665"/>
                  <a:gd name="connsiteY54-36198" fmla="*/ 618111 h 2845126"/>
                  <a:gd name="connsiteX55-36199" fmla="*/ 4543199 w 6006665"/>
                  <a:gd name="connsiteY55-36200" fmla="*/ 688558 h 2845126"/>
                  <a:gd name="connsiteX56-36201" fmla="*/ 4639242 w 6006665"/>
                  <a:gd name="connsiteY56-36202" fmla="*/ 771200 h 2845126"/>
                  <a:gd name="connsiteX57-36203" fmla="*/ 4774445 w 6006665"/>
                  <a:gd name="connsiteY57-36204" fmla="*/ 752187 h 2845126"/>
                  <a:gd name="connsiteX58-36205" fmla="*/ 4778496 w 6006665"/>
                  <a:gd name="connsiteY58-36206" fmla="*/ 753291 h 2845126"/>
                  <a:gd name="connsiteX59-36207" fmla="*/ 4786352 w 6006665"/>
                  <a:gd name="connsiteY59-36208" fmla="*/ 752187 h 2845126"/>
                  <a:gd name="connsiteX60-36209" fmla="*/ 4861343 w 6006665"/>
                  <a:gd name="connsiteY60-36210" fmla="*/ 772639 h 2845126"/>
                  <a:gd name="connsiteX61-36211" fmla="*/ 4893158 w 6006665"/>
                  <a:gd name="connsiteY61-36212" fmla="*/ 815816 h 2845126"/>
                  <a:gd name="connsiteX62-36213" fmla="*/ 4888613 w 6006665"/>
                  <a:gd name="connsiteY62-36214" fmla="*/ 897624 h 2845126"/>
                  <a:gd name="connsiteX63-36215" fmla="*/ 4927677 w 6006665"/>
                  <a:gd name="connsiteY63-36216" fmla="*/ 922296 h 2845126"/>
                  <a:gd name="connsiteX64-36217" fmla="*/ 4967605 w 6006665"/>
                  <a:gd name="connsiteY64-36218" fmla="*/ 908987 h 2845126"/>
                  <a:gd name="connsiteX65-36219" fmla="*/ 5038051 w 6006665"/>
                  <a:gd name="connsiteY65-36220" fmla="*/ 902169 h 2845126"/>
                  <a:gd name="connsiteX66-36221" fmla="*/ 5040730 w 6006665"/>
                  <a:gd name="connsiteY66-36222" fmla="*/ 903062 h 2845126"/>
                  <a:gd name="connsiteX67-36223" fmla="*/ 5049958 w 6006665"/>
                  <a:gd name="connsiteY67-36224" fmla="*/ 902169 h 2845126"/>
                  <a:gd name="connsiteX68-36225" fmla="*/ 5114249 w 6006665"/>
                  <a:gd name="connsiteY68-36226" fmla="*/ 923600 h 2845126"/>
                  <a:gd name="connsiteX69-36227" fmla="*/ 5176671 w 6006665"/>
                  <a:gd name="connsiteY69-36228" fmla="*/ 913532 h 2845126"/>
                  <a:gd name="connsiteX70-36229" fmla="*/ 5177801 w 6006665"/>
                  <a:gd name="connsiteY70-36230" fmla="*/ 915270 h 2845126"/>
                  <a:gd name="connsiteX71-36231" fmla="*/ 5188578 w 6006665"/>
                  <a:gd name="connsiteY71-36232" fmla="*/ 913532 h 2845126"/>
                  <a:gd name="connsiteX72-36233" fmla="*/ 5243719 w 6006665"/>
                  <a:gd name="connsiteY72-36234" fmla="*/ 998363 h 2845126"/>
                  <a:gd name="connsiteX73-36235" fmla="*/ 5283477 w 6006665"/>
                  <a:gd name="connsiteY73-36236" fmla="*/ 968071 h 2845126"/>
                  <a:gd name="connsiteX74-36237" fmla="*/ 5258480 w 6006665"/>
                  <a:gd name="connsiteY74-36238" fmla="*/ 902169 h 2845126"/>
                  <a:gd name="connsiteX75-36239" fmla="*/ 5267570 w 6006665"/>
                  <a:gd name="connsiteY75-36240" fmla="*/ 854448 h 2845126"/>
                  <a:gd name="connsiteX76-36241" fmla="*/ 5278896 w 6006665"/>
                  <a:gd name="connsiteY76-36242" fmla="*/ 857497 h 2845126"/>
                  <a:gd name="connsiteX77-36243" fmla="*/ 5279477 w 6006665"/>
                  <a:gd name="connsiteY77-36244" fmla="*/ 854448 h 2845126"/>
                  <a:gd name="connsiteX78-36245" fmla="*/ 5395510 w 6006665"/>
                  <a:gd name="connsiteY78-36246" fmla="*/ 885687 h 2845126"/>
                  <a:gd name="connsiteX79-36247" fmla="*/ 5463001 w 6006665"/>
                  <a:gd name="connsiteY79-36248" fmla="*/ 881717 h 2845126"/>
                  <a:gd name="connsiteX80-36249" fmla="*/ 5464386 w 6006665"/>
                  <a:gd name="connsiteY80-36250" fmla="*/ 882336 h 2845126"/>
                  <a:gd name="connsiteX81-36251" fmla="*/ 5474909 w 6006665"/>
                  <a:gd name="connsiteY81-36252" fmla="*/ 881717 h 2845126"/>
                  <a:gd name="connsiteX82-36253" fmla="*/ 5581715 w 6006665"/>
                  <a:gd name="connsiteY82-36254" fmla="*/ 929439 h 2845126"/>
                  <a:gd name="connsiteX83-36255" fmla="*/ 5633981 w 6006665"/>
                  <a:gd name="connsiteY83-36256" fmla="*/ 972616 h 2845126"/>
                  <a:gd name="connsiteX84-36257" fmla="*/ 5720335 w 6006665"/>
                  <a:gd name="connsiteY84-36258" fmla="*/ 1052152 h 2845126"/>
                  <a:gd name="connsiteX85-36259" fmla="*/ 5822595 w 6006665"/>
                  <a:gd name="connsiteY85-36260" fmla="*/ 1149868 h 2845126"/>
                  <a:gd name="connsiteX86-36261" fmla="*/ 5818051 w 6006665"/>
                  <a:gd name="connsiteY86-36262" fmla="*/ 1204407 h 2845126"/>
                  <a:gd name="connsiteX87-36263" fmla="*/ 5825679 w 6006665"/>
                  <a:gd name="connsiteY87-36264" fmla="*/ 1212035 h 2845126"/>
                  <a:gd name="connsiteX88-36265" fmla="*/ 5822051 w 6006665"/>
                  <a:gd name="connsiteY88-36266" fmla="*/ 1161230 h 2845126"/>
                  <a:gd name="connsiteX89-36267" fmla="*/ 5834092 w 6006665"/>
                  <a:gd name="connsiteY89-36268" fmla="*/ 1163103 h 2845126"/>
                  <a:gd name="connsiteX90-36269" fmla="*/ 5833958 w 6006665"/>
                  <a:gd name="connsiteY90-36270" fmla="*/ 1161230 h 2845126"/>
                  <a:gd name="connsiteX91-36271" fmla="*/ 5936219 w 6006665"/>
                  <a:gd name="connsiteY91-36272" fmla="*/ 1177137 h 2845126"/>
                  <a:gd name="connsiteX92-36273" fmla="*/ 6006665 w 6006665"/>
                  <a:gd name="connsiteY92-36274" fmla="*/ 1256674 h 2845126"/>
                  <a:gd name="connsiteX93-36275" fmla="*/ 5968033 w 6006665"/>
                  <a:gd name="connsiteY93-36276" fmla="*/ 1295306 h 2845126"/>
                  <a:gd name="connsiteX94-36277" fmla="*/ 5908949 w 6006665"/>
                  <a:gd name="connsiteY94-36278" fmla="*/ 1306668 h 2845126"/>
                  <a:gd name="connsiteX95-36279" fmla="*/ 5908949 w 6006665"/>
                  <a:gd name="connsiteY95-36280" fmla="*/ 1393022 h 2845126"/>
                  <a:gd name="connsiteX96-36281" fmla="*/ 5893042 w 6006665"/>
                  <a:gd name="connsiteY96-36282" fmla="*/ 1408929 h 2845126"/>
                  <a:gd name="connsiteX97-36283" fmla="*/ 5881135 w 6006665"/>
                  <a:gd name="connsiteY97-36284" fmla="*/ 1408929 h 2845126"/>
                  <a:gd name="connsiteX98-36285" fmla="*/ 5861227 w 6006665"/>
                  <a:gd name="connsiteY98-36286" fmla="*/ 1408929 h 2845126"/>
                  <a:gd name="connsiteX99-36287" fmla="*/ 5849321 w 6006665"/>
                  <a:gd name="connsiteY99-36288" fmla="*/ 1408929 h 2845126"/>
                  <a:gd name="connsiteX100-36289" fmla="*/ 5817506 w 6006665"/>
                  <a:gd name="connsiteY100-36290" fmla="*/ 1374842 h 2845126"/>
                  <a:gd name="connsiteX101-36291" fmla="*/ 5767511 w 6006665"/>
                  <a:gd name="connsiteY101-36292" fmla="*/ 1349845 h 2845126"/>
                  <a:gd name="connsiteX102-36293" fmla="*/ 5762967 w 6006665"/>
                  <a:gd name="connsiteY102-36294" fmla="*/ 1315758 h 2845126"/>
                  <a:gd name="connsiteX103-36295" fmla="*/ 5729132 w 6006665"/>
                  <a:gd name="connsiteY103-36296" fmla="*/ 1301826 h 2845126"/>
                  <a:gd name="connsiteX104-36297" fmla="*/ 5695337 w 6006665"/>
                  <a:gd name="connsiteY104-36298" fmla="*/ 1311213 h 2845126"/>
                  <a:gd name="connsiteX105-36299" fmla="*/ 5693366 w 6006665"/>
                  <a:gd name="connsiteY105-36300" fmla="*/ 1308453 h 2845126"/>
                  <a:gd name="connsiteX106-36301" fmla="*/ 5683431 w 6006665"/>
                  <a:gd name="connsiteY106-36302" fmla="*/ 1311213 h 2845126"/>
                  <a:gd name="connsiteX107-36303" fmla="*/ 5660706 w 6006665"/>
                  <a:gd name="connsiteY107-36304" fmla="*/ 1279398 h 2845126"/>
                  <a:gd name="connsiteX108-36305" fmla="*/ 5669644 w 6006665"/>
                  <a:gd name="connsiteY108-36306" fmla="*/ 1254373 h 2845126"/>
                  <a:gd name="connsiteX109-36307" fmla="*/ 5640799 w 6006665"/>
                  <a:gd name="connsiteY109-36308" fmla="*/ 1268036 h 2845126"/>
                  <a:gd name="connsiteX110-36309" fmla="*/ 5656705 w 6006665"/>
                  <a:gd name="connsiteY110-36310" fmla="*/ 1311213 h 2845126"/>
                  <a:gd name="connsiteX111-36311" fmla="*/ 5633981 w 6006665"/>
                  <a:gd name="connsiteY111-36312" fmla="*/ 1349845 h 2845126"/>
                  <a:gd name="connsiteX112-36313" fmla="*/ 5586259 w 6006665"/>
                  <a:gd name="connsiteY112-36314" fmla="*/ 1386204 h 2845126"/>
                  <a:gd name="connsiteX113-36315" fmla="*/ 5575676 w 6006665"/>
                  <a:gd name="connsiteY113-36316" fmla="*/ 1385196 h 2845126"/>
                  <a:gd name="connsiteX114-36317" fmla="*/ 5574353 w 6006665"/>
                  <a:gd name="connsiteY114-36318" fmla="*/ 1386204 h 2845126"/>
                  <a:gd name="connsiteX115-36319" fmla="*/ 5539436 w 6006665"/>
                  <a:gd name="connsiteY115-36320" fmla="*/ 1382879 h 2845126"/>
                  <a:gd name="connsiteX116-36321" fmla="*/ 5570352 w 6006665"/>
                  <a:gd name="connsiteY116-36322" fmla="*/ 1424836 h 2845126"/>
                  <a:gd name="connsiteX117-36323" fmla="*/ 5593077 w 6006665"/>
                  <a:gd name="connsiteY117-36324" fmla="*/ 1488465 h 2845126"/>
                  <a:gd name="connsiteX118-36325" fmla="*/ 5608984 w 6006665"/>
                  <a:gd name="connsiteY118-36326" fmla="*/ 1515735 h 2845126"/>
                  <a:gd name="connsiteX119-36327" fmla="*/ 5613529 w 6006665"/>
                  <a:gd name="connsiteY119-36328" fmla="*/ 1547549 h 2845126"/>
                  <a:gd name="connsiteX120-36329" fmla="*/ 5608984 w 6006665"/>
                  <a:gd name="connsiteY120-36330" fmla="*/ 1570274 h 2845126"/>
                  <a:gd name="connsiteX121-36331" fmla="*/ 5597799 w 6006665"/>
                  <a:gd name="connsiteY121-36332" fmla="*/ 1566665 h 2845126"/>
                  <a:gd name="connsiteX122-36333" fmla="*/ 5597077 w 6006665"/>
                  <a:gd name="connsiteY122-36334" fmla="*/ 1570274 h 2845126"/>
                  <a:gd name="connsiteX123-36335" fmla="*/ 5534271 w 6006665"/>
                  <a:gd name="connsiteY123-36336" fmla="*/ 1550014 h 2845126"/>
                  <a:gd name="connsiteX124-36337" fmla="*/ 5436277 w 6006665"/>
                  <a:gd name="connsiteY124-36338" fmla="*/ 1606633 h 2845126"/>
                  <a:gd name="connsiteX125-36339" fmla="*/ 5397645 w 6006665"/>
                  <a:gd name="connsiteY125-36340" fmla="*/ 1617996 h 2845126"/>
                  <a:gd name="connsiteX126-36341" fmla="*/ 5345378 w 6006665"/>
                  <a:gd name="connsiteY126-36342" fmla="*/ 1672535 h 2845126"/>
                  <a:gd name="connsiteX127-36343" fmla="*/ 5290839 w 6006665"/>
                  <a:gd name="connsiteY127-36344" fmla="*/ 1720256 h 2845126"/>
                  <a:gd name="connsiteX128-36345" fmla="*/ 5274932 w 6006665"/>
                  <a:gd name="connsiteY128-36346" fmla="*/ 1752071 h 2845126"/>
                  <a:gd name="connsiteX129-36347" fmla="*/ 5267238 w 6006665"/>
                  <a:gd name="connsiteY129-36348" fmla="*/ 1743644 h 2845126"/>
                  <a:gd name="connsiteX130-36349" fmla="*/ 5263025 w 6006665"/>
                  <a:gd name="connsiteY130-36350" fmla="*/ 1752071 h 2845126"/>
                  <a:gd name="connsiteX131-36351" fmla="*/ 5219538 w 6006665"/>
                  <a:gd name="connsiteY131-36352" fmla="*/ 1704443 h 2845126"/>
                  <a:gd name="connsiteX132-36353" fmla="*/ 5129494 w 6006665"/>
                  <a:gd name="connsiteY132-36354" fmla="*/ 1758888 h 2845126"/>
                  <a:gd name="connsiteX133-36355" fmla="*/ 5126389 w 6006665"/>
                  <a:gd name="connsiteY133-36356" fmla="*/ 1753566 h 2845126"/>
                  <a:gd name="connsiteX134-36357" fmla="*/ 5117587 w 6006665"/>
                  <a:gd name="connsiteY134-36358" fmla="*/ 1758888 h 2845126"/>
                  <a:gd name="connsiteX135-36359" fmla="*/ 5105544 w 6006665"/>
                  <a:gd name="connsiteY135-36360" fmla="*/ 1738242 h 2845126"/>
                  <a:gd name="connsiteX136-36361" fmla="*/ 5074955 w 6006665"/>
                  <a:gd name="connsiteY136-36362" fmla="*/ 1763433 h 2845126"/>
                  <a:gd name="connsiteX137-36363" fmla="*/ 5065718 w 6006665"/>
                  <a:gd name="connsiteY137-36364" fmla="*/ 1761234 h 2845126"/>
                  <a:gd name="connsiteX138-36365" fmla="*/ 5063048 w 6006665"/>
                  <a:gd name="connsiteY138-36366" fmla="*/ 1763433 h 2845126"/>
                  <a:gd name="connsiteX139-36367" fmla="*/ 5026594 w 6006665"/>
                  <a:gd name="connsiteY139-36368" fmla="*/ 1754754 h 2845126"/>
                  <a:gd name="connsiteX140-36369" fmla="*/ 5015871 w 6006665"/>
                  <a:gd name="connsiteY140-36370" fmla="*/ 1799793 h 2845126"/>
                  <a:gd name="connsiteX141-36371" fmla="*/ 4974967 w 6006665"/>
                  <a:gd name="connsiteY141-36372" fmla="*/ 1865694 h 2845126"/>
                  <a:gd name="connsiteX142-36373" fmla="*/ 4974967 w 6006665"/>
                  <a:gd name="connsiteY142-36374" fmla="*/ 1897509 h 2845126"/>
                  <a:gd name="connsiteX143-36375" fmla="*/ 5015871 w 6006665"/>
                  <a:gd name="connsiteY143-36376" fmla="*/ 1913416 h 2845126"/>
                  <a:gd name="connsiteX144-36377" fmla="*/ 5011326 w 6006665"/>
                  <a:gd name="connsiteY144-36378" fmla="*/ 2011132 h 2845126"/>
                  <a:gd name="connsiteX145-36379" fmla="*/ 4999419 w 6006665"/>
                  <a:gd name="connsiteY145-36380" fmla="*/ 2011132 h 2845126"/>
                  <a:gd name="connsiteX146-36381" fmla="*/ 4974967 w 6006665"/>
                  <a:gd name="connsiteY146-36382" fmla="*/ 2011132 h 2845126"/>
                  <a:gd name="connsiteX147-36383" fmla="*/ 4963605 w 6006665"/>
                  <a:gd name="connsiteY147-36384" fmla="*/ 2063398 h 2845126"/>
                  <a:gd name="connsiteX148-36385" fmla="*/ 4974967 w 6006665"/>
                  <a:gd name="connsiteY148-36386" fmla="*/ 2090668 h 2845126"/>
                  <a:gd name="connsiteX149-36387" fmla="*/ 4909065 w 6006665"/>
                  <a:gd name="connsiteY149-36388" fmla="*/ 2124755 h 2845126"/>
                  <a:gd name="connsiteX150-36389" fmla="*/ 4897703 w 6006665"/>
                  <a:gd name="connsiteY150-36390" fmla="*/ 2192929 h 2845126"/>
                  <a:gd name="connsiteX151-36391" fmla="*/ 4845437 w 6006665"/>
                  <a:gd name="connsiteY151-36392" fmla="*/ 2208836 h 2845126"/>
                  <a:gd name="connsiteX152-36393" fmla="*/ 4834074 w 6006665"/>
                  <a:gd name="connsiteY152-36394" fmla="*/ 2267920 h 2845126"/>
                  <a:gd name="connsiteX153-36395" fmla="*/ 4779535 w 6006665"/>
                  <a:gd name="connsiteY153-36396" fmla="*/ 2327004 h 2845126"/>
                  <a:gd name="connsiteX154-36397" fmla="*/ 4777225 w 6006665"/>
                  <a:gd name="connsiteY154-36398" fmla="*/ 2316608 h 2845126"/>
                  <a:gd name="connsiteX155-36399" fmla="*/ 4767628 w 6006665"/>
                  <a:gd name="connsiteY155-36400" fmla="*/ 2327004 h 2845126"/>
                  <a:gd name="connsiteX156-36401" fmla="*/ 4758538 w 6006665"/>
                  <a:gd name="connsiteY156-36402" fmla="*/ 2286100 h 2845126"/>
                  <a:gd name="connsiteX157-36403" fmla="*/ 4742631 w 6006665"/>
                  <a:gd name="connsiteY157-36404" fmla="*/ 2199746 h 2845126"/>
                  <a:gd name="connsiteX158-36405" fmla="*/ 4715361 w 6006665"/>
                  <a:gd name="connsiteY158-36406" fmla="*/ 2058854 h 2845126"/>
                  <a:gd name="connsiteX159-36407" fmla="*/ 4735813 w 6006665"/>
                  <a:gd name="connsiteY159-36408" fmla="*/ 1967955 h 2845126"/>
                  <a:gd name="connsiteX160-36409" fmla="*/ 4767628 w 6006665"/>
                  <a:gd name="connsiteY160-36410" fmla="*/ 1924778 h 2845126"/>
                  <a:gd name="connsiteX161-36411" fmla="*/ 4767628 w 6006665"/>
                  <a:gd name="connsiteY161-36412" fmla="*/ 1897509 h 2845126"/>
                  <a:gd name="connsiteX162-36413" fmla="*/ 4826712 w 6006665"/>
                  <a:gd name="connsiteY162-36414" fmla="*/ 1881601 h 2845126"/>
                  <a:gd name="connsiteX163-36415" fmla="*/ 4892613 w 6006665"/>
                  <a:gd name="connsiteY163-36416" fmla="*/ 1790703 h 2845126"/>
                  <a:gd name="connsiteX164-36417" fmla="*/ 4956243 w 6006665"/>
                  <a:gd name="connsiteY164-36418" fmla="*/ 1715712 h 2845126"/>
                  <a:gd name="connsiteX165-36419" fmla="*/ 5022143 w 6006665"/>
                  <a:gd name="connsiteY165-36420" fmla="*/ 1656627 h 2845126"/>
                  <a:gd name="connsiteX166-36421" fmla="*/ 5046694 w 6006665"/>
                  <a:gd name="connsiteY166-36422" fmla="*/ 1549500 h 2845126"/>
                  <a:gd name="connsiteX167-36423" fmla="*/ 5015871 w 6006665"/>
                  <a:gd name="connsiteY167-36424" fmla="*/ 1554367 h 2845126"/>
                  <a:gd name="connsiteX168-36425" fmla="*/ 4995419 w 6006665"/>
                  <a:gd name="connsiteY168-36426" fmla="*/ 1617996 h 2845126"/>
                  <a:gd name="connsiteX169-36427" fmla="*/ 4904521 w 6006665"/>
                  <a:gd name="connsiteY169-36428" fmla="*/ 1704349 h 2845126"/>
                  <a:gd name="connsiteX170-36429" fmla="*/ 4901708 w 6006665"/>
                  <a:gd name="connsiteY170-36430" fmla="*/ 1695709 h 2845126"/>
                  <a:gd name="connsiteX171-36431" fmla="*/ 4892613 w 6006665"/>
                  <a:gd name="connsiteY171-36432" fmla="*/ 1704349 h 2845126"/>
                  <a:gd name="connsiteX172-36433" fmla="*/ 4861835 w 6006665"/>
                  <a:gd name="connsiteY172-36434" fmla="*/ 1609815 h 2845126"/>
                  <a:gd name="connsiteX173-36435" fmla="*/ 4779535 w 6006665"/>
                  <a:gd name="connsiteY173-36436" fmla="*/ 1633903 h 2845126"/>
                  <a:gd name="connsiteX174-36437" fmla="*/ 4684091 w 6006665"/>
                  <a:gd name="connsiteY174-36438" fmla="*/ 1758888 h 2845126"/>
                  <a:gd name="connsiteX175-36439" fmla="*/ 4715906 w 6006665"/>
                  <a:gd name="connsiteY175-36440" fmla="*/ 1806610 h 2845126"/>
                  <a:gd name="connsiteX176-36441" fmla="*/ 4636369 w 6006665"/>
                  <a:gd name="connsiteY176-36442" fmla="*/ 1822517 h 2845126"/>
                  <a:gd name="connsiteX177-36443" fmla="*/ 4577285 w 6006665"/>
                  <a:gd name="connsiteY177-36444" fmla="*/ 1827062 h 2845126"/>
                  <a:gd name="connsiteX178-36445" fmla="*/ 4577373 w 6006665"/>
                  <a:gd name="connsiteY178-36446" fmla="*/ 1826140 h 2845126"/>
                  <a:gd name="connsiteX179-36447" fmla="*/ 4565379 w 6006665"/>
                  <a:gd name="connsiteY179-36448" fmla="*/ 1827062 h 2845126"/>
                  <a:gd name="connsiteX180-36449" fmla="*/ 4569923 w 6006665"/>
                  <a:gd name="connsiteY180-36450" fmla="*/ 1779341 h 2845126"/>
                  <a:gd name="connsiteX181-36451" fmla="*/ 4520081 w 6006665"/>
                  <a:gd name="connsiteY181-36452" fmla="*/ 1769755 h 2845126"/>
                  <a:gd name="connsiteX182-36453" fmla="*/ 4475025 w 6006665"/>
                  <a:gd name="connsiteY182-36454" fmla="*/ 1799793 h 2845126"/>
                  <a:gd name="connsiteX183-36455" fmla="*/ 4464394 w 6006665"/>
                  <a:gd name="connsiteY183-36456" fmla="*/ 1798942 h 2845126"/>
                  <a:gd name="connsiteX184-36457" fmla="*/ 4463118 w 6006665"/>
                  <a:gd name="connsiteY184-36458" fmla="*/ 1799793 h 2845126"/>
                  <a:gd name="connsiteX185-36459" fmla="*/ 4357637 w 6006665"/>
                  <a:gd name="connsiteY185-36460" fmla="*/ 1791354 h 2845126"/>
                  <a:gd name="connsiteX186-36461" fmla="*/ 4243233 w 6006665"/>
                  <a:gd name="connsiteY186-36462" fmla="*/ 1811155 h 2845126"/>
                  <a:gd name="connsiteX187-36463" fmla="*/ 4125065 w 6006665"/>
                  <a:gd name="connsiteY187-36464" fmla="*/ 1945230 h 2845126"/>
                  <a:gd name="connsiteX188-36465" fmla="*/ 3984173 w 6006665"/>
                  <a:gd name="connsiteY188-36466" fmla="*/ 2102030 h 2845126"/>
                  <a:gd name="connsiteX189-36467" fmla="*/ 4038712 w 6006665"/>
                  <a:gd name="connsiteY189-36468" fmla="*/ 2106575 h 2845126"/>
                  <a:gd name="connsiteX190-36469" fmla="*/ 4059164 w 6006665"/>
                  <a:gd name="connsiteY190-36470" fmla="*/ 2149752 h 2845126"/>
                  <a:gd name="connsiteX191-36471" fmla="*/ 4087782 w 6006665"/>
                  <a:gd name="connsiteY191-36472" fmla="*/ 2158169 h 2845126"/>
                  <a:gd name="connsiteX192-36473" fmla="*/ 4106341 w 6006665"/>
                  <a:gd name="connsiteY192-36474" fmla="*/ 2129300 h 2845126"/>
                  <a:gd name="connsiteX193-36475" fmla="*/ 4117411 w 6006665"/>
                  <a:gd name="connsiteY193-36476" fmla="*/ 2130602 h 2845126"/>
                  <a:gd name="connsiteX194-36477" fmla="*/ 4118248 w 6006665"/>
                  <a:gd name="connsiteY194-36478" fmla="*/ 2129300 h 2845126"/>
                  <a:gd name="connsiteX195-36479" fmla="*/ 4156880 w 6006665"/>
                  <a:gd name="connsiteY195-36480" fmla="*/ 2133845 h 2845126"/>
                  <a:gd name="connsiteX196-36481" fmla="*/ 4211419 w 6006665"/>
                  <a:gd name="connsiteY196-36482" fmla="*/ 2204291 h 2845126"/>
                  <a:gd name="connsiteX197-36483" fmla="*/ 4215964 w 6006665"/>
                  <a:gd name="connsiteY197-36484" fmla="*/ 2252013 h 2845126"/>
                  <a:gd name="connsiteX198-36485" fmla="*/ 4184149 w 6006665"/>
                  <a:gd name="connsiteY198-36486" fmla="*/ 2311097 h 2845126"/>
                  <a:gd name="connsiteX199-36487" fmla="*/ 4177332 w 6006665"/>
                  <a:gd name="connsiteY199-36488" fmla="*/ 2381543 h 2845126"/>
                  <a:gd name="connsiteX200-36489" fmla="*/ 4161425 w 6006665"/>
                  <a:gd name="connsiteY200-36490" fmla="*/ 2467897 h 2845126"/>
                  <a:gd name="connsiteX201-36491" fmla="*/ 4109158 w 6006665"/>
                  <a:gd name="connsiteY201-36492" fmla="*/ 2547433 h 2845126"/>
                  <a:gd name="connsiteX202-36493" fmla="*/ 4097796 w 6006665"/>
                  <a:gd name="connsiteY202-36494" fmla="*/ 2586065 h 2845126"/>
                  <a:gd name="connsiteX203-36495" fmla="*/ 4043257 w 6006665"/>
                  <a:gd name="connsiteY203-36496" fmla="*/ 2645149 h 2845126"/>
                  <a:gd name="connsiteX204-36497" fmla="*/ 3995535 w 6006665"/>
                  <a:gd name="connsiteY204-36498" fmla="*/ 2704233 h 2845126"/>
                  <a:gd name="connsiteX205-36499" fmla="*/ 3975083 w 6006665"/>
                  <a:gd name="connsiteY205-36500" fmla="*/ 2736048 h 2845126"/>
                  <a:gd name="connsiteX206-36501" fmla="*/ 3925089 w 6006665"/>
                  <a:gd name="connsiteY206-36502" fmla="*/ 2763317 h 2845126"/>
                  <a:gd name="connsiteX207-36503" fmla="*/ 3913182 w 6006665"/>
                  <a:gd name="connsiteY207-36504" fmla="*/ 2763317 h 2845126"/>
                  <a:gd name="connsiteX208-36505" fmla="*/ 3904637 w 6006665"/>
                  <a:gd name="connsiteY208-36506" fmla="*/ 2763317 h 2845126"/>
                  <a:gd name="connsiteX209-36507" fmla="*/ 3892729 w 6006665"/>
                  <a:gd name="connsiteY209-36508" fmla="*/ 2763317 h 2845126"/>
                  <a:gd name="connsiteX210-36509" fmla="*/ 3871063 w 6006665"/>
                  <a:gd name="connsiteY210-36510" fmla="*/ 2747068 h 2845126"/>
                  <a:gd name="connsiteX211-36511" fmla="*/ 3829645 w 6006665"/>
                  <a:gd name="connsiteY211-36512" fmla="*/ 2774680 h 2845126"/>
                  <a:gd name="connsiteX212-36513" fmla="*/ 3822828 w 6006665"/>
                  <a:gd name="connsiteY212-36514" fmla="*/ 2795132 h 2845126"/>
                  <a:gd name="connsiteX213-36515" fmla="*/ 3818283 w 6006665"/>
                  <a:gd name="connsiteY213-36516" fmla="*/ 2786042 h 2845126"/>
                  <a:gd name="connsiteX214-36517" fmla="*/ 3818283 w 6006665"/>
                  <a:gd name="connsiteY214-36518" fmla="*/ 2774316 h 2845126"/>
                  <a:gd name="connsiteX215-36519" fmla="*/ 3817738 w 6006665"/>
                  <a:gd name="connsiteY215-36520" fmla="*/ 2774680 h 2845126"/>
                  <a:gd name="connsiteX216-36521" fmla="*/ 3810921 w 6006665"/>
                  <a:gd name="connsiteY216-36522" fmla="*/ 2795132 h 2845126"/>
                  <a:gd name="connsiteX217-36523" fmla="*/ 3806376 w 6006665"/>
                  <a:gd name="connsiteY217-36524" fmla="*/ 2786042 h 2845126"/>
                  <a:gd name="connsiteX218-36525" fmla="*/ 3806376 w 6006665"/>
                  <a:gd name="connsiteY218-36526" fmla="*/ 2758772 h 2845126"/>
                  <a:gd name="connsiteX219-36527" fmla="*/ 3818283 w 6006665"/>
                  <a:gd name="connsiteY219-36528" fmla="*/ 2758772 h 2845126"/>
                  <a:gd name="connsiteX220-36529" fmla="*/ 3826828 w 6006665"/>
                  <a:gd name="connsiteY220-36530" fmla="*/ 2758772 h 2845126"/>
                  <a:gd name="connsiteX221-36531" fmla="*/ 3833645 w 6006665"/>
                  <a:gd name="connsiteY221-36532" fmla="*/ 2699688 h 2845126"/>
                  <a:gd name="connsiteX222-36533" fmla="*/ 3822283 w 6006665"/>
                  <a:gd name="connsiteY222-36534" fmla="*/ 2656512 h 2845126"/>
                  <a:gd name="connsiteX223-36535" fmla="*/ 3849553 w 6006665"/>
                  <a:gd name="connsiteY223-36536" fmla="*/ 2633787 h 2845126"/>
                  <a:gd name="connsiteX224-36537" fmla="*/ 3858814 w 6006665"/>
                  <a:gd name="connsiteY224-36538" fmla="*/ 2635992 h 2845126"/>
                  <a:gd name="connsiteX225-36539" fmla="*/ 3861460 w 6006665"/>
                  <a:gd name="connsiteY225-36540" fmla="*/ 2633787 h 2845126"/>
                  <a:gd name="connsiteX226-36541" fmla="*/ 3898487 w 6006665"/>
                  <a:gd name="connsiteY226-36542" fmla="*/ 2642603 h 2845126"/>
                  <a:gd name="connsiteX227-36543" fmla="*/ 3919999 w 6006665"/>
                  <a:gd name="connsiteY227-36544" fmla="*/ 2597428 h 2845126"/>
                  <a:gd name="connsiteX228-36545" fmla="*/ 3935906 w 6006665"/>
                  <a:gd name="connsiteY228-36546" fmla="*/ 2538343 h 2845126"/>
                  <a:gd name="connsiteX229-36547" fmla="*/ 3947269 w 6006665"/>
                  <a:gd name="connsiteY229-36548" fmla="*/ 2515619 h 2845126"/>
                  <a:gd name="connsiteX230-36549" fmla="*/ 3966292 w 6006665"/>
                  <a:gd name="connsiteY230-36550" fmla="*/ 2471231 h 2845126"/>
                  <a:gd name="connsiteX231-36551" fmla="*/ 3915999 w 6006665"/>
                  <a:gd name="connsiteY231-36552" fmla="*/ 2483804 h 2845126"/>
                  <a:gd name="connsiteX232-36553" fmla="*/ 3888729 w 6006665"/>
                  <a:gd name="connsiteY232-36554" fmla="*/ 2506529 h 2845126"/>
                  <a:gd name="connsiteX233-36555" fmla="*/ 3876822 w 6006665"/>
                  <a:gd name="connsiteY233-36556" fmla="*/ 2506529 h 2845126"/>
                  <a:gd name="connsiteX234-36557" fmla="*/ 3829645 w 6006665"/>
                  <a:gd name="connsiteY234-36558" fmla="*/ 2506529 h 2845126"/>
                  <a:gd name="connsiteX235-36559" fmla="*/ 3817738 w 6006665"/>
                  <a:gd name="connsiteY235-36560" fmla="*/ 2506529 h 2845126"/>
                  <a:gd name="connsiteX236-36561" fmla="*/ 3801831 w 6006665"/>
                  <a:gd name="connsiteY236-36562" fmla="*/ 2451990 h 2845126"/>
                  <a:gd name="connsiteX237-36563" fmla="*/ 3758654 w 6006665"/>
                  <a:gd name="connsiteY237-36564" fmla="*/ 2413358 h 2845126"/>
                  <a:gd name="connsiteX238-36565" fmla="*/ 3692753 w 6006665"/>
                  <a:gd name="connsiteY238-36566" fmla="*/ 2397451 h 2845126"/>
                  <a:gd name="connsiteX239-36567" fmla="*/ 3683663 w 6006665"/>
                  <a:gd name="connsiteY239-36568" fmla="*/ 2338367 h 2845126"/>
                  <a:gd name="connsiteX240-36569" fmla="*/ 3672301 w 6006665"/>
                  <a:gd name="connsiteY240-36570" fmla="*/ 2306552 h 2845126"/>
                  <a:gd name="connsiteX241-36571" fmla="*/ 3656393 w 6006665"/>
                  <a:gd name="connsiteY241-36572" fmla="*/ 2279283 h 2845126"/>
                  <a:gd name="connsiteX242-36573" fmla="*/ 3633669 w 6006665"/>
                  <a:gd name="connsiteY242-36574" fmla="*/ 2220198 h 2845126"/>
                  <a:gd name="connsiteX243-36575" fmla="*/ 3601854 w 6006665"/>
                  <a:gd name="connsiteY243-36576" fmla="*/ 2199746 h 2845126"/>
                  <a:gd name="connsiteX244-36577" fmla="*/ 3545995 w 6006665"/>
                  <a:gd name="connsiteY244-36578" fmla="*/ 2178262 h 2845126"/>
                  <a:gd name="connsiteX245-36579" fmla="*/ 3506955 w 6006665"/>
                  <a:gd name="connsiteY245-36580" fmla="*/ 2183839 h 2845126"/>
                  <a:gd name="connsiteX246-36581" fmla="*/ 3463779 w 6006665"/>
                  <a:gd name="connsiteY246-36582" fmla="*/ 2192929 h 2845126"/>
                  <a:gd name="connsiteX247-36583" fmla="*/ 3431964 w 6006665"/>
                  <a:gd name="connsiteY247-36584" fmla="*/ 2220198 h 2845126"/>
                  <a:gd name="connsiteX248-36585" fmla="*/ 3452416 w 6006665"/>
                  <a:gd name="connsiteY248-36586" fmla="*/ 2236106 h 2845126"/>
                  <a:gd name="connsiteX249-36587" fmla="*/ 3452416 w 6006665"/>
                  <a:gd name="connsiteY249-36588" fmla="*/ 2267920 h 2845126"/>
                  <a:gd name="connsiteX250-36589" fmla="*/ 3431964 w 6006665"/>
                  <a:gd name="connsiteY250-36590" fmla="*/ 2290645 h 2845126"/>
                  <a:gd name="connsiteX251-36591" fmla="*/ 3400150 w 6006665"/>
                  <a:gd name="connsiteY251-36592" fmla="*/ 2349729 h 2845126"/>
                  <a:gd name="connsiteX252-36593" fmla="*/ 3400150 w 6006665"/>
                  <a:gd name="connsiteY252-36594" fmla="*/ 2376999 h 2845126"/>
                  <a:gd name="connsiteX253-36595" fmla="*/ 3350155 w 6006665"/>
                  <a:gd name="connsiteY253-36596" fmla="*/ 2408813 h 2845126"/>
                  <a:gd name="connsiteX254-36597" fmla="*/ 3342342 w 6006665"/>
                  <a:gd name="connsiteY254-36598" fmla="*/ 2406209 h 2845126"/>
                  <a:gd name="connsiteX255-36599" fmla="*/ 3338249 w 6006665"/>
                  <a:gd name="connsiteY255-36600" fmla="*/ 2408813 h 2845126"/>
                  <a:gd name="connsiteX256-36601" fmla="*/ 3290527 w 6006665"/>
                  <a:gd name="connsiteY256-36602" fmla="*/ 2392906 h 2845126"/>
                  <a:gd name="connsiteX257-36603" fmla="*/ 3259257 w 6006665"/>
                  <a:gd name="connsiteY257-36604" fmla="*/ 2392906 h 2845126"/>
                  <a:gd name="connsiteX258-36605" fmla="*/ 3247350 w 6006665"/>
                  <a:gd name="connsiteY258-36606" fmla="*/ 2392906 h 2845126"/>
                  <a:gd name="connsiteX259-36607" fmla="*/ 3231443 w 6006665"/>
                  <a:gd name="connsiteY259-36608" fmla="*/ 2376999 h 2845126"/>
                  <a:gd name="connsiteX260-36609" fmla="*/ 3213271 w 6006665"/>
                  <a:gd name="connsiteY260-36610" fmla="*/ 2372455 h 2845126"/>
                  <a:gd name="connsiteX261-36611" fmla="*/ 3168359 w 6006665"/>
                  <a:gd name="connsiteY261-36612" fmla="*/ 2408813 h 2845126"/>
                  <a:gd name="connsiteX262-36613" fmla="*/ 3120637 w 6006665"/>
                  <a:gd name="connsiteY262-36614" fmla="*/ 2420175 h 2845126"/>
                  <a:gd name="connsiteX263-36615" fmla="*/ 3082005 w 6006665"/>
                  <a:gd name="connsiteY263-36616" fmla="*/ 2436083 h 2845126"/>
                  <a:gd name="connsiteX264-36617" fmla="*/ 3074460 w 6006665"/>
                  <a:gd name="connsiteY264-36618" fmla="*/ 2434286 h 2845126"/>
                  <a:gd name="connsiteX265-36619" fmla="*/ 3070098 w 6006665"/>
                  <a:gd name="connsiteY265-36620" fmla="*/ 2436083 h 2845126"/>
                  <a:gd name="connsiteX266-36621" fmla="*/ 3022376 w 6006665"/>
                  <a:gd name="connsiteY266-36622" fmla="*/ 2424720 h 2845126"/>
                  <a:gd name="connsiteX267-36623" fmla="*/ 3000196 w 6006665"/>
                  <a:gd name="connsiteY267-36624" fmla="*/ 2424720 h 2845126"/>
                  <a:gd name="connsiteX268-36625" fmla="*/ 2988289 w 6006665"/>
                  <a:gd name="connsiteY268-36626" fmla="*/ 2424720 h 2845126"/>
                  <a:gd name="connsiteX269-36627" fmla="*/ 2967837 w 6006665"/>
                  <a:gd name="connsiteY269-36628" fmla="*/ 2392906 h 2845126"/>
                  <a:gd name="connsiteX270-36629" fmla="*/ 2929205 w 6006665"/>
                  <a:gd name="connsiteY270-36630" fmla="*/ 2365636 h 2845126"/>
                  <a:gd name="connsiteX271-36631" fmla="*/ 2902153 w 6006665"/>
                  <a:gd name="connsiteY271-36632" fmla="*/ 2361772 h 2845126"/>
                  <a:gd name="connsiteX272-36633" fmla="*/ 2861576 w 6006665"/>
                  <a:gd name="connsiteY272-36634" fmla="*/ 2365636 h 2845126"/>
                  <a:gd name="connsiteX273-36635" fmla="*/ 2822944 w 6006665"/>
                  <a:gd name="connsiteY273-36636" fmla="*/ 2376999 h 2845126"/>
                  <a:gd name="connsiteX274-36637" fmla="*/ 2818139 w 6006665"/>
                  <a:gd name="connsiteY274-36638" fmla="*/ 2374910 h 2845126"/>
                  <a:gd name="connsiteX275-36639" fmla="*/ 2811037 w 6006665"/>
                  <a:gd name="connsiteY275-36640" fmla="*/ 2376999 h 2845126"/>
                  <a:gd name="connsiteX276-36641" fmla="*/ 2758770 w 6006665"/>
                  <a:gd name="connsiteY276-36642" fmla="*/ 2354274 h 2845126"/>
                  <a:gd name="connsiteX277-36643" fmla="*/ 2751953 w 6006665"/>
                  <a:gd name="connsiteY277-36644" fmla="*/ 2311097 h 2845126"/>
                  <a:gd name="connsiteX278-36645" fmla="*/ 2708776 w 6006665"/>
                  <a:gd name="connsiteY278-36646" fmla="*/ 2295190 h 2845126"/>
                  <a:gd name="connsiteX279-36647" fmla="*/ 2676962 w 6006665"/>
                  <a:gd name="connsiteY279-36648" fmla="*/ 2290645 h 2845126"/>
                  <a:gd name="connsiteX280-36649" fmla="*/ 2642534 w 6006665"/>
                  <a:gd name="connsiteY280-36650" fmla="*/ 2268901 h 2845126"/>
                  <a:gd name="connsiteX281-36651" fmla="*/ 2609333 w 6006665"/>
                  <a:gd name="connsiteY281-36652" fmla="*/ 2327004 h 2845126"/>
                  <a:gd name="connsiteX282-36653" fmla="*/ 2625240 w 6006665"/>
                  <a:gd name="connsiteY282-36654" fmla="*/ 2361091 h 2845126"/>
                  <a:gd name="connsiteX283-36655" fmla="*/ 2586608 w 6006665"/>
                  <a:gd name="connsiteY283-36656" fmla="*/ 2397451 h 2845126"/>
                  <a:gd name="connsiteX284-36657" fmla="*/ 2577105 w 6006665"/>
                  <a:gd name="connsiteY284-36658" fmla="*/ 2395188 h 2845126"/>
                  <a:gd name="connsiteX285-36659" fmla="*/ 2574701 w 6006665"/>
                  <a:gd name="connsiteY285-36660" fmla="*/ 2397451 h 2845126"/>
                  <a:gd name="connsiteX286-36661" fmla="*/ 2526979 w 6006665"/>
                  <a:gd name="connsiteY286-36662" fmla="*/ 2386088 h 2845126"/>
                  <a:gd name="connsiteX287-36663" fmla="*/ 2490620 w 6006665"/>
                  <a:gd name="connsiteY287-36664" fmla="*/ 2381543 h 2845126"/>
                  <a:gd name="connsiteX288-36665" fmla="*/ 2463350 w 6006665"/>
                  <a:gd name="connsiteY288-36666" fmla="*/ 2354274 h 2845126"/>
                  <a:gd name="connsiteX289-36667" fmla="*/ 2436625 w 6006665"/>
                  <a:gd name="connsiteY289-36668" fmla="*/ 2354274 h 2845126"/>
                  <a:gd name="connsiteX290-36669" fmla="*/ 2424718 w 6006665"/>
                  <a:gd name="connsiteY290-36670" fmla="*/ 2354274 h 2845126"/>
                  <a:gd name="connsiteX291-36671" fmla="*/ 2398858 w 6006665"/>
                  <a:gd name="connsiteY291-36672" fmla="*/ 2341343 h 2845126"/>
                  <a:gd name="connsiteX292-36673" fmla="*/ 2350272 w 6006665"/>
                  <a:gd name="connsiteY292-36674" fmla="*/ 2365636 h 2845126"/>
                  <a:gd name="connsiteX293-36675" fmla="*/ 2282098 w 6006665"/>
                  <a:gd name="connsiteY293-36676" fmla="*/ 2413358 h 2845126"/>
                  <a:gd name="connsiteX294-36677" fmla="*/ 2157112 w 6006665"/>
                  <a:gd name="connsiteY294-36678" fmla="*/ 2397451 h 2845126"/>
                  <a:gd name="connsiteX295-36679" fmla="*/ 1811153 w 6006665"/>
                  <a:gd name="connsiteY295-36680" fmla="*/ 2133845 h 2845126"/>
                  <a:gd name="connsiteX296-36681" fmla="*/ 1748069 w 6006665"/>
                  <a:gd name="connsiteY296-36682" fmla="*/ 2172477 h 2845126"/>
                  <a:gd name="connsiteX297-36683" fmla="*/ 1711709 w 6006665"/>
                  <a:gd name="connsiteY297-36684" fmla="*/ 2177022 h 2845126"/>
                  <a:gd name="connsiteX298-36685" fmla="*/ 1711926 w 6006665"/>
                  <a:gd name="connsiteY298-36686" fmla="*/ 2175506 h 2845126"/>
                  <a:gd name="connsiteX299-36687" fmla="*/ 1699803 w 6006665"/>
                  <a:gd name="connsiteY299-36688" fmla="*/ 2177022 h 2845126"/>
                  <a:gd name="connsiteX300-36689" fmla="*/ 1704347 w 6006665"/>
                  <a:gd name="connsiteY300-36690" fmla="*/ 2145207 h 2845126"/>
                  <a:gd name="connsiteX301-36691" fmla="*/ 1662460 w 6006665"/>
                  <a:gd name="connsiteY301-36692" fmla="*/ 2127256 h 2845126"/>
                  <a:gd name="connsiteX302-36693" fmla="*/ 1629901 w 6006665"/>
                  <a:gd name="connsiteY302-36694" fmla="*/ 2140662 h 2845126"/>
                  <a:gd name="connsiteX303-36695" fmla="*/ 1629300 w 6006665"/>
                  <a:gd name="connsiteY303-36696" fmla="*/ 2136007 h 2845126"/>
                  <a:gd name="connsiteX304-36697" fmla="*/ 1617994 w 6006665"/>
                  <a:gd name="connsiteY304-36698" fmla="*/ 2140662 h 2845126"/>
                  <a:gd name="connsiteX305-36699" fmla="*/ 1608904 w 6006665"/>
                  <a:gd name="connsiteY305-36700" fmla="*/ 2070216 h 2845126"/>
                  <a:gd name="connsiteX306-36701" fmla="*/ 1552684 w 6006665"/>
                  <a:gd name="connsiteY306-36702" fmla="*/ 2060523 h 2845126"/>
                  <a:gd name="connsiteX307-36703" fmla="*/ 1518550 w 6006665"/>
                  <a:gd name="connsiteY307-36704" fmla="*/ 2086123 h 2845126"/>
                  <a:gd name="connsiteX308-36705" fmla="*/ 1425379 w 6006665"/>
                  <a:gd name="connsiteY308-36706" fmla="*/ 2106575 h 2845126"/>
                  <a:gd name="connsiteX309-36707" fmla="*/ 1409472 w 6006665"/>
                  <a:gd name="connsiteY309-36708" fmla="*/ 2124755 h 2845126"/>
                  <a:gd name="connsiteX310-36709" fmla="*/ 1270852 w 6006665"/>
                  <a:gd name="connsiteY310-36710" fmla="*/ 2145207 h 2845126"/>
                  <a:gd name="connsiteX311-36711" fmla="*/ 1254945 w 6006665"/>
                  <a:gd name="connsiteY311-36712" fmla="*/ 2165659 h 2845126"/>
                  <a:gd name="connsiteX312-36713" fmla="*/ 1282214 w 6006665"/>
                  <a:gd name="connsiteY312-36714" fmla="*/ 2208836 h 2845126"/>
                  <a:gd name="connsiteX313-36715" fmla="*/ 1243582 w 6006665"/>
                  <a:gd name="connsiteY313-36716" fmla="*/ 2224743 h 2845126"/>
                  <a:gd name="connsiteX314-36717" fmla="*/ 1254945 w 6006665"/>
                  <a:gd name="connsiteY314-36718" fmla="*/ 2242923 h 2845126"/>
                  <a:gd name="connsiteX315-36719" fmla="*/ 1216313 w 6006665"/>
                  <a:gd name="connsiteY315-36720" fmla="*/ 2267920 h 2845126"/>
                  <a:gd name="connsiteX316-36721" fmla="*/ 1275397 w 6006665"/>
                  <a:gd name="connsiteY316-36722" fmla="*/ 2311097 h 2845126"/>
                  <a:gd name="connsiteX317-36723" fmla="*/ 1270852 w 6006665"/>
                  <a:gd name="connsiteY317-36724" fmla="*/ 2338367 h 2845126"/>
                  <a:gd name="connsiteX318-36725" fmla="*/ 1259108 w 6006665"/>
                  <a:gd name="connsiteY318-36726" fmla="*/ 2337388 h 2845126"/>
                  <a:gd name="connsiteX319-36727" fmla="*/ 1258945 w 6006665"/>
                  <a:gd name="connsiteY319-36728" fmla="*/ 2338367 h 2845126"/>
                  <a:gd name="connsiteX320-36729" fmla="*/ 1215644 w 6006665"/>
                  <a:gd name="connsiteY320-36730" fmla="*/ 2334758 h 2845126"/>
                  <a:gd name="connsiteX321-36731" fmla="*/ 1204950 w 6006665"/>
                  <a:gd name="connsiteY321-36732" fmla="*/ 2349729 h 2845126"/>
                  <a:gd name="connsiteX322-36733" fmla="*/ 1196495 w 6006665"/>
                  <a:gd name="connsiteY322-36734" fmla="*/ 2344897 h 2845126"/>
                  <a:gd name="connsiteX323-36735" fmla="*/ 1193043 w 6006665"/>
                  <a:gd name="connsiteY323-36736" fmla="*/ 2349729 h 2845126"/>
                  <a:gd name="connsiteX324-36737" fmla="*/ 1145322 w 6006665"/>
                  <a:gd name="connsiteY324-36738" fmla="*/ 2322459 h 2845126"/>
                  <a:gd name="connsiteX325-36739" fmla="*/ 1098145 w 6006665"/>
                  <a:gd name="connsiteY325-36740" fmla="*/ 2322459 h 2845126"/>
                  <a:gd name="connsiteX326-36741" fmla="*/ 1061785 w 6006665"/>
                  <a:gd name="connsiteY326-36742" fmla="*/ 2349729 h 2845126"/>
                  <a:gd name="connsiteX327-36743" fmla="*/ 1055322 w 6006665"/>
                  <a:gd name="connsiteY327-36744" fmla="*/ 2345646 h 2845126"/>
                  <a:gd name="connsiteX328-36745" fmla="*/ 1049878 w 6006665"/>
                  <a:gd name="connsiteY328-36746" fmla="*/ 2349729 h 2845126"/>
                  <a:gd name="connsiteX329-36747" fmla="*/ 1006701 w 6006665"/>
                  <a:gd name="connsiteY329-36748" fmla="*/ 2322459 h 2845126"/>
                  <a:gd name="connsiteX330-36749" fmla="*/ 924893 w 6006665"/>
                  <a:gd name="connsiteY330-36750" fmla="*/ 2286100 h 2845126"/>
                  <a:gd name="connsiteX331-36751" fmla="*/ 877716 w 6006665"/>
                  <a:gd name="connsiteY331-36752" fmla="*/ 2286100 h 2845126"/>
                  <a:gd name="connsiteX332-36753" fmla="*/ 802724 w 6006665"/>
                  <a:gd name="connsiteY332-36754" fmla="*/ 2349729 h 2845126"/>
                  <a:gd name="connsiteX333-36755" fmla="*/ 798179 w 6006665"/>
                  <a:gd name="connsiteY333-36756" fmla="*/ 2392906 h 2845126"/>
                  <a:gd name="connsiteX334-36757" fmla="*/ 787406 w 6006665"/>
                  <a:gd name="connsiteY334-36758" fmla="*/ 2382133 h 2845126"/>
                  <a:gd name="connsiteX335-36759" fmla="*/ 786272 w 6006665"/>
                  <a:gd name="connsiteY335-36760" fmla="*/ 2392906 h 2845126"/>
                  <a:gd name="connsiteX336-36761" fmla="*/ 756063 w 6006665"/>
                  <a:gd name="connsiteY336-36762" fmla="*/ 2362696 h 2845126"/>
                  <a:gd name="connsiteX337-36763" fmla="*/ 732278 w 6006665"/>
                  <a:gd name="connsiteY337-36764" fmla="*/ 2420175 h 2845126"/>
                  <a:gd name="connsiteX338-36765" fmla="*/ 743640 w 6006665"/>
                  <a:gd name="connsiteY338-36766" fmla="*/ 2429265 h 2845126"/>
                  <a:gd name="connsiteX339-36767" fmla="*/ 723188 w 6006665"/>
                  <a:gd name="connsiteY339-36768" fmla="*/ 2472442 h 2845126"/>
                  <a:gd name="connsiteX340-36769" fmla="*/ 747026 w 6006665"/>
                  <a:gd name="connsiteY340-36770" fmla="*/ 2509283 h 2845126"/>
                  <a:gd name="connsiteX341-36771" fmla="*/ 763548 w 6006665"/>
                  <a:gd name="connsiteY341-36772" fmla="*/ 2506529 h 2845126"/>
                  <a:gd name="connsiteX342-36773" fmla="*/ 764871 w 6006665"/>
                  <a:gd name="connsiteY342-36774" fmla="*/ 2508293 h 2845126"/>
                  <a:gd name="connsiteX343-36775" fmla="*/ 775455 w 6006665"/>
                  <a:gd name="connsiteY343-36776" fmla="*/ 2506529 h 2845126"/>
                  <a:gd name="connsiteX344-36777" fmla="*/ 802724 w 6006665"/>
                  <a:gd name="connsiteY344-36778" fmla="*/ 2542888 h 2845126"/>
                  <a:gd name="connsiteX345-36779" fmla="*/ 798179 w 6006665"/>
                  <a:gd name="connsiteY345-36780" fmla="*/ 2570158 h 2845126"/>
                  <a:gd name="connsiteX346-36781" fmla="*/ 818632 w 6006665"/>
                  <a:gd name="connsiteY346-36782" fmla="*/ 2581520 h 2845126"/>
                  <a:gd name="connsiteX347-36783" fmla="*/ 802724 w 6006665"/>
                  <a:gd name="connsiteY347-36784" fmla="*/ 2613335 h 2845126"/>
                  <a:gd name="connsiteX348-36785" fmla="*/ 766365 w 6006665"/>
                  <a:gd name="connsiteY348-36786" fmla="*/ 2617880 h 2845126"/>
                  <a:gd name="connsiteX349-36787" fmla="*/ 727733 w 6006665"/>
                  <a:gd name="connsiteY349-36788" fmla="*/ 2676964 h 2845126"/>
                  <a:gd name="connsiteX350-36789" fmla="*/ 759548 w 6006665"/>
                  <a:gd name="connsiteY350-36790" fmla="*/ 2720141 h 2845126"/>
                  <a:gd name="connsiteX351-36791" fmla="*/ 759548 w 6006665"/>
                  <a:gd name="connsiteY351-36792" fmla="*/ 2758772 h 2845126"/>
                  <a:gd name="connsiteX352-36793" fmla="*/ 798179 w 6006665"/>
                  <a:gd name="connsiteY352-36794" fmla="*/ 2817857 h 2845126"/>
                  <a:gd name="connsiteX353-36795" fmla="*/ 775455 w 6006665"/>
                  <a:gd name="connsiteY353-36796" fmla="*/ 2833764 h 2845126"/>
                  <a:gd name="connsiteX354-36797" fmla="*/ 770910 w 6006665"/>
                  <a:gd name="connsiteY354-36798" fmla="*/ 2845126 h 2845126"/>
                  <a:gd name="connsiteX355-36799" fmla="*/ 759003 w 6006665"/>
                  <a:gd name="connsiteY355-36800" fmla="*/ 2845126 h 2845126"/>
                  <a:gd name="connsiteX356-36801" fmla="*/ 755003 w 6006665"/>
                  <a:gd name="connsiteY356-36802" fmla="*/ 2845126 h 2845126"/>
                  <a:gd name="connsiteX357-36803" fmla="*/ 743096 w 6006665"/>
                  <a:gd name="connsiteY357-36804" fmla="*/ 2845126 h 2845126"/>
                  <a:gd name="connsiteX358-36805" fmla="*/ 715826 w 6006665"/>
                  <a:gd name="connsiteY358-36806" fmla="*/ 2811039 h 2845126"/>
                  <a:gd name="connsiteX359-36807" fmla="*/ 704464 w 6006665"/>
                  <a:gd name="connsiteY359-36808" fmla="*/ 2811039 h 2845126"/>
                  <a:gd name="connsiteX360-36809" fmla="*/ 684012 w 6006665"/>
                  <a:gd name="connsiteY360-36810" fmla="*/ 2801949 h 2845126"/>
                  <a:gd name="connsiteX361-36811" fmla="*/ 672649 w 6006665"/>
                  <a:gd name="connsiteY361-36812" fmla="*/ 2779225 h 2845126"/>
                  <a:gd name="connsiteX362-36813" fmla="*/ 645222 w 6006665"/>
                  <a:gd name="connsiteY362-36814" fmla="*/ 2771388 h 2845126"/>
                  <a:gd name="connsiteX363-36815" fmla="*/ 625472 w 6006665"/>
                  <a:gd name="connsiteY363-36816" fmla="*/ 2774680 h 2845126"/>
                  <a:gd name="connsiteX364-36817" fmla="*/ 623771 w 6006665"/>
                  <a:gd name="connsiteY364-36818" fmla="*/ 2772979 h 2845126"/>
                  <a:gd name="connsiteX365-36819" fmla="*/ 613565 w 6006665"/>
                  <a:gd name="connsiteY365-36820" fmla="*/ 2774680 h 2845126"/>
                  <a:gd name="connsiteX366-36821" fmla="*/ 609020 w 6006665"/>
                  <a:gd name="connsiteY366-36822" fmla="*/ 2770135 h 2845126"/>
                  <a:gd name="connsiteX367-36823" fmla="*/ 559026 w 6006665"/>
                  <a:gd name="connsiteY367-36824" fmla="*/ 2742865 h 2845126"/>
                  <a:gd name="connsiteX368-36825" fmla="*/ 506760 w 6006665"/>
                  <a:gd name="connsiteY368-36826" fmla="*/ 2736048 h 2845126"/>
                  <a:gd name="connsiteX369-36827" fmla="*/ 483280 w 6006665"/>
                  <a:gd name="connsiteY369-36828" fmla="*/ 2729339 h 2845126"/>
                  <a:gd name="connsiteX370-36829" fmla="*/ 480035 w 6006665"/>
                  <a:gd name="connsiteY370-36830" fmla="*/ 2731503 h 2845126"/>
                  <a:gd name="connsiteX371-36831" fmla="*/ 475042 w 6006665"/>
                  <a:gd name="connsiteY371-36832" fmla="*/ 2726985 h 2845126"/>
                  <a:gd name="connsiteX372-36833" fmla="*/ 474945 w 6006665"/>
                  <a:gd name="connsiteY372-36834" fmla="*/ 2726958 h 2845126"/>
                  <a:gd name="connsiteX373-36835" fmla="*/ 468128 w 6006665"/>
                  <a:gd name="connsiteY373-36836" fmla="*/ 2731503 h 2845126"/>
                  <a:gd name="connsiteX374-36837" fmla="*/ 420406 w 6006665"/>
                  <a:gd name="connsiteY374-36838" fmla="*/ 2688326 h 2845126"/>
                  <a:gd name="connsiteX375-36839" fmla="*/ 381774 w 6006665"/>
                  <a:gd name="connsiteY375-36840" fmla="*/ 2672419 h 2845126"/>
                  <a:gd name="connsiteX376-36841" fmla="*/ 349960 w 6006665"/>
                  <a:gd name="connsiteY376-36842" fmla="*/ 2640604 h 2845126"/>
                  <a:gd name="connsiteX377-36843" fmla="*/ 377229 w 6006665"/>
                  <a:gd name="connsiteY377-36844" fmla="*/ 2633787 h 2845126"/>
                  <a:gd name="connsiteX378-36845" fmla="*/ 404499 w 6006665"/>
                  <a:gd name="connsiteY378-36846" fmla="*/ 2586065 h 2845126"/>
                  <a:gd name="connsiteX379-36847" fmla="*/ 388591 w 6006665"/>
                  <a:gd name="connsiteY379-36848" fmla="*/ 2570158 h 2845126"/>
                  <a:gd name="connsiteX380-36849" fmla="*/ 440858 w 6006665"/>
                  <a:gd name="connsiteY380-36850" fmla="*/ 2542888 h 2845126"/>
                  <a:gd name="connsiteX381-36851" fmla="*/ 440858 w 6006665"/>
                  <a:gd name="connsiteY381-36852" fmla="*/ 2539832 h 2845126"/>
                  <a:gd name="connsiteX382-36853" fmla="*/ 416406 w 6006665"/>
                  <a:gd name="connsiteY382-36854" fmla="*/ 2542888 h 2845126"/>
                  <a:gd name="connsiteX383-36855" fmla="*/ 416406 w 6006665"/>
                  <a:gd name="connsiteY383-36856" fmla="*/ 2541400 h 2845126"/>
                  <a:gd name="connsiteX384-36857" fmla="*/ 404499 w 6006665"/>
                  <a:gd name="connsiteY384-36858" fmla="*/ 2542888 h 2845126"/>
                  <a:gd name="connsiteX385-36859" fmla="*/ 404499 w 6006665"/>
                  <a:gd name="connsiteY385-36860" fmla="*/ 2522436 h 2845126"/>
                  <a:gd name="connsiteX386-36861" fmla="*/ 424951 w 6006665"/>
                  <a:gd name="connsiteY386-36862" fmla="*/ 2506529 h 2845126"/>
                  <a:gd name="connsiteX387-36863" fmla="*/ 463583 w 6006665"/>
                  <a:gd name="connsiteY387-36864" fmla="*/ 2499712 h 2845126"/>
                  <a:gd name="connsiteX388-36865" fmla="*/ 468128 w 6006665"/>
                  <a:gd name="connsiteY388-36866" fmla="*/ 2483804 h 2845126"/>
                  <a:gd name="connsiteX389-36867" fmla="*/ 456765 w 6006665"/>
                  <a:gd name="connsiteY389-36868" fmla="*/ 2451990 h 2845126"/>
                  <a:gd name="connsiteX390-36869" fmla="*/ 474945 w 6006665"/>
                  <a:gd name="connsiteY390-36870" fmla="*/ 2424720 h 2845126"/>
                  <a:gd name="connsiteX391-36871" fmla="*/ 474945 w 6006665"/>
                  <a:gd name="connsiteY391-36872" fmla="*/ 2404268 h 2845126"/>
                  <a:gd name="connsiteX392-36873" fmla="*/ 420406 w 6006665"/>
                  <a:gd name="connsiteY392-36874" fmla="*/ 2386088 h 2845126"/>
                  <a:gd name="connsiteX393-36875" fmla="*/ 409588 w 6006665"/>
                  <a:gd name="connsiteY393-36876" fmla="*/ 2386088 h 2845126"/>
                  <a:gd name="connsiteX394-36877" fmla="*/ 397681 w 6006665"/>
                  <a:gd name="connsiteY394-36878" fmla="*/ 2386088 h 2845126"/>
                  <a:gd name="connsiteX395-36879" fmla="*/ 379485 w 6006665"/>
                  <a:gd name="connsiteY395-36880" fmla="*/ 2363849 h 2845126"/>
                  <a:gd name="connsiteX396-36881" fmla="*/ 357322 w 6006665"/>
                  <a:gd name="connsiteY396-36882" fmla="*/ 2370181 h 2845126"/>
                  <a:gd name="connsiteX397-36883" fmla="*/ 352842 w 6006665"/>
                  <a:gd name="connsiteY397-36884" fmla="*/ 2368059 h 2845126"/>
                  <a:gd name="connsiteX398-36885" fmla="*/ 345415 w 6006665"/>
                  <a:gd name="connsiteY398-36886" fmla="*/ 2370181 h 2845126"/>
                  <a:gd name="connsiteX399-36887" fmla="*/ 302238 w 6006665"/>
                  <a:gd name="connsiteY399-36888" fmla="*/ 2349729 h 2845126"/>
                  <a:gd name="connsiteX400-36889" fmla="*/ 302238 w 6006665"/>
                  <a:gd name="connsiteY400-36890" fmla="*/ 2338367 h 2845126"/>
                  <a:gd name="connsiteX401-36891" fmla="*/ 286331 w 6006665"/>
                  <a:gd name="connsiteY401-36892" fmla="*/ 2311097 h 2845126"/>
                  <a:gd name="connsiteX402-36893" fmla="*/ 270968 w 6006665"/>
                  <a:gd name="connsiteY402-36894" fmla="*/ 2311097 h 2845126"/>
                  <a:gd name="connsiteX403-36895" fmla="*/ 259061 w 6006665"/>
                  <a:gd name="connsiteY403-36896" fmla="*/ 2311097 h 2845126"/>
                  <a:gd name="connsiteX404-36897" fmla="*/ 254516 w 6006665"/>
                  <a:gd name="connsiteY404-36898" fmla="*/ 2295190 h 2845126"/>
                  <a:gd name="connsiteX405-36899" fmla="*/ 263606 w 6006665"/>
                  <a:gd name="connsiteY405-36900" fmla="*/ 2279283 h 2845126"/>
                  <a:gd name="connsiteX406-36901" fmla="*/ 243991 w 6006665"/>
                  <a:gd name="connsiteY406-36902" fmla="*/ 2248770 h 2845126"/>
                  <a:gd name="connsiteX407-36903" fmla="*/ 216429 w 6006665"/>
                  <a:gd name="connsiteY407-36904" fmla="*/ 2252013 h 2845126"/>
                  <a:gd name="connsiteX408-36905" fmla="*/ 212956 w 6006665"/>
                  <a:gd name="connsiteY408-36906" fmla="*/ 2251021 h 2845126"/>
                  <a:gd name="connsiteX409-36907" fmla="*/ 204522 w 6006665"/>
                  <a:gd name="connsiteY409-36908" fmla="*/ 2252013 h 2845126"/>
                  <a:gd name="connsiteX410-36909" fmla="*/ 199623 w 6006665"/>
                  <a:gd name="connsiteY410-36910" fmla="*/ 2250613 h 2845126"/>
                  <a:gd name="connsiteX411-36911" fmla="*/ 195977 w 6006665"/>
                  <a:gd name="connsiteY411-36912" fmla="*/ 2263375 h 2845126"/>
                  <a:gd name="connsiteX412-36913" fmla="*/ 184968 w 6006665"/>
                  <a:gd name="connsiteY412-36914" fmla="*/ 2260230 h 2845126"/>
                  <a:gd name="connsiteX413-36915" fmla="*/ 184070 w 6006665"/>
                  <a:gd name="connsiteY413-36916" fmla="*/ 2263375 h 2845126"/>
                  <a:gd name="connsiteX414-36917" fmla="*/ 168163 w 6006665"/>
                  <a:gd name="connsiteY414-36918" fmla="*/ 2258840 h 2845126"/>
                  <a:gd name="connsiteX415-36919" fmla="*/ 156800 w 6006665"/>
                  <a:gd name="connsiteY415-36920" fmla="*/ 2220198 h 2845126"/>
                  <a:gd name="connsiteX416-36921" fmla="*/ 152255 w 6006665"/>
                  <a:gd name="connsiteY416-36922" fmla="*/ 2204291 h 2845126"/>
                  <a:gd name="connsiteX417-36923" fmla="*/ 156800 w 6006665"/>
                  <a:gd name="connsiteY417-36924" fmla="*/ 2199746 h 2845126"/>
                  <a:gd name="connsiteX418-36925" fmla="*/ 168707 w 6006665"/>
                  <a:gd name="connsiteY418-36926" fmla="*/ 2199746 h 2845126"/>
                  <a:gd name="connsiteX419-36927" fmla="*/ 188615 w 6006665"/>
                  <a:gd name="connsiteY419-36928" fmla="*/ 2199746 h 2845126"/>
                  <a:gd name="connsiteX420-36929" fmla="*/ 199977 w 6006665"/>
                  <a:gd name="connsiteY420-36930" fmla="*/ 2188384 h 2845126"/>
                  <a:gd name="connsiteX421-36931" fmla="*/ 188615 w 6006665"/>
                  <a:gd name="connsiteY421-36932" fmla="*/ 2165659 h 2845126"/>
                  <a:gd name="connsiteX422-36933" fmla="*/ 168163 w 6006665"/>
                  <a:gd name="connsiteY422-36934" fmla="*/ 2156570 h 2845126"/>
                  <a:gd name="connsiteX423-36935" fmla="*/ 168163 w 6006665"/>
                  <a:gd name="connsiteY423-36936" fmla="*/ 2149752 h 2845126"/>
                  <a:gd name="connsiteX424-36937" fmla="*/ 152255 w 6006665"/>
                  <a:gd name="connsiteY424-36938" fmla="*/ 2133845 h 2845126"/>
                  <a:gd name="connsiteX425-36939" fmla="*/ 129531 w 6006665"/>
                  <a:gd name="connsiteY425-36940" fmla="*/ 2097485 h 2845126"/>
                  <a:gd name="connsiteX426-36941" fmla="*/ 140893 w 6006665"/>
                  <a:gd name="connsiteY426-36942" fmla="*/ 2074761 h 2845126"/>
                  <a:gd name="connsiteX427-36943" fmla="*/ 136348 w 6006665"/>
                  <a:gd name="connsiteY427-36944" fmla="*/ 2047491 h 2845126"/>
                  <a:gd name="connsiteX428-36945" fmla="*/ 103789 w 6006665"/>
                  <a:gd name="connsiteY428-36946" fmla="*/ 2034084 h 2845126"/>
                  <a:gd name="connsiteX429-36947" fmla="*/ 93716 w 6006665"/>
                  <a:gd name="connsiteY429-36948" fmla="*/ 2038401 h 2845126"/>
                  <a:gd name="connsiteX430-36949" fmla="*/ 91868 w 6006665"/>
                  <a:gd name="connsiteY430-36950" fmla="*/ 2034090 h 2845126"/>
                  <a:gd name="connsiteX431-36951" fmla="*/ 81809 w 6006665"/>
                  <a:gd name="connsiteY431-36952" fmla="*/ 2038401 h 2845126"/>
                  <a:gd name="connsiteX432-36953" fmla="*/ 74992 w 6006665"/>
                  <a:gd name="connsiteY432-36954" fmla="*/ 2022494 h 2845126"/>
                  <a:gd name="connsiteX433-36955" fmla="*/ 34087 w 6006665"/>
                  <a:gd name="connsiteY433-36956" fmla="*/ 2011132 h 2845126"/>
                  <a:gd name="connsiteX434-36957" fmla="*/ 22725 w 6006665"/>
                  <a:gd name="connsiteY434-36958" fmla="*/ 1967955 h 2845126"/>
                  <a:gd name="connsiteX435-36959" fmla="*/ 22725 w 6006665"/>
                  <a:gd name="connsiteY435-36960" fmla="*/ 1936140 h 2845126"/>
                  <a:gd name="connsiteX436-36961" fmla="*/ 0 w 6006665"/>
                  <a:gd name="connsiteY436-36962" fmla="*/ 1920233 h 2845126"/>
                  <a:gd name="connsiteX437-36963" fmla="*/ 15907 w 6006665"/>
                  <a:gd name="connsiteY437-36964" fmla="*/ 1897509 h 2845126"/>
                  <a:gd name="connsiteX438-36965" fmla="*/ 6818 w 6006665"/>
                  <a:gd name="connsiteY438-36966" fmla="*/ 1833880 h 2845126"/>
                  <a:gd name="connsiteX439-36967" fmla="*/ 34087 w 6006665"/>
                  <a:gd name="connsiteY439-36968" fmla="*/ 1790703 h 2845126"/>
                  <a:gd name="connsiteX440-36969" fmla="*/ 27270 w 6006665"/>
                  <a:gd name="connsiteY440-36970" fmla="*/ 1779341 h 2845126"/>
                  <a:gd name="connsiteX441-36971" fmla="*/ 70447 w 6006665"/>
                  <a:gd name="connsiteY441-36972" fmla="*/ 1740709 h 2845126"/>
                  <a:gd name="connsiteX442-36973" fmla="*/ 27270 w 6006665"/>
                  <a:gd name="connsiteY442-36974" fmla="*/ 1704349 h 2845126"/>
                  <a:gd name="connsiteX443-36975" fmla="*/ 109078 w 6006665"/>
                  <a:gd name="connsiteY443-36976" fmla="*/ 1606633 h 2845126"/>
                  <a:gd name="connsiteX444-36977" fmla="*/ 145438 w 6006665"/>
                  <a:gd name="connsiteY444-36978" fmla="*/ 1563456 h 2845126"/>
                  <a:gd name="connsiteX445-36979" fmla="*/ 156800 w 6006665"/>
                  <a:gd name="connsiteY445-36980" fmla="*/ 1520280 h 2845126"/>
                  <a:gd name="connsiteX446-36981" fmla="*/ 102261 w 6006665"/>
                  <a:gd name="connsiteY446-36982" fmla="*/ 1468013 h 2845126"/>
                  <a:gd name="connsiteX447-36983" fmla="*/ 118168 w 6006665"/>
                  <a:gd name="connsiteY447-36984" fmla="*/ 1413474 h 2845126"/>
                  <a:gd name="connsiteX448-36985" fmla="*/ 86354 w 6006665"/>
                  <a:gd name="connsiteY448-36986" fmla="*/ 1349845 h 2845126"/>
                  <a:gd name="connsiteX449-36987" fmla="*/ 109078 w 6006665"/>
                  <a:gd name="connsiteY449-36988" fmla="*/ 1274853 h 2845126"/>
                  <a:gd name="connsiteX450-36989" fmla="*/ 70447 w 6006665"/>
                  <a:gd name="connsiteY450-36990" fmla="*/ 1172592 h 2845126"/>
                  <a:gd name="connsiteX451-36991" fmla="*/ 102261 w 6006665"/>
                  <a:gd name="connsiteY451-36992" fmla="*/ 1102146 h 2845126"/>
                  <a:gd name="connsiteX452-36993" fmla="*/ 43177 w 6006665"/>
                  <a:gd name="connsiteY452-36994" fmla="*/ 1036245 h 2845126"/>
                  <a:gd name="connsiteX453-36995" fmla="*/ 49994 w 6006665"/>
                  <a:gd name="connsiteY453-36996" fmla="*/ 961253 h 2845126"/>
                  <a:gd name="connsiteX454-36997" fmla="*/ 81809 w 6006665"/>
                  <a:gd name="connsiteY454-36998" fmla="*/ 956708 h 2845126"/>
                  <a:gd name="connsiteX455-36999" fmla="*/ 145438 w 6006665"/>
                  <a:gd name="connsiteY455-37000" fmla="*/ 913532 h 2845126"/>
                  <a:gd name="connsiteX456-37001" fmla="*/ 184070 w 6006665"/>
                  <a:gd name="connsiteY456-37002" fmla="*/ 874900 h 2845126"/>
                  <a:gd name="connsiteX457-37003" fmla="*/ 189699 w 6006665"/>
                  <a:gd name="connsiteY457-37004" fmla="*/ 881178 h 2845126"/>
                  <a:gd name="connsiteX458-37005" fmla="*/ 195977 w 6006665"/>
                  <a:gd name="connsiteY458-37006" fmla="*/ 874900 h 2845126"/>
                  <a:gd name="connsiteX459-37007" fmla="*/ 255061 w 6006665"/>
                  <a:gd name="connsiteY459-37008" fmla="*/ 940801 h 2845126"/>
                  <a:gd name="connsiteX460-37009" fmla="*/ 350504 w 6006665"/>
                  <a:gd name="connsiteY460-37010" fmla="*/ 961253 h 2845126"/>
                  <a:gd name="connsiteX461-37011" fmla="*/ 491397 w 6006665"/>
                  <a:gd name="connsiteY461-37012" fmla="*/ 1074877 h 2845126"/>
                  <a:gd name="connsiteX462-37013" fmla="*/ 523211 w 6006665"/>
                  <a:gd name="connsiteY462-37014" fmla="*/ 1122598 h 2845126"/>
                  <a:gd name="connsiteX463-37015" fmla="*/ 523211 w 6006665"/>
                  <a:gd name="connsiteY463-37016" fmla="*/ 1181682 h 2845126"/>
                  <a:gd name="connsiteX464-37017" fmla="*/ 486852 w 6006665"/>
                  <a:gd name="connsiteY464-37018" fmla="*/ 1236221 h 2845126"/>
                  <a:gd name="connsiteX465-37019" fmla="*/ 420951 w 6006665"/>
                  <a:gd name="connsiteY465-37020" fmla="*/ 1256674 h 2845126"/>
                  <a:gd name="connsiteX466-37021" fmla="*/ 415909 w 6006665"/>
                  <a:gd name="connsiteY466-37022" fmla="*/ 1254543 h 2845126"/>
                  <a:gd name="connsiteX467-37023" fmla="*/ 409044 w 6006665"/>
                  <a:gd name="connsiteY467-37024" fmla="*/ 1256674 h 2845126"/>
                  <a:gd name="connsiteX468-37025" fmla="*/ 252950 w 6006665"/>
                  <a:gd name="connsiteY468-37026" fmla="*/ 1190718 h 2845126"/>
                  <a:gd name="connsiteX469-37027" fmla="*/ 232336 w 6006665"/>
                  <a:gd name="connsiteY469-37028" fmla="*/ 1197590 h 2845126"/>
                  <a:gd name="connsiteX470-37029" fmla="*/ 291420 w 6006665"/>
                  <a:gd name="connsiteY470-37030" fmla="*/ 1268036 h 2845126"/>
                  <a:gd name="connsiteX471-37031" fmla="*/ 291420 w 6006665"/>
                  <a:gd name="connsiteY471-37032" fmla="*/ 1306668 h 2845126"/>
                  <a:gd name="connsiteX472-37033" fmla="*/ 298238 w 6006665"/>
                  <a:gd name="connsiteY472-37034" fmla="*/ 1393022 h 2845126"/>
                  <a:gd name="connsiteX473-37035" fmla="*/ 345959 w 6006665"/>
                  <a:gd name="connsiteY473-37036" fmla="*/ 1424836 h 2845126"/>
                  <a:gd name="connsiteX474-37037" fmla="*/ 362087 w 6006665"/>
                  <a:gd name="connsiteY474-37038" fmla="*/ 1434244 h 2845126"/>
                  <a:gd name="connsiteX475-37039" fmla="*/ 365867 w 6006665"/>
                  <a:gd name="connsiteY475-37040" fmla="*/ 1402111 h 2845126"/>
                  <a:gd name="connsiteX476-37041" fmla="*/ 345415 w 6006665"/>
                  <a:gd name="connsiteY476-37042" fmla="*/ 1365752 h 2845126"/>
                  <a:gd name="connsiteX477-37043" fmla="*/ 365867 w 6006665"/>
                  <a:gd name="connsiteY477-37044" fmla="*/ 1333937 h 2845126"/>
                  <a:gd name="connsiteX478-37045" fmla="*/ 374560 w 6006665"/>
                  <a:gd name="connsiteY478-37046" fmla="*/ 1338936 h 2845126"/>
                  <a:gd name="connsiteX479-37047" fmla="*/ 377774 w 6006665"/>
                  <a:gd name="connsiteY479-37048" fmla="*/ 1333937 h 2845126"/>
                  <a:gd name="connsiteX480-37049" fmla="*/ 461933 w 6006665"/>
                  <a:gd name="connsiteY480-37050" fmla="*/ 1382329 h 2845126"/>
                  <a:gd name="connsiteX481-37051" fmla="*/ 484035 w 6006665"/>
                  <a:gd name="connsiteY481-37052" fmla="*/ 1365752 h 2845126"/>
                  <a:gd name="connsiteX482-37053" fmla="*/ 463583 w 6006665"/>
                  <a:gd name="connsiteY482-37054" fmla="*/ 1299850 h 2845126"/>
                  <a:gd name="connsiteX483-37055" fmla="*/ 549936 w 6006665"/>
                  <a:gd name="connsiteY483-37056" fmla="*/ 1213497 h 2845126"/>
                  <a:gd name="connsiteX484-37057" fmla="*/ 559742 w 6006665"/>
                  <a:gd name="connsiteY484-37058" fmla="*/ 1215598 h 2845126"/>
                  <a:gd name="connsiteX485-37059" fmla="*/ 561843 w 6006665"/>
                  <a:gd name="connsiteY485-37060" fmla="*/ 1213497 h 2845126"/>
                  <a:gd name="connsiteX486-37061" fmla="*/ 593658 w 6006665"/>
                  <a:gd name="connsiteY486-37062" fmla="*/ 1220314 h 2845126"/>
                  <a:gd name="connsiteX487-37063" fmla="*/ 620945 w 6006665"/>
                  <a:gd name="connsiteY487-37064" fmla="*/ 1244191 h 2845126"/>
                  <a:gd name="connsiteX488-37065" fmla="*/ 640835 w 6006665"/>
                  <a:gd name="connsiteY488-37066" fmla="*/ 1188500 h 2845126"/>
                  <a:gd name="connsiteX489-37067" fmla="*/ 609020 w 6006665"/>
                  <a:gd name="connsiteY489-37068" fmla="*/ 1133961 h 2845126"/>
                  <a:gd name="connsiteX490-37069" fmla="*/ 624928 w 6006665"/>
                  <a:gd name="connsiteY490-37070" fmla="*/ 1074877 h 2845126"/>
                  <a:gd name="connsiteX491-37071" fmla="*/ 597658 w 6006665"/>
                  <a:gd name="connsiteY491-37072" fmla="*/ 1015792 h 2845126"/>
                  <a:gd name="connsiteX492-37073" fmla="*/ 611562 w 6006665"/>
                  <a:gd name="connsiteY492-37074" fmla="*/ 1020118 h 2845126"/>
                  <a:gd name="connsiteX493-37075" fmla="*/ 609565 w 6006665"/>
                  <a:gd name="connsiteY493-37076" fmla="*/ 1015792 h 2845126"/>
                  <a:gd name="connsiteX494-37077" fmla="*/ 711826 w 6006665"/>
                  <a:gd name="connsiteY494-37078" fmla="*/ 1047607 h 2845126"/>
                  <a:gd name="connsiteX495-37079" fmla="*/ 732278 w 6006665"/>
                  <a:gd name="connsiteY495-37080" fmla="*/ 1102146 h 2845126"/>
                  <a:gd name="connsiteX496-37081" fmla="*/ 684556 w 6006665"/>
                  <a:gd name="connsiteY496-37082" fmla="*/ 1113508 h 2845126"/>
                  <a:gd name="connsiteX497-37083" fmla="*/ 684556 w 6006665"/>
                  <a:gd name="connsiteY497-37084" fmla="*/ 1165775 h 2845126"/>
                  <a:gd name="connsiteX498-37085" fmla="*/ 713309 w 6006665"/>
                  <a:gd name="connsiteY498-37086" fmla="*/ 1194528 h 2845126"/>
                  <a:gd name="connsiteX499-37087" fmla="*/ 763548 w 6006665"/>
                  <a:gd name="connsiteY499-37088" fmla="*/ 1177137 h 2845126"/>
                  <a:gd name="connsiteX500-37089" fmla="*/ 770365 w 6006665"/>
                  <a:gd name="connsiteY500-37090" fmla="*/ 1118053 h 2845126"/>
                  <a:gd name="connsiteX501-37091" fmla="*/ 845357 w 6006665"/>
                  <a:gd name="connsiteY501-37092" fmla="*/ 1070332 h 2845126"/>
                  <a:gd name="connsiteX502-37093" fmla="*/ 972614 w 6006665"/>
                  <a:gd name="connsiteY502-37094" fmla="*/ 983978 h 2845126"/>
                  <a:gd name="connsiteX503-37095" fmla="*/ 982566 w 6006665"/>
                  <a:gd name="connsiteY503-37096" fmla="*/ 985305 h 2845126"/>
                  <a:gd name="connsiteX504-37097" fmla="*/ 984521 w 6006665"/>
                  <a:gd name="connsiteY504-37098" fmla="*/ 983978 h 2845126"/>
                  <a:gd name="connsiteX505-37099" fmla="*/ 1018608 w 6006665"/>
                  <a:gd name="connsiteY505-37100" fmla="*/ 988523 h 2845126"/>
                  <a:gd name="connsiteX506-37101" fmla="*/ 979977 w 6006665"/>
                  <a:gd name="connsiteY506-37102" fmla="*/ 1052152 h 2845126"/>
                  <a:gd name="connsiteX507-37103" fmla="*/ 1012666 w 6006665"/>
                  <a:gd name="connsiteY507-37104" fmla="*/ 1057313 h 2845126"/>
                  <a:gd name="connsiteX508-37105" fmla="*/ 1038516 w 6006665"/>
                  <a:gd name="connsiteY508-37106" fmla="*/ 1027155 h 2845126"/>
                  <a:gd name="connsiteX509-37107" fmla="*/ 1050423 w 6006665"/>
                  <a:gd name="connsiteY509-37108" fmla="*/ 1027155 h 2845126"/>
                  <a:gd name="connsiteX510-37109" fmla="*/ 1108962 w 6006665"/>
                  <a:gd name="connsiteY510-37110" fmla="*/ 1027155 h 2845126"/>
                  <a:gd name="connsiteX511-37111" fmla="*/ 1161229 w 6006665"/>
                  <a:gd name="connsiteY511-37112" fmla="*/ 983978 h 2845126"/>
                  <a:gd name="connsiteX512-37113" fmla="*/ 1165711 w 6006665"/>
                  <a:gd name="connsiteY512-37114" fmla="*/ 990112 h 2845126"/>
                  <a:gd name="connsiteX513-37115" fmla="*/ 1173136 w 6006665"/>
                  <a:gd name="connsiteY513-37116" fmla="*/ 983978 h 2845126"/>
                  <a:gd name="connsiteX514-37117" fmla="*/ 1210035 w 6006665"/>
                  <a:gd name="connsiteY514-37118" fmla="*/ 1034471 h 2845126"/>
                  <a:gd name="connsiteX515-37119" fmla="*/ 1247583 w 6006665"/>
                  <a:gd name="connsiteY515-37120" fmla="*/ 977161 h 2845126"/>
                  <a:gd name="connsiteX516-37121" fmla="*/ 1211223 w 6006665"/>
                  <a:gd name="connsiteY516-37122" fmla="*/ 918077 h 2845126"/>
                  <a:gd name="connsiteX517-37123" fmla="*/ 1227130 w 6006665"/>
                  <a:gd name="connsiteY517-37124" fmla="*/ 881717 h 2845126"/>
                  <a:gd name="connsiteX518-37125" fmla="*/ 1237665 w 6006665"/>
                  <a:gd name="connsiteY518-37126" fmla="*/ 884855 h 2845126"/>
                  <a:gd name="connsiteX519-37127" fmla="*/ 1239037 w 6006665"/>
                  <a:gd name="connsiteY519-37128" fmla="*/ 881717 h 2845126"/>
                  <a:gd name="connsiteX520-37129" fmla="*/ 1345843 w 6006665"/>
                  <a:gd name="connsiteY520-37130" fmla="*/ 913532 h 2845126"/>
                  <a:gd name="connsiteX521-37131" fmla="*/ 1400382 w 6006665"/>
                  <a:gd name="connsiteY521-37132" fmla="*/ 945346 h 2845126"/>
                  <a:gd name="connsiteX522-37133" fmla="*/ 1519756 w 6006665"/>
                  <a:gd name="connsiteY522-37134" fmla="*/ 1051930 h 2845126"/>
                  <a:gd name="connsiteX523-37135" fmla="*/ 1543003 w 6006665"/>
                  <a:gd name="connsiteY523-37136" fmla="*/ 1011248 h 2845126"/>
                  <a:gd name="connsiteX524-37137" fmla="*/ 1506643 w 6006665"/>
                  <a:gd name="connsiteY524-37138" fmla="*/ 956708 h 2845126"/>
                  <a:gd name="connsiteX525-37139" fmla="*/ 1506643 w 6006665"/>
                  <a:gd name="connsiteY525-37140" fmla="*/ 933984 h 2845126"/>
                  <a:gd name="connsiteX526-37141" fmla="*/ 1463467 w 6006665"/>
                  <a:gd name="connsiteY526-37142" fmla="*/ 924894 h 2845126"/>
                  <a:gd name="connsiteX527-37143" fmla="*/ 1472556 w 6006665"/>
                  <a:gd name="connsiteY527-37144" fmla="*/ 874900 h 2845126"/>
                  <a:gd name="connsiteX528-37145" fmla="*/ 1452104 w 6006665"/>
                  <a:gd name="connsiteY528-37146" fmla="*/ 788546 h 2845126"/>
                  <a:gd name="connsiteX529-37147" fmla="*/ 1452104 w 6006665"/>
                  <a:gd name="connsiteY529-37148" fmla="*/ 752187 h 2845126"/>
                  <a:gd name="connsiteX530-37149" fmla="*/ 1522551 w 6006665"/>
                  <a:gd name="connsiteY530-37150" fmla="*/ 649926 h 2845126"/>
                  <a:gd name="connsiteX531-37151" fmla="*/ 1543003 w 6006665"/>
                  <a:gd name="connsiteY531-37152" fmla="*/ 536303 h 2845126"/>
                  <a:gd name="connsiteX532-37153" fmla="*/ 1570272 w 6006665"/>
                  <a:gd name="connsiteY532-37154" fmla="*/ 515850 h 2845126"/>
                  <a:gd name="connsiteX533-37155" fmla="*/ 1578688 w 6006665"/>
                  <a:gd name="connsiteY533-37156" fmla="*/ 518469 h 2845126"/>
                  <a:gd name="connsiteX534-37157" fmla="*/ 1582179 w 6006665"/>
                  <a:gd name="connsiteY534-37158" fmla="*/ 515850 h 2845126"/>
                  <a:gd name="connsiteX535-37159" fmla="*/ 1684440 w 6006665"/>
                  <a:gd name="connsiteY535-37160" fmla="*/ 547665 h 2845126"/>
                  <a:gd name="connsiteX536-37161" fmla="*/ 1688985 w 6006665"/>
                  <a:gd name="connsiteY536-37162" fmla="*/ 618111 h 2845126"/>
                  <a:gd name="connsiteX537-37163" fmla="*/ 1652625 w 6006665"/>
                  <a:gd name="connsiteY537-37164" fmla="*/ 709010 h 2845126"/>
                  <a:gd name="connsiteX538-37165" fmla="*/ 1679895 w 6006665"/>
                  <a:gd name="connsiteY538-37166" fmla="*/ 747642 h 2845126"/>
                  <a:gd name="connsiteX539-37167" fmla="*/ 1688985 w 6006665"/>
                  <a:gd name="connsiteY539-37168" fmla="*/ 822633 h 2845126"/>
                  <a:gd name="connsiteX540-37169" fmla="*/ 1679895 w 6006665"/>
                  <a:gd name="connsiteY540-37170" fmla="*/ 968071 h 2845126"/>
                  <a:gd name="connsiteX541-37171" fmla="*/ 1723072 w 6006665"/>
                  <a:gd name="connsiteY541-37172" fmla="*/ 1031700 h 2845126"/>
                  <a:gd name="connsiteX542-37173" fmla="*/ 1704892 w 6006665"/>
                  <a:gd name="connsiteY542-37174" fmla="*/ 1095329 h 2845126"/>
                  <a:gd name="connsiteX543-37175" fmla="*/ 1636718 w 6006665"/>
                  <a:gd name="connsiteY543-37176" fmla="*/ 1231677 h 2845126"/>
                  <a:gd name="connsiteX544-37177" fmla="*/ 1662494 w 6006665"/>
                  <a:gd name="connsiteY544-37178" fmla="*/ 1238121 h 2845126"/>
                  <a:gd name="connsiteX545-37179" fmla="*/ 1677078 w 6006665"/>
                  <a:gd name="connsiteY545-37180" fmla="*/ 1208952 h 2845126"/>
                  <a:gd name="connsiteX546-37181" fmla="*/ 1720255 w 6006665"/>
                  <a:gd name="connsiteY546-37182" fmla="*/ 1188500 h 2845126"/>
                  <a:gd name="connsiteX547-37183" fmla="*/ 1731617 w 6006665"/>
                  <a:gd name="connsiteY547-37184" fmla="*/ 1138506 h 2845126"/>
                  <a:gd name="connsiteX548-37185" fmla="*/ 1758887 w 6006665"/>
                  <a:gd name="connsiteY548-37186" fmla="*/ 1095329 h 2845126"/>
                  <a:gd name="connsiteX549-37187" fmla="*/ 1736162 w 6006665"/>
                  <a:gd name="connsiteY549-37188" fmla="*/ 1036245 h 2845126"/>
                  <a:gd name="connsiteX550-37189" fmla="*/ 1758887 w 6006665"/>
                  <a:gd name="connsiteY550-37190" fmla="*/ 972616 h 2845126"/>
                  <a:gd name="connsiteX551-37191" fmla="*/ 1715710 w 6006665"/>
                  <a:gd name="connsiteY551-37192" fmla="*/ 961253 h 2845126"/>
                  <a:gd name="connsiteX552-37193" fmla="*/ 1704347 w 6006665"/>
                  <a:gd name="connsiteY552-37194" fmla="*/ 908987 h 2845126"/>
                  <a:gd name="connsiteX553-37195" fmla="*/ 1736162 w 6006665"/>
                  <a:gd name="connsiteY553-37196" fmla="*/ 799908 h 2845126"/>
                  <a:gd name="connsiteX554-37197" fmla="*/ 1688440 w 6006665"/>
                  <a:gd name="connsiteY554-37198" fmla="*/ 704465 h 2845126"/>
                  <a:gd name="connsiteX555-37199" fmla="*/ 1752069 w 6006665"/>
                  <a:gd name="connsiteY555-37200" fmla="*/ 627201 h 2845126"/>
                  <a:gd name="connsiteX556-37201" fmla="*/ 1747524 w 6006665"/>
                  <a:gd name="connsiteY556-37202" fmla="*/ 543120 h 2845126"/>
                  <a:gd name="connsiteX557-37203" fmla="*/ 1763431 w 6006665"/>
                  <a:gd name="connsiteY557-37204" fmla="*/ 536303 h 2845126"/>
                  <a:gd name="connsiteX558-37205" fmla="*/ 1764877 w 6006665"/>
                  <a:gd name="connsiteY558-37206" fmla="*/ 540786 h 2845126"/>
                  <a:gd name="connsiteX559-37207" fmla="*/ 1775339 w 6006665"/>
                  <a:gd name="connsiteY559-37208" fmla="*/ 536303 h 2845126"/>
                  <a:gd name="connsiteX560-37209" fmla="*/ 1798063 w 6006665"/>
                  <a:gd name="connsiteY560-37210" fmla="*/ 606749 h 2845126"/>
                  <a:gd name="connsiteX561-37211" fmla="*/ 1791454 w 6006665"/>
                  <a:gd name="connsiteY561-37212" fmla="*/ 653960 h 2845126"/>
                  <a:gd name="connsiteX562-37213" fmla="*/ 1854330 w 6006665"/>
                  <a:gd name="connsiteY562-37214" fmla="*/ 611294 h 2845126"/>
                  <a:gd name="connsiteX563-37215" fmla="*/ 1931594 w 6006665"/>
                  <a:gd name="connsiteY563-37216" fmla="*/ 602204 h 2845126"/>
                  <a:gd name="connsiteX564-37217" fmla="*/ 1932772 w 6006665"/>
                  <a:gd name="connsiteY564-37218" fmla="*/ 603466 h 2845126"/>
                  <a:gd name="connsiteX565-37219" fmla="*/ 1943501 w 6006665"/>
                  <a:gd name="connsiteY565-37220" fmla="*/ 602204 h 2845126"/>
                  <a:gd name="connsiteX566-37221" fmla="*/ 1988608 w 6006665"/>
                  <a:gd name="connsiteY566-37222" fmla="*/ 650533 h 2845126"/>
                  <a:gd name="connsiteX567-37223" fmla="*/ 1963408 w 6006665"/>
                  <a:gd name="connsiteY567-37224" fmla="*/ 574934 h 2845126"/>
                  <a:gd name="connsiteX568-37225" fmla="*/ 1963408 w 6006665"/>
                  <a:gd name="connsiteY568-37226" fmla="*/ 434042 h 2845126"/>
                  <a:gd name="connsiteX569-37227" fmla="*/ 2027037 w 6006665"/>
                  <a:gd name="connsiteY569-37228" fmla="*/ 413590 h 2845126"/>
                  <a:gd name="connsiteX570-37229" fmla="*/ 2037269 w 6006665"/>
                  <a:gd name="connsiteY570-37230" fmla="*/ 414128 h 2845126"/>
                  <a:gd name="connsiteX571-37231" fmla="*/ 2038944 w 6006665"/>
                  <a:gd name="connsiteY571-37232" fmla="*/ 413590 h 2845126"/>
                  <a:gd name="connsiteX572-37233" fmla="*/ 2115414 w 6006665"/>
                  <a:gd name="connsiteY572-37234" fmla="*/ 417614 h 2845126"/>
                  <a:gd name="connsiteX573-37235" fmla="*/ 2192927 w 6006665"/>
                  <a:gd name="connsiteY573-37236" fmla="*/ 397682 h 2845126"/>
                  <a:gd name="connsiteX574-37237" fmla="*/ 2167930 w 6006665"/>
                  <a:gd name="connsiteY574-37238" fmla="*/ 331781 h 2845126"/>
                  <a:gd name="connsiteX575-37239" fmla="*/ 2204289 w 6006665"/>
                  <a:gd name="connsiteY575-37240" fmla="*/ 240882 h 2845126"/>
                  <a:gd name="connsiteX576-37241" fmla="*/ 2247466 w 6006665"/>
                  <a:gd name="connsiteY576-37242" fmla="*/ 236337 h 2845126"/>
                  <a:gd name="connsiteX577-37243" fmla="*/ 2317913 w 6006665"/>
                  <a:gd name="connsiteY577-37244" fmla="*/ 161346 h 2845126"/>
                  <a:gd name="connsiteX578-37245" fmla="*/ 2420183 w 6006665"/>
                  <a:gd name="connsiteY578-37246" fmla="*/ 143166 h 2845126"/>
                  <a:gd name="connsiteX579-37247" fmla="*/ 2429263 w 6006665"/>
                  <a:gd name="connsiteY579-37248" fmla="*/ 102262 h 2845126"/>
                  <a:gd name="connsiteX580-37249" fmla="*/ 2526979 w 6006665"/>
                  <a:gd name="connsiteY580-37250" fmla="*/ 90900 h 2845126"/>
                  <a:gd name="connsiteX581-37251" fmla="*/ 2528058 w 6006665"/>
                  <a:gd name="connsiteY581-37252" fmla="*/ 92159 h 2845126"/>
                  <a:gd name="connsiteX582-37253" fmla="*/ 2538886 w 6006665"/>
                  <a:gd name="connsiteY582-37254" fmla="*/ 90900 h 2845126"/>
                  <a:gd name="connsiteX583-37255" fmla="*/ 2560820 w 6006665"/>
                  <a:gd name="connsiteY583-37256" fmla="*/ 116489 h 2845126"/>
                  <a:gd name="connsiteX584-37257" fmla="*/ 2640602 w 6006665"/>
                  <a:gd name="connsiteY584-37258" fmla="*/ 40905 h 2845126"/>
                  <a:gd name="connsiteX585-37259" fmla="*/ 2652509 w 6006665"/>
                  <a:gd name="connsiteY585-37260" fmla="*/ 40905 h 2845126"/>
                  <a:gd name="connsiteX0-37261" fmla="*/ 1791129 w 6006665"/>
                  <a:gd name="connsiteY0-37262" fmla="*/ 656278 h 2845126"/>
                  <a:gd name="connsiteX1-37263" fmla="*/ 1782156 w 6006665"/>
                  <a:gd name="connsiteY1-37264" fmla="*/ 720372 h 2845126"/>
                  <a:gd name="connsiteX2-37265" fmla="*/ 1809554 w 6006665"/>
                  <a:gd name="connsiteY2-37266" fmla="*/ 734071 h 2845126"/>
                  <a:gd name="connsiteX3-37267" fmla="*/ 1791129 w 6006665"/>
                  <a:gd name="connsiteY3-37268" fmla="*/ 656278 h 2845126"/>
                  <a:gd name="connsiteX4-37269" fmla="*/ 2640602 w 6006665"/>
                  <a:gd name="connsiteY4-37270" fmla="*/ 40905 h 2845126"/>
                  <a:gd name="connsiteX5-37271" fmla="*/ 2957621 w 6006665"/>
                  <a:gd name="connsiteY5-37272" fmla="*/ 24662 h 2845126"/>
                  <a:gd name="connsiteX6-37273" fmla="*/ 3086005 w 6006665"/>
                  <a:gd name="connsiteY6-37274" fmla="*/ 1 h 2845126"/>
                  <a:gd name="connsiteX7-37275" fmla="*/ 3097912 w 6006665"/>
                  <a:gd name="connsiteY7-37276" fmla="*/ 1 h 2845126"/>
                  <a:gd name="connsiteX8-37277" fmla="*/ 3179721 w 6006665"/>
                  <a:gd name="connsiteY8-37278" fmla="*/ 74992 h 2845126"/>
                  <a:gd name="connsiteX9-37279" fmla="*/ 3211535 w 6006665"/>
                  <a:gd name="connsiteY9-37280" fmla="*/ 134076 h 2845126"/>
                  <a:gd name="connsiteX10-37281" fmla="*/ 3200173 w 6006665"/>
                  <a:gd name="connsiteY10-37282" fmla="*/ 209068 h 2845126"/>
                  <a:gd name="connsiteX11-37283" fmla="*/ 3161541 w 6006665"/>
                  <a:gd name="connsiteY11-37284" fmla="*/ 252245 h 2845126"/>
                  <a:gd name="connsiteX12-37285" fmla="*/ 3066097 w 6006665"/>
                  <a:gd name="connsiteY12-37286" fmla="*/ 327236 h 2845126"/>
                  <a:gd name="connsiteX13-37287" fmla="*/ 3034283 w 6006665"/>
                  <a:gd name="connsiteY13-37288" fmla="*/ 370413 h 2845126"/>
                  <a:gd name="connsiteX14-37289" fmla="*/ 3082005 w 6006665"/>
                  <a:gd name="connsiteY14-37290" fmla="*/ 386320 h 2845126"/>
                  <a:gd name="connsiteX15-37291" fmla="*/ 3129459 w 6006665"/>
                  <a:gd name="connsiteY15-37292" fmla="*/ 414001 h 2845126"/>
                  <a:gd name="connsiteX16-37293" fmla="*/ 3156451 w 6006665"/>
                  <a:gd name="connsiteY16-37294" fmla="*/ 390865 h 2845126"/>
                  <a:gd name="connsiteX17-37295" fmla="*/ 3158460 w 6006665"/>
                  <a:gd name="connsiteY17-37296" fmla="*/ 399349 h 2845126"/>
                  <a:gd name="connsiteX18-37297" fmla="*/ 3168359 w 6006665"/>
                  <a:gd name="connsiteY18-37298" fmla="*/ 390865 h 2845126"/>
                  <a:gd name="connsiteX19-37299" fmla="*/ 3184984 w 6006665"/>
                  <a:gd name="connsiteY19-37300" fmla="*/ 461058 h 2845126"/>
                  <a:gd name="connsiteX20-37301" fmla="*/ 3192811 w 6006665"/>
                  <a:gd name="connsiteY20-37302" fmla="*/ 445404 h 2845126"/>
                  <a:gd name="connsiteX21-37303" fmla="*/ 3251895 w 6006665"/>
                  <a:gd name="connsiteY21-37304" fmla="*/ 424952 h 2845126"/>
                  <a:gd name="connsiteX22-37305" fmla="*/ 3259833 w 6006665"/>
                  <a:gd name="connsiteY22-37306" fmla="*/ 426326 h 2845126"/>
                  <a:gd name="connsiteX23-37307" fmla="*/ 3263802 w 6006665"/>
                  <a:gd name="connsiteY23-37308" fmla="*/ 424952 h 2845126"/>
                  <a:gd name="connsiteX24-37309" fmla="*/ 3381970 w 6006665"/>
                  <a:gd name="connsiteY24-37310" fmla="*/ 445404 h 2845126"/>
                  <a:gd name="connsiteX25-37311" fmla="*/ 3388787 w 6006665"/>
                  <a:gd name="connsiteY25-37312" fmla="*/ 504488 h 2845126"/>
                  <a:gd name="connsiteX26-37313" fmla="*/ 3531529 w 6006665"/>
                  <a:gd name="connsiteY26-37314" fmla="*/ 525479 h 2845126"/>
                  <a:gd name="connsiteX27-37315" fmla="*/ 3538225 w 6006665"/>
                  <a:gd name="connsiteY27-37316" fmla="*/ 429497 h 2845126"/>
                  <a:gd name="connsiteX28-37317" fmla="*/ 3549910 w 6006665"/>
                  <a:gd name="connsiteY28-37318" fmla="*/ 432684 h 2845126"/>
                  <a:gd name="connsiteX29-37319" fmla="*/ 3550132 w 6006665"/>
                  <a:gd name="connsiteY29-37320" fmla="*/ 429497 h 2845126"/>
                  <a:gd name="connsiteX30-37321" fmla="*/ 3625123 w 6006665"/>
                  <a:gd name="connsiteY30-37322" fmla="*/ 449949 h 2845126"/>
                  <a:gd name="connsiteX31-37323" fmla="*/ 3672301 w 6006665"/>
                  <a:gd name="connsiteY31-37324" fmla="*/ 449949 h 2845126"/>
                  <a:gd name="connsiteX32-37325" fmla="*/ 3684207 w 6006665"/>
                  <a:gd name="connsiteY32-37326" fmla="*/ 449949 h 2845126"/>
                  <a:gd name="connsiteX33-37327" fmla="*/ 3743291 w 6006665"/>
                  <a:gd name="connsiteY33-37328" fmla="*/ 515850 h 2845126"/>
                  <a:gd name="connsiteX34-37329" fmla="*/ 3759199 w 6006665"/>
                  <a:gd name="connsiteY34-37330" fmla="*/ 595387 h 2845126"/>
                  <a:gd name="connsiteX35-37331" fmla="*/ 3738747 w 6006665"/>
                  <a:gd name="connsiteY35-37332" fmla="*/ 645381 h 2845126"/>
                  <a:gd name="connsiteX36-37333" fmla="*/ 3786469 w 6006665"/>
                  <a:gd name="connsiteY36-37334" fmla="*/ 736279 h 2845126"/>
                  <a:gd name="connsiteX37-37335" fmla="*/ 3835603 w 6006665"/>
                  <a:gd name="connsiteY37-37336" fmla="*/ 772185 h 2845126"/>
                  <a:gd name="connsiteX38-37337" fmla="*/ 3865460 w 6006665"/>
                  <a:gd name="connsiteY38-37338" fmla="*/ 661288 h 2845126"/>
                  <a:gd name="connsiteX39-37339" fmla="*/ 3875077 w 6006665"/>
                  <a:gd name="connsiteY39-37340" fmla="*/ 669795 h 2845126"/>
                  <a:gd name="connsiteX40-37341" fmla="*/ 3877367 w 6006665"/>
                  <a:gd name="connsiteY40-37342" fmla="*/ 661288 h 2845126"/>
                  <a:gd name="connsiteX41-37343" fmla="*/ 3932151 w 6006665"/>
                  <a:gd name="connsiteY41-37344" fmla="*/ 709751 h 2845126"/>
                  <a:gd name="connsiteX42-37345" fmla="*/ 3988173 w 6006665"/>
                  <a:gd name="connsiteY42-37346" fmla="*/ 681740 h 2845126"/>
                  <a:gd name="connsiteX43-37347" fmla="*/ 3993852 w 6006665"/>
                  <a:gd name="connsiteY43-37348" fmla="*/ 684855 h 2845126"/>
                  <a:gd name="connsiteX44-37349" fmla="*/ 4000080 w 6006665"/>
                  <a:gd name="connsiteY44-37350" fmla="*/ 681740 h 2845126"/>
                  <a:gd name="connsiteX45-37351" fmla="*/ 4062426 w 6006665"/>
                  <a:gd name="connsiteY45-37352" fmla="*/ 715930 h 2845126"/>
                  <a:gd name="connsiteX46-37353" fmla="*/ 4085889 w 6006665"/>
                  <a:gd name="connsiteY46-37354" fmla="*/ 688558 h 2845126"/>
                  <a:gd name="connsiteX47-37355" fmla="*/ 4095563 w 6006665"/>
                  <a:gd name="connsiteY47-37356" fmla="*/ 691162 h 2845126"/>
                  <a:gd name="connsiteX48-37357" fmla="*/ 4097796 w 6006665"/>
                  <a:gd name="connsiteY48-37358" fmla="*/ 688558 h 2845126"/>
                  <a:gd name="connsiteX49-37359" fmla="*/ 4144150 w 6006665"/>
                  <a:gd name="connsiteY49-37360" fmla="*/ 701038 h 2845126"/>
                  <a:gd name="connsiteX50-37361" fmla="*/ 4117703 w 6006665"/>
                  <a:gd name="connsiteY50-37362" fmla="*/ 590842 h 2845126"/>
                  <a:gd name="connsiteX51-37363" fmla="*/ 4165425 w 6006665"/>
                  <a:gd name="connsiteY51-37364" fmla="*/ 536303 h 2845126"/>
                  <a:gd name="connsiteX52-37365" fmla="*/ 4175231 w 6006665"/>
                  <a:gd name="connsiteY52-37366" fmla="*/ 538704 h 2845126"/>
                  <a:gd name="connsiteX53-37367" fmla="*/ 4177332 w 6006665"/>
                  <a:gd name="connsiteY53-37368" fmla="*/ 536303 h 2845126"/>
                  <a:gd name="connsiteX54-37369" fmla="*/ 4511384 w 6006665"/>
                  <a:gd name="connsiteY54-37370" fmla="*/ 618111 h 2845126"/>
                  <a:gd name="connsiteX55-37371" fmla="*/ 4543199 w 6006665"/>
                  <a:gd name="connsiteY55-37372" fmla="*/ 688558 h 2845126"/>
                  <a:gd name="connsiteX56-37373" fmla="*/ 4639242 w 6006665"/>
                  <a:gd name="connsiteY56-37374" fmla="*/ 771200 h 2845126"/>
                  <a:gd name="connsiteX57-37375" fmla="*/ 4774445 w 6006665"/>
                  <a:gd name="connsiteY57-37376" fmla="*/ 752187 h 2845126"/>
                  <a:gd name="connsiteX58-37377" fmla="*/ 4778496 w 6006665"/>
                  <a:gd name="connsiteY58-37378" fmla="*/ 753291 h 2845126"/>
                  <a:gd name="connsiteX59-37379" fmla="*/ 4786352 w 6006665"/>
                  <a:gd name="connsiteY59-37380" fmla="*/ 752187 h 2845126"/>
                  <a:gd name="connsiteX60-37381" fmla="*/ 4861343 w 6006665"/>
                  <a:gd name="connsiteY60-37382" fmla="*/ 772639 h 2845126"/>
                  <a:gd name="connsiteX61-37383" fmla="*/ 4893158 w 6006665"/>
                  <a:gd name="connsiteY61-37384" fmla="*/ 815816 h 2845126"/>
                  <a:gd name="connsiteX62-37385" fmla="*/ 4888613 w 6006665"/>
                  <a:gd name="connsiteY62-37386" fmla="*/ 897624 h 2845126"/>
                  <a:gd name="connsiteX63-37387" fmla="*/ 4927677 w 6006665"/>
                  <a:gd name="connsiteY63-37388" fmla="*/ 922296 h 2845126"/>
                  <a:gd name="connsiteX64-37389" fmla="*/ 4967605 w 6006665"/>
                  <a:gd name="connsiteY64-37390" fmla="*/ 908987 h 2845126"/>
                  <a:gd name="connsiteX65-37391" fmla="*/ 5038051 w 6006665"/>
                  <a:gd name="connsiteY65-37392" fmla="*/ 902169 h 2845126"/>
                  <a:gd name="connsiteX66-37393" fmla="*/ 5040730 w 6006665"/>
                  <a:gd name="connsiteY66-37394" fmla="*/ 903062 h 2845126"/>
                  <a:gd name="connsiteX67-37395" fmla="*/ 5049958 w 6006665"/>
                  <a:gd name="connsiteY67-37396" fmla="*/ 902169 h 2845126"/>
                  <a:gd name="connsiteX68-37397" fmla="*/ 5114249 w 6006665"/>
                  <a:gd name="connsiteY68-37398" fmla="*/ 923600 h 2845126"/>
                  <a:gd name="connsiteX69-37399" fmla="*/ 5176671 w 6006665"/>
                  <a:gd name="connsiteY69-37400" fmla="*/ 913532 h 2845126"/>
                  <a:gd name="connsiteX70-37401" fmla="*/ 5177801 w 6006665"/>
                  <a:gd name="connsiteY70-37402" fmla="*/ 915270 h 2845126"/>
                  <a:gd name="connsiteX71-37403" fmla="*/ 5188578 w 6006665"/>
                  <a:gd name="connsiteY71-37404" fmla="*/ 913532 h 2845126"/>
                  <a:gd name="connsiteX72-37405" fmla="*/ 5243719 w 6006665"/>
                  <a:gd name="connsiteY72-37406" fmla="*/ 998363 h 2845126"/>
                  <a:gd name="connsiteX73-37407" fmla="*/ 5283477 w 6006665"/>
                  <a:gd name="connsiteY73-37408" fmla="*/ 968071 h 2845126"/>
                  <a:gd name="connsiteX74-37409" fmla="*/ 5258480 w 6006665"/>
                  <a:gd name="connsiteY74-37410" fmla="*/ 902169 h 2845126"/>
                  <a:gd name="connsiteX75-37411" fmla="*/ 5267570 w 6006665"/>
                  <a:gd name="connsiteY75-37412" fmla="*/ 854448 h 2845126"/>
                  <a:gd name="connsiteX76-37413" fmla="*/ 5278896 w 6006665"/>
                  <a:gd name="connsiteY76-37414" fmla="*/ 857497 h 2845126"/>
                  <a:gd name="connsiteX77-37415" fmla="*/ 5279477 w 6006665"/>
                  <a:gd name="connsiteY77-37416" fmla="*/ 854448 h 2845126"/>
                  <a:gd name="connsiteX78-37417" fmla="*/ 5395510 w 6006665"/>
                  <a:gd name="connsiteY78-37418" fmla="*/ 885687 h 2845126"/>
                  <a:gd name="connsiteX79-37419" fmla="*/ 5463001 w 6006665"/>
                  <a:gd name="connsiteY79-37420" fmla="*/ 881717 h 2845126"/>
                  <a:gd name="connsiteX80-37421" fmla="*/ 5464386 w 6006665"/>
                  <a:gd name="connsiteY80-37422" fmla="*/ 882336 h 2845126"/>
                  <a:gd name="connsiteX81-37423" fmla="*/ 5474909 w 6006665"/>
                  <a:gd name="connsiteY81-37424" fmla="*/ 881717 h 2845126"/>
                  <a:gd name="connsiteX82-37425" fmla="*/ 5581715 w 6006665"/>
                  <a:gd name="connsiteY82-37426" fmla="*/ 929439 h 2845126"/>
                  <a:gd name="connsiteX83-37427" fmla="*/ 5633981 w 6006665"/>
                  <a:gd name="connsiteY83-37428" fmla="*/ 972616 h 2845126"/>
                  <a:gd name="connsiteX84-37429" fmla="*/ 5720335 w 6006665"/>
                  <a:gd name="connsiteY84-37430" fmla="*/ 1052152 h 2845126"/>
                  <a:gd name="connsiteX85-37431" fmla="*/ 5822595 w 6006665"/>
                  <a:gd name="connsiteY85-37432" fmla="*/ 1149868 h 2845126"/>
                  <a:gd name="connsiteX86-37433" fmla="*/ 5818051 w 6006665"/>
                  <a:gd name="connsiteY86-37434" fmla="*/ 1204407 h 2845126"/>
                  <a:gd name="connsiteX87-37435" fmla="*/ 5825679 w 6006665"/>
                  <a:gd name="connsiteY87-37436" fmla="*/ 1212035 h 2845126"/>
                  <a:gd name="connsiteX88-37437" fmla="*/ 5822051 w 6006665"/>
                  <a:gd name="connsiteY88-37438" fmla="*/ 1161230 h 2845126"/>
                  <a:gd name="connsiteX89-37439" fmla="*/ 5834092 w 6006665"/>
                  <a:gd name="connsiteY89-37440" fmla="*/ 1163103 h 2845126"/>
                  <a:gd name="connsiteX90-37441" fmla="*/ 5833958 w 6006665"/>
                  <a:gd name="connsiteY90-37442" fmla="*/ 1161230 h 2845126"/>
                  <a:gd name="connsiteX91-37443" fmla="*/ 5936219 w 6006665"/>
                  <a:gd name="connsiteY91-37444" fmla="*/ 1177137 h 2845126"/>
                  <a:gd name="connsiteX92-37445" fmla="*/ 6006665 w 6006665"/>
                  <a:gd name="connsiteY92-37446" fmla="*/ 1256674 h 2845126"/>
                  <a:gd name="connsiteX93-37447" fmla="*/ 5968033 w 6006665"/>
                  <a:gd name="connsiteY93-37448" fmla="*/ 1295306 h 2845126"/>
                  <a:gd name="connsiteX94-37449" fmla="*/ 5908949 w 6006665"/>
                  <a:gd name="connsiteY94-37450" fmla="*/ 1306668 h 2845126"/>
                  <a:gd name="connsiteX95-37451" fmla="*/ 5908949 w 6006665"/>
                  <a:gd name="connsiteY95-37452" fmla="*/ 1393022 h 2845126"/>
                  <a:gd name="connsiteX96-37453" fmla="*/ 5893042 w 6006665"/>
                  <a:gd name="connsiteY96-37454" fmla="*/ 1408929 h 2845126"/>
                  <a:gd name="connsiteX97-37455" fmla="*/ 5881135 w 6006665"/>
                  <a:gd name="connsiteY97-37456" fmla="*/ 1408929 h 2845126"/>
                  <a:gd name="connsiteX98-37457" fmla="*/ 5861227 w 6006665"/>
                  <a:gd name="connsiteY98-37458" fmla="*/ 1408929 h 2845126"/>
                  <a:gd name="connsiteX99-37459" fmla="*/ 5849321 w 6006665"/>
                  <a:gd name="connsiteY99-37460" fmla="*/ 1408929 h 2845126"/>
                  <a:gd name="connsiteX100-37461" fmla="*/ 5817506 w 6006665"/>
                  <a:gd name="connsiteY100-37462" fmla="*/ 1374842 h 2845126"/>
                  <a:gd name="connsiteX101-37463" fmla="*/ 5767511 w 6006665"/>
                  <a:gd name="connsiteY101-37464" fmla="*/ 1349845 h 2845126"/>
                  <a:gd name="connsiteX102-37465" fmla="*/ 5762967 w 6006665"/>
                  <a:gd name="connsiteY102-37466" fmla="*/ 1315758 h 2845126"/>
                  <a:gd name="connsiteX103-37467" fmla="*/ 5729132 w 6006665"/>
                  <a:gd name="connsiteY103-37468" fmla="*/ 1301826 h 2845126"/>
                  <a:gd name="connsiteX104-37469" fmla="*/ 5695337 w 6006665"/>
                  <a:gd name="connsiteY104-37470" fmla="*/ 1311213 h 2845126"/>
                  <a:gd name="connsiteX105-37471" fmla="*/ 5693366 w 6006665"/>
                  <a:gd name="connsiteY105-37472" fmla="*/ 1308453 h 2845126"/>
                  <a:gd name="connsiteX106-37473" fmla="*/ 5683431 w 6006665"/>
                  <a:gd name="connsiteY106-37474" fmla="*/ 1311213 h 2845126"/>
                  <a:gd name="connsiteX107-37475" fmla="*/ 5660706 w 6006665"/>
                  <a:gd name="connsiteY107-37476" fmla="*/ 1279398 h 2845126"/>
                  <a:gd name="connsiteX108-37477" fmla="*/ 5669644 w 6006665"/>
                  <a:gd name="connsiteY108-37478" fmla="*/ 1254373 h 2845126"/>
                  <a:gd name="connsiteX109-37479" fmla="*/ 5640799 w 6006665"/>
                  <a:gd name="connsiteY109-37480" fmla="*/ 1268036 h 2845126"/>
                  <a:gd name="connsiteX110-37481" fmla="*/ 5656705 w 6006665"/>
                  <a:gd name="connsiteY110-37482" fmla="*/ 1311213 h 2845126"/>
                  <a:gd name="connsiteX111-37483" fmla="*/ 5633981 w 6006665"/>
                  <a:gd name="connsiteY111-37484" fmla="*/ 1349845 h 2845126"/>
                  <a:gd name="connsiteX112-37485" fmla="*/ 5586259 w 6006665"/>
                  <a:gd name="connsiteY112-37486" fmla="*/ 1386204 h 2845126"/>
                  <a:gd name="connsiteX113-37487" fmla="*/ 5575676 w 6006665"/>
                  <a:gd name="connsiteY113-37488" fmla="*/ 1385196 h 2845126"/>
                  <a:gd name="connsiteX114-37489" fmla="*/ 5574353 w 6006665"/>
                  <a:gd name="connsiteY114-37490" fmla="*/ 1386204 h 2845126"/>
                  <a:gd name="connsiteX115-37491" fmla="*/ 5539436 w 6006665"/>
                  <a:gd name="connsiteY115-37492" fmla="*/ 1382879 h 2845126"/>
                  <a:gd name="connsiteX116-37493" fmla="*/ 5570352 w 6006665"/>
                  <a:gd name="connsiteY116-37494" fmla="*/ 1424836 h 2845126"/>
                  <a:gd name="connsiteX117-37495" fmla="*/ 5593077 w 6006665"/>
                  <a:gd name="connsiteY117-37496" fmla="*/ 1488465 h 2845126"/>
                  <a:gd name="connsiteX118-37497" fmla="*/ 5608984 w 6006665"/>
                  <a:gd name="connsiteY118-37498" fmla="*/ 1515735 h 2845126"/>
                  <a:gd name="connsiteX119-37499" fmla="*/ 5613529 w 6006665"/>
                  <a:gd name="connsiteY119-37500" fmla="*/ 1547549 h 2845126"/>
                  <a:gd name="connsiteX120-37501" fmla="*/ 5608984 w 6006665"/>
                  <a:gd name="connsiteY120-37502" fmla="*/ 1570274 h 2845126"/>
                  <a:gd name="connsiteX121-37503" fmla="*/ 5597799 w 6006665"/>
                  <a:gd name="connsiteY121-37504" fmla="*/ 1566665 h 2845126"/>
                  <a:gd name="connsiteX122-37505" fmla="*/ 5597077 w 6006665"/>
                  <a:gd name="connsiteY122-37506" fmla="*/ 1570274 h 2845126"/>
                  <a:gd name="connsiteX123-37507" fmla="*/ 5534271 w 6006665"/>
                  <a:gd name="connsiteY123-37508" fmla="*/ 1550014 h 2845126"/>
                  <a:gd name="connsiteX124-37509" fmla="*/ 5436277 w 6006665"/>
                  <a:gd name="connsiteY124-37510" fmla="*/ 1606633 h 2845126"/>
                  <a:gd name="connsiteX125-37511" fmla="*/ 5397645 w 6006665"/>
                  <a:gd name="connsiteY125-37512" fmla="*/ 1617996 h 2845126"/>
                  <a:gd name="connsiteX126-37513" fmla="*/ 5345378 w 6006665"/>
                  <a:gd name="connsiteY126-37514" fmla="*/ 1672535 h 2845126"/>
                  <a:gd name="connsiteX127-37515" fmla="*/ 5290839 w 6006665"/>
                  <a:gd name="connsiteY127-37516" fmla="*/ 1720256 h 2845126"/>
                  <a:gd name="connsiteX128-37517" fmla="*/ 5274932 w 6006665"/>
                  <a:gd name="connsiteY128-37518" fmla="*/ 1752071 h 2845126"/>
                  <a:gd name="connsiteX129-37519" fmla="*/ 5267238 w 6006665"/>
                  <a:gd name="connsiteY129-37520" fmla="*/ 1743644 h 2845126"/>
                  <a:gd name="connsiteX130-37521" fmla="*/ 5263025 w 6006665"/>
                  <a:gd name="connsiteY130-37522" fmla="*/ 1752071 h 2845126"/>
                  <a:gd name="connsiteX131-37523" fmla="*/ 5219538 w 6006665"/>
                  <a:gd name="connsiteY131-37524" fmla="*/ 1704443 h 2845126"/>
                  <a:gd name="connsiteX132-37525" fmla="*/ 5129494 w 6006665"/>
                  <a:gd name="connsiteY132-37526" fmla="*/ 1758888 h 2845126"/>
                  <a:gd name="connsiteX133-37527" fmla="*/ 5126389 w 6006665"/>
                  <a:gd name="connsiteY133-37528" fmla="*/ 1753566 h 2845126"/>
                  <a:gd name="connsiteX134-37529" fmla="*/ 5117587 w 6006665"/>
                  <a:gd name="connsiteY134-37530" fmla="*/ 1758888 h 2845126"/>
                  <a:gd name="connsiteX135-37531" fmla="*/ 5105544 w 6006665"/>
                  <a:gd name="connsiteY135-37532" fmla="*/ 1738242 h 2845126"/>
                  <a:gd name="connsiteX136-37533" fmla="*/ 5074955 w 6006665"/>
                  <a:gd name="connsiteY136-37534" fmla="*/ 1763433 h 2845126"/>
                  <a:gd name="connsiteX137-37535" fmla="*/ 5065718 w 6006665"/>
                  <a:gd name="connsiteY137-37536" fmla="*/ 1761234 h 2845126"/>
                  <a:gd name="connsiteX138-37537" fmla="*/ 5063048 w 6006665"/>
                  <a:gd name="connsiteY138-37538" fmla="*/ 1763433 h 2845126"/>
                  <a:gd name="connsiteX139-37539" fmla="*/ 5026594 w 6006665"/>
                  <a:gd name="connsiteY139-37540" fmla="*/ 1754754 h 2845126"/>
                  <a:gd name="connsiteX140-37541" fmla="*/ 5015871 w 6006665"/>
                  <a:gd name="connsiteY140-37542" fmla="*/ 1799793 h 2845126"/>
                  <a:gd name="connsiteX141-37543" fmla="*/ 4974967 w 6006665"/>
                  <a:gd name="connsiteY141-37544" fmla="*/ 1865694 h 2845126"/>
                  <a:gd name="connsiteX142-37545" fmla="*/ 4974967 w 6006665"/>
                  <a:gd name="connsiteY142-37546" fmla="*/ 1897509 h 2845126"/>
                  <a:gd name="connsiteX143-37547" fmla="*/ 5015871 w 6006665"/>
                  <a:gd name="connsiteY143-37548" fmla="*/ 1913416 h 2845126"/>
                  <a:gd name="connsiteX144-37549" fmla="*/ 5011326 w 6006665"/>
                  <a:gd name="connsiteY144-37550" fmla="*/ 2011132 h 2845126"/>
                  <a:gd name="connsiteX145-37551" fmla="*/ 4999419 w 6006665"/>
                  <a:gd name="connsiteY145-37552" fmla="*/ 2011132 h 2845126"/>
                  <a:gd name="connsiteX146-37553" fmla="*/ 4974967 w 6006665"/>
                  <a:gd name="connsiteY146-37554" fmla="*/ 2011132 h 2845126"/>
                  <a:gd name="connsiteX147-37555" fmla="*/ 4963605 w 6006665"/>
                  <a:gd name="connsiteY147-37556" fmla="*/ 2063398 h 2845126"/>
                  <a:gd name="connsiteX148-37557" fmla="*/ 4974967 w 6006665"/>
                  <a:gd name="connsiteY148-37558" fmla="*/ 2090668 h 2845126"/>
                  <a:gd name="connsiteX149-37559" fmla="*/ 4909065 w 6006665"/>
                  <a:gd name="connsiteY149-37560" fmla="*/ 2124755 h 2845126"/>
                  <a:gd name="connsiteX150-37561" fmla="*/ 4897703 w 6006665"/>
                  <a:gd name="connsiteY150-37562" fmla="*/ 2192929 h 2845126"/>
                  <a:gd name="connsiteX151-37563" fmla="*/ 4845437 w 6006665"/>
                  <a:gd name="connsiteY151-37564" fmla="*/ 2208836 h 2845126"/>
                  <a:gd name="connsiteX152-37565" fmla="*/ 4834074 w 6006665"/>
                  <a:gd name="connsiteY152-37566" fmla="*/ 2267920 h 2845126"/>
                  <a:gd name="connsiteX153-37567" fmla="*/ 4779535 w 6006665"/>
                  <a:gd name="connsiteY153-37568" fmla="*/ 2327004 h 2845126"/>
                  <a:gd name="connsiteX154-37569" fmla="*/ 4777225 w 6006665"/>
                  <a:gd name="connsiteY154-37570" fmla="*/ 2316608 h 2845126"/>
                  <a:gd name="connsiteX155-37571" fmla="*/ 4767628 w 6006665"/>
                  <a:gd name="connsiteY155-37572" fmla="*/ 2327004 h 2845126"/>
                  <a:gd name="connsiteX156-37573" fmla="*/ 4758538 w 6006665"/>
                  <a:gd name="connsiteY156-37574" fmla="*/ 2286100 h 2845126"/>
                  <a:gd name="connsiteX157-37575" fmla="*/ 4742631 w 6006665"/>
                  <a:gd name="connsiteY157-37576" fmla="*/ 2199746 h 2845126"/>
                  <a:gd name="connsiteX158-37577" fmla="*/ 4715361 w 6006665"/>
                  <a:gd name="connsiteY158-37578" fmla="*/ 2058854 h 2845126"/>
                  <a:gd name="connsiteX159-37579" fmla="*/ 4735813 w 6006665"/>
                  <a:gd name="connsiteY159-37580" fmla="*/ 1967955 h 2845126"/>
                  <a:gd name="connsiteX160-37581" fmla="*/ 4767628 w 6006665"/>
                  <a:gd name="connsiteY160-37582" fmla="*/ 1924778 h 2845126"/>
                  <a:gd name="connsiteX161-37583" fmla="*/ 4767628 w 6006665"/>
                  <a:gd name="connsiteY161-37584" fmla="*/ 1897509 h 2845126"/>
                  <a:gd name="connsiteX162-37585" fmla="*/ 4826712 w 6006665"/>
                  <a:gd name="connsiteY162-37586" fmla="*/ 1881601 h 2845126"/>
                  <a:gd name="connsiteX163-37587" fmla="*/ 4892613 w 6006665"/>
                  <a:gd name="connsiteY163-37588" fmla="*/ 1790703 h 2845126"/>
                  <a:gd name="connsiteX164-37589" fmla="*/ 4956243 w 6006665"/>
                  <a:gd name="connsiteY164-37590" fmla="*/ 1715712 h 2845126"/>
                  <a:gd name="connsiteX165-37591" fmla="*/ 5022143 w 6006665"/>
                  <a:gd name="connsiteY165-37592" fmla="*/ 1656627 h 2845126"/>
                  <a:gd name="connsiteX166-37593" fmla="*/ 5046694 w 6006665"/>
                  <a:gd name="connsiteY166-37594" fmla="*/ 1549500 h 2845126"/>
                  <a:gd name="connsiteX167-37595" fmla="*/ 5015871 w 6006665"/>
                  <a:gd name="connsiteY167-37596" fmla="*/ 1554367 h 2845126"/>
                  <a:gd name="connsiteX168-37597" fmla="*/ 4995419 w 6006665"/>
                  <a:gd name="connsiteY168-37598" fmla="*/ 1617996 h 2845126"/>
                  <a:gd name="connsiteX169-37599" fmla="*/ 4904521 w 6006665"/>
                  <a:gd name="connsiteY169-37600" fmla="*/ 1704349 h 2845126"/>
                  <a:gd name="connsiteX170-37601" fmla="*/ 4901708 w 6006665"/>
                  <a:gd name="connsiteY170-37602" fmla="*/ 1695709 h 2845126"/>
                  <a:gd name="connsiteX171-37603" fmla="*/ 4892613 w 6006665"/>
                  <a:gd name="connsiteY171-37604" fmla="*/ 1704349 h 2845126"/>
                  <a:gd name="connsiteX172-37605" fmla="*/ 4861835 w 6006665"/>
                  <a:gd name="connsiteY172-37606" fmla="*/ 1609815 h 2845126"/>
                  <a:gd name="connsiteX173-37607" fmla="*/ 4779535 w 6006665"/>
                  <a:gd name="connsiteY173-37608" fmla="*/ 1633903 h 2845126"/>
                  <a:gd name="connsiteX174-37609" fmla="*/ 4684091 w 6006665"/>
                  <a:gd name="connsiteY174-37610" fmla="*/ 1758888 h 2845126"/>
                  <a:gd name="connsiteX175-37611" fmla="*/ 4715906 w 6006665"/>
                  <a:gd name="connsiteY175-37612" fmla="*/ 1806610 h 2845126"/>
                  <a:gd name="connsiteX176-37613" fmla="*/ 4636369 w 6006665"/>
                  <a:gd name="connsiteY176-37614" fmla="*/ 1822517 h 2845126"/>
                  <a:gd name="connsiteX177-37615" fmla="*/ 4577285 w 6006665"/>
                  <a:gd name="connsiteY177-37616" fmla="*/ 1827062 h 2845126"/>
                  <a:gd name="connsiteX178-37617" fmla="*/ 4577373 w 6006665"/>
                  <a:gd name="connsiteY178-37618" fmla="*/ 1826140 h 2845126"/>
                  <a:gd name="connsiteX179-37619" fmla="*/ 4565379 w 6006665"/>
                  <a:gd name="connsiteY179-37620" fmla="*/ 1827062 h 2845126"/>
                  <a:gd name="connsiteX180-37621" fmla="*/ 4569923 w 6006665"/>
                  <a:gd name="connsiteY180-37622" fmla="*/ 1779341 h 2845126"/>
                  <a:gd name="connsiteX181-37623" fmla="*/ 4520081 w 6006665"/>
                  <a:gd name="connsiteY181-37624" fmla="*/ 1769755 h 2845126"/>
                  <a:gd name="connsiteX182-37625" fmla="*/ 4475025 w 6006665"/>
                  <a:gd name="connsiteY182-37626" fmla="*/ 1799793 h 2845126"/>
                  <a:gd name="connsiteX183-37627" fmla="*/ 4464394 w 6006665"/>
                  <a:gd name="connsiteY183-37628" fmla="*/ 1798942 h 2845126"/>
                  <a:gd name="connsiteX184-37629" fmla="*/ 4463118 w 6006665"/>
                  <a:gd name="connsiteY184-37630" fmla="*/ 1799793 h 2845126"/>
                  <a:gd name="connsiteX185-37631" fmla="*/ 4357637 w 6006665"/>
                  <a:gd name="connsiteY185-37632" fmla="*/ 1791354 h 2845126"/>
                  <a:gd name="connsiteX186-37633" fmla="*/ 4243233 w 6006665"/>
                  <a:gd name="connsiteY186-37634" fmla="*/ 1811155 h 2845126"/>
                  <a:gd name="connsiteX187-37635" fmla="*/ 4125065 w 6006665"/>
                  <a:gd name="connsiteY187-37636" fmla="*/ 1945230 h 2845126"/>
                  <a:gd name="connsiteX188-37637" fmla="*/ 3984173 w 6006665"/>
                  <a:gd name="connsiteY188-37638" fmla="*/ 2102030 h 2845126"/>
                  <a:gd name="connsiteX189-37639" fmla="*/ 4038712 w 6006665"/>
                  <a:gd name="connsiteY189-37640" fmla="*/ 2106575 h 2845126"/>
                  <a:gd name="connsiteX190-37641" fmla="*/ 4059164 w 6006665"/>
                  <a:gd name="connsiteY190-37642" fmla="*/ 2149752 h 2845126"/>
                  <a:gd name="connsiteX191-37643" fmla="*/ 4087782 w 6006665"/>
                  <a:gd name="connsiteY191-37644" fmla="*/ 2158169 h 2845126"/>
                  <a:gd name="connsiteX192-37645" fmla="*/ 4106341 w 6006665"/>
                  <a:gd name="connsiteY192-37646" fmla="*/ 2129300 h 2845126"/>
                  <a:gd name="connsiteX193-37647" fmla="*/ 4117411 w 6006665"/>
                  <a:gd name="connsiteY193-37648" fmla="*/ 2130602 h 2845126"/>
                  <a:gd name="connsiteX194-37649" fmla="*/ 4118248 w 6006665"/>
                  <a:gd name="connsiteY194-37650" fmla="*/ 2129300 h 2845126"/>
                  <a:gd name="connsiteX195-37651" fmla="*/ 4156880 w 6006665"/>
                  <a:gd name="connsiteY195-37652" fmla="*/ 2133845 h 2845126"/>
                  <a:gd name="connsiteX196-37653" fmla="*/ 4211419 w 6006665"/>
                  <a:gd name="connsiteY196-37654" fmla="*/ 2204291 h 2845126"/>
                  <a:gd name="connsiteX197-37655" fmla="*/ 4215964 w 6006665"/>
                  <a:gd name="connsiteY197-37656" fmla="*/ 2252013 h 2845126"/>
                  <a:gd name="connsiteX198-37657" fmla="*/ 4184149 w 6006665"/>
                  <a:gd name="connsiteY198-37658" fmla="*/ 2311097 h 2845126"/>
                  <a:gd name="connsiteX199-37659" fmla="*/ 4177332 w 6006665"/>
                  <a:gd name="connsiteY199-37660" fmla="*/ 2381543 h 2845126"/>
                  <a:gd name="connsiteX200-37661" fmla="*/ 4161425 w 6006665"/>
                  <a:gd name="connsiteY200-37662" fmla="*/ 2467897 h 2845126"/>
                  <a:gd name="connsiteX201-37663" fmla="*/ 4109158 w 6006665"/>
                  <a:gd name="connsiteY201-37664" fmla="*/ 2547433 h 2845126"/>
                  <a:gd name="connsiteX202-37665" fmla="*/ 4097796 w 6006665"/>
                  <a:gd name="connsiteY202-37666" fmla="*/ 2586065 h 2845126"/>
                  <a:gd name="connsiteX203-37667" fmla="*/ 4043257 w 6006665"/>
                  <a:gd name="connsiteY203-37668" fmla="*/ 2645149 h 2845126"/>
                  <a:gd name="connsiteX204-37669" fmla="*/ 3995535 w 6006665"/>
                  <a:gd name="connsiteY204-37670" fmla="*/ 2704233 h 2845126"/>
                  <a:gd name="connsiteX205-37671" fmla="*/ 3975083 w 6006665"/>
                  <a:gd name="connsiteY205-37672" fmla="*/ 2736048 h 2845126"/>
                  <a:gd name="connsiteX206-37673" fmla="*/ 3925089 w 6006665"/>
                  <a:gd name="connsiteY206-37674" fmla="*/ 2763317 h 2845126"/>
                  <a:gd name="connsiteX207-37675" fmla="*/ 3913182 w 6006665"/>
                  <a:gd name="connsiteY207-37676" fmla="*/ 2763317 h 2845126"/>
                  <a:gd name="connsiteX208-37677" fmla="*/ 3904637 w 6006665"/>
                  <a:gd name="connsiteY208-37678" fmla="*/ 2763317 h 2845126"/>
                  <a:gd name="connsiteX209-37679" fmla="*/ 3892729 w 6006665"/>
                  <a:gd name="connsiteY209-37680" fmla="*/ 2763317 h 2845126"/>
                  <a:gd name="connsiteX210-37681" fmla="*/ 3871063 w 6006665"/>
                  <a:gd name="connsiteY210-37682" fmla="*/ 2747068 h 2845126"/>
                  <a:gd name="connsiteX211-37683" fmla="*/ 3829645 w 6006665"/>
                  <a:gd name="connsiteY211-37684" fmla="*/ 2774680 h 2845126"/>
                  <a:gd name="connsiteX212-37685" fmla="*/ 3822828 w 6006665"/>
                  <a:gd name="connsiteY212-37686" fmla="*/ 2795132 h 2845126"/>
                  <a:gd name="connsiteX213-37687" fmla="*/ 3818283 w 6006665"/>
                  <a:gd name="connsiteY213-37688" fmla="*/ 2786042 h 2845126"/>
                  <a:gd name="connsiteX214-37689" fmla="*/ 3818283 w 6006665"/>
                  <a:gd name="connsiteY214-37690" fmla="*/ 2774316 h 2845126"/>
                  <a:gd name="connsiteX215-37691" fmla="*/ 3817738 w 6006665"/>
                  <a:gd name="connsiteY215-37692" fmla="*/ 2774680 h 2845126"/>
                  <a:gd name="connsiteX216-37693" fmla="*/ 3810921 w 6006665"/>
                  <a:gd name="connsiteY216-37694" fmla="*/ 2795132 h 2845126"/>
                  <a:gd name="connsiteX217-37695" fmla="*/ 3806376 w 6006665"/>
                  <a:gd name="connsiteY217-37696" fmla="*/ 2786042 h 2845126"/>
                  <a:gd name="connsiteX218-37697" fmla="*/ 3806376 w 6006665"/>
                  <a:gd name="connsiteY218-37698" fmla="*/ 2758772 h 2845126"/>
                  <a:gd name="connsiteX219-37699" fmla="*/ 3818283 w 6006665"/>
                  <a:gd name="connsiteY219-37700" fmla="*/ 2758772 h 2845126"/>
                  <a:gd name="connsiteX220-37701" fmla="*/ 3826828 w 6006665"/>
                  <a:gd name="connsiteY220-37702" fmla="*/ 2758772 h 2845126"/>
                  <a:gd name="connsiteX221-37703" fmla="*/ 3833645 w 6006665"/>
                  <a:gd name="connsiteY221-37704" fmla="*/ 2699688 h 2845126"/>
                  <a:gd name="connsiteX222-37705" fmla="*/ 3822283 w 6006665"/>
                  <a:gd name="connsiteY222-37706" fmla="*/ 2656512 h 2845126"/>
                  <a:gd name="connsiteX223-37707" fmla="*/ 3849553 w 6006665"/>
                  <a:gd name="connsiteY223-37708" fmla="*/ 2633787 h 2845126"/>
                  <a:gd name="connsiteX224-37709" fmla="*/ 3858814 w 6006665"/>
                  <a:gd name="connsiteY224-37710" fmla="*/ 2635992 h 2845126"/>
                  <a:gd name="connsiteX225-37711" fmla="*/ 3861460 w 6006665"/>
                  <a:gd name="connsiteY225-37712" fmla="*/ 2633787 h 2845126"/>
                  <a:gd name="connsiteX226-37713" fmla="*/ 3898487 w 6006665"/>
                  <a:gd name="connsiteY226-37714" fmla="*/ 2642603 h 2845126"/>
                  <a:gd name="connsiteX227-37715" fmla="*/ 3919999 w 6006665"/>
                  <a:gd name="connsiteY227-37716" fmla="*/ 2597428 h 2845126"/>
                  <a:gd name="connsiteX228-37717" fmla="*/ 3935906 w 6006665"/>
                  <a:gd name="connsiteY228-37718" fmla="*/ 2538343 h 2845126"/>
                  <a:gd name="connsiteX229-37719" fmla="*/ 3947269 w 6006665"/>
                  <a:gd name="connsiteY229-37720" fmla="*/ 2515619 h 2845126"/>
                  <a:gd name="connsiteX230-37721" fmla="*/ 3966292 w 6006665"/>
                  <a:gd name="connsiteY230-37722" fmla="*/ 2471231 h 2845126"/>
                  <a:gd name="connsiteX231-37723" fmla="*/ 3915999 w 6006665"/>
                  <a:gd name="connsiteY231-37724" fmla="*/ 2483804 h 2845126"/>
                  <a:gd name="connsiteX232-37725" fmla="*/ 3888729 w 6006665"/>
                  <a:gd name="connsiteY232-37726" fmla="*/ 2506529 h 2845126"/>
                  <a:gd name="connsiteX233-37727" fmla="*/ 3876822 w 6006665"/>
                  <a:gd name="connsiteY233-37728" fmla="*/ 2506529 h 2845126"/>
                  <a:gd name="connsiteX234-37729" fmla="*/ 3829645 w 6006665"/>
                  <a:gd name="connsiteY234-37730" fmla="*/ 2506529 h 2845126"/>
                  <a:gd name="connsiteX235-37731" fmla="*/ 3817738 w 6006665"/>
                  <a:gd name="connsiteY235-37732" fmla="*/ 2506529 h 2845126"/>
                  <a:gd name="connsiteX236-37733" fmla="*/ 3801831 w 6006665"/>
                  <a:gd name="connsiteY236-37734" fmla="*/ 2451990 h 2845126"/>
                  <a:gd name="connsiteX237-37735" fmla="*/ 3758654 w 6006665"/>
                  <a:gd name="connsiteY237-37736" fmla="*/ 2413358 h 2845126"/>
                  <a:gd name="connsiteX238-37737" fmla="*/ 3692753 w 6006665"/>
                  <a:gd name="connsiteY238-37738" fmla="*/ 2397451 h 2845126"/>
                  <a:gd name="connsiteX239-37739" fmla="*/ 3683663 w 6006665"/>
                  <a:gd name="connsiteY239-37740" fmla="*/ 2338367 h 2845126"/>
                  <a:gd name="connsiteX240-37741" fmla="*/ 3672301 w 6006665"/>
                  <a:gd name="connsiteY240-37742" fmla="*/ 2306552 h 2845126"/>
                  <a:gd name="connsiteX241-37743" fmla="*/ 3656393 w 6006665"/>
                  <a:gd name="connsiteY241-37744" fmla="*/ 2279283 h 2845126"/>
                  <a:gd name="connsiteX242-37745" fmla="*/ 3633669 w 6006665"/>
                  <a:gd name="connsiteY242-37746" fmla="*/ 2220198 h 2845126"/>
                  <a:gd name="connsiteX243-37747" fmla="*/ 3601854 w 6006665"/>
                  <a:gd name="connsiteY243-37748" fmla="*/ 2199746 h 2845126"/>
                  <a:gd name="connsiteX244-37749" fmla="*/ 3545995 w 6006665"/>
                  <a:gd name="connsiteY244-37750" fmla="*/ 2178262 h 2845126"/>
                  <a:gd name="connsiteX245-37751" fmla="*/ 3506955 w 6006665"/>
                  <a:gd name="connsiteY245-37752" fmla="*/ 2183839 h 2845126"/>
                  <a:gd name="connsiteX246-37753" fmla="*/ 3463779 w 6006665"/>
                  <a:gd name="connsiteY246-37754" fmla="*/ 2192929 h 2845126"/>
                  <a:gd name="connsiteX247-37755" fmla="*/ 3431964 w 6006665"/>
                  <a:gd name="connsiteY247-37756" fmla="*/ 2220198 h 2845126"/>
                  <a:gd name="connsiteX248-37757" fmla="*/ 3452416 w 6006665"/>
                  <a:gd name="connsiteY248-37758" fmla="*/ 2236106 h 2845126"/>
                  <a:gd name="connsiteX249-37759" fmla="*/ 3452416 w 6006665"/>
                  <a:gd name="connsiteY249-37760" fmla="*/ 2267920 h 2845126"/>
                  <a:gd name="connsiteX250-37761" fmla="*/ 3431964 w 6006665"/>
                  <a:gd name="connsiteY250-37762" fmla="*/ 2290645 h 2845126"/>
                  <a:gd name="connsiteX251-37763" fmla="*/ 3400150 w 6006665"/>
                  <a:gd name="connsiteY251-37764" fmla="*/ 2349729 h 2845126"/>
                  <a:gd name="connsiteX252-37765" fmla="*/ 3400150 w 6006665"/>
                  <a:gd name="connsiteY252-37766" fmla="*/ 2376999 h 2845126"/>
                  <a:gd name="connsiteX253-37767" fmla="*/ 3350155 w 6006665"/>
                  <a:gd name="connsiteY253-37768" fmla="*/ 2408813 h 2845126"/>
                  <a:gd name="connsiteX254-37769" fmla="*/ 3342342 w 6006665"/>
                  <a:gd name="connsiteY254-37770" fmla="*/ 2406209 h 2845126"/>
                  <a:gd name="connsiteX255-37771" fmla="*/ 3338249 w 6006665"/>
                  <a:gd name="connsiteY255-37772" fmla="*/ 2408813 h 2845126"/>
                  <a:gd name="connsiteX256-37773" fmla="*/ 3290527 w 6006665"/>
                  <a:gd name="connsiteY256-37774" fmla="*/ 2392906 h 2845126"/>
                  <a:gd name="connsiteX257-37775" fmla="*/ 3259257 w 6006665"/>
                  <a:gd name="connsiteY257-37776" fmla="*/ 2392906 h 2845126"/>
                  <a:gd name="connsiteX258-37777" fmla="*/ 3247350 w 6006665"/>
                  <a:gd name="connsiteY258-37778" fmla="*/ 2392906 h 2845126"/>
                  <a:gd name="connsiteX259-37779" fmla="*/ 3231443 w 6006665"/>
                  <a:gd name="connsiteY259-37780" fmla="*/ 2376999 h 2845126"/>
                  <a:gd name="connsiteX260-37781" fmla="*/ 3213271 w 6006665"/>
                  <a:gd name="connsiteY260-37782" fmla="*/ 2372455 h 2845126"/>
                  <a:gd name="connsiteX261-37783" fmla="*/ 3168359 w 6006665"/>
                  <a:gd name="connsiteY261-37784" fmla="*/ 2408813 h 2845126"/>
                  <a:gd name="connsiteX262-37785" fmla="*/ 3120637 w 6006665"/>
                  <a:gd name="connsiteY262-37786" fmla="*/ 2420175 h 2845126"/>
                  <a:gd name="connsiteX263-37787" fmla="*/ 3082005 w 6006665"/>
                  <a:gd name="connsiteY263-37788" fmla="*/ 2436083 h 2845126"/>
                  <a:gd name="connsiteX264-37789" fmla="*/ 3074460 w 6006665"/>
                  <a:gd name="connsiteY264-37790" fmla="*/ 2434286 h 2845126"/>
                  <a:gd name="connsiteX265-37791" fmla="*/ 3070098 w 6006665"/>
                  <a:gd name="connsiteY265-37792" fmla="*/ 2436083 h 2845126"/>
                  <a:gd name="connsiteX266-37793" fmla="*/ 3022376 w 6006665"/>
                  <a:gd name="connsiteY266-37794" fmla="*/ 2424720 h 2845126"/>
                  <a:gd name="connsiteX267-37795" fmla="*/ 3000196 w 6006665"/>
                  <a:gd name="connsiteY267-37796" fmla="*/ 2424720 h 2845126"/>
                  <a:gd name="connsiteX268-37797" fmla="*/ 2988289 w 6006665"/>
                  <a:gd name="connsiteY268-37798" fmla="*/ 2424720 h 2845126"/>
                  <a:gd name="connsiteX269-37799" fmla="*/ 2967837 w 6006665"/>
                  <a:gd name="connsiteY269-37800" fmla="*/ 2392906 h 2845126"/>
                  <a:gd name="connsiteX270-37801" fmla="*/ 2929205 w 6006665"/>
                  <a:gd name="connsiteY270-37802" fmla="*/ 2365636 h 2845126"/>
                  <a:gd name="connsiteX271-37803" fmla="*/ 2902153 w 6006665"/>
                  <a:gd name="connsiteY271-37804" fmla="*/ 2361772 h 2845126"/>
                  <a:gd name="connsiteX272-37805" fmla="*/ 2861576 w 6006665"/>
                  <a:gd name="connsiteY272-37806" fmla="*/ 2365636 h 2845126"/>
                  <a:gd name="connsiteX273-37807" fmla="*/ 2822944 w 6006665"/>
                  <a:gd name="connsiteY273-37808" fmla="*/ 2376999 h 2845126"/>
                  <a:gd name="connsiteX274-37809" fmla="*/ 2818139 w 6006665"/>
                  <a:gd name="connsiteY274-37810" fmla="*/ 2374910 h 2845126"/>
                  <a:gd name="connsiteX275-37811" fmla="*/ 2811037 w 6006665"/>
                  <a:gd name="connsiteY275-37812" fmla="*/ 2376999 h 2845126"/>
                  <a:gd name="connsiteX276-37813" fmla="*/ 2758770 w 6006665"/>
                  <a:gd name="connsiteY276-37814" fmla="*/ 2354274 h 2845126"/>
                  <a:gd name="connsiteX277-37815" fmla="*/ 2751953 w 6006665"/>
                  <a:gd name="connsiteY277-37816" fmla="*/ 2311097 h 2845126"/>
                  <a:gd name="connsiteX278-37817" fmla="*/ 2708776 w 6006665"/>
                  <a:gd name="connsiteY278-37818" fmla="*/ 2295190 h 2845126"/>
                  <a:gd name="connsiteX279-37819" fmla="*/ 2676962 w 6006665"/>
                  <a:gd name="connsiteY279-37820" fmla="*/ 2290645 h 2845126"/>
                  <a:gd name="connsiteX280-37821" fmla="*/ 2642534 w 6006665"/>
                  <a:gd name="connsiteY280-37822" fmla="*/ 2268901 h 2845126"/>
                  <a:gd name="connsiteX281-37823" fmla="*/ 2609333 w 6006665"/>
                  <a:gd name="connsiteY281-37824" fmla="*/ 2327004 h 2845126"/>
                  <a:gd name="connsiteX282-37825" fmla="*/ 2625240 w 6006665"/>
                  <a:gd name="connsiteY282-37826" fmla="*/ 2361091 h 2845126"/>
                  <a:gd name="connsiteX283-37827" fmla="*/ 2586608 w 6006665"/>
                  <a:gd name="connsiteY283-37828" fmla="*/ 2397451 h 2845126"/>
                  <a:gd name="connsiteX284-37829" fmla="*/ 2577105 w 6006665"/>
                  <a:gd name="connsiteY284-37830" fmla="*/ 2395188 h 2845126"/>
                  <a:gd name="connsiteX285-37831" fmla="*/ 2574701 w 6006665"/>
                  <a:gd name="connsiteY285-37832" fmla="*/ 2397451 h 2845126"/>
                  <a:gd name="connsiteX286-37833" fmla="*/ 2526979 w 6006665"/>
                  <a:gd name="connsiteY286-37834" fmla="*/ 2386088 h 2845126"/>
                  <a:gd name="connsiteX287-37835" fmla="*/ 2490620 w 6006665"/>
                  <a:gd name="connsiteY287-37836" fmla="*/ 2381543 h 2845126"/>
                  <a:gd name="connsiteX288-37837" fmla="*/ 2463350 w 6006665"/>
                  <a:gd name="connsiteY288-37838" fmla="*/ 2354274 h 2845126"/>
                  <a:gd name="connsiteX289-37839" fmla="*/ 2436625 w 6006665"/>
                  <a:gd name="connsiteY289-37840" fmla="*/ 2354274 h 2845126"/>
                  <a:gd name="connsiteX290-37841" fmla="*/ 2424718 w 6006665"/>
                  <a:gd name="connsiteY290-37842" fmla="*/ 2354274 h 2845126"/>
                  <a:gd name="connsiteX291-37843" fmla="*/ 2398858 w 6006665"/>
                  <a:gd name="connsiteY291-37844" fmla="*/ 2341343 h 2845126"/>
                  <a:gd name="connsiteX292-37845" fmla="*/ 2350272 w 6006665"/>
                  <a:gd name="connsiteY292-37846" fmla="*/ 2365636 h 2845126"/>
                  <a:gd name="connsiteX293-37847" fmla="*/ 2282098 w 6006665"/>
                  <a:gd name="connsiteY293-37848" fmla="*/ 2413358 h 2845126"/>
                  <a:gd name="connsiteX294-37849" fmla="*/ 2157112 w 6006665"/>
                  <a:gd name="connsiteY294-37850" fmla="*/ 2397451 h 2845126"/>
                  <a:gd name="connsiteX295-37851" fmla="*/ 1811153 w 6006665"/>
                  <a:gd name="connsiteY295-37852" fmla="*/ 2133845 h 2845126"/>
                  <a:gd name="connsiteX296-37853" fmla="*/ 1748069 w 6006665"/>
                  <a:gd name="connsiteY296-37854" fmla="*/ 2172477 h 2845126"/>
                  <a:gd name="connsiteX297-37855" fmla="*/ 1711709 w 6006665"/>
                  <a:gd name="connsiteY297-37856" fmla="*/ 2177022 h 2845126"/>
                  <a:gd name="connsiteX298-37857" fmla="*/ 1711926 w 6006665"/>
                  <a:gd name="connsiteY298-37858" fmla="*/ 2175506 h 2845126"/>
                  <a:gd name="connsiteX299-37859" fmla="*/ 1699803 w 6006665"/>
                  <a:gd name="connsiteY299-37860" fmla="*/ 2177022 h 2845126"/>
                  <a:gd name="connsiteX300-37861" fmla="*/ 1704347 w 6006665"/>
                  <a:gd name="connsiteY300-37862" fmla="*/ 2145207 h 2845126"/>
                  <a:gd name="connsiteX301-37863" fmla="*/ 1662460 w 6006665"/>
                  <a:gd name="connsiteY301-37864" fmla="*/ 2127256 h 2845126"/>
                  <a:gd name="connsiteX302-37865" fmla="*/ 1629901 w 6006665"/>
                  <a:gd name="connsiteY302-37866" fmla="*/ 2140662 h 2845126"/>
                  <a:gd name="connsiteX303-37867" fmla="*/ 1629300 w 6006665"/>
                  <a:gd name="connsiteY303-37868" fmla="*/ 2136007 h 2845126"/>
                  <a:gd name="connsiteX304-37869" fmla="*/ 1617994 w 6006665"/>
                  <a:gd name="connsiteY304-37870" fmla="*/ 2140662 h 2845126"/>
                  <a:gd name="connsiteX305-37871" fmla="*/ 1608904 w 6006665"/>
                  <a:gd name="connsiteY305-37872" fmla="*/ 2070216 h 2845126"/>
                  <a:gd name="connsiteX306-37873" fmla="*/ 1552684 w 6006665"/>
                  <a:gd name="connsiteY306-37874" fmla="*/ 2060523 h 2845126"/>
                  <a:gd name="connsiteX307-37875" fmla="*/ 1518550 w 6006665"/>
                  <a:gd name="connsiteY307-37876" fmla="*/ 2086123 h 2845126"/>
                  <a:gd name="connsiteX308-37877" fmla="*/ 1425379 w 6006665"/>
                  <a:gd name="connsiteY308-37878" fmla="*/ 2106575 h 2845126"/>
                  <a:gd name="connsiteX309-37879" fmla="*/ 1409472 w 6006665"/>
                  <a:gd name="connsiteY309-37880" fmla="*/ 2124755 h 2845126"/>
                  <a:gd name="connsiteX310-37881" fmla="*/ 1270852 w 6006665"/>
                  <a:gd name="connsiteY310-37882" fmla="*/ 2145207 h 2845126"/>
                  <a:gd name="connsiteX311-37883" fmla="*/ 1254945 w 6006665"/>
                  <a:gd name="connsiteY311-37884" fmla="*/ 2165659 h 2845126"/>
                  <a:gd name="connsiteX312-37885" fmla="*/ 1282214 w 6006665"/>
                  <a:gd name="connsiteY312-37886" fmla="*/ 2208836 h 2845126"/>
                  <a:gd name="connsiteX313-37887" fmla="*/ 1243582 w 6006665"/>
                  <a:gd name="connsiteY313-37888" fmla="*/ 2224743 h 2845126"/>
                  <a:gd name="connsiteX314-37889" fmla="*/ 1254945 w 6006665"/>
                  <a:gd name="connsiteY314-37890" fmla="*/ 2242923 h 2845126"/>
                  <a:gd name="connsiteX315-37891" fmla="*/ 1216313 w 6006665"/>
                  <a:gd name="connsiteY315-37892" fmla="*/ 2267920 h 2845126"/>
                  <a:gd name="connsiteX316-37893" fmla="*/ 1275397 w 6006665"/>
                  <a:gd name="connsiteY316-37894" fmla="*/ 2311097 h 2845126"/>
                  <a:gd name="connsiteX317-37895" fmla="*/ 1270852 w 6006665"/>
                  <a:gd name="connsiteY317-37896" fmla="*/ 2338367 h 2845126"/>
                  <a:gd name="connsiteX318-37897" fmla="*/ 1259108 w 6006665"/>
                  <a:gd name="connsiteY318-37898" fmla="*/ 2337388 h 2845126"/>
                  <a:gd name="connsiteX319-37899" fmla="*/ 1258945 w 6006665"/>
                  <a:gd name="connsiteY319-37900" fmla="*/ 2338367 h 2845126"/>
                  <a:gd name="connsiteX320-37901" fmla="*/ 1215644 w 6006665"/>
                  <a:gd name="connsiteY320-37902" fmla="*/ 2334758 h 2845126"/>
                  <a:gd name="connsiteX321-37903" fmla="*/ 1204950 w 6006665"/>
                  <a:gd name="connsiteY321-37904" fmla="*/ 2349729 h 2845126"/>
                  <a:gd name="connsiteX322-37905" fmla="*/ 1196495 w 6006665"/>
                  <a:gd name="connsiteY322-37906" fmla="*/ 2344897 h 2845126"/>
                  <a:gd name="connsiteX323-37907" fmla="*/ 1193043 w 6006665"/>
                  <a:gd name="connsiteY323-37908" fmla="*/ 2349729 h 2845126"/>
                  <a:gd name="connsiteX324-37909" fmla="*/ 1145322 w 6006665"/>
                  <a:gd name="connsiteY324-37910" fmla="*/ 2322459 h 2845126"/>
                  <a:gd name="connsiteX325-37911" fmla="*/ 1098145 w 6006665"/>
                  <a:gd name="connsiteY325-37912" fmla="*/ 2322459 h 2845126"/>
                  <a:gd name="connsiteX326-37913" fmla="*/ 1061785 w 6006665"/>
                  <a:gd name="connsiteY326-37914" fmla="*/ 2349729 h 2845126"/>
                  <a:gd name="connsiteX327-37915" fmla="*/ 1055322 w 6006665"/>
                  <a:gd name="connsiteY327-37916" fmla="*/ 2345646 h 2845126"/>
                  <a:gd name="connsiteX328-37917" fmla="*/ 1049878 w 6006665"/>
                  <a:gd name="connsiteY328-37918" fmla="*/ 2349729 h 2845126"/>
                  <a:gd name="connsiteX329-37919" fmla="*/ 1006701 w 6006665"/>
                  <a:gd name="connsiteY329-37920" fmla="*/ 2322459 h 2845126"/>
                  <a:gd name="connsiteX330-37921" fmla="*/ 924893 w 6006665"/>
                  <a:gd name="connsiteY330-37922" fmla="*/ 2286100 h 2845126"/>
                  <a:gd name="connsiteX331-37923" fmla="*/ 877716 w 6006665"/>
                  <a:gd name="connsiteY331-37924" fmla="*/ 2286100 h 2845126"/>
                  <a:gd name="connsiteX332-37925" fmla="*/ 802724 w 6006665"/>
                  <a:gd name="connsiteY332-37926" fmla="*/ 2349729 h 2845126"/>
                  <a:gd name="connsiteX333-37927" fmla="*/ 798179 w 6006665"/>
                  <a:gd name="connsiteY333-37928" fmla="*/ 2392906 h 2845126"/>
                  <a:gd name="connsiteX334-37929" fmla="*/ 787406 w 6006665"/>
                  <a:gd name="connsiteY334-37930" fmla="*/ 2382133 h 2845126"/>
                  <a:gd name="connsiteX335-37931" fmla="*/ 786272 w 6006665"/>
                  <a:gd name="connsiteY335-37932" fmla="*/ 2392906 h 2845126"/>
                  <a:gd name="connsiteX336-37933" fmla="*/ 756063 w 6006665"/>
                  <a:gd name="connsiteY336-37934" fmla="*/ 2362696 h 2845126"/>
                  <a:gd name="connsiteX337-37935" fmla="*/ 732278 w 6006665"/>
                  <a:gd name="connsiteY337-37936" fmla="*/ 2420175 h 2845126"/>
                  <a:gd name="connsiteX338-37937" fmla="*/ 743640 w 6006665"/>
                  <a:gd name="connsiteY338-37938" fmla="*/ 2429265 h 2845126"/>
                  <a:gd name="connsiteX339-37939" fmla="*/ 723188 w 6006665"/>
                  <a:gd name="connsiteY339-37940" fmla="*/ 2472442 h 2845126"/>
                  <a:gd name="connsiteX340-37941" fmla="*/ 747026 w 6006665"/>
                  <a:gd name="connsiteY340-37942" fmla="*/ 2509283 h 2845126"/>
                  <a:gd name="connsiteX341-37943" fmla="*/ 763548 w 6006665"/>
                  <a:gd name="connsiteY341-37944" fmla="*/ 2506529 h 2845126"/>
                  <a:gd name="connsiteX342-37945" fmla="*/ 764871 w 6006665"/>
                  <a:gd name="connsiteY342-37946" fmla="*/ 2508293 h 2845126"/>
                  <a:gd name="connsiteX343-37947" fmla="*/ 775455 w 6006665"/>
                  <a:gd name="connsiteY343-37948" fmla="*/ 2506529 h 2845126"/>
                  <a:gd name="connsiteX344-37949" fmla="*/ 802724 w 6006665"/>
                  <a:gd name="connsiteY344-37950" fmla="*/ 2542888 h 2845126"/>
                  <a:gd name="connsiteX345-37951" fmla="*/ 798179 w 6006665"/>
                  <a:gd name="connsiteY345-37952" fmla="*/ 2570158 h 2845126"/>
                  <a:gd name="connsiteX346-37953" fmla="*/ 818632 w 6006665"/>
                  <a:gd name="connsiteY346-37954" fmla="*/ 2581520 h 2845126"/>
                  <a:gd name="connsiteX347-37955" fmla="*/ 802724 w 6006665"/>
                  <a:gd name="connsiteY347-37956" fmla="*/ 2613335 h 2845126"/>
                  <a:gd name="connsiteX348-37957" fmla="*/ 766365 w 6006665"/>
                  <a:gd name="connsiteY348-37958" fmla="*/ 2617880 h 2845126"/>
                  <a:gd name="connsiteX349-37959" fmla="*/ 727733 w 6006665"/>
                  <a:gd name="connsiteY349-37960" fmla="*/ 2676964 h 2845126"/>
                  <a:gd name="connsiteX350-37961" fmla="*/ 759548 w 6006665"/>
                  <a:gd name="connsiteY350-37962" fmla="*/ 2720141 h 2845126"/>
                  <a:gd name="connsiteX351-37963" fmla="*/ 759548 w 6006665"/>
                  <a:gd name="connsiteY351-37964" fmla="*/ 2758772 h 2845126"/>
                  <a:gd name="connsiteX352-37965" fmla="*/ 798179 w 6006665"/>
                  <a:gd name="connsiteY352-37966" fmla="*/ 2817857 h 2845126"/>
                  <a:gd name="connsiteX353-37967" fmla="*/ 775455 w 6006665"/>
                  <a:gd name="connsiteY353-37968" fmla="*/ 2833764 h 2845126"/>
                  <a:gd name="connsiteX354-37969" fmla="*/ 770910 w 6006665"/>
                  <a:gd name="connsiteY354-37970" fmla="*/ 2845126 h 2845126"/>
                  <a:gd name="connsiteX355-37971" fmla="*/ 759003 w 6006665"/>
                  <a:gd name="connsiteY355-37972" fmla="*/ 2845126 h 2845126"/>
                  <a:gd name="connsiteX356-37973" fmla="*/ 755003 w 6006665"/>
                  <a:gd name="connsiteY356-37974" fmla="*/ 2845126 h 2845126"/>
                  <a:gd name="connsiteX357-37975" fmla="*/ 743096 w 6006665"/>
                  <a:gd name="connsiteY357-37976" fmla="*/ 2845126 h 2845126"/>
                  <a:gd name="connsiteX358-37977" fmla="*/ 715826 w 6006665"/>
                  <a:gd name="connsiteY358-37978" fmla="*/ 2811039 h 2845126"/>
                  <a:gd name="connsiteX359-37979" fmla="*/ 704464 w 6006665"/>
                  <a:gd name="connsiteY359-37980" fmla="*/ 2811039 h 2845126"/>
                  <a:gd name="connsiteX360-37981" fmla="*/ 684012 w 6006665"/>
                  <a:gd name="connsiteY360-37982" fmla="*/ 2801949 h 2845126"/>
                  <a:gd name="connsiteX361-37983" fmla="*/ 672649 w 6006665"/>
                  <a:gd name="connsiteY361-37984" fmla="*/ 2779225 h 2845126"/>
                  <a:gd name="connsiteX362-37985" fmla="*/ 645222 w 6006665"/>
                  <a:gd name="connsiteY362-37986" fmla="*/ 2771388 h 2845126"/>
                  <a:gd name="connsiteX363-37987" fmla="*/ 625472 w 6006665"/>
                  <a:gd name="connsiteY363-37988" fmla="*/ 2774680 h 2845126"/>
                  <a:gd name="connsiteX364-37989" fmla="*/ 623771 w 6006665"/>
                  <a:gd name="connsiteY364-37990" fmla="*/ 2772979 h 2845126"/>
                  <a:gd name="connsiteX365-37991" fmla="*/ 613565 w 6006665"/>
                  <a:gd name="connsiteY365-37992" fmla="*/ 2774680 h 2845126"/>
                  <a:gd name="connsiteX366-37993" fmla="*/ 609020 w 6006665"/>
                  <a:gd name="connsiteY366-37994" fmla="*/ 2770135 h 2845126"/>
                  <a:gd name="connsiteX367-37995" fmla="*/ 559026 w 6006665"/>
                  <a:gd name="connsiteY367-37996" fmla="*/ 2742865 h 2845126"/>
                  <a:gd name="connsiteX368-37997" fmla="*/ 506760 w 6006665"/>
                  <a:gd name="connsiteY368-37998" fmla="*/ 2736048 h 2845126"/>
                  <a:gd name="connsiteX369-37999" fmla="*/ 483280 w 6006665"/>
                  <a:gd name="connsiteY369-38000" fmla="*/ 2729339 h 2845126"/>
                  <a:gd name="connsiteX370-38001" fmla="*/ 480035 w 6006665"/>
                  <a:gd name="connsiteY370-38002" fmla="*/ 2731503 h 2845126"/>
                  <a:gd name="connsiteX371-38003" fmla="*/ 475042 w 6006665"/>
                  <a:gd name="connsiteY371-38004" fmla="*/ 2726985 h 2845126"/>
                  <a:gd name="connsiteX372-38005" fmla="*/ 474945 w 6006665"/>
                  <a:gd name="connsiteY372-38006" fmla="*/ 2726958 h 2845126"/>
                  <a:gd name="connsiteX373-38007" fmla="*/ 468128 w 6006665"/>
                  <a:gd name="connsiteY373-38008" fmla="*/ 2731503 h 2845126"/>
                  <a:gd name="connsiteX374-38009" fmla="*/ 420406 w 6006665"/>
                  <a:gd name="connsiteY374-38010" fmla="*/ 2688326 h 2845126"/>
                  <a:gd name="connsiteX375-38011" fmla="*/ 381774 w 6006665"/>
                  <a:gd name="connsiteY375-38012" fmla="*/ 2672419 h 2845126"/>
                  <a:gd name="connsiteX376-38013" fmla="*/ 349960 w 6006665"/>
                  <a:gd name="connsiteY376-38014" fmla="*/ 2640604 h 2845126"/>
                  <a:gd name="connsiteX377-38015" fmla="*/ 377229 w 6006665"/>
                  <a:gd name="connsiteY377-38016" fmla="*/ 2633787 h 2845126"/>
                  <a:gd name="connsiteX378-38017" fmla="*/ 404499 w 6006665"/>
                  <a:gd name="connsiteY378-38018" fmla="*/ 2586065 h 2845126"/>
                  <a:gd name="connsiteX379-38019" fmla="*/ 388591 w 6006665"/>
                  <a:gd name="connsiteY379-38020" fmla="*/ 2570158 h 2845126"/>
                  <a:gd name="connsiteX380-38021" fmla="*/ 440858 w 6006665"/>
                  <a:gd name="connsiteY380-38022" fmla="*/ 2542888 h 2845126"/>
                  <a:gd name="connsiteX381-38023" fmla="*/ 440858 w 6006665"/>
                  <a:gd name="connsiteY381-38024" fmla="*/ 2539832 h 2845126"/>
                  <a:gd name="connsiteX382-38025" fmla="*/ 416406 w 6006665"/>
                  <a:gd name="connsiteY382-38026" fmla="*/ 2542888 h 2845126"/>
                  <a:gd name="connsiteX383-38027" fmla="*/ 416406 w 6006665"/>
                  <a:gd name="connsiteY383-38028" fmla="*/ 2541400 h 2845126"/>
                  <a:gd name="connsiteX384-38029" fmla="*/ 404499 w 6006665"/>
                  <a:gd name="connsiteY384-38030" fmla="*/ 2542888 h 2845126"/>
                  <a:gd name="connsiteX385-38031" fmla="*/ 404499 w 6006665"/>
                  <a:gd name="connsiteY385-38032" fmla="*/ 2522436 h 2845126"/>
                  <a:gd name="connsiteX386-38033" fmla="*/ 424951 w 6006665"/>
                  <a:gd name="connsiteY386-38034" fmla="*/ 2506529 h 2845126"/>
                  <a:gd name="connsiteX387-38035" fmla="*/ 463583 w 6006665"/>
                  <a:gd name="connsiteY387-38036" fmla="*/ 2499712 h 2845126"/>
                  <a:gd name="connsiteX388-38037" fmla="*/ 468128 w 6006665"/>
                  <a:gd name="connsiteY388-38038" fmla="*/ 2483804 h 2845126"/>
                  <a:gd name="connsiteX389-38039" fmla="*/ 456765 w 6006665"/>
                  <a:gd name="connsiteY389-38040" fmla="*/ 2451990 h 2845126"/>
                  <a:gd name="connsiteX390-38041" fmla="*/ 474945 w 6006665"/>
                  <a:gd name="connsiteY390-38042" fmla="*/ 2424720 h 2845126"/>
                  <a:gd name="connsiteX391-38043" fmla="*/ 474945 w 6006665"/>
                  <a:gd name="connsiteY391-38044" fmla="*/ 2404268 h 2845126"/>
                  <a:gd name="connsiteX392-38045" fmla="*/ 420406 w 6006665"/>
                  <a:gd name="connsiteY392-38046" fmla="*/ 2386088 h 2845126"/>
                  <a:gd name="connsiteX393-38047" fmla="*/ 409588 w 6006665"/>
                  <a:gd name="connsiteY393-38048" fmla="*/ 2386088 h 2845126"/>
                  <a:gd name="connsiteX394-38049" fmla="*/ 397681 w 6006665"/>
                  <a:gd name="connsiteY394-38050" fmla="*/ 2386088 h 2845126"/>
                  <a:gd name="connsiteX395-38051" fmla="*/ 379485 w 6006665"/>
                  <a:gd name="connsiteY395-38052" fmla="*/ 2363849 h 2845126"/>
                  <a:gd name="connsiteX396-38053" fmla="*/ 357322 w 6006665"/>
                  <a:gd name="connsiteY396-38054" fmla="*/ 2370181 h 2845126"/>
                  <a:gd name="connsiteX397-38055" fmla="*/ 352842 w 6006665"/>
                  <a:gd name="connsiteY397-38056" fmla="*/ 2368059 h 2845126"/>
                  <a:gd name="connsiteX398-38057" fmla="*/ 345415 w 6006665"/>
                  <a:gd name="connsiteY398-38058" fmla="*/ 2370181 h 2845126"/>
                  <a:gd name="connsiteX399-38059" fmla="*/ 302238 w 6006665"/>
                  <a:gd name="connsiteY399-38060" fmla="*/ 2349729 h 2845126"/>
                  <a:gd name="connsiteX400-38061" fmla="*/ 302238 w 6006665"/>
                  <a:gd name="connsiteY400-38062" fmla="*/ 2338367 h 2845126"/>
                  <a:gd name="connsiteX401-38063" fmla="*/ 286331 w 6006665"/>
                  <a:gd name="connsiteY401-38064" fmla="*/ 2311097 h 2845126"/>
                  <a:gd name="connsiteX402-38065" fmla="*/ 270968 w 6006665"/>
                  <a:gd name="connsiteY402-38066" fmla="*/ 2311097 h 2845126"/>
                  <a:gd name="connsiteX403-38067" fmla="*/ 259061 w 6006665"/>
                  <a:gd name="connsiteY403-38068" fmla="*/ 2311097 h 2845126"/>
                  <a:gd name="connsiteX404-38069" fmla="*/ 254516 w 6006665"/>
                  <a:gd name="connsiteY404-38070" fmla="*/ 2295190 h 2845126"/>
                  <a:gd name="connsiteX405-38071" fmla="*/ 263606 w 6006665"/>
                  <a:gd name="connsiteY405-38072" fmla="*/ 2279283 h 2845126"/>
                  <a:gd name="connsiteX406-38073" fmla="*/ 243991 w 6006665"/>
                  <a:gd name="connsiteY406-38074" fmla="*/ 2248770 h 2845126"/>
                  <a:gd name="connsiteX407-38075" fmla="*/ 216429 w 6006665"/>
                  <a:gd name="connsiteY407-38076" fmla="*/ 2252013 h 2845126"/>
                  <a:gd name="connsiteX408-38077" fmla="*/ 212956 w 6006665"/>
                  <a:gd name="connsiteY408-38078" fmla="*/ 2251021 h 2845126"/>
                  <a:gd name="connsiteX409-38079" fmla="*/ 204522 w 6006665"/>
                  <a:gd name="connsiteY409-38080" fmla="*/ 2252013 h 2845126"/>
                  <a:gd name="connsiteX410-38081" fmla="*/ 199623 w 6006665"/>
                  <a:gd name="connsiteY410-38082" fmla="*/ 2250613 h 2845126"/>
                  <a:gd name="connsiteX411-38083" fmla="*/ 195977 w 6006665"/>
                  <a:gd name="connsiteY411-38084" fmla="*/ 2263375 h 2845126"/>
                  <a:gd name="connsiteX412-38085" fmla="*/ 184968 w 6006665"/>
                  <a:gd name="connsiteY412-38086" fmla="*/ 2260230 h 2845126"/>
                  <a:gd name="connsiteX413-38087" fmla="*/ 184070 w 6006665"/>
                  <a:gd name="connsiteY413-38088" fmla="*/ 2263375 h 2845126"/>
                  <a:gd name="connsiteX414-38089" fmla="*/ 168163 w 6006665"/>
                  <a:gd name="connsiteY414-38090" fmla="*/ 2258840 h 2845126"/>
                  <a:gd name="connsiteX415-38091" fmla="*/ 156800 w 6006665"/>
                  <a:gd name="connsiteY415-38092" fmla="*/ 2220198 h 2845126"/>
                  <a:gd name="connsiteX416-38093" fmla="*/ 152255 w 6006665"/>
                  <a:gd name="connsiteY416-38094" fmla="*/ 2204291 h 2845126"/>
                  <a:gd name="connsiteX417-38095" fmla="*/ 156800 w 6006665"/>
                  <a:gd name="connsiteY417-38096" fmla="*/ 2199746 h 2845126"/>
                  <a:gd name="connsiteX418-38097" fmla="*/ 168707 w 6006665"/>
                  <a:gd name="connsiteY418-38098" fmla="*/ 2199746 h 2845126"/>
                  <a:gd name="connsiteX419-38099" fmla="*/ 188615 w 6006665"/>
                  <a:gd name="connsiteY419-38100" fmla="*/ 2199746 h 2845126"/>
                  <a:gd name="connsiteX420-38101" fmla="*/ 199977 w 6006665"/>
                  <a:gd name="connsiteY420-38102" fmla="*/ 2188384 h 2845126"/>
                  <a:gd name="connsiteX421-38103" fmla="*/ 188615 w 6006665"/>
                  <a:gd name="connsiteY421-38104" fmla="*/ 2165659 h 2845126"/>
                  <a:gd name="connsiteX422-38105" fmla="*/ 168163 w 6006665"/>
                  <a:gd name="connsiteY422-38106" fmla="*/ 2156570 h 2845126"/>
                  <a:gd name="connsiteX423-38107" fmla="*/ 168163 w 6006665"/>
                  <a:gd name="connsiteY423-38108" fmla="*/ 2149752 h 2845126"/>
                  <a:gd name="connsiteX424-38109" fmla="*/ 152255 w 6006665"/>
                  <a:gd name="connsiteY424-38110" fmla="*/ 2133845 h 2845126"/>
                  <a:gd name="connsiteX425-38111" fmla="*/ 129531 w 6006665"/>
                  <a:gd name="connsiteY425-38112" fmla="*/ 2097485 h 2845126"/>
                  <a:gd name="connsiteX426-38113" fmla="*/ 140893 w 6006665"/>
                  <a:gd name="connsiteY426-38114" fmla="*/ 2074761 h 2845126"/>
                  <a:gd name="connsiteX427-38115" fmla="*/ 136348 w 6006665"/>
                  <a:gd name="connsiteY427-38116" fmla="*/ 2047491 h 2845126"/>
                  <a:gd name="connsiteX428-38117" fmla="*/ 103789 w 6006665"/>
                  <a:gd name="connsiteY428-38118" fmla="*/ 2034084 h 2845126"/>
                  <a:gd name="connsiteX429-38119" fmla="*/ 93716 w 6006665"/>
                  <a:gd name="connsiteY429-38120" fmla="*/ 2038401 h 2845126"/>
                  <a:gd name="connsiteX430-38121" fmla="*/ 91868 w 6006665"/>
                  <a:gd name="connsiteY430-38122" fmla="*/ 2034090 h 2845126"/>
                  <a:gd name="connsiteX431-38123" fmla="*/ 81809 w 6006665"/>
                  <a:gd name="connsiteY431-38124" fmla="*/ 2038401 h 2845126"/>
                  <a:gd name="connsiteX432-38125" fmla="*/ 74992 w 6006665"/>
                  <a:gd name="connsiteY432-38126" fmla="*/ 2022494 h 2845126"/>
                  <a:gd name="connsiteX433-38127" fmla="*/ 34087 w 6006665"/>
                  <a:gd name="connsiteY433-38128" fmla="*/ 2011132 h 2845126"/>
                  <a:gd name="connsiteX434-38129" fmla="*/ 22725 w 6006665"/>
                  <a:gd name="connsiteY434-38130" fmla="*/ 1967955 h 2845126"/>
                  <a:gd name="connsiteX435-38131" fmla="*/ 22725 w 6006665"/>
                  <a:gd name="connsiteY435-38132" fmla="*/ 1936140 h 2845126"/>
                  <a:gd name="connsiteX436-38133" fmla="*/ 0 w 6006665"/>
                  <a:gd name="connsiteY436-38134" fmla="*/ 1920233 h 2845126"/>
                  <a:gd name="connsiteX437-38135" fmla="*/ 15907 w 6006665"/>
                  <a:gd name="connsiteY437-38136" fmla="*/ 1897509 h 2845126"/>
                  <a:gd name="connsiteX438-38137" fmla="*/ 6818 w 6006665"/>
                  <a:gd name="connsiteY438-38138" fmla="*/ 1833880 h 2845126"/>
                  <a:gd name="connsiteX439-38139" fmla="*/ 34087 w 6006665"/>
                  <a:gd name="connsiteY439-38140" fmla="*/ 1790703 h 2845126"/>
                  <a:gd name="connsiteX440-38141" fmla="*/ 27270 w 6006665"/>
                  <a:gd name="connsiteY440-38142" fmla="*/ 1779341 h 2845126"/>
                  <a:gd name="connsiteX441-38143" fmla="*/ 70447 w 6006665"/>
                  <a:gd name="connsiteY441-38144" fmla="*/ 1740709 h 2845126"/>
                  <a:gd name="connsiteX442-38145" fmla="*/ 27270 w 6006665"/>
                  <a:gd name="connsiteY442-38146" fmla="*/ 1704349 h 2845126"/>
                  <a:gd name="connsiteX443-38147" fmla="*/ 109078 w 6006665"/>
                  <a:gd name="connsiteY443-38148" fmla="*/ 1606633 h 2845126"/>
                  <a:gd name="connsiteX444-38149" fmla="*/ 145438 w 6006665"/>
                  <a:gd name="connsiteY444-38150" fmla="*/ 1563456 h 2845126"/>
                  <a:gd name="connsiteX445-38151" fmla="*/ 156800 w 6006665"/>
                  <a:gd name="connsiteY445-38152" fmla="*/ 1520280 h 2845126"/>
                  <a:gd name="connsiteX446-38153" fmla="*/ 102261 w 6006665"/>
                  <a:gd name="connsiteY446-38154" fmla="*/ 1468013 h 2845126"/>
                  <a:gd name="connsiteX447-38155" fmla="*/ 118168 w 6006665"/>
                  <a:gd name="connsiteY447-38156" fmla="*/ 1413474 h 2845126"/>
                  <a:gd name="connsiteX448-38157" fmla="*/ 86354 w 6006665"/>
                  <a:gd name="connsiteY448-38158" fmla="*/ 1349845 h 2845126"/>
                  <a:gd name="connsiteX449-38159" fmla="*/ 109078 w 6006665"/>
                  <a:gd name="connsiteY449-38160" fmla="*/ 1274853 h 2845126"/>
                  <a:gd name="connsiteX450-38161" fmla="*/ 70447 w 6006665"/>
                  <a:gd name="connsiteY450-38162" fmla="*/ 1172592 h 2845126"/>
                  <a:gd name="connsiteX451-38163" fmla="*/ 102261 w 6006665"/>
                  <a:gd name="connsiteY451-38164" fmla="*/ 1102146 h 2845126"/>
                  <a:gd name="connsiteX452-38165" fmla="*/ 43177 w 6006665"/>
                  <a:gd name="connsiteY452-38166" fmla="*/ 1036245 h 2845126"/>
                  <a:gd name="connsiteX453-38167" fmla="*/ 49994 w 6006665"/>
                  <a:gd name="connsiteY453-38168" fmla="*/ 961253 h 2845126"/>
                  <a:gd name="connsiteX454-38169" fmla="*/ 81809 w 6006665"/>
                  <a:gd name="connsiteY454-38170" fmla="*/ 956708 h 2845126"/>
                  <a:gd name="connsiteX455-38171" fmla="*/ 145438 w 6006665"/>
                  <a:gd name="connsiteY455-38172" fmla="*/ 913532 h 2845126"/>
                  <a:gd name="connsiteX456-38173" fmla="*/ 184070 w 6006665"/>
                  <a:gd name="connsiteY456-38174" fmla="*/ 874900 h 2845126"/>
                  <a:gd name="connsiteX457-38175" fmla="*/ 189699 w 6006665"/>
                  <a:gd name="connsiteY457-38176" fmla="*/ 881178 h 2845126"/>
                  <a:gd name="connsiteX458-38177" fmla="*/ 195977 w 6006665"/>
                  <a:gd name="connsiteY458-38178" fmla="*/ 874900 h 2845126"/>
                  <a:gd name="connsiteX459-38179" fmla="*/ 255061 w 6006665"/>
                  <a:gd name="connsiteY459-38180" fmla="*/ 940801 h 2845126"/>
                  <a:gd name="connsiteX460-38181" fmla="*/ 350504 w 6006665"/>
                  <a:gd name="connsiteY460-38182" fmla="*/ 961253 h 2845126"/>
                  <a:gd name="connsiteX461-38183" fmla="*/ 491397 w 6006665"/>
                  <a:gd name="connsiteY461-38184" fmla="*/ 1074877 h 2845126"/>
                  <a:gd name="connsiteX462-38185" fmla="*/ 523211 w 6006665"/>
                  <a:gd name="connsiteY462-38186" fmla="*/ 1122598 h 2845126"/>
                  <a:gd name="connsiteX463-38187" fmla="*/ 523211 w 6006665"/>
                  <a:gd name="connsiteY463-38188" fmla="*/ 1181682 h 2845126"/>
                  <a:gd name="connsiteX464-38189" fmla="*/ 486852 w 6006665"/>
                  <a:gd name="connsiteY464-38190" fmla="*/ 1236221 h 2845126"/>
                  <a:gd name="connsiteX465-38191" fmla="*/ 420951 w 6006665"/>
                  <a:gd name="connsiteY465-38192" fmla="*/ 1256674 h 2845126"/>
                  <a:gd name="connsiteX466-38193" fmla="*/ 415909 w 6006665"/>
                  <a:gd name="connsiteY466-38194" fmla="*/ 1254543 h 2845126"/>
                  <a:gd name="connsiteX467-38195" fmla="*/ 409044 w 6006665"/>
                  <a:gd name="connsiteY467-38196" fmla="*/ 1256674 h 2845126"/>
                  <a:gd name="connsiteX468-38197" fmla="*/ 252950 w 6006665"/>
                  <a:gd name="connsiteY468-38198" fmla="*/ 1190718 h 2845126"/>
                  <a:gd name="connsiteX469-38199" fmla="*/ 232336 w 6006665"/>
                  <a:gd name="connsiteY469-38200" fmla="*/ 1197590 h 2845126"/>
                  <a:gd name="connsiteX470-38201" fmla="*/ 291420 w 6006665"/>
                  <a:gd name="connsiteY470-38202" fmla="*/ 1268036 h 2845126"/>
                  <a:gd name="connsiteX471-38203" fmla="*/ 291420 w 6006665"/>
                  <a:gd name="connsiteY471-38204" fmla="*/ 1306668 h 2845126"/>
                  <a:gd name="connsiteX472-38205" fmla="*/ 298238 w 6006665"/>
                  <a:gd name="connsiteY472-38206" fmla="*/ 1393022 h 2845126"/>
                  <a:gd name="connsiteX473-38207" fmla="*/ 345959 w 6006665"/>
                  <a:gd name="connsiteY473-38208" fmla="*/ 1424836 h 2845126"/>
                  <a:gd name="connsiteX474-38209" fmla="*/ 362087 w 6006665"/>
                  <a:gd name="connsiteY474-38210" fmla="*/ 1434244 h 2845126"/>
                  <a:gd name="connsiteX475-38211" fmla="*/ 365867 w 6006665"/>
                  <a:gd name="connsiteY475-38212" fmla="*/ 1402111 h 2845126"/>
                  <a:gd name="connsiteX476-38213" fmla="*/ 345415 w 6006665"/>
                  <a:gd name="connsiteY476-38214" fmla="*/ 1365752 h 2845126"/>
                  <a:gd name="connsiteX477-38215" fmla="*/ 365867 w 6006665"/>
                  <a:gd name="connsiteY477-38216" fmla="*/ 1333937 h 2845126"/>
                  <a:gd name="connsiteX478-38217" fmla="*/ 374560 w 6006665"/>
                  <a:gd name="connsiteY478-38218" fmla="*/ 1338936 h 2845126"/>
                  <a:gd name="connsiteX479-38219" fmla="*/ 377774 w 6006665"/>
                  <a:gd name="connsiteY479-38220" fmla="*/ 1333937 h 2845126"/>
                  <a:gd name="connsiteX480-38221" fmla="*/ 461933 w 6006665"/>
                  <a:gd name="connsiteY480-38222" fmla="*/ 1382329 h 2845126"/>
                  <a:gd name="connsiteX481-38223" fmla="*/ 484035 w 6006665"/>
                  <a:gd name="connsiteY481-38224" fmla="*/ 1365752 h 2845126"/>
                  <a:gd name="connsiteX482-38225" fmla="*/ 463583 w 6006665"/>
                  <a:gd name="connsiteY482-38226" fmla="*/ 1299850 h 2845126"/>
                  <a:gd name="connsiteX483-38227" fmla="*/ 549936 w 6006665"/>
                  <a:gd name="connsiteY483-38228" fmla="*/ 1213497 h 2845126"/>
                  <a:gd name="connsiteX484-38229" fmla="*/ 559742 w 6006665"/>
                  <a:gd name="connsiteY484-38230" fmla="*/ 1215598 h 2845126"/>
                  <a:gd name="connsiteX485-38231" fmla="*/ 561843 w 6006665"/>
                  <a:gd name="connsiteY485-38232" fmla="*/ 1213497 h 2845126"/>
                  <a:gd name="connsiteX486-38233" fmla="*/ 593658 w 6006665"/>
                  <a:gd name="connsiteY486-38234" fmla="*/ 1220314 h 2845126"/>
                  <a:gd name="connsiteX487-38235" fmla="*/ 620945 w 6006665"/>
                  <a:gd name="connsiteY487-38236" fmla="*/ 1244191 h 2845126"/>
                  <a:gd name="connsiteX488-38237" fmla="*/ 640835 w 6006665"/>
                  <a:gd name="connsiteY488-38238" fmla="*/ 1188500 h 2845126"/>
                  <a:gd name="connsiteX489-38239" fmla="*/ 609020 w 6006665"/>
                  <a:gd name="connsiteY489-38240" fmla="*/ 1133961 h 2845126"/>
                  <a:gd name="connsiteX490-38241" fmla="*/ 624928 w 6006665"/>
                  <a:gd name="connsiteY490-38242" fmla="*/ 1074877 h 2845126"/>
                  <a:gd name="connsiteX491-38243" fmla="*/ 597658 w 6006665"/>
                  <a:gd name="connsiteY491-38244" fmla="*/ 1015792 h 2845126"/>
                  <a:gd name="connsiteX492-38245" fmla="*/ 611562 w 6006665"/>
                  <a:gd name="connsiteY492-38246" fmla="*/ 1020118 h 2845126"/>
                  <a:gd name="connsiteX493-38247" fmla="*/ 609565 w 6006665"/>
                  <a:gd name="connsiteY493-38248" fmla="*/ 1015792 h 2845126"/>
                  <a:gd name="connsiteX494-38249" fmla="*/ 711826 w 6006665"/>
                  <a:gd name="connsiteY494-38250" fmla="*/ 1047607 h 2845126"/>
                  <a:gd name="connsiteX495-38251" fmla="*/ 732278 w 6006665"/>
                  <a:gd name="connsiteY495-38252" fmla="*/ 1102146 h 2845126"/>
                  <a:gd name="connsiteX496-38253" fmla="*/ 684556 w 6006665"/>
                  <a:gd name="connsiteY496-38254" fmla="*/ 1113508 h 2845126"/>
                  <a:gd name="connsiteX497-38255" fmla="*/ 684556 w 6006665"/>
                  <a:gd name="connsiteY497-38256" fmla="*/ 1165775 h 2845126"/>
                  <a:gd name="connsiteX498-38257" fmla="*/ 713309 w 6006665"/>
                  <a:gd name="connsiteY498-38258" fmla="*/ 1194528 h 2845126"/>
                  <a:gd name="connsiteX499-38259" fmla="*/ 763548 w 6006665"/>
                  <a:gd name="connsiteY499-38260" fmla="*/ 1177137 h 2845126"/>
                  <a:gd name="connsiteX500-38261" fmla="*/ 770365 w 6006665"/>
                  <a:gd name="connsiteY500-38262" fmla="*/ 1118053 h 2845126"/>
                  <a:gd name="connsiteX501-38263" fmla="*/ 845357 w 6006665"/>
                  <a:gd name="connsiteY501-38264" fmla="*/ 1070332 h 2845126"/>
                  <a:gd name="connsiteX502-38265" fmla="*/ 972614 w 6006665"/>
                  <a:gd name="connsiteY502-38266" fmla="*/ 983978 h 2845126"/>
                  <a:gd name="connsiteX503-38267" fmla="*/ 982566 w 6006665"/>
                  <a:gd name="connsiteY503-38268" fmla="*/ 985305 h 2845126"/>
                  <a:gd name="connsiteX504-38269" fmla="*/ 984521 w 6006665"/>
                  <a:gd name="connsiteY504-38270" fmla="*/ 983978 h 2845126"/>
                  <a:gd name="connsiteX505-38271" fmla="*/ 1018608 w 6006665"/>
                  <a:gd name="connsiteY505-38272" fmla="*/ 988523 h 2845126"/>
                  <a:gd name="connsiteX506-38273" fmla="*/ 979977 w 6006665"/>
                  <a:gd name="connsiteY506-38274" fmla="*/ 1052152 h 2845126"/>
                  <a:gd name="connsiteX507-38275" fmla="*/ 1012666 w 6006665"/>
                  <a:gd name="connsiteY507-38276" fmla="*/ 1057313 h 2845126"/>
                  <a:gd name="connsiteX508-38277" fmla="*/ 1038516 w 6006665"/>
                  <a:gd name="connsiteY508-38278" fmla="*/ 1027155 h 2845126"/>
                  <a:gd name="connsiteX509-38279" fmla="*/ 1050423 w 6006665"/>
                  <a:gd name="connsiteY509-38280" fmla="*/ 1027155 h 2845126"/>
                  <a:gd name="connsiteX510-38281" fmla="*/ 1108962 w 6006665"/>
                  <a:gd name="connsiteY510-38282" fmla="*/ 1027155 h 2845126"/>
                  <a:gd name="connsiteX511-38283" fmla="*/ 1161229 w 6006665"/>
                  <a:gd name="connsiteY511-38284" fmla="*/ 983978 h 2845126"/>
                  <a:gd name="connsiteX512-38285" fmla="*/ 1165711 w 6006665"/>
                  <a:gd name="connsiteY512-38286" fmla="*/ 990112 h 2845126"/>
                  <a:gd name="connsiteX513-38287" fmla="*/ 1173136 w 6006665"/>
                  <a:gd name="connsiteY513-38288" fmla="*/ 983978 h 2845126"/>
                  <a:gd name="connsiteX514-38289" fmla="*/ 1210035 w 6006665"/>
                  <a:gd name="connsiteY514-38290" fmla="*/ 1034471 h 2845126"/>
                  <a:gd name="connsiteX515-38291" fmla="*/ 1247583 w 6006665"/>
                  <a:gd name="connsiteY515-38292" fmla="*/ 977161 h 2845126"/>
                  <a:gd name="connsiteX516-38293" fmla="*/ 1211223 w 6006665"/>
                  <a:gd name="connsiteY516-38294" fmla="*/ 918077 h 2845126"/>
                  <a:gd name="connsiteX517-38295" fmla="*/ 1227130 w 6006665"/>
                  <a:gd name="connsiteY517-38296" fmla="*/ 881717 h 2845126"/>
                  <a:gd name="connsiteX518-38297" fmla="*/ 1237665 w 6006665"/>
                  <a:gd name="connsiteY518-38298" fmla="*/ 884855 h 2845126"/>
                  <a:gd name="connsiteX519-38299" fmla="*/ 1239037 w 6006665"/>
                  <a:gd name="connsiteY519-38300" fmla="*/ 881717 h 2845126"/>
                  <a:gd name="connsiteX520-38301" fmla="*/ 1345843 w 6006665"/>
                  <a:gd name="connsiteY520-38302" fmla="*/ 913532 h 2845126"/>
                  <a:gd name="connsiteX521-38303" fmla="*/ 1400382 w 6006665"/>
                  <a:gd name="connsiteY521-38304" fmla="*/ 945346 h 2845126"/>
                  <a:gd name="connsiteX522-38305" fmla="*/ 1519756 w 6006665"/>
                  <a:gd name="connsiteY522-38306" fmla="*/ 1051930 h 2845126"/>
                  <a:gd name="connsiteX523-38307" fmla="*/ 1543003 w 6006665"/>
                  <a:gd name="connsiteY523-38308" fmla="*/ 1011248 h 2845126"/>
                  <a:gd name="connsiteX524-38309" fmla="*/ 1506643 w 6006665"/>
                  <a:gd name="connsiteY524-38310" fmla="*/ 956708 h 2845126"/>
                  <a:gd name="connsiteX525-38311" fmla="*/ 1506643 w 6006665"/>
                  <a:gd name="connsiteY525-38312" fmla="*/ 933984 h 2845126"/>
                  <a:gd name="connsiteX526-38313" fmla="*/ 1463467 w 6006665"/>
                  <a:gd name="connsiteY526-38314" fmla="*/ 924894 h 2845126"/>
                  <a:gd name="connsiteX527-38315" fmla="*/ 1472556 w 6006665"/>
                  <a:gd name="connsiteY527-38316" fmla="*/ 874900 h 2845126"/>
                  <a:gd name="connsiteX528-38317" fmla="*/ 1452104 w 6006665"/>
                  <a:gd name="connsiteY528-38318" fmla="*/ 788546 h 2845126"/>
                  <a:gd name="connsiteX529-38319" fmla="*/ 1452104 w 6006665"/>
                  <a:gd name="connsiteY529-38320" fmla="*/ 752187 h 2845126"/>
                  <a:gd name="connsiteX530-38321" fmla="*/ 1522551 w 6006665"/>
                  <a:gd name="connsiteY530-38322" fmla="*/ 649926 h 2845126"/>
                  <a:gd name="connsiteX531-38323" fmla="*/ 1543003 w 6006665"/>
                  <a:gd name="connsiteY531-38324" fmla="*/ 536303 h 2845126"/>
                  <a:gd name="connsiteX532-38325" fmla="*/ 1570272 w 6006665"/>
                  <a:gd name="connsiteY532-38326" fmla="*/ 515850 h 2845126"/>
                  <a:gd name="connsiteX533-38327" fmla="*/ 1578688 w 6006665"/>
                  <a:gd name="connsiteY533-38328" fmla="*/ 518469 h 2845126"/>
                  <a:gd name="connsiteX534-38329" fmla="*/ 1582179 w 6006665"/>
                  <a:gd name="connsiteY534-38330" fmla="*/ 515850 h 2845126"/>
                  <a:gd name="connsiteX535-38331" fmla="*/ 1684440 w 6006665"/>
                  <a:gd name="connsiteY535-38332" fmla="*/ 547665 h 2845126"/>
                  <a:gd name="connsiteX536-38333" fmla="*/ 1688985 w 6006665"/>
                  <a:gd name="connsiteY536-38334" fmla="*/ 618111 h 2845126"/>
                  <a:gd name="connsiteX537-38335" fmla="*/ 1652625 w 6006665"/>
                  <a:gd name="connsiteY537-38336" fmla="*/ 709010 h 2845126"/>
                  <a:gd name="connsiteX538-38337" fmla="*/ 1679895 w 6006665"/>
                  <a:gd name="connsiteY538-38338" fmla="*/ 747642 h 2845126"/>
                  <a:gd name="connsiteX539-38339" fmla="*/ 1688985 w 6006665"/>
                  <a:gd name="connsiteY539-38340" fmla="*/ 822633 h 2845126"/>
                  <a:gd name="connsiteX540-38341" fmla="*/ 1679895 w 6006665"/>
                  <a:gd name="connsiteY540-38342" fmla="*/ 968071 h 2845126"/>
                  <a:gd name="connsiteX541-38343" fmla="*/ 1723072 w 6006665"/>
                  <a:gd name="connsiteY541-38344" fmla="*/ 1031700 h 2845126"/>
                  <a:gd name="connsiteX542-38345" fmla="*/ 1704892 w 6006665"/>
                  <a:gd name="connsiteY542-38346" fmla="*/ 1095329 h 2845126"/>
                  <a:gd name="connsiteX543-38347" fmla="*/ 1636718 w 6006665"/>
                  <a:gd name="connsiteY543-38348" fmla="*/ 1231677 h 2845126"/>
                  <a:gd name="connsiteX544-38349" fmla="*/ 1662494 w 6006665"/>
                  <a:gd name="connsiteY544-38350" fmla="*/ 1238121 h 2845126"/>
                  <a:gd name="connsiteX545-38351" fmla="*/ 1677078 w 6006665"/>
                  <a:gd name="connsiteY545-38352" fmla="*/ 1208952 h 2845126"/>
                  <a:gd name="connsiteX546-38353" fmla="*/ 1720255 w 6006665"/>
                  <a:gd name="connsiteY546-38354" fmla="*/ 1188500 h 2845126"/>
                  <a:gd name="connsiteX547-38355" fmla="*/ 1731617 w 6006665"/>
                  <a:gd name="connsiteY547-38356" fmla="*/ 1138506 h 2845126"/>
                  <a:gd name="connsiteX548-38357" fmla="*/ 1758887 w 6006665"/>
                  <a:gd name="connsiteY548-38358" fmla="*/ 1095329 h 2845126"/>
                  <a:gd name="connsiteX549-38359" fmla="*/ 1736162 w 6006665"/>
                  <a:gd name="connsiteY549-38360" fmla="*/ 1036245 h 2845126"/>
                  <a:gd name="connsiteX550-38361" fmla="*/ 1758887 w 6006665"/>
                  <a:gd name="connsiteY550-38362" fmla="*/ 972616 h 2845126"/>
                  <a:gd name="connsiteX551-38363" fmla="*/ 1715710 w 6006665"/>
                  <a:gd name="connsiteY551-38364" fmla="*/ 961253 h 2845126"/>
                  <a:gd name="connsiteX552-38365" fmla="*/ 1704347 w 6006665"/>
                  <a:gd name="connsiteY552-38366" fmla="*/ 908987 h 2845126"/>
                  <a:gd name="connsiteX553-38367" fmla="*/ 1736162 w 6006665"/>
                  <a:gd name="connsiteY553-38368" fmla="*/ 799908 h 2845126"/>
                  <a:gd name="connsiteX554-38369" fmla="*/ 1688440 w 6006665"/>
                  <a:gd name="connsiteY554-38370" fmla="*/ 704465 h 2845126"/>
                  <a:gd name="connsiteX555-38371" fmla="*/ 1752069 w 6006665"/>
                  <a:gd name="connsiteY555-38372" fmla="*/ 627201 h 2845126"/>
                  <a:gd name="connsiteX556-38373" fmla="*/ 1747524 w 6006665"/>
                  <a:gd name="connsiteY556-38374" fmla="*/ 543120 h 2845126"/>
                  <a:gd name="connsiteX557-38375" fmla="*/ 1763431 w 6006665"/>
                  <a:gd name="connsiteY557-38376" fmla="*/ 536303 h 2845126"/>
                  <a:gd name="connsiteX558-38377" fmla="*/ 1764877 w 6006665"/>
                  <a:gd name="connsiteY558-38378" fmla="*/ 540786 h 2845126"/>
                  <a:gd name="connsiteX559-38379" fmla="*/ 1775339 w 6006665"/>
                  <a:gd name="connsiteY559-38380" fmla="*/ 536303 h 2845126"/>
                  <a:gd name="connsiteX560-38381" fmla="*/ 1798063 w 6006665"/>
                  <a:gd name="connsiteY560-38382" fmla="*/ 606749 h 2845126"/>
                  <a:gd name="connsiteX561-38383" fmla="*/ 1791454 w 6006665"/>
                  <a:gd name="connsiteY561-38384" fmla="*/ 653960 h 2845126"/>
                  <a:gd name="connsiteX562-38385" fmla="*/ 1854330 w 6006665"/>
                  <a:gd name="connsiteY562-38386" fmla="*/ 611294 h 2845126"/>
                  <a:gd name="connsiteX563-38387" fmla="*/ 1931594 w 6006665"/>
                  <a:gd name="connsiteY563-38388" fmla="*/ 602204 h 2845126"/>
                  <a:gd name="connsiteX564-38389" fmla="*/ 1932772 w 6006665"/>
                  <a:gd name="connsiteY564-38390" fmla="*/ 603466 h 2845126"/>
                  <a:gd name="connsiteX565-38391" fmla="*/ 1943501 w 6006665"/>
                  <a:gd name="connsiteY565-38392" fmla="*/ 602204 h 2845126"/>
                  <a:gd name="connsiteX566-38393" fmla="*/ 1988608 w 6006665"/>
                  <a:gd name="connsiteY566-38394" fmla="*/ 650533 h 2845126"/>
                  <a:gd name="connsiteX567-38395" fmla="*/ 1963408 w 6006665"/>
                  <a:gd name="connsiteY567-38396" fmla="*/ 574934 h 2845126"/>
                  <a:gd name="connsiteX568-38397" fmla="*/ 1963408 w 6006665"/>
                  <a:gd name="connsiteY568-38398" fmla="*/ 434042 h 2845126"/>
                  <a:gd name="connsiteX569-38399" fmla="*/ 2027037 w 6006665"/>
                  <a:gd name="connsiteY569-38400" fmla="*/ 413590 h 2845126"/>
                  <a:gd name="connsiteX570-38401" fmla="*/ 2037269 w 6006665"/>
                  <a:gd name="connsiteY570-38402" fmla="*/ 414128 h 2845126"/>
                  <a:gd name="connsiteX571-38403" fmla="*/ 2038944 w 6006665"/>
                  <a:gd name="connsiteY571-38404" fmla="*/ 413590 h 2845126"/>
                  <a:gd name="connsiteX572-38405" fmla="*/ 2115414 w 6006665"/>
                  <a:gd name="connsiteY572-38406" fmla="*/ 417614 h 2845126"/>
                  <a:gd name="connsiteX573-38407" fmla="*/ 2192927 w 6006665"/>
                  <a:gd name="connsiteY573-38408" fmla="*/ 397682 h 2845126"/>
                  <a:gd name="connsiteX574-38409" fmla="*/ 2167930 w 6006665"/>
                  <a:gd name="connsiteY574-38410" fmla="*/ 331781 h 2845126"/>
                  <a:gd name="connsiteX575-38411" fmla="*/ 2204289 w 6006665"/>
                  <a:gd name="connsiteY575-38412" fmla="*/ 240882 h 2845126"/>
                  <a:gd name="connsiteX576-38413" fmla="*/ 2247466 w 6006665"/>
                  <a:gd name="connsiteY576-38414" fmla="*/ 236337 h 2845126"/>
                  <a:gd name="connsiteX577-38415" fmla="*/ 2317913 w 6006665"/>
                  <a:gd name="connsiteY577-38416" fmla="*/ 161346 h 2845126"/>
                  <a:gd name="connsiteX578-38417" fmla="*/ 2420183 w 6006665"/>
                  <a:gd name="connsiteY578-38418" fmla="*/ 143166 h 2845126"/>
                  <a:gd name="connsiteX579-38419" fmla="*/ 2429263 w 6006665"/>
                  <a:gd name="connsiteY579-38420" fmla="*/ 102262 h 2845126"/>
                  <a:gd name="connsiteX580-38421" fmla="*/ 2526979 w 6006665"/>
                  <a:gd name="connsiteY580-38422" fmla="*/ 90900 h 2845126"/>
                  <a:gd name="connsiteX581-38423" fmla="*/ 2528058 w 6006665"/>
                  <a:gd name="connsiteY581-38424" fmla="*/ 92159 h 2845126"/>
                  <a:gd name="connsiteX582-38425" fmla="*/ 2538886 w 6006665"/>
                  <a:gd name="connsiteY582-38426" fmla="*/ 90900 h 2845126"/>
                  <a:gd name="connsiteX583-38427" fmla="*/ 2560820 w 6006665"/>
                  <a:gd name="connsiteY583-38428" fmla="*/ 116489 h 2845126"/>
                  <a:gd name="connsiteX584-38429" fmla="*/ 2640602 w 6006665"/>
                  <a:gd name="connsiteY584-38430" fmla="*/ 40905 h 2845126"/>
                  <a:gd name="connsiteX0-38431" fmla="*/ 1791129 w 6006665"/>
                  <a:gd name="connsiteY0-38432" fmla="*/ 656278 h 2845126"/>
                  <a:gd name="connsiteX1-38433" fmla="*/ 1782156 w 6006665"/>
                  <a:gd name="connsiteY1-38434" fmla="*/ 720372 h 2845126"/>
                  <a:gd name="connsiteX2-38435" fmla="*/ 1809554 w 6006665"/>
                  <a:gd name="connsiteY2-38436" fmla="*/ 734071 h 2845126"/>
                  <a:gd name="connsiteX3-38437" fmla="*/ 1791129 w 6006665"/>
                  <a:gd name="connsiteY3-38438" fmla="*/ 656278 h 2845126"/>
                  <a:gd name="connsiteX4-38439" fmla="*/ 2640602 w 6006665"/>
                  <a:gd name="connsiteY4-38440" fmla="*/ 40905 h 2845126"/>
                  <a:gd name="connsiteX5-38441" fmla="*/ 2957621 w 6006665"/>
                  <a:gd name="connsiteY5-38442" fmla="*/ 24662 h 2845126"/>
                  <a:gd name="connsiteX6-38443" fmla="*/ 3086005 w 6006665"/>
                  <a:gd name="connsiteY6-38444" fmla="*/ 1 h 2845126"/>
                  <a:gd name="connsiteX7-38445" fmla="*/ 3097912 w 6006665"/>
                  <a:gd name="connsiteY7-38446" fmla="*/ 1 h 2845126"/>
                  <a:gd name="connsiteX8-38447" fmla="*/ 3179721 w 6006665"/>
                  <a:gd name="connsiteY8-38448" fmla="*/ 74992 h 2845126"/>
                  <a:gd name="connsiteX9-38449" fmla="*/ 3211535 w 6006665"/>
                  <a:gd name="connsiteY9-38450" fmla="*/ 134076 h 2845126"/>
                  <a:gd name="connsiteX10-38451" fmla="*/ 3200173 w 6006665"/>
                  <a:gd name="connsiteY10-38452" fmla="*/ 209068 h 2845126"/>
                  <a:gd name="connsiteX11-38453" fmla="*/ 3161541 w 6006665"/>
                  <a:gd name="connsiteY11-38454" fmla="*/ 252245 h 2845126"/>
                  <a:gd name="connsiteX12-38455" fmla="*/ 3066097 w 6006665"/>
                  <a:gd name="connsiteY12-38456" fmla="*/ 327236 h 2845126"/>
                  <a:gd name="connsiteX13-38457" fmla="*/ 3034283 w 6006665"/>
                  <a:gd name="connsiteY13-38458" fmla="*/ 370413 h 2845126"/>
                  <a:gd name="connsiteX14-38459" fmla="*/ 3082005 w 6006665"/>
                  <a:gd name="connsiteY14-38460" fmla="*/ 386320 h 2845126"/>
                  <a:gd name="connsiteX15-38461" fmla="*/ 3129459 w 6006665"/>
                  <a:gd name="connsiteY15-38462" fmla="*/ 414001 h 2845126"/>
                  <a:gd name="connsiteX16-38463" fmla="*/ 3156451 w 6006665"/>
                  <a:gd name="connsiteY16-38464" fmla="*/ 390865 h 2845126"/>
                  <a:gd name="connsiteX17-38465" fmla="*/ 3158460 w 6006665"/>
                  <a:gd name="connsiteY17-38466" fmla="*/ 399349 h 2845126"/>
                  <a:gd name="connsiteX18-38467" fmla="*/ 3168359 w 6006665"/>
                  <a:gd name="connsiteY18-38468" fmla="*/ 390865 h 2845126"/>
                  <a:gd name="connsiteX19-38469" fmla="*/ 3184984 w 6006665"/>
                  <a:gd name="connsiteY19-38470" fmla="*/ 461058 h 2845126"/>
                  <a:gd name="connsiteX20-38471" fmla="*/ 3192811 w 6006665"/>
                  <a:gd name="connsiteY20-38472" fmla="*/ 445404 h 2845126"/>
                  <a:gd name="connsiteX21-38473" fmla="*/ 3251895 w 6006665"/>
                  <a:gd name="connsiteY21-38474" fmla="*/ 424952 h 2845126"/>
                  <a:gd name="connsiteX22-38475" fmla="*/ 3259833 w 6006665"/>
                  <a:gd name="connsiteY22-38476" fmla="*/ 426326 h 2845126"/>
                  <a:gd name="connsiteX23-38477" fmla="*/ 3263802 w 6006665"/>
                  <a:gd name="connsiteY23-38478" fmla="*/ 424952 h 2845126"/>
                  <a:gd name="connsiteX24-38479" fmla="*/ 3381970 w 6006665"/>
                  <a:gd name="connsiteY24-38480" fmla="*/ 445404 h 2845126"/>
                  <a:gd name="connsiteX25-38481" fmla="*/ 3388787 w 6006665"/>
                  <a:gd name="connsiteY25-38482" fmla="*/ 504488 h 2845126"/>
                  <a:gd name="connsiteX26-38483" fmla="*/ 3531529 w 6006665"/>
                  <a:gd name="connsiteY26-38484" fmla="*/ 525479 h 2845126"/>
                  <a:gd name="connsiteX27-38485" fmla="*/ 3538225 w 6006665"/>
                  <a:gd name="connsiteY27-38486" fmla="*/ 429497 h 2845126"/>
                  <a:gd name="connsiteX28-38487" fmla="*/ 3549910 w 6006665"/>
                  <a:gd name="connsiteY28-38488" fmla="*/ 432684 h 2845126"/>
                  <a:gd name="connsiteX29-38489" fmla="*/ 3550132 w 6006665"/>
                  <a:gd name="connsiteY29-38490" fmla="*/ 429497 h 2845126"/>
                  <a:gd name="connsiteX30-38491" fmla="*/ 3625123 w 6006665"/>
                  <a:gd name="connsiteY30-38492" fmla="*/ 449949 h 2845126"/>
                  <a:gd name="connsiteX31-38493" fmla="*/ 3672301 w 6006665"/>
                  <a:gd name="connsiteY31-38494" fmla="*/ 449949 h 2845126"/>
                  <a:gd name="connsiteX32-38495" fmla="*/ 3684207 w 6006665"/>
                  <a:gd name="connsiteY32-38496" fmla="*/ 449949 h 2845126"/>
                  <a:gd name="connsiteX33-38497" fmla="*/ 3743291 w 6006665"/>
                  <a:gd name="connsiteY33-38498" fmla="*/ 515850 h 2845126"/>
                  <a:gd name="connsiteX34-38499" fmla="*/ 3759199 w 6006665"/>
                  <a:gd name="connsiteY34-38500" fmla="*/ 595387 h 2845126"/>
                  <a:gd name="connsiteX35-38501" fmla="*/ 3738747 w 6006665"/>
                  <a:gd name="connsiteY35-38502" fmla="*/ 645381 h 2845126"/>
                  <a:gd name="connsiteX36-38503" fmla="*/ 3786469 w 6006665"/>
                  <a:gd name="connsiteY36-38504" fmla="*/ 736279 h 2845126"/>
                  <a:gd name="connsiteX37-38505" fmla="*/ 3835603 w 6006665"/>
                  <a:gd name="connsiteY37-38506" fmla="*/ 772185 h 2845126"/>
                  <a:gd name="connsiteX38-38507" fmla="*/ 3865460 w 6006665"/>
                  <a:gd name="connsiteY38-38508" fmla="*/ 661288 h 2845126"/>
                  <a:gd name="connsiteX39-38509" fmla="*/ 3875077 w 6006665"/>
                  <a:gd name="connsiteY39-38510" fmla="*/ 669795 h 2845126"/>
                  <a:gd name="connsiteX40-38511" fmla="*/ 3877367 w 6006665"/>
                  <a:gd name="connsiteY40-38512" fmla="*/ 661288 h 2845126"/>
                  <a:gd name="connsiteX41-38513" fmla="*/ 3932151 w 6006665"/>
                  <a:gd name="connsiteY41-38514" fmla="*/ 709751 h 2845126"/>
                  <a:gd name="connsiteX42-38515" fmla="*/ 3988173 w 6006665"/>
                  <a:gd name="connsiteY42-38516" fmla="*/ 681740 h 2845126"/>
                  <a:gd name="connsiteX43-38517" fmla="*/ 3993852 w 6006665"/>
                  <a:gd name="connsiteY43-38518" fmla="*/ 684855 h 2845126"/>
                  <a:gd name="connsiteX44-38519" fmla="*/ 4000080 w 6006665"/>
                  <a:gd name="connsiteY44-38520" fmla="*/ 681740 h 2845126"/>
                  <a:gd name="connsiteX45-38521" fmla="*/ 4062426 w 6006665"/>
                  <a:gd name="connsiteY45-38522" fmla="*/ 715930 h 2845126"/>
                  <a:gd name="connsiteX46-38523" fmla="*/ 4085889 w 6006665"/>
                  <a:gd name="connsiteY46-38524" fmla="*/ 688558 h 2845126"/>
                  <a:gd name="connsiteX47-38525" fmla="*/ 4095563 w 6006665"/>
                  <a:gd name="connsiteY47-38526" fmla="*/ 691162 h 2845126"/>
                  <a:gd name="connsiteX48-38527" fmla="*/ 4097796 w 6006665"/>
                  <a:gd name="connsiteY48-38528" fmla="*/ 688558 h 2845126"/>
                  <a:gd name="connsiteX49-38529" fmla="*/ 4144150 w 6006665"/>
                  <a:gd name="connsiteY49-38530" fmla="*/ 701038 h 2845126"/>
                  <a:gd name="connsiteX50-38531" fmla="*/ 4117703 w 6006665"/>
                  <a:gd name="connsiteY50-38532" fmla="*/ 590842 h 2845126"/>
                  <a:gd name="connsiteX51-38533" fmla="*/ 4165425 w 6006665"/>
                  <a:gd name="connsiteY51-38534" fmla="*/ 536303 h 2845126"/>
                  <a:gd name="connsiteX52-38535" fmla="*/ 4175231 w 6006665"/>
                  <a:gd name="connsiteY52-38536" fmla="*/ 538704 h 2845126"/>
                  <a:gd name="connsiteX53-38537" fmla="*/ 4177332 w 6006665"/>
                  <a:gd name="connsiteY53-38538" fmla="*/ 536303 h 2845126"/>
                  <a:gd name="connsiteX54-38539" fmla="*/ 4511384 w 6006665"/>
                  <a:gd name="connsiteY54-38540" fmla="*/ 618111 h 2845126"/>
                  <a:gd name="connsiteX55-38541" fmla="*/ 4543199 w 6006665"/>
                  <a:gd name="connsiteY55-38542" fmla="*/ 688558 h 2845126"/>
                  <a:gd name="connsiteX56-38543" fmla="*/ 4639242 w 6006665"/>
                  <a:gd name="connsiteY56-38544" fmla="*/ 771200 h 2845126"/>
                  <a:gd name="connsiteX57-38545" fmla="*/ 4774445 w 6006665"/>
                  <a:gd name="connsiteY57-38546" fmla="*/ 752187 h 2845126"/>
                  <a:gd name="connsiteX58-38547" fmla="*/ 4778496 w 6006665"/>
                  <a:gd name="connsiteY58-38548" fmla="*/ 753291 h 2845126"/>
                  <a:gd name="connsiteX59-38549" fmla="*/ 4786352 w 6006665"/>
                  <a:gd name="connsiteY59-38550" fmla="*/ 752187 h 2845126"/>
                  <a:gd name="connsiteX60-38551" fmla="*/ 4861343 w 6006665"/>
                  <a:gd name="connsiteY60-38552" fmla="*/ 772639 h 2845126"/>
                  <a:gd name="connsiteX61-38553" fmla="*/ 4893158 w 6006665"/>
                  <a:gd name="connsiteY61-38554" fmla="*/ 815816 h 2845126"/>
                  <a:gd name="connsiteX62-38555" fmla="*/ 4888613 w 6006665"/>
                  <a:gd name="connsiteY62-38556" fmla="*/ 897624 h 2845126"/>
                  <a:gd name="connsiteX63-38557" fmla="*/ 4927677 w 6006665"/>
                  <a:gd name="connsiteY63-38558" fmla="*/ 922296 h 2845126"/>
                  <a:gd name="connsiteX64-38559" fmla="*/ 4967605 w 6006665"/>
                  <a:gd name="connsiteY64-38560" fmla="*/ 908987 h 2845126"/>
                  <a:gd name="connsiteX65-38561" fmla="*/ 5038051 w 6006665"/>
                  <a:gd name="connsiteY65-38562" fmla="*/ 902169 h 2845126"/>
                  <a:gd name="connsiteX66-38563" fmla="*/ 5040730 w 6006665"/>
                  <a:gd name="connsiteY66-38564" fmla="*/ 903062 h 2845126"/>
                  <a:gd name="connsiteX67-38565" fmla="*/ 5049958 w 6006665"/>
                  <a:gd name="connsiteY67-38566" fmla="*/ 902169 h 2845126"/>
                  <a:gd name="connsiteX68-38567" fmla="*/ 5114249 w 6006665"/>
                  <a:gd name="connsiteY68-38568" fmla="*/ 923600 h 2845126"/>
                  <a:gd name="connsiteX69-38569" fmla="*/ 5176671 w 6006665"/>
                  <a:gd name="connsiteY69-38570" fmla="*/ 913532 h 2845126"/>
                  <a:gd name="connsiteX70-38571" fmla="*/ 5177801 w 6006665"/>
                  <a:gd name="connsiteY70-38572" fmla="*/ 915270 h 2845126"/>
                  <a:gd name="connsiteX71-38573" fmla="*/ 5188578 w 6006665"/>
                  <a:gd name="connsiteY71-38574" fmla="*/ 913532 h 2845126"/>
                  <a:gd name="connsiteX72-38575" fmla="*/ 5243719 w 6006665"/>
                  <a:gd name="connsiteY72-38576" fmla="*/ 998363 h 2845126"/>
                  <a:gd name="connsiteX73-38577" fmla="*/ 5283477 w 6006665"/>
                  <a:gd name="connsiteY73-38578" fmla="*/ 968071 h 2845126"/>
                  <a:gd name="connsiteX74-38579" fmla="*/ 5258480 w 6006665"/>
                  <a:gd name="connsiteY74-38580" fmla="*/ 902169 h 2845126"/>
                  <a:gd name="connsiteX75-38581" fmla="*/ 5267570 w 6006665"/>
                  <a:gd name="connsiteY75-38582" fmla="*/ 854448 h 2845126"/>
                  <a:gd name="connsiteX76-38583" fmla="*/ 5278896 w 6006665"/>
                  <a:gd name="connsiteY76-38584" fmla="*/ 857497 h 2845126"/>
                  <a:gd name="connsiteX77-38585" fmla="*/ 5279477 w 6006665"/>
                  <a:gd name="connsiteY77-38586" fmla="*/ 854448 h 2845126"/>
                  <a:gd name="connsiteX78-38587" fmla="*/ 5395510 w 6006665"/>
                  <a:gd name="connsiteY78-38588" fmla="*/ 885687 h 2845126"/>
                  <a:gd name="connsiteX79-38589" fmla="*/ 5463001 w 6006665"/>
                  <a:gd name="connsiteY79-38590" fmla="*/ 881717 h 2845126"/>
                  <a:gd name="connsiteX80-38591" fmla="*/ 5464386 w 6006665"/>
                  <a:gd name="connsiteY80-38592" fmla="*/ 882336 h 2845126"/>
                  <a:gd name="connsiteX81-38593" fmla="*/ 5474909 w 6006665"/>
                  <a:gd name="connsiteY81-38594" fmla="*/ 881717 h 2845126"/>
                  <a:gd name="connsiteX82-38595" fmla="*/ 5581715 w 6006665"/>
                  <a:gd name="connsiteY82-38596" fmla="*/ 929439 h 2845126"/>
                  <a:gd name="connsiteX83-38597" fmla="*/ 5633981 w 6006665"/>
                  <a:gd name="connsiteY83-38598" fmla="*/ 972616 h 2845126"/>
                  <a:gd name="connsiteX84-38599" fmla="*/ 5720335 w 6006665"/>
                  <a:gd name="connsiteY84-38600" fmla="*/ 1052152 h 2845126"/>
                  <a:gd name="connsiteX85-38601" fmla="*/ 5822595 w 6006665"/>
                  <a:gd name="connsiteY85-38602" fmla="*/ 1149868 h 2845126"/>
                  <a:gd name="connsiteX86-38603" fmla="*/ 5818051 w 6006665"/>
                  <a:gd name="connsiteY86-38604" fmla="*/ 1204407 h 2845126"/>
                  <a:gd name="connsiteX87-38605" fmla="*/ 5825679 w 6006665"/>
                  <a:gd name="connsiteY87-38606" fmla="*/ 1212035 h 2845126"/>
                  <a:gd name="connsiteX88-38607" fmla="*/ 5822051 w 6006665"/>
                  <a:gd name="connsiteY88-38608" fmla="*/ 1161230 h 2845126"/>
                  <a:gd name="connsiteX89-38609" fmla="*/ 5834092 w 6006665"/>
                  <a:gd name="connsiteY89-38610" fmla="*/ 1163103 h 2845126"/>
                  <a:gd name="connsiteX90-38611" fmla="*/ 5833958 w 6006665"/>
                  <a:gd name="connsiteY90-38612" fmla="*/ 1161230 h 2845126"/>
                  <a:gd name="connsiteX91-38613" fmla="*/ 5936219 w 6006665"/>
                  <a:gd name="connsiteY91-38614" fmla="*/ 1177137 h 2845126"/>
                  <a:gd name="connsiteX92-38615" fmla="*/ 6006665 w 6006665"/>
                  <a:gd name="connsiteY92-38616" fmla="*/ 1256674 h 2845126"/>
                  <a:gd name="connsiteX93-38617" fmla="*/ 5968033 w 6006665"/>
                  <a:gd name="connsiteY93-38618" fmla="*/ 1295306 h 2845126"/>
                  <a:gd name="connsiteX94-38619" fmla="*/ 5908949 w 6006665"/>
                  <a:gd name="connsiteY94-38620" fmla="*/ 1306668 h 2845126"/>
                  <a:gd name="connsiteX95-38621" fmla="*/ 5908949 w 6006665"/>
                  <a:gd name="connsiteY95-38622" fmla="*/ 1393022 h 2845126"/>
                  <a:gd name="connsiteX96-38623" fmla="*/ 5893042 w 6006665"/>
                  <a:gd name="connsiteY96-38624" fmla="*/ 1408929 h 2845126"/>
                  <a:gd name="connsiteX97-38625" fmla="*/ 5881135 w 6006665"/>
                  <a:gd name="connsiteY97-38626" fmla="*/ 1408929 h 2845126"/>
                  <a:gd name="connsiteX98-38627" fmla="*/ 5861227 w 6006665"/>
                  <a:gd name="connsiteY98-38628" fmla="*/ 1408929 h 2845126"/>
                  <a:gd name="connsiteX99-38629" fmla="*/ 5849321 w 6006665"/>
                  <a:gd name="connsiteY99-38630" fmla="*/ 1408929 h 2845126"/>
                  <a:gd name="connsiteX100-38631" fmla="*/ 5817506 w 6006665"/>
                  <a:gd name="connsiteY100-38632" fmla="*/ 1374842 h 2845126"/>
                  <a:gd name="connsiteX101-38633" fmla="*/ 5767511 w 6006665"/>
                  <a:gd name="connsiteY101-38634" fmla="*/ 1349845 h 2845126"/>
                  <a:gd name="connsiteX102-38635" fmla="*/ 5762967 w 6006665"/>
                  <a:gd name="connsiteY102-38636" fmla="*/ 1315758 h 2845126"/>
                  <a:gd name="connsiteX103-38637" fmla="*/ 5729132 w 6006665"/>
                  <a:gd name="connsiteY103-38638" fmla="*/ 1301826 h 2845126"/>
                  <a:gd name="connsiteX104-38639" fmla="*/ 5695337 w 6006665"/>
                  <a:gd name="connsiteY104-38640" fmla="*/ 1311213 h 2845126"/>
                  <a:gd name="connsiteX105-38641" fmla="*/ 5693366 w 6006665"/>
                  <a:gd name="connsiteY105-38642" fmla="*/ 1308453 h 2845126"/>
                  <a:gd name="connsiteX106-38643" fmla="*/ 5683431 w 6006665"/>
                  <a:gd name="connsiteY106-38644" fmla="*/ 1311213 h 2845126"/>
                  <a:gd name="connsiteX107-38645" fmla="*/ 5660706 w 6006665"/>
                  <a:gd name="connsiteY107-38646" fmla="*/ 1279398 h 2845126"/>
                  <a:gd name="connsiteX108-38647" fmla="*/ 5669644 w 6006665"/>
                  <a:gd name="connsiteY108-38648" fmla="*/ 1254373 h 2845126"/>
                  <a:gd name="connsiteX109-38649" fmla="*/ 5640799 w 6006665"/>
                  <a:gd name="connsiteY109-38650" fmla="*/ 1268036 h 2845126"/>
                  <a:gd name="connsiteX110-38651" fmla="*/ 5656705 w 6006665"/>
                  <a:gd name="connsiteY110-38652" fmla="*/ 1311213 h 2845126"/>
                  <a:gd name="connsiteX111-38653" fmla="*/ 5633981 w 6006665"/>
                  <a:gd name="connsiteY111-38654" fmla="*/ 1349845 h 2845126"/>
                  <a:gd name="connsiteX112-38655" fmla="*/ 5586259 w 6006665"/>
                  <a:gd name="connsiteY112-38656" fmla="*/ 1386204 h 2845126"/>
                  <a:gd name="connsiteX113-38657" fmla="*/ 5575676 w 6006665"/>
                  <a:gd name="connsiteY113-38658" fmla="*/ 1385196 h 2845126"/>
                  <a:gd name="connsiteX114-38659" fmla="*/ 5574353 w 6006665"/>
                  <a:gd name="connsiteY114-38660" fmla="*/ 1386204 h 2845126"/>
                  <a:gd name="connsiteX115-38661" fmla="*/ 5539436 w 6006665"/>
                  <a:gd name="connsiteY115-38662" fmla="*/ 1382879 h 2845126"/>
                  <a:gd name="connsiteX116-38663" fmla="*/ 5570352 w 6006665"/>
                  <a:gd name="connsiteY116-38664" fmla="*/ 1424836 h 2845126"/>
                  <a:gd name="connsiteX117-38665" fmla="*/ 5593077 w 6006665"/>
                  <a:gd name="connsiteY117-38666" fmla="*/ 1488465 h 2845126"/>
                  <a:gd name="connsiteX118-38667" fmla="*/ 5608984 w 6006665"/>
                  <a:gd name="connsiteY118-38668" fmla="*/ 1515735 h 2845126"/>
                  <a:gd name="connsiteX119-38669" fmla="*/ 5613529 w 6006665"/>
                  <a:gd name="connsiteY119-38670" fmla="*/ 1547549 h 2845126"/>
                  <a:gd name="connsiteX120-38671" fmla="*/ 5608984 w 6006665"/>
                  <a:gd name="connsiteY120-38672" fmla="*/ 1570274 h 2845126"/>
                  <a:gd name="connsiteX121-38673" fmla="*/ 5597799 w 6006665"/>
                  <a:gd name="connsiteY121-38674" fmla="*/ 1566665 h 2845126"/>
                  <a:gd name="connsiteX122-38675" fmla="*/ 5597077 w 6006665"/>
                  <a:gd name="connsiteY122-38676" fmla="*/ 1570274 h 2845126"/>
                  <a:gd name="connsiteX123-38677" fmla="*/ 5534271 w 6006665"/>
                  <a:gd name="connsiteY123-38678" fmla="*/ 1550014 h 2845126"/>
                  <a:gd name="connsiteX124-38679" fmla="*/ 5436277 w 6006665"/>
                  <a:gd name="connsiteY124-38680" fmla="*/ 1606633 h 2845126"/>
                  <a:gd name="connsiteX125-38681" fmla="*/ 5397645 w 6006665"/>
                  <a:gd name="connsiteY125-38682" fmla="*/ 1617996 h 2845126"/>
                  <a:gd name="connsiteX126-38683" fmla="*/ 5345378 w 6006665"/>
                  <a:gd name="connsiteY126-38684" fmla="*/ 1672535 h 2845126"/>
                  <a:gd name="connsiteX127-38685" fmla="*/ 5290839 w 6006665"/>
                  <a:gd name="connsiteY127-38686" fmla="*/ 1720256 h 2845126"/>
                  <a:gd name="connsiteX128-38687" fmla="*/ 5274932 w 6006665"/>
                  <a:gd name="connsiteY128-38688" fmla="*/ 1752071 h 2845126"/>
                  <a:gd name="connsiteX129-38689" fmla="*/ 5267238 w 6006665"/>
                  <a:gd name="connsiteY129-38690" fmla="*/ 1743644 h 2845126"/>
                  <a:gd name="connsiteX130-38691" fmla="*/ 5263025 w 6006665"/>
                  <a:gd name="connsiteY130-38692" fmla="*/ 1752071 h 2845126"/>
                  <a:gd name="connsiteX131-38693" fmla="*/ 5219538 w 6006665"/>
                  <a:gd name="connsiteY131-38694" fmla="*/ 1704443 h 2845126"/>
                  <a:gd name="connsiteX132-38695" fmla="*/ 5129494 w 6006665"/>
                  <a:gd name="connsiteY132-38696" fmla="*/ 1758888 h 2845126"/>
                  <a:gd name="connsiteX133-38697" fmla="*/ 5126389 w 6006665"/>
                  <a:gd name="connsiteY133-38698" fmla="*/ 1753566 h 2845126"/>
                  <a:gd name="connsiteX134-38699" fmla="*/ 5117587 w 6006665"/>
                  <a:gd name="connsiteY134-38700" fmla="*/ 1758888 h 2845126"/>
                  <a:gd name="connsiteX135-38701" fmla="*/ 5105544 w 6006665"/>
                  <a:gd name="connsiteY135-38702" fmla="*/ 1738242 h 2845126"/>
                  <a:gd name="connsiteX136-38703" fmla="*/ 5074955 w 6006665"/>
                  <a:gd name="connsiteY136-38704" fmla="*/ 1763433 h 2845126"/>
                  <a:gd name="connsiteX137-38705" fmla="*/ 5065718 w 6006665"/>
                  <a:gd name="connsiteY137-38706" fmla="*/ 1761234 h 2845126"/>
                  <a:gd name="connsiteX138-38707" fmla="*/ 5063048 w 6006665"/>
                  <a:gd name="connsiteY138-38708" fmla="*/ 1763433 h 2845126"/>
                  <a:gd name="connsiteX139-38709" fmla="*/ 5026594 w 6006665"/>
                  <a:gd name="connsiteY139-38710" fmla="*/ 1754754 h 2845126"/>
                  <a:gd name="connsiteX140-38711" fmla="*/ 5015871 w 6006665"/>
                  <a:gd name="connsiteY140-38712" fmla="*/ 1799793 h 2845126"/>
                  <a:gd name="connsiteX141-38713" fmla="*/ 4974967 w 6006665"/>
                  <a:gd name="connsiteY141-38714" fmla="*/ 1865694 h 2845126"/>
                  <a:gd name="connsiteX142-38715" fmla="*/ 4974967 w 6006665"/>
                  <a:gd name="connsiteY142-38716" fmla="*/ 1897509 h 2845126"/>
                  <a:gd name="connsiteX143-38717" fmla="*/ 5015871 w 6006665"/>
                  <a:gd name="connsiteY143-38718" fmla="*/ 1913416 h 2845126"/>
                  <a:gd name="connsiteX144-38719" fmla="*/ 5011326 w 6006665"/>
                  <a:gd name="connsiteY144-38720" fmla="*/ 2011132 h 2845126"/>
                  <a:gd name="connsiteX145-38721" fmla="*/ 4999419 w 6006665"/>
                  <a:gd name="connsiteY145-38722" fmla="*/ 2011132 h 2845126"/>
                  <a:gd name="connsiteX146-38723" fmla="*/ 4974967 w 6006665"/>
                  <a:gd name="connsiteY146-38724" fmla="*/ 2011132 h 2845126"/>
                  <a:gd name="connsiteX147-38725" fmla="*/ 4963605 w 6006665"/>
                  <a:gd name="connsiteY147-38726" fmla="*/ 2063398 h 2845126"/>
                  <a:gd name="connsiteX148-38727" fmla="*/ 4974967 w 6006665"/>
                  <a:gd name="connsiteY148-38728" fmla="*/ 2090668 h 2845126"/>
                  <a:gd name="connsiteX149-38729" fmla="*/ 4909065 w 6006665"/>
                  <a:gd name="connsiteY149-38730" fmla="*/ 2124755 h 2845126"/>
                  <a:gd name="connsiteX150-38731" fmla="*/ 4897703 w 6006665"/>
                  <a:gd name="connsiteY150-38732" fmla="*/ 2192929 h 2845126"/>
                  <a:gd name="connsiteX151-38733" fmla="*/ 4845437 w 6006665"/>
                  <a:gd name="connsiteY151-38734" fmla="*/ 2208836 h 2845126"/>
                  <a:gd name="connsiteX152-38735" fmla="*/ 4834074 w 6006665"/>
                  <a:gd name="connsiteY152-38736" fmla="*/ 2267920 h 2845126"/>
                  <a:gd name="connsiteX153-38737" fmla="*/ 4779535 w 6006665"/>
                  <a:gd name="connsiteY153-38738" fmla="*/ 2327004 h 2845126"/>
                  <a:gd name="connsiteX154-38739" fmla="*/ 4777225 w 6006665"/>
                  <a:gd name="connsiteY154-38740" fmla="*/ 2316608 h 2845126"/>
                  <a:gd name="connsiteX155-38741" fmla="*/ 4767628 w 6006665"/>
                  <a:gd name="connsiteY155-38742" fmla="*/ 2327004 h 2845126"/>
                  <a:gd name="connsiteX156-38743" fmla="*/ 4758538 w 6006665"/>
                  <a:gd name="connsiteY156-38744" fmla="*/ 2286100 h 2845126"/>
                  <a:gd name="connsiteX157-38745" fmla="*/ 4742631 w 6006665"/>
                  <a:gd name="connsiteY157-38746" fmla="*/ 2199746 h 2845126"/>
                  <a:gd name="connsiteX158-38747" fmla="*/ 4715361 w 6006665"/>
                  <a:gd name="connsiteY158-38748" fmla="*/ 2058854 h 2845126"/>
                  <a:gd name="connsiteX159-38749" fmla="*/ 4735813 w 6006665"/>
                  <a:gd name="connsiteY159-38750" fmla="*/ 1967955 h 2845126"/>
                  <a:gd name="connsiteX160-38751" fmla="*/ 4767628 w 6006665"/>
                  <a:gd name="connsiteY160-38752" fmla="*/ 1924778 h 2845126"/>
                  <a:gd name="connsiteX161-38753" fmla="*/ 4767628 w 6006665"/>
                  <a:gd name="connsiteY161-38754" fmla="*/ 1897509 h 2845126"/>
                  <a:gd name="connsiteX162-38755" fmla="*/ 4826712 w 6006665"/>
                  <a:gd name="connsiteY162-38756" fmla="*/ 1881601 h 2845126"/>
                  <a:gd name="connsiteX163-38757" fmla="*/ 4892613 w 6006665"/>
                  <a:gd name="connsiteY163-38758" fmla="*/ 1790703 h 2845126"/>
                  <a:gd name="connsiteX164-38759" fmla="*/ 4956243 w 6006665"/>
                  <a:gd name="connsiteY164-38760" fmla="*/ 1715712 h 2845126"/>
                  <a:gd name="connsiteX165-38761" fmla="*/ 5022143 w 6006665"/>
                  <a:gd name="connsiteY165-38762" fmla="*/ 1656627 h 2845126"/>
                  <a:gd name="connsiteX166-38763" fmla="*/ 5046694 w 6006665"/>
                  <a:gd name="connsiteY166-38764" fmla="*/ 1549500 h 2845126"/>
                  <a:gd name="connsiteX167-38765" fmla="*/ 5015871 w 6006665"/>
                  <a:gd name="connsiteY167-38766" fmla="*/ 1554367 h 2845126"/>
                  <a:gd name="connsiteX168-38767" fmla="*/ 4995419 w 6006665"/>
                  <a:gd name="connsiteY168-38768" fmla="*/ 1617996 h 2845126"/>
                  <a:gd name="connsiteX169-38769" fmla="*/ 4904521 w 6006665"/>
                  <a:gd name="connsiteY169-38770" fmla="*/ 1704349 h 2845126"/>
                  <a:gd name="connsiteX170-38771" fmla="*/ 4901708 w 6006665"/>
                  <a:gd name="connsiteY170-38772" fmla="*/ 1695709 h 2845126"/>
                  <a:gd name="connsiteX171-38773" fmla="*/ 4892613 w 6006665"/>
                  <a:gd name="connsiteY171-38774" fmla="*/ 1704349 h 2845126"/>
                  <a:gd name="connsiteX172-38775" fmla="*/ 4861835 w 6006665"/>
                  <a:gd name="connsiteY172-38776" fmla="*/ 1609815 h 2845126"/>
                  <a:gd name="connsiteX173-38777" fmla="*/ 4779535 w 6006665"/>
                  <a:gd name="connsiteY173-38778" fmla="*/ 1633903 h 2845126"/>
                  <a:gd name="connsiteX174-38779" fmla="*/ 4684091 w 6006665"/>
                  <a:gd name="connsiteY174-38780" fmla="*/ 1758888 h 2845126"/>
                  <a:gd name="connsiteX175-38781" fmla="*/ 4715906 w 6006665"/>
                  <a:gd name="connsiteY175-38782" fmla="*/ 1806610 h 2845126"/>
                  <a:gd name="connsiteX176-38783" fmla="*/ 4636369 w 6006665"/>
                  <a:gd name="connsiteY176-38784" fmla="*/ 1822517 h 2845126"/>
                  <a:gd name="connsiteX177-38785" fmla="*/ 4577285 w 6006665"/>
                  <a:gd name="connsiteY177-38786" fmla="*/ 1827062 h 2845126"/>
                  <a:gd name="connsiteX178-38787" fmla="*/ 4577373 w 6006665"/>
                  <a:gd name="connsiteY178-38788" fmla="*/ 1826140 h 2845126"/>
                  <a:gd name="connsiteX179-38789" fmla="*/ 4565379 w 6006665"/>
                  <a:gd name="connsiteY179-38790" fmla="*/ 1827062 h 2845126"/>
                  <a:gd name="connsiteX180-38791" fmla="*/ 4569923 w 6006665"/>
                  <a:gd name="connsiteY180-38792" fmla="*/ 1779341 h 2845126"/>
                  <a:gd name="connsiteX181-38793" fmla="*/ 4520081 w 6006665"/>
                  <a:gd name="connsiteY181-38794" fmla="*/ 1769755 h 2845126"/>
                  <a:gd name="connsiteX182-38795" fmla="*/ 4475025 w 6006665"/>
                  <a:gd name="connsiteY182-38796" fmla="*/ 1799793 h 2845126"/>
                  <a:gd name="connsiteX183-38797" fmla="*/ 4464394 w 6006665"/>
                  <a:gd name="connsiteY183-38798" fmla="*/ 1798942 h 2845126"/>
                  <a:gd name="connsiteX184-38799" fmla="*/ 4463118 w 6006665"/>
                  <a:gd name="connsiteY184-38800" fmla="*/ 1799793 h 2845126"/>
                  <a:gd name="connsiteX185-38801" fmla="*/ 4357637 w 6006665"/>
                  <a:gd name="connsiteY185-38802" fmla="*/ 1791354 h 2845126"/>
                  <a:gd name="connsiteX186-38803" fmla="*/ 4243233 w 6006665"/>
                  <a:gd name="connsiteY186-38804" fmla="*/ 1811155 h 2845126"/>
                  <a:gd name="connsiteX187-38805" fmla="*/ 4125065 w 6006665"/>
                  <a:gd name="connsiteY187-38806" fmla="*/ 1945230 h 2845126"/>
                  <a:gd name="connsiteX188-38807" fmla="*/ 3984173 w 6006665"/>
                  <a:gd name="connsiteY188-38808" fmla="*/ 2102030 h 2845126"/>
                  <a:gd name="connsiteX189-38809" fmla="*/ 4038712 w 6006665"/>
                  <a:gd name="connsiteY189-38810" fmla="*/ 2106575 h 2845126"/>
                  <a:gd name="connsiteX190-38811" fmla="*/ 4059164 w 6006665"/>
                  <a:gd name="connsiteY190-38812" fmla="*/ 2149752 h 2845126"/>
                  <a:gd name="connsiteX191-38813" fmla="*/ 4087782 w 6006665"/>
                  <a:gd name="connsiteY191-38814" fmla="*/ 2158169 h 2845126"/>
                  <a:gd name="connsiteX192-38815" fmla="*/ 4106341 w 6006665"/>
                  <a:gd name="connsiteY192-38816" fmla="*/ 2129300 h 2845126"/>
                  <a:gd name="connsiteX193-38817" fmla="*/ 4117411 w 6006665"/>
                  <a:gd name="connsiteY193-38818" fmla="*/ 2130602 h 2845126"/>
                  <a:gd name="connsiteX194-38819" fmla="*/ 4118248 w 6006665"/>
                  <a:gd name="connsiteY194-38820" fmla="*/ 2129300 h 2845126"/>
                  <a:gd name="connsiteX195-38821" fmla="*/ 4156880 w 6006665"/>
                  <a:gd name="connsiteY195-38822" fmla="*/ 2133845 h 2845126"/>
                  <a:gd name="connsiteX196-38823" fmla="*/ 4211419 w 6006665"/>
                  <a:gd name="connsiteY196-38824" fmla="*/ 2204291 h 2845126"/>
                  <a:gd name="connsiteX197-38825" fmla="*/ 4215964 w 6006665"/>
                  <a:gd name="connsiteY197-38826" fmla="*/ 2252013 h 2845126"/>
                  <a:gd name="connsiteX198-38827" fmla="*/ 4184149 w 6006665"/>
                  <a:gd name="connsiteY198-38828" fmla="*/ 2311097 h 2845126"/>
                  <a:gd name="connsiteX199-38829" fmla="*/ 4177332 w 6006665"/>
                  <a:gd name="connsiteY199-38830" fmla="*/ 2381543 h 2845126"/>
                  <a:gd name="connsiteX200-38831" fmla="*/ 4161425 w 6006665"/>
                  <a:gd name="connsiteY200-38832" fmla="*/ 2467897 h 2845126"/>
                  <a:gd name="connsiteX201-38833" fmla="*/ 4109158 w 6006665"/>
                  <a:gd name="connsiteY201-38834" fmla="*/ 2547433 h 2845126"/>
                  <a:gd name="connsiteX202-38835" fmla="*/ 4097796 w 6006665"/>
                  <a:gd name="connsiteY202-38836" fmla="*/ 2586065 h 2845126"/>
                  <a:gd name="connsiteX203-38837" fmla="*/ 4043257 w 6006665"/>
                  <a:gd name="connsiteY203-38838" fmla="*/ 2645149 h 2845126"/>
                  <a:gd name="connsiteX204-38839" fmla="*/ 3995535 w 6006665"/>
                  <a:gd name="connsiteY204-38840" fmla="*/ 2704233 h 2845126"/>
                  <a:gd name="connsiteX205-38841" fmla="*/ 3975083 w 6006665"/>
                  <a:gd name="connsiteY205-38842" fmla="*/ 2736048 h 2845126"/>
                  <a:gd name="connsiteX206-38843" fmla="*/ 3925089 w 6006665"/>
                  <a:gd name="connsiteY206-38844" fmla="*/ 2763317 h 2845126"/>
                  <a:gd name="connsiteX207-38845" fmla="*/ 3913182 w 6006665"/>
                  <a:gd name="connsiteY207-38846" fmla="*/ 2763317 h 2845126"/>
                  <a:gd name="connsiteX208-38847" fmla="*/ 3904637 w 6006665"/>
                  <a:gd name="connsiteY208-38848" fmla="*/ 2763317 h 2845126"/>
                  <a:gd name="connsiteX209-38849" fmla="*/ 3892729 w 6006665"/>
                  <a:gd name="connsiteY209-38850" fmla="*/ 2763317 h 2845126"/>
                  <a:gd name="connsiteX210-38851" fmla="*/ 3871063 w 6006665"/>
                  <a:gd name="connsiteY210-38852" fmla="*/ 2747068 h 2845126"/>
                  <a:gd name="connsiteX211-38853" fmla="*/ 3829645 w 6006665"/>
                  <a:gd name="connsiteY211-38854" fmla="*/ 2774680 h 2845126"/>
                  <a:gd name="connsiteX212-38855" fmla="*/ 3822828 w 6006665"/>
                  <a:gd name="connsiteY212-38856" fmla="*/ 2795132 h 2845126"/>
                  <a:gd name="connsiteX213-38857" fmla="*/ 3818283 w 6006665"/>
                  <a:gd name="connsiteY213-38858" fmla="*/ 2786042 h 2845126"/>
                  <a:gd name="connsiteX214-38859" fmla="*/ 3818283 w 6006665"/>
                  <a:gd name="connsiteY214-38860" fmla="*/ 2774316 h 2845126"/>
                  <a:gd name="connsiteX215-38861" fmla="*/ 3817738 w 6006665"/>
                  <a:gd name="connsiteY215-38862" fmla="*/ 2774680 h 2845126"/>
                  <a:gd name="connsiteX216-38863" fmla="*/ 3810921 w 6006665"/>
                  <a:gd name="connsiteY216-38864" fmla="*/ 2795132 h 2845126"/>
                  <a:gd name="connsiteX217-38865" fmla="*/ 3806376 w 6006665"/>
                  <a:gd name="connsiteY217-38866" fmla="*/ 2786042 h 2845126"/>
                  <a:gd name="connsiteX218-38867" fmla="*/ 3806376 w 6006665"/>
                  <a:gd name="connsiteY218-38868" fmla="*/ 2758772 h 2845126"/>
                  <a:gd name="connsiteX219-38869" fmla="*/ 3818283 w 6006665"/>
                  <a:gd name="connsiteY219-38870" fmla="*/ 2758772 h 2845126"/>
                  <a:gd name="connsiteX220-38871" fmla="*/ 3826828 w 6006665"/>
                  <a:gd name="connsiteY220-38872" fmla="*/ 2758772 h 2845126"/>
                  <a:gd name="connsiteX221-38873" fmla="*/ 3833645 w 6006665"/>
                  <a:gd name="connsiteY221-38874" fmla="*/ 2699688 h 2845126"/>
                  <a:gd name="connsiteX222-38875" fmla="*/ 3822283 w 6006665"/>
                  <a:gd name="connsiteY222-38876" fmla="*/ 2656512 h 2845126"/>
                  <a:gd name="connsiteX223-38877" fmla="*/ 3849553 w 6006665"/>
                  <a:gd name="connsiteY223-38878" fmla="*/ 2633787 h 2845126"/>
                  <a:gd name="connsiteX224-38879" fmla="*/ 3858814 w 6006665"/>
                  <a:gd name="connsiteY224-38880" fmla="*/ 2635992 h 2845126"/>
                  <a:gd name="connsiteX225-38881" fmla="*/ 3861460 w 6006665"/>
                  <a:gd name="connsiteY225-38882" fmla="*/ 2633787 h 2845126"/>
                  <a:gd name="connsiteX226-38883" fmla="*/ 3898487 w 6006665"/>
                  <a:gd name="connsiteY226-38884" fmla="*/ 2642603 h 2845126"/>
                  <a:gd name="connsiteX227-38885" fmla="*/ 3919999 w 6006665"/>
                  <a:gd name="connsiteY227-38886" fmla="*/ 2597428 h 2845126"/>
                  <a:gd name="connsiteX228-38887" fmla="*/ 3935906 w 6006665"/>
                  <a:gd name="connsiteY228-38888" fmla="*/ 2538343 h 2845126"/>
                  <a:gd name="connsiteX229-38889" fmla="*/ 3947269 w 6006665"/>
                  <a:gd name="connsiteY229-38890" fmla="*/ 2515619 h 2845126"/>
                  <a:gd name="connsiteX230-38891" fmla="*/ 3966292 w 6006665"/>
                  <a:gd name="connsiteY230-38892" fmla="*/ 2471231 h 2845126"/>
                  <a:gd name="connsiteX231-38893" fmla="*/ 3915999 w 6006665"/>
                  <a:gd name="connsiteY231-38894" fmla="*/ 2483804 h 2845126"/>
                  <a:gd name="connsiteX232-38895" fmla="*/ 3888729 w 6006665"/>
                  <a:gd name="connsiteY232-38896" fmla="*/ 2506529 h 2845126"/>
                  <a:gd name="connsiteX233-38897" fmla="*/ 3876822 w 6006665"/>
                  <a:gd name="connsiteY233-38898" fmla="*/ 2506529 h 2845126"/>
                  <a:gd name="connsiteX234-38899" fmla="*/ 3829645 w 6006665"/>
                  <a:gd name="connsiteY234-38900" fmla="*/ 2506529 h 2845126"/>
                  <a:gd name="connsiteX235-38901" fmla="*/ 3817738 w 6006665"/>
                  <a:gd name="connsiteY235-38902" fmla="*/ 2506529 h 2845126"/>
                  <a:gd name="connsiteX236-38903" fmla="*/ 3801831 w 6006665"/>
                  <a:gd name="connsiteY236-38904" fmla="*/ 2451990 h 2845126"/>
                  <a:gd name="connsiteX237-38905" fmla="*/ 3758654 w 6006665"/>
                  <a:gd name="connsiteY237-38906" fmla="*/ 2413358 h 2845126"/>
                  <a:gd name="connsiteX238-38907" fmla="*/ 3692753 w 6006665"/>
                  <a:gd name="connsiteY238-38908" fmla="*/ 2397451 h 2845126"/>
                  <a:gd name="connsiteX239-38909" fmla="*/ 3683663 w 6006665"/>
                  <a:gd name="connsiteY239-38910" fmla="*/ 2338367 h 2845126"/>
                  <a:gd name="connsiteX240-38911" fmla="*/ 3672301 w 6006665"/>
                  <a:gd name="connsiteY240-38912" fmla="*/ 2306552 h 2845126"/>
                  <a:gd name="connsiteX241-38913" fmla="*/ 3656393 w 6006665"/>
                  <a:gd name="connsiteY241-38914" fmla="*/ 2279283 h 2845126"/>
                  <a:gd name="connsiteX242-38915" fmla="*/ 3633669 w 6006665"/>
                  <a:gd name="connsiteY242-38916" fmla="*/ 2220198 h 2845126"/>
                  <a:gd name="connsiteX243-38917" fmla="*/ 3601854 w 6006665"/>
                  <a:gd name="connsiteY243-38918" fmla="*/ 2199746 h 2845126"/>
                  <a:gd name="connsiteX244-38919" fmla="*/ 3545995 w 6006665"/>
                  <a:gd name="connsiteY244-38920" fmla="*/ 2178262 h 2845126"/>
                  <a:gd name="connsiteX245-38921" fmla="*/ 3506955 w 6006665"/>
                  <a:gd name="connsiteY245-38922" fmla="*/ 2183839 h 2845126"/>
                  <a:gd name="connsiteX246-38923" fmla="*/ 3463779 w 6006665"/>
                  <a:gd name="connsiteY246-38924" fmla="*/ 2192929 h 2845126"/>
                  <a:gd name="connsiteX247-38925" fmla="*/ 3431964 w 6006665"/>
                  <a:gd name="connsiteY247-38926" fmla="*/ 2220198 h 2845126"/>
                  <a:gd name="connsiteX248-38927" fmla="*/ 3452416 w 6006665"/>
                  <a:gd name="connsiteY248-38928" fmla="*/ 2236106 h 2845126"/>
                  <a:gd name="connsiteX249-38929" fmla="*/ 3452416 w 6006665"/>
                  <a:gd name="connsiteY249-38930" fmla="*/ 2267920 h 2845126"/>
                  <a:gd name="connsiteX250-38931" fmla="*/ 3431964 w 6006665"/>
                  <a:gd name="connsiteY250-38932" fmla="*/ 2290645 h 2845126"/>
                  <a:gd name="connsiteX251-38933" fmla="*/ 3400150 w 6006665"/>
                  <a:gd name="connsiteY251-38934" fmla="*/ 2349729 h 2845126"/>
                  <a:gd name="connsiteX252-38935" fmla="*/ 3400150 w 6006665"/>
                  <a:gd name="connsiteY252-38936" fmla="*/ 2376999 h 2845126"/>
                  <a:gd name="connsiteX253-38937" fmla="*/ 3350155 w 6006665"/>
                  <a:gd name="connsiteY253-38938" fmla="*/ 2408813 h 2845126"/>
                  <a:gd name="connsiteX254-38939" fmla="*/ 3342342 w 6006665"/>
                  <a:gd name="connsiteY254-38940" fmla="*/ 2406209 h 2845126"/>
                  <a:gd name="connsiteX255-38941" fmla="*/ 3338249 w 6006665"/>
                  <a:gd name="connsiteY255-38942" fmla="*/ 2408813 h 2845126"/>
                  <a:gd name="connsiteX256-38943" fmla="*/ 3290527 w 6006665"/>
                  <a:gd name="connsiteY256-38944" fmla="*/ 2392906 h 2845126"/>
                  <a:gd name="connsiteX257-38945" fmla="*/ 3259257 w 6006665"/>
                  <a:gd name="connsiteY257-38946" fmla="*/ 2392906 h 2845126"/>
                  <a:gd name="connsiteX258-38947" fmla="*/ 3247350 w 6006665"/>
                  <a:gd name="connsiteY258-38948" fmla="*/ 2392906 h 2845126"/>
                  <a:gd name="connsiteX259-38949" fmla="*/ 3231443 w 6006665"/>
                  <a:gd name="connsiteY259-38950" fmla="*/ 2376999 h 2845126"/>
                  <a:gd name="connsiteX260-38951" fmla="*/ 3213271 w 6006665"/>
                  <a:gd name="connsiteY260-38952" fmla="*/ 2372455 h 2845126"/>
                  <a:gd name="connsiteX261-38953" fmla="*/ 3168359 w 6006665"/>
                  <a:gd name="connsiteY261-38954" fmla="*/ 2408813 h 2845126"/>
                  <a:gd name="connsiteX262-38955" fmla="*/ 3120637 w 6006665"/>
                  <a:gd name="connsiteY262-38956" fmla="*/ 2420175 h 2845126"/>
                  <a:gd name="connsiteX263-38957" fmla="*/ 3082005 w 6006665"/>
                  <a:gd name="connsiteY263-38958" fmla="*/ 2436083 h 2845126"/>
                  <a:gd name="connsiteX264-38959" fmla="*/ 3074460 w 6006665"/>
                  <a:gd name="connsiteY264-38960" fmla="*/ 2434286 h 2845126"/>
                  <a:gd name="connsiteX265-38961" fmla="*/ 3070098 w 6006665"/>
                  <a:gd name="connsiteY265-38962" fmla="*/ 2436083 h 2845126"/>
                  <a:gd name="connsiteX266-38963" fmla="*/ 3022376 w 6006665"/>
                  <a:gd name="connsiteY266-38964" fmla="*/ 2424720 h 2845126"/>
                  <a:gd name="connsiteX267-38965" fmla="*/ 3000196 w 6006665"/>
                  <a:gd name="connsiteY267-38966" fmla="*/ 2424720 h 2845126"/>
                  <a:gd name="connsiteX268-38967" fmla="*/ 2988289 w 6006665"/>
                  <a:gd name="connsiteY268-38968" fmla="*/ 2424720 h 2845126"/>
                  <a:gd name="connsiteX269-38969" fmla="*/ 2967837 w 6006665"/>
                  <a:gd name="connsiteY269-38970" fmla="*/ 2392906 h 2845126"/>
                  <a:gd name="connsiteX270-38971" fmla="*/ 2929205 w 6006665"/>
                  <a:gd name="connsiteY270-38972" fmla="*/ 2365636 h 2845126"/>
                  <a:gd name="connsiteX271-38973" fmla="*/ 2902153 w 6006665"/>
                  <a:gd name="connsiteY271-38974" fmla="*/ 2361772 h 2845126"/>
                  <a:gd name="connsiteX272-38975" fmla="*/ 2861576 w 6006665"/>
                  <a:gd name="connsiteY272-38976" fmla="*/ 2365636 h 2845126"/>
                  <a:gd name="connsiteX273-38977" fmla="*/ 2822944 w 6006665"/>
                  <a:gd name="connsiteY273-38978" fmla="*/ 2376999 h 2845126"/>
                  <a:gd name="connsiteX274-38979" fmla="*/ 2818139 w 6006665"/>
                  <a:gd name="connsiteY274-38980" fmla="*/ 2374910 h 2845126"/>
                  <a:gd name="connsiteX275-38981" fmla="*/ 2811037 w 6006665"/>
                  <a:gd name="connsiteY275-38982" fmla="*/ 2376999 h 2845126"/>
                  <a:gd name="connsiteX276-38983" fmla="*/ 2758770 w 6006665"/>
                  <a:gd name="connsiteY276-38984" fmla="*/ 2354274 h 2845126"/>
                  <a:gd name="connsiteX277-38985" fmla="*/ 2751953 w 6006665"/>
                  <a:gd name="connsiteY277-38986" fmla="*/ 2311097 h 2845126"/>
                  <a:gd name="connsiteX278-38987" fmla="*/ 2708776 w 6006665"/>
                  <a:gd name="connsiteY278-38988" fmla="*/ 2295190 h 2845126"/>
                  <a:gd name="connsiteX279-38989" fmla="*/ 2676962 w 6006665"/>
                  <a:gd name="connsiteY279-38990" fmla="*/ 2290645 h 2845126"/>
                  <a:gd name="connsiteX280-38991" fmla="*/ 2642534 w 6006665"/>
                  <a:gd name="connsiteY280-38992" fmla="*/ 2268901 h 2845126"/>
                  <a:gd name="connsiteX281-38993" fmla="*/ 2609333 w 6006665"/>
                  <a:gd name="connsiteY281-38994" fmla="*/ 2327004 h 2845126"/>
                  <a:gd name="connsiteX282-38995" fmla="*/ 2625240 w 6006665"/>
                  <a:gd name="connsiteY282-38996" fmla="*/ 2361091 h 2845126"/>
                  <a:gd name="connsiteX283-38997" fmla="*/ 2586608 w 6006665"/>
                  <a:gd name="connsiteY283-38998" fmla="*/ 2397451 h 2845126"/>
                  <a:gd name="connsiteX284-38999" fmla="*/ 2577105 w 6006665"/>
                  <a:gd name="connsiteY284-39000" fmla="*/ 2395188 h 2845126"/>
                  <a:gd name="connsiteX285-39001" fmla="*/ 2574701 w 6006665"/>
                  <a:gd name="connsiteY285-39002" fmla="*/ 2397451 h 2845126"/>
                  <a:gd name="connsiteX286-39003" fmla="*/ 2526979 w 6006665"/>
                  <a:gd name="connsiteY286-39004" fmla="*/ 2386088 h 2845126"/>
                  <a:gd name="connsiteX287-39005" fmla="*/ 2490620 w 6006665"/>
                  <a:gd name="connsiteY287-39006" fmla="*/ 2381543 h 2845126"/>
                  <a:gd name="connsiteX288-39007" fmla="*/ 2463350 w 6006665"/>
                  <a:gd name="connsiteY288-39008" fmla="*/ 2354274 h 2845126"/>
                  <a:gd name="connsiteX289-39009" fmla="*/ 2436625 w 6006665"/>
                  <a:gd name="connsiteY289-39010" fmla="*/ 2354274 h 2845126"/>
                  <a:gd name="connsiteX290-39011" fmla="*/ 2424718 w 6006665"/>
                  <a:gd name="connsiteY290-39012" fmla="*/ 2354274 h 2845126"/>
                  <a:gd name="connsiteX291-39013" fmla="*/ 2398858 w 6006665"/>
                  <a:gd name="connsiteY291-39014" fmla="*/ 2341343 h 2845126"/>
                  <a:gd name="connsiteX292-39015" fmla="*/ 2350272 w 6006665"/>
                  <a:gd name="connsiteY292-39016" fmla="*/ 2365636 h 2845126"/>
                  <a:gd name="connsiteX293-39017" fmla="*/ 2282098 w 6006665"/>
                  <a:gd name="connsiteY293-39018" fmla="*/ 2413358 h 2845126"/>
                  <a:gd name="connsiteX294-39019" fmla="*/ 2157112 w 6006665"/>
                  <a:gd name="connsiteY294-39020" fmla="*/ 2397451 h 2845126"/>
                  <a:gd name="connsiteX295-39021" fmla="*/ 1811153 w 6006665"/>
                  <a:gd name="connsiteY295-39022" fmla="*/ 2133845 h 2845126"/>
                  <a:gd name="connsiteX296-39023" fmla="*/ 1748069 w 6006665"/>
                  <a:gd name="connsiteY296-39024" fmla="*/ 2172477 h 2845126"/>
                  <a:gd name="connsiteX297-39025" fmla="*/ 1711709 w 6006665"/>
                  <a:gd name="connsiteY297-39026" fmla="*/ 2177022 h 2845126"/>
                  <a:gd name="connsiteX298-39027" fmla="*/ 1711926 w 6006665"/>
                  <a:gd name="connsiteY298-39028" fmla="*/ 2175506 h 2845126"/>
                  <a:gd name="connsiteX299-39029" fmla="*/ 1699803 w 6006665"/>
                  <a:gd name="connsiteY299-39030" fmla="*/ 2177022 h 2845126"/>
                  <a:gd name="connsiteX300-39031" fmla="*/ 1704347 w 6006665"/>
                  <a:gd name="connsiteY300-39032" fmla="*/ 2145207 h 2845126"/>
                  <a:gd name="connsiteX301-39033" fmla="*/ 1662460 w 6006665"/>
                  <a:gd name="connsiteY301-39034" fmla="*/ 2127256 h 2845126"/>
                  <a:gd name="connsiteX302-39035" fmla="*/ 1629901 w 6006665"/>
                  <a:gd name="connsiteY302-39036" fmla="*/ 2140662 h 2845126"/>
                  <a:gd name="connsiteX303-39037" fmla="*/ 1629300 w 6006665"/>
                  <a:gd name="connsiteY303-39038" fmla="*/ 2136007 h 2845126"/>
                  <a:gd name="connsiteX304-39039" fmla="*/ 1617994 w 6006665"/>
                  <a:gd name="connsiteY304-39040" fmla="*/ 2140662 h 2845126"/>
                  <a:gd name="connsiteX305-39041" fmla="*/ 1608904 w 6006665"/>
                  <a:gd name="connsiteY305-39042" fmla="*/ 2070216 h 2845126"/>
                  <a:gd name="connsiteX306-39043" fmla="*/ 1552684 w 6006665"/>
                  <a:gd name="connsiteY306-39044" fmla="*/ 2060523 h 2845126"/>
                  <a:gd name="connsiteX307-39045" fmla="*/ 1518550 w 6006665"/>
                  <a:gd name="connsiteY307-39046" fmla="*/ 2086123 h 2845126"/>
                  <a:gd name="connsiteX308-39047" fmla="*/ 1425379 w 6006665"/>
                  <a:gd name="connsiteY308-39048" fmla="*/ 2106575 h 2845126"/>
                  <a:gd name="connsiteX309-39049" fmla="*/ 1409472 w 6006665"/>
                  <a:gd name="connsiteY309-39050" fmla="*/ 2124755 h 2845126"/>
                  <a:gd name="connsiteX310-39051" fmla="*/ 1270852 w 6006665"/>
                  <a:gd name="connsiteY310-39052" fmla="*/ 2145207 h 2845126"/>
                  <a:gd name="connsiteX311-39053" fmla="*/ 1254945 w 6006665"/>
                  <a:gd name="connsiteY311-39054" fmla="*/ 2165659 h 2845126"/>
                  <a:gd name="connsiteX312-39055" fmla="*/ 1282214 w 6006665"/>
                  <a:gd name="connsiteY312-39056" fmla="*/ 2208836 h 2845126"/>
                  <a:gd name="connsiteX313-39057" fmla="*/ 1243582 w 6006665"/>
                  <a:gd name="connsiteY313-39058" fmla="*/ 2224743 h 2845126"/>
                  <a:gd name="connsiteX314-39059" fmla="*/ 1254945 w 6006665"/>
                  <a:gd name="connsiteY314-39060" fmla="*/ 2242923 h 2845126"/>
                  <a:gd name="connsiteX315-39061" fmla="*/ 1216313 w 6006665"/>
                  <a:gd name="connsiteY315-39062" fmla="*/ 2267920 h 2845126"/>
                  <a:gd name="connsiteX316-39063" fmla="*/ 1275397 w 6006665"/>
                  <a:gd name="connsiteY316-39064" fmla="*/ 2311097 h 2845126"/>
                  <a:gd name="connsiteX317-39065" fmla="*/ 1270852 w 6006665"/>
                  <a:gd name="connsiteY317-39066" fmla="*/ 2338367 h 2845126"/>
                  <a:gd name="connsiteX318-39067" fmla="*/ 1259108 w 6006665"/>
                  <a:gd name="connsiteY318-39068" fmla="*/ 2337388 h 2845126"/>
                  <a:gd name="connsiteX319-39069" fmla="*/ 1258945 w 6006665"/>
                  <a:gd name="connsiteY319-39070" fmla="*/ 2338367 h 2845126"/>
                  <a:gd name="connsiteX320-39071" fmla="*/ 1215644 w 6006665"/>
                  <a:gd name="connsiteY320-39072" fmla="*/ 2334758 h 2845126"/>
                  <a:gd name="connsiteX321-39073" fmla="*/ 1204950 w 6006665"/>
                  <a:gd name="connsiteY321-39074" fmla="*/ 2349729 h 2845126"/>
                  <a:gd name="connsiteX322-39075" fmla="*/ 1196495 w 6006665"/>
                  <a:gd name="connsiteY322-39076" fmla="*/ 2344897 h 2845126"/>
                  <a:gd name="connsiteX323-39077" fmla="*/ 1193043 w 6006665"/>
                  <a:gd name="connsiteY323-39078" fmla="*/ 2349729 h 2845126"/>
                  <a:gd name="connsiteX324-39079" fmla="*/ 1145322 w 6006665"/>
                  <a:gd name="connsiteY324-39080" fmla="*/ 2322459 h 2845126"/>
                  <a:gd name="connsiteX325-39081" fmla="*/ 1098145 w 6006665"/>
                  <a:gd name="connsiteY325-39082" fmla="*/ 2322459 h 2845126"/>
                  <a:gd name="connsiteX326-39083" fmla="*/ 1061785 w 6006665"/>
                  <a:gd name="connsiteY326-39084" fmla="*/ 2349729 h 2845126"/>
                  <a:gd name="connsiteX327-39085" fmla="*/ 1055322 w 6006665"/>
                  <a:gd name="connsiteY327-39086" fmla="*/ 2345646 h 2845126"/>
                  <a:gd name="connsiteX328-39087" fmla="*/ 1049878 w 6006665"/>
                  <a:gd name="connsiteY328-39088" fmla="*/ 2349729 h 2845126"/>
                  <a:gd name="connsiteX329-39089" fmla="*/ 1006701 w 6006665"/>
                  <a:gd name="connsiteY329-39090" fmla="*/ 2322459 h 2845126"/>
                  <a:gd name="connsiteX330-39091" fmla="*/ 924893 w 6006665"/>
                  <a:gd name="connsiteY330-39092" fmla="*/ 2286100 h 2845126"/>
                  <a:gd name="connsiteX331-39093" fmla="*/ 877716 w 6006665"/>
                  <a:gd name="connsiteY331-39094" fmla="*/ 2286100 h 2845126"/>
                  <a:gd name="connsiteX332-39095" fmla="*/ 802724 w 6006665"/>
                  <a:gd name="connsiteY332-39096" fmla="*/ 2349729 h 2845126"/>
                  <a:gd name="connsiteX333-39097" fmla="*/ 798179 w 6006665"/>
                  <a:gd name="connsiteY333-39098" fmla="*/ 2392906 h 2845126"/>
                  <a:gd name="connsiteX334-39099" fmla="*/ 787406 w 6006665"/>
                  <a:gd name="connsiteY334-39100" fmla="*/ 2382133 h 2845126"/>
                  <a:gd name="connsiteX335-39101" fmla="*/ 786272 w 6006665"/>
                  <a:gd name="connsiteY335-39102" fmla="*/ 2392906 h 2845126"/>
                  <a:gd name="connsiteX336-39103" fmla="*/ 756063 w 6006665"/>
                  <a:gd name="connsiteY336-39104" fmla="*/ 2362696 h 2845126"/>
                  <a:gd name="connsiteX337-39105" fmla="*/ 732278 w 6006665"/>
                  <a:gd name="connsiteY337-39106" fmla="*/ 2420175 h 2845126"/>
                  <a:gd name="connsiteX338-39107" fmla="*/ 743640 w 6006665"/>
                  <a:gd name="connsiteY338-39108" fmla="*/ 2429265 h 2845126"/>
                  <a:gd name="connsiteX339-39109" fmla="*/ 723188 w 6006665"/>
                  <a:gd name="connsiteY339-39110" fmla="*/ 2472442 h 2845126"/>
                  <a:gd name="connsiteX340-39111" fmla="*/ 747026 w 6006665"/>
                  <a:gd name="connsiteY340-39112" fmla="*/ 2509283 h 2845126"/>
                  <a:gd name="connsiteX341-39113" fmla="*/ 763548 w 6006665"/>
                  <a:gd name="connsiteY341-39114" fmla="*/ 2506529 h 2845126"/>
                  <a:gd name="connsiteX342-39115" fmla="*/ 764871 w 6006665"/>
                  <a:gd name="connsiteY342-39116" fmla="*/ 2508293 h 2845126"/>
                  <a:gd name="connsiteX343-39117" fmla="*/ 775455 w 6006665"/>
                  <a:gd name="connsiteY343-39118" fmla="*/ 2506529 h 2845126"/>
                  <a:gd name="connsiteX344-39119" fmla="*/ 802724 w 6006665"/>
                  <a:gd name="connsiteY344-39120" fmla="*/ 2542888 h 2845126"/>
                  <a:gd name="connsiteX345-39121" fmla="*/ 798179 w 6006665"/>
                  <a:gd name="connsiteY345-39122" fmla="*/ 2570158 h 2845126"/>
                  <a:gd name="connsiteX346-39123" fmla="*/ 818632 w 6006665"/>
                  <a:gd name="connsiteY346-39124" fmla="*/ 2581520 h 2845126"/>
                  <a:gd name="connsiteX347-39125" fmla="*/ 802724 w 6006665"/>
                  <a:gd name="connsiteY347-39126" fmla="*/ 2613335 h 2845126"/>
                  <a:gd name="connsiteX348-39127" fmla="*/ 766365 w 6006665"/>
                  <a:gd name="connsiteY348-39128" fmla="*/ 2617880 h 2845126"/>
                  <a:gd name="connsiteX349-39129" fmla="*/ 727733 w 6006665"/>
                  <a:gd name="connsiteY349-39130" fmla="*/ 2676964 h 2845126"/>
                  <a:gd name="connsiteX350-39131" fmla="*/ 759548 w 6006665"/>
                  <a:gd name="connsiteY350-39132" fmla="*/ 2720141 h 2845126"/>
                  <a:gd name="connsiteX351-39133" fmla="*/ 759548 w 6006665"/>
                  <a:gd name="connsiteY351-39134" fmla="*/ 2758772 h 2845126"/>
                  <a:gd name="connsiteX352-39135" fmla="*/ 798179 w 6006665"/>
                  <a:gd name="connsiteY352-39136" fmla="*/ 2817857 h 2845126"/>
                  <a:gd name="connsiteX353-39137" fmla="*/ 775455 w 6006665"/>
                  <a:gd name="connsiteY353-39138" fmla="*/ 2833764 h 2845126"/>
                  <a:gd name="connsiteX354-39139" fmla="*/ 770910 w 6006665"/>
                  <a:gd name="connsiteY354-39140" fmla="*/ 2845126 h 2845126"/>
                  <a:gd name="connsiteX355-39141" fmla="*/ 759003 w 6006665"/>
                  <a:gd name="connsiteY355-39142" fmla="*/ 2845126 h 2845126"/>
                  <a:gd name="connsiteX356-39143" fmla="*/ 755003 w 6006665"/>
                  <a:gd name="connsiteY356-39144" fmla="*/ 2845126 h 2845126"/>
                  <a:gd name="connsiteX357-39145" fmla="*/ 743096 w 6006665"/>
                  <a:gd name="connsiteY357-39146" fmla="*/ 2845126 h 2845126"/>
                  <a:gd name="connsiteX358-39147" fmla="*/ 715826 w 6006665"/>
                  <a:gd name="connsiteY358-39148" fmla="*/ 2811039 h 2845126"/>
                  <a:gd name="connsiteX359-39149" fmla="*/ 704464 w 6006665"/>
                  <a:gd name="connsiteY359-39150" fmla="*/ 2811039 h 2845126"/>
                  <a:gd name="connsiteX360-39151" fmla="*/ 684012 w 6006665"/>
                  <a:gd name="connsiteY360-39152" fmla="*/ 2801949 h 2845126"/>
                  <a:gd name="connsiteX361-39153" fmla="*/ 672649 w 6006665"/>
                  <a:gd name="connsiteY361-39154" fmla="*/ 2779225 h 2845126"/>
                  <a:gd name="connsiteX362-39155" fmla="*/ 645222 w 6006665"/>
                  <a:gd name="connsiteY362-39156" fmla="*/ 2771388 h 2845126"/>
                  <a:gd name="connsiteX363-39157" fmla="*/ 625472 w 6006665"/>
                  <a:gd name="connsiteY363-39158" fmla="*/ 2774680 h 2845126"/>
                  <a:gd name="connsiteX364-39159" fmla="*/ 623771 w 6006665"/>
                  <a:gd name="connsiteY364-39160" fmla="*/ 2772979 h 2845126"/>
                  <a:gd name="connsiteX365-39161" fmla="*/ 613565 w 6006665"/>
                  <a:gd name="connsiteY365-39162" fmla="*/ 2774680 h 2845126"/>
                  <a:gd name="connsiteX366-39163" fmla="*/ 609020 w 6006665"/>
                  <a:gd name="connsiteY366-39164" fmla="*/ 2770135 h 2845126"/>
                  <a:gd name="connsiteX367-39165" fmla="*/ 559026 w 6006665"/>
                  <a:gd name="connsiteY367-39166" fmla="*/ 2742865 h 2845126"/>
                  <a:gd name="connsiteX368-39167" fmla="*/ 506760 w 6006665"/>
                  <a:gd name="connsiteY368-39168" fmla="*/ 2736048 h 2845126"/>
                  <a:gd name="connsiteX369-39169" fmla="*/ 483280 w 6006665"/>
                  <a:gd name="connsiteY369-39170" fmla="*/ 2729339 h 2845126"/>
                  <a:gd name="connsiteX370-39171" fmla="*/ 480035 w 6006665"/>
                  <a:gd name="connsiteY370-39172" fmla="*/ 2731503 h 2845126"/>
                  <a:gd name="connsiteX371-39173" fmla="*/ 475042 w 6006665"/>
                  <a:gd name="connsiteY371-39174" fmla="*/ 2726985 h 2845126"/>
                  <a:gd name="connsiteX372-39175" fmla="*/ 474945 w 6006665"/>
                  <a:gd name="connsiteY372-39176" fmla="*/ 2726958 h 2845126"/>
                  <a:gd name="connsiteX373-39177" fmla="*/ 468128 w 6006665"/>
                  <a:gd name="connsiteY373-39178" fmla="*/ 2731503 h 2845126"/>
                  <a:gd name="connsiteX374-39179" fmla="*/ 420406 w 6006665"/>
                  <a:gd name="connsiteY374-39180" fmla="*/ 2688326 h 2845126"/>
                  <a:gd name="connsiteX375-39181" fmla="*/ 381774 w 6006665"/>
                  <a:gd name="connsiteY375-39182" fmla="*/ 2672419 h 2845126"/>
                  <a:gd name="connsiteX376-39183" fmla="*/ 349960 w 6006665"/>
                  <a:gd name="connsiteY376-39184" fmla="*/ 2640604 h 2845126"/>
                  <a:gd name="connsiteX377-39185" fmla="*/ 377229 w 6006665"/>
                  <a:gd name="connsiteY377-39186" fmla="*/ 2633787 h 2845126"/>
                  <a:gd name="connsiteX378-39187" fmla="*/ 404499 w 6006665"/>
                  <a:gd name="connsiteY378-39188" fmla="*/ 2586065 h 2845126"/>
                  <a:gd name="connsiteX379-39189" fmla="*/ 388591 w 6006665"/>
                  <a:gd name="connsiteY379-39190" fmla="*/ 2570158 h 2845126"/>
                  <a:gd name="connsiteX380-39191" fmla="*/ 440858 w 6006665"/>
                  <a:gd name="connsiteY380-39192" fmla="*/ 2542888 h 2845126"/>
                  <a:gd name="connsiteX381-39193" fmla="*/ 440858 w 6006665"/>
                  <a:gd name="connsiteY381-39194" fmla="*/ 2539832 h 2845126"/>
                  <a:gd name="connsiteX382-39195" fmla="*/ 416406 w 6006665"/>
                  <a:gd name="connsiteY382-39196" fmla="*/ 2542888 h 2845126"/>
                  <a:gd name="connsiteX383-39197" fmla="*/ 416406 w 6006665"/>
                  <a:gd name="connsiteY383-39198" fmla="*/ 2541400 h 2845126"/>
                  <a:gd name="connsiteX384-39199" fmla="*/ 404499 w 6006665"/>
                  <a:gd name="connsiteY384-39200" fmla="*/ 2542888 h 2845126"/>
                  <a:gd name="connsiteX385-39201" fmla="*/ 404499 w 6006665"/>
                  <a:gd name="connsiteY385-39202" fmla="*/ 2522436 h 2845126"/>
                  <a:gd name="connsiteX386-39203" fmla="*/ 424951 w 6006665"/>
                  <a:gd name="connsiteY386-39204" fmla="*/ 2506529 h 2845126"/>
                  <a:gd name="connsiteX387-39205" fmla="*/ 463583 w 6006665"/>
                  <a:gd name="connsiteY387-39206" fmla="*/ 2499712 h 2845126"/>
                  <a:gd name="connsiteX388-39207" fmla="*/ 468128 w 6006665"/>
                  <a:gd name="connsiteY388-39208" fmla="*/ 2483804 h 2845126"/>
                  <a:gd name="connsiteX389-39209" fmla="*/ 456765 w 6006665"/>
                  <a:gd name="connsiteY389-39210" fmla="*/ 2451990 h 2845126"/>
                  <a:gd name="connsiteX390-39211" fmla="*/ 474945 w 6006665"/>
                  <a:gd name="connsiteY390-39212" fmla="*/ 2424720 h 2845126"/>
                  <a:gd name="connsiteX391-39213" fmla="*/ 474945 w 6006665"/>
                  <a:gd name="connsiteY391-39214" fmla="*/ 2404268 h 2845126"/>
                  <a:gd name="connsiteX392-39215" fmla="*/ 420406 w 6006665"/>
                  <a:gd name="connsiteY392-39216" fmla="*/ 2386088 h 2845126"/>
                  <a:gd name="connsiteX393-39217" fmla="*/ 409588 w 6006665"/>
                  <a:gd name="connsiteY393-39218" fmla="*/ 2386088 h 2845126"/>
                  <a:gd name="connsiteX394-39219" fmla="*/ 397681 w 6006665"/>
                  <a:gd name="connsiteY394-39220" fmla="*/ 2386088 h 2845126"/>
                  <a:gd name="connsiteX395-39221" fmla="*/ 379485 w 6006665"/>
                  <a:gd name="connsiteY395-39222" fmla="*/ 2363849 h 2845126"/>
                  <a:gd name="connsiteX396-39223" fmla="*/ 357322 w 6006665"/>
                  <a:gd name="connsiteY396-39224" fmla="*/ 2370181 h 2845126"/>
                  <a:gd name="connsiteX397-39225" fmla="*/ 352842 w 6006665"/>
                  <a:gd name="connsiteY397-39226" fmla="*/ 2368059 h 2845126"/>
                  <a:gd name="connsiteX398-39227" fmla="*/ 345415 w 6006665"/>
                  <a:gd name="connsiteY398-39228" fmla="*/ 2370181 h 2845126"/>
                  <a:gd name="connsiteX399-39229" fmla="*/ 302238 w 6006665"/>
                  <a:gd name="connsiteY399-39230" fmla="*/ 2349729 h 2845126"/>
                  <a:gd name="connsiteX400-39231" fmla="*/ 302238 w 6006665"/>
                  <a:gd name="connsiteY400-39232" fmla="*/ 2338367 h 2845126"/>
                  <a:gd name="connsiteX401-39233" fmla="*/ 286331 w 6006665"/>
                  <a:gd name="connsiteY401-39234" fmla="*/ 2311097 h 2845126"/>
                  <a:gd name="connsiteX402-39235" fmla="*/ 270968 w 6006665"/>
                  <a:gd name="connsiteY402-39236" fmla="*/ 2311097 h 2845126"/>
                  <a:gd name="connsiteX403-39237" fmla="*/ 259061 w 6006665"/>
                  <a:gd name="connsiteY403-39238" fmla="*/ 2311097 h 2845126"/>
                  <a:gd name="connsiteX404-39239" fmla="*/ 254516 w 6006665"/>
                  <a:gd name="connsiteY404-39240" fmla="*/ 2295190 h 2845126"/>
                  <a:gd name="connsiteX405-39241" fmla="*/ 263606 w 6006665"/>
                  <a:gd name="connsiteY405-39242" fmla="*/ 2279283 h 2845126"/>
                  <a:gd name="connsiteX406-39243" fmla="*/ 243991 w 6006665"/>
                  <a:gd name="connsiteY406-39244" fmla="*/ 2248770 h 2845126"/>
                  <a:gd name="connsiteX407-39245" fmla="*/ 216429 w 6006665"/>
                  <a:gd name="connsiteY407-39246" fmla="*/ 2252013 h 2845126"/>
                  <a:gd name="connsiteX408-39247" fmla="*/ 212956 w 6006665"/>
                  <a:gd name="connsiteY408-39248" fmla="*/ 2251021 h 2845126"/>
                  <a:gd name="connsiteX409-39249" fmla="*/ 204522 w 6006665"/>
                  <a:gd name="connsiteY409-39250" fmla="*/ 2252013 h 2845126"/>
                  <a:gd name="connsiteX410-39251" fmla="*/ 199623 w 6006665"/>
                  <a:gd name="connsiteY410-39252" fmla="*/ 2250613 h 2845126"/>
                  <a:gd name="connsiteX411-39253" fmla="*/ 195977 w 6006665"/>
                  <a:gd name="connsiteY411-39254" fmla="*/ 2263375 h 2845126"/>
                  <a:gd name="connsiteX412-39255" fmla="*/ 184968 w 6006665"/>
                  <a:gd name="connsiteY412-39256" fmla="*/ 2260230 h 2845126"/>
                  <a:gd name="connsiteX413-39257" fmla="*/ 184070 w 6006665"/>
                  <a:gd name="connsiteY413-39258" fmla="*/ 2263375 h 2845126"/>
                  <a:gd name="connsiteX414-39259" fmla="*/ 168163 w 6006665"/>
                  <a:gd name="connsiteY414-39260" fmla="*/ 2258840 h 2845126"/>
                  <a:gd name="connsiteX415-39261" fmla="*/ 156800 w 6006665"/>
                  <a:gd name="connsiteY415-39262" fmla="*/ 2220198 h 2845126"/>
                  <a:gd name="connsiteX416-39263" fmla="*/ 152255 w 6006665"/>
                  <a:gd name="connsiteY416-39264" fmla="*/ 2204291 h 2845126"/>
                  <a:gd name="connsiteX417-39265" fmla="*/ 156800 w 6006665"/>
                  <a:gd name="connsiteY417-39266" fmla="*/ 2199746 h 2845126"/>
                  <a:gd name="connsiteX418-39267" fmla="*/ 168707 w 6006665"/>
                  <a:gd name="connsiteY418-39268" fmla="*/ 2199746 h 2845126"/>
                  <a:gd name="connsiteX419-39269" fmla="*/ 188615 w 6006665"/>
                  <a:gd name="connsiteY419-39270" fmla="*/ 2199746 h 2845126"/>
                  <a:gd name="connsiteX420-39271" fmla="*/ 199977 w 6006665"/>
                  <a:gd name="connsiteY420-39272" fmla="*/ 2188384 h 2845126"/>
                  <a:gd name="connsiteX421-39273" fmla="*/ 188615 w 6006665"/>
                  <a:gd name="connsiteY421-39274" fmla="*/ 2165659 h 2845126"/>
                  <a:gd name="connsiteX422-39275" fmla="*/ 168163 w 6006665"/>
                  <a:gd name="connsiteY422-39276" fmla="*/ 2156570 h 2845126"/>
                  <a:gd name="connsiteX423-39277" fmla="*/ 168163 w 6006665"/>
                  <a:gd name="connsiteY423-39278" fmla="*/ 2149752 h 2845126"/>
                  <a:gd name="connsiteX424-39279" fmla="*/ 152255 w 6006665"/>
                  <a:gd name="connsiteY424-39280" fmla="*/ 2133845 h 2845126"/>
                  <a:gd name="connsiteX425-39281" fmla="*/ 129531 w 6006665"/>
                  <a:gd name="connsiteY425-39282" fmla="*/ 2097485 h 2845126"/>
                  <a:gd name="connsiteX426-39283" fmla="*/ 140893 w 6006665"/>
                  <a:gd name="connsiteY426-39284" fmla="*/ 2074761 h 2845126"/>
                  <a:gd name="connsiteX427-39285" fmla="*/ 136348 w 6006665"/>
                  <a:gd name="connsiteY427-39286" fmla="*/ 2047491 h 2845126"/>
                  <a:gd name="connsiteX428-39287" fmla="*/ 103789 w 6006665"/>
                  <a:gd name="connsiteY428-39288" fmla="*/ 2034084 h 2845126"/>
                  <a:gd name="connsiteX429-39289" fmla="*/ 93716 w 6006665"/>
                  <a:gd name="connsiteY429-39290" fmla="*/ 2038401 h 2845126"/>
                  <a:gd name="connsiteX430-39291" fmla="*/ 91868 w 6006665"/>
                  <a:gd name="connsiteY430-39292" fmla="*/ 2034090 h 2845126"/>
                  <a:gd name="connsiteX431-39293" fmla="*/ 81809 w 6006665"/>
                  <a:gd name="connsiteY431-39294" fmla="*/ 2038401 h 2845126"/>
                  <a:gd name="connsiteX432-39295" fmla="*/ 74992 w 6006665"/>
                  <a:gd name="connsiteY432-39296" fmla="*/ 2022494 h 2845126"/>
                  <a:gd name="connsiteX433-39297" fmla="*/ 34087 w 6006665"/>
                  <a:gd name="connsiteY433-39298" fmla="*/ 2011132 h 2845126"/>
                  <a:gd name="connsiteX434-39299" fmla="*/ 22725 w 6006665"/>
                  <a:gd name="connsiteY434-39300" fmla="*/ 1967955 h 2845126"/>
                  <a:gd name="connsiteX435-39301" fmla="*/ 22725 w 6006665"/>
                  <a:gd name="connsiteY435-39302" fmla="*/ 1936140 h 2845126"/>
                  <a:gd name="connsiteX436-39303" fmla="*/ 0 w 6006665"/>
                  <a:gd name="connsiteY436-39304" fmla="*/ 1920233 h 2845126"/>
                  <a:gd name="connsiteX437-39305" fmla="*/ 15907 w 6006665"/>
                  <a:gd name="connsiteY437-39306" fmla="*/ 1897509 h 2845126"/>
                  <a:gd name="connsiteX438-39307" fmla="*/ 6818 w 6006665"/>
                  <a:gd name="connsiteY438-39308" fmla="*/ 1833880 h 2845126"/>
                  <a:gd name="connsiteX439-39309" fmla="*/ 34087 w 6006665"/>
                  <a:gd name="connsiteY439-39310" fmla="*/ 1790703 h 2845126"/>
                  <a:gd name="connsiteX440-39311" fmla="*/ 27270 w 6006665"/>
                  <a:gd name="connsiteY440-39312" fmla="*/ 1779341 h 2845126"/>
                  <a:gd name="connsiteX441-39313" fmla="*/ 70447 w 6006665"/>
                  <a:gd name="connsiteY441-39314" fmla="*/ 1740709 h 2845126"/>
                  <a:gd name="connsiteX442-39315" fmla="*/ 27270 w 6006665"/>
                  <a:gd name="connsiteY442-39316" fmla="*/ 1704349 h 2845126"/>
                  <a:gd name="connsiteX443-39317" fmla="*/ 109078 w 6006665"/>
                  <a:gd name="connsiteY443-39318" fmla="*/ 1606633 h 2845126"/>
                  <a:gd name="connsiteX444-39319" fmla="*/ 145438 w 6006665"/>
                  <a:gd name="connsiteY444-39320" fmla="*/ 1563456 h 2845126"/>
                  <a:gd name="connsiteX445-39321" fmla="*/ 156800 w 6006665"/>
                  <a:gd name="connsiteY445-39322" fmla="*/ 1520280 h 2845126"/>
                  <a:gd name="connsiteX446-39323" fmla="*/ 102261 w 6006665"/>
                  <a:gd name="connsiteY446-39324" fmla="*/ 1468013 h 2845126"/>
                  <a:gd name="connsiteX447-39325" fmla="*/ 118168 w 6006665"/>
                  <a:gd name="connsiteY447-39326" fmla="*/ 1413474 h 2845126"/>
                  <a:gd name="connsiteX448-39327" fmla="*/ 86354 w 6006665"/>
                  <a:gd name="connsiteY448-39328" fmla="*/ 1349845 h 2845126"/>
                  <a:gd name="connsiteX449-39329" fmla="*/ 109078 w 6006665"/>
                  <a:gd name="connsiteY449-39330" fmla="*/ 1274853 h 2845126"/>
                  <a:gd name="connsiteX450-39331" fmla="*/ 70447 w 6006665"/>
                  <a:gd name="connsiteY450-39332" fmla="*/ 1172592 h 2845126"/>
                  <a:gd name="connsiteX451-39333" fmla="*/ 102261 w 6006665"/>
                  <a:gd name="connsiteY451-39334" fmla="*/ 1102146 h 2845126"/>
                  <a:gd name="connsiteX452-39335" fmla="*/ 43177 w 6006665"/>
                  <a:gd name="connsiteY452-39336" fmla="*/ 1036245 h 2845126"/>
                  <a:gd name="connsiteX453-39337" fmla="*/ 49994 w 6006665"/>
                  <a:gd name="connsiteY453-39338" fmla="*/ 961253 h 2845126"/>
                  <a:gd name="connsiteX454-39339" fmla="*/ 81809 w 6006665"/>
                  <a:gd name="connsiteY454-39340" fmla="*/ 956708 h 2845126"/>
                  <a:gd name="connsiteX455-39341" fmla="*/ 145438 w 6006665"/>
                  <a:gd name="connsiteY455-39342" fmla="*/ 913532 h 2845126"/>
                  <a:gd name="connsiteX456-39343" fmla="*/ 184070 w 6006665"/>
                  <a:gd name="connsiteY456-39344" fmla="*/ 874900 h 2845126"/>
                  <a:gd name="connsiteX457-39345" fmla="*/ 189699 w 6006665"/>
                  <a:gd name="connsiteY457-39346" fmla="*/ 881178 h 2845126"/>
                  <a:gd name="connsiteX458-39347" fmla="*/ 195977 w 6006665"/>
                  <a:gd name="connsiteY458-39348" fmla="*/ 874900 h 2845126"/>
                  <a:gd name="connsiteX459-39349" fmla="*/ 255061 w 6006665"/>
                  <a:gd name="connsiteY459-39350" fmla="*/ 940801 h 2845126"/>
                  <a:gd name="connsiteX460-39351" fmla="*/ 350504 w 6006665"/>
                  <a:gd name="connsiteY460-39352" fmla="*/ 961253 h 2845126"/>
                  <a:gd name="connsiteX461-39353" fmla="*/ 491397 w 6006665"/>
                  <a:gd name="connsiteY461-39354" fmla="*/ 1074877 h 2845126"/>
                  <a:gd name="connsiteX462-39355" fmla="*/ 523211 w 6006665"/>
                  <a:gd name="connsiteY462-39356" fmla="*/ 1122598 h 2845126"/>
                  <a:gd name="connsiteX463-39357" fmla="*/ 523211 w 6006665"/>
                  <a:gd name="connsiteY463-39358" fmla="*/ 1181682 h 2845126"/>
                  <a:gd name="connsiteX464-39359" fmla="*/ 486852 w 6006665"/>
                  <a:gd name="connsiteY464-39360" fmla="*/ 1236221 h 2845126"/>
                  <a:gd name="connsiteX465-39361" fmla="*/ 420951 w 6006665"/>
                  <a:gd name="connsiteY465-39362" fmla="*/ 1256674 h 2845126"/>
                  <a:gd name="connsiteX466-39363" fmla="*/ 415909 w 6006665"/>
                  <a:gd name="connsiteY466-39364" fmla="*/ 1254543 h 2845126"/>
                  <a:gd name="connsiteX467-39365" fmla="*/ 409044 w 6006665"/>
                  <a:gd name="connsiteY467-39366" fmla="*/ 1256674 h 2845126"/>
                  <a:gd name="connsiteX468-39367" fmla="*/ 252950 w 6006665"/>
                  <a:gd name="connsiteY468-39368" fmla="*/ 1190718 h 2845126"/>
                  <a:gd name="connsiteX469-39369" fmla="*/ 232336 w 6006665"/>
                  <a:gd name="connsiteY469-39370" fmla="*/ 1197590 h 2845126"/>
                  <a:gd name="connsiteX470-39371" fmla="*/ 291420 w 6006665"/>
                  <a:gd name="connsiteY470-39372" fmla="*/ 1268036 h 2845126"/>
                  <a:gd name="connsiteX471-39373" fmla="*/ 291420 w 6006665"/>
                  <a:gd name="connsiteY471-39374" fmla="*/ 1306668 h 2845126"/>
                  <a:gd name="connsiteX472-39375" fmla="*/ 298238 w 6006665"/>
                  <a:gd name="connsiteY472-39376" fmla="*/ 1393022 h 2845126"/>
                  <a:gd name="connsiteX473-39377" fmla="*/ 345959 w 6006665"/>
                  <a:gd name="connsiteY473-39378" fmla="*/ 1424836 h 2845126"/>
                  <a:gd name="connsiteX474-39379" fmla="*/ 362087 w 6006665"/>
                  <a:gd name="connsiteY474-39380" fmla="*/ 1434244 h 2845126"/>
                  <a:gd name="connsiteX475-39381" fmla="*/ 365867 w 6006665"/>
                  <a:gd name="connsiteY475-39382" fmla="*/ 1402111 h 2845126"/>
                  <a:gd name="connsiteX476-39383" fmla="*/ 345415 w 6006665"/>
                  <a:gd name="connsiteY476-39384" fmla="*/ 1365752 h 2845126"/>
                  <a:gd name="connsiteX477-39385" fmla="*/ 365867 w 6006665"/>
                  <a:gd name="connsiteY477-39386" fmla="*/ 1333937 h 2845126"/>
                  <a:gd name="connsiteX478-39387" fmla="*/ 374560 w 6006665"/>
                  <a:gd name="connsiteY478-39388" fmla="*/ 1338936 h 2845126"/>
                  <a:gd name="connsiteX479-39389" fmla="*/ 377774 w 6006665"/>
                  <a:gd name="connsiteY479-39390" fmla="*/ 1333937 h 2845126"/>
                  <a:gd name="connsiteX480-39391" fmla="*/ 461933 w 6006665"/>
                  <a:gd name="connsiteY480-39392" fmla="*/ 1382329 h 2845126"/>
                  <a:gd name="connsiteX481-39393" fmla="*/ 484035 w 6006665"/>
                  <a:gd name="connsiteY481-39394" fmla="*/ 1365752 h 2845126"/>
                  <a:gd name="connsiteX482-39395" fmla="*/ 463583 w 6006665"/>
                  <a:gd name="connsiteY482-39396" fmla="*/ 1299850 h 2845126"/>
                  <a:gd name="connsiteX483-39397" fmla="*/ 549936 w 6006665"/>
                  <a:gd name="connsiteY483-39398" fmla="*/ 1213497 h 2845126"/>
                  <a:gd name="connsiteX484-39399" fmla="*/ 559742 w 6006665"/>
                  <a:gd name="connsiteY484-39400" fmla="*/ 1215598 h 2845126"/>
                  <a:gd name="connsiteX485-39401" fmla="*/ 561843 w 6006665"/>
                  <a:gd name="connsiteY485-39402" fmla="*/ 1213497 h 2845126"/>
                  <a:gd name="connsiteX486-39403" fmla="*/ 593658 w 6006665"/>
                  <a:gd name="connsiteY486-39404" fmla="*/ 1220314 h 2845126"/>
                  <a:gd name="connsiteX487-39405" fmla="*/ 620945 w 6006665"/>
                  <a:gd name="connsiteY487-39406" fmla="*/ 1244191 h 2845126"/>
                  <a:gd name="connsiteX488-39407" fmla="*/ 640835 w 6006665"/>
                  <a:gd name="connsiteY488-39408" fmla="*/ 1188500 h 2845126"/>
                  <a:gd name="connsiteX489-39409" fmla="*/ 609020 w 6006665"/>
                  <a:gd name="connsiteY489-39410" fmla="*/ 1133961 h 2845126"/>
                  <a:gd name="connsiteX490-39411" fmla="*/ 624928 w 6006665"/>
                  <a:gd name="connsiteY490-39412" fmla="*/ 1074877 h 2845126"/>
                  <a:gd name="connsiteX491-39413" fmla="*/ 597658 w 6006665"/>
                  <a:gd name="connsiteY491-39414" fmla="*/ 1015792 h 2845126"/>
                  <a:gd name="connsiteX492-39415" fmla="*/ 611562 w 6006665"/>
                  <a:gd name="connsiteY492-39416" fmla="*/ 1020118 h 2845126"/>
                  <a:gd name="connsiteX493-39417" fmla="*/ 609565 w 6006665"/>
                  <a:gd name="connsiteY493-39418" fmla="*/ 1015792 h 2845126"/>
                  <a:gd name="connsiteX494-39419" fmla="*/ 711826 w 6006665"/>
                  <a:gd name="connsiteY494-39420" fmla="*/ 1047607 h 2845126"/>
                  <a:gd name="connsiteX495-39421" fmla="*/ 732278 w 6006665"/>
                  <a:gd name="connsiteY495-39422" fmla="*/ 1102146 h 2845126"/>
                  <a:gd name="connsiteX496-39423" fmla="*/ 684556 w 6006665"/>
                  <a:gd name="connsiteY496-39424" fmla="*/ 1113508 h 2845126"/>
                  <a:gd name="connsiteX497-39425" fmla="*/ 684556 w 6006665"/>
                  <a:gd name="connsiteY497-39426" fmla="*/ 1165775 h 2845126"/>
                  <a:gd name="connsiteX498-39427" fmla="*/ 713309 w 6006665"/>
                  <a:gd name="connsiteY498-39428" fmla="*/ 1194528 h 2845126"/>
                  <a:gd name="connsiteX499-39429" fmla="*/ 763548 w 6006665"/>
                  <a:gd name="connsiteY499-39430" fmla="*/ 1177137 h 2845126"/>
                  <a:gd name="connsiteX500-39431" fmla="*/ 770365 w 6006665"/>
                  <a:gd name="connsiteY500-39432" fmla="*/ 1118053 h 2845126"/>
                  <a:gd name="connsiteX501-39433" fmla="*/ 845357 w 6006665"/>
                  <a:gd name="connsiteY501-39434" fmla="*/ 1070332 h 2845126"/>
                  <a:gd name="connsiteX502-39435" fmla="*/ 972614 w 6006665"/>
                  <a:gd name="connsiteY502-39436" fmla="*/ 983978 h 2845126"/>
                  <a:gd name="connsiteX503-39437" fmla="*/ 982566 w 6006665"/>
                  <a:gd name="connsiteY503-39438" fmla="*/ 985305 h 2845126"/>
                  <a:gd name="connsiteX504-39439" fmla="*/ 984521 w 6006665"/>
                  <a:gd name="connsiteY504-39440" fmla="*/ 983978 h 2845126"/>
                  <a:gd name="connsiteX505-39441" fmla="*/ 1018608 w 6006665"/>
                  <a:gd name="connsiteY505-39442" fmla="*/ 988523 h 2845126"/>
                  <a:gd name="connsiteX506-39443" fmla="*/ 979977 w 6006665"/>
                  <a:gd name="connsiteY506-39444" fmla="*/ 1052152 h 2845126"/>
                  <a:gd name="connsiteX507-39445" fmla="*/ 1012666 w 6006665"/>
                  <a:gd name="connsiteY507-39446" fmla="*/ 1057313 h 2845126"/>
                  <a:gd name="connsiteX508-39447" fmla="*/ 1038516 w 6006665"/>
                  <a:gd name="connsiteY508-39448" fmla="*/ 1027155 h 2845126"/>
                  <a:gd name="connsiteX509-39449" fmla="*/ 1050423 w 6006665"/>
                  <a:gd name="connsiteY509-39450" fmla="*/ 1027155 h 2845126"/>
                  <a:gd name="connsiteX510-39451" fmla="*/ 1108962 w 6006665"/>
                  <a:gd name="connsiteY510-39452" fmla="*/ 1027155 h 2845126"/>
                  <a:gd name="connsiteX511-39453" fmla="*/ 1161229 w 6006665"/>
                  <a:gd name="connsiteY511-39454" fmla="*/ 983978 h 2845126"/>
                  <a:gd name="connsiteX512-39455" fmla="*/ 1165711 w 6006665"/>
                  <a:gd name="connsiteY512-39456" fmla="*/ 990112 h 2845126"/>
                  <a:gd name="connsiteX513-39457" fmla="*/ 1173136 w 6006665"/>
                  <a:gd name="connsiteY513-39458" fmla="*/ 983978 h 2845126"/>
                  <a:gd name="connsiteX514-39459" fmla="*/ 1210035 w 6006665"/>
                  <a:gd name="connsiteY514-39460" fmla="*/ 1034471 h 2845126"/>
                  <a:gd name="connsiteX515-39461" fmla="*/ 1247583 w 6006665"/>
                  <a:gd name="connsiteY515-39462" fmla="*/ 977161 h 2845126"/>
                  <a:gd name="connsiteX516-39463" fmla="*/ 1211223 w 6006665"/>
                  <a:gd name="connsiteY516-39464" fmla="*/ 918077 h 2845126"/>
                  <a:gd name="connsiteX517-39465" fmla="*/ 1227130 w 6006665"/>
                  <a:gd name="connsiteY517-39466" fmla="*/ 881717 h 2845126"/>
                  <a:gd name="connsiteX518-39467" fmla="*/ 1237665 w 6006665"/>
                  <a:gd name="connsiteY518-39468" fmla="*/ 884855 h 2845126"/>
                  <a:gd name="connsiteX519-39469" fmla="*/ 1239037 w 6006665"/>
                  <a:gd name="connsiteY519-39470" fmla="*/ 881717 h 2845126"/>
                  <a:gd name="connsiteX520-39471" fmla="*/ 1345843 w 6006665"/>
                  <a:gd name="connsiteY520-39472" fmla="*/ 913532 h 2845126"/>
                  <a:gd name="connsiteX521-39473" fmla="*/ 1400382 w 6006665"/>
                  <a:gd name="connsiteY521-39474" fmla="*/ 945346 h 2845126"/>
                  <a:gd name="connsiteX522-39475" fmla="*/ 1519756 w 6006665"/>
                  <a:gd name="connsiteY522-39476" fmla="*/ 1051930 h 2845126"/>
                  <a:gd name="connsiteX523-39477" fmla="*/ 1543003 w 6006665"/>
                  <a:gd name="connsiteY523-39478" fmla="*/ 1011248 h 2845126"/>
                  <a:gd name="connsiteX524-39479" fmla="*/ 1506643 w 6006665"/>
                  <a:gd name="connsiteY524-39480" fmla="*/ 956708 h 2845126"/>
                  <a:gd name="connsiteX525-39481" fmla="*/ 1506643 w 6006665"/>
                  <a:gd name="connsiteY525-39482" fmla="*/ 933984 h 2845126"/>
                  <a:gd name="connsiteX526-39483" fmla="*/ 1463467 w 6006665"/>
                  <a:gd name="connsiteY526-39484" fmla="*/ 924894 h 2845126"/>
                  <a:gd name="connsiteX527-39485" fmla="*/ 1472556 w 6006665"/>
                  <a:gd name="connsiteY527-39486" fmla="*/ 874900 h 2845126"/>
                  <a:gd name="connsiteX528-39487" fmla="*/ 1452104 w 6006665"/>
                  <a:gd name="connsiteY528-39488" fmla="*/ 788546 h 2845126"/>
                  <a:gd name="connsiteX529-39489" fmla="*/ 1452104 w 6006665"/>
                  <a:gd name="connsiteY529-39490" fmla="*/ 752187 h 2845126"/>
                  <a:gd name="connsiteX530-39491" fmla="*/ 1522551 w 6006665"/>
                  <a:gd name="connsiteY530-39492" fmla="*/ 649926 h 2845126"/>
                  <a:gd name="connsiteX531-39493" fmla="*/ 1543003 w 6006665"/>
                  <a:gd name="connsiteY531-39494" fmla="*/ 536303 h 2845126"/>
                  <a:gd name="connsiteX532-39495" fmla="*/ 1570272 w 6006665"/>
                  <a:gd name="connsiteY532-39496" fmla="*/ 515850 h 2845126"/>
                  <a:gd name="connsiteX533-39497" fmla="*/ 1578688 w 6006665"/>
                  <a:gd name="connsiteY533-39498" fmla="*/ 518469 h 2845126"/>
                  <a:gd name="connsiteX534-39499" fmla="*/ 1582179 w 6006665"/>
                  <a:gd name="connsiteY534-39500" fmla="*/ 515850 h 2845126"/>
                  <a:gd name="connsiteX535-39501" fmla="*/ 1684440 w 6006665"/>
                  <a:gd name="connsiteY535-39502" fmla="*/ 547665 h 2845126"/>
                  <a:gd name="connsiteX536-39503" fmla="*/ 1688985 w 6006665"/>
                  <a:gd name="connsiteY536-39504" fmla="*/ 618111 h 2845126"/>
                  <a:gd name="connsiteX537-39505" fmla="*/ 1652625 w 6006665"/>
                  <a:gd name="connsiteY537-39506" fmla="*/ 709010 h 2845126"/>
                  <a:gd name="connsiteX538-39507" fmla="*/ 1679895 w 6006665"/>
                  <a:gd name="connsiteY538-39508" fmla="*/ 747642 h 2845126"/>
                  <a:gd name="connsiteX539-39509" fmla="*/ 1688985 w 6006665"/>
                  <a:gd name="connsiteY539-39510" fmla="*/ 822633 h 2845126"/>
                  <a:gd name="connsiteX540-39511" fmla="*/ 1679895 w 6006665"/>
                  <a:gd name="connsiteY540-39512" fmla="*/ 968071 h 2845126"/>
                  <a:gd name="connsiteX541-39513" fmla="*/ 1723072 w 6006665"/>
                  <a:gd name="connsiteY541-39514" fmla="*/ 1031700 h 2845126"/>
                  <a:gd name="connsiteX542-39515" fmla="*/ 1704892 w 6006665"/>
                  <a:gd name="connsiteY542-39516" fmla="*/ 1095329 h 2845126"/>
                  <a:gd name="connsiteX543-39517" fmla="*/ 1636718 w 6006665"/>
                  <a:gd name="connsiteY543-39518" fmla="*/ 1231677 h 2845126"/>
                  <a:gd name="connsiteX544-39519" fmla="*/ 1662494 w 6006665"/>
                  <a:gd name="connsiteY544-39520" fmla="*/ 1238121 h 2845126"/>
                  <a:gd name="connsiteX545-39521" fmla="*/ 1677078 w 6006665"/>
                  <a:gd name="connsiteY545-39522" fmla="*/ 1208952 h 2845126"/>
                  <a:gd name="connsiteX546-39523" fmla="*/ 1720255 w 6006665"/>
                  <a:gd name="connsiteY546-39524" fmla="*/ 1188500 h 2845126"/>
                  <a:gd name="connsiteX547-39525" fmla="*/ 1731617 w 6006665"/>
                  <a:gd name="connsiteY547-39526" fmla="*/ 1138506 h 2845126"/>
                  <a:gd name="connsiteX548-39527" fmla="*/ 1758887 w 6006665"/>
                  <a:gd name="connsiteY548-39528" fmla="*/ 1095329 h 2845126"/>
                  <a:gd name="connsiteX549-39529" fmla="*/ 1736162 w 6006665"/>
                  <a:gd name="connsiteY549-39530" fmla="*/ 1036245 h 2845126"/>
                  <a:gd name="connsiteX550-39531" fmla="*/ 1758887 w 6006665"/>
                  <a:gd name="connsiteY550-39532" fmla="*/ 972616 h 2845126"/>
                  <a:gd name="connsiteX551-39533" fmla="*/ 1715710 w 6006665"/>
                  <a:gd name="connsiteY551-39534" fmla="*/ 961253 h 2845126"/>
                  <a:gd name="connsiteX552-39535" fmla="*/ 1704347 w 6006665"/>
                  <a:gd name="connsiteY552-39536" fmla="*/ 908987 h 2845126"/>
                  <a:gd name="connsiteX553-39537" fmla="*/ 1736162 w 6006665"/>
                  <a:gd name="connsiteY553-39538" fmla="*/ 799908 h 2845126"/>
                  <a:gd name="connsiteX554-39539" fmla="*/ 1688440 w 6006665"/>
                  <a:gd name="connsiteY554-39540" fmla="*/ 704465 h 2845126"/>
                  <a:gd name="connsiteX555-39541" fmla="*/ 1752069 w 6006665"/>
                  <a:gd name="connsiteY555-39542" fmla="*/ 627201 h 2845126"/>
                  <a:gd name="connsiteX556-39543" fmla="*/ 1747524 w 6006665"/>
                  <a:gd name="connsiteY556-39544" fmla="*/ 543120 h 2845126"/>
                  <a:gd name="connsiteX557-39545" fmla="*/ 1763431 w 6006665"/>
                  <a:gd name="connsiteY557-39546" fmla="*/ 536303 h 2845126"/>
                  <a:gd name="connsiteX558-39547" fmla="*/ 1764877 w 6006665"/>
                  <a:gd name="connsiteY558-39548" fmla="*/ 540786 h 2845126"/>
                  <a:gd name="connsiteX559-39549" fmla="*/ 1775339 w 6006665"/>
                  <a:gd name="connsiteY559-39550" fmla="*/ 536303 h 2845126"/>
                  <a:gd name="connsiteX560-39551" fmla="*/ 1798063 w 6006665"/>
                  <a:gd name="connsiteY560-39552" fmla="*/ 606749 h 2845126"/>
                  <a:gd name="connsiteX561-39553" fmla="*/ 1791454 w 6006665"/>
                  <a:gd name="connsiteY561-39554" fmla="*/ 653960 h 2845126"/>
                  <a:gd name="connsiteX562-39555" fmla="*/ 1854330 w 6006665"/>
                  <a:gd name="connsiteY562-39556" fmla="*/ 611294 h 2845126"/>
                  <a:gd name="connsiteX563-39557" fmla="*/ 1931594 w 6006665"/>
                  <a:gd name="connsiteY563-39558" fmla="*/ 602204 h 2845126"/>
                  <a:gd name="connsiteX564-39559" fmla="*/ 1932772 w 6006665"/>
                  <a:gd name="connsiteY564-39560" fmla="*/ 603466 h 2845126"/>
                  <a:gd name="connsiteX565-39561" fmla="*/ 1943501 w 6006665"/>
                  <a:gd name="connsiteY565-39562" fmla="*/ 602204 h 2845126"/>
                  <a:gd name="connsiteX566-39563" fmla="*/ 1988608 w 6006665"/>
                  <a:gd name="connsiteY566-39564" fmla="*/ 650533 h 2845126"/>
                  <a:gd name="connsiteX567-39565" fmla="*/ 1963408 w 6006665"/>
                  <a:gd name="connsiteY567-39566" fmla="*/ 574934 h 2845126"/>
                  <a:gd name="connsiteX568-39567" fmla="*/ 1963408 w 6006665"/>
                  <a:gd name="connsiteY568-39568" fmla="*/ 434042 h 2845126"/>
                  <a:gd name="connsiteX569-39569" fmla="*/ 2027037 w 6006665"/>
                  <a:gd name="connsiteY569-39570" fmla="*/ 413590 h 2845126"/>
                  <a:gd name="connsiteX570-39571" fmla="*/ 2037269 w 6006665"/>
                  <a:gd name="connsiteY570-39572" fmla="*/ 414128 h 2845126"/>
                  <a:gd name="connsiteX571-39573" fmla="*/ 2038944 w 6006665"/>
                  <a:gd name="connsiteY571-39574" fmla="*/ 413590 h 2845126"/>
                  <a:gd name="connsiteX572-39575" fmla="*/ 2115414 w 6006665"/>
                  <a:gd name="connsiteY572-39576" fmla="*/ 417614 h 2845126"/>
                  <a:gd name="connsiteX573-39577" fmla="*/ 2192927 w 6006665"/>
                  <a:gd name="connsiteY573-39578" fmla="*/ 397682 h 2845126"/>
                  <a:gd name="connsiteX574-39579" fmla="*/ 2167930 w 6006665"/>
                  <a:gd name="connsiteY574-39580" fmla="*/ 331781 h 2845126"/>
                  <a:gd name="connsiteX575-39581" fmla="*/ 2204289 w 6006665"/>
                  <a:gd name="connsiteY575-39582" fmla="*/ 240882 h 2845126"/>
                  <a:gd name="connsiteX576-39583" fmla="*/ 2247466 w 6006665"/>
                  <a:gd name="connsiteY576-39584" fmla="*/ 236337 h 2845126"/>
                  <a:gd name="connsiteX577-39585" fmla="*/ 2317913 w 6006665"/>
                  <a:gd name="connsiteY577-39586" fmla="*/ 161346 h 2845126"/>
                  <a:gd name="connsiteX578-39587" fmla="*/ 2420183 w 6006665"/>
                  <a:gd name="connsiteY578-39588" fmla="*/ 143166 h 2845126"/>
                  <a:gd name="connsiteX579-39589" fmla="*/ 2429263 w 6006665"/>
                  <a:gd name="connsiteY579-39590" fmla="*/ 102262 h 2845126"/>
                  <a:gd name="connsiteX580-39591" fmla="*/ 2526979 w 6006665"/>
                  <a:gd name="connsiteY580-39592" fmla="*/ 90900 h 2845126"/>
                  <a:gd name="connsiteX581-39593" fmla="*/ 2528058 w 6006665"/>
                  <a:gd name="connsiteY581-39594" fmla="*/ 92159 h 2845126"/>
                  <a:gd name="connsiteX582-39595" fmla="*/ 2538886 w 6006665"/>
                  <a:gd name="connsiteY582-39596" fmla="*/ 90900 h 2845126"/>
                  <a:gd name="connsiteX583-39597" fmla="*/ 2640602 w 6006665"/>
                  <a:gd name="connsiteY583-39598" fmla="*/ 40905 h 2845126"/>
                  <a:gd name="connsiteX0-39599" fmla="*/ 1791129 w 6006665"/>
                  <a:gd name="connsiteY0-39600" fmla="*/ 656278 h 2845126"/>
                  <a:gd name="connsiteX1-39601" fmla="*/ 1782156 w 6006665"/>
                  <a:gd name="connsiteY1-39602" fmla="*/ 720372 h 2845126"/>
                  <a:gd name="connsiteX2-39603" fmla="*/ 1809554 w 6006665"/>
                  <a:gd name="connsiteY2-39604" fmla="*/ 734071 h 2845126"/>
                  <a:gd name="connsiteX3-39605" fmla="*/ 1791129 w 6006665"/>
                  <a:gd name="connsiteY3-39606" fmla="*/ 656278 h 2845126"/>
                  <a:gd name="connsiteX4-39607" fmla="*/ 2538886 w 6006665"/>
                  <a:gd name="connsiteY4-39608" fmla="*/ 90900 h 2845126"/>
                  <a:gd name="connsiteX5-39609" fmla="*/ 2957621 w 6006665"/>
                  <a:gd name="connsiteY5-39610" fmla="*/ 24662 h 2845126"/>
                  <a:gd name="connsiteX6-39611" fmla="*/ 3086005 w 6006665"/>
                  <a:gd name="connsiteY6-39612" fmla="*/ 1 h 2845126"/>
                  <a:gd name="connsiteX7-39613" fmla="*/ 3097912 w 6006665"/>
                  <a:gd name="connsiteY7-39614" fmla="*/ 1 h 2845126"/>
                  <a:gd name="connsiteX8-39615" fmla="*/ 3179721 w 6006665"/>
                  <a:gd name="connsiteY8-39616" fmla="*/ 74992 h 2845126"/>
                  <a:gd name="connsiteX9-39617" fmla="*/ 3211535 w 6006665"/>
                  <a:gd name="connsiteY9-39618" fmla="*/ 134076 h 2845126"/>
                  <a:gd name="connsiteX10-39619" fmla="*/ 3200173 w 6006665"/>
                  <a:gd name="connsiteY10-39620" fmla="*/ 209068 h 2845126"/>
                  <a:gd name="connsiteX11-39621" fmla="*/ 3161541 w 6006665"/>
                  <a:gd name="connsiteY11-39622" fmla="*/ 252245 h 2845126"/>
                  <a:gd name="connsiteX12-39623" fmla="*/ 3066097 w 6006665"/>
                  <a:gd name="connsiteY12-39624" fmla="*/ 327236 h 2845126"/>
                  <a:gd name="connsiteX13-39625" fmla="*/ 3034283 w 6006665"/>
                  <a:gd name="connsiteY13-39626" fmla="*/ 370413 h 2845126"/>
                  <a:gd name="connsiteX14-39627" fmla="*/ 3082005 w 6006665"/>
                  <a:gd name="connsiteY14-39628" fmla="*/ 386320 h 2845126"/>
                  <a:gd name="connsiteX15-39629" fmla="*/ 3129459 w 6006665"/>
                  <a:gd name="connsiteY15-39630" fmla="*/ 414001 h 2845126"/>
                  <a:gd name="connsiteX16-39631" fmla="*/ 3156451 w 6006665"/>
                  <a:gd name="connsiteY16-39632" fmla="*/ 390865 h 2845126"/>
                  <a:gd name="connsiteX17-39633" fmla="*/ 3158460 w 6006665"/>
                  <a:gd name="connsiteY17-39634" fmla="*/ 399349 h 2845126"/>
                  <a:gd name="connsiteX18-39635" fmla="*/ 3168359 w 6006665"/>
                  <a:gd name="connsiteY18-39636" fmla="*/ 390865 h 2845126"/>
                  <a:gd name="connsiteX19-39637" fmla="*/ 3184984 w 6006665"/>
                  <a:gd name="connsiteY19-39638" fmla="*/ 461058 h 2845126"/>
                  <a:gd name="connsiteX20-39639" fmla="*/ 3192811 w 6006665"/>
                  <a:gd name="connsiteY20-39640" fmla="*/ 445404 h 2845126"/>
                  <a:gd name="connsiteX21-39641" fmla="*/ 3251895 w 6006665"/>
                  <a:gd name="connsiteY21-39642" fmla="*/ 424952 h 2845126"/>
                  <a:gd name="connsiteX22-39643" fmla="*/ 3259833 w 6006665"/>
                  <a:gd name="connsiteY22-39644" fmla="*/ 426326 h 2845126"/>
                  <a:gd name="connsiteX23-39645" fmla="*/ 3263802 w 6006665"/>
                  <a:gd name="connsiteY23-39646" fmla="*/ 424952 h 2845126"/>
                  <a:gd name="connsiteX24-39647" fmla="*/ 3381970 w 6006665"/>
                  <a:gd name="connsiteY24-39648" fmla="*/ 445404 h 2845126"/>
                  <a:gd name="connsiteX25-39649" fmla="*/ 3388787 w 6006665"/>
                  <a:gd name="connsiteY25-39650" fmla="*/ 504488 h 2845126"/>
                  <a:gd name="connsiteX26-39651" fmla="*/ 3531529 w 6006665"/>
                  <a:gd name="connsiteY26-39652" fmla="*/ 525479 h 2845126"/>
                  <a:gd name="connsiteX27-39653" fmla="*/ 3538225 w 6006665"/>
                  <a:gd name="connsiteY27-39654" fmla="*/ 429497 h 2845126"/>
                  <a:gd name="connsiteX28-39655" fmla="*/ 3549910 w 6006665"/>
                  <a:gd name="connsiteY28-39656" fmla="*/ 432684 h 2845126"/>
                  <a:gd name="connsiteX29-39657" fmla="*/ 3550132 w 6006665"/>
                  <a:gd name="connsiteY29-39658" fmla="*/ 429497 h 2845126"/>
                  <a:gd name="connsiteX30-39659" fmla="*/ 3625123 w 6006665"/>
                  <a:gd name="connsiteY30-39660" fmla="*/ 449949 h 2845126"/>
                  <a:gd name="connsiteX31-39661" fmla="*/ 3672301 w 6006665"/>
                  <a:gd name="connsiteY31-39662" fmla="*/ 449949 h 2845126"/>
                  <a:gd name="connsiteX32-39663" fmla="*/ 3684207 w 6006665"/>
                  <a:gd name="connsiteY32-39664" fmla="*/ 449949 h 2845126"/>
                  <a:gd name="connsiteX33-39665" fmla="*/ 3743291 w 6006665"/>
                  <a:gd name="connsiteY33-39666" fmla="*/ 515850 h 2845126"/>
                  <a:gd name="connsiteX34-39667" fmla="*/ 3759199 w 6006665"/>
                  <a:gd name="connsiteY34-39668" fmla="*/ 595387 h 2845126"/>
                  <a:gd name="connsiteX35-39669" fmla="*/ 3738747 w 6006665"/>
                  <a:gd name="connsiteY35-39670" fmla="*/ 645381 h 2845126"/>
                  <a:gd name="connsiteX36-39671" fmla="*/ 3786469 w 6006665"/>
                  <a:gd name="connsiteY36-39672" fmla="*/ 736279 h 2845126"/>
                  <a:gd name="connsiteX37-39673" fmla="*/ 3835603 w 6006665"/>
                  <a:gd name="connsiteY37-39674" fmla="*/ 772185 h 2845126"/>
                  <a:gd name="connsiteX38-39675" fmla="*/ 3865460 w 6006665"/>
                  <a:gd name="connsiteY38-39676" fmla="*/ 661288 h 2845126"/>
                  <a:gd name="connsiteX39-39677" fmla="*/ 3875077 w 6006665"/>
                  <a:gd name="connsiteY39-39678" fmla="*/ 669795 h 2845126"/>
                  <a:gd name="connsiteX40-39679" fmla="*/ 3877367 w 6006665"/>
                  <a:gd name="connsiteY40-39680" fmla="*/ 661288 h 2845126"/>
                  <a:gd name="connsiteX41-39681" fmla="*/ 3932151 w 6006665"/>
                  <a:gd name="connsiteY41-39682" fmla="*/ 709751 h 2845126"/>
                  <a:gd name="connsiteX42-39683" fmla="*/ 3988173 w 6006665"/>
                  <a:gd name="connsiteY42-39684" fmla="*/ 681740 h 2845126"/>
                  <a:gd name="connsiteX43-39685" fmla="*/ 3993852 w 6006665"/>
                  <a:gd name="connsiteY43-39686" fmla="*/ 684855 h 2845126"/>
                  <a:gd name="connsiteX44-39687" fmla="*/ 4000080 w 6006665"/>
                  <a:gd name="connsiteY44-39688" fmla="*/ 681740 h 2845126"/>
                  <a:gd name="connsiteX45-39689" fmla="*/ 4062426 w 6006665"/>
                  <a:gd name="connsiteY45-39690" fmla="*/ 715930 h 2845126"/>
                  <a:gd name="connsiteX46-39691" fmla="*/ 4085889 w 6006665"/>
                  <a:gd name="connsiteY46-39692" fmla="*/ 688558 h 2845126"/>
                  <a:gd name="connsiteX47-39693" fmla="*/ 4095563 w 6006665"/>
                  <a:gd name="connsiteY47-39694" fmla="*/ 691162 h 2845126"/>
                  <a:gd name="connsiteX48-39695" fmla="*/ 4097796 w 6006665"/>
                  <a:gd name="connsiteY48-39696" fmla="*/ 688558 h 2845126"/>
                  <a:gd name="connsiteX49-39697" fmla="*/ 4144150 w 6006665"/>
                  <a:gd name="connsiteY49-39698" fmla="*/ 701038 h 2845126"/>
                  <a:gd name="connsiteX50-39699" fmla="*/ 4117703 w 6006665"/>
                  <a:gd name="connsiteY50-39700" fmla="*/ 590842 h 2845126"/>
                  <a:gd name="connsiteX51-39701" fmla="*/ 4165425 w 6006665"/>
                  <a:gd name="connsiteY51-39702" fmla="*/ 536303 h 2845126"/>
                  <a:gd name="connsiteX52-39703" fmla="*/ 4175231 w 6006665"/>
                  <a:gd name="connsiteY52-39704" fmla="*/ 538704 h 2845126"/>
                  <a:gd name="connsiteX53-39705" fmla="*/ 4177332 w 6006665"/>
                  <a:gd name="connsiteY53-39706" fmla="*/ 536303 h 2845126"/>
                  <a:gd name="connsiteX54-39707" fmla="*/ 4511384 w 6006665"/>
                  <a:gd name="connsiteY54-39708" fmla="*/ 618111 h 2845126"/>
                  <a:gd name="connsiteX55-39709" fmla="*/ 4543199 w 6006665"/>
                  <a:gd name="connsiteY55-39710" fmla="*/ 688558 h 2845126"/>
                  <a:gd name="connsiteX56-39711" fmla="*/ 4639242 w 6006665"/>
                  <a:gd name="connsiteY56-39712" fmla="*/ 771200 h 2845126"/>
                  <a:gd name="connsiteX57-39713" fmla="*/ 4774445 w 6006665"/>
                  <a:gd name="connsiteY57-39714" fmla="*/ 752187 h 2845126"/>
                  <a:gd name="connsiteX58-39715" fmla="*/ 4778496 w 6006665"/>
                  <a:gd name="connsiteY58-39716" fmla="*/ 753291 h 2845126"/>
                  <a:gd name="connsiteX59-39717" fmla="*/ 4786352 w 6006665"/>
                  <a:gd name="connsiteY59-39718" fmla="*/ 752187 h 2845126"/>
                  <a:gd name="connsiteX60-39719" fmla="*/ 4861343 w 6006665"/>
                  <a:gd name="connsiteY60-39720" fmla="*/ 772639 h 2845126"/>
                  <a:gd name="connsiteX61-39721" fmla="*/ 4893158 w 6006665"/>
                  <a:gd name="connsiteY61-39722" fmla="*/ 815816 h 2845126"/>
                  <a:gd name="connsiteX62-39723" fmla="*/ 4888613 w 6006665"/>
                  <a:gd name="connsiteY62-39724" fmla="*/ 897624 h 2845126"/>
                  <a:gd name="connsiteX63-39725" fmla="*/ 4927677 w 6006665"/>
                  <a:gd name="connsiteY63-39726" fmla="*/ 922296 h 2845126"/>
                  <a:gd name="connsiteX64-39727" fmla="*/ 4967605 w 6006665"/>
                  <a:gd name="connsiteY64-39728" fmla="*/ 908987 h 2845126"/>
                  <a:gd name="connsiteX65-39729" fmla="*/ 5038051 w 6006665"/>
                  <a:gd name="connsiteY65-39730" fmla="*/ 902169 h 2845126"/>
                  <a:gd name="connsiteX66-39731" fmla="*/ 5040730 w 6006665"/>
                  <a:gd name="connsiteY66-39732" fmla="*/ 903062 h 2845126"/>
                  <a:gd name="connsiteX67-39733" fmla="*/ 5049958 w 6006665"/>
                  <a:gd name="connsiteY67-39734" fmla="*/ 902169 h 2845126"/>
                  <a:gd name="connsiteX68-39735" fmla="*/ 5114249 w 6006665"/>
                  <a:gd name="connsiteY68-39736" fmla="*/ 923600 h 2845126"/>
                  <a:gd name="connsiteX69-39737" fmla="*/ 5176671 w 6006665"/>
                  <a:gd name="connsiteY69-39738" fmla="*/ 913532 h 2845126"/>
                  <a:gd name="connsiteX70-39739" fmla="*/ 5177801 w 6006665"/>
                  <a:gd name="connsiteY70-39740" fmla="*/ 915270 h 2845126"/>
                  <a:gd name="connsiteX71-39741" fmla="*/ 5188578 w 6006665"/>
                  <a:gd name="connsiteY71-39742" fmla="*/ 913532 h 2845126"/>
                  <a:gd name="connsiteX72-39743" fmla="*/ 5243719 w 6006665"/>
                  <a:gd name="connsiteY72-39744" fmla="*/ 998363 h 2845126"/>
                  <a:gd name="connsiteX73-39745" fmla="*/ 5283477 w 6006665"/>
                  <a:gd name="connsiteY73-39746" fmla="*/ 968071 h 2845126"/>
                  <a:gd name="connsiteX74-39747" fmla="*/ 5258480 w 6006665"/>
                  <a:gd name="connsiteY74-39748" fmla="*/ 902169 h 2845126"/>
                  <a:gd name="connsiteX75-39749" fmla="*/ 5267570 w 6006665"/>
                  <a:gd name="connsiteY75-39750" fmla="*/ 854448 h 2845126"/>
                  <a:gd name="connsiteX76-39751" fmla="*/ 5278896 w 6006665"/>
                  <a:gd name="connsiteY76-39752" fmla="*/ 857497 h 2845126"/>
                  <a:gd name="connsiteX77-39753" fmla="*/ 5279477 w 6006665"/>
                  <a:gd name="connsiteY77-39754" fmla="*/ 854448 h 2845126"/>
                  <a:gd name="connsiteX78-39755" fmla="*/ 5395510 w 6006665"/>
                  <a:gd name="connsiteY78-39756" fmla="*/ 885687 h 2845126"/>
                  <a:gd name="connsiteX79-39757" fmla="*/ 5463001 w 6006665"/>
                  <a:gd name="connsiteY79-39758" fmla="*/ 881717 h 2845126"/>
                  <a:gd name="connsiteX80-39759" fmla="*/ 5464386 w 6006665"/>
                  <a:gd name="connsiteY80-39760" fmla="*/ 882336 h 2845126"/>
                  <a:gd name="connsiteX81-39761" fmla="*/ 5474909 w 6006665"/>
                  <a:gd name="connsiteY81-39762" fmla="*/ 881717 h 2845126"/>
                  <a:gd name="connsiteX82-39763" fmla="*/ 5581715 w 6006665"/>
                  <a:gd name="connsiteY82-39764" fmla="*/ 929439 h 2845126"/>
                  <a:gd name="connsiteX83-39765" fmla="*/ 5633981 w 6006665"/>
                  <a:gd name="connsiteY83-39766" fmla="*/ 972616 h 2845126"/>
                  <a:gd name="connsiteX84-39767" fmla="*/ 5720335 w 6006665"/>
                  <a:gd name="connsiteY84-39768" fmla="*/ 1052152 h 2845126"/>
                  <a:gd name="connsiteX85-39769" fmla="*/ 5822595 w 6006665"/>
                  <a:gd name="connsiteY85-39770" fmla="*/ 1149868 h 2845126"/>
                  <a:gd name="connsiteX86-39771" fmla="*/ 5818051 w 6006665"/>
                  <a:gd name="connsiteY86-39772" fmla="*/ 1204407 h 2845126"/>
                  <a:gd name="connsiteX87-39773" fmla="*/ 5825679 w 6006665"/>
                  <a:gd name="connsiteY87-39774" fmla="*/ 1212035 h 2845126"/>
                  <a:gd name="connsiteX88-39775" fmla="*/ 5822051 w 6006665"/>
                  <a:gd name="connsiteY88-39776" fmla="*/ 1161230 h 2845126"/>
                  <a:gd name="connsiteX89-39777" fmla="*/ 5834092 w 6006665"/>
                  <a:gd name="connsiteY89-39778" fmla="*/ 1163103 h 2845126"/>
                  <a:gd name="connsiteX90-39779" fmla="*/ 5833958 w 6006665"/>
                  <a:gd name="connsiteY90-39780" fmla="*/ 1161230 h 2845126"/>
                  <a:gd name="connsiteX91-39781" fmla="*/ 5936219 w 6006665"/>
                  <a:gd name="connsiteY91-39782" fmla="*/ 1177137 h 2845126"/>
                  <a:gd name="connsiteX92-39783" fmla="*/ 6006665 w 6006665"/>
                  <a:gd name="connsiteY92-39784" fmla="*/ 1256674 h 2845126"/>
                  <a:gd name="connsiteX93-39785" fmla="*/ 5968033 w 6006665"/>
                  <a:gd name="connsiteY93-39786" fmla="*/ 1295306 h 2845126"/>
                  <a:gd name="connsiteX94-39787" fmla="*/ 5908949 w 6006665"/>
                  <a:gd name="connsiteY94-39788" fmla="*/ 1306668 h 2845126"/>
                  <a:gd name="connsiteX95-39789" fmla="*/ 5908949 w 6006665"/>
                  <a:gd name="connsiteY95-39790" fmla="*/ 1393022 h 2845126"/>
                  <a:gd name="connsiteX96-39791" fmla="*/ 5893042 w 6006665"/>
                  <a:gd name="connsiteY96-39792" fmla="*/ 1408929 h 2845126"/>
                  <a:gd name="connsiteX97-39793" fmla="*/ 5881135 w 6006665"/>
                  <a:gd name="connsiteY97-39794" fmla="*/ 1408929 h 2845126"/>
                  <a:gd name="connsiteX98-39795" fmla="*/ 5861227 w 6006665"/>
                  <a:gd name="connsiteY98-39796" fmla="*/ 1408929 h 2845126"/>
                  <a:gd name="connsiteX99-39797" fmla="*/ 5849321 w 6006665"/>
                  <a:gd name="connsiteY99-39798" fmla="*/ 1408929 h 2845126"/>
                  <a:gd name="connsiteX100-39799" fmla="*/ 5817506 w 6006665"/>
                  <a:gd name="connsiteY100-39800" fmla="*/ 1374842 h 2845126"/>
                  <a:gd name="connsiteX101-39801" fmla="*/ 5767511 w 6006665"/>
                  <a:gd name="connsiteY101-39802" fmla="*/ 1349845 h 2845126"/>
                  <a:gd name="connsiteX102-39803" fmla="*/ 5762967 w 6006665"/>
                  <a:gd name="connsiteY102-39804" fmla="*/ 1315758 h 2845126"/>
                  <a:gd name="connsiteX103-39805" fmla="*/ 5729132 w 6006665"/>
                  <a:gd name="connsiteY103-39806" fmla="*/ 1301826 h 2845126"/>
                  <a:gd name="connsiteX104-39807" fmla="*/ 5695337 w 6006665"/>
                  <a:gd name="connsiteY104-39808" fmla="*/ 1311213 h 2845126"/>
                  <a:gd name="connsiteX105-39809" fmla="*/ 5693366 w 6006665"/>
                  <a:gd name="connsiteY105-39810" fmla="*/ 1308453 h 2845126"/>
                  <a:gd name="connsiteX106-39811" fmla="*/ 5683431 w 6006665"/>
                  <a:gd name="connsiteY106-39812" fmla="*/ 1311213 h 2845126"/>
                  <a:gd name="connsiteX107-39813" fmla="*/ 5660706 w 6006665"/>
                  <a:gd name="connsiteY107-39814" fmla="*/ 1279398 h 2845126"/>
                  <a:gd name="connsiteX108-39815" fmla="*/ 5669644 w 6006665"/>
                  <a:gd name="connsiteY108-39816" fmla="*/ 1254373 h 2845126"/>
                  <a:gd name="connsiteX109-39817" fmla="*/ 5640799 w 6006665"/>
                  <a:gd name="connsiteY109-39818" fmla="*/ 1268036 h 2845126"/>
                  <a:gd name="connsiteX110-39819" fmla="*/ 5656705 w 6006665"/>
                  <a:gd name="connsiteY110-39820" fmla="*/ 1311213 h 2845126"/>
                  <a:gd name="connsiteX111-39821" fmla="*/ 5633981 w 6006665"/>
                  <a:gd name="connsiteY111-39822" fmla="*/ 1349845 h 2845126"/>
                  <a:gd name="connsiteX112-39823" fmla="*/ 5586259 w 6006665"/>
                  <a:gd name="connsiteY112-39824" fmla="*/ 1386204 h 2845126"/>
                  <a:gd name="connsiteX113-39825" fmla="*/ 5575676 w 6006665"/>
                  <a:gd name="connsiteY113-39826" fmla="*/ 1385196 h 2845126"/>
                  <a:gd name="connsiteX114-39827" fmla="*/ 5574353 w 6006665"/>
                  <a:gd name="connsiteY114-39828" fmla="*/ 1386204 h 2845126"/>
                  <a:gd name="connsiteX115-39829" fmla="*/ 5539436 w 6006665"/>
                  <a:gd name="connsiteY115-39830" fmla="*/ 1382879 h 2845126"/>
                  <a:gd name="connsiteX116-39831" fmla="*/ 5570352 w 6006665"/>
                  <a:gd name="connsiteY116-39832" fmla="*/ 1424836 h 2845126"/>
                  <a:gd name="connsiteX117-39833" fmla="*/ 5593077 w 6006665"/>
                  <a:gd name="connsiteY117-39834" fmla="*/ 1488465 h 2845126"/>
                  <a:gd name="connsiteX118-39835" fmla="*/ 5608984 w 6006665"/>
                  <a:gd name="connsiteY118-39836" fmla="*/ 1515735 h 2845126"/>
                  <a:gd name="connsiteX119-39837" fmla="*/ 5613529 w 6006665"/>
                  <a:gd name="connsiteY119-39838" fmla="*/ 1547549 h 2845126"/>
                  <a:gd name="connsiteX120-39839" fmla="*/ 5608984 w 6006665"/>
                  <a:gd name="connsiteY120-39840" fmla="*/ 1570274 h 2845126"/>
                  <a:gd name="connsiteX121-39841" fmla="*/ 5597799 w 6006665"/>
                  <a:gd name="connsiteY121-39842" fmla="*/ 1566665 h 2845126"/>
                  <a:gd name="connsiteX122-39843" fmla="*/ 5597077 w 6006665"/>
                  <a:gd name="connsiteY122-39844" fmla="*/ 1570274 h 2845126"/>
                  <a:gd name="connsiteX123-39845" fmla="*/ 5534271 w 6006665"/>
                  <a:gd name="connsiteY123-39846" fmla="*/ 1550014 h 2845126"/>
                  <a:gd name="connsiteX124-39847" fmla="*/ 5436277 w 6006665"/>
                  <a:gd name="connsiteY124-39848" fmla="*/ 1606633 h 2845126"/>
                  <a:gd name="connsiteX125-39849" fmla="*/ 5397645 w 6006665"/>
                  <a:gd name="connsiteY125-39850" fmla="*/ 1617996 h 2845126"/>
                  <a:gd name="connsiteX126-39851" fmla="*/ 5345378 w 6006665"/>
                  <a:gd name="connsiteY126-39852" fmla="*/ 1672535 h 2845126"/>
                  <a:gd name="connsiteX127-39853" fmla="*/ 5290839 w 6006665"/>
                  <a:gd name="connsiteY127-39854" fmla="*/ 1720256 h 2845126"/>
                  <a:gd name="connsiteX128-39855" fmla="*/ 5274932 w 6006665"/>
                  <a:gd name="connsiteY128-39856" fmla="*/ 1752071 h 2845126"/>
                  <a:gd name="connsiteX129-39857" fmla="*/ 5267238 w 6006665"/>
                  <a:gd name="connsiteY129-39858" fmla="*/ 1743644 h 2845126"/>
                  <a:gd name="connsiteX130-39859" fmla="*/ 5263025 w 6006665"/>
                  <a:gd name="connsiteY130-39860" fmla="*/ 1752071 h 2845126"/>
                  <a:gd name="connsiteX131-39861" fmla="*/ 5219538 w 6006665"/>
                  <a:gd name="connsiteY131-39862" fmla="*/ 1704443 h 2845126"/>
                  <a:gd name="connsiteX132-39863" fmla="*/ 5129494 w 6006665"/>
                  <a:gd name="connsiteY132-39864" fmla="*/ 1758888 h 2845126"/>
                  <a:gd name="connsiteX133-39865" fmla="*/ 5126389 w 6006665"/>
                  <a:gd name="connsiteY133-39866" fmla="*/ 1753566 h 2845126"/>
                  <a:gd name="connsiteX134-39867" fmla="*/ 5117587 w 6006665"/>
                  <a:gd name="connsiteY134-39868" fmla="*/ 1758888 h 2845126"/>
                  <a:gd name="connsiteX135-39869" fmla="*/ 5105544 w 6006665"/>
                  <a:gd name="connsiteY135-39870" fmla="*/ 1738242 h 2845126"/>
                  <a:gd name="connsiteX136-39871" fmla="*/ 5074955 w 6006665"/>
                  <a:gd name="connsiteY136-39872" fmla="*/ 1763433 h 2845126"/>
                  <a:gd name="connsiteX137-39873" fmla="*/ 5065718 w 6006665"/>
                  <a:gd name="connsiteY137-39874" fmla="*/ 1761234 h 2845126"/>
                  <a:gd name="connsiteX138-39875" fmla="*/ 5063048 w 6006665"/>
                  <a:gd name="connsiteY138-39876" fmla="*/ 1763433 h 2845126"/>
                  <a:gd name="connsiteX139-39877" fmla="*/ 5026594 w 6006665"/>
                  <a:gd name="connsiteY139-39878" fmla="*/ 1754754 h 2845126"/>
                  <a:gd name="connsiteX140-39879" fmla="*/ 5015871 w 6006665"/>
                  <a:gd name="connsiteY140-39880" fmla="*/ 1799793 h 2845126"/>
                  <a:gd name="connsiteX141-39881" fmla="*/ 4974967 w 6006665"/>
                  <a:gd name="connsiteY141-39882" fmla="*/ 1865694 h 2845126"/>
                  <a:gd name="connsiteX142-39883" fmla="*/ 4974967 w 6006665"/>
                  <a:gd name="connsiteY142-39884" fmla="*/ 1897509 h 2845126"/>
                  <a:gd name="connsiteX143-39885" fmla="*/ 5015871 w 6006665"/>
                  <a:gd name="connsiteY143-39886" fmla="*/ 1913416 h 2845126"/>
                  <a:gd name="connsiteX144-39887" fmla="*/ 5011326 w 6006665"/>
                  <a:gd name="connsiteY144-39888" fmla="*/ 2011132 h 2845126"/>
                  <a:gd name="connsiteX145-39889" fmla="*/ 4999419 w 6006665"/>
                  <a:gd name="connsiteY145-39890" fmla="*/ 2011132 h 2845126"/>
                  <a:gd name="connsiteX146-39891" fmla="*/ 4974967 w 6006665"/>
                  <a:gd name="connsiteY146-39892" fmla="*/ 2011132 h 2845126"/>
                  <a:gd name="connsiteX147-39893" fmla="*/ 4963605 w 6006665"/>
                  <a:gd name="connsiteY147-39894" fmla="*/ 2063398 h 2845126"/>
                  <a:gd name="connsiteX148-39895" fmla="*/ 4974967 w 6006665"/>
                  <a:gd name="connsiteY148-39896" fmla="*/ 2090668 h 2845126"/>
                  <a:gd name="connsiteX149-39897" fmla="*/ 4909065 w 6006665"/>
                  <a:gd name="connsiteY149-39898" fmla="*/ 2124755 h 2845126"/>
                  <a:gd name="connsiteX150-39899" fmla="*/ 4897703 w 6006665"/>
                  <a:gd name="connsiteY150-39900" fmla="*/ 2192929 h 2845126"/>
                  <a:gd name="connsiteX151-39901" fmla="*/ 4845437 w 6006665"/>
                  <a:gd name="connsiteY151-39902" fmla="*/ 2208836 h 2845126"/>
                  <a:gd name="connsiteX152-39903" fmla="*/ 4834074 w 6006665"/>
                  <a:gd name="connsiteY152-39904" fmla="*/ 2267920 h 2845126"/>
                  <a:gd name="connsiteX153-39905" fmla="*/ 4779535 w 6006665"/>
                  <a:gd name="connsiteY153-39906" fmla="*/ 2327004 h 2845126"/>
                  <a:gd name="connsiteX154-39907" fmla="*/ 4777225 w 6006665"/>
                  <a:gd name="connsiteY154-39908" fmla="*/ 2316608 h 2845126"/>
                  <a:gd name="connsiteX155-39909" fmla="*/ 4767628 w 6006665"/>
                  <a:gd name="connsiteY155-39910" fmla="*/ 2327004 h 2845126"/>
                  <a:gd name="connsiteX156-39911" fmla="*/ 4758538 w 6006665"/>
                  <a:gd name="connsiteY156-39912" fmla="*/ 2286100 h 2845126"/>
                  <a:gd name="connsiteX157-39913" fmla="*/ 4742631 w 6006665"/>
                  <a:gd name="connsiteY157-39914" fmla="*/ 2199746 h 2845126"/>
                  <a:gd name="connsiteX158-39915" fmla="*/ 4715361 w 6006665"/>
                  <a:gd name="connsiteY158-39916" fmla="*/ 2058854 h 2845126"/>
                  <a:gd name="connsiteX159-39917" fmla="*/ 4735813 w 6006665"/>
                  <a:gd name="connsiteY159-39918" fmla="*/ 1967955 h 2845126"/>
                  <a:gd name="connsiteX160-39919" fmla="*/ 4767628 w 6006665"/>
                  <a:gd name="connsiteY160-39920" fmla="*/ 1924778 h 2845126"/>
                  <a:gd name="connsiteX161-39921" fmla="*/ 4767628 w 6006665"/>
                  <a:gd name="connsiteY161-39922" fmla="*/ 1897509 h 2845126"/>
                  <a:gd name="connsiteX162-39923" fmla="*/ 4826712 w 6006665"/>
                  <a:gd name="connsiteY162-39924" fmla="*/ 1881601 h 2845126"/>
                  <a:gd name="connsiteX163-39925" fmla="*/ 4892613 w 6006665"/>
                  <a:gd name="connsiteY163-39926" fmla="*/ 1790703 h 2845126"/>
                  <a:gd name="connsiteX164-39927" fmla="*/ 4956243 w 6006665"/>
                  <a:gd name="connsiteY164-39928" fmla="*/ 1715712 h 2845126"/>
                  <a:gd name="connsiteX165-39929" fmla="*/ 5022143 w 6006665"/>
                  <a:gd name="connsiteY165-39930" fmla="*/ 1656627 h 2845126"/>
                  <a:gd name="connsiteX166-39931" fmla="*/ 5046694 w 6006665"/>
                  <a:gd name="connsiteY166-39932" fmla="*/ 1549500 h 2845126"/>
                  <a:gd name="connsiteX167-39933" fmla="*/ 5015871 w 6006665"/>
                  <a:gd name="connsiteY167-39934" fmla="*/ 1554367 h 2845126"/>
                  <a:gd name="connsiteX168-39935" fmla="*/ 4995419 w 6006665"/>
                  <a:gd name="connsiteY168-39936" fmla="*/ 1617996 h 2845126"/>
                  <a:gd name="connsiteX169-39937" fmla="*/ 4904521 w 6006665"/>
                  <a:gd name="connsiteY169-39938" fmla="*/ 1704349 h 2845126"/>
                  <a:gd name="connsiteX170-39939" fmla="*/ 4901708 w 6006665"/>
                  <a:gd name="connsiteY170-39940" fmla="*/ 1695709 h 2845126"/>
                  <a:gd name="connsiteX171-39941" fmla="*/ 4892613 w 6006665"/>
                  <a:gd name="connsiteY171-39942" fmla="*/ 1704349 h 2845126"/>
                  <a:gd name="connsiteX172-39943" fmla="*/ 4861835 w 6006665"/>
                  <a:gd name="connsiteY172-39944" fmla="*/ 1609815 h 2845126"/>
                  <a:gd name="connsiteX173-39945" fmla="*/ 4779535 w 6006665"/>
                  <a:gd name="connsiteY173-39946" fmla="*/ 1633903 h 2845126"/>
                  <a:gd name="connsiteX174-39947" fmla="*/ 4684091 w 6006665"/>
                  <a:gd name="connsiteY174-39948" fmla="*/ 1758888 h 2845126"/>
                  <a:gd name="connsiteX175-39949" fmla="*/ 4715906 w 6006665"/>
                  <a:gd name="connsiteY175-39950" fmla="*/ 1806610 h 2845126"/>
                  <a:gd name="connsiteX176-39951" fmla="*/ 4636369 w 6006665"/>
                  <a:gd name="connsiteY176-39952" fmla="*/ 1822517 h 2845126"/>
                  <a:gd name="connsiteX177-39953" fmla="*/ 4577285 w 6006665"/>
                  <a:gd name="connsiteY177-39954" fmla="*/ 1827062 h 2845126"/>
                  <a:gd name="connsiteX178-39955" fmla="*/ 4577373 w 6006665"/>
                  <a:gd name="connsiteY178-39956" fmla="*/ 1826140 h 2845126"/>
                  <a:gd name="connsiteX179-39957" fmla="*/ 4565379 w 6006665"/>
                  <a:gd name="connsiteY179-39958" fmla="*/ 1827062 h 2845126"/>
                  <a:gd name="connsiteX180-39959" fmla="*/ 4569923 w 6006665"/>
                  <a:gd name="connsiteY180-39960" fmla="*/ 1779341 h 2845126"/>
                  <a:gd name="connsiteX181-39961" fmla="*/ 4520081 w 6006665"/>
                  <a:gd name="connsiteY181-39962" fmla="*/ 1769755 h 2845126"/>
                  <a:gd name="connsiteX182-39963" fmla="*/ 4475025 w 6006665"/>
                  <a:gd name="connsiteY182-39964" fmla="*/ 1799793 h 2845126"/>
                  <a:gd name="connsiteX183-39965" fmla="*/ 4464394 w 6006665"/>
                  <a:gd name="connsiteY183-39966" fmla="*/ 1798942 h 2845126"/>
                  <a:gd name="connsiteX184-39967" fmla="*/ 4463118 w 6006665"/>
                  <a:gd name="connsiteY184-39968" fmla="*/ 1799793 h 2845126"/>
                  <a:gd name="connsiteX185-39969" fmla="*/ 4357637 w 6006665"/>
                  <a:gd name="connsiteY185-39970" fmla="*/ 1791354 h 2845126"/>
                  <a:gd name="connsiteX186-39971" fmla="*/ 4243233 w 6006665"/>
                  <a:gd name="connsiteY186-39972" fmla="*/ 1811155 h 2845126"/>
                  <a:gd name="connsiteX187-39973" fmla="*/ 4125065 w 6006665"/>
                  <a:gd name="connsiteY187-39974" fmla="*/ 1945230 h 2845126"/>
                  <a:gd name="connsiteX188-39975" fmla="*/ 3984173 w 6006665"/>
                  <a:gd name="connsiteY188-39976" fmla="*/ 2102030 h 2845126"/>
                  <a:gd name="connsiteX189-39977" fmla="*/ 4038712 w 6006665"/>
                  <a:gd name="connsiteY189-39978" fmla="*/ 2106575 h 2845126"/>
                  <a:gd name="connsiteX190-39979" fmla="*/ 4059164 w 6006665"/>
                  <a:gd name="connsiteY190-39980" fmla="*/ 2149752 h 2845126"/>
                  <a:gd name="connsiteX191-39981" fmla="*/ 4087782 w 6006665"/>
                  <a:gd name="connsiteY191-39982" fmla="*/ 2158169 h 2845126"/>
                  <a:gd name="connsiteX192-39983" fmla="*/ 4106341 w 6006665"/>
                  <a:gd name="connsiteY192-39984" fmla="*/ 2129300 h 2845126"/>
                  <a:gd name="connsiteX193-39985" fmla="*/ 4117411 w 6006665"/>
                  <a:gd name="connsiteY193-39986" fmla="*/ 2130602 h 2845126"/>
                  <a:gd name="connsiteX194-39987" fmla="*/ 4118248 w 6006665"/>
                  <a:gd name="connsiteY194-39988" fmla="*/ 2129300 h 2845126"/>
                  <a:gd name="connsiteX195-39989" fmla="*/ 4156880 w 6006665"/>
                  <a:gd name="connsiteY195-39990" fmla="*/ 2133845 h 2845126"/>
                  <a:gd name="connsiteX196-39991" fmla="*/ 4211419 w 6006665"/>
                  <a:gd name="connsiteY196-39992" fmla="*/ 2204291 h 2845126"/>
                  <a:gd name="connsiteX197-39993" fmla="*/ 4215964 w 6006665"/>
                  <a:gd name="connsiteY197-39994" fmla="*/ 2252013 h 2845126"/>
                  <a:gd name="connsiteX198-39995" fmla="*/ 4184149 w 6006665"/>
                  <a:gd name="connsiteY198-39996" fmla="*/ 2311097 h 2845126"/>
                  <a:gd name="connsiteX199-39997" fmla="*/ 4177332 w 6006665"/>
                  <a:gd name="connsiteY199-39998" fmla="*/ 2381543 h 2845126"/>
                  <a:gd name="connsiteX200-39999" fmla="*/ 4161425 w 6006665"/>
                  <a:gd name="connsiteY200-40000" fmla="*/ 2467897 h 2845126"/>
                  <a:gd name="connsiteX201-40001" fmla="*/ 4109158 w 6006665"/>
                  <a:gd name="connsiteY201-40002" fmla="*/ 2547433 h 2845126"/>
                  <a:gd name="connsiteX202-40003" fmla="*/ 4097796 w 6006665"/>
                  <a:gd name="connsiteY202-40004" fmla="*/ 2586065 h 2845126"/>
                  <a:gd name="connsiteX203-40005" fmla="*/ 4043257 w 6006665"/>
                  <a:gd name="connsiteY203-40006" fmla="*/ 2645149 h 2845126"/>
                  <a:gd name="connsiteX204-40007" fmla="*/ 3995535 w 6006665"/>
                  <a:gd name="connsiteY204-40008" fmla="*/ 2704233 h 2845126"/>
                  <a:gd name="connsiteX205-40009" fmla="*/ 3975083 w 6006665"/>
                  <a:gd name="connsiteY205-40010" fmla="*/ 2736048 h 2845126"/>
                  <a:gd name="connsiteX206-40011" fmla="*/ 3925089 w 6006665"/>
                  <a:gd name="connsiteY206-40012" fmla="*/ 2763317 h 2845126"/>
                  <a:gd name="connsiteX207-40013" fmla="*/ 3913182 w 6006665"/>
                  <a:gd name="connsiteY207-40014" fmla="*/ 2763317 h 2845126"/>
                  <a:gd name="connsiteX208-40015" fmla="*/ 3904637 w 6006665"/>
                  <a:gd name="connsiteY208-40016" fmla="*/ 2763317 h 2845126"/>
                  <a:gd name="connsiteX209-40017" fmla="*/ 3892729 w 6006665"/>
                  <a:gd name="connsiteY209-40018" fmla="*/ 2763317 h 2845126"/>
                  <a:gd name="connsiteX210-40019" fmla="*/ 3871063 w 6006665"/>
                  <a:gd name="connsiteY210-40020" fmla="*/ 2747068 h 2845126"/>
                  <a:gd name="connsiteX211-40021" fmla="*/ 3829645 w 6006665"/>
                  <a:gd name="connsiteY211-40022" fmla="*/ 2774680 h 2845126"/>
                  <a:gd name="connsiteX212-40023" fmla="*/ 3822828 w 6006665"/>
                  <a:gd name="connsiteY212-40024" fmla="*/ 2795132 h 2845126"/>
                  <a:gd name="connsiteX213-40025" fmla="*/ 3818283 w 6006665"/>
                  <a:gd name="connsiteY213-40026" fmla="*/ 2786042 h 2845126"/>
                  <a:gd name="connsiteX214-40027" fmla="*/ 3818283 w 6006665"/>
                  <a:gd name="connsiteY214-40028" fmla="*/ 2774316 h 2845126"/>
                  <a:gd name="connsiteX215-40029" fmla="*/ 3817738 w 6006665"/>
                  <a:gd name="connsiteY215-40030" fmla="*/ 2774680 h 2845126"/>
                  <a:gd name="connsiteX216-40031" fmla="*/ 3810921 w 6006665"/>
                  <a:gd name="connsiteY216-40032" fmla="*/ 2795132 h 2845126"/>
                  <a:gd name="connsiteX217-40033" fmla="*/ 3806376 w 6006665"/>
                  <a:gd name="connsiteY217-40034" fmla="*/ 2786042 h 2845126"/>
                  <a:gd name="connsiteX218-40035" fmla="*/ 3806376 w 6006665"/>
                  <a:gd name="connsiteY218-40036" fmla="*/ 2758772 h 2845126"/>
                  <a:gd name="connsiteX219-40037" fmla="*/ 3818283 w 6006665"/>
                  <a:gd name="connsiteY219-40038" fmla="*/ 2758772 h 2845126"/>
                  <a:gd name="connsiteX220-40039" fmla="*/ 3826828 w 6006665"/>
                  <a:gd name="connsiteY220-40040" fmla="*/ 2758772 h 2845126"/>
                  <a:gd name="connsiteX221-40041" fmla="*/ 3833645 w 6006665"/>
                  <a:gd name="connsiteY221-40042" fmla="*/ 2699688 h 2845126"/>
                  <a:gd name="connsiteX222-40043" fmla="*/ 3822283 w 6006665"/>
                  <a:gd name="connsiteY222-40044" fmla="*/ 2656512 h 2845126"/>
                  <a:gd name="connsiteX223-40045" fmla="*/ 3849553 w 6006665"/>
                  <a:gd name="connsiteY223-40046" fmla="*/ 2633787 h 2845126"/>
                  <a:gd name="connsiteX224-40047" fmla="*/ 3858814 w 6006665"/>
                  <a:gd name="connsiteY224-40048" fmla="*/ 2635992 h 2845126"/>
                  <a:gd name="connsiteX225-40049" fmla="*/ 3861460 w 6006665"/>
                  <a:gd name="connsiteY225-40050" fmla="*/ 2633787 h 2845126"/>
                  <a:gd name="connsiteX226-40051" fmla="*/ 3898487 w 6006665"/>
                  <a:gd name="connsiteY226-40052" fmla="*/ 2642603 h 2845126"/>
                  <a:gd name="connsiteX227-40053" fmla="*/ 3919999 w 6006665"/>
                  <a:gd name="connsiteY227-40054" fmla="*/ 2597428 h 2845126"/>
                  <a:gd name="connsiteX228-40055" fmla="*/ 3935906 w 6006665"/>
                  <a:gd name="connsiteY228-40056" fmla="*/ 2538343 h 2845126"/>
                  <a:gd name="connsiteX229-40057" fmla="*/ 3947269 w 6006665"/>
                  <a:gd name="connsiteY229-40058" fmla="*/ 2515619 h 2845126"/>
                  <a:gd name="connsiteX230-40059" fmla="*/ 3966292 w 6006665"/>
                  <a:gd name="connsiteY230-40060" fmla="*/ 2471231 h 2845126"/>
                  <a:gd name="connsiteX231-40061" fmla="*/ 3915999 w 6006665"/>
                  <a:gd name="connsiteY231-40062" fmla="*/ 2483804 h 2845126"/>
                  <a:gd name="connsiteX232-40063" fmla="*/ 3888729 w 6006665"/>
                  <a:gd name="connsiteY232-40064" fmla="*/ 2506529 h 2845126"/>
                  <a:gd name="connsiteX233-40065" fmla="*/ 3876822 w 6006665"/>
                  <a:gd name="connsiteY233-40066" fmla="*/ 2506529 h 2845126"/>
                  <a:gd name="connsiteX234-40067" fmla="*/ 3829645 w 6006665"/>
                  <a:gd name="connsiteY234-40068" fmla="*/ 2506529 h 2845126"/>
                  <a:gd name="connsiteX235-40069" fmla="*/ 3817738 w 6006665"/>
                  <a:gd name="connsiteY235-40070" fmla="*/ 2506529 h 2845126"/>
                  <a:gd name="connsiteX236-40071" fmla="*/ 3801831 w 6006665"/>
                  <a:gd name="connsiteY236-40072" fmla="*/ 2451990 h 2845126"/>
                  <a:gd name="connsiteX237-40073" fmla="*/ 3758654 w 6006665"/>
                  <a:gd name="connsiteY237-40074" fmla="*/ 2413358 h 2845126"/>
                  <a:gd name="connsiteX238-40075" fmla="*/ 3692753 w 6006665"/>
                  <a:gd name="connsiteY238-40076" fmla="*/ 2397451 h 2845126"/>
                  <a:gd name="connsiteX239-40077" fmla="*/ 3683663 w 6006665"/>
                  <a:gd name="connsiteY239-40078" fmla="*/ 2338367 h 2845126"/>
                  <a:gd name="connsiteX240-40079" fmla="*/ 3672301 w 6006665"/>
                  <a:gd name="connsiteY240-40080" fmla="*/ 2306552 h 2845126"/>
                  <a:gd name="connsiteX241-40081" fmla="*/ 3656393 w 6006665"/>
                  <a:gd name="connsiteY241-40082" fmla="*/ 2279283 h 2845126"/>
                  <a:gd name="connsiteX242-40083" fmla="*/ 3633669 w 6006665"/>
                  <a:gd name="connsiteY242-40084" fmla="*/ 2220198 h 2845126"/>
                  <a:gd name="connsiteX243-40085" fmla="*/ 3601854 w 6006665"/>
                  <a:gd name="connsiteY243-40086" fmla="*/ 2199746 h 2845126"/>
                  <a:gd name="connsiteX244-40087" fmla="*/ 3545995 w 6006665"/>
                  <a:gd name="connsiteY244-40088" fmla="*/ 2178262 h 2845126"/>
                  <a:gd name="connsiteX245-40089" fmla="*/ 3506955 w 6006665"/>
                  <a:gd name="connsiteY245-40090" fmla="*/ 2183839 h 2845126"/>
                  <a:gd name="connsiteX246-40091" fmla="*/ 3463779 w 6006665"/>
                  <a:gd name="connsiteY246-40092" fmla="*/ 2192929 h 2845126"/>
                  <a:gd name="connsiteX247-40093" fmla="*/ 3431964 w 6006665"/>
                  <a:gd name="connsiteY247-40094" fmla="*/ 2220198 h 2845126"/>
                  <a:gd name="connsiteX248-40095" fmla="*/ 3452416 w 6006665"/>
                  <a:gd name="connsiteY248-40096" fmla="*/ 2236106 h 2845126"/>
                  <a:gd name="connsiteX249-40097" fmla="*/ 3452416 w 6006665"/>
                  <a:gd name="connsiteY249-40098" fmla="*/ 2267920 h 2845126"/>
                  <a:gd name="connsiteX250-40099" fmla="*/ 3431964 w 6006665"/>
                  <a:gd name="connsiteY250-40100" fmla="*/ 2290645 h 2845126"/>
                  <a:gd name="connsiteX251-40101" fmla="*/ 3400150 w 6006665"/>
                  <a:gd name="connsiteY251-40102" fmla="*/ 2349729 h 2845126"/>
                  <a:gd name="connsiteX252-40103" fmla="*/ 3400150 w 6006665"/>
                  <a:gd name="connsiteY252-40104" fmla="*/ 2376999 h 2845126"/>
                  <a:gd name="connsiteX253-40105" fmla="*/ 3350155 w 6006665"/>
                  <a:gd name="connsiteY253-40106" fmla="*/ 2408813 h 2845126"/>
                  <a:gd name="connsiteX254-40107" fmla="*/ 3342342 w 6006665"/>
                  <a:gd name="connsiteY254-40108" fmla="*/ 2406209 h 2845126"/>
                  <a:gd name="connsiteX255-40109" fmla="*/ 3338249 w 6006665"/>
                  <a:gd name="connsiteY255-40110" fmla="*/ 2408813 h 2845126"/>
                  <a:gd name="connsiteX256-40111" fmla="*/ 3290527 w 6006665"/>
                  <a:gd name="connsiteY256-40112" fmla="*/ 2392906 h 2845126"/>
                  <a:gd name="connsiteX257-40113" fmla="*/ 3259257 w 6006665"/>
                  <a:gd name="connsiteY257-40114" fmla="*/ 2392906 h 2845126"/>
                  <a:gd name="connsiteX258-40115" fmla="*/ 3247350 w 6006665"/>
                  <a:gd name="connsiteY258-40116" fmla="*/ 2392906 h 2845126"/>
                  <a:gd name="connsiteX259-40117" fmla="*/ 3231443 w 6006665"/>
                  <a:gd name="connsiteY259-40118" fmla="*/ 2376999 h 2845126"/>
                  <a:gd name="connsiteX260-40119" fmla="*/ 3213271 w 6006665"/>
                  <a:gd name="connsiteY260-40120" fmla="*/ 2372455 h 2845126"/>
                  <a:gd name="connsiteX261-40121" fmla="*/ 3168359 w 6006665"/>
                  <a:gd name="connsiteY261-40122" fmla="*/ 2408813 h 2845126"/>
                  <a:gd name="connsiteX262-40123" fmla="*/ 3120637 w 6006665"/>
                  <a:gd name="connsiteY262-40124" fmla="*/ 2420175 h 2845126"/>
                  <a:gd name="connsiteX263-40125" fmla="*/ 3082005 w 6006665"/>
                  <a:gd name="connsiteY263-40126" fmla="*/ 2436083 h 2845126"/>
                  <a:gd name="connsiteX264-40127" fmla="*/ 3074460 w 6006665"/>
                  <a:gd name="connsiteY264-40128" fmla="*/ 2434286 h 2845126"/>
                  <a:gd name="connsiteX265-40129" fmla="*/ 3070098 w 6006665"/>
                  <a:gd name="connsiteY265-40130" fmla="*/ 2436083 h 2845126"/>
                  <a:gd name="connsiteX266-40131" fmla="*/ 3022376 w 6006665"/>
                  <a:gd name="connsiteY266-40132" fmla="*/ 2424720 h 2845126"/>
                  <a:gd name="connsiteX267-40133" fmla="*/ 3000196 w 6006665"/>
                  <a:gd name="connsiteY267-40134" fmla="*/ 2424720 h 2845126"/>
                  <a:gd name="connsiteX268-40135" fmla="*/ 2988289 w 6006665"/>
                  <a:gd name="connsiteY268-40136" fmla="*/ 2424720 h 2845126"/>
                  <a:gd name="connsiteX269-40137" fmla="*/ 2967837 w 6006665"/>
                  <a:gd name="connsiteY269-40138" fmla="*/ 2392906 h 2845126"/>
                  <a:gd name="connsiteX270-40139" fmla="*/ 2929205 w 6006665"/>
                  <a:gd name="connsiteY270-40140" fmla="*/ 2365636 h 2845126"/>
                  <a:gd name="connsiteX271-40141" fmla="*/ 2902153 w 6006665"/>
                  <a:gd name="connsiteY271-40142" fmla="*/ 2361772 h 2845126"/>
                  <a:gd name="connsiteX272-40143" fmla="*/ 2861576 w 6006665"/>
                  <a:gd name="connsiteY272-40144" fmla="*/ 2365636 h 2845126"/>
                  <a:gd name="connsiteX273-40145" fmla="*/ 2822944 w 6006665"/>
                  <a:gd name="connsiteY273-40146" fmla="*/ 2376999 h 2845126"/>
                  <a:gd name="connsiteX274-40147" fmla="*/ 2818139 w 6006665"/>
                  <a:gd name="connsiteY274-40148" fmla="*/ 2374910 h 2845126"/>
                  <a:gd name="connsiteX275-40149" fmla="*/ 2811037 w 6006665"/>
                  <a:gd name="connsiteY275-40150" fmla="*/ 2376999 h 2845126"/>
                  <a:gd name="connsiteX276-40151" fmla="*/ 2758770 w 6006665"/>
                  <a:gd name="connsiteY276-40152" fmla="*/ 2354274 h 2845126"/>
                  <a:gd name="connsiteX277-40153" fmla="*/ 2751953 w 6006665"/>
                  <a:gd name="connsiteY277-40154" fmla="*/ 2311097 h 2845126"/>
                  <a:gd name="connsiteX278-40155" fmla="*/ 2708776 w 6006665"/>
                  <a:gd name="connsiteY278-40156" fmla="*/ 2295190 h 2845126"/>
                  <a:gd name="connsiteX279-40157" fmla="*/ 2676962 w 6006665"/>
                  <a:gd name="connsiteY279-40158" fmla="*/ 2290645 h 2845126"/>
                  <a:gd name="connsiteX280-40159" fmla="*/ 2642534 w 6006665"/>
                  <a:gd name="connsiteY280-40160" fmla="*/ 2268901 h 2845126"/>
                  <a:gd name="connsiteX281-40161" fmla="*/ 2609333 w 6006665"/>
                  <a:gd name="connsiteY281-40162" fmla="*/ 2327004 h 2845126"/>
                  <a:gd name="connsiteX282-40163" fmla="*/ 2625240 w 6006665"/>
                  <a:gd name="connsiteY282-40164" fmla="*/ 2361091 h 2845126"/>
                  <a:gd name="connsiteX283-40165" fmla="*/ 2586608 w 6006665"/>
                  <a:gd name="connsiteY283-40166" fmla="*/ 2397451 h 2845126"/>
                  <a:gd name="connsiteX284-40167" fmla="*/ 2577105 w 6006665"/>
                  <a:gd name="connsiteY284-40168" fmla="*/ 2395188 h 2845126"/>
                  <a:gd name="connsiteX285-40169" fmla="*/ 2574701 w 6006665"/>
                  <a:gd name="connsiteY285-40170" fmla="*/ 2397451 h 2845126"/>
                  <a:gd name="connsiteX286-40171" fmla="*/ 2526979 w 6006665"/>
                  <a:gd name="connsiteY286-40172" fmla="*/ 2386088 h 2845126"/>
                  <a:gd name="connsiteX287-40173" fmla="*/ 2490620 w 6006665"/>
                  <a:gd name="connsiteY287-40174" fmla="*/ 2381543 h 2845126"/>
                  <a:gd name="connsiteX288-40175" fmla="*/ 2463350 w 6006665"/>
                  <a:gd name="connsiteY288-40176" fmla="*/ 2354274 h 2845126"/>
                  <a:gd name="connsiteX289-40177" fmla="*/ 2436625 w 6006665"/>
                  <a:gd name="connsiteY289-40178" fmla="*/ 2354274 h 2845126"/>
                  <a:gd name="connsiteX290-40179" fmla="*/ 2424718 w 6006665"/>
                  <a:gd name="connsiteY290-40180" fmla="*/ 2354274 h 2845126"/>
                  <a:gd name="connsiteX291-40181" fmla="*/ 2398858 w 6006665"/>
                  <a:gd name="connsiteY291-40182" fmla="*/ 2341343 h 2845126"/>
                  <a:gd name="connsiteX292-40183" fmla="*/ 2350272 w 6006665"/>
                  <a:gd name="connsiteY292-40184" fmla="*/ 2365636 h 2845126"/>
                  <a:gd name="connsiteX293-40185" fmla="*/ 2282098 w 6006665"/>
                  <a:gd name="connsiteY293-40186" fmla="*/ 2413358 h 2845126"/>
                  <a:gd name="connsiteX294-40187" fmla="*/ 2157112 w 6006665"/>
                  <a:gd name="connsiteY294-40188" fmla="*/ 2397451 h 2845126"/>
                  <a:gd name="connsiteX295-40189" fmla="*/ 1811153 w 6006665"/>
                  <a:gd name="connsiteY295-40190" fmla="*/ 2133845 h 2845126"/>
                  <a:gd name="connsiteX296-40191" fmla="*/ 1748069 w 6006665"/>
                  <a:gd name="connsiteY296-40192" fmla="*/ 2172477 h 2845126"/>
                  <a:gd name="connsiteX297-40193" fmla="*/ 1711709 w 6006665"/>
                  <a:gd name="connsiteY297-40194" fmla="*/ 2177022 h 2845126"/>
                  <a:gd name="connsiteX298-40195" fmla="*/ 1711926 w 6006665"/>
                  <a:gd name="connsiteY298-40196" fmla="*/ 2175506 h 2845126"/>
                  <a:gd name="connsiteX299-40197" fmla="*/ 1699803 w 6006665"/>
                  <a:gd name="connsiteY299-40198" fmla="*/ 2177022 h 2845126"/>
                  <a:gd name="connsiteX300-40199" fmla="*/ 1704347 w 6006665"/>
                  <a:gd name="connsiteY300-40200" fmla="*/ 2145207 h 2845126"/>
                  <a:gd name="connsiteX301-40201" fmla="*/ 1662460 w 6006665"/>
                  <a:gd name="connsiteY301-40202" fmla="*/ 2127256 h 2845126"/>
                  <a:gd name="connsiteX302-40203" fmla="*/ 1629901 w 6006665"/>
                  <a:gd name="connsiteY302-40204" fmla="*/ 2140662 h 2845126"/>
                  <a:gd name="connsiteX303-40205" fmla="*/ 1629300 w 6006665"/>
                  <a:gd name="connsiteY303-40206" fmla="*/ 2136007 h 2845126"/>
                  <a:gd name="connsiteX304-40207" fmla="*/ 1617994 w 6006665"/>
                  <a:gd name="connsiteY304-40208" fmla="*/ 2140662 h 2845126"/>
                  <a:gd name="connsiteX305-40209" fmla="*/ 1608904 w 6006665"/>
                  <a:gd name="connsiteY305-40210" fmla="*/ 2070216 h 2845126"/>
                  <a:gd name="connsiteX306-40211" fmla="*/ 1552684 w 6006665"/>
                  <a:gd name="connsiteY306-40212" fmla="*/ 2060523 h 2845126"/>
                  <a:gd name="connsiteX307-40213" fmla="*/ 1518550 w 6006665"/>
                  <a:gd name="connsiteY307-40214" fmla="*/ 2086123 h 2845126"/>
                  <a:gd name="connsiteX308-40215" fmla="*/ 1425379 w 6006665"/>
                  <a:gd name="connsiteY308-40216" fmla="*/ 2106575 h 2845126"/>
                  <a:gd name="connsiteX309-40217" fmla="*/ 1409472 w 6006665"/>
                  <a:gd name="connsiteY309-40218" fmla="*/ 2124755 h 2845126"/>
                  <a:gd name="connsiteX310-40219" fmla="*/ 1270852 w 6006665"/>
                  <a:gd name="connsiteY310-40220" fmla="*/ 2145207 h 2845126"/>
                  <a:gd name="connsiteX311-40221" fmla="*/ 1254945 w 6006665"/>
                  <a:gd name="connsiteY311-40222" fmla="*/ 2165659 h 2845126"/>
                  <a:gd name="connsiteX312-40223" fmla="*/ 1282214 w 6006665"/>
                  <a:gd name="connsiteY312-40224" fmla="*/ 2208836 h 2845126"/>
                  <a:gd name="connsiteX313-40225" fmla="*/ 1243582 w 6006665"/>
                  <a:gd name="connsiteY313-40226" fmla="*/ 2224743 h 2845126"/>
                  <a:gd name="connsiteX314-40227" fmla="*/ 1254945 w 6006665"/>
                  <a:gd name="connsiteY314-40228" fmla="*/ 2242923 h 2845126"/>
                  <a:gd name="connsiteX315-40229" fmla="*/ 1216313 w 6006665"/>
                  <a:gd name="connsiteY315-40230" fmla="*/ 2267920 h 2845126"/>
                  <a:gd name="connsiteX316-40231" fmla="*/ 1275397 w 6006665"/>
                  <a:gd name="connsiteY316-40232" fmla="*/ 2311097 h 2845126"/>
                  <a:gd name="connsiteX317-40233" fmla="*/ 1270852 w 6006665"/>
                  <a:gd name="connsiteY317-40234" fmla="*/ 2338367 h 2845126"/>
                  <a:gd name="connsiteX318-40235" fmla="*/ 1259108 w 6006665"/>
                  <a:gd name="connsiteY318-40236" fmla="*/ 2337388 h 2845126"/>
                  <a:gd name="connsiteX319-40237" fmla="*/ 1258945 w 6006665"/>
                  <a:gd name="connsiteY319-40238" fmla="*/ 2338367 h 2845126"/>
                  <a:gd name="connsiteX320-40239" fmla="*/ 1215644 w 6006665"/>
                  <a:gd name="connsiteY320-40240" fmla="*/ 2334758 h 2845126"/>
                  <a:gd name="connsiteX321-40241" fmla="*/ 1204950 w 6006665"/>
                  <a:gd name="connsiteY321-40242" fmla="*/ 2349729 h 2845126"/>
                  <a:gd name="connsiteX322-40243" fmla="*/ 1196495 w 6006665"/>
                  <a:gd name="connsiteY322-40244" fmla="*/ 2344897 h 2845126"/>
                  <a:gd name="connsiteX323-40245" fmla="*/ 1193043 w 6006665"/>
                  <a:gd name="connsiteY323-40246" fmla="*/ 2349729 h 2845126"/>
                  <a:gd name="connsiteX324-40247" fmla="*/ 1145322 w 6006665"/>
                  <a:gd name="connsiteY324-40248" fmla="*/ 2322459 h 2845126"/>
                  <a:gd name="connsiteX325-40249" fmla="*/ 1098145 w 6006665"/>
                  <a:gd name="connsiteY325-40250" fmla="*/ 2322459 h 2845126"/>
                  <a:gd name="connsiteX326-40251" fmla="*/ 1061785 w 6006665"/>
                  <a:gd name="connsiteY326-40252" fmla="*/ 2349729 h 2845126"/>
                  <a:gd name="connsiteX327-40253" fmla="*/ 1055322 w 6006665"/>
                  <a:gd name="connsiteY327-40254" fmla="*/ 2345646 h 2845126"/>
                  <a:gd name="connsiteX328-40255" fmla="*/ 1049878 w 6006665"/>
                  <a:gd name="connsiteY328-40256" fmla="*/ 2349729 h 2845126"/>
                  <a:gd name="connsiteX329-40257" fmla="*/ 1006701 w 6006665"/>
                  <a:gd name="connsiteY329-40258" fmla="*/ 2322459 h 2845126"/>
                  <a:gd name="connsiteX330-40259" fmla="*/ 924893 w 6006665"/>
                  <a:gd name="connsiteY330-40260" fmla="*/ 2286100 h 2845126"/>
                  <a:gd name="connsiteX331-40261" fmla="*/ 877716 w 6006665"/>
                  <a:gd name="connsiteY331-40262" fmla="*/ 2286100 h 2845126"/>
                  <a:gd name="connsiteX332-40263" fmla="*/ 802724 w 6006665"/>
                  <a:gd name="connsiteY332-40264" fmla="*/ 2349729 h 2845126"/>
                  <a:gd name="connsiteX333-40265" fmla="*/ 798179 w 6006665"/>
                  <a:gd name="connsiteY333-40266" fmla="*/ 2392906 h 2845126"/>
                  <a:gd name="connsiteX334-40267" fmla="*/ 787406 w 6006665"/>
                  <a:gd name="connsiteY334-40268" fmla="*/ 2382133 h 2845126"/>
                  <a:gd name="connsiteX335-40269" fmla="*/ 786272 w 6006665"/>
                  <a:gd name="connsiteY335-40270" fmla="*/ 2392906 h 2845126"/>
                  <a:gd name="connsiteX336-40271" fmla="*/ 756063 w 6006665"/>
                  <a:gd name="connsiteY336-40272" fmla="*/ 2362696 h 2845126"/>
                  <a:gd name="connsiteX337-40273" fmla="*/ 732278 w 6006665"/>
                  <a:gd name="connsiteY337-40274" fmla="*/ 2420175 h 2845126"/>
                  <a:gd name="connsiteX338-40275" fmla="*/ 743640 w 6006665"/>
                  <a:gd name="connsiteY338-40276" fmla="*/ 2429265 h 2845126"/>
                  <a:gd name="connsiteX339-40277" fmla="*/ 723188 w 6006665"/>
                  <a:gd name="connsiteY339-40278" fmla="*/ 2472442 h 2845126"/>
                  <a:gd name="connsiteX340-40279" fmla="*/ 747026 w 6006665"/>
                  <a:gd name="connsiteY340-40280" fmla="*/ 2509283 h 2845126"/>
                  <a:gd name="connsiteX341-40281" fmla="*/ 763548 w 6006665"/>
                  <a:gd name="connsiteY341-40282" fmla="*/ 2506529 h 2845126"/>
                  <a:gd name="connsiteX342-40283" fmla="*/ 764871 w 6006665"/>
                  <a:gd name="connsiteY342-40284" fmla="*/ 2508293 h 2845126"/>
                  <a:gd name="connsiteX343-40285" fmla="*/ 775455 w 6006665"/>
                  <a:gd name="connsiteY343-40286" fmla="*/ 2506529 h 2845126"/>
                  <a:gd name="connsiteX344-40287" fmla="*/ 802724 w 6006665"/>
                  <a:gd name="connsiteY344-40288" fmla="*/ 2542888 h 2845126"/>
                  <a:gd name="connsiteX345-40289" fmla="*/ 798179 w 6006665"/>
                  <a:gd name="connsiteY345-40290" fmla="*/ 2570158 h 2845126"/>
                  <a:gd name="connsiteX346-40291" fmla="*/ 818632 w 6006665"/>
                  <a:gd name="connsiteY346-40292" fmla="*/ 2581520 h 2845126"/>
                  <a:gd name="connsiteX347-40293" fmla="*/ 802724 w 6006665"/>
                  <a:gd name="connsiteY347-40294" fmla="*/ 2613335 h 2845126"/>
                  <a:gd name="connsiteX348-40295" fmla="*/ 766365 w 6006665"/>
                  <a:gd name="connsiteY348-40296" fmla="*/ 2617880 h 2845126"/>
                  <a:gd name="connsiteX349-40297" fmla="*/ 727733 w 6006665"/>
                  <a:gd name="connsiteY349-40298" fmla="*/ 2676964 h 2845126"/>
                  <a:gd name="connsiteX350-40299" fmla="*/ 759548 w 6006665"/>
                  <a:gd name="connsiteY350-40300" fmla="*/ 2720141 h 2845126"/>
                  <a:gd name="connsiteX351-40301" fmla="*/ 759548 w 6006665"/>
                  <a:gd name="connsiteY351-40302" fmla="*/ 2758772 h 2845126"/>
                  <a:gd name="connsiteX352-40303" fmla="*/ 798179 w 6006665"/>
                  <a:gd name="connsiteY352-40304" fmla="*/ 2817857 h 2845126"/>
                  <a:gd name="connsiteX353-40305" fmla="*/ 775455 w 6006665"/>
                  <a:gd name="connsiteY353-40306" fmla="*/ 2833764 h 2845126"/>
                  <a:gd name="connsiteX354-40307" fmla="*/ 770910 w 6006665"/>
                  <a:gd name="connsiteY354-40308" fmla="*/ 2845126 h 2845126"/>
                  <a:gd name="connsiteX355-40309" fmla="*/ 759003 w 6006665"/>
                  <a:gd name="connsiteY355-40310" fmla="*/ 2845126 h 2845126"/>
                  <a:gd name="connsiteX356-40311" fmla="*/ 755003 w 6006665"/>
                  <a:gd name="connsiteY356-40312" fmla="*/ 2845126 h 2845126"/>
                  <a:gd name="connsiteX357-40313" fmla="*/ 743096 w 6006665"/>
                  <a:gd name="connsiteY357-40314" fmla="*/ 2845126 h 2845126"/>
                  <a:gd name="connsiteX358-40315" fmla="*/ 715826 w 6006665"/>
                  <a:gd name="connsiteY358-40316" fmla="*/ 2811039 h 2845126"/>
                  <a:gd name="connsiteX359-40317" fmla="*/ 704464 w 6006665"/>
                  <a:gd name="connsiteY359-40318" fmla="*/ 2811039 h 2845126"/>
                  <a:gd name="connsiteX360-40319" fmla="*/ 684012 w 6006665"/>
                  <a:gd name="connsiteY360-40320" fmla="*/ 2801949 h 2845126"/>
                  <a:gd name="connsiteX361-40321" fmla="*/ 672649 w 6006665"/>
                  <a:gd name="connsiteY361-40322" fmla="*/ 2779225 h 2845126"/>
                  <a:gd name="connsiteX362-40323" fmla="*/ 645222 w 6006665"/>
                  <a:gd name="connsiteY362-40324" fmla="*/ 2771388 h 2845126"/>
                  <a:gd name="connsiteX363-40325" fmla="*/ 625472 w 6006665"/>
                  <a:gd name="connsiteY363-40326" fmla="*/ 2774680 h 2845126"/>
                  <a:gd name="connsiteX364-40327" fmla="*/ 623771 w 6006665"/>
                  <a:gd name="connsiteY364-40328" fmla="*/ 2772979 h 2845126"/>
                  <a:gd name="connsiteX365-40329" fmla="*/ 613565 w 6006665"/>
                  <a:gd name="connsiteY365-40330" fmla="*/ 2774680 h 2845126"/>
                  <a:gd name="connsiteX366-40331" fmla="*/ 609020 w 6006665"/>
                  <a:gd name="connsiteY366-40332" fmla="*/ 2770135 h 2845126"/>
                  <a:gd name="connsiteX367-40333" fmla="*/ 559026 w 6006665"/>
                  <a:gd name="connsiteY367-40334" fmla="*/ 2742865 h 2845126"/>
                  <a:gd name="connsiteX368-40335" fmla="*/ 506760 w 6006665"/>
                  <a:gd name="connsiteY368-40336" fmla="*/ 2736048 h 2845126"/>
                  <a:gd name="connsiteX369-40337" fmla="*/ 483280 w 6006665"/>
                  <a:gd name="connsiteY369-40338" fmla="*/ 2729339 h 2845126"/>
                  <a:gd name="connsiteX370-40339" fmla="*/ 480035 w 6006665"/>
                  <a:gd name="connsiteY370-40340" fmla="*/ 2731503 h 2845126"/>
                  <a:gd name="connsiteX371-40341" fmla="*/ 475042 w 6006665"/>
                  <a:gd name="connsiteY371-40342" fmla="*/ 2726985 h 2845126"/>
                  <a:gd name="connsiteX372-40343" fmla="*/ 474945 w 6006665"/>
                  <a:gd name="connsiteY372-40344" fmla="*/ 2726958 h 2845126"/>
                  <a:gd name="connsiteX373-40345" fmla="*/ 468128 w 6006665"/>
                  <a:gd name="connsiteY373-40346" fmla="*/ 2731503 h 2845126"/>
                  <a:gd name="connsiteX374-40347" fmla="*/ 420406 w 6006665"/>
                  <a:gd name="connsiteY374-40348" fmla="*/ 2688326 h 2845126"/>
                  <a:gd name="connsiteX375-40349" fmla="*/ 381774 w 6006665"/>
                  <a:gd name="connsiteY375-40350" fmla="*/ 2672419 h 2845126"/>
                  <a:gd name="connsiteX376-40351" fmla="*/ 349960 w 6006665"/>
                  <a:gd name="connsiteY376-40352" fmla="*/ 2640604 h 2845126"/>
                  <a:gd name="connsiteX377-40353" fmla="*/ 377229 w 6006665"/>
                  <a:gd name="connsiteY377-40354" fmla="*/ 2633787 h 2845126"/>
                  <a:gd name="connsiteX378-40355" fmla="*/ 404499 w 6006665"/>
                  <a:gd name="connsiteY378-40356" fmla="*/ 2586065 h 2845126"/>
                  <a:gd name="connsiteX379-40357" fmla="*/ 388591 w 6006665"/>
                  <a:gd name="connsiteY379-40358" fmla="*/ 2570158 h 2845126"/>
                  <a:gd name="connsiteX380-40359" fmla="*/ 440858 w 6006665"/>
                  <a:gd name="connsiteY380-40360" fmla="*/ 2542888 h 2845126"/>
                  <a:gd name="connsiteX381-40361" fmla="*/ 440858 w 6006665"/>
                  <a:gd name="connsiteY381-40362" fmla="*/ 2539832 h 2845126"/>
                  <a:gd name="connsiteX382-40363" fmla="*/ 416406 w 6006665"/>
                  <a:gd name="connsiteY382-40364" fmla="*/ 2542888 h 2845126"/>
                  <a:gd name="connsiteX383-40365" fmla="*/ 416406 w 6006665"/>
                  <a:gd name="connsiteY383-40366" fmla="*/ 2541400 h 2845126"/>
                  <a:gd name="connsiteX384-40367" fmla="*/ 404499 w 6006665"/>
                  <a:gd name="connsiteY384-40368" fmla="*/ 2542888 h 2845126"/>
                  <a:gd name="connsiteX385-40369" fmla="*/ 404499 w 6006665"/>
                  <a:gd name="connsiteY385-40370" fmla="*/ 2522436 h 2845126"/>
                  <a:gd name="connsiteX386-40371" fmla="*/ 424951 w 6006665"/>
                  <a:gd name="connsiteY386-40372" fmla="*/ 2506529 h 2845126"/>
                  <a:gd name="connsiteX387-40373" fmla="*/ 463583 w 6006665"/>
                  <a:gd name="connsiteY387-40374" fmla="*/ 2499712 h 2845126"/>
                  <a:gd name="connsiteX388-40375" fmla="*/ 468128 w 6006665"/>
                  <a:gd name="connsiteY388-40376" fmla="*/ 2483804 h 2845126"/>
                  <a:gd name="connsiteX389-40377" fmla="*/ 456765 w 6006665"/>
                  <a:gd name="connsiteY389-40378" fmla="*/ 2451990 h 2845126"/>
                  <a:gd name="connsiteX390-40379" fmla="*/ 474945 w 6006665"/>
                  <a:gd name="connsiteY390-40380" fmla="*/ 2424720 h 2845126"/>
                  <a:gd name="connsiteX391-40381" fmla="*/ 474945 w 6006665"/>
                  <a:gd name="connsiteY391-40382" fmla="*/ 2404268 h 2845126"/>
                  <a:gd name="connsiteX392-40383" fmla="*/ 420406 w 6006665"/>
                  <a:gd name="connsiteY392-40384" fmla="*/ 2386088 h 2845126"/>
                  <a:gd name="connsiteX393-40385" fmla="*/ 409588 w 6006665"/>
                  <a:gd name="connsiteY393-40386" fmla="*/ 2386088 h 2845126"/>
                  <a:gd name="connsiteX394-40387" fmla="*/ 397681 w 6006665"/>
                  <a:gd name="connsiteY394-40388" fmla="*/ 2386088 h 2845126"/>
                  <a:gd name="connsiteX395-40389" fmla="*/ 379485 w 6006665"/>
                  <a:gd name="connsiteY395-40390" fmla="*/ 2363849 h 2845126"/>
                  <a:gd name="connsiteX396-40391" fmla="*/ 357322 w 6006665"/>
                  <a:gd name="connsiteY396-40392" fmla="*/ 2370181 h 2845126"/>
                  <a:gd name="connsiteX397-40393" fmla="*/ 352842 w 6006665"/>
                  <a:gd name="connsiteY397-40394" fmla="*/ 2368059 h 2845126"/>
                  <a:gd name="connsiteX398-40395" fmla="*/ 345415 w 6006665"/>
                  <a:gd name="connsiteY398-40396" fmla="*/ 2370181 h 2845126"/>
                  <a:gd name="connsiteX399-40397" fmla="*/ 302238 w 6006665"/>
                  <a:gd name="connsiteY399-40398" fmla="*/ 2349729 h 2845126"/>
                  <a:gd name="connsiteX400-40399" fmla="*/ 302238 w 6006665"/>
                  <a:gd name="connsiteY400-40400" fmla="*/ 2338367 h 2845126"/>
                  <a:gd name="connsiteX401-40401" fmla="*/ 286331 w 6006665"/>
                  <a:gd name="connsiteY401-40402" fmla="*/ 2311097 h 2845126"/>
                  <a:gd name="connsiteX402-40403" fmla="*/ 270968 w 6006665"/>
                  <a:gd name="connsiteY402-40404" fmla="*/ 2311097 h 2845126"/>
                  <a:gd name="connsiteX403-40405" fmla="*/ 259061 w 6006665"/>
                  <a:gd name="connsiteY403-40406" fmla="*/ 2311097 h 2845126"/>
                  <a:gd name="connsiteX404-40407" fmla="*/ 254516 w 6006665"/>
                  <a:gd name="connsiteY404-40408" fmla="*/ 2295190 h 2845126"/>
                  <a:gd name="connsiteX405-40409" fmla="*/ 263606 w 6006665"/>
                  <a:gd name="connsiteY405-40410" fmla="*/ 2279283 h 2845126"/>
                  <a:gd name="connsiteX406-40411" fmla="*/ 243991 w 6006665"/>
                  <a:gd name="connsiteY406-40412" fmla="*/ 2248770 h 2845126"/>
                  <a:gd name="connsiteX407-40413" fmla="*/ 216429 w 6006665"/>
                  <a:gd name="connsiteY407-40414" fmla="*/ 2252013 h 2845126"/>
                  <a:gd name="connsiteX408-40415" fmla="*/ 212956 w 6006665"/>
                  <a:gd name="connsiteY408-40416" fmla="*/ 2251021 h 2845126"/>
                  <a:gd name="connsiteX409-40417" fmla="*/ 204522 w 6006665"/>
                  <a:gd name="connsiteY409-40418" fmla="*/ 2252013 h 2845126"/>
                  <a:gd name="connsiteX410-40419" fmla="*/ 199623 w 6006665"/>
                  <a:gd name="connsiteY410-40420" fmla="*/ 2250613 h 2845126"/>
                  <a:gd name="connsiteX411-40421" fmla="*/ 195977 w 6006665"/>
                  <a:gd name="connsiteY411-40422" fmla="*/ 2263375 h 2845126"/>
                  <a:gd name="connsiteX412-40423" fmla="*/ 184968 w 6006665"/>
                  <a:gd name="connsiteY412-40424" fmla="*/ 2260230 h 2845126"/>
                  <a:gd name="connsiteX413-40425" fmla="*/ 184070 w 6006665"/>
                  <a:gd name="connsiteY413-40426" fmla="*/ 2263375 h 2845126"/>
                  <a:gd name="connsiteX414-40427" fmla="*/ 168163 w 6006665"/>
                  <a:gd name="connsiteY414-40428" fmla="*/ 2258840 h 2845126"/>
                  <a:gd name="connsiteX415-40429" fmla="*/ 156800 w 6006665"/>
                  <a:gd name="connsiteY415-40430" fmla="*/ 2220198 h 2845126"/>
                  <a:gd name="connsiteX416-40431" fmla="*/ 152255 w 6006665"/>
                  <a:gd name="connsiteY416-40432" fmla="*/ 2204291 h 2845126"/>
                  <a:gd name="connsiteX417-40433" fmla="*/ 156800 w 6006665"/>
                  <a:gd name="connsiteY417-40434" fmla="*/ 2199746 h 2845126"/>
                  <a:gd name="connsiteX418-40435" fmla="*/ 168707 w 6006665"/>
                  <a:gd name="connsiteY418-40436" fmla="*/ 2199746 h 2845126"/>
                  <a:gd name="connsiteX419-40437" fmla="*/ 188615 w 6006665"/>
                  <a:gd name="connsiteY419-40438" fmla="*/ 2199746 h 2845126"/>
                  <a:gd name="connsiteX420-40439" fmla="*/ 199977 w 6006665"/>
                  <a:gd name="connsiteY420-40440" fmla="*/ 2188384 h 2845126"/>
                  <a:gd name="connsiteX421-40441" fmla="*/ 188615 w 6006665"/>
                  <a:gd name="connsiteY421-40442" fmla="*/ 2165659 h 2845126"/>
                  <a:gd name="connsiteX422-40443" fmla="*/ 168163 w 6006665"/>
                  <a:gd name="connsiteY422-40444" fmla="*/ 2156570 h 2845126"/>
                  <a:gd name="connsiteX423-40445" fmla="*/ 168163 w 6006665"/>
                  <a:gd name="connsiteY423-40446" fmla="*/ 2149752 h 2845126"/>
                  <a:gd name="connsiteX424-40447" fmla="*/ 152255 w 6006665"/>
                  <a:gd name="connsiteY424-40448" fmla="*/ 2133845 h 2845126"/>
                  <a:gd name="connsiteX425-40449" fmla="*/ 129531 w 6006665"/>
                  <a:gd name="connsiteY425-40450" fmla="*/ 2097485 h 2845126"/>
                  <a:gd name="connsiteX426-40451" fmla="*/ 140893 w 6006665"/>
                  <a:gd name="connsiteY426-40452" fmla="*/ 2074761 h 2845126"/>
                  <a:gd name="connsiteX427-40453" fmla="*/ 136348 w 6006665"/>
                  <a:gd name="connsiteY427-40454" fmla="*/ 2047491 h 2845126"/>
                  <a:gd name="connsiteX428-40455" fmla="*/ 103789 w 6006665"/>
                  <a:gd name="connsiteY428-40456" fmla="*/ 2034084 h 2845126"/>
                  <a:gd name="connsiteX429-40457" fmla="*/ 93716 w 6006665"/>
                  <a:gd name="connsiteY429-40458" fmla="*/ 2038401 h 2845126"/>
                  <a:gd name="connsiteX430-40459" fmla="*/ 91868 w 6006665"/>
                  <a:gd name="connsiteY430-40460" fmla="*/ 2034090 h 2845126"/>
                  <a:gd name="connsiteX431-40461" fmla="*/ 81809 w 6006665"/>
                  <a:gd name="connsiteY431-40462" fmla="*/ 2038401 h 2845126"/>
                  <a:gd name="connsiteX432-40463" fmla="*/ 74992 w 6006665"/>
                  <a:gd name="connsiteY432-40464" fmla="*/ 2022494 h 2845126"/>
                  <a:gd name="connsiteX433-40465" fmla="*/ 34087 w 6006665"/>
                  <a:gd name="connsiteY433-40466" fmla="*/ 2011132 h 2845126"/>
                  <a:gd name="connsiteX434-40467" fmla="*/ 22725 w 6006665"/>
                  <a:gd name="connsiteY434-40468" fmla="*/ 1967955 h 2845126"/>
                  <a:gd name="connsiteX435-40469" fmla="*/ 22725 w 6006665"/>
                  <a:gd name="connsiteY435-40470" fmla="*/ 1936140 h 2845126"/>
                  <a:gd name="connsiteX436-40471" fmla="*/ 0 w 6006665"/>
                  <a:gd name="connsiteY436-40472" fmla="*/ 1920233 h 2845126"/>
                  <a:gd name="connsiteX437-40473" fmla="*/ 15907 w 6006665"/>
                  <a:gd name="connsiteY437-40474" fmla="*/ 1897509 h 2845126"/>
                  <a:gd name="connsiteX438-40475" fmla="*/ 6818 w 6006665"/>
                  <a:gd name="connsiteY438-40476" fmla="*/ 1833880 h 2845126"/>
                  <a:gd name="connsiteX439-40477" fmla="*/ 34087 w 6006665"/>
                  <a:gd name="connsiteY439-40478" fmla="*/ 1790703 h 2845126"/>
                  <a:gd name="connsiteX440-40479" fmla="*/ 27270 w 6006665"/>
                  <a:gd name="connsiteY440-40480" fmla="*/ 1779341 h 2845126"/>
                  <a:gd name="connsiteX441-40481" fmla="*/ 70447 w 6006665"/>
                  <a:gd name="connsiteY441-40482" fmla="*/ 1740709 h 2845126"/>
                  <a:gd name="connsiteX442-40483" fmla="*/ 27270 w 6006665"/>
                  <a:gd name="connsiteY442-40484" fmla="*/ 1704349 h 2845126"/>
                  <a:gd name="connsiteX443-40485" fmla="*/ 109078 w 6006665"/>
                  <a:gd name="connsiteY443-40486" fmla="*/ 1606633 h 2845126"/>
                  <a:gd name="connsiteX444-40487" fmla="*/ 145438 w 6006665"/>
                  <a:gd name="connsiteY444-40488" fmla="*/ 1563456 h 2845126"/>
                  <a:gd name="connsiteX445-40489" fmla="*/ 156800 w 6006665"/>
                  <a:gd name="connsiteY445-40490" fmla="*/ 1520280 h 2845126"/>
                  <a:gd name="connsiteX446-40491" fmla="*/ 102261 w 6006665"/>
                  <a:gd name="connsiteY446-40492" fmla="*/ 1468013 h 2845126"/>
                  <a:gd name="connsiteX447-40493" fmla="*/ 118168 w 6006665"/>
                  <a:gd name="connsiteY447-40494" fmla="*/ 1413474 h 2845126"/>
                  <a:gd name="connsiteX448-40495" fmla="*/ 86354 w 6006665"/>
                  <a:gd name="connsiteY448-40496" fmla="*/ 1349845 h 2845126"/>
                  <a:gd name="connsiteX449-40497" fmla="*/ 109078 w 6006665"/>
                  <a:gd name="connsiteY449-40498" fmla="*/ 1274853 h 2845126"/>
                  <a:gd name="connsiteX450-40499" fmla="*/ 70447 w 6006665"/>
                  <a:gd name="connsiteY450-40500" fmla="*/ 1172592 h 2845126"/>
                  <a:gd name="connsiteX451-40501" fmla="*/ 102261 w 6006665"/>
                  <a:gd name="connsiteY451-40502" fmla="*/ 1102146 h 2845126"/>
                  <a:gd name="connsiteX452-40503" fmla="*/ 43177 w 6006665"/>
                  <a:gd name="connsiteY452-40504" fmla="*/ 1036245 h 2845126"/>
                  <a:gd name="connsiteX453-40505" fmla="*/ 49994 w 6006665"/>
                  <a:gd name="connsiteY453-40506" fmla="*/ 961253 h 2845126"/>
                  <a:gd name="connsiteX454-40507" fmla="*/ 81809 w 6006665"/>
                  <a:gd name="connsiteY454-40508" fmla="*/ 956708 h 2845126"/>
                  <a:gd name="connsiteX455-40509" fmla="*/ 145438 w 6006665"/>
                  <a:gd name="connsiteY455-40510" fmla="*/ 913532 h 2845126"/>
                  <a:gd name="connsiteX456-40511" fmla="*/ 184070 w 6006665"/>
                  <a:gd name="connsiteY456-40512" fmla="*/ 874900 h 2845126"/>
                  <a:gd name="connsiteX457-40513" fmla="*/ 189699 w 6006665"/>
                  <a:gd name="connsiteY457-40514" fmla="*/ 881178 h 2845126"/>
                  <a:gd name="connsiteX458-40515" fmla="*/ 195977 w 6006665"/>
                  <a:gd name="connsiteY458-40516" fmla="*/ 874900 h 2845126"/>
                  <a:gd name="connsiteX459-40517" fmla="*/ 255061 w 6006665"/>
                  <a:gd name="connsiteY459-40518" fmla="*/ 940801 h 2845126"/>
                  <a:gd name="connsiteX460-40519" fmla="*/ 350504 w 6006665"/>
                  <a:gd name="connsiteY460-40520" fmla="*/ 961253 h 2845126"/>
                  <a:gd name="connsiteX461-40521" fmla="*/ 491397 w 6006665"/>
                  <a:gd name="connsiteY461-40522" fmla="*/ 1074877 h 2845126"/>
                  <a:gd name="connsiteX462-40523" fmla="*/ 523211 w 6006665"/>
                  <a:gd name="connsiteY462-40524" fmla="*/ 1122598 h 2845126"/>
                  <a:gd name="connsiteX463-40525" fmla="*/ 523211 w 6006665"/>
                  <a:gd name="connsiteY463-40526" fmla="*/ 1181682 h 2845126"/>
                  <a:gd name="connsiteX464-40527" fmla="*/ 486852 w 6006665"/>
                  <a:gd name="connsiteY464-40528" fmla="*/ 1236221 h 2845126"/>
                  <a:gd name="connsiteX465-40529" fmla="*/ 420951 w 6006665"/>
                  <a:gd name="connsiteY465-40530" fmla="*/ 1256674 h 2845126"/>
                  <a:gd name="connsiteX466-40531" fmla="*/ 415909 w 6006665"/>
                  <a:gd name="connsiteY466-40532" fmla="*/ 1254543 h 2845126"/>
                  <a:gd name="connsiteX467-40533" fmla="*/ 409044 w 6006665"/>
                  <a:gd name="connsiteY467-40534" fmla="*/ 1256674 h 2845126"/>
                  <a:gd name="connsiteX468-40535" fmla="*/ 252950 w 6006665"/>
                  <a:gd name="connsiteY468-40536" fmla="*/ 1190718 h 2845126"/>
                  <a:gd name="connsiteX469-40537" fmla="*/ 232336 w 6006665"/>
                  <a:gd name="connsiteY469-40538" fmla="*/ 1197590 h 2845126"/>
                  <a:gd name="connsiteX470-40539" fmla="*/ 291420 w 6006665"/>
                  <a:gd name="connsiteY470-40540" fmla="*/ 1268036 h 2845126"/>
                  <a:gd name="connsiteX471-40541" fmla="*/ 291420 w 6006665"/>
                  <a:gd name="connsiteY471-40542" fmla="*/ 1306668 h 2845126"/>
                  <a:gd name="connsiteX472-40543" fmla="*/ 298238 w 6006665"/>
                  <a:gd name="connsiteY472-40544" fmla="*/ 1393022 h 2845126"/>
                  <a:gd name="connsiteX473-40545" fmla="*/ 345959 w 6006665"/>
                  <a:gd name="connsiteY473-40546" fmla="*/ 1424836 h 2845126"/>
                  <a:gd name="connsiteX474-40547" fmla="*/ 362087 w 6006665"/>
                  <a:gd name="connsiteY474-40548" fmla="*/ 1434244 h 2845126"/>
                  <a:gd name="connsiteX475-40549" fmla="*/ 365867 w 6006665"/>
                  <a:gd name="connsiteY475-40550" fmla="*/ 1402111 h 2845126"/>
                  <a:gd name="connsiteX476-40551" fmla="*/ 345415 w 6006665"/>
                  <a:gd name="connsiteY476-40552" fmla="*/ 1365752 h 2845126"/>
                  <a:gd name="connsiteX477-40553" fmla="*/ 365867 w 6006665"/>
                  <a:gd name="connsiteY477-40554" fmla="*/ 1333937 h 2845126"/>
                  <a:gd name="connsiteX478-40555" fmla="*/ 374560 w 6006665"/>
                  <a:gd name="connsiteY478-40556" fmla="*/ 1338936 h 2845126"/>
                  <a:gd name="connsiteX479-40557" fmla="*/ 377774 w 6006665"/>
                  <a:gd name="connsiteY479-40558" fmla="*/ 1333937 h 2845126"/>
                  <a:gd name="connsiteX480-40559" fmla="*/ 461933 w 6006665"/>
                  <a:gd name="connsiteY480-40560" fmla="*/ 1382329 h 2845126"/>
                  <a:gd name="connsiteX481-40561" fmla="*/ 484035 w 6006665"/>
                  <a:gd name="connsiteY481-40562" fmla="*/ 1365752 h 2845126"/>
                  <a:gd name="connsiteX482-40563" fmla="*/ 463583 w 6006665"/>
                  <a:gd name="connsiteY482-40564" fmla="*/ 1299850 h 2845126"/>
                  <a:gd name="connsiteX483-40565" fmla="*/ 549936 w 6006665"/>
                  <a:gd name="connsiteY483-40566" fmla="*/ 1213497 h 2845126"/>
                  <a:gd name="connsiteX484-40567" fmla="*/ 559742 w 6006665"/>
                  <a:gd name="connsiteY484-40568" fmla="*/ 1215598 h 2845126"/>
                  <a:gd name="connsiteX485-40569" fmla="*/ 561843 w 6006665"/>
                  <a:gd name="connsiteY485-40570" fmla="*/ 1213497 h 2845126"/>
                  <a:gd name="connsiteX486-40571" fmla="*/ 593658 w 6006665"/>
                  <a:gd name="connsiteY486-40572" fmla="*/ 1220314 h 2845126"/>
                  <a:gd name="connsiteX487-40573" fmla="*/ 620945 w 6006665"/>
                  <a:gd name="connsiteY487-40574" fmla="*/ 1244191 h 2845126"/>
                  <a:gd name="connsiteX488-40575" fmla="*/ 640835 w 6006665"/>
                  <a:gd name="connsiteY488-40576" fmla="*/ 1188500 h 2845126"/>
                  <a:gd name="connsiteX489-40577" fmla="*/ 609020 w 6006665"/>
                  <a:gd name="connsiteY489-40578" fmla="*/ 1133961 h 2845126"/>
                  <a:gd name="connsiteX490-40579" fmla="*/ 624928 w 6006665"/>
                  <a:gd name="connsiteY490-40580" fmla="*/ 1074877 h 2845126"/>
                  <a:gd name="connsiteX491-40581" fmla="*/ 597658 w 6006665"/>
                  <a:gd name="connsiteY491-40582" fmla="*/ 1015792 h 2845126"/>
                  <a:gd name="connsiteX492-40583" fmla="*/ 611562 w 6006665"/>
                  <a:gd name="connsiteY492-40584" fmla="*/ 1020118 h 2845126"/>
                  <a:gd name="connsiteX493-40585" fmla="*/ 609565 w 6006665"/>
                  <a:gd name="connsiteY493-40586" fmla="*/ 1015792 h 2845126"/>
                  <a:gd name="connsiteX494-40587" fmla="*/ 711826 w 6006665"/>
                  <a:gd name="connsiteY494-40588" fmla="*/ 1047607 h 2845126"/>
                  <a:gd name="connsiteX495-40589" fmla="*/ 732278 w 6006665"/>
                  <a:gd name="connsiteY495-40590" fmla="*/ 1102146 h 2845126"/>
                  <a:gd name="connsiteX496-40591" fmla="*/ 684556 w 6006665"/>
                  <a:gd name="connsiteY496-40592" fmla="*/ 1113508 h 2845126"/>
                  <a:gd name="connsiteX497-40593" fmla="*/ 684556 w 6006665"/>
                  <a:gd name="connsiteY497-40594" fmla="*/ 1165775 h 2845126"/>
                  <a:gd name="connsiteX498-40595" fmla="*/ 713309 w 6006665"/>
                  <a:gd name="connsiteY498-40596" fmla="*/ 1194528 h 2845126"/>
                  <a:gd name="connsiteX499-40597" fmla="*/ 763548 w 6006665"/>
                  <a:gd name="connsiteY499-40598" fmla="*/ 1177137 h 2845126"/>
                  <a:gd name="connsiteX500-40599" fmla="*/ 770365 w 6006665"/>
                  <a:gd name="connsiteY500-40600" fmla="*/ 1118053 h 2845126"/>
                  <a:gd name="connsiteX501-40601" fmla="*/ 845357 w 6006665"/>
                  <a:gd name="connsiteY501-40602" fmla="*/ 1070332 h 2845126"/>
                  <a:gd name="connsiteX502-40603" fmla="*/ 972614 w 6006665"/>
                  <a:gd name="connsiteY502-40604" fmla="*/ 983978 h 2845126"/>
                  <a:gd name="connsiteX503-40605" fmla="*/ 982566 w 6006665"/>
                  <a:gd name="connsiteY503-40606" fmla="*/ 985305 h 2845126"/>
                  <a:gd name="connsiteX504-40607" fmla="*/ 984521 w 6006665"/>
                  <a:gd name="connsiteY504-40608" fmla="*/ 983978 h 2845126"/>
                  <a:gd name="connsiteX505-40609" fmla="*/ 1018608 w 6006665"/>
                  <a:gd name="connsiteY505-40610" fmla="*/ 988523 h 2845126"/>
                  <a:gd name="connsiteX506-40611" fmla="*/ 979977 w 6006665"/>
                  <a:gd name="connsiteY506-40612" fmla="*/ 1052152 h 2845126"/>
                  <a:gd name="connsiteX507-40613" fmla="*/ 1012666 w 6006665"/>
                  <a:gd name="connsiteY507-40614" fmla="*/ 1057313 h 2845126"/>
                  <a:gd name="connsiteX508-40615" fmla="*/ 1038516 w 6006665"/>
                  <a:gd name="connsiteY508-40616" fmla="*/ 1027155 h 2845126"/>
                  <a:gd name="connsiteX509-40617" fmla="*/ 1050423 w 6006665"/>
                  <a:gd name="connsiteY509-40618" fmla="*/ 1027155 h 2845126"/>
                  <a:gd name="connsiteX510-40619" fmla="*/ 1108962 w 6006665"/>
                  <a:gd name="connsiteY510-40620" fmla="*/ 1027155 h 2845126"/>
                  <a:gd name="connsiteX511-40621" fmla="*/ 1161229 w 6006665"/>
                  <a:gd name="connsiteY511-40622" fmla="*/ 983978 h 2845126"/>
                  <a:gd name="connsiteX512-40623" fmla="*/ 1165711 w 6006665"/>
                  <a:gd name="connsiteY512-40624" fmla="*/ 990112 h 2845126"/>
                  <a:gd name="connsiteX513-40625" fmla="*/ 1173136 w 6006665"/>
                  <a:gd name="connsiteY513-40626" fmla="*/ 983978 h 2845126"/>
                  <a:gd name="connsiteX514-40627" fmla="*/ 1210035 w 6006665"/>
                  <a:gd name="connsiteY514-40628" fmla="*/ 1034471 h 2845126"/>
                  <a:gd name="connsiteX515-40629" fmla="*/ 1247583 w 6006665"/>
                  <a:gd name="connsiteY515-40630" fmla="*/ 977161 h 2845126"/>
                  <a:gd name="connsiteX516-40631" fmla="*/ 1211223 w 6006665"/>
                  <a:gd name="connsiteY516-40632" fmla="*/ 918077 h 2845126"/>
                  <a:gd name="connsiteX517-40633" fmla="*/ 1227130 w 6006665"/>
                  <a:gd name="connsiteY517-40634" fmla="*/ 881717 h 2845126"/>
                  <a:gd name="connsiteX518-40635" fmla="*/ 1237665 w 6006665"/>
                  <a:gd name="connsiteY518-40636" fmla="*/ 884855 h 2845126"/>
                  <a:gd name="connsiteX519-40637" fmla="*/ 1239037 w 6006665"/>
                  <a:gd name="connsiteY519-40638" fmla="*/ 881717 h 2845126"/>
                  <a:gd name="connsiteX520-40639" fmla="*/ 1345843 w 6006665"/>
                  <a:gd name="connsiteY520-40640" fmla="*/ 913532 h 2845126"/>
                  <a:gd name="connsiteX521-40641" fmla="*/ 1400382 w 6006665"/>
                  <a:gd name="connsiteY521-40642" fmla="*/ 945346 h 2845126"/>
                  <a:gd name="connsiteX522-40643" fmla="*/ 1519756 w 6006665"/>
                  <a:gd name="connsiteY522-40644" fmla="*/ 1051930 h 2845126"/>
                  <a:gd name="connsiteX523-40645" fmla="*/ 1543003 w 6006665"/>
                  <a:gd name="connsiteY523-40646" fmla="*/ 1011248 h 2845126"/>
                  <a:gd name="connsiteX524-40647" fmla="*/ 1506643 w 6006665"/>
                  <a:gd name="connsiteY524-40648" fmla="*/ 956708 h 2845126"/>
                  <a:gd name="connsiteX525-40649" fmla="*/ 1506643 w 6006665"/>
                  <a:gd name="connsiteY525-40650" fmla="*/ 933984 h 2845126"/>
                  <a:gd name="connsiteX526-40651" fmla="*/ 1463467 w 6006665"/>
                  <a:gd name="connsiteY526-40652" fmla="*/ 924894 h 2845126"/>
                  <a:gd name="connsiteX527-40653" fmla="*/ 1472556 w 6006665"/>
                  <a:gd name="connsiteY527-40654" fmla="*/ 874900 h 2845126"/>
                  <a:gd name="connsiteX528-40655" fmla="*/ 1452104 w 6006665"/>
                  <a:gd name="connsiteY528-40656" fmla="*/ 788546 h 2845126"/>
                  <a:gd name="connsiteX529-40657" fmla="*/ 1452104 w 6006665"/>
                  <a:gd name="connsiteY529-40658" fmla="*/ 752187 h 2845126"/>
                  <a:gd name="connsiteX530-40659" fmla="*/ 1522551 w 6006665"/>
                  <a:gd name="connsiteY530-40660" fmla="*/ 649926 h 2845126"/>
                  <a:gd name="connsiteX531-40661" fmla="*/ 1543003 w 6006665"/>
                  <a:gd name="connsiteY531-40662" fmla="*/ 536303 h 2845126"/>
                  <a:gd name="connsiteX532-40663" fmla="*/ 1570272 w 6006665"/>
                  <a:gd name="connsiteY532-40664" fmla="*/ 515850 h 2845126"/>
                  <a:gd name="connsiteX533-40665" fmla="*/ 1578688 w 6006665"/>
                  <a:gd name="connsiteY533-40666" fmla="*/ 518469 h 2845126"/>
                  <a:gd name="connsiteX534-40667" fmla="*/ 1582179 w 6006665"/>
                  <a:gd name="connsiteY534-40668" fmla="*/ 515850 h 2845126"/>
                  <a:gd name="connsiteX535-40669" fmla="*/ 1684440 w 6006665"/>
                  <a:gd name="connsiteY535-40670" fmla="*/ 547665 h 2845126"/>
                  <a:gd name="connsiteX536-40671" fmla="*/ 1688985 w 6006665"/>
                  <a:gd name="connsiteY536-40672" fmla="*/ 618111 h 2845126"/>
                  <a:gd name="connsiteX537-40673" fmla="*/ 1652625 w 6006665"/>
                  <a:gd name="connsiteY537-40674" fmla="*/ 709010 h 2845126"/>
                  <a:gd name="connsiteX538-40675" fmla="*/ 1679895 w 6006665"/>
                  <a:gd name="connsiteY538-40676" fmla="*/ 747642 h 2845126"/>
                  <a:gd name="connsiteX539-40677" fmla="*/ 1688985 w 6006665"/>
                  <a:gd name="connsiteY539-40678" fmla="*/ 822633 h 2845126"/>
                  <a:gd name="connsiteX540-40679" fmla="*/ 1679895 w 6006665"/>
                  <a:gd name="connsiteY540-40680" fmla="*/ 968071 h 2845126"/>
                  <a:gd name="connsiteX541-40681" fmla="*/ 1723072 w 6006665"/>
                  <a:gd name="connsiteY541-40682" fmla="*/ 1031700 h 2845126"/>
                  <a:gd name="connsiteX542-40683" fmla="*/ 1704892 w 6006665"/>
                  <a:gd name="connsiteY542-40684" fmla="*/ 1095329 h 2845126"/>
                  <a:gd name="connsiteX543-40685" fmla="*/ 1636718 w 6006665"/>
                  <a:gd name="connsiteY543-40686" fmla="*/ 1231677 h 2845126"/>
                  <a:gd name="connsiteX544-40687" fmla="*/ 1662494 w 6006665"/>
                  <a:gd name="connsiteY544-40688" fmla="*/ 1238121 h 2845126"/>
                  <a:gd name="connsiteX545-40689" fmla="*/ 1677078 w 6006665"/>
                  <a:gd name="connsiteY545-40690" fmla="*/ 1208952 h 2845126"/>
                  <a:gd name="connsiteX546-40691" fmla="*/ 1720255 w 6006665"/>
                  <a:gd name="connsiteY546-40692" fmla="*/ 1188500 h 2845126"/>
                  <a:gd name="connsiteX547-40693" fmla="*/ 1731617 w 6006665"/>
                  <a:gd name="connsiteY547-40694" fmla="*/ 1138506 h 2845126"/>
                  <a:gd name="connsiteX548-40695" fmla="*/ 1758887 w 6006665"/>
                  <a:gd name="connsiteY548-40696" fmla="*/ 1095329 h 2845126"/>
                  <a:gd name="connsiteX549-40697" fmla="*/ 1736162 w 6006665"/>
                  <a:gd name="connsiteY549-40698" fmla="*/ 1036245 h 2845126"/>
                  <a:gd name="connsiteX550-40699" fmla="*/ 1758887 w 6006665"/>
                  <a:gd name="connsiteY550-40700" fmla="*/ 972616 h 2845126"/>
                  <a:gd name="connsiteX551-40701" fmla="*/ 1715710 w 6006665"/>
                  <a:gd name="connsiteY551-40702" fmla="*/ 961253 h 2845126"/>
                  <a:gd name="connsiteX552-40703" fmla="*/ 1704347 w 6006665"/>
                  <a:gd name="connsiteY552-40704" fmla="*/ 908987 h 2845126"/>
                  <a:gd name="connsiteX553-40705" fmla="*/ 1736162 w 6006665"/>
                  <a:gd name="connsiteY553-40706" fmla="*/ 799908 h 2845126"/>
                  <a:gd name="connsiteX554-40707" fmla="*/ 1688440 w 6006665"/>
                  <a:gd name="connsiteY554-40708" fmla="*/ 704465 h 2845126"/>
                  <a:gd name="connsiteX555-40709" fmla="*/ 1752069 w 6006665"/>
                  <a:gd name="connsiteY555-40710" fmla="*/ 627201 h 2845126"/>
                  <a:gd name="connsiteX556-40711" fmla="*/ 1747524 w 6006665"/>
                  <a:gd name="connsiteY556-40712" fmla="*/ 543120 h 2845126"/>
                  <a:gd name="connsiteX557-40713" fmla="*/ 1763431 w 6006665"/>
                  <a:gd name="connsiteY557-40714" fmla="*/ 536303 h 2845126"/>
                  <a:gd name="connsiteX558-40715" fmla="*/ 1764877 w 6006665"/>
                  <a:gd name="connsiteY558-40716" fmla="*/ 540786 h 2845126"/>
                  <a:gd name="connsiteX559-40717" fmla="*/ 1775339 w 6006665"/>
                  <a:gd name="connsiteY559-40718" fmla="*/ 536303 h 2845126"/>
                  <a:gd name="connsiteX560-40719" fmla="*/ 1798063 w 6006665"/>
                  <a:gd name="connsiteY560-40720" fmla="*/ 606749 h 2845126"/>
                  <a:gd name="connsiteX561-40721" fmla="*/ 1791454 w 6006665"/>
                  <a:gd name="connsiteY561-40722" fmla="*/ 653960 h 2845126"/>
                  <a:gd name="connsiteX562-40723" fmla="*/ 1854330 w 6006665"/>
                  <a:gd name="connsiteY562-40724" fmla="*/ 611294 h 2845126"/>
                  <a:gd name="connsiteX563-40725" fmla="*/ 1931594 w 6006665"/>
                  <a:gd name="connsiteY563-40726" fmla="*/ 602204 h 2845126"/>
                  <a:gd name="connsiteX564-40727" fmla="*/ 1932772 w 6006665"/>
                  <a:gd name="connsiteY564-40728" fmla="*/ 603466 h 2845126"/>
                  <a:gd name="connsiteX565-40729" fmla="*/ 1943501 w 6006665"/>
                  <a:gd name="connsiteY565-40730" fmla="*/ 602204 h 2845126"/>
                  <a:gd name="connsiteX566-40731" fmla="*/ 1988608 w 6006665"/>
                  <a:gd name="connsiteY566-40732" fmla="*/ 650533 h 2845126"/>
                  <a:gd name="connsiteX567-40733" fmla="*/ 1963408 w 6006665"/>
                  <a:gd name="connsiteY567-40734" fmla="*/ 574934 h 2845126"/>
                  <a:gd name="connsiteX568-40735" fmla="*/ 1963408 w 6006665"/>
                  <a:gd name="connsiteY568-40736" fmla="*/ 434042 h 2845126"/>
                  <a:gd name="connsiteX569-40737" fmla="*/ 2027037 w 6006665"/>
                  <a:gd name="connsiteY569-40738" fmla="*/ 413590 h 2845126"/>
                  <a:gd name="connsiteX570-40739" fmla="*/ 2037269 w 6006665"/>
                  <a:gd name="connsiteY570-40740" fmla="*/ 414128 h 2845126"/>
                  <a:gd name="connsiteX571-40741" fmla="*/ 2038944 w 6006665"/>
                  <a:gd name="connsiteY571-40742" fmla="*/ 413590 h 2845126"/>
                  <a:gd name="connsiteX572-40743" fmla="*/ 2115414 w 6006665"/>
                  <a:gd name="connsiteY572-40744" fmla="*/ 417614 h 2845126"/>
                  <a:gd name="connsiteX573-40745" fmla="*/ 2192927 w 6006665"/>
                  <a:gd name="connsiteY573-40746" fmla="*/ 397682 h 2845126"/>
                  <a:gd name="connsiteX574-40747" fmla="*/ 2167930 w 6006665"/>
                  <a:gd name="connsiteY574-40748" fmla="*/ 331781 h 2845126"/>
                  <a:gd name="connsiteX575-40749" fmla="*/ 2204289 w 6006665"/>
                  <a:gd name="connsiteY575-40750" fmla="*/ 240882 h 2845126"/>
                  <a:gd name="connsiteX576-40751" fmla="*/ 2247466 w 6006665"/>
                  <a:gd name="connsiteY576-40752" fmla="*/ 236337 h 2845126"/>
                  <a:gd name="connsiteX577-40753" fmla="*/ 2317913 w 6006665"/>
                  <a:gd name="connsiteY577-40754" fmla="*/ 161346 h 2845126"/>
                  <a:gd name="connsiteX578-40755" fmla="*/ 2420183 w 6006665"/>
                  <a:gd name="connsiteY578-40756" fmla="*/ 143166 h 2845126"/>
                  <a:gd name="connsiteX579-40757" fmla="*/ 2429263 w 6006665"/>
                  <a:gd name="connsiteY579-40758" fmla="*/ 102262 h 2845126"/>
                  <a:gd name="connsiteX580-40759" fmla="*/ 2526979 w 6006665"/>
                  <a:gd name="connsiteY580-40760" fmla="*/ 90900 h 2845126"/>
                  <a:gd name="connsiteX581-40761" fmla="*/ 2528058 w 6006665"/>
                  <a:gd name="connsiteY581-40762" fmla="*/ 92159 h 2845126"/>
                  <a:gd name="connsiteX582-40763" fmla="*/ 2538886 w 6006665"/>
                  <a:gd name="connsiteY582-40764" fmla="*/ 90900 h 2845126"/>
                  <a:gd name="connsiteX0-40765" fmla="*/ 1791129 w 6006665"/>
                  <a:gd name="connsiteY0-40766" fmla="*/ 656278 h 2845126"/>
                  <a:gd name="connsiteX1-40767" fmla="*/ 1782156 w 6006665"/>
                  <a:gd name="connsiteY1-40768" fmla="*/ 720372 h 2845126"/>
                  <a:gd name="connsiteX2-40769" fmla="*/ 1809554 w 6006665"/>
                  <a:gd name="connsiteY2-40770" fmla="*/ 734071 h 2845126"/>
                  <a:gd name="connsiteX3-40771" fmla="*/ 1791129 w 6006665"/>
                  <a:gd name="connsiteY3-40772" fmla="*/ 656278 h 2845126"/>
                  <a:gd name="connsiteX4-40773" fmla="*/ 2528058 w 6006665"/>
                  <a:gd name="connsiteY4-40774" fmla="*/ 92159 h 2845126"/>
                  <a:gd name="connsiteX5-40775" fmla="*/ 2957621 w 6006665"/>
                  <a:gd name="connsiteY5-40776" fmla="*/ 24662 h 2845126"/>
                  <a:gd name="connsiteX6-40777" fmla="*/ 3086005 w 6006665"/>
                  <a:gd name="connsiteY6-40778" fmla="*/ 1 h 2845126"/>
                  <a:gd name="connsiteX7-40779" fmla="*/ 3097912 w 6006665"/>
                  <a:gd name="connsiteY7-40780" fmla="*/ 1 h 2845126"/>
                  <a:gd name="connsiteX8-40781" fmla="*/ 3179721 w 6006665"/>
                  <a:gd name="connsiteY8-40782" fmla="*/ 74992 h 2845126"/>
                  <a:gd name="connsiteX9-40783" fmla="*/ 3211535 w 6006665"/>
                  <a:gd name="connsiteY9-40784" fmla="*/ 134076 h 2845126"/>
                  <a:gd name="connsiteX10-40785" fmla="*/ 3200173 w 6006665"/>
                  <a:gd name="connsiteY10-40786" fmla="*/ 209068 h 2845126"/>
                  <a:gd name="connsiteX11-40787" fmla="*/ 3161541 w 6006665"/>
                  <a:gd name="connsiteY11-40788" fmla="*/ 252245 h 2845126"/>
                  <a:gd name="connsiteX12-40789" fmla="*/ 3066097 w 6006665"/>
                  <a:gd name="connsiteY12-40790" fmla="*/ 327236 h 2845126"/>
                  <a:gd name="connsiteX13-40791" fmla="*/ 3034283 w 6006665"/>
                  <a:gd name="connsiteY13-40792" fmla="*/ 370413 h 2845126"/>
                  <a:gd name="connsiteX14-40793" fmla="*/ 3082005 w 6006665"/>
                  <a:gd name="connsiteY14-40794" fmla="*/ 386320 h 2845126"/>
                  <a:gd name="connsiteX15-40795" fmla="*/ 3129459 w 6006665"/>
                  <a:gd name="connsiteY15-40796" fmla="*/ 414001 h 2845126"/>
                  <a:gd name="connsiteX16-40797" fmla="*/ 3156451 w 6006665"/>
                  <a:gd name="connsiteY16-40798" fmla="*/ 390865 h 2845126"/>
                  <a:gd name="connsiteX17-40799" fmla="*/ 3158460 w 6006665"/>
                  <a:gd name="connsiteY17-40800" fmla="*/ 399349 h 2845126"/>
                  <a:gd name="connsiteX18-40801" fmla="*/ 3168359 w 6006665"/>
                  <a:gd name="connsiteY18-40802" fmla="*/ 390865 h 2845126"/>
                  <a:gd name="connsiteX19-40803" fmla="*/ 3184984 w 6006665"/>
                  <a:gd name="connsiteY19-40804" fmla="*/ 461058 h 2845126"/>
                  <a:gd name="connsiteX20-40805" fmla="*/ 3192811 w 6006665"/>
                  <a:gd name="connsiteY20-40806" fmla="*/ 445404 h 2845126"/>
                  <a:gd name="connsiteX21-40807" fmla="*/ 3251895 w 6006665"/>
                  <a:gd name="connsiteY21-40808" fmla="*/ 424952 h 2845126"/>
                  <a:gd name="connsiteX22-40809" fmla="*/ 3259833 w 6006665"/>
                  <a:gd name="connsiteY22-40810" fmla="*/ 426326 h 2845126"/>
                  <a:gd name="connsiteX23-40811" fmla="*/ 3263802 w 6006665"/>
                  <a:gd name="connsiteY23-40812" fmla="*/ 424952 h 2845126"/>
                  <a:gd name="connsiteX24-40813" fmla="*/ 3381970 w 6006665"/>
                  <a:gd name="connsiteY24-40814" fmla="*/ 445404 h 2845126"/>
                  <a:gd name="connsiteX25-40815" fmla="*/ 3388787 w 6006665"/>
                  <a:gd name="connsiteY25-40816" fmla="*/ 504488 h 2845126"/>
                  <a:gd name="connsiteX26-40817" fmla="*/ 3531529 w 6006665"/>
                  <a:gd name="connsiteY26-40818" fmla="*/ 525479 h 2845126"/>
                  <a:gd name="connsiteX27-40819" fmla="*/ 3538225 w 6006665"/>
                  <a:gd name="connsiteY27-40820" fmla="*/ 429497 h 2845126"/>
                  <a:gd name="connsiteX28-40821" fmla="*/ 3549910 w 6006665"/>
                  <a:gd name="connsiteY28-40822" fmla="*/ 432684 h 2845126"/>
                  <a:gd name="connsiteX29-40823" fmla="*/ 3550132 w 6006665"/>
                  <a:gd name="connsiteY29-40824" fmla="*/ 429497 h 2845126"/>
                  <a:gd name="connsiteX30-40825" fmla="*/ 3625123 w 6006665"/>
                  <a:gd name="connsiteY30-40826" fmla="*/ 449949 h 2845126"/>
                  <a:gd name="connsiteX31-40827" fmla="*/ 3672301 w 6006665"/>
                  <a:gd name="connsiteY31-40828" fmla="*/ 449949 h 2845126"/>
                  <a:gd name="connsiteX32-40829" fmla="*/ 3684207 w 6006665"/>
                  <a:gd name="connsiteY32-40830" fmla="*/ 449949 h 2845126"/>
                  <a:gd name="connsiteX33-40831" fmla="*/ 3743291 w 6006665"/>
                  <a:gd name="connsiteY33-40832" fmla="*/ 515850 h 2845126"/>
                  <a:gd name="connsiteX34-40833" fmla="*/ 3759199 w 6006665"/>
                  <a:gd name="connsiteY34-40834" fmla="*/ 595387 h 2845126"/>
                  <a:gd name="connsiteX35-40835" fmla="*/ 3738747 w 6006665"/>
                  <a:gd name="connsiteY35-40836" fmla="*/ 645381 h 2845126"/>
                  <a:gd name="connsiteX36-40837" fmla="*/ 3786469 w 6006665"/>
                  <a:gd name="connsiteY36-40838" fmla="*/ 736279 h 2845126"/>
                  <a:gd name="connsiteX37-40839" fmla="*/ 3835603 w 6006665"/>
                  <a:gd name="connsiteY37-40840" fmla="*/ 772185 h 2845126"/>
                  <a:gd name="connsiteX38-40841" fmla="*/ 3865460 w 6006665"/>
                  <a:gd name="connsiteY38-40842" fmla="*/ 661288 h 2845126"/>
                  <a:gd name="connsiteX39-40843" fmla="*/ 3875077 w 6006665"/>
                  <a:gd name="connsiteY39-40844" fmla="*/ 669795 h 2845126"/>
                  <a:gd name="connsiteX40-40845" fmla="*/ 3877367 w 6006665"/>
                  <a:gd name="connsiteY40-40846" fmla="*/ 661288 h 2845126"/>
                  <a:gd name="connsiteX41-40847" fmla="*/ 3932151 w 6006665"/>
                  <a:gd name="connsiteY41-40848" fmla="*/ 709751 h 2845126"/>
                  <a:gd name="connsiteX42-40849" fmla="*/ 3988173 w 6006665"/>
                  <a:gd name="connsiteY42-40850" fmla="*/ 681740 h 2845126"/>
                  <a:gd name="connsiteX43-40851" fmla="*/ 3993852 w 6006665"/>
                  <a:gd name="connsiteY43-40852" fmla="*/ 684855 h 2845126"/>
                  <a:gd name="connsiteX44-40853" fmla="*/ 4000080 w 6006665"/>
                  <a:gd name="connsiteY44-40854" fmla="*/ 681740 h 2845126"/>
                  <a:gd name="connsiteX45-40855" fmla="*/ 4062426 w 6006665"/>
                  <a:gd name="connsiteY45-40856" fmla="*/ 715930 h 2845126"/>
                  <a:gd name="connsiteX46-40857" fmla="*/ 4085889 w 6006665"/>
                  <a:gd name="connsiteY46-40858" fmla="*/ 688558 h 2845126"/>
                  <a:gd name="connsiteX47-40859" fmla="*/ 4095563 w 6006665"/>
                  <a:gd name="connsiteY47-40860" fmla="*/ 691162 h 2845126"/>
                  <a:gd name="connsiteX48-40861" fmla="*/ 4097796 w 6006665"/>
                  <a:gd name="connsiteY48-40862" fmla="*/ 688558 h 2845126"/>
                  <a:gd name="connsiteX49-40863" fmla="*/ 4144150 w 6006665"/>
                  <a:gd name="connsiteY49-40864" fmla="*/ 701038 h 2845126"/>
                  <a:gd name="connsiteX50-40865" fmla="*/ 4117703 w 6006665"/>
                  <a:gd name="connsiteY50-40866" fmla="*/ 590842 h 2845126"/>
                  <a:gd name="connsiteX51-40867" fmla="*/ 4165425 w 6006665"/>
                  <a:gd name="connsiteY51-40868" fmla="*/ 536303 h 2845126"/>
                  <a:gd name="connsiteX52-40869" fmla="*/ 4175231 w 6006665"/>
                  <a:gd name="connsiteY52-40870" fmla="*/ 538704 h 2845126"/>
                  <a:gd name="connsiteX53-40871" fmla="*/ 4177332 w 6006665"/>
                  <a:gd name="connsiteY53-40872" fmla="*/ 536303 h 2845126"/>
                  <a:gd name="connsiteX54-40873" fmla="*/ 4511384 w 6006665"/>
                  <a:gd name="connsiteY54-40874" fmla="*/ 618111 h 2845126"/>
                  <a:gd name="connsiteX55-40875" fmla="*/ 4543199 w 6006665"/>
                  <a:gd name="connsiteY55-40876" fmla="*/ 688558 h 2845126"/>
                  <a:gd name="connsiteX56-40877" fmla="*/ 4639242 w 6006665"/>
                  <a:gd name="connsiteY56-40878" fmla="*/ 771200 h 2845126"/>
                  <a:gd name="connsiteX57-40879" fmla="*/ 4774445 w 6006665"/>
                  <a:gd name="connsiteY57-40880" fmla="*/ 752187 h 2845126"/>
                  <a:gd name="connsiteX58-40881" fmla="*/ 4778496 w 6006665"/>
                  <a:gd name="connsiteY58-40882" fmla="*/ 753291 h 2845126"/>
                  <a:gd name="connsiteX59-40883" fmla="*/ 4786352 w 6006665"/>
                  <a:gd name="connsiteY59-40884" fmla="*/ 752187 h 2845126"/>
                  <a:gd name="connsiteX60-40885" fmla="*/ 4861343 w 6006665"/>
                  <a:gd name="connsiteY60-40886" fmla="*/ 772639 h 2845126"/>
                  <a:gd name="connsiteX61-40887" fmla="*/ 4893158 w 6006665"/>
                  <a:gd name="connsiteY61-40888" fmla="*/ 815816 h 2845126"/>
                  <a:gd name="connsiteX62-40889" fmla="*/ 4888613 w 6006665"/>
                  <a:gd name="connsiteY62-40890" fmla="*/ 897624 h 2845126"/>
                  <a:gd name="connsiteX63-40891" fmla="*/ 4927677 w 6006665"/>
                  <a:gd name="connsiteY63-40892" fmla="*/ 922296 h 2845126"/>
                  <a:gd name="connsiteX64-40893" fmla="*/ 4967605 w 6006665"/>
                  <a:gd name="connsiteY64-40894" fmla="*/ 908987 h 2845126"/>
                  <a:gd name="connsiteX65-40895" fmla="*/ 5038051 w 6006665"/>
                  <a:gd name="connsiteY65-40896" fmla="*/ 902169 h 2845126"/>
                  <a:gd name="connsiteX66-40897" fmla="*/ 5040730 w 6006665"/>
                  <a:gd name="connsiteY66-40898" fmla="*/ 903062 h 2845126"/>
                  <a:gd name="connsiteX67-40899" fmla="*/ 5049958 w 6006665"/>
                  <a:gd name="connsiteY67-40900" fmla="*/ 902169 h 2845126"/>
                  <a:gd name="connsiteX68-40901" fmla="*/ 5114249 w 6006665"/>
                  <a:gd name="connsiteY68-40902" fmla="*/ 923600 h 2845126"/>
                  <a:gd name="connsiteX69-40903" fmla="*/ 5176671 w 6006665"/>
                  <a:gd name="connsiteY69-40904" fmla="*/ 913532 h 2845126"/>
                  <a:gd name="connsiteX70-40905" fmla="*/ 5177801 w 6006665"/>
                  <a:gd name="connsiteY70-40906" fmla="*/ 915270 h 2845126"/>
                  <a:gd name="connsiteX71-40907" fmla="*/ 5188578 w 6006665"/>
                  <a:gd name="connsiteY71-40908" fmla="*/ 913532 h 2845126"/>
                  <a:gd name="connsiteX72-40909" fmla="*/ 5243719 w 6006665"/>
                  <a:gd name="connsiteY72-40910" fmla="*/ 998363 h 2845126"/>
                  <a:gd name="connsiteX73-40911" fmla="*/ 5283477 w 6006665"/>
                  <a:gd name="connsiteY73-40912" fmla="*/ 968071 h 2845126"/>
                  <a:gd name="connsiteX74-40913" fmla="*/ 5258480 w 6006665"/>
                  <a:gd name="connsiteY74-40914" fmla="*/ 902169 h 2845126"/>
                  <a:gd name="connsiteX75-40915" fmla="*/ 5267570 w 6006665"/>
                  <a:gd name="connsiteY75-40916" fmla="*/ 854448 h 2845126"/>
                  <a:gd name="connsiteX76-40917" fmla="*/ 5278896 w 6006665"/>
                  <a:gd name="connsiteY76-40918" fmla="*/ 857497 h 2845126"/>
                  <a:gd name="connsiteX77-40919" fmla="*/ 5279477 w 6006665"/>
                  <a:gd name="connsiteY77-40920" fmla="*/ 854448 h 2845126"/>
                  <a:gd name="connsiteX78-40921" fmla="*/ 5395510 w 6006665"/>
                  <a:gd name="connsiteY78-40922" fmla="*/ 885687 h 2845126"/>
                  <a:gd name="connsiteX79-40923" fmla="*/ 5463001 w 6006665"/>
                  <a:gd name="connsiteY79-40924" fmla="*/ 881717 h 2845126"/>
                  <a:gd name="connsiteX80-40925" fmla="*/ 5464386 w 6006665"/>
                  <a:gd name="connsiteY80-40926" fmla="*/ 882336 h 2845126"/>
                  <a:gd name="connsiteX81-40927" fmla="*/ 5474909 w 6006665"/>
                  <a:gd name="connsiteY81-40928" fmla="*/ 881717 h 2845126"/>
                  <a:gd name="connsiteX82-40929" fmla="*/ 5581715 w 6006665"/>
                  <a:gd name="connsiteY82-40930" fmla="*/ 929439 h 2845126"/>
                  <a:gd name="connsiteX83-40931" fmla="*/ 5633981 w 6006665"/>
                  <a:gd name="connsiteY83-40932" fmla="*/ 972616 h 2845126"/>
                  <a:gd name="connsiteX84-40933" fmla="*/ 5720335 w 6006665"/>
                  <a:gd name="connsiteY84-40934" fmla="*/ 1052152 h 2845126"/>
                  <a:gd name="connsiteX85-40935" fmla="*/ 5822595 w 6006665"/>
                  <a:gd name="connsiteY85-40936" fmla="*/ 1149868 h 2845126"/>
                  <a:gd name="connsiteX86-40937" fmla="*/ 5818051 w 6006665"/>
                  <a:gd name="connsiteY86-40938" fmla="*/ 1204407 h 2845126"/>
                  <a:gd name="connsiteX87-40939" fmla="*/ 5825679 w 6006665"/>
                  <a:gd name="connsiteY87-40940" fmla="*/ 1212035 h 2845126"/>
                  <a:gd name="connsiteX88-40941" fmla="*/ 5822051 w 6006665"/>
                  <a:gd name="connsiteY88-40942" fmla="*/ 1161230 h 2845126"/>
                  <a:gd name="connsiteX89-40943" fmla="*/ 5834092 w 6006665"/>
                  <a:gd name="connsiteY89-40944" fmla="*/ 1163103 h 2845126"/>
                  <a:gd name="connsiteX90-40945" fmla="*/ 5833958 w 6006665"/>
                  <a:gd name="connsiteY90-40946" fmla="*/ 1161230 h 2845126"/>
                  <a:gd name="connsiteX91-40947" fmla="*/ 5936219 w 6006665"/>
                  <a:gd name="connsiteY91-40948" fmla="*/ 1177137 h 2845126"/>
                  <a:gd name="connsiteX92-40949" fmla="*/ 6006665 w 6006665"/>
                  <a:gd name="connsiteY92-40950" fmla="*/ 1256674 h 2845126"/>
                  <a:gd name="connsiteX93-40951" fmla="*/ 5968033 w 6006665"/>
                  <a:gd name="connsiteY93-40952" fmla="*/ 1295306 h 2845126"/>
                  <a:gd name="connsiteX94-40953" fmla="*/ 5908949 w 6006665"/>
                  <a:gd name="connsiteY94-40954" fmla="*/ 1306668 h 2845126"/>
                  <a:gd name="connsiteX95-40955" fmla="*/ 5908949 w 6006665"/>
                  <a:gd name="connsiteY95-40956" fmla="*/ 1393022 h 2845126"/>
                  <a:gd name="connsiteX96-40957" fmla="*/ 5893042 w 6006665"/>
                  <a:gd name="connsiteY96-40958" fmla="*/ 1408929 h 2845126"/>
                  <a:gd name="connsiteX97-40959" fmla="*/ 5881135 w 6006665"/>
                  <a:gd name="connsiteY97-40960" fmla="*/ 1408929 h 2845126"/>
                  <a:gd name="connsiteX98-40961" fmla="*/ 5861227 w 6006665"/>
                  <a:gd name="connsiteY98-40962" fmla="*/ 1408929 h 2845126"/>
                  <a:gd name="connsiteX99-40963" fmla="*/ 5849321 w 6006665"/>
                  <a:gd name="connsiteY99-40964" fmla="*/ 1408929 h 2845126"/>
                  <a:gd name="connsiteX100-40965" fmla="*/ 5817506 w 6006665"/>
                  <a:gd name="connsiteY100-40966" fmla="*/ 1374842 h 2845126"/>
                  <a:gd name="connsiteX101-40967" fmla="*/ 5767511 w 6006665"/>
                  <a:gd name="connsiteY101-40968" fmla="*/ 1349845 h 2845126"/>
                  <a:gd name="connsiteX102-40969" fmla="*/ 5762967 w 6006665"/>
                  <a:gd name="connsiteY102-40970" fmla="*/ 1315758 h 2845126"/>
                  <a:gd name="connsiteX103-40971" fmla="*/ 5729132 w 6006665"/>
                  <a:gd name="connsiteY103-40972" fmla="*/ 1301826 h 2845126"/>
                  <a:gd name="connsiteX104-40973" fmla="*/ 5695337 w 6006665"/>
                  <a:gd name="connsiteY104-40974" fmla="*/ 1311213 h 2845126"/>
                  <a:gd name="connsiteX105-40975" fmla="*/ 5693366 w 6006665"/>
                  <a:gd name="connsiteY105-40976" fmla="*/ 1308453 h 2845126"/>
                  <a:gd name="connsiteX106-40977" fmla="*/ 5683431 w 6006665"/>
                  <a:gd name="connsiteY106-40978" fmla="*/ 1311213 h 2845126"/>
                  <a:gd name="connsiteX107-40979" fmla="*/ 5660706 w 6006665"/>
                  <a:gd name="connsiteY107-40980" fmla="*/ 1279398 h 2845126"/>
                  <a:gd name="connsiteX108-40981" fmla="*/ 5669644 w 6006665"/>
                  <a:gd name="connsiteY108-40982" fmla="*/ 1254373 h 2845126"/>
                  <a:gd name="connsiteX109-40983" fmla="*/ 5640799 w 6006665"/>
                  <a:gd name="connsiteY109-40984" fmla="*/ 1268036 h 2845126"/>
                  <a:gd name="connsiteX110-40985" fmla="*/ 5656705 w 6006665"/>
                  <a:gd name="connsiteY110-40986" fmla="*/ 1311213 h 2845126"/>
                  <a:gd name="connsiteX111-40987" fmla="*/ 5633981 w 6006665"/>
                  <a:gd name="connsiteY111-40988" fmla="*/ 1349845 h 2845126"/>
                  <a:gd name="connsiteX112-40989" fmla="*/ 5586259 w 6006665"/>
                  <a:gd name="connsiteY112-40990" fmla="*/ 1386204 h 2845126"/>
                  <a:gd name="connsiteX113-40991" fmla="*/ 5575676 w 6006665"/>
                  <a:gd name="connsiteY113-40992" fmla="*/ 1385196 h 2845126"/>
                  <a:gd name="connsiteX114-40993" fmla="*/ 5574353 w 6006665"/>
                  <a:gd name="connsiteY114-40994" fmla="*/ 1386204 h 2845126"/>
                  <a:gd name="connsiteX115-40995" fmla="*/ 5539436 w 6006665"/>
                  <a:gd name="connsiteY115-40996" fmla="*/ 1382879 h 2845126"/>
                  <a:gd name="connsiteX116-40997" fmla="*/ 5570352 w 6006665"/>
                  <a:gd name="connsiteY116-40998" fmla="*/ 1424836 h 2845126"/>
                  <a:gd name="connsiteX117-40999" fmla="*/ 5593077 w 6006665"/>
                  <a:gd name="connsiteY117-41000" fmla="*/ 1488465 h 2845126"/>
                  <a:gd name="connsiteX118-41001" fmla="*/ 5608984 w 6006665"/>
                  <a:gd name="connsiteY118-41002" fmla="*/ 1515735 h 2845126"/>
                  <a:gd name="connsiteX119-41003" fmla="*/ 5613529 w 6006665"/>
                  <a:gd name="connsiteY119-41004" fmla="*/ 1547549 h 2845126"/>
                  <a:gd name="connsiteX120-41005" fmla="*/ 5608984 w 6006665"/>
                  <a:gd name="connsiteY120-41006" fmla="*/ 1570274 h 2845126"/>
                  <a:gd name="connsiteX121-41007" fmla="*/ 5597799 w 6006665"/>
                  <a:gd name="connsiteY121-41008" fmla="*/ 1566665 h 2845126"/>
                  <a:gd name="connsiteX122-41009" fmla="*/ 5597077 w 6006665"/>
                  <a:gd name="connsiteY122-41010" fmla="*/ 1570274 h 2845126"/>
                  <a:gd name="connsiteX123-41011" fmla="*/ 5534271 w 6006665"/>
                  <a:gd name="connsiteY123-41012" fmla="*/ 1550014 h 2845126"/>
                  <a:gd name="connsiteX124-41013" fmla="*/ 5436277 w 6006665"/>
                  <a:gd name="connsiteY124-41014" fmla="*/ 1606633 h 2845126"/>
                  <a:gd name="connsiteX125-41015" fmla="*/ 5397645 w 6006665"/>
                  <a:gd name="connsiteY125-41016" fmla="*/ 1617996 h 2845126"/>
                  <a:gd name="connsiteX126-41017" fmla="*/ 5345378 w 6006665"/>
                  <a:gd name="connsiteY126-41018" fmla="*/ 1672535 h 2845126"/>
                  <a:gd name="connsiteX127-41019" fmla="*/ 5290839 w 6006665"/>
                  <a:gd name="connsiteY127-41020" fmla="*/ 1720256 h 2845126"/>
                  <a:gd name="connsiteX128-41021" fmla="*/ 5274932 w 6006665"/>
                  <a:gd name="connsiteY128-41022" fmla="*/ 1752071 h 2845126"/>
                  <a:gd name="connsiteX129-41023" fmla="*/ 5267238 w 6006665"/>
                  <a:gd name="connsiteY129-41024" fmla="*/ 1743644 h 2845126"/>
                  <a:gd name="connsiteX130-41025" fmla="*/ 5263025 w 6006665"/>
                  <a:gd name="connsiteY130-41026" fmla="*/ 1752071 h 2845126"/>
                  <a:gd name="connsiteX131-41027" fmla="*/ 5219538 w 6006665"/>
                  <a:gd name="connsiteY131-41028" fmla="*/ 1704443 h 2845126"/>
                  <a:gd name="connsiteX132-41029" fmla="*/ 5129494 w 6006665"/>
                  <a:gd name="connsiteY132-41030" fmla="*/ 1758888 h 2845126"/>
                  <a:gd name="connsiteX133-41031" fmla="*/ 5126389 w 6006665"/>
                  <a:gd name="connsiteY133-41032" fmla="*/ 1753566 h 2845126"/>
                  <a:gd name="connsiteX134-41033" fmla="*/ 5117587 w 6006665"/>
                  <a:gd name="connsiteY134-41034" fmla="*/ 1758888 h 2845126"/>
                  <a:gd name="connsiteX135-41035" fmla="*/ 5105544 w 6006665"/>
                  <a:gd name="connsiteY135-41036" fmla="*/ 1738242 h 2845126"/>
                  <a:gd name="connsiteX136-41037" fmla="*/ 5074955 w 6006665"/>
                  <a:gd name="connsiteY136-41038" fmla="*/ 1763433 h 2845126"/>
                  <a:gd name="connsiteX137-41039" fmla="*/ 5065718 w 6006665"/>
                  <a:gd name="connsiteY137-41040" fmla="*/ 1761234 h 2845126"/>
                  <a:gd name="connsiteX138-41041" fmla="*/ 5063048 w 6006665"/>
                  <a:gd name="connsiteY138-41042" fmla="*/ 1763433 h 2845126"/>
                  <a:gd name="connsiteX139-41043" fmla="*/ 5026594 w 6006665"/>
                  <a:gd name="connsiteY139-41044" fmla="*/ 1754754 h 2845126"/>
                  <a:gd name="connsiteX140-41045" fmla="*/ 5015871 w 6006665"/>
                  <a:gd name="connsiteY140-41046" fmla="*/ 1799793 h 2845126"/>
                  <a:gd name="connsiteX141-41047" fmla="*/ 4974967 w 6006665"/>
                  <a:gd name="connsiteY141-41048" fmla="*/ 1865694 h 2845126"/>
                  <a:gd name="connsiteX142-41049" fmla="*/ 4974967 w 6006665"/>
                  <a:gd name="connsiteY142-41050" fmla="*/ 1897509 h 2845126"/>
                  <a:gd name="connsiteX143-41051" fmla="*/ 5015871 w 6006665"/>
                  <a:gd name="connsiteY143-41052" fmla="*/ 1913416 h 2845126"/>
                  <a:gd name="connsiteX144-41053" fmla="*/ 5011326 w 6006665"/>
                  <a:gd name="connsiteY144-41054" fmla="*/ 2011132 h 2845126"/>
                  <a:gd name="connsiteX145-41055" fmla="*/ 4999419 w 6006665"/>
                  <a:gd name="connsiteY145-41056" fmla="*/ 2011132 h 2845126"/>
                  <a:gd name="connsiteX146-41057" fmla="*/ 4974967 w 6006665"/>
                  <a:gd name="connsiteY146-41058" fmla="*/ 2011132 h 2845126"/>
                  <a:gd name="connsiteX147-41059" fmla="*/ 4963605 w 6006665"/>
                  <a:gd name="connsiteY147-41060" fmla="*/ 2063398 h 2845126"/>
                  <a:gd name="connsiteX148-41061" fmla="*/ 4974967 w 6006665"/>
                  <a:gd name="connsiteY148-41062" fmla="*/ 2090668 h 2845126"/>
                  <a:gd name="connsiteX149-41063" fmla="*/ 4909065 w 6006665"/>
                  <a:gd name="connsiteY149-41064" fmla="*/ 2124755 h 2845126"/>
                  <a:gd name="connsiteX150-41065" fmla="*/ 4897703 w 6006665"/>
                  <a:gd name="connsiteY150-41066" fmla="*/ 2192929 h 2845126"/>
                  <a:gd name="connsiteX151-41067" fmla="*/ 4845437 w 6006665"/>
                  <a:gd name="connsiteY151-41068" fmla="*/ 2208836 h 2845126"/>
                  <a:gd name="connsiteX152-41069" fmla="*/ 4834074 w 6006665"/>
                  <a:gd name="connsiteY152-41070" fmla="*/ 2267920 h 2845126"/>
                  <a:gd name="connsiteX153-41071" fmla="*/ 4779535 w 6006665"/>
                  <a:gd name="connsiteY153-41072" fmla="*/ 2327004 h 2845126"/>
                  <a:gd name="connsiteX154-41073" fmla="*/ 4777225 w 6006665"/>
                  <a:gd name="connsiteY154-41074" fmla="*/ 2316608 h 2845126"/>
                  <a:gd name="connsiteX155-41075" fmla="*/ 4767628 w 6006665"/>
                  <a:gd name="connsiteY155-41076" fmla="*/ 2327004 h 2845126"/>
                  <a:gd name="connsiteX156-41077" fmla="*/ 4758538 w 6006665"/>
                  <a:gd name="connsiteY156-41078" fmla="*/ 2286100 h 2845126"/>
                  <a:gd name="connsiteX157-41079" fmla="*/ 4742631 w 6006665"/>
                  <a:gd name="connsiteY157-41080" fmla="*/ 2199746 h 2845126"/>
                  <a:gd name="connsiteX158-41081" fmla="*/ 4715361 w 6006665"/>
                  <a:gd name="connsiteY158-41082" fmla="*/ 2058854 h 2845126"/>
                  <a:gd name="connsiteX159-41083" fmla="*/ 4735813 w 6006665"/>
                  <a:gd name="connsiteY159-41084" fmla="*/ 1967955 h 2845126"/>
                  <a:gd name="connsiteX160-41085" fmla="*/ 4767628 w 6006665"/>
                  <a:gd name="connsiteY160-41086" fmla="*/ 1924778 h 2845126"/>
                  <a:gd name="connsiteX161-41087" fmla="*/ 4767628 w 6006665"/>
                  <a:gd name="connsiteY161-41088" fmla="*/ 1897509 h 2845126"/>
                  <a:gd name="connsiteX162-41089" fmla="*/ 4826712 w 6006665"/>
                  <a:gd name="connsiteY162-41090" fmla="*/ 1881601 h 2845126"/>
                  <a:gd name="connsiteX163-41091" fmla="*/ 4892613 w 6006665"/>
                  <a:gd name="connsiteY163-41092" fmla="*/ 1790703 h 2845126"/>
                  <a:gd name="connsiteX164-41093" fmla="*/ 4956243 w 6006665"/>
                  <a:gd name="connsiteY164-41094" fmla="*/ 1715712 h 2845126"/>
                  <a:gd name="connsiteX165-41095" fmla="*/ 5022143 w 6006665"/>
                  <a:gd name="connsiteY165-41096" fmla="*/ 1656627 h 2845126"/>
                  <a:gd name="connsiteX166-41097" fmla="*/ 5046694 w 6006665"/>
                  <a:gd name="connsiteY166-41098" fmla="*/ 1549500 h 2845126"/>
                  <a:gd name="connsiteX167-41099" fmla="*/ 5015871 w 6006665"/>
                  <a:gd name="connsiteY167-41100" fmla="*/ 1554367 h 2845126"/>
                  <a:gd name="connsiteX168-41101" fmla="*/ 4995419 w 6006665"/>
                  <a:gd name="connsiteY168-41102" fmla="*/ 1617996 h 2845126"/>
                  <a:gd name="connsiteX169-41103" fmla="*/ 4904521 w 6006665"/>
                  <a:gd name="connsiteY169-41104" fmla="*/ 1704349 h 2845126"/>
                  <a:gd name="connsiteX170-41105" fmla="*/ 4901708 w 6006665"/>
                  <a:gd name="connsiteY170-41106" fmla="*/ 1695709 h 2845126"/>
                  <a:gd name="connsiteX171-41107" fmla="*/ 4892613 w 6006665"/>
                  <a:gd name="connsiteY171-41108" fmla="*/ 1704349 h 2845126"/>
                  <a:gd name="connsiteX172-41109" fmla="*/ 4861835 w 6006665"/>
                  <a:gd name="connsiteY172-41110" fmla="*/ 1609815 h 2845126"/>
                  <a:gd name="connsiteX173-41111" fmla="*/ 4779535 w 6006665"/>
                  <a:gd name="connsiteY173-41112" fmla="*/ 1633903 h 2845126"/>
                  <a:gd name="connsiteX174-41113" fmla="*/ 4684091 w 6006665"/>
                  <a:gd name="connsiteY174-41114" fmla="*/ 1758888 h 2845126"/>
                  <a:gd name="connsiteX175-41115" fmla="*/ 4715906 w 6006665"/>
                  <a:gd name="connsiteY175-41116" fmla="*/ 1806610 h 2845126"/>
                  <a:gd name="connsiteX176-41117" fmla="*/ 4636369 w 6006665"/>
                  <a:gd name="connsiteY176-41118" fmla="*/ 1822517 h 2845126"/>
                  <a:gd name="connsiteX177-41119" fmla="*/ 4577285 w 6006665"/>
                  <a:gd name="connsiteY177-41120" fmla="*/ 1827062 h 2845126"/>
                  <a:gd name="connsiteX178-41121" fmla="*/ 4577373 w 6006665"/>
                  <a:gd name="connsiteY178-41122" fmla="*/ 1826140 h 2845126"/>
                  <a:gd name="connsiteX179-41123" fmla="*/ 4565379 w 6006665"/>
                  <a:gd name="connsiteY179-41124" fmla="*/ 1827062 h 2845126"/>
                  <a:gd name="connsiteX180-41125" fmla="*/ 4569923 w 6006665"/>
                  <a:gd name="connsiteY180-41126" fmla="*/ 1779341 h 2845126"/>
                  <a:gd name="connsiteX181-41127" fmla="*/ 4520081 w 6006665"/>
                  <a:gd name="connsiteY181-41128" fmla="*/ 1769755 h 2845126"/>
                  <a:gd name="connsiteX182-41129" fmla="*/ 4475025 w 6006665"/>
                  <a:gd name="connsiteY182-41130" fmla="*/ 1799793 h 2845126"/>
                  <a:gd name="connsiteX183-41131" fmla="*/ 4464394 w 6006665"/>
                  <a:gd name="connsiteY183-41132" fmla="*/ 1798942 h 2845126"/>
                  <a:gd name="connsiteX184-41133" fmla="*/ 4463118 w 6006665"/>
                  <a:gd name="connsiteY184-41134" fmla="*/ 1799793 h 2845126"/>
                  <a:gd name="connsiteX185-41135" fmla="*/ 4357637 w 6006665"/>
                  <a:gd name="connsiteY185-41136" fmla="*/ 1791354 h 2845126"/>
                  <a:gd name="connsiteX186-41137" fmla="*/ 4243233 w 6006665"/>
                  <a:gd name="connsiteY186-41138" fmla="*/ 1811155 h 2845126"/>
                  <a:gd name="connsiteX187-41139" fmla="*/ 4125065 w 6006665"/>
                  <a:gd name="connsiteY187-41140" fmla="*/ 1945230 h 2845126"/>
                  <a:gd name="connsiteX188-41141" fmla="*/ 3984173 w 6006665"/>
                  <a:gd name="connsiteY188-41142" fmla="*/ 2102030 h 2845126"/>
                  <a:gd name="connsiteX189-41143" fmla="*/ 4038712 w 6006665"/>
                  <a:gd name="connsiteY189-41144" fmla="*/ 2106575 h 2845126"/>
                  <a:gd name="connsiteX190-41145" fmla="*/ 4059164 w 6006665"/>
                  <a:gd name="connsiteY190-41146" fmla="*/ 2149752 h 2845126"/>
                  <a:gd name="connsiteX191-41147" fmla="*/ 4087782 w 6006665"/>
                  <a:gd name="connsiteY191-41148" fmla="*/ 2158169 h 2845126"/>
                  <a:gd name="connsiteX192-41149" fmla="*/ 4106341 w 6006665"/>
                  <a:gd name="connsiteY192-41150" fmla="*/ 2129300 h 2845126"/>
                  <a:gd name="connsiteX193-41151" fmla="*/ 4117411 w 6006665"/>
                  <a:gd name="connsiteY193-41152" fmla="*/ 2130602 h 2845126"/>
                  <a:gd name="connsiteX194-41153" fmla="*/ 4118248 w 6006665"/>
                  <a:gd name="connsiteY194-41154" fmla="*/ 2129300 h 2845126"/>
                  <a:gd name="connsiteX195-41155" fmla="*/ 4156880 w 6006665"/>
                  <a:gd name="connsiteY195-41156" fmla="*/ 2133845 h 2845126"/>
                  <a:gd name="connsiteX196-41157" fmla="*/ 4211419 w 6006665"/>
                  <a:gd name="connsiteY196-41158" fmla="*/ 2204291 h 2845126"/>
                  <a:gd name="connsiteX197-41159" fmla="*/ 4215964 w 6006665"/>
                  <a:gd name="connsiteY197-41160" fmla="*/ 2252013 h 2845126"/>
                  <a:gd name="connsiteX198-41161" fmla="*/ 4184149 w 6006665"/>
                  <a:gd name="connsiteY198-41162" fmla="*/ 2311097 h 2845126"/>
                  <a:gd name="connsiteX199-41163" fmla="*/ 4177332 w 6006665"/>
                  <a:gd name="connsiteY199-41164" fmla="*/ 2381543 h 2845126"/>
                  <a:gd name="connsiteX200-41165" fmla="*/ 4161425 w 6006665"/>
                  <a:gd name="connsiteY200-41166" fmla="*/ 2467897 h 2845126"/>
                  <a:gd name="connsiteX201-41167" fmla="*/ 4109158 w 6006665"/>
                  <a:gd name="connsiteY201-41168" fmla="*/ 2547433 h 2845126"/>
                  <a:gd name="connsiteX202-41169" fmla="*/ 4097796 w 6006665"/>
                  <a:gd name="connsiteY202-41170" fmla="*/ 2586065 h 2845126"/>
                  <a:gd name="connsiteX203-41171" fmla="*/ 4043257 w 6006665"/>
                  <a:gd name="connsiteY203-41172" fmla="*/ 2645149 h 2845126"/>
                  <a:gd name="connsiteX204-41173" fmla="*/ 3995535 w 6006665"/>
                  <a:gd name="connsiteY204-41174" fmla="*/ 2704233 h 2845126"/>
                  <a:gd name="connsiteX205-41175" fmla="*/ 3975083 w 6006665"/>
                  <a:gd name="connsiteY205-41176" fmla="*/ 2736048 h 2845126"/>
                  <a:gd name="connsiteX206-41177" fmla="*/ 3925089 w 6006665"/>
                  <a:gd name="connsiteY206-41178" fmla="*/ 2763317 h 2845126"/>
                  <a:gd name="connsiteX207-41179" fmla="*/ 3913182 w 6006665"/>
                  <a:gd name="connsiteY207-41180" fmla="*/ 2763317 h 2845126"/>
                  <a:gd name="connsiteX208-41181" fmla="*/ 3904637 w 6006665"/>
                  <a:gd name="connsiteY208-41182" fmla="*/ 2763317 h 2845126"/>
                  <a:gd name="connsiteX209-41183" fmla="*/ 3892729 w 6006665"/>
                  <a:gd name="connsiteY209-41184" fmla="*/ 2763317 h 2845126"/>
                  <a:gd name="connsiteX210-41185" fmla="*/ 3871063 w 6006665"/>
                  <a:gd name="connsiteY210-41186" fmla="*/ 2747068 h 2845126"/>
                  <a:gd name="connsiteX211-41187" fmla="*/ 3829645 w 6006665"/>
                  <a:gd name="connsiteY211-41188" fmla="*/ 2774680 h 2845126"/>
                  <a:gd name="connsiteX212-41189" fmla="*/ 3822828 w 6006665"/>
                  <a:gd name="connsiteY212-41190" fmla="*/ 2795132 h 2845126"/>
                  <a:gd name="connsiteX213-41191" fmla="*/ 3818283 w 6006665"/>
                  <a:gd name="connsiteY213-41192" fmla="*/ 2786042 h 2845126"/>
                  <a:gd name="connsiteX214-41193" fmla="*/ 3818283 w 6006665"/>
                  <a:gd name="connsiteY214-41194" fmla="*/ 2774316 h 2845126"/>
                  <a:gd name="connsiteX215-41195" fmla="*/ 3817738 w 6006665"/>
                  <a:gd name="connsiteY215-41196" fmla="*/ 2774680 h 2845126"/>
                  <a:gd name="connsiteX216-41197" fmla="*/ 3810921 w 6006665"/>
                  <a:gd name="connsiteY216-41198" fmla="*/ 2795132 h 2845126"/>
                  <a:gd name="connsiteX217-41199" fmla="*/ 3806376 w 6006665"/>
                  <a:gd name="connsiteY217-41200" fmla="*/ 2786042 h 2845126"/>
                  <a:gd name="connsiteX218-41201" fmla="*/ 3806376 w 6006665"/>
                  <a:gd name="connsiteY218-41202" fmla="*/ 2758772 h 2845126"/>
                  <a:gd name="connsiteX219-41203" fmla="*/ 3818283 w 6006665"/>
                  <a:gd name="connsiteY219-41204" fmla="*/ 2758772 h 2845126"/>
                  <a:gd name="connsiteX220-41205" fmla="*/ 3826828 w 6006665"/>
                  <a:gd name="connsiteY220-41206" fmla="*/ 2758772 h 2845126"/>
                  <a:gd name="connsiteX221-41207" fmla="*/ 3833645 w 6006665"/>
                  <a:gd name="connsiteY221-41208" fmla="*/ 2699688 h 2845126"/>
                  <a:gd name="connsiteX222-41209" fmla="*/ 3822283 w 6006665"/>
                  <a:gd name="connsiteY222-41210" fmla="*/ 2656512 h 2845126"/>
                  <a:gd name="connsiteX223-41211" fmla="*/ 3849553 w 6006665"/>
                  <a:gd name="connsiteY223-41212" fmla="*/ 2633787 h 2845126"/>
                  <a:gd name="connsiteX224-41213" fmla="*/ 3858814 w 6006665"/>
                  <a:gd name="connsiteY224-41214" fmla="*/ 2635992 h 2845126"/>
                  <a:gd name="connsiteX225-41215" fmla="*/ 3861460 w 6006665"/>
                  <a:gd name="connsiteY225-41216" fmla="*/ 2633787 h 2845126"/>
                  <a:gd name="connsiteX226-41217" fmla="*/ 3898487 w 6006665"/>
                  <a:gd name="connsiteY226-41218" fmla="*/ 2642603 h 2845126"/>
                  <a:gd name="connsiteX227-41219" fmla="*/ 3919999 w 6006665"/>
                  <a:gd name="connsiteY227-41220" fmla="*/ 2597428 h 2845126"/>
                  <a:gd name="connsiteX228-41221" fmla="*/ 3935906 w 6006665"/>
                  <a:gd name="connsiteY228-41222" fmla="*/ 2538343 h 2845126"/>
                  <a:gd name="connsiteX229-41223" fmla="*/ 3947269 w 6006665"/>
                  <a:gd name="connsiteY229-41224" fmla="*/ 2515619 h 2845126"/>
                  <a:gd name="connsiteX230-41225" fmla="*/ 3966292 w 6006665"/>
                  <a:gd name="connsiteY230-41226" fmla="*/ 2471231 h 2845126"/>
                  <a:gd name="connsiteX231-41227" fmla="*/ 3915999 w 6006665"/>
                  <a:gd name="connsiteY231-41228" fmla="*/ 2483804 h 2845126"/>
                  <a:gd name="connsiteX232-41229" fmla="*/ 3888729 w 6006665"/>
                  <a:gd name="connsiteY232-41230" fmla="*/ 2506529 h 2845126"/>
                  <a:gd name="connsiteX233-41231" fmla="*/ 3876822 w 6006665"/>
                  <a:gd name="connsiteY233-41232" fmla="*/ 2506529 h 2845126"/>
                  <a:gd name="connsiteX234-41233" fmla="*/ 3829645 w 6006665"/>
                  <a:gd name="connsiteY234-41234" fmla="*/ 2506529 h 2845126"/>
                  <a:gd name="connsiteX235-41235" fmla="*/ 3817738 w 6006665"/>
                  <a:gd name="connsiteY235-41236" fmla="*/ 2506529 h 2845126"/>
                  <a:gd name="connsiteX236-41237" fmla="*/ 3801831 w 6006665"/>
                  <a:gd name="connsiteY236-41238" fmla="*/ 2451990 h 2845126"/>
                  <a:gd name="connsiteX237-41239" fmla="*/ 3758654 w 6006665"/>
                  <a:gd name="connsiteY237-41240" fmla="*/ 2413358 h 2845126"/>
                  <a:gd name="connsiteX238-41241" fmla="*/ 3692753 w 6006665"/>
                  <a:gd name="connsiteY238-41242" fmla="*/ 2397451 h 2845126"/>
                  <a:gd name="connsiteX239-41243" fmla="*/ 3683663 w 6006665"/>
                  <a:gd name="connsiteY239-41244" fmla="*/ 2338367 h 2845126"/>
                  <a:gd name="connsiteX240-41245" fmla="*/ 3672301 w 6006665"/>
                  <a:gd name="connsiteY240-41246" fmla="*/ 2306552 h 2845126"/>
                  <a:gd name="connsiteX241-41247" fmla="*/ 3656393 w 6006665"/>
                  <a:gd name="connsiteY241-41248" fmla="*/ 2279283 h 2845126"/>
                  <a:gd name="connsiteX242-41249" fmla="*/ 3633669 w 6006665"/>
                  <a:gd name="connsiteY242-41250" fmla="*/ 2220198 h 2845126"/>
                  <a:gd name="connsiteX243-41251" fmla="*/ 3601854 w 6006665"/>
                  <a:gd name="connsiteY243-41252" fmla="*/ 2199746 h 2845126"/>
                  <a:gd name="connsiteX244-41253" fmla="*/ 3545995 w 6006665"/>
                  <a:gd name="connsiteY244-41254" fmla="*/ 2178262 h 2845126"/>
                  <a:gd name="connsiteX245-41255" fmla="*/ 3506955 w 6006665"/>
                  <a:gd name="connsiteY245-41256" fmla="*/ 2183839 h 2845126"/>
                  <a:gd name="connsiteX246-41257" fmla="*/ 3463779 w 6006665"/>
                  <a:gd name="connsiteY246-41258" fmla="*/ 2192929 h 2845126"/>
                  <a:gd name="connsiteX247-41259" fmla="*/ 3431964 w 6006665"/>
                  <a:gd name="connsiteY247-41260" fmla="*/ 2220198 h 2845126"/>
                  <a:gd name="connsiteX248-41261" fmla="*/ 3452416 w 6006665"/>
                  <a:gd name="connsiteY248-41262" fmla="*/ 2236106 h 2845126"/>
                  <a:gd name="connsiteX249-41263" fmla="*/ 3452416 w 6006665"/>
                  <a:gd name="connsiteY249-41264" fmla="*/ 2267920 h 2845126"/>
                  <a:gd name="connsiteX250-41265" fmla="*/ 3431964 w 6006665"/>
                  <a:gd name="connsiteY250-41266" fmla="*/ 2290645 h 2845126"/>
                  <a:gd name="connsiteX251-41267" fmla="*/ 3400150 w 6006665"/>
                  <a:gd name="connsiteY251-41268" fmla="*/ 2349729 h 2845126"/>
                  <a:gd name="connsiteX252-41269" fmla="*/ 3400150 w 6006665"/>
                  <a:gd name="connsiteY252-41270" fmla="*/ 2376999 h 2845126"/>
                  <a:gd name="connsiteX253-41271" fmla="*/ 3350155 w 6006665"/>
                  <a:gd name="connsiteY253-41272" fmla="*/ 2408813 h 2845126"/>
                  <a:gd name="connsiteX254-41273" fmla="*/ 3342342 w 6006665"/>
                  <a:gd name="connsiteY254-41274" fmla="*/ 2406209 h 2845126"/>
                  <a:gd name="connsiteX255-41275" fmla="*/ 3338249 w 6006665"/>
                  <a:gd name="connsiteY255-41276" fmla="*/ 2408813 h 2845126"/>
                  <a:gd name="connsiteX256-41277" fmla="*/ 3290527 w 6006665"/>
                  <a:gd name="connsiteY256-41278" fmla="*/ 2392906 h 2845126"/>
                  <a:gd name="connsiteX257-41279" fmla="*/ 3259257 w 6006665"/>
                  <a:gd name="connsiteY257-41280" fmla="*/ 2392906 h 2845126"/>
                  <a:gd name="connsiteX258-41281" fmla="*/ 3247350 w 6006665"/>
                  <a:gd name="connsiteY258-41282" fmla="*/ 2392906 h 2845126"/>
                  <a:gd name="connsiteX259-41283" fmla="*/ 3231443 w 6006665"/>
                  <a:gd name="connsiteY259-41284" fmla="*/ 2376999 h 2845126"/>
                  <a:gd name="connsiteX260-41285" fmla="*/ 3213271 w 6006665"/>
                  <a:gd name="connsiteY260-41286" fmla="*/ 2372455 h 2845126"/>
                  <a:gd name="connsiteX261-41287" fmla="*/ 3168359 w 6006665"/>
                  <a:gd name="connsiteY261-41288" fmla="*/ 2408813 h 2845126"/>
                  <a:gd name="connsiteX262-41289" fmla="*/ 3120637 w 6006665"/>
                  <a:gd name="connsiteY262-41290" fmla="*/ 2420175 h 2845126"/>
                  <a:gd name="connsiteX263-41291" fmla="*/ 3082005 w 6006665"/>
                  <a:gd name="connsiteY263-41292" fmla="*/ 2436083 h 2845126"/>
                  <a:gd name="connsiteX264-41293" fmla="*/ 3074460 w 6006665"/>
                  <a:gd name="connsiteY264-41294" fmla="*/ 2434286 h 2845126"/>
                  <a:gd name="connsiteX265-41295" fmla="*/ 3070098 w 6006665"/>
                  <a:gd name="connsiteY265-41296" fmla="*/ 2436083 h 2845126"/>
                  <a:gd name="connsiteX266-41297" fmla="*/ 3022376 w 6006665"/>
                  <a:gd name="connsiteY266-41298" fmla="*/ 2424720 h 2845126"/>
                  <a:gd name="connsiteX267-41299" fmla="*/ 3000196 w 6006665"/>
                  <a:gd name="connsiteY267-41300" fmla="*/ 2424720 h 2845126"/>
                  <a:gd name="connsiteX268-41301" fmla="*/ 2988289 w 6006665"/>
                  <a:gd name="connsiteY268-41302" fmla="*/ 2424720 h 2845126"/>
                  <a:gd name="connsiteX269-41303" fmla="*/ 2967837 w 6006665"/>
                  <a:gd name="connsiteY269-41304" fmla="*/ 2392906 h 2845126"/>
                  <a:gd name="connsiteX270-41305" fmla="*/ 2929205 w 6006665"/>
                  <a:gd name="connsiteY270-41306" fmla="*/ 2365636 h 2845126"/>
                  <a:gd name="connsiteX271-41307" fmla="*/ 2902153 w 6006665"/>
                  <a:gd name="connsiteY271-41308" fmla="*/ 2361772 h 2845126"/>
                  <a:gd name="connsiteX272-41309" fmla="*/ 2861576 w 6006665"/>
                  <a:gd name="connsiteY272-41310" fmla="*/ 2365636 h 2845126"/>
                  <a:gd name="connsiteX273-41311" fmla="*/ 2822944 w 6006665"/>
                  <a:gd name="connsiteY273-41312" fmla="*/ 2376999 h 2845126"/>
                  <a:gd name="connsiteX274-41313" fmla="*/ 2818139 w 6006665"/>
                  <a:gd name="connsiteY274-41314" fmla="*/ 2374910 h 2845126"/>
                  <a:gd name="connsiteX275-41315" fmla="*/ 2811037 w 6006665"/>
                  <a:gd name="connsiteY275-41316" fmla="*/ 2376999 h 2845126"/>
                  <a:gd name="connsiteX276-41317" fmla="*/ 2758770 w 6006665"/>
                  <a:gd name="connsiteY276-41318" fmla="*/ 2354274 h 2845126"/>
                  <a:gd name="connsiteX277-41319" fmla="*/ 2751953 w 6006665"/>
                  <a:gd name="connsiteY277-41320" fmla="*/ 2311097 h 2845126"/>
                  <a:gd name="connsiteX278-41321" fmla="*/ 2708776 w 6006665"/>
                  <a:gd name="connsiteY278-41322" fmla="*/ 2295190 h 2845126"/>
                  <a:gd name="connsiteX279-41323" fmla="*/ 2676962 w 6006665"/>
                  <a:gd name="connsiteY279-41324" fmla="*/ 2290645 h 2845126"/>
                  <a:gd name="connsiteX280-41325" fmla="*/ 2642534 w 6006665"/>
                  <a:gd name="connsiteY280-41326" fmla="*/ 2268901 h 2845126"/>
                  <a:gd name="connsiteX281-41327" fmla="*/ 2609333 w 6006665"/>
                  <a:gd name="connsiteY281-41328" fmla="*/ 2327004 h 2845126"/>
                  <a:gd name="connsiteX282-41329" fmla="*/ 2625240 w 6006665"/>
                  <a:gd name="connsiteY282-41330" fmla="*/ 2361091 h 2845126"/>
                  <a:gd name="connsiteX283-41331" fmla="*/ 2586608 w 6006665"/>
                  <a:gd name="connsiteY283-41332" fmla="*/ 2397451 h 2845126"/>
                  <a:gd name="connsiteX284-41333" fmla="*/ 2577105 w 6006665"/>
                  <a:gd name="connsiteY284-41334" fmla="*/ 2395188 h 2845126"/>
                  <a:gd name="connsiteX285-41335" fmla="*/ 2574701 w 6006665"/>
                  <a:gd name="connsiteY285-41336" fmla="*/ 2397451 h 2845126"/>
                  <a:gd name="connsiteX286-41337" fmla="*/ 2526979 w 6006665"/>
                  <a:gd name="connsiteY286-41338" fmla="*/ 2386088 h 2845126"/>
                  <a:gd name="connsiteX287-41339" fmla="*/ 2490620 w 6006665"/>
                  <a:gd name="connsiteY287-41340" fmla="*/ 2381543 h 2845126"/>
                  <a:gd name="connsiteX288-41341" fmla="*/ 2463350 w 6006665"/>
                  <a:gd name="connsiteY288-41342" fmla="*/ 2354274 h 2845126"/>
                  <a:gd name="connsiteX289-41343" fmla="*/ 2436625 w 6006665"/>
                  <a:gd name="connsiteY289-41344" fmla="*/ 2354274 h 2845126"/>
                  <a:gd name="connsiteX290-41345" fmla="*/ 2424718 w 6006665"/>
                  <a:gd name="connsiteY290-41346" fmla="*/ 2354274 h 2845126"/>
                  <a:gd name="connsiteX291-41347" fmla="*/ 2398858 w 6006665"/>
                  <a:gd name="connsiteY291-41348" fmla="*/ 2341343 h 2845126"/>
                  <a:gd name="connsiteX292-41349" fmla="*/ 2350272 w 6006665"/>
                  <a:gd name="connsiteY292-41350" fmla="*/ 2365636 h 2845126"/>
                  <a:gd name="connsiteX293-41351" fmla="*/ 2282098 w 6006665"/>
                  <a:gd name="connsiteY293-41352" fmla="*/ 2413358 h 2845126"/>
                  <a:gd name="connsiteX294-41353" fmla="*/ 2157112 w 6006665"/>
                  <a:gd name="connsiteY294-41354" fmla="*/ 2397451 h 2845126"/>
                  <a:gd name="connsiteX295-41355" fmla="*/ 1811153 w 6006665"/>
                  <a:gd name="connsiteY295-41356" fmla="*/ 2133845 h 2845126"/>
                  <a:gd name="connsiteX296-41357" fmla="*/ 1748069 w 6006665"/>
                  <a:gd name="connsiteY296-41358" fmla="*/ 2172477 h 2845126"/>
                  <a:gd name="connsiteX297-41359" fmla="*/ 1711709 w 6006665"/>
                  <a:gd name="connsiteY297-41360" fmla="*/ 2177022 h 2845126"/>
                  <a:gd name="connsiteX298-41361" fmla="*/ 1711926 w 6006665"/>
                  <a:gd name="connsiteY298-41362" fmla="*/ 2175506 h 2845126"/>
                  <a:gd name="connsiteX299-41363" fmla="*/ 1699803 w 6006665"/>
                  <a:gd name="connsiteY299-41364" fmla="*/ 2177022 h 2845126"/>
                  <a:gd name="connsiteX300-41365" fmla="*/ 1704347 w 6006665"/>
                  <a:gd name="connsiteY300-41366" fmla="*/ 2145207 h 2845126"/>
                  <a:gd name="connsiteX301-41367" fmla="*/ 1662460 w 6006665"/>
                  <a:gd name="connsiteY301-41368" fmla="*/ 2127256 h 2845126"/>
                  <a:gd name="connsiteX302-41369" fmla="*/ 1629901 w 6006665"/>
                  <a:gd name="connsiteY302-41370" fmla="*/ 2140662 h 2845126"/>
                  <a:gd name="connsiteX303-41371" fmla="*/ 1629300 w 6006665"/>
                  <a:gd name="connsiteY303-41372" fmla="*/ 2136007 h 2845126"/>
                  <a:gd name="connsiteX304-41373" fmla="*/ 1617994 w 6006665"/>
                  <a:gd name="connsiteY304-41374" fmla="*/ 2140662 h 2845126"/>
                  <a:gd name="connsiteX305-41375" fmla="*/ 1608904 w 6006665"/>
                  <a:gd name="connsiteY305-41376" fmla="*/ 2070216 h 2845126"/>
                  <a:gd name="connsiteX306-41377" fmla="*/ 1552684 w 6006665"/>
                  <a:gd name="connsiteY306-41378" fmla="*/ 2060523 h 2845126"/>
                  <a:gd name="connsiteX307-41379" fmla="*/ 1518550 w 6006665"/>
                  <a:gd name="connsiteY307-41380" fmla="*/ 2086123 h 2845126"/>
                  <a:gd name="connsiteX308-41381" fmla="*/ 1425379 w 6006665"/>
                  <a:gd name="connsiteY308-41382" fmla="*/ 2106575 h 2845126"/>
                  <a:gd name="connsiteX309-41383" fmla="*/ 1409472 w 6006665"/>
                  <a:gd name="connsiteY309-41384" fmla="*/ 2124755 h 2845126"/>
                  <a:gd name="connsiteX310-41385" fmla="*/ 1270852 w 6006665"/>
                  <a:gd name="connsiteY310-41386" fmla="*/ 2145207 h 2845126"/>
                  <a:gd name="connsiteX311-41387" fmla="*/ 1254945 w 6006665"/>
                  <a:gd name="connsiteY311-41388" fmla="*/ 2165659 h 2845126"/>
                  <a:gd name="connsiteX312-41389" fmla="*/ 1282214 w 6006665"/>
                  <a:gd name="connsiteY312-41390" fmla="*/ 2208836 h 2845126"/>
                  <a:gd name="connsiteX313-41391" fmla="*/ 1243582 w 6006665"/>
                  <a:gd name="connsiteY313-41392" fmla="*/ 2224743 h 2845126"/>
                  <a:gd name="connsiteX314-41393" fmla="*/ 1254945 w 6006665"/>
                  <a:gd name="connsiteY314-41394" fmla="*/ 2242923 h 2845126"/>
                  <a:gd name="connsiteX315-41395" fmla="*/ 1216313 w 6006665"/>
                  <a:gd name="connsiteY315-41396" fmla="*/ 2267920 h 2845126"/>
                  <a:gd name="connsiteX316-41397" fmla="*/ 1275397 w 6006665"/>
                  <a:gd name="connsiteY316-41398" fmla="*/ 2311097 h 2845126"/>
                  <a:gd name="connsiteX317-41399" fmla="*/ 1270852 w 6006665"/>
                  <a:gd name="connsiteY317-41400" fmla="*/ 2338367 h 2845126"/>
                  <a:gd name="connsiteX318-41401" fmla="*/ 1259108 w 6006665"/>
                  <a:gd name="connsiteY318-41402" fmla="*/ 2337388 h 2845126"/>
                  <a:gd name="connsiteX319-41403" fmla="*/ 1258945 w 6006665"/>
                  <a:gd name="connsiteY319-41404" fmla="*/ 2338367 h 2845126"/>
                  <a:gd name="connsiteX320-41405" fmla="*/ 1215644 w 6006665"/>
                  <a:gd name="connsiteY320-41406" fmla="*/ 2334758 h 2845126"/>
                  <a:gd name="connsiteX321-41407" fmla="*/ 1204950 w 6006665"/>
                  <a:gd name="connsiteY321-41408" fmla="*/ 2349729 h 2845126"/>
                  <a:gd name="connsiteX322-41409" fmla="*/ 1196495 w 6006665"/>
                  <a:gd name="connsiteY322-41410" fmla="*/ 2344897 h 2845126"/>
                  <a:gd name="connsiteX323-41411" fmla="*/ 1193043 w 6006665"/>
                  <a:gd name="connsiteY323-41412" fmla="*/ 2349729 h 2845126"/>
                  <a:gd name="connsiteX324-41413" fmla="*/ 1145322 w 6006665"/>
                  <a:gd name="connsiteY324-41414" fmla="*/ 2322459 h 2845126"/>
                  <a:gd name="connsiteX325-41415" fmla="*/ 1098145 w 6006665"/>
                  <a:gd name="connsiteY325-41416" fmla="*/ 2322459 h 2845126"/>
                  <a:gd name="connsiteX326-41417" fmla="*/ 1061785 w 6006665"/>
                  <a:gd name="connsiteY326-41418" fmla="*/ 2349729 h 2845126"/>
                  <a:gd name="connsiteX327-41419" fmla="*/ 1055322 w 6006665"/>
                  <a:gd name="connsiteY327-41420" fmla="*/ 2345646 h 2845126"/>
                  <a:gd name="connsiteX328-41421" fmla="*/ 1049878 w 6006665"/>
                  <a:gd name="connsiteY328-41422" fmla="*/ 2349729 h 2845126"/>
                  <a:gd name="connsiteX329-41423" fmla="*/ 1006701 w 6006665"/>
                  <a:gd name="connsiteY329-41424" fmla="*/ 2322459 h 2845126"/>
                  <a:gd name="connsiteX330-41425" fmla="*/ 924893 w 6006665"/>
                  <a:gd name="connsiteY330-41426" fmla="*/ 2286100 h 2845126"/>
                  <a:gd name="connsiteX331-41427" fmla="*/ 877716 w 6006665"/>
                  <a:gd name="connsiteY331-41428" fmla="*/ 2286100 h 2845126"/>
                  <a:gd name="connsiteX332-41429" fmla="*/ 802724 w 6006665"/>
                  <a:gd name="connsiteY332-41430" fmla="*/ 2349729 h 2845126"/>
                  <a:gd name="connsiteX333-41431" fmla="*/ 798179 w 6006665"/>
                  <a:gd name="connsiteY333-41432" fmla="*/ 2392906 h 2845126"/>
                  <a:gd name="connsiteX334-41433" fmla="*/ 787406 w 6006665"/>
                  <a:gd name="connsiteY334-41434" fmla="*/ 2382133 h 2845126"/>
                  <a:gd name="connsiteX335-41435" fmla="*/ 786272 w 6006665"/>
                  <a:gd name="connsiteY335-41436" fmla="*/ 2392906 h 2845126"/>
                  <a:gd name="connsiteX336-41437" fmla="*/ 756063 w 6006665"/>
                  <a:gd name="connsiteY336-41438" fmla="*/ 2362696 h 2845126"/>
                  <a:gd name="connsiteX337-41439" fmla="*/ 732278 w 6006665"/>
                  <a:gd name="connsiteY337-41440" fmla="*/ 2420175 h 2845126"/>
                  <a:gd name="connsiteX338-41441" fmla="*/ 743640 w 6006665"/>
                  <a:gd name="connsiteY338-41442" fmla="*/ 2429265 h 2845126"/>
                  <a:gd name="connsiteX339-41443" fmla="*/ 723188 w 6006665"/>
                  <a:gd name="connsiteY339-41444" fmla="*/ 2472442 h 2845126"/>
                  <a:gd name="connsiteX340-41445" fmla="*/ 747026 w 6006665"/>
                  <a:gd name="connsiteY340-41446" fmla="*/ 2509283 h 2845126"/>
                  <a:gd name="connsiteX341-41447" fmla="*/ 763548 w 6006665"/>
                  <a:gd name="connsiteY341-41448" fmla="*/ 2506529 h 2845126"/>
                  <a:gd name="connsiteX342-41449" fmla="*/ 764871 w 6006665"/>
                  <a:gd name="connsiteY342-41450" fmla="*/ 2508293 h 2845126"/>
                  <a:gd name="connsiteX343-41451" fmla="*/ 775455 w 6006665"/>
                  <a:gd name="connsiteY343-41452" fmla="*/ 2506529 h 2845126"/>
                  <a:gd name="connsiteX344-41453" fmla="*/ 802724 w 6006665"/>
                  <a:gd name="connsiteY344-41454" fmla="*/ 2542888 h 2845126"/>
                  <a:gd name="connsiteX345-41455" fmla="*/ 798179 w 6006665"/>
                  <a:gd name="connsiteY345-41456" fmla="*/ 2570158 h 2845126"/>
                  <a:gd name="connsiteX346-41457" fmla="*/ 818632 w 6006665"/>
                  <a:gd name="connsiteY346-41458" fmla="*/ 2581520 h 2845126"/>
                  <a:gd name="connsiteX347-41459" fmla="*/ 802724 w 6006665"/>
                  <a:gd name="connsiteY347-41460" fmla="*/ 2613335 h 2845126"/>
                  <a:gd name="connsiteX348-41461" fmla="*/ 766365 w 6006665"/>
                  <a:gd name="connsiteY348-41462" fmla="*/ 2617880 h 2845126"/>
                  <a:gd name="connsiteX349-41463" fmla="*/ 727733 w 6006665"/>
                  <a:gd name="connsiteY349-41464" fmla="*/ 2676964 h 2845126"/>
                  <a:gd name="connsiteX350-41465" fmla="*/ 759548 w 6006665"/>
                  <a:gd name="connsiteY350-41466" fmla="*/ 2720141 h 2845126"/>
                  <a:gd name="connsiteX351-41467" fmla="*/ 759548 w 6006665"/>
                  <a:gd name="connsiteY351-41468" fmla="*/ 2758772 h 2845126"/>
                  <a:gd name="connsiteX352-41469" fmla="*/ 798179 w 6006665"/>
                  <a:gd name="connsiteY352-41470" fmla="*/ 2817857 h 2845126"/>
                  <a:gd name="connsiteX353-41471" fmla="*/ 775455 w 6006665"/>
                  <a:gd name="connsiteY353-41472" fmla="*/ 2833764 h 2845126"/>
                  <a:gd name="connsiteX354-41473" fmla="*/ 770910 w 6006665"/>
                  <a:gd name="connsiteY354-41474" fmla="*/ 2845126 h 2845126"/>
                  <a:gd name="connsiteX355-41475" fmla="*/ 759003 w 6006665"/>
                  <a:gd name="connsiteY355-41476" fmla="*/ 2845126 h 2845126"/>
                  <a:gd name="connsiteX356-41477" fmla="*/ 755003 w 6006665"/>
                  <a:gd name="connsiteY356-41478" fmla="*/ 2845126 h 2845126"/>
                  <a:gd name="connsiteX357-41479" fmla="*/ 743096 w 6006665"/>
                  <a:gd name="connsiteY357-41480" fmla="*/ 2845126 h 2845126"/>
                  <a:gd name="connsiteX358-41481" fmla="*/ 715826 w 6006665"/>
                  <a:gd name="connsiteY358-41482" fmla="*/ 2811039 h 2845126"/>
                  <a:gd name="connsiteX359-41483" fmla="*/ 704464 w 6006665"/>
                  <a:gd name="connsiteY359-41484" fmla="*/ 2811039 h 2845126"/>
                  <a:gd name="connsiteX360-41485" fmla="*/ 684012 w 6006665"/>
                  <a:gd name="connsiteY360-41486" fmla="*/ 2801949 h 2845126"/>
                  <a:gd name="connsiteX361-41487" fmla="*/ 672649 w 6006665"/>
                  <a:gd name="connsiteY361-41488" fmla="*/ 2779225 h 2845126"/>
                  <a:gd name="connsiteX362-41489" fmla="*/ 645222 w 6006665"/>
                  <a:gd name="connsiteY362-41490" fmla="*/ 2771388 h 2845126"/>
                  <a:gd name="connsiteX363-41491" fmla="*/ 625472 w 6006665"/>
                  <a:gd name="connsiteY363-41492" fmla="*/ 2774680 h 2845126"/>
                  <a:gd name="connsiteX364-41493" fmla="*/ 623771 w 6006665"/>
                  <a:gd name="connsiteY364-41494" fmla="*/ 2772979 h 2845126"/>
                  <a:gd name="connsiteX365-41495" fmla="*/ 613565 w 6006665"/>
                  <a:gd name="connsiteY365-41496" fmla="*/ 2774680 h 2845126"/>
                  <a:gd name="connsiteX366-41497" fmla="*/ 609020 w 6006665"/>
                  <a:gd name="connsiteY366-41498" fmla="*/ 2770135 h 2845126"/>
                  <a:gd name="connsiteX367-41499" fmla="*/ 559026 w 6006665"/>
                  <a:gd name="connsiteY367-41500" fmla="*/ 2742865 h 2845126"/>
                  <a:gd name="connsiteX368-41501" fmla="*/ 506760 w 6006665"/>
                  <a:gd name="connsiteY368-41502" fmla="*/ 2736048 h 2845126"/>
                  <a:gd name="connsiteX369-41503" fmla="*/ 483280 w 6006665"/>
                  <a:gd name="connsiteY369-41504" fmla="*/ 2729339 h 2845126"/>
                  <a:gd name="connsiteX370-41505" fmla="*/ 480035 w 6006665"/>
                  <a:gd name="connsiteY370-41506" fmla="*/ 2731503 h 2845126"/>
                  <a:gd name="connsiteX371-41507" fmla="*/ 475042 w 6006665"/>
                  <a:gd name="connsiteY371-41508" fmla="*/ 2726985 h 2845126"/>
                  <a:gd name="connsiteX372-41509" fmla="*/ 474945 w 6006665"/>
                  <a:gd name="connsiteY372-41510" fmla="*/ 2726958 h 2845126"/>
                  <a:gd name="connsiteX373-41511" fmla="*/ 468128 w 6006665"/>
                  <a:gd name="connsiteY373-41512" fmla="*/ 2731503 h 2845126"/>
                  <a:gd name="connsiteX374-41513" fmla="*/ 420406 w 6006665"/>
                  <a:gd name="connsiteY374-41514" fmla="*/ 2688326 h 2845126"/>
                  <a:gd name="connsiteX375-41515" fmla="*/ 381774 w 6006665"/>
                  <a:gd name="connsiteY375-41516" fmla="*/ 2672419 h 2845126"/>
                  <a:gd name="connsiteX376-41517" fmla="*/ 349960 w 6006665"/>
                  <a:gd name="connsiteY376-41518" fmla="*/ 2640604 h 2845126"/>
                  <a:gd name="connsiteX377-41519" fmla="*/ 377229 w 6006665"/>
                  <a:gd name="connsiteY377-41520" fmla="*/ 2633787 h 2845126"/>
                  <a:gd name="connsiteX378-41521" fmla="*/ 404499 w 6006665"/>
                  <a:gd name="connsiteY378-41522" fmla="*/ 2586065 h 2845126"/>
                  <a:gd name="connsiteX379-41523" fmla="*/ 388591 w 6006665"/>
                  <a:gd name="connsiteY379-41524" fmla="*/ 2570158 h 2845126"/>
                  <a:gd name="connsiteX380-41525" fmla="*/ 440858 w 6006665"/>
                  <a:gd name="connsiteY380-41526" fmla="*/ 2542888 h 2845126"/>
                  <a:gd name="connsiteX381-41527" fmla="*/ 440858 w 6006665"/>
                  <a:gd name="connsiteY381-41528" fmla="*/ 2539832 h 2845126"/>
                  <a:gd name="connsiteX382-41529" fmla="*/ 416406 w 6006665"/>
                  <a:gd name="connsiteY382-41530" fmla="*/ 2542888 h 2845126"/>
                  <a:gd name="connsiteX383-41531" fmla="*/ 416406 w 6006665"/>
                  <a:gd name="connsiteY383-41532" fmla="*/ 2541400 h 2845126"/>
                  <a:gd name="connsiteX384-41533" fmla="*/ 404499 w 6006665"/>
                  <a:gd name="connsiteY384-41534" fmla="*/ 2542888 h 2845126"/>
                  <a:gd name="connsiteX385-41535" fmla="*/ 404499 w 6006665"/>
                  <a:gd name="connsiteY385-41536" fmla="*/ 2522436 h 2845126"/>
                  <a:gd name="connsiteX386-41537" fmla="*/ 424951 w 6006665"/>
                  <a:gd name="connsiteY386-41538" fmla="*/ 2506529 h 2845126"/>
                  <a:gd name="connsiteX387-41539" fmla="*/ 463583 w 6006665"/>
                  <a:gd name="connsiteY387-41540" fmla="*/ 2499712 h 2845126"/>
                  <a:gd name="connsiteX388-41541" fmla="*/ 468128 w 6006665"/>
                  <a:gd name="connsiteY388-41542" fmla="*/ 2483804 h 2845126"/>
                  <a:gd name="connsiteX389-41543" fmla="*/ 456765 w 6006665"/>
                  <a:gd name="connsiteY389-41544" fmla="*/ 2451990 h 2845126"/>
                  <a:gd name="connsiteX390-41545" fmla="*/ 474945 w 6006665"/>
                  <a:gd name="connsiteY390-41546" fmla="*/ 2424720 h 2845126"/>
                  <a:gd name="connsiteX391-41547" fmla="*/ 474945 w 6006665"/>
                  <a:gd name="connsiteY391-41548" fmla="*/ 2404268 h 2845126"/>
                  <a:gd name="connsiteX392-41549" fmla="*/ 420406 w 6006665"/>
                  <a:gd name="connsiteY392-41550" fmla="*/ 2386088 h 2845126"/>
                  <a:gd name="connsiteX393-41551" fmla="*/ 409588 w 6006665"/>
                  <a:gd name="connsiteY393-41552" fmla="*/ 2386088 h 2845126"/>
                  <a:gd name="connsiteX394-41553" fmla="*/ 397681 w 6006665"/>
                  <a:gd name="connsiteY394-41554" fmla="*/ 2386088 h 2845126"/>
                  <a:gd name="connsiteX395-41555" fmla="*/ 379485 w 6006665"/>
                  <a:gd name="connsiteY395-41556" fmla="*/ 2363849 h 2845126"/>
                  <a:gd name="connsiteX396-41557" fmla="*/ 357322 w 6006665"/>
                  <a:gd name="connsiteY396-41558" fmla="*/ 2370181 h 2845126"/>
                  <a:gd name="connsiteX397-41559" fmla="*/ 352842 w 6006665"/>
                  <a:gd name="connsiteY397-41560" fmla="*/ 2368059 h 2845126"/>
                  <a:gd name="connsiteX398-41561" fmla="*/ 345415 w 6006665"/>
                  <a:gd name="connsiteY398-41562" fmla="*/ 2370181 h 2845126"/>
                  <a:gd name="connsiteX399-41563" fmla="*/ 302238 w 6006665"/>
                  <a:gd name="connsiteY399-41564" fmla="*/ 2349729 h 2845126"/>
                  <a:gd name="connsiteX400-41565" fmla="*/ 302238 w 6006665"/>
                  <a:gd name="connsiteY400-41566" fmla="*/ 2338367 h 2845126"/>
                  <a:gd name="connsiteX401-41567" fmla="*/ 286331 w 6006665"/>
                  <a:gd name="connsiteY401-41568" fmla="*/ 2311097 h 2845126"/>
                  <a:gd name="connsiteX402-41569" fmla="*/ 270968 w 6006665"/>
                  <a:gd name="connsiteY402-41570" fmla="*/ 2311097 h 2845126"/>
                  <a:gd name="connsiteX403-41571" fmla="*/ 259061 w 6006665"/>
                  <a:gd name="connsiteY403-41572" fmla="*/ 2311097 h 2845126"/>
                  <a:gd name="connsiteX404-41573" fmla="*/ 254516 w 6006665"/>
                  <a:gd name="connsiteY404-41574" fmla="*/ 2295190 h 2845126"/>
                  <a:gd name="connsiteX405-41575" fmla="*/ 263606 w 6006665"/>
                  <a:gd name="connsiteY405-41576" fmla="*/ 2279283 h 2845126"/>
                  <a:gd name="connsiteX406-41577" fmla="*/ 243991 w 6006665"/>
                  <a:gd name="connsiteY406-41578" fmla="*/ 2248770 h 2845126"/>
                  <a:gd name="connsiteX407-41579" fmla="*/ 216429 w 6006665"/>
                  <a:gd name="connsiteY407-41580" fmla="*/ 2252013 h 2845126"/>
                  <a:gd name="connsiteX408-41581" fmla="*/ 212956 w 6006665"/>
                  <a:gd name="connsiteY408-41582" fmla="*/ 2251021 h 2845126"/>
                  <a:gd name="connsiteX409-41583" fmla="*/ 204522 w 6006665"/>
                  <a:gd name="connsiteY409-41584" fmla="*/ 2252013 h 2845126"/>
                  <a:gd name="connsiteX410-41585" fmla="*/ 199623 w 6006665"/>
                  <a:gd name="connsiteY410-41586" fmla="*/ 2250613 h 2845126"/>
                  <a:gd name="connsiteX411-41587" fmla="*/ 195977 w 6006665"/>
                  <a:gd name="connsiteY411-41588" fmla="*/ 2263375 h 2845126"/>
                  <a:gd name="connsiteX412-41589" fmla="*/ 184968 w 6006665"/>
                  <a:gd name="connsiteY412-41590" fmla="*/ 2260230 h 2845126"/>
                  <a:gd name="connsiteX413-41591" fmla="*/ 184070 w 6006665"/>
                  <a:gd name="connsiteY413-41592" fmla="*/ 2263375 h 2845126"/>
                  <a:gd name="connsiteX414-41593" fmla="*/ 168163 w 6006665"/>
                  <a:gd name="connsiteY414-41594" fmla="*/ 2258840 h 2845126"/>
                  <a:gd name="connsiteX415-41595" fmla="*/ 156800 w 6006665"/>
                  <a:gd name="connsiteY415-41596" fmla="*/ 2220198 h 2845126"/>
                  <a:gd name="connsiteX416-41597" fmla="*/ 152255 w 6006665"/>
                  <a:gd name="connsiteY416-41598" fmla="*/ 2204291 h 2845126"/>
                  <a:gd name="connsiteX417-41599" fmla="*/ 156800 w 6006665"/>
                  <a:gd name="connsiteY417-41600" fmla="*/ 2199746 h 2845126"/>
                  <a:gd name="connsiteX418-41601" fmla="*/ 168707 w 6006665"/>
                  <a:gd name="connsiteY418-41602" fmla="*/ 2199746 h 2845126"/>
                  <a:gd name="connsiteX419-41603" fmla="*/ 188615 w 6006665"/>
                  <a:gd name="connsiteY419-41604" fmla="*/ 2199746 h 2845126"/>
                  <a:gd name="connsiteX420-41605" fmla="*/ 199977 w 6006665"/>
                  <a:gd name="connsiteY420-41606" fmla="*/ 2188384 h 2845126"/>
                  <a:gd name="connsiteX421-41607" fmla="*/ 188615 w 6006665"/>
                  <a:gd name="connsiteY421-41608" fmla="*/ 2165659 h 2845126"/>
                  <a:gd name="connsiteX422-41609" fmla="*/ 168163 w 6006665"/>
                  <a:gd name="connsiteY422-41610" fmla="*/ 2156570 h 2845126"/>
                  <a:gd name="connsiteX423-41611" fmla="*/ 168163 w 6006665"/>
                  <a:gd name="connsiteY423-41612" fmla="*/ 2149752 h 2845126"/>
                  <a:gd name="connsiteX424-41613" fmla="*/ 152255 w 6006665"/>
                  <a:gd name="connsiteY424-41614" fmla="*/ 2133845 h 2845126"/>
                  <a:gd name="connsiteX425-41615" fmla="*/ 129531 w 6006665"/>
                  <a:gd name="connsiteY425-41616" fmla="*/ 2097485 h 2845126"/>
                  <a:gd name="connsiteX426-41617" fmla="*/ 140893 w 6006665"/>
                  <a:gd name="connsiteY426-41618" fmla="*/ 2074761 h 2845126"/>
                  <a:gd name="connsiteX427-41619" fmla="*/ 136348 w 6006665"/>
                  <a:gd name="connsiteY427-41620" fmla="*/ 2047491 h 2845126"/>
                  <a:gd name="connsiteX428-41621" fmla="*/ 103789 w 6006665"/>
                  <a:gd name="connsiteY428-41622" fmla="*/ 2034084 h 2845126"/>
                  <a:gd name="connsiteX429-41623" fmla="*/ 93716 w 6006665"/>
                  <a:gd name="connsiteY429-41624" fmla="*/ 2038401 h 2845126"/>
                  <a:gd name="connsiteX430-41625" fmla="*/ 91868 w 6006665"/>
                  <a:gd name="connsiteY430-41626" fmla="*/ 2034090 h 2845126"/>
                  <a:gd name="connsiteX431-41627" fmla="*/ 81809 w 6006665"/>
                  <a:gd name="connsiteY431-41628" fmla="*/ 2038401 h 2845126"/>
                  <a:gd name="connsiteX432-41629" fmla="*/ 74992 w 6006665"/>
                  <a:gd name="connsiteY432-41630" fmla="*/ 2022494 h 2845126"/>
                  <a:gd name="connsiteX433-41631" fmla="*/ 34087 w 6006665"/>
                  <a:gd name="connsiteY433-41632" fmla="*/ 2011132 h 2845126"/>
                  <a:gd name="connsiteX434-41633" fmla="*/ 22725 w 6006665"/>
                  <a:gd name="connsiteY434-41634" fmla="*/ 1967955 h 2845126"/>
                  <a:gd name="connsiteX435-41635" fmla="*/ 22725 w 6006665"/>
                  <a:gd name="connsiteY435-41636" fmla="*/ 1936140 h 2845126"/>
                  <a:gd name="connsiteX436-41637" fmla="*/ 0 w 6006665"/>
                  <a:gd name="connsiteY436-41638" fmla="*/ 1920233 h 2845126"/>
                  <a:gd name="connsiteX437-41639" fmla="*/ 15907 w 6006665"/>
                  <a:gd name="connsiteY437-41640" fmla="*/ 1897509 h 2845126"/>
                  <a:gd name="connsiteX438-41641" fmla="*/ 6818 w 6006665"/>
                  <a:gd name="connsiteY438-41642" fmla="*/ 1833880 h 2845126"/>
                  <a:gd name="connsiteX439-41643" fmla="*/ 34087 w 6006665"/>
                  <a:gd name="connsiteY439-41644" fmla="*/ 1790703 h 2845126"/>
                  <a:gd name="connsiteX440-41645" fmla="*/ 27270 w 6006665"/>
                  <a:gd name="connsiteY440-41646" fmla="*/ 1779341 h 2845126"/>
                  <a:gd name="connsiteX441-41647" fmla="*/ 70447 w 6006665"/>
                  <a:gd name="connsiteY441-41648" fmla="*/ 1740709 h 2845126"/>
                  <a:gd name="connsiteX442-41649" fmla="*/ 27270 w 6006665"/>
                  <a:gd name="connsiteY442-41650" fmla="*/ 1704349 h 2845126"/>
                  <a:gd name="connsiteX443-41651" fmla="*/ 109078 w 6006665"/>
                  <a:gd name="connsiteY443-41652" fmla="*/ 1606633 h 2845126"/>
                  <a:gd name="connsiteX444-41653" fmla="*/ 145438 w 6006665"/>
                  <a:gd name="connsiteY444-41654" fmla="*/ 1563456 h 2845126"/>
                  <a:gd name="connsiteX445-41655" fmla="*/ 156800 w 6006665"/>
                  <a:gd name="connsiteY445-41656" fmla="*/ 1520280 h 2845126"/>
                  <a:gd name="connsiteX446-41657" fmla="*/ 102261 w 6006665"/>
                  <a:gd name="connsiteY446-41658" fmla="*/ 1468013 h 2845126"/>
                  <a:gd name="connsiteX447-41659" fmla="*/ 118168 w 6006665"/>
                  <a:gd name="connsiteY447-41660" fmla="*/ 1413474 h 2845126"/>
                  <a:gd name="connsiteX448-41661" fmla="*/ 86354 w 6006665"/>
                  <a:gd name="connsiteY448-41662" fmla="*/ 1349845 h 2845126"/>
                  <a:gd name="connsiteX449-41663" fmla="*/ 109078 w 6006665"/>
                  <a:gd name="connsiteY449-41664" fmla="*/ 1274853 h 2845126"/>
                  <a:gd name="connsiteX450-41665" fmla="*/ 70447 w 6006665"/>
                  <a:gd name="connsiteY450-41666" fmla="*/ 1172592 h 2845126"/>
                  <a:gd name="connsiteX451-41667" fmla="*/ 102261 w 6006665"/>
                  <a:gd name="connsiteY451-41668" fmla="*/ 1102146 h 2845126"/>
                  <a:gd name="connsiteX452-41669" fmla="*/ 43177 w 6006665"/>
                  <a:gd name="connsiteY452-41670" fmla="*/ 1036245 h 2845126"/>
                  <a:gd name="connsiteX453-41671" fmla="*/ 49994 w 6006665"/>
                  <a:gd name="connsiteY453-41672" fmla="*/ 961253 h 2845126"/>
                  <a:gd name="connsiteX454-41673" fmla="*/ 81809 w 6006665"/>
                  <a:gd name="connsiteY454-41674" fmla="*/ 956708 h 2845126"/>
                  <a:gd name="connsiteX455-41675" fmla="*/ 145438 w 6006665"/>
                  <a:gd name="connsiteY455-41676" fmla="*/ 913532 h 2845126"/>
                  <a:gd name="connsiteX456-41677" fmla="*/ 184070 w 6006665"/>
                  <a:gd name="connsiteY456-41678" fmla="*/ 874900 h 2845126"/>
                  <a:gd name="connsiteX457-41679" fmla="*/ 189699 w 6006665"/>
                  <a:gd name="connsiteY457-41680" fmla="*/ 881178 h 2845126"/>
                  <a:gd name="connsiteX458-41681" fmla="*/ 195977 w 6006665"/>
                  <a:gd name="connsiteY458-41682" fmla="*/ 874900 h 2845126"/>
                  <a:gd name="connsiteX459-41683" fmla="*/ 255061 w 6006665"/>
                  <a:gd name="connsiteY459-41684" fmla="*/ 940801 h 2845126"/>
                  <a:gd name="connsiteX460-41685" fmla="*/ 350504 w 6006665"/>
                  <a:gd name="connsiteY460-41686" fmla="*/ 961253 h 2845126"/>
                  <a:gd name="connsiteX461-41687" fmla="*/ 491397 w 6006665"/>
                  <a:gd name="connsiteY461-41688" fmla="*/ 1074877 h 2845126"/>
                  <a:gd name="connsiteX462-41689" fmla="*/ 523211 w 6006665"/>
                  <a:gd name="connsiteY462-41690" fmla="*/ 1122598 h 2845126"/>
                  <a:gd name="connsiteX463-41691" fmla="*/ 523211 w 6006665"/>
                  <a:gd name="connsiteY463-41692" fmla="*/ 1181682 h 2845126"/>
                  <a:gd name="connsiteX464-41693" fmla="*/ 486852 w 6006665"/>
                  <a:gd name="connsiteY464-41694" fmla="*/ 1236221 h 2845126"/>
                  <a:gd name="connsiteX465-41695" fmla="*/ 420951 w 6006665"/>
                  <a:gd name="connsiteY465-41696" fmla="*/ 1256674 h 2845126"/>
                  <a:gd name="connsiteX466-41697" fmla="*/ 415909 w 6006665"/>
                  <a:gd name="connsiteY466-41698" fmla="*/ 1254543 h 2845126"/>
                  <a:gd name="connsiteX467-41699" fmla="*/ 409044 w 6006665"/>
                  <a:gd name="connsiteY467-41700" fmla="*/ 1256674 h 2845126"/>
                  <a:gd name="connsiteX468-41701" fmla="*/ 252950 w 6006665"/>
                  <a:gd name="connsiteY468-41702" fmla="*/ 1190718 h 2845126"/>
                  <a:gd name="connsiteX469-41703" fmla="*/ 232336 w 6006665"/>
                  <a:gd name="connsiteY469-41704" fmla="*/ 1197590 h 2845126"/>
                  <a:gd name="connsiteX470-41705" fmla="*/ 291420 w 6006665"/>
                  <a:gd name="connsiteY470-41706" fmla="*/ 1268036 h 2845126"/>
                  <a:gd name="connsiteX471-41707" fmla="*/ 291420 w 6006665"/>
                  <a:gd name="connsiteY471-41708" fmla="*/ 1306668 h 2845126"/>
                  <a:gd name="connsiteX472-41709" fmla="*/ 298238 w 6006665"/>
                  <a:gd name="connsiteY472-41710" fmla="*/ 1393022 h 2845126"/>
                  <a:gd name="connsiteX473-41711" fmla="*/ 345959 w 6006665"/>
                  <a:gd name="connsiteY473-41712" fmla="*/ 1424836 h 2845126"/>
                  <a:gd name="connsiteX474-41713" fmla="*/ 362087 w 6006665"/>
                  <a:gd name="connsiteY474-41714" fmla="*/ 1434244 h 2845126"/>
                  <a:gd name="connsiteX475-41715" fmla="*/ 365867 w 6006665"/>
                  <a:gd name="connsiteY475-41716" fmla="*/ 1402111 h 2845126"/>
                  <a:gd name="connsiteX476-41717" fmla="*/ 345415 w 6006665"/>
                  <a:gd name="connsiteY476-41718" fmla="*/ 1365752 h 2845126"/>
                  <a:gd name="connsiteX477-41719" fmla="*/ 365867 w 6006665"/>
                  <a:gd name="connsiteY477-41720" fmla="*/ 1333937 h 2845126"/>
                  <a:gd name="connsiteX478-41721" fmla="*/ 374560 w 6006665"/>
                  <a:gd name="connsiteY478-41722" fmla="*/ 1338936 h 2845126"/>
                  <a:gd name="connsiteX479-41723" fmla="*/ 377774 w 6006665"/>
                  <a:gd name="connsiteY479-41724" fmla="*/ 1333937 h 2845126"/>
                  <a:gd name="connsiteX480-41725" fmla="*/ 461933 w 6006665"/>
                  <a:gd name="connsiteY480-41726" fmla="*/ 1382329 h 2845126"/>
                  <a:gd name="connsiteX481-41727" fmla="*/ 484035 w 6006665"/>
                  <a:gd name="connsiteY481-41728" fmla="*/ 1365752 h 2845126"/>
                  <a:gd name="connsiteX482-41729" fmla="*/ 463583 w 6006665"/>
                  <a:gd name="connsiteY482-41730" fmla="*/ 1299850 h 2845126"/>
                  <a:gd name="connsiteX483-41731" fmla="*/ 549936 w 6006665"/>
                  <a:gd name="connsiteY483-41732" fmla="*/ 1213497 h 2845126"/>
                  <a:gd name="connsiteX484-41733" fmla="*/ 559742 w 6006665"/>
                  <a:gd name="connsiteY484-41734" fmla="*/ 1215598 h 2845126"/>
                  <a:gd name="connsiteX485-41735" fmla="*/ 561843 w 6006665"/>
                  <a:gd name="connsiteY485-41736" fmla="*/ 1213497 h 2845126"/>
                  <a:gd name="connsiteX486-41737" fmla="*/ 593658 w 6006665"/>
                  <a:gd name="connsiteY486-41738" fmla="*/ 1220314 h 2845126"/>
                  <a:gd name="connsiteX487-41739" fmla="*/ 620945 w 6006665"/>
                  <a:gd name="connsiteY487-41740" fmla="*/ 1244191 h 2845126"/>
                  <a:gd name="connsiteX488-41741" fmla="*/ 640835 w 6006665"/>
                  <a:gd name="connsiteY488-41742" fmla="*/ 1188500 h 2845126"/>
                  <a:gd name="connsiteX489-41743" fmla="*/ 609020 w 6006665"/>
                  <a:gd name="connsiteY489-41744" fmla="*/ 1133961 h 2845126"/>
                  <a:gd name="connsiteX490-41745" fmla="*/ 624928 w 6006665"/>
                  <a:gd name="connsiteY490-41746" fmla="*/ 1074877 h 2845126"/>
                  <a:gd name="connsiteX491-41747" fmla="*/ 597658 w 6006665"/>
                  <a:gd name="connsiteY491-41748" fmla="*/ 1015792 h 2845126"/>
                  <a:gd name="connsiteX492-41749" fmla="*/ 611562 w 6006665"/>
                  <a:gd name="connsiteY492-41750" fmla="*/ 1020118 h 2845126"/>
                  <a:gd name="connsiteX493-41751" fmla="*/ 609565 w 6006665"/>
                  <a:gd name="connsiteY493-41752" fmla="*/ 1015792 h 2845126"/>
                  <a:gd name="connsiteX494-41753" fmla="*/ 711826 w 6006665"/>
                  <a:gd name="connsiteY494-41754" fmla="*/ 1047607 h 2845126"/>
                  <a:gd name="connsiteX495-41755" fmla="*/ 732278 w 6006665"/>
                  <a:gd name="connsiteY495-41756" fmla="*/ 1102146 h 2845126"/>
                  <a:gd name="connsiteX496-41757" fmla="*/ 684556 w 6006665"/>
                  <a:gd name="connsiteY496-41758" fmla="*/ 1113508 h 2845126"/>
                  <a:gd name="connsiteX497-41759" fmla="*/ 684556 w 6006665"/>
                  <a:gd name="connsiteY497-41760" fmla="*/ 1165775 h 2845126"/>
                  <a:gd name="connsiteX498-41761" fmla="*/ 713309 w 6006665"/>
                  <a:gd name="connsiteY498-41762" fmla="*/ 1194528 h 2845126"/>
                  <a:gd name="connsiteX499-41763" fmla="*/ 763548 w 6006665"/>
                  <a:gd name="connsiteY499-41764" fmla="*/ 1177137 h 2845126"/>
                  <a:gd name="connsiteX500-41765" fmla="*/ 770365 w 6006665"/>
                  <a:gd name="connsiteY500-41766" fmla="*/ 1118053 h 2845126"/>
                  <a:gd name="connsiteX501-41767" fmla="*/ 845357 w 6006665"/>
                  <a:gd name="connsiteY501-41768" fmla="*/ 1070332 h 2845126"/>
                  <a:gd name="connsiteX502-41769" fmla="*/ 972614 w 6006665"/>
                  <a:gd name="connsiteY502-41770" fmla="*/ 983978 h 2845126"/>
                  <a:gd name="connsiteX503-41771" fmla="*/ 982566 w 6006665"/>
                  <a:gd name="connsiteY503-41772" fmla="*/ 985305 h 2845126"/>
                  <a:gd name="connsiteX504-41773" fmla="*/ 984521 w 6006665"/>
                  <a:gd name="connsiteY504-41774" fmla="*/ 983978 h 2845126"/>
                  <a:gd name="connsiteX505-41775" fmla="*/ 1018608 w 6006665"/>
                  <a:gd name="connsiteY505-41776" fmla="*/ 988523 h 2845126"/>
                  <a:gd name="connsiteX506-41777" fmla="*/ 979977 w 6006665"/>
                  <a:gd name="connsiteY506-41778" fmla="*/ 1052152 h 2845126"/>
                  <a:gd name="connsiteX507-41779" fmla="*/ 1012666 w 6006665"/>
                  <a:gd name="connsiteY507-41780" fmla="*/ 1057313 h 2845126"/>
                  <a:gd name="connsiteX508-41781" fmla="*/ 1038516 w 6006665"/>
                  <a:gd name="connsiteY508-41782" fmla="*/ 1027155 h 2845126"/>
                  <a:gd name="connsiteX509-41783" fmla="*/ 1050423 w 6006665"/>
                  <a:gd name="connsiteY509-41784" fmla="*/ 1027155 h 2845126"/>
                  <a:gd name="connsiteX510-41785" fmla="*/ 1108962 w 6006665"/>
                  <a:gd name="connsiteY510-41786" fmla="*/ 1027155 h 2845126"/>
                  <a:gd name="connsiteX511-41787" fmla="*/ 1161229 w 6006665"/>
                  <a:gd name="connsiteY511-41788" fmla="*/ 983978 h 2845126"/>
                  <a:gd name="connsiteX512-41789" fmla="*/ 1165711 w 6006665"/>
                  <a:gd name="connsiteY512-41790" fmla="*/ 990112 h 2845126"/>
                  <a:gd name="connsiteX513-41791" fmla="*/ 1173136 w 6006665"/>
                  <a:gd name="connsiteY513-41792" fmla="*/ 983978 h 2845126"/>
                  <a:gd name="connsiteX514-41793" fmla="*/ 1210035 w 6006665"/>
                  <a:gd name="connsiteY514-41794" fmla="*/ 1034471 h 2845126"/>
                  <a:gd name="connsiteX515-41795" fmla="*/ 1247583 w 6006665"/>
                  <a:gd name="connsiteY515-41796" fmla="*/ 977161 h 2845126"/>
                  <a:gd name="connsiteX516-41797" fmla="*/ 1211223 w 6006665"/>
                  <a:gd name="connsiteY516-41798" fmla="*/ 918077 h 2845126"/>
                  <a:gd name="connsiteX517-41799" fmla="*/ 1227130 w 6006665"/>
                  <a:gd name="connsiteY517-41800" fmla="*/ 881717 h 2845126"/>
                  <a:gd name="connsiteX518-41801" fmla="*/ 1237665 w 6006665"/>
                  <a:gd name="connsiteY518-41802" fmla="*/ 884855 h 2845126"/>
                  <a:gd name="connsiteX519-41803" fmla="*/ 1239037 w 6006665"/>
                  <a:gd name="connsiteY519-41804" fmla="*/ 881717 h 2845126"/>
                  <a:gd name="connsiteX520-41805" fmla="*/ 1345843 w 6006665"/>
                  <a:gd name="connsiteY520-41806" fmla="*/ 913532 h 2845126"/>
                  <a:gd name="connsiteX521-41807" fmla="*/ 1400382 w 6006665"/>
                  <a:gd name="connsiteY521-41808" fmla="*/ 945346 h 2845126"/>
                  <a:gd name="connsiteX522-41809" fmla="*/ 1519756 w 6006665"/>
                  <a:gd name="connsiteY522-41810" fmla="*/ 1051930 h 2845126"/>
                  <a:gd name="connsiteX523-41811" fmla="*/ 1543003 w 6006665"/>
                  <a:gd name="connsiteY523-41812" fmla="*/ 1011248 h 2845126"/>
                  <a:gd name="connsiteX524-41813" fmla="*/ 1506643 w 6006665"/>
                  <a:gd name="connsiteY524-41814" fmla="*/ 956708 h 2845126"/>
                  <a:gd name="connsiteX525-41815" fmla="*/ 1506643 w 6006665"/>
                  <a:gd name="connsiteY525-41816" fmla="*/ 933984 h 2845126"/>
                  <a:gd name="connsiteX526-41817" fmla="*/ 1463467 w 6006665"/>
                  <a:gd name="connsiteY526-41818" fmla="*/ 924894 h 2845126"/>
                  <a:gd name="connsiteX527-41819" fmla="*/ 1472556 w 6006665"/>
                  <a:gd name="connsiteY527-41820" fmla="*/ 874900 h 2845126"/>
                  <a:gd name="connsiteX528-41821" fmla="*/ 1452104 w 6006665"/>
                  <a:gd name="connsiteY528-41822" fmla="*/ 788546 h 2845126"/>
                  <a:gd name="connsiteX529-41823" fmla="*/ 1452104 w 6006665"/>
                  <a:gd name="connsiteY529-41824" fmla="*/ 752187 h 2845126"/>
                  <a:gd name="connsiteX530-41825" fmla="*/ 1522551 w 6006665"/>
                  <a:gd name="connsiteY530-41826" fmla="*/ 649926 h 2845126"/>
                  <a:gd name="connsiteX531-41827" fmla="*/ 1543003 w 6006665"/>
                  <a:gd name="connsiteY531-41828" fmla="*/ 536303 h 2845126"/>
                  <a:gd name="connsiteX532-41829" fmla="*/ 1570272 w 6006665"/>
                  <a:gd name="connsiteY532-41830" fmla="*/ 515850 h 2845126"/>
                  <a:gd name="connsiteX533-41831" fmla="*/ 1578688 w 6006665"/>
                  <a:gd name="connsiteY533-41832" fmla="*/ 518469 h 2845126"/>
                  <a:gd name="connsiteX534-41833" fmla="*/ 1582179 w 6006665"/>
                  <a:gd name="connsiteY534-41834" fmla="*/ 515850 h 2845126"/>
                  <a:gd name="connsiteX535-41835" fmla="*/ 1684440 w 6006665"/>
                  <a:gd name="connsiteY535-41836" fmla="*/ 547665 h 2845126"/>
                  <a:gd name="connsiteX536-41837" fmla="*/ 1688985 w 6006665"/>
                  <a:gd name="connsiteY536-41838" fmla="*/ 618111 h 2845126"/>
                  <a:gd name="connsiteX537-41839" fmla="*/ 1652625 w 6006665"/>
                  <a:gd name="connsiteY537-41840" fmla="*/ 709010 h 2845126"/>
                  <a:gd name="connsiteX538-41841" fmla="*/ 1679895 w 6006665"/>
                  <a:gd name="connsiteY538-41842" fmla="*/ 747642 h 2845126"/>
                  <a:gd name="connsiteX539-41843" fmla="*/ 1688985 w 6006665"/>
                  <a:gd name="connsiteY539-41844" fmla="*/ 822633 h 2845126"/>
                  <a:gd name="connsiteX540-41845" fmla="*/ 1679895 w 6006665"/>
                  <a:gd name="connsiteY540-41846" fmla="*/ 968071 h 2845126"/>
                  <a:gd name="connsiteX541-41847" fmla="*/ 1723072 w 6006665"/>
                  <a:gd name="connsiteY541-41848" fmla="*/ 1031700 h 2845126"/>
                  <a:gd name="connsiteX542-41849" fmla="*/ 1704892 w 6006665"/>
                  <a:gd name="connsiteY542-41850" fmla="*/ 1095329 h 2845126"/>
                  <a:gd name="connsiteX543-41851" fmla="*/ 1636718 w 6006665"/>
                  <a:gd name="connsiteY543-41852" fmla="*/ 1231677 h 2845126"/>
                  <a:gd name="connsiteX544-41853" fmla="*/ 1662494 w 6006665"/>
                  <a:gd name="connsiteY544-41854" fmla="*/ 1238121 h 2845126"/>
                  <a:gd name="connsiteX545-41855" fmla="*/ 1677078 w 6006665"/>
                  <a:gd name="connsiteY545-41856" fmla="*/ 1208952 h 2845126"/>
                  <a:gd name="connsiteX546-41857" fmla="*/ 1720255 w 6006665"/>
                  <a:gd name="connsiteY546-41858" fmla="*/ 1188500 h 2845126"/>
                  <a:gd name="connsiteX547-41859" fmla="*/ 1731617 w 6006665"/>
                  <a:gd name="connsiteY547-41860" fmla="*/ 1138506 h 2845126"/>
                  <a:gd name="connsiteX548-41861" fmla="*/ 1758887 w 6006665"/>
                  <a:gd name="connsiteY548-41862" fmla="*/ 1095329 h 2845126"/>
                  <a:gd name="connsiteX549-41863" fmla="*/ 1736162 w 6006665"/>
                  <a:gd name="connsiteY549-41864" fmla="*/ 1036245 h 2845126"/>
                  <a:gd name="connsiteX550-41865" fmla="*/ 1758887 w 6006665"/>
                  <a:gd name="connsiteY550-41866" fmla="*/ 972616 h 2845126"/>
                  <a:gd name="connsiteX551-41867" fmla="*/ 1715710 w 6006665"/>
                  <a:gd name="connsiteY551-41868" fmla="*/ 961253 h 2845126"/>
                  <a:gd name="connsiteX552-41869" fmla="*/ 1704347 w 6006665"/>
                  <a:gd name="connsiteY552-41870" fmla="*/ 908987 h 2845126"/>
                  <a:gd name="connsiteX553-41871" fmla="*/ 1736162 w 6006665"/>
                  <a:gd name="connsiteY553-41872" fmla="*/ 799908 h 2845126"/>
                  <a:gd name="connsiteX554-41873" fmla="*/ 1688440 w 6006665"/>
                  <a:gd name="connsiteY554-41874" fmla="*/ 704465 h 2845126"/>
                  <a:gd name="connsiteX555-41875" fmla="*/ 1752069 w 6006665"/>
                  <a:gd name="connsiteY555-41876" fmla="*/ 627201 h 2845126"/>
                  <a:gd name="connsiteX556-41877" fmla="*/ 1747524 w 6006665"/>
                  <a:gd name="connsiteY556-41878" fmla="*/ 543120 h 2845126"/>
                  <a:gd name="connsiteX557-41879" fmla="*/ 1763431 w 6006665"/>
                  <a:gd name="connsiteY557-41880" fmla="*/ 536303 h 2845126"/>
                  <a:gd name="connsiteX558-41881" fmla="*/ 1764877 w 6006665"/>
                  <a:gd name="connsiteY558-41882" fmla="*/ 540786 h 2845126"/>
                  <a:gd name="connsiteX559-41883" fmla="*/ 1775339 w 6006665"/>
                  <a:gd name="connsiteY559-41884" fmla="*/ 536303 h 2845126"/>
                  <a:gd name="connsiteX560-41885" fmla="*/ 1798063 w 6006665"/>
                  <a:gd name="connsiteY560-41886" fmla="*/ 606749 h 2845126"/>
                  <a:gd name="connsiteX561-41887" fmla="*/ 1791454 w 6006665"/>
                  <a:gd name="connsiteY561-41888" fmla="*/ 653960 h 2845126"/>
                  <a:gd name="connsiteX562-41889" fmla="*/ 1854330 w 6006665"/>
                  <a:gd name="connsiteY562-41890" fmla="*/ 611294 h 2845126"/>
                  <a:gd name="connsiteX563-41891" fmla="*/ 1931594 w 6006665"/>
                  <a:gd name="connsiteY563-41892" fmla="*/ 602204 h 2845126"/>
                  <a:gd name="connsiteX564-41893" fmla="*/ 1932772 w 6006665"/>
                  <a:gd name="connsiteY564-41894" fmla="*/ 603466 h 2845126"/>
                  <a:gd name="connsiteX565-41895" fmla="*/ 1943501 w 6006665"/>
                  <a:gd name="connsiteY565-41896" fmla="*/ 602204 h 2845126"/>
                  <a:gd name="connsiteX566-41897" fmla="*/ 1988608 w 6006665"/>
                  <a:gd name="connsiteY566-41898" fmla="*/ 650533 h 2845126"/>
                  <a:gd name="connsiteX567-41899" fmla="*/ 1963408 w 6006665"/>
                  <a:gd name="connsiteY567-41900" fmla="*/ 574934 h 2845126"/>
                  <a:gd name="connsiteX568-41901" fmla="*/ 1963408 w 6006665"/>
                  <a:gd name="connsiteY568-41902" fmla="*/ 434042 h 2845126"/>
                  <a:gd name="connsiteX569-41903" fmla="*/ 2027037 w 6006665"/>
                  <a:gd name="connsiteY569-41904" fmla="*/ 413590 h 2845126"/>
                  <a:gd name="connsiteX570-41905" fmla="*/ 2037269 w 6006665"/>
                  <a:gd name="connsiteY570-41906" fmla="*/ 414128 h 2845126"/>
                  <a:gd name="connsiteX571-41907" fmla="*/ 2038944 w 6006665"/>
                  <a:gd name="connsiteY571-41908" fmla="*/ 413590 h 2845126"/>
                  <a:gd name="connsiteX572-41909" fmla="*/ 2115414 w 6006665"/>
                  <a:gd name="connsiteY572-41910" fmla="*/ 417614 h 2845126"/>
                  <a:gd name="connsiteX573-41911" fmla="*/ 2192927 w 6006665"/>
                  <a:gd name="connsiteY573-41912" fmla="*/ 397682 h 2845126"/>
                  <a:gd name="connsiteX574-41913" fmla="*/ 2167930 w 6006665"/>
                  <a:gd name="connsiteY574-41914" fmla="*/ 331781 h 2845126"/>
                  <a:gd name="connsiteX575-41915" fmla="*/ 2204289 w 6006665"/>
                  <a:gd name="connsiteY575-41916" fmla="*/ 240882 h 2845126"/>
                  <a:gd name="connsiteX576-41917" fmla="*/ 2247466 w 6006665"/>
                  <a:gd name="connsiteY576-41918" fmla="*/ 236337 h 2845126"/>
                  <a:gd name="connsiteX577-41919" fmla="*/ 2317913 w 6006665"/>
                  <a:gd name="connsiteY577-41920" fmla="*/ 161346 h 2845126"/>
                  <a:gd name="connsiteX578-41921" fmla="*/ 2420183 w 6006665"/>
                  <a:gd name="connsiteY578-41922" fmla="*/ 143166 h 2845126"/>
                  <a:gd name="connsiteX579-41923" fmla="*/ 2429263 w 6006665"/>
                  <a:gd name="connsiteY579-41924" fmla="*/ 102262 h 2845126"/>
                  <a:gd name="connsiteX580-41925" fmla="*/ 2526979 w 6006665"/>
                  <a:gd name="connsiteY580-41926" fmla="*/ 90900 h 2845126"/>
                  <a:gd name="connsiteX581-41927" fmla="*/ 2528058 w 6006665"/>
                  <a:gd name="connsiteY581-41928" fmla="*/ 92159 h 2845126"/>
                  <a:gd name="connsiteX0-41929" fmla="*/ 1791129 w 6006665"/>
                  <a:gd name="connsiteY0-41930" fmla="*/ 656278 h 2845126"/>
                  <a:gd name="connsiteX1-41931" fmla="*/ 1782156 w 6006665"/>
                  <a:gd name="connsiteY1-41932" fmla="*/ 720372 h 2845126"/>
                  <a:gd name="connsiteX2-41933" fmla="*/ 1809554 w 6006665"/>
                  <a:gd name="connsiteY2-41934" fmla="*/ 734071 h 2845126"/>
                  <a:gd name="connsiteX3-41935" fmla="*/ 1791129 w 6006665"/>
                  <a:gd name="connsiteY3-41936" fmla="*/ 656278 h 2845126"/>
                  <a:gd name="connsiteX4-41937" fmla="*/ 2526979 w 6006665"/>
                  <a:gd name="connsiteY4-41938" fmla="*/ 90900 h 2845126"/>
                  <a:gd name="connsiteX5-41939" fmla="*/ 2957621 w 6006665"/>
                  <a:gd name="connsiteY5-41940" fmla="*/ 24662 h 2845126"/>
                  <a:gd name="connsiteX6-41941" fmla="*/ 3086005 w 6006665"/>
                  <a:gd name="connsiteY6-41942" fmla="*/ 1 h 2845126"/>
                  <a:gd name="connsiteX7-41943" fmla="*/ 3097912 w 6006665"/>
                  <a:gd name="connsiteY7-41944" fmla="*/ 1 h 2845126"/>
                  <a:gd name="connsiteX8-41945" fmla="*/ 3179721 w 6006665"/>
                  <a:gd name="connsiteY8-41946" fmla="*/ 74992 h 2845126"/>
                  <a:gd name="connsiteX9-41947" fmla="*/ 3211535 w 6006665"/>
                  <a:gd name="connsiteY9-41948" fmla="*/ 134076 h 2845126"/>
                  <a:gd name="connsiteX10-41949" fmla="*/ 3200173 w 6006665"/>
                  <a:gd name="connsiteY10-41950" fmla="*/ 209068 h 2845126"/>
                  <a:gd name="connsiteX11-41951" fmla="*/ 3161541 w 6006665"/>
                  <a:gd name="connsiteY11-41952" fmla="*/ 252245 h 2845126"/>
                  <a:gd name="connsiteX12-41953" fmla="*/ 3066097 w 6006665"/>
                  <a:gd name="connsiteY12-41954" fmla="*/ 327236 h 2845126"/>
                  <a:gd name="connsiteX13-41955" fmla="*/ 3034283 w 6006665"/>
                  <a:gd name="connsiteY13-41956" fmla="*/ 370413 h 2845126"/>
                  <a:gd name="connsiteX14-41957" fmla="*/ 3082005 w 6006665"/>
                  <a:gd name="connsiteY14-41958" fmla="*/ 386320 h 2845126"/>
                  <a:gd name="connsiteX15-41959" fmla="*/ 3129459 w 6006665"/>
                  <a:gd name="connsiteY15-41960" fmla="*/ 414001 h 2845126"/>
                  <a:gd name="connsiteX16-41961" fmla="*/ 3156451 w 6006665"/>
                  <a:gd name="connsiteY16-41962" fmla="*/ 390865 h 2845126"/>
                  <a:gd name="connsiteX17-41963" fmla="*/ 3158460 w 6006665"/>
                  <a:gd name="connsiteY17-41964" fmla="*/ 399349 h 2845126"/>
                  <a:gd name="connsiteX18-41965" fmla="*/ 3168359 w 6006665"/>
                  <a:gd name="connsiteY18-41966" fmla="*/ 390865 h 2845126"/>
                  <a:gd name="connsiteX19-41967" fmla="*/ 3184984 w 6006665"/>
                  <a:gd name="connsiteY19-41968" fmla="*/ 461058 h 2845126"/>
                  <a:gd name="connsiteX20-41969" fmla="*/ 3192811 w 6006665"/>
                  <a:gd name="connsiteY20-41970" fmla="*/ 445404 h 2845126"/>
                  <a:gd name="connsiteX21-41971" fmla="*/ 3251895 w 6006665"/>
                  <a:gd name="connsiteY21-41972" fmla="*/ 424952 h 2845126"/>
                  <a:gd name="connsiteX22-41973" fmla="*/ 3259833 w 6006665"/>
                  <a:gd name="connsiteY22-41974" fmla="*/ 426326 h 2845126"/>
                  <a:gd name="connsiteX23-41975" fmla="*/ 3263802 w 6006665"/>
                  <a:gd name="connsiteY23-41976" fmla="*/ 424952 h 2845126"/>
                  <a:gd name="connsiteX24-41977" fmla="*/ 3381970 w 6006665"/>
                  <a:gd name="connsiteY24-41978" fmla="*/ 445404 h 2845126"/>
                  <a:gd name="connsiteX25-41979" fmla="*/ 3388787 w 6006665"/>
                  <a:gd name="connsiteY25-41980" fmla="*/ 504488 h 2845126"/>
                  <a:gd name="connsiteX26-41981" fmla="*/ 3531529 w 6006665"/>
                  <a:gd name="connsiteY26-41982" fmla="*/ 525479 h 2845126"/>
                  <a:gd name="connsiteX27-41983" fmla="*/ 3538225 w 6006665"/>
                  <a:gd name="connsiteY27-41984" fmla="*/ 429497 h 2845126"/>
                  <a:gd name="connsiteX28-41985" fmla="*/ 3549910 w 6006665"/>
                  <a:gd name="connsiteY28-41986" fmla="*/ 432684 h 2845126"/>
                  <a:gd name="connsiteX29-41987" fmla="*/ 3550132 w 6006665"/>
                  <a:gd name="connsiteY29-41988" fmla="*/ 429497 h 2845126"/>
                  <a:gd name="connsiteX30-41989" fmla="*/ 3625123 w 6006665"/>
                  <a:gd name="connsiteY30-41990" fmla="*/ 449949 h 2845126"/>
                  <a:gd name="connsiteX31-41991" fmla="*/ 3672301 w 6006665"/>
                  <a:gd name="connsiteY31-41992" fmla="*/ 449949 h 2845126"/>
                  <a:gd name="connsiteX32-41993" fmla="*/ 3684207 w 6006665"/>
                  <a:gd name="connsiteY32-41994" fmla="*/ 449949 h 2845126"/>
                  <a:gd name="connsiteX33-41995" fmla="*/ 3743291 w 6006665"/>
                  <a:gd name="connsiteY33-41996" fmla="*/ 515850 h 2845126"/>
                  <a:gd name="connsiteX34-41997" fmla="*/ 3759199 w 6006665"/>
                  <a:gd name="connsiteY34-41998" fmla="*/ 595387 h 2845126"/>
                  <a:gd name="connsiteX35-41999" fmla="*/ 3738747 w 6006665"/>
                  <a:gd name="connsiteY35-42000" fmla="*/ 645381 h 2845126"/>
                  <a:gd name="connsiteX36-42001" fmla="*/ 3786469 w 6006665"/>
                  <a:gd name="connsiteY36-42002" fmla="*/ 736279 h 2845126"/>
                  <a:gd name="connsiteX37-42003" fmla="*/ 3835603 w 6006665"/>
                  <a:gd name="connsiteY37-42004" fmla="*/ 772185 h 2845126"/>
                  <a:gd name="connsiteX38-42005" fmla="*/ 3865460 w 6006665"/>
                  <a:gd name="connsiteY38-42006" fmla="*/ 661288 h 2845126"/>
                  <a:gd name="connsiteX39-42007" fmla="*/ 3875077 w 6006665"/>
                  <a:gd name="connsiteY39-42008" fmla="*/ 669795 h 2845126"/>
                  <a:gd name="connsiteX40-42009" fmla="*/ 3877367 w 6006665"/>
                  <a:gd name="connsiteY40-42010" fmla="*/ 661288 h 2845126"/>
                  <a:gd name="connsiteX41-42011" fmla="*/ 3932151 w 6006665"/>
                  <a:gd name="connsiteY41-42012" fmla="*/ 709751 h 2845126"/>
                  <a:gd name="connsiteX42-42013" fmla="*/ 3988173 w 6006665"/>
                  <a:gd name="connsiteY42-42014" fmla="*/ 681740 h 2845126"/>
                  <a:gd name="connsiteX43-42015" fmla="*/ 3993852 w 6006665"/>
                  <a:gd name="connsiteY43-42016" fmla="*/ 684855 h 2845126"/>
                  <a:gd name="connsiteX44-42017" fmla="*/ 4000080 w 6006665"/>
                  <a:gd name="connsiteY44-42018" fmla="*/ 681740 h 2845126"/>
                  <a:gd name="connsiteX45-42019" fmla="*/ 4062426 w 6006665"/>
                  <a:gd name="connsiteY45-42020" fmla="*/ 715930 h 2845126"/>
                  <a:gd name="connsiteX46-42021" fmla="*/ 4085889 w 6006665"/>
                  <a:gd name="connsiteY46-42022" fmla="*/ 688558 h 2845126"/>
                  <a:gd name="connsiteX47-42023" fmla="*/ 4095563 w 6006665"/>
                  <a:gd name="connsiteY47-42024" fmla="*/ 691162 h 2845126"/>
                  <a:gd name="connsiteX48-42025" fmla="*/ 4097796 w 6006665"/>
                  <a:gd name="connsiteY48-42026" fmla="*/ 688558 h 2845126"/>
                  <a:gd name="connsiteX49-42027" fmla="*/ 4144150 w 6006665"/>
                  <a:gd name="connsiteY49-42028" fmla="*/ 701038 h 2845126"/>
                  <a:gd name="connsiteX50-42029" fmla="*/ 4117703 w 6006665"/>
                  <a:gd name="connsiteY50-42030" fmla="*/ 590842 h 2845126"/>
                  <a:gd name="connsiteX51-42031" fmla="*/ 4165425 w 6006665"/>
                  <a:gd name="connsiteY51-42032" fmla="*/ 536303 h 2845126"/>
                  <a:gd name="connsiteX52-42033" fmla="*/ 4175231 w 6006665"/>
                  <a:gd name="connsiteY52-42034" fmla="*/ 538704 h 2845126"/>
                  <a:gd name="connsiteX53-42035" fmla="*/ 4177332 w 6006665"/>
                  <a:gd name="connsiteY53-42036" fmla="*/ 536303 h 2845126"/>
                  <a:gd name="connsiteX54-42037" fmla="*/ 4511384 w 6006665"/>
                  <a:gd name="connsiteY54-42038" fmla="*/ 618111 h 2845126"/>
                  <a:gd name="connsiteX55-42039" fmla="*/ 4543199 w 6006665"/>
                  <a:gd name="connsiteY55-42040" fmla="*/ 688558 h 2845126"/>
                  <a:gd name="connsiteX56-42041" fmla="*/ 4639242 w 6006665"/>
                  <a:gd name="connsiteY56-42042" fmla="*/ 771200 h 2845126"/>
                  <a:gd name="connsiteX57-42043" fmla="*/ 4774445 w 6006665"/>
                  <a:gd name="connsiteY57-42044" fmla="*/ 752187 h 2845126"/>
                  <a:gd name="connsiteX58-42045" fmla="*/ 4778496 w 6006665"/>
                  <a:gd name="connsiteY58-42046" fmla="*/ 753291 h 2845126"/>
                  <a:gd name="connsiteX59-42047" fmla="*/ 4786352 w 6006665"/>
                  <a:gd name="connsiteY59-42048" fmla="*/ 752187 h 2845126"/>
                  <a:gd name="connsiteX60-42049" fmla="*/ 4861343 w 6006665"/>
                  <a:gd name="connsiteY60-42050" fmla="*/ 772639 h 2845126"/>
                  <a:gd name="connsiteX61-42051" fmla="*/ 4893158 w 6006665"/>
                  <a:gd name="connsiteY61-42052" fmla="*/ 815816 h 2845126"/>
                  <a:gd name="connsiteX62-42053" fmla="*/ 4888613 w 6006665"/>
                  <a:gd name="connsiteY62-42054" fmla="*/ 897624 h 2845126"/>
                  <a:gd name="connsiteX63-42055" fmla="*/ 4927677 w 6006665"/>
                  <a:gd name="connsiteY63-42056" fmla="*/ 922296 h 2845126"/>
                  <a:gd name="connsiteX64-42057" fmla="*/ 4967605 w 6006665"/>
                  <a:gd name="connsiteY64-42058" fmla="*/ 908987 h 2845126"/>
                  <a:gd name="connsiteX65-42059" fmla="*/ 5038051 w 6006665"/>
                  <a:gd name="connsiteY65-42060" fmla="*/ 902169 h 2845126"/>
                  <a:gd name="connsiteX66-42061" fmla="*/ 5040730 w 6006665"/>
                  <a:gd name="connsiteY66-42062" fmla="*/ 903062 h 2845126"/>
                  <a:gd name="connsiteX67-42063" fmla="*/ 5049958 w 6006665"/>
                  <a:gd name="connsiteY67-42064" fmla="*/ 902169 h 2845126"/>
                  <a:gd name="connsiteX68-42065" fmla="*/ 5114249 w 6006665"/>
                  <a:gd name="connsiteY68-42066" fmla="*/ 923600 h 2845126"/>
                  <a:gd name="connsiteX69-42067" fmla="*/ 5176671 w 6006665"/>
                  <a:gd name="connsiteY69-42068" fmla="*/ 913532 h 2845126"/>
                  <a:gd name="connsiteX70-42069" fmla="*/ 5177801 w 6006665"/>
                  <a:gd name="connsiteY70-42070" fmla="*/ 915270 h 2845126"/>
                  <a:gd name="connsiteX71-42071" fmla="*/ 5188578 w 6006665"/>
                  <a:gd name="connsiteY71-42072" fmla="*/ 913532 h 2845126"/>
                  <a:gd name="connsiteX72-42073" fmla="*/ 5243719 w 6006665"/>
                  <a:gd name="connsiteY72-42074" fmla="*/ 998363 h 2845126"/>
                  <a:gd name="connsiteX73-42075" fmla="*/ 5283477 w 6006665"/>
                  <a:gd name="connsiteY73-42076" fmla="*/ 968071 h 2845126"/>
                  <a:gd name="connsiteX74-42077" fmla="*/ 5258480 w 6006665"/>
                  <a:gd name="connsiteY74-42078" fmla="*/ 902169 h 2845126"/>
                  <a:gd name="connsiteX75-42079" fmla="*/ 5267570 w 6006665"/>
                  <a:gd name="connsiteY75-42080" fmla="*/ 854448 h 2845126"/>
                  <a:gd name="connsiteX76-42081" fmla="*/ 5278896 w 6006665"/>
                  <a:gd name="connsiteY76-42082" fmla="*/ 857497 h 2845126"/>
                  <a:gd name="connsiteX77-42083" fmla="*/ 5279477 w 6006665"/>
                  <a:gd name="connsiteY77-42084" fmla="*/ 854448 h 2845126"/>
                  <a:gd name="connsiteX78-42085" fmla="*/ 5395510 w 6006665"/>
                  <a:gd name="connsiteY78-42086" fmla="*/ 885687 h 2845126"/>
                  <a:gd name="connsiteX79-42087" fmla="*/ 5463001 w 6006665"/>
                  <a:gd name="connsiteY79-42088" fmla="*/ 881717 h 2845126"/>
                  <a:gd name="connsiteX80-42089" fmla="*/ 5464386 w 6006665"/>
                  <a:gd name="connsiteY80-42090" fmla="*/ 882336 h 2845126"/>
                  <a:gd name="connsiteX81-42091" fmla="*/ 5474909 w 6006665"/>
                  <a:gd name="connsiteY81-42092" fmla="*/ 881717 h 2845126"/>
                  <a:gd name="connsiteX82-42093" fmla="*/ 5581715 w 6006665"/>
                  <a:gd name="connsiteY82-42094" fmla="*/ 929439 h 2845126"/>
                  <a:gd name="connsiteX83-42095" fmla="*/ 5633981 w 6006665"/>
                  <a:gd name="connsiteY83-42096" fmla="*/ 972616 h 2845126"/>
                  <a:gd name="connsiteX84-42097" fmla="*/ 5720335 w 6006665"/>
                  <a:gd name="connsiteY84-42098" fmla="*/ 1052152 h 2845126"/>
                  <a:gd name="connsiteX85-42099" fmla="*/ 5822595 w 6006665"/>
                  <a:gd name="connsiteY85-42100" fmla="*/ 1149868 h 2845126"/>
                  <a:gd name="connsiteX86-42101" fmla="*/ 5818051 w 6006665"/>
                  <a:gd name="connsiteY86-42102" fmla="*/ 1204407 h 2845126"/>
                  <a:gd name="connsiteX87-42103" fmla="*/ 5825679 w 6006665"/>
                  <a:gd name="connsiteY87-42104" fmla="*/ 1212035 h 2845126"/>
                  <a:gd name="connsiteX88-42105" fmla="*/ 5822051 w 6006665"/>
                  <a:gd name="connsiteY88-42106" fmla="*/ 1161230 h 2845126"/>
                  <a:gd name="connsiteX89-42107" fmla="*/ 5834092 w 6006665"/>
                  <a:gd name="connsiteY89-42108" fmla="*/ 1163103 h 2845126"/>
                  <a:gd name="connsiteX90-42109" fmla="*/ 5833958 w 6006665"/>
                  <a:gd name="connsiteY90-42110" fmla="*/ 1161230 h 2845126"/>
                  <a:gd name="connsiteX91-42111" fmla="*/ 5936219 w 6006665"/>
                  <a:gd name="connsiteY91-42112" fmla="*/ 1177137 h 2845126"/>
                  <a:gd name="connsiteX92-42113" fmla="*/ 6006665 w 6006665"/>
                  <a:gd name="connsiteY92-42114" fmla="*/ 1256674 h 2845126"/>
                  <a:gd name="connsiteX93-42115" fmla="*/ 5968033 w 6006665"/>
                  <a:gd name="connsiteY93-42116" fmla="*/ 1295306 h 2845126"/>
                  <a:gd name="connsiteX94-42117" fmla="*/ 5908949 w 6006665"/>
                  <a:gd name="connsiteY94-42118" fmla="*/ 1306668 h 2845126"/>
                  <a:gd name="connsiteX95-42119" fmla="*/ 5908949 w 6006665"/>
                  <a:gd name="connsiteY95-42120" fmla="*/ 1393022 h 2845126"/>
                  <a:gd name="connsiteX96-42121" fmla="*/ 5893042 w 6006665"/>
                  <a:gd name="connsiteY96-42122" fmla="*/ 1408929 h 2845126"/>
                  <a:gd name="connsiteX97-42123" fmla="*/ 5881135 w 6006665"/>
                  <a:gd name="connsiteY97-42124" fmla="*/ 1408929 h 2845126"/>
                  <a:gd name="connsiteX98-42125" fmla="*/ 5861227 w 6006665"/>
                  <a:gd name="connsiteY98-42126" fmla="*/ 1408929 h 2845126"/>
                  <a:gd name="connsiteX99-42127" fmla="*/ 5849321 w 6006665"/>
                  <a:gd name="connsiteY99-42128" fmla="*/ 1408929 h 2845126"/>
                  <a:gd name="connsiteX100-42129" fmla="*/ 5817506 w 6006665"/>
                  <a:gd name="connsiteY100-42130" fmla="*/ 1374842 h 2845126"/>
                  <a:gd name="connsiteX101-42131" fmla="*/ 5767511 w 6006665"/>
                  <a:gd name="connsiteY101-42132" fmla="*/ 1349845 h 2845126"/>
                  <a:gd name="connsiteX102-42133" fmla="*/ 5762967 w 6006665"/>
                  <a:gd name="connsiteY102-42134" fmla="*/ 1315758 h 2845126"/>
                  <a:gd name="connsiteX103-42135" fmla="*/ 5729132 w 6006665"/>
                  <a:gd name="connsiteY103-42136" fmla="*/ 1301826 h 2845126"/>
                  <a:gd name="connsiteX104-42137" fmla="*/ 5695337 w 6006665"/>
                  <a:gd name="connsiteY104-42138" fmla="*/ 1311213 h 2845126"/>
                  <a:gd name="connsiteX105-42139" fmla="*/ 5693366 w 6006665"/>
                  <a:gd name="connsiteY105-42140" fmla="*/ 1308453 h 2845126"/>
                  <a:gd name="connsiteX106-42141" fmla="*/ 5683431 w 6006665"/>
                  <a:gd name="connsiteY106-42142" fmla="*/ 1311213 h 2845126"/>
                  <a:gd name="connsiteX107-42143" fmla="*/ 5660706 w 6006665"/>
                  <a:gd name="connsiteY107-42144" fmla="*/ 1279398 h 2845126"/>
                  <a:gd name="connsiteX108-42145" fmla="*/ 5669644 w 6006665"/>
                  <a:gd name="connsiteY108-42146" fmla="*/ 1254373 h 2845126"/>
                  <a:gd name="connsiteX109-42147" fmla="*/ 5640799 w 6006665"/>
                  <a:gd name="connsiteY109-42148" fmla="*/ 1268036 h 2845126"/>
                  <a:gd name="connsiteX110-42149" fmla="*/ 5656705 w 6006665"/>
                  <a:gd name="connsiteY110-42150" fmla="*/ 1311213 h 2845126"/>
                  <a:gd name="connsiteX111-42151" fmla="*/ 5633981 w 6006665"/>
                  <a:gd name="connsiteY111-42152" fmla="*/ 1349845 h 2845126"/>
                  <a:gd name="connsiteX112-42153" fmla="*/ 5586259 w 6006665"/>
                  <a:gd name="connsiteY112-42154" fmla="*/ 1386204 h 2845126"/>
                  <a:gd name="connsiteX113-42155" fmla="*/ 5575676 w 6006665"/>
                  <a:gd name="connsiteY113-42156" fmla="*/ 1385196 h 2845126"/>
                  <a:gd name="connsiteX114-42157" fmla="*/ 5574353 w 6006665"/>
                  <a:gd name="connsiteY114-42158" fmla="*/ 1386204 h 2845126"/>
                  <a:gd name="connsiteX115-42159" fmla="*/ 5539436 w 6006665"/>
                  <a:gd name="connsiteY115-42160" fmla="*/ 1382879 h 2845126"/>
                  <a:gd name="connsiteX116-42161" fmla="*/ 5570352 w 6006665"/>
                  <a:gd name="connsiteY116-42162" fmla="*/ 1424836 h 2845126"/>
                  <a:gd name="connsiteX117-42163" fmla="*/ 5593077 w 6006665"/>
                  <a:gd name="connsiteY117-42164" fmla="*/ 1488465 h 2845126"/>
                  <a:gd name="connsiteX118-42165" fmla="*/ 5608984 w 6006665"/>
                  <a:gd name="connsiteY118-42166" fmla="*/ 1515735 h 2845126"/>
                  <a:gd name="connsiteX119-42167" fmla="*/ 5613529 w 6006665"/>
                  <a:gd name="connsiteY119-42168" fmla="*/ 1547549 h 2845126"/>
                  <a:gd name="connsiteX120-42169" fmla="*/ 5608984 w 6006665"/>
                  <a:gd name="connsiteY120-42170" fmla="*/ 1570274 h 2845126"/>
                  <a:gd name="connsiteX121-42171" fmla="*/ 5597799 w 6006665"/>
                  <a:gd name="connsiteY121-42172" fmla="*/ 1566665 h 2845126"/>
                  <a:gd name="connsiteX122-42173" fmla="*/ 5597077 w 6006665"/>
                  <a:gd name="connsiteY122-42174" fmla="*/ 1570274 h 2845126"/>
                  <a:gd name="connsiteX123-42175" fmla="*/ 5534271 w 6006665"/>
                  <a:gd name="connsiteY123-42176" fmla="*/ 1550014 h 2845126"/>
                  <a:gd name="connsiteX124-42177" fmla="*/ 5436277 w 6006665"/>
                  <a:gd name="connsiteY124-42178" fmla="*/ 1606633 h 2845126"/>
                  <a:gd name="connsiteX125-42179" fmla="*/ 5397645 w 6006665"/>
                  <a:gd name="connsiteY125-42180" fmla="*/ 1617996 h 2845126"/>
                  <a:gd name="connsiteX126-42181" fmla="*/ 5345378 w 6006665"/>
                  <a:gd name="connsiteY126-42182" fmla="*/ 1672535 h 2845126"/>
                  <a:gd name="connsiteX127-42183" fmla="*/ 5290839 w 6006665"/>
                  <a:gd name="connsiteY127-42184" fmla="*/ 1720256 h 2845126"/>
                  <a:gd name="connsiteX128-42185" fmla="*/ 5274932 w 6006665"/>
                  <a:gd name="connsiteY128-42186" fmla="*/ 1752071 h 2845126"/>
                  <a:gd name="connsiteX129-42187" fmla="*/ 5267238 w 6006665"/>
                  <a:gd name="connsiteY129-42188" fmla="*/ 1743644 h 2845126"/>
                  <a:gd name="connsiteX130-42189" fmla="*/ 5263025 w 6006665"/>
                  <a:gd name="connsiteY130-42190" fmla="*/ 1752071 h 2845126"/>
                  <a:gd name="connsiteX131-42191" fmla="*/ 5219538 w 6006665"/>
                  <a:gd name="connsiteY131-42192" fmla="*/ 1704443 h 2845126"/>
                  <a:gd name="connsiteX132-42193" fmla="*/ 5129494 w 6006665"/>
                  <a:gd name="connsiteY132-42194" fmla="*/ 1758888 h 2845126"/>
                  <a:gd name="connsiteX133-42195" fmla="*/ 5126389 w 6006665"/>
                  <a:gd name="connsiteY133-42196" fmla="*/ 1753566 h 2845126"/>
                  <a:gd name="connsiteX134-42197" fmla="*/ 5117587 w 6006665"/>
                  <a:gd name="connsiteY134-42198" fmla="*/ 1758888 h 2845126"/>
                  <a:gd name="connsiteX135-42199" fmla="*/ 5105544 w 6006665"/>
                  <a:gd name="connsiteY135-42200" fmla="*/ 1738242 h 2845126"/>
                  <a:gd name="connsiteX136-42201" fmla="*/ 5074955 w 6006665"/>
                  <a:gd name="connsiteY136-42202" fmla="*/ 1763433 h 2845126"/>
                  <a:gd name="connsiteX137-42203" fmla="*/ 5065718 w 6006665"/>
                  <a:gd name="connsiteY137-42204" fmla="*/ 1761234 h 2845126"/>
                  <a:gd name="connsiteX138-42205" fmla="*/ 5063048 w 6006665"/>
                  <a:gd name="connsiteY138-42206" fmla="*/ 1763433 h 2845126"/>
                  <a:gd name="connsiteX139-42207" fmla="*/ 5026594 w 6006665"/>
                  <a:gd name="connsiteY139-42208" fmla="*/ 1754754 h 2845126"/>
                  <a:gd name="connsiteX140-42209" fmla="*/ 5015871 w 6006665"/>
                  <a:gd name="connsiteY140-42210" fmla="*/ 1799793 h 2845126"/>
                  <a:gd name="connsiteX141-42211" fmla="*/ 4974967 w 6006665"/>
                  <a:gd name="connsiteY141-42212" fmla="*/ 1865694 h 2845126"/>
                  <a:gd name="connsiteX142-42213" fmla="*/ 4974967 w 6006665"/>
                  <a:gd name="connsiteY142-42214" fmla="*/ 1897509 h 2845126"/>
                  <a:gd name="connsiteX143-42215" fmla="*/ 5015871 w 6006665"/>
                  <a:gd name="connsiteY143-42216" fmla="*/ 1913416 h 2845126"/>
                  <a:gd name="connsiteX144-42217" fmla="*/ 5011326 w 6006665"/>
                  <a:gd name="connsiteY144-42218" fmla="*/ 2011132 h 2845126"/>
                  <a:gd name="connsiteX145-42219" fmla="*/ 4999419 w 6006665"/>
                  <a:gd name="connsiteY145-42220" fmla="*/ 2011132 h 2845126"/>
                  <a:gd name="connsiteX146-42221" fmla="*/ 4974967 w 6006665"/>
                  <a:gd name="connsiteY146-42222" fmla="*/ 2011132 h 2845126"/>
                  <a:gd name="connsiteX147-42223" fmla="*/ 4963605 w 6006665"/>
                  <a:gd name="connsiteY147-42224" fmla="*/ 2063398 h 2845126"/>
                  <a:gd name="connsiteX148-42225" fmla="*/ 4974967 w 6006665"/>
                  <a:gd name="connsiteY148-42226" fmla="*/ 2090668 h 2845126"/>
                  <a:gd name="connsiteX149-42227" fmla="*/ 4909065 w 6006665"/>
                  <a:gd name="connsiteY149-42228" fmla="*/ 2124755 h 2845126"/>
                  <a:gd name="connsiteX150-42229" fmla="*/ 4897703 w 6006665"/>
                  <a:gd name="connsiteY150-42230" fmla="*/ 2192929 h 2845126"/>
                  <a:gd name="connsiteX151-42231" fmla="*/ 4845437 w 6006665"/>
                  <a:gd name="connsiteY151-42232" fmla="*/ 2208836 h 2845126"/>
                  <a:gd name="connsiteX152-42233" fmla="*/ 4834074 w 6006665"/>
                  <a:gd name="connsiteY152-42234" fmla="*/ 2267920 h 2845126"/>
                  <a:gd name="connsiteX153-42235" fmla="*/ 4779535 w 6006665"/>
                  <a:gd name="connsiteY153-42236" fmla="*/ 2327004 h 2845126"/>
                  <a:gd name="connsiteX154-42237" fmla="*/ 4777225 w 6006665"/>
                  <a:gd name="connsiteY154-42238" fmla="*/ 2316608 h 2845126"/>
                  <a:gd name="connsiteX155-42239" fmla="*/ 4767628 w 6006665"/>
                  <a:gd name="connsiteY155-42240" fmla="*/ 2327004 h 2845126"/>
                  <a:gd name="connsiteX156-42241" fmla="*/ 4758538 w 6006665"/>
                  <a:gd name="connsiteY156-42242" fmla="*/ 2286100 h 2845126"/>
                  <a:gd name="connsiteX157-42243" fmla="*/ 4742631 w 6006665"/>
                  <a:gd name="connsiteY157-42244" fmla="*/ 2199746 h 2845126"/>
                  <a:gd name="connsiteX158-42245" fmla="*/ 4715361 w 6006665"/>
                  <a:gd name="connsiteY158-42246" fmla="*/ 2058854 h 2845126"/>
                  <a:gd name="connsiteX159-42247" fmla="*/ 4735813 w 6006665"/>
                  <a:gd name="connsiteY159-42248" fmla="*/ 1967955 h 2845126"/>
                  <a:gd name="connsiteX160-42249" fmla="*/ 4767628 w 6006665"/>
                  <a:gd name="connsiteY160-42250" fmla="*/ 1924778 h 2845126"/>
                  <a:gd name="connsiteX161-42251" fmla="*/ 4767628 w 6006665"/>
                  <a:gd name="connsiteY161-42252" fmla="*/ 1897509 h 2845126"/>
                  <a:gd name="connsiteX162-42253" fmla="*/ 4826712 w 6006665"/>
                  <a:gd name="connsiteY162-42254" fmla="*/ 1881601 h 2845126"/>
                  <a:gd name="connsiteX163-42255" fmla="*/ 4892613 w 6006665"/>
                  <a:gd name="connsiteY163-42256" fmla="*/ 1790703 h 2845126"/>
                  <a:gd name="connsiteX164-42257" fmla="*/ 4956243 w 6006665"/>
                  <a:gd name="connsiteY164-42258" fmla="*/ 1715712 h 2845126"/>
                  <a:gd name="connsiteX165-42259" fmla="*/ 5022143 w 6006665"/>
                  <a:gd name="connsiteY165-42260" fmla="*/ 1656627 h 2845126"/>
                  <a:gd name="connsiteX166-42261" fmla="*/ 5046694 w 6006665"/>
                  <a:gd name="connsiteY166-42262" fmla="*/ 1549500 h 2845126"/>
                  <a:gd name="connsiteX167-42263" fmla="*/ 5015871 w 6006665"/>
                  <a:gd name="connsiteY167-42264" fmla="*/ 1554367 h 2845126"/>
                  <a:gd name="connsiteX168-42265" fmla="*/ 4995419 w 6006665"/>
                  <a:gd name="connsiteY168-42266" fmla="*/ 1617996 h 2845126"/>
                  <a:gd name="connsiteX169-42267" fmla="*/ 4904521 w 6006665"/>
                  <a:gd name="connsiteY169-42268" fmla="*/ 1704349 h 2845126"/>
                  <a:gd name="connsiteX170-42269" fmla="*/ 4901708 w 6006665"/>
                  <a:gd name="connsiteY170-42270" fmla="*/ 1695709 h 2845126"/>
                  <a:gd name="connsiteX171-42271" fmla="*/ 4892613 w 6006665"/>
                  <a:gd name="connsiteY171-42272" fmla="*/ 1704349 h 2845126"/>
                  <a:gd name="connsiteX172-42273" fmla="*/ 4861835 w 6006665"/>
                  <a:gd name="connsiteY172-42274" fmla="*/ 1609815 h 2845126"/>
                  <a:gd name="connsiteX173-42275" fmla="*/ 4779535 w 6006665"/>
                  <a:gd name="connsiteY173-42276" fmla="*/ 1633903 h 2845126"/>
                  <a:gd name="connsiteX174-42277" fmla="*/ 4684091 w 6006665"/>
                  <a:gd name="connsiteY174-42278" fmla="*/ 1758888 h 2845126"/>
                  <a:gd name="connsiteX175-42279" fmla="*/ 4715906 w 6006665"/>
                  <a:gd name="connsiteY175-42280" fmla="*/ 1806610 h 2845126"/>
                  <a:gd name="connsiteX176-42281" fmla="*/ 4636369 w 6006665"/>
                  <a:gd name="connsiteY176-42282" fmla="*/ 1822517 h 2845126"/>
                  <a:gd name="connsiteX177-42283" fmla="*/ 4577285 w 6006665"/>
                  <a:gd name="connsiteY177-42284" fmla="*/ 1827062 h 2845126"/>
                  <a:gd name="connsiteX178-42285" fmla="*/ 4577373 w 6006665"/>
                  <a:gd name="connsiteY178-42286" fmla="*/ 1826140 h 2845126"/>
                  <a:gd name="connsiteX179-42287" fmla="*/ 4565379 w 6006665"/>
                  <a:gd name="connsiteY179-42288" fmla="*/ 1827062 h 2845126"/>
                  <a:gd name="connsiteX180-42289" fmla="*/ 4569923 w 6006665"/>
                  <a:gd name="connsiteY180-42290" fmla="*/ 1779341 h 2845126"/>
                  <a:gd name="connsiteX181-42291" fmla="*/ 4520081 w 6006665"/>
                  <a:gd name="connsiteY181-42292" fmla="*/ 1769755 h 2845126"/>
                  <a:gd name="connsiteX182-42293" fmla="*/ 4475025 w 6006665"/>
                  <a:gd name="connsiteY182-42294" fmla="*/ 1799793 h 2845126"/>
                  <a:gd name="connsiteX183-42295" fmla="*/ 4464394 w 6006665"/>
                  <a:gd name="connsiteY183-42296" fmla="*/ 1798942 h 2845126"/>
                  <a:gd name="connsiteX184-42297" fmla="*/ 4463118 w 6006665"/>
                  <a:gd name="connsiteY184-42298" fmla="*/ 1799793 h 2845126"/>
                  <a:gd name="connsiteX185-42299" fmla="*/ 4357637 w 6006665"/>
                  <a:gd name="connsiteY185-42300" fmla="*/ 1791354 h 2845126"/>
                  <a:gd name="connsiteX186-42301" fmla="*/ 4243233 w 6006665"/>
                  <a:gd name="connsiteY186-42302" fmla="*/ 1811155 h 2845126"/>
                  <a:gd name="connsiteX187-42303" fmla="*/ 4125065 w 6006665"/>
                  <a:gd name="connsiteY187-42304" fmla="*/ 1945230 h 2845126"/>
                  <a:gd name="connsiteX188-42305" fmla="*/ 3984173 w 6006665"/>
                  <a:gd name="connsiteY188-42306" fmla="*/ 2102030 h 2845126"/>
                  <a:gd name="connsiteX189-42307" fmla="*/ 4038712 w 6006665"/>
                  <a:gd name="connsiteY189-42308" fmla="*/ 2106575 h 2845126"/>
                  <a:gd name="connsiteX190-42309" fmla="*/ 4059164 w 6006665"/>
                  <a:gd name="connsiteY190-42310" fmla="*/ 2149752 h 2845126"/>
                  <a:gd name="connsiteX191-42311" fmla="*/ 4087782 w 6006665"/>
                  <a:gd name="connsiteY191-42312" fmla="*/ 2158169 h 2845126"/>
                  <a:gd name="connsiteX192-42313" fmla="*/ 4106341 w 6006665"/>
                  <a:gd name="connsiteY192-42314" fmla="*/ 2129300 h 2845126"/>
                  <a:gd name="connsiteX193-42315" fmla="*/ 4117411 w 6006665"/>
                  <a:gd name="connsiteY193-42316" fmla="*/ 2130602 h 2845126"/>
                  <a:gd name="connsiteX194-42317" fmla="*/ 4118248 w 6006665"/>
                  <a:gd name="connsiteY194-42318" fmla="*/ 2129300 h 2845126"/>
                  <a:gd name="connsiteX195-42319" fmla="*/ 4156880 w 6006665"/>
                  <a:gd name="connsiteY195-42320" fmla="*/ 2133845 h 2845126"/>
                  <a:gd name="connsiteX196-42321" fmla="*/ 4211419 w 6006665"/>
                  <a:gd name="connsiteY196-42322" fmla="*/ 2204291 h 2845126"/>
                  <a:gd name="connsiteX197-42323" fmla="*/ 4215964 w 6006665"/>
                  <a:gd name="connsiteY197-42324" fmla="*/ 2252013 h 2845126"/>
                  <a:gd name="connsiteX198-42325" fmla="*/ 4184149 w 6006665"/>
                  <a:gd name="connsiteY198-42326" fmla="*/ 2311097 h 2845126"/>
                  <a:gd name="connsiteX199-42327" fmla="*/ 4177332 w 6006665"/>
                  <a:gd name="connsiteY199-42328" fmla="*/ 2381543 h 2845126"/>
                  <a:gd name="connsiteX200-42329" fmla="*/ 4161425 w 6006665"/>
                  <a:gd name="connsiteY200-42330" fmla="*/ 2467897 h 2845126"/>
                  <a:gd name="connsiteX201-42331" fmla="*/ 4109158 w 6006665"/>
                  <a:gd name="connsiteY201-42332" fmla="*/ 2547433 h 2845126"/>
                  <a:gd name="connsiteX202-42333" fmla="*/ 4097796 w 6006665"/>
                  <a:gd name="connsiteY202-42334" fmla="*/ 2586065 h 2845126"/>
                  <a:gd name="connsiteX203-42335" fmla="*/ 4043257 w 6006665"/>
                  <a:gd name="connsiteY203-42336" fmla="*/ 2645149 h 2845126"/>
                  <a:gd name="connsiteX204-42337" fmla="*/ 3995535 w 6006665"/>
                  <a:gd name="connsiteY204-42338" fmla="*/ 2704233 h 2845126"/>
                  <a:gd name="connsiteX205-42339" fmla="*/ 3975083 w 6006665"/>
                  <a:gd name="connsiteY205-42340" fmla="*/ 2736048 h 2845126"/>
                  <a:gd name="connsiteX206-42341" fmla="*/ 3925089 w 6006665"/>
                  <a:gd name="connsiteY206-42342" fmla="*/ 2763317 h 2845126"/>
                  <a:gd name="connsiteX207-42343" fmla="*/ 3913182 w 6006665"/>
                  <a:gd name="connsiteY207-42344" fmla="*/ 2763317 h 2845126"/>
                  <a:gd name="connsiteX208-42345" fmla="*/ 3904637 w 6006665"/>
                  <a:gd name="connsiteY208-42346" fmla="*/ 2763317 h 2845126"/>
                  <a:gd name="connsiteX209-42347" fmla="*/ 3892729 w 6006665"/>
                  <a:gd name="connsiteY209-42348" fmla="*/ 2763317 h 2845126"/>
                  <a:gd name="connsiteX210-42349" fmla="*/ 3871063 w 6006665"/>
                  <a:gd name="connsiteY210-42350" fmla="*/ 2747068 h 2845126"/>
                  <a:gd name="connsiteX211-42351" fmla="*/ 3829645 w 6006665"/>
                  <a:gd name="connsiteY211-42352" fmla="*/ 2774680 h 2845126"/>
                  <a:gd name="connsiteX212-42353" fmla="*/ 3822828 w 6006665"/>
                  <a:gd name="connsiteY212-42354" fmla="*/ 2795132 h 2845126"/>
                  <a:gd name="connsiteX213-42355" fmla="*/ 3818283 w 6006665"/>
                  <a:gd name="connsiteY213-42356" fmla="*/ 2786042 h 2845126"/>
                  <a:gd name="connsiteX214-42357" fmla="*/ 3818283 w 6006665"/>
                  <a:gd name="connsiteY214-42358" fmla="*/ 2774316 h 2845126"/>
                  <a:gd name="connsiteX215-42359" fmla="*/ 3817738 w 6006665"/>
                  <a:gd name="connsiteY215-42360" fmla="*/ 2774680 h 2845126"/>
                  <a:gd name="connsiteX216-42361" fmla="*/ 3810921 w 6006665"/>
                  <a:gd name="connsiteY216-42362" fmla="*/ 2795132 h 2845126"/>
                  <a:gd name="connsiteX217-42363" fmla="*/ 3806376 w 6006665"/>
                  <a:gd name="connsiteY217-42364" fmla="*/ 2786042 h 2845126"/>
                  <a:gd name="connsiteX218-42365" fmla="*/ 3806376 w 6006665"/>
                  <a:gd name="connsiteY218-42366" fmla="*/ 2758772 h 2845126"/>
                  <a:gd name="connsiteX219-42367" fmla="*/ 3818283 w 6006665"/>
                  <a:gd name="connsiteY219-42368" fmla="*/ 2758772 h 2845126"/>
                  <a:gd name="connsiteX220-42369" fmla="*/ 3826828 w 6006665"/>
                  <a:gd name="connsiteY220-42370" fmla="*/ 2758772 h 2845126"/>
                  <a:gd name="connsiteX221-42371" fmla="*/ 3833645 w 6006665"/>
                  <a:gd name="connsiteY221-42372" fmla="*/ 2699688 h 2845126"/>
                  <a:gd name="connsiteX222-42373" fmla="*/ 3822283 w 6006665"/>
                  <a:gd name="connsiteY222-42374" fmla="*/ 2656512 h 2845126"/>
                  <a:gd name="connsiteX223-42375" fmla="*/ 3849553 w 6006665"/>
                  <a:gd name="connsiteY223-42376" fmla="*/ 2633787 h 2845126"/>
                  <a:gd name="connsiteX224-42377" fmla="*/ 3858814 w 6006665"/>
                  <a:gd name="connsiteY224-42378" fmla="*/ 2635992 h 2845126"/>
                  <a:gd name="connsiteX225-42379" fmla="*/ 3861460 w 6006665"/>
                  <a:gd name="connsiteY225-42380" fmla="*/ 2633787 h 2845126"/>
                  <a:gd name="connsiteX226-42381" fmla="*/ 3898487 w 6006665"/>
                  <a:gd name="connsiteY226-42382" fmla="*/ 2642603 h 2845126"/>
                  <a:gd name="connsiteX227-42383" fmla="*/ 3919999 w 6006665"/>
                  <a:gd name="connsiteY227-42384" fmla="*/ 2597428 h 2845126"/>
                  <a:gd name="connsiteX228-42385" fmla="*/ 3935906 w 6006665"/>
                  <a:gd name="connsiteY228-42386" fmla="*/ 2538343 h 2845126"/>
                  <a:gd name="connsiteX229-42387" fmla="*/ 3947269 w 6006665"/>
                  <a:gd name="connsiteY229-42388" fmla="*/ 2515619 h 2845126"/>
                  <a:gd name="connsiteX230-42389" fmla="*/ 3966292 w 6006665"/>
                  <a:gd name="connsiteY230-42390" fmla="*/ 2471231 h 2845126"/>
                  <a:gd name="connsiteX231-42391" fmla="*/ 3915999 w 6006665"/>
                  <a:gd name="connsiteY231-42392" fmla="*/ 2483804 h 2845126"/>
                  <a:gd name="connsiteX232-42393" fmla="*/ 3888729 w 6006665"/>
                  <a:gd name="connsiteY232-42394" fmla="*/ 2506529 h 2845126"/>
                  <a:gd name="connsiteX233-42395" fmla="*/ 3876822 w 6006665"/>
                  <a:gd name="connsiteY233-42396" fmla="*/ 2506529 h 2845126"/>
                  <a:gd name="connsiteX234-42397" fmla="*/ 3829645 w 6006665"/>
                  <a:gd name="connsiteY234-42398" fmla="*/ 2506529 h 2845126"/>
                  <a:gd name="connsiteX235-42399" fmla="*/ 3817738 w 6006665"/>
                  <a:gd name="connsiteY235-42400" fmla="*/ 2506529 h 2845126"/>
                  <a:gd name="connsiteX236-42401" fmla="*/ 3801831 w 6006665"/>
                  <a:gd name="connsiteY236-42402" fmla="*/ 2451990 h 2845126"/>
                  <a:gd name="connsiteX237-42403" fmla="*/ 3758654 w 6006665"/>
                  <a:gd name="connsiteY237-42404" fmla="*/ 2413358 h 2845126"/>
                  <a:gd name="connsiteX238-42405" fmla="*/ 3692753 w 6006665"/>
                  <a:gd name="connsiteY238-42406" fmla="*/ 2397451 h 2845126"/>
                  <a:gd name="connsiteX239-42407" fmla="*/ 3683663 w 6006665"/>
                  <a:gd name="connsiteY239-42408" fmla="*/ 2338367 h 2845126"/>
                  <a:gd name="connsiteX240-42409" fmla="*/ 3672301 w 6006665"/>
                  <a:gd name="connsiteY240-42410" fmla="*/ 2306552 h 2845126"/>
                  <a:gd name="connsiteX241-42411" fmla="*/ 3656393 w 6006665"/>
                  <a:gd name="connsiteY241-42412" fmla="*/ 2279283 h 2845126"/>
                  <a:gd name="connsiteX242-42413" fmla="*/ 3633669 w 6006665"/>
                  <a:gd name="connsiteY242-42414" fmla="*/ 2220198 h 2845126"/>
                  <a:gd name="connsiteX243-42415" fmla="*/ 3601854 w 6006665"/>
                  <a:gd name="connsiteY243-42416" fmla="*/ 2199746 h 2845126"/>
                  <a:gd name="connsiteX244-42417" fmla="*/ 3545995 w 6006665"/>
                  <a:gd name="connsiteY244-42418" fmla="*/ 2178262 h 2845126"/>
                  <a:gd name="connsiteX245-42419" fmla="*/ 3506955 w 6006665"/>
                  <a:gd name="connsiteY245-42420" fmla="*/ 2183839 h 2845126"/>
                  <a:gd name="connsiteX246-42421" fmla="*/ 3463779 w 6006665"/>
                  <a:gd name="connsiteY246-42422" fmla="*/ 2192929 h 2845126"/>
                  <a:gd name="connsiteX247-42423" fmla="*/ 3431964 w 6006665"/>
                  <a:gd name="connsiteY247-42424" fmla="*/ 2220198 h 2845126"/>
                  <a:gd name="connsiteX248-42425" fmla="*/ 3452416 w 6006665"/>
                  <a:gd name="connsiteY248-42426" fmla="*/ 2236106 h 2845126"/>
                  <a:gd name="connsiteX249-42427" fmla="*/ 3452416 w 6006665"/>
                  <a:gd name="connsiteY249-42428" fmla="*/ 2267920 h 2845126"/>
                  <a:gd name="connsiteX250-42429" fmla="*/ 3431964 w 6006665"/>
                  <a:gd name="connsiteY250-42430" fmla="*/ 2290645 h 2845126"/>
                  <a:gd name="connsiteX251-42431" fmla="*/ 3400150 w 6006665"/>
                  <a:gd name="connsiteY251-42432" fmla="*/ 2349729 h 2845126"/>
                  <a:gd name="connsiteX252-42433" fmla="*/ 3400150 w 6006665"/>
                  <a:gd name="connsiteY252-42434" fmla="*/ 2376999 h 2845126"/>
                  <a:gd name="connsiteX253-42435" fmla="*/ 3350155 w 6006665"/>
                  <a:gd name="connsiteY253-42436" fmla="*/ 2408813 h 2845126"/>
                  <a:gd name="connsiteX254-42437" fmla="*/ 3342342 w 6006665"/>
                  <a:gd name="connsiteY254-42438" fmla="*/ 2406209 h 2845126"/>
                  <a:gd name="connsiteX255-42439" fmla="*/ 3338249 w 6006665"/>
                  <a:gd name="connsiteY255-42440" fmla="*/ 2408813 h 2845126"/>
                  <a:gd name="connsiteX256-42441" fmla="*/ 3290527 w 6006665"/>
                  <a:gd name="connsiteY256-42442" fmla="*/ 2392906 h 2845126"/>
                  <a:gd name="connsiteX257-42443" fmla="*/ 3259257 w 6006665"/>
                  <a:gd name="connsiteY257-42444" fmla="*/ 2392906 h 2845126"/>
                  <a:gd name="connsiteX258-42445" fmla="*/ 3247350 w 6006665"/>
                  <a:gd name="connsiteY258-42446" fmla="*/ 2392906 h 2845126"/>
                  <a:gd name="connsiteX259-42447" fmla="*/ 3231443 w 6006665"/>
                  <a:gd name="connsiteY259-42448" fmla="*/ 2376999 h 2845126"/>
                  <a:gd name="connsiteX260-42449" fmla="*/ 3213271 w 6006665"/>
                  <a:gd name="connsiteY260-42450" fmla="*/ 2372455 h 2845126"/>
                  <a:gd name="connsiteX261-42451" fmla="*/ 3168359 w 6006665"/>
                  <a:gd name="connsiteY261-42452" fmla="*/ 2408813 h 2845126"/>
                  <a:gd name="connsiteX262-42453" fmla="*/ 3120637 w 6006665"/>
                  <a:gd name="connsiteY262-42454" fmla="*/ 2420175 h 2845126"/>
                  <a:gd name="connsiteX263-42455" fmla="*/ 3082005 w 6006665"/>
                  <a:gd name="connsiteY263-42456" fmla="*/ 2436083 h 2845126"/>
                  <a:gd name="connsiteX264-42457" fmla="*/ 3074460 w 6006665"/>
                  <a:gd name="connsiteY264-42458" fmla="*/ 2434286 h 2845126"/>
                  <a:gd name="connsiteX265-42459" fmla="*/ 3070098 w 6006665"/>
                  <a:gd name="connsiteY265-42460" fmla="*/ 2436083 h 2845126"/>
                  <a:gd name="connsiteX266-42461" fmla="*/ 3022376 w 6006665"/>
                  <a:gd name="connsiteY266-42462" fmla="*/ 2424720 h 2845126"/>
                  <a:gd name="connsiteX267-42463" fmla="*/ 3000196 w 6006665"/>
                  <a:gd name="connsiteY267-42464" fmla="*/ 2424720 h 2845126"/>
                  <a:gd name="connsiteX268-42465" fmla="*/ 2988289 w 6006665"/>
                  <a:gd name="connsiteY268-42466" fmla="*/ 2424720 h 2845126"/>
                  <a:gd name="connsiteX269-42467" fmla="*/ 2967837 w 6006665"/>
                  <a:gd name="connsiteY269-42468" fmla="*/ 2392906 h 2845126"/>
                  <a:gd name="connsiteX270-42469" fmla="*/ 2929205 w 6006665"/>
                  <a:gd name="connsiteY270-42470" fmla="*/ 2365636 h 2845126"/>
                  <a:gd name="connsiteX271-42471" fmla="*/ 2902153 w 6006665"/>
                  <a:gd name="connsiteY271-42472" fmla="*/ 2361772 h 2845126"/>
                  <a:gd name="connsiteX272-42473" fmla="*/ 2861576 w 6006665"/>
                  <a:gd name="connsiteY272-42474" fmla="*/ 2365636 h 2845126"/>
                  <a:gd name="connsiteX273-42475" fmla="*/ 2822944 w 6006665"/>
                  <a:gd name="connsiteY273-42476" fmla="*/ 2376999 h 2845126"/>
                  <a:gd name="connsiteX274-42477" fmla="*/ 2818139 w 6006665"/>
                  <a:gd name="connsiteY274-42478" fmla="*/ 2374910 h 2845126"/>
                  <a:gd name="connsiteX275-42479" fmla="*/ 2811037 w 6006665"/>
                  <a:gd name="connsiteY275-42480" fmla="*/ 2376999 h 2845126"/>
                  <a:gd name="connsiteX276-42481" fmla="*/ 2758770 w 6006665"/>
                  <a:gd name="connsiteY276-42482" fmla="*/ 2354274 h 2845126"/>
                  <a:gd name="connsiteX277-42483" fmla="*/ 2751953 w 6006665"/>
                  <a:gd name="connsiteY277-42484" fmla="*/ 2311097 h 2845126"/>
                  <a:gd name="connsiteX278-42485" fmla="*/ 2708776 w 6006665"/>
                  <a:gd name="connsiteY278-42486" fmla="*/ 2295190 h 2845126"/>
                  <a:gd name="connsiteX279-42487" fmla="*/ 2676962 w 6006665"/>
                  <a:gd name="connsiteY279-42488" fmla="*/ 2290645 h 2845126"/>
                  <a:gd name="connsiteX280-42489" fmla="*/ 2642534 w 6006665"/>
                  <a:gd name="connsiteY280-42490" fmla="*/ 2268901 h 2845126"/>
                  <a:gd name="connsiteX281-42491" fmla="*/ 2609333 w 6006665"/>
                  <a:gd name="connsiteY281-42492" fmla="*/ 2327004 h 2845126"/>
                  <a:gd name="connsiteX282-42493" fmla="*/ 2625240 w 6006665"/>
                  <a:gd name="connsiteY282-42494" fmla="*/ 2361091 h 2845126"/>
                  <a:gd name="connsiteX283-42495" fmla="*/ 2586608 w 6006665"/>
                  <a:gd name="connsiteY283-42496" fmla="*/ 2397451 h 2845126"/>
                  <a:gd name="connsiteX284-42497" fmla="*/ 2577105 w 6006665"/>
                  <a:gd name="connsiteY284-42498" fmla="*/ 2395188 h 2845126"/>
                  <a:gd name="connsiteX285-42499" fmla="*/ 2574701 w 6006665"/>
                  <a:gd name="connsiteY285-42500" fmla="*/ 2397451 h 2845126"/>
                  <a:gd name="connsiteX286-42501" fmla="*/ 2526979 w 6006665"/>
                  <a:gd name="connsiteY286-42502" fmla="*/ 2386088 h 2845126"/>
                  <a:gd name="connsiteX287-42503" fmla="*/ 2490620 w 6006665"/>
                  <a:gd name="connsiteY287-42504" fmla="*/ 2381543 h 2845126"/>
                  <a:gd name="connsiteX288-42505" fmla="*/ 2463350 w 6006665"/>
                  <a:gd name="connsiteY288-42506" fmla="*/ 2354274 h 2845126"/>
                  <a:gd name="connsiteX289-42507" fmla="*/ 2436625 w 6006665"/>
                  <a:gd name="connsiteY289-42508" fmla="*/ 2354274 h 2845126"/>
                  <a:gd name="connsiteX290-42509" fmla="*/ 2424718 w 6006665"/>
                  <a:gd name="connsiteY290-42510" fmla="*/ 2354274 h 2845126"/>
                  <a:gd name="connsiteX291-42511" fmla="*/ 2398858 w 6006665"/>
                  <a:gd name="connsiteY291-42512" fmla="*/ 2341343 h 2845126"/>
                  <a:gd name="connsiteX292-42513" fmla="*/ 2350272 w 6006665"/>
                  <a:gd name="connsiteY292-42514" fmla="*/ 2365636 h 2845126"/>
                  <a:gd name="connsiteX293-42515" fmla="*/ 2282098 w 6006665"/>
                  <a:gd name="connsiteY293-42516" fmla="*/ 2413358 h 2845126"/>
                  <a:gd name="connsiteX294-42517" fmla="*/ 2157112 w 6006665"/>
                  <a:gd name="connsiteY294-42518" fmla="*/ 2397451 h 2845126"/>
                  <a:gd name="connsiteX295-42519" fmla="*/ 1811153 w 6006665"/>
                  <a:gd name="connsiteY295-42520" fmla="*/ 2133845 h 2845126"/>
                  <a:gd name="connsiteX296-42521" fmla="*/ 1748069 w 6006665"/>
                  <a:gd name="connsiteY296-42522" fmla="*/ 2172477 h 2845126"/>
                  <a:gd name="connsiteX297-42523" fmla="*/ 1711709 w 6006665"/>
                  <a:gd name="connsiteY297-42524" fmla="*/ 2177022 h 2845126"/>
                  <a:gd name="connsiteX298-42525" fmla="*/ 1711926 w 6006665"/>
                  <a:gd name="connsiteY298-42526" fmla="*/ 2175506 h 2845126"/>
                  <a:gd name="connsiteX299-42527" fmla="*/ 1699803 w 6006665"/>
                  <a:gd name="connsiteY299-42528" fmla="*/ 2177022 h 2845126"/>
                  <a:gd name="connsiteX300-42529" fmla="*/ 1704347 w 6006665"/>
                  <a:gd name="connsiteY300-42530" fmla="*/ 2145207 h 2845126"/>
                  <a:gd name="connsiteX301-42531" fmla="*/ 1662460 w 6006665"/>
                  <a:gd name="connsiteY301-42532" fmla="*/ 2127256 h 2845126"/>
                  <a:gd name="connsiteX302-42533" fmla="*/ 1629901 w 6006665"/>
                  <a:gd name="connsiteY302-42534" fmla="*/ 2140662 h 2845126"/>
                  <a:gd name="connsiteX303-42535" fmla="*/ 1629300 w 6006665"/>
                  <a:gd name="connsiteY303-42536" fmla="*/ 2136007 h 2845126"/>
                  <a:gd name="connsiteX304-42537" fmla="*/ 1617994 w 6006665"/>
                  <a:gd name="connsiteY304-42538" fmla="*/ 2140662 h 2845126"/>
                  <a:gd name="connsiteX305-42539" fmla="*/ 1608904 w 6006665"/>
                  <a:gd name="connsiteY305-42540" fmla="*/ 2070216 h 2845126"/>
                  <a:gd name="connsiteX306-42541" fmla="*/ 1552684 w 6006665"/>
                  <a:gd name="connsiteY306-42542" fmla="*/ 2060523 h 2845126"/>
                  <a:gd name="connsiteX307-42543" fmla="*/ 1518550 w 6006665"/>
                  <a:gd name="connsiteY307-42544" fmla="*/ 2086123 h 2845126"/>
                  <a:gd name="connsiteX308-42545" fmla="*/ 1425379 w 6006665"/>
                  <a:gd name="connsiteY308-42546" fmla="*/ 2106575 h 2845126"/>
                  <a:gd name="connsiteX309-42547" fmla="*/ 1409472 w 6006665"/>
                  <a:gd name="connsiteY309-42548" fmla="*/ 2124755 h 2845126"/>
                  <a:gd name="connsiteX310-42549" fmla="*/ 1270852 w 6006665"/>
                  <a:gd name="connsiteY310-42550" fmla="*/ 2145207 h 2845126"/>
                  <a:gd name="connsiteX311-42551" fmla="*/ 1254945 w 6006665"/>
                  <a:gd name="connsiteY311-42552" fmla="*/ 2165659 h 2845126"/>
                  <a:gd name="connsiteX312-42553" fmla="*/ 1282214 w 6006665"/>
                  <a:gd name="connsiteY312-42554" fmla="*/ 2208836 h 2845126"/>
                  <a:gd name="connsiteX313-42555" fmla="*/ 1243582 w 6006665"/>
                  <a:gd name="connsiteY313-42556" fmla="*/ 2224743 h 2845126"/>
                  <a:gd name="connsiteX314-42557" fmla="*/ 1254945 w 6006665"/>
                  <a:gd name="connsiteY314-42558" fmla="*/ 2242923 h 2845126"/>
                  <a:gd name="connsiteX315-42559" fmla="*/ 1216313 w 6006665"/>
                  <a:gd name="connsiteY315-42560" fmla="*/ 2267920 h 2845126"/>
                  <a:gd name="connsiteX316-42561" fmla="*/ 1275397 w 6006665"/>
                  <a:gd name="connsiteY316-42562" fmla="*/ 2311097 h 2845126"/>
                  <a:gd name="connsiteX317-42563" fmla="*/ 1270852 w 6006665"/>
                  <a:gd name="connsiteY317-42564" fmla="*/ 2338367 h 2845126"/>
                  <a:gd name="connsiteX318-42565" fmla="*/ 1259108 w 6006665"/>
                  <a:gd name="connsiteY318-42566" fmla="*/ 2337388 h 2845126"/>
                  <a:gd name="connsiteX319-42567" fmla="*/ 1258945 w 6006665"/>
                  <a:gd name="connsiteY319-42568" fmla="*/ 2338367 h 2845126"/>
                  <a:gd name="connsiteX320-42569" fmla="*/ 1215644 w 6006665"/>
                  <a:gd name="connsiteY320-42570" fmla="*/ 2334758 h 2845126"/>
                  <a:gd name="connsiteX321-42571" fmla="*/ 1204950 w 6006665"/>
                  <a:gd name="connsiteY321-42572" fmla="*/ 2349729 h 2845126"/>
                  <a:gd name="connsiteX322-42573" fmla="*/ 1196495 w 6006665"/>
                  <a:gd name="connsiteY322-42574" fmla="*/ 2344897 h 2845126"/>
                  <a:gd name="connsiteX323-42575" fmla="*/ 1193043 w 6006665"/>
                  <a:gd name="connsiteY323-42576" fmla="*/ 2349729 h 2845126"/>
                  <a:gd name="connsiteX324-42577" fmla="*/ 1145322 w 6006665"/>
                  <a:gd name="connsiteY324-42578" fmla="*/ 2322459 h 2845126"/>
                  <a:gd name="connsiteX325-42579" fmla="*/ 1098145 w 6006665"/>
                  <a:gd name="connsiteY325-42580" fmla="*/ 2322459 h 2845126"/>
                  <a:gd name="connsiteX326-42581" fmla="*/ 1061785 w 6006665"/>
                  <a:gd name="connsiteY326-42582" fmla="*/ 2349729 h 2845126"/>
                  <a:gd name="connsiteX327-42583" fmla="*/ 1055322 w 6006665"/>
                  <a:gd name="connsiteY327-42584" fmla="*/ 2345646 h 2845126"/>
                  <a:gd name="connsiteX328-42585" fmla="*/ 1049878 w 6006665"/>
                  <a:gd name="connsiteY328-42586" fmla="*/ 2349729 h 2845126"/>
                  <a:gd name="connsiteX329-42587" fmla="*/ 1006701 w 6006665"/>
                  <a:gd name="connsiteY329-42588" fmla="*/ 2322459 h 2845126"/>
                  <a:gd name="connsiteX330-42589" fmla="*/ 924893 w 6006665"/>
                  <a:gd name="connsiteY330-42590" fmla="*/ 2286100 h 2845126"/>
                  <a:gd name="connsiteX331-42591" fmla="*/ 877716 w 6006665"/>
                  <a:gd name="connsiteY331-42592" fmla="*/ 2286100 h 2845126"/>
                  <a:gd name="connsiteX332-42593" fmla="*/ 802724 w 6006665"/>
                  <a:gd name="connsiteY332-42594" fmla="*/ 2349729 h 2845126"/>
                  <a:gd name="connsiteX333-42595" fmla="*/ 798179 w 6006665"/>
                  <a:gd name="connsiteY333-42596" fmla="*/ 2392906 h 2845126"/>
                  <a:gd name="connsiteX334-42597" fmla="*/ 787406 w 6006665"/>
                  <a:gd name="connsiteY334-42598" fmla="*/ 2382133 h 2845126"/>
                  <a:gd name="connsiteX335-42599" fmla="*/ 786272 w 6006665"/>
                  <a:gd name="connsiteY335-42600" fmla="*/ 2392906 h 2845126"/>
                  <a:gd name="connsiteX336-42601" fmla="*/ 756063 w 6006665"/>
                  <a:gd name="connsiteY336-42602" fmla="*/ 2362696 h 2845126"/>
                  <a:gd name="connsiteX337-42603" fmla="*/ 732278 w 6006665"/>
                  <a:gd name="connsiteY337-42604" fmla="*/ 2420175 h 2845126"/>
                  <a:gd name="connsiteX338-42605" fmla="*/ 743640 w 6006665"/>
                  <a:gd name="connsiteY338-42606" fmla="*/ 2429265 h 2845126"/>
                  <a:gd name="connsiteX339-42607" fmla="*/ 723188 w 6006665"/>
                  <a:gd name="connsiteY339-42608" fmla="*/ 2472442 h 2845126"/>
                  <a:gd name="connsiteX340-42609" fmla="*/ 747026 w 6006665"/>
                  <a:gd name="connsiteY340-42610" fmla="*/ 2509283 h 2845126"/>
                  <a:gd name="connsiteX341-42611" fmla="*/ 763548 w 6006665"/>
                  <a:gd name="connsiteY341-42612" fmla="*/ 2506529 h 2845126"/>
                  <a:gd name="connsiteX342-42613" fmla="*/ 764871 w 6006665"/>
                  <a:gd name="connsiteY342-42614" fmla="*/ 2508293 h 2845126"/>
                  <a:gd name="connsiteX343-42615" fmla="*/ 775455 w 6006665"/>
                  <a:gd name="connsiteY343-42616" fmla="*/ 2506529 h 2845126"/>
                  <a:gd name="connsiteX344-42617" fmla="*/ 802724 w 6006665"/>
                  <a:gd name="connsiteY344-42618" fmla="*/ 2542888 h 2845126"/>
                  <a:gd name="connsiteX345-42619" fmla="*/ 798179 w 6006665"/>
                  <a:gd name="connsiteY345-42620" fmla="*/ 2570158 h 2845126"/>
                  <a:gd name="connsiteX346-42621" fmla="*/ 818632 w 6006665"/>
                  <a:gd name="connsiteY346-42622" fmla="*/ 2581520 h 2845126"/>
                  <a:gd name="connsiteX347-42623" fmla="*/ 802724 w 6006665"/>
                  <a:gd name="connsiteY347-42624" fmla="*/ 2613335 h 2845126"/>
                  <a:gd name="connsiteX348-42625" fmla="*/ 766365 w 6006665"/>
                  <a:gd name="connsiteY348-42626" fmla="*/ 2617880 h 2845126"/>
                  <a:gd name="connsiteX349-42627" fmla="*/ 727733 w 6006665"/>
                  <a:gd name="connsiteY349-42628" fmla="*/ 2676964 h 2845126"/>
                  <a:gd name="connsiteX350-42629" fmla="*/ 759548 w 6006665"/>
                  <a:gd name="connsiteY350-42630" fmla="*/ 2720141 h 2845126"/>
                  <a:gd name="connsiteX351-42631" fmla="*/ 759548 w 6006665"/>
                  <a:gd name="connsiteY351-42632" fmla="*/ 2758772 h 2845126"/>
                  <a:gd name="connsiteX352-42633" fmla="*/ 798179 w 6006665"/>
                  <a:gd name="connsiteY352-42634" fmla="*/ 2817857 h 2845126"/>
                  <a:gd name="connsiteX353-42635" fmla="*/ 775455 w 6006665"/>
                  <a:gd name="connsiteY353-42636" fmla="*/ 2833764 h 2845126"/>
                  <a:gd name="connsiteX354-42637" fmla="*/ 770910 w 6006665"/>
                  <a:gd name="connsiteY354-42638" fmla="*/ 2845126 h 2845126"/>
                  <a:gd name="connsiteX355-42639" fmla="*/ 759003 w 6006665"/>
                  <a:gd name="connsiteY355-42640" fmla="*/ 2845126 h 2845126"/>
                  <a:gd name="connsiteX356-42641" fmla="*/ 755003 w 6006665"/>
                  <a:gd name="connsiteY356-42642" fmla="*/ 2845126 h 2845126"/>
                  <a:gd name="connsiteX357-42643" fmla="*/ 743096 w 6006665"/>
                  <a:gd name="connsiteY357-42644" fmla="*/ 2845126 h 2845126"/>
                  <a:gd name="connsiteX358-42645" fmla="*/ 715826 w 6006665"/>
                  <a:gd name="connsiteY358-42646" fmla="*/ 2811039 h 2845126"/>
                  <a:gd name="connsiteX359-42647" fmla="*/ 704464 w 6006665"/>
                  <a:gd name="connsiteY359-42648" fmla="*/ 2811039 h 2845126"/>
                  <a:gd name="connsiteX360-42649" fmla="*/ 684012 w 6006665"/>
                  <a:gd name="connsiteY360-42650" fmla="*/ 2801949 h 2845126"/>
                  <a:gd name="connsiteX361-42651" fmla="*/ 672649 w 6006665"/>
                  <a:gd name="connsiteY361-42652" fmla="*/ 2779225 h 2845126"/>
                  <a:gd name="connsiteX362-42653" fmla="*/ 645222 w 6006665"/>
                  <a:gd name="connsiteY362-42654" fmla="*/ 2771388 h 2845126"/>
                  <a:gd name="connsiteX363-42655" fmla="*/ 625472 w 6006665"/>
                  <a:gd name="connsiteY363-42656" fmla="*/ 2774680 h 2845126"/>
                  <a:gd name="connsiteX364-42657" fmla="*/ 623771 w 6006665"/>
                  <a:gd name="connsiteY364-42658" fmla="*/ 2772979 h 2845126"/>
                  <a:gd name="connsiteX365-42659" fmla="*/ 613565 w 6006665"/>
                  <a:gd name="connsiteY365-42660" fmla="*/ 2774680 h 2845126"/>
                  <a:gd name="connsiteX366-42661" fmla="*/ 609020 w 6006665"/>
                  <a:gd name="connsiteY366-42662" fmla="*/ 2770135 h 2845126"/>
                  <a:gd name="connsiteX367-42663" fmla="*/ 559026 w 6006665"/>
                  <a:gd name="connsiteY367-42664" fmla="*/ 2742865 h 2845126"/>
                  <a:gd name="connsiteX368-42665" fmla="*/ 506760 w 6006665"/>
                  <a:gd name="connsiteY368-42666" fmla="*/ 2736048 h 2845126"/>
                  <a:gd name="connsiteX369-42667" fmla="*/ 483280 w 6006665"/>
                  <a:gd name="connsiteY369-42668" fmla="*/ 2729339 h 2845126"/>
                  <a:gd name="connsiteX370-42669" fmla="*/ 480035 w 6006665"/>
                  <a:gd name="connsiteY370-42670" fmla="*/ 2731503 h 2845126"/>
                  <a:gd name="connsiteX371-42671" fmla="*/ 475042 w 6006665"/>
                  <a:gd name="connsiteY371-42672" fmla="*/ 2726985 h 2845126"/>
                  <a:gd name="connsiteX372-42673" fmla="*/ 474945 w 6006665"/>
                  <a:gd name="connsiteY372-42674" fmla="*/ 2726958 h 2845126"/>
                  <a:gd name="connsiteX373-42675" fmla="*/ 468128 w 6006665"/>
                  <a:gd name="connsiteY373-42676" fmla="*/ 2731503 h 2845126"/>
                  <a:gd name="connsiteX374-42677" fmla="*/ 420406 w 6006665"/>
                  <a:gd name="connsiteY374-42678" fmla="*/ 2688326 h 2845126"/>
                  <a:gd name="connsiteX375-42679" fmla="*/ 381774 w 6006665"/>
                  <a:gd name="connsiteY375-42680" fmla="*/ 2672419 h 2845126"/>
                  <a:gd name="connsiteX376-42681" fmla="*/ 349960 w 6006665"/>
                  <a:gd name="connsiteY376-42682" fmla="*/ 2640604 h 2845126"/>
                  <a:gd name="connsiteX377-42683" fmla="*/ 377229 w 6006665"/>
                  <a:gd name="connsiteY377-42684" fmla="*/ 2633787 h 2845126"/>
                  <a:gd name="connsiteX378-42685" fmla="*/ 404499 w 6006665"/>
                  <a:gd name="connsiteY378-42686" fmla="*/ 2586065 h 2845126"/>
                  <a:gd name="connsiteX379-42687" fmla="*/ 388591 w 6006665"/>
                  <a:gd name="connsiteY379-42688" fmla="*/ 2570158 h 2845126"/>
                  <a:gd name="connsiteX380-42689" fmla="*/ 440858 w 6006665"/>
                  <a:gd name="connsiteY380-42690" fmla="*/ 2542888 h 2845126"/>
                  <a:gd name="connsiteX381-42691" fmla="*/ 440858 w 6006665"/>
                  <a:gd name="connsiteY381-42692" fmla="*/ 2539832 h 2845126"/>
                  <a:gd name="connsiteX382-42693" fmla="*/ 416406 w 6006665"/>
                  <a:gd name="connsiteY382-42694" fmla="*/ 2542888 h 2845126"/>
                  <a:gd name="connsiteX383-42695" fmla="*/ 416406 w 6006665"/>
                  <a:gd name="connsiteY383-42696" fmla="*/ 2541400 h 2845126"/>
                  <a:gd name="connsiteX384-42697" fmla="*/ 404499 w 6006665"/>
                  <a:gd name="connsiteY384-42698" fmla="*/ 2542888 h 2845126"/>
                  <a:gd name="connsiteX385-42699" fmla="*/ 404499 w 6006665"/>
                  <a:gd name="connsiteY385-42700" fmla="*/ 2522436 h 2845126"/>
                  <a:gd name="connsiteX386-42701" fmla="*/ 424951 w 6006665"/>
                  <a:gd name="connsiteY386-42702" fmla="*/ 2506529 h 2845126"/>
                  <a:gd name="connsiteX387-42703" fmla="*/ 463583 w 6006665"/>
                  <a:gd name="connsiteY387-42704" fmla="*/ 2499712 h 2845126"/>
                  <a:gd name="connsiteX388-42705" fmla="*/ 468128 w 6006665"/>
                  <a:gd name="connsiteY388-42706" fmla="*/ 2483804 h 2845126"/>
                  <a:gd name="connsiteX389-42707" fmla="*/ 456765 w 6006665"/>
                  <a:gd name="connsiteY389-42708" fmla="*/ 2451990 h 2845126"/>
                  <a:gd name="connsiteX390-42709" fmla="*/ 474945 w 6006665"/>
                  <a:gd name="connsiteY390-42710" fmla="*/ 2424720 h 2845126"/>
                  <a:gd name="connsiteX391-42711" fmla="*/ 474945 w 6006665"/>
                  <a:gd name="connsiteY391-42712" fmla="*/ 2404268 h 2845126"/>
                  <a:gd name="connsiteX392-42713" fmla="*/ 420406 w 6006665"/>
                  <a:gd name="connsiteY392-42714" fmla="*/ 2386088 h 2845126"/>
                  <a:gd name="connsiteX393-42715" fmla="*/ 409588 w 6006665"/>
                  <a:gd name="connsiteY393-42716" fmla="*/ 2386088 h 2845126"/>
                  <a:gd name="connsiteX394-42717" fmla="*/ 397681 w 6006665"/>
                  <a:gd name="connsiteY394-42718" fmla="*/ 2386088 h 2845126"/>
                  <a:gd name="connsiteX395-42719" fmla="*/ 379485 w 6006665"/>
                  <a:gd name="connsiteY395-42720" fmla="*/ 2363849 h 2845126"/>
                  <a:gd name="connsiteX396-42721" fmla="*/ 357322 w 6006665"/>
                  <a:gd name="connsiteY396-42722" fmla="*/ 2370181 h 2845126"/>
                  <a:gd name="connsiteX397-42723" fmla="*/ 352842 w 6006665"/>
                  <a:gd name="connsiteY397-42724" fmla="*/ 2368059 h 2845126"/>
                  <a:gd name="connsiteX398-42725" fmla="*/ 345415 w 6006665"/>
                  <a:gd name="connsiteY398-42726" fmla="*/ 2370181 h 2845126"/>
                  <a:gd name="connsiteX399-42727" fmla="*/ 302238 w 6006665"/>
                  <a:gd name="connsiteY399-42728" fmla="*/ 2349729 h 2845126"/>
                  <a:gd name="connsiteX400-42729" fmla="*/ 302238 w 6006665"/>
                  <a:gd name="connsiteY400-42730" fmla="*/ 2338367 h 2845126"/>
                  <a:gd name="connsiteX401-42731" fmla="*/ 286331 w 6006665"/>
                  <a:gd name="connsiteY401-42732" fmla="*/ 2311097 h 2845126"/>
                  <a:gd name="connsiteX402-42733" fmla="*/ 270968 w 6006665"/>
                  <a:gd name="connsiteY402-42734" fmla="*/ 2311097 h 2845126"/>
                  <a:gd name="connsiteX403-42735" fmla="*/ 259061 w 6006665"/>
                  <a:gd name="connsiteY403-42736" fmla="*/ 2311097 h 2845126"/>
                  <a:gd name="connsiteX404-42737" fmla="*/ 254516 w 6006665"/>
                  <a:gd name="connsiteY404-42738" fmla="*/ 2295190 h 2845126"/>
                  <a:gd name="connsiteX405-42739" fmla="*/ 263606 w 6006665"/>
                  <a:gd name="connsiteY405-42740" fmla="*/ 2279283 h 2845126"/>
                  <a:gd name="connsiteX406-42741" fmla="*/ 243991 w 6006665"/>
                  <a:gd name="connsiteY406-42742" fmla="*/ 2248770 h 2845126"/>
                  <a:gd name="connsiteX407-42743" fmla="*/ 216429 w 6006665"/>
                  <a:gd name="connsiteY407-42744" fmla="*/ 2252013 h 2845126"/>
                  <a:gd name="connsiteX408-42745" fmla="*/ 212956 w 6006665"/>
                  <a:gd name="connsiteY408-42746" fmla="*/ 2251021 h 2845126"/>
                  <a:gd name="connsiteX409-42747" fmla="*/ 204522 w 6006665"/>
                  <a:gd name="connsiteY409-42748" fmla="*/ 2252013 h 2845126"/>
                  <a:gd name="connsiteX410-42749" fmla="*/ 199623 w 6006665"/>
                  <a:gd name="connsiteY410-42750" fmla="*/ 2250613 h 2845126"/>
                  <a:gd name="connsiteX411-42751" fmla="*/ 195977 w 6006665"/>
                  <a:gd name="connsiteY411-42752" fmla="*/ 2263375 h 2845126"/>
                  <a:gd name="connsiteX412-42753" fmla="*/ 184968 w 6006665"/>
                  <a:gd name="connsiteY412-42754" fmla="*/ 2260230 h 2845126"/>
                  <a:gd name="connsiteX413-42755" fmla="*/ 184070 w 6006665"/>
                  <a:gd name="connsiteY413-42756" fmla="*/ 2263375 h 2845126"/>
                  <a:gd name="connsiteX414-42757" fmla="*/ 168163 w 6006665"/>
                  <a:gd name="connsiteY414-42758" fmla="*/ 2258840 h 2845126"/>
                  <a:gd name="connsiteX415-42759" fmla="*/ 156800 w 6006665"/>
                  <a:gd name="connsiteY415-42760" fmla="*/ 2220198 h 2845126"/>
                  <a:gd name="connsiteX416-42761" fmla="*/ 152255 w 6006665"/>
                  <a:gd name="connsiteY416-42762" fmla="*/ 2204291 h 2845126"/>
                  <a:gd name="connsiteX417-42763" fmla="*/ 156800 w 6006665"/>
                  <a:gd name="connsiteY417-42764" fmla="*/ 2199746 h 2845126"/>
                  <a:gd name="connsiteX418-42765" fmla="*/ 168707 w 6006665"/>
                  <a:gd name="connsiteY418-42766" fmla="*/ 2199746 h 2845126"/>
                  <a:gd name="connsiteX419-42767" fmla="*/ 188615 w 6006665"/>
                  <a:gd name="connsiteY419-42768" fmla="*/ 2199746 h 2845126"/>
                  <a:gd name="connsiteX420-42769" fmla="*/ 199977 w 6006665"/>
                  <a:gd name="connsiteY420-42770" fmla="*/ 2188384 h 2845126"/>
                  <a:gd name="connsiteX421-42771" fmla="*/ 188615 w 6006665"/>
                  <a:gd name="connsiteY421-42772" fmla="*/ 2165659 h 2845126"/>
                  <a:gd name="connsiteX422-42773" fmla="*/ 168163 w 6006665"/>
                  <a:gd name="connsiteY422-42774" fmla="*/ 2156570 h 2845126"/>
                  <a:gd name="connsiteX423-42775" fmla="*/ 168163 w 6006665"/>
                  <a:gd name="connsiteY423-42776" fmla="*/ 2149752 h 2845126"/>
                  <a:gd name="connsiteX424-42777" fmla="*/ 152255 w 6006665"/>
                  <a:gd name="connsiteY424-42778" fmla="*/ 2133845 h 2845126"/>
                  <a:gd name="connsiteX425-42779" fmla="*/ 129531 w 6006665"/>
                  <a:gd name="connsiteY425-42780" fmla="*/ 2097485 h 2845126"/>
                  <a:gd name="connsiteX426-42781" fmla="*/ 140893 w 6006665"/>
                  <a:gd name="connsiteY426-42782" fmla="*/ 2074761 h 2845126"/>
                  <a:gd name="connsiteX427-42783" fmla="*/ 136348 w 6006665"/>
                  <a:gd name="connsiteY427-42784" fmla="*/ 2047491 h 2845126"/>
                  <a:gd name="connsiteX428-42785" fmla="*/ 103789 w 6006665"/>
                  <a:gd name="connsiteY428-42786" fmla="*/ 2034084 h 2845126"/>
                  <a:gd name="connsiteX429-42787" fmla="*/ 93716 w 6006665"/>
                  <a:gd name="connsiteY429-42788" fmla="*/ 2038401 h 2845126"/>
                  <a:gd name="connsiteX430-42789" fmla="*/ 91868 w 6006665"/>
                  <a:gd name="connsiteY430-42790" fmla="*/ 2034090 h 2845126"/>
                  <a:gd name="connsiteX431-42791" fmla="*/ 81809 w 6006665"/>
                  <a:gd name="connsiteY431-42792" fmla="*/ 2038401 h 2845126"/>
                  <a:gd name="connsiteX432-42793" fmla="*/ 74992 w 6006665"/>
                  <a:gd name="connsiteY432-42794" fmla="*/ 2022494 h 2845126"/>
                  <a:gd name="connsiteX433-42795" fmla="*/ 34087 w 6006665"/>
                  <a:gd name="connsiteY433-42796" fmla="*/ 2011132 h 2845126"/>
                  <a:gd name="connsiteX434-42797" fmla="*/ 22725 w 6006665"/>
                  <a:gd name="connsiteY434-42798" fmla="*/ 1967955 h 2845126"/>
                  <a:gd name="connsiteX435-42799" fmla="*/ 22725 w 6006665"/>
                  <a:gd name="connsiteY435-42800" fmla="*/ 1936140 h 2845126"/>
                  <a:gd name="connsiteX436-42801" fmla="*/ 0 w 6006665"/>
                  <a:gd name="connsiteY436-42802" fmla="*/ 1920233 h 2845126"/>
                  <a:gd name="connsiteX437-42803" fmla="*/ 15907 w 6006665"/>
                  <a:gd name="connsiteY437-42804" fmla="*/ 1897509 h 2845126"/>
                  <a:gd name="connsiteX438-42805" fmla="*/ 6818 w 6006665"/>
                  <a:gd name="connsiteY438-42806" fmla="*/ 1833880 h 2845126"/>
                  <a:gd name="connsiteX439-42807" fmla="*/ 34087 w 6006665"/>
                  <a:gd name="connsiteY439-42808" fmla="*/ 1790703 h 2845126"/>
                  <a:gd name="connsiteX440-42809" fmla="*/ 27270 w 6006665"/>
                  <a:gd name="connsiteY440-42810" fmla="*/ 1779341 h 2845126"/>
                  <a:gd name="connsiteX441-42811" fmla="*/ 70447 w 6006665"/>
                  <a:gd name="connsiteY441-42812" fmla="*/ 1740709 h 2845126"/>
                  <a:gd name="connsiteX442-42813" fmla="*/ 27270 w 6006665"/>
                  <a:gd name="connsiteY442-42814" fmla="*/ 1704349 h 2845126"/>
                  <a:gd name="connsiteX443-42815" fmla="*/ 109078 w 6006665"/>
                  <a:gd name="connsiteY443-42816" fmla="*/ 1606633 h 2845126"/>
                  <a:gd name="connsiteX444-42817" fmla="*/ 145438 w 6006665"/>
                  <a:gd name="connsiteY444-42818" fmla="*/ 1563456 h 2845126"/>
                  <a:gd name="connsiteX445-42819" fmla="*/ 156800 w 6006665"/>
                  <a:gd name="connsiteY445-42820" fmla="*/ 1520280 h 2845126"/>
                  <a:gd name="connsiteX446-42821" fmla="*/ 102261 w 6006665"/>
                  <a:gd name="connsiteY446-42822" fmla="*/ 1468013 h 2845126"/>
                  <a:gd name="connsiteX447-42823" fmla="*/ 118168 w 6006665"/>
                  <a:gd name="connsiteY447-42824" fmla="*/ 1413474 h 2845126"/>
                  <a:gd name="connsiteX448-42825" fmla="*/ 86354 w 6006665"/>
                  <a:gd name="connsiteY448-42826" fmla="*/ 1349845 h 2845126"/>
                  <a:gd name="connsiteX449-42827" fmla="*/ 109078 w 6006665"/>
                  <a:gd name="connsiteY449-42828" fmla="*/ 1274853 h 2845126"/>
                  <a:gd name="connsiteX450-42829" fmla="*/ 70447 w 6006665"/>
                  <a:gd name="connsiteY450-42830" fmla="*/ 1172592 h 2845126"/>
                  <a:gd name="connsiteX451-42831" fmla="*/ 102261 w 6006665"/>
                  <a:gd name="connsiteY451-42832" fmla="*/ 1102146 h 2845126"/>
                  <a:gd name="connsiteX452-42833" fmla="*/ 43177 w 6006665"/>
                  <a:gd name="connsiteY452-42834" fmla="*/ 1036245 h 2845126"/>
                  <a:gd name="connsiteX453-42835" fmla="*/ 49994 w 6006665"/>
                  <a:gd name="connsiteY453-42836" fmla="*/ 961253 h 2845126"/>
                  <a:gd name="connsiteX454-42837" fmla="*/ 81809 w 6006665"/>
                  <a:gd name="connsiteY454-42838" fmla="*/ 956708 h 2845126"/>
                  <a:gd name="connsiteX455-42839" fmla="*/ 145438 w 6006665"/>
                  <a:gd name="connsiteY455-42840" fmla="*/ 913532 h 2845126"/>
                  <a:gd name="connsiteX456-42841" fmla="*/ 184070 w 6006665"/>
                  <a:gd name="connsiteY456-42842" fmla="*/ 874900 h 2845126"/>
                  <a:gd name="connsiteX457-42843" fmla="*/ 189699 w 6006665"/>
                  <a:gd name="connsiteY457-42844" fmla="*/ 881178 h 2845126"/>
                  <a:gd name="connsiteX458-42845" fmla="*/ 195977 w 6006665"/>
                  <a:gd name="connsiteY458-42846" fmla="*/ 874900 h 2845126"/>
                  <a:gd name="connsiteX459-42847" fmla="*/ 255061 w 6006665"/>
                  <a:gd name="connsiteY459-42848" fmla="*/ 940801 h 2845126"/>
                  <a:gd name="connsiteX460-42849" fmla="*/ 350504 w 6006665"/>
                  <a:gd name="connsiteY460-42850" fmla="*/ 961253 h 2845126"/>
                  <a:gd name="connsiteX461-42851" fmla="*/ 491397 w 6006665"/>
                  <a:gd name="connsiteY461-42852" fmla="*/ 1074877 h 2845126"/>
                  <a:gd name="connsiteX462-42853" fmla="*/ 523211 w 6006665"/>
                  <a:gd name="connsiteY462-42854" fmla="*/ 1122598 h 2845126"/>
                  <a:gd name="connsiteX463-42855" fmla="*/ 523211 w 6006665"/>
                  <a:gd name="connsiteY463-42856" fmla="*/ 1181682 h 2845126"/>
                  <a:gd name="connsiteX464-42857" fmla="*/ 486852 w 6006665"/>
                  <a:gd name="connsiteY464-42858" fmla="*/ 1236221 h 2845126"/>
                  <a:gd name="connsiteX465-42859" fmla="*/ 420951 w 6006665"/>
                  <a:gd name="connsiteY465-42860" fmla="*/ 1256674 h 2845126"/>
                  <a:gd name="connsiteX466-42861" fmla="*/ 415909 w 6006665"/>
                  <a:gd name="connsiteY466-42862" fmla="*/ 1254543 h 2845126"/>
                  <a:gd name="connsiteX467-42863" fmla="*/ 409044 w 6006665"/>
                  <a:gd name="connsiteY467-42864" fmla="*/ 1256674 h 2845126"/>
                  <a:gd name="connsiteX468-42865" fmla="*/ 252950 w 6006665"/>
                  <a:gd name="connsiteY468-42866" fmla="*/ 1190718 h 2845126"/>
                  <a:gd name="connsiteX469-42867" fmla="*/ 232336 w 6006665"/>
                  <a:gd name="connsiteY469-42868" fmla="*/ 1197590 h 2845126"/>
                  <a:gd name="connsiteX470-42869" fmla="*/ 291420 w 6006665"/>
                  <a:gd name="connsiteY470-42870" fmla="*/ 1268036 h 2845126"/>
                  <a:gd name="connsiteX471-42871" fmla="*/ 291420 w 6006665"/>
                  <a:gd name="connsiteY471-42872" fmla="*/ 1306668 h 2845126"/>
                  <a:gd name="connsiteX472-42873" fmla="*/ 298238 w 6006665"/>
                  <a:gd name="connsiteY472-42874" fmla="*/ 1393022 h 2845126"/>
                  <a:gd name="connsiteX473-42875" fmla="*/ 345959 w 6006665"/>
                  <a:gd name="connsiteY473-42876" fmla="*/ 1424836 h 2845126"/>
                  <a:gd name="connsiteX474-42877" fmla="*/ 362087 w 6006665"/>
                  <a:gd name="connsiteY474-42878" fmla="*/ 1434244 h 2845126"/>
                  <a:gd name="connsiteX475-42879" fmla="*/ 365867 w 6006665"/>
                  <a:gd name="connsiteY475-42880" fmla="*/ 1402111 h 2845126"/>
                  <a:gd name="connsiteX476-42881" fmla="*/ 345415 w 6006665"/>
                  <a:gd name="connsiteY476-42882" fmla="*/ 1365752 h 2845126"/>
                  <a:gd name="connsiteX477-42883" fmla="*/ 365867 w 6006665"/>
                  <a:gd name="connsiteY477-42884" fmla="*/ 1333937 h 2845126"/>
                  <a:gd name="connsiteX478-42885" fmla="*/ 374560 w 6006665"/>
                  <a:gd name="connsiteY478-42886" fmla="*/ 1338936 h 2845126"/>
                  <a:gd name="connsiteX479-42887" fmla="*/ 377774 w 6006665"/>
                  <a:gd name="connsiteY479-42888" fmla="*/ 1333937 h 2845126"/>
                  <a:gd name="connsiteX480-42889" fmla="*/ 461933 w 6006665"/>
                  <a:gd name="connsiteY480-42890" fmla="*/ 1382329 h 2845126"/>
                  <a:gd name="connsiteX481-42891" fmla="*/ 484035 w 6006665"/>
                  <a:gd name="connsiteY481-42892" fmla="*/ 1365752 h 2845126"/>
                  <a:gd name="connsiteX482-42893" fmla="*/ 463583 w 6006665"/>
                  <a:gd name="connsiteY482-42894" fmla="*/ 1299850 h 2845126"/>
                  <a:gd name="connsiteX483-42895" fmla="*/ 549936 w 6006665"/>
                  <a:gd name="connsiteY483-42896" fmla="*/ 1213497 h 2845126"/>
                  <a:gd name="connsiteX484-42897" fmla="*/ 559742 w 6006665"/>
                  <a:gd name="connsiteY484-42898" fmla="*/ 1215598 h 2845126"/>
                  <a:gd name="connsiteX485-42899" fmla="*/ 561843 w 6006665"/>
                  <a:gd name="connsiteY485-42900" fmla="*/ 1213497 h 2845126"/>
                  <a:gd name="connsiteX486-42901" fmla="*/ 593658 w 6006665"/>
                  <a:gd name="connsiteY486-42902" fmla="*/ 1220314 h 2845126"/>
                  <a:gd name="connsiteX487-42903" fmla="*/ 620945 w 6006665"/>
                  <a:gd name="connsiteY487-42904" fmla="*/ 1244191 h 2845126"/>
                  <a:gd name="connsiteX488-42905" fmla="*/ 640835 w 6006665"/>
                  <a:gd name="connsiteY488-42906" fmla="*/ 1188500 h 2845126"/>
                  <a:gd name="connsiteX489-42907" fmla="*/ 609020 w 6006665"/>
                  <a:gd name="connsiteY489-42908" fmla="*/ 1133961 h 2845126"/>
                  <a:gd name="connsiteX490-42909" fmla="*/ 624928 w 6006665"/>
                  <a:gd name="connsiteY490-42910" fmla="*/ 1074877 h 2845126"/>
                  <a:gd name="connsiteX491-42911" fmla="*/ 597658 w 6006665"/>
                  <a:gd name="connsiteY491-42912" fmla="*/ 1015792 h 2845126"/>
                  <a:gd name="connsiteX492-42913" fmla="*/ 611562 w 6006665"/>
                  <a:gd name="connsiteY492-42914" fmla="*/ 1020118 h 2845126"/>
                  <a:gd name="connsiteX493-42915" fmla="*/ 609565 w 6006665"/>
                  <a:gd name="connsiteY493-42916" fmla="*/ 1015792 h 2845126"/>
                  <a:gd name="connsiteX494-42917" fmla="*/ 711826 w 6006665"/>
                  <a:gd name="connsiteY494-42918" fmla="*/ 1047607 h 2845126"/>
                  <a:gd name="connsiteX495-42919" fmla="*/ 732278 w 6006665"/>
                  <a:gd name="connsiteY495-42920" fmla="*/ 1102146 h 2845126"/>
                  <a:gd name="connsiteX496-42921" fmla="*/ 684556 w 6006665"/>
                  <a:gd name="connsiteY496-42922" fmla="*/ 1113508 h 2845126"/>
                  <a:gd name="connsiteX497-42923" fmla="*/ 684556 w 6006665"/>
                  <a:gd name="connsiteY497-42924" fmla="*/ 1165775 h 2845126"/>
                  <a:gd name="connsiteX498-42925" fmla="*/ 713309 w 6006665"/>
                  <a:gd name="connsiteY498-42926" fmla="*/ 1194528 h 2845126"/>
                  <a:gd name="connsiteX499-42927" fmla="*/ 763548 w 6006665"/>
                  <a:gd name="connsiteY499-42928" fmla="*/ 1177137 h 2845126"/>
                  <a:gd name="connsiteX500-42929" fmla="*/ 770365 w 6006665"/>
                  <a:gd name="connsiteY500-42930" fmla="*/ 1118053 h 2845126"/>
                  <a:gd name="connsiteX501-42931" fmla="*/ 845357 w 6006665"/>
                  <a:gd name="connsiteY501-42932" fmla="*/ 1070332 h 2845126"/>
                  <a:gd name="connsiteX502-42933" fmla="*/ 972614 w 6006665"/>
                  <a:gd name="connsiteY502-42934" fmla="*/ 983978 h 2845126"/>
                  <a:gd name="connsiteX503-42935" fmla="*/ 982566 w 6006665"/>
                  <a:gd name="connsiteY503-42936" fmla="*/ 985305 h 2845126"/>
                  <a:gd name="connsiteX504-42937" fmla="*/ 984521 w 6006665"/>
                  <a:gd name="connsiteY504-42938" fmla="*/ 983978 h 2845126"/>
                  <a:gd name="connsiteX505-42939" fmla="*/ 1018608 w 6006665"/>
                  <a:gd name="connsiteY505-42940" fmla="*/ 988523 h 2845126"/>
                  <a:gd name="connsiteX506-42941" fmla="*/ 979977 w 6006665"/>
                  <a:gd name="connsiteY506-42942" fmla="*/ 1052152 h 2845126"/>
                  <a:gd name="connsiteX507-42943" fmla="*/ 1012666 w 6006665"/>
                  <a:gd name="connsiteY507-42944" fmla="*/ 1057313 h 2845126"/>
                  <a:gd name="connsiteX508-42945" fmla="*/ 1038516 w 6006665"/>
                  <a:gd name="connsiteY508-42946" fmla="*/ 1027155 h 2845126"/>
                  <a:gd name="connsiteX509-42947" fmla="*/ 1050423 w 6006665"/>
                  <a:gd name="connsiteY509-42948" fmla="*/ 1027155 h 2845126"/>
                  <a:gd name="connsiteX510-42949" fmla="*/ 1108962 w 6006665"/>
                  <a:gd name="connsiteY510-42950" fmla="*/ 1027155 h 2845126"/>
                  <a:gd name="connsiteX511-42951" fmla="*/ 1161229 w 6006665"/>
                  <a:gd name="connsiteY511-42952" fmla="*/ 983978 h 2845126"/>
                  <a:gd name="connsiteX512-42953" fmla="*/ 1165711 w 6006665"/>
                  <a:gd name="connsiteY512-42954" fmla="*/ 990112 h 2845126"/>
                  <a:gd name="connsiteX513-42955" fmla="*/ 1173136 w 6006665"/>
                  <a:gd name="connsiteY513-42956" fmla="*/ 983978 h 2845126"/>
                  <a:gd name="connsiteX514-42957" fmla="*/ 1210035 w 6006665"/>
                  <a:gd name="connsiteY514-42958" fmla="*/ 1034471 h 2845126"/>
                  <a:gd name="connsiteX515-42959" fmla="*/ 1247583 w 6006665"/>
                  <a:gd name="connsiteY515-42960" fmla="*/ 977161 h 2845126"/>
                  <a:gd name="connsiteX516-42961" fmla="*/ 1211223 w 6006665"/>
                  <a:gd name="connsiteY516-42962" fmla="*/ 918077 h 2845126"/>
                  <a:gd name="connsiteX517-42963" fmla="*/ 1227130 w 6006665"/>
                  <a:gd name="connsiteY517-42964" fmla="*/ 881717 h 2845126"/>
                  <a:gd name="connsiteX518-42965" fmla="*/ 1237665 w 6006665"/>
                  <a:gd name="connsiteY518-42966" fmla="*/ 884855 h 2845126"/>
                  <a:gd name="connsiteX519-42967" fmla="*/ 1239037 w 6006665"/>
                  <a:gd name="connsiteY519-42968" fmla="*/ 881717 h 2845126"/>
                  <a:gd name="connsiteX520-42969" fmla="*/ 1345843 w 6006665"/>
                  <a:gd name="connsiteY520-42970" fmla="*/ 913532 h 2845126"/>
                  <a:gd name="connsiteX521-42971" fmla="*/ 1400382 w 6006665"/>
                  <a:gd name="connsiteY521-42972" fmla="*/ 945346 h 2845126"/>
                  <a:gd name="connsiteX522-42973" fmla="*/ 1519756 w 6006665"/>
                  <a:gd name="connsiteY522-42974" fmla="*/ 1051930 h 2845126"/>
                  <a:gd name="connsiteX523-42975" fmla="*/ 1543003 w 6006665"/>
                  <a:gd name="connsiteY523-42976" fmla="*/ 1011248 h 2845126"/>
                  <a:gd name="connsiteX524-42977" fmla="*/ 1506643 w 6006665"/>
                  <a:gd name="connsiteY524-42978" fmla="*/ 956708 h 2845126"/>
                  <a:gd name="connsiteX525-42979" fmla="*/ 1506643 w 6006665"/>
                  <a:gd name="connsiteY525-42980" fmla="*/ 933984 h 2845126"/>
                  <a:gd name="connsiteX526-42981" fmla="*/ 1463467 w 6006665"/>
                  <a:gd name="connsiteY526-42982" fmla="*/ 924894 h 2845126"/>
                  <a:gd name="connsiteX527-42983" fmla="*/ 1472556 w 6006665"/>
                  <a:gd name="connsiteY527-42984" fmla="*/ 874900 h 2845126"/>
                  <a:gd name="connsiteX528-42985" fmla="*/ 1452104 w 6006665"/>
                  <a:gd name="connsiteY528-42986" fmla="*/ 788546 h 2845126"/>
                  <a:gd name="connsiteX529-42987" fmla="*/ 1452104 w 6006665"/>
                  <a:gd name="connsiteY529-42988" fmla="*/ 752187 h 2845126"/>
                  <a:gd name="connsiteX530-42989" fmla="*/ 1522551 w 6006665"/>
                  <a:gd name="connsiteY530-42990" fmla="*/ 649926 h 2845126"/>
                  <a:gd name="connsiteX531-42991" fmla="*/ 1543003 w 6006665"/>
                  <a:gd name="connsiteY531-42992" fmla="*/ 536303 h 2845126"/>
                  <a:gd name="connsiteX532-42993" fmla="*/ 1570272 w 6006665"/>
                  <a:gd name="connsiteY532-42994" fmla="*/ 515850 h 2845126"/>
                  <a:gd name="connsiteX533-42995" fmla="*/ 1578688 w 6006665"/>
                  <a:gd name="connsiteY533-42996" fmla="*/ 518469 h 2845126"/>
                  <a:gd name="connsiteX534-42997" fmla="*/ 1582179 w 6006665"/>
                  <a:gd name="connsiteY534-42998" fmla="*/ 515850 h 2845126"/>
                  <a:gd name="connsiteX535-42999" fmla="*/ 1684440 w 6006665"/>
                  <a:gd name="connsiteY535-43000" fmla="*/ 547665 h 2845126"/>
                  <a:gd name="connsiteX536-43001" fmla="*/ 1688985 w 6006665"/>
                  <a:gd name="connsiteY536-43002" fmla="*/ 618111 h 2845126"/>
                  <a:gd name="connsiteX537-43003" fmla="*/ 1652625 w 6006665"/>
                  <a:gd name="connsiteY537-43004" fmla="*/ 709010 h 2845126"/>
                  <a:gd name="connsiteX538-43005" fmla="*/ 1679895 w 6006665"/>
                  <a:gd name="connsiteY538-43006" fmla="*/ 747642 h 2845126"/>
                  <a:gd name="connsiteX539-43007" fmla="*/ 1688985 w 6006665"/>
                  <a:gd name="connsiteY539-43008" fmla="*/ 822633 h 2845126"/>
                  <a:gd name="connsiteX540-43009" fmla="*/ 1679895 w 6006665"/>
                  <a:gd name="connsiteY540-43010" fmla="*/ 968071 h 2845126"/>
                  <a:gd name="connsiteX541-43011" fmla="*/ 1723072 w 6006665"/>
                  <a:gd name="connsiteY541-43012" fmla="*/ 1031700 h 2845126"/>
                  <a:gd name="connsiteX542-43013" fmla="*/ 1704892 w 6006665"/>
                  <a:gd name="connsiteY542-43014" fmla="*/ 1095329 h 2845126"/>
                  <a:gd name="connsiteX543-43015" fmla="*/ 1636718 w 6006665"/>
                  <a:gd name="connsiteY543-43016" fmla="*/ 1231677 h 2845126"/>
                  <a:gd name="connsiteX544-43017" fmla="*/ 1662494 w 6006665"/>
                  <a:gd name="connsiteY544-43018" fmla="*/ 1238121 h 2845126"/>
                  <a:gd name="connsiteX545-43019" fmla="*/ 1677078 w 6006665"/>
                  <a:gd name="connsiteY545-43020" fmla="*/ 1208952 h 2845126"/>
                  <a:gd name="connsiteX546-43021" fmla="*/ 1720255 w 6006665"/>
                  <a:gd name="connsiteY546-43022" fmla="*/ 1188500 h 2845126"/>
                  <a:gd name="connsiteX547-43023" fmla="*/ 1731617 w 6006665"/>
                  <a:gd name="connsiteY547-43024" fmla="*/ 1138506 h 2845126"/>
                  <a:gd name="connsiteX548-43025" fmla="*/ 1758887 w 6006665"/>
                  <a:gd name="connsiteY548-43026" fmla="*/ 1095329 h 2845126"/>
                  <a:gd name="connsiteX549-43027" fmla="*/ 1736162 w 6006665"/>
                  <a:gd name="connsiteY549-43028" fmla="*/ 1036245 h 2845126"/>
                  <a:gd name="connsiteX550-43029" fmla="*/ 1758887 w 6006665"/>
                  <a:gd name="connsiteY550-43030" fmla="*/ 972616 h 2845126"/>
                  <a:gd name="connsiteX551-43031" fmla="*/ 1715710 w 6006665"/>
                  <a:gd name="connsiteY551-43032" fmla="*/ 961253 h 2845126"/>
                  <a:gd name="connsiteX552-43033" fmla="*/ 1704347 w 6006665"/>
                  <a:gd name="connsiteY552-43034" fmla="*/ 908987 h 2845126"/>
                  <a:gd name="connsiteX553-43035" fmla="*/ 1736162 w 6006665"/>
                  <a:gd name="connsiteY553-43036" fmla="*/ 799908 h 2845126"/>
                  <a:gd name="connsiteX554-43037" fmla="*/ 1688440 w 6006665"/>
                  <a:gd name="connsiteY554-43038" fmla="*/ 704465 h 2845126"/>
                  <a:gd name="connsiteX555-43039" fmla="*/ 1752069 w 6006665"/>
                  <a:gd name="connsiteY555-43040" fmla="*/ 627201 h 2845126"/>
                  <a:gd name="connsiteX556-43041" fmla="*/ 1747524 w 6006665"/>
                  <a:gd name="connsiteY556-43042" fmla="*/ 543120 h 2845126"/>
                  <a:gd name="connsiteX557-43043" fmla="*/ 1763431 w 6006665"/>
                  <a:gd name="connsiteY557-43044" fmla="*/ 536303 h 2845126"/>
                  <a:gd name="connsiteX558-43045" fmla="*/ 1764877 w 6006665"/>
                  <a:gd name="connsiteY558-43046" fmla="*/ 540786 h 2845126"/>
                  <a:gd name="connsiteX559-43047" fmla="*/ 1775339 w 6006665"/>
                  <a:gd name="connsiteY559-43048" fmla="*/ 536303 h 2845126"/>
                  <a:gd name="connsiteX560-43049" fmla="*/ 1798063 w 6006665"/>
                  <a:gd name="connsiteY560-43050" fmla="*/ 606749 h 2845126"/>
                  <a:gd name="connsiteX561-43051" fmla="*/ 1791454 w 6006665"/>
                  <a:gd name="connsiteY561-43052" fmla="*/ 653960 h 2845126"/>
                  <a:gd name="connsiteX562-43053" fmla="*/ 1854330 w 6006665"/>
                  <a:gd name="connsiteY562-43054" fmla="*/ 611294 h 2845126"/>
                  <a:gd name="connsiteX563-43055" fmla="*/ 1931594 w 6006665"/>
                  <a:gd name="connsiteY563-43056" fmla="*/ 602204 h 2845126"/>
                  <a:gd name="connsiteX564-43057" fmla="*/ 1932772 w 6006665"/>
                  <a:gd name="connsiteY564-43058" fmla="*/ 603466 h 2845126"/>
                  <a:gd name="connsiteX565-43059" fmla="*/ 1943501 w 6006665"/>
                  <a:gd name="connsiteY565-43060" fmla="*/ 602204 h 2845126"/>
                  <a:gd name="connsiteX566-43061" fmla="*/ 1988608 w 6006665"/>
                  <a:gd name="connsiteY566-43062" fmla="*/ 650533 h 2845126"/>
                  <a:gd name="connsiteX567-43063" fmla="*/ 1963408 w 6006665"/>
                  <a:gd name="connsiteY567-43064" fmla="*/ 574934 h 2845126"/>
                  <a:gd name="connsiteX568-43065" fmla="*/ 1963408 w 6006665"/>
                  <a:gd name="connsiteY568-43066" fmla="*/ 434042 h 2845126"/>
                  <a:gd name="connsiteX569-43067" fmla="*/ 2027037 w 6006665"/>
                  <a:gd name="connsiteY569-43068" fmla="*/ 413590 h 2845126"/>
                  <a:gd name="connsiteX570-43069" fmla="*/ 2037269 w 6006665"/>
                  <a:gd name="connsiteY570-43070" fmla="*/ 414128 h 2845126"/>
                  <a:gd name="connsiteX571-43071" fmla="*/ 2038944 w 6006665"/>
                  <a:gd name="connsiteY571-43072" fmla="*/ 413590 h 2845126"/>
                  <a:gd name="connsiteX572-43073" fmla="*/ 2115414 w 6006665"/>
                  <a:gd name="connsiteY572-43074" fmla="*/ 417614 h 2845126"/>
                  <a:gd name="connsiteX573-43075" fmla="*/ 2192927 w 6006665"/>
                  <a:gd name="connsiteY573-43076" fmla="*/ 397682 h 2845126"/>
                  <a:gd name="connsiteX574-43077" fmla="*/ 2167930 w 6006665"/>
                  <a:gd name="connsiteY574-43078" fmla="*/ 331781 h 2845126"/>
                  <a:gd name="connsiteX575-43079" fmla="*/ 2204289 w 6006665"/>
                  <a:gd name="connsiteY575-43080" fmla="*/ 240882 h 2845126"/>
                  <a:gd name="connsiteX576-43081" fmla="*/ 2247466 w 6006665"/>
                  <a:gd name="connsiteY576-43082" fmla="*/ 236337 h 2845126"/>
                  <a:gd name="connsiteX577-43083" fmla="*/ 2317913 w 6006665"/>
                  <a:gd name="connsiteY577-43084" fmla="*/ 161346 h 2845126"/>
                  <a:gd name="connsiteX578-43085" fmla="*/ 2420183 w 6006665"/>
                  <a:gd name="connsiteY578-43086" fmla="*/ 143166 h 2845126"/>
                  <a:gd name="connsiteX579-43087" fmla="*/ 2429263 w 6006665"/>
                  <a:gd name="connsiteY579-43088" fmla="*/ 102262 h 2845126"/>
                  <a:gd name="connsiteX580-43089" fmla="*/ 2526979 w 6006665"/>
                  <a:gd name="connsiteY580-43090" fmla="*/ 90900 h 2845126"/>
                  <a:gd name="connsiteX0-43091" fmla="*/ 1791129 w 6006665"/>
                  <a:gd name="connsiteY0-43092" fmla="*/ 656278 h 2845126"/>
                  <a:gd name="connsiteX1-43093" fmla="*/ 1782156 w 6006665"/>
                  <a:gd name="connsiteY1-43094" fmla="*/ 720372 h 2845126"/>
                  <a:gd name="connsiteX2-43095" fmla="*/ 1809554 w 6006665"/>
                  <a:gd name="connsiteY2-43096" fmla="*/ 734071 h 2845126"/>
                  <a:gd name="connsiteX3-43097" fmla="*/ 1791129 w 6006665"/>
                  <a:gd name="connsiteY3-43098" fmla="*/ 656278 h 2845126"/>
                  <a:gd name="connsiteX4-43099" fmla="*/ 2526979 w 6006665"/>
                  <a:gd name="connsiteY4-43100" fmla="*/ 90900 h 2845126"/>
                  <a:gd name="connsiteX5-43101" fmla="*/ 2957621 w 6006665"/>
                  <a:gd name="connsiteY5-43102" fmla="*/ 24662 h 2845126"/>
                  <a:gd name="connsiteX6-43103" fmla="*/ 3086005 w 6006665"/>
                  <a:gd name="connsiteY6-43104" fmla="*/ 1 h 2845126"/>
                  <a:gd name="connsiteX7-43105" fmla="*/ 3097912 w 6006665"/>
                  <a:gd name="connsiteY7-43106" fmla="*/ 1 h 2845126"/>
                  <a:gd name="connsiteX8-43107" fmla="*/ 3179721 w 6006665"/>
                  <a:gd name="connsiteY8-43108" fmla="*/ 74992 h 2845126"/>
                  <a:gd name="connsiteX9-43109" fmla="*/ 3211535 w 6006665"/>
                  <a:gd name="connsiteY9-43110" fmla="*/ 134076 h 2845126"/>
                  <a:gd name="connsiteX10-43111" fmla="*/ 3200173 w 6006665"/>
                  <a:gd name="connsiteY10-43112" fmla="*/ 209068 h 2845126"/>
                  <a:gd name="connsiteX11-43113" fmla="*/ 3161541 w 6006665"/>
                  <a:gd name="connsiteY11-43114" fmla="*/ 252245 h 2845126"/>
                  <a:gd name="connsiteX12-43115" fmla="*/ 3066097 w 6006665"/>
                  <a:gd name="connsiteY12-43116" fmla="*/ 327236 h 2845126"/>
                  <a:gd name="connsiteX13-43117" fmla="*/ 3034283 w 6006665"/>
                  <a:gd name="connsiteY13-43118" fmla="*/ 370413 h 2845126"/>
                  <a:gd name="connsiteX14-43119" fmla="*/ 3082005 w 6006665"/>
                  <a:gd name="connsiteY14-43120" fmla="*/ 386320 h 2845126"/>
                  <a:gd name="connsiteX15-43121" fmla="*/ 3129459 w 6006665"/>
                  <a:gd name="connsiteY15-43122" fmla="*/ 414001 h 2845126"/>
                  <a:gd name="connsiteX16-43123" fmla="*/ 3156451 w 6006665"/>
                  <a:gd name="connsiteY16-43124" fmla="*/ 390865 h 2845126"/>
                  <a:gd name="connsiteX17-43125" fmla="*/ 3158460 w 6006665"/>
                  <a:gd name="connsiteY17-43126" fmla="*/ 399349 h 2845126"/>
                  <a:gd name="connsiteX18-43127" fmla="*/ 3168359 w 6006665"/>
                  <a:gd name="connsiteY18-43128" fmla="*/ 390865 h 2845126"/>
                  <a:gd name="connsiteX19-43129" fmla="*/ 3184984 w 6006665"/>
                  <a:gd name="connsiteY19-43130" fmla="*/ 461058 h 2845126"/>
                  <a:gd name="connsiteX20-43131" fmla="*/ 3192811 w 6006665"/>
                  <a:gd name="connsiteY20-43132" fmla="*/ 445404 h 2845126"/>
                  <a:gd name="connsiteX21-43133" fmla="*/ 3251895 w 6006665"/>
                  <a:gd name="connsiteY21-43134" fmla="*/ 424952 h 2845126"/>
                  <a:gd name="connsiteX22-43135" fmla="*/ 3259833 w 6006665"/>
                  <a:gd name="connsiteY22-43136" fmla="*/ 426326 h 2845126"/>
                  <a:gd name="connsiteX23-43137" fmla="*/ 3263802 w 6006665"/>
                  <a:gd name="connsiteY23-43138" fmla="*/ 424952 h 2845126"/>
                  <a:gd name="connsiteX24-43139" fmla="*/ 3381970 w 6006665"/>
                  <a:gd name="connsiteY24-43140" fmla="*/ 445404 h 2845126"/>
                  <a:gd name="connsiteX25-43141" fmla="*/ 3388787 w 6006665"/>
                  <a:gd name="connsiteY25-43142" fmla="*/ 504488 h 2845126"/>
                  <a:gd name="connsiteX26-43143" fmla="*/ 3531529 w 6006665"/>
                  <a:gd name="connsiteY26-43144" fmla="*/ 525479 h 2845126"/>
                  <a:gd name="connsiteX27-43145" fmla="*/ 3538225 w 6006665"/>
                  <a:gd name="connsiteY27-43146" fmla="*/ 429497 h 2845126"/>
                  <a:gd name="connsiteX28-43147" fmla="*/ 3549910 w 6006665"/>
                  <a:gd name="connsiteY28-43148" fmla="*/ 432684 h 2845126"/>
                  <a:gd name="connsiteX29-43149" fmla="*/ 3550132 w 6006665"/>
                  <a:gd name="connsiteY29-43150" fmla="*/ 429497 h 2845126"/>
                  <a:gd name="connsiteX30-43151" fmla="*/ 3625123 w 6006665"/>
                  <a:gd name="connsiteY30-43152" fmla="*/ 449949 h 2845126"/>
                  <a:gd name="connsiteX31-43153" fmla="*/ 3672301 w 6006665"/>
                  <a:gd name="connsiteY31-43154" fmla="*/ 449949 h 2845126"/>
                  <a:gd name="connsiteX32-43155" fmla="*/ 3684207 w 6006665"/>
                  <a:gd name="connsiteY32-43156" fmla="*/ 449949 h 2845126"/>
                  <a:gd name="connsiteX33-43157" fmla="*/ 3743291 w 6006665"/>
                  <a:gd name="connsiteY33-43158" fmla="*/ 515850 h 2845126"/>
                  <a:gd name="connsiteX34-43159" fmla="*/ 3759199 w 6006665"/>
                  <a:gd name="connsiteY34-43160" fmla="*/ 595387 h 2845126"/>
                  <a:gd name="connsiteX35-43161" fmla="*/ 3738747 w 6006665"/>
                  <a:gd name="connsiteY35-43162" fmla="*/ 645381 h 2845126"/>
                  <a:gd name="connsiteX36-43163" fmla="*/ 3786469 w 6006665"/>
                  <a:gd name="connsiteY36-43164" fmla="*/ 736279 h 2845126"/>
                  <a:gd name="connsiteX37-43165" fmla="*/ 3835603 w 6006665"/>
                  <a:gd name="connsiteY37-43166" fmla="*/ 772185 h 2845126"/>
                  <a:gd name="connsiteX38-43167" fmla="*/ 3865460 w 6006665"/>
                  <a:gd name="connsiteY38-43168" fmla="*/ 661288 h 2845126"/>
                  <a:gd name="connsiteX39-43169" fmla="*/ 3875077 w 6006665"/>
                  <a:gd name="connsiteY39-43170" fmla="*/ 669795 h 2845126"/>
                  <a:gd name="connsiteX40-43171" fmla="*/ 3877367 w 6006665"/>
                  <a:gd name="connsiteY40-43172" fmla="*/ 661288 h 2845126"/>
                  <a:gd name="connsiteX41-43173" fmla="*/ 3932151 w 6006665"/>
                  <a:gd name="connsiteY41-43174" fmla="*/ 709751 h 2845126"/>
                  <a:gd name="connsiteX42-43175" fmla="*/ 3988173 w 6006665"/>
                  <a:gd name="connsiteY42-43176" fmla="*/ 681740 h 2845126"/>
                  <a:gd name="connsiteX43-43177" fmla="*/ 3993852 w 6006665"/>
                  <a:gd name="connsiteY43-43178" fmla="*/ 684855 h 2845126"/>
                  <a:gd name="connsiteX44-43179" fmla="*/ 4000080 w 6006665"/>
                  <a:gd name="connsiteY44-43180" fmla="*/ 681740 h 2845126"/>
                  <a:gd name="connsiteX45-43181" fmla="*/ 4062426 w 6006665"/>
                  <a:gd name="connsiteY45-43182" fmla="*/ 715930 h 2845126"/>
                  <a:gd name="connsiteX46-43183" fmla="*/ 4085889 w 6006665"/>
                  <a:gd name="connsiteY46-43184" fmla="*/ 688558 h 2845126"/>
                  <a:gd name="connsiteX47-43185" fmla="*/ 4095563 w 6006665"/>
                  <a:gd name="connsiteY47-43186" fmla="*/ 691162 h 2845126"/>
                  <a:gd name="connsiteX48-43187" fmla="*/ 4097796 w 6006665"/>
                  <a:gd name="connsiteY48-43188" fmla="*/ 688558 h 2845126"/>
                  <a:gd name="connsiteX49-43189" fmla="*/ 4144150 w 6006665"/>
                  <a:gd name="connsiteY49-43190" fmla="*/ 701038 h 2845126"/>
                  <a:gd name="connsiteX50-43191" fmla="*/ 4117703 w 6006665"/>
                  <a:gd name="connsiteY50-43192" fmla="*/ 590842 h 2845126"/>
                  <a:gd name="connsiteX51-43193" fmla="*/ 4165425 w 6006665"/>
                  <a:gd name="connsiteY51-43194" fmla="*/ 536303 h 2845126"/>
                  <a:gd name="connsiteX52-43195" fmla="*/ 4175231 w 6006665"/>
                  <a:gd name="connsiteY52-43196" fmla="*/ 538704 h 2845126"/>
                  <a:gd name="connsiteX53-43197" fmla="*/ 4177332 w 6006665"/>
                  <a:gd name="connsiteY53-43198" fmla="*/ 536303 h 2845126"/>
                  <a:gd name="connsiteX54-43199" fmla="*/ 4511384 w 6006665"/>
                  <a:gd name="connsiteY54-43200" fmla="*/ 618111 h 2845126"/>
                  <a:gd name="connsiteX55-43201" fmla="*/ 4543199 w 6006665"/>
                  <a:gd name="connsiteY55-43202" fmla="*/ 688558 h 2845126"/>
                  <a:gd name="connsiteX56-43203" fmla="*/ 4639242 w 6006665"/>
                  <a:gd name="connsiteY56-43204" fmla="*/ 771200 h 2845126"/>
                  <a:gd name="connsiteX57-43205" fmla="*/ 4774445 w 6006665"/>
                  <a:gd name="connsiteY57-43206" fmla="*/ 752187 h 2845126"/>
                  <a:gd name="connsiteX58-43207" fmla="*/ 4778496 w 6006665"/>
                  <a:gd name="connsiteY58-43208" fmla="*/ 753291 h 2845126"/>
                  <a:gd name="connsiteX59-43209" fmla="*/ 4786352 w 6006665"/>
                  <a:gd name="connsiteY59-43210" fmla="*/ 752187 h 2845126"/>
                  <a:gd name="connsiteX60-43211" fmla="*/ 4861343 w 6006665"/>
                  <a:gd name="connsiteY60-43212" fmla="*/ 772639 h 2845126"/>
                  <a:gd name="connsiteX61-43213" fmla="*/ 4893158 w 6006665"/>
                  <a:gd name="connsiteY61-43214" fmla="*/ 815816 h 2845126"/>
                  <a:gd name="connsiteX62-43215" fmla="*/ 4888613 w 6006665"/>
                  <a:gd name="connsiteY62-43216" fmla="*/ 897624 h 2845126"/>
                  <a:gd name="connsiteX63-43217" fmla="*/ 4927677 w 6006665"/>
                  <a:gd name="connsiteY63-43218" fmla="*/ 922296 h 2845126"/>
                  <a:gd name="connsiteX64-43219" fmla="*/ 4967605 w 6006665"/>
                  <a:gd name="connsiteY64-43220" fmla="*/ 908987 h 2845126"/>
                  <a:gd name="connsiteX65-43221" fmla="*/ 5038051 w 6006665"/>
                  <a:gd name="connsiteY65-43222" fmla="*/ 902169 h 2845126"/>
                  <a:gd name="connsiteX66-43223" fmla="*/ 5040730 w 6006665"/>
                  <a:gd name="connsiteY66-43224" fmla="*/ 903062 h 2845126"/>
                  <a:gd name="connsiteX67-43225" fmla="*/ 5049958 w 6006665"/>
                  <a:gd name="connsiteY67-43226" fmla="*/ 902169 h 2845126"/>
                  <a:gd name="connsiteX68-43227" fmla="*/ 5114249 w 6006665"/>
                  <a:gd name="connsiteY68-43228" fmla="*/ 923600 h 2845126"/>
                  <a:gd name="connsiteX69-43229" fmla="*/ 5176671 w 6006665"/>
                  <a:gd name="connsiteY69-43230" fmla="*/ 913532 h 2845126"/>
                  <a:gd name="connsiteX70-43231" fmla="*/ 5177801 w 6006665"/>
                  <a:gd name="connsiteY70-43232" fmla="*/ 915270 h 2845126"/>
                  <a:gd name="connsiteX71-43233" fmla="*/ 5188578 w 6006665"/>
                  <a:gd name="connsiteY71-43234" fmla="*/ 913532 h 2845126"/>
                  <a:gd name="connsiteX72-43235" fmla="*/ 5243719 w 6006665"/>
                  <a:gd name="connsiteY72-43236" fmla="*/ 998363 h 2845126"/>
                  <a:gd name="connsiteX73-43237" fmla="*/ 5283477 w 6006665"/>
                  <a:gd name="connsiteY73-43238" fmla="*/ 968071 h 2845126"/>
                  <a:gd name="connsiteX74-43239" fmla="*/ 5258480 w 6006665"/>
                  <a:gd name="connsiteY74-43240" fmla="*/ 902169 h 2845126"/>
                  <a:gd name="connsiteX75-43241" fmla="*/ 5267570 w 6006665"/>
                  <a:gd name="connsiteY75-43242" fmla="*/ 854448 h 2845126"/>
                  <a:gd name="connsiteX76-43243" fmla="*/ 5278896 w 6006665"/>
                  <a:gd name="connsiteY76-43244" fmla="*/ 857497 h 2845126"/>
                  <a:gd name="connsiteX77-43245" fmla="*/ 5279477 w 6006665"/>
                  <a:gd name="connsiteY77-43246" fmla="*/ 854448 h 2845126"/>
                  <a:gd name="connsiteX78-43247" fmla="*/ 5395510 w 6006665"/>
                  <a:gd name="connsiteY78-43248" fmla="*/ 885687 h 2845126"/>
                  <a:gd name="connsiteX79-43249" fmla="*/ 5463001 w 6006665"/>
                  <a:gd name="connsiteY79-43250" fmla="*/ 881717 h 2845126"/>
                  <a:gd name="connsiteX80-43251" fmla="*/ 5464386 w 6006665"/>
                  <a:gd name="connsiteY80-43252" fmla="*/ 882336 h 2845126"/>
                  <a:gd name="connsiteX81-43253" fmla="*/ 5474909 w 6006665"/>
                  <a:gd name="connsiteY81-43254" fmla="*/ 881717 h 2845126"/>
                  <a:gd name="connsiteX82-43255" fmla="*/ 5581715 w 6006665"/>
                  <a:gd name="connsiteY82-43256" fmla="*/ 929439 h 2845126"/>
                  <a:gd name="connsiteX83-43257" fmla="*/ 5633981 w 6006665"/>
                  <a:gd name="connsiteY83-43258" fmla="*/ 972616 h 2845126"/>
                  <a:gd name="connsiteX84-43259" fmla="*/ 5720335 w 6006665"/>
                  <a:gd name="connsiteY84-43260" fmla="*/ 1052152 h 2845126"/>
                  <a:gd name="connsiteX85-43261" fmla="*/ 5822595 w 6006665"/>
                  <a:gd name="connsiteY85-43262" fmla="*/ 1149868 h 2845126"/>
                  <a:gd name="connsiteX86-43263" fmla="*/ 5818051 w 6006665"/>
                  <a:gd name="connsiteY86-43264" fmla="*/ 1204407 h 2845126"/>
                  <a:gd name="connsiteX87-43265" fmla="*/ 5825679 w 6006665"/>
                  <a:gd name="connsiteY87-43266" fmla="*/ 1212035 h 2845126"/>
                  <a:gd name="connsiteX88-43267" fmla="*/ 5822051 w 6006665"/>
                  <a:gd name="connsiteY88-43268" fmla="*/ 1161230 h 2845126"/>
                  <a:gd name="connsiteX89-43269" fmla="*/ 5834092 w 6006665"/>
                  <a:gd name="connsiteY89-43270" fmla="*/ 1163103 h 2845126"/>
                  <a:gd name="connsiteX90-43271" fmla="*/ 5833958 w 6006665"/>
                  <a:gd name="connsiteY90-43272" fmla="*/ 1161230 h 2845126"/>
                  <a:gd name="connsiteX91-43273" fmla="*/ 5936219 w 6006665"/>
                  <a:gd name="connsiteY91-43274" fmla="*/ 1177137 h 2845126"/>
                  <a:gd name="connsiteX92-43275" fmla="*/ 6006665 w 6006665"/>
                  <a:gd name="connsiteY92-43276" fmla="*/ 1256674 h 2845126"/>
                  <a:gd name="connsiteX93-43277" fmla="*/ 5968033 w 6006665"/>
                  <a:gd name="connsiteY93-43278" fmla="*/ 1295306 h 2845126"/>
                  <a:gd name="connsiteX94-43279" fmla="*/ 5908949 w 6006665"/>
                  <a:gd name="connsiteY94-43280" fmla="*/ 1306668 h 2845126"/>
                  <a:gd name="connsiteX95-43281" fmla="*/ 5908949 w 6006665"/>
                  <a:gd name="connsiteY95-43282" fmla="*/ 1393022 h 2845126"/>
                  <a:gd name="connsiteX96-43283" fmla="*/ 5893042 w 6006665"/>
                  <a:gd name="connsiteY96-43284" fmla="*/ 1408929 h 2845126"/>
                  <a:gd name="connsiteX97-43285" fmla="*/ 5881135 w 6006665"/>
                  <a:gd name="connsiteY97-43286" fmla="*/ 1408929 h 2845126"/>
                  <a:gd name="connsiteX98-43287" fmla="*/ 5861227 w 6006665"/>
                  <a:gd name="connsiteY98-43288" fmla="*/ 1408929 h 2845126"/>
                  <a:gd name="connsiteX99-43289" fmla="*/ 5849321 w 6006665"/>
                  <a:gd name="connsiteY99-43290" fmla="*/ 1408929 h 2845126"/>
                  <a:gd name="connsiteX100-43291" fmla="*/ 5817506 w 6006665"/>
                  <a:gd name="connsiteY100-43292" fmla="*/ 1374842 h 2845126"/>
                  <a:gd name="connsiteX101-43293" fmla="*/ 5767511 w 6006665"/>
                  <a:gd name="connsiteY101-43294" fmla="*/ 1349845 h 2845126"/>
                  <a:gd name="connsiteX102-43295" fmla="*/ 5762967 w 6006665"/>
                  <a:gd name="connsiteY102-43296" fmla="*/ 1315758 h 2845126"/>
                  <a:gd name="connsiteX103-43297" fmla="*/ 5729132 w 6006665"/>
                  <a:gd name="connsiteY103-43298" fmla="*/ 1301826 h 2845126"/>
                  <a:gd name="connsiteX104-43299" fmla="*/ 5695337 w 6006665"/>
                  <a:gd name="connsiteY104-43300" fmla="*/ 1311213 h 2845126"/>
                  <a:gd name="connsiteX105-43301" fmla="*/ 5693366 w 6006665"/>
                  <a:gd name="connsiteY105-43302" fmla="*/ 1308453 h 2845126"/>
                  <a:gd name="connsiteX106-43303" fmla="*/ 5683431 w 6006665"/>
                  <a:gd name="connsiteY106-43304" fmla="*/ 1311213 h 2845126"/>
                  <a:gd name="connsiteX107-43305" fmla="*/ 5660706 w 6006665"/>
                  <a:gd name="connsiteY107-43306" fmla="*/ 1279398 h 2845126"/>
                  <a:gd name="connsiteX108-43307" fmla="*/ 5669644 w 6006665"/>
                  <a:gd name="connsiteY108-43308" fmla="*/ 1254373 h 2845126"/>
                  <a:gd name="connsiteX109-43309" fmla="*/ 5640799 w 6006665"/>
                  <a:gd name="connsiteY109-43310" fmla="*/ 1268036 h 2845126"/>
                  <a:gd name="connsiteX110-43311" fmla="*/ 5656705 w 6006665"/>
                  <a:gd name="connsiteY110-43312" fmla="*/ 1311213 h 2845126"/>
                  <a:gd name="connsiteX111-43313" fmla="*/ 5633981 w 6006665"/>
                  <a:gd name="connsiteY111-43314" fmla="*/ 1349845 h 2845126"/>
                  <a:gd name="connsiteX112-43315" fmla="*/ 5586259 w 6006665"/>
                  <a:gd name="connsiteY112-43316" fmla="*/ 1386204 h 2845126"/>
                  <a:gd name="connsiteX113-43317" fmla="*/ 5575676 w 6006665"/>
                  <a:gd name="connsiteY113-43318" fmla="*/ 1385196 h 2845126"/>
                  <a:gd name="connsiteX114-43319" fmla="*/ 5574353 w 6006665"/>
                  <a:gd name="connsiteY114-43320" fmla="*/ 1386204 h 2845126"/>
                  <a:gd name="connsiteX115-43321" fmla="*/ 5539436 w 6006665"/>
                  <a:gd name="connsiteY115-43322" fmla="*/ 1382879 h 2845126"/>
                  <a:gd name="connsiteX116-43323" fmla="*/ 5570352 w 6006665"/>
                  <a:gd name="connsiteY116-43324" fmla="*/ 1424836 h 2845126"/>
                  <a:gd name="connsiteX117-43325" fmla="*/ 5593077 w 6006665"/>
                  <a:gd name="connsiteY117-43326" fmla="*/ 1488465 h 2845126"/>
                  <a:gd name="connsiteX118-43327" fmla="*/ 5608984 w 6006665"/>
                  <a:gd name="connsiteY118-43328" fmla="*/ 1515735 h 2845126"/>
                  <a:gd name="connsiteX119-43329" fmla="*/ 5613529 w 6006665"/>
                  <a:gd name="connsiteY119-43330" fmla="*/ 1547549 h 2845126"/>
                  <a:gd name="connsiteX120-43331" fmla="*/ 5608984 w 6006665"/>
                  <a:gd name="connsiteY120-43332" fmla="*/ 1570274 h 2845126"/>
                  <a:gd name="connsiteX121-43333" fmla="*/ 5597799 w 6006665"/>
                  <a:gd name="connsiteY121-43334" fmla="*/ 1566665 h 2845126"/>
                  <a:gd name="connsiteX122-43335" fmla="*/ 5597077 w 6006665"/>
                  <a:gd name="connsiteY122-43336" fmla="*/ 1570274 h 2845126"/>
                  <a:gd name="connsiteX123-43337" fmla="*/ 5534271 w 6006665"/>
                  <a:gd name="connsiteY123-43338" fmla="*/ 1550014 h 2845126"/>
                  <a:gd name="connsiteX124-43339" fmla="*/ 5436277 w 6006665"/>
                  <a:gd name="connsiteY124-43340" fmla="*/ 1606633 h 2845126"/>
                  <a:gd name="connsiteX125-43341" fmla="*/ 5397645 w 6006665"/>
                  <a:gd name="connsiteY125-43342" fmla="*/ 1617996 h 2845126"/>
                  <a:gd name="connsiteX126-43343" fmla="*/ 5345378 w 6006665"/>
                  <a:gd name="connsiteY126-43344" fmla="*/ 1672535 h 2845126"/>
                  <a:gd name="connsiteX127-43345" fmla="*/ 5290839 w 6006665"/>
                  <a:gd name="connsiteY127-43346" fmla="*/ 1720256 h 2845126"/>
                  <a:gd name="connsiteX128-43347" fmla="*/ 5274932 w 6006665"/>
                  <a:gd name="connsiteY128-43348" fmla="*/ 1752071 h 2845126"/>
                  <a:gd name="connsiteX129-43349" fmla="*/ 5267238 w 6006665"/>
                  <a:gd name="connsiteY129-43350" fmla="*/ 1743644 h 2845126"/>
                  <a:gd name="connsiteX130-43351" fmla="*/ 5263025 w 6006665"/>
                  <a:gd name="connsiteY130-43352" fmla="*/ 1752071 h 2845126"/>
                  <a:gd name="connsiteX131-43353" fmla="*/ 5219538 w 6006665"/>
                  <a:gd name="connsiteY131-43354" fmla="*/ 1704443 h 2845126"/>
                  <a:gd name="connsiteX132-43355" fmla="*/ 5129494 w 6006665"/>
                  <a:gd name="connsiteY132-43356" fmla="*/ 1758888 h 2845126"/>
                  <a:gd name="connsiteX133-43357" fmla="*/ 5126389 w 6006665"/>
                  <a:gd name="connsiteY133-43358" fmla="*/ 1753566 h 2845126"/>
                  <a:gd name="connsiteX134-43359" fmla="*/ 5117587 w 6006665"/>
                  <a:gd name="connsiteY134-43360" fmla="*/ 1758888 h 2845126"/>
                  <a:gd name="connsiteX135-43361" fmla="*/ 5105544 w 6006665"/>
                  <a:gd name="connsiteY135-43362" fmla="*/ 1738242 h 2845126"/>
                  <a:gd name="connsiteX136-43363" fmla="*/ 5074955 w 6006665"/>
                  <a:gd name="connsiteY136-43364" fmla="*/ 1763433 h 2845126"/>
                  <a:gd name="connsiteX137-43365" fmla="*/ 5065718 w 6006665"/>
                  <a:gd name="connsiteY137-43366" fmla="*/ 1761234 h 2845126"/>
                  <a:gd name="connsiteX138-43367" fmla="*/ 5063048 w 6006665"/>
                  <a:gd name="connsiteY138-43368" fmla="*/ 1763433 h 2845126"/>
                  <a:gd name="connsiteX139-43369" fmla="*/ 5026594 w 6006665"/>
                  <a:gd name="connsiteY139-43370" fmla="*/ 1754754 h 2845126"/>
                  <a:gd name="connsiteX140-43371" fmla="*/ 5015871 w 6006665"/>
                  <a:gd name="connsiteY140-43372" fmla="*/ 1799793 h 2845126"/>
                  <a:gd name="connsiteX141-43373" fmla="*/ 4974967 w 6006665"/>
                  <a:gd name="connsiteY141-43374" fmla="*/ 1865694 h 2845126"/>
                  <a:gd name="connsiteX142-43375" fmla="*/ 4974967 w 6006665"/>
                  <a:gd name="connsiteY142-43376" fmla="*/ 1897509 h 2845126"/>
                  <a:gd name="connsiteX143-43377" fmla="*/ 5015871 w 6006665"/>
                  <a:gd name="connsiteY143-43378" fmla="*/ 1913416 h 2845126"/>
                  <a:gd name="connsiteX144-43379" fmla="*/ 5011326 w 6006665"/>
                  <a:gd name="connsiteY144-43380" fmla="*/ 2011132 h 2845126"/>
                  <a:gd name="connsiteX145-43381" fmla="*/ 4999419 w 6006665"/>
                  <a:gd name="connsiteY145-43382" fmla="*/ 2011132 h 2845126"/>
                  <a:gd name="connsiteX146-43383" fmla="*/ 4974967 w 6006665"/>
                  <a:gd name="connsiteY146-43384" fmla="*/ 2011132 h 2845126"/>
                  <a:gd name="connsiteX147-43385" fmla="*/ 4963605 w 6006665"/>
                  <a:gd name="connsiteY147-43386" fmla="*/ 2063398 h 2845126"/>
                  <a:gd name="connsiteX148-43387" fmla="*/ 4974967 w 6006665"/>
                  <a:gd name="connsiteY148-43388" fmla="*/ 2090668 h 2845126"/>
                  <a:gd name="connsiteX149-43389" fmla="*/ 4909065 w 6006665"/>
                  <a:gd name="connsiteY149-43390" fmla="*/ 2124755 h 2845126"/>
                  <a:gd name="connsiteX150-43391" fmla="*/ 4897703 w 6006665"/>
                  <a:gd name="connsiteY150-43392" fmla="*/ 2192929 h 2845126"/>
                  <a:gd name="connsiteX151-43393" fmla="*/ 4845437 w 6006665"/>
                  <a:gd name="connsiteY151-43394" fmla="*/ 2208836 h 2845126"/>
                  <a:gd name="connsiteX152-43395" fmla="*/ 4834074 w 6006665"/>
                  <a:gd name="connsiteY152-43396" fmla="*/ 2267920 h 2845126"/>
                  <a:gd name="connsiteX153-43397" fmla="*/ 4779535 w 6006665"/>
                  <a:gd name="connsiteY153-43398" fmla="*/ 2327004 h 2845126"/>
                  <a:gd name="connsiteX154-43399" fmla="*/ 4777225 w 6006665"/>
                  <a:gd name="connsiteY154-43400" fmla="*/ 2316608 h 2845126"/>
                  <a:gd name="connsiteX155-43401" fmla="*/ 4767628 w 6006665"/>
                  <a:gd name="connsiteY155-43402" fmla="*/ 2327004 h 2845126"/>
                  <a:gd name="connsiteX156-43403" fmla="*/ 4758538 w 6006665"/>
                  <a:gd name="connsiteY156-43404" fmla="*/ 2286100 h 2845126"/>
                  <a:gd name="connsiteX157-43405" fmla="*/ 4742631 w 6006665"/>
                  <a:gd name="connsiteY157-43406" fmla="*/ 2199746 h 2845126"/>
                  <a:gd name="connsiteX158-43407" fmla="*/ 4715361 w 6006665"/>
                  <a:gd name="connsiteY158-43408" fmla="*/ 2058854 h 2845126"/>
                  <a:gd name="connsiteX159-43409" fmla="*/ 4735813 w 6006665"/>
                  <a:gd name="connsiteY159-43410" fmla="*/ 1967955 h 2845126"/>
                  <a:gd name="connsiteX160-43411" fmla="*/ 4767628 w 6006665"/>
                  <a:gd name="connsiteY160-43412" fmla="*/ 1924778 h 2845126"/>
                  <a:gd name="connsiteX161-43413" fmla="*/ 4767628 w 6006665"/>
                  <a:gd name="connsiteY161-43414" fmla="*/ 1897509 h 2845126"/>
                  <a:gd name="connsiteX162-43415" fmla="*/ 4826712 w 6006665"/>
                  <a:gd name="connsiteY162-43416" fmla="*/ 1881601 h 2845126"/>
                  <a:gd name="connsiteX163-43417" fmla="*/ 4892613 w 6006665"/>
                  <a:gd name="connsiteY163-43418" fmla="*/ 1790703 h 2845126"/>
                  <a:gd name="connsiteX164-43419" fmla="*/ 4956243 w 6006665"/>
                  <a:gd name="connsiteY164-43420" fmla="*/ 1715712 h 2845126"/>
                  <a:gd name="connsiteX165-43421" fmla="*/ 5022143 w 6006665"/>
                  <a:gd name="connsiteY165-43422" fmla="*/ 1656627 h 2845126"/>
                  <a:gd name="connsiteX166-43423" fmla="*/ 5046694 w 6006665"/>
                  <a:gd name="connsiteY166-43424" fmla="*/ 1549500 h 2845126"/>
                  <a:gd name="connsiteX167-43425" fmla="*/ 5015871 w 6006665"/>
                  <a:gd name="connsiteY167-43426" fmla="*/ 1554367 h 2845126"/>
                  <a:gd name="connsiteX168-43427" fmla="*/ 4995419 w 6006665"/>
                  <a:gd name="connsiteY168-43428" fmla="*/ 1617996 h 2845126"/>
                  <a:gd name="connsiteX169-43429" fmla="*/ 4904521 w 6006665"/>
                  <a:gd name="connsiteY169-43430" fmla="*/ 1704349 h 2845126"/>
                  <a:gd name="connsiteX170-43431" fmla="*/ 4901708 w 6006665"/>
                  <a:gd name="connsiteY170-43432" fmla="*/ 1695709 h 2845126"/>
                  <a:gd name="connsiteX171-43433" fmla="*/ 4892613 w 6006665"/>
                  <a:gd name="connsiteY171-43434" fmla="*/ 1704349 h 2845126"/>
                  <a:gd name="connsiteX172-43435" fmla="*/ 4861835 w 6006665"/>
                  <a:gd name="connsiteY172-43436" fmla="*/ 1609815 h 2845126"/>
                  <a:gd name="connsiteX173-43437" fmla="*/ 4779535 w 6006665"/>
                  <a:gd name="connsiteY173-43438" fmla="*/ 1633903 h 2845126"/>
                  <a:gd name="connsiteX174-43439" fmla="*/ 4684091 w 6006665"/>
                  <a:gd name="connsiteY174-43440" fmla="*/ 1758888 h 2845126"/>
                  <a:gd name="connsiteX175-43441" fmla="*/ 4715906 w 6006665"/>
                  <a:gd name="connsiteY175-43442" fmla="*/ 1806610 h 2845126"/>
                  <a:gd name="connsiteX176-43443" fmla="*/ 4636369 w 6006665"/>
                  <a:gd name="connsiteY176-43444" fmla="*/ 1822517 h 2845126"/>
                  <a:gd name="connsiteX177-43445" fmla="*/ 4577285 w 6006665"/>
                  <a:gd name="connsiteY177-43446" fmla="*/ 1827062 h 2845126"/>
                  <a:gd name="connsiteX178-43447" fmla="*/ 4577373 w 6006665"/>
                  <a:gd name="connsiteY178-43448" fmla="*/ 1826140 h 2845126"/>
                  <a:gd name="connsiteX179-43449" fmla="*/ 4565379 w 6006665"/>
                  <a:gd name="connsiteY179-43450" fmla="*/ 1827062 h 2845126"/>
                  <a:gd name="connsiteX180-43451" fmla="*/ 4569923 w 6006665"/>
                  <a:gd name="connsiteY180-43452" fmla="*/ 1779341 h 2845126"/>
                  <a:gd name="connsiteX181-43453" fmla="*/ 4520081 w 6006665"/>
                  <a:gd name="connsiteY181-43454" fmla="*/ 1769755 h 2845126"/>
                  <a:gd name="connsiteX182-43455" fmla="*/ 4475025 w 6006665"/>
                  <a:gd name="connsiteY182-43456" fmla="*/ 1799793 h 2845126"/>
                  <a:gd name="connsiteX183-43457" fmla="*/ 4464394 w 6006665"/>
                  <a:gd name="connsiteY183-43458" fmla="*/ 1798942 h 2845126"/>
                  <a:gd name="connsiteX184-43459" fmla="*/ 4463118 w 6006665"/>
                  <a:gd name="connsiteY184-43460" fmla="*/ 1799793 h 2845126"/>
                  <a:gd name="connsiteX185-43461" fmla="*/ 4357637 w 6006665"/>
                  <a:gd name="connsiteY185-43462" fmla="*/ 1791354 h 2845126"/>
                  <a:gd name="connsiteX186-43463" fmla="*/ 4243233 w 6006665"/>
                  <a:gd name="connsiteY186-43464" fmla="*/ 1811155 h 2845126"/>
                  <a:gd name="connsiteX187-43465" fmla="*/ 4125065 w 6006665"/>
                  <a:gd name="connsiteY187-43466" fmla="*/ 1945230 h 2845126"/>
                  <a:gd name="connsiteX188-43467" fmla="*/ 3984173 w 6006665"/>
                  <a:gd name="connsiteY188-43468" fmla="*/ 2102030 h 2845126"/>
                  <a:gd name="connsiteX189-43469" fmla="*/ 4038712 w 6006665"/>
                  <a:gd name="connsiteY189-43470" fmla="*/ 2106575 h 2845126"/>
                  <a:gd name="connsiteX190-43471" fmla="*/ 4059164 w 6006665"/>
                  <a:gd name="connsiteY190-43472" fmla="*/ 2149752 h 2845126"/>
                  <a:gd name="connsiteX191-43473" fmla="*/ 4087782 w 6006665"/>
                  <a:gd name="connsiteY191-43474" fmla="*/ 2158169 h 2845126"/>
                  <a:gd name="connsiteX192-43475" fmla="*/ 4106341 w 6006665"/>
                  <a:gd name="connsiteY192-43476" fmla="*/ 2129300 h 2845126"/>
                  <a:gd name="connsiteX193-43477" fmla="*/ 4117411 w 6006665"/>
                  <a:gd name="connsiteY193-43478" fmla="*/ 2130602 h 2845126"/>
                  <a:gd name="connsiteX194-43479" fmla="*/ 4118248 w 6006665"/>
                  <a:gd name="connsiteY194-43480" fmla="*/ 2129300 h 2845126"/>
                  <a:gd name="connsiteX195-43481" fmla="*/ 4156880 w 6006665"/>
                  <a:gd name="connsiteY195-43482" fmla="*/ 2133845 h 2845126"/>
                  <a:gd name="connsiteX196-43483" fmla="*/ 4211419 w 6006665"/>
                  <a:gd name="connsiteY196-43484" fmla="*/ 2204291 h 2845126"/>
                  <a:gd name="connsiteX197-43485" fmla="*/ 4215964 w 6006665"/>
                  <a:gd name="connsiteY197-43486" fmla="*/ 2252013 h 2845126"/>
                  <a:gd name="connsiteX198-43487" fmla="*/ 4184149 w 6006665"/>
                  <a:gd name="connsiteY198-43488" fmla="*/ 2311097 h 2845126"/>
                  <a:gd name="connsiteX199-43489" fmla="*/ 4177332 w 6006665"/>
                  <a:gd name="connsiteY199-43490" fmla="*/ 2381543 h 2845126"/>
                  <a:gd name="connsiteX200-43491" fmla="*/ 4161425 w 6006665"/>
                  <a:gd name="connsiteY200-43492" fmla="*/ 2467897 h 2845126"/>
                  <a:gd name="connsiteX201-43493" fmla="*/ 4109158 w 6006665"/>
                  <a:gd name="connsiteY201-43494" fmla="*/ 2547433 h 2845126"/>
                  <a:gd name="connsiteX202-43495" fmla="*/ 4097796 w 6006665"/>
                  <a:gd name="connsiteY202-43496" fmla="*/ 2586065 h 2845126"/>
                  <a:gd name="connsiteX203-43497" fmla="*/ 4043257 w 6006665"/>
                  <a:gd name="connsiteY203-43498" fmla="*/ 2645149 h 2845126"/>
                  <a:gd name="connsiteX204-43499" fmla="*/ 3995535 w 6006665"/>
                  <a:gd name="connsiteY204-43500" fmla="*/ 2704233 h 2845126"/>
                  <a:gd name="connsiteX205-43501" fmla="*/ 3975083 w 6006665"/>
                  <a:gd name="connsiteY205-43502" fmla="*/ 2736048 h 2845126"/>
                  <a:gd name="connsiteX206-43503" fmla="*/ 3925089 w 6006665"/>
                  <a:gd name="connsiteY206-43504" fmla="*/ 2763317 h 2845126"/>
                  <a:gd name="connsiteX207-43505" fmla="*/ 3913182 w 6006665"/>
                  <a:gd name="connsiteY207-43506" fmla="*/ 2763317 h 2845126"/>
                  <a:gd name="connsiteX208-43507" fmla="*/ 3904637 w 6006665"/>
                  <a:gd name="connsiteY208-43508" fmla="*/ 2763317 h 2845126"/>
                  <a:gd name="connsiteX209-43509" fmla="*/ 3892729 w 6006665"/>
                  <a:gd name="connsiteY209-43510" fmla="*/ 2763317 h 2845126"/>
                  <a:gd name="connsiteX210-43511" fmla="*/ 3871063 w 6006665"/>
                  <a:gd name="connsiteY210-43512" fmla="*/ 2747068 h 2845126"/>
                  <a:gd name="connsiteX211-43513" fmla="*/ 3829645 w 6006665"/>
                  <a:gd name="connsiteY211-43514" fmla="*/ 2774680 h 2845126"/>
                  <a:gd name="connsiteX212-43515" fmla="*/ 3822828 w 6006665"/>
                  <a:gd name="connsiteY212-43516" fmla="*/ 2795132 h 2845126"/>
                  <a:gd name="connsiteX213-43517" fmla="*/ 3818283 w 6006665"/>
                  <a:gd name="connsiteY213-43518" fmla="*/ 2786042 h 2845126"/>
                  <a:gd name="connsiteX214-43519" fmla="*/ 3818283 w 6006665"/>
                  <a:gd name="connsiteY214-43520" fmla="*/ 2774316 h 2845126"/>
                  <a:gd name="connsiteX215-43521" fmla="*/ 3817738 w 6006665"/>
                  <a:gd name="connsiteY215-43522" fmla="*/ 2774680 h 2845126"/>
                  <a:gd name="connsiteX216-43523" fmla="*/ 3810921 w 6006665"/>
                  <a:gd name="connsiteY216-43524" fmla="*/ 2795132 h 2845126"/>
                  <a:gd name="connsiteX217-43525" fmla="*/ 3806376 w 6006665"/>
                  <a:gd name="connsiteY217-43526" fmla="*/ 2786042 h 2845126"/>
                  <a:gd name="connsiteX218-43527" fmla="*/ 3806376 w 6006665"/>
                  <a:gd name="connsiteY218-43528" fmla="*/ 2758772 h 2845126"/>
                  <a:gd name="connsiteX219-43529" fmla="*/ 3818283 w 6006665"/>
                  <a:gd name="connsiteY219-43530" fmla="*/ 2758772 h 2845126"/>
                  <a:gd name="connsiteX220-43531" fmla="*/ 3826828 w 6006665"/>
                  <a:gd name="connsiteY220-43532" fmla="*/ 2758772 h 2845126"/>
                  <a:gd name="connsiteX221-43533" fmla="*/ 3833645 w 6006665"/>
                  <a:gd name="connsiteY221-43534" fmla="*/ 2699688 h 2845126"/>
                  <a:gd name="connsiteX222-43535" fmla="*/ 3822283 w 6006665"/>
                  <a:gd name="connsiteY222-43536" fmla="*/ 2656512 h 2845126"/>
                  <a:gd name="connsiteX223-43537" fmla="*/ 3849553 w 6006665"/>
                  <a:gd name="connsiteY223-43538" fmla="*/ 2633787 h 2845126"/>
                  <a:gd name="connsiteX224-43539" fmla="*/ 3858814 w 6006665"/>
                  <a:gd name="connsiteY224-43540" fmla="*/ 2635992 h 2845126"/>
                  <a:gd name="connsiteX225-43541" fmla="*/ 3861460 w 6006665"/>
                  <a:gd name="connsiteY225-43542" fmla="*/ 2633787 h 2845126"/>
                  <a:gd name="connsiteX226-43543" fmla="*/ 3898487 w 6006665"/>
                  <a:gd name="connsiteY226-43544" fmla="*/ 2642603 h 2845126"/>
                  <a:gd name="connsiteX227-43545" fmla="*/ 3919999 w 6006665"/>
                  <a:gd name="connsiteY227-43546" fmla="*/ 2597428 h 2845126"/>
                  <a:gd name="connsiteX228-43547" fmla="*/ 3935906 w 6006665"/>
                  <a:gd name="connsiteY228-43548" fmla="*/ 2538343 h 2845126"/>
                  <a:gd name="connsiteX229-43549" fmla="*/ 3947269 w 6006665"/>
                  <a:gd name="connsiteY229-43550" fmla="*/ 2515619 h 2845126"/>
                  <a:gd name="connsiteX230-43551" fmla="*/ 3966292 w 6006665"/>
                  <a:gd name="connsiteY230-43552" fmla="*/ 2471231 h 2845126"/>
                  <a:gd name="connsiteX231-43553" fmla="*/ 3915999 w 6006665"/>
                  <a:gd name="connsiteY231-43554" fmla="*/ 2483804 h 2845126"/>
                  <a:gd name="connsiteX232-43555" fmla="*/ 3888729 w 6006665"/>
                  <a:gd name="connsiteY232-43556" fmla="*/ 2506529 h 2845126"/>
                  <a:gd name="connsiteX233-43557" fmla="*/ 3876822 w 6006665"/>
                  <a:gd name="connsiteY233-43558" fmla="*/ 2506529 h 2845126"/>
                  <a:gd name="connsiteX234-43559" fmla="*/ 3829645 w 6006665"/>
                  <a:gd name="connsiteY234-43560" fmla="*/ 2506529 h 2845126"/>
                  <a:gd name="connsiteX235-43561" fmla="*/ 3817738 w 6006665"/>
                  <a:gd name="connsiteY235-43562" fmla="*/ 2506529 h 2845126"/>
                  <a:gd name="connsiteX236-43563" fmla="*/ 3801831 w 6006665"/>
                  <a:gd name="connsiteY236-43564" fmla="*/ 2451990 h 2845126"/>
                  <a:gd name="connsiteX237-43565" fmla="*/ 3758654 w 6006665"/>
                  <a:gd name="connsiteY237-43566" fmla="*/ 2413358 h 2845126"/>
                  <a:gd name="connsiteX238-43567" fmla="*/ 3692753 w 6006665"/>
                  <a:gd name="connsiteY238-43568" fmla="*/ 2397451 h 2845126"/>
                  <a:gd name="connsiteX239-43569" fmla="*/ 3683663 w 6006665"/>
                  <a:gd name="connsiteY239-43570" fmla="*/ 2338367 h 2845126"/>
                  <a:gd name="connsiteX240-43571" fmla="*/ 3672301 w 6006665"/>
                  <a:gd name="connsiteY240-43572" fmla="*/ 2306552 h 2845126"/>
                  <a:gd name="connsiteX241-43573" fmla="*/ 3656393 w 6006665"/>
                  <a:gd name="connsiteY241-43574" fmla="*/ 2279283 h 2845126"/>
                  <a:gd name="connsiteX242-43575" fmla="*/ 3633669 w 6006665"/>
                  <a:gd name="connsiteY242-43576" fmla="*/ 2220198 h 2845126"/>
                  <a:gd name="connsiteX243-43577" fmla="*/ 3601854 w 6006665"/>
                  <a:gd name="connsiteY243-43578" fmla="*/ 2199746 h 2845126"/>
                  <a:gd name="connsiteX244-43579" fmla="*/ 3545995 w 6006665"/>
                  <a:gd name="connsiteY244-43580" fmla="*/ 2178262 h 2845126"/>
                  <a:gd name="connsiteX245-43581" fmla="*/ 3506955 w 6006665"/>
                  <a:gd name="connsiteY245-43582" fmla="*/ 2183839 h 2845126"/>
                  <a:gd name="connsiteX246-43583" fmla="*/ 3463779 w 6006665"/>
                  <a:gd name="connsiteY246-43584" fmla="*/ 2192929 h 2845126"/>
                  <a:gd name="connsiteX247-43585" fmla="*/ 3431964 w 6006665"/>
                  <a:gd name="connsiteY247-43586" fmla="*/ 2220198 h 2845126"/>
                  <a:gd name="connsiteX248-43587" fmla="*/ 3452416 w 6006665"/>
                  <a:gd name="connsiteY248-43588" fmla="*/ 2236106 h 2845126"/>
                  <a:gd name="connsiteX249-43589" fmla="*/ 3452416 w 6006665"/>
                  <a:gd name="connsiteY249-43590" fmla="*/ 2267920 h 2845126"/>
                  <a:gd name="connsiteX250-43591" fmla="*/ 3431964 w 6006665"/>
                  <a:gd name="connsiteY250-43592" fmla="*/ 2290645 h 2845126"/>
                  <a:gd name="connsiteX251-43593" fmla="*/ 3400150 w 6006665"/>
                  <a:gd name="connsiteY251-43594" fmla="*/ 2349729 h 2845126"/>
                  <a:gd name="connsiteX252-43595" fmla="*/ 3400150 w 6006665"/>
                  <a:gd name="connsiteY252-43596" fmla="*/ 2376999 h 2845126"/>
                  <a:gd name="connsiteX253-43597" fmla="*/ 3350155 w 6006665"/>
                  <a:gd name="connsiteY253-43598" fmla="*/ 2408813 h 2845126"/>
                  <a:gd name="connsiteX254-43599" fmla="*/ 3342342 w 6006665"/>
                  <a:gd name="connsiteY254-43600" fmla="*/ 2406209 h 2845126"/>
                  <a:gd name="connsiteX255-43601" fmla="*/ 3338249 w 6006665"/>
                  <a:gd name="connsiteY255-43602" fmla="*/ 2408813 h 2845126"/>
                  <a:gd name="connsiteX256-43603" fmla="*/ 3290527 w 6006665"/>
                  <a:gd name="connsiteY256-43604" fmla="*/ 2392906 h 2845126"/>
                  <a:gd name="connsiteX257-43605" fmla="*/ 3259257 w 6006665"/>
                  <a:gd name="connsiteY257-43606" fmla="*/ 2392906 h 2845126"/>
                  <a:gd name="connsiteX258-43607" fmla="*/ 3247350 w 6006665"/>
                  <a:gd name="connsiteY258-43608" fmla="*/ 2392906 h 2845126"/>
                  <a:gd name="connsiteX259-43609" fmla="*/ 3231443 w 6006665"/>
                  <a:gd name="connsiteY259-43610" fmla="*/ 2376999 h 2845126"/>
                  <a:gd name="connsiteX260-43611" fmla="*/ 3213271 w 6006665"/>
                  <a:gd name="connsiteY260-43612" fmla="*/ 2372455 h 2845126"/>
                  <a:gd name="connsiteX261-43613" fmla="*/ 3168359 w 6006665"/>
                  <a:gd name="connsiteY261-43614" fmla="*/ 2408813 h 2845126"/>
                  <a:gd name="connsiteX262-43615" fmla="*/ 3120637 w 6006665"/>
                  <a:gd name="connsiteY262-43616" fmla="*/ 2420175 h 2845126"/>
                  <a:gd name="connsiteX263-43617" fmla="*/ 3082005 w 6006665"/>
                  <a:gd name="connsiteY263-43618" fmla="*/ 2436083 h 2845126"/>
                  <a:gd name="connsiteX264-43619" fmla="*/ 3074460 w 6006665"/>
                  <a:gd name="connsiteY264-43620" fmla="*/ 2434286 h 2845126"/>
                  <a:gd name="connsiteX265-43621" fmla="*/ 3070098 w 6006665"/>
                  <a:gd name="connsiteY265-43622" fmla="*/ 2436083 h 2845126"/>
                  <a:gd name="connsiteX266-43623" fmla="*/ 3022376 w 6006665"/>
                  <a:gd name="connsiteY266-43624" fmla="*/ 2424720 h 2845126"/>
                  <a:gd name="connsiteX267-43625" fmla="*/ 3000196 w 6006665"/>
                  <a:gd name="connsiteY267-43626" fmla="*/ 2424720 h 2845126"/>
                  <a:gd name="connsiteX268-43627" fmla="*/ 2988289 w 6006665"/>
                  <a:gd name="connsiteY268-43628" fmla="*/ 2424720 h 2845126"/>
                  <a:gd name="connsiteX269-43629" fmla="*/ 2967837 w 6006665"/>
                  <a:gd name="connsiteY269-43630" fmla="*/ 2392906 h 2845126"/>
                  <a:gd name="connsiteX270-43631" fmla="*/ 2929205 w 6006665"/>
                  <a:gd name="connsiteY270-43632" fmla="*/ 2365636 h 2845126"/>
                  <a:gd name="connsiteX271-43633" fmla="*/ 2902153 w 6006665"/>
                  <a:gd name="connsiteY271-43634" fmla="*/ 2361772 h 2845126"/>
                  <a:gd name="connsiteX272-43635" fmla="*/ 2861576 w 6006665"/>
                  <a:gd name="connsiteY272-43636" fmla="*/ 2365636 h 2845126"/>
                  <a:gd name="connsiteX273-43637" fmla="*/ 2822944 w 6006665"/>
                  <a:gd name="connsiteY273-43638" fmla="*/ 2376999 h 2845126"/>
                  <a:gd name="connsiteX274-43639" fmla="*/ 2818139 w 6006665"/>
                  <a:gd name="connsiteY274-43640" fmla="*/ 2374910 h 2845126"/>
                  <a:gd name="connsiteX275-43641" fmla="*/ 2811037 w 6006665"/>
                  <a:gd name="connsiteY275-43642" fmla="*/ 2376999 h 2845126"/>
                  <a:gd name="connsiteX276-43643" fmla="*/ 2758770 w 6006665"/>
                  <a:gd name="connsiteY276-43644" fmla="*/ 2354274 h 2845126"/>
                  <a:gd name="connsiteX277-43645" fmla="*/ 2751953 w 6006665"/>
                  <a:gd name="connsiteY277-43646" fmla="*/ 2311097 h 2845126"/>
                  <a:gd name="connsiteX278-43647" fmla="*/ 2708776 w 6006665"/>
                  <a:gd name="connsiteY278-43648" fmla="*/ 2295190 h 2845126"/>
                  <a:gd name="connsiteX279-43649" fmla="*/ 2676962 w 6006665"/>
                  <a:gd name="connsiteY279-43650" fmla="*/ 2290645 h 2845126"/>
                  <a:gd name="connsiteX280-43651" fmla="*/ 2642534 w 6006665"/>
                  <a:gd name="connsiteY280-43652" fmla="*/ 2268901 h 2845126"/>
                  <a:gd name="connsiteX281-43653" fmla="*/ 2609333 w 6006665"/>
                  <a:gd name="connsiteY281-43654" fmla="*/ 2327004 h 2845126"/>
                  <a:gd name="connsiteX282-43655" fmla="*/ 2625240 w 6006665"/>
                  <a:gd name="connsiteY282-43656" fmla="*/ 2361091 h 2845126"/>
                  <a:gd name="connsiteX283-43657" fmla="*/ 2586608 w 6006665"/>
                  <a:gd name="connsiteY283-43658" fmla="*/ 2397451 h 2845126"/>
                  <a:gd name="connsiteX284-43659" fmla="*/ 2577105 w 6006665"/>
                  <a:gd name="connsiteY284-43660" fmla="*/ 2395188 h 2845126"/>
                  <a:gd name="connsiteX285-43661" fmla="*/ 2574701 w 6006665"/>
                  <a:gd name="connsiteY285-43662" fmla="*/ 2397451 h 2845126"/>
                  <a:gd name="connsiteX286-43663" fmla="*/ 2526979 w 6006665"/>
                  <a:gd name="connsiteY286-43664" fmla="*/ 2386088 h 2845126"/>
                  <a:gd name="connsiteX287-43665" fmla="*/ 2490620 w 6006665"/>
                  <a:gd name="connsiteY287-43666" fmla="*/ 2381543 h 2845126"/>
                  <a:gd name="connsiteX288-43667" fmla="*/ 2463350 w 6006665"/>
                  <a:gd name="connsiteY288-43668" fmla="*/ 2354274 h 2845126"/>
                  <a:gd name="connsiteX289-43669" fmla="*/ 2436625 w 6006665"/>
                  <a:gd name="connsiteY289-43670" fmla="*/ 2354274 h 2845126"/>
                  <a:gd name="connsiteX290-43671" fmla="*/ 2424718 w 6006665"/>
                  <a:gd name="connsiteY290-43672" fmla="*/ 2354274 h 2845126"/>
                  <a:gd name="connsiteX291-43673" fmla="*/ 2398858 w 6006665"/>
                  <a:gd name="connsiteY291-43674" fmla="*/ 2341343 h 2845126"/>
                  <a:gd name="connsiteX292-43675" fmla="*/ 2350272 w 6006665"/>
                  <a:gd name="connsiteY292-43676" fmla="*/ 2365636 h 2845126"/>
                  <a:gd name="connsiteX293-43677" fmla="*/ 2282098 w 6006665"/>
                  <a:gd name="connsiteY293-43678" fmla="*/ 2413358 h 2845126"/>
                  <a:gd name="connsiteX294-43679" fmla="*/ 2157112 w 6006665"/>
                  <a:gd name="connsiteY294-43680" fmla="*/ 2397451 h 2845126"/>
                  <a:gd name="connsiteX295-43681" fmla="*/ 1811153 w 6006665"/>
                  <a:gd name="connsiteY295-43682" fmla="*/ 2133845 h 2845126"/>
                  <a:gd name="connsiteX296-43683" fmla="*/ 1748069 w 6006665"/>
                  <a:gd name="connsiteY296-43684" fmla="*/ 2172477 h 2845126"/>
                  <a:gd name="connsiteX297-43685" fmla="*/ 1711709 w 6006665"/>
                  <a:gd name="connsiteY297-43686" fmla="*/ 2177022 h 2845126"/>
                  <a:gd name="connsiteX298-43687" fmla="*/ 1711926 w 6006665"/>
                  <a:gd name="connsiteY298-43688" fmla="*/ 2175506 h 2845126"/>
                  <a:gd name="connsiteX299-43689" fmla="*/ 1699803 w 6006665"/>
                  <a:gd name="connsiteY299-43690" fmla="*/ 2177022 h 2845126"/>
                  <a:gd name="connsiteX300-43691" fmla="*/ 1704347 w 6006665"/>
                  <a:gd name="connsiteY300-43692" fmla="*/ 2145207 h 2845126"/>
                  <a:gd name="connsiteX301-43693" fmla="*/ 1662460 w 6006665"/>
                  <a:gd name="connsiteY301-43694" fmla="*/ 2127256 h 2845126"/>
                  <a:gd name="connsiteX302-43695" fmla="*/ 1629901 w 6006665"/>
                  <a:gd name="connsiteY302-43696" fmla="*/ 2140662 h 2845126"/>
                  <a:gd name="connsiteX303-43697" fmla="*/ 1629300 w 6006665"/>
                  <a:gd name="connsiteY303-43698" fmla="*/ 2136007 h 2845126"/>
                  <a:gd name="connsiteX304-43699" fmla="*/ 1617994 w 6006665"/>
                  <a:gd name="connsiteY304-43700" fmla="*/ 2140662 h 2845126"/>
                  <a:gd name="connsiteX305-43701" fmla="*/ 1608904 w 6006665"/>
                  <a:gd name="connsiteY305-43702" fmla="*/ 2070216 h 2845126"/>
                  <a:gd name="connsiteX306-43703" fmla="*/ 1552684 w 6006665"/>
                  <a:gd name="connsiteY306-43704" fmla="*/ 2060523 h 2845126"/>
                  <a:gd name="connsiteX307-43705" fmla="*/ 1518550 w 6006665"/>
                  <a:gd name="connsiteY307-43706" fmla="*/ 2086123 h 2845126"/>
                  <a:gd name="connsiteX308-43707" fmla="*/ 1425379 w 6006665"/>
                  <a:gd name="connsiteY308-43708" fmla="*/ 2106575 h 2845126"/>
                  <a:gd name="connsiteX309-43709" fmla="*/ 1409472 w 6006665"/>
                  <a:gd name="connsiteY309-43710" fmla="*/ 2124755 h 2845126"/>
                  <a:gd name="connsiteX310-43711" fmla="*/ 1270852 w 6006665"/>
                  <a:gd name="connsiteY310-43712" fmla="*/ 2145207 h 2845126"/>
                  <a:gd name="connsiteX311-43713" fmla="*/ 1254945 w 6006665"/>
                  <a:gd name="connsiteY311-43714" fmla="*/ 2165659 h 2845126"/>
                  <a:gd name="connsiteX312-43715" fmla="*/ 1282214 w 6006665"/>
                  <a:gd name="connsiteY312-43716" fmla="*/ 2208836 h 2845126"/>
                  <a:gd name="connsiteX313-43717" fmla="*/ 1243582 w 6006665"/>
                  <a:gd name="connsiteY313-43718" fmla="*/ 2224743 h 2845126"/>
                  <a:gd name="connsiteX314-43719" fmla="*/ 1254945 w 6006665"/>
                  <a:gd name="connsiteY314-43720" fmla="*/ 2242923 h 2845126"/>
                  <a:gd name="connsiteX315-43721" fmla="*/ 1216313 w 6006665"/>
                  <a:gd name="connsiteY315-43722" fmla="*/ 2267920 h 2845126"/>
                  <a:gd name="connsiteX316-43723" fmla="*/ 1275397 w 6006665"/>
                  <a:gd name="connsiteY316-43724" fmla="*/ 2311097 h 2845126"/>
                  <a:gd name="connsiteX317-43725" fmla="*/ 1270852 w 6006665"/>
                  <a:gd name="connsiteY317-43726" fmla="*/ 2338367 h 2845126"/>
                  <a:gd name="connsiteX318-43727" fmla="*/ 1259108 w 6006665"/>
                  <a:gd name="connsiteY318-43728" fmla="*/ 2337388 h 2845126"/>
                  <a:gd name="connsiteX319-43729" fmla="*/ 1258945 w 6006665"/>
                  <a:gd name="connsiteY319-43730" fmla="*/ 2338367 h 2845126"/>
                  <a:gd name="connsiteX320-43731" fmla="*/ 1215644 w 6006665"/>
                  <a:gd name="connsiteY320-43732" fmla="*/ 2334758 h 2845126"/>
                  <a:gd name="connsiteX321-43733" fmla="*/ 1204950 w 6006665"/>
                  <a:gd name="connsiteY321-43734" fmla="*/ 2349729 h 2845126"/>
                  <a:gd name="connsiteX322-43735" fmla="*/ 1196495 w 6006665"/>
                  <a:gd name="connsiteY322-43736" fmla="*/ 2344897 h 2845126"/>
                  <a:gd name="connsiteX323-43737" fmla="*/ 1193043 w 6006665"/>
                  <a:gd name="connsiteY323-43738" fmla="*/ 2349729 h 2845126"/>
                  <a:gd name="connsiteX324-43739" fmla="*/ 1145322 w 6006665"/>
                  <a:gd name="connsiteY324-43740" fmla="*/ 2322459 h 2845126"/>
                  <a:gd name="connsiteX325-43741" fmla="*/ 1098145 w 6006665"/>
                  <a:gd name="connsiteY325-43742" fmla="*/ 2322459 h 2845126"/>
                  <a:gd name="connsiteX326-43743" fmla="*/ 1061785 w 6006665"/>
                  <a:gd name="connsiteY326-43744" fmla="*/ 2349729 h 2845126"/>
                  <a:gd name="connsiteX327-43745" fmla="*/ 1055322 w 6006665"/>
                  <a:gd name="connsiteY327-43746" fmla="*/ 2345646 h 2845126"/>
                  <a:gd name="connsiteX328-43747" fmla="*/ 1049878 w 6006665"/>
                  <a:gd name="connsiteY328-43748" fmla="*/ 2349729 h 2845126"/>
                  <a:gd name="connsiteX329-43749" fmla="*/ 1006701 w 6006665"/>
                  <a:gd name="connsiteY329-43750" fmla="*/ 2322459 h 2845126"/>
                  <a:gd name="connsiteX330-43751" fmla="*/ 924893 w 6006665"/>
                  <a:gd name="connsiteY330-43752" fmla="*/ 2286100 h 2845126"/>
                  <a:gd name="connsiteX331-43753" fmla="*/ 877716 w 6006665"/>
                  <a:gd name="connsiteY331-43754" fmla="*/ 2286100 h 2845126"/>
                  <a:gd name="connsiteX332-43755" fmla="*/ 802724 w 6006665"/>
                  <a:gd name="connsiteY332-43756" fmla="*/ 2349729 h 2845126"/>
                  <a:gd name="connsiteX333-43757" fmla="*/ 798179 w 6006665"/>
                  <a:gd name="connsiteY333-43758" fmla="*/ 2392906 h 2845126"/>
                  <a:gd name="connsiteX334-43759" fmla="*/ 787406 w 6006665"/>
                  <a:gd name="connsiteY334-43760" fmla="*/ 2382133 h 2845126"/>
                  <a:gd name="connsiteX335-43761" fmla="*/ 786272 w 6006665"/>
                  <a:gd name="connsiteY335-43762" fmla="*/ 2392906 h 2845126"/>
                  <a:gd name="connsiteX336-43763" fmla="*/ 756063 w 6006665"/>
                  <a:gd name="connsiteY336-43764" fmla="*/ 2362696 h 2845126"/>
                  <a:gd name="connsiteX337-43765" fmla="*/ 732278 w 6006665"/>
                  <a:gd name="connsiteY337-43766" fmla="*/ 2420175 h 2845126"/>
                  <a:gd name="connsiteX338-43767" fmla="*/ 743640 w 6006665"/>
                  <a:gd name="connsiteY338-43768" fmla="*/ 2429265 h 2845126"/>
                  <a:gd name="connsiteX339-43769" fmla="*/ 723188 w 6006665"/>
                  <a:gd name="connsiteY339-43770" fmla="*/ 2472442 h 2845126"/>
                  <a:gd name="connsiteX340-43771" fmla="*/ 747026 w 6006665"/>
                  <a:gd name="connsiteY340-43772" fmla="*/ 2509283 h 2845126"/>
                  <a:gd name="connsiteX341-43773" fmla="*/ 763548 w 6006665"/>
                  <a:gd name="connsiteY341-43774" fmla="*/ 2506529 h 2845126"/>
                  <a:gd name="connsiteX342-43775" fmla="*/ 764871 w 6006665"/>
                  <a:gd name="connsiteY342-43776" fmla="*/ 2508293 h 2845126"/>
                  <a:gd name="connsiteX343-43777" fmla="*/ 775455 w 6006665"/>
                  <a:gd name="connsiteY343-43778" fmla="*/ 2506529 h 2845126"/>
                  <a:gd name="connsiteX344-43779" fmla="*/ 802724 w 6006665"/>
                  <a:gd name="connsiteY344-43780" fmla="*/ 2542888 h 2845126"/>
                  <a:gd name="connsiteX345-43781" fmla="*/ 798179 w 6006665"/>
                  <a:gd name="connsiteY345-43782" fmla="*/ 2570158 h 2845126"/>
                  <a:gd name="connsiteX346-43783" fmla="*/ 818632 w 6006665"/>
                  <a:gd name="connsiteY346-43784" fmla="*/ 2581520 h 2845126"/>
                  <a:gd name="connsiteX347-43785" fmla="*/ 802724 w 6006665"/>
                  <a:gd name="connsiteY347-43786" fmla="*/ 2613335 h 2845126"/>
                  <a:gd name="connsiteX348-43787" fmla="*/ 766365 w 6006665"/>
                  <a:gd name="connsiteY348-43788" fmla="*/ 2617880 h 2845126"/>
                  <a:gd name="connsiteX349-43789" fmla="*/ 727733 w 6006665"/>
                  <a:gd name="connsiteY349-43790" fmla="*/ 2676964 h 2845126"/>
                  <a:gd name="connsiteX350-43791" fmla="*/ 759548 w 6006665"/>
                  <a:gd name="connsiteY350-43792" fmla="*/ 2720141 h 2845126"/>
                  <a:gd name="connsiteX351-43793" fmla="*/ 759548 w 6006665"/>
                  <a:gd name="connsiteY351-43794" fmla="*/ 2758772 h 2845126"/>
                  <a:gd name="connsiteX352-43795" fmla="*/ 798179 w 6006665"/>
                  <a:gd name="connsiteY352-43796" fmla="*/ 2817857 h 2845126"/>
                  <a:gd name="connsiteX353-43797" fmla="*/ 775455 w 6006665"/>
                  <a:gd name="connsiteY353-43798" fmla="*/ 2833764 h 2845126"/>
                  <a:gd name="connsiteX354-43799" fmla="*/ 770910 w 6006665"/>
                  <a:gd name="connsiteY354-43800" fmla="*/ 2845126 h 2845126"/>
                  <a:gd name="connsiteX355-43801" fmla="*/ 759003 w 6006665"/>
                  <a:gd name="connsiteY355-43802" fmla="*/ 2845126 h 2845126"/>
                  <a:gd name="connsiteX356-43803" fmla="*/ 755003 w 6006665"/>
                  <a:gd name="connsiteY356-43804" fmla="*/ 2845126 h 2845126"/>
                  <a:gd name="connsiteX357-43805" fmla="*/ 743096 w 6006665"/>
                  <a:gd name="connsiteY357-43806" fmla="*/ 2845126 h 2845126"/>
                  <a:gd name="connsiteX358-43807" fmla="*/ 715826 w 6006665"/>
                  <a:gd name="connsiteY358-43808" fmla="*/ 2811039 h 2845126"/>
                  <a:gd name="connsiteX359-43809" fmla="*/ 704464 w 6006665"/>
                  <a:gd name="connsiteY359-43810" fmla="*/ 2811039 h 2845126"/>
                  <a:gd name="connsiteX360-43811" fmla="*/ 684012 w 6006665"/>
                  <a:gd name="connsiteY360-43812" fmla="*/ 2801949 h 2845126"/>
                  <a:gd name="connsiteX361-43813" fmla="*/ 672649 w 6006665"/>
                  <a:gd name="connsiteY361-43814" fmla="*/ 2779225 h 2845126"/>
                  <a:gd name="connsiteX362-43815" fmla="*/ 645222 w 6006665"/>
                  <a:gd name="connsiteY362-43816" fmla="*/ 2771388 h 2845126"/>
                  <a:gd name="connsiteX363-43817" fmla="*/ 625472 w 6006665"/>
                  <a:gd name="connsiteY363-43818" fmla="*/ 2774680 h 2845126"/>
                  <a:gd name="connsiteX364-43819" fmla="*/ 623771 w 6006665"/>
                  <a:gd name="connsiteY364-43820" fmla="*/ 2772979 h 2845126"/>
                  <a:gd name="connsiteX365-43821" fmla="*/ 613565 w 6006665"/>
                  <a:gd name="connsiteY365-43822" fmla="*/ 2774680 h 2845126"/>
                  <a:gd name="connsiteX366-43823" fmla="*/ 609020 w 6006665"/>
                  <a:gd name="connsiteY366-43824" fmla="*/ 2770135 h 2845126"/>
                  <a:gd name="connsiteX367-43825" fmla="*/ 559026 w 6006665"/>
                  <a:gd name="connsiteY367-43826" fmla="*/ 2742865 h 2845126"/>
                  <a:gd name="connsiteX368-43827" fmla="*/ 506760 w 6006665"/>
                  <a:gd name="connsiteY368-43828" fmla="*/ 2736048 h 2845126"/>
                  <a:gd name="connsiteX369-43829" fmla="*/ 483280 w 6006665"/>
                  <a:gd name="connsiteY369-43830" fmla="*/ 2729339 h 2845126"/>
                  <a:gd name="connsiteX370-43831" fmla="*/ 480035 w 6006665"/>
                  <a:gd name="connsiteY370-43832" fmla="*/ 2731503 h 2845126"/>
                  <a:gd name="connsiteX371-43833" fmla="*/ 475042 w 6006665"/>
                  <a:gd name="connsiteY371-43834" fmla="*/ 2726985 h 2845126"/>
                  <a:gd name="connsiteX372-43835" fmla="*/ 474945 w 6006665"/>
                  <a:gd name="connsiteY372-43836" fmla="*/ 2726958 h 2845126"/>
                  <a:gd name="connsiteX373-43837" fmla="*/ 468128 w 6006665"/>
                  <a:gd name="connsiteY373-43838" fmla="*/ 2731503 h 2845126"/>
                  <a:gd name="connsiteX374-43839" fmla="*/ 420406 w 6006665"/>
                  <a:gd name="connsiteY374-43840" fmla="*/ 2688326 h 2845126"/>
                  <a:gd name="connsiteX375-43841" fmla="*/ 381774 w 6006665"/>
                  <a:gd name="connsiteY375-43842" fmla="*/ 2672419 h 2845126"/>
                  <a:gd name="connsiteX376-43843" fmla="*/ 349960 w 6006665"/>
                  <a:gd name="connsiteY376-43844" fmla="*/ 2640604 h 2845126"/>
                  <a:gd name="connsiteX377-43845" fmla="*/ 377229 w 6006665"/>
                  <a:gd name="connsiteY377-43846" fmla="*/ 2633787 h 2845126"/>
                  <a:gd name="connsiteX378-43847" fmla="*/ 404499 w 6006665"/>
                  <a:gd name="connsiteY378-43848" fmla="*/ 2586065 h 2845126"/>
                  <a:gd name="connsiteX379-43849" fmla="*/ 388591 w 6006665"/>
                  <a:gd name="connsiteY379-43850" fmla="*/ 2570158 h 2845126"/>
                  <a:gd name="connsiteX380-43851" fmla="*/ 440858 w 6006665"/>
                  <a:gd name="connsiteY380-43852" fmla="*/ 2542888 h 2845126"/>
                  <a:gd name="connsiteX381-43853" fmla="*/ 440858 w 6006665"/>
                  <a:gd name="connsiteY381-43854" fmla="*/ 2539832 h 2845126"/>
                  <a:gd name="connsiteX382-43855" fmla="*/ 416406 w 6006665"/>
                  <a:gd name="connsiteY382-43856" fmla="*/ 2542888 h 2845126"/>
                  <a:gd name="connsiteX383-43857" fmla="*/ 416406 w 6006665"/>
                  <a:gd name="connsiteY383-43858" fmla="*/ 2541400 h 2845126"/>
                  <a:gd name="connsiteX384-43859" fmla="*/ 404499 w 6006665"/>
                  <a:gd name="connsiteY384-43860" fmla="*/ 2542888 h 2845126"/>
                  <a:gd name="connsiteX385-43861" fmla="*/ 404499 w 6006665"/>
                  <a:gd name="connsiteY385-43862" fmla="*/ 2522436 h 2845126"/>
                  <a:gd name="connsiteX386-43863" fmla="*/ 424951 w 6006665"/>
                  <a:gd name="connsiteY386-43864" fmla="*/ 2506529 h 2845126"/>
                  <a:gd name="connsiteX387-43865" fmla="*/ 463583 w 6006665"/>
                  <a:gd name="connsiteY387-43866" fmla="*/ 2499712 h 2845126"/>
                  <a:gd name="connsiteX388-43867" fmla="*/ 468128 w 6006665"/>
                  <a:gd name="connsiteY388-43868" fmla="*/ 2483804 h 2845126"/>
                  <a:gd name="connsiteX389-43869" fmla="*/ 456765 w 6006665"/>
                  <a:gd name="connsiteY389-43870" fmla="*/ 2451990 h 2845126"/>
                  <a:gd name="connsiteX390-43871" fmla="*/ 474945 w 6006665"/>
                  <a:gd name="connsiteY390-43872" fmla="*/ 2424720 h 2845126"/>
                  <a:gd name="connsiteX391-43873" fmla="*/ 474945 w 6006665"/>
                  <a:gd name="connsiteY391-43874" fmla="*/ 2404268 h 2845126"/>
                  <a:gd name="connsiteX392-43875" fmla="*/ 420406 w 6006665"/>
                  <a:gd name="connsiteY392-43876" fmla="*/ 2386088 h 2845126"/>
                  <a:gd name="connsiteX393-43877" fmla="*/ 409588 w 6006665"/>
                  <a:gd name="connsiteY393-43878" fmla="*/ 2386088 h 2845126"/>
                  <a:gd name="connsiteX394-43879" fmla="*/ 397681 w 6006665"/>
                  <a:gd name="connsiteY394-43880" fmla="*/ 2386088 h 2845126"/>
                  <a:gd name="connsiteX395-43881" fmla="*/ 379485 w 6006665"/>
                  <a:gd name="connsiteY395-43882" fmla="*/ 2363849 h 2845126"/>
                  <a:gd name="connsiteX396-43883" fmla="*/ 357322 w 6006665"/>
                  <a:gd name="connsiteY396-43884" fmla="*/ 2370181 h 2845126"/>
                  <a:gd name="connsiteX397-43885" fmla="*/ 352842 w 6006665"/>
                  <a:gd name="connsiteY397-43886" fmla="*/ 2368059 h 2845126"/>
                  <a:gd name="connsiteX398-43887" fmla="*/ 345415 w 6006665"/>
                  <a:gd name="connsiteY398-43888" fmla="*/ 2370181 h 2845126"/>
                  <a:gd name="connsiteX399-43889" fmla="*/ 302238 w 6006665"/>
                  <a:gd name="connsiteY399-43890" fmla="*/ 2349729 h 2845126"/>
                  <a:gd name="connsiteX400-43891" fmla="*/ 302238 w 6006665"/>
                  <a:gd name="connsiteY400-43892" fmla="*/ 2338367 h 2845126"/>
                  <a:gd name="connsiteX401-43893" fmla="*/ 286331 w 6006665"/>
                  <a:gd name="connsiteY401-43894" fmla="*/ 2311097 h 2845126"/>
                  <a:gd name="connsiteX402-43895" fmla="*/ 270968 w 6006665"/>
                  <a:gd name="connsiteY402-43896" fmla="*/ 2311097 h 2845126"/>
                  <a:gd name="connsiteX403-43897" fmla="*/ 259061 w 6006665"/>
                  <a:gd name="connsiteY403-43898" fmla="*/ 2311097 h 2845126"/>
                  <a:gd name="connsiteX404-43899" fmla="*/ 254516 w 6006665"/>
                  <a:gd name="connsiteY404-43900" fmla="*/ 2295190 h 2845126"/>
                  <a:gd name="connsiteX405-43901" fmla="*/ 263606 w 6006665"/>
                  <a:gd name="connsiteY405-43902" fmla="*/ 2279283 h 2845126"/>
                  <a:gd name="connsiteX406-43903" fmla="*/ 243991 w 6006665"/>
                  <a:gd name="connsiteY406-43904" fmla="*/ 2248770 h 2845126"/>
                  <a:gd name="connsiteX407-43905" fmla="*/ 216429 w 6006665"/>
                  <a:gd name="connsiteY407-43906" fmla="*/ 2252013 h 2845126"/>
                  <a:gd name="connsiteX408-43907" fmla="*/ 212956 w 6006665"/>
                  <a:gd name="connsiteY408-43908" fmla="*/ 2251021 h 2845126"/>
                  <a:gd name="connsiteX409-43909" fmla="*/ 204522 w 6006665"/>
                  <a:gd name="connsiteY409-43910" fmla="*/ 2252013 h 2845126"/>
                  <a:gd name="connsiteX410-43911" fmla="*/ 199623 w 6006665"/>
                  <a:gd name="connsiteY410-43912" fmla="*/ 2250613 h 2845126"/>
                  <a:gd name="connsiteX411-43913" fmla="*/ 195977 w 6006665"/>
                  <a:gd name="connsiteY411-43914" fmla="*/ 2263375 h 2845126"/>
                  <a:gd name="connsiteX412-43915" fmla="*/ 184968 w 6006665"/>
                  <a:gd name="connsiteY412-43916" fmla="*/ 2260230 h 2845126"/>
                  <a:gd name="connsiteX413-43917" fmla="*/ 184070 w 6006665"/>
                  <a:gd name="connsiteY413-43918" fmla="*/ 2263375 h 2845126"/>
                  <a:gd name="connsiteX414-43919" fmla="*/ 168163 w 6006665"/>
                  <a:gd name="connsiteY414-43920" fmla="*/ 2258840 h 2845126"/>
                  <a:gd name="connsiteX415-43921" fmla="*/ 156800 w 6006665"/>
                  <a:gd name="connsiteY415-43922" fmla="*/ 2220198 h 2845126"/>
                  <a:gd name="connsiteX416-43923" fmla="*/ 152255 w 6006665"/>
                  <a:gd name="connsiteY416-43924" fmla="*/ 2204291 h 2845126"/>
                  <a:gd name="connsiteX417-43925" fmla="*/ 156800 w 6006665"/>
                  <a:gd name="connsiteY417-43926" fmla="*/ 2199746 h 2845126"/>
                  <a:gd name="connsiteX418-43927" fmla="*/ 168707 w 6006665"/>
                  <a:gd name="connsiteY418-43928" fmla="*/ 2199746 h 2845126"/>
                  <a:gd name="connsiteX419-43929" fmla="*/ 188615 w 6006665"/>
                  <a:gd name="connsiteY419-43930" fmla="*/ 2199746 h 2845126"/>
                  <a:gd name="connsiteX420-43931" fmla="*/ 199977 w 6006665"/>
                  <a:gd name="connsiteY420-43932" fmla="*/ 2188384 h 2845126"/>
                  <a:gd name="connsiteX421-43933" fmla="*/ 188615 w 6006665"/>
                  <a:gd name="connsiteY421-43934" fmla="*/ 2165659 h 2845126"/>
                  <a:gd name="connsiteX422-43935" fmla="*/ 168163 w 6006665"/>
                  <a:gd name="connsiteY422-43936" fmla="*/ 2156570 h 2845126"/>
                  <a:gd name="connsiteX423-43937" fmla="*/ 168163 w 6006665"/>
                  <a:gd name="connsiteY423-43938" fmla="*/ 2149752 h 2845126"/>
                  <a:gd name="connsiteX424-43939" fmla="*/ 152255 w 6006665"/>
                  <a:gd name="connsiteY424-43940" fmla="*/ 2133845 h 2845126"/>
                  <a:gd name="connsiteX425-43941" fmla="*/ 129531 w 6006665"/>
                  <a:gd name="connsiteY425-43942" fmla="*/ 2097485 h 2845126"/>
                  <a:gd name="connsiteX426-43943" fmla="*/ 140893 w 6006665"/>
                  <a:gd name="connsiteY426-43944" fmla="*/ 2074761 h 2845126"/>
                  <a:gd name="connsiteX427-43945" fmla="*/ 136348 w 6006665"/>
                  <a:gd name="connsiteY427-43946" fmla="*/ 2047491 h 2845126"/>
                  <a:gd name="connsiteX428-43947" fmla="*/ 103789 w 6006665"/>
                  <a:gd name="connsiteY428-43948" fmla="*/ 2034084 h 2845126"/>
                  <a:gd name="connsiteX429-43949" fmla="*/ 93716 w 6006665"/>
                  <a:gd name="connsiteY429-43950" fmla="*/ 2038401 h 2845126"/>
                  <a:gd name="connsiteX430-43951" fmla="*/ 91868 w 6006665"/>
                  <a:gd name="connsiteY430-43952" fmla="*/ 2034090 h 2845126"/>
                  <a:gd name="connsiteX431-43953" fmla="*/ 81809 w 6006665"/>
                  <a:gd name="connsiteY431-43954" fmla="*/ 2038401 h 2845126"/>
                  <a:gd name="connsiteX432-43955" fmla="*/ 74992 w 6006665"/>
                  <a:gd name="connsiteY432-43956" fmla="*/ 2022494 h 2845126"/>
                  <a:gd name="connsiteX433-43957" fmla="*/ 34087 w 6006665"/>
                  <a:gd name="connsiteY433-43958" fmla="*/ 2011132 h 2845126"/>
                  <a:gd name="connsiteX434-43959" fmla="*/ 22725 w 6006665"/>
                  <a:gd name="connsiteY434-43960" fmla="*/ 1967955 h 2845126"/>
                  <a:gd name="connsiteX435-43961" fmla="*/ 22725 w 6006665"/>
                  <a:gd name="connsiteY435-43962" fmla="*/ 1936140 h 2845126"/>
                  <a:gd name="connsiteX436-43963" fmla="*/ 0 w 6006665"/>
                  <a:gd name="connsiteY436-43964" fmla="*/ 1920233 h 2845126"/>
                  <a:gd name="connsiteX437-43965" fmla="*/ 15907 w 6006665"/>
                  <a:gd name="connsiteY437-43966" fmla="*/ 1897509 h 2845126"/>
                  <a:gd name="connsiteX438-43967" fmla="*/ 6818 w 6006665"/>
                  <a:gd name="connsiteY438-43968" fmla="*/ 1833880 h 2845126"/>
                  <a:gd name="connsiteX439-43969" fmla="*/ 34087 w 6006665"/>
                  <a:gd name="connsiteY439-43970" fmla="*/ 1790703 h 2845126"/>
                  <a:gd name="connsiteX440-43971" fmla="*/ 27270 w 6006665"/>
                  <a:gd name="connsiteY440-43972" fmla="*/ 1779341 h 2845126"/>
                  <a:gd name="connsiteX441-43973" fmla="*/ 70447 w 6006665"/>
                  <a:gd name="connsiteY441-43974" fmla="*/ 1740709 h 2845126"/>
                  <a:gd name="connsiteX442-43975" fmla="*/ 27270 w 6006665"/>
                  <a:gd name="connsiteY442-43976" fmla="*/ 1704349 h 2845126"/>
                  <a:gd name="connsiteX443-43977" fmla="*/ 109078 w 6006665"/>
                  <a:gd name="connsiteY443-43978" fmla="*/ 1606633 h 2845126"/>
                  <a:gd name="connsiteX444-43979" fmla="*/ 145438 w 6006665"/>
                  <a:gd name="connsiteY444-43980" fmla="*/ 1563456 h 2845126"/>
                  <a:gd name="connsiteX445-43981" fmla="*/ 156800 w 6006665"/>
                  <a:gd name="connsiteY445-43982" fmla="*/ 1520280 h 2845126"/>
                  <a:gd name="connsiteX446-43983" fmla="*/ 102261 w 6006665"/>
                  <a:gd name="connsiteY446-43984" fmla="*/ 1468013 h 2845126"/>
                  <a:gd name="connsiteX447-43985" fmla="*/ 118168 w 6006665"/>
                  <a:gd name="connsiteY447-43986" fmla="*/ 1413474 h 2845126"/>
                  <a:gd name="connsiteX448-43987" fmla="*/ 86354 w 6006665"/>
                  <a:gd name="connsiteY448-43988" fmla="*/ 1349845 h 2845126"/>
                  <a:gd name="connsiteX449-43989" fmla="*/ 109078 w 6006665"/>
                  <a:gd name="connsiteY449-43990" fmla="*/ 1274853 h 2845126"/>
                  <a:gd name="connsiteX450-43991" fmla="*/ 70447 w 6006665"/>
                  <a:gd name="connsiteY450-43992" fmla="*/ 1172592 h 2845126"/>
                  <a:gd name="connsiteX451-43993" fmla="*/ 102261 w 6006665"/>
                  <a:gd name="connsiteY451-43994" fmla="*/ 1102146 h 2845126"/>
                  <a:gd name="connsiteX452-43995" fmla="*/ 43177 w 6006665"/>
                  <a:gd name="connsiteY452-43996" fmla="*/ 1036245 h 2845126"/>
                  <a:gd name="connsiteX453-43997" fmla="*/ 49994 w 6006665"/>
                  <a:gd name="connsiteY453-43998" fmla="*/ 961253 h 2845126"/>
                  <a:gd name="connsiteX454-43999" fmla="*/ 81809 w 6006665"/>
                  <a:gd name="connsiteY454-44000" fmla="*/ 956708 h 2845126"/>
                  <a:gd name="connsiteX455-44001" fmla="*/ 145438 w 6006665"/>
                  <a:gd name="connsiteY455-44002" fmla="*/ 913532 h 2845126"/>
                  <a:gd name="connsiteX456-44003" fmla="*/ 184070 w 6006665"/>
                  <a:gd name="connsiteY456-44004" fmla="*/ 874900 h 2845126"/>
                  <a:gd name="connsiteX457-44005" fmla="*/ 189699 w 6006665"/>
                  <a:gd name="connsiteY457-44006" fmla="*/ 881178 h 2845126"/>
                  <a:gd name="connsiteX458-44007" fmla="*/ 195977 w 6006665"/>
                  <a:gd name="connsiteY458-44008" fmla="*/ 874900 h 2845126"/>
                  <a:gd name="connsiteX459-44009" fmla="*/ 255061 w 6006665"/>
                  <a:gd name="connsiteY459-44010" fmla="*/ 940801 h 2845126"/>
                  <a:gd name="connsiteX460-44011" fmla="*/ 350504 w 6006665"/>
                  <a:gd name="connsiteY460-44012" fmla="*/ 961253 h 2845126"/>
                  <a:gd name="connsiteX461-44013" fmla="*/ 491397 w 6006665"/>
                  <a:gd name="connsiteY461-44014" fmla="*/ 1074877 h 2845126"/>
                  <a:gd name="connsiteX462-44015" fmla="*/ 523211 w 6006665"/>
                  <a:gd name="connsiteY462-44016" fmla="*/ 1122598 h 2845126"/>
                  <a:gd name="connsiteX463-44017" fmla="*/ 523211 w 6006665"/>
                  <a:gd name="connsiteY463-44018" fmla="*/ 1181682 h 2845126"/>
                  <a:gd name="connsiteX464-44019" fmla="*/ 486852 w 6006665"/>
                  <a:gd name="connsiteY464-44020" fmla="*/ 1236221 h 2845126"/>
                  <a:gd name="connsiteX465-44021" fmla="*/ 420951 w 6006665"/>
                  <a:gd name="connsiteY465-44022" fmla="*/ 1256674 h 2845126"/>
                  <a:gd name="connsiteX466-44023" fmla="*/ 415909 w 6006665"/>
                  <a:gd name="connsiteY466-44024" fmla="*/ 1254543 h 2845126"/>
                  <a:gd name="connsiteX467-44025" fmla="*/ 409044 w 6006665"/>
                  <a:gd name="connsiteY467-44026" fmla="*/ 1256674 h 2845126"/>
                  <a:gd name="connsiteX468-44027" fmla="*/ 252950 w 6006665"/>
                  <a:gd name="connsiteY468-44028" fmla="*/ 1190718 h 2845126"/>
                  <a:gd name="connsiteX469-44029" fmla="*/ 232336 w 6006665"/>
                  <a:gd name="connsiteY469-44030" fmla="*/ 1197590 h 2845126"/>
                  <a:gd name="connsiteX470-44031" fmla="*/ 291420 w 6006665"/>
                  <a:gd name="connsiteY470-44032" fmla="*/ 1268036 h 2845126"/>
                  <a:gd name="connsiteX471-44033" fmla="*/ 291420 w 6006665"/>
                  <a:gd name="connsiteY471-44034" fmla="*/ 1306668 h 2845126"/>
                  <a:gd name="connsiteX472-44035" fmla="*/ 298238 w 6006665"/>
                  <a:gd name="connsiteY472-44036" fmla="*/ 1393022 h 2845126"/>
                  <a:gd name="connsiteX473-44037" fmla="*/ 345959 w 6006665"/>
                  <a:gd name="connsiteY473-44038" fmla="*/ 1424836 h 2845126"/>
                  <a:gd name="connsiteX474-44039" fmla="*/ 362087 w 6006665"/>
                  <a:gd name="connsiteY474-44040" fmla="*/ 1434244 h 2845126"/>
                  <a:gd name="connsiteX475-44041" fmla="*/ 365867 w 6006665"/>
                  <a:gd name="connsiteY475-44042" fmla="*/ 1402111 h 2845126"/>
                  <a:gd name="connsiteX476-44043" fmla="*/ 345415 w 6006665"/>
                  <a:gd name="connsiteY476-44044" fmla="*/ 1365752 h 2845126"/>
                  <a:gd name="connsiteX477-44045" fmla="*/ 365867 w 6006665"/>
                  <a:gd name="connsiteY477-44046" fmla="*/ 1333937 h 2845126"/>
                  <a:gd name="connsiteX478-44047" fmla="*/ 374560 w 6006665"/>
                  <a:gd name="connsiteY478-44048" fmla="*/ 1338936 h 2845126"/>
                  <a:gd name="connsiteX479-44049" fmla="*/ 377774 w 6006665"/>
                  <a:gd name="connsiteY479-44050" fmla="*/ 1333937 h 2845126"/>
                  <a:gd name="connsiteX480-44051" fmla="*/ 461933 w 6006665"/>
                  <a:gd name="connsiteY480-44052" fmla="*/ 1382329 h 2845126"/>
                  <a:gd name="connsiteX481-44053" fmla="*/ 484035 w 6006665"/>
                  <a:gd name="connsiteY481-44054" fmla="*/ 1365752 h 2845126"/>
                  <a:gd name="connsiteX482-44055" fmla="*/ 463583 w 6006665"/>
                  <a:gd name="connsiteY482-44056" fmla="*/ 1299850 h 2845126"/>
                  <a:gd name="connsiteX483-44057" fmla="*/ 549936 w 6006665"/>
                  <a:gd name="connsiteY483-44058" fmla="*/ 1213497 h 2845126"/>
                  <a:gd name="connsiteX484-44059" fmla="*/ 559742 w 6006665"/>
                  <a:gd name="connsiteY484-44060" fmla="*/ 1215598 h 2845126"/>
                  <a:gd name="connsiteX485-44061" fmla="*/ 561843 w 6006665"/>
                  <a:gd name="connsiteY485-44062" fmla="*/ 1213497 h 2845126"/>
                  <a:gd name="connsiteX486-44063" fmla="*/ 593658 w 6006665"/>
                  <a:gd name="connsiteY486-44064" fmla="*/ 1220314 h 2845126"/>
                  <a:gd name="connsiteX487-44065" fmla="*/ 620945 w 6006665"/>
                  <a:gd name="connsiteY487-44066" fmla="*/ 1244191 h 2845126"/>
                  <a:gd name="connsiteX488-44067" fmla="*/ 640835 w 6006665"/>
                  <a:gd name="connsiteY488-44068" fmla="*/ 1188500 h 2845126"/>
                  <a:gd name="connsiteX489-44069" fmla="*/ 609020 w 6006665"/>
                  <a:gd name="connsiteY489-44070" fmla="*/ 1133961 h 2845126"/>
                  <a:gd name="connsiteX490-44071" fmla="*/ 624928 w 6006665"/>
                  <a:gd name="connsiteY490-44072" fmla="*/ 1074877 h 2845126"/>
                  <a:gd name="connsiteX491-44073" fmla="*/ 597658 w 6006665"/>
                  <a:gd name="connsiteY491-44074" fmla="*/ 1015792 h 2845126"/>
                  <a:gd name="connsiteX492-44075" fmla="*/ 611562 w 6006665"/>
                  <a:gd name="connsiteY492-44076" fmla="*/ 1020118 h 2845126"/>
                  <a:gd name="connsiteX493-44077" fmla="*/ 609565 w 6006665"/>
                  <a:gd name="connsiteY493-44078" fmla="*/ 1015792 h 2845126"/>
                  <a:gd name="connsiteX494-44079" fmla="*/ 711826 w 6006665"/>
                  <a:gd name="connsiteY494-44080" fmla="*/ 1047607 h 2845126"/>
                  <a:gd name="connsiteX495-44081" fmla="*/ 732278 w 6006665"/>
                  <a:gd name="connsiteY495-44082" fmla="*/ 1102146 h 2845126"/>
                  <a:gd name="connsiteX496-44083" fmla="*/ 684556 w 6006665"/>
                  <a:gd name="connsiteY496-44084" fmla="*/ 1113508 h 2845126"/>
                  <a:gd name="connsiteX497-44085" fmla="*/ 684556 w 6006665"/>
                  <a:gd name="connsiteY497-44086" fmla="*/ 1165775 h 2845126"/>
                  <a:gd name="connsiteX498-44087" fmla="*/ 713309 w 6006665"/>
                  <a:gd name="connsiteY498-44088" fmla="*/ 1194528 h 2845126"/>
                  <a:gd name="connsiteX499-44089" fmla="*/ 763548 w 6006665"/>
                  <a:gd name="connsiteY499-44090" fmla="*/ 1177137 h 2845126"/>
                  <a:gd name="connsiteX500-44091" fmla="*/ 770365 w 6006665"/>
                  <a:gd name="connsiteY500-44092" fmla="*/ 1118053 h 2845126"/>
                  <a:gd name="connsiteX501-44093" fmla="*/ 845357 w 6006665"/>
                  <a:gd name="connsiteY501-44094" fmla="*/ 1070332 h 2845126"/>
                  <a:gd name="connsiteX502-44095" fmla="*/ 972614 w 6006665"/>
                  <a:gd name="connsiteY502-44096" fmla="*/ 983978 h 2845126"/>
                  <a:gd name="connsiteX503-44097" fmla="*/ 982566 w 6006665"/>
                  <a:gd name="connsiteY503-44098" fmla="*/ 985305 h 2845126"/>
                  <a:gd name="connsiteX504-44099" fmla="*/ 984521 w 6006665"/>
                  <a:gd name="connsiteY504-44100" fmla="*/ 983978 h 2845126"/>
                  <a:gd name="connsiteX505-44101" fmla="*/ 1018608 w 6006665"/>
                  <a:gd name="connsiteY505-44102" fmla="*/ 988523 h 2845126"/>
                  <a:gd name="connsiteX506-44103" fmla="*/ 979977 w 6006665"/>
                  <a:gd name="connsiteY506-44104" fmla="*/ 1052152 h 2845126"/>
                  <a:gd name="connsiteX507-44105" fmla="*/ 1012666 w 6006665"/>
                  <a:gd name="connsiteY507-44106" fmla="*/ 1057313 h 2845126"/>
                  <a:gd name="connsiteX508-44107" fmla="*/ 1038516 w 6006665"/>
                  <a:gd name="connsiteY508-44108" fmla="*/ 1027155 h 2845126"/>
                  <a:gd name="connsiteX509-44109" fmla="*/ 1050423 w 6006665"/>
                  <a:gd name="connsiteY509-44110" fmla="*/ 1027155 h 2845126"/>
                  <a:gd name="connsiteX510-44111" fmla="*/ 1108962 w 6006665"/>
                  <a:gd name="connsiteY510-44112" fmla="*/ 1027155 h 2845126"/>
                  <a:gd name="connsiteX511-44113" fmla="*/ 1161229 w 6006665"/>
                  <a:gd name="connsiteY511-44114" fmla="*/ 983978 h 2845126"/>
                  <a:gd name="connsiteX512-44115" fmla="*/ 1165711 w 6006665"/>
                  <a:gd name="connsiteY512-44116" fmla="*/ 990112 h 2845126"/>
                  <a:gd name="connsiteX513-44117" fmla="*/ 1173136 w 6006665"/>
                  <a:gd name="connsiteY513-44118" fmla="*/ 983978 h 2845126"/>
                  <a:gd name="connsiteX514-44119" fmla="*/ 1210035 w 6006665"/>
                  <a:gd name="connsiteY514-44120" fmla="*/ 1034471 h 2845126"/>
                  <a:gd name="connsiteX515-44121" fmla="*/ 1247583 w 6006665"/>
                  <a:gd name="connsiteY515-44122" fmla="*/ 977161 h 2845126"/>
                  <a:gd name="connsiteX516-44123" fmla="*/ 1211223 w 6006665"/>
                  <a:gd name="connsiteY516-44124" fmla="*/ 918077 h 2845126"/>
                  <a:gd name="connsiteX517-44125" fmla="*/ 1227130 w 6006665"/>
                  <a:gd name="connsiteY517-44126" fmla="*/ 881717 h 2845126"/>
                  <a:gd name="connsiteX518-44127" fmla="*/ 1237665 w 6006665"/>
                  <a:gd name="connsiteY518-44128" fmla="*/ 884855 h 2845126"/>
                  <a:gd name="connsiteX519-44129" fmla="*/ 1239037 w 6006665"/>
                  <a:gd name="connsiteY519-44130" fmla="*/ 881717 h 2845126"/>
                  <a:gd name="connsiteX520-44131" fmla="*/ 1345843 w 6006665"/>
                  <a:gd name="connsiteY520-44132" fmla="*/ 913532 h 2845126"/>
                  <a:gd name="connsiteX521-44133" fmla="*/ 1400382 w 6006665"/>
                  <a:gd name="connsiteY521-44134" fmla="*/ 945346 h 2845126"/>
                  <a:gd name="connsiteX522-44135" fmla="*/ 1519756 w 6006665"/>
                  <a:gd name="connsiteY522-44136" fmla="*/ 1051930 h 2845126"/>
                  <a:gd name="connsiteX523-44137" fmla="*/ 1543003 w 6006665"/>
                  <a:gd name="connsiteY523-44138" fmla="*/ 1011248 h 2845126"/>
                  <a:gd name="connsiteX524-44139" fmla="*/ 1506643 w 6006665"/>
                  <a:gd name="connsiteY524-44140" fmla="*/ 956708 h 2845126"/>
                  <a:gd name="connsiteX525-44141" fmla="*/ 1506643 w 6006665"/>
                  <a:gd name="connsiteY525-44142" fmla="*/ 933984 h 2845126"/>
                  <a:gd name="connsiteX526-44143" fmla="*/ 1463467 w 6006665"/>
                  <a:gd name="connsiteY526-44144" fmla="*/ 924894 h 2845126"/>
                  <a:gd name="connsiteX527-44145" fmla="*/ 1472556 w 6006665"/>
                  <a:gd name="connsiteY527-44146" fmla="*/ 874900 h 2845126"/>
                  <a:gd name="connsiteX528-44147" fmla="*/ 1452104 w 6006665"/>
                  <a:gd name="connsiteY528-44148" fmla="*/ 788546 h 2845126"/>
                  <a:gd name="connsiteX529-44149" fmla="*/ 1452104 w 6006665"/>
                  <a:gd name="connsiteY529-44150" fmla="*/ 752187 h 2845126"/>
                  <a:gd name="connsiteX530-44151" fmla="*/ 1522551 w 6006665"/>
                  <a:gd name="connsiteY530-44152" fmla="*/ 649926 h 2845126"/>
                  <a:gd name="connsiteX531-44153" fmla="*/ 1543003 w 6006665"/>
                  <a:gd name="connsiteY531-44154" fmla="*/ 536303 h 2845126"/>
                  <a:gd name="connsiteX532-44155" fmla="*/ 1570272 w 6006665"/>
                  <a:gd name="connsiteY532-44156" fmla="*/ 515850 h 2845126"/>
                  <a:gd name="connsiteX533-44157" fmla="*/ 1578688 w 6006665"/>
                  <a:gd name="connsiteY533-44158" fmla="*/ 518469 h 2845126"/>
                  <a:gd name="connsiteX534-44159" fmla="*/ 1582179 w 6006665"/>
                  <a:gd name="connsiteY534-44160" fmla="*/ 515850 h 2845126"/>
                  <a:gd name="connsiteX535-44161" fmla="*/ 1684440 w 6006665"/>
                  <a:gd name="connsiteY535-44162" fmla="*/ 547665 h 2845126"/>
                  <a:gd name="connsiteX536-44163" fmla="*/ 1688985 w 6006665"/>
                  <a:gd name="connsiteY536-44164" fmla="*/ 618111 h 2845126"/>
                  <a:gd name="connsiteX537-44165" fmla="*/ 1652625 w 6006665"/>
                  <a:gd name="connsiteY537-44166" fmla="*/ 709010 h 2845126"/>
                  <a:gd name="connsiteX538-44167" fmla="*/ 1679895 w 6006665"/>
                  <a:gd name="connsiteY538-44168" fmla="*/ 747642 h 2845126"/>
                  <a:gd name="connsiteX539-44169" fmla="*/ 1688985 w 6006665"/>
                  <a:gd name="connsiteY539-44170" fmla="*/ 822633 h 2845126"/>
                  <a:gd name="connsiteX540-44171" fmla="*/ 1679895 w 6006665"/>
                  <a:gd name="connsiteY540-44172" fmla="*/ 968071 h 2845126"/>
                  <a:gd name="connsiteX541-44173" fmla="*/ 1723072 w 6006665"/>
                  <a:gd name="connsiteY541-44174" fmla="*/ 1031700 h 2845126"/>
                  <a:gd name="connsiteX542-44175" fmla="*/ 1704892 w 6006665"/>
                  <a:gd name="connsiteY542-44176" fmla="*/ 1095329 h 2845126"/>
                  <a:gd name="connsiteX543-44177" fmla="*/ 1636718 w 6006665"/>
                  <a:gd name="connsiteY543-44178" fmla="*/ 1231677 h 2845126"/>
                  <a:gd name="connsiteX544-44179" fmla="*/ 1662494 w 6006665"/>
                  <a:gd name="connsiteY544-44180" fmla="*/ 1238121 h 2845126"/>
                  <a:gd name="connsiteX545-44181" fmla="*/ 1677078 w 6006665"/>
                  <a:gd name="connsiteY545-44182" fmla="*/ 1208952 h 2845126"/>
                  <a:gd name="connsiteX546-44183" fmla="*/ 1720255 w 6006665"/>
                  <a:gd name="connsiteY546-44184" fmla="*/ 1188500 h 2845126"/>
                  <a:gd name="connsiteX547-44185" fmla="*/ 1731617 w 6006665"/>
                  <a:gd name="connsiteY547-44186" fmla="*/ 1138506 h 2845126"/>
                  <a:gd name="connsiteX548-44187" fmla="*/ 1758887 w 6006665"/>
                  <a:gd name="connsiteY548-44188" fmla="*/ 1095329 h 2845126"/>
                  <a:gd name="connsiteX549-44189" fmla="*/ 1736162 w 6006665"/>
                  <a:gd name="connsiteY549-44190" fmla="*/ 1036245 h 2845126"/>
                  <a:gd name="connsiteX550-44191" fmla="*/ 1758887 w 6006665"/>
                  <a:gd name="connsiteY550-44192" fmla="*/ 972616 h 2845126"/>
                  <a:gd name="connsiteX551-44193" fmla="*/ 1715710 w 6006665"/>
                  <a:gd name="connsiteY551-44194" fmla="*/ 961253 h 2845126"/>
                  <a:gd name="connsiteX552-44195" fmla="*/ 1704347 w 6006665"/>
                  <a:gd name="connsiteY552-44196" fmla="*/ 908987 h 2845126"/>
                  <a:gd name="connsiteX553-44197" fmla="*/ 1736162 w 6006665"/>
                  <a:gd name="connsiteY553-44198" fmla="*/ 799908 h 2845126"/>
                  <a:gd name="connsiteX554-44199" fmla="*/ 1688440 w 6006665"/>
                  <a:gd name="connsiteY554-44200" fmla="*/ 704465 h 2845126"/>
                  <a:gd name="connsiteX555-44201" fmla="*/ 1752069 w 6006665"/>
                  <a:gd name="connsiteY555-44202" fmla="*/ 627201 h 2845126"/>
                  <a:gd name="connsiteX556-44203" fmla="*/ 1747524 w 6006665"/>
                  <a:gd name="connsiteY556-44204" fmla="*/ 543120 h 2845126"/>
                  <a:gd name="connsiteX557-44205" fmla="*/ 1763431 w 6006665"/>
                  <a:gd name="connsiteY557-44206" fmla="*/ 536303 h 2845126"/>
                  <a:gd name="connsiteX558-44207" fmla="*/ 1764877 w 6006665"/>
                  <a:gd name="connsiteY558-44208" fmla="*/ 540786 h 2845126"/>
                  <a:gd name="connsiteX559-44209" fmla="*/ 1775339 w 6006665"/>
                  <a:gd name="connsiteY559-44210" fmla="*/ 536303 h 2845126"/>
                  <a:gd name="connsiteX560-44211" fmla="*/ 1798063 w 6006665"/>
                  <a:gd name="connsiteY560-44212" fmla="*/ 606749 h 2845126"/>
                  <a:gd name="connsiteX561-44213" fmla="*/ 1791454 w 6006665"/>
                  <a:gd name="connsiteY561-44214" fmla="*/ 653960 h 2845126"/>
                  <a:gd name="connsiteX562-44215" fmla="*/ 1854330 w 6006665"/>
                  <a:gd name="connsiteY562-44216" fmla="*/ 611294 h 2845126"/>
                  <a:gd name="connsiteX563-44217" fmla="*/ 1931594 w 6006665"/>
                  <a:gd name="connsiteY563-44218" fmla="*/ 602204 h 2845126"/>
                  <a:gd name="connsiteX564-44219" fmla="*/ 1932772 w 6006665"/>
                  <a:gd name="connsiteY564-44220" fmla="*/ 603466 h 2845126"/>
                  <a:gd name="connsiteX565-44221" fmla="*/ 1943501 w 6006665"/>
                  <a:gd name="connsiteY565-44222" fmla="*/ 602204 h 2845126"/>
                  <a:gd name="connsiteX566-44223" fmla="*/ 1988608 w 6006665"/>
                  <a:gd name="connsiteY566-44224" fmla="*/ 650533 h 2845126"/>
                  <a:gd name="connsiteX567-44225" fmla="*/ 1963408 w 6006665"/>
                  <a:gd name="connsiteY567-44226" fmla="*/ 574934 h 2845126"/>
                  <a:gd name="connsiteX568-44227" fmla="*/ 1963408 w 6006665"/>
                  <a:gd name="connsiteY568-44228" fmla="*/ 434042 h 2845126"/>
                  <a:gd name="connsiteX569-44229" fmla="*/ 2027037 w 6006665"/>
                  <a:gd name="connsiteY569-44230" fmla="*/ 413590 h 2845126"/>
                  <a:gd name="connsiteX570-44231" fmla="*/ 2037269 w 6006665"/>
                  <a:gd name="connsiteY570-44232" fmla="*/ 414128 h 2845126"/>
                  <a:gd name="connsiteX571-44233" fmla="*/ 2038944 w 6006665"/>
                  <a:gd name="connsiteY571-44234" fmla="*/ 413590 h 2845126"/>
                  <a:gd name="connsiteX572-44235" fmla="*/ 2115414 w 6006665"/>
                  <a:gd name="connsiteY572-44236" fmla="*/ 417614 h 2845126"/>
                  <a:gd name="connsiteX573-44237" fmla="*/ 2192927 w 6006665"/>
                  <a:gd name="connsiteY573-44238" fmla="*/ 397682 h 2845126"/>
                  <a:gd name="connsiteX574-44239" fmla="*/ 2167930 w 6006665"/>
                  <a:gd name="connsiteY574-44240" fmla="*/ 331781 h 2845126"/>
                  <a:gd name="connsiteX575-44241" fmla="*/ 2204289 w 6006665"/>
                  <a:gd name="connsiteY575-44242" fmla="*/ 240882 h 2845126"/>
                  <a:gd name="connsiteX576-44243" fmla="*/ 2247466 w 6006665"/>
                  <a:gd name="connsiteY576-44244" fmla="*/ 236337 h 2845126"/>
                  <a:gd name="connsiteX577-44245" fmla="*/ 2317913 w 6006665"/>
                  <a:gd name="connsiteY577-44246" fmla="*/ 161346 h 2845126"/>
                  <a:gd name="connsiteX578-44247" fmla="*/ 2420183 w 6006665"/>
                  <a:gd name="connsiteY578-44248" fmla="*/ 143166 h 2845126"/>
                  <a:gd name="connsiteX579-44249" fmla="*/ 2526979 w 6006665"/>
                  <a:gd name="connsiteY579-44250" fmla="*/ 90900 h 2845126"/>
                  <a:gd name="connsiteX0-44251" fmla="*/ 1791129 w 6006665"/>
                  <a:gd name="connsiteY0-44252" fmla="*/ 656278 h 2845126"/>
                  <a:gd name="connsiteX1-44253" fmla="*/ 1782156 w 6006665"/>
                  <a:gd name="connsiteY1-44254" fmla="*/ 720372 h 2845126"/>
                  <a:gd name="connsiteX2-44255" fmla="*/ 1809554 w 6006665"/>
                  <a:gd name="connsiteY2-44256" fmla="*/ 734071 h 2845126"/>
                  <a:gd name="connsiteX3-44257" fmla="*/ 1791129 w 6006665"/>
                  <a:gd name="connsiteY3-44258" fmla="*/ 656278 h 2845126"/>
                  <a:gd name="connsiteX4-44259" fmla="*/ 2420183 w 6006665"/>
                  <a:gd name="connsiteY4-44260" fmla="*/ 143166 h 2845126"/>
                  <a:gd name="connsiteX5-44261" fmla="*/ 2957621 w 6006665"/>
                  <a:gd name="connsiteY5-44262" fmla="*/ 24662 h 2845126"/>
                  <a:gd name="connsiteX6-44263" fmla="*/ 3086005 w 6006665"/>
                  <a:gd name="connsiteY6-44264" fmla="*/ 1 h 2845126"/>
                  <a:gd name="connsiteX7-44265" fmla="*/ 3097912 w 6006665"/>
                  <a:gd name="connsiteY7-44266" fmla="*/ 1 h 2845126"/>
                  <a:gd name="connsiteX8-44267" fmla="*/ 3179721 w 6006665"/>
                  <a:gd name="connsiteY8-44268" fmla="*/ 74992 h 2845126"/>
                  <a:gd name="connsiteX9-44269" fmla="*/ 3211535 w 6006665"/>
                  <a:gd name="connsiteY9-44270" fmla="*/ 134076 h 2845126"/>
                  <a:gd name="connsiteX10-44271" fmla="*/ 3200173 w 6006665"/>
                  <a:gd name="connsiteY10-44272" fmla="*/ 209068 h 2845126"/>
                  <a:gd name="connsiteX11-44273" fmla="*/ 3161541 w 6006665"/>
                  <a:gd name="connsiteY11-44274" fmla="*/ 252245 h 2845126"/>
                  <a:gd name="connsiteX12-44275" fmla="*/ 3066097 w 6006665"/>
                  <a:gd name="connsiteY12-44276" fmla="*/ 327236 h 2845126"/>
                  <a:gd name="connsiteX13-44277" fmla="*/ 3034283 w 6006665"/>
                  <a:gd name="connsiteY13-44278" fmla="*/ 370413 h 2845126"/>
                  <a:gd name="connsiteX14-44279" fmla="*/ 3082005 w 6006665"/>
                  <a:gd name="connsiteY14-44280" fmla="*/ 386320 h 2845126"/>
                  <a:gd name="connsiteX15-44281" fmla="*/ 3129459 w 6006665"/>
                  <a:gd name="connsiteY15-44282" fmla="*/ 414001 h 2845126"/>
                  <a:gd name="connsiteX16-44283" fmla="*/ 3156451 w 6006665"/>
                  <a:gd name="connsiteY16-44284" fmla="*/ 390865 h 2845126"/>
                  <a:gd name="connsiteX17-44285" fmla="*/ 3158460 w 6006665"/>
                  <a:gd name="connsiteY17-44286" fmla="*/ 399349 h 2845126"/>
                  <a:gd name="connsiteX18-44287" fmla="*/ 3168359 w 6006665"/>
                  <a:gd name="connsiteY18-44288" fmla="*/ 390865 h 2845126"/>
                  <a:gd name="connsiteX19-44289" fmla="*/ 3184984 w 6006665"/>
                  <a:gd name="connsiteY19-44290" fmla="*/ 461058 h 2845126"/>
                  <a:gd name="connsiteX20-44291" fmla="*/ 3192811 w 6006665"/>
                  <a:gd name="connsiteY20-44292" fmla="*/ 445404 h 2845126"/>
                  <a:gd name="connsiteX21-44293" fmla="*/ 3251895 w 6006665"/>
                  <a:gd name="connsiteY21-44294" fmla="*/ 424952 h 2845126"/>
                  <a:gd name="connsiteX22-44295" fmla="*/ 3259833 w 6006665"/>
                  <a:gd name="connsiteY22-44296" fmla="*/ 426326 h 2845126"/>
                  <a:gd name="connsiteX23-44297" fmla="*/ 3263802 w 6006665"/>
                  <a:gd name="connsiteY23-44298" fmla="*/ 424952 h 2845126"/>
                  <a:gd name="connsiteX24-44299" fmla="*/ 3381970 w 6006665"/>
                  <a:gd name="connsiteY24-44300" fmla="*/ 445404 h 2845126"/>
                  <a:gd name="connsiteX25-44301" fmla="*/ 3388787 w 6006665"/>
                  <a:gd name="connsiteY25-44302" fmla="*/ 504488 h 2845126"/>
                  <a:gd name="connsiteX26-44303" fmla="*/ 3531529 w 6006665"/>
                  <a:gd name="connsiteY26-44304" fmla="*/ 525479 h 2845126"/>
                  <a:gd name="connsiteX27-44305" fmla="*/ 3538225 w 6006665"/>
                  <a:gd name="connsiteY27-44306" fmla="*/ 429497 h 2845126"/>
                  <a:gd name="connsiteX28-44307" fmla="*/ 3549910 w 6006665"/>
                  <a:gd name="connsiteY28-44308" fmla="*/ 432684 h 2845126"/>
                  <a:gd name="connsiteX29-44309" fmla="*/ 3550132 w 6006665"/>
                  <a:gd name="connsiteY29-44310" fmla="*/ 429497 h 2845126"/>
                  <a:gd name="connsiteX30-44311" fmla="*/ 3625123 w 6006665"/>
                  <a:gd name="connsiteY30-44312" fmla="*/ 449949 h 2845126"/>
                  <a:gd name="connsiteX31-44313" fmla="*/ 3672301 w 6006665"/>
                  <a:gd name="connsiteY31-44314" fmla="*/ 449949 h 2845126"/>
                  <a:gd name="connsiteX32-44315" fmla="*/ 3684207 w 6006665"/>
                  <a:gd name="connsiteY32-44316" fmla="*/ 449949 h 2845126"/>
                  <a:gd name="connsiteX33-44317" fmla="*/ 3743291 w 6006665"/>
                  <a:gd name="connsiteY33-44318" fmla="*/ 515850 h 2845126"/>
                  <a:gd name="connsiteX34-44319" fmla="*/ 3759199 w 6006665"/>
                  <a:gd name="connsiteY34-44320" fmla="*/ 595387 h 2845126"/>
                  <a:gd name="connsiteX35-44321" fmla="*/ 3738747 w 6006665"/>
                  <a:gd name="connsiteY35-44322" fmla="*/ 645381 h 2845126"/>
                  <a:gd name="connsiteX36-44323" fmla="*/ 3786469 w 6006665"/>
                  <a:gd name="connsiteY36-44324" fmla="*/ 736279 h 2845126"/>
                  <a:gd name="connsiteX37-44325" fmla="*/ 3835603 w 6006665"/>
                  <a:gd name="connsiteY37-44326" fmla="*/ 772185 h 2845126"/>
                  <a:gd name="connsiteX38-44327" fmla="*/ 3865460 w 6006665"/>
                  <a:gd name="connsiteY38-44328" fmla="*/ 661288 h 2845126"/>
                  <a:gd name="connsiteX39-44329" fmla="*/ 3875077 w 6006665"/>
                  <a:gd name="connsiteY39-44330" fmla="*/ 669795 h 2845126"/>
                  <a:gd name="connsiteX40-44331" fmla="*/ 3877367 w 6006665"/>
                  <a:gd name="connsiteY40-44332" fmla="*/ 661288 h 2845126"/>
                  <a:gd name="connsiteX41-44333" fmla="*/ 3932151 w 6006665"/>
                  <a:gd name="connsiteY41-44334" fmla="*/ 709751 h 2845126"/>
                  <a:gd name="connsiteX42-44335" fmla="*/ 3988173 w 6006665"/>
                  <a:gd name="connsiteY42-44336" fmla="*/ 681740 h 2845126"/>
                  <a:gd name="connsiteX43-44337" fmla="*/ 3993852 w 6006665"/>
                  <a:gd name="connsiteY43-44338" fmla="*/ 684855 h 2845126"/>
                  <a:gd name="connsiteX44-44339" fmla="*/ 4000080 w 6006665"/>
                  <a:gd name="connsiteY44-44340" fmla="*/ 681740 h 2845126"/>
                  <a:gd name="connsiteX45-44341" fmla="*/ 4062426 w 6006665"/>
                  <a:gd name="connsiteY45-44342" fmla="*/ 715930 h 2845126"/>
                  <a:gd name="connsiteX46-44343" fmla="*/ 4085889 w 6006665"/>
                  <a:gd name="connsiteY46-44344" fmla="*/ 688558 h 2845126"/>
                  <a:gd name="connsiteX47-44345" fmla="*/ 4095563 w 6006665"/>
                  <a:gd name="connsiteY47-44346" fmla="*/ 691162 h 2845126"/>
                  <a:gd name="connsiteX48-44347" fmla="*/ 4097796 w 6006665"/>
                  <a:gd name="connsiteY48-44348" fmla="*/ 688558 h 2845126"/>
                  <a:gd name="connsiteX49-44349" fmla="*/ 4144150 w 6006665"/>
                  <a:gd name="connsiteY49-44350" fmla="*/ 701038 h 2845126"/>
                  <a:gd name="connsiteX50-44351" fmla="*/ 4117703 w 6006665"/>
                  <a:gd name="connsiteY50-44352" fmla="*/ 590842 h 2845126"/>
                  <a:gd name="connsiteX51-44353" fmla="*/ 4165425 w 6006665"/>
                  <a:gd name="connsiteY51-44354" fmla="*/ 536303 h 2845126"/>
                  <a:gd name="connsiteX52-44355" fmla="*/ 4175231 w 6006665"/>
                  <a:gd name="connsiteY52-44356" fmla="*/ 538704 h 2845126"/>
                  <a:gd name="connsiteX53-44357" fmla="*/ 4177332 w 6006665"/>
                  <a:gd name="connsiteY53-44358" fmla="*/ 536303 h 2845126"/>
                  <a:gd name="connsiteX54-44359" fmla="*/ 4511384 w 6006665"/>
                  <a:gd name="connsiteY54-44360" fmla="*/ 618111 h 2845126"/>
                  <a:gd name="connsiteX55-44361" fmla="*/ 4543199 w 6006665"/>
                  <a:gd name="connsiteY55-44362" fmla="*/ 688558 h 2845126"/>
                  <a:gd name="connsiteX56-44363" fmla="*/ 4639242 w 6006665"/>
                  <a:gd name="connsiteY56-44364" fmla="*/ 771200 h 2845126"/>
                  <a:gd name="connsiteX57-44365" fmla="*/ 4774445 w 6006665"/>
                  <a:gd name="connsiteY57-44366" fmla="*/ 752187 h 2845126"/>
                  <a:gd name="connsiteX58-44367" fmla="*/ 4778496 w 6006665"/>
                  <a:gd name="connsiteY58-44368" fmla="*/ 753291 h 2845126"/>
                  <a:gd name="connsiteX59-44369" fmla="*/ 4786352 w 6006665"/>
                  <a:gd name="connsiteY59-44370" fmla="*/ 752187 h 2845126"/>
                  <a:gd name="connsiteX60-44371" fmla="*/ 4861343 w 6006665"/>
                  <a:gd name="connsiteY60-44372" fmla="*/ 772639 h 2845126"/>
                  <a:gd name="connsiteX61-44373" fmla="*/ 4893158 w 6006665"/>
                  <a:gd name="connsiteY61-44374" fmla="*/ 815816 h 2845126"/>
                  <a:gd name="connsiteX62-44375" fmla="*/ 4888613 w 6006665"/>
                  <a:gd name="connsiteY62-44376" fmla="*/ 897624 h 2845126"/>
                  <a:gd name="connsiteX63-44377" fmla="*/ 4927677 w 6006665"/>
                  <a:gd name="connsiteY63-44378" fmla="*/ 922296 h 2845126"/>
                  <a:gd name="connsiteX64-44379" fmla="*/ 4967605 w 6006665"/>
                  <a:gd name="connsiteY64-44380" fmla="*/ 908987 h 2845126"/>
                  <a:gd name="connsiteX65-44381" fmla="*/ 5038051 w 6006665"/>
                  <a:gd name="connsiteY65-44382" fmla="*/ 902169 h 2845126"/>
                  <a:gd name="connsiteX66-44383" fmla="*/ 5040730 w 6006665"/>
                  <a:gd name="connsiteY66-44384" fmla="*/ 903062 h 2845126"/>
                  <a:gd name="connsiteX67-44385" fmla="*/ 5049958 w 6006665"/>
                  <a:gd name="connsiteY67-44386" fmla="*/ 902169 h 2845126"/>
                  <a:gd name="connsiteX68-44387" fmla="*/ 5114249 w 6006665"/>
                  <a:gd name="connsiteY68-44388" fmla="*/ 923600 h 2845126"/>
                  <a:gd name="connsiteX69-44389" fmla="*/ 5176671 w 6006665"/>
                  <a:gd name="connsiteY69-44390" fmla="*/ 913532 h 2845126"/>
                  <a:gd name="connsiteX70-44391" fmla="*/ 5177801 w 6006665"/>
                  <a:gd name="connsiteY70-44392" fmla="*/ 915270 h 2845126"/>
                  <a:gd name="connsiteX71-44393" fmla="*/ 5188578 w 6006665"/>
                  <a:gd name="connsiteY71-44394" fmla="*/ 913532 h 2845126"/>
                  <a:gd name="connsiteX72-44395" fmla="*/ 5243719 w 6006665"/>
                  <a:gd name="connsiteY72-44396" fmla="*/ 998363 h 2845126"/>
                  <a:gd name="connsiteX73-44397" fmla="*/ 5283477 w 6006665"/>
                  <a:gd name="connsiteY73-44398" fmla="*/ 968071 h 2845126"/>
                  <a:gd name="connsiteX74-44399" fmla="*/ 5258480 w 6006665"/>
                  <a:gd name="connsiteY74-44400" fmla="*/ 902169 h 2845126"/>
                  <a:gd name="connsiteX75-44401" fmla="*/ 5267570 w 6006665"/>
                  <a:gd name="connsiteY75-44402" fmla="*/ 854448 h 2845126"/>
                  <a:gd name="connsiteX76-44403" fmla="*/ 5278896 w 6006665"/>
                  <a:gd name="connsiteY76-44404" fmla="*/ 857497 h 2845126"/>
                  <a:gd name="connsiteX77-44405" fmla="*/ 5279477 w 6006665"/>
                  <a:gd name="connsiteY77-44406" fmla="*/ 854448 h 2845126"/>
                  <a:gd name="connsiteX78-44407" fmla="*/ 5395510 w 6006665"/>
                  <a:gd name="connsiteY78-44408" fmla="*/ 885687 h 2845126"/>
                  <a:gd name="connsiteX79-44409" fmla="*/ 5463001 w 6006665"/>
                  <a:gd name="connsiteY79-44410" fmla="*/ 881717 h 2845126"/>
                  <a:gd name="connsiteX80-44411" fmla="*/ 5464386 w 6006665"/>
                  <a:gd name="connsiteY80-44412" fmla="*/ 882336 h 2845126"/>
                  <a:gd name="connsiteX81-44413" fmla="*/ 5474909 w 6006665"/>
                  <a:gd name="connsiteY81-44414" fmla="*/ 881717 h 2845126"/>
                  <a:gd name="connsiteX82-44415" fmla="*/ 5581715 w 6006665"/>
                  <a:gd name="connsiteY82-44416" fmla="*/ 929439 h 2845126"/>
                  <a:gd name="connsiteX83-44417" fmla="*/ 5633981 w 6006665"/>
                  <a:gd name="connsiteY83-44418" fmla="*/ 972616 h 2845126"/>
                  <a:gd name="connsiteX84-44419" fmla="*/ 5720335 w 6006665"/>
                  <a:gd name="connsiteY84-44420" fmla="*/ 1052152 h 2845126"/>
                  <a:gd name="connsiteX85-44421" fmla="*/ 5822595 w 6006665"/>
                  <a:gd name="connsiteY85-44422" fmla="*/ 1149868 h 2845126"/>
                  <a:gd name="connsiteX86-44423" fmla="*/ 5818051 w 6006665"/>
                  <a:gd name="connsiteY86-44424" fmla="*/ 1204407 h 2845126"/>
                  <a:gd name="connsiteX87-44425" fmla="*/ 5825679 w 6006665"/>
                  <a:gd name="connsiteY87-44426" fmla="*/ 1212035 h 2845126"/>
                  <a:gd name="connsiteX88-44427" fmla="*/ 5822051 w 6006665"/>
                  <a:gd name="connsiteY88-44428" fmla="*/ 1161230 h 2845126"/>
                  <a:gd name="connsiteX89-44429" fmla="*/ 5834092 w 6006665"/>
                  <a:gd name="connsiteY89-44430" fmla="*/ 1163103 h 2845126"/>
                  <a:gd name="connsiteX90-44431" fmla="*/ 5833958 w 6006665"/>
                  <a:gd name="connsiteY90-44432" fmla="*/ 1161230 h 2845126"/>
                  <a:gd name="connsiteX91-44433" fmla="*/ 5936219 w 6006665"/>
                  <a:gd name="connsiteY91-44434" fmla="*/ 1177137 h 2845126"/>
                  <a:gd name="connsiteX92-44435" fmla="*/ 6006665 w 6006665"/>
                  <a:gd name="connsiteY92-44436" fmla="*/ 1256674 h 2845126"/>
                  <a:gd name="connsiteX93-44437" fmla="*/ 5968033 w 6006665"/>
                  <a:gd name="connsiteY93-44438" fmla="*/ 1295306 h 2845126"/>
                  <a:gd name="connsiteX94-44439" fmla="*/ 5908949 w 6006665"/>
                  <a:gd name="connsiteY94-44440" fmla="*/ 1306668 h 2845126"/>
                  <a:gd name="connsiteX95-44441" fmla="*/ 5908949 w 6006665"/>
                  <a:gd name="connsiteY95-44442" fmla="*/ 1393022 h 2845126"/>
                  <a:gd name="connsiteX96-44443" fmla="*/ 5893042 w 6006665"/>
                  <a:gd name="connsiteY96-44444" fmla="*/ 1408929 h 2845126"/>
                  <a:gd name="connsiteX97-44445" fmla="*/ 5881135 w 6006665"/>
                  <a:gd name="connsiteY97-44446" fmla="*/ 1408929 h 2845126"/>
                  <a:gd name="connsiteX98-44447" fmla="*/ 5861227 w 6006665"/>
                  <a:gd name="connsiteY98-44448" fmla="*/ 1408929 h 2845126"/>
                  <a:gd name="connsiteX99-44449" fmla="*/ 5849321 w 6006665"/>
                  <a:gd name="connsiteY99-44450" fmla="*/ 1408929 h 2845126"/>
                  <a:gd name="connsiteX100-44451" fmla="*/ 5817506 w 6006665"/>
                  <a:gd name="connsiteY100-44452" fmla="*/ 1374842 h 2845126"/>
                  <a:gd name="connsiteX101-44453" fmla="*/ 5767511 w 6006665"/>
                  <a:gd name="connsiteY101-44454" fmla="*/ 1349845 h 2845126"/>
                  <a:gd name="connsiteX102-44455" fmla="*/ 5762967 w 6006665"/>
                  <a:gd name="connsiteY102-44456" fmla="*/ 1315758 h 2845126"/>
                  <a:gd name="connsiteX103-44457" fmla="*/ 5729132 w 6006665"/>
                  <a:gd name="connsiteY103-44458" fmla="*/ 1301826 h 2845126"/>
                  <a:gd name="connsiteX104-44459" fmla="*/ 5695337 w 6006665"/>
                  <a:gd name="connsiteY104-44460" fmla="*/ 1311213 h 2845126"/>
                  <a:gd name="connsiteX105-44461" fmla="*/ 5693366 w 6006665"/>
                  <a:gd name="connsiteY105-44462" fmla="*/ 1308453 h 2845126"/>
                  <a:gd name="connsiteX106-44463" fmla="*/ 5683431 w 6006665"/>
                  <a:gd name="connsiteY106-44464" fmla="*/ 1311213 h 2845126"/>
                  <a:gd name="connsiteX107-44465" fmla="*/ 5660706 w 6006665"/>
                  <a:gd name="connsiteY107-44466" fmla="*/ 1279398 h 2845126"/>
                  <a:gd name="connsiteX108-44467" fmla="*/ 5669644 w 6006665"/>
                  <a:gd name="connsiteY108-44468" fmla="*/ 1254373 h 2845126"/>
                  <a:gd name="connsiteX109-44469" fmla="*/ 5640799 w 6006665"/>
                  <a:gd name="connsiteY109-44470" fmla="*/ 1268036 h 2845126"/>
                  <a:gd name="connsiteX110-44471" fmla="*/ 5656705 w 6006665"/>
                  <a:gd name="connsiteY110-44472" fmla="*/ 1311213 h 2845126"/>
                  <a:gd name="connsiteX111-44473" fmla="*/ 5633981 w 6006665"/>
                  <a:gd name="connsiteY111-44474" fmla="*/ 1349845 h 2845126"/>
                  <a:gd name="connsiteX112-44475" fmla="*/ 5586259 w 6006665"/>
                  <a:gd name="connsiteY112-44476" fmla="*/ 1386204 h 2845126"/>
                  <a:gd name="connsiteX113-44477" fmla="*/ 5575676 w 6006665"/>
                  <a:gd name="connsiteY113-44478" fmla="*/ 1385196 h 2845126"/>
                  <a:gd name="connsiteX114-44479" fmla="*/ 5574353 w 6006665"/>
                  <a:gd name="connsiteY114-44480" fmla="*/ 1386204 h 2845126"/>
                  <a:gd name="connsiteX115-44481" fmla="*/ 5539436 w 6006665"/>
                  <a:gd name="connsiteY115-44482" fmla="*/ 1382879 h 2845126"/>
                  <a:gd name="connsiteX116-44483" fmla="*/ 5570352 w 6006665"/>
                  <a:gd name="connsiteY116-44484" fmla="*/ 1424836 h 2845126"/>
                  <a:gd name="connsiteX117-44485" fmla="*/ 5593077 w 6006665"/>
                  <a:gd name="connsiteY117-44486" fmla="*/ 1488465 h 2845126"/>
                  <a:gd name="connsiteX118-44487" fmla="*/ 5608984 w 6006665"/>
                  <a:gd name="connsiteY118-44488" fmla="*/ 1515735 h 2845126"/>
                  <a:gd name="connsiteX119-44489" fmla="*/ 5613529 w 6006665"/>
                  <a:gd name="connsiteY119-44490" fmla="*/ 1547549 h 2845126"/>
                  <a:gd name="connsiteX120-44491" fmla="*/ 5608984 w 6006665"/>
                  <a:gd name="connsiteY120-44492" fmla="*/ 1570274 h 2845126"/>
                  <a:gd name="connsiteX121-44493" fmla="*/ 5597799 w 6006665"/>
                  <a:gd name="connsiteY121-44494" fmla="*/ 1566665 h 2845126"/>
                  <a:gd name="connsiteX122-44495" fmla="*/ 5597077 w 6006665"/>
                  <a:gd name="connsiteY122-44496" fmla="*/ 1570274 h 2845126"/>
                  <a:gd name="connsiteX123-44497" fmla="*/ 5534271 w 6006665"/>
                  <a:gd name="connsiteY123-44498" fmla="*/ 1550014 h 2845126"/>
                  <a:gd name="connsiteX124-44499" fmla="*/ 5436277 w 6006665"/>
                  <a:gd name="connsiteY124-44500" fmla="*/ 1606633 h 2845126"/>
                  <a:gd name="connsiteX125-44501" fmla="*/ 5397645 w 6006665"/>
                  <a:gd name="connsiteY125-44502" fmla="*/ 1617996 h 2845126"/>
                  <a:gd name="connsiteX126-44503" fmla="*/ 5345378 w 6006665"/>
                  <a:gd name="connsiteY126-44504" fmla="*/ 1672535 h 2845126"/>
                  <a:gd name="connsiteX127-44505" fmla="*/ 5290839 w 6006665"/>
                  <a:gd name="connsiteY127-44506" fmla="*/ 1720256 h 2845126"/>
                  <a:gd name="connsiteX128-44507" fmla="*/ 5274932 w 6006665"/>
                  <a:gd name="connsiteY128-44508" fmla="*/ 1752071 h 2845126"/>
                  <a:gd name="connsiteX129-44509" fmla="*/ 5267238 w 6006665"/>
                  <a:gd name="connsiteY129-44510" fmla="*/ 1743644 h 2845126"/>
                  <a:gd name="connsiteX130-44511" fmla="*/ 5263025 w 6006665"/>
                  <a:gd name="connsiteY130-44512" fmla="*/ 1752071 h 2845126"/>
                  <a:gd name="connsiteX131-44513" fmla="*/ 5219538 w 6006665"/>
                  <a:gd name="connsiteY131-44514" fmla="*/ 1704443 h 2845126"/>
                  <a:gd name="connsiteX132-44515" fmla="*/ 5129494 w 6006665"/>
                  <a:gd name="connsiteY132-44516" fmla="*/ 1758888 h 2845126"/>
                  <a:gd name="connsiteX133-44517" fmla="*/ 5126389 w 6006665"/>
                  <a:gd name="connsiteY133-44518" fmla="*/ 1753566 h 2845126"/>
                  <a:gd name="connsiteX134-44519" fmla="*/ 5117587 w 6006665"/>
                  <a:gd name="connsiteY134-44520" fmla="*/ 1758888 h 2845126"/>
                  <a:gd name="connsiteX135-44521" fmla="*/ 5105544 w 6006665"/>
                  <a:gd name="connsiteY135-44522" fmla="*/ 1738242 h 2845126"/>
                  <a:gd name="connsiteX136-44523" fmla="*/ 5074955 w 6006665"/>
                  <a:gd name="connsiteY136-44524" fmla="*/ 1763433 h 2845126"/>
                  <a:gd name="connsiteX137-44525" fmla="*/ 5065718 w 6006665"/>
                  <a:gd name="connsiteY137-44526" fmla="*/ 1761234 h 2845126"/>
                  <a:gd name="connsiteX138-44527" fmla="*/ 5063048 w 6006665"/>
                  <a:gd name="connsiteY138-44528" fmla="*/ 1763433 h 2845126"/>
                  <a:gd name="connsiteX139-44529" fmla="*/ 5026594 w 6006665"/>
                  <a:gd name="connsiteY139-44530" fmla="*/ 1754754 h 2845126"/>
                  <a:gd name="connsiteX140-44531" fmla="*/ 5015871 w 6006665"/>
                  <a:gd name="connsiteY140-44532" fmla="*/ 1799793 h 2845126"/>
                  <a:gd name="connsiteX141-44533" fmla="*/ 4974967 w 6006665"/>
                  <a:gd name="connsiteY141-44534" fmla="*/ 1865694 h 2845126"/>
                  <a:gd name="connsiteX142-44535" fmla="*/ 4974967 w 6006665"/>
                  <a:gd name="connsiteY142-44536" fmla="*/ 1897509 h 2845126"/>
                  <a:gd name="connsiteX143-44537" fmla="*/ 5015871 w 6006665"/>
                  <a:gd name="connsiteY143-44538" fmla="*/ 1913416 h 2845126"/>
                  <a:gd name="connsiteX144-44539" fmla="*/ 5011326 w 6006665"/>
                  <a:gd name="connsiteY144-44540" fmla="*/ 2011132 h 2845126"/>
                  <a:gd name="connsiteX145-44541" fmla="*/ 4999419 w 6006665"/>
                  <a:gd name="connsiteY145-44542" fmla="*/ 2011132 h 2845126"/>
                  <a:gd name="connsiteX146-44543" fmla="*/ 4974967 w 6006665"/>
                  <a:gd name="connsiteY146-44544" fmla="*/ 2011132 h 2845126"/>
                  <a:gd name="connsiteX147-44545" fmla="*/ 4963605 w 6006665"/>
                  <a:gd name="connsiteY147-44546" fmla="*/ 2063398 h 2845126"/>
                  <a:gd name="connsiteX148-44547" fmla="*/ 4974967 w 6006665"/>
                  <a:gd name="connsiteY148-44548" fmla="*/ 2090668 h 2845126"/>
                  <a:gd name="connsiteX149-44549" fmla="*/ 4909065 w 6006665"/>
                  <a:gd name="connsiteY149-44550" fmla="*/ 2124755 h 2845126"/>
                  <a:gd name="connsiteX150-44551" fmla="*/ 4897703 w 6006665"/>
                  <a:gd name="connsiteY150-44552" fmla="*/ 2192929 h 2845126"/>
                  <a:gd name="connsiteX151-44553" fmla="*/ 4845437 w 6006665"/>
                  <a:gd name="connsiteY151-44554" fmla="*/ 2208836 h 2845126"/>
                  <a:gd name="connsiteX152-44555" fmla="*/ 4834074 w 6006665"/>
                  <a:gd name="connsiteY152-44556" fmla="*/ 2267920 h 2845126"/>
                  <a:gd name="connsiteX153-44557" fmla="*/ 4779535 w 6006665"/>
                  <a:gd name="connsiteY153-44558" fmla="*/ 2327004 h 2845126"/>
                  <a:gd name="connsiteX154-44559" fmla="*/ 4777225 w 6006665"/>
                  <a:gd name="connsiteY154-44560" fmla="*/ 2316608 h 2845126"/>
                  <a:gd name="connsiteX155-44561" fmla="*/ 4767628 w 6006665"/>
                  <a:gd name="connsiteY155-44562" fmla="*/ 2327004 h 2845126"/>
                  <a:gd name="connsiteX156-44563" fmla="*/ 4758538 w 6006665"/>
                  <a:gd name="connsiteY156-44564" fmla="*/ 2286100 h 2845126"/>
                  <a:gd name="connsiteX157-44565" fmla="*/ 4742631 w 6006665"/>
                  <a:gd name="connsiteY157-44566" fmla="*/ 2199746 h 2845126"/>
                  <a:gd name="connsiteX158-44567" fmla="*/ 4715361 w 6006665"/>
                  <a:gd name="connsiteY158-44568" fmla="*/ 2058854 h 2845126"/>
                  <a:gd name="connsiteX159-44569" fmla="*/ 4735813 w 6006665"/>
                  <a:gd name="connsiteY159-44570" fmla="*/ 1967955 h 2845126"/>
                  <a:gd name="connsiteX160-44571" fmla="*/ 4767628 w 6006665"/>
                  <a:gd name="connsiteY160-44572" fmla="*/ 1924778 h 2845126"/>
                  <a:gd name="connsiteX161-44573" fmla="*/ 4767628 w 6006665"/>
                  <a:gd name="connsiteY161-44574" fmla="*/ 1897509 h 2845126"/>
                  <a:gd name="connsiteX162-44575" fmla="*/ 4826712 w 6006665"/>
                  <a:gd name="connsiteY162-44576" fmla="*/ 1881601 h 2845126"/>
                  <a:gd name="connsiteX163-44577" fmla="*/ 4892613 w 6006665"/>
                  <a:gd name="connsiteY163-44578" fmla="*/ 1790703 h 2845126"/>
                  <a:gd name="connsiteX164-44579" fmla="*/ 4956243 w 6006665"/>
                  <a:gd name="connsiteY164-44580" fmla="*/ 1715712 h 2845126"/>
                  <a:gd name="connsiteX165-44581" fmla="*/ 5022143 w 6006665"/>
                  <a:gd name="connsiteY165-44582" fmla="*/ 1656627 h 2845126"/>
                  <a:gd name="connsiteX166-44583" fmla="*/ 5046694 w 6006665"/>
                  <a:gd name="connsiteY166-44584" fmla="*/ 1549500 h 2845126"/>
                  <a:gd name="connsiteX167-44585" fmla="*/ 5015871 w 6006665"/>
                  <a:gd name="connsiteY167-44586" fmla="*/ 1554367 h 2845126"/>
                  <a:gd name="connsiteX168-44587" fmla="*/ 4995419 w 6006665"/>
                  <a:gd name="connsiteY168-44588" fmla="*/ 1617996 h 2845126"/>
                  <a:gd name="connsiteX169-44589" fmla="*/ 4904521 w 6006665"/>
                  <a:gd name="connsiteY169-44590" fmla="*/ 1704349 h 2845126"/>
                  <a:gd name="connsiteX170-44591" fmla="*/ 4901708 w 6006665"/>
                  <a:gd name="connsiteY170-44592" fmla="*/ 1695709 h 2845126"/>
                  <a:gd name="connsiteX171-44593" fmla="*/ 4892613 w 6006665"/>
                  <a:gd name="connsiteY171-44594" fmla="*/ 1704349 h 2845126"/>
                  <a:gd name="connsiteX172-44595" fmla="*/ 4861835 w 6006665"/>
                  <a:gd name="connsiteY172-44596" fmla="*/ 1609815 h 2845126"/>
                  <a:gd name="connsiteX173-44597" fmla="*/ 4779535 w 6006665"/>
                  <a:gd name="connsiteY173-44598" fmla="*/ 1633903 h 2845126"/>
                  <a:gd name="connsiteX174-44599" fmla="*/ 4684091 w 6006665"/>
                  <a:gd name="connsiteY174-44600" fmla="*/ 1758888 h 2845126"/>
                  <a:gd name="connsiteX175-44601" fmla="*/ 4715906 w 6006665"/>
                  <a:gd name="connsiteY175-44602" fmla="*/ 1806610 h 2845126"/>
                  <a:gd name="connsiteX176-44603" fmla="*/ 4636369 w 6006665"/>
                  <a:gd name="connsiteY176-44604" fmla="*/ 1822517 h 2845126"/>
                  <a:gd name="connsiteX177-44605" fmla="*/ 4577285 w 6006665"/>
                  <a:gd name="connsiteY177-44606" fmla="*/ 1827062 h 2845126"/>
                  <a:gd name="connsiteX178-44607" fmla="*/ 4577373 w 6006665"/>
                  <a:gd name="connsiteY178-44608" fmla="*/ 1826140 h 2845126"/>
                  <a:gd name="connsiteX179-44609" fmla="*/ 4565379 w 6006665"/>
                  <a:gd name="connsiteY179-44610" fmla="*/ 1827062 h 2845126"/>
                  <a:gd name="connsiteX180-44611" fmla="*/ 4569923 w 6006665"/>
                  <a:gd name="connsiteY180-44612" fmla="*/ 1779341 h 2845126"/>
                  <a:gd name="connsiteX181-44613" fmla="*/ 4520081 w 6006665"/>
                  <a:gd name="connsiteY181-44614" fmla="*/ 1769755 h 2845126"/>
                  <a:gd name="connsiteX182-44615" fmla="*/ 4475025 w 6006665"/>
                  <a:gd name="connsiteY182-44616" fmla="*/ 1799793 h 2845126"/>
                  <a:gd name="connsiteX183-44617" fmla="*/ 4464394 w 6006665"/>
                  <a:gd name="connsiteY183-44618" fmla="*/ 1798942 h 2845126"/>
                  <a:gd name="connsiteX184-44619" fmla="*/ 4463118 w 6006665"/>
                  <a:gd name="connsiteY184-44620" fmla="*/ 1799793 h 2845126"/>
                  <a:gd name="connsiteX185-44621" fmla="*/ 4357637 w 6006665"/>
                  <a:gd name="connsiteY185-44622" fmla="*/ 1791354 h 2845126"/>
                  <a:gd name="connsiteX186-44623" fmla="*/ 4243233 w 6006665"/>
                  <a:gd name="connsiteY186-44624" fmla="*/ 1811155 h 2845126"/>
                  <a:gd name="connsiteX187-44625" fmla="*/ 4125065 w 6006665"/>
                  <a:gd name="connsiteY187-44626" fmla="*/ 1945230 h 2845126"/>
                  <a:gd name="connsiteX188-44627" fmla="*/ 3984173 w 6006665"/>
                  <a:gd name="connsiteY188-44628" fmla="*/ 2102030 h 2845126"/>
                  <a:gd name="connsiteX189-44629" fmla="*/ 4038712 w 6006665"/>
                  <a:gd name="connsiteY189-44630" fmla="*/ 2106575 h 2845126"/>
                  <a:gd name="connsiteX190-44631" fmla="*/ 4059164 w 6006665"/>
                  <a:gd name="connsiteY190-44632" fmla="*/ 2149752 h 2845126"/>
                  <a:gd name="connsiteX191-44633" fmla="*/ 4087782 w 6006665"/>
                  <a:gd name="connsiteY191-44634" fmla="*/ 2158169 h 2845126"/>
                  <a:gd name="connsiteX192-44635" fmla="*/ 4106341 w 6006665"/>
                  <a:gd name="connsiteY192-44636" fmla="*/ 2129300 h 2845126"/>
                  <a:gd name="connsiteX193-44637" fmla="*/ 4117411 w 6006665"/>
                  <a:gd name="connsiteY193-44638" fmla="*/ 2130602 h 2845126"/>
                  <a:gd name="connsiteX194-44639" fmla="*/ 4118248 w 6006665"/>
                  <a:gd name="connsiteY194-44640" fmla="*/ 2129300 h 2845126"/>
                  <a:gd name="connsiteX195-44641" fmla="*/ 4156880 w 6006665"/>
                  <a:gd name="connsiteY195-44642" fmla="*/ 2133845 h 2845126"/>
                  <a:gd name="connsiteX196-44643" fmla="*/ 4211419 w 6006665"/>
                  <a:gd name="connsiteY196-44644" fmla="*/ 2204291 h 2845126"/>
                  <a:gd name="connsiteX197-44645" fmla="*/ 4215964 w 6006665"/>
                  <a:gd name="connsiteY197-44646" fmla="*/ 2252013 h 2845126"/>
                  <a:gd name="connsiteX198-44647" fmla="*/ 4184149 w 6006665"/>
                  <a:gd name="connsiteY198-44648" fmla="*/ 2311097 h 2845126"/>
                  <a:gd name="connsiteX199-44649" fmla="*/ 4177332 w 6006665"/>
                  <a:gd name="connsiteY199-44650" fmla="*/ 2381543 h 2845126"/>
                  <a:gd name="connsiteX200-44651" fmla="*/ 4161425 w 6006665"/>
                  <a:gd name="connsiteY200-44652" fmla="*/ 2467897 h 2845126"/>
                  <a:gd name="connsiteX201-44653" fmla="*/ 4109158 w 6006665"/>
                  <a:gd name="connsiteY201-44654" fmla="*/ 2547433 h 2845126"/>
                  <a:gd name="connsiteX202-44655" fmla="*/ 4097796 w 6006665"/>
                  <a:gd name="connsiteY202-44656" fmla="*/ 2586065 h 2845126"/>
                  <a:gd name="connsiteX203-44657" fmla="*/ 4043257 w 6006665"/>
                  <a:gd name="connsiteY203-44658" fmla="*/ 2645149 h 2845126"/>
                  <a:gd name="connsiteX204-44659" fmla="*/ 3995535 w 6006665"/>
                  <a:gd name="connsiteY204-44660" fmla="*/ 2704233 h 2845126"/>
                  <a:gd name="connsiteX205-44661" fmla="*/ 3975083 w 6006665"/>
                  <a:gd name="connsiteY205-44662" fmla="*/ 2736048 h 2845126"/>
                  <a:gd name="connsiteX206-44663" fmla="*/ 3925089 w 6006665"/>
                  <a:gd name="connsiteY206-44664" fmla="*/ 2763317 h 2845126"/>
                  <a:gd name="connsiteX207-44665" fmla="*/ 3913182 w 6006665"/>
                  <a:gd name="connsiteY207-44666" fmla="*/ 2763317 h 2845126"/>
                  <a:gd name="connsiteX208-44667" fmla="*/ 3904637 w 6006665"/>
                  <a:gd name="connsiteY208-44668" fmla="*/ 2763317 h 2845126"/>
                  <a:gd name="connsiteX209-44669" fmla="*/ 3892729 w 6006665"/>
                  <a:gd name="connsiteY209-44670" fmla="*/ 2763317 h 2845126"/>
                  <a:gd name="connsiteX210-44671" fmla="*/ 3871063 w 6006665"/>
                  <a:gd name="connsiteY210-44672" fmla="*/ 2747068 h 2845126"/>
                  <a:gd name="connsiteX211-44673" fmla="*/ 3829645 w 6006665"/>
                  <a:gd name="connsiteY211-44674" fmla="*/ 2774680 h 2845126"/>
                  <a:gd name="connsiteX212-44675" fmla="*/ 3822828 w 6006665"/>
                  <a:gd name="connsiteY212-44676" fmla="*/ 2795132 h 2845126"/>
                  <a:gd name="connsiteX213-44677" fmla="*/ 3818283 w 6006665"/>
                  <a:gd name="connsiteY213-44678" fmla="*/ 2786042 h 2845126"/>
                  <a:gd name="connsiteX214-44679" fmla="*/ 3818283 w 6006665"/>
                  <a:gd name="connsiteY214-44680" fmla="*/ 2774316 h 2845126"/>
                  <a:gd name="connsiteX215-44681" fmla="*/ 3817738 w 6006665"/>
                  <a:gd name="connsiteY215-44682" fmla="*/ 2774680 h 2845126"/>
                  <a:gd name="connsiteX216-44683" fmla="*/ 3810921 w 6006665"/>
                  <a:gd name="connsiteY216-44684" fmla="*/ 2795132 h 2845126"/>
                  <a:gd name="connsiteX217-44685" fmla="*/ 3806376 w 6006665"/>
                  <a:gd name="connsiteY217-44686" fmla="*/ 2786042 h 2845126"/>
                  <a:gd name="connsiteX218-44687" fmla="*/ 3806376 w 6006665"/>
                  <a:gd name="connsiteY218-44688" fmla="*/ 2758772 h 2845126"/>
                  <a:gd name="connsiteX219-44689" fmla="*/ 3818283 w 6006665"/>
                  <a:gd name="connsiteY219-44690" fmla="*/ 2758772 h 2845126"/>
                  <a:gd name="connsiteX220-44691" fmla="*/ 3826828 w 6006665"/>
                  <a:gd name="connsiteY220-44692" fmla="*/ 2758772 h 2845126"/>
                  <a:gd name="connsiteX221-44693" fmla="*/ 3833645 w 6006665"/>
                  <a:gd name="connsiteY221-44694" fmla="*/ 2699688 h 2845126"/>
                  <a:gd name="connsiteX222-44695" fmla="*/ 3822283 w 6006665"/>
                  <a:gd name="connsiteY222-44696" fmla="*/ 2656512 h 2845126"/>
                  <a:gd name="connsiteX223-44697" fmla="*/ 3849553 w 6006665"/>
                  <a:gd name="connsiteY223-44698" fmla="*/ 2633787 h 2845126"/>
                  <a:gd name="connsiteX224-44699" fmla="*/ 3858814 w 6006665"/>
                  <a:gd name="connsiteY224-44700" fmla="*/ 2635992 h 2845126"/>
                  <a:gd name="connsiteX225-44701" fmla="*/ 3861460 w 6006665"/>
                  <a:gd name="connsiteY225-44702" fmla="*/ 2633787 h 2845126"/>
                  <a:gd name="connsiteX226-44703" fmla="*/ 3898487 w 6006665"/>
                  <a:gd name="connsiteY226-44704" fmla="*/ 2642603 h 2845126"/>
                  <a:gd name="connsiteX227-44705" fmla="*/ 3919999 w 6006665"/>
                  <a:gd name="connsiteY227-44706" fmla="*/ 2597428 h 2845126"/>
                  <a:gd name="connsiteX228-44707" fmla="*/ 3935906 w 6006665"/>
                  <a:gd name="connsiteY228-44708" fmla="*/ 2538343 h 2845126"/>
                  <a:gd name="connsiteX229-44709" fmla="*/ 3947269 w 6006665"/>
                  <a:gd name="connsiteY229-44710" fmla="*/ 2515619 h 2845126"/>
                  <a:gd name="connsiteX230-44711" fmla="*/ 3966292 w 6006665"/>
                  <a:gd name="connsiteY230-44712" fmla="*/ 2471231 h 2845126"/>
                  <a:gd name="connsiteX231-44713" fmla="*/ 3915999 w 6006665"/>
                  <a:gd name="connsiteY231-44714" fmla="*/ 2483804 h 2845126"/>
                  <a:gd name="connsiteX232-44715" fmla="*/ 3888729 w 6006665"/>
                  <a:gd name="connsiteY232-44716" fmla="*/ 2506529 h 2845126"/>
                  <a:gd name="connsiteX233-44717" fmla="*/ 3876822 w 6006665"/>
                  <a:gd name="connsiteY233-44718" fmla="*/ 2506529 h 2845126"/>
                  <a:gd name="connsiteX234-44719" fmla="*/ 3829645 w 6006665"/>
                  <a:gd name="connsiteY234-44720" fmla="*/ 2506529 h 2845126"/>
                  <a:gd name="connsiteX235-44721" fmla="*/ 3817738 w 6006665"/>
                  <a:gd name="connsiteY235-44722" fmla="*/ 2506529 h 2845126"/>
                  <a:gd name="connsiteX236-44723" fmla="*/ 3801831 w 6006665"/>
                  <a:gd name="connsiteY236-44724" fmla="*/ 2451990 h 2845126"/>
                  <a:gd name="connsiteX237-44725" fmla="*/ 3758654 w 6006665"/>
                  <a:gd name="connsiteY237-44726" fmla="*/ 2413358 h 2845126"/>
                  <a:gd name="connsiteX238-44727" fmla="*/ 3692753 w 6006665"/>
                  <a:gd name="connsiteY238-44728" fmla="*/ 2397451 h 2845126"/>
                  <a:gd name="connsiteX239-44729" fmla="*/ 3683663 w 6006665"/>
                  <a:gd name="connsiteY239-44730" fmla="*/ 2338367 h 2845126"/>
                  <a:gd name="connsiteX240-44731" fmla="*/ 3672301 w 6006665"/>
                  <a:gd name="connsiteY240-44732" fmla="*/ 2306552 h 2845126"/>
                  <a:gd name="connsiteX241-44733" fmla="*/ 3656393 w 6006665"/>
                  <a:gd name="connsiteY241-44734" fmla="*/ 2279283 h 2845126"/>
                  <a:gd name="connsiteX242-44735" fmla="*/ 3633669 w 6006665"/>
                  <a:gd name="connsiteY242-44736" fmla="*/ 2220198 h 2845126"/>
                  <a:gd name="connsiteX243-44737" fmla="*/ 3601854 w 6006665"/>
                  <a:gd name="connsiteY243-44738" fmla="*/ 2199746 h 2845126"/>
                  <a:gd name="connsiteX244-44739" fmla="*/ 3545995 w 6006665"/>
                  <a:gd name="connsiteY244-44740" fmla="*/ 2178262 h 2845126"/>
                  <a:gd name="connsiteX245-44741" fmla="*/ 3506955 w 6006665"/>
                  <a:gd name="connsiteY245-44742" fmla="*/ 2183839 h 2845126"/>
                  <a:gd name="connsiteX246-44743" fmla="*/ 3463779 w 6006665"/>
                  <a:gd name="connsiteY246-44744" fmla="*/ 2192929 h 2845126"/>
                  <a:gd name="connsiteX247-44745" fmla="*/ 3431964 w 6006665"/>
                  <a:gd name="connsiteY247-44746" fmla="*/ 2220198 h 2845126"/>
                  <a:gd name="connsiteX248-44747" fmla="*/ 3452416 w 6006665"/>
                  <a:gd name="connsiteY248-44748" fmla="*/ 2236106 h 2845126"/>
                  <a:gd name="connsiteX249-44749" fmla="*/ 3452416 w 6006665"/>
                  <a:gd name="connsiteY249-44750" fmla="*/ 2267920 h 2845126"/>
                  <a:gd name="connsiteX250-44751" fmla="*/ 3431964 w 6006665"/>
                  <a:gd name="connsiteY250-44752" fmla="*/ 2290645 h 2845126"/>
                  <a:gd name="connsiteX251-44753" fmla="*/ 3400150 w 6006665"/>
                  <a:gd name="connsiteY251-44754" fmla="*/ 2349729 h 2845126"/>
                  <a:gd name="connsiteX252-44755" fmla="*/ 3400150 w 6006665"/>
                  <a:gd name="connsiteY252-44756" fmla="*/ 2376999 h 2845126"/>
                  <a:gd name="connsiteX253-44757" fmla="*/ 3350155 w 6006665"/>
                  <a:gd name="connsiteY253-44758" fmla="*/ 2408813 h 2845126"/>
                  <a:gd name="connsiteX254-44759" fmla="*/ 3342342 w 6006665"/>
                  <a:gd name="connsiteY254-44760" fmla="*/ 2406209 h 2845126"/>
                  <a:gd name="connsiteX255-44761" fmla="*/ 3338249 w 6006665"/>
                  <a:gd name="connsiteY255-44762" fmla="*/ 2408813 h 2845126"/>
                  <a:gd name="connsiteX256-44763" fmla="*/ 3290527 w 6006665"/>
                  <a:gd name="connsiteY256-44764" fmla="*/ 2392906 h 2845126"/>
                  <a:gd name="connsiteX257-44765" fmla="*/ 3259257 w 6006665"/>
                  <a:gd name="connsiteY257-44766" fmla="*/ 2392906 h 2845126"/>
                  <a:gd name="connsiteX258-44767" fmla="*/ 3247350 w 6006665"/>
                  <a:gd name="connsiteY258-44768" fmla="*/ 2392906 h 2845126"/>
                  <a:gd name="connsiteX259-44769" fmla="*/ 3231443 w 6006665"/>
                  <a:gd name="connsiteY259-44770" fmla="*/ 2376999 h 2845126"/>
                  <a:gd name="connsiteX260-44771" fmla="*/ 3213271 w 6006665"/>
                  <a:gd name="connsiteY260-44772" fmla="*/ 2372455 h 2845126"/>
                  <a:gd name="connsiteX261-44773" fmla="*/ 3168359 w 6006665"/>
                  <a:gd name="connsiteY261-44774" fmla="*/ 2408813 h 2845126"/>
                  <a:gd name="connsiteX262-44775" fmla="*/ 3120637 w 6006665"/>
                  <a:gd name="connsiteY262-44776" fmla="*/ 2420175 h 2845126"/>
                  <a:gd name="connsiteX263-44777" fmla="*/ 3082005 w 6006665"/>
                  <a:gd name="connsiteY263-44778" fmla="*/ 2436083 h 2845126"/>
                  <a:gd name="connsiteX264-44779" fmla="*/ 3074460 w 6006665"/>
                  <a:gd name="connsiteY264-44780" fmla="*/ 2434286 h 2845126"/>
                  <a:gd name="connsiteX265-44781" fmla="*/ 3070098 w 6006665"/>
                  <a:gd name="connsiteY265-44782" fmla="*/ 2436083 h 2845126"/>
                  <a:gd name="connsiteX266-44783" fmla="*/ 3022376 w 6006665"/>
                  <a:gd name="connsiteY266-44784" fmla="*/ 2424720 h 2845126"/>
                  <a:gd name="connsiteX267-44785" fmla="*/ 3000196 w 6006665"/>
                  <a:gd name="connsiteY267-44786" fmla="*/ 2424720 h 2845126"/>
                  <a:gd name="connsiteX268-44787" fmla="*/ 2988289 w 6006665"/>
                  <a:gd name="connsiteY268-44788" fmla="*/ 2424720 h 2845126"/>
                  <a:gd name="connsiteX269-44789" fmla="*/ 2967837 w 6006665"/>
                  <a:gd name="connsiteY269-44790" fmla="*/ 2392906 h 2845126"/>
                  <a:gd name="connsiteX270-44791" fmla="*/ 2929205 w 6006665"/>
                  <a:gd name="connsiteY270-44792" fmla="*/ 2365636 h 2845126"/>
                  <a:gd name="connsiteX271-44793" fmla="*/ 2902153 w 6006665"/>
                  <a:gd name="connsiteY271-44794" fmla="*/ 2361772 h 2845126"/>
                  <a:gd name="connsiteX272-44795" fmla="*/ 2861576 w 6006665"/>
                  <a:gd name="connsiteY272-44796" fmla="*/ 2365636 h 2845126"/>
                  <a:gd name="connsiteX273-44797" fmla="*/ 2822944 w 6006665"/>
                  <a:gd name="connsiteY273-44798" fmla="*/ 2376999 h 2845126"/>
                  <a:gd name="connsiteX274-44799" fmla="*/ 2818139 w 6006665"/>
                  <a:gd name="connsiteY274-44800" fmla="*/ 2374910 h 2845126"/>
                  <a:gd name="connsiteX275-44801" fmla="*/ 2811037 w 6006665"/>
                  <a:gd name="connsiteY275-44802" fmla="*/ 2376999 h 2845126"/>
                  <a:gd name="connsiteX276-44803" fmla="*/ 2758770 w 6006665"/>
                  <a:gd name="connsiteY276-44804" fmla="*/ 2354274 h 2845126"/>
                  <a:gd name="connsiteX277-44805" fmla="*/ 2751953 w 6006665"/>
                  <a:gd name="connsiteY277-44806" fmla="*/ 2311097 h 2845126"/>
                  <a:gd name="connsiteX278-44807" fmla="*/ 2708776 w 6006665"/>
                  <a:gd name="connsiteY278-44808" fmla="*/ 2295190 h 2845126"/>
                  <a:gd name="connsiteX279-44809" fmla="*/ 2676962 w 6006665"/>
                  <a:gd name="connsiteY279-44810" fmla="*/ 2290645 h 2845126"/>
                  <a:gd name="connsiteX280-44811" fmla="*/ 2642534 w 6006665"/>
                  <a:gd name="connsiteY280-44812" fmla="*/ 2268901 h 2845126"/>
                  <a:gd name="connsiteX281-44813" fmla="*/ 2609333 w 6006665"/>
                  <a:gd name="connsiteY281-44814" fmla="*/ 2327004 h 2845126"/>
                  <a:gd name="connsiteX282-44815" fmla="*/ 2625240 w 6006665"/>
                  <a:gd name="connsiteY282-44816" fmla="*/ 2361091 h 2845126"/>
                  <a:gd name="connsiteX283-44817" fmla="*/ 2586608 w 6006665"/>
                  <a:gd name="connsiteY283-44818" fmla="*/ 2397451 h 2845126"/>
                  <a:gd name="connsiteX284-44819" fmla="*/ 2577105 w 6006665"/>
                  <a:gd name="connsiteY284-44820" fmla="*/ 2395188 h 2845126"/>
                  <a:gd name="connsiteX285-44821" fmla="*/ 2574701 w 6006665"/>
                  <a:gd name="connsiteY285-44822" fmla="*/ 2397451 h 2845126"/>
                  <a:gd name="connsiteX286-44823" fmla="*/ 2526979 w 6006665"/>
                  <a:gd name="connsiteY286-44824" fmla="*/ 2386088 h 2845126"/>
                  <a:gd name="connsiteX287-44825" fmla="*/ 2490620 w 6006665"/>
                  <a:gd name="connsiteY287-44826" fmla="*/ 2381543 h 2845126"/>
                  <a:gd name="connsiteX288-44827" fmla="*/ 2463350 w 6006665"/>
                  <a:gd name="connsiteY288-44828" fmla="*/ 2354274 h 2845126"/>
                  <a:gd name="connsiteX289-44829" fmla="*/ 2436625 w 6006665"/>
                  <a:gd name="connsiteY289-44830" fmla="*/ 2354274 h 2845126"/>
                  <a:gd name="connsiteX290-44831" fmla="*/ 2424718 w 6006665"/>
                  <a:gd name="connsiteY290-44832" fmla="*/ 2354274 h 2845126"/>
                  <a:gd name="connsiteX291-44833" fmla="*/ 2398858 w 6006665"/>
                  <a:gd name="connsiteY291-44834" fmla="*/ 2341343 h 2845126"/>
                  <a:gd name="connsiteX292-44835" fmla="*/ 2350272 w 6006665"/>
                  <a:gd name="connsiteY292-44836" fmla="*/ 2365636 h 2845126"/>
                  <a:gd name="connsiteX293-44837" fmla="*/ 2282098 w 6006665"/>
                  <a:gd name="connsiteY293-44838" fmla="*/ 2413358 h 2845126"/>
                  <a:gd name="connsiteX294-44839" fmla="*/ 2157112 w 6006665"/>
                  <a:gd name="connsiteY294-44840" fmla="*/ 2397451 h 2845126"/>
                  <a:gd name="connsiteX295-44841" fmla="*/ 1811153 w 6006665"/>
                  <a:gd name="connsiteY295-44842" fmla="*/ 2133845 h 2845126"/>
                  <a:gd name="connsiteX296-44843" fmla="*/ 1748069 w 6006665"/>
                  <a:gd name="connsiteY296-44844" fmla="*/ 2172477 h 2845126"/>
                  <a:gd name="connsiteX297-44845" fmla="*/ 1711709 w 6006665"/>
                  <a:gd name="connsiteY297-44846" fmla="*/ 2177022 h 2845126"/>
                  <a:gd name="connsiteX298-44847" fmla="*/ 1711926 w 6006665"/>
                  <a:gd name="connsiteY298-44848" fmla="*/ 2175506 h 2845126"/>
                  <a:gd name="connsiteX299-44849" fmla="*/ 1699803 w 6006665"/>
                  <a:gd name="connsiteY299-44850" fmla="*/ 2177022 h 2845126"/>
                  <a:gd name="connsiteX300-44851" fmla="*/ 1704347 w 6006665"/>
                  <a:gd name="connsiteY300-44852" fmla="*/ 2145207 h 2845126"/>
                  <a:gd name="connsiteX301-44853" fmla="*/ 1662460 w 6006665"/>
                  <a:gd name="connsiteY301-44854" fmla="*/ 2127256 h 2845126"/>
                  <a:gd name="connsiteX302-44855" fmla="*/ 1629901 w 6006665"/>
                  <a:gd name="connsiteY302-44856" fmla="*/ 2140662 h 2845126"/>
                  <a:gd name="connsiteX303-44857" fmla="*/ 1629300 w 6006665"/>
                  <a:gd name="connsiteY303-44858" fmla="*/ 2136007 h 2845126"/>
                  <a:gd name="connsiteX304-44859" fmla="*/ 1617994 w 6006665"/>
                  <a:gd name="connsiteY304-44860" fmla="*/ 2140662 h 2845126"/>
                  <a:gd name="connsiteX305-44861" fmla="*/ 1608904 w 6006665"/>
                  <a:gd name="connsiteY305-44862" fmla="*/ 2070216 h 2845126"/>
                  <a:gd name="connsiteX306-44863" fmla="*/ 1552684 w 6006665"/>
                  <a:gd name="connsiteY306-44864" fmla="*/ 2060523 h 2845126"/>
                  <a:gd name="connsiteX307-44865" fmla="*/ 1518550 w 6006665"/>
                  <a:gd name="connsiteY307-44866" fmla="*/ 2086123 h 2845126"/>
                  <a:gd name="connsiteX308-44867" fmla="*/ 1425379 w 6006665"/>
                  <a:gd name="connsiteY308-44868" fmla="*/ 2106575 h 2845126"/>
                  <a:gd name="connsiteX309-44869" fmla="*/ 1409472 w 6006665"/>
                  <a:gd name="connsiteY309-44870" fmla="*/ 2124755 h 2845126"/>
                  <a:gd name="connsiteX310-44871" fmla="*/ 1270852 w 6006665"/>
                  <a:gd name="connsiteY310-44872" fmla="*/ 2145207 h 2845126"/>
                  <a:gd name="connsiteX311-44873" fmla="*/ 1254945 w 6006665"/>
                  <a:gd name="connsiteY311-44874" fmla="*/ 2165659 h 2845126"/>
                  <a:gd name="connsiteX312-44875" fmla="*/ 1282214 w 6006665"/>
                  <a:gd name="connsiteY312-44876" fmla="*/ 2208836 h 2845126"/>
                  <a:gd name="connsiteX313-44877" fmla="*/ 1243582 w 6006665"/>
                  <a:gd name="connsiteY313-44878" fmla="*/ 2224743 h 2845126"/>
                  <a:gd name="connsiteX314-44879" fmla="*/ 1254945 w 6006665"/>
                  <a:gd name="connsiteY314-44880" fmla="*/ 2242923 h 2845126"/>
                  <a:gd name="connsiteX315-44881" fmla="*/ 1216313 w 6006665"/>
                  <a:gd name="connsiteY315-44882" fmla="*/ 2267920 h 2845126"/>
                  <a:gd name="connsiteX316-44883" fmla="*/ 1275397 w 6006665"/>
                  <a:gd name="connsiteY316-44884" fmla="*/ 2311097 h 2845126"/>
                  <a:gd name="connsiteX317-44885" fmla="*/ 1270852 w 6006665"/>
                  <a:gd name="connsiteY317-44886" fmla="*/ 2338367 h 2845126"/>
                  <a:gd name="connsiteX318-44887" fmla="*/ 1259108 w 6006665"/>
                  <a:gd name="connsiteY318-44888" fmla="*/ 2337388 h 2845126"/>
                  <a:gd name="connsiteX319-44889" fmla="*/ 1258945 w 6006665"/>
                  <a:gd name="connsiteY319-44890" fmla="*/ 2338367 h 2845126"/>
                  <a:gd name="connsiteX320-44891" fmla="*/ 1215644 w 6006665"/>
                  <a:gd name="connsiteY320-44892" fmla="*/ 2334758 h 2845126"/>
                  <a:gd name="connsiteX321-44893" fmla="*/ 1204950 w 6006665"/>
                  <a:gd name="connsiteY321-44894" fmla="*/ 2349729 h 2845126"/>
                  <a:gd name="connsiteX322-44895" fmla="*/ 1196495 w 6006665"/>
                  <a:gd name="connsiteY322-44896" fmla="*/ 2344897 h 2845126"/>
                  <a:gd name="connsiteX323-44897" fmla="*/ 1193043 w 6006665"/>
                  <a:gd name="connsiteY323-44898" fmla="*/ 2349729 h 2845126"/>
                  <a:gd name="connsiteX324-44899" fmla="*/ 1145322 w 6006665"/>
                  <a:gd name="connsiteY324-44900" fmla="*/ 2322459 h 2845126"/>
                  <a:gd name="connsiteX325-44901" fmla="*/ 1098145 w 6006665"/>
                  <a:gd name="connsiteY325-44902" fmla="*/ 2322459 h 2845126"/>
                  <a:gd name="connsiteX326-44903" fmla="*/ 1061785 w 6006665"/>
                  <a:gd name="connsiteY326-44904" fmla="*/ 2349729 h 2845126"/>
                  <a:gd name="connsiteX327-44905" fmla="*/ 1055322 w 6006665"/>
                  <a:gd name="connsiteY327-44906" fmla="*/ 2345646 h 2845126"/>
                  <a:gd name="connsiteX328-44907" fmla="*/ 1049878 w 6006665"/>
                  <a:gd name="connsiteY328-44908" fmla="*/ 2349729 h 2845126"/>
                  <a:gd name="connsiteX329-44909" fmla="*/ 1006701 w 6006665"/>
                  <a:gd name="connsiteY329-44910" fmla="*/ 2322459 h 2845126"/>
                  <a:gd name="connsiteX330-44911" fmla="*/ 924893 w 6006665"/>
                  <a:gd name="connsiteY330-44912" fmla="*/ 2286100 h 2845126"/>
                  <a:gd name="connsiteX331-44913" fmla="*/ 877716 w 6006665"/>
                  <a:gd name="connsiteY331-44914" fmla="*/ 2286100 h 2845126"/>
                  <a:gd name="connsiteX332-44915" fmla="*/ 802724 w 6006665"/>
                  <a:gd name="connsiteY332-44916" fmla="*/ 2349729 h 2845126"/>
                  <a:gd name="connsiteX333-44917" fmla="*/ 798179 w 6006665"/>
                  <a:gd name="connsiteY333-44918" fmla="*/ 2392906 h 2845126"/>
                  <a:gd name="connsiteX334-44919" fmla="*/ 787406 w 6006665"/>
                  <a:gd name="connsiteY334-44920" fmla="*/ 2382133 h 2845126"/>
                  <a:gd name="connsiteX335-44921" fmla="*/ 786272 w 6006665"/>
                  <a:gd name="connsiteY335-44922" fmla="*/ 2392906 h 2845126"/>
                  <a:gd name="connsiteX336-44923" fmla="*/ 756063 w 6006665"/>
                  <a:gd name="connsiteY336-44924" fmla="*/ 2362696 h 2845126"/>
                  <a:gd name="connsiteX337-44925" fmla="*/ 732278 w 6006665"/>
                  <a:gd name="connsiteY337-44926" fmla="*/ 2420175 h 2845126"/>
                  <a:gd name="connsiteX338-44927" fmla="*/ 743640 w 6006665"/>
                  <a:gd name="connsiteY338-44928" fmla="*/ 2429265 h 2845126"/>
                  <a:gd name="connsiteX339-44929" fmla="*/ 723188 w 6006665"/>
                  <a:gd name="connsiteY339-44930" fmla="*/ 2472442 h 2845126"/>
                  <a:gd name="connsiteX340-44931" fmla="*/ 747026 w 6006665"/>
                  <a:gd name="connsiteY340-44932" fmla="*/ 2509283 h 2845126"/>
                  <a:gd name="connsiteX341-44933" fmla="*/ 763548 w 6006665"/>
                  <a:gd name="connsiteY341-44934" fmla="*/ 2506529 h 2845126"/>
                  <a:gd name="connsiteX342-44935" fmla="*/ 764871 w 6006665"/>
                  <a:gd name="connsiteY342-44936" fmla="*/ 2508293 h 2845126"/>
                  <a:gd name="connsiteX343-44937" fmla="*/ 775455 w 6006665"/>
                  <a:gd name="connsiteY343-44938" fmla="*/ 2506529 h 2845126"/>
                  <a:gd name="connsiteX344-44939" fmla="*/ 802724 w 6006665"/>
                  <a:gd name="connsiteY344-44940" fmla="*/ 2542888 h 2845126"/>
                  <a:gd name="connsiteX345-44941" fmla="*/ 798179 w 6006665"/>
                  <a:gd name="connsiteY345-44942" fmla="*/ 2570158 h 2845126"/>
                  <a:gd name="connsiteX346-44943" fmla="*/ 818632 w 6006665"/>
                  <a:gd name="connsiteY346-44944" fmla="*/ 2581520 h 2845126"/>
                  <a:gd name="connsiteX347-44945" fmla="*/ 802724 w 6006665"/>
                  <a:gd name="connsiteY347-44946" fmla="*/ 2613335 h 2845126"/>
                  <a:gd name="connsiteX348-44947" fmla="*/ 766365 w 6006665"/>
                  <a:gd name="connsiteY348-44948" fmla="*/ 2617880 h 2845126"/>
                  <a:gd name="connsiteX349-44949" fmla="*/ 727733 w 6006665"/>
                  <a:gd name="connsiteY349-44950" fmla="*/ 2676964 h 2845126"/>
                  <a:gd name="connsiteX350-44951" fmla="*/ 759548 w 6006665"/>
                  <a:gd name="connsiteY350-44952" fmla="*/ 2720141 h 2845126"/>
                  <a:gd name="connsiteX351-44953" fmla="*/ 759548 w 6006665"/>
                  <a:gd name="connsiteY351-44954" fmla="*/ 2758772 h 2845126"/>
                  <a:gd name="connsiteX352-44955" fmla="*/ 798179 w 6006665"/>
                  <a:gd name="connsiteY352-44956" fmla="*/ 2817857 h 2845126"/>
                  <a:gd name="connsiteX353-44957" fmla="*/ 775455 w 6006665"/>
                  <a:gd name="connsiteY353-44958" fmla="*/ 2833764 h 2845126"/>
                  <a:gd name="connsiteX354-44959" fmla="*/ 770910 w 6006665"/>
                  <a:gd name="connsiteY354-44960" fmla="*/ 2845126 h 2845126"/>
                  <a:gd name="connsiteX355-44961" fmla="*/ 759003 w 6006665"/>
                  <a:gd name="connsiteY355-44962" fmla="*/ 2845126 h 2845126"/>
                  <a:gd name="connsiteX356-44963" fmla="*/ 755003 w 6006665"/>
                  <a:gd name="connsiteY356-44964" fmla="*/ 2845126 h 2845126"/>
                  <a:gd name="connsiteX357-44965" fmla="*/ 743096 w 6006665"/>
                  <a:gd name="connsiteY357-44966" fmla="*/ 2845126 h 2845126"/>
                  <a:gd name="connsiteX358-44967" fmla="*/ 715826 w 6006665"/>
                  <a:gd name="connsiteY358-44968" fmla="*/ 2811039 h 2845126"/>
                  <a:gd name="connsiteX359-44969" fmla="*/ 704464 w 6006665"/>
                  <a:gd name="connsiteY359-44970" fmla="*/ 2811039 h 2845126"/>
                  <a:gd name="connsiteX360-44971" fmla="*/ 684012 w 6006665"/>
                  <a:gd name="connsiteY360-44972" fmla="*/ 2801949 h 2845126"/>
                  <a:gd name="connsiteX361-44973" fmla="*/ 672649 w 6006665"/>
                  <a:gd name="connsiteY361-44974" fmla="*/ 2779225 h 2845126"/>
                  <a:gd name="connsiteX362-44975" fmla="*/ 645222 w 6006665"/>
                  <a:gd name="connsiteY362-44976" fmla="*/ 2771388 h 2845126"/>
                  <a:gd name="connsiteX363-44977" fmla="*/ 625472 w 6006665"/>
                  <a:gd name="connsiteY363-44978" fmla="*/ 2774680 h 2845126"/>
                  <a:gd name="connsiteX364-44979" fmla="*/ 623771 w 6006665"/>
                  <a:gd name="connsiteY364-44980" fmla="*/ 2772979 h 2845126"/>
                  <a:gd name="connsiteX365-44981" fmla="*/ 613565 w 6006665"/>
                  <a:gd name="connsiteY365-44982" fmla="*/ 2774680 h 2845126"/>
                  <a:gd name="connsiteX366-44983" fmla="*/ 609020 w 6006665"/>
                  <a:gd name="connsiteY366-44984" fmla="*/ 2770135 h 2845126"/>
                  <a:gd name="connsiteX367-44985" fmla="*/ 559026 w 6006665"/>
                  <a:gd name="connsiteY367-44986" fmla="*/ 2742865 h 2845126"/>
                  <a:gd name="connsiteX368-44987" fmla="*/ 506760 w 6006665"/>
                  <a:gd name="connsiteY368-44988" fmla="*/ 2736048 h 2845126"/>
                  <a:gd name="connsiteX369-44989" fmla="*/ 483280 w 6006665"/>
                  <a:gd name="connsiteY369-44990" fmla="*/ 2729339 h 2845126"/>
                  <a:gd name="connsiteX370-44991" fmla="*/ 480035 w 6006665"/>
                  <a:gd name="connsiteY370-44992" fmla="*/ 2731503 h 2845126"/>
                  <a:gd name="connsiteX371-44993" fmla="*/ 475042 w 6006665"/>
                  <a:gd name="connsiteY371-44994" fmla="*/ 2726985 h 2845126"/>
                  <a:gd name="connsiteX372-44995" fmla="*/ 474945 w 6006665"/>
                  <a:gd name="connsiteY372-44996" fmla="*/ 2726958 h 2845126"/>
                  <a:gd name="connsiteX373-44997" fmla="*/ 468128 w 6006665"/>
                  <a:gd name="connsiteY373-44998" fmla="*/ 2731503 h 2845126"/>
                  <a:gd name="connsiteX374-44999" fmla="*/ 420406 w 6006665"/>
                  <a:gd name="connsiteY374-45000" fmla="*/ 2688326 h 2845126"/>
                  <a:gd name="connsiteX375-45001" fmla="*/ 381774 w 6006665"/>
                  <a:gd name="connsiteY375-45002" fmla="*/ 2672419 h 2845126"/>
                  <a:gd name="connsiteX376-45003" fmla="*/ 349960 w 6006665"/>
                  <a:gd name="connsiteY376-45004" fmla="*/ 2640604 h 2845126"/>
                  <a:gd name="connsiteX377-45005" fmla="*/ 377229 w 6006665"/>
                  <a:gd name="connsiteY377-45006" fmla="*/ 2633787 h 2845126"/>
                  <a:gd name="connsiteX378-45007" fmla="*/ 404499 w 6006665"/>
                  <a:gd name="connsiteY378-45008" fmla="*/ 2586065 h 2845126"/>
                  <a:gd name="connsiteX379-45009" fmla="*/ 388591 w 6006665"/>
                  <a:gd name="connsiteY379-45010" fmla="*/ 2570158 h 2845126"/>
                  <a:gd name="connsiteX380-45011" fmla="*/ 440858 w 6006665"/>
                  <a:gd name="connsiteY380-45012" fmla="*/ 2542888 h 2845126"/>
                  <a:gd name="connsiteX381-45013" fmla="*/ 440858 w 6006665"/>
                  <a:gd name="connsiteY381-45014" fmla="*/ 2539832 h 2845126"/>
                  <a:gd name="connsiteX382-45015" fmla="*/ 416406 w 6006665"/>
                  <a:gd name="connsiteY382-45016" fmla="*/ 2542888 h 2845126"/>
                  <a:gd name="connsiteX383-45017" fmla="*/ 416406 w 6006665"/>
                  <a:gd name="connsiteY383-45018" fmla="*/ 2541400 h 2845126"/>
                  <a:gd name="connsiteX384-45019" fmla="*/ 404499 w 6006665"/>
                  <a:gd name="connsiteY384-45020" fmla="*/ 2542888 h 2845126"/>
                  <a:gd name="connsiteX385-45021" fmla="*/ 404499 w 6006665"/>
                  <a:gd name="connsiteY385-45022" fmla="*/ 2522436 h 2845126"/>
                  <a:gd name="connsiteX386-45023" fmla="*/ 424951 w 6006665"/>
                  <a:gd name="connsiteY386-45024" fmla="*/ 2506529 h 2845126"/>
                  <a:gd name="connsiteX387-45025" fmla="*/ 463583 w 6006665"/>
                  <a:gd name="connsiteY387-45026" fmla="*/ 2499712 h 2845126"/>
                  <a:gd name="connsiteX388-45027" fmla="*/ 468128 w 6006665"/>
                  <a:gd name="connsiteY388-45028" fmla="*/ 2483804 h 2845126"/>
                  <a:gd name="connsiteX389-45029" fmla="*/ 456765 w 6006665"/>
                  <a:gd name="connsiteY389-45030" fmla="*/ 2451990 h 2845126"/>
                  <a:gd name="connsiteX390-45031" fmla="*/ 474945 w 6006665"/>
                  <a:gd name="connsiteY390-45032" fmla="*/ 2424720 h 2845126"/>
                  <a:gd name="connsiteX391-45033" fmla="*/ 474945 w 6006665"/>
                  <a:gd name="connsiteY391-45034" fmla="*/ 2404268 h 2845126"/>
                  <a:gd name="connsiteX392-45035" fmla="*/ 420406 w 6006665"/>
                  <a:gd name="connsiteY392-45036" fmla="*/ 2386088 h 2845126"/>
                  <a:gd name="connsiteX393-45037" fmla="*/ 409588 w 6006665"/>
                  <a:gd name="connsiteY393-45038" fmla="*/ 2386088 h 2845126"/>
                  <a:gd name="connsiteX394-45039" fmla="*/ 397681 w 6006665"/>
                  <a:gd name="connsiteY394-45040" fmla="*/ 2386088 h 2845126"/>
                  <a:gd name="connsiteX395-45041" fmla="*/ 379485 w 6006665"/>
                  <a:gd name="connsiteY395-45042" fmla="*/ 2363849 h 2845126"/>
                  <a:gd name="connsiteX396-45043" fmla="*/ 357322 w 6006665"/>
                  <a:gd name="connsiteY396-45044" fmla="*/ 2370181 h 2845126"/>
                  <a:gd name="connsiteX397-45045" fmla="*/ 352842 w 6006665"/>
                  <a:gd name="connsiteY397-45046" fmla="*/ 2368059 h 2845126"/>
                  <a:gd name="connsiteX398-45047" fmla="*/ 345415 w 6006665"/>
                  <a:gd name="connsiteY398-45048" fmla="*/ 2370181 h 2845126"/>
                  <a:gd name="connsiteX399-45049" fmla="*/ 302238 w 6006665"/>
                  <a:gd name="connsiteY399-45050" fmla="*/ 2349729 h 2845126"/>
                  <a:gd name="connsiteX400-45051" fmla="*/ 302238 w 6006665"/>
                  <a:gd name="connsiteY400-45052" fmla="*/ 2338367 h 2845126"/>
                  <a:gd name="connsiteX401-45053" fmla="*/ 286331 w 6006665"/>
                  <a:gd name="connsiteY401-45054" fmla="*/ 2311097 h 2845126"/>
                  <a:gd name="connsiteX402-45055" fmla="*/ 270968 w 6006665"/>
                  <a:gd name="connsiteY402-45056" fmla="*/ 2311097 h 2845126"/>
                  <a:gd name="connsiteX403-45057" fmla="*/ 259061 w 6006665"/>
                  <a:gd name="connsiteY403-45058" fmla="*/ 2311097 h 2845126"/>
                  <a:gd name="connsiteX404-45059" fmla="*/ 254516 w 6006665"/>
                  <a:gd name="connsiteY404-45060" fmla="*/ 2295190 h 2845126"/>
                  <a:gd name="connsiteX405-45061" fmla="*/ 263606 w 6006665"/>
                  <a:gd name="connsiteY405-45062" fmla="*/ 2279283 h 2845126"/>
                  <a:gd name="connsiteX406-45063" fmla="*/ 243991 w 6006665"/>
                  <a:gd name="connsiteY406-45064" fmla="*/ 2248770 h 2845126"/>
                  <a:gd name="connsiteX407-45065" fmla="*/ 216429 w 6006665"/>
                  <a:gd name="connsiteY407-45066" fmla="*/ 2252013 h 2845126"/>
                  <a:gd name="connsiteX408-45067" fmla="*/ 212956 w 6006665"/>
                  <a:gd name="connsiteY408-45068" fmla="*/ 2251021 h 2845126"/>
                  <a:gd name="connsiteX409-45069" fmla="*/ 204522 w 6006665"/>
                  <a:gd name="connsiteY409-45070" fmla="*/ 2252013 h 2845126"/>
                  <a:gd name="connsiteX410-45071" fmla="*/ 199623 w 6006665"/>
                  <a:gd name="connsiteY410-45072" fmla="*/ 2250613 h 2845126"/>
                  <a:gd name="connsiteX411-45073" fmla="*/ 195977 w 6006665"/>
                  <a:gd name="connsiteY411-45074" fmla="*/ 2263375 h 2845126"/>
                  <a:gd name="connsiteX412-45075" fmla="*/ 184968 w 6006665"/>
                  <a:gd name="connsiteY412-45076" fmla="*/ 2260230 h 2845126"/>
                  <a:gd name="connsiteX413-45077" fmla="*/ 184070 w 6006665"/>
                  <a:gd name="connsiteY413-45078" fmla="*/ 2263375 h 2845126"/>
                  <a:gd name="connsiteX414-45079" fmla="*/ 168163 w 6006665"/>
                  <a:gd name="connsiteY414-45080" fmla="*/ 2258840 h 2845126"/>
                  <a:gd name="connsiteX415-45081" fmla="*/ 156800 w 6006665"/>
                  <a:gd name="connsiteY415-45082" fmla="*/ 2220198 h 2845126"/>
                  <a:gd name="connsiteX416-45083" fmla="*/ 152255 w 6006665"/>
                  <a:gd name="connsiteY416-45084" fmla="*/ 2204291 h 2845126"/>
                  <a:gd name="connsiteX417-45085" fmla="*/ 156800 w 6006665"/>
                  <a:gd name="connsiteY417-45086" fmla="*/ 2199746 h 2845126"/>
                  <a:gd name="connsiteX418-45087" fmla="*/ 168707 w 6006665"/>
                  <a:gd name="connsiteY418-45088" fmla="*/ 2199746 h 2845126"/>
                  <a:gd name="connsiteX419-45089" fmla="*/ 188615 w 6006665"/>
                  <a:gd name="connsiteY419-45090" fmla="*/ 2199746 h 2845126"/>
                  <a:gd name="connsiteX420-45091" fmla="*/ 199977 w 6006665"/>
                  <a:gd name="connsiteY420-45092" fmla="*/ 2188384 h 2845126"/>
                  <a:gd name="connsiteX421-45093" fmla="*/ 188615 w 6006665"/>
                  <a:gd name="connsiteY421-45094" fmla="*/ 2165659 h 2845126"/>
                  <a:gd name="connsiteX422-45095" fmla="*/ 168163 w 6006665"/>
                  <a:gd name="connsiteY422-45096" fmla="*/ 2156570 h 2845126"/>
                  <a:gd name="connsiteX423-45097" fmla="*/ 168163 w 6006665"/>
                  <a:gd name="connsiteY423-45098" fmla="*/ 2149752 h 2845126"/>
                  <a:gd name="connsiteX424-45099" fmla="*/ 152255 w 6006665"/>
                  <a:gd name="connsiteY424-45100" fmla="*/ 2133845 h 2845126"/>
                  <a:gd name="connsiteX425-45101" fmla="*/ 129531 w 6006665"/>
                  <a:gd name="connsiteY425-45102" fmla="*/ 2097485 h 2845126"/>
                  <a:gd name="connsiteX426-45103" fmla="*/ 140893 w 6006665"/>
                  <a:gd name="connsiteY426-45104" fmla="*/ 2074761 h 2845126"/>
                  <a:gd name="connsiteX427-45105" fmla="*/ 136348 w 6006665"/>
                  <a:gd name="connsiteY427-45106" fmla="*/ 2047491 h 2845126"/>
                  <a:gd name="connsiteX428-45107" fmla="*/ 103789 w 6006665"/>
                  <a:gd name="connsiteY428-45108" fmla="*/ 2034084 h 2845126"/>
                  <a:gd name="connsiteX429-45109" fmla="*/ 93716 w 6006665"/>
                  <a:gd name="connsiteY429-45110" fmla="*/ 2038401 h 2845126"/>
                  <a:gd name="connsiteX430-45111" fmla="*/ 91868 w 6006665"/>
                  <a:gd name="connsiteY430-45112" fmla="*/ 2034090 h 2845126"/>
                  <a:gd name="connsiteX431-45113" fmla="*/ 81809 w 6006665"/>
                  <a:gd name="connsiteY431-45114" fmla="*/ 2038401 h 2845126"/>
                  <a:gd name="connsiteX432-45115" fmla="*/ 74992 w 6006665"/>
                  <a:gd name="connsiteY432-45116" fmla="*/ 2022494 h 2845126"/>
                  <a:gd name="connsiteX433-45117" fmla="*/ 34087 w 6006665"/>
                  <a:gd name="connsiteY433-45118" fmla="*/ 2011132 h 2845126"/>
                  <a:gd name="connsiteX434-45119" fmla="*/ 22725 w 6006665"/>
                  <a:gd name="connsiteY434-45120" fmla="*/ 1967955 h 2845126"/>
                  <a:gd name="connsiteX435-45121" fmla="*/ 22725 w 6006665"/>
                  <a:gd name="connsiteY435-45122" fmla="*/ 1936140 h 2845126"/>
                  <a:gd name="connsiteX436-45123" fmla="*/ 0 w 6006665"/>
                  <a:gd name="connsiteY436-45124" fmla="*/ 1920233 h 2845126"/>
                  <a:gd name="connsiteX437-45125" fmla="*/ 15907 w 6006665"/>
                  <a:gd name="connsiteY437-45126" fmla="*/ 1897509 h 2845126"/>
                  <a:gd name="connsiteX438-45127" fmla="*/ 6818 w 6006665"/>
                  <a:gd name="connsiteY438-45128" fmla="*/ 1833880 h 2845126"/>
                  <a:gd name="connsiteX439-45129" fmla="*/ 34087 w 6006665"/>
                  <a:gd name="connsiteY439-45130" fmla="*/ 1790703 h 2845126"/>
                  <a:gd name="connsiteX440-45131" fmla="*/ 27270 w 6006665"/>
                  <a:gd name="connsiteY440-45132" fmla="*/ 1779341 h 2845126"/>
                  <a:gd name="connsiteX441-45133" fmla="*/ 70447 w 6006665"/>
                  <a:gd name="connsiteY441-45134" fmla="*/ 1740709 h 2845126"/>
                  <a:gd name="connsiteX442-45135" fmla="*/ 27270 w 6006665"/>
                  <a:gd name="connsiteY442-45136" fmla="*/ 1704349 h 2845126"/>
                  <a:gd name="connsiteX443-45137" fmla="*/ 109078 w 6006665"/>
                  <a:gd name="connsiteY443-45138" fmla="*/ 1606633 h 2845126"/>
                  <a:gd name="connsiteX444-45139" fmla="*/ 145438 w 6006665"/>
                  <a:gd name="connsiteY444-45140" fmla="*/ 1563456 h 2845126"/>
                  <a:gd name="connsiteX445-45141" fmla="*/ 156800 w 6006665"/>
                  <a:gd name="connsiteY445-45142" fmla="*/ 1520280 h 2845126"/>
                  <a:gd name="connsiteX446-45143" fmla="*/ 102261 w 6006665"/>
                  <a:gd name="connsiteY446-45144" fmla="*/ 1468013 h 2845126"/>
                  <a:gd name="connsiteX447-45145" fmla="*/ 118168 w 6006665"/>
                  <a:gd name="connsiteY447-45146" fmla="*/ 1413474 h 2845126"/>
                  <a:gd name="connsiteX448-45147" fmla="*/ 86354 w 6006665"/>
                  <a:gd name="connsiteY448-45148" fmla="*/ 1349845 h 2845126"/>
                  <a:gd name="connsiteX449-45149" fmla="*/ 109078 w 6006665"/>
                  <a:gd name="connsiteY449-45150" fmla="*/ 1274853 h 2845126"/>
                  <a:gd name="connsiteX450-45151" fmla="*/ 70447 w 6006665"/>
                  <a:gd name="connsiteY450-45152" fmla="*/ 1172592 h 2845126"/>
                  <a:gd name="connsiteX451-45153" fmla="*/ 102261 w 6006665"/>
                  <a:gd name="connsiteY451-45154" fmla="*/ 1102146 h 2845126"/>
                  <a:gd name="connsiteX452-45155" fmla="*/ 43177 w 6006665"/>
                  <a:gd name="connsiteY452-45156" fmla="*/ 1036245 h 2845126"/>
                  <a:gd name="connsiteX453-45157" fmla="*/ 49994 w 6006665"/>
                  <a:gd name="connsiteY453-45158" fmla="*/ 961253 h 2845126"/>
                  <a:gd name="connsiteX454-45159" fmla="*/ 81809 w 6006665"/>
                  <a:gd name="connsiteY454-45160" fmla="*/ 956708 h 2845126"/>
                  <a:gd name="connsiteX455-45161" fmla="*/ 145438 w 6006665"/>
                  <a:gd name="connsiteY455-45162" fmla="*/ 913532 h 2845126"/>
                  <a:gd name="connsiteX456-45163" fmla="*/ 184070 w 6006665"/>
                  <a:gd name="connsiteY456-45164" fmla="*/ 874900 h 2845126"/>
                  <a:gd name="connsiteX457-45165" fmla="*/ 189699 w 6006665"/>
                  <a:gd name="connsiteY457-45166" fmla="*/ 881178 h 2845126"/>
                  <a:gd name="connsiteX458-45167" fmla="*/ 195977 w 6006665"/>
                  <a:gd name="connsiteY458-45168" fmla="*/ 874900 h 2845126"/>
                  <a:gd name="connsiteX459-45169" fmla="*/ 255061 w 6006665"/>
                  <a:gd name="connsiteY459-45170" fmla="*/ 940801 h 2845126"/>
                  <a:gd name="connsiteX460-45171" fmla="*/ 350504 w 6006665"/>
                  <a:gd name="connsiteY460-45172" fmla="*/ 961253 h 2845126"/>
                  <a:gd name="connsiteX461-45173" fmla="*/ 491397 w 6006665"/>
                  <a:gd name="connsiteY461-45174" fmla="*/ 1074877 h 2845126"/>
                  <a:gd name="connsiteX462-45175" fmla="*/ 523211 w 6006665"/>
                  <a:gd name="connsiteY462-45176" fmla="*/ 1122598 h 2845126"/>
                  <a:gd name="connsiteX463-45177" fmla="*/ 523211 w 6006665"/>
                  <a:gd name="connsiteY463-45178" fmla="*/ 1181682 h 2845126"/>
                  <a:gd name="connsiteX464-45179" fmla="*/ 486852 w 6006665"/>
                  <a:gd name="connsiteY464-45180" fmla="*/ 1236221 h 2845126"/>
                  <a:gd name="connsiteX465-45181" fmla="*/ 420951 w 6006665"/>
                  <a:gd name="connsiteY465-45182" fmla="*/ 1256674 h 2845126"/>
                  <a:gd name="connsiteX466-45183" fmla="*/ 415909 w 6006665"/>
                  <a:gd name="connsiteY466-45184" fmla="*/ 1254543 h 2845126"/>
                  <a:gd name="connsiteX467-45185" fmla="*/ 409044 w 6006665"/>
                  <a:gd name="connsiteY467-45186" fmla="*/ 1256674 h 2845126"/>
                  <a:gd name="connsiteX468-45187" fmla="*/ 252950 w 6006665"/>
                  <a:gd name="connsiteY468-45188" fmla="*/ 1190718 h 2845126"/>
                  <a:gd name="connsiteX469-45189" fmla="*/ 232336 w 6006665"/>
                  <a:gd name="connsiteY469-45190" fmla="*/ 1197590 h 2845126"/>
                  <a:gd name="connsiteX470-45191" fmla="*/ 291420 w 6006665"/>
                  <a:gd name="connsiteY470-45192" fmla="*/ 1268036 h 2845126"/>
                  <a:gd name="connsiteX471-45193" fmla="*/ 291420 w 6006665"/>
                  <a:gd name="connsiteY471-45194" fmla="*/ 1306668 h 2845126"/>
                  <a:gd name="connsiteX472-45195" fmla="*/ 298238 w 6006665"/>
                  <a:gd name="connsiteY472-45196" fmla="*/ 1393022 h 2845126"/>
                  <a:gd name="connsiteX473-45197" fmla="*/ 345959 w 6006665"/>
                  <a:gd name="connsiteY473-45198" fmla="*/ 1424836 h 2845126"/>
                  <a:gd name="connsiteX474-45199" fmla="*/ 362087 w 6006665"/>
                  <a:gd name="connsiteY474-45200" fmla="*/ 1434244 h 2845126"/>
                  <a:gd name="connsiteX475-45201" fmla="*/ 365867 w 6006665"/>
                  <a:gd name="connsiteY475-45202" fmla="*/ 1402111 h 2845126"/>
                  <a:gd name="connsiteX476-45203" fmla="*/ 345415 w 6006665"/>
                  <a:gd name="connsiteY476-45204" fmla="*/ 1365752 h 2845126"/>
                  <a:gd name="connsiteX477-45205" fmla="*/ 365867 w 6006665"/>
                  <a:gd name="connsiteY477-45206" fmla="*/ 1333937 h 2845126"/>
                  <a:gd name="connsiteX478-45207" fmla="*/ 374560 w 6006665"/>
                  <a:gd name="connsiteY478-45208" fmla="*/ 1338936 h 2845126"/>
                  <a:gd name="connsiteX479-45209" fmla="*/ 377774 w 6006665"/>
                  <a:gd name="connsiteY479-45210" fmla="*/ 1333937 h 2845126"/>
                  <a:gd name="connsiteX480-45211" fmla="*/ 461933 w 6006665"/>
                  <a:gd name="connsiteY480-45212" fmla="*/ 1382329 h 2845126"/>
                  <a:gd name="connsiteX481-45213" fmla="*/ 484035 w 6006665"/>
                  <a:gd name="connsiteY481-45214" fmla="*/ 1365752 h 2845126"/>
                  <a:gd name="connsiteX482-45215" fmla="*/ 463583 w 6006665"/>
                  <a:gd name="connsiteY482-45216" fmla="*/ 1299850 h 2845126"/>
                  <a:gd name="connsiteX483-45217" fmla="*/ 549936 w 6006665"/>
                  <a:gd name="connsiteY483-45218" fmla="*/ 1213497 h 2845126"/>
                  <a:gd name="connsiteX484-45219" fmla="*/ 559742 w 6006665"/>
                  <a:gd name="connsiteY484-45220" fmla="*/ 1215598 h 2845126"/>
                  <a:gd name="connsiteX485-45221" fmla="*/ 561843 w 6006665"/>
                  <a:gd name="connsiteY485-45222" fmla="*/ 1213497 h 2845126"/>
                  <a:gd name="connsiteX486-45223" fmla="*/ 593658 w 6006665"/>
                  <a:gd name="connsiteY486-45224" fmla="*/ 1220314 h 2845126"/>
                  <a:gd name="connsiteX487-45225" fmla="*/ 620945 w 6006665"/>
                  <a:gd name="connsiteY487-45226" fmla="*/ 1244191 h 2845126"/>
                  <a:gd name="connsiteX488-45227" fmla="*/ 640835 w 6006665"/>
                  <a:gd name="connsiteY488-45228" fmla="*/ 1188500 h 2845126"/>
                  <a:gd name="connsiteX489-45229" fmla="*/ 609020 w 6006665"/>
                  <a:gd name="connsiteY489-45230" fmla="*/ 1133961 h 2845126"/>
                  <a:gd name="connsiteX490-45231" fmla="*/ 624928 w 6006665"/>
                  <a:gd name="connsiteY490-45232" fmla="*/ 1074877 h 2845126"/>
                  <a:gd name="connsiteX491-45233" fmla="*/ 597658 w 6006665"/>
                  <a:gd name="connsiteY491-45234" fmla="*/ 1015792 h 2845126"/>
                  <a:gd name="connsiteX492-45235" fmla="*/ 611562 w 6006665"/>
                  <a:gd name="connsiteY492-45236" fmla="*/ 1020118 h 2845126"/>
                  <a:gd name="connsiteX493-45237" fmla="*/ 609565 w 6006665"/>
                  <a:gd name="connsiteY493-45238" fmla="*/ 1015792 h 2845126"/>
                  <a:gd name="connsiteX494-45239" fmla="*/ 711826 w 6006665"/>
                  <a:gd name="connsiteY494-45240" fmla="*/ 1047607 h 2845126"/>
                  <a:gd name="connsiteX495-45241" fmla="*/ 732278 w 6006665"/>
                  <a:gd name="connsiteY495-45242" fmla="*/ 1102146 h 2845126"/>
                  <a:gd name="connsiteX496-45243" fmla="*/ 684556 w 6006665"/>
                  <a:gd name="connsiteY496-45244" fmla="*/ 1113508 h 2845126"/>
                  <a:gd name="connsiteX497-45245" fmla="*/ 684556 w 6006665"/>
                  <a:gd name="connsiteY497-45246" fmla="*/ 1165775 h 2845126"/>
                  <a:gd name="connsiteX498-45247" fmla="*/ 713309 w 6006665"/>
                  <a:gd name="connsiteY498-45248" fmla="*/ 1194528 h 2845126"/>
                  <a:gd name="connsiteX499-45249" fmla="*/ 763548 w 6006665"/>
                  <a:gd name="connsiteY499-45250" fmla="*/ 1177137 h 2845126"/>
                  <a:gd name="connsiteX500-45251" fmla="*/ 770365 w 6006665"/>
                  <a:gd name="connsiteY500-45252" fmla="*/ 1118053 h 2845126"/>
                  <a:gd name="connsiteX501-45253" fmla="*/ 845357 w 6006665"/>
                  <a:gd name="connsiteY501-45254" fmla="*/ 1070332 h 2845126"/>
                  <a:gd name="connsiteX502-45255" fmla="*/ 972614 w 6006665"/>
                  <a:gd name="connsiteY502-45256" fmla="*/ 983978 h 2845126"/>
                  <a:gd name="connsiteX503-45257" fmla="*/ 982566 w 6006665"/>
                  <a:gd name="connsiteY503-45258" fmla="*/ 985305 h 2845126"/>
                  <a:gd name="connsiteX504-45259" fmla="*/ 984521 w 6006665"/>
                  <a:gd name="connsiteY504-45260" fmla="*/ 983978 h 2845126"/>
                  <a:gd name="connsiteX505-45261" fmla="*/ 1018608 w 6006665"/>
                  <a:gd name="connsiteY505-45262" fmla="*/ 988523 h 2845126"/>
                  <a:gd name="connsiteX506-45263" fmla="*/ 979977 w 6006665"/>
                  <a:gd name="connsiteY506-45264" fmla="*/ 1052152 h 2845126"/>
                  <a:gd name="connsiteX507-45265" fmla="*/ 1012666 w 6006665"/>
                  <a:gd name="connsiteY507-45266" fmla="*/ 1057313 h 2845126"/>
                  <a:gd name="connsiteX508-45267" fmla="*/ 1038516 w 6006665"/>
                  <a:gd name="connsiteY508-45268" fmla="*/ 1027155 h 2845126"/>
                  <a:gd name="connsiteX509-45269" fmla="*/ 1050423 w 6006665"/>
                  <a:gd name="connsiteY509-45270" fmla="*/ 1027155 h 2845126"/>
                  <a:gd name="connsiteX510-45271" fmla="*/ 1108962 w 6006665"/>
                  <a:gd name="connsiteY510-45272" fmla="*/ 1027155 h 2845126"/>
                  <a:gd name="connsiteX511-45273" fmla="*/ 1161229 w 6006665"/>
                  <a:gd name="connsiteY511-45274" fmla="*/ 983978 h 2845126"/>
                  <a:gd name="connsiteX512-45275" fmla="*/ 1165711 w 6006665"/>
                  <a:gd name="connsiteY512-45276" fmla="*/ 990112 h 2845126"/>
                  <a:gd name="connsiteX513-45277" fmla="*/ 1173136 w 6006665"/>
                  <a:gd name="connsiteY513-45278" fmla="*/ 983978 h 2845126"/>
                  <a:gd name="connsiteX514-45279" fmla="*/ 1210035 w 6006665"/>
                  <a:gd name="connsiteY514-45280" fmla="*/ 1034471 h 2845126"/>
                  <a:gd name="connsiteX515-45281" fmla="*/ 1247583 w 6006665"/>
                  <a:gd name="connsiteY515-45282" fmla="*/ 977161 h 2845126"/>
                  <a:gd name="connsiteX516-45283" fmla="*/ 1211223 w 6006665"/>
                  <a:gd name="connsiteY516-45284" fmla="*/ 918077 h 2845126"/>
                  <a:gd name="connsiteX517-45285" fmla="*/ 1227130 w 6006665"/>
                  <a:gd name="connsiteY517-45286" fmla="*/ 881717 h 2845126"/>
                  <a:gd name="connsiteX518-45287" fmla="*/ 1237665 w 6006665"/>
                  <a:gd name="connsiteY518-45288" fmla="*/ 884855 h 2845126"/>
                  <a:gd name="connsiteX519-45289" fmla="*/ 1239037 w 6006665"/>
                  <a:gd name="connsiteY519-45290" fmla="*/ 881717 h 2845126"/>
                  <a:gd name="connsiteX520-45291" fmla="*/ 1345843 w 6006665"/>
                  <a:gd name="connsiteY520-45292" fmla="*/ 913532 h 2845126"/>
                  <a:gd name="connsiteX521-45293" fmla="*/ 1400382 w 6006665"/>
                  <a:gd name="connsiteY521-45294" fmla="*/ 945346 h 2845126"/>
                  <a:gd name="connsiteX522-45295" fmla="*/ 1519756 w 6006665"/>
                  <a:gd name="connsiteY522-45296" fmla="*/ 1051930 h 2845126"/>
                  <a:gd name="connsiteX523-45297" fmla="*/ 1543003 w 6006665"/>
                  <a:gd name="connsiteY523-45298" fmla="*/ 1011248 h 2845126"/>
                  <a:gd name="connsiteX524-45299" fmla="*/ 1506643 w 6006665"/>
                  <a:gd name="connsiteY524-45300" fmla="*/ 956708 h 2845126"/>
                  <a:gd name="connsiteX525-45301" fmla="*/ 1506643 w 6006665"/>
                  <a:gd name="connsiteY525-45302" fmla="*/ 933984 h 2845126"/>
                  <a:gd name="connsiteX526-45303" fmla="*/ 1463467 w 6006665"/>
                  <a:gd name="connsiteY526-45304" fmla="*/ 924894 h 2845126"/>
                  <a:gd name="connsiteX527-45305" fmla="*/ 1472556 w 6006665"/>
                  <a:gd name="connsiteY527-45306" fmla="*/ 874900 h 2845126"/>
                  <a:gd name="connsiteX528-45307" fmla="*/ 1452104 w 6006665"/>
                  <a:gd name="connsiteY528-45308" fmla="*/ 788546 h 2845126"/>
                  <a:gd name="connsiteX529-45309" fmla="*/ 1452104 w 6006665"/>
                  <a:gd name="connsiteY529-45310" fmla="*/ 752187 h 2845126"/>
                  <a:gd name="connsiteX530-45311" fmla="*/ 1522551 w 6006665"/>
                  <a:gd name="connsiteY530-45312" fmla="*/ 649926 h 2845126"/>
                  <a:gd name="connsiteX531-45313" fmla="*/ 1543003 w 6006665"/>
                  <a:gd name="connsiteY531-45314" fmla="*/ 536303 h 2845126"/>
                  <a:gd name="connsiteX532-45315" fmla="*/ 1570272 w 6006665"/>
                  <a:gd name="connsiteY532-45316" fmla="*/ 515850 h 2845126"/>
                  <a:gd name="connsiteX533-45317" fmla="*/ 1578688 w 6006665"/>
                  <a:gd name="connsiteY533-45318" fmla="*/ 518469 h 2845126"/>
                  <a:gd name="connsiteX534-45319" fmla="*/ 1582179 w 6006665"/>
                  <a:gd name="connsiteY534-45320" fmla="*/ 515850 h 2845126"/>
                  <a:gd name="connsiteX535-45321" fmla="*/ 1684440 w 6006665"/>
                  <a:gd name="connsiteY535-45322" fmla="*/ 547665 h 2845126"/>
                  <a:gd name="connsiteX536-45323" fmla="*/ 1688985 w 6006665"/>
                  <a:gd name="connsiteY536-45324" fmla="*/ 618111 h 2845126"/>
                  <a:gd name="connsiteX537-45325" fmla="*/ 1652625 w 6006665"/>
                  <a:gd name="connsiteY537-45326" fmla="*/ 709010 h 2845126"/>
                  <a:gd name="connsiteX538-45327" fmla="*/ 1679895 w 6006665"/>
                  <a:gd name="connsiteY538-45328" fmla="*/ 747642 h 2845126"/>
                  <a:gd name="connsiteX539-45329" fmla="*/ 1688985 w 6006665"/>
                  <a:gd name="connsiteY539-45330" fmla="*/ 822633 h 2845126"/>
                  <a:gd name="connsiteX540-45331" fmla="*/ 1679895 w 6006665"/>
                  <a:gd name="connsiteY540-45332" fmla="*/ 968071 h 2845126"/>
                  <a:gd name="connsiteX541-45333" fmla="*/ 1723072 w 6006665"/>
                  <a:gd name="connsiteY541-45334" fmla="*/ 1031700 h 2845126"/>
                  <a:gd name="connsiteX542-45335" fmla="*/ 1704892 w 6006665"/>
                  <a:gd name="connsiteY542-45336" fmla="*/ 1095329 h 2845126"/>
                  <a:gd name="connsiteX543-45337" fmla="*/ 1636718 w 6006665"/>
                  <a:gd name="connsiteY543-45338" fmla="*/ 1231677 h 2845126"/>
                  <a:gd name="connsiteX544-45339" fmla="*/ 1662494 w 6006665"/>
                  <a:gd name="connsiteY544-45340" fmla="*/ 1238121 h 2845126"/>
                  <a:gd name="connsiteX545-45341" fmla="*/ 1677078 w 6006665"/>
                  <a:gd name="connsiteY545-45342" fmla="*/ 1208952 h 2845126"/>
                  <a:gd name="connsiteX546-45343" fmla="*/ 1720255 w 6006665"/>
                  <a:gd name="connsiteY546-45344" fmla="*/ 1188500 h 2845126"/>
                  <a:gd name="connsiteX547-45345" fmla="*/ 1731617 w 6006665"/>
                  <a:gd name="connsiteY547-45346" fmla="*/ 1138506 h 2845126"/>
                  <a:gd name="connsiteX548-45347" fmla="*/ 1758887 w 6006665"/>
                  <a:gd name="connsiteY548-45348" fmla="*/ 1095329 h 2845126"/>
                  <a:gd name="connsiteX549-45349" fmla="*/ 1736162 w 6006665"/>
                  <a:gd name="connsiteY549-45350" fmla="*/ 1036245 h 2845126"/>
                  <a:gd name="connsiteX550-45351" fmla="*/ 1758887 w 6006665"/>
                  <a:gd name="connsiteY550-45352" fmla="*/ 972616 h 2845126"/>
                  <a:gd name="connsiteX551-45353" fmla="*/ 1715710 w 6006665"/>
                  <a:gd name="connsiteY551-45354" fmla="*/ 961253 h 2845126"/>
                  <a:gd name="connsiteX552-45355" fmla="*/ 1704347 w 6006665"/>
                  <a:gd name="connsiteY552-45356" fmla="*/ 908987 h 2845126"/>
                  <a:gd name="connsiteX553-45357" fmla="*/ 1736162 w 6006665"/>
                  <a:gd name="connsiteY553-45358" fmla="*/ 799908 h 2845126"/>
                  <a:gd name="connsiteX554-45359" fmla="*/ 1688440 w 6006665"/>
                  <a:gd name="connsiteY554-45360" fmla="*/ 704465 h 2845126"/>
                  <a:gd name="connsiteX555-45361" fmla="*/ 1752069 w 6006665"/>
                  <a:gd name="connsiteY555-45362" fmla="*/ 627201 h 2845126"/>
                  <a:gd name="connsiteX556-45363" fmla="*/ 1747524 w 6006665"/>
                  <a:gd name="connsiteY556-45364" fmla="*/ 543120 h 2845126"/>
                  <a:gd name="connsiteX557-45365" fmla="*/ 1763431 w 6006665"/>
                  <a:gd name="connsiteY557-45366" fmla="*/ 536303 h 2845126"/>
                  <a:gd name="connsiteX558-45367" fmla="*/ 1764877 w 6006665"/>
                  <a:gd name="connsiteY558-45368" fmla="*/ 540786 h 2845126"/>
                  <a:gd name="connsiteX559-45369" fmla="*/ 1775339 w 6006665"/>
                  <a:gd name="connsiteY559-45370" fmla="*/ 536303 h 2845126"/>
                  <a:gd name="connsiteX560-45371" fmla="*/ 1798063 w 6006665"/>
                  <a:gd name="connsiteY560-45372" fmla="*/ 606749 h 2845126"/>
                  <a:gd name="connsiteX561-45373" fmla="*/ 1791454 w 6006665"/>
                  <a:gd name="connsiteY561-45374" fmla="*/ 653960 h 2845126"/>
                  <a:gd name="connsiteX562-45375" fmla="*/ 1854330 w 6006665"/>
                  <a:gd name="connsiteY562-45376" fmla="*/ 611294 h 2845126"/>
                  <a:gd name="connsiteX563-45377" fmla="*/ 1931594 w 6006665"/>
                  <a:gd name="connsiteY563-45378" fmla="*/ 602204 h 2845126"/>
                  <a:gd name="connsiteX564-45379" fmla="*/ 1932772 w 6006665"/>
                  <a:gd name="connsiteY564-45380" fmla="*/ 603466 h 2845126"/>
                  <a:gd name="connsiteX565-45381" fmla="*/ 1943501 w 6006665"/>
                  <a:gd name="connsiteY565-45382" fmla="*/ 602204 h 2845126"/>
                  <a:gd name="connsiteX566-45383" fmla="*/ 1988608 w 6006665"/>
                  <a:gd name="connsiteY566-45384" fmla="*/ 650533 h 2845126"/>
                  <a:gd name="connsiteX567-45385" fmla="*/ 1963408 w 6006665"/>
                  <a:gd name="connsiteY567-45386" fmla="*/ 574934 h 2845126"/>
                  <a:gd name="connsiteX568-45387" fmla="*/ 1963408 w 6006665"/>
                  <a:gd name="connsiteY568-45388" fmla="*/ 434042 h 2845126"/>
                  <a:gd name="connsiteX569-45389" fmla="*/ 2027037 w 6006665"/>
                  <a:gd name="connsiteY569-45390" fmla="*/ 413590 h 2845126"/>
                  <a:gd name="connsiteX570-45391" fmla="*/ 2037269 w 6006665"/>
                  <a:gd name="connsiteY570-45392" fmla="*/ 414128 h 2845126"/>
                  <a:gd name="connsiteX571-45393" fmla="*/ 2038944 w 6006665"/>
                  <a:gd name="connsiteY571-45394" fmla="*/ 413590 h 2845126"/>
                  <a:gd name="connsiteX572-45395" fmla="*/ 2115414 w 6006665"/>
                  <a:gd name="connsiteY572-45396" fmla="*/ 417614 h 2845126"/>
                  <a:gd name="connsiteX573-45397" fmla="*/ 2192927 w 6006665"/>
                  <a:gd name="connsiteY573-45398" fmla="*/ 397682 h 2845126"/>
                  <a:gd name="connsiteX574-45399" fmla="*/ 2167930 w 6006665"/>
                  <a:gd name="connsiteY574-45400" fmla="*/ 331781 h 2845126"/>
                  <a:gd name="connsiteX575-45401" fmla="*/ 2204289 w 6006665"/>
                  <a:gd name="connsiteY575-45402" fmla="*/ 240882 h 2845126"/>
                  <a:gd name="connsiteX576-45403" fmla="*/ 2247466 w 6006665"/>
                  <a:gd name="connsiteY576-45404" fmla="*/ 236337 h 2845126"/>
                  <a:gd name="connsiteX577-45405" fmla="*/ 2317913 w 6006665"/>
                  <a:gd name="connsiteY577-45406" fmla="*/ 161346 h 2845126"/>
                  <a:gd name="connsiteX578-45407" fmla="*/ 2420183 w 6006665"/>
                  <a:gd name="connsiteY578-45408" fmla="*/ 143166 h 2845126"/>
                  <a:gd name="connsiteX0-45409" fmla="*/ 1791129 w 6006665"/>
                  <a:gd name="connsiteY0-45410" fmla="*/ 656278 h 2845126"/>
                  <a:gd name="connsiteX1-45411" fmla="*/ 1782156 w 6006665"/>
                  <a:gd name="connsiteY1-45412" fmla="*/ 720372 h 2845126"/>
                  <a:gd name="connsiteX2-45413" fmla="*/ 1809554 w 6006665"/>
                  <a:gd name="connsiteY2-45414" fmla="*/ 734071 h 2845126"/>
                  <a:gd name="connsiteX3-45415" fmla="*/ 1791129 w 6006665"/>
                  <a:gd name="connsiteY3-45416" fmla="*/ 656278 h 2845126"/>
                  <a:gd name="connsiteX4-45417" fmla="*/ 2317913 w 6006665"/>
                  <a:gd name="connsiteY4-45418" fmla="*/ 161346 h 2845126"/>
                  <a:gd name="connsiteX5-45419" fmla="*/ 2957621 w 6006665"/>
                  <a:gd name="connsiteY5-45420" fmla="*/ 24662 h 2845126"/>
                  <a:gd name="connsiteX6-45421" fmla="*/ 3086005 w 6006665"/>
                  <a:gd name="connsiteY6-45422" fmla="*/ 1 h 2845126"/>
                  <a:gd name="connsiteX7-45423" fmla="*/ 3097912 w 6006665"/>
                  <a:gd name="connsiteY7-45424" fmla="*/ 1 h 2845126"/>
                  <a:gd name="connsiteX8-45425" fmla="*/ 3179721 w 6006665"/>
                  <a:gd name="connsiteY8-45426" fmla="*/ 74992 h 2845126"/>
                  <a:gd name="connsiteX9-45427" fmla="*/ 3211535 w 6006665"/>
                  <a:gd name="connsiteY9-45428" fmla="*/ 134076 h 2845126"/>
                  <a:gd name="connsiteX10-45429" fmla="*/ 3200173 w 6006665"/>
                  <a:gd name="connsiteY10-45430" fmla="*/ 209068 h 2845126"/>
                  <a:gd name="connsiteX11-45431" fmla="*/ 3161541 w 6006665"/>
                  <a:gd name="connsiteY11-45432" fmla="*/ 252245 h 2845126"/>
                  <a:gd name="connsiteX12-45433" fmla="*/ 3066097 w 6006665"/>
                  <a:gd name="connsiteY12-45434" fmla="*/ 327236 h 2845126"/>
                  <a:gd name="connsiteX13-45435" fmla="*/ 3034283 w 6006665"/>
                  <a:gd name="connsiteY13-45436" fmla="*/ 370413 h 2845126"/>
                  <a:gd name="connsiteX14-45437" fmla="*/ 3082005 w 6006665"/>
                  <a:gd name="connsiteY14-45438" fmla="*/ 386320 h 2845126"/>
                  <a:gd name="connsiteX15-45439" fmla="*/ 3129459 w 6006665"/>
                  <a:gd name="connsiteY15-45440" fmla="*/ 414001 h 2845126"/>
                  <a:gd name="connsiteX16-45441" fmla="*/ 3156451 w 6006665"/>
                  <a:gd name="connsiteY16-45442" fmla="*/ 390865 h 2845126"/>
                  <a:gd name="connsiteX17-45443" fmla="*/ 3158460 w 6006665"/>
                  <a:gd name="connsiteY17-45444" fmla="*/ 399349 h 2845126"/>
                  <a:gd name="connsiteX18-45445" fmla="*/ 3168359 w 6006665"/>
                  <a:gd name="connsiteY18-45446" fmla="*/ 390865 h 2845126"/>
                  <a:gd name="connsiteX19-45447" fmla="*/ 3184984 w 6006665"/>
                  <a:gd name="connsiteY19-45448" fmla="*/ 461058 h 2845126"/>
                  <a:gd name="connsiteX20-45449" fmla="*/ 3192811 w 6006665"/>
                  <a:gd name="connsiteY20-45450" fmla="*/ 445404 h 2845126"/>
                  <a:gd name="connsiteX21-45451" fmla="*/ 3251895 w 6006665"/>
                  <a:gd name="connsiteY21-45452" fmla="*/ 424952 h 2845126"/>
                  <a:gd name="connsiteX22-45453" fmla="*/ 3259833 w 6006665"/>
                  <a:gd name="connsiteY22-45454" fmla="*/ 426326 h 2845126"/>
                  <a:gd name="connsiteX23-45455" fmla="*/ 3263802 w 6006665"/>
                  <a:gd name="connsiteY23-45456" fmla="*/ 424952 h 2845126"/>
                  <a:gd name="connsiteX24-45457" fmla="*/ 3381970 w 6006665"/>
                  <a:gd name="connsiteY24-45458" fmla="*/ 445404 h 2845126"/>
                  <a:gd name="connsiteX25-45459" fmla="*/ 3388787 w 6006665"/>
                  <a:gd name="connsiteY25-45460" fmla="*/ 504488 h 2845126"/>
                  <a:gd name="connsiteX26-45461" fmla="*/ 3531529 w 6006665"/>
                  <a:gd name="connsiteY26-45462" fmla="*/ 525479 h 2845126"/>
                  <a:gd name="connsiteX27-45463" fmla="*/ 3538225 w 6006665"/>
                  <a:gd name="connsiteY27-45464" fmla="*/ 429497 h 2845126"/>
                  <a:gd name="connsiteX28-45465" fmla="*/ 3549910 w 6006665"/>
                  <a:gd name="connsiteY28-45466" fmla="*/ 432684 h 2845126"/>
                  <a:gd name="connsiteX29-45467" fmla="*/ 3550132 w 6006665"/>
                  <a:gd name="connsiteY29-45468" fmla="*/ 429497 h 2845126"/>
                  <a:gd name="connsiteX30-45469" fmla="*/ 3625123 w 6006665"/>
                  <a:gd name="connsiteY30-45470" fmla="*/ 449949 h 2845126"/>
                  <a:gd name="connsiteX31-45471" fmla="*/ 3672301 w 6006665"/>
                  <a:gd name="connsiteY31-45472" fmla="*/ 449949 h 2845126"/>
                  <a:gd name="connsiteX32-45473" fmla="*/ 3684207 w 6006665"/>
                  <a:gd name="connsiteY32-45474" fmla="*/ 449949 h 2845126"/>
                  <a:gd name="connsiteX33-45475" fmla="*/ 3743291 w 6006665"/>
                  <a:gd name="connsiteY33-45476" fmla="*/ 515850 h 2845126"/>
                  <a:gd name="connsiteX34-45477" fmla="*/ 3759199 w 6006665"/>
                  <a:gd name="connsiteY34-45478" fmla="*/ 595387 h 2845126"/>
                  <a:gd name="connsiteX35-45479" fmla="*/ 3738747 w 6006665"/>
                  <a:gd name="connsiteY35-45480" fmla="*/ 645381 h 2845126"/>
                  <a:gd name="connsiteX36-45481" fmla="*/ 3786469 w 6006665"/>
                  <a:gd name="connsiteY36-45482" fmla="*/ 736279 h 2845126"/>
                  <a:gd name="connsiteX37-45483" fmla="*/ 3835603 w 6006665"/>
                  <a:gd name="connsiteY37-45484" fmla="*/ 772185 h 2845126"/>
                  <a:gd name="connsiteX38-45485" fmla="*/ 3865460 w 6006665"/>
                  <a:gd name="connsiteY38-45486" fmla="*/ 661288 h 2845126"/>
                  <a:gd name="connsiteX39-45487" fmla="*/ 3875077 w 6006665"/>
                  <a:gd name="connsiteY39-45488" fmla="*/ 669795 h 2845126"/>
                  <a:gd name="connsiteX40-45489" fmla="*/ 3877367 w 6006665"/>
                  <a:gd name="connsiteY40-45490" fmla="*/ 661288 h 2845126"/>
                  <a:gd name="connsiteX41-45491" fmla="*/ 3932151 w 6006665"/>
                  <a:gd name="connsiteY41-45492" fmla="*/ 709751 h 2845126"/>
                  <a:gd name="connsiteX42-45493" fmla="*/ 3988173 w 6006665"/>
                  <a:gd name="connsiteY42-45494" fmla="*/ 681740 h 2845126"/>
                  <a:gd name="connsiteX43-45495" fmla="*/ 3993852 w 6006665"/>
                  <a:gd name="connsiteY43-45496" fmla="*/ 684855 h 2845126"/>
                  <a:gd name="connsiteX44-45497" fmla="*/ 4000080 w 6006665"/>
                  <a:gd name="connsiteY44-45498" fmla="*/ 681740 h 2845126"/>
                  <a:gd name="connsiteX45-45499" fmla="*/ 4062426 w 6006665"/>
                  <a:gd name="connsiteY45-45500" fmla="*/ 715930 h 2845126"/>
                  <a:gd name="connsiteX46-45501" fmla="*/ 4085889 w 6006665"/>
                  <a:gd name="connsiteY46-45502" fmla="*/ 688558 h 2845126"/>
                  <a:gd name="connsiteX47-45503" fmla="*/ 4095563 w 6006665"/>
                  <a:gd name="connsiteY47-45504" fmla="*/ 691162 h 2845126"/>
                  <a:gd name="connsiteX48-45505" fmla="*/ 4097796 w 6006665"/>
                  <a:gd name="connsiteY48-45506" fmla="*/ 688558 h 2845126"/>
                  <a:gd name="connsiteX49-45507" fmla="*/ 4144150 w 6006665"/>
                  <a:gd name="connsiteY49-45508" fmla="*/ 701038 h 2845126"/>
                  <a:gd name="connsiteX50-45509" fmla="*/ 4117703 w 6006665"/>
                  <a:gd name="connsiteY50-45510" fmla="*/ 590842 h 2845126"/>
                  <a:gd name="connsiteX51-45511" fmla="*/ 4165425 w 6006665"/>
                  <a:gd name="connsiteY51-45512" fmla="*/ 536303 h 2845126"/>
                  <a:gd name="connsiteX52-45513" fmla="*/ 4175231 w 6006665"/>
                  <a:gd name="connsiteY52-45514" fmla="*/ 538704 h 2845126"/>
                  <a:gd name="connsiteX53-45515" fmla="*/ 4177332 w 6006665"/>
                  <a:gd name="connsiteY53-45516" fmla="*/ 536303 h 2845126"/>
                  <a:gd name="connsiteX54-45517" fmla="*/ 4511384 w 6006665"/>
                  <a:gd name="connsiteY54-45518" fmla="*/ 618111 h 2845126"/>
                  <a:gd name="connsiteX55-45519" fmla="*/ 4543199 w 6006665"/>
                  <a:gd name="connsiteY55-45520" fmla="*/ 688558 h 2845126"/>
                  <a:gd name="connsiteX56-45521" fmla="*/ 4639242 w 6006665"/>
                  <a:gd name="connsiteY56-45522" fmla="*/ 771200 h 2845126"/>
                  <a:gd name="connsiteX57-45523" fmla="*/ 4774445 w 6006665"/>
                  <a:gd name="connsiteY57-45524" fmla="*/ 752187 h 2845126"/>
                  <a:gd name="connsiteX58-45525" fmla="*/ 4778496 w 6006665"/>
                  <a:gd name="connsiteY58-45526" fmla="*/ 753291 h 2845126"/>
                  <a:gd name="connsiteX59-45527" fmla="*/ 4786352 w 6006665"/>
                  <a:gd name="connsiteY59-45528" fmla="*/ 752187 h 2845126"/>
                  <a:gd name="connsiteX60-45529" fmla="*/ 4861343 w 6006665"/>
                  <a:gd name="connsiteY60-45530" fmla="*/ 772639 h 2845126"/>
                  <a:gd name="connsiteX61-45531" fmla="*/ 4893158 w 6006665"/>
                  <a:gd name="connsiteY61-45532" fmla="*/ 815816 h 2845126"/>
                  <a:gd name="connsiteX62-45533" fmla="*/ 4888613 w 6006665"/>
                  <a:gd name="connsiteY62-45534" fmla="*/ 897624 h 2845126"/>
                  <a:gd name="connsiteX63-45535" fmla="*/ 4927677 w 6006665"/>
                  <a:gd name="connsiteY63-45536" fmla="*/ 922296 h 2845126"/>
                  <a:gd name="connsiteX64-45537" fmla="*/ 4967605 w 6006665"/>
                  <a:gd name="connsiteY64-45538" fmla="*/ 908987 h 2845126"/>
                  <a:gd name="connsiteX65-45539" fmla="*/ 5038051 w 6006665"/>
                  <a:gd name="connsiteY65-45540" fmla="*/ 902169 h 2845126"/>
                  <a:gd name="connsiteX66-45541" fmla="*/ 5040730 w 6006665"/>
                  <a:gd name="connsiteY66-45542" fmla="*/ 903062 h 2845126"/>
                  <a:gd name="connsiteX67-45543" fmla="*/ 5049958 w 6006665"/>
                  <a:gd name="connsiteY67-45544" fmla="*/ 902169 h 2845126"/>
                  <a:gd name="connsiteX68-45545" fmla="*/ 5114249 w 6006665"/>
                  <a:gd name="connsiteY68-45546" fmla="*/ 923600 h 2845126"/>
                  <a:gd name="connsiteX69-45547" fmla="*/ 5176671 w 6006665"/>
                  <a:gd name="connsiteY69-45548" fmla="*/ 913532 h 2845126"/>
                  <a:gd name="connsiteX70-45549" fmla="*/ 5177801 w 6006665"/>
                  <a:gd name="connsiteY70-45550" fmla="*/ 915270 h 2845126"/>
                  <a:gd name="connsiteX71-45551" fmla="*/ 5188578 w 6006665"/>
                  <a:gd name="connsiteY71-45552" fmla="*/ 913532 h 2845126"/>
                  <a:gd name="connsiteX72-45553" fmla="*/ 5243719 w 6006665"/>
                  <a:gd name="connsiteY72-45554" fmla="*/ 998363 h 2845126"/>
                  <a:gd name="connsiteX73-45555" fmla="*/ 5283477 w 6006665"/>
                  <a:gd name="connsiteY73-45556" fmla="*/ 968071 h 2845126"/>
                  <a:gd name="connsiteX74-45557" fmla="*/ 5258480 w 6006665"/>
                  <a:gd name="connsiteY74-45558" fmla="*/ 902169 h 2845126"/>
                  <a:gd name="connsiteX75-45559" fmla="*/ 5267570 w 6006665"/>
                  <a:gd name="connsiteY75-45560" fmla="*/ 854448 h 2845126"/>
                  <a:gd name="connsiteX76-45561" fmla="*/ 5278896 w 6006665"/>
                  <a:gd name="connsiteY76-45562" fmla="*/ 857497 h 2845126"/>
                  <a:gd name="connsiteX77-45563" fmla="*/ 5279477 w 6006665"/>
                  <a:gd name="connsiteY77-45564" fmla="*/ 854448 h 2845126"/>
                  <a:gd name="connsiteX78-45565" fmla="*/ 5395510 w 6006665"/>
                  <a:gd name="connsiteY78-45566" fmla="*/ 885687 h 2845126"/>
                  <a:gd name="connsiteX79-45567" fmla="*/ 5463001 w 6006665"/>
                  <a:gd name="connsiteY79-45568" fmla="*/ 881717 h 2845126"/>
                  <a:gd name="connsiteX80-45569" fmla="*/ 5464386 w 6006665"/>
                  <a:gd name="connsiteY80-45570" fmla="*/ 882336 h 2845126"/>
                  <a:gd name="connsiteX81-45571" fmla="*/ 5474909 w 6006665"/>
                  <a:gd name="connsiteY81-45572" fmla="*/ 881717 h 2845126"/>
                  <a:gd name="connsiteX82-45573" fmla="*/ 5581715 w 6006665"/>
                  <a:gd name="connsiteY82-45574" fmla="*/ 929439 h 2845126"/>
                  <a:gd name="connsiteX83-45575" fmla="*/ 5633981 w 6006665"/>
                  <a:gd name="connsiteY83-45576" fmla="*/ 972616 h 2845126"/>
                  <a:gd name="connsiteX84-45577" fmla="*/ 5720335 w 6006665"/>
                  <a:gd name="connsiteY84-45578" fmla="*/ 1052152 h 2845126"/>
                  <a:gd name="connsiteX85-45579" fmla="*/ 5822595 w 6006665"/>
                  <a:gd name="connsiteY85-45580" fmla="*/ 1149868 h 2845126"/>
                  <a:gd name="connsiteX86-45581" fmla="*/ 5818051 w 6006665"/>
                  <a:gd name="connsiteY86-45582" fmla="*/ 1204407 h 2845126"/>
                  <a:gd name="connsiteX87-45583" fmla="*/ 5825679 w 6006665"/>
                  <a:gd name="connsiteY87-45584" fmla="*/ 1212035 h 2845126"/>
                  <a:gd name="connsiteX88-45585" fmla="*/ 5822051 w 6006665"/>
                  <a:gd name="connsiteY88-45586" fmla="*/ 1161230 h 2845126"/>
                  <a:gd name="connsiteX89-45587" fmla="*/ 5834092 w 6006665"/>
                  <a:gd name="connsiteY89-45588" fmla="*/ 1163103 h 2845126"/>
                  <a:gd name="connsiteX90-45589" fmla="*/ 5833958 w 6006665"/>
                  <a:gd name="connsiteY90-45590" fmla="*/ 1161230 h 2845126"/>
                  <a:gd name="connsiteX91-45591" fmla="*/ 5936219 w 6006665"/>
                  <a:gd name="connsiteY91-45592" fmla="*/ 1177137 h 2845126"/>
                  <a:gd name="connsiteX92-45593" fmla="*/ 6006665 w 6006665"/>
                  <a:gd name="connsiteY92-45594" fmla="*/ 1256674 h 2845126"/>
                  <a:gd name="connsiteX93-45595" fmla="*/ 5968033 w 6006665"/>
                  <a:gd name="connsiteY93-45596" fmla="*/ 1295306 h 2845126"/>
                  <a:gd name="connsiteX94-45597" fmla="*/ 5908949 w 6006665"/>
                  <a:gd name="connsiteY94-45598" fmla="*/ 1306668 h 2845126"/>
                  <a:gd name="connsiteX95-45599" fmla="*/ 5908949 w 6006665"/>
                  <a:gd name="connsiteY95-45600" fmla="*/ 1393022 h 2845126"/>
                  <a:gd name="connsiteX96-45601" fmla="*/ 5893042 w 6006665"/>
                  <a:gd name="connsiteY96-45602" fmla="*/ 1408929 h 2845126"/>
                  <a:gd name="connsiteX97-45603" fmla="*/ 5881135 w 6006665"/>
                  <a:gd name="connsiteY97-45604" fmla="*/ 1408929 h 2845126"/>
                  <a:gd name="connsiteX98-45605" fmla="*/ 5861227 w 6006665"/>
                  <a:gd name="connsiteY98-45606" fmla="*/ 1408929 h 2845126"/>
                  <a:gd name="connsiteX99-45607" fmla="*/ 5849321 w 6006665"/>
                  <a:gd name="connsiteY99-45608" fmla="*/ 1408929 h 2845126"/>
                  <a:gd name="connsiteX100-45609" fmla="*/ 5817506 w 6006665"/>
                  <a:gd name="connsiteY100-45610" fmla="*/ 1374842 h 2845126"/>
                  <a:gd name="connsiteX101-45611" fmla="*/ 5767511 w 6006665"/>
                  <a:gd name="connsiteY101-45612" fmla="*/ 1349845 h 2845126"/>
                  <a:gd name="connsiteX102-45613" fmla="*/ 5762967 w 6006665"/>
                  <a:gd name="connsiteY102-45614" fmla="*/ 1315758 h 2845126"/>
                  <a:gd name="connsiteX103-45615" fmla="*/ 5729132 w 6006665"/>
                  <a:gd name="connsiteY103-45616" fmla="*/ 1301826 h 2845126"/>
                  <a:gd name="connsiteX104-45617" fmla="*/ 5695337 w 6006665"/>
                  <a:gd name="connsiteY104-45618" fmla="*/ 1311213 h 2845126"/>
                  <a:gd name="connsiteX105-45619" fmla="*/ 5693366 w 6006665"/>
                  <a:gd name="connsiteY105-45620" fmla="*/ 1308453 h 2845126"/>
                  <a:gd name="connsiteX106-45621" fmla="*/ 5683431 w 6006665"/>
                  <a:gd name="connsiteY106-45622" fmla="*/ 1311213 h 2845126"/>
                  <a:gd name="connsiteX107-45623" fmla="*/ 5660706 w 6006665"/>
                  <a:gd name="connsiteY107-45624" fmla="*/ 1279398 h 2845126"/>
                  <a:gd name="connsiteX108-45625" fmla="*/ 5669644 w 6006665"/>
                  <a:gd name="connsiteY108-45626" fmla="*/ 1254373 h 2845126"/>
                  <a:gd name="connsiteX109-45627" fmla="*/ 5640799 w 6006665"/>
                  <a:gd name="connsiteY109-45628" fmla="*/ 1268036 h 2845126"/>
                  <a:gd name="connsiteX110-45629" fmla="*/ 5656705 w 6006665"/>
                  <a:gd name="connsiteY110-45630" fmla="*/ 1311213 h 2845126"/>
                  <a:gd name="connsiteX111-45631" fmla="*/ 5633981 w 6006665"/>
                  <a:gd name="connsiteY111-45632" fmla="*/ 1349845 h 2845126"/>
                  <a:gd name="connsiteX112-45633" fmla="*/ 5586259 w 6006665"/>
                  <a:gd name="connsiteY112-45634" fmla="*/ 1386204 h 2845126"/>
                  <a:gd name="connsiteX113-45635" fmla="*/ 5575676 w 6006665"/>
                  <a:gd name="connsiteY113-45636" fmla="*/ 1385196 h 2845126"/>
                  <a:gd name="connsiteX114-45637" fmla="*/ 5574353 w 6006665"/>
                  <a:gd name="connsiteY114-45638" fmla="*/ 1386204 h 2845126"/>
                  <a:gd name="connsiteX115-45639" fmla="*/ 5539436 w 6006665"/>
                  <a:gd name="connsiteY115-45640" fmla="*/ 1382879 h 2845126"/>
                  <a:gd name="connsiteX116-45641" fmla="*/ 5570352 w 6006665"/>
                  <a:gd name="connsiteY116-45642" fmla="*/ 1424836 h 2845126"/>
                  <a:gd name="connsiteX117-45643" fmla="*/ 5593077 w 6006665"/>
                  <a:gd name="connsiteY117-45644" fmla="*/ 1488465 h 2845126"/>
                  <a:gd name="connsiteX118-45645" fmla="*/ 5608984 w 6006665"/>
                  <a:gd name="connsiteY118-45646" fmla="*/ 1515735 h 2845126"/>
                  <a:gd name="connsiteX119-45647" fmla="*/ 5613529 w 6006665"/>
                  <a:gd name="connsiteY119-45648" fmla="*/ 1547549 h 2845126"/>
                  <a:gd name="connsiteX120-45649" fmla="*/ 5608984 w 6006665"/>
                  <a:gd name="connsiteY120-45650" fmla="*/ 1570274 h 2845126"/>
                  <a:gd name="connsiteX121-45651" fmla="*/ 5597799 w 6006665"/>
                  <a:gd name="connsiteY121-45652" fmla="*/ 1566665 h 2845126"/>
                  <a:gd name="connsiteX122-45653" fmla="*/ 5597077 w 6006665"/>
                  <a:gd name="connsiteY122-45654" fmla="*/ 1570274 h 2845126"/>
                  <a:gd name="connsiteX123-45655" fmla="*/ 5534271 w 6006665"/>
                  <a:gd name="connsiteY123-45656" fmla="*/ 1550014 h 2845126"/>
                  <a:gd name="connsiteX124-45657" fmla="*/ 5436277 w 6006665"/>
                  <a:gd name="connsiteY124-45658" fmla="*/ 1606633 h 2845126"/>
                  <a:gd name="connsiteX125-45659" fmla="*/ 5397645 w 6006665"/>
                  <a:gd name="connsiteY125-45660" fmla="*/ 1617996 h 2845126"/>
                  <a:gd name="connsiteX126-45661" fmla="*/ 5345378 w 6006665"/>
                  <a:gd name="connsiteY126-45662" fmla="*/ 1672535 h 2845126"/>
                  <a:gd name="connsiteX127-45663" fmla="*/ 5290839 w 6006665"/>
                  <a:gd name="connsiteY127-45664" fmla="*/ 1720256 h 2845126"/>
                  <a:gd name="connsiteX128-45665" fmla="*/ 5274932 w 6006665"/>
                  <a:gd name="connsiteY128-45666" fmla="*/ 1752071 h 2845126"/>
                  <a:gd name="connsiteX129-45667" fmla="*/ 5267238 w 6006665"/>
                  <a:gd name="connsiteY129-45668" fmla="*/ 1743644 h 2845126"/>
                  <a:gd name="connsiteX130-45669" fmla="*/ 5263025 w 6006665"/>
                  <a:gd name="connsiteY130-45670" fmla="*/ 1752071 h 2845126"/>
                  <a:gd name="connsiteX131-45671" fmla="*/ 5219538 w 6006665"/>
                  <a:gd name="connsiteY131-45672" fmla="*/ 1704443 h 2845126"/>
                  <a:gd name="connsiteX132-45673" fmla="*/ 5129494 w 6006665"/>
                  <a:gd name="connsiteY132-45674" fmla="*/ 1758888 h 2845126"/>
                  <a:gd name="connsiteX133-45675" fmla="*/ 5126389 w 6006665"/>
                  <a:gd name="connsiteY133-45676" fmla="*/ 1753566 h 2845126"/>
                  <a:gd name="connsiteX134-45677" fmla="*/ 5117587 w 6006665"/>
                  <a:gd name="connsiteY134-45678" fmla="*/ 1758888 h 2845126"/>
                  <a:gd name="connsiteX135-45679" fmla="*/ 5105544 w 6006665"/>
                  <a:gd name="connsiteY135-45680" fmla="*/ 1738242 h 2845126"/>
                  <a:gd name="connsiteX136-45681" fmla="*/ 5074955 w 6006665"/>
                  <a:gd name="connsiteY136-45682" fmla="*/ 1763433 h 2845126"/>
                  <a:gd name="connsiteX137-45683" fmla="*/ 5065718 w 6006665"/>
                  <a:gd name="connsiteY137-45684" fmla="*/ 1761234 h 2845126"/>
                  <a:gd name="connsiteX138-45685" fmla="*/ 5063048 w 6006665"/>
                  <a:gd name="connsiteY138-45686" fmla="*/ 1763433 h 2845126"/>
                  <a:gd name="connsiteX139-45687" fmla="*/ 5026594 w 6006665"/>
                  <a:gd name="connsiteY139-45688" fmla="*/ 1754754 h 2845126"/>
                  <a:gd name="connsiteX140-45689" fmla="*/ 5015871 w 6006665"/>
                  <a:gd name="connsiteY140-45690" fmla="*/ 1799793 h 2845126"/>
                  <a:gd name="connsiteX141-45691" fmla="*/ 4974967 w 6006665"/>
                  <a:gd name="connsiteY141-45692" fmla="*/ 1865694 h 2845126"/>
                  <a:gd name="connsiteX142-45693" fmla="*/ 4974967 w 6006665"/>
                  <a:gd name="connsiteY142-45694" fmla="*/ 1897509 h 2845126"/>
                  <a:gd name="connsiteX143-45695" fmla="*/ 5015871 w 6006665"/>
                  <a:gd name="connsiteY143-45696" fmla="*/ 1913416 h 2845126"/>
                  <a:gd name="connsiteX144-45697" fmla="*/ 5011326 w 6006665"/>
                  <a:gd name="connsiteY144-45698" fmla="*/ 2011132 h 2845126"/>
                  <a:gd name="connsiteX145-45699" fmla="*/ 4999419 w 6006665"/>
                  <a:gd name="connsiteY145-45700" fmla="*/ 2011132 h 2845126"/>
                  <a:gd name="connsiteX146-45701" fmla="*/ 4974967 w 6006665"/>
                  <a:gd name="connsiteY146-45702" fmla="*/ 2011132 h 2845126"/>
                  <a:gd name="connsiteX147-45703" fmla="*/ 4963605 w 6006665"/>
                  <a:gd name="connsiteY147-45704" fmla="*/ 2063398 h 2845126"/>
                  <a:gd name="connsiteX148-45705" fmla="*/ 4974967 w 6006665"/>
                  <a:gd name="connsiteY148-45706" fmla="*/ 2090668 h 2845126"/>
                  <a:gd name="connsiteX149-45707" fmla="*/ 4909065 w 6006665"/>
                  <a:gd name="connsiteY149-45708" fmla="*/ 2124755 h 2845126"/>
                  <a:gd name="connsiteX150-45709" fmla="*/ 4897703 w 6006665"/>
                  <a:gd name="connsiteY150-45710" fmla="*/ 2192929 h 2845126"/>
                  <a:gd name="connsiteX151-45711" fmla="*/ 4845437 w 6006665"/>
                  <a:gd name="connsiteY151-45712" fmla="*/ 2208836 h 2845126"/>
                  <a:gd name="connsiteX152-45713" fmla="*/ 4834074 w 6006665"/>
                  <a:gd name="connsiteY152-45714" fmla="*/ 2267920 h 2845126"/>
                  <a:gd name="connsiteX153-45715" fmla="*/ 4779535 w 6006665"/>
                  <a:gd name="connsiteY153-45716" fmla="*/ 2327004 h 2845126"/>
                  <a:gd name="connsiteX154-45717" fmla="*/ 4777225 w 6006665"/>
                  <a:gd name="connsiteY154-45718" fmla="*/ 2316608 h 2845126"/>
                  <a:gd name="connsiteX155-45719" fmla="*/ 4767628 w 6006665"/>
                  <a:gd name="connsiteY155-45720" fmla="*/ 2327004 h 2845126"/>
                  <a:gd name="connsiteX156-45721" fmla="*/ 4758538 w 6006665"/>
                  <a:gd name="connsiteY156-45722" fmla="*/ 2286100 h 2845126"/>
                  <a:gd name="connsiteX157-45723" fmla="*/ 4742631 w 6006665"/>
                  <a:gd name="connsiteY157-45724" fmla="*/ 2199746 h 2845126"/>
                  <a:gd name="connsiteX158-45725" fmla="*/ 4715361 w 6006665"/>
                  <a:gd name="connsiteY158-45726" fmla="*/ 2058854 h 2845126"/>
                  <a:gd name="connsiteX159-45727" fmla="*/ 4735813 w 6006665"/>
                  <a:gd name="connsiteY159-45728" fmla="*/ 1967955 h 2845126"/>
                  <a:gd name="connsiteX160-45729" fmla="*/ 4767628 w 6006665"/>
                  <a:gd name="connsiteY160-45730" fmla="*/ 1924778 h 2845126"/>
                  <a:gd name="connsiteX161-45731" fmla="*/ 4767628 w 6006665"/>
                  <a:gd name="connsiteY161-45732" fmla="*/ 1897509 h 2845126"/>
                  <a:gd name="connsiteX162-45733" fmla="*/ 4826712 w 6006665"/>
                  <a:gd name="connsiteY162-45734" fmla="*/ 1881601 h 2845126"/>
                  <a:gd name="connsiteX163-45735" fmla="*/ 4892613 w 6006665"/>
                  <a:gd name="connsiteY163-45736" fmla="*/ 1790703 h 2845126"/>
                  <a:gd name="connsiteX164-45737" fmla="*/ 4956243 w 6006665"/>
                  <a:gd name="connsiteY164-45738" fmla="*/ 1715712 h 2845126"/>
                  <a:gd name="connsiteX165-45739" fmla="*/ 5022143 w 6006665"/>
                  <a:gd name="connsiteY165-45740" fmla="*/ 1656627 h 2845126"/>
                  <a:gd name="connsiteX166-45741" fmla="*/ 5046694 w 6006665"/>
                  <a:gd name="connsiteY166-45742" fmla="*/ 1549500 h 2845126"/>
                  <a:gd name="connsiteX167-45743" fmla="*/ 5015871 w 6006665"/>
                  <a:gd name="connsiteY167-45744" fmla="*/ 1554367 h 2845126"/>
                  <a:gd name="connsiteX168-45745" fmla="*/ 4995419 w 6006665"/>
                  <a:gd name="connsiteY168-45746" fmla="*/ 1617996 h 2845126"/>
                  <a:gd name="connsiteX169-45747" fmla="*/ 4904521 w 6006665"/>
                  <a:gd name="connsiteY169-45748" fmla="*/ 1704349 h 2845126"/>
                  <a:gd name="connsiteX170-45749" fmla="*/ 4901708 w 6006665"/>
                  <a:gd name="connsiteY170-45750" fmla="*/ 1695709 h 2845126"/>
                  <a:gd name="connsiteX171-45751" fmla="*/ 4892613 w 6006665"/>
                  <a:gd name="connsiteY171-45752" fmla="*/ 1704349 h 2845126"/>
                  <a:gd name="connsiteX172-45753" fmla="*/ 4861835 w 6006665"/>
                  <a:gd name="connsiteY172-45754" fmla="*/ 1609815 h 2845126"/>
                  <a:gd name="connsiteX173-45755" fmla="*/ 4779535 w 6006665"/>
                  <a:gd name="connsiteY173-45756" fmla="*/ 1633903 h 2845126"/>
                  <a:gd name="connsiteX174-45757" fmla="*/ 4684091 w 6006665"/>
                  <a:gd name="connsiteY174-45758" fmla="*/ 1758888 h 2845126"/>
                  <a:gd name="connsiteX175-45759" fmla="*/ 4715906 w 6006665"/>
                  <a:gd name="connsiteY175-45760" fmla="*/ 1806610 h 2845126"/>
                  <a:gd name="connsiteX176-45761" fmla="*/ 4636369 w 6006665"/>
                  <a:gd name="connsiteY176-45762" fmla="*/ 1822517 h 2845126"/>
                  <a:gd name="connsiteX177-45763" fmla="*/ 4577285 w 6006665"/>
                  <a:gd name="connsiteY177-45764" fmla="*/ 1827062 h 2845126"/>
                  <a:gd name="connsiteX178-45765" fmla="*/ 4577373 w 6006665"/>
                  <a:gd name="connsiteY178-45766" fmla="*/ 1826140 h 2845126"/>
                  <a:gd name="connsiteX179-45767" fmla="*/ 4565379 w 6006665"/>
                  <a:gd name="connsiteY179-45768" fmla="*/ 1827062 h 2845126"/>
                  <a:gd name="connsiteX180-45769" fmla="*/ 4569923 w 6006665"/>
                  <a:gd name="connsiteY180-45770" fmla="*/ 1779341 h 2845126"/>
                  <a:gd name="connsiteX181-45771" fmla="*/ 4520081 w 6006665"/>
                  <a:gd name="connsiteY181-45772" fmla="*/ 1769755 h 2845126"/>
                  <a:gd name="connsiteX182-45773" fmla="*/ 4475025 w 6006665"/>
                  <a:gd name="connsiteY182-45774" fmla="*/ 1799793 h 2845126"/>
                  <a:gd name="connsiteX183-45775" fmla="*/ 4464394 w 6006665"/>
                  <a:gd name="connsiteY183-45776" fmla="*/ 1798942 h 2845126"/>
                  <a:gd name="connsiteX184-45777" fmla="*/ 4463118 w 6006665"/>
                  <a:gd name="connsiteY184-45778" fmla="*/ 1799793 h 2845126"/>
                  <a:gd name="connsiteX185-45779" fmla="*/ 4357637 w 6006665"/>
                  <a:gd name="connsiteY185-45780" fmla="*/ 1791354 h 2845126"/>
                  <a:gd name="connsiteX186-45781" fmla="*/ 4243233 w 6006665"/>
                  <a:gd name="connsiteY186-45782" fmla="*/ 1811155 h 2845126"/>
                  <a:gd name="connsiteX187-45783" fmla="*/ 4125065 w 6006665"/>
                  <a:gd name="connsiteY187-45784" fmla="*/ 1945230 h 2845126"/>
                  <a:gd name="connsiteX188-45785" fmla="*/ 3984173 w 6006665"/>
                  <a:gd name="connsiteY188-45786" fmla="*/ 2102030 h 2845126"/>
                  <a:gd name="connsiteX189-45787" fmla="*/ 4038712 w 6006665"/>
                  <a:gd name="connsiteY189-45788" fmla="*/ 2106575 h 2845126"/>
                  <a:gd name="connsiteX190-45789" fmla="*/ 4059164 w 6006665"/>
                  <a:gd name="connsiteY190-45790" fmla="*/ 2149752 h 2845126"/>
                  <a:gd name="connsiteX191-45791" fmla="*/ 4087782 w 6006665"/>
                  <a:gd name="connsiteY191-45792" fmla="*/ 2158169 h 2845126"/>
                  <a:gd name="connsiteX192-45793" fmla="*/ 4106341 w 6006665"/>
                  <a:gd name="connsiteY192-45794" fmla="*/ 2129300 h 2845126"/>
                  <a:gd name="connsiteX193-45795" fmla="*/ 4117411 w 6006665"/>
                  <a:gd name="connsiteY193-45796" fmla="*/ 2130602 h 2845126"/>
                  <a:gd name="connsiteX194-45797" fmla="*/ 4118248 w 6006665"/>
                  <a:gd name="connsiteY194-45798" fmla="*/ 2129300 h 2845126"/>
                  <a:gd name="connsiteX195-45799" fmla="*/ 4156880 w 6006665"/>
                  <a:gd name="connsiteY195-45800" fmla="*/ 2133845 h 2845126"/>
                  <a:gd name="connsiteX196-45801" fmla="*/ 4211419 w 6006665"/>
                  <a:gd name="connsiteY196-45802" fmla="*/ 2204291 h 2845126"/>
                  <a:gd name="connsiteX197-45803" fmla="*/ 4215964 w 6006665"/>
                  <a:gd name="connsiteY197-45804" fmla="*/ 2252013 h 2845126"/>
                  <a:gd name="connsiteX198-45805" fmla="*/ 4184149 w 6006665"/>
                  <a:gd name="connsiteY198-45806" fmla="*/ 2311097 h 2845126"/>
                  <a:gd name="connsiteX199-45807" fmla="*/ 4177332 w 6006665"/>
                  <a:gd name="connsiteY199-45808" fmla="*/ 2381543 h 2845126"/>
                  <a:gd name="connsiteX200-45809" fmla="*/ 4161425 w 6006665"/>
                  <a:gd name="connsiteY200-45810" fmla="*/ 2467897 h 2845126"/>
                  <a:gd name="connsiteX201-45811" fmla="*/ 4109158 w 6006665"/>
                  <a:gd name="connsiteY201-45812" fmla="*/ 2547433 h 2845126"/>
                  <a:gd name="connsiteX202-45813" fmla="*/ 4097796 w 6006665"/>
                  <a:gd name="connsiteY202-45814" fmla="*/ 2586065 h 2845126"/>
                  <a:gd name="connsiteX203-45815" fmla="*/ 4043257 w 6006665"/>
                  <a:gd name="connsiteY203-45816" fmla="*/ 2645149 h 2845126"/>
                  <a:gd name="connsiteX204-45817" fmla="*/ 3995535 w 6006665"/>
                  <a:gd name="connsiteY204-45818" fmla="*/ 2704233 h 2845126"/>
                  <a:gd name="connsiteX205-45819" fmla="*/ 3975083 w 6006665"/>
                  <a:gd name="connsiteY205-45820" fmla="*/ 2736048 h 2845126"/>
                  <a:gd name="connsiteX206-45821" fmla="*/ 3925089 w 6006665"/>
                  <a:gd name="connsiteY206-45822" fmla="*/ 2763317 h 2845126"/>
                  <a:gd name="connsiteX207-45823" fmla="*/ 3913182 w 6006665"/>
                  <a:gd name="connsiteY207-45824" fmla="*/ 2763317 h 2845126"/>
                  <a:gd name="connsiteX208-45825" fmla="*/ 3904637 w 6006665"/>
                  <a:gd name="connsiteY208-45826" fmla="*/ 2763317 h 2845126"/>
                  <a:gd name="connsiteX209-45827" fmla="*/ 3892729 w 6006665"/>
                  <a:gd name="connsiteY209-45828" fmla="*/ 2763317 h 2845126"/>
                  <a:gd name="connsiteX210-45829" fmla="*/ 3871063 w 6006665"/>
                  <a:gd name="connsiteY210-45830" fmla="*/ 2747068 h 2845126"/>
                  <a:gd name="connsiteX211-45831" fmla="*/ 3829645 w 6006665"/>
                  <a:gd name="connsiteY211-45832" fmla="*/ 2774680 h 2845126"/>
                  <a:gd name="connsiteX212-45833" fmla="*/ 3822828 w 6006665"/>
                  <a:gd name="connsiteY212-45834" fmla="*/ 2795132 h 2845126"/>
                  <a:gd name="connsiteX213-45835" fmla="*/ 3818283 w 6006665"/>
                  <a:gd name="connsiteY213-45836" fmla="*/ 2786042 h 2845126"/>
                  <a:gd name="connsiteX214-45837" fmla="*/ 3818283 w 6006665"/>
                  <a:gd name="connsiteY214-45838" fmla="*/ 2774316 h 2845126"/>
                  <a:gd name="connsiteX215-45839" fmla="*/ 3817738 w 6006665"/>
                  <a:gd name="connsiteY215-45840" fmla="*/ 2774680 h 2845126"/>
                  <a:gd name="connsiteX216-45841" fmla="*/ 3810921 w 6006665"/>
                  <a:gd name="connsiteY216-45842" fmla="*/ 2795132 h 2845126"/>
                  <a:gd name="connsiteX217-45843" fmla="*/ 3806376 w 6006665"/>
                  <a:gd name="connsiteY217-45844" fmla="*/ 2786042 h 2845126"/>
                  <a:gd name="connsiteX218-45845" fmla="*/ 3806376 w 6006665"/>
                  <a:gd name="connsiteY218-45846" fmla="*/ 2758772 h 2845126"/>
                  <a:gd name="connsiteX219-45847" fmla="*/ 3818283 w 6006665"/>
                  <a:gd name="connsiteY219-45848" fmla="*/ 2758772 h 2845126"/>
                  <a:gd name="connsiteX220-45849" fmla="*/ 3826828 w 6006665"/>
                  <a:gd name="connsiteY220-45850" fmla="*/ 2758772 h 2845126"/>
                  <a:gd name="connsiteX221-45851" fmla="*/ 3833645 w 6006665"/>
                  <a:gd name="connsiteY221-45852" fmla="*/ 2699688 h 2845126"/>
                  <a:gd name="connsiteX222-45853" fmla="*/ 3822283 w 6006665"/>
                  <a:gd name="connsiteY222-45854" fmla="*/ 2656512 h 2845126"/>
                  <a:gd name="connsiteX223-45855" fmla="*/ 3849553 w 6006665"/>
                  <a:gd name="connsiteY223-45856" fmla="*/ 2633787 h 2845126"/>
                  <a:gd name="connsiteX224-45857" fmla="*/ 3858814 w 6006665"/>
                  <a:gd name="connsiteY224-45858" fmla="*/ 2635992 h 2845126"/>
                  <a:gd name="connsiteX225-45859" fmla="*/ 3861460 w 6006665"/>
                  <a:gd name="connsiteY225-45860" fmla="*/ 2633787 h 2845126"/>
                  <a:gd name="connsiteX226-45861" fmla="*/ 3898487 w 6006665"/>
                  <a:gd name="connsiteY226-45862" fmla="*/ 2642603 h 2845126"/>
                  <a:gd name="connsiteX227-45863" fmla="*/ 3919999 w 6006665"/>
                  <a:gd name="connsiteY227-45864" fmla="*/ 2597428 h 2845126"/>
                  <a:gd name="connsiteX228-45865" fmla="*/ 3935906 w 6006665"/>
                  <a:gd name="connsiteY228-45866" fmla="*/ 2538343 h 2845126"/>
                  <a:gd name="connsiteX229-45867" fmla="*/ 3947269 w 6006665"/>
                  <a:gd name="connsiteY229-45868" fmla="*/ 2515619 h 2845126"/>
                  <a:gd name="connsiteX230-45869" fmla="*/ 3966292 w 6006665"/>
                  <a:gd name="connsiteY230-45870" fmla="*/ 2471231 h 2845126"/>
                  <a:gd name="connsiteX231-45871" fmla="*/ 3915999 w 6006665"/>
                  <a:gd name="connsiteY231-45872" fmla="*/ 2483804 h 2845126"/>
                  <a:gd name="connsiteX232-45873" fmla="*/ 3888729 w 6006665"/>
                  <a:gd name="connsiteY232-45874" fmla="*/ 2506529 h 2845126"/>
                  <a:gd name="connsiteX233-45875" fmla="*/ 3876822 w 6006665"/>
                  <a:gd name="connsiteY233-45876" fmla="*/ 2506529 h 2845126"/>
                  <a:gd name="connsiteX234-45877" fmla="*/ 3829645 w 6006665"/>
                  <a:gd name="connsiteY234-45878" fmla="*/ 2506529 h 2845126"/>
                  <a:gd name="connsiteX235-45879" fmla="*/ 3817738 w 6006665"/>
                  <a:gd name="connsiteY235-45880" fmla="*/ 2506529 h 2845126"/>
                  <a:gd name="connsiteX236-45881" fmla="*/ 3801831 w 6006665"/>
                  <a:gd name="connsiteY236-45882" fmla="*/ 2451990 h 2845126"/>
                  <a:gd name="connsiteX237-45883" fmla="*/ 3758654 w 6006665"/>
                  <a:gd name="connsiteY237-45884" fmla="*/ 2413358 h 2845126"/>
                  <a:gd name="connsiteX238-45885" fmla="*/ 3692753 w 6006665"/>
                  <a:gd name="connsiteY238-45886" fmla="*/ 2397451 h 2845126"/>
                  <a:gd name="connsiteX239-45887" fmla="*/ 3683663 w 6006665"/>
                  <a:gd name="connsiteY239-45888" fmla="*/ 2338367 h 2845126"/>
                  <a:gd name="connsiteX240-45889" fmla="*/ 3672301 w 6006665"/>
                  <a:gd name="connsiteY240-45890" fmla="*/ 2306552 h 2845126"/>
                  <a:gd name="connsiteX241-45891" fmla="*/ 3656393 w 6006665"/>
                  <a:gd name="connsiteY241-45892" fmla="*/ 2279283 h 2845126"/>
                  <a:gd name="connsiteX242-45893" fmla="*/ 3633669 w 6006665"/>
                  <a:gd name="connsiteY242-45894" fmla="*/ 2220198 h 2845126"/>
                  <a:gd name="connsiteX243-45895" fmla="*/ 3601854 w 6006665"/>
                  <a:gd name="connsiteY243-45896" fmla="*/ 2199746 h 2845126"/>
                  <a:gd name="connsiteX244-45897" fmla="*/ 3545995 w 6006665"/>
                  <a:gd name="connsiteY244-45898" fmla="*/ 2178262 h 2845126"/>
                  <a:gd name="connsiteX245-45899" fmla="*/ 3506955 w 6006665"/>
                  <a:gd name="connsiteY245-45900" fmla="*/ 2183839 h 2845126"/>
                  <a:gd name="connsiteX246-45901" fmla="*/ 3463779 w 6006665"/>
                  <a:gd name="connsiteY246-45902" fmla="*/ 2192929 h 2845126"/>
                  <a:gd name="connsiteX247-45903" fmla="*/ 3431964 w 6006665"/>
                  <a:gd name="connsiteY247-45904" fmla="*/ 2220198 h 2845126"/>
                  <a:gd name="connsiteX248-45905" fmla="*/ 3452416 w 6006665"/>
                  <a:gd name="connsiteY248-45906" fmla="*/ 2236106 h 2845126"/>
                  <a:gd name="connsiteX249-45907" fmla="*/ 3452416 w 6006665"/>
                  <a:gd name="connsiteY249-45908" fmla="*/ 2267920 h 2845126"/>
                  <a:gd name="connsiteX250-45909" fmla="*/ 3431964 w 6006665"/>
                  <a:gd name="connsiteY250-45910" fmla="*/ 2290645 h 2845126"/>
                  <a:gd name="connsiteX251-45911" fmla="*/ 3400150 w 6006665"/>
                  <a:gd name="connsiteY251-45912" fmla="*/ 2349729 h 2845126"/>
                  <a:gd name="connsiteX252-45913" fmla="*/ 3400150 w 6006665"/>
                  <a:gd name="connsiteY252-45914" fmla="*/ 2376999 h 2845126"/>
                  <a:gd name="connsiteX253-45915" fmla="*/ 3350155 w 6006665"/>
                  <a:gd name="connsiteY253-45916" fmla="*/ 2408813 h 2845126"/>
                  <a:gd name="connsiteX254-45917" fmla="*/ 3342342 w 6006665"/>
                  <a:gd name="connsiteY254-45918" fmla="*/ 2406209 h 2845126"/>
                  <a:gd name="connsiteX255-45919" fmla="*/ 3338249 w 6006665"/>
                  <a:gd name="connsiteY255-45920" fmla="*/ 2408813 h 2845126"/>
                  <a:gd name="connsiteX256-45921" fmla="*/ 3290527 w 6006665"/>
                  <a:gd name="connsiteY256-45922" fmla="*/ 2392906 h 2845126"/>
                  <a:gd name="connsiteX257-45923" fmla="*/ 3259257 w 6006665"/>
                  <a:gd name="connsiteY257-45924" fmla="*/ 2392906 h 2845126"/>
                  <a:gd name="connsiteX258-45925" fmla="*/ 3247350 w 6006665"/>
                  <a:gd name="connsiteY258-45926" fmla="*/ 2392906 h 2845126"/>
                  <a:gd name="connsiteX259-45927" fmla="*/ 3231443 w 6006665"/>
                  <a:gd name="connsiteY259-45928" fmla="*/ 2376999 h 2845126"/>
                  <a:gd name="connsiteX260-45929" fmla="*/ 3213271 w 6006665"/>
                  <a:gd name="connsiteY260-45930" fmla="*/ 2372455 h 2845126"/>
                  <a:gd name="connsiteX261-45931" fmla="*/ 3168359 w 6006665"/>
                  <a:gd name="connsiteY261-45932" fmla="*/ 2408813 h 2845126"/>
                  <a:gd name="connsiteX262-45933" fmla="*/ 3120637 w 6006665"/>
                  <a:gd name="connsiteY262-45934" fmla="*/ 2420175 h 2845126"/>
                  <a:gd name="connsiteX263-45935" fmla="*/ 3082005 w 6006665"/>
                  <a:gd name="connsiteY263-45936" fmla="*/ 2436083 h 2845126"/>
                  <a:gd name="connsiteX264-45937" fmla="*/ 3074460 w 6006665"/>
                  <a:gd name="connsiteY264-45938" fmla="*/ 2434286 h 2845126"/>
                  <a:gd name="connsiteX265-45939" fmla="*/ 3070098 w 6006665"/>
                  <a:gd name="connsiteY265-45940" fmla="*/ 2436083 h 2845126"/>
                  <a:gd name="connsiteX266-45941" fmla="*/ 3022376 w 6006665"/>
                  <a:gd name="connsiteY266-45942" fmla="*/ 2424720 h 2845126"/>
                  <a:gd name="connsiteX267-45943" fmla="*/ 3000196 w 6006665"/>
                  <a:gd name="connsiteY267-45944" fmla="*/ 2424720 h 2845126"/>
                  <a:gd name="connsiteX268-45945" fmla="*/ 2988289 w 6006665"/>
                  <a:gd name="connsiteY268-45946" fmla="*/ 2424720 h 2845126"/>
                  <a:gd name="connsiteX269-45947" fmla="*/ 2967837 w 6006665"/>
                  <a:gd name="connsiteY269-45948" fmla="*/ 2392906 h 2845126"/>
                  <a:gd name="connsiteX270-45949" fmla="*/ 2929205 w 6006665"/>
                  <a:gd name="connsiteY270-45950" fmla="*/ 2365636 h 2845126"/>
                  <a:gd name="connsiteX271-45951" fmla="*/ 2902153 w 6006665"/>
                  <a:gd name="connsiteY271-45952" fmla="*/ 2361772 h 2845126"/>
                  <a:gd name="connsiteX272-45953" fmla="*/ 2861576 w 6006665"/>
                  <a:gd name="connsiteY272-45954" fmla="*/ 2365636 h 2845126"/>
                  <a:gd name="connsiteX273-45955" fmla="*/ 2822944 w 6006665"/>
                  <a:gd name="connsiteY273-45956" fmla="*/ 2376999 h 2845126"/>
                  <a:gd name="connsiteX274-45957" fmla="*/ 2818139 w 6006665"/>
                  <a:gd name="connsiteY274-45958" fmla="*/ 2374910 h 2845126"/>
                  <a:gd name="connsiteX275-45959" fmla="*/ 2811037 w 6006665"/>
                  <a:gd name="connsiteY275-45960" fmla="*/ 2376999 h 2845126"/>
                  <a:gd name="connsiteX276-45961" fmla="*/ 2758770 w 6006665"/>
                  <a:gd name="connsiteY276-45962" fmla="*/ 2354274 h 2845126"/>
                  <a:gd name="connsiteX277-45963" fmla="*/ 2751953 w 6006665"/>
                  <a:gd name="connsiteY277-45964" fmla="*/ 2311097 h 2845126"/>
                  <a:gd name="connsiteX278-45965" fmla="*/ 2708776 w 6006665"/>
                  <a:gd name="connsiteY278-45966" fmla="*/ 2295190 h 2845126"/>
                  <a:gd name="connsiteX279-45967" fmla="*/ 2676962 w 6006665"/>
                  <a:gd name="connsiteY279-45968" fmla="*/ 2290645 h 2845126"/>
                  <a:gd name="connsiteX280-45969" fmla="*/ 2642534 w 6006665"/>
                  <a:gd name="connsiteY280-45970" fmla="*/ 2268901 h 2845126"/>
                  <a:gd name="connsiteX281-45971" fmla="*/ 2609333 w 6006665"/>
                  <a:gd name="connsiteY281-45972" fmla="*/ 2327004 h 2845126"/>
                  <a:gd name="connsiteX282-45973" fmla="*/ 2625240 w 6006665"/>
                  <a:gd name="connsiteY282-45974" fmla="*/ 2361091 h 2845126"/>
                  <a:gd name="connsiteX283-45975" fmla="*/ 2586608 w 6006665"/>
                  <a:gd name="connsiteY283-45976" fmla="*/ 2397451 h 2845126"/>
                  <a:gd name="connsiteX284-45977" fmla="*/ 2577105 w 6006665"/>
                  <a:gd name="connsiteY284-45978" fmla="*/ 2395188 h 2845126"/>
                  <a:gd name="connsiteX285-45979" fmla="*/ 2574701 w 6006665"/>
                  <a:gd name="connsiteY285-45980" fmla="*/ 2397451 h 2845126"/>
                  <a:gd name="connsiteX286-45981" fmla="*/ 2526979 w 6006665"/>
                  <a:gd name="connsiteY286-45982" fmla="*/ 2386088 h 2845126"/>
                  <a:gd name="connsiteX287-45983" fmla="*/ 2490620 w 6006665"/>
                  <a:gd name="connsiteY287-45984" fmla="*/ 2381543 h 2845126"/>
                  <a:gd name="connsiteX288-45985" fmla="*/ 2463350 w 6006665"/>
                  <a:gd name="connsiteY288-45986" fmla="*/ 2354274 h 2845126"/>
                  <a:gd name="connsiteX289-45987" fmla="*/ 2436625 w 6006665"/>
                  <a:gd name="connsiteY289-45988" fmla="*/ 2354274 h 2845126"/>
                  <a:gd name="connsiteX290-45989" fmla="*/ 2424718 w 6006665"/>
                  <a:gd name="connsiteY290-45990" fmla="*/ 2354274 h 2845126"/>
                  <a:gd name="connsiteX291-45991" fmla="*/ 2398858 w 6006665"/>
                  <a:gd name="connsiteY291-45992" fmla="*/ 2341343 h 2845126"/>
                  <a:gd name="connsiteX292-45993" fmla="*/ 2350272 w 6006665"/>
                  <a:gd name="connsiteY292-45994" fmla="*/ 2365636 h 2845126"/>
                  <a:gd name="connsiteX293-45995" fmla="*/ 2282098 w 6006665"/>
                  <a:gd name="connsiteY293-45996" fmla="*/ 2413358 h 2845126"/>
                  <a:gd name="connsiteX294-45997" fmla="*/ 2157112 w 6006665"/>
                  <a:gd name="connsiteY294-45998" fmla="*/ 2397451 h 2845126"/>
                  <a:gd name="connsiteX295-45999" fmla="*/ 1811153 w 6006665"/>
                  <a:gd name="connsiteY295-46000" fmla="*/ 2133845 h 2845126"/>
                  <a:gd name="connsiteX296-46001" fmla="*/ 1748069 w 6006665"/>
                  <a:gd name="connsiteY296-46002" fmla="*/ 2172477 h 2845126"/>
                  <a:gd name="connsiteX297-46003" fmla="*/ 1711709 w 6006665"/>
                  <a:gd name="connsiteY297-46004" fmla="*/ 2177022 h 2845126"/>
                  <a:gd name="connsiteX298-46005" fmla="*/ 1711926 w 6006665"/>
                  <a:gd name="connsiteY298-46006" fmla="*/ 2175506 h 2845126"/>
                  <a:gd name="connsiteX299-46007" fmla="*/ 1699803 w 6006665"/>
                  <a:gd name="connsiteY299-46008" fmla="*/ 2177022 h 2845126"/>
                  <a:gd name="connsiteX300-46009" fmla="*/ 1704347 w 6006665"/>
                  <a:gd name="connsiteY300-46010" fmla="*/ 2145207 h 2845126"/>
                  <a:gd name="connsiteX301-46011" fmla="*/ 1662460 w 6006665"/>
                  <a:gd name="connsiteY301-46012" fmla="*/ 2127256 h 2845126"/>
                  <a:gd name="connsiteX302-46013" fmla="*/ 1629901 w 6006665"/>
                  <a:gd name="connsiteY302-46014" fmla="*/ 2140662 h 2845126"/>
                  <a:gd name="connsiteX303-46015" fmla="*/ 1629300 w 6006665"/>
                  <a:gd name="connsiteY303-46016" fmla="*/ 2136007 h 2845126"/>
                  <a:gd name="connsiteX304-46017" fmla="*/ 1617994 w 6006665"/>
                  <a:gd name="connsiteY304-46018" fmla="*/ 2140662 h 2845126"/>
                  <a:gd name="connsiteX305-46019" fmla="*/ 1608904 w 6006665"/>
                  <a:gd name="connsiteY305-46020" fmla="*/ 2070216 h 2845126"/>
                  <a:gd name="connsiteX306-46021" fmla="*/ 1552684 w 6006665"/>
                  <a:gd name="connsiteY306-46022" fmla="*/ 2060523 h 2845126"/>
                  <a:gd name="connsiteX307-46023" fmla="*/ 1518550 w 6006665"/>
                  <a:gd name="connsiteY307-46024" fmla="*/ 2086123 h 2845126"/>
                  <a:gd name="connsiteX308-46025" fmla="*/ 1425379 w 6006665"/>
                  <a:gd name="connsiteY308-46026" fmla="*/ 2106575 h 2845126"/>
                  <a:gd name="connsiteX309-46027" fmla="*/ 1409472 w 6006665"/>
                  <a:gd name="connsiteY309-46028" fmla="*/ 2124755 h 2845126"/>
                  <a:gd name="connsiteX310-46029" fmla="*/ 1270852 w 6006665"/>
                  <a:gd name="connsiteY310-46030" fmla="*/ 2145207 h 2845126"/>
                  <a:gd name="connsiteX311-46031" fmla="*/ 1254945 w 6006665"/>
                  <a:gd name="connsiteY311-46032" fmla="*/ 2165659 h 2845126"/>
                  <a:gd name="connsiteX312-46033" fmla="*/ 1282214 w 6006665"/>
                  <a:gd name="connsiteY312-46034" fmla="*/ 2208836 h 2845126"/>
                  <a:gd name="connsiteX313-46035" fmla="*/ 1243582 w 6006665"/>
                  <a:gd name="connsiteY313-46036" fmla="*/ 2224743 h 2845126"/>
                  <a:gd name="connsiteX314-46037" fmla="*/ 1254945 w 6006665"/>
                  <a:gd name="connsiteY314-46038" fmla="*/ 2242923 h 2845126"/>
                  <a:gd name="connsiteX315-46039" fmla="*/ 1216313 w 6006665"/>
                  <a:gd name="connsiteY315-46040" fmla="*/ 2267920 h 2845126"/>
                  <a:gd name="connsiteX316-46041" fmla="*/ 1275397 w 6006665"/>
                  <a:gd name="connsiteY316-46042" fmla="*/ 2311097 h 2845126"/>
                  <a:gd name="connsiteX317-46043" fmla="*/ 1270852 w 6006665"/>
                  <a:gd name="connsiteY317-46044" fmla="*/ 2338367 h 2845126"/>
                  <a:gd name="connsiteX318-46045" fmla="*/ 1259108 w 6006665"/>
                  <a:gd name="connsiteY318-46046" fmla="*/ 2337388 h 2845126"/>
                  <a:gd name="connsiteX319-46047" fmla="*/ 1258945 w 6006665"/>
                  <a:gd name="connsiteY319-46048" fmla="*/ 2338367 h 2845126"/>
                  <a:gd name="connsiteX320-46049" fmla="*/ 1215644 w 6006665"/>
                  <a:gd name="connsiteY320-46050" fmla="*/ 2334758 h 2845126"/>
                  <a:gd name="connsiteX321-46051" fmla="*/ 1204950 w 6006665"/>
                  <a:gd name="connsiteY321-46052" fmla="*/ 2349729 h 2845126"/>
                  <a:gd name="connsiteX322-46053" fmla="*/ 1196495 w 6006665"/>
                  <a:gd name="connsiteY322-46054" fmla="*/ 2344897 h 2845126"/>
                  <a:gd name="connsiteX323-46055" fmla="*/ 1193043 w 6006665"/>
                  <a:gd name="connsiteY323-46056" fmla="*/ 2349729 h 2845126"/>
                  <a:gd name="connsiteX324-46057" fmla="*/ 1145322 w 6006665"/>
                  <a:gd name="connsiteY324-46058" fmla="*/ 2322459 h 2845126"/>
                  <a:gd name="connsiteX325-46059" fmla="*/ 1098145 w 6006665"/>
                  <a:gd name="connsiteY325-46060" fmla="*/ 2322459 h 2845126"/>
                  <a:gd name="connsiteX326-46061" fmla="*/ 1061785 w 6006665"/>
                  <a:gd name="connsiteY326-46062" fmla="*/ 2349729 h 2845126"/>
                  <a:gd name="connsiteX327-46063" fmla="*/ 1055322 w 6006665"/>
                  <a:gd name="connsiteY327-46064" fmla="*/ 2345646 h 2845126"/>
                  <a:gd name="connsiteX328-46065" fmla="*/ 1049878 w 6006665"/>
                  <a:gd name="connsiteY328-46066" fmla="*/ 2349729 h 2845126"/>
                  <a:gd name="connsiteX329-46067" fmla="*/ 1006701 w 6006665"/>
                  <a:gd name="connsiteY329-46068" fmla="*/ 2322459 h 2845126"/>
                  <a:gd name="connsiteX330-46069" fmla="*/ 924893 w 6006665"/>
                  <a:gd name="connsiteY330-46070" fmla="*/ 2286100 h 2845126"/>
                  <a:gd name="connsiteX331-46071" fmla="*/ 877716 w 6006665"/>
                  <a:gd name="connsiteY331-46072" fmla="*/ 2286100 h 2845126"/>
                  <a:gd name="connsiteX332-46073" fmla="*/ 802724 w 6006665"/>
                  <a:gd name="connsiteY332-46074" fmla="*/ 2349729 h 2845126"/>
                  <a:gd name="connsiteX333-46075" fmla="*/ 798179 w 6006665"/>
                  <a:gd name="connsiteY333-46076" fmla="*/ 2392906 h 2845126"/>
                  <a:gd name="connsiteX334-46077" fmla="*/ 787406 w 6006665"/>
                  <a:gd name="connsiteY334-46078" fmla="*/ 2382133 h 2845126"/>
                  <a:gd name="connsiteX335-46079" fmla="*/ 786272 w 6006665"/>
                  <a:gd name="connsiteY335-46080" fmla="*/ 2392906 h 2845126"/>
                  <a:gd name="connsiteX336-46081" fmla="*/ 756063 w 6006665"/>
                  <a:gd name="connsiteY336-46082" fmla="*/ 2362696 h 2845126"/>
                  <a:gd name="connsiteX337-46083" fmla="*/ 732278 w 6006665"/>
                  <a:gd name="connsiteY337-46084" fmla="*/ 2420175 h 2845126"/>
                  <a:gd name="connsiteX338-46085" fmla="*/ 743640 w 6006665"/>
                  <a:gd name="connsiteY338-46086" fmla="*/ 2429265 h 2845126"/>
                  <a:gd name="connsiteX339-46087" fmla="*/ 723188 w 6006665"/>
                  <a:gd name="connsiteY339-46088" fmla="*/ 2472442 h 2845126"/>
                  <a:gd name="connsiteX340-46089" fmla="*/ 747026 w 6006665"/>
                  <a:gd name="connsiteY340-46090" fmla="*/ 2509283 h 2845126"/>
                  <a:gd name="connsiteX341-46091" fmla="*/ 763548 w 6006665"/>
                  <a:gd name="connsiteY341-46092" fmla="*/ 2506529 h 2845126"/>
                  <a:gd name="connsiteX342-46093" fmla="*/ 764871 w 6006665"/>
                  <a:gd name="connsiteY342-46094" fmla="*/ 2508293 h 2845126"/>
                  <a:gd name="connsiteX343-46095" fmla="*/ 775455 w 6006665"/>
                  <a:gd name="connsiteY343-46096" fmla="*/ 2506529 h 2845126"/>
                  <a:gd name="connsiteX344-46097" fmla="*/ 802724 w 6006665"/>
                  <a:gd name="connsiteY344-46098" fmla="*/ 2542888 h 2845126"/>
                  <a:gd name="connsiteX345-46099" fmla="*/ 798179 w 6006665"/>
                  <a:gd name="connsiteY345-46100" fmla="*/ 2570158 h 2845126"/>
                  <a:gd name="connsiteX346-46101" fmla="*/ 818632 w 6006665"/>
                  <a:gd name="connsiteY346-46102" fmla="*/ 2581520 h 2845126"/>
                  <a:gd name="connsiteX347-46103" fmla="*/ 802724 w 6006665"/>
                  <a:gd name="connsiteY347-46104" fmla="*/ 2613335 h 2845126"/>
                  <a:gd name="connsiteX348-46105" fmla="*/ 766365 w 6006665"/>
                  <a:gd name="connsiteY348-46106" fmla="*/ 2617880 h 2845126"/>
                  <a:gd name="connsiteX349-46107" fmla="*/ 727733 w 6006665"/>
                  <a:gd name="connsiteY349-46108" fmla="*/ 2676964 h 2845126"/>
                  <a:gd name="connsiteX350-46109" fmla="*/ 759548 w 6006665"/>
                  <a:gd name="connsiteY350-46110" fmla="*/ 2720141 h 2845126"/>
                  <a:gd name="connsiteX351-46111" fmla="*/ 759548 w 6006665"/>
                  <a:gd name="connsiteY351-46112" fmla="*/ 2758772 h 2845126"/>
                  <a:gd name="connsiteX352-46113" fmla="*/ 798179 w 6006665"/>
                  <a:gd name="connsiteY352-46114" fmla="*/ 2817857 h 2845126"/>
                  <a:gd name="connsiteX353-46115" fmla="*/ 775455 w 6006665"/>
                  <a:gd name="connsiteY353-46116" fmla="*/ 2833764 h 2845126"/>
                  <a:gd name="connsiteX354-46117" fmla="*/ 770910 w 6006665"/>
                  <a:gd name="connsiteY354-46118" fmla="*/ 2845126 h 2845126"/>
                  <a:gd name="connsiteX355-46119" fmla="*/ 759003 w 6006665"/>
                  <a:gd name="connsiteY355-46120" fmla="*/ 2845126 h 2845126"/>
                  <a:gd name="connsiteX356-46121" fmla="*/ 755003 w 6006665"/>
                  <a:gd name="connsiteY356-46122" fmla="*/ 2845126 h 2845126"/>
                  <a:gd name="connsiteX357-46123" fmla="*/ 743096 w 6006665"/>
                  <a:gd name="connsiteY357-46124" fmla="*/ 2845126 h 2845126"/>
                  <a:gd name="connsiteX358-46125" fmla="*/ 715826 w 6006665"/>
                  <a:gd name="connsiteY358-46126" fmla="*/ 2811039 h 2845126"/>
                  <a:gd name="connsiteX359-46127" fmla="*/ 704464 w 6006665"/>
                  <a:gd name="connsiteY359-46128" fmla="*/ 2811039 h 2845126"/>
                  <a:gd name="connsiteX360-46129" fmla="*/ 684012 w 6006665"/>
                  <a:gd name="connsiteY360-46130" fmla="*/ 2801949 h 2845126"/>
                  <a:gd name="connsiteX361-46131" fmla="*/ 672649 w 6006665"/>
                  <a:gd name="connsiteY361-46132" fmla="*/ 2779225 h 2845126"/>
                  <a:gd name="connsiteX362-46133" fmla="*/ 645222 w 6006665"/>
                  <a:gd name="connsiteY362-46134" fmla="*/ 2771388 h 2845126"/>
                  <a:gd name="connsiteX363-46135" fmla="*/ 625472 w 6006665"/>
                  <a:gd name="connsiteY363-46136" fmla="*/ 2774680 h 2845126"/>
                  <a:gd name="connsiteX364-46137" fmla="*/ 623771 w 6006665"/>
                  <a:gd name="connsiteY364-46138" fmla="*/ 2772979 h 2845126"/>
                  <a:gd name="connsiteX365-46139" fmla="*/ 613565 w 6006665"/>
                  <a:gd name="connsiteY365-46140" fmla="*/ 2774680 h 2845126"/>
                  <a:gd name="connsiteX366-46141" fmla="*/ 609020 w 6006665"/>
                  <a:gd name="connsiteY366-46142" fmla="*/ 2770135 h 2845126"/>
                  <a:gd name="connsiteX367-46143" fmla="*/ 559026 w 6006665"/>
                  <a:gd name="connsiteY367-46144" fmla="*/ 2742865 h 2845126"/>
                  <a:gd name="connsiteX368-46145" fmla="*/ 506760 w 6006665"/>
                  <a:gd name="connsiteY368-46146" fmla="*/ 2736048 h 2845126"/>
                  <a:gd name="connsiteX369-46147" fmla="*/ 483280 w 6006665"/>
                  <a:gd name="connsiteY369-46148" fmla="*/ 2729339 h 2845126"/>
                  <a:gd name="connsiteX370-46149" fmla="*/ 480035 w 6006665"/>
                  <a:gd name="connsiteY370-46150" fmla="*/ 2731503 h 2845126"/>
                  <a:gd name="connsiteX371-46151" fmla="*/ 475042 w 6006665"/>
                  <a:gd name="connsiteY371-46152" fmla="*/ 2726985 h 2845126"/>
                  <a:gd name="connsiteX372-46153" fmla="*/ 474945 w 6006665"/>
                  <a:gd name="connsiteY372-46154" fmla="*/ 2726958 h 2845126"/>
                  <a:gd name="connsiteX373-46155" fmla="*/ 468128 w 6006665"/>
                  <a:gd name="connsiteY373-46156" fmla="*/ 2731503 h 2845126"/>
                  <a:gd name="connsiteX374-46157" fmla="*/ 420406 w 6006665"/>
                  <a:gd name="connsiteY374-46158" fmla="*/ 2688326 h 2845126"/>
                  <a:gd name="connsiteX375-46159" fmla="*/ 381774 w 6006665"/>
                  <a:gd name="connsiteY375-46160" fmla="*/ 2672419 h 2845126"/>
                  <a:gd name="connsiteX376-46161" fmla="*/ 349960 w 6006665"/>
                  <a:gd name="connsiteY376-46162" fmla="*/ 2640604 h 2845126"/>
                  <a:gd name="connsiteX377-46163" fmla="*/ 377229 w 6006665"/>
                  <a:gd name="connsiteY377-46164" fmla="*/ 2633787 h 2845126"/>
                  <a:gd name="connsiteX378-46165" fmla="*/ 404499 w 6006665"/>
                  <a:gd name="connsiteY378-46166" fmla="*/ 2586065 h 2845126"/>
                  <a:gd name="connsiteX379-46167" fmla="*/ 388591 w 6006665"/>
                  <a:gd name="connsiteY379-46168" fmla="*/ 2570158 h 2845126"/>
                  <a:gd name="connsiteX380-46169" fmla="*/ 440858 w 6006665"/>
                  <a:gd name="connsiteY380-46170" fmla="*/ 2542888 h 2845126"/>
                  <a:gd name="connsiteX381-46171" fmla="*/ 440858 w 6006665"/>
                  <a:gd name="connsiteY381-46172" fmla="*/ 2539832 h 2845126"/>
                  <a:gd name="connsiteX382-46173" fmla="*/ 416406 w 6006665"/>
                  <a:gd name="connsiteY382-46174" fmla="*/ 2542888 h 2845126"/>
                  <a:gd name="connsiteX383-46175" fmla="*/ 416406 w 6006665"/>
                  <a:gd name="connsiteY383-46176" fmla="*/ 2541400 h 2845126"/>
                  <a:gd name="connsiteX384-46177" fmla="*/ 404499 w 6006665"/>
                  <a:gd name="connsiteY384-46178" fmla="*/ 2542888 h 2845126"/>
                  <a:gd name="connsiteX385-46179" fmla="*/ 404499 w 6006665"/>
                  <a:gd name="connsiteY385-46180" fmla="*/ 2522436 h 2845126"/>
                  <a:gd name="connsiteX386-46181" fmla="*/ 424951 w 6006665"/>
                  <a:gd name="connsiteY386-46182" fmla="*/ 2506529 h 2845126"/>
                  <a:gd name="connsiteX387-46183" fmla="*/ 463583 w 6006665"/>
                  <a:gd name="connsiteY387-46184" fmla="*/ 2499712 h 2845126"/>
                  <a:gd name="connsiteX388-46185" fmla="*/ 468128 w 6006665"/>
                  <a:gd name="connsiteY388-46186" fmla="*/ 2483804 h 2845126"/>
                  <a:gd name="connsiteX389-46187" fmla="*/ 456765 w 6006665"/>
                  <a:gd name="connsiteY389-46188" fmla="*/ 2451990 h 2845126"/>
                  <a:gd name="connsiteX390-46189" fmla="*/ 474945 w 6006665"/>
                  <a:gd name="connsiteY390-46190" fmla="*/ 2424720 h 2845126"/>
                  <a:gd name="connsiteX391-46191" fmla="*/ 474945 w 6006665"/>
                  <a:gd name="connsiteY391-46192" fmla="*/ 2404268 h 2845126"/>
                  <a:gd name="connsiteX392-46193" fmla="*/ 420406 w 6006665"/>
                  <a:gd name="connsiteY392-46194" fmla="*/ 2386088 h 2845126"/>
                  <a:gd name="connsiteX393-46195" fmla="*/ 409588 w 6006665"/>
                  <a:gd name="connsiteY393-46196" fmla="*/ 2386088 h 2845126"/>
                  <a:gd name="connsiteX394-46197" fmla="*/ 397681 w 6006665"/>
                  <a:gd name="connsiteY394-46198" fmla="*/ 2386088 h 2845126"/>
                  <a:gd name="connsiteX395-46199" fmla="*/ 379485 w 6006665"/>
                  <a:gd name="connsiteY395-46200" fmla="*/ 2363849 h 2845126"/>
                  <a:gd name="connsiteX396-46201" fmla="*/ 357322 w 6006665"/>
                  <a:gd name="connsiteY396-46202" fmla="*/ 2370181 h 2845126"/>
                  <a:gd name="connsiteX397-46203" fmla="*/ 352842 w 6006665"/>
                  <a:gd name="connsiteY397-46204" fmla="*/ 2368059 h 2845126"/>
                  <a:gd name="connsiteX398-46205" fmla="*/ 345415 w 6006665"/>
                  <a:gd name="connsiteY398-46206" fmla="*/ 2370181 h 2845126"/>
                  <a:gd name="connsiteX399-46207" fmla="*/ 302238 w 6006665"/>
                  <a:gd name="connsiteY399-46208" fmla="*/ 2349729 h 2845126"/>
                  <a:gd name="connsiteX400-46209" fmla="*/ 302238 w 6006665"/>
                  <a:gd name="connsiteY400-46210" fmla="*/ 2338367 h 2845126"/>
                  <a:gd name="connsiteX401-46211" fmla="*/ 286331 w 6006665"/>
                  <a:gd name="connsiteY401-46212" fmla="*/ 2311097 h 2845126"/>
                  <a:gd name="connsiteX402-46213" fmla="*/ 270968 w 6006665"/>
                  <a:gd name="connsiteY402-46214" fmla="*/ 2311097 h 2845126"/>
                  <a:gd name="connsiteX403-46215" fmla="*/ 259061 w 6006665"/>
                  <a:gd name="connsiteY403-46216" fmla="*/ 2311097 h 2845126"/>
                  <a:gd name="connsiteX404-46217" fmla="*/ 254516 w 6006665"/>
                  <a:gd name="connsiteY404-46218" fmla="*/ 2295190 h 2845126"/>
                  <a:gd name="connsiteX405-46219" fmla="*/ 263606 w 6006665"/>
                  <a:gd name="connsiteY405-46220" fmla="*/ 2279283 h 2845126"/>
                  <a:gd name="connsiteX406-46221" fmla="*/ 243991 w 6006665"/>
                  <a:gd name="connsiteY406-46222" fmla="*/ 2248770 h 2845126"/>
                  <a:gd name="connsiteX407-46223" fmla="*/ 216429 w 6006665"/>
                  <a:gd name="connsiteY407-46224" fmla="*/ 2252013 h 2845126"/>
                  <a:gd name="connsiteX408-46225" fmla="*/ 212956 w 6006665"/>
                  <a:gd name="connsiteY408-46226" fmla="*/ 2251021 h 2845126"/>
                  <a:gd name="connsiteX409-46227" fmla="*/ 204522 w 6006665"/>
                  <a:gd name="connsiteY409-46228" fmla="*/ 2252013 h 2845126"/>
                  <a:gd name="connsiteX410-46229" fmla="*/ 199623 w 6006665"/>
                  <a:gd name="connsiteY410-46230" fmla="*/ 2250613 h 2845126"/>
                  <a:gd name="connsiteX411-46231" fmla="*/ 195977 w 6006665"/>
                  <a:gd name="connsiteY411-46232" fmla="*/ 2263375 h 2845126"/>
                  <a:gd name="connsiteX412-46233" fmla="*/ 184968 w 6006665"/>
                  <a:gd name="connsiteY412-46234" fmla="*/ 2260230 h 2845126"/>
                  <a:gd name="connsiteX413-46235" fmla="*/ 184070 w 6006665"/>
                  <a:gd name="connsiteY413-46236" fmla="*/ 2263375 h 2845126"/>
                  <a:gd name="connsiteX414-46237" fmla="*/ 168163 w 6006665"/>
                  <a:gd name="connsiteY414-46238" fmla="*/ 2258840 h 2845126"/>
                  <a:gd name="connsiteX415-46239" fmla="*/ 156800 w 6006665"/>
                  <a:gd name="connsiteY415-46240" fmla="*/ 2220198 h 2845126"/>
                  <a:gd name="connsiteX416-46241" fmla="*/ 152255 w 6006665"/>
                  <a:gd name="connsiteY416-46242" fmla="*/ 2204291 h 2845126"/>
                  <a:gd name="connsiteX417-46243" fmla="*/ 156800 w 6006665"/>
                  <a:gd name="connsiteY417-46244" fmla="*/ 2199746 h 2845126"/>
                  <a:gd name="connsiteX418-46245" fmla="*/ 168707 w 6006665"/>
                  <a:gd name="connsiteY418-46246" fmla="*/ 2199746 h 2845126"/>
                  <a:gd name="connsiteX419-46247" fmla="*/ 188615 w 6006665"/>
                  <a:gd name="connsiteY419-46248" fmla="*/ 2199746 h 2845126"/>
                  <a:gd name="connsiteX420-46249" fmla="*/ 199977 w 6006665"/>
                  <a:gd name="connsiteY420-46250" fmla="*/ 2188384 h 2845126"/>
                  <a:gd name="connsiteX421-46251" fmla="*/ 188615 w 6006665"/>
                  <a:gd name="connsiteY421-46252" fmla="*/ 2165659 h 2845126"/>
                  <a:gd name="connsiteX422-46253" fmla="*/ 168163 w 6006665"/>
                  <a:gd name="connsiteY422-46254" fmla="*/ 2156570 h 2845126"/>
                  <a:gd name="connsiteX423-46255" fmla="*/ 168163 w 6006665"/>
                  <a:gd name="connsiteY423-46256" fmla="*/ 2149752 h 2845126"/>
                  <a:gd name="connsiteX424-46257" fmla="*/ 152255 w 6006665"/>
                  <a:gd name="connsiteY424-46258" fmla="*/ 2133845 h 2845126"/>
                  <a:gd name="connsiteX425-46259" fmla="*/ 129531 w 6006665"/>
                  <a:gd name="connsiteY425-46260" fmla="*/ 2097485 h 2845126"/>
                  <a:gd name="connsiteX426-46261" fmla="*/ 140893 w 6006665"/>
                  <a:gd name="connsiteY426-46262" fmla="*/ 2074761 h 2845126"/>
                  <a:gd name="connsiteX427-46263" fmla="*/ 136348 w 6006665"/>
                  <a:gd name="connsiteY427-46264" fmla="*/ 2047491 h 2845126"/>
                  <a:gd name="connsiteX428-46265" fmla="*/ 103789 w 6006665"/>
                  <a:gd name="connsiteY428-46266" fmla="*/ 2034084 h 2845126"/>
                  <a:gd name="connsiteX429-46267" fmla="*/ 93716 w 6006665"/>
                  <a:gd name="connsiteY429-46268" fmla="*/ 2038401 h 2845126"/>
                  <a:gd name="connsiteX430-46269" fmla="*/ 91868 w 6006665"/>
                  <a:gd name="connsiteY430-46270" fmla="*/ 2034090 h 2845126"/>
                  <a:gd name="connsiteX431-46271" fmla="*/ 81809 w 6006665"/>
                  <a:gd name="connsiteY431-46272" fmla="*/ 2038401 h 2845126"/>
                  <a:gd name="connsiteX432-46273" fmla="*/ 74992 w 6006665"/>
                  <a:gd name="connsiteY432-46274" fmla="*/ 2022494 h 2845126"/>
                  <a:gd name="connsiteX433-46275" fmla="*/ 34087 w 6006665"/>
                  <a:gd name="connsiteY433-46276" fmla="*/ 2011132 h 2845126"/>
                  <a:gd name="connsiteX434-46277" fmla="*/ 22725 w 6006665"/>
                  <a:gd name="connsiteY434-46278" fmla="*/ 1967955 h 2845126"/>
                  <a:gd name="connsiteX435-46279" fmla="*/ 22725 w 6006665"/>
                  <a:gd name="connsiteY435-46280" fmla="*/ 1936140 h 2845126"/>
                  <a:gd name="connsiteX436-46281" fmla="*/ 0 w 6006665"/>
                  <a:gd name="connsiteY436-46282" fmla="*/ 1920233 h 2845126"/>
                  <a:gd name="connsiteX437-46283" fmla="*/ 15907 w 6006665"/>
                  <a:gd name="connsiteY437-46284" fmla="*/ 1897509 h 2845126"/>
                  <a:gd name="connsiteX438-46285" fmla="*/ 6818 w 6006665"/>
                  <a:gd name="connsiteY438-46286" fmla="*/ 1833880 h 2845126"/>
                  <a:gd name="connsiteX439-46287" fmla="*/ 34087 w 6006665"/>
                  <a:gd name="connsiteY439-46288" fmla="*/ 1790703 h 2845126"/>
                  <a:gd name="connsiteX440-46289" fmla="*/ 27270 w 6006665"/>
                  <a:gd name="connsiteY440-46290" fmla="*/ 1779341 h 2845126"/>
                  <a:gd name="connsiteX441-46291" fmla="*/ 70447 w 6006665"/>
                  <a:gd name="connsiteY441-46292" fmla="*/ 1740709 h 2845126"/>
                  <a:gd name="connsiteX442-46293" fmla="*/ 27270 w 6006665"/>
                  <a:gd name="connsiteY442-46294" fmla="*/ 1704349 h 2845126"/>
                  <a:gd name="connsiteX443-46295" fmla="*/ 109078 w 6006665"/>
                  <a:gd name="connsiteY443-46296" fmla="*/ 1606633 h 2845126"/>
                  <a:gd name="connsiteX444-46297" fmla="*/ 145438 w 6006665"/>
                  <a:gd name="connsiteY444-46298" fmla="*/ 1563456 h 2845126"/>
                  <a:gd name="connsiteX445-46299" fmla="*/ 156800 w 6006665"/>
                  <a:gd name="connsiteY445-46300" fmla="*/ 1520280 h 2845126"/>
                  <a:gd name="connsiteX446-46301" fmla="*/ 102261 w 6006665"/>
                  <a:gd name="connsiteY446-46302" fmla="*/ 1468013 h 2845126"/>
                  <a:gd name="connsiteX447-46303" fmla="*/ 118168 w 6006665"/>
                  <a:gd name="connsiteY447-46304" fmla="*/ 1413474 h 2845126"/>
                  <a:gd name="connsiteX448-46305" fmla="*/ 86354 w 6006665"/>
                  <a:gd name="connsiteY448-46306" fmla="*/ 1349845 h 2845126"/>
                  <a:gd name="connsiteX449-46307" fmla="*/ 109078 w 6006665"/>
                  <a:gd name="connsiteY449-46308" fmla="*/ 1274853 h 2845126"/>
                  <a:gd name="connsiteX450-46309" fmla="*/ 70447 w 6006665"/>
                  <a:gd name="connsiteY450-46310" fmla="*/ 1172592 h 2845126"/>
                  <a:gd name="connsiteX451-46311" fmla="*/ 102261 w 6006665"/>
                  <a:gd name="connsiteY451-46312" fmla="*/ 1102146 h 2845126"/>
                  <a:gd name="connsiteX452-46313" fmla="*/ 43177 w 6006665"/>
                  <a:gd name="connsiteY452-46314" fmla="*/ 1036245 h 2845126"/>
                  <a:gd name="connsiteX453-46315" fmla="*/ 49994 w 6006665"/>
                  <a:gd name="connsiteY453-46316" fmla="*/ 961253 h 2845126"/>
                  <a:gd name="connsiteX454-46317" fmla="*/ 81809 w 6006665"/>
                  <a:gd name="connsiteY454-46318" fmla="*/ 956708 h 2845126"/>
                  <a:gd name="connsiteX455-46319" fmla="*/ 145438 w 6006665"/>
                  <a:gd name="connsiteY455-46320" fmla="*/ 913532 h 2845126"/>
                  <a:gd name="connsiteX456-46321" fmla="*/ 184070 w 6006665"/>
                  <a:gd name="connsiteY456-46322" fmla="*/ 874900 h 2845126"/>
                  <a:gd name="connsiteX457-46323" fmla="*/ 189699 w 6006665"/>
                  <a:gd name="connsiteY457-46324" fmla="*/ 881178 h 2845126"/>
                  <a:gd name="connsiteX458-46325" fmla="*/ 195977 w 6006665"/>
                  <a:gd name="connsiteY458-46326" fmla="*/ 874900 h 2845126"/>
                  <a:gd name="connsiteX459-46327" fmla="*/ 255061 w 6006665"/>
                  <a:gd name="connsiteY459-46328" fmla="*/ 940801 h 2845126"/>
                  <a:gd name="connsiteX460-46329" fmla="*/ 350504 w 6006665"/>
                  <a:gd name="connsiteY460-46330" fmla="*/ 961253 h 2845126"/>
                  <a:gd name="connsiteX461-46331" fmla="*/ 491397 w 6006665"/>
                  <a:gd name="connsiteY461-46332" fmla="*/ 1074877 h 2845126"/>
                  <a:gd name="connsiteX462-46333" fmla="*/ 523211 w 6006665"/>
                  <a:gd name="connsiteY462-46334" fmla="*/ 1122598 h 2845126"/>
                  <a:gd name="connsiteX463-46335" fmla="*/ 523211 w 6006665"/>
                  <a:gd name="connsiteY463-46336" fmla="*/ 1181682 h 2845126"/>
                  <a:gd name="connsiteX464-46337" fmla="*/ 486852 w 6006665"/>
                  <a:gd name="connsiteY464-46338" fmla="*/ 1236221 h 2845126"/>
                  <a:gd name="connsiteX465-46339" fmla="*/ 420951 w 6006665"/>
                  <a:gd name="connsiteY465-46340" fmla="*/ 1256674 h 2845126"/>
                  <a:gd name="connsiteX466-46341" fmla="*/ 415909 w 6006665"/>
                  <a:gd name="connsiteY466-46342" fmla="*/ 1254543 h 2845126"/>
                  <a:gd name="connsiteX467-46343" fmla="*/ 409044 w 6006665"/>
                  <a:gd name="connsiteY467-46344" fmla="*/ 1256674 h 2845126"/>
                  <a:gd name="connsiteX468-46345" fmla="*/ 252950 w 6006665"/>
                  <a:gd name="connsiteY468-46346" fmla="*/ 1190718 h 2845126"/>
                  <a:gd name="connsiteX469-46347" fmla="*/ 232336 w 6006665"/>
                  <a:gd name="connsiteY469-46348" fmla="*/ 1197590 h 2845126"/>
                  <a:gd name="connsiteX470-46349" fmla="*/ 291420 w 6006665"/>
                  <a:gd name="connsiteY470-46350" fmla="*/ 1268036 h 2845126"/>
                  <a:gd name="connsiteX471-46351" fmla="*/ 291420 w 6006665"/>
                  <a:gd name="connsiteY471-46352" fmla="*/ 1306668 h 2845126"/>
                  <a:gd name="connsiteX472-46353" fmla="*/ 298238 w 6006665"/>
                  <a:gd name="connsiteY472-46354" fmla="*/ 1393022 h 2845126"/>
                  <a:gd name="connsiteX473-46355" fmla="*/ 345959 w 6006665"/>
                  <a:gd name="connsiteY473-46356" fmla="*/ 1424836 h 2845126"/>
                  <a:gd name="connsiteX474-46357" fmla="*/ 362087 w 6006665"/>
                  <a:gd name="connsiteY474-46358" fmla="*/ 1434244 h 2845126"/>
                  <a:gd name="connsiteX475-46359" fmla="*/ 365867 w 6006665"/>
                  <a:gd name="connsiteY475-46360" fmla="*/ 1402111 h 2845126"/>
                  <a:gd name="connsiteX476-46361" fmla="*/ 345415 w 6006665"/>
                  <a:gd name="connsiteY476-46362" fmla="*/ 1365752 h 2845126"/>
                  <a:gd name="connsiteX477-46363" fmla="*/ 365867 w 6006665"/>
                  <a:gd name="connsiteY477-46364" fmla="*/ 1333937 h 2845126"/>
                  <a:gd name="connsiteX478-46365" fmla="*/ 374560 w 6006665"/>
                  <a:gd name="connsiteY478-46366" fmla="*/ 1338936 h 2845126"/>
                  <a:gd name="connsiteX479-46367" fmla="*/ 377774 w 6006665"/>
                  <a:gd name="connsiteY479-46368" fmla="*/ 1333937 h 2845126"/>
                  <a:gd name="connsiteX480-46369" fmla="*/ 461933 w 6006665"/>
                  <a:gd name="connsiteY480-46370" fmla="*/ 1382329 h 2845126"/>
                  <a:gd name="connsiteX481-46371" fmla="*/ 484035 w 6006665"/>
                  <a:gd name="connsiteY481-46372" fmla="*/ 1365752 h 2845126"/>
                  <a:gd name="connsiteX482-46373" fmla="*/ 463583 w 6006665"/>
                  <a:gd name="connsiteY482-46374" fmla="*/ 1299850 h 2845126"/>
                  <a:gd name="connsiteX483-46375" fmla="*/ 549936 w 6006665"/>
                  <a:gd name="connsiteY483-46376" fmla="*/ 1213497 h 2845126"/>
                  <a:gd name="connsiteX484-46377" fmla="*/ 559742 w 6006665"/>
                  <a:gd name="connsiteY484-46378" fmla="*/ 1215598 h 2845126"/>
                  <a:gd name="connsiteX485-46379" fmla="*/ 561843 w 6006665"/>
                  <a:gd name="connsiteY485-46380" fmla="*/ 1213497 h 2845126"/>
                  <a:gd name="connsiteX486-46381" fmla="*/ 593658 w 6006665"/>
                  <a:gd name="connsiteY486-46382" fmla="*/ 1220314 h 2845126"/>
                  <a:gd name="connsiteX487-46383" fmla="*/ 620945 w 6006665"/>
                  <a:gd name="connsiteY487-46384" fmla="*/ 1244191 h 2845126"/>
                  <a:gd name="connsiteX488-46385" fmla="*/ 640835 w 6006665"/>
                  <a:gd name="connsiteY488-46386" fmla="*/ 1188500 h 2845126"/>
                  <a:gd name="connsiteX489-46387" fmla="*/ 609020 w 6006665"/>
                  <a:gd name="connsiteY489-46388" fmla="*/ 1133961 h 2845126"/>
                  <a:gd name="connsiteX490-46389" fmla="*/ 624928 w 6006665"/>
                  <a:gd name="connsiteY490-46390" fmla="*/ 1074877 h 2845126"/>
                  <a:gd name="connsiteX491-46391" fmla="*/ 597658 w 6006665"/>
                  <a:gd name="connsiteY491-46392" fmla="*/ 1015792 h 2845126"/>
                  <a:gd name="connsiteX492-46393" fmla="*/ 611562 w 6006665"/>
                  <a:gd name="connsiteY492-46394" fmla="*/ 1020118 h 2845126"/>
                  <a:gd name="connsiteX493-46395" fmla="*/ 609565 w 6006665"/>
                  <a:gd name="connsiteY493-46396" fmla="*/ 1015792 h 2845126"/>
                  <a:gd name="connsiteX494-46397" fmla="*/ 711826 w 6006665"/>
                  <a:gd name="connsiteY494-46398" fmla="*/ 1047607 h 2845126"/>
                  <a:gd name="connsiteX495-46399" fmla="*/ 732278 w 6006665"/>
                  <a:gd name="connsiteY495-46400" fmla="*/ 1102146 h 2845126"/>
                  <a:gd name="connsiteX496-46401" fmla="*/ 684556 w 6006665"/>
                  <a:gd name="connsiteY496-46402" fmla="*/ 1113508 h 2845126"/>
                  <a:gd name="connsiteX497-46403" fmla="*/ 684556 w 6006665"/>
                  <a:gd name="connsiteY497-46404" fmla="*/ 1165775 h 2845126"/>
                  <a:gd name="connsiteX498-46405" fmla="*/ 713309 w 6006665"/>
                  <a:gd name="connsiteY498-46406" fmla="*/ 1194528 h 2845126"/>
                  <a:gd name="connsiteX499-46407" fmla="*/ 763548 w 6006665"/>
                  <a:gd name="connsiteY499-46408" fmla="*/ 1177137 h 2845126"/>
                  <a:gd name="connsiteX500-46409" fmla="*/ 770365 w 6006665"/>
                  <a:gd name="connsiteY500-46410" fmla="*/ 1118053 h 2845126"/>
                  <a:gd name="connsiteX501-46411" fmla="*/ 845357 w 6006665"/>
                  <a:gd name="connsiteY501-46412" fmla="*/ 1070332 h 2845126"/>
                  <a:gd name="connsiteX502-46413" fmla="*/ 972614 w 6006665"/>
                  <a:gd name="connsiteY502-46414" fmla="*/ 983978 h 2845126"/>
                  <a:gd name="connsiteX503-46415" fmla="*/ 982566 w 6006665"/>
                  <a:gd name="connsiteY503-46416" fmla="*/ 985305 h 2845126"/>
                  <a:gd name="connsiteX504-46417" fmla="*/ 984521 w 6006665"/>
                  <a:gd name="connsiteY504-46418" fmla="*/ 983978 h 2845126"/>
                  <a:gd name="connsiteX505-46419" fmla="*/ 1018608 w 6006665"/>
                  <a:gd name="connsiteY505-46420" fmla="*/ 988523 h 2845126"/>
                  <a:gd name="connsiteX506-46421" fmla="*/ 979977 w 6006665"/>
                  <a:gd name="connsiteY506-46422" fmla="*/ 1052152 h 2845126"/>
                  <a:gd name="connsiteX507-46423" fmla="*/ 1012666 w 6006665"/>
                  <a:gd name="connsiteY507-46424" fmla="*/ 1057313 h 2845126"/>
                  <a:gd name="connsiteX508-46425" fmla="*/ 1038516 w 6006665"/>
                  <a:gd name="connsiteY508-46426" fmla="*/ 1027155 h 2845126"/>
                  <a:gd name="connsiteX509-46427" fmla="*/ 1050423 w 6006665"/>
                  <a:gd name="connsiteY509-46428" fmla="*/ 1027155 h 2845126"/>
                  <a:gd name="connsiteX510-46429" fmla="*/ 1108962 w 6006665"/>
                  <a:gd name="connsiteY510-46430" fmla="*/ 1027155 h 2845126"/>
                  <a:gd name="connsiteX511-46431" fmla="*/ 1161229 w 6006665"/>
                  <a:gd name="connsiteY511-46432" fmla="*/ 983978 h 2845126"/>
                  <a:gd name="connsiteX512-46433" fmla="*/ 1165711 w 6006665"/>
                  <a:gd name="connsiteY512-46434" fmla="*/ 990112 h 2845126"/>
                  <a:gd name="connsiteX513-46435" fmla="*/ 1173136 w 6006665"/>
                  <a:gd name="connsiteY513-46436" fmla="*/ 983978 h 2845126"/>
                  <a:gd name="connsiteX514-46437" fmla="*/ 1210035 w 6006665"/>
                  <a:gd name="connsiteY514-46438" fmla="*/ 1034471 h 2845126"/>
                  <a:gd name="connsiteX515-46439" fmla="*/ 1247583 w 6006665"/>
                  <a:gd name="connsiteY515-46440" fmla="*/ 977161 h 2845126"/>
                  <a:gd name="connsiteX516-46441" fmla="*/ 1211223 w 6006665"/>
                  <a:gd name="connsiteY516-46442" fmla="*/ 918077 h 2845126"/>
                  <a:gd name="connsiteX517-46443" fmla="*/ 1227130 w 6006665"/>
                  <a:gd name="connsiteY517-46444" fmla="*/ 881717 h 2845126"/>
                  <a:gd name="connsiteX518-46445" fmla="*/ 1237665 w 6006665"/>
                  <a:gd name="connsiteY518-46446" fmla="*/ 884855 h 2845126"/>
                  <a:gd name="connsiteX519-46447" fmla="*/ 1239037 w 6006665"/>
                  <a:gd name="connsiteY519-46448" fmla="*/ 881717 h 2845126"/>
                  <a:gd name="connsiteX520-46449" fmla="*/ 1345843 w 6006665"/>
                  <a:gd name="connsiteY520-46450" fmla="*/ 913532 h 2845126"/>
                  <a:gd name="connsiteX521-46451" fmla="*/ 1400382 w 6006665"/>
                  <a:gd name="connsiteY521-46452" fmla="*/ 945346 h 2845126"/>
                  <a:gd name="connsiteX522-46453" fmla="*/ 1519756 w 6006665"/>
                  <a:gd name="connsiteY522-46454" fmla="*/ 1051930 h 2845126"/>
                  <a:gd name="connsiteX523-46455" fmla="*/ 1543003 w 6006665"/>
                  <a:gd name="connsiteY523-46456" fmla="*/ 1011248 h 2845126"/>
                  <a:gd name="connsiteX524-46457" fmla="*/ 1506643 w 6006665"/>
                  <a:gd name="connsiteY524-46458" fmla="*/ 956708 h 2845126"/>
                  <a:gd name="connsiteX525-46459" fmla="*/ 1506643 w 6006665"/>
                  <a:gd name="connsiteY525-46460" fmla="*/ 933984 h 2845126"/>
                  <a:gd name="connsiteX526-46461" fmla="*/ 1463467 w 6006665"/>
                  <a:gd name="connsiteY526-46462" fmla="*/ 924894 h 2845126"/>
                  <a:gd name="connsiteX527-46463" fmla="*/ 1472556 w 6006665"/>
                  <a:gd name="connsiteY527-46464" fmla="*/ 874900 h 2845126"/>
                  <a:gd name="connsiteX528-46465" fmla="*/ 1452104 w 6006665"/>
                  <a:gd name="connsiteY528-46466" fmla="*/ 788546 h 2845126"/>
                  <a:gd name="connsiteX529-46467" fmla="*/ 1452104 w 6006665"/>
                  <a:gd name="connsiteY529-46468" fmla="*/ 752187 h 2845126"/>
                  <a:gd name="connsiteX530-46469" fmla="*/ 1522551 w 6006665"/>
                  <a:gd name="connsiteY530-46470" fmla="*/ 649926 h 2845126"/>
                  <a:gd name="connsiteX531-46471" fmla="*/ 1543003 w 6006665"/>
                  <a:gd name="connsiteY531-46472" fmla="*/ 536303 h 2845126"/>
                  <a:gd name="connsiteX532-46473" fmla="*/ 1570272 w 6006665"/>
                  <a:gd name="connsiteY532-46474" fmla="*/ 515850 h 2845126"/>
                  <a:gd name="connsiteX533-46475" fmla="*/ 1578688 w 6006665"/>
                  <a:gd name="connsiteY533-46476" fmla="*/ 518469 h 2845126"/>
                  <a:gd name="connsiteX534-46477" fmla="*/ 1582179 w 6006665"/>
                  <a:gd name="connsiteY534-46478" fmla="*/ 515850 h 2845126"/>
                  <a:gd name="connsiteX535-46479" fmla="*/ 1684440 w 6006665"/>
                  <a:gd name="connsiteY535-46480" fmla="*/ 547665 h 2845126"/>
                  <a:gd name="connsiteX536-46481" fmla="*/ 1688985 w 6006665"/>
                  <a:gd name="connsiteY536-46482" fmla="*/ 618111 h 2845126"/>
                  <a:gd name="connsiteX537-46483" fmla="*/ 1652625 w 6006665"/>
                  <a:gd name="connsiteY537-46484" fmla="*/ 709010 h 2845126"/>
                  <a:gd name="connsiteX538-46485" fmla="*/ 1679895 w 6006665"/>
                  <a:gd name="connsiteY538-46486" fmla="*/ 747642 h 2845126"/>
                  <a:gd name="connsiteX539-46487" fmla="*/ 1688985 w 6006665"/>
                  <a:gd name="connsiteY539-46488" fmla="*/ 822633 h 2845126"/>
                  <a:gd name="connsiteX540-46489" fmla="*/ 1679895 w 6006665"/>
                  <a:gd name="connsiteY540-46490" fmla="*/ 968071 h 2845126"/>
                  <a:gd name="connsiteX541-46491" fmla="*/ 1723072 w 6006665"/>
                  <a:gd name="connsiteY541-46492" fmla="*/ 1031700 h 2845126"/>
                  <a:gd name="connsiteX542-46493" fmla="*/ 1704892 w 6006665"/>
                  <a:gd name="connsiteY542-46494" fmla="*/ 1095329 h 2845126"/>
                  <a:gd name="connsiteX543-46495" fmla="*/ 1636718 w 6006665"/>
                  <a:gd name="connsiteY543-46496" fmla="*/ 1231677 h 2845126"/>
                  <a:gd name="connsiteX544-46497" fmla="*/ 1662494 w 6006665"/>
                  <a:gd name="connsiteY544-46498" fmla="*/ 1238121 h 2845126"/>
                  <a:gd name="connsiteX545-46499" fmla="*/ 1677078 w 6006665"/>
                  <a:gd name="connsiteY545-46500" fmla="*/ 1208952 h 2845126"/>
                  <a:gd name="connsiteX546-46501" fmla="*/ 1720255 w 6006665"/>
                  <a:gd name="connsiteY546-46502" fmla="*/ 1188500 h 2845126"/>
                  <a:gd name="connsiteX547-46503" fmla="*/ 1731617 w 6006665"/>
                  <a:gd name="connsiteY547-46504" fmla="*/ 1138506 h 2845126"/>
                  <a:gd name="connsiteX548-46505" fmla="*/ 1758887 w 6006665"/>
                  <a:gd name="connsiteY548-46506" fmla="*/ 1095329 h 2845126"/>
                  <a:gd name="connsiteX549-46507" fmla="*/ 1736162 w 6006665"/>
                  <a:gd name="connsiteY549-46508" fmla="*/ 1036245 h 2845126"/>
                  <a:gd name="connsiteX550-46509" fmla="*/ 1758887 w 6006665"/>
                  <a:gd name="connsiteY550-46510" fmla="*/ 972616 h 2845126"/>
                  <a:gd name="connsiteX551-46511" fmla="*/ 1715710 w 6006665"/>
                  <a:gd name="connsiteY551-46512" fmla="*/ 961253 h 2845126"/>
                  <a:gd name="connsiteX552-46513" fmla="*/ 1704347 w 6006665"/>
                  <a:gd name="connsiteY552-46514" fmla="*/ 908987 h 2845126"/>
                  <a:gd name="connsiteX553-46515" fmla="*/ 1736162 w 6006665"/>
                  <a:gd name="connsiteY553-46516" fmla="*/ 799908 h 2845126"/>
                  <a:gd name="connsiteX554-46517" fmla="*/ 1688440 w 6006665"/>
                  <a:gd name="connsiteY554-46518" fmla="*/ 704465 h 2845126"/>
                  <a:gd name="connsiteX555-46519" fmla="*/ 1752069 w 6006665"/>
                  <a:gd name="connsiteY555-46520" fmla="*/ 627201 h 2845126"/>
                  <a:gd name="connsiteX556-46521" fmla="*/ 1747524 w 6006665"/>
                  <a:gd name="connsiteY556-46522" fmla="*/ 543120 h 2845126"/>
                  <a:gd name="connsiteX557-46523" fmla="*/ 1763431 w 6006665"/>
                  <a:gd name="connsiteY557-46524" fmla="*/ 536303 h 2845126"/>
                  <a:gd name="connsiteX558-46525" fmla="*/ 1764877 w 6006665"/>
                  <a:gd name="connsiteY558-46526" fmla="*/ 540786 h 2845126"/>
                  <a:gd name="connsiteX559-46527" fmla="*/ 1775339 w 6006665"/>
                  <a:gd name="connsiteY559-46528" fmla="*/ 536303 h 2845126"/>
                  <a:gd name="connsiteX560-46529" fmla="*/ 1798063 w 6006665"/>
                  <a:gd name="connsiteY560-46530" fmla="*/ 606749 h 2845126"/>
                  <a:gd name="connsiteX561-46531" fmla="*/ 1791454 w 6006665"/>
                  <a:gd name="connsiteY561-46532" fmla="*/ 653960 h 2845126"/>
                  <a:gd name="connsiteX562-46533" fmla="*/ 1854330 w 6006665"/>
                  <a:gd name="connsiteY562-46534" fmla="*/ 611294 h 2845126"/>
                  <a:gd name="connsiteX563-46535" fmla="*/ 1931594 w 6006665"/>
                  <a:gd name="connsiteY563-46536" fmla="*/ 602204 h 2845126"/>
                  <a:gd name="connsiteX564-46537" fmla="*/ 1932772 w 6006665"/>
                  <a:gd name="connsiteY564-46538" fmla="*/ 603466 h 2845126"/>
                  <a:gd name="connsiteX565-46539" fmla="*/ 1943501 w 6006665"/>
                  <a:gd name="connsiteY565-46540" fmla="*/ 602204 h 2845126"/>
                  <a:gd name="connsiteX566-46541" fmla="*/ 1988608 w 6006665"/>
                  <a:gd name="connsiteY566-46542" fmla="*/ 650533 h 2845126"/>
                  <a:gd name="connsiteX567-46543" fmla="*/ 1963408 w 6006665"/>
                  <a:gd name="connsiteY567-46544" fmla="*/ 574934 h 2845126"/>
                  <a:gd name="connsiteX568-46545" fmla="*/ 1963408 w 6006665"/>
                  <a:gd name="connsiteY568-46546" fmla="*/ 434042 h 2845126"/>
                  <a:gd name="connsiteX569-46547" fmla="*/ 2027037 w 6006665"/>
                  <a:gd name="connsiteY569-46548" fmla="*/ 413590 h 2845126"/>
                  <a:gd name="connsiteX570-46549" fmla="*/ 2037269 w 6006665"/>
                  <a:gd name="connsiteY570-46550" fmla="*/ 414128 h 2845126"/>
                  <a:gd name="connsiteX571-46551" fmla="*/ 2038944 w 6006665"/>
                  <a:gd name="connsiteY571-46552" fmla="*/ 413590 h 2845126"/>
                  <a:gd name="connsiteX572-46553" fmla="*/ 2115414 w 6006665"/>
                  <a:gd name="connsiteY572-46554" fmla="*/ 417614 h 2845126"/>
                  <a:gd name="connsiteX573-46555" fmla="*/ 2192927 w 6006665"/>
                  <a:gd name="connsiteY573-46556" fmla="*/ 397682 h 2845126"/>
                  <a:gd name="connsiteX574-46557" fmla="*/ 2167930 w 6006665"/>
                  <a:gd name="connsiteY574-46558" fmla="*/ 331781 h 2845126"/>
                  <a:gd name="connsiteX575-46559" fmla="*/ 2204289 w 6006665"/>
                  <a:gd name="connsiteY575-46560" fmla="*/ 240882 h 2845126"/>
                  <a:gd name="connsiteX576-46561" fmla="*/ 2247466 w 6006665"/>
                  <a:gd name="connsiteY576-46562" fmla="*/ 236337 h 2845126"/>
                  <a:gd name="connsiteX577-46563" fmla="*/ 2317913 w 6006665"/>
                  <a:gd name="connsiteY577-46564" fmla="*/ 161346 h 2845126"/>
                  <a:gd name="connsiteX0-46565" fmla="*/ 1791129 w 6006665"/>
                  <a:gd name="connsiteY0-46566" fmla="*/ 656278 h 2845126"/>
                  <a:gd name="connsiteX1-46567" fmla="*/ 1782156 w 6006665"/>
                  <a:gd name="connsiteY1-46568" fmla="*/ 720372 h 2845126"/>
                  <a:gd name="connsiteX2-46569" fmla="*/ 1809554 w 6006665"/>
                  <a:gd name="connsiteY2-46570" fmla="*/ 734071 h 2845126"/>
                  <a:gd name="connsiteX3-46571" fmla="*/ 1791129 w 6006665"/>
                  <a:gd name="connsiteY3-46572" fmla="*/ 656278 h 2845126"/>
                  <a:gd name="connsiteX4-46573" fmla="*/ 2317913 w 6006665"/>
                  <a:gd name="connsiteY4-46574" fmla="*/ 161346 h 2845126"/>
                  <a:gd name="connsiteX5-46575" fmla="*/ 2957621 w 6006665"/>
                  <a:gd name="connsiteY5-46576" fmla="*/ 24662 h 2845126"/>
                  <a:gd name="connsiteX6-46577" fmla="*/ 3086005 w 6006665"/>
                  <a:gd name="connsiteY6-46578" fmla="*/ 1 h 2845126"/>
                  <a:gd name="connsiteX7-46579" fmla="*/ 3097912 w 6006665"/>
                  <a:gd name="connsiteY7-46580" fmla="*/ 1 h 2845126"/>
                  <a:gd name="connsiteX8-46581" fmla="*/ 3179721 w 6006665"/>
                  <a:gd name="connsiteY8-46582" fmla="*/ 74992 h 2845126"/>
                  <a:gd name="connsiteX9-46583" fmla="*/ 3211535 w 6006665"/>
                  <a:gd name="connsiteY9-46584" fmla="*/ 134076 h 2845126"/>
                  <a:gd name="connsiteX10-46585" fmla="*/ 3200173 w 6006665"/>
                  <a:gd name="connsiteY10-46586" fmla="*/ 209068 h 2845126"/>
                  <a:gd name="connsiteX11-46587" fmla="*/ 3161541 w 6006665"/>
                  <a:gd name="connsiteY11-46588" fmla="*/ 252245 h 2845126"/>
                  <a:gd name="connsiteX12-46589" fmla="*/ 3066097 w 6006665"/>
                  <a:gd name="connsiteY12-46590" fmla="*/ 327236 h 2845126"/>
                  <a:gd name="connsiteX13-46591" fmla="*/ 3034283 w 6006665"/>
                  <a:gd name="connsiteY13-46592" fmla="*/ 370413 h 2845126"/>
                  <a:gd name="connsiteX14-46593" fmla="*/ 3082005 w 6006665"/>
                  <a:gd name="connsiteY14-46594" fmla="*/ 386320 h 2845126"/>
                  <a:gd name="connsiteX15-46595" fmla="*/ 3129459 w 6006665"/>
                  <a:gd name="connsiteY15-46596" fmla="*/ 414001 h 2845126"/>
                  <a:gd name="connsiteX16-46597" fmla="*/ 3156451 w 6006665"/>
                  <a:gd name="connsiteY16-46598" fmla="*/ 390865 h 2845126"/>
                  <a:gd name="connsiteX17-46599" fmla="*/ 3158460 w 6006665"/>
                  <a:gd name="connsiteY17-46600" fmla="*/ 399349 h 2845126"/>
                  <a:gd name="connsiteX18-46601" fmla="*/ 3168359 w 6006665"/>
                  <a:gd name="connsiteY18-46602" fmla="*/ 390865 h 2845126"/>
                  <a:gd name="connsiteX19-46603" fmla="*/ 3184984 w 6006665"/>
                  <a:gd name="connsiteY19-46604" fmla="*/ 461058 h 2845126"/>
                  <a:gd name="connsiteX20-46605" fmla="*/ 3192811 w 6006665"/>
                  <a:gd name="connsiteY20-46606" fmla="*/ 445404 h 2845126"/>
                  <a:gd name="connsiteX21-46607" fmla="*/ 3251895 w 6006665"/>
                  <a:gd name="connsiteY21-46608" fmla="*/ 424952 h 2845126"/>
                  <a:gd name="connsiteX22-46609" fmla="*/ 3259833 w 6006665"/>
                  <a:gd name="connsiteY22-46610" fmla="*/ 426326 h 2845126"/>
                  <a:gd name="connsiteX23-46611" fmla="*/ 3263802 w 6006665"/>
                  <a:gd name="connsiteY23-46612" fmla="*/ 424952 h 2845126"/>
                  <a:gd name="connsiteX24-46613" fmla="*/ 3381970 w 6006665"/>
                  <a:gd name="connsiteY24-46614" fmla="*/ 445404 h 2845126"/>
                  <a:gd name="connsiteX25-46615" fmla="*/ 3388787 w 6006665"/>
                  <a:gd name="connsiteY25-46616" fmla="*/ 504488 h 2845126"/>
                  <a:gd name="connsiteX26-46617" fmla="*/ 3531529 w 6006665"/>
                  <a:gd name="connsiteY26-46618" fmla="*/ 525479 h 2845126"/>
                  <a:gd name="connsiteX27-46619" fmla="*/ 3538225 w 6006665"/>
                  <a:gd name="connsiteY27-46620" fmla="*/ 429497 h 2845126"/>
                  <a:gd name="connsiteX28-46621" fmla="*/ 3549910 w 6006665"/>
                  <a:gd name="connsiteY28-46622" fmla="*/ 432684 h 2845126"/>
                  <a:gd name="connsiteX29-46623" fmla="*/ 3550132 w 6006665"/>
                  <a:gd name="connsiteY29-46624" fmla="*/ 429497 h 2845126"/>
                  <a:gd name="connsiteX30-46625" fmla="*/ 3625123 w 6006665"/>
                  <a:gd name="connsiteY30-46626" fmla="*/ 449949 h 2845126"/>
                  <a:gd name="connsiteX31-46627" fmla="*/ 3672301 w 6006665"/>
                  <a:gd name="connsiteY31-46628" fmla="*/ 449949 h 2845126"/>
                  <a:gd name="connsiteX32-46629" fmla="*/ 3684207 w 6006665"/>
                  <a:gd name="connsiteY32-46630" fmla="*/ 449949 h 2845126"/>
                  <a:gd name="connsiteX33-46631" fmla="*/ 3743291 w 6006665"/>
                  <a:gd name="connsiteY33-46632" fmla="*/ 515850 h 2845126"/>
                  <a:gd name="connsiteX34-46633" fmla="*/ 3759199 w 6006665"/>
                  <a:gd name="connsiteY34-46634" fmla="*/ 595387 h 2845126"/>
                  <a:gd name="connsiteX35-46635" fmla="*/ 3738747 w 6006665"/>
                  <a:gd name="connsiteY35-46636" fmla="*/ 645381 h 2845126"/>
                  <a:gd name="connsiteX36-46637" fmla="*/ 3786469 w 6006665"/>
                  <a:gd name="connsiteY36-46638" fmla="*/ 736279 h 2845126"/>
                  <a:gd name="connsiteX37-46639" fmla="*/ 3835603 w 6006665"/>
                  <a:gd name="connsiteY37-46640" fmla="*/ 772185 h 2845126"/>
                  <a:gd name="connsiteX38-46641" fmla="*/ 3865460 w 6006665"/>
                  <a:gd name="connsiteY38-46642" fmla="*/ 661288 h 2845126"/>
                  <a:gd name="connsiteX39-46643" fmla="*/ 3875077 w 6006665"/>
                  <a:gd name="connsiteY39-46644" fmla="*/ 669795 h 2845126"/>
                  <a:gd name="connsiteX40-46645" fmla="*/ 3877367 w 6006665"/>
                  <a:gd name="connsiteY40-46646" fmla="*/ 661288 h 2845126"/>
                  <a:gd name="connsiteX41-46647" fmla="*/ 3932151 w 6006665"/>
                  <a:gd name="connsiteY41-46648" fmla="*/ 709751 h 2845126"/>
                  <a:gd name="connsiteX42-46649" fmla="*/ 3988173 w 6006665"/>
                  <a:gd name="connsiteY42-46650" fmla="*/ 681740 h 2845126"/>
                  <a:gd name="connsiteX43-46651" fmla="*/ 3993852 w 6006665"/>
                  <a:gd name="connsiteY43-46652" fmla="*/ 684855 h 2845126"/>
                  <a:gd name="connsiteX44-46653" fmla="*/ 4000080 w 6006665"/>
                  <a:gd name="connsiteY44-46654" fmla="*/ 681740 h 2845126"/>
                  <a:gd name="connsiteX45-46655" fmla="*/ 4062426 w 6006665"/>
                  <a:gd name="connsiteY45-46656" fmla="*/ 715930 h 2845126"/>
                  <a:gd name="connsiteX46-46657" fmla="*/ 4085889 w 6006665"/>
                  <a:gd name="connsiteY46-46658" fmla="*/ 688558 h 2845126"/>
                  <a:gd name="connsiteX47-46659" fmla="*/ 4095563 w 6006665"/>
                  <a:gd name="connsiteY47-46660" fmla="*/ 691162 h 2845126"/>
                  <a:gd name="connsiteX48-46661" fmla="*/ 4097796 w 6006665"/>
                  <a:gd name="connsiteY48-46662" fmla="*/ 688558 h 2845126"/>
                  <a:gd name="connsiteX49-46663" fmla="*/ 4144150 w 6006665"/>
                  <a:gd name="connsiteY49-46664" fmla="*/ 701038 h 2845126"/>
                  <a:gd name="connsiteX50-46665" fmla="*/ 4117703 w 6006665"/>
                  <a:gd name="connsiteY50-46666" fmla="*/ 590842 h 2845126"/>
                  <a:gd name="connsiteX51-46667" fmla="*/ 4165425 w 6006665"/>
                  <a:gd name="connsiteY51-46668" fmla="*/ 536303 h 2845126"/>
                  <a:gd name="connsiteX52-46669" fmla="*/ 4175231 w 6006665"/>
                  <a:gd name="connsiteY52-46670" fmla="*/ 538704 h 2845126"/>
                  <a:gd name="connsiteX53-46671" fmla="*/ 4177332 w 6006665"/>
                  <a:gd name="connsiteY53-46672" fmla="*/ 536303 h 2845126"/>
                  <a:gd name="connsiteX54-46673" fmla="*/ 4511384 w 6006665"/>
                  <a:gd name="connsiteY54-46674" fmla="*/ 618111 h 2845126"/>
                  <a:gd name="connsiteX55-46675" fmla="*/ 4543199 w 6006665"/>
                  <a:gd name="connsiteY55-46676" fmla="*/ 688558 h 2845126"/>
                  <a:gd name="connsiteX56-46677" fmla="*/ 4639242 w 6006665"/>
                  <a:gd name="connsiteY56-46678" fmla="*/ 771200 h 2845126"/>
                  <a:gd name="connsiteX57-46679" fmla="*/ 4774445 w 6006665"/>
                  <a:gd name="connsiteY57-46680" fmla="*/ 752187 h 2845126"/>
                  <a:gd name="connsiteX58-46681" fmla="*/ 4778496 w 6006665"/>
                  <a:gd name="connsiteY58-46682" fmla="*/ 753291 h 2845126"/>
                  <a:gd name="connsiteX59-46683" fmla="*/ 4786352 w 6006665"/>
                  <a:gd name="connsiteY59-46684" fmla="*/ 752187 h 2845126"/>
                  <a:gd name="connsiteX60-46685" fmla="*/ 4861343 w 6006665"/>
                  <a:gd name="connsiteY60-46686" fmla="*/ 772639 h 2845126"/>
                  <a:gd name="connsiteX61-46687" fmla="*/ 4893158 w 6006665"/>
                  <a:gd name="connsiteY61-46688" fmla="*/ 815816 h 2845126"/>
                  <a:gd name="connsiteX62-46689" fmla="*/ 4888613 w 6006665"/>
                  <a:gd name="connsiteY62-46690" fmla="*/ 897624 h 2845126"/>
                  <a:gd name="connsiteX63-46691" fmla="*/ 4927677 w 6006665"/>
                  <a:gd name="connsiteY63-46692" fmla="*/ 922296 h 2845126"/>
                  <a:gd name="connsiteX64-46693" fmla="*/ 4967605 w 6006665"/>
                  <a:gd name="connsiteY64-46694" fmla="*/ 908987 h 2845126"/>
                  <a:gd name="connsiteX65-46695" fmla="*/ 5038051 w 6006665"/>
                  <a:gd name="connsiteY65-46696" fmla="*/ 902169 h 2845126"/>
                  <a:gd name="connsiteX66-46697" fmla="*/ 5040730 w 6006665"/>
                  <a:gd name="connsiteY66-46698" fmla="*/ 903062 h 2845126"/>
                  <a:gd name="connsiteX67-46699" fmla="*/ 5049958 w 6006665"/>
                  <a:gd name="connsiteY67-46700" fmla="*/ 902169 h 2845126"/>
                  <a:gd name="connsiteX68-46701" fmla="*/ 5114249 w 6006665"/>
                  <a:gd name="connsiteY68-46702" fmla="*/ 923600 h 2845126"/>
                  <a:gd name="connsiteX69-46703" fmla="*/ 5176671 w 6006665"/>
                  <a:gd name="connsiteY69-46704" fmla="*/ 913532 h 2845126"/>
                  <a:gd name="connsiteX70-46705" fmla="*/ 5177801 w 6006665"/>
                  <a:gd name="connsiteY70-46706" fmla="*/ 915270 h 2845126"/>
                  <a:gd name="connsiteX71-46707" fmla="*/ 5188578 w 6006665"/>
                  <a:gd name="connsiteY71-46708" fmla="*/ 913532 h 2845126"/>
                  <a:gd name="connsiteX72-46709" fmla="*/ 5243719 w 6006665"/>
                  <a:gd name="connsiteY72-46710" fmla="*/ 998363 h 2845126"/>
                  <a:gd name="connsiteX73-46711" fmla="*/ 5283477 w 6006665"/>
                  <a:gd name="connsiteY73-46712" fmla="*/ 968071 h 2845126"/>
                  <a:gd name="connsiteX74-46713" fmla="*/ 5258480 w 6006665"/>
                  <a:gd name="connsiteY74-46714" fmla="*/ 902169 h 2845126"/>
                  <a:gd name="connsiteX75-46715" fmla="*/ 5267570 w 6006665"/>
                  <a:gd name="connsiteY75-46716" fmla="*/ 854448 h 2845126"/>
                  <a:gd name="connsiteX76-46717" fmla="*/ 5278896 w 6006665"/>
                  <a:gd name="connsiteY76-46718" fmla="*/ 857497 h 2845126"/>
                  <a:gd name="connsiteX77-46719" fmla="*/ 5279477 w 6006665"/>
                  <a:gd name="connsiteY77-46720" fmla="*/ 854448 h 2845126"/>
                  <a:gd name="connsiteX78-46721" fmla="*/ 5395510 w 6006665"/>
                  <a:gd name="connsiteY78-46722" fmla="*/ 885687 h 2845126"/>
                  <a:gd name="connsiteX79-46723" fmla="*/ 5463001 w 6006665"/>
                  <a:gd name="connsiteY79-46724" fmla="*/ 881717 h 2845126"/>
                  <a:gd name="connsiteX80-46725" fmla="*/ 5464386 w 6006665"/>
                  <a:gd name="connsiteY80-46726" fmla="*/ 882336 h 2845126"/>
                  <a:gd name="connsiteX81-46727" fmla="*/ 5474909 w 6006665"/>
                  <a:gd name="connsiteY81-46728" fmla="*/ 881717 h 2845126"/>
                  <a:gd name="connsiteX82-46729" fmla="*/ 5581715 w 6006665"/>
                  <a:gd name="connsiteY82-46730" fmla="*/ 929439 h 2845126"/>
                  <a:gd name="connsiteX83-46731" fmla="*/ 5633981 w 6006665"/>
                  <a:gd name="connsiteY83-46732" fmla="*/ 972616 h 2845126"/>
                  <a:gd name="connsiteX84-46733" fmla="*/ 5720335 w 6006665"/>
                  <a:gd name="connsiteY84-46734" fmla="*/ 1052152 h 2845126"/>
                  <a:gd name="connsiteX85-46735" fmla="*/ 5822595 w 6006665"/>
                  <a:gd name="connsiteY85-46736" fmla="*/ 1149868 h 2845126"/>
                  <a:gd name="connsiteX86-46737" fmla="*/ 5818051 w 6006665"/>
                  <a:gd name="connsiteY86-46738" fmla="*/ 1204407 h 2845126"/>
                  <a:gd name="connsiteX87-46739" fmla="*/ 5825679 w 6006665"/>
                  <a:gd name="connsiteY87-46740" fmla="*/ 1212035 h 2845126"/>
                  <a:gd name="connsiteX88-46741" fmla="*/ 5822051 w 6006665"/>
                  <a:gd name="connsiteY88-46742" fmla="*/ 1161230 h 2845126"/>
                  <a:gd name="connsiteX89-46743" fmla="*/ 5834092 w 6006665"/>
                  <a:gd name="connsiteY89-46744" fmla="*/ 1163103 h 2845126"/>
                  <a:gd name="connsiteX90-46745" fmla="*/ 5833958 w 6006665"/>
                  <a:gd name="connsiteY90-46746" fmla="*/ 1161230 h 2845126"/>
                  <a:gd name="connsiteX91-46747" fmla="*/ 5936219 w 6006665"/>
                  <a:gd name="connsiteY91-46748" fmla="*/ 1177137 h 2845126"/>
                  <a:gd name="connsiteX92-46749" fmla="*/ 6006665 w 6006665"/>
                  <a:gd name="connsiteY92-46750" fmla="*/ 1256674 h 2845126"/>
                  <a:gd name="connsiteX93-46751" fmla="*/ 5968033 w 6006665"/>
                  <a:gd name="connsiteY93-46752" fmla="*/ 1295306 h 2845126"/>
                  <a:gd name="connsiteX94-46753" fmla="*/ 5908949 w 6006665"/>
                  <a:gd name="connsiteY94-46754" fmla="*/ 1306668 h 2845126"/>
                  <a:gd name="connsiteX95-46755" fmla="*/ 5908949 w 6006665"/>
                  <a:gd name="connsiteY95-46756" fmla="*/ 1393022 h 2845126"/>
                  <a:gd name="connsiteX96-46757" fmla="*/ 5893042 w 6006665"/>
                  <a:gd name="connsiteY96-46758" fmla="*/ 1408929 h 2845126"/>
                  <a:gd name="connsiteX97-46759" fmla="*/ 5881135 w 6006665"/>
                  <a:gd name="connsiteY97-46760" fmla="*/ 1408929 h 2845126"/>
                  <a:gd name="connsiteX98-46761" fmla="*/ 5861227 w 6006665"/>
                  <a:gd name="connsiteY98-46762" fmla="*/ 1408929 h 2845126"/>
                  <a:gd name="connsiteX99-46763" fmla="*/ 5849321 w 6006665"/>
                  <a:gd name="connsiteY99-46764" fmla="*/ 1408929 h 2845126"/>
                  <a:gd name="connsiteX100-46765" fmla="*/ 5817506 w 6006665"/>
                  <a:gd name="connsiteY100-46766" fmla="*/ 1374842 h 2845126"/>
                  <a:gd name="connsiteX101-46767" fmla="*/ 5767511 w 6006665"/>
                  <a:gd name="connsiteY101-46768" fmla="*/ 1349845 h 2845126"/>
                  <a:gd name="connsiteX102-46769" fmla="*/ 5762967 w 6006665"/>
                  <a:gd name="connsiteY102-46770" fmla="*/ 1315758 h 2845126"/>
                  <a:gd name="connsiteX103-46771" fmla="*/ 5729132 w 6006665"/>
                  <a:gd name="connsiteY103-46772" fmla="*/ 1301826 h 2845126"/>
                  <a:gd name="connsiteX104-46773" fmla="*/ 5695337 w 6006665"/>
                  <a:gd name="connsiteY104-46774" fmla="*/ 1311213 h 2845126"/>
                  <a:gd name="connsiteX105-46775" fmla="*/ 5693366 w 6006665"/>
                  <a:gd name="connsiteY105-46776" fmla="*/ 1308453 h 2845126"/>
                  <a:gd name="connsiteX106-46777" fmla="*/ 5683431 w 6006665"/>
                  <a:gd name="connsiteY106-46778" fmla="*/ 1311213 h 2845126"/>
                  <a:gd name="connsiteX107-46779" fmla="*/ 5660706 w 6006665"/>
                  <a:gd name="connsiteY107-46780" fmla="*/ 1279398 h 2845126"/>
                  <a:gd name="connsiteX108-46781" fmla="*/ 5669644 w 6006665"/>
                  <a:gd name="connsiteY108-46782" fmla="*/ 1254373 h 2845126"/>
                  <a:gd name="connsiteX109-46783" fmla="*/ 5640799 w 6006665"/>
                  <a:gd name="connsiteY109-46784" fmla="*/ 1268036 h 2845126"/>
                  <a:gd name="connsiteX110-46785" fmla="*/ 5656705 w 6006665"/>
                  <a:gd name="connsiteY110-46786" fmla="*/ 1311213 h 2845126"/>
                  <a:gd name="connsiteX111-46787" fmla="*/ 5633981 w 6006665"/>
                  <a:gd name="connsiteY111-46788" fmla="*/ 1349845 h 2845126"/>
                  <a:gd name="connsiteX112-46789" fmla="*/ 5586259 w 6006665"/>
                  <a:gd name="connsiteY112-46790" fmla="*/ 1386204 h 2845126"/>
                  <a:gd name="connsiteX113-46791" fmla="*/ 5575676 w 6006665"/>
                  <a:gd name="connsiteY113-46792" fmla="*/ 1385196 h 2845126"/>
                  <a:gd name="connsiteX114-46793" fmla="*/ 5574353 w 6006665"/>
                  <a:gd name="connsiteY114-46794" fmla="*/ 1386204 h 2845126"/>
                  <a:gd name="connsiteX115-46795" fmla="*/ 5539436 w 6006665"/>
                  <a:gd name="connsiteY115-46796" fmla="*/ 1382879 h 2845126"/>
                  <a:gd name="connsiteX116-46797" fmla="*/ 5570352 w 6006665"/>
                  <a:gd name="connsiteY116-46798" fmla="*/ 1424836 h 2845126"/>
                  <a:gd name="connsiteX117-46799" fmla="*/ 5593077 w 6006665"/>
                  <a:gd name="connsiteY117-46800" fmla="*/ 1488465 h 2845126"/>
                  <a:gd name="connsiteX118-46801" fmla="*/ 5608984 w 6006665"/>
                  <a:gd name="connsiteY118-46802" fmla="*/ 1515735 h 2845126"/>
                  <a:gd name="connsiteX119-46803" fmla="*/ 5613529 w 6006665"/>
                  <a:gd name="connsiteY119-46804" fmla="*/ 1547549 h 2845126"/>
                  <a:gd name="connsiteX120-46805" fmla="*/ 5608984 w 6006665"/>
                  <a:gd name="connsiteY120-46806" fmla="*/ 1570274 h 2845126"/>
                  <a:gd name="connsiteX121-46807" fmla="*/ 5597799 w 6006665"/>
                  <a:gd name="connsiteY121-46808" fmla="*/ 1566665 h 2845126"/>
                  <a:gd name="connsiteX122-46809" fmla="*/ 5597077 w 6006665"/>
                  <a:gd name="connsiteY122-46810" fmla="*/ 1570274 h 2845126"/>
                  <a:gd name="connsiteX123-46811" fmla="*/ 5534271 w 6006665"/>
                  <a:gd name="connsiteY123-46812" fmla="*/ 1550014 h 2845126"/>
                  <a:gd name="connsiteX124-46813" fmla="*/ 5436277 w 6006665"/>
                  <a:gd name="connsiteY124-46814" fmla="*/ 1606633 h 2845126"/>
                  <a:gd name="connsiteX125-46815" fmla="*/ 5397645 w 6006665"/>
                  <a:gd name="connsiteY125-46816" fmla="*/ 1617996 h 2845126"/>
                  <a:gd name="connsiteX126-46817" fmla="*/ 5345378 w 6006665"/>
                  <a:gd name="connsiteY126-46818" fmla="*/ 1672535 h 2845126"/>
                  <a:gd name="connsiteX127-46819" fmla="*/ 5290839 w 6006665"/>
                  <a:gd name="connsiteY127-46820" fmla="*/ 1720256 h 2845126"/>
                  <a:gd name="connsiteX128-46821" fmla="*/ 5274932 w 6006665"/>
                  <a:gd name="connsiteY128-46822" fmla="*/ 1752071 h 2845126"/>
                  <a:gd name="connsiteX129-46823" fmla="*/ 5267238 w 6006665"/>
                  <a:gd name="connsiteY129-46824" fmla="*/ 1743644 h 2845126"/>
                  <a:gd name="connsiteX130-46825" fmla="*/ 5263025 w 6006665"/>
                  <a:gd name="connsiteY130-46826" fmla="*/ 1752071 h 2845126"/>
                  <a:gd name="connsiteX131-46827" fmla="*/ 5219538 w 6006665"/>
                  <a:gd name="connsiteY131-46828" fmla="*/ 1704443 h 2845126"/>
                  <a:gd name="connsiteX132-46829" fmla="*/ 5129494 w 6006665"/>
                  <a:gd name="connsiteY132-46830" fmla="*/ 1758888 h 2845126"/>
                  <a:gd name="connsiteX133-46831" fmla="*/ 5126389 w 6006665"/>
                  <a:gd name="connsiteY133-46832" fmla="*/ 1753566 h 2845126"/>
                  <a:gd name="connsiteX134-46833" fmla="*/ 5117587 w 6006665"/>
                  <a:gd name="connsiteY134-46834" fmla="*/ 1758888 h 2845126"/>
                  <a:gd name="connsiteX135-46835" fmla="*/ 5105544 w 6006665"/>
                  <a:gd name="connsiteY135-46836" fmla="*/ 1738242 h 2845126"/>
                  <a:gd name="connsiteX136-46837" fmla="*/ 5074955 w 6006665"/>
                  <a:gd name="connsiteY136-46838" fmla="*/ 1763433 h 2845126"/>
                  <a:gd name="connsiteX137-46839" fmla="*/ 5065718 w 6006665"/>
                  <a:gd name="connsiteY137-46840" fmla="*/ 1761234 h 2845126"/>
                  <a:gd name="connsiteX138-46841" fmla="*/ 5063048 w 6006665"/>
                  <a:gd name="connsiteY138-46842" fmla="*/ 1763433 h 2845126"/>
                  <a:gd name="connsiteX139-46843" fmla="*/ 5026594 w 6006665"/>
                  <a:gd name="connsiteY139-46844" fmla="*/ 1754754 h 2845126"/>
                  <a:gd name="connsiteX140-46845" fmla="*/ 5015871 w 6006665"/>
                  <a:gd name="connsiteY140-46846" fmla="*/ 1799793 h 2845126"/>
                  <a:gd name="connsiteX141-46847" fmla="*/ 4974967 w 6006665"/>
                  <a:gd name="connsiteY141-46848" fmla="*/ 1865694 h 2845126"/>
                  <a:gd name="connsiteX142-46849" fmla="*/ 4974967 w 6006665"/>
                  <a:gd name="connsiteY142-46850" fmla="*/ 1897509 h 2845126"/>
                  <a:gd name="connsiteX143-46851" fmla="*/ 5015871 w 6006665"/>
                  <a:gd name="connsiteY143-46852" fmla="*/ 1913416 h 2845126"/>
                  <a:gd name="connsiteX144-46853" fmla="*/ 5011326 w 6006665"/>
                  <a:gd name="connsiteY144-46854" fmla="*/ 2011132 h 2845126"/>
                  <a:gd name="connsiteX145-46855" fmla="*/ 4999419 w 6006665"/>
                  <a:gd name="connsiteY145-46856" fmla="*/ 2011132 h 2845126"/>
                  <a:gd name="connsiteX146-46857" fmla="*/ 4974967 w 6006665"/>
                  <a:gd name="connsiteY146-46858" fmla="*/ 2011132 h 2845126"/>
                  <a:gd name="connsiteX147-46859" fmla="*/ 4963605 w 6006665"/>
                  <a:gd name="connsiteY147-46860" fmla="*/ 2063398 h 2845126"/>
                  <a:gd name="connsiteX148-46861" fmla="*/ 4974967 w 6006665"/>
                  <a:gd name="connsiteY148-46862" fmla="*/ 2090668 h 2845126"/>
                  <a:gd name="connsiteX149-46863" fmla="*/ 4909065 w 6006665"/>
                  <a:gd name="connsiteY149-46864" fmla="*/ 2124755 h 2845126"/>
                  <a:gd name="connsiteX150-46865" fmla="*/ 4897703 w 6006665"/>
                  <a:gd name="connsiteY150-46866" fmla="*/ 2192929 h 2845126"/>
                  <a:gd name="connsiteX151-46867" fmla="*/ 4845437 w 6006665"/>
                  <a:gd name="connsiteY151-46868" fmla="*/ 2208836 h 2845126"/>
                  <a:gd name="connsiteX152-46869" fmla="*/ 4834074 w 6006665"/>
                  <a:gd name="connsiteY152-46870" fmla="*/ 2267920 h 2845126"/>
                  <a:gd name="connsiteX153-46871" fmla="*/ 4779535 w 6006665"/>
                  <a:gd name="connsiteY153-46872" fmla="*/ 2327004 h 2845126"/>
                  <a:gd name="connsiteX154-46873" fmla="*/ 4777225 w 6006665"/>
                  <a:gd name="connsiteY154-46874" fmla="*/ 2316608 h 2845126"/>
                  <a:gd name="connsiteX155-46875" fmla="*/ 4767628 w 6006665"/>
                  <a:gd name="connsiteY155-46876" fmla="*/ 2327004 h 2845126"/>
                  <a:gd name="connsiteX156-46877" fmla="*/ 4758538 w 6006665"/>
                  <a:gd name="connsiteY156-46878" fmla="*/ 2286100 h 2845126"/>
                  <a:gd name="connsiteX157-46879" fmla="*/ 4742631 w 6006665"/>
                  <a:gd name="connsiteY157-46880" fmla="*/ 2199746 h 2845126"/>
                  <a:gd name="connsiteX158-46881" fmla="*/ 4715361 w 6006665"/>
                  <a:gd name="connsiteY158-46882" fmla="*/ 2058854 h 2845126"/>
                  <a:gd name="connsiteX159-46883" fmla="*/ 4735813 w 6006665"/>
                  <a:gd name="connsiteY159-46884" fmla="*/ 1967955 h 2845126"/>
                  <a:gd name="connsiteX160-46885" fmla="*/ 4767628 w 6006665"/>
                  <a:gd name="connsiteY160-46886" fmla="*/ 1924778 h 2845126"/>
                  <a:gd name="connsiteX161-46887" fmla="*/ 4767628 w 6006665"/>
                  <a:gd name="connsiteY161-46888" fmla="*/ 1897509 h 2845126"/>
                  <a:gd name="connsiteX162-46889" fmla="*/ 4826712 w 6006665"/>
                  <a:gd name="connsiteY162-46890" fmla="*/ 1881601 h 2845126"/>
                  <a:gd name="connsiteX163-46891" fmla="*/ 4892613 w 6006665"/>
                  <a:gd name="connsiteY163-46892" fmla="*/ 1790703 h 2845126"/>
                  <a:gd name="connsiteX164-46893" fmla="*/ 4956243 w 6006665"/>
                  <a:gd name="connsiteY164-46894" fmla="*/ 1715712 h 2845126"/>
                  <a:gd name="connsiteX165-46895" fmla="*/ 5022143 w 6006665"/>
                  <a:gd name="connsiteY165-46896" fmla="*/ 1656627 h 2845126"/>
                  <a:gd name="connsiteX166-46897" fmla="*/ 5046694 w 6006665"/>
                  <a:gd name="connsiteY166-46898" fmla="*/ 1549500 h 2845126"/>
                  <a:gd name="connsiteX167-46899" fmla="*/ 5015871 w 6006665"/>
                  <a:gd name="connsiteY167-46900" fmla="*/ 1554367 h 2845126"/>
                  <a:gd name="connsiteX168-46901" fmla="*/ 4995419 w 6006665"/>
                  <a:gd name="connsiteY168-46902" fmla="*/ 1617996 h 2845126"/>
                  <a:gd name="connsiteX169-46903" fmla="*/ 4904521 w 6006665"/>
                  <a:gd name="connsiteY169-46904" fmla="*/ 1704349 h 2845126"/>
                  <a:gd name="connsiteX170-46905" fmla="*/ 4901708 w 6006665"/>
                  <a:gd name="connsiteY170-46906" fmla="*/ 1695709 h 2845126"/>
                  <a:gd name="connsiteX171-46907" fmla="*/ 4892613 w 6006665"/>
                  <a:gd name="connsiteY171-46908" fmla="*/ 1704349 h 2845126"/>
                  <a:gd name="connsiteX172-46909" fmla="*/ 4861835 w 6006665"/>
                  <a:gd name="connsiteY172-46910" fmla="*/ 1609815 h 2845126"/>
                  <a:gd name="connsiteX173-46911" fmla="*/ 4779535 w 6006665"/>
                  <a:gd name="connsiteY173-46912" fmla="*/ 1633903 h 2845126"/>
                  <a:gd name="connsiteX174-46913" fmla="*/ 4684091 w 6006665"/>
                  <a:gd name="connsiteY174-46914" fmla="*/ 1758888 h 2845126"/>
                  <a:gd name="connsiteX175-46915" fmla="*/ 4715906 w 6006665"/>
                  <a:gd name="connsiteY175-46916" fmla="*/ 1806610 h 2845126"/>
                  <a:gd name="connsiteX176-46917" fmla="*/ 4636369 w 6006665"/>
                  <a:gd name="connsiteY176-46918" fmla="*/ 1822517 h 2845126"/>
                  <a:gd name="connsiteX177-46919" fmla="*/ 4577285 w 6006665"/>
                  <a:gd name="connsiteY177-46920" fmla="*/ 1827062 h 2845126"/>
                  <a:gd name="connsiteX178-46921" fmla="*/ 4577373 w 6006665"/>
                  <a:gd name="connsiteY178-46922" fmla="*/ 1826140 h 2845126"/>
                  <a:gd name="connsiteX179-46923" fmla="*/ 4565379 w 6006665"/>
                  <a:gd name="connsiteY179-46924" fmla="*/ 1827062 h 2845126"/>
                  <a:gd name="connsiteX180-46925" fmla="*/ 4569923 w 6006665"/>
                  <a:gd name="connsiteY180-46926" fmla="*/ 1779341 h 2845126"/>
                  <a:gd name="connsiteX181-46927" fmla="*/ 4520081 w 6006665"/>
                  <a:gd name="connsiteY181-46928" fmla="*/ 1769755 h 2845126"/>
                  <a:gd name="connsiteX182-46929" fmla="*/ 4475025 w 6006665"/>
                  <a:gd name="connsiteY182-46930" fmla="*/ 1799793 h 2845126"/>
                  <a:gd name="connsiteX183-46931" fmla="*/ 4464394 w 6006665"/>
                  <a:gd name="connsiteY183-46932" fmla="*/ 1798942 h 2845126"/>
                  <a:gd name="connsiteX184-46933" fmla="*/ 4463118 w 6006665"/>
                  <a:gd name="connsiteY184-46934" fmla="*/ 1799793 h 2845126"/>
                  <a:gd name="connsiteX185-46935" fmla="*/ 4357637 w 6006665"/>
                  <a:gd name="connsiteY185-46936" fmla="*/ 1791354 h 2845126"/>
                  <a:gd name="connsiteX186-46937" fmla="*/ 4243233 w 6006665"/>
                  <a:gd name="connsiteY186-46938" fmla="*/ 1811155 h 2845126"/>
                  <a:gd name="connsiteX187-46939" fmla="*/ 4125065 w 6006665"/>
                  <a:gd name="connsiteY187-46940" fmla="*/ 1945230 h 2845126"/>
                  <a:gd name="connsiteX188-46941" fmla="*/ 3984173 w 6006665"/>
                  <a:gd name="connsiteY188-46942" fmla="*/ 2102030 h 2845126"/>
                  <a:gd name="connsiteX189-46943" fmla="*/ 4038712 w 6006665"/>
                  <a:gd name="connsiteY189-46944" fmla="*/ 2106575 h 2845126"/>
                  <a:gd name="connsiteX190-46945" fmla="*/ 4059164 w 6006665"/>
                  <a:gd name="connsiteY190-46946" fmla="*/ 2149752 h 2845126"/>
                  <a:gd name="connsiteX191-46947" fmla="*/ 4087782 w 6006665"/>
                  <a:gd name="connsiteY191-46948" fmla="*/ 2158169 h 2845126"/>
                  <a:gd name="connsiteX192-46949" fmla="*/ 4106341 w 6006665"/>
                  <a:gd name="connsiteY192-46950" fmla="*/ 2129300 h 2845126"/>
                  <a:gd name="connsiteX193-46951" fmla="*/ 4117411 w 6006665"/>
                  <a:gd name="connsiteY193-46952" fmla="*/ 2130602 h 2845126"/>
                  <a:gd name="connsiteX194-46953" fmla="*/ 4118248 w 6006665"/>
                  <a:gd name="connsiteY194-46954" fmla="*/ 2129300 h 2845126"/>
                  <a:gd name="connsiteX195-46955" fmla="*/ 4156880 w 6006665"/>
                  <a:gd name="connsiteY195-46956" fmla="*/ 2133845 h 2845126"/>
                  <a:gd name="connsiteX196-46957" fmla="*/ 4211419 w 6006665"/>
                  <a:gd name="connsiteY196-46958" fmla="*/ 2204291 h 2845126"/>
                  <a:gd name="connsiteX197-46959" fmla="*/ 4215964 w 6006665"/>
                  <a:gd name="connsiteY197-46960" fmla="*/ 2252013 h 2845126"/>
                  <a:gd name="connsiteX198-46961" fmla="*/ 4184149 w 6006665"/>
                  <a:gd name="connsiteY198-46962" fmla="*/ 2311097 h 2845126"/>
                  <a:gd name="connsiteX199-46963" fmla="*/ 4177332 w 6006665"/>
                  <a:gd name="connsiteY199-46964" fmla="*/ 2381543 h 2845126"/>
                  <a:gd name="connsiteX200-46965" fmla="*/ 4161425 w 6006665"/>
                  <a:gd name="connsiteY200-46966" fmla="*/ 2467897 h 2845126"/>
                  <a:gd name="connsiteX201-46967" fmla="*/ 4109158 w 6006665"/>
                  <a:gd name="connsiteY201-46968" fmla="*/ 2547433 h 2845126"/>
                  <a:gd name="connsiteX202-46969" fmla="*/ 4097796 w 6006665"/>
                  <a:gd name="connsiteY202-46970" fmla="*/ 2586065 h 2845126"/>
                  <a:gd name="connsiteX203-46971" fmla="*/ 4043257 w 6006665"/>
                  <a:gd name="connsiteY203-46972" fmla="*/ 2645149 h 2845126"/>
                  <a:gd name="connsiteX204-46973" fmla="*/ 3995535 w 6006665"/>
                  <a:gd name="connsiteY204-46974" fmla="*/ 2704233 h 2845126"/>
                  <a:gd name="connsiteX205-46975" fmla="*/ 3975083 w 6006665"/>
                  <a:gd name="connsiteY205-46976" fmla="*/ 2736048 h 2845126"/>
                  <a:gd name="connsiteX206-46977" fmla="*/ 3925089 w 6006665"/>
                  <a:gd name="connsiteY206-46978" fmla="*/ 2763317 h 2845126"/>
                  <a:gd name="connsiteX207-46979" fmla="*/ 3913182 w 6006665"/>
                  <a:gd name="connsiteY207-46980" fmla="*/ 2763317 h 2845126"/>
                  <a:gd name="connsiteX208-46981" fmla="*/ 3904637 w 6006665"/>
                  <a:gd name="connsiteY208-46982" fmla="*/ 2763317 h 2845126"/>
                  <a:gd name="connsiteX209-46983" fmla="*/ 3892729 w 6006665"/>
                  <a:gd name="connsiteY209-46984" fmla="*/ 2763317 h 2845126"/>
                  <a:gd name="connsiteX210-46985" fmla="*/ 3871063 w 6006665"/>
                  <a:gd name="connsiteY210-46986" fmla="*/ 2747068 h 2845126"/>
                  <a:gd name="connsiteX211-46987" fmla="*/ 3829645 w 6006665"/>
                  <a:gd name="connsiteY211-46988" fmla="*/ 2774680 h 2845126"/>
                  <a:gd name="connsiteX212-46989" fmla="*/ 3822828 w 6006665"/>
                  <a:gd name="connsiteY212-46990" fmla="*/ 2795132 h 2845126"/>
                  <a:gd name="connsiteX213-46991" fmla="*/ 3818283 w 6006665"/>
                  <a:gd name="connsiteY213-46992" fmla="*/ 2786042 h 2845126"/>
                  <a:gd name="connsiteX214-46993" fmla="*/ 3818283 w 6006665"/>
                  <a:gd name="connsiteY214-46994" fmla="*/ 2774316 h 2845126"/>
                  <a:gd name="connsiteX215-46995" fmla="*/ 3817738 w 6006665"/>
                  <a:gd name="connsiteY215-46996" fmla="*/ 2774680 h 2845126"/>
                  <a:gd name="connsiteX216-46997" fmla="*/ 3810921 w 6006665"/>
                  <a:gd name="connsiteY216-46998" fmla="*/ 2795132 h 2845126"/>
                  <a:gd name="connsiteX217-46999" fmla="*/ 3806376 w 6006665"/>
                  <a:gd name="connsiteY217-47000" fmla="*/ 2786042 h 2845126"/>
                  <a:gd name="connsiteX218-47001" fmla="*/ 3806376 w 6006665"/>
                  <a:gd name="connsiteY218-47002" fmla="*/ 2758772 h 2845126"/>
                  <a:gd name="connsiteX219-47003" fmla="*/ 3818283 w 6006665"/>
                  <a:gd name="connsiteY219-47004" fmla="*/ 2758772 h 2845126"/>
                  <a:gd name="connsiteX220-47005" fmla="*/ 3826828 w 6006665"/>
                  <a:gd name="connsiteY220-47006" fmla="*/ 2758772 h 2845126"/>
                  <a:gd name="connsiteX221-47007" fmla="*/ 3833645 w 6006665"/>
                  <a:gd name="connsiteY221-47008" fmla="*/ 2699688 h 2845126"/>
                  <a:gd name="connsiteX222-47009" fmla="*/ 3822283 w 6006665"/>
                  <a:gd name="connsiteY222-47010" fmla="*/ 2656512 h 2845126"/>
                  <a:gd name="connsiteX223-47011" fmla="*/ 3849553 w 6006665"/>
                  <a:gd name="connsiteY223-47012" fmla="*/ 2633787 h 2845126"/>
                  <a:gd name="connsiteX224-47013" fmla="*/ 3858814 w 6006665"/>
                  <a:gd name="connsiteY224-47014" fmla="*/ 2635992 h 2845126"/>
                  <a:gd name="connsiteX225-47015" fmla="*/ 3861460 w 6006665"/>
                  <a:gd name="connsiteY225-47016" fmla="*/ 2633787 h 2845126"/>
                  <a:gd name="connsiteX226-47017" fmla="*/ 3898487 w 6006665"/>
                  <a:gd name="connsiteY226-47018" fmla="*/ 2642603 h 2845126"/>
                  <a:gd name="connsiteX227-47019" fmla="*/ 3919999 w 6006665"/>
                  <a:gd name="connsiteY227-47020" fmla="*/ 2597428 h 2845126"/>
                  <a:gd name="connsiteX228-47021" fmla="*/ 3935906 w 6006665"/>
                  <a:gd name="connsiteY228-47022" fmla="*/ 2538343 h 2845126"/>
                  <a:gd name="connsiteX229-47023" fmla="*/ 3947269 w 6006665"/>
                  <a:gd name="connsiteY229-47024" fmla="*/ 2515619 h 2845126"/>
                  <a:gd name="connsiteX230-47025" fmla="*/ 3966292 w 6006665"/>
                  <a:gd name="connsiteY230-47026" fmla="*/ 2471231 h 2845126"/>
                  <a:gd name="connsiteX231-47027" fmla="*/ 3915999 w 6006665"/>
                  <a:gd name="connsiteY231-47028" fmla="*/ 2483804 h 2845126"/>
                  <a:gd name="connsiteX232-47029" fmla="*/ 3888729 w 6006665"/>
                  <a:gd name="connsiteY232-47030" fmla="*/ 2506529 h 2845126"/>
                  <a:gd name="connsiteX233-47031" fmla="*/ 3876822 w 6006665"/>
                  <a:gd name="connsiteY233-47032" fmla="*/ 2506529 h 2845126"/>
                  <a:gd name="connsiteX234-47033" fmla="*/ 3829645 w 6006665"/>
                  <a:gd name="connsiteY234-47034" fmla="*/ 2506529 h 2845126"/>
                  <a:gd name="connsiteX235-47035" fmla="*/ 3817738 w 6006665"/>
                  <a:gd name="connsiteY235-47036" fmla="*/ 2506529 h 2845126"/>
                  <a:gd name="connsiteX236-47037" fmla="*/ 3801831 w 6006665"/>
                  <a:gd name="connsiteY236-47038" fmla="*/ 2451990 h 2845126"/>
                  <a:gd name="connsiteX237-47039" fmla="*/ 3758654 w 6006665"/>
                  <a:gd name="connsiteY237-47040" fmla="*/ 2413358 h 2845126"/>
                  <a:gd name="connsiteX238-47041" fmla="*/ 3692753 w 6006665"/>
                  <a:gd name="connsiteY238-47042" fmla="*/ 2397451 h 2845126"/>
                  <a:gd name="connsiteX239-47043" fmla="*/ 3683663 w 6006665"/>
                  <a:gd name="connsiteY239-47044" fmla="*/ 2338367 h 2845126"/>
                  <a:gd name="connsiteX240-47045" fmla="*/ 3672301 w 6006665"/>
                  <a:gd name="connsiteY240-47046" fmla="*/ 2306552 h 2845126"/>
                  <a:gd name="connsiteX241-47047" fmla="*/ 3656393 w 6006665"/>
                  <a:gd name="connsiteY241-47048" fmla="*/ 2279283 h 2845126"/>
                  <a:gd name="connsiteX242-47049" fmla="*/ 3633669 w 6006665"/>
                  <a:gd name="connsiteY242-47050" fmla="*/ 2220198 h 2845126"/>
                  <a:gd name="connsiteX243-47051" fmla="*/ 3601854 w 6006665"/>
                  <a:gd name="connsiteY243-47052" fmla="*/ 2199746 h 2845126"/>
                  <a:gd name="connsiteX244-47053" fmla="*/ 3545995 w 6006665"/>
                  <a:gd name="connsiteY244-47054" fmla="*/ 2178262 h 2845126"/>
                  <a:gd name="connsiteX245-47055" fmla="*/ 3506955 w 6006665"/>
                  <a:gd name="connsiteY245-47056" fmla="*/ 2183839 h 2845126"/>
                  <a:gd name="connsiteX246-47057" fmla="*/ 3463779 w 6006665"/>
                  <a:gd name="connsiteY246-47058" fmla="*/ 2192929 h 2845126"/>
                  <a:gd name="connsiteX247-47059" fmla="*/ 3431964 w 6006665"/>
                  <a:gd name="connsiteY247-47060" fmla="*/ 2220198 h 2845126"/>
                  <a:gd name="connsiteX248-47061" fmla="*/ 3452416 w 6006665"/>
                  <a:gd name="connsiteY248-47062" fmla="*/ 2236106 h 2845126"/>
                  <a:gd name="connsiteX249-47063" fmla="*/ 3452416 w 6006665"/>
                  <a:gd name="connsiteY249-47064" fmla="*/ 2267920 h 2845126"/>
                  <a:gd name="connsiteX250-47065" fmla="*/ 3431964 w 6006665"/>
                  <a:gd name="connsiteY250-47066" fmla="*/ 2290645 h 2845126"/>
                  <a:gd name="connsiteX251-47067" fmla="*/ 3400150 w 6006665"/>
                  <a:gd name="connsiteY251-47068" fmla="*/ 2349729 h 2845126"/>
                  <a:gd name="connsiteX252-47069" fmla="*/ 3400150 w 6006665"/>
                  <a:gd name="connsiteY252-47070" fmla="*/ 2376999 h 2845126"/>
                  <a:gd name="connsiteX253-47071" fmla="*/ 3350155 w 6006665"/>
                  <a:gd name="connsiteY253-47072" fmla="*/ 2408813 h 2845126"/>
                  <a:gd name="connsiteX254-47073" fmla="*/ 3342342 w 6006665"/>
                  <a:gd name="connsiteY254-47074" fmla="*/ 2406209 h 2845126"/>
                  <a:gd name="connsiteX255-47075" fmla="*/ 3338249 w 6006665"/>
                  <a:gd name="connsiteY255-47076" fmla="*/ 2408813 h 2845126"/>
                  <a:gd name="connsiteX256-47077" fmla="*/ 3290527 w 6006665"/>
                  <a:gd name="connsiteY256-47078" fmla="*/ 2392906 h 2845126"/>
                  <a:gd name="connsiteX257-47079" fmla="*/ 3259257 w 6006665"/>
                  <a:gd name="connsiteY257-47080" fmla="*/ 2392906 h 2845126"/>
                  <a:gd name="connsiteX258-47081" fmla="*/ 3247350 w 6006665"/>
                  <a:gd name="connsiteY258-47082" fmla="*/ 2392906 h 2845126"/>
                  <a:gd name="connsiteX259-47083" fmla="*/ 3231443 w 6006665"/>
                  <a:gd name="connsiteY259-47084" fmla="*/ 2376999 h 2845126"/>
                  <a:gd name="connsiteX260-47085" fmla="*/ 3213271 w 6006665"/>
                  <a:gd name="connsiteY260-47086" fmla="*/ 2372455 h 2845126"/>
                  <a:gd name="connsiteX261-47087" fmla="*/ 3168359 w 6006665"/>
                  <a:gd name="connsiteY261-47088" fmla="*/ 2408813 h 2845126"/>
                  <a:gd name="connsiteX262-47089" fmla="*/ 3120637 w 6006665"/>
                  <a:gd name="connsiteY262-47090" fmla="*/ 2420175 h 2845126"/>
                  <a:gd name="connsiteX263-47091" fmla="*/ 3082005 w 6006665"/>
                  <a:gd name="connsiteY263-47092" fmla="*/ 2436083 h 2845126"/>
                  <a:gd name="connsiteX264-47093" fmla="*/ 3074460 w 6006665"/>
                  <a:gd name="connsiteY264-47094" fmla="*/ 2434286 h 2845126"/>
                  <a:gd name="connsiteX265-47095" fmla="*/ 3070098 w 6006665"/>
                  <a:gd name="connsiteY265-47096" fmla="*/ 2436083 h 2845126"/>
                  <a:gd name="connsiteX266-47097" fmla="*/ 3022376 w 6006665"/>
                  <a:gd name="connsiteY266-47098" fmla="*/ 2424720 h 2845126"/>
                  <a:gd name="connsiteX267-47099" fmla="*/ 3000196 w 6006665"/>
                  <a:gd name="connsiteY267-47100" fmla="*/ 2424720 h 2845126"/>
                  <a:gd name="connsiteX268-47101" fmla="*/ 2988289 w 6006665"/>
                  <a:gd name="connsiteY268-47102" fmla="*/ 2424720 h 2845126"/>
                  <a:gd name="connsiteX269-47103" fmla="*/ 2967837 w 6006665"/>
                  <a:gd name="connsiteY269-47104" fmla="*/ 2392906 h 2845126"/>
                  <a:gd name="connsiteX270-47105" fmla="*/ 2929205 w 6006665"/>
                  <a:gd name="connsiteY270-47106" fmla="*/ 2365636 h 2845126"/>
                  <a:gd name="connsiteX271-47107" fmla="*/ 2902153 w 6006665"/>
                  <a:gd name="connsiteY271-47108" fmla="*/ 2361772 h 2845126"/>
                  <a:gd name="connsiteX272-47109" fmla="*/ 2861576 w 6006665"/>
                  <a:gd name="connsiteY272-47110" fmla="*/ 2365636 h 2845126"/>
                  <a:gd name="connsiteX273-47111" fmla="*/ 2822944 w 6006665"/>
                  <a:gd name="connsiteY273-47112" fmla="*/ 2376999 h 2845126"/>
                  <a:gd name="connsiteX274-47113" fmla="*/ 2818139 w 6006665"/>
                  <a:gd name="connsiteY274-47114" fmla="*/ 2374910 h 2845126"/>
                  <a:gd name="connsiteX275-47115" fmla="*/ 2811037 w 6006665"/>
                  <a:gd name="connsiteY275-47116" fmla="*/ 2376999 h 2845126"/>
                  <a:gd name="connsiteX276-47117" fmla="*/ 2758770 w 6006665"/>
                  <a:gd name="connsiteY276-47118" fmla="*/ 2354274 h 2845126"/>
                  <a:gd name="connsiteX277-47119" fmla="*/ 2751953 w 6006665"/>
                  <a:gd name="connsiteY277-47120" fmla="*/ 2311097 h 2845126"/>
                  <a:gd name="connsiteX278-47121" fmla="*/ 2708776 w 6006665"/>
                  <a:gd name="connsiteY278-47122" fmla="*/ 2295190 h 2845126"/>
                  <a:gd name="connsiteX279-47123" fmla="*/ 2676962 w 6006665"/>
                  <a:gd name="connsiteY279-47124" fmla="*/ 2290645 h 2845126"/>
                  <a:gd name="connsiteX280-47125" fmla="*/ 2642534 w 6006665"/>
                  <a:gd name="connsiteY280-47126" fmla="*/ 2268901 h 2845126"/>
                  <a:gd name="connsiteX281-47127" fmla="*/ 2609333 w 6006665"/>
                  <a:gd name="connsiteY281-47128" fmla="*/ 2327004 h 2845126"/>
                  <a:gd name="connsiteX282-47129" fmla="*/ 2625240 w 6006665"/>
                  <a:gd name="connsiteY282-47130" fmla="*/ 2361091 h 2845126"/>
                  <a:gd name="connsiteX283-47131" fmla="*/ 2586608 w 6006665"/>
                  <a:gd name="connsiteY283-47132" fmla="*/ 2397451 h 2845126"/>
                  <a:gd name="connsiteX284-47133" fmla="*/ 2577105 w 6006665"/>
                  <a:gd name="connsiteY284-47134" fmla="*/ 2395188 h 2845126"/>
                  <a:gd name="connsiteX285-47135" fmla="*/ 2574701 w 6006665"/>
                  <a:gd name="connsiteY285-47136" fmla="*/ 2397451 h 2845126"/>
                  <a:gd name="connsiteX286-47137" fmla="*/ 2526979 w 6006665"/>
                  <a:gd name="connsiteY286-47138" fmla="*/ 2386088 h 2845126"/>
                  <a:gd name="connsiteX287-47139" fmla="*/ 2490620 w 6006665"/>
                  <a:gd name="connsiteY287-47140" fmla="*/ 2381543 h 2845126"/>
                  <a:gd name="connsiteX288-47141" fmla="*/ 2463350 w 6006665"/>
                  <a:gd name="connsiteY288-47142" fmla="*/ 2354274 h 2845126"/>
                  <a:gd name="connsiteX289-47143" fmla="*/ 2436625 w 6006665"/>
                  <a:gd name="connsiteY289-47144" fmla="*/ 2354274 h 2845126"/>
                  <a:gd name="connsiteX290-47145" fmla="*/ 2424718 w 6006665"/>
                  <a:gd name="connsiteY290-47146" fmla="*/ 2354274 h 2845126"/>
                  <a:gd name="connsiteX291-47147" fmla="*/ 2398858 w 6006665"/>
                  <a:gd name="connsiteY291-47148" fmla="*/ 2341343 h 2845126"/>
                  <a:gd name="connsiteX292-47149" fmla="*/ 2350272 w 6006665"/>
                  <a:gd name="connsiteY292-47150" fmla="*/ 2365636 h 2845126"/>
                  <a:gd name="connsiteX293-47151" fmla="*/ 2282098 w 6006665"/>
                  <a:gd name="connsiteY293-47152" fmla="*/ 2413358 h 2845126"/>
                  <a:gd name="connsiteX294-47153" fmla="*/ 2157112 w 6006665"/>
                  <a:gd name="connsiteY294-47154" fmla="*/ 2397451 h 2845126"/>
                  <a:gd name="connsiteX295-47155" fmla="*/ 1811153 w 6006665"/>
                  <a:gd name="connsiteY295-47156" fmla="*/ 2133845 h 2845126"/>
                  <a:gd name="connsiteX296-47157" fmla="*/ 1748069 w 6006665"/>
                  <a:gd name="connsiteY296-47158" fmla="*/ 2172477 h 2845126"/>
                  <a:gd name="connsiteX297-47159" fmla="*/ 1711709 w 6006665"/>
                  <a:gd name="connsiteY297-47160" fmla="*/ 2177022 h 2845126"/>
                  <a:gd name="connsiteX298-47161" fmla="*/ 1711926 w 6006665"/>
                  <a:gd name="connsiteY298-47162" fmla="*/ 2175506 h 2845126"/>
                  <a:gd name="connsiteX299-47163" fmla="*/ 1699803 w 6006665"/>
                  <a:gd name="connsiteY299-47164" fmla="*/ 2177022 h 2845126"/>
                  <a:gd name="connsiteX300-47165" fmla="*/ 1704347 w 6006665"/>
                  <a:gd name="connsiteY300-47166" fmla="*/ 2145207 h 2845126"/>
                  <a:gd name="connsiteX301-47167" fmla="*/ 1662460 w 6006665"/>
                  <a:gd name="connsiteY301-47168" fmla="*/ 2127256 h 2845126"/>
                  <a:gd name="connsiteX302-47169" fmla="*/ 1629901 w 6006665"/>
                  <a:gd name="connsiteY302-47170" fmla="*/ 2140662 h 2845126"/>
                  <a:gd name="connsiteX303-47171" fmla="*/ 1629300 w 6006665"/>
                  <a:gd name="connsiteY303-47172" fmla="*/ 2136007 h 2845126"/>
                  <a:gd name="connsiteX304-47173" fmla="*/ 1617994 w 6006665"/>
                  <a:gd name="connsiteY304-47174" fmla="*/ 2140662 h 2845126"/>
                  <a:gd name="connsiteX305-47175" fmla="*/ 1608904 w 6006665"/>
                  <a:gd name="connsiteY305-47176" fmla="*/ 2070216 h 2845126"/>
                  <a:gd name="connsiteX306-47177" fmla="*/ 1552684 w 6006665"/>
                  <a:gd name="connsiteY306-47178" fmla="*/ 2060523 h 2845126"/>
                  <a:gd name="connsiteX307-47179" fmla="*/ 1518550 w 6006665"/>
                  <a:gd name="connsiteY307-47180" fmla="*/ 2086123 h 2845126"/>
                  <a:gd name="connsiteX308-47181" fmla="*/ 1425379 w 6006665"/>
                  <a:gd name="connsiteY308-47182" fmla="*/ 2106575 h 2845126"/>
                  <a:gd name="connsiteX309-47183" fmla="*/ 1409472 w 6006665"/>
                  <a:gd name="connsiteY309-47184" fmla="*/ 2124755 h 2845126"/>
                  <a:gd name="connsiteX310-47185" fmla="*/ 1270852 w 6006665"/>
                  <a:gd name="connsiteY310-47186" fmla="*/ 2145207 h 2845126"/>
                  <a:gd name="connsiteX311-47187" fmla="*/ 1254945 w 6006665"/>
                  <a:gd name="connsiteY311-47188" fmla="*/ 2165659 h 2845126"/>
                  <a:gd name="connsiteX312-47189" fmla="*/ 1282214 w 6006665"/>
                  <a:gd name="connsiteY312-47190" fmla="*/ 2208836 h 2845126"/>
                  <a:gd name="connsiteX313-47191" fmla="*/ 1243582 w 6006665"/>
                  <a:gd name="connsiteY313-47192" fmla="*/ 2224743 h 2845126"/>
                  <a:gd name="connsiteX314-47193" fmla="*/ 1254945 w 6006665"/>
                  <a:gd name="connsiteY314-47194" fmla="*/ 2242923 h 2845126"/>
                  <a:gd name="connsiteX315-47195" fmla="*/ 1216313 w 6006665"/>
                  <a:gd name="connsiteY315-47196" fmla="*/ 2267920 h 2845126"/>
                  <a:gd name="connsiteX316-47197" fmla="*/ 1275397 w 6006665"/>
                  <a:gd name="connsiteY316-47198" fmla="*/ 2311097 h 2845126"/>
                  <a:gd name="connsiteX317-47199" fmla="*/ 1270852 w 6006665"/>
                  <a:gd name="connsiteY317-47200" fmla="*/ 2338367 h 2845126"/>
                  <a:gd name="connsiteX318-47201" fmla="*/ 1259108 w 6006665"/>
                  <a:gd name="connsiteY318-47202" fmla="*/ 2337388 h 2845126"/>
                  <a:gd name="connsiteX319-47203" fmla="*/ 1258945 w 6006665"/>
                  <a:gd name="connsiteY319-47204" fmla="*/ 2338367 h 2845126"/>
                  <a:gd name="connsiteX320-47205" fmla="*/ 1215644 w 6006665"/>
                  <a:gd name="connsiteY320-47206" fmla="*/ 2334758 h 2845126"/>
                  <a:gd name="connsiteX321-47207" fmla="*/ 1204950 w 6006665"/>
                  <a:gd name="connsiteY321-47208" fmla="*/ 2349729 h 2845126"/>
                  <a:gd name="connsiteX322-47209" fmla="*/ 1196495 w 6006665"/>
                  <a:gd name="connsiteY322-47210" fmla="*/ 2344897 h 2845126"/>
                  <a:gd name="connsiteX323-47211" fmla="*/ 1193043 w 6006665"/>
                  <a:gd name="connsiteY323-47212" fmla="*/ 2349729 h 2845126"/>
                  <a:gd name="connsiteX324-47213" fmla="*/ 1145322 w 6006665"/>
                  <a:gd name="connsiteY324-47214" fmla="*/ 2322459 h 2845126"/>
                  <a:gd name="connsiteX325-47215" fmla="*/ 1098145 w 6006665"/>
                  <a:gd name="connsiteY325-47216" fmla="*/ 2322459 h 2845126"/>
                  <a:gd name="connsiteX326-47217" fmla="*/ 1061785 w 6006665"/>
                  <a:gd name="connsiteY326-47218" fmla="*/ 2349729 h 2845126"/>
                  <a:gd name="connsiteX327-47219" fmla="*/ 1055322 w 6006665"/>
                  <a:gd name="connsiteY327-47220" fmla="*/ 2345646 h 2845126"/>
                  <a:gd name="connsiteX328-47221" fmla="*/ 1049878 w 6006665"/>
                  <a:gd name="connsiteY328-47222" fmla="*/ 2349729 h 2845126"/>
                  <a:gd name="connsiteX329-47223" fmla="*/ 1006701 w 6006665"/>
                  <a:gd name="connsiteY329-47224" fmla="*/ 2322459 h 2845126"/>
                  <a:gd name="connsiteX330-47225" fmla="*/ 924893 w 6006665"/>
                  <a:gd name="connsiteY330-47226" fmla="*/ 2286100 h 2845126"/>
                  <a:gd name="connsiteX331-47227" fmla="*/ 877716 w 6006665"/>
                  <a:gd name="connsiteY331-47228" fmla="*/ 2286100 h 2845126"/>
                  <a:gd name="connsiteX332-47229" fmla="*/ 802724 w 6006665"/>
                  <a:gd name="connsiteY332-47230" fmla="*/ 2349729 h 2845126"/>
                  <a:gd name="connsiteX333-47231" fmla="*/ 798179 w 6006665"/>
                  <a:gd name="connsiteY333-47232" fmla="*/ 2392906 h 2845126"/>
                  <a:gd name="connsiteX334-47233" fmla="*/ 787406 w 6006665"/>
                  <a:gd name="connsiteY334-47234" fmla="*/ 2382133 h 2845126"/>
                  <a:gd name="connsiteX335-47235" fmla="*/ 786272 w 6006665"/>
                  <a:gd name="connsiteY335-47236" fmla="*/ 2392906 h 2845126"/>
                  <a:gd name="connsiteX336-47237" fmla="*/ 756063 w 6006665"/>
                  <a:gd name="connsiteY336-47238" fmla="*/ 2362696 h 2845126"/>
                  <a:gd name="connsiteX337-47239" fmla="*/ 732278 w 6006665"/>
                  <a:gd name="connsiteY337-47240" fmla="*/ 2420175 h 2845126"/>
                  <a:gd name="connsiteX338-47241" fmla="*/ 743640 w 6006665"/>
                  <a:gd name="connsiteY338-47242" fmla="*/ 2429265 h 2845126"/>
                  <a:gd name="connsiteX339-47243" fmla="*/ 723188 w 6006665"/>
                  <a:gd name="connsiteY339-47244" fmla="*/ 2472442 h 2845126"/>
                  <a:gd name="connsiteX340-47245" fmla="*/ 747026 w 6006665"/>
                  <a:gd name="connsiteY340-47246" fmla="*/ 2509283 h 2845126"/>
                  <a:gd name="connsiteX341-47247" fmla="*/ 763548 w 6006665"/>
                  <a:gd name="connsiteY341-47248" fmla="*/ 2506529 h 2845126"/>
                  <a:gd name="connsiteX342-47249" fmla="*/ 764871 w 6006665"/>
                  <a:gd name="connsiteY342-47250" fmla="*/ 2508293 h 2845126"/>
                  <a:gd name="connsiteX343-47251" fmla="*/ 775455 w 6006665"/>
                  <a:gd name="connsiteY343-47252" fmla="*/ 2506529 h 2845126"/>
                  <a:gd name="connsiteX344-47253" fmla="*/ 802724 w 6006665"/>
                  <a:gd name="connsiteY344-47254" fmla="*/ 2542888 h 2845126"/>
                  <a:gd name="connsiteX345-47255" fmla="*/ 798179 w 6006665"/>
                  <a:gd name="connsiteY345-47256" fmla="*/ 2570158 h 2845126"/>
                  <a:gd name="connsiteX346-47257" fmla="*/ 818632 w 6006665"/>
                  <a:gd name="connsiteY346-47258" fmla="*/ 2581520 h 2845126"/>
                  <a:gd name="connsiteX347-47259" fmla="*/ 802724 w 6006665"/>
                  <a:gd name="connsiteY347-47260" fmla="*/ 2613335 h 2845126"/>
                  <a:gd name="connsiteX348-47261" fmla="*/ 766365 w 6006665"/>
                  <a:gd name="connsiteY348-47262" fmla="*/ 2617880 h 2845126"/>
                  <a:gd name="connsiteX349-47263" fmla="*/ 727733 w 6006665"/>
                  <a:gd name="connsiteY349-47264" fmla="*/ 2676964 h 2845126"/>
                  <a:gd name="connsiteX350-47265" fmla="*/ 759548 w 6006665"/>
                  <a:gd name="connsiteY350-47266" fmla="*/ 2720141 h 2845126"/>
                  <a:gd name="connsiteX351-47267" fmla="*/ 759548 w 6006665"/>
                  <a:gd name="connsiteY351-47268" fmla="*/ 2758772 h 2845126"/>
                  <a:gd name="connsiteX352-47269" fmla="*/ 798179 w 6006665"/>
                  <a:gd name="connsiteY352-47270" fmla="*/ 2817857 h 2845126"/>
                  <a:gd name="connsiteX353-47271" fmla="*/ 775455 w 6006665"/>
                  <a:gd name="connsiteY353-47272" fmla="*/ 2833764 h 2845126"/>
                  <a:gd name="connsiteX354-47273" fmla="*/ 770910 w 6006665"/>
                  <a:gd name="connsiteY354-47274" fmla="*/ 2845126 h 2845126"/>
                  <a:gd name="connsiteX355-47275" fmla="*/ 759003 w 6006665"/>
                  <a:gd name="connsiteY355-47276" fmla="*/ 2845126 h 2845126"/>
                  <a:gd name="connsiteX356-47277" fmla="*/ 755003 w 6006665"/>
                  <a:gd name="connsiteY356-47278" fmla="*/ 2845126 h 2845126"/>
                  <a:gd name="connsiteX357-47279" fmla="*/ 743096 w 6006665"/>
                  <a:gd name="connsiteY357-47280" fmla="*/ 2845126 h 2845126"/>
                  <a:gd name="connsiteX358-47281" fmla="*/ 715826 w 6006665"/>
                  <a:gd name="connsiteY358-47282" fmla="*/ 2811039 h 2845126"/>
                  <a:gd name="connsiteX359-47283" fmla="*/ 704464 w 6006665"/>
                  <a:gd name="connsiteY359-47284" fmla="*/ 2811039 h 2845126"/>
                  <a:gd name="connsiteX360-47285" fmla="*/ 684012 w 6006665"/>
                  <a:gd name="connsiteY360-47286" fmla="*/ 2801949 h 2845126"/>
                  <a:gd name="connsiteX361-47287" fmla="*/ 672649 w 6006665"/>
                  <a:gd name="connsiteY361-47288" fmla="*/ 2779225 h 2845126"/>
                  <a:gd name="connsiteX362-47289" fmla="*/ 645222 w 6006665"/>
                  <a:gd name="connsiteY362-47290" fmla="*/ 2771388 h 2845126"/>
                  <a:gd name="connsiteX363-47291" fmla="*/ 625472 w 6006665"/>
                  <a:gd name="connsiteY363-47292" fmla="*/ 2774680 h 2845126"/>
                  <a:gd name="connsiteX364-47293" fmla="*/ 623771 w 6006665"/>
                  <a:gd name="connsiteY364-47294" fmla="*/ 2772979 h 2845126"/>
                  <a:gd name="connsiteX365-47295" fmla="*/ 613565 w 6006665"/>
                  <a:gd name="connsiteY365-47296" fmla="*/ 2774680 h 2845126"/>
                  <a:gd name="connsiteX366-47297" fmla="*/ 609020 w 6006665"/>
                  <a:gd name="connsiteY366-47298" fmla="*/ 2770135 h 2845126"/>
                  <a:gd name="connsiteX367-47299" fmla="*/ 559026 w 6006665"/>
                  <a:gd name="connsiteY367-47300" fmla="*/ 2742865 h 2845126"/>
                  <a:gd name="connsiteX368-47301" fmla="*/ 506760 w 6006665"/>
                  <a:gd name="connsiteY368-47302" fmla="*/ 2736048 h 2845126"/>
                  <a:gd name="connsiteX369-47303" fmla="*/ 483280 w 6006665"/>
                  <a:gd name="connsiteY369-47304" fmla="*/ 2729339 h 2845126"/>
                  <a:gd name="connsiteX370-47305" fmla="*/ 480035 w 6006665"/>
                  <a:gd name="connsiteY370-47306" fmla="*/ 2731503 h 2845126"/>
                  <a:gd name="connsiteX371-47307" fmla="*/ 475042 w 6006665"/>
                  <a:gd name="connsiteY371-47308" fmla="*/ 2726985 h 2845126"/>
                  <a:gd name="connsiteX372-47309" fmla="*/ 474945 w 6006665"/>
                  <a:gd name="connsiteY372-47310" fmla="*/ 2726958 h 2845126"/>
                  <a:gd name="connsiteX373-47311" fmla="*/ 468128 w 6006665"/>
                  <a:gd name="connsiteY373-47312" fmla="*/ 2731503 h 2845126"/>
                  <a:gd name="connsiteX374-47313" fmla="*/ 420406 w 6006665"/>
                  <a:gd name="connsiteY374-47314" fmla="*/ 2688326 h 2845126"/>
                  <a:gd name="connsiteX375-47315" fmla="*/ 381774 w 6006665"/>
                  <a:gd name="connsiteY375-47316" fmla="*/ 2672419 h 2845126"/>
                  <a:gd name="connsiteX376-47317" fmla="*/ 349960 w 6006665"/>
                  <a:gd name="connsiteY376-47318" fmla="*/ 2640604 h 2845126"/>
                  <a:gd name="connsiteX377-47319" fmla="*/ 377229 w 6006665"/>
                  <a:gd name="connsiteY377-47320" fmla="*/ 2633787 h 2845126"/>
                  <a:gd name="connsiteX378-47321" fmla="*/ 404499 w 6006665"/>
                  <a:gd name="connsiteY378-47322" fmla="*/ 2586065 h 2845126"/>
                  <a:gd name="connsiteX379-47323" fmla="*/ 388591 w 6006665"/>
                  <a:gd name="connsiteY379-47324" fmla="*/ 2570158 h 2845126"/>
                  <a:gd name="connsiteX380-47325" fmla="*/ 440858 w 6006665"/>
                  <a:gd name="connsiteY380-47326" fmla="*/ 2542888 h 2845126"/>
                  <a:gd name="connsiteX381-47327" fmla="*/ 440858 w 6006665"/>
                  <a:gd name="connsiteY381-47328" fmla="*/ 2539832 h 2845126"/>
                  <a:gd name="connsiteX382-47329" fmla="*/ 416406 w 6006665"/>
                  <a:gd name="connsiteY382-47330" fmla="*/ 2542888 h 2845126"/>
                  <a:gd name="connsiteX383-47331" fmla="*/ 416406 w 6006665"/>
                  <a:gd name="connsiteY383-47332" fmla="*/ 2541400 h 2845126"/>
                  <a:gd name="connsiteX384-47333" fmla="*/ 404499 w 6006665"/>
                  <a:gd name="connsiteY384-47334" fmla="*/ 2542888 h 2845126"/>
                  <a:gd name="connsiteX385-47335" fmla="*/ 404499 w 6006665"/>
                  <a:gd name="connsiteY385-47336" fmla="*/ 2522436 h 2845126"/>
                  <a:gd name="connsiteX386-47337" fmla="*/ 424951 w 6006665"/>
                  <a:gd name="connsiteY386-47338" fmla="*/ 2506529 h 2845126"/>
                  <a:gd name="connsiteX387-47339" fmla="*/ 463583 w 6006665"/>
                  <a:gd name="connsiteY387-47340" fmla="*/ 2499712 h 2845126"/>
                  <a:gd name="connsiteX388-47341" fmla="*/ 468128 w 6006665"/>
                  <a:gd name="connsiteY388-47342" fmla="*/ 2483804 h 2845126"/>
                  <a:gd name="connsiteX389-47343" fmla="*/ 456765 w 6006665"/>
                  <a:gd name="connsiteY389-47344" fmla="*/ 2451990 h 2845126"/>
                  <a:gd name="connsiteX390-47345" fmla="*/ 474945 w 6006665"/>
                  <a:gd name="connsiteY390-47346" fmla="*/ 2424720 h 2845126"/>
                  <a:gd name="connsiteX391-47347" fmla="*/ 474945 w 6006665"/>
                  <a:gd name="connsiteY391-47348" fmla="*/ 2404268 h 2845126"/>
                  <a:gd name="connsiteX392-47349" fmla="*/ 420406 w 6006665"/>
                  <a:gd name="connsiteY392-47350" fmla="*/ 2386088 h 2845126"/>
                  <a:gd name="connsiteX393-47351" fmla="*/ 409588 w 6006665"/>
                  <a:gd name="connsiteY393-47352" fmla="*/ 2386088 h 2845126"/>
                  <a:gd name="connsiteX394-47353" fmla="*/ 397681 w 6006665"/>
                  <a:gd name="connsiteY394-47354" fmla="*/ 2386088 h 2845126"/>
                  <a:gd name="connsiteX395-47355" fmla="*/ 379485 w 6006665"/>
                  <a:gd name="connsiteY395-47356" fmla="*/ 2363849 h 2845126"/>
                  <a:gd name="connsiteX396-47357" fmla="*/ 357322 w 6006665"/>
                  <a:gd name="connsiteY396-47358" fmla="*/ 2370181 h 2845126"/>
                  <a:gd name="connsiteX397-47359" fmla="*/ 352842 w 6006665"/>
                  <a:gd name="connsiteY397-47360" fmla="*/ 2368059 h 2845126"/>
                  <a:gd name="connsiteX398-47361" fmla="*/ 345415 w 6006665"/>
                  <a:gd name="connsiteY398-47362" fmla="*/ 2370181 h 2845126"/>
                  <a:gd name="connsiteX399-47363" fmla="*/ 302238 w 6006665"/>
                  <a:gd name="connsiteY399-47364" fmla="*/ 2349729 h 2845126"/>
                  <a:gd name="connsiteX400-47365" fmla="*/ 302238 w 6006665"/>
                  <a:gd name="connsiteY400-47366" fmla="*/ 2338367 h 2845126"/>
                  <a:gd name="connsiteX401-47367" fmla="*/ 286331 w 6006665"/>
                  <a:gd name="connsiteY401-47368" fmla="*/ 2311097 h 2845126"/>
                  <a:gd name="connsiteX402-47369" fmla="*/ 270968 w 6006665"/>
                  <a:gd name="connsiteY402-47370" fmla="*/ 2311097 h 2845126"/>
                  <a:gd name="connsiteX403-47371" fmla="*/ 259061 w 6006665"/>
                  <a:gd name="connsiteY403-47372" fmla="*/ 2311097 h 2845126"/>
                  <a:gd name="connsiteX404-47373" fmla="*/ 254516 w 6006665"/>
                  <a:gd name="connsiteY404-47374" fmla="*/ 2295190 h 2845126"/>
                  <a:gd name="connsiteX405-47375" fmla="*/ 263606 w 6006665"/>
                  <a:gd name="connsiteY405-47376" fmla="*/ 2279283 h 2845126"/>
                  <a:gd name="connsiteX406-47377" fmla="*/ 243991 w 6006665"/>
                  <a:gd name="connsiteY406-47378" fmla="*/ 2248770 h 2845126"/>
                  <a:gd name="connsiteX407-47379" fmla="*/ 216429 w 6006665"/>
                  <a:gd name="connsiteY407-47380" fmla="*/ 2252013 h 2845126"/>
                  <a:gd name="connsiteX408-47381" fmla="*/ 212956 w 6006665"/>
                  <a:gd name="connsiteY408-47382" fmla="*/ 2251021 h 2845126"/>
                  <a:gd name="connsiteX409-47383" fmla="*/ 204522 w 6006665"/>
                  <a:gd name="connsiteY409-47384" fmla="*/ 2252013 h 2845126"/>
                  <a:gd name="connsiteX410-47385" fmla="*/ 199623 w 6006665"/>
                  <a:gd name="connsiteY410-47386" fmla="*/ 2250613 h 2845126"/>
                  <a:gd name="connsiteX411-47387" fmla="*/ 195977 w 6006665"/>
                  <a:gd name="connsiteY411-47388" fmla="*/ 2263375 h 2845126"/>
                  <a:gd name="connsiteX412-47389" fmla="*/ 184968 w 6006665"/>
                  <a:gd name="connsiteY412-47390" fmla="*/ 2260230 h 2845126"/>
                  <a:gd name="connsiteX413-47391" fmla="*/ 184070 w 6006665"/>
                  <a:gd name="connsiteY413-47392" fmla="*/ 2263375 h 2845126"/>
                  <a:gd name="connsiteX414-47393" fmla="*/ 168163 w 6006665"/>
                  <a:gd name="connsiteY414-47394" fmla="*/ 2258840 h 2845126"/>
                  <a:gd name="connsiteX415-47395" fmla="*/ 156800 w 6006665"/>
                  <a:gd name="connsiteY415-47396" fmla="*/ 2220198 h 2845126"/>
                  <a:gd name="connsiteX416-47397" fmla="*/ 152255 w 6006665"/>
                  <a:gd name="connsiteY416-47398" fmla="*/ 2204291 h 2845126"/>
                  <a:gd name="connsiteX417-47399" fmla="*/ 156800 w 6006665"/>
                  <a:gd name="connsiteY417-47400" fmla="*/ 2199746 h 2845126"/>
                  <a:gd name="connsiteX418-47401" fmla="*/ 168707 w 6006665"/>
                  <a:gd name="connsiteY418-47402" fmla="*/ 2199746 h 2845126"/>
                  <a:gd name="connsiteX419-47403" fmla="*/ 188615 w 6006665"/>
                  <a:gd name="connsiteY419-47404" fmla="*/ 2199746 h 2845126"/>
                  <a:gd name="connsiteX420-47405" fmla="*/ 199977 w 6006665"/>
                  <a:gd name="connsiteY420-47406" fmla="*/ 2188384 h 2845126"/>
                  <a:gd name="connsiteX421-47407" fmla="*/ 188615 w 6006665"/>
                  <a:gd name="connsiteY421-47408" fmla="*/ 2165659 h 2845126"/>
                  <a:gd name="connsiteX422-47409" fmla="*/ 168163 w 6006665"/>
                  <a:gd name="connsiteY422-47410" fmla="*/ 2156570 h 2845126"/>
                  <a:gd name="connsiteX423-47411" fmla="*/ 168163 w 6006665"/>
                  <a:gd name="connsiteY423-47412" fmla="*/ 2149752 h 2845126"/>
                  <a:gd name="connsiteX424-47413" fmla="*/ 152255 w 6006665"/>
                  <a:gd name="connsiteY424-47414" fmla="*/ 2133845 h 2845126"/>
                  <a:gd name="connsiteX425-47415" fmla="*/ 129531 w 6006665"/>
                  <a:gd name="connsiteY425-47416" fmla="*/ 2097485 h 2845126"/>
                  <a:gd name="connsiteX426-47417" fmla="*/ 140893 w 6006665"/>
                  <a:gd name="connsiteY426-47418" fmla="*/ 2074761 h 2845126"/>
                  <a:gd name="connsiteX427-47419" fmla="*/ 136348 w 6006665"/>
                  <a:gd name="connsiteY427-47420" fmla="*/ 2047491 h 2845126"/>
                  <a:gd name="connsiteX428-47421" fmla="*/ 103789 w 6006665"/>
                  <a:gd name="connsiteY428-47422" fmla="*/ 2034084 h 2845126"/>
                  <a:gd name="connsiteX429-47423" fmla="*/ 93716 w 6006665"/>
                  <a:gd name="connsiteY429-47424" fmla="*/ 2038401 h 2845126"/>
                  <a:gd name="connsiteX430-47425" fmla="*/ 91868 w 6006665"/>
                  <a:gd name="connsiteY430-47426" fmla="*/ 2034090 h 2845126"/>
                  <a:gd name="connsiteX431-47427" fmla="*/ 81809 w 6006665"/>
                  <a:gd name="connsiteY431-47428" fmla="*/ 2038401 h 2845126"/>
                  <a:gd name="connsiteX432-47429" fmla="*/ 74992 w 6006665"/>
                  <a:gd name="connsiteY432-47430" fmla="*/ 2022494 h 2845126"/>
                  <a:gd name="connsiteX433-47431" fmla="*/ 34087 w 6006665"/>
                  <a:gd name="connsiteY433-47432" fmla="*/ 2011132 h 2845126"/>
                  <a:gd name="connsiteX434-47433" fmla="*/ 22725 w 6006665"/>
                  <a:gd name="connsiteY434-47434" fmla="*/ 1967955 h 2845126"/>
                  <a:gd name="connsiteX435-47435" fmla="*/ 22725 w 6006665"/>
                  <a:gd name="connsiteY435-47436" fmla="*/ 1936140 h 2845126"/>
                  <a:gd name="connsiteX436-47437" fmla="*/ 0 w 6006665"/>
                  <a:gd name="connsiteY436-47438" fmla="*/ 1920233 h 2845126"/>
                  <a:gd name="connsiteX437-47439" fmla="*/ 15907 w 6006665"/>
                  <a:gd name="connsiteY437-47440" fmla="*/ 1897509 h 2845126"/>
                  <a:gd name="connsiteX438-47441" fmla="*/ 6818 w 6006665"/>
                  <a:gd name="connsiteY438-47442" fmla="*/ 1833880 h 2845126"/>
                  <a:gd name="connsiteX439-47443" fmla="*/ 34087 w 6006665"/>
                  <a:gd name="connsiteY439-47444" fmla="*/ 1790703 h 2845126"/>
                  <a:gd name="connsiteX440-47445" fmla="*/ 27270 w 6006665"/>
                  <a:gd name="connsiteY440-47446" fmla="*/ 1779341 h 2845126"/>
                  <a:gd name="connsiteX441-47447" fmla="*/ 70447 w 6006665"/>
                  <a:gd name="connsiteY441-47448" fmla="*/ 1740709 h 2845126"/>
                  <a:gd name="connsiteX442-47449" fmla="*/ 27270 w 6006665"/>
                  <a:gd name="connsiteY442-47450" fmla="*/ 1704349 h 2845126"/>
                  <a:gd name="connsiteX443-47451" fmla="*/ 109078 w 6006665"/>
                  <a:gd name="connsiteY443-47452" fmla="*/ 1606633 h 2845126"/>
                  <a:gd name="connsiteX444-47453" fmla="*/ 145438 w 6006665"/>
                  <a:gd name="connsiteY444-47454" fmla="*/ 1563456 h 2845126"/>
                  <a:gd name="connsiteX445-47455" fmla="*/ 156800 w 6006665"/>
                  <a:gd name="connsiteY445-47456" fmla="*/ 1520280 h 2845126"/>
                  <a:gd name="connsiteX446-47457" fmla="*/ 102261 w 6006665"/>
                  <a:gd name="connsiteY446-47458" fmla="*/ 1468013 h 2845126"/>
                  <a:gd name="connsiteX447-47459" fmla="*/ 118168 w 6006665"/>
                  <a:gd name="connsiteY447-47460" fmla="*/ 1413474 h 2845126"/>
                  <a:gd name="connsiteX448-47461" fmla="*/ 86354 w 6006665"/>
                  <a:gd name="connsiteY448-47462" fmla="*/ 1349845 h 2845126"/>
                  <a:gd name="connsiteX449-47463" fmla="*/ 109078 w 6006665"/>
                  <a:gd name="connsiteY449-47464" fmla="*/ 1274853 h 2845126"/>
                  <a:gd name="connsiteX450-47465" fmla="*/ 70447 w 6006665"/>
                  <a:gd name="connsiteY450-47466" fmla="*/ 1172592 h 2845126"/>
                  <a:gd name="connsiteX451-47467" fmla="*/ 102261 w 6006665"/>
                  <a:gd name="connsiteY451-47468" fmla="*/ 1102146 h 2845126"/>
                  <a:gd name="connsiteX452-47469" fmla="*/ 43177 w 6006665"/>
                  <a:gd name="connsiteY452-47470" fmla="*/ 1036245 h 2845126"/>
                  <a:gd name="connsiteX453-47471" fmla="*/ 49994 w 6006665"/>
                  <a:gd name="connsiteY453-47472" fmla="*/ 961253 h 2845126"/>
                  <a:gd name="connsiteX454-47473" fmla="*/ 81809 w 6006665"/>
                  <a:gd name="connsiteY454-47474" fmla="*/ 956708 h 2845126"/>
                  <a:gd name="connsiteX455-47475" fmla="*/ 145438 w 6006665"/>
                  <a:gd name="connsiteY455-47476" fmla="*/ 913532 h 2845126"/>
                  <a:gd name="connsiteX456-47477" fmla="*/ 184070 w 6006665"/>
                  <a:gd name="connsiteY456-47478" fmla="*/ 874900 h 2845126"/>
                  <a:gd name="connsiteX457-47479" fmla="*/ 189699 w 6006665"/>
                  <a:gd name="connsiteY457-47480" fmla="*/ 881178 h 2845126"/>
                  <a:gd name="connsiteX458-47481" fmla="*/ 195977 w 6006665"/>
                  <a:gd name="connsiteY458-47482" fmla="*/ 874900 h 2845126"/>
                  <a:gd name="connsiteX459-47483" fmla="*/ 255061 w 6006665"/>
                  <a:gd name="connsiteY459-47484" fmla="*/ 940801 h 2845126"/>
                  <a:gd name="connsiteX460-47485" fmla="*/ 350504 w 6006665"/>
                  <a:gd name="connsiteY460-47486" fmla="*/ 961253 h 2845126"/>
                  <a:gd name="connsiteX461-47487" fmla="*/ 491397 w 6006665"/>
                  <a:gd name="connsiteY461-47488" fmla="*/ 1074877 h 2845126"/>
                  <a:gd name="connsiteX462-47489" fmla="*/ 523211 w 6006665"/>
                  <a:gd name="connsiteY462-47490" fmla="*/ 1122598 h 2845126"/>
                  <a:gd name="connsiteX463-47491" fmla="*/ 523211 w 6006665"/>
                  <a:gd name="connsiteY463-47492" fmla="*/ 1181682 h 2845126"/>
                  <a:gd name="connsiteX464-47493" fmla="*/ 486852 w 6006665"/>
                  <a:gd name="connsiteY464-47494" fmla="*/ 1236221 h 2845126"/>
                  <a:gd name="connsiteX465-47495" fmla="*/ 420951 w 6006665"/>
                  <a:gd name="connsiteY465-47496" fmla="*/ 1256674 h 2845126"/>
                  <a:gd name="connsiteX466-47497" fmla="*/ 415909 w 6006665"/>
                  <a:gd name="connsiteY466-47498" fmla="*/ 1254543 h 2845126"/>
                  <a:gd name="connsiteX467-47499" fmla="*/ 409044 w 6006665"/>
                  <a:gd name="connsiteY467-47500" fmla="*/ 1256674 h 2845126"/>
                  <a:gd name="connsiteX468-47501" fmla="*/ 252950 w 6006665"/>
                  <a:gd name="connsiteY468-47502" fmla="*/ 1190718 h 2845126"/>
                  <a:gd name="connsiteX469-47503" fmla="*/ 232336 w 6006665"/>
                  <a:gd name="connsiteY469-47504" fmla="*/ 1197590 h 2845126"/>
                  <a:gd name="connsiteX470-47505" fmla="*/ 291420 w 6006665"/>
                  <a:gd name="connsiteY470-47506" fmla="*/ 1268036 h 2845126"/>
                  <a:gd name="connsiteX471-47507" fmla="*/ 291420 w 6006665"/>
                  <a:gd name="connsiteY471-47508" fmla="*/ 1306668 h 2845126"/>
                  <a:gd name="connsiteX472-47509" fmla="*/ 298238 w 6006665"/>
                  <a:gd name="connsiteY472-47510" fmla="*/ 1393022 h 2845126"/>
                  <a:gd name="connsiteX473-47511" fmla="*/ 345959 w 6006665"/>
                  <a:gd name="connsiteY473-47512" fmla="*/ 1424836 h 2845126"/>
                  <a:gd name="connsiteX474-47513" fmla="*/ 362087 w 6006665"/>
                  <a:gd name="connsiteY474-47514" fmla="*/ 1434244 h 2845126"/>
                  <a:gd name="connsiteX475-47515" fmla="*/ 365867 w 6006665"/>
                  <a:gd name="connsiteY475-47516" fmla="*/ 1402111 h 2845126"/>
                  <a:gd name="connsiteX476-47517" fmla="*/ 345415 w 6006665"/>
                  <a:gd name="connsiteY476-47518" fmla="*/ 1365752 h 2845126"/>
                  <a:gd name="connsiteX477-47519" fmla="*/ 365867 w 6006665"/>
                  <a:gd name="connsiteY477-47520" fmla="*/ 1333937 h 2845126"/>
                  <a:gd name="connsiteX478-47521" fmla="*/ 374560 w 6006665"/>
                  <a:gd name="connsiteY478-47522" fmla="*/ 1338936 h 2845126"/>
                  <a:gd name="connsiteX479-47523" fmla="*/ 377774 w 6006665"/>
                  <a:gd name="connsiteY479-47524" fmla="*/ 1333937 h 2845126"/>
                  <a:gd name="connsiteX480-47525" fmla="*/ 461933 w 6006665"/>
                  <a:gd name="connsiteY480-47526" fmla="*/ 1382329 h 2845126"/>
                  <a:gd name="connsiteX481-47527" fmla="*/ 484035 w 6006665"/>
                  <a:gd name="connsiteY481-47528" fmla="*/ 1365752 h 2845126"/>
                  <a:gd name="connsiteX482-47529" fmla="*/ 463583 w 6006665"/>
                  <a:gd name="connsiteY482-47530" fmla="*/ 1299850 h 2845126"/>
                  <a:gd name="connsiteX483-47531" fmla="*/ 549936 w 6006665"/>
                  <a:gd name="connsiteY483-47532" fmla="*/ 1213497 h 2845126"/>
                  <a:gd name="connsiteX484-47533" fmla="*/ 559742 w 6006665"/>
                  <a:gd name="connsiteY484-47534" fmla="*/ 1215598 h 2845126"/>
                  <a:gd name="connsiteX485-47535" fmla="*/ 561843 w 6006665"/>
                  <a:gd name="connsiteY485-47536" fmla="*/ 1213497 h 2845126"/>
                  <a:gd name="connsiteX486-47537" fmla="*/ 593658 w 6006665"/>
                  <a:gd name="connsiteY486-47538" fmla="*/ 1220314 h 2845126"/>
                  <a:gd name="connsiteX487-47539" fmla="*/ 620945 w 6006665"/>
                  <a:gd name="connsiteY487-47540" fmla="*/ 1244191 h 2845126"/>
                  <a:gd name="connsiteX488-47541" fmla="*/ 640835 w 6006665"/>
                  <a:gd name="connsiteY488-47542" fmla="*/ 1188500 h 2845126"/>
                  <a:gd name="connsiteX489-47543" fmla="*/ 609020 w 6006665"/>
                  <a:gd name="connsiteY489-47544" fmla="*/ 1133961 h 2845126"/>
                  <a:gd name="connsiteX490-47545" fmla="*/ 624928 w 6006665"/>
                  <a:gd name="connsiteY490-47546" fmla="*/ 1074877 h 2845126"/>
                  <a:gd name="connsiteX491-47547" fmla="*/ 597658 w 6006665"/>
                  <a:gd name="connsiteY491-47548" fmla="*/ 1015792 h 2845126"/>
                  <a:gd name="connsiteX492-47549" fmla="*/ 611562 w 6006665"/>
                  <a:gd name="connsiteY492-47550" fmla="*/ 1020118 h 2845126"/>
                  <a:gd name="connsiteX493-47551" fmla="*/ 609565 w 6006665"/>
                  <a:gd name="connsiteY493-47552" fmla="*/ 1015792 h 2845126"/>
                  <a:gd name="connsiteX494-47553" fmla="*/ 711826 w 6006665"/>
                  <a:gd name="connsiteY494-47554" fmla="*/ 1047607 h 2845126"/>
                  <a:gd name="connsiteX495-47555" fmla="*/ 732278 w 6006665"/>
                  <a:gd name="connsiteY495-47556" fmla="*/ 1102146 h 2845126"/>
                  <a:gd name="connsiteX496-47557" fmla="*/ 684556 w 6006665"/>
                  <a:gd name="connsiteY496-47558" fmla="*/ 1113508 h 2845126"/>
                  <a:gd name="connsiteX497-47559" fmla="*/ 684556 w 6006665"/>
                  <a:gd name="connsiteY497-47560" fmla="*/ 1165775 h 2845126"/>
                  <a:gd name="connsiteX498-47561" fmla="*/ 713309 w 6006665"/>
                  <a:gd name="connsiteY498-47562" fmla="*/ 1194528 h 2845126"/>
                  <a:gd name="connsiteX499-47563" fmla="*/ 763548 w 6006665"/>
                  <a:gd name="connsiteY499-47564" fmla="*/ 1177137 h 2845126"/>
                  <a:gd name="connsiteX500-47565" fmla="*/ 770365 w 6006665"/>
                  <a:gd name="connsiteY500-47566" fmla="*/ 1118053 h 2845126"/>
                  <a:gd name="connsiteX501-47567" fmla="*/ 845357 w 6006665"/>
                  <a:gd name="connsiteY501-47568" fmla="*/ 1070332 h 2845126"/>
                  <a:gd name="connsiteX502-47569" fmla="*/ 972614 w 6006665"/>
                  <a:gd name="connsiteY502-47570" fmla="*/ 983978 h 2845126"/>
                  <a:gd name="connsiteX503-47571" fmla="*/ 982566 w 6006665"/>
                  <a:gd name="connsiteY503-47572" fmla="*/ 985305 h 2845126"/>
                  <a:gd name="connsiteX504-47573" fmla="*/ 984521 w 6006665"/>
                  <a:gd name="connsiteY504-47574" fmla="*/ 983978 h 2845126"/>
                  <a:gd name="connsiteX505-47575" fmla="*/ 1018608 w 6006665"/>
                  <a:gd name="connsiteY505-47576" fmla="*/ 988523 h 2845126"/>
                  <a:gd name="connsiteX506-47577" fmla="*/ 979977 w 6006665"/>
                  <a:gd name="connsiteY506-47578" fmla="*/ 1052152 h 2845126"/>
                  <a:gd name="connsiteX507-47579" fmla="*/ 1012666 w 6006665"/>
                  <a:gd name="connsiteY507-47580" fmla="*/ 1057313 h 2845126"/>
                  <a:gd name="connsiteX508-47581" fmla="*/ 1038516 w 6006665"/>
                  <a:gd name="connsiteY508-47582" fmla="*/ 1027155 h 2845126"/>
                  <a:gd name="connsiteX509-47583" fmla="*/ 1050423 w 6006665"/>
                  <a:gd name="connsiteY509-47584" fmla="*/ 1027155 h 2845126"/>
                  <a:gd name="connsiteX510-47585" fmla="*/ 1108962 w 6006665"/>
                  <a:gd name="connsiteY510-47586" fmla="*/ 1027155 h 2845126"/>
                  <a:gd name="connsiteX511-47587" fmla="*/ 1161229 w 6006665"/>
                  <a:gd name="connsiteY511-47588" fmla="*/ 983978 h 2845126"/>
                  <a:gd name="connsiteX512-47589" fmla="*/ 1165711 w 6006665"/>
                  <a:gd name="connsiteY512-47590" fmla="*/ 990112 h 2845126"/>
                  <a:gd name="connsiteX513-47591" fmla="*/ 1173136 w 6006665"/>
                  <a:gd name="connsiteY513-47592" fmla="*/ 983978 h 2845126"/>
                  <a:gd name="connsiteX514-47593" fmla="*/ 1210035 w 6006665"/>
                  <a:gd name="connsiteY514-47594" fmla="*/ 1034471 h 2845126"/>
                  <a:gd name="connsiteX515-47595" fmla="*/ 1247583 w 6006665"/>
                  <a:gd name="connsiteY515-47596" fmla="*/ 977161 h 2845126"/>
                  <a:gd name="connsiteX516-47597" fmla="*/ 1211223 w 6006665"/>
                  <a:gd name="connsiteY516-47598" fmla="*/ 918077 h 2845126"/>
                  <a:gd name="connsiteX517-47599" fmla="*/ 1227130 w 6006665"/>
                  <a:gd name="connsiteY517-47600" fmla="*/ 881717 h 2845126"/>
                  <a:gd name="connsiteX518-47601" fmla="*/ 1237665 w 6006665"/>
                  <a:gd name="connsiteY518-47602" fmla="*/ 884855 h 2845126"/>
                  <a:gd name="connsiteX519-47603" fmla="*/ 1239037 w 6006665"/>
                  <a:gd name="connsiteY519-47604" fmla="*/ 881717 h 2845126"/>
                  <a:gd name="connsiteX520-47605" fmla="*/ 1345843 w 6006665"/>
                  <a:gd name="connsiteY520-47606" fmla="*/ 913532 h 2845126"/>
                  <a:gd name="connsiteX521-47607" fmla="*/ 1400382 w 6006665"/>
                  <a:gd name="connsiteY521-47608" fmla="*/ 945346 h 2845126"/>
                  <a:gd name="connsiteX522-47609" fmla="*/ 1519756 w 6006665"/>
                  <a:gd name="connsiteY522-47610" fmla="*/ 1051930 h 2845126"/>
                  <a:gd name="connsiteX523-47611" fmla="*/ 1543003 w 6006665"/>
                  <a:gd name="connsiteY523-47612" fmla="*/ 1011248 h 2845126"/>
                  <a:gd name="connsiteX524-47613" fmla="*/ 1506643 w 6006665"/>
                  <a:gd name="connsiteY524-47614" fmla="*/ 956708 h 2845126"/>
                  <a:gd name="connsiteX525-47615" fmla="*/ 1506643 w 6006665"/>
                  <a:gd name="connsiteY525-47616" fmla="*/ 933984 h 2845126"/>
                  <a:gd name="connsiteX526-47617" fmla="*/ 1463467 w 6006665"/>
                  <a:gd name="connsiteY526-47618" fmla="*/ 924894 h 2845126"/>
                  <a:gd name="connsiteX527-47619" fmla="*/ 1472556 w 6006665"/>
                  <a:gd name="connsiteY527-47620" fmla="*/ 874900 h 2845126"/>
                  <a:gd name="connsiteX528-47621" fmla="*/ 1452104 w 6006665"/>
                  <a:gd name="connsiteY528-47622" fmla="*/ 788546 h 2845126"/>
                  <a:gd name="connsiteX529-47623" fmla="*/ 1452104 w 6006665"/>
                  <a:gd name="connsiteY529-47624" fmla="*/ 752187 h 2845126"/>
                  <a:gd name="connsiteX530-47625" fmla="*/ 1522551 w 6006665"/>
                  <a:gd name="connsiteY530-47626" fmla="*/ 649926 h 2845126"/>
                  <a:gd name="connsiteX531-47627" fmla="*/ 1543003 w 6006665"/>
                  <a:gd name="connsiteY531-47628" fmla="*/ 536303 h 2845126"/>
                  <a:gd name="connsiteX532-47629" fmla="*/ 1570272 w 6006665"/>
                  <a:gd name="connsiteY532-47630" fmla="*/ 515850 h 2845126"/>
                  <a:gd name="connsiteX533-47631" fmla="*/ 1578688 w 6006665"/>
                  <a:gd name="connsiteY533-47632" fmla="*/ 518469 h 2845126"/>
                  <a:gd name="connsiteX534-47633" fmla="*/ 1582179 w 6006665"/>
                  <a:gd name="connsiteY534-47634" fmla="*/ 515850 h 2845126"/>
                  <a:gd name="connsiteX535-47635" fmla="*/ 1684440 w 6006665"/>
                  <a:gd name="connsiteY535-47636" fmla="*/ 547665 h 2845126"/>
                  <a:gd name="connsiteX536-47637" fmla="*/ 1688985 w 6006665"/>
                  <a:gd name="connsiteY536-47638" fmla="*/ 618111 h 2845126"/>
                  <a:gd name="connsiteX537-47639" fmla="*/ 1652625 w 6006665"/>
                  <a:gd name="connsiteY537-47640" fmla="*/ 709010 h 2845126"/>
                  <a:gd name="connsiteX538-47641" fmla="*/ 1679895 w 6006665"/>
                  <a:gd name="connsiteY538-47642" fmla="*/ 747642 h 2845126"/>
                  <a:gd name="connsiteX539-47643" fmla="*/ 1688985 w 6006665"/>
                  <a:gd name="connsiteY539-47644" fmla="*/ 822633 h 2845126"/>
                  <a:gd name="connsiteX540-47645" fmla="*/ 1679895 w 6006665"/>
                  <a:gd name="connsiteY540-47646" fmla="*/ 968071 h 2845126"/>
                  <a:gd name="connsiteX541-47647" fmla="*/ 1723072 w 6006665"/>
                  <a:gd name="connsiteY541-47648" fmla="*/ 1031700 h 2845126"/>
                  <a:gd name="connsiteX542-47649" fmla="*/ 1704892 w 6006665"/>
                  <a:gd name="connsiteY542-47650" fmla="*/ 1095329 h 2845126"/>
                  <a:gd name="connsiteX543-47651" fmla="*/ 1636718 w 6006665"/>
                  <a:gd name="connsiteY543-47652" fmla="*/ 1231677 h 2845126"/>
                  <a:gd name="connsiteX544-47653" fmla="*/ 1662494 w 6006665"/>
                  <a:gd name="connsiteY544-47654" fmla="*/ 1238121 h 2845126"/>
                  <a:gd name="connsiteX545-47655" fmla="*/ 1720255 w 6006665"/>
                  <a:gd name="connsiteY545-47656" fmla="*/ 1188500 h 2845126"/>
                  <a:gd name="connsiteX546-47657" fmla="*/ 1731617 w 6006665"/>
                  <a:gd name="connsiteY546-47658" fmla="*/ 1138506 h 2845126"/>
                  <a:gd name="connsiteX547-47659" fmla="*/ 1758887 w 6006665"/>
                  <a:gd name="connsiteY547-47660" fmla="*/ 1095329 h 2845126"/>
                  <a:gd name="connsiteX548-47661" fmla="*/ 1736162 w 6006665"/>
                  <a:gd name="connsiteY548-47662" fmla="*/ 1036245 h 2845126"/>
                  <a:gd name="connsiteX549-47663" fmla="*/ 1758887 w 6006665"/>
                  <a:gd name="connsiteY549-47664" fmla="*/ 972616 h 2845126"/>
                  <a:gd name="connsiteX550-47665" fmla="*/ 1715710 w 6006665"/>
                  <a:gd name="connsiteY550-47666" fmla="*/ 961253 h 2845126"/>
                  <a:gd name="connsiteX551-47667" fmla="*/ 1704347 w 6006665"/>
                  <a:gd name="connsiteY551-47668" fmla="*/ 908987 h 2845126"/>
                  <a:gd name="connsiteX552-47669" fmla="*/ 1736162 w 6006665"/>
                  <a:gd name="connsiteY552-47670" fmla="*/ 799908 h 2845126"/>
                  <a:gd name="connsiteX553-47671" fmla="*/ 1688440 w 6006665"/>
                  <a:gd name="connsiteY553-47672" fmla="*/ 704465 h 2845126"/>
                  <a:gd name="connsiteX554-47673" fmla="*/ 1752069 w 6006665"/>
                  <a:gd name="connsiteY554-47674" fmla="*/ 627201 h 2845126"/>
                  <a:gd name="connsiteX555-47675" fmla="*/ 1747524 w 6006665"/>
                  <a:gd name="connsiteY555-47676" fmla="*/ 543120 h 2845126"/>
                  <a:gd name="connsiteX556-47677" fmla="*/ 1763431 w 6006665"/>
                  <a:gd name="connsiteY556-47678" fmla="*/ 536303 h 2845126"/>
                  <a:gd name="connsiteX557-47679" fmla="*/ 1764877 w 6006665"/>
                  <a:gd name="connsiteY557-47680" fmla="*/ 540786 h 2845126"/>
                  <a:gd name="connsiteX558-47681" fmla="*/ 1775339 w 6006665"/>
                  <a:gd name="connsiteY558-47682" fmla="*/ 536303 h 2845126"/>
                  <a:gd name="connsiteX559-47683" fmla="*/ 1798063 w 6006665"/>
                  <a:gd name="connsiteY559-47684" fmla="*/ 606749 h 2845126"/>
                  <a:gd name="connsiteX560-47685" fmla="*/ 1791454 w 6006665"/>
                  <a:gd name="connsiteY560-47686" fmla="*/ 653960 h 2845126"/>
                  <a:gd name="connsiteX561-47687" fmla="*/ 1854330 w 6006665"/>
                  <a:gd name="connsiteY561-47688" fmla="*/ 611294 h 2845126"/>
                  <a:gd name="connsiteX562-47689" fmla="*/ 1931594 w 6006665"/>
                  <a:gd name="connsiteY562-47690" fmla="*/ 602204 h 2845126"/>
                  <a:gd name="connsiteX563-47691" fmla="*/ 1932772 w 6006665"/>
                  <a:gd name="connsiteY563-47692" fmla="*/ 603466 h 2845126"/>
                  <a:gd name="connsiteX564-47693" fmla="*/ 1943501 w 6006665"/>
                  <a:gd name="connsiteY564-47694" fmla="*/ 602204 h 2845126"/>
                  <a:gd name="connsiteX565-47695" fmla="*/ 1988608 w 6006665"/>
                  <a:gd name="connsiteY565-47696" fmla="*/ 650533 h 2845126"/>
                  <a:gd name="connsiteX566-47697" fmla="*/ 1963408 w 6006665"/>
                  <a:gd name="connsiteY566-47698" fmla="*/ 574934 h 2845126"/>
                  <a:gd name="connsiteX567-47699" fmla="*/ 1963408 w 6006665"/>
                  <a:gd name="connsiteY567-47700" fmla="*/ 434042 h 2845126"/>
                  <a:gd name="connsiteX568-47701" fmla="*/ 2027037 w 6006665"/>
                  <a:gd name="connsiteY568-47702" fmla="*/ 413590 h 2845126"/>
                  <a:gd name="connsiteX569-47703" fmla="*/ 2037269 w 6006665"/>
                  <a:gd name="connsiteY569-47704" fmla="*/ 414128 h 2845126"/>
                  <a:gd name="connsiteX570-47705" fmla="*/ 2038944 w 6006665"/>
                  <a:gd name="connsiteY570-47706" fmla="*/ 413590 h 2845126"/>
                  <a:gd name="connsiteX571-47707" fmla="*/ 2115414 w 6006665"/>
                  <a:gd name="connsiteY571-47708" fmla="*/ 417614 h 2845126"/>
                  <a:gd name="connsiteX572-47709" fmla="*/ 2192927 w 6006665"/>
                  <a:gd name="connsiteY572-47710" fmla="*/ 397682 h 2845126"/>
                  <a:gd name="connsiteX573-47711" fmla="*/ 2167930 w 6006665"/>
                  <a:gd name="connsiteY573-47712" fmla="*/ 331781 h 2845126"/>
                  <a:gd name="connsiteX574-47713" fmla="*/ 2204289 w 6006665"/>
                  <a:gd name="connsiteY574-47714" fmla="*/ 240882 h 2845126"/>
                  <a:gd name="connsiteX575-47715" fmla="*/ 2247466 w 6006665"/>
                  <a:gd name="connsiteY575-47716" fmla="*/ 236337 h 2845126"/>
                  <a:gd name="connsiteX576-47717" fmla="*/ 2317913 w 6006665"/>
                  <a:gd name="connsiteY576-47718" fmla="*/ 161346 h 2845126"/>
                  <a:gd name="connsiteX0-47719" fmla="*/ 1791129 w 6006665"/>
                  <a:gd name="connsiteY0-47720" fmla="*/ 656278 h 2845126"/>
                  <a:gd name="connsiteX1-47721" fmla="*/ 1782156 w 6006665"/>
                  <a:gd name="connsiteY1-47722" fmla="*/ 720372 h 2845126"/>
                  <a:gd name="connsiteX2-47723" fmla="*/ 1809554 w 6006665"/>
                  <a:gd name="connsiteY2-47724" fmla="*/ 734071 h 2845126"/>
                  <a:gd name="connsiteX3-47725" fmla="*/ 1791129 w 6006665"/>
                  <a:gd name="connsiteY3-47726" fmla="*/ 656278 h 2845126"/>
                  <a:gd name="connsiteX4-47727" fmla="*/ 2317913 w 6006665"/>
                  <a:gd name="connsiteY4-47728" fmla="*/ 161346 h 2845126"/>
                  <a:gd name="connsiteX5-47729" fmla="*/ 2957621 w 6006665"/>
                  <a:gd name="connsiteY5-47730" fmla="*/ 24662 h 2845126"/>
                  <a:gd name="connsiteX6-47731" fmla="*/ 3086005 w 6006665"/>
                  <a:gd name="connsiteY6-47732" fmla="*/ 1 h 2845126"/>
                  <a:gd name="connsiteX7-47733" fmla="*/ 3097912 w 6006665"/>
                  <a:gd name="connsiteY7-47734" fmla="*/ 1 h 2845126"/>
                  <a:gd name="connsiteX8-47735" fmla="*/ 3179721 w 6006665"/>
                  <a:gd name="connsiteY8-47736" fmla="*/ 74992 h 2845126"/>
                  <a:gd name="connsiteX9-47737" fmla="*/ 3211535 w 6006665"/>
                  <a:gd name="connsiteY9-47738" fmla="*/ 134076 h 2845126"/>
                  <a:gd name="connsiteX10-47739" fmla="*/ 3200173 w 6006665"/>
                  <a:gd name="connsiteY10-47740" fmla="*/ 209068 h 2845126"/>
                  <a:gd name="connsiteX11-47741" fmla="*/ 3161541 w 6006665"/>
                  <a:gd name="connsiteY11-47742" fmla="*/ 252245 h 2845126"/>
                  <a:gd name="connsiteX12-47743" fmla="*/ 3066097 w 6006665"/>
                  <a:gd name="connsiteY12-47744" fmla="*/ 327236 h 2845126"/>
                  <a:gd name="connsiteX13-47745" fmla="*/ 3034283 w 6006665"/>
                  <a:gd name="connsiteY13-47746" fmla="*/ 370413 h 2845126"/>
                  <a:gd name="connsiteX14-47747" fmla="*/ 3082005 w 6006665"/>
                  <a:gd name="connsiteY14-47748" fmla="*/ 386320 h 2845126"/>
                  <a:gd name="connsiteX15-47749" fmla="*/ 3129459 w 6006665"/>
                  <a:gd name="connsiteY15-47750" fmla="*/ 414001 h 2845126"/>
                  <a:gd name="connsiteX16-47751" fmla="*/ 3156451 w 6006665"/>
                  <a:gd name="connsiteY16-47752" fmla="*/ 390865 h 2845126"/>
                  <a:gd name="connsiteX17-47753" fmla="*/ 3158460 w 6006665"/>
                  <a:gd name="connsiteY17-47754" fmla="*/ 399349 h 2845126"/>
                  <a:gd name="connsiteX18-47755" fmla="*/ 3168359 w 6006665"/>
                  <a:gd name="connsiteY18-47756" fmla="*/ 390865 h 2845126"/>
                  <a:gd name="connsiteX19-47757" fmla="*/ 3184984 w 6006665"/>
                  <a:gd name="connsiteY19-47758" fmla="*/ 461058 h 2845126"/>
                  <a:gd name="connsiteX20-47759" fmla="*/ 3192811 w 6006665"/>
                  <a:gd name="connsiteY20-47760" fmla="*/ 445404 h 2845126"/>
                  <a:gd name="connsiteX21-47761" fmla="*/ 3251895 w 6006665"/>
                  <a:gd name="connsiteY21-47762" fmla="*/ 424952 h 2845126"/>
                  <a:gd name="connsiteX22-47763" fmla="*/ 3259833 w 6006665"/>
                  <a:gd name="connsiteY22-47764" fmla="*/ 426326 h 2845126"/>
                  <a:gd name="connsiteX23-47765" fmla="*/ 3263802 w 6006665"/>
                  <a:gd name="connsiteY23-47766" fmla="*/ 424952 h 2845126"/>
                  <a:gd name="connsiteX24-47767" fmla="*/ 3381970 w 6006665"/>
                  <a:gd name="connsiteY24-47768" fmla="*/ 445404 h 2845126"/>
                  <a:gd name="connsiteX25-47769" fmla="*/ 3388787 w 6006665"/>
                  <a:gd name="connsiteY25-47770" fmla="*/ 504488 h 2845126"/>
                  <a:gd name="connsiteX26-47771" fmla="*/ 3531529 w 6006665"/>
                  <a:gd name="connsiteY26-47772" fmla="*/ 525479 h 2845126"/>
                  <a:gd name="connsiteX27-47773" fmla="*/ 3538225 w 6006665"/>
                  <a:gd name="connsiteY27-47774" fmla="*/ 429497 h 2845126"/>
                  <a:gd name="connsiteX28-47775" fmla="*/ 3549910 w 6006665"/>
                  <a:gd name="connsiteY28-47776" fmla="*/ 432684 h 2845126"/>
                  <a:gd name="connsiteX29-47777" fmla="*/ 3550132 w 6006665"/>
                  <a:gd name="connsiteY29-47778" fmla="*/ 429497 h 2845126"/>
                  <a:gd name="connsiteX30-47779" fmla="*/ 3625123 w 6006665"/>
                  <a:gd name="connsiteY30-47780" fmla="*/ 449949 h 2845126"/>
                  <a:gd name="connsiteX31-47781" fmla="*/ 3672301 w 6006665"/>
                  <a:gd name="connsiteY31-47782" fmla="*/ 449949 h 2845126"/>
                  <a:gd name="connsiteX32-47783" fmla="*/ 3684207 w 6006665"/>
                  <a:gd name="connsiteY32-47784" fmla="*/ 449949 h 2845126"/>
                  <a:gd name="connsiteX33-47785" fmla="*/ 3743291 w 6006665"/>
                  <a:gd name="connsiteY33-47786" fmla="*/ 515850 h 2845126"/>
                  <a:gd name="connsiteX34-47787" fmla="*/ 3759199 w 6006665"/>
                  <a:gd name="connsiteY34-47788" fmla="*/ 595387 h 2845126"/>
                  <a:gd name="connsiteX35-47789" fmla="*/ 3738747 w 6006665"/>
                  <a:gd name="connsiteY35-47790" fmla="*/ 645381 h 2845126"/>
                  <a:gd name="connsiteX36-47791" fmla="*/ 3786469 w 6006665"/>
                  <a:gd name="connsiteY36-47792" fmla="*/ 736279 h 2845126"/>
                  <a:gd name="connsiteX37-47793" fmla="*/ 3835603 w 6006665"/>
                  <a:gd name="connsiteY37-47794" fmla="*/ 772185 h 2845126"/>
                  <a:gd name="connsiteX38-47795" fmla="*/ 3865460 w 6006665"/>
                  <a:gd name="connsiteY38-47796" fmla="*/ 661288 h 2845126"/>
                  <a:gd name="connsiteX39-47797" fmla="*/ 3875077 w 6006665"/>
                  <a:gd name="connsiteY39-47798" fmla="*/ 669795 h 2845126"/>
                  <a:gd name="connsiteX40-47799" fmla="*/ 3877367 w 6006665"/>
                  <a:gd name="connsiteY40-47800" fmla="*/ 661288 h 2845126"/>
                  <a:gd name="connsiteX41-47801" fmla="*/ 3932151 w 6006665"/>
                  <a:gd name="connsiteY41-47802" fmla="*/ 709751 h 2845126"/>
                  <a:gd name="connsiteX42-47803" fmla="*/ 3988173 w 6006665"/>
                  <a:gd name="connsiteY42-47804" fmla="*/ 681740 h 2845126"/>
                  <a:gd name="connsiteX43-47805" fmla="*/ 3993852 w 6006665"/>
                  <a:gd name="connsiteY43-47806" fmla="*/ 684855 h 2845126"/>
                  <a:gd name="connsiteX44-47807" fmla="*/ 4000080 w 6006665"/>
                  <a:gd name="connsiteY44-47808" fmla="*/ 681740 h 2845126"/>
                  <a:gd name="connsiteX45-47809" fmla="*/ 4062426 w 6006665"/>
                  <a:gd name="connsiteY45-47810" fmla="*/ 715930 h 2845126"/>
                  <a:gd name="connsiteX46-47811" fmla="*/ 4085889 w 6006665"/>
                  <a:gd name="connsiteY46-47812" fmla="*/ 688558 h 2845126"/>
                  <a:gd name="connsiteX47-47813" fmla="*/ 4095563 w 6006665"/>
                  <a:gd name="connsiteY47-47814" fmla="*/ 691162 h 2845126"/>
                  <a:gd name="connsiteX48-47815" fmla="*/ 4097796 w 6006665"/>
                  <a:gd name="connsiteY48-47816" fmla="*/ 688558 h 2845126"/>
                  <a:gd name="connsiteX49-47817" fmla="*/ 4144150 w 6006665"/>
                  <a:gd name="connsiteY49-47818" fmla="*/ 701038 h 2845126"/>
                  <a:gd name="connsiteX50-47819" fmla="*/ 4117703 w 6006665"/>
                  <a:gd name="connsiteY50-47820" fmla="*/ 590842 h 2845126"/>
                  <a:gd name="connsiteX51-47821" fmla="*/ 4165425 w 6006665"/>
                  <a:gd name="connsiteY51-47822" fmla="*/ 536303 h 2845126"/>
                  <a:gd name="connsiteX52-47823" fmla="*/ 4175231 w 6006665"/>
                  <a:gd name="connsiteY52-47824" fmla="*/ 538704 h 2845126"/>
                  <a:gd name="connsiteX53-47825" fmla="*/ 4177332 w 6006665"/>
                  <a:gd name="connsiteY53-47826" fmla="*/ 536303 h 2845126"/>
                  <a:gd name="connsiteX54-47827" fmla="*/ 4511384 w 6006665"/>
                  <a:gd name="connsiteY54-47828" fmla="*/ 618111 h 2845126"/>
                  <a:gd name="connsiteX55-47829" fmla="*/ 4543199 w 6006665"/>
                  <a:gd name="connsiteY55-47830" fmla="*/ 688558 h 2845126"/>
                  <a:gd name="connsiteX56-47831" fmla="*/ 4639242 w 6006665"/>
                  <a:gd name="connsiteY56-47832" fmla="*/ 771200 h 2845126"/>
                  <a:gd name="connsiteX57-47833" fmla="*/ 4774445 w 6006665"/>
                  <a:gd name="connsiteY57-47834" fmla="*/ 752187 h 2845126"/>
                  <a:gd name="connsiteX58-47835" fmla="*/ 4778496 w 6006665"/>
                  <a:gd name="connsiteY58-47836" fmla="*/ 753291 h 2845126"/>
                  <a:gd name="connsiteX59-47837" fmla="*/ 4786352 w 6006665"/>
                  <a:gd name="connsiteY59-47838" fmla="*/ 752187 h 2845126"/>
                  <a:gd name="connsiteX60-47839" fmla="*/ 4861343 w 6006665"/>
                  <a:gd name="connsiteY60-47840" fmla="*/ 772639 h 2845126"/>
                  <a:gd name="connsiteX61-47841" fmla="*/ 4893158 w 6006665"/>
                  <a:gd name="connsiteY61-47842" fmla="*/ 815816 h 2845126"/>
                  <a:gd name="connsiteX62-47843" fmla="*/ 4888613 w 6006665"/>
                  <a:gd name="connsiteY62-47844" fmla="*/ 897624 h 2845126"/>
                  <a:gd name="connsiteX63-47845" fmla="*/ 4927677 w 6006665"/>
                  <a:gd name="connsiteY63-47846" fmla="*/ 922296 h 2845126"/>
                  <a:gd name="connsiteX64-47847" fmla="*/ 4967605 w 6006665"/>
                  <a:gd name="connsiteY64-47848" fmla="*/ 908987 h 2845126"/>
                  <a:gd name="connsiteX65-47849" fmla="*/ 5038051 w 6006665"/>
                  <a:gd name="connsiteY65-47850" fmla="*/ 902169 h 2845126"/>
                  <a:gd name="connsiteX66-47851" fmla="*/ 5040730 w 6006665"/>
                  <a:gd name="connsiteY66-47852" fmla="*/ 903062 h 2845126"/>
                  <a:gd name="connsiteX67-47853" fmla="*/ 5049958 w 6006665"/>
                  <a:gd name="connsiteY67-47854" fmla="*/ 902169 h 2845126"/>
                  <a:gd name="connsiteX68-47855" fmla="*/ 5114249 w 6006665"/>
                  <a:gd name="connsiteY68-47856" fmla="*/ 923600 h 2845126"/>
                  <a:gd name="connsiteX69-47857" fmla="*/ 5176671 w 6006665"/>
                  <a:gd name="connsiteY69-47858" fmla="*/ 913532 h 2845126"/>
                  <a:gd name="connsiteX70-47859" fmla="*/ 5177801 w 6006665"/>
                  <a:gd name="connsiteY70-47860" fmla="*/ 915270 h 2845126"/>
                  <a:gd name="connsiteX71-47861" fmla="*/ 5188578 w 6006665"/>
                  <a:gd name="connsiteY71-47862" fmla="*/ 913532 h 2845126"/>
                  <a:gd name="connsiteX72-47863" fmla="*/ 5243719 w 6006665"/>
                  <a:gd name="connsiteY72-47864" fmla="*/ 998363 h 2845126"/>
                  <a:gd name="connsiteX73-47865" fmla="*/ 5283477 w 6006665"/>
                  <a:gd name="connsiteY73-47866" fmla="*/ 968071 h 2845126"/>
                  <a:gd name="connsiteX74-47867" fmla="*/ 5258480 w 6006665"/>
                  <a:gd name="connsiteY74-47868" fmla="*/ 902169 h 2845126"/>
                  <a:gd name="connsiteX75-47869" fmla="*/ 5267570 w 6006665"/>
                  <a:gd name="connsiteY75-47870" fmla="*/ 854448 h 2845126"/>
                  <a:gd name="connsiteX76-47871" fmla="*/ 5278896 w 6006665"/>
                  <a:gd name="connsiteY76-47872" fmla="*/ 857497 h 2845126"/>
                  <a:gd name="connsiteX77-47873" fmla="*/ 5279477 w 6006665"/>
                  <a:gd name="connsiteY77-47874" fmla="*/ 854448 h 2845126"/>
                  <a:gd name="connsiteX78-47875" fmla="*/ 5395510 w 6006665"/>
                  <a:gd name="connsiteY78-47876" fmla="*/ 885687 h 2845126"/>
                  <a:gd name="connsiteX79-47877" fmla="*/ 5463001 w 6006665"/>
                  <a:gd name="connsiteY79-47878" fmla="*/ 881717 h 2845126"/>
                  <a:gd name="connsiteX80-47879" fmla="*/ 5464386 w 6006665"/>
                  <a:gd name="connsiteY80-47880" fmla="*/ 882336 h 2845126"/>
                  <a:gd name="connsiteX81-47881" fmla="*/ 5474909 w 6006665"/>
                  <a:gd name="connsiteY81-47882" fmla="*/ 881717 h 2845126"/>
                  <a:gd name="connsiteX82-47883" fmla="*/ 5581715 w 6006665"/>
                  <a:gd name="connsiteY82-47884" fmla="*/ 929439 h 2845126"/>
                  <a:gd name="connsiteX83-47885" fmla="*/ 5633981 w 6006665"/>
                  <a:gd name="connsiteY83-47886" fmla="*/ 972616 h 2845126"/>
                  <a:gd name="connsiteX84-47887" fmla="*/ 5720335 w 6006665"/>
                  <a:gd name="connsiteY84-47888" fmla="*/ 1052152 h 2845126"/>
                  <a:gd name="connsiteX85-47889" fmla="*/ 5822595 w 6006665"/>
                  <a:gd name="connsiteY85-47890" fmla="*/ 1149868 h 2845126"/>
                  <a:gd name="connsiteX86-47891" fmla="*/ 5818051 w 6006665"/>
                  <a:gd name="connsiteY86-47892" fmla="*/ 1204407 h 2845126"/>
                  <a:gd name="connsiteX87-47893" fmla="*/ 5825679 w 6006665"/>
                  <a:gd name="connsiteY87-47894" fmla="*/ 1212035 h 2845126"/>
                  <a:gd name="connsiteX88-47895" fmla="*/ 5822051 w 6006665"/>
                  <a:gd name="connsiteY88-47896" fmla="*/ 1161230 h 2845126"/>
                  <a:gd name="connsiteX89-47897" fmla="*/ 5834092 w 6006665"/>
                  <a:gd name="connsiteY89-47898" fmla="*/ 1163103 h 2845126"/>
                  <a:gd name="connsiteX90-47899" fmla="*/ 5833958 w 6006665"/>
                  <a:gd name="connsiteY90-47900" fmla="*/ 1161230 h 2845126"/>
                  <a:gd name="connsiteX91-47901" fmla="*/ 5936219 w 6006665"/>
                  <a:gd name="connsiteY91-47902" fmla="*/ 1177137 h 2845126"/>
                  <a:gd name="connsiteX92-47903" fmla="*/ 6006665 w 6006665"/>
                  <a:gd name="connsiteY92-47904" fmla="*/ 1256674 h 2845126"/>
                  <a:gd name="connsiteX93-47905" fmla="*/ 5968033 w 6006665"/>
                  <a:gd name="connsiteY93-47906" fmla="*/ 1295306 h 2845126"/>
                  <a:gd name="connsiteX94-47907" fmla="*/ 5908949 w 6006665"/>
                  <a:gd name="connsiteY94-47908" fmla="*/ 1306668 h 2845126"/>
                  <a:gd name="connsiteX95-47909" fmla="*/ 5908949 w 6006665"/>
                  <a:gd name="connsiteY95-47910" fmla="*/ 1393022 h 2845126"/>
                  <a:gd name="connsiteX96-47911" fmla="*/ 5893042 w 6006665"/>
                  <a:gd name="connsiteY96-47912" fmla="*/ 1408929 h 2845126"/>
                  <a:gd name="connsiteX97-47913" fmla="*/ 5881135 w 6006665"/>
                  <a:gd name="connsiteY97-47914" fmla="*/ 1408929 h 2845126"/>
                  <a:gd name="connsiteX98-47915" fmla="*/ 5861227 w 6006665"/>
                  <a:gd name="connsiteY98-47916" fmla="*/ 1408929 h 2845126"/>
                  <a:gd name="connsiteX99-47917" fmla="*/ 5849321 w 6006665"/>
                  <a:gd name="connsiteY99-47918" fmla="*/ 1408929 h 2845126"/>
                  <a:gd name="connsiteX100-47919" fmla="*/ 5817506 w 6006665"/>
                  <a:gd name="connsiteY100-47920" fmla="*/ 1374842 h 2845126"/>
                  <a:gd name="connsiteX101-47921" fmla="*/ 5767511 w 6006665"/>
                  <a:gd name="connsiteY101-47922" fmla="*/ 1349845 h 2845126"/>
                  <a:gd name="connsiteX102-47923" fmla="*/ 5762967 w 6006665"/>
                  <a:gd name="connsiteY102-47924" fmla="*/ 1315758 h 2845126"/>
                  <a:gd name="connsiteX103-47925" fmla="*/ 5729132 w 6006665"/>
                  <a:gd name="connsiteY103-47926" fmla="*/ 1301826 h 2845126"/>
                  <a:gd name="connsiteX104-47927" fmla="*/ 5695337 w 6006665"/>
                  <a:gd name="connsiteY104-47928" fmla="*/ 1311213 h 2845126"/>
                  <a:gd name="connsiteX105-47929" fmla="*/ 5693366 w 6006665"/>
                  <a:gd name="connsiteY105-47930" fmla="*/ 1308453 h 2845126"/>
                  <a:gd name="connsiteX106-47931" fmla="*/ 5683431 w 6006665"/>
                  <a:gd name="connsiteY106-47932" fmla="*/ 1311213 h 2845126"/>
                  <a:gd name="connsiteX107-47933" fmla="*/ 5660706 w 6006665"/>
                  <a:gd name="connsiteY107-47934" fmla="*/ 1279398 h 2845126"/>
                  <a:gd name="connsiteX108-47935" fmla="*/ 5669644 w 6006665"/>
                  <a:gd name="connsiteY108-47936" fmla="*/ 1254373 h 2845126"/>
                  <a:gd name="connsiteX109-47937" fmla="*/ 5640799 w 6006665"/>
                  <a:gd name="connsiteY109-47938" fmla="*/ 1268036 h 2845126"/>
                  <a:gd name="connsiteX110-47939" fmla="*/ 5656705 w 6006665"/>
                  <a:gd name="connsiteY110-47940" fmla="*/ 1311213 h 2845126"/>
                  <a:gd name="connsiteX111-47941" fmla="*/ 5633981 w 6006665"/>
                  <a:gd name="connsiteY111-47942" fmla="*/ 1349845 h 2845126"/>
                  <a:gd name="connsiteX112-47943" fmla="*/ 5586259 w 6006665"/>
                  <a:gd name="connsiteY112-47944" fmla="*/ 1386204 h 2845126"/>
                  <a:gd name="connsiteX113-47945" fmla="*/ 5575676 w 6006665"/>
                  <a:gd name="connsiteY113-47946" fmla="*/ 1385196 h 2845126"/>
                  <a:gd name="connsiteX114-47947" fmla="*/ 5574353 w 6006665"/>
                  <a:gd name="connsiteY114-47948" fmla="*/ 1386204 h 2845126"/>
                  <a:gd name="connsiteX115-47949" fmla="*/ 5539436 w 6006665"/>
                  <a:gd name="connsiteY115-47950" fmla="*/ 1382879 h 2845126"/>
                  <a:gd name="connsiteX116-47951" fmla="*/ 5570352 w 6006665"/>
                  <a:gd name="connsiteY116-47952" fmla="*/ 1424836 h 2845126"/>
                  <a:gd name="connsiteX117-47953" fmla="*/ 5593077 w 6006665"/>
                  <a:gd name="connsiteY117-47954" fmla="*/ 1488465 h 2845126"/>
                  <a:gd name="connsiteX118-47955" fmla="*/ 5608984 w 6006665"/>
                  <a:gd name="connsiteY118-47956" fmla="*/ 1515735 h 2845126"/>
                  <a:gd name="connsiteX119-47957" fmla="*/ 5613529 w 6006665"/>
                  <a:gd name="connsiteY119-47958" fmla="*/ 1547549 h 2845126"/>
                  <a:gd name="connsiteX120-47959" fmla="*/ 5608984 w 6006665"/>
                  <a:gd name="connsiteY120-47960" fmla="*/ 1570274 h 2845126"/>
                  <a:gd name="connsiteX121-47961" fmla="*/ 5597799 w 6006665"/>
                  <a:gd name="connsiteY121-47962" fmla="*/ 1566665 h 2845126"/>
                  <a:gd name="connsiteX122-47963" fmla="*/ 5597077 w 6006665"/>
                  <a:gd name="connsiteY122-47964" fmla="*/ 1570274 h 2845126"/>
                  <a:gd name="connsiteX123-47965" fmla="*/ 5534271 w 6006665"/>
                  <a:gd name="connsiteY123-47966" fmla="*/ 1550014 h 2845126"/>
                  <a:gd name="connsiteX124-47967" fmla="*/ 5436277 w 6006665"/>
                  <a:gd name="connsiteY124-47968" fmla="*/ 1606633 h 2845126"/>
                  <a:gd name="connsiteX125-47969" fmla="*/ 5397645 w 6006665"/>
                  <a:gd name="connsiteY125-47970" fmla="*/ 1617996 h 2845126"/>
                  <a:gd name="connsiteX126-47971" fmla="*/ 5345378 w 6006665"/>
                  <a:gd name="connsiteY126-47972" fmla="*/ 1672535 h 2845126"/>
                  <a:gd name="connsiteX127-47973" fmla="*/ 5290839 w 6006665"/>
                  <a:gd name="connsiteY127-47974" fmla="*/ 1720256 h 2845126"/>
                  <a:gd name="connsiteX128-47975" fmla="*/ 5274932 w 6006665"/>
                  <a:gd name="connsiteY128-47976" fmla="*/ 1752071 h 2845126"/>
                  <a:gd name="connsiteX129-47977" fmla="*/ 5267238 w 6006665"/>
                  <a:gd name="connsiteY129-47978" fmla="*/ 1743644 h 2845126"/>
                  <a:gd name="connsiteX130-47979" fmla="*/ 5263025 w 6006665"/>
                  <a:gd name="connsiteY130-47980" fmla="*/ 1752071 h 2845126"/>
                  <a:gd name="connsiteX131-47981" fmla="*/ 5219538 w 6006665"/>
                  <a:gd name="connsiteY131-47982" fmla="*/ 1704443 h 2845126"/>
                  <a:gd name="connsiteX132-47983" fmla="*/ 5129494 w 6006665"/>
                  <a:gd name="connsiteY132-47984" fmla="*/ 1758888 h 2845126"/>
                  <a:gd name="connsiteX133-47985" fmla="*/ 5126389 w 6006665"/>
                  <a:gd name="connsiteY133-47986" fmla="*/ 1753566 h 2845126"/>
                  <a:gd name="connsiteX134-47987" fmla="*/ 5117587 w 6006665"/>
                  <a:gd name="connsiteY134-47988" fmla="*/ 1758888 h 2845126"/>
                  <a:gd name="connsiteX135-47989" fmla="*/ 5105544 w 6006665"/>
                  <a:gd name="connsiteY135-47990" fmla="*/ 1738242 h 2845126"/>
                  <a:gd name="connsiteX136-47991" fmla="*/ 5074955 w 6006665"/>
                  <a:gd name="connsiteY136-47992" fmla="*/ 1763433 h 2845126"/>
                  <a:gd name="connsiteX137-47993" fmla="*/ 5065718 w 6006665"/>
                  <a:gd name="connsiteY137-47994" fmla="*/ 1761234 h 2845126"/>
                  <a:gd name="connsiteX138-47995" fmla="*/ 5063048 w 6006665"/>
                  <a:gd name="connsiteY138-47996" fmla="*/ 1763433 h 2845126"/>
                  <a:gd name="connsiteX139-47997" fmla="*/ 5026594 w 6006665"/>
                  <a:gd name="connsiteY139-47998" fmla="*/ 1754754 h 2845126"/>
                  <a:gd name="connsiteX140-47999" fmla="*/ 5015871 w 6006665"/>
                  <a:gd name="connsiteY140-48000" fmla="*/ 1799793 h 2845126"/>
                  <a:gd name="connsiteX141-48001" fmla="*/ 4974967 w 6006665"/>
                  <a:gd name="connsiteY141-48002" fmla="*/ 1865694 h 2845126"/>
                  <a:gd name="connsiteX142-48003" fmla="*/ 4974967 w 6006665"/>
                  <a:gd name="connsiteY142-48004" fmla="*/ 1897509 h 2845126"/>
                  <a:gd name="connsiteX143-48005" fmla="*/ 5015871 w 6006665"/>
                  <a:gd name="connsiteY143-48006" fmla="*/ 1913416 h 2845126"/>
                  <a:gd name="connsiteX144-48007" fmla="*/ 5011326 w 6006665"/>
                  <a:gd name="connsiteY144-48008" fmla="*/ 2011132 h 2845126"/>
                  <a:gd name="connsiteX145-48009" fmla="*/ 4999419 w 6006665"/>
                  <a:gd name="connsiteY145-48010" fmla="*/ 2011132 h 2845126"/>
                  <a:gd name="connsiteX146-48011" fmla="*/ 4974967 w 6006665"/>
                  <a:gd name="connsiteY146-48012" fmla="*/ 2011132 h 2845126"/>
                  <a:gd name="connsiteX147-48013" fmla="*/ 4963605 w 6006665"/>
                  <a:gd name="connsiteY147-48014" fmla="*/ 2063398 h 2845126"/>
                  <a:gd name="connsiteX148-48015" fmla="*/ 4974967 w 6006665"/>
                  <a:gd name="connsiteY148-48016" fmla="*/ 2090668 h 2845126"/>
                  <a:gd name="connsiteX149-48017" fmla="*/ 4909065 w 6006665"/>
                  <a:gd name="connsiteY149-48018" fmla="*/ 2124755 h 2845126"/>
                  <a:gd name="connsiteX150-48019" fmla="*/ 4897703 w 6006665"/>
                  <a:gd name="connsiteY150-48020" fmla="*/ 2192929 h 2845126"/>
                  <a:gd name="connsiteX151-48021" fmla="*/ 4845437 w 6006665"/>
                  <a:gd name="connsiteY151-48022" fmla="*/ 2208836 h 2845126"/>
                  <a:gd name="connsiteX152-48023" fmla="*/ 4834074 w 6006665"/>
                  <a:gd name="connsiteY152-48024" fmla="*/ 2267920 h 2845126"/>
                  <a:gd name="connsiteX153-48025" fmla="*/ 4779535 w 6006665"/>
                  <a:gd name="connsiteY153-48026" fmla="*/ 2327004 h 2845126"/>
                  <a:gd name="connsiteX154-48027" fmla="*/ 4777225 w 6006665"/>
                  <a:gd name="connsiteY154-48028" fmla="*/ 2316608 h 2845126"/>
                  <a:gd name="connsiteX155-48029" fmla="*/ 4767628 w 6006665"/>
                  <a:gd name="connsiteY155-48030" fmla="*/ 2327004 h 2845126"/>
                  <a:gd name="connsiteX156-48031" fmla="*/ 4758538 w 6006665"/>
                  <a:gd name="connsiteY156-48032" fmla="*/ 2286100 h 2845126"/>
                  <a:gd name="connsiteX157-48033" fmla="*/ 4742631 w 6006665"/>
                  <a:gd name="connsiteY157-48034" fmla="*/ 2199746 h 2845126"/>
                  <a:gd name="connsiteX158-48035" fmla="*/ 4715361 w 6006665"/>
                  <a:gd name="connsiteY158-48036" fmla="*/ 2058854 h 2845126"/>
                  <a:gd name="connsiteX159-48037" fmla="*/ 4735813 w 6006665"/>
                  <a:gd name="connsiteY159-48038" fmla="*/ 1967955 h 2845126"/>
                  <a:gd name="connsiteX160-48039" fmla="*/ 4767628 w 6006665"/>
                  <a:gd name="connsiteY160-48040" fmla="*/ 1924778 h 2845126"/>
                  <a:gd name="connsiteX161-48041" fmla="*/ 4767628 w 6006665"/>
                  <a:gd name="connsiteY161-48042" fmla="*/ 1897509 h 2845126"/>
                  <a:gd name="connsiteX162-48043" fmla="*/ 4826712 w 6006665"/>
                  <a:gd name="connsiteY162-48044" fmla="*/ 1881601 h 2845126"/>
                  <a:gd name="connsiteX163-48045" fmla="*/ 4892613 w 6006665"/>
                  <a:gd name="connsiteY163-48046" fmla="*/ 1790703 h 2845126"/>
                  <a:gd name="connsiteX164-48047" fmla="*/ 4956243 w 6006665"/>
                  <a:gd name="connsiteY164-48048" fmla="*/ 1715712 h 2845126"/>
                  <a:gd name="connsiteX165-48049" fmla="*/ 5022143 w 6006665"/>
                  <a:gd name="connsiteY165-48050" fmla="*/ 1656627 h 2845126"/>
                  <a:gd name="connsiteX166-48051" fmla="*/ 5046694 w 6006665"/>
                  <a:gd name="connsiteY166-48052" fmla="*/ 1549500 h 2845126"/>
                  <a:gd name="connsiteX167-48053" fmla="*/ 5015871 w 6006665"/>
                  <a:gd name="connsiteY167-48054" fmla="*/ 1554367 h 2845126"/>
                  <a:gd name="connsiteX168-48055" fmla="*/ 4995419 w 6006665"/>
                  <a:gd name="connsiteY168-48056" fmla="*/ 1617996 h 2845126"/>
                  <a:gd name="connsiteX169-48057" fmla="*/ 4904521 w 6006665"/>
                  <a:gd name="connsiteY169-48058" fmla="*/ 1704349 h 2845126"/>
                  <a:gd name="connsiteX170-48059" fmla="*/ 4901708 w 6006665"/>
                  <a:gd name="connsiteY170-48060" fmla="*/ 1695709 h 2845126"/>
                  <a:gd name="connsiteX171-48061" fmla="*/ 4892613 w 6006665"/>
                  <a:gd name="connsiteY171-48062" fmla="*/ 1704349 h 2845126"/>
                  <a:gd name="connsiteX172-48063" fmla="*/ 4861835 w 6006665"/>
                  <a:gd name="connsiteY172-48064" fmla="*/ 1609815 h 2845126"/>
                  <a:gd name="connsiteX173-48065" fmla="*/ 4779535 w 6006665"/>
                  <a:gd name="connsiteY173-48066" fmla="*/ 1633903 h 2845126"/>
                  <a:gd name="connsiteX174-48067" fmla="*/ 4684091 w 6006665"/>
                  <a:gd name="connsiteY174-48068" fmla="*/ 1758888 h 2845126"/>
                  <a:gd name="connsiteX175-48069" fmla="*/ 4715906 w 6006665"/>
                  <a:gd name="connsiteY175-48070" fmla="*/ 1806610 h 2845126"/>
                  <a:gd name="connsiteX176-48071" fmla="*/ 4636369 w 6006665"/>
                  <a:gd name="connsiteY176-48072" fmla="*/ 1822517 h 2845126"/>
                  <a:gd name="connsiteX177-48073" fmla="*/ 4577285 w 6006665"/>
                  <a:gd name="connsiteY177-48074" fmla="*/ 1827062 h 2845126"/>
                  <a:gd name="connsiteX178-48075" fmla="*/ 4577373 w 6006665"/>
                  <a:gd name="connsiteY178-48076" fmla="*/ 1826140 h 2845126"/>
                  <a:gd name="connsiteX179-48077" fmla="*/ 4565379 w 6006665"/>
                  <a:gd name="connsiteY179-48078" fmla="*/ 1827062 h 2845126"/>
                  <a:gd name="connsiteX180-48079" fmla="*/ 4569923 w 6006665"/>
                  <a:gd name="connsiteY180-48080" fmla="*/ 1779341 h 2845126"/>
                  <a:gd name="connsiteX181-48081" fmla="*/ 4520081 w 6006665"/>
                  <a:gd name="connsiteY181-48082" fmla="*/ 1769755 h 2845126"/>
                  <a:gd name="connsiteX182-48083" fmla="*/ 4475025 w 6006665"/>
                  <a:gd name="connsiteY182-48084" fmla="*/ 1799793 h 2845126"/>
                  <a:gd name="connsiteX183-48085" fmla="*/ 4464394 w 6006665"/>
                  <a:gd name="connsiteY183-48086" fmla="*/ 1798942 h 2845126"/>
                  <a:gd name="connsiteX184-48087" fmla="*/ 4463118 w 6006665"/>
                  <a:gd name="connsiteY184-48088" fmla="*/ 1799793 h 2845126"/>
                  <a:gd name="connsiteX185-48089" fmla="*/ 4357637 w 6006665"/>
                  <a:gd name="connsiteY185-48090" fmla="*/ 1791354 h 2845126"/>
                  <a:gd name="connsiteX186-48091" fmla="*/ 4243233 w 6006665"/>
                  <a:gd name="connsiteY186-48092" fmla="*/ 1811155 h 2845126"/>
                  <a:gd name="connsiteX187-48093" fmla="*/ 4125065 w 6006665"/>
                  <a:gd name="connsiteY187-48094" fmla="*/ 1945230 h 2845126"/>
                  <a:gd name="connsiteX188-48095" fmla="*/ 3984173 w 6006665"/>
                  <a:gd name="connsiteY188-48096" fmla="*/ 2102030 h 2845126"/>
                  <a:gd name="connsiteX189-48097" fmla="*/ 4038712 w 6006665"/>
                  <a:gd name="connsiteY189-48098" fmla="*/ 2106575 h 2845126"/>
                  <a:gd name="connsiteX190-48099" fmla="*/ 4059164 w 6006665"/>
                  <a:gd name="connsiteY190-48100" fmla="*/ 2149752 h 2845126"/>
                  <a:gd name="connsiteX191-48101" fmla="*/ 4087782 w 6006665"/>
                  <a:gd name="connsiteY191-48102" fmla="*/ 2158169 h 2845126"/>
                  <a:gd name="connsiteX192-48103" fmla="*/ 4106341 w 6006665"/>
                  <a:gd name="connsiteY192-48104" fmla="*/ 2129300 h 2845126"/>
                  <a:gd name="connsiteX193-48105" fmla="*/ 4117411 w 6006665"/>
                  <a:gd name="connsiteY193-48106" fmla="*/ 2130602 h 2845126"/>
                  <a:gd name="connsiteX194-48107" fmla="*/ 4118248 w 6006665"/>
                  <a:gd name="connsiteY194-48108" fmla="*/ 2129300 h 2845126"/>
                  <a:gd name="connsiteX195-48109" fmla="*/ 4156880 w 6006665"/>
                  <a:gd name="connsiteY195-48110" fmla="*/ 2133845 h 2845126"/>
                  <a:gd name="connsiteX196-48111" fmla="*/ 4211419 w 6006665"/>
                  <a:gd name="connsiteY196-48112" fmla="*/ 2204291 h 2845126"/>
                  <a:gd name="connsiteX197-48113" fmla="*/ 4215964 w 6006665"/>
                  <a:gd name="connsiteY197-48114" fmla="*/ 2252013 h 2845126"/>
                  <a:gd name="connsiteX198-48115" fmla="*/ 4184149 w 6006665"/>
                  <a:gd name="connsiteY198-48116" fmla="*/ 2311097 h 2845126"/>
                  <a:gd name="connsiteX199-48117" fmla="*/ 4177332 w 6006665"/>
                  <a:gd name="connsiteY199-48118" fmla="*/ 2381543 h 2845126"/>
                  <a:gd name="connsiteX200-48119" fmla="*/ 4161425 w 6006665"/>
                  <a:gd name="connsiteY200-48120" fmla="*/ 2467897 h 2845126"/>
                  <a:gd name="connsiteX201-48121" fmla="*/ 4109158 w 6006665"/>
                  <a:gd name="connsiteY201-48122" fmla="*/ 2547433 h 2845126"/>
                  <a:gd name="connsiteX202-48123" fmla="*/ 4097796 w 6006665"/>
                  <a:gd name="connsiteY202-48124" fmla="*/ 2586065 h 2845126"/>
                  <a:gd name="connsiteX203-48125" fmla="*/ 4043257 w 6006665"/>
                  <a:gd name="connsiteY203-48126" fmla="*/ 2645149 h 2845126"/>
                  <a:gd name="connsiteX204-48127" fmla="*/ 3995535 w 6006665"/>
                  <a:gd name="connsiteY204-48128" fmla="*/ 2704233 h 2845126"/>
                  <a:gd name="connsiteX205-48129" fmla="*/ 3975083 w 6006665"/>
                  <a:gd name="connsiteY205-48130" fmla="*/ 2736048 h 2845126"/>
                  <a:gd name="connsiteX206-48131" fmla="*/ 3925089 w 6006665"/>
                  <a:gd name="connsiteY206-48132" fmla="*/ 2763317 h 2845126"/>
                  <a:gd name="connsiteX207-48133" fmla="*/ 3913182 w 6006665"/>
                  <a:gd name="connsiteY207-48134" fmla="*/ 2763317 h 2845126"/>
                  <a:gd name="connsiteX208-48135" fmla="*/ 3904637 w 6006665"/>
                  <a:gd name="connsiteY208-48136" fmla="*/ 2763317 h 2845126"/>
                  <a:gd name="connsiteX209-48137" fmla="*/ 3892729 w 6006665"/>
                  <a:gd name="connsiteY209-48138" fmla="*/ 2763317 h 2845126"/>
                  <a:gd name="connsiteX210-48139" fmla="*/ 3871063 w 6006665"/>
                  <a:gd name="connsiteY210-48140" fmla="*/ 2747068 h 2845126"/>
                  <a:gd name="connsiteX211-48141" fmla="*/ 3829645 w 6006665"/>
                  <a:gd name="connsiteY211-48142" fmla="*/ 2774680 h 2845126"/>
                  <a:gd name="connsiteX212-48143" fmla="*/ 3822828 w 6006665"/>
                  <a:gd name="connsiteY212-48144" fmla="*/ 2795132 h 2845126"/>
                  <a:gd name="connsiteX213-48145" fmla="*/ 3818283 w 6006665"/>
                  <a:gd name="connsiteY213-48146" fmla="*/ 2786042 h 2845126"/>
                  <a:gd name="connsiteX214-48147" fmla="*/ 3818283 w 6006665"/>
                  <a:gd name="connsiteY214-48148" fmla="*/ 2774316 h 2845126"/>
                  <a:gd name="connsiteX215-48149" fmla="*/ 3817738 w 6006665"/>
                  <a:gd name="connsiteY215-48150" fmla="*/ 2774680 h 2845126"/>
                  <a:gd name="connsiteX216-48151" fmla="*/ 3810921 w 6006665"/>
                  <a:gd name="connsiteY216-48152" fmla="*/ 2795132 h 2845126"/>
                  <a:gd name="connsiteX217-48153" fmla="*/ 3806376 w 6006665"/>
                  <a:gd name="connsiteY217-48154" fmla="*/ 2786042 h 2845126"/>
                  <a:gd name="connsiteX218-48155" fmla="*/ 3806376 w 6006665"/>
                  <a:gd name="connsiteY218-48156" fmla="*/ 2758772 h 2845126"/>
                  <a:gd name="connsiteX219-48157" fmla="*/ 3818283 w 6006665"/>
                  <a:gd name="connsiteY219-48158" fmla="*/ 2758772 h 2845126"/>
                  <a:gd name="connsiteX220-48159" fmla="*/ 3826828 w 6006665"/>
                  <a:gd name="connsiteY220-48160" fmla="*/ 2758772 h 2845126"/>
                  <a:gd name="connsiteX221-48161" fmla="*/ 3833645 w 6006665"/>
                  <a:gd name="connsiteY221-48162" fmla="*/ 2699688 h 2845126"/>
                  <a:gd name="connsiteX222-48163" fmla="*/ 3822283 w 6006665"/>
                  <a:gd name="connsiteY222-48164" fmla="*/ 2656512 h 2845126"/>
                  <a:gd name="connsiteX223-48165" fmla="*/ 3849553 w 6006665"/>
                  <a:gd name="connsiteY223-48166" fmla="*/ 2633787 h 2845126"/>
                  <a:gd name="connsiteX224-48167" fmla="*/ 3858814 w 6006665"/>
                  <a:gd name="connsiteY224-48168" fmla="*/ 2635992 h 2845126"/>
                  <a:gd name="connsiteX225-48169" fmla="*/ 3861460 w 6006665"/>
                  <a:gd name="connsiteY225-48170" fmla="*/ 2633787 h 2845126"/>
                  <a:gd name="connsiteX226-48171" fmla="*/ 3898487 w 6006665"/>
                  <a:gd name="connsiteY226-48172" fmla="*/ 2642603 h 2845126"/>
                  <a:gd name="connsiteX227-48173" fmla="*/ 3919999 w 6006665"/>
                  <a:gd name="connsiteY227-48174" fmla="*/ 2597428 h 2845126"/>
                  <a:gd name="connsiteX228-48175" fmla="*/ 3935906 w 6006665"/>
                  <a:gd name="connsiteY228-48176" fmla="*/ 2538343 h 2845126"/>
                  <a:gd name="connsiteX229-48177" fmla="*/ 3947269 w 6006665"/>
                  <a:gd name="connsiteY229-48178" fmla="*/ 2515619 h 2845126"/>
                  <a:gd name="connsiteX230-48179" fmla="*/ 3966292 w 6006665"/>
                  <a:gd name="connsiteY230-48180" fmla="*/ 2471231 h 2845126"/>
                  <a:gd name="connsiteX231-48181" fmla="*/ 3915999 w 6006665"/>
                  <a:gd name="connsiteY231-48182" fmla="*/ 2483804 h 2845126"/>
                  <a:gd name="connsiteX232-48183" fmla="*/ 3888729 w 6006665"/>
                  <a:gd name="connsiteY232-48184" fmla="*/ 2506529 h 2845126"/>
                  <a:gd name="connsiteX233-48185" fmla="*/ 3876822 w 6006665"/>
                  <a:gd name="connsiteY233-48186" fmla="*/ 2506529 h 2845126"/>
                  <a:gd name="connsiteX234-48187" fmla="*/ 3829645 w 6006665"/>
                  <a:gd name="connsiteY234-48188" fmla="*/ 2506529 h 2845126"/>
                  <a:gd name="connsiteX235-48189" fmla="*/ 3817738 w 6006665"/>
                  <a:gd name="connsiteY235-48190" fmla="*/ 2506529 h 2845126"/>
                  <a:gd name="connsiteX236-48191" fmla="*/ 3801831 w 6006665"/>
                  <a:gd name="connsiteY236-48192" fmla="*/ 2451990 h 2845126"/>
                  <a:gd name="connsiteX237-48193" fmla="*/ 3758654 w 6006665"/>
                  <a:gd name="connsiteY237-48194" fmla="*/ 2413358 h 2845126"/>
                  <a:gd name="connsiteX238-48195" fmla="*/ 3692753 w 6006665"/>
                  <a:gd name="connsiteY238-48196" fmla="*/ 2397451 h 2845126"/>
                  <a:gd name="connsiteX239-48197" fmla="*/ 3683663 w 6006665"/>
                  <a:gd name="connsiteY239-48198" fmla="*/ 2338367 h 2845126"/>
                  <a:gd name="connsiteX240-48199" fmla="*/ 3672301 w 6006665"/>
                  <a:gd name="connsiteY240-48200" fmla="*/ 2306552 h 2845126"/>
                  <a:gd name="connsiteX241-48201" fmla="*/ 3656393 w 6006665"/>
                  <a:gd name="connsiteY241-48202" fmla="*/ 2279283 h 2845126"/>
                  <a:gd name="connsiteX242-48203" fmla="*/ 3633669 w 6006665"/>
                  <a:gd name="connsiteY242-48204" fmla="*/ 2220198 h 2845126"/>
                  <a:gd name="connsiteX243-48205" fmla="*/ 3601854 w 6006665"/>
                  <a:gd name="connsiteY243-48206" fmla="*/ 2199746 h 2845126"/>
                  <a:gd name="connsiteX244-48207" fmla="*/ 3545995 w 6006665"/>
                  <a:gd name="connsiteY244-48208" fmla="*/ 2178262 h 2845126"/>
                  <a:gd name="connsiteX245-48209" fmla="*/ 3506955 w 6006665"/>
                  <a:gd name="connsiteY245-48210" fmla="*/ 2183839 h 2845126"/>
                  <a:gd name="connsiteX246-48211" fmla="*/ 3463779 w 6006665"/>
                  <a:gd name="connsiteY246-48212" fmla="*/ 2192929 h 2845126"/>
                  <a:gd name="connsiteX247-48213" fmla="*/ 3431964 w 6006665"/>
                  <a:gd name="connsiteY247-48214" fmla="*/ 2220198 h 2845126"/>
                  <a:gd name="connsiteX248-48215" fmla="*/ 3452416 w 6006665"/>
                  <a:gd name="connsiteY248-48216" fmla="*/ 2236106 h 2845126"/>
                  <a:gd name="connsiteX249-48217" fmla="*/ 3452416 w 6006665"/>
                  <a:gd name="connsiteY249-48218" fmla="*/ 2267920 h 2845126"/>
                  <a:gd name="connsiteX250-48219" fmla="*/ 3431964 w 6006665"/>
                  <a:gd name="connsiteY250-48220" fmla="*/ 2290645 h 2845126"/>
                  <a:gd name="connsiteX251-48221" fmla="*/ 3400150 w 6006665"/>
                  <a:gd name="connsiteY251-48222" fmla="*/ 2349729 h 2845126"/>
                  <a:gd name="connsiteX252-48223" fmla="*/ 3400150 w 6006665"/>
                  <a:gd name="connsiteY252-48224" fmla="*/ 2376999 h 2845126"/>
                  <a:gd name="connsiteX253-48225" fmla="*/ 3350155 w 6006665"/>
                  <a:gd name="connsiteY253-48226" fmla="*/ 2408813 h 2845126"/>
                  <a:gd name="connsiteX254-48227" fmla="*/ 3342342 w 6006665"/>
                  <a:gd name="connsiteY254-48228" fmla="*/ 2406209 h 2845126"/>
                  <a:gd name="connsiteX255-48229" fmla="*/ 3338249 w 6006665"/>
                  <a:gd name="connsiteY255-48230" fmla="*/ 2408813 h 2845126"/>
                  <a:gd name="connsiteX256-48231" fmla="*/ 3290527 w 6006665"/>
                  <a:gd name="connsiteY256-48232" fmla="*/ 2392906 h 2845126"/>
                  <a:gd name="connsiteX257-48233" fmla="*/ 3259257 w 6006665"/>
                  <a:gd name="connsiteY257-48234" fmla="*/ 2392906 h 2845126"/>
                  <a:gd name="connsiteX258-48235" fmla="*/ 3247350 w 6006665"/>
                  <a:gd name="connsiteY258-48236" fmla="*/ 2392906 h 2845126"/>
                  <a:gd name="connsiteX259-48237" fmla="*/ 3231443 w 6006665"/>
                  <a:gd name="connsiteY259-48238" fmla="*/ 2376999 h 2845126"/>
                  <a:gd name="connsiteX260-48239" fmla="*/ 3213271 w 6006665"/>
                  <a:gd name="connsiteY260-48240" fmla="*/ 2372455 h 2845126"/>
                  <a:gd name="connsiteX261-48241" fmla="*/ 3168359 w 6006665"/>
                  <a:gd name="connsiteY261-48242" fmla="*/ 2408813 h 2845126"/>
                  <a:gd name="connsiteX262-48243" fmla="*/ 3120637 w 6006665"/>
                  <a:gd name="connsiteY262-48244" fmla="*/ 2420175 h 2845126"/>
                  <a:gd name="connsiteX263-48245" fmla="*/ 3082005 w 6006665"/>
                  <a:gd name="connsiteY263-48246" fmla="*/ 2436083 h 2845126"/>
                  <a:gd name="connsiteX264-48247" fmla="*/ 3074460 w 6006665"/>
                  <a:gd name="connsiteY264-48248" fmla="*/ 2434286 h 2845126"/>
                  <a:gd name="connsiteX265-48249" fmla="*/ 3070098 w 6006665"/>
                  <a:gd name="connsiteY265-48250" fmla="*/ 2436083 h 2845126"/>
                  <a:gd name="connsiteX266-48251" fmla="*/ 3022376 w 6006665"/>
                  <a:gd name="connsiteY266-48252" fmla="*/ 2424720 h 2845126"/>
                  <a:gd name="connsiteX267-48253" fmla="*/ 3000196 w 6006665"/>
                  <a:gd name="connsiteY267-48254" fmla="*/ 2424720 h 2845126"/>
                  <a:gd name="connsiteX268-48255" fmla="*/ 2988289 w 6006665"/>
                  <a:gd name="connsiteY268-48256" fmla="*/ 2424720 h 2845126"/>
                  <a:gd name="connsiteX269-48257" fmla="*/ 2967837 w 6006665"/>
                  <a:gd name="connsiteY269-48258" fmla="*/ 2392906 h 2845126"/>
                  <a:gd name="connsiteX270-48259" fmla="*/ 2929205 w 6006665"/>
                  <a:gd name="connsiteY270-48260" fmla="*/ 2365636 h 2845126"/>
                  <a:gd name="connsiteX271-48261" fmla="*/ 2902153 w 6006665"/>
                  <a:gd name="connsiteY271-48262" fmla="*/ 2361772 h 2845126"/>
                  <a:gd name="connsiteX272-48263" fmla="*/ 2861576 w 6006665"/>
                  <a:gd name="connsiteY272-48264" fmla="*/ 2365636 h 2845126"/>
                  <a:gd name="connsiteX273-48265" fmla="*/ 2822944 w 6006665"/>
                  <a:gd name="connsiteY273-48266" fmla="*/ 2376999 h 2845126"/>
                  <a:gd name="connsiteX274-48267" fmla="*/ 2818139 w 6006665"/>
                  <a:gd name="connsiteY274-48268" fmla="*/ 2374910 h 2845126"/>
                  <a:gd name="connsiteX275-48269" fmla="*/ 2811037 w 6006665"/>
                  <a:gd name="connsiteY275-48270" fmla="*/ 2376999 h 2845126"/>
                  <a:gd name="connsiteX276-48271" fmla="*/ 2758770 w 6006665"/>
                  <a:gd name="connsiteY276-48272" fmla="*/ 2354274 h 2845126"/>
                  <a:gd name="connsiteX277-48273" fmla="*/ 2751953 w 6006665"/>
                  <a:gd name="connsiteY277-48274" fmla="*/ 2311097 h 2845126"/>
                  <a:gd name="connsiteX278-48275" fmla="*/ 2708776 w 6006665"/>
                  <a:gd name="connsiteY278-48276" fmla="*/ 2295190 h 2845126"/>
                  <a:gd name="connsiteX279-48277" fmla="*/ 2676962 w 6006665"/>
                  <a:gd name="connsiteY279-48278" fmla="*/ 2290645 h 2845126"/>
                  <a:gd name="connsiteX280-48279" fmla="*/ 2642534 w 6006665"/>
                  <a:gd name="connsiteY280-48280" fmla="*/ 2268901 h 2845126"/>
                  <a:gd name="connsiteX281-48281" fmla="*/ 2609333 w 6006665"/>
                  <a:gd name="connsiteY281-48282" fmla="*/ 2327004 h 2845126"/>
                  <a:gd name="connsiteX282-48283" fmla="*/ 2625240 w 6006665"/>
                  <a:gd name="connsiteY282-48284" fmla="*/ 2361091 h 2845126"/>
                  <a:gd name="connsiteX283-48285" fmla="*/ 2586608 w 6006665"/>
                  <a:gd name="connsiteY283-48286" fmla="*/ 2397451 h 2845126"/>
                  <a:gd name="connsiteX284-48287" fmla="*/ 2577105 w 6006665"/>
                  <a:gd name="connsiteY284-48288" fmla="*/ 2395188 h 2845126"/>
                  <a:gd name="connsiteX285-48289" fmla="*/ 2574701 w 6006665"/>
                  <a:gd name="connsiteY285-48290" fmla="*/ 2397451 h 2845126"/>
                  <a:gd name="connsiteX286-48291" fmla="*/ 2526979 w 6006665"/>
                  <a:gd name="connsiteY286-48292" fmla="*/ 2386088 h 2845126"/>
                  <a:gd name="connsiteX287-48293" fmla="*/ 2490620 w 6006665"/>
                  <a:gd name="connsiteY287-48294" fmla="*/ 2381543 h 2845126"/>
                  <a:gd name="connsiteX288-48295" fmla="*/ 2463350 w 6006665"/>
                  <a:gd name="connsiteY288-48296" fmla="*/ 2354274 h 2845126"/>
                  <a:gd name="connsiteX289-48297" fmla="*/ 2436625 w 6006665"/>
                  <a:gd name="connsiteY289-48298" fmla="*/ 2354274 h 2845126"/>
                  <a:gd name="connsiteX290-48299" fmla="*/ 2424718 w 6006665"/>
                  <a:gd name="connsiteY290-48300" fmla="*/ 2354274 h 2845126"/>
                  <a:gd name="connsiteX291-48301" fmla="*/ 2398858 w 6006665"/>
                  <a:gd name="connsiteY291-48302" fmla="*/ 2341343 h 2845126"/>
                  <a:gd name="connsiteX292-48303" fmla="*/ 2350272 w 6006665"/>
                  <a:gd name="connsiteY292-48304" fmla="*/ 2365636 h 2845126"/>
                  <a:gd name="connsiteX293-48305" fmla="*/ 2282098 w 6006665"/>
                  <a:gd name="connsiteY293-48306" fmla="*/ 2413358 h 2845126"/>
                  <a:gd name="connsiteX294-48307" fmla="*/ 2157112 w 6006665"/>
                  <a:gd name="connsiteY294-48308" fmla="*/ 2397451 h 2845126"/>
                  <a:gd name="connsiteX295-48309" fmla="*/ 1811153 w 6006665"/>
                  <a:gd name="connsiteY295-48310" fmla="*/ 2133845 h 2845126"/>
                  <a:gd name="connsiteX296-48311" fmla="*/ 1748069 w 6006665"/>
                  <a:gd name="connsiteY296-48312" fmla="*/ 2172477 h 2845126"/>
                  <a:gd name="connsiteX297-48313" fmla="*/ 1711709 w 6006665"/>
                  <a:gd name="connsiteY297-48314" fmla="*/ 2177022 h 2845126"/>
                  <a:gd name="connsiteX298-48315" fmla="*/ 1711926 w 6006665"/>
                  <a:gd name="connsiteY298-48316" fmla="*/ 2175506 h 2845126"/>
                  <a:gd name="connsiteX299-48317" fmla="*/ 1699803 w 6006665"/>
                  <a:gd name="connsiteY299-48318" fmla="*/ 2177022 h 2845126"/>
                  <a:gd name="connsiteX300-48319" fmla="*/ 1704347 w 6006665"/>
                  <a:gd name="connsiteY300-48320" fmla="*/ 2145207 h 2845126"/>
                  <a:gd name="connsiteX301-48321" fmla="*/ 1662460 w 6006665"/>
                  <a:gd name="connsiteY301-48322" fmla="*/ 2127256 h 2845126"/>
                  <a:gd name="connsiteX302-48323" fmla="*/ 1629901 w 6006665"/>
                  <a:gd name="connsiteY302-48324" fmla="*/ 2140662 h 2845126"/>
                  <a:gd name="connsiteX303-48325" fmla="*/ 1629300 w 6006665"/>
                  <a:gd name="connsiteY303-48326" fmla="*/ 2136007 h 2845126"/>
                  <a:gd name="connsiteX304-48327" fmla="*/ 1617994 w 6006665"/>
                  <a:gd name="connsiteY304-48328" fmla="*/ 2140662 h 2845126"/>
                  <a:gd name="connsiteX305-48329" fmla="*/ 1608904 w 6006665"/>
                  <a:gd name="connsiteY305-48330" fmla="*/ 2070216 h 2845126"/>
                  <a:gd name="connsiteX306-48331" fmla="*/ 1552684 w 6006665"/>
                  <a:gd name="connsiteY306-48332" fmla="*/ 2060523 h 2845126"/>
                  <a:gd name="connsiteX307-48333" fmla="*/ 1518550 w 6006665"/>
                  <a:gd name="connsiteY307-48334" fmla="*/ 2086123 h 2845126"/>
                  <a:gd name="connsiteX308-48335" fmla="*/ 1425379 w 6006665"/>
                  <a:gd name="connsiteY308-48336" fmla="*/ 2106575 h 2845126"/>
                  <a:gd name="connsiteX309-48337" fmla="*/ 1409472 w 6006665"/>
                  <a:gd name="connsiteY309-48338" fmla="*/ 2124755 h 2845126"/>
                  <a:gd name="connsiteX310-48339" fmla="*/ 1270852 w 6006665"/>
                  <a:gd name="connsiteY310-48340" fmla="*/ 2145207 h 2845126"/>
                  <a:gd name="connsiteX311-48341" fmla="*/ 1254945 w 6006665"/>
                  <a:gd name="connsiteY311-48342" fmla="*/ 2165659 h 2845126"/>
                  <a:gd name="connsiteX312-48343" fmla="*/ 1282214 w 6006665"/>
                  <a:gd name="connsiteY312-48344" fmla="*/ 2208836 h 2845126"/>
                  <a:gd name="connsiteX313-48345" fmla="*/ 1243582 w 6006665"/>
                  <a:gd name="connsiteY313-48346" fmla="*/ 2224743 h 2845126"/>
                  <a:gd name="connsiteX314-48347" fmla="*/ 1254945 w 6006665"/>
                  <a:gd name="connsiteY314-48348" fmla="*/ 2242923 h 2845126"/>
                  <a:gd name="connsiteX315-48349" fmla="*/ 1216313 w 6006665"/>
                  <a:gd name="connsiteY315-48350" fmla="*/ 2267920 h 2845126"/>
                  <a:gd name="connsiteX316-48351" fmla="*/ 1275397 w 6006665"/>
                  <a:gd name="connsiteY316-48352" fmla="*/ 2311097 h 2845126"/>
                  <a:gd name="connsiteX317-48353" fmla="*/ 1270852 w 6006665"/>
                  <a:gd name="connsiteY317-48354" fmla="*/ 2338367 h 2845126"/>
                  <a:gd name="connsiteX318-48355" fmla="*/ 1259108 w 6006665"/>
                  <a:gd name="connsiteY318-48356" fmla="*/ 2337388 h 2845126"/>
                  <a:gd name="connsiteX319-48357" fmla="*/ 1258945 w 6006665"/>
                  <a:gd name="connsiteY319-48358" fmla="*/ 2338367 h 2845126"/>
                  <a:gd name="connsiteX320-48359" fmla="*/ 1215644 w 6006665"/>
                  <a:gd name="connsiteY320-48360" fmla="*/ 2334758 h 2845126"/>
                  <a:gd name="connsiteX321-48361" fmla="*/ 1204950 w 6006665"/>
                  <a:gd name="connsiteY321-48362" fmla="*/ 2349729 h 2845126"/>
                  <a:gd name="connsiteX322-48363" fmla="*/ 1196495 w 6006665"/>
                  <a:gd name="connsiteY322-48364" fmla="*/ 2344897 h 2845126"/>
                  <a:gd name="connsiteX323-48365" fmla="*/ 1193043 w 6006665"/>
                  <a:gd name="connsiteY323-48366" fmla="*/ 2349729 h 2845126"/>
                  <a:gd name="connsiteX324-48367" fmla="*/ 1145322 w 6006665"/>
                  <a:gd name="connsiteY324-48368" fmla="*/ 2322459 h 2845126"/>
                  <a:gd name="connsiteX325-48369" fmla="*/ 1098145 w 6006665"/>
                  <a:gd name="connsiteY325-48370" fmla="*/ 2322459 h 2845126"/>
                  <a:gd name="connsiteX326-48371" fmla="*/ 1061785 w 6006665"/>
                  <a:gd name="connsiteY326-48372" fmla="*/ 2349729 h 2845126"/>
                  <a:gd name="connsiteX327-48373" fmla="*/ 1055322 w 6006665"/>
                  <a:gd name="connsiteY327-48374" fmla="*/ 2345646 h 2845126"/>
                  <a:gd name="connsiteX328-48375" fmla="*/ 1049878 w 6006665"/>
                  <a:gd name="connsiteY328-48376" fmla="*/ 2349729 h 2845126"/>
                  <a:gd name="connsiteX329-48377" fmla="*/ 1006701 w 6006665"/>
                  <a:gd name="connsiteY329-48378" fmla="*/ 2322459 h 2845126"/>
                  <a:gd name="connsiteX330-48379" fmla="*/ 924893 w 6006665"/>
                  <a:gd name="connsiteY330-48380" fmla="*/ 2286100 h 2845126"/>
                  <a:gd name="connsiteX331-48381" fmla="*/ 877716 w 6006665"/>
                  <a:gd name="connsiteY331-48382" fmla="*/ 2286100 h 2845126"/>
                  <a:gd name="connsiteX332-48383" fmla="*/ 802724 w 6006665"/>
                  <a:gd name="connsiteY332-48384" fmla="*/ 2349729 h 2845126"/>
                  <a:gd name="connsiteX333-48385" fmla="*/ 798179 w 6006665"/>
                  <a:gd name="connsiteY333-48386" fmla="*/ 2392906 h 2845126"/>
                  <a:gd name="connsiteX334-48387" fmla="*/ 787406 w 6006665"/>
                  <a:gd name="connsiteY334-48388" fmla="*/ 2382133 h 2845126"/>
                  <a:gd name="connsiteX335-48389" fmla="*/ 786272 w 6006665"/>
                  <a:gd name="connsiteY335-48390" fmla="*/ 2392906 h 2845126"/>
                  <a:gd name="connsiteX336-48391" fmla="*/ 756063 w 6006665"/>
                  <a:gd name="connsiteY336-48392" fmla="*/ 2362696 h 2845126"/>
                  <a:gd name="connsiteX337-48393" fmla="*/ 732278 w 6006665"/>
                  <a:gd name="connsiteY337-48394" fmla="*/ 2420175 h 2845126"/>
                  <a:gd name="connsiteX338-48395" fmla="*/ 743640 w 6006665"/>
                  <a:gd name="connsiteY338-48396" fmla="*/ 2429265 h 2845126"/>
                  <a:gd name="connsiteX339-48397" fmla="*/ 723188 w 6006665"/>
                  <a:gd name="connsiteY339-48398" fmla="*/ 2472442 h 2845126"/>
                  <a:gd name="connsiteX340-48399" fmla="*/ 747026 w 6006665"/>
                  <a:gd name="connsiteY340-48400" fmla="*/ 2509283 h 2845126"/>
                  <a:gd name="connsiteX341-48401" fmla="*/ 763548 w 6006665"/>
                  <a:gd name="connsiteY341-48402" fmla="*/ 2506529 h 2845126"/>
                  <a:gd name="connsiteX342-48403" fmla="*/ 764871 w 6006665"/>
                  <a:gd name="connsiteY342-48404" fmla="*/ 2508293 h 2845126"/>
                  <a:gd name="connsiteX343-48405" fmla="*/ 775455 w 6006665"/>
                  <a:gd name="connsiteY343-48406" fmla="*/ 2506529 h 2845126"/>
                  <a:gd name="connsiteX344-48407" fmla="*/ 802724 w 6006665"/>
                  <a:gd name="connsiteY344-48408" fmla="*/ 2542888 h 2845126"/>
                  <a:gd name="connsiteX345-48409" fmla="*/ 798179 w 6006665"/>
                  <a:gd name="connsiteY345-48410" fmla="*/ 2570158 h 2845126"/>
                  <a:gd name="connsiteX346-48411" fmla="*/ 818632 w 6006665"/>
                  <a:gd name="connsiteY346-48412" fmla="*/ 2581520 h 2845126"/>
                  <a:gd name="connsiteX347-48413" fmla="*/ 802724 w 6006665"/>
                  <a:gd name="connsiteY347-48414" fmla="*/ 2613335 h 2845126"/>
                  <a:gd name="connsiteX348-48415" fmla="*/ 766365 w 6006665"/>
                  <a:gd name="connsiteY348-48416" fmla="*/ 2617880 h 2845126"/>
                  <a:gd name="connsiteX349-48417" fmla="*/ 727733 w 6006665"/>
                  <a:gd name="connsiteY349-48418" fmla="*/ 2676964 h 2845126"/>
                  <a:gd name="connsiteX350-48419" fmla="*/ 759548 w 6006665"/>
                  <a:gd name="connsiteY350-48420" fmla="*/ 2720141 h 2845126"/>
                  <a:gd name="connsiteX351-48421" fmla="*/ 759548 w 6006665"/>
                  <a:gd name="connsiteY351-48422" fmla="*/ 2758772 h 2845126"/>
                  <a:gd name="connsiteX352-48423" fmla="*/ 798179 w 6006665"/>
                  <a:gd name="connsiteY352-48424" fmla="*/ 2817857 h 2845126"/>
                  <a:gd name="connsiteX353-48425" fmla="*/ 775455 w 6006665"/>
                  <a:gd name="connsiteY353-48426" fmla="*/ 2833764 h 2845126"/>
                  <a:gd name="connsiteX354-48427" fmla="*/ 770910 w 6006665"/>
                  <a:gd name="connsiteY354-48428" fmla="*/ 2845126 h 2845126"/>
                  <a:gd name="connsiteX355-48429" fmla="*/ 759003 w 6006665"/>
                  <a:gd name="connsiteY355-48430" fmla="*/ 2845126 h 2845126"/>
                  <a:gd name="connsiteX356-48431" fmla="*/ 755003 w 6006665"/>
                  <a:gd name="connsiteY356-48432" fmla="*/ 2845126 h 2845126"/>
                  <a:gd name="connsiteX357-48433" fmla="*/ 743096 w 6006665"/>
                  <a:gd name="connsiteY357-48434" fmla="*/ 2845126 h 2845126"/>
                  <a:gd name="connsiteX358-48435" fmla="*/ 715826 w 6006665"/>
                  <a:gd name="connsiteY358-48436" fmla="*/ 2811039 h 2845126"/>
                  <a:gd name="connsiteX359-48437" fmla="*/ 704464 w 6006665"/>
                  <a:gd name="connsiteY359-48438" fmla="*/ 2811039 h 2845126"/>
                  <a:gd name="connsiteX360-48439" fmla="*/ 684012 w 6006665"/>
                  <a:gd name="connsiteY360-48440" fmla="*/ 2801949 h 2845126"/>
                  <a:gd name="connsiteX361-48441" fmla="*/ 672649 w 6006665"/>
                  <a:gd name="connsiteY361-48442" fmla="*/ 2779225 h 2845126"/>
                  <a:gd name="connsiteX362-48443" fmla="*/ 645222 w 6006665"/>
                  <a:gd name="connsiteY362-48444" fmla="*/ 2771388 h 2845126"/>
                  <a:gd name="connsiteX363-48445" fmla="*/ 625472 w 6006665"/>
                  <a:gd name="connsiteY363-48446" fmla="*/ 2774680 h 2845126"/>
                  <a:gd name="connsiteX364-48447" fmla="*/ 623771 w 6006665"/>
                  <a:gd name="connsiteY364-48448" fmla="*/ 2772979 h 2845126"/>
                  <a:gd name="connsiteX365-48449" fmla="*/ 613565 w 6006665"/>
                  <a:gd name="connsiteY365-48450" fmla="*/ 2774680 h 2845126"/>
                  <a:gd name="connsiteX366-48451" fmla="*/ 609020 w 6006665"/>
                  <a:gd name="connsiteY366-48452" fmla="*/ 2770135 h 2845126"/>
                  <a:gd name="connsiteX367-48453" fmla="*/ 559026 w 6006665"/>
                  <a:gd name="connsiteY367-48454" fmla="*/ 2742865 h 2845126"/>
                  <a:gd name="connsiteX368-48455" fmla="*/ 506760 w 6006665"/>
                  <a:gd name="connsiteY368-48456" fmla="*/ 2736048 h 2845126"/>
                  <a:gd name="connsiteX369-48457" fmla="*/ 483280 w 6006665"/>
                  <a:gd name="connsiteY369-48458" fmla="*/ 2729339 h 2845126"/>
                  <a:gd name="connsiteX370-48459" fmla="*/ 480035 w 6006665"/>
                  <a:gd name="connsiteY370-48460" fmla="*/ 2731503 h 2845126"/>
                  <a:gd name="connsiteX371-48461" fmla="*/ 475042 w 6006665"/>
                  <a:gd name="connsiteY371-48462" fmla="*/ 2726985 h 2845126"/>
                  <a:gd name="connsiteX372-48463" fmla="*/ 474945 w 6006665"/>
                  <a:gd name="connsiteY372-48464" fmla="*/ 2726958 h 2845126"/>
                  <a:gd name="connsiteX373-48465" fmla="*/ 468128 w 6006665"/>
                  <a:gd name="connsiteY373-48466" fmla="*/ 2731503 h 2845126"/>
                  <a:gd name="connsiteX374-48467" fmla="*/ 420406 w 6006665"/>
                  <a:gd name="connsiteY374-48468" fmla="*/ 2688326 h 2845126"/>
                  <a:gd name="connsiteX375-48469" fmla="*/ 381774 w 6006665"/>
                  <a:gd name="connsiteY375-48470" fmla="*/ 2672419 h 2845126"/>
                  <a:gd name="connsiteX376-48471" fmla="*/ 349960 w 6006665"/>
                  <a:gd name="connsiteY376-48472" fmla="*/ 2640604 h 2845126"/>
                  <a:gd name="connsiteX377-48473" fmla="*/ 377229 w 6006665"/>
                  <a:gd name="connsiteY377-48474" fmla="*/ 2633787 h 2845126"/>
                  <a:gd name="connsiteX378-48475" fmla="*/ 404499 w 6006665"/>
                  <a:gd name="connsiteY378-48476" fmla="*/ 2586065 h 2845126"/>
                  <a:gd name="connsiteX379-48477" fmla="*/ 388591 w 6006665"/>
                  <a:gd name="connsiteY379-48478" fmla="*/ 2570158 h 2845126"/>
                  <a:gd name="connsiteX380-48479" fmla="*/ 440858 w 6006665"/>
                  <a:gd name="connsiteY380-48480" fmla="*/ 2542888 h 2845126"/>
                  <a:gd name="connsiteX381-48481" fmla="*/ 440858 w 6006665"/>
                  <a:gd name="connsiteY381-48482" fmla="*/ 2539832 h 2845126"/>
                  <a:gd name="connsiteX382-48483" fmla="*/ 416406 w 6006665"/>
                  <a:gd name="connsiteY382-48484" fmla="*/ 2542888 h 2845126"/>
                  <a:gd name="connsiteX383-48485" fmla="*/ 416406 w 6006665"/>
                  <a:gd name="connsiteY383-48486" fmla="*/ 2541400 h 2845126"/>
                  <a:gd name="connsiteX384-48487" fmla="*/ 404499 w 6006665"/>
                  <a:gd name="connsiteY384-48488" fmla="*/ 2542888 h 2845126"/>
                  <a:gd name="connsiteX385-48489" fmla="*/ 404499 w 6006665"/>
                  <a:gd name="connsiteY385-48490" fmla="*/ 2522436 h 2845126"/>
                  <a:gd name="connsiteX386-48491" fmla="*/ 424951 w 6006665"/>
                  <a:gd name="connsiteY386-48492" fmla="*/ 2506529 h 2845126"/>
                  <a:gd name="connsiteX387-48493" fmla="*/ 463583 w 6006665"/>
                  <a:gd name="connsiteY387-48494" fmla="*/ 2499712 h 2845126"/>
                  <a:gd name="connsiteX388-48495" fmla="*/ 468128 w 6006665"/>
                  <a:gd name="connsiteY388-48496" fmla="*/ 2483804 h 2845126"/>
                  <a:gd name="connsiteX389-48497" fmla="*/ 456765 w 6006665"/>
                  <a:gd name="connsiteY389-48498" fmla="*/ 2451990 h 2845126"/>
                  <a:gd name="connsiteX390-48499" fmla="*/ 474945 w 6006665"/>
                  <a:gd name="connsiteY390-48500" fmla="*/ 2424720 h 2845126"/>
                  <a:gd name="connsiteX391-48501" fmla="*/ 474945 w 6006665"/>
                  <a:gd name="connsiteY391-48502" fmla="*/ 2404268 h 2845126"/>
                  <a:gd name="connsiteX392-48503" fmla="*/ 420406 w 6006665"/>
                  <a:gd name="connsiteY392-48504" fmla="*/ 2386088 h 2845126"/>
                  <a:gd name="connsiteX393-48505" fmla="*/ 409588 w 6006665"/>
                  <a:gd name="connsiteY393-48506" fmla="*/ 2386088 h 2845126"/>
                  <a:gd name="connsiteX394-48507" fmla="*/ 397681 w 6006665"/>
                  <a:gd name="connsiteY394-48508" fmla="*/ 2386088 h 2845126"/>
                  <a:gd name="connsiteX395-48509" fmla="*/ 379485 w 6006665"/>
                  <a:gd name="connsiteY395-48510" fmla="*/ 2363849 h 2845126"/>
                  <a:gd name="connsiteX396-48511" fmla="*/ 357322 w 6006665"/>
                  <a:gd name="connsiteY396-48512" fmla="*/ 2370181 h 2845126"/>
                  <a:gd name="connsiteX397-48513" fmla="*/ 352842 w 6006665"/>
                  <a:gd name="connsiteY397-48514" fmla="*/ 2368059 h 2845126"/>
                  <a:gd name="connsiteX398-48515" fmla="*/ 345415 w 6006665"/>
                  <a:gd name="connsiteY398-48516" fmla="*/ 2370181 h 2845126"/>
                  <a:gd name="connsiteX399-48517" fmla="*/ 302238 w 6006665"/>
                  <a:gd name="connsiteY399-48518" fmla="*/ 2349729 h 2845126"/>
                  <a:gd name="connsiteX400-48519" fmla="*/ 302238 w 6006665"/>
                  <a:gd name="connsiteY400-48520" fmla="*/ 2338367 h 2845126"/>
                  <a:gd name="connsiteX401-48521" fmla="*/ 286331 w 6006665"/>
                  <a:gd name="connsiteY401-48522" fmla="*/ 2311097 h 2845126"/>
                  <a:gd name="connsiteX402-48523" fmla="*/ 270968 w 6006665"/>
                  <a:gd name="connsiteY402-48524" fmla="*/ 2311097 h 2845126"/>
                  <a:gd name="connsiteX403-48525" fmla="*/ 259061 w 6006665"/>
                  <a:gd name="connsiteY403-48526" fmla="*/ 2311097 h 2845126"/>
                  <a:gd name="connsiteX404-48527" fmla="*/ 254516 w 6006665"/>
                  <a:gd name="connsiteY404-48528" fmla="*/ 2295190 h 2845126"/>
                  <a:gd name="connsiteX405-48529" fmla="*/ 263606 w 6006665"/>
                  <a:gd name="connsiteY405-48530" fmla="*/ 2279283 h 2845126"/>
                  <a:gd name="connsiteX406-48531" fmla="*/ 243991 w 6006665"/>
                  <a:gd name="connsiteY406-48532" fmla="*/ 2248770 h 2845126"/>
                  <a:gd name="connsiteX407-48533" fmla="*/ 216429 w 6006665"/>
                  <a:gd name="connsiteY407-48534" fmla="*/ 2252013 h 2845126"/>
                  <a:gd name="connsiteX408-48535" fmla="*/ 212956 w 6006665"/>
                  <a:gd name="connsiteY408-48536" fmla="*/ 2251021 h 2845126"/>
                  <a:gd name="connsiteX409-48537" fmla="*/ 204522 w 6006665"/>
                  <a:gd name="connsiteY409-48538" fmla="*/ 2252013 h 2845126"/>
                  <a:gd name="connsiteX410-48539" fmla="*/ 199623 w 6006665"/>
                  <a:gd name="connsiteY410-48540" fmla="*/ 2250613 h 2845126"/>
                  <a:gd name="connsiteX411-48541" fmla="*/ 195977 w 6006665"/>
                  <a:gd name="connsiteY411-48542" fmla="*/ 2263375 h 2845126"/>
                  <a:gd name="connsiteX412-48543" fmla="*/ 184968 w 6006665"/>
                  <a:gd name="connsiteY412-48544" fmla="*/ 2260230 h 2845126"/>
                  <a:gd name="connsiteX413-48545" fmla="*/ 184070 w 6006665"/>
                  <a:gd name="connsiteY413-48546" fmla="*/ 2263375 h 2845126"/>
                  <a:gd name="connsiteX414-48547" fmla="*/ 168163 w 6006665"/>
                  <a:gd name="connsiteY414-48548" fmla="*/ 2258840 h 2845126"/>
                  <a:gd name="connsiteX415-48549" fmla="*/ 156800 w 6006665"/>
                  <a:gd name="connsiteY415-48550" fmla="*/ 2220198 h 2845126"/>
                  <a:gd name="connsiteX416-48551" fmla="*/ 152255 w 6006665"/>
                  <a:gd name="connsiteY416-48552" fmla="*/ 2204291 h 2845126"/>
                  <a:gd name="connsiteX417-48553" fmla="*/ 156800 w 6006665"/>
                  <a:gd name="connsiteY417-48554" fmla="*/ 2199746 h 2845126"/>
                  <a:gd name="connsiteX418-48555" fmla="*/ 168707 w 6006665"/>
                  <a:gd name="connsiteY418-48556" fmla="*/ 2199746 h 2845126"/>
                  <a:gd name="connsiteX419-48557" fmla="*/ 188615 w 6006665"/>
                  <a:gd name="connsiteY419-48558" fmla="*/ 2199746 h 2845126"/>
                  <a:gd name="connsiteX420-48559" fmla="*/ 199977 w 6006665"/>
                  <a:gd name="connsiteY420-48560" fmla="*/ 2188384 h 2845126"/>
                  <a:gd name="connsiteX421-48561" fmla="*/ 188615 w 6006665"/>
                  <a:gd name="connsiteY421-48562" fmla="*/ 2165659 h 2845126"/>
                  <a:gd name="connsiteX422-48563" fmla="*/ 168163 w 6006665"/>
                  <a:gd name="connsiteY422-48564" fmla="*/ 2156570 h 2845126"/>
                  <a:gd name="connsiteX423-48565" fmla="*/ 168163 w 6006665"/>
                  <a:gd name="connsiteY423-48566" fmla="*/ 2149752 h 2845126"/>
                  <a:gd name="connsiteX424-48567" fmla="*/ 152255 w 6006665"/>
                  <a:gd name="connsiteY424-48568" fmla="*/ 2133845 h 2845126"/>
                  <a:gd name="connsiteX425-48569" fmla="*/ 129531 w 6006665"/>
                  <a:gd name="connsiteY425-48570" fmla="*/ 2097485 h 2845126"/>
                  <a:gd name="connsiteX426-48571" fmla="*/ 140893 w 6006665"/>
                  <a:gd name="connsiteY426-48572" fmla="*/ 2074761 h 2845126"/>
                  <a:gd name="connsiteX427-48573" fmla="*/ 136348 w 6006665"/>
                  <a:gd name="connsiteY427-48574" fmla="*/ 2047491 h 2845126"/>
                  <a:gd name="connsiteX428-48575" fmla="*/ 103789 w 6006665"/>
                  <a:gd name="connsiteY428-48576" fmla="*/ 2034084 h 2845126"/>
                  <a:gd name="connsiteX429-48577" fmla="*/ 93716 w 6006665"/>
                  <a:gd name="connsiteY429-48578" fmla="*/ 2038401 h 2845126"/>
                  <a:gd name="connsiteX430-48579" fmla="*/ 91868 w 6006665"/>
                  <a:gd name="connsiteY430-48580" fmla="*/ 2034090 h 2845126"/>
                  <a:gd name="connsiteX431-48581" fmla="*/ 81809 w 6006665"/>
                  <a:gd name="connsiteY431-48582" fmla="*/ 2038401 h 2845126"/>
                  <a:gd name="connsiteX432-48583" fmla="*/ 74992 w 6006665"/>
                  <a:gd name="connsiteY432-48584" fmla="*/ 2022494 h 2845126"/>
                  <a:gd name="connsiteX433-48585" fmla="*/ 34087 w 6006665"/>
                  <a:gd name="connsiteY433-48586" fmla="*/ 2011132 h 2845126"/>
                  <a:gd name="connsiteX434-48587" fmla="*/ 22725 w 6006665"/>
                  <a:gd name="connsiteY434-48588" fmla="*/ 1967955 h 2845126"/>
                  <a:gd name="connsiteX435-48589" fmla="*/ 22725 w 6006665"/>
                  <a:gd name="connsiteY435-48590" fmla="*/ 1936140 h 2845126"/>
                  <a:gd name="connsiteX436-48591" fmla="*/ 0 w 6006665"/>
                  <a:gd name="connsiteY436-48592" fmla="*/ 1920233 h 2845126"/>
                  <a:gd name="connsiteX437-48593" fmla="*/ 15907 w 6006665"/>
                  <a:gd name="connsiteY437-48594" fmla="*/ 1897509 h 2845126"/>
                  <a:gd name="connsiteX438-48595" fmla="*/ 6818 w 6006665"/>
                  <a:gd name="connsiteY438-48596" fmla="*/ 1833880 h 2845126"/>
                  <a:gd name="connsiteX439-48597" fmla="*/ 34087 w 6006665"/>
                  <a:gd name="connsiteY439-48598" fmla="*/ 1790703 h 2845126"/>
                  <a:gd name="connsiteX440-48599" fmla="*/ 27270 w 6006665"/>
                  <a:gd name="connsiteY440-48600" fmla="*/ 1779341 h 2845126"/>
                  <a:gd name="connsiteX441-48601" fmla="*/ 70447 w 6006665"/>
                  <a:gd name="connsiteY441-48602" fmla="*/ 1740709 h 2845126"/>
                  <a:gd name="connsiteX442-48603" fmla="*/ 27270 w 6006665"/>
                  <a:gd name="connsiteY442-48604" fmla="*/ 1704349 h 2845126"/>
                  <a:gd name="connsiteX443-48605" fmla="*/ 109078 w 6006665"/>
                  <a:gd name="connsiteY443-48606" fmla="*/ 1606633 h 2845126"/>
                  <a:gd name="connsiteX444-48607" fmla="*/ 145438 w 6006665"/>
                  <a:gd name="connsiteY444-48608" fmla="*/ 1563456 h 2845126"/>
                  <a:gd name="connsiteX445-48609" fmla="*/ 156800 w 6006665"/>
                  <a:gd name="connsiteY445-48610" fmla="*/ 1520280 h 2845126"/>
                  <a:gd name="connsiteX446-48611" fmla="*/ 102261 w 6006665"/>
                  <a:gd name="connsiteY446-48612" fmla="*/ 1468013 h 2845126"/>
                  <a:gd name="connsiteX447-48613" fmla="*/ 118168 w 6006665"/>
                  <a:gd name="connsiteY447-48614" fmla="*/ 1413474 h 2845126"/>
                  <a:gd name="connsiteX448-48615" fmla="*/ 86354 w 6006665"/>
                  <a:gd name="connsiteY448-48616" fmla="*/ 1349845 h 2845126"/>
                  <a:gd name="connsiteX449-48617" fmla="*/ 109078 w 6006665"/>
                  <a:gd name="connsiteY449-48618" fmla="*/ 1274853 h 2845126"/>
                  <a:gd name="connsiteX450-48619" fmla="*/ 70447 w 6006665"/>
                  <a:gd name="connsiteY450-48620" fmla="*/ 1172592 h 2845126"/>
                  <a:gd name="connsiteX451-48621" fmla="*/ 102261 w 6006665"/>
                  <a:gd name="connsiteY451-48622" fmla="*/ 1102146 h 2845126"/>
                  <a:gd name="connsiteX452-48623" fmla="*/ 43177 w 6006665"/>
                  <a:gd name="connsiteY452-48624" fmla="*/ 1036245 h 2845126"/>
                  <a:gd name="connsiteX453-48625" fmla="*/ 49994 w 6006665"/>
                  <a:gd name="connsiteY453-48626" fmla="*/ 961253 h 2845126"/>
                  <a:gd name="connsiteX454-48627" fmla="*/ 81809 w 6006665"/>
                  <a:gd name="connsiteY454-48628" fmla="*/ 956708 h 2845126"/>
                  <a:gd name="connsiteX455-48629" fmla="*/ 145438 w 6006665"/>
                  <a:gd name="connsiteY455-48630" fmla="*/ 913532 h 2845126"/>
                  <a:gd name="connsiteX456-48631" fmla="*/ 184070 w 6006665"/>
                  <a:gd name="connsiteY456-48632" fmla="*/ 874900 h 2845126"/>
                  <a:gd name="connsiteX457-48633" fmla="*/ 189699 w 6006665"/>
                  <a:gd name="connsiteY457-48634" fmla="*/ 881178 h 2845126"/>
                  <a:gd name="connsiteX458-48635" fmla="*/ 195977 w 6006665"/>
                  <a:gd name="connsiteY458-48636" fmla="*/ 874900 h 2845126"/>
                  <a:gd name="connsiteX459-48637" fmla="*/ 255061 w 6006665"/>
                  <a:gd name="connsiteY459-48638" fmla="*/ 940801 h 2845126"/>
                  <a:gd name="connsiteX460-48639" fmla="*/ 350504 w 6006665"/>
                  <a:gd name="connsiteY460-48640" fmla="*/ 961253 h 2845126"/>
                  <a:gd name="connsiteX461-48641" fmla="*/ 491397 w 6006665"/>
                  <a:gd name="connsiteY461-48642" fmla="*/ 1074877 h 2845126"/>
                  <a:gd name="connsiteX462-48643" fmla="*/ 523211 w 6006665"/>
                  <a:gd name="connsiteY462-48644" fmla="*/ 1122598 h 2845126"/>
                  <a:gd name="connsiteX463-48645" fmla="*/ 523211 w 6006665"/>
                  <a:gd name="connsiteY463-48646" fmla="*/ 1181682 h 2845126"/>
                  <a:gd name="connsiteX464-48647" fmla="*/ 486852 w 6006665"/>
                  <a:gd name="connsiteY464-48648" fmla="*/ 1236221 h 2845126"/>
                  <a:gd name="connsiteX465-48649" fmla="*/ 420951 w 6006665"/>
                  <a:gd name="connsiteY465-48650" fmla="*/ 1256674 h 2845126"/>
                  <a:gd name="connsiteX466-48651" fmla="*/ 415909 w 6006665"/>
                  <a:gd name="connsiteY466-48652" fmla="*/ 1254543 h 2845126"/>
                  <a:gd name="connsiteX467-48653" fmla="*/ 409044 w 6006665"/>
                  <a:gd name="connsiteY467-48654" fmla="*/ 1256674 h 2845126"/>
                  <a:gd name="connsiteX468-48655" fmla="*/ 252950 w 6006665"/>
                  <a:gd name="connsiteY468-48656" fmla="*/ 1190718 h 2845126"/>
                  <a:gd name="connsiteX469-48657" fmla="*/ 232336 w 6006665"/>
                  <a:gd name="connsiteY469-48658" fmla="*/ 1197590 h 2845126"/>
                  <a:gd name="connsiteX470-48659" fmla="*/ 291420 w 6006665"/>
                  <a:gd name="connsiteY470-48660" fmla="*/ 1268036 h 2845126"/>
                  <a:gd name="connsiteX471-48661" fmla="*/ 291420 w 6006665"/>
                  <a:gd name="connsiteY471-48662" fmla="*/ 1306668 h 2845126"/>
                  <a:gd name="connsiteX472-48663" fmla="*/ 298238 w 6006665"/>
                  <a:gd name="connsiteY472-48664" fmla="*/ 1393022 h 2845126"/>
                  <a:gd name="connsiteX473-48665" fmla="*/ 345959 w 6006665"/>
                  <a:gd name="connsiteY473-48666" fmla="*/ 1424836 h 2845126"/>
                  <a:gd name="connsiteX474-48667" fmla="*/ 362087 w 6006665"/>
                  <a:gd name="connsiteY474-48668" fmla="*/ 1434244 h 2845126"/>
                  <a:gd name="connsiteX475-48669" fmla="*/ 365867 w 6006665"/>
                  <a:gd name="connsiteY475-48670" fmla="*/ 1402111 h 2845126"/>
                  <a:gd name="connsiteX476-48671" fmla="*/ 345415 w 6006665"/>
                  <a:gd name="connsiteY476-48672" fmla="*/ 1365752 h 2845126"/>
                  <a:gd name="connsiteX477-48673" fmla="*/ 365867 w 6006665"/>
                  <a:gd name="connsiteY477-48674" fmla="*/ 1333937 h 2845126"/>
                  <a:gd name="connsiteX478-48675" fmla="*/ 374560 w 6006665"/>
                  <a:gd name="connsiteY478-48676" fmla="*/ 1338936 h 2845126"/>
                  <a:gd name="connsiteX479-48677" fmla="*/ 377774 w 6006665"/>
                  <a:gd name="connsiteY479-48678" fmla="*/ 1333937 h 2845126"/>
                  <a:gd name="connsiteX480-48679" fmla="*/ 461933 w 6006665"/>
                  <a:gd name="connsiteY480-48680" fmla="*/ 1382329 h 2845126"/>
                  <a:gd name="connsiteX481-48681" fmla="*/ 484035 w 6006665"/>
                  <a:gd name="connsiteY481-48682" fmla="*/ 1365752 h 2845126"/>
                  <a:gd name="connsiteX482-48683" fmla="*/ 463583 w 6006665"/>
                  <a:gd name="connsiteY482-48684" fmla="*/ 1299850 h 2845126"/>
                  <a:gd name="connsiteX483-48685" fmla="*/ 549936 w 6006665"/>
                  <a:gd name="connsiteY483-48686" fmla="*/ 1213497 h 2845126"/>
                  <a:gd name="connsiteX484-48687" fmla="*/ 559742 w 6006665"/>
                  <a:gd name="connsiteY484-48688" fmla="*/ 1215598 h 2845126"/>
                  <a:gd name="connsiteX485-48689" fmla="*/ 561843 w 6006665"/>
                  <a:gd name="connsiteY485-48690" fmla="*/ 1213497 h 2845126"/>
                  <a:gd name="connsiteX486-48691" fmla="*/ 593658 w 6006665"/>
                  <a:gd name="connsiteY486-48692" fmla="*/ 1220314 h 2845126"/>
                  <a:gd name="connsiteX487-48693" fmla="*/ 620945 w 6006665"/>
                  <a:gd name="connsiteY487-48694" fmla="*/ 1244191 h 2845126"/>
                  <a:gd name="connsiteX488-48695" fmla="*/ 640835 w 6006665"/>
                  <a:gd name="connsiteY488-48696" fmla="*/ 1188500 h 2845126"/>
                  <a:gd name="connsiteX489-48697" fmla="*/ 609020 w 6006665"/>
                  <a:gd name="connsiteY489-48698" fmla="*/ 1133961 h 2845126"/>
                  <a:gd name="connsiteX490-48699" fmla="*/ 624928 w 6006665"/>
                  <a:gd name="connsiteY490-48700" fmla="*/ 1074877 h 2845126"/>
                  <a:gd name="connsiteX491-48701" fmla="*/ 597658 w 6006665"/>
                  <a:gd name="connsiteY491-48702" fmla="*/ 1015792 h 2845126"/>
                  <a:gd name="connsiteX492-48703" fmla="*/ 611562 w 6006665"/>
                  <a:gd name="connsiteY492-48704" fmla="*/ 1020118 h 2845126"/>
                  <a:gd name="connsiteX493-48705" fmla="*/ 609565 w 6006665"/>
                  <a:gd name="connsiteY493-48706" fmla="*/ 1015792 h 2845126"/>
                  <a:gd name="connsiteX494-48707" fmla="*/ 711826 w 6006665"/>
                  <a:gd name="connsiteY494-48708" fmla="*/ 1047607 h 2845126"/>
                  <a:gd name="connsiteX495-48709" fmla="*/ 732278 w 6006665"/>
                  <a:gd name="connsiteY495-48710" fmla="*/ 1102146 h 2845126"/>
                  <a:gd name="connsiteX496-48711" fmla="*/ 684556 w 6006665"/>
                  <a:gd name="connsiteY496-48712" fmla="*/ 1113508 h 2845126"/>
                  <a:gd name="connsiteX497-48713" fmla="*/ 684556 w 6006665"/>
                  <a:gd name="connsiteY497-48714" fmla="*/ 1165775 h 2845126"/>
                  <a:gd name="connsiteX498-48715" fmla="*/ 713309 w 6006665"/>
                  <a:gd name="connsiteY498-48716" fmla="*/ 1194528 h 2845126"/>
                  <a:gd name="connsiteX499-48717" fmla="*/ 763548 w 6006665"/>
                  <a:gd name="connsiteY499-48718" fmla="*/ 1177137 h 2845126"/>
                  <a:gd name="connsiteX500-48719" fmla="*/ 770365 w 6006665"/>
                  <a:gd name="connsiteY500-48720" fmla="*/ 1118053 h 2845126"/>
                  <a:gd name="connsiteX501-48721" fmla="*/ 845357 w 6006665"/>
                  <a:gd name="connsiteY501-48722" fmla="*/ 1070332 h 2845126"/>
                  <a:gd name="connsiteX502-48723" fmla="*/ 972614 w 6006665"/>
                  <a:gd name="connsiteY502-48724" fmla="*/ 983978 h 2845126"/>
                  <a:gd name="connsiteX503-48725" fmla="*/ 982566 w 6006665"/>
                  <a:gd name="connsiteY503-48726" fmla="*/ 985305 h 2845126"/>
                  <a:gd name="connsiteX504-48727" fmla="*/ 984521 w 6006665"/>
                  <a:gd name="connsiteY504-48728" fmla="*/ 983978 h 2845126"/>
                  <a:gd name="connsiteX505-48729" fmla="*/ 1018608 w 6006665"/>
                  <a:gd name="connsiteY505-48730" fmla="*/ 988523 h 2845126"/>
                  <a:gd name="connsiteX506-48731" fmla="*/ 979977 w 6006665"/>
                  <a:gd name="connsiteY506-48732" fmla="*/ 1052152 h 2845126"/>
                  <a:gd name="connsiteX507-48733" fmla="*/ 1012666 w 6006665"/>
                  <a:gd name="connsiteY507-48734" fmla="*/ 1057313 h 2845126"/>
                  <a:gd name="connsiteX508-48735" fmla="*/ 1038516 w 6006665"/>
                  <a:gd name="connsiteY508-48736" fmla="*/ 1027155 h 2845126"/>
                  <a:gd name="connsiteX509-48737" fmla="*/ 1050423 w 6006665"/>
                  <a:gd name="connsiteY509-48738" fmla="*/ 1027155 h 2845126"/>
                  <a:gd name="connsiteX510-48739" fmla="*/ 1108962 w 6006665"/>
                  <a:gd name="connsiteY510-48740" fmla="*/ 1027155 h 2845126"/>
                  <a:gd name="connsiteX511-48741" fmla="*/ 1161229 w 6006665"/>
                  <a:gd name="connsiteY511-48742" fmla="*/ 983978 h 2845126"/>
                  <a:gd name="connsiteX512-48743" fmla="*/ 1165711 w 6006665"/>
                  <a:gd name="connsiteY512-48744" fmla="*/ 990112 h 2845126"/>
                  <a:gd name="connsiteX513-48745" fmla="*/ 1173136 w 6006665"/>
                  <a:gd name="connsiteY513-48746" fmla="*/ 983978 h 2845126"/>
                  <a:gd name="connsiteX514-48747" fmla="*/ 1210035 w 6006665"/>
                  <a:gd name="connsiteY514-48748" fmla="*/ 1034471 h 2845126"/>
                  <a:gd name="connsiteX515-48749" fmla="*/ 1247583 w 6006665"/>
                  <a:gd name="connsiteY515-48750" fmla="*/ 977161 h 2845126"/>
                  <a:gd name="connsiteX516-48751" fmla="*/ 1211223 w 6006665"/>
                  <a:gd name="connsiteY516-48752" fmla="*/ 918077 h 2845126"/>
                  <a:gd name="connsiteX517-48753" fmla="*/ 1227130 w 6006665"/>
                  <a:gd name="connsiteY517-48754" fmla="*/ 881717 h 2845126"/>
                  <a:gd name="connsiteX518-48755" fmla="*/ 1237665 w 6006665"/>
                  <a:gd name="connsiteY518-48756" fmla="*/ 884855 h 2845126"/>
                  <a:gd name="connsiteX519-48757" fmla="*/ 1239037 w 6006665"/>
                  <a:gd name="connsiteY519-48758" fmla="*/ 881717 h 2845126"/>
                  <a:gd name="connsiteX520-48759" fmla="*/ 1345843 w 6006665"/>
                  <a:gd name="connsiteY520-48760" fmla="*/ 913532 h 2845126"/>
                  <a:gd name="connsiteX521-48761" fmla="*/ 1400382 w 6006665"/>
                  <a:gd name="connsiteY521-48762" fmla="*/ 945346 h 2845126"/>
                  <a:gd name="connsiteX522-48763" fmla="*/ 1519756 w 6006665"/>
                  <a:gd name="connsiteY522-48764" fmla="*/ 1051930 h 2845126"/>
                  <a:gd name="connsiteX523-48765" fmla="*/ 1543003 w 6006665"/>
                  <a:gd name="connsiteY523-48766" fmla="*/ 1011248 h 2845126"/>
                  <a:gd name="connsiteX524-48767" fmla="*/ 1506643 w 6006665"/>
                  <a:gd name="connsiteY524-48768" fmla="*/ 956708 h 2845126"/>
                  <a:gd name="connsiteX525-48769" fmla="*/ 1506643 w 6006665"/>
                  <a:gd name="connsiteY525-48770" fmla="*/ 933984 h 2845126"/>
                  <a:gd name="connsiteX526-48771" fmla="*/ 1463467 w 6006665"/>
                  <a:gd name="connsiteY526-48772" fmla="*/ 924894 h 2845126"/>
                  <a:gd name="connsiteX527-48773" fmla="*/ 1472556 w 6006665"/>
                  <a:gd name="connsiteY527-48774" fmla="*/ 874900 h 2845126"/>
                  <a:gd name="connsiteX528-48775" fmla="*/ 1452104 w 6006665"/>
                  <a:gd name="connsiteY528-48776" fmla="*/ 788546 h 2845126"/>
                  <a:gd name="connsiteX529-48777" fmla="*/ 1452104 w 6006665"/>
                  <a:gd name="connsiteY529-48778" fmla="*/ 752187 h 2845126"/>
                  <a:gd name="connsiteX530-48779" fmla="*/ 1522551 w 6006665"/>
                  <a:gd name="connsiteY530-48780" fmla="*/ 649926 h 2845126"/>
                  <a:gd name="connsiteX531-48781" fmla="*/ 1543003 w 6006665"/>
                  <a:gd name="connsiteY531-48782" fmla="*/ 536303 h 2845126"/>
                  <a:gd name="connsiteX532-48783" fmla="*/ 1570272 w 6006665"/>
                  <a:gd name="connsiteY532-48784" fmla="*/ 515850 h 2845126"/>
                  <a:gd name="connsiteX533-48785" fmla="*/ 1578688 w 6006665"/>
                  <a:gd name="connsiteY533-48786" fmla="*/ 518469 h 2845126"/>
                  <a:gd name="connsiteX534-48787" fmla="*/ 1582179 w 6006665"/>
                  <a:gd name="connsiteY534-48788" fmla="*/ 515850 h 2845126"/>
                  <a:gd name="connsiteX535-48789" fmla="*/ 1684440 w 6006665"/>
                  <a:gd name="connsiteY535-48790" fmla="*/ 547665 h 2845126"/>
                  <a:gd name="connsiteX536-48791" fmla="*/ 1688985 w 6006665"/>
                  <a:gd name="connsiteY536-48792" fmla="*/ 618111 h 2845126"/>
                  <a:gd name="connsiteX537-48793" fmla="*/ 1652625 w 6006665"/>
                  <a:gd name="connsiteY537-48794" fmla="*/ 709010 h 2845126"/>
                  <a:gd name="connsiteX538-48795" fmla="*/ 1679895 w 6006665"/>
                  <a:gd name="connsiteY538-48796" fmla="*/ 747642 h 2845126"/>
                  <a:gd name="connsiteX539-48797" fmla="*/ 1688985 w 6006665"/>
                  <a:gd name="connsiteY539-48798" fmla="*/ 822633 h 2845126"/>
                  <a:gd name="connsiteX540-48799" fmla="*/ 1679895 w 6006665"/>
                  <a:gd name="connsiteY540-48800" fmla="*/ 968071 h 2845126"/>
                  <a:gd name="connsiteX541-48801" fmla="*/ 1723072 w 6006665"/>
                  <a:gd name="connsiteY541-48802" fmla="*/ 1031700 h 2845126"/>
                  <a:gd name="connsiteX542-48803" fmla="*/ 1704892 w 6006665"/>
                  <a:gd name="connsiteY542-48804" fmla="*/ 1095329 h 2845126"/>
                  <a:gd name="connsiteX543-48805" fmla="*/ 1636718 w 6006665"/>
                  <a:gd name="connsiteY543-48806" fmla="*/ 1231677 h 2845126"/>
                  <a:gd name="connsiteX544-48807" fmla="*/ 1662494 w 6006665"/>
                  <a:gd name="connsiteY544-48808" fmla="*/ 1238121 h 2845126"/>
                  <a:gd name="connsiteX545-48809" fmla="*/ 1731617 w 6006665"/>
                  <a:gd name="connsiteY545-48810" fmla="*/ 1138506 h 2845126"/>
                  <a:gd name="connsiteX546-48811" fmla="*/ 1758887 w 6006665"/>
                  <a:gd name="connsiteY546-48812" fmla="*/ 1095329 h 2845126"/>
                  <a:gd name="connsiteX547-48813" fmla="*/ 1736162 w 6006665"/>
                  <a:gd name="connsiteY547-48814" fmla="*/ 1036245 h 2845126"/>
                  <a:gd name="connsiteX548-48815" fmla="*/ 1758887 w 6006665"/>
                  <a:gd name="connsiteY548-48816" fmla="*/ 972616 h 2845126"/>
                  <a:gd name="connsiteX549-48817" fmla="*/ 1715710 w 6006665"/>
                  <a:gd name="connsiteY549-48818" fmla="*/ 961253 h 2845126"/>
                  <a:gd name="connsiteX550-48819" fmla="*/ 1704347 w 6006665"/>
                  <a:gd name="connsiteY550-48820" fmla="*/ 908987 h 2845126"/>
                  <a:gd name="connsiteX551-48821" fmla="*/ 1736162 w 6006665"/>
                  <a:gd name="connsiteY551-48822" fmla="*/ 799908 h 2845126"/>
                  <a:gd name="connsiteX552-48823" fmla="*/ 1688440 w 6006665"/>
                  <a:gd name="connsiteY552-48824" fmla="*/ 704465 h 2845126"/>
                  <a:gd name="connsiteX553-48825" fmla="*/ 1752069 w 6006665"/>
                  <a:gd name="connsiteY553-48826" fmla="*/ 627201 h 2845126"/>
                  <a:gd name="connsiteX554-48827" fmla="*/ 1747524 w 6006665"/>
                  <a:gd name="connsiteY554-48828" fmla="*/ 543120 h 2845126"/>
                  <a:gd name="connsiteX555-48829" fmla="*/ 1763431 w 6006665"/>
                  <a:gd name="connsiteY555-48830" fmla="*/ 536303 h 2845126"/>
                  <a:gd name="connsiteX556-48831" fmla="*/ 1764877 w 6006665"/>
                  <a:gd name="connsiteY556-48832" fmla="*/ 540786 h 2845126"/>
                  <a:gd name="connsiteX557-48833" fmla="*/ 1775339 w 6006665"/>
                  <a:gd name="connsiteY557-48834" fmla="*/ 536303 h 2845126"/>
                  <a:gd name="connsiteX558-48835" fmla="*/ 1798063 w 6006665"/>
                  <a:gd name="connsiteY558-48836" fmla="*/ 606749 h 2845126"/>
                  <a:gd name="connsiteX559-48837" fmla="*/ 1791454 w 6006665"/>
                  <a:gd name="connsiteY559-48838" fmla="*/ 653960 h 2845126"/>
                  <a:gd name="connsiteX560-48839" fmla="*/ 1854330 w 6006665"/>
                  <a:gd name="connsiteY560-48840" fmla="*/ 611294 h 2845126"/>
                  <a:gd name="connsiteX561-48841" fmla="*/ 1931594 w 6006665"/>
                  <a:gd name="connsiteY561-48842" fmla="*/ 602204 h 2845126"/>
                  <a:gd name="connsiteX562-48843" fmla="*/ 1932772 w 6006665"/>
                  <a:gd name="connsiteY562-48844" fmla="*/ 603466 h 2845126"/>
                  <a:gd name="connsiteX563-48845" fmla="*/ 1943501 w 6006665"/>
                  <a:gd name="connsiteY563-48846" fmla="*/ 602204 h 2845126"/>
                  <a:gd name="connsiteX564-48847" fmla="*/ 1988608 w 6006665"/>
                  <a:gd name="connsiteY564-48848" fmla="*/ 650533 h 2845126"/>
                  <a:gd name="connsiteX565-48849" fmla="*/ 1963408 w 6006665"/>
                  <a:gd name="connsiteY565-48850" fmla="*/ 574934 h 2845126"/>
                  <a:gd name="connsiteX566-48851" fmla="*/ 1963408 w 6006665"/>
                  <a:gd name="connsiteY566-48852" fmla="*/ 434042 h 2845126"/>
                  <a:gd name="connsiteX567-48853" fmla="*/ 2027037 w 6006665"/>
                  <a:gd name="connsiteY567-48854" fmla="*/ 413590 h 2845126"/>
                  <a:gd name="connsiteX568-48855" fmla="*/ 2037269 w 6006665"/>
                  <a:gd name="connsiteY568-48856" fmla="*/ 414128 h 2845126"/>
                  <a:gd name="connsiteX569-48857" fmla="*/ 2038944 w 6006665"/>
                  <a:gd name="connsiteY569-48858" fmla="*/ 413590 h 2845126"/>
                  <a:gd name="connsiteX570-48859" fmla="*/ 2115414 w 6006665"/>
                  <a:gd name="connsiteY570-48860" fmla="*/ 417614 h 2845126"/>
                  <a:gd name="connsiteX571-48861" fmla="*/ 2192927 w 6006665"/>
                  <a:gd name="connsiteY571-48862" fmla="*/ 397682 h 2845126"/>
                  <a:gd name="connsiteX572-48863" fmla="*/ 2167930 w 6006665"/>
                  <a:gd name="connsiteY572-48864" fmla="*/ 331781 h 2845126"/>
                  <a:gd name="connsiteX573-48865" fmla="*/ 2204289 w 6006665"/>
                  <a:gd name="connsiteY573-48866" fmla="*/ 240882 h 2845126"/>
                  <a:gd name="connsiteX574-48867" fmla="*/ 2247466 w 6006665"/>
                  <a:gd name="connsiteY574-48868" fmla="*/ 236337 h 2845126"/>
                  <a:gd name="connsiteX575-48869" fmla="*/ 2317913 w 6006665"/>
                  <a:gd name="connsiteY575-48870" fmla="*/ 161346 h 2845126"/>
                  <a:gd name="connsiteX0-48871" fmla="*/ 1791129 w 6006665"/>
                  <a:gd name="connsiteY0-48872" fmla="*/ 656278 h 2845126"/>
                  <a:gd name="connsiteX1-48873" fmla="*/ 1782156 w 6006665"/>
                  <a:gd name="connsiteY1-48874" fmla="*/ 720372 h 2845126"/>
                  <a:gd name="connsiteX2-48875" fmla="*/ 1809554 w 6006665"/>
                  <a:gd name="connsiteY2-48876" fmla="*/ 734071 h 2845126"/>
                  <a:gd name="connsiteX3-48877" fmla="*/ 1791129 w 6006665"/>
                  <a:gd name="connsiteY3-48878" fmla="*/ 656278 h 2845126"/>
                  <a:gd name="connsiteX4-48879" fmla="*/ 2317913 w 6006665"/>
                  <a:gd name="connsiteY4-48880" fmla="*/ 161346 h 2845126"/>
                  <a:gd name="connsiteX5-48881" fmla="*/ 2957621 w 6006665"/>
                  <a:gd name="connsiteY5-48882" fmla="*/ 24662 h 2845126"/>
                  <a:gd name="connsiteX6-48883" fmla="*/ 3086005 w 6006665"/>
                  <a:gd name="connsiteY6-48884" fmla="*/ 1 h 2845126"/>
                  <a:gd name="connsiteX7-48885" fmla="*/ 3097912 w 6006665"/>
                  <a:gd name="connsiteY7-48886" fmla="*/ 1 h 2845126"/>
                  <a:gd name="connsiteX8-48887" fmla="*/ 3179721 w 6006665"/>
                  <a:gd name="connsiteY8-48888" fmla="*/ 74992 h 2845126"/>
                  <a:gd name="connsiteX9-48889" fmla="*/ 3211535 w 6006665"/>
                  <a:gd name="connsiteY9-48890" fmla="*/ 134076 h 2845126"/>
                  <a:gd name="connsiteX10-48891" fmla="*/ 3200173 w 6006665"/>
                  <a:gd name="connsiteY10-48892" fmla="*/ 209068 h 2845126"/>
                  <a:gd name="connsiteX11-48893" fmla="*/ 3161541 w 6006665"/>
                  <a:gd name="connsiteY11-48894" fmla="*/ 252245 h 2845126"/>
                  <a:gd name="connsiteX12-48895" fmla="*/ 3066097 w 6006665"/>
                  <a:gd name="connsiteY12-48896" fmla="*/ 327236 h 2845126"/>
                  <a:gd name="connsiteX13-48897" fmla="*/ 3034283 w 6006665"/>
                  <a:gd name="connsiteY13-48898" fmla="*/ 370413 h 2845126"/>
                  <a:gd name="connsiteX14-48899" fmla="*/ 3082005 w 6006665"/>
                  <a:gd name="connsiteY14-48900" fmla="*/ 386320 h 2845126"/>
                  <a:gd name="connsiteX15-48901" fmla="*/ 3129459 w 6006665"/>
                  <a:gd name="connsiteY15-48902" fmla="*/ 414001 h 2845126"/>
                  <a:gd name="connsiteX16-48903" fmla="*/ 3156451 w 6006665"/>
                  <a:gd name="connsiteY16-48904" fmla="*/ 390865 h 2845126"/>
                  <a:gd name="connsiteX17-48905" fmla="*/ 3158460 w 6006665"/>
                  <a:gd name="connsiteY17-48906" fmla="*/ 399349 h 2845126"/>
                  <a:gd name="connsiteX18-48907" fmla="*/ 3168359 w 6006665"/>
                  <a:gd name="connsiteY18-48908" fmla="*/ 390865 h 2845126"/>
                  <a:gd name="connsiteX19-48909" fmla="*/ 3184984 w 6006665"/>
                  <a:gd name="connsiteY19-48910" fmla="*/ 461058 h 2845126"/>
                  <a:gd name="connsiteX20-48911" fmla="*/ 3192811 w 6006665"/>
                  <a:gd name="connsiteY20-48912" fmla="*/ 445404 h 2845126"/>
                  <a:gd name="connsiteX21-48913" fmla="*/ 3251895 w 6006665"/>
                  <a:gd name="connsiteY21-48914" fmla="*/ 424952 h 2845126"/>
                  <a:gd name="connsiteX22-48915" fmla="*/ 3259833 w 6006665"/>
                  <a:gd name="connsiteY22-48916" fmla="*/ 426326 h 2845126"/>
                  <a:gd name="connsiteX23-48917" fmla="*/ 3263802 w 6006665"/>
                  <a:gd name="connsiteY23-48918" fmla="*/ 424952 h 2845126"/>
                  <a:gd name="connsiteX24-48919" fmla="*/ 3381970 w 6006665"/>
                  <a:gd name="connsiteY24-48920" fmla="*/ 445404 h 2845126"/>
                  <a:gd name="connsiteX25-48921" fmla="*/ 3388787 w 6006665"/>
                  <a:gd name="connsiteY25-48922" fmla="*/ 504488 h 2845126"/>
                  <a:gd name="connsiteX26-48923" fmla="*/ 3531529 w 6006665"/>
                  <a:gd name="connsiteY26-48924" fmla="*/ 525479 h 2845126"/>
                  <a:gd name="connsiteX27-48925" fmla="*/ 3538225 w 6006665"/>
                  <a:gd name="connsiteY27-48926" fmla="*/ 429497 h 2845126"/>
                  <a:gd name="connsiteX28-48927" fmla="*/ 3549910 w 6006665"/>
                  <a:gd name="connsiteY28-48928" fmla="*/ 432684 h 2845126"/>
                  <a:gd name="connsiteX29-48929" fmla="*/ 3550132 w 6006665"/>
                  <a:gd name="connsiteY29-48930" fmla="*/ 429497 h 2845126"/>
                  <a:gd name="connsiteX30-48931" fmla="*/ 3625123 w 6006665"/>
                  <a:gd name="connsiteY30-48932" fmla="*/ 449949 h 2845126"/>
                  <a:gd name="connsiteX31-48933" fmla="*/ 3672301 w 6006665"/>
                  <a:gd name="connsiteY31-48934" fmla="*/ 449949 h 2845126"/>
                  <a:gd name="connsiteX32-48935" fmla="*/ 3684207 w 6006665"/>
                  <a:gd name="connsiteY32-48936" fmla="*/ 449949 h 2845126"/>
                  <a:gd name="connsiteX33-48937" fmla="*/ 3743291 w 6006665"/>
                  <a:gd name="connsiteY33-48938" fmla="*/ 515850 h 2845126"/>
                  <a:gd name="connsiteX34-48939" fmla="*/ 3759199 w 6006665"/>
                  <a:gd name="connsiteY34-48940" fmla="*/ 595387 h 2845126"/>
                  <a:gd name="connsiteX35-48941" fmla="*/ 3738747 w 6006665"/>
                  <a:gd name="connsiteY35-48942" fmla="*/ 645381 h 2845126"/>
                  <a:gd name="connsiteX36-48943" fmla="*/ 3786469 w 6006665"/>
                  <a:gd name="connsiteY36-48944" fmla="*/ 736279 h 2845126"/>
                  <a:gd name="connsiteX37-48945" fmla="*/ 3835603 w 6006665"/>
                  <a:gd name="connsiteY37-48946" fmla="*/ 772185 h 2845126"/>
                  <a:gd name="connsiteX38-48947" fmla="*/ 3865460 w 6006665"/>
                  <a:gd name="connsiteY38-48948" fmla="*/ 661288 h 2845126"/>
                  <a:gd name="connsiteX39-48949" fmla="*/ 3875077 w 6006665"/>
                  <a:gd name="connsiteY39-48950" fmla="*/ 669795 h 2845126"/>
                  <a:gd name="connsiteX40-48951" fmla="*/ 3877367 w 6006665"/>
                  <a:gd name="connsiteY40-48952" fmla="*/ 661288 h 2845126"/>
                  <a:gd name="connsiteX41-48953" fmla="*/ 3932151 w 6006665"/>
                  <a:gd name="connsiteY41-48954" fmla="*/ 709751 h 2845126"/>
                  <a:gd name="connsiteX42-48955" fmla="*/ 3988173 w 6006665"/>
                  <a:gd name="connsiteY42-48956" fmla="*/ 681740 h 2845126"/>
                  <a:gd name="connsiteX43-48957" fmla="*/ 3993852 w 6006665"/>
                  <a:gd name="connsiteY43-48958" fmla="*/ 684855 h 2845126"/>
                  <a:gd name="connsiteX44-48959" fmla="*/ 4000080 w 6006665"/>
                  <a:gd name="connsiteY44-48960" fmla="*/ 681740 h 2845126"/>
                  <a:gd name="connsiteX45-48961" fmla="*/ 4062426 w 6006665"/>
                  <a:gd name="connsiteY45-48962" fmla="*/ 715930 h 2845126"/>
                  <a:gd name="connsiteX46-48963" fmla="*/ 4085889 w 6006665"/>
                  <a:gd name="connsiteY46-48964" fmla="*/ 688558 h 2845126"/>
                  <a:gd name="connsiteX47-48965" fmla="*/ 4095563 w 6006665"/>
                  <a:gd name="connsiteY47-48966" fmla="*/ 691162 h 2845126"/>
                  <a:gd name="connsiteX48-48967" fmla="*/ 4097796 w 6006665"/>
                  <a:gd name="connsiteY48-48968" fmla="*/ 688558 h 2845126"/>
                  <a:gd name="connsiteX49-48969" fmla="*/ 4144150 w 6006665"/>
                  <a:gd name="connsiteY49-48970" fmla="*/ 701038 h 2845126"/>
                  <a:gd name="connsiteX50-48971" fmla="*/ 4117703 w 6006665"/>
                  <a:gd name="connsiteY50-48972" fmla="*/ 590842 h 2845126"/>
                  <a:gd name="connsiteX51-48973" fmla="*/ 4165425 w 6006665"/>
                  <a:gd name="connsiteY51-48974" fmla="*/ 536303 h 2845126"/>
                  <a:gd name="connsiteX52-48975" fmla="*/ 4175231 w 6006665"/>
                  <a:gd name="connsiteY52-48976" fmla="*/ 538704 h 2845126"/>
                  <a:gd name="connsiteX53-48977" fmla="*/ 4177332 w 6006665"/>
                  <a:gd name="connsiteY53-48978" fmla="*/ 536303 h 2845126"/>
                  <a:gd name="connsiteX54-48979" fmla="*/ 4511384 w 6006665"/>
                  <a:gd name="connsiteY54-48980" fmla="*/ 618111 h 2845126"/>
                  <a:gd name="connsiteX55-48981" fmla="*/ 4543199 w 6006665"/>
                  <a:gd name="connsiteY55-48982" fmla="*/ 688558 h 2845126"/>
                  <a:gd name="connsiteX56-48983" fmla="*/ 4639242 w 6006665"/>
                  <a:gd name="connsiteY56-48984" fmla="*/ 771200 h 2845126"/>
                  <a:gd name="connsiteX57-48985" fmla="*/ 4774445 w 6006665"/>
                  <a:gd name="connsiteY57-48986" fmla="*/ 752187 h 2845126"/>
                  <a:gd name="connsiteX58-48987" fmla="*/ 4778496 w 6006665"/>
                  <a:gd name="connsiteY58-48988" fmla="*/ 753291 h 2845126"/>
                  <a:gd name="connsiteX59-48989" fmla="*/ 4786352 w 6006665"/>
                  <a:gd name="connsiteY59-48990" fmla="*/ 752187 h 2845126"/>
                  <a:gd name="connsiteX60-48991" fmla="*/ 4861343 w 6006665"/>
                  <a:gd name="connsiteY60-48992" fmla="*/ 772639 h 2845126"/>
                  <a:gd name="connsiteX61-48993" fmla="*/ 4893158 w 6006665"/>
                  <a:gd name="connsiteY61-48994" fmla="*/ 815816 h 2845126"/>
                  <a:gd name="connsiteX62-48995" fmla="*/ 4888613 w 6006665"/>
                  <a:gd name="connsiteY62-48996" fmla="*/ 897624 h 2845126"/>
                  <a:gd name="connsiteX63-48997" fmla="*/ 4927677 w 6006665"/>
                  <a:gd name="connsiteY63-48998" fmla="*/ 922296 h 2845126"/>
                  <a:gd name="connsiteX64-48999" fmla="*/ 4967605 w 6006665"/>
                  <a:gd name="connsiteY64-49000" fmla="*/ 908987 h 2845126"/>
                  <a:gd name="connsiteX65-49001" fmla="*/ 5038051 w 6006665"/>
                  <a:gd name="connsiteY65-49002" fmla="*/ 902169 h 2845126"/>
                  <a:gd name="connsiteX66-49003" fmla="*/ 5040730 w 6006665"/>
                  <a:gd name="connsiteY66-49004" fmla="*/ 903062 h 2845126"/>
                  <a:gd name="connsiteX67-49005" fmla="*/ 5049958 w 6006665"/>
                  <a:gd name="connsiteY67-49006" fmla="*/ 902169 h 2845126"/>
                  <a:gd name="connsiteX68-49007" fmla="*/ 5114249 w 6006665"/>
                  <a:gd name="connsiteY68-49008" fmla="*/ 923600 h 2845126"/>
                  <a:gd name="connsiteX69-49009" fmla="*/ 5176671 w 6006665"/>
                  <a:gd name="connsiteY69-49010" fmla="*/ 913532 h 2845126"/>
                  <a:gd name="connsiteX70-49011" fmla="*/ 5177801 w 6006665"/>
                  <a:gd name="connsiteY70-49012" fmla="*/ 915270 h 2845126"/>
                  <a:gd name="connsiteX71-49013" fmla="*/ 5188578 w 6006665"/>
                  <a:gd name="connsiteY71-49014" fmla="*/ 913532 h 2845126"/>
                  <a:gd name="connsiteX72-49015" fmla="*/ 5243719 w 6006665"/>
                  <a:gd name="connsiteY72-49016" fmla="*/ 998363 h 2845126"/>
                  <a:gd name="connsiteX73-49017" fmla="*/ 5283477 w 6006665"/>
                  <a:gd name="connsiteY73-49018" fmla="*/ 968071 h 2845126"/>
                  <a:gd name="connsiteX74-49019" fmla="*/ 5258480 w 6006665"/>
                  <a:gd name="connsiteY74-49020" fmla="*/ 902169 h 2845126"/>
                  <a:gd name="connsiteX75-49021" fmla="*/ 5267570 w 6006665"/>
                  <a:gd name="connsiteY75-49022" fmla="*/ 854448 h 2845126"/>
                  <a:gd name="connsiteX76-49023" fmla="*/ 5278896 w 6006665"/>
                  <a:gd name="connsiteY76-49024" fmla="*/ 857497 h 2845126"/>
                  <a:gd name="connsiteX77-49025" fmla="*/ 5279477 w 6006665"/>
                  <a:gd name="connsiteY77-49026" fmla="*/ 854448 h 2845126"/>
                  <a:gd name="connsiteX78-49027" fmla="*/ 5395510 w 6006665"/>
                  <a:gd name="connsiteY78-49028" fmla="*/ 885687 h 2845126"/>
                  <a:gd name="connsiteX79-49029" fmla="*/ 5463001 w 6006665"/>
                  <a:gd name="connsiteY79-49030" fmla="*/ 881717 h 2845126"/>
                  <a:gd name="connsiteX80-49031" fmla="*/ 5464386 w 6006665"/>
                  <a:gd name="connsiteY80-49032" fmla="*/ 882336 h 2845126"/>
                  <a:gd name="connsiteX81-49033" fmla="*/ 5474909 w 6006665"/>
                  <a:gd name="connsiteY81-49034" fmla="*/ 881717 h 2845126"/>
                  <a:gd name="connsiteX82-49035" fmla="*/ 5581715 w 6006665"/>
                  <a:gd name="connsiteY82-49036" fmla="*/ 929439 h 2845126"/>
                  <a:gd name="connsiteX83-49037" fmla="*/ 5633981 w 6006665"/>
                  <a:gd name="connsiteY83-49038" fmla="*/ 972616 h 2845126"/>
                  <a:gd name="connsiteX84-49039" fmla="*/ 5720335 w 6006665"/>
                  <a:gd name="connsiteY84-49040" fmla="*/ 1052152 h 2845126"/>
                  <a:gd name="connsiteX85-49041" fmla="*/ 5822595 w 6006665"/>
                  <a:gd name="connsiteY85-49042" fmla="*/ 1149868 h 2845126"/>
                  <a:gd name="connsiteX86-49043" fmla="*/ 5818051 w 6006665"/>
                  <a:gd name="connsiteY86-49044" fmla="*/ 1204407 h 2845126"/>
                  <a:gd name="connsiteX87-49045" fmla="*/ 5825679 w 6006665"/>
                  <a:gd name="connsiteY87-49046" fmla="*/ 1212035 h 2845126"/>
                  <a:gd name="connsiteX88-49047" fmla="*/ 5822051 w 6006665"/>
                  <a:gd name="connsiteY88-49048" fmla="*/ 1161230 h 2845126"/>
                  <a:gd name="connsiteX89-49049" fmla="*/ 5834092 w 6006665"/>
                  <a:gd name="connsiteY89-49050" fmla="*/ 1163103 h 2845126"/>
                  <a:gd name="connsiteX90-49051" fmla="*/ 5833958 w 6006665"/>
                  <a:gd name="connsiteY90-49052" fmla="*/ 1161230 h 2845126"/>
                  <a:gd name="connsiteX91-49053" fmla="*/ 5936219 w 6006665"/>
                  <a:gd name="connsiteY91-49054" fmla="*/ 1177137 h 2845126"/>
                  <a:gd name="connsiteX92-49055" fmla="*/ 6006665 w 6006665"/>
                  <a:gd name="connsiteY92-49056" fmla="*/ 1256674 h 2845126"/>
                  <a:gd name="connsiteX93-49057" fmla="*/ 5968033 w 6006665"/>
                  <a:gd name="connsiteY93-49058" fmla="*/ 1295306 h 2845126"/>
                  <a:gd name="connsiteX94-49059" fmla="*/ 5908949 w 6006665"/>
                  <a:gd name="connsiteY94-49060" fmla="*/ 1306668 h 2845126"/>
                  <a:gd name="connsiteX95-49061" fmla="*/ 5908949 w 6006665"/>
                  <a:gd name="connsiteY95-49062" fmla="*/ 1393022 h 2845126"/>
                  <a:gd name="connsiteX96-49063" fmla="*/ 5893042 w 6006665"/>
                  <a:gd name="connsiteY96-49064" fmla="*/ 1408929 h 2845126"/>
                  <a:gd name="connsiteX97-49065" fmla="*/ 5881135 w 6006665"/>
                  <a:gd name="connsiteY97-49066" fmla="*/ 1408929 h 2845126"/>
                  <a:gd name="connsiteX98-49067" fmla="*/ 5861227 w 6006665"/>
                  <a:gd name="connsiteY98-49068" fmla="*/ 1408929 h 2845126"/>
                  <a:gd name="connsiteX99-49069" fmla="*/ 5849321 w 6006665"/>
                  <a:gd name="connsiteY99-49070" fmla="*/ 1408929 h 2845126"/>
                  <a:gd name="connsiteX100-49071" fmla="*/ 5817506 w 6006665"/>
                  <a:gd name="connsiteY100-49072" fmla="*/ 1374842 h 2845126"/>
                  <a:gd name="connsiteX101-49073" fmla="*/ 5767511 w 6006665"/>
                  <a:gd name="connsiteY101-49074" fmla="*/ 1349845 h 2845126"/>
                  <a:gd name="connsiteX102-49075" fmla="*/ 5762967 w 6006665"/>
                  <a:gd name="connsiteY102-49076" fmla="*/ 1315758 h 2845126"/>
                  <a:gd name="connsiteX103-49077" fmla="*/ 5729132 w 6006665"/>
                  <a:gd name="connsiteY103-49078" fmla="*/ 1301826 h 2845126"/>
                  <a:gd name="connsiteX104-49079" fmla="*/ 5695337 w 6006665"/>
                  <a:gd name="connsiteY104-49080" fmla="*/ 1311213 h 2845126"/>
                  <a:gd name="connsiteX105-49081" fmla="*/ 5693366 w 6006665"/>
                  <a:gd name="connsiteY105-49082" fmla="*/ 1308453 h 2845126"/>
                  <a:gd name="connsiteX106-49083" fmla="*/ 5683431 w 6006665"/>
                  <a:gd name="connsiteY106-49084" fmla="*/ 1311213 h 2845126"/>
                  <a:gd name="connsiteX107-49085" fmla="*/ 5660706 w 6006665"/>
                  <a:gd name="connsiteY107-49086" fmla="*/ 1279398 h 2845126"/>
                  <a:gd name="connsiteX108-49087" fmla="*/ 5669644 w 6006665"/>
                  <a:gd name="connsiteY108-49088" fmla="*/ 1254373 h 2845126"/>
                  <a:gd name="connsiteX109-49089" fmla="*/ 5640799 w 6006665"/>
                  <a:gd name="connsiteY109-49090" fmla="*/ 1268036 h 2845126"/>
                  <a:gd name="connsiteX110-49091" fmla="*/ 5656705 w 6006665"/>
                  <a:gd name="connsiteY110-49092" fmla="*/ 1311213 h 2845126"/>
                  <a:gd name="connsiteX111-49093" fmla="*/ 5633981 w 6006665"/>
                  <a:gd name="connsiteY111-49094" fmla="*/ 1349845 h 2845126"/>
                  <a:gd name="connsiteX112-49095" fmla="*/ 5586259 w 6006665"/>
                  <a:gd name="connsiteY112-49096" fmla="*/ 1386204 h 2845126"/>
                  <a:gd name="connsiteX113-49097" fmla="*/ 5575676 w 6006665"/>
                  <a:gd name="connsiteY113-49098" fmla="*/ 1385196 h 2845126"/>
                  <a:gd name="connsiteX114-49099" fmla="*/ 5574353 w 6006665"/>
                  <a:gd name="connsiteY114-49100" fmla="*/ 1386204 h 2845126"/>
                  <a:gd name="connsiteX115-49101" fmla="*/ 5539436 w 6006665"/>
                  <a:gd name="connsiteY115-49102" fmla="*/ 1382879 h 2845126"/>
                  <a:gd name="connsiteX116-49103" fmla="*/ 5570352 w 6006665"/>
                  <a:gd name="connsiteY116-49104" fmla="*/ 1424836 h 2845126"/>
                  <a:gd name="connsiteX117-49105" fmla="*/ 5593077 w 6006665"/>
                  <a:gd name="connsiteY117-49106" fmla="*/ 1488465 h 2845126"/>
                  <a:gd name="connsiteX118-49107" fmla="*/ 5608984 w 6006665"/>
                  <a:gd name="connsiteY118-49108" fmla="*/ 1515735 h 2845126"/>
                  <a:gd name="connsiteX119-49109" fmla="*/ 5613529 w 6006665"/>
                  <a:gd name="connsiteY119-49110" fmla="*/ 1547549 h 2845126"/>
                  <a:gd name="connsiteX120-49111" fmla="*/ 5608984 w 6006665"/>
                  <a:gd name="connsiteY120-49112" fmla="*/ 1570274 h 2845126"/>
                  <a:gd name="connsiteX121-49113" fmla="*/ 5597799 w 6006665"/>
                  <a:gd name="connsiteY121-49114" fmla="*/ 1566665 h 2845126"/>
                  <a:gd name="connsiteX122-49115" fmla="*/ 5597077 w 6006665"/>
                  <a:gd name="connsiteY122-49116" fmla="*/ 1570274 h 2845126"/>
                  <a:gd name="connsiteX123-49117" fmla="*/ 5534271 w 6006665"/>
                  <a:gd name="connsiteY123-49118" fmla="*/ 1550014 h 2845126"/>
                  <a:gd name="connsiteX124-49119" fmla="*/ 5436277 w 6006665"/>
                  <a:gd name="connsiteY124-49120" fmla="*/ 1606633 h 2845126"/>
                  <a:gd name="connsiteX125-49121" fmla="*/ 5397645 w 6006665"/>
                  <a:gd name="connsiteY125-49122" fmla="*/ 1617996 h 2845126"/>
                  <a:gd name="connsiteX126-49123" fmla="*/ 5345378 w 6006665"/>
                  <a:gd name="connsiteY126-49124" fmla="*/ 1672535 h 2845126"/>
                  <a:gd name="connsiteX127-49125" fmla="*/ 5290839 w 6006665"/>
                  <a:gd name="connsiteY127-49126" fmla="*/ 1720256 h 2845126"/>
                  <a:gd name="connsiteX128-49127" fmla="*/ 5274932 w 6006665"/>
                  <a:gd name="connsiteY128-49128" fmla="*/ 1752071 h 2845126"/>
                  <a:gd name="connsiteX129-49129" fmla="*/ 5267238 w 6006665"/>
                  <a:gd name="connsiteY129-49130" fmla="*/ 1743644 h 2845126"/>
                  <a:gd name="connsiteX130-49131" fmla="*/ 5263025 w 6006665"/>
                  <a:gd name="connsiteY130-49132" fmla="*/ 1752071 h 2845126"/>
                  <a:gd name="connsiteX131-49133" fmla="*/ 5219538 w 6006665"/>
                  <a:gd name="connsiteY131-49134" fmla="*/ 1704443 h 2845126"/>
                  <a:gd name="connsiteX132-49135" fmla="*/ 5129494 w 6006665"/>
                  <a:gd name="connsiteY132-49136" fmla="*/ 1758888 h 2845126"/>
                  <a:gd name="connsiteX133-49137" fmla="*/ 5126389 w 6006665"/>
                  <a:gd name="connsiteY133-49138" fmla="*/ 1753566 h 2845126"/>
                  <a:gd name="connsiteX134-49139" fmla="*/ 5117587 w 6006665"/>
                  <a:gd name="connsiteY134-49140" fmla="*/ 1758888 h 2845126"/>
                  <a:gd name="connsiteX135-49141" fmla="*/ 5105544 w 6006665"/>
                  <a:gd name="connsiteY135-49142" fmla="*/ 1738242 h 2845126"/>
                  <a:gd name="connsiteX136-49143" fmla="*/ 5074955 w 6006665"/>
                  <a:gd name="connsiteY136-49144" fmla="*/ 1763433 h 2845126"/>
                  <a:gd name="connsiteX137-49145" fmla="*/ 5065718 w 6006665"/>
                  <a:gd name="connsiteY137-49146" fmla="*/ 1761234 h 2845126"/>
                  <a:gd name="connsiteX138-49147" fmla="*/ 5063048 w 6006665"/>
                  <a:gd name="connsiteY138-49148" fmla="*/ 1763433 h 2845126"/>
                  <a:gd name="connsiteX139-49149" fmla="*/ 5026594 w 6006665"/>
                  <a:gd name="connsiteY139-49150" fmla="*/ 1754754 h 2845126"/>
                  <a:gd name="connsiteX140-49151" fmla="*/ 5015871 w 6006665"/>
                  <a:gd name="connsiteY140-49152" fmla="*/ 1799793 h 2845126"/>
                  <a:gd name="connsiteX141-49153" fmla="*/ 4974967 w 6006665"/>
                  <a:gd name="connsiteY141-49154" fmla="*/ 1865694 h 2845126"/>
                  <a:gd name="connsiteX142-49155" fmla="*/ 4974967 w 6006665"/>
                  <a:gd name="connsiteY142-49156" fmla="*/ 1897509 h 2845126"/>
                  <a:gd name="connsiteX143-49157" fmla="*/ 5015871 w 6006665"/>
                  <a:gd name="connsiteY143-49158" fmla="*/ 1913416 h 2845126"/>
                  <a:gd name="connsiteX144-49159" fmla="*/ 5011326 w 6006665"/>
                  <a:gd name="connsiteY144-49160" fmla="*/ 2011132 h 2845126"/>
                  <a:gd name="connsiteX145-49161" fmla="*/ 4999419 w 6006665"/>
                  <a:gd name="connsiteY145-49162" fmla="*/ 2011132 h 2845126"/>
                  <a:gd name="connsiteX146-49163" fmla="*/ 4974967 w 6006665"/>
                  <a:gd name="connsiteY146-49164" fmla="*/ 2011132 h 2845126"/>
                  <a:gd name="connsiteX147-49165" fmla="*/ 4963605 w 6006665"/>
                  <a:gd name="connsiteY147-49166" fmla="*/ 2063398 h 2845126"/>
                  <a:gd name="connsiteX148-49167" fmla="*/ 4974967 w 6006665"/>
                  <a:gd name="connsiteY148-49168" fmla="*/ 2090668 h 2845126"/>
                  <a:gd name="connsiteX149-49169" fmla="*/ 4909065 w 6006665"/>
                  <a:gd name="connsiteY149-49170" fmla="*/ 2124755 h 2845126"/>
                  <a:gd name="connsiteX150-49171" fmla="*/ 4897703 w 6006665"/>
                  <a:gd name="connsiteY150-49172" fmla="*/ 2192929 h 2845126"/>
                  <a:gd name="connsiteX151-49173" fmla="*/ 4845437 w 6006665"/>
                  <a:gd name="connsiteY151-49174" fmla="*/ 2208836 h 2845126"/>
                  <a:gd name="connsiteX152-49175" fmla="*/ 4834074 w 6006665"/>
                  <a:gd name="connsiteY152-49176" fmla="*/ 2267920 h 2845126"/>
                  <a:gd name="connsiteX153-49177" fmla="*/ 4779535 w 6006665"/>
                  <a:gd name="connsiteY153-49178" fmla="*/ 2327004 h 2845126"/>
                  <a:gd name="connsiteX154-49179" fmla="*/ 4777225 w 6006665"/>
                  <a:gd name="connsiteY154-49180" fmla="*/ 2316608 h 2845126"/>
                  <a:gd name="connsiteX155-49181" fmla="*/ 4767628 w 6006665"/>
                  <a:gd name="connsiteY155-49182" fmla="*/ 2327004 h 2845126"/>
                  <a:gd name="connsiteX156-49183" fmla="*/ 4758538 w 6006665"/>
                  <a:gd name="connsiteY156-49184" fmla="*/ 2286100 h 2845126"/>
                  <a:gd name="connsiteX157-49185" fmla="*/ 4742631 w 6006665"/>
                  <a:gd name="connsiteY157-49186" fmla="*/ 2199746 h 2845126"/>
                  <a:gd name="connsiteX158-49187" fmla="*/ 4715361 w 6006665"/>
                  <a:gd name="connsiteY158-49188" fmla="*/ 2058854 h 2845126"/>
                  <a:gd name="connsiteX159-49189" fmla="*/ 4735813 w 6006665"/>
                  <a:gd name="connsiteY159-49190" fmla="*/ 1967955 h 2845126"/>
                  <a:gd name="connsiteX160-49191" fmla="*/ 4767628 w 6006665"/>
                  <a:gd name="connsiteY160-49192" fmla="*/ 1924778 h 2845126"/>
                  <a:gd name="connsiteX161-49193" fmla="*/ 4767628 w 6006665"/>
                  <a:gd name="connsiteY161-49194" fmla="*/ 1897509 h 2845126"/>
                  <a:gd name="connsiteX162-49195" fmla="*/ 4826712 w 6006665"/>
                  <a:gd name="connsiteY162-49196" fmla="*/ 1881601 h 2845126"/>
                  <a:gd name="connsiteX163-49197" fmla="*/ 4892613 w 6006665"/>
                  <a:gd name="connsiteY163-49198" fmla="*/ 1790703 h 2845126"/>
                  <a:gd name="connsiteX164-49199" fmla="*/ 4956243 w 6006665"/>
                  <a:gd name="connsiteY164-49200" fmla="*/ 1715712 h 2845126"/>
                  <a:gd name="connsiteX165-49201" fmla="*/ 5022143 w 6006665"/>
                  <a:gd name="connsiteY165-49202" fmla="*/ 1656627 h 2845126"/>
                  <a:gd name="connsiteX166-49203" fmla="*/ 5046694 w 6006665"/>
                  <a:gd name="connsiteY166-49204" fmla="*/ 1549500 h 2845126"/>
                  <a:gd name="connsiteX167-49205" fmla="*/ 5015871 w 6006665"/>
                  <a:gd name="connsiteY167-49206" fmla="*/ 1554367 h 2845126"/>
                  <a:gd name="connsiteX168-49207" fmla="*/ 4995419 w 6006665"/>
                  <a:gd name="connsiteY168-49208" fmla="*/ 1617996 h 2845126"/>
                  <a:gd name="connsiteX169-49209" fmla="*/ 4904521 w 6006665"/>
                  <a:gd name="connsiteY169-49210" fmla="*/ 1704349 h 2845126"/>
                  <a:gd name="connsiteX170-49211" fmla="*/ 4901708 w 6006665"/>
                  <a:gd name="connsiteY170-49212" fmla="*/ 1695709 h 2845126"/>
                  <a:gd name="connsiteX171-49213" fmla="*/ 4892613 w 6006665"/>
                  <a:gd name="connsiteY171-49214" fmla="*/ 1704349 h 2845126"/>
                  <a:gd name="connsiteX172-49215" fmla="*/ 4861835 w 6006665"/>
                  <a:gd name="connsiteY172-49216" fmla="*/ 1609815 h 2845126"/>
                  <a:gd name="connsiteX173-49217" fmla="*/ 4779535 w 6006665"/>
                  <a:gd name="connsiteY173-49218" fmla="*/ 1633903 h 2845126"/>
                  <a:gd name="connsiteX174-49219" fmla="*/ 4684091 w 6006665"/>
                  <a:gd name="connsiteY174-49220" fmla="*/ 1758888 h 2845126"/>
                  <a:gd name="connsiteX175-49221" fmla="*/ 4715906 w 6006665"/>
                  <a:gd name="connsiteY175-49222" fmla="*/ 1806610 h 2845126"/>
                  <a:gd name="connsiteX176-49223" fmla="*/ 4636369 w 6006665"/>
                  <a:gd name="connsiteY176-49224" fmla="*/ 1822517 h 2845126"/>
                  <a:gd name="connsiteX177-49225" fmla="*/ 4577285 w 6006665"/>
                  <a:gd name="connsiteY177-49226" fmla="*/ 1827062 h 2845126"/>
                  <a:gd name="connsiteX178-49227" fmla="*/ 4577373 w 6006665"/>
                  <a:gd name="connsiteY178-49228" fmla="*/ 1826140 h 2845126"/>
                  <a:gd name="connsiteX179-49229" fmla="*/ 4565379 w 6006665"/>
                  <a:gd name="connsiteY179-49230" fmla="*/ 1827062 h 2845126"/>
                  <a:gd name="connsiteX180-49231" fmla="*/ 4569923 w 6006665"/>
                  <a:gd name="connsiteY180-49232" fmla="*/ 1779341 h 2845126"/>
                  <a:gd name="connsiteX181-49233" fmla="*/ 4520081 w 6006665"/>
                  <a:gd name="connsiteY181-49234" fmla="*/ 1769755 h 2845126"/>
                  <a:gd name="connsiteX182-49235" fmla="*/ 4475025 w 6006665"/>
                  <a:gd name="connsiteY182-49236" fmla="*/ 1799793 h 2845126"/>
                  <a:gd name="connsiteX183-49237" fmla="*/ 4464394 w 6006665"/>
                  <a:gd name="connsiteY183-49238" fmla="*/ 1798942 h 2845126"/>
                  <a:gd name="connsiteX184-49239" fmla="*/ 4463118 w 6006665"/>
                  <a:gd name="connsiteY184-49240" fmla="*/ 1799793 h 2845126"/>
                  <a:gd name="connsiteX185-49241" fmla="*/ 4357637 w 6006665"/>
                  <a:gd name="connsiteY185-49242" fmla="*/ 1791354 h 2845126"/>
                  <a:gd name="connsiteX186-49243" fmla="*/ 4243233 w 6006665"/>
                  <a:gd name="connsiteY186-49244" fmla="*/ 1811155 h 2845126"/>
                  <a:gd name="connsiteX187-49245" fmla="*/ 4125065 w 6006665"/>
                  <a:gd name="connsiteY187-49246" fmla="*/ 1945230 h 2845126"/>
                  <a:gd name="connsiteX188-49247" fmla="*/ 3984173 w 6006665"/>
                  <a:gd name="connsiteY188-49248" fmla="*/ 2102030 h 2845126"/>
                  <a:gd name="connsiteX189-49249" fmla="*/ 4038712 w 6006665"/>
                  <a:gd name="connsiteY189-49250" fmla="*/ 2106575 h 2845126"/>
                  <a:gd name="connsiteX190-49251" fmla="*/ 4059164 w 6006665"/>
                  <a:gd name="connsiteY190-49252" fmla="*/ 2149752 h 2845126"/>
                  <a:gd name="connsiteX191-49253" fmla="*/ 4087782 w 6006665"/>
                  <a:gd name="connsiteY191-49254" fmla="*/ 2158169 h 2845126"/>
                  <a:gd name="connsiteX192-49255" fmla="*/ 4106341 w 6006665"/>
                  <a:gd name="connsiteY192-49256" fmla="*/ 2129300 h 2845126"/>
                  <a:gd name="connsiteX193-49257" fmla="*/ 4117411 w 6006665"/>
                  <a:gd name="connsiteY193-49258" fmla="*/ 2130602 h 2845126"/>
                  <a:gd name="connsiteX194-49259" fmla="*/ 4118248 w 6006665"/>
                  <a:gd name="connsiteY194-49260" fmla="*/ 2129300 h 2845126"/>
                  <a:gd name="connsiteX195-49261" fmla="*/ 4156880 w 6006665"/>
                  <a:gd name="connsiteY195-49262" fmla="*/ 2133845 h 2845126"/>
                  <a:gd name="connsiteX196-49263" fmla="*/ 4211419 w 6006665"/>
                  <a:gd name="connsiteY196-49264" fmla="*/ 2204291 h 2845126"/>
                  <a:gd name="connsiteX197-49265" fmla="*/ 4215964 w 6006665"/>
                  <a:gd name="connsiteY197-49266" fmla="*/ 2252013 h 2845126"/>
                  <a:gd name="connsiteX198-49267" fmla="*/ 4184149 w 6006665"/>
                  <a:gd name="connsiteY198-49268" fmla="*/ 2311097 h 2845126"/>
                  <a:gd name="connsiteX199-49269" fmla="*/ 4177332 w 6006665"/>
                  <a:gd name="connsiteY199-49270" fmla="*/ 2381543 h 2845126"/>
                  <a:gd name="connsiteX200-49271" fmla="*/ 4161425 w 6006665"/>
                  <a:gd name="connsiteY200-49272" fmla="*/ 2467897 h 2845126"/>
                  <a:gd name="connsiteX201-49273" fmla="*/ 4109158 w 6006665"/>
                  <a:gd name="connsiteY201-49274" fmla="*/ 2547433 h 2845126"/>
                  <a:gd name="connsiteX202-49275" fmla="*/ 4097796 w 6006665"/>
                  <a:gd name="connsiteY202-49276" fmla="*/ 2586065 h 2845126"/>
                  <a:gd name="connsiteX203-49277" fmla="*/ 4043257 w 6006665"/>
                  <a:gd name="connsiteY203-49278" fmla="*/ 2645149 h 2845126"/>
                  <a:gd name="connsiteX204-49279" fmla="*/ 3995535 w 6006665"/>
                  <a:gd name="connsiteY204-49280" fmla="*/ 2704233 h 2845126"/>
                  <a:gd name="connsiteX205-49281" fmla="*/ 3975083 w 6006665"/>
                  <a:gd name="connsiteY205-49282" fmla="*/ 2736048 h 2845126"/>
                  <a:gd name="connsiteX206-49283" fmla="*/ 3925089 w 6006665"/>
                  <a:gd name="connsiteY206-49284" fmla="*/ 2763317 h 2845126"/>
                  <a:gd name="connsiteX207-49285" fmla="*/ 3913182 w 6006665"/>
                  <a:gd name="connsiteY207-49286" fmla="*/ 2763317 h 2845126"/>
                  <a:gd name="connsiteX208-49287" fmla="*/ 3904637 w 6006665"/>
                  <a:gd name="connsiteY208-49288" fmla="*/ 2763317 h 2845126"/>
                  <a:gd name="connsiteX209-49289" fmla="*/ 3892729 w 6006665"/>
                  <a:gd name="connsiteY209-49290" fmla="*/ 2763317 h 2845126"/>
                  <a:gd name="connsiteX210-49291" fmla="*/ 3871063 w 6006665"/>
                  <a:gd name="connsiteY210-49292" fmla="*/ 2747068 h 2845126"/>
                  <a:gd name="connsiteX211-49293" fmla="*/ 3829645 w 6006665"/>
                  <a:gd name="connsiteY211-49294" fmla="*/ 2774680 h 2845126"/>
                  <a:gd name="connsiteX212-49295" fmla="*/ 3822828 w 6006665"/>
                  <a:gd name="connsiteY212-49296" fmla="*/ 2795132 h 2845126"/>
                  <a:gd name="connsiteX213-49297" fmla="*/ 3818283 w 6006665"/>
                  <a:gd name="connsiteY213-49298" fmla="*/ 2786042 h 2845126"/>
                  <a:gd name="connsiteX214-49299" fmla="*/ 3818283 w 6006665"/>
                  <a:gd name="connsiteY214-49300" fmla="*/ 2774316 h 2845126"/>
                  <a:gd name="connsiteX215-49301" fmla="*/ 3817738 w 6006665"/>
                  <a:gd name="connsiteY215-49302" fmla="*/ 2774680 h 2845126"/>
                  <a:gd name="connsiteX216-49303" fmla="*/ 3810921 w 6006665"/>
                  <a:gd name="connsiteY216-49304" fmla="*/ 2795132 h 2845126"/>
                  <a:gd name="connsiteX217-49305" fmla="*/ 3806376 w 6006665"/>
                  <a:gd name="connsiteY217-49306" fmla="*/ 2786042 h 2845126"/>
                  <a:gd name="connsiteX218-49307" fmla="*/ 3806376 w 6006665"/>
                  <a:gd name="connsiteY218-49308" fmla="*/ 2758772 h 2845126"/>
                  <a:gd name="connsiteX219-49309" fmla="*/ 3818283 w 6006665"/>
                  <a:gd name="connsiteY219-49310" fmla="*/ 2758772 h 2845126"/>
                  <a:gd name="connsiteX220-49311" fmla="*/ 3826828 w 6006665"/>
                  <a:gd name="connsiteY220-49312" fmla="*/ 2758772 h 2845126"/>
                  <a:gd name="connsiteX221-49313" fmla="*/ 3833645 w 6006665"/>
                  <a:gd name="connsiteY221-49314" fmla="*/ 2699688 h 2845126"/>
                  <a:gd name="connsiteX222-49315" fmla="*/ 3822283 w 6006665"/>
                  <a:gd name="connsiteY222-49316" fmla="*/ 2656512 h 2845126"/>
                  <a:gd name="connsiteX223-49317" fmla="*/ 3849553 w 6006665"/>
                  <a:gd name="connsiteY223-49318" fmla="*/ 2633787 h 2845126"/>
                  <a:gd name="connsiteX224-49319" fmla="*/ 3858814 w 6006665"/>
                  <a:gd name="connsiteY224-49320" fmla="*/ 2635992 h 2845126"/>
                  <a:gd name="connsiteX225-49321" fmla="*/ 3861460 w 6006665"/>
                  <a:gd name="connsiteY225-49322" fmla="*/ 2633787 h 2845126"/>
                  <a:gd name="connsiteX226-49323" fmla="*/ 3898487 w 6006665"/>
                  <a:gd name="connsiteY226-49324" fmla="*/ 2642603 h 2845126"/>
                  <a:gd name="connsiteX227-49325" fmla="*/ 3919999 w 6006665"/>
                  <a:gd name="connsiteY227-49326" fmla="*/ 2597428 h 2845126"/>
                  <a:gd name="connsiteX228-49327" fmla="*/ 3935906 w 6006665"/>
                  <a:gd name="connsiteY228-49328" fmla="*/ 2538343 h 2845126"/>
                  <a:gd name="connsiteX229-49329" fmla="*/ 3947269 w 6006665"/>
                  <a:gd name="connsiteY229-49330" fmla="*/ 2515619 h 2845126"/>
                  <a:gd name="connsiteX230-49331" fmla="*/ 3966292 w 6006665"/>
                  <a:gd name="connsiteY230-49332" fmla="*/ 2471231 h 2845126"/>
                  <a:gd name="connsiteX231-49333" fmla="*/ 3915999 w 6006665"/>
                  <a:gd name="connsiteY231-49334" fmla="*/ 2483804 h 2845126"/>
                  <a:gd name="connsiteX232-49335" fmla="*/ 3888729 w 6006665"/>
                  <a:gd name="connsiteY232-49336" fmla="*/ 2506529 h 2845126"/>
                  <a:gd name="connsiteX233-49337" fmla="*/ 3876822 w 6006665"/>
                  <a:gd name="connsiteY233-49338" fmla="*/ 2506529 h 2845126"/>
                  <a:gd name="connsiteX234-49339" fmla="*/ 3829645 w 6006665"/>
                  <a:gd name="connsiteY234-49340" fmla="*/ 2506529 h 2845126"/>
                  <a:gd name="connsiteX235-49341" fmla="*/ 3817738 w 6006665"/>
                  <a:gd name="connsiteY235-49342" fmla="*/ 2506529 h 2845126"/>
                  <a:gd name="connsiteX236-49343" fmla="*/ 3801831 w 6006665"/>
                  <a:gd name="connsiteY236-49344" fmla="*/ 2451990 h 2845126"/>
                  <a:gd name="connsiteX237-49345" fmla="*/ 3758654 w 6006665"/>
                  <a:gd name="connsiteY237-49346" fmla="*/ 2413358 h 2845126"/>
                  <a:gd name="connsiteX238-49347" fmla="*/ 3692753 w 6006665"/>
                  <a:gd name="connsiteY238-49348" fmla="*/ 2397451 h 2845126"/>
                  <a:gd name="connsiteX239-49349" fmla="*/ 3683663 w 6006665"/>
                  <a:gd name="connsiteY239-49350" fmla="*/ 2338367 h 2845126"/>
                  <a:gd name="connsiteX240-49351" fmla="*/ 3672301 w 6006665"/>
                  <a:gd name="connsiteY240-49352" fmla="*/ 2306552 h 2845126"/>
                  <a:gd name="connsiteX241-49353" fmla="*/ 3656393 w 6006665"/>
                  <a:gd name="connsiteY241-49354" fmla="*/ 2279283 h 2845126"/>
                  <a:gd name="connsiteX242-49355" fmla="*/ 3633669 w 6006665"/>
                  <a:gd name="connsiteY242-49356" fmla="*/ 2220198 h 2845126"/>
                  <a:gd name="connsiteX243-49357" fmla="*/ 3601854 w 6006665"/>
                  <a:gd name="connsiteY243-49358" fmla="*/ 2199746 h 2845126"/>
                  <a:gd name="connsiteX244-49359" fmla="*/ 3545995 w 6006665"/>
                  <a:gd name="connsiteY244-49360" fmla="*/ 2178262 h 2845126"/>
                  <a:gd name="connsiteX245-49361" fmla="*/ 3506955 w 6006665"/>
                  <a:gd name="connsiteY245-49362" fmla="*/ 2183839 h 2845126"/>
                  <a:gd name="connsiteX246-49363" fmla="*/ 3463779 w 6006665"/>
                  <a:gd name="connsiteY246-49364" fmla="*/ 2192929 h 2845126"/>
                  <a:gd name="connsiteX247-49365" fmla="*/ 3431964 w 6006665"/>
                  <a:gd name="connsiteY247-49366" fmla="*/ 2220198 h 2845126"/>
                  <a:gd name="connsiteX248-49367" fmla="*/ 3452416 w 6006665"/>
                  <a:gd name="connsiteY248-49368" fmla="*/ 2236106 h 2845126"/>
                  <a:gd name="connsiteX249-49369" fmla="*/ 3452416 w 6006665"/>
                  <a:gd name="connsiteY249-49370" fmla="*/ 2267920 h 2845126"/>
                  <a:gd name="connsiteX250-49371" fmla="*/ 3431964 w 6006665"/>
                  <a:gd name="connsiteY250-49372" fmla="*/ 2290645 h 2845126"/>
                  <a:gd name="connsiteX251-49373" fmla="*/ 3400150 w 6006665"/>
                  <a:gd name="connsiteY251-49374" fmla="*/ 2349729 h 2845126"/>
                  <a:gd name="connsiteX252-49375" fmla="*/ 3400150 w 6006665"/>
                  <a:gd name="connsiteY252-49376" fmla="*/ 2376999 h 2845126"/>
                  <a:gd name="connsiteX253-49377" fmla="*/ 3350155 w 6006665"/>
                  <a:gd name="connsiteY253-49378" fmla="*/ 2408813 h 2845126"/>
                  <a:gd name="connsiteX254-49379" fmla="*/ 3342342 w 6006665"/>
                  <a:gd name="connsiteY254-49380" fmla="*/ 2406209 h 2845126"/>
                  <a:gd name="connsiteX255-49381" fmla="*/ 3338249 w 6006665"/>
                  <a:gd name="connsiteY255-49382" fmla="*/ 2408813 h 2845126"/>
                  <a:gd name="connsiteX256-49383" fmla="*/ 3290527 w 6006665"/>
                  <a:gd name="connsiteY256-49384" fmla="*/ 2392906 h 2845126"/>
                  <a:gd name="connsiteX257-49385" fmla="*/ 3259257 w 6006665"/>
                  <a:gd name="connsiteY257-49386" fmla="*/ 2392906 h 2845126"/>
                  <a:gd name="connsiteX258-49387" fmla="*/ 3247350 w 6006665"/>
                  <a:gd name="connsiteY258-49388" fmla="*/ 2392906 h 2845126"/>
                  <a:gd name="connsiteX259-49389" fmla="*/ 3231443 w 6006665"/>
                  <a:gd name="connsiteY259-49390" fmla="*/ 2376999 h 2845126"/>
                  <a:gd name="connsiteX260-49391" fmla="*/ 3213271 w 6006665"/>
                  <a:gd name="connsiteY260-49392" fmla="*/ 2372455 h 2845126"/>
                  <a:gd name="connsiteX261-49393" fmla="*/ 3168359 w 6006665"/>
                  <a:gd name="connsiteY261-49394" fmla="*/ 2408813 h 2845126"/>
                  <a:gd name="connsiteX262-49395" fmla="*/ 3120637 w 6006665"/>
                  <a:gd name="connsiteY262-49396" fmla="*/ 2420175 h 2845126"/>
                  <a:gd name="connsiteX263-49397" fmla="*/ 3082005 w 6006665"/>
                  <a:gd name="connsiteY263-49398" fmla="*/ 2436083 h 2845126"/>
                  <a:gd name="connsiteX264-49399" fmla="*/ 3074460 w 6006665"/>
                  <a:gd name="connsiteY264-49400" fmla="*/ 2434286 h 2845126"/>
                  <a:gd name="connsiteX265-49401" fmla="*/ 3070098 w 6006665"/>
                  <a:gd name="connsiteY265-49402" fmla="*/ 2436083 h 2845126"/>
                  <a:gd name="connsiteX266-49403" fmla="*/ 3022376 w 6006665"/>
                  <a:gd name="connsiteY266-49404" fmla="*/ 2424720 h 2845126"/>
                  <a:gd name="connsiteX267-49405" fmla="*/ 3000196 w 6006665"/>
                  <a:gd name="connsiteY267-49406" fmla="*/ 2424720 h 2845126"/>
                  <a:gd name="connsiteX268-49407" fmla="*/ 2988289 w 6006665"/>
                  <a:gd name="connsiteY268-49408" fmla="*/ 2424720 h 2845126"/>
                  <a:gd name="connsiteX269-49409" fmla="*/ 2967837 w 6006665"/>
                  <a:gd name="connsiteY269-49410" fmla="*/ 2392906 h 2845126"/>
                  <a:gd name="connsiteX270-49411" fmla="*/ 2929205 w 6006665"/>
                  <a:gd name="connsiteY270-49412" fmla="*/ 2365636 h 2845126"/>
                  <a:gd name="connsiteX271-49413" fmla="*/ 2902153 w 6006665"/>
                  <a:gd name="connsiteY271-49414" fmla="*/ 2361772 h 2845126"/>
                  <a:gd name="connsiteX272-49415" fmla="*/ 2861576 w 6006665"/>
                  <a:gd name="connsiteY272-49416" fmla="*/ 2365636 h 2845126"/>
                  <a:gd name="connsiteX273-49417" fmla="*/ 2822944 w 6006665"/>
                  <a:gd name="connsiteY273-49418" fmla="*/ 2376999 h 2845126"/>
                  <a:gd name="connsiteX274-49419" fmla="*/ 2818139 w 6006665"/>
                  <a:gd name="connsiteY274-49420" fmla="*/ 2374910 h 2845126"/>
                  <a:gd name="connsiteX275-49421" fmla="*/ 2811037 w 6006665"/>
                  <a:gd name="connsiteY275-49422" fmla="*/ 2376999 h 2845126"/>
                  <a:gd name="connsiteX276-49423" fmla="*/ 2758770 w 6006665"/>
                  <a:gd name="connsiteY276-49424" fmla="*/ 2354274 h 2845126"/>
                  <a:gd name="connsiteX277-49425" fmla="*/ 2751953 w 6006665"/>
                  <a:gd name="connsiteY277-49426" fmla="*/ 2311097 h 2845126"/>
                  <a:gd name="connsiteX278-49427" fmla="*/ 2708776 w 6006665"/>
                  <a:gd name="connsiteY278-49428" fmla="*/ 2295190 h 2845126"/>
                  <a:gd name="connsiteX279-49429" fmla="*/ 2676962 w 6006665"/>
                  <a:gd name="connsiteY279-49430" fmla="*/ 2290645 h 2845126"/>
                  <a:gd name="connsiteX280-49431" fmla="*/ 2642534 w 6006665"/>
                  <a:gd name="connsiteY280-49432" fmla="*/ 2268901 h 2845126"/>
                  <a:gd name="connsiteX281-49433" fmla="*/ 2609333 w 6006665"/>
                  <a:gd name="connsiteY281-49434" fmla="*/ 2327004 h 2845126"/>
                  <a:gd name="connsiteX282-49435" fmla="*/ 2625240 w 6006665"/>
                  <a:gd name="connsiteY282-49436" fmla="*/ 2361091 h 2845126"/>
                  <a:gd name="connsiteX283-49437" fmla="*/ 2586608 w 6006665"/>
                  <a:gd name="connsiteY283-49438" fmla="*/ 2397451 h 2845126"/>
                  <a:gd name="connsiteX284-49439" fmla="*/ 2577105 w 6006665"/>
                  <a:gd name="connsiteY284-49440" fmla="*/ 2395188 h 2845126"/>
                  <a:gd name="connsiteX285-49441" fmla="*/ 2574701 w 6006665"/>
                  <a:gd name="connsiteY285-49442" fmla="*/ 2397451 h 2845126"/>
                  <a:gd name="connsiteX286-49443" fmla="*/ 2526979 w 6006665"/>
                  <a:gd name="connsiteY286-49444" fmla="*/ 2386088 h 2845126"/>
                  <a:gd name="connsiteX287-49445" fmla="*/ 2490620 w 6006665"/>
                  <a:gd name="connsiteY287-49446" fmla="*/ 2381543 h 2845126"/>
                  <a:gd name="connsiteX288-49447" fmla="*/ 2463350 w 6006665"/>
                  <a:gd name="connsiteY288-49448" fmla="*/ 2354274 h 2845126"/>
                  <a:gd name="connsiteX289-49449" fmla="*/ 2436625 w 6006665"/>
                  <a:gd name="connsiteY289-49450" fmla="*/ 2354274 h 2845126"/>
                  <a:gd name="connsiteX290-49451" fmla="*/ 2424718 w 6006665"/>
                  <a:gd name="connsiteY290-49452" fmla="*/ 2354274 h 2845126"/>
                  <a:gd name="connsiteX291-49453" fmla="*/ 2398858 w 6006665"/>
                  <a:gd name="connsiteY291-49454" fmla="*/ 2341343 h 2845126"/>
                  <a:gd name="connsiteX292-49455" fmla="*/ 2350272 w 6006665"/>
                  <a:gd name="connsiteY292-49456" fmla="*/ 2365636 h 2845126"/>
                  <a:gd name="connsiteX293-49457" fmla="*/ 2282098 w 6006665"/>
                  <a:gd name="connsiteY293-49458" fmla="*/ 2413358 h 2845126"/>
                  <a:gd name="connsiteX294-49459" fmla="*/ 2157112 w 6006665"/>
                  <a:gd name="connsiteY294-49460" fmla="*/ 2397451 h 2845126"/>
                  <a:gd name="connsiteX295-49461" fmla="*/ 1811153 w 6006665"/>
                  <a:gd name="connsiteY295-49462" fmla="*/ 2133845 h 2845126"/>
                  <a:gd name="connsiteX296-49463" fmla="*/ 1748069 w 6006665"/>
                  <a:gd name="connsiteY296-49464" fmla="*/ 2172477 h 2845126"/>
                  <a:gd name="connsiteX297-49465" fmla="*/ 1711709 w 6006665"/>
                  <a:gd name="connsiteY297-49466" fmla="*/ 2177022 h 2845126"/>
                  <a:gd name="connsiteX298-49467" fmla="*/ 1711926 w 6006665"/>
                  <a:gd name="connsiteY298-49468" fmla="*/ 2175506 h 2845126"/>
                  <a:gd name="connsiteX299-49469" fmla="*/ 1699803 w 6006665"/>
                  <a:gd name="connsiteY299-49470" fmla="*/ 2177022 h 2845126"/>
                  <a:gd name="connsiteX300-49471" fmla="*/ 1704347 w 6006665"/>
                  <a:gd name="connsiteY300-49472" fmla="*/ 2145207 h 2845126"/>
                  <a:gd name="connsiteX301-49473" fmla="*/ 1662460 w 6006665"/>
                  <a:gd name="connsiteY301-49474" fmla="*/ 2127256 h 2845126"/>
                  <a:gd name="connsiteX302-49475" fmla="*/ 1629901 w 6006665"/>
                  <a:gd name="connsiteY302-49476" fmla="*/ 2140662 h 2845126"/>
                  <a:gd name="connsiteX303-49477" fmla="*/ 1629300 w 6006665"/>
                  <a:gd name="connsiteY303-49478" fmla="*/ 2136007 h 2845126"/>
                  <a:gd name="connsiteX304-49479" fmla="*/ 1617994 w 6006665"/>
                  <a:gd name="connsiteY304-49480" fmla="*/ 2140662 h 2845126"/>
                  <a:gd name="connsiteX305-49481" fmla="*/ 1608904 w 6006665"/>
                  <a:gd name="connsiteY305-49482" fmla="*/ 2070216 h 2845126"/>
                  <a:gd name="connsiteX306-49483" fmla="*/ 1552684 w 6006665"/>
                  <a:gd name="connsiteY306-49484" fmla="*/ 2060523 h 2845126"/>
                  <a:gd name="connsiteX307-49485" fmla="*/ 1518550 w 6006665"/>
                  <a:gd name="connsiteY307-49486" fmla="*/ 2086123 h 2845126"/>
                  <a:gd name="connsiteX308-49487" fmla="*/ 1425379 w 6006665"/>
                  <a:gd name="connsiteY308-49488" fmla="*/ 2106575 h 2845126"/>
                  <a:gd name="connsiteX309-49489" fmla="*/ 1409472 w 6006665"/>
                  <a:gd name="connsiteY309-49490" fmla="*/ 2124755 h 2845126"/>
                  <a:gd name="connsiteX310-49491" fmla="*/ 1270852 w 6006665"/>
                  <a:gd name="connsiteY310-49492" fmla="*/ 2145207 h 2845126"/>
                  <a:gd name="connsiteX311-49493" fmla="*/ 1254945 w 6006665"/>
                  <a:gd name="connsiteY311-49494" fmla="*/ 2165659 h 2845126"/>
                  <a:gd name="connsiteX312-49495" fmla="*/ 1282214 w 6006665"/>
                  <a:gd name="connsiteY312-49496" fmla="*/ 2208836 h 2845126"/>
                  <a:gd name="connsiteX313-49497" fmla="*/ 1243582 w 6006665"/>
                  <a:gd name="connsiteY313-49498" fmla="*/ 2224743 h 2845126"/>
                  <a:gd name="connsiteX314-49499" fmla="*/ 1254945 w 6006665"/>
                  <a:gd name="connsiteY314-49500" fmla="*/ 2242923 h 2845126"/>
                  <a:gd name="connsiteX315-49501" fmla="*/ 1216313 w 6006665"/>
                  <a:gd name="connsiteY315-49502" fmla="*/ 2267920 h 2845126"/>
                  <a:gd name="connsiteX316-49503" fmla="*/ 1275397 w 6006665"/>
                  <a:gd name="connsiteY316-49504" fmla="*/ 2311097 h 2845126"/>
                  <a:gd name="connsiteX317-49505" fmla="*/ 1270852 w 6006665"/>
                  <a:gd name="connsiteY317-49506" fmla="*/ 2338367 h 2845126"/>
                  <a:gd name="connsiteX318-49507" fmla="*/ 1259108 w 6006665"/>
                  <a:gd name="connsiteY318-49508" fmla="*/ 2337388 h 2845126"/>
                  <a:gd name="connsiteX319-49509" fmla="*/ 1258945 w 6006665"/>
                  <a:gd name="connsiteY319-49510" fmla="*/ 2338367 h 2845126"/>
                  <a:gd name="connsiteX320-49511" fmla="*/ 1215644 w 6006665"/>
                  <a:gd name="connsiteY320-49512" fmla="*/ 2334758 h 2845126"/>
                  <a:gd name="connsiteX321-49513" fmla="*/ 1204950 w 6006665"/>
                  <a:gd name="connsiteY321-49514" fmla="*/ 2349729 h 2845126"/>
                  <a:gd name="connsiteX322-49515" fmla="*/ 1196495 w 6006665"/>
                  <a:gd name="connsiteY322-49516" fmla="*/ 2344897 h 2845126"/>
                  <a:gd name="connsiteX323-49517" fmla="*/ 1193043 w 6006665"/>
                  <a:gd name="connsiteY323-49518" fmla="*/ 2349729 h 2845126"/>
                  <a:gd name="connsiteX324-49519" fmla="*/ 1145322 w 6006665"/>
                  <a:gd name="connsiteY324-49520" fmla="*/ 2322459 h 2845126"/>
                  <a:gd name="connsiteX325-49521" fmla="*/ 1098145 w 6006665"/>
                  <a:gd name="connsiteY325-49522" fmla="*/ 2322459 h 2845126"/>
                  <a:gd name="connsiteX326-49523" fmla="*/ 1061785 w 6006665"/>
                  <a:gd name="connsiteY326-49524" fmla="*/ 2349729 h 2845126"/>
                  <a:gd name="connsiteX327-49525" fmla="*/ 1055322 w 6006665"/>
                  <a:gd name="connsiteY327-49526" fmla="*/ 2345646 h 2845126"/>
                  <a:gd name="connsiteX328-49527" fmla="*/ 1049878 w 6006665"/>
                  <a:gd name="connsiteY328-49528" fmla="*/ 2349729 h 2845126"/>
                  <a:gd name="connsiteX329-49529" fmla="*/ 1006701 w 6006665"/>
                  <a:gd name="connsiteY329-49530" fmla="*/ 2322459 h 2845126"/>
                  <a:gd name="connsiteX330-49531" fmla="*/ 924893 w 6006665"/>
                  <a:gd name="connsiteY330-49532" fmla="*/ 2286100 h 2845126"/>
                  <a:gd name="connsiteX331-49533" fmla="*/ 877716 w 6006665"/>
                  <a:gd name="connsiteY331-49534" fmla="*/ 2286100 h 2845126"/>
                  <a:gd name="connsiteX332-49535" fmla="*/ 802724 w 6006665"/>
                  <a:gd name="connsiteY332-49536" fmla="*/ 2349729 h 2845126"/>
                  <a:gd name="connsiteX333-49537" fmla="*/ 798179 w 6006665"/>
                  <a:gd name="connsiteY333-49538" fmla="*/ 2392906 h 2845126"/>
                  <a:gd name="connsiteX334-49539" fmla="*/ 787406 w 6006665"/>
                  <a:gd name="connsiteY334-49540" fmla="*/ 2382133 h 2845126"/>
                  <a:gd name="connsiteX335-49541" fmla="*/ 786272 w 6006665"/>
                  <a:gd name="connsiteY335-49542" fmla="*/ 2392906 h 2845126"/>
                  <a:gd name="connsiteX336-49543" fmla="*/ 756063 w 6006665"/>
                  <a:gd name="connsiteY336-49544" fmla="*/ 2362696 h 2845126"/>
                  <a:gd name="connsiteX337-49545" fmla="*/ 732278 w 6006665"/>
                  <a:gd name="connsiteY337-49546" fmla="*/ 2420175 h 2845126"/>
                  <a:gd name="connsiteX338-49547" fmla="*/ 743640 w 6006665"/>
                  <a:gd name="connsiteY338-49548" fmla="*/ 2429265 h 2845126"/>
                  <a:gd name="connsiteX339-49549" fmla="*/ 723188 w 6006665"/>
                  <a:gd name="connsiteY339-49550" fmla="*/ 2472442 h 2845126"/>
                  <a:gd name="connsiteX340-49551" fmla="*/ 747026 w 6006665"/>
                  <a:gd name="connsiteY340-49552" fmla="*/ 2509283 h 2845126"/>
                  <a:gd name="connsiteX341-49553" fmla="*/ 763548 w 6006665"/>
                  <a:gd name="connsiteY341-49554" fmla="*/ 2506529 h 2845126"/>
                  <a:gd name="connsiteX342-49555" fmla="*/ 764871 w 6006665"/>
                  <a:gd name="connsiteY342-49556" fmla="*/ 2508293 h 2845126"/>
                  <a:gd name="connsiteX343-49557" fmla="*/ 775455 w 6006665"/>
                  <a:gd name="connsiteY343-49558" fmla="*/ 2506529 h 2845126"/>
                  <a:gd name="connsiteX344-49559" fmla="*/ 802724 w 6006665"/>
                  <a:gd name="connsiteY344-49560" fmla="*/ 2542888 h 2845126"/>
                  <a:gd name="connsiteX345-49561" fmla="*/ 798179 w 6006665"/>
                  <a:gd name="connsiteY345-49562" fmla="*/ 2570158 h 2845126"/>
                  <a:gd name="connsiteX346-49563" fmla="*/ 818632 w 6006665"/>
                  <a:gd name="connsiteY346-49564" fmla="*/ 2581520 h 2845126"/>
                  <a:gd name="connsiteX347-49565" fmla="*/ 802724 w 6006665"/>
                  <a:gd name="connsiteY347-49566" fmla="*/ 2613335 h 2845126"/>
                  <a:gd name="connsiteX348-49567" fmla="*/ 766365 w 6006665"/>
                  <a:gd name="connsiteY348-49568" fmla="*/ 2617880 h 2845126"/>
                  <a:gd name="connsiteX349-49569" fmla="*/ 727733 w 6006665"/>
                  <a:gd name="connsiteY349-49570" fmla="*/ 2676964 h 2845126"/>
                  <a:gd name="connsiteX350-49571" fmla="*/ 759548 w 6006665"/>
                  <a:gd name="connsiteY350-49572" fmla="*/ 2720141 h 2845126"/>
                  <a:gd name="connsiteX351-49573" fmla="*/ 759548 w 6006665"/>
                  <a:gd name="connsiteY351-49574" fmla="*/ 2758772 h 2845126"/>
                  <a:gd name="connsiteX352-49575" fmla="*/ 798179 w 6006665"/>
                  <a:gd name="connsiteY352-49576" fmla="*/ 2817857 h 2845126"/>
                  <a:gd name="connsiteX353-49577" fmla="*/ 775455 w 6006665"/>
                  <a:gd name="connsiteY353-49578" fmla="*/ 2833764 h 2845126"/>
                  <a:gd name="connsiteX354-49579" fmla="*/ 770910 w 6006665"/>
                  <a:gd name="connsiteY354-49580" fmla="*/ 2845126 h 2845126"/>
                  <a:gd name="connsiteX355-49581" fmla="*/ 759003 w 6006665"/>
                  <a:gd name="connsiteY355-49582" fmla="*/ 2845126 h 2845126"/>
                  <a:gd name="connsiteX356-49583" fmla="*/ 755003 w 6006665"/>
                  <a:gd name="connsiteY356-49584" fmla="*/ 2845126 h 2845126"/>
                  <a:gd name="connsiteX357-49585" fmla="*/ 743096 w 6006665"/>
                  <a:gd name="connsiteY357-49586" fmla="*/ 2845126 h 2845126"/>
                  <a:gd name="connsiteX358-49587" fmla="*/ 715826 w 6006665"/>
                  <a:gd name="connsiteY358-49588" fmla="*/ 2811039 h 2845126"/>
                  <a:gd name="connsiteX359-49589" fmla="*/ 704464 w 6006665"/>
                  <a:gd name="connsiteY359-49590" fmla="*/ 2811039 h 2845126"/>
                  <a:gd name="connsiteX360-49591" fmla="*/ 684012 w 6006665"/>
                  <a:gd name="connsiteY360-49592" fmla="*/ 2801949 h 2845126"/>
                  <a:gd name="connsiteX361-49593" fmla="*/ 672649 w 6006665"/>
                  <a:gd name="connsiteY361-49594" fmla="*/ 2779225 h 2845126"/>
                  <a:gd name="connsiteX362-49595" fmla="*/ 645222 w 6006665"/>
                  <a:gd name="connsiteY362-49596" fmla="*/ 2771388 h 2845126"/>
                  <a:gd name="connsiteX363-49597" fmla="*/ 625472 w 6006665"/>
                  <a:gd name="connsiteY363-49598" fmla="*/ 2774680 h 2845126"/>
                  <a:gd name="connsiteX364-49599" fmla="*/ 623771 w 6006665"/>
                  <a:gd name="connsiteY364-49600" fmla="*/ 2772979 h 2845126"/>
                  <a:gd name="connsiteX365-49601" fmla="*/ 613565 w 6006665"/>
                  <a:gd name="connsiteY365-49602" fmla="*/ 2774680 h 2845126"/>
                  <a:gd name="connsiteX366-49603" fmla="*/ 609020 w 6006665"/>
                  <a:gd name="connsiteY366-49604" fmla="*/ 2770135 h 2845126"/>
                  <a:gd name="connsiteX367-49605" fmla="*/ 559026 w 6006665"/>
                  <a:gd name="connsiteY367-49606" fmla="*/ 2742865 h 2845126"/>
                  <a:gd name="connsiteX368-49607" fmla="*/ 506760 w 6006665"/>
                  <a:gd name="connsiteY368-49608" fmla="*/ 2736048 h 2845126"/>
                  <a:gd name="connsiteX369-49609" fmla="*/ 483280 w 6006665"/>
                  <a:gd name="connsiteY369-49610" fmla="*/ 2729339 h 2845126"/>
                  <a:gd name="connsiteX370-49611" fmla="*/ 480035 w 6006665"/>
                  <a:gd name="connsiteY370-49612" fmla="*/ 2731503 h 2845126"/>
                  <a:gd name="connsiteX371-49613" fmla="*/ 475042 w 6006665"/>
                  <a:gd name="connsiteY371-49614" fmla="*/ 2726985 h 2845126"/>
                  <a:gd name="connsiteX372-49615" fmla="*/ 474945 w 6006665"/>
                  <a:gd name="connsiteY372-49616" fmla="*/ 2726958 h 2845126"/>
                  <a:gd name="connsiteX373-49617" fmla="*/ 468128 w 6006665"/>
                  <a:gd name="connsiteY373-49618" fmla="*/ 2731503 h 2845126"/>
                  <a:gd name="connsiteX374-49619" fmla="*/ 420406 w 6006665"/>
                  <a:gd name="connsiteY374-49620" fmla="*/ 2688326 h 2845126"/>
                  <a:gd name="connsiteX375-49621" fmla="*/ 381774 w 6006665"/>
                  <a:gd name="connsiteY375-49622" fmla="*/ 2672419 h 2845126"/>
                  <a:gd name="connsiteX376-49623" fmla="*/ 349960 w 6006665"/>
                  <a:gd name="connsiteY376-49624" fmla="*/ 2640604 h 2845126"/>
                  <a:gd name="connsiteX377-49625" fmla="*/ 377229 w 6006665"/>
                  <a:gd name="connsiteY377-49626" fmla="*/ 2633787 h 2845126"/>
                  <a:gd name="connsiteX378-49627" fmla="*/ 404499 w 6006665"/>
                  <a:gd name="connsiteY378-49628" fmla="*/ 2586065 h 2845126"/>
                  <a:gd name="connsiteX379-49629" fmla="*/ 388591 w 6006665"/>
                  <a:gd name="connsiteY379-49630" fmla="*/ 2570158 h 2845126"/>
                  <a:gd name="connsiteX380-49631" fmla="*/ 440858 w 6006665"/>
                  <a:gd name="connsiteY380-49632" fmla="*/ 2542888 h 2845126"/>
                  <a:gd name="connsiteX381-49633" fmla="*/ 440858 w 6006665"/>
                  <a:gd name="connsiteY381-49634" fmla="*/ 2539832 h 2845126"/>
                  <a:gd name="connsiteX382-49635" fmla="*/ 416406 w 6006665"/>
                  <a:gd name="connsiteY382-49636" fmla="*/ 2542888 h 2845126"/>
                  <a:gd name="connsiteX383-49637" fmla="*/ 416406 w 6006665"/>
                  <a:gd name="connsiteY383-49638" fmla="*/ 2541400 h 2845126"/>
                  <a:gd name="connsiteX384-49639" fmla="*/ 404499 w 6006665"/>
                  <a:gd name="connsiteY384-49640" fmla="*/ 2542888 h 2845126"/>
                  <a:gd name="connsiteX385-49641" fmla="*/ 404499 w 6006665"/>
                  <a:gd name="connsiteY385-49642" fmla="*/ 2522436 h 2845126"/>
                  <a:gd name="connsiteX386-49643" fmla="*/ 424951 w 6006665"/>
                  <a:gd name="connsiteY386-49644" fmla="*/ 2506529 h 2845126"/>
                  <a:gd name="connsiteX387-49645" fmla="*/ 463583 w 6006665"/>
                  <a:gd name="connsiteY387-49646" fmla="*/ 2499712 h 2845126"/>
                  <a:gd name="connsiteX388-49647" fmla="*/ 468128 w 6006665"/>
                  <a:gd name="connsiteY388-49648" fmla="*/ 2483804 h 2845126"/>
                  <a:gd name="connsiteX389-49649" fmla="*/ 456765 w 6006665"/>
                  <a:gd name="connsiteY389-49650" fmla="*/ 2451990 h 2845126"/>
                  <a:gd name="connsiteX390-49651" fmla="*/ 474945 w 6006665"/>
                  <a:gd name="connsiteY390-49652" fmla="*/ 2424720 h 2845126"/>
                  <a:gd name="connsiteX391-49653" fmla="*/ 474945 w 6006665"/>
                  <a:gd name="connsiteY391-49654" fmla="*/ 2404268 h 2845126"/>
                  <a:gd name="connsiteX392-49655" fmla="*/ 420406 w 6006665"/>
                  <a:gd name="connsiteY392-49656" fmla="*/ 2386088 h 2845126"/>
                  <a:gd name="connsiteX393-49657" fmla="*/ 409588 w 6006665"/>
                  <a:gd name="connsiteY393-49658" fmla="*/ 2386088 h 2845126"/>
                  <a:gd name="connsiteX394-49659" fmla="*/ 397681 w 6006665"/>
                  <a:gd name="connsiteY394-49660" fmla="*/ 2386088 h 2845126"/>
                  <a:gd name="connsiteX395-49661" fmla="*/ 379485 w 6006665"/>
                  <a:gd name="connsiteY395-49662" fmla="*/ 2363849 h 2845126"/>
                  <a:gd name="connsiteX396-49663" fmla="*/ 357322 w 6006665"/>
                  <a:gd name="connsiteY396-49664" fmla="*/ 2370181 h 2845126"/>
                  <a:gd name="connsiteX397-49665" fmla="*/ 352842 w 6006665"/>
                  <a:gd name="connsiteY397-49666" fmla="*/ 2368059 h 2845126"/>
                  <a:gd name="connsiteX398-49667" fmla="*/ 345415 w 6006665"/>
                  <a:gd name="connsiteY398-49668" fmla="*/ 2370181 h 2845126"/>
                  <a:gd name="connsiteX399-49669" fmla="*/ 302238 w 6006665"/>
                  <a:gd name="connsiteY399-49670" fmla="*/ 2349729 h 2845126"/>
                  <a:gd name="connsiteX400-49671" fmla="*/ 302238 w 6006665"/>
                  <a:gd name="connsiteY400-49672" fmla="*/ 2338367 h 2845126"/>
                  <a:gd name="connsiteX401-49673" fmla="*/ 286331 w 6006665"/>
                  <a:gd name="connsiteY401-49674" fmla="*/ 2311097 h 2845126"/>
                  <a:gd name="connsiteX402-49675" fmla="*/ 270968 w 6006665"/>
                  <a:gd name="connsiteY402-49676" fmla="*/ 2311097 h 2845126"/>
                  <a:gd name="connsiteX403-49677" fmla="*/ 259061 w 6006665"/>
                  <a:gd name="connsiteY403-49678" fmla="*/ 2311097 h 2845126"/>
                  <a:gd name="connsiteX404-49679" fmla="*/ 254516 w 6006665"/>
                  <a:gd name="connsiteY404-49680" fmla="*/ 2295190 h 2845126"/>
                  <a:gd name="connsiteX405-49681" fmla="*/ 263606 w 6006665"/>
                  <a:gd name="connsiteY405-49682" fmla="*/ 2279283 h 2845126"/>
                  <a:gd name="connsiteX406-49683" fmla="*/ 243991 w 6006665"/>
                  <a:gd name="connsiteY406-49684" fmla="*/ 2248770 h 2845126"/>
                  <a:gd name="connsiteX407-49685" fmla="*/ 216429 w 6006665"/>
                  <a:gd name="connsiteY407-49686" fmla="*/ 2252013 h 2845126"/>
                  <a:gd name="connsiteX408-49687" fmla="*/ 212956 w 6006665"/>
                  <a:gd name="connsiteY408-49688" fmla="*/ 2251021 h 2845126"/>
                  <a:gd name="connsiteX409-49689" fmla="*/ 204522 w 6006665"/>
                  <a:gd name="connsiteY409-49690" fmla="*/ 2252013 h 2845126"/>
                  <a:gd name="connsiteX410-49691" fmla="*/ 199623 w 6006665"/>
                  <a:gd name="connsiteY410-49692" fmla="*/ 2250613 h 2845126"/>
                  <a:gd name="connsiteX411-49693" fmla="*/ 195977 w 6006665"/>
                  <a:gd name="connsiteY411-49694" fmla="*/ 2263375 h 2845126"/>
                  <a:gd name="connsiteX412-49695" fmla="*/ 184968 w 6006665"/>
                  <a:gd name="connsiteY412-49696" fmla="*/ 2260230 h 2845126"/>
                  <a:gd name="connsiteX413-49697" fmla="*/ 184070 w 6006665"/>
                  <a:gd name="connsiteY413-49698" fmla="*/ 2263375 h 2845126"/>
                  <a:gd name="connsiteX414-49699" fmla="*/ 168163 w 6006665"/>
                  <a:gd name="connsiteY414-49700" fmla="*/ 2258840 h 2845126"/>
                  <a:gd name="connsiteX415-49701" fmla="*/ 156800 w 6006665"/>
                  <a:gd name="connsiteY415-49702" fmla="*/ 2220198 h 2845126"/>
                  <a:gd name="connsiteX416-49703" fmla="*/ 152255 w 6006665"/>
                  <a:gd name="connsiteY416-49704" fmla="*/ 2204291 h 2845126"/>
                  <a:gd name="connsiteX417-49705" fmla="*/ 156800 w 6006665"/>
                  <a:gd name="connsiteY417-49706" fmla="*/ 2199746 h 2845126"/>
                  <a:gd name="connsiteX418-49707" fmla="*/ 168707 w 6006665"/>
                  <a:gd name="connsiteY418-49708" fmla="*/ 2199746 h 2845126"/>
                  <a:gd name="connsiteX419-49709" fmla="*/ 188615 w 6006665"/>
                  <a:gd name="connsiteY419-49710" fmla="*/ 2199746 h 2845126"/>
                  <a:gd name="connsiteX420-49711" fmla="*/ 199977 w 6006665"/>
                  <a:gd name="connsiteY420-49712" fmla="*/ 2188384 h 2845126"/>
                  <a:gd name="connsiteX421-49713" fmla="*/ 188615 w 6006665"/>
                  <a:gd name="connsiteY421-49714" fmla="*/ 2165659 h 2845126"/>
                  <a:gd name="connsiteX422-49715" fmla="*/ 168163 w 6006665"/>
                  <a:gd name="connsiteY422-49716" fmla="*/ 2156570 h 2845126"/>
                  <a:gd name="connsiteX423-49717" fmla="*/ 168163 w 6006665"/>
                  <a:gd name="connsiteY423-49718" fmla="*/ 2149752 h 2845126"/>
                  <a:gd name="connsiteX424-49719" fmla="*/ 152255 w 6006665"/>
                  <a:gd name="connsiteY424-49720" fmla="*/ 2133845 h 2845126"/>
                  <a:gd name="connsiteX425-49721" fmla="*/ 129531 w 6006665"/>
                  <a:gd name="connsiteY425-49722" fmla="*/ 2097485 h 2845126"/>
                  <a:gd name="connsiteX426-49723" fmla="*/ 140893 w 6006665"/>
                  <a:gd name="connsiteY426-49724" fmla="*/ 2074761 h 2845126"/>
                  <a:gd name="connsiteX427-49725" fmla="*/ 136348 w 6006665"/>
                  <a:gd name="connsiteY427-49726" fmla="*/ 2047491 h 2845126"/>
                  <a:gd name="connsiteX428-49727" fmla="*/ 103789 w 6006665"/>
                  <a:gd name="connsiteY428-49728" fmla="*/ 2034084 h 2845126"/>
                  <a:gd name="connsiteX429-49729" fmla="*/ 93716 w 6006665"/>
                  <a:gd name="connsiteY429-49730" fmla="*/ 2038401 h 2845126"/>
                  <a:gd name="connsiteX430-49731" fmla="*/ 91868 w 6006665"/>
                  <a:gd name="connsiteY430-49732" fmla="*/ 2034090 h 2845126"/>
                  <a:gd name="connsiteX431-49733" fmla="*/ 81809 w 6006665"/>
                  <a:gd name="connsiteY431-49734" fmla="*/ 2038401 h 2845126"/>
                  <a:gd name="connsiteX432-49735" fmla="*/ 74992 w 6006665"/>
                  <a:gd name="connsiteY432-49736" fmla="*/ 2022494 h 2845126"/>
                  <a:gd name="connsiteX433-49737" fmla="*/ 34087 w 6006665"/>
                  <a:gd name="connsiteY433-49738" fmla="*/ 2011132 h 2845126"/>
                  <a:gd name="connsiteX434-49739" fmla="*/ 22725 w 6006665"/>
                  <a:gd name="connsiteY434-49740" fmla="*/ 1967955 h 2845126"/>
                  <a:gd name="connsiteX435-49741" fmla="*/ 22725 w 6006665"/>
                  <a:gd name="connsiteY435-49742" fmla="*/ 1936140 h 2845126"/>
                  <a:gd name="connsiteX436-49743" fmla="*/ 0 w 6006665"/>
                  <a:gd name="connsiteY436-49744" fmla="*/ 1920233 h 2845126"/>
                  <a:gd name="connsiteX437-49745" fmla="*/ 15907 w 6006665"/>
                  <a:gd name="connsiteY437-49746" fmla="*/ 1897509 h 2845126"/>
                  <a:gd name="connsiteX438-49747" fmla="*/ 6818 w 6006665"/>
                  <a:gd name="connsiteY438-49748" fmla="*/ 1833880 h 2845126"/>
                  <a:gd name="connsiteX439-49749" fmla="*/ 34087 w 6006665"/>
                  <a:gd name="connsiteY439-49750" fmla="*/ 1790703 h 2845126"/>
                  <a:gd name="connsiteX440-49751" fmla="*/ 27270 w 6006665"/>
                  <a:gd name="connsiteY440-49752" fmla="*/ 1779341 h 2845126"/>
                  <a:gd name="connsiteX441-49753" fmla="*/ 70447 w 6006665"/>
                  <a:gd name="connsiteY441-49754" fmla="*/ 1740709 h 2845126"/>
                  <a:gd name="connsiteX442-49755" fmla="*/ 27270 w 6006665"/>
                  <a:gd name="connsiteY442-49756" fmla="*/ 1704349 h 2845126"/>
                  <a:gd name="connsiteX443-49757" fmla="*/ 109078 w 6006665"/>
                  <a:gd name="connsiteY443-49758" fmla="*/ 1606633 h 2845126"/>
                  <a:gd name="connsiteX444-49759" fmla="*/ 145438 w 6006665"/>
                  <a:gd name="connsiteY444-49760" fmla="*/ 1563456 h 2845126"/>
                  <a:gd name="connsiteX445-49761" fmla="*/ 156800 w 6006665"/>
                  <a:gd name="connsiteY445-49762" fmla="*/ 1520280 h 2845126"/>
                  <a:gd name="connsiteX446-49763" fmla="*/ 102261 w 6006665"/>
                  <a:gd name="connsiteY446-49764" fmla="*/ 1468013 h 2845126"/>
                  <a:gd name="connsiteX447-49765" fmla="*/ 118168 w 6006665"/>
                  <a:gd name="connsiteY447-49766" fmla="*/ 1413474 h 2845126"/>
                  <a:gd name="connsiteX448-49767" fmla="*/ 86354 w 6006665"/>
                  <a:gd name="connsiteY448-49768" fmla="*/ 1349845 h 2845126"/>
                  <a:gd name="connsiteX449-49769" fmla="*/ 109078 w 6006665"/>
                  <a:gd name="connsiteY449-49770" fmla="*/ 1274853 h 2845126"/>
                  <a:gd name="connsiteX450-49771" fmla="*/ 70447 w 6006665"/>
                  <a:gd name="connsiteY450-49772" fmla="*/ 1172592 h 2845126"/>
                  <a:gd name="connsiteX451-49773" fmla="*/ 102261 w 6006665"/>
                  <a:gd name="connsiteY451-49774" fmla="*/ 1102146 h 2845126"/>
                  <a:gd name="connsiteX452-49775" fmla="*/ 43177 w 6006665"/>
                  <a:gd name="connsiteY452-49776" fmla="*/ 1036245 h 2845126"/>
                  <a:gd name="connsiteX453-49777" fmla="*/ 49994 w 6006665"/>
                  <a:gd name="connsiteY453-49778" fmla="*/ 961253 h 2845126"/>
                  <a:gd name="connsiteX454-49779" fmla="*/ 81809 w 6006665"/>
                  <a:gd name="connsiteY454-49780" fmla="*/ 956708 h 2845126"/>
                  <a:gd name="connsiteX455-49781" fmla="*/ 145438 w 6006665"/>
                  <a:gd name="connsiteY455-49782" fmla="*/ 913532 h 2845126"/>
                  <a:gd name="connsiteX456-49783" fmla="*/ 184070 w 6006665"/>
                  <a:gd name="connsiteY456-49784" fmla="*/ 874900 h 2845126"/>
                  <a:gd name="connsiteX457-49785" fmla="*/ 189699 w 6006665"/>
                  <a:gd name="connsiteY457-49786" fmla="*/ 881178 h 2845126"/>
                  <a:gd name="connsiteX458-49787" fmla="*/ 195977 w 6006665"/>
                  <a:gd name="connsiteY458-49788" fmla="*/ 874900 h 2845126"/>
                  <a:gd name="connsiteX459-49789" fmla="*/ 255061 w 6006665"/>
                  <a:gd name="connsiteY459-49790" fmla="*/ 940801 h 2845126"/>
                  <a:gd name="connsiteX460-49791" fmla="*/ 350504 w 6006665"/>
                  <a:gd name="connsiteY460-49792" fmla="*/ 961253 h 2845126"/>
                  <a:gd name="connsiteX461-49793" fmla="*/ 491397 w 6006665"/>
                  <a:gd name="connsiteY461-49794" fmla="*/ 1074877 h 2845126"/>
                  <a:gd name="connsiteX462-49795" fmla="*/ 523211 w 6006665"/>
                  <a:gd name="connsiteY462-49796" fmla="*/ 1122598 h 2845126"/>
                  <a:gd name="connsiteX463-49797" fmla="*/ 523211 w 6006665"/>
                  <a:gd name="connsiteY463-49798" fmla="*/ 1181682 h 2845126"/>
                  <a:gd name="connsiteX464-49799" fmla="*/ 486852 w 6006665"/>
                  <a:gd name="connsiteY464-49800" fmla="*/ 1236221 h 2845126"/>
                  <a:gd name="connsiteX465-49801" fmla="*/ 420951 w 6006665"/>
                  <a:gd name="connsiteY465-49802" fmla="*/ 1256674 h 2845126"/>
                  <a:gd name="connsiteX466-49803" fmla="*/ 415909 w 6006665"/>
                  <a:gd name="connsiteY466-49804" fmla="*/ 1254543 h 2845126"/>
                  <a:gd name="connsiteX467-49805" fmla="*/ 409044 w 6006665"/>
                  <a:gd name="connsiteY467-49806" fmla="*/ 1256674 h 2845126"/>
                  <a:gd name="connsiteX468-49807" fmla="*/ 252950 w 6006665"/>
                  <a:gd name="connsiteY468-49808" fmla="*/ 1190718 h 2845126"/>
                  <a:gd name="connsiteX469-49809" fmla="*/ 232336 w 6006665"/>
                  <a:gd name="connsiteY469-49810" fmla="*/ 1197590 h 2845126"/>
                  <a:gd name="connsiteX470-49811" fmla="*/ 291420 w 6006665"/>
                  <a:gd name="connsiteY470-49812" fmla="*/ 1268036 h 2845126"/>
                  <a:gd name="connsiteX471-49813" fmla="*/ 291420 w 6006665"/>
                  <a:gd name="connsiteY471-49814" fmla="*/ 1306668 h 2845126"/>
                  <a:gd name="connsiteX472-49815" fmla="*/ 298238 w 6006665"/>
                  <a:gd name="connsiteY472-49816" fmla="*/ 1393022 h 2845126"/>
                  <a:gd name="connsiteX473-49817" fmla="*/ 345959 w 6006665"/>
                  <a:gd name="connsiteY473-49818" fmla="*/ 1424836 h 2845126"/>
                  <a:gd name="connsiteX474-49819" fmla="*/ 362087 w 6006665"/>
                  <a:gd name="connsiteY474-49820" fmla="*/ 1434244 h 2845126"/>
                  <a:gd name="connsiteX475-49821" fmla="*/ 365867 w 6006665"/>
                  <a:gd name="connsiteY475-49822" fmla="*/ 1402111 h 2845126"/>
                  <a:gd name="connsiteX476-49823" fmla="*/ 345415 w 6006665"/>
                  <a:gd name="connsiteY476-49824" fmla="*/ 1365752 h 2845126"/>
                  <a:gd name="connsiteX477-49825" fmla="*/ 365867 w 6006665"/>
                  <a:gd name="connsiteY477-49826" fmla="*/ 1333937 h 2845126"/>
                  <a:gd name="connsiteX478-49827" fmla="*/ 374560 w 6006665"/>
                  <a:gd name="connsiteY478-49828" fmla="*/ 1338936 h 2845126"/>
                  <a:gd name="connsiteX479-49829" fmla="*/ 377774 w 6006665"/>
                  <a:gd name="connsiteY479-49830" fmla="*/ 1333937 h 2845126"/>
                  <a:gd name="connsiteX480-49831" fmla="*/ 461933 w 6006665"/>
                  <a:gd name="connsiteY480-49832" fmla="*/ 1382329 h 2845126"/>
                  <a:gd name="connsiteX481-49833" fmla="*/ 484035 w 6006665"/>
                  <a:gd name="connsiteY481-49834" fmla="*/ 1365752 h 2845126"/>
                  <a:gd name="connsiteX482-49835" fmla="*/ 463583 w 6006665"/>
                  <a:gd name="connsiteY482-49836" fmla="*/ 1299850 h 2845126"/>
                  <a:gd name="connsiteX483-49837" fmla="*/ 549936 w 6006665"/>
                  <a:gd name="connsiteY483-49838" fmla="*/ 1213497 h 2845126"/>
                  <a:gd name="connsiteX484-49839" fmla="*/ 559742 w 6006665"/>
                  <a:gd name="connsiteY484-49840" fmla="*/ 1215598 h 2845126"/>
                  <a:gd name="connsiteX485-49841" fmla="*/ 561843 w 6006665"/>
                  <a:gd name="connsiteY485-49842" fmla="*/ 1213497 h 2845126"/>
                  <a:gd name="connsiteX486-49843" fmla="*/ 593658 w 6006665"/>
                  <a:gd name="connsiteY486-49844" fmla="*/ 1220314 h 2845126"/>
                  <a:gd name="connsiteX487-49845" fmla="*/ 620945 w 6006665"/>
                  <a:gd name="connsiteY487-49846" fmla="*/ 1244191 h 2845126"/>
                  <a:gd name="connsiteX488-49847" fmla="*/ 640835 w 6006665"/>
                  <a:gd name="connsiteY488-49848" fmla="*/ 1188500 h 2845126"/>
                  <a:gd name="connsiteX489-49849" fmla="*/ 609020 w 6006665"/>
                  <a:gd name="connsiteY489-49850" fmla="*/ 1133961 h 2845126"/>
                  <a:gd name="connsiteX490-49851" fmla="*/ 624928 w 6006665"/>
                  <a:gd name="connsiteY490-49852" fmla="*/ 1074877 h 2845126"/>
                  <a:gd name="connsiteX491-49853" fmla="*/ 597658 w 6006665"/>
                  <a:gd name="connsiteY491-49854" fmla="*/ 1015792 h 2845126"/>
                  <a:gd name="connsiteX492-49855" fmla="*/ 611562 w 6006665"/>
                  <a:gd name="connsiteY492-49856" fmla="*/ 1020118 h 2845126"/>
                  <a:gd name="connsiteX493-49857" fmla="*/ 609565 w 6006665"/>
                  <a:gd name="connsiteY493-49858" fmla="*/ 1015792 h 2845126"/>
                  <a:gd name="connsiteX494-49859" fmla="*/ 711826 w 6006665"/>
                  <a:gd name="connsiteY494-49860" fmla="*/ 1047607 h 2845126"/>
                  <a:gd name="connsiteX495-49861" fmla="*/ 732278 w 6006665"/>
                  <a:gd name="connsiteY495-49862" fmla="*/ 1102146 h 2845126"/>
                  <a:gd name="connsiteX496-49863" fmla="*/ 684556 w 6006665"/>
                  <a:gd name="connsiteY496-49864" fmla="*/ 1113508 h 2845126"/>
                  <a:gd name="connsiteX497-49865" fmla="*/ 684556 w 6006665"/>
                  <a:gd name="connsiteY497-49866" fmla="*/ 1165775 h 2845126"/>
                  <a:gd name="connsiteX498-49867" fmla="*/ 713309 w 6006665"/>
                  <a:gd name="connsiteY498-49868" fmla="*/ 1194528 h 2845126"/>
                  <a:gd name="connsiteX499-49869" fmla="*/ 763548 w 6006665"/>
                  <a:gd name="connsiteY499-49870" fmla="*/ 1177137 h 2845126"/>
                  <a:gd name="connsiteX500-49871" fmla="*/ 770365 w 6006665"/>
                  <a:gd name="connsiteY500-49872" fmla="*/ 1118053 h 2845126"/>
                  <a:gd name="connsiteX501-49873" fmla="*/ 845357 w 6006665"/>
                  <a:gd name="connsiteY501-49874" fmla="*/ 1070332 h 2845126"/>
                  <a:gd name="connsiteX502-49875" fmla="*/ 972614 w 6006665"/>
                  <a:gd name="connsiteY502-49876" fmla="*/ 983978 h 2845126"/>
                  <a:gd name="connsiteX503-49877" fmla="*/ 982566 w 6006665"/>
                  <a:gd name="connsiteY503-49878" fmla="*/ 985305 h 2845126"/>
                  <a:gd name="connsiteX504-49879" fmla="*/ 984521 w 6006665"/>
                  <a:gd name="connsiteY504-49880" fmla="*/ 983978 h 2845126"/>
                  <a:gd name="connsiteX505-49881" fmla="*/ 1018608 w 6006665"/>
                  <a:gd name="connsiteY505-49882" fmla="*/ 988523 h 2845126"/>
                  <a:gd name="connsiteX506-49883" fmla="*/ 979977 w 6006665"/>
                  <a:gd name="connsiteY506-49884" fmla="*/ 1052152 h 2845126"/>
                  <a:gd name="connsiteX507-49885" fmla="*/ 1012666 w 6006665"/>
                  <a:gd name="connsiteY507-49886" fmla="*/ 1057313 h 2845126"/>
                  <a:gd name="connsiteX508-49887" fmla="*/ 1038516 w 6006665"/>
                  <a:gd name="connsiteY508-49888" fmla="*/ 1027155 h 2845126"/>
                  <a:gd name="connsiteX509-49889" fmla="*/ 1050423 w 6006665"/>
                  <a:gd name="connsiteY509-49890" fmla="*/ 1027155 h 2845126"/>
                  <a:gd name="connsiteX510-49891" fmla="*/ 1108962 w 6006665"/>
                  <a:gd name="connsiteY510-49892" fmla="*/ 1027155 h 2845126"/>
                  <a:gd name="connsiteX511-49893" fmla="*/ 1161229 w 6006665"/>
                  <a:gd name="connsiteY511-49894" fmla="*/ 983978 h 2845126"/>
                  <a:gd name="connsiteX512-49895" fmla="*/ 1165711 w 6006665"/>
                  <a:gd name="connsiteY512-49896" fmla="*/ 990112 h 2845126"/>
                  <a:gd name="connsiteX513-49897" fmla="*/ 1173136 w 6006665"/>
                  <a:gd name="connsiteY513-49898" fmla="*/ 983978 h 2845126"/>
                  <a:gd name="connsiteX514-49899" fmla="*/ 1210035 w 6006665"/>
                  <a:gd name="connsiteY514-49900" fmla="*/ 1034471 h 2845126"/>
                  <a:gd name="connsiteX515-49901" fmla="*/ 1247583 w 6006665"/>
                  <a:gd name="connsiteY515-49902" fmla="*/ 977161 h 2845126"/>
                  <a:gd name="connsiteX516-49903" fmla="*/ 1211223 w 6006665"/>
                  <a:gd name="connsiteY516-49904" fmla="*/ 918077 h 2845126"/>
                  <a:gd name="connsiteX517-49905" fmla="*/ 1227130 w 6006665"/>
                  <a:gd name="connsiteY517-49906" fmla="*/ 881717 h 2845126"/>
                  <a:gd name="connsiteX518-49907" fmla="*/ 1237665 w 6006665"/>
                  <a:gd name="connsiteY518-49908" fmla="*/ 884855 h 2845126"/>
                  <a:gd name="connsiteX519-49909" fmla="*/ 1239037 w 6006665"/>
                  <a:gd name="connsiteY519-49910" fmla="*/ 881717 h 2845126"/>
                  <a:gd name="connsiteX520-49911" fmla="*/ 1345843 w 6006665"/>
                  <a:gd name="connsiteY520-49912" fmla="*/ 913532 h 2845126"/>
                  <a:gd name="connsiteX521-49913" fmla="*/ 1400382 w 6006665"/>
                  <a:gd name="connsiteY521-49914" fmla="*/ 945346 h 2845126"/>
                  <a:gd name="connsiteX522-49915" fmla="*/ 1519756 w 6006665"/>
                  <a:gd name="connsiteY522-49916" fmla="*/ 1051930 h 2845126"/>
                  <a:gd name="connsiteX523-49917" fmla="*/ 1543003 w 6006665"/>
                  <a:gd name="connsiteY523-49918" fmla="*/ 1011248 h 2845126"/>
                  <a:gd name="connsiteX524-49919" fmla="*/ 1506643 w 6006665"/>
                  <a:gd name="connsiteY524-49920" fmla="*/ 956708 h 2845126"/>
                  <a:gd name="connsiteX525-49921" fmla="*/ 1506643 w 6006665"/>
                  <a:gd name="connsiteY525-49922" fmla="*/ 933984 h 2845126"/>
                  <a:gd name="connsiteX526-49923" fmla="*/ 1463467 w 6006665"/>
                  <a:gd name="connsiteY526-49924" fmla="*/ 924894 h 2845126"/>
                  <a:gd name="connsiteX527-49925" fmla="*/ 1472556 w 6006665"/>
                  <a:gd name="connsiteY527-49926" fmla="*/ 874900 h 2845126"/>
                  <a:gd name="connsiteX528-49927" fmla="*/ 1452104 w 6006665"/>
                  <a:gd name="connsiteY528-49928" fmla="*/ 788546 h 2845126"/>
                  <a:gd name="connsiteX529-49929" fmla="*/ 1452104 w 6006665"/>
                  <a:gd name="connsiteY529-49930" fmla="*/ 752187 h 2845126"/>
                  <a:gd name="connsiteX530-49931" fmla="*/ 1522551 w 6006665"/>
                  <a:gd name="connsiteY530-49932" fmla="*/ 649926 h 2845126"/>
                  <a:gd name="connsiteX531-49933" fmla="*/ 1543003 w 6006665"/>
                  <a:gd name="connsiteY531-49934" fmla="*/ 536303 h 2845126"/>
                  <a:gd name="connsiteX532-49935" fmla="*/ 1570272 w 6006665"/>
                  <a:gd name="connsiteY532-49936" fmla="*/ 515850 h 2845126"/>
                  <a:gd name="connsiteX533-49937" fmla="*/ 1578688 w 6006665"/>
                  <a:gd name="connsiteY533-49938" fmla="*/ 518469 h 2845126"/>
                  <a:gd name="connsiteX534-49939" fmla="*/ 1582179 w 6006665"/>
                  <a:gd name="connsiteY534-49940" fmla="*/ 515850 h 2845126"/>
                  <a:gd name="connsiteX535-49941" fmla="*/ 1684440 w 6006665"/>
                  <a:gd name="connsiteY535-49942" fmla="*/ 547665 h 2845126"/>
                  <a:gd name="connsiteX536-49943" fmla="*/ 1688985 w 6006665"/>
                  <a:gd name="connsiteY536-49944" fmla="*/ 618111 h 2845126"/>
                  <a:gd name="connsiteX537-49945" fmla="*/ 1652625 w 6006665"/>
                  <a:gd name="connsiteY537-49946" fmla="*/ 709010 h 2845126"/>
                  <a:gd name="connsiteX538-49947" fmla="*/ 1679895 w 6006665"/>
                  <a:gd name="connsiteY538-49948" fmla="*/ 747642 h 2845126"/>
                  <a:gd name="connsiteX539-49949" fmla="*/ 1688985 w 6006665"/>
                  <a:gd name="connsiteY539-49950" fmla="*/ 822633 h 2845126"/>
                  <a:gd name="connsiteX540-49951" fmla="*/ 1679895 w 6006665"/>
                  <a:gd name="connsiteY540-49952" fmla="*/ 968071 h 2845126"/>
                  <a:gd name="connsiteX541-49953" fmla="*/ 1723072 w 6006665"/>
                  <a:gd name="connsiteY541-49954" fmla="*/ 1031700 h 2845126"/>
                  <a:gd name="connsiteX542-49955" fmla="*/ 1704892 w 6006665"/>
                  <a:gd name="connsiteY542-49956" fmla="*/ 1095329 h 2845126"/>
                  <a:gd name="connsiteX543-49957" fmla="*/ 1636718 w 6006665"/>
                  <a:gd name="connsiteY543-49958" fmla="*/ 1231677 h 2845126"/>
                  <a:gd name="connsiteX544-49959" fmla="*/ 1662494 w 6006665"/>
                  <a:gd name="connsiteY544-49960" fmla="*/ 1238121 h 2845126"/>
                  <a:gd name="connsiteX545-49961" fmla="*/ 1758887 w 6006665"/>
                  <a:gd name="connsiteY545-49962" fmla="*/ 1095329 h 2845126"/>
                  <a:gd name="connsiteX546-49963" fmla="*/ 1736162 w 6006665"/>
                  <a:gd name="connsiteY546-49964" fmla="*/ 1036245 h 2845126"/>
                  <a:gd name="connsiteX547-49965" fmla="*/ 1758887 w 6006665"/>
                  <a:gd name="connsiteY547-49966" fmla="*/ 972616 h 2845126"/>
                  <a:gd name="connsiteX548-49967" fmla="*/ 1715710 w 6006665"/>
                  <a:gd name="connsiteY548-49968" fmla="*/ 961253 h 2845126"/>
                  <a:gd name="connsiteX549-49969" fmla="*/ 1704347 w 6006665"/>
                  <a:gd name="connsiteY549-49970" fmla="*/ 908987 h 2845126"/>
                  <a:gd name="connsiteX550-49971" fmla="*/ 1736162 w 6006665"/>
                  <a:gd name="connsiteY550-49972" fmla="*/ 799908 h 2845126"/>
                  <a:gd name="connsiteX551-49973" fmla="*/ 1688440 w 6006665"/>
                  <a:gd name="connsiteY551-49974" fmla="*/ 704465 h 2845126"/>
                  <a:gd name="connsiteX552-49975" fmla="*/ 1752069 w 6006665"/>
                  <a:gd name="connsiteY552-49976" fmla="*/ 627201 h 2845126"/>
                  <a:gd name="connsiteX553-49977" fmla="*/ 1747524 w 6006665"/>
                  <a:gd name="connsiteY553-49978" fmla="*/ 543120 h 2845126"/>
                  <a:gd name="connsiteX554-49979" fmla="*/ 1763431 w 6006665"/>
                  <a:gd name="connsiteY554-49980" fmla="*/ 536303 h 2845126"/>
                  <a:gd name="connsiteX555-49981" fmla="*/ 1764877 w 6006665"/>
                  <a:gd name="connsiteY555-49982" fmla="*/ 540786 h 2845126"/>
                  <a:gd name="connsiteX556-49983" fmla="*/ 1775339 w 6006665"/>
                  <a:gd name="connsiteY556-49984" fmla="*/ 536303 h 2845126"/>
                  <a:gd name="connsiteX557-49985" fmla="*/ 1798063 w 6006665"/>
                  <a:gd name="connsiteY557-49986" fmla="*/ 606749 h 2845126"/>
                  <a:gd name="connsiteX558-49987" fmla="*/ 1791454 w 6006665"/>
                  <a:gd name="connsiteY558-49988" fmla="*/ 653960 h 2845126"/>
                  <a:gd name="connsiteX559-49989" fmla="*/ 1854330 w 6006665"/>
                  <a:gd name="connsiteY559-49990" fmla="*/ 611294 h 2845126"/>
                  <a:gd name="connsiteX560-49991" fmla="*/ 1931594 w 6006665"/>
                  <a:gd name="connsiteY560-49992" fmla="*/ 602204 h 2845126"/>
                  <a:gd name="connsiteX561-49993" fmla="*/ 1932772 w 6006665"/>
                  <a:gd name="connsiteY561-49994" fmla="*/ 603466 h 2845126"/>
                  <a:gd name="connsiteX562-49995" fmla="*/ 1943501 w 6006665"/>
                  <a:gd name="connsiteY562-49996" fmla="*/ 602204 h 2845126"/>
                  <a:gd name="connsiteX563-49997" fmla="*/ 1988608 w 6006665"/>
                  <a:gd name="connsiteY563-49998" fmla="*/ 650533 h 2845126"/>
                  <a:gd name="connsiteX564-49999" fmla="*/ 1963408 w 6006665"/>
                  <a:gd name="connsiteY564-50000" fmla="*/ 574934 h 2845126"/>
                  <a:gd name="connsiteX565-50001" fmla="*/ 1963408 w 6006665"/>
                  <a:gd name="connsiteY565-50002" fmla="*/ 434042 h 2845126"/>
                  <a:gd name="connsiteX566-50003" fmla="*/ 2027037 w 6006665"/>
                  <a:gd name="connsiteY566-50004" fmla="*/ 413590 h 2845126"/>
                  <a:gd name="connsiteX567-50005" fmla="*/ 2037269 w 6006665"/>
                  <a:gd name="connsiteY567-50006" fmla="*/ 414128 h 2845126"/>
                  <a:gd name="connsiteX568-50007" fmla="*/ 2038944 w 6006665"/>
                  <a:gd name="connsiteY568-50008" fmla="*/ 413590 h 2845126"/>
                  <a:gd name="connsiteX569-50009" fmla="*/ 2115414 w 6006665"/>
                  <a:gd name="connsiteY569-50010" fmla="*/ 417614 h 2845126"/>
                  <a:gd name="connsiteX570-50011" fmla="*/ 2192927 w 6006665"/>
                  <a:gd name="connsiteY570-50012" fmla="*/ 397682 h 2845126"/>
                  <a:gd name="connsiteX571-50013" fmla="*/ 2167930 w 6006665"/>
                  <a:gd name="connsiteY571-50014" fmla="*/ 331781 h 2845126"/>
                  <a:gd name="connsiteX572-50015" fmla="*/ 2204289 w 6006665"/>
                  <a:gd name="connsiteY572-50016" fmla="*/ 240882 h 2845126"/>
                  <a:gd name="connsiteX573-50017" fmla="*/ 2247466 w 6006665"/>
                  <a:gd name="connsiteY573-50018" fmla="*/ 236337 h 2845126"/>
                  <a:gd name="connsiteX574-50019" fmla="*/ 2317913 w 6006665"/>
                  <a:gd name="connsiteY574-50020" fmla="*/ 161346 h 2845126"/>
                  <a:gd name="connsiteX0-50021" fmla="*/ 1791129 w 6006665"/>
                  <a:gd name="connsiteY0-50022" fmla="*/ 656278 h 2845126"/>
                  <a:gd name="connsiteX1-50023" fmla="*/ 1782156 w 6006665"/>
                  <a:gd name="connsiteY1-50024" fmla="*/ 720372 h 2845126"/>
                  <a:gd name="connsiteX2-50025" fmla="*/ 1809554 w 6006665"/>
                  <a:gd name="connsiteY2-50026" fmla="*/ 734071 h 2845126"/>
                  <a:gd name="connsiteX3-50027" fmla="*/ 1791129 w 6006665"/>
                  <a:gd name="connsiteY3-50028" fmla="*/ 656278 h 2845126"/>
                  <a:gd name="connsiteX4-50029" fmla="*/ 2317913 w 6006665"/>
                  <a:gd name="connsiteY4-50030" fmla="*/ 161346 h 2845126"/>
                  <a:gd name="connsiteX5-50031" fmla="*/ 2957621 w 6006665"/>
                  <a:gd name="connsiteY5-50032" fmla="*/ 24662 h 2845126"/>
                  <a:gd name="connsiteX6-50033" fmla="*/ 3086005 w 6006665"/>
                  <a:gd name="connsiteY6-50034" fmla="*/ 1 h 2845126"/>
                  <a:gd name="connsiteX7-50035" fmla="*/ 3097912 w 6006665"/>
                  <a:gd name="connsiteY7-50036" fmla="*/ 1 h 2845126"/>
                  <a:gd name="connsiteX8-50037" fmla="*/ 3179721 w 6006665"/>
                  <a:gd name="connsiteY8-50038" fmla="*/ 74992 h 2845126"/>
                  <a:gd name="connsiteX9-50039" fmla="*/ 3211535 w 6006665"/>
                  <a:gd name="connsiteY9-50040" fmla="*/ 134076 h 2845126"/>
                  <a:gd name="connsiteX10-50041" fmla="*/ 3200173 w 6006665"/>
                  <a:gd name="connsiteY10-50042" fmla="*/ 209068 h 2845126"/>
                  <a:gd name="connsiteX11-50043" fmla="*/ 3161541 w 6006665"/>
                  <a:gd name="connsiteY11-50044" fmla="*/ 252245 h 2845126"/>
                  <a:gd name="connsiteX12-50045" fmla="*/ 3066097 w 6006665"/>
                  <a:gd name="connsiteY12-50046" fmla="*/ 327236 h 2845126"/>
                  <a:gd name="connsiteX13-50047" fmla="*/ 3034283 w 6006665"/>
                  <a:gd name="connsiteY13-50048" fmla="*/ 370413 h 2845126"/>
                  <a:gd name="connsiteX14-50049" fmla="*/ 3082005 w 6006665"/>
                  <a:gd name="connsiteY14-50050" fmla="*/ 386320 h 2845126"/>
                  <a:gd name="connsiteX15-50051" fmla="*/ 3129459 w 6006665"/>
                  <a:gd name="connsiteY15-50052" fmla="*/ 414001 h 2845126"/>
                  <a:gd name="connsiteX16-50053" fmla="*/ 3156451 w 6006665"/>
                  <a:gd name="connsiteY16-50054" fmla="*/ 390865 h 2845126"/>
                  <a:gd name="connsiteX17-50055" fmla="*/ 3158460 w 6006665"/>
                  <a:gd name="connsiteY17-50056" fmla="*/ 399349 h 2845126"/>
                  <a:gd name="connsiteX18-50057" fmla="*/ 3168359 w 6006665"/>
                  <a:gd name="connsiteY18-50058" fmla="*/ 390865 h 2845126"/>
                  <a:gd name="connsiteX19-50059" fmla="*/ 3184984 w 6006665"/>
                  <a:gd name="connsiteY19-50060" fmla="*/ 461058 h 2845126"/>
                  <a:gd name="connsiteX20-50061" fmla="*/ 3192811 w 6006665"/>
                  <a:gd name="connsiteY20-50062" fmla="*/ 445404 h 2845126"/>
                  <a:gd name="connsiteX21-50063" fmla="*/ 3251895 w 6006665"/>
                  <a:gd name="connsiteY21-50064" fmla="*/ 424952 h 2845126"/>
                  <a:gd name="connsiteX22-50065" fmla="*/ 3259833 w 6006665"/>
                  <a:gd name="connsiteY22-50066" fmla="*/ 426326 h 2845126"/>
                  <a:gd name="connsiteX23-50067" fmla="*/ 3263802 w 6006665"/>
                  <a:gd name="connsiteY23-50068" fmla="*/ 424952 h 2845126"/>
                  <a:gd name="connsiteX24-50069" fmla="*/ 3381970 w 6006665"/>
                  <a:gd name="connsiteY24-50070" fmla="*/ 445404 h 2845126"/>
                  <a:gd name="connsiteX25-50071" fmla="*/ 3388787 w 6006665"/>
                  <a:gd name="connsiteY25-50072" fmla="*/ 504488 h 2845126"/>
                  <a:gd name="connsiteX26-50073" fmla="*/ 3531529 w 6006665"/>
                  <a:gd name="connsiteY26-50074" fmla="*/ 525479 h 2845126"/>
                  <a:gd name="connsiteX27-50075" fmla="*/ 3538225 w 6006665"/>
                  <a:gd name="connsiteY27-50076" fmla="*/ 429497 h 2845126"/>
                  <a:gd name="connsiteX28-50077" fmla="*/ 3549910 w 6006665"/>
                  <a:gd name="connsiteY28-50078" fmla="*/ 432684 h 2845126"/>
                  <a:gd name="connsiteX29-50079" fmla="*/ 3550132 w 6006665"/>
                  <a:gd name="connsiteY29-50080" fmla="*/ 429497 h 2845126"/>
                  <a:gd name="connsiteX30-50081" fmla="*/ 3625123 w 6006665"/>
                  <a:gd name="connsiteY30-50082" fmla="*/ 449949 h 2845126"/>
                  <a:gd name="connsiteX31-50083" fmla="*/ 3672301 w 6006665"/>
                  <a:gd name="connsiteY31-50084" fmla="*/ 449949 h 2845126"/>
                  <a:gd name="connsiteX32-50085" fmla="*/ 3684207 w 6006665"/>
                  <a:gd name="connsiteY32-50086" fmla="*/ 449949 h 2845126"/>
                  <a:gd name="connsiteX33-50087" fmla="*/ 3743291 w 6006665"/>
                  <a:gd name="connsiteY33-50088" fmla="*/ 515850 h 2845126"/>
                  <a:gd name="connsiteX34-50089" fmla="*/ 3759199 w 6006665"/>
                  <a:gd name="connsiteY34-50090" fmla="*/ 595387 h 2845126"/>
                  <a:gd name="connsiteX35-50091" fmla="*/ 3738747 w 6006665"/>
                  <a:gd name="connsiteY35-50092" fmla="*/ 645381 h 2845126"/>
                  <a:gd name="connsiteX36-50093" fmla="*/ 3786469 w 6006665"/>
                  <a:gd name="connsiteY36-50094" fmla="*/ 736279 h 2845126"/>
                  <a:gd name="connsiteX37-50095" fmla="*/ 3835603 w 6006665"/>
                  <a:gd name="connsiteY37-50096" fmla="*/ 772185 h 2845126"/>
                  <a:gd name="connsiteX38-50097" fmla="*/ 3865460 w 6006665"/>
                  <a:gd name="connsiteY38-50098" fmla="*/ 661288 h 2845126"/>
                  <a:gd name="connsiteX39-50099" fmla="*/ 3875077 w 6006665"/>
                  <a:gd name="connsiteY39-50100" fmla="*/ 669795 h 2845126"/>
                  <a:gd name="connsiteX40-50101" fmla="*/ 3877367 w 6006665"/>
                  <a:gd name="connsiteY40-50102" fmla="*/ 661288 h 2845126"/>
                  <a:gd name="connsiteX41-50103" fmla="*/ 3932151 w 6006665"/>
                  <a:gd name="connsiteY41-50104" fmla="*/ 709751 h 2845126"/>
                  <a:gd name="connsiteX42-50105" fmla="*/ 3988173 w 6006665"/>
                  <a:gd name="connsiteY42-50106" fmla="*/ 681740 h 2845126"/>
                  <a:gd name="connsiteX43-50107" fmla="*/ 3993852 w 6006665"/>
                  <a:gd name="connsiteY43-50108" fmla="*/ 684855 h 2845126"/>
                  <a:gd name="connsiteX44-50109" fmla="*/ 4000080 w 6006665"/>
                  <a:gd name="connsiteY44-50110" fmla="*/ 681740 h 2845126"/>
                  <a:gd name="connsiteX45-50111" fmla="*/ 4062426 w 6006665"/>
                  <a:gd name="connsiteY45-50112" fmla="*/ 715930 h 2845126"/>
                  <a:gd name="connsiteX46-50113" fmla="*/ 4085889 w 6006665"/>
                  <a:gd name="connsiteY46-50114" fmla="*/ 688558 h 2845126"/>
                  <a:gd name="connsiteX47-50115" fmla="*/ 4095563 w 6006665"/>
                  <a:gd name="connsiteY47-50116" fmla="*/ 691162 h 2845126"/>
                  <a:gd name="connsiteX48-50117" fmla="*/ 4097796 w 6006665"/>
                  <a:gd name="connsiteY48-50118" fmla="*/ 688558 h 2845126"/>
                  <a:gd name="connsiteX49-50119" fmla="*/ 4144150 w 6006665"/>
                  <a:gd name="connsiteY49-50120" fmla="*/ 701038 h 2845126"/>
                  <a:gd name="connsiteX50-50121" fmla="*/ 4117703 w 6006665"/>
                  <a:gd name="connsiteY50-50122" fmla="*/ 590842 h 2845126"/>
                  <a:gd name="connsiteX51-50123" fmla="*/ 4165425 w 6006665"/>
                  <a:gd name="connsiteY51-50124" fmla="*/ 536303 h 2845126"/>
                  <a:gd name="connsiteX52-50125" fmla="*/ 4175231 w 6006665"/>
                  <a:gd name="connsiteY52-50126" fmla="*/ 538704 h 2845126"/>
                  <a:gd name="connsiteX53-50127" fmla="*/ 4177332 w 6006665"/>
                  <a:gd name="connsiteY53-50128" fmla="*/ 536303 h 2845126"/>
                  <a:gd name="connsiteX54-50129" fmla="*/ 4511384 w 6006665"/>
                  <a:gd name="connsiteY54-50130" fmla="*/ 618111 h 2845126"/>
                  <a:gd name="connsiteX55-50131" fmla="*/ 4543199 w 6006665"/>
                  <a:gd name="connsiteY55-50132" fmla="*/ 688558 h 2845126"/>
                  <a:gd name="connsiteX56-50133" fmla="*/ 4639242 w 6006665"/>
                  <a:gd name="connsiteY56-50134" fmla="*/ 771200 h 2845126"/>
                  <a:gd name="connsiteX57-50135" fmla="*/ 4774445 w 6006665"/>
                  <a:gd name="connsiteY57-50136" fmla="*/ 752187 h 2845126"/>
                  <a:gd name="connsiteX58-50137" fmla="*/ 4778496 w 6006665"/>
                  <a:gd name="connsiteY58-50138" fmla="*/ 753291 h 2845126"/>
                  <a:gd name="connsiteX59-50139" fmla="*/ 4786352 w 6006665"/>
                  <a:gd name="connsiteY59-50140" fmla="*/ 752187 h 2845126"/>
                  <a:gd name="connsiteX60-50141" fmla="*/ 4861343 w 6006665"/>
                  <a:gd name="connsiteY60-50142" fmla="*/ 772639 h 2845126"/>
                  <a:gd name="connsiteX61-50143" fmla="*/ 4893158 w 6006665"/>
                  <a:gd name="connsiteY61-50144" fmla="*/ 815816 h 2845126"/>
                  <a:gd name="connsiteX62-50145" fmla="*/ 4888613 w 6006665"/>
                  <a:gd name="connsiteY62-50146" fmla="*/ 897624 h 2845126"/>
                  <a:gd name="connsiteX63-50147" fmla="*/ 4927677 w 6006665"/>
                  <a:gd name="connsiteY63-50148" fmla="*/ 922296 h 2845126"/>
                  <a:gd name="connsiteX64-50149" fmla="*/ 4967605 w 6006665"/>
                  <a:gd name="connsiteY64-50150" fmla="*/ 908987 h 2845126"/>
                  <a:gd name="connsiteX65-50151" fmla="*/ 5038051 w 6006665"/>
                  <a:gd name="connsiteY65-50152" fmla="*/ 902169 h 2845126"/>
                  <a:gd name="connsiteX66-50153" fmla="*/ 5040730 w 6006665"/>
                  <a:gd name="connsiteY66-50154" fmla="*/ 903062 h 2845126"/>
                  <a:gd name="connsiteX67-50155" fmla="*/ 5049958 w 6006665"/>
                  <a:gd name="connsiteY67-50156" fmla="*/ 902169 h 2845126"/>
                  <a:gd name="connsiteX68-50157" fmla="*/ 5114249 w 6006665"/>
                  <a:gd name="connsiteY68-50158" fmla="*/ 923600 h 2845126"/>
                  <a:gd name="connsiteX69-50159" fmla="*/ 5176671 w 6006665"/>
                  <a:gd name="connsiteY69-50160" fmla="*/ 913532 h 2845126"/>
                  <a:gd name="connsiteX70-50161" fmla="*/ 5177801 w 6006665"/>
                  <a:gd name="connsiteY70-50162" fmla="*/ 915270 h 2845126"/>
                  <a:gd name="connsiteX71-50163" fmla="*/ 5188578 w 6006665"/>
                  <a:gd name="connsiteY71-50164" fmla="*/ 913532 h 2845126"/>
                  <a:gd name="connsiteX72-50165" fmla="*/ 5243719 w 6006665"/>
                  <a:gd name="connsiteY72-50166" fmla="*/ 998363 h 2845126"/>
                  <a:gd name="connsiteX73-50167" fmla="*/ 5283477 w 6006665"/>
                  <a:gd name="connsiteY73-50168" fmla="*/ 968071 h 2845126"/>
                  <a:gd name="connsiteX74-50169" fmla="*/ 5258480 w 6006665"/>
                  <a:gd name="connsiteY74-50170" fmla="*/ 902169 h 2845126"/>
                  <a:gd name="connsiteX75-50171" fmla="*/ 5267570 w 6006665"/>
                  <a:gd name="connsiteY75-50172" fmla="*/ 854448 h 2845126"/>
                  <a:gd name="connsiteX76-50173" fmla="*/ 5278896 w 6006665"/>
                  <a:gd name="connsiteY76-50174" fmla="*/ 857497 h 2845126"/>
                  <a:gd name="connsiteX77-50175" fmla="*/ 5279477 w 6006665"/>
                  <a:gd name="connsiteY77-50176" fmla="*/ 854448 h 2845126"/>
                  <a:gd name="connsiteX78-50177" fmla="*/ 5395510 w 6006665"/>
                  <a:gd name="connsiteY78-50178" fmla="*/ 885687 h 2845126"/>
                  <a:gd name="connsiteX79-50179" fmla="*/ 5463001 w 6006665"/>
                  <a:gd name="connsiteY79-50180" fmla="*/ 881717 h 2845126"/>
                  <a:gd name="connsiteX80-50181" fmla="*/ 5464386 w 6006665"/>
                  <a:gd name="connsiteY80-50182" fmla="*/ 882336 h 2845126"/>
                  <a:gd name="connsiteX81-50183" fmla="*/ 5474909 w 6006665"/>
                  <a:gd name="connsiteY81-50184" fmla="*/ 881717 h 2845126"/>
                  <a:gd name="connsiteX82-50185" fmla="*/ 5581715 w 6006665"/>
                  <a:gd name="connsiteY82-50186" fmla="*/ 929439 h 2845126"/>
                  <a:gd name="connsiteX83-50187" fmla="*/ 5633981 w 6006665"/>
                  <a:gd name="connsiteY83-50188" fmla="*/ 972616 h 2845126"/>
                  <a:gd name="connsiteX84-50189" fmla="*/ 5720335 w 6006665"/>
                  <a:gd name="connsiteY84-50190" fmla="*/ 1052152 h 2845126"/>
                  <a:gd name="connsiteX85-50191" fmla="*/ 5822595 w 6006665"/>
                  <a:gd name="connsiteY85-50192" fmla="*/ 1149868 h 2845126"/>
                  <a:gd name="connsiteX86-50193" fmla="*/ 5818051 w 6006665"/>
                  <a:gd name="connsiteY86-50194" fmla="*/ 1204407 h 2845126"/>
                  <a:gd name="connsiteX87-50195" fmla="*/ 5825679 w 6006665"/>
                  <a:gd name="connsiteY87-50196" fmla="*/ 1212035 h 2845126"/>
                  <a:gd name="connsiteX88-50197" fmla="*/ 5822051 w 6006665"/>
                  <a:gd name="connsiteY88-50198" fmla="*/ 1161230 h 2845126"/>
                  <a:gd name="connsiteX89-50199" fmla="*/ 5834092 w 6006665"/>
                  <a:gd name="connsiteY89-50200" fmla="*/ 1163103 h 2845126"/>
                  <a:gd name="connsiteX90-50201" fmla="*/ 5833958 w 6006665"/>
                  <a:gd name="connsiteY90-50202" fmla="*/ 1161230 h 2845126"/>
                  <a:gd name="connsiteX91-50203" fmla="*/ 5936219 w 6006665"/>
                  <a:gd name="connsiteY91-50204" fmla="*/ 1177137 h 2845126"/>
                  <a:gd name="connsiteX92-50205" fmla="*/ 6006665 w 6006665"/>
                  <a:gd name="connsiteY92-50206" fmla="*/ 1256674 h 2845126"/>
                  <a:gd name="connsiteX93-50207" fmla="*/ 5968033 w 6006665"/>
                  <a:gd name="connsiteY93-50208" fmla="*/ 1295306 h 2845126"/>
                  <a:gd name="connsiteX94-50209" fmla="*/ 5908949 w 6006665"/>
                  <a:gd name="connsiteY94-50210" fmla="*/ 1306668 h 2845126"/>
                  <a:gd name="connsiteX95-50211" fmla="*/ 5908949 w 6006665"/>
                  <a:gd name="connsiteY95-50212" fmla="*/ 1393022 h 2845126"/>
                  <a:gd name="connsiteX96-50213" fmla="*/ 5893042 w 6006665"/>
                  <a:gd name="connsiteY96-50214" fmla="*/ 1408929 h 2845126"/>
                  <a:gd name="connsiteX97-50215" fmla="*/ 5881135 w 6006665"/>
                  <a:gd name="connsiteY97-50216" fmla="*/ 1408929 h 2845126"/>
                  <a:gd name="connsiteX98-50217" fmla="*/ 5861227 w 6006665"/>
                  <a:gd name="connsiteY98-50218" fmla="*/ 1408929 h 2845126"/>
                  <a:gd name="connsiteX99-50219" fmla="*/ 5849321 w 6006665"/>
                  <a:gd name="connsiteY99-50220" fmla="*/ 1408929 h 2845126"/>
                  <a:gd name="connsiteX100-50221" fmla="*/ 5817506 w 6006665"/>
                  <a:gd name="connsiteY100-50222" fmla="*/ 1374842 h 2845126"/>
                  <a:gd name="connsiteX101-50223" fmla="*/ 5767511 w 6006665"/>
                  <a:gd name="connsiteY101-50224" fmla="*/ 1349845 h 2845126"/>
                  <a:gd name="connsiteX102-50225" fmla="*/ 5762967 w 6006665"/>
                  <a:gd name="connsiteY102-50226" fmla="*/ 1315758 h 2845126"/>
                  <a:gd name="connsiteX103-50227" fmla="*/ 5729132 w 6006665"/>
                  <a:gd name="connsiteY103-50228" fmla="*/ 1301826 h 2845126"/>
                  <a:gd name="connsiteX104-50229" fmla="*/ 5695337 w 6006665"/>
                  <a:gd name="connsiteY104-50230" fmla="*/ 1311213 h 2845126"/>
                  <a:gd name="connsiteX105-50231" fmla="*/ 5693366 w 6006665"/>
                  <a:gd name="connsiteY105-50232" fmla="*/ 1308453 h 2845126"/>
                  <a:gd name="connsiteX106-50233" fmla="*/ 5683431 w 6006665"/>
                  <a:gd name="connsiteY106-50234" fmla="*/ 1311213 h 2845126"/>
                  <a:gd name="connsiteX107-50235" fmla="*/ 5660706 w 6006665"/>
                  <a:gd name="connsiteY107-50236" fmla="*/ 1279398 h 2845126"/>
                  <a:gd name="connsiteX108-50237" fmla="*/ 5669644 w 6006665"/>
                  <a:gd name="connsiteY108-50238" fmla="*/ 1254373 h 2845126"/>
                  <a:gd name="connsiteX109-50239" fmla="*/ 5640799 w 6006665"/>
                  <a:gd name="connsiteY109-50240" fmla="*/ 1268036 h 2845126"/>
                  <a:gd name="connsiteX110-50241" fmla="*/ 5656705 w 6006665"/>
                  <a:gd name="connsiteY110-50242" fmla="*/ 1311213 h 2845126"/>
                  <a:gd name="connsiteX111-50243" fmla="*/ 5633981 w 6006665"/>
                  <a:gd name="connsiteY111-50244" fmla="*/ 1349845 h 2845126"/>
                  <a:gd name="connsiteX112-50245" fmla="*/ 5586259 w 6006665"/>
                  <a:gd name="connsiteY112-50246" fmla="*/ 1386204 h 2845126"/>
                  <a:gd name="connsiteX113-50247" fmla="*/ 5575676 w 6006665"/>
                  <a:gd name="connsiteY113-50248" fmla="*/ 1385196 h 2845126"/>
                  <a:gd name="connsiteX114-50249" fmla="*/ 5574353 w 6006665"/>
                  <a:gd name="connsiteY114-50250" fmla="*/ 1386204 h 2845126"/>
                  <a:gd name="connsiteX115-50251" fmla="*/ 5539436 w 6006665"/>
                  <a:gd name="connsiteY115-50252" fmla="*/ 1382879 h 2845126"/>
                  <a:gd name="connsiteX116-50253" fmla="*/ 5570352 w 6006665"/>
                  <a:gd name="connsiteY116-50254" fmla="*/ 1424836 h 2845126"/>
                  <a:gd name="connsiteX117-50255" fmla="*/ 5593077 w 6006665"/>
                  <a:gd name="connsiteY117-50256" fmla="*/ 1488465 h 2845126"/>
                  <a:gd name="connsiteX118-50257" fmla="*/ 5608984 w 6006665"/>
                  <a:gd name="connsiteY118-50258" fmla="*/ 1515735 h 2845126"/>
                  <a:gd name="connsiteX119-50259" fmla="*/ 5613529 w 6006665"/>
                  <a:gd name="connsiteY119-50260" fmla="*/ 1547549 h 2845126"/>
                  <a:gd name="connsiteX120-50261" fmla="*/ 5608984 w 6006665"/>
                  <a:gd name="connsiteY120-50262" fmla="*/ 1570274 h 2845126"/>
                  <a:gd name="connsiteX121-50263" fmla="*/ 5597799 w 6006665"/>
                  <a:gd name="connsiteY121-50264" fmla="*/ 1566665 h 2845126"/>
                  <a:gd name="connsiteX122-50265" fmla="*/ 5597077 w 6006665"/>
                  <a:gd name="connsiteY122-50266" fmla="*/ 1570274 h 2845126"/>
                  <a:gd name="connsiteX123-50267" fmla="*/ 5534271 w 6006665"/>
                  <a:gd name="connsiteY123-50268" fmla="*/ 1550014 h 2845126"/>
                  <a:gd name="connsiteX124-50269" fmla="*/ 5436277 w 6006665"/>
                  <a:gd name="connsiteY124-50270" fmla="*/ 1606633 h 2845126"/>
                  <a:gd name="connsiteX125-50271" fmla="*/ 5397645 w 6006665"/>
                  <a:gd name="connsiteY125-50272" fmla="*/ 1617996 h 2845126"/>
                  <a:gd name="connsiteX126-50273" fmla="*/ 5345378 w 6006665"/>
                  <a:gd name="connsiteY126-50274" fmla="*/ 1672535 h 2845126"/>
                  <a:gd name="connsiteX127-50275" fmla="*/ 5290839 w 6006665"/>
                  <a:gd name="connsiteY127-50276" fmla="*/ 1720256 h 2845126"/>
                  <a:gd name="connsiteX128-50277" fmla="*/ 5274932 w 6006665"/>
                  <a:gd name="connsiteY128-50278" fmla="*/ 1752071 h 2845126"/>
                  <a:gd name="connsiteX129-50279" fmla="*/ 5267238 w 6006665"/>
                  <a:gd name="connsiteY129-50280" fmla="*/ 1743644 h 2845126"/>
                  <a:gd name="connsiteX130-50281" fmla="*/ 5263025 w 6006665"/>
                  <a:gd name="connsiteY130-50282" fmla="*/ 1752071 h 2845126"/>
                  <a:gd name="connsiteX131-50283" fmla="*/ 5219538 w 6006665"/>
                  <a:gd name="connsiteY131-50284" fmla="*/ 1704443 h 2845126"/>
                  <a:gd name="connsiteX132-50285" fmla="*/ 5129494 w 6006665"/>
                  <a:gd name="connsiteY132-50286" fmla="*/ 1758888 h 2845126"/>
                  <a:gd name="connsiteX133-50287" fmla="*/ 5126389 w 6006665"/>
                  <a:gd name="connsiteY133-50288" fmla="*/ 1753566 h 2845126"/>
                  <a:gd name="connsiteX134-50289" fmla="*/ 5117587 w 6006665"/>
                  <a:gd name="connsiteY134-50290" fmla="*/ 1758888 h 2845126"/>
                  <a:gd name="connsiteX135-50291" fmla="*/ 5105544 w 6006665"/>
                  <a:gd name="connsiteY135-50292" fmla="*/ 1738242 h 2845126"/>
                  <a:gd name="connsiteX136-50293" fmla="*/ 5074955 w 6006665"/>
                  <a:gd name="connsiteY136-50294" fmla="*/ 1763433 h 2845126"/>
                  <a:gd name="connsiteX137-50295" fmla="*/ 5065718 w 6006665"/>
                  <a:gd name="connsiteY137-50296" fmla="*/ 1761234 h 2845126"/>
                  <a:gd name="connsiteX138-50297" fmla="*/ 5063048 w 6006665"/>
                  <a:gd name="connsiteY138-50298" fmla="*/ 1763433 h 2845126"/>
                  <a:gd name="connsiteX139-50299" fmla="*/ 5026594 w 6006665"/>
                  <a:gd name="connsiteY139-50300" fmla="*/ 1754754 h 2845126"/>
                  <a:gd name="connsiteX140-50301" fmla="*/ 5015871 w 6006665"/>
                  <a:gd name="connsiteY140-50302" fmla="*/ 1799793 h 2845126"/>
                  <a:gd name="connsiteX141-50303" fmla="*/ 4974967 w 6006665"/>
                  <a:gd name="connsiteY141-50304" fmla="*/ 1865694 h 2845126"/>
                  <a:gd name="connsiteX142-50305" fmla="*/ 4974967 w 6006665"/>
                  <a:gd name="connsiteY142-50306" fmla="*/ 1897509 h 2845126"/>
                  <a:gd name="connsiteX143-50307" fmla="*/ 5015871 w 6006665"/>
                  <a:gd name="connsiteY143-50308" fmla="*/ 1913416 h 2845126"/>
                  <a:gd name="connsiteX144-50309" fmla="*/ 5011326 w 6006665"/>
                  <a:gd name="connsiteY144-50310" fmla="*/ 2011132 h 2845126"/>
                  <a:gd name="connsiteX145-50311" fmla="*/ 4999419 w 6006665"/>
                  <a:gd name="connsiteY145-50312" fmla="*/ 2011132 h 2845126"/>
                  <a:gd name="connsiteX146-50313" fmla="*/ 4974967 w 6006665"/>
                  <a:gd name="connsiteY146-50314" fmla="*/ 2011132 h 2845126"/>
                  <a:gd name="connsiteX147-50315" fmla="*/ 4963605 w 6006665"/>
                  <a:gd name="connsiteY147-50316" fmla="*/ 2063398 h 2845126"/>
                  <a:gd name="connsiteX148-50317" fmla="*/ 4974967 w 6006665"/>
                  <a:gd name="connsiteY148-50318" fmla="*/ 2090668 h 2845126"/>
                  <a:gd name="connsiteX149-50319" fmla="*/ 4909065 w 6006665"/>
                  <a:gd name="connsiteY149-50320" fmla="*/ 2124755 h 2845126"/>
                  <a:gd name="connsiteX150-50321" fmla="*/ 4897703 w 6006665"/>
                  <a:gd name="connsiteY150-50322" fmla="*/ 2192929 h 2845126"/>
                  <a:gd name="connsiteX151-50323" fmla="*/ 4845437 w 6006665"/>
                  <a:gd name="connsiteY151-50324" fmla="*/ 2208836 h 2845126"/>
                  <a:gd name="connsiteX152-50325" fmla="*/ 4834074 w 6006665"/>
                  <a:gd name="connsiteY152-50326" fmla="*/ 2267920 h 2845126"/>
                  <a:gd name="connsiteX153-50327" fmla="*/ 4779535 w 6006665"/>
                  <a:gd name="connsiteY153-50328" fmla="*/ 2327004 h 2845126"/>
                  <a:gd name="connsiteX154-50329" fmla="*/ 4777225 w 6006665"/>
                  <a:gd name="connsiteY154-50330" fmla="*/ 2316608 h 2845126"/>
                  <a:gd name="connsiteX155-50331" fmla="*/ 4767628 w 6006665"/>
                  <a:gd name="connsiteY155-50332" fmla="*/ 2327004 h 2845126"/>
                  <a:gd name="connsiteX156-50333" fmla="*/ 4758538 w 6006665"/>
                  <a:gd name="connsiteY156-50334" fmla="*/ 2286100 h 2845126"/>
                  <a:gd name="connsiteX157-50335" fmla="*/ 4742631 w 6006665"/>
                  <a:gd name="connsiteY157-50336" fmla="*/ 2199746 h 2845126"/>
                  <a:gd name="connsiteX158-50337" fmla="*/ 4715361 w 6006665"/>
                  <a:gd name="connsiteY158-50338" fmla="*/ 2058854 h 2845126"/>
                  <a:gd name="connsiteX159-50339" fmla="*/ 4735813 w 6006665"/>
                  <a:gd name="connsiteY159-50340" fmla="*/ 1967955 h 2845126"/>
                  <a:gd name="connsiteX160-50341" fmla="*/ 4767628 w 6006665"/>
                  <a:gd name="connsiteY160-50342" fmla="*/ 1924778 h 2845126"/>
                  <a:gd name="connsiteX161-50343" fmla="*/ 4767628 w 6006665"/>
                  <a:gd name="connsiteY161-50344" fmla="*/ 1897509 h 2845126"/>
                  <a:gd name="connsiteX162-50345" fmla="*/ 4826712 w 6006665"/>
                  <a:gd name="connsiteY162-50346" fmla="*/ 1881601 h 2845126"/>
                  <a:gd name="connsiteX163-50347" fmla="*/ 4892613 w 6006665"/>
                  <a:gd name="connsiteY163-50348" fmla="*/ 1790703 h 2845126"/>
                  <a:gd name="connsiteX164-50349" fmla="*/ 4956243 w 6006665"/>
                  <a:gd name="connsiteY164-50350" fmla="*/ 1715712 h 2845126"/>
                  <a:gd name="connsiteX165-50351" fmla="*/ 5022143 w 6006665"/>
                  <a:gd name="connsiteY165-50352" fmla="*/ 1656627 h 2845126"/>
                  <a:gd name="connsiteX166-50353" fmla="*/ 5046694 w 6006665"/>
                  <a:gd name="connsiteY166-50354" fmla="*/ 1549500 h 2845126"/>
                  <a:gd name="connsiteX167-50355" fmla="*/ 5015871 w 6006665"/>
                  <a:gd name="connsiteY167-50356" fmla="*/ 1554367 h 2845126"/>
                  <a:gd name="connsiteX168-50357" fmla="*/ 4995419 w 6006665"/>
                  <a:gd name="connsiteY168-50358" fmla="*/ 1617996 h 2845126"/>
                  <a:gd name="connsiteX169-50359" fmla="*/ 4904521 w 6006665"/>
                  <a:gd name="connsiteY169-50360" fmla="*/ 1704349 h 2845126"/>
                  <a:gd name="connsiteX170-50361" fmla="*/ 4901708 w 6006665"/>
                  <a:gd name="connsiteY170-50362" fmla="*/ 1695709 h 2845126"/>
                  <a:gd name="connsiteX171-50363" fmla="*/ 4892613 w 6006665"/>
                  <a:gd name="connsiteY171-50364" fmla="*/ 1704349 h 2845126"/>
                  <a:gd name="connsiteX172-50365" fmla="*/ 4861835 w 6006665"/>
                  <a:gd name="connsiteY172-50366" fmla="*/ 1609815 h 2845126"/>
                  <a:gd name="connsiteX173-50367" fmla="*/ 4779535 w 6006665"/>
                  <a:gd name="connsiteY173-50368" fmla="*/ 1633903 h 2845126"/>
                  <a:gd name="connsiteX174-50369" fmla="*/ 4684091 w 6006665"/>
                  <a:gd name="connsiteY174-50370" fmla="*/ 1758888 h 2845126"/>
                  <a:gd name="connsiteX175-50371" fmla="*/ 4715906 w 6006665"/>
                  <a:gd name="connsiteY175-50372" fmla="*/ 1806610 h 2845126"/>
                  <a:gd name="connsiteX176-50373" fmla="*/ 4636369 w 6006665"/>
                  <a:gd name="connsiteY176-50374" fmla="*/ 1822517 h 2845126"/>
                  <a:gd name="connsiteX177-50375" fmla="*/ 4577285 w 6006665"/>
                  <a:gd name="connsiteY177-50376" fmla="*/ 1827062 h 2845126"/>
                  <a:gd name="connsiteX178-50377" fmla="*/ 4577373 w 6006665"/>
                  <a:gd name="connsiteY178-50378" fmla="*/ 1826140 h 2845126"/>
                  <a:gd name="connsiteX179-50379" fmla="*/ 4565379 w 6006665"/>
                  <a:gd name="connsiteY179-50380" fmla="*/ 1827062 h 2845126"/>
                  <a:gd name="connsiteX180-50381" fmla="*/ 4569923 w 6006665"/>
                  <a:gd name="connsiteY180-50382" fmla="*/ 1779341 h 2845126"/>
                  <a:gd name="connsiteX181-50383" fmla="*/ 4520081 w 6006665"/>
                  <a:gd name="connsiteY181-50384" fmla="*/ 1769755 h 2845126"/>
                  <a:gd name="connsiteX182-50385" fmla="*/ 4475025 w 6006665"/>
                  <a:gd name="connsiteY182-50386" fmla="*/ 1799793 h 2845126"/>
                  <a:gd name="connsiteX183-50387" fmla="*/ 4464394 w 6006665"/>
                  <a:gd name="connsiteY183-50388" fmla="*/ 1798942 h 2845126"/>
                  <a:gd name="connsiteX184-50389" fmla="*/ 4463118 w 6006665"/>
                  <a:gd name="connsiteY184-50390" fmla="*/ 1799793 h 2845126"/>
                  <a:gd name="connsiteX185-50391" fmla="*/ 4357637 w 6006665"/>
                  <a:gd name="connsiteY185-50392" fmla="*/ 1791354 h 2845126"/>
                  <a:gd name="connsiteX186-50393" fmla="*/ 4243233 w 6006665"/>
                  <a:gd name="connsiteY186-50394" fmla="*/ 1811155 h 2845126"/>
                  <a:gd name="connsiteX187-50395" fmla="*/ 4125065 w 6006665"/>
                  <a:gd name="connsiteY187-50396" fmla="*/ 1945230 h 2845126"/>
                  <a:gd name="connsiteX188-50397" fmla="*/ 3984173 w 6006665"/>
                  <a:gd name="connsiteY188-50398" fmla="*/ 2102030 h 2845126"/>
                  <a:gd name="connsiteX189-50399" fmla="*/ 4038712 w 6006665"/>
                  <a:gd name="connsiteY189-50400" fmla="*/ 2106575 h 2845126"/>
                  <a:gd name="connsiteX190-50401" fmla="*/ 4059164 w 6006665"/>
                  <a:gd name="connsiteY190-50402" fmla="*/ 2149752 h 2845126"/>
                  <a:gd name="connsiteX191-50403" fmla="*/ 4087782 w 6006665"/>
                  <a:gd name="connsiteY191-50404" fmla="*/ 2158169 h 2845126"/>
                  <a:gd name="connsiteX192-50405" fmla="*/ 4106341 w 6006665"/>
                  <a:gd name="connsiteY192-50406" fmla="*/ 2129300 h 2845126"/>
                  <a:gd name="connsiteX193-50407" fmla="*/ 4117411 w 6006665"/>
                  <a:gd name="connsiteY193-50408" fmla="*/ 2130602 h 2845126"/>
                  <a:gd name="connsiteX194-50409" fmla="*/ 4118248 w 6006665"/>
                  <a:gd name="connsiteY194-50410" fmla="*/ 2129300 h 2845126"/>
                  <a:gd name="connsiteX195-50411" fmla="*/ 4156880 w 6006665"/>
                  <a:gd name="connsiteY195-50412" fmla="*/ 2133845 h 2845126"/>
                  <a:gd name="connsiteX196-50413" fmla="*/ 4211419 w 6006665"/>
                  <a:gd name="connsiteY196-50414" fmla="*/ 2204291 h 2845126"/>
                  <a:gd name="connsiteX197-50415" fmla="*/ 4215964 w 6006665"/>
                  <a:gd name="connsiteY197-50416" fmla="*/ 2252013 h 2845126"/>
                  <a:gd name="connsiteX198-50417" fmla="*/ 4184149 w 6006665"/>
                  <a:gd name="connsiteY198-50418" fmla="*/ 2311097 h 2845126"/>
                  <a:gd name="connsiteX199-50419" fmla="*/ 4177332 w 6006665"/>
                  <a:gd name="connsiteY199-50420" fmla="*/ 2381543 h 2845126"/>
                  <a:gd name="connsiteX200-50421" fmla="*/ 4161425 w 6006665"/>
                  <a:gd name="connsiteY200-50422" fmla="*/ 2467897 h 2845126"/>
                  <a:gd name="connsiteX201-50423" fmla="*/ 4109158 w 6006665"/>
                  <a:gd name="connsiteY201-50424" fmla="*/ 2547433 h 2845126"/>
                  <a:gd name="connsiteX202-50425" fmla="*/ 4097796 w 6006665"/>
                  <a:gd name="connsiteY202-50426" fmla="*/ 2586065 h 2845126"/>
                  <a:gd name="connsiteX203-50427" fmla="*/ 4043257 w 6006665"/>
                  <a:gd name="connsiteY203-50428" fmla="*/ 2645149 h 2845126"/>
                  <a:gd name="connsiteX204-50429" fmla="*/ 3995535 w 6006665"/>
                  <a:gd name="connsiteY204-50430" fmla="*/ 2704233 h 2845126"/>
                  <a:gd name="connsiteX205-50431" fmla="*/ 3975083 w 6006665"/>
                  <a:gd name="connsiteY205-50432" fmla="*/ 2736048 h 2845126"/>
                  <a:gd name="connsiteX206-50433" fmla="*/ 3925089 w 6006665"/>
                  <a:gd name="connsiteY206-50434" fmla="*/ 2763317 h 2845126"/>
                  <a:gd name="connsiteX207-50435" fmla="*/ 3913182 w 6006665"/>
                  <a:gd name="connsiteY207-50436" fmla="*/ 2763317 h 2845126"/>
                  <a:gd name="connsiteX208-50437" fmla="*/ 3904637 w 6006665"/>
                  <a:gd name="connsiteY208-50438" fmla="*/ 2763317 h 2845126"/>
                  <a:gd name="connsiteX209-50439" fmla="*/ 3892729 w 6006665"/>
                  <a:gd name="connsiteY209-50440" fmla="*/ 2763317 h 2845126"/>
                  <a:gd name="connsiteX210-50441" fmla="*/ 3871063 w 6006665"/>
                  <a:gd name="connsiteY210-50442" fmla="*/ 2747068 h 2845126"/>
                  <a:gd name="connsiteX211-50443" fmla="*/ 3829645 w 6006665"/>
                  <a:gd name="connsiteY211-50444" fmla="*/ 2774680 h 2845126"/>
                  <a:gd name="connsiteX212-50445" fmla="*/ 3822828 w 6006665"/>
                  <a:gd name="connsiteY212-50446" fmla="*/ 2795132 h 2845126"/>
                  <a:gd name="connsiteX213-50447" fmla="*/ 3818283 w 6006665"/>
                  <a:gd name="connsiteY213-50448" fmla="*/ 2786042 h 2845126"/>
                  <a:gd name="connsiteX214-50449" fmla="*/ 3818283 w 6006665"/>
                  <a:gd name="connsiteY214-50450" fmla="*/ 2774316 h 2845126"/>
                  <a:gd name="connsiteX215-50451" fmla="*/ 3817738 w 6006665"/>
                  <a:gd name="connsiteY215-50452" fmla="*/ 2774680 h 2845126"/>
                  <a:gd name="connsiteX216-50453" fmla="*/ 3810921 w 6006665"/>
                  <a:gd name="connsiteY216-50454" fmla="*/ 2795132 h 2845126"/>
                  <a:gd name="connsiteX217-50455" fmla="*/ 3806376 w 6006665"/>
                  <a:gd name="connsiteY217-50456" fmla="*/ 2786042 h 2845126"/>
                  <a:gd name="connsiteX218-50457" fmla="*/ 3806376 w 6006665"/>
                  <a:gd name="connsiteY218-50458" fmla="*/ 2758772 h 2845126"/>
                  <a:gd name="connsiteX219-50459" fmla="*/ 3818283 w 6006665"/>
                  <a:gd name="connsiteY219-50460" fmla="*/ 2758772 h 2845126"/>
                  <a:gd name="connsiteX220-50461" fmla="*/ 3826828 w 6006665"/>
                  <a:gd name="connsiteY220-50462" fmla="*/ 2758772 h 2845126"/>
                  <a:gd name="connsiteX221-50463" fmla="*/ 3833645 w 6006665"/>
                  <a:gd name="connsiteY221-50464" fmla="*/ 2699688 h 2845126"/>
                  <a:gd name="connsiteX222-50465" fmla="*/ 3822283 w 6006665"/>
                  <a:gd name="connsiteY222-50466" fmla="*/ 2656512 h 2845126"/>
                  <a:gd name="connsiteX223-50467" fmla="*/ 3849553 w 6006665"/>
                  <a:gd name="connsiteY223-50468" fmla="*/ 2633787 h 2845126"/>
                  <a:gd name="connsiteX224-50469" fmla="*/ 3858814 w 6006665"/>
                  <a:gd name="connsiteY224-50470" fmla="*/ 2635992 h 2845126"/>
                  <a:gd name="connsiteX225-50471" fmla="*/ 3861460 w 6006665"/>
                  <a:gd name="connsiteY225-50472" fmla="*/ 2633787 h 2845126"/>
                  <a:gd name="connsiteX226-50473" fmla="*/ 3898487 w 6006665"/>
                  <a:gd name="connsiteY226-50474" fmla="*/ 2642603 h 2845126"/>
                  <a:gd name="connsiteX227-50475" fmla="*/ 3919999 w 6006665"/>
                  <a:gd name="connsiteY227-50476" fmla="*/ 2597428 h 2845126"/>
                  <a:gd name="connsiteX228-50477" fmla="*/ 3935906 w 6006665"/>
                  <a:gd name="connsiteY228-50478" fmla="*/ 2538343 h 2845126"/>
                  <a:gd name="connsiteX229-50479" fmla="*/ 3947269 w 6006665"/>
                  <a:gd name="connsiteY229-50480" fmla="*/ 2515619 h 2845126"/>
                  <a:gd name="connsiteX230-50481" fmla="*/ 3966292 w 6006665"/>
                  <a:gd name="connsiteY230-50482" fmla="*/ 2471231 h 2845126"/>
                  <a:gd name="connsiteX231-50483" fmla="*/ 3915999 w 6006665"/>
                  <a:gd name="connsiteY231-50484" fmla="*/ 2483804 h 2845126"/>
                  <a:gd name="connsiteX232-50485" fmla="*/ 3888729 w 6006665"/>
                  <a:gd name="connsiteY232-50486" fmla="*/ 2506529 h 2845126"/>
                  <a:gd name="connsiteX233-50487" fmla="*/ 3876822 w 6006665"/>
                  <a:gd name="connsiteY233-50488" fmla="*/ 2506529 h 2845126"/>
                  <a:gd name="connsiteX234-50489" fmla="*/ 3829645 w 6006665"/>
                  <a:gd name="connsiteY234-50490" fmla="*/ 2506529 h 2845126"/>
                  <a:gd name="connsiteX235-50491" fmla="*/ 3817738 w 6006665"/>
                  <a:gd name="connsiteY235-50492" fmla="*/ 2506529 h 2845126"/>
                  <a:gd name="connsiteX236-50493" fmla="*/ 3801831 w 6006665"/>
                  <a:gd name="connsiteY236-50494" fmla="*/ 2451990 h 2845126"/>
                  <a:gd name="connsiteX237-50495" fmla="*/ 3758654 w 6006665"/>
                  <a:gd name="connsiteY237-50496" fmla="*/ 2413358 h 2845126"/>
                  <a:gd name="connsiteX238-50497" fmla="*/ 3692753 w 6006665"/>
                  <a:gd name="connsiteY238-50498" fmla="*/ 2397451 h 2845126"/>
                  <a:gd name="connsiteX239-50499" fmla="*/ 3683663 w 6006665"/>
                  <a:gd name="connsiteY239-50500" fmla="*/ 2338367 h 2845126"/>
                  <a:gd name="connsiteX240-50501" fmla="*/ 3672301 w 6006665"/>
                  <a:gd name="connsiteY240-50502" fmla="*/ 2306552 h 2845126"/>
                  <a:gd name="connsiteX241-50503" fmla="*/ 3656393 w 6006665"/>
                  <a:gd name="connsiteY241-50504" fmla="*/ 2279283 h 2845126"/>
                  <a:gd name="connsiteX242-50505" fmla="*/ 3633669 w 6006665"/>
                  <a:gd name="connsiteY242-50506" fmla="*/ 2220198 h 2845126"/>
                  <a:gd name="connsiteX243-50507" fmla="*/ 3601854 w 6006665"/>
                  <a:gd name="connsiteY243-50508" fmla="*/ 2199746 h 2845126"/>
                  <a:gd name="connsiteX244-50509" fmla="*/ 3545995 w 6006665"/>
                  <a:gd name="connsiteY244-50510" fmla="*/ 2178262 h 2845126"/>
                  <a:gd name="connsiteX245-50511" fmla="*/ 3506955 w 6006665"/>
                  <a:gd name="connsiteY245-50512" fmla="*/ 2183839 h 2845126"/>
                  <a:gd name="connsiteX246-50513" fmla="*/ 3463779 w 6006665"/>
                  <a:gd name="connsiteY246-50514" fmla="*/ 2192929 h 2845126"/>
                  <a:gd name="connsiteX247-50515" fmla="*/ 3431964 w 6006665"/>
                  <a:gd name="connsiteY247-50516" fmla="*/ 2220198 h 2845126"/>
                  <a:gd name="connsiteX248-50517" fmla="*/ 3452416 w 6006665"/>
                  <a:gd name="connsiteY248-50518" fmla="*/ 2236106 h 2845126"/>
                  <a:gd name="connsiteX249-50519" fmla="*/ 3452416 w 6006665"/>
                  <a:gd name="connsiteY249-50520" fmla="*/ 2267920 h 2845126"/>
                  <a:gd name="connsiteX250-50521" fmla="*/ 3431964 w 6006665"/>
                  <a:gd name="connsiteY250-50522" fmla="*/ 2290645 h 2845126"/>
                  <a:gd name="connsiteX251-50523" fmla="*/ 3400150 w 6006665"/>
                  <a:gd name="connsiteY251-50524" fmla="*/ 2349729 h 2845126"/>
                  <a:gd name="connsiteX252-50525" fmla="*/ 3400150 w 6006665"/>
                  <a:gd name="connsiteY252-50526" fmla="*/ 2376999 h 2845126"/>
                  <a:gd name="connsiteX253-50527" fmla="*/ 3350155 w 6006665"/>
                  <a:gd name="connsiteY253-50528" fmla="*/ 2408813 h 2845126"/>
                  <a:gd name="connsiteX254-50529" fmla="*/ 3342342 w 6006665"/>
                  <a:gd name="connsiteY254-50530" fmla="*/ 2406209 h 2845126"/>
                  <a:gd name="connsiteX255-50531" fmla="*/ 3338249 w 6006665"/>
                  <a:gd name="connsiteY255-50532" fmla="*/ 2408813 h 2845126"/>
                  <a:gd name="connsiteX256-50533" fmla="*/ 3290527 w 6006665"/>
                  <a:gd name="connsiteY256-50534" fmla="*/ 2392906 h 2845126"/>
                  <a:gd name="connsiteX257-50535" fmla="*/ 3259257 w 6006665"/>
                  <a:gd name="connsiteY257-50536" fmla="*/ 2392906 h 2845126"/>
                  <a:gd name="connsiteX258-50537" fmla="*/ 3247350 w 6006665"/>
                  <a:gd name="connsiteY258-50538" fmla="*/ 2392906 h 2845126"/>
                  <a:gd name="connsiteX259-50539" fmla="*/ 3231443 w 6006665"/>
                  <a:gd name="connsiteY259-50540" fmla="*/ 2376999 h 2845126"/>
                  <a:gd name="connsiteX260-50541" fmla="*/ 3213271 w 6006665"/>
                  <a:gd name="connsiteY260-50542" fmla="*/ 2372455 h 2845126"/>
                  <a:gd name="connsiteX261-50543" fmla="*/ 3168359 w 6006665"/>
                  <a:gd name="connsiteY261-50544" fmla="*/ 2408813 h 2845126"/>
                  <a:gd name="connsiteX262-50545" fmla="*/ 3120637 w 6006665"/>
                  <a:gd name="connsiteY262-50546" fmla="*/ 2420175 h 2845126"/>
                  <a:gd name="connsiteX263-50547" fmla="*/ 3082005 w 6006665"/>
                  <a:gd name="connsiteY263-50548" fmla="*/ 2436083 h 2845126"/>
                  <a:gd name="connsiteX264-50549" fmla="*/ 3074460 w 6006665"/>
                  <a:gd name="connsiteY264-50550" fmla="*/ 2434286 h 2845126"/>
                  <a:gd name="connsiteX265-50551" fmla="*/ 3070098 w 6006665"/>
                  <a:gd name="connsiteY265-50552" fmla="*/ 2436083 h 2845126"/>
                  <a:gd name="connsiteX266-50553" fmla="*/ 3022376 w 6006665"/>
                  <a:gd name="connsiteY266-50554" fmla="*/ 2424720 h 2845126"/>
                  <a:gd name="connsiteX267-50555" fmla="*/ 3000196 w 6006665"/>
                  <a:gd name="connsiteY267-50556" fmla="*/ 2424720 h 2845126"/>
                  <a:gd name="connsiteX268-50557" fmla="*/ 2988289 w 6006665"/>
                  <a:gd name="connsiteY268-50558" fmla="*/ 2424720 h 2845126"/>
                  <a:gd name="connsiteX269-50559" fmla="*/ 2967837 w 6006665"/>
                  <a:gd name="connsiteY269-50560" fmla="*/ 2392906 h 2845126"/>
                  <a:gd name="connsiteX270-50561" fmla="*/ 2929205 w 6006665"/>
                  <a:gd name="connsiteY270-50562" fmla="*/ 2365636 h 2845126"/>
                  <a:gd name="connsiteX271-50563" fmla="*/ 2902153 w 6006665"/>
                  <a:gd name="connsiteY271-50564" fmla="*/ 2361772 h 2845126"/>
                  <a:gd name="connsiteX272-50565" fmla="*/ 2861576 w 6006665"/>
                  <a:gd name="connsiteY272-50566" fmla="*/ 2365636 h 2845126"/>
                  <a:gd name="connsiteX273-50567" fmla="*/ 2822944 w 6006665"/>
                  <a:gd name="connsiteY273-50568" fmla="*/ 2376999 h 2845126"/>
                  <a:gd name="connsiteX274-50569" fmla="*/ 2818139 w 6006665"/>
                  <a:gd name="connsiteY274-50570" fmla="*/ 2374910 h 2845126"/>
                  <a:gd name="connsiteX275-50571" fmla="*/ 2811037 w 6006665"/>
                  <a:gd name="connsiteY275-50572" fmla="*/ 2376999 h 2845126"/>
                  <a:gd name="connsiteX276-50573" fmla="*/ 2758770 w 6006665"/>
                  <a:gd name="connsiteY276-50574" fmla="*/ 2354274 h 2845126"/>
                  <a:gd name="connsiteX277-50575" fmla="*/ 2751953 w 6006665"/>
                  <a:gd name="connsiteY277-50576" fmla="*/ 2311097 h 2845126"/>
                  <a:gd name="connsiteX278-50577" fmla="*/ 2708776 w 6006665"/>
                  <a:gd name="connsiteY278-50578" fmla="*/ 2295190 h 2845126"/>
                  <a:gd name="connsiteX279-50579" fmla="*/ 2676962 w 6006665"/>
                  <a:gd name="connsiteY279-50580" fmla="*/ 2290645 h 2845126"/>
                  <a:gd name="connsiteX280-50581" fmla="*/ 2642534 w 6006665"/>
                  <a:gd name="connsiteY280-50582" fmla="*/ 2268901 h 2845126"/>
                  <a:gd name="connsiteX281-50583" fmla="*/ 2609333 w 6006665"/>
                  <a:gd name="connsiteY281-50584" fmla="*/ 2327004 h 2845126"/>
                  <a:gd name="connsiteX282-50585" fmla="*/ 2625240 w 6006665"/>
                  <a:gd name="connsiteY282-50586" fmla="*/ 2361091 h 2845126"/>
                  <a:gd name="connsiteX283-50587" fmla="*/ 2586608 w 6006665"/>
                  <a:gd name="connsiteY283-50588" fmla="*/ 2397451 h 2845126"/>
                  <a:gd name="connsiteX284-50589" fmla="*/ 2577105 w 6006665"/>
                  <a:gd name="connsiteY284-50590" fmla="*/ 2395188 h 2845126"/>
                  <a:gd name="connsiteX285-50591" fmla="*/ 2574701 w 6006665"/>
                  <a:gd name="connsiteY285-50592" fmla="*/ 2397451 h 2845126"/>
                  <a:gd name="connsiteX286-50593" fmla="*/ 2526979 w 6006665"/>
                  <a:gd name="connsiteY286-50594" fmla="*/ 2386088 h 2845126"/>
                  <a:gd name="connsiteX287-50595" fmla="*/ 2490620 w 6006665"/>
                  <a:gd name="connsiteY287-50596" fmla="*/ 2381543 h 2845126"/>
                  <a:gd name="connsiteX288-50597" fmla="*/ 2463350 w 6006665"/>
                  <a:gd name="connsiteY288-50598" fmla="*/ 2354274 h 2845126"/>
                  <a:gd name="connsiteX289-50599" fmla="*/ 2436625 w 6006665"/>
                  <a:gd name="connsiteY289-50600" fmla="*/ 2354274 h 2845126"/>
                  <a:gd name="connsiteX290-50601" fmla="*/ 2424718 w 6006665"/>
                  <a:gd name="connsiteY290-50602" fmla="*/ 2354274 h 2845126"/>
                  <a:gd name="connsiteX291-50603" fmla="*/ 2398858 w 6006665"/>
                  <a:gd name="connsiteY291-50604" fmla="*/ 2341343 h 2845126"/>
                  <a:gd name="connsiteX292-50605" fmla="*/ 2350272 w 6006665"/>
                  <a:gd name="connsiteY292-50606" fmla="*/ 2365636 h 2845126"/>
                  <a:gd name="connsiteX293-50607" fmla="*/ 2282098 w 6006665"/>
                  <a:gd name="connsiteY293-50608" fmla="*/ 2413358 h 2845126"/>
                  <a:gd name="connsiteX294-50609" fmla="*/ 2157112 w 6006665"/>
                  <a:gd name="connsiteY294-50610" fmla="*/ 2397451 h 2845126"/>
                  <a:gd name="connsiteX295-50611" fmla="*/ 1811153 w 6006665"/>
                  <a:gd name="connsiteY295-50612" fmla="*/ 2133845 h 2845126"/>
                  <a:gd name="connsiteX296-50613" fmla="*/ 1748069 w 6006665"/>
                  <a:gd name="connsiteY296-50614" fmla="*/ 2172477 h 2845126"/>
                  <a:gd name="connsiteX297-50615" fmla="*/ 1711709 w 6006665"/>
                  <a:gd name="connsiteY297-50616" fmla="*/ 2177022 h 2845126"/>
                  <a:gd name="connsiteX298-50617" fmla="*/ 1711926 w 6006665"/>
                  <a:gd name="connsiteY298-50618" fmla="*/ 2175506 h 2845126"/>
                  <a:gd name="connsiteX299-50619" fmla="*/ 1699803 w 6006665"/>
                  <a:gd name="connsiteY299-50620" fmla="*/ 2177022 h 2845126"/>
                  <a:gd name="connsiteX300-50621" fmla="*/ 1704347 w 6006665"/>
                  <a:gd name="connsiteY300-50622" fmla="*/ 2145207 h 2845126"/>
                  <a:gd name="connsiteX301-50623" fmla="*/ 1662460 w 6006665"/>
                  <a:gd name="connsiteY301-50624" fmla="*/ 2127256 h 2845126"/>
                  <a:gd name="connsiteX302-50625" fmla="*/ 1629901 w 6006665"/>
                  <a:gd name="connsiteY302-50626" fmla="*/ 2140662 h 2845126"/>
                  <a:gd name="connsiteX303-50627" fmla="*/ 1629300 w 6006665"/>
                  <a:gd name="connsiteY303-50628" fmla="*/ 2136007 h 2845126"/>
                  <a:gd name="connsiteX304-50629" fmla="*/ 1617994 w 6006665"/>
                  <a:gd name="connsiteY304-50630" fmla="*/ 2140662 h 2845126"/>
                  <a:gd name="connsiteX305-50631" fmla="*/ 1608904 w 6006665"/>
                  <a:gd name="connsiteY305-50632" fmla="*/ 2070216 h 2845126"/>
                  <a:gd name="connsiteX306-50633" fmla="*/ 1552684 w 6006665"/>
                  <a:gd name="connsiteY306-50634" fmla="*/ 2060523 h 2845126"/>
                  <a:gd name="connsiteX307-50635" fmla="*/ 1518550 w 6006665"/>
                  <a:gd name="connsiteY307-50636" fmla="*/ 2086123 h 2845126"/>
                  <a:gd name="connsiteX308-50637" fmla="*/ 1425379 w 6006665"/>
                  <a:gd name="connsiteY308-50638" fmla="*/ 2106575 h 2845126"/>
                  <a:gd name="connsiteX309-50639" fmla="*/ 1409472 w 6006665"/>
                  <a:gd name="connsiteY309-50640" fmla="*/ 2124755 h 2845126"/>
                  <a:gd name="connsiteX310-50641" fmla="*/ 1270852 w 6006665"/>
                  <a:gd name="connsiteY310-50642" fmla="*/ 2145207 h 2845126"/>
                  <a:gd name="connsiteX311-50643" fmla="*/ 1254945 w 6006665"/>
                  <a:gd name="connsiteY311-50644" fmla="*/ 2165659 h 2845126"/>
                  <a:gd name="connsiteX312-50645" fmla="*/ 1282214 w 6006665"/>
                  <a:gd name="connsiteY312-50646" fmla="*/ 2208836 h 2845126"/>
                  <a:gd name="connsiteX313-50647" fmla="*/ 1243582 w 6006665"/>
                  <a:gd name="connsiteY313-50648" fmla="*/ 2224743 h 2845126"/>
                  <a:gd name="connsiteX314-50649" fmla="*/ 1254945 w 6006665"/>
                  <a:gd name="connsiteY314-50650" fmla="*/ 2242923 h 2845126"/>
                  <a:gd name="connsiteX315-50651" fmla="*/ 1216313 w 6006665"/>
                  <a:gd name="connsiteY315-50652" fmla="*/ 2267920 h 2845126"/>
                  <a:gd name="connsiteX316-50653" fmla="*/ 1275397 w 6006665"/>
                  <a:gd name="connsiteY316-50654" fmla="*/ 2311097 h 2845126"/>
                  <a:gd name="connsiteX317-50655" fmla="*/ 1270852 w 6006665"/>
                  <a:gd name="connsiteY317-50656" fmla="*/ 2338367 h 2845126"/>
                  <a:gd name="connsiteX318-50657" fmla="*/ 1259108 w 6006665"/>
                  <a:gd name="connsiteY318-50658" fmla="*/ 2337388 h 2845126"/>
                  <a:gd name="connsiteX319-50659" fmla="*/ 1258945 w 6006665"/>
                  <a:gd name="connsiteY319-50660" fmla="*/ 2338367 h 2845126"/>
                  <a:gd name="connsiteX320-50661" fmla="*/ 1215644 w 6006665"/>
                  <a:gd name="connsiteY320-50662" fmla="*/ 2334758 h 2845126"/>
                  <a:gd name="connsiteX321-50663" fmla="*/ 1204950 w 6006665"/>
                  <a:gd name="connsiteY321-50664" fmla="*/ 2349729 h 2845126"/>
                  <a:gd name="connsiteX322-50665" fmla="*/ 1196495 w 6006665"/>
                  <a:gd name="connsiteY322-50666" fmla="*/ 2344897 h 2845126"/>
                  <a:gd name="connsiteX323-50667" fmla="*/ 1193043 w 6006665"/>
                  <a:gd name="connsiteY323-50668" fmla="*/ 2349729 h 2845126"/>
                  <a:gd name="connsiteX324-50669" fmla="*/ 1145322 w 6006665"/>
                  <a:gd name="connsiteY324-50670" fmla="*/ 2322459 h 2845126"/>
                  <a:gd name="connsiteX325-50671" fmla="*/ 1098145 w 6006665"/>
                  <a:gd name="connsiteY325-50672" fmla="*/ 2322459 h 2845126"/>
                  <a:gd name="connsiteX326-50673" fmla="*/ 1061785 w 6006665"/>
                  <a:gd name="connsiteY326-50674" fmla="*/ 2349729 h 2845126"/>
                  <a:gd name="connsiteX327-50675" fmla="*/ 1055322 w 6006665"/>
                  <a:gd name="connsiteY327-50676" fmla="*/ 2345646 h 2845126"/>
                  <a:gd name="connsiteX328-50677" fmla="*/ 1049878 w 6006665"/>
                  <a:gd name="connsiteY328-50678" fmla="*/ 2349729 h 2845126"/>
                  <a:gd name="connsiteX329-50679" fmla="*/ 1006701 w 6006665"/>
                  <a:gd name="connsiteY329-50680" fmla="*/ 2322459 h 2845126"/>
                  <a:gd name="connsiteX330-50681" fmla="*/ 924893 w 6006665"/>
                  <a:gd name="connsiteY330-50682" fmla="*/ 2286100 h 2845126"/>
                  <a:gd name="connsiteX331-50683" fmla="*/ 877716 w 6006665"/>
                  <a:gd name="connsiteY331-50684" fmla="*/ 2286100 h 2845126"/>
                  <a:gd name="connsiteX332-50685" fmla="*/ 802724 w 6006665"/>
                  <a:gd name="connsiteY332-50686" fmla="*/ 2349729 h 2845126"/>
                  <a:gd name="connsiteX333-50687" fmla="*/ 798179 w 6006665"/>
                  <a:gd name="connsiteY333-50688" fmla="*/ 2392906 h 2845126"/>
                  <a:gd name="connsiteX334-50689" fmla="*/ 787406 w 6006665"/>
                  <a:gd name="connsiteY334-50690" fmla="*/ 2382133 h 2845126"/>
                  <a:gd name="connsiteX335-50691" fmla="*/ 786272 w 6006665"/>
                  <a:gd name="connsiteY335-50692" fmla="*/ 2392906 h 2845126"/>
                  <a:gd name="connsiteX336-50693" fmla="*/ 756063 w 6006665"/>
                  <a:gd name="connsiteY336-50694" fmla="*/ 2362696 h 2845126"/>
                  <a:gd name="connsiteX337-50695" fmla="*/ 732278 w 6006665"/>
                  <a:gd name="connsiteY337-50696" fmla="*/ 2420175 h 2845126"/>
                  <a:gd name="connsiteX338-50697" fmla="*/ 743640 w 6006665"/>
                  <a:gd name="connsiteY338-50698" fmla="*/ 2429265 h 2845126"/>
                  <a:gd name="connsiteX339-50699" fmla="*/ 723188 w 6006665"/>
                  <a:gd name="connsiteY339-50700" fmla="*/ 2472442 h 2845126"/>
                  <a:gd name="connsiteX340-50701" fmla="*/ 747026 w 6006665"/>
                  <a:gd name="connsiteY340-50702" fmla="*/ 2509283 h 2845126"/>
                  <a:gd name="connsiteX341-50703" fmla="*/ 763548 w 6006665"/>
                  <a:gd name="connsiteY341-50704" fmla="*/ 2506529 h 2845126"/>
                  <a:gd name="connsiteX342-50705" fmla="*/ 764871 w 6006665"/>
                  <a:gd name="connsiteY342-50706" fmla="*/ 2508293 h 2845126"/>
                  <a:gd name="connsiteX343-50707" fmla="*/ 775455 w 6006665"/>
                  <a:gd name="connsiteY343-50708" fmla="*/ 2506529 h 2845126"/>
                  <a:gd name="connsiteX344-50709" fmla="*/ 802724 w 6006665"/>
                  <a:gd name="connsiteY344-50710" fmla="*/ 2542888 h 2845126"/>
                  <a:gd name="connsiteX345-50711" fmla="*/ 798179 w 6006665"/>
                  <a:gd name="connsiteY345-50712" fmla="*/ 2570158 h 2845126"/>
                  <a:gd name="connsiteX346-50713" fmla="*/ 818632 w 6006665"/>
                  <a:gd name="connsiteY346-50714" fmla="*/ 2581520 h 2845126"/>
                  <a:gd name="connsiteX347-50715" fmla="*/ 802724 w 6006665"/>
                  <a:gd name="connsiteY347-50716" fmla="*/ 2613335 h 2845126"/>
                  <a:gd name="connsiteX348-50717" fmla="*/ 766365 w 6006665"/>
                  <a:gd name="connsiteY348-50718" fmla="*/ 2617880 h 2845126"/>
                  <a:gd name="connsiteX349-50719" fmla="*/ 727733 w 6006665"/>
                  <a:gd name="connsiteY349-50720" fmla="*/ 2676964 h 2845126"/>
                  <a:gd name="connsiteX350-50721" fmla="*/ 759548 w 6006665"/>
                  <a:gd name="connsiteY350-50722" fmla="*/ 2720141 h 2845126"/>
                  <a:gd name="connsiteX351-50723" fmla="*/ 759548 w 6006665"/>
                  <a:gd name="connsiteY351-50724" fmla="*/ 2758772 h 2845126"/>
                  <a:gd name="connsiteX352-50725" fmla="*/ 798179 w 6006665"/>
                  <a:gd name="connsiteY352-50726" fmla="*/ 2817857 h 2845126"/>
                  <a:gd name="connsiteX353-50727" fmla="*/ 775455 w 6006665"/>
                  <a:gd name="connsiteY353-50728" fmla="*/ 2833764 h 2845126"/>
                  <a:gd name="connsiteX354-50729" fmla="*/ 770910 w 6006665"/>
                  <a:gd name="connsiteY354-50730" fmla="*/ 2845126 h 2845126"/>
                  <a:gd name="connsiteX355-50731" fmla="*/ 759003 w 6006665"/>
                  <a:gd name="connsiteY355-50732" fmla="*/ 2845126 h 2845126"/>
                  <a:gd name="connsiteX356-50733" fmla="*/ 755003 w 6006665"/>
                  <a:gd name="connsiteY356-50734" fmla="*/ 2845126 h 2845126"/>
                  <a:gd name="connsiteX357-50735" fmla="*/ 743096 w 6006665"/>
                  <a:gd name="connsiteY357-50736" fmla="*/ 2845126 h 2845126"/>
                  <a:gd name="connsiteX358-50737" fmla="*/ 715826 w 6006665"/>
                  <a:gd name="connsiteY358-50738" fmla="*/ 2811039 h 2845126"/>
                  <a:gd name="connsiteX359-50739" fmla="*/ 704464 w 6006665"/>
                  <a:gd name="connsiteY359-50740" fmla="*/ 2811039 h 2845126"/>
                  <a:gd name="connsiteX360-50741" fmla="*/ 684012 w 6006665"/>
                  <a:gd name="connsiteY360-50742" fmla="*/ 2801949 h 2845126"/>
                  <a:gd name="connsiteX361-50743" fmla="*/ 672649 w 6006665"/>
                  <a:gd name="connsiteY361-50744" fmla="*/ 2779225 h 2845126"/>
                  <a:gd name="connsiteX362-50745" fmla="*/ 645222 w 6006665"/>
                  <a:gd name="connsiteY362-50746" fmla="*/ 2771388 h 2845126"/>
                  <a:gd name="connsiteX363-50747" fmla="*/ 625472 w 6006665"/>
                  <a:gd name="connsiteY363-50748" fmla="*/ 2774680 h 2845126"/>
                  <a:gd name="connsiteX364-50749" fmla="*/ 623771 w 6006665"/>
                  <a:gd name="connsiteY364-50750" fmla="*/ 2772979 h 2845126"/>
                  <a:gd name="connsiteX365-50751" fmla="*/ 613565 w 6006665"/>
                  <a:gd name="connsiteY365-50752" fmla="*/ 2774680 h 2845126"/>
                  <a:gd name="connsiteX366-50753" fmla="*/ 609020 w 6006665"/>
                  <a:gd name="connsiteY366-50754" fmla="*/ 2770135 h 2845126"/>
                  <a:gd name="connsiteX367-50755" fmla="*/ 559026 w 6006665"/>
                  <a:gd name="connsiteY367-50756" fmla="*/ 2742865 h 2845126"/>
                  <a:gd name="connsiteX368-50757" fmla="*/ 506760 w 6006665"/>
                  <a:gd name="connsiteY368-50758" fmla="*/ 2736048 h 2845126"/>
                  <a:gd name="connsiteX369-50759" fmla="*/ 483280 w 6006665"/>
                  <a:gd name="connsiteY369-50760" fmla="*/ 2729339 h 2845126"/>
                  <a:gd name="connsiteX370-50761" fmla="*/ 480035 w 6006665"/>
                  <a:gd name="connsiteY370-50762" fmla="*/ 2731503 h 2845126"/>
                  <a:gd name="connsiteX371-50763" fmla="*/ 475042 w 6006665"/>
                  <a:gd name="connsiteY371-50764" fmla="*/ 2726985 h 2845126"/>
                  <a:gd name="connsiteX372-50765" fmla="*/ 474945 w 6006665"/>
                  <a:gd name="connsiteY372-50766" fmla="*/ 2726958 h 2845126"/>
                  <a:gd name="connsiteX373-50767" fmla="*/ 468128 w 6006665"/>
                  <a:gd name="connsiteY373-50768" fmla="*/ 2731503 h 2845126"/>
                  <a:gd name="connsiteX374-50769" fmla="*/ 420406 w 6006665"/>
                  <a:gd name="connsiteY374-50770" fmla="*/ 2688326 h 2845126"/>
                  <a:gd name="connsiteX375-50771" fmla="*/ 381774 w 6006665"/>
                  <a:gd name="connsiteY375-50772" fmla="*/ 2672419 h 2845126"/>
                  <a:gd name="connsiteX376-50773" fmla="*/ 349960 w 6006665"/>
                  <a:gd name="connsiteY376-50774" fmla="*/ 2640604 h 2845126"/>
                  <a:gd name="connsiteX377-50775" fmla="*/ 377229 w 6006665"/>
                  <a:gd name="connsiteY377-50776" fmla="*/ 2633787 h 2845126"/>
                  <a:gd name="connsiteX378-50777" fmla="*/ 404499 w 6006665"/>
                  <a:gd name="connsiteY378-50778" fmla="*/ 2586065 h 2845126"/>
                  <a:gd name="connsiteX379-50779" fmla="*/ 388591 w 6006665"/>
                  <a:gd name="connsiteY379-50780" fmla="*/ 2570158 h 2845126"/>
                  <a:gd name="connsiteX380-50781" fmla="*/ 440858 w 6006665"/>
                  <a:gd name="connsiteY380-50782" fmla="*/ 2542888 h 2845126"/>
                  <a:gd name="connsiteX381-50783" fmla="*/ 440858 w 6006665"/>
                  <a:gd name="connsiteY381-50784" fmla="*/ 2539832 h 2845126"/>
                  <a:gd name="connsiteX382-50785" fmla="*/ 416406 w 6006665"/>
                  <a:gd name="connsiteY382-50786" fmla="*/ 2542888 h 2845126"/>
                  <a:gd name="connsiteX383-50787" fmla="*/ 416406 w 6006665"/>
                  <a:gd name="connsiteY383-50788" fmla="*/ 2541400 h 2845126"/>
                  <a:gd name="connsiteX384-50789" fmla="*/ 404499 w 6006665"/>
                  <a:gd name="connsiteY384-50790" fmla="*/ 2542888 h 2845126"/>
                  <a:gd name="connsiteX385-50791" fmla="*/ 404499 w 6006665"/>
                  <a:gd name="connsiteY385-50792" fmla="*/ 2522436 h 2845126"/>
                  <a:gd name="connsiteX386-50793" fmla="*/ 424951 w 6006665"/>
                  <a:gd name="connsiteY386-50794" fmla="*/ 2506529 h 2845126"/>
                  <a:gd name="connsiteX387-50795" fmla="*/ 463583 w 6006665"/>
                  <a:gd name="connsiteY387-50796" fmla="*/ 2499712 h 2845126"/>
                  <a:gd name="connsiteX388-50797" fmla="*/ 468128 w 6006665"/>
                  <a:gd name="connsiteY388-50798" fmla="*/ 2483804 h 2845126"/>
                  <a:gd name="connsiteX389-50799" fmla="*/ 456765 w 6006665"/>
                  <a:gd name="connsiteY389-50800" fmla="*/ 2451990 h 2845126"/>
                  <a:gd name="connsiteX390-50801" fmla="*/ 474945 w 6006665"/>
                  <a:gd name="connsiteY390-50802" fmla="*/ 2424720 h 2845126"/>
                  <a:gd name="connsiteX391-50803" fmla="*/ 474945 w 6006665"/>
                  <a:gd name="connsiteY391-50804" fmla="*/ 2404268 h 2845126"/>
                  <a:gd name="connsiteX392-50805" fmla="*/ 420406 w 6006665"/>
                  <a:gd name="connsiteY392-50806" fmla="*/ 2386088 h 2845126"/>
                  <a:gd name="connsiteX393-50807" fmla="*/ 409588 w 6006665"/>
                  <a:gd name="connsiteY393-50808" fmla="*/ 2386088 h 2845126"/>
                  <a:gd name="connsiteX394-50809" fmla="*/ 397681 w 6006665"/>
                  <a:gd name="connsiteY394-50810" fmla="*/ 2386088 h 2845126"/>
                  <a:gd name="connsiteX395-50811" fmla="*/ 379485 w 6006665"/>
                  <a:gd name="connsiteY395-50812" fmla="*/ 2363849 h 2845126"/>
                  <a:gd name="connsiteX396-50813" fmla="*/ 357322 w 6006665"/>
                  <a:gd name="connsiteY396-50814" fmla="*/ 2370181 h 2845126"/>
                  <a:gd name="connsiteX397-50815" fmla="*/ 352842 w 6006665"/>
                  <a:gd name="connsiteY397-50816" fmla="*/ 2368059 h 2845126"/>
                  <a:gd name="connsiteX398-50817" fmla="*/ 345415 w 6006665"/>
                  <a:gd name="connsiteY398-50818" fmla="*/ 2370181 h 2845126"/>
                  <a:gd name="connsiteX399-50819" fmla="*/ 302238 w 6006665"/>
                  <a:gd name="connsiteY399-50820" fmla="*/ 2349729 h 2845126"/>
                  <a:gd name="connsiteX400-50821" fmla="*/ 302238 w 6006665"/>
                  <a:gd name="connsiteY400-50822" fmla="*/ 2338367 h 2845126"/>
                  <a:gd name="connsiteX401-50823" fmla="*/ 286331 w 6006665"/>
                  <a:gd name="connsiteY401-50824" fmla="*/ 2311097 h 2845126"/>
                  <a:gd name="connsiteX402-50825" fmla="*/ 270968 w 6006665"/>
                  <a:gd name="connsiteY402-50826" fmla="*/ 2311097 h 2845126"/>
                  <a:gd name="connsiteX403-50827" fmla="*/ 259061 w 6006665"/>
                  <a:gd name="connsiteY403-50828" fmla="*/ 2311097 h 2845126"/>
                  <a:gd name="connsiteX404-50829" fmla="*/ 254516 w 6006665"/>
                  <a:gd name="connsiteY404-50830" fmla="*/ 2295190 h 2845126"/>
                  <a:gd name="connsiteX405-50831" fmla="*/ 263606 w 6006665"/>
                  <a:gd name="connsiteY405-50832" fmla="*/ 2279283 h 2845126"/>
                  <a:gd name="connsiteX406-50833" fmla="*/ 243991 w 6006665"/>
                  <a:gd name="connsiteY406-50834" fmla="*/ 2248770 h 2845126"/>
                  <a:gd name="connsiteX407-50835" fmla="*/ 216429 w 6006665"/>
                  <a:gd name="connsiteY407-50836" fmla="*/ 2252013 h 2845126"/>
                  <a:gd name="connsiteX408-50837" fmla="*/ 212956 w 6006665"/>
                  <a:gd name="connsiteY408-50838" fmla="*/ 2251021 h 2845126"/>
                  <a:gd name="connsiteX409-50839" fmla="*/ 204522 w 6006665"/>
                  <a:gd name="connsiteY409-50840" fmla="*/ 2252013 h 2845126"/>
                  <a:gd name="connsiteX410-50841" fmla="*/ 199623 w 6006665"/>
                  <a:gd name="connsiteY410-50842" fmla="*/ 2250613 h 2845126"/>
                  <a:gd name="connsiteX411-50843" fmla="*/ 195977 w 6006665"/>
                  <a:gd name="connsiteY411-50844" fmla="*/ 2263375 h 2845126"/>
                  <a:gd name="connsiteX412-50845" fmla="*/ 184968 w 6006665"/>
                  <a:gd name="connsiteY412-50846" fmla="*/ 2260230 h 2845126"/>
                  <a:gd name="connsiteX413-50847" fmla="*/ 184070 w 6006665"/>
                  <a:gd name="connsiteY413-50848" fmla="*/ 2263375 h 2845126"/>
                  <a:gd name="connsiteX414-50849" fmla="*/ 168163 w 6006665"/>
                  <a:gd name="connsiteY414-50850" fmla="*/ 2258840 h 2845126"/>
                  <a:gd name="connsiteX415-50851" fmla="*/ 156800 w 6006665"/>
                  <a:gd name="connsiteY415-50852" fmla="*/ 2220198 h 2845126"/>
                  <a:gd name="connsiteX416-50853" fmla="*/ 152255 w 6006665"/>
                  <a:gd name="connsiteY416-50854" fmla="*/ 2204291 h 2845126"/>
                  <a:gd name="connsiteX417-50855" fmla="*/ 156800 w 6006665"/>
                  <a:gd name="connsiteY417-50856" fmla="*/ 2199746 h 2845126"/>
                  <a:gd name="connsiteX418-50857" fmla="*/ 168707 w 6006665"/>
                  <a:gd name="connsiteY418-50858" fmla="*/ 2199746 h 2845126"/>
                  <a:gd name="connsiteX419-50859" fmla="*/ 188615 w 6006665"/>
                  <a:gd name="connsiteY419-50860" fmla="*/ 2199746 h 2845126"/>
                  <a:gd name="connsiteX420-50861" fmla="*/ 199977 w 6006665"/>
                  <a:gd name="connsiteY420-50862" fmla="*/ 2188384 h 2845126"/>
                  <a:gd name="connsiteX421-50863" fmla="*/ 188615 w 6006665"/>
                  <a:gd name="connsiteY421-50864" fmla="*/ 2165659 h 2845126"/>
                  <a:gd name="connsiteX422-50865" fmla="*/ 168163 w 6006665"/>
                  <a:gd name="connsiteY422-50866" fmla="*/ 2156570 h 2845126"/>
                  <a:gd name="connsiteX423-50867" fmla="*/ 168163 w 6006665"/>
                  <a:gd name="connsiteY423-50868" fmla="*/ 2149752 h 2845126"/>
                  <a:gd name="connsiteX424-50869" fmla="*/ 152255 w 6006665"/>
                  <a:gd name="connsiteY424-50870" fmla="*/ 2133845 h 2845126"/>
                  <a:gd name="connsiteX425-50871" fmla="*/ 129531 w 6006665"/>
                  <a:gd name="connsiteY425-50872" fmla="*/ 2097485 h 2845126"/>
                  <a:gd name="connsiteX426-50873" fmla="*/ 140893 w 6006665"/>
                  <a:gd name="connsiteY426-50874" fmla="*/ 2074761 h 2845126"/>
                  <a:gd name="connsiteX427-50875" fmla="*/ 136348 w 6006665"/>
                  <a:gd name="connsiteY427-50876" fmla="*/ 2047491 h 2845126"/>
                  <a:gd name="connsiteX428-50877" fmla="*/ 103789 w 6006665"/>
                  <a:gd name="connsiteY428-50878" fmla="*/ 2034084 h 2845126"/>
                  <a:gd name="connsiteX429-50879" fmla="*/ 93716 w 6006665"/>
                  <a:gd name="connsiteY429-50880" fmla="*/ 2038401 h 2845126"/>
                  <a:gd name="connsiteX430-50881" fmla="*/ 91868 w 6006665"/>
                  <a:gd name="connsiteY430-50882" fmla="*/ 2034090 h 2845126"/>
                  <a:gd name="connsiteX431-50883" fmla="*/ 81809 w 6006665"/>
                  <a:gd name="connsiteY431-50884" fmla="*/ 2038401 h 2845126"/>
                  <a:gd name="connsiteX432-50885" fmla="*/ 74992 w 6006665"/>
                  <a:gd name="connsiteY432-50886" fmla="*/ 2022494 h 2845126"/>
                  <a:gd name="connsiteX433-50887" fmla="*/ 34087 w 6006665"/>
                  <a:gd name="connsiteY433-50888" fmla="*/ 2011132 h 2845126"/>
                  <a:gd name="connsiteX434-50889" fmla="*/ 22725 w 6006665"/>
                  <a:gd name="connsiteY434-50890" fmla="*/ 1967955 h 2845126"/>
                  <a:gd name="connsiteX435-50891" fmla="*/ 22725 w 6006665"/>
                  <a:gd name="connsiteY435-50892" fmla="*/ 1936140 h 2845126"/>
                  <a:gd name="connsiteX436-50893" fmla="*/ 0 w 6006665"/>
                  <a:gd name="connsiteY436-50894" fmla="*/ 1920233 h 2845126"/>
                  <a:gd name="connsiteX437-50895" fmla="*/ 15907 w 6006665"/>
                  <a:gd name="connsiteY437-50896" fmla="*/ 1897509 h 2845126"/>
                  <a:gd name="connsiteX438-50897" fmla="*/ 6818 w 6006665"/>
                  <a:gd name="connsiteY438-50898" fmla="*/ 1833880 h 2845126"/>
                  <a:gd name="connsiteX439-50899" fmla="*/ 34087 w 6006665"/>
                  <a:gd name="connsiteY439-50900" fmla="*/ 1790703 h 2845126"/>
                  <a:gd name="connsiteX440-50901" fmla="*/ 27270 w 6006665"/>
                  <a:gd name="connsiteY440-50902" fmla="*/ 1779341 h 2845126"/>
                  <a:gd name="connsiteX441-50903" fmla="*/ 70447 w 6006665"/>
                  <a:gd name="connsiteY441-50904" fmla="*/ 1740709 h 2845126"/>
                  <a:gd name="connsiteX442-50905" fmla="*/ 27270 w 6006665"/>
                  <a:gd name="connsiteY442-50906" fmla="*/ 1704349 h 2845126"/>
                  <a:gd name="connsiteX443-50907" fmla="*/ 109078 w 6006665"/>
                  <a:gd name="connsiteY443-50908" fmla="*/ 1606633 h 2845126"/>
                  <a:gd name="connsiteX444-50909" fmla="*/ 145438 w 6006665"/>
                  <a:gd name="connsiteY444-50910" fmla="*/ 1563456 h 2845126"/>
                  <a:gd name="connsiteX445-50911" fmla="*/ 156800 w 6006665"/>
                  <a:gd name="connsiteY445-50912" fmla="*/ 1520280 h 2845126"/>
                  <a:gd name="connsiteX446-50913" fmla="*/ 102261 w 6006665"/>
                  <a:gd name="connsiteY446-50914" fmla="*/ 1468013 h 2845126"/>
                  <a:gd name="connsiteX447-50915" fmla="*/ 118168 w 6006665"/>
                  <a:gd name="connsiteY447-50916" fmla="*/ 1413474 h 2845126"/>
                  <a:gd name="connsiteX448-50917" fmla="*/ 86354 w 6006665"/>
                  <a:gd name="connsiteY448-50918" fmla="*/ 1349845 h 2845126"/>
                  <a:gd name="connsiteX449-50919" fmla="*/ 109078 w 6006665"/>
                  <a:gd name="connsiteY449-50920" fmla="*/ 1274853 h 2845126"/>
                  <a:gd name="connsiteX450-50921" fmla="*/ 70447 w 6006665"/>
                  <a:gd name="connsiteY450-50922" fmla="*/ 1172592 h 2845126"/>
                  <a:gd name="connsiteX451-50923" fmla="*/ 102261 w 6006665"/>
                  <a:gd name="connsiteY451-50924" fmla="*/ 1102146 h 2845126"/>
                  <a:gd name="connsiteX452-50925" fmla="*/ 43177 w 6006665"/>
                  <a:gd name="connsiteY452-50926" fmla="*/ 1036245 h 2845126"/>
                  <a:gd name="connsiteX453-50927" fmla="*/ 49994 w 6006665"/>
                  <a:gd name="connsiteY453-50928" fmla="*/ 961253 h 2845126"/>
                  <a:gd name="connsiteX454-50929" fmla="*/ 81809 w 6006665"/>
                  <a:gd name="connsiteY454-50930" fmla="*/ 956708 h 2845126"/>
                  <a:gd name="connsiteX455-50931" fmla="*/ 145438 w 6006665"/>
                  <a:gd name="connsiteY455-50932" fmla="*/ 913532 h 2845126"/>
                  <a:gd name="connsiteX456-50933" fmla="*/ 184070 w 6006665"/>
                  <a:gd name="connsiteY456-50934" fmla="*/ 874900 h 2845126"/>
                  <a:gd name="connsiteX457-50935" fmla="*/ 189699 w 6006665"/>
                  <a:gd name="connsiteY457-50936" fmla="*/ 881178 h 2845126"/>
                  <a:gd name="connsiteX458-50937" fmla="*/ 195977 w 6006665"/>
                  <a:gd name="connsiteY458-50938" fmla="*/ 874900 h 2845126"/>
                  <a:gd name="connsiteX459-50939" fmla="*/ 255061 w 6006665"/>
                  <a:gd name="connsiteY459-50940" fmla="*/ 940801 h 2845126"/>
                  <a:gd name="connsiteX460-50941" fmla="*/ 350504 w 6006665"/>
                  <a:gd name="connsiteY460-50942" fmla="*/ 961253 h 2845126"/>
                  <a:gd name="connsiteX461-50943" fmla="*/ 491397 w 6006665"/>
                  <a:gd name="connsiteY461-50944" fmla="*/ 1074877 h 2845126"/>
                  <a:gd name="connsiteX462-50945" fmla="*/ 523211 w 6006665"/>
                  <a:gd name="connsiteY462-50946" fmla="*/ 1122598 h 2845126"/>
                  <a:gd name="connsiteX463-50947" fmla="*/ 523211 w 6006665"/>
                  <a:gd name="connsiteY463-50948" fmla="*/ 1181682 h 2845126"/>
                  <a:gd name="connsiteX464-50949" fmla="*/ 486852 w 6006665"/>
                  <a:gd name="connsiteY464-50950" fmla="*/ 1236221 h 2845126"/>
                  <a:gd name="connsiteX465-50951" fmla="*/ 420951 w 6006665"/>
                  <a:gd name="connsiteY465-50952" fmla="*/ 1256674 h 2845126"/>
                  <a:gd name="connsiteX466-50953" fmla="*/ 415909 w 6006665"/>
                  <a:gd name="connsiteY466-50954" fmla="*/ 1254543 h 2845126"/>
                  <a:gd name="connsiteX467-50955" fmla="*/ 409044 w 6006665"/>
                  <a:gd name="connsiteY467-50956" fmla="*/ 1256674 h 2845126"/>
                  <a:gd name="connsiteX468-50957" fmla="*/ 252950 w 6006665"/>
                  <a:gd name="connsiteY468-50958" fmla="*/ 1190718 h 2845126"/>
                  <a:gd name="connsiteX469-50959" fmla="*/ 232336 w 6006665"/>
                  <a:gd name="connsiteY469-50960" fmla="*/ 1197590 h 2845126"/>
                  <a:gd name="connsiteX470-50961" fmla="*/ 291420 w 6006665"/>
                  <a:gd name="connsiteY470-50962" fmla="*/ 1268036 h 2845126"/>
                  <a:gd name="connsiteX471-50963" fmla="*/ 291420 w 6006665"/>
                  <a:gd name="connsiteY471-50964" fmla="*/ 1306668 h 2845126"/>
                  <a:gd name="connsiteX472-50965" fmla="*/ 298238 w 6006665"/>
                  <a:gd name="connsiteY472-50966" fmla="*/ 1393022 h 2845126"/>
                  <a:gd name="connsiteX473-50967" fmla="*/ 345959 w 6006665"/>
                  <a:gd name="connsiteY473-50968" fmla="*/ 1424836 h 2845126"/>
                  <a:gd name="connsiteX474-50969" fmla="*/ 362087 w 6006665"/>
                  <a:gd name="connsiteY474-50970" fmla="*/ 1434244 h 2845126"/>
                  <a:gd name="connsiteX475-50971" fmla="*/ 365867 w 6006665"/>
                  <a:gd name="connsiteY475-50972" fmla="*/ 1402111 h 2845126"/>
                  <a:gd name="connsiteX476-50973" fmla="*/ 345415 w 6006665"/>
                  <a:gd name="connsiteY476-50974" fmla="*/ 1365752 h 2845126"/>
                  <a:gd name="connsiteX477-50975" fmla="*/ 365867 w 6006665"/>
                  <a:gd name="connsiteY477-50976" fmla="*/ 1333937 h 2845126"/>
                  <a:gd name="connsiteX478-50977" fmla="*/ 374560 w 6006665"/>
                  <a:gd name="connsiteY478-50978" fmla="*/ 1338936 h 2845126"/>
                  <a:gd name="connsiteX479-50979" fmla="*/ 377774 w 6006665"/>
                  <a:gd name="connsiteY479-50980" fmla="*/ 1333937 h 2845126"/>
                  <a:gd name="connsiteX480-50981" fmla="*/ 461933 w 6006665"/>
                  <a:gd name="connsiteY480-50982" fmla="*/ 1382329 h 2845126"/>
                  <a:gd name="connsiteX481-50983" fmla="*/ 484035 w 6006665"/>
                  <a:gd name="connsiteY481-50984" fmla="*/ 1365752 h 2845126"/>
                  <a:gd name="connsiteX482-50985" fmla="*/ 463583 w 6006665"/>
                  <a:gd name="connsiteY482-50986" fmla="*/ 1299850 h 2845126"/>
                  <a:gd name="connsiteX483-50987" fmla="*/ 549936 w 6006665"/>
                  <a:gd name="connsiteY483-50988" fmla="*/ 1213497 h 2845126"/>
                  <a:gd name="connsiteX484-50989" fmla="*/ 559742 w 6006665"/>
                  <a:gd name="connsiteY484-50990" fmla="*/ 1215598 h 2845126"/>
                  <a:gd name="connsiteX485-50991" fmla="*/ 561843 w 6006665"/>
                  <a:gd name="connsiteY485-50992" fmla="*/ 1213497 h 2845126"/>
                  <a:gd name="connsiteX486-50993" fmla="*/ 593658 w 6006665"/>
                  <a:gd name="connsiteY486-50994" fmla="*/ 1220314 h 2845126"/>
                  <a:gd name="connsiteX487-50995" fmla="*/ 620945 w 6006665"/>
                  <a:gd name="connsiteY487-50996" fmla="*/ 1244191 h 2845126"/>
                  <a:gd name="connsiteX488-50997" fmla="*/ 640835 w 6006665"/>
                  <a:gd name="connsiteY488-50998" fmla="*/ 1188500 h 2845126"/>
                  <a:gd name="connsiteX489-50999" fmla="*/ 609020 w 6006665"/>
                  <a:gd name="connsiteY489-51000" fmla="*/ 1133961 h 2845126"/>
                  <a:gd name="connsiteX490-51001" fmla="*/ 624928 w 6006665"/>
                  <a:gd name="connsiteY490-51002" fmla="*/ 1074877 h 2845126"/>
                  <a:gd name="connsiteX491-51003" fmla="*/ 597658 w 6006665"/>
                  <a:gd name="connsiteY491-51004" fmla="*/ 1015792 h 2845126"/>
                  <a:gd name="connsiteX492-51005" fmla="*/ 611562 w 6006665"/>
                  <a:gd name="connsiteY492-51006" fmla="*/ 1020118 h 2845126"/>
                  <a:gd name="connsiteX493-51007" fmla="*/ 609565 w 6006665"/>
                  <a:gd name="connsiteY493-51008" fmla="*/ 1015792 h 2845126"/>
                  <a:gd name="connsiteX494-51009" fmla="*/ 711826 w 6006665"/>
                  <a:gd name="connsiteY494-51010" fmla="*/ 1047607 h 2845126"/>
                  <a:gd name="connsiteX495-51011" fmla="*/ 732278 w 6006665"/>
                  <a:gd name="connsiteY495-51012" fmla="*/ 1102146 h 2845126"/>
                  <a:gd name="connsiteX496-51013" fmla="*/ 684556 w 6006665"/>
                  <a:gd name="connsiteY496-51014" fmla="*/ 1113508 h 2845126"/>
                  <a:gd name="connsiteX497-51015" fmla="*/ 684556 w 6006665"/>
                  <a:gd name="connsiteY497-51016" fmla="*/ 1165775 h 2845126"/>
                  <a:gd name="connsiteX498-51017" fmla="*/ 713309 w 6006665"/>
                  <a:gd name="connsiteY498-51018" fmla="*/ 1194528 h 2845126"/>
                  <a:gd name="connsiteX499-51019" fmla="*/ 763548 w 6006665"/>
                  <a:gd name="connsiteY499-51020" fmla="*/ 1177137 h 2845126"/>
                  <a:gd name="connsiteX500-51021" fmla="*/ 770365 w 6006665"/>
                  <a:gd name="connsiteY500-51022" fmla="*/ 1118053 h 2845126"/>
                  <a:gd name="connsiteX501-51023" fmla="*/ 845357 w 6006665"/>
                  <a:gd name="connsiteY501-51024" fmla="*/ 1070332 h 2845126"/>
                  <a:gd name="connsiteX502-51025" fmla="*/ 972614 w 6006665"/>
                  <a:gd name="connsiteY502-51026" fmla="*/ 983978 h 2845126"/>
                  <a:gd name="connsiteX503-51027" fmla="*/ 982566 w 6006665"/>
                  <a:gd name="connsiteY503-51028" fmla="*/ 985305 h 2845126"/>
                  <a:gd name="connsiteX504-51029" fmla="*/ 984521 w 6006665"/>
                  <a:gd name="connsiteY504-51030" fmla="*/ 983978 h 2845126"/>
                  <a:gd name="connsiteX505-51031" fmla="*/ 1018608 w 6006665"/>
                  <a:gd name="connsiteY505-51032" fmla="*/ 988523 h 2845126"/>
                  <a:gd name="connsiteX506-51033" fmla="*/ 979977 w 6006665"/>
                  <a:gd name="connsiteY506-51034" fmla="*/ 1052152 h 2845126"/>
                  <a:gd name="connsiteX507-51035" fmla="*/ 1012666 w 6006665"/>
                  <a:gd name="connsiteY507-51036" fmla="*/ 1057313 h 2845126"/>
                  <a:gd name="connsiteX508-51037" fmla="*/ 1038516 w 6006665"/>
                  <a:gd name="connsiteY508-51038" fmla="*/ 1027155 h 2845126"/>
                  <a:gd name="connsiteX509-51039" fmla="*/ 1050423 w 6006665"/>
                  <a:gd name="connsiteY509-51040" fmla="*/ 1027155 h 2845126"/>
                  <a:gd name="connsiteX510-51041" fmla="*/ 1108962 w 6006665"/>
                  <a:gd name="connsiteY510-51042" fmla="*/ 1027155 h 2845126"/>
                  <a:gd name="connsiteX511-51043" fmla="*/ 1161229 w 6006665"/>
                  <a:gd name="connsiteY511-51044" fmla="*/ 983978 h 2845126"/>
                  <a:gd name="connsiteX512-51045" fmla="*/ 1165711 w 6006665"/>
                  <a:gd name="connsiteY512-51046" fmla="*/ 990112 h 2845126"/>
                  <a:gd name="connsiteX513-51047" fmla="*/ 1173136 w 6006665"/>
                  <a:gd name="connsiteY513-51048" fmla="*/ 983978 h 2845126"/>
                  <a:gd name="connsiteX514-51049" fmla="*/ 1210035 w 6006665"/>
                  <a:gd name="connsiteY514-51050" fmla="*/ 1034471 h 2845126"/>
                  <a:gd name="connsiteX515-51051" fmla="*/ 1247583 w 6006665"/>
                  <a:gd name="connsiteY515-51052" fmla="*/ 977161 h 2845126"/>
                  <a:gd name="connsiteX516-51053" fmla="*/ 1211223 w 6006665"/>
                  <a:gd name="connsiteY516-51054" fmla="*/ 918077 h 2845126"/>
                  <a:gd name="connsiteX517-51055" fmla="*/ 1227130 w 6006665"/>
                  <a:gd name="connsiteY517-51056" fmla="*/ 881717 h 2845126"/>
                  <a:gd name="connsiteX518-51057" fmla="*/ 1237665 w 6006665"/>
                  <a:gd name="connsiteY518-51058" fmla="*/ 884855 h 2845126"/>
                  <a:gd name="connsiteX519-51059" fmla="*/ 1239037 w 6006665"/>
                  <a:gd name="connsiteY519-51060" fmla="*/ 881717 h 2845126"/>
                  <a:gd name="connsiteX520-51061" fmla="*/ 1345843 w 6006665"/>
                  <a:gd name="connsiteY520-51062" fmla="*/ 913532 h 2845126"/>
                  <a:gd name="connsiteX521-51063" fmla="*/ 1400382 w 6006665"/>
                  <a:gd name="connsiteY521-51064" fmla="*/ 945346 h 2845126"/>
                  <a:gd name="connsiteX522-51065" fmla="*/ 1519756 w 6006665"/>
                  <a:gd name="connsiteY522-51066" fmla="*/ 1051930 h 2845126"/>
                  <a:gd name="connsiteX523-51067" fmla="*/ 1543003 w 6006665"/>
                  <a:gd name="connsiteY523-51068" fmla="*/ 1011248 h 2845126"/>
                  <a:gd name="connsiteX524-51069" fmla="*/ 1506643 w 6006665"/>
                  <a:gd name="connsiteY524-51070" fmla="*/ 956708 h 2845126"/>
                  <a:gd name="connsiteX525-51071" fmla="*/ 1506643 w 6006665"/>
                  <a:gd name="connsiteY525-51072" fmla="*/ 933984 h 2845126"/>
                  <a:gd name="connsiteX526-51073" fmla="*/ 1463467 w 6006665"/>
                  <a:gd name="connsiteY526-51074" fmla="*/ 924894 h 2845126"/>
                  <a:gd name="connsiteX527-51075" fmla="*/ 1472556 w 6006665"/>
                  <a:gd name="connsiteY527-51076" fmla="*/ 874900 h 2845126"/>
                  <a:gd name="connsiteX528-51077" fmla="*/ 1452104 w 6006665"/>
                  <a:gd name="connsiteY528-51078" fmla="*/ 788546 h 2845126"/>
                  <a:gd name="connsiteX529-51079" fmla="*/ 1452104 w 6006665"/>
                  <a:gd name="connsiteY529-51080" fmla="*/ 752187 h 2845126"/>
                  <a:gd name="connsiteX530-51081" fmla="*/ 1522551 w 6006665"/>
                  <a:gd name="connsiteY530-51082" fmla="*/ 649926 h 2845126"/>
                  <a:gd name="connsiteX531-51083" fmla="*/ 1543003 w 6006665"/>
                  <a:gd name="connsiteY531-51084" fmla="*/ 536303 h 2845126"/>
                  <a:gd name="connsiteX532-51085" fmla="*/ 1570272 w 6006665"/>
                  <a:gd name="connsiteY532-51086" fmla="*/ 515850 h 2845126"/>
                  <a:gd name="connsiteX533-51087" fmla="*/ 1578688 w 6006665"/>
                  <a:gd name="connsiteY533-51088" fmla="*/ 518469 h 2845126"/>
                  <a:gd name="connsiteX534-51089" fmla="*/ 1582179 w 6006665"/>
                  <a:gd name="connsiteY534-51090" fmla="*/ 515850 h 2845126"/>
                  <a:gd name="connsiteX535-51091" fmla="*/ 1684440 w 6006665"/>
                  <a:gd name="connsiteY535-51092" fmla="*/ 547665 h 2845126"/>
                  <a:gd name="connsiteX536-51093" fmla="*/ 1688985 w 6006665"/>
                  <a:gd name="connsiteY536-51094" fmla="*/ 618111 h 2845126"/>
                  <a:gd name="connsiteX537-51095" fmla="*/ 1652625 w 6006665"/>
                  <a:gd name="connsiteY537-51096" fmla="*/ 709010 h 2845126"/>
                  <a:gd name="connsiteX538-51097" fmla="*/ 1679895 w 6006665"/>
                  <a:gd name="connsiteY538-51098" fmla="*/ 747642 h 2845126"/>
                  <a:gd name="connsiteX539-51099" fmla="*/ 1688985 w 6006665"/>
                  <a:gd name="connsiteY539-51100" fmla="*/ 822633 h 2845126"/>
                  <a:gd name="connsiteX540-51101" fmla="*/ 1679895 w 6006665"/>
                  <a:gd name="connsiteY540-51102" fmla="*/ 968071 h 2845126"/>
                  <a:gd name="connsiteX541-51103" fmla="*/ 1723072 w 6006665"/>
                  <a:gd name="connsiteY541-51104" fmla="*/ 1031700 h 2845126"/>
                  <a:gd name="connsiteX542-51105" fmla="*/ 1704892 w 6006665"/>
                  <a:gd name="connsiteY542-51106" fmla="*/ 1095329 h 2845126"/>
                  <a:gd name="connsiteX543-51107" fmla="*/ 1636718 w 6006665"/>
                  <a:gd name="connsiteY543-51108" fmla="*/ 1231677 h 2845126"/>
                  <a:gd name="connsiteX544-51109" fmla="*/ 1662494 w 6006665"/>
                  <a:gd name="connsiteY544-51110" fmla="*/ 1238121 h 2845126"/>
                  <a:gd name="connsiteX545-51111" fmla="*/ 1736162 w 6006665"/>
                  <a:gd name="connsiteY545-51112" fmla="*/ 1036245 h 2845126"/>
                  <a:gd name="connsiteX546-51113" fmla="*/ 1758887 w 6006665"/>
                  <a:gd name="connsiteY546-51114" fmla="*/ 972616 h 2845126"/>
                  <a:gd name="connsiteX547-51115" fmla="*/ 1715710 w 6006665"/>
                  <a:gd name="connsiteY547-51116" fmla="*/ 961253 h 2845126"/>
                  <a:gd name="connsiteX548-51117" fmla="*/ 1704347 w 6006665"/>
                  <a:gd name="connsiteY548-51118" fmla="*/ 908987 h 2845126"/>
                  <a:gd name="connsiteX549-51119" fmla="*/ 1736162 w 6006665"/>
                  <a:gd name="connsiteY549-51120" fmla="*/ 799908 h 2845126"/>
                  <a:gd name="connsiteX550-51121" fmla="*/ 1688440 w 6006665"/>
                  <a:gd name="connsiteY550-51122" fmla="*/ 704465 h 2845126"/>
                  <a:gd name="connsiteX551-51123" fmla="*/ 1752069 w 6006665"/>
                  <a:gd name="connsiteY551-51124" fmla="*/ 627201 h 2845126"/>
                  <a:gd name="connsiteX552-51125" fmla="*/ 1747524 w 6006665"/>
                  <a:gd name="connsiteY552-51126" fmla="*/ 543120 h 2845126"/>
                  <a:gd name="connsiteX553-51127" fmla="*/ 1763431 w 6006665"/>
                  <a:gd name="connsiteY553-51128" fmla="*/ 536303 h 2845126"/>
                  <a:gd name="connsiteX554-51129" fmla="*/ 1764877 w 6006665"/>
                  <a:gd name="connsiteY554-51130" fmla="*/ 540786 h 2845126"/>
                  <a:gd name="connsiteX555-51131" fmla="*/ 1775339 w 6006665"/>
                  <a:gd name="connsiteY555-51132" fmla="*/ 536303 h 2845126"/>
                  <a:gd name="connsiteX556-51133" fmla="*/ 1798063 w 6006665"/>
                  <a:gd name="connsiteY556-51134" fmla="*/ 606749 h 2845126"/>
                  <a:gd name="connsiteX557-51135" fmla="*/ 1791454 w 6006665"/>
                  <a:gd name="connsiteY557-51136" fmla="*/ 653960 h 2845126"/>
                  <a:gd name="connsiteX558-51137" fmla="*/ 1854330 w 6006665"/>
                  <a:gd name="connsiteY558-51138" fmla="*/ 611294 h 2845126"/>
                  <a:gd name="connsiteX559-51139" fmla="*/ 1931594 w 6006665"/>
                  <a:gd name="connsiteY559-51140" fmla="*/ 602204 h 2845126"/>
                  <a:gd name="connsiteX560-51141" fmla="*/ 1932772 w 6006665"/>
                  <a:gd name="connsiteY560-51142" fmla="*/ 603466 h 2845126"/>
                  <a:gd name="connsiteX561-51143" fmla="*/ 1943501 w 6006665"/>
                  <a:gd name="connsiteY561-51144" fmla="*/ 602204 h 2845126"/>
                  <a:gd name="connsiteX562-51145" fmla="*/ 1988608 w 6006665"/>
                  <a:gd name="connsiteY562-51146" fmla="*/ 650533 h 2845126"/>
                  <a:gd name="connsiteX563-51147" fmla="*/ 1963408 w 6006665"/>
                  <a:gd name="connsiteY563-51148" fmla="*/ 574934 h 2845126"/>
                  <a:gd name="connsiteX564-51149" fmla="*/ 1963408 w 6006665"/>
                  <a:gd name="connsiteY564-51150" fmla="*/ 434042 h 2845126"/>
                  <a:gd name="connsiteX565-51151" fmla="*/ 2027037 w 6006665"/>
                  <a:gd name="connsiteY565-51152" fmla="*/ 413590 h 2845126"/>
                  <a:gd name="connsiteX566-51153" fmla="*/ 2037269 w 6006665"/>
                  <a:gd name="connsiteY566-51154" fmla="*/ 414128 h 2845126"/>
                  <a:gd name="connsiteX567-51155" fmla="*/ 2038944 w 6006665"/>
                  <a:gd name="connsiteY567-51156" fmla="*/ 413590 h 2845126"/>
                  <a:gd name="connsiteX568-51157" fmla="*/ 2115414 w 6006665"/>
                  <a:gd name="connsiteY568-51158" fmla="*/ 417614 h 2845126"/>
                  <a:gd name="connsiteX569-51159" fmla="*/ 2192927 w 6006665"/>
                  <a:gd name="connsiteY569-51160" fmla="*/ 397682 h 2845126"/>
                  <a:gd name="connsiteX570-51161" fmla="*/ 2167930 w 6006665"/>
                  <a:gd name="connsiteY570-51162" fmla="*/ 331781 h 2845126"/>
                  <a:gd name="connsiteX571-51163" fmla="*/ 2204289 w 6006665"/>
                  <a:gd name="connsiteY571-51164" fmla="*/ 240882 h 2845126"/>
                  <a:gd name="connsiteX572-51165" fmla="*/ 2247466 w 6006665"/>
                  <a:gd name="connsiteY572-51166" fmla="*/ 236337 h 2845126"/>
                  <a:gd name="connsiteX573-51167" fmla="*/ 2317913 w 6006665"/>
                  <a:gd name="connsiteY573-51168" fmla="*/ 161346 h 2845126"/>
                  <a:gd name="connsiteX0-51169" fmla="*/ 1791129 w 6006665"/>
                  <a:gd name="connsiteY0-51170" fmla="*/ 656278 h 2845126"/>
                  <a:gd name="connsiteX1-51171" fmla="*/ 1782156 w 6006665"/>
                  <a:gd name="connsiteY1-51172" fmla="*/ 720372 h 2845126"/>
                  <a:gd name="connsiteX2-51173" fmla="*/ 1809554 w 6006665"/>
                  <a:gd name="connsiteY2-51174" fmla="*/ 734071 h 2845126"/>
                  <a:gd name="connsiteX3-51175" fmla="*/ 1791129 w 6006665"/>
                  <a:gd name="connsiteY3-51176" fmla="*/ 656278 h 2845126"/>
                  <a:gd name="connsiteX4-51177" fmla="*/ 2317913 w 6006665"/>
                  <a:gd name="connsiteY4-51178" fmla="*/ 161346 h 2845126"/>
                  <a:gd name="connsiteX5-51179" fmla="*/ 2957621 w 6006665"/>
                  <a:gd name="connsiteY5-51180" fmla="*/ 24662 h 2845126"/>
                  <a:gd name="connsiteX6-51181" fmla="*/ 3086005 w 6006665"/>
                  <a:gd name="connsiteY6-51182" fmla="*/ 1 h 2845126"/>
                  <a:gd name="connsiteX7-51183" fmla="*/ 3097912 w 6006665"/>
                  <a:gd name="connsiteY7-51184" fmla="*/ 1 h 2845126"/>
                  <a:gd name="connsiteX8-51185" fmla="*/ 3179721 w 6006665"/>
                  <a:gd name="connsiteY8-51186" fmla="*/ 74992 h 2845126"/>
                  <a:gd name="connsiteX9-51187" fmla="*/ 3211535 w 6006665"/>
                  <a:gd name="connsiteY9-51188" fmla="*/ 134076 h 2845126"/>
                  <a:gd name="connsiteX10-51189" fmla="*/ 3200173 w 6006665"/>
                  <a:gd name="connsiteY10-51190" fmla="*/ 209068 h 2845126"/>
                  <a:gd name="connsiteX11-51191" fmla="*/ 3161541 w 6006665"/>
                  <a:gd name="connsiteY11-51192" fmla="*/ 252245 h 2845126"/>
                  <a:gd name="connsiteX12-51193" fmla="*/ 3066097 w 6006665"/>
                  <a:gd name="connsiteY12-51194" fmla="*/ 327236 h 2845126"/>
                  <a:gd name="connsiteX13-51195" fmla="*/ 3034283 w 6006665"/>
                  <a:gd name="connsiteY13-51196" fmla="*/ 370413 h 2845126"/>
                  <a:gd name="connsiteX14-51197" fmla="*/ 3082005 w 6006665"/>
                  <a:gd name="connsiteY14-51198" fmla="*/ 386320 h 2845126"/>
                  <a:gd name="connsiteX15-51199" fmla="*/ 3129459 w 6006665"/>
                  <a:gd name="connsiteY15-51200" fmla="*/ 414001 h 2845126"/>
                  <a:gd name="connsiteX16-51201" fmla="*/ 3156451 w 6006665"/>
                  <a:gd name="connsiteY16-51202" fmla="*/ 390865 h 2845126"/>
                  <a:gd name="connsiteX17-51203" fmla="*/ 3158460 w 6006665"/>
                  <a:gd name="connsiteY17-51204" fmla="*/ 399349 h 2845126"/>
                  <a:gd name="connsiteX18-51205" fmla="*/ 3168359 w 6006665"/>
                  <a:gd name="connsiteY18-51206" fmla="*/ 390865 h 2845126"/>
                  <a:gd name="connsiteX19-51207" fmla="*/ 3184984 w 6006665"/>
                  <a:gd name="connsiteY19-51208" fmla="*/ 461058 h 2845126"/>
                  <a:gd name="connsiteX20-51209" fmla="*/ 3192811 w 6006665"/>
                  <a:gd name="connsiteY20-51210" fmla="*/ 445404 h 2845126"/>
                  <a:gd name="connsiteX21-51211" fmla="*/ 3251895 w 6006665"/>
                  <a:gd name="connsiteY21-51212" fmla="*/ 424952 h 2845126"/>
                  <a:gd name="connsiteX22-51213" fmla="*/ 3259833 w 6006665"/>
                  <a:gd name="connsiteY22-51214" fmla="*/ 426326 h 2845126"/>
                  <a:gd name="connsiteX23-51215" fmla="*/ 3263802 w 6006665"/>
                  <a:gd name="connsiteY23-51216" fmla="*/ 424952 h 2845126"/>
                  <a:gd name="connsiteX24-51217" fmla="*/ 3381970 w 6006665"/>
                  <a:gd name="connsiteY24-51218" fmla="*/ 445404 h 2845126"/>
                  <a:gd name="connsiteX25-51219" fmla="*/ 3388787 w 6006665"/>
                  <a:gd name="connsiteY25-51220" fmla="*/ 504488 h 2845126"/>
                  <a:gd name="connsiteX26-51221" fmla="*/ 3531529 w 6006665"/>
                  <a:gd name="connsiteY26-51222" fmla="*/ 525479 h 2845126"/>
                  <a:gd name="connsiteX27-51223" fmla="*/ 3538225 w 6006665"/>
                  <a:gd name="connsiteY27-51224" fmla="*/ 429497 h 2845126"/>
                  <a:gd name="connsiteX28-51225" fmla="*/ 3549910 w 6006665"/>
                  <a:gd name="connsiteY28-51226" fmla="*/ 432684 h 2845126"/>
                  <a:gd name="connsiteX29-51227" fmla="*/ 3550132 w 6006665"/>
                  <a:gd name="connsiteY29-51228" fmla="*/ 429497 h 2845126"/>
                  <a:gd name="connsiteX30-51229" fmla="*/ 3625123 w 6006665"/>
                  <a:gd name="connsiteY30-51230" fmla="*/ 449949 h 2845126"/>
                  <a:gd name="connsiteX31-51231" fmla="*/ 3672301 w 6006665"/>
                  <a:gd name="connsiteY31-51232" fmla="*/ 449949 h 2845126"/>
                  <a:gd name="connsiteX32-51233" fmla="*/ 3684207 w 6006665"/>
                  <a:gd name="connsiteY32-51234" fmla="*/ 449949 h 2845126"/>
                  <a:gd name="connsiteX33-51235" fmla="*/ 3743291 w 6006665"/>
                  <a:gd name="connsiteY33-51236" fmla="*/ 515850 h 2845126"/>
                  <a:gd name="connsiteX34-51237" fmla="*/ 3759199 w 6006665"/>
                  <a:gd name="connsiteY34-51238" fmla="*/ 595387 h 2845126"/>
                  <a:gd name="connsiteX35-51239" fmla="*/ 3738747 w 6006665"/>
                  <a:gd name="connsiteY35-51240" fmla="*/ 645381 h 2845126"/>
                  <a:gd name="connsiteX36-51241" fmla="*/ 3786469 w 6006665"/>
                  <a:gd name="connsiteY36-51242" fmla="*/ 736279 h 2845126"/>
                  <a:gd name="connsiteX37-51243" fmla="*/ 3835603 w 6006665"/>
                  <a:gd name="connsiteY37-51244" fmla="*/ 772185 h 2845126"/>
                  <a:gd name="connsiteX38-51245" fmla="*/ 3865460 w 6006665"/>
                  <a:gd name="connsiteY38-51246" fmla="*/ 661288 h 2845126"/>
                  <a:gd name="connsiteX39-51247" fmla="*/ 3875077 w 6006665"/>
                  <a:gd name="connsiteY39-51248" fmla="*/ 669795 h 2845126"/>
                  <a:gd name="connsiteX40-51249" fmla="*/ 3877367 w 6006665"/>
                  <a:gd name="connsiteY40-51250" fmla="*/ 661288 h 2845126"/>
                  <a:gd name="connsiteX41-51251" fmla="*/ 3932151 w 6006665"/>
                  <a:gd name="connsiteY41-51252" fmla="*/ 709751 h 2845126"/>
                  <a:gd name="connsiteX42-51253" fmla="*/ 3988173 w 6006665"/>
                  <a:gd name="connsiteY42-51254" fmla="*/ 681740 h 2845126"/>
                  <a:gd name="connsiteX43-51255" fmla="*/ 3993852 w 6006665"/>
                  <a:gd name="connsiteY43-51256" fmla="*/ 684855 h 2845126"/>
                  <a:gd name="connsiteX44-51257" fmla="*/ 4000080 w 6006665"/>
                  <a:gd name="connsiteY44-51258" fmla="*/ 681740 h 2845126"/>
                  <a:gd name="connsiteX45-51259" fmla="*/ 4062426 w 6006665"/>
                  <a:gd name="connsiteY45-51260" fmla="*/ 715930 h 2845126"/>
                  <a:gd name="connsiteX46-51261" fmla="*/ 4085889 w 6006665"/>
                  <a:gd name="connsiteY46-51262" fmla="*/ 688558 h 2845126"/>
                  <a:gd name="connsiteX47-51263" fmla="*/ 4095563 w 6006665"/>
                  <a:gd name="connsiteY47-51264" fmla="*/ 691162 h 2845126"/>
                  <a:gd name="connsiteX48-51265" fmla="*/ 4097796 w 6006665"/>
                  <a:gd name="connsiteY48-51266" fmla="*/ 688558 h 2845126"/>
                  <a:gd name="connsiteX49-51267" fmla="*/ 4144150 w 6006665"/>
                  <a:gd name="connsiteY49-51268" fmla="*/ 701038 h 2845126"/>
                  <a:gd name="connsiteX50-51269" fmla="*/ 4117703 w 6006665"/>
                  <a:gd name="connsiteY50-51270" fmla="*/ 590842 h 2845126"/>
                  <a:gd name="connsiteX51-51271" fmla="*/ 4165425 w 6006665"/>
                  <a:gd name="connsiteY51-51272" fmla="*/ 536303 h 2845126"/>
                  <a:gd name="connsiteX52-51273" fmla="*/ 4175231 w 6006665"/>
                  <a:gd name="connsiteY52-51274" fmla="*/ 538704 h 2845126"/>
                  <a:gd name="connsiteX53-51275" fmla="*/ 4177332 w 6006665"/>
                  <a:gd name="connsiteY53-51276" fmla="*/ 536303 h 2845126"/>
                  <a:gd name="connsiteX54-51277" fmla="*/ 4511384 w 6006665"/>
                  <a:gd name="connsiteY54-51278" fmla="*/ 618111 h 2845126"/>
                  <a:gd name="connsiteX55-51279" fmla="*/ 4543199 w 6006665"/>
                  <a:gd name="connsiteY55-51280" fmla="*/ 688558 h 2845126"/>
                  <a:gd name="connsiteX56-51281" fmla="*/ 4639242 w 6006665"/>
                  <a:gd name="connsiteY56-51282" fmla="*/ 771200 h 2845126"/>
                  <a:gd name="connsiteX57-51283" fmla="*/ 4774445 w 6006665"/>
                  <a:gd name="connsiteY57-51284" fmla="*/ 752187 h 2845126"/>
                  <a:gd name="connsiteX58-51285" fmla="*/ 4778496 w 6006665"/>
                  <a:gd name="connsiteY58-51286" fmla="*/ 753291 h 2845126"/>
                  <a:gd name="connsiteX59-51287" fmla="*/ 4786352 w 6006665"/>
                  <a:gd name="connsiteY59-51288" fmla="*/ 752187 h 2845126"/>
                  <a:gd name="connsiteX60-51289" fmla="*/ 4861343 w 6006665"/>
                  <a:gd name="connsiteY60-51290" fmla="*/ 772639 h 2845126"/>
                  <a:gd name="connsiteX61-51291" fmla="*/ 4893158 w 6006665"/>
                  <a:gd name="connsiteY61-51292" fmla="*/ 815816 h 2845126"/>
                  <a:gd name="connsiteX62-51293" fmla="*/ 4888613 w 6006665"/>
                  <a:gd name="connsiteY62-51294" fmla="*/ 897624 h 2845126"/>
                  <a:gd name="connsiteX63-51295" fmla="*/ 4927677 w 6006665"/>
                  <a:gd name="connsiteY63-51296" fmla="*/ 922296 h 2845126"/>
                  <a:gd name="connsiteX64-51297" fmla="*/ 4967605 w 6006665"/>
                  <a:gd name="connsiteY64-51298" fmla="*/ 908987 h 2845126"/>
                  <a:gd name="connsiteX65-51299" fmla="*/ 5038051 w 6006665"/>
                  <a:gd name="connsiteY65-51300" fmla="*/ 902169 h 2845126"/>
                  <a:gd name="connsiteX66-51301" fmla="*/ 5040730 w 6006665"/>
                  <a:gd name="connsiteY66-51302" fmla="*/ 903062 h 2845126"/>
                  <a:gd name="connsiteX67-51303" fmla="*/ 5049958 w 6006665"/>
                  <a:gd name="connsiteY67-51304" fmla="*/ 902169 h 2845126"/>
                  <a:gd name="connsiteX68-51305" fmla="*/ 5114249 w 6006665"/>
                  <a:gd name="connsiteY68-51306" fmla="*/ 923600 h 2845126"/>
                  <a:gd name="connsiteX69-51307" fmla="*/ 5176671 w 6006665"/>
                  <a:gd name="connsiteY69-51308" fmla="*/ 913532 h 2845126"/>
                  <a:gd name="connsiteX70-51309" fmla="*/ 5177801 w 6006665"/>
                  <a:gd name="connsiteY70-51310" fmla="*/ 915270 h 2845126"/>
                  <a:gd name="connsiteX71-51311" fmla="*/ 5188578 w 6006665"/>
                  <a:gd name="connsiteY71-51312" fmla="*/ 913532 h 2845126"/>
                  <a:gd name="connsiteX72-51313" fmla="*/ 5243719 w 6006665"/>
                  <a:gd name="connsiteY72-51314" fmla="*/ 998363 h 2845126"/>
                  <a:gd name="connsiteX73-51315" fmla="*/ 5283477 w 6006665"/>
                  <a:gd name="connsiteY73-51316" fmla="*/ 968071 h 2845126"/>
                  <a:gd name="connsiteX74-51317" fmla="*/ 5258480 w 6006665"/>
                  <a:gd name="connsiteY74-51318" fmla="*/ 902169 h 2845126"/>
                  <a:gd name="connsiteX75-51319" fmla="*/ 5267570 w 6006665"/>
                  <a:gd name="connsiteY75-51320" fmla="*/ 854448 h 2845126"/>
                  <a:gd name="connsiteX76-51321" fmla="*/ 5278896 w 6006665"/>
                  <a:gd name="connsiteY76-51322" fmla="*/ 857497 h 2845126"/>
                  <a:gd name="connsiteX77-51323" fmla="*/ 5279477 w 6006665"/>
                  <a:gd name="connsiteY77-51324" fmla="*/ 854448 h 2845126"/>
                  <a:gd name="connsiteX78-51325" fmla="*/ 5395510 w 6006665"/>
                  <a:gd name="connsiteY78-51326" fmla="*/ 885687 h 2845126"/>
                  <a:gd name="connsiteX79-51327" fmla="*/ 5463001 w 6006665"/>
                  <a:gd name="connsiteY79-51328" fmla="*/ 881717 h 2845126"/>
                  <a:gd name="connsiteX80-51329" fmla="*/ 5464386 w 6006665"/>
                  <a:gd name="connsiteY80-51330" fmla="*/ 882336 h 2845126"/>
                  <a:gd name="connsiteX81-51331" fmla="*/ 5474909 w 6006665"/>
                  <a:gd name="connsiteY81-51332" fmla="*/ 881717 h 2845126"/>
                  <a:gd name="connsiteX82-51333" fmla="*/ 5581715 w 6006665"/>
                  <a:gd name="connsiteY82-51334" fmla="*/ 929439 h 2845126"/>
                  <a:gd name="connsiteX83-51335" fmla="*/ 5633981 w 6006665"/>
                  <a:gd name="connsiteY83-51336" fmla="*/ 972616 h 2845126"/>
                  <a:gd name="connsiteX84-51337" fmla="*/ 5720335 w 6006665"/>
                  <a:gd name="connsiteY84-51338" fmla="*/ 1052152 h 2845126"/>
                  <a:gd name="connsiteX85-51339" fmla="*/ 5822595 w 6006665"/>
                  <a:gd name="connsiteY85-51340" fmla="*/ 1149868 h 2845126"/>
                  <a:gd name="connsiteX86-51341" fmla="*/ 5818051 w 6006665"/>
                  <a:gd name="connsiteY86-51342" fmla="*/ 1204407 h 2845126"/>
                  <a:gd name="connsiteX87-51343" fmla="*/ 5825679 w 6006665"/>
                  <a:gd name="connsiteY87-51344" fmla="*/ 1212035 h 2845126"/>
                  <a:gd name="connsiteX88-51345" fmla="*/ 5822051 w 6006665"/>
                  <a:gd name="connsiteY88-51346" fmla="*/ 1161230 h 2845126"/>
                  <a:gd name="connsiteX89-51347" fmla="*/ 5834092 w 6006665"/>
                  <a:gd name="connsiteY89-51348" fmla="*/ 1163103 h 2845126"/>
                  <a:gd name="connsiteX90-51349" fmla="*/ 5833958 w 6006665"/>
                  <a:gd name="connsiteY90-51350" fmla="*/ 1161230 h 2845126"/>
                  <a:gd name="connsiteX91-51351" fmla="*/ 5936219 w 6006665"/>
                  <a:gd name="connsiteY91-51352" fmla="*/ 1177137 h 2845126"/>
                  <a:gd name="connsiteX92-51353" fmla="*/ 6006665 w 6006665"/>
                  <a:gd name="connsiteY92-51354" fmla="*/ 1256674 h 2845126"/>
                  <a:gd name="connsiteX93-51355" fmla="*/ 5968033 w 6006665"/>
                  <a:gd name="connsiteY93-51356" fmla="*/ 1295306 h 2845126"/>
                  <a:gd name="connsiteX94-51357" fmla="*/ 5908949 w 6006665"/>
                  <a:gd name="connsiteY94-51358" fmla="*/ 1306668 h 2845126"/>
                  <a:gd name="connsiteX95-51359" fmla="*/ 5908949 w 6006665"/>
                  <a:gd name="connsiteY95-51360" fmla="*/ 1393022 h 2845126"/>
                  <a:gd name="connsiteX96-51361" fmla="*/ 5893042 w 6006665"/>
                  <a:gd name="connsiteY96-51362" fmla="*/ 1408929 h 2845126"/>
                  <a:gd name="connsiteX97-51363" fmla="*/ 5881135 w 6006665"/>
                  <a:gd name="connsiteY97-51364" fmla="*/ 1408929 h 2845126"/>
                  <a:gd name="connsiteX98-51365" fmla="*/ 5861227 w 6006665"/>
                  <a:gd name="connsiteY98-51366" fmla="*/ 1408929 h 2845126"/>
                  <a:gd name="connsiteX99-51367" fmla="*/ 5849321 w 6006665"/>
                  <a:gd name="connsiteY99-51368" fmla="*/ 1408929 h 2845126"/>
                  <a:gd name="connsiteX100-51369" fmla="*/ 5817506 w 6006665"/>
                  <a:gd name="connsiteY100-51370" fmla="*/ 1374842 h 2845126"/>
                  <a:gd name="connsiteX101-51371" fmla="*/ 5767511 w 6006665"/>
                  <a:gd name="connsiteY101-51372" fmla="*/ 1349845 h 2845126"/>
                  <a:gd name="connsiteX102-51373" fmla="*/ 5762967 w 6006665"/>
                  <a:gd name="connsiteY102-51374" fmla="*/ 1315758 h 2845126"/>
                  <a:gd name="connsiteX103-51375" fmla="*/ 5729132 w 6006665"/>
                  <a:gd name="connsiteY103-51376" fmla="*/ 1301826 h 2845126"/>
                  <a:gd name="connsiteX104-51377" fmla="*/ 5695337 w 6006665"/>
                  <a:gd name="connsiteY104-51378" fmla="*/ 1311213 h 2845126"/>
                  <a:gd name="connsiteX105-51379" fmla="*/ 5693366 w 6006665"/>
                  <a:gd name="connsiteY105-51380" fmla="*/ 1308453 h 2845126"/>
                  <a:gd name="connsiteX106-51381" fmla="*/ 5683431 w 6006665"/>
                  <a:gd name="connsiteY106-51382" fmla="*/ 1311213 h 2845126"/>
                  <a:gd name="connsiteX107-51383" fmla="*/ 5660706 w 6006665"/>
                  <a:gd name="connsiteY107-51384" fmla="*/ 1279398 h 2845126"/>
                  <a:gd name="connsiteX108-51385" fmla="*/ 5669644 w 6006665"/>
                  <a:gd name="connsiteY108-51386" fmla="*/ 1254373 h 2845126"/>
                  <a:gd name="connsiteX109-51387" fmla="*/ 5640799 w 6006665"/>
                  <a:gd name="connsiteY109-51388" fmla="*/ 1268036 h 2845126"/>
                  <a:gd name="connsiteX110-51389" fmla="*/ 5656705 w 6006665"/>
                  <a:gd name="connsiteY110-51390" fmla="*/ 1311213 h 2845126"/>
                  <a:gd name="connsiteX111-51391" fmla="*/ 5633981 w 6006665"/>
                  <a:gd name="connsiteY111-51392" fmla="*/ 1349845 h 2845126"/>
                  <a:gd name="connsiteX112-51393" fmla="*/ 5586259 w 6006665"/>
                  <a:gd name="connsiteY112-51394" fmla="*/ 1386204 h 2845126"/>
                  <a:gd name="connsiteX113-51395" fmla="*/ 5575676 w 6006665"/>
                  <a:gd name="connsiteY113-51396" fmla="*/ 1385196 h 2845126"/>
                  <a:gd name="connsiteX114-51397" fmla="*/ 5574353 w 6006665"/>
                  <a:gd name="connsiteY114-51398" fmla="*/ 1386204 h 2845126"/>
                  <a:gd name="connsiteX115-51399" fmla="*/ 5539436 w 6006665"/>
                  <a:gd name="connsiteY115-51400" fmla="*/ 1382879 h 2845126"/>
                  <a:gd name="connsiteX116-51401" fmla="*/ 5570352 w 6006665"/>
                  <a:gd name="connsiteY116-51402" fmla="*/ 1424836 h 2845126"/>
                  <a:gd name="connsiteX117-51403" fmla="*/ 5593077 w 6006665"/>
                  <a:gd name="connsiteY117-51404" fmla="*/ 1488465 h 2845126"/>
                  <a:gd name="connsiteX118-51405" fmla="*/ 5608984 w 6006665"/>
                  <a:gd name="connsiteY118-51406" fmla="*/ 1515735 h 2845126"/>
                  <a:gd name="connsiteX119-51407" fmla="*/ 5613529 w 6006665"/>
                  <a:gd name="connsiteY119-51408" fmla="*/ 1547549 h 2845126"/>
                  <a:gd name="connsiteX120-51409" fmla="*/ 5608984 w 6006665"/>
                  <a:gd name="connsiteY120-51410" fmla="*/ 1570274 h 2845126"/>
                  <a:gd name="connsiteX121-51411" fmla="*/ 5597799 w 6006665"/>
                  <a:gd name="connsiteY121-51412" fmla="*/ 1566665 h 2845126"/>
                  <a:gd name="connsiteX122-51413" fmla="*/ 5597077 w 6006665"/>
                  <a:gd name="connsiteY122-51414" fmla="*/ 1570274 h 2845126"/>
                  <a:gd name="connsiteX123-51415" fmla="*/ 5534271 w 6006665"/>
                  <a:gd name="connsiteY123-51416" fmla="*/ 1550014 h 2845126"/>
                  <a:gd name="connsiteX124-51417" fmla="*/ 5436277 w 6006665"/>
                  <a:gd name="connsiteY124-51418" fmla="*/ 1606633 h 2845126"/>
                  <a:gd name="connsiteX125-51419" fmla="*/ 5397645 w 6006665"/>
                  <a:gd name="connsiteY125-51420" fmla="*/ 1617996 h 2845126"/>
                  <a:gd name="connsiteX126-51421" fmla="*/ 5345378 w 6006665"/>
                  <a:gd name="connsiteY126-51422" fmla="*/ 1672535 h 2845126"/>
                  <a:gd name="connsiteX127-51423" fmla="*/ 5290839 w 6006665"/>
                  <a:gd name="connsiteY127-51424" fmla="*/ 1720256 h 2845126"/>
                  <a:gd name="connsiteX128-51425" fmla="*/ 5274932 w 6006665"/>
                  <a:gd name="connsiteY128-51426" fmla="*/ 1752071 h 2845126"/>
                  <a:gd name="connsiteX129-51427" fmla="*/ 5267238 w 6006665"/>
                  <a:gd name="connsiteY129-51428" fmla="*/ 1743644 h 2845126"/>
                  <a:gd name="connsiteX130-51429" fmla="*/ 5263025 w 6006665"/>
                  <a:gd name="connsiteY130-51430" fmla="*/ 1752071 h 2845126"/>
                  <a:gd name="connsiteX131-51431" fmla="*/ 5219538 w 6006665"/>
                  <a:gd name="connsiteY131-51432" fmla="*/ 1704443 h 2845126"/>
                  <a:gd name="connsiteX132-51433" fmla="*/ 5129494 w 6006665"/>
                  <a:gd name="connsiteY132-51434" fmla="*/ 1758888 h 2845126"/>
                  <a:gd name="connsiteX133-51435" fmla="*/ 5126389 w 6006665"/>
                  <a:gd name="connsiteY133-51436" fmla="*/ 1753566 h 2845126"/>
                  <a:gd name="connsiteX134-51437" fmla="*/ 5117587 w 6006665"/>
                  <a:gd name="connsiteY134-51438" fmla="*/ 1758888 h 2845126"/>
                  <a:gd name="connsiteX135-51439" fmla="*/ 5105544 w 6006665"/>
                  <a:gd name="connsiteY135-51440" fmla="*/ 1738242 h 2845126"/>
                  <a:gd name="connsiteX136-51441" fmla="*/ 5074955 w 6006665"/>
                  <a:gd name="connsiteY136-51442" fmla="*/ 1763433 h 2845126"/>
                  <a:gd name="connsiteX137-51443" fmla="*/ 5065718 w 6006665"/>
                  <a:gd name="connsiteY137-51444" fmla="*/ 1761234 h 2845126"/>
                  <a:gd name="connsiteX138-51445" fmla="*/ 5063048 w 6006665"/>
                  <a:gd name="connsiteY138-51446" fmla="*/ 1763433 h 2845126"/>
                  <a:gd name="connsiteX139-51447" fmla="*/ 5026594 w 6006665"/>
                  <a:gd name="connsiteY139-51448" fmla="*/ 1754754 h 2845126"/>
                  <a:gd name="connsiteX140-51449" fmla="*/ 5015871 w 6006665"/>
                  <a:gd name="connsiteY140-51450" fmla="*/ 1799793 h 2845126"/>
                  <a:gd name="connsiteX141-51451" fmla="*/ 4974967 w 6006665"/>
                  <a:gd name="connsiteY141-51452" fmla="*/ 1865694 h 2845126"/>
                  <a:gd name="connsiteX142-51453" fmla="*/ 4974967 w 6006665"/>
                  <a:gd name="connsiteY142-51454" fmla="*/ 1897509 h 2845126"/>
                  <a:gd name="connsiteX143-51455" fmla="*/ 5015871 w 6006665"/>
                  <a:gd name="connsiteY143-51456" fmla="*/ 1913416 h 2845126"/>
                  <a:gd name="connsiteX144-51457" fmla="*/ 5011326 w 6006665"/>
                  <a:gd name="connsiteY144-51458" fmla="*/ 2011132 h 2845126"/>
                  <a:gd name="connsiteX145-51459" fmla="*/ 4999419 w 6006665"/>
                  <a:gd name="connsiteY145-51460" fmla="*/ 2011132 h 2845126"/>
                  <a:gd name="connsiteX146-51461" fmla="*/ 4974967 w 6006665"/>
                  <a:gd name="connsiteY146-51462" fmla="*/ 2011132 h 2845126"/>
                  <a:gd name="connsiteX147-51463" fmla="*/ 4963605 w 6006665"/>
                  <a:gd name="connsiteY147-51464" fmla="*/ 2063398 h 2845126"/>
                  <a:gd name="connsiteX148-51465" fmla="*/ 4974967 w 6006665"/>
                  <a:gd name="connsiteY148-51466" fmla="*/ 2090668 h 2845126"/>
                  <a:gd name="connsiteX149-51467" fmla="*/ 4909065 w 6006665"/>
                  <a:gd name="connsiteY149-51468" fmla="*/ 2124755 h 2845126"/>
                  <a:gd name="connsiteX150-51469" fmla="*/ 4897703 w 6006665"/>
                  <a:gd name="connsiteY150-51470" fmla="*/ 2192929 h 2845126"/>
                  <a:gd name="connsiteX151-51471" fmla="*/ 4845437 w 6006665"/>
                  <a:gd name="connsiteY151-51472" fmla="*/ 2208836 h 2845126"/>
                  <a:gd name="connsiteX152-51473" fmla="*/ 4834074 w 6006665"/>
                  <a:gd name="connsiteY152-51474" fmla="*/ 2267920 h 2845126"/>
                  <a:gd name="connsiteX153-51475" fmla="*/ 4779535 w 6006665"/>
                  <a:gd name="connsiteY153-51476" fmla="*/ 2327004 h 2845126"/>
                  <a:gd name="connsiteX154-51477" fmla="*/ 4777225 w 6006665"/>
                  <a:gd name="connsiteY154-51478" fmla="*/ 2316608 h 2845126"/>
                  <a:gd name="connsiteX155-51479" fmla="*/ 4767628 w 6006665"/>
                  <a:gd name="connsiteY155-51480" fmla="*/ 2327004 h 2845126"/>
                  <a:gd name="connsiteX156-51481" fmla="*/ 4758538 w 6006665"/>
                  <a:gd name="connsiteY156-51482" fmla="*/ 2286100 h 2845126"/>
                  <a:gd name="connsiteX157-51483" fmla="*/ 4742631 w 6006665"/>
                  <a:gd name="connsiteY157-51484" fmla="*/ 2199746 h 2845126"/>
                  <a:gd name="connsiteX158-51485" fmla="*/ 4715361 w 6006665"/>
                  <a:gd name="connsiteY158-51486" fmla="*/ 2058854 h 2845126"/>
                  <a:gd name="connsiteX159-51487" fmla="*/ 4735813 w 6006665"/>
                  <a:gd name="connsiteY159-51488" fmla="*/ 1967955 h 2845126"/>
                  <a:gd name="connsiteX160-51489" fmla="*/ 4767628 w 6006665"/>
                  <a:gd name="connsiteY160-51490" fmla="*/ 1924778 h 2845126"/>
                  <a:gd name="connsiteX161-51491" fmla="*/ 4767628 w 6006665"/>
                  <a:gd name="connsiteY161-51492" fmla="*/ 1897509 h 2845126"/>
                  <a:gd name="connsiteX162-51493" fmla="*/ 4826712 w 6006665"/>
                  <a:gd name="connsiteY162-51494" fmla="*/ 1881601 h 2845126"/>
                  <a:gd name="connsiteX163-51495" fmla="*/ 4892613 w 6006665"/>
                  <a:gd name="connsiteY163-51496" fmla="*/ 1790703 h 2845126"/>
                  <a:gd name="connsiteX164-51497" fmla="*/ 4956243 w 6006665"/>
                  <a:gd name="connsiteY164-51498" fmla="*/ 1715712 h 2845126"/>
                  <a:gd name="connsiteX165-51499" fmla="*/ 5022143 w 6006665"/>
                  <a:gd name="connsiteY165-51500" fmla="*/ 1656627 h 2845126"/>
                  <a:gd name="connsiteX166-51501" fmla="*/ 5046694 w 6006665"/>
                  <a:gd name="connsiteY166-51502" fmla="*/ 1549500 h 2845126"/>
                  <a:gd name="connsiteX167-51503" fmla="*/ 5015871 w 6006665"/>
                  <a:gd name="connsiteY167-51504" fmla="*/ 1554367 h 2845126"/>
                  <a:gd name="connsiteX168-51505" fmla="*/ 4995419 w 6006665"/>
                  <a:gd name="connsiteY168-51506" fmla="*/ 1617996 h 2845126"/>
                  <a:gd name="connsiteX169-51507" fmla="*/ 4904521 w 6006665"/>
                  <a:gd name="connsiteY169-51508" fmla="*/ 1704349 h 2845126"/>
                  <a:gd name="connsiteX170-51509" fmla="*/ 4901708 w 6006665"/>
                  <a:gd name="connsiteY170-51510" fmla="*/ 1695709 h 2845126"/>
                  <a:gd name="connsiteX171-51511" fmla="*/ 4892613 w 6006665"/>
                  <a:gd name="connsiteY171-51512" fmla="*/ 1704349 h 2845126"/>
                  <a:gd name="connsiteX172-51513" fmla="*/ 4861835 w 6006665"/>
                  <a:gd name="connsiteY172-51514" fmla="*/ 1609815 h 2845126"/>
                  <a:gd name="connsiteX173-51515" fmla="*/ 4779535 w 6006665"/>
                  <a:gd name="connsiteY173-51516" fmla="*/ 1633903 h 2845126"/>
                  <a:gd name="connsiteX174-51517" fmla="*/ 4684091 w 6006665"/>
                  <a:gd name="connsiteY174-51518" fmla="*/ 1758888 h 2845126"/>
                  <a:gd name="connsiteX175-51519" fmla="*/ 4715906 w 6006665"/>
                  <a:gd name="connsiteY175-51520" fmla="*/ 1806610 h 2845126"/>
                  <a:gd name="connsiteX176-51521" fmla="*/ 4636369 w 6006665"/>
                  <a:gd name="connsiteY176-51522" fmla="*/ 1822517 h 2845126"/>
                  <a:gd name="connsiteX177-51523" fmla="*/ 4577285 w 6006665"/>
                  <a:gd name="connsiteY177-51524" fmla="*/ 1827062 h 2845126"/>
                  <a:gd name="connsiteX178-51525" fmla="*/ 4577373 w 6006665"/>
                  <a:gd name="connsiteY178-51526" fmla="*/ 1826140 h 2845126"/>
                  <a:gd name="connsiteX179-51527" fmla="*/ 4565379 w 6006665"/>
                  <a:gd name="connsiteY179-51528" fmla="*/ 1827062 h 2845126"/>
                  <a:gd name="connsiteX180-51529" fmla="*/ 4569923 w 6006665"/>
                  <a:gd name="connsiteY180-51530" fmla="*/ 1779341 h 2845126"/>
                  <a:gd name="connsiteX181-51531" fmla="*/ 4520081 w 6006665"/>
                  <a:gd name="connsiteY181-51532" fmla="*/ 1769755 h 2845126"/>
                  <a:gd name="connsiteX182-51533" fmla="*/ 4475025 w 6006665"/>
                  <a:gd name="connsiteY182-51534" fmla="*/ 1799793 h 2845126"/>
                  <a:gd name="connsiteX183-51535" fmla="*/ 4464394 w 6006665"/>
                  <a:gd name="connsiteY183-51536" fmla="*/ 1798942 h 2845126"/>
                  <a:gd name="connsiteX184-51537" fmla="*/ 4463118 w 6006665"/>
                  <a:gd name="connsiteY184-51538" fmla="*/ 1799793 h 2845126"/>
                  <a:gd name="connsiteX185-51539" fmla="*/ 4357637 w 6006665"/>
                  <a:gd name="connsiteY185-51540" fmla="*/ 1791354 h 2845126"/>
                  <a:gd name="connsiteX186-51541" fmla="*/ 4243233 w 6006665"/>
                  <a:gd name="connsiteY186-51542" fmla="*/ 1811155 h 2845126"/>
                  <a:gd name="connsiteX187-51543" fmla="*/ 4125065 w 6006665"/>
                  <a:gd name="connsiteY187-51544" fmla="*/ 1945230 h 2845126"/>
                  <a:gd name="connsiteX188-51545" fmla="*/ 3984173 w 6006665"/>
                  <a:gd name="connsiteY188-51546" fmla="*/ 2102030 h 2845126"/>
                  <a:gd name="connsiteX189-51547" fmla="*/ 4038712 w 6006665"/>
                  <a:gd name="connsiteY189-51548" fmla="*/ 2106575 h 2845126"/>
                  <a:gd name="connsiteX190-51549" fmla="*/ 4059164 w 6006665"/>
                  <a:gd name="connsiteY190-51550" fmla="*/ 2149752 h 2845126"/>
                  <a:gd name="connsiteX191-51551" fmla="*/ 4087782 w 6006665"/>
                  <a:gd name="connsiteY191-51552" fmla="*/ 2158169 h 2845126"/>
                  <a:gd name="connsiteX192-51553" fmla="*/ 4106341 w 6006665"/>
                  <a:gd name="connsiteY192-51554" fmla="*/ 2129300 h 2845126"/>
                  <a:gd name="connsiteX193-51555" fmla="*/ 4117411 w 6006665"/>
                  <a:gd name="connsiteY193-51556" fmla="*/ 2130602 h 2845126"/>
                  <a:gd name="connsiteX194-51557" fmla="*/ 4118248 w 6006665"/>
                  <a:gd name="connsiteY194-51558" fmla="*/ 2129300 h 2845126"/>
                  <a:gd name="connsiteX195-51559" fmla="*/ 4156880 w 6006665"/>
                  <a:gd name="connsiteY195-51560" fmla="*/ 2133845 h 2845126"/>
                  <a:gd name="connsiteX196-51561" fmla="*/ 4211419 w 6006665"/>
                  <a:gd name="connsiteY196-51562" fmla="*/ 2204291 h 2845126"/>
                  <a:gd name="connsiteX197-51563" fmla="*/ 4215964 w 6006665"/>
                  <a:gd name="connsiteY197-51564" fmla="*/ 2252013 h 2845126"/>
                  <a:gd name="connsiteX198-51565" fmla="*/ 4184149 w 6006665"/>
                  <a:gd name="connsiteY198-51566" fmla="*/ 2311097 h 2845126"/>
                  <a:gd name="connsiteX199-51567" fmla="*/ 4177332 w 6006665"/>
                  <a:gd name="connsiteY199-51568" fmla="*/ 2381543 h 2845126"/>
                  <a:gd name="connsiteX200-51569" fmla="*/ 4161425 w 6006665"/>
                  <a:gd name="connsiteY200-51570" fmla="*/ 2467897 h 2845126"/>
                  <a:gd name="connsiteX201-51571" fmla="*/ 4109158 w 6006665"/>
                  <a:gd name="connsiteY201-51572" fmla="*/ 2547433 h 2845126"/>
                  <a:gd name="connsiteX202-51573" fmla="*/ 4097796 w 6006665"/>
                  <a:gd name="connsiteY202-51574" fmla="*/ 2586065 h 2845126"/>
                  <a:gd name="connsiteX203-51575" fmla="*/ 4043257 w 6006665"/>
                  <a:gd name="connsiteY203-51576" fmla="*/ 2645149 h 2845126"/>
                  <a:gd name="connsiteX204-51577" fmla="*/ 3995535 w 6006665"/>
                  <a:gd name="connsiteY204-51578" fmla="*/ 2704233 h 2845126"/>
                  <a:gd name="connsiteX205-51579" fmla="*/ 3975083 w 6006665"/>
                  <a:gd name="connsiteY205-51580" fmla="*/ 2736048 h 2845126"/>
                  <a:gd name="connsiteX206-51581" fmla="*/ 3925089 w 6006665"/>
                  <a:gd name="connsiteY206-51582" fmla="*/ 2763317 h 2845126"/>
                  <a:gd name="connsiteX207-51583" fmla="*/ 3913182 w 6006665"/>
                  <a:gd name="connsiteY207-51584" fmla="*/ 2763317 h 2845126"/>
                  <a:gd name="connsiteX208-51585" fmla="*/ 3904637 w 6006665"/>
                  <a:gd name="connsiteY208-51586" fmla="*/ 2763317 h 2845126"/>
                  <a:gd name="connsiteX209-51587" fmla="*/ 3892729 w 6006665"/>
                  <a:gd name="connsiteY209-51588" fmla="*/ 2763317 h 2845126"/>
                  <a:gd name="connsiteX210-51589" fmla="*/ 3871063 w 6006665"/>
                  <a:gd name="connsiteY210-51590" fmla="*/ 2747068 h 2845126"/>
                  <a:gd name="connsiteX211-51591" fmla="*/ 3829645 w 6006665"/>
                  <a:gd name="connsiteY211-51592" fmla="*/ 2774680 h 2845126"/>
                  <a:gd name="connsiteX212-51593" fmla="*/ 3822828 w 6006665"/>
                  <a:gd name="connsiteY212-51594" fmla="*/ 2795132 h 2845126"/>
                  <a:gd name="connsiteX213-51595" fmla="*/ 3818283 w 6006665"/>
                  <a:gd name="connsiteY213-51596" fmla="*/ 2786042 h 2845126"/>
                  <a:gd name="connsiteX214-51597" fmla="*/ 3818283 w 6006665"/>
                  <a:gd name="connsiteY214-51598" fmla="*/ 2774316 h 2845126"/>
                  <a:gd name="connsiteX215-51599" fmla="*/ 3817738 w 6006665"/>
                  <a:gd name="connsiteY215-51600" fmla="*/ 2774680 h 2845126"/>
                  <a:gd name="connsiteX216-51601" fmla="*/ 3810921 w 6006665"/>
                  <a:gd name="connsiteY216-51602" fmla="*/ 2795132 h 2845126"/>
                  <a:gd name="connsiteX217-51603" fmla="*/ 3806376 w 6006665"/>
                  <a:gd name="connsiteY217-51604" fmla="*/ 2786042 h 2845126"/>
                  <a:gd name="connsiteX218-51605" fmla="*/ 3806376 w 6006665"/>
                  <a:gd name="connsiteY218-51606" fmla="*/ 2758772 h 2845126"/>
                  <a:gd name="connsiteX219-51607" fmla="*/ 3818283 w 6006665"/>
                  <a:gd name="connsiteY219-51608" fmla="*/ 2758772 h 2845126"/>
                  <a:gd name="connsiteX220-51609" fmla="*/ 3826828 w 6006665"/>
                  <a:gd name="connsiteY220-51610" fmla="*/ 2758772 h 2845126"/>
                  <a:gd name="connsiteX221-51611" fmla="*/ 3833645 w 6006665"/>
                  <a:gd name="connsiteY221-51612" fmla="*/ 2699688 h 2845126"/>
                  <a:gd name="connsiteX222-51613" fmla="*/ 3822283 w 6006665"/>
                  <a:gd name="connsiteY222-51614" fmla="*/ 2656512 h 2845126"/>
                  <a:gd name="connsiteX223-51615" fmla="*/ 3849553 w 6006665"/>
                  <a:gd name="connsiteY223-51616" fmla="*/ 2633787 h 2845126"/>
                  <a:gd name="connsiteX224-51617" fmla="*/ 3858814 w 6006665"/>
                  <a:gd name="connsiteY224-51618" fmla="*/ 2635992 h 2845126"/>
                  <a:gd name="connsiteX225-51619" fmla="*/ 3861460 w 6006665"/>
                  <a:gd name="connsiteY225-51620" fmla="*/ 2633787 h 2845126"/>
                  <a:gd name="connsiteX226-51621" fmla="*/ 3898487 w 6006665"/>
                  <a:gd name="connsiteY226-51622" fmla="*/ 2642603 h 2845126"/>
                  <a:gd name="connsiteX227-51623" fmla="*/ 3919999 w 6006665"/>
                  <a:gd name="connsiteY227-51624" fmla="*/ 2597428 h 2845126"/>
                  <a:gd name="connsiteX228-51625" fmla="*/ 3935906 w 6006665"/>
                  <a:gd name="connsiteY228-51626" fmla="*/ 2538343 h 2845126"/>
                  <a:gd name="connsiteX229-51627" fmla="*/ 3947269 w 6006665"/>
                  <a:gd name="connsiteY229-51628" fmla="*/ 2515619 h 2845126"/>
                  <a:gd name="connsiteX230-51629" fmla="*/ 3966292 w 6006665"/>
                  <a:gd name="connsiteY230-51630" fmla="*/ 2471231 h 2845126"/>
                  <a:gd name="connsiteX231-51631" fmla="*/ 3915999 w 6006665"/>
                  <a:gd name="connsiteY231-51632" fmla="*/ 2483804 h 2845126"/>
                  <a:gd name="connsiteX232-51633" fmla="*/ 3888729 w 6006665"/>
                  <a:gd name="connsiteY232-51634" fmla="*/ 2506529 h 2845126"/>
                  <a:gd name="connsiteX233-51635" fmla="*/ 3876822 w 6006665"/>
                  <a:gd name="connsiteY233-51636" fmla="*/ 2506529 h 2845126"/>
                  <a:gd name="connsiteX234-51637" fmla="*/ 3829645 w 6006665"/>
                  <a:gd name="connsiteY234-51638" fmla="*/ 2506529 h 2845126"/>
                  <a:gd name="connsiteX235-51639" fmla="*/ 3817738 w 6006665"/>
                  <a:gd name="connsiteY235-51640" fmla="*/ 2506529 h 2845126"/>
                  <a:gd name="connsiteX236-51641" fmla="*/ 3801831 w 6006665"/>
                  <a:gd name="connsiteY236-51642" fmla="*/ 2451990 h 2845126"/>
                  <a:gd name="connsiteX237-51643" fmla="*/ 3758654 w 6006665"/>
                  <a:gd name="connsiteY237-51644" fmla="*/ 2413358 h 2845126"/>
                  <a:gd name="connsiteX238-51645" fmla="*/ 3692753 w 6006665"/>
                  <a:gd name="connsiteY238-51646" fmla="*/ 2397451 h 2845126"/>
                  <a:gd name="connsiteX239-51647" fmla="*/ 3683663 w 6006665"/>
                  <a:gd name="connsiteY239-51648" fmla="*/ 2338367 h 2845126"/>
                  <a:gd name="connsiteX240-51649" fmla="*/ 3672301 w 6006665"/>
                  <a:gd name="connsiteY240-51650" fmla="*/ 2306552 h 2845126"/>
                  <a:gd name="connsiteX241-51651" fmla="*/ 3656393 w 6006665"/>
                  <a:gd name="connsiteY241-51652" fmla="*/ 2279283 h 2845126"/>
                  <a:gd name="connsiteX242-51653" fmla="*/ 3633669 w 6006665"/>
                  <a:gd name="connsiteY242-51654" fmla="*/ 2220198 h 2845126"/>
                  <a:gd name="connsiteX243-51655" fmla="*/ 3601854 w 6006665"/>
                  <a:gd name="connsiteY243-51656" fmla="*/ 2199746 h 2845126"/>
                  <a:gd name="connsiteX244-51657" fmla="*/ 3545995 w 6006665"/>
                  <a:gd name="connsiteY244-51658" fmla="*/ 2178262 h 2845126"/>
                  <a:gd name="connsiteX245-51659" fmla="*/ 3506955 w 6006665"/>
                  <a:gd name="connsiteY245-51660" fmla="*/ 2183839 h 2845126"/>
                  <a:gd name="connsiteX246-51661" fmla="*/ 3463779 w 6006665"/>
                  <a:gd name="connsiteY246-51662" fmla="*/ 2192929 h 2845126"/>
                  <a:gd name="connsiteX247-51663" fmla="*/ 3431964 w 6006665"/>
                  <a:gd name="connsiteY247-51664" fmla="*/ 2220198 h 2845126"/>
                  <a:gd name="connsiteX248-51665" fmla="*/ 3452416 w 6006665"/>
                  <a:gd name="connsiteY248-51666" fmla="*/ 2236106 h 2845126"/>
                  <a:gd name="connsiteX249-51667" fmla="*/ 3452416 w 6006665"/>
                  <a:gd name="connsiteY249-51668" fmla="*/ 2267920 h 2845126"/>
                  <a:gd name="connsiteX250-51669" fmla="*/ 3431964 w 6006665"/>
                  <a:gd name="connsiteY250-51670" fmla="*/ 2290645 h 2845126"/>
                  <a:gd name="connsiteX251-51671" fmla="*/ 3400150 w 6006665"/>
                  <a:gd name="connsiteY251-51672" fmla="*/ 2349729 h 2845126"/>
                  <a:gd name="connsiteX252-51673" fmla="*/ 3400150 w 6006665"/>
                  <a:gd name="connsiteY252-51674" fmla="*/ 2376999 h 2845126"/>
                  <a:gd name="connsiteX253-51675" fmla="*/ 3350155 w 6006665"/>
                  <a:gd name="connsiteY253-51676" fmla="*/ 2408813 h 2845126"/>
                  <a:gd name="connsiteX254-51677" fmla="*/ 3342342 w 6006665"/>
                  <a:gd name="connsiteY254-51678" fmla="*/ 2406209 h 2845126"/>
                  <a:gd name="connsiteX255-51679" fmla="*/ 3338249 w 6006665"/>
                  <a:gd name="connsiteY255-51680" fmla="*/ 2408813 h 2845126"/>
                  <a:gd name="connsiteX256-51681" fmla="*/ 3290527 w 6006665"/>
                  <a:gd name="connsiteY256-51682" fmla="*/ 2392906 h 2845126"/>
                  <a:gd name="connsiteX257-51683" fmla="*/ 3259257 w 6006665"/>
                  <a:gd name="connsiteY257-51684" fmla="*/ 2392906 h 2845126"/>
                  <a:gd name="connsiteX258-51685" fmla="*/ 3247350 w 6006665"/>
                  <a:gd name="connsiteY258-51686" fmla="*/ 2392906 h 2845126"/>
                  <a:gd name="connsiteX259-51687" fmla="*/ 3231443 w 6006665"/>
                  <a:gd name="connsiteY259-51688" fmla="*/ 2376999 h 2845126"/>
                  <a:gd name="connsiteX260-51689" fmla="*/ 3213271 w 6006665"/>
                  <a:gd name="connsiteY260-51690" fmla="*/ 2372455 h 2845126"/>
                  <a:gd name="connsiteX261-51691" fmla="*/ 3168359 w 6006665"/>
                  <a:gd name="connsiteY261-51692" fmla="*/ 2408813 h 2845126"/>
                  <a:gd name="connsiteX262-51693" fmla="*/ 3120637 w 6006665"/>
                  <a:gd name="connsiteY262-51694" fmla="*/ 2420175 h 2845126"/>
                  <a:gd name="connsiteX263-51695" fmla="*/ 3082005 w 6006665"/>
                  <a:gd name="connsiteY263-51696" fmla="*/ 2436083 h 2845126"/>
                  <a:gd name="connsiteX264-51697" fmla="*/ 3074460 w 6006665"/>
                  <a:gd name="connsiteY264-51698" fmla="*/ 2434286 h 2845126"/>
                  <a:gd name="connsiteX265-51699" fmla="*/ 3070098 w 6006665"/>
                  <a:gd name="connsiteY265-51700" fmla="*/ 2436083 h 2845126"/>
                  <a:gd name="connsiteX266-51701" fmla="*/ 3022376 w 6006665"/>
                  <a:gd name="connsiteY266-51702" fmla="*/ 2424720 h 2845126"/>
                  <a:gd name="connsiteX267-51703" fmla="*/ 3000196 w 6006665"/>
                  <a:gd name="connsiteY267-51704" fmla="*/ 2424720 h 2845126"/>
                  <a:gd name="connsiteX268-51705" fmla="*/ 2988289 w 6006665"/>
                  <a:gd name="connsiteY268-51706" fmla="*/ 2424720 h 2845126"/>
                  <a:gd name="connsiteX269-51707" fmla="*/ 2967837 w 6006665"/>
                  <a:gd name="connsiteY269-51708" fmla="*/ 2392906 h 2845126"/>
                  <a:gd name="connsiteX270-51709" fmla="*/ 2929205 w 6006665"/>
                  <a:gd name="connsiteY270-51710" fmla="*/ 2365636 h 2845126"/>
                  <a:gd name="connsiteX271-51711" fmla="*/ 2902153 w 6006665"/>
                  <a:gd name="connsiteY271-51712" fmla="*/ 2361772 h 2845126"/>
                  <a:gd name="connsiteX272-51713" fmla="*/ 2861576 w 6006665"/>
                  <a:gd name="connsiteY272-51714" fmla="*/ 2365636 h 2845126"/>
                  <a:gd name="connsiteX273-51715" fmla="*/ 2822944 w 6006665"/>
                  <a:gd name="connsiteY273-51716" fmla="*/ 2376999 h 2845126"/>
                  <a:gd name="connsiteX274-51717" fmla="*/ 2818139 w 6006665"/>
                  <a:gd name="connsiteY274-51718" fmla="*/ 2374910 h 2845126"/>
                  <a:gd name="connsiteX275-51719" fmla="*/ 2811037 w 6006665"/>
                  <a:gd name="connsiteY275-51720" fmla="*/ 2376999 h 2845126"/>
                  <a:gd name="connsiteX276-51721" fmla="*/ 2758770 w 6006665"/>
                  <a:gd name="connsiteY276-51722" fmla="*/ 2354274 h 2845126"/>
                  <a:gd name="connsiteX277-51723" fmla="*/ 2751953 w 6006665"/>
                  <a:gd name="connsiteY277-51724" fmla="*/ 2311097 h 2845126"/>
                  <a:gd name="connsiteX278-51725" fmla="*/ 2708776 w 6006665"/>
                  <a:gd name="connsiteY278-51726" fmla="*/ 2295190 h 2845126"/>
                  <a:gd name="connsiteX279-51727" fmla="*/ 2676962 w 6006665"/>
                  <a:gd name="connsiteY279-51728" fmla="*/ 2290645 h 2845126"/>
                  <a:gd name="connsiteX280-51729" fmla="*/ 2642534 w 6006665"/>
                  <a:gd name="connsiteY280-51730" fmla="*/ 2268901 h 2845126"/>
                  <a:gd name="connsiteX281-51731" fmla="*/ 2609333 w 6006665"/>
                  <a:gd name="connsiteY281-51732" fmla="*/ 2327004 h 2845126"/>
                  <a:gd name="connsiteX282-51733" fmla="*/ 2625240 w 6006665"/>
                  <a:gd name="connsiteY282-51734" fmla="*/ 2361091 h 2845126"/>
                  <a:gd name="connsiteX283-51735" fmla="*/ 2586608 w 6006665"/>
                  <a:gd name="connsiteY283-51736" fmla="*/ 2397451 h 2845126"/>
                  <a:gd name="connsiteX284-51737" fmla="*/ 2577105 w 6006665"/>
                  <a:gd name="connsiteY284-51738" fmla="*/ 2395188 h 2845126"/>
                  <a:gd name="connsiteX285-51739" fmla="*/ 2574701 w 6006665"/>
                  <a:gd name="connsiteY285-51740" fmla="*/ 2397451 h 2845126"/>
                  <a:gd name="connsiteX286-51741" fmla="*/ 2526979 w 6006665"/>
                  <a:gd name="connsiteY286-51742" fmla="*/ 2386088 h 2845126"/>
                  <a:gd name="connsiteX287-51743" fmla="*/ 2490620 w 6006665"/>
                  <a:gd name="connsiteY287-51744" fmla="*/ 2381543 h 2845126"/>
                  <a:gd name="connsiteX288-51745" fmla="*/ 2463350 w 6006665"/>
                  <a:gd name="connsiteY288-51746" fmla="*/ 2354274 h 2845126"/>
                  <a:gd name="connsiteX289-51747" fmla="*/ 2436625 w 6006665"/>
                  <a:gd name="connsiteY289-51748" fmla="*/ 2354274 h 2845126"/>
                  <a:gd name="connsiteX290-51749" fmla="*/ 2424718 w 6006665"/>
                  <a:gd name="connsiteY290-51750" fmla="*/ 2354274 h 2845126"/>
                  <a:gd name="connsiteX291-51751" fmla="*/ 2398858 w 6006665"/>
                  <a:gd name="connsiteY291-51752" fmla="*/ 2341343 h 2845126"/>
                  <a:gd name="connsiteX292-51753" fmla="*/ 2350272 w 6006665"/>
                  <a:gd name="connsiteY292-51754" fmla="*/ 2365636 h 2845126"/>
                  <a:gd name="connsiteX293-51755" fmla="*/ 2282098 w 6006665"/>
                  <a:gd name="connsiteY293-51756" fmla="*/ 2413358 h 2845126"/>
                  <a:gd name="connsiteX294-51757" fmla="*/ 2157112 w 6006665"/>
                  <a:gd name="connsiteY294-51758" fmla="*/ 2397451 h 2845126"/>
                  <a:gd name="connsiteX295-51759" fmla="*/ 1811153 w 6006665"/>
                  <a:gd name="connsiteY295-51760" fmla="*/ 2133845 h 2845126"/>
                  <a:gd name="connsiteX296-51761" fmla="*/ 1748069 w 6006665"/>
                  <a:gd name="connsiteY296-51762" fmla="*/ 2172477 h 2845126"/>
                  <a:gd name="connsiteX297-51763" fmla="*/ 1711709 w 6006665"/>
                  <a:gd name="connsiteY297-51764" fmla="*/ 2177022 h 2845126"/>
                  <a:gd name="connsiteX298-51765" fmla="*/ 1711926 w 6006665"/>
                  <a:gd name="connsiteY298-51766" fmla="*/ 2175506 h 2845126"/>
                  <a:gd name="connsiteX299-51767" fmla="*/ 1699803 w 6006665"/>
                  <a:gd name="connsiteY299-51768" fmla="*/ 2177022 h 2845126"/>
                  <a:gd name="connsiteX300-51769" fmla="*/ 1704347 w 6006665"/>
                  <a:gd name="connsiteY300-51770" fmla="*/ 2145207 h 2845126"/>
                  <a:gd name="connsiteX301-51771" fmla="*/ 1662460 w 6006665"/>
                  <a:gd name="connsiteY301-51772" fmla="*/ 2127256 h 2845126"/>
                  <a:gd name="connsiteX302-51773" fmla="*/ 1629901 w 6006665"/>
                  <a:gd name="connsiteY302-51774" fmla="*/ 2140662 h 2845126"/>
                  <a:gd name="connsiteX303-51775" fmla="*/ 1629300 w 6006665"/>
                  <a:gd name="connsiteY303-51776" fmla="*/ 2136007 h 2845126"/>
                  <a:gd name="connsiteX304-51777" fmla="*/ 1617994 w 6006665"/>
                  <a:gd name="connsiteY304-51778" fmla="*/ 2140662 h 2845126"/>
                  <a:gd name="connsiteX305-51779" fmla="*/ 1608904 w 6006665"/>
                  <a:gd name="connsiteY305-51780" fmla="*/ 2070216 h 2845126"/>
                  <a:gd name="connsiteX306-51781" fmla="*/ 1552684 w 6006665"/>
                  <a:gd name="connsiteY306-51782" fmla="*/ 2060523 h 2845126"/>
                  <a:gd name="connsiteX307-51783" fmla="*/ 1518550 w 6006665"/>
                  <a:gd name="connsiteY307-51784" fmla="*/ 2086123 h 2845126"/>
                  <a:gd name="connsiteX308-51785" fmla="*/ 1425379 w 6006665"/>
                  <a:gd name="connsiteY308-51786" fmla="*/ 2106575 h 2845126"/>
                  <a:gd name="connsiteX309-51787" fmla="*/ 1409472 w 6006665"/>
                  <a:gd name="connsiteY309-51788" fmla="*/ 2124755 h 2845126"/>
                  <a:gd name="connsiteX310-51789" fmla="*/ 1270852 w 6006665"/>
                  <a:gd name="connsiteY310-51790" fmla="*/ 2145207 h 2845126"/>
                  <a:gd name="connsiteX311-51791" fmla="*/ 1254945 w 6006665"/>
                  <a:gd name="connsiteY311-51792" fmla="*/ 2165659 h 2845126"/>
                  <a:gd name="connsiteX312-51793" fmla="*/ 1282214 w 6006665"/>
                  <a:gd name="connsiteY312-51794" fmla="*/ 2208836 h 2845126"/>
                  <a:gd name="connsiteX313-51795" fmla="*/ 1243582 w 6006665"/>
                  <a:gd name="connsiteY313-51796" fmla="*/ 2224743 h 2845126"/>
                  <a:gd name="connsiteX314-51797" fmla="*/ 1254945 w 6006665"/>
                  <a:gd name="connsiteY314-51798" fmla="*/ 2242923 h 2845126"/>
                  <a:gd name="connsiteX315-51799" fmla="*/ 1216313 w 6006665"/>
                  <a:gd name="connsiteY315-51800" fmla="*/ 2267920 h 2845126"/>
                  <a:gd name="connsiteX316-51801" fmla="*/ 1275397 w 6006665"/>
                  <a:gd name="connsiteY316-51802" fmla="*/ 2311097 h 2845126"/>
                  <a:gd name="connsiteX317-51803" fmla="*/ 1270852 w 6006665"/>
                  <a:gd name="connsiteY317-51804" fmla="*/ 2338367 h 2845126"/>
                  <a:gd name="connsiteX318-51805" fmla="*/ 1259108 w 6006665"/>
                  <a:gd name="connsiteY318-51806" fmla="*/ 2337388 h 2845126"/>
                  <a:gd name="connsiteX319-51807" fmla="*/ 1258945 w 6006665"/>
                  <a:gd name="connsiteY319-51808" fmla="*/ 2338367 h 2845126"/>
                  <a:gd name="connsiteX320-51809" fmla="*/ 1215644 w 6006665"/>
                  <a:gd name="connsiteY320-51810" fmla="*/ 2334758 h 2845126"/>
                  <a:gd name="connsiteX321-51811" fmla="*/ 1204950 w 6006665"/>
                  <a:gd name="connsiteY321-51812" fmla="*/ 2349729 h 2845126"/>
                  <a:gd name="connsiteX322-51813" fmla="*/ 1196495 w 6006665"/>
                  <a:gd name="connsiteY322-51814" fmla="*/ 2344897 h 2845126"/>
                  <a:gd name="connsiteX323-51815" fmla="*/ 1193043 w 6006665"/>
                  <a:gd name="connsiteY323-51816" fmla="*/ 2349729 h 2845126"/>
                  <a:gd name="connsiteX324-51817" fmla="*/ 1145322 w 6006665"/>
                  <a:gd name="connsiteY324-51818" fmla="*/ 2322459 h 2845126"/>
                  <a:gd name="connsiteX325-51819" fmla="*/ 1098145 w 6006665"/>
                  <a:gd name="connsiteY325-51820" fmla="*/ 2322459 h 2845126"/>
                  <a:gd name="connsiteX326-51821" fmla="*/ 1061785 w 6006665"/>
                  <a:gd name="connsiteY326-51822" fmla="*/ 2349729 h 2845126"/>
                  <a:gd name="connsiteX327-51823" fmla="*/ 1055322 w 6006665"/>
                  <a:gd name="connsiteY327-51824" fmla="*/ 2345646 h 2845126"/>
                  <a:gd name="connsiteX328-51825" fmla="*/ 1049878 w 6006665"/>
                  <a:gd name="connsiteY328-51826" fmla="*/ 2349729 h 2845126"/>
                  <a:gd name="connsiteX329-51827" fmla="*/ 1006701 w 6006665"/>
                  <a:gd name="connsiteY329-51828" fmla="*/ 2322459 h 2845126"/>
                  <a:gd name="connsiteX330-51829" fmla="*/ 924893 w 6006665"/>
                  <a:gd name="connsiteY330-51830" fmla="*/ 2286100 h 2845126"/>
                  <a:gd name="connsiteX331-51831" fmla="*/ 877716 w 6006665"/>
                  <a:gd name="connsiteY331-51832" fmla="*/ 2286100 h 2845126"/>
                  <a:gd name="connsiteX332-51833" fmla="*/ 802724 w 6006665"/>
                  <a:gd name="connsiteY332-51834" fmla="*/ 2349729 h 2845126"/>
                  <a:gd name="connsiteX333-51835" fmla="*/ 798179 w 6006665"/>
                  <a:gd name="connsiteY333-51836" fmla="*/ 2392906 h 2845126"/>
                  <a:gd name="connsiteX334-51837" fmla="*/ 787406 w 6006665"/>
                  <a:gd name="connsiteY334-51838" fmla="*/ 2382133 h 2845126"/>
                  <a:gd name="connsiteX335-51839" fmla="*/ 786272 w 6006665"/>
                  <a:gd name="connsiteY335-51840" fmla="*/ 2392906 h 2845126"/>
                  <a:gd name="connsiteX336-51841" fmla="*/ 756063 w 6006665"/>
                  <a:gd name="connsiteY336-51842" fmla="*/ 2362696 h 2845126"/>
                  <a:gd name="connsiteX337-51843" fmla="*/ 732278 w 6006665"/>
                  <a:gd name="connsiteY337-51844" fmla="*/ 2420175 h 2845126"/>
                  <a:gd name="connsiteX338-51845" fmla="*/ 743640 w 6006665"/>
                  <a:gd name="connsiteY338-51846" fmla="*/ 2429265 h 2845126"/>
                  <a:gd name="connsiteX339-51847" fmla="*/ 723188 w 6006665"/>
                  <a:gd name="connsiteY339-51848" fmla="*/ 2472442 h 2845126"/>
                  <a:gd name="connsiteX340-51849" fmla="*/ 747026 w 6006665"/>
                  <a:gd name="connsiteY340-51850" fmla="*/ 2509283 h 2845126"/>
                  <a:gd name="connsiteX341-51851" fmla="*/ 763548 w 6006665"/>
                  <a:gd name="connsiteY341-51852" fmla="*/ 2506529 h 2845126"/>
                  <a:gd name="connsiteX342-51853" fmla="*/ 764871 w 6006665"/>
                  <a:gd name="connsiteY342-51854" fmla="*/ 2508293 h 2845126"/>
                  <a:gd name="connsiteX343-51855" fmla="*/ 775455 w 6006665"/>
                  <a:gd name="connsiteY343-51856" fmla="*/ 2506529 h 2845126"/>
                  <a:gd name="connsiteX344-51857" fmla="*/ 802724 w 6006665"/>
                  <a:gd name="connsiteY344-51858" fmla="*/ 2542888 h 2845126"/>
                  <a:gd name="connsiteX345-51859" fmla="*/ 798179 w 6006665"/>
                  <a:gd name="connsiteY345-51860" fmla="*/ 2570158 h 2845126"/>
                  <a:gd name="connsiteX346-51861" fmla="*/ 818632 w 6006665"/>
                  <a:gd name="connsiteY346-51862" fmla="*/ 2581520 h 2845126"/>
                  <a:gd name="connsiteX347-51863" fmla="*/ 802724 w 6006665"/>
                  <a:gd name="connsiteY347-51864" fmla="*/ 2613335 h 2845126"/>
                  <a:gd name="connsiteX348-51865" fmla="*/ 766365 w 6006665"/>
                  <a:gd name="connsiteY348-51866" fmla="*/ 2617880 h 2845126"/>
                  <a:gd name="connsiteX349-51867" fmla="*/ 727733 w 6006665"/>
                  <a:gd name="connsiteY349-51868" fmla="*/ 2676964 h 2845126"/>
                  <a:gd name="connsiteX350-51869" fmla="*/ 759548 w 6006665"/>
                  <a:gd name="connsiteY350-51870" fmla="*/ 2720141 h 2845126"/>
                  <a:gd name="connsiteX351-51871" fmla="*/ 759548 w 6006665"/>
                  <a:gd name="connsiteY351-51872" fmla="*/ 2758772 h 2845126"/>
                  <a:gd name="connsiteX352-51873" fmla="*/ 798179 w 6006665"/>
                  <a:gd name="connsiteY352-51874" fmla="*/ 2817857 h 2845126"/>
                  <a:gd name="connsiteX353-51875" fmla="*/ 775455 w 6006665"/>
                  <a:gd name="connsiteY353-51876" fmla="*/ 2833764 h 2845126"/>
                  <a:gd name="connsiteX354-51877" fmla="*/ 770910 w 6006665"/>
                  <a:gd name="connsiteY354-51878" fmla="*/ 2845126 h 2845126"/>
                  <a:gd name="connsiteX355-51879" fmla="*/ 759003 w 6006665"/>
                  <a:gd name="connsiteY355-51880" fmla="*/ 2845126 h 2845126"/>
                  <a:gd name="connsiteX356-51881" fmla="*/ 755003 w 6006665"/>
                  <a:gd name="connsiteY356-51882" fmla="*/ 2845126 h 2845126"/>
                  <a:gd name="connsiteX357-51883" fmla="*/ 743096 w 6006665"/>
                  <a:gd name="connsiteY357-51884" fmla="*/ 2845126 h 2845126"/>
                  <a:gd name="connsiteX358-51885" fmla="*/ 715826 w 6006665"/>
                  <a:gd name="connsiteY358-51886" fmla="*/ 2811039 h 2845126"/>
                  <a:gd name="connsiteX359-51887" fmla="*/ 704464 w 6006665"/>
                  <a:gd name="connsiteY359-51888" fmla="*/ 2811039 h 2845126"/>
                  <a:gd name="connsiteX360-51889" fmla="*/ 684012 w 6006665"/>
                  <a:gd name="connsiteY360-51890" fmla="*/ 2801949 h 2845126"/>
                  <a:gd name="connsiteX361-51891" fmla="*/ 672649 w 6006665"/>
                  <a:gd name="connsiteY361-51892" fmla="*/ 2779225 h 2845126"/>
                  <a:gd name="connsiteX362-51893" fmla="*/ 645222 w 6006665"/>
                  <a:gd name="connsiteY362-51894" fmla="*/ 2771388 h 2845126"/>
                  <a:gd name="connsiteX363-51895" fmla="*/ 625472 w 6006665"/>
                  <a:gd name="connsiteY363-51896" fmla="*/ 2774680 h 2845126"/>
                  <a:gd name="connsiteX364-51897" fmla="*/ 623771 w 6006665"/>
                  <a:gd name="connsiteY364-51898" fmla="*/ 2772979 h 2845126"/>
                  <a:gd name="connsiteX365-51899" fmla="*/ 613565 w 6006665"/>
                  <a:gd name="connsiteY365-51900" fmla="*/ 2774680 h 2845126"/>
                  <a:gd name="connsiteX366-51901" fmla="*/ 609020 w 6006665"/>
                  <a:gd name="connsiteY366-51902" fmla="*/ 2770135 h 2845126"/>
                  <a:gd name="connsiteX367-51903" fmla="*/ 559026 w 6006665"/>
                  <a:gd name="connsiteY367-51904" fmla="*/ 2742865 h 2845126"/>
                  <a:gd name="connsiteX368-51905" fmla="*/ 506760 w 6006665"/>
                  <a:gd name="connsiteY368-51906" fmla="*/ 2736048 h 2845126"/>
                  <a:gd name="connsiteX369-51907" fmla="*/ 483280 w 6006665"/>
                  <a:gd name="connsiteY369-51908" fmla="*/ 2729339 h 2845126"/>
                  <a:gd name="connsiteX370-51909" fmla="*/ 480035 w 6006665"/>
                  <a:gd name="connsiteY370-51910" fmla="*/ 2731503 h 2845126"/>
                  <a:gd name="connsiteX371-51911" fmla="*/ 475042 w 6006665"/>
                  <a:gd name="connsiteY371-51912" fmla="*/ 2726985 h 2845126"/>
                  <a:gd name="connsiteX372-51913" fmla="*/ 474945 w 6006665"/>
                  <a:gd name="connsiteY372-51914" fmla="*/ 2726958 h 2845126"/>
                  <a:gd name="connsiteX373-51915" fmla="*/ 468128 w 6006665"/>
                  <a:gd name="connsiteY373-51916" fmla="*/ 2731503 h 2845126"/>
                  <a:gd name="connsiteX374-51917" fmla="*/ 420406 w 6006665"/>
                  <a:gd name="connsiteY374-51918" fmla="*/ 2688326 h 2845126"/>
                  <a:gd name="connsiteX375-51919" fmla="*/ 381774 w 6006665"/>
                  <a:gd name="connsiteY375-51920" fmla="*/ 2672419 h 2845126"/>
                  <a:gd name="connsiteX376-51921" fmla="*/ 349960 w 6006665"/>
                  <a:gd name="connsiteY376-51922" fmla="*/ 2640604 h 2845126"/>
                  <a:gd name="connsiteX377-51923" fmla="*/ 377229 w 6006665"/>
                  <a:gd name="connsiteY377-51924" fmla="*/ 2633787 h 2845126"/>
                  <a:gd name="connsiteX378-51925" fmla="*/ 404499 w 6006665"/>
                  <a:gd name="connsiteY378-51926" fmla="*/ 2586065 h 2845126"/>
                  <a:gd name="connsiteX379-51927" fmla="*/ 388591 w 6006665"/>
                  <a:gd name="connsiteY379-51928" fmla="*/ 2570158 h 2845126"/>
                  <a:gd name="connsiteX380-51929" fmla="*/ 440858 w 6006665"/>
                  <a:gd name="connsiteY380-51930" fmla="*/ 2542888 h 2845126"/>
                  <a:gd name="connsiteX381-51931" fmla="*/ 440858 w 6006665"/>
                  <a:gd name="connsiteY381-51932" fmla="*/ 2539832 h 2845126"/>
                  <a:gd name="connsiteX382-51933" fmla="*/ 416406 w 6006665"/>
                  <a:gd name="connsiteY382-51934" fmla="*/ 2542888 h 2845126"/>
                  <a:gd name="connsiteX383-51935" fmla="*/ 416406 w 6006665"/>
                  <a:gd name="connsiteY383-51936" fmla="*/ 2541400 h 2845126"/>
                  <a:gd name="connsiteX384-51937" fmla="*/ 404499 w 6006665"/>
                  <a:gd name="connsiteY384-51938" fmla="*/ 2542888 h 2845126"/>
                  <a:gd name="connsiteX385-51939" fmla="*/ 404499 w 6006665"/>
                  <a:gd name="connsiteY385-51940" fmla="*/ 2522436 h 2845126"/>
                  <a:gd name="connsiteX386-51941" fmla="*/ 424951 w 6006665"/>
                  <a:gd name="connsiteY386-51942" fmla="*/ 2506529 h 2845126"/>
                  <a:gd name="connsiteX387-51943" fmla="*/ 463583 w 6006665"/>
                  <a:gd name="connsiteY387-51944" fmla="*/ 2499712 h 2845126"/>
                  <a:gd name="connsiteX388-51945" fmla="*/ 468128 w 6006665"/>
                  <a:gd name="connsiteY388-51946" fmla="*/ 2483804 h 2845126"/>
                  <a:gd name="connsiteX389-51947" fmla="*/ 456765 w 6006665"/>
                  <a:gd name="connsiteY389-51948" fmla="*/ 2451990 h 2845126"/>
                  <a:gd name="connsiteX390-51949" fmla="*/ 474945 w 6006665"/>
                  <a:gd name="connsiteY390-51950" fmla="*/ 2424720 h 2845126"/>
                  <a:gd name="connsiteX391-51951" fmla="*/ 474945 w 6006665"/>
                  <a:gd name="connsiteY391-51952" fmla="*/ 2404268 h 2845126"/>
                  <a:gd name="connsiteX392-51953" fmla="*/ 420406 w 6006665"/>
                  <a:gd name="connsiteY392-51954" fmla="*/ 2386088 h 2845126"/>
                  <a:gd name="connsiteX393-51955" fmla="*/ 409588 w 6006665"/>
                  <a:gd name="connsiteY393-51956" fmla="*/ 2386088 h 2845126"/>
                  <a:gd name="connsiteX394-51957" fmla="*/ 397681 w 6006665"/>
                  <a:gd name="connsiteY394-51958" fmla="*/ 2386088 h 2845126"/>
                  <a:gd name="connsiteX395-51959" fmla="*/ 379485 w 6006665"/>
                  <a:gd name="connsiteY395-51960" fmla="*/ 2363849 h 2845126"/>
                  <a:gd name="connsiteX396-51961" fmla="*/ 357322 w 6006665"/>
                  <a:gd name="connsiteY396-51962" fmla="*/ 2370181 h 2845126"/>
                  <a:gd name="connsiteX397-51963" fmla="*/ 352842 w 6006665"/>
                  <a:gd name="connsiteY397-51964" fmla="*/ 2368059 h 2845126"/>
                  <a:gd name="connsiteX398-51965" fmla="*/ 345415 w 6006665"/>
                  <a:gd name="connsiteY398-51966" fmla="*/ 2370181 h 2845126"/>
                  <a:gd name="connsiteX399-51967" fmla="*/ 302238 w 6006665"/>
                  <a:gd name="connsiteY399-51968" fmla="*/ 2349729 h 2845126"/>
                  <a:gd name="connsiteX400-51969" fmla="*/ 302238 w 6006665"/>
                  <a:gd name="connsiteY400-51970" fmla="*/ 2338367 h 2845126"/>
                  <a:gd name="connsiteX401-51971" fmla="*/ 286331 w 6006665"/>
                  <a:gd name="connsiteY401-51972" fmla="*/ 2311097 h 2845126"/>
                  <a:gd name="connsiteX402-51973" fmla="*/ 270968 w 6006665"/>
                  <a:gd name="connsiteY402-51974" fmla="*/ 2311097 h 2845126"/>
                  <a:gd name="connsiteX403-51975" fmla="*/ 259061 w 6006665"/>
                  <a:gd name="connsiteY403-51976" fmla="*/ 2311097 h 2845126"/>
                  <a:gd name="connsiteX404-51977" fmla="*/ 254516 w 6006665"/>
                  <a:gd name="connsiteY404-51978" fmla="*/ 2295190 h 2845126"/>
                  <a:gd name="connsiteX405-51979" fmla="*/ 263606 w 6006665"/>
                  <a:gd name="connsiteY405-51980" fmla="*/ 2279283 h 2845126"/>
                  <a:gd name="connsiteX406-51981" fmla="*/ 243991 w 6006665"/>
                  <a:gd name="connsiteY406-51982" fmla="*/ 2248770 h 2845126"/>
                  <a:gd name="connsiteX407-51983" fmla="*/ 216429 w 6006665"/>
                  <a:gd name="connsiteY407-51984" fmla="*/ 2252013 h 2845126"/>
                  <a:gd name="connsiteX408-51985" fmla="*/ 212956 w 6006665"/>
                  <a:gd name="connsiteY408-51986" fmla="*/ 2251021 h 2845126"/>
                  <a:gd name="connsiteX409-51987" fmla="*/ 204522 w 6006665"/>
                  <a:gd name="connsiteY409-51988" fmla="*/ 2252013 h 2845126"/>
                  <a:gd name="connsiteX410-51989" fmla="*/ 199623 w 6006665"/>
                  <a:gd name="connsiteY410-51990" fmla="*/ 2250613 h 2845126"/>
                  <a:gd name="connsiteX411-51991" fmla="*/ 195977 w 6006665"/>
                  <a:gd name="connsiteY411-51992" fmla="*/ 2263375 h 2845126"/>
                  <a:gd name="connsiteX412-51993" fmla="*/ 184968 w 6006665"/>
                  <a:gd name="connsiteY412-51994" fmla="*/ 2260230 h 2845126"/>
                  <a:gd name="connsiteX413-51995" fmla="*/ 184070 w 6006665"/>
                  <a:gd name="connsiteY413-51996" fmla="*/ 2263375 h 2845126"/>
                  <a:gd name="connsiteX414-51997" fmla="*/ 168163 w 6006665"/>
                  <a:gd name="connsiteY414-51998" fmla="*/ 2258840 h 2845126"/>
                  <a:gd name="connsiteX415-51999" fmla="*/ 156800 w 6006665"/>
                  <a:gd name="connsiteY415-52000" fmla="*/ 2220198 h 2845126"/>
                  <a:gd name="connsiteX416-52001" fmla="*/ 152255 w 6006665"/>
                  <a:gd name="connsiteY416-52002" fmla="*/ 2204291 h 2845126"/>
                  <a:gd name="connsiteX417-52003" fmla="*/ 156800 w 6006665"/>
                  <a:gd name="connsiteY417-52004" fmla="*/ 2199746 h 2845126"/>
                  <a:gd name="connsiteX418-52005" fmla="*/ 168707 w 6006665"/>
                  <a:gd name="connsiteY418-52006" fmla="*/ 2199746 h 2845126"/>
                  <a:gd name="connsiteX419-52007" fmla="*/ 188615 w 6006665"/>
                  <a:gd name="connsiteY419-52008" fmla="*/ 2199746 h 2845126"/>
                  <a:gd name="connsiteX420-52009" fmla="*/ 199977 w 6006665"/>
                  <a:gd name="connsiteY420-52010" fmla="*/ 2188384 h 2845126"/>
                  <a:gd name="connsiteX421-52011" fmla="*/ 188615 w 6006665"/>
                  <a:gd name="connsiteY421-52012" fmla="*/ 2165659 h 2845126"/>
                  <a:gd name="connsiteX422-52013" fmla="*/ 168163 w 6006665"/>
                  <a:gd name="connsiteY422-52014" fmla="*/ 2156570 h 2845126"/>
                  <a:gd name="connsiteX423-52015" fmla="*/ 168163 w 6006665"/>
                  <a:gd name="connsiteY423-52016" fmla="*/ 2149752 h 2845126"/>
                  <a:gd name="connsiteX424-52017" fmla="*/ 152255 w 6006665"/>
                  <a:gd name="connsiteY424-52018" fmla="*/ 2133845 h 2845126"/>
                  <a:gd name="connsiteX425-52019" fmla="*/ 129531 w 6006665"/>
                  <a:gd name="connsiteY425-52020" fmla="*/ 2097485 h 2845126"/>
                  <a:gd name="connsiteX426-52021" fmla="*/ 140893 w 6006665"/>
                  <a:gd name="connsiteY426-52022" fmla="*/ 2074761 h 2845126"/>
                  <a:gd name="connsiteX427-52023" fmla="*/ 136348 w 6006665"/>
                  <a:gd name="connsiteY427-52024" fmla="*/ 2047491 h 2845126"/>
                  <a:gd name="connsiteX428-52025" fmla="*/ 103789 w 6006665"/>
                  <a:gd name="connsiteY428-52026" fmla="*/ 2034084 h 2845126"/>
                  <a:gd name="connsiteX429-52027" fmla="*/ 93716 w 6006665"/>
                  <a:gd name="connsiteY429-52028" fmla="*/ 2038401 h 2845126"/>
                  <a:gd name="connsiteX430-52029" fmla="*/ 91868 w 6006665"/>
                  <a:gd name="connsiteY430-52030" fmla="*/ 2034090 h 2845126"/>
                  <a:gd name="connsiteX431-52031" fmla="*/ 81809 w 6006665"/>
                  <a:gd name="connsiteY431-52032" fmla="*/ 2038401 h 2845126"/>
                  <a:gd name="connsiteX432-52033" fmla="*/ 74992 w 6006665"/>
                  <a:gd name="connsiteY432-52034" fmla="*/ 2022494 h 2845126"/>
                  <a:gd name="connsiteX433-52035" fmla="*/ 34087 w 6006665"/>
                  <a:gd name="connsiteY433-52036" fmla="*/ 2011132 h 2845126"/>
                  <a:gd name="connsiteX434-52037" fmla="*/ 22725 w 6006665"/>
                  <a:gd name="connsiteY434-52038" fmla="*/ 1967955 h 2845126"/>
                  <a:gd name="connsiteX435-52039" fmla="*/ 22725 w 6006665"/>
                  <a:gd name="connsiteY435-52040" fmla="*/ 1936140 h 2845126"/>
                  <a:gd name="connsiteX436-52041" fmla="*/ 0 w 6006665"/>
                  <a:gd name="connsiteY436-52042" fmla="*/ 1920233 h 2845126"/>
                  <a:gd name="connsiteX437-52043" fmla="*/ 15907 w 6006665"/>
                  <a:gd name="connsiteY437-52044" fmla="*/ 1897509 h 2845126"/>
                  <a:gd name="connsiteX438-52045" fmla="*/ 6818 w 6006665"/>
                  <a:gd name="connsiteY438-52046" fmla="*/ 1833880 h 2845126"/>
                  <a:gd name="connsiteX439-52047" fmla="*/ 34087 w 6006665"/>
                  <a:gd name="connsiteY439-52048" fmla="*/ 1790703 h 2845126"/>
                  <a:gd name="connsiteX440-52049" fmla="*/ 27270 w 6006665"/>
                  <a:gd name="connsiteY440-52050" fmla="*/ 1779341 h 2845126"/>
                  <a:gd name="connsiteX441-52051" fmla="*/ 70447 w 6006665"/>
                  <a:gd name="connsiteY441-52052" fmla="*/ 1740709 h 2845126"/>
                  <a:gd name="connsiteX442-52053" fmla="*/ 27270 w 6006665"/>
                  <a:gd name="connsiteY442-52054" fmla="*/ 1704349 h 2845126"/>
                  <a:gd name="connsiteX443-52055" fmla="*/ 109078 w 6006665"/>
                  <a:gd name="connsiteY443-52056" fmla="*/ 1606633 h 2845126"/>
                  <a:gd name="connsiteX444-52057" fmla="*/ 145438 w 6006665"/>
                  <a:gd name="connsiteY444-52058" fmla="*/ 1563456 h 2845126"/>
                  <a:gd name="connsiteX445-52059" fmla="*/ 156800 w 6006665"/>
                  <a:gd name="connsiteY445-52060" fmla="*/ 1520280 h 2845126"/>
                  <a:gd name="connsiteX446-52061" fmla="*/ 102261 w 6006665"/>
                  <a:gd name="connsiteY446-52062" fmla="*/ 1468013 h 2845126"/>
                  <a:gd name="connsiteX447-52063" fmla="*/ 118168 w 6006665"/>
                  <a:gd name="connsiteY447-52064" fmla="*/ 1413474 h 2845126"/>
                  <a:gd name="connsiteX448-52065" fmla="*/ 86354 w 6006665"/>
                  <a:gd name="connsiteY448-52066" fmla="*/ 1349845 h 2845126"/>
                  <a:gd name="connsiteX449-52067" fmla="*/ 109078 w 6006665"/>
                  <a:gd name="connsiteY449-52068" fmla="*/ 1274853 h 2845126"/>
                  <a:gd name="connsiteX450-52069" fmla="*/ 70447 w 6006665"/>
                  <a:gd name="connsiteY450-52070" fmla="*/ 1172592 h 2845126"/>
                  <a:gd name="connsiteX451-52071" fmla="*/ 102261 w 6006665"/>
                  <a:gd name="connsiteY451-52072" fmla="*/ 1102146 h 2845126"/>
                  <a:gd name="connsiteX452-52073" fmla="*/ 43177 w 6006665"/>
                  <a:gd name="connsiteY452-52074" fmla="*/ 1036245 h 2845126"/>
                  <a:gd name="connsiteX453-52075" fmla="*/ 49994 w 6006665"/>
                  <a:gd name="connsiteY453-52076" fmla="*/ 961253 h 2845126"/>
                  <a:gd name="connsiteX454-52077" fmla="*/ 81809 w 6006665"/>
                  <a:gd name="connsiteY454-52078" fmla="*/ 956708 h 2845126"/>
                  <a:gd name="connsiteX455-52079" fmla="*/ 145438 w 6006665"/>
                  <a:gd name="connsiteY455-52080" fmla="*/ 913532 h 2845126"/>
                  <a:gd name="connsiteX456-52081" fmla="*/ 184070 w 6006665"/>
                  <a:gd name="connsiteY456-52082" fmla="*/ 874900 h 2845126"/>
                  <a:gd name="connsiteX457-52083" fmla="*/ 189699 w 6006665"/>
                  <a:gd name="connsiteY457-52084" fmla="*/ 881178 h 2845126"/>
                  <a:gd name="connsiteX458-52085" fmla="*/ 195977 w 6006665"/>
                  <a:gd name="connsiteY458-52086" fmla="*/ 874900 h 2845126"/>
                  <a:gd name="connsiteX459-52087" fmla="*/ 255061 w 6006665"/>
                  <a:gd name="connsiteY459-52088" fmla="*/ 940801 h 2845126"/>
                  <a:gd name="connsiteX460-52089" fmla="*/ 350504 w 6006665"/>
                  <a:gd name="connsiteY460-52090" fmla="*/ 961253 h 2845126"/>
                  <a:gd name="connsiteX461-52091" fmla="*/ 491397 w 6006665"/>
                  <a:gd name="connsiteY461-52092" fmla="*/ 1074877 h 2845126"/>
                  <a:gd name="connsiteX462-52093" fmla="*/ 523211 w 6006665"/>
                  <a:gd name="connsiteY462-52094" fmla="*/ 1122598 h 2845126"/>
                  <a:gd name="connsiteX463-52095" fmla="*/ 523211 w 6006665"/>
                  <a:gd name="connsiteY463-52096" fmla="*/ 1181682 h 2845126"/>
                  <a:gd name="connsiteX464-52097" fmla="*/ 486852 w 6006665"/>
                  <a:gd name="connsiteY464-52098" fmla="*/ 1236221 h 2845126"/>
                  <a:gd name="connsiteX465-52099" fmla="*/ 420951 w 6006665"/>
                  <a:gd name="connsiteY465-52100" fmla="*/ 1256674 h 2845126"/>
                  <a:gd name="connsiteX466-52101" fmla="*/ 415909 w 6006665"/>
                  <a:gd name="connsiteY466-52102" fmla="*/ 1254543 h 2845126"/>
                  <a:gd name="connsiteX467-52103" fmla="*/ 409044 w 6006665"/>
                  <a:gd name="connsiteY467-52104" fmla="*/ 1256674 h 2845126"/>
                  <a:gd name="connsiteX468-52105" fmla="*/ 252950 w 6006665"/>
                  <a:gd name="connsiteY468-52106" fmla="*/ 1190718 h 2845126"/>
                  <a:gd name="connsiteX469-52107" fmla="*/ 232336 w 6006665"/>
                  <a:gd name="connsiteY469-52108" fmla="*/ 1197590 h 2845126"/>
                  <a:gd name="connsiteX470-52109" fmla="*/ 291420 w 6006665"/>
                  <a:gd name="connsiteY470-52110" fmla="*/ 1268036 h 2845126"/>
                  <a:gd name="connsiteX471-52111" fmla="*/ 291420 w 6006665"/>
                  <a:gd name="connsiteY471-52112" fmla="*/ 1306668 h 2845126"/>
                  <a:gd name="connsiteX472-52113" fmla="*/ 298238 w 6006665"/>
                  <a:gd name="connsiteY472-52114" fmla="*/ 1393022 h 2845126"/>
                  <a:gd name="connsiteX473-52115" fmla="*/ 345959 w 6006665"/>
                  <a:gd name="connsiteY473-52116" fmla="*/ 1424836 h 2845126"/>
                  <a:gd name="connsiteX474-52117" fmla="*/ 362087 w 6006665"/>
                  <a:gd name="connsiteY474-52118" fmla="*/ 1434244 h 2845126"/>
                  <a:gd name="connsiteX475-52119" fmla="*/ 365867 w 6006665"/>
                  <a:gd name="connsiteY475-52120" fmla="*/ 1402111 h 2845126"/>
                  <a:gd name="connsiteX476-52121" fmla="*/ 345415 w 6006665"/>
                  <a:gd name="connsiteY476-52122" fmla="*/ 1365752 h 2845126"/>
                  <a:gd name="connsiteX477-52123" fmla="*/ 365867 w 6006665"/>
                  <a:gd name="connsiteY477-52124" fmla="*/ 1333937 h 2845126"/>
                  <a:gd name="connsiteX478-52125" fmla="*/ 374560 w 6006665"/>
                  <a:gd name="connsiteY478-52126" fmla="*/ 1338936 h 2845126"/>
                  <a:gd name="connsiteX479-52127" fmla="*/ 377774 w 6006665"/>
                  <a:gd name="connsiteY479-52128" fmla="*/ 1333937 h 2845126"/>
                  <a:gd name="connsiteX480-52129" fmla="*/ 461933 w 6006665"/>
                  <a:gd name="connsiteY480-52130" fmla="*/ 1382329 h 2845126"/>
                  <a:gd name="connsiteX481-52131" fmla="*/ 484035 w 6006665"/>
                  <a:gd name="connsiteY481-52132" fmla="*/ 1365752 h 2845126"/>
                  <a:gd name="connsiteX482-52133" fmla="*/ 463583 w 6006665"/>
                  <a:gd name="connsiteY482-52134" fmla="*/ 1299850 h 2845126"/>
                  <a:gd name="connsiteX483-52135" fmla="*/ 549936 w 6006665"/>
                  <a:gd name="connsiteY483-52136" fmla="*/ 1213497 h 2845126"/>
                  <a:gd name="connsiteX484-52137" fmla="*/ 559742 w 6006665"/>
                  <a:gd name="connsiteY484-52138" fmla="*/ 1215598 h 2845126"/>
                  <a:gd name="connsiteX485-52139" fmla="*/ 561843 w 6006665"/>
                  <a:gd name="connsiteY485-52140" fmla="*/ 1213497 h 2845126"/>
                  <a:gd name="connsiteX486-52141" fmla="*/ 593658 w 6006665"/>
                  <a:gd name="connsiteY486-52142" fmla="*/ 1220314 h 2845126"/>
                  <a:gd name="connsiteX487-52143" fmla="*/ 620945 w 6006665"/>
                  <a:gd name="connsiteY487-52144" fmla="*/ 1244191 h 2845126"/>
                  <a:gd name="connsiteX488-52145" fmla="*/ 640835 w 6006665"/>
                  <a:gd name="connsiteY488-52146" fmla="*/ 1188500 h 2845126"/>
                  <a:gd name="connsiteX489-52147" fmla="*/ 609020 w 6006665"/>
                  <a:gd name="connsiteY489-52148" fmla="*/ 1133961 h 2845126"/>
                  <a:gd name="connsiteX490-52149" fmla="*/ 624928 w 6006665"/>
                  <a:gd name="connsiteY490-52150" fmla="*/ 1074877 h 2845126"/>
                  <a:gd name="connsiteX491-52151" fmla="*/ 597658 w 6006665"/>
                  <a:gd name="connsiteY491-52152" fmla="*/ 1015792 h 2845126"/>
                  <a:gd name="connsiteX492-52153" fmla="*/ 611562 w 6006665"/>
                  <a:gd name="connsiteY492-52154" fmla="*/ 1020118 h 2845126"/>
                  <a:gd name="connsiteX493-52155" fmla="*/ 609565 w 6006665"/>
                  <a:gd name="connsiteY493-52156" fmla="*/ 1015792 h 2845126"/>
                  <a:gd name="connsiteX494-52157" fmla="*/ 711826 w 6006665"/>
                  <a:gd name="connsiteY494-52158" fmla="*/ 1047607 h 2845126"/>
                  <a:gd name="connsiteX495-52159" fmla="*/ 732278 w 6006665"/>
                  <a:gd name="connsiteY495-52160" fmla="*/ 1102146 h 2845126"/>
                  <a:gd name="connsiteX496-52161" fmla="*/ 684556 w 6006665"/>
                  <a:gd name="connsiteY496-52162" fmla="*/ 1113508 h 2845126"/>
                  <a:gd name="connsiteX497-52163" fmla="*/ 684556 w 6006665"/>
                  <a:gd name="connsiteY497-52164" fmla="*/ 1165775 h 2845126"/>
                  <a:gd name="connsiteX498-52165" fmla="*/ 713309 w 6006665"/>
                  <a:gd name="connsiteY498-52166" fmla="*/ 1194528 h 2845126"/>
                  <a:gd name="connsiteX499-52167" fmla="*/ 763548 w 6006665"/>
                  <a:gd name="connsiteY499-52168" fmla="*/ 1177137 h 2845126"/>
                  <a:gd name="connsiteX500-52169" fmla="*/ 770365 w 6006665"/>
                  <a:gd name="connsiteY500-52170" fmla="*/ 1118053 h 2845126"/>
                  <a:gd name="connsiteX501-52171" fmla="*/ 845357 w 6006665"/>
                  <a:gd name="connsiteY501-52172" fmla="*/ 1070332 h 2845126"/>
                  <a:gd name="connsiteX502-52173" fmla="*/ 972614 w 6006665"/>
                  <a:gd name="connsiteY502-52174" fmla="*/ 983978 h 2845126"/>
                  <a:gd name="connsiteX503-52175" fmla="*/ 982566 w 6006665"/>
                  <a:gd name="connsiteY503-52176" fmla="*/ 985305 h 2845126"/>
                  <a:gd name="connsiteX504-52177" fmla="*/ 984521 w 6006665"/>
                  <a:gd name="connsiteY504-52178" fmla="*/ 983978 h 2845126"/>
                  <a:gd name="connsiteX505-52179" fmla="*/ 1018608 w 6006665"/>
                  <a:gd name="connsiteY505-52180" fmla="*/ 988523 h 2845126"/>
                  <a:gd name="connsiteX506-52181" fmla="*/ 979977 w 6006665"/>
                  <a:gd name="connsiteY506-52182" fmla="*/ 1052152 h 2845126"/>
                  <a:gd name="connsiteX507-52183" fmla="*/ 1012666 w 6006665"/>
                  <a:gd name="connsiteY507-52184" fmla="*/ 1057313 h 2845126"/>
                  <a:gd name="connsiteX508-52185" fmla="*/ 1038516 w 6006665"/>
                  <a:gd name="connsiteY508-52186" fmla="*/ 1027155 h 2845126"/>
                  <a:gd name="connsiteX509-52187" fmla="*/ 1050423 w 6006665"/>
                  <a:gd name="connsiteY509-52188" fmla="*/ 1027155 h 2845126"/>
                  <a:gd name="connsiteX510-52189" fmla="*/ 1108962 w 6006665"/>
                  <a:gd name="connsiteY510-52190" fmla="*/ 1027155 h 2845126"/>
                  <a:gd name="connsiteX511-52191" fmla="*/ 1161229 w 6006665"/>
                  <a:gd name="connsiteY511-52192" fmla="*/ 983978 h 2845126"/>
                  <a:gd name="connsiteX512-52193" fmla="*/ 1165711 w 6006665"/>
                  <a:gd name="connsiteY512-52194" fmla="*/ 990112 h 2845126"/>
                  <a:gd name="connsiteX513-52195" fmla="*/ 1173136 w 6006665"/>
                  <a:gd name="connsiteY513-52196" fmla="*/ 983978 h 2845126"/>
                  <a:gd name="connsiteX514-52197" fmla="*/ 1210035 w 6006665"/>
                  <a:gd name="connsiteY514-52198" fmla="*/ 1034471 h 2845126"/>
                  <a:gd name="connsiteX515-52199" fmla="*/ 1247583 w 6006665"/>
                  <a:gd name="connsiteY515-52200" fmla="*/ 977161 h 2845126"/>
                  <a:gd name="connsiteX516-52201" fmla="*/ 1211223 w 6006665"/>
                  <a:gd name="connsiteY516-52202" fmla="*/ 918077 h 2845126"/>
                  <a:gd name="connsiteX517-52203" fmla="*/ 1227130 w 6006665"/>
                  <a:gd name="connsiteY517-52204" fmla="*/ 881717 h 2845126"/>
                  <a:gd name="connsiteX518-52205" fmla="*/ 1237665 w 6006665"/>
                  <a:gd name="connsiteY518-52206" fmla="*/ 884855 h 2845126"/>
                  <a:gd name="connsiteX519-52207" fmla="*/ 1239037 w 6006665"/>
                  <a:gd name="connsiteY519-52208" fmla="*/ 881717 h 2845126"/>
                  <a:gd name="connsiteX520-52209" fmla="*/ 1345843 w 6006665"/>
                  <a:gd name="connsiteY520-52210" fmla="*/ 913532 h 2845126"/>
                  <a:gd name="connsiteX521-52211" fmla="*/ 1400382 w 6006665"/>
                  <a:gd name="connsiteY521-52212" fmla="*/ 945346 h 2845126"/>
                  <a:gd name="connsiteX522-52213" fmla="*/ 1519756 w 6006665"/>
                  <a:gd name="connsiteY522-52214" fmla="*/ 1051930 h 2845126"/>
                  <a:gd name="connsiteX523-52215" fmla="*/ 1543003 w 6006665"/>
                  <a:gd name="connsiteY523-52216" fmla="*/ 1011248 h 2845126"/>
                  <a:gd name="connsiteX524-52217" fmla="*/ 1506643 w 6006665"/>
                  <a:gd name="connsiteY524-52218" fmla="*/ 956708 h 2845126"/>
                  <a:gd name="connsiteX525-52219" fmla="*/ 1506643 w 6006665"/>
                  <a:gd name="connsiteY525-52220" fmla="*/ 933984 h 2845126"/>
                  <a:gd name="connsiteX526-52221" fmla="*/ 1463467 w 6006665"/>
                  <a:gd name="connsiteY526-52222" fmla="*/ 924894 h 2845126"/>
                  <a:gd name="connsiteX527-52223" fmla="*/ 1472556 w 6006665"/>
                  <a:gd name="connsiteY527-52224" fmla="*/ 874900 h 2845126"/>
                  <a:gd name="connsiteX528-52225" fmla="*/ 1452104 w 6006665"/>
                  <a:gd name="connsiteY528-52226" fmla="*/ 788546 h 2845126"/>
                  <a:gd name="connsiteX529-52227" fmla="*/ 1452104 w 6006665"/>
                  <a:gd name="connsiteY529-52228" fmla="*/ 752187 h 2845126"/>
                  <a:gd name="connsiteX530-52229" fmla="*/ 1522551 w 6006665"/>
                  <a:gd name="connsiteY530-52230" fmla="*/ 649926 h 2845126"/>
                  <a:gd name="connsiteX531-52231" fmla="*/ 1543003 w 6006665"/>
                  <a:gd name="connsiteY531-52232" fmla="*/ 536303 h 2845126"/>
                  <a:gd name="connsiteX532-52233" fmla="*/ 1570272 w 6006665"/>
                  <a:gd name="connsiteY532-52234" fmla="*/ 515850 h 2845126"/>
                  <a:gd name="connsiteX533-52235" fmla="*/ 1578688 w 6006665"/>
                  <a:gd name="connsiteY533-52236" fmla="*/ 518469 h 2845126"/>
                  <a:gd name="connsiteX534-52237" fmla="*/ 1582179 w 6006665"/>
                  <a:gd name="connsiteY534-52238" fmla="*/ 515850 h 2845126"/>
                  <a:gd name="connsiteX535-52239" fmla="*/ 1684440 w 6006665"/>
                  <a:gd name="connsiteY535-52240" fmla="*/ 547665 h 2845126"/>
                  <a:gd name="connsiteX536-52241" fmla="*/ 1688985 w 6006665"/>
                  <a:gd name="connsiteY536-52242" fmla="*/ 618111 h 2845126"/>
                  <a:gd name="connsiteX537-52243" fmla="*/ 1652625 w 6006665"/>
                  <a:gd name="connsiteY537-52244" fmla="*/ 709010 h 2845126"/>
                  <a:gd name="connsiteX538-52245" fmla="*/ 1679895 w 6006665"/>
                  <a:gd name="connsiteY538-52246" fmla="*/ 747642 h 2845126"/>
                  <a:gd name="connsiteX539-52247" fmla="*/ 1688985 w 6006665"/>
                  <a:gd name="connsiteY539-52248" fmla="*/ 822633 h 2845126"/>
                  <a:gd name="connsiteX540-52249" fmla="*/ 1679895 w 6006665"/>
                  <a:gd name="connsiteY540-52250" fmla="*/ 968071 h 2845126"/>
                  <a:gd name="connsiteX541-52251" fmla="*/ 1723072 w 6006665"/>
                  <a:gd name="connsiteY541-52252" fmla="*/ 1031700 h 2845126"/>
                  <a:gd name="connsiteX542-52253" fmla="*/ 1636718 w 6006665"/>
                  <a:gd name="connsiteY542-52254" fmla="*/ 1231677 h 2845126"/>
                  <a:gd name="connsiteX543-52255" fmla="*/ 1662494 w 6006665"/>
                  <a:gd name="connsiteY543-52256" fmla="*/ 1238121 h 2845126"/>
                  <a:gd name="connsiteX544-52257" fmla="*/ 1736162 w 6006665"/>
                  <a:gd name="connsiteY544-52258" fmla="*/ 1036245 h 2845126"/>
                  <a:gd name="connsiteX545-52259" fmla="*/ 1758887 w 6006665"/>
                  <a:gd name="connsiteY545-52260" fmla="*/ 972616 h 2845126"/>
                  <a:gd name="connsiteX546-52261" fmla="*/ 1715710 w 6006665"/>
                  <a:gd name="connsiteY546-52262" fmla="*/ 961253 h 2845126"/>
                  <a:gd name="connsiteX547-52263" fmla="*/ 1704347 w 6006665"/>
                  <a:gd name="connsiteY547-52264" fmla="*/ 908987 h 2845126"/>
                  <a:gd name="connsiteX548-52265" fmla="*/ 1736162 w 6006665"/>
                  <a:gd name="connsiteY548-52266" fmla="*/ 799908 h 2845126"/>
                  <a:gd name="connsiteX549-52267" fmla="*/ 1688440 w 6006665"/>
                  <a:gd name="connsiteY549-52268" fmla="*/ 704465 h 2845126"/>
                  <a:gd name="connsiteX550-52269" fmla="*/ 1752069 w 6006665"/>
                  <a:gd name="connsiteY550-52270" fmla="*/ 627201 h 2845126"/>
                  <a:gd name="connsiteX551-52271" fmla="*/ 1747524 w 6006665"/>
                  <a:gd name="connsiteY551-52272" fmla="*/ 543120 h 2845126"/>
                  <a:gd name="connsiteX552-52273" fmla="*/ 1763431 w 6006665"/>
                  <a:gd name="connsiteY552-52274" fmla="*/ 536303 h 2845126"/>
                  <a:gd name="connsiteX553-52275" fmla="*/ 1764877 w 6006665"/>
                  <a:gd name="connsiteY553-52276" fmla="*/ 540786 h 2845126"/>
                  <a:gd name="connsiteX554-52277" fmla="*/ 1775339 w 6006665"/>
                  <a:gd name="connsiteY554-52278" fmla="*/ 536303 h 2845126"/>
                  <a:gd name="connsiteX555-52279" fmla="*/ 1798063 w 6006665"/>
                  <a:gd name="connsiteY555-52280" fmla="*/ 606749 h 2845126"/>
                  <a:gd name="connsiteX556-52281" fmla="*/ 1791454 w 6006665"/>
                  <a:gd name="connsiteY556-52282" fmla="*/ 653960 h 2845126"/>
                  <a:gd name="connsiteX557-52283" fmla="*/ 1854330 w 6006665"/>
                  <a:gd name="connsiteY557-52284" fmla="*/ 611294 h 2845126"/>
                  <a:gd name="connsiteX558-52285" fmla="*/ 1931594 w 6006665"/>
                  <a:gd name="connsiteY558-52286" fmla="*/ 602204 h 2845126"/>
                  <a:gd name="connsiteX559-52287" fmla="*/ 1932772 w 6006665"/>
                  <a:gd name="connsiteY559-52288" fmla="*/ 603466 h 2845126"/>
                  <a:gd name="connsiteX560-52289" fmla="*/ 1943501 w 6006665"/>
                  <a:gd name="connsiteY560-52290" fmla="*/ 602204 h 2845126"/>
                  <a:gd name="connsiteX561-52291" fmla="*/ 1988608 w 6006665"/>
                  <a:gd name="connsiteY561-52292" fmla="*/ 650533 h 2845126"/>
                  <a:gd name="connsiteX562-52293" fmla="*/ 1963408 w 6006665"/>
                  <a:gd name="connsiteY562-52294" fmla="*/ 574934 h 2845126"/>
                  <a:gd name="connsiteX563-52295" fmla="*/ 1963408 w 6006665"/>
                  <a:gd name="connsiteY563-52296" fmla="*/ 434042 h 2845126"/>
                  <a:gd name="connsiteX564-52297" fmla="*/ 2027037 w 6006665"/>
                  <a:gd name="connsiteY564-52298" fmla="*/ 413590 h 2845126"/>
                  <a:gd name="connsiteX565-52299" fmla="*/ 2037269 w 6006665"/>
                  <a:gd name="connsiteY565-52300" fmla="*/ 414128 h 2845126"/>
                  <a:gd name="connsiteX566-52301" fmla="*/ 2038944 w 6006665"/>
                  <a:gd name="connsiteY566-52302" fmla="*/ 413590 h 2845126"/>
                  <a:gd name="connsiteX567-52303" fmla="*/ 2115414 w 6006665"/>
                  <a:gd name="connsiteY567-52304" fmla="*/ 417614 h 2845126"/>
                  <a:gd name="connsiteX568-52305" fmla="*/ 2192927 w 6006665"/>
                  <a:gd name="connsiteY568-52306" fmla="*/ 397682 h 2845126"/>
                  <a:gd name="connsiteX569-52307" fmla="*/ 2167930 w 6006665"/>
                  <a:gd name="connsiteY569-52308" fmla="*/ 331781 h 2845126"/>
                  <a:gd name="connsiteX570-52309" fmla="*/ 2204289 w 6006665"/>
                  <a:gd name="connsiteY570-52310" fmla="*/ 240882 h 2845126"/>
                  <a:gd name="connsiteX571-52311" fmla="*/ 2247466 w 6006665"/>
                  <a:gd name="connsiteY571-52312" fmla="*/ 236337 h 2845126"/>
                  <a:gd name="connsiteX572-52313" fmla="*/ 2317913 w 6006665"/>
                  <a:gd name="connsiteY572-52314" fmla="*/ 161346 h 2845126"/>
                  <a:gd name="connsiteX0-52315" fmla="*/ 1791129 w 6006665"/>
                  <a:gd name="connsiteY0-52316" fmla="*/ 656278 h 2845126"/>
                  <a:gd name="connsiteX1-52317" fmla="*/ 1782156 w 6006665"/>
                  <a:gd name="connsiteY1-52318" fmla="*/ 720372 h 2845126"/>
                  <a:gd name="connsiteX2-52319" fmla="*/ 1809554 w 6006665"/>
                  <a:gd name="connsiteY2-52320" fmla="*/ 734071 h 2845126"/>
                  <a:gd name="connsiteX3-52321" fmla="*/ 1791129 w 6006665"/>
                  <a:gd name="connsiteY3-52322" fmla="*/ 656278 h 2845126"/>
                  <a:gd name="connsiteX4-52323" fmla="*/ 2317913 w 6006665"/>
                  <a:gd name="connsiteY4-52324" fmla="*/ 161346 h 2845126"/>
                  <a:gd name="connsiteX5-52325" fmla="*/ 2957621 w 6006665"/>
                  <a:gd name="connsiteY5-52326" fmla="*/ 24662 h 2845126"/>
                  <a:gd name="connsiteX6-52327" fmla="*/ 3086005 w 6006665"/>
                  <a:gd name="connsiteY6-52328" fmla="*/ 1 h 2845126"/>
                  <a:gd name="connsiteX7-52329" fmla="*/ 3097912 w 6006665"/>
                  <a:gd name="connsiteY7-52330" fmla="*/ 1 h 2845126"/>
                  <a:gd name="connsiteX8-52331" fmla="*/ 3179721 w 6006665"/>
                  <a:gd name="connsiteY8-52332" fmla="*/ 74992 h 2845126"/>
                  <a:gd name="connsiteX9-52333" fmla="*/ 3211535 w 6006665"/>
                  <a:gd name="connsiteY9-52334" fmla="*/ 134076 h 2845126"/>
                  <a:gd name="connsiteX10-52335" fmla="*/ 3200173 w 6006665"/>
                  <a:gd name="connsiteY10-52336" fmla="*/ 209068 h 2845126"/>
                  <a:gd name="connsiteX11-52337" fmla="*/ 3161541 w 6006665"/>
                  <a:gd name="connsiteY11-52338" fmla="*/ 252245 h 2845126"/>
                  <a:gd name="connsiteX12-52339" fmla="*/ 3066097 w 6006665"/>
                  <a:gd name="connsiteY12-52340" fmla="*/ 327236 h 2845126"/>
                  <a:gd name="connsiteX13-52341" fmla="*/ 3034283 w 6006665"/>
                  <a:gd name="connsiteY13-52342" fmla="*/ 370413 h 2845126"/>
                  <a:gd name="connsiteX14-52343" fmla="*/ 3082005 w 6006665"/>
                  <a:gd name="connsiteY14-52344" fmla="*/ 386320 h 2845126"/>
                  <a:gd name="connsiteX15-52345" fmla="*/ 3129459 w 6006665"/>
                  <a:gd name="connsiteY15-52346" fmla="*/ 414001 h 2845126"/>
                  <a:gd name="connsiteX16-52347" fmla="*/ 3156451 w 6006665"/>
                  <a:gd name="connsiteY16-52348" fmla="*/ 390865 h 2845126"/>
                  <a:gd name="connsiteX17-52349" fmla="*/ 3158460 w 6006665"/>
                  <a:gd name="connsiteY17-52350" fmla="*/ 399349 h 2845126"/>
                  <a:gd name="connsiteX18-52351" fmla="*/ 3168359 w 6006665"/>
                  <a:gd name="connsiteY18-52352" fmla="*/ 390865 h 2845126"/>
                  <a:gd name="connsiteX19-52353" fmla="*/ 3184984 w 6006665"/>
                  <a:gd name="connsiteY19-52354" fmla="*/ 461058 h 2845126"/>
                  <a:gd name="connsiteX20-52355" fmla="*/ 3192811 w 6006665"/>
                  <a:gd name="connsiteY20-52356" fmla="*/ 445404 h 2845126"/>
                  <a:gd name="connsiteX21-52357" fmla="*/ 3251895 w 6006665"/>
                  <a:gd name="connsiteY21-52358" fmla="*/ 424952 h 2845126"/>
                  <a:gd name="connsiteX22-52359" fmla="*/ 3259833 w 6006665"/>
                  <a:gd name="connsiteY22-52360" fmla="*/ 426326 h 2845126"/>
                  <a:gd name="connsiteX23-52361" fmla="*/ 3263802 w 6006665"/>
                  <a:gd name="connsiteY23-52362" fmla="*/ 424952 h 2845126"/>
                  <a:gd name="connsiteX24-52363" fmla="*/ 3381970 w 6006665"/>
                  <a:gd name="connsiteY24-52364" fmla="*/ 445404 h 2845126"/>
                  <a:gd name="connsiteX25-52365" fmla="*/ 3388787 w 6006665"/>
                  <a:gd name="connsiteY25-52366" fmla="*/ 504488 h 2845126"/>
                  <a:gd name="connsiteX26-52367" fmla="*/ 3531529 w 6006665"/>
                  <a:gd name="connsiteY26-52368" fmla="*/ 525479 h 2845126"/>
                  <a:gd name="connsiteX27-52369" fmla="*/ 3538225 w 6006665"/>
                  <a:gd name="connsiteY27-52370" fmla="*/ 429497 h 2845126"/>
                  <a:gd name="connsiteX28-52371" fmla="*/ 3549910 w 6006665"/>
                  <a:gd name="connsiteY28-52372" fmla="*/ 432684 h 2845126"/>
                  <a:gd name="connsiteX29-52373" fmla="*/ 3550132 w 6006665"/>
                  <a:gd name="connsiteY29-52374" fmla="*/ 429497 h 2845126"/>
                  <a:gd name="connsiteX30-52375" fmla="*/ 3625123 w 6006665"/>
                  <a:gd name="connsiteY30-52376" fmla="*/ 449949 h 2845126"/>
                  <a:gd name="connsiteX31-52377" fmla="*/ 3672301 w 6006665"/>
                  <a:gd name="connsiteY31-52378" fmla="*/ 449949 h 2845126"/>
                  <a:gd name="connsiteX32-52379" fmla="*/ 3684207 w 6006665"/>
                  <a:gd name="connsiteY32-52380" fmla="*/ 449949 h 2845126"/>
                  <a:gd name="connsiteX33-52381" fmla="*/ 3743291 w 6006665"/>
                  <a:gd name="connsiteY33-52382" fmla="*/ 515850 h 2845126"/>
                  <a:gd name="connsiteX34-52383" fmla="*/ 3759199 w 6006665"/>
                  <a:gd name="connsiteY34-52384" fmla="*/ 595387 h 2845126"/>
                  <a:gd name="connsiteX35-52385" fmla="*/ 3738747 w 6006665"/>
                  <a:gd name="connsiteY35-52386" fmla="*/ 645381 h 2845126"/>
                  <a:gd name="connsiteX36-52387" fmla="*/ 3786469 w 6006665"/>
                  <a:gd name="connsiteY36-52388" fmla="*/ 736279 h 2845126"/>
                  <a:gd name="connsiteX37-52389" fmla="*/ 3835603 w 6006665"/>
                  <a:gd name="connsiteY37-52390" fmla="*/ 772185 h 2845126"/>
                  <a:gd name="connsiteX38-52391" fmla="*/ 3865460 w 6006665"/>
                  <a:gd name="connsiteY38-52392" fmla="*/ 661288 h 2845126"/>
                  <a:gd name="connsiteX39-52393" fmla="*/ 3875077 w 6006665"/>
                  <a:gd name="connsiteY39-52394" fmla="*/ 669795 h 2845126"/>
                  <a:gd name="connsiteX40-52395" fmla="*/ 3877367 w 6006665"/>
                  <a:gd name="connsiteY40-52396" fmla="*/ 661288 h 2845126"/>
                  <a:gd name="connsiteX41-52397" fmla="*/ 3932151 w 6006665"/>
                  <a:gd name="connsiteY41-52398" fmla="*/ 709751 h 2845126"/>
                  <a:gd name="connsiteX42-52399" fmla="*/ 3988173 w 6006665"/>
                  <a:gd name="connsiteY42-52400" fmla="*/ 681740 h 2845126"/>
                  <a:gd name="connsiteX43-52401" fmla="*/ 3993852 w 6006665"/>
                  <a:gd name="connsiteY43-52402" fmla="*/ 684855 h 2845126"/>
                  <a:gd name="connsiteX44-52403" fmla="*/ 4000080 w 6006665"/>
                  <a:gd name="connsiteY44-52404" fmla="*/ 681740 h 2845126"/>
                  <a:gd name="connsiteX45-52405" fmla="*/ 4062426 w 6006665"/>
                  <a:gd name="connsiteY45-52406" fmla="*/ 715930 h 2845126"/>
                  <a:gd name="connsiteX46-52407" fmla="*/ 4085889 w 6006665"/>
                  <a:gd name="connsiteY46-52408" fmla="*/ 688558 h 2845126"/>
                  <a:gd name="connsiteX47-52409" fmla="*/ 4095563 w 6006665"/>
                  <a:gd name="connsiteY47-52410" fmla="*/ 691162 h 2845126"/>
                  <a:gd name="connsiteX48-52411" fmla="*/ 4097796 w 6006665"/>
                  <a:gd name="connsiteY48-52412" fmla="*/ 688558 h 2845126"/>
                  <a:gd name="connsiteX49-52413" fmla="*/ 4144150 w 6006665"/>
                  <a:gd name="connsiteY49-52414" fmla="*/ 701038 h 2845126"/>
                  <a:gd name="connsiteX50-52415" fmla="*/ 4117703 w 6006665"/>
                  <a:gd name="connsiteY50-52416" fmla="*/ 590842 h 2845126"/>
                  <a:gd name="connsiteX51-52417" fmla="*/ 4165425 w 6006665"/>
                  <a:gd name="connsiteY51-52418" fmla="*/ 536303 h 2845126"/>
                  <a:gd name="connsiteX52-52419" fmla="*/ 4175231 w 6006665"/>
                  <a:gd name="connsiteY52-52420" fmla="*/ 538704 h 2845126"/>
                  <a:gd name="connsiteX53-52421" fmla="*/ 4177332 w 6006665"/>
                  <a:gd name="connsiteY53-52422" fmla="*/ 536303 h 2845126"/>
                  <a:gd name="connsiteX54-52423" fmla="*/ 4511384 w 6006665"/>
                  <a:gd name="connsiteY54-52424" fmla="*/ 618111 h 2845126"/>
                  <a:gd name="connsiteX55-52425" fmla="*/ 4543199 w 6006665"/>
                  <a:gd name="connsiteY55-52426" fmla="*/ 688558 h 2845126"/>
                  <a:gd name="connsiteX56-52427" fmla="*/ 4639242 w 6006665"/>
                  <a:gd name="connsiteY56-52428" fmla="*/ 771200 h 2845126"/>
                  <a:gd name="connsiteX57-52429" fmla="*/ 4774445 w 6006665"/>
                  <a:gd name="connsiteY57-52430" fmla="*/ 752187 h 2845126"/>
                  <a:gd name="connsiteX58-52431" fmla="*/ 4778496 w 6006665"/>
                  <a:gd name="connsiteY58-52432" fmla="*/ 753291 h 2845126"/>
                  <a:gd name="connsiteX59-52433" fmla="*/ 4786352 w 6006665"/>
                  <a:gd name="connsiteY59-52434" fmla="*/ 752187 h 2845126"/>
                  <a:gd name="connsiteX60-52435" fmla="*/ 4861343 w 6006665"/>
                  <a:gd name="connsiteY60-52436" fmla="*/ 772639 h 2845126"/>
                  <a:gd name="connsiteX61-52437" fmla="*/ 4893158 w 6006665"/>
                  <a:gd name="connsiteY61-52438" fmla="*/ 815816 h 2845126"/>
                  <a:gd name="connsiteX62-52439" fmla="*/ 4888613 w 6006665"/>
                  <a:gd name="connsiteY62-52440" fmla="*/ 897624 h 2845126"/>
                  <a:gd name="connsiteX63-52441" fmla="*/ 4927677 w 6006665"/>
                  <a:gd name="connsiteY63-52442" fmla="*/ 922296 h 2845126"/>
                  <a:gd name="connsiteX64-52443" fmla="*/ 4967605 w 6006665"/>
                  <a:gd name="connsiteY64-52444" fmla="*/ 908987 h 2845126"/>
                  <a:gd name="connsiteX65-52445" fmla="*/ 5038051 w 6006665"/>
                  <a:gd name="connsiteY65-52446" fmla="*/ 902169 h 2845126"/>
                  <a:gd name="connsiteX66-52447" fmla="*/ 5040730 w 6006665"/>
                  <a:gd name="connsiteY66-52448" fmla="*/ 903062 h 2845126"/>
                  <a:gd name="connsiteX67-52449" fmla="*/ 5049958 w 6006665"/>
                  <a:gd name="connsiteY67-52450" fmla="*/ 902169 h 2845126"/>
                  <a:gd name="connsiteX68-52451" fmla="*/ 5114249 w 6006665"/>
                  <a:gd name="connsiteY68-52452" fmla="*/ 923600 h 2845126"/>
                  <a:gd name="connsiteX69-52453" fmla="*/ 5176671 w 6006665"/>
                  <a:gd name="connsiteY69-52454" fmla="*/ 913532 h 2845126"/>
                  <a:gd name="connsiteX70-52455" fmla="*/ 5177801 w 6006665"/>
                  <a:gd name="connsiteY70-52456" fmla="*/ 915270 h 2845126"/>
                  <a:gd name="connsiteX71-52457" fmla="*/ 5188578 w 6006665"/>
                  <a:gd name="connsiteY71-52458" fmla="*/ 913532 h 2845126"/>
                  <a:gd name="connsiteX72-52459" fmla="*/ 5243719 w 6006665"/>
                  <a:gd name="connsiteY72-52460" fmla="*/ 998363 h 2845126"/>
                  <a:gd name="connsiteX73-52461" fmla="*/ 5283477 w 6006665"/>
                  <a:gd name="connsiteY73-52462" fmla="*/ 968071 h 2845126"/>
                  <a:gd name="connsiteX74-52463" fmla="*/ 5258480 w 6006665"/>
                  <a:gd name="connsiteY74-52464" fmla="*/ 902169 h 2845126"/>
                  <a:gd name="connsiteX75-52465" fmla="*/ 5267570 w 6006665"/>
                  <a:gd name="connsiteY75-52466" fmla="*/ 854448 h 2845126"/>
                  <a:gd name="connsiteX76-52467" fmla="*/ 5278896 w 6006665"/>
                  <a:gd name="connsiteY76-52468" fmla="*/ 857497 h 2845126"/>
                  <a:gd name="connsiteX77-52469" fmla="*/ 5279477 w 6006665"/>
                  <a:gd name="connsiteY77-52470" fmla="*/ 854448 h 2845126"/>
                  <a:gd name="connsiteX78-52471" fmla="*/ 5395510 w 6006665"/>
                  <a:gd name="connsiteY78-52472" fmla="*/ 885687 h 2845126"/>
                  <a:gd name="connsiteX79-52473" fmla="*/ 5463001 w 6006665"/>
                  <a:gd name="connsiteY79-52474" fmla="*/ 881717 h 2845126"/>
                  <a:gd name="connsiteX80-52475" fmla="*/ 5464386 w 6006665"/>
                  <a:gd name="connsiteY80-52476" fmla="*/ 882336 h 2845126"/>
                  <a:gd name="connsiteX81-52477" fmla="*/ 5474909 w 6006665"/>
                  <a:gd name="connsiteY81-52478" fmla="*/ 881717 h 2845126"/>
                  <a:gd name="connsiteX82-52479" fmla="*/ 5581715 w 6006665"/>
                  <a:gd name="connsiteY82-52480" fmla="*/ 929439 h 2845126"/>
                  <a:gd name="connsiteX83-52481" fmla="*/ 5633981 w 6006665"/>
                  <a:gd name="connsiteY83-52482" fmla="*/ 972616 h 2845126"/>
                  <a:gd name="connsiteX84-52483" fmla="*/ 5720335 w 6006665"/>
                  <a:gd name="connsiteY84-52484" fmla="*/ 1052152 h 2845126"/>
                  <a:gd name="connsiteX85-52485" fmla="*/ 5822595 w 6006665"/>
                  <a:gd name="connsiteY85-52486" fmla="*/ 1149868 h 2845126"/>
                  <a:gd name="connsiteX86-52487" fmla="*/ 5818051 w 6006665"/>
                  <a:gd name="connsiteY86-52488" fmla="*/ 1204407 h 2845126"/>
                  <a:gd name="connsiteX87-52489" fmla="*/ 5825679 w 6006665"/>
                  <a:gd name="connsiteY87-52490" fmla="*/ 1212035 h 2845126"/>
                  <a:gd name="connsiteX88-52491" fmla="*/ 5822051 w 6006665"/>
                  <a:gd name="connsiteY88-52492" fmla="*/ 1161230 h 2845126"/>
                  <a:gd name="connsiteX89-52493" fmla="*/ 5834092 w 6006665"/>
                  <a:gd name="connsiteY89-52494" fmla="*/ 1163103 h 2845126"/>
                  <a:gd name="connsiteX90-52495" fmla="*/ 5833958 w 6006665"/>
                  <a:gd name="connsiteY90-52496" fmla="*/ 1161230 h 2845126"/>
                  <a:gd name="connsiteX91-52497" fmla="*/ 5936219 w 6006665"/>
                  <a:gd name="connsiteY91-52498" fmla="*/ 1177137 h 2845126"/>
                  <a:gd name="connsiteX92-52499" fmla="*/ 6006665 w 6006665"/>
                  <a:gd name="connsiteY92-52500" fmla="*/ 1256674 h 2845126"/>
                  <a:gd name="connsiteX93-52501" fmla="*/ 5968033 w 6006665"/>
                  <a:gd name="connsiteY93-52502" fmla="*/ 1295306 h 2845126"/>
                  <a:gd name="connsiteX94-52503" fmla="*/ 5908949 w 6006665"/>
                  <a:gd name="connsiteY94-52504" fmla="*/ 1306668 h 2845126"/>
                  <a:gd name="connsiteX95-52505" fmla="*/ 5908949 w 6006665"/>
                  <a:gd name="connsiteY95-52506" fmla="*/ 1393022 h 2845126"/>
                  <a:gd name="connsiteX96-52507" fmla="*/ 5893042 w 6006665"/>
                  <a:gd name="connsiteY96-52508" fmla="*/ 1408929 h 2845126"/>
                  <a:gd name="connsiteX97-52509" fmla="*/ 5881135 w 6006665"/>
                  <a:gd name="connsiteY97-52510" fmla="*/ 1408929 h 2845126"/>
                  <a:gd name="connsiteX98-52511" fmla="*/ 5861227 w 6006665"/>
                  <a:gd name="connsiteY98-52512" fmla="*/ 1408929 h 2845126"/>
                  <a:gd name="connsiteX99-52513" fmla="*/ 5849321 w 6006665"/>
                  <a:gd name="connsiteY99-52514" fmla="*/ 1408929 h 2845126"/>
                  <a:gd name="connsiteX100-52515" fmla="*/ 5817506 w 6006665"/>
                  <a:gd name="connsiteY100-52516" fmla="*/ 1374842 h 2845126"/>
                  <a:gd name="connsiteX101-52517" fmla="*/ 5767511 w 6006665"/>
                  <a:gd name="connsiteY101-52518" fmla="*/ 1349845 h 2845126"/>
                  <a:gd name="connsiteX102-52519" fmla="*/ 5762967 w 6006665"/>
                  <a:gd name="connsiteY102-52520" fmla="*/ 1315758 h 2845126"/>
                  <a:gd name="connsiteX103-52521" fmla="*/ 5729132 w 6006665"/>
                  <a:gd name="connsiteY103-52522" fmla="*/ 1301826 h 2845126"/>
                  <a:gd name="connsiteX104-52523" fmla="*/ 5695337 w 6006665"/>
                  <a:gd name="connsiteY104-52524" fmla="*/ 1311213 h 2845126"/>
                  <a:gd name="connsiteX105-52525" fmla="*/ 5693366 w 6006665"/>
                  <a:gd name="connsiteY105-52526" fmla="*/ 1308453 h 2845126"/>
                  <a:gd name="connsiteX106-52527" fmla="*/ 5683431 w 6006665"/>
                  <a:gd name="connsiteY106-52528" fmla="*/ 1311213 h 2845126"/>
                  <a:gd name="connsiteX107-52529" fmla="*/ 5660706 w 6006665"/>
                  <a:gd name="connsiteY107-52530" fmla="*/ 1279398 h 2845126"/>
                  <a:gd name="connsiteX108-52531" fmla="*/ 5669644 w 6006665"/>
                  <a:gd name="connsiteY108-52532" fmla="*/ 1254373 h 2845126"/>
                  <a:gd name="connsiteX109-52533" fmla="*/ 5640799 w 6006665"/>
                  <a:gd name="connsiteY109-52534" fmla="*/ 1268036 h 2845126"/>
                  <a:gd name="connsiteX110-52535" fmla="*/ 5656705 w 6006665"/>
                  <a:gd name="connsiteY110-52536" fmla="*/ 1311213 h 2845126"/>
                  <a:gd name="connsiteX111-52537" fmla="*/ 5633981 w 6006665"/>
                  <a:gd name="connsiteY111-52538" fmla="*/ 1349845 h 2845126"/>
                  <a:gd name="connsiteX112-52539" fmla="*/ 5586259 w 6006665"/>
                  <a:gd name="connsiteY112-52540" fmla="*/ 1386204 h 2845126"/>
                  <a:gd name="connsiteX113-52541" fmla="*/ 5575676 w 6006665"/>
                  <a:gd name="connsiteY113-52542" fmla="*/ 1385196 h 2845126"/>
                  <a:gd name="connsiteX114-52543" fmla="*/ 5574353 w 6006665"/>
                  <a:gd name="connsiteY114-52544" fmla="*/ 1386204 h 2845126"/>
                  <a:gd name="connsiteX115-52545" fmla="*/ 5539436 w 6006665"/>
                  <a:gd name="connsiteY115-52546" fmla="*/ 1382879 h 2845126"/>
                  <a:gd name="connsiteX116-52547" fmla="*/ 5570352 w 6006665"/>
                  <a:gd name="connsiteY116-52548" fmla="*/ 1424836 h 2845126"/>
                  <a:gd name="connsiteX117-52549" fmla="*/ 5593077 w 6006665"/>
                  <a:gd name="connsiteY117-52550" fmla="*/ 1488465 h 2845126"/>
                  <a:gd name="connsiteX118-52551" fmla="*/ 5608984 w 6006665"/>
                  <a:gd name="connsiteY118-52552" fmla="*/ 1515735 h 2845126"/>
                  <a:gd name="connsiteX119-52553" fmla="*/ 5613529 w 6006665"/>
                  <a:gd name="connsiteY119-52554" fmla="*/ 1547549 h 2845126"/>
                  <a:gd name="connsiteX120-52555" fmla="*/ 5608984 w 6006665"/>
                  <a:gd name="connsiteY120-52556" fmla="*/ 1570274 h 2845126"/>
                  <a:gd name="connsiteX121-52557" fmla="*/ 5597799 w 6006665"/>
                  <a:gd name="connsiteY121-52558" fmla="*/ 1566665 h 2845126"/>
                  <a:gd name="connsiteX122-52559" fmla="*/ 5597077 w 6006665"/>
                  <a:gd name="connsiteY122-52560" fmla="*/ 1570274 h 2845126"/>
                  <a:gd name="connsiteX123-52561" fmla="*/ 5534271 w 6006665"/>
                  <a:gd name="connsiteY123-52562" fmla="*/ 1550014 h 2845126"/>
                  <a:gd name="connsiteX124-52563" fmla="*/ 5436277 w 6006665"/>
                  <a:gd name="connsiteY124-52564" fmla="*/ 1606633 h 2845126"/>
                  <a:gd name="connsiteX125-52565" fmla="*/ 5397645 w 6006665"/>
                  <a:gd name="connsiteY125-52566" fmla="*/ 1617996 h 2845126"/>
                  <a:gd name="connsiteX126-52567" fmla="*/ 5345378 w 6006665"/>
                  <a:gd name="connsiteY126-52568" fmla="*/ 1672535 h 2845126"/>
                  <a:gd name="connsiteX127-52569" fmla="*/ 5290839 w 6006665"/>
                  <a:gd name="connsiteY127-52570" fmla="*/ 1720256 h 2845126"/>
                  <a:gd name="connsiteX128-52571" fmla="*/ 5274932 w 6006665"/>
                  <a:gd name="connsiteY128-52572" fmla="*/ 1752071 h 2845126"/>
                  <a:gd name="connsiteX129-52573" fmla="*/ 5267238 w 6006665"/>
                  <a:gd name="connsiteY129-52574" fmla="*/ 1743644 h 2845126"/>
                  <a:gd name="connsiteX130-52575" fmla="*/ 5263025 w 6006665"/>
                  <a:gd name="connsiteY130-52576" fmla="*/ 1752071 h 2845126"/>
                  <a:gd name="connsiteX131-52577" fmla="*/ 5219538 w 6006665"/>
                  <a:gd name="connsiteY131-52578" fmla="*/ 1704443 h 2845126"/>
                  <a:gd name="connsiteX132-52579" fmla="*/ 5129494 w 6006665"/>
                  <a:gd name="connsiteY132-52580" fmla="*/ 1758888 h 2845126"/>
                  <a:gd name="connsiteX133-52581" fmla="*/ 5126389 w 6006665"/>
                  <a:gd name="connsiteY133-52582" fmla="*/ 1753566 h 2845126"/>
                  <a:gd name="connsiteX134-52583" fmla="*/ 5117587 w 6006665"/>
                  <a:gd name="connsiteY134-52584" fmla="*/ 1758888 h 2845126"/>
                  <a:gd name="connsiteX135-52585" fmla="*/ 5105544 w 6006665"/>
                  <a:gd name="connsiteY135-52586" fmla="*/ 1738242 h 2845126"/>
                  <a:gd name="connsiteX136-52587" fmla="*/ 5074955 w 6006665"/>
                  <a:gd name="connsiteY136-52588" fmla="*/ 1763433 h 2845126"/>
                  <a:gd name="connsiteX137-52589" fmla="*/ 5065718 w 6006665"/>
                  <a:gd name="connsiteY137-52590" fmla="*/ 1761234 h 2845126"/>
                  <a:gd name="connsiteX138-52591" fmla="*/ 5063048 w 6006665"/>
                  <a:gd name="connsiteY138-52592" fmla="*/ 1763433 h 2845126"/>
                  <a:gd name="connsiteX139-52593" fmla="*/ 5026594 w 6006665"/>
                  <a:gd name="connsiteY139-52594" fmla="*/ 1754754 h 2845126"/>
                  <a:gd name="connsiteX140-52595" fmla="*/ 5015871 w 6006665"/>
                  <a:gd name="connsiteY140-52596" fmla="*/ 1799793 h 2845126"/>
                  <a:gd name="connsiteX141-52597" fmla="*/ 4974967 w 6006665"/>
                  <a:gd name="connsiteY141-52598" fmla="*/ 1865694 h 2845126"/>
                  <a:gd name="connsiteX142-52599" fmla="*/ 4974967 w 6006665"/>
                  <a:gd name="connsiteY142-52600" fmla="*/ 1897509 h 2845126"/>
                  <a:gd name="connsiteX143-52601" fmla="*/ 5015871 w 6006665"/>
                  <a:gd name="connsiteY143-52602" fmla="*/ 1913416 h 2845126"/>
                  <a:gd name="connsiteX144-52603" fmla="*/ 5011326 w 6006665"/>
                  <a:gd name="connsiteY144-52604" fmla="*/ 2011132 h 2845126"/>
                  <a:gd name="connsiteX145-52605" fmla="*/ 4999419 w 6006665"/>
                  <a:gd name="connsiteY145-52606" fmla="*/ 2011132 h 2845126"/>
                  <a:gd name="connsiteX146-52607" fmla="*/ 4974967 w 6006665"/>
                  <a:gd name="connsiteY146-52608" fmla="*/ 2011132 h 2845126"/>
                  <a:gd name="connsiteX147-52609" fmla="*/ 4963605 w 6006665"/>
                  <a:gd name="connsiteY147-52610" fmla="*/ 2063398 h 2845126"/>
                  <a:gd name="connsiteX148-52611" fmla="*/ 4974967 w 6006665"/>
                  <a:gd name="connsiteY148-52612" fmla="*/ 2090668 h 2845126"/>
                  <a:gd name="connsiteX149-52613" fmla="*/ 4909065 w 6006665"/>
                  <a:gd name="connsiteY149-52614" fmla="*/ 2124755 h 2845126"/>
                  <a:gd name="connsiteX150-52615" fmla="*/ 4897703 w 6006665"/>
                  <a:gd name="connsiteY150-52616" fmla="*/ 2192929 h 2845126"/>
                  <a:gd name="connsiteX151-52617" fmla="*/ 4845437 w 6006665"/>
                  <a:gd name="connsiteY151-52618" fmla="*/ 2208836 h 2845126"/>
                  <a:gd name="connsiteX152-52619" fmla="*/ 4834074 w 6006665"/>
                  <a:gd name="connsiteY152-52620" fmla="*/ 2267920 h 2845126"/>
                  <a:gd name="connsiteX153-52621" fmla="*/ 4779535 w 6006665"/>
                  <a:gd name="connsiteY153-52622" fmla="*/ 2327004 h 2845126"/>
                  <a:gd name="connsiteX154-52623" fmla="*/ 4777225 w 6006665"/>
                  <a:gd name="connsiteY154-52624" fmla="*/ 2316608 h 2845126"/>
                  <a:gd name="connsiteX155-52625" fmla="*/ 4767628 w 6006665"/>
                  <a:gd name="connsiteY155-52626" fmla="*/ 2327004 h 2845126"/>
                  <a:gd name="connsiteX156-52627" fmla="*/ 4758538 w 6006665"/>
                  <a:gd name="connsiteY156-52628" fmla="*/ 2286100 h 2845126"/>
                  <a:gd name="connsiteX157-52629" fmla="*/ 4742631 w 6006665"/>
                  <a:gd name="connsiteY157-52630" fmla="*/ 2199746 h 2845126"/>
                  <a:gd name="connsiteX158-52631" fmla="*/ 4715361 w 6006665"/>
                  <a:gd name="connsiteY158-52632" fmla="*/ 2058854 h 2845126"/>
                  <a:gd name="connsiteX159-52633" fmla="*/ 4735813 w 6006665"/>
                  <a:gd name="connsiteY159-52634" fmla="*/ 1967955 h 2845126"/>
                  <a:gd name="connsiteX160-52635" fmla="*/ 4767628 w 6006665"/>
                  <a:gd name="connsiteY160-52636" fmla="*/ 1924778 h 2845126"/>
                  <a:gd name="connsiteX161-52637" fmla="*/ 4767628 w 6006665"/>
                  <a:gd name="connsiteY161-52638" fmla="*/ 1897509 h 2845126"/>
                  <a:gd name="connsiteX162-52639" fmla="*/ 4826712 w 6006665"/>
                  <a:gd name="connsiteY162-52640" fmla="*/ 1881601 h 2845126"/>
                  <a:gd name="connsiteX163-52641" fmla="*/ 4892613 w 6006665"/>
                  <a:gd name="connsiteY163-52642" fmla="*/ 1790703 h 2845126"/>
                  <a:gd name="connsiteX164-52643" fmla="*/ 4956243 w 6006665"/>
                  <a:gd name="connsiteY164-52644" fmla="*/ 1715712 h 2845126"/>
                  <a:gd name="connsiteX165-52645" fmla="*/ 5022143 w 6006665"/>
                  <a:gd name="connsiteY165-52646" fmla="*/ 1656627 h 2845126"/>
                  <a:gd name="connsiteX166-52647" fmla="*/ 5046694 w 6006665"/>
                  <a:gd name="connsiteY166-52648" fmla="*/ 1549500 h 2845126"/>
                  <a:gd name="connsiteX167-52649" fmla="*/ 5015871 w 6006665"/>
                  <a:gd name="connsiteY167-52650" fmla="*/ 1554367 h 2845126"/>
                  <a:gd name="connsiteX168-52651" fmla="*/ 4995419 w 6006665"/>
                  <a:gd name="connsiteY168-52652" fmla="*/ 1617996 h 2845126"/>
                  <a:gd name="connsiteX169-52653" fmla="*/ 4904521 w 6006665"/>
                  <a:gd name="connsiteY169-52654" fmla="*/ 1704349 h 2845126"/>
                  <a:gd name="connsiteX170-52655" fmla="*/ 4901708 w 6006665"/>
                  <a:gd name="connsiteY170-52656" fmla="*/ 1695709 h 2845126"/>
                  <a:gd name="connsiteX171-52657" fmla="*/ 4892613 w 6006665"/>
                  <a:gd name="connsiteY171-52658" fmla="*/ 1704349 h 2845126"/>
                  <a:gd name="connsiteX172-52659" fmla="*/ 4861835 w 6006665"/>
                  <a:gd name="connsiteY172-52660" fmla="*/ 1609815 h 2845126"/>
                  <a:gd name="connsiteX173-52661" fmla="*/ 4779535 w 6006665"/>
                  <a:gd name="connsiteY173-52662" fmla="*/ 1633903 h 2845126"/>
                  <a:gd name="connsiteX174-52663" fmla="*/ 4684091 w 6006665"/>
                  <a:gd name="connsiteY174-52664" fmla="*/ 1758888 h 2845126"/>
                  <a:gd name="connsiteX175-52665" fmla="*/ 4715906 w 6006665"/>
                  <a:gd name="connsiteY175-52666" fmla="*/ 1806610 h 2845126"/>
                  <a:gd name="connsiteX176-52667" fmla="*/ 4636369 w 6006665"/>
                  <a:gd name="connsiteY176-52668" fmla="*/ 1822517 h 2845126"/>
                  <a:gd name="connsiteX177-52669" fmla="*/ 4577285 w 6006665"/>
                  <a:gd name="connsiteY177-52670" fmla="*/ 1827062 h 2845126"/>
                  <a:gd name="connsiteX178-52671" fmla="*/ 4577373 w 6006665"/>
                  <a:gd name="connsiteY178-52672" fmla="*/ 1826140 h 2845126"/>
                  <a:gd name="connsiteX179-52673" fmla="*/ 4565379 w 6006665"/>
                  <a:gd name="connsiteY179-52674" fmla="*/ 1827062 h 2845126"/>
                  <a:gd name="connsiteX180-52675" fmla="*/ 4569923 w 6006665"/>
                  <a:gd name="connsiteY180-52676" fmla="*/ 1779341 h 2845126"/>
                  <a:gd name="connsiteX181-52677" fmla="*/ 4520081 w 6006665"/>
                  <a:gd name="connsiteY181-52678" fmla="*/ 1769755 h 2845126"/>
                  <a:gd name="connsiteX182-52679" fmla="*/ 4475025 w 6006665"/>
                  <a:gd name="connsiteY182-52680" fmla="*/ 1799793 h 2845126"/>
                  <a:gd name="connsiteX183-52681" fmla="*/ 4464394 w 6006665"/>
                  <a:gd name="connsiteY183-52682" fmla="*/ 1798942 h 2845126"/>
                  <a:gd name="connsiteX184-52683" fmla="*/ 4463118 w 6006665"/>
                  <a:gd name="connsiteY184-52684" fmla="*/ 1799793 h 2845126"/>
                  <a:gd name="connsiteX185-52685" fmla="*/ 4357637 w 6006665"/>
                  <a:gd name="connsiteY185-52686" fmla="*/ 1791354 h 2845126"/>
                  <a:gd name="connsiteX186-52687" fmla="*/ 4243233 w 6006665"/>
                  <a:gd name="connsiteY186-52688" fmla="*/ 1811155 h 2845126"/>
                  <a:gd name="connsiteX187-52689" fmla="*/ 4125065 w 6006665"/>
                  <a:gd name="connsiteY187-52690" fmla="*/ 1945230 h 2845126"/>
                  <a:gd name="connsiteX188-52691" fmla="*/ 3984173 w 6006665"/>
                  <a:gd name="connsiteY188-52692" fmla="*/ 2102030 h 2845126"/>
                  <a:gd name="connsiteX189-52693" fmla="*/ 4038712 w 6006665"/>
                  <a:gd name="connsiteY189-52694" fmla="*/ 2106575 h 2845126"/>
                  <a:gd name="connsiteX190-52695" fmla="*/ 4059164 w 6006665"/>
                  <a:gd name="connsiteY190-52696" fmla="*/ 2149752 h 2845126"/>
                  <a:gd name="connsiteX191-52697" fmla="*/ 4087782 w 6006665"/>
                  <a:gd name="connsiteY191-52698" fmla="*/ 2158169 h 2845126"/>
                  <a:gd name="connsiteX192-52699" fmla="*/ 4106341 w 6006665"/>
                  <a:gd name="connsiteY192-52700" fmla="*/ 2129300 h 2845126"/>
                  <a:gd name="connsiteX193-52701" fmla="*/ 4117411 w 6006665"/>
                  <a:gd name="connsiteY193-52702" fmla="*/ 2130602 h 2845126"/>
                  <a:gd name="connsiteX194-52703" fmla="*/ 4118248 w 6006665"/>
                  <a:gd name="connsiteY194-52704" fmla="*/ 2129300 h 2845126"/>
                  <a:gd name="connsiteX195-52705" fmla="*/ 4156880 w 6006665"/>
                  <a:gd name="connsiteY195-52706" fmla="*/ 2133845 h 2845126"/>
                  <a:gd name="connsiteX196-52707" fmla="*/ 4211419 w 6006665"/>
                  <a:gd name="connsiteY196-52708" fmla="*/ 2204291 h 2845126"/>
                  <a:gd name="connsiteX197-52709" fmla="*/ 4215964 w 6006665"/>
                  <a:gd name="connsiteY197-52710" fmla="*/ 2252013 h 2845126"/>
                  <a:gd name="connsiteX198-52711" fmla="*/ 4184149 w 6006665"/>
                  <a:gd name="connsiteY198-52712" fmla="*/ 2311097 h 2845126"/>
                  <a:gd name="connsiteX199-52713" fmla="*/ 4177332 w 6006665"/>
                  <a:gd name="connsiteY199-52714" fmla="*/ 2381543 h 2845126"/>
                  <a:gd name="connsiteX200-52715" fmla="*/ 4161425 w 6006665"/>
                  <a:gd name="connsiteY200-52716" fmla="*/ 2467897 h 2845126"/>
                  <a:gd name="connsiteX201-52717" fmla="*/ 4109158 w 6006665"/>
                  <a:gd name="connsiteY201-52718" fmla="*/ 2547433 h 2845126"/>
                  <a:gd name="connsiteX202-52719" fmla="*/ 4097796 w 6006665"/>
                  <a:gd name="connsiteY202-52720" fmla="*/ 2586065 h 2845126"/>
                  <a:gd name="connsiteX203-52721" fmla="*/ 4043257 w 6006665"/>
                  <a:gd name="connsiteY203-52722" fmla="*/ 2645149 h 2845126"/>
                  <a:gd name="connsiteX204-52723" fmla="*/ 3995535 w 6006665"/>
                  <a:gd name="connsiteY204-52724" fmla="*/ 2704233 h 2845126"/>
                  <a:gd name="connsiteX205-52725" fmla="*/ 3975083 w 6006665"/>
                  <a:gd name="connsiteY205-52726" fmla="*/ 2736048 h 2845126"/>
                  <a:gd name="connsiteX206-52727" fmla="*/ 3925089 w 6006665"/>
                  <a:gd name="connsiteY206-52728" fmla="*/ 2763317 h 2845126"/>
                  <a:gd name="connsiteX207-52729" fmla="*/ 3913182 w 6006665"/>
                  <a:gd name="connsiteY207-52730" fmla="*/ 2763317 h 2845126"/>
                  <a:gd name="connsiteX208-52731" fmla="*/ 3904637 w 6006665"/>
                  <a:gd name="connsiteY208-52732" fmla="*/ 2763317 h 2845126"/>
                  <a:gd name="connsiteX209-52733" fmla="*/ 3892729 w 6006665"/>
                  <a:gd name="connsiteY209-52734" fmla="*/ 2763317 h 2845126"/>
                  <a:gd name="connsiteX210-52735" fmla="*/ 3871063 w 6006665"/>
                  <a:gd name="connsiteY210-52736" fmla="*/ 2747068 h 2845126"/>
                  <a:gd name="connsiteX211-52737" fmla="*/ 3829645 w 6006665"/>
                  <a:gd name="connsiteY211-52738" fmla="*/ 2774680 h 2845126"/>
                  <a:gd name="connsiteX212-52739" fmla="*/ 3822828 w 6006665"/>
                  <a:gd name="connsiteY212-52740" fmla="*/ 2795132 h 2845126"/>
                  <a:gd name="connsiteX213-52741" fmla="*/ 3818283 w 6006665"/>
                  <a:gd name="connsiteY213-52742" fmla="*/ 2786042 h 2845126"/>
                  <a:gd name="connsiteX214-52743" fmla="*/ 3818283 w 6006665"/>
                  <a:gd name="connsiteY214-52744" fmla="*/ 2774316 h 2845126"/>
                  <a:gd name="connsiteX215-52745" fmla="*/ 3817738 w 6006665"/>
                  <a:gd name="connsiteY215-52746" fmla="*/ 2774680 h 2845126"/>
                  <a:gd name="connsiteX216-52747" fmla="*/ 3810921 w 6006665"/>
                  <a:gd name="connsiteY216-52748" fmla="*/ 2795132 h 2845126"/>
                  <a:gd name="connsiteX217-52749" fmla="*/ 3806376 w 6006665"/>
                  <a:gd name="connsiteY217-52750" fmla="*/ 2786042 h 2845126"/>
                  <a:gd name="connsiteX218-52751" fmla="*/ 3806376 w 6006665"/>
                  <a:gd name="connsiteY218-52752" fmla="*/ 2758772 h 2845126"/>
                  <a:gd name="connsiteX219-52753" fmla="*/ 3818283 w 6006665"/>
                  <a:gd name="connsiteY219-52754" fmla="*/ 2758772 h 2845126"/>
                  <a:gd name="connsiteX220-52755" fmla="*/ 3826828 w 6006665"/>
                  <a:gd name="connsiteY220-52756" fmla="*/ 2758772 h 2845126"/>
                  <a:gd name="connsiteX221-52757" fmla="*/ 3833645 w 6006665"/>
                  <a:gd name="connsiteY221-52758" fmla="*/ 2699688 h 2845126"/>
                  <a:gd name="connsiteX222-52759" fmla="*/ 3822283 w 6006665"/>
                  <a:gd name="connsiteY222-52760" fmla="*/ 2656512 h 2845126"/>
                  <a:gd name="connsiteX223-52761" fmla="*/ 3849553 w 6006665"/>
                  <a:gd name="connsiteY223-52762" fmla="*/ 2633787 h 2845126"/>
                  <a:gd name="connsiteX224-52763" fmla="*/ 3858814 w 6006665"/>
                  <a:gd name="connsiteY224-52764" fmla="*/ 2635992 h 2845126"/>
                  <a:gd name="connsiteX225-52765" fmla="*/ 3861460 w 6006665"/>
                  <a:gd name="connsiteY225-52766" fmla="*/ 2633787 h 2845126"/>
                  <a:gd name="connsiteX226-52767" fmla="*/ 3898487 w 6006665"/>
                  <a:gd name="connsiteY226-52768" fmla="*/ 2642603 h 2845126"/>
                  <a:gd name="connsiteX227-52769" fmla="*/ 3919999 w 6006665"/>
                  <a:gd name="connsiteY227-52770" fmla="*/ 2597428 h 2845126"/>
                  <a:gd name="connsiteX228-52771" fmla="*/ 3935906 w 6006665"/>
                  <a:gd name="connsiteY228-52772" fmla="*/ 2538343 h 2845126"/>
                  <a:gd name="connsiteX229-52773" fmla="*/ 3947269 w 6006665"/>
                  <a:gd name="connsiteY229-52774" fmla="*/ 2515619 h 2845126"/>
                  <a:gd name="connsiteX230-52775" fmla="*/ 3966292 w 6006665"/>
                  <a:gd name="connsiteY230-52776" fmla="*/ 2471231 h 2845126"/>
                  <a:gd name="connsiteX231-52777" fmla="*/ 3915999 w 6006665"/>
                  <a:gd name="connsiteY231-52778" fmla="*/ 2483804 h 2845126"/>
                  <a:gd name="connsiteX232-52779" fmla="*/ 3888729 w 6006665"/>
                  <a:gd name="connsiteY232-52780" fmla="*/ 2506529 h 2845126"/>
                  <a:gd name="connsiteX233-52781" fmla="*/ 3876822 w 6006665"/>
                  <a:gd name="connsiteY233-52782" fmla="*/ 2506529 h 2845126"/>
                  <a:gd name="connsiteX234-52783" fmla="*/ 3829645 w 6006665"/>
                  <a:gd name="connsiteY234-52784" fmla="*/ 2506529 h 2845126"/>
                  <a:gd name="connsiteX235-52785" fmla="*/ 3817738 w 6006665"/>
                  <a:gd name="connsiteY235-52786" fmla="*/ 2506529 h 2845126"/>
                  <a:gd name="connsiteX236-52787" fmla="*/ 3801831 w 6006665"/>
                  <a:gd name="connsiteY236-52788" fmla="*/ 2451990 h 2845126"/>
                  <a:gd name="connsiteX237-52789" fmla="*/ 3758654 w 6006665"/>
                  <a:gd name="connsiteY237-52790" fmla="*/ 2413358 h 2845126"/>
                  <a:gd name="connsiteX238-52791" fmla="*/ 3692753 w 6006665"/>
                  <a:gd name="connsiteY238-52792" fmla="*/ 2397451 h 2845126"/>
                  <a:gd name="connsiteX239-52793" fmla="*/ 3683663 w 6006665"/>
                  <a:gd name="connsiteY239-52794" fmla="*/ 2338367 h 2845126"/>
                  <a:gd name="connsiteX240-52795" fmla="*/ 3672301 w 6006665"/>
                  <a:gd name="connsiteY240-52796" fmla="*/ 2306552 h 2845126"/>
                  <a:gd name="connsiteX241-52797" fmla="*/ 3656393 w 6006665"/>
                  <a:gd name="connsiteY241-52798" fmla="*/ 2279283 h 2845126"/>
                  <a:gd name="connsiteX242-52799" fmla="*/ 3633669 w 6006665"/>
                  <a:gd name="connsiteY242-52800" fmla="*/ 2220198 h 2845126"/>
                  <a:gd name="connsiteX243-52801" fmla="*/ 3601854 w 6006665"/>
                  <a:gd name="connsiteY243-52802" fmla="*/ 2199746 h 2845126"/>
                  <a:gd name="connsiteX244-52803" fmla="*/ 3545995 w 6006665"/>
                  <a:gd name="connsiteY244-52804" fmla="*/ 2178262 h 2845126"/>
                  <a:gd name="connsiteX245-52805" fmla="*/ 3506955 w 6006665"/>
                  <a:gd name="connsiteY245-52806" fmla="*/ 2183839 h 2845126"/>
                  <a:gd name="connsiteX246-52807" fmla="*/ 3463779 w 6006665"/>
                  <a:gd name="connsiteY246-52808" fmla="*/ 2192929 h 2845126"/>
                  <a:gd name="connsiteX247-52809" fmla="*/ 3431964 w 6006665"/>
                  <a:gd name="connsiteY247-52810" fmla="*/ 2220198 h 2845126"/>
                  <a:gd name="connsiteX248-52811" fmla="*/ 3452416 w 6006665"/>
                  <a:gd name="connsiteY248-52812" fmla="*/ 2236106 h 2845126"/>
                  <a:gd name="connsiteX249-52813" fmla="*/ 3452416 w 6006665"/>
                  <a:gd name="connsiteY249-52814" fmla="*/ 2267920 h 2845126"/>
                  <a:gd name="connsiteX250-52815" fmla="*/ 3431964 w 6006665"/>
                  <a:gd name="connsiteY250-52816" fmla="*/ 2290645 h 2845126"/>
                  <a:gd name="connsiteX251-52817" fmla="*/ 3400150 w 6006665"/>
                  <a:gd name="connsiteY251-52818" fmla="*/ 2349729 h 2845126"/>
                  <a:gd name="connsiteX252-52819" fmla="*/ 3400150 w 6006665"/>
                  <a:gd name="connsiteY252-52820" fmla="*/ 2376999 h 2845126"/>
                  <a:gd name="connsiteX253-52821" fmla="*/ 3350155 w 6006665"/>
                  <a:gd name="connsiteY253-52822" fmla="*/ 2408813 h 2845126"/>
                  <a:gd name="connsiteX254-52823" fmla="*/ 3342342 w 6006665"/>
                  <a:gd name="connsiteY254-52824" fmla="*/ 2406209 h 2845126"/>
                  <a:gd name="connsiteX255-52825" fmla="*/ 3338249 w 6006665"/>
                  <a:gd name="connsiteY255-52826" fmla="*/ 2408813 h 2845126"/>
                  <a:gd name="connsiteX256-52827" fmla="*/ 3290527 w 6006665"/>
                  <a:gd name="connsiteY256-52828" fmla="*/ 2392906 h 2845126"/>
                  <a:gd name="connsiteX257-52829" fmla="*/ 3259257 w 6006665"/>
                  <a:gd name="connsiteY257-52830" fmla="*/ 2392906 h 2845126"/>
                  <a:gd name="connsiteX258-52831" fmla="*/ 3247350 w 6006665"/>
                  <a:gd name="connsiteY258-52832" fmla="*/ 2392906 h 2845126"/>
                  <a:gd name="connsiteX259-52833" fmla="*/ 3231443 w 6006665"/>
                  <a:gd name="connsiteY259-52834" fmla="*/ 2376999 h 2845126"/>
                  <a:gd name="connsiteX260-52835" fmla="*/ 3213271 w 6006665"/>
                  <a:gd name="connsiteY260-52836" fmla="*/ 2372455 h 2845126"/>
                  <a:gd name="connsiteX261-52837" fmla="*/ 3168359 w 6006665"/>
                  <a:gd name="connsiteY261-52838" fmla="*/ 2408813 h 2845126"/>
                  <a:gd name="connsiteX262-52839" fmla="*/ 3120637 w 6006665"/>
                  <a:gd name="connsiteY262-52840" fmla="*/ 2420175 h 2845126"/>
                  <a:gd name="connsiteX263-52841" fmla="*/ 3082005 w 6006665"/>
                  <a:gd name="connsiteY263-52842" fmla="*/ 2436083 h 2845126"/>
                  <a:gd name="connsiteX264-52843" fmla="*/ 3074460 w 6006665"/>
                  <a:gd name="connsiteY264-52844" fmla="*/ 2434286 h 2845126"/>
                  <a:gd name="connsiteX265-52845" fmla="*/ 3070098 w 6006665"/>
                  <a:gd name="connsiteY265-52846" fmla="*/ 2436083 h 2845126"/>
                  <a:gd name="connsiteX266-52847" fmla="*/ 3022376 w 6006665"/>
                  <a:gd name="connsiteY266-52848" fmla="*/ 2424720 h 2845126"/>
                  <a:gd name="connsiteX267-52849" fmla="*/ 3000196 w 6006665"/>
                  <a:gd name="connsiteY267-52850" fmla="*/ 2424720 h 2845126"/>
                  <a:gd name="connsiteX268-52851" fmla="*/ 2988289 w 6006665"/>
                  <a:gd name="connsiteY268-52852" fmla="*/ 2424720 h 2845126"/>
                  <a:gd name="connsiteX269-52853" fmla="*/ 2967837 w 6006665"/>
                  <a:gd name="connsiteY269-52854" fmla="*/ 2392906 h 2845126"/>
                  <a:gd name="connsiteX270-52855" fmla="*/ 2929205 w 6006665"/>
                  <a:gd name="connsiteY270-52856" fmla="*/ 2365636 h 2845126"/>
                  <a:gd name="connsiteX271-52857" fmla="*/ 2902153 w 6006665"/>
                  <a:gd name="connsiteY271-52858" fmla="*/ 2361772 h 2845126"/>
                  <a:gd name="connsiteX272-52859" fmla="*/ 2861576 w 6006665"/>
                  <a:gd name="connsiteY272-52860" fmla="*/ 2365636 h 2845126"/>
                  <a:gd name="connsiteX273-52861" fmla="*/ 2822944 w 6006665"/>
                  <a:gd name="connsiteY273-52862" fmla="*/ 2376999 h 2845126"/>
                  <a:gd name="connsiteX274-52863" fmla="*/ 2818139 w 6006665"/>
                  <a:gd name="connsiteY274-52864" fmla="*/ 2374910 h 2845126"/>
                  <a:gd name="connsiteX275-52865" fmla="*/ 2811037 w 6006665"/>
                  <a:gd name="connsiteY275-52866" fmla="*/ 2376999 h 2845126"/>
                  <a:gd name="connsiteX276-52867" fmla="*/ 2758770 w 6006665"/>
                  <a:gd name="connsiteY276-52868" fmla="*/ 2354274 h 2845126"/>
                  <a:gd name="connsiteX277-52869" fmla="*/ 2751953 w 6006665"/>
                  <a:gd name="connsiteY277-52870" fmla="*/ 2311097 h 2845126"/>
                  <a:gd name="connsiteX278-52871" fmla="*/ 2708776 w 6006665"/>
                  <a:gd name="connsiteY278-52872" fmla="*/ 2295190 h 2845126"/>
                  <a:gd name="connsiteX279-52873" fmla="*/ 2676962 w 6006665"/>
                  <a:gd name="connsiteY279-52874" fmla="*/ 2290645 h 2845126"/>
                  <a:gd name="connsiteX280-52875" fmla="*/ 2642534 w 6006665"/>
                  <a:gd name="connsiteY280-52876" fmla="*/ 2268901 h 2845126"/>
                  <a:gd name="connsiteX281-52877" fmla="*/ 2609333 w 6006665"/>
                  <a:gd name="connsiteY281-52878" fmla="*/ 2327004 h 2845126"/>
                  <a:gd name="connsiteX282-52879" fmla="*/ 2625240 w 6006665"/>
                  <a:gd name="connsiteY282-52880" fmla="*/ 2361091 h 2845126"/>
                  <a:gd name="connsiteX283-52881" fmla="*/ 2586608 w 6006665"/>
                  <a:gd name="connsiteY283-52882" fmla="*/ 2397451 h 2845126"/>
                  <a:gd name="connsiteX284-52883" fmla="*/ 2577105 w 6006665"/>
                  <a:gd name="connsiteY284-52884" fmla="*/ 2395188 h 2845126"/>
                  <a:gd name="connsiteX285-52885" fmla="*/ 2574701 w 6006665"/>
                  <a:gd name="connsiteY285-52886" fmla="*/ 2397451 h 2845126"/>
                  <a:gd name="connsiteX286-52887" fmla="*/ 2526979 w 6006665"/>
                  <a:gd name="connsiteY286-52888" fmla="*/ 2386088 h 2845126"/>
                  <a:gd name="connsiteX287-52889" fmla="*/ 2490620 w 6006665"/>
                  <a:gd name="connsiteY287-52890" fmla="*/ 2381543 h 2845126"/>
                  <a:gd name="connsiteX288-52891" fmla="*/ 2463350 w 6006665"/>
                  <a:gd name="connsiteY288-52892" fmla="*/ 2354274 h 2845126"/>
                  <a:gd name="connsiteX289-52893" fmla="*/ 2436625 w 6006665"/>
                  <a:gd name="connsiteY289-52894" fmla="*/ 2354274 h 2845126"/>
                  <a:gd name="connsiteX290-52895" fmla="*/ 2424718 w 6006665"/>
                  <a:gd name="connsiteY290-52896" fmla="*/ 2354274 h 2845126"/>
                  <a:gd name="connsiteX291-52897" fmla="*/ 2398858 w 6006665"/>
                  <a:gd name="connsiteY291-52898" fmla="*/ 2341343 h 2845126"/>
                  <a:gd name="connsiteX292-52899" fmla="*/ 2350272 w 6006665"/>
                  <a:gd name="connsiteY292-52900" fmla="*/ 2365636 h 2845126"/>
                  <a:gd name="connsiteX293-52901" fmla="*/ 2282098 w 6006665"/>
                  <a:gd name="connsiteY293-52902" fmla="*/ 2413358 h 2845126"/>
                  <a:gd name="connsiteX294-52903" fmla="*/ 2157112 w 6006665"/>
                  <a:gd name="connsiteY294-52904" fmla="*/ 2397451 h 2845126"/>
                  <a:gd name="connsiteX295-52905" fmla="*/ 1811153 w 6006665"/>
                  <a:gd name="connsiteY295-52906" fmla="*/ 2133845 h 2845126"/>
                  <a:gd name="connsiteX296-52907" fmla="*/ 1748069 w 6006665"/>
                  <a:gd name="connsiteY296-52908" fmla="*/ 2172477 h 2845126"/>
                  <a:gd name="connsiteX297-52909" fmla="*/ 1711709 w 6006665"/>
                  <a:gd name="connsiteY297-52910" fmla="*/ 2177022 h 2845126"/>
                  <a:gd name="connsiteX298-52911" fmla="*/ 1711926 w 6006665"/>
                  <a:gd name="connsiteY298-52912" fmla="*/ 2175506 h 2845126"/>
                  <a:gd name="connsiteX299-52913" fmla="*/ 1699803 w 6006665"/>
                  <a:gd name="connsiteY299-52914" fmla="*/ 2177022 h 2845126"/>
                  <a:gd name="connsiteX300-52915" fmla="*/ 1704347 w 6006665"/>
                  <a:gd name="connsiteY300-52916" fmla="*/ 2145207 h 2845126"/>
                  <a:gd name="connsiteX301-52917" fmla="*/ 1662460 w 6006665"/>
                  <a:gd name="connsiteY301-52918" fmla="*/ 2127256 h 2845126"/>
                  <a:gd name="connsiteX302-52919" fmla="*/ 1629901 w 6006665"/>
                  <a:gd name="connsiteY302-52920" fmla="*/ 2140662 h 2845126"/>
                  <a:gd name="connsiteX303-52921" fmla="*/ 1629300 w 6006665"/>
                  <a:gd name="connsiteY303-52922" fmla="*/ 2136007 h 2845126"/>
                  <a:gd name="connsiteX304-52923" fmla="*/ 1617994 w 6006665"/>
                  <a:gd name="connsiteY304-52924" fmla="*/ 2140662 h 2845126"/>
                  <a:gd name="connsiteX305-52925" fmla="*/ 1608904 w 6006665"/>
                  <a:gd name="connsiteY305-52926" fmla="*/ 2070216 h 2845126"/>
                  <a:gd name="connsiteX306-52927" fmla="*/ 1552684 w 6006665"/>
                  <a:gd name="connsiteY306-52928" fmla="*/ 2060523 h 2845126"/>
                  <a:gd name="connsiteX307-52929" fmla="*/ 1518550 w 6006665"/>
                  <a:gd name="connsiteY307-52930" fmla="*/ 2086123 h 2845126"/>
                  <a:gd name="connsiteX308-52931" fmla="*/ 1425379 w 6006665"/>
                  <a:gd name="connsiteY308-52932" fmla="*/ 2106575 h 2845126"/>
                  <a:gd name="connsiteX309-52933" fmla="*/ 1409472 w 6006665"/>
                  <a:gd name="connsiteY309-52934" fmla="*/ 2124755 h 2845126"/>
                  <a:gd name="connsiteX310-52935" fmla="*/ 1270852 w 6006665"/>
                  <a:gd name="connsiteY310-52936" fmla="*/ 2145207 h 2845126"/>
                  <a:gd name="connsiteX311-52937" fmla="*/ 1254945 w 6006665"/>
                  <a:gd name="connsiteY311-52938" fmla="*/ 2165659 h 2845126"/>
                  <a:gd name="connsiteX312-52939" fmla="*/ 1282214 w 6006665"/>
                  <a:gd name="connsiteY312-52940" fmla="*/ 2208836 h 2845126"/>
                  <a:gd name="connsiteX313-52941" fmla="*/ 1243582 w 6006665"/>
                  <a:gd name="connsiteY313-52942" fmla="*/ 2224743 h 2845126"/>
                  <a:gd name="connsiteX314-52943" fmla="*/ 1254945 w 6006665"/>
                  <a:gd name="connsiteY314-52944" fmla="*/ 2242923 h 2845126"/>
                  <a:gd name="connsiteX315-52945" fmla="*/ 1216313 w 6006665"/>
                  <a:gd name="connsiteY315-52946" fmla="*/ 2267920 h 2845126"/>
                  <a:gd name="connsiteX316-52947" fmla="*/ 1275397 w 6006665"/>
                  <a:gd name="connsiteY316-52948" fmla="*/ 2311097 h 2845126"/>
                  <a:gd name="connsiteX317-52949" fmla="*/ 1270852 w 6006665"/>
                  <a:gd name="connsiteY317-52950" fmla="*/ 2338367 h 2845126"/>
                  <a:gd name="connsiteX318-52951" fmla="*/ 1259108 w 6006665"/>
                  <a:gd name="connsiteY318-52952" fmla="*/ 2337388 h 2845126"/>
                  <a:gd name="connsiteX319-52953" fmla="*/ 1258945 w 6006665"/>
                  <a:gd name="connsiteY319-52954" fmla="*/ 2338367 h 2845126"/>
                  <a:gd name="connsiteX320-52955" fmla="*/ 1215644 w 6006665"/>
                  <a:gd name="connsiteY320-52956" fmla="*/ 2334758 h 2845126"/>
                  <a:gd name="connsiteX321-52957" fmla="*/ 1204950 w 6006665"/>
                  <a:gd name="connsiteY321-52958" fmla="*/ 2349729 h 2845126"/>
                  <a:gd name="connsiteX322-52959" fmla="*/ 1196495 w 6006665"/>
                  <a:gd name="connsiteY322-52960" fmla="*/ 2344897 h 2845126"/>
                  <a:gd name="connsiteX323-52961" fmla="*/ 1193043 w 6006665"/>
                  <a:gd name="connsiteY323-52962" fmla="*/ 2349729 h 2845126"/>
                  <a:gd name="connsiteX324-52963" fmla="*/ 1145322 w 6006665"/>
                  <a:gd name="connsiteY324-52964" fmla="*/ 2322459 h 2845126"/>
                  <a:gd name="connsiteX325-52965" fmla="*/ 1098145 w 6006665"/>
                  <a:gd name="connsiteY325-52966" fmla="*/ 2322459 h 2845126"/>
                  <a:gd name="connsiteX326-52967" fmla="*/ 1061785 w 6006665"/>
                  <a:gd name="connsiteY326-52968" fmla="*/ 2349729 h 2845126"/>
                  <a:gd name="connsiteX327-52969" fmla="*/ 1055322 w 6006665"/>
                  <a:gd name="connsiteY327-52970" fmla="*/ 2345646 h 2845126"/>
                  <a:gd name="connsiteX328-52971" fmla="*/ 1049878 w 6006665"/>
                  <a:gd name="connsiteY328-52972" fmla="*/ 2349729 h 2845126"/>
                  <a:gd name="connsiteX329-52973" fmla="*/ 1006701 w 6006665"/>
                  <a:gd name="connsiteY329-52974" fmla="*/ 2322459 h 2845126"/>
                  <a:gd name="connsiteX330-52975" fmla="*/ 924893 w 6006665"/>
                  <a:gd name="connsiteY330-52976" fmla="*/ 2286100 h 2845126"/>
                  <a:gd name="connsiteX331-52977" fmla="*/ 877716 w 6006665"/>
                  <a:gd name="connsiteY331-52978" fmla="*/ 2286100 h 2845126"/>
                  <a:gd name="connsiteX332-52979" fmla="*/ 802724 w 6006665"/>
                  <a:gd name="connsiteY332-52980" fmla="*/ 2349729 h 2845126"/>
                  <a:gd name="connsiteX333-52981" fmla="*/ 798179 w 6006665"/>
                  <a:gd name="connsiteY333-52982" fmla="*/ 2392906 h 2845126"/>
                  <a:gd name="connsiteX334-52983" fmla="*/ 787406 w 6006665"/>
                  <a:gd name="connsiteY334-52984" fmla="*/ 2382133 h 2845126"/>
                  <a:gd name="connsiteX335-52985" fmla="*/ 786272 w 6006665"/>
                  <a:gd name="connsiteY335-52986" fmla="*/ 2392906 h 2845126"/>
                  <a:gd name="connsiteX336-52987" fmla="*/ 756063 w 6006665"/>
                  <a:gd name="connsiteY336-52988" fmla="*/ 2362696 h 2845126"/>
                  <a:gd name="connsiteX337-52989" fmla="*/ 732278 w 6006665"/>
                  <a:gd name="connsiteY337-52990" fmla="*/ 2420175 h 2845126"/>
                  <a:gd name="connsiteX338-52991" fmla="*/ 743640 w 6006665"/>
                  <a:gd name="connsiteY338-52992" fmla="*/ 2429265 h 2845126"/>
                  <a:gd name="connsiteX339-52993" fmla="*/ 723188 w 6006665"/>
                  <a:gd name="connsiteY339-52994" fmla="*/ 2472442 h 2845126"/>
                  <a:gd name="connsiteX340-52995" fmla="*/ 747026 w 6006665"/>
                  <a:gd name="connsiteY340-52996" fmla="*/ 2509283 h 2845126"/>
                  <a:gd name="connsiteX341-52997" fmla="*/ 763548 w 6006665"/>
                  <a:gd name="connsiteY341-52998" fmla="*/ 2506529 h 2845126"/>
                  <a:gd name="connsiteX342-52999" fmla="*/ 764871 w 6006665"/>
                  <a:gd name="connsiteY342-53000" fmla="*/ 2508293 h 2845126"/>
                  <a:gd name="connsiteX343-53001" fmla="*/ 775455 w 6006665"/>
                  <a:gd name="connsiteY343-53002" fmla="*/ 2506529 h 2845126"/>
                  <a:gd name="connsiteX344-53003" fmla="*/ 802724 w 6006665"/>
                  <a:gd name="connsiteY344-53004" fmla="*/ 2542888 h 2845126"/>
                  <a:gd name="connsiteX345-53005" fmla="*/ 798179 w 6006665"/>
                  <a:gd name="connsiteY345-53006" fmla="*/ 2570158 h 2845126"/>
                  <a:gd name="connsiteX346-53007" fmla="*/ 818632 w 6006665"/>
                  <a:gd name="connsiteY346-53008" fmla="*/ 2581520 h 2845126"/>
                  <a:gd name="connsiteX347-53009" fmla="*/ 802724 w 6006665"/>
                  <a:gd name="connsiteY347-53010" fmla="*/ 2613335 h 2845126"/>
                  <a:gd name="connsiteX348-53011" fmla="*/ 766365 w 6006665"/>
                  <a:gd name="connsiteY348-53012" fmla="*/ 2617880 h 2845126"/>
                  <a:gd name="connsiteX349-53013" fmla="*/ 727733 w 6006665"/>
                  <a:gd name="connsiteY349-53014" fmla="*/ 2676964 h 2845126"/>
                  <a:gd name="connsiteX350-53015" fmla="*/ 759548 w 6006665"/>
                  <a:gd name="connsiteY350-53016" fmla="*/ 2720141 h 2845126"/>
                  <a:gd name="connsiteX351-53017" fmla="*/ 759548 w 6006665"/>
                  <a:gd name="connsiteY351-53018" fmla="*/ 2758772 h 2845126"/>
                  <a:gd name="connsiteX352-53019" fmla="*/ 798179 w 6006665"/>
                  <a:gd name="connsiteY352-53020" fmla="*/ 2817857 h 2845126"/>
                  <a:gd name="connsiteX353-53021" fmla="*/ 775455 w 6006665"/>
                  <a:gd name="connsiteY353-53022" fmla="*/ 2833764 h 2845126"/>
                  <a:gd name="connsiteX354-53023" fmla="*/ 770910 w 6006665"/>
                  <a:gd name="connsiteY354-53024" fmla="*/ 2845126 h 2845126"/>
                  <a:gd name="connsiteX355-53025" fmla="*/ 759003 w 6006665"/>
                  <a:gd name="connsiteY355-53026" fmla="*/ 2845126 h 2845126"/>
                  <a:gd name="connsiteX356-53027" fmla="*/ 755003 w 6006665"/>
                  <a:gd name="connsiteY356-53028" fmla="*/ 2845126 h 2845126"/>
                  <a:gd name="connsiteX357-53029" fmla="*/ 743096 w 6006665"/>
                  <a:gd name="connsiteY357-53030" fmla="*/ 2845126 h 2845126"/>
                  <a:gd name="connsiteX358-53031" fmla="*/ 715826 w 6006665"/>
                  <a:gd name="connsiteY358-53032" fmla="*/ 2811039 h 2845126"/>
                  <a:gd name="connsiteX359-53033" fmla="*/ 704464 w 6006665"/>
                  <a:gd name="connsiteY359-53034" fmla="*/ 2811039 h 2845126"/>
                  <a:gd name="connsiteX360-53035" fmla="*/ 684012 w 6006665"/>
                  <a:gd name="connsiteY360-53036" fmla="*/ 2801949 h 2845126"/>
                  <a:gd name="connsiteX361-53037" fmla="*/ 672649 w 6006665"/>
                  <a:gd name="connsiteY361-53038" fmla="*/ 2779225 h 2845126"/>
                  <a:gd name="connsiteX362-53039" fmla="*/ 645222 w 6006665"/>
                  <a:gd name="connsiteY362-53040" fmla="*/ 2771388 h 2845126"/>
                  <a:gd name="connsiteX363-53041" fmla="*/ 625472 w 6006665"/>
                  <a:gd name="connsiteY363-53042" fmla="*/ 2774680 h 2845126"/>
                  <a:gd name="connsiteX364-53043" fmla="*/ 623771 w 6006665"/>
                  <a:gd name="connsiteY364-53044" fmla="*/ 2772979 h 2845126"/>
                  <a:gd name="connsiteX365-53045" fmla="*/ 613565 w 6006665"/>
                  <a:gd name="connsiteY365-53046" fmla="*/ 2774680 h 2845126"/>
                  <a:gd name="connsiteX366-53047" fmla="*/ 609020 w 6006665"/>
                  <a:gd name="connsiteY366-53048" fmla="*/ 2770135 h 2845126"/>
                  <a:gd name="connsiteX367-53049" fmla="*/ 559026 w 6006665"/>
                  <a:gd name="connsiteY367-53050" fmla="*/ 2742865 h 2845126"/>
                  <a:gd name="connsiteX368-53051" fmla="*/ 506760 w 6006665"/>
                  <a:gd name="connsiteY368-53052" fmla="*/ 2736048 h 2845126"/>
                  <a:gd name="connsiteX369-53053" fmla="*/ 483280 w 6006665"/>
                  <a:gd name="connsiteY369-53054" fmla="*/ 2729339 h 2845126"/>
                  <a:gd name="connsiteX370-53055" fmla="*/ 480035 w 6006665"/>
                  <a:gd name="connsiteY370-53056" fmla="*/ 2731503 h 2845126"/>
                  <a:gd name="connsiteX371-53057" fmla="*/ 475042 w 6006665"/>
                  <a:gd name="connsiteY371-53058" fmla="*/ 2726985 h 2845126"/>
                  <a:gd name="connsiteX372-53059" fmla="*/ 474945 w 6006665"/>
                  <a:gd name="connsiteY372-53060" fmla="*/ 2726958 h 2845126"/>
                  <a:gd name="connsiteX373-53061" fmla="*/ 468128 w 6006665"/>
                  <a:gd name="connsiteY373-53062" fmla="*/ 2731503 h 2845126"/>
                  <a:gd name="connsiteX374-53063" fmla="*/ 420406 w 6006665"/>
                  <a:gd name="connsiteY374-53064" fmla="*/ 2688326 h 2845126"/>
                  <a:gd name="connsiteX375-53065" fmla="*/ 381774 w 6006665"/>
                  <a:gd name="connsiteY375-53066" fmla="*/ 2672419 h 2845126"/>
                  <a:gd name="connsiteX376-53067" fmla="*/ 349960 w 6006665"/>
                  <a:gd name="connsiteY376-53068" fmla="*/ 2640604 h 2845126"/>
                  <a:gd name="connsiteX377-53069" fmla="*/ 377229 w 6006665"/>
                  <a:gd name="connsiteY377-53070" fmla="*/ 2633787 h 2845126"/>
                  <a:gd name="connsiteX378-53071" fmla="*/ 404499 w 6006665"/>
                  <a:gd name="connsiteY378-53072" fmla="*/ 2586065 h 2845126"/>
                  <a:gd name="connsiteX379-53073" fmla="*/ 388591 w 6006665"/>
                  <a:gd name="connsiteY379-53074" fmla="*/ 2570158 h 2845126"/>
                  <a:gd name="connsiteX380-53075" fmla="*/ 440858 w 6006665"/>
                  <a:gd name="connsiteY380-53076" fmla="*/ 2542888 h 2845126"/>
                  <a:gd name="connsiteX381-53077" fmla="*/ 440858 w 6006665"/>
                  <a:gd name="connsiteY381-53078" fmla="*/ 2539832 h 2845126"/>
                  <a:gd name="connsiteX382-53079" fmla="*/ 416406 w 6006665"/>
                  <a:gd name="connsiteY382-53080" fmla="*/ 2542888 h 2845126"/>
                  <a:gd name="connsiteX383-53081" fmla="*/ 416406 w 6006665"/>
                  <a:gd name="connsiteY383-53082" fmla="*/ 2541400 h 2845126"/>
                  <a:gd name="connsiteX384-53083" fmla="*/ 404499 w 6006665"/>
                  <a:gd name="connsiteY384-53084" fmla="*/ 2542888 h 2845126"/>
                  <a:gd name="connsiteX385-53085" fmla="*/ 404499 w 6006665"/>
                  <a:gd name="connsiteY385-53086" fmla="*/ 2522436 h 2845126"/>
                  <a:gd name="connsiteX386-53087" fmla="*/ 424951 w 6006665"/>
                  <a:gd name="connsiteY386-53088" fmla="*/ 2506529 h 2845126"/>
                  <a:gd name="connsiteX387-53089" fmla="*/ 463583 w 6006665"/>
                  <a:gd name="connsiteY387-53090" fmla="*/ 2499712 h 2845126"/>
                  <a:gd name="connsiteX388-53091" fmla="*/ 468128 w 6006665"/>
                  <a:gd name="connsiteY388-53092" fmla="*/ 2483804 h 2845126"/>
                  <a:gd name="connsiteX389-53093" fmla="*/ 456765 w 6006665"/>
                  <a:gd name="connsiteY389-53094" fmla="*/ 2451990 h 2845126"/>
                  <a:gd name="connsiteX390-53095" fmla="*/ 474945 w 6006665"/>
                  <a:gd name="connsiteY390-53096" fmla="*/ 2424720 h 2845126"/>
                  <a:gd name="connsiteX391-53097" fmla="*/ 474945 w 6006665"/>
                  <a:gd name="connsiteY391-53098" fmla="*/ 2404268 h 2845126"/>
                  <a:gd name="connsiteX392-53099" fmla="*/ 420406 w 6006665"/>
                  <a:gd name="connsiteY392-53100" fmla="*/ 2386088 h 2845126"/>
                  <a:gd name="connsiteX393-53101" fmla="*/ 409588 w 6006665"/>
                  <a:gd name="connsiteY393-53102" fmla="*/ 2386088 h 2845126"/>
                  <a:gd name="connsiteX394-53103" fmla="*/ 397681 w 6006665"/>
                  <a:gd name="connsiteY394-53104" fmla="*/ 2386088 h 2845126"/>
                  <a:gd name="connsiteX395-53105" fmla="*/ 379485 w 6006665"/>
                  <a:gd name="connsiteY395-53106" fmla="*/ 2363849 h 2845126"/>
                  <a:gd name="connsiteX396-53107" fmla="*/ 357322 w 6006665"/>
                  <a:gd name="connsiteY396-53108" fmla="*/ 2370181 h 2845126"/>
                  <a:gd name="connsiteX397-53109" fmla="*/ 352842 w 6006665"/>
                  <a:gd name="connsiteY397-53110" fmla="*/ 2368059 h 2845126"/>
                  <a:gd name="connsiteX398-53111" fmla="*/ 345415 w 6006665"/>
                  <a:gd name="connsiteY398-53112" fmla="*/ 2370181 h 2845126"/>
                  <a:gd name="connsiteX399-53113" fmla="*/ 302238 w 6006665"/>
                  <a:gd name="connsiteY399-53114" fmla="*/ 2349729 h 2845126"/>
                  <a:gd name="connsiteX400-53115" fmla="*/ 302238 w 6006665"/>
                  <a:gd name="connsiteY400-53116" fmla="*/ 2338367 h 2845126"/>
                  <a:gd name="connsiteX401-53117" fmla="*/ 286331 w 6006665"/>
                  <a:gd name="connsiteY401-53118" fmla="*/ 2311097 h 2845126"/>
                  <a:gd name="connsiteX402-53119" fmla="*/ 270968 w 6006665"/>
                  <a:gd name="connsiteY402-53120" fmla="*/ 2311097 h 2845126"/>
                  <a:gd name="connsiteX403-53121" fmla="*/ 259061 w 6006665"/>
                  <a:gd name="connsiteY403-53122" fmla="*/ 2311097 h 2845126"/>
                  <a:gd name="connsiteX404-53123" fmla="*/ 254516 w 6006665"/>
                  <a:gd name="connsiteY404-53124" fmla="*/ 2295190 h 2845126"/>
                  <a:gd name="connsiteX405-53125" fmla="*/ 263606 w 6006665"/>
                  <a:gd name="connsiteY405-53126" fmla="*/ 2279283 h 2845126"/>
                  <a:gd name="connsiteX406-53127" fmla="*/ 243991 w 6006665"/>
                  <a:gd name="connsiteY406-53128" fmla="*/ 2248770 h 2845126"/>
                  <a:gd name="connsiteX407-53129" fmla="*/ 216429 w 6006665"/>
                  <a:gd name="connsiteY407-53130" fmla="*/ 2252013 h 2845126"/>
                  <a:gd name="connsiteX408-53131" fmla="*/ 212956 w 6006665"/>
                  <a:gd name="connsiteY408-53132" fmla="*/ 2251021 h 2845126"/>
                  <a:gd name="connsiteX409-53133" fmla="*/ 204522 w 6006665"/>
                  <a:gd name="connsiteY409-53134" fmla="*/ 2252013 h 2845126"/>
                  <a:gd name="connsiteX410-53135" fmla="*/ 199623 w 6006665"/>
                  <a:gd name="connsiteY410-53136" fmla="*/ 2250613 h 2845126"/>
                  <a:gd name="connsiteX411-53137" fmla="*/ 195977 w 6006665"/>
                  <a:gd name="connsiteY411-53138" fmla="*/ 2263375 h 2845126"/>
                  <a:gd name="connsiteX412-53139" fmla="*/ 184968 w 6006665"/>
                  <a:gd name="connsiteY412-53140" fmla="*/ 2260230 h 2845126"/>
                  <a:gd name="connsiteX413-53141" fmla="*/ 184070 w 6006665"/>
                  <a:gd name="connsiteY413-53142" fmla="*/ 2263375 h 2845126"/>
                  <a:gd name="connsiteX414-53143" fmla="*/ 168163 w 6006665"/>
                  <a:gd name="connsiteY414-53144" fmla="*/ 2258840 h 2845126"/>
                  <a:gd name="connsiteX415-53145" fmla="*/ 156800 w 6006665"/>
                  <a:gd name="connsiteY415-53146" fmla="*/ 2220198 h 2845126"/>
                  <a:gd name="connsiteX416-53147" fmla="*/ 152255 w 6006665"/>
                  <a:gd name="connsiteY416-53148" fmla="*/ 2204291 h 2845126"/>
                  <a:gd name="connsiteX417-53149" fmla="*/ 156800 w 6006665"/>
                  <a:gd name="connsiteY417-53150" fmla="*/ 2199746 h 2845126"/>
                  <a:gd name="connsiteX418-53151" fmla="*/ 168707 w 6006665"/>
                  <a:gd name="connsiteY418-53152" fmla="*/ 2199746 h 2845126"/>
                  <a:gd name="connsiteX419-53153" fmla="*/ 188615 w 6006665"/>
                  <a:gd name="connsiteY419-53154" fmla="*/ 2199746 h 2845126"/>
                  <a:gd name="connsiteX420-53155" fmla="*/ 199977 w 6006665"/>
                  <a:gd name="connsiteY420-53156" fmla="*/ 2188384 h 2845126"/>
                  <a:gd name="connsiteX421-53157" fmla="*/ 188615 w 6006665"/>
                  <a:gd name="connsiteY421-53158" fmla="*/ 2165659 h 2845126"/>
                  <a:gd name="connsiteX422-53159" fmla="*/ 168163 w 6006665"/>
                  <a:gd name="connsiteY422-53160" fmla="*/ 2156570 h 2845126"/>
                  <a:gd name="connsiteX423-53161" fmla="*/ 168163 w 6006665"/>
                  <a:gd name="connsiteY423-53162" fmla="*/ 2149752 h 2845126"/>
                  <a:gd name="connsiteX424-53163" fmla="*/ 152255 w 6006665"/>
                  <a:gd name="connsiteY424-53164" fmla="*/ 2133845 h 2845126"/>
                  <a:gd name="connsiteX425-53165" fmla="*/ 129531 w 6006665"/>
                  <a:gd name="connsiteY425-53166" fmla="*/ 2097485 h 2845126"/>
                  <a:gd name="connsiteX426-53167" fmla="*/ 140893 w 6006665"/>
                  <a:gd name="connsiteY426-53168" fmla="*/ 2074761 h 2845126"/>
                  <a:gd name="connsiteX427-53169" fmla="*/ 136348 w 6006665"/>
                  <a:gd name="connsiteY427-53170" fmla="*/ 2047491 h 2845126"/>
                  <a:gd name="connsiteX428-53171" fmla="*/ 103789 w 6006665"/>
                  <a:gd name="connsiteY428-53172" fmla="*/ 2034084 h 2845126"/>
                  <a:gd name="connsiteX429-53173" fmla="*/ 93716 w 6006665"/>
                  <a:gd name="connsiteY429-53174" fmla="*/ 2038401 h 2845126"/>
                  <a:gd name="connsiteX430-53175" fmla="*/ 91868 w 6006665"/>
                  <a:gd name="connsiteY430-53176" fmla="*/ 2034090 h 2845126"/>
                  <a:gd name="connsiteX431-53177" fmla="*/ 81809 w 6006665"/>
                  <a:gd name="connsiteY431-53178" fmla="*/ 2038401 h 2845126"/>
                  <a:gd name="connsiteX432-53179" fmla="*/ 74992 w 6006665"/>
                  <a:gd name="connsiteY432-53180" fmla="*/ 2022494 h 2845126"/>
                  <a:gd name="connsiteX433-53181" fmla="*/ 34087 w 6006665"/>
                  <a:gd name="connsiteY433-53182" fmla="*/ 2011132 h 2845126"/>
                  <a:gd name="connsiteX434-53183" fmla="*/ 22725 w 6006665"/>
                  <a:gd name="connsiteY434-53184" fmla="*/ 1967955 h 2845126"/>
                  <a:gd name="connsiteX435-53185" fmla="*/ 22725 w 6006665"/>
                  <a:gd name="connsiteY435-53186" fmla="*/ 1936140 h 2845126"/>
                  <a:gd name="connsiteX436-53187" fmla="*/ 0 w 6006665"/>
                  <a:gd name="connsiteY436-53188" fmla="*/ 1920233 h 2845126"/>
                  <a:gd name="connsiteX437-53189" fmla="*/ 15907 w 6006665"/>
                  <a:gd name="connsiteY437-53190" fmla="*/ 1897509 h 2845126"/>
                  <a:gd name="connsiteX438-53191" fmla="*/ 6818 w 6006665"/>
                  <a:gd name="connsiteY438-53192" fmla="*/ 1833880 h 2845126"/>
                  <a:gd name="connsiteX439-53193" fmla="*/ 34087 w 6006665"/>
                  <a:gd name="connsiteY439-53194" fmla="*/ 1790703 h 2845126"/>
                  <a:gd name="connsiteX440-53195" fmla="*/ 27270 w 6006665"/>
                  <a:gd name="connsiteY440-53196" fmla="*/ 1779341 h 2845126"/>
                  <a:gd name="connsiteX441-53197" fmla="*/ 70447 w 6006665"/>
                  <a:gd name="connsiteY441-53198" fmla="*/ 1740709 h 2845126"/>
                  <a:gd name="connsiteX442-53199" fmla="*/ 27270 w 6006665"/>
                  <a:gd name="connsiteY442-53200" fmla="*/ 1704349 h 2845126"/>
                  <a:gd name="connsiteX443-53201" fmla="*/ 109078 w 6006665"/>
                  <a:gd name="connsiteY443-53202" fmla="*/ 1606633 h 2845126"/>
                  <a:gd name="connsiteX444-53203" fmla="*/ 145438 w 6006665"/>
                  <a:gd name="connsiteY444-53204" fmla="*/ 1563456 h 2845126"/>
                  <a:gd name="connsiteX445-53205" fmla="*/ 156800 w 6006665"/>
                  <a:gd name="connsiteY445-53206" fmla="*/ 1520280 h 2845126"/>
                  <a:gd name="connsiteX446-53207" fmla="*/ 102261 w 6006665"/>
                  <a:gd name="connsiteY446-53208" fmla="*/ 1468013 h 2845126"/>
                  <a:gd name="connsiteX447-53209" fmla="*/ 118168 w 6006665"/>
                  <a:gd name="connsiteY447-53210" fmla="*/ 1413474 h 2845126"/>
                  <a:gd name="connsiteX448-53211" fmla="*/ 86354 w 6006665"/>
                  <a:gd name="connsiteY448-53212" fmla="*/ 1349845 h 2845126"/>
                  <a:gd name="connsiteX449-53213" fmla="*/ 109078 w 6006665"/>
                  <a:gd name="connsiteY449-53214" fmla="*/ 1274853 h 2845126"/>
                  <a:gd name="connsiteX450-53215" fmla="*/ 70447 w 6006665"/>
                  <a:gd name="connsiteY450-53216" fmla="*/ 1172592 h 2845126"/>
                  <a:gd name="connsiteX451-53217" fmla="*/ 102261 w 6006665"/>
                  <a:gd name="connsiteY451-53218" fmla="*/ 1102146 h 2845126"/>
                  <a:gd name="connsiteX452-53219" fmla="*/ 43177 w 6006665"/>
                  <a:gd name="connsiteY452-53220" fmla="*/ 1036245 h 2845126"/>
                  <a:gd name="connsiteX453-53221" fmla="*/ 49994 w 6006665"/>
                  <a:gd name="connsiteY453-53222" fmla="*/ 961253 h 2845126"/>
                  <a:gd name="connsiteX454-53223" fmla="*/ 81809 w 6006665"/>
                  <a:gd name="connsiteY454-53224" fmla="*/ 956708 h 2845126"/>
                  <a:gd name="connsiteX455-53225" fmla="*/ 145438 w 6006665"/>
                  <a:gd name="connsiteY455-53226" fmla="*/ 913532 h 2845126"/>
                  <a:gd name="connsiteX456-53227" fmla="*/ 184070 w 6006665"/>
                  <a:gd name="connsiteY456-53228" fmla="*/ 874900 h 2845126"/>
                  <a:gd name="connsiteX457-53229" fmla="*/ 189699 w 6006665"/>
                  <a:gd name="connsiteY457-53230" fmla="*/ 881178 h 2845126"/>
                  <a:gd name="connsiteX458-53231" fmla="*/ 195977 w 6006665"/>
                  <a:gd name="connsiteY458-53232" fmla="*/ 874900 h 2845126"/>
                  <a:gd name="connsiteX459-53233" fmla="*/ 255061 w 6006665"/>
                  <a:gd name="connsiteY459-53234" fmla="*/ 940801 h 2845126"/>
                  <a:gd name="connsiteX460-53235" fmla="*/ 350504 w 6006665"/>
                  <a:gd name="connsiteY460-53236" fmla="*/ 961253 h 2845126"/>
                  <a:gd name="connsiteX461-53237" fmla="*/ 491397 w 6006665"/>
                  <a:gd name="connsiteY461-53238" fmla="*/ 1074877 h 2845126"/>
                  <a:gd name="connsiteX462-53239" fmla="*/ 523211 w 6006665"/>
                  <a:gd name="connsiteY462-53240" fmla="*/ 1122598 h 2845126"/>
                  <a:gd name="connsiteX463-53241" fmla="*/ 523211 w 6006665"/>
                  <a:gd name="connsiteY463-53242" fmla="*/ 1181682 h 2845126"/>
                  <a:gd name="connsiteX464-53243" fmla="*/ 486852 w 6006665"/>
                  <a:gd name="connsiteY464-53244" fmla="*/ 1236221 h 2845126"/>
                  <a:gd name="connsiteX465-53245" fmla="*/ 420951 w 6006665"/>
                  <a:gd name="connsiteY465-53246" fmla="*/ 1256674 h 2845126"/>
                  <a:gd name="connsiteX466-53247" fmla="*/ 415909 w 6006665"/>
                  <a:gd name="connsiteY466-53248" fmla="*/ 1254543 h 2845126"/>
                  <a:gd name="connsiteX467-53249" fmla="*/ 409044 w 6006665"/>
                  <a:gd name="connsiteY467-53250" fmla="*/ 1256674 h 2845126"/>
                  <a:gd name="connsiteX468-53251" fmla="*/ 252950 w 6006665"/>
                  <a:gd name="connsiteY468-53252" fmla="*/ 1190718 h 2845126"/>
                  <a:gd name="connsiteX469-53253" fmla="*/ 232336 w 6006665"/>
                  <a:gd name="connsiteY469-53254" fmla="*/ 1197590 h 2845126"/>
                  <a:gd name="connsiteX470-53255" fmla="*/ 291420 w 6006665"/>
                  <a:gd name="connsiteY470-53256" fmla="*/ 1268036 h 2845126"/>
                  <a:gd name="connsiteX471-53257" fmla="*/ 291420 w 6006665"/>
                  <a:gd name="connsiteY471-53258" fmla="*/ 1306668 h 2845126"/>
                  <a:gd name="connsiteX472-53259" fmla="*/ 298238 w 6006665"/>
                  <a:gd name="connsiteY472-53260" fmla="*/ 1393022 h 2845126"/>
                  <a:gd name="connsiteX473-53261" fmla="*/ 345959 w 6006665"/>
                  <a:gd name="connsiteY473-53262" fmla="*/ 1424836 h 2845126"/>
                  <a:gd name="connsiteX474-53263" fmla="*/ 362087 w 6006665"/>
                  <a:gd name="connsiteY474-53264" fmla="*/ 1434244 h 2845126"/>
                  <a:gd name="connsiteX475-53265" fmla="*/ 365867 w 6006665"/>
                  <a:gd name="connsiteY475-53266" fmla="*/ 1402111 h 2845126"/>
                  <a:gd name="connsiteX476-53267" fmla="*/ 345415 w 6006665"/>
                  <a:gd name="connsiteY476-53268" fmla="*/ 1365752 h 2845126"/>
                  <a:gd name="connsiteX477-53269" fmla="*/ 365867 w 6006665"/>
                  <a:gd name="connsiteY477-53270" fmla="*/ 1333937 h 2845126"/>
                  <a:gd name="connsiteX478-53271" fmla="*/ 374560 w 6006665"/>
                  <a:gd name="connsiteY478-53272" fmla="*/ 1338936 h 2845126"/>
                  <a:gd name="connsiteX479-53273" fmla="*/ 377774 w 6006665"/>
                  <a:gd name="connsiteY479-53274" fmla="*/ 1333937 h 2845126"/>
                  <a:gd name="connsiteX480-53275" fmla="*/ 461933 w 6006665"/>
                  <a:gd name="connsiteY480-53276" fmla="*/ 1382329 h 2845126"/>
                  <a:gd name="connsiteX481-53277" fmla="*/ 484035 w 6006665"/>
                  <a:gd name="connsiteY481-53278" fmla="*/ 1365752 h 2845126"/>
                  <a:gd name="connsiteX482-53279" fmla="*/ 463583 w 6006665"/>
                  <a:gd name="connsiteY482-53280" fmla="*/ 1299850 h 2845126"/>
                  <a:gd name="connsiteX483-53281" fmla="*/ 549936 w 6006665"/>
                  <a:gd name="connsiteY483-53282" fmla="*/ 1213497 h 2845126"/>
                  <a:gd name="connsiteX484-53283" fmla="*/ 559742 w 6006665"/>
                  <a:gd name="connsiteY484-53284" fmla="*/ 1215598 h 2845126"/>
                  <a:gd name="connsiteX485-53285" fmla="*/ 561843 w 6006665"/>
                  <a:gd name="connsiteY485-53286" fmla="*/ 1213497 h 2845126"/>
                  <a:gd name="connsiteX486-53287" fmla="*/ 593658 w 6006665"/>
                  <a:gd name="connsiteY486-53288" fmla="*/ 1220314 h 2845126"/>
                  <a:gd name="connsiteX487-53289" fmla="*/ 620945 w 6006665"/>
                  <a:gd name="connsiteY487-53290" fmla="*/ 1244191 h 2845126"/>
                  <a:gd name="connsiteX488-53291" fmla="*/ 640835 w 6006665"/>
                  <a:gd name="connsiteY488-53292" fmla="*/ 1188500 h 2845126"/>
                  <a:gd name="connsiteX489-53293" fmla="*/ 609020 w 6006665"/>
                  <a:gd name="connsiteY489-53294" fmla="*/ 1133961 h 2845126"/>
                  <a:gd name="connsiteX490-53295" fmla="*/ 624928 w 6006665"/>
                  <a:gd name="connsiteY490-53296" fmla="*/ 1074877 h 2845126"/>
                  <a:gd name="connsiteX491-53297" fmla="*/ 597658 w 6006665"/>
                  <a:gd name="connsiteY491-53298" fmla="*/ 1015792 h 2845126"/>
                  <a:gd name="connsiteX492-53299" fmla="*/ 611562 w 6006665"/>
                  <a:gd name="connsiteY492-53300" fmla="*/ 1020118 h 2845126"/>
                  <a:gd name="connsiteX493-53301" fmla="*/ 609565 w 6006665"/>
                  <a:gd name="connsiteY493-53302" fmla="*/ 1015792 h 2845126"/>
                  <a:gd name="connsiteX494-53303" fmla="*/ 711826 w 6006665"/>
                  <a:gd name="connsiteY494-53304" fmla="*/ 1047607 h 2845126"/>
                  <a:gd name="connsiteX495-53305" fmla="*/ 732278 w 6006665"/>
                  <a:gd name="connsiteY495-53306" fmla="*/ 1102146 h 2845126"/>
                  <a:gd name="connsiteX496-53307" fmla="*/ 684556 w 6006665"/>
                  <a:gd name="connsiteY496-53308" fmla="*/ 1113508 h 2845126"/>
                  <a:gd name="connsiteX497-53309" fmla="*/ 684556 w 6006665"/>
                  <a:gd name="connsiteY497-53310" fmla="*/ 1165775 h 2845126"/>
                  <a:gd name="connsiteX498-53311" fmla="*/ 713309 w 6006665"/>
                  <a:gd name="connsiteY498-53312" fmla="*/ 1194528 h 2845126"/>
                  <a:gd name="connsiteX499-53313" fmla="*/ 763548 w 6006665"/>
                  <a:gd name="connsiteY499-53314" fmla="*/ 1177137 h 2845126"/>
                  <a:gd name="connsiteX500-53315" fmla="*/ 770365 w 6006665"/>
                  <a:gd name="connsiteY500-53316" fmla="*/ 1118053 h 2845126"/>
                  <a:gd name="connsiteX501-53317" fmla="*/ 845357 w 6006665"/>
                  <a:gd name="connsiteY501-53318" fmla="*/ 1070332 h 2845126"/>
                  <a:gd name="connsiteX502-53319" fmla="*/ 972614 w 6006665"/>
                  <a:gd name="connsiteY502-53320" fmla="*/ 983978 h 2845126"/>
                  <a:gd name="connsiteX503-53321" fmla="*/ 982566 w 6006665"/>
                  <a:gd name="connsiteY503-53322" fmla="*/ 985305 h 2845126"/>
                  <a:gd name="connsiteX504-53323" fmla="*/ 984521 w 6006665"/>
                  <a:gd name="connsiteY504-53324" fmla="*/ 983978 h 2845126"/>
                  <a:gd name="connsiteX505-53325" fmla="*/ 1018608 w 6006665"/>
                  <a:gd name="connsiteY505-53326" fmla="*/ 988523 h 2845126"/>
                  <a:gd name="connsiteX506-53327" fmla="*/ 979977 w 6006665"/>
                  <a:gd name="connsiteY506-53328" fmla="*/ 1052152 h 2845126"/>
                  <a:gd name="connsiteX507-53329" fmla="*/ 1012666 w 6006665"/>
                  <a:gd name="connsiteY507-53330" fmla="*/ 1057313 h 2845126"/>
                  <a:gd name="connsiteX508-53331" fmla="*/ 1038516 w 6006665"/>
                  <a:gd name="connsiteY508-53332" fmla="*/ 1027155 h 2845126"/>
                  <a:gd name="connsiteX509-53333" fmla="*/ 1050423 w 6006665"/>
                  <a:gd name="connsiteY509-53334" fmla="*/ 1027155 h 2845126"/>
                  <a:gd name="connsiteX510-53335" fmla="*/ 1108962 w 6006665"/>
                  <a:gd name="connsiteY510-53336" fmla="*/ 1027155 h 2845126"/>
                  <a:gd name="connsiteX511-53337" fmla="*/ 1161229 w 6006665"/>
                  <a:gd name="connsiteY511-53338" fmla="*/ 983978 h 2845126"/>
                  <a:gd name="connsiteX512-53339" fmla="*/ 1165711 w 6006665"/>
                  <a:gd name="connsiteY512-53340" fmla="*/ 990112 h 2845126"/>
                  <a:gd name="connsiteX513-53341" fmla="*/ 1173136 w 6006665"/>
                  <a:gd name="connsiteY513-53342" fmla="*/ 983978 h 2845126"/>
                  <a:gd name="connsiteX514-53343" fmla="*/ 1210035 w 6006665"/>
                  <a:gd name="connsiteY514-53344" fmla="*/ 1034471 h 2845126"/>
                  <a:gd name="connsiteX515-53345" fmla="*/ 1247583 w 6006665"/>
                  <a:gd name="connsiteY515-53346" fmla="*/ 977161 h 2845126"/>
                  <a:gd name="connsiteX516-53347" fmla="*/ 1211223 w 6006665"/>
                  <a:gd name="connsiteY516-53348" fmla="*/ 918077 h 2845126"/>
                  <a:gd name="connsiteX517-53349" fmla="*/ 1227130 w 6006665"/>
                  <a:gd name="connsiteY517-53350" fmla="*/ 881717 h 2845126"/>
                  <a:gd name="connsiteX518-53351" fmla="*/ 1237665 w 6006665"/>
                  <a:gd name="connsiteY518-53352" fmla="*/ 884855 h 2845126"/>
                  <a:gd name="connsiteX519-53353" fmla="*/ 1239037 w 6006665"/>
                  <a:gd name="connsiteY519-53354" fmla="*/ 881717 h 2845126"/>
                  <a:gd name="connsiteX520-53355" fmla="*/ 1345843 w 6006665"/>
                  <a:gd name="connsiteY520-53356" fmla="*/ 913532 h 2845126"/>
                  <a:gd name="connsiteX521-53357" fmla="*/ 1400382 w 6006665"/>
                  <a:gd name="connsiteY521-53358" fmla="*/ 945346 h 2845126"/>
                  <a:gd name="connsiteX522-53359" fmla="*/ 1519756 w 6006665"/>
                  <a:gd name="connsiteY522-53360" fmla="*/ 1051930 h 2845126"/>
                  <a:gd name="connsiteX523-53361" fmla="*/ 1543003 w 6006665"/>
                  <a:gd name="connsiteY523-53362" fmla="*/ 1011248 h 2845126"/>
                  <a:gd name="connsiteX524-53363" fmla="*/ 1506643 w 6006665"/>
                  <a:gd name="connsiteY524-53364" fmla="*/ 956708 h 2845126"/>
                  <a:gd name="connsiteX525-53365" fmla="*/ 1506643 w 6006665"/>
                  <a:gd name="connsiteY525-53366" fmla="*/ 933984 h 2845126"/>
                  <a:gd name="connsiteX526-53367" fmla="*/ 1463467 w 6006665"/>
                  <a:gd name="connsiteY526-53368" fmla="*/ 924894 h 2845126"/>
                  <a:gd name="connsiteX527-53369" fmla="*/ 1472556 w 6006665"/>
                  <a:gd name="connsiteY527-53370" fmla="*/ 874900 h 2845126"/>
                  <a:gd name="connsiteX528-53371" fmla="*/ 1452104 w 6006665"/>
                  <a:gd name="connsiteY528-53372" fmla="*/ 788546 h 2845126"/>
                  <a:gd name="connsiteX529-53373" fmla="*/ 1452104 w 6006665"/>
                  <a:gd name="connsiteY529-53374" fmla="*/ 752187 h 2845126"/>
                  <a:gd name="connsiteX530-53375" fmla="*/ 1522551 w 6006665"/>
                  <a:gd name="connsiteY530-53376" fmla="*/ 649926 h 2845126"/>
                  <a:gd name="connsiteX531-53377" fmla="*/ 1543003 w 6006665"/>
                  <a:gd name="connsiteY531-53378" fmla="*/ 536303 h 2845126"/>
                  <a:gd name="connsiteX532-53379" fmla="*/ 1570272 w 6006665"/>
                  <a:gd name="connsiteY532-53380" fmla="*/ 515850 h 2845126"/>
                  <a:gd name="connsiteX533-53381" fmla="*/ 1578688 w 6006665"/>
                  <a:gd name="connsiteY533-53382" fmla="*/ 518469 h 2845126"/>
                  <a:gd name="connsiteX534-53383" fmla="*/ 1582179 w 6006665"/>
                  <a:gd name="connsiteY534-53384" fmla="*/ 515850 h 2845126"/>
                  <a:gd name="connsiteX535-53385" fmla="*/ 1684440 w 6006665"/>
                  <a:gd name="connsiteY535-53386" fmla="*/ 547665 h 2845126"/>
                  <a:gd name="connsiteX536-53387" fmla="*/ 1688985 w 6006665"/>
                  <a:gd name="connsiteY536-53388" fmla="*/ 618111 h 2845126"/>
                  <a:gd name="connsiteX537-53389" fmla="*/ 1652625 w 6006665"/>
                  <a:gd name="connsiteY537-53390" fmla="*/ 709010 h 2845126"/>
                  <a:gd name="connsiteX538-53391" fmla="*/ 1679895 w 6006665"/>
                  <a:gd name="connsiteY538-53392" fmla="*/ 747642 h 2845126"/>
                  <a:gd name="connsiteX539-53393" fmla="*/ 1688985 w 6006665"/>
                  <a:gd name="connsiteY539-53394" fmla="*/ 822633 h 2845126"/>
                  <a:gd name="connsiteX540-53395" fmla="*/ 1679895 w 6006665"/>
                  <a:gd name="connsiteY540-53396" fmla="*/ 968071 h 2845126"/>
                  <a:gd name="connsiteX541-53397" fmla="*/ 1723072 w 6006665"/>
                  <a:gd name="connsiteY541-53398" fmla="*/ 1031700 h 2845126"/>
                  <a:gd name="connsiteX542-53399" fmla="*/ 1636718 w 6006665"/>
                  <a:gd name="connsiteY542-53400" fmla="*/ 1231677 h 2845126"/>
                  <a:gd name="connsiteX543-53401" fmla="*/ 1662494 w 6006665"/>
                  <a:gd name="connsiteY543-53402" fmla="*/ 1238121 h 2845126"/>
                  <a:gd name="connsiteX544-53403" fmla="*/ 1736162 w 6006665"/>
                  <a:gd name="connsiteY544-53404" fmla="*/ 1036245 h 2845126"/>
                  <a:gd name="connsiteX545-53405" fmla="*/ 1715710 w 6006665"/>
                  <a:gd name="connsiteY545-53406" fmla="*/ 961253 h 2845126"/>
                  <a:gd name="connsiteX546-53407" fmla="*/ 1704347 w 6006665"/>
                  <a:gd name="connsiteY546-53408" fmla="*/ 908987 h 2845126"/>
                  <a:gd name="connsiteX547-53409" fmla="*/ 1736162 w 6006665"/>
                  <a:gd name="connsiteY547-53410" fmla="*/ 799908 h 2845126"/>
                  <a:gd name="connsiteX548-53411" fmla="*/ 1688440 w 6006665"/>
                  <a:gd name="connsiteY548-53412" fmla="*/ 704465 h 2845126"/>
                  <a:gd name="connsiteX549-53413" fmla="*/ 1752069 w 6006665"/>
                  <a:gd name="connsiteY549-53414" fmla="*/ 627201 h 2845126"/>
                  <a:gd name="connsiteX550-53415" fmla="*/ 1747524 w 6006665"/>
                  <a:gd name="connsiteY550-53416" fmla="*/ 543120 h 2845126"/>
                  <a:gd name="connsiteX551-53417" fmla="*/ 1763431 w 6006665"/>
                  <a:gd name="connsiteY551-53418" fmla="*/ 536303 h 2845126"/>
                  <a:gd name="connsiteX552-53419" fmla="*/ 1764877 w 6006665"/>
                  <a:gd name="connsiteY552-53420" fmla="*/ 540786 h 2845126"/>
                  <a:gd name="connsiteX553-53421" fmla="*/ 1775339 w 6006665"/>
                  <a:gd name="connsiteY553-53422" fmla="*/ 536303 h 2845126"/>
                  <a:gd name="connsiteX554-53423" fmla="*/ 1798063 w 6006665"/>
                  <a:gd name="connsiteY554-53424" fmla="*/ 606749 h 2845126"/>
                  <a:gd name="connsiteX555-53425" fmla="*/ 1791454 w 6006665"/>
                  <a:gd name="connsiteY555-53426" fmla="*/ 653960 h 2845126"/>
                  <a:gd name="connsiteX556-53427" fmla="*/ 1854330 w 6006665"/>
                  <a:gd name="connsiteY556-53428" fmla="*/ 611294 h 2845126"/>
                  <a:gd name="connsiteX557-53429" fmla="*/ 1931594 w 6006665"/>
                  <a:gd name="connsiteY557-53430" fmla="*/ 602204 h 2845126"/>
                  <a:gd name="connsiteX558-53431" fmla="*/ 1932772 w 6006665"/>
                  <a:gd name="connsiteY558-53432" fmla="*/ 603466 h 2845126"/>
                  <a:gd name="connsiteX559-53433" fmla="*/ 1943501 w 6006665"/>
                  <a:gd name="connsiteY559-53434" fmla="*/ 602204 h 2845126"/>
                  <a:gd name="connsiteX560-53435" fmla="*/ 1988608 w 6006665"/>
                  <a:gd name="connsiteY560-53436" fmla="*/ 650533 h 2845126"/>
                  <a:gd name="connsiteX561-53437" fmla="*/ 1963408 w 6006665"/>
                  <a:gd name="connsiteY561-53438" fmla="*/ 574934 h 2845126"/>
                  <a:gd name="connsiteX562-53439" fmla="*/ 1963408 w 6006665"/>
                  <a:gd name="connsiteY562-53440" fmla="*/ 434042 h 2845126"/>
                  <a:gd name="connsiteX563-53441" fmla="*/ 2027037 w 6006665"/>
                  <a:gd name="connsiteY563-53442" fmla="*/ 413590 h 2845126"/>
                  <a:gd name="connsiteX564-53443" fmla="*/ 2037269 w 6006665"/>
                  <a:gd name="connsiteY564-53444" fmla="*/ 414128 h 2845126"/>
                  <a:gd name="connsiteX565-53445" fmla="*/ 2038944 w 6006665"/>
                  <a:gd name="connsiteY565-53446" fmla="*/ 413590 h 2845126"/>
                  <a:gd name="connsiteX566-53447" fmla="*/ 2115414 w 6006665"/>
                  <a:gd name="connsiteY566-53448" fmla="*/ 417614 h 2845126"/>
                  <a:gd name="connsiteX567-53449" fmla="*/ 2192927 w 6006665"/>
                  <a:gd name="connsiteY567-53450" fmla="*/ 397682 h 2845126"/>
                  <a:gd name="connsiteX568-53451" fmla="*/ 2167930 w 6006665"/>
                  <a:gd name="connsiteY568-53452" fmla="*/ 331781 h 2845126"/>
                  <a:gd name="connsiteX569-53453" fmla="*/ 2204289 w 6006665"/>
                  <a:gd name="connsiteY569-53454" fmla="*/ 240882 h 2845126"/>
                  <a:gd name="connsiteX570-53455" fmla="*/ 2247466 w 6006665"/>
                  <a:gd name="connsiteY570-53456" fmla="*/ 236337 h 2845126"/>
                  <a:gd name="connsiteX571-53457" fmla="*/ 2317913 w 6006665"/>
                  <a:gd name="connsiteY571-53458" fmla="*/ 161346 h 2845126"/>
                  <a:gd name="connsiteX0-53459" fmla="*/ 1791129 w 6006665"/>
                  <a:gd name="connsiteY0-53460" fmla="*/ 656278 h 2845126"/>
                  <a:gd name="connsiteX1-53461" fmla="*/ 1782156 w 6006665"/>
                  <a:gd name="connsiteY1-53462" fmla="*/ 720372 h 2845126"/>
                  <a:gd name="connsiteX2-53463" fmla="*/ 1809554 w 6006665"/>
                  <a:gd name="connsiteY2-53464" fmla="*/ 734071 h 2845126"/>
                  <a:gd name="connsiteX3-53465" fmla="*/ 1791129 w 6006665"/>
                  <a:gd name="connsiteY3-53466" fmla="*/ 656278 h 2845126"/>
                  <a:gd name="connsiteX4-53467" fmla="*/ 2317913 w 6006665"/>
                  <a:gd name="connsiteY4-53468" fmla="*/ 161346 h 2845126"/>
                  <a:gd name="connsiteX5-53469" fmla="*/ 2957621 w 6006665"/>
                  <a:gd name="connsiteY5-53470" fmla="*/ 24662 h 2845126"/>
                  <a:gd name="connsiteX6-53471" fmla="*/ 3086005 w 6006665"/>
                  <a:gd name="connsiteY6-53472" fmla="*/ 1 h 2845126"/>
                  <a:gd name="connsiteX7-53473" fmla="*/ 3097912 w 6006665"/>
                  <a:gd name="connsiteY7-53474" fmla="*/ 1 h 2845126"/>
                  <a:gd name="connsiteX8-53475" fmla="*/ 3179721 w 6006665"/>
                  <a:gd name="connsiteY8-53476" fmla="*/ 74992 h 2845126"/>
                  <a:gd name="connsiteX9-53477" fmla="*/ 3211535 w 6006665"/>
                  <a:gd name="connsiteY9-53478" fmla="*/ 134076 h 2845126"/>
                  <a:gd name="connsiteX10-53479" fmla="*/ 3200173 w 6006665"/>
                  <a:gd name="connsiteY10-53480" fmla="*/ 209068 h 2845126"/>
                  <a:gd name="connsiteX11-53481" fmla="*/ 3161541 w 6006665"/>
                  <a:gd name="connsiteY11-53482" fmla="*/ 252245 h 2845126"/>
                  <a:gd name="connsiteX12-53483" fmla="*/ 3066097 w 6006665"/>
                  <a:gd name="connsiteY12-53484" fmla="*/ 327236 h 2845126"/>
                  <a:gd name="connsiteX13-53485" fmla="*/ 3034283 w 6006665"/>
                  <a:gd name="connsiteY13-53486" fmla="*/ 370413 h 2845126"/>
                  <a:gd name="connsiteX14-53487" fmla="*/ 3082005 w 6006665"/>
                  <a:gd name="connsiteY14-53488" fmla="*/ 386320 h 2845126"/>
                  <a:gd name="connsiteX15-53489" fmla="*/ 3129459 w 6006665"/>
                  <a:gd name="connsiteY15-53490" fmla="*/ 414001 h 2845126"/>
                  <a:gd name="connsiteX16-53491" fmla="*/ 3156451 w 6006665"/>
                  <a:gd name="connsiteY16-53492" fmla="*/ 390865 h 2845126"/>
                  <a:gd name="connsiteX17-53493" fmla="*/ 3158460 w 6006665"/>
                  <a:gd name="connsiteY17-53494" fmla="*/ 399349 h 2845126"/>
                  <a:gd name="connsiteX18-53495" fmla="*/ 3168359 w 6006665"/>
                  <a:gd name="connsiteY18-53496" fmla="*/ 390865 h 2845126"/>
                  <a:gd name="connsiteX19-53497" fmla="*/ 3184984 w 6006665"/>
                  <a:gd name="connsiteY19-53498" fmla="*/ 461058 h 2845126"/>
                  <a:gd name="connsiteX20-53499" fmla="*/ 3192811 w 6006665"/>
                  <a:gd name="connsiteY20-53500" fmla="*/ 445404 h 2845126"/>
                  <a:gd name="connsiteX21-53501" fmla="*/ 3251895 w 6006665"/>
                  <a:gd name="connsiteY21-53502" fmla="*/ 424952 h 2845126"/>
                  <a:gd name="connsiteX22-53503" fmla="*/ 3259833 w 6006665"/>
                  <a:gd name="connsiteY22-53504" fmla="*/ 426326 h 2845126"/>
                  <a:gd name="connsiteX23-53505" fmla="*/ 3263802 w 6006665"/>
                  <a:gd name="connsiteY23-53506" fmla="*/ 424952 h 2845126"/>
                  <a:gd name="connsiteX24-53507" fmla="*/ 3381970 w 6006665"/>
                  <a:gd name="connsiteY24-53508" fmla="*/ 445404 h 2845126"/>
                  <a:gd name="connsiteX25-53509" fmla="*/ 3388787 w 6006665"/>
                  <a:gd name="connsiteY25-53510" fmla="*/ 504488 h 2845126"/>
                  <a:gd name="connsiteX26-53511" fmla="*/ 3531529 w 6006665"/>
                  <a:gd name="connsiteY26-53512" fmla="*/ 525479 h 2845126"/>
                  <a:gd name="connsiteX27-53513" fmla="*/ 3538225 w 6006665"/>
                  <a:gd name="connsiteY27-53514" fmla="*/ 429497 h 2845126"/>
                  <a:gd name="connsiteX28-53515" fmla="*/ 3549910 w 6006665"/>
                  <a:gd name="connsiteY28-53516" fmla="*/ 432684 h 2845126"/>
                  <a:gd name="connsiteX29-53517" fmla="*/ 3550132 w 6006665"/>
                  <a:gd name="connsiteY29-53518" fmla="*/ 429497 h 2845126"/>
                  <a:gd name="connsiteX30-53519" fmla="*/ 3625123 w 6006665"/>
                  <a:gd name="connsiteY30-53520" fmla="*/ 449949 h 2845126"/>
                  <a:gd name="connsiteX31-53521" fmla="*/ 3672301 w 6006665"/>
                  <a:gd name="connsiteY31-53522" fmla="*/ 449949 h 2845126"/>
                  <a:gd name="connsiteX32-53523" fmla="*/ 3684207 w 6006665"/>
                  <a:gd name="connsiteY32-53524" fmla="*/ 449949 h 2845126"/>
                  <a:gd name="connsiteX33-53525" fmla="*/ 3743291 w 6006665"/>
                  <a:gd name="connsiteY33-53526" fmla="*/ 515850 h 2845126"/>
                  <a:gd name="connsiteX34-53527" fmla="*/ 3759199 w 6006665"/>
                  <a:gd name="connsiteY34-53528" fmla="*/ 595387 h 2845126"/>
                  <a:gd name="connsiteX35-53529" fmla="*/ 3738747 w 6006665"/>
                  <a:gd name="connsiteY35-53530" fmla="*/ 645381 h 2845126"/>
                  <a:gd name="connsiteX36-53531" fmla="*/ 3786469 w 6006665"/>
                  <a:gd name="connsiteY36-53532" fmla="*/ 736279 h 2845126"/>
                  <a:gd name="connsiteX37-53533" fmla="*/ 3835603 w 6006665"/>
                  <a:gd name="connsiteY37-53534" fmla="*/ 772185 h 2845126"/>
                  <a:gd name="connsiteX38-53535" fmla="*/ 3865460 w 6006665"/>
                  <a:gd name="connsiteY38-53536" fmla="*/ 661288 h 2845126"/>
                  <a:gd name="connsiteX39-53537" fmla="*/ 3875077 w 6006665"/>
                  <a:gd name="connsiteY39-53538" fmla="*/ 669795 h 2845126"/>
                  <a:gd name="connsiteX40-53539" fmla="*/ 3877367 w 6006665"/>
                  <a:gd name="connsiteY40-53540" fmla="*/ 661288 h 2845126"/>
                  <a:gd name="connsiteX41-53541" fmla="*/ 3932151 w 6006665"/>
                  <a:gd name="connsiteY41-53542" fmla="*/ 709751 h 2845126"/>
                  <a:gd name="connsiteX42-53543" fmla="*/ 3988173 w 6006665"/>
                  <a:gd name="connsiteY42-53544" fmla="*/ 681740 h 2845126"/>
                  <a:gd name="connsiteX43-53545" fmla="*/ 3993852 w 6006665"/>
                  <a:gd name="connsiteY43-53546" fmla="*/ 684855 h 2845126"/>
                  <a:gd name="connsiteX44-53547" fmla="*/ 4000080 w 6006665"/>
                  <a:gd name="connsiteY44-53548" fmla="*/ 681740 h 2845126"/>
                  <a:gd name="connsiteX45-53549" fmla="*/ 4062426 w 6006665"/>
                  <a:gd name="connsiteY45-53550" fmla="*/ 715930 h 2845126"/>
                  <a:gd name="connsiteX46-53551" fmla="*/ 4085889 w 6006665"/>
                  <a:gd name="connsiteY46-53552" fmla="*/ 688558 h 2845126"/>
                  <a:gd name="connsiteX47-53553" fmla="*/ 4095563 w 6006665"/>
                  <a:gd name="connsiteY47-53554" fmla="*/ 691162 h 2845126"/>
                  <a:gd name="connsiteX48-53555" fmla="*/ 4097796 w 6006665"/>
                  <a:gd name="connsiteY48-53556" fmla="*/ 688558 h 2845126"/>
                  <a:gd name="connsiteX49-53557" fmla="*/ 4144150 w 6006665"/>
                  <a:gd name="connsiteY49-53558" fmla="*/ 701038 h 2845126"/>
                  <a:gd name="connsiteX50-53559" fmla="*/ 4117703 w 6006665"/>
                  <a:gd name="connsiteY50-53560" fmla="*/ 590842 h 2845126"/>
                  <a:gd name="connsiteX51-53561" fmla="*/ 4165425 w 6006665"/>
                  <a:gd name="connsiteY51-53562" fmla="*/ 536303 h 2845126"/>
                  <a:gd name="connsiteX52-53563" fmla="*/ 4175231 w 6006665"/>
                  <a:gd name="connsiteY52-53564" fmla="*/ 538704 h 2845126"/>
                  <a:gd name="connsiteX53-53565" fmla="*/ 4177332 w 6006665"/>
                  <a:gd name="connsiteY53-53566" fmla="*/ 536303 h 2845126"/>
                  <a:gd name="connsiteX54-53567" fmla="*/ 4511384 w 6006665"/>
                  <a:gd name="connsiteY54-53568" fmla="*/ 618111 h 2845126"/>
                  <a:gd name="connsiteX55-53569" fmla="*/ 4543199 w 6006665"/>
                  <a:gd name="connsiteY55-53570" fmla="*/ 688558 h 2845126"/>
                  <a:gd name="connsiteX56-53571" fmla="*/ 4639242 w 6006665"/>
                  <a:gd name="connsiteY56-53572" fmla="*/ 771200 h 2845126"/>
                  <a:gd name="connsiteX57-53573" fmla="*/ 4774445 w 6006665"/>
                  <a:gd name="connsiteY57-53574" fmla="*/ 752187 h 2845126"/>
                  <a:gd name="connsiteX58-53575" fmla="*/ 4778496 w 6006665"/>
                  <a:gd name="connsiteY58-53576" fmla="*/ 753291 h 2845126"/>
                  <a:gd name="connsiteX59-53577" fmla="*/ 4786352 w 6006665"/>
                  <a:gd name="connsiteY59-53578" fmla="*/ 752187 h 2845126"/>
                  <a:gd name="connsiteX60-53579" fmla="*/ 4861343 w 6006665"/>
                  <a:gd name="connsiteY60-53580" fmla="*/ 772639 h 2845126"/>
                  <a:gd name="connsiteX61-53581" fmla="*/ 4893158 w 6006665"/>
                  <a:gd name="connsiteY61-53582" fmla="*/ 815816 h 2845126"/>
                  <a:gd name="connsiteX62-53583" fmla="*/ 4888613 w 6006665"/>
                  <a:gd name="connsiteY62-53584" fmla="*/ 897624 h 2845126"/>
                  <a:gd name="connsiteX63-53585" fmla="*/ 4927677 w 6006665"/>
                  <a:gd name="connsiteY63-53586" fmla="*/ 922296 h 2845126"/>
                  <a:gd name="connsiteX64-53587" fmla="*/ 4967605 w 6006665"/>
                  <a:gd name="connsiteY64-53588" fmla="*/ 908987 h 2845126"/>
                  <a:gd name="connsiteX65-53589" fmla="*/ 5038051 w 6006665"/>
                  <a:gd name="connsiteY65-53590" fmla="*/ 902169 h 2845126"/>
                  <a:gd name="connsiteX66-53591" fmla="*/ 5040730 w 6006665"/>
                  <a:gd name="connsiteY66-53592" fmla="*/ 903062 h 2845126"/>
                  <a:gd name="connsiteX67-53593" fmla="*/ 5049958 w 6006665"/>
                  <a:gd name="connsiteY67-53594" fmla="*/ 902169 h 2845126"/>
                  <a:gd name="connsiteX68-53595" fmla="*/ 5114249 w 6006665"/>
                  <a:gd name="connsiteY68-53596" fmla="*/ 923600 h 2845126"/>
                  <a:gd name="connsiteX69-53597" fmla="*/ 5176671 w 6006665"/>
                  <a:gd name="connsiteY69-53598" fmla="*/ 913532 h 2845126"/>
                  <a:gd name="connsiteX70-53599" fmla="*/ 5177801 w 6006665"/>
                  <a:gd name="connsiteY70-53600" fmla="*/ 915270 h 2845126"/>
                  <a:gd name="connsiteX71-53601" fmla="*/ 5188578 w 6006665"/>
                  <a:gd name="connsiteY71-53602" fmla="*/ 913532 h 2845126"/>
                  <a:gd name="connsiteX72-53603" fmla="*/ 5243719 w 6006665"/>
                  <a:gd name="connsiteY72-53604" fmla="*/ 998363 h 2845126"/>
                  <a:gd name="connsiteX73-53605" fmla="*/ 5283477 w 6006665"/>
                  <a:gd name="connsiteY73-53606" fmla="*/ 968071 h 2845126"/>
                  <a:gd name="connsiteX74-53607" fmla="*/ 5258480 w 6006665"/>
                  <a:gd name="connsiteY74-53608" fmla="*/ 902169 h 2845126"/>
                  <a:gd name="connsiteX75-53609" fmla="*/ 5267570 w 6006665"/>
                  <a:gd name="connsiteY75-53610" fmla="*/ 854448 h 2845126"/>
                  <a:gd name="connsiteX76-53611" fmla="*/ 5278896 w 6006665"/>
                  <a:gd name="connsiteY76-53612" fmla="*/ 857497 h 2845126"/>
                  <a:gd name="connsiteX77-53613" fmla="*/ 5279477 w 6006665"/>
                  <a:gd name="connsiteY77-53614" fmla="*/ 854448 h 2845126"/>
                  <a:gd name="connsiteX78-53615" fmla="*/ 5395510 w 6006665"/>
                  <a:gd name="connsiteY78-53616" fmla="*/ 885687 h 2845126"/>
                  <a:gd name="connsiteX79-53617" fmla="*/ 5463001 w 6006665"/>
                  <a:gd name="connsiteY79-53618" fmla="*/ 881717 h 2845126"/>
                  <a:gd name="connsiteX80-53619" fmla="*/ 5464386 w 6006665"/>
                  <a:gd name="connsiteY80-53620" fmla="*/ 882336 h 2845126"/>
                  <a:gd name="connsiteX81-53621" fmla="*/ 5474909 w 6006665"/>
                  <a:gd name="connsiteY81-53622" fmla="*/ 881717 h 2845126"/>
                  <a:gd name="connsiteX82-53623" fmla="*/ 5581715 w 6006665"/>
                  <a:gd name="connsiteY82-53624" fmla="*/ 929439 h 2845126"/>
                  <a:gd name="connsiteX83-53625" fmla="*/ 5633981 w 6006665"/>
                  <a:gd name="connsiteY83-53626" fmla="*/ 972616 h 2845126"/>
                  <a:gd name="connsiteX84-53627" fmla="*/ 5720335 w 6006665"/>
                  <a:gd name="connsiteY84-53628" fmla="*/ 1052152 h 2845126"/>
                  <a:gd name="connsiteX85-53629" fmla="*/ 5822595 w 6006665"/>
                  <a:gd name="connsiteY85-53630" fmla="*/ 1149868 h 2845126"/>
                  <a:gd name="connsiteX86-53631" fmla="*/ 5818051 w 6006665"/>
                  <a:gd name="connsiteY86-53632" fmla="*/ 1204407 h 2845126"/>
                  <a:gd name="connsiteX87-53633" fmla="*/ 5825679 w 6006665"/>
                  <a:gd name="connsiteY87-53634" fmla="*/ 1212035 h 2845126"/>
                  <a:gd name="connsiteX88-53635" fmla="*/ 5822051 w 6006665"/>
                  <a:gd name="connsiteY88-53636" fmla="*/ 1161230 h 2845126"/>
                  <a:gd name="connsiteX89-53637" fmla="*/ 5834092 w 6006665"/>
                  <a:gd name="connsiteY89-53638" fmla="*/ 1163103 h 2845126"/>
                  <a:gd name="connsiteX90-53639" fmla="*/ 5833958 w 6006665"/>
                  <a:gd name="connsiteY90-53640" fmla="*/ 1161230 h 2845126"/>
                  <a:gd name="connsiteX91-53641" fmla="*/ 5936219 w 6006665"/>
                  <a:gd name="connsiteY91-53642" fmla="*/ 1177137 h 2845126"/>
                  <a:gd name="connsiteX92-53643" fmla="*/ 6006665 w 6006665"/>
                  <a:gd name="connsiteY92-53644" fmla="*/ 1256674 h 2845126"/>
                  <a:gd name="connsiteX93-53645" fmla="*/ 5968033 w 6006665"/>
                  <a:gd name="connsiteY93-53646" fmla="*/ 1295306 h 2845126"/>
                  <a:gd name="connsiteX94-53647" fmla="*/ 5908949 w 6006665"/>
                  <a:gd name="connsiteY94-53648" fmla="*/ 1306668 h 2845126"/>
                  <a:gd name="connsiteX95-53649" fmla="*/ 5908949 w 6006665"/>
                  <a:gd name="connsiteY95-53650" fmla="*/ 1393022 h 2845126"/>
                  <a:gd name="connsiteX96-53651" fmla="*/ 5893042 w 6006665"/>
                  <a:gd name="connsiteY96-53652" fmla="*/ 1408929 h 2845126"/>
                  <a:gd name="connsiteX97-53653" fmla="*/ 5881135 w 6006665"/>
                  <a:gd name="connsiteY97-53654" fmla="*/ 1408929 h 2845126"/>
                  <a:gd name="connsiteX98-53655" fmla="*/ 5861227 w 6006665"/>
                  <a:gd name="connsiteY98-53656" fmla="*/ 1408929 h 2845126"/>
                  <a:gd name="connsiteX99-53657" fmla="*/ 5849321 w 6006665"/>
                  <a:gd name="connsiteY99-53658" fmla="*/ 1408929 h 2845126"/>
                  <a:gd name="connsiteX100-53659" fmla="*/ 5817506 w 6006665"/>
                  <a:gd name="connsiteY100-53660" fmla="*/ 1374842 h 2845126"/>
                  <a:gd name="connsiteX101-53661" fmla="*/ 5767511 w 6006665"/>
                  <a:gd name="connsiteY101-53662" fmla="*/ 1349845 h 2845126"/>
                  <a:gd name="connsiteX102-53663" fmla="*/ 5762967 w 6006665"/>
                  <a:gd name="connsiteY102-53664" fmla="*/ 1315758 h 2845126"/>
                  <a:gd name="connsiteX103-53665" fmla="*/ 5729132 w 6006665"/>
                  <a:gd name="connsiteY103-53666" fmla="*/ 1301826 h 2845126"/>
                  <a:gd name="connsiteX104-53667" fmla="*/ 5695337 w 6006665"/>
                  <a:gd name="connsiteY104-53668" fmla="*/ 1311213 h 2845126"/>
                  <a:gd name="connsiteX105-53669" fmla="*/ 5693366 w 6006665"/>
                  <a:gd name="connsiteY105-53670" fmla="*/ 1308453 h 2845126"/>
                  <a:gd name="connsiteX106-53671" fmla="*/ 5683431 w 6006665"/>
                  <a:gd name="connsiteY106-53672" fmla="*/ 1311213 h 2845126"/>
                  <a:gd name="connsiteX107-53673" fmla="*/ 5660706 w 6006665"/>
                  <a:gd name="connsiteY107-53674" fmla="*/ 1279398 h 2845126"/>
                  <a:gd name="connsiteX108-53675" fmla="*/ 5669644 w 6006665"/>
                  <a:gd name="connsiteY108-53676" fmla="*/ 1254373 h 2845126"/>
                  <a:gd name="connsiteX109-53677" fmla="*/ 5640799 w 6006665"/>
                  <a:gd name="connsiteY109-53678" fmla="*/ 1268036 h 2845126"/>
                  <a:gd name="connsiteX110-53679" fmla="*/ 5656705 w 6006665"/>
                  <a:gd name="connsiteY110-53680" fmla="*/ 1311213 h 2845126"/>
                  <a:gd name="connsiteX111-53681" fmla="*/ 5633981 w 6006665"/>
                  <a:gd name="connsiteY111-53682" fmla="*/ 1349845 h 2845126"/>
                  <a:gd name="connsiteX112-53683" fmla="*/ 5586259 w 6006665"/>
                  <a:gd name="connsiteY112-53684" fmla="*/ 1386204 h 2845126"/>
                  <a:gd name="connsiteX113-53685" fmla="*/ 5575676 w 6006665"/>
                  <a:gd name="connsiteY113-53686" fmla="*/ 1385196 h 2845126"/>
                  <a:gd name="connsiteX114-53687" fmla="*/ 5574353 w 6006665"/>
                  <a:gd name="connsiteY114-53688" fmla="*/ 1386204 h 2845126"/>
                  <a:gd name="connsiteX115-53689" fmla="*/ 5539436 w 6006665"/>
                  <a:gd name="connsiteY115-53690" fmla="*/ 1382879 h 2845126"/>
                  <a:gd name="connsiteX116-53691" fmla="*/ 5570352 w 6006665"/>
                  <a:gd name="connsiteY116-53692" fmla="*/ 1424836 h 2845126"/>
                  <a:gd name="connsiteX117-53693" fmla="*/ 5593077 w 6006665"/>
                  <a:gd name="connsiteY117-53694" fmla="*/ 1488465 h 2845126"/>
                  <a:gd name="connsiteX118-53695" fmla="*/ 5608984 w 6006665"/>
                  <a:gd name="connsiteY118-53696" fmla="*/ 1515735 h 2845126"/>
                  <a:gd name="connsiteX119-53697" fmla="*/ 5613529 w 6006665"/>
                  <a:gd name="connsiteY119-53698" fmla="*/ 1547549 h 2845126"/>
                  <a:gd name="connsiteX120-53699" fmla="*/ 5608984 w 6006665"/>
                  <a:gd name="connsiteY120-53700" fmla="*/ 1570274 h 2845126"/>
                  <a:gd name="connsiteX121-53701" fmla="*/ 5597799 w 6006665"/>
                  <a:gd name="connsiteY121-53702" fmla="*/ 1566665 h 2845126"/>
                  <a:gd name="connsiteX122-53703" fmla="*/ 5597077 w 6006665"/>
                  <a:gd name="connsiteY122-53704" fmla="*/ 1570274 h 2845126"/>
                  <a:gd name="connsiteX123-53705" fmla="*/ 5534271 w 6006665"/>
                  <a:gd name="connsiteY123-53706" fmla="*/ 1550014 h 2845126"/>
                  <a:gd name="connsiteX124-53707" fmla="*/ 5436277 w 6006665"/>
                  <a:gd name="connsiteY124-53708" fmla="*/ 1606633 h 2845126"/>
                  <a:gd name="connsiteX125-53709" fmla="*/ 5397645 w 6006665"/>
                  <a:gd name="connsiteY125-53710" fmla="*/ 1617996 h 2845126"/>
                  <a:gd name="connsiteX126-53711" fmla="*/ 5345378 w 6006665"/>
                  <a:gd name="connsiteY126-53712" fmla="*/ 1672535 h 2845126"/>
                  <a:gd name="connsiteX127-53713" fmla="*/ 5290839 w 6006665"/>
                  <a:gd name="connsiteY127-53714" fmla="*/ 1720256 h 2845126"/>
                  <a:gd name="connsiteX128-53715" fmla="*/ 5274932 w 6006665"/>
                  <a:gd name="connsiteY128-53716" fmla="*/ 1752071 h 2845126"/>
                  <a:gd name="connsiteX129-53717" fmla="*/ 5267238 w 6006665"/>
                  <a:gd name="connsiteY129-53718" fmla="*/ 1743644 h 2845126"/>
                  <a:gd name="connsiteX130-53719" fmla="*/ 5263025 w 6006665"/>
                  <a:gd name="connsiteY130-53720" fmla="*/ 1752071 h 2845126"/>
                  <a:gd name="connsiteX131-53721" fmla="*/ 5219538 w 6006665"/>
                  <a:gd name="connsiteY131-53722" fmla="*/ 1704443 h 2845126"/>
                  <a:gd name="connsiteX132-53723" fmla="*/ 5129494 w 6006665"/>
                  <a:gd name="connsiteY132-53724" fmla="*/ 1758888 h 2845126"/>
                  <a:gd name="connsiteX133-53725" fmla="*/ 5126389 w 6006665"/>
                  <a:gd name="connsiteY133-53726" fmla="*/ 1753566 h 2845126"/>
                  <a:gd name="connsiteX134-53727" fmla="*/ 5117587 w 6006665"/>
                  <a:gd name="connsiteY134-53728" fmla="*/ 1758888 h 2845126"/>
                  <a:gd name="connsiteX135-53729" fmla="*/ 5105544 w 6006665"/>
                  <a:gd name="connsiteY135-53730" fmla="*/ 1738242 h 2845126"/>
                  <a:gd name="connsiteX136-53731" fmla="*/ 5074955 w 6006665"/>
                  <a:gd name="connsiteY136-53732" fmla="*/ 1763433 h 2845126"/>
                  <a:gd name="connsiteX137-53733" fmla="*/ 5065718 w 6006665"/>
                  <a:gd name="connsiteY137-53734" fmla="*/ 1761234 h 2845126"/>
                  <a:gd name="connsiteX138-53735" fmla="*/ 5063048 w 6006665"/>
                  <a:gd name="connsiteY138-53736" fmla="*/ 1763433 h 2845126"/>
                  <a:gd name="connsiteX139-53737" fmla="*/ 5026594 w 6006665"/>
                  <a:gd name="connsiteY139-53738" fmla="*/ 1754754 h 2845126"/>
                  <a:gd name="connsiteX140-53739" fmla="*/ 5015871 w 6006665"/>
                  <a:gd name="connsiteY140-53740" fmla="*/ 1799793 h 2845126"/>
                  <a:gd name="connsiteX141-53741" fmla="*/ 4974967 w 6006665"/>
                  <a:gd name="connsiteY141-53742" fmla="*/ 1865694 h 2845126"/>
                  <a:gd name="connsiteX142-53743" fmla="*/ 4974967 w 6006665"/>
                  <a:gd name="connsiteY142-53744" fmla="*/ 1897509 h 2845126"/>
                  <a:gd name="connsiteX143-53745" fmla="*/ 5015871 w 6006665"/>
                  <a:gd name="connsiteY143-53746" fmla="*/ 1913416 h 2845126"/>
                  <a:gd name="connsiteX144-53747" fmla="*/ 5011326 w 6006665"/>
                  <a:gd name="connsiteY144-53748" fmla="*/ 2011132 h 2845126"/>
                  <a:gd name="connsiteX145-53749" fmla="*/ 4999419 w 6006665"/>
                  <a:gd name="connsiteY145-53750" fmla="*/ 2011132 h 2845126"/>
                  <a:gd name="connsiteX146-53751" fmla="*/ 4974967 w 6006665"/>
                  <a:gd name="connsiteY146-53752" fmla="*/ 2011132 h 2845126"/>
                  <a:gd name="connsiteX147-53753" fmla="*/ 4963605 w 6006665"/>
                  <a:gd name="connsiteY147-53754" fmla="*/ 2063398 h 2845126"/>
                  <a:gd name="connsiteX148-53755" fmla="*/ 4974967 w 6006665"/>
                  <a:gd name="connsiteY148-53756" fmla="*/ 2090668 h 2845126"/>
                  <a:gd name="connsiteX149-53757" fmla="*/ 4909065 w 6006665"/>
                  <a:gd name="connsiteY149-53758" fmla="*/ 2124755 h 2845126"/>
                  <a:gd name="connsiteX150-53759" fmla="*/ 4897703 w 6006665"/>
                  <a:gd name="connsiteY150-53760" fmla="*/ 2192929 h 2845126"/>
                  <a:gd name="connsiteX151-53761" fmla="*/ 4845437 w 6006665"/>
                  <a:gd name="connsiteY151-53762" fmla="*/ 2208836 h 2845126"/>
                  <a:gd name="connsiteX152-53763" fmla="*/ 4834074 w 6006665"/>
                  <a:gd name="connsiteY152-53764" fmla="*/ 2267920 h 2845126"/>
                  <a:gd name="connsiteX153-53765" fmla="*/ 4779535 w 6006665"/>
                  <a:gd name="connsiteY153-53766" fmla="*/ 2327004 h 2845126"/>
                  <a:gd name="connsiteX154-53767" fmla="*/ 4777225 w 6006665"/>
                  <a:gd name="connsiteY154-53768" fmla="*/ 2316608 h 2845126"/>
                  <a:gd name="connsiteX155-53769" fmla="*/ 4767628 w 6006665"/>
                  <a:gd name="connsiteY155-53770" fmla="*/ 2327004 h 2845126"/>
                  <a:gd name="connsiteX156-53771" fmla="*/ 4758538 w 6006665"/>
                  <a:gd name="connsiteY156-53772" fmla="*/ 2286100 h 2845126"/>
                  <a:gd name="connsiteX157-53773" fmla="*/ 4742631 w 6006665"/>
                  <a:gd name="connsiteY157-53774" fmla="*/ 2199746 h 2845126"/>
                  <a:gd name="connsiteX158-53775" fmla="*/ 4715361 w 6006665"/>
                  <a:gd name="connsiteY158-53776" fmla="*/ 2058854 h 2845126"/>
                  <a:gd name="connsiteX159-53777" fmla="*/ 4735813 w 6006665"/>
                  <a:gd name="connsiteY159-53778" fmla="*/ 1967955 h 2845126"/>
                  <a:gd name="connsiteX160-53779" fmla="*/ 4767628 w 6006665"/>
                  <a:gd name="connsiteY160-53780" fmla="*/ 1924778 h 2845126"/>
                  <a:gd name="connsiteX161-53781" fmla="*/ 4767628 w 6006665"/>
                  <a:gd name="connsiteY161-53782" fmla="*/ 1897509 h 2845126"/>
                  <a:gd name="connsiteX162-53783" fmla="*/ 4826712 w 6006665"/>
                  <a:gd name="connsiteY162-53784" fmla="*/ 1881601 h 2845126"/>
                  <a:gd name="connsiteX163-53785" fmla="*/ 4892613 w 6006665"/>
                  <a:gd name="connsiteY163-53786" fmla="*/ 1790703 h 2845126"/>
                  <a:gd name="connsiteX164-53787" fmla="*/ 4956243 w 6006665"/>
                  <a:gd name="connsiteY164-53788" fmla="*/ 1715712 h 2845126"/>
                  <a:gd name="connsiteX165-53789" fmla="*/ 5022143 w 6006665"/>
                  <a:gd name="connsiteY165-53790" fmla="*/ 1656627 h 2845126"/>
                  <a:gd name="connsiteX166-53791" fmla="*/ 5046694 w 6006665"/>
                  <a:gd name="connsiteY166-53792" fmla="*/ 1549500 h 2845126"/>
                  <a:gd name="connsiteX167-53793" fmla="*/ 5015871 w 6006665"/>
                  <a:gd name="connsiteY167-53794" fmla="*/ 1554367 h 2845126"/>
                  <a:gd name="connsiteX168-53795" fmla="*/ 4995419 w 6006665"/>
                  <a:gd name="connsiteY168-53796" fmla="*/ 1617996 h 2845126"/>
                  <a:gd name="connsiteX169-53797" fmla="*/ 4904521 w 6006665"/>
                  <a:gd name="connsiteY169-53798" fmla="*/ 1704349 h 2845126"/>
                  <a:gd name="connsiteX170-53799" fmla="*/ 4901708 w 6006665"/>
                  <a:gd name="connsiteY170-53800" fmla="*/ 1695709 h 2845126"/>
                  <a:gd name="connsiteX171-53801" fmla="*/ 4892613 w 6006665"/>
                  <a:gd name="connsiteY171-53802" fmla="*/ 1704349 h 2845126"/>
                  <a:gd name="connsiteX172-53803" fmla="*/ 4861835 w 6006665"/>
                  <a:gd name="connsiteY172-53804" fmla="*/ 1609815 h 2845126"/>
                  <a:gd name="connsiteX173-53805" fmla="*/ 4779535 w 6006665"/>
                  <a:gd name="connsiteY173-53806" fmla="*/ 1633903 h 2845126"/>
                  <a:gd name="connsiteX174-53807" fmla="*/ 4684091 w 6006665"/>
                  <a:gd name="connsiteY174-53808" fmla="*/ 1758888 h 2845126"/>
                  <a:gd name="connsiteX175-53809" fmla="*/ 4715906 w 6006665"/>
                  <a:gd name="connsiteY175-53810" fmla="*/ 1806610 h 2845126"/>
                  <a:gd name="connsiteX176-53811" fmla="*/ 4636369 w 6006665"/>
                  <a:gd name="connsiteY176-53812" fmla="*/ 1822517 h 2845126"/>
                  <a:gd name="connsiteX177-53813" fmla="*/ 4577285 w 6006665"/>
                  <a:gd name="connsiteY177-53814" fmla="*/ 1827062 h 2845126"/>
                  <a:gd name="connsiteX178-53815" fmla="*/ 4577373 w 6006665"/>
                  <a:gd name="connsiteY178-53816" fmla="*/ 1826140 h 2845126"/>
                  <a:gd name="connsiteX179-53817" fmla="*/ 4565379 w 6006665"/>
                  <a:gd name="connsiteY179-53818" fmla="*/ 1827062 h 2845126"/>
                  <a:gd name="connsiteX180-53819" fmla="*/ 4569923 w 6006665"/>
                  <a:gd name="connsiteY180-53820" fmla="*/ 1779341 h 2845126"/>
                  <a:gd name="connsiteX181-53821" fmla="*/ 4520081 w 6006665"/>
                  <a:gd name="connsiteY181-53822" fmla="*/ 1769755 h 2845126"/>
                  <a:gd name="connsiteX182-53823" fmla="*/ 4475025 w 6006665"/>
                  <a:gd name="connsiteY182-53824" fmla="*/ 1799793 h 2845126"/>
                  <a:gd name="connsiteX183-53825" fmla="*/ 4464394 w 6006665"/>
                  <a:gd name="connsiteY183-53826" fmla="*/ 1798942 h 2845126"/>
                  <a:gd name="connsiteX184-53827" fmla="*/ 4463118 w 6006665"/>
                  <a:gd name="connsiteY184-53828" fmla="*/ 1799793 h 2845126"/>
                  <a:gd name="connsiteX185-53829" fmla="*/ 4357637 w 6006665"/>
                  <a:gd name="connsiteY185-53830" fmla="*/ 1791354 h 2845126"/>
                  <a:gd name="connsiteX186-53831" fmla="*/ 4243233 w 6006665"/>
                  <a:gd name="connsiteY186-53832" fmla="*/ 1811155 h 2845126"/>
                  <a:gd name="connsiteX187-53833" fmla="*/ 4125065 w 6006665"/>
                  <a:gd name="connsiteY187-53834" fmla="*/ 1945230 h 2845126"/>
                  <a:gd name="connsiteX188-53835" fmla="*/ 3984173 w 6006665"/>
                  <a:gd name="connsiteY188-53836" fmla="*/ 2102030 h 2845126"/>
                  <a:gd name="connsiteX189-53837" fmla="*/ 4038712 w 6006665"/>
                  <a:gd name="connsiteY189-53838" fmla="*/ 2106575 h 2845126"/>
                  <a:gd name="connsiteX190-53839" fmla="*/ 4059164 w 6006665"/>
                  <a:gd name="connsiteY190-53840" fmla="*/ 2149752 h 2845126"/>
                  <a:gd name="connsiteX191-53841" fmla="*/ 4087782 w 6006665"/>
                  <a:gd name="connsiteY191-53842" fmla="*/ 2158169 h 2845126"/>
                  <a:gd name="connsiteX192-53843" fmla="*/ 4106341 w 6006665"/>
                  <a:gd name="connsiteY192-53844" fmla="*/ 2129300 h 2845126"/>
                  <a:gd name="connsiteX193-53845" fmla="*/ 4117411 w 6006665"/>
                  <a:gd name="connsiteY193-53846" fmla="*/ 2130602 h 2845126"/>
                  <a:gd name="connsiteX194-53847" fmla="*/ 4118248 w 6006665"/>
                  <a:gd name="connsiteY194-53848" fmla="*/ 2129300 h 2845126"/>
                  <a:gd name="connsiteX195-53849" fmla="*/ 4156880 w 6006665"/>
                  <a:gd name="connsiteY195-53850" fmla="*/ 2133845 h 2845126"/>
                  <a:gd name="connsiteX196-53851" fmla="*/ 4211419 w 6006665"/>
                  <a:gd name="connsiteY196-53852" fmla="*/ 2204291 h 2845126"/>
                  <a:gd name="connsiteX197-53853" fmla="*/ 4215964 w 6006665"/>
                  <a:gd name="connsiteY197-53854" fmla="*/ 2252013 h 2845126"/>
                  <a:gd name="connsiteX198-53855" fmla="*/ 4184149 w 6006665"/>
                  <a:gd name="connsiteY198-53856" fmla="*/ 2311097 h 2845126"/>
                  <a:gd name="connsiteX199-53857" fmla="*/ 4177332 w 6006665"/>
                  <a:gd name="connsiteY199-53858" fmla="*/ 2381543 h 2845126"/>
                  <a:gd name="connsiteX200-53859" fmla="*/ 4161425 w 6006665"/>
                  <a:gd name="connsiteY200-53860" fmla="*/ 2467897 h 2845126"/>
                  <a:gd name="connsiteX201-53861" fmla="*/ 4109158 w 6006665"/>
                  <a:gd name="connsiteY201-53862" fmla="*/ 2547433 h 2845126"/>
                  <a:gd name="connsiteX202-53863" fmla="*/ 4097796 w 6006665"/>
                  <a:gd name="connsiteY202-53864" fmla="*/ 2586065 h 2845126"/>
                  <a:gd name="connsiteX203-53865" fmla="*/ 4043257 w 6006665"/>
                  <a:gd name="connsiteY203-53866" fmla="*/ 2645149 h 2845126"/>
                  <a:gd name="connsiteX204-53867" fmla="*/ 3995535 w 6006665"/>
                  <a:gd name="connsiteY204-53868" fmla="*/ 2704233 h 2845126"/>
                  <a:gd name="connsiteX205-53869" fmla="*/ 3975083 w 6006665"/>
                  <a:gd name="connsiteY205-53870" fmla="*/ 2736048 h 2845126"/>
                  <a:gd name="connsiteX206-53871" fmla="*/ 3925089 w 6006665"/>
                  <a:gd name="connsiteY206-53872" fmla="*/ 2763317 h 2845126"/>
                  <a:gd name="connsiteX207-53873" fmla="*/ 3913182 w 6006665"/>
                  <a:gd name="connsiteY207-53874" fmla="*/ 2763317 h 2845126"/>
                  <a:gd name="connsiteX208-53875" fmla="*/ 3904637 w 6006665"/>
                  <a:gd name="connsiteY208-53876" fmla="*/ 2763317 h 2845126"/>
                  <a:gd name="connsiteX209-53877" fmla="*/ 3892729 w 6006665"/>
                  <a:gd name="connsiteY209-53878" fmla="*/ 2763317 h 2845126"/>
                  <a:gd name="connsiteX210-53879" fmla="*/ 3871063 w 6006665"/>
                  <a:gd name="connsiteY210-53880" fmla="*/ 2747068 h 2845126"/>
                  <a:gd name="connsiteX211-53881" fmla="*/ 3829645 w 6006665"/>
                  <a:gd name="connsiteY211-53882" fmla="*/ 2774680 h 2845126"/>
                  <a:gd name="connsiteX212-53883" fmla="*/ 3822828 w 6006665"/>
                  <a:gd name="connsiteY212-53884" fmla="*/ 2795132 h 2845126"/>
                  <a:gd name="connsiteX213-53885" fmla="*/ 3818283 w 6006665"/>
                  <a:gd name="connsiteY213-53886" fmla="*/ 2786042 h 2845126"/>
                  <a:gd name="connsiteX214-53887" fmla="*/ 3818283 w 6006665"/>
                  <a:gd name="connsiteY214-53888" fmla="*/ 2774316 h 2845126"/>
                  <a:gd name="connsiteX215-53889" fmla="*/ 3817738 w 6006665"/>
                  <a:gd name="connsiteY215-53890" fmla="*/ 2774680 h 2845126"/>
                  <a:gd name="connsiteX216-53891" fmla="*/ 3810921 w 6006665"/>
                  <a:gd name="connsiteY216-53892" fmla="*/ 2795132 h 2845126"/>
                  <a:gd name="connsiteX217-53893" fmla="*/ 3806376 w 6006665"/>
                  <a:gd name="connsiteY217-53894" fmla="*/ 2786042 h 2845126"/>
                  <a:gd name="connsiteX218-53895" fmla="*/ 3806376 w 6006665"/>
                  <a:gd name="connsiteY218-53896" fmla="*/ 2758772 h 2845126"/>
                  <a:gd name="connsiteX219-53897" fmla="*/ 3818283 w 6006665"/>
                  <a:gd name="connsiteY219-53898" fmla="*/ 2758772 h 2845126"/>
                  <a:gd name="connsiteX220-53899" fmla="*/ 3826828 w 6006665"/>
                  <a:gd name="connsiteY220-53900" fmla="*/ 2758772 h 2845126"/>
                  <a:gd name="connsiteX221-53901" fmla="*/ 3833645 w 6006665"/>
                  <a:gd name="connsiteY221-53902" fmla="*/ 2699688 h 2845126"/>
                  <a:gd name="connsiteX222-53903" fmla="*/ 3822283 w 6006665"/>
                  <a:gd name="connsiteY222-53904" fmla="*/ 2656512 h 2845126"/>
                  <a:gd name="connsiteX223-53905" fmla="*/ 3849553 w 6006665"/>
                  <a:gd name="connsiteY223-53906" fmla="*/ 2633787 h 2845126"/>
                  <a:gd name="connsiteX224-53907" fmla="*/ 3858814 w 6006665"/>
                  <a:gd name="connsiteY224-53908" fmla="*/ 2635992 h 2845126"/>
                  <a:gd name="connsiteX225-53909" fmla="*/ 3861460 w 6006665"/>
                  <a:gd name="connsiteY225-53910" fmla="*/ 2633787 h 2845126"/>
                  <a:gd name="connsiteX226-53911" fmla="*/ 3898487 w 6006665"/>
                  <a:gd name="connsiteY226-53912" fmla="*/ 2642603 h 2845126"/>
                  <a:gd name="connsiteX227-53913" fmla="*/ 3919999 w 6006665"/>
                  <a:gd name="connsiteY227-53914" fmla="*/ 2597428 h 2845126"/>
                  <a:gd name="connsiteX228-53915" fmla="*/ 3935906 w 6006665"/>
                  <a:gd name="connsiteY228-53916" fmla="*/ 2538343 h 2845126"/>
                  <a:gd name="connsiteX229-53917" fmla="*/ 3947269 w 6006665"/>
                  <a:gd name="connsiteY229-53918" fmla="*/ 2515619 h 2845126"/>
                  <a:gd name="connsiteX230-53919" fmla="*/ 3966292 w 6006665"/>
                  <a:gd name="connsiteY230-53920" fmla="*/ 2471231 h 2845126"/>
                  <a:gd name="connsiteX231-53921" fmla="*/ 3915999 w 6006665"/>
                  <a:gd name="connsiteY231-53922" fmla="*/ 2483804 h 2845126"/>
                  <a:gd name="connsiteX232-53923" fmla="*/ 3888729 w 6006665"/>
                  <a:gd name="connsiteY232-53924" fmla="*/ 2506529 h 2845126"/>
                  <a:gd name="connsiteX233-53925" fmla="*/ 3876822 w 6006665"/>
                  <a:gd name="connsiteY233-53926" fmla="*/ 2506529 h 2845126"/>
                  <a:gd name="connsiteX234-53927" fmla="*/ 3829645 w 6006665"/>
                  <a:gd name="connsiteY234-53928" fmla="*/ 2506529 h 2845126"/>
                  <a:gd name="connsiteX235-53929" fmla="*/ 3817738 w 6006665"/>
                  <a:gd name="connsiteY235-53930" fmla="*/ 2506529 h 2845126"/>
                  <a:gd name="connsiteX236-53931" fmla="*/ 3801831 w 6006665"/>
                  <a:gd name="connsiteY236-53932" fmla="*/ 2451990 h 2845126"/>
                  <a:gd name="connsiteX237-53933" fmla="*/ 3758654 w 6006665"/>
                  <a:gd name="connsiteY237-53934" fmla="*/ 2413358 h 2845126"/>
                  <a:gd name="connsiteX238-53935" fmla="*/ 3692753 w 6006665"/>
                  <a:gd name="connsiteY238-53936" fmla="*/ 2397451 h 2845126"/>
                  <a:gd name="connsiteX239-53937" fmla="*/ 3683663 w 6006665"/>
                  <a:gd name="connsiteY239-53938" fmla="*/ 2338367 h 2845126"/>
                  <a:gd name="connsiteX240-53939" fmla="*/ 3672301 w 6006665"/>
                  <a:gd name="connsiteY240-53940" fmla="*/ 2306552 h 2845126"/>
                  <a:gd name="connsiteX241-53941" fmla="*/ 3656393 w 6006665"/>
                  <a:gd name="connsiteY241-53942" fmla="*/ 2279283 h 2845126"/>
                  <a:gd name="connsiteX242-53943" fmla="*/ 3633669 w 6006665"/>
                  <a:gd name="connsiteY242-53944" fmla="*/ 2220198 h 2845126"/>
                  <a:gd name="connsiteX243-53945" fmla="*/ 3601854 w 6006665"/>
                  <a:gd name="connsiteY243-53946" fmla="*/ 2199746 h 2845126"/>
                  <a:gd name="connsiteX244-53947" fmla="*/ 3545995 w 6006665"/>
                  <a:gd name="connsiteY244-53948" fmla="*/ 2178262 h 2845126"/>
                  <a:gd name="connsiteX245-53949" fmla="*/ 3506955 w 6006665"/>
                  <a:gd name="connsiteY245-53950" fmla="*/ 2183839 h 2845126"/>
                  <a:gd name="connsiteX246-53951" fmla="*/ 3463779 w 6006665"/>
                  <a:gd name="connsiteY246-53952" fmla="*/ 2192929 h 2845126"/>
                  <a:gd name="connsiteX247-53953" fmla="*/ 3431964 w 6006665"/>
                  <a:gd name="connsiteY247-53954" fmla="*/ 2220198 h 2845126"/>
                  <a:gd name="connsiteX248-53955" fmla="*/ 3452416 w 6006665"/>
                  <a:gd name="connsiteY248-53956" fmla="*/ 2236106 h 2845126"/>
                  <a:gd name="connsiteX249-53957" fmla="*/ 3452416 w 6006665"/>
                  <a:gd name="connsiteY249-53958" fmla="*/ 2267920 h 2845126"/>
                  <a:gd name="connsiteX250-53959" fmla="*/ 3431964 w 6006665"/>
                  <a:gd name="connsiteY250-53960" fmla="*/ 2290645 h 2845126"/>
                  <a:gd name="connsiteX251-53961" fmla="*/ 3400150 w 6006665"/>
                  <a:gd name="connsiteY251-53962" fmla="*/ 2349729 h 2845126"/>
                  <a:gd name="connsiteX252-53963" fmla="*/ 3400150 w 6006665"/>
                  <a:gd name="connsiteY252-53964" fmla="*/ 2376999 h 2845126"/>
                  <a:gd name="connsiteX253-53965" fmla="*/ 3350155 w 6006665"/>
                  <a:gd name="connsiteY253-53966" fmla="*/ 2408813 h 2845126"/>
                  <a:gd name="connsiteX254-53967" fmla="*/ 3342342 w 6006665"/>
                  <a:gd name="connsiteY254-53968" fmla="*/ 2406209 h 2845126"/>
                  <a:gd name="connsiteX255-53969" fmla="*/ 3338249 w 6006665"/>
                  <a:gd name="connsiteY255-53970" fmla="*/ 2408813 h 2845126"/>
                  <a:gd name="connsiteX256-53971" fmla="*/ 3290527 w 6006665"/>
                  <a:gd name="connsiteY256-53972" fmla="*/ 2392906 h 2845126"/>
                  <a:gd name="connsiteX257-53973" fmla="*/ 3259257 w 6006665"/>
                  <a:gd name="connsiteY257-53974" fmla="*/ 2392906 h 2845126"/>
                  <a:gd name="connsiteX258-53975" fmla="*/ 3247350 w 6006665"/>
                  <a:gd name="connsiteY258-53976" fmla="*/ 2392906 h 2845126"/>
                  <a:gd name="connsiteX259-53977" fmla="*/ 3231443 w 6006665"/>
                  <a:gd name="connsiteY259-53978" fmla="*/ 2376999 h 2845126"/>
                  <a:gd name="connsiteX260-53979" fmla="*/ 3213271 w 6006665"/>
                  <a:gd name="connsiteY260-53980" fmla="*/ 2372455 h 2845126"/>
                  <a:gd name="connsiteX261-53981" fmla="*/ 3168359 w 6006665"/>
                  <a:gd name="connsiteY261-53982" fmla="*/ 2408813 h 2845126"/>
                  <a:gd name="connsiteX262-53983" fmla="*/ 3120637 w 6006665"/>
                  <a:gd name="connsiteY262-53984" fmla="*/ 2420175 h 2845126"/>
                  <a:gd name="connsiteX263-53985" fmla="*/ 3082005 w 6006665"/>
                  <a:gd name="connsiteY263-53986" fmla="*/ 2436083 h 2845126"/>
                  <a:gd name="connsiteX264-53987" fmla="*/ 3074460 w 6006665"/>
                  <a:gd name="connsiteY264-53988" fmla="*/ 2434286 h 2845126"/>
                  <a:gd name="connsiteX265-53989" fmla="*/ 3070098 w 6006665"/>
                  <a:gd name="connsiteY265-53990" fmla="*/ 2436083 h 2845126"/>
                  <a:gd name="connsiteX266-53991" fmla="*/ 3022376 w 6006665"/>
                  <a:gd name="connsiteY266-53992" fmla="*/ 2424720 h 2845126"/>
                  <a:gd name="connsiteX267-53993" fmla="*/ 3000196 w 6006665"/>
                  <a:gd name="connsiteY267-53994" fmla="*/ 2424720 h 2845126"/>
                  <a:gd name="connsiteX268-53995" fmla="*/ 2988289 w 6006665"/>
                  <a:gd name="connsiteY268-53996" fmla="*/ 2424720 h 2845126"/>
                  <a:gd name="connsiteX269-53997" fmla="*/ 2967837 w 6006665"/>
                  <a:gd name="connsiteY269-53998" fmla="*/ 2392906 h 2845126"/>
                  <a:gd name="connsiteX270-53999" fmla="*/ 2929205 w 6006665"/>
                  <a:gd name="connsiteY270-54000" fmla="*/ 2365636 h 2845126"/>
                  <a:gd name="connsiteX271-54001" fmla="*/ 2902153 w 6006665"/>
                  <a:gd name="connsiteY271-54002" fmla="*/ 2361772 h 2845126"/>
                  <a:gd name="connsiteX272-54003" fmla="*/ 2861576 w 6006665"/>
                  <a:gd name="connsiteY272-54004" fmla="*/ 2365636 h 2845126"/>
                  <a:gd name="connsiteX273-54005" fmla="*/ 2822944 w 6006665"/>
                  <a:gd name="connsiteY273-54006" fmla="*/ 2376999 h 2845126"/>
                  <a:gd name="connsiteX274-54007" fmla="*/ 2818139 w 6006665"/>
                  <a:gd name="connsiteY274-54008" fmla="*/ 2374910 h 2845126"/>
                  <a:gd name="connsiteX275-54009" fmla="*/ 2811037 w 6006665"/>
                  <a:gd name="connsiteY275-54010" fmla="*/ 2376999 h 2845126"/>
                  <a:gd name="connsiteX276-54011" fmla="*/ 2758770 w 6006665"/>
                  <a:gd name="connsiteY276-54012" fmla="*/ 2354274 h 2845126"/>
                  <a:gd name="connsiteX277-54013" fmla="*/ 2751953 w 6006665"/>
                  <a:gd name="connsiteY277-54014" fmla="*/ 2311097 h 2845126"/>
                  <a:gd name="connsiteX278-54015" fmla="*/ 2708776 w 6006665"/>
                  <a:gd name="connsiteY278-54016" fmla="*/ 2295190 h 2845126"/>
                  <a:gd name="connsiteX279-54017" fmla="*/ 2676962 w 6006665"/>
                  <a:gd name="connsiteY279-54018" fmla="*/ 2290645 h 2845126"/>
                  <a:gd name="connsiteX280-54019" fmla="*/ 2642534 w 6006665"/>
                  <a:gd name="connsiteY280-54020" fmla="*/ 2268901 h 2845126"/>
                  <a:gd name="connsiteX281-54021" fmla="*/ 2609333 w 6006665"/>
                  <a:gd name="connsiteY281-54022" fmla="*/ 2327004 h 2845126"/>
                  <a:gd name="connsiteX282-54023" fmla="*/ 2625240 w 6006665"/>
                  <a:gd name="connsiteY282-54024" fmla="*/ 2361091 h 2845126"/>
                  <a:gd name="connsiteX283-54025" fmla="*/ 2586608 w 6006665"/>
                  <a:gd name="connsiteY283-54026" fmla="*/ 2397451 h 2845126"/>
                  <a:gd name="connsiteX284-54027" fmla="*/ 2577105 w 6006665"/>
                  <a:gd name="connsiteY284-54028" fmla="*/ 2395188 h 2845126"/>
                  <a:gd name="connsiteX285-54029" fmla="*/ 2574701 w 6006665"/>
                  <a:gd name="connsiteY285-54030" fmla="*/ 2397451 h 2845126"/>
                  <a:gd name="connsiteX286-54031" fmla="*/ 2526979 w 6006665"/>
                  <a:gd name="connsiteY286-54032" fmla="*/ 2386088 h 2845126"/>
                  <a:gd name="connsiteX287-54033" fmla="*/ 2490620 w 6006665"/>
                  <a:gd name="connsiteY287-54034" fmla="*/ 2381543 h 2845126"/>
                  <a:gd name="connsiteX288-54035" fmla="*/ 2463350 w 6006665"/>
                  <a:gd name="connsiteY288-54036" fmla="*/ 2354274 h 2845126"/>
                  <a:gd name="connsiteX289-54037" fmla="*/ 2436625 w 6006665"/>
                  <a:gd name="connsiteY289-54038" fmla="*/ 2354274 h 2845126"/>
                  <a:gd name="connsiteX290-54039" fmla="*/ 2424718 w 6006665"/>
                  <a:gd name="connsiteY290-54040" fmla="*/ 2354274 h 2845126"/>
                  <a:gd name="connsiteX291-54041" fmla="*/ 2398858 w 6006665"/>
                  <a:gd name="connsiteY291-54042" fmla="*/ 2341343 h 2845126"/>
                  <a:gd name="connsiteX292-54043" fmla="*/ 2350272 w 6006665"/>
                  <a:gd name="connsiteY292-54044" fmla="*/ 2365636 h 2845126"/>
                  <a:gd name="connsiteX293-54045" fmla="*/ 2282098 w 6006665"/>
                  <a:gd name="connsiteY293-54046" fmla="*/ 2413358 h 2845126"/>
                  <a:gd name="connsiteX294-54047" fmla="*/ 2157112 w 6006665"/>
                  <a:gd name="connsiteY294-54048" fmla="*/ 2397451 h 2845126"/>
                  <a:gd name="connsiteX295-54049" fmla="*/ 1811153 w 6006665"/>
                  <a:gd name="connsiteY295-54050" fmla="*/ 2133845 h 2845126"/>
                  <a:gd name="connsiteX296-54051" fmla="*/ 1748069 w 6006665"/>
                  <a:gd name="connsiteY296-54052" fmla="*/ 2172477 h 2845126"/>
                  <a:gd name="connsiteX297-54053" fmla="*/ 1711709 w 6006665"/>
                  <a:gd name="connsiteY297-54054" fmla="*/ 2177022 h 2845126"/>
                  <a:gd name="connsiteX298-54055" fmla="*/ 1711926 w 6006665"/>
                  <a:gd name="connsiteY298-54056" fmla="*/ 2175506 h 2845126"/>
                  <a:gd name="connsiteX299-54057" fmla="*/ 1699803 w 6006665"/>
                  <a:gd name="connsiteY299-54058" fmla="*/ 2177022 h 2845126"/>
                  <a:gd name="connsiteX300-54059" fmla="*/ 1704347 w 6006665"/>
                  <a:gd name="connsiteY300-54060" fmla="*/ 2145207 h 2845126"/>
                  <a:gd name="connsiteX301-54061" fmla="*/ 1662460 w 6006665"/>
                  <a:gd name="connsiteY301-54062" fmla="*/ 2127256 h 2845126"/>
                  <a:gd name="connsiteX302-54063" fmla="*/ 1629901 w 6006665"/>
                  <a:gd name="connsiteY302-54064" fmla="*/ 2140662 h 2845126"/>
                  <a:gd name="connsiteX303-54065" fmla="*/ 1629300 w 6006665"/>
                  <a:gd name="connsiteY303-54066" fmla="*/ 2136007 h 2845126"/>
                  <a:gd name="connsiteX304-54067" fmla="*/ 1617994 w 6006665"/>
                  <a:gd name="connsiteY304-54068" fmla="*/ 2140662 h 2845126"/>
                  <a:gd name="connsiteX305-54069" fmla="*/ 1608904 w 6006665"/>
                  <a:gd name="connsiteY305-54070" fmla="*/ 2070216 h 2845126"/>
                  <a:gd name="connsiteX306-54071" fmla="*/ 1552684 w 6006665"/>
                  <a:gd name="connsiteY306-54072" fmla="*/ 2060523 h 2845126"/>
                  <a:gd name="connsiteX307-54073" fmla="*/ 1518550 w 6006665"/>
                  <a:gd name="connsiteY307-54074" fmla="*/ 2086123 h 2845126"/>
                  <a:gd name="connsiteX308-54075" fmla="*/ 1425379 w 6006665"/>
                  <a:gd name="connsiteY308-54076" fmla="*/ 2106575 h 2845126"/>
                  <a:gd name="connsiteX309-54077" fmla="*/ 1409472 w 6006665"/>
                  <a:gd name="connsiteY309-54078" fmla="*/ 2124755 h 2845126"/>
                  <a:gd name="connsiteX310-54079" fmla="*/ 1270852 w 6006665"/>
                  <a:gd name="connsiteY310-54080" fmla="*/ 2145207 h 2845126"/>
                  <a:gd name="connsiteX311-54081" fmla="*/ 1254945 w 6006665"/>
                  <a:gd name="connsiteY311-54082" fmla="*/ 2165659 h 2845126"/>
                  <a:gd name="connsiteX312-54083" fmla="*/ 1282214 w 6006665"/>
                  <a:gd name="connsiteY312-54084" fmla="*/ 2208836 h 2845126"/>
                  <a:gd name="connsiteX313-54085" fmla="*/ 1243582 w 6006665"/>
                  <a:gd name="connsiteY313-54086" fmla="*/ 2224743 h 2845126"/>
                  <a:gd name="connsiteX314-54087" fmla="*/ 1254945 w 6006665"/>
                  <a:gd name="connsiteY314-54088" fmla="*/ 2242923 h 2845126"/>
                  <a:gd name="connsiteX315-54089" fmla="*/ 1216313 w 6006665"/>
                  <a:gd name="connsiteY315-54090" fmla="*/ 2267920 h 2845126"/>
                  <a:gd name="connsiteX316-54091" fmla="*/ 1275397 w 6006665"/>
                  <a:gd name="connsiteY316-54092" fmla="*/ 2311097 h 2845126"/>
                  <a:gd name="connsiteX317-54093" fmla="*/ 1270852 w 6006665"/>
                  <a:gd name="connsiteY317-54094" fmla="*/ 2338367 h 2845126"/>
                  <a:gd name="connsiteX318-54095" fmla="*/ 1259108 w 6006665"/>
                  <a:gd name="connsiteY318-54096" fmla="*/ 2337388 h 2845126"/>
                  <a:gd name="connsiteX319-54097" fmla="*/ 1258945 w 6006665"/>
                  <a:gd name="connsiteY319-54098" fmla="*/ 2338367 h 2845126"/>
                  <a:gd name="connsiteX320-54099" fmla="*/ 1215644 w 6006665"/>
                  <a:gd name="connsiteY320-54100" fmla="*/ 2334758 h 2845126"/>
                  <a:gd name="connsiteX321-54101" fmla="*/ 1204950 w 6006665"/>
                  <a:gd name="connsiteY321-54102" fmla="*/ 2349729 h 2845126"/>
                  <a:gd name="connsiteX322-54103" fmla="*/ 1196495 w 6006665"/>
                  <a:gd name="connsiteY322-54104" fmla="*/ 2344897 h 2845126"/>
                  <a:gd name="connsiteX323-54105" fmla="*/ 1193043 w 6006665"/>
                  <a:gd name="connsiteY323-54106" fmla="*/ 2349729 h 2845126"/>
                  <a:gd name="connsiteX324-54107" fmla="*/ 1145322 w 6006665"/>
                  <a:gd name="connsiteY324-54108" fmla="*/ 2322459 h 2845126"/>
                  <a:gd name="connsiteX325-54109" fmla="*/ 1098145 w 6006665"/>
                  <a:gd name="connsiteY325-54110" fmla="*/ 2322459 h 2845126"/>
                  <a:gd name="connsiteX326-54111" fmla="*/ 1061785 w 6006665"/>
                  <a:gd name="connsiteY326-54112" fmla="*/ 2349729 h 2845126"/>
                  <a:gd name="connsiteX327-54113" fmla="*/ 1055322 w 6006665"/>
                  <a:gd name="connsiteY327-54114" fmla="*/ 2345646 h 2845126"/>
                  <a:gd name="connsiteX328-54115" fmla="*/ 1049878 w 6006665"/>
                  <a:gd name="connsiteY328-54116" fmla="*/ 2349729 h 2845126"/>
                  <a:gd name="connsiteX329-54117" fmla="*/ 1006701 w 6006665"/>
                  <a:gd name="connsiteY329-54118" fmla="*/ 2322459 h 2845126"/>
                  <a:gd name="connsiteX330-54119" fmla="*/ 924893 w 6006665"/>
                  <a:gd name="connsiteY330-54120" fmla="*/ 2286100 h 2845126"/>
                  <a:gd name="connsiteX331-54121" fmla="*/ 877716 w 6006665"/>
                  <a:gd name="connsiteY331-54122" fmla="*/ 2286100 h 2845126"/>
                  <a:gd name="connsiteX332-54123" fmla="*/ 802724 w 6006665"/>
                  <a:gd name="connsiteY332-54124" fmla="*/ 2349729 h 2845126"/>
                  <a:gd name="connsiteX333-54125" fmla="*/ 798179 w 6006665"/>
                  <a:gd name="connsiteY333-54126" fmla="*/ 2392906 h 2845126"/>
                  <a:gd name="connsiteX334-54127" fmla="*/ 787406 w 6006665"/>
                  <a:gd name="connsiteY334-54128" fmla="*/ 2382133 h 2845126"/>
                  <a:gd name="connsiteX335-54129" fmla="*/ 786272 w 6006665"/>
                  <a:gd name="connsiteY335-54130" fmla="*/ 2392906 h 2845126"/>
                  <a:gd name="connsiteX336-54131" fmla="*/ 756063 w 6006665"/>
                  <a:gd name="connsiteY336-54132" fmla="*/ 2362696 h 2845126"/>
                  <a:gd name="connsiteX337-54133" fmla="*/ 732278 w 6006665"/>
                  <a:gd name="connsiteY337-54134" fmla="*/ 2420175 h 2845126"/>
                  <a:gd name="connsiteX338-54135" fmla="*/ 743640 w 6006665"/>
                  <a:gd name="connsiteY338-54136" fmla="*/ 2429265 h 2845126"/>
                  <a:gd name="connsiteX339-54137" fmla="*/ 723188 w 6006665"/>
                  <a:gd name="connsiteY339-54138" fmla="*/ 2472442 h 2845126"/>
                  <a:gd name="connsiteX340-54139" fmla="*/ 747026 w 6006665"/>
                  <a:gd name="connsiteY340-54140" fmla="*/ 2509283 h 2845126"/>
                  <a:gd name="connsiteX341-54141" fmla="*/ 763548 w 6006665"/>
                  <a:gd name="connsiteY341-54142" fmla="*/ 2506529 h 2845126"/>
                  <a:gd name="connsiteX342-54143" fmla="*/ 764871 w 6006665"/>
                  <a:gd name="connsiteY342-54144" fmla="*/ 2508293 h 2845126"/>
                  <a:gd name="connsiteX343-54145" fmla="*/ 775455 w 6006665"/>
                  <a:gd name="connsiteY343-54146" fmla="*/ 2506529 h 2845126"/>
                  <a:gd name="connsiteX344-54147" fmla="*/ 802724 w 6006665"/>
                  <a:gd name="connsiteY344-54148" fmla="*/ 2542888 h 2845126"/>
                  <a:gd name="connsiteX345-54149" fmla="*/ 798179 w 6006665"/>
                  <a:gd name="connsiteY345-54150" fmla="*/ 2570158 h 2845126"/>
                  <a:gd name="connsiteX346-54151" fmla="*/ 818632 w 6006665"/>
                  <a:gd name="connsiteY346-54152" fmla="*/ 2581520 h 2845126"/>
                  <a:gd name="connsiteX347-54153" fmla="*/ 802724 w 6006665"/>
                  <a:gd name="connsiteY347-54154" fmla="*/ 2613335 h 2845126"/>
                  <a:gd name="connsiteX348-54155" fmla="*/ 766365 w 6006665"/>
                  <a:gd name="connsiteY348-54156" fmla="*/ 2617880 h 2845126"/>
                  <a:gd name="connsiteX349-54157" fmla="*/ 727733 w 6006665"/>
                  <a:gd name="connsiteY349-54158" fmla="*/ 2676964 h 2845126"/>
                  <a:gd name="connsiteX350-54159" fmla="*/ 759548 w 6006665"/>
                  <a:gd name="connsiteY350-54160" fmla="*/ 2720141 h 2845126"/>
                  <a:gd name="connsiteX351-54161" fmla="*/ 759548 w 6006665"/>
                  <a:gd name="connsiteY351-54162" fmla="*/ 2758772 h 2845126"/>
                  <a:gd name="connsiteX352-54163" fmla="*/ 798179 w 6006665"/>
                  <a:gd name="connsiteY352-54164" fmla="*/ 2817857 h 2845126"/>
                  <a:gd name="connsiteX353-54165" fmla="*/ 775455 w 6006665"/>
                  <a:gd name="connsiteY353-54166" fmla="*/ 2833764 h 2845126"/>
                  <a:gd name="connsiteX354-54167" fmla="*/ 770910 w 6006665"/>
                  <a:gd name="connsiteY354-54168" fmla="*/ 2845126 h 2845126"/>
                  <a:gd name="connsiteX355-54169" fmla="*/ 759003 w 6006665"/>
                  <a:gd name="connsiteY355-54170" fmla="*/ 2845126 h 2845126"/>
                  <a:gd name="connsiteX356-54171" fmla="*/ 755003 w 6006665"/>
                  <a:gd name="connsiteY356-54172" fmla="*/ 2845126 h 2845126"/>
                  <a:gd name="connsiteX357-54173" fmla="*/ 743096 w 6006665"/>
                  <a:gd name="connsiteY357-54174" fmla="*/ 2845126 h 2845126"/>
                  <a:gd name="connsiteX358-54175" fmla="*/ 715826 w 6006665"/>
                  <a:gd name="connsiteY358-54176" fmla="*/ 2811039 h 2845126"/>
                  <a:gd name="connsiteX359-54177" fmla="*/ 704464 w 6006665"/>
                  <a:gd name="connsiteY359-54178" fmla="*/ 2811039 h 2845126"/>
                  <a:gd name="connsiteX360-54179" fmla="*/ 684012 w 6006665"/>
                  <a:gd name="connsiteY360-54180" fmla="*/ 2801949 h 2845126"/>
                  <a:gd name="connsiteX361-54181" fmla="*/ 672649 w 6006665"/>
                  <a:gd name="connsiteY361-54182" fmla="*/ 2779225 h 2845126"/>
                  <a:gd name="connsiteX362-54183" fmla="*/ 645222 w 6006665"/>
                  <a:gd name="connsiteY362-54184" fmla="*/ 2771388 h 2845126"/>
                  <a:gd name="connsiteX363-54185" fmla="*/ 625472 w 6006665"/>
                  <a:gd name="connsiteY363-54186" fmla="*/ 2774680 h 2845126"/>
                  <a:gd name="connsiteX364-54187" fmla="*/ 623771 w 6006665"/>
                  <a:gd name="connsiteY364-54188" fmla="*/ 2772979 h 2845126"/>
                  <a:gd name="connsiteX365-54189" fmla="*/ 613565 w 6006665"/>
                  <a:gd name="connsiteY365-54190" fmla="*/ 2774680 h 2845126"/>
                  <a:gd name="connsiteX366-54191" fmla="*/ 609020 w 6006665"/>
                  <a:gd name="connsiteY366-54192" fmla="*/ 2770135 h 2845126"/>
                  <a:gd name="connsiteX367-54193" fmla="*/ 559026 w 6006665"/>
                  <a:gd name="connsiteY367-54194" fmla="*/ 2742865 h 2845126"/>
                  <a:gd name="connsiteX368-54195" fmla="*/ 506760 w 6006665"/>
                  <a:gd name="connsiteY368-54196" fmla="*/ 2736048 h 2845126"/>
                  <a:gd name="connsiteX369-54197" fmla="*/ 483280 w 6006665"/>
                  <a:gd name="connsiteY369-54198" fmla="*/ 2729339 h 2845126"/>
                  <a:gd name="connsiteX370-54199" fmla="*/ 480035 w 6006665"/>
                  <a:gd name="connsiteY370-54200" fmla="*/ 2731503 h 2845126"/>
                  <a:gd name="connsiteX371-54201" fmla="*/ 475042 w 6006665"/>
                  <a:gd name="connsiteY371-54202" fmla="*/ 2726985 h 2845126"/>
                  <a:gd name="connsiteX372-54203" fmla="*/ 474945 w 6006665"/>
                  <a:gd name="connsiteY372-54204" fmla="*/ 2726958 h 2845126"/>
                  <a:gd name="connsiteX373-54205" fmla="*/ 468128 w 6006665"/>
                  <a:gd name="connsiteY373-54206" fmla="*/ 2731503 h 2845126"/>
                  <a:gd name="connsiteX374-54207" fmla="*/ 420406 w 6006665"/>
                  <a:gd name="connsiteY374-54208" fmla="*/ 2688326 h 2845126"/>
                  <a:gd name="connsiteX375-54209" fmla="*/ 381774 w 6006665"/>
                  <a:gd name="connsiteY375-54210" fmla="*/ 2672419 h 2845126"/>
                  <a:gd name="connsiteX376-54211" fmla="*/ 349960 w 6006665"/>
                  <a:gd name="connsiteY376-54212" fmla="*/ 2640604 h 2845126"/>
                  <a:gd name="connsiteX377-54213" fmla="*/ 377229 w 6006665"/>
                  <a:gd name="connsiteY377-54214" fmla="*/ 2633787 h 2845126"/>
                  <a:gd name="connsiteX378-54215" fmla="*/ 404499 w 6006665"/>
                  <a:gd name="connsiteY378-54216" fmla="*/ 2586065 h 2845126"/>
                  <a:gd name="connsiteX379-54217" fmla="*/ 388591 w 6006665"/>
                  <a:gd name="connsiteY379-54218" fmla="*/ 2570158 h 2845126"/>
                  <a:gd name="connsiteX380-54219" fmla="*/ 440858 w 6006665"/>
                  <a:gd name="connsiteY380-54220" fmla="*/ 2542888 h 2845126"/>
                  <a:gd name="connsiteX381-54221" fmla="*/ 440858 w 6006665"/>
                  <a:gd name="connsiteY381-54222" fmla="*/ 2539832 h 2845126"/>
                  <a:gd name="connsiteX382-54223" fmla="*/ 416406 w 6006665"/>
                  <a:gd name="connsiteY382-54224" fmla="*/ 2542888 h 2845126"/>
                  <a:gd name="connsiteX383-54225" fmla="*/ 416406 w 6006665"/>
                  <a:gd name="connsiteY383-54226" fmla="*/ 2541400 h 2845126"/>
                  <a:gd name="connsiteX384-54227" fmla="*/ 404499 w 6006665"/>
                  <a:gd name="connsiteY384-54228" fmla="*/ 2542888 h 2845126"/>
                  <a:gd name="connsiteX385-54229" fmla="*/ 404499 w 6006665"/>
                  <a:gd name="connsiteY385-54230" fmla="*/ 2522436 h 2845126"/>
                  <a:gd name="connsiteX386-54231" fmla="*/ 424951 w 6006665"/>
                  <a:gd name="connsiteY386-54232" fmla="*/ 2506529 h 2845126"/>
                  <a:gd name="connsiteX387-54233" fmla="*/ 463583 w 6006665"/>
                  <a:gd name="connsiteY387-54234" fmla="*/ 2499712 h 2845126"/>
                  <a:gd name="connsiteX388-54235" fmla="*/ 468128 w 6006665"/>
                  <a:gd name="connsiteY388-54236" fmla="*/ 2483804 h 2845126"/>
                  <a:gd name="connsiteX389-54237" fmla="*/ 456765 w 6006665"/>
                  <a:gd name="connsiteY389-54238" fmla="*/ 2451990 h 2845126"/>
                  <a:gd name="connsiteX390-54239" fmla="*/ 474945 w 6006665"/>
                  <a:gd name="connsiteY390-54240" fmla="*/ 2424720 h 2845126"/>
                  <a:gd name="connsiteX391-54241" fmla="*/ 474945 w 6006665"/>
                  <a:gd name="connsiteY391-54242" fmla="*/ 2404268 h 2845126"/>
                  <a:gd name="connsiteX392-54243" fmla="*/ 420406 w 6006665"/>
                  <a:gd name="connsiteY392-54244" fmla="*/ 2386088 h 2845126"/>
                  <a:gd name="connsiteX393-54245" fmla="*/ 409588 w 6006665"/>
                  <a:gd name="connsiteY393-54246" fmla="*/ 2386088 h 2845126"/>
                  <a:gd name="connsiteX394-54247" fmla="*/ 397681 w 6006665"/>
                  <a:gd name="connsiteY394-54248" fmla="*/ 2386088 h 2845126"/>
                  <a:gd name="connsiteX395-54249" fmla="*/ 379485 w 6006665"/>
                  <a:gd name="connsiteY395-54250" fmla="*/ 2363849 h 2845126"/>
                  <a:gd name="connsiteX396-54251" fmla="*/ 357322 w 6006665"/>
                  <a:gd name="connsiteY396-54252" fmla="*/ 2370181 h 2845126"/>
                  <a:gd name="connsiteX397-54253" fmla="*/ 352842 w 6006665"/>
                  <a:gd name="connsiteY397-54254" fmla="*/ 2368059 h 2845126"/>
                  <a:gd name="connsiteX398-54255" fmla="*/ 345415 w 6006665"/>
                  <a:gd name="connsiteY398-54256" fmla="*/ 2370181 h 2845126"/>
                  <a:gd name="connsiteX399-54257" fmla="*/ 302238 w 6006665"/>
                  <a:gd name="connsiteY399-54258" fmla="*/ 2349729 h 2845126"/>
                  <a:gd name="connsiteX400-54259" fmla="*/ 302238 w 6006665"/>
                  <a:gd name="connsiteY400-54260" fmla="*/ 2338367 h 2845126"/>
                  <a:gd name="connsiteX401-54261" fmla="*/ 286331 w 6006665"/>
                  <a:gd name="connsiteY401-54262" fmla="*/ 2311097 h 2845126"/>
                  <a:gd name="connsiteX402-54263" fmla="*/ 270968 w 6006665"/>
                  <a:gd name="connsiteY402-54264" fmla="*/ 2311097 h 2845126"/>
                  <a:gd name="connsiteX403-54265" fmla="*/ 259061 w 6006665"/>
                  <a:gd name="connsiteY403-54266" fmla="*/ 2311097 h 2845126"/>
                  <a:gd name="connsiteX404-54267" fmla="*/ 254516 w 6006665"/>
                  <a:gd name="connsiteY404-54268" fmla="*/ 2295190 h 2845126"/>
                  <a:gd name="connsiteX405-54269" fmla="*/ 263606 w 6006665"/>
                  <a:gd name="connsiteY405-54270" fmla="*/ 2279283 h 2845126"/>
                  <a:gd name="connsiteX406-54271" fmla="*/ 243991 w 6006665"/>
                  <a:gd name="connsiteY406-54272" fmla="*/ 2248770 h 2845126"/>
                  <a:gd name="connsiteX407-54273" fmla="*/ 216429 w 6006665"/>
                  <a:gd name="connsiteY407-54274" fmla="*/ 2252013 h 2845126"/>
                  <a:gd name="connsiteX408-54275" fmla="*/ 212956 w 6006665"/>
                  <a:gd name="connsiteY408-54276" fmla="*/ 2251021 h 2845126"/>
                  <a:gd name="connsiteX409-54277" fmla="*/ 204522 w 6006665"/>
                  <a:gd name="connsiteY409-54278" fmla="*/ 2252013 h 2845126"/>
                  <a:gd name="connsiteX410-54279" fmla="*/ 199623 w 6006665"/>
                  <a:gd name="connsiteY410-54280" fmla="*/ 2250613 h 2845126"/>
                  <a:gd name="connsiteX411-54281" fmla="*/ 195977 w 6006665"/>
                  <a:gd name="connsiteY411-54282" fmla="*/ 2263375 h 2845126"/>
                  <a:gd name="connsiteX412-54283" fmla="*/ 184968 w 6006665"/>
                  <a:gd name="connsiteY412-54284" fmla="*/ 2260230 h 2845126"/>
                  <a:gd name="connsiteX413-54285" fmla="*/ 184070 w 6006665"/>
                  <a:gd name="connsiteY413-54286" fmla="*/ 2263375 h 2845126"/>
                  <a:gd name="connsiteX414-54287" fmla="*/ 168163 w 6006665"/>
                  <a:gd name="connsiteY414-54288" fmla="*/ 2258840 h 2845126"/>
                  <a:gd name="connsiteX415-54289" fmla="*/ 156800 w 6006665"/>
                  <a:gd name="connsiteY415-54290" fmla="*/ 2220198 h 2845126"/>
                  <a:gd name="connsiteX416-54291" fmla="*/ 152255 w 6006665"/>
                  <a:gd name="connsiteY416-54292" fmla="*/ 2204291 h 2845126"/>
                  <a:gd name="connsiteX417-54293" fmla="*/ 156800 w 6006665"/>
                  <a:gd name="connsiteY417-54294" fmla="*/ 2199746 h 2845126"/>
                  <a:gd name="connsiteX418-54295" fmla="*/ 168707 w 6006665"/>
                  <a:gd name="connsiteY418-54296" fmla="*/ 2199746 h 2845126"/>
                  <a:gd name="connsiteX419-54297" fmla="*/ 188615 w 6006665"/>
                  <a:gd name="connsiteY419-54298" fmla="*/ 2199746 h 2845126"/>
                  <a:gd name="connsiteX420-54299" fmla="*/ 199977 w 6006665"/>
                  <a:gd name="connsiteY420-54300" fmla="*/ 2188384 h 2845126"/>
                  <a:gd name="connsiteX421-54301" fmla="*/ 188615 w 6006665"/>
                  <a:gd name="connsiteY421-54302" fmla="*/ 2165659 h 2845126"/>
                  <a:gd name="connsiteX422-54303" fmla="*/ 168163 w 6006665"/>
                  <a:gd name="connsiteY422-54304" fmla="*/ 2156570 h 2845126"/>
                  <a:gd name="connsiteX423-54305" fmla="*/ 168163 w 6006665"/>
                  <a:gd name="connsiteY423-54306" fmla="*/ 2149752 h 2845126"/>
                  <a:gd name="connsiteX424-54307" fmla="*/ 152255 w 6006665"/>
                  <a:gd name="connsiteY424-54308" fmla="*/ 2133845 h 2845126"/>
                  <a:gd name="connsiteX425-54309" fmla="*/ 129531 w 6006665"/>
                  <a:gd name="connsiteY425-54310" fmla="*/ 2097485 h 2845126"/>
                  <a:gd name="connsiteX426-54311" fmla="*/ 140893 w 6006665"/>
                  <a:gd name="connsiteY426-54312" fmla="*/ 2074761 h 2845126"/>
                  <a:gd name="connsiteX427-54313" fmla="*/ 136348 w 6006665"/>
                  <a:gd name="connsiteY427-54314" fmla="*/ 2047491 h 2845126"/>
                  <a:gd name="connsiteX428-54315" fmla="*/ 103789 w 6006665"/>
                  <a:gd name="connsiteY428-54316" fmla="*/ 2034084 h 2845126"/>
                  <a:gd name="connsiteX429-54317" fmla="*/ 93716 w 6006665"/>
                  <a:gd name="connsiteY429-54318" fmla="*/ 2038401 h 2845126"/>
                  <a:gd name="connsiteX430-54319" fmla="*/ 91868 w 6006665"/>
                  <a:gd name="connsiteY430-54320" fmla="*/ 2034090 h 2845126"/>
                  <a:gd name="connsiteX431-54321" fmla="*/ 81809 w 6006665"/>
                  <a:gd name="connsiteY431-54322" fmla="*/ 2038401 h 2845126"/>
                  <a:gd name="connsiteX432-54323" fmla="*/ 74992 w 6006665"/>
                  <a:gd name="connsiteY432-54324" fmla="*/ 2022494 h 2845126"/>
                  <a:gd name="connsiteX433-54325" fmla="*/ 34087 w 6006665"/>
                  <a:gd name="connsiteY433-54326" fmla="*/ 2011132 h 2845126"/>
                  <a:gd name="connsiteX434-54327" fmla="*/ 22725 w 6006665"/>
                  <a:gd name="connsiteY434-54328" fmla="*/ 1967955 h 2845126"/>
                  <a:gd name="connsiteX435-54329" fmla="*/ 22725 w 6006665"/>
                  <a:gd name="connsiteY435-54330" fmla="*/ 1936140 h 2845126"/>
                  <a:gd name="connsiteX436-54331" fmla="*/ 0 w 6006665"/>
                  <a:gd name="connsiteY436-54332" fmla="*/ 1920233 h 2845126"/>
                  <a:gd name="connsiteX437-54333" fmla="*/ 15907 w 6006665"/>
                  <a:gd name="connsiteY437-54334" fmla="*/ 1897509 h 2845126"/>
                  <a:gd name="connsiteX438-54335" fmla="*/ 6818 w 6006665"/>
                  <a:gd name="connsiteY438-54336" fmla="*/ 1833880 h 2845126"/>
                  <a:gd name="connsiteX439-54337" fmla="*/ 34087 w 6006665"/>
                  <a:gd name="connsiteY439-54338" fmla="*/ 1790703 h 2845126"/>
                  <a:gd name="connsiteX440-54339" fmla="*/ 27270 w 6006665"/>
                  <a:gd name="connsiteY440-54340" fmla="*/ 1779341 h 2845126"/>
                  <a:gd name="connsiteX441-54341" fmla="*/ 70447 w 6006665"/>
                  <a:gd name="connsiteY441-54342" fmla="*/ 1740709 h 2845126"/>
                  <a:gd name="connsiteX442-54343" fmla="*/ 27270 w 6006665"/>
                  <a:gd name="connsiteY442-54344" fmla="*/ 1704349 h 2845126"/>
                  <a:gd name="connsiteX443-54345" fmla="*/ 109078 w 6006665"/>
                  <a:gd name="connsiteY443-54346" fmla="*/ 1606633 h 2845126"/>
                  <a:gd name="connsiteX444-54347" fmla="*/ 145438 w 6006665"/>
                  <a:gd name="connsiteY444-54348" fmla="*/ 1563456 h 2845126"/>
                  <a:gd name="connsiteX445-54349" fmla="*/ 156800 w 6006665"/>
                  <a:gd name="connsiteY445-54350" fmla="*/ 1520280 h 2845126"/>
                  <a:gd name="connsiteX446-54351" fmla="*/ 102261 w 6006665"/>
                  <a:gd name="connsiteY446-54352" fmla="*/ 1468013 h 2845126"/>
                  <a:gd name="connsiteX447-54353" fmla="*/ 118168 w 6006665"/>
                  <a:gd name="connsiteY447-54354" fmla="*/ 1413474 h 2845126"/>
                  <a:gd name="connsiteX448-54355" fmla="*/ 86354 w 6006665"/>
                  <a:gd name="connsiteY448-54356" fmla="*/ 1349845 h 2845126"/>
                  <a:gd name="connsiteX449-54357" fmla="*/ 109078 w 6006665"/>
                  <a:gd name="connsiteY449-54358" fmla="*/ 1274853 h 2845126"/>
                  <a:gd name="connsiteX450-54359" fmla="*/ 70447 w 6006665"/>
                  <a:gd name="connsiteY450-54360" fmla="*/ 1172592 h 2845126"/>
                  <a:gd name="connsiteX451-54361" fmla="*/ 102261 w 6006665"/>
                  <a:gd name="connsiteY451-54362" fmla="*/ 1102146 h 2845126"/>
                  <a:gd name="connsiteX452-54363" fmla="*/ 43177 w 6006665"/>
                  <a:gd name="connsiteY452-54364" fmla="*/ 1036245 h 2845126"/>
                  <a:gd name="connsiteX453-54365" fmla="*/ 49994 w 6006665"/>
                  <a:gd name="connsiteY453-54366" fmla="*/ 961253 h 2845126"/>
                  <a:gd name="connsiteX454-54367" fmla="*/ 81809 w 6006665"/>
                  <a:gd name="connsiteY454-54368" fmla="*/ 956708 h 2845126"/>
                  <a:gd name="connsiteX455-54369" fmla="*/ 145438 w 6006665"/>
                  <a:gd name="connsiteY455-54370" fmla="*/ 913532 h 2845126"/>
                  <a:gd name="connsiteX456-54371" fmla="*/ 184070 w 6006665"/>
                  <a:gd name="connsiteY456-54372" fmla="*/ 874900 h 2845126"/>
                  <a:gd name="connsiteX457-54373" fmla="*/ 189699 w 6006665"/>
                  <a:gd name="connsiteY457-54374" fmla="*/ 881178 h 2845126"/>
                  <a:gd name="connsiteX458-54375" fmla="*/ 195977 w 6006665"/>
                  <a:gd name="connsiteY458-54376" fmla="*/ 874900 h 2845126"/>
                  <a:gd name="connsiteX459-54377" fmla="*/ 255061 w 6006665"/>
                  <a:gd name="connsiteY459-54378" fmla="*/ 940801 h 2845126"/>
                  <a:gd name="connsiteX460-54379" fmla="*/ 350504 w 6006665"/>
                  <a:gd name="connsiteY460-54380" fmla="*/ 961253 h 2845126"/>
                  <a:gd name="connsiteX461-54381" fmla="*/ 491397 w 6006665"/>
                  <a:gd name="connsiteY461-54382" fmla="*/ 1074877 h 2845126"/>
                  <a:gd name="connsiteX462-54383" fmla="*/ 523211 w 6006665"/>
                  <a:gd name="connsiteY462-54384" fmla="*/ 1122598 h 2845126"/>
                  <a:gd name="connsiteX463-54385" fmla="*/ 523211 w 6006665"/>
                  <a:gd name="connsiteY463-54386" fmla="*/ 1181682 h 2845126"/>
                  <a:gd name="connsiteX464-54387" fmla="*/ 486852 w 6006665"/>
                  <a:gd name="connsiteY464-54388" fmla="*/ 1236221 h 2845126"/>
                  <a:gd name="connsiteX465-54389" fmla="*/ 420951 w 6006665"/>
                  <a:gd name="connsiteY465-54390" fmla="*/ 1256674 h 2845126"/>
                  <a:gd name="connsiteX466-54391" fmla="*/ 415909 w 6006665"/>
                  <a:gd name="connsiteY466-54392" fmla="*/ 1254543 h 2845126"/>
                  <a:gd name="connsiteX467-54393" fmla="*/ 409044 w 6006665"/>
                  <a:gd name="connsiteY467-54394" fmla="*/ 1256674 h 2845126"/>
                  <a:gd name="connsiteX468-54395" fmla="*/ 252950 w 6006665"/>
                  <a:gd name="connsiteY468-54396" fmla="*/ 1190718 h 2845126"/>
                  <a:gd name="connsiteX469-54397" fmla="*/ 232336 w 6006665"/>
                  <a:gd name="connsiteY469-54398" fmla="*/ 1197590 h 2845126"/>
                  <a:gd name="connsiteX470-54399" fmla="*/ 291420 w 6006665"/>
                  <a:gd name="connsiteY470-54400" fmla="*/ 1268036 h 2845126"/>
                  <a:gd name="connsiteX471-54401" fmla="*/ 291420 w 6006665"/>
                  <a:gd name="connsiteY471-54402" fmla="*/ 1306668 h 2845126"/>
                  <a:gd name="connsiteX472-54403" fmla="*/ 298238 w 6006665"/>
                  <a:gd name="connsiteY472-54404" fmla="*/ 1393022 h 2845126"/>
                  <a:gd name="connsiteX473-54405" fmla="*/ 345959 w 6006665"/>
                  <a:gd name="connsiteY473-54406" fmla="*/ 1424836 h 2845126"/>
                  <a:gd name="connsiteX474-54407" fmla="*/ 362087 w 6006665"/>
                  <a:gd name="connsiteY474-54408" fmla="*/ 1434244 h 2845126"/>
                  <a:gd name="connsiteX475-54409" fmla="*/ 365867 w 6006665"/>
                  <a:gd name="connsiteY475-54410" fmla="*/ 1402111 h 2845126"/>
                  <a:gd name="connsiteX476-54411" fmla="*/ 345415 w 6006665"/>
                  <a:gd name="connsiteY476-54412" fmla="*/ 1365752 h 2845126"/>
                  <a:gd name="connsiteX477-54413" fmla="*/ 365867 w 6006665"/>
                  <a:gd name="connsiteY477-54414" fmla="*/ 1333937 h 2845126"/>
                  <a:gd name="connsiteX478-54415" fmla="*/ 374560 w 6006665"/>
                  <a:gd name="connsiteY478-54416" fmla="*/ 1338936 h 2845126"/>
                  <a:gd name="connsiteX479-54417" fmla="*/ 377774 w 6006665"/>
                  <a:gd name="connsiteY479-54418" fmla="*/ 1333937 h 2845126"/>
                  <a:gd name="connsiteX480-54419" fmla="*/ 461933 w 6006665"/>
                  <a:gd name="connsiteY480-54420" fmla="*/ 1382329 h 2845126"/>
                  <a:gd name="connsiteX481-54421" fmla="*/ 484035 w 6006665"/>
                  <a:gd name="connsiteY481-54422" fmla="*/ 1365752 h 2845126"/>
                  <a:gd name="connsiteX482-54423" fmla="*/ 463583 w 6006665"/>
                  <a:gd name="connsiteY482-54424" fmla="*/ 1299850 h 2845126"/>
                  <a:gd name="connsiteX483-54425" fmla="*/ 549936 w 6006665"/>
                  <a:gd name="connsiteY483-54426" fmla="*/ 1213497 h 2845126"/>
                  <a:gd name="connsiteX484-54427" fmla="*/ 559742 w 6006665"/>
                  <a:gd name="connsiteY484-54428" fmla="*/ 1215598 h 2845126"/>
                  <a:gd name="connsiteX485-54429" fmla="*/ 561843 w 6006665"/>
                  <a:gd name="connsiteY485-54430" fmla="*/ 1213497 h 2845126"/>
                  <a:gd name="connsiteX486-54431" fmla="*/ 593658 w 6006665"/>
                  <a:gd name="connsiteY486-54432" fmla="*/ 1220314 h 2845126"/>
                  <a:gd name="connsiteX487-54433" fmla="*/ 620945 w 6006665"/>
                  <a:gd name="connsiteY487-54434" fmla="*/ 1244191 h 2845126"/>
                  <a:gd name="connsiteX488-54435" fmla="*/ 640835 w 6006665"/>
                  <a:gd name="connsiteY488-54436" fmla="*/ 1188500 h 2845126"/>
                  <a:gd name="connsiteX489-54437" fmla="*/ 609020 w 6006665"/>
                  <a:gd name="connsiteY489-54438" fmla="*/ 1133961 h 2845126"/>
                  <a:gd name="connsiteX490-54439" fmla="*/ 624928 w 6006665"/>
                  <a:gd name="connsiteY490-54440" fmla="*/ 1074877 h 2845126"/>
                  <a:gd name="connsiteX491-54441" fmla="*/ 597658 w 6006665"/>
                  <a:gd name="connsiteY491-54442" fmla="*/ 1015792 h 2845126"/>
                  <a:gd name="connsiteX492-54443" fmla="*/ 611562 w 6006665"/>
                  <a:gd name="connsiteY492-54444" fmla="*/ 1020118 h 2845126"/>
                  <a:gd name="connsiteX493-54445" fmla="*/ 609565 w 6006665"/>
                  <a:gd name="connsiteY493-54446" fmla="*/ 1015792 h 2845126"/>
                  <a:gd name="connsiteX494-54447" fmla="*/ 711826 w 6006665"/>
                  <a:gd name="connsiteY494-54448" fmla="*/ 1047607 h 2845126"/>
                  <a:gd name="connsiteX495-54449" fmla="*/ 732278 w 6006665"/>
                  <a:gd name="connsiteY495-54450" fmla="*/ 1102146 h 2845126"/>
                  <a:gd name="connsiteX496-54451" fmla="*/ 684556 w 6006665"/>
                  <a:gd name="connsiteY496-54452" fmla="*/ 1113508 h 2845126"/>
                  <a:gd name="connsiteX497-54453" fmla="*/ 684556 w 6006665"/>
                  <a:gd name="connsiteY497-54454" fmla="*/ 1165775 h 2845126"/>
                  <a:gd name="connsiteX498-54455" fmla="*/ 713309 w 6006665"/>
                  <a:gd name="connsiteY498-54456" fmla="*/ 1194528 h 2845126"/>
                  <a:gd name="connsiteX499-54457" fmla="*/ 763548 w 6006665"/>
                  <a:gd name="connsiteY499-54458" fmla="*/ 1177137 h 2845126"/>
                  <a:gd name="connsiteX500-54459" fmla="*/ 770365 w 6006665"/>
                  <a:gd name="connsiteY500-54460" fmla="*/ 1118053 h 2845126"/>
                  <a:gd name="connsiteX501-54461" fmla="*/ 845357 w 6006665"/>
                  <a:gd name="connsiteY501-54462" fmla="*/ 1070332 h 2845126"/>
                  <a:gd name="connsiteX502-54463" fmla="*/ 972614 w 6006665"/>
                  <a:gd name="connsiteY502-54464" fmla="*/ 983978 h 2845126"/>
                  <a:gd name="connsiteX503-54465" fmla="*/ 982566 w 6006665"/>
                  <a:gd name="connsiteY503-54466" fmla="*/ 985305 h 2845126"/>
                  <a:gd name="connsiteX504-54467" fmla="*/ 984521 w 6006665"/>
                  <a:gd name="connsiteY504-54468" fmla="*/ 983978 h 2845126"/>
                  <a:gd name="connsiteX505-54469" fmla="*/ 1018608 w 6006665"/>
                  <a:gd name="connsiteY505-54470" fmla="*/ 988523 h 2845126"/>
                  <a:gd name="connsiteX506-54471" fmla="*/ 979977 w 6006665"/>
                  <a:gd name="connsiteY506-54472" fmla="*/ 1052152 h 2845126"/>
                  <a:gd name="connsiteX507-54473" fmla="*/ 1012666 w 6006665"/>
                  <a:gd name="connsiteY507-54474" fmla="*/ 1057313 h 2845126"/>
                  <a:gd name="connsiteX508-54475" fmla="*/ 1038516 w 6006665"/>
                  <a:gd name="connsiteY508-54476" fmla="*/ 1027155 h 2845126"/>
                  <a:gd name="connsiteX509-54477" fmla="*/ 1050423 w 6006665"/>
                  <a:gd name="connsiteY509-54478" fmla="*/ 1027155 h 2845126"/>
                  <a:gd name="connsiteX510-54479" fmla="*/ 1108962 w 6006665"/>
                  <a:gd name="connsiteY510-54480" fmla="*/ 1027155 h 2845126"/>
                  <a:gd name="connsiteX511-54481" fmla="*/ 1161229 w 6006665"/>
                  <a:gd name="connsiteY511-54482" fmla="*/ 983978 h 2845126"/>
                  <a:gd name="connsiteX512-54483" fmla="*/ 1165711 w 6006665"/>
                  <a:gd name="connsiteY512-54484" fmla="*/ 990112 h 2845126"/>
                  <a:gd name="connsiteX513-54485" fmla="*/ 1173136 w 6006665"/>
                  <a:gd name="connsiteY513-54486" fmla="*/ 983978 h 2845126"/>
                  <a:gd name="connsiteX514-54487" fmla="*/ 1210035 w 6006665"/>
                  <a:gd name="connsiteY514-54488" fmla="*/ 1034471 h 2845126"/>
                  <a:gd name="connsiteX515-54489" fmla="*/ 1247583 w 6006665"/>
                  <a:gd name="connsiteY515-54490" fmla="*/ 977161 h 2845126"/>
                  <a:gd name="connsiteX516-54491" fmla="*/ 1211223 w 6006665"/>
                  <a:gd name="connsiteY516-54492" fmla="*/ 918077 h 2845126"/>
                  <a:gd name="connsiteX517-54493" fmla="*/ 1227130 w 6006665"/>
                  <a:gd name="connsiteY517-54494" fmla="*/ 881717 h 2845126"/>
                  <a:gd name="connsiteX518-54495" fmla="*/ 1237665 w 6006665"/>
                  <a:gd name="connsiteY518-54496" fmla="*/ 884855 h 2845126"/>
                  <a:gd name="connsiteX519-54497" fmla="*/ 1239037 w 6006665"/>
                  <a:gd name="connsiteY519-54498" fmla="*/ 881717 h 2845126"/>
                  <a:gd name="connsiteX520-54499" fmla="*/ 1345843 w 6006665"/>
                  <a:gd name="connsiteY520-54500" fmla="*/ 913532 h 2845126"/>
                  <a:gd name="connsiteX521-54501" fmla="*/ 1400382 w 6006665"/>
                  <a:gd name="connsiteY521-54502" fmla="*/ 945346 h 2845126"/>
                  <a:gd name="connsiteX522-54503" fmla="*/ 1519756 w 6006665"/>
                  <a:gd name="connsiteY522-54504" fmla="*/ 1051930 h 2845126"/>
                  <a:gd name="connsiteX523-54505" fmla="*/ 1543003 w 6006665"/>
                  <a:gd name="connsiteY523-54506" fmla="*/ 1011248 h 2845126"/>
                  <a:gd name="connsiteX524-54507" fmla="*/ 1506643 w 6006665"/>
                  <a:gd name="connsiteY524-54508" fmla="*/ 956708 h 2845126"/>
                  <a:gd name="connsiteX525-54509" fmla="*/ 1506643 w 6006665"/>
                  <a:gd name="connsiteY525-54510" fmla="*/ 933984 h 2845126"/>
                  <a:gd name="connsiteX526-54511" fmla="*/ 1463467 w 6006665"/>
                  <a:gd name="connsiteY526-54512" fmla="*/ 924894 h 2845126"/>
                  <a:gd name="connsiteX527-54513" fmla="*/ 1472556 w 6006665"/>
                  <a:gd name="connsiteY527-54514" fmla="*/ 874900 h 2845126"/>
                  <a:gd name="connsiteX528-54515" fmla="*/ 1452104 w 6006665"/>
                  <a:gd name="connsiteY528-54516" fmla="*/ 788546 h 2845126"/>
                  <a:gd name="connsiteX529-54517" fmla="*/ 1452104 w 6006665"/>
                  <a:gd name="connsiteY529-54518" fmla="*/ 752187 h 2845126"/>
                  <a:gd name="connsiteX530-54519" fmla="*/ 1522551 w 6006665"/>
                  <a:gd name="connsiteY530-54520" fmla="*/ 649926 h 2845126"/>
                  <a:gd name="connsiteX531-54521" fmla="*/ 1543003 w 6006665"/>
                  <a:gd name="connsiteY531-54522" fmla="*/ 536303 h 2845126"/>
                  <a:gd name="connsiteX532-54523" fmla="*/ 1570272 w 6006665"/>
                  <a:gd name="connsiteY532-54524" fmla="*/ 515850 h 2845126"/>
                  <a:gd name="connsiteX533-54525" fmla="*/ 1578688 w 6006665"/>
                  <a:gd name="connsiteY533-54526" fmla="*/ 518469 h 2845126"/>
                  <a:gd name="connsiteX534-54527" fmla="*/ 1582179 w 6006665"/>
                  <a:gd name="connsiteY534-54528" fmla="*/ 515850 h 2845126"/>
                  <a:gd name="connsiteX535-54529" fmla="*/ 1684440 w 6006665"/>
                  <a:gd name="connsiteY535-54530" fmla="*/ 547665 h 2845126"/>
                  <a:gd name="connsiteX536-54531" fmla="*/ 1688985 w 6006665"/>
                  <a:gd name="connsiteY536-54532" fmla="*/ 618111 h 2845126"/>
                  <a:gd name="connsiteX537-54533" fmla="*/ 1652625 w 6006665"/>
                  <a:gd name="connsiteY537-54534" fmla="*/ 709010 h 2845126"/>
                  <a:gd name="connsiteX538-54535" fmla="*/ 1679895 w 6006665"/>
                  <a:gd name="connsiteY538-54536" fmla="*/ 747642 h 2845126"/>
                  <a:gd name="connsiteX539-54537" fmla="*/ 1688985 w 6006665"/>
                  <a:gd name="connsiteY539-54538" fmla="*/ 822633 h 2845126"/>
                  <a:gd name="connsiteX540-54539" fmla="*/ 1679895 w 6006665"/>
                  <a:gd name="connsiteY540-54540" fmla="*/ 968071 h 2845126"/>
                  <a:gd name="connsiteX541-54541" fmla="*/ 1723072 w 6006665"/>
                  <a:gd name="connsiteY541-54542" fmla="*/ 1031700 h 2845126"/>
                  <a:gd name="connsiteX542-54543" fmla="*/ 1636718 w 6006665"/>
                  <a:gd name="connsiteY542-54544" fmla="*/ 1231677 h 2845126"/>
                  <a:gd name="connsiteX543-54545" fmla="*/ 1662494 w 6006665"/>
                  <a:gd name="connsiteY543-54546" fmla="*/ 1238121 h 2845126"/>
                  <a:gd name="connsiteX544-54547" fmla="*/ 1715710 w 6006665"/>
                  <a:gd name="connsiteY544-54548" fmla="*/ 961253 h 2845126"/>
                  <a:gd name="connsiteX545-54549" fmla="*/ 1704347 w 6006665"/>
                  <a:gd name="connsiteY545-54550" fmla="*/ 908987 h 2845126"/>
                  <a:gd name="connsiteX546-54551" fmla="*/ 1736162 w 6006665"/>
                  <a:gd name="connsiteY546-54552" fmla="*/ 799908 h 2845126"/>
                  <a:gd name="connsiteX547-54553" fmla="*/ 1688440 w 6006665"/>
                  <a:gd name="connsiteY547-54554" fmla="*/ 704465 h 2845126"/>
                  <a:gd name="connsiteX548-54555" fmla="*/ 1752069 w 6006665"/>
                  <a:gd name="connsiteY548-54556" fmla="*/ 627201 h 2845126"/>
                  <a:gd name="connsiteX549-54557" fmla="*/ 1747524 w 6006665"/>
                  <a:gd name="connsiteY549-54558" fmla="*/ 543120 h 2845126"/>
                  <a:gd name="connsiteX550-54559" fmla="*/ 1763431 w 6006665"/>
                  <a:gd name="connsiteY550-54560" fmla="*/ 536303 h 2845126"/>
                  <a:gd name="connsiteX551-54561" fmla="*/ 1764877 w 6006665"/>
                  <a:gd name="connsiteY551-54562" fmla="*/ 540786 h 2845126"/>
                  <a:gd name="connsiteX552-54563" fmla="*/ 1775339 w 6006665"/>
                  <a:gd name="connsiteY552-54564" fmla="*/ 536303 h 2845126"/>
                  <a:gd name="connsiteX553-54565" fmla="*/ 1798063 w 6006665"/>
                  <a:gd name="connsiteY553-54566" fmla="*/ 606749 h 2845126"/>
                  <a:gd name="connsiteX554-54567" fmla="*/ 1791454 w 6006665"/>
                  <a:gd name="connsiteY554-54568" fmla="*/ 653960 h 2845126"/>
                  <a:gd name="connsiteX555-54569" fmla="*/ 1854330 w 6006665"/>
                  <a:gd name="connsiteY555-54570" fmla="*/ 611294 h 2845126"/>
                  <a:gd name="connsiteX556-54571" fmla="*/ 1931594 w 6006665"/>
                  <a:gd name="connsiteY556-54572" fmla="*/ 602204 h 2845126"/>
                  <a:gd name="connsiteX557-54573" fmla="*/ 1932772 w 6006665"/>
                  <a:gd name="connsiteY557-54574" fmla="*/ 603466 h 2845126"/>
                  <a:gd name="connsiteX558-54575" fmla="*/ 1943501 w 6006665"/>
                  <a:gd name="connsiteY558-54576" fmla="*/ 602204 h 2845126"/>
                  <a:gd name="connsiteX559-54577" fmla="*/ 1988608 w 6006665"/>
                  <a:gd name="connsiteY559-54578" fmla="*/ 650533 h 2845126"/>
                  <a:gd name="connsiteX560-54579" fmla="*/ 1963408 w 6006665"/>
                  <a:gd name="connsiteY560-54580" fmla="*/ 574934 h 2845126"/>
                  <a:gd name="connsiteX561-54581" fmla="*/ 1963408 w 6006665"/>
                  <a:gd name="connsiteY561-54582" fmla="*/ 434042 h 2845126"/>
                  <a:gd name="connsiteX562-54583" fmla="*/ 2027037 w 6006665"/>
                  <a:gd name="connsiteY562-54584" fmla="*/ 413590 h 2845126"/>
                  <a:gd name="connsiteX563-54585" fmla="*/ 2037269 w 6006665"/>
                  <a:gd name="connsiteY563-54586" fmla="*/ 414128 h 2845126"/>
                  <a:gd name="connsiteX564-54587" fmla="*/ 2038944 w 6006665"/>
                  <a:gd name="connsiteY564-54588" fmla="*/ 413590 h 2845126"/>
                  <a:gd name="connsiteX565-54589" fmla="*/ 2115414 w 6006665"/>
                  <a:gd name="connsiteY565-54590" fmla="*/ 417614 h 2845126"/>
                  <a:gd name="connsiteX566-54591" fmla="*/ 2192927 w 6006665"/>
                  <a:gd name="connsiteY566-54592" fmla="*/ 397682 h 2845126"/>
                  <a:gd name="connsiteX567-54593" fmla="*/ 2167930 w 6006665"/>
                  <a:gd name="connsiteY567-54594" fmla="*/ 331781 h 2845126"/>
                  <a:gd name="connsiteX568-54595" fmla="*/ 2204289 w 6006665"/>
                  <a:gd name="connsiteY568-54596" fmla="*/ 240882 h 2845126"/>
                  <a:gd name="connsiteX569-54597" fmla="*/ 2247466 w 6006665"/>
                  <a:gd name="connsiteY569-54598" fmla="*/ 236337 h 2845126"/>
                  <a:gd name="connsiteX570-54599" fmla="*/ 2317913 w 6006665"/>
                  <a:gd name="connsiteY570-54600" fmla="*/ 161346 h 2845126"/>
                  <a:gd name="connsiteX0-54601" fmla="*/ 1791129 w 6006665"/>
                  <a:gd name="connsiteY0-54602" fmla="*/ 656278 h 2845126"/>
                  <a:gd name="connsiteX1-54603" fmla="*/ 1782156 w 6006665"/>
                  <a:gd name="connsiteY1-54604" fmla="*/ 720372 h 2845126"/>
                  <a:gd name="connsiteX2-54605" fmla="*/ 1809554 w 6006665"/>
                  <a:gd name="connsiteY2-54606" fmla="*/ 734071 h 2845126"/>
                  <a:gd name="connsiteX3-54607" fmla="*/ 1791129 w 6006665"/>
                  <a:gd name="connsiteY3-54608" fmla="*/ 656278 h 2845126"/>
                  <a:gd name="connsiteX4-54609" fmla="*/ 2317913 w 6006665"/>
                  <a:gd name="connsiteY4-54610" fmla="*/ 161346 h 2845126"/>
                  <a:gd name="connsiteX5-54611" fmla="*/ 2957621 w 6006665"/>
                  <a:gd name="connsiteY5-54612" fmla="*/ 24662 h 2845126"/>
                  <a:gd name="connsiteX6-54613" fmla="*/ 3086005 w 6006665"/>
                  <a:gd name="connsiteY6-54614" fmla="*/ 1 h 2845126"/>
                  <a:gd name="connsiteX7-54615" fmla="*/ 3097912 w 6006665"/>
                  <a:gd name="connsiteY7-54616" fmla="*/ 1 h 2845126"/>
                  <a:gd name="connsiteX8-54617" fmla="*/ 3179721 w 6006665"/>
                  <a:gd name="connsiteY8-54618" fmla="*/ 74992 h 2845126"/>
                  <a:gd name="connsiteX9-54619" fmla="*/ 3211535 w 6006665"/>
                  <a:gd name="connsiteY9-54620" fmla="*/ 134076 h 2845126"/>
                  <a:gd name="connsiteX10-54621" fmla="*/ 3200173 w 6006665"/>
                  <a:gd name="connsiteY10-54622" fmla="*/ 209068 h 2845126"/>
                  <a:gd name="connsiteX11-54623" fmla="*/ 3161541 w 6006665"/>
                  <a:gd name="connsiteY11-54624" fmla="*/ 252245 h 2845126"/>
                  <a:gd name="connsiteX12-54625" fmla="*/ 3066097 w 6006665"/>
                  <a:gd name="connsiteY12-54626" fmla="*/ 327236 h 2845126"/>
                  <a:gd name="connsiteX13-54627" fmla="*/ 3034283 w 6006665"/>
                  <a:gd name="connsiteY13-54628" fmla="*/ 370413 h 2845126"/>
                  <a:gd name="connsiteX14-54629" fmla="*/ 3082005 w 6006665"/>
                  <a:gd name="connsiteY14-54630" fmla="*/ 386320 h 2845126"/>
                  <a:gd name="connsiteX15-54631" fmla="*/ 3129459 w 6006665"/>
                  <a:gd name="connsiteY15-54632" fmla="*/ 414001 h 2845126"/>
                  <a:gd name="connsiteX16-54633" fmla="*/ 3156451 w 6006665"/>
                  <a:gd name="connsiteY16-54634" fmla="*/ 390865 h 2845126"/>
                  <a:gd name="connsiteX17-54635" fmla="*/ 3158460 w 6006665"/>
                  <a:gd name="connsiteY17-54636" fmla="*/ 399349 h 2845126"/>
                  <a:gd name="connsiteX18-54637" fmla="*/ 3168359 w 6006665"/>
                  <a:gd name="connsiteY18-54638" fmla="*/ 390865 h 2845126"/>
                  <a:gd name="connsiteX19-54639" fmla="*/ 3184984 w 6006665"/>
                  <a:gd name="connsiteY19-54640" fmla="*/ 461058 h 2845126"/>
                  <a:gd name="connsiteX20-54641" fmla="*/ 3192811 w 6006665"/>
                  <a:gd name="connsiteY20-54642" fmla="*/ 445404 h 2845126"/>
                  <a:gd name="connsiteX21-54643" fmla="*/ 3251895 w 6006665"/>
                  <a:gd name="connsiteY21-54644" fmla="*/ 424952 h 2845126"/>
                  <a:gd name="connsiteX22-54645" fmla="*/ 3259833 w 6006665"/>
                  <a:gd name="connsiteY22-54646" fmla="*/ 426326 h 2845126"/>
                  <a:gd name="connsiteX23-54647" fmla="*/ 3263802 w 6006665"/>
                  <a:gd name="connsiteY23-54648" fmla="*/ 424952 h 2845126"/>
                  <a:gd name="connsiteX24-54649" fmla="*/ 3381970 w 6006665"/>
                  <a:gd name="connsiteY24-54650" fmla="*/ 445404 h 2845126"/>
                  <a:gd name="connsiteX25-54651" fmla="*/ 3388787 w 6006665"/>
                  <a:gd name="connsiteY25-54652" fmla="*/ 504488 h 2845126"/>
                  <a:gd name="connsiteX26-54653" fmla="*/ 3531529 w 6006665"/>
                  <a:gd name="connsiteY26-54654" fmla="*/ 525479 h 2845126"/>
                  <a:gd name="connsiteX27-54655" fmla="*/ 3538225 w 6006665"/>
                  <a:gd name="connsiteY27-54656" fmla="*/ 429497 h 2845126"/>
                  <a:gd name="connsiteX28-54657" fmla="*/ 3549910 w 6006665"/>
                  <a:gd name="connsiteY28-54658" fmla="*/ 432684 h 2845126"/>
                  <a:gd name="connsiteX29-54659" fmla="*/ 3550132 w 6006665"/>
                  <a:gd name="connsiteY29-54660" fmla="*/ 429497 h 2845126"/>
                  <a:gd name="connsiteX30-54661" fmla="*/ 3625123 w 6006665"/>
                  <a:gd name="connsiteY30-54662" fmla="*/ 449949 h 2845126"/>
                  <a:gd name="connsiteX31-54663" fmla="*/ 3672301 w 6006665"/>
                  <a:gd name="connsiteY31-54664" fmla="*/ 449949 h 2845126"/>
                  <a:gd name="connsiteX32-54665" fmla="*/ 3684207 w 6006665"/>
                  <a:gd name="connsiteY32-54666" fmla="*/ 449949 h 2845126"/>
                  <a:gd name="connsiteX33-54667" fmla="*/ 3743291 w 6006665"/>
                  <a:gd name="connsiteY33-54668" fmla="*/ 515850 h 2845126"/>
                  <a:gd name="connsiteX34-54669" fmla="*/ 3759199 w 6006665"/>
                  <a:gd name="connsiteY34-54670" fmla="*/ 595387 h 2845126"/>
                  <a:gd name="connsiteX35-54671" fmla="*/ 3738747 w 6006665"/>
                  <a:gd name="connsiteY35-54672" fmla="*/ 645381 h 2845126"/>
                  <a:gd name="connsiteX36-54673" fmla="*/ 3786469 w 6006665"/>
                  <a:gd name="connsiteY36-54674" fmla="*/ 736279 h 2845126"/>
                  <a:gd name="connsiteX37-54675" fmla="*/ 3835603 w 6006665"/>
                  <a:gd name="connsiteY37-54676" fmla="*/ 772185 h 2845126"/>
                  <a:gd name="connsiteX38-54677" fmla="*/ 3865460 w 6006665"/>
                  <a:gd name="connsiteY38-54678" fmla="*/ 661288 h 2845126"/>
                  <a:gd name="connsiteX39-54679" fmla="*/ 3875077 w 6006665"/>
                  <a:gd name="connsiteY39-54680" fmla="*/ 669795 h 2845126"/>
                  <a:gd name="connsiteX40-54681" fmla="*/ 3877367 w 6006665"/>
                  <a:gd name="connsiteY40-54682" fmla="*/ 661288 h 2845126"/>
                  <a:gd name="connsiteX41-54683" fmla="*/ 3932151 w 6006665"/>
                  <a:gd name="connsiteY41-54684" fmla="*/ 709751 h 2845126"/>
                  <a:gd name="connsiteX42-54685" fmla="*/ 3988173 w 6006665"/>
                  <a:gd name="connsiteY42-54686" fmla="*/ 681740 h 2845126"/>
                  <a:gd name="connsiteX43-54687" fmla="*/ 3993852 w 6006665"/>
                  <a:gd name="connsiteY43-54688" fmla="*/ 684855 h 2845126"/>
                  <a:gd name="connsiteX44-54689" fmla="*/ 4000080 w 6006665"/>
                  <a:gd name="connsiteY44-54690" fmla="*/ 681740 h 2845126"/>
                  <a:gd name="connsiteX45-54691" fmla="*/ 4062426 w 6006665"/>
                  <a:gd name="connsiteY45-54692" fmla="*/ 715930 h 2845126"/>
                  <a:gd name="connsiteX46-54693" fmla="*/ 4085889 w 6006665"/>
                  <a:gd name="connsiteY46-54694" fmla="*/ 688558 h 2845126"/>
                  <a:gd name="connsiteX47-54695" fmla="*/ 4095563 w 6006665"/>
                  <a:gd name="connsiteY47-54696" fmla="*/ 691162 h 2845126"/>
                  <a:gd name="connsiteX48-54697" fmla="*/ 4097796 w 6006665"/>
                  <a:gd name="connsiteY48-54698" fmla="*/ 688558 h 2845126"/>
                  <a:gd name="connsiteX49-54699" fmla="*/ 4144150 w 6006665"/>
                  <a:gd name="connsiteY49-54700" fmla="*/ 701038 h 2845126"/>
                  <a:gd name="connsiteX50-54701" fmla="*/ 4117703 w 6006665"/>
                  <a:gd name="connsiteY50-54702" fmla="*/ 590842 h 2845126"/>
                  <a:gd name="connsiteX51-54703" fmla="*/ 4165425 w 6006665"/>
                  <a:gd name="connsiteY51-54704" fmla="*/ 536303 h 2845126"/>
                  <a:gd name="connsiteX52-54705" fmla="*/ 4175231 w 6006665"/>
                  <a:gd name="connsiteY52-54706" fmla="*/ 538704 h 2845126"/>
                  <a:gd name="connsiteX53-54707" fmla="*/ 4177332 w 6006665"/>
                  <a:gd name="connsiteY53-54708" fmla="*/ 536303 h 2845126"/>
                  <a:gd name="connsiteX54-54709" fmla="*/ 4511384 w 6006665"/>
                  <a:gd name="connsiteY54-54710" fmla="*/ 618111 h 2845126"/>
                  <a:gd name="connsiteX55-54711" fmla="*/ 4543199 w 6006665"/>
                  <a:gd name="connsiteY55-54712" fmla="*/ 688558 h 2845126"/>
                  <a:gd name="connsiteX56-54713" fmla="*/ 4639242 w 6006665"/>
                  <a:gd name="connsiteY56-54714" fmla="*/ 771200 h 2845126"/>
                  <a:gd name="connsiteX57-54715" fmla="*/ 4774445 w 6006665"/>
                  <a:gd name="connsiteY57-54716" fmla="*/ 752187 h 2845126"/>
                  <a:gd name="connsiteX58-54717" fmla="*/ 4778496 w 6006665"/>
                  <a:gd name="connsiteY58-54718" fmla="*/ 753291 h 2845126"/>
                  <a:gd name="connsiteX59-54719" fmla="*/ 4786352 w 6006665"/>
                  <a:gd name="connsiteY59-54720" fmla="*/ 752187 h 2845126"/>
                  <a:gd name="connsiteX60-54721" fmla="*/ 4861343 w 6006665"/>
                  <a:gd name="connsiteY60-54722" fmla="*/ 772639 h 2845126"/>
                  <a:gd name="connsiteX61-54723" fmla="*/ 4893158 w 6006665"/>
                  <a:gd name="connsiteY61-54724" fmla="*/ 815816 h 2845126"/>
                  <a:gd name="connsiteX62-54725" fmla="*/ 4888613 w 6006665"/>
                  <a:gd name="connsiteY62-54726" fmla="*/ 897624 h 2845126"/>
                  <a:gd name="connsiteX63-54727" fmla="*/ 4927677 w 6006665"/>
                  <a:gd name="connsiteY63-54728" fmla="*/ 922296 h 2845126"/>
                  <a:gd name="connsiteX64-54729" fmla="*/ 4967605 w 6006665"/>
                  <a:gd name="connsiteY64-54730" fmla="*/ 908987 h 2845126"/>
                  <a:gd name="connsiteX65-54731" fmla="*/ 5038051 w 6006665"/>
                  <a:gd name="connsiteY65-54732" fmla="*/ 902169 h 2845126"/>
                  <a:gd name="connsiteX66-54733" fmla="*/ 5040730 w 6006665"/>
                  <a:gd name="connsiteY66-54734" fmla="*/ 903062 h 2845126"/>
                  <a:gd name="connsiteX67-54735" fmla="*/ 5049958 w 6006665"/>
                  <a:gd name="connsiteY67-54736" fmla="*/ 902169 h 2845126"/>
                  <a:gd name="connsiteX68-54737" fmla="*/ 5114249 w 6006665"/>
                  <a:gd name="connsiteY68-54738" fmla="*/ 923600 h 2845126"/>
                  <a:gd name="connsiteX69-54739" fmla="*/ 5176671 w 6006665"/>
                  <a:gd name="connsiteY69-54740" fmla="*/ 913532 h 2845126"/>
                  <a:gd name="connsiteX70-54741" fmla="*/ 5177801 w 6006665"/>
                  <a:gd name="connsiteY70-54742" fmla="*/ 915270 h 2845126"/>
                  <a:gd name="connsiteX71-54743" fmla="*/ 5188578 w 6006665"/>
                  <a:gd name="connsiteY71-54744" fmla="*/ 913532 h 2845126"/>
                  <a:gd name="connsiteX72-54745" fmla="*/ 5243719 w 6006665"/>
                  <a:gd name="connsiteY72-54746" fmla="*/ 998363 h 2845126"/>
                  <a:gd name="connsiteX73-54747" fmla="*/ 5283477 w 6006665"/>
                  <a:gd name="connsiteY73-54748" fmla="*/ 968071 h 2845126"/>
                  <a:gd name="connsiteX74-54749" fmla="*/ 5258480 w 6006665"/>
                  <a:gd name="connsiteY74-54750" fmla="*/ 902169 h 2845126"/>
                  <a:gd name="connsiteX75-54751" fmla="*/ 5267570 w 6006665"/>
                  <a:gd name="connsiteY75-54752" fmla="*/ 854448 h 2845126"/>
                  <a:gd name="connsiteX76-54753" fmla="*/ 5278896 w 6006665"/>
                  <a:gd name="connsiteY76-54754" fmla="*/ 857497 h 2845126"/>
                  <a:gd name="connsiteX77-54755" fmla="*/ 5279477 w 6006665"/>
                  <a:gd name="connsiteY77-54756" fmla="*/ 854448 h 2845126"/>
                  <a:gd name="connsiteX78-54757" fmla="*/ 5395510 w 6006665"/>
                  <a:gd name="connsiteY78-54758" fmla="*/ 885687 h 2845126"/>
                  <a:gd name="connsiteX79-54759" fmla="*/ 5463001 w 6006665"/>
                  <a:gd name="connsiteY79-54760" fmla="*/ 881717 h 2845126"/>
                  <a:gd name="connsiteX80-54761" fmla="*/ 5464386 w 6006665"/>
                  <a:gd name="connsiteY80-54762" fmla="*/ 882336 h 2845126"/>
                  <a:gd name="connsiteX81-54763" fmla="*/ 5474909 w 6006665"/>
                  <a:gd name="connsiteY81-54764" fmla="*/ 881717 h 2845126"/>
                  <a:gd name="connsiteX82-54765" fmla="*/ 5581715 w 6006665"/>
                  <a:gd name="connsiteY82-54766" fmla="*/ 929439 h 2845126"/>
                  <a:gd name="connsiteX83-54767" fmla="*/ 5633981 w 6006665"/>
                  <a:gd name="connsiteY83-54768" fmla="*/ 972616 h 2845126"/>
                  <a:gd name="connsiteX84-54769" fmla="*/ 5720335 w 6006665"/>
                  <a:gd name="connsiteY84-54770" fmla="*/ 1052152 h 2845126"/>
                  <a:gd name="connsiteX85-54771" fmla="*/ 5822595 w 6006665"/>
                  <a:gd name="connsiteY85-54772" fmla="*/ 1149868 h 2845126"/>
                  <a:gd name="connsiteX86-54773" fmla="*/ 5818051 w 6006665"/>
                  <a:gd name="connsiteY86-54774" fmla="*/ 1204407 h 2845126"/>
                  <a:gd name="connsiteX87-54775" fmla="*/ 5825679 w 6006665"/>
                  <a:gd name="connsiteY87-54776" fmla="*/ 1212035 h 2845126"/>
                  <a:gd name="connsiteX88-54777" fmla="*/ 5822051 w 6006665"/>
                  <a:gd name="connsiteY88-54778" fmla="*/ 1161230 h 2845126"/>
                  <a:gd name="connsiteX89-54779" fmla="*/ 5834092 w 6006665"/>
                  <a:gd name="connsiteY89-54780" fmla="*/ 1163103 h 2845126"/>
                  <a:gd name="connsiteX90-54781" fmla="*/ 5833958 w 6006665"/>
                  <a:gd name="connsiteY90-54782" fmla="*/ 1161230 h 2845126"/>
                  <a:gd name="connsiteX91-54783" fmla="*/ 5936219 w 6006665"/>
                  <a:gd name="connsiteY91-54784" fmla="*/ 1177137 h 2845126"/>
                  <a:gd name="connsiteX92-54785" fmla="*/ 6006665 w 6006665"/>
                  <a:gd name="connsiteY92-54786" fmla="*/ 1256674 h 2845126"/>
                  <a:gd name="connsiteX93-54787" fmla="*/ 5968033 w 6006665"/>
                  <a:gd name="connsiteY93-54788" fmla="*/ 1295306 h 2845126"/>
                  <a:gd name="connsiteX94-54789" fmla="*/ 5908949 w 6006665"/>
                  <a:gd name="connsiteY94-54790" fmla="*/ 1306668 h 2845126"/>
                  <a:gd name="connsiteX95-54791" fmla="*/ 5908949 w 6006665"/>
                  <a:gd name="connsiteY95-54792" fmla="*/ 1393022 h 2845126"/>
                  <a:gd name="connsiteX96-54793" fmla="*/ 5893042 w 6006665"/>
                  <a:gd name="connsiteY96-54794" fmla="*/ 1408929 h 2845126"/>
                  <a:gd name="connsiteX97-54795" fmla="*/ 5881135 w 6006665"/>
                  <a:gd name="connsiteY97-54796" fmla="*/ 1408929 h 2845126"/>
                  <a:gd name="connsiteX98-54797" fmla="*/ 5861227 w 6006665"/>
                  <a:gd name="connsiteY98-54798" fmla="*/ 1408929 h 2845126"/>
                  <a:gd name="connsiteX99-54799" fmla="*/ 5849321 w 6006665"/>
                  <a:gd name="connsiteY99-54800" fmla="*/ 1408929 h 2845126"/>
                  <a:gd name="connsiteX100-54801" fmla="*/ 5817506 w 6006665"/>
                  <a:gd name="connsiteY100-54802" fmla="*/ 1374842 h 2845126"/>
                  <a:gd name="connsiteX101-54803" fmla="*/ 5767511 w 6006665"/>
                  <a:gd name="connsiteY101-54804" fmla="*/ 1349845 h 2845126"/>
                  <a:gd name="connsiteX102-54805" fmla="*/ 5762967 w 6006665"/>
                  <a:gd name="connsiteY102-54806" fmla="*/ 1315758 h 2845126"/>
                  <a:gd name="connsiteX103-54807" fmla="*/ 5729132 w 6006665"/>
                  <a:gd name="connsiteY103-54808" fmla="*/ 1301826 h 2845126"/>
                  <a:gd name="connsiteX104-54809" fmla="*/ 5695337 w 6006665"/>
                  <a:gd name="connsiteY104-54810" fmla="*/ 1311213 h 2845126"/>
                  <a:gd name="connsiteX105-54811" fmla="*/ 5693366 w 6006665"/>
                  <a:gd name="connsiteY105-54812" fmla="*/ 1308453 h 2845126"/>
                  <a:gd name="connsiteX106-54813" fmla="*/ 5683431 w 6006665"/>
                  <a:gd name="connsiteY106-54814" fmla="*/ 1311213 h 2845126"/>
                  <a:gd name="connsiteX107-54815" fmla="*/ 5660706 w 6006665"/>
                  <a:gd name="connsiteY107-54816" fmla="*/ 1279398 h 2845126"/>
                  <a:gd name="connsiteX108-54817" fmla="*/ 5669644 w 6006665"/>
                  <a:gd name="connsiteY108-54818" fmla="*/ 1254373 h 2845126"/>
                  <a:gd name="connsiteX109-54819" fmla="*/ 5640799 w 6006665"/>
                  <a:gd name="connsiteY109-54820" fmla="*/ 1268036 h 2845126"/>
                  <a:gd name="connsiteX110-54821" fmla="*/ 5656705 w 6006665"/>
                  <a:gd name="connsiteY110-54822" fmla="*/ 1311213 h 2845126"/>
                  <a:gd name="connsiteX111-54823" fmla="*/ 5633981 w 6006665"/>
                  <a:gd name="connsiteY111-54824" fmla="*/ 1349845 h 2845126"/>
                  <a:gd name="connsiteX112-54825" fmla="*/ 5586259 w 6006665"/>
                  <a:gd name="connsiteY112-54826" fmla="*/ 1386204 h 2845126"/>
                  <a:gd name="connsiteX113-54827" fmla="*/ 5575676 w 6006665"/>
                  <a:gd name="connsiteY113-54828" fmla="*/ 1385196 h 2845126"/>
                  <a:gd name="connsiteX114-54829" fmla="*/ 5574353 w 6006665"/>
                  <a:gd name="connsiteY114-54830" fmla="*/ 1386204 h 2845126"/>
                  <a:gd name="connsiteX115-54831" fmla="*/ 5539436 w 6006665"/>
                  <a:gd name="connsiteY115-54832" fmla="*/ 1382879 h 2845126"/>
                  <a:gd name="connsiteX116-54833" fmla="*/ 5570352 w 6006665"/>
                  <a:gd name="connsiteY116-54834" fmla="*/ 1424836 h 2845126"/>
                  <a:gd name="connsiteX117-54835" fmla="*/ 5593077 w 6006665"/>
                  <a:gd name="connsiteY117-54836" fmla="*/ 1488465 h 2845126"/>
                  <a:gd name="connsiteX118-54837" fmla="*/ 5608984 w 6006665"/>
                  <a:gd name="connsiteY118-54838" fmla="*/ 1515735 h 2845126"/>
                  <a:gd name="connsiteX119-54839" fmla="*/ 5613529 w 6006665"/>
                  <a:gd name="connsiteY119-54840" fmla="*/ 1547549 h 2845126"/>
                  <a:gd name="connsiteX120-54841" fmla="*/ 5608984 w 6006665"/>
                  <a:gd name="connsiteY120-54842" fmla="*/ 1570274 h 2845126"/>
                  <a:gd name="connsiteX121-54843" fmla="*/ 5597799 w 6006665"/>
                  <a:gd name="connsiteY121-54844" fmla="*/ 1566665 h 2845126"/>
                  <a:gd name="connsiteX122-54845" fmla="*/ 5597077 w 6006665"/>
                  <a:gd name="connsiteY122-54846" fmla="*/ 1570274 h 2845126"/>
                  <a:gd name="connsiteX123-54847" fmla="*/ 5534271 w 6006665"/>
                  <a:gd name="connsiteY123-54848" fmla="*/ 1550014 h 2845126"/>
                  <a:gd name="connsiteX124-54849" fmla="*/ 5436277 w 6006665"/>
                  <a:gd name="connsiteY124-54850" fmla="*/ 1606633 h 2845126"/>
                  <a:gd name="connsiteX125-54851" fmla="*/ 5397645 w 6006665"/>
                  <a:gd name="connsiteY125-54852" fmla="*/ 1617996 h 2845126"/>
                  <a:gd name="connsiteX126-54853" fmla="*/ 5345378 w 6006665"/>
                  <a:gd name="connsiteY126-54854" fmla="*/ 1672535 h 2845126"/>
                  <a:gd name="connsiteX127-54855" fmla="*/ 5290839 w 6006665"/>
                  <a:gd name="connsiteY127-54856" fmla="*/ 1720256 h 2845126"/>
                  <a:gd name="connsiteX128-54857" fmla="*/ 5274932 w 6006665"/>
                  <a:gd name="connsiteY128-54858" fmla="*/ 1752071 h 2845126"/>
                  <a:gd name="connsiteX129-54859" fmla="*/ 5267238 w 6006665"/>
                  <a:gd name="connsiteY129-54860" fmla="*/ 1743644 h 2845126"/>
                  <a:gd name="connsiteX130-54861" fmla="*/ 5263025 w 6006665"/>
                  <a:gd name="connsiteY130-54862" fmla="*/ 1752071 h 2845126"/>
                  <a:gd name="connsiteX131-54863" fmla="*/ 5219538 w 6006665"/>
                  <a:gd name="connsiteY131-54864" fmla="*/ 1704443 h 2845126"/>
                  <a:gd name="connsiteX132-54865" fmla="*/ 5129494 w 6006665"/>
                  <a:gd name="connsiteY132-54866" fmla="*/ 1758888 h 2845126"/>
                  <a:gd name="connsiteX133-54867" fmla="*/ 5126389 w 6006665"/>
                  <a:gd name="connsiteY133-54868" fmla="*/ 1753566 h 2845126"/>
                  <a:gd name="connsiteX134-54869" fmla="*/ 5117587 w 6006665"/>
                  <a:gd name="connsiteY134-54870" fmla="*/ 1758888 h 2845126"/>
                  <a:gd name="connsiteX135-54871" fmla="*/ 5105544 w 6006665"/>
                  <a:gd name="connsiteY135-54872" fmla="*/ 1738242 h 2845126"/>
                  <a:gd name="connsiteX136-54873" fmla="*/ 5074955 w 6006665"/>
                  <a:gd name="connsiteY136-54874" fmla="*/ 1763433 h 2845126"/>
                  <a:gd name="connsiteX137-54875" fmla="*/ 5065718 w 6006665"/>
                  <a:gd name="connsiteY137-54876" fmla="*/ 1761234 h 2845126"/>
                  <a:gd name="connsiteX138-54877" fmla="*/ 5063048 w 6006665"/>
                  <a:gd name="connsiteY138-54878" fmla="*/ 1763433 h 2845126"/>
                  <a:gd name="connsiteX139-54879" fmla="*/ 5026594 w 6006665"/>
                  <a:gd name="connsiteY139-54880" fmla="*/ 1754754 h 2845126"/>
                  <a:gd name="connsiteX140-54881" fmla="*/ 5015871 w 6006665"/>
                  <a:gd name="connsiteY140-54882" fmla="*/ 1799793 h 2845126"/>
                  <a:gd name="connsiteX141-54883" fmla="*/ 4974967 w 6006665"/>
                  <a:gd name="connsiteY141-54884" fmla="*/ 1865694 h 2845126"/>
                  <a:gd name="connsiteX142-54885" fmla="*/ 4974967 w 6006665"/>
                  <a:gd name="connsiteY142-54886" fmla="*/ 1897509 h 2845126"/>
                  <a:gd name="connsiteX143-54887" fmla="*/ 5015871 w 6006665"/>
                  <a:gd name="connsiteY143-54888" fmla="*/ 1913416 h 2845126"/>
                  <a:gd name="connsiteX144-54889" fmla="*/ 5011326 w 6006665"/>
                  <a:gd name="connsiteY144-54890" fmla="*/ 2011132 h 2845126"/>
                  <a:gd name="connsiteX145-54891" fmla="*/ 4999419 w 6006665"/>
                  <a:gd name="connsiteY145-54892" fmla="*/ 2011132 h 2845126"/>
                  <a:gd name="connsiteX146-54893" fmla="*/ 4974967 w 6006665"/>
                  <a:gd name="connsiteY146-54894" fmla="*/ 2011132 h 2845126"/>
                  <a:gd name="connsiteX147-54895" fmla="*/ 4963605 w 6006665"/>
                  <a:gd name="connsiteY147-54896" fmla="*/ 2063398 h 2845126"/>
                  <a:gd name="connsiteX148-54897" fmla="*/ 4974967 w 6006665"/>
                  <a:gd name="connsiteY148-54898" fmla="*/ 2090668 h 2845126"/>
                  <a:gd name="connsiteX149-54899" fmla="*/ 4909065 w 6006665"/>
                  <a:gd name="connsiteY149-54900" fmla="*/ 2124755 h 2845126"/>
                  <a:gd name="connsiteX150-54901" fmla="*/ 4897703 w 6006665"/>
                  <a:gd name="connsiteY150-54902" fmla="*/ 2192929 h 2845126"/>
                  <a:gd name="connsiteX151-54903" fmla="*/ 4845437 w 6006665"/>
                  <a:gd name="connsiteY151-54904" fmla="*/ 2208836 h 2845126"/>
                  <a:gd name="connsiteX152-54905" fmla="*/ 4834074 w 6006665"/>
                  <a:gd name="connsiteY152-54906" fmla="*/ 2267920 h 2845126"/>
                  <a:gd name="connsiteX153-54907" fmla="*/ 4779535 w 6006665"/>
                  <a:gd name="connsiteY153-54908" fmla="*/ 2327004 h 2845126"/>
                  <a:gd name="connsiteX154-54909" fmla="*/ 4777225 w 6006665"/>
                  <a:gd name="connsiteY154-54910" fmla="*/ 2316608 h 2845126"/>
                  <a:gd name="connsiteX155-54911" fmla="*/ 4767628 w 6006665"/>
                  <a:gd name="connsiteY155-54912" fmla="*/ 2327004 h 2845126"/>
                  <a:gd name="connsiteX156-54913" fmla="*/ 4758538 w 6006665"/>
                  <a:gd name="connsiteY156-54914" fmla="*/ 2286100 h 2845126"/>
                  <a:gd name="connsiteX157-54915" fmla="*/ 4742631 w 6006665"/>
                  <a:gd name="connsiteY157-54916" fmla="*/ 2199746 h 2845126"/>
                  <a:gd name="connsiteX158-54917" fmla="*/ 4715361 w 6006665"/>
                  <a:gd name="connsiteY158-54918" fmla="*/ 2058854 h 2845126"/>
                  <a:gd name="connsiteX159-54919" fmla="*/ 4735813 w 6006665"/>
                  <a:gd name="connsiteY159-54920" fmla="*/ 1967955 h 2845126"/>
                  <a:gd name="connsiteX160-54921" fmla="*/ 4767628 w 6006665"/>
                  <a:gd name="connsiteY160-54922" fmla="*/ 1924778 h 2845126"/>
                  <a:gd name="connsiteX161-54923" fmla="*/ 4767628 w 6006665"/>
                  <a:gd name="connsiteY161-54924" fmla="*/ 1897509 h 2845126"/>
                  <a:gd name="connsiteX162-54925" fmla="*/ 4826712 w 6006665"/>
                  <a:gd name="connsiteY162-54926" fmla="*/ 1881601 h 2845126"/>
                  <a:gd name="connsiteX163-54927" fmla="*/ 4892613 w 6006665"/>
                  <a:gd name="connsiteY163-54928" fmla="*/ 1790703 h 2845126"/>
                  <a:gd name="connsiteX164-54929" fmla="*/ 4956243 w 6006665"/>
                  <a:gd name="connsiteY164-54930" fmla="*/ 1715712 h 2845126"/>
                  <a:gd name="connsiteX165-54931" fmla="*/ 5022143 w 6006665"/>
                  <a:gd name="connsiteY165-54932" fmla="*/ 1656627 h 2845126"/>
                  <a:gd name="connsiteX166-54933" fmla="*/ 5046694 w 6006665"/>
                  <a:gd name="connsiteY166-54934" fmla="*/ 1549500 h 2845126"/>
                  <a:gd name="connsiteX167-54935" fmla="*/ 5015871 w 6006665"/>
                  <a:gd name="connsiteY167-54936" fmla="*/ 1554367 h 2845126"/>
                  <a:gd name="connsiteX168-54937" fmla="*/ 4995419 w 6006665"/>
                  <a:gd name="connsiteY168-54938" fmla="*/ 1617996 h 2845126"/>
                  <a:gd name="connsiteX169-54939" fmla="*/ 4904521 w 6006665"/>
                  <a:gd name="connsiteY169-54940" fmla="*/ 1704349 h 2845126"/>
                  <a:gd name="connsiteX170-54941" fmla="*/ 4901708 w 6006665"/>
                  <a:gd name="connsiteY170-54942" fmla="*/ 1695709 h 2845126"/>
                  <a:gd name="connsiteX171-54943" fmla="*/ 4892613 w 6006665"/>
                  <a:gd name="connsiteY171-54944" fmla="*/ 1704349 h 2845126"/>
                  <a:gd name="connsiteX172-54945" fmla="*/ 4861835 w 6006665"/>
                  <a:gd name="connsiteY172-54946" fmla="*/ 1609815 h 2845126"/>
                  <a:gd name="connsiteX173-54947" fmla="*/ 4779535 w 6006665"/>
                  <a:gd name="connsiteY173-54948" fmla="*/ 1633903 h 2845126"/>
                  <a:gd name="connsiteX174-54949" fmla="*/ 4684091 w 6006665"/>
                  <a:gd name="connsiteY174-54950" fmla="*/ 1758888 h 2845126"/>
                  <a:gd name="connsiteX175-54951" fmla="*/ 4715906 w 6006665"/>
                  <a:gd name="connsiteY175-54952" fmla="*/ 1806610 h 2845126"/>
                  <a:gd name="connsiteX176-54953" fmla="*/ 4636369 w 6006665"/>
                  <a:gd name="connsiteY176-54954" fmla="*/ 1822517 h 2845126"/>
                  <a:gd name="connsiteX177-54955" fmla="*/ 4577285 w 6006665"/>
                  <a:gd name="connsiteY177-54956" fmla="*/ 1827062 h 2845126"/>
                  <a:gd name="connsiteX178-54957" fmla="*/ 4577373 w 6006665"/>
                  <a:gd name="connsiteY178-54958" fmla="*/ 1826140 h 2845126"/>
                  <a:gd name="connsiteX179-54959" fmla="*/ 4565379 w 6006665"/>
                  <a:gd name="connsiteY179-54960" fmla="*/ 1827062 h 2845126"/>
                  <a:gd name="connsiteX180-54961" fmla="*/ 4569923 w 6006665"/>
                  <a:gd name="connsiteY180-54962" fmla="*/ 1779341 h 2845126"/>
                  <a:gd name="connsiteX181-54963" fmla="*/ 4520081 w 6006665"/>
                  <a:gd name="connsiteY181-54964" fmla="*/ 1769755 h 2845126"/>
                  <a:gd name="connsiteX182-54965" fmla="*/ 4475025 w 6006665"/>
                  <a:gd name="connsiteY182-54966" fmla="*/ 1799793 h 2845126"/>
                  <a:gd name="connsiteX183-54967" fmla="*/ 4464394 w 6006665"/>
                  <a:gd name="connsiteY183-54968" fmla="*/ 1798942 h 2845126"/>
                  <a:gd name="connsiteX184-54969" fmla="*/ 4463118 w 6006665"/>
                  <a:gd name="connsiteY184-54970" fmla="*/ 1799793 h 2845126"/>
                  <a:gd name="connsiteX185-54971" fmla="*/ 4357637 w 6006665"/>
                  <a:gd name="connsiteY185-54972" fmla="*/ 1791354 h 2845126"/>
                  <a:gd name="connsiteX186-54973" fmla="*/ 4243233 w 6006665"/>
                  <a:gd name="connsiteY186-54974" fmla="*/ 1811155 h 2845126"/>
                  <a:gd name="connsiteX187-54975" fmla="*/ 4125065 w 6006665"/>
                  <a:gd name="connsiteY187-54976" fmla="*/ 1945230 h 2845126"/>
                  <a:gd name="connsiteX188-54977" fmla="*/ 3984173 w 6006665"/>
                  <a:gd name="connsiteY188-54978" fmla="*/ 2102030 h 2845126"/>
                  <a:gd name="connsiteX189-54979" fmla="*/ 4038712 w 6006665"/>
                  <a:gd name="connsiteY189-54980" fmla="*/ 2106575 h 2845126"/>
                  <a:gd name="connsiteX190-54981" fmla="*/ 4059164 w 6006665"/>
                  <a:gd name="connsiteY190-54982" fmla="*/ 2149752 h 2845126"/>
                  <a:gd name="connsiteX191-54983" fmla="*/ 4087782 w 6006665"/>
                  <a:gd name="connsiteY191-54984" fmla="*/ 2158169 h 2845126"/>
                  <a:gd name="connsiteX192-54985" fmla="*/ 4106341 w 6006665"/>
                  <a:gd name="connsiteY192-54986" fmla="*/ 2129300 h 2845126"/>
                  <a:gd name="connsiteX193-54987" fmla="*/ 4117411 w 6006665"/>
                  <a:gd name="connsiteY193-54988" fmla="*/ 2130602 h 2845126"/>
                  <a:gd name="connsiteX194-54989" fmla="*/ 4118248 w 6006665"/>
                  <a:gd name="connsiteY194-54990" fmla="*/ 2129300 h 2845126"/>
                  <a:gd name="connsiteX195-54991" fmla="*/ 4156880 w 6006665"/>
                  <a:gd name="connsiteY195-54992" fmla="*/ 2133845 h 2845126"/>
                  <a:gd name="connsiteX196-54993" fmla="*/ 4211419 w 6006665"/>
                  <a:gd name="connsiteY196-54994" fmla="*/ 2204291 h 2845126"/>
                  <a:gd name="connsiteX197-54995" fmla="*/ 4215964 w 6006665"/>
                  <a:gd name="connsiteY197-54996" fmla="*/ 2252013 h 2845126"/>
                  <a:gd name="connsiteX198-54997" fmla="*/ 4184149 w 6006665"/>
                  <a:gd name="connsiteY198-54998" fmla="*/ 2311097 h 2845126"/>
                  <a:gd name="connsiteX199-54999" fmla="*/ 4177332 w 6006665"/>
                  <a:gd name="connsiteY199-55000" fmla="*/ 2381543 h 2845126"/>
                  <a:gd name="connsiteX200-55001" fmla="*/ 4161425 w 6006665"/>
                  <a:gd name="connsiteY200-55002" fmla="*/ 2467897 h 2845126"/>
                  <a:gd name="connsiteX201-55003" fmla="*/ 4109158 w 6006665"/>
                  <a:gd name="connsiteY201-55004" fmla="*/ 2547433 h 2845126"/>
                  <a:gd name="connsiteX202-55005" fmla="*/ 4097796 w 6006665"/>
                  <a:gd name="connsiteY202-55006" fmla="*/ 2586065 h 2845126"/>
                  <a:gd name="connsiteX203-55007" fmla="*/ 4043257 w 6006665"/>
                  <a:gd name="connsiteY203-55008" fmla="*/ 2645149 h 2845126"/>
                  <a:gd name="connsiteX204-55009" fmla="*/ 3995535 w 6006665"/>
                  <a:gd name="connsiteY204-55010" fmla="*/ 2704233 h 2845126"/>
                  <a:gd name="connsiteX205-55011" fmla="*/ 3975083 w 6006665"/>
                  <a:gd name="connsiteY205-55012" fmla="*/ 2736048 h 2845126"/>
                  <a:gd name="connsiteX206-55013" fmla="*/ 3925089 w 6006665"/>
                  <a:gd name="connsiteY206-55014" fmla="*/ 2763317 h 2845126"/>
                  <a:gd name="connsiteX207-55015" fmla="*/ 3913182 w 6006665"/>
                  <a:gd name="connsiteY207-55016" fmla="*/ 2763317 h 2845126"/>
                  <a:gd name="connsiteX208-55017" fmla="*/ 3904637 w 6006665"/>
                  <a:gd name="connsiteY208-55018" fmla="*/ 2763317 h 2845126"/>
                  <a:gd name="connsiteX209-55019" fmla="*/ 3892729 w 6006665"/>
                  <a:gd name="connsiteY209-55020" fmla="*/ 2763317 h 2845126"/>
                  <a:gd name="connsiteX210-55021" fmla="*/ 3871063 w 6006665"/>
                  <a:gd name="connsiteY210-55022" fmla="*/ 2747068 h 2845126"/>
                  <a:gd name="connsiteX211-55023" fmla="*/ 3829645 w 6006665"/>
                  <a:gd name="connsiteY211-55024" fmla="*/ 2774680 h 2845126"/>
                  <a:gd name="connsiteX212-55025" fmla="*/ 3822828 w 6006665"/>
                  <a:gd name="connsiteY212-55026" fmla="*/ 2795132 h 2845126"/>
                  <a:gd name="connsiteX213-55027" fmla="*/ 3818283 w 6006665"/>
                  <a:gd name="connsiteY213-55028" fmla="*/ 2786042 h 2845126"/>
                  <a:gd name="connsiteX214-55029" fmla="*/ 3818283 w 6006665"/>
                  <a:gd name="connsiteY214-55030" fmla="*/ 2774316 h 2845126"/>
                  <a:gd name="connsiteX215-55031" fmla="*/ 3817738 w 6006665"/>
                  <a:gd name="connsiteY215-55032" fmla="*/ 2774680 h 2845126"/>
                  <a:gd name="connsiteX216-55033" fmla="*/ 3810921 w 6006665"/>
                  <a:gd name="connsiteY216-55034" fmla="*/ 2795132 h 2845126"/>
                  <a:gd name="connsiteX217-55035" fmla="*/ 3806376 w 6006665"/>
                  <a:gd name="connsiteY217-55036" fmla="*/ 2786042 h 2845126"/>
                  <a:gd name="connsiteX218-55037" fmla="*/ 3806376 w 6006665"/>
                  <a:gd name="connsiteY218-55038" fmla="*/ 2758772 h 2845126"/>
                  <a:gd name="connsiteX219-55039" fmla="*/ 3818283 w 6006665"/>
                  <a:gd name="connsiteY219-55040" fmla="*/ 2758772 h 2845126"/>
                  <a:gd name="connsiteX220-55041" fmla="*/ 3826828 w 6006665"/>
                  <a:gd name="connsiteY220-55042" fmla="*/ 2758772 h 2845126"/>
                  <a:gd name="connsiteX221-55043" fmla="*/ 3833645 w 6006665"/>
                  <a:gd name="connsiteY221-55044" fmla="*/ 2699688 h 2845126"/>
                  <a:gd name="connsiteX222-55045" fmla="*/ 3822283 w 6006665"/>
                  <a:gd name="connsiteY222-55046" fmla="*/ 2656512 h 2845126"/>
                  <a:gd name="connsiteX223-55047" fmla="*/ 3849553 w 6006665"/>
                  <a:gd name="connsiteY223-55048" fmla="*/ 2633787 h 2845126"/>
                  <a:gd name="connsiteX224-55049" fmla="*/ 3858814 w 6006665"/>
                  <a:gd name="connsiteY224-55050" fmla="*/ 2635992 h 2845126"/>
                  <a:gd name="connsiteX225-55051" fmla="*/ 3861460 w 6006665"/>
                  <a:gd name="connsiteY225-55052" fmla="*/ 2633787 h 2845126"/>
                  <a:gd name="connsiteX226-55053" fmla="*/ 3898487 w 6006665"/>
                  <a:gd name="connsiteY226-55054" fmla="*/ 2642603 h 2845126"/>
                  <a:gd name="connsiteX227-55055" fmla="*/ 3919999 w 6006665"/>
                  <a:gd name="connsiteY227-55056" fmla="*/ 2597428 h 2845126"/>
                  <a:gd name="connsiteX228-55057" fmla="*/ 3935906 w 6006665"/>
                  <a:gd name="connsiteY228-55058" fmla="*/ 2538343 h 2845126"/>
                  <a:gd name="connsiteX229-55059" fmla="*/ 3947269 w 6006665"/>
                  <a:gd name="connsiteY229-55060" fmla="*/ 2515619 h 2845126"/>
                  <a:gd name="connsiteX230-55061" fmla="*/ 3966292 w 6006665"/>
                  <a:gd name="connsiteY230-55062" fmla="*/ 2471231 h 2845126"/>
                  <a:gd name="connsiteX231-55063" fmla="*/ 3915999 w 6006665"/>
                  <a:gd name="connsiteY231-55064" fmla="*/ 2483804 h 2845126"/>
                  <a:gd name="connsiteX232-55065" fmla="*/ 3888729 w 6006665"/>
                  <a:gd name="connsiteY232-55066" fmla="*/ 2506529 h 2845126"/>
                  <a:gd name="connsiteX233-55067" fmla="*/ 3876822 w 6006665"/>
                  <a:gd name="connsiteY233-55068" fmla="*/ 2506529 h 2845126"/>
                  <a:gd name="connsiteX234-55069" fmla="*/ 3829645 w 6006665"/>
                  <a:gd name="connsiteY234-55070" fmla="*/ 2506529 h 2845126"/>
                  <a:gd name="connsiteX235-55071" fmla="*/ 3817738 w 6006665"/>
                  <a:gd name="connsiteY235-55072" fmla="*/ 2506529 h 2845126"/>
                  <a:gd name="connsiteX236-55073" fmla="*/ 3801831 w 6006665"/>
                  <a:gd name="connsiteY236-55074" fmla="*/ 2451990 h 2845126"/>
                  <a:gd name="connsiteX237-55075" fmla="*/ 3758654 w 6006665"/>
                  <a:gd name="connsiteY237-55076" fmla="*/ 2413358 h 2845126"/>
                  <a:gd name="connsiteX238-55077" fmla="*/ 3692753 w 6006665"/>
                  <a:gd name="connsiteY238-55078" fmla="*/ 2397451 h 2845126"/>
                  <a:gd name="connsiteX239-55079" fmla="*/ 3683663 w 6006665"/>
                  <a:gd name="connsiteY239-55080" fmla="*/ 2338367 h 2845126"/>
                  <a:gd name="connsiteX240-55081" fmla="*/ 3672301 w 6006665"/>
                  <a:gd name="connsiteY240-55082" fmla="*/ 2306552 h 2845126"/>
                  <a:gd name="connsiteX241-55083" fmla="*/ 3656393 w 6006665"/>
                  <a:gd name="connsiteY241-55084" fmla="*/ 2279283 h 2845126"/>
                  <a:gd name="connsiteX242-55085" fmla="*/ 3633669 w 6006665"/>
                  <a:gd name="connsiteY242-55086" fmla="*/ 2220198 h 2845126"/>
                  <a:gd name="connsiteX243-55087" fmla="*/ 3601854 w 6006665"/>
                  <a:gd name="connsiteY243-55088" fmla="*/ 2199746 h 2845126"/>
                  <a:gd name="connsiteX244-55089" fmla="*/ 3545995 w 6006665"/>
                  <a:gd name="connsiteY244-55090" fmla="*/ 2178262 h 2845126"/>
                  <a:gd name="connsiteX245-55091" fmla="*/ 3506955 w 6006665"/>
                  <a:gd name="connsiteY245-55092" fmla="*/ 2183839 h 2845126"/>
                  <a:gd name="connsiteX246-55093" fmla="*/ 3463779 w 6006665"/>
                  <a:gd name="connsiteY246-55094" fmla="*/ 2192929 h 2845126"/>
                  <a:gd name="connsiteX247-55095" fmla="*/ 3431964 w 6006665"/>
                  <a:gd name="connsiteY247-55096" fmla="*/ 2220198 h 2845126"/>
                  <a:gd name="connsiteX248-55097" fmla="*/ 3452416 w 6006665"/>
                  <a:gd name="connsiteY248-55098" fmla="*/ 2236106 h 2845126"/>
                  <a:gd name="connsiteX249-55099" fmla="*/ 3452416 w 6006665"/>
                  <a:gd name="connsiteY249-55100" fmla="*/ 2267920 h 2845126"/>
                  <a:gd name="connsiteX250-55101" fmla="*/ 3431964 w 6006665"/>
                  <a:gd name="connsiteY250-55102" fmla="*/ 2290645 h 2845126"/>
                  <a:gd name="connsiteX251-55103" fmla="*/ 3400150 w 6006665"/>
                  <a:gd name="connsiteY251-55104" fmla="*/ 2349729 h 2845126"/>
                  <a:gd name="connsiteX252-55105" fmla="*/ 3400150 w 6006665"/>
                  <a:gd name="connsiteY252-55106" fmla="*/ 2376999 h 2845126"/>
                  <a:gd name="connsiteX253-55107" fmla="*/ 3350155 w 6006665"/>
                  <a:gd name="connsiteY253-55108" fmla="*/ 2408813 h 2845126"/>
                  <a:gd name="connsiteX254-55109" fmla="*/ 3342342 w 6006665"/>
                  <a:gd name="connsiteY254-55110" fmla="*/ 2406209 h 2845126"/>
                  <a:gd name="connsiteX255-55111" fmla="*/ 3338249 w 6006665"/>
                  <a:gd name="connsiteY255-55112" fmla="*/ 2408813 h 2845126"/>
                  <a:gd name="connsiteX256-55113" fmla="*/ 3290527 w 6006665"/>
                  <a:gd name="connsiteY256-55114" fmla="*/ 2392906 h 2845126"/>
                  <a:gd name="connsiteX257-55115" fmla="*/ 3259257 w 6006665"/>
                  <a:gd name="connsiteY257-55116" fmla="*/ 2392906 h 2845126"/>
                  <a:gd name="connsiteX258-55117" fmla="*/ 3247350 w 6006665"/>
                  <a:gd name="connsiteY258-55118" fmla="*/ 2392906 h 2845126"/>
                  <a:gd name="connsiteX259-55119" fmla="*/ 3231443 w 6006665"/>
                  <a:gd name="connsiteY259-55120" fmla="*/ 2376999 h 2845126"/>
                  <a:gd name="connsiteX260-55121" fmla="*/ 3213271 w 6006665"/>
                  <a:gd name="connsiteY260-55122" fmla="*/ 2372455 h 2845126"/>
                  <a:gd name="connsiteX261-55123" fmla="*/ 3168359 w 6006665"/>
                  <a:gd name="connsiteY261-55124" fmla="*/ 2408813 h 2845126"/>
                  <a:gd name="connsiteX262-55125" fmla="*/ 3120637 w 6006665"/>
                  <a:gd name="connsiteY262-55126" fmla="*/ 2420175 h 2845126"/>
                  <a:gd name="connsiteX263-55127" fmla="*/ 3082005 w 6006665"/>
                  <a:gd name="connsiteY263-55128" fmla="*/ 2436083 h 2845126"/>
                  <a:gd name="connsiteX264-55129" fmla="*/ 3074460 w 6006665"/>
                  <a:gd name="connsiteY264-55130" fmla="*/ 2434286 h 2845126"/>
                  <a:gd name="connsiteX265-55131" fmla="*/ 3070098 w 6006665"/>
                  <a:gd name="connsiteY265-55132" fmla="*/ 2436083 h 2845126"/>
                  <a:gd name="connsiteX266-55133" fmla="*/ 3022376 w 6006665"/>
                  <a:gd name="connsiteY266-55134" fmla="*/ 2424720 h 2845126"/>
                  <a:gd name="connsiteX267-55135" fmla="*/ 3000196 w 6006665"/>
                  <a:gd name="connsiteY267-55136" fmla="*/ 2424720 h 2845126"/>
                  <a:gd name="connsiteX268-55137" fmla="*/ 2988289 w 6006665"/>
                  <a:gd name="connsiteY268-55138" fmla="*/ 2424720 h 2845126"/>
                  <a:gd name="connsiteX269-55139" fmla="*/ 2967837 w 6006665"/>
                  <a:gd name="connsiteY269-55140" fmla="*/ 2392906 h 2845126"/>
                  <a:gd name="connsiteX270-55141" fmla="*/ 2929205 w 6006665"/>
                  <a:gd name="connsiteY270-55142" fmla="*/ 2365636 h 2845126"/>
                  <a:gd name="connsiteX271-55143" fmla="*/ 2902153 w 6006665"/>
                  <a:gd name="connsiteY271-55144" fmla="*/ 2361772 h 2845126"/>
                  <a:gd name="connsiteX272-55145" fmla="*/ 2861576 w 6006665"/>
                  <a:gd name="connsiteY272-55146" fmla="*/ 2365636 h 2845126"/>
                  <a:gd name="connsiteX273-55147" fmla="*/ 2822944 w 6006665"/>
                  <a:gd name="connsiteY273-55148" fmla="*/ 2376999 h 2845126"/>
                  <a:gd name="connsiteX274-55149" fmla="*/ 2818139 w 6006665"/>
                  <a:gd name="connsiteY274-55150" fmla="*/ 2374910 h 2845126"/>
                  <a:gd name="connsiteX275-55151" fmla="*/ 2811037 w 6006665"/>
                  <a:gd name="connsiteY275-55152" fmla="*/ 2376999 h 2845126"/>
                  <a:gd name="connsiteX276-55153" fmla="*/ 2758770 w 6006665"/>
                  <a:gd name="connsiteY276-55154" fmla="*/ 2354274 h 2845126"/>
                  <a:gd name="connsiteX277-55155" fmla="*/ 2751953 w 6006665"/>
                  <a:gd name="connsiteY277-55156" fmla="*/ 2311097 h 2845126"/>
                  <a:gd name="connsiteX278-55157" fmla="*/ 2708776 w 6006665"/>
                  <a:gd name="connsiteY278-55158" fmla="*/ 2295190 h 2845126"/>
                  <a:gd name="connsiteX279-55159" fmla="*/ 2676962 w 6006665"/>
                  <a:gd name="connsiteY279-55160" fmla="*/ 2290645 h 2845126"/>
                  <a:gd name="connsiteX280-55161" fmla="*/ 2642534 w 6006665"/>
                  <a:gd name="connsiteY280-55162" fmla="*/ 2268901 h 2845126"/>
                  <a:gd name="connsiteX281-55163" fmla="*/ 2609333 w 6006665"/>
                  <a:gd name="connsiteY281-55164" fmla="*/ 2327004 h 2845126"/>
                  <a:gd name="connsiteX282-55165" fmla="*/ 2625240 w 6006665"/>
                  <a:gd name="connsiteY282-55166" fmla="*/ 2361091 h 2845126"/>
                  <a:gd name="connsiteX283-55167" fmla="*/ 2586608 w 6006665"/>
                  <a:gd name="connsiteY283-55168" fmla="*/ 2397451 h 2845126"/>
                  <a:gd name="connsiteX284-55169" fmla="*/ 2577105 w 6006665"/>
                  <a:gd name="connsiteY284-55170" fmla="*/ 2395188 h 2845126"/>
                  <a:gd name="connsiteX285-55171" fmla="*/ 2574701 w 6006665"/>
                  <a:gd name="connsiteY285-55172" fmla="*/ 2397451 h 2845126"/>
                  <a:gd name="connsiteX286-55173" fmla="*/ 2526979 w 6006665"/>
                  <a:gd name="connsiteY286-55174" fmla="*/ 2386088 h 2845126"/>
                  <a:gd name="connsiteX287-55175" fmla="*/ 2490620 w 6006665"/>
                  <a:gd name="connsiteY287-55176" fmla="*/ 2381543 h 2845126"/>
                  <a:gd name="connsiteX288-55177" fmla="*/ 2463350 w 6006665"/>
                  <a:gd name="connsiteY288-55178" fmla="*/ 2354274 h 2845126"/>
                  <a:gd name="connsiteX289-55179" fmla="*/ 2436625 w 6006665"/>
                  <a:gd name="connsiteY289-55180" fmla="*/ 2354274 h 2845126"/>
                  <a:gd name="connsiteX290-55181" fmla="*/ 2424718 w 6006665"/>
                  <a:gd name="connsiteY290-55182" fmla="*/ 2354274 h 2845126"/>
                  <a:gd name="connsiteX291-55183" fmla="*/ 2398858 w 6006665"/>
                  <a:gd name="connsiteY291-55184" fmla="*/ 2341343 h 2845126"/>
                  <a:gd name="connsiteX292-55185" fmla="*/ 2350272 w 6006665"/>
                  <a:gd name="connsiteY292-55186" fmla="*/ 2365636 h 2845126"/>
                  <a:gd name="connsiteX293-55187" fmla="*/ 2282098 w 6006665"/>
                  <a:gd name="connsiteY293-55188" fmla="*/ 2413358 h 2845126"/>
                  <a:gd name="connsiteX294-55189" fmla="*/ 2157112 w 6006665"/>
                  <a:gd name="connsiteY294-55190" fmla="*/ 2397451 h 2845126"/>
                  <a:gd name="connsiteX295-55191" fmla="*/ 1811153 w 6006665"/>
                  <a:gd name="connsiteY295-55192" fmla="*/ 2133845 h 2845126"/>
                  <a:gd name="connsiteX296-55193" fmla="*/ 1748069 w 6006665"/>
                  <a:gd name="connsiteY296-55194" fmla="*/ 2172477 h 2845126"/>
                  <a:gd name="connsiteX297-55195" fmla="*/ 1711709 w 6006665"/>
                  <a:gd name="connsiteY297-55196" fmla="*/ 2177022 h 2845126"/>
                  <a:gd name="connsiteX298-55197" fmla="*/ 1711926 w 6006665"/>
                  <a:gd name="connsiteY298-55198" fmla="*/ 2175506 h 2845126"/>
                  <a:gd name="connsiteX299-55199" fmla="*/ 1699803 w 6006665"/>
                  <a:gd name="connsiteY299-55200" fmla="*/ 2177022 h 2845126"/>
                  <a:gd name="connsiteX300-55201" fmla="*/ 1704347 w 6006665"/>
                  <a:gd name="connsiteY300-55202" fmla="*/ 2145207 h 2845126"/>
                  <a:gd name="connsiteX301-55203" fmla="*/ 1662460 w 6006665"/>
                  <a:gd name="connsiteY301-55204" fmla="*/ 2127256 h 2845126"/>
                  <a:gd name="connsiteX302-55205" fmla="*/ 1629901 w 6006665"/>
                  <a:gd name="connsiteY302-55206" fmla="*/ 2140662 h 2845126"/>
                  <a:gd name="connsiteX303-55207" fmla="*/ 1629300 w 6006665"/>
                  <a:gd name="connsiteY303-55208" fmla="*/ 2136007 h 2845126"/>
                  <a:gd name="connsiteX304-55209" fmla="*/ 1617994 w 6006665"/>
                  <a:gd name="connsiteY304-55210" fmla="*/ 2140662 h 2845126"/>
                  <a:gd name="connsiteX305-55211" fmla="*/ 1608904 w 6006665"/>
                  <a:gd name="connsiteY305-55212" fmla="*/ 2070216 h 2845126"/>
                  <a:gd name="connsiteX306-55213" fmla="*/ 1552684 w 6006665"/>
                  <a:gd name="connsiteY306-55214" fmla="*/ 2060523 h 2845126"/>
                  <a:gd name="connsiteX307-55215" fmla="*/ 1518550 w 6006665"/>
                  <a:gd name="connsiteY307-55216" fmla="*/ 2086123 h 2845126"/>
                  <a:gd name="connsiteX308-55217" fmla="*/ 1425379 w 6006665"/>
                  <a:gd name="connsiteY308-55218" fmla="*/ 2106575 h 2845126"/>
                  <a:gd name="connsiteX309-55219" fmla="*/ 1409472 w 6006665"/>
                  <a:gd name="connsiteY309-55220" fmla="*/ 2124755 h 2845126"/>
                  <a:gd name="connsiteX310-55221" fmla="*/ 1270852 w 6006665"/>
                  <a:gd name="connsiteY310-55222" fmla="*/ 2145207 h 2845126"/>
                  <a:gd name="connsiteX311-55223" fmla="*/ 1254945 w 6006665"/>
                  <a:gd name="connsiteY311-55224" fmla="*/ 2165659 h 2845126"/>
                  <a:gd name="connsiteX312-55225" fmla="*/ 1282214 w 6006665"/>
                  <a:gd name="connsiteY312-55226" fmla="*/ 2208836 h 2845126"/>
                  <a:gd name="connsiteX313-55227" fmla="*/ 1243582 w 6006665"/>
                  <a:gd name="connsiteY313-55228" fmla="*/ 2224743 h 2845126"/>
                  <a:gd name="connsiteX314-55229" fmla="*/ 1254945 w 6006665"/>
                  <a:gd name="connsiteY314-55230" fmla="*/ 2242923 h 2845126"/>
                  <a:gd name="connsiteX315-55231" fmla="*/ 1216313 w 6006665"/>
                  <a:gd name="connsiteY315-55232" fmla="*/ 2267920 h 2845126"/>
                  <a:gd name="connsiteX316-55233" fmla="*/ 1275397 w 6006665"/>
                  <a:gd name="connsiteY316-55234" fmla="*/ 2311097 h 2845126"/>
                  <a:gd name="connsiteX317-55235" fmla="*/ 1270852 w 6006665"/>
                  <a:gd name="connsiteY317-55236" fmla="*/ 2338367 h 2845126"/>
                  <a:gd name="connsiteX318-55237" fmla="*/ 1259108 w 6006665"/>
                  <a:gd name="connsiteY318-55238" fmla="*/ 2337388 h 2845126"/>
                  <a:gd name="connsiteX319-55239" fmla="*/ 1258945 w 6006665"/>
                  <a:gd name="connsiteY319-55240" fmla="*/ 2338367 h 2845126"/>
                  <a:gd name="connsiteX320-55241" fmla="*/ 1215644 w 6006665"/>
                  <a:gd name="connsiteY320-55242" fmla="*/ 2334758 h 2845126"/>
                  <a:gd name="connsiteX321-55243" fmla="*/ 1204950 w 6006665"/>
                  <a:gd name="connsiteY321-55244" fmla="*/ 2349729 h 2845126"/>
                  <a:gd name="connsiteX322-55245" fmla="*/ 1196495 w 6006665"/>
                  <a:gd name="connsiteY322-55246" fmla="*/ 2344897 h 2845126"/>
                  <a:gd name="connsiteX323-55247" fmla="*/ 1193043 w 6006665"/>
                  <a:gd name="connsiteY323-55248" fmla="*/ 2349729 h 2845126"/>
                  <a:gd name="connsiteX324-55249" fmla="*/ 1145322 w 6006665"/>
                  <a:gd name="connsiteY324-55250" fmla="*/ 2322459 h 2845126"/>
                  <a:gd name="connsiteX325-55251" fmla="*/ 1098145 w 6006665"/>
                  <a:gd name="connsiteY325-55252" fmla="*/ 2322459 h 2845126"/>
                  <a:gd name="connsiteX326-55253" fmla="*/ 1061785 w 6006665"/>
                  <a:gd name="connsiteY326-55254" fmla="*/ 2349729 h 2845126"/>
                  <a:gd name="connsiteX327-55255" fmla="*/ 1055322 w 6006665"/>
                  <a:gd name="connsiteY327-55256" fmla="*/ 2345646 h 2845126"/>
                  <a:gd name="connsiteX328-55257" fmla="*/ 1049878 w 6006665"/>
                  <a:gd name="connsiteY328-55258" fmla="*/ 2349729 h 2845126"/>
                  <a:gd name="connsiteX329-55259" fmla="*/ 1006701 w 6006665"/>
                  <a:gd name="connsiteY329-55260" fmla="*/ 2322459 h 2845126"/>
                  <a:gd name="connsiteX330-55261" fmla="*/ 924893 w 6006665"/>
                  <a:gd name="connsiteY330-55262" fmla="*/ 2286100 h 2845126"/>
                  <a:gd name="connsiteX331-55263" fmla="*/ 877716 w 6006665"/>
                  <a:gd name="connsiteY331-55264" fmla="*/ 2286100 h 2845126"/>
                  <a:gd name="connsiteX332-55265" fmla="*/ 802724 w 6006665"/>
                  <a:gd name="connsiteY332-55266" fmla="*/ 2349729 h 2845126"/>
                  <a:gd name="connsiteX333-55267" fmla="*/ 798179 w 6006665"/>
                  <a:gd name="connsiteY333-55268" fmla="*/ 2392906 h 2845126"/>
                  <a:gd name="connsiteX334-55269" fmla="*/ 787406 w 6006665"/>
                  <a:gd name="connsiteY334-55270" fmla="*/ 2382133 h 2845126"/>
                  <a:gd name="connsiteX335-55271" fmla="*/ 786272 w 6006665"/>
                  <a:gd name="connsiteY335-55272" fmla="*/ 2392906 h 2845126"/>
                  <a:gd name="connsiteX336-55273" fmla="*/ 756063 w 6006665"/>
                  <a:gd name="connsiteY336-55274" fmla="*/ 2362696 h 2845126"/>
                  <a:gd name="connsiteX337-55275" fmla="*/ 732278 w 6006665"/>
                  <a:gd name="connsiteY337-55276" fmla="*/ 2420175 h 2845126"/>
                  <a:gd name="connsiteX338-55277" fmla="*/ 743640 w 6006665"/>
                  <a:gd name="connsiteY338-55278" fmla="*/ 2429265 h 2845126"/>
                  <a:gd name="connsiteX339-55279" fmla="*/ 723188 w 6006665"/>
                  <a:gd name="connsiteY339-55280" fmla="*/ 2472442 h 2845126"/>
                  <a:gd name="connsiteX340-55281" fmla="*/ 747026 w 6006665"/>
                  <a:gd name="connsiteY340-55282" fmla="*/ 2509283 h 2845126"/>
                  <a:gd name="connsiteX341-55283" fmla="*/ 763548 w 6006665"/>
                  <a:gd name="connsiteY341-55284" fmla="*/ 2506529 h 2845126"/>
                  <a:gd name="connsiteX342-55285" fmla="*/ 764871 w 6006665"/>
                  <a:gd name="connsiteY342-55286" fmla="*/ 2508293 h 2845126"/>
                  <a:gd name="connsiteX343-55287" fmla="*/ 775455 w 6006665"/>
                  <a:gd name="connsiteY343-55288" fmla="*/ 2506529 h 2845126"/>
                  <a:gd name="connsiteX344-55289" fmla="*/ 802724 w 6006665"/>
                  <a:gd name="connsiteY344-55290" fmla="*/ 2542888 h 2845126"/>
                  <a:gd name="connsiteX345-55291" fmla="*/ 798179 w 6006665"/>
                  <a:gd name="connsiteY345-55292" fmla="*/ 2570158 h 2845126"/>
                  <a:gd name="connsiteX346-55293" fmla="*/ 818632 w 6006665"/>
                  <a:gd name="connsiteY346-55294" fmla="*/ 2581520 h 2845126"/>
                  <a:gd name="connsiteX347-55295" fmla="*/ 802724 w 6006665"/>
                  <a:gd name="connsiteY347-55296" fmla="*/ 2613335 h 2845126"/>
                  <a:gd name="connsiteX348-55297" fmla="*/ 766365 w 6006665"/>
                  <a:gd name="connsiteY348-55298" fmla="*/ 2617880 h 2845126"/>
                  <a:gd name="connsiteX349-55299" fmla="*/ 727733 w 6006665"/>
                  <a:gd name="connsiteY349-55300" fmla="*/ 2676964 h 2845126"/>
                  <a:gd name="connsiteX350-55301" fmla="*/ 759548 w 6006665"/>
                  <a:gd name="connsiteY350-55302" fmla="*/ 2720141 h 2845126"/>
                  <a:gd name="connsiteX351-55303" fmla="*/ 759548 w 6006665"/>
                  <a:gd name="connsiteY351-55304" fmla="*/ 2758772 h 2845126"/>
                  <a:gd name="connsiteX352-55305" fmla="*/ 798179 w 6006665"/>
                  <a:gd name="connsiteY352-55306" fmla="*/ 2817857 h 2845126"/>
                  <a:gd name="connsiteX353-55307" fmla="*/ 775455 w 6006665"/>
                  <a:gd name="connsiteY353-55308" fmla="*/ 2833764 h 2845126"/>
                  <a:gd name="connsiteX354-55309" fmla="*/ 770910 w 6006665"/>
                  <a:gd name="connsiteY354-55310" fmla="*/ 2845126 h 2845126"/>
                  <a:gd name="connsiteX355-55311" fmla="*/ 759003 w 6006665"/>
                  <a:gd name="connsiteY355-55312" fmla="*/ 2845126 h 2845126"/>
                  <a:gd name="connsiteX356-55313" fmla="*/ 755003 w 6006665"/>
                  <a:gd name="connsiteY356-55314" fmla="*/ 2845126 h 2845126"/>
                  <a:gd name="connsiteX357-55315" fmla="*/ 743096 w 6006665"/>
                  <a:gd name="connsiteY357-55316" fmla="*/ 2845126 h 2845126"/>
                  <a:gd name="connsiteX358-55317" fmla="*/ 715826 w 6006665"/>
                  <a:gd name="connsiteY358-55318" fmla="*/ 2811039 h 2845126"/>
                  <a:gd name="connsiteX359-55319" fmla="*/ 704464 w 6006665"/>
                  <a:gd name="connsiteY359-55320" fmla="*/ 2811039 h 2845126"/>
                  <a:gd name="connsiteX360-55321" fmla="*/ 684012 w 6006665"/>
                  <a:gd name="connsiteY360-55322" fmla="*/ 2801949 h 2845126"/>
                  <a:gd name="connsiteX361-55323" fmla="*/ 672649 w 6006665"/>
                  <a:gd name="connsiteY361-55324" fmla="*/ 2779225 h 2845126"/>
                  <a:gd name="connsiteX362-55325" fmla="*/ 645222 w 6006665"/>
                  <a:gd name="connsiteY362-55326" fmla="*/ 2771388 h 2845126"/>
                  <a:gd name="connsiteX363-55327" fmla="*/ 625472 w 6006665"/>
                  <a:gd name="connsiteY363-55328" fmla="*/ 2774680 h 2845126"/>
                  <a:gd name="connsiteX364-55329" fmla="*/ 623771 w 6006665"/>
                  <a:gd name="connsiteY364-55330" fmla="*/ 2772979 h 2845126"/>
                  <a:gd name="connsiteX365-55331" fmla="*/ 613565 w 6006665"/>
                  <a:gd name="connsiteY365-55332" fmla="*/ 2774680 h 2845126"/>
                  <a:gd name="connsiteX366-55333" fmla="*/ 609020 w 6006665"/>
                  <a:gd name="connsiteY366-55334" fmla="*/ 2770135 h 2845126"/>
                  <a:gd name="connsiteX367-55335" fmla="*/ 559026 w 6006665"/>
                  <a:gd name="connsiteY367-55336" fmla="*/ 2742865 h 2845126"/>
                  <a:gd name="connsiteX368-55337" fmla="*/ 506760 w 6006665"/>
                  <a:gd name="connsiteY368-55338" fmla="*/ 2736048 h 2845126"/>
                  <a:gd name="connsiteX369-55339" fmla="*/ 483280 w 6006665"/>
                  <a:gd name="connsiteY369-55340" fmla="*/ 2729339 h 2845126"/>
                  <a:gd name="connsiteX370-55341" fmla="*/ 480035 w 6006665"/>
                  <a:gd name="connsiteY370-55342" fmla="*/ 2731503 h 2845126"/>
                  <a:gd name="connsiteX371-55343" fmla="*/ 475042 w 6006665"/>
                  <a:gd name="connsiteY371-55344" fmla="*/ 2726985 h 2845126"/>
                  <a:gd name="connsiteX372-55345" fmla="*/ 474945 w 6006665"/>
                  <a:gd name="connsiteY372-55346" fmla="*/ 2726958 h 2845126"/>
                  <a:gd name="connsiteX373-55347" fmla="*/ 468128 w 6006665"/>
                  <a:gd name="connsiteY373-55348" fmla="*/ 2731503 h 2845126"/>
                  <a:gd name="connsiteX374-55349" fmla="*/ 420406 w 6006665"/>
                  <a:gd name="connsiteY374-55350" fmla="*/ 2688326 h 2845126"/>
                  <a:gd name="connsiteX375-55351" fmla="*/ 381774 w 6006665"/>
                  <a:gd name="connsiteY375-55352" fmla="*/ 2672419 h 2845126"/>
                  <a:gd name="connsiteX376-55353" fmla="*/ 349960 w 6006665"/>
                  <a:gd name="connsiteY376-55354" fmla="*/ 2640604 h 2845126"/>
                  <a:gd name="connsiteX377-55355" fmla="*/ 377229 w 6006665"/>
                  <a:gd name="connsiteY377-55356" fmla="*/ 2633787 h 2845126"/>
                  <a:gd name="connsiteX378-55357" fmla="*/ 404499 w 6006665"/>
                  <a:gd name="connsiteY378-55358" fmla="*/ 2586065 h 2845126"/>
                  <a:gd name="connsiteX379-55359" fmla="*/ 388591 w 6006665"/>
                  <a:gd name="connsiteY379-55360" fmla="*/ 2570158 h 2845126"/>
                  <a:gd name="connsiteX380-55361" fmla="*/ 440858 w 6006665"/>
                  <a:gd name="connsiteY380-55362" fmla="*/ 2542888 h 2845126"/>
                  <a:gd name="connsiteX381-55363" fmla="*/ 440858 w 6006665"/>
                  <a:gd name="connsiteY381-55364" fmla="*/ 2539832 h 2845126"/>
                  <a:gd name="connsiteX382-55365" fmla="*/ 416406 w 6006665"/>
                  <a:gd name="connsiteY382-55366" fmla="*/ 2542888 h 2845126"/>
                  <a:gd name="connsiteX383-55367" fmla="*/ 416406 w 6006665"/>
                  <a:gd name="connsiteY383-55368" fmla="*/ 2541400 h 2845126"/>
                  <a:gd name="connsiteX384-55369" fmla="*/ 404499 w 6006665"/>
                  <a:gd name="connsiteY384-55370" fmla="*/ 2542888 h 2845126"/>
                  <a:gd name="connsiteX385-55371" fmla="*/ 404499 w 6006665"/>
                  <a:gd name="connsiteY385-55372" fmla="*/ 2522436 h 2845126"/>
                  <a:gd name="connsiteX386-55373" fmla="*/ 424951 w 6006665"/>
                  <a:gd name="connsiteY386-55374" fmla="*/ 2506529 h 2845126"/>
                  <a:gd name="connsiteX387-55375" fmla="*/ 463583 w 6006665"/>
                  <a:gd name="connsiteY387-55376" fmla="*/ 2499712 h 2845126"/>
                  <a:gd name="connsiteX388-55377" fmla="*/ 468128 w 6006665"/>
                  <a:gd name="connsiteY388-55378" fmla="*/ 2483804 h 2845126"/>
                  <a:gd name="connsiteX389-55379" fmla="*/ 456765 w 6006665"/>
                  <a:gd name="connsiteY389-55380" fmla="*/ 2451990 h 2845126"/>
                  <a:gd name="connsiteX390-55381" fmla="*/ 474945 w 6006665"/>
                  <a:gd name="connsiteY390-55382" fmla="*/ 2424720 h 2845126"/>
                  <a:gd name="connsiteX391-55383" fmla="*/ 474945 w 6006665"/>
                  <a:gd name="connsiteY391-55384" fmla="*/ 2404268 h 2845126"/>
                  <a:gd name="connsiteX392-55385" fmla="*/ 420406 w 6006665"/>
                  <a:gd name="connsiteY392-55386" fmla="*/ 2386088 h 2845126"/>
                  <a:gd name="connsiteX393-55387" fmla="*/ 409588 w 6006665"/>
                  <a:gd name="connsiteY393-55388" fmla="*/ 2386088 h 2845126"/>
                  <a:gd name="connsiteX394-55389" fmla="*/ 397681 w 6006665"/>
                  <a:gd name="connsiteY394-55390" fmla="*/ 2386088 h 2845126"/>
                  <a:gd name="connsiteX395-55391" fmla="*/ 379485 w 6006665"/>
                  <a:gd name="connsiteY395-55392" fmla="*/ 2363849 h 2845126"/>
                  <a:gd name="connsiteX396-55393" fmla="*/ 357322 w 6006665"/>
                  <a:gd name="connsiteY396-55394" fmla="*/ 2370181 h 2845126"/>
                  <a:gd name="connsiteX397-55395" fmla="*/ 352842 w 6006665"/>
                  <a:gd name="connsiteY397-55396" fmla="*/ 2368059 h 2845126"/>
                  <a:gd name="connsiteX398-55397" fmla="*/ 345415 w 6006665"/>
                  <a:gd name="connsiteY398-55398" fmla="*/ 2370181 h 2845126"/>
                  <a:gd name="connsiteX399-55399" fmla="*/ 302238 w 6006665"/>
                  <a:gd name="connsiteY399-55400" fmla="*/ 2349729 h 2845126"/>
                  <a:gd name="connsiteX400-55401" fmla="*/ 302238 w 6006665"/>
                  <a:gd name="connsiteY400-55402" fmla="*/ 2338367 h 2845126"/>
                  <a:gd name="connsiteX401-55403" fmla="*/ 286331 w 6006665"/>
                  <a:gd name="connsiteY401-55404" fmla="*/ 2311097 h 2845126"/>
                  <a:gd name="connsiteX402-55405" fmla="*/ 270968 w 6006665"/>
                  <a:gd name="connsiteY402-55406" fmla="*/ 2311097 h 2845126"/>
                  <a:gd name="connsiteX403-55407" fmla="*/ 259061 w 6006665"/>
                  <a:gd name="connsiteY403-55408" fmla="*/ 2311097 h 2845126"/>
                  <a:gd name="connsiteX404-55409" fmla="*/ 254516 w 6006665"/>
                  <a:gd name="connsiteY404-55410" fmla="*/ 2295190 h 2845126"/>
                  <a:gd name="connsiteX405-55411" fmla="*/ 263606 w 6006665"/>
                  <a:gd name="connsiteY405-55412" fmla="*/ 2279283 h 2845126"/>
                  <a:gd name="connsiteX406-55413" fmla="*/ 243991 w 6006665"/>
                  <a:gd name="connsiteY406-55414" fmla="*/ 2248770 h 2845126"/>
                  <a:gd name="connsiteX407-55415" fmla="*/ 216429 w 6006665"/>
                  <a:gd name="connsiteY407-55416" fmla="*/ 2252013 h 2845126"/>
                  <a:gd name="connsiteX408-55417" fmla="*/ 212956 w 6006665"/>
                  <a:gd name="connsiteY408-55418" fmla="*/ 2251021 h 2845126"/>
                  <a:gd name="connsiteX409-55419" fmla="*/ 204522 w 6006665"/>
                  <a:gd name="connsiteY409-55420" fmla="*/ 2252013 h 2845126"/>
                  <a:gd name="connsiteX410-55421" fmla="*/ 199623 w 6006665"/>
                  <a:gd name="connsiteY410-55422" fmla="*/ 2250613 h 2845126"/>
                  <a:gd name="connsiteX411-55423" fmla="*/ 195977 w 6006665"/>
                  <a:gd name="connsiteY411-55424" fmla="*/ 2263375 h 2845126"/>
                  <a:gd name="connsiteX412-55425" fmla="*/ 184968 w 6006665"/>
                  <a:gd name="connsiteY412-55426" fmla="*/ 2260230 h 2845126"/>
                  <a:gd name="connsiteX413-55427" fmla="*/ 184070 w 6006665"/>
                  <a:gd name="connsiteY413-55428" fmla="*/ 2263375 h 2845126"/>
                  <a:gd name="connsiteX414-55429" fmla="*/ 168163 w 6006665"/>
                  <a:gd name="connsiteY414-55430" fmla="*/ 2258840 h 2845126"/>
                  <a:gd name="connsiteX415-55431" fmla="*/ 156800 w 6006665"/>
                  <a:gd name="connsiteY415-55432" fmla="*/ 2220198 h 2845126"/>
                  <a:gd name="connsiteX416-55433" fmla="*/ 152255 w 6006665"/>
                  <a:gd name="connsiteY416-55434" fmla="*/ 2204291 h 2845126"/>
                  <a:gd name="connsiteX417-55435" fmla="*/ 156800 w 6006665"/>
                  <a:gd name="connsiteY417-55436" fmla="*/ 2199746 h 2845126"/>
                  <a:gd name="connsiteX418-55437" fmla="*/ 168707 w 6006665"/>
                  <a:gd name="connsiteY418-55438" fmla="*/ 2199746 h 2845126"/>
                  <a:gd name="connsiteX419-55439" fmla="*/ 188615 w 6006665"/>
                  <a:gd name="connsiteY419-55440" fmla="*/ 2199746 h 2845126"/>
                  <a:gd name="connsiteX420-55441" fmla="*/ 199977 w 6006665"/>
                  <a:gd name="connsiteY420-55442" fmla="*/ 2188384 h 2845126"/>
                  <a:gd name="connsiteX421-55443" fmla="*/ 188615 w 6006665"/>
                  <a:gd name="connsiteY421-55444" fmla="*/ 2165659 h 2845126"/>
                  <a:gd name="connsiteX422-55445" fmla="*/ 168163 w 6006665"/>
                  <a:gd name="connsiteY422-55446" fmla="*/ 2156570 h 2845126"/>
                  <a:gd name="connsiteX423-55447" fmla="*/ 168163 w 6006665"/>
                  <a:gd name="connsiteY423-55448" fmla="*/ 2149752 h 2845126"/>
                  <a:gd name="connsiteX424-55449" fmla="*/ 152255 w 6006665"/>
                  <a:gd name="connsiteY424-55450" fmla="*/ 2133845 h 2845126"/>
                  <a:gd name="connsiteX425-55451" fmla="*/ 129531 w 6006665"/>
                  <a:gd name="connsiteY425-55452" fmla="*/ 2097485 h 2845126"/>
                  <a:gd name="connsiteX426-55453" fmla="*/ 140893 w 6006665"/>
                  <a:gd name="connsiteY426-55454" fmla="*/ 2074761 h 2845126"/>
                  <a:gd name="connsiteX427-55455" fmla="*/ 136348 w 6006665"/>
                  <a:gd name="connsiteY427-55456" fmla="*/ 2047491 h 2845126"/>
                  <a:gd name="connsiteX428-55457" fmla="*/ 103789 w 6006665"/>
                  <a:gd name="connsiteY428-55458" fmla="*/ 2034084 h 2845126"/>
                  <a:gd name="connsiteX429-55459" fmla="*/ 93716 w 6006665"/>
                  <a:gd name="connsiteY429-55460" fmla="*/ 2038401 h 2845126"/>
                  <a:gd name="connsiteX430-55461" fmla="*/ 91868 w 6006665"/>
                  <a:gd name="connsiteY430-55462" fmla="*/ 2034090 h 2845126"/>
                  <a:gd name="connsiteX431-55463" fmla="*/ 81809 w 6006665"/>
                  <a:gd name="connsiteY431-55464" fmla="*/ 2038401 h 2845126"/>
                  <a:gd name="connsiteX432-55465" fmla="*/ 74992 w 6006665"/>
                  <a:gd name="connsiteY432-55466" fmla="*/ 2022494 h 2845126"/>
                  <a:gd name="connsiteX433-55467" fmla="*/ 34087 w 6006665"/>
                  <a:gd name="connsiteY433-55468" fmla="*/ 2011132 h 2845126"/>
                  <a:gd name="connsiteX434-55469" fmla="*/ 22725 w 6006665"/>
                  <a:gd name="connsiteY434-55470" fmla="*/ 1967955 h 2845126"/>
                  <a:gd name="connsiteX435-55471" fmla="*/ 22725 w 6006665"/>
                  <a:gd name="connsiteY435-55472" fmla="*/ 1936140 h 2845126"/>
                  <a:gd name="connsiteX436-55473" fmla="*/ 0 w 6006665"/>
                  <a:gd name="connsiteY436-55474" fmla="*/ 1920233 h 2845126"/>
                  <a:gd name="connsiteX437-55475" fmla="*/ 15907 w 6006665"/>
                  <a:gd name="connsiteY437-55476" fmla="*/ 1897509 h 2845126"/>
                  <a:gd name="connsiteX438-55477" fmla="*/ 6818 w 6006665"/>
                  <a:gd name="connsiteY438-55478" fmla="*/ 1833880 h 2845126"/>
                  <a:gd name="connsiteX439-55479" fmla="*/ 34087 w 6006665"/>
                  <a:gd name="connsiteY439-55480" fmla="*/ 1790703 h 2845126"/>
                  <a:gd name="connsiteX440-55481" fmla="*/ 27270 w 6006665"/>
                  <a:gd name="connsiteY440-55482" fmla="*/ 1779341 h 2845126"/>
                  <a:gd name="connsiteX441-55483" fmla="*/ 70447 w 6006665"/>
                  <a:gd name="connsiteY441-55484" fmla="*/ 1740709 h 2845126"/>
                  <a:gd name="connsiteX442-55485" fmla="*/ 27270 w 6006665"/>
                  <a:gd name="connsiteY442-55486" fmla="*/ 1704349 h 2845126"/>
                  <a:gd name="connsiteX443-55487" fmla="*/ 109078 w 6006665"/>
                  <a:gd name="connsiteY443-55488" fmla="*/ 1606633 h 2845126"/>
                  <a:gd name="connsiteX444-55489" fmla="*/ 145438 w 6006665"/>
                  <a:gd name="connsiteY444-55490" fmla="*/ 1563456 h 2845126"/>
                  <a:gd name="connsiteX445-55491" fmla="*/ 156800 w 6006665"/>
                  <a:gd name="connsiteY445-55492" fmla="*/ 1520280 h 2845126"/>
                  <a:gd name="connsiteX446-55493" fmla="*/ 102261 w 6006665"/>
                  <a:gd name="connsiteY446-55494" fmla="*/ 1468013 h 2845126"/>
                  <a:gd name="connsiteX447-55495" fmla="*/ 118168 w 6006665"/>
                  <a:gd name="connsiteY447-55496" fmla="*/ 1413474 h 2845126"/>
                  <a:gd name="connsiteX448-55497" fmla="*/ 86354 w 6006665"/>
                  <a:gd name="connsiteY448-55498" fmla="*/ 1349845 h 2845126"/>
                  <a:gd name="connsiteX449-55499" fmla="*/ 109078 w 6006665"/>
                  <a:gd name="connsiteY449-55500" fmla="*/ 1274853 h 2845126"/>
                  <a:gd name="connsiteX450-55501" fmla="*/ 70447 w 6006665"/>
                  <a:gd name="connsiteY450-55502" fmla="*/ 1172592 h 2845126"/>
                  <a:gd name="connsiteX451-55503" fmla="*/ 102261 w 6006665"/>
                  <a:gd name="connsiteY451-55504" fmla="*/ 1102146 h 2845126"/>
                  <a:gd name="connsiteX452-55505" fmla="*/ 43177 w 6006665"/>
                  <a:gd name="connsiteY452-55506" fmla="*/ 1036245 h 2845126"/>
                  <a:gd name="connsiteX453-55507" fmla="*/ 49994 w 6006665"/>
                  <a:gd name="connsiteY453-55508" fmla="*/ 961253 h 2845126"/>
                  <a:gd name="connsiteX454-55509" fmla="*/ 81809 w 6006665"/>
                  <a:gd name="connsiteY454-55510" fmla="*/ 956708 h 2845126"/>
                  <a:gd name="connsiteX455-55511" fmla="*/ 145438 w 6006665"/>
                  <a:gd name="connsiteY455-55512" fmla="*/ 913532 h 2845126"/>
                  <a:gd name="connsiteX456-55513" fmla="*/ 184070 w 6006665"/>
                  <a:gd name="connsiteY456-55514" fmla="*/ 874900 h 2845126"/>
                  <a:gd name="connsiteX457-55515" fmla="*/ 189699 w 6006665"/>
                  <a:gd name="connsiteY457-55516" fmla="*/ 881178 h 2845126"/>
                  <a:gd name="connsiteX458-55517" fmla="*/ 195977 w 6006665"/>
                  <a:gd name="connsiteY458-55518" fmla="*/ 874900 h 2845126"/>
                  <a:gd name="connsiteX459-55519" fmla="*/ 255061 w 6006665"/>
                  <a:gd name="connsiteY459-55520" fmla="*/ 940801 h 2845126"/>
                  <a:gd name="connsiteX460-55521" fmla="*/ 350504 w 6006665"/>
                  <a:gd name="connsiteY460-55522" fmla="*/ 961253 h 2845126"/>
                  <a:gd name="connsiteX461-55523" fmla="*/ 491397 w 6006665"/>
                  <a:gd name="connsiteY461-55524" fmla="*/ 1074877 h 2845126"/>
                  <a:gd name="connsiteX462-55525" fmla="*/ 523211 w 6006665"/>
                  <a:gd name="connsiteY462-55526" fmla="*/ 1122598 h 2845126"/>
                  <a:gd name="connsiteX463-55527" fmla="*/ 523211 w 6006665"/>
                  <a:gd name="connsiteY463-55528" fmla="*/ 1181682 h 2845126"/>
                  <a:gd name="connsiteX464-55529" fmla="*/ 486852 w 6006665"/>
                  <a:gd name="connsiteY464-55530" fmla="*/ 1236221 h 2845126"/>
                  <a:gd name="connsiteX465-55531" fmla="*/ 420951 w 6006665"/>
                  <a:gd name="connsiteY465-55532" fmla="*/ 1256674 h 2845126"/>
                  <a:gd name="connsiteX466-55533" fmla="*/ 415909 w 6006665"/>
                  <a:gd name="connsiteY466-55534" fmla="*/ 1254543 h 2845126"/>
                  <a:gd name="connsiteX467-55535" fmla="*/ 409044 w 6006665"/>
                  <a:gd name="connsiteY467-55536" fmla="*/ 1256674 h 2845126"/>
                  <a:gd name="connsiteX468-55537" fmla="*/ 252950 w 6006665"/>
                  <a:gd name="connsiteY468-55538" fmla="*/ 1190718 h 2845126"/>
                  <a:gd name="connsiteX469-55539" fmla="*/ 232336 w 6006665"/>
                  <a:gd name="connsiteY469-55540" fmla="*/ 1197590 h 2845126"/>
                  <a:gd name="connsiteX470-55541" fmla="*/ 291420 w 6006665"/>
                  <a:gd name="connsiteY470-55542" fmla="*/ 1268036 h 2845126"/>
                  <a:gd name="connsiteX471-55543" fmla="*/ 291420 w 6006665"/>
                  <a:gd name="connsiteY471-55544" fmla="*/ 1306668 h 2845126"/>
                  <a:gd name="connsiteX472-55545" fmla="*/ 298238 w 6006665"/>
                  <a:gd name="connsiteY472-55546" fmla="*/ 1393022 h 2845126"/>
                  <a:gd name="connsiteX473-55547" fmla="*/ 345959 w 6006665"/>
                  <a:gd name="connsiteY473-55548" fmla="*/ 1424836 h 2845126"/>
                  <a:gd name="connsiteX474-55549" fmla="*/ 362087 w 6006665"/>
                  <a:gd name="connsiteY474-55550" fmla="*/ 1434244 h 2845126"/>
                  <a:gd name="connsiteX475-55551" fmla="*/ 365867 w 6006665"/>
                  <a:gd name="connsiteY475-55552" fmla="*/ 1402111 h 2845126"/>
                  <a:gd name="connsiteX476-55553" fmla="*/ 345415 w 6006665"/>
                  <a:gd name="connsiteY476-55554" fmla="*/ 1365752 h 2845126"/>
                  <a:gd name="connsiteX477-55555" fmla="*/ 365867 w 6006665"/>
                  <a:gd name="connsiteY477-55556" fmla="*/ 1333937 h 2845126"/>
                  <a:gd name="connsiteX478-55557" fmla="*/ 374560 w 6006665"/>
                  <a:gd name="connsiteY478-55558" fmla="*/ 1338936 h 2845126"/>
                  <a:gd name="connsiteX479-55559" fmla="*/ 377774 w 6006665"/>
                  <a:gd name="connsiteY479-55560" fmla="*/ 1333937 h 2845126"/>
                  <a:gd name="connsiteX480-55561" fmla="*/ 461933 w 6006665"/>
                  <a:gd name="connsiteY480-55562" fmla="*/ 1382329 h 2845126"/>
                  <a:gd name="connsiteX481-55563" fmla="*/ 484035 w 6006665"/>
                  <a:gd name="connsiteY481-55564" fmla="*/ 1365752 h 2845126"/>
                  <a:gd name="connsiteX482-55565" fmla="*/ 463583 w 6006665"/>
                  <a:gd name="connsiteY482-55566" fmla="*/ 1299850 h 2845126"/>
                  <a:gd name="connsiteX483-55567" fmla="*/ 549936 w 6006665"/>
                  <a:gd name="connsiteY483-55568" fmla="*/ 1213497 h 2845126"/>
                  <a:gd name="connsiteX484-55569" fmla="*/ 559742 w 6006665"/>
                  <a:gd name="connsiteY484-55570" fmla="*/ 1215598 h 2845126"/>
                  <a:gd name="connsiteX485-55571" fmla="*/ 561843 w 6006665"/>
                  <a:gd name="connsiteY485-55572" fmla="*/ 1213497 h 2845126"/>
                  <a:gd name="connsiteX486-55573" fmla="*/ 593658 w 6006665"/>
                  <a:gd name="connsiteY486-55574" fmla="*/ 1220314 h 2845126"/>
                  <a:gd name="connsiteX487-55575" fmla="*/ 620945 w 6006665"/>
                  <a:gd name="connsiteY487-55576" fmla="*/ 1244191 h 2845126"/>
                  <a:gd name="connsiteX488-55577" fmla="*/ 640835 w 6006665"/>
                  <a:gd name="connsiteY488-55578" fmla="*/ 1188500 h 2845126"/>
                  <a:gd name="connsiteX489-55579" fmla="*/ 609020 w 6006665"/>
                  <a:gd name="connsiteY489-55580" fmla="*/ 1133961 h 2845126"/>
                  <a:gd name="connsiteX490-55581" fmla="*/ 624928 w 6006665"/>
                  <a:gd name="connsiteY490-55582" fmla="*/ 1074877 h 2845126"/>
                  <a:gd name="connsiteX491-55583" fmla="*/ 597658 w 6006665"/>
                  <a:gd name="connsiteY491-55584" fmla="*/ 1015792 h 2845126"/>
                  <a:gd name="connsiteX492-55585" fmla="*/ 611562 w 6006665"/>
                  <a:gd name="connsiteY492-55586" fmla="*/ 1020118 h 2845126"/>
                  <a:gd name="connsiteX493-55587" fmla="*/ 609565 w 6006665"/>
                  <a:gd name="connsiteY493-55588" fmla="*/ 1015792 h 2845126"/>
                  <a:gd name="connsiteX494-55589" fmla="*/ 711826 w 6006665"/>
                  <a:gd name="connsiteY494-55590" fmla="*/ 1047607 h 2845126"/>
                  <a:gd name="connsiteX495-55591" fmla="*/ 732278 w 6006665"/>
                  <a:gd name="connsiteY495-55592" fmla="*/ 1102146 h 2845126"/>
                  <a:gd name="connsiteX496-55593" fmla="*/ 684556 w 6006665"/>
                  <a:gd name="connsiteY496-55594" fmla="*/ 1113508 h 2845126"/>
                  <a:gd name="connsiteX497-55595" fmla="*/ 684556 w 6006665"/>
                  <a:gd name="connsiteY497-55596" fmla="*/ 1165775 h 2845126"/>
                  <a:gd name="connsiteX498-55597" fmla="*/ 713309 w 6006665"/>
                  <a:gd name="connsiteY498-55598" fmla="*/ 1194528 h 2845126"/>
                  <a:gd name="connsiteX499-55599" fmla="*/ 763548 w 6006665"/>
                  <a:gd name="connsiteY499-55600" fmla="*/ 1177137 h 2845126"/>
                  <a:gd name="connsiteX500-55601" fmla="*/ 770365 w 6006665"/>
                  <a:gd name="connsiteY500-55602" fmla="*/ 1118053 h 2845126"/>
                  <a:gd name="connsiteX501-55603" fmla="*/ 845357 w 6006665"/>
                  <a:gd name="connsiteY501-55604" fmla="*/ 1070332 h 2845126"/>
                  <a:gd name="connsiteX502-55605" fmla="*/ 972614 w 6006665"/>
                  <a:gd name="connsiteY502-55606" fmla="*/ 983978 h 2845126"/>
                  <a:gd name="connsiteX503-55607" fmla="*/ 982566 w 6006665"/>
                  <a:gd name="connsiteY503-55608" fmla="*/ 985305 h 2845126"/>
                  <a:gd name="connsiteX504-55609" fmla="*/ 984521 w 6006665"/>
                  <a:gd name="connsiteY504-55610" fmla="*/ 983978 h 2845126"/>
                  <a:gd name="connsiteX505-55611" fmla="*/ 1018608 w 6006665"/>
                  <a:gd name="connsiteY505-55612" fmla="*/ 988523 h 2845126"/>
                  <a:gd name="connsiteX506-55613" fmla="*/ 979977 w 6006665"/>
                  <a:gd name="connsiteY506-55614" fmla="*/ 1052152 h 2845126"/>
                  <a:gd name="connsiteX507-55615" fmla="*/ 1012666 w 6006665"/>
                  <a:gd name="connsiteY507-55616" fmla="*/ 1057313 h 2845126"/>
                  <a:gd name="connsiteX508-55617" fmla="*/ 1038516 w 6006665"/>
                  <a:gd name="connsiteY508-55618" fmla="*/ 1027155 h 2845126"/>
                  <a:gd name="connsiteX509-55619" fmla="*/ 1050423 w 6006665"/>
                  <a:gd name="connsiteY509-55620" fmla="*/ 1027155 h 2845126"/>
                  <a:gd name="connsiteX510-55621" fmla="*/ 1108962 w 6006665"/>
                  <a:gd name="connsiteY510-55622" fmla="*/ 1027155 h 2845126"/>
                  <a:gd name="connsiteX511-55623" fmla="*/ 1161229 w 6006665"/>
                  <a:gd name="connsiteY511-55624" fmla="*/ 983978 h 2845126"/>
                  <a:gd name="connsiteX512-55625" fmla="*/ 1165711 w 6006665"/>
                  <a:gd name="connsiteY512-55626" fmla="*/ 990112 h 2845126"/>
                  <a:gd name="connsiteX513-55627" fmla="*/ 1173136 w 6006665"/>
                  <a:gd name="connsiteY513-55628" fmla="*/ 983978 h 2845126"/>
                  <a:gd name="connsiteX514-55629" fmla="*/ 1210035 w 6006665"/>
                  <a:gd name="connsiteY514-55630" fmla="*/ 1034471 h 2845126"/>
                  <a:gd name="connsiteX515-55631" fmla="*/ 1247583 w 6006665"/>
                  <a:gd name="connsiteY515-55632" fmla="*/ 977161 h 2845126"/>
                  <a:gd name="connsiteX516-55633" fmla="*/ 1211223 w 6006665"/>
                  <a:gd name="connsiteY516-55634" fmla="*/ 918077 h 2845126"/>
                  <a:gd name="connsiteX517-55635" fmla="*/ 1227130 w 6006665"/>
                  <a:gd name="connsiteY517-55636" fmla="*/ 881717 h 2845126"/>
                  <a:gd name="connsiteX518-55637" fmla="*/ 1237665 w 6006665"/>
                  <a:gd name="connsiteY518-55638" fmla="*/ 884855 h 2845126"/>
                  <a:gd name="connsiteX519-55639" fmla="*/ 1239037 w 6006665"/>
                  <a:gd name="connsiteY519-55640" fmla="*/ 881717 h 2845126"/>
                  <a:gd name="connsiteX520-55641" fmla="*/ 1345843 w 6006665"/>
                  <a:gd name="connsiteY520-55642" fmla="*/ 913532 h 2845126"/>
                  <a:gd name="connsiteX521-55643" fmla="*/ 1400382 w 6006665"/>
                  <a:gd name="connsiteY521-55644" fmla="*/ 945346 h 2845126"/>
                  <a:gd name="connsiteX522-55645" fmla="*/ 1519756 w 6006665"/>
                  <a:gd name="connsiteY522-55646" fmla="*/ 1051930 h 2845126"/>
                  <a:gd name="connsiteX523-55647" fmla="*/ 1543003 w 6006665"/>
                  <a:gd name="connsiteY523-55648" fmla="*/ 1011248 h 2845126"/>
                  <a:gd name="connsiteX524-55649" fmla="*/ 1506643 w 6006665"/>
                  <a:gd name="connsiteY524-55650" fmla="*/ 956708 h 2845126"/>
                  <a:gd name="connsiteX525-55651" fmla="*/ 1506643 w 6006665"/>
                  <a:gd name="connsiteY525-55652" fmla="*/ 933984 h 2845126"/>
                  <a:gd name="connsiteX526-55653" fmla="*/ 1463467 w 6006665"/>
                  <a:gd name="connsiteY526-55654" fmla="*/ 924894 h 2845126"/>
                  <a:gd name="connsiteX527-55655" fmla="*/ 1472556 w 6006665"/>
                  <a:gd name="connsiteY527-55656" fmla="*/ 874900 h 2845126"/>
                  <a:gd name="connsiteX528-55657" fmla="*/ 1452104 w 6006665"/>
                  <a:gd name="connsiteY528-55658" fmla="*/ 788546 h 2845126"/>
                  <a:gd name="connsiteX529-55659" fmla="*/ 1452104 w 6006665"/>
                  <a:gd name="connsiteY529-55660" fmla="*/ 752187 h 2845126"/>
                  <a:gd name="connsiteX530-55661" fmla="*/ 1522551 w 6006665"/>
                  <a:gd name="connsiteY530-55662" fmla="*/ 649926 h 2845126"/>
                  <a:gd name="connsiteX531-55663" fmla="*/ 1543003 w 6006665"/>
                  <a:gd name="connsiteY531-55664" fmla="*/ 536303 h 2845126"/>
                  <a:gd name="connsiteX532-55665" fmla="*/ 1570272 w 6006665"/>
                  <a:gd name="connsiteY532-55666" fmla="*/ 515850 h 2845126"/>
                  <a:gd name="connsiteX533-55667" fmla="*/ 1578688 w 6006665"/>
                  <a:gd name="connsiteY533-55668" fmla="*/ 518469 h 2845126"/>
                  <a:gd name="connsiteX534-55669" fmla="*/ 1582179 w 6006665"/>
                  <a:gd name="connsiteY534-55670" fmla="*/ 515850 h 2845126"/>
                  <a:gd name="connsiteX535-55671" fmla="*/ 1684440 w 6006665"/>
                  <a:gd name="connsiteY535-55672" fmla="*/ 547665 h 2845126"/>
                  <a:gd name="connsiteX536-55673" fmla="*/ 1688985 w 6006665"/>
                  <a:gd name="connsiteY536-55674" fmla="*/ 618111 h 2845126"/>
                  <a:gd name="connsiteX537-55675" fmla="*/ 1652625 w 6006665"/>
                  <a:gd name="connsiteY537-55676" fmla="*/ 709010 h 2845126"/>
                  <a:gd name="connsiteX538-55677" fmla="*/ 1679895 w 6006665"/>
                  <a:gd name="connsiteY538-55678" fmla="*/ 747642 h 2845126"/>
                  <a:gd name="connsiteX539-55679" fmla="*/ 1688985 w 6006665"/>
                  <a:gd name="connsiteY539-55680" fmla="*/ 822633 h 2845126"/>
                  <a:gd name="connsiteX540-55681" fmla="*/ 1679895 w 6006665"/>
                  <a:gd name="connsiteY540-55682" fmla="*/ 968071 h 2845126"/>
                  <a:gd name="connsiteX541-55683" fmla="*/ 1723072 w 6006665"/>
                  <a:gd name="connsiteY541-55684" fmla="*/ 1031700 h 2845126"/>
                  <a:gd name="connsiteX542-55685" fmla="*/ 1636718 w 6006665"/>
                  <a:gd name="connsiteY542-55686" fmla="*/ 1231677 h 2845126"/>
                  <a:gd name="connsiteX543-55687" fmla="*/ 1662494 w 6006665"/>
                  <a:gd name="connsiteY543-55688" fmla="*/ 1238121 h 2845126"/>
                  <a:gd name="connsiteX544-55689" fmla="*/ 1704347 w 6006665"/>
                  <a:gd name="connsiteY544-55690" fmla="*/ 908987 h 2845126"/>
                  <a:gd name="connsiteX545-55691" fmla="*/ 1736162 w 6006665"/>
                  <a:gd name="connsiteY545-55692" fmla="*/ 799908 h 2845126"/>
                  <a:gd name="connsiteX546-55693" fmla="*/ 1688440 w 6006665"/>
                  <a:gd name="connsiteY546-55694" fmla="*/ 704465 h 2845126"/>
                  <a:gd name="connsiteX547-55695" fmla="*/ 1752069 w 6006665"/>
                  <a:gd name="connsiteY547-55696" fmla="*/ 627201 h 2845126"/>
                  <a:gd name="connsiteX548-55697" fmla="*/ 1747524 w 6006665"/>
                  <a:gd name="connsiteY548-55698" fmla="*/ 543120 h 2845126"/>
                  <a:gd name="connsiteX549-55699" fmla="*/ 1763431 w 6006665"/>
                  <a:gd name="connsiteY549-55700" fmla="*/ 536303 h 2845126"/>
                  <a:gd name="connsiteX550-55701" fmla="*/ 1764877 w 6006665"/>
                  <a:gd name="connsiteY550-55702" fmla="*/ 540786 h 2845126"/>
                  <a:gd name="connsiteX551-55703" fmla="*/ 1775339 w 6006665"/>
                  <a:gd name="connsiteY551-55704" fmla="*/ 536303 h 2845126"/>
                  <a:gd name="connsiteX552-55705" fmla="*/ 1798063 w 6006665"/>
                  <a:gd name="connsiteY552-55706" fmla="*/ 606749 h 2845126"/>
                  <a:gd name="connsiteX553-55707" fmla="*/ 1791454 w 6006665"/>
                  <a:gd name="connsiteY553-55708" fmla="*/ 653960 h 2845126"/>
                  <a:gd name="connsiteX554-55709" fmla="*/ 1854330 w 6006665"/>
                  <a:gd name="connsiteY554-55710" fmla="*/ 611294 h 2845126"/>
                  <a:gd name="connsiteX555-55711" fmla="*/ 1931594 w 6006665"/>
                  <a:gd name="connsiteY555-55712" fmla="*/ 602204 h 2845126"/>
                  <a:gd name="connsiteX556-55713" fmla="*/ 1932772 w 6006665"/>
                  <a:gd name="connsiteY556-55714" fmla="*/ 603466 h 2845126"/>
                  <a:gd name="connsiteX557-55715" fmla="*/ 1943501 w 6006665"/>
                  <a:gd name="connsiteY557-55716" fmla="*/ 602204 h 2845126"/>
                  <a:gd name="connsiteX558-55717" fmla="*/ 1988608 w 6006665"/>
                  <a:gd name="connsiteY558-55718" fmla="*/ 650533 h 2845126"/>
                  <a:gd name="connsiteX559-55719" fmla="*/ 1963408 w 6006665"/>
                  <a:gd name="connsiteY559-55720" fmla="*/ 574934 h 2845126"/>
                  <a:gd name="connsiteX560-55721" fmla="*/ 1963408 w 6006665"/>
                  <a:gd name="connsiteY560-55722" fmla="*/ 434042 h 2845126"/>
                  <a:gd name="connsiteX561-55723" fmla="*/ 2027037 w 6006665"/>
                  <a:gd name="connsiteY561-55724" fmla="*/ 413590 h 2845126"/>
                  <a:gd name="connsiteX562-55725" fmla="*/ 2037269 w 6006665"/>
                  <a:gd name="connsiteY562-55726" fmla="*/ 414128 h 2845126"/>
                  <a:gd name="connsiteX563-55727" fmla="*/ 2038944 w 6006665"/>
                  <a:gd name="connsiteY563-55728" fmla="*/ 413590 h 2845126"/>
                  <a:gd name="connsiteX564-55729" fmla="*/ 2115414 w 6006665"/>
                  <a:gd name="connsiteY564-55730" fmla="*/ 417614 h 2845126"/>
                  <a:gd name="connsiteX565-55731" fmla="*/ 2192927 w 6006665"/>
                  <a:gd name="connsiteY565-55732" fmla="*/ 397682 h 2845126"/>
                  <a:gd name="connsiteX566-55733" fmla="*/ 2167930 w 6006665"/>
                  <a:gd name="connsiteY566-55734" fmla="*/ 331781 h 2845126"/>
                  <a:gd name="connsiteX567-55735" fmla="*/ 2204289 w 6006665"/>
                  <a:gd name="connsiteY567-55736" fmla="*/ 240882 h 2845126"/>
                  <a:gd name="connsiteX568-55737" fmla="*/ 2247466 w 6006665"/>
                  <a:gd name="connsiteY568-55738" fmla="*/ 236337 h 2845126"/>
                  <a:gd name="connsiteX569-55739" fmla="*/ 2317913 w 6006665"/>
                  <a:gd name="connsiteY569-55740" fmla="*/ 161346 h 2845126"/>
                  <a:gd name="connsiteX0-55741" fmla="*/ 1791129 w 6006665"/>
                  <a:gd name="connsiteY0-55742" fmla="*/ 656278 h 2845126"/>
                  <a:gd name="connsiteX1-55743" fmla="*/ 1782156 w 6006665"/>
                  <a:gd name="connsiteY1-55744" fmla="*/ 720372 h 2845126"/>
                  <a:gd name="connsiteX2-55745" fmla="*/ 1809554 w 6006665"/>
                  <a:gd name="connsiteY2-55746" fmla="*/ 734071 h 2845126"/>
                  <a:gd name="connsiteX3-55747" fmla="*/ 1791129 w 6006665"/>
                  <a:gd name="connsiteY3-55748" fmla="*/ 656278 h 2845126"/>
                  <a:gd name="connsiteX4-55749" fmla="*/ 2317913 w 6006665"/>
                  <a:gd name="connsiteY4-55750" fmla="*/ 161346 h 2845126"/>
                  <a:gd name="connsiteX5-55751" fmla="*/ 2957621 w 6006665"/>
                  <a:gd name="connsiteY5-55752" fmla="*/ 24662 h 2845126"/>
                  <a:gd name="connsiteX6-55753" fmla="*/ 3086005 w 6006665"/>
                  <a:gd name="connsiteY6-55754" fmla="*/ 1 h 2845126"/>
                  <a:gd name="connsiteX7-55755" fmla="*/ 3097912 w 6006665"/>
                  <a:gd name="connsiteY7-55756" fmla="*/ 1 h 2845126"/>
                  <a:gd name="connsiteX8-55757" fmla="*/ 3179721 w 6006665"/>
                  <a:gd name="connsiteY8-55758" fmla="*/ 74992 h 2845126"/>
                  <a:gd name="connsiteX9-55759" fmla="*/ 3211535 w 6006665"/>
                  <a:gd name="connsiteY9-55760" fmla="*/ 134076 h 2845126"/>
                  <a:gd name="connsiteX10-55761" fmla="*/ 3200173 w 6006665"/>
                  <a:gd name="connsiteY10-55762" fmla="*/ 209068 h 2845126"/>
                  <a:gd name="connsiteX11-55763" fmla="*/ 3161541 w 6006665"/>
                  <a:gd name="connsiteY11-55764" fmla="*/ 252245 h 2845126"/>
                  <a:gd name="connsiteX12-55765" fmla="*/ 3066097 w 6006665"/>
                  <a:gd name="connsiteY12-55766" fmla="*/ 327236 h 2845126"/>
                  <a:gd name="connsiteX13-55767" fmla="*/ 3034283 w 6006665"/>
                  <a:gd name="connsiteY13-55768" fmla="*/ 370413 h 2845126"/>
                  <a:gd name="connsiteX14-55769" fmla="*/ 3082005 w 6006665"/>
                  <a:gd name="connsiteY14-55770" fmla="*/ 386320 h 2845126"/>
                  <a:gd name="connsiteX15-55771" fmla="*/ 3129459 w 6006665"/>
                  <a:gd name="connsiteY15-55772" fmla="*/ 414001 h 2845126"/>
                  <a:gd name="connsiteX16-55773" fmla="*/ 3156451 w 6006665"/>
                  <a:gd name="connsiteY16-55774" fmla="*/ 390865 h 2845126"/>
                  <a:gd name="connsiteX17-55775" fmla="*/ 3158460 w 6006665"/>
                  <a:gd name="connsiteY17-55776" fmla="*/ 399349 h 2845126"/>
                  <a:gd name="connsiteX18-55777" fmla="*/ 3168359 w 6006665"/>
                  <a:gd name="connsiteY18-55778" fmla="*/ 390865 h 2845126"/>
                  <a:gd name="connsiteX19-55779" fmla="*/ 3184984 w 6006665"/>
                  <a:gd name="connsiteY19-55780" fmla="*/ 461058 h 2845126"/>
                  <a:gd name="connsiteX20-55781" fmla="*/ 3192811 w 6006665"/>
                  <a:gd name="connsiteY20-55782" fmla="*/ 445404 h 2845126"/>
                  <a:gd name="connsiteX21-55783" fmla="*/ 3251895 w 6006665"/>
                  <a:gd name="connsiteY21-55784" fmla="*/ 424952 h 2845126"/>
                  <a:gd name="connsiteX22-55785" fmla="*/ 3259833 w 6006665"/>
                  <a:gd name="connsiteY22-55786" fmla="*/ 426326 h 2845126"/>
                  <a:gd name="connsiteX23-55787" fmla="*/ 3263802 w 6006665"/>
                  <a:gd name="connsiteY23-55788" fmla="*/ 424952 h 2845126"/>
                  <a:gd name="connsiteX24-55789" fmla="*/ 3381970 w 6006665"/>
                  <a:gd name="connsiteY24-55790" fmla="*/ 445404 h 2845126"/>
                  <a:gd name="connsiteX25-55791" fmla="*/ 3388787 w 6006665"/>
                  <a:gd name="connsiteY25-55792" fmla="*/ 504488 h 2845126"/>
                  <a:gd name="connsiteX26-55793" fmla="*/ 3531529 w 6006665"/>
                  <a:gd name="connsiteY26-55794" fmla="*/ 525479 h 2845126"/>
                  <a:gd name="connsiteX27-55795" fmla="*/ 3538225 w 6006665"/>
                  <a:gd name="connsiteY27-55796" fmla="*/ 429497 h 2845126"/>
                  <a:gd name="connsiteX28-55797" fmla="*/ 3549910 w 6006665"/>
                  <a:gd name="connsiteY28-55798" fmla="*/ 432684 h 2845126"/>
                  <a:gd name="connsiteX29-55799" fmla="*/ 3550132 w 6006665"/>
                  <a:gd name="connsiteY29-55800" fmla="*/ 429497 h 2845126"/>
                  <a:gd name="connsiteX30-55801" fmla="*/ 3625123 w 6006665"/>
                  <a:gd name="connsiteY30-55802" fmla="*/ 449949 h 2845126"/>
                  <a:gd name="connsiteX31-55803" fmla="*/ 3672301 w 6006665"/>
                  <a:gd name="connsiteY31-55804" fmla="*/ 449949 h 2845126"/>
                  <a:gd name="connsiteX32-55805" fmla="*/ 3684207 w 6006665"/>
                  <a:gd name="connsiteY32-55806" fmla="*/ 449949 h 2845126"/>
                  <a:gd name="connsiteX33-55807" fmla="*/ 3743291 w 6006665"/>
                  <a:gd name="connsiteY33-55808" fmla="*/ 515850 h 2845126"/>
                  <a:gd name="connsiteX34-55809" fmla="*/ 3759199 w 6006665"/>
                  <a:gd name="connsiteY34-55810" fmla="*/ 595387 h 2845126"/>
                  <a:gd name="connsiteX35-55811" fmla="*/ 3738747 w 6006665"/>
                  <a:gd name="connsiteY35-55812" fmla="*/ 645381 h 2845126"/>
                  <a:gd name="connsiteX36-55813" fmla="*/ 3786469 w 6006665"/>
                  <a:gd name="connsiteY36-55814" fmla="*/ 736279 h 2845126"/>
                  <a:gd name="connsiteX37-55815" fmla="*/ 3835603 w 6006665"/>
                  <a:gd name="connsiteY37-55816" fmla="*/ 772185 h 2845126"/>
                  <a:gd name="connsiteX38-55817" fmla="*/ 3865460 w 6006665"/>
                  <a:gd name="connsiteY38-55818" fmla="*/ 661288 h 2845126"/>
                  <a:gd name="connsiteX39-55819" fmla="*/ 3875077 w 6006665"/>
                  <a:gd name="connsiteY39-55820" fmla="*/ 669795 h 2845126"/>
                  <a:gd name="connsiteX40-55821" fmla="*/ 3877367 w 6006665"/>
                  <a:gd name="connsiteY40-55822" fmla="*/ 661288 h 2845126"/>
                  <a:gd name="connsiteX41-55823" fmla="*/ 3932151 w 6006665"/>
                  <a:gd name="connsiteY41-55824" fmla="*/ 709751 h 2845126"/>
                  <a:gd name="connsiteX42-55825" fmla="*/ 3988173 w 6006665"/>
                  <a:gd name="connsiteY42-55826" fmla="*/ 681740 h 2845126"/>
                  <a:gd name="connsiteX43-55827" fmla="*/ 3993852 w 6006665"/>
                  <a:gd name="connsiteY43-55828" fmla="*/ 684855 h 2845126"/>
                  <a:gd name="connsiteX44-55829" fmla="*/ 4000080 w 6006665"/>
                  <a:gd name="connsiteY44-55830" fmla="*/ 681740 h 2845126"/>
                  <a:gd name="connsiteX45-55831" fmla="*/ 4062426 w 6006665"/>
                  <a:gd name="connsiteY45-55832" fmla="*/ 715930 h 2845126"/>
                  <a:gd name="connsiteX46-55833" fmla="*/ 4085889 w 6006665"/>
                  <a:gd name="connsiteY46-55834" fmla="*/ 688558 h 2845126"/>
                  <a:gd name="connsiteX47-55835" fmla="*/ 4095563 w 6006665"/>
                  <a:gd name="connsiteY47-55836" fmla="*/ 691162 h 2845126"/>
                  <a:gd name="connsiteX48-55837" fmla="*/ 4097796 w 6006665"/>
                  <a:gd name="connsiteY48-55838" fmla="*/ 688558 h 2845126"/>
                  <a:gd name="connsiteX49-55839" fmla="*/ 4144150 w 6006665"/>
                  <a:gd name="connsiteY49-55840" fmla="*/ 701038 h 2845126"/>
                  <a:gd name="connsiteX50-55841" fmla="*/ 4117703 w 6006665"/>
                  <a:gd name="connsiteY50-55842" fmla="*/ 590842 h 2845126"/>
                  <a:gd name="connsiteX51-55843" fmla="*/ 4165425 w 6006665"/>
                  <a:gd name="connsiteY51-55844" fmla="*/ 536303 h 2845126"/>
                  <a:gd name="connsiteX52-55845" fmla="*/ 4175231 w 6006665"/>
                  <a:gd name="connsiteY52-55846" fmla="*/ 538704 h 2845126"/>
                  <a:gd name="connsiteX53-55847" fmla="*/ 4177332 w 6006665"/>
                  <a:gd name="connsiteY53-55848" fmla="*/ 536303 h 2845126"/>
                  <a:gd name="connsiteX54-55849" fmla="*/ 4511384 w 6006665"/>
                  <a:gd name="connsiteY54-55850" fmla="*/ 618111 h 2845126"/>
                  <a:gd name="connsiteX55-55851" fmla="*/ 4543199 w 6006665"/>
                  <a:gd name="connsiteY55-55852" fmla="*/ 688558 h 2845126"/>
                  <a:gd name="connsiteX56-55853" fmla="*/ 4639242 w 6006665"/>
                  <a:gd name="connsiteY56-55854" fmla="*/ 771200 h 2845126"/>
                  <a:gd name="connsiteX57-55855" fmla="*/ 4774445 w 6006665"/>
                  <a:gd name="connsiteY57-55856" fmla="*/ 752187 h 2845126"/>
                  <a:gd name="connsiteX58-55857" fmla="*/ 4778496 w 6006665"/>
                  <a:gd name="connsiteY58-55858" fmla="*/ 753291 h 2845126"/>
                  <a:gd name="connsiteX59-55859" fmla="*/ 4786352 w 6006665"/>
                  <a:gd name="connsiteY59-55860" fmla="*/ 752187 h 2845126"/>
                  <a:gd name="connsiteX60-55861" fmla="*/ 4861343 w 6006665"/>
                  <a:gd name="connsiteY60-55862" fmla="*/ 772639 h 2845126"/>
                  <a:gd name="connsiteX61-55863" fmla="*/ 4893158 w 6006665"/>
                  <a:gd name="connsiteY61-55864" fmla="*/ 815816 h 2845126"/>
                  <a:gd name="connsiteX62-55865" fmla="*/ 4888613 w 6006665"/>
                  <a:gd name="connsiteY62-55866" fmla="*/ 897624 h 2845126"/>
                  <a:gd name="connsiteX63-55867" fmla="*/ 4927677 w 6006665"/>
                  <a:gd name="connsiteY63-55868" fmla="*/ 922296 h 2845126"/>
                  <a:gd name="connsiteX64-55869" fmla="*/ 4967605 w 6006665"/>
                  <a:gd name="connsiteY64-55870" fmla="*/ 908987 h 2845126"/>
                  <a:gd name="connsiteX65-55871" fmla="*/ 5038051 w 6006665"/>
                  <a:gd name="connsiteY65-55872" fmla="*/ 902169 h 2845126"/>
                  <a:gd name="connsiteX66-55873" fmla="*/ 5040730 w 6006665"/>
                  <a:gd name="connsiteY66-55874" fmla="*/ 903062 h 2845126"/>
                  <a:gd name="connsiteX67-55875" fmla="*/ 5049958 w 6006665"/>
                  <a:gd name="connsiteY67-55876" fmla="*/ 902169 h 2845126"/>
                  <a:gd name="connsiteX68-55877" fmla="*/ 5114249 w 6006665"/>
                  <a:gd name="connsiteY68-55878" fmla="*/ 923600 h 2845126"/>
                  <a:gd name="connsiteX69-55879" fmla="*/ 5176671 w 6006665"/>
                  <a:gd name="connsiteY69-55880" fmla="*/ 913532 h 2845126"/>
                  <a:gd name="connsiteX70-55881" fmla="*/ 5177801 w 6006665"/>
                  <a:gd name="connsiteY70-55882" fmla="*/ 915270 h 2845126"/>
                  <a:gd name="connsiteX71-55883" fmla="*/ 5188578 w 6006665"/>
                  <a:gd name="connsiteY71-55884" fmla="*/ 913532 h 2845126"/>
                  <a:gd name="connsiteX72-55885" fmla="*/ 5243719 w 6006665"/>
                  <a:gd name="connsiteY72-55886" fmla="*/ 998363 h 2845126"/>
                  <a:gd name="connsiteX73-55887" fmla="*/ 5283477 w 6006665"/>
                  <a:gd name="connsiteY73-55888" fmla="*/ 968071 h 2845126"/>
                  <a:gd name="connsiteX74-55889" fmla="*/ 5258480 w 6006665"/>
                  <a:gd name="connsiteY74-55890" fmla="*/ 902169 h 2845126"/>
                  <a:gd name="connsiteX75-55891" fmla="*/ 5267570 w 6006665"/>
                  <a:gd name="connsiteY75-55892" fmla="*/ 854448 h 2845126"/>
                  <a:gd name="connsiteX76-55893" fmla="*/ 5278896 w 6006665"/>
                  <a:gd name="connsiteY76-55894" fmla="*/ 857497 h 2845126"/>
                  <a:gd name="connsiteX77-55895" fmla="*/ 5279477 w 6006665"/>
                  <a:gd name="connsiteY77-55896" fmla="*/ 854448 h 2845126"/>
                  <a:gd name="connsiteX78-55897" fmla="*/ 5395510 w 6006665"/>
                  <a:gd name="connsiteY78-55898" fmla="*/ 885687 h 2845126"/>
                  <a:gd name="connsiteX79-55899" fmla="*/ 5463001 w 6006665"/>
                  <a:gd name="connsiteY79-55900" fmla="*/ 881717 h 2845126"/>
                  <a:gd name="connsiteX80-55901" fmla="*/ 5464386 w 6006665"/>
                  <a:gd name="connsiteY80-55902" fmla="*/ 882336 h 2845126"/>
                  <a:gd name="connsiteX81-55903" fmla="*/ 5474909 w 6006665"/>
                  <a:gd name="connsiteY81-55904" fmla="*/ 881717 h 2845126"/>
                  <a:gd name="connsiteX82-55905" fmla="*/ 5581715 w 6006665"/>
                  <a:gd name="connsiteY82-55906" fmla="*/ 929439 h 2845126"/>
                  <a:gd name="connsiteX83-55907" fmla="*/ 5633981 w 6006665"/>
                  <a:gd name="connsiteY83-55908" fmla="*/ 972616 h 2845126"/>
                  <a:gd name="connsiteX84-55909" fmla="*/ 5720335 w 6006665"/>
                  <a:gd name="connsiteY84-55910" fmla="*/ 1052152 h 2845126"/>
                  <a:gd name="connsiteX85-55911" fmla="*/ 5822595 w 6006665"/>
                  <a:gd name="connsiteY85-55912" fmla="*/ 1149868 h 2845126"/>
                  <a:gd name="connsiteX86-55913" fmla="*/ 5818051 w 6006665"/>
                  <a:gd name="connsiteY86-55914" fmla="*/ 1204407 h 2845126"/>
                  <a:gd name="connsiteX87-55915" fmla="*/ 5825679 w 6006665"/>
                  <a:gd name="connsiteY87-55916" fmla="*/ 1212035 h 2845126"/>
                  <a:gd name="connsiteX88-55917" fmla="*/ 5822051 w 6006665"/>
                  <a:gd name="connsiteY88-55918" fmla="*/ 1161230 h 2845126"/>
                  <a:gd name="connsiteX89-55919" fmla="*/ 5834092 w 6006665"/>
                  <a:gd name="connsiteY89-55920" fmla="*/ 1163103 h 2845126"/>
                  <a:gd name="connsiteX90-55921" fmla="*/ 5833958 w 6006665"/>
                  <a:gd name="connsiteY90-55922" fmla="*/ 1161230 h 2845126"/>
                  <a:gd name="connsiteX91-55923" fmla="*/ 5936219 w 6006665"/>
                  <a:gd name="connsiteY91-55924" fmla="*/ 1177137 h 2845126"/>
                  <a:gd name="connsiteX92-55925" fmla="*/ 6006665 w 6006665"/>
                  <a:gd name="connsiteY92-55926" fmla="*/ 1256674 h 2845126"/>
                  <a:gd name="connsiteX93-55927" fmla="*/ 5968033 w 6006665"/>
                  <a:gd name="connsiteY93-55928" fmla="*/ 1295306 h 2845126"/>
                  <a:gd name="connsiteX94-55929" fmla="*/ 5908949 w 6006665"/>
                  <a:gd name="connsiteY94-55930" fmla="*/ 1306668 h 2845126"/>
                  <a:gd name="connsiteX95-55931" fmla="*/ 5908949 w 6006665"/>
                  <a:gd name="connsiteY95-55932" fmla="*/ 1393022 h 2845126"/>
                  <a:gd name="connsiteX96-55933" fmla="*/ 5893042 w 6006665"/>
                  <a:gd name="connsiteY96-55934" fmla="*/ 1408929 h 2845126"/>
                  <a:gd name="connsiteX97-55935" fmla="*/ 5881135 w 6006665"/>
                  <a:gd name="connsiteY97-55936" fmla="*/ 1408929 h 2845126"/>
                  <a:gd name="connsiteX98-55937" fmla="*/ 5861227 w 6006665"/>
                  <a:gd name="connsiteY98-55938" fmla="*/ 1408929 h 2845126"/>
                  <a:gd name="connsiteX99-55939" fmla="*/ 5849321 w 6006665"/>
                  <a:gd name="connsiteY99-55940" fmla="*/ 1408929 h 2845126"/>
                  <a:gd name="connsiteX100-55941" fmla="*/ 5817506 w 6006665"/>
                  <a:gd name="connsiteY100-55942" fmla="*/ 1374842 h 2845126"/>
                  <a:gd name="connsiteX101-55943" fmla="*/ 5767511 w 6006665"/>
                  <a:gd name="connsiteY101-55944" fmla="*/ 1349845 h 2845126"/>
                  <a:gd name="connsiteX102-55945" fmla="*/ 5762967 w 6006665"/>
                  <a:gd name="connsiteY102-55946" fmla="*/ 1315758 h 2845126"/>
                  <a:gd name="connsiteX103-55947" fmla="*/ 5729132 w 6006665"/>
                  <a:gd name="connsiteY103-55948" fmla="*/ 1301826 h 2845126"/>
                  <a:gd name="connsiteX104-55949" fmla="*/ 5695337 w 6006665"/>
                  <a:gd name="connsiteY104-55950" fmla="*/ 1311213 h 2845126"/>
                  <a:gd name="connsiteX105-55951" fmla="*/ 5693366 w 6006665"/>
                  <a:gd name="connsiteY105-55952" fmla="*/ 1308453 h 2845126"/>
                  <a:gd name="connsiteX106-55953" fmla="*/ 5683431 w 6006665"/>
                  <a:gd name="connsiteY106-55954" fmla="*/ 1311213 h 2845126"/>
                  <a:gd name="connsiteX107-55955" fmla="*/ 5660706 w 6006665"/>
                  <a:gd name="connsiteY107-55956" fmla="*/ 1279398 h 2845126"/>
                  <a:gd name="connsiteX108-55957" fmla="*/ 5669644 w 6006665"/>
                  <a:gd name="connsiteY108-55958" fmla="*/ 1254373 h 2845126"/>
                  <a:gd name="connsiteX109-55959" fmla="*/ 5640799 w 6006665"/>
                  <a:gd name="connsiteY109-55960" fmla="*/ 1268036 h 2845126"/>
                  <a:gd name="connsiteX110-55961" fmla="*/ 5656705 w 6006665"/>
                  <a:gd name="connsiteY110-55962" fmla="*/ 1311213 h 2845126"/>
                  <a:gd name="connsiteX111-55963" fmla="*/ 5633981 w 6006665"/>
                  <a:gd name="connsiteY111-55964" fmla="*/ 1349845 h 2845126"/>
                  <a:gd name="connsiteX112-55965" fmla="*/ 5586259 w 6006665"/>
                  <a:gd name="connsiteY112-55966" fmla="*/ 1386204 h 2845126"/>
                  <a:gd name="connsiteX113-55967" fmla="*/ 5575676 w 6006665"/>
                  <a:gd name="connsiteY113-55968" fmla="*/ 1385196 h 2845126"/>
                  <a:gd name="connsiteX114-55969" fmla="*/ 5574353 w 6006665"/>
                  <a:gd name="connsiteY114-55970" fmla="*/ 1386204 h 2845126"/>
                  <a:gd name="connsiteX115-55971" fmla="*/ 5539436 w 6006665"/>
                  <a:gd name="connsiteY115-55972" fmla="*/ 1382879 h 2845126"/>
                  <a:gd name="connsiteX116-55973" fmla="*/ 5570352 w 6006665"/>
                  <a:gd name="connsiteY116-55974" fmla="*/ 1424836 h 2845126"/>
                  <a:gd name="connsiteX117-55975" fmla="*/ 5593077 w 6006665"/>
                  <a:gd name="connsiteY117-55976" fmla="*/ 1488465 h 2845126"/>
                  <a:gd name="connsiteX118-55977" fmla="*/ 5608984 w 6006665"/>
                  <a:gd name="connsiteY118-55978" fmla="*/ 1515735 h 2845126"/>
                  <a:gd name="connsiteX119-55979" fmla="*/ 5613529 w 6006665"/>
                  <a:gd name="connsiteY119-55980" fmla="*/ 1547549 h 2845126"/>
                  <a:gd name="connsiteX120-55981" fmla="*/ 5608984 w 6006665"/>
                  <a:gd name="connsiteY120-55982" fmla="*/ 1570274 h 2845126"/>
                  <a:gd name="connsiteX121-55983" fmla="*/ 5597799 w 6006665"/>
                  <a:gd name="connsiteY121-55984" fmla="*/ 1566665 h 2845126"/>
                  <a:gd name="connsiteX122-55985" fmla="*/ 5597077 w 6006665"/>
                  <a:gd name="connsiteY122-55986" fmla="*/ 1570274 h 2845126"/>
                  <a:gd name="connsiteX123-55987" fmla="*/ 5534271 w 6006665"/>
                  <a:gd name="connsiteY123-55988" fmla="*/ 1550014 h 2845126"/>
                  <a:gd name="connsiteX124-55989" fmla="*/ 5436277 w 6006665"/>
                  <a:gd name="connsiteY124-55990" fmla="*/ 1606633 h 2845126"/>
                  <a:gd name="connsiteX125-55991" fmla="*/ 5397645 w 6006665"/>
                  <a:gd name="connsiteY125-55992" fmla="*/ 1617996 h 2845126"/>
                  <a:gd name="connsiteX126-55993" fmla="*/ 5345378 w 6006665"/>
                  <a:gd name="connsiteY126-55994" fmla="*/ 1672535 h 2845126"/>
                  <a:gd name="connsiteX127-55995" fmla="*/ 5290839 w 6006665"/>
                  <a:gd name="connsiteY127-55996" fmla="*/ 1720256 h 2845126"/>
                  <a:gd name="connsiteX128-55997" fmla="*/ 5274932 w 6006665"/>
                  <a:gd name="connsiteY128-55998" fmla="*/ 1752071 h 2845126"/>
                  <a:gd name="connsiteX129-55999" fmla="*/ 5267238 w 6006665"/>
                  <a:gd name="connsiteY129-56000" fmla="*/ 1743644 h 2845126"/>
                  <a:gd name="connsiteX130-56001" fmla="*/ 5263025 w 6006665"/>
                  <a:gd name="connsiteY130-56002" fmla="*/ 1752071 h 2845126"/>
                  <a:gd name="connsiteX131-56003" fmla="*/ 5219538 w 6006665"/>
                  <a:gd name="connsiteY131-56004" fmla="*/ 1704443 h 2845126"/>
                  <a:gd name="connsiteX132-56005" fmla="*/ 5129494 w 6006665"/>
                  <a:gd name="connsiteY132-56006" fmla="*/ 1758888 h 2845126"/>
                  <a:gd name="connsiteX133-56007" fmla="*/ 5126389 w 6006665"/>
                  <a:gd name="connsiteY133-56008" fmla="*/ 1753566 h 2845126"/>
                  <a:gd name="connsiteX134-56009" fmla="*/ 5117587 w 6006665"/>
                  <a:gd name="connsiteY134-56010" fmla="*/ 1758888 h 2845126"/>
                  <a:gd name="connsiteX135-56011" fmla="*/ 5105544 w 6006665"/>
                  <a:gd name="connsiteY135-56012" fmla="*/ 1738242 h 2845126"/>
                  <a:gd name="connsiteX136-56013" fmla="*/ 5074955 w 6006665"/>
                  <a:gd name="connsiteY136-56014" fmla="*/ 1763433 h 2845126"/>
                  <a:gd name="connsiteX137-56015" fmla="*/ 5065718 w 6006665"/>
                  <a:gd name="connsiteY137-56016" fmla="*/ 1761234 h 2845126"/>
                  <a:gd name="connsiteX138-56017" fmla="*/ 5063048 w 6006665"/>
                  <a:gd name="connsiteY138-56018" fmla="*/ 1763433 h 2845126"/>
                  <a:gd name="connsiteX139-56019" fmla="*/ 5026594 w 6006665"/>
                  <a:gd name="connsiteY139-56020" fmla="*/ 1754754 h 2845126"/>
                  <a:gd name="connsiteX140-56021" fmla="*/ 5015871 w 6006665"/>
                  <a:gd name="connsiteY140-56022" fmla="*/ 1799793 h 2845126"/>
                  <a:gd name="connsiteX141-56023" fmla="*/ 4974967 w 6006665"/>
                  <a:gd name="connsiteY141-56024" fmla="*/ 1865694 h 2845126"/>
                  <a:gd name="connsiteX142-56025" fmla="*/ 4974967 w 6006665"/>
                  <a:gd name="connsiteY142-56026" fmla="*/ 1897509 h 2845126"/>
                  <a:gd name="connsiteX143-56027" fmla="*/ 5015871 w 6006665"/>
                  <a:gd name="connsiteY143-56028" fmla="*/ 1913416 h 2845126"/>
                  <a:gd name="connsiteX144-56029" fmla="*/ 5011326 w 6006665"/>
                  <a:gd name="connsiteY144-56030" fmla="*/ 2011132 h 2845126"/>
                  <a:gd name="connsiteX145-56031" fmla="*/ 4999419 w 6006665"/>
                  <a:gd name="connsiteY145-56032" fmla="*/ 2011132 h 2845126"/>
                  <a:gd name="connsiteX146-56033" fmla="*/ 4974967 w 6006665"/>
                  <a:gd name="connsiteY146-56034" fmla="*/ 2011132 h 2845126"/>
                  <a:gd name="connsiteX147-56035" fmla="*/ 4963605 w 6006665"/>
                  <a:gd name="connsiteY147-56036" fmla="*/ 2063398 h 2845126"/>
                  <a:gd name="connsiteX148-56037" fmla="*/ 4974967 w 6006665"/>
                  <a:gd name="connsiteY148-56038" fmla="*/ 2090668 h 2845126"/>
                  <a:gd name="connsiteX149-56039" fmla="*/ 4909065 w 6006665"/>
                  <a:gd name="connsiteY149-56040" fmla="*/ 2124755 h 2845126"/>
                  <a:gd name="connsiteX150-56041" fmla="*/ 4897703 w 6006665"/>
                  <a:gd name="connsiteY150-56042" fmla="*/ 2192929 h 2845126"/>
                  <a:gd name="connsiteX151-56043" fmla="*/ 4845437 w 6006665"/>
                  <a:gd name="connsiteY151-56044" fmla="*/ 2208836 h 2845126"/>
                  <a:gd name="connsiteX152-56045" fmla="*/ 4834074 w 6006665"/>
                  <a:gd name="connsiteY152-56046" fmla="*/ 2267920 h 2845126"/>
                  <a:gd name="connsiteX153-56047" fmla="*/ 4779535 w 6006665"/>
                  <a:gd name="connsiteY153-56048" fmla="*/ 2327004 h 2845126"/>
                  <a:gd name="connsiteX154-56049" fmla="*/ 4777225 w 6006665"/>
                  <a:gd name="connsiteY154-56050" fmla="*/ 2316608 h 2845126"/>
                  <a:gd name="connsiteX155-56051" fmla="*/ 4767628 w 6006665"/>
                  <a:gd name="connsiteY155-56052" fmla="*/ 2327004 h 2845126"/>
                  <a:gd name="connsiteX156-56053" fmla="*/ 4758538 w 6006665"/>
                  <a:gd name="connsiteY156-56054" fmla="*/ 2286100 h 2845126"/>
                  <a:gd name="connsiteX157-56055" fmla="*/ 4742631 w 6006665"/>
                  <a:gd name="connsiteY157-56056" fmla="*/ 2199746 h 2845126"/>
                  <a:gd name="connsiteX158-56057" fmla="*/ 4715361 w 6006665"/>
                  <a:gd name="connsiteY158-56058" fmla="*/ 2058854 h 2845126"/>
                  <a:gd name="connsiteX159-56059" fmla="*/ 4735813 w 6006665"/>
                  <a:gd name="connsiteY159-56060" fmla="*/ 1967955 h 2845126"/>
                  <a:gd name="connsiteX160-56061" fmla="*/ 4767628 w 6006665"/>
                  <a:gd name="connsiteY160-56062" fmla="*/ 1924778 h 2845126"/>
                  <a:gd name="connsiteX161-56063" fmla="*/ 4767628 w 6006665"/>
                  <a:gd name="connsiteY161-56064" fmla="*/ 1897509 h 2845126"/>
                  <a:gd name="connsiteX162-56065" fmla="*/ 4826712 w 6006665"/>
                  <a:gd name="connsiteY162-56066" fmla="*/ 1881601 h 2845126"/>
                  <a:gd name="connsiteX163-56067" fmla="*/ 4892613 w 6006665"/>
                  <a:gd name="connsiteY163-56068" fmla="*/ 1790703 h 2845126"/>
                  <a:gd name="connsiteX164-56069" fmla="*/ 4956243 w 6006665"/>
                  <a:gd name="connsiteY164-56070" fmla="*/ 1715712 h 2845126"/>
                  <a:gd name="connsiteX165-56071" fmla="*/ 5022143 w 6006665"/>
                  <a:gd name="connsiteY165-56072" fmla="*/ 1656627 h 2845126"/>
                  <a:gd name="connsiteX166-56073" fmla="*/ 5046694 w 6006665"/>
                  <a:gd name="connsiteY166-56074" fmla="*/ 1549500 h 2845126"/>
                  <a:gd name="connsiteX167-56075" fmla="*/ 5015871 w 6006665"/>
                  <a:gd name="connsiteY167-56076" fmla="*/ 1554367 h 2845126"/>
                  <a:gd name="connsiteX168-56077" fmla="*/ 4995419 w 6006665"/>
                  <a:gd name="connsiteY168-56078" fmla="*/ 1617996 h 2845126"/>
                  <a:gd name="connsiteX169-56079" fmla="*/ 4904521 w 6006665"/>
                  <a:gd name="connsiteY169-56080" fmla="*/ 1704349 h 2845126"/>
                  <a:gd name="connsiteX170-56081" fmla="*/ 4901708 w 6006665"/>
                  <a:gd name="connsiteY170-56082" fmla="*/ 1695709 h 2845126"/>
                  <a:gd name="connsiteX171-56083" fmla="*/ 4892613 w 6006665"/>
                  <a:gd name="connsiteY171-56084" fmla="*/ 1704349 h 2845126"/>
                  <a:gd name="connsiteX172-56085" fmla="*/ 4861835 w 6006665"/>
                  <a:gd name="connsiteY172-56086" fmla="*/ 1609815 h 2845126"/>
                  <a:gd name="connsiteX173-56087" fmla="*/ 4779535 w 6006665"/>
                  <a:gd name="connsiteY173-56088" fmla="*/ 1633903 h 2845126"/>
                  <a:gd name="connsiteX174-56089" fmla="*/ 4684091 w 6006665"/>
                  <a:gd name="connsiteY174-56090" fmla="*/ 1758888 h 2845126"/>
                  <a:gd name="connsiteX175-56091" fmla="*/ 4715906 w 6006665"/>
                  <a:gd name="connsiteY175-56092" fmla="*/ 1806610 h 2845126"/>
                  <a:gd name="connsiteX176-56093" fmla="*/ 4636369 w 6006665"/>
                  <a:gd name="connsiteY176-56094" fmla="*/ 1822517 h 2845126"/>
                  <a:gd name="connsiteX177-56095" fmla="*/ 4577285 w 6006665"/>
                  <a:gd name="connsiteY177-56096" fmla="*/ 1827062 h 2845126"/>
                  <a:gd name="connsiteX178-56097" fmla="*/ 4577373 w 6006665"/>
                  <a:gd name="connsiteY178-56098" fmla="*/ 1826140 h 2845126"/>
                  <a:gd name="connsiteX179-56099" fmla="*/ 4565379 w 6006665"/>
                  <a:gd name="connsiteY179-56100" fmla="*/ 1827062 h 2845126"/>
                  <a:gd name="connsiteX180-56101" fmla="*/ 4569923 w 6006665"/>
                  <a:gd name="connsiteY180-56102" fmla="*/ 1779341 h 2845126"/>
                  <a:gd name="connsiteX181-56103" fmla="*/ 4520081 w 6006665"/>
                  <a:gd name="connsiteY181-56104" fmla="*/ 1769755 h 2845126"/>
                  <a:gd name="connsiteX182-56105" fmla="*/ 4475025 w 6006665"/>
                  <a:gd name="connsiteY182-56106" fmla="*/ 1799793 h 2845126"/>
                  <a:gd name="connsiteX183-56107" fmla="*/ 4464394 w 6006665"/>
                  <a:gd name="connsiteY183-56108" fmla="*/ 1798942 h 2845126"/>
                  <a:gd name="connsiteX184-56109" fmla="*/ 4463118 w 6006665"/>
                  <a:gd name="connsiteY184-56110" fmla="*/ 1799793 h 2845126"/>
                  <a:gd name="connsiteX185-56111" fmla="*/ 4357637 w 6006665"/>
                  <a:gd name="connsiteY185-56112" fmla="*/ 1791354 h 2845126"/>
                  <a:gd name="connsiteX186-56113" fmla="*/ 4243233 w 6006665"/>
                  <a:gd name="connsiteY186-56114" fmla="*/ 1811155 h 2845126"/>
                  <a:gd name="connsiteX187-56115" fmla="*/ 4125065 w 6006665"/>
                  <a:gd name="connsiteY187-56116" fmla="*/ 1945230 h 2845126"/>
                  <a:gd name="connsiteX188-56117" fmla="*/ 3984173 w 6006665"/>
                  <a:gd name="connsiteY188-56118" fmla="*/ 2102030 h 2845126"/>
                  <a:gd name="connsiteX189-56119" fmla="*/ 4038712 w 6006665"/>
                  <a:gd name="connsiteY189-56120" fmla="*/ 2106575 h 2845126"/>
                  <a:gd name="connsiteX190-56121" fmla="*/ 4059164 w 6006665"/>
                  <a:gd name="connsiteY190-56122" fmla="*/ 2149752 h 2845126"/>
                  <a:gd name="connsiteX191-56123" fmla="*/ 4087782 w 6006665"/>
                  <a:gd name="connsiteY191-56124" fmla="*/ 2158169 h 2845126"/>
                  <a:gd name="connsiteX192-56125" fmla="*/ 4106341 w 6006665"/>
                  <a:gd name="connsiteY192-56126" fmla="*/ 2129300 h 2845126"/>
                  <a:gd name="connsiteX193-56127" fmla="*/ 4117411 w 6006665"/>
                  <a:gd name="connsiteY193-56128" fmla="*/ 2130602 h 2845126"/>
                  <a:gd name="connsiteX194-56129" fmla="*/ 4118248 w 6006665"/>
                  <a:gd name="connsiteY194-56130" fmla="*/ 2129300 h 2845126"/>
                  <a:gd name="connsiteX195-56131" fmla="*/ 4156880 w 6006665"/>
                  <a:gd name="connsiteY195-56132" fmla="*/ 2133845 h 2845126"/>
                  <a:gd name="connsiteX196-56133" fmla="*/ 4211419 w 6006665"/>
                  <a:gd name="connsiteY196-56134" fmla="*/ 2204291 h 2845126"/>
                  <a:gd name="connsiteX197-56135" fmla="*/ 4215964 w 6006665"/>
                  <a:gd name="connsiteY197-56136" fmla="*/ 2252013 h 2845126"/>
                  <a:gd name="connsiteX198-56137" fmla="*/ 4184149 w 6006665"/>
                  <a:gd name="connsiteY198-56138" fmla="*/ 2311097 h 2845126"/>
                  <a:gd name="connsiteX199-56139" fmla="*/ 4177332 w 6006665"/>
                  <a:gd name="connsiteY199-56140" fmla="*/ 2381543 h 2845126"/>
                  <a:gd name="connsiteX200-56141" fmla="*/ 4161425 w 6006665"/>
                  <a:gd name="connsiteY200-56142" fmla="*/ 2467897 h 2845126"/>
                  <a:gd name="connsiteX201-56143" fmla="*/ 4109158 w 6006665"/>
                  <a:gd name="connsiteY201-56144" fmla="*/ 2547433 h 2845126"/>
                  <a:gd name="connsiteX202-56145" fmla="*/ 4097796 w 6006665"/>
                  <a:gd name="connsiteY202-56146" fmla="*/ 2586065 h 2845126"/>
                  <a:gd name="connsiteX203-56147" fmla="*/ 4043257 w 6006665"/>
                  <a:gd name="connsiteY203-56148" fmla="*/ 2645149 h 2845126"/>
                  <a:gd name="connsiteX204-56149" fmla="*/ 3995535 w 6006665"/>
                  <a:gd name="connsiteY204-56150" fmla="*/ 2704233 h 2845126"/>
                  <a:gd name="connsiteX205-56151" fmla="*/ 3975083 w 6006665"/>
                  <a:gd name="connsiteY205-56152" fmla="*/ 2736048 h 2845126"/>
                  <a:gd name="connsiteX206-56153" fmla="*/ 3925089 w 6006665"/>
                  <a:gd name="connsiteY206-56154" fmla="*/ 2763317 h 2845126"/>
                  <a:gd name="connsiteX207-56155" fmla="*/ 3913182 w 6006665"/>
                  <a:gd name="connsiteY207-56156" fmla="*/ 2763317 h 2845126"/>
                  <a:gd name="connsiteX208-56157" fmla="*/ 3904637 w 6006665"/>
                  <a:gd name="connsiteY208-56158" fmla="*/ 2763317 h 2845126"/>
                  <a:gd name="connsiteX209-56159" fmla="*/ 3892729 w 6006665"/>
                  <a:gd name="connsiteY209-56160" fmla="*/ 2763317 h 2845126"/>
                  <a:gd name="connsiteX210-56161" fmla="*/ 3871063 w 6006665"/>
                  <a:gd name="connsiteY210-56162" fmla="*/ 2747068 h 2845126"/>
                  <a:gd name="connsiteX211-56163" fmla="*/ 3829645 w 6006665"/>
                  <a:gd name="connsiteY211-56164" fmla="*/ 2774680 h 2845126"/>
                  <a:gd name="connsiteX212-56165" fmla="*/ 3822828 w 6006665"/>
                  <a:gd name="connsiteY212-56166" fmla="*/ 2795132 h 2845126"/>
                  <a:gd name="connsiteX213-56167" fmla="*/ 3818283 w 6006665"/>
                  <a:gd name="connsiteY213-56168" fmla="*/ 2786042 h 2845126"/>
                  <a:gd name="connsiteX214-56169" fmla="*/ 3818283 w 6006665"/>
                  <a:gd name="connsiteY214-56170" fmla="*/ 2774316 h 2845126"/>
                  <a:gd name="connsiteX215-56171" fmla="*/ 3817738 w 6006665"/>
                  <a:gd name="connsiteY215-56172" fmla="*/ 2774680 h 2845126"/>
                  <a:gd name="connsiteX216-56173" fmla="*/ 3810921 w 6006665"/>
                  <a:gd name="connsiteY216-56174" fmla="*/ 2795132 h 2845126"/>
                  <a:gd name="connsiteX217-56175" fmla="*/ 3806376 w 6006665"/>
                  <a:gd name="connsiteY217-56176" fmla="*/ 2786042 h 2845126"/>
                  <a:gd name="connsiteX218-56177" fmla="*/ 3806376 w 6006665"/>
                  <a:gd name="connsiteY218-56178" fmla="*/ 2758772 h 2845126"/>
                  <a:gd name="connsiteX219-56179" fmla="*/ 3818283 w 6006665"/>
                  <a:gd name="connsiteY219-56180" fmla="*/ 2758772 h 2845126"/>
                  <a:gd name="connsiteX220-56181" fmla="*/ 3826828 w 6006665"/>
                  <a:gd name="connsiteY220-56182" fmla="*/ 2758772 h 2845126"/>
                  <a:gd name="connsiteX221-56183" fmla="*/ 3833645 w 6006665"/>
                  <a:gd name="connsiteY221-56184" fmla="*/ 2699688 h 2845126"/>
                  <a:gd name="connsiteX222-56185" fmla="*/ 3822283 w 6006665"/>
                  <a:gd name="connsiteY222-56186" fmla="*/ 2656512 h 2845126"/>
                  <a:gd name="connsiteX223-56187" fmla="*/ 3849553 w 6006665"/>
                  <a:gd name="connsiteY223-56188" fmla="*/ 2633787 h 2845126"/>
                  <a:gd name="connsiteX224-56189" fmla="*/ 3858814 w 6006665"/>
                  <a:gd name="connsiteY224-56190" fmla="*/ 2635992 h 2845126"/>
                  <a:gd name="connsiteX225-56191" fmla="*/ 3861460 w 6006665"/>
                  <a:gd name="connsiteY225-56192" fmla="*/ 2633787 h 2845126"/>
                  <a:gd name="connsiteX226-56193" fmla="*/ 3898487 w 6006665"/>
                  <a:gd name="connsiteY226-56194" fmla="*/ 2642603 h 2845126"/>
                  <a:gd name="connsiteX227-56195" fmla="*/ 3919999 w 6006665"/>
                  <a:gd name="connsiteY227-56196" fmla="*/ 2597428 h 2845126"/>
                  <a:gd name="connsiteX228-56197" fmla="*/ 3935906 w 6006665"/>
                  <a:gd name="connsiteY228-56198" fmla="*/ 2538343 h 2845126"/>
                  <a:gd name="connsiteX229-56199" fmla="*/ 3947269 w 6006665"/>
                  <a:gd name="connsiteY229-56200" fmla="*/ 2515619 h 2845126"/>
                  <a:gd name="connsiteX230-56201" fmla="*/ 3966292 w 6006665"/>
                  <a:gd name="connsiteY230-56202" fmla="*/ 2471231 h 2845126"/>
                  <a:gd name="connsiteX231-56203" fmla="*/ 3915999 w 6006665"/>
                  <a:gd name="connsiteY231-56204" fmla="*/ 2483804 h 2845126"/>
                  <a:gd name="connsiteX232-56205" fmla="*/ 3888729 w 6006665"/>
                  <a:gd name="connsiteY232-56206" fmla="*/ 2506529 h 2845126"/>
                  <a:gd name="connsiteX233-56207" fmla="*/ 3876822 w 6006665"/>
                  <a:gd name="connsiteY233-56208" fmla="*/ 2506529 h 2845126"/>
                  <a:gd name="connsiteX234-56209" fmla="*/ 3829645 w 6006665"/>
                  <a:gd name="connsiteY234-56210" fmla="*/ 2506529 h 2845126"/>
                  <a:gd name="connsiteX235-56211" fmla="*/ 3817738 w 6006665"/>
                  <a:gd name="connsiteY235-56212" fmla="*/ 2506529 h 2845126"/>
                  <a:gd name="connsiteX236-56213" fmla="*/ 3801831 w 6006665"/>
                  <a:gd name="connsiteY236-56214" fmla="*/ 2451990 h 2845126"/>
                  <a:gd name="connsiteX237-56215" fmla="*/ 3758654 w 6006665"/>
                  <a:gd name="connsiteY237-56216" fmla="*/ 2413358 h 2845126"/>
                  <a:gd name="connsiteX238-56217" fmla="*/ 3692753 w 6006665"/>
                  <a:gd name="connsiteY238-56218" fmla="*/ 2397451 h 2845126"/>
                  <a:gd name="connsiteX239-56219" fmla="*/ 3683663 w 6006665"/>
                  <a:gd name="connsiteY239-56220" fmla="*/ 2338367 h 2845126"/>
                  <a:gd name="connsiteX240-56221" fmla="*/ 3672301 w 6006665"/>
                  <a:gd name="connsiteY240-56222" fmla="*/ 2306552 h 2845126"/>
                  <a:gd name="connsiteX241-56223" fmla="*/ 3656393 w 6006665"/>
                  <a:gd name="connsiteY241-56224" fmla="*/ 2279283 h 2845126"/>
                  <a:gd name="connsiteX242-56225" fmla="*/ 3633669 w 6006665"/>
                  <a:gd name="connsiteY242-56226" fmla="*/ 2220198 h 2845126"/>
                  <a:gd name="connsiteX243-56227" fmla="*/ 3601854 w 6006665"/>
                  <a:gd name="connsiteY243-56228" fmla="*/ 2199746 h 2845126"/>
                  <a:gd name="connsiteX244-56229" fmla="*/ 3545995 w 6006665"/>
                  <a:gd name="connsiteY244-56230" fmla="*/ 2178262 h 2845126"/>
                  <a:gd name="connsiteX245-56231" fmla="*/ 3506955 w 6006665"/>
                  <a:gd name="connsiteY245-56232" fmla="*/ 2183839 h 2845126"/>
                  <a:gd name="connsiteX246-56233" fmla="*/ 3463779 w 6006665"/>
                  <a:gd name="connsiteY246-56234" fmla="*/ 2192929 h 2845126"/>
                  <a:gd name="connsiteX247-56235" fmla="*/ 3431964 w 6006665"/>
                  <a:gd name="connsiteY247-56236" fmla="*/ 2220198 h 2845126"/>
                  <a:gd name="connsiteX248-56237" fmla="*/ 3452416 w 6006665"/>
                  <a:gd name="connsiteY248-56238" fmla="*/ 2236106 h 2845126"/>
                  <a:gd name="connsiteX249-56239" fmla="*/ 3452416 w 6006665"/>
                  <a:gd name="connsiteY249-56240" fmla="*/ 2267920 h 2845126"/>
                  <a:gd name="connsiteX250-56241" fmla="*/ 3431964 w 6006665"/>
                  <a:gd name="connsiteY250-56242" fmla="*/ 2290645 h 2845126"/>
                  <a:gd name="connsiteX251-56243" fmla="*/ 3400150 w 6006665"/>
                  <a:gd name="connsiteY251-56244" fmla="*/ 2349729 h 2845126"/>
                  <a:gd name="connsiteX252-56245" fmla="*/ 3400150 w 6006665"/>
                  <a:gd name="connsiteY252-56246" fmla="*/ 2376999 h 2845126"/>
                  <a:gd name="connsiteX253-56247" fmla="*/ 3350155 w 6006665"/>
                  <a:gd name="connsiteY253-56248" fmla="*/ 2408813 h 2845126"/>
                  <a:gd name="connsiteX254-56249" fmla="*/ 3342342 w 6006665"/>
                  <a:gd name="connsiteY254-56250" fmla="*/ 2406209 h 2845126"/>
                  <a:gd name="connsiteX255-56251" fmla="*/ 3338249 w 6006665"/>
                  <a:gd name="connsiteY255-56252" fmla="*/ 2408813 h 2845126"/>
                  <a:gd name="connsiteX256-56253" fmla="*/ 3290527 w 6006665"/>
                  <a:gd name="connsiteY256-56254" fmla="*/ 2392906 h 2845126"/>
                  <a:gd name="connsiteX257-56255" fmla="*/ 3259257 w 6006665"/>
                  <a:gd name="connsiteY257-56256" fmla="*/ 2392906 h 2845126"/>
                  <a:gd name="connsiteX258-56257" fmla="*/ 3247350 w 6006665"/>
                  <a:gd name="connsiteY258-56258" fmla="*/ 2392906 h 2845126"/>
                  <a:gd name="connsiteX259-56259" fmla="*/ 3231443 w 6006665"/>
                  <a:gd name="connsiteY259-56260" fmla="*/ 2376999 h 2845126"/>
                  <a:gd name="connsiteX260-56261" fmla="*/ 3213271 w 6006665"/>
                  <a:gd name="connsiteY260-56262" fmla="*/ 2372455 h 2845126"/>
                  <a:gd name="connsiteX261-56263" fmla="*/ 3168359 w 6006665"/>
                  <a:gd name="connsiteY261-56264" fmla="*/ 2408813 h 2845126"/>
                  <a:gd name="connsiteX262-56265" fmla="*/ 3120637 w 6006665"/>
                  <a:gd name="connsiteY262-56266" fmla="*/ 2420175 h 2845126"/>
                  <a:gd name="connsiteX263-56267" fmla="*/ 3082005 w 6006665"/>
                  <a:gd name="connsiteY263-56268" fmla="*/ 2436083 h 2845126"/>
                  <a:gd name="connsiteX264-56269" fmla="*/ 3074460 w 6006665"/>
                  <a:gd name="connsiteY264-56270" fmla="*/ 2434286 h 2845126"/>
                  <a:gd name="connsiteX265-56271" fmla="*/ 3070098 w 6006665"/>
                  <a:gd name="connsiteY265-56272" fmla="*/ 2436083 h 2845126"/>
                  <a:gd name="connsiteX266-56273" fmla="*/ 3022376 w 6006665"/>
                  <a:gd name="connsiteY266-56274" fmla="*/ 2424720 h 2845126"/>
                  <a:gd name="connsiteX267-56275" fmla="*/ 3000196 w 6006665"/>
                  <a:gd name="connsiteY267-56276" fmla="*/ 2424720 h 2845126"/>
                  <a:gd name="connsiteX268-56277" fmla="*/ 2988289 w 6006665"/>
                  <a:gd name="connsiteY268-56278" fmla="*/ 2424720 h 2845126"/>
                  <a:gd name="connsiteX269-56279" fmla="*/ 2967837 w 6006665"/>
                  <a:gd name="connsiteY269-56280" fmla="*/ 2392906 h 2845126"/>
                  <a:gd name="connsiteX270-56281" fmla="*/ 2929205 w 6006665"/>
                  <a:gd name="connsiteY270-56282" fmla="*/ 2365636 h 2845126"/>
                  <a:gd name="connsiteX271-56283" fmla="*/ 2902153 w 6006665"/>
                  <a:gd name="connsiteY271-56284" fmla="*/ 2361772 h 2845126"/>
                  <a:gd name="connsiteX272-56285" fmla="*/ 2861576 w 6006665"/>
                  <a:gd name="connsiteY272-56286" fmla="*/ 2365636 h 2845126"/>
                  <a:gd name="connsiteX273-56287" fmla="*/ 2822944 w 6006665"/>
                  <a:gd name="connsiteY273-56288" fmla="*/ 2376999 h 2845126"/>
                  <a:gd name="connsiteX274-56289" fmla="*/ 2818139 w 6006665"/>
                  <a:gd name="connsiteY274-56290" fmla="*/ 2374910 h 2845126"/>
                  <a:gd name="connsiteX275-56291" fmla="*/ 2811037 w 6006665"/>
                  <a:gd name="connsiteY275-56292" fmla="*/ 2376999 h 2845126"/>
                  <a:gd name="connsiteX276-56293" fmla="*/ 2758770 w 6006665"/>
                  <a:gd name="connsiteY276-56294" fmla="*/ 2354274 h 2845126"/>
                  <a:gd name="connsiteX277-56295" fmla="*/ 2751953 w 6006665"/>
                  <a:gd name="connsiteY277-56296" fmla="*/ 2311097 h 2845126"/>
                  <a:gd name="connsiteX278-56297" fmla="*/ 2708776 w 6006665"/>
                  <a:gd name="connsiteY278-56298" fmla="*/ 2295190 h 2845126"/>
                  <a:gd name="connsiteX279-56299" fmla="*/ 2676962 w 6006665"/>
                  <a:gd name="connsiteY279-56300" fmla="*/ 2290645 h 2845126"/>
                  <a:gd name="connsiteX280-56301" fmla="*/ 2642534 w 6006665"/>
                  <a:gd name="connsiteY280-56302" fmla="*/ 2268901 h 2845126"/>
                  <a:gd name="connsiteX281-56303" fmla="*/ 2609333 w 6006665"/>
                  <a:gd name="connsiteY281-56304" fmla="*/ 2327004 h 2845126"/>
                  <a:gd name="connsiteX282-56305" fmla="*/ 2625240 w 6006665"/>
                  <a:gd name="connsiteY282-56306" fmla="*/ 2361091 h 2845126"/>
                  <a:gd name="connsiteX283-56307" fmla="*/ 2586608 w 6006665"/>
                  <a:gd name="connsiteY283-56308" fmla="*/ 2397451 h 2845126"/>
                  <a:gd name="connsiteX284-56309" fmla="*/ 2577105 w 6006665"/>
                  <a:gd name="connsiteY284-56310" fmla="*/ 2395188 h 2845126"/>
                  <a:gd name="connsiteX285-56311" fmla="*/ 2574701 w 6006665"/>
                  <a:gd name="connsiteY285-56312" fmla="*/ 2397451 h 2845126"/>
                  <a:gd name="connsiteX286-56313" fmla="*/ 2526979 w 6006665"/>
                  <a:gd name="connsiteY286-56314" fmla="*/ 2386088 h 2845126"/>
                  <a:gd name="connsiteX287-56315" fmla="*/ 2490620 w 6006665"/>
                  <a:gd name="connsiteY287-56316" fmla="*/ 2381543 h 2845126"/>
                  <a:gd name="connsiteX288-56317" fmla="*/ 2463350 w 6006665"/>
                  <a:gd name="connsiteY288-56318" fmla="*/ 2354274 h 2845126"/>
                  <a:gd name="connsiteX289-56319" fmla="*/ 2436625 w 6006665"/>
                  <a:gd name="connsiteY289-56320" fmla="*/ 2354274 h 2845126"/>
                  <a:gd name="connsiteX290-56321" fmla="*/ 2424718 w 6006665"/>
                  <a:gd name="connsiteY290-56322" fmla="*/ 2354274 h 2845126"/>
                  <a:gd name="connsiteX291-56323" fmla="*/ 2398858 w 6006665"/>
                  <a:gd name="connsiteY291-56324" fmla="*/ 2341343 h 2845126"/>
                  <a:gd name="connsiteX292-56325" fmla="*/ 2350272 w 6006665"/>
                  <a:gd name="connsiteY292-56326" fmla="*/ 2365636 h 2845126"/>
                  <a:gd name="connsiteX293-56327" fmla="*/ 2282098 w 6006665"/>
                  <a:gd name="connsiteY293-56328" fmla="*/ 2413358 h 2845126"/>
                  <a:gd name="connsiteX294-56329" fmla="*/ 2157112 w 6006665"/>
                  <a:gd name="connsiteY294-56330" fmla="*/ 2397451 h 2845126"/>
                  <a:gd name="connsiteX295-56331" fmla="*/ 1811153 w 6006665"/>
                  <a:gd name="connsiteY295-56332" fmla="*/ 2133845 h 2845126"/>
                  <a:gd name="connsiteX296-56333" fmla="*/ 1748069 w 6006665"/>
                  <a:gd name="connsiteY296-56334" fmla="*/ 2172477 h 2845126"/>
                  <a:gd name="connsiteX297-56335" fmla="*/ 1711709 w 6006665"/>
                  <a:gd name="connsiteY297-56336" fmla="*/ 2177022 h 2845126"/>
                  <a:gd name="connsiteX298-56337" fmla="*/ 1711926 w 6006665"/>
                  <a:gd name="connsiteY298-56338" fmla="*/ 2175506 h 2845126"/>
                  <a:gd name="connsiteX299-56339" fmla="*/ 1699803 w 6006665"/>
                  <a:gd name="connsiteY299-56340" fmla="*/ 2177022 h 2845126"/>
                  <a:gd name="connsiteX300-56341" fmla="*/ 1704347 w 6006665"/>
                  <a:gd name="connsiteY300-56342" fmla="*/ 2145207 h 2845126"/>
                  <a:gd name="connsiteX301-56343" fmla="*/ 1662460 w 6006665"/>
                  <a:gd name="connsiteY301-56344" fmla="*/ 2127256 h 2845126"/>
                  <a:gd name="connsiteX302-56345" fmla="*/ 1629901 w 6006665"/>
                  <a:gd name="connsiteY302-56346" fmla="*/ 2140662 h 2845126"/>
                  <a:gd name="connsiteX303-56347" fmla="*/ 1629300 w 6006665"/>
                  <a:gd name="connsiteY303-56348" fmla="*/ 2136007 h 2845126"/>
                  <a:gd name="connsiteX304-56349" fmla="*/ 1617994 w 6006665"/>
                  <a:gd name="connsiteY304-56350" fmla="*/ 2140662 h 2845126"/>
                  <a:gd name="connsiteX305-56351" fmla="*/ 1608904 w 6006665"/>
                  <a:gd name="connsiteY305-56352" fmla="*/ 2070216 h 2845126"/>
                  <a:gd name="connsiteX306-56353" fmla="*/ 1552684 w 6006665"/>
                  <a:gd name="connsiteY306-56354" fmla="*/ 2060523 h 2845126"/>
                  <a:gd name="connsiteX307-56355" fmla="*/ 1518550 w 6006665"/>
                  <a:gd name="connsiteY307-56356" fmla="*/ 2086123 h 2845126"/>
                  <a:gd name="connsiteX308-56357" fmla="*/ 1425379 w 6006665"/>
                  <a:gd name="connsiteY308-56358" fmla="*/ 2106575 h 2845126"/>
                  <a:gd name="connsiteX309-56359" fmla="*/ 1409472 w 6006665"/>
                  <a:gd name="connsiteY309-56360" fmla="*/ 2124755 h 2845126"/>
                  <a:gd name="connsiteX310-56361" fmla="*/ 1270852 w 6006665"/>
                  <a:gd name="connsiteY310-56362" fmla="*/ 2145207 h 2845126"/>
                  <a:gd name="connsiteX311-56363" fmla="*/ 1254945 w 6006665"/>
                  <a:gd name="connsiteY311-56364" fmla="*/ 2165659 h 2845126"/>
                  <a:gd name="connsiteX312-56365" fmla="*/ 1282214 w 6006665"/>
                  <a:gd name="connsiteY312-56366" fmla="*/ 2208836 h 2845126"/>
                  <a:gd name="connsiteX313-56367" fmla="*/ 1243582 w 6006665"/>
                  <a:gd name="connsiteY313-56368" fmla="*/ 2224743 h 2845126"/>
                  <a:gd name="connsiteX314-56369" fmla="*/ 1254945 w 6006665"/>
                  <a:gd name="connsiteY314-56370" fmla="*/ 2242923 h 2845126"/>
                  <a:gd name="connsiteX315-56371" fmla="*/ 1216313 w 6006665"/>
                  <a:gd name="connsiteY315-56372" fmla="*/ 2267920 h 2845126"/>
                  <a:gd name="connsiteX316-56373" fmla="*/ 1275397 w 6006665"/>
                  <a:gd name="connsiteY316-56374" fmla="*/ 2311097 h 2845126"/>
                  <a:gd name="connsiteX317-56375" fmla="*/ 1270852 w 6006665"/>
                  <a:gd name="connsiteY317-56376" fmla="*/ 2338367 h 2845126"/>
                  <a:gd name="connsiteX318-56377" fmla="*/ 1259108 w 6006665"/>
                  <a:gd name="connsiteY318-56378" fmla="*/ 2337388 h 2845126"/>
                  <a:gd name="connsiteX319-56379" fmla="*/ 1258945 w 6006665"/>
                  <a:gd name="connsiteY319-56380" fmla="*/ 2338367 h 2845126"/>
                  <a:gd name="connsiteX320-56381" fmla="*/ 1215644 w 6006665"/>
                  <a:gd name="connsiteY320-56382" fmla="*/ 2334758 h 2845126"/>
                  <a:gd name="connsiteX321-56383" fmla="*/ 1204950 w 6006665"/>
                  <a:gd name="connsiteY321-56384" fmla="*/ 2349729 h 2845126"/>
                  <a:gd name="connsiteX322-56385" fmla="*/ 1196495 w 6006665"/>
                  <a:gd name="connsiteY322-56386" fmla="*/ 2344897 h 2845126"/>
                  <a:gd name="connsiteX323-56387" fmla="*/ 1193043 w 6006665"/>
                  <a:gd name="connsiteY323-56388" fmla="*/ 2349729 h 2845126"/>
                  <a:gd name="connsiteX324-56389" fmla="*/ 1145322 w 6006665"/>
                  <a:gd name="connsiteY324-56390" fmla="*/ 2322459 h 2845126"/>
                  <a:gd name="connsiteX325-56391" fmla="*/ 1098145 w 6006665"/>
                  <a:gd name="connsiteY325-56392" fmla="*/ 2322459 h 2845126"/>
                  <a:gd name="connsiteX326-56393" fmla="*/ 1061785 w 6006665"/>
                  <a:gd name="connsiteY326-56394" fmla="*/ 2349729 h 2845126"/>
                  <a:gd name="connsiteX327-56395" fmla="*/ 1055322 w 6006665"/>
                  <a:gd name="connsiteY327-56396" fmla="*/ 2345646 h 2845126"/>
                  <a:gd name="connsiteX328-56397" fmla="*/ 1049878 w 6006665"/>
                  <a:gd name="connsiteY328-56398" fmla="*/ 2349729 h 2845126"/>
                  <a:gd name="connsiteX329-56399" fmla="*/ 1006701 w 6006665"/>
                  <a:gd name="connsiteY329-56400" fmla="*/ 2322459 h 2845126"/>
                  <a:gd name="connsiteX330-56401" fmla="*/ 924893 w 6006665"/>
                  <a:gd name="connsiteY330-56402" fmla="*/ 2286100 h 2845126"/>
                  <a:gd name="connsiteX331-56403" fmla="*/ 877716 w 6006665"/>
                  <a:gd name="connsiteY331-56404" fmla="*/ 2286100 h 2845126"/>
                  <a:gd name="connsiteX332-56405" fmla="*/ 802724 w 6006665"/>
                  <a:gd name="connsiteY332-56406" fmla="*/ 2349729 h 2845126"/>
                  <a:gd name="connsiteX333-56407" fmla="*/ 798179 w 6006665"/>
                  <a:gd name="connsiteY333-56408" fmla="*/ 2392906 h 2845126"/>
                  <a:gd name="connsiteX334-56409" fmla="*/ 787406 w 6006665"/>
                  <a:gd name="connsiteY334-56410" fmla="*/ 2382133 h 2845126"/>
                  <a:gd name="connsiteX335-56411" fmla="*/ 786272 w 6006665"/>
                  <a:gd name="connsiteY335-56412" fmla="*/ 2392906 h 2845126"/>
                  <a:gd name="connsiteX336-56413" fmla="*/ 756063 w 6006665"/>
                  <a:gd name="connsiteY336-56414" fmla="*/ 2362696 h 2845126"/>
                  <a:gd name="connsiteX337-56415" fmla="*/ 732278 w 6006665"/>
                  <a:gd name="connsiteY337-56416" fmla="*/ 2420175 h 2845126"/>
                  <a:gd name="connsiteX338-56417" fmla="*/ 743640 w 6006665"/>
                  <a:gd name="connsiteY338-56418" fmla="*/ 2429265 h 2845126"/>
                  <a:gd name="connsiteX339-56419" fmla="*/ 723188 w 6006665"/>
                  <a:gd name="connsiteY339-56420" fmla="*/ 2472442 h 2845126"/>
                  <a:gd name="connsiteX340-56421" fmla="*/ 747026 w 6006665"/>
                  <a:gd name="connsiteY340-56422" fmla="*/ 2509283 h 2845126"/>
                  <a:gd name="connsiteX341-56423" fmla="*/ 763548 w 6006665"/>
                  <a:gd name="connsiteY341-56424" fmla="*/ 2506529 h 2845126"/>
                  <a:gd name="connsiteX342-56425" fmla="*/ 764871 w 6006665"/>
                  <a:gd name="connsiteY342-56426" fmla="*/ 2508293 h 2845126"/>
                  <a:gd name="connsiteX343-56427" fmla="*/ 775455 w 6006665"/>
                  <a:gd name="connsiteY343-56428" fmla="*/ 2506529 h 2845126"/>
                  <a:gd name="connsiteX344-56429" fmla="*/ 802724 w 6006665"/>
                  <a:gd name="connsiteY344-56430" fmla="*/ 2542888 h 2845126"/>
                  <a:gd name="connsiteX345-56431" fmla="*/ 798179 w 6006665"/>
                  <a:gd name="connsiteY345-56432" fmla="*/ 2570158 h 2845126"/>
                  <a:gd name="connsiteX346-56433" fmla="*/ 818632 w 6006665"/>
                  <a:gd name="connsiteY346-56434" fmla="*/ 2581520 h 2845126"/>
                  <a:gd name="connsiteX347-56435" fmla="*/ 802724 w 6006665"/>
                  <a:gd name="connsiteY347-56436" fmla="*/ 2613335 h 2845126"/>
                  <a:gd name="connsiteX348-56437" fmla="*/ 766365 w 6006665"/>
                  <a:gd name="connsiteY348-56438" fmla="*/ 2617880 h 2845126"/>
                  <a:gd name="connsiteX349-56439" fmla="*/ 727733 w 6006665"/>
                  <a:gd name="connsiteY349-56440" fmla="*/ 2676964 h 2845126"/>
                  <a:gd name="connsiteX350-56441" fmla="*/ 759548 w 6006665"/>
                  <a:gd name="connsiteY350-56442" fmla="*/ 2720141 h 2845126"/>
                  <a:gd name="connsiteX351-56443" fmla="*/ 759548 w 6006665"/>
                  <a:gd name="connsiteY351-56444" fmla="*/ 2758772 h 2845126"/>
                  <a:gd name="connsiteX352-56445" fmla="*/ 798179 w 6006665"/>
                  <a:gd name="connsiteY352-56446" fmla="*/ 2817857 h 2845126"/>
                  <a:gd name="connsiteX353-56447" fmla="*/ 775455 w 6006665"/>
                  <a:gd name="connsiteY353-56448" fmla="*/ 2833764 h 2845126"/>
                  <a:gd name="connsiteX354-56449" fmla="*/ 770910 w 6006665"/>
                  <a:gd name="connsiteY354-56450" fmla="*/ 2845126 h 2845126"/>
                  <a:gd name="connsiteX355-56451" fmla="*/ 759003 w 6006665"/>
                  <a:gd name="connsiteY355-56452" fmla="*/ 2845126 h 2845126"/>
                  <a:gd name="connsiteX356-56453" fmla="*/ 755003 w 6006665"/>
                  <a:gd name="connsiteY356-56454" fmla="*/ 2845126 h 2845126"/>
                  <a:gd name="connsiteX357-56455" fmla="*/ 743096 w 6006665"/>
                  <a:gd name="connsiteY357-56456" fmla="*/ 2845126 h 2845126"/>
                  <a:gd name="connsiteX358-56457" fmla="*/ 715826 w 6006665"/>
                  <a:gd name="connsiteY358-56458" fmla="*/ 2811039 h 2845126"/>
                  <a:gd name="connsiteX359-56459" fmla="*/ 704464 w 6006665"/>
                  <a:gd name="connsiteY359-56460" fmla="*/ 2811039 h 2845126"/>
                  <a:gd name="connsiteX360-56461" fmla="*/ 684012 w 6006665"/>
                  <a:gd name="connsiteY360-56462" fmla="*/ 2801949 h 2845126"/>
                  <a:gd name="connsiteX361-56463" fmla="*/ 672649 w 6006665"/>
                  <a:gd name="connsiteY361-56464" fmla="*/ 2779225 h 2845126"/>
                  <a:gd name="connsiteX362-56465" fmla="*/ 645222 w 6006665"/>
                  <a:gd name="connsiteY362-56466" fmla="*/ 2771388 h 2845126"/>
                  <a:gd name="connsiteX363-56467" fmla="*/ 625472 w 6006665"/>
                  <a:gd name="connsiteY363-56468" fmla="*/ 2774680 h 2845126"/>
                  <a:gd name="connsiteX364-56469" fmla="*/ 623771 w 6006665"/>
                  <a:gd name="connsiteY364-56470" fmla="*/ 2772979 h 2845126"/>
                  <a:gd name="connsiteX365-56471" fmla="*/ 613565 w 6006665"/>
                  <a:gd name="connsiteY365-56472" fmla="*/ 2774680 h 2845126"/>
                  <a:gd name="connsiteX366-56473" fmla="*/ 609020 w 6006665"/>
                  <a:gd name="connsiteY366-56474" fmla="*/ 2770135 h 2845126"/>
                  <a:gd name="connsiteX367-56475" fmla="*/ 559026 w 6006665"/>
                  <a:gd name="connsiteY367-56476" fmla="*/ 2742865 h 2845126"/>
                  <a:gd name="connsiteX368-56477" fmla="*/ 506760 w 6006665"/>
                  <a:gd name="connsiteY368-56478" fmla="*/ 2736048 h 2845126"/>
                  <a:gd name="connsiteX369-56479" fmla="*/ 483280 w 6006665"/>
                  <a:gd name="connsiteY369-56480" fmla="*/ 2729339 h 2845126"/>
                  <a:gd name="connsiteX370-56481" fmla="*/ 480035 w 6006665"/>
                  <a:gd name="connsiteY370-56482" fmla="*/ 2731503 h 2845126"/>
                  <a:gd name="connsiteX371-56483" fmla="*/ 475042 w 6006665"/>
                  <a:gd name="connsiteY371-56484" fmla="*/ 2726985 h 2845126"/>
                  <a:gd name="connsiteX372-56485" fmla="*/ 474945 w 6006665"/>
                  <a:gd name="connsiteY372-56486" fmla="*/ 2726958 h 2845126"/>
                  <a:gd name="connsiteX373-56487" fmla="*/ 468128 w 6006665"/>
                  <a:gd name="connsiteY373-56488" fmla="*/ 2731503 h 2845126"/>
                  <a:gd name="connsiteX374-56489" fmla="*/ 420406 w 6006665"/>
                  <a:gd name="connsiteY374-56490" fmla="*/ 2688326 h 2845126"/>
                  <a:gd name="connsiteX375-56491" fmla="*/ 381774 w 6006665"/>
                  <a:gd name="connsiteY375-56492" fmla="*/ 2672419 h 2845126"/>
                  <a:gd name="connsiteX376-56493" fmla="*/ 349960 w 6006665"/>
                  <a:gd name="connsiteY376-56494" fmla="*/ 2640604 h 2845126"/>
                  <a:gd name="connsiteX377-56495" fmla="*/ 377229 w 6006665"/>
                  <a:gd name="connsiteY377-56496" fmla="*/ 2633787 h 2845126"/>
                  <a:gd name="connsiteX378-56497" fmla="*/ 404499 w 6006665"/>
                  <a:gd name="connsiteY378-56498" fmla="*/ 2586065 h 2845126"/>
                  <a:gd name="connsiteX379-56499" fmla="*/ 388591 w 6006665"/>
                  <a:gd name="connsiteY379-56500" fmla="*/ 2570158 h 2845126"/>
                  <a:gd name="connsiteX380-56501" fmla="*/ 440858 w 6006665"/>
                  <a:gd name="connsiteY380-56502" fmla="*/ 2542888 h 2845126"/>
                  <a:gd name="connsiteX381-56503" fmla="*/ 440858 w 6006665"/>
                  <a:gd name="connsiteY381-56504" fmla="*/ 2539832 h 2845126"/>
                  <a:gd name="connsiteX382-56505" fmla="*/ 416406 w 6006665"/>
                  <a:gd name="connsiteY382-56506" fmla="*/ 2542888 h 2845126"/>
                  <a:gd name="connsiteX383-56507" fmla="*/ 416406 w 6006665"/>
                  <a:gd name="connsiteY383-56508" fmla="*/ 2541400 h 2845126"/>
                  <a:gd name="connsiteX384-56509" fmla="*/ 404499 w 6006665"/>
                  <a:gd name="connsiteY384-56510" fmla="*/ 2542888 h 2845126"/>
                  <a:gd name="connsiteX385-56511" fmla="*/ 404499 w 6006665"/>
                  <a:gd name="connsiteY385-56512" fmla="*/ 2522436 h 2845126"/>
                  <a:gd name="connsiteX386-56513" fmla="*/ 424951 w 6006665"/>
                  <a:gd name="connsiteY386-56514" fmla="*/ 2506529 h 2845126"/>
                  <a:gd name="connsiteX387-56515" fmla="*/ 463583 w 6006665"/>
                  <a:gd name="connsiteY387-56516" fmla="*/ 2499712 h 2845126"/>
                  <a:gd name="connsiteX388-56517" fmla="*/ 468128 w 6006665"/>
                  <a:gd name="connsiteY388-56518" fmla="*/ 2483804 h 2845126"/>
                  <a:gd name="connsiteX389-56519" fmla="*/ 456765 w 6006665"/>
                  <a:gd name="connsiteY389-56520" fmla="*/ 2451990 h 2845126"/>
                  <a:gd name="connsiteX390-56521" fmla="*/ 474945 w 6006665"/>
                  <a:gd name="connsiteY390-56522" fmla="*/ 2424720 h 2845126"/>
                  <a:gd name="connsiteX391-56523" fmla="*/ 474945 w 6006665"/>
                  <a:gd name="connsiteY391-56524" fmla="*/ 2404268 h 2845126"/>
                  <a:gd name="connsiteX392-56525" fmla="*/ 420406 w 6006665"/>
                  <a:gd name="connsiteY392-56526" fmla="*/ 2386088 h 2845126"/>
                  <a:gd name="connsiteX393-56527" fmla="*/ 409588 w 6006665"/>
                  <a:gd name="connsiteY393-56528" fmla="*/ 2386088 h 2845126"/>
                  <a:gd name="connsiteX394-56529" fmla="*/ 397681 w 6006665"/>
                  <a:gd name="connsiteY394-56530" fmla="*/ 2386088 h 2845126"/>
                  <a:gd name="connsiteX395-56531" fmla="*/ 379485 w 6006665"/>
                  <a:gd name="connsiteY395-56532" fmla="*/ 2363849 h 2845126"/>
                  <a:gd name="connsiteX396-56533" fmla="*/ 357322 w 6006665"/>
                  <a:gd name="connsiteY396-56534" fmla="*/ 2370181 h 2845126"/>
                  <a:gd name="connsiteX397-56535" fmla="*/ 352842 w 6006665"/>
                  <a:gd name="connsiteY397-56536" fmla="*/ 2368059 h 2845126"/>
                  <a:gd name="connsiteX398-56537" fmla="*/ 345415 w 6006665"/>
                  <a:gd name="connsiteY398-56538" fmla="*/ 2370181 h 2845126"/>
                  <a:gd name="connsiteX399-56539" fmla="*/ 302238 w 6006665"/>
                  <a:gd name="connsiteY399-56540" fmla="*/ 2349729 h 2845126"/>
                  <a:gd name="connsiteX400-56541" fmla="*/ 302238 w 6006665"/>
                  <a:gd name="connsiteY400-56542" fmla="*/ 2338367 h 2845126"/>
                  <a:gd name="connsiteX401-56543" fmla="*/ 286331 w 6006665"/>
                  <a:gd name="connsiteY401-56544" fmla="*/ 2311097 h 2845126"/>
                  <a:gd name="connsiteX402-56545" fmla="*/ 270968 w 6006665"/>
                  <a:gd name="connsiteY402-56546" fmla="*/ 2311097 h 2845126"/>
                  <a:gd name="connsiteX403-56547" fmla="*/ 259061 w 6006665"/>
                  <a:gd name="connsiteY403-56548" fmla="*/ 2311097 h 2845126"/>
                  <a:gd name="connsiteX404-56549" fmla="*/ 254516 w 6006665"/>
                  <a:gd name="connsiteY404-56550" fmla="*/ 2295190 h 2845126"/>
                  <a:gd name="connsiteX405-56551" fmla="*/ 263606 w 6006665"/>
                  <a:gd name="connsiteY405-56552" fmla="*/ 2279283 h 2845126"/>
                  <a:gd name="connsiteX406-56553" fmla="*/ 243991 w 6006665"/>
                  <a:gd name="connsiteY406-56554" fmla="*/ 2248770 h 2845126"/>
                  <a:gd name="connsiteX407-56555" fmla="*/ 216429 w 6006665"/>
                  <a:gd name="connsiteY407-56556" fmla="*/ 2252013 h 2845126"/>
                  <a:gd name="connsiteX408-56557" fmla="*/ 212956 w 6006665"/>
                  <a:gd name="connsiteY408-56558" fmla="*/ 2251021 h 2845126"/>
                  <a:gd name="connsiteX409-56559" fmla="*/ 204522 w 6006665"/>
                  <a:gd name="connsiteY409-56560" fmla="*/ 2252013 h 2845126"/>
                  <a:gd name="connsiteX410-56561" fmla="*/ 199623 w 6006665"/>
                  <a:gd name="connsiteY410-56562" fmla="*/ 2250613 h 2845126"/>
                  <a:gd name="connsiteX411-56563" fmla="*/ 195977 w 6006665"/>
                  <a:gd name="connsiteY411-56564" fmla="*/ 2263375 h 2845126"/>
                  <a:gd name="connsiteX412-56565" fmla="*/ 184968 w 6006665"/>
                  <a:gd name="connsiteY412-56566" fmla="*/ 2260230 h 2845126"/>
                  <a:gd name="connsiteX413-56567" fmla="*/ 184070 w 6006665"/>
                  <a:gd name="connsiteY413-56568" fmla="*/ 2263375 h 2845126"/>
                  <a:gd name="connsiteX414-56569" fmla="*/ 168163 w 6006665"/>
                  <a:gd name="connsiteY414-56570" fmla="*/ 2258840 h 2845126"/>
                  <a:gd name="connsiteX415-56571" fmla="*/ 156800 w 6006665"/>
                  <a:gd name="connsiteY415-56572" fmla="*/ 2220198 h 2845126"/>
                  <a:gd name="connsiteX416-56573" fmla="*/ 152255 w 6006665"/>
                  <a:gd name="connsiteY416-56574" fmla="*/ 2204291 h 2845126"/>
                  <a:gd name="connsiteX417-56575" fmla="*/ 156800 w 6006665"/>
                  <a:gd name="connsiteY417-56576" fmla="*/ 2199746 h 2845126"/>
                  <a:gd name="connsiteX418-56577" fmla="*/ 168707 w 6006665"/>
                  <a:gd name="connsiteY418-56578" fmla="*/ 2199746 h 2845126"/>
                  <a:gd name="connsiteX419-56579" fmla="*/ 188615 w 6006665"/>
                  <a:gd name="connsiteY419-56580" fmla="*/ 2199746 h 2845126"/>
                  <a:gd name="connsiteX420-56581" fmla="*/ 199977 w 6006665"/>
                  <a:gd name="connsiteY420-56582" fmla="*/ 2188384 h 2845126"/>
                  <a:gd name="connsiteX421-56583" fmla="*/ 188615 w 6006665"/>
                  <a:gd name="connsiteY421-56584" fmla="*/ 2165659 h 2845126"/>
                  <a:gd name="connsiteX422-56585" fmla="*/ 168163 w 6006665"/>
                  <a:gd name="connsiteY422-56586" fmla="*/ 2156570 h 2845126"/>
                  <a:gd name="connsiteX423-56587" fmla="*/ 168163 w 6006665"/>
                  <a:gd name="connsiteY423-56588" fmla="*/ 2149752 h 2845126"/>
                  <a:gd name="connsiteX424-56589" fmla="*/ 152255 w 6006665"/>
                  <a:gd name="connsiteY424-56590" fmla="*/ 2133845 h 2845126"/>
                  <a:gd name="connsiteX425-56591" fmla="*/ 129531 w 6006665"/>
                  <a:gd name="connsiteY425-56592" fmla="*/ 2097485 h 2845126"/>
                  <a:gd name="connsiteX426-56593" fmla="*/ 140893 w 6006665"/>
                  <a:gd name="connsiteY426-56594" fmla="*/ 2074761 h 2845126"/>
                  <a:gd name="connsiteX427-56595" fmla="*/ 136348 w 6006665"/>
                  <a:gd name="connsiteY427-56596" fmla="*/ 2047491 h 2845126"/>
                  <a:gd name="connsiteX428-56597" fmla="*/ 103789 w 6006665"/>
                  <a:gd name="connsiteY428-56598" fmla="*/ 2034084 h 2845126"/>
                  <a:gd name="connsiteX429-56599" fmla="*/ 93716 w 6006665"/>
                  <a:gd name="connsiteY429-56600" fmla="*/ 2038401 h 2845126"/>
                  <a:gd name="connsiteX430-56601" fmla="*/ 91868 w 6006665"/>
                  <a:gd name="connsiteY430-56602" fmla="*/ 2034090 h 2845126"/>
                  <a:gd name="connsiteX431-56603" fmla="*/ 81809 w 6006665"/>
                  <a:gd name="connsiteY431-56604" fmla="*/ 2038401 h 2845126"/>
                  <a:gd name="connsiteX432-56605" fmla="*/ 74992 w 6006665"/>
                  <a:gd name="connsiteY432-56606" fmla="*/ 2022494 h 2845126"/>
                  <a:gd name="connsiteX433-56607" fmla="*/ 34087 w 6006665"/>
                  <a:gd name="connsiteY433-56608" fmla="*/ 2011132 h 2845126"/>
                  <a:gd name="connsiteX434-56609" fmla="*/ 22725 w 6006665"/>
                  <a:gd name="connsiteY434-56610" fmla="*/ 1967955 h 2845126"/>
                  <a:gd name="connsiteX435-56611" fmla="*/ 22725 w 6006665"/>
                  <a:gd name="connsiteY435-56612" fmla="*/ 1936140 h 2845126"/>
                  <a:gd name="connsiteX436-56613" fmla="*/ 0 w 6006665"/>
                  <a:gd name="connsiteY436-56614" fmla="*/ 1920233 h 2845126"/>
                  <a:gd name="connsiteX437-56615" fmla="*/ 15907 w 6006665"/>
                  <a:gd name="connsiteY437-56616" fmla="*/ 1897509 h 2845126"/>
                  <a:gd name="connsiteX438-56617" fmla="*/ 6818 w 6006665"/>
                  <a:gd name="connsiteY438-56618" fmla="*/ 1833880 h 2845126"/>
                  <a:gd name="connsiteX439-56619" fmla="*/ 34087 w 6006665"/>
                  <a:gd name="connsiteY439-56620" fmla="*/ 1790703 h 2845126"/>
                  <a:gd name="connsiteX440-56621" fmla="*/ 27270 w 6006665"/>
                  <a:gd name="connsiteY440-56622" fmla="*/ 1779341 h 2845126"/>
                  <a:gd name="connsiteX441-56623" fmla="*/ 70447 w 6006665"/>
                  <a:gd name="connsiteY441-56624" fmla="*/ 1740709 h 2845126"/>
                  <a:gd name="connsiteX442-56625" fmla="*/ 27270 w 6006665"/>
                  <a:gd name="connsiteY442-56626" fmla="*/ 1704349 h 2845126"/>
                  <a:gd name="connsiteX443-56627" fmla="*/ 109078 w 6006665"/>
                  <a:gd name="connsiteY443-56628" fmla="*/ 1606633 h 2845126"/>
                  <a:gd name="connsiteX444-56629" fmla="*/ 145438 w 6006665"/>
                  <a:gd name="connsiteY444-56630" fmla="*/ 1563456 h 2845126"/>
                  <a:gd name="connsiteX445-56631" fmla="*/ 156800 w 6006665"/>
                  <a:gd name="connsiteY445-56632" fmla="*/ 1520280 h 2845126"/>
                  <a:gd name="connsiteX446-56633" fmla="*/ 102261 w 6006665"/>
                  <a:gd name="connsiteY446-56634" fmla="*/ 1468013 h 2845126"/>
                  <a:gd name="connsiteX447-56635" fmla="*/ 118168 w 6006665"/>
                  <a:gd name="connsiteY447-56636" fmla="*/ 1413474 h 2845126"/>
                  <a:gd name="connsiteX448-56637" fmla="*/ 86354 w 6006665"/>
                  <a:gd name="connsiteY448-56638" fmla="*/ 1349845 h 2845126"/>
                  <a:gd name="connsiteX449-56639" fmla="*/ 109078 w 6006665"/>
                  <a:gd name="connsiteY449-56640" fmla="*/ 1274853 h 2845126"/>
                  <a:gd name="connsiteX450-56641" fmla="*/ 70447 w 6006665"/>
                  <a:gd name="connsiteY450-56642" fmla="*/ 1172592 h 2845126"/>
                  <a:gd name="connsiteX451-56643" fmla="*/ 102261 w 6006665"/>
                  <a:gd name="connsiteY451-56644" fmla="*/ 1102146 h 2845126"/>
                  <a:gd name="connsiteX452-56645" fmla="*/ 43177 w 6006665"/>
                  <a:gd name="connsiteY452-56646" fmla="*/ 1036245 h 2845126"/>
                  <a:gd name="connsiteX453-56647" fmla="*/ 49994 w 6006665"/>
                  <a:gd name="connsiteY453-56648" fmla="*/ 961253 h 2845126"/>
                  <a:gd name="connsiteX454-56649" fmla="*/ 81809 w 6006665"/>
                  <a:gd name="connsiteY454-56650" fmla="*/ 956708 h 2845126"/>
                  <a:gd name="connsiteX455-56651" fmla="*/ 145438 w 6006665"/>
                  <a:gd name="connsiteY455-56652" fmla="*/ 913532 h 2845126"/>
                  <a:gd name="connsiteX456-56653" fmla="*/ 184070 w 6006665"/>
                  <a:gd name="connsiteY456-56654" fmla="*/ 874900 h 2845126"/>
                  <a:gd name="connsiteX457-56655" fmla="*/ 189699 w 6006665"/>
                  <a:gd name="connsiteY457-56656" fmla="*/ 881178 h 2845126"/>
                  <a:gd name="connsiteX458-56657" fmla="*/ 195977 w 6006665"/>
                  <a:gd name="connsiteY458-56658" fmla="*/ 874900 h 2845126"/>
                  <a:gd name="connsiteX459-56659" fmla="*/ 255061 w 6006665"/>
                  <a:gd name="connsiteY459-56660" fmla="*/ 940801 h 2845126"/>
                  <a:gd name="connsiteX460-56661" fmla="*/ 350504 w 6006665"/>
                  <a:gd name="connsiteY460-56662" fmla="*/ 961253 h 2845126"/>
                  <a:gd name="connsiteX461-56663" fmla="*/ 491397 w 6006665"/>
                  <a:gd name="connsiteY461-56664" fmla="*/ 1074877 h 2845126"/>
                  <a:gd name="connsiteX462-56665" fmla="*/ 523211 w 6006665"/>
                  <a:gd name="connsiteY462-56666" fmla="*/ 1122598 h 2845126"/>
                  <a:gd name="connsiteX463-56667" fmla="*/ 523211 w 6006665"/>
                  <a:gd name="connsiteY463-56668" fmla="*/ 1181682 h 2845126"/>
                  <a:gd name="connsiteX464-56669" fmla="*/ 486852 w 6006665"/>
                  <a:gd name="connsiteY464-56670" fmla="*/ 1236221 h 2845126"/>
                  <a:gd name="connsiteX465-56671" fmla="*/ 420951 w 6006665"/>
                  <a:gd name="connsiteY465-56672" fmla="*/ 1256674 h 2845126"/>
                  <a:gd name="connsiteX466-56673" fmla="*/ 415909 w 6006665"/>
                  <a:gd name="connsiteY466-56674" fmla="*/ 1254543 h 2845126"/>
                  <a:gd name="connsiteX467-56675" fmla="*/ 409044 w 6006665"/>
                  <a:gd name="connsiteY467-56676" fmla="*/ 1256674 h 2845126"/>
                  <a:gd name="connsiteX468-56677" fmla="*/ 252950 w 6006665"/>
                  <a:gd name="connsiteY468-56678" fmla="*/ 1190718 h 2845126"/>
                  <a:gd name="connsiteX469-56679" fmla="*/ 232336 w 6006665"/>
                  <a:gd name="connsiteY469-56680" fmla="*/ 1197590 h 2845126"/>
                  <a:gd name="connsiteX470-56681" fmla="*/ 291420 w 6006665"/>
                  <a:gd name="connsiteY470-56682" fmla="*/ 1268036 h 2845126"/>
                  <a:gd name="connsiteX471-56683" fmla="*/ 291420 w 6006665"/>
                  <a:gd name="connsiteY471-56684" fmla="*/ 1306668 h 2845126"/>
                  <a:gd name="connsiteX472-56685" fmla="*/ 298238 w 6006665"/>
                  <a:gd name="connsiteY472-56686" fmla="*/ 1393022 h 2845126"/>
                  <a:gd name="connsiteX473-56687" fmla="*/ 345959 w 6006665"/>
                  <a:gd name="connsiteY473-56688" fmla="*/ 1424836 h 2845126"/>
                  <a:gd name="connsiteX474-56689" fmla="*/ 362087 w 6006665"/>
                  <a:gd name="connsiteY474-56690" fmla="*/ 1434244 h 2845126"/>
                  <a:gd name="connsiteX475-56691" fmla="*/ 365867 w 6006665"/>
                  <a:gd name="connsiteY475-56692" fmla="*/ 1402111 h 2845126"/>
                  <a:gd name="connsiteX476-56693" fmla="*/ 345415 w 6006665"/>
                  <a:gd name="connsiteY476-56694" fmla="*/ 1365752 h 2845126"/>
                  <a:gd name="connsiteX477-56695" fmla="*/ 365867 w 6006665"/>
                  <a:gd name="connsiteY477-56696" fmla="*/ 1333937 h 2845126"/>
                  <a:gd name="connsiteX478-56697" fmla="*/ 374560 w 6006665"/>
                  <a:gd name="connsiteY478-56698" fmla="*/ 1338936 h 2845126"/>
                  <a:gd name="connsiteX479-56699" fmla="*/ 377774 w 6006665"/>
                  <a:gd name="connsiteY479-56700" fmla="*/ 1333937 h 2845126"/>
                  <a:gd name="connsiteX480-56701" fmla="*/ 461933 w 6006665"/>
                  <a:gd name="connsiteY480-56702" fmla="*/ 1382329 h 2845126"/>
                  <a:gd name="connsiteX481-56703" fmla="*/ 484035 w 6006665"/>
                  <a:gd name="connsiteY481-56704" fmla="*/ 1365752 h 2845126"/>
                  <a:gd name="connsiteX482-56705" fmla="*/ 463583 w 6006665"/>
                  <a:gd name="connsiteY482-56706" fmla="*/ 1299850 h 2845126"/>
                  <a:gd name="connsiteX483-56707" fmla="*/ 549936 w 6006665"/>
                  <a:gd name="connsiteY483-56708" fmla="*/ 1213497 h 2845126"/>
                  <a:gd name="connsiteX484-56709" fmla="*/ 559742 w 6006665"/>
                  <a:gd name="connsiteY484-56710" fmla="*/ 1215598 h 2845126"/>
                  <a:gd name="connsiteX485-56711" fmla="*/ 561843 w 6006665"/>
                  <a:gd name="connsiteY485-56712" fmla="*/ 1213497 h 2845126"/>
                  <a:gd name="connsiteX486-56713" fmla="*/ 593658 w 6006665"/>
                  <a:gd name="connsiteY486-56714" fmla="*/ 1220314 h 2845126"/>
                  <a:gd name="connsiteX487-56715" fmla="*/ 620945 w 6006665"/>
                  <a:gd name="connsiteY487-56716" fmla="*/ 1244191 h 2845126"/>
                  <a:gd name="connsiteX488-56717" fmla="*/ 640835 w 6006665"/>
                  <a:gd name="connsiteY488-56718" fmla="*/ 1188500 h 2845126"/>
                  <a:gd name="connsiteX489-56719" fmla="*/ 609020 w 6006665"/>
                  <a:gd name="connsiteY489-56720" fmla="*/ 1133961 h 2845126"/>
                  <a:gd name="connsiteX490-56721" fmla="*/ 624928 w 6006665"/>
                  <a:gd name="connsiteY490-56722" fmla="*/ 1074877 h 2845126"/>
                  <a:gd name="connsiteX491-56723" fmla="*/ 597658 w 6006665"/>
                  <a:gd name="connsiteY491-56724" fmla="*/ 1015792 h 2845126"/>
                  <a:gd name="connsiteX492-56725" fmla="*/ 611562 w 6006665"/>
                  <a:gd name="connsiteY492-56726" fmla="*/ 1020118 h 2845126"/>
                  <a:gd name="connsiteX493-56727" fmla="*/ 609565 w 6006665"/>
                  <a:gd name="connsiteY493-56728" fmla="*/ 1015792 h 2845126"/>
                  <a:gd name="connsiteX494-56729" fmla="*/ 711826 w 6006665"/>
                  <a:gd name="connsiteY494-56730" fmla="*/ 1047607 h 2845126"/>
                  <a:gd name="connsiteX495-56731" fmla="*/ 732278 w 6006665"/>
                  <a:gd name="connsiteY495-56732" fmla="*/ 1102146 h 2845126"/>
                  <a:gd name="connsiteX496-56733" fmla="*/ 684556 w 6006665"/>
                  <a:gd name="connsiteY496-56734" fmla="*/ 1113508 h 2845126"/>
                  <a:gd name="connsiteX497-56735" fmla="*/ 684556 w 6006665"/>
                  <a:gd name="connsiteY497-56736" fmla="*/ 1165775 h 2845126"/>
                  <a:gd name="connsiteX498-56737" fmla="*/ 713309 w 6006665"/>
                  <a:gd name="connsiteY498-56738" fmla="*/ 1194528 h 2845126"/>
                  <a:gd name="connsiteX499-56739" fmla="*/ 763548 w 6006665"/>
                  <a:gd name="connsiteY499-56740" fmla="*/ 1177137 h 2845126"/>
                  <a:gd name="connsiteX500-56741" fmla="*/ 770365 w 6006665"/>
                  <a:gd name="connsiteY500-56742" fmla="*/ 1118053 h 2845126"/>
                  <a:gd name="connsiteX501-56743" fmla="*/ 845357 w 6006665"/>
                  <a:gd name="connsiteY501-56744" fmla="*/ 1070332 h 2845126"/>
                  <a:gd name="connsiteX502-56745" fmla="*/ 972614 w 6006665"/>
                  <a:gd name="connsiteY502-56746" fmla="*/ 983978 h 2845126"/>
                  <a:gd name="connsiteX503-56747" fmla="*/ 982566 w 6006665"/>
                  <a:gd name="connsiteY503-56748" fmla="*/ 985305 h 2845126"/>
                  <a:gd name="connsiteX504-56749" fmla="*/ 984521 w 6006665"/>
                  <a:gd name="connsiteY504-56750" fmla="*/ 983978 h 2845126"/>
                  <a:gd name="connsiteX505-56751" fmla="*/ 1018608 w 6006665"/>
                  <a:gd name="connsiteY505-56752" fmla="*/ 988523 h 2845126"/>
                  <a:gd name="connsiteX506-56753" fmla="*/ 979977 w 6006665"/>
                  <a:gd name="connsiteY506-56754" fmla="*/ 1052152 h 2845126"/>
                  <a:gd name="connsiteX507-56755" fmla="*/ 1012666 w 6006665"/>
                  <a:gd name="connsiteY507-56756" fmla="*/ 1057313 h 2845126"/>
                  <a:gd name="connsiteX508-56757" fmla="*/ 1038516 w 6006665"/>
                  <a:gd name="connsiteY508-56758" fmla="*/ 1027155 h 2845126"/>
                  <a:gd name="connsiteX509-56759" fmla="*/ 1050423 w 6006665"/>
                  <a:gd name="connsiteY509-56760" fmla="*/ 1027155 h 2845126"/>
                  <a:gd name="connsiteX510-56761" fmla="*/ 1108962 w 6006665"/>
                  <a:gd name="connsiteY510-56762" fmla="*/ 1027155 h 2845126"/>
                  <a:gd name="connsiteX511-56763" fmla="*/ 1161229 w 6006665"/>
                  <a:gd name="connsiteY511-56764" fmla="*/ 983978 h 2845126"/>
                  <a:gd name="connsiteX512-56765" fmla="*/ 1165711 w 6006665"/>
                  <a:gd name="connsiteY512-56766" fmla="*/ 990112 h 2845126"/>
                  <a:gd name="connsiteX513-56767" fmla="*/ 1173136 w 6006665"/>
                  <a:gd name="connsiteY513-56768" fmla="*/ 983978 h 2845126"/>
                  <a:gd name="connsiteX514-56769" fmla="*/ 1210035 w 6006665"/>
                  <a:gd name="connsiteY514-56770" fmla="*/ 1034471 h 2845126"/>
                  <a:gd name="connsiteX515-56771" fmla="*/ 1247583 w 6006665"/>
                  <a:gd name="connsiteY515-56772" fmla="*/ 977161 h 2845126"/>
                  <a:gd name="connsiteX516-56773" fmla="*/ 1211223 w 6006665"/>
                  <a:gd name="connsiteY516-56774" fmla="*/ 918077 h 2845126"/>
                  <a:gd name="connsiteX517-56775" fmla="*/ 1227130 w 6006665"/>
                  <a:gd name="connsiteY517-56776" fmla="*/ 881717 h 2845126"/>
                  <a:gd name="connsiteX518-56777" fmla="*/ 1237665 w 6006665"/>
                  <a:gd name="connsiteY518-56778" fmla="*/ 884855 h 2845126"/>
                  <a:gd name="connsiteX519-56779" fmla="*/ 1239037 w 6006665"/>
                  <a:gd name="connsiteY519-56780" fmla="*/ 881717 h 2845126"/>
                  <a:gd name="connsiteX520-56781" fmla="*/ 1345843 w 6006665"/>
                  <a:gd name="connsiteY520-56782" fmla="*/ 913532 h 2845126"/>
                  <a:gd name="connsiteX521-56783" fmla="*/ 1400382 w 6006665"/>
                  <a:gd name="connsiteY521-56784" fmla="*/ 945346 h 2845126"/>
                  <a:gd name="connsiteX522-56785" fmla="*/ 1519756 w 6006665"/>
                  <a:gd name="connsiteY522-56786" fmla="*/ 1051930 h 2845126"/>
                  <a:gd name="connsiteX523-56787" fmla="*/ 1543003 w 6006665"/>
                  <a:gd name="connsiteY523-56788" fmla="*/ 1011248 h 2845126"/>
                  <a:gd name="connsiteX524-56789" fmla="*/ 1506643 w 6006665"/>
                  <a:gd name="connsiteY524-56790" fmla="*/ 956708 h 2845126"/>
                  <a:gd name="connsiteX525-56791" fmla="*/ 1506643 w 6006665"/>
                  <a:gd name="connsiteY525-56792" fmla="*/ 933984 h 2845126"/>
                  <a:gd name="connsiteX526-56793" fmla="*/ 1463467 w 6006665"/>
                  <a:gd name="connsiteY526-56794" fmla="*/ 924894 h 2845126"/>
                  <a:gd name="connsiteX527-56795" fmla="*/ 1472556 w 6006665"/>
                  <a:gd name="connsiteY527-56796" fmla="*/ 874900 h 2845126"/>
                  <a:gd name="connsiteX528-56797" fmla="*/ 1452104 w 6006665"/>
                  <a:gd name="connsiteY528-56798" fmla="*/ 788546 h 2845126"/>
                  <a:gd name="connsiteX529-56799" fmla="*/ 1452104 w 6006665"/>
                  <a:gd name="connsiteY529-56800" fmla="*/ 752187 h 2845126"/>
                  <a:gd name="connsiteX530-56801" fmla="*/ 1522551 w 6006665"/>
                  <a:gd name="connsiteY530-56802" fmla="*/ 649926 h 2845126"/>
                  <a:gd name="connsiteX531-56803" fmla="*/ 1543003 w 6006665"/>
                  <a:gd name="connsiteY531-56804" fmla="*/ 536303 h 2845126"/>
                  <a:gd name="connsiteX532-56805" fmla="*/ 1570272 w 6006665"/>
                  <a:gd name="connsiteY532-56806" fmla="*/ 515850 h 2845126"/>
                  <a:gd name="connsiteX533-56807" fmla="*/ 1578688 w 6006665"/>
                  <a:gd name="connsiteY533-56808" fmla="*/ 518469 h 2845126"/>
                  <a:gd name="connsiteX534-56809" fmla="*/ 1582179 w 6006665"/>
                  <a:gd name="connsiteY534-56810" fmla="*/ 515850 h 2845126"/>
                  <a:gd name="connsiteX535-56811" fmla="*/ 1684440 w 6006665"/>
                  <a:gd name="connsiteY535-56812" fmla="*/ 547665 h 2845126"/>
                  <a:gd name="connsiteX536-56813" fmla="*/ 1688985 w 6006665"/>
                  <a:gd name="connsiteY536-56814" fmla="*/ 618111 h 2845126"/>
                  <a:gd name="connsiteX537-56815" fmla="*/ 1652625 w 6006665"/>
                  <a:gd name="connsiteY537-56816" fmla="*/ 709010 h 2845126"/>
                  <a:gd name="connsiteX538-56817" fmla="*/ 1679895 w 6006665"/>
                  <a:gd name="connsiteY538-56818" fmla="*/ 747642 h 2845126"/>
                  <a:gd name="connsiteX539-56819" fmla="*/ 1688985 w 6006665"/>
                  <a:gd name="connsiteY539-56820" fmla="*/ 822633 h 2845126"/>
                  <a:gd name="connsiteX540-56821" fmla="*/ 1679895 w 6006665"/>
                  <a:gd name="connsiteY540-56822" fmla="*/ 968071 h 2845126"/>
                  <a:gd name="connsiteX541-56823" fmla="*/ 1636718 w 6006665"/>
                  <a:gd name="connsiteY541-56824" fmla="*/ 1231677 h 2845126"/>
                  <a:gd name="connsiteX542-56825" fmla="*/ 1662494 w 6006665"/>
                  <a:gd name="connsiteY542-56826" fmla="*/ 1238121 h 2845126"/>
                  <a:gd name="connsiteX543-56827" fmla="*/ 1704347 w 6006665"/>
                  <a:gd name="connsiteY543-56828" fmla="*/ 908987 h 2845126"/>
                  <a:gd name="connsiteX544-56829" fmla="*/ 1736162 w 6006665"/>
                  <a:gd name="connsiteY544-56830" fmla="*/ 799908 h 2845126"/>
                  <a:gd name="connsiteX545-56831" fmla="*/ 1688440 w 6006665"/>
                  <a:gd name="connsiteY545-56832" fmla="*/ 704465 h 2845126"/>
                  <a:gd name="connsiteX546-56833" fmla="*/ 1752069 w 6006665"/>
                  <a:gd name="connsiteY546-56834" fmla="*/ 627201 h 2845126"/>
                  <a:gd name="connsiteX547-56835" fmla="*/ 1747524 w 6006665"/>
                  <a:gd name="connsiteY547-56836" fmla="*/ 543120 h 2845126"/>
                  <a:gd name="connsiteX548-56837" fmla="*/ 1763431 w 6006665"/>
                  <a:gd name="connsiteY548-56838" fmla="*/ 536303 h 2845126"/>
                  <a:gd name="connsiteX549-56839" fmla="*/ 1764877 w 6006665"/>
                  <a:gd name="connsiteY549-56840" fmla="*/ 540786 h 2845126"/>
                  <a:gd name="connsiteX550-56841" fmla="*/ 1775339 w 6006665"/>
                  <a:gd name="connsiteY550-56842" fmla="*/ 536303 h 2845126"/>
                  <a:gd name="connsiteX551-56843" fmla="*/ 1798063 w 6006665"/>
                  <a:gd name="connsiteY551-56844" fmla="*/ 606749 h 2845126"/>
                  <a:gd name="connsiteX552-56845" fmla="*/ 1791454 w 6006665"/>
                  <a:gd name="connsiteY552-56846" fmla="*/ 653960 h 2845126"/>
                  <a:gd name="connsiteX553-56847" fmla="*/ 1854330 w 6006665"/>
                  <a:gd name="connsiteY553-56848" fmla="*/ 611294 h 2845126"/>
                  <a:gd name="connsiteX554-56849" fmla="*/ 1931594 w 6006665"/>
                  <a:gd name="connsiteY554-56850" fmla="*/ 602204 h 2845126"/>
                  <a:gd name="connsiteX555-56851" fmla="*/ 1932772 w 6006665"/>
                  <a:gd name="connsiteY555-56852" fmla="*/ 603466 h 2845126"/>
                  <a:gd name="connsiteX556-56853" fmla="*/ 1943501 w 6006665"/>
                  <a:gd name="connsiteY556-56854" fmla="*/ 602204 h 2845126"/>
                  <a:gd name="connsiteX557-56855" fmla="*/ 1988608 w 6006665"/>
                  <a:gd name="connsiteY557-56856" fmla="*/ 650533 h 2845126"/>
                  <a:gd name="connsiteX558-56857" fmla="*/ 1963408 w 6006665"/>
                  <a:gd name="connsiteY558-56858" fmla="*/ 574934 h 2845126"/>
                  <a:gd name="connsiteX559-56859" fmla="*/ 1963408 w 6006665"/>
                  <a:gd name="connsiteY559-56860" fmla="*/ 434042 h 2845126"/>
                  <a:gd name="connsiteX560-56861" fmla="*/ 2027037 w 6006665"/>
                  <a:gd name="connsiteY560-56862" fmla="*/ 413590 h 2845126"/>
                  <a:gd name="connsiteX561-56863" fmla="*/ 2037269 w 6006665"/>
                  <a:gd name="connsiteY561-56864" fmla="*/ 414128 h 2845126"/>
                  <a:gd name="connsiteX562-56865" fmla="*/ 2038944 w 6006665"/>
                  <a:gd name="connsiteY562-56866" fmla="*/ 413590 h 2845126"/>
                  <a:gd name="connsiteX563-56867" fmla="*/ 2115414 w 6006665"/>
                  <a:gd name="connsiteY563-56868" fmla="*/ 417614 h 2845126"/>
                  <a:gd name="connsiteX564-56869" fmla="*/ 2192927 w 6006665"/>
                  <a:gd name="connsiteY564-56870" fmla="*/ 397682 h 2845126"/>
                  <a:gd name="connsiteX565-56871" fmla="*/ 2167930 w 6006665"/>
                  <a:gd name="connsiteY565-56872" fmla="*/ 331781 h 2845126"/>
                  <a:gd name="connsiteX566-56873" fmla="*/ 2204289 w 6006665"/>
                  <a:gd name="connsiteY566-56874" fmla="*/ 240882 h 2845126"/>
                  <a:gd name="connsiteX567-56875" fmla="*/ 2247466 w 6006665"/>
                  <a:gd name="connsiteY567-56876" fmla="*/ 236337 h 2845126"/>
                  <a:gd name="connsiteX568-56877" fmla="*/ 2317913 w 6006665"/>
                  <a:gd name="connsiteY568-56878" fmla="*/ 161346 h 2845126"/>
                  <a:gd name="connsiteX0-56879" fmla="*/ 1791129 w 6006665"/>
                  <a:gd name="connsiteY0-56880" fmla="*/ 656278 h 2845126"/>
                  <a:gd name="connsiteX1-56881" fmla="*/ 1782156 w 6006665"/>
                  <a:gd name="connsiteY1-56882" fmla="*/ 720372 h 2845126"/>
                  <a:gd name="connsiteX2-56883" fmla="*/ 1809554 w 6006665"/>
                  <a:gd name="connsiteY2-56884" fmla="*/ 734071 h 2845126"/>
                  <a:gd name="connsiteX3-56885" fmla="*/ 1791129 w 6006665"/>
                  <a:gd name="connsiteY3-56886" fmla="*/ 656278 h 2845126"/>
                  <a:gd name="connsiteX4-56887" fmla="*/ 2317913 w 6006665"/>
                  <a:gd name="connsiteY4-56888" fmla="*/ 161346 h 2845126"/>
                  <a:gd name="connsiteX5-56889" fmla="*/ 2957621 w 6006665"/>
                  <a:gd name="connsiteY5-56890" fmla="*/ 24662 h 2845126"/>
                  <a:gd name="connsiteX6-56891" fmla="*/ 3086005 w 6006665"/>
                  <a:gd name="connsiteY6-56892" fmla="*/ 1 h 2845126"/>
                  <a:gd name="connsiteX7-56893" fmla="*/ 3097912 w 6006665"/>
                  <a:gd name="connsiteY7-56894" fmla="*/ 1 h 2845126"/>
                  <a:gd name="connsiteX8-56895" fmla="*/ 3179721 w 6006665"/>
                  <a:gd name="connsiteY8-56896" fmla="*/ 74992 h 2845126"/>
                  <a:gd name="connsiteX9-56897" fmla="*/ 3211535 w 6006665"/>
                  <a:gd name="connsiteY9-56898" fmla="*/ 134076 h 2845126"/>
                  <a:gd name="connsiteX10-56899" fmla="*/ 3200173 w 6006665"/>
                  <a:gd name="connsiteY10-56900" fmla="*/ 209068 h 2845126"/>
                  <a:gd name="connsiteX11-56901" fmla="*/ 3161541 w 6006665"/>
                  <a:gd name="connsiteY11-56902" fmla="*/ 252245 h 2845126"/>
                  <a:gd name="connsiteX12-56903" fmla="*/ 3066097 w 6006665"/>
                  <a:gd name="connsiteY12-56904" fmla="*/ 327236 h 2845126"/>
                  <a:gd name="connsiteX13-56905" fmla="*/ 3034283 w 6006665"/>
                  <a:gd name="connsiteY13-56906" fmla="*/ 370413 h 2845126"/>
                  <a:gd name="connsiteX14-56907" fmla="*/ 3082005 w 6006665"/>
                  <a:gd name="connsiteY14-56908" fmla="*/ 386320 h 2845126"/>
                  <a:gd name="connsiteX15-56909" fmla="*/ 3129459 w 6006665"/>
                  <a:gd name="connsiteY15-56910" fmla="*/ 414001 h 2845126"/>
                  <a:gd name="connsiteX16-56911" fmla="*/ 3156451 w 6006665"/>
                  <a:gd name="connsiteY16-56912" fmla="*/ 390865 h 2845126"/>
                  <a:gd name="connsiteX17-56913" fmla="*/ 3158460 w 6006665"/>
                  <a:gd name="connsiteY17-56914" fmla="*/ 399349 h 2845126"/>
                  <a:gd name="connsiteX18-56915" fmla="*/ 3168359 w 6006665"/>
                  <a:gd name="connsiteY18-56916" fmla="*/ 390865 h 2845126"/>
                  <a:gd name="connsiteX19-56917" fmla="*/ 3184984 w 6006665"/>
                  <a:gd name="connsiteY19-56918" fmla="*/ 461058 h 2845126"/>
                  <a:gd name="connsiteX20-56919" fmla="*/ 3192811 w 6006665"/>
                  <a:gd name="connsiteY20-56920" fmla="*/ 445404 h 2845126"/>
                  <a:gd name="connsiteX21-56921" fmla="*/ 3251895 w 6006665"/>
                  <a:gd name="connsiteY21-56922" fmla="*/ 424952 h 2845126"/>
                  <a:gd name="connsiteX22-56923" fmla="*/ 3259833 w 6006665"/>
                  <a:gd name="connsiteY22-56924" fmla="*/ 426326 h 2845126"/>
                  <a:gd name="connsiteX23-56925" fmla="*/ 3263802 w 6006665"/>
                  <a:gd name="connsiteY23-56926" fmla="*/ 424952 h 2845126"/>
                  <a:gd name="connsiteX24-56927" fmla="*/ 3381970 w 6006665"/>
                  <a:gd name="connsiteY24-56928" fmla="*/ 445404 h 2845126"/>
                  <a:gd name="connsiteX25-56929" fmla="*/ 3388787 w 6006665"/>
                  <a:gd name="connsiteY25-56930" fmla="*/ 504488 h 2845126"/>
                  <a:gd name="connsiteX26-56931" fmla="*/ 3531529 w 6006665"/>
                  <a:gd name="connsiteY26-56932" fmla="*/ 525479 h 2845126"/>
                  <a:gd name="connsiteX27-56933" fmla="*/ 3538225 w 6006665"/>
                  <a:gd name="connsiteY27-56934" fmla="*/ 429497 h 2845126"/>
                  <a:gd name="connsiteX28-56935" fmla="*/ 3549910 w 6006665"/>
                  <a:gd name="connsiteY28-56936" fmla="*/ 432684 h 2845126"/>
                  <a:gd name="connsiteX29-56937" fmla="*/ 3550132 w 6006665"/>
                  <a:gd name="connsiteY29-56938" fmla="*/ 429497 h 2845126"/>
                  <a:gd name="connsiteX30-56939" fmla="*/ 3625123 w 6006665"/>
                  <a:gd name="connsiteY30-56940" fmla="*/ 449949 h 2845126"/>
                  <a:gd name="connsiteX31-56941" fmla="*/ 3672301 w 6006665"/>
                  <a:gd name="connsiteY31-56942" fmla="*/ 449949 h 2845126"/>
                  <a:gd name="connsiteX32-56943" fmla="*/ 3684207 w 6006665"/>
                  <a:gd name="connsiteY32-56944" fmla="*/ 449949 h 2845126"/>
                  <a:gd name="connsiteX33-56945" fmla="*/ 3743291 w 6006665"/>
                  <a:gd name="connsiteY33-56946" fmla="*/ 515850 h 2845126"/>
                  <a:gd name="connsiteX34-56947" fmla="*/ 3759199 w 6006665"/>
                  <a:gd name="connsiteY34-56948" fmla="*/ 595387 h 2845126"/>
                  <a:gd name="connsiteX35-56949" fmla="*/ 3738747 w 6006665"/>
                  <a:gd name="connsiteY35-56950" fmla="*/ 645381 h 2845126"/>
                  <a:gd name="connsiteX36-56951" fmla="*/ 3786469 w 6006665"/>
                  <a:gd name="connsiteY36-56952" fmla="*/ 736279 h 2845126"/>
                  <a:gd name="connsiteX37-56953" fmla="*/ 3835603 w 6006665"/>
                  <a:gd name="connsiteY37-56954" fmla="*/ 772185 h 2845126"/>
                  <a:gd name="connsiteX38-56955" fmla="*/ 3865460 w 6006665"/>
                  <a:gd name="connsiteY38-56956" fmla="*/ 661288 h 2845126"/>
                  <a:gd name="connsiteX39-56957" fmla="*/ 3875077 w 6006665"/>
                  <a:gd name="connsiteY39-56958" fmla="*/ 669795 h 2845126"/>
                  <a:gd name="connsiteX40-56959" fmla="*/ 3877367 w 6006665"/>
                  <a:gd name="connsiteY40-56960" fmla="*/ 661288 h 2845126"/>
                  <a:gd name="connsiteX41-56961" fmla="*/ 3932151 w 6006665"/>
                  <a:gd name="connsiteY41-56962" fmla="*/ 709751 h 2845126"/>
                  <a:gd name="connsiteX42-56963" fmla="*/ 3988173 w 6006665"/>
                  <a:gd name="connsiteY42-56964" fmla="*/ 681740 h 2845126"/>
                  <a:gd name="connsiteX43-56965" fmla="*/ 3993852 w 6006665"/>
                  <a:gd name="connsiteY43-56966" fmla="*/ 684855 h 2845126"/>
                  <a:gd name="connsiteX44-56967" fmla="*/ 4000080 w 6006665"/>
                  <a:gd name="connsiteY44-56968" fmla="*/ 681740 h 2845126"/>
                  <a:gd name="connsiteX45-56969" fmla="*/ 4062426 w 6006665"/>
                  <a:gd name="connsiteY45-56970" fmla="*/ 715930 h 2845126"/>
                  <a:gd name="connsiteX46-56971" fmla="*/ 4085889 w 6006665"/>
                  <a:gd name="connsiteY46-56972" fmla="*/ 688558 h 2845126"/>
                  <a:gd name="connsiteX47-56973" fmla="*/ 4095563 w 6006665"/>
                  <a:gd name="connsiteY47-56974" fmla="*/ 691162 h 2845126"/>
                  <a:gd name="connsiteX48-56975" fmla="*/ 4097796 w 6006665"/>
                  <a:gd name="connsiteY48-56976" fmla="*/ 688558 h 2845126"/>
                  <a:gd name="connsiteX49-56977" fmla="*/ 4144150 w 6006665"/>
                  <a:gd name="connsiteY49-56978" fmla="*/ 701038 h 2845126"/>
                  <a:gd name="connsiteX50-56979" fmla="*/ 4117703 w 6006665"/>
                  <a:gd name="connsiteY50-56980" fmla="*/ 590842 h 2845126"/>
                  <a:gd name="connsiteX51-56981" fmla="*/ 4165425 w 6006665"/>
                  <a:gd name="connsiteY51-56982" fmla="*/ 536303 h 2845126"/>
                  <a:gd name="connsiteX52-56983" fmla="*/ 4175231 w 6006665"/>
                  <a:gd name="connsiteY52-56984" fmla="*/ 538704 h 2845126"/>
                  <a:gd name="connsiteX53-56985" fmla="*/ 4177332 w 6006665"/>
                  <a:gd name="connsiteY53-56986" fmla="*/ 536303 h 2845126"/>
                  <a:gd name="connsiteX54-56987" fmla="*/ 4511384 w 6006665"/>
                  <a:gd name="connsiteY54-56988" fmla="*/ 618111 h 2845126"/>
                  <a:gd name="connsiteX55-56989" fmla="*/ 4543199 w 6006665"/>
                  <a:gd name="connsiteY55-56990" fmla="*/ 688558 h 2845126"/>
                  <a:gd name="connsiteX56-56991" fmla="*/ 4639242 w 6006665"/>
                  <a:gd name="connsiteY56-56992" fmla="*/ 771200 h 2845126"/>
                  <a:gd name="connsiteX57-56993" fmla="*/ 4774445 w 6006665"/>
                  <a:gd name="connsiteY57-56994" fmla="*/ 752187 h 2845126"/>
                  <a:gd name="connsiteX58-56995" fmla="*/ 4778496 w 6006665"/>
                  <a:gd name="connsiteY58-56996" fmla="*/ 753291 h 2845126"/>
                  <a:gd name="connsiteX59-56997" fmla="*/ 4786352 w 6006665"/>
                  <a:gd name="connsiteY59-56998" fmla="*/ 752187 h 2845126"/>
                  <a:gd name="connsiteX60-56999" fmla="*/ 4861343 w 6006665"/>
                  <a:gd name="connsiteY60-57000" fmla="*/ 772639 h 2845126"/>
                  <a:gd name="connsiteX61-57001" fmla="*/ 4893158 w 6006665"/>
                  <a:gd name="connsiteY61-57002" fmla="*/ 815816 h 2845126"/>
                  <a:gd name="connsiteX62-57003" fmla="*/ 4888613 w 6006665"/>
                  <a:gd name="connsiteY62-57004" fmla="*/ 897624 h 2845126"/>
                  <a:gd name="connsiteX63-57005" fmla="*/ 4927677 w 6006665"/>
                  <a:gd name="connsiteY63-57006" fmla="*/ 922296 h 2845126"/>
                  <a:gd name="connsiteX64-57007" fmla="*/ 4967605 w 6006665"/>
                  <a:gd name="connsiteY64-57008" fmla="*/ 908987 h 2845126"/>
                  <a:gd name="connsiteX65-57009" fmla="*/ 5038051 w 6006665"/>
                  <a:gd name="connsiteY65-57010" fmla="*/ 902169 h 2845126"/>
                  <a:gd name="connsiteX66-57011" fmla="*/ 5040730 w 6006665"/>
                  <a:gd name="connsiteY66-57012" fmla="*/ 903062 h 2845126"/>
                  <a:gd name="connsiteX67-57013" fmla="*/ 5049958 w 6006665"/>
                  <a:gd name="connsiteY67-57014" fmla="*/ 902169 h 2845126"/>
                  <a:gd name="connsiteX68-57015" fmla="*/ 5114249 w 6006665"/>
                  <a:gd name="connsiteY68-57016" fmla="*/ 923600 h 2845126"/>
                  <a:gd name="connsiteX69-57017" fmla="*/ 5176671 w 6006665"/>
                  <a:gd name="connsiteY69-57018" fmla="*/ 913532 h 2845126"/>
                  <a:gd name="connsiteX70-57019" fmla="*/ 5177801 w 6006665"/>
                  <a:gd name="connsiteY70-57020" fmla="*/ 915270 h 2845126"/>
                  <a:gd name="connsiteX71-57021" fmla="*/ 5188578 w 6006665"/>
                  <a:gd name="connsiteY71-57022" fmla="*/ 913532 h 2845126"/>
                  <a:gd name="connsiteX72-57023" fmla="*/ 5243719 w 6006665"/>
                  <a:gd name="connsiteY72-57024" fmla="*/ 998363 h 2845126"/>
                  <a:gd name="connsiteX73-57025" fmla="*/ 5283477 w 6006665"/>
                  <a:gd name="connsiteY73-57026" fmla="*/ 968071 h 2845126"/>
                  <a:gd name="connsiteX74-57027" fmla="*/ 5258480 w 6006665"/>
                  <a:gd name="connsiteY74-57028" fmla="*/ 902169 h 2845126"/>
                  <a:gd name="connsiteX75-57029" fmla="*/ 5267570 w 6006665"/>
                  <a:gd name="connsiteY75-57030" fmla="*/ 854448 h 2845126"/>
                  <a:gd name="connsiteX76-57031" fmla="*/ 5278896 w 6006665"/>
                  <a:gd name="connsiteY76-57032" fmla="*/ 857497 h 2845126"/>
                  <a:gd name="connsiteX77-57033" fmla="*/ 5279477 w 6006665"/>
                  <a:gd name="connsiteY77-57034" fmla="*/ 854448 h 2845126"/>
                  <a:gd name="connsiteX78-57035" fmla="*/ 5395510 w 6006665"/>
                  <a:gd name="connsiteY78-57036" fmla="*/ 885687 h 2845126"/>
                  <a:gd name="connsiteX79-57037" fmla="*/ 5463001 w 6006665"/>
                  <a:gd name="connsiteY79-57038" fmla="*/ 881717 h 2845126"/>
                  <a:gd name="connsiteX80-57039" fmla="*/ 5464386 w 6006665"/>
                  <a:gd name="connsiteY80-57040" fmla="*/ 882336 h 2845126"/>
                  <a:gd name="connsiteX81-57041" fmla="*/ 5474909 w 6006665"/>
                  <a:gd name="connsiteY81-57042" fmla="*/ 881717 h 2845126"/>
                  <a:gd name="connsiteX82-57043" fmla="*/ 5581715 w 6006665"/>
                  <a:gd name="connsiteY82-57044" fmla="*/ 929439 h 2845126"/>
                  <a:gd name="connsiteX83-57045" fmla="*/ 5633981 w 6006665"/>
                  <a:gd name="connsiteY83-57046" fmla="*/ 972616 h 2845126"/>
                  <a:gd name="connsiteX84-57047" fmla="*/ 5720335 w 6006665"/>
                  <a:gd name="connsiteY84-57048" fmla="*/ 1052152 h 2845126"/>
                  <a:gd name="connsiteX85-57049" fmla="*/ 5822595 w 6006665"/>
                  <a:gd name="connsiteY85-57050" fmla="*/ 1149868 h 2845126"/>
                  <a:gd name="connsiteX86-57051" fmla="*/ 5818051 w 6006665"/>
                  <a:gd name="connsiteY86-57052" fmla="*/ 1204407 h 2845126"/>
                  <a:gd name="connsiteX87-57053" fmla="*/ 5825679 w 6006665"/>
                  <a:gd name="connsiteY87-57054" fmla="*/ 1212035 h 2845126"/>
                  <a:gd name="connsiteX88-57055" fmla="*/ 5822051 w 6006665"/>
                  <a:gd name="connsiteY88-57056" fmla="*/ 1161230 h 2845126"/>
                  <a:gd name="connsiteX89-57057" fmla="*/ 5834092 w 6006665"/>
                  <a:gd name="connsiteY89-57058" fmla="*/ 1163103 h 2845126"/>
                  <a:gd name="connsiteX90-57059" fmla="*/ 5833958 w 6006665"/>
                  <a:gd name="connsiteY90-57060" fmla="*/ 1161230 h 2845126"/>
                  <a:gd name="connsiteX91-57061" fmla="*/ 5936219 w 6006665"/>
                  <a:gd name="connsiteY91-57062" fmla="*/ 1177137 h 2845126"/>
                  <a:gd name="connsiteX92-57063" fmla="*/ 6006665 w 6006665"/>
                  <a:gd name="connsiteY92-57064" fmla="*/ 1256674 h 2845126"/>
                  <a:gd name="connsiteX93-57065" fmla="*/ 5968033 w 6006665"/>
                  <a:gd name="connsiteY93-57066" fmla="*/ 1295306 h 2845126"/>
                  <a:gd name="connsiteX94-57067" fmla="*/ 5908949 w 6006665"/>
                  <a:gd name="connsiteY94-57068" fmla="*/ 1306668 h 2845126"/>
                  <a:gd name="connsiteX95-57069" fmla="*/ 5908949 w 6006665"/>
                  <a:gd name="connsiteY95-57070" fmla="*/ 1393022 h 2845126"/>
                  <a:gd name="connsiteX96-57071" fmla="*/ 5893042 w 6006665"/>
                  <a:gd name="connsiteY96-57072" fmla="*/ 1408929 h 2845126"/>
                  <a:gd name="connsiteX97-57073" fmla="*/ 5881135 w 6006665"/>
                  <a:gd name="connsiteY97-57074" fmla="*/ 1408929 h 2845126"/>
                  <a:gd name="connsiteX98-57075" fmla="*/ 5861227 w 6006665"/>
                  <a:gd name="connsiteY98-57076" fmla="*/ 1408929 h 2845126"/>
                  <a:gd name="connsiteX99-57077" fmla="*/ 5849321 w 6006665"/>
                  <a:gd name="connsiteY99-57078" fmla="*/ 1408929 h 2845126"/>
                  <a:gd name="connsiteX100-57079" fmla="*/ 5817506 w 6006665"/>
                  <a:gd name="connsiteY100-57080" fmla="*/ 1374842 h 2845126"/>
                  <a:gd name="connsiteX101-57081" fmla="*/ 5767511 w 6006665"/>
                  <a:gd name="connsiteY101-57082" fmla="*/ 1349845 h 2845126"/>
                  <a:gd name="connsiteX102-57083" fmla="*/ 5762967 w 6006665"/>
                  <a:gd name="connsiteY102-57084" fmla="*/ 1315758 h 2845126"/>
                  <a:gd name="connsiteX103-57085" fmla="*/ 5729132 w 6006665"/>
                  <a:gd name="connsiteY103-57086" fmla="*/ 1301826 h 2845126"/>
                  <a:gd name="connsiteX104-57087" fmla="*/ 5695337 w 6006665"/>
                  <a:gd name="connsiteY104-57088" fmla="*/ 1311213 h 2845126"/>
                  <a:gd name="connsiteX105-57089" fmla="*/ 5693366 w 6006665"/>
                  <a:gd name="connsiteY105-57090" fmla="*/ 1308453 h 2845126"/>
                  <a:gd name="connsiteX106-57091" fmla="*/ 5683431 w 6006665"/>
                  <a:gd name="connsiteY106-57092" fmla="*/ 1311213 h 2845126"/>
                  <a:gd name="connsiteX107-57093" fmla="*/ 5660706 w 6006665"/>
                  <a:gd name="connsiteY107-57094" fmla="*/ 1279398 h 2845126"/>
                  <a:gd name="connsiteX108-57095" fmla="*/ 5669644 w 6006665"/>
                  <a:gd name="connsiteY108-57096" fmla="*/ 1254373 h 2845126"/>
                  <a:gd name="connsiteX109-57097" fmla="*/ 5640799 w 6006665"/>
                  <a:gd name="connsiteY109-57098" fmla="*/ 1268036 h 2845126"/>
                  <a:gd name="connsiteX110-57099" fmla="*/ 5656705 w 6006665"/>
                  <a:gd name="connsiteY110-57100" fmla="*/ 1311213 h 2845126"/>
                  <a:gd name="connsiteX111-57101" fmla="*/ 5633981 w 6006665"/>
                  <a:gd name="connsiteY111-57102" fmla="*/ 1349845 h 2845126"/>
                  <a:gd name="connsiteX112-57103" fmla="*/ 5586259 w 6006665"/>
                  <a:gd name="connsiteY112-57104" fmla="*/ 1386204 h 2845126"/>
                  <a:gd name="connsiteX113-57105" fmla="*/ 5575676 w 6006665"/>
                  <a:gd name="connsiteY113-57106" fmla="*/ 1385196 h 2845126"/>
                  <a:gd name="connsiteX114-57107" fmla="*/ 5574353 w 6006665"/>
                  <a:gd name="connsiteY114-57108" fmla="*/ 1386204 h 2845126"/>
                  <a:gd name="connsiteX115-57109" fmla="*/ 5539436 w 6006665"/>
                  <a:gd name="connsiteY115-57110" fmla="*/ 1382879 h 2845126"/>
                  <a:gd name="connsiteX116-57111" fmla="*/ 5570352 w 6006665"/>
                  <a:gd name="connsiteY116-57112" fmla="*/ 1424836 h 2845126"/>
                  <a:gd name="connsiteX117-57113" fmla="*/ 5593077 w 6006665"/>
                  <a:gd name="connsiteY117-57114" fmla="*/ 1488465 h 2845126"/>
                  <a:gd name="connsiteX118-57115" fmla="*/ 5608984 w 6006665"/>
                  <a:gd name="connsiteY118-57116" fmla="*/ 1515735 h 2845126"/>
                  <a:gd name="connsiteX119-57117" fmla="*/ 5613529 w 6006665"/>
                  <a:gd name="connsiteY119-57118" fmla="*/ 1547549 h 2845126"/>
                  <a:gd name="connsiteX120-57119" fmla="*/ 5608984 w 6006665"/>
                  <a:gd name="connsiteY120-57120" fmla="*/ 1570274 h 2845126"/>
                  <a:gd name="connsiteX121-57121" fmla="*/ 5597799 w 6006665"/>
                  <a:gd name="connsiteY121-57122" fmla="*/ 1566665 h 2845126"/>
                  <a:gd name="connsiteX122-57123" fmla="*/ 5597077 w 6006665"/>
                  <a:gd name="connsiteY122-57124" fmla="*/ 1570274 h 2845126"/>
                  <a:gd name="connsiteX123-57125" fmla="*/ 5534271 w 6006665"/>
                  <a:gd name="connsiteY123-57126" fmla="*/ 1550014 h 2845126"/>
                  <a:gd name="connsiteX124-57127" fmla="*/ 5436277 w 6006665"/>
                  <a:gd name="connsiteY124-57128" fmla="*/ 1606633 h 2845126"/>
                  <a:gd name="connsiteX125-57129" fmla="*/ 5397645 w 6006665"/>
                  <a:gd name="connsiteY125-57130" fmla="*/ 1617996 h 2845126"/>
                  <a:gd name="connsiteX126-57131" fmla="*/ 5345378 w 6006665"/>
                  <a:gd name="connsiteY126-57132" fmla="*/ 1672535 h 2845126"/>
                  <a:gd name="connsiteX127-57133" fmla="*/ 5290839 w 6006665"/>
                  <a:gd name="connsiteY127-57134" fmla="*/ 1720256 h 2845126"/>
                  <a:gd name="connsiteX128-57135" fmla="*/ 5274932 w 6006665"/>
                  <a:gd name="connsiteY128-57136" fmla="*/ 1752071 h 2845126"/>
                  <a:gd name="connsiteX129-57137" fmla="*/ 5267238 w 6006665"/>
                  <a:gd name="connsiteY129-57138" fmla="*/ 1743644 h 2845126"/>
                  <a:gd name="connsiteX130-57139" fmla="*/ 5263025 w 6006665"/>
                  <a:gd name="connsiteY130-57140" fmla="*/ 1752071 h 2845126"/>
                  <a:gd name="connsiteX131-57141" fmla="*/ 5219538 w 6006665"/>
                  <a:gd name="connsiteY131-57142" fmla="*/ 1704443 h 2845126"/>
                  <a:gd name="connsiteX132-57143" fmla="*/ 5129494 w 6006665"/>
                  <a:gd name="connsiteY132-57144" fmla="*/ 1758888 h 2845126"/>
                  <a:gd name="connsiteX133-57145" fmla="*/ 5126389 w 6006665"/>
                  <a:gd name="connsiteY133-57146" fmla="*/ 1753566 h 2845126"/>
                  <a:gd name="connsiteX134-57147" fmla="*/ 5117587 w 6006665"/>
                  <a:gd name="connsiteY134-57148" fmla="*/ 1758888 h 2845126"/>
                  <a:gd name="connsiteX135-57149" fmla="*/ 5105544 w 6006665"/>
                  <a:gd name="connsiteY135-57150" fmla="*/ 1738242 h 2845126"/>
                  <a:gd name="connsiteX136-57151" fmla="*/ 5074955 w 6006665"/>
                  <a:gd name="connsiteY136-57152" fmla="*/ 1763433 h 2845126"/>
                  <a:gd name="connsiteX137-57153" fmla="*/ 5065718 w 6006665"/>
                  <a:gd name="connsiteY137-57154" fmla="*/ 1761234 h 2845126"/>
                  <a:gd name="connsiteX138-57155" fmla="*/ 5063048 w 6006665"/>
                  <a:gd name="connsiteY138-57156" fmla="*/ 1763433 h 2845126"/>
                  <a:gd name="connsiteX139-57157" fmla="*/ 5026594 w 6006665"/>
                  <a:gd name="connsiteY139-57158" fmla="*/ 1754754 h 2845126"/>
                  <a:gd name="connsiteX140-57159" fmla="*/ 5015871 w 6006665"/>
                  <a:gd name="connsiteY140-57160" fmla="*/ 1799793 h 2845126"/>
                  <a:gd name="connsiteX141-57161" fmla="*/ 4974967 w 6006665"/>
                  <a:gd name="connsiteY141-57162" fmla="*/ 1865694 h 2845126"/>
                  <a:gd name="connsiteX142-57163" fmla="*/ 4974967 w 6006665"/>
                  <a:gd name="connsiteY142-57164" fmla="*/ 1897509 h 2845126"/>
                  <a:gd name="connsiteX143-57165" fmla="*/ 5015871 w 6006665"/>
                  <a:gd name="connsiteY143-57166" fmla="*/ 1913416 h 2845126"/>
                  <a:gd name="connsiteX144-57167" fmla="*/ 5011326 w 6006665"/>
                  <a:gd name="connsiteY144-57168" fmla="*/ 2011132 h 2845126"/>
                  <a:gd name="connsiteX145-57169" fmla="*/ 4999419 w 6006665"/>
                  <a:gd name="connsiteY145-57170" fmla="*/ 2011132 h 2845126"/>
                  <a:gd name="connsiteX146-57171" fmla="*/ 4974967 w 6006665"/>
                  <a:gd name="connsiteY146-57172" fmla="*/ 2011132 h 2845126"/>
                  <a:gd name="connsiteX147-57173" fmla="*/ 4963605 w 6006665"/>
                  <a:gd name="connsiteY147-57174" fmla="*/ 2063398 h 2845126"/>
                  <a:gd name="connsiteX148-57175" fmla="*/ 4974967 w 6006665"/>
                  <a:gd name="connsiteY148-57176" fmla="*/ 2090668 h 2845126"/>
                  <a:gd name="connsiteX149-57177" fmla="*/ 4909065 w 6006665"/>
                  <a:gd name="connsiteY149-57178" fmla="*/ 2124755 h 2845126"/>
                  <a:gd name="connsiteX150-57179" fmla="*/ 4897703 w 6006665"/>
                  <a:gd name="connsiteY150-57180" fmla="*/ 2192929 h 2845126"/>
                  <a:gd name="connsiteX151-57181" fmla="*/ 4845437 w 6006665"/>
                  <a:gd name="connsiteY151-57182" fmla="*/ 2208836 h 2845126"/>
                  <a:gd name="connsiteX152-57183" fmla="*/ 4834074 w 6006665"/>
                  <a:gd name="connsiteY152-57184" fmla="*/ 2267920 h 2845126"/>
                  <a:gd name="connsiteX153-57185" fmla="*/ 4779535 w 6006665"/>
                  <a:gd name="connsiteY153-57186" fmla="*/ 2327004 h 2845126"/>
                  <a:gd name="connsiteX154-57187" fmla="*/ 4777225 w 6006665"/>
                  <a:gd name="connsiteY154-57188" fmla="*/ 2316608 h 2845126"/>
                  <a:gd name="connsiteX155-57189" fmla="*/ 4767628 w 6006665"/>
                  <a:gd name="connsiteY155-57190" fmla="*/ 2327004 h 2845126"/>
                  <a:gd name="connsiteX156-57191" fmla="*/ 4758538 w 6006665"/>
                  <a:gd name="connsiteY156-57192" fmla="*/ 2286100 h 2845126"/>
                  <a:gd name="connsiteX157-57193" fmla="*/ 4742631 w 6006665"/>
                  <a:gd name="connsiteY157-57194" fmla="*/ 2199746 h 2845126"/>
                  <a:gd name="connsiteX158-57195" fmla="*/ 4715361 w 6006665"/>
                  <a:gd name="connsiteY158-57196" fmla="*/ 2058854 h 2845126"/>
                  <a:gd name="connsiteX159-57197" fmla="*/ 4735813 w 6006665"/>
                  <a:gd name="connsiteY159-57198" fmla="*/ 1967955 h 2845126"/>
                  <a:gd name="connsiteX160-57199" fmla="*/ 4767628 w 6006665"/>
                  <a:gd name="connsiteY160-57200" fmla="*/ 1924778 h 2845126"/>
                  <a:gd name="connsiteX161-57201" fmla="*/ 4767628 w 6006665"/>
                  <a:gd name="connsiteY161-57202" fmla="*/ 1897509 h 2845126"/>
                  <a:gd name="connsiteX162-57203" fmla="*/ 4826712 w 6006665"/>
                  <a:gd name="connsiteY162-57204" fmla="*/ 1881601 h 2845126"/>
                  <a:gd name="connsiteX163-57205" fmla="*/ 4892613 w 6006665"/>
                  <a:gd name="connsiteY163-57206" fmla="*/ 1790703 h 2845126"/>
                  <a:gd name="connsiteX164-57207" fmla="*/ 4956243 w 6006665"/>
                  <a:gd name="connsiteY164-57208" fmla="*/ 1715712 h 2845126"/>
                  <a:gd name="connsiteX165-57209" fmla="*/ 5022143 w 6006665"/>
                  <a:gd name="connsiteY165-57210" fmla="*/ 1656627 h 2845126"/>
                  <a:gd name="connsiteX166-57211" fmla="*/ 5046694 w 6006665"/>
                  <a:gd name="connsiteY166-57212" fmla="*/ 1549500 h 2845126"/>
                  <a:gd name="connsiteX167-57213" fmla="*/ 5015871 w 6006665"/>
                  <a:gd name="connsiteY167-57214" fmla="*/ 1554367 h 2845126"/>
                  <a:gd name="connsiteX168-57215" fmla="*/ 4995419 w 6006665"/>
                  <a:gd name="connsiteY168-57216" fmla="*/ 1617996 h 2845126"/>
                  <a:gd name="connsiteX169-57217" fmla="*/ 4904521 w 6006665"/>
                  <a:gd name="connsiteY169-57218" fmla="*/ 1704349 h 2845126"/>
                  <a:gd name="connsiteX170-57219" fmla="*/ 4901708 w 6006665"/>
                  <a:gd name="connsiteY170-57220" fmla="*/ 1695709 h 2845126"/>
                  <a:gd name="connsiteX171-57221" fmla="*/ 4892613 w 6006665"/>
                  <a:gd name="connsiteY171-57222" fmla="*/ 1704349 h 2845126"/>
                  <a:gd name="connsiteX172-57223" fmla="*/ 4861835 w 6006665"/>
                  <a:gd name="connsiteY172-57224" fmla="*/ 1609815 h 2845126"/>
                  <a:gd name="connsiteX173-57225" fmla="*/ 4779535 w 6006665"/>
                  <a:gd name="connsiteY173-57226" fmla="*/ 1633903 h 2845126"/>
                  <a:gd name="connsiteX174-57227" fmla="*/ 4684091 w 6006665"/>
                  <a:gd name="connsiteY174-57228" fmla="*/ 1758888 h 2845126"/>
                  <a:gd name="connsiteX175-57229" fmla="*/ 4715906 w 6006665"/>
                  <a:gd name="connsiteY175-57230" fmla="*/ 1806610 h 2845126"/>
                  <a:gd name="connsiteX176-57231" fmla="*/ 4636369 w 6006665"/>
                  <a:gd name="connsiteY176-57232" fmla="*/ 1822517 h 2845126"/>
                  <a:gd name="connsiteX177-57233" fmla="*/ 4577285 w 6006665"/>
                  <a:gd name="connsiteY177-57234" fmla="*/ 1827062 h 2845126"/>
                  <a:gd name="connsiteX178-57235" fmla="*/ 4577373 w 6006665"/>
                  <a:gd name="connsiteY178-57236" fmla="*/ 1826140 h 2845126"/>
                  <a:gd name="connsiteX179-57237" fmla="*/ 4565379 w 6006665"/>
                  <a:gd name="connsiteY179-57238" fmla="*/ 1827062 h 2845126"/>
                  <a:gd name="connsiteX180-57239" fmla="*/ 4569923 w 6006665"/>
                  <a:gd name="connsiteY180-57240" fmla="*/ 1779341 h 2845126"/>
                  <a:gd name="connsiteX181-57241" fmla="*/ 4520081 w 6006665"/>
                  <a:gd name="connsiteY181-57242" fmla="*/ 1769755 h 2845126"/>
                  <a:gd name="connsiteX182-57243" fmla="*/ 4475025 w 6006665"/>
                  <a:gd name="connsiteY182-57244" fmla="*/ 1799793 h 2845126"/>
                  <a:gd name="connsiteX183-57245" fmla="*/ 4464394 w 6006665"/>
                  <a:gd name="connsiteY183-57246" fmla="*/ 1798942 h 2845126"/>
                  <a:gd name="connsiteX184-57247" fmla="*/ 4463118 w 6006665"/>
                  <a:gd name="connsiteY184-57248" fmla="*/ 1799793 h 2845126"/>
                  <a:gd name="connsiteX185-57249" fmla="*/ 4357637 w 6006665"/>
                  <a:gd name="connsiteY185-57250" fmla="*/ 1791354 h 2845126"/>
                  <a:gd name="connsiteX186-57251" fmla="*/ 4243233 w 6006665"/>
                  <a:gd name="connsiteY186-57252" fmla="*/ 1811155 h 2845126"/>
                  <a:gd name="connsiteX187-57253" fmla="*/ 4125065 w 6006665"/>
                  <a:gd name="connsiteY187-57254" fmla="*/ 1945230 h 2845126"/>
                  <a:gd name="connsiteX188-57255" fmla="*/ 3984173 w 6006665"/>
                  <a:gd name="connsiteY188-57256" fmla="*/ 2102030 h 2845126"/>
                  <a:gd name="connsiteX189-57257" fmla="*/ 4038712 w 6006665"/>
                  <a:gd name="connsiteY189-57258" fmla="*/ 2106575 h 2845126"/>
                  <a:gd name="connsiteX190-57259" fmla="*/ 4059164 w 6006665"/>
                  <a:gd name="connsiteY190-57260" fmla="*/ 2149752 h 2845126"/>
                  <a:gd name="connsiteX191-57261" fmla="*/ 4087782 w 6006665"/>
                  <a:gd name="connsiteY191-57262" fmla="*/ 2158169 h 2845126"/>
                  <a:gd name="connsiteX192-57263" fmla="*/ 4106341 w 6006665"/>
                  <a:gd name="connsiteY192-57264" fmla="*/ 2129300 h 2845126"/>
                  <a:gd name="connsiteX193-57265" fmla="*/ 4117411 w 6006665"/>
                  <a:gd name="connsiteY193-57266" fmla="*/ 2130602 h 2845126"/>
                  <a:gd name="connsiteX194-57267" fmla="*/ 4118248 w 6006665"/>
                  <a:gd name="connsiteY194-57268" fmla="*/ 2129300 h 2845126"/>
                  <a:gd name="connsiteX195-57269" fmla="*/ 4156880 w 6006665"/>
                  <a:gd name="connsiteY195-57270" fmla="*/ 2133845 h 2845126"/>
                  <a:gd name="connsiteX196-57271" fmla="*/ 4211419 w 6006665"/>
                  <a:gd name="connsiteY196-57272" fmla="*/ 2204291 h 2845126"/>
                  <a:gd name="connsiteX197-57273" fmla="*/ 4215964 w 6006665"/>
                  <a:gd name="connsiteY197-57274" fmla="*/ 2252013 h 2845126"/>
                  <a:gd name="connsiteX198-57275" fmla="*/ 4184149 w 6006665"/>
                  <a:gd name="connsiteY198-57276" fmla="*/ 2311097 h 2845126"/>
                  <a:gd name="connsiteX199-57277" fmla="*/ 4177332 w 6006665"/>
                  <a:gd name="connsiteY199-57278" fmla="*/ 2381543 h 2845126"/>
                  <a:gd name="connsiteX200-57279" fmla="*/ 4161425 w 6006665"/>
                  <a:gd name="connsiteY200-57280" fmla="*/ 2467897 h 2845126"/>
                  <a:gd name="connsiteX201-57281" fmla="*/ 4109158 w 6006665"/>
                  <a:gd name="connsiteY201-57282" fmla="*/ 2547433 h 2845126"/>
                  <a:gd name="connsiteX202-57283" fmla="*/ 4097796 w 6006665"/>
                  <a:gd name="connsiteY202-57284" fmla="*/ 2586065 h 2845126"/>
                  <a:gd name="connsiteX203-57285" fmla="*/ 4043257 w 6006665"/>
                  <a:gd name="connsiteY203-57286" fmla="*/ 2645149 h 2845126"/>
                  <a:gd name="connsiteX204-57287" fmla="*/ 3995535 w 6006665"/>
                  <a:gd name="connsiteY204-57288" fmla="*/ 2704233 h 2845126"/>
                  <a:gd name="connsiteX205-57289" fmla="*/ 3975083 w 6006665"/>
                  <a:gd name="connsiteY205-57290" fmla="*/ 2736048 h 2845126"/>
                  <a:gd name="connsiteX206-57291" fmla="*/ 3925089 w 6006665"/>
                  <a:gd name="connsiteY206-57292" fmla="*/ 2763317 h 2845126"/>
                  <a:gd name="connsiteX207-57293" fmla="*/ 3913182 w 6006665"/>
                  <a:gd name="connsiteY207-57294" fmla="*/ 2763317 h 2845126"/>
                  <a:gd name="connsiteX208-57295" fmla="*/ 3904637 w 6006665"/>
                  <a:gd name="connsiteY208-57296" fmla="*/ 2763317 h 2845126"/>
                  <a:gd name="connsiteX209-57297" fmla="*/ 3892729 w 6006665"/>
                  <a:gd name="connsiteY209-57298" fmla="*/ 2763317 h 2845126"/>
                  <a:gd name="connsiteX210-57299" fmla="*/ 3871063 w 6006665"/>
                  <a:gd name="connsiteY210-57300" fmla="*/ 2747068 h 2845126"/>
                  <a:gd name="connsiteX211-57301" fmla="*/ 3829645 w 6006665"/>
                  <a:gd name="connsiteY211-57302" fmla="*/ 2774680 h 2845126"/>
                  <a:gd name="connsiteX212-57303" fmla="*/ 3822828 w 6006665"/>
                  <a:gd name="connsiteY212-57304" fmla="*/ 2795132 h 2845126"/>
                  <a:gd name="connsiteX213-57305" fmla="*/ 3818283 w 6006665"/>
                  <a:gd name="connsiteY213-57306" fmla="*/ 2786042 h 2845126"/>
                  <a:gd name="connsiteX214-57307" fmla="*/ 3818283 w 6006665"/>
                  <a:gd name="connsiteY214-57308" fmla="*/ 2774316 h 2845126"/>
                  <a:gd name="connsiteX215-57309" fmla="*/ 3817738 w 6006665"/>
                  <a:gd name="connsiteY215-57310" fmla="*/ 2774680 h 2845126"/>
                  <a:gd name="connsiteX216-57311" fmla="*/ 3810921 w 6006665"/>
                  <a:gd name="connsiteY216-57312" fmla="*/ 2795132 h 2845126"/>
                  <a:gd name="connsiteX217-57313" fmla="*/ 3806376 w 6006665"/>
                  <a:gd name="connsiteY217-57314" fmla="*/ 2786042 h 2845126"/>
                  <a:gd name="connsiteX218-57315" fmla="*/ 3806376 w 6006665"/>
                  <a:gd name="connsiteY218-57316" fmla="*/ 2758772 h 2845126"/>
                  <a:gd name="connsiteX219-57317" fmla="*/ 3818283 w 6006665"/>
                  <a:gd name="connsiteY219-57318" fmla="*/ 2758772 h 2845126"/>
                  <a:gd name="connsiteX220-57319" fmla="*/ 3826828 w 6006665"/>
                  <a:gd name="connsiteY220-57320" fmla="*/ 2758772 h 2845126"/>
                  <a:gd name="connsiteX221-57321" fmla="*/ 3833645 w 6006665"/>
                  <a:gd name="connsiteY221-57322" fmla="*/ 2699688 h 2845126"/>
                  <a:gd name="connsiteX222-57323" fmla="*/ 3822283 w 6006665"/>
                  <a:gd name="connsiteY222-57324" fmla="*/ 2656512 h 2845126"/>
                  <a:gd name="connsiteX223-57325" fmla="*/ 3849553 w 6006665"/>
                  <a:gd name="connsiteY223-57326" fmla="*/ 2633787 h 2845126"/>
                  <a:gd name="connsiteX224-57327" fmla="*/ 3858814 w 6006665"/>
                  <a:gd name="connsiteY224-57328" fmla="*/ 2635992 h 2845126"/>
                  <a:gd name="connsiteX225-57329" fmla="*/ 3861460 w 6006665"/>
                  <a:gd name="connsiteY225-57330" fmla="*/ 2633787 h 2845126"/>
                  <a:gd name="connsiteX226-57331" fmla="*/ 3898487 w 6006665"/>
                  <a:gd name="connsiteY226-57332" fmla="*/ 2642603 h 2845126"/>
                  <a:gd name="connsiteX227-57333" fmla="*/ 3919999 w 6006665"/>
                  <a:gd name="connsiteY227-57334" fmla="*/ 2597428 h 2845126"/>
                  <a:gd name="connsiteX228-57335" fmla="*/ 3935906 w 6006665"/>
                  <a:gd name="connsiteY228-57336" fmla="*/ 2538343 h 2845126"/>
                  <a:gd name="connsiteX229-57337" fmla="*/ 3947269 w 6006665"/>
                  <a:gd name="connsiteY229-57338" fmla="*/ 2515619 h 2845126"/>
                  <a:gd name="connsiteX230-57339" fmla="*/ 3966292 w 6006665"/>
                  <a:gd name="connsiteY230-57340" fmla="*/ 2471231 h 2845126"/>
                  <a:gd name="connsiteX231-57341" fmla="*/ 3915999 w 6006665"/>
                  <a:gd name="connsiteY231-57342" fmla="*/ 2483804 h 2845126"/>
                  <a:gd name="connsiteX232-57343" fmla="*/ 3888729 w 6006665"/>
                  <a:gd name="connsiteY232-57344" fmla="*/ 2506529 h 2845126"/>
                  <a:gd name="connsiteX233-57345" fmla="*/ 3876822 w 6006665"/>
                  <a:gd name="connsiteY233-57346" fmla="*/ 2506529 h 2845126"/>
                  <a:gd name="connsiteX234-57347" fmla="*/ 3829645 w 6006665"/>
                  <a:gd name="connsiteY234-57348" fmla="*/ 2506529 h 2845126"/>
                  <a:gd name="connsiteX235-57349" fmla="*/ 3817738 w 6006665"/>
                  <a:gd name="connsiteY235-57350" fmla="*/ 2506529 h 2845126"/>
                  <a:gd name="connsiteX236-57351" fmla="*/ 3801831 w 6006665"/>
                  <a:gd name="connsiteY236-57352" fmla="*/ 2451990 h 2845126"/>
                  <a:gd name="connsiteX237-57353" fmla="*/ 3758654 w 6006665"/>
                  <a:gd name="connsiteY237-57354" fmla="*/ 2413358 h 2845126"/>
                  <a:gd name="connsiteX238-57355" fmla="*/ 3692753 w 6006665"/>
                  <a:gd name="connsiteY238-57356" fmla="*/ 2397451 h 2845126"/>
                  <a:gd name="connsiteX239-57357" fmla="*/ 3683663 w 6006665"/>
                  <a:gd name="connsiteY239-57358" fmla="*/ 2338367 h 2845126"/>
                  <a:gd name="connsiteX240-57359" fmla="*/ 3672301 w 6006665"/>
                  <a:gd name="connsiteY240-57360" fmla="*/ 2306552 h 2845126"/>
                  <a:gd name="connsiteX241-57361" fmla="*/ 3656393 w 6006665"/>
                  <a:gd name="connsiteY241-57362" fmla="*/ 2279283 h 2845126"/>
                  <a:gd name="connsiteX242-57363" fmla="*/ 3633669 w 6006665"/>
                  <a:gd name="connsiteY242-57364" fmla="*/ 2220198 h 2845126"/>
                  <a:gd name="connsiteX243-57365" fmla="*/ 3601854 w 6006665"/>
                  <a:gd name="connsiteY243-57366" fmla="*/ 2199746 h 2845126"/>
                  <a:gd name="connsiteX244-57367" fmla="*/ 3545995 w 6006665"/>
                  <a:gd name="connsiteY244-57368" fmla="*/ 2178262 h 2845126"/>
                  <a:gd name="connsiteX245-57369" fmla="*/ 3506955 w 6006665"/>
                  <a:gd name="connsiteY245-57370" fmla="*/ 2183839 h 2845126"/>
                  <a:gd name="connsiteX246-57371" fmla="*/ 3463779 w 6006665"/>
                  <a:gd name="connsiteY246-57372" fmla="*/ 2192929 h 2845126"/>
                  <a:gd name="connsiteX247-57373" fmla="*/ 3431964 w 6006665"/>
                  <a:gd name="connsiteY247-57374" fmla="*/ 2220198 h 2845126"/>
                  <a:gd name="connsiteX248-57375" fmla="*/ 3452416 w 6006665"/>
                  <a:gd name="connsiteY248-57376" fmla="*/ 2236106 h 2845126"/>
                  <a:gd name="connsiteX249-57377" fmla="*/ 3452416 w 6006665"/>
                  <a:gd name="connsiteY249-57378" fmla="*/ 2267920 h 2845126"/>
                  <a:gd name="connsiteX250-57379" fmla="*/ 3431964 w 6006665"/>
                  <a:gd name="connsiteY250-57380" fmla="*/ 2290645 h 2845126"/>
                  <a:gd name="connsiteX251-57381" fmla="*/ 3400150 w 6006665"/>
                  <a:gd name="connsiteY251-57382" fmla="*/ 2349729 h 2845126"/>
                  <a:gd name="connsiteX252-57383" fmla="*/ 3400150 w 6006665"/>
                  <a:gd name="connsiteY252-57384" fmla="*/ 2376999 h 2845126"/>
                  <a:gd name="connsiteX253-57385" fmla="*/ 3350155 w 6006665"/>
                  <a:gd name="connsiteY253-57386" fmla="*/ 2408813 h 2845126"/>
                  <a:gd name="connsiteX254-57387" fmla="*/ 3342342 w 6006665"/>
                  <a:gd name="connsiteY254-57388" fmla="*/ 2406209 h 2845126"/>
                  <a:gd name="connsiteX255-57389" fmla="*/ 3338249 w 6006665"/>
                  <a:gd name="connsiteY255-57390" fmla="*/ 2408813 h 2845126"/>
                  <a:gd name="connsiteX256-57391" fmla="*/ 3290527 w 6006665"/>
                  <a:gd name="connsiteY256-57392" fmla="*/ 2392906 h 2845126"/>
                  <a:gd name="connsiteX257-57393" fmla="*/ 3259257 w 6006665"/>
                  <a:gd name="connsiteY257-57394" fmla="*/ 2392906 h 2845126"/>
                  <a:gd name="connsiteX258-57395" fmla="*/ 3247350 w 6006665"/>
                  <a:gd name="connsiteY258-57396" fmla="*/ 2392906 h 2845126"/>
                  <a:gd name="connsiteX259-57397" fmla="*/ 3231443 w 6006665"/>
                  <a:gd name="connsiteY259-57398" fmla="*/ 2376999 h 2845126"/>
                  <a:gd name="connsiteX260-57399" fmla="*/ 3213271 w 6006665"/>
                  <a:gd name="connsiteY260-57400" fmla="*/ 2372455 h 2845126"/>
                  <a:gd name="connsiteX261-57401" fmla="*/ 3168359 w 6006665"/>
                  <a:gd name="connsiteY261-57402" fmla="*/ 2408813 h 2845126"/>
                  <a:gd name="connsiteX262-57403" fmla="*/ 3120637 w 6006665"/>
                  <a:gd name="connsiteY262-57404" fmla="*/ 2420175 h 2845126"/>
                  <a:gd name="connsiteX263-57405" fmla="*/ 3082005 w 6006665"/>
                  <a:gd name="connsiteY263-57406" fmla="*/ 2436083 h 2845126"/>
                  <a:gd name="connsiteX264-57407" fmla="*/ 3074460 w 6006665"/>
                  <a:gd name="connsiteY264-57408" fmla="*/ 2434286 h 2845126"/>
                  <a:gd name="connsiteX265-57409" fmla="*/ 3070098 w 6006665"/>
                  <a:gd name="connsiteY265-57410" fmla="*/ 2436083 h 2845126"/>
                  <a:gd name="connsiteX266-57411" fmla="*/ 3022376 w 6006665"/>
                  <a:gd name="connsiteY266-57412" fmla="*/ 2424720 h 2845126"/>
                  <a:gd name="connsiteX267-57413" fmla="*/ 3000196 w 6006665"/>
                  <a:gd name="connsiteY267-57414" fmla="*/ 2424720 h 2845126"/>
                  <a:gd name="connsiteX268-57415" fmla="*/ 2988289 w 6006665"/>
                  <a:gd name="connsiteY268-57416" fmla="*/ 2424720 h 2845126"/>
                  <a:gd name="connsiteX269-57417" fmla="*/ 2967837 w 6006665"/>
                  <a:gd name="connsiteY269-57418" fmla="*/ 2392906 h 2845126"/>
                  <a:gd name="connsiteX270-57419" fmla="*/ 2929205 w 6006665"/>
                  <a:gd name="connsiteY270-57420" fmla="*/ 2365636 h 2845126"/>
                  <a:gd name="connsiteX271-57421" fmla="*/ 2902153 w 6006665"/>
                  <a:gd name="connsiteY271-57422" fmla="*/ 2361772 h 2845126"/>
                  <a:gd name="connsiteX272-57423" fmla="*/ 2861576 w 6006665"/>
                  <a:gd name="connsiteY272-57424" fmla="*/ 2365636 h 2845126"/>
                  <a:gd name="connsiteX273-57425" fmla="*/ 2822944 w 6006665"/>
                  <a:gd name="connsiteY273-57426" fmla="*/ 2376999 h 2845126"/>
                  <a:gd name="connsiteX274-57427" fmla="*/ 2818139 w 6006665"/>
                  <a:gd name="connsiteY274-57428" fmla="*/ 2374910 h 2845126"/>
                  <a:gd name="connsiteX275-57429" fmla="*/ 2811037 w 6006665"/>
                  <a:gd name="connsiteY275-57430" fmla="*/ 2376999 h 2845126"/>
                  <a:gd name="connsiteX276-57431" fmla="*/ 2758770 w 6006665"/>
                  <a:gd name="connsiteY276-57432" fmla="*/ 2354274 h 2845126"/>
                  <a:gd name="connsiteX277-57433" fmla="*/ 2751953 w 6006665"/>
                  <a:gd name="connsiteY277-57434" fmla="*/ 2311097 h 2845126"/>
                  <a:gd name="connsiteX278-57435" fmla="*/ 2708776 w 6006665"/>
                  <a:gd name="connsiteY278-57436" fmla="*/ 2295190 h 2845126"/>
                  <a:gd name="connsiteX279-57437" fmla="*/ 2676962 w 6006665"/>
                  <a:gd name="connsiteY279-57438" fmla="*/ 2290645 h 2845126"/>
                  <a:gd name="connsiteX280-57439" fmla="*/ 2642534 w 6006665"/>
                  <a:gd name="connsiteY280-57440" fmla="*/ 2268901 h 2845126"/>
                  <a:gd name="connsiteX281-57441" fmla="*/ 2609333 w 6006665"/>
                  <a:gd name="connsiteY281-57442" fmla="*/ 2327004 h 2845126"/>
                  <a:gd name="connsiteX282-57443" fmla="*/ 2625240 w 6006665"/>
                  <a:gd name="connsiteY282-57444" fmla="*/ 2361091 h 2845126"/>
                  <a:gd name="connsiteX283-57445" fmla="*/ 2586608 w 6006665"/>
                  <a:gd name="connsiteY283-57446" fmla="*/ 2397451 h 2845126"/>
                  <a:gd name="connsiteX284-57447" fmla="*/ 2577105 w 6006665"/>
                  <a:gd name="connsiteY284-57448" fmla="*/ 2395188 h 2845126"/>
                  <a:gd name="connsiteX285-57449" fmla="*/ 2574701 w 6006665"/>
                  <a:gd name="connsiteY285-57450" fmla="*/ 2397451 h 2845126"/>
                  <a:gd name="connsiteX286-57451" fmla="*/ 2526979 w 6006665"/>
                  <a:gd name="connsiteY286-57452" fmla="*/ 2386088 h 2845126"/>
                  <a:gd name="connsiteX287-57453" fmla="*/ 2490620 w 6006665"/>
                  <a:gd name="connsiteY287-57454" fmla="*/ 2381543 h 2845126"/>
                  <a:gd name="connsiteX288-57455" fmla="*/ 2463350 w 6006665"/>
                  <a:gd name="connsiteY288-57456" fmla="*/ 2354274 h 2845126"/>
                  <a:gd name="connsiteX289-57457" fmla="*/ 2436625 w 6006665"/>
                  <a:gd name="connsiteY289-57458" fmla="*/ 2354274 h 2845126"/>
                  <a:gd name="connsiteX290-57459" fmla="*/ 2424718 w 6006665"/>
                  <a:gd name="connsiteY290-57460" fmla="*/ 2354274 h 2845126"/>
                  <a:gd name="connsiteX291-57461" fmla="*/ 2398858 w 6006665"/>
                  <a:gd name="connsiteY291-57462" fmla="*/ 2341343 h 2845126"/>
                  <a:gd name="connsiteX292-57463" fmla="*/ 2350272 w 6006665"/>
                  <a:gd name="connsiteY292-57464" fmla="*/ 2365636 h 2845126"/>
                  <a:gd name="connsiteX293-57465" fmla="*/ 2282098 w 6006665"/>
                  <a:gd name="connsiteY293-57466" fmla="*/ 2413358 h 2845126"/>
                  <a:gd name="connsiteX294-57467" fmla="*/ 2157112 w 6006665"/>
                  <a:gd name="connsiteY294-57468" fmla="*/ 2397451 h 2845126"/>
                  <a:gd name="connsiteX295-57469" fmla="*/ 1811153 w 6006665"/>
                  <a:gd name="connsiteY295-57470" fmla="*/ 2133845 h 2845126"/>
                  <a:gd name="connsiteX296-57471" fmla="*/ 1748069 w 6006665"/>
                  <a:gd name="connsiteY296-57472" fmla="*/ 2172477 h 2845126"/>
                  <a:gd name="connsiteX297-57473" fmla="*/ 1711709 w 6006665"/>
                  <a:gd name="connsiteY297-57474" fmla="*/ 2177022 h 2845126"/>
                  <a:gd name="connsiteX298-57475" fmla="*/ 1711926 w 6006665"/>
                  <a:gd name="connsiteY298-57476" fmla="*/ 2175506 h 2845126"/>
                  <a:gd name="connsiteX299-57477" fmla="*/ 1699803 w 6006665"/>
                  <a:gd name="connsiteY299-57478" fmla="*/ 2177022 h 2845126"/>
                  <a:gd name="connsiteX300-57479" fmla="*/ 1704347 w 6006665"/>
                  <a:gd name="connsiteY300-57480" fmla="*/ 2145207 h 2845126"/>
                  <a:gd name="connsiteX301-57481" fmla="*/ 1662460 w 6006665"/>
                  <a:gd name="connsiteY301-57482" fmla="*/ 2127256 h 2845126"/>
                  <a:gd name="connsiteX302-57483" fmla="*/ 1629901 w 6006665"/>
                  <a:gd name="connsiteY302-57484" fmla="*/ 2140662 h 2845126"/>
                  <a:gd name="connsiteX303-57485" fmla="*/ 1629300 w 6006665"/>
                  <a:gd name="connsiteY303-57486" fmla="*/ 2136007 h 2845126"/>
                  <a:gd name="connsiteX304-57487" fmla="*/ 1617994 w 6006665"/>
                  <a:gd name="connsiteY304-57488" fmla="*/ 2140662 h 2845126"/>
                  <a:gd name="connsiteX305-57489" fmla="*/ 1608904 w 6006665"/>
                  <a:gd name="connsiteY305-57490" fmla="*/ 2070216 h 2845126"/>
                  <a:gd name="connsiteX306-57491" fmla="*/ 1552684 w 6006665"/>
                  <a:gd name="connsiteY306-57492" fmla="*/ 2060523 h 2845126"/>
                  <a:gd name="connsiteX307-57493" fmla="*/ 1518550 w 6006665"/>
                  <a:gd name="connsiteY307-57494" fmla="*/ 2086123 h 2845126"/>
                  <a:gd name="connsiteX308-57495" fmla="*/ 1425379 w 6006665"/>
                  <a:gd name="connsiteY308-57496" fmla="*/ 2106575 h 2845126"/>
                  <a:gd name="connsiteX309-57497" fmla="*/ 1409472 w 6006665"/>
                  <a:gd name="connsiteY309-57498" fmla="*/ 2124755 h 2845126"/>
                  <a:gd name="connsiteX310-57499" fmla="*/ 1270852 w 6006665"/>
                  <a:gd name="connsiteY310-57500" fmla="*/ 2145207 h 2845126"/>
                  <a:gd name="connsiteX311-57501" fmla="*/ 1254945 w 6006665"/>
                  <a:gd name="connsiteY311-57502" fmla="*/ 2165659 h 2845126"/>
                  <a:gd name="connsiteX312-57503" fmla="*/ 1282214 w 6006665"/>
                  <a:gd name="connsiteY312-57504" fmla="*/ 2208836 h 2845126"/>
                  <a:gd name="connsiteX313-57505" fmla="*/ 1243582 w 6006665"/>
                  <a:gd name="connsiteY313-57506" fmla="*/ 2224743 h 2845126"/>
                  <a:gd name="connsiteX314-57507" fmla="*/ 1254945 w 6006665"/>
                  <a:gd name="connsiteY314-57508" fmla="*/ 2242923 h 2845126"/>
                  <a:gd name="connsiteX315-57509" fmla="*/ 1216313 w 6006665"/>
                  <a:gd name="connsiteY315-57510" fmla="*/ 2267920 h 2845126"/>
                  <a:gd name="connsiteX316-57511" fmla="*/ 1275397 w 6006665"/>
                  <a:gd name="connsiteY316-57512" fmla="*/ 2311097 h 2845126"/>
                  <a:gd name="connsiteX317-57513" fmla="*/ 1270852 w 6006665"/>
                  <a:gd name="connsiteY317-57514" fmla="*/ 2338367 h 2845126"/>
                  <a:gd name="connsiteX318-57515" fmla="*/ 1259108 w 6006665"/>
                  <a:gd name="connsiteY318-57516" fmla="*/ 2337388 h 2845126"/>
                  <a:gd name="connsiteX319-57517" fmla="*/ 1258945 w 6006665"/>
                  <a:gd name="connsiteY319-57518" fmla="*/ 2338367 h 2845126"/>
                  <a:gd name="connsiteX320-57519" fmla="*/ 1215644 w 6006665"/>
                  <a:gd name="connsiteY320-57520" fmla="*/ 2334758 h 2845126"/>
                  <a:gd name="connsiteX321-57521" fmla="*/ 1204950 w 6006665"/>
                  <a:gd name="connsiteY321-57522" fmla="*/ 2349729 h 2845126"/>
                  <a:gd name="connsiteX322-57523" fmla="*/ 1196495 w 6006665"/>
                  <a:gd name="connsiteY322-57524" fmla="*/ 2344897 h 2845126"/>
                  <a:gd name="connsiteX323-57525" fmla="*/ 1193043 w 6006665"/>
                  <a:gd name="connsiteY323-57526" fmla="*/ 2349729 h 2845126"/>
                  <a:gd name="connsiteX324-57527" fmla="*/ 1145322 w 6006665"/>
                  <a:gd name="connsiteY324-57528" fmla="*/ 2322459 h 2845126"/>
                  <a:gd name="connsiteX325-57529" fmla="*/ 1098145 w 6006665"/>
                  <a:gd name="connsiteY325-57530" fmla="*/ 2322459 h 2845126"/>
                  <a:gd name="connsiteX326-57531" fmla="*/ 1061785 w 6006665"/>
                  <a:gd name="connsiteY326-57532" fmla="*/ 2349729 h 2845126"/>
                  <a:gd name="connsiteX327-57533" fmla="*/ 1055322 w 6006665"/>
                  <a:gd name="connsiteY327-57534" fmla="*/ 2345646 h 2845126"/>
                  <a:gd name="connsiteX328-57535" fmla="*/ 1049878 w 6006665"/>
                  <a:gd name="connsiteY328-57536" fmla="*/ 2349729 h 2845126"/>
                  <a:gd name="connsiteX329-57537" fmla="*/ 1006701 w 6006665"/>
                  <a:gd name="connsiteY329-57538" fmla="*/ 2322459 h 2845126"/>
                  <a:gd name="connsiteX330-57539" fmla="*/ 924893 w 6006665"/>
                  <a:gd name="connsiteY330-57540" fmla="*/ 2286100 h 2845126"/>
                  <a:gd name="connsiteX331-57541" fmla="*/ 877716 w 6006665"/>
                  <a:gd name="connsiteY331-57542" fmla="*/ 2286100 h 2845126"/>
                  <a:gd name="connsiteX332-57543" fmla="*/ 802724 w 6006665"/>
                  <a:gd name="connsiteY332-57544" fmla="*/ 2349729 h 2845126"/>
                  <a:gd name="connsiteX333-57545" fmla="*/ 798179 w 6006665"/>
                  <a:gd name="connsiteY333-57546" fmla="*/ 2392906 h 2845126"/>
                  <a:gd name="connsiteX334-57547" fmla="*/ 787406 w 6006665"/>
                  <a:gd name="connsiteY334-57548" fmla="*/ 2382133 h 2845126"/>
                  <a:gd name="connsiteX335-57549" fmla="*/ 786272 w 6006665"/>
                  <a:gd name="connsiteY335-57550" fmla="*/ 2392906 h 2845126"/>
                  <a:gd name="connsiteX336-57551" fmla="*/ 756063 w 6006665"/>
                  <a:gd name="connsiteY336-57552" fmla="*/ 2362696 h 2845126"/>
                  <a:gd name="connsiteX337-57553" fmla="*/ 732278 w 6006665"/>
                  <a:gd name="connsiteY337-57554" fmla="*/ 2420175 h 2845126"/>
                  <a:gd name="connsiteX338-57555" fmla="*/ 743640 w 6006665"/>
                  <a:gd name="connsiteY338-57556" fmla="*/ 2429265 h 2845126"/>
                  <a:gd name="connsiteX339-57557" fmla="*/ 723188 w 6006665"/>
                  <a:gd name="connsiteY339-57558" fmla="*/ 2472442 h 2845126"/>
                  <a:gd name="connsiteX340-57559" fmla="*/ 747026 w 6006665"/>
                  <a:gd name="connsiteY340-57560" fmla="*/ 2509283 h 2845126"/>
                  <a:gd name="connsiteX341-57561" fmla="*/ 763548 w 6006665"/>
                  <a:gd name="connsiteY341-57562" fmla="*/ 2506529 h 2845126"/>
                  <a:gd name="connsiteX342-57563" fmla="*/ 764871 w 6006665"/>
                  <a:gd name="connsiteY342-57564" fmla="*/ 2508293 h 2845126"/>
                  <a:gd name="connsiteX343-57565" fmla="*/ 775455 w 6006665"/>
                  <a:gd name="connsiteY343-57566" fmla="*/ 2506529 h 2845126"/>
                  <a:gd name="connsiteX344-57567" fmla="*/ 802724 w 6006665"/>
                  <a:gd name="connsiteY344-57568" fmla="*/ 2542888 h 2845126"/>
                  <a:gd name="connsiteX345-57569" fmla="*/ 798179 w 6006665"/>
                  <a:gd name="connsiteY345-57570" fmla="*/ 2570158 h 2845126"/>
                  <a:gd name="connsiteX346-57571" fmla="*/ 818632 w 6006665"/>
                  <a:gd name="connsiteY346-57572" fmla="*/ 2581520 h 2845126"/>
                  <a:gd name="connsiteX347-57573" fmla="*/ 802724 w 6006665"/>
                  <a:gd name="connsiteY347-57574" fmla="*/ 2613335 h 2845126"/>
                  <a:gd name="connsiteX348-57575" fmla="*/ 766365 w 6006665"/>
                  <a:gd name="connsiteY348-57576" fmla="*/ 2617880 h 2845126"/>
                  <a:gd name="connsiteX349-57577" fmla="*/ 727733 w 6006665"/>
                  <a:gd name="connsiteY349-57578" fmla="*/ 2676964 h 2845126"/>
                  <a:gd name="connsiteX350-57579" fmla="*/ 759548 w 6006665"/>
                  <a:gd name="connsiteY350-57580" fmla="*/ 2720141 h 2845126"/>
                  <a:gd name="connsiteX351-57581" fmla="*/ 759548 w 6006665"/>
                  <a:gd name="connsiteY351-57582" fmla="*/ 2758772 h 2845126"/>
                  <a:gd name="connsiteX352-57583" fmla="*/ 798179 w 6006665"/>
                  <a:gd name="connsiteY352-57584" fmla="*/ 2817857 h 2845126"/>
                  <a:gd name="connsiteX353-57585" fmla="*/ 775455 w 6006665"/>
                  <a:gd name="connsiteY353-57586" fmla="*/ 2833764 h 2845126"/>
                  <a:gd name="connsiteX354-57587" fmla="*/ 770910 w 6006665"/>
                  <a:gd name="connsiteY354-57588" fmla="*/ 2845126 h 2845126"/>
                  <a:gd name="connsiteX355-57589" fmla="*/ 759003 w 6006665"/>
                  <a:gd name="connsiteY355-57590" fmla="*/ 2845126 h 2845126"/>
                  <a:gd name="connsiteX356-57591" fmla="*/ 755003 w 6006665"/>
                  <a:gd name="connsiteY356-57592" fmla="*/ 2845126 h 2845126"/>
                  <a:gd name="connsiteX357-57593" fmla="*/ 743096 w 6006665"/>
                  <a:gd name="connsiteY357-57594" fmla="*/ 2845126 h 2845126"/>
                  <a:gd name="connsiteX358-57595" fmla="*/ 715826 w 6006665"/>
                  <a:gd name="connsiteY358-57596" fmla="*/ 2811039 h 2845126"/>
                  <a:gd name="connsiteX359-57597" fmla="*/ 704464 w 6006665"/>
                  <a:gd name="connsiteY359-57598" fmla="*/ 2811039 h 2845126"/>
                  <a:gd name="connsiteX360-57599" fmla="*/ 684012 w 6006665"/>
                  <a:gd name="connsiteY360-57600" fmla="*/ 2801949 h 2845126"/>
                  <a:gd name="connsiteX361-57601" fmla="*/ 672649 w 6006665"/>
                  <a:gd name="connsiteY361-57602" fmla="*/ 2779225 h 2845126"/>
                  <a:gd name="connsiteX362-57603" fmla="*/ 645222 w 6006665"/>
                  <a:gd name="connsiteY362-57604" fmla="*/ 2771388 h 2845126"/>
                  <a:gd name="connsiteX363-57605" fmla="*/ 625472 w 6006665"/>
                  <a:gd name="connsiteY363-57606" fmla="*/ 2774680 h 2845126"/>
                  <a:gd name="connsiteX364-57607" fmla="*/ 623771 w 6006665"/>
                  <a:gd name="connsiteY364-57608" fmla="*/ 2772979 h 2845126"/>
                  <a:gd name="connsiteX365-57609" fmla="*/ 613565 w 6006665"/>
                  <a:gd name="connsiteY365-57610" fmla="*/ 2774680 h 2845126"/>
                  <a:gd name="connsiteX366-57611" fmla="*/ 609020 w 6006665"/>
                  <a:gd name="connsiteY366-57612" fmla="*/ 2770135 h 2845126"/>
                  <a:gd name="connsiteX367-57613" fmla="*/ 559026 w 6006665"/>
                  <a:gd name="connsiteY367-57614" fmla="*/ 2742865 h 2845126"/>
                  <a:gd name="connsiteX368-57615" fmla="*/ 506760 w 6006665"/>
                  <a:gd name="connsiteY368-57616" fmla="*/ 2736048 h 2845126"/>
                  <a:gd name="connsiteX369-57617" fmla="*/ 483280 w 6006665"/>
                  <a:gd name="connsiteY369-57618" fmla="*/ 2729339 h 2845126"/>
                  <a:gd name="connsiteX370-57619" fmla="*/ 480035 w 6006665"/>
                  <a:gd name="connsiteY370-57620" fmla="*/ 2731503 h 2845126"/>
                  <a:gd name="connsiteX371-57621" fmla="*/ 475042 w 6006665"/>
                  <a:gd name="connsiteY371-57622" fmla="*/ 2726985 h 2845126"/>
                  <a:gd name="connsiteX372-57623" fmla="*/ 474945 w 6006665"/>
                  <a:gd name="connsiteY372-57624" fmla="*/ 2726958 h 2845126"/>
                  <a:gd name="connsiteX373-57625" fmla="*/ 468128 w 6006665"/>
                  <a:gd name="connsiteY373-57626" fmla="*/ 2731503 h 2845126"/>
                  <a:gd name="connsiteX374-57627" fmla="*/ 420406 w 6006665"/>
                  <a:gd name="connsiteY374-57628" fmla="*/ 2688326 h 2845126"/>
                  <a:gd name="connsiteX375-57629" fmla="*/ 381774 w 6006665"/>
                  <a:gd name="connsiteY375-57630" fmla="*/ 2672419 h 2845126"/>
                  <a:gd name="connsiteX376-57631" fmla="*/ 349960 w 6006665"/>
                  <a:gd name="connsiteY376-57632" fmla="*/ 2640604 h 2845126"/>
                  <a:gd name="connsiteX377-57633" fmla="*/ 377229 w 6006665"/>
                  <a:gd name="connsiteY377-57634" fmla="*/ 2633787 h 2845126"/>
                  <a:gd name="connsiteX378-57635" fmla="*/ 404499 w 6006665"/>
                  <a:gd name="connsiteY378-57636" fmla="*/ 2586065 h 2845126"/>
                  <a:gd name="connsiteX379-57637" fmla="*/ 388591 w 6006665"/>
                  <a:gd name="connsiteY379-57638" fmla="*/ 2570158 h 2845126"/>
                  <a:gd name="connsiteX380-57639" fmla="*/ 440858 w 6006665"/>
                  <a:gd name="connsiteY380-57640" fmla="*/ 2542888 h 2845126"/>
                  <a:gd name="connsiteX381-57641" fmla="*/ 440858 w 6006665"/>
                  <a:gd name="connsiteY381-57642" fmla="*/ 2539832 h 2845126"/>
                  <a:gd name="connsiteX382-57643" fmla="*/ 416406 w 6006665"/>
                  <a:gd name="connsiteY382-57644" fmla="*/ 2542888 h 2845126"/>
                  <a:gd name="connsiteX383-57645" fmla="*/ 416406 w 6006665"/>
                  <a:gd name="connsiteY383-57646" fmla="*/ 2541400 h 2845126"/>
                  <a:gd name="connsiteX384-57647" fmla="*/ 404499 w 6006665"/>
                  <a:gd name="connsiteY384-57648" fmla="*/ 2542888 h 2845126"/>
                  <a:gd name="connsiteX385-57649" fmla="*/ 404499 w 6006665"/>
                  <a:gd name="connsiteY385-57650" fmla="*/ 2522436 h 2845126"/>
                  <a:gd name="connsiteX386-57651" fmla="*/ 424951 w 6006665"/>
                  <a:gd name="connsiteY386-57652" fmla="*/ 2506529 h 2845126"/>
                  <a:gd name="connsiteX387-57653" fmla="*/ 463583 w 6006665"/>
                  <a:gd name="connsiteY387-57654" fmla="*/ 2499712 h 2845126"/>
                  <a:gd name="connsiteX388-57655" fmla="*/ 468128 w 6006665"/>
                  <a:gd name="connsiteY388-57656" fmla="*/ 2483804 h 2845126"/>
                  <a:gd name="connsiteX389-57657" fmla="*/ 456765 w 6006665"/>
                  <a:gd name="connsiteY389-57658" fmla="*/ 2451990 h 2845126"/>
                  <a:gd name="connsiteX390-57659" fmla="*/ 474945 w 6006665"/>
                  <a:gd name="connsiteY390-57660" fmla="*/ 2424720 h 2845126"/>
                  <a:gd name="connsiteX391-57661" fmla="*/ 474945 w 6006665"/>
                  <a:gd name="connsiteY391-57662" fmla="*/ 2404268 h 2845126"/>
                  <a:gd name="connsiteX392-57663" fmla="*/ 420406 w 6006665"/>
                  <a:gd name="connsiteY392-57664" fmla="*/ 2386088 h 2845126"/>
                  <a:gd name="connsiteX393-57665" fmla="*/ 409588 w 6006665"/>
                  <a:gd name="connsiteY393-57666" fmla="*/ 2386088 h 2845126"/>
                  <a:gd name="connsiteX394-57667" fmla="*/ 397681 w 6006665"/>
                  <a:gd name="connsiteY394-57668" fmla="*/ 2386088 h 2845126"/>
                  <a:gd name="connsiteX395-57669" fmla="*/ 379485 w 6006665"/>
                  <a:gd name="connsiteY395-57670" fmla="*/ 2363849 h 2845126"/>
                  <a:gd name="connsiteX396-57671" fmla="*/ 357322 w 6006665"/>
                  <a:gd name="connsiteY396-57672" fmla="*/ 2370181 h 2845126"/>
                  <a:gd name="connsiteX397-57673" fmla="*/ 352842 w 6006665"/>
                  <a:gd name="connsiteY397-57674" fmla="*/ 2368059 h 2845126"/>
                  <a:gd name="connsiteX398-57675" fmla="*/ 345415 w 6006665"/>
                  <a:gd name="connsiteY398-57676" fmla="*/ 2370181 h 2845126"/>
                  <a:gd name="connsiteX399-57677" fmla="*/ 302238 w 6006665"/>
                  <a:gd name="connsiteY399-57678" fmla="*/ 2349729 h 2845126"/>
                  <a:gd name="connsiteX400-57679" fmla="*/ 302238 w 6006665"/>
                  <a:gd name="connsiteY400-57680" fmla="*/ 2338367 h 2845126"/>
                  <a:gd name="connsiteX401-57681" fmla="*/ 286331 w 6006665"/>
                  <a:gd name="connsiteY401-57682" fmla="*/ 2311097 h 2845126"/>
                  <a:gd name="connsiteX402-57683" fmla="*/ 270968 w 6006665"/>
                  <a:gd name="connsiteY402-57684" fmla="*/ 2311097 h 2845126"/>
                  <a:gd name="connsiteX403-57685" fmla="*/ 259061 w 6006665"/>
                  <a:gd name="connsiteY403-57686" fmla="*/ 2311097 h 2845126"/>
                  <a:gd name="connsiteX404-57687" fmla="*/ 254516 w 6006665"/>
                  <a:gd name="connsiteY404-57688" fmla="*/ 2295190 h 2845126"/>
                  <a:gd name="connsiteX405-57689" fmla="*/ 263606 w 6006665"/>
                  <a:gd name="connsiteY405-57690" fmla="*/ 2279283 h 2845126"/>
                  <a:gd name="connsiteX406-57691" fmla="*/ 243991 w 6006665"/>
                  <a:gd name="connsiteY406-57692" fmla="*/ 2248770 h 2845126"/>
                  <a:gd name="connsiteX407-57693" fmla="*/ 216429 w 6006665"/>
                  <a:gd name="connsiteY407-57694" fmla="*/ 2252013 h 2845126"/>
                  <a:gd name="connsiteX408-57695" fmla="*/ 212956 w 6006665"/>
                  <a:gd name="connsiteY408-57696" fmla="*/ 2251021 h 2845126"/>
                  <a:gd name="connsiteX409-57697" fmla="*/ 204522 w 6006665"/>
                  <a:gd name="connsiteY409-57698" fmla="*/ 2252013 h 2845126"/>
                  <a:gd name="connsiteX410-57699" fmla="*/ 199623 w 6006665"/>
                  <a:gd name="connsiteY410-57700" fmla="*/ 2250613 h 2845126"/>
                  <a:gd name="connsiteX411-57701" fmla="*/ 195977 w 6006665"/>
                  <a:gd name="connsiteY411-57702" fmla="*/ 2263375 h 2845126"/>
                  <a:gd name="connsiteX412-57703" fmla="*/ 184968 w 6006665"/>
                  <a:gd name="connsiteY412-57704" fmla="*/ 2260230 h 2845126"/>
                  <a:gd name="connsiteX413-57705" fmla="*/ 184070 w 6006665"/>
                  <a:gd name="connsiteY413-57706" fmla="*/ 2263375 h 2845126"/>
                  <a:gd name="connsiteX414-57707" fmla="*/ 168163 w 6006665"/>
                  <a:gd name="connsiteY414-57708" fmla="*/ 2258840 h 2845126"/>
                  <a:gd name="connsiteX415-57709" fmla="*/ 156800 w 6006665"/>
                  <a:gd name="connsiteY415-57710" fmla="*/ 2220198 h 2845126"/>
                  <a:gd name="connsiteX416-57711" fmla="*/ 152255 w 6006665"/>
                  <a:gd name="connsiteY416-57712" fmla="*/ 2204291 h 2845126"/>
                  <a:gd name="connsiteX417-57713" fmla="*/ 156800 w 6006665"/>
                  <a:gd name="connsiteY417-57714" fmla="*/ 2199746 h 2845126"/>
                  <a:gd name="connsiteX418-57715" fmla="*/ 168707 w 6006665"/>
                  <a:gd name="connsiteY418-57716" fmla="*/ 2199746 h 2845126"/>
                  <a:gd name="connsiteX419-57717" fmla="*/ 188615 w 6006665"/>
                  <a:gd name="connsiteY419-57718" fmla="*/ 2199746 h 2845126"/>
                  <a:gd name="connsiteX420-57719" fmla="*/ 199977 w 6006665"/>
                  <a:gd name="connsiteY420-57720" fmla="*/ 2188384 h 2845126"/>
                  <a:gd name="connsiteX421-57721" fmla="*/ 188615 w 6006665"/>
                  <a:gd name="connsiteY421-57722" fmla="*/ 2165659 h 2845126"/>
                  <a:gd name="connsiteX422-57723" fmla="*/ 168163 w 6006665"/>
                  <a:gd name="connsiteY422-57724" fmla="*/ 2156570 h 2845126"/>
                  <a:gd name="connsiteX423-57725" fmla="*/ 168163 w 6006665"/>
                  <a:gd name="connsiteY423-57726" fmla="*/ 2149752 h 2845126"/>
                  <a:gd name="connsiteX424-57727" fmla="*/ 152255 w 6006665"/>
                  <a:gd name="connsiteY424-57728" fmla="*/ 2133845 h 2845126"/>
                  <a:gd name="connsiteX425-57729" fmla="*/ 129531 w 6006665"/>
                  <a:gd name="connsiteY425-57730" fmla="*/ 2097485 h 2845126"/>
                  <a:gd name="connsiteX426-57731" fmla="*/ 140893 w 6006665"/>
                  <a:gd name="connsiteY426-57732" fmla="*/ 2074761 h 2845126"/>
                  <a:gd name="connsiteX427-57733" fmla="*/ 136348 w 6006665"/>
                  <a:gd name="connsiteY427-57734" fmla="*/ 2047491 h 2845126"/>
                  <a:gd name="connsiteX428-57735" fmla="*/ 103789 w 6006665"/>
                  <a:gd name="connsiteY428-57736" fmla="*/ 2034084 h 2845126"/>
                  <a:gd name="connsiteX429-57737" fmla="*/ 93716 w 6006665"/>
                  <a:gd name="connsiteY429-57738" fmla="*/ 2038401 h 2845126"/>
                  <a:gd name="connsiteX430-57739" fmla="*/ 91868 w 6006665"/>
                  <a:gd name="connsiteY430-57740" fmla="*/ 2034090 h 2845126"/>
                  <a:gd name="connsiteX431-57741" fmla="*/ 81809 w 6006665"/>
                  <a:gd name="connsiteY431-57742" fmla="*/ 2038401 h 2845126"/>
                  <a:gd name="connsiteX432-57743" fmla="*/ 74992 w 6006665"/>
                  <a:gd name="connsiteY432-57744" fmla="*/ 2022494 h 2845126"/>
                  <a:gd name="connsiteX433-57745" fmla="*/ 34087 w 6006665"/>
                  <a:gd name="connsiteY433-57746" fmla="*/ 2011132 h 2845126"/>
                  <a:gd name="connsiteX434-57747" fmla="*/ 22725 w 6006665"/>
                  <a:gd name="connsiteY434-57748" fmla="*/ 1967955 h 2845126"/>
                  <a:gd name="connsiteX435-57749" fmla="*/ 22725 w 6006665"/>
                  <a:gd name="connsiteY435-57750" fmla="*/ 1936140 h 2845126"/>
                  <a:gd name="connsiteX436-57751" fmla="*/ 0 w 6006665"/>
                  <a:gd name="connsiteY436-57752" fmla="*/ 1920233 h 2845126"/>
                  <a:gd name="connsiteX437-57753" fmla="*/ 15907 w 6006665"/>
                  <a:gd name="connsiteY437-57754" fmla="*/ 1897509 h 2845126"/>
                  <a:gd name="connsiteX438-57755" fmla="*/ 6818 w 6006665"/>
                  <a:gd name="connsiteY438-57756" fmla="*/ 1833880 h 2845126"/>
                  <a:gd name="connsiteX439-57757" fmla="*/ 34087 w 6006665"/>
                  <a:gd name="connsiteY439-57758" fmla="*/ 1790703 h 2845126"/>
                  <a:gd name="connsiteX440-57759" fmla="*/ 27270 w 6006665"/>
                  <a:gd name="connsiteY440-57760" fmla="*/ 1779341 h 2845126"/>
                  <a:gd name="connsiteX441-57761" fmla="*/ 70447 w 6006665"/>
                  <a:gd name="connsiteY441-57762" fmla="*/ 1740709 h 2845126"/>
                  <a:gd name="connsiteX442-57763" fmla="*/ 27270 w 6006665"/>
                  <a:gd name="connsiteY442-57764" fmla="*/ 1704349 h 2845126"/>
                  <a:gd name="connsiteX443-57765" fmla="*/ 109078 w 6006665"/>
                  <a:gd name="connsiteY443-57766" fmla="*/ 1606633 h 2845126"/>
                  <a:gd name="connsiteX444-57767" fmla="*/ 145438 w 6006665"/>
                  <a:gd name="connsiteY444-57768" fmla="*/ 1563456 h 2845126"/>
                  <a:gd name="connsiteX445-57769" fmla="*/ 156800 w 6006665"/>
                  <a:gd name="connsiteY445-57770" fmla="*/ 1520280 h 2845126"/>
                  <a:gd name="connsiteX446-57771" fmla="*/ 102261 w 6006665"/>
                  <a:gd name="connsiteY446-57772" fmla="*/ 1468013 h 2845126"/>
                  <a:gd name="connsiteX447-57773" fmla="*/ 118168 w 6006665"/>
                  <a:gd name="connsiteY447-57774" fmla="*/ 1413474 h 2845126"/>
                  <a:gd name="connsiteX448-57775" fmla="*/ 86354 w 6006665"/>
                  <a:gd name="connsiteY448-57776" fmla="*/ 1349845 h 2845126"/>
                  <a:gd name="connsiteX449-57777" fmla="*/ 109078 w 6006665"/>
                  <a:gd name="connsiteY449-57778" fmla="*/ 1274853 h 2845126"/>
                  <a:gd name="connsiteX450-57779" fmla="*/ 70447 w 6006665"/>
                  <a:gd name="connsiteY450-57780" fmla="*/ 1172592 h 2845126"/>
                  <a:gd name="connsiteX451-57781" fmla="*/ 102261 w 6006665"/>
                  <a:gd name="connsiteY451-57782" fmla="*/ 1102146 h 2845126"/>
                  <a:gd name="connsiteX452-57783" fmla="*/ 43177 w 6006665"/>
                  <a:gd name="connsiteY452-57784" fmla="*/ 1036245 h 2845126"/>
                  <a:gd name="connsiteX453-57785" fmla="*/ 49994 w 6006665"/>
                  <a:gd name="connsiteY453-57786" fmla="*/ 961253 h 2845126"/>
                  <a:gd name="connsiteX454-57787" fmla="*/ 81809 w 6006665"/>
                  <a:gd name="connsiteY454-57788" fmla="*/ 956708 h 2845126"/>
                  <a:gd name="connsiteX455-57789" fmla="*/ 145438 w 6006665"/>
                  <a:gd name="connsiteY455-57790" fmla="*/ 913532 h 2845126"/>
                  <a:gd name="connsiteX456-57791" fmla="*/ 184070 w 6006665"/>
                  <a:gd name="connsiteY456-57792" fmla="*/ 874900 h 2845126"/>
                  <a:gd name="connsiteX457-57793" fmla="*/ 189699 w 6006665"/>
                  <a:gd name="connsiteY457-57794" fmla="*/ 881178 h 2845126"/>
                  <a:gd name="connsiteX458-57795" fmla="*/ 195977 w 6006665"/>
                  <a:gd name="connsiteY458-57796" fmla="*/ 874900 h 2845126"/>
                  <a:gd name="connsiteX459-57797" fmla="*/ 255061 w 6006665"/>
                  <a:gd name="connsiteY459-57798" fmla="*/ 940801 h 2845126"/>
                  <a:gd name="connsiteX460-57799" fmla="*/ 350504 w 6006665"/>
                  <a:gd name="connsiteY460-57800" fmla="*/ 961253 h 2845126"/>
                  <a:gd name="connsiteX461-57801" fmla="*/ 491397 w 6006665"/>
                  <a:gd name="connsiteY461-57802" fmla="*/ 1074877 h 2845126"/>
                  <a:gd name="connsiteX462-57803" fmla="*/ 523211 w 6006665"/>
                  <a:gd name="connsiteY462-57804" fmla="*/ 1122598 h 2845126"/>
                  <a:gd name="connsiteX463-57805" fmla="*/ 523211 w 6006665"/>
                  <a:gd name="connsiteY463-57806" fmla="*/ 1181682 h 2845126"/>
                  <a:gd name="connsiteX464-57807" fmla="*/ 486852 w 6006665"/>
                  <a:gd name="connsiteY464-57808" fmla="*/ 1236221 h 2845126"/>
                  <a:gd name="connsiteX465-57809" fmla="*/ 420951 w 6006665"/>
                  <a:gd name="connsiteY465-57810" fmla="*/ 1256674 h 2845126"/>
                  <a:gd name="connsiteX466-57811" fmla="*/ 415909 w 6006665"/>
                  <a:gd name="connsiteY466-57812" fmla="*/ 1254543 h 2845126"/>
                  <a:gd name="connsiteX467-57813" fmla="*/ 409044 w 6006665"/>
                  <a:gd name="connsiteY467-57814" fmla="*/ 1256674 h 2845126"/>
                  <a:gd name="connsiteX468-57815" fmla="*/ 252950 w 6006665"/>
                  <a:gd name="connsiteY468-57816" fmla="*/ 1190718 h 2845126"/>
                  <a:gd name="connsiteX469-57817" fmla="*/ 232336 w 6006665"/>
                  <a:gd name="connsiteY469-57818" fmla="*/ 1197590 h 2845126"/>
                  <a:gd name="connsiteX470-57819" fmla="*/ 291420 w 6006665"/>
                  <a:gd name="connsiteY470-57820" fmla="*/ 1268036 h 2845126"/>
                  <a:gd name="connsiteX471-57821" fmla="*/ 291420 w 6006665"/>
                  <a:gd name="connsiteY471-57822" fmla="*/ 1306668 h 2845126"/>
                  <a:gd name="connsiteX472-57823" fmla="*/ 298238 w 6006665"/>
                  <a:gd name="connsiteY472-57824" fmla="*/ 1393022 h 2845126"/>
                  <a:gd name="connsiteX473-57825" fmla="*/ 345959 w 6006665"/>
                  <a:gd name="connsiteY473-57826" fmla="*/ 1424836 h 2845126"/>
                  <a:gd name="connsiteX474-57827" fmla="*/ 362087 w 6006665"/>
                  <a:gd name="connsiteY474-57828" fmla="*/ 1434244 h 2845126"/>
                  <a:gd name="connsiteX475-57829" fmla="*/ 365867 w 6006665"/>
                  <a:gd name="connsiteY475-57830" fmla="*/ 1402111 h 2845126"/>
                  <a:gd name="connsiteX476-57831" fmla="*/ 345415 w 6006665"/>
                  <a:gd name="connsiteY476-57832" fmla="*/ 1365752 h 2845126"/>
                  <a:gd name="connsiteX477-57833" fmla="*/ 365867 w 6006665"/>
                  <a:gd name="connsiteY477-57834" fmla="*/ 1333937 h 2845126"/>
                  <a:gd name="connsiteX478-57835" fmla="*/ 374560 w 6006665"/>
                  <a:gd name="connsiteY478-57836" fmla="*/ 1338936 h 2845126"/>
                  <a:gd name="connsiteX479-57837" fmla="*/ 377774 w 6006665"/>
                  <a:gd name="connsiteY479-57838" fmla="*/ 1333937 h 2845126"/>
                  <a:gd name="connsiteX480-57839" fmla="*/ 461933 w 6006665"/>
                  <a:gd name="connsiteY480-57840" fmla="*/ 1382329 h 2845126"/>
                  <a:gd name="connsiteX481-57841" fmla="*/ 484035 w 6006665"/>
                  <a:gd name="connsiteY481-57842" fmla="*/ 1365752 h 2845126"/>
                  <a:gd name="connsiteX482-57843" fmla="*/ 463583 w 6006665"/>
                  <a:gd name="connsiteY482-57844" fmla="*/ 1299850 h 2845126"/>
                  <a:gd name="connsiteX483-57845" fmla="*/ 549936 w 6006665"/>
                  <a:gd name="connsiteY483-57846" fmla="*/ 1213497 h 2845126"/>
                  <a:gd name="connsiteX484-57847" fmla="*/ 559742 w 6006665"/>
                  <a:gd name="connsiteY484-57848" fmla="*/ 1215598 h 2845126"/>
                  <a:gd name="connsiteX485-57849" fmla="*/ 561843 w 6006665"/>
                  <a:gd name="connsiteY485-57850" fmla="*/ 1213497 h 2845126"/>
                  <a:gd name="connsiteX486-57851" fmla="*/ 593658 w 6006665"/>
                  <a:gd name="connsiteY486-57852" fmla="*/ 1220314 h 2845126"/>
                  <a:gd name="connsiteX487-57853" fmla="*/ 620945 w 6006665"/>
                  <a:gd name="connsiteY487-57854" fmla="*/ 1244191 h 2845126"/>
                  <a:gd name="connsiteX488-57855" fmla="*/ 640835 w 6006665"/>
                  <a:gd name="connsiteY488-57856" fmla="*/ 1188500 h 2845126"/>
                  <a:gd name="connsiteX489-57857" fmla="*/ 609020 w 6006665"/>
                  <a:gd name="connsiteY489-57858" fmla="*/ 1133961 h 2845126"/>
                  <a:gd name="connsiteX490-57859" fmla="*/ 624928 w 6006665"/>
                  <a:gd name="connsiteY490-57860" fmla="*/ 1074877 h 2845126"/>
                  <a:gd name="connsiteX491-57861" fmla="*/ 597658 w 6006665"/>
                  <a:gd name="connsiteY491-57862" fmla="*/ 1015792 h 2845126"/>
                  <a:gd name="connsiteX492-57863" fmla="*/ 611562 w 6006665"/>
                  <a:gd name="connsiteY492-57864" fmla="*/ 1020118 h 2845126"/>
                  <a:gd name="connsiteX493-57865" fmla="*/ 609565 w 6006665"/>
                  <a:gd name="connsiteY493-57866" fmla="*/ 1015792 h 2845126"/>
                  <a:gd name="connsiteX494-57867" fmla="*/ 711826 w 6006665"/>
                  <a:gd name="connsiteY494-57868" fmla="*/ 1047607 h 2845126"/>
                  <a:gd name="connsiteX495-57869" fmla="*/ 732278 w 6006665"/>
                  <a:gd name="connsiteY495-57870" fmla="*/ 1102146 h 2845126"/>
                  <a:gd name="connsiteX496-57871" fmla="*/ 684556 w 6006665"/>
                  <a:gd name="connsiteY496-57872" fmla="*/ 1113508 h 2845126"/>
                  <a:gd name="connsiteX497-57873" fmla="*/ 684556 w 6006665"/>
                  <a:gd name="connsiteY497-57874" fmla="*/ 1165775 h 2845126"/>
                  <a:gd name="connsiteX498-57875" fmla="*/ 713309 w 6006665"/>
                  <a:gd name="connsiteY498-57876" fmla="*/ 1194528 h 2845126"/>
                  <a:gd name="connsiteX499-57877" fmla="*/ 763548 w 6006665"/>
                  <a:gd name="connsiteY499-57878" fmla="*/ 1177137 h 2845126"/>
                  <a:gd name="connsiteX500-57879" fmla="*/ 770365 w 6006665"/>
                  <a:gd name="connsiteY500-57880" fmla="*/ 1118053 h 2845126"/>
                  <a:gd name="connsiteX501-57881" fmla="*/ 845357 w 6006665"/>
                  <a:gd name="connsiteY501-57882" fmla="*/ 1070332 h 2845126"/>
                  <a:gd name="connsiteX502-57883" fmla="*/ 972614 w 6006665"/>
                  <a:gd name="connsiteY502-57884" fmla="*/ 983978 h 2845126"/>
                  <a:gd name="connsiteX503-57885" fmla="*/ 982566 w 6006665"/>
                  <a:gd name="connsiteY503-57886" fmla="*/ 985305 h 2845126"/>
                  <a:gd name="connsiteX504-57887" fmla="*/ 984521 w 6006665"/>
                  <a:gd name="connsiteY504-57888" fmla="*/ 983978 h 2845126"/>
                  <a:gd name="connsiteX505-57889" fmla="*/ 1018608 w 6006665"/>
                  <a:gd name="connsiteY505-57890" fmla="*/ 988523 h 2845126"/>
                  <a:gd name="connsiteX506-57891" fmla="*/ 979977 w 6006665"/>
                  <a:gd name="connsiteY506-57892" fmla="*/ 1052152 h 2845126"/>
                  <a:gd name="connsiteX507-57893" fmla="*/ 1012666 w 6006665"/>
                  <a:gd name="connsiteY507-57894" fmla="*/ 1057313 h 2845126"/>
                  <a:gd name="connsiteX508-57895" fmla="*/ 1038516 w 6006665"/>
                  <a:gd name="connsiteY508-57896" fmla="*/ 1027155 h 2845126"/>
                  <a:gd name="connsiteX509-57897" fmla="*/ 1050423 w 6006665"/>
                  <a:gd name="connsiteY509-57898" fmla="*/ 1027155 h 2845126"/>
                  <a:gd name="connsiteX510-57899" fmla="*/ 1108962 w 6006665"/>
                  <a:gd name="connsiteY510-57900" fmla="*/ 1027155 h 2845126"/>
                  <a:gd name="connsiteX511-57901" fmla="*/ 1161229 w 6006665"/>
                  <a:gd name="connsiteY511-57902" fmla="*/ 983978 h 2845126"/>
                  <a:gd name="connsiteX512-57903" fmla="*/ 1165711 w 6006665"/>
                  <a:gd name="connsiteY512-57904" fmla="*/ 990112 h 2845126"/>
                  <a:gd name="connsiteX513-57905" fmla="*/ 1173136 w 6006665"/>
                  <a:gd name="connsiteY513-57906" fmla="*/ 983978 h 2845126"/>
                  <a:gd name="connsiteX514-57907" fmla="*/ 1210035 w 6006665"/>
                  <a:gd name="connsiteY514-57908" fmla="*/ 1034471 h 2845126"/>
                  <a:gd name="connsiteX515-57909" fmla="*/ 1247583 w 6006665"/>
                  <a:gd name="connsiteY515-57910" fmla="*/ 977161 h 2845126"/>
                  <a:gd name="connsiteX516-57911" fmla="*/ 1211223 w 6006665"/>
                  <a:gd name="connsiteY516-57912" fmla="*/ 918077 h 2845126"/>
                  <a:gd name="connsiteX517-57913" fmla="*/ 1227130 w 6006665"/>
                  <a:gd name="connsiteY517-57914" fmla="*/ 881717 h 2845126"/>
                  <a:gd name="connsiteX518-57915" fmla="*/ 1237665 w 6006665"/>
                  <a:gd name="connsiteY518-57916" fmla="*/ 884855 h 2845126"/>
                  <a:gd name="connsiteX519-57917" fmla="*/ 1239037 w 6006665"/>
                  <a:gd name="connsiteY519-57918" fmla="*/ 881717 h 2845126"/>
                  <a:gd name="connsiteX520-57919" fmla="*/ 1345843 w 6006665"/>
                  <a:gd name="connsiteY520-57920" fmla="*/ 913532 h 2845126"/>
                  <a:gd name="connsiteX521-57921" fmla="*/ 1400382 w 6006665"/>
                  <a:gd name="connsiteY521-57922" fmla="*/ 945346 h 2845126"/>
                  <a:gd name="connsiteX522-57923" fmla="*/ 1519756 w 6006665"/>
                  <a:gd name="connsiteY522-57924" fmla="*/ 1051930 h 2845126"/>
                  <a:gd name="connsiteX523-57925" fmla="*/ 1543003 w 6006665"/>
                  <a:gd name="connsiteY523-57926" fmla="*/ 1011248 h 2845126"/>
                  <a:gd name="connsiteX524-57927" fmla="*/ 1506643 w 6006665"/>
                  <a:gd name="connsiteY524-57928" fmla="*/ 956708 h 2845126"/>
                  <a:gd name="connsiteX525-57929" fmla="*/ 1506643 w 6006665"/>
                  <a:gd name="connsiteY525-57930" fmla="*/ 933984 h 2845126"/>
                  <a:gd name="connsiteX526-57931" fmla="*/ 1463467 w 6006665"/>
                  <a:gd name="connsiteY526-57932" fmla="*/ 924894 h 2845126"/>
                  <a:gd name="connsiteX527-57933" fmla="*/ 1472556 w 6006665"/>
                  <a:gd name="connsiteY527-57934" fmla="*/ 874900 h 2845126"/>
                  <a:gd name="connsiteX528-57935" fmla="*/ 1452104 w 6006665"/>
                  <a:gd name="connsiteY528-57936" fmla="*/ 788546 h 2845126"/>
                  <a:gd name="connsiteX529-57937" fmla="*/ 1452104 w 6006665"/>
                  <a:gd name="connsiteY529-57938" fmla="*/ 752187 h 2845126"/>
                  <a:gd name="connsiteX530-57939" fmla="*/ 1522551 w 6006665"/>
                  <a:gd name="connsiteY530-57940" fmla="*/ 649926 h 2845126"/>
                  <a:gd name="connsiteX531-57941" fmla="*/ 1543003 w 6006665"/>
                  <a:gd name="connsiteY531-57942" fmla="*/ 536303 h 2845126"/>
                  <a:gd name="connsiteX532-57943" fmla="*/ 1570272 w 6006665"/>
                  <a:gd name="connsiteY532-57944" fmla="*/ 515850 h 2845126"/>
                  <a:gd name="connsiteX533-57945" fmla="*/ 1578688 w 6006665"/>
                  <a:gd name="connsiteY533-57946" fmla="*/ 518469 h 2845126"/>
                  <a:gd name="connsiteX534-57947" fmla="*/ 1582179 w 6006665"/>
                  <a:gd name="connsiteY534-57948" fmla="*/ 515850 h 2845126"/>
                  <a:gd name="connsiteX535-57949" fmla="*/ 1684440 w 6006665"/>
                  <a:gd name="connsiteY535-57950" fmla="*/ 547665 h 2845126"/>
                  <a:gd name="connsiteX536-57951" fmla="*/ 1688985 w 6006665"/>
                  <a:gd name="connsiteY536-57952" fmla="*/ 618111 h 2845126"/>
                  <a:gd name="connsiteX537-57953" fmla="*/ 1652625 w 6006665"/>
                  <a:gd name="connsiteY537-57954" fmla="*/ 709010 h 2845126"/>
                  <a:gd name="connsiteX538-57955" fmla="*/ 1679895 w 6006665"/>
                  <a:gd name="connsiteY538-57956" fmla="*/ 747642 h 2845126"/>
                  <a:gd name="connsiteX539-57957" fmla="*/ 1688985 w 6006665"/>
                  <a:gd name="connsiteY539-57958" fmla="*/ 822633 h 2845126"/>
                  <a:gd name="connsiteX540-57959" fmla="*/ 1679895 w 6006665"/>
                  <a:gd name="connsiteY540-57960" fmla="*/ 968071 h 2845126"/>
                  <a:gd name="connsiteX541-57961" fmla="*/ 1636718 w 6006665"/>
                  <a:gd name="connsiteY541-57962" fmla="*/ 1231677 h 2845126"/>
                  <a:gd name="connsiteX542-57963" fmla="*/ 1662494 w 6006665"/>
                  <a:gd name="connsiteY542-57964" fmla="*/ 1238121 h 2845126"/>
                  <a:gd name="connsiteX543-57965" fmla="*/ 1736162 w 6006665"/>
                  <a:gd name="connsiteY543-57966" fmla="*/ 799908 h 2845126"/>
                  <a:gd name="connsiteX544-57967" fmla="*/ 1688440 w 6006665"/>
                  <a:gd name="connsiteY544-57968" fmla="*/ 704465 h 2845126"/>
                  <a:gd name="connsiteX545-57969" fmla="*/ 1752069 w 6006665"/>
                  <a:gd name="connsiteY545-57970" fmla="*/ 627201 h 2845126"/>
                  <a:gd name="connsiteX546-57971" fmla="*/ 1747524 w 6006665"/>
                  <a:gd name="connsiteY546-57972" fmla="*/ 543120 h 2845126"/>
                  <a:gd name="connsiteX547-57973" fmla="*/ 1763431 w 6006665"/>
                  <a:gd name="connsiteY547-57974" fmla="*/ 536303 h 2845126"/>
                  <a:gd name="connsiteX548-57975" fmla="*/ 1764877 w 6006665"/>
                  <a:gd name="connsiteY548-57976" fmla="*/ 540786 h 2845126"/>
                  <a:gd name="connsiteX549-57977" fmla="*/ 1775339 w 6006665"/>
                  <a:gd name="connsiteY549-57978" fmla="*/ 536303 h 2845126"/>
                  <a:gd name="connsiteX550-57979" fmla="*/ 1798063 w 6006665"/>
                  <a:gd name="connsiteY550-57980" fmla="*/ 606749 h 2845126"/>
                  <a:gd name="connsiteX551-57981" fmla="*/ 1791454 w 6006665"/>
                  <a:gd name="connsiteY551-57982" fmla="*/ 653960 h 2845126"/>
                  <a:gd name="connsiteX552-57983" fmla="*/ 1854330 w 6006665"/>
                  <a:gd name="connsiteY552-57984" fmla="*/ 611294 h 2845126"/>
                  <a:gd name="connsiteX553-57985" fmla="*/ 1931594 w 6006665"/>
                  <a:gd name="connsiteY553-57986" fmla="*/ 602204 h 2845126"/>
                  <a:gd name="connsiteX554-57987" fmla="*/ 1932772 w 6006665"/>
                  <a:gd name="connsiteY554-57988" fmla="*/ 603466 h 2845126"/>
                  <a:gd name="connsiteX555-57989" fmla="*/ 1943501 w 6006665"/>
                  <a:gd name="connsiteY555-57990" fmla="*/ 602204 h 2845126"/>
                  <a:gd name="connsiteX556-57991" fmla="*/ 1988608 w 6006665"/>
                  <a:gd name="connsiteY556-57992" fmla="*/ 650533 h 2845126"/>
                  <a:gd name="connsiteX557-57993" fmla="*/ 1963408 w 6006665"/>
                  <a:gd name="connsiteY557-57994" fmla="*/ 574934 h 2845126"/>
                  <a:gd name="connsiteX558-57995" fmla="*/ 1963408 w 6006665"/>
                  <a:gd name="connsiteY558-57996" fmla="*/ 434042 h 2845126"/>
                  <a:gd name="connsiteX559-57997" fmla="*/ 2027037 w 6006665"/>
                  <a:gd name="connsiteY559-57998" fmla="*/ 413590 h 2845126"/>
                  <a:gd name="connsiteX560-57999" fmla="*/ 2037269 w 6006665"/>
                  <a:gd name="connsiteY560-58000" fmla="*/ 414128 h 2845126"/>
                  <a:gd name="connsiteX561-58001" fmla="*/ 2038944 w 6006665"/>
                  <a:gd name="connsiteY561-58002" fmla="*/ 413590 h 2845126"/>
                  <a:gd name="connsiteX562-58003" fmla="*/ 2115414 w 6006665"/>
                  <a:gd name="connsiteY562-58004" fmla="*/ 417614 h 2845126"/>
                  <a:gd name="connsiteX563-58005" fmla="*/ 2192927 w 6006665"/>
                  <a:gd name="connsiteY563-58006" fmla="*/ 397682 h 2845126"/>
                  <a:gd name="connsiteX564-58007" fmla="*/ 2167930 w 6006665"/>
                  <a:gd name="connsiteY564-58008" fmla="*/ 331781 h 2845126"/>
                  <a:gd name="connsiteX565-58009" fmla="*/ 2204289 w 6006665"/>
                  <a:gd name="connsiteY565-58010" fmla="*/ 240882 h 2845126"/>
                  <a:gd name="connsiteX566-58011" fmla="*/ 2247466 w 6006665"/>
                  <a:gd name="connsiteY566-58012" fmla="*/ 236337 h 2845126"/>
                  <a:gd name="connsiteX567-58013" fmla="*/ 2317913 w 6006665"/>
                  <a:gd name="connsiteY567-58014" fmla="*/ 161346 h 2845126"/>
                  <a:gd name="connsiteX0-58015" fmla="*/ 1791129 w 6006665"/>
                  <a:gd name="connsiteY0-58016" fmla="*/ 656278 h 2845126"/>
                  <a:gd name="connsiteX1-58017" fmla="*/ 1782156 w 6006665"/>
                  <a:gd name="connsiteY1-58018" fmla="*/ 720372 h 2845126"/>
                  <a:gd name="connsiteX2-58019" fmla="*/ 1809554 w 6006665"/>
                  <a:gd name="connsiteY2-58020" fmla="*/ 734071 h 2845126"/>
                  <a:gd name="connsiteX3-58021" fmla="*/ 1791129 w 6006665"/>
                  <a:gd name="connsiteY3-58022" fmla="*/ 656278 h 2845126"/>
                  <a:gd name="connsiteX4-58023" fmla="*/ 2317913 w 6006665"/>
                  <a:gd name="connsiteY4-58024" fmla="*/ 161346 h 2845126"/>
                  <a:gd name="connsiteX5-58025" fmla="*/ 2957621 w 6006665"/>
                  <a:gd name="connsiteY5-58026" fmla="*/ 24662 h 2845126"/>
                  <a:gd name="connsiteX6-58027" fmla="*/ 3086005 w 6006665"/>
                  <a:gd name="connsiteY6-58028" fmla="*/ 1 h 2845126"/>
                  <a:gd name="connsiteX7-58029" fmla="*/ 3097912 w 6006665"/>
                  <a:gd name="connsiteY7-58030" fmla="*/ 1 h 2845126"/>
                  <a:gd name="connsiteX8-58031" fmla="*/ 3179721 w 6006665"/>
                  <a:gd name="connsiteY8-58032" fmla="*/ 74992 h 2845126"/>
                  <a:gd name="connsiteX9-58033" fmla="*/ 3211535 w 6006665"/>
                  <a:gd name="connsiteY9-58034" fmla="*/ 134076 h 2845126"/>
                  <a:gd name="connsiteX10-58035" fmla="*/ 3200173 w 6006665"/>
                  <a:gd name="connsiteY10-58036" fmla="*/ 209068 h 2845126"/>
                  <a:gd name="connsiteX11-58037" fmla="*/ 3161541 w 6006665"/>
                  <a:gd name="connsiteY11-58038" fmla="*/ 252245 h 2845126"/>
                  <a:gd name="connsiteX12-58039" fmla="*/ 3066097 w 6006665"/>
                  <a:gd name="connsiteY12-58040" fmla="*/ 327236 h 2845126"/>
                  <a:gd name="connsiteX13-58041" fmla="*/ 3034283 w 6006665"/>
                  <a:gd name="connsiteY13-58042" fmla="*/ 370413 h 2845126"/>
                  <a:gd name="connsiteX14-58043" fmla="*/ 3082005 w 6006665"/>
                  <a:gd name="connsiteY14-58044" fmla="*/ 386320 h 2845126"/>
                  <a:gd name="connsiteX15-58045" fmla="*/ 3129459 w 6006665"/>
                  <a:gd name="connsiteY15-58046" fmla="*/ 414001 h 2845126"/>
                  <a:gd name="connsiteX16-58047" fmla="*/ 3156451 w 6006665"/>
                  <a:gd name="connsiteY16-58048" fmla="*/ 390865 h 2845126"/>
                  <a:gd name="connsiteX17-58049" fmla="*/ 3158460 w 6006665"/>
                  <a:gd name="connsiteY17-58050" fmla="*/ 399349 h 2845126"/>
                  <a:gd name="connsiteX18-58051" fmla="*/ 3168359 w 6006665"/>
                  <a:gd name="connsiteY18-58052" fmla="*/ 390865 h 2845126"/>
                  <a:gd name="connsiteX19-58053" fmla="*/ 3184984 w 6006665"/>
                  <a:gd name="connsiteY19-58054" fmla="*/ 461058 h 2845126"/>
                  <a:gd name="connsiteX20-58055" fmla="*/ 3192811 w 6006665"/>
                  <a:gd name="connsiteY20-58056" fmla="*/ 445404 h 2845126"/>
                  <a:gd name="connsiteX21-58057" fmla="*/ 3251895 w 6006665"/>
                  <a:gd name="connsiteY21-58058" fmla="*/ 424952 h 2845126"/>
                  <a:gd name="connsiteX22-58059" fmla="*/ 3259833 w 6006665"/>
                  <a:gd name="connsiteY22-58060" fmla="*/ 426326 h 2845126"/>
                  <a:gd name="connsiteX23-58061" fmla="*/ 3263802 w 6006665"/>
                  <a:gd name="connsiteY23-58062" fmla="*/ 424952 h 2845126"/>
                  <a:gd name="connsiteX24-58063" fmla="*/ 3381970 w 6006665"/>
                  <a:gd name="connsiteY24-58064" fmla="*/ 445404 h 2845126"/>
                  <a:gd name="connsiteX25-58065" fmla="*/ 3388787 w 6006665"/>
                  <a:gd name="connsiteY25-58066" fmla="*/ 504488 h 2845126"/>
                  <a:gd name="connsiteX26-58067" fmla="*/ 3531529 w 6006665"/>
                  <a:gd name="connsiteY26-58068" fmla="*/ 525479 h 2845126"/>
                  <a:gd name="connsiteX27-58069" fmla="*/ 3538225 w 6006665"/>
                  <a:gd name="connsiteY27-58070" fmla="*/ 429497 h 2845126"/>
                  <a:gd name="connsiteX28-58071" fmla="*/ 3549910 w 6006665"/>
                  <a:gd name="connsiteY28-58072" fmla="*/ 432684 h 2845126"/>
                  <a:gd name="connsiteX29-58073" fmla="*/ 3550132 w 6006665"/>
                  <a:gd name="connsiteY29-58074" fmla="*/ 429497 h 2845126"/>
                  <a:gd name="connsiteX30-58075" fmla="*/ 3625123 w 6006665"/>
                  <a:gd name="connsiteY30-58076" fmla="*/ 449949 h 2845126"/>
                  <a:gd name="connsiteX31-58077" fmla="*/ 3672301 w 6006665"/>
                  <a:gd name="connsiteY31-58078" fmla="*/ 449949 h 2845126"/>
                  <a:gd name="connsiteX32-58079" fmla="*/ 3684207 w 6006665"/>
                  <a:gd name="connsiteY32-58080" fmla="*/ 449949 h 2845126"/>
                  <a:gd name="connsiteX33-58081" fmla="*/ 3743291 w 6006665"/>
                  <a:gd name="connsiteY33-58082" fmla="*/ 515850 h 2845126"/>
                  <a:gd name="connsiteX34-58083" fmla="*/ 3759199 w 6006665"/>
                  <a:gd name="connsiteY34-58084" fmla="*/ 595387 h 2845126"/>
                  <a:gd name="connsiteX35-58085" fmla="*/ 3738747 w 6006665"/>
                  <a:gd name="connsiteY35-58086" fmla="*/ 645381 h 2845126"/>
                  <a:gd name="connsiteX36-58087" fmla="*/ 3786469 w 6006665"/>
                  <a:gd name="connsiteY36-58088" fmla="*/ 736279 h 2845126"/>
                  <a:gd name="connsiteX37-58089" fmla="*/ 3835603 w 6006665"/>
                  <a:gd name="connsiteY37-58090" fmla="*/ 772185 h 2845126"/>
                  <a:gd name="connsiteX38-58091" fmla="*/ 3865460 w 6006665"/>
                  <a:gd name="connsiteY38-58092" fmla="*/ 661288 h 2845126"/>
                  <a:gd name="connsiteX39-58093" fmla="*/ 3875077 w 6006665"/>
                  <a:gd name="connsiteY39-58094" fmla="*/ 669795 h 2845126"/>
                  <a:gd name="connsiteX40-58095" fmla="*/ 3877367 w 6006665"/>
                  <a:gd name="connsiteY40-58096" fmla="*/ 661288 h 2845126"/>
                  <a:gd name="connsiteX41-58097" fmla="*/ 3932151 w 6006665"/>
                  <a:gd name="connsiteY41-58098" fmla="*/ 709751 h 2845126"/>
                  <a:gd name="connsiteX42-58099" fmla="*/ 3988173 w 6006665"/>
                  <a:gd name="connsiteY42-58100" fmla="*/ 681740 h 2845126"/>
                  <a:gd name="connsiteX43-58101" fmla="*/ 3993852 w 6006665"/>
                  <a:gd name="connsiteY43-58102" fmla="*/ 684855 h 2845126"/>
                  <a:gd name="connsiteX44-58103" fmla="*/ 4000080 w 6006665"/>
                  <a:gd name="connsiteY44-58104" fmla="*/ 681740 h 2845126"/>
                  <a:gd name="connsiteX45-58105" fmla="*/ 4062426 w 6006665"/>
                  <a:gd name="connsiteY45-58106" fmla="*/ 715930 h 2845126"/>
                  <a:gd name="connsiteX46-58107" fmla="*/ 4085889 w 6006665"/>
                  <a:gd name="connsiteY46-58108" fmla="*/ 688558 h 2845126"/>
                  <a:gd name="connsiteX47-58109" fmla="*/ 4095563 w 6006665"/>
                  <a:gd name="connsiteY47-58110" fmla="*/ 691162 h 2845126"/>
                  <a:gd name="connsiteX48-58111" fmla="*/ 4097796 w 6006665"/>
                  <a:gd name="connsiteY48-58112" fmla="*/ 688558 h 2845126"/>
                  <a:gd name="connsiteX49-58113" fmla="*/ 4144150 w 6006665"/>
                  <a:gd name="connsiteY49-58114" fmla="*/ 701038 h 2845126"/>
                  <a:gd name="connsiteX50-58115" fmla="*/ 4117703 w 6006665"/>
                  <a:gd name="connsiteY50-58116" fmla="*/ 590842 h 2845126"/>
                  <a:gd name="connsiteX51-58117" fmla="*/ 4165425 w 6006665"/>
                  <a:gd name="connsiteY51-58118" fmla="*/ 536303 h 2845126"/>
                  <a:gd name="connsiteX52-58119" fmla="*/ 4175231 w 6006665"/>
                  <a:gd name="connsiteY52-58120" fmla="*/ 538704 h 2845126"/>
                  <a:gd name="connsiteX53-58121" fmla="*/ 4177332 w 6006665"/>
                  <a:gd name="connsiteY53-58122" fmla="*/ 536303 h 2845126"/>
                  <a:gd name="connsiteX54-58123" fmla="*/ 4511384 w 6006665"/>
                  <a:gd name="connsiteY54-58124" fmla="*/ 618111 h 2845126"/>
                  <a:gd name="connsiteX55-58125" fmla="*/ 4543199 w 6006665"/>
                  <a:gd name="connsiteY55-58126" fmla="*/ 688558 h 2845126"/>
                  <a:gd name="connsiteX56-58127" fmla="*/ 4639242 w 6006665"/>
                  <a:gd name="connsiteY56-58128" fmla="*/ 771200 h 2845126"/>
                  <a:gd name="connsiteX57-58129" fmla="*/ 4774445 w 6006665"/>
                  <a:gd name="connsiteY57-58130" fmla="*/ 752187 h 2845126"/>
                  <a:gd name="connsiteX58-58131" fmla="*/ 4778496 w 6006665"/>
                  <a:gd name="connsiteY58-58132" fmla="*/ 753291 h 2845126"/>
                  <a:gd name="connsiteX59-58133" fmla="*/ 4786352 w 6006665"/>
                  <a:gd name="connsiteY59-58134" fmla="*/ 752187 h 2845126"/>
                  <a:gd name="connsiteX60-58135" fmla="*/ 4861343 w 6006665"/>
                  <a:gd name="connsiteY60-58136" fmla="*/ 772639 h 2845126"/>
                  <a:gd name="connsiteX61-58137" fmla="*/ 4893158 w 6006665"/>
                  <a:gd name="connsiteY61-58138" fmla="*/ 815816 h 2845126"/>
                  <a:gd name="connsiteX62-58139" fmla="*/ 4888613 w 6006665"/>
                  <a:gd name="connsiteY62-58140" fmla="*/ 897624 h 2845126"/>
                  <a:gd name="connsiteX63-58141" fmla="*/ 4927677 w 6006665"/>
                  <a:gd name="connsiteY63-58142" fmla="*/ 922296 h 2845126"/>
                  <a:gd name="connsiteX64-58143" fmla="*/ 4967605 w 6006665"/>
                  <a:gd name="connsiteY64-58144" fmla="*/ 908987 h 2845126"/>
                  <a:gd name="connsiteX65-58145" fmla="*/ 5038051 w 6006665"/>
                  <a:gd name="connsiteY65-58146" fmla="*/ 902169 h 2845126"/>
                  <a:gd name="connsiteX66-58147" fmla="*/ 5040730 w 6006665"/>
                  <a:gd name="connsiteY66-58148" fmla="*/ 903062 h 2845126"/>
                  <a:gd name="connsiteX67-58149" fmla="*/ 5049958 w 6006665"/>
                  <a:gd name="connsiteY67-58150" fmla="*/ 902169 h 2845126"/>
                  <a:gd name="connsiteX68-58151" fmla="*/ 5114249 w 6006665"/>
                  <a:gd name="connsiteY68-58152" fmla="*/ 923600 h 2845126"/>
                  <a:gd name="connsiteX69-58153" fmla="*/ 5176671 w 6006665"/>
                  <a:gd name="connsiteY69-58154" fmla="*/ 913532 h 2845126"/>
                  <a:gd name="connsiteX70-58155" fmla="*/ 5177801 w 6006665"/>
                  <a:gd name="connsiteY70-58156" fmla="*/ 915270 h 2845126"/>
                  <a:gd name="connsiteX71-58157" fmla="*/ 5188578 w 6006665"/>
                  <a:gd name="connsiteY71-58158" fmla="*/ 913532 h 2845126"/>
                  <a:gd name="connsiteX72-58159" fmla="*/ 5243719 w 6006665"/>
                  <a:gd name="connsiteY72-58160" fmla="*/ 998363 h 2845126"/>
                  <a:gd name="connsiteX73-58161" fmla="*/ 5283477 w 6006665"/>
                  <a:gd name="connsiteY73-58162" fmla="*/ 968071 h 2845126"/>
                  <a:gd name="connsiteX74-58163" fmla="*/ 5258480 w 6006665"/>
                  <a:gd name="connsiteY74-58164" fmla="*/ 902169 h 2845126"/>
                  <a:gd name="connsiteX75-58165" fmla="*/ 5267570 w 6006665"/>
                  <a:gd name="connsiteY75-58166" fmla="*/ 854448 h 2845126"/>
                  <a:gd name="connsiteX76-58167" fmla="*/ 5278896 w 6006665"/>
                  <a:gd name="connsiteY76-58168" fmla="*/ 857497 h 2845126"/>
                  <a:gd name="connsiteX77-58169" fmla="*/ 5279477 w 6006665"/>
                  <a:gd name="connsiteY77-58170" fmla="*/ 854448 h 2845126"/>
                  <a:gd name="connsiteX78-58171" fmla="*/ 5395510 w 6006665"/>
                  <a:gd name="connsiteY78-58172" fmla="*/ 885687 h 2845126"/>
                  <a:gd name="connsiteX79-58173" fmla="*/ 5463001 w 6006665"/>
                  <a:gd name="connsiteY79-58174" fmla="*/ 881717 h 2845126"/>
                  <a:gd name="connsiteX80-58175" fmla="*/ 5464386 w 6006665"/>
                  <a:gd name="connsiteY80-58176" fmla="*/ 882336 h 2845126"/>
                  <a:gd name="connsiteX81-58177" fmla="*/ 5474909 w 6006665"/>
                  <a:gd name="connsiteY81-58178" fmla="*/ 881717 h 2845126"/>
                  <a:gd name="connsiteX82-58179" fmla="*/ 5581715 w 6006665"/>
                  <a:gd name="connsiteY82-58180" fmla="*/ 929439 h 2845126"/>
                  <a:gd name="connsiteX83-58181" fmla="*/ 5633981 w 6006665"/>
                  <a:gd name="connsiteY83-58182" fmla="*/ 972616 h 2845126"/>
                  <a:gd name="connsiteX84-58183" fmla="*/ 5720335 w 6006665"/>
                  <a:gd name="connsiteY84-58184" fmla="*/ 1052152 h 2845126"/>
                  <a:gd name="connsiteX85-58185" fmla="*/ 5822595 w 6006665"/>
                  <a:gd name="connsiteY85-58186" fmla="*/ 1149868 h 2845126"/>
                  <a:gd name="connsiteX86-58187" fmla="*/ 5818051 w 6006665"/>
                  <a:gd name="connsiteY86-58188" fmla="*/ 1204407 h 2845126"/>
                  <a:gd name="connsiteX87-58189" fmla="*/ 5825679 w 6006665"/>
                  <a:gd name="connsiteY87-58190" fmla="*/ 1212035 h 2845126"/>
                  <a:gd name="connsiteX88-58191" fmla="*/ 5822051 w 6006665"/>
                  <a:gd name="connsiteY88-58192" fmla="*/ 1161230 h 2845126"/>
                  <a:gd name="connsiteX89-58193" fmla="*/ 5834092 w 6006665"/>
                  <a:gd name="connsiteY89-58194" fmla="*/ 1163103 h 2845126"/>
                  <a:gd name="connsiteX90-58195" fmla="*/ 5833958 w 6006665"/>
                  <a:gd name="connsiteY90-58196" fmla="*/ 1161230 h 2845126"/>
                  <a:gd name="connsiteX91-58197" fmla="*/ 5936219 w 6006665"/>
                  <a:gd name="connsiteY91-58198" fmla="*/ 1177137 h 2845126"/>
                  <a:gd name="connsiteX92-58199" fmla="*/ 6006665 w 6006665"/>
                  <a:gd name="connsiteY92-58200" fmla="*/ 1256674 h 2845126"/>
                  <a:gd name="connsiteX93-58201" fmla="*/ 5968033 w 6006665"/>
                  <a:gd name="connsiteY93-58202" fmla="*/ 1295306 h 2845126"/>
                  <a:gd name="connsiteX94-58203" fmla="*/ 5908949 w 6006665"/>
                  <a:gd name="connsiteY94-58204" fmla="*/ 1306668 h 2845126"/>
                  <a:gd name="connsiteX95-58205" fmla="*/ 5908949 w 6006665"/>
                  <a:gd name="connsiteY95-58206" fmla="*/ 1393022 h 2845126"/>
                  <a:gd name="connsiteX96-58207" fmla="*/ 5893042 w 6006665"/>
                  <a:gd name="connsiteY96-58208" fmla="*/ 1408929 h 2845126"/>
                  <a:gd name="connsiteX97-58209" fmla="*/ 5881135 w 6006665"/>
                  <a:gd name="connsiteY97-58210" fmla="*/ 1408929 h 2845126"/>
                  <a:gd name="connsiteX98-58211" fmla="*/ 5861227 w 6006665"/>
                  <a:gd name="connsiteY98-58212" fmla="*/ 1408929 h 2845126"/>
                  <a:gd name="connsiteX99-58213" fmla="*/ 5849321 w 6006665"/>
                  <a:gd name="connsiteY99-58214" fmla="*/ 1408929 h 2845126"/>
                  <a:gd name="connsiteX100-58215" fmla="*/ 5817506 w 6006665"/>
                  <a:gd name="connsiteY100-58216" fmla="*/ 1374842 h 2845126"/>
                  <a:gd name="connsiteX101-58217" fmla="*/ 5767511 w 6006665"/>
                  <a:gd name="connsiteY101-58218" fmla="*/ 1349845 h 2845126"/>
                  <a:gd name="connsiteX102-58219" fmla="*/ 5762967 w 6006665"/>
                  <a:gd name="connsiteY102-58220" fmla="*/ 1315758 h 2845126"/>
                  <a:gd name="connsiteX103-58221" fmla="*/ 5729132 w 6006665"/>
                  <a:gd name="connsiteY103-58222" fmla="*/ 1301826 h 2845126"/>
                  <a:gd name="connsiteX104-58223" fmla="*/ 5695337 w 6006665"/>
                  <a:gd name="connsiteY104-58224" fmla="*/ 1311213 h 2845126"/>
                  <a:gd name="connsiteX105-58225" fmla="*/ 5693366 w 6006665"/>
                  <a:gd name="connsiteY105-58226" fmla="*/ 1308453 h 2845126"/>
                  <a:gd name="connsiteX106-58227" fmla="*/ 5683431 w 6006665"/>
                  <a:gd name="connsiteY106-58228" fmla="*/ 1311213 h 2845126"/>
                  <a:gd name="connsiteX107-58229" fmla="*/ 5660706 w 6006665"/>
                  <a:gd name="connsiteY107-58230" fmla="*/ 1279398 h 2845126"/>
                  <a:gd name="connsiteX108-58231" fmla="*/ 5669644 w 6006665"/>
                  <a:gd name="connsiteY108-58232" fmla="*/ 1254373 h 2845126"/>
                  <a:gd name="connsiteX109-58233" fmla="*/ 5640799 w 6006665"/>
                  <a:gd name="connsiteY109-58234" fmla="*/ 1268036 h 2845126"/>
                  <a:gd name="connsiteX110-58235" fmla="*/ 5656705 w 6006665"/>
                  <a:gd name="connsiteY110-58236" fmla="*/ 1311213 h 2845126"/>
                  <a:gd name="connsiteX111-58237" fmla="*/ 5633981 w 6006665"/>
                  <a:gd name="connsiteY111-58238" fmla="*/ 1349845 h 2845126"/>
                  <a:gd name="connsiteX112-58239" fmla="*/ 5586259 w 6006665"/>
                  <a:gd name="connsiteY112-58240" fmla="*/ 1386204 h 2845126"/>
                  <a:gd name="connsiteX113-58241" fmla="*/ 5575676 w 6006665"/>
                  <a:gd name="connsiteY113-58242" fmla="*/ 1385196 h 2845126"/>
                  <a:gd name="connsiteX114-58243" fmla="*/ 5574353 w 6006665"/>
                  <a:gd name="connsiteY114-58244" fmla="*/ 1386204 h 2845126"/>
                  <a:gd name="connsiteX115-58245" fmla="*/ 5539436 w 6006665"/>
                  <a:gd name="connsiteY115-58246" fmla="*/ 1382879 h 2845126"/>
                  <a:gd name="connsiteX116-58247" fmla="*/ 5570352 w 6006665"/>
                  <a:gd name="connsiteY116-58248" fmla="*/ 1424836 h 2845126"/>
                  <a:gd name="connsiteX117-58249" fmla="*/ 5593077 w 6006665"/>
                  <a:gd name="connsiteY117-58250" fmla="*/ 1488465 h 2845126"/>
                  <a:gd name="connsiteX118-58251" fmla="*/ 5608984 w 6006665"/>
                  <a:gd name="connsiteY118-58252" fmla="*/ 1515735 h 2845126"/>
                  <a:gd name="connsiteX119-58253" fmla="*/ 5613529 w 6006665"/>
                  <a:gd name="connsiteY119-58254" fmla="*/ 1547549 h 2845126"/>
                  <a:gd name="connsiteX120-58255" fmla="*/ 5608984 w 6006665"/>
                  <a:gd name="connsiteY120-58256" fmla="*/ 1570274 h 2845126"/>
                  <a:gd name="connsiteX121-58257" fmla="*/ 5597799 w 6006665"/>
                  <a:gd name="connsiteY121-58258" fmla="*/ 1566665 h 2845126"/>
                  <a:gd name="connsiteX122-58259" fmla="*/ 5597077 w 6006665"/>
                  <a:gd name="connsiteY122-58260" fmla="*/ 1570274 h 2845126"/>
                  <a:gd name="connsiteX123-58261" fmla="*/ 5534271 w 6006665"/>
                  <a:gd name="connsiteY123-58262" fmla="*/ 1550014 h 2845126"/>
                  <a:gd name="connsiteX124-58263" fmla="*/ 5436277 w 6006665"/>
                  <a:gd name="connsiteY124-58264" fmla="*/ 1606633 h 2845126"/>
                  <a:gd name="connsiteX125-58265" fmla="*/ 5397645 w 6006665"/>
                  <a:gd name="connsiteY125-58266" fmla="*/ 1617996 h 2845126"/>
                  <a:gd name="connsiteX126-58267" fmla="*/ 5345378 w 6006665"/>
                  <a:gd name="connsiteY126-58268" fmla="*/ 1672535 h 2845126"/>
                  <a:gd name="connsiteX127-58269" fmla="*/ 5290839 w 6006665"/>
                  <a:gd name="connsiteY127-58270" fmla="*/ 1720256 h 2845126"/>
                  <a:gd name="connsiteX128-58271" fmla="*/ 5274932 w 6006665"/>
                  <a:gd name="connsiteY128-58272" fmla="*/ 1752071 h 2845126"/>
                  <a:gd name="connsiteX129-58273" fmla="*/ 5267238 w 6006665"/>
                  <a:gd name="connsiteY129-58274" fmla="*/ 1743644 h 2845126"/>
                  <a:gd name="connsiteX130-58275" fmla="*/ 5263025 w 6006665"/>
                  <a:gd name="connsiteY130-58276" fmla="*/ 1752071 h 2845126"/>
                  <a:gd name="connsiteX131-58277" fmla="*/ 5219538 w 6006665"/>
                  <a:gd name="connsiteY131-58278" fmla="*/ 1704443 h 2845126"/>
                  <a:gd name="connsiteX132-58279" fmla="*/ 5129494 w 6006665"/>
                  <a:gd name="connsiteY132-58280" fmla="*/ 1758888 h 2845126"/>
                  <a:gd name="connsiteX133-58281" fmla="*/ 5126389 w 6006665"/>
                  <a:gd name="connsiteY133-58282" fmla="*/ 1753566 h 2845126"/>
                  <a:gd name="connsiteX134-58283" fmla="*/ 5117587 w 6006665"/>
                  <a:gd name="connsiteY134-58284" fmla="*/ 1758888 h 2845126"/>
                  <a:gd name="connsiteX135-58285" fmla="*/ 5105544 w 6006665"/>
                  <a:gd name="connsiteY135-58286" fmla="*/ 1738242 h 2845126"/>
                  <a:gd name="connsiteX136-58287" fmla="*/ 5074955 w 6006665"/>
                  <a:gd name="connsiteY136-58288" fmla="*/ 1763433 h 2845126"/>
                  <a:gd name="connsiteX137-58289" fmla="*/ 5065718 w 6006665"/>
                  <a:gd name="connsiteY137-58290" fmla="*/ 1761234 h 2845126"/>
                  <a:gd name="connsiteX138-58291" fmla="*/ 5063048 w 6006665"/>
                  <a:gd name="connsiteY138-58292" fmla="*/ 1763433 h 2845126"/>
                  <a:gd name="connsiteX139-58293" fmla="*/ 5026594 w 6006665"/>
                  <a:gd name="connsiteY139-58294" fmla="*/ 1754754 h 2845126"/>
                  <a:gd name="connsiteX140-58295" fmla="*/ 5015871 w 6006665"/>
                  <a:gd name="connsiteY140-58296" fmla="*/ 1799793 h 2845126"/>
                  <a:gd name="connsiteX141-58297" fmla="*/ 4974967 w 6006665"/>
                  <a:gd name="connsiteY141-58298" fmla="*/ 1865694 h 2845126"/>
                  <a:gd name="connsiteX142-58299" fmla="*/ 4974967 w 6006665"/>
                  <a:gd name="connsiteY142-58300" fmla="*/ 1897509 h 2845126"/>
                  <a:gd name="connsiteX143-58301" fmla="*/ 5015871 w 6006665"/>
                  <a:gd name="connsiteY143-58302" fmla="*/ 1913416 h 2845126"/>
                  <a:gd name="connsiteX144-58303" fmla="*/ 5011326 w 6006665"/>
                  <a:gd name="connsiteY144-58304" fmla="*/ 2011132 h 2845126"/>
                  <a:gd name="connsiteX145-58305" fmla="*/ 4999419 w 6006665"/>
                  <a:gd name="connsiteY145-58306" fmla="*/ 2011132 h 2845126"/>
                  <a:gd name="connsiteX146-58307" fmla="*/ 4974967 w 6006665"/>
                  <a:gd name="connsiteY146-58308" fmla="*/ 2011132 h 2845126"/>
                  <a:gd name="connsiteX147-58309" fmla="*/ 4963605 w 6006665"/>
                  <a:gd name="connsiteY147-58310" fmla="*/ 2063398 h 2845126"/>
                  <a:gd name="connsiteX148-58311" fmla="*/ 4974967 w 6006665"/>
                  <a:gd name="connsiteY148-58312" fmla="*/ 2090668 h 2845126"/>
                  <a:gd name="connsiteX149-58313" fmla="*/ 4909065 w 6006665"/>
                  <a:gd name="connsiteY149-58314" fmla="*/ 2124755 h 2845126"/>
                  <a:gd name="connsiteX150-58315" fmla="*/ 4897703 w 6006665"/>
                  <a:gd name="connsiteY150-58316" fmla="*/ 2192929 h 2845126"/>
                  <a:gd name="connsiteX151-58317" fmla="*/ 4845437 w 6006665"/>
                  <a:gd name="connsiteY151-58318" fmla="*/ 2208836 h 2845126"/>
                  <a:gd name="connsiteX152-58319" fmla="*/ 4834074 w 6006665"/>
                  <a:gd name="connsiteY152-58320" fmla="*/ 2267920 h 2845126"/>
                  <a:gd name="connsiteX153-58321" fmla="*/ 4779535 w 6006665"/>
                  <a:gd name="connsiteY153-58322" fmla="*/ 2327004 h 2845126"/>
                  <a:gd name="connsiteX154-58323" fmla="*/ 4777225 w 6006665"/>
                  <a:gd name="connsiteY154-58324" fmla="*/ 2316608 h 2845126"/>
                  <a:gd name="connsiteX155-58325" fmla="*/ 4767628 w 6006665"/>
                  <a:gd name="connsiteY155-58326" fmla="*/ 2327004 h 2845126"/>
                  <a:gd name="connsiteX156-58327" fmla="*/ 4758538 w 6006665"/>
                  <a:gd name="connsiteY156-58328" fmla="*/ 2286100 h 2845126"/>
                  <a:gd name="connsiteX157-58329" fmla="*/ 4742631 w 6006665"/>
                  <a:gd name="connsiteY157-58330" fmla="*/ 2199746 h 2845126"/>
                  <a:gd name="connsiteX158-58331" fmla="*/ 4715361 w 6006665"/>
                  <a:gd name="connsiteY158-58332" fmla="*/ 2058854 h 2845126"/>
                  <a:gd name="connsiteX159-58333" fmla="*/ 4735813 w 6006665"/>
                  <a:gd name="connsiteY159-58334" fmla="*/ 1967955 h 2845126"/>
                  <a:gd name="connsiteX160-58335" fmla="*/ 4767628 w 6006665"/>
                  <a:gd name="connsiteY160-58336" fmla="*/ 1924778 h 2845126"/>
                  <a:gd name="connsiteX161-58337" fmla="*/ 4767628 w 6006665"/>
                  <a:gd name="connsiteY161-58338" fmla="*/ 1897509 h 2845126"/>
                  <a:gd name="connsiteX162-58339" fmla="*/ 4826712 w 6006665"/>
                  <a:gd name="connsiteY162-58340" fmla="*/ 1881601 h 2845126"/>
                  <a:gd name="connsiteX163-58341" fmla="*/ 4892613 w 6006665"/>
                  <a:gd name="connsiteY163-58342" fmla="*/ 1790703 h 2845126"/>
                  <a:gd name="connsiteX164-58343" fmla="*/ 4956243 w 6006665"/>
                  <a:gd name="connsiteY164-58344" fmla="*/ 1715712 h 2845126"/>
                  <a:gd name="connsiteX165-58345" fmla="*/ 5022143 w 6006665"/>
                  <a:gd name="connsiteY165-58346" fmla="*/ 1656627 h 2845126"/>
                  <a:gd name="connsiteX166-58347" fmla="*/ 5046694 w 6006665"/>
                  <a:gd name="connsiteY166-58348" fmla="*/ 1549500 h 2845126"/>
                  <a:gd name="connsiteX167-58349" fmla="*/ 5015871 w 6006665"/>
                  <a:gd name="connsiteY167-58350" fmla="*/ 1554367 h 2845126"/>
                  <a:gd name="connsiteX168-58351" fmla="*/ 4995419 w 6006665"/>
                  <a:gd name="connsiteY168-58352" fmla="*/ 1617996 h 2845126"/>
                  <a:gd name="connsiteX169-58353" fmla="*/ 4904521 w 6006665"/>
                  <a:gd name="connsiteY169-58354" fmla="*/ 1704349 h 2845126"/>
                  <a:gd name="connsiteX170-58355" fmla="*/ 4901708 w 6006665"/>
                  <a:gd name="connsiteY170-58356" fmla="*/ 1695709 h 2845126"/>
                  <a:gd name="connsiteX171-58357" fmla="*/ 4892613 w 6006665"/>
                  <a:gd name="connsiteY171-58358" fmla="*/ 1704349 h 2845126"/>
                  <a:gd name="connsiteX172-58359" fmla="*/ 4861835 w 6006665"/>
                  <a:gd name="connsiteY172-58360" fmla="*/ 1609815 h 2845126"/>
                  <a:gd name="connsiteX173-58361" fmla="*/ 4779535 w 6006665"/>
                  <a:gd name="connsiteY173-58362" fmla="*/ 1633903 h 2845126"/>
                  <a:gd name="connsiteX174-58363" fmla="*/ 4684091 w 6006665"/>
                  <a:gd name="connsiteY174-58364" fmla="*/ 1758888 h 2845126"/>
                  <a:gd name="connsiteX175-58365" fmla="*/ 4715906 w 6006665"/>
                  <a:gd name="connsiteY175-58366" fmla="*/ 1806610 h 2845126"/>
                  <a:gd name="connsiteX176-58367" fmla="*/ 4636369 w 6006665"/>
                  <a:gd name="connsiteY176-58368" fmla="*/ 1822517 h 2845126"/>
                  <a:gd name="connsiteX177-58369" fmla="*/ 4577285 w 6006665"/>
                  <a:gd name="connsiteY177-58370" fmla="*/ 1827062 h 2845126"/>
                  <a:gd name="connsiteX178-58371" fmla="*/ 4577373 w 6006665"/>
                  <a:gd name="connsiteY178-58372" fmla="*/ 1826140 h 2845126"/>
                  <a:gd name="connsiteX179-58373" fmla="*/ 4565379 w 6006665"/>
                  <a:gd name="connsiteY179-58374" fmla="*/ 1827062 h 2845126"/>
                  <a:gd name="connsiteX180-58375" fmla="*/ 4569923 w 6006665"/>
                  <a:gd name="connsiteY180-58376" fmla="*/ 1779341 h 2845126"/>
                  <a:gd name="connsiteX181-58377" fmla="*/ 4520081 w 6006665"/>
                  <a:gd name="connsiteY181-58378" fmla="*/ 1769755 h 2845126"/>
                  <a:gd name="connsiteX182-58379" fmla="*/ 4475025 w 6006665"/>
                  <a:gd name="connsiteY182-58380" fmla="*/ 1799793 h 2845126"/>
                  <a:gd name="connsiteX183-58381" fmla="*/ 4464394 w 6006665"/>
                  <a:gd name="connsiteY183-58382" fmla="*/ 1798942 h 2845126"/>
                  <a:gd name="connsiteX184-58383" fmla="*/ 4463118 w 6006665"/>
                  <a:gd name="connsiteY184-58384" fmla="*/ 1799793 h 2845126"/>
                  <a:gd name="connsiteX185-58385" fmla="*/ 4357637 w 6006665"/>
                  <a:gd name="connsiteY185-58386" fmla="*/ 1791354 h 2845126"/>
                  <a:gd name="connsiteX186-58387" fmla="*/ 4243233 w 6006665"/>
                  <a:gd name="connsiteY186-58388" fmla="*/ 1811155 h 2845126"/>
                  <a:gd name="connsiteX187-58389" fmla="*/ 4125065 w 6006665"/>
                  <a:gd name="connsiteY187-58390" fmla="*/ 1945230 h 2845126"/>
                  <a:gd name="connsiteX188-58391" fmla="*/ 3984173 w 6006665"/>
                  <a:gd name="connsiteY188-58392" fmla="*/ 2102030 h 2845126"/>
                  <a:gd name="connsiteX189-58393" fmla="*/ 4038712 w 6006665"/>
                  <a:gd name="connsiteY189-58394" fmla="*/ 2106575 h 2845126"/>
                  <a:gd name="connsiteX190-58395" fmla="*/ 4059164 w 6006665"/>
                  <a:gd name="connsiteY190-58396" fmla="*/ 2149752 h 2845126"/>
                  <a:gd name="connsiteX191-58397" fmla="*/ 4087782 w 6006665"/>
                  <a:gd name="connsiteY191-58398" fmla="*/ 2158169 h 2845126"/>
                  <a:gd name="connsiteX192-58399" fmla="*/ 4106341 w 6006665"/>
                  <a:gd name="connsiteY192-58400" fmla="*/ 2129300 h 2845126"/>
                  <a:gd name="connsiteX193-58401" fmla="*/ 4117411 w 6006665"/>
                  <a:gd name="connsiteY193-58402" fmla="*/ 2130602 h 2845126"/>
                  <a:gd name="connsiteX194-58403" fmla="*/ 4118248 w 6006665"/>
                  <a:gd name="connsiteY194-58404" fmla="*/ 2129300 h 2845126"/>
                  <a:gd name="connsiteX195-58405" fmla="*/ 4156880 w 6006665"/>
                  <a:gd name="connsiteY195-58406" fmla="*/ 2133845 h 2845126"/>
                  <a:gd name="connsiteX196-58407" fmla="*/ 4211419 w 6006665"/>
                  <a:gd name="connsiteY196-58408" fmla="*/ 2204291 h 2845126"/>
                  <a:gd name="connsiteX197-58409" fmla="*/ 4215964 w 6006665"/>
                  <a:gd name="connsiteY197-58410" fmla="*/ 2252013 h 2845126"/>
                  <a:gd name="connsiteX198-58411" fmla="*/ 4184149 w 6006665"/>
                  <a:gd name="connsiteY198-58412" fmla="*/ 2311097 h 2845126"/>
                  <a:gd name="connsiteX199-58413" fmla="*/ 4177332 w 6006665"/>
                  <a:gd name="connsiteY199-58414" fmla="*/ 2381543 h 2845126"/>
                  <a:gd name="connsiteX200-58415" fmla="*/ 4161425 w 6006665"/>
                  <a:gd name="connsiteY200-58416" fmla="*/ 2467897 h 2845126"/>
                  <a:gd name="connsiteX201-58417" fmla="*/ 4109158 w 6006665"/>
                  <a:gd name="connsiteY201-58418" fmla="*/ 2547433 h 2845126"/>
                  <a:gd name="connsiteX202-58419" fmla="*/ 4097796 w 6006665"/>
                  <a:gd name="connsiteY202-58420" fmla="*/ 2586065 h 2845126"/>
                  <a:gd name="connsiteX203-58421" fmla="*/ 4043257 w 6006665"/>
                  <a:gd name="connsiteY203-58422" fmla="*/ 2645149 h 2845126"/>
                  <a:gd name="connsiteX204-58423" fmla="*/ 3995535 w 6006665"/>
                  <a:gd name="connsiteY204-58424" fmla="*/ 2704233 h 2845126"/>
                  <a:gd name="connsiteX205-58425" fmla="*/ 3975083 w 6006665"/>
                  <a:gd name="connsiteY205-58426" fmla="*/ 2736048 h 2845126"/>
                  <a:gd name="connsiteX206-58427" fmla="*/ 3925089 w 6006665"/>
                  <a:gd name="connsiteY206-58428" fmla="*/ 2763317 h 2845126"/>
                  <a:gd name="connsiteX207-58429" fmla="*/ 3913182 w 6006665"/>
                  <a:gd name="connsiteY207-58430" fmla="*/ 2763317 h 2845126"/>
                  <a:gd name="connsiteX208-58431" fmla="*/ 3904637 w 6006665"/>
                  <a:gd name="connsiteY208-58432" fmla="*/ 2763317 h 2845126"/>
                  <a:gd name="connsiteX209-58433" fmla="*/ 3892729 w 6006665"/>
                  <a:gd name="connsiteY209-58434" fmla="*/ 2763317 h 2845126"/>
                  <a:gd name="connsiteX210-58435" fmla="*/ 3871063 w 6006665"/>
                  <a:gd name="connsiteY210-58436" fmla="*/ 2747068 h 2845126"/>
                  <a:gd name="connsiteX211-58437" fmla="*/ 3829645 w 6006665"/>
                  <a:gd name="connsiteY211-58438" fmla="*/ 2774680 h 2845126"/>
                  <a:gd name="connsiteX212-58439" fmla="*/ 3822828 w 6006665"/>
                  <a:gd name="connsiteY212-58440" fmla="*/ 2795132 h 2845126"/>
                  <a:gd name="connsiteX213-58441" fmla="*/ 3818283 w 6006665"/>
                  <a:gd name="connsiteY213-58442" fmla="*/ 2786042 h 2845126"/>
                  <a:gd name="connsiteX214-58443" fmla="*/ 3818283 w 6006665"/>
                  <a:gd name="connsiteY214-58444" fmla="*/ 2774316 h 2845126"/>
                  <a:gd name="connsiteX215-58445" fmla="*/ 3817738 w 6006665"/>
                  <a:gd name="connsiteY215-58446" fmla="*/ 2774680 h 2845126"/>
                  <a:gd name="connsiteX216-58447" fmla="*/ 3810921 w 6006665"/>
                  <a:gd name="connsiteY216-58448" fmla="*/ 2795132 h 2845126"/>
                  <a:gd name="connsiteX217-58449" fmla="*/ 3806376 w 6006665"/>
                  <a:gd name="connsiteY217-58450" fmla="*/ 2786042 h 2845126"/>
                  <a:gd name="connsiteX218-58451" fmla="*/ 3806376 w 6006665"/>
                  <a:gd name="connsiteY218-58452" fmla="*/ 2758772 h 2845126"/>
                  <a:gd name="connsiteX219-58453" fmla="*/ 3818283 w 6006665"/>
                  <a:gd name="connsiteY219-58454" fmla="*/ 2758772 h 2845126"/>
                  <a:gd name="connsiteX220-58455" fmla="*/ 3826828 w 6006665"/>
                  <a:gd name="connsiteY220-58456" fmla="*/ 2758772 h 2845126"/>
                  <a:gd name="connsiteX221-58457" fmla="*/ 3833645 w 6006665"/>
                  <a:gd name="connsiteY221-58458" fmla="*/ 2699688 h 2845126"/>
                  <a:gd name="connsiteX222-58459" fmla="*/ 3822283 w 6006665"/>
                  <a:gd name="connsiteY222-58460" fmla="*/ 2656512 h 2845126"/>
                  <a:gd name="connsiteX223-58461" fmla="*/ 3849553 w 6006665"/>
                  <a:gd name="connsiteY223-58462" fmla="*/ 2633787 h 2845126"/>
                  <a:gd name="connsiteX224-58463" fmla="*/ 3858814 w 6006665"/>
                  <a:gd name="connsiteY224-58464" fmla="*/ 2635992 h 2845126"/>
                  <a:gd name="connsiteX225-58465" fmla="*/ 3861460 w 6006665"/>
                  <a:gd name="connsiteY225-58466" fmla="*/ 2633787 h 2845126"/>
                  <a:gd name="connsiteX226-58467" fmla="*/ 3898487 w 6006665"/>
                  <a:gd name="connsiteY226-58468" fmla="*/ 2642603 h 2845126"/>
                  <a:gd name="connsiteX227-58469" fmla="*/ 3919999 w 6006665"/>
                  <a:gd name="connsiteY227-58470" fmla="*/ 2597428 h 2845126"/>
                  <a:gd name="connsiteX228-58471" fmla="*/ 3935906 w 6006665"/>
                  <a:gd name="connsiteY228-58472" fmla="*/ 2538343 h 2845126"/>
                  <a:gd name="connsiteX229-58473" fmla="*/ 3947269 w 6006665"/>
                  <a:gd name="connsiteY229-58474" fmla="*/ 2515619 h 2845126"/>
                  <a:gd name="connsiteX230-58475" fmla="*/ 3966292 w 6006665"/>
                  <a:gd name="connsiteY230-58476" fmla="*/ 2471231 h 2845126"/>
                  <a:gd name="connsiteX231-58477" fmla="*/ 3915999 w 6006665"/>
                  <a:gd name="connsiteY231-58478" fmla="*/ 2483804 h 2845126"/>
                  <a:gd name="connsiteX232-58479" fmla="*/ 3888729 w 6006665"/>
                  <a:gd name="connsiteY232-58480" fmla="*/ 2506529 h 2845126"/>
                  <a:gd name="connsiteX233-58481" fmla="*/ 3876822 w 6006665"/>
                  <a:gd name="connsiteY233-58482" fmla="*/ 2506529 h 2845126"/>
                  <a:gd name="connsiteX234-58483" fmla="*/ 3829645 w 6006665"/>
                  <a:gd name="connsiteY234-58484" fmla="*/ 2506529 h 2845126"/>
                  <a:gd name="connsiteX235-58485" fmla="*/ 3817738 w 6006665"/>
                  <a:gd name="connsiteY235-58486" fmla="*/ 2506529 h 2845126"/>
                  <a:gd name="connsiteX236-58487" fmla="*/ 3801831 w 6006665"/>
                  <a:gd name="connsiteY236-58488" fmla="*/ 2451990 h 2845126"/>
                  <a:gd name="connsiteX237-58489" fmla="*/ 3758654 w 6006665"/>
                  <a:gd name="connsiteY237-58490" fmla="*/ 2413358 h 2845126"/>
                  <a:gd name="connsiteX238-58491" fmla="*/ 3692753 w 6006665"/>
                  <a:gd name="connsiteY238-58492" fmla="*/ 2397451 h 2845126"/>
                  <a:gd name="connsiteX239-58493" fmla="*/ 3683663 w 6006665"/>
                  <a:gd name="connsiteY239-58494" fmla="*/ 2338367 h 2845126"/>
                  <a:gd name="connsiteX240-58495" fmla="*/ 3672301 w 6006665"/>
                  <a:gd name="connsiteY240-58496" fmla="*/ 2306552 h 2845126"/>
                  <a:gd name="connsiteX241-58497" fmla="*/ 3656393 w 6006665"/>
                  <a:gd name="connsiteY241-58498" fmla="*/ 2279283 h 2845126"/>
                  <a:gd name="connsiteX242-58499" fmla="*/ 3633669 w 6006665"/>
                  <a:gd name="connsiteY242-58500" fmla="*/ 2220198 h 2845126"/>
                  <a:gd name="connsiteX243-58501" fmla="*/ 3601854 w 6006665"/>
                  <a:gd name="connsiteY243-58502" fmla="*/ 2199746 h 2845126"/>
                  <a:gd name="connsiteX244-58503" fmla="*/ 3545995 w 6006665"/>
                  <a:gd name="connsiteY244-58504" fmla="*/ 2178262 h 2845126"/>
                  <a:gd name="connsiteX245-58505" fmla="*/ 3506955 w 6006665"/>
                  <a:gd name="connsiteY245-58506" fmla="*/ 2183839 h 2845126"/>
                  <a:gd name="connsiteX246-58507" fmla="*/ 3463779 w 6006665"/>
                  <a:gd name="connsiteY246-58508" fmla="*/ 2192929 h 2845126"/>
                  <a:gd name="connsiteX247-58509" fmla="*/ 3431964 w 6006665"/>
                  <a:gd name="connsiteY247-58510" fmla="*/ 2220198 h 2845126"/>
                  <a:gd name="connsiteX248-58511" fmla="*/ 3452416 w 6006665"/>
                  <a:gd name="connsiteY248-58512" fmla="*/ 2236106 h 2845126"/>
                  <a:gd name="connsiteX249-58513" fmla="*/ 3452416 w 6006665"/>
                  <a:gd name="connsiteY249-58514" fmla="*/ 2267920 h 2845126"/>
                  <a:gd name="connsiteX250-58515" fmla="*/ 3431964 w 6006665"/>
                  <a:gd name="connsiteY250-58516" fmla="*/ 2290645 h 2845126"/>
                  <a:gd name="connsiteX251-58517" fmla="*/ 3400150 w 6006665"/>
                  <a:gd name="connsiteY251-58518" fmla="*/ 2349729 h 2845126"/>
                  <a:gd name="connsiteX252-58519" fmla="*/ 3400150 w 6006665"/>
                  <a:gd name="connsiteY252-58520" fmla="*/ 2376999 h 2845126"/>
                  <a:gd name="connsiteX253-58521" fmla="*/ 3350155 w 6006665"/>
                  <a:gd name="connsiteY253-58522" fmla="*/ 2408813 h 2845126"/>
                  <a:gd name="connsiteX254-58523" fmla="*/ 3342342 w 6006665"/>
                  <a:gd name="connsiteY254-58524" fmla="*/ 2406209 h 2845126"/>
                  <a:gd name="connsiteX255-58525" fmla="*/ 3338249 w 6006665"/>
                  <a:gd name="connsiteY255-58526" fmla="*/ 2408813 h 2845126"/>
                  <a:gd name="connsiteX256-58527" fmla="*/ 3290527 w 6006665"/>
                  <a:gd name="connsiteY256-58528" fmla="*/ 2392906 h 2845126"/>
                  <a:gd name="connsiteX257-58529" fmla="*/ 3259257 w 6006665"/>
                  <a:gd name="connsiteY257-58530" fmla="*/ 2392906 h 2845126"/>
                  <a:gd name="connsiteX258-58531" fmla="*/ 3247350 w 6006665"/>
                  <a:gd name="connsiteY258-58532" fmla="*/ 2392906 h 2845126"/>
                  <a:gd name="connsiteX259-58533" fmla="*/ 3231443 w 6006665"/>
                  <a:gd name="connsiteY259-58534" fmla="*/ 2376999 h 2845126"/>
                  <a:gd name="connsiteX260-58535" fmla="*/ 3213271 w 6006665"/>
                  <a:gd name="connsiteY260-58536" fmla="*/ 2372455 h 2845126"/>
                  <a:gd name="connsiteX261-58537" fmla="*/ 3168359 w 6006665"/>
                  <a:gd name="connsiteY261-58538" fmla="*/ 2408813 h 2845126"/>
                  <a:gd name="connsiteX262-58539" fmla="*/ 3120637 w 6006665"/>
                  <a:gd name="connsiteY262-58540" fmla="*/ 2420175 h 2845126"/>
                  <a:gd name="connsiteX263-58541" fmla="*/ 3082005 w 6006665"/>
                  <a:gd name="connsiteY263-58542" fmla="*/ 2436083 h 2845126"/>
                  <a:gd name="connsiteX264-58543" fmla="*/ 3074460 w 6006665"/>
                  <a:gd name="connsiteY264-58544" fmla="*/ 2434286 h 2845126"/>
                  <a:gd name="connsiteX265-58545" fmla="*/ 3070098 w 6006665"/>
                  <a:gd name="connsiteY265-58546" fmla="*/ 2436083 h 2845126"/>
                  <a:gd name="connsiteX266-58547" fmla="*/ 3022376 w 6006665"/>
                  <a:gd name="connsiteY266-58548" fmla="*/ 2424720 h 2845126"/>
                  <a:gd name="connsiteX267-58549" fmla="*/ 3000196 w 6006665"/>
                  <a:gd name="connsiteY267-58550" fmla="*/ 2424720 h 2845126"/>
                  <a:gd name="connsiteX268-58551" fmla="*/ 2988289 w 6006665"/>
                  <a:gd name="connsiteY268-58552" fmla="*/ 2424720 h 2845126"/>
                  <a:gd name="connsiteX269-58553" fmla="*/ 2967837 w 6006665"/>
                  <a:gd name="connsiteY269-58554" fmla="*/ 2392906 h 2845126"/>
                  <a:gd name="connsiteX270-58555" fmla="*/ 2929205 w 6006665"/>
                  <a:gd name="connsiteY270-58556" fmla="*/ 2365636 h 2845126"/>
                  <a:gd name="connsiteX271-58557" fmla="*/ 2902153 w 6006665"/>
                  <a:gd name="connsiteY271-58558" fmla="*/ 2361772 h 2845126"/>
                  <a:gd name="connsiteX272-58559" fmla="*/ 2861576 w 6006665"/>
                  <a:gd name="connsiteY272-58560" fmla="*/ 2365636 h 2845126"/>
                  <a:gd name="connsiteX273-58561" fmla="*/ 2822944 w 6006665"/>
                  <a:gd name="connsiteY273-58562" fmla="*/ 2376999 h 2845126"/>
                  <a:gd name="connsiteX274-58563" fmla="*/ 2818139 w 6006665"/>
                  <a:gd name="connsiteY274-58564" fmla="*/ 2374910 h 2845126"/>
                  <a:gd name="connsiteX275-58565" fmla="*/ 2811037 w 6006665"/>
                  <a:gd name="connsiteY275-58566" fmla="*/ 2376999 h 2845126"/>
                  <a:gd name="connsiteX276-58567" fmla="*/ 2758770 w 6006665"/>
                  <a:gd name="connsiteY276-58568" fmla="*/ 2354274 h 2845126"/>
                  <a:gd name="connsiteX277-58569" fmla="*/ 2751953 w 6006665"/>
                  <a:gd name="connsiteY277-58570" fmla="*/ 2311097 h 2845126"/>
                  <a:gd name="connsiteX278-58571" fmla="*/ 2708776 w 6006665"/>
                  <a:gd name="connsiteY278-58572" fmla="*/ 2295190 h 2845126"/>
                  <a:gd name="connsiteX279-58573" fmla="*/ 2676962 w 6006665"/>
                  <a:gd name="connsiteY279-58574" fmla="*/ 2290645 h 2845126"/>
                  <a:gd name="connsiteX280-58575" fmla="*/ 2642534 w 6006665"/>
                  <a:gd name="connsiteY280-58576" fmla="*/ 2268901 h 2845126"/>
                  <a:gd name="connsiteX281-58577" fmla="*/ 2609333 w 6006665"/>
                  <a:gd name="connsiteY281-58578" fmla="*/ 2327004 h 2845126"/>
                  <a:gd name="connsiteX282-58579" fmla="*/ 2625240 w 6006665"/>
                  <a:gd name="connsiteY282-58580" fmla="*/ 2361091 h 2845126"/>
                  <a:gd name="connsiteX283-58581" fmla="*/ 2586608 w 6006665"/>
                  <a:gd name="connsiteY283-58582" fmla="*/ 2397451 h 2845126"/>
                  <a:gd name="connsiteX284-58583" fmla="*/ 2577105 w 6006665"/>
                  <a:gd name="connsiteY284-58584" fmla="*/ 2395188 h 2845126"/>
                  <a:gd name="connsiteX285-58585" fmla="*/ 2574701 w 6006665"/>
                  <a:gd name="connsiteY285-58586" fmla="*/ 2397451 h 2845126"/>
                  <a:gd name="connsiteX286-58587" fmla="*/ 2526979 w 6006665"/>
                  <a:gd name="connsiteY286-58588" fmla="*/ 2386088 h 2845126"/>
                  <a:gd name="connsiteX287-58589" fmla="*/ 2490620 w 6006665"/>
                  <a:gd name="connsiteY287-58590" fmla="*/ 2381543 h 2845126"/>
                  <a:gd name="connsiteX288-58591" fmla="*/ 2463350 w 6006665"/>
                  <a:gd name="connsiteY288-58592" fmla="*/ 2354274 h 2845126"/>
                  <a:gd name="connsiteX289-58593" fmla="*/ 2436625 w 6006665"/>
                  <a:gd name="connsiteY289-58594" fmla="*/ 2354274 h 2845126"/>
                  <a:gd name="connsiteX290-58595" fmla="*/ 2424718 w 6006665"/>
                  <a:gd name="connsiteY290-58596" fmla="*/ 2354274 h 2845126"/>
                  <a:gd name="connsiteX291-58597" fmla="*/ 2398858 w 6006665"/>
                  <a:gd name="connsiteY291-58598" fmla="*/ 2341343 h 2845126"/>
                  <a:gd name="connsiteX292-58599" fmla="*/ 2350272 w 6006665"/>
                  <a:gd name="connsiteY292-58600" fmla="*/ 2365636 h 2845126"/>
                  <a:gd name="connsiteX293-58601" fmla="*/ 2282098 w 6006665"/>
                  <a:gd name="connsiteY293-58602" fmla="*/ 2413358 h 2845126"/>
                  <a:gd name="connsiteX294-58603" fmla="*/ 2157112 w 6006665"/>
                  <a:gd name="connsiteY294-58604" fmla="*/ 2397451 h 2845126"/>
                  <a:gd name="connsiteX295-58605" fmla="*/ 1811153 w 6006665"/>
                  <a:gd name="connsiteY295-58606" fmla="*/ 2133845 h 2845126"/>
                  <a:gd name="connsiteX296-58607" fmla="*/ 1748069 w 6006665"/>
                  <a:gd name="connsiteY296-58608" fmla="*/ 2172477 h 2845126"/>
                  <a:gd name="connsiteX297-58609" fmla="*/ 1711709 w 6006665"/>
                  <a:gd name="connsiteY297-58610" fmla="*/ 2177022 h 2845126"/>
                  <a:gd name="connsiteX298-58611" fmla="*/ 1711926 w 6006665"/>
                  <a:gd name="connsiteY298-58612" fmla="*/ 2175506 h 2845126"/>
                  <a:gd name="connsiteX299-58613" fmla="*/ 1699803 w 6006665"/>
                  <a:gd name="connsiteY299-58614" fmla="*/ 2177022 h 2845126"/>
                  <a:gd name="connsiteX300-58615" fmla="*/ 1704347 w 6006665"/>
                  <a:gd name="connsiteY300-58616" fmla="*/ 2145207 h 2845126"/>
                  <a:gd name="connsiteX301-58617" fmla="*/ 1662460 w 6006665"/>
                  <a:gd name="connsiteY301-58618" fmla="*/ 2127256 h 2845126"/>
                  <a:gd name="connsiteX302-58619" fmla="*/ 1629901 w 6006665"/>
                  <a:gd name="connsiteY302-58620" fmla="*/ 2140662 h 2845126"/>
                  <a:gd name="connsiteX303-58621" fmla="*/ 1629300 w 6006665"/>
                  <a:gd name="connsiteY303-58622" fmla="*/ 2136007 h 2845126"/>
                  <a:gd name="connsiteX304-58623" fmla="*/ 1617994 w 6006665"/>
                  <a:gd name="connsiteY304-58624" fmla="*/ 2140662 h 2845126"/>
                  <a:gd name="connsiteX305-58625" fmla="*/ 1608904 w 6006665"/>
                  <a:gd name="connsiteY305-58626" fmla="*/ 2070216 h 2845126"/>
                  <a:gd name="connsiteX306-58627" fmla="*/ 1552684 w 6006665"/>
                  <a:gd name="connsiteY306-58628" fmla="*/ 2060523 h 2845126"/>
                  <a:gd name="connsiteX307-58629" fmla="*/ 1518550 w 6006665"/>
                  <a:gd name="connsiteY307-58630" fmla="*/ 2086123 h 2845126"/>
                  <a:gd name="connsiteX308-58631" fmla="*/ 1425379 w 6006665"/>
                  <a:gd name="connsiteY308-58632" fmla="*/ 2106575 h 2845126"/>
                  <a:gd name="connsiteX309-58633" fmla="*/ 1409472 w 6006665"/>
                  <a:gd name="connsiteY309-58634" fmla="*/ 2124755 h 2845126"/>
                  <a:gd name="connsiteX310-58635" fmla="*/ 1270852 w 6006665"/>
                  <a:gd name="connsiteY310-58636" fmla="*/ 2145207 h 2845126"/>
                  <a:gd name="connsiteX311-58637" fmla="*/ 1254945 w 6006665"/>
                  <a:gd name="connsiteY311-58638" fmla="*/ 2165659 h 2845126"/>
                  <a:gd name="connsiteX312-58639" fmla="*/ 1282214 w 6006665"/>
                  <a:gd name="connsiteY312-58640" fmla="*/ 2208836 h 2845126"/>
                  <a:gd name="connsiteX313-58641" fmla="*/ 1243582 w 6006665"/>
                  <a:gd name="connsiteY313-58642" fmla="*/ 2224743 h 2845126"/>
                  <a:gd name="connsiteX314-58643" fmla="*/ 1254945 w 6006665"/>
                  <a:gd name="connsiteY314-58644" fmla="*/ 2242923 h 2845126"/>
                  <a:gd name="connsiteX315-58645" fmla="*/ 1216313 w 6006665"/>
                  <a:gd name="connsiteY315-58646" fmla="*/ 2267920 h 2845126"/>
                  <a:gd name="connsiteX316-58647" fmla="*/ 1275397 w 6006665"/>
                  <a:gd name="connsiteY316-58648" fmla="*/ 2311097 h 2845126"/>
                  <a:gd name="connsiteX317-58649" fmla="*/ 1270852 w 6006665"/>
                  <a:gd name="connsiteY317-58650" fmla="*/ 2338367 h 2845126"/>
                  <a:gd name="connsiteX318-58651" fmla="*/ 1259108 w 6006665"/>
                  <a:gd name="connsiteY318-58652" fmla="*/ 2337388 h 2845126"/>
                  <a:gd name="connsiteX319-58653" fmla="*/ 1258945 w 6006665"/>
                  <a:gd name="connsiteY319-58654" fmla="*/ 2338367 h 2845126"/>
                  <a:gd name="connsiteX320-58655" fmla="*/ 1215644 w 6006665"/>
                  <a:gd name="connsiteY320-58656" fmla="*/ 2334758 h 2845126"/>
                  <a:gd name="connsiteX321-58657" fmla="*/ 1204950 w 6006665"/>
                  <a:gd name="connsiteY321-58658" fmla="*/ 2349729 h 2845126"/>
                  <a:gd name="connsiteX322-58659" fmla="*/ 1196495 w 6006665"/>
                  <a:gd name="connsiteY322-58660" fmla="*/ 2344897 h 2845126"/>
                  <a:gd name="connsiteX323-58661" fmla="*/ 1193043 w 6006665"/>
                  <a:gd name="connsiteY323-58662" fmla="*/ 2349729 h 2845126"/>
                  <a:gd name="connsiteX324-58663" fmla="*/ 1145322 w 6006665"/>
                  <a:gd name="connsiteY324-58664" fmla="*/ 2322459 h 2845126"/>
                  <a:gd name="connsiteX325-58665" fmla="*/ 1098145 w 6006665"/>
                  <a:gd name="connsiteY325-58666" fmla="*/ 2322459 h 2845126"/>
                  <a:gd name="connsiteX326-58667" fmla="*/ 1061785 w 6006665"/>
                  <a:gd name="connsiteY326-58668" fmla="*/ 2349729 h 2845126"/>
                  <a:gd name="connsiteX327-58669" fmla="*/ 1055322 w 6006665"/>
                  <a:gd name="connsiteY327-58670" fmla="*/ 2345646 h 2845126"/>
                  <a:gd name="connsiteX328-58671" fmla="*/ 1049878 w 6006665"/>
                  <a:gd name="connsiteY328-58672" fmla="*/ 2349729 h 2845126"/>
                  <a:gd name="connsiteX329-58673" fmla="*/ 1006701 w 6006665"/>
                  <a:gd name="connsiteY329-58674" fmla="*/ 2322459 h 2845126"/>
                  <a:gd name="connsiteX330-58675" fmla="*/ 924893 w 6006665"/>
                  <a:gd name="connsiteY330-58676" fmla="*/ 2286100 h 2845126"/>
                  <a:gd name="connsiteX331-58677" fmla="*/ 877716 w 6006665"/>
                  <a:gd name="connsiteY331-58678" fmla="*/ 2286100 h 2845126"/>
                  <a:gd name="connsiteX332-58679" fmla="*/ 802724 w 6006665"/>
                  <a:gd name="connsiteY332-58680" fmla="*/ 2349729 h 2845126"/>
                  <a:gd name="connsiteX333-58681" fmla="*/ 798179 w 6006665"/>
                  <a:gd name="connsiteY333-58682" fmla="*/ 2392906 h 2845126"/>
                  <a:gd name="connsiteX334-58683" fmla="*/ 787406 w 6006665"/>
                  <a:gd name="connsiteY334-58684" fmla="*/ 2382133 h 2845126"/>
                  <a:gd name="connsiteX335-58685" fmla="*/ 786272 w 6006665"/>
                  <a:gd name="connsiteY335-58686" fmla="*/ 2392906 h 2845126"/>
                  <a:gd name="connsiteX336-58687" fmla="*/ 756063 w 6006665"/>
                  <a:gd name="connsiteY336-58688" fmla="*/ 2362696 h 2845126"/>
                  <a:gd name="connsiteX337-58689" fmla="*/ 732278 w 6006665"/>
                  <a:gd name="connsiteY337-58690" fmla="*/ 2420175 h 2845126"/>
                  <a:gd name="connsiteX338-58691" fmla="*/ 743640 w 6006665"/>
                  <a:gd name="connsiteY338-58692" fmla="*/ 2429265 h 2845126"/>
                  <a:gd name="connsiteX339-58693" fmla="*/ 723188 w 6006665"/>
                  <a:gd name="connsiteY339-58694" fmla="*/ 2472442 h 2845126"/>
                  <a:gd name="connsiteX340-58695" fmla="*/ 747026 w 6006665"/>
                  <a:gd name="connsiteY340-58696" fmla="*/ 2509283 h 2845126"/>
                  <a:gd name="connsiteX341-58697" fmla="*/ 763548 w 6006665"/>
                  <a:gd name="connsiteY341-58698" fmla="*/ 2506529 h 2845126"/>
                  <a:gd name="connsiteX342-58699" fmla="*/ 764871 w 6006665"/>
                  <a:gd name="connsiteY342-58700" fmla="*/ 2508293 h 2845126"/>
                  <a:gd name="connsiteX343-58701" fmla="*/ 775455 w 6006665"/>
                  <a:gd name="connsiteY343-58702" fmla="*/ 2506529 h 2845126"/>
                  <a:gd name="connsiteX344-58703" fmla="*/ 802724 w 6006665"/>
                  <a:gd name="connsiteY344-58704" fmla="*/ 2542888 h 2845126"/>
                  <a:gd name="connsiteX345-58705" fmla="*/ 798179 w 6006665"/>
                  <a:gd name="connsiteY345-58706" fmla="*/ 2570158 h 2845126"/>
                  <a:gd name="connsiteX346-58707" fmla="*/ 818632 w 6006665"/>
                  <a:gd name="connsiteY346-58708" fmla="*/ 2581520 h 2845126"/>
                  <a:gd name="connsiteX347-58709" fmla="*/ 802724 w 6006665"/>
                  <a:gd name="connsiteY347-58710" fmla="*/ 2613335 h 2845126"/>
                  <a:gd name="connsiteX348-58711" fmla="*/ 766365 w 6006665"/>
                  <a:gd name="connsiteY348-58712" fmla="*/ 2617880 h 2845126"/>
                  <a:gd name="connsiteX349-58713" fmla="*/ 727733 w 6006665"/>
                  <a:gd name="connsiteY349-58714" fmla="*/ 2676964 h 2845126"/>
                  <a:gd name="connsiteX350-58715" fmla="*/ 759548 w 6006665"/>
                  <a:gd name="connsiteY350-58716" fmla="*/ 2720141 h 2845126"/>
                  <a:gd name="connsiteX351-58717" fmla="*/ 759548 w 6006665"/>
                  <a:gd name="connsiteY351-58718" fmla="*/ 2758772 h 2845126"/>
                  <a:gd name="connsiteX352-58719" fmla="*/ 798179 w 6006665"/>
                  <a:gd name="connsiteY352-58720" fmla="*/ 2817857 h 2845126"/>
                  <a:gd name="connsiteX353-58721" fmla="*/ 775455 w 6006665"/>
                  <a:gd name="connsiteY353-58722" fmla="*/ 2833764 h 2845126"/>
                  <a:gd name="connsiteX354-58723" fmla="*/ 770910 w 6006665"/>
                  <a:gd name="connsiteY354-58724" fmla="*/ 2845126 h 2845126"/>
                  <a:gd name="connsiteX355-58725" fmla="*/ 759003 w 6006665"/>
                  <a:gd name="connsiteY355-58726" fmla="*/ 2845126 h 2845126"/>
                  <a:gd name="connsiteX356-58727" fmla="*/ 755003 w 6006665"/>
                  <a:gd name="connsiteY356-58728" fmla="*/ 2845126 h 2845126"/>
                  <a:gd name="connsiteX357-58729" fmla="*/ 743096 w 6006665"/>
                  <a:gd name="connsiteY357-58730" fmla="*/ 2845126 h 2845126"/>
                  <a:gd name="connsiteX358-58731" fmla="*/ 715826 w 6006665"/>
                  <a:gd name="connsiteY358-58732" fmla="*/ 2811039 h 2845126"/>
                  <a:gd name="connsiteX359-58733" fmla="*/ 704464 w 6006665"/>
                  <a:gd name="connsiteY359-58734" fmla="*/ 2811039 h 2845126"/>
                  <a:gd name="connsiteX360-58735" fmla="*/ 684012 w 6006665"/>
                  <a:gd name="connsiteY360-58736" fmla="*/ 2801949 h 2845126"/>
                  <a:gd name="connsiteX361-58737" fmla="*/ 672649 w 6006665"/>
                  <a:gd name="connsiteY361-58738" fmla="*/ 2779225 h 2845126"/>
                  <a:gd name="connsiteX362-58739" fmla="*/ 645222 w 6006665"/>
                  <a:gd name="connsiteY362-58740" fmla="*/ 2771388 h 2845126"/>
                  <a:gd name="connsiteX363-58741" fmla="*/ 625472 w 6006665"/>
                  <a:gd name="connsiteY363-58742" fmla="*/ 2774680 h 2845126"/>
                  <a:gd name="connsiteX364-58743" fmla="*/ 623771 w 6006665"/>
                  <a:gd name="connsiteY364-58744" fmla="*/ 2772979 h 2845126"/>
                  <a:gd name="connsiteX365-58745" fmla="*/ 613565 w 6006665"/>
                  <a:gd name="connsiteY365-58746" fmla="*/ 2774680 h 2845126"/>
                  <a:gd name="connsiteX366-58747" fmla="*/ 609020 w 6006665"/>
                  <a:gd name="connsiteY366-58748" fmla="*/ 2770135 h 2845126"/>
                  <a:gd name="connsiteX367-58749" fmla="*/ 559026 w 6006665"/>
                  <a:gd name="connsiteY367-58750" fmla="*/ 2742865 h 2845126"/>
                  <a:gd name="connsiteX368-58751" fmla="*/ 506760 w 6006665"/>
                  <a:gd name="connsiteY368-58752" fmla="*/ 2736048 h 2845126"/>
                  <a:gd name="connsiteX369-58753" fmla="*/ 483280 w 6006665"/>
                  <a:gd name="connsiteY369-58754" fmla="*/ 2729339 h 2845126"/>
                  <a:gd name="connsiteX370-58755" fmla="*/ 480035 w 6006665"/>
                  <a:gd name="connsiteY370-58756" fmla="*/ 2731503 h 2845126"/>
                  <a:gd name="connsiteX371-58757" fmla="*/ 475042 w 6006665"/>
                  <a:gd name="connsiteY371-58758" fmla="*/ 2726985 h 2845126"/>
                  <a:gd name="connsiteX372-58759" fmla="*/ 474945 w 6006665"/>
                  <a:gd name="connsiteY372-58760" fmla="*/ 2726958 h 2845126"/>
                  <a:gd name="connsiteX373-58761" fmla="*/ 468128 w 6006665"/>
                  <a:gd name="connsiteY373-58762" fmla="*/ 2731503 h 2845126"/>
                  <a:gd name="connsiteX374-58763" fmla="*/ 420406 w 6006665"/>
                  <a:gd name="connsiteY374-58764" fmla="*/ 2688326 h 2845126"/>
                  <a:gd name="connsiteX375-58765" fmla="*/ 381774 w 6006665"/>
                  <a:gd name="connsiteY375-58766" fmla="*/ 2672419 h 2845126"/>
                  <a:gd name="connsiteX376-58767" fmla="*/ 349960 w 6006665"/>
                  <a:gd name="connsiteY376-58768" fmla="*/ 2640604 h 2845126"/>
                  <a:gd name="connsiteX377-58769" fmla="*/ 377229 w 6006665"/>
                  <a:gd name="connsiteY377-58770" fmla="*/ 2633787 h 2845126"/>
                  <a:gd name="connsiteX378-58771" fmla="*/ 404499 w 6006665"/>
                  <a:gd name="connsiteY378-58772" fmla="*/ 2586065 h 2845126"/>
                  <a:gd name="connsiteX379-58773" fmla="*/ 388591 w 6006665"/>
                  <a:gd name="connsiteY379-58774" fmla="*/ 2570158 h 2845126"/>
                  <a:gd name="connsiteX380-58775" fmla="*/ 440858 w 6006665"/>
                  <a:gd name="connsiteY380-58776" fmla="*/ 2542888 h 2845126"/>
                  <a:gd name="connsiteX381-58777" fmla="*/ 440858 w 6006665"/>
                  <a:gd name="connsiteY381-58778" fmla="*/ 2539832 h 2845126"/>
                  <a:gd name="connsiteX382-58779" fmla="*/ 416406 w 6006665"/>
                  <a:gd name="connsiteY382-58780" fmla="*/ 2542888 h 2845126"/>
                  <a:gd name="connsiteX383-58781" fmla="*/ 416406 w 6006665"/>
                  <a:gd name="connsiteY383-58782" fmla="*/ 2541400 h 2845126"/>
                  <a:gd name="connsiteX384-58783" fmla="*/ 404499 w 6006665"/>
                  <a:gd name="connsiteY384-58784" fmla="*/ 2542888 h 2845126"/>
                  <a:gd name="connsiteX385-58785" fmla="*/ 404499 w 6006665"/>
                  <a:gd name="connsiteY385-58786" fmla="*/ 2522436 h 2845126"/>
                  <a:gd name="connsiteX386-58787" fmla="*/ 424951 w 6006665"/>
                  <a:gd name="connsiteY386-58788" fmla="*/ 2506529 h 2845126"/>
                  <a:gd name="connsiteX387-58789" fmla="*/ 463583 w 6006665"/>
                  <a:gd name="connsiteY387-58790" fmla="*/ 2499712 h 2845126"/>
                  <a:gd name="connsiteX388-58791" fmla="*/ 468128 w 6006665"/>
                  <a:gd name="connsiteY388-58792" fmla="*/ 2483804 h 2845126"/>
                  <a:gd name="connsiteX389-58793" fmla="*/ 456765 w 6006665"/>
                  <a:gd name="connsiteY389-58794" fmla="*/ 2451990 h 2845126"/>
                  <a:gd name="connsiteX390-58795" fmla="*/ 474945 w 6006665"/>
                  <a:gd name="connsiteY390-58796" fmla="*/ 2424720 h 2845126"/>
                  <a:gd name="connsiteX391-58797" fmla="*/ 474945 w 6006665"/>
                  <a:gd name="connsiteY391-58798" fmla="*/ 2404268 h 2845126"/>
                  <a:gd name="connsiteX392-58799" fmla="*/ 420406 w 6006665"/>
                  <a:gd name="connsiteY392-58800" fmla="*/ 2386088 h 2845126"/>
                  <a:gd name="connsiteX393-58801" fmla="*/ 409588 w 6006665"/>
                  <a:gd name="connsiteY393-58802" fmla="*/ 2386088 h 2845126"/>
                  <a:gd name="connsiteX394-58803" fmla="*/ 397681 w 6006665"/>
                  <a:gd name="connsiteY394-58804" fmla="*/ 2386088 h 2845126"/>
                  <a:gd name="connsiteX395-58805" fmla="*/ 379485 w 6006665"/>
                  <a:gd name="connsiteY395-58806" fmla="*/ 2363849 h 2845126"/>
                  <a:gd name="connsiteX396-58807" fmla="*/ 357322 w 6006665"/>
                  <a:gd name="connsiteY396-58808" fmla="*/ 2370181 h 2845126"/>
                  <a:gd name="connsiteX397-58809" fmla="*/ 352842 w 6006665"/>
                  <a:gd name="connsiteY397-58810" fmla="*/ 2368059 h 2845126"/>
                  <a:gd name="connsiteX398-58811" fmla="*/ 345415 w 6006665"/>
                  <a:gd name="connsiteY398-58812" fmla="*/ 2370181 h 2845126"/>
                  <a:gd name="connsiteX399-58813" fmla="*/ 302238 w 6006665"/>
                  <a:gd name="connsiteY399-58814" fmla="*/ 2349729 h 2845126"/>
                  <a:gd name="connsiteX400-58815" fmla="*/ 302238 w 6006665"/>
                  <a:gd name="connsiteY400-58816" fmla="*/ 2338367 h 2845126"/>
                  <a:gd name="connsiteX401-58817" fmla="*/ 286331 w 6006665"/>
                  <a:gd name="connsiteY401-58818" fmla="*/ 2311097 h 2845126"/>
                  <a:gd name="connsiteX402-58819" fmla="*/ 270968 w 6006665"/>
                  <a:gd name="connsiteY402-58820" fmla="*/ 2311097 h 2845126"/>
                  <a:gd name="connsiteX403-58821" fmla="*/ 259061 w 6006665"/>
                  <a:gd name="connsiteY403-58822" fmla="*/ 2311097 h 2845126"/>
                  <a:gd name="connsiteX404-58823" fmla="*/ 254516 w 6006665"/>
                  <a:gd name="connsiteY404-58824" fmla="*/ 2295190 h 2845126"/>
                  <a:gd name="connsiteX405-58825" fmla="*/ 263606 w 6006665"/>
                  <a:gd name="connsiteY405-58826" fmla="*/ 2279283 h 2845126"/>
                  <a:gd name="connsiteX406-58827" fmla="*/ 243991 w 6006665"/>
                  <a:gd name="connsiteY406-58828" fmla="*/ 2248770 h 2845126"/>
                  <a:gd name="connsiteX407-58829" fmla="*/ 216429 w 6006665"/>
                  <a:gd name="connsiteY407-58830" fmla="*/ 2252013 h 2845126"/>
                  <a:gd name="connsiteX408-58831" fmla="*/ 212956 w 6006665"/>
                  <a:gd name="connsiteY408-58832" fmla="*/ 2251021 h 2845126"/>
                  <a:gd name="connsiteX409-58833" fmla="*/ 204522 w 6006665"/>
                  <a:gd name="connsiteY409-58834" fmla="*/ 2252013 h 2845126"/>
                  <a:gd name="connsiteX410-58835" fmla="*/ 199623 w 6006665"/>
                  <a:gd name="connsiteY410-58836" fmla="*/ 2250613 h 2845126"/>
                  <a:gd name="connsiteX411-58837" fmla="*/ 195977 w 6006665"/>
                  <a:gd name="connsiteY411-58838" fmla="*/ 2263375 h 2845126"/>
                  <a:gd name="connsiteX412-58839" fmla="*/ 184968 w 6006665"/>
                  <a:gd name="connsiteY412-58840" fmla="*/ 2260230 h 2845126"/>
                  <a:gd name="connsiteX413-58841" fmla="*/ 184070 w 6006665"/>
                  <a:gd name="connsiteY413-58842" fmla="*/ 2263375 h 2845126"/>
                  <a:gd name="connsiteX414-58843" fmla="*/ 168163 w 6006665"/>
                  <a:gd name="connsiteY414-58844" fmla="*/ 2258840 h 2845126"/>
                  <a:gd name="connsiteX415-58845" fmla="*/ 156800 w 6006665"/>
                  <a:gd name="connsiteY415-58846" fmla="*/ 2220198 h 2845126"/>
                  <a:gd name="connsiteX416-58847" fmla="*/ 152255 w 6006665"/>
                  <a:gd name="connsiteY416-58848" fmla="*/ 2204291 h 2845126"/>
                  <a:gd name="connsiteX417-58849" fmla="*/ 156800 w 6006665"/>
                  <a:gd name="connsiteY417-58850" fmla="*/ 2199746 h 2845126"/>
                  <a:gd name="connsiteX418-58851" fmla="*/ 168707 w 6006665"/>
                  <a:gd name="connsiteY418-58852" fmla="*/ 2199746 h 2845126"/>
                  <a:gd name="connsiteX419-58853" fmla="*/ 188615 w 6006665"/>
                  <a:gd name="connsiteY419-58854" fmla="*/ 2199746 h 2845126"/>
                  <a:gd name="connsiteX420-58855" fmla="*/ 199977 w 6006665"/>
                  <a:gd name="connsiteY420-58856" fmla="*/ 2188384 h 2845126"/>
                  <a:gd name="connsiteX421-58857" fmla="*/ 188615 w 6006665"/>
                  <a:gd name="connsiteY421-58858" fmla="*/ 2165659 h 2845126"/>
                  <a:gd name="connsiteX422-58859" fmla="*/ 168163 w 6006665"/>
                  <a:gd name="connsiteY422-58860" fmla="*/ 2156570 h 2845126"/>
                  <a:gd name="connsiteX423-58861" fmla="*/ 168163 w 6006665"/>
                  <a:gd name="connsiteY423-58862" fmla="*/ 2149752 h 2845126"/>
                  <a:gd name="connsiteX424-58863" fmla="*/ 152255 w 6006665"/>
                  <a:gd name="connsiteY424-58864" fmla="*/ 2133845 h 2845126"/>
                  <a:gd name="connsiteX425-58865" fmla="*/ 129531 w 6006665"/>
                  <a:gd name="connsiteY425-58866" fmla="*/ 2097485 h 2845126"/>
                  <a:gd name="connsiteX426-58867" fmla="*/ 140893 w 6006665"/>
                  <a:gd name="connsiteY426-58868" fmla="*/ 2074761 h 2845126"/>
                  <a:gd name="connsiteX427-58869" fmla="*/ 136348 w 6006665"/>
                  <a:gd name="connsiteY427-58870" fmla="*/ 2047491 h 2845126"/>
                  <a:gd name="connsiteX428-58871" fmla="*/ 103789 w 6006665"/>
                  <a:gd name="connsiteY428-58872" fmla="*/ 2034084 h 2845126"/>
                  <a:gd name="connsiteX429-58873" fmla="*/ 93716 w 6006665"/>
                  <a:gd name="connsiteY429-58874" fmla="*/ 2038401 h 2845126"/>
                  <a:gd name="connsiteX430-58875" fmla="*/ 91868 w 6006665"/>
                  <a:gd name="connsiteY430-58876" fmla="*/ 2034090 h 2845126"/>
                  <a:gd name="connsiteX431-58877" fmla="*/ 81809 w 6006665"/>
                  <a:gd name="connsiteY431-58878" fmla="*/ 2038401 h 2845126"/>
                  <a:gd name="connsiteX432-58879" fmla="*/ 74992 w 6006665"/>
                  <a:gd name="connsiteY432-58880" fmla="*/ 2022494 h 2845126"/>
                  <a:gd name="connsiteX433-58881" fmla="*/ 34087 w 6006665"/>
                  <a:gd name="connsiteY433-58882" fmla="*/ 2011132 h 2845126"/>
                  <a:gd name="connsiteX434-58883" fmla="*/ 22725 w 6006665"/>
                  <a:gd name="connsiteY434-58884" fmla="*/ 1967955 h 2845126"/>
                  <a:gd name="connsiteX435-58885" fmla="*/ 22725 w 6006665"/>
                  <a:gd name="connsiteY435-58886" fmla="*/ 1936140 h 2845126"/>
                  <a:gd name="connsiteX436-58887" fmla="*/ 0 w 6006665"/>
                  <a:gd name="connsiteY436-58888" fmla="*/ 1920233 h 2845126"/>
                  <a:gd name="connsiteX437-58889" fmla="*/ 15907 w 6006665"/>
                  <a:gd name="connsiteY437-58890" fmla="*/ 1897509 h 2845126"/>
                  <a:gd name="connsiteX438-58891" fmla="*/ 6818 w 6006665"/>
                  <a:gd name="connsiteY438-58892" fmla="*/ 1833880 h 2845126"/>
                  <a:gd name="connsiteX439-58893" fmla="*/ 34087 w 6006665"/>
                  <a:gd name="connsiteY439-58894" fmla="*/ 1790703 h 2845126"/>
                  <a:gd name="connsiteX440-58895" fmla="*/ 27270 w 6006665"/>
                  <a:gd name="connsiteY440-58896" fmla="*/ 1779341 h 2845126"/>
                  <a:gd name="connsiteX441-58897" fmla="*/ 70447 w 6006665"/>
                  <a:gd name="connsiteY441-58898" fmla="*/ 1740709 h 2845126"/>
                  <a:gd name="connsiteX442-58899" fmla="*/ 27270 w 6006665"/>
                  <a:gd name="connsiteY442-58900" fmla="*/ 1704349 h 2845126"/>
                  <a:gd name="connsiteX443-58901" fmla="*/ 109078 w 6006665"/>
                  <a:gd name="connsiteY443-58902" fmla="*/ 1606633 h 2845126"/>
                  <a:gd name="connsiteX444-58903" fmla="*/ 145438 w 6006665"/>
                  <a:gd name="connsiteY444-58904" fmla="*/ 1563456 h 2845126"/>
                  <a:gd name="connsiteX445-58905" fmla="*/ 156800 w 6006665"/>
                  <a:gd name="connsiteY445-58906" fmla="*/ 1520280 h 2845126"/>
                  <a:gd name="connsiteX446-58907" fmla="*/ 102261 w 6006665"/>
                  <a:gd name="connsiteY446-58908" fmla="*/ 1468013 h 2845126"/>
                  <a:gd name="connsiteX447-58909" fmla="*/ 118168 w 6006665"/>
                  <a:gd name="connsiteY447-58910" fmla="*/ 1413474 h 2845126"/>
                  <a:gd name="connsiteX448-58911" fmla="*/ 86354 w 6006665"/>
                  <a:gd name="connsiteY448-58912" fmla="*/ 1349845 h 2845126"/>
                  <a:gd name="connsiteX449-58913" fmla="*/ 109078 w 6006665"/>
                  <a:gd name="connsiteY449-58914" fmla="*/ 1274853 h 2845126"/>
                  <a:gd name="connsiteX450-58915" fmla="*/ 70447 w 6006665"/>
                  <a:gd name="connsiteY450-58916" fmla="*/ 1172592 h 2845126"/>
                  <a:gd name="connsiteX451-58917" fmla="*/ 102261 w 6006665"/>
                  <a:gd name="connsiteY451-58918" fmla="*/ 1102146 h 2845126"/>
                  <a:gd name="connsiteX452-58919" fmla="*/ 43177 w 6006665"/>
                  <a:gd name="connsiteY452-58920" fmla="*/ 1036245 h 2845126"/>
                  <a:gd name="connsiteX453-58921" fmla="*/ 49994 w 6006665"/>
                  <a:gd name="connsiteY453-58922" fmla="*/ 961253 h 2845126"/>
                  <a:gd name="connsiteX454-58923" fmla="*/ 81809 w 6006665"/>
                  <a:gd name="connsiteY454-58924" fmla="*/ 956708 h 2845126"/>
                  <a:gd name="connsiteX455-58925" fmla="*/ 145438 w 6006665"/>
                  <a:gd name="connsiteY455-58926" fmla="*/ 913532 h 2845126"/>
                  <a:gd name="connsiteX456-58927" fmla="*/ 184070 w 6006665"/>
                  <a:gd name="connsiteY456-58928" fmla="*/ 874900 h 2845126"/>
                  <a:gd name="connsiteX457-58929" fmla="*/ 189699 w 6006665"/>
                  <a:gd name="connsiteY457-58930" fmla="*/ 881178 h 2845126"/>
                  <a:gd name="connsiteX458-58931" fmla="*/ 195977 w 6006665"/>
                  <a:gd name="connsiteY458-58932" fmla="*/ 874900 h 2845126"/>
                  <a:gd name="connsiteX459-58933" fmla="*/ 255061 w 6006665"/>
                  <a:gd name="connsiteY459-58934" fmla="*/ 940801 h 2845126"/>
                  <a:gd name="connsiteX460-58935" fmla="*/ 350504 w 6006665"/>
                  <a:gd name="connsiteY460-58936" fmla="*/ 961253 h 2845126"/>
                  <a:gd name="connsiteX461-58937" fmla="*/ 491397 w 6006665"/>
                  <a:gd name="connsiteY461-58938" fmla="*/ 1074877 h 2845126"/>
                  <a:gd name="connsiteX462-58939" fmla="*/ 523211 w 6006665"/>
                  <a:gd name="connsiteY462-58940" fmla="*/ 1122598 h 2845126"/>
                  <a:gd name="connsiteX463-58941" fmla="*/ 523211 w 6006665"/>
                  <a:gd name="connsiteY463-58942" fmla="*/ 1181682 h 2845126"/>
                  <a:gd name="connsiteX464-58943" fmla="*/ 486852 w 6006665"/>
                  <a:gd name="connsiteY464-58944" fmla="*/ 1236221 h 2845126"/>
                  <a:gd name="connsiteX465-58945" fmla="*/ 420951 w 6006665"/>
                  <a:gd name="connsiteY465-58946" fmla="*/ 1256674 h 2845126"/>
                  <a:gd name="connsiteX466-58947" fmla="*/ 415909 w 6006665"/>
                  <a:gd name="connsiteY466-58948" fmla="*/ 1254543 h 2845126"/>
                  <a:gd name="connsiteX467-58949" fmla="*/ 409044 w 6006665"/>
                  <a:gd name="connsiteY467-58950" fmla="*/ 1256674 h 2845126"/>
                  <a:gd name="connsiteX468-58951" fmla="*/ 252950 w 6006665"/>
                  <a:gd name="connsiteY468-58952" fmla="*/ 1190718 h 2845126"/>
                  <a:gd name="connsiteX469-58953" fmla="*/ 232336 w 6006665"/>
                  <a:gd name="connsiteY469-58954" fmla="*/ 1197590 h 2845126"/>
                  <a:gd name="connsiteX470-58955" fmla="*/ 291420 w 6006665"/>
                  <a:gd name="connsiteY470-58956" fmla="*/ 1268036 h 2845126"/>
                  <a:gd name="connsiteX471-58957" fmla="*/ 291420 w 6006665"/>
                  <a:gd name="connsiteY471-58958" fmla="*/ 1306668 h 2845126"/>
                  <a:gd name="connsiteX472-58959" fmla="*/ 298238 w 6006665"/>
                  <a:gd name="connsiteY472-58960" fmla="*/ 1393022 h 2845126"/>
                  <a:gd name="connsiteX473-58961" fmla="*/ 345959 w 6006665"/>
                  <a:gd name="connsiteY473-58962" fmla="*/ 1424836 h 2845126"/>
                  <a:gd name="connsiteX474-58963" fmla="*/ 362087 w 6006665"/>
                  <a:gd name="connsiteY474-58964" fmla="*/ 1434244 h 2845126"/>
                  <a:gd name="connsiteX475-58965" fmla="*/ 365867 w 6006665"/>
                  <a:gd name="connsiteY475-58966" fmla="*/ 1402111 h 2845126"/>
                  <a:gd name="connsiteX476-58967" fmla="*/ 345415 w 6006665"/>
                  <a:gd name="connsiteY476-58968" fmla="*/ 1365752 h 2845126"/>
                  <a:gd name="connsiteX477-58969" fmla="*/ 365867 w 6006665"/>
                  <a:gd name="connsiteY477-58970" fmla="*/ 1333937 h 2845126"/>
                  <a:gd name="connsiteX478-58971" fmla="*/ 374560 w 6006665"/>
                  <a:gd name="connsiteY478-58972" fmla="*/ 1338936 h 2845126"/>
                  <a:gd name="connsiteX479-58973" fmla="*/ 377774 w 6006665"/>
                  <a:gd name="connsiteY479-58974" fmla="*/ 1333937 h 2845126"/>
                  <a:gd name="connsiteX480-58975" fmla="*/ 461933 w 6006665"/>
                  <a:gd name="connsiteY480-58976" fmla="*/ 1382329 h 2845126"/>
                  <a:gd name="connsiteX481-58977" fmla="*/ 484035 w 6006665"/>
                  <a:gd name="connsiteY481-58978" fmla="*/ 1365752 h 2845126"/>
                  <a:gd name="connsiteX482-58979" fmla="*/ 463583 w 6006665"/>
                  <a:gd name="connsiteY482-58980" fmla="*/ 1299850 h 2845126"/>
                  <a:gd name="connsiteX483-58981" fmla="*/ 549936 w 6006665"/>
                  <a:gd name="connsiteY483-58982" fmla="*/ 1213497 h 2845126"/>
                  <a:gd name="connsiteX484-58983" fmla="*/ 559742 w 6006665"/>
                  <a:gd name="connsiteY484-58984" fmla="*/ 1215598 h 2845126"/>
                  <a:gd name="connsiteX485-58985" fmla="*/ 561843 w 6006665"/>
                  <a:gd name="connsiteY485-58986" fmla="*/ 1213497 h 2845126"/>
                  <a:gd name="connsiteX486-58987" fmla="*/ 593658 w 6006665"/>
                  <a:gd name="connsiteY486-58988" fmla="*/ 1220314 h 2845126"/>
                  <a:gd name="connsiteX487-58989" fmla="*/ 620945 w 6006665"/>
                  <a:gd name="connsiteY487-58990" fmla="*/ 1244191 h 2845126"/>
                  <a:gd name="connsiteX488-58991" fmla="*/ 640835 w 6006665"/>
                  <a:gd name="connsiteY488-58992" fmla="*/ 1188500 h 2845126"/>
                  <a:gd name="connsiteX489-58993" fmla="*/ 609020 w 6006665"/>
                  <a:gd name="connsiteY489-58994" fmla="*/ 1133961 h 2845126"/>
                  <a:gd name="connsiteX490-58995" fmla="*/ 624928 w 6006665"/>
                  <a:gd name="connsiteY490-58996" fmla="*/ 1074877 h 2845126"/>
                  <a:gd name="connsiteX491-58997" fmla="*/ 597658 w 6006665"/>
                  <a:gd name="connsiteY491-58998" fmla="*/ 1015792 h 2845126"/>
                  <a:gd name="connsiteX492-58999" fmla="*/ 611562 w 6006665"/>
                  <a:gd name="connsiteY492-59000" fmla="*/ 1020118 h 2845126"/>
                  <a:gd name="connsiteX493-59001" fmla="*/ 609565 w 6006665"/>
                  <a:gd name="connsiteY493-59002" fmla="*/ 1015792 h 2845126"/>
                  <a:gd name="connsiteX494-59003" fmla="*/ 711826 w 6006665"/>
                  <a:gd name="connsiteY494-59004" fmla="*/ 1047607 h 2845126"/>
                  <a:gd name="connsiteX495-59005" fmla="*/ 732278 w 6006665"/>
                  <a:gd name="connsiteY495-59006" fmla="*/ 1102146 h 2845126"/>
                  <a:gd name="connsiteX496-59007" fmla="*/ 684556 w 6006665"/>
                  <a:gd name="connsiteY496-59008" fmla="*/ 1113508 h 2845126"/>
                  <a:gd name="connsiteX497-59009" fmla="*/ 684556 w 6006665"/>
                  <a:gd name="connsiteY497-59010" fmla="*/ 1165775 h 2845126"/>
                  <a:gd name="connsiteX498-59011" fmla="*/ 713309 w 6006665"/>
                  <a:gd name="connsiteY498-59012" fmla="*/ 1194528 h 2845126"/>
                  <a:gd name="connsiteX499-59013" fmla="*/ 763548 w 6006665"/>
                  <a:gd name="connsiteY499-59014" fmla="*/ 1177137 h 2845126"/>
                  <a:gd name="connsiteX500-59015" fmla="*/ 770365 w 6006665"/>
                  <a:gd name="connsiteY500-59016" fmla="*/ 1118053 h 2845126"/>
                  <a:gd name="connsiteX501-59017" fmla="*/ 845357 w 6006665"/>
                  <a:gd name="connsiteY501-59018" fmla="*/ 1070332 h 2845126"/>
                  <a:gd name="connsiteX502-59019" fmla="*/ 972614 w 6006665"/>
                  <a:gd name="connsiteY502-59020" fmla="*/ 983978 h 2845126"/>
                  <a:gd name="connsiteX503-59021" fmla="*/ 982566 w 6006665"/>
                  <a:gd name="connsiteY503-59022" fmla="*/ 985305 h 2845126"/>
                  <a:gd name="connsiteX504-59023" fmla="*/ 984521 w 6006665"/>
                  <a:gd name="connsiteY504-59024" fmla="*/ 983978 h 2845126"/>
                  <a:gd name="connsiteX505-59025" fmla="*/ 1018608 w 6006665"/>
                  <a:gd name="connsiteY505-59026" fmla="*/ 988523 h 2845126"/>
                  <a:gd name="connsiteX506-59027" fmla="*/ 979977 w 6006665"/>
                  <a:gd name="connsiteY506-59028" fmla="*/ 1052152 h 2845126"/>
                  <a:gd name="connsiteX507-59029" fmla="*/ 1012666 w 6006665"/>
                  <a:gd name="connsiteY507-59030" fmla="*/ 1057313 h 2845126"/>
                  <a:gd name="connsiteX508-59031" fmla="*/ 1038516 w 6006665"/>
                  <a:gd name="connsiteY508-59032" fmla="*/ 1027155 h 2845126"/>
                  <a:gd name="connsiteX509-59033" fmla="*/ 1050423 w 6006665"/>
                  <a:gd name="connsiteY509-59034" fmla="*/ 1027155 h 2845126"/>
                  <a:gd name="connsiteX510-59035" fmla="*/ 1108962 w 6006665"/>
                  <a:gd name="connsiteY510-59036" fmla="*/ 1027155 h 2845126"/>
                  <a:gd name="connsiteX511-59037" fmla="*/ 1161229 w 6006665"/>
                  <a:gd name="connsiteY511-59038" fmla="*/ 983978 h 2845126"/>
                  <a:gd name="connsiteX512-59039" fmla="*/ 1165711 w 6006665"/>
                  <a:gd name="connsiteY512-59040" fmla="*/ 990112 h 2845126"/>
                  <a:gd name="connsiteX513-59041" fmla="*/ 1173136 w 6006665"/>
                  <a:gd name="connsiteY513-59042" fmla="*/ 983978 h 2845126"/>
                  <a:gd name="connsiteX514-59043" fmla="*/ 1210035 w 6006665"/>
                  <a:gd name="connsiteY514-59044" fmla="*/ 1034471 h 2845126"/>
                  <a:gd name="connsiteX515-59045" fmla="*/ 1247583 w 6006665"/>
                  <a:gd name="connsiteY515-59046" fmla="*/ 977161 h 2845126"/>
                  <a:gd name="connsiteX516-59047" fmla="*/ 1211223 w 6006665"/>
                  <a:gd name="connsiteY516-59048" fmla="*/ 918077 h 2845126"/>
                  <a:gd name="connsiteX517-59049" fmla="*/ 1227130 w 6006665"/>
                  <a:gd name="connsiteY517-59050" fmla="*/ 881717 h 2845126"/>
                  <a:gd name="connsiteX518-59051" fmla="*/ 1237665 w 6006665"/>
                  <a:gd name="connsiteY518-59052" fmla="*/ 884855 h 2845126"/>
                  <a:gd name="connsiteX519-59053" fmla="*/ 1239037 w 6006665"/>
                  <a:gd name="connsiteY519-59054" fmla="*/ 881717 h 2845126"/>
                  <a:gd name="connsiteX520-59055" fmla="*/ 1345843 w 6006665"/>
                  <a:gd name="connsiteY520-59056" fmla="*/ 913532 h 2845126"/>
                  <a:gd name="connsiteX521-59057" fmla="*/ 1400382 w 6006665"/>
                  <a:gd name="connsiteY521-59058" fmla="*/ 945346 h 2845126"/>
                  <a:gd name="connsiteX522-59059" fmla="*/ 1519756 w 6006665"/>
                  <a:gd name="connsiteY522-59060" fmla="*/ 1051930 h 2845126"/>
                  <a:gd name="connsiteX523-59061" fmla="*/ 1543003 w 6006665"/>
                  <a:gd name="connsiteY523-59062" fmla="*/ 1011248 h 2845126"/>
                  <a:gd name="connsiteX524-59063" fmla="*/ 1506643 w 6006665"/>
                  <a:gd name="connsiteY524-59064" fmla="*/ 956708 h 2845126"/>
                  <a:gd name="connsiteX525-59065" fmla="*/ 1506643 w 6006665"/>
                  <a:gd name="connsiteY525-59066" fmla="*/ 933984 h 2845126"/>
                  <a:gd name="connsiteX526-59067" fmla="*/ 1463467 w 6006665"/>
                  <a:gd name="connsiteY526-59068" fmla="*/ 924894 h 2845126"/>
                  <a:gd name="connsiteX527-59069" fmla="*/ 1472556 w 6006665"/>
                  <a:gd name="connsiteY527-59070" fmla="*/ 874900 h 2845126"/>
                  <a:gd name="connsiteX528-59071" fmla="*/ 1452104 w 6006665"/>
                  <a:gd name="connsiteY528-59072" fmla="*/ 788546 h 2845126"/>
                  <a:gd name="connsiteX529-59073" fmla="*/ 1452104 w 6006665"/>
                  <a:gd name="connsiteY529-59074" fmla="*/ 752187 h 2845126"/>
                  <a:gd name="connsiteX530-59075" fmla="*/ 1522551 w 6006665"/>
                  <a:gd name="connsiteY530-59076" fmla="*/ 649926 h 2845126"/>
                  <a:gd name="connsiteX531-59077" fmla="*/ 1543003 w 6006665"/>
                  <a:gd name="connsiteY531-59078" fmla="*/ 536303 h 2845126"/>
                  <a:gd name="connsiteX532-59079" fmla="*/ 1570272 w 6006665"/>
                  <a:gd name="connsiteY532-59080" fmla="*/ 515850 h 2845126"/>
                  <a:gd name="connsiteX533-59081" fmla="*/ 1578688 w 6006665"/>
                  <a:gd name="connsiteY533-59082" fmla="*/ 518469 h 2845126"/>
                  <a:gd name="connsiteX534-59083" fmla="*/ 1582179 w 6006665"/>
                  <a:gd name="connsiteY534-59084" fmla="*/ 515850 h 2845126"/>
                  <a:gd name="connsiteX535-59085" fmla="*/ 1684440 w 6006665"/>
                  <a:gd name="connsiteY535-59086" fmla="*/ 547665 h 2845126"/>
                  <a:gd name="connsiteX536-59087" fmla="*/ 1688985 w 6006665"/>
                  <a:gd name="connsiteY536-59088" fmla="*/ 618111 h 2845126"/>
                  <a:gd name="connsiteX537-59089" fmla="*/ 1652625 w 6006665"/>
                  <a:gd name="connsiteY537-59090" fmla="*/ 709010 h 2845126"/>
                  <a:gd name="connsiteX538-59091" fmla="*/ 1679895 w 6006665"/>
                  <a:gd name="connsiteY538-59092" fmla="*/ 747642 h 2845126"/>
                  <a:gd name="connsiteX539-59093" fmla="*/ 1688985 w 6006665"/>
                  <a:gd name="connsiteY539-59094" fmla="*/ 822633 h 2845126"/>
                  <a:gd name="connsiteX540-59095" fmla="*/ 1679895 w 6006665"/>
                  <a:gd name="connsiteY540-59096" fmla="*/ 968071 h 2845126"/>
                  <a:gd name="connsiteX541-59097" fmla="*/ 1636718 w 6006665"/>
                  <a:gd name="connsiteY541-59098" fmla="*/ 1231677 h 2845126"/>
                  <a:gd name="connsiteX542-59099" fmla="*/ 1662494 w 6006665"/>
                  <a:gd name="connsiteY542-59100" fmla="*/ 1238121 h 2845126"/>
                  <a:gd name="connsiteX543-59101" fmla="*/ 1688440 w 6006665"/>
                  <a:gd name="connsiteY543-59102" fmla="*/ 704465 h 2845126"/>
                  <a:gd name="connsiteX544-59103" fmla="*/ 1752069 w 6006665"/>
                  <a:gd name="connsiteY544-59104" fmla="*/ 627201 h 2845126"/>
                  <a:gd name="connsiteX545-59105" fmla="*/ 1747524 w 6006665"/>
                  <a:gd name="connsiteY545-59106" fmla="*/ 543120 h 2845126"/>
                  <a:gd name="connsiteX546-59107" fmla="*/ 1763431 w 6006665"/>
                  <a:gd name="connsiteY546-59108" fmla="*/ 536303 h 2845126"/>
                  <a:gd name="connsiteX547-59109" fmla="*/ 1764877 w 6006665"/>
                  <a:gd name="connsiteY547-59110" fmla="*/ 540786 h 2845126"/>
                  <a:gd name="connsiteX548-59111" fmla="*/ 1775339 w 6006665"/>
                  <a:gd name="connsiteY548-59112" fmla="*/ 536303 h 2845126"/>
                  <a:gd name="connsiteX549-59113" fmla="*/ 1798063 w 6006665"/>
                  <a:gd name="connsiteY549-59114" fmla="*/ 606749 h 2845126"/>
                  <a:gd name="connsiteX550-59115" fmla="*/ 1791454 w 6006665"/>
                  <a:gd name="connsiteY550-59116" fmla="*/ 653960 h 2845126"/>
                  <a:gd name="connsiteX551-59117" fmla="*/ 1854330 w 6006665"/>
                  <a:gd name="connsiteY551-59118" fmla="*/ 611294 h 2845126"/>
                  <a:gd name="connsiteX552-59119" fmla="*/ 1931594 w 6006665"/>
                  <a:gd name="connsiteY552-59120" fmla="*/ 602204 h 2845126"/>
                  <a:gd name="connsiteX553-59121" fmla="*/ 1932772 w 6006665"/>
                  <a:gd name="connsiteY553-59122" fmla="*/ 603466 h 2845126"/>
                  <a:gd name="connsiteX554-59123" fmla="*/ 1943501 w 6006665"/>
                  <a:gd name="connsiteY554-59124" fmla="*/ 602204 h 2845126"/>
                  <a:gd name="connsiteX555-59125" fmla="*/ 1988608 w 6006665"/>
                  <a:gd name="connsiteY555-59126" fmla="*/ 650533 h 2845126"/>
                  <a:gd name="connsiteX556-59127" fmla="*/ 1963408 w 6006665"/>
                  <a:gd name="connsiteY556-59128" fmla="*/ 574934 h 2845126"/>
                  <a:gd name="connsiteX557-59129" fmla="*/ 1963408 w 6006665"/>
                  <a:gd name="connsiteY557-59130" fmla="*/ 434042 h 2845126"/>
                  <a:gd name="connsiteX558-59131" fmla="*/ 2027037 w 6006665"/>
                  <a:gd name="connsiteY558-59132" fmla="*/ 413590 h 2845126"/>
                  <a:gd name="connsiteX559-59133" fmla="*/ 2037269 w 6006665"/>
                  <a:gd name="connsiteY559-59134" fmla="*/ 414128 h 2845126"/>
                  <a:gd name="connsiteX560-59135" fmla="*/ 2038944 w 6006665"/>
                  <a:gd name="connsiteY560-59136" fmla="*/ 413590 h 2845126"/>
                  <a:gd name="connsiteX561-59137" fmla="*/ 2115414 w 6006665"/>
                  <a:gd name="connsiteY561-59138" fmla="*/ 417614 h 2845126"/>
                  <a:gd name="connsiteX562-59139" fmla="*/ 2192927 w 6006665"/>
                  <a:gd name="connsiteY562-59140" fmla="*/ 397682 h 2845126"/>
                  <a:gd name="connsiteX563-59141" fmla="*/ 2167930 w 6006665"/>
                  <a:gd name="connsiteY563-59142" fmla="*/ 331781 h 2845126"/>
                  <a:gd name="connsiteX564-59143" fmla="*/ 2204289 w 6006665"/>
                  <a:gd name="connsiteY564-59144" fmla="*/ 240882 h 2845126"/>
                  <a:gd name="connsiteX565-59145" fmla="*/ 2247466 w 6006665"/>
                  <a:gd name="connsiteY565-59146" fmla="*/ 236337 h 2845126"/>
                  <a:gd name="connsiteX566-59147" fmla="*/ 2317913 w 6006665"/>
                  <a:gd name="connsiteY566-59148" fmla="*/ 161346 h 2845126"/>
                  <a:gd name="connsiteX0-59149" fmla="*/ 1791129 w 6006665"/>
                  <a:gd name="connsiteY0-59150" fmla="*/ 656278 h 2845126"/>
                  <a:gd name="connsiteX1-59151" fmla="*/ 1782156 w 6006665"/>
                  <a:gd name="connsiteY1-59152" fmla="*/ 720372 h 2845126"/>
                  <a:gd name="connsiteX2-59153" fmla="*/ 1809554 w 6006665"/>
                  <a:gd name="connsiteY2-59154" fmla="*/ 734071 h 2845126"/>
                  <a:gd name="connsiteX3-59155" fmla="*/ 1791129 w 6006665"/>
                  <a:gd name="connsiteY3-59156" fmla="*/ 656278 h 2845126"/>
                  <a:gd name="connsiteX4-59157" fmla="*/ 2317913 w 6006665"/>
                  <a:gd name="connsiteY4-59158" fmla="*/ 161346 h 2845126"/>
                  <a:gd name="connsiteX5-59159" fmla="*/ 2957621 w 6006665"/>
                  <a:gd name="connsiteY5-59160" fmla="*/ 24662 h 2845126"/>
                  <a:gd name="connsiteX6-59161" fmla="*/ 3086005 w 6006665"/>
                  <a:gd name="connsiteY6-59162" fmla="*/ 1 h 2845126"/>
                  <a:gd name="connsiteX7-59163" fmla="*/ 3097912 w 6006665"/>
                  <a:gd name="connsiteY7-59164" fmla="*/ 1 h 2845126"/>
                  <a:gd name="connsiteX8-59165" fmla="*/ 3179721 w 6006665"/>
                  <a:gd name="connsiteY8-59166" fmla="*/ 74992 h 2845126"/>
                  <a:gd name="connsiteX9-59167" fmla="*/ 3211535 w 6006665"/>
                  <a:gd name="connsiteY9-59168" fmla="*/ 134076 h 2845126"/>
                  <a:gd name="connsiteX10-59169" fmla="*/ 3200173 w 6006665"/>
                  <a:gd name="connsiteY10-59170" fmla="*/ 209068 h 2845126"/>
                  <a:gd name="connsiteX11-59171" fmla="*/ 3161541 w 6006665"/>
                  <a:gd name="connsiteY11-59172" fmla="*/ 252245 h 2845126"/>
                  <a:gd name="connsiteX12-59173" fmla="*/ 3066097 w 6006665"/>
                  <a:gd name="connsiteY12-59174" fmla="*/ 327236 h 2845126"/>
                  <a:gd name="connsiteX13-59175" fmla="*/ 3034283 w 6006665"/>
                  <a:gd name="connsiteY13-59176" fmla="*/ 370413 h 2845126"/>
                  <a:gd name="connsiteX14-59177" fmla="*/ 3082005 w 6006665"/>
                  <a:gd name="connsiteY14-59178" fmla="*/ 386320 h 2845126"/>
                  <a:gd name="connsiteX15-59179" fmla="*/ 3129459 w 6006665"/>
                  <a:gd name="connsiteY15-59180" fmla="*/ 414001 h 2845126"/>
                  <a:gd name="connsiteX16-59181" fmla="*/ 3156451 w 6006665"/>
                  <a:gd name="connsiteY16-59182" fmla="*/ 390865 h 2845126"/>
                  <a:gd name="connsiteX17-59183" fmla="*/ 3158460 w 6006665"/>
                  <a:gd name="connsiteY17-59184" fmla="*/ 399349 h 2845126"/>
                  <a:gd name="connsiteX18-59185" fmla="*/ 3168359 w 6006665"/>
                  <a:gd name="connsiteY18-59186" fmla="*/ 390865 h 2845126"/>
                  <a:gd name="connsiteX19-59187" fmla="*/ 3184984 w 6006665"/>
                  <a:gd name="connsiteY19-59188" fmla="*/ 461058 h 2845126"/>
                  <a:gd name="connsiteX20-59189" fmla="*/ 3192811 w 6006665"/>
                  <a:gd name="connsiteY20-59190" fmla="*/ 445404 h 2845126"/>
                  <a:gd name="connsiteX21-59191" fmla="*/ 3251895 w 6006665"/>
                  <a:gd name="connsiteY21-59192" fmla="*/ 424952 h 2845126"/>
                  <a:gd name="connsiteX22-59193" fmla="*/ 3259833 w 6006665"/>
                  <a:gd name="connsiteY22-59194" fmla="*/ 426326 h 2845126"/>
                  <a:gd name="connsiteX23-59195" fmla="*/ 3263802 w 6006665"/>
                  <a:gd name="connsiteY23-59196" fmla="*/ 424952 h 2845126"/>
                  <a:gd name="connsiteX24-59197" fmla="*/ 3381970 w 6006665"/>
                  <a:gd name="connsiteY24-59198" fmla="*/ 445404 h 2845126"/>
                  <a:gd name="connsiteX25-59199" fmla="*/ 3388787 w 6006665"/>
                  <a:gd name="connsiteY25-59200" fmla="*/ 504488 h 2845126"/>
                  <a:gd name="connsiteX26-59201" fmla="*/ 3531529 w 6006665"/>
                  <a:gd name="connsiteY26-59202" fmla="*/ 525479 h 2845126"/>
                  <a:gd name="connsiteX27-59203" fmla="*/ 3538225 w 6006665"/>
                  <a:gd name="connsiteY27-59204" fmla="*/ 429497 h 2845126"/>
                  <a:gd name="connsiteX28-59205" fmla="*/ 3549910 w 6006665"/>
                  <a:gd name="connsiteY28-59206" fmla="*/ 432684 h 2845126"/>
                  <a:gd name="connsiteX29-59207" fmla="*/ 3550132 w 6006665"/>
                  <a:gd name="connsiteY29-59208" fmla="*/ 429497 h 2845126"/>
                  <a:gd name="connsiteX30-59209" fmla="*/ 3625123 w 6006665"/>
                  <a:gd name="connsiteY30-59210" fmla="*/ 449949 h 2845126"/>
                  <a:gd name="connsiteX31-59211" fmla="*/ 3672301 w 6006665"/>
                  <a:gd name="connsiteY31-59212" fmla="*/ 449949 h 2845126"/>
                  <a:gd name="connsiteX32-59213" fmla="*/ 3684207 w 6006665"/>
                  <a:gd name="connsiteY32-59214" fmla="*/ 449949 h 2845126"/>
                  <a:gd name="connsiteX33-59215" fmla="*/ 3743291 w 6006665"/>
                  <a:gd name="connsiteY33-59216" fmla="*/ 515850 h 2845126"/>
                  <a:gd name="connsiteX34-59217" fmla="*/ 3759199 w 6006665"/>
                  <a:gd name="connsiteY34-59218" fmla="*/ 595387 h 2845126"/>
                  <a:gd name="connsiteX35-59219" fmla="*/ 3738747 w 6006665"/>
                  <a:gd name="connsiteY35-59220" fmla="*/ 645381 h 2845126"/>
                  <a:gd name="connsiteX36-59221" fmla="*/ 3786469 w 6006665"/>
                  <a:gd name="connsiteY36-59222" fmla="*/ 736279 h 2845126"/>
                  <a:gd name="connsiteX37-59223" fmla="*/ 3835603 w 6006665"/>
                  <a:gd name="connsiteY37-59224" fmla="*/ 772185 h 2845126"/>
                  <a:gd name="connsiteX38-59225" fmla="*/ 3865460 w 6006665"/>
                  <a:gd name="connsiteY38-59226" fmla="*/ 661288 h 2845126"/>
                  <a:gd name="connsiteX39-59227" fmla="*/ 3875077 w 6006665"/>
                  <a:gd name="connsiteY39-59228" fmla="*/ 669795 h 2845126"/>
                  <a:gd name="connsiteX40-59229" fmla="*/ 3877367 w 6006665"/>
                  <a:gd name="connsiteY40-59230" fmla="*/ 661288 h 2845126"/>
                  <a:gd name="connsiteX41-59231" fmla="*/ 3932151 w 6006665"/>
                  <a:gd name="connsiteY41-59232" fmla="*/ 709751 h 2845126"/>
                  <a:gd name="connsiteX42-59233" fmla="*/ 3988173 w 6006665"/>
                  <a:gd name="connsiteY42-59234" fmla="*/ 681740 h 2845126"/>
                  <a:gd name="connsiteX43-59235" fmla="*/ 3993852 w 6006665"/>
                  <a:gd name="connsiteY43-59236" fmla="*/ 684855 h 2845126"/>
                  <a:gd name="connsiteX44-59237" fmla="*/ 4000080 w 6006665"/>
                  <a:gd name="connsiteY44-59238" fmla="*/ 681740 h 2845126"/>
                  <a:gd name="connsiteX45-59239" fmla="*/ 4062426 w 6006665"/>
                  <a:gd name="connsiteY45-59240" fmla="*/ 715930 h 2845126"/>
                  <a:gd name="connsiteX46-59241" fmla="*/ 4085889 w 6006665"/>
                  <a:gd name="connsiteY46-59242" fmla="*/ 688558 h 2845126"/>
                  <a:gd name="connsiteX47-59243" fmla="*/ 4095563 w 6006665"/>
                  <a:gd name="connsiteY47-59244" fmla="*/ 691162 h 2845126"/>
                  <a:gd name="connsiteX48-59245" fmla="*/ 4097796 w 6006665"/>
                  <a:gd name="connsiteY48-59246" fmla="*/ 688558 h 2845126"/>
                  <a:gd name="connsiteX49-59247" fmla="*/ 4144150 w 6006665"/>
                  <a:gd name="connsiteY49-59248" fmla="*/ 701038 h 2845126"/>
                  <a:gd name="connsiteX50-59249" fmla="*/ 4117703 w 6006665"/>
                  <a:gd name="connsiteY50-59250" fmla="*/ 590842 h 2845126"/>
                  <a:gd name="connsiteX51-59251" fmla="*/ 4165425 w 6006665"/>
                  <a:gd name="connsiteY51-59252" fmla="*/ 536303 h 2845126"/>
                  <a:gd name="connsiteX52-59253" fmla="*/ 4175231 w 6006665"/>
                  <a:gd name="connsiteY52-59254" fmla="*/ 538704 h 2845126"/>
                  <a:gd name="connsiteX53-59255" fmla="*/ 4177332 w 6006665"/>
                  <a:gd name="connsiteY53-59256" fmla="*/ 536303 h 2845126"/>
                  <a:gd name="connsiteX54-59257" fmla="*/ 4511384 w 6006665"/>
                  <a:gd name="connsiteY54-59258" fmla="*/ 618111 h 2845126"/>
                  <a:gd name="connsiteX55-59259" fmla="*/ 4543199 w 6006665"/>
                  <a:gd name="connsiteY55-59260" fmla="*/ 688558 h 2845126"/>
                  <a:gd name="connsiteX56-59261" fmla="*/ 4639242 w 6006665"/>
                  <a:gd name="connsiteY56-59262" fmla="*/ 771200 h 2845126"/>
                  <a:gd name="connsiteX57-59263" fmla="*/ 4774445 w 6006665"/>
                  <a:gd name="connsiteY57-59264" fmla="*/ 752187 h 2845126"/>
                  <a:gd name="connsiteX58-59265" fmla="*/ 4778496 w 6006665"/>
                  <a:gd name="connsiteY58-59266" fmla="*/ 753291 h 2845126"/>
                  <a:gd name="connsiteX59-59267" fmla="*/ 4786352 w 6006665"/>
                  <a:gd name="connsiteY59-59268" fmla="*/ 752187 h 2845126"/>
                  <a:gd name="connsiteX60-59269" fmla="*/ 4861343 w 6006665"/>
                  <a:gd name="connsiteY60-59270" fmla="*/ 772639 h 2845126"/>
                  <a:gd name="connsiteX61-59271" fmla="*/ 4893158 w 6006665"/>
                  <a:gd name="connsiteY61-59272" fmla="*/ 815816 h 2845126"/>
                  <a:gd name="connsiteX62-59273" fmla="*/ 4888613 w 6006665"/>
                  <a:gd name="connsiteY62-59274" fmla="*/ 897624 h 2845126"/>
                  <a:gd name="connsiteX63-59275" fmla="*/ 4927677 w 6006665"/>
                  <a:gd name="connsiteY63-59276" fmla="*/ 922296 h 2845126"/>
                  <a:gd name="connsiteX64-59277" fmla="*/ 4967605 w 6006665"/>
                  <a:gd name="connsiteY64-59278" fmla="*/ 908987 h 2845126"/>
                  <a:gd name="connsiteX65-59279" fmla="*/ 5038051 w 6006665"/>
                  <a:gd name="connsiteY65-59280" fmla="*/ 902169 h 2845126"/>
                  <a:gd name="connsiteX66-59281" fmla="*/ 5040730 w 6006665"/>
                  <a:gd name="connsiteY66-59282" fmla="*/ 903062 h 2845126"/>
                  <a:gd name="connsiteX67-59283" fmla="*/ 5049958 w 6006665"/>
                  <a:gd name="connsiteY67-59284" fmla="*/ 902169 h 2845126"/>
                  <a:gd name="connsiteX68-59285" fmla="*/ 5114249 w 6006665"/>
                  <a:gd name="connsiteY68-59286" fmla="*/ 923600 h 2845126"/>
                  <a:gd name="connsiteX69-59287" fmla="*/ 5176671 w 6006665"/>
                  <a:gd name="connsiteY69-59288" fmla="*/ 913532 h 2845126"/>
                  <a:gd name="connsiteX70-59289" fmla="*/ 5177801 w 6006665"/>
                  <a:gd name="connsiteY70-59290" fmla="*/ 915270 h 2845126"/>
                  <a:gd name="connsiteX71-59291" fmla="*/ 5188578 w 6006665"/>
                  <a:gd name="connsiteY71-59292" fmla="*/ 913532 h 2845126"/>
                  <a:gd name="connsiteX72-59293" fmla="*/ 5243719 w 6006665"/>
                  <a:gd name="connsiteY72-59294" fmla="*/ 998363 h 2845126"/>
                  <a:gd name="connsiteX73-59295" fmla="*/ 5283477 w 6006665"/>
                  <a:gd name="connsiteY73-59296" fmla="*/ 968071 h 2845126"/>
                  <a:gd name="connsiteX74-59297" fmla="*/ 5258480 w 6006665"/>
                  <a:gd name="connsiteY74-59298" fmla="*/ 902169 h 2845126"/>
                  <a:gd name="connsiteX75-59299" fmla="*/ 5267570 w 6006665"/>
                  <a:gd name="connsiteY75-59300" fmla="*/ 854448 h 2845126"/>
                  <a:gd name="connsiteX76-59301" fmla="*/ 5278896 w 6006665"/>
                  <a:gd name="connsiteY76-59302" fmla="*/ 857497 h 2845126"/>
                  <a:gd name="connsiteX77-59303" fmla="*/ 5279477 w 6006665"/>
                  <a:gd name="connsiteY77-59304" fmla="*/ 854448 h 2845126"/>
                  <a:gd name="connsiteX78-59305" fmla="*/ 5395510 w 6006665"/>
                  <a:gd name="connsiteY78-59306" fmla="*/ 885687 h 2845126"/>
                  <a:gd name="connsiteX79-59307" fmla="*/ 5463001 w 6006665"/>
                  <a:gd name="connsiteY79-59308" fmla="*/ 881717 h 2845126"/>
                  <a:gd name="connsiteX80-59309" fmla="*/ 5464386 w 6006665"/>
                  <a:gd name="connsiteY80-59310" fmla="*/ 882336 h 2845126"/>
                  <a:gd name="connsiteX81-59311" fmla="*/ 5474909 w 6006665"/>
                  <a:gd name="connsiteY81-59312" fmla="*/ 881717 h 2845126"/>
                  <a:gd name="connsiteX82-59313" fmla="*/ 5581715 w 6006665"/>
                  <a:gd name="connsiteY82-59314" fmla="*/ 929439 h 2845126"/>
                  <a:gd name="connsiteX83-59315" fmla="*/ 5633981 w 6006665"/>
                  <a:gd name="connsiteY83-59316" fmla="*/ 972616 h 2845126"/>
                  <a:gd name="connsiteX84-59317" fmla="*/ 5720335 w 6006665"/>
                  <a:gd name="connsiteY84-59318" fmla="*/ 1052152 h 2845126"/>
                  <a:gd name="connsiteX85-59319" fmla="*/ 5822595 w 6006665"/>
                  <a:gd name="connsiteY85-59320" fmla="*/ 1149868 h 2845126"/>
                  <a:gd name="connsiteX86-59321" fmla="*/ 5818051 w 6006665"/>
                  <a:gd name="connsiteY86-59322" fmla="*/ 1204407 h 2845126"/>
                  <a:gd name="connsiteX87-59323" fmla="*/ 5825679 w 6006665"/>
                  <a:gd name="connsiteY87-59324" fmla="*/ 1212035 h 2845126"/>
                  <a:gd name="connsiteX88-59325" fmla="*/ 5822051 w 6006665"/>
                  <a:gd name="connsiteY88-59326" fmla="*/ 1161230 h 2845126"/>
                  <a:gd name="connsiteX89-59327" fmla="*/ 5834092 w 6006665"/>
                  <a:gd name="connsiteY89-59328" fmla="*/ 1163103 h 2845126"/>
                  <a:gd name="connsiteX90-59329" fmla="*/ 5833958 w 6006665"/>
                  <a:gd name="connsiteY90-59330" fmla="*/ 1161230 h 2845126"/>
                  <a:gd name="connsiteX91-59331" fmla="*/ 5936219 w 6006665"/>
                  <a:gd name="connsiteY91-59332" fmla="*/ 1177137 h 2845126"/>
                  <a:gd name="connsiteX92-59333" fmla="*/ 6006665 w 6006665"/>
                  <a:gd name="connsiteY92-59334" fmla="*/ 1256674 h 2845126"/>
                  <a:gd name="connsiteX93-59335" fmla="*/ 5968033 w 6006665"/>
                  <a:gd name="connsiteY93-59336" fmla="*/ 1295306 h 2845126"/>
                  <a:gd name="connsiteX94-59337" fmla="*/ 5908949 w 6006665"/>
                  <a:gd name="connsiteY94-59338" fmla="*/ 1306668 h 2845126"/>
                  <a:gd name="connsiteX95-59339" fmla="*/ 5908949 w 6006665"/>
                  <a:gd name="connsiteY95-59340" fmla="*/ 1393022 h 2845126"/>
                  <a:gd name="connsiteX96-59341" fmla="*/ 5893042 w 6006665"/>
                  <a:gd name="connsiteY96-59342" fmla="*/ 1408929 h 2845126"/>
                  <a:gd name="connsiteX97-59343" fmla="*/ 5881135 w 6006665"/>
                  <a:gd name="connsiteY97-59344" fmla="*/ 1408929 h 2845126"/>
                  <a:gd name="connsiteX98-59345" fmla="*/ 5861227 w 6006665"/>
                  <a:gd name="connsiteY98-59346" fmla="*/ 1408929 h 2845126"/>
                  <a:gd name="connsiteX99-59347" fmla="*/ 5849321 w 6006665"/>
                  <a:gd name="connsiteY99-59348" fmla="*/ 1408929 h 2845126"/>
                  <a:gd name="connsiteX100-59349" fmla="*/ 5817506 w 6006665"/>
                  <a:gd name="connsiteY100-59350" fmla="*/ 1374842 h 2845126"/>
                  <a:gd name="connsiteX101-59351" fmla="*/ 5767511 w 6006665"/>
                  <a:gd name="connsiteY101-59352" fmla="*/ 1349845 h 2845126"/>
                  <a:gd name="connsiteX102-59353" fmla="*/ 5762967 w 6006665"/>
                  <a:gd name="connsiteY102-59354" fmla="*/ 1315758 h 2845126"/>
                  <a:gd name="connsiteX103-59355" fmla="*/ 5729132 w 6006665"/>
                  <a:gd name="connsiteY103-59356" fmla="*/ 1301826 h 2845126"/>
                  <a:gd name="connsiteX104-59357" fmla="*/ 5695337 w 6006665"/>
                  <a:gd name="connsiteY104-59358" fmla="*/ 1311213 h 2845126"/>
                  <a:gd name="connsiteX105-59359" fmla="*/ 5693366 w 6006665"/>
                  <a:gd name="connsiteY105-59360" fmla="*/ 1308453 h 2845126"/>
                  <a:gd name="connsiteX106-59361" fmla="*/ 5683431 w 6006665"/>
                  <a:gd name="connsiteY106-59362" fmla="*/ 1311213 h 2845126"/>
                  <a:gd name="connsiteX107-59363" fmla="*/ 5660706 w 6006665"/>
                  <a:gd name="connsiteY107-59364" fmla="*/ 1279398 h 2845126"/>
                  <a:gd name="connsiteX108-59365" fmla="*/ 5669644 w 6006665"/>
                  <a:gd name="connsiteY108-59366" fmla="*/ 1254373 h 2845126"/>
                  <a:gd name="connsiteX109-59367" fmla="*/ 5640799 w 6006665"/>
                  <a:gd name="connsiteY109-59368" fmla="*/ 1268036 h 2845126"/>
                  <a:gd name="connsiteX110-59369" fmla="*/ 5656705 w 6006665"/>
                  <a:gd name="connsiteY110-59370" fmla="*/ 1311213 h 2845126"/>
                  <a:gd name="connsiteX111-59371" fmla="*/ 5633981 w 6006665"/>
                  <a:gd name="connsiteY111-59372" fmla="*/ 1349845 h 2845126"/>
                  <a:gd name="connsiteX112-59373" fmla="*/ 5586259 w 6006665"/>
                  <a:gd name="connsiteY112-59374" fmla="*/ 1386204 h 2845126"/>
                  <a:gd name="connsiteX113-59375" fmla="*/ 5575676 w 6006665"/>
                  <a:gd name="connsiteY113-59376" fmla="*/ 1385196 h 2845126"/>
                  <a:gd name="connsiteX114-59377" fmla="*/ 5574353 w 6006665"/>
                  <a:gd name="connsiteY114-59378" fmla="*/ 1386204 h 2845126"/>
                  <a:gd name="connsiteX115-59379" fmla="*/ 5539436 w 6006665"/>
                  <a:gd name="connsiteY115-59380" fmla="*/ 1382879 h 2845126"/>
                  <a:gd name="connsiteX116-59381" fmla="*/ 5570352 w 6006665"/>
                  <a:gd name="connsiteY116-59382" fmla="*/ 1424836 h 2845126"/>
                  <a:gd name="connsiteX117-59383" fmla="*/ 5593077 w 6006665"/>
                  <a:gd name="connsiteY117-59384" fmla="*/ 1488465 h 2845126"/>
                  <a:gd name="connsiteX118-59385" fmla="*/ 5608984 w 6006665"/>
                  <a:gd name="connsiteY118-59386" fmla="*/ 1515735 h 2845126"/>
                  <a:gd name="connsiteX119-59387" fmla="*/ 5613529 w 6006665"/>
                  <a:gd name="connsiteY119-59388" fmla="*/ 1547549 h 2845126"/>
                  <a:gd name="connsiteX120-59389" fmla="*/ 5608984 w 6006665"/>
                  <a:gd name="connsiteY120-59390" fmla="*/ 1570274 h 2845126"/>
                  <a:gd name="connsiteX121-59391" fmla="*/ 5597799 w 6006665"/>
                  <a:gd name="connsiteY121-59392" fmla="*/ 1566665 h 2845126"/>
                  <a:gd name="connsiteX122-59393" fmla="*/ 5597077 w 6006665"/>
                  <a:gd name="connsiteY122-59394" fmla="*/ 1570274 h 2845126"/>
                  <a:gd name="connsiteX123-59395" fmla="*/ 5534271 w 6006665"/>
                  <a:gd name="connsiteY123-59396" fmla="*/ 1550014 h 2845126"/>
                  <a:gd name="connsiteX124-59397" fmla="*/ 5436277 w 6006665"/>
                  <a:gd name="connsiteY124-59398" fmla="*/ 1606633 h 2845126"/>
                  <a:gd name="connsiteX125-59399" fmla="*/ 5397645 w 6006665"/>
                  <a:gd name="connsiteY125-59400" fmla="*/ 1617996 h 2845126"/>
                  <a:gd name="connsiteX126-59401" fmla="*/ 5345378 w 6006665"/>
                  <a:gd name="connsiteY126-59402" fmla="*/ 1672535 h 2845126"/>
                  <a:gd name="connsiteX127-59403" fmla="*/ 5290839 w 6006665"/>
                  <a:gd name="connsiteY127-59404" fmla="*/ 1720256 h 2845126"/>
                  <a:gd name="connsiteX128-59405" fmla="*/ 5274932 w 6006665"/>
                  <a:gd name="connsiteY128-59406" fmla="*/ 1752071 h 2845126"/>
                  <a:gd name="connsiteX129-59407" fmla="*/ 5267238 w 6006665"/>
                  <a:gd name="connsiteY129-59408" fmla="*/ 1743644 h 2845126"/>
                  <a:gd name="connsiteX130-59409" fmla="*/ 5263025 w 6006665"/>
                  <a:gd name="connsiteY130-59410" fmla="*/ 1752071 h 2845126"/>
                  <a:gd name="connsiteX131-59411" fmla="*/ 5219538 w 6006665"/>
                  <a:gd name="connsiteY131-59412" fmla="*/ 1704443 h 2845126"/>
                  <a:gd name="connsiteX132-59413" fmla="*/ 5129494 w 6006665"/>
                  <a:gd name="connsiteY132-59414" fmla="*/ 1758888 h 2845126"/>
                  <a:gd name="connsiteX133-59415" fmla="*/ 5126389 w 6006665"/>
                  <a:gd name="connsiteY133-59416" fmla="*/ 1753566 h 2845126"/>
                  <a:gd name="connsiteX134-59417" fmla="*/ 5117587 w 6006665"/>
                  <a:gd name="connsiteY134-59418" fmla="*/ 1758888 h 2845126"/>
                  <a:gd name="connsiteX135-59419" fmla="*/ 5105544 w 6006665"/>
                  <a:gd name="connsiteY135-59420" fmla="*/ 1738242 h 2845126"/>
                  <a:gd name="connsiteX136-59421" fmla="*/ 5074955 w 6006665"/>
                  <a:gd name="connsiteY136-59422" fmla="*/ 1763433 h 2845126"/>
                  <a:gd name="connsiteX137-59423" fmla="*/ 5065718 w 6006665"/>
                  <a:gd name="connsiteY137-59424" fmla="*/ 1761234 h 2845126"/>
                  <a:gd name="connsiteX138-59425" fmla="*/ 5063048 w 6006665"/>
                  <a:gd name="connsiteY138-59426" fmla="*/ 1763433 h 2845126"/>
                  <a:gd name="connsiteX139-59427" fmla="*/ 5026594 w 6006665"/>
                  <a:gd name="connsiteY139-59428" fmla="*/ 1754754 h 2845126"/>
                  <a:gd name="connsiteX140-59429" fmla="*/ 5015871 w 6006665"/>
                  <a:gd name="connsiteY140-59430" fmla="*/ 1799793 h 2845126"/>
                  <a:gd name="connsiteX141-59431" fmla="*/ 4974967 w 6006665"/>
                  <a:gd name="connsiteY141-59432" fmla="*/ 1865694 h 2845126"/>
                  <a:gd name="connsiteX142-59433" fmla="*/ 4974967 w 6006665"/>
                  <a:gd name="connsiteY142-59434" fmla="*/ 1897509 h 2845126"/>
                  <a:gd name="connsiteX143-59435" fmla="*/ 5015871 w 6006665"/>
                  <a:gd name="connsiteY143-59436" fmla="*/ 1913416 h 2845126"/>
                  <a:gd name="connsiteX144-59437" fmla="*/ 5011326 w 6006665"/>
                  <a:gd name="connsiteY144-59438" fmla="*/ 2011132 h 2845126"/>
                  <a:gd name="connsiteX145-59439" fmla="*/ 4999419 w 6006665"/>
                  <a:gd name="connsiteY145-59440" fmla="*/ 2011132 h 2845126"/>
                  <a:gd name="connsiteX146-59441" fmla="*/ 4974967 w 6006665"/>
                  <a:gd name="connsiteY146-59442" fmla="*/ 2011132 h 2845126"/>
                  <a:gd name="connsiteX147-59443" fmla="*/ 4963605 w 6006665"/>
                  <a:gd name="connsiteY147-59444" fmla="*/ 2063398 h 2845126"/>
                  <a:gd name="connsiteX148-59445" fmla="*/ 4974967 w 6006665"/>
                  <a:gd name="connsiteY148-59446" fmla="*/ 2090668 h 2845126"/>
                  <a:gd name="connsiteX149-59447" fmla="*/ 4909065 w 6006665"/>
                  <a:gd name="connsiteY149-59448" fmla="*/ 2124755 h 2845126"/>
                  <a:gd name="connsiteX150-59449" fmla="*/ 4897703 w 6006665"/>
                  <a:gd name="connsiteY150-59450" fmla="*/ 2192929 h 2845126"/>
                  <a:gd name="connsiteX151-59451" fmla="*/ 4845437 w 6006665"/>
                  <a:gd name="connsiteY151-59452" fmla="*/ 2208836 h 2845126"/>
                  <a:gd name="connsiteX152-59453" fmla="*/ 4834074 w 6006665"/>
                  <a:gd name="connsiteY152-59454" fmla="*/ 2267920 h 2845126"/>
                  <a:gd name="connsiteX153-59455" fmla="*/ 4779535 w 6006665"/>
                  <a:gd name="connsiteY153-59456" fmla="*/ 2327004 h 2845126"/>
                  <a:gd name="connsiteX154-59457" fmla="*/ 4777225 w 6006665"/>
                  <a:gd name="connsiteY154-59458" fmla="*/ 2316608 h 2845126"/>
                  <a:gd name="connsiteX155-59459" fmla="*/ 4767628 w 6006665"/>
                  <a:gd name="connsiteY155-59460" fmla="*/ 2327004 h 2845126"/>
                  <a:gd name="connsiteX156-59461" fmla="*/ 4758538 w 6006665"/>
                  <a:gd name="connsiteY156-59462" fmla="*/ 2286100 h 2845126"/>
                  <a:gd name="connsiteX157-59463" fmla="*/ 4742631 w 6006665"/>
                  <a:gd name="connsiteY157-59464" fmla="*/ 2199746 h 2845126"/>
                  <a:gd name="connsiteX158-59465" fmla="*/ 4715361 w 6006665"/>
                  <a:gd name="connsiteY158-59466" fmla="*/ 2058854 h 2845126"/>
                  <a:gd name="connsiteX159-59467" fmla="*/ 4735813 w 6006665"/>
                  <a:gd name="connsiteY159-59468" fmla="*/ 1967955 h 2845126"/>
                  <a:gd name="connsiteX160-59469" fmla="*/ 4767628 w 6006665"/>
                  <a:gd name="connsiteY160-59470" fmla="*/ 1924778 h 2845126"/>
                  <a:gd name="connsiteX161-59471" fmla="*/ 4767628 w 6006665"/>
                  <a:gd name="connsiteY161-59472" fmla="*/ 1897509 h 2845126"/>
                  <a:gd name="connsiteX162-59473" fmla="*/ 4826712 w 6006665"/>
                  <a:gd name="connsiteY162-59474" fmla="*/ 1881601 h 2845126"/>
                  <a:gd name="connsiteX163-59475" fmla="*/ 4892613 w 6006665"/>
                  <a:gd name="connsiteY163-59476" fmla="*/ 1790703 h 2845126"/>
                  <a:gd name="connsiteX164-59477" fmla="*/ 4956243 w 6006665"/>
                  <a:gd name="connsiteY164-59478" fmla="*/ 1715712 h 2845126"/>
                  <a:gd name="connsiteX165-59479" fmla="*/ 5022143 w 6006665"/>
                  <a:gd name="connsiteY165-59480" fmla="*/ 1656627 h 2845126"/>
                  <a:gd name="connsiteX166-59481" fmla="*/ 5046694 w 6006665"/>
                  <a:gd name="connsiteY166-59482" fmla="*/ 1549500 h 2845126"/>
                  <a:gd name="connsiteX167-59483" fmla="*/ 5015871 w 6006665"/>
                  <a:gd name="connsiteY167-59484" fmla="*/ 1554367 h 2845126"/>
                  <a:gd name="connsiteX168-59485" fmla="*/ 4995419 w 6006665"/>
                  <a:gd name="connsiteY168-59486" fmla="*/ 1617996 h 2845126"/>
                  <a:gd name="connsiteX169-59487" fmla="*/ 4904521 w 6006665"/>
                  <a:gd name="connsiteY169-59488" fmla="*/ 1704349 h 2845126"/>
                  <a:gd name="connsiteX170-59489" fmla="*/ 4901708 w 6006665"/>
                  <a:gd name="connsiteY170-59490" fmla="*/ 1695709 h 2845126"/>
                  <a:gd name="connsiteX171-59491" fmla="*/ 4892613 w 6006665"/>
                  <a:gd name="connsiteY171-59492" fmla="*/ 1704349 h 2845126"/>
                  <a:gd name="connsiteX172-59493" fmla="*/ 4861835 w 6006665"/>
                  <a:gd name="connsiteY172-59494" fmla="*/ 1609815 h 2845126"/>
                  <a:gd name="connsiteX173-59495" fmla="*/ 4779535 w 6006665"/>
                  <a:gd name="connsiteY173-59496" fmla="*/ 1633903 h 2845126"/>
                  <a:gd name="connsiteX174-59497" fmla="*/ 4684091 w 6006665"/>
                  <a:gd name="connsiteY174-59498" fmla="*/ 1758888 h 2845126"/>
                  <a:gd name="connsiteX175-59499" fmla="*/ 4715906 w 6006665"/>
                  <a:gd name="connsiteY175-59500" fmla="*/ 1806610 h 2845126"/>
                  <a:gd name="connsiteX176-59501" fmla="*/ 4636369 w 6006665"/>
                  <a:gd name="connsiteY176-59502" fmla="*/ 1822517 h 2845126"/>
                  <a:gd name="connsiteX177-59503" fmla="*/ 4577285 w 6006665"/>
                  <a:gd name="connsiteY177-59504" fmla="*/ 1827062 h 2845126"/>
                  <a:gd name="connsiteX178-59505" fmla="*/ 4577373 w 6006665"/>
                  <a:gd name="connsiteY178-59506" fmla="*/ 1826140 h 2845126"/>
                  <a:gd name="connsiteX179-59507" fmla="*/ 4565379 w 6006665"/>
                  <a:gd name="connsiteY179-59508" fmla="*/ 1827062 h 2845126"/>
                  <a:gd name="connsiteX180-59509" fmla="*/ 4569923 w 6006665"/>
                  <a:gd name="connsiteY180-59510" fmla="*/ 1779341 h 2845126"/>
                  <a:gd name="connsiteX181-59511" fmla="*/ 4520081 w 6006665"/>
                  <a:gd name="connsiteY181-59512" fmla="*/ 1769755 h 2845126"/>
                  <a:gd name="connsiteX182-59513" fmla="*/ 4475025 w 6006665"/>
                  <a:gd name="connsiteY182-59514" fmla="*/ 1799793 h 2845126"/>
                  <a:gd name="connsiteX183-59515" fmla="*/ 4464394 w 6006665"/>
                  <a:gd name="connsiteY183-59516" fmla="*/ 1798942 h 2845126"/>
                  <a:gd name="connsiteX184-59517" fmla="*/ 4463118 w 6006665"/>
                  <a:gd name="connsiteY184-59518" fmla="*/ 1799793 h 2845126"/>
                  <a:gd name="connsiteX185-59519" fmla="*/ 4357637 w 6006665"/>
                  <a:gd name="connsiteY185-59520" fmla="*/ 1791354 h 2845126"/>
                  <a:gd name="connsiteX186-59521" fmla="*/ 4243233 w 6006665"/>
                  <a:gd name="connsiteY186-59522" fmla="*/ 1811155 h 2845126"/>
                  <a:gd name="connsiteX187-59523" fmla="*/ 4125065 w 6006665"/>
                  <a:gd name="connsiteY187-59524" fmla="*/ 1945230 h 2845126"/>
                  <a:gd name="connsiteX188-59525" fmla="*/ 3984173 w 6006665"/>
                  <a:gd name="connsiteY188-59526" fmla="*/ 2102030 h 2845126"/>
                  <a:gd name="connsiteX189-59527" fmla="*/ 4038712 w 6006665"/>
                  <a:gd name="connsiteY189-59528" fmla="*/ 2106575 h 2845126"/>
                  <a:gd name="connsiteX190-59529" fmla="*/ 4059164 w 6006665"/>
                  <a:gd name="connsiteY190-59530" fmla="*/ 2149752 h 2845126"/>
                  <a:gd name="connsiteX191-59531" fmla="*/ 4087782 w 6006665"/>
                  <a:gd name="connsiteY191-59532" fmla="*/ 2158169 h 2845126"/>
                  <a:gd name="connsiteX192-59533" fmla="*/ 4106341 w 6006665"/>
                  <a:gd name="connsiteY192-59534" fmla="*/ 2129300 h 2845126"/>
                  <a:gd name="connsiteX193-59535" fmla="*/ 4117411 w 6006665"/>
                  <a:gd name="connsiteY193-59536" fmla="*/ 2130602 h 2845126"/>
                  <a:gd name="connsiteX194-59537" fmla="*/ 4118248 w 6006665"/>
                  <a:gd name="connsiteY194-59538" fmla="*/ 2129300 h 2845126"/>
                  <a:gd name="connsiteX195-59539" fmla="*/ 4156880 w 6006665"/>
                  <a:gd name="connsiteY195-59540" fmla="*/ 2133845 h 2845126"/>
                  <a:gd name="connsiteX196-59541" fmla="*/ 4211419 w 6006665"/>
                  <a:gd name="connsiteY196-59542" fmla="*/ 2204291 h 2845126"/>
                  <a:gd name="connsiteX197-59543" fmla="*/ 4215964 w 6006665"/>
                  <a:gd name="connsiteY197-59544" fmla="*/ 2252013 h 2845126"/>
                  <a:gd name="connsiteX198-59545" fmla="*/ 4184149 w 6006665"/>
                  <a:gd name="connsiteY198-59546" fmla="*/ 2311097 h 2845126"/>
                  <a:gd name="connsiteX199-59547" fmla="*/ 4177332 w 6006665"/>
                  <a:gd name="connsiteY199-59548" fmla="*/ 2381543 h 2845126"/>
                  <a:gd name="connsiteX200-59549" fmla="*/ 4161425 w 6006665"/>
                  <a:gd name="connsiteY200-59550" fmla="*/ 2467897 h 2845126"/>
                  <a:gd name="connsiteX201-59551" fmla="*/ 4109158 w 6006665"/>
                  <a:gd name="connsiteY201-59552" fmla="*/ 2547433 h 2845126"/>
                  <a:gd name="connsiteX202-59553" fmla="*/ 4097796 w 6006665"/>
                  <a:gd name="connsiteY202-59554" fmla="*/ 2586065 h 2845126"/>
                  <a:gd name="connsiteX203-59555" fmla="*/ 4043257 w 6006665"/>
                  <a:gd name="connsiteY203-59556" fmla="*/ 2645149 h 2845126"/>
                  <a:gd name="connsiteX204-59557" fmla="*/ 3995535 w 6006665"/>
                  <a:gd name="connsiteY204-59558" fmla="*/ 2704233 h 2845126"/>
                  <a:gd name="connsiteX205-59559" fmla="*/ 3975083 w 6006665"/>
                  <a:gd name="connsiteY205-59560" fmla="*/ 2736048 h 2845126"/>
                  <a:gd name="connsiteX206-59561" fmla="*/ 3925089 w 6006665"/>
                  <a:gd name="connsiteY206-59562" fmla="*/ 2763317 h 2845126"/>
                  <a:gd name="connsiteX207-59563" fmla="*/ 3913182 w 6006665"/>
                  <a:gd name="connsiteY207-59564" fmla="*/ 2763317 h 2845126"/>
                  <a:gd name="connsiteX208-59565" fmla="*/ 3904637 w 6006665"/>
                  <a:gd name="connsiteY208-59566" fmla="*/ 2763317 h 2845126"/>
                  <a:gd name="connsiteX209-59567" fmla="*/ 3892729 w 6006665"/>
                  <a:gd name="connsiteY209-59568" fmla="*/ 2763317 h 2845126"/>
                  <a:gd name="connsiteX210-59569" fmla="*/ 3871063 w 6006665"/>
                  <a:gd name="connsiteY210-59570" fmla="*/ 2747068 h 2845126"/>
                  <a:gd name="connsiteX211-59571" fmla="*/ 3829645 w 6006665"/>
                  <a:gd name="connsiteY211-59572" fmla="*/ 2774680 h 2845126"/>
                  <a:gd name="connsiteX212-59573" fmla="*/ 3822828 w 6006665"/>
                  <a:gd name="connsiteY212-59574" fmla="*/ 2795132 h 2845126"/>
                  <a:gd name="connsiteX213-59575" fmla="*/ 3818283 w 6006665"/>
                  <a:gd name="connsiteY213-59576" fmla="*/ 2786042 h 2845126"/>
                  <a:gd name="connsiteX214-59577" fmla="*/ 3818283 w 6006665"/>
                  <a:gd name="connsiteY214-59578" fmla="*/ 2774316 h 2845126"/>
                  <a:gd name="connsiteX215-59579" fmla="*/ 3817738 w 6006665"/>
                  <a:gd name="connsiteY215-59580" fmla="*/ 2774680 h 2845126"/>
                  <a:gd name="connsiteX216-59581" fmla="*/ 3810921 w 6006665"/>
                  <a:gd name="connsiteY216-59582" fmla="*/ 2795132 h 2845126"/>
                  <a:gd name="connsiteX217-59583" fmla="*/ 3806376 w 6006665"/>
                  <a:gd name="connsiteY217-59584" fmla="*/ 2786042 h 2845126"/>
                  <a:gd name="connsiteX218-59585" fmla="*/ 3806376 w 6006665"/>
                  <a:gd name="connsiteY218-59586" fmla="*/ 2758772 h 2845126"/>
                  <a:gd name="connsiteX219-59587" fmla="*/ 3818283 w 6006665"/>
                  <a:gd name="connsiteY219-59588" fmla="*/ 2758772 h 2845126"/>
                  <a:gd name="connsiteX220-59589" fmla="*/ 3826828 w 6006665"/>
                  <a:gd name="connsiteY220-59590" fmla="*/ 2758772 h 2845126"/>
                  <a:gd name="connsiteX221-59591" fmla="*/ 3833645 w 6006665"/>
                  <a:gd name="connsiteY221-59592" fmla="*/ 2699688 h 2845126"/>
                  <a:gd name="connsiteX222-59593" fmla="*/ 3822283 w 6006665"/>
                  <a:gd name="connsiteY222-59594" fmla="*/ 2656512 h 2845126"/>
                  <a:gd name="connsiteX223-59595" fmla="*/ 3849553 w 6006665"/>
                  <a:gd name="connsiteY223-59596" fmla="*/ 2633787 h 2845126"/>
                  <a:gd name="connsiteX224-59597" fmla="*/ 3858814 w 6006665"/>
                  <a:gd name="connsiteY224-59598" fmla="*/ 2635992 h 2845126"/>
                  <a:gd name="connsiteX225-59599" fmla="*/ 3861460 w 6006665"/>
                  <a:gd name="connsiteY225-59600" fmla="*/ 2633787 h 2845126"/>
                  <a:gd name="connsiteX226-59601" fmla="*/ 3898487 w 6006665"/>
                  <a:gd name="connsiteY226-59602" fmla="*/ 2642603 h 2845126"/>
                  <a:gd name="connsiteX227-59603" fmla="*/ 3919999 w 6006665"/>
                  <a:gd name="connsiteY227-59604" fmla="*/ 2597428 h 2845126"/>
                  <a:gd name="connsiteX228-59605" fmla="*/ 3935906 w 6006665"/>
                  <a:gd name="connsiteY228-59606" fmla="*/ 2538343 h 2845126"/>
                  <a:gd name="connsiteX229-59607" fmla="*/ 3947269 w 6006665"/>
                  <a:gd name="connsiteY229-59608" fmla="*/ 2515619 h 2845126"/>
                  <a:gd name="connsiteX230-59609" fmla="*/ 3966292 w 6006665"/>
                  <a:gd name="connsiteY230-59610" fmla="*/ 2471231 h 2845126"/>
                  <a:gd name="connsiteX231-59611" fmla="*/ 3915999 w 6006665"/>
                  <a:gd name="connsiteY231-59612" fmla="*/ 2483804 h 2845126"/>
                  <a:gd name="connsiteX232-59613" fmla="*/ 3888729 w 6006665"/>
                  <a:gd name="connsiteY232-59614" fmla="*/ 2506529 h 2845126"/>
                  <a:gd name="connsiteX233-59615" fmla="*/ 3876822 w 6006665"/>
                  <a:gd name="connsiteY233-59616" fmla="*/ 2506529 h 2845126"/>
                  <a:gd name="connsiteX234-59617" fmla="*/ 3829645 w 6006665"/>
                  <a:gd name="connsiteY234-59618" fmla="*/ 2506529 h 2845126"/>
                  <a:gd name="connsiteX235-59619" fmla="*/ 3817738 w 6006665"/>
                  <a:gd name="connsiteY235-59620" fmla="*/ 2506529 h 2845126"/>
                  <a:gd name="connsiteX236-59621" fmla="*/ 3801831 w 6006665"/>
                  <a:gd name="connsiteY236-59622" fmla="*/ 2451990 h 2845126"/>
                  <a:gd name="connsiteX237-59623" fmla="*/ 3758654 w 6006665"/>
                  <a:gd name="connsiteY237-59624" fmla="*/ 2413358 h 2845126"/>
                  <a:gd name="connsiteX238-59625" fmla="*/ 3692753 w 6006665"/>
                  <a:gd name="connsiteY238-59626" fmla="*/ 2397451 h 2845126"/>
                  <a:gd name="connsiteX239-59627" fmla="*/ 3683663 w 6006665"/>
                  <a:gd name="connsiteY239-59628" fmla="*/ 2338367 h 2845126"/>
                  <a:gd name="connsiteX240-59629" fmla="*/ 3672301 w 6006665"/>
                  <a:gd name="connsiteY240-59630" fmla="*/ 2306552 h 2845126"/>
                  <a:gd name="connsiteX241-59631" fmla="*/ 3656393 w 6006665"/>
                  <a:gd name="connsiteY241-59632" fmla="*/ 2279283 h 2845126"/>
                  <a:gd name="connsiteX242-59633" fmla="*/ 3633669 w 6006665"/>
                  <a:gd name="connsiteY242-59634" fmla="*/ 2220198 h 2845126"/>
                  <a:gd name="connsiteX243-59635" fmla="*/ 3601854 w 6006665"/>
                  <a:gd name="connsiteY243-59636" fmla="*/ 2199746 h 2845126"/>
                  <a:gd name="connsiteX244-59637" fmla="*/ 3545995 w 6006665"/>
                  <a:gd name="connsiteY244-59638" fmla="*/ 2178262 h 2845126"/>
                  <a:gd name="connsiteX245-59639" fmla="*/ 3506955 w 6006665"/>
                  <a:gd name="connsiteY245-59640" fmla="*/ 2183839 h 2845126"/>
                  <a:gd name="connsiteX246-59641" fmla="*/ 3463779 w 6006665"/>
                  <a:gd name="connsiteY246-59642" fmla="*/ 2192929 h 2845126"/>
                  <a:gd name="connsiteX247-59643" fmla="*/ 3431964 w 6006665"/>
                  <a:gd name="connsiteY247-59644" fmla="*/ 2220198 h 2845126"/>
                  <a:gd name="connsiteX248-59645" fmla="*/ 3452416 w 6006665"/>
                  <a:gd name="connsiteY248-59646" fmla="*/ 2236106 h 2845126"/>
                  <a:gd name="connsiteX249-59647" fmla="*/ 3452416 w 6006665"/>
                  <a:gd name="connsiteY249-59648" fmla="*/ 2267920 h 2845126"/>
                  <a:gd name="connsiteX250-59649" fmla="*/ 3431964 w 6006665"/>
                  <a:gd name="connsiteY250-59650" fmla="*/ 2290645 h 2845126"/>
                  <a:gd name="connsiteX251-59651" fmla="*/ 3400150 w 6006665"/>
                  <a:gd name="connsiteY251-59652" fmla="*/ 2349729 h 2845126"/>
                  <a:gd name="connsiteX252-59653" fmla="*/ 3400150 w 6006665"/>
                  <a:gd name="connsiteY252-59654" fmla="*/ 2376999 h 2845126"/>
                  <a:gd name="connsiteX253-59655" fmla="*/ 3350155 w 6006665"/>
                  <a:gd name="connsiteY253-59656" fmla="*/ 2408813 h 2845126"/>
                  <a:gd name="connsiteX254-59657" fmla="*/ 3342342 w 6006665"/>
                  <a:gd name="connsiteY254-59658" fmla="*/ 2406209 h 2845126"/>
                  <a:gd name="connsiteX255-59659" fmla="*/ 3338249 w 6006665"/>
                  <a:gd name="connsiteY255-59660" fmla="*/ 2408813 h 2845126"/>
                  <a:gd name="connsiteX256-59661" fmla="*/ 3290527 w 6006665"/>
                  <a:gd name="connsiteY256-59662" fmla="*/ 2392906 h 2845126"/>
                  <a:gd name="connsiteX257-59663" fmla="*/ 3259257 w 6006665"/>
                  <a:gd name="connsiteY257-59664" fmla="*/ 2392906 h 2845126"/>
                  <a:gd name="connsiteX258-59665" fmla="*/ 3247350 w 6006665"/>
                  <a:gd name="connsiteY258-59666" fmla="*/ 2392906 h 2845126"/>
                  <a:gd name="connsiteX259-59667" fmla="*/ 3231443 w 6006665"/>
                  <a:gd name="connsiteY259-59668" fmla="*/ 2376999 h 2845126"/>
                  <a:gd name="connsiteX260-59669" fmla="*/ 3213271 w 6006665"/>
                  <a:gd name="connsiteY260-59670" fmla="*/ 2372455 h 2845126"/>
                  <a:gd name="connsiteX261-59671" fmla="*/ 3168359 w 6006665"/>
                  <a:gd name="connsiteY261-59672" fmla="*/ 2408813 h 2845126"/>
                  <a:gd name="connsiteX262-59673" fmla="*/ 3120637 w 6006665"/>
                  <a:gd name="connsiteY262-59674" fmla="*/ 2420175 h 2845126"/>
                  <a:gd name="connsiteX263-59675" fmla="*/ 3082005 w 6006665"/>
                  <a:gd name="connsiteY263-59676" fmla="*/ 2436083 h 2845126"/>
                  <a:gd name="connsiteX264-59677" fmla="*/ 3074460 w 6006665"/>
                  <a:gd name="connsiteY264-59678" fmla="*/ 2434286 h 2845126"/>
                  <a:gd name="connsiteX265-59679" fmla="*/ 3070098 w 6006665"/>
                  <a:gd name="connsiteY265-59680" fmla="*/ 2436083 h 2845126"/>
                  <a:gd name="connsiteX266-59681" fmla="*/ 3022376 w 6006665"/>
                  <a:gd name="connsiteY266-59682" fmla="*/ 2424720 h 2845126"/>
                  <a:gd name="connsiteX267-59683" fmla="*/ 3000196 w 6006665"/>
                  <a:gd name="connsiteY267-59684" fmla="*/ 2424720 h 2845126"/>
                  <a:gd name="connsiteX268-59685" fmla="*/ 2988289 w 6006665"/>
                  <a:gd name="connsiteY268-59686" fmla="*/ 2424720 h 2845126"/>
                  <a:gd name="connsiteX269-59687" fmla="*/ 2967837 w 6006665"/>
                  <a:gd name="connsiteY269-59688" fmla="*/ 2392906 h 2845126"/>
                  <a:gd name="connsiteX270-59689" fmla="*/ 2929205 w 6006665"/>
                  <a:gd name="connsiteY270-59690" fmla="*/ 2365636 h 2845126"/>
                  <a:gd name="connsiteX271-59691" fmla="*/ 2902153 w 6006665"/>
                  <a:gd name="connsiteY271-59692" fmla="*/ 2361772 h 2845126"/>
                  <a:gd name="connsiteX272-59693" fmla="*/ 2861576 w 6006665"/>
                  <a:gd name="connsiteY272-59694" fmla="*/ 2365636 h 2845126"/>
                  <a:gd name="connsiteX273-59695" fmla="*/ 2822944 w 6006665"/>
                  <a:gd name="connsiteY273-59696" fmla="*/ 2376999 h 2845126"/>
                  <a:gd name="connsiteX274-59697" fmla="*/ 2818139 w 6006665"/>
                  <a:gd name="connsiteY274-59698" fmla="*/ 2374910 h 2845126"/>
                  <a:gd name="connsiteX275-59699" fmla="*/ 2811037 w 6006665"/>
                  <a:gd name="connsiteY275-59700" fmla="*/ 2376999 h 2845126"/>
                  <a:gd name="connsiteX276-59701" fmla="*/ 2758770 w 6006665"/>
                  <a:gd name="connsiteY276-59702" fmla="*/ 2354274 h 2845126"/>
                  <a:gd name="connsiteX277-59703" fmla="*/ 2751953 w 6006665"/>
                  <a:gd name="connsiteY277-59704" fmla="*/ 2311097 h 2845126"/>
                  <a:gd name="connsiteX278-59705" fmla="*/ 2708776 w 6006665"/>
                  <a:gd name="connsiteY278-59706" fmla="*/ 2295190 h 2845126"/>
                  <a:gd name="connsiteX279-59707" fmla="*/ 2676962 w 6006665"/>
                  <a:gd name="connsiteY279-59708" fmla="*/ 2290645 h 2845126"/>
                  <a:gd name="connsiteX280-59709" fmla="*/ 2642534 w 6006665"/>
                  <a:gd name="connsiteY280-59710" fmla="*/ 2268901 h 2845126"/>
                  <a:gd name="connsiteX281-59711" fmla="*/ 2609333 w 6006665"/>
                  <a:gd name="connsiteY281-59712" fmla="*/ 2327004 h 2845126"/>
                  <a:gd name="connsiteX282-59713" fmla="*/ 2625240 w 6006665"/>
                  <a:gd name="connsiteY282-59714" fmla="*/ 2361091 h 2845126"/>
                  <a:gd name="connsiteX283-59715" fmla="*/ 2586608 w 6006665"/>
                  <a:gd name="connsiteY283-59716" fmla="*/ 2397451 h 2845126"/>
                  <a:gd name="connsiteX284-59717" fmla="*/ 2577105 w 6006665"/>
                  <a:gd name="connsiteY284-59718" fmla="*/ 2395188 h 2845126"/>
                  <a:gd name="connsiteX285-59719" fmla="*/ 2574701 w 6006665"/>
                  <a:gd name="connsiteY285-59720" fmla="*/ 2397451 h 2845126"/>
                  <a:gd name="connsiteX286-59721" fmla="*/ 2526979 w 6006665"/>
                  <a:gd name="connsiteY286-59722" fmla="*/ 2386088 h 2845126"/>
                  <a:gd name="connsiteX287-59723" fmla="*/ 2490620 w 6006665"/>
                  <a:gd name="connsiteY287-59724" fmla="*/ 2381543 h 2845126"/>
                  <a:gd name="connsiteX288-59725" fmla="*/ 2463350 w 6006665"/>
                  <a:gd name="connsiteY288-59726" fmla="*/ 2354274 h 2845126"/>
                  <a:gd name="connsiteX289-59727" fmla="*/ 2436625 w 6006665"/>
                  <a:gd name="connsiteY289-59728" fmla="*/ 2354274 h 2845126"/>
                  <a:gd name="connsiteX290-59729" fmla="*/ 2424718 w 6006665"/>
                  <a:gd name="connsiteY290-59730" fmla="*/ 2354274 h 2845126"/>
                  <a:gd name="connsiteX291-59731" fmla="*/ 2398858 w 6006665"/>
                  <a:gd name="connsiteY291-59732" fmla="*/ 2341343 h 2845126"/>
                  <a:gd name="connsiteX292-59733" fmla="*/ 2350272 w 6006665"/>
                  <a:gd name="connsiteY292-59734" fmla="*/ 2365636 h 2845126"/>
                  <a:gd name="connsiteX293-59735" fmla="*/ 2282098 w 6006665"/>
                  <a:gd name="connsiteY293-59736" fmla="*/ 2413358 h 2845126"/>
                  <a:gd name="connsiteX294-59737" fmla="*/ 2157112 w 6006665"/>
                  <a:gd name="connsiteY294-59738" fmla="*/ 2397451 h 2845126"/>
                  <a:gd name="connsiteX295-59739" fmla="*/ 1811153 w 6006665"/>
                  <a:gd name="connsiteY295-59740" fmla="*/ 2133845 h 2845126"/>
                  <a:gd name="connsiteX296-59741" fmla="*/ 1748069 w 6006665"/>
                  <a:gd name="connsiteY296-59742" fmla="*/ 2172477 h 2845126"/>
                  <a:gd name="connsiteX297-59743" fmla="*/ 1711709 w 6006665"/>
                  <a:gd name="connsiteY297-59744" fmla="*/ 2177022 h 2845126"/>
                  <a:gd name="connsiteX298-59745" fmla="*/ 1711926 w 6006665"/>
                  <a:gd name="connsiteY298-59746" fmla="*/ 2175506 h 2845126"/>
                  <a:gd name="connsiteX299-59747" fmla="*/ 1699803 w 6006665"/>
                  <a:gd name="connsiteY299-59748" fmla="*/ 2177022 h 2845126"/>
                  <a:gd name="connsiteX300-59749" fmla="*/ 1704347 w 6006665"/>
                  <a:gd name="connsiteY300-59750" fmla="*/ 2145207 h 2845126"/>
                  <a:gd name="connsiteX301-59751" fmla="*/ 1662460 w 6006665"/>
                  <a:gd name="connsiteY301-59752" fmla="*/ 2127256 h 2845126"/>
                  <a:gd name="connsiteX302-59753" fmla="*/ 1629901 w 6006665"/>
                  <a:gd name="connsiteY302-59754" fmla="*/ 2140662 h 2845126"/>
                  <a:gd name="connsiteX303-59755" fmla="*/ 1629300 w 6006665"/>
                  <a:gd name="connsiteY303-59756" fmla="*/ 2136007 h 2845126"/>
                  <a:gd name="connsiteX304-59757" fmla="*/ 1617994 w 6006665"/>
                  <a:gd name="connsiteY304-59758" fmla="*/ 2140662 h 2845126"/>
                  <a:gd name="connsiteX305-59759" fmla="*/ 1608904 w 6006665"/>
                  <a:gd name="connsiteY305-59760" fmla="*/ 2070216 h 2845126"/>
                  <a:gd name="connsiteX306-59761" fmla="*/ 1552684 w 6006665"/>
                  <a:gd name="connsiteY306-59762" fmla="*/ 2060523 h 2845126"/>
                  <a:gd name="connsiteX307-59763" fmla="*/ 1518550 w 6006665"/>
                  <a:gd name="connsiteY307-59764" fmla="*/ 2086123 h 2845126"/>
                  <a:gd name="connsiteX308-59765" fmla="*/ 1425379 w 6006665"/>
                  <a:gd name="connsiteY308-59766" fmla="*/ 2106575 h 2845126"/>
                  <a:gd name="connsiteX309-59767" fmla="*/ 1409472 w 6006665"/>
                  <a:gd name="connsiteY309-59768" fmla="*/ 2124755 h 2845126"/>
                  <a:gd name="connsiteX310-59769" fmla="*/ 1270852 w 6006665"/>
                  <a:gd name="connsiteY310-59770" fmla="*/ 2145207 h 2845126"/>
                  <a:gd name="connsiteX311-59771" fmla="*/ 1254945 w 6006665"/>
                  <a:gd name="connsiteY311-59772" fmla="*/ 2165659 h 2845126"/>
                  <a:gd name="connsiteX312-59773" fmla="*/ 1282214 w 6006665"/>
                  <a:gd name="connsiteY312-59774" fmla="*/ 2208836 h 2845126"/>
                  <a:gd name="connsiteX313-59775" fmla="*/ 1243582 w 6006665"/>
                  <a:gd name="connsiteY313-59776" fmla="*/ 2224743 h 2845126"/>
                  <a:gd name="connsiteX314-59777" fmla="*/ 1254945 w 6006665"/>
                  <a:gd name="connsiteY314-59778" fmla="*/ 2242923 h 2845126"/>
                  <a:gd name="connsiteX315-59779" fmla="*/ 1216313 w 6006665"/>
                  <a:gd name="connsiteY315-59780" fmla="*/ 2267920 h 2845126"/>
                  <a:gd name="connsiteX316-59781" fmla="*/ 1275397 w 6006665"/>
                  <a:gd name="connsiteY316-59782" fmla="*/ 2311097 h 2845126"/>
                  <a:gd name="connsiteX317-59783" fmla="*/ 1270852 w 6006665"/>
                  <a:gd name="connsiteY317-59784" fmla="*/ 2338367 h 2845126"/>
                  <a:gd name="connsiteX318-59785" fmla="*/ 1259108 w 6006665"/>
                  <a:gd name="connsiteY318-59786" fmla="*/ 2337388 h 2845126"/>
                  <a:gd name="connsiteX319-59787" fmla="*/ 1258945 w 6006665"/>
                  <a:gd name="connsiteY319-59788" fmla="*/ 2338367 h 2845126"/>
                  <a:gd name="connsiteX320-59789" fmla="*/ 1215644 w 6006665"/>
                  <a:gd name="connsiteY320-59790" fmla="*/ 2334758 h 2845126"/>
                  <a:gd name="connsiteX321-59791" fmla="*/ 1204950 w 6006665"/>
                  <a:gd name="connsiteY321-59792" fmla="*/ 2349729 h 2845126"/>
                  <a:gd name="connsiteX322-59793" fmla="*/ 1196495 w 6006665"/>
                  <a:gd name="connsiteY322-59794" fmla="*/ 2344897 h 2845126"/>
                  <a:gd name="connsiteX323-59795" fmla="*/ 1193043 w 6006665"/>
                  <a:gd name="connsiteY323-59796" fmla="*/ 2349729 h 2845126"/>
                  <a:gd name="connsiteX324-59797" fmla="*/ 1145322 w 6006665"/>
                  <a:gd name="connsiteY324-59798" fmla="*/ 2322459 h 2845126"/>
                  <a:gd name="connsiteX325-59799" fmla="*/ 1098145 w 6006665"/>
                  <a:gd name="connsiteY325-59800" fmla="*/ 2322459 h 2845126"/>
                  <a:gd name="connsiteX326-59801" fmla="*/ 1061785 w 6006665"/>
                  <a:gd name="connsiteY326-59802" fmla="*/ 2349729 h 2845126"/>
                  <a:gd name="connsiteX327-59803" fmla="*/ 1055322 w 6006665"/>
                  <a:gd name="connsiteY327-59804" fmla="*/ 2345646 h 2845126"/>
                  <a:gd name="connsiteX328-59805" fmla="*/ 1049878 w 6006665"/>
                  <a:gd name="connsiteY328-59806" fmla="*/ 2349729 h 2845126"/>
                  <a:gd name="connsiteX329-59807" fmla="*/ 1006701 w 6006665"/>
                  <a:gd name="connsiteY329-59808" fmla="*/ 2322459 h 2845126"/>
                  <a:gd name="connsiteX330-59809" fmla="*/ 924893 w 6006665"/>
                  <a:gd name="connsiteY330-59810" fmla="*/ 2286100 h 2845126"/>
                  <a:gd name="connsiteX331-59811" fmla="*/ 877716 w 6006665"/>
                  <a:gd name="connsiteY331-59812" fmla="*/ 2286100 h 2845126"/>
                  <a:gd name="connsiteX332-59813" fmla="*/ 802724 w 6006665"/>
                  <a:gd name="connsiteY332-59814" fmla="*/ 2349729 h 2845126"/>
                  <a:gd name="connsiteX333-59815" fmla="*/ 798179 w 6006665"/>
                  <a:gd name="connsiteY333-59816" fmla="*/ 2392906 h 2845126"/>
                  <a:gd name="connsiteX334-59817" fmla="*/ 787406 w 6006665"/>
                  <a:gd name="connsiteY334-59818" fmla="*/ 2382133 h 2845126"/>
                  <a:gd name="connsiteX335-59819" fmla="*/ 786272 w 6006665"/>
                  <a:gd name="connsiteY335-59820" fmla="*/ 2392906 h 2845126"/>
                  <a:gd name="connsiteX336-59821" fmla="*/ 756063 w 6006665"/>
                  <a:gd name="connsiteY336-59822" fmla="*/ 2362696 h 2845126"/>
                  <a:gd name="connsiteX337-59823" fmla="*/ 732278 w 6006665"/>
                  <a:gd name="connsiteY337-59824" fmla="*/ 2420175 h 2845126"/>
                  <a:gd name="connsiteX338-59825" fmla="*/ 743640 w 6006665"/>
                  <a:gd name="connsiteY338-59826" fmla="*/ 2429265 h 2845126"/>
                  <a:gd name="connsiteX339-59827" fmla="*/ 723188 w 6006665"/>
                  <a:gd name="connsiteY339-59828" fmla="*/ 2472442 h 2845126"/>
                  <a:gd name="connsiteX340-59829" fmla="*/ 747026 w 6006665"/>
                  <a:gd name="connsiteY340-59830" fmla="*/ 2509283 h 2845126"/>
                  <a:gd name="connsiteX341-59831" fmla="*/ 763548 w 6006665"/>
                  <a:gd name="connsiteY341-59832" fmla="*/ 2506529 h 2845126"/>
                  <a:gd name="connsiteX342-59833" fmla="*/ 764871 w 6006665"/>
                  <a:gd name="connsiteY342-59834" fmla="*/ 2508293 h 2845126"/>
                  <a:gd name="connsiteX343-59835" fmla="*/ 775455 w 6006665"/>
                  <a:gd name="connsiteY343-59836" fmla="*/ 2506529 h 2845126"/>
                  <a:gd name="connsiteX344-59837" fmla="*/ 802724 w 6006665"/>
                  <a:gd name="connsiteY344-59838" fmla="*/ 2542888 h 2845126"/>
                  <a:gd name="connsiteX345-59839" fmla="*/ 798179 w 6006665"/>
                  <a:gd name="connsiteY345-59840" fmla="*/ 2570158 h 2845126"/>
                  <a:gd name="connsiteX346-59841" fmla="*/ 818632 w 6006665"/>
                  <a:gd name="connsiteY346-59842" fmla="*/ 2581520 h 2845126"/>
                  <a:gd name="connsiteX347-59843" fmla="*/ 802724 w 6006665"/>
                  <a:gd name="connsiteY347-59844" fmla="*/ 2613335 h 2845126"/>
                  <a:gd name="connsiteX348-59845" fmla="*/ 766365 w 6006665"/>
                  <a:gd name="connsiteY348-59846" fmla="*/ 2617880 h 2845126"/>
                  <a:gd name="connsiteX349-59847" fmla="*/ 727733 w 6006665"/>
                  <a:gd name="connsiteY349-59848" fmla="*/ 2676964 h 2845126"/>
                  <a:gd name="connsiteX350-59849" fmla="*/ 759548 w 6006665"/>
                  <a:gd name="connsiteY350-59850" fmla="*/ 2720141 h 2845126"/>
                  <a:gd name="connsiteX351-59851" fmla="*/ 759548 w 6006665"/>
                  <a:gd name="connsiteY351-59852" fmla="*/ 2758772 h 2845126"/>
                  <a:gd name="connsiteX352-59853" fmla="*/ 798179 w 6006665"/>
                  <a:gd name="connsiteY352-59854" fmla="*/ 2817857 h 2845126"/>
                  <a:gd name="connsiteX353-59855" fmla="*/ 775455 w 6006665"/>
                  <a:gd name="connsiteY353-59856" fmla="*/ 2833764 h 2845126"/>
                  <a:gd name="connsiteX354-59857" fmla="*/ 770910 w 6006665"/>
                  <a:gd name="connsiteY354-59858" fmla="*/ 2845126 h 2845126"/>
                  <a:gd name="connsiteX355-59859" fmla="*/ 759003 w 6006665"/>
                  <a:gd name="connsiteY355-59860" fmla="*/ 2845126 h 2845126"/>
                  <a:gd name="connsiteX356-59861" fmla="*/ 755003 w 6006665"/>
                  <a:gd name="connsiteY356-59862" fmla="*/ 2845126 h 2845126"/>
                  <a:gd name="connsiteX357-59863" fmla="*/ 743096 w 6006665"/>
                  <a:gd name="connsiteY357-59864" fmla="*/ 2845126 h 2845126"/>
                  <a:gd name="connsiteX358-59865" fmla="*/ 715826 w 6006665"/>
                  <a:gd name="connsiteY358-59866" fmla="*/ 2811039 h 2845126"/>
                  <a:gd name="connsiteX359-59867" fmla="*/ 704464 w 6006665"/>
                  <a:gd name="connsiteY359-59868" fmla="*/ 2811039 h 2845126"/>
                  <a:gd name="connsiteX360-59869" fmla="*/ 684012 w 6006665"/>
                  <a:gd name="connsiteY360-59870" fmla="*/ 2801949 h 2845126"/>
                  <a:gd name="connsiteX361-59871" fmla="*/ 672649 w 6006665"/>
                  <a:gd name="connsiteY361-59872" fmla="*/ 2779225 h 2845126"/>
                  <a:gd name="connsiteX362-59873" fmla="*/ 645222 w 6006665"/>
                  <a:gd name="connsiteY362-59874" fmla="*/ 2771388 h 2845126"/>
                  <a:gd name="connsiteX363-59875" fmla="*/ 625472 w 6006665"/>
                  <a:gd name="connsiteY363-59876" fmla="*/ 2774680 h 2845126"/>
                  <a:gd name="connsiteX364-59877" fmla="*/ 623771 w 6006665"/>
                  <a:gd name="connsiteY364-59878" fmla="*/ 2772979 h 2845126"/>
                  <a:gd name="connsiteX365-59879" fmla="*/ 613565 w 6006665"/>
                  <a:gd name="connsiteY365-59880" fmla="*/ 2774680 h 2845126"/>
                  <a:gd name="connsiteX366-59881" fmla="*/ 609020 w 6006665"/>
                  <a:gd name="connsiteY366-59882" fmla="*/ 2770135 h 2845126"/>
                  <a:gd name="connsiteX367-59883" fmla="*/ 559026 w 6006665"/>
                  <a:gd name="connsiteY367-59884" fmla="*/ 2742865 h 2845126"/>
                  <a:gd name="connsiteX368-59885" fmla="*/ 506760 w 6006665"/>
                  <a:gd name="connsiteY368-59886" fmla="*/ 2736048 h 2845126"/>
                  <a:gd name="connsiteX369-59887" fmla="*/ 483280 w 6006665"/>
                  <a:gd name="connsiteY369-59888" fmla="*/ 2729339 h 2845126"/>
                  <a:gd name="connsiteX370-59889" fmla="*/ 480035 w 6006665"/>
                  <a:gd name="connsiteY370-59890" fmla="*/ 2731503 h 2845126"/>
                  <a:gd name="connsiteX371-59891" fmla="*/ 475042 w 6006665"/>
                  <a:gd name="connsiteY371-59892" fmla="*/ 2726985 h 2845126"/>
                  <a:gd name="connsiteX372-59893" fmla="*/ 474945 w 6006665"/>
                  <a:gd name="connsiteY372-59894" fmla="*/ 2726958 h 2845126"/>
                  <a:gd name="connsiteX373-59895" fmla="*/ 468128 w 6006665"/>
                  <a:gd name="connsiteY373-59896" fmla="*/ 2731503 h 2845126"/>
                  <a:gd name="connsiteX374-59897" fmla="*/ 420406 w 6006665"/>
                  <a:gd name="connsiteY374-59898" fmla="*/ 2688326 h 2845126"/>
                  <a:gd name="connsiteX375-59899" fmla="*/ 381774 w 6006665"/>
                  <a:gd name="connsiteY375-59900" fmla="*/ 2672419 h 2845126"/>
                  <a:gd name="connsiteX376-59901" fmla="*/ 349960 w 6006665"/>
                  <a:gd name="connsiteY376-59902" fmla="*/ 2640604 h 2845126"/>
                  <a:gd name="connsiteX377-59903" fmla="*/ 377229 w 6006665"/>
                  <a:gd name="connsiteY377-59904" fmla="*/ 2633787 h 2845126"/>
                  <a:gd name="connsiteX378-59905" fmla="*/ 404499 w 6006665"/>
                  <a:gd name="connsiteY378-59906" fmla="*/ 2586065 h 2845126"/>
                  <a:gd name="connsiteX379-59907" fmla="*/ 388591 w 6006665"/>
                  <a:gd name="connsiteY379-59908" fmla="*/ 2570158 h 2845126"/>
                  <a:gd name="connsiteX380-59909" fmla="*/ 440858 w 6006665"/>
                  <a:gd name="connsiteY380-59910" fmla="*/ 2542888 h 2845126"/>
                  <a:gd name="connsiteX381-59911" fmla="*/ 440858 w 6006665"/>
                  <a:gd name="connsiteY381-59912" fmla="*/ 2539832 h 2845126"/>
                  <a:gd name="connsiteX382-59913" fmla="*/ 416406 w 6006665"/>
                  <a:gd name="connsiteY382-59914" fmla="*/ 2542888 h 2845126"/>
                  <a:gd name="connsiteX383-59915" fmla="*/ 416406 w 6006665"/>
                  <a:gd name="connsiteY383-59916" fmla="*/ 2541400 h 2845126"/>
                  <a:gd name="connsiteX384-59917" fmla="*/ 404499 w 6006665"/>
                  <a:gd name="connsiteY384-59918" fmla="*/ 2542888 h 2845126"/>
                  <a:gd name="connsiteX385-59919" fmla="*/ 404499 w 6006665"/>
                  <a:gd name="connsiteY385-59920" fmla="*/ 2522436 h 2845126"/>
                  <a:gd name="connsiteX386-59921" fmla="*/ 424951 w 6006665"/>
                  <a:gd name="connsiteY386-59922" fmla="*/ 2506529 h 2845126"/>
                  <a:gd name="connsiteX387-59923" fmla="*/ 463583 w 6006665"/>
                  <a:gd name="connsiteY387-59924" fmla="*/ 2499712 h 2845126"/>
                  <a:gd name="connsiteX388-59925" fmla="*/ 468128 w 6006665"/>
                  <a:gd name="connsiteY388-59926" fmla="*/ 2483804 h 2845126"/>
                  <a:gd name="connsiteX389-59927" fmla="*/ 456765 w 6006665"/>
                  <a:gd name="connsiteY389-59928" fmla="*/ 2451990 h 2845126"/>
                  <a:gd name="connsiteX390-59929" fmla="*/ 474945 w 6006665"/>
                  <a:gd name="connsiteY390-59930" fmla="*/ 2424720 h 2845126"/>
                  <a:gd name="connsiteX391-59931" fmla="*/ 474945 w 6006665"/>
                  <a:gd name="connsiteY391-59932" fmla="*/ 2404268 h 2845126"/>
                  <a:gd name="connsiteX392-59933" fmla="*/ 420406 w 6006665"/>
                  <a:gd name="connsiteY392-59934" fmla="*/ 2386088 h 2845126"/>
                  <a:gd name="connsiteX393-59935" fmla="*/ 409588 w 6006665"/>
                  <a:gd name="connsiteY393-59936" fmla="*/ 2386088 h 2845126"/>
                  <a:gd name="connsiteX394-59937" fmla="*/ 397681 w 6006665"/>
                  <a:gd name="connsiteY394-59938" fmla="*/ 2386088 h 2845126"/>
                  <a:gd name="connsiteX395-59939" fmla="*/ 379485 w 6006665"/>
                  <a:gd name="connsiteY395-59940" fmla="*/ 2363849 h 2845126"/>
                  <a:gd name="connsiteX396-59941" fmla="*/ 357322 w 6006665"/>
                  <a:gd name="connsiteY396-59942" fmla="*/ 2370181 h 2845126"/>
                  <a:gd name="connsiteX397-59943" fmla="*/ 352842 w 6006665"/>
                  <a:gd name="connsiteY397-59944" fmla="*/ 2368059 h 2845126"/>
                  <a:gd name="connsiteX398-59945" fmla="*/ 345415 w 6006665"/>
                  <a:gd name="connsiteY398-59946" fmla="*/ 2370181 h 2845126"/>
                  <a:gd name="connsiteX399-59947" fmla="*/ 302238 w 6006665"/>
                  <a:gd name="connsiteY399-59948" fmla="*/ 2349729 h 2845126"/>
                  <a:gd name="connsiteX400-59949" fmla="*/ 302238 w 6006665"/>
                  <a:gd name="connsiteY400-59950" fmla="*/ 2338367 h 2845126"/>
                  <a:gd name="connsiteX401-59951" fmla="*/ 286331 w 6006665"/>
                  <a:gd name="connsiteY401-59952" fmla="*/ 2311097 h 2845126"/>
                  <a:gd name="connsiteX402-59953" fmla="*/ 270968 w 6006665"/>
                  <a:gd name="connsiteY402-59954" fmla="*/ 2311097 h 2845126"/>
                  <a:gd name="connsiteX403-59955" fmla="*/ 259061 w 6006665"/>
                  <a:gd name="connsiteY403-59956" fmla="*/ 2311097 h 2845126"/>
                  <a:gd name="connsiteX404-59957" fmla="*/ 254516 w 6006665"/>
                  <a:gd name="connsiteY404-59958" fmla="*/ 2295190 h 2845126"/>
                  <a:gd name="connsiteX405-59959" fmla="*/ 263606 w 6006665"/>
                  <a:gd name="connsiteY405-59960" fmla="*/ 2279283 h 2845126"/>
                  <a:gd name="connsiteX406-59961" fmla="*/ 243991 w 6006665"/>
                  <a:gd name="connsiteY406-59962" fmla="*/ 2248770 h 2845126"/>
                  <a:gd name="connsiteX407-59963" fmla="*/ 216429 w 6006665"/>
                  <a:gd name="connsiteY407-59964" fmla="*/ 2252013 h 2845126"/>
                  <a:gd name="connsiteX408-59965" fmla="*/ 212956 w 6006665"/>
                  <a:gd name="connsiteY408-59966" fmla="*/ 2251021 h 2845126"/>
                  <a:gd name="connsiteX409-59967" fmla="*/ 204522 w 6006665"/>
                  <a:gd name="connsiteY409-59968" fmla="*/ 2252013 h 2845126"/>
                  <a:gd name="connsiteX410-59969" fmla="*/ 199623 w 6006665"/>
                  <a:gd name="connsiteY410-59970" fmla="*/ 2250613 h 2845126"/>
                  <a:gd name="connsiteX411-59971" fmla="*/ 195977 w 6006665"/>
                  <a:gd name="connsiteY411-59972" fmla="*/ 2263375 h 2845126"/>
                  <a:gd name="connsiteX412-59973" fmla="*/ 184968 w 6006665"/>
                  <a:gd name="connsiteY412-59974" fmla="*/ 2260230 h 2845126"/>
                  <a:gd name="connsiteX413-59975" fmla="*/ 184070 w 6006665"/>
                  <a:gd name="connsiteY413-59976" fmla="*/ 2263375 h 2845126"/>
                  <a:gd name="connsiteX414-59977" fmla="*/ 168163 w 6006665"/>
                  <a:gd name="connsiteY414-59978" fmla="*/ 2258840 h 2845126"/>
                  <a:gd name="connsiteX415-59979" fmla="*/ 156800 w 6006665"/>
                  <a:gd name="connsiteY415-59980" fmla="*/ 2220198 h 2845126"/>
                  <a:gd name="connsiteX416-59981" fmla="*/ 152255 w 6006665"/>
                  <a:gd name="connsiteY416-59982" fmla="*/ 2204291 h 2845126"/>
                  <a:gd name="connsiteX417-59983" fmla="*/ 156800 w 6006665"/>
                  <a:gd name="connsiteY417-59984" fmla="*/ 2199746 h 2845126"/>
                  <a:gd name="connsiteX418-59985" fmla="*/ 168707 w 6006665"/>
                  <a:gd name="connsiteY418-59986" fmla="*/ 2199746 h 2845126"/>
                  <a:gd name="connsiteX419-59987" fmla="*/ 188615 w 6006665"/>
                  <a:gd name="connsiteY419-59988" fmla="*/ 2199746 h 2845126"/>
                  <a:gd name="connsiteX420-59989" fmla="*/ 199977 w 6006665"/>
                  <a:gd name="connsiteY420-59990" fmla="*/ 2188384 h 2845126"/>
                  <a:gd name="connsiteX421-59991" fmla="*/ 188615 w 6006665"/>
                  <a:gd name="connsiteY421-59992" fmla="*/ 2165659 h 2845126"/>
                  <a:gd name="connsiteX422-59993" fmla="*/ 168163 w 6006665"/>
                  <a:gd name="connsiteY422-59994" fmla="*/ 2156570 h 2845126"/>
                  <a:gd name="connsiteX423-59995" fmla="*/ 168163 w 6006665"/>
                  <a:gd name="connsiteY423-59996" fmla="*/ 2149752 h 2845126"/>
                  <a:gd name="connsiteX424-59997" fmla="*/ 152255 w 6006665"/>
                  <a:gd name="connsiteY424-59998" fmla="*/ 2133845 h 2845126"/>
                  <a:gd name="connsiteX425-59999" fmla="*/ 129531 w 6006665"/>
                  <a:gd name="connsiteY425-60000" fmla="*/ 2097485 h 2845126"/>
                  <a:gd name="connsiteX426-60001" fmla="*/ 140893 w 6006665"/>
                  <a:gd name="connsiteY426-60002" fmla="*/ 2074761 h 2845126"/>
                  <a:gd name="connsiteX427-60003" fmla="*/ 136348 w 6006665"/>
                  <a:gd name="connsiteY427-60004" fmla="*/ 2047491 h 2845126"/>
                  <a:gd name="connsiteX428-60005" fmla="*/ 103789 w 6006665"/>
                  <a:gd name="connsiteY428-60006" fmla="*/ 2034084 h 2845126"/>
                  <a:gd name="connsiteX429-60007" fmla="*/ 93716 w 6006665"/>
                  <a:gd name="connsiteY429-60008" fmla="*/ 2038401 h 2845126"/>
                  <a:gd name="connsiteX430-60009" fmla="*/ 91868 w 6006665"/>
                  <a:gd name="connsiteY430-60010" fmla="*/ 2034090 h 2845126"/>
                  <a:gd name="connsiteX431-60011" fmla="*/ 81809 w 6006665"/>
                  <a:gd name="connsiteY431-60012" fmla="*/ 2038401 h 2845126"/>
                  <a:gd name="connsiteX432-60013" fmla="*/ 74992 w 6006665"/>
                  <a:gd name="connsiteY432-60014" fmla="*/ 2022494 h 2845126"/>
                  <a:gd name="connsiteX433-60015" fmla="*/ 34087 w 6006665"/>
                  <a:gd name="connsiteY433-60016" fmla="*/ 2011132 h 2845126"/>
                  <a:gd name="connsiteX434-60017" fmla="*/ 22725 w 6006665"/>
                  <a:gd name="connsiteY434-60018" fmla="*/ 1967955 h 2845126"/>
                  <a:gd name="connsiteX435-60019" fmla="*/ 22725 w 6006665"/>
                  <a:gd name="connsiteY435-60020" fmla="*/ 1936140 h 2845126"/>
                  <a:gd name="connsiteX436-60021" fmla="*/ 0 w 6006665"/>
                  <a:gd name="connsiteY436-60022" fmla="*/ 1920233 h 2845126"/>
                  <a:gd name="connsiteX437-60023" fmla="*/ 15907 w 6006665"/>
                  <a:gd name="connsiteY437-60024" fmla="*/ 1897509 h 2845126"/>
                  <a:gd name="connsiteX438-60025" fmla="*/ 6818 w 6006665"/>
                  <a:gd name="connsiteY438-60026" fmla="*/ 1833880 h 2845126"/>
                  <a:gd name="connsiteX439-60027" fmla="*/ 34087 w 6006665"/>
                  <a:gd name="connsiteY439-60028" fmla="*/ 1790703 h 2845126"/>
                  <a:gd name="connsiteX440-60029" fmla="*/ 27270 w 6006665"/>
                  <a:gd name="connsiteY440-60030" fmla="*/ 1779341 h 2845126"/>
                  <a:gd name="connsiteX441-60031" fmla="*/ 70447 w 6006665"/>
                  <a:gd name="connsiteY441-60032" fmla="*/ 1740709 h 2845126"/>
                  <a:gd name="connsiteX442-60033" fmla="*/ 27270 w 6006665"/>
                  <a:gd name="connsiteY442-60034" fmla="*/ 1704349 h 2845126"/>
                  <a:gd name="connsiteX443-60035" fmla="*/ 109078 w 6006665"/>
                  <a:gd name="connsiteY443-60036" fmla="*/ 1606633 h 2845126"/>
                  <a:gd name="connsiteX444-60037" fmla="*/ 145438 w 6006665"/>
                  <a:gd name="connsiteY444-60038" fmla="*/ 1563456 h 2845126"/>
                  <a:gd name="connsiteX445-60039" fmla="*/ 156800 w 6006665"/>
                  <a:gd name="connsiteY445-60040" fmla="*/ 1520280 h 2845126"/>
                  <a:gd name="connsiteX446-60041" fmla="*/ 102261 w 6006665"/>
                  <a:gd name="connsiteY446-60042" fmla="*/ 1468013 h 2845126"/>
                  <a:gd name="connsiteX447-60043" fmla="*/ 118168 w 6006665"/>
                  <a:gd name="connsiteY447-60044" fmla="*/ 1413474 h 2845126"/>
                  <a:gd name="connsiteX448-60045" fmla="*/ 86354 w 6006665"/>
                  <a:gd name="connsiteY448-60046" fmla="*/ 1349845 h 2845126"/>
                  <a:gd name="connsiteX449-60047" fmla="*/ 109078 w 6006665"/>
                  <a:gd name="connsiteY449-60048" fmla="*/ 1274853 h 2845126"/>
                  <a:gd name="connsiteX450-60049" fmla="*/ 70447 w 6006665"/>
                  <a:gd name="connsiteY450-60050" fmla="*/ 1172592 h 2845126"/>
                  <a:gd name="connsiteX451-60051" fmla="*/ 102261 w 6006665"/>
                  <a:gd name="connsiteY451-60052" fmla="*/ 1102146 h 2845126"/>
                  <a:gd name="connsiteX452-60053" fmla="*/ 43177 w 6006665"/>
                  <a:gd name="connsiteY452-60054" fmla="*/ 1036245 h 2845126"/>
                  <a:gd name="connsiteX453-60055" fmla="*/ 49994 w 6006665"/>
                  <a:gd name="connsiteY453-60056" fmla="*/ 961253 h 2845126"/>
                  <a:gd name="connsiteX454-60057" fmla="*/ 81809 w 6006665"/>
                  <a:gd name="connsiteY454-60058" fmla="*/ 956708 h 2845126"/>
                  <a:gd name="connsiteX455-60059" fmla="*/ 145438 w 6006665"/>
                  <a:gd name="connsiteY455-60060" fmla="*/ 913532 h 2845126"/>
                  <a:gd name="connsiteX456-60061" fmla="*/ 184070 w 6006665"/>
                  <a:gd name="connsiteY456-60062" fmla="*/ 874900 h 2845126"/>
                  <a:gd name="connsiteX457-60063" fmla="*/ 189699 w 6006665"/>
                  <a:gd name="connsiteY457-60064" fmla="*/ 881178 h 2845126"/>
                  <a:gd name="connsiteX458-60065" fmla="*/ 195977 w 6006665"/>
                  <a:gd name="connsiteY458-60066" fmla="*/ 874900 h 2845126"/>
                  <a:gd name="connsiteX459-60067" fmla="*/ 255061 w 6006665"/>
                  <a:gd name="connsiteY459-60068" fmla="*/ 940801 h 2845126"/>
                  <a:gd name="connsiteX460-60069" fmla="*/ 350504 w 6006665"/>
                  <a:gd name="connsiteY460-60070" fmla="*/ 961253 h 2845126"/>
                  <a:gd name="connsiteX461-60071" fmla="*/ 491397 w 6006665"/>
                  <a:gd name="connsiteY461-60072" fmla="*/ 1074877 h 2845126"/>
                  <a:gd name="connsiteX462-60073" fmla="*/ 523211 w 6006665"/>
                  <a:gd name="connsiteY462-60074" fmla="*/ 1122598 h 2845126"/>
                  <a:gd name="connsiteX463-60075" fmla="*/ 523211 w 6006665"/>
                  <a:gd name="connsiteY463-60076" fmla="*/ 1181682 h 2845126"/>
                  <a:gd name="connsiteX464-60077" fmla="*/ 486852 w 6006665"/>
                  <a:gd name="connsiteY464-60078" fmla="*/ 1236221 h 2845126"/>
                  <a:gd name="connsiteX465-60079" fmla="*/ 420951 w 6006665"/>
                  <a:gd name="connsiteY465-60080" fmla="*/ 1256674 h 2845126"/>
                  <a:gd name="connsiteX466-60081" fmla="*/ 415909 w 6006665"/>
                  <a:gd name="connsiteY466-60082" fmla="*/ 1254543 h 2845126"/>
                  <a:gd name="connsiteX467-60083" fmla="*/ 409044 w 6006665"/>
                  <a:gd name="connsiteY467-60084" fmla="*/ 1256674 h 2845126"/>
                  <a:gd name="connsiteX468-60085" fmla="*/ 252950 w 6006665"/>
                  <a:gd name="connsiteY468-60086" fmla="*/ 1190718 h 2845126"/>
                  <a:gd name="connsiteX469-60087" fmla="*/ 232336 w 6006665"/>
                  <a:gd name="connsiteY469-60088" fmla="*/ 1197590 h 2845126"/>
                  <a:gd name="connsiteX470-60089" fmla="*/ 291420 w 6006665"/>
                  <a:gd name="connsiteY470-60090" fmla="*/ 1268036 h 2845126"/>
                  <a:gd name="connsiteX471-60091" fmla="*/ 291420 w 6006665"/>
                  <a:gd name="connsiteY471-60092" fmla="*/ 1306668 h 2845126"/>
                  <a:gd name="connsiteX472-60093" fmla="*/ 298238 w 6006665"/>
                  <a:gd name="connsiteY472-60094" fmla="*/ 1393022 h 2845126"/>
                  <a:gd name="connsiteX473-60095" fmla="*/ 345959 w 6006665"/>
                  <a:gd name="connsiteY473-60096" fmla="*/ 1424836 h 2845126"/>
                  <a:gd name="connsiteX474-60097" fmla="*/ 362087 w 6006665"/>
                  <a:gd name="connsiteY474-60098" fmla="*/ 1434244 h 2845126"/>
                  <a:gd name="connsiteX475-60099" fmla="*/ 365867 w 6006665"/>
                  <a:gd name="connsiteY475-60100" fmla="*/ 1402111 h 2845126"/>
                  <a:gd name="connsiteX476-60101" fmla="*/ 345415 w 6006665"/>
                  <a:gd name="connsiteY476-60102" fmla="*/ 1365752 h 2845126"/>
                  <a:gd name="connsiteX477-60103" fmla="*/ 365867 w 6006665"/>
                  <a:gd name="connsiteY477-60104" fmla="*/ 1333937 h 2845126"/>
                  <a:gd name="connsiteX478-60105" fmla="*/ 374560 w 6006665"/>
                  <a:gd name="connsiteY478-60106" fmla="*/ 1338936 h 2845126"/>
                  <a:gd name="connsiteX479-60107" fmla="*/ 377774 w 6006665"/>
                  <a:gd name="connsiteY479-60108" fmla="*/ 1333937 h 2845126"/>
                  <a:gd name="connsiteX480-60109" fmla="*/ 461933 w 6006665"/>
                  <a:gd name="connsiteY480-60110" fmla="*/ 1382329 h 2845126"/>
                  <a:gd name="connsiteX481-60111" fmla="*/ 484035 w 6006665"/>
                  <a:gd name="connsiteY481-60112" fmla="*/ 1365752 h 2845126"/>
                  <a:gd name="connsiteX482-60113" fmla="*/ 463583 w 6006665"/>
                  <a:gd name="connsiteY482-60114" fmla="*/ 1299850 h 2845126"/>
                  <a:gd name="connsiteX483-60115" fmla="*/ 549936 w 6006665"/>
                  <a:gd name="connsiteY483-60116" fmla="*/ 1213497 h 2845126"/>
                  <a:gd name="connsiteX484-60117" fmla="*/ 559742 w 6006665"/>
                  <a:gd name="connsiteY484-60118" fmla="*/ 1215598 h 2845126"/>
                  <a:gd name="connsiteX485-60119" fmla="*/ 561843 w 6006665"/>
                  <a:gd name="connsiteY485-60120" fmla="*/ 1213497 h 2845126"/>
                  <a:gd name="connsiteX486-60121" fmla="*/ 593658 w 6006665"/>
                  <a:gd name="connsiteY486-60122" fmla="*/ 1220314 h 2845126"/>
                  <a:gd name="connsiteX487-60123" fmla="*/ 620945 w 6006665"/>
                  <a:gd name="connsiteY487-60124" fmla="*/ 1244191 h 2845126"/>
                  <a:gd name="connsiteX488-60125" fmla="*/ 640835 w 6006665"/>
                  <a:gd name="connsiteY488-60126" fmla="*/ 1188500 h 2845126"/>
                  <a:gd name="connsiteX489-60127" fmla="*/ 609020 w 6006665"/>
                  <a:gd name="connsiteY489-60128" fmla="*/ 1133961 h 2845126"/>
                  <a:gd name="connsiteX490-60129" fmla="*/ 624928 w 6006665"/>
                  <a:gd name="connsiteY490-60130" fmla="*/ 1074877 h 2845126"/>
                  <a:gd name="connsiteX491-60131" fmla="*/ 597658 w 6006665"/>
                  <a:gd name="connsiteY491-60132" fmla="*/ 1015792 h 2845126"/>
                  <a:gd name="connsiteX492-60133" fmla="*/ 611562 w 6006665"/>
                  <a:gd name="connsiteY492-60134" fmla="*/ 1020118 h 2845126"/>
                  <a:gd name="connsiteX493-60135" fmla="*/ 609565 w 6006665"/>
                  <a:gd name="connsiteY493-60136" fmla="*/ 1015792 h 2845126"/>
                  <a:gd name="connsiteX494-60137" fmla="*/ 711826 w 6006665"/>
                  <a:gd name="connsiteY494-60138" fmla="*/ 1047607 h 2845126"/>
                  <a:gd name="connsiteX495-60139" fmla="*/ 732278 w 6006665"/>
                  <a:gd name="connsiteY495-60140" fmla="*/ 1102146 h 2845126"/>
                  <a:gd name="connsiteX496-60141" fmla="*/ 684556 w 6006665"/>
                  <a:gd name="connsiteY496-60142" fmla="*/ 1113508 h 2845126"/>
                  <a:gd name="connsiteX497-60143" fmla="*/ 684556 w 6006665"/>
                  <a:gd name="connsiteY497-60144" fmla="*/ 1165775 h 2845126"/>
                  <a:gd name="connsiteX498-60145" fmla="*/ 713309 w 6006665"/>
                  <a:gd name="connsiteY498-60146" fmla="*/ 1194528 h 2845126"/>
                  <a:gd name="connsiteX499-60147" fmla="*/ 763548 w 6006665"/>
                  <a:gd name="connsiteY499-60148" fmla="*/ 1177137 h 2845126"/>
                  <a:gd name="connsiteX500-60149" fmla="*/ 770365 w 6006665"/>
                  <a:gd name="connsiteY500-60150" fmla="*/ 1118053 h 2845126"/>
                  <a:gd name="connsiteX501-60151" fmla="*/ 845357 w 6006665"/>
                  <a:gd name="connsiteY501-60152" fmla="*/ 1070332 h 2845126"/>
                  <a:gd name="connsiteX502-60153" fmla="*/ 972614 w 6006665"/>
                  <a:gd name="connsiteY502-60154" fmla="*/ 983978 h 2845126"/>
                  <a:gd name="connsiteX503-60155" fmla="*/ 982566 w 6006665"/>
                  <a:gd name="connsiteY503-60156" fmla="*/ 985305 h 2845126"/>
                  <a:gd name="connsiteX504-60157" fmla="*/ 984521 w 6006665"/>
                  <a:gd name="connsiteY504-60158" fmla="*/ 983978 h 2845126"/>
                  <a:gd name="connsiteX505-60159" fmla="*/ 1018608 w 6006665"/>
                  <a:gd name="connsiteY505-60160" fmla="*/ 988523 h 2845126"/>
                  <a:gd name="connsiteX506-60161" fmla="*/ 979977 w 6006665"/>
                  <a:gd name="connsiteY506-60162" fmla="*/ 1052152 h 2845126"/>
                  <a:gd name="connsiteX507-60163" fmla="*/ 1012666 w 6006665"/>
                  <a:gd name="connsiteY507-60164" fmla="*/ 1057313 h 2845126"/>
                  <a:gd name="connsiteX508-60165" fmla="*/ 1038516 w 6006665"/>
                  <a:gd name="connsiteY508-60166" fmla="*/ 1027155 h 2845126"/>
                  <a:gd name="connsiteX509-60167" fmla="*/ 1050423 w 6006665"/>
                  <a:gd name="connsiteY509-60168" fmla="*/ 1027155 h 2845126"/>
                  <a:gd name="connsiteX510-60169" fmla="*/ 1108962 w 6006665"/>
                  <a:gd name="connsiteY510-60170" fmla="*/ 1027155 h 2845126"/>
                  <a:gd name="connsiteX511-60171" fmla="*/ 1161229 w 6006665"/>
                  <a:gd name="connsiteY511-60172" fmla="*/ 983978 h 2845126"/>
                  <a:gd name="connsiteX512-60173" fmla="*/ 1165711 w 6006665"/>
                  <a:gd name="connsiteY512-60174" fmla="*/ 990112 h 2845126"/>
                  <a:gd name="connsiteX513-60175" fmla="*/ 1173136 w 6006665"/>
                  <a:gd name="connsiteY513-60176" fmla="*/ 983978 h 2845126"/>
                  <a:gd name="connsiteX514-60177" fmla="*/ 1210035 w 6006665"/>
                  <a:gd name="connsiteY514-60178" fmla="*/ 1034471 h 2845126"/>
                  <a:gd name="connsiteX515-60179" fmla="*/ 1247583 w 6006665"/>
                  <a:gd name="connsiteY515-60180" fmla="*/ 977161 h 2845126"/>
                  <a:gd name="connsiteX516-60181" fmla="*/ 1211223 w 6006665"/>
                  <a:gd name="connsiteY516-60182" fmla="*/ 918077 h 2845126"/>
                  <a:gd name="connsiteX517-60183" fmla="*/ 1227130 w 6006665"/>
                  <a:gd name="connsiteY517-60184" fmla="*/ 881717 h 2845126"/>
                  <a:gd name="connsiteX518-60185" fmla="*/ 1237665 w 6006665"/>
                  <a:gd name="connsiteY518-60186" fmla="*/ 884855 h 2845126"/>
                  <a:gd name="connsiteX519-60187" fmla="*/ 1239037 w 6006665"/>
                  <a:gd name="connsiteY519-60188" fmla="*/ 881717 h 2845126"/>
                  <a:gd name="connsiteX520-60189" fmla="*/ 1345843 w 6006665"/>
                  <a:gd name="connsiteY520-60190" fmla="*/ 913532 h 2845126"/>
                  <a:gd name="connsiteX521-60191" fmla="*/ 1400382 w 6006665"/>
                  <a:gd name="connsiteY521-60192" fmla="*/ 945346 h 2845126"/>
                  <a:gd name="connsiteX522-60193" fmla="*/ 1519756 w 6006665"/>
                  <a:gd name="connsiteY522-60194" fmla="*/ 1051930 h 2845126"/>
                  <a:gd name="connsiteX523-60195" fmla="*/ 1543003 w 6006665"/>
                  <a:gd name="connsiteY523-60196" fmla="*/ 1011248 h 2845126"/>
                  <a:gd name="connsiteX524-60197" fmla="*/ 1506643 w 6006665"/>
                  <a:gd name="connsiteY524-60198" fmla="*/ 956708 h 2845126"/>
                  <a:gd name="connsiteX525-60199" fmla="*/ 1506643 w 6006665"/>
                  <a:gd name="connsiteY525-60200" fmla="*/ 933984 h 2845126"/>
                  <a:gd name="connsiteX526-60201" fmla="*/ 1463467 w 6006665"/>
                  <a:gd name="connsiteY526-60202" fmla="*/ 924894 h 2845126"/>
                  <a:gd name="connsiteX527-60203" fmla="*/ 1472556 w 6006665"/>
                  <a:gd name="connsiteY527-60204" fmla="*/ 874900 h 2845126"/>
                  <a:gd name="connsiteX528-60205" fmla="*/ 1452104 w 6006665"/>
                  <a:gd name="connsiteY528-60206" fmla="*/ 788546 h 2845126"/>
                  <a:gd name="connsiteX529-60207" fmla="*/ 1452104 w 6006665"/>
                  <a:gd name="connsiteY529-60208" fmla="*/ 752187 h 2845126"/>
                  <a:gd name="connsiteX530-60209" fmla="*/ 1522551 w 6006665"/>
                  <a:gd name="connsiteY530-60210" fmla="*/ 649926 h 2845126"/>
                  <a:gd name="connsiteX531-60211" fmla="*/ 1543003 w 6006665"/>
                  <a:gd name="connsiteY531-60212" fmla="*/ 536303 h 2845126"/>
                  <a:gd name="connsiteX532-60213" fmla="*/ 1570272 w 6006665"/>
                  <a:gd name="connsiteY532-60214" fmla="*/ 515850 h 2845126"/>
                  <a:gd name="connsiteX533-60215" fmla="*/ 1578688 w 6006665"/>
                  <a:gd name="connsiteY533-60216" fmla="*/ 518469 h 2845126"/>
                  <a:gd name="connsiteX534-60217" fmla="*/ 1582179 w 6006665"/>
                  <a:gd name="connsiteY534-60218" fmla="*/ 515850 h 2845126"/>
                  <a:gd name="connsiteX535-60219" fmla="*/ 1684440 w 6006665"/>
                  <a:gd name="connsiteY535-60220" fmla="*/ 547665 h 2845126"/>
                  <a:gd name="connsiteX536-60221" fmla="*/ 1688985 w 6006665"/>
                  <a:gd name="connsiteY536-60222" fmla="*/ 618111 h 2845126"/>
                  <a:gd name="connsiteX537-60223" fmla="*/ 1652625 w 6006665"/>
                  <a:gd name="connsiteY537-60224" fmla="*/ 709010 h 2845126"/>
                  <a:gd name="connsiteX538-60225" fmla="*/ 1679895 w 6006665"/>
                  <a:gd name="connsiteY538-60226" fmla="*/ 747642 h 2845126"/>
                  <a:gd name="connsiteX539-60227" fmla="*/ 1688985 w 6006665"/>
                  <a:gd name="connsiteY539-60228" fmla="*/ 822633 h 2845126"/>
                  <a:gd name="connsiteX540-60229" fmla="*/ 1679895 w 6006665"/>
                  <a:gd name="connsiteY540-60230" fmla="*/ 968071 h 2845126"/>
                  <a:gd name="connsiteX541-60231" fmla="*/ 1636718 w 6006665"/>
                  <a:gd name="connsiteY541-60232" fmla="*/ 1231677 h 2845126"/>
                  <a:gd name="connsiteX542-60233" fmla="*/ 1662494 w 6006665"/>
                  <a:gd name="connsiteY542-60234" fmla="*/ 1238121 h 2845126"/>
                  <a:gd name="connsiteX543-60235" fmla="*/ 1752069 w 6006665"/>
                  <a:gd name="connsiteY543-60236" fmla="*/ 627201 h 2845126"/>
                  <a:gd name="connsiteX544-60237" fmla="*/ 1747524 w 6006665"/>
                  <a:gd name="connsiteY544-60238" fmla="*/ 543120 h 2845126"/>
                  <a:gd name="connsiteX545-60239" fmla="*/ 1763431 w 6006665"/>
                  <a:gd name="connsiteY545-60240" fmla="*/ 536303 h 2845126"/>
                  <a:gd name="connsiteX546-60241" fmla="*/ 1764877 w 6006665"/>
                  <a:gd name="connsiteY546-60242" fmla="*/ 540786 h 2845126"/>
                  <a:gd name="connsiteX547-60243" fmla="*/ 1775339 w 6006665"/>
                  <a:gd name="connsiteY547-60244" fmla="*/ 536303 h 2845126"/>
                  <a:gd name="connsiteX548-60245" fmla="*/ 1798063 w 6006665"/>
                  <a:gd name="connsiteY548-60246" fmla="*/ 606749 h 2845126"/>
                  <a:gd name="connsiteX549-60247" fmla="*/ 1791454 w 6006665"/>
                  <a:gd name="connsiteY549-60248" fmla="*/ 653960 h 2845126"/>
                  <a:gd name="connsiteX550-60249" fmla="*/ 1854330 w 6006665"/>
                  <a:gd name="connsiteY550-60250" fmla="*/ 611294 h 2845126"/>
                  <a:gd name="connsiteX551-60251" fmla="*/ 1931594 w 6006665"/>
                  <a:gd name="connsiteY551-60252" fmla="*/ 602204 h 2845126"/>
                  <a:gd name="connsiteX552-60253" fmla="*/ 1932772 w 6006665"/>
                  <a:gd name="connsiteY552-60254" fmla="*/ 603466 h 2845126"/>
                  <a:gd name="connsiteX553-60255" fmla="*/ 1943501 w 6006665"/>
                  <a:gd name="connsiteY553-60256" fmla="*/ 602204 h 2845126"/>
                  <a:gd name="connsiteX554-60257" fmla="*/ 1988608 w 6006665"/>
                  <a:gd name="connsiteY554-60258" fmla="*/ 650533 h 2845126"/>
                  <a:gd name="connsiteX555-60259" fmla="*/ 1963408 w 6006665"/>
                  <a:gd name="connsiteY555-60260" fmla="*/ 574934 h 2845126"/>
                  <a:gd name="connsiteX556-60261" fmla="*/ 1963408 w 6006665"/>
                  <a:gd name="connsiteY556-60262" fmla="*/ 434042 h 2845126"/>
                  <a:gd name="connsiteX557-60263" fmla="*/ 2027037 w 6006665"/>
                  <a:gd name="connsiteY557-60264" fmla="*/ 413590 h 2845126"/>
                  <a:gd name="connsiteX558-60265" fmla="*/ 2037269 w 6006665"/>
                  <a:gd name="connsiteY558-60266" fmla="*/ 414128 h 2845126"/>
                  <a:gd name="connsiteX559-60267" fmla="*/ 2038944 w 6006665"/>
                  <a:gd name="connsiteY559-60268" fmla="*/ 413590 h 2845126"/>
                  <a:gd name="connsiteX560-60269" fmla="*/ 2115414 w 6006665"/>
                  <a:gd name="connsiteY560-60270" fmla="*/ 417614 h 2845126"/>
                  <a:gd name="connsiteX561-60271" fmla="*/ 2192927 w 6006665"/>
                  <a:gd name="connsiteY561-60272" fmla="*/ 397682 h 2845126"/>
                  <a:gd name="connsiteX562-60273" fmla="*/ 2167930 w 6006665"/>
                  <a:gd name="connsiteY562-60274" fmla="*/ 331781 h 2845126"/>
                  <a:gd name="connsiteX563-60275" fmla="*/ 2204289 w 6006665"/>
                  <a:gd name="connsiteY563-60276" fmla="*/ 240882 h 2845126"/>
                  <a:gd name="connsiteX564-60277" fmla="*/ 2247466 w 6006665"/>
                  <a:gd name="connsiteY564-60278" fmla="*/ 236337 h 2845126"/>
                  <a:gd name="connsiteX565-60279" fmla="*/ 2317913 w 6006665"/>
                  <a:gd name="connsiteY565-60280" fmla="*/ 161346 h 2845126"/>
                  <a:gd name="connsiteX0-60281" fmla="*/ 1791129 w 6006665"/>
                  <a:gd name="connsiteY0-60282" fmla="*/ 656278 h 2845126"/>
                  <a:gd name="connsiteX1-60283" fmla="*/ 1782156 w 6006665"/>
                  <a:gd name="connsiteY1-60284" fmla="*/ 720372 h 2845126"/>
                  <a:gd name="connsiteX2-60285" fmla="*/ 1809554 w 6006665"/>
                  <a:gd name="connsiteY2-60286" fmla="*/ 734071 h 2845126"/>
                  <a:gd name="connsiteX3-60287" fmla="*/ 1791129 w 6006665"/>
                  <a:gd name="connsiteY3-60288" fmla="*/ 656278 h 2845126"/>
                  <a:gd name="connsiteX4-60289" fmla="*/ 2317913 w 6006665"/>
                  <a:gd name="connsiteY4-60290" fmla="*/ 161346 h 2845126"/>
                  <a:gd name="connsiteX5-60291" fmla="*/ 2957621 w 6006665"/>
                  <a:gd name="connsiteY5-60292" fmla="*/ 24662 h 2845126"/>
                  <a:gd name="connsiteX6-60293" fmla="*/ 3086005 w 6006665"/>
                  <a:gd name="connsiteY6-60294" fmla="*/ 1 h 2845126"/>
                  <a:gd name="connsiteX7-60295" fmla="*/ 3097912 w 6006665"/>
                  <a:gd name="connsiteY7-60296" fmla="*/ 1 h 2845126"/>
                  <a:gd name="connsiteX8-60297" fmla="*/ 3179721 w 6006665"/>
                  <a:gd name="connsiteY8-60298" fmla="*/ 74992 h 2845126"/>
                  <a:gd name="connsiteX9-60299" fmla="*/ 3211535 w 6006665"/>
                  <a:gd name="connsiteY9-60300" fmla="*/ 134076 h 2845126"/>
                  <a:gd name="connsiteX10-60301" fmla="*/ 3200173 w 6006665"/>
                  <a:gd name="connsiteY10-60302" fmla="*/ 209068 h 2845126"/>
                  <a:gd name="connsiteX11-60303" fmla="*/ 3161541 w 6006665"/>
                  <a:gd name="connsiteY11-60304" fmla="*/ 252245 h 2845126"/>
                  <a:gd name="connsiteX12-60305" fmla="*/ 3066097 w 6006665"/>
                  <a:gd name="connsiteY12-60306" fmla="*/ 327236 h 2845126"/>
                  <a:gd name="connsiteX13-60307" fmla="*/ 3034283 w 6006665"/>
                  <a:gd name="connsiteY13-60308" fmla="*/ 370413 h 2845126"/>
                  <a:gd name="connsiteX14-60309" fmla="*/ 3082005 w 6006665"/>
                  <a:gd name="connsiteY14-60310" fmla="*/ 386320 h 2845126"/>
                  <a:gd name="connsiteX15-60311" fmla="*/ 3129459 w 6006665"/>
                  <a:gd name="connsiteY15-60312" fmla="*/ 414001 h 2845126"/>
                  <a:gd name="connsiteX16-60313" fmla="*/ 3156451 w 6006665"/>
                  <a:gd name="connsiteY16-60314" fmla="*/ 390865 h 2845126"/>
                  <a:gd name="connsiteX17-60315" fmla="*/ 3158460 w 6006665"/>
                  <a:gd name="connsiteY17-60316" fmla="*/ 399349 h 2845126"/>
                  <a:gd name="connsiteX18-60317" fmla="*/ 3168359 w 6006665"/>
                  <a:gd name="connsiteY18-60318" fmla="*/ 390865 h 2845126"/>
                  <a:gd name="connsiteX19-60319" fmla="*/ 3184984 w 6006665"/>
                  <a:gd name="connsiteY19-60320" fmla="*/ 461058 h 2845126"/>
                  <a:gd name="connsiteX20-60321" fmla="*/ 3192811 w 6006665"/>
                  <a:gd name="connsiteY20-60322" fmla="*/ 445404 h 2845126"/>
                  <a:gd name="connsiteX21-60323" fmla="*/ 3251895 w 6006665"/>
                  <a:gd name="connsiteY21-60324" fmla="*/ 424952 h 2845126"/>
                  <a:gd name="connsiteX22-60325" fmla="*/ 3259833 w 6006665"/>
                  <a:gd name="connsiteY22-60326" fmla="*/ 426326 h 2845126"/>
                  <a:gd name="connsiteX23-60327" fmla="*/ 3263802 w 6006665"/>
                  <a:gd name="connsiteY23-60328" fmla="*/ 424952 h 2845126"/>
                  <a:gd name="connsiteX24-60329" fmla="*/ 3381970 w 6006665"/>
                  <a:gd name="connsiteY24-60330" fmla="*/ 445404 h 2845126"/>
                  <a:gd name="connsiteX25-60331" fmla="*/ 3388787 w 6006665"/>
                  <a:gd name="connsiteY25-60332" fmla="*/ 504488 h 2845126"/>
                  <a:gd name="connsiteX26-60333" fmla="*/ 3531529 w 6006665"/>
                  <a:gd name="connsiteY26-60334" fmla="*/ 525479 h 2845126"/>
                  <a:gd name="connsiteX27-60335" fmla="*/ 3538225 w 6006665"/>
                  <a:gd name="connsiteY27-60336" fmla="*/ 429497 h 2845126"/>
                  <a:gd name="connsiteX28-60337" fmla="*/ 3549910 w 6006665"/>
                  <a:gd name="connsiteY28-60338" fmla="*/ 432684 h 2845126"/>
                  <a:gd name="connsiteX29-60339" fmla="*/ 3550132 w 6006665"/>
                  <a:gd name="connsiteY29-60340" fmla="*/ 429497 h 2845126"/>
                  <a:gd name="connsiteX30-60341" fmla="*/ 3625123 w 6006665"/>
                  <a:gd name="connsiteY30-60342" fmla="*/ 449949 h 2845126"/>
                  <a:gd name="connsiteX31-60343" fmla="*/ 3672301 w 6006665"/>
                  <a:gd name="connsiteY31-60344" fmla="*/ 449949 h 2845126"/>
                  <a:gd name="connsiteX32-60345" fmla="*/ 3684207 w 6006665"/>
                  <a:gd name="connsiteY32-60346" fmla="*/ 449949 h 2845126"/>
                  <a:gd name="connsiteX33-60347" fmla="*/ 3743291 w 6006665"/>
                  <a:gd name="connsiteY33-60348" fmla="*/ 515850 h 2845126"/>
                  <a:gd name="connsiteX34-60349" fmla="*/ 3759199 w 6006665"/>
                  <a:gd name="connsiteY34-60350" fmla="*/ 595387 h 2845126"/>
                  <a:gd name="connsiteX35-60351" fmla="*/ 3738747 w 6006665"/>
                  <a:gd name="connsiteY35-60352" fmla="*/ 645381 h 2845126"/>
                  <a:gd name="connsiteX36-60353" fmla="*/ 3786469 w 6006665"/>
                  <a:gd name="connsiteY36-60354" fmla="*/ 736279 h 2845126"/>
                  <a:gd name="connsiteX37-60355" fmla="*/ 3835603 w 6006665"/>
                  <a:gd name="connsiteY37-60356" fmla="*/ 772185 h 2845126"/>
                  <a:gd name="connsiteX38-60357" fmla="*/ 3865460 w 6006665"/>
                  <a:gd name="connsiteY38-60358" fmla="*/ 661288 h 2845126"/>
                  <a:gd name="connsiteX39-60359" fmla="*/ 3875077 w 6006665"/>
                  <a:gd name="connsiteY39-60360" fmla="*/ 669795 h 2845126"/>
                  <a:gd name="connsiteX40-60361" fmla="*/ 3877367 w 6006665"/>
                  <a:gd name="connsiteY40-60362" fmla="*/ 661288 h 2845126"/>
                  <a:gd name="connsiteX41-60363" fmla="*/ 3932151 w 6006665"/>
                  <a:gd name="connsiteY41-60364" fmla="*/ 709751 h 2845126"/>
                  <a:gd name="connsiteX42-60365" fmla="*/ 3988173 w 6006665"/>
                  <a:gd name="connsiteY42-60366" fmla="*/ 681740 h 2845126"/>
                  <a:gd name="connsiteX43-60367" fmla="*/ 3993852 w 6006665"/>
                  <a:gd name="connsiteY43-60368" fmla="*/ 684855 h 2845126"/>
                  <a:gd name="connsiteX44-60369" fmla="*/ 4000080 w 6006665"/>
                  <a:gd name="connsiteY44-60370" fmla="*/ 681740 h 2845126"/>
                  <a:gd name="connsiteX45-60371" fmla="*/ 4062426 w 6006665"/>
                  <a:gd name="connsiteY45-60372" fmla="*/ 715930 h 2845126"/>
                  <a:gd name="connsiteX46-60373" fmla="*/ 4085889 w 6006665"/>
                  <a:gd name="connsiteY46-60374" fmla="*/ 688558 h 2845126"/>
                  <a:gd name="connsiteX47-60375" fmla="*/ 4095563 w 6006665"/>
                  <a:gd name="connsiteY47-60376" fmla="*/ 691162 h 2845126"/>
                  <a:gd name="connsiteX48-60377" fmla="*/ 4097796 w 6006665"/>
                  <a:gd name="connsiteY48-60378" fmla="*/ 688558 h 2845126"/>
                  <a:gd name="connsiteX49-60379" fmla="*/ 4144150 w 6006665"/>
                  <a:gd name="connsiteY49-60380" fmla="*/ 701038 h 2845126"/>
                  <a:gd name="connsiteX50-60381" fmla="*/ 4117703 w 6006665"/>
                  <a:gd name="connsiteY50-60382" fmla="*/ 590842 h 2845126"/>
                  <a:gd name="connsiteX51-60383" fmla="*/ 4165425 w 6006665"/>
                  <a:gd name="connsiteY51-60384" fmla="*/ 536303 h 2845126"/>
                  <a:gd name="connsiteX52-60385" fmla="*/ 4175231 w 6006665"/>
                  <a:gd name="connsiteY52-60386" fmla="*/ 538704 h 2845126"/>
                  <a:gd name="connsiteX53-60387" fmla="*/ 4177332 w 6006665"/>
                  <a:gd name="connsiteY53-60388" fmla="*/ 536303 h 2845126"/>
                  <a:gd name="connsiteX54-60389" fmla="*/ 4511384 w 6006665"/>
                  <a:gd name="connsiteY54-60390" fmla="*/ 618111 h 2845126"/>
                  <a:gd name="connsiteX55-60391" fmla="*/ 4543199 w 6006665"/>
                  <a:gd name="connsiteY55-60392" fmla="*/ 688558 h 2845126"/>
                  <a:gd name="connsiteX56-60393" fmla="*/ 4639242 w 6006665"/>
                  <a:gd name="connsiteY56-60394" fmla="*/ 771200 h 2845126"/>
                  <a:gd name="connsiteX57-60395" fmla="*/ 4774445 w 6006665"/>
                  <a:gd name="connsiteY57-60396" fmla="*/ 752187 h 2845126"/>
                  <a:gd name="connsiteX58-60397" fmla="*/ 4778496 w 6006665"/>
                  <a:gd name="connsiteY58-60398" fmla="*/ 753291 h 2845126"/>
                  <a:gd name="connsiteX59-60399" fmla="*/ 4786352 w 6006665"/>
                  <a:gd name="connsiteY59-60400" fmla="*/ 752187 h 2845126"/>
                  <a:gd name="connsiteX60-60401" fmla="*/ 4861343 w 6006665"/>
                  <a:gd name="connsiteY60-60402" fmla="*/ 772639 h 2845126"/>
                  <a:gd name="connsiteX61-60403" fmla="*/ 4893158 w 6006665"/>
                  <a:gd name="connsiteY61-60404" fmla="*/ 815816 h 2845126"/>
                  <a:gd name="connsiteX62-60405" fmla="*/ 4888613 w 6006665"/>
                  <a:gd name="connsiteY62-60406" fmla="*/ 897624 h 2845126"/>
                  <a:gd name="connsiteX63-60407" fmla="*/ 4927677 w 6006665"/>
                  <a:gd name="connsiteY63-60408" fmla="*/ 922296 h 2845126"/>
                  <a:gd name="connsiteX64-60409" fmla="*/ 4967605 w 6006665"/>
                  <a:gd name="connsiteY64-60410" fmla="*/ 908987 h 2845126"/>
                  <a:gd name="connsiteX65-60411" fmla="*/ 5038051 w 6006665"/>
                  <a:gd name="connsiteY65-60412" fmla="*/ 902169 h 2845126"/>
                  <a:gd name="connsiteX66-60413" fmla="*/ 5040730 w 6006665"/>
                  <a:gd name="connsiteY66-60414" fmla="*/ 903062 h 2845126"/>
                  <a:gd name="connsiteX67-60415" fmla="*/ 5049958 w 6006665"/>
                  <a:gd name="connsiteY67-60416" fmla="*/ 902169 h 2845126"/>
                  <a:gd name="connsiteX68-60417" fmla="*/ 5114249 w 6006665"/>
                  <a:gd name="connsiteY68-60418" fmla="*/ 923600 h 2845126"/>
                  <a:gd name="connsiteX69-60419" fmla="*/ 5176671 w 6006665"/>
                  <a:gd name="connsiteY69-60420" fmla="*/ 913532 h 2845126"/>
                  <a:gd name="connsiteX70-60421" fmla="*/ 5177801 w 6006665"/>
                  <a:gd name="connsiteY70-60422" fmla="*/ 915270 h 2845126"/>
                  <a:gd name="connsiteX71-60423" fmla="*/ 5188578 w 6006665"/>
                  <a:gd name="connsiteY71-60424" fmla="*/ 913532 h 2845126"/>
                  <a:gd name="connsiteX72-60425" fmla="*/ 5243719 w 6006665"/>
                  <a:gd name="connsiteY72-60426" fmla="*/ 998363 h 2845126"/>
                  <a:gd name="connsiteX73-60427" fmla="*/ 5283477 w 6006665"/>
                  <a:gd name="connsiteY73-60428" fmla="*/ 968071 h 2845126"/>
                  <a:gd name="connsiteX74-60429" fmla="*/ 5258480 w 6006665"/>
                  <a:gd name="connsiteY74-60430" fmla="*/ 902169 h 2845126"/>
                  <a:gd name="connsiteX75-60431" fmla="*/ 5267570 w 6006665"/>
                  <a:gd name="connsiteY75-60432" fmla="*/ 854448 h 2845126"/>
                  <a:gd name="connsiteX76-60433" fmla="*/ 5278896 w 6006665"/>
                  <a:gd name="connsiteY76-60434" fmla="*/ 857497 h 2845126"/>
                  <a:gd name="connsiteX77-60435" fmla="*/ 5279477 w 6006665"/>
                  <a:gd name="connsiteY77-60436" fmla="*/ 854448 h 2845126"/>
                  <a:gd name="connsiteX78-60437" fmla="*/ 5395510 w 6006665"/>
                  <a:gd name="connsiteY78-60438" fmla="*/ 885687 h 2845126"/>
                  <a:gd name="connsiteX79-60439" fmla="*/ 5463001 w 6006665"/>
                  <a:gd name="connsiteY79-60440" fmla="*/ 881717 h 2845126"/>
                  <a:gd name="connsiteX80-60441" fmla="*/ 5464386 w 6006665"/>
                  <a:gd name="connsiteY80-60442" fmla="*/ 882336 h 2845126"/>
                  <a:gd name="connsiteX81-60443" fmla="*/ 5474909 w 6006665"/>
                  <a:gd name="connsiteY81-60444" fmla="*/ 881717 h 2845126"/>
                  <a:gd name="connsiteX82-60445" fmla="*/ 5581715 w 6006665"/>
                  <a:gd name="connsiteY82-60446" fmla="*/ 929439 h 2845126"/>
                  <a:gd name="connsiteX83-60447" fmla="*/ 5633981 w 6006665"/>
                  <a:gd name="connsiteY83-60448" fmla="*/ 972616 h 2845126"/>
                  <a:gd name="connsiteX84-60449" fmla="*/ 5720335 w 6006665"/>
                  <a:gd name="connsiteY84-60450" fmla="*/ 1052152 h 2845126"/>
                  <a:gd name="connsiteX85-60451" fmla="*/ 5822595 w 6006665"/>
                  <a:gd name="connsiteY85-60452" fmla="*/ 1149868 h 2845126"/>
                  <a:gd name="connsiteX86-60453" fmla="*/ 5818051 w 6006665"/>
                  <a:gd name="connsiteY86-60454" fmla="*/ 1204407 h 2845126"/>
                  <a:gd name="connsiteX87-60455" fmla="*/ 5825679 w 6006665"/>
                  <a:gd name="connsiteY87-60456" fmla="*/ 1212035 h 2845126"/>
                  <a:gd name="connsiteX88-60457" fmla="*/ 5822051 w 6006665"/>
                  <a:gd name="connsiteY88-60458" fmla="*/ 1161230 h 2845126"/>
                  <a:gd name="connsiteX89-60459" fmla="*/ 5834092 w 6006665"/>
                  <a:gd name="connsiteY89-60460" fmla="*/ 1163103 h 2845126"/>
                  <a:gd name="connsiteX90-60461" fmla="*/ 5833958 w 6006665"/>
                  <a:gd name="connsiteY90-60462" fmla="*/ 1161230 h 2845126"/>
                  <a:gd name="connsiteX91-60463" fmla="*/ 5936219 w 6006665"/>
                  <a:gd name="connsiteY91-60464" fmla="*/ 1177137 h 2845126"/>
                  <a:gd name="connsiteX92-60465" fmla="*/ 6006665 w 6006665"/>
                  <a:gd name="connsiteY92-60466" fmla="*/ 1256674 h 2845126"/>
                  <a:gd name="connsiteX93-60467" fmla="*/ 5968033 w 6006665"/>
                  <a:gd name="connsiteY93-60468" fmla="*/ 1295306 h 2845126"/>
                  <a:gd name="connsiteX94-60469" fmla="*/ 5908949 w 6006665"/>
                  <a:gd name="connsiteY94-60470" fmla="*/ 1306668 h 2845126"/>
                  <a:gd name="connsiteX95-60471" fmla="*/ 5908949 w 6006665"/>
                  <a:gd name="connsiteY95-60472" fmla="*/ 1393022 h 2845126"/>
                  <a:gd name="connsiteX96-60473" fmla="*/ 5893042 w 6006665"/>
                  <a:gd name="connsiteY96-60474" fmla="*/ 1408929 h 2845126"/>
                  <a:gd name="connsiteX97-60475" fmla="*/ 5881135 w 6006665"/>
                  <a:gd name="connsiteY97-60476" fmla="*/ 1408929 h 2845126"/>
                  <a:gd name="connsiteX98-60477" fmla="*/ 5861227 w 6006665"/>
                  <a:gd name="connsiteY98-60478" fmla="*/ 1408929 h 2845126"/>
                  <a:gd name="connsiteX99-60479" fmla="*/ 5849321 w 6006665"/>
                  <a:gd name="connsiteY99-60480" fmla="*/ 1408929 h 2845126"/>
                  <a:gd name="connsiteX100-60481" fmla="*/ 5817506 w 6006665"/>
                  <a:gd name="connsiteY100-60482" fmla="*/ 1374842 h 2845126"/>
                  <a:gd name="connsiteX101-60483" fmla="*/ 5767511 w 6006665"/>
                  <a:gd name="connsiteY101-60484" fmla="*/ 1349845 h 2845126"/>
                  <a:gd name="connsiteX102-60485" fmla="*/ 5762967 w 6006665"/>
                  <a:gd name="connsiteY102-60486" fmla="*/ 1315758 h 2845126"/>
                  <a:gd name="connsiteX103-60487" fmla="*/ 5729132 w 6006665"/>
                  <a:gd name="connsiteY103-60488" fmla="*/ 1301826 h 2845126"/>
                  <a:gd name="connsiteX104-60489" fmla="*/ 5695337 w 6006665"/>
                  <a:gd name="connsiteY104-60490" fmla="*/ 1311213 h 2845126"/>
                  <a:gd name="connsiteX105-60491" fmla="*/ 5693366 w 6006665"/>
                  <a:gd name="connsiteY105-60492" fmla="*/ 1308453 h 2845126"/>
                  <a:gd name="connsiteX106-60493" fmla="*/ 5683431 w 6006665"/>
                  <a:gd name="connsiteY106-60494" fmla="*/ 1311213 h 2845126"/>
                  <a:gd name="connsiteX107-60495" fmla="*/ 5660706 w 6006665"/>
                  <a:gd name="connsiteY107-60496" fmla="*/ 1279398 h 2845126"/>
                  <a:gd name="connsiteX108-60497" fmla="*/ 5669644 w 6006665"/>
                  <a:gd name="connsiteY108-60498" fmla="*/ 1254373 h 2845126"/>
                  <a:gd name="connsiteX109-60499" fmla="*/ 5640799 w 6006665"/>
                  <a:gd name="connsiteY109-60500" fmla="*/ 1268036 h 2845126"/>
                  <a:gd name="connsiteX110-60501" fmla="*/ 5656705 w 6006665"/>
                  <a:gd name="connsiteY110-60502" fmla="*/ 1311213 h 2845126"/>
                  <a:gd name="connsiteX111-60503" fmla="*/ 5633981 w 6006665"/>
                  <a:gd name="connsiteY111-60504" fmla="*/ 1349845 h 2845126"/>
                  <a:gd name="connsiteX112-60505" fmla="*/ 5586259 w 6006665"/>
                  <a:gd name="connsiteY112-60506" fmla="*/ 1386204 h 2845126"/>
                  <a:gd name="connsiteX113-60507" fmla="*/ 5575676 w 6006665"/>
                  <a:gd name="connsiteY113-60508" fmla="*/ 1385196 h 2845126"/>
                  <a:gd name="connsiteX114-60509" fmla="*/ 5574353 w 6006665"/>
                  <a:gd name="connsiteY114-60510" fmla="*/ 1386204 h 2845126"/>
                  <a:gd name="connsiteX115-60511" fmla="*/ 5539436 w 6006665"/>
                  <a:gd name="connsiteY115-60512" fmla="*/ 1382879 h 2845126"/>
                  <a:gd name="connsiteX116-60513" fmla="*/ 5570352 w 6006665"/>
                  <a:gd name="connsiteY116-60514" fmla="*/ 1424836 h 2845126"/>
                  <a:gd name="connsiteX117-60515" fmla="*/ 5593077 w 6006665"/>
                  <a:gd name="connsiteY117-60516" fmla="*/ 1488465 h 2845126"/>
                  <a:gd name="connsiteX118-60517" fmla="*/ 5608984 w 6006665"/>
                  <a:gd name="connsiteY118-60518" fmla="*/ 1515735 h 2845126"/>
                  <a:gd name="connsiteX119-60519" fmla="*/ 5613529 w 6006665"/>
                  <a:gd name="connsiteY119-60520" fmla="*/ 1547549 h 2845126"/>
                  <a:gd name="connsiteX120-60521" fmla="*/ 5608984 w 6006665"/>
                  <a:gd name="connsiteY120-60522" fmla="*/ 1570274 h 2845126"/>
                  <a:gd name="connsiteX121-60523" fmla="*/ 5597799 w 6006665"/>
                  <a:gd name="connsiteY121-60524" fmla="*/ 1566665 h 2845126"/>
                  <a:gd name="connsiteX122-60525" fmla="*/ 5597077 w 6006665"/>
                  <a:gd name="connsiteY122-60526" fmla="*/ 1570274 h 2845126"/>
                  <a:gd name="connsiteX123-60527" fmla="*/ 5534271 w 6006665"/>
                  <a:gd name="connsiteY123-60528" fmla="*/ 1550014 h 2845126"/>
                  <a:gd name="connsiteX124-60529" fmla="*/ 5436277 w 6006665"/>
                  <a:gd name="connsiteY124-60530" fmla="*/ 1606633 h 2845126"/>
                  <a:gd name="connsiteX125-60531" fmla="*/ 5397645 w 6006665"/>
                  <a:gd name="connsiteY125-60532" fmla="*/ 1617996 h 2845126"/>
                  <a:gd name="connsiteX126-60533" fmla="*/ 5345378 w 6006665"/>
                  <a:gd name="connsiteY126-60534" fmla="*/ 1672535 h 2845126"/>
                  <a:gd name="connsiteX127-60535" fmla="*/ 5290839 w 6006665"/>
                  <a:gd name="connsiteY127-60536" fmla="*/ 1720256 h 2845126"/>
                  <a:gd name="connsiteX128-60537" fmla="*/ 5274932 w 6006665"/>
                  <a:gd name="connsiteY128-60538" fmla="*/ 1752071 h 2845126"/>
                  <a:gd name="connsiteX129-60539" fmla="*/ 5267238 w 6006665"/>
                  <a:gd name="connsiteY129-60540" fmla="*/ 1743644 h 2845126"/>
                  <a:gd name="connsiteX130-60541" fmla="*/ 5263025 w 6006665"/>
                  <a:gd name="connsiteY130-60542" fmla="*/ 1752071 h 2845126"/>
                  <a:gd name="connsiteX131-60543" fmla="*/ 5219538 w 6006665"/>
                  <a:gd name="connsiteY131-60544" fmla="*/ 1704443 h 2845126"/>
                  <a:gd name="connsiteX132-60545" fmla="*/ 5129494 w 6006665"/>
                  <a:gd name="connsiteY132-60546" fmla="*/ 1758888 h 2845126"/>
                  <a:gd name="connsiteX133-60547" fmla="*/ 5126389 w 6006665"/>
                  <a:gd name="connsiteY133-60548" fmla="*/ 1753566 h 2845126"/>
                  <a:gd name="connsiteX134-60549" fmla="*/ 5117587 w 6006665"/>
                  <a:gd name="connsiteY134-60550" fmla="*/ 1758888 h 2845126"/>
                  <a:gd name="connsiteX135-60551" fmla="*/ 5105544 w 6006665"/>
                  <a:gd name="connsiteY135-60552" fmla="*/ 1738242 h 2845126"/>
                  <a:gd name="connsiteX136-60553" fmla="*/ 5074955 w 6006665"/>
                  <a:gd name="connsiteY136-60554" fmla="*/ 1763433 h 2845126"/>
                  <a:gd name="connsiteX137-60555" fmla="*/ 5065718 w 6006665"/>
                  <a:gd name="connsiteY137-60556" fmla="*/ 1761234 h 2845126"/>
                  <a:gd name="connsiteX138-60557" fmla="*/ 5063048 w 6006665"/>
                  <a:gd name="connsiteY138-60558" fmla="*/ 1763433 h 2845126"/>
                  <a:gd name="connsiteX139-60559" fmla="*/ 5026594 w 6006665"/>
                  <a:gd name="connsiteY139-60560" fmla="*/ 1754754 h 2845126"/>
                  <a:gd name="connsiteX140-60561" fmla="*/ 5015871 w 6006665"/>
                  <a:gd name="connsiteY140-60562" fmla="*/ 1799793 h 2845126"/>
                  <a:gd name="connsiteX141-60563" fmla="*/ 4974967 w 6006665"/>
                  <a:gd name="connsiteY141-60564" fmla="*/ 1865694 h 2845126"/>
                  <a:gd name="connsiteX142-60565" fmla="*/ 4974967 w 6006665"/>
                  <a:gd name="connsiteY142-60566" fmla="*/ 1897509 h 2845126"/>
                  <a:gd name="connsiteX143-60567" fmla="*/ 5015871 w 6006665"/>
                  <a:gd name="connsiteY143-60568" fmla="*/ 1913416 h 2845126"/>
                  <a:gd name="connsiteX144-60569" fmla="*/ 5011326 w 6006665"/>
                  <a:gd name="connsiteY144-60570" fmla="*/ 2011132 h 2845126"/>
                  <a:gd name="connsiteX145-60571" fmla="*/ 4999419 w 6006665"/>
                  <a:gd name="connsiteY145-60572" fmla="*/ 2011132 h 2845126"/>
                  <a:gd name="connsiteX146-60573" fmla="*/ 4974967 w 6006665"/>
                  <a:gd name="connsiteY146-60574" fmla="*/ 2011132 h 2845126"/>
                  <a:gd name="connsiteX147-60575" fmla="*/ 4963605 w 6006665"/>
                  <a:gd name="connsiteY147-60576" fmla="*/ 2063398 h 2845126"/>
                  <a:gd name="connsiteX148-60577" fmla="*/ 4974967 w 6006665"/>
                  <a:gd name="connsiteY148-60578" fmla="*/ 2090668 h 2845126"/>
                  <a:gd name="connsiteX149-60579" fmla="*/ 4909065 w 6006665"/>
                  <a:gd name="connsiteY149-60580" fmla="*/ 2124755 h 2845126"/>
                  <a:gd name="connsiteX150-60581" fmla="*/ 4897703 w 6006665"/>
                  <a:gd name="connsiteY150-60582" fmla="*/ 2192929 h 2845126"/>
                  <a:gd name="connsiteX151-60583" fmla="*/ 4845437 w 6006665"/>
                  <a:gd name="connsiteY151-60584" fmla="*/ 2208836 h 2845126"/>
                  <a:gd name="connsiteX152-60585" fmla="*/ 4834074 w 6006665"/>
                  <a:gd name="connsiteY152-60586" fmla="*/ 2267920 h 2845126"/>
                  <a:gd name="connsiteX153-60587" fmla="*/ 4779535 w 6006665"/>
                  <a:gd name="connsiteY153-60588" fmla="*/ 2327004 h 2845126"/>
                  <a:gd name="connsiteX154-60589" fmla="*/ 4777225 w 6006665"/>
                  <a:gd name="connsiteY154-60590" fmla="*/ 2316608 h 2845126"/>
                  <a:gd name="connsiteX155-60591" fmla="*/ 4767628 w 6006665"/>
                  <a:gd name="connsiteY155-60592" fmla="*/ 2327004 h 2845126"/>
                  <a:gd name="connsiteX156-60593" fmla="*/ 4758538 w 6006665"/>
                  <a:gd name="connsiteY156-60594" fmla="*/ 2286100 h 2845126"/>
                  <a:gd name="connsiteX157-60595" fmla="*/ 4742631 w 6006665"/>
                  <a:gd name="connsiteY157-60596" fmla="*/ 2199746 h 2845126"/>
                  <a:gd name="connsiteX158-60597" fmla="*/ 4715361 w 6006665"/>
                  <a:gd name="connsiteY158-60598" fmla="*/ 2058854 h 2845126"/>
                  <a:gd name="connsiteX159-60599" fmla="*/ 4735813 w 6006665"/>
                  <a:gd name="connsiteY159-60600" fmla="*/ 1967955 h 2845126"/>
                  <a:gd name="connsiteX160-60601" fmla="*/ 4767628 w 6006665"/>
                  <a:gd name="connsiteY160-60602" fmla="*/ 1924778 h 2845126"/>
                  <a:gd name="connsiteX161-60603" fmla="*/ 4767628 w 6006665"/>
                  <a:gd name="connsiteY161-60604" fmla="*/ 1897509 h 2845126"/>
                  <a:gd name="connsiteX162-60605" fmla="*/ 4826712 w 6006665"/>
                  <a:gd name="connsiteY162-60606" fmla="*/ 1881601 h 2845126"/>
                  <a:gd name="connsiteX163-60607" fmla="*/ 4892613 w 6006665"/>
                  <a:gd name="connsiteY163-60608" fmla="*/ 1790703 h 2845126"/>
                  <a:gd name="connsiteX164-60609" fmla="*/ 4956243 w 6006665"/>
                  <a:gd name="connsiteY164-60610" fmla="*/ 1715712 h 2845126"/>
                  <a:gd name="connsiteX165-60611" fmla="*/ 5022143 w 6006665"/>
                  <a:gd name="connsiteY165-60612" fmla="*/ 1656627 h 2845126"/>
                  <a:gd name="connsiteX166-60613" fmla="*/ 5046694 w 6006665"/>
                  <a:gd name="connsiteY166-60614" fmla="*/ 1549500 h 2845126"/>
                  <a:gd name="connsiteX167-60615" fmla="*/ 5015871 w 6006665"/>
                  <a:gd name="connsiteY167-60616" fmla="*/ 1554367 h 2845126"/>
                  <a:gd name="connsiteX168-60617" fmla="*/ 4995419 w 6006665"/>
                  <a:gd name="connsiteY168-60618" fmla="*/ 1617996 h 2845126"/>
                  <a:gd name="connsiteX169-60619" fmla="*/ 4904521 w 6006665"/>
                  <a:gd name="connsiteY169-60620" fmla="*/ 1704349 h 2845126"/>
                  <a:gd name="connsiteX170-60621" fmla="*/ 4901708 w 6006665"/>
                  <a:gd name="connsiteY170-60622" fmla="*/ 1695709 h 2845126"/>
                  <a:gd name="connsiteX171-60623" fmla="*/ 4892613 w 6006665"/>
                  <a:gd name="connsiteY171-60624" fmla="*/ 1704349 h 2845126"/>
                  <a:gd name="connsiteX172-60625" fmla="*/ 4861835 w 6006665"/>
                  <a:gd name="connsiteY172-60626" fmla="*/ 1609815 h 2845126"/>
                  <a:gd name="connsiteX173-60627" fmla="*/ 4779535 w 6006665"/>
                  <a:gd name="connsiteY173-60628" fmla="*/ 1633903 h 2845126"/>
                  <a:gd name="connsiteX174-60629" fmla="*/ 4684091 w 6006665"/>
                  <a:gd name="connsiteY174-60630" fmla="*/ 1758888 h 2845126"/>
                  <a:gd name="connsiteX175-60631" fmla="*/ 4715906 w 6006665"/>
                  <a:gd name="connsiteY175-60632" fmla="*/ 1806610 h 2845126"/>
                  <a:gd name="connsiteX176-60633" fmla="*/ 4636369 w 6006665"/>
                  <a:gd name="connsiteY176-60634" fmla="*/ 1822517 h 2845126"/>
                  <a:gd name="connsiteX177-60635" fmla="*/ 4577285 w 6006665"/>
                  <a:gd name="connsiteY177-60636" fmla="*/ 1827062 h 2845126"/>
                  <a:gd name="connsiteX178-60637" fmla="*/ 4577373 w 6006665"/>
                  <a:gd name="connsiteY178-60638" fmla="*/ 1826140 h 2845126"/>
                  <a:gd name="connsiteX179-60639" fmla="*/ 4565379 w 6006665"/>
                  <a:gd name="connsiteY179-60640" fmla="*/ 1827062 h 2845126"/>
                  <a:gd name="connsiteX180-60641" fmla="*/ 4569923 w 6006665"/>
                  <a:gd name="connsiteY180-60642" fmla="*/ 1779341 h 2845126"/>
                  <a:gd name="connsiteX181-60643" fmla="*/ 4520081 w 6006665"/>
                  <a:gd name="connsiteY181-60644" fmla="*/ 1769755 h 2845126"/>
                  <a:gd name="connsiteX182-60645" fmla="*/ 4475025 w 6006665"/>
                  <a:gd name="connsiteY182-60646" fmla="*/ 1799793 h 2845126"/>
                  <a:gd name="connsiteX183-60647" fmla="*/ 4464394 w 6006665"/>
                  <a:gd name="connsiteY183-60648" fmla="*/ 1798942 h 2845126"/>
                  <a:gd name="connsiteX184-60649" fmla="*/ 4463118 w 6006665"/>
                  <a:gd name="connsiteY184-60650" fmla="*/ 1799793 h 2845126"/>
                  <a:gd name="connsiteX185-60651" fmla="*/ 4357637 w 6006665"/>
                  <a:gd name="connsiteY185-60652" fmla="*/ 1791354 h 2845126"/>
                  <a:gd name="connsiteX186-60653" fmla="*/ 4243233 w 6006665"/>
                  <a:gd name="connsiteY186-60654" fmla="*/ 1811155 h 2845126"/>
                  <a:gd name="connsiteX187-60655" fmla="*/ 4125065 w 6006665"/>
                  <a:gd name="connsiteY187-60656" fmla="*/ 1945230 h 2845126"/>
                  <a:gd name="connsiteX188-60657" fmla="*/ 3984173 w 6006665"/>
                  <a:gd name="connsiteY188-60658" fmla="*/ 2102030 h 2845126"/>
                  <a:gd name="connsiteX189-60659" fmla="*/ 4038712 w 6006665"/>
                  <a:gd name="connsiteY189-60660" fmla="*/ 2106575 h 2845126"/>
                  <a:gd name="connsiteX190-60661" fmla="*/ 4059164 w 6006665"/>
                  <a:gd name="connsiteY190-60662" fmla="*/ 2149752 h 2845126"/>
                  <a:gd name="connsiteX191-60663" fmla="*/ 4087782 w 6006665"/>
                  <a:gd name="connsiteY191-60664" fmla="*/ 2158169 h 2845126"/>
                  <a:gd name="connsiteX192-60665" fmla="*/ 4106341 w 6006665"/>
                  <a:gd name="connsiteY192-60666" fmla="*/ 2129300 h 2845126"/>
                  <a:gd name="connsiteX193-60667" fmla="*/ 4117411 w 6006665"/>
                  <a:gd name="connsiteY193-60668" fmla="*/ 2130602 h 2845126"/>
                  <a:gd name="connsiteX194-60669" fmla="*/ 4118248 w 6006665"/>
                  <a:gd name="connsiteY194-60670" fmla="*/ 2129300 h 2845126"/>
                  <a:gd name="connsiteX195-60671" fmla="*/ 4156880 w 6006665"/>
                  <a:gd name="connsiteY195-60672" fmla="*/ 2133845 h 2845126"/>
                  <a:gd name="connsiteX196-60673" fmla="*/ 4211419 w 6006665"/>
                  <a:gd name="connsiteY196-60674" fmla="*/ 2204291 h 2845126"/>
                  <a:gd name="connsiteX197-60675" fmla="*/ 4215964 w 6006665"/>
                  <a:gd name="connsiteY197-60676" fmla="*/ 2252013 h 2845126"/>
                  <a:gd name="connsiteX198-60677" fmla="*/ 4184149 w 6006665"/>
                  <a:gd name="connsiteY198-60678" fmla="*/ 2311097 h 2845126"/>
                  <a:gd name="connsiteX199-60679" fmla="*/ 4177332 w 6006665"/>
                  <a:gd name="connsiteY199-60680" fmla="*/ 2381543 h 2845126"/>
                  <a:gd name="connsiteX200-60681" fmla="*/ 4161425 w 6006665"/>
                  <a:gd name="connsiteY200-60682" fmla="*/ 2467897 h 2845126"/>
                  <a:gd name="connsiteX201-60683" fmla="*/ 4109158 w 6006665"/>
                  <a:gd name="connsiteY201-60684" fmla="*/ 2547433 h 2845126"/>
                  <a:gd name="connsiteX202-60685" fmla="*/ 4097796 w 6006665"/>
                  <a:gd name="connsiteY202-60686" fmla="*/ 2586065 h 2845126"/>
                  <a:gd name="connsiteX203-60687" fmla="*/ 4043257 w 6006665"/>
                  <a:gd name="connsiteY203-60688" fmla="*/ 2645149 h 2845126"/>
                  <a:gd name="connsiteX204-60689" fmla="*/ 3995535 w 6006665"/>
                  <a:gd name="connsiteY204-60690" fmla="*/ 2704233 h 2845126"/>
                  <a:gd name="connsiteX205-60691" fmla="*/ 3975083 w 6006665"/>
                  <a:gd name="connsiteY205-60692" fmla="*/ 2736048 h 2845126"/>
                  <a:gd name="connsiteX206-60693" fmla="*/ 3925089 w 6006665"/>
                  <a:gd name="connsiteY206-60694" fmla="*/ 2763317 h 2845126"/>
                  <a:gd name="connsiteX207-60695" fmla="*/ 3913182 w 6006665"/>
                  <a:gd name="connsiteY207-60696" fmla="*/ 2763317 h 2845126"/>
                  <a:gd name="connsiteX208-60697" fmla="*/ 3904637 w 6006665"/>
                  <a:gd name="connsiteY208-60698" fmla="*/ 2763317 h 2845126"/>
                  <a:gd name="connsiteX209-60699" fmla="*/ 3892729 w 6006665"/>
                  <a:gd name="connsiteY209-60700" fmla="*/ 2763317 h 2845126"/>
                  <a:gd name="connsiteX210-60701" fmla="*/ 3871063 w 6006665"/>
                  <a:gd name="connsiteY210-60702" fmla="*/ 2747068 h 2845126"/>
                  <a:gd name="connsiteX211-60703" fmla="*/ 3829645 w 6006665"/>
                  <a:gd name="connsiteY211-60704" fmla="*/ 2774680 h 2845126"/>
                  <a:gd name="connsiteX212-60705" fmla="*/ 3822828 w 6006665"/>
                  <a:gd name="connsiteY212-60706" fmla="*/ 2795132 h 2845126"/>
                  <a:gd name="connsiteX213-60707" fmla="*/ 3818283 w 6006665"/>
                  <a:gd name="connsiteY213-60708" fmla="*/ 2786042 h 2845126"/>
                  <a:gd name="connsiteX214-60709" fmla="*/ 3818283 w 6006665"/>
                  <a:gd name="connsiteY214-60710" fmla="*/ 2774316 h 2845126"/>
                  <a:gd name="connsiteX215-60711" fmla="*/ 3817738 w 6006665"/>
                  <a:gd name="connsiteY215-60712" fmla="*/ 2774680 h 2845126"/>
                  <a:gd name="connsiteX216-60713" fmla="*/ 3810921 w 6006665"/>
                  <a:gd name="connsiteY216-60714" fmla="*/ 2795132 h 2845126"/>
                  <a:gd name="connsiteX217-60715" fmla="*/ 3806376 w 6006665"/>
                  <a:gd name="connsiteY217-60716" fmla="*/ 2786042 h 2845126"/>
                  <a:gd name="connsiteX218-60717" fmla="*/ 3806376 w 6006665"/>
                  <a:gd name="connsiteY218-60718" fmla="*/ 2758772 h 2845126"/>
                  <a:gd name="connsiteX219-60719" fmla="*/ 3818283 w 6006665"/>
                  <a:gd name="connsiteY219-60720" fmla="*/ 2758772 h 2845126"/>
                  <a:gd name="connsiteX220-60721" fmla="*/ 3826828 w 6006665"/>
                  <a:gd name="connsiteY220-60722" fmla="*/ 2758772 h 2845126"/>
                  <a:gd name="connsiteX221-60723" fmla="*/ 3833645 w 6006665"/>
                  <a:gd name="connsiteY221-60724" fmla="*/ 2699688 h 2845126"/>
                  <a:gd name="connsiteX222-60725" fmla="*/ 3822283 w 6006665"/>
                  <a:gd name="connsiteY222-60726" fmla="*/ 2656512 h 2845126"/>
                  <a:gd name="connsiteX223-60727" fmla="*/ 3849553 w 6006665"/>
                  <a:gd name="connsiteY223-60728" fmla="*/ 2633787 h 2845126"/>
                  <a:gd name="connsiteX224-60729" fmla="*/ 3858814 w 6006665"/>
                  <a:gd name="connsiteY224-60730" fmla="*/ 2635992 h 2845126"/>
                  <a:gd name="connsiteX225-60731" fmla="*/ 3861460 w 6006665"/>
                  <a:gd name="connsiteY225-60732" fmla="*/ 2633787 h 2845126"/>
                  <a:gd name="connsiteX226-60733" fmla="*/ 3898487 w 6006665"/>
                  <a:gd name="connsiteY226-60734" fmla="*/ 2642603 h 2845126"/>
                  <a:gd name="connsiteX227-60735" fmla="*/ 3919999 w 6006665"/>
                  <a:gd name="connsiteY227-60736" fmla="*/ 2597428 h 2845126"/>
                  <a:gd name="connsiteX228-60737" fmla="*/ 3935906 w 6006665"/>
                  <a:gd name="connsiteY228-60738" fmla="*/ 2538343 h 2845126"/>
                  <a:gd name="connsiteX229-60739" fmla="*/ 3947269 w 6006665"/>
                  <a:gd name="connsiteY229-60740" fmla="*/ 2515619 h 2845126"/>
                  <a:gd name="connsiteX230-60741" fmla="*/ 3966292 w 6006665"/>
                  <a:gd name="connsiteY230-60742" fmla="*/ 2471231 h 2845126"/>
                  <a:gd name="connsiteX231-60743" fmla="*/ 3915999 w 6006665"/>
                  <a:gd name="connsiteY231-60744" fmla="*/ 2483804 h 2845126"/>
                  <a:gd name="connsiteX232-60745" fmla="*/ 3888729 w 6006665"/>
                  <a:gd name="connsiteY232-60746" fmla="*/ 2506529 h 2845126"/>
                  <a:gd name="connsiteX233-60747" fmla="*/ 3876822 w 6006665"/>
                  <a:gd name="connsiteY233-60748" fmla="*/ 2506529 h 2845126"/>
                  <a:gd name="connsiteX234-60749" fmla="*/ 3829645 w 6006665"/>
                  <a:gd name="connsiteY234-60750" fmla="*/ 2506529 h 2845126"/>
                  <a:gd name="connsiteX235-60751" fmla="*/ 3817738 w 6006665"/>
                  <a:gd name="connsiteY235-60752" fmla="*/ 2506529 h 2845126"/>
                  <a:gd name="connsiteX236-60753" fmla="*/ 3801831 w 6006665"/>
                  <a:gd name="connsiteY236-60754" fmla="*/ 2451990 h 2845126"/>
                  <a:gd name="connsiteX237-60755" fmla="*/ 3758654 w 6006665"/>
                  <a:gd name="connsiteY237-60756" fmla="*/ 2413358 h 2845126"/>
                  <a:gd name="connsiteX238-60757" fmla="*/ 3692753 w 6006665"/>
                  <a:gd name="connsiteY238-60758" fmla="*/ 2397451 h 2845126"/>
                  <a:gd name="connsiteX239-60759" fmla="*/ 3683663 w 6006665"/>
                  <a:gd name="connsiteY239-60760" fmla="*/ 2338367 h 2845126"/>
                  <a:gd name="connsiteX240-60761" fmla="*/ 3672301 w 6006665"/>
                  <a:gd name="connsiteY240-60762" fmla="*/ 2306552 h 2845126"/>
                  <a:gd name="connsiteX241-60763" fmla="*/ 3656393 w 6006665"/>
                  <a:gd name="connsiteY241-60764" fmla="*/ 2279283 h 2845126"/>
                  <a:gd name="connsiteX242-60765" fmla="*/ 3633669 w 6006665"/>
                  <a:gd name="connsiteY242-60766" fmla="*/ 2220198 h 2845126"/>
                  <a:gd name="connsiteX243-60767" fmla="*/ 3601854 w 6006665"/>
                  <a:gd name="connsiteY243-60768" fmla="*/ 2199746 h 2845126"/>
                  <a:gd name="connsiteX244-60769" fmla="*/ 3545995 w 6006665"/>
                  <a:gd name="connsiteY244-60770" fmla="*/ 2178262 h 2845126"/>
                  <a:gd name="connsiteX245-60771" fmla="*/ 3506955 w 6006665"/>
                  <a:gd name="connsiteY245-60772" fmla="*/ 2183839 h 2845126"/>
                  <a:gd name="connsiteX246-60773" fmla="*/ 3463779 w 6006665"/>
                  <a:gd name="connsiteY246-60774" fmla="*/ 2192929 h 2845126"/>
                  <a:gd name="connsiteX247-60775" fmla="*/ 3431964 w 6006665"/>
                  <a:gd name="connsiteY247-60776" fmla="*/ 2220198 h 2845126"/>
                  <a:gd name="connsiteX248-60777" fmla="*/ 3452416 w 6006665"/>
                  <a:gd name="connsiteY248-60778" fmla="*/ 2236106 h 2845126"/>
                  <a:gd name="connsiteX249-60779" fmla="*/ 3452416 w 6006665"/>
                  <a:gd name="connsiteY249-60780" fmla="*/ 2267920 h 2845126"/>
                  <a:gd name="connsiteX250-60781" fmla="*/ 3431964 w 6006665"/>
                  <a:gd name="connsiteY250-60782" fmla="*/ 2290645 h 2845126"/>
                  <a:gd name="connsiteX251-60783" fmla="*/ 3400150 w 6006665"/>
                  <a:gd name="connsiteY251-60784" fmla="*/ 2349729 h 2845126"/>
                  <a:gd name="connsiteX252-60785" fmla="*/ 3400150 w 6006665"/>
                  <a:gd name="connsiteY252-60786" fmla="*/ 2376999 h 2845126"/>
                  <a:gd name="connsiteX253-60787" fmla="*/ 3350155 w 6006665"/>
                  <a:gd name="connsiteY253-60788" fmla="*/ 2408813 h 2845126"/>
                  <a:gd name="connsiteX254-60789" fmla="*/ 3342342 w 6006665"/>
                  <a:gd name="connsiteY254-60790" fmla="*/ 2406209 h 2845126"/>
                  <a:gd name="connsiteX255-60791" fmla="*/ 3338249 w 6006665"/>
                  <a:gd name="connsiteY255-60792" fmla="*/ 2408813 h 2845126"/>
                  <a:gd name="connsiteX256-60793" fmla="*/ 3290527 w 6006665"/>
                  <a:gd name="connsiteY256-60794" fmla="*/ 2392906 h 2845126"/>
                  <a:gd name="connsiteX257-60795" fmla="*/ 3259257 w 6006665"/>
                  <a:gd name="connsiteY257-60796" fmla="*/ 2392906 h 2845126"/>
                  <a:gd name="connsiteX258-60797" fmla="*/ 3247350 w 6006665"/>
                  <a:gd name="connsiteY258-60798" fmla="*/ 2392906 h 2845126"/>
                  <a:gd name="connsiteX259-60799" fmla="*/ 3231443 w 6006665"/>
                  <a:gd name="connsiteY259-60800" fmla="*/ 2376999 h 2845126"/>
                  <a:gd name="connsiteX260-60801" fmla="*/ 3213271 w 6006665"/>
                  <a:gd name="connsiteY260-60802" fmla="*/ 2372455 h 2845126"/>
                  <a:gd name="connsiteX261-60803" fmla="*/ 3168359 w 6006665"/>
                  <a:gd name="connsiteY261-60804" fmla="*/ 2408813 h 2845126"/>
                  <a:gd name="connsiteX262-60805" fmla="*/ 3120637 w 6006665"/>
                  <a:gd name="connsiteY262-60806" fmla="*/ 2420175 h 2845126"/>
                  <a:gd name="connsiteX263-60807" fmla="*/ 3082005 w 6006665"/>
                  <a:gd name="connsiteY263-60808" fmla="*/ 2436083 h 2845126"/>
                  <a:gd name="connsiteX264-60809" fmla="*/ 3074460 w 6006665"/>
                  <a:gd name="connsiteY264-60810" fmla="*/ 2434286 h 2845126"/>
                  <a:gd name="connsiteX265-60811" fmla="*/ 3070098 w 6006665"/>
                  <a:gd name="connsiteY265-60812" fmla="*/ 2436083 h 2845126"/>
                  <a:gd name="connsiteX266-60813" fmla="*/ 3022376 w 6006665"/>
                  <a:gd name="connsiteY266-60814" fmla="*/ 2424720 h 2845126"/>
                  <a:gd name="connsiteX267-60815" fmla="*/ 3000196 w 6006665"/>
                  <a:gd name="connsiteY267-60816" fmla="*/ 2424720 h 2845126"/>
                  <a:gd name="connsiteX268-60817" fmla="*/ 2988289 w 6006665"/>
                  <a:gd name="connsiteY268-60818" fmla="*/ 2424720 h 2845126"/>
                  <a:gd name="connsiteX269-60819" fmla="*/ 2967837 w 6006665"/>
                  <a:gd name="connsiteY269-60820" fmla="*/ 2392906 h 2845126"/>
                  <a:gd name="connsiteX270-60821" fmla="*/ 2929205 w 6006665"/>
                  <a:gd name="connsiteY270-60822" fmla="*/ 2365636 h 2845126"/>
                  <a:gd name="connsiteX271-60823" fmla="*/ 2902153 w 6006665"/>
                  <a:gd name="connsiteY271-60824" fmla="*/ 2361772 h 2845126"/>
                  <a:gd name="connsiteX272-60825" fmla="*/ 2861576 w 6006665"/>
                  <a:gd name="connsiteY272-60826" fmla="*/ 2365636 h 2845126"/>
                  <a:gd name="connsiteX273-60827" fmla="*/ 2822944 w 6006665"/>
                  <a:gd name="connsiteY273-60828" fmla="*/ 2376999 h 2845126"/>
                  <a:gd name="connsiteX274-60829" fmla="*/ 2818139 w 6006665"/>
                  <a:gd name="connsiteY274-60830" fmla="*/ 2374910 h 2845126"/>
                  <a:gd name="connsiteX275-60831" fmla="*/ 2811037 w 6006665"/>
                  <a:gd name="connsiteY275-60832" fmla="*/ 2376999 h 2845126"/>
                  <a:gd name="connsiteX276-60833" fmla="*/ 2758770 w 6006665"/>
                  <a:gd name="connsiteY276-60834" fmla="*/ 2354274 h 2845126"/>
                  <a:gd name="connsiteX277-60835" fmla="*/ 2751953 w 6006665"/>
                  <a:gd name="connsiteY277-60836" fmla="*/ 2311097 h 2845126"/>
                  <a:gd name="connsiteX278-60837" fmla="*/ 2708776 w 6006665"/>
                  <a:gd name="connsiteY278-60838" fmla="*/ 2295190 h 2845126"/>
                  <a:gd name="connsiteX279-60839" fmla="*/ 2676962 w 6006665"/>
                  <a:gd name="connsiteY279-60840" fmla="*/ 2290645 h 2845126"/>
                  <a:gd name="connsiteX280-60841" fmla="*/ 2642534 w 6006665"/>
                  <a:gd name="connsiteY280-60842" fmla="*/ 2268901 h 2845126"/>
                  <a:gd name="connsiteX281-60843" fmla="*/ 2609333 w 6006665"/>
                  <a:gd name="connsiteY281-60844" fmla="*/ 2327004 h 2845126"/>
                  <a:gd name="connsiteX282-60845" fmla="*/ 2625240 w 6006665"/>
                  <a:gd name="connsiteY282-60846" fmla="*/ 2361091 h 2845126"/>
                  <a:gd name="connsiteX283-60847" fmla="*/ 2586608 w 6006665"/>
                  <a:gd name="connsiteY283-60848" fmla="*/ 2397451 h 2845126"/>
                  <a:gd name="connsiteX284-60849" fmla="*/ 2577105 w 6006665"/>
                  <a:gd name="connsiteY284-60850" fmla="*/ 2395188 h 2845126"/>
                  <a:gd name="connsiteX285-60851" fmla="*/ 2574701 w 6006665"/>
                  <a:gd name="connsiteY285-60852" fmla="*/ 2397451 h 2845126"/>
                  <a:gd name="connsiteX286-60853" fmla="*/ 2526979 w 6006665"/>
                  <a:gd name="connsiteY286-60854" fmla="*/ 2386088 h 2845126"/>
                  <a:gd name="connsiteX287-60855" fmla="*/ 2490620 w 6006665"/>
                  <a:gd name="connsiteY287-60856" fmla="*/ 2381543 h 2845126"/>
                  <a:gd name="connsiteX288-60857" fmla="*/ 2463350 w 6006665"/>
                  <a:gd name="connsiteY288-60858" fmla="*/ 2354274 h 2845126"/>
                  <a:gd name="connsiteX289-60859" fmla="*/ 2436625 w 6006665"/>
                  <a:gd name="connsiteY289-60860" fmla="*/ 2354274 h 2845126"/>
                  <a:gd name="connsiteX290-60861" fmla="*/ 2424718 w 6006665"/>
                  <a:gd name="connsiteY290-60862" fmla="*/ 2354274 h 2845126"/>
                  <a:gd name="connsiteX291-60863" fmla="*/ 2398858 w 6006665"/>
                  <a:gd name="connsiteY291-60864" fmla="*/ 2341343 h 2845126"/>
                  <a:gd name="connsiteX292-60865" fmla="*/ 2350272 w 6006665"/>
                  <a:gd name="connsiteY292-60866" fmla="*/ 2365636 h 2845126"/>
                  <a:gd name="connsiteX293-60867" fmla="*/ 2282098 w 6006665"/>
                  <a:gd name="connsiteY293-60868" fmla="*/ 2413358 h 2845126"/>
                  <a:gd name="connsiteX294-60869" fmla="*/ 2157112 w 6006665"/>
                  <a:gd name="connsiteY294-60870" fmla="*/ 2397451 h 2845126"/>
                  <a:gd name="connsiteX295-60871" fmla="*/ 1811153 w 6006665"/>
                  <a:gd name="connsiteY295-60872" fmla="*/ 2133845 h 2845126"/>
                  <a:gd name="connsiteX296-60873" fmla="*/ 1748069 w 6006665"/>
                  <a:gd name="connsiteY296-60874" fmla="*/ 2172477 h 2845126"/>
                  <a:gd name="connsiteX297-60875" fmla="*/ 1711709 w 6006665"/>
                  <a:gd name="connsiteY297-60876" fmla="*/ 2177022 h 2845126"/>
                  <a:gd name="connsiteX298-60877" fmla="*/ 1711926 w 6006665"/>
                  <a:gd name="connsiteY298-60878" fmla="*/ 2175506 h 2845126"/>
                  <a:gd name="connsiteX299-60879" fmla="*/ 1699803 w 6006665"/>
                  <a:gd name="connsiteY299-60880" fmla="*/ 2177022 h 2845126"/>
                  <a:gd name="connsiteX300-60881" fmla="*/ 1704347 w 6006665"/>
                  <a:gd name="connsiteY300-60882" fmla="*/ 2145207 h 2845126"/>
                  <a:gd name="connsiteX301-60883" fmla="*/ 1662460 w 6006665"/>
                  <a:gd name="connsiteY301-60884" fmla="*/ 2127256 h 2845126"/>
                  <a:gd name="connsiteX302-60885" fmla="*/ 1629901 w 6006665"/>
                  <a:gd name="connsiteY302-60886" fmla="*/ 2140662 h 2845126"/>
                  <a:gd name="connsiteX303-60887" fmla="*/ 1629300 w 6006665"/>
                  <a:gd name="connsiteY303-60888" fmla="*/ 2136007 h 2845126"/>
                  <a:gd name="connsiteX304-60889" fmla="*/ 1617994 w 6006665"/>
                  <a:gd name="connsiteY304-60890" fmla="*/ 2140662 h 2845126"/>
                  <a:gd name="connsiteX305-60891" fmla="*/ 1608904 w 6006665"/>
                  <a:gd name="connsiteY305-60892" fmla="*/ 2070216 h 2845126"/>
                  <a:gd name="connsiteX306-60893" fmla="*/ 1552684 w 6006665"/>
                  <a:gd name="connsiteY306-60894" fmla="*/ 2060523 h 2845126"/>
                  <a:gd name="connsiteX307-60895" fmla="*/ 1518550 w 6006665"/>
                  <a:gd name="connsiteY307-60896" fmla="*/ 2086123 h 2845126"/>
                  <a:gd name="connsiteX308-60897" fmla="*/ 1425379 w 6006665"/>
                  <a:gd name="connsiteY308-60898" fmla="*/ 2106575 h 2845126"/>
                  <a:gd name="connsiteX309-60899" fmla="*/ 1409472 w 6006665"/>
                  <a:gd name="connsiteY309-60900" fmla="*/ 2124755 h 2845126"/>
                  <a:gd name="connsiteX310-60901" fmla="*/ 1270852 w 6006665"/>
                  <a:gd name="connsiteY310-60902" fmla="*/ 2145207 h 2845126"/>
                  <a:gd name="connsiteX311-60903" fmla="*/ 1254945 w 6006665"/>
                  <a:gd name="connsiteY311-60904" fmla="*/ 2165659 h 2845126"/>
                  <a:gd name="connsiteX312-60905" fmla="*/ 1282214 w 6006665"/>
                  <a:gd name="connsiteY312-60906" fmla="*/ 2208836 h 2845126"/>
                  <a:gd name="connsiteX313-60907" fmla="*/ 1243582 w 6006665"/>
                  <a:gd name="connsiteY313-60908" fmla="*/ 2224743 h 2845126"/>
                  <a:gd name="connsiteX314-60909" fmla="*/ 1254945 w 6006665"/>
                  <a:gd name="connsiteY314-60910" fmla="*/ 2242923 h 2845126"/>
                  <a:gd name="connsiteX315-60911" fmla="*/ 1216313 w 6006665"/>
                  <a:gd name="connsiteY315-60912" fmla="*/ 2267920 h 2845126"/>
                  <a:gd name="connsiteX316-60913" fmla="*/ 1275397 w 6006665"/>
                  <a:gd name="connsiteY316-60914" fmla="*/ 2311097 h 2845126"/>
                  <a:gd name="connsiteX317-60915" fmla="*/ 1270852 w 6006665"/>
                  <a:gd name="connsiteY317-60916" fmla="*/ 2338367 h 2845126"/>
                  <a:gd name="connsiteX318-60917" fmla="*/ 1259108 w 6006665"/>
                  <a:gd name="connsiteY318-60918" fmla="*/ 2337388 h 2845126"/>
                  <a:gd name="connsiteX319-60919" fmla="*/ 1258945 w 6006665"/>
                  <a:gd name="connsiteY319-60920" fmla="*/ 2338367 h 2845126"/>
                  <a:gd name="connsiteX320-60921" fmla="*/ 1215644 w 6006665"/>
                  <a:gd name="connsiteY320-60922" fmla="*/ 2334758 h 2845126"/>
                  <a:gd name="connsiteX321-60923" fmla="*/ 1204950 w 6006665"/>
                  <a:gd name="connsiteY321-60924" fmla="*/ 2349729 h 2845126"/>
                  <a:gd name="connsiteX322-60925" fmla="*/ 1196495 w 6006665"/>
                  <a:gd name="connsiteY322-60926" fmla="*/ 2344897 h 2845126"/>
                  <a:gd name="connsiteX323-60927" fmla="*/ 1193043 w 6006665"/>
                  <a:gd name="connsiteY323-60928" fmla="*/ 2349729 h 2845126"/>
                  <a:gd name="connsiteX324-60929" fmla="*/ 1145322 w 6006665"/>
                  <a:gd name="connsiteY324-60930" fmla="*/ 2322459 h 2845126"/>
                  <a:gd name="connsiteX325-60931" fmla="*/ 1098145 w 6006665"/>
                  <a:gd name="connsiteY325-60932" fmla="*/ 2322459 h 2845126"/>
                  <a:gd name="connsiteX326-60933" fmla="*/ 1061785 w 6006665"/>
                  <a:gd name="connsiteY326-60934" fmla="*/ 2349729 h 2845126"/>
                  <a:gd name="connsiteX327-60935" fmla="*/ 1055322 w 6006665"/>
                  <a:gd name="connsiteY327-60936" fmla="*/ 2345646 h 2845126"/>
                  <a:gd name="connsiteX328-60937" fmla="*/ 1049878 w 6006665"/>
                  <a:gd name="connsiteY328-60938" fmla="*/ 2349729 h 2845126"/>
                  <a:gd name="connsiteX329-60939" fmla="*/ 1006701 w 6006665"/>
                  <a:gd name="connsiteY329-60940" fmla="*/ 2322459 h 2845126"/>
                  <a:gd name="connsiteX330-60941" fmla="*/ 924893 w 6006665"/>
                  <a:gd name="connsiteY330-60942" fmla="*/ 2286100 h 2845126"/>
                  <a:gd name="connsiteX331-60943" fmla="*/ 877716 w 6006665"/>
                  <a:gd name="connsiteY331-60944" fmla="*/ 2286100 h 2845126"/>
                  <a:gd name="connsiteX332-60945" fmla="*/ 802724 w 6006665"/>
                  <a:gd name="connsiteY332-60946" fmla="*/ 2349729 h 2845126"/>
                  <a:gd name="connsiteX333-60947" fmla="*/ 798179 w 6006665"/>
                  <a:gd name="connsiteY333-60948" fmla="*/ 2392906 h 2845126"/>
                  <a:gd name="connsiteX334-60949" fmla="*/ 787406 w 6006665"/>
                  <a:gd name="connsiteY334-60950" fmla="*/ 2382133 h 2845126"/>
                  <a:gd name="connsiteX335-60951" fmla="*/ 786272 w 6006665"/>
                  <a:gd name="connsiteY335-60952" fmla="*/ 2392906 h 2845126"/>
                  <a:gd name="connsiteX336-60953" fmla="*/ 756063 w 6006665"/>
                  <a:gd name="connsiteY336-60954" fmla="*/ 2362696 h 2845126"/>
                  <a:gd name="connsiteX337-60955" fmla="*/ 732278 w 6006665"/>
                  <a:gd name="connsiteY337-60956" fmla="*/ 2420175 h 2845126"/>
                  <a:gd name="connsiteX338-60957" fmla="*/ 743640 w 6006665"/>
                  <a:gd name="connsiteY338-60958" fmla="*/ 2429265 h 2845126"/>
                  <a:gd name="connsiteX339-60959" fmla="*/ 723188 w 6006665"/>
                  <a:gd name="connsiteY339-60960" fmla="*/ 2472442 h 2845126"/>
                  <a:gd name="connsiteX340-60961" fmla="*/ 747026 w 6006665"/>
                  <a:gd name="connsiteY340-60962" fmla="*/ 2509283 h 2845126"/>
                  <a:gd name="connsiteX341-60963" fmla="*/ 763548 w 6006665"/>
                  <a:gd name="connsiteY341-60964" fmla="*/ 2506529 h 2845126"/>
                  <a:gd name="connsiteX342-60965" fmla="*/ 764871 w 6006665"/>
                  <a:gd name="connsiteY342-60966" fmla="*/ 2508293 h 2845126"/>
                  <a:gd name="connsiteX343-60967" fmla="*/ 775455 w 6006665"/>
                  <a:gd name="connsiteY343-60968" fmla="*/ 2506529 h 2845126"/>
                  <a:gd name="connsiteX344-60969" fmla="*/ 802724 w 6006665"/>
                  <a:gd name="connsiteY344-60970" fmla="*/ 2542888 h 2845126"/>
                  <a:gd name="connsiteX345-60971" fmla="*/ 798179 w 6006665"/>
                  <a:gd name="connsiteY345-60972" fmla="*/ 2570158 h 2845126"/>
                  <a:gd name="connsiteX346-60973" fmla="*/ 818632 w 6006665"/>
                  <a:gd name="connsiteY346-60974" fmla="*/ 2581520 h 2845126"/>
                  <a:gd name="connsiteX347-60975" fmla="*/ 802724 w 6006665"/>
                  <a:gd name="connsiteY347-60976" fmla="*/ 2613335 h 2845126"/>
                  <a:gd name="connsiteX348-60977" fmla="*/ 766365 w 6006665"/>
                  <a:gd name="connsiteY348-60978" fmla="*/ 2617880 h 2845126"/>
                  <a:gd name="connsiteX349-60979" fmla="*/ 727733 w 6006665"/>
                  <a:gd name="connsiteY349-60980" fmla="*/ 2676964 h 2845126"/>
                  <a:gd name="connsiteX350-60981" fmla="*/ 759548 w 6006665"/>
                  <a:gd name="connsiteY350-60982" fmla="*/ 2720141 h 2845126"/>
                  <a:gd name="connsiteX351-60983" fmla="*/ 759548 w 6006665"/>
                  <a:gd name="connsiteY351-60984" fmla="*/ 2758772 h 2845126"/>
                  <a:gd name="connsiteX352-60985" fmla="*/ 798179 w 6006665"/>
                  <a:gd name="connsiteY352-60986" fmla="*/ 2817857 h 2845126"/>
                  <a:gd name="connsiteX353-60987" fmla="*/ 775455 w 6006665"/>
                  <a:gd name="connsiteY353-60988" fmla="*/ 2833764 h 2845126"/>
                  <a:gd name="connsiteX354-60989" fmla="*/ 770910 w 6006665"/>
                  <a:gd name="connsiteY354-60990" fmla="*/ 2845126 h 2845126"/>
                  <a:gd name="connsiteX355-60991" fmla="*/ 759003 w 6006665"/>
                  <a:gd name="connsiteY355-60992" fmla="*/ 2845126 h 2845126"/>
                  <a:gd name="connsiteX356-60993" fmla="*/ 755003 w 6006665"/>
                  <a:gd name="connsiteY356-60994" fmla="*/ 2845126 h 2845126"/>
                  <a:gd name="connsiteX357-60995" fmla="*/ 743096 w 6006665"/>
                  <a:gd name="connsiteY357-60996" fmla="*/ 2845126 h 2845126"/>
                  <a:gd name="connsiteX358-60997" fmla="*/ 715826 w 6006665"/>
                  <a:gd name="connsiteY358-60998" fmla="*/ 2811039 h 2845126"/>
                  <a:gd name="connsiteX359-60999" fmla="*/ 704464 w 6006665"/>
                  <a:gd name="connsiteY359-61000" fmla="*/ 2811039 h 2845126"/>
                  <a:gd name="connsiteX360-61001" fmla="*/ 684012 w 6006665"/>
                  <a:gd name="connsiteY360-61002" fmla="*/ 2801949 h 2845126"/>
                  <a:gd name="connsiteX361-61003" fmla="*/ 672649 w 6006665"/>
                  <a:gd name="connsiteY361-61004" fmla="*/ 2779225 h 2845126"/>
                  <a:gd name="connsiteX362-61005" fmla="*/ 645222 w 6006665"/>
                  <a:gd name="connsiteY362-61006" fmla="*/ 2771388 h 2845126"/>
                  <a:gd name="connsiteX363-61007" fmla="*/ 625472 w 6006665"/>
                  <a:gd name="connsiteY363-61008" fmla="*/ 2774680 h 2845126"/>
                  <a:gd name="connsiteX364-61009" fmla="*/ 623771 w 6006665"/>
                  <a:gd name="connsiteY364-61010" fmla="*/ 2772979 h 2845126"/>
                  <a:gd name="connsiteX365-61011" fmla="*/ 613565 w 6006665"/>
                  <a:gd name="connsiteY365-61012" fmla="*/ 2774680 h 2845126"/>
                  <a:gd name="connsiteX366-61013" fmla="*/ 609020 w 6006665"/>
                  <a:gd name="connsiteY366-61014" fmla="*/ 2770135 h 2845126"/>
                  <a:gd name="connsiteX367-61015" fmla="*/ 559026 w 6006665"/>
                  <a:gd name="connsiteY367-61016" fmla="*/ 2742865 h 2845126"/>
                  <a:gd name="connsiteX368-61017" fmla="*/ 506760 w 6006665"/>
                  <a:gd name="connsiteY368-61018" fmla="*/ 2736048 h 2845126"/>
                  <a:gd name="connsiteX369-61019" fmla="*/ 483280 w 6006665"/>
                  <a:gd name="connsiteY369-61020" fmla="*/ 2729339 h 2845126"/>
                  <a:gd name="connsiteX370-61021" fmla="*/ 480035 w 6006665"/>
                  <a:gd name="connsiteY370-61022" fmla="*/ 2731503 h 2845126"/>
                  <a:gd name="connsiteX371-61023" fmla="*/ 475042 w 6006665"/>
                  <a:gd name="connsiteY371-61024" fmla="*/ 2726985 h 2845126"/>
                  <a:gd name="connsiteX372-61025" fmla="*/ 474945 w 6006665"/>
                  <a:gd name="connsiteY372-61026" fmla="*/ 2726958 h 2845126"/>
                  <a:gd name="connsiteX373-61027" fmla="*/ 468128 w 6006665"/>
                  <a:gd name="connsiteY373-61028" fmla="*/ 2731503 h 2845126"/>
                  <a:gd name="connsiteX374-61029" fmla="*/ 420406 w 6006665"/>
                  <a:gd name="connsiteY374-61030" fmla="*/ 2688326 h 2845126"/>
                  <a:gd name="connsiteX375-61031" fmla="*/ 381774 w 6006665"/>
                  <a:gd name="connsiteY375-61032" fmla="*/ 2672419 h 2845126"/>
                  <a:gd name="connsiteX376-61033" fmla="*/ 349960 w 6006665"/>
                  <a:gd name="connsiteY376-61034" fmla="*/ 2640604 h 2845126"/>
                  <a:gd name="connsiteX377-61035" fmla="*/ 377229 w 6006665"/>
                  <a:gd name="connsiteY377-61036" fmla="*/ 2633787 h 2845126"/>
                  <a:gd name="connsiteX378-61037" fmla="*/ 404499 w 6006665"/>
                  <a:gd name="connsiteY378-61038" fmla="*/ 2586065 h 2845126"/>
                  <a:gd name="connsiteX379-61039" fmla="*/ 388591 w 6006665"/>
                  <a:gd name="connsiteY379-61040" fmla="*/ 2570158 h 2845126"/>
                  <a:gd name="connsiteX380-61041" fmla="*/ 440858 w 6006665"/>
                  <a:gd name="connsiteY380-61042" fmla="*/ 2542888 h 2845126"/>
                  <a:gd name="connsiteX381-61043" fmla="*/ 440858 w 6006665"/>
                  <a:gd name="connsiteY381-61044" fmla="*/ 2539832 h 2845126"/>
                  <a:gd name="connsiteX382-61045" fmla="*/ 416406 w 6006665"/>
                  <a:gd name="connsiteY382-61046" fmla="*/ 2542888 h 2845126"/>
                  <a:gd name="connsiteX383-61047" fmla="*/ 416406 w 6006665"/>
                  <a:gd name="connsiteY383-61048" fmla="*/ 2541400 h 2845126"/>
                  <a:gd name="connsiteX384-61049" fmla="*/ 404499 w 6006665"/>
                  <a:gd name="connsiteY384-61050" fmla="*/ 2542888 h 2845126"/>
                  <a:gd name="connsiteX385-61051" fmla="*/ 404499 w 6006665"/>
                  <a:gd name="connsiteY385-61052" fmla="*/ 2522436 h 2845126"/>
                  <a:gd name="connsiteX386-61053" fmla="*/ 424951 w 6006665"/>
                  <a:gd name="connsiteY386-61054" fmla="*/ 2506529 h 2845126"/>
                  <a:gd name="connsiteX387-61055" fmla="*/ 463583 w 6006665"/>
                  <a:gd name="connsiteY387-61056" fmla="*/ 2499712 h 2845126"/>
                  <a:gd name="connsiteX388-61057" fmla="*/ 468128 w 6006665"/>
                  <a:gd name="connsiteY388-61058" fmla="*/ 2483804 h 2845126"/>
                  <a:gd name="connsiteX389-61059" fmla="*/ 456765 w 6006665"/>
                  <a:gd name="connsiteY389-61060" fmla="*/ 2451990 h 2845126"/>
                  <a:gd name="connsiteX390-61061" fmla="*/ 474945 w 6006665"/>
                  <a:gd name="connsiteY390-61062" fmla="*/ 2424720 h 2845126"/>
                  <a:gd name="connsiteX391-61063" fmla="*/ 474945 w 6006665"/>
                  <a:gd name="connsiteY391-61064" fmla="*/ 2404268 h 2845126"/>
                  <a:gd name="connsiteX392-61065" fmla="*/ 420406 w 6006665"/>
                  <a:gd name="connsiteY392-61066" fmla="*/ 2386088 h 2845126"/>
                  <a:gd name="connsiteX393-61067" fmla="*/ 409588 w 6006665"/>
                  <a:gd name="connsiteY393-61068" fmla="*/ 2386088 h 2845126"/>
                  <a:gd name="connsiteX394-61069" fmla="*/ 397681 w 6006665"/>
                  <a:gd name="connsiteY394-61070" fmla="*/ 2386088 h 2845126"/>
                  <a:gd name="connsiteX395-61071" fmla="*/ 379485 w 6006665"/>
                  <a:gd name="connsiteY395-61072" fmla="*/ 2363849 h 2845126"/>
                  <a:gd name="connsiteX396-61073" fmla="*/ 357322 w 6006665"/>
                  <a:gd name="connsiteY396-61074" fmla="*/ 2370181 h 2845126"/>
                  <a:gd name="connsiteX397-61075" fmla="*/ 352842 w 6006665"/>
                  <a:gd name="connsiteY397-61076" fmla="*/ 2368059 h 2845126"/>
                  <a:gd name="connsiteX398-61077" fmla="*/ 345415 w 6006665"/>
                  <a:gd name="connsiteY398-61078" fmla="*/ 2370181 h 2845126"/>
                  <a:gd name="connsiteX399-61079" fmla="*/ 302238 w 6006665"/>
                  <a:gd name="connsiteY399-61080" fmla="*/ 2349729 h 2845126"/>
                  <a:gd name="connsiteX400-61081" fmla="*/ 302238 w 6006665"/>
                  <a:gd name="connsiteY400-61082" fmla="*/ 2338367 h 2845126"/>
                  <a:gd name="connsiteX401-61083" fmla="*/ 286331 w 6006665"/>
                  <a:gd name="connsiteY401-61084" fmla="*/ 2311097 h 2845126"/>
                  <a:gd name="connsiteX402-61085" fmla="*/ 270968 w 6006665"/>
                  <a:gd name="connsiteY402-61086" fmla="*/ 2311097 h 2845126"/>
                  <a:gd name="connsiteX403-61087" fmla="*/ 259061 w 6006665"/>
                  <a:gd name="connsiteY403-61088" fmla="*/ 2311097 h 2845126"/>
                  <a:gd name="connsiteX404-61089" fmla="*/ 254516 w 6006665"/>
                  <a:gd name="connsiteY404-61090" fmla="*/ 2295190 h 2845126"/>
                  <a:gd name="connsiteX405-61091" fmla="*/ 263606 w 6006665"/>
                  <a:gd name="connsiteY405-61092" fmla="*/ 2279283 h 2845126"/>
                  <a:gd name="connsiteX406-61093" fmla="*/ 243991 w 6006665"/>
                  <a:gd name="connsiteY406-61094" fmla="*/ 2248770 h 2845126"/>
                  <a:gd name="connsiteX407-61095" fmla="*/ 216429 w 6006665"/>
                  <a:gd name="connsiteY407-61096" fmla="*/ 2252013 h 2845126"/>
                  <a:gd name="connsiteX408-61097" fmla="*/ 212956 w 6006665"/>
                  <a:gd name="connsiteY408-61098" fmla="*/ 2251021 h 2845126"/>
                  <a:gd name="connsiteX409-61099" fmla="*/ 204522 w 6006665"/>
                  <a:gd name="connsiteY409-61100" fmla="*/ 2252013 h 2845126"/>
                  <a:gd name="connsiteX410-61101" fmla="*/ 199623 w 6006665"/>
                  <a:gd name="connsiteY410-61102" fmla="*/ 2250613 h 2845126"/>
                  <a:gd name="connsiteX411-61103" fmla="*/ 195977 w 6006665"/>
                  <a:gd name="connsiteY411-61104" fmla="*/ 2263375 h 2845126"/>
                  <a:gd name="connsiteX412-61105" fmla="*/ 184968 w 6006665"/>
                  <a:gd name="connsiteY412-61106" fmla="*/ 2260230 h 2845126"/>
                  <a:gd name="connsiteX413-61107" fmla="*/ 184070 w 6006665"/>
                  <a:gd name="connsiteY413-61108" fmla="*/ 2263375 h 2845126"/>
                  <a:gd name="connsiteX414-61109" fmla="*/ 168163 w 6006665"/>
                  <a:gd name="connsiteY414-61110" fmla="*/ 2258840 h 2845126"/>
                  <a:gd name="connsiteX415-61111" fmla="*/ 156800 w 6006665"/>
                  <a:gd name="connsiteY415-61112" fmla="*/ 2220198 h 2845126"/>
                  <a:gd name="connsiteX416-61113" fmla="*/ 152255 w 6006665"/>
                  <a:gd name="connsiteY416-61114" fmla="*/ 2204291 h 2845126"/>
                  <a:gd name="connsiteX417-61115" fmla="*/ 156800 w 6006665"/>
                  <a:gd name="connsiteY417-61116" fmla="*/ 2199746 h 2845126"/>
                  <a:gd name="connsiteX418-61117" fmla="*/ 168707 w 6006665"/>
                  <a:gd name="connsiteY418-61118" fmla="*/ 2199746 h 2845126"/>
                  <a:gd name="connsiteX419-61119" fmla="*/ 188615 w 6006665"/>
                  <a:gd name="connsiteY419-61120" fmla="*/ 2199746 h 2845126"/>
                  <a:gd name="connsiteX420-61121" fmla="*/ 199977 w 6006665"/>
                  <a:gd name="connsiteY420-61122" fmla="*/ 2188384 h 2845126"/>
                  <a:gd name="connsiteX421-61123" fmla="*/ 188615 w 6006665"/>
                  <a:gd name="connsiteY421-61124" fmla="*/ 2165659 h 2845126"/>
                  <a:gd name="connsiteX422-61125" fmla="*/ 168163 w 6006665"/>
                  <a:gd name="connsiteY422-61126" fmla="*/ 2156570 h 2845126"/>
                  <a:gd name="connsiteX423-61127" fmla="*/ 168163 w 6006665"/>
                  <a:gd name="connsiteY423-61128" fmla="*/ 2149752 h 2845126"/>
                  <a:gd name="connsiteX424-61129" fmla="*/ 152255 w 6006665"/>
                  <a:gd name="connsiteY424-61130" fmla="*/ 2133845 h 2845126"/>
                  <a:gd name="connsiteX425-61131" fmla="*/ 129531 w 6006665"/>
                  <a:gd name="connsiteY425-61132" fmla="*/ 2097485 h 2845126"/>
                  <a:gd name="connsiteX426-61133" fmla="*/ 140893 w 6006665"/>
                  <a:gd name="connsiteY426-61134" fmla="*/ 2074761 h 2845126"/>
                  <a:gd name="connsiteX427-61135" fmla="*/ 136348 w 6006665"/>
                  <a:gd name="connsiteY427-61136" fmla="*/ 2047491 h 2845126"/>
                  <a:gd name="connsiteX428-61137" fmla="*/ 103789 w 6006665"/>
                  <a:gd name="connsiteY428-61138" fmla="*/ 2034084 h 2845126"/>
                  <a:gd name="connsiteX429-61139" fmla="*/ 93716 w 6006665"/>
                  <a:gd name="connsiteY429-61140" fmla="*/ 2038401 h 2845126"/>
                  <a:gd name="connsiteX430-61141" fmla="*/ 91868 w 6006665"/>
                  <a:gd name="connsiteY430-61142" fmla="*/ 2034090 h 2845126"/>
                  <a:gd name="connsiteX431-61143" fmla="*/ 81809 w 6006665"/>
                  <a:gd name="connsiteY431-61144" fmla="*/ 2038401 h 2845126"/>
                  <a:gd name="connsiteX432-61145" fmla="*/ 74992 w 6006665"/>
                  <a:gd name="connsiteY432-61146" fmla="*/ 2022494 h 2845126"/>
                  <a:gd name="connsiteX433-61147" fmla="*/ 34087 w 6006665"/>
                  <a:gd name="connsiteY433-61148" fmla="*/ 2011132 h 2845126"/>
                  <a:gd name="connsiteX434-61149" fmla="*/ 22725 w 6006665"/>
                  <a:gd name="connsiteY434-61150" fmla="*/ 1967955 h 2845126"/>
                  <a:gd name="connsiteX435-61151" fmla="*/ 22725 w 6006665"/>
                  <a:gd name="connsiteY435-61152" fmla="*/ 1936140 h 2845126"/>
                  <a:gd name="connsiteX436-61153" fmla="*/ 0 w 6006665"/>
                  <a:gd name="connsiteY436-61154" fmla="*/ 1920233 h 2845126"/>
                  <a:gd name="connsiteX437-61155" fmla="*/ 15907 w 6006665"/>
                  <a:gd name="connsiteY437-61156" fmla="*/ 1897509 h 2845126"/>
                  <a:gd name="connsiteX438-61157" fmla="*/ 6818 w 6006665"/>
                  <a:gd name="connsiteY438-61158" fmla="*/ 1833880 h 2845126"/>
                  <a:gd name="connsiteX439-61159" fmla="*/ 34087 w 6006665"/>
                  <a:gd name="connsiteY439-61160" fmla="*/ 1790703 h 2845126"/>
                  <a:gd name="connsiteX440-61161" fmla="*/ 27270 w 6006665"/>
                  <a:gd name="connsiteY440-61162" fmla="*/ 1779341 h 2845126"/>
                  <a:gd name="connsiteX441-61163" fmla="*/ 70447 w 6006665"/>
                  <a:gd name="connsiteY441-61164" fmla="*/ 1740709 h 2845126"/>
                  <a:gd name="connsiteX442-61165" fmla="*/ 27270 w 6006665"/>
                  <a:gd name="connsiteY442-61166" fmla="*/ 1704349 h 2845126"/>
                  <a:gd name="connsiteX443-61167" fmla="*/ 109078 w 6006665"/>
                  <a:gd name="connsiteY443-61168" fmla="*/ 1606633 h 2845126"/>
                  <a:gd name="connsiteX444-61169" fmla="*/ 145438 w 6006665"/>
                  <a:gd name="connsiteY444-61170" fmla="*/ 1563456 h 2845126"/>
                  <a:gd name="connsiteX445-61171" fmla="*/ 156800 w 6006665"/>
                  <a:gd name="connsiteY445-61172" fmla="*/ 1520280 h 2845126"/>
                  <a:gd name="connsiteX446-61173" fmla="*/ 102261 w 6006665"/>
                  <a:gd name="connsiteY446-61174" fmla="*/ 1468013 h 2845126"/>
                  <a:gd name="connsiteX447-61175" fmla="*/ 118168 w 6006665"/>
                  <a:gd name="connsiteY447-61176" fmla="*/ 1413474 h 2845126"/>
                  <a:gd name="connsiteX448-61177" fmla="*/ 86354 w 6006665"/>
                  <a:gd name="connsiteY448-61178" fmla="*/ 1349845 h 2845126"/>
                  <a:gd name="connsiteX449-61179" fmla="*/ 109078 w 6006665"/>
                  <a:gd name="connsiteY449-61180" fmla="*/ 1274853 h 2845126"/>
                  <a:gd name="connsiteX450-61181" fmla="*/ 70447 w 6006665"/>
                  <a:gd name="connsiteY450-61182" fmla="*/ 1172592 h 2845126"/>
                  <a:gd name="connsiteX451-61183" fmla="*/ 102261 w 6006665"/>
                  <a:gd name="connsiteY451-61184" fmla="*/ 1102146 h 2845126"/>
                  <a:gd name="connsiteX452-61185" fmla="*/ 43177 w 6006665"/>
                  <a:gd name="connsiteY452-61186" fmla="*/ 1036245 h 2845126"/>
                  <a:gd name="connsiteX453-61187" fmla="*/ 49994 w 6006665"/>
                  <a:gd name="connsiteY453-61188" fmla="*/ 961253 h 2845126"/>
                  <a:gd name="connsiteX454-61189" fmla="*/ 81809 w 6006665"/>
                  <a:gd name="connsiteY454-61190" fmla="*/ 956708 h 2845126"/>
                  <a:gd name="connsiteX455-61191" fmla="*/ 145438 w 6006665"/>
                  <a:gd name="connsiteY455-61192" fmla="*/ 913532 h 2845126"/>
                  <a:gd name="connsiteX456-61193" fmla="*/ 184070 w 6006665"/>
                  <a:gd name="connsiteY456-61194" fmla="*/ 874900 h 2845126"/>
                  <a:gd name="connsiteX457-61195" fmla="*/ 189699 w 6006665"/>
                  <a:gd name="connsiteY457-61196" fmla="*/ 881178 h 2845126"/>
                  <a:gd name="connsiteX458-61197" fmla="*/ 195977 w 6006665"/>
                  <a:gd name="connsiteY458-61198" fmla="*/ 874900 h 2845126"/>
                  <a:gd name="connsiteX459-61199" fmla="*/ 255061 w 6006665"/>
                  <a:gd name="connsiteY459-61200" fmla="*/ 940801 h 2845126"/>
                  <a:gd name="connsiteX460-61201" fmla="*/ 350504 w 6006665"/>
                  <a:gd name="connsiteY460-61202" fmla="*/ 961253 h 2845126"/>
                  <a:gd name="connsiteX461-61203" fmla="*/ 491397 w 6006665"/>
                  <a:gd name="connsiteY461-61204" fmla="*/ 1074877 h 2845126"/>
                  <a:gd name="connsiteX462-61205" fmla="*/ 523211 w 6006665"/>
                  <a:gd name="connsiteY462-61206" fmla="*/ 1122598 h 2845126"/>
                  <a:gd name="connsiteX463-61207" fmla="*/ 523211 w 6006665"/>
                  <a:gd name="connsiteY463-61208" fmla="*/ 1181682 h 2845126"/>
                  <a:gd name="connsiteX464-61209" fmla="*/ 486852 w 6006665"/>
                  <a:gd name="connsiteY464-61210" fmla="*/ 1236221 h 2845126"/>
                  <a:gd name="connsiteX465-61211" fmla="*/ 420951 w 6006665"/>
                  <a:gd name="connsiteY465-61212" fmla="*/ 1256674 h 2845126"/>
                  <a:gd name="connsiteX466-61213" fmla="*/ 415909 w 6006665"/>
                  <a:gd name="connsiteY466-61214" fmla="*/ 1254543 h 2845126"/>
                  <a:gd name="connsiteX467-61215" fmla="*/ 409044 w 6006665"/>
                  <a:gd name="connsiteY467-61216" fmla="*/ 1256674 h 2845126"/>
                  <a:gd name="connsiteX468-61217" fmla="*/ 252950 w 6006665"/>
                  <a:gd name="connsiteY468-61218" fmla="*/ 1190718 h 2845126"/>
                  <a:gd name="connsiteX469-61219" fmla="*/ 232336 w 6006665"/>
                  <a:gd name="connsiteY469-61220" fmla="*/ 1197590 h 2845126"/>
                  <a:gd name="connsiteX470-61221" fmla="*/ 291420 w 6006665"/>
                  <a:gd name="connsiteY470-61222" fmla="*/ 1268036 h 2845126"/>
                  <a:gd name="connsiteX471-61223" fmla="*/ 291420 w 6006665"/>
                  <a:gd name="connsiteY471-61224" fmla="*/ 1306668 h 2845126"/>
                  <a:gd name="connsiteX472-61225" fmla="*/ 298238 w 6006665"/>
                  <a:gd name="connsiteY472-61226" fmla="*/ 1393022 h 2845126"/>
                  <a:gd name="connsiteX473-61227" fmla="*/ 345959 w 6006665"/>
                  <a:gd name="connsiteY473-61228" fmla="*/ 1424836 h 2845126"/>
                  <a:gd name="connsiteX474-61229" fmla="*/ 362087 w 6006665"/>
                  <a:gd name="connsiteY474-61230" fmla="*/ 1434244 h 2845126"/>
                  <a:gd name="connsiteX475-61231" fmla="*/ 365867 w 6006665"/>
                  <a:gd name="connsiteY475-61232" fmla="*/ 1402111 h 2845126"/>
                  <a:gd name="connsiteX476-61233" fmla="*/ 345415 w 6006665"/>
                  <a:gd name="connsiteY476-61234" fmla="*/ 1365752 h 2845126"/>
                  <a:gd name="connsiteX477-61235" fmla="*/ 365867 w 6006665"/>
                  <a:gd name="connsiteY477-61236" fmla="*/ 1333937 h 2845126"/>
                  <a:gd name="connsiteX478-61237" fmla="*/ 374560 w 6006665"/>
                  <a:gd name="connsiteY478-61238" fmla="*/ 1338936 h 2845126"/>
                  <a:gd name="connsiteX479-61239" fmla="*/ 377774 w 6006665"/>
                  <a:gd name="connsiteY479-61240" fmla="*/ 1333937 h 2845126"/>
                  <a:gd name="connsiteX480-61241" fmla="*/ 461933 w 6006665"/>
                  <a:gd name="connsiteY480-61242" fmla="*/ 1382329 h 2845126"/>
                  <a:gd name="connsiteX481-61243" fmla="*/ 484035 w 6006665"/>
                  <a:gd name="connsiteY481-61244" fmla="*/ 1365752 h 2845126"/>
                  <a:gd name="connsiteX482-61245" fmla="*/ 463583 w 6006665"/>
                  <a:gd name="connsiteY482-61246" fmla="*/ 1299850 h 2845126"/>
                  <a:gd name="connsiteX483-61247" fmla="*/ 549936 w 6006665"/>
                  <a:gd name="connsiteY483-61248" fmla="*/ 1213497 h 2845126"/>
                  <a:gd name="connsiteX484-61249" fmla="*/ 559742 w 6006665"/>
                  <a:gd name="connsiteY484-61250" fmla="*/ 1215598 h 2845126"/>
                  <a:gd name="connsiteX485-61251" fmla="*/ 561843 w 6006665"/>
                  <a:gd name="connsiteY485-61252" fmla="*/ 1213497 h 2845126"/>
                  <a:gd name="connsiteX486-61253" fmla="*/ 593658 w 6006665"/>
                  <a:gd name="connsiteY486-61254" fmla="*/ 1220314 h 2845126"/>
                  <a:gd name="connsiteX487-61255" fmla="*/ 620945 w 6006665"/>
                  <a:gd name="connsiteY487-61256" fmla="*/ 1244191 h 2845126"/>
                  <a:gd name="connsiteX488-61257" fmla="*/ 640835 w 6006665"/>
                  <a:gd name="connsiteY488-61258" fmla="*/ 1188500 h 2845126"/>
                  <a:gd name="connsiteX489-61259" fmla="*/ 609020 w 6006665"/>
                  <a:gd name="connsiteY489-61260" fmla="*/ 1133961 h 2845126"/>
                  <a:gd name="connsiteX490-61261" fmla="*/ 624928 w 6006665"/>
                  <a:gd name="connsiteY490-61262" fmla="*/ 1074877 h 2845126"/>
                  <a:gd name="connsiteX491-61263" fmla="*/ 597658 w 6006665"/>
                  <a:gd name="connsiteY491-61264" fmla="*/ 1015792 h 2845126"/>
                  <a:gd name="connsiteX492-61265" fmla="*/ 611562 w 6006665"/>
                  <a:gd name="connsiteY492-61266" fmla="*/ 1020118 h 2845126"/>
                  <a:gd name="connsiteX493-61267" fmla="*/ 609565 w 6006665"/>
                  <a:gd name="connsiteY493-61268" fmla="*/ 1015792 h 2845126"/>
                  <a:gd name="connsiteX494-61269" fmla="*/ 711826 w 6006665"/>
                  <a:gd name="connsiteY494-61270" fmla="*/ 1047607 h 2845126"/>
                  <a:gd name="connsiteX495-61271" fmla="*/ 732278 w 6006665"/>
                  <a:gd name="connsiteY495-61272" fmla="*/ 1102146 h 2845126"/>
                  <a:gd name="connsiteX496-61273" fmla="*/ 684556 w 6006665"/>
                  <a:gd name="connsiteY496-61274" fmla="*/ 1113508 h 2845126"/>
                  <a:gd name="connsiteX497-61275" fmla="*/ 684556 w 6006665"/>
                  <a:gd name="connsiteY497-61276" fmla="*/ 1165775 h 2845126"/>
                  <a:gd name="connsiteX498-61277" fmla="*/ 713309 w 6006665"/>
                  <a:gd name="connsiteY498-61278" fmla="*/ 1194528 h 2845126"/>
                  <a:gd name="connsiteX499-61279" fmla="*/ 763548 w 6006665"/>
                  <a:gd name="connsiteY499-61280" fmla="*/ 1177137 h 2845126"/>
                  <a:gd name="connsiteX500-61281" fmla="*/ 770365 w 6006665"/>
                  <a:gd name="connsiteY500-61282" fmla="*/ 1118053 h 2845126"/>
                  <a:gd name="connsiteX501-61283" fmla="*/ 845357 w 6006665"/>
                  <a:gd name="connsiteY501-61284" fmla="*/ 1070332 h 2845126"/>
                  <a:gd name="connsiteX502-61285" fmla="*/ 972614 w 6006665"/>
                  <a:gd name="connsiteY502-61286" fmla="*/ 983978 h 2845126"/>
                  <a:gd name="connsiteX503-61287" fmla="*/ 982566 w 6006665"/>
                  <a:gd name="connsiteY503-61288" fmla="*/ 985305 h 2845126"/>
                  <a:gd name="connsiteX504-61289" fmla="*/ 984521 w 6006665"/>
                  <a:gd name="connsiteY504-61290" fmla="*/ 983978 h 2845126"/>
                  <a:gd name="connsiteX505-61291" fmla="*/ 1018608 w 6006665"/>
                  <a:gd name="connsiteY505-61292" fmla="*/ 988523 h 2845126"/>
                  <a:gd name="connsiteX506-61293" fmla="*/ 979977 w 6006665"/>
                  <a:gd name="connsiteY506-61294" fmla="*/ 1052152 h 2845126"/>
                  <a:gd name="connsiteX507-61295" fmla="*/ 1012666 w 6006665"/>
                  <a:gd name="connsiteY507-61296" fmla="*/ 1057313 h 2845126"/>
                  <a:gd name="connsiteX508-61297" fmla="*/ 1038516 w 6006665"/>
                  <a:gd name="connsiteY508-61298" fmla="*/ 1027155 h 2845126"/>
                  <a:gd name="connsiteX509-61299" fmla="*/ 1050423 w 6006665"/>
                  <a:gd name="connsiteY509-61300" fmla="*/ 1027155 h 2845126"/>
                  <a:gd name="connsiteX510-61301" fmla="*/ 1108962 w 6006665"/>
                  <a:gd name="connsiteY510-61302" fmla="*/ 1027155 h 2845126"/>
                  <a:gd name="connsiteX511-61303" fmla="*/ 1161229 w 6006665"/>
                  <a:gd name="connsiteY511-61304" fmla="*/ 983978 h 2845126"/>
                  <a:gd name="connsiteX512-61305" fmla="*/ 1165711 w 6006665"/>
                  <a:gd name="connsiteY512-61306" fmla="*/ 990112 h 2845126"/>
                  <a:gd name="connsiteX513-61307" fmla="*/ 1173136 w 6006665"/>
                  <a:gd name="connsiteY513-61308" fmla="*/ 983978 h 2845126"/>
                  <a:gd name="connsiteX514-61309" fmla="*/ 1210035 w 6006665"/>
                  <a:gd name="connsiteY514-61310" fmla="*/ 1034471 h 2845126"/>
                  <a:gd name="connsiteX515-61311" fmla="*/ 1247583 w 6006665"/>
                  <a:gd name="connsiteY515-61312" fmla="*/ 977161 h 2845126"/>
                  <a:gd name="connsiteX516-61313" fmla="*/ 1211223 w 6006665"/>
                  <a:gd name="connsiteY516-61314" fmla="*/ 918077 h 2845126"/>
                  <a:gd name="connsiteX517-61315" fmla="*/ 1227130 w 6006665"/>
                  <a:gd name="connsiteY517-61316" fmla="*/ 881717 h 2845126"/>
                  <a:gd name="connsiteX518-61317" fmla="*/ 1237665 w 6006665"/>
                  <a:gd name="connsiteY518-61318" fmla="*/ 884855 h 2845126"/>
                  <a:gd name="connsiteX519-61319" fmla="*/ 1239037 w 6006665"/>
                  <a:gd name="connsiteY519-61320" fmla="*/ 881717 h 2845126"/>
                  <a:gd name="connsiteX520-61321" fmla="*/ 1345843 w 6006665"/>
                  <a:gd name="connsiteY520-61322" fmla="*/ 913532 h 2845126"/>
                  <a:gd name="connsiteX521-61323" fmla="*/ 1400382 w 6006665"/>
                  <a:gd name="connsiteY521-61324" fmla="*/ 945346 h 2845126"/>
                  <a:gd name="connsiteX522-61325" fmla="*/ 1519756 w 6006665"/>
                  <a:gd name="connsiteY522-61326" fmla="*/ 1051930 h 2845126"/>
                  <a:gd name="connsiteX523-61327" fmla="*/ 1543003 w 6006665"/>
                  <a:gd name="connsiteY523-61328" fmla="*/ 1011248 h 2845126"/>
                  <a:gd name="connsiteX524-61329" fmla="*/ 1506643 w 6006665"/>
                  <a:gd name="connsiteY524-61330" fmla="*/ 956708 h 2845126"/>
                  <a:gd name="connsiteX525-61331" fmla="*/ 1506643 w 6006665"/>
                  <a:gd name="connsiteY525-61332" fmla="*/ 933984 h 2845126"/>
                  <a:gd name="connsiteX526-61333" fmla="*/ 1463467 w 6006665"/>
                  <a:gd name="connsiteY526-61334" fmla="*/ 924894 h 2845126"/>
                  <a:gd name="connsiteX527-61335" fmla="*/ 1472556 w 6006665"/>
                  <a:gd name="connsiteY527-61336" fmla="*/ 874900 h 2845126"/>
                  <a:gd name="connsiteX528-61337" fmla="*/ 1452104 w 6006665"/>
                  <a:gd name="connsiteY528-61338" fmla="*/ 788546 h 2845126"/>
                  <a:gd name="connsiteX529-61339" fmla="*/ 1452104 w 6006665"/>
                  <a:gd name="connsiteY529-61340" fmla="*/ 752187 h 2845126"/>
                  <a:gd name="connsiteX530-61341" fmla="*/ 1522551 w 6006665"/>
                  <a:gd name="connsiteY530-61342" fmla="*/ 649926 h 2845126"/>
                  <a:gd name="connsiteX531-61343" fmla="*/ 1543003 w 6006665"/>
                  <a:gd name="connsiteY531-61344" fmla="*/ 536303 h 2845126"/>
                  <a:gd name="connsiteX532-61345" fmla="*/ 1570272 w 6006665"/>
                  <a:gd name="connsiteY532-61346" fmla="*/ 515850 h 2845126"/>
                  <a:gd name="connsiteX533-61347" fmla="*/ 1578688 w 6006665"/>
                  <a:gd name="connsiteY533-61348" fmla="*/ 518469 h 2845126"/>
                  <a:gd name="connsiteX534-61349" fmla="*/ 1582179 w 6006665"/>
                  <a:gd name="connsiteY534-61350" fmla="*/ 515850 h 2845126"/>
                  <a:gd name="connsiteX535-61351" fmla="*/ 1684440 w 6006665"/>
                  <a:gd name="connsiteY535-61352" fmla="*/ 547665 h 2845126"/>
                  <a:gd name="connsiteX536-61353" fmla="*/ 1688985 w 6006665"/>
                  <a:gd name="connsiteY536-61354" fmla="*/ 618111 h 2845126"/>
                  <a:gd name="connsiteX537-61355" fmla="*/ 1652625 w 6006665"/>
                  <a:gd name="connsiteY537-61356" fmla="*/ 709010 h 2845126"/>
                  <a:gd name="connsiteX538-61357" fmla="*/ 1679895 w 6006665"/>
                  <a:gd name="connsiteY538-61358" fmla="*/ 747642 h 2845126"/>
                  <a:gd name="connsiteX539-61359" fmla="*/ 1688985 w 6006665"/>
                  <a:gd name="connsiteY539-61360" fmla="*/ 822633 h 2845126"/>
                  <a:gd name="connsiteX540-61361" fmla="*/ 1679895 w 6006665"/>
                  <a:gd name="connsiteY540-61362" fmla="*/ 968071 h 2845126"/>
                  <a:gd name="connsiteX541-61363" fmla="*/ 1636718 w 6006665"/>
                  <a:gd name="connsiteY541-61364" fmla="*/ 1231677 h 2845126"/>
                  <a:gd name="connsiteX542-61365" fmla="*/ 1662494 w 6006665"/>
                  <a:gd name="connsiteY542-61366" fmla="*/ 1238121 h 2845126"/>
                  <a:gd name="connsiteX543-61367" fmla="*/ 1752069 w 6006665"/>
                  <a:gd name="connsiteY543-61368" fmla="*/ 627201 h 2845126"/>
                  <a:gd name="connsiteX544-61369" fmla="*/ 1747524 w 6006665"/>
                  <a:gd name="connsiteY544-61370" fmla="*/ 543120 h 2845126"/>
                  <a:gd name="connsiteX545-61371" fmla="*/ 1763431 w 6006665"/>
                  <a:gd name="connsiteY545-61372" fmla="*/ 536303 h 2845126"/>
                  <a:gd name="connsiteX546-61373" fmla="*/ 1764877 w 6006665"/>
                  <a:gd name="connsiteY546-61374" fmla="*/ 540786 h 2845126"/>
                  <a:gd name="connsiteX547-61375" fmla="*/ 1798063 w 6006665"/>
                  <a:gd name="connsiteY547-61376" fmla="*/ 606749 h 2845126"/>
                  <a:gd name="connsiteX548-61377" fmla="*/ 1791454 w 6006665"/>
                  <a:gd name="connsiteY548-61378" fmla="*/ 653960 h 2845126"/>
                  <a:gd name="connsiteX549-61379" fmla="*/ 1854330 w 6006665"/>
                  <a:gd name="connsiteY549-61380" fmla="*/ 611294 h 2845126"/>
                  <a:gd name="connsiteX550-61381" fmla="*/ 1931594 w 6006665"/>
                  <a:gd name="connsiteY550-61382" fmla="*/ 602204 h 2845126"/>
                  <a:gd name="connsiteX551-61383" fmla="*/ 1932772 w 6006665"/>
                  <a:gd name="connsiteY551-61384" fmla="*/ 603466 h 2845126"/>
                  <a:gd name="connsiteX552-61385" fmla="*/ 1943501 w 6006665"/>
                  <a:gd name="connsiteY552-61386" fmla="*/ 602204 h 2845126"/>
                  <a:gd name="connsiteX553-61387" fmla="*/ 1988608 w 6006665"/>
                  <a:gd name="connsiteY553-61388" fmla="*/ 650533 h 2845126"/>
                  <a:gd name="connsiteX554-61389" fmla="*/ 1963408 w 6006665"/>
                  <a:gd name="connsiteY554-61390" fmla="*/ 574934 h 2845126"/>
                  <a:gd name="connsiteX555-61391" fmla="*/ 1963408 w 6006665"/>
                  <a:gd name="connsiteY555-61392" fmla="*/ 434042 h 2845126"/>
                  <a:gd name="connsiteX556-61393" fmla="*/ 2027037 w 6006665"/>
                  <a:gd name="connsiteY556-61394" fmla="*/ 413590 h 2845126"/>
                  <a:gd name="connsiteX557-61395" fmla="*/ 2037269 w 6006665"/>
                  <a:gd name="connsiteY557-61396" fmla="*/ 414128 h 2845126"/>
                  <a:gd name="connsiteX558-61397" fmla="*/ 2038944 w 6006665"/>
                  <a:gd name="connsiteY558-61398" fmla="*/ 413590 h 2845126"/>
                  <a:gd name="connsiteX559-61399" fmla="*/ 2115414 w 6006665"/>
                  <a:gd name="connsiteY559-61400" fmla="*/ 417614 h 2845126"/>
                  <a:gd name="connsiteX560-61401" fmla="*/ 2192927 w 6006665"/>
                  <a:gd name="connsiteY560-61402" fmla="*/ 397682 h 2845126"/>
                  <a:gd name="connsiteX561-61403" fmla="*/ 2167930 w 6006665"/>
                  <a:gd name="connsiteY561-61404" fmla="*/ 331781 h 2845126"/>
                  <a:gd name="connsiteX562-61405" fmla="*/ 2204289 w 6006665"/>
                  <a:gd name="connsiteY562-61406" fmla="*/ 240882 h 2845126"/>
                  <a:gd name="connsiteX563-61407" fmla="*/ 2247466 w 6006665"/>
                  <a:gd name="connsiteY563-61408" fmla="*/ 236337 h 2845126"/>
                  <a:gd name="connsiteX564-61409" fmla="*/ 2317913 w 6006665"/>
                  <a:gd name="connsiteY564-61410" fmla="*/ 161346 h 2845126"/>
                  <a:gd name="connsiteX0-61411" fmla="*/ 1791129 w 6006665"/>
                  <a:gd name="connsiteY0-61412" fmla="*/ 656278 h 2845126"/>
                  <a:gd name="connsiteX1-61413" fmla="*/ 1782156 w 6006665"/>
                  <a:gd name="connsiteY1-61414" fmla="*/ 720372 h 2845126"/>
                  <a:gd name="connsiteX2-61415" fmla="*/ 1809554 w 6006665"/>
                  <a:gd name="connsiteY2-61416" fmla="*/ 734071 h 2845126"/>
                  <a:gd name="connsiteX3-61417" fmla="*/ 1791129 w 6006665"/>
                  <a:gd name="connsiteY3-61418" fmla="*/ 656278 h 2845126"/>
                  <a:gd name="connsiteX4-61419" fmla="*/ 2317913 w 6006665"/>
                  <a:gd name="connsiteY4-61420" fmla="*/ 161346 h 2845126"/>
                  <a:gd name="connsiteX5-61421" fmla="*/ 2957621 w 6006665"/>
                  <a:gd name="connsiteY5-61422" fmla="*/ 24662 h 2845126"/>
                  <a:gd name="connsiteX6-61423" fmla="*/ 3086005 w 6006665"/>
                  <a:gd name="connsiteY6-61424" fmla="*/ 1 h 2845126"/>
                  <a:gd name="connsiteX7-61425" fmla="*/ 3097912 w 6006665"/>
                  <a:gd name="connsiteY7-61426" fmla="*/ 1 h 2845126"/>
                  <a:gd name="connsiteX8-61427" fmla="*/ 3179721 w 6006665"/>
                  <a:gd name="connsiteY8-61428" fmla="*/ 74992 h 2845126"/>
                  <a:gd name="connsiteX9-61429" fmla="*/ 3211535 w 6006665"/>
                  <a:gd name="connsiteY9-61430" fmla="*/ 134076 h 2845126"/>
                  <a:gd name="connsiteX10-61431" fmla="*/ 3200173 w 6006665"/>
                  <a:gd name="connsiteY10-61432" fmla="*/ 209068 h 2845126"/>
                  <a:gd name="connsiteX11-61433" fmla="*/ 3161541 w 6006665"/>
                  <a:gd name="connsiteY11-61434" fmla="*/ 252245 h 2845126"/>
                  <a:gd name="connsiteX12-61435" fmla="*/ 3066097 w 6006665"/>
                  <a:gd name="connsiteY12-61436" fmla="*/ 327236 h 2845126"/>
                  <a:gd name="connsiteX13-61437" fmla="*/ 3034283 w 6006665"/>
                  <a:gd name="connsiteY13-61438" fmla="*/ 370413 h 2845126"/>
                  <a:gd name="connsiteX14-61439" fmla="*/ 3082005 w 6006665"/>
                  <a:gd name="connsiteY14-61440" fmla="*/ 386320 h 2845126"/>
                  <a:gd name="connsiteX15-61441" fmla="*/ 3129459 w 6006665"/>
                  <a:gd name="connsiteY15-61442" fmla="*/ 414001 h 2845126"/>
                  <a:gd name="connsiteX16-61443" fmla="*/ 3156451 w 6006665"/>
                  <a:gd name="connsiteY16-61444" fmla="*/ 390865 h 2845126"/>
                  <a:gd name="connsiteX17-61445" fmla="*/ 3158460 w 6006665"/>
                  <a:gd name="connsiteY17-61446" fmla="*/ 399349 h 2845126"/>
                  <a:gd name="connsiteX18-61447" fmla="*/ 3168359 w 6006665"/>
                  <a:gd name="connsiteY18-61448" fmla="*/ 390865 h 2845126"/>
                  <a:gd name="connsiteX19-61449" fmla="*/ 3184984 w 6006665"/>
                  <a:gd name="connsiteY19-61450" fmla="*/ 461058 h 2845126"/>
                  <a:gd name="connsiteX20-61451" fmla="*/ 3192811 w 6006665"/>
                  <a:gd name="connsiteY20-61452" fmla="*/ 445404 h 2845126"/>
                  <a:gd name="connsiteX21-61453" fmla="*/ 3251895 w 6006665"/>
                  <a:gd name="connsiteY21-61454" fmla="*/ 424952 h 2845126"/>
                  <a:gd name="connsiteX22-61455" fmla="*/ 3259833 w 6006665"/>
                  <a:gd name="connsiteY22-61456" fmla="*/ 426326 h 2845126"/>
                  <a:gd name="connsiteX23-61457" fmla="*/ 3263802 w 6006665"/>
                  <a:gd name="connsiteY23-61458" fmla="*/ 424952 h 2845126"/>
                  <a:gd name="connsiteX24-61459" fmla="*/ 3381970 w 6006665"/>
                  <a:gd name="connsiteY24-61460" fmla="*/ 445404 h 2845126"/>
                  <a:gd name="connsiteX25-61461" fmla="*/ 3388787 w 6006665"/>
                  <a:gd name="connsiteY25-61462" fmla="*/ 504488 h 2845126"/>
                  <a:gd name="connsiteX26-61463" fmla="*/ 3531529 w 6006665"/>
                  <a:gd name="connsiteY26-61464" fmla="*/ 525479 h 2845126"/>
                  <a:gd name="connsiteX27-61465" fmla="*/ 3538225 w 6006665"/>
                  <a:gd name="connsiteY27-61466" fmla="*/ 429497 h 2845126"/>
                  <a:gd name="connsiteX28-61467" fmla="*/ 3549910 w 6006665"/>
                  <a:gd name="connsiteY28-61468" fmla="*/ 432684 h 2845126"/>
                  <a:gd name="connsiteX29-61469" fmla="*/ 3550132 w 6006665"/>
                  <a:gd name="connsiteY29-61470" fmla="*/ 429497 h 2845126"/>
                  <a:gd name="connsiteX30-61471" fmla="*/ 3625123 w 6006665"/>
                  <a:gd name="connsiteY30-61472" fmla="*/ 449949 h 2845126"/>
                  <a:gd name="connsiteX31-61473" fmla="*/ 3672301 w 6006665"/>
                  <a:gd name="connsiteY31-61474" fmla="*/ 449949 h 2845126"/>
                  <a:gd name="connsiteX32-61475" fmla="*/ 3684207 w 6006665"/>
                  <a:gd name="connsiteY32-61476" fmla="*/ 449949 h 2845126"/>
                  <a:gd name="connsiteX33-61477" fmla="*/ 3743291 w 6006665"/>
                  <a:gd name="connsiteY33-61478" fmla="*/ 515850 h 2845126"/>
                  <a:gd name="connsiteX34-61479" fmla="*/ 3759199 w 6006665"/>
                  <a:gd name="connsiteY34-61480" fmla="*/ 595387 h 2845126"/>
                  <a:gd name="connsiteX35-61481" fmla="*/ 3738747 w 6006665"/>
                  <a:gd name="connsiteY35-61482" fmla="*/ 645381 h 2845126"/>
                  <a:gd name="connsiteX36-61483" fmla="*/ 3786469 w 6006665"/>
                  <a:gd name="connsiteY36-61484" fmla="*/ 736279 h 2845126"/>
                  <a:gd name="connsiteX37-61485" fmla="*/ 3835603 w 6006665"/>
                  <a:gd name="connsiteY37-61486" fmla="*/ 772185 h 2845126"/>
                  <a:gd name="connsiteX38-61487" fmla="*/ 3865460 w 6006665"/>
                  <a:gd name="connsiteY38-61488" fmla="*/ 661288 h 2845126"/>
                  <a:gd name="connsiteX39-61489" fmla="*/ 3875077 w 6006665"/>
                  <a:gd name="connsiteY39-61490" fmla="*/ 669795 h 2845126"/>
                  <a:gd name="connsiteX40-61491" fmla="*/ 3877367 w 6006665"/>
                  <a:gd name="connsiteY40-61492" fmla="*/ 661288 h 2845126"/>
                  <a:gd name="connsiteX41-61493" fmla="*/ 3932151 w 6006665"/>
                  <a:gd name="connsiteY41-61494" fmla="*/ 709751 h 2845126"/>
                  <a:gd name="connsiteX42-61495" fmla="*/ 3988173 w 6006665"/>
                  <a:gd name="connsiteY42-61496" fmla="*/ 681740 h 2845126"/>
                  <a:gd name="connsiteX43-61497" fmla="*/ 3993852 w 6006665"/>
                  <a:gd name="connsiteY43-61498" fmla="*/ 684855 h 2845126"/>
                  <a:gd name="connsiteX44-61499" fmla="*/ 4000080 w 6006665"/>
                  <a:gd name="connsiteY44-61500" fmla="*/ 681740 h 2845126"/>
                  <a:gd name="connsiteX45-61501" fmla="*/ 4062426 w 6006665"/>
                  <a:gd name="connsiteY45-61502" fmla="*/ 715930 h 2845126"/>
                  <a:gd name="connsiteX46-61503" fmla="*/ 4085889 w 6006665"/>
                  <a:gd name="connsiteY46-61504" fmla="*/ 688558 h 2845126"/>
                  <a:gd name="connsiteX47-61505" fmla="*/ 4095563 w 6006665"/>
                  <a:gd name="connsiteY47-61506" fmla="*/ 691162 h 2845126"/>
                  <a:gd name="connsiteX48-61507" fmla="*/ 4097796 w 6006665"/>
                  <a:gd name="connsiteY48-61508" fmla="*/ 688558 h 2845126"/>
                  <a:gd name="connsiteX49-61509" fmla="*/ 4144150 w 6006665"/>
                  <a:gd name="connsiteY49-61510" fmla="*/ 701038 h 2845126"/>
                  <a:gd name="connsiteX50-61511" fmla="*/ 4117703 w 6006665"/>
                  <a:gd name="connsiteY50-61512" fmla="*/ 590842 h 2845126"/>
                  <a:gd name="connsiteX51-61513" fmla="*/ 4165425 w 6006665"/>
                  <a:gd name="connsiteY51-61514" fmla="*/ 536303 h 2845126"/>
                  <a:gd name="connsiteX52-61515" fmla="*/ 4175231 w 6006665"/>
                  <a:gd name="connsiteY52-61516" fmla="*/ 538704 h 2845126"/>
                  <a:gd name="connsiteX53-61517" fmla="*/ 4177332 w 6006665"/>
                  <a:gd name="connsiteY53-61518" fmla="*/ 536303 h 2845126"/>
                  <a:gd name="connsiteX54-61519" fmla="*/ 4511384 w 6006665"/>
                  <a:gd name="connsiteY54-61520" fmla="*/ 618111 h 2845126"/>
                  <a:gd name="connsiteX55-61521" fmla="*/ 4543199 w 6006665"/>
                  <a:gd name="connsiteY55-61522" fmla="*/ 688558 h 2845126"/>
                  <a:gd name="connsiteX56-61523" fmla="*/ 4639242 w 6006665"/>
                  <a:gd name="connsiteY56-61524" fmla="*/ 771200 h 2845126"/>
                  <a:gd name="connsiteX57-61525" fmla="*/ 4774445 w 6006665"/>
                  <a:gd name="connsiteY57-61526" fmla="*/ 752187 h 2845126"/>
                  <a:gd name="connsiteX58-61527" fmla="*/ 4778496 w 6006665"/>
                  <a:gd name="connsiteY58-61528" fmla="*/ 753291 h 2845126"/>
                  <a:gd name="connsiteX59-61529" fmla="*/ 4786352 w 6006665"/>
                  <a:gd name="connsiteY59-61530" fmla="*/ 752187 h 2845126"/>
                  <a:gd name="connsiteX60-61531" fmla="*/ 4861343 w 6006665"/>
                  <a:gd name="connsiteY60-61532" fmla="*/ 772639 h 2845126"/>
                  <a:gd name="connsiteX61-61533" fmla="*/ 4893158 w 6006665"/>
                  <a:gd name="connsiteY61-61534" fmla="*/ 815816 h 2845126"/>
                  <a:gd name="connsiteX62-61535" fmla="*/ 4888613 w 6006665"/>
                  <a:gd name="connsiteY62-61536" fmla="*/ 897624 h 2845126"/>
                  <a:gd name="connsiteX63-61537" fmla="*/ 4927677 w 6006665"/>
                  <a:gd name="connsiteY63-61538" fmla="*/ 922296 h 2845126"/>
                  <a:gd name="connsiteX64-61539" fmla="*/ 4967605 w 6006665"/>
                  <a:gd name="connsiteY64-61540" fmla="*/ 908987 h 2845126"/>
                  <a:gd name="connsiteX65-61541" fmla="*/ 5038051 w 6006665"/>
                  <a:gd name="connsiteY65-61542" fmla="*/ 902169 h 2845126"/>
                  <a:gd name="connsiteX66-61543" fmla="*/ 5040730 w 6006665"/>
                  <a:gd name="connsiteY66-61544" fmla="*/ 903062 h 2845126"/>
                  <a:gd name="connsiteX67-61545" fmla="*/ 5049958 w 6006665"/>
                  <a:gd name="connsiteY67-61546" fmla="*/ 902169 h 2845126"/>
                  <a:gd name="connsiteX68-61547" fmla="*/ 5114249 w 6006665"/>
                  <a:gd name="connsiteY68-61548" fmla="*/ 923600 h 2845126"/>
                  <a:gd name="connsiteX69-61549" fmla="*/ 5176671 w 6006665"/>
                  <a:gd name="connsiteY69-61550" fmla="*/ 913532 h 2845126"/>
                  <a:gd name="connsiteX70-61551" fmla="*/ 5177801 w 6006665"/>
                  <a:gd name="connsiteY70-61552" fmla="*/ 915270 h 2845126"/>
                  <a:gd name="connsiteX71-61553" fmla="*/ 5188578 w 6006665"/>
                  <a:gd name="connsiteY71-61554" fmla="*/ 913532 h 2845126"/>
                  <a:gd name="connsiteX72-61555" fmla="*/ 5243719 w 6006665"/>
                  <a:gd name="connsiteY72-61556" fmla="*/ 998363 h 2845126"/>
                  <a:gd name="connsiteX73-61557" fmla="*/ 5283477 w 6006665"/>
                  <a:gd name="connsiteY73-61558" fmla="*/ 968071 h 2845126"/>
                  <a:gd name="connsiteX74-61559" fmla="*/ 5258480 w 6006665"/>
                  <a:gd name="connsiteY74-61560" fmla="*/ 902169 h 2845126"/>
                  <a:gd name="connsiteX75-61561" fmla="*/ 5267570 w 6006665"/>
                  <a:gd name="connsiteY75-61562" fmla="*/ 854448 h 2845126"/>
                  <a:gd name="connsiteX76-61563" fmla="*/ 5278896 w 6006665"/>
                  <a:gd name="connsiteY76-61564" fmla="*/ 857497 h 2845126"/>
                  <a:gd name="connsiteX77-61565" fmla="*/ 5279477 w 6006665"/>
                  <a:gd name="connsiteY77-61566" fmla="*/ 854448 h 2845126"/>
                  <a:gd name="connsiteX78-61567" fmla="*/ 5395510 w 6006665"/>
                  <a:gd name="connsiteY78-61568" fmla="*/ 885687 h 2845126"/>
                  <a:gd name="connsiteX79-61569" fmla="*/ 5463001 w 6006665"/>
                  <a:gd name="connsiteY79-61570" fmla="*/ 881717 h 2845126"/>
                  <a:gd name="connsiteX80-61571" fmla="*/ 5464386 w 6006665"/>
                  <a:gd name="connsiteY80-61572" fmla="*/ 882336 h 2845126"/>
                  <a:gd name="connsiteX81-61573" fmla="*/ 5474909 w 6006665"/>
                  <a:gd name="connsiteY81-61574" fmla="*/ 881717 h 2845126"/>
                  <a:gd name="connsiteX82-61575" fmla="*/ 5581715 w 6006665"/>
                  <a:gd name="connsiteY82-61576" fmla="*/ 929439 h 2845126"/>
                  <a:gd name="connsiteX83-61577" fmla="*/ 5633981 w 6006665"/>
                  <a:gd name="connsiteY83-61578" fmla="*/ 972616 h 2845126"/>
                  <a:gd name="connsiteX84-61579" fmla="*/ 5720335 w 6006665"/>
                  <a:gd name="connsiteY84-61580" fmla="*/ 1052152 h 2845126"/>
                  <a:gd name="connsiteX85-61581" fmla="*/ 5822595 w 6006665"/>
                  <a:gd name="connsiteY85-61582" fmla="*/ 1149868 h 2845126"/>
                  <a:gd name="connsiteX86-61583" fmla="*/ 5818051 w 6006665"/>
                  <a:gd name="connsiteY86-61584" fmla="*/ 1204407 h 2845126"/>
                  <a:gd name="connsiteX87-61585" fmla="*/ 5825679 w 6006665"/>
                  <a:gd name="connsiteY87-61586" fmla="*/ 1212035 h 2845126"/>
                  <a:gd name="connsiteX88-61587" fmla="*/ 5822051 w 6006665"/>
                  <a:gd name="connsiteY88-61588" fmla="*/ 1161230 h 2845126"/>
                  <a:gd name="connsiteX89-61589" fmla="*/ 5834092 w 6006665"/>
                  <a:gd name="connsiteY89-61590" fmla="*/ 1163103 h 2845126"/>
                  <a:gd name="connsiteX90-61591" fmla="*/ 5833958 w 6006665"/>
                  <a:gd name="connsiteY90-61592" fmla="*/ 1161230 h 2845126"/>
                  <a:gd name="connsiteX91-61593" fmla="*/ 5936219 w 6006665"/>
                  <a:gd name="connsiteY91-61594" fmla="*/ 1177137 h 2845126"/>
                  <a:gd name="connsiteX92-61595" fmla="*/ 6006665 w 6006665"/>
                  <a:gd name="connsiteY92-61596" fmla="*/ 1256674 h 2845126"/>
                  <a:gd name="connsiteX93-61597" fmla="*/ 5968033 w 6006665"/>
                  <a:gd name="connsiteY93-61598" fmla="*/ 1295306 h 2845126"/>
                  <a:gd name="connsiteX94-61599" fmla="*/ 5908949 w 6006665"/>
                  <a:gd name="connsiteY94-61600" fmla="*/ 1306668 h 2845126"/>
                  <a:gd name="connsiteX95-61601" fmla="*/ 5908949 w 6006665"/>
                  <a:gd name="connsiteY95-61602" fmla="*/ 1393022 h 2845126"/>
                  <a:gd name="connsiteX96-61603" fmla="*/ 5893042 w 6006665"/>
                  <a:gd name="connsiteY96-61604" fmla="*/ 1408929 h 2845126"/>
                  <a:gd name="connsiteX97-61605" fmla="*/ 5881135 w 6006665"/>
                  <a:gd name="connsiteY97-61606" fmla="*/ 1408929 h 2845126"/>
                  <a:gd name="connsiteX98-61607" fmla="*/ 5861227 w 6006665"/>
                  <a:gd name="connsiteY98-61608" fmla="*/ 1408929 h 2845126"/>
                  <a:gd name="connsiteX99-61609" fmla="*/ 5849321 w 6006665"/>
                  <a:gd name="connsiteY99-61610" fmla="*/ 1408929 h 2845126"/>
                  <a:gd name="connsiteX100-61611" fmla="*/ 5817506 w 6006665"/>
                  <a:gd name="connsiteY100-61612" fmla="*/ 1374842 h 2845126"/>
                  <a:gd name="connsiteX101-61613" fmla="*/ 5767511 w 6006665"/>
                  <a:gd name="connsiteY101-61614" fmla="*/ 1349845 h 2845126"/>
                  <a:gd name="connsiteX102-61615" fmla="*/ 5762967 w 6006665"/>
                  <a:gd name="connsiteY102-61616" fmla="*/ 1315758 h 2845126"/>
                  <a:gd name="connsiteX103-61617" fmla="*/ 5729132 w 6006665"/>
                  <a:gd name="connsiteY103-61618" fmla="*/ 1301826 h 2845126"/>
                  <a:gd name="connsiteX104-61619" fmla="*/ 5695337 w 6006665"/>
                  <a:gd name="connsiteY104-61620" fmla="*/ 1311213 h 2845126"/>
                  <a:gd name="connsiteX105-61621" fmla="*/ 5693366 w 6006665"/>
                  <a:gd name="connsiteY105-61622" fmla="*/ 1308453 h 2845126"/>
                  <a:gd name="connsiteX106-61623" fmla="*/ 5683431 w 6006665"/>
                  <a:gd name="connsiteY106-61624" fmla="*/ 1311213 h 2845126"/>
                  <a:gd name="connsiteX107-61625" fmla="*/ 5660706 w 6006665"/>
                  <a:gd name="connsiteY107-61626" fmla="*/ 1279398 h 2845126"/>
                  <a:gd name="connsiteX108-61627" fmla="*/ 5669644 w 6006665"/>
                  <a:gd name="connsiteY108-61628" fmla="*/ 1254373 h 2845126"/>
                  <a:gd name="connsiteX109-61629" fmla="*/ 5640799 w 6006665"/>
                  <a:gd name="connsiteY109-61630" fmla="*/ 1268036 h 2845126"/>
                  <a:gd name="connsiteX110-61631" fmla="*/ 5656705 w 6006665"/>
                  <a:gd name="connsiteY110-61632" fmla="*/ 1311213 h 2845126"/>
                  <a:gd name="connsiteX111-61633" fmla="*/ 5633981 w 6006665"/>
                  <a:gd name="connsiteY111-61634" fmla="*/ 1349845 h 2845126"/>
                  <a:gd name="connsiteX112-61635" fmla="*/ 5586259 w 6006665"/>
                  <a:gd name="connsiteY112-61636" fmla="*/ 1386204 h 2845126"/>
                  <a:gd name="connsiteX113-61637" fmla="*/ 5575676 w 6006665"/>
                  <a:gd name="connsiteY113-61638" fmla="*/ 1385196 h 2845126"/>
                  <a:gd name="connsiteX114-61639" fmla="*/ 5574353 w 6006665"/>
                  <a:gd name="connsiteY114-61640" fmla="*/ 1386204 h 2845126"/>
                  <a:gd name="connsiteX115-61641" fmla="*/ 5539436 w 6006665"/>
                  <a:gd name="connsiteY115-61642" fmla="*/ 1382879 h 2845126"/>
                  <a:gd name="connsiteX116-61643" fmla="*/ 5570352 w 6006665"/>
                  <a:gd name="connsiteY116-61644" fmla="*/ 1424836 h 2845126"/>
                  <a:gd name="connsiteX117-61645" fmla="*/ 5593077 w 6006665"/>
                  <a:gd name="connsiteY117-61646" fmla="*/ 1488465 h 2845126"/>
                  <a:gd name="connsiteX118-61647" fmla="*/ 5608984 w 6006665"/>
                  <a:gd name="connsiteY118-61648" fmla="*/ 1515735 h 2845126"/>
                  <a:gd name="connsiteX119-61649" fmla="*/ 5613529 w 6006665"/>
                  <a:gd name="connsiteY119-61650" fmla="*/ 1547549 h 2845126"/>
                  <a:gd name="connsiteX120-61651" fmla="*/ 5608984 w 6006665"/>
                  <a:gd name="connsiteY120-61652" fmla="*/ 1570274 h 2845126"/>
                  <a:gd name="connsiteX121-61653" fmla="*/ 5597799 w 6006665"/>
                  <a:gd name="connsiteY121-61654" fmla="*/ 1566665 h 2845126"/>
                  <a:gd name="connsiteX122-61655" fmla="*/ 5597077 w 6006665"/>
                  <a:gd name="connsiteY122-61656" fmla="*/ 1570274 h 2845126"/>
                  <a:gd name="connsiteX123-61657" fmla="*/ 5534271 w 6006665"/>
                  <a:gd name="connsiteY123-61658" fmla="*/ 1550014 h 2845126"/>
                  <a:gd name="connsiteX124-61659" fmla="*/ 5436277 w 6006665"/>
                  <a:gd name="connsiteY124-61660" fmla="*/ 1606633 h 2845126"/>
                  <a:gd name="connsiteX125-61661" fmla="*/ 5397645 w 6006665"/>
                  <a:gd name="connsiteY125-61662" fmla="*/ 1617996 h 2845126"/>
                  <a:gd name="connsiteX126-61663" fmla="*/ 5345378 w 6006665"/>
                  <a:gd name="connsiteY126-61664" fmla="*/ 1672535 h 2845126"/>
                  <a:gd name="connsiteX127-61665" fmla="*/ 5290839 w 6006665"/>
                  <a:gd name="connsiteY127-61666" fmla="*/ 1720256 h 2845126"/>
                  <a:gd name="connsiteX128-61667" fmla="*/ 5274932 w 6006665"/>
                  <a:gd name="connsiteY128-61668" fmla="*/ 1752071 h 2845126"/>
                  <a:gd name="connsiteX129-61669" fmla="*/ 5267238 w 6006665"/>
                  <a:gd name="connsiteY129-61670" fmla="*/ 1743644 h 2845126"/>
                  <a:gd name="connsiteX130-61671" fmla="*/ 5263025 w 6006665"/>
                  <a:gd name="connsiteY130-61672" fmla="*/ 1752071 h 2845126"/>
                  <a:gd name="connsiteX131-61673" fmla="*/ 5219538 w 6006665"/>
                  <a:gd name="connsiteY131-61674" fmla="*/ 1704443 h 2845126"/>
                  <a:gd name="connsiteX132-61675" fmla="*/ 5129494 w 6006665"/>
                  <a:gd name="connsiteY132-61676" fmla="*/ 1758888 h 2845126"/>
                  <a:gd name="connsiteX133-61677" fmla="*/ 5126389 w 6006665"/>
                  <a:gd name="connsiteY133-61678" fmla="*/ 1753566 h 2845126"/>
                  <a:gd name="connsiteX134-61679" fmla="*/ 5117587 w 6006665"/>
                  <a:gd name="connsiteY134-61680" fmla="*/ 1758888 h 2845126"/>
                  <a:gd name="connsiteX135-61681" fmla="*/ 5105544 w 6006665"/>
                  <a:gd name="connsiteY135-61682" fmla="*/ 1738242 h 2845126"/>
                  <a:gd name="connsiteX136-61683" fmla="*/ 5074955 w 6006665"/>
                  <a:gd name="connsiteY136-61684" fmla="*/ 1763433 h 2845126"/>
                  <a:gd name="connsiteX137-61685" fmla="*/ 5065718 w 6006665"/>
                  <a:gd name="connsiteY137-61686" fmla="*/ 1761234 h 2845126"/>
                  <a:gd name="connsiteX138-61687" fmla="*/ 5063048 w 6006665"/>
                  <a:gd name="connsiteY138-61688" fmla="*/ 1763433 h 2845126"/>
                  <a:gd name="connsiteX139-61689" fmla="*/ 5026594 w 6006665"/>
                  <a:gd name="connsiteY139-61690" fmla="*/ 1754754 h 2845126"/>
                  <a:gd name="connsiteX140-61691" fmla="*/ 5015871 w 6006665"/>
                  <a:gd name="connsiteY140-61692" fmla="*/ 1799793 h 2845126"/>
                  <a:gd name="connsiteX141-61693" fmla="*/ 4974967 w 6006665"/>
                  <a:gd name="connsiteY141-61694" fmla="*/ 1865694 h 2845126"/>
                  <a:gd name="connsiteX142-61695" fmla="*/ 4974967 w 6006665"/>
                  <a:gd name="connsiteY142-61696" fmla="*/ 1897509 h 2845126"/>
                  <a:gd name="connsiteX143-61697" fmla="*/ 5015871 w 6006665"/>
                  <a:gd name="connsiteY143-61698" fmla="*/ 1913416 h 2845126"/>
                  <a:gd name="connsiteX144-61699" fmla="*/ 5011326 w 6006665"/>
                  <a:gd name="connsiteY144-61700" fmla="*/ 2011132 h 2845126"/>
                  <a:gd name="connsiteX145-61701" fmla="*/ 4999419 w 6006665"/>
                  <a:gd name="connsiteY145-61702" fmla="*/ 2011132 h 2845126"/>
                  <a:gd name="connsiteX146-61703" fmla="*/ 4974967 w 6006665"/>
                  <a:gd name="connsiteY146-61704" fmla="*/ 2011132 h 2845126"/>
                  <a:gd name="connsiteX147-61705" fmla="*/ 4963605 w 6006665"/>
                  <a:gd name="connsiteY147-61706" fmla="*/ 2063398 h 2845126"/>
                  <a:gd name="connsiteX148-61707" fmla="*/ 4974967 w 6006665"/>
                  <a:gd name="connsiteY148-61708" fmla="*/ 2090668 h 2845126"/>
                  <a:gd name="connsiteX149-61709" fmla="*/ 4909065 w 6006665"/>
                  <a:gd name="connsiteY149-61710" fmla="*/ 2124755 h 2845126"/>
                  <a:gd name="connsiteX150-61711" fmla="*/ 4897703 w 6006665"/>
                  <a:gd name="connsiteY150-61712" fmla="*/ 2192929 h 2845126"/>
                  <a:gd name="connsiteX151-61713" fmla="*/ 4845437 w 6006665"/>
                  <a:gd name="connsiteY151-61714" fmla="*/ 2208836 h 2845126"/>
                  <a:gd name="connsiteX152-61715" fmla="*/ 4834074 w 6006665"/>
                  <a:gd name="connsiteY152-61716" fmla="*/ 2267920 h 2845126"/>
                  <a:gd name="connsiteX153-61717" fmla="*/ 4779535 w 6006665"/>
                  <a:gd name="connsiteY153-61718" fmla="*/ 2327004 h 2845126"/>
                  <a:gd name="connsiteX154-61719" fmla="*/ 4777225 w 6006665"/>
                  <a:gd name="connsiteY154-61720" fmla="*/ 2316608 h 2845126"/>
                  <a:gd name="connsiteX155-61721" fmla="*/ 4767628 w 6006665"/>
                  <a:gd name="connsiteY155-61722" fmla="*/ 2327004 h 2845126"/>
                  <a:gd name="connsiteX156-61723" fmla="*/ 4758538 w 6006665"/>
                  <a:gd name="connsiteY156-61724" fmla="*/ 2286100 h 2845126"/>
                  <a:gd name="connsiteX157-61725" fmla="*/ 4742631 w 6006665"/>
                  <a:gd name="connsiteY157-61726" fmla="*/ 2199746 h 2845126"/>
                  <a:gd name="connsiteX158-61727" fmla="*/ 4715361 w 6006665"/>
                  <a:gd name="connsiteY158-61728" fmla="*/ 2058854 h 2845126"/>
                  <a:gd name="connsiteX159-61729" fmla="*/ 4735813 w 6006665"/>
                  <a:gd name="connsiteY159-61730" fmla="*/ 1967955 h 2845126"/>
                  <a:gd name="connsiteX160-61731" fmla="*/ 4767628 w 6006665"/>
                  <a:gd name="connsiteY160-61732" fmla="*/ 1924778 h 2845126"/>
                  <a:gd name="connsiteX161-61733" fmla="*/ 4767628 w 6006665"/>
                  <a:gd name="connsiteY161-61734" fmla="*/ 1897509 h 2845126"/>
                  <a:gd name="connsiteX162-61735" fmla="*/ 4826712 w 6006665"/>
                  <a:gd name="connsiteY162-61736" fmla="*/ 1881601 h 2845126"/>
                  <a:gd name="connsiteX163-61737" fmla="*/ 4892613 w 6006665"/>
                  <a:gd name="connsiteY163-61738" fmla="*/ 1790703 h 2845126"/>
                  <a:gd name="connsiteX164-61739" fmla="*/ 4956243 w 6006665"/>
                  <a:gd name="connsiteY164-61740" fmla="*/ 1715712 h 2845126"/>
                  <a:gd name="connsiteX165-61741" fmla="*/ 5022143 w 6006665"/>
                  <a:gd name="connsiteY165-61742" fmla="*/ 1656627 h 2845126"/>
                  <a:gd name="connsiteX166-61743" fmla="*/ 5046694 w 6006665"/>
                  <a:gd name="connsiteY166-61744" fmla="*/ 1549500 h 2845126"/>
                  <a:gd name="connsiteX167-61745" fmla="*/ 5015871 w 6006665"/>
                  <a:gd name="connsiteY167-61746" fmla="*/ 1554367 h 2845126"/>
                  <a:gd name="connsiteX168-61747" fmla="*/ 4995419 w 6006665"/>
                  <a:gd name="connsiteY168-61748" fmla="*/ 1617996 h 2845126"/>
                  <a:gd name="connsiteX169-61749" fmla="*/ 4904521 w 6006665"/>
                  <a:gd name="connsiteY169-61750" fmla="*/ 1704349 h 2845126"/>
                  <a:gd name="connsiteX170-61751" fmla="*/ 4901708 w 6006665"/>
                  <a:gd name="connsiteY170-61752" fmla="*/ 1695709 h 2845126"/>
                  <a:gd name="connsiteX171-61753" fmla="*/ 4892613 w 6006665"/>
                  <a:gd name="connsiteY171-61754" fmla="*/ 1704349 h 2845126"/>
                  <a:gd name="connsiteX172-61755" fmla="*/ 4861835 w 6006665"/>
                  <a:gd name="connsiteY172-61756" fmla="*/ 1609815 h 2845126"/>
                  <a:gd name="connsiteX173-61757" fmla="*/ 4779535 w 6006665"/>
                  <a:gd name="connsiteY173-61758" fmla="*/ 1633903 h 2845126"/>
                  <a:gd name="connsiteX174-61759" fmla="*/ 4684091 w 6006665"/>
                  <a:gd name="connsiteY174-61760" fmla="*/ 1758888 h 2845126"/>
                  <a:gd name="connsiteX175-61761" fmla="*/ 4715906 w 6006665"/>
                  <a:gd name="connsiteY175-61762" fmla="*/ 1806610 h 2845126"/>
                  <a:gd name="connsiteX176-61763" fmla="*/ 4636369 w 6006665"/>
                  <a:gd name="connsiteY176-61764" fmla="*/ 1822517 h 2845126"/>
                  <a:gd name="connsiteX177-61765" fmla="*/ 4577285 w 6006665"/>
                  <a:gd name="connsiteY177-61766" fmla="*/ 1827062 h 2845126"/>
                  <a:gd name="connsiteX178-61767" fmla="*/ 4577373 w 6006665"/>
                  <a:gd name="connsiteY178-61768" fmla="*/ 1826140 h 2845126"/>
                  <a:gd name="connsiteX179-61769" fmla="*/ 4565379 w 6006665"/>
                  <a:gd name="connsiteY179-61770" fmla="*/ 1827062 h 2845126"/>
                  <a:gd name="connsiteX180-61771" fmla="*/ 4569923 w 6006665"/>
                  <a:gd name="connsiteY180-61772" fmla="*/ 1779341 h 2845126"/>
                  <a:gd name="connsiteX181-61773" fmla="*/ 4520081 w 6006665"/>
                  <a:gd name="connsiteY181-61774" fmla="*/ 1769755 h 2845126"/>
                  <a:gd name="connsiteX182-61775" fmla="*/ 4475025 w 6006665"/>
                  <a:gd name="connsiteY182-61776" fmla="*/ 1799793 h 2845126"/>
                  <a:gd name="connsiteX183-61777" fmla="*/ 4464394 w 6006665"/>
                  <a:gd name="connsiteY183-61778" fmla="*/ 1798942 h 2845126"/>
                  <a:gd name="connsiteX184-61779" fmla="*/ 4463118 w 6006665"/>
                  <a:gd name="connsiteY184-61780" fmla="*/ 1799793 h 2845126"/>
                  <a:gd name="connsiteX185-61781" fmla="*/ 4357637 w 6006665"/>
                  <a:gd name="connsiteY185-61782" fmla="*/ 1791354 h 2845126"/>
                  <a:gd name="connsiteX186-61783" fmla="*/ 4243233 w 6006665"/>
                  <a:gd name="connsiteY186-61784" fmla="*/ 1811155 h 2845126"/>
                  <a:gd name="connsiteX187-61785" fmla="*/ 4125065 w 6006665"/>
                  <a:gd name="connsiteY187-61786" fmla="*/ 1945230 h 2845126"/>
                  <a:gd name="connsiteX188-61787" fmla="*/ 3984173 w 6006665"/>
                  <a:gd name="connsiteY188-61788" fmla="*/ 2102030 h 2845126"/>
                  <a:gd name="connsiteX189-61789" fmla="*/ 4038712 w 6006665"/>
                  <a:gd name="connsiteY189-61790" fmla="*/ 2106575 h 2845126"/>
                  <a:gd name="connsiteX190-61791" fmla="*/ 4059164 w 6006665"/>
                  <a:gd name="connsiteY190-61792" fmla="*/ 2149752 h 2845126"/>
                  <a:gd name="connsiteX191-61793" fmla="*/ 4087782 w 6006665"/>
                  <a:gd name="connsiteY191-61794" fmla="*/ 2158169 h 2845126"/>
                  <a:gd name="connsiteX192-61795" fmla="*/ 4106341 w 6006665"/>
                  <a:gd name="connsiteY192-61796" fmla="*/ 2129300 h 2845126"/>
                  <a:gd name="connsiteX193-61797" fmla="*/ 4117411 w 6006665"/>
                  <a:gd name="connsiteY193-61798" fmla="*/ 2130602 h 2845126"/>
                  <a:gd name="connsiteX194-61799" fmla="*/ 4118248 w 6006665"/>
                  <a:gd name="connsiteY194-61800" fmla="*/ 2129300 h 2845126"/>
                  <a:gd name="connsiteX195-61801" fmla="*/ 4156880 w 6006665"/>
                  <a:gd name="connsiteY195-61802" fmla="*/ 2133845 h 2845126"/>
                  <a:gd name="connsiteX196-61803" fmla="*/ 4211419 w 6006665"/>
                  <a:gd name="connsiteY196-61804" fmla="*/ 2204291 h 2845126"/>
                  <a:gd name="connsiteX197-61805" fmla="*/ 4215964 w 6006665"/>
                  <a:gd name="connsiteY197-61806" fmla="*/ 2252013 h 2845126"/>
                  <a:gd name="connsiteX198-61807" fmla="*/ 4184149 w 6006665"/>
                  <a:gd name="connsiteY198-61808" fmla="*/ 2311097 h 2845126"/>
                  <a:gd name="connsiteX199-61809" fmla="*/ 4177332 w 6006665"/>
                  <a:gd name="connsiteY199-61810" fmla="*/ 2381543 h 2845126"/>
                  <a:gd name="connsiteX200-61811" fmla="*/ 4161425 w 6006665"/>
                  <a:gd name="connsiteY200-61812" fmla="*/ 2467897 h 2845126"/>
                  <a:gd name="connsiteX201-61813" fmla="*/ 4109158 w 6006665"/>
                  <a:gd name="connsiteY201-61814" fmla="*/ 2547433 h 2845126"/>
                  <a:gd name="connsiteX202-61815" fmla="*/ 4097796 w 6006665"/>
                  <a:gd name="connsiteY202-61816" fmla="*/ 2586065 h 2845126"/>
                  <a:gd name="connsiteX203-61817" fmla="*/ 4043257 w 6006665"/>
                  <a:gd name="connsiteY203-61818" fmla="*/ 2645149 h 2845126"/>
                  <a:gd name="connsiteX204-61819" fmla="*/ 3995535 w 6006665"/>
                  <a:gd name="connsiteY204-61820" fmla="*/ 2704233 h 2845126"/>
                  <a:gd name="connsiteX205-61821" fmla="*/ 3975083 w 6006665"/>
                  <a:gd name="connsiteY205-61822" fmla="*/ 2736048 h 2845126"/>
                  <a:gd name="connsiteX206-61823" fmla="*/ 3925089 w 6006665"/>
                  <a:gd name="connsiteY206-61824" fmla="*/ 2763317 h 2845126"/>
                  <a:gd name="connsiteX207-61825" fmla="*/ 3913182 w 6006665"/>
                  <a:gd name="connsiteY207-61826" fmla="*/ 2763317 h 2845126"/>
                  <a:gd name="connsiteX208-61827" fmla="*/ 3904637 w 6006665"/>
                  <a:gd name="connsiteY208-61828" fmla="*/ 2763317 h 2845126"/>
                  <a:gd name="connsiteX209-61829" fmla="*/ 3892729 w 6006665"/>
                  <a:gd name="connsiteY209-61830" fmla="*/ 2763317 h 2845126"/>
                  <a:gd name="connsiteX210-61831" fmla="*/ 3871063 w 6006665"/>
                  <a:gd name="connsiteY210-61832" fmla="*/ 2747068 h 2845126"/>
                  <a:gd name="connsiteX211-61833" fmla="*/ 3829645 w 6006665"/>
                  <a:gd name="connsiteY211-61834" fmla="*/ 2774680 h 2845126"/>
                  <a:gd name="connsiteX212-61835" fmla="*/ 3822828 w 6006665"/>
                  <a:gd name="connsiteY212-61836" fmla="*/ 2795132 h 2845126"/>
                  <a:gd name="connsiteX213-61837" fmla="*/ 3818283 w 6006665"/>
                  <a:gd name="connsiteY213-61838" fmla="*/ 2786042 h 2845126"/>
                  <a:gd name="connsiteX214-61839" fmla="*/ 3818283 w 6006665"/>
                  <a:gd name="connsiteY214-61840" fmla="*/ 2774316 h 2845126"/>
                  <a:gd name="connsiteX215-61841" fmla="*/ 3817738 w 6006665"/>
                  <a:gd name="connsiteY215-61842" fmla="*/ 2774680 h 2845126"/>
                  <a:gd name="connsiteX216-61843" fmla="*/ 3810921 w 6006665"/>
                  <a:gd name="connsiteY216-61844" fmla="*/ 2795132 h 2845126"/>
                  <a:gd name="connsiteX217-61845" fmla="*/ 3806376 w 6006665"/>
                  <a:gd name="connsiteY217-61846" fmla="*/ 2786042 h 2845126"/>
                  <a:gd name="connsiteX218-61847" fmla="*/ 3806376 w 6006665"/>
                  <a:gd name="connsiteY218-61848" fmla="*/ 2758772 h 2845126"/>
                  <a:gd name="connsiteX219-61849" fmla="*/ 3818283 w 6006665"/>
                  <a:gd name="connsiteY219-61850" fmla="*/ 2758772 h 2845126"/>
                  <a:gd name="connsiteX220-61851" fmla="*/ 3826828 w 6006665"/>
                  <a:gd name="connsiteY220-61852" fmla="*/ 2758772 h 2845126"/>
                  <a:gd name="connsiteX221-61853" fmla="*/ 3833645 w 6006665"/>
                  <a:gd name="connsiteY221-61854" fmla="*/ 2699688 h 2845126"/>
                  <a:gd name="connsiteX222-61855" fmla="*/ 3822283 w 6006665"/>
                  <a:gd name="connsiteY222-61856" fmla="*/ 2656512 h 2845126"/>
                  <a:gd name="connsiteX223-61857" fmla="*/ 3849553 w 6006665"/>
                  <a:gd name="connsiteY223-61858" fmla="*/ 2633787 h 2845126"/>
                  <a:gd name="connsiteX224-61859" fmla="*/ 3858814 w 6006665"/>
                  <a:gd name="connsiteY224-61860" fmla="*/ 2635992 h 2845126"/>
                  <a:gd name="connsiteX225-61861" fmla="*/ 3861460 w 6006665"/>
                  <a:gd name="connsiteY225-61862" fmla="*/ 2633787 h 2845126"/>
                  <a:gd name="connsiteX226-61863" fmla="*/ 3898487 w 6006665"/>
                  <a:gd name="connsiteY226-61864" fmla="*/ 2642603 h 2845126"/>
                  <a:gd name="connsiteX227-61865" fmla="*/ 3919999 w 6006665"/>
                  <a:gd name="connsiteY227-61866" fmla="*/ 2597428 h 2845126"/>
                  <a:gd name="connsiteX228-61867" fmla="*/ 3935906 w 6006665"/>
                  <a:gd name="connsiteY228-61868" fmla="*/ 2538343 h 2845126"/>
                  <a:gd name="connsiteX229-61869" fmla="*/ 3947269 w 6006665"/>
                  <a:gd name="connsiteY229-61870" fmla="*/ 2515619 h 2845126"/>
                  <a:gd name="connsiteX230-61871" fmla="*/ 3966292 w 6006665"/>
                  <a:gd name="connsiteY230-61872" fmla="*/ 2471231 h 2845126"/>
                  <a:gd name="connsiteX231-61873" fmla="*/ 3915999 w 6006665"/>
                  <a:gd name="connsiteY231-61874" fmla="*/ 2483804 h 2845126"/>
                  <a:gd name="connsiteX232-61875" fmla="*/ 3888729 w 6006665"/>
                  <a:gd name="connsiteY232-61876" fmla="*/ 2506529 h 2845126"/>
                  <a:gd name="connsiteX233-61877" fmla="*/ 3876822 w 6006665"/>
                  <a:gd name="connsiteY233-61878" fmla="*/ 2506529 h 2845126"/>
                  <a:gd name="connsiteX234-61879" fmla="*/ 3829645 w 6006665"/>
                  <a:gd name="connsiteY234-61880" fmla="*/ 2506529 h 2845126"/>
                  <a:gd name="connsiteX235-61881" fmla="*/ 3817738 w 6006665"/>
                  <a:gd name="connsiteY235-61882" fmla="*/ 2506529 h 2845126"/>
                  <a:gd name="connsiteX236-61883" fmla="*/ 3801831 w 6006665"/>
                  <a:gd name="connsiteY236-61884" fmla="*/ 2451990 h 2845126"/>
                  <a:gd name="connsiteX237-61885" fmla="*/ 3758654 w 6006665"/>
                  <a:gd name="connsiteY237-61886" fmla="*/ 2413358 h 2845126"/>
                  <a:gd name="connsiteX238-61887" fmla="*/ 3692753 w 6006665"/>
                  <a:gd name="connsiteY238-61888" fmla="*/ 2397451 h 2845126"/>
                  <a:gd name="connsiteX239-61889" fmla="*/ 3683663 w 6006665"/>
                  <a:gd name="connsiteY239-61890" fmla="*/ 2338367 h 2845126"/>
                  <a:gd name="connsiteX240-61891" fmla="*/ 3672301 w 6006665"/>
                  <a:gd name="connsiteY240-61892" fmla="*/ 2306552 h 2845126"/>
                  <a:gd name="connsiteX241-61893" fmla="*/ 3656393 w 6006665"/>
                  <a:gd name="connsiteY241-61894" fmla="*/ 2279283 h 2845126"/>
                  <a:gd name="connsiteX242-61895" fmla="*/ 3633669 w 6006665"/>
                  <a:gd name="connsiteY242-61896" fmla="*/ 2220198 h 2845126"/>
                  <a:gd name="connsiteX243-61897" fmla="*/ 3601854 w 6006665"/>
                  <a:gd name="connsiteY243-61898" fmla="*/ 2199746 h 2845126"/>
                  <a:gd name="connsiteX244-61899" fmla="*/ 3545995 w 6006665"/>
                  <a:gd name="connsiteY244-61900" fmla="*/ 2178262 h 2845126"/>
                  <a:gd name="connsiteX245-61901" fmla="*/ 3506955 w 6006665"/>
                  <a:gd name="connsiteY245-61902" fmla="*/ 2183839 h 2845126"/>
                  <a:gd name="connsiteX246-61903" fmla="*/ 3463779 w 6006665"/>
                  <a:gd name="connsiteY246-61904" fmla="*/ 2192929 h 2845126"/>
                  <a:gd name="connsiteX247-61905" fmla="*/ 3431964 w 6006665"/>
                  <a:gd name="connsiteY247-61906" fmla="*/ 2220198 h 2845126"/>
                  <a:gd name="connsiteX248-61907" fmla="*/ 3452416 w 6006665"/>
                  <a:gd name="connsiteY248-61908" fmla="*/ 2236106 h 2845126"/>
                  <a:gd name="connsiteX249-61909" fmla="*/ 3452416 w 6006665"/>
                  <a:gd name="connsiteY249-61910" fmla="*/ 2267920 h 2845126"/>
                  <a:gd name="connsiteX250-61911" fmla="*/ 3431964 w 6006665"/>
                  <a:gd name="connsiteY250-61912" fmla="*/ 2290645 h 2845126"/>
                  <a:gd name="connsiteX251-61913" fmla="*/ 3400150 w 6006665"/>
                  <a:gd name="connsiteY251-61914" fmla="*/ 2349729 h 2845126"/>
                  <a:gd name="connsiteX252-61915" fmla="*/ 3400150 w 6006665"/>
                  <a:gd name="connsiteY252-61916" fmla="*/ 2376999 h 2845126"/>
                  <a:gd name="connsiteX253-61917" fmla="*/ 3350155 w 6006665"/>
                  <a:gd name="connsiteY253-61918" fmla="*/ 2408813 h 2845126"/>
                  <a:gd name="connsiteX254-61919" fmla="*/ 3342342 w 6006665"/>
                  <a:gd name="connsiteY254-61920" fmla="*/ 2406209 h 2845126"/>
                  <a:gd name="connsiteX255-61921" fmla="*/ 3338249 w 6006665"/>
                  <a:gd name="connsiteY255-61922" fmla="*/ 2408813 h 2845126"/>
                  <a:gd name="connsiteX256-61923" fmla="*/ 3290527 w 6006665"/>
                  <a:gd name="connsiteY256-61924" fmla="*/ 2392906 h 2845126"/>
                  <a:gd name="connsiteX257-61925" fmla="*/ 3259257 w 6006665"/>
                  <a:gd name="connsiteY257-61926" fmla="*/ 2392906 h 2845126"/>
                  <a:gd name="connsiteX258-61927" fmla="*/ 3247350 w 6006665"/>
                  <a:gd name="connsiteY258-61928" fmla="*/ 2392906 h 2845126"/>
                  <a:gd name="connsiteX259-61929" fmla="*/ 3231443 w 6006665"/>
                  <a:gd name="connsiteY259-61930" fmla="*/ 2376999 h 2845126"/>
                  <a:gd name="connsiteX260-61931" fmla="*/ 3213271 w 6006665"/>
                  <a:gd name="connsiteY260-61932" fmla="*/ 2372455 h 2845126"/>
                  <a:gd name="connsiteX261-61933" fmla="*/ 3168359 w 6006665"/>
                  <a:gd name="connsiteY261-61934" fmla="*/ 2408813 h 2845126"/>
                  <a:gd name="connsiteX262-61935" fmla="*/ 3120637 w 6006665"/>
                  <a:gd name="connsiteY262-61936" fmla="*/ 2420175 h 2845126"/>
                  <a:gd name="connsiteX263-61937" fmla="*/ 3082005 w 6006665"/>
                  <a:gd name="connsiteY263-61938" fmla="*/ 2436083 h 2845126"/>
                  <a:gd name="connsiteX264-61939" fmla="*/ 3074460 w 6006665"/>
                  <a:gd name="connsiteY264-61940" fmla="*/ 2434286 h 2845126"/>
                  <a:gd name="connsiteX265-61941" fmla="*/ 3070098 w 6006665"/>
                  <a:gd name="connsiteY265-61942" fmla="*/ 2436083 h 2845126"/>
                  <a:gd name="connsiteX266-61943" fmla="*/ 3022376 w 6006665"/>
                  <a:gd name="connsiteY266-61944" fmla="*/ 2424720 h 2845126"/>
                  <a:gd name="connsiteX267-61945" fmla="*/ 3000196 w 6006665"/>
                  <a:gd name="connsiteY267-61946" fmla="*/ 2424720 h 2845126"/>
                  <a:gd name="connsiteX268-61947" fmla="*/ 2988289 w 6006665"/>
                  <a:gd name="connsiteY268-61948" fmla="*/ 2424720 h 2845126"/>
                  <a:gd name="connsiteX269-61949" fmla="*/ 2967837 w 6006665"/>
                  <a:gd name="connsiteY269-61950" fmla="*/ 2392906 h 2845126"/>
                  <a:gd name="connsiteX270-61951" fmla="*/ 2929205 w 6006665"/>
                  <a:gd name="connsiteY270-61952" fmla="*/ 2365636 h 2845126"/>
                  <a:gd name="connsiteX271-61953" fmla="*/ 2902153 w 6006665"/>
                  <a:gd name="connsiteY271-61954" fmla="*/ 2361772 h 2845126"/>
                  <a:gd name="connsiteX272-61955" fmla="*/ 2861576 w 6006665"/>
                  <a:gd name="connsiteY272-61956" fmla="*/ 2365636 h 2845126"/>
                  <a:gd name="connsiteX273-61957" fmla="*/ 2822944 w 6006665"/>
                  <a:gd name="connsiteY273-61958" fmla="*/ 2376999 h 2845126"/>
                  <a:gd name="connsiteX274-61959" fmla="*/ 2818139 w 6006665"/>
                  <a:gd name="connsiteY274-61960" fmla="*/ 2374910 h 2845126"/>
                  <a:gd name="connsiteX275-61961" fmla="*/ 2811037 w 6006665"/>
                  <a:gd name="connsiteY275-61962" fmla="*/ 2376999 h 2845126"/>
                  <a:gd name="connsiteX276-61963" fmla="*/ 2758770 w 6006665"/>
                  <a:gd name="connsiteY276-61964" fmla="*/ 2354274 h 2845126"/>
                  <a:gd name="connsiteX277-61965" fmla="*/ 2751953 w 6006665"/>
                  <a:gd name="connsiteY277-61966" fmla="*/ 2311097 h 2845126"/>
                  <a:gd name="connsiteX278-61967" fmla="*/ 2708776 w 6006665"/>
                  <a:gd name="connsiteY278-61968" fmla="*/ 2295190 h 2845126"/>
                  <a:gd name="connsiteX279-61969" fmla="*/ 2676962 w 6006665"/>
                  <a:gd name="connsiteY279-61970" fmla="*/ 2290645 h 2845126"/>
                  <a:gd name="connsiteX280-61971" fmla="*/ 2642534 w 6006665"/>
                  <a:gd name="connsiteY280-61972" fmla="*/ 2268901 h 2845126"/>
                  <a:gd name="connsiteX281-61973" fmla="*/ 2609333 w 6006665"/>
                  <a:gd name="connsiteY281-61974" fmla="*/ 2327004 h 2845126"/>
                  <a:gd name="connsiteX282-61975" fmla="*/ 2625240 w 6006665"/>
                  <a:gd name="connsiteY282-61976" fmla="*/ 2361091 h 2845126"/>
                  <a:gd name="connsiteX283-61977" fmla="*/ 2586608 w 6006665"/>
                  <a:gd name="connsiteY283-61978" fmla="*/ 2397451 h 2845126"/>
                  <a:gd name="connsiteX284-61979" fmla="*/ 2577105 w 6006665"/>
                  <a:gd name="connsiteY284-61980" fmla="*/ 2395188 h 2845126"/>
                  <a:gd name="connsiteX285-61981" fmla="*/ 2574701 w 6006665"/>
                  <a:gd name="connsiteY285-61982" fmla="*/ 2397451 h 2845126"/>
                  <a:gd name="connsiteX286-61983" fmla="*/ 2526979 w 6006665"/>
                  <a:gd name="connsiteY286-61984" fmla="*/ 2386088 h 2845126"/>
                  <a:gd name="connsiteX287-61985" fmla="*/ 2490620 w 6006665"/>
                  <a:gd name="connsiteY287-61986" fmla="*/ 2381543 h 2845126"/>
                  <a:gd name="connsiteX288-61987" fmla="*/ 2463350 w 6006665"/>
                  <a:gd name="connsiteY288-61988" fmla="*/ 2354274 h 2845126"/>
                  <a:gd name="connsiteX289-61989" fmla="*/ 2436625 w 6006665"/>
                  <a:gd name="connsiteY289-61990" fmla="*/ 2354274 h 2845126"/>
                  <a:gd name="connsiteX290-61991" fmla="*/ 2424718 w 6006665"/>
                  <a:gd name="connsiteY290-61992" fmla="*/ 2354274 h 2845126"/>
                  <a:gd name="connsiteX291-61993" fmla="*/ 2398858 w 6006665"/>
                  <a:gd name="connsiteY291-61994" fmla="*/ 2341343 h 2845126"/>
                  <a:gd name="connsiteX292-61995" fmla="*/ 2350272 w 6006665"/>
                  <a:gd name="connsiteY292-61996" fmla="*/ 2365636 h 2845126"/>
                  <a:gd name="connsiteX293-61997" fmla="*/ 2282098 w 6006665"/>
                  <a:gd name="connsiteY293-61998" fmla="*/ 2413358 h 2845126"/>
                  <a:gd name="connsiteX294-61999" fmla="*/ 2157112 w 6006665"/>
                  <a:gd name="connsiteY294-62000" fmla="*/ 2397451 h 2845126"/>
                  <a:gd name="connsiteX295-62001" fmla="*/ 1811153 w 6006665"/>
                  <a:gd name="connsiteY295-62002" fmla="*/ 2133845 h 2845126"/>
                  <a:gd name="connsiteX296-62003" fmla="*/ 1748069 w 6006665"/>
                  <a:gd name="connsiteY296-62004" fmla="*/ 2172477 h 2845126"/>
                  <a:gd name="connsiteX297-62005" fmla="*/ 1711709 w 6006665"/>
                  <a:gd name="connsiteY297-62006" fmla="*/ 2177022 h 2845126"/>
                  <a:gd name="connsiteX298-62007" fmla="*/ 1711926 w 6006665"/>
                  <a:gd name="connsiteY298-62008" fmla="*/ 2175506 h 2845126"/>
                  <a:gd name="connsiteX299-62009" fmla="*/ 1699803 w 6006665"/>
                  <a:gd name="connsiteY299-62010" fmla="*/ 2177022 h 2845126"/>
                  <a:gd name="connsiteX300-62011" fmla="*/ 1704347 w 6006665"/>
                  <a:gd name="connsiteY300-62012" fmla="*/ 2145207 h 2845126"/>
                  <a:gd name="connsiteX301-62013" fmla="*/ 1662460 w 6006665"/>
                  <a:gd name="connsiteY301-62014" fmla="*/ 2127256 h 2845126"/>
                  <a:gd name="connsiteX302-62015" fmla="*/ 1629901 w 6006665"/>
                  <a:gd name="connsiteY302-62016" fmla="*/ 2140662 h 2845126"/>
                  <a:gd name="connsiteX303-62017" fmla="*/ 1629300 w 6006665"/>
                  <a:gd name="connsiteY303-62018" fmla="*/ 2136007 h 2845126"/>
                  <a:gd name="connsiteX304-62019" fmla="*/ 1617994 w 6006665"/>
                  <a:gd name="connsiteY304-62020" fmla="*/ 2140662 h 2845126"/>
                  <a:gd name="connsiteX305-62021" fmla="*/ 1608904 w 6006665"/>
                  <a:gd name="connsiteY305-62022" fmla="*/ 2070216 h 2845126"/>
                  <a:gd name="connsiteX306-62023" fmla="*/ 1552684 w 6006665"/>
                  <a:gd name="connsiteY306-62024" fmla="*/ 2060523 h 2845126"/>
                  <a:gd name="connsiteX307-62025" fmla="*/ 1518550 w 6006665"/>
                  <a:gd name="connsiteY307-62026" fmla="*/ 2086123 h 2845126"/>
                  <a:gd name="connsiteX308-62027" fmla="*/ 1425379 w 6006665"/>
                  <a:gd name="connsiteY308-62028" fmla="*/ 2106575 h 2845126"/>
                  <a:gd name="connsiteX309-62029" fmla="*/ 1409472 w 6006665"/>
                  <a:gd name="connsiteY309-62030" fmla="*/ 2124755 h 2845126"/>
                  <a:gd name="connsiteX310-62031" fmla="*/ 1270852 w 6006665"/>
                  <a:gd name="connsiteY310-62032" fmla="*/ 2145207 h 2845126"/>
                  <a:gd name="connsiteX311-62033" fmla="*/ 1254945 w 6006665"/>
                  <a:gd name="connsiteY311-62034" fmla="*/ 2165659 h 2845126"/>
                  <a:gd name="connsiteX312-62035" fmla="*/ 1282214 w 6006665"/>
                  <a:gd name="connsiteY312-62036" fmla="*/ 2208836 h 2845126"/>
                  <a:gd name="connsiteX313-62037" fmla="*/ 1243582 w 6006665"/>
                  <a:gd name="connsiteY313-62038" fmla="*/ 2224743 h 2845126"/>
                  <a:gd name="connsiteX314-62039" fmla="*/ 1254945 w 6006665"/>
                  <a:gd name="connsiteY314-62040" fmla="*/ 2242923 h 2845126"/>
                  <a:gd name="connsiteX315-62041" fmla="*/ 1216313 w 6006665"/>
                  <a:gd name="connsiteY315-62042" fmla="*/ 2267920 h 2845126"/>
                  <a:gd name="connsiteX316-62043" fmla="*/ 1275397 w 6006665"/>
                  <a:gd name="connsiteY316-62044" fmla="*/ 2311097 h 2845126"/>
                  <a:gd name="connsiteX317-62045" fmla="*/ 1270852 w 6006665"/>
                  <a:gd name="connsiteY317-62046" fmla="*/ 2338367 h 2845126"/>
                  <a:gd name="connsiteX318-62047" fmla="*/ 1259108 w 6006665"/>
                  <a:gd name="connsiteY318-62048" fmla="*/ 2337388 h 2845126"/>
                  <a:gd name="connsiteX319-62049" fmla="*/ 1258945 w 6006665"/>
                  <a:gd name="connsiteY319-62050" fmla="*/ 2338367 h 2845126"/>
                  <a:gd name="connsiteX320-62051" fmla="*/ 1215644 w 6006665"/>
                  <a:gd name="connsiteY320-62052" fmla="*/ 2334758 h 2845126"/>
                  <a:gd name="connsiteX321-62053" fmla="*/ 1204950 w 6006665"/>
                  <a:gd name="connsiteY321-62054" fmla="*/ 2349729 h 2845126"/>
                  <a:gd name="connsiteX322-62055" fmla="*/ 1196495 w 6006665"/>
                  <a:gd name="connsiteY322-62056" fmla="*/ 2344897 h 2845126"/>
                  <a:gd name="connsiteX323-62057" fmla="*/ 1193043 w 6006665"/>
                  <a:gd name="connsiteY323-62058" fmla="*/ 2349729 h 2845126"/>
                  <a:gd name="connsiteX324-62059" fmla="*/ 1145322 w 6006665"/>
                  <a:gd name="connsiteY324-62060" fmla="*/ 2322459 h 2845126"/>
                  <a:gd name="connsiteX325-62061" fmla="*/ 1098145 w 6006665"/>
                  <a:gd name="connsiteY325-62062" fmla="*/ 2322459 h 2845126"/>
                  <a:gd name="connsiteX326-62063" fmla="*/ 1061785 w 6006665"/>
                  <a:gd name="connsiteY326-62064" fmla="*/ 2349729 h 2845126"/>
                  <a:gd name="connsiteX327-62065" fmla="*/ 1055322 w 6006665"/>
                  <a:gd name="connsiteY327-62066" fmla="*/ 2345646 h 2845126"/>
                  <a:gd name="connsiteX328-62067" fmla="*/ 1049878 w 6006665"/>
                  <a:gd name="connsiteY328-62068" fmla="*/ 2349729 h 2845126"/>
                  <a:gd name="connsiteX329-62069" fmla="*/ 1006701 w 6006665"/>
                  <a:gd name="connsiteY329-62070" fmla="*/ 2322459 h 2845126"/>
                  <a:gd name="connsiteX330-62071" fmla="*/ 924893 w 6006665"/>
                  <a:gd name="connsiteY330-62072" fmla="*/ 2286100 h 2845126"/>
                  <a:gd name="connsiteX331-62073" fmla="*/ 877716 w 6006665"/>
                  <a:gd name="connsiteY331-62074" fmla="*/ 2286100 h 2845126"/>
                  <a:gd name="connsiteX332-62075" fmla="*/ 802724 w 6006665"/>
                  <a:gd name="connsiteY332-62076" fmla="*/ 2349729 h 2845126"/>
                  <a:gd name="connsiteX333-62077" fmla="*/ 798179 w 6006665"/>
                  <a:gd name="connsiteY333-62078" fmla="*/ 2392906 h 2845126"/>
                  <a:gd name="connsiteX334-62079" fmla="*/ 787406 w 6006665"/>
                  <a:gd name="connsiteY334-62080" fmla="*/ 2382133 h 2845126"/>
                  <a:gd name="connsiteX335-62081" fmla="*/ 786272 w 6006665"/>
                  <a:gd name="connsiteY335-62082" fmla="*/ 2392906 h 2845126"/>
                  <a:gd name="connsiteX336-62083" fmla="*/ 756063 w 6006665"/>
                  <a:gd name="connsiteY336-62084" fmla="*/ 2362696 h 2845126"/>
                  <a:gd name="connsiteX337-62085" fmla="*/ 732278 w 6006665"/>
                  <a:gd name="connsiteY337-62086" fmla="*/ 2420175 h 2845126"/>
                  <a:gd name="connsiteX338-62087" fmla="*/ 743640 w 6006665"/>
                  <a:gd name="connsiteY338-62088" fmla="*/ 2429265 h 2845126"/>
                  <a:gd name="connsiteX339-62089" fmla="*/ 723188 w 6006665"/>
                  <a:gd name="connsiteY339-62090" fmla="*/ 2472442 h 2845126"/>
                  <a:gd name="connsiteX340-62091" fmla="*/ 747026 w 6006665"/>
                  <a:gd name="connsiteY340-62092" fmla="*/ 2509283 h 2845126"/>
                  <a:gd name="connsiteX341-62093" fmla="*/ 763548 w 6006665"/>
                  <a:gd name="connsiteY341-62094" fmla="*/ 2506529 h 2845126"/>
                  <a:gd name="connsiteX342-62095" fmla="*/ 764871 w 6006665"/>
                  <a:gd name="connsiteY342-62096" fmla="*/ 2508293 h 2845126"/>
                  <a:gd name="connsiteX343-62097" fmla="*/ 775455 w 6006665"/>
                  <a:gd name="connsiteY343-62098" fmla="*/ 2506529 h 2845126"/>
                  <a:gd name="connsiteX344-62099" fmla="*/ 802724 w 6006665"/>
                  <a:gd name="connsiteY344-62100" fmla="*/ 2542888 h 2845126"/>
                  <a:gd name="connsiteX345-62101" fmla="*/ 798179 w 6006665"/>
                  <a:gd name="connsiteY345-62102" fmla="*/ 2570158 h 2845126"/>
                  <a:gd name="connsiteX346-62103" fmla="*/ 818632 w 6006665"/>
                  <a:gd name="connsiteY346-62104" fmla="*/ 2581520 h 2845126"/>
                  <a:gd name="connsiteX347-62105" fmla="*/ 802724 w 6006665"/>
                  <a:gd name="connsiteY347-62106" fmla="*/ 2613335 h 2845126"/>
                  <a:gd name="connsiteX348-62107" fmla="*/ 766365 w 6006665"/>
                  <a:gd name="connsiteY348-62108" fmla="*/ 2617880 h 2845126"/>
                  <a:gd name="connsiteX349-62109" fmla="*/ 727733 w 6006665"/>
                  <a:gd name="connsiteY349-62110" fmla="*/ 2676964 h 2845126"/>
                  <a:gd name="connsiteX350-62111" fmla="*/ 759548 w 6006665"/>
                  <a:gd name="connsiteY350-62112" fmla="*/ 2720141 h 2845126"/>
                  <a:gd name="connsiteX351-62113" fmla="*/ 759548 w 6006665"/>
                  <a:gd name="connsiteY351-62114" fmla="*/ 2758772 h 2845126"/>
                  <a:gd name="connsiteX352-62115" fmla="*/ 798179 w 6006665"/>
                  <a:gd name="connsiteY352-62116" fmla="*/ 2817857 h 2845126"/>
                  <a:gd name="connsiteX353-62117" fmla="*/ 775455 w 6006665"/>
                  <a:gd name="connsiteY353-62118" fmla="*/ 2833764 h 2845126"/>
                  <a:gd name="connsiteX354-62119" fmla="*/ 770910 w 6006665"/>
                  <a:gd name="connsiteY354-62120" fmla="*/ 2845126 h 2845126"/>
                  <a:gd name="connsiteX355-62121" fmla="*/ 759003 w 6006665"/>
                  <a:gd name="connsiteY355-62122" fmla="*/ 2845126 h 2845126"/>
                  <a:gd name="connsiteX356-62123" fmla="*/ 755003 w 6006665"/>
                  <a:gd name="connsiteY356-62124" fmla="*/ 2845126 h 2845126"/>
                  <a:gd name="connsiteX357-62125" fmla="*/ 743096 w 6006665"/>
                  <a:gd name="connsiteY357-62126" fmla="*/ 2845126 h 2845126"/>
                  <a:gd name="connsiteX358-62127" fmla="*/ 715826 w 6006665"/>
                  <a:gd name="connsiteY358-62128" fmla="*/ 2811039 h 2845126"/>
                  <a:gd name="connsiteX359-62129" fmla="*/ 704464 w 6006665"/>
                  <a:gd name="connsiteY359-62130" fmla="*/ 2811039 h 2845126"/>
                  <a:gd name="connsiteX360-62131" fmla="*/ 684012 w 6006665"/>
                  <a:gd name="connsiteY360-62132" fmla="*/ 2801949 h 2845126"/>
                  <a:gd name="connsiteX361-62133" fmla="*/ 672649 w 6006665"/>
                  <a:gd name="connsiteY361-62134" fmla="*/ 2779225 h 2845126"/>
                  <a:gd name="connsiteX362-62135" fmla="*/ 645222 w 6006665"/>
                  <a:gd name="connsiteY362-62136" fmla="*/ 2771388 h 2845126"/>
                  <a:gd name="connsiteX363-62137" fmla="*/ 625472 w 6006665"/>
                  <a:gd name="connsiteY363-62138" fmla="*/ 2774680 h 2845126"/>
                  <a:gd name="connsiteX364-62139" fmla="*/ 623771 w 6006665"/>
                  <a:gd name="connsiteY364-62140" fmla="*/ 2772979 h 2845126"/>
                  <a:gd name="connsiteX365-62141" fmla="*/ 613565 w 6006665"/>
                  <a:gd name="connsiteY365-62142" fmla="*/ 2774680 h 2845126"/>
                  <a:gd name="connsiteX366-62143" fmla="*/ 609020 w 6006665"/>
                  <a:gd name="connsiteY366-62144" fmla="*/ 2770135 h 2845126"/>
                  <a:gd name="connsiteX367-62145" fmla="*/ 559026 w 6006665"/>
                  <a:gd name="connsiteY367-62146" fmla="*/ 2742865 h 2845126"/>
                  <a:gd name="connsiteX368-62147" fmla="*/ 506760 w 6006665"/>
                  <a:gd name="connsiteY368-62148" fmla="*/ 2736048 h 2845126"/>
                  <a:gd name="connsiteX369-62149" fmla="*/ 483280 w 6006665"/>
                  <a:gd name="connsiteY369-62150" fmla="*/ 2729339 h 2845126"/>
                  <a:gd name="connsiteX370-62151" fmla="*/ 480035 w 6006665"/>
                  <a:gd name="connsiteY370-62152" fmla="*/ 2731503 h 2845126"/>
                  <a:gd name="connsiteX371-62153" fmla="*/ 475042 w 6006665"/>
                  <a:gd name="connsiteY371-62154" fmla="*/ 2726985 h 2845126"/>
                  <a:gd name="connsiteX372-62155" fmla="*/ 474945 w 6006665"/>
                  <a:gd name="connsiteY372-62156" fmla="*/ 2726958 h 2845126"/>
                  <a:gd name="connsiteX373-62157" fmla="*/ 468128 w 6006665"/>
                  <a:gd name="connsiteY373-62158" fmla="*/ 2731503 h 2845126"/>
                  <a:gd name="connsiteX374-62159" fmla="*/ 420406 w 6006665"/>
                  <a:gd name="connsiteY374-62160" fmla="*/ 2688326 h 2845126"/>
                  <a:gd name="connsiteX375-62161" fmla="*/ 381774 w 6006665"/>
                  <a:gd name="connsiteY375-62162" fmla="*/ 2672419 h 2845126"/>
                  <a:gd name="connsiteX376-62163" fmla="*/ 349960 w 6006665"/>
                  <a:gd name="connsiteY376-62164" fmla="*/ 2640604 h 2845126"/>
                  <a:gd name="connsiteX377-62165" fmla="*/ 377229 w 6006665"/>
                  <a:gd name="connsiteY377-62166" fmla="*/ 2633787 h 2845126"/>
                  <a:gd name="connsiteX378-62167" fmla="*/ 404499 w 6006665"/>
                  <a:gd name="connsiteY378-62168" fmla="*/ 2586065 h 2845126"/>
                  <a:gd name="connsiteX379-62169" fmla="*/ 388591 w 6006665"/>
                  <a:gd name="connsiteY379-62170" fmla="*/ 2570158 h 2845126"/>
                  <a:gd name="connsiteX380-62171" fmla="*/ 440858 w 6006665"/>
                  <a:gd name="connsiteY380-62172" fmla="*/ 2542888 h 2845126"/>
                  <a:gd name="connsiteX381-62173" fmla="*/ 440858 w 6006665"/>
                  <a:gd name="connsiteY381-62174" fmla="*/ 2539832 h 2845126"/>
                  <a:gd name="connsiteX382-62175" fmla="*/ 416406 w 6006665"/>
                  <a:gd name="connsiteY382-62176" fmla="*/ 2542888 h 2845126"/>
                  <a:gd name="connsiteX383-62177" fmla="*/ 416406 w 6006665"/>
                  <a:gd name="connsiteY383-62178" fmla="*/ 2541400 h 2845126"/>
                  <a:gd name="connsiteX384-62179" fmla="*/ 404499 w 6006665"/>
                  <a:gd name="connsiteY384-62180" fmla="*/ 2542888 h 2845126"/>
                  <a:gd name="connsiteX385-62181" fmla="*/ 404499 w 6006665"/>
                  <a:gd name="connsiteY385-62182" fmla="*/ 2522436 h 2845126"/>
                  <a:gd name="connsiteX386-62183" fmla="*/ 424951 w 6006665"/>
                  <a:gd name="connsiteY386-62184" fmla="*/ 2506529 h 2845126"/>
                  <a:gd name="connsiteX387-62185" fmla="*/ 463583 w 6006665"/>
                  <a:gd name="connsiteY387-62186" fmla="*/ 2499712 h 2845126"/>
                  <a:gd name="connsiteX388-62187" fmla="*/ 468128 w 6006665"/>
                  <a:gd name="connsiteY388-62188" fmla="*/ 2483804 h 2845126"/>
                  <a:gd name="connsiteX389-62189" fmla="*/ 456765 w 6006665"/>
                  <a:gd name="connsiteY389-62190" fmla="*/ 2451990 h 2845126"/>
                  <a:gd name="connsiteX390-62191" fmla="*/ 474945 w 6006665"/>
                  <a:gd name="connsiteY390-62192" fmla="*/ 2424720 h 2845126"/>
                  <a:gd name="connsiteX391-62193" fmla="*/ 474945 w 6006665"/>
                  <a:gd name="connsiteY391-62194" fmla="*/ 2404268 h 2845126"/>
                  <a:gd name="connsiteX392-62195" fmla="*/ 420406 w 6006665"/>
                  <a:gd name="connsiteY392-62196" fmla="*/ 2386088 h 2845126"/>
                  <a:gd name="connsiteX393-62197" fmla="*/ 409588 w 6006665"/>
                  <a:gd name="connsiteY393-62198" fmla="*/ 2386088 h 2845126"/>
                  <a:gd name="connsiteX394-62199" fmla="*/ 397681 w 6006665"/>
                  <a:gd name="connsiteY394-62200" fmla="*/ 2386088 h 2845126"/>
                  <a:gd name="connsiteX395-62201" fmla="*/ 379485 w 6006665"/>
                  <a:gd name="connsiteY395-62202" fmla="*/ 2363849 h 2845126"/>
                  <a:gd name="connsiteX396-62203" fmla="*/ 357322 w 6006665"/>
                  <a:gd name="connsiteY396-62204" fmla="*/ 2370181 h 2845126"/>
                  <a:gd name="connsiteX397-62205" fmla="*/ 352842 w 6006665"/>
                  <a:gd name="connsiteY397-62206" fmla="*/ 2368059 h 2845126"/>
                  <a:gd name="connsiteX398-62207" fmla="*/ 345415 w 6006665"/>
                  <a:gd name="connsiteY398-62208" fmla="*/ 2370181 h 2845126"/>
                  <a:gd name="connsiteX399-62209" fmla="*/ 302238 w 6006665"/>
                  <a:gd name="connsiteY399-62210" fmla="*/ 2349729 h 2845126"/>
                  <a:gd name="connsiteX400-62211" fmla="*/ 302238 w 6006665"/>
                  <a:gd name="connsiteY400-62212" fmla="*/ 2338367 h 2845126"/>
                  <a:gd name="connsiteX401-62213" fmla="*/ 286331 w 6006665"/>
                  <a:gd name="connsiteY401-62214" fmla="*/ 2311097 h 2845126"/>
                  <a:gd name="connsiteX402-62215" fmla="*/ 270968 w 6006665"/>
                  <a:gd name="connsiteY402-62216" fmla="*/ 2311097 h 2845126"/>
                  <a:gd name="connsiteX403-62217" fmla="*/ 259061 w 6006665"/>
                  <a:gd name="connsiteY403-62218" fmla="*/ 2311097 h 2845126"/>
                  <a:gd name="connsiteX404-62219" fmla="*/ 254516 w 6006665"/>
                  <a:gd name="connsiteY404-62220" fmla="*/ 2295190 h 2845126"/>
                  <a:gd name="connsiteX405-62221" fmla="*/ 263606 w 6006665"/>
                  <a:gd name="connsiteY405-62222" fmla="*/ 2279283 h 2845126"/>
                  <a:gd name="connsiteX406-62223" fmla="*/ 243991 w 6006665"/>
                  <a:gd name="connsiteY406-62224" fmla="*/ 2248770 h 2845126"/>
                  <a:gd name="connsiteX407-62225" fmla="*/ 216429 w 6006665"/>
                  <a:gd name="connsiteY407-62226" fmla="*/ 2252013 h 2845126"/>
                  <a:gd name="connsiteX408-62227" fmla="*/ 212956 w 6006665"/>
                  <a:gd name="connsiteY408-62228" fmla="*/ 2251021 h 2845126"/>
                  <a:gd name="connsiteX409-62229" fmla="*/ 204522 w 6006665"/>
                  <a:gd name="connsiteY409-62230" fmla="*/ 2252013 h 2845126"/>
                  <a:gd name="connsiteX410-62231" fmla="*/ 199623 w 6006665"/>
                  <a:gd name="connsiteY410-62232" fmla="*/ 2250613 h 2845126"/>
                  <a:gd name="connsiteX411-62233" fmla="*/ 195977 w 6006665"/>
                  <a:gd name="connsiteY411-62234" fmla="*/ 2263375 h 2845126"/>
                  <a:gd name="connsiteX412-62235" fmla="*/ 184968 w 6006665"/>
                  <a:gd name="connsiteY412-62236" fmla="*/ 2260230 h 2845126"/>
                  <a:gd name="connsiteX413-62237" fmla="*/ 184070 w 6006665"/>
                  <a:gd name="connsiteY413-62238" fmla="*/ 2263375 h 2845126"/>
                  <a:gd name="connsiteX414-62239" fmla="*/ 168163 w 6006665"/>
                  <a:gd name="connsiteY414-62240" fmla="*/ 2258840 h 2845126"/>
                  <a:gd name="connsiteX415-62241" fmla="*/ 156800 w 6006665"/>
                  <a:gd name="connsiteY415-62242" fmla="*/ 2220198 h 2845126"/>
                  <a:gd name="connsiteX416-62243" fmla="*/ 152255 w 6006665"/>
                  <a:gd name="connsiteY416-62244" fmla="*/ 2204291 h 2845126"/>
                  <a:gd name="connsiteX417-62245" fmla="*/ 156800 w 6006665"/>
                  <a:gd name="connsiteY417-62246" fmla="*/ 2199746 h 2845126"/>
                  <a:gd name="connsiteX418-62247" fmla="*/ 168707 w 6006665"/>
                  <a:gd name="connsiteY418-62248" fmla="*/ 2199746 h 2845126"/>
                  <a:gd name="connsiteX419-62249" fmla="*/ 188615 w 6006665"/>
                  <a:gd name="connsiteY419-62250" fmla="*/ 2199746 h 2845126"/>
                  <a:gd name="connsiteX420-62251" fmla="*/ 199977 w 6006665"/>
                  <a:gd name="connsiteY420-62252" fmla="*/ 2188384 h 2845126"/>
                  <a:gd name="connsiteX421-62253" fmla="*/ 188615 w 6006665"/>
                  <a:gd name="connsiteY421-62254" fmla="*/ 2165659 h 2845126"/>
                  <a:gd name="connsiteX422-62255" fmla="*/ 168163 w 6006665"/>
                  <a:gd name="connsiteY422-62256" fmla="*/ 2156570 h 2845126"/>
                  <a:gd name="connsiteX423-62257" fmla="*/ 168163 w 6006665"/>
                  <a:gd name="connsiteY423-62258" fmla="*/ 2149752 h 2845126"/>
                  <a:gd name="connsiteX424-62259" fmla="*/ 152255 w 6006665"/>
                  <a:gd name="connsiteY424-62260" fmla="*/ 2133845 h 2845126"/>
                  <a:gd name="connsiteX425-62261" fmla="*/ 129531 w 6006665"/>
                  <a:gd name="connsiteY425-62262" fmla="*/ 2097485 h 2845126"/>
                  <a:gd name="connsiteX426-62263" fmla="*/ 140893 w 6006665"/>
                  <a:gd name="connsiteY426-62264" fmla="*/ 2074761 h 2845126"/>
                  <a:gd name="connsiteX427-62265" fmla="*/ 136348 w 6006665"/>
                  <a:gd name="connsiteY427-62266" fmla="*/ 2047491 h 2845126"/>
                  <a:gd name="connsiteX428-62267" fmla="*/ 103789 w 6006665"/>
                  <a:gd name="connsiteY428-62268" fmla="*/ 2034084 h 2845126"/>
                  <a:gd name="connsiteX429-62269" fmla="*/ 93716 w 6006665"/>
                  <a:gd name="connsiteY429-62270" fmla="*/ 2038401 h 2845126"/>
                  <a:gd name="connsiteX430-62271" fmla="*/ 91868 w 6006665"/>
                  <a:gd name="connsiteY430-62272" fmla="*/ 2034090 h 2845126"/>
                  <a:gd name="connsiteX431-62273" fmla="*/ 81809 w 6006665"/>
                  <a:gd name="connsiteY431-62274" fmla="*/ 2038401 h 2845126"/>
                  <a:gd name="connsiteX432-62275" fmla="*/ 74992 w 6006665"/>
                  <a:gd name="connsiteY432-62276" fmla="*/ 2022494 h 2845126"/>
                  <a:gd name="connsiteX433-62277" fmla="*/ 34087 w 6006665"/>
                  <a:gd name="connsiteY433-62278" fmla="*/ 2011132 h 2845126"/>
                  <a:gd name="connsiteX434-62279" fmla="*/ 22725 w 6006665"/>
                  <a:gd name="connsiteY434-62280" fmla="*/ 1967955 h 2845126"/>
                  <a:gd name="connsiteX435-62281" fmla="*/ 22725 w 6006665"/>
                  <a:gd name="connsiteY435-62282" fmla="*/ 1936140 h 2845126"/>
                  <a:gd name="connsiteX436-62283" fmla="*/ 0 w 6006665"/>
                  <a:gd name="connsiteY436-62284" fmla="*/ 1920233 h 2845126"/>
                  <a:gd name="connsiteX437-62285" fmla="*/ 15907 w 6006665"/>
                  <a:gd name="connsiteY437-62286" fmla="*/ 1897509 h 2845126"/>
                  <a:gd name="connsiteX438-62287" fmla="*/ 6818 w 6006665"/>
                  <a:gd name="connsiteY438-62288" fmla="*/ 1833880 h 2845126"/>
                  <a:gd name="connsiteX439-62289" fmla="*/ 34087 w 6006665"/>
                  <a:gd name="connsiteY439-62290" fmla="*/ 1790703 h 2845126"/>
                  <a:gd name="connsiteX440-62291" fmla="*/ 27270 w 6006665"/>
                  <a:gd name="connsiteY440-62292" fmla="*/ 1779341 h 2845126"/>
                  <a:gd name="connsiteX441-62293" fmla="*/ 70447 w 6006665"/>
                  <a:gd name="connsiteY441-62294" fmla="*/ 1740709 h 2845126"/>
                  <a:gd name="connsiteX442-62295" fmla="*/ 27270 w 6006665"/>
                  <a:gd name="connsiteY442-62296" fmla="*/ 1704349 h 2845126"/>
                  <a:gd name="connsiteX443-62297" fmla="*/ 109078 w 6006665"/>
                  <a:gd name="connsiteY443-62298" fmla="*/ 1606633 h 2845126"/>
                  <a:gd name="connsiteX444-62299" fmla="*/ 145438 w 6006665"/>
                  <a:gd name="connsiteY444-62300" fmla="*/ 1563456 h 2845126"/>
                  <a:gd name="connsiteX445-62301" fmla="*/ 156800 w 6006665"/>
                  <a:gd name="connsiteY445-62302" fmla="*/ 1520280 h 2845126"/>
                  <a:gd name="connsiteX446-62303" fmla="*/ 102261 w 6006665"/>
                  <a:gd name="connsiteY446-62304" fmla="*/ 1468013 h 2845126"/>
                  <a:gd name="connsiteX447-62305" fmla="*/ 118168 w 6006665"/>
                  <a:gd name="connsiteY447-62306" fmla="*/ 1413474 h 2845126"/>
                  <a:gd name="connsiteX448-62307" fmla="*/ 86354 w 6006665"/>
                  <a:gd name="connsiteY448-62308" fmla="*/ 1349845 h 2845126"/>
                  <a:gd name="connsiteX449-62309" fmla="*/ 109078 w 6006665"/>
                  <a:gd name="connsiteY449-62310" fmla="*/ 1274853 h 2845126"/>
                  <a:gd name="connsiteX450-62311" fmla="*/ 70447 w 6006665"/>
                  <a:gd name="connsiteY450-62312" fmla="*/ 1172592 h 2845126"/>
                  <a:gd name="connsiteX451-62313" fmla="*/ 102261 w 6006665"/>
                  <a:gd name="connsiteY451-62314" fmla="*/ 1102146 h 2845126"/>
                  <a:gd name="connsiteX452-62315" fmla="*/ 43177 w 6006665"/>
                  <a:gd name="connsiteY452-62316" fmla="*/ 1036245 h 2845126"/>
                  <a:gd name="connsiteX453-62317" fmla="*/ 49994 w 6006665"/>
                  <a:gd name="connsiteY453-62318" fmla="*/ 961253 h 2845126"/>
                  <a:gd name="connsiteX454-62319" fmla="*/ 81809 w 6006665"/>
                  <a:gd name="connsiteY454-62320" fmla="*/ 956708 h 2845126"/>
                  <a:gd name="connsiteX455-62321" fmla="*/ 145438 w 6006665"/>
                  <a:gd name="connsiteY455-62322" fmla="*/ 913532 h 2845126"/>
                  <a:gd name="connsiteX456-62323" fmla="*/ 184070 w 6006665"/>
                  <a:gd name="connsiteY456-62324" fmla="*/ 874900 h 2845126"/>
                  <a:gd name="connsiteX457-62325" fmla="*/ 189699 w 6006665"/>
                  <a:gd name="connsiteY457-62326" fmla="*/ 881178 h 2845126"/>
                  <a:gd name="connsiteX458-62327" fmla="*/ 195977 w 6006665"/>
                  <a:gd name="connsiteY458-62328" fmla="*/ 874900 h 2845126"/>
                  <a:gd name="connsiteX459-62329" fmla="*/ 255061 w 6006665"/>
                  <a:gd name="connsiteY459-62330" fmla="*/ 940801 h 2845126"/>
                  <a:gd name="connsiteX460-62331" fmla="*/ 350504 w 6006665"/>
                  <a:gd name="connsiteY460-62332" fmla="*/ 961253 h 2845126"/>
                  <a:gd name="connsiteX461-62333" fmla="*/ 491397 w 6006665"/>
                  <a:gd name="connsiteY461-62334" fmla="*/ 1074877 h 2845126"/>
                  <a:gd name="connsiteX462-62335" fmla="*/ 523211 w 6006665"/>
                  <a:gd name="connsiteY462-62336" fmla="*/ 1122598 h 2845126"/>
                  <a:gd name="connsiteX463-62337" fmla="*/ 523211 w 6006665"/>
                  <a:gd name="connsiteY463-62338" fmla="*/ 1181682 h 2845126"/>
                  <a:gd name="connsiteX464-62339" fmla="*/ 486852 w 6006665"/>
                  <a:gd name="connsiteY464-62340" fmla="*/ 1236221 h 2845126"/>
                  <a:gd name="connsiteX465-62341" fmla="*/ 420951 w 6006665"/>
                  <a:gd name="connsiteY465-62342" fmla="*/ 1256674 h 2845126"/>
                  <a:gd name="connsiteX466-62343" fmla="*/ 415909 w 6006665"/>
                  <a:gd name="connsiteY466-62344" fmla="*/ 1254543 h 2845126"/>
                  <a:gd name="connsiteX467-62345" fmla="*/ 409044 w 6006665"/>
                  <a:gd name="connsiteY467-62346" fmla="*/ 1256674 h 2845126"/>
                  <a:gd name="connsiteX468-62347" fmla="*/ 252950 w 6006665"/>
                  <a:gd name="connsiteY468-62348" fmla="*/ 1190718 h 2845126"/>
                  <a:gd name="connsiteX469-62349" fmla="*/ 232336 w 6006665"/>
                  <a:gd name="connsiteY469-62350" fmla="*/ 1197590 h 2845126"/>
                  <a:gd name="connsiteX470-62351" fmla="*/ 291420 w 6006665"/>
                  <a:gd name="connsiteY470-62352" fmla="*/ 1268036 h 2845126"/>
                  <a:gd name="connsiteX471-62353" fmla="*/ 291420 w 6006665"/>
                  <a:gd name="connsiteY471-62354" fmla="*/ 1306668 h 2845126"/>
                  <a:gd name="connsiteX472-62355" fmla="*/ 298238 w 6006665"/>
                  <a:gd name="connsiteY472-62356" fmla="*/ 1393022 h 2845126"/>
                  <a:gd name="connsiteX473-62357" fmla="*/ 345959 w 6006665"/>
                  <a:gd name="connsiteY473-62358" fmla="*/ 1424836 h 2845126"/>
                  <a:gd name="connsiteX474-62359" fmla="*/ 362087 w 6006665"/>
                  <a:gd name="connsiteY474-62360" fmla="*/ 1434244 h 2845126"/>
                  <a:gd name="connsiteX475-62361" fmla="*/ 365867 w 6006665"/>
                  <a:gd name="connsiteY475-62362" fmla="*/ 1402111 h 2845126"/>
                  <a:gd name="connsiteX476-62363" fmla="*/ 345415 w 6006665"/>
                  <a:gd name="connsiteY476-62364" fmla="*/ 1365752 h 2845126"/>
                  <a:gd name="connsiteX477-62365" fmla="*/ 365867 w 6006665"/>
                  <a:gd name="connsiteY477-62366" fmla="*/ 1333937 h 2845126"/>
                  <a:gd name="connsiteX478-62367" fmla="*/ 374560 w 6006665"/>
                  <a:gd name="connsiteY478-62368" fmla="*/ 1338936 h 2845126"/>
                  <a:gd name="connsiteX479-62369" fmla="*/ 377774 w 6006665"/>
                  <a:gd name="connsiteY479-62370" fmla="*/ 1333937 h 2845126"/>
                  <a:gd name="connsiteX480-62371" fmla="*/ 461933 w 6006665"/>
                  <a:gd name="connsiteY480-62372" fmla="*/ 1382329 h 2845126"/>
                  <a:gd name="connsiteX481-62373" fmla="*/ 484035 w 6006665"/>
                  <a:gd name="connsiteY481-62374" fmla="*/ 1365752 h 2845126"/>
                  <a:gd name="connsiteX482-62375" fmla="*/ 463583 w 6006665"/>
                  <a:gd name="connsiteY482-62376" fmla="*/ 1299850 h 2845126"/>
                  <a:gd name="connsiteX483-62377" fmla="*/ 549936 w 6006665"/>
                  <a:gd name="connsiteY483-62378" fmla="*/ 1213497 h 2845126"/>
                  <a:gd name="connsiteX484-62379" fmla="*/ 559742 w 6006665"/>
                  <a:gd name="connsiteY484-62380" fmla="*/ 1215598 h 2845126"/>
                  <a:gd name="connsiteX485-62381" fmla="*/ 561843 w 6006665"/>
                  <a:gd name="connsiteY485-62382" fmla="*/ 1213497 h 2845126"/>
                  <a:gd name="connsiteX486-62383" fmla="*/ 593658 w 6006665"/>
                  <a:gd name="connsiteY486-62384" fmla="*/ 1220314 h 2845126"/>
                  <a:gd name="connsiteX487-62385" fmla="*/ 620945 w 6006665"/>
                  <a:gd name="connsiteY487-62386" fmla="*/ 1244191 h 2845126"/>
                  <a:gd name="connsiteX488-62387" fmla="*/ 640835 w 6006665"/>
                  <a:gd name="connsiteY488-62388" fmla="*/ 1188500 h 2845126"/>
                  <a:gd name="connsiteX489-62389" fmla="*/ 609020 w 6006665"/>
                  <a:gd name="connsiteY489-62390" fmla="*/ 1133961 h 2845126"/>
                  <a:gd name="connsiteX490-62391" fmla="*/ 624928 w 6006665"/>
                  <a:gd name="connsiteY490-62392" fmla="*/ 1074877 h 2845126"/>
                  <a:gd name="connsiteX491-62393" fmla="*/ 597658 w 6006665"/>
                  <a:gd name="connsiteY491-62394" fmla="*/ 1015792 h 2845126"/>
                  <a:gd name="connsiteX492-62395" fmla="*/ 611562 w 6006665"/>
                  <a:gd name="connsiteY492-62396" fmla="*/ 1020118 h 2845126"/>
                  <a:gd name="connsiteX493-62397" fmla="*/ 609565 w 6006665"/>
                  <a:gd name="connsiteY493-62398" fmla="*/ 1015792 h 2845126"/>
                  <a:gd name="connsiteX494-62399" fmla="*/ 711826 w 6006665"/>
                  <a:gd name="connsiteY494-62400" fmla="*/ 1047607 h 2845126"/>
                  <a:gd name="connsiteX495-62401" fmla="*/ 732278 w 6006665"/>
                  <a:gd name="connsiteY495-62402" fmla="*/ 1102146 h 2845126"/>
                  <a:gd name="connsiteX496-62403" fmla="*/ 684556 w 6006665"/>
                  <a:gd name="connsiteY496-62404" fmla="*/ 1113508 h 2845126"/>
                  <a:gd name="connsiteX497-62405" fmla="*/ 684556 w 6006665"/>
                  <a:gd name="connsiteY497-62406" fmla="*/ 1165775 h 2845126"/>
                  <a:gd name="connsiteX498-62407" fmla="*/ 713309 w 6006665"/>
                  <a:gd name="connsiteY498-62408" fmla="*/ 1194528 h 2845126"/>
                  <a:gd name="connsiteX499-62409" fmla="*/ 763548 w 6006665"/>
                  <a:gd name="connsiteY499-62410" fmla="*/ 1177137 h 2845126"/>
                  <a:gd name="connsiteX500-62411" fmla="*/ 770365 w 6006665"/>
                  <a:gd name="connsiteY500-62412" fmla="*/ 1118053 h 2845126"/>
                  <a:gd name="connsiteX501-62413" fmla="*/ 845357 w 6006665"/>
                  <a:gd name="connsiteY501-62414" fmla="*/ 1070332 h 2845126"/>
                  <a:gd name="connsiteX502-62415" fmla="*/ 972614 w 6006665"/>
                  <a:gd name="connsiteY502-62416" fmla="*/ 983978 h 2845126"/>
                  <a:gd name="connsiteX503-62417" fmla="*/ 982566 w 6006665"/>
                  <a:gd name="connsiteY503-62418" fmla="*/ 985305 h 2845126"/>
                  <a:gd name="connsiteX504-62419" fmla="*/ 984521 w 6006665"/>
                  <a:gd name="connsiteY504-62420" fmla="*/ 983978 h 2845126"/>
                  <a:gd name="connsiteX505-62421" fmla="*/ 1018608 w 6006665"/>
                  <a:gd name="connsiteY505-62422" fmla="*/ 988523 h 2845126"/>
                  <a:gd name="connsiteX506-62423" fmla="*/ 979977 w 6006665"/>
                  <a:gd name="connsiteY506-62424" fmla="*/ 1052152 h 2845126"/>
                  <a:gd name="connsiteX507-62425" fmla="*/ 1012666 w 6006665"/>
                  <a:gd name="connsiteY507-62426" fmla="*/ 1057313 h 2845126"/>
                  <a:gd name="connsiteX508-62427" fmla="*/ 1038516 w 6006665"/>
                  <a:gd name="connsiteY508-62428" fmla="*/ 1027155 h 2845126"/>
                  <a:gd name="connsiteX509-62429" fmla="*/ 1050423 w 6006665"/>
                  <a:gd name="connsiteY509-62430" fmla="*/ 1027155 h 2845126"/>
                  <a:gd name="connsiteX510-62431" fmla="*/ 1108962 w 6006665"/>
                  <a:gd name="connsiteY510-62432" fmla="*/ 1027155 h 2845126"/>
                  <a:gd name="connsiteX511-62433" fmla="*/ 1161229 w 6006665"/>
                  <a:gd name="connsiteY511-62434" fmla="*/ 983978 h 2845126"/>
                  <a:gd name="connsiteX512-62435" fmla="*/ 1165711 w 6006665"/>
                  <a:gd name="connsiteY512-62436" fmla="*/ 990112 h 2845126"/>
                  <a:gd name="connsiteX513-62437" fmla="*/ 1173136 w 6006665"/>
                  <a:gd name="connsiteY513-62438" fmla="*/ 983978 h 2845126"/>
                  <a:gd name="connsiteX514-62439" fmla="*/ 1210035 w 6006665"/>
                  <a:gd name="connsiteY514-62440" fmla="*/ 1034471 h 2845126"/>
                  <a:gd name="connsiteX515-62441" fmla="*/ 1247583 w 6006665"/>
                  <a:gd name="connsiteY515-62442" fmla="*/ 977161 h 2845126"/>
                  <a:gd name="connsiteX516-62443" fmla="*/ 1211223 w 6006665"/>
                  <a:gd name="connsiteY516-62444" fmla="*/ 918077 h 2845126"/>
                  <a:gd name="connsiteX517-62445" fmla="*/ 1227130 w 6006665"/>
                  <a:gd name="connsiteY517-62446" fmla="*/ 881717 h 2845126"/>
                  <a:gd name="connsiteX518-62447" fmla="*/ 1237665 w 6006665"/>
                  <a:gd name="connsiteY518-62448" fmla="*/ 884855 h 2845126"/>
                  <a:gd name="connsiteX519-62449" fmla="*/ 1239037 w 6006665"/>
                  <a:gd name="connsiteY519-62450" fmla="*/ 881717 h 2845126"/>
                  <a:gd name="connsiteX520-62451" fmla="*/ 1345843 w 6006665"/>
                  <a:gd name="connsiteY520-62452" fmla="*/ 913532 h 2845126"/>
                  <a:gd name="connsiteX521-62453" fmla="*/ 1400382 w 6006665"/>
                  <a:gd name="connsiteY521-62454" fmla="*/ 945346 h 2845126"/>
                  <a:gd name="connsiteX522-62455" fmla="*/ 1519756 w 6006665"/>
                  <a:gd name="connsiteY522-62456" fmla="*/ 1051930 h 2845126"/>
                  <a:gd name="connsiteX523-62457" fmla="*/ 1543003 w 6006665"/>
                  <a:gd name="connsiteY523-62458" fmla="*/ 1011248 h 2845126"/>
                  <a:gd name="connsiteX524-62459" fmla="*/ 1506643 w 6006665"/>
                  <a:gd name="connsiteY524-62460" fmla="*/ 956708 h 2845126"/>
                  <a:gd name="connsiteX525-62461" fmla="*/ 1506643 w 6006665"/>
                  <a:gd name="connsiteY525-62462" fmla="*/ 933984 h 2845126"/>
                  <a:gd name="connsiteX526-62463" fmla="*/ 1463467 w 6006665"/>
                  <a:gd name="connsiteY526-62464" fmla="*/ 924894 h 2845126"/>
                  <a:gd name="connsiteX527-62465" fmla="*/ 1472556 w 6006665"/>
                  <a:gd name="connsiteY527-62466" fmla="*/ 874900 h 2845126"/>
                  <a:gd name="connsiteX528-62467" fmla="*/ 1452104 w 6006665"/>
                  <a:gd name="connsiteY528-62468" fmla="*/ 788546 h 2845126"/>
                  <a:gd name="connsiteX529-62469" fmla="*/ 1452104 w 6006665"/>
                  <a:gd name="connsiteY529-62470" fmla="*/ 752187 h 2845126"/>
                  <a:gd name="connsiteX530-62471" fmla="*/ 1522551 w 6006665"/>
                  <a:gd name="connsiteY530-62472" fmla="*/ 649926 h 2845126"/>
                  <a:gd name="connsiteX531-62473" fmla="*/ 1543003 w 6006665"/>
                  <a:gd name="connsiteY531-62474" fmla="*/ 536303 h 2845126"/>
                  <a:gd name="connsiteX532-62475" fmla="*/ 1570272 w 6006665"/>
                  <a:gd name="connsiteY532-62476" fmla="*/ 515850 h 2845126"/>
                  <a:gd name="connsiteX533-62477" fmla="*/ 1578688 w 6006665"/>
                  <a:gd name="connsiteY533-62478" fmla="*/ 518469 h 2845126"/>
                  <a:gd name="connsiteX534-62479" fmla="*/ 1582179 w 6006665"/>
                  <a:gd name="connsiteY534-62480" fmla="*/ 515850 h 2845126"/>
                  <a:gd name="connsiteX535-62481" fmla="*/ 1684440 w 6006665"/>
                  <a:gd name="connsiteY535-62482" fmla="*/ 547665 h 2845126"/>
                  <a:gd name="connsiteX536-62483" fmla="*/ 1688985 w 6006665"/>
                  <a:gd name="connsiteY536-62484" fmla="*/ 618111 h 2845126"/>
                  <a:gd name="connsiteX537-62485" fmla="*/ 1652625 w 6006665"/>
                  <a:gd name="connsiteY537-62486" fmla="*/ 709010 h 2845126"/>
                  <a:gd name="connsiteX538-62487" fmla="*/ 1679895 w 6006665"/>
                  <a:gd name="connsiteY538-62488" fmla="*/ 747642 h 2845126"/>
                  <a:gd name="connsiteX539-62489" fmla="*/ 1688985 w 6006665"/>
                  <a:gd name="connsiteY539-62490" fmla="*/ 822633 h 2845126"/>
                  <a:gd name="connsiteX540-62491" fmla="*/ 1679895 w 6006665"/>
                  <a:gd name="connsiteY540-62492" fmla="*/ 968071 h 2845126"/>
                  <a:gd name="connsiteX541-62493" fmla="*/ 1636718 w 6006665"/>
                  <a:gd name="connsiteY541-62494" fmla="*/ 1231677 h 2845126"/>
                  <a:gd name="connsiteX542-62495" fmla="*/ 1662494 w 6006665"/>
                  <a:gd name="connsiteY542-62496" fmla="*/ 1238121 h 2845126"/>
                  <a:gd name="connsiteX543-62497" fmla="*/ 1752069 w 6006665"/>
                  <a:gd name="connsiteY543-62498" fmla="*/ 627201 h 2845126"/>
                  <a:gd name="connsiteX544-62499" fmla="*/ 1747524 w 6006665"/>
                  <a:gd name="connsiteY544-62500" fmla="*/ 543120 h 2845126"/>
                  <a:gd name="connsiteX545-62501" fmla="*/ 1763431 w 6006665"/>
                  <a:gd name="connsiteY545-62502" fmla="*/ 536303 h 2845126"/>
                  <a:gd name="connsiteX546-62503" fmla="*/ 1798063 w 6006665"/>
                  <a:gd name="connsiteY546-62504" fmla="*/ 606749 h 2845126"/>
                  <a:gd name="connsiteX547-62505" fmla="*/ 1791454 w 6006665"/>
                  <a:gd name="connsiteY547-62506" fmla="*/ 653960 h 2845126"/>
                  <a:gd name="connsiteX548-62507" fmla="*/ 1854330 w 6006665"/>
                  <a:gd name="connsiteY548-62508" fmla="*/ 611294 h 2845126"/>
                  <a:gd name="connsiteX549-62509" fmla="*/ 1931594 w 6006665"/>
                  <a:gd name="connsiteY549-62510" fmla="*/ 602204 h 2845126"/>
                  <a:gd name="connsiteX550-62511" fmla="*/ 1932772 w 6006665"/>
                  <a:gd name="connsiteY550-62512" fmla="*/ 603466 h 2845126"/>
                  <a:gd name="connsiteX551-62513" fmla="*/ 1943501 w 6006665"/>
                  <a:gd name="connsiteY551-62514" fmla="*/ 602204 h 2845126"/>
                  <a:gd name="connsiteX552-62515" fmla="*/ 1988608 w 6006665"/>
                  <a:gd name="connsiteY552-62516" fmla="*/ 650533 h 2845126"/>
                  <a:gd name="connsiteX553-62517" fmla="*/ 1963408 w 6006665"/>
                  <a:gd name="connsiteY553-62518" fmla="*/ 574934 h 2845126"/>
                  <a:gd name="connsiteX554-62519" fmla="*/ 1963408 w 6006665"/>
                  <a:gd name="connsiteY554-62520" fmla="*/ 434042 h 2845126"/>
                  <a:gd name="connsiteX555-62521" fmla="*/ 2027037 w 6006665"/>
                  <a:gd name="connsiteY555-62522" fmla="*/ 413590 h 2845126"/>
                  <a:gd name="connsiteX556-62523" fmla="*/ 2037269 w 6006665"/>
                  <a:gd name="connsiteY556-62524" fmla="*/ 414128 h 2845126"/>
                  <a:gd name="connsiteX557-62525" fmla="*/ 2038944 w 6006665"/>
                  <a:gd name="connsiteY557-62526" fmla="*/ 413590 h 2845126"/>
                  <a:gd name="connsiteX558-62527" fmla="*/ 2115414 w 6006665"/>
                  <a:gd name="connsiteY558-62528" fmla="*/ 417614 h 2845126"/>
                  <a:gd name="connsiteX559-62529" fmla="*/ 2192927 w 6006665"/>
                  <a:gd name="connsiteY559-62530" fmla="*/ 397682 h 2845126"/>
                  <a:gd name="connsiteX560-62531" fmla="*/ 2167930 w 6006665"/>
                  <a:gd name="connsiteY560-62532" fmla="*/ 331781 h 2845126"/>
                  <a:gd name="connsiteX561-62533" fmla="*/ 2204289 w 6006665"/>
                  <a:gd name="connsiteY561-62534" fmla="*/ 240882 h 2845126"/>
                  <a:gd name="connsiteX562-62535" fmla="*/ 2247466 w 6006665"/>
                  <a:gd name="connsiteY562-62536" fmla="*/ 236337 h 2845126"/>
                  <a:gd name="connsiteX563-62537" fmla="*/ 2317913 w 6006665"/>
                  <a:gd name="connsiteY563-62538" fmla="*/ 161346 h 2845126"/>
                  <a:gd name="connsiteX0-62539" fmla="*/ 1791129 w 6006665"/>
                  <a:gd name="connsiteY0-62540" fmla="*/ 656278 h 2845126"/>
                  <a:gd name="connsiteX1-62541" fmla="*/ 1782156 w 6006665"/>
                  <a:gd name="connsiteY1-62542" fmla="*/ 720372 h 2845126"/>
                  <a:gd name="connsiteX2-62543" fmla="*/ 1809554 w 6006665"/>
                  <a:gd name="connsiteY2-62544" fmla="*/ 734071 h 2845126"/>
                  <a:gd name="connsiteX3-62545" fmla="*/ 1791129 w 6006665"/>
                  <a:gd name="connsiteY3-62546" fmla="*/ 656278 h 2845126"/>
                  <a:gd name="connsiteX4-62547" fmla="*/ 2317913 w 6006665"/>
                  <a:gd name="connsiteY4-62548" fmla="*/ 161346 h 2845126"/>
                  <a:gd name="connsiteX5-62549" fmla="*/ 2957621 w 6006665"/>
                  <a:gd name="connsiteY5-62550" fmla="*/ 24662 h 2845126"/>
                  <a:gd name="connsiteX6-62551" fmla="*/ 3086005 w 6006665"/>
                  <a:gd name="connsiteY6-62552" fmla="*/ 1 h 2845126"/>
                  <a:gd name="connsiteX7-62553" fmla="*/ 3097912 w 6006665"/>
                  <a:gd name="connsiteY7-62554" fmla="*/ 1 h 2845126"/>
                  <a:gd name="connsiteX8-62555" fmla="*/ 3179721 w 6006665"/>
                  <a:gd name="connsiteY8-62556" fmla="*/ 74992 h 2845126"/>
                  <a:gd name="connsiteX9-62557" fmla="*/ 3211535 w 6006665"/>
                  <a:gd name="connsiteY9-62558" fmla="*/ 134076 h 2845126"/>
                  <a:gd name="connsiteX10-62559" fmla="*/ 3200173 w 6006665"/>
                  <a:gd name="connsiteY10-62560" fmla="*/ 209068 h 2845126"/>
                  <a:gd name="connsiteX11-62561" fmla="*/ 3161541 w 6006665"/>
                  <a:gd name="connsiteY11-62562" fmla="*/ 252245 h 2845126"/>
                  <a:gd name="connsiteX12-62563" fmla="*/ 3066097 w 6006665"/>
                  <a:gd name="connsiteY12-62564" fmla="*/ 327236 h 2845126"/>
                  <a:gd name="connsiteX13-62565" fmla="*/ 3034283 w 6006665"/>
                  <a:gd name="connsiteY13-62566" fmla="*/ 370413 h 2845126"/>
                  <a:gd name="connsiteX14-62567" fmla="*/ 3082005 w 6006665"/>
                  <a:gd name="connsiteY14-62568" fmla="*/ 386320 h 2845126"/>
                  <a:gd name="connsiteX15-62569" fmla="*/ 3129459 w 6006665"/>
                  <a:gd name="connsiteY15-62570" fmla="*/ 414001 h 2845126"/>
                  <a:gd name="connsiteX16-62571" fmla="*/ 3156451 w 6006665"/>
                  <a:gd name="connsiteY16-62572" fmla="*/ 390865 h 2845126"/>
                  <a:gd name="connsiteX17-62573" fmla="*/ 3158460 w 6006665"/>
                  <a:gd name="connsiteY17-62574" fmla="*/ 399349 h 2845126"/>
                  <a:gd name="connsiteX18-62575" fmla="*/ 3168359 w 6006665"/>
                  <a:gd name="connsiteY18-62576" fmla="*/ 390865 h 2845126"/>
                  <a:gd name="connsiteX19-62577" fmla="*/ 3184984 w 6006665"/>
                  <a:gd name="connsiteY19-62578" fmla="*/ 461058 h 2845126"/>
                  <a:gd name="connsiteX20-62579" fmla="*/ 3192811 w 6006665"/>
                  <a:gd name="connsiteY20-62580" fmla="*/ 445404 h 2845126"/>
                  <a:gd name="connsiteX21-62581" fmla="*/ 3251895 w 6006665"/>
                  <a:gd name="connsiteY21-62582" fmla="*/ 424952 h 2845126"/>
                  <a:gd name="connsiteX22-62583" fmla="*/ 3259833 w 6006665"/>
                  <a:gd name="connsiteY22-62584" fmla="*/ 426326 h 2845126"/>
                  <a:gd name="connsiteX23-62585" fmla="*/ 3263802 w 6006665"/>
                  <a:gd name="connsiteY23-62586" fmla="*/ 424952 h 2845126"/>
                  <a:gd name="connsiteX24-62587" fmla="*/ 3381970 w 6006665"/>
                  <a:gd name="connsiteY24-62588" fmla="*/ 445404 h 2845126"/>
                  <a:gd name="connsiteX25-62589" fmla="*/ 3388787 w 6006665"/>
                  <a:gd name="connsiteY25-62590" fmla="*/ 504488 h 2845126"/>
                  <a:gd name="connsiteX26-62591" fmla="*/ 3531529 w 6006665"/>
                  <a:gd name="connsiteY26-62592" fmla="*/ 525479 h 2845126"/>
                  <a:gd name="connsiteX27-62593" fmla="*/ 3538225 w 6006665"/>
                  <a:gd name="connsiteY27-62594" fmla="*/ 429497 h 2845126"/>
                  <a:gd name="connsiteX28-62595" fmla="*/ 3549910 w 6006665"/>
                  <a:gd name="connsiteY28-62596" fmla="*/ 432684 h 2845126"/>
                  <a:gd name="connsiteX29-62597" fmla="*/ 3550132 w 6006665"/>
                  <a:gd name="connsiteY29-62598" fmla="*/ 429497 h 2845126"/>
                  <a:gd name="connsiteX30-62599" fmla="*/ 3625123 w 6006665"/>
                  <a:gd name="connsiteY30-62600" fmla="*/ 449949 h 2845126"/>
                  <a:gd name="connsiteX31-62601" fmla="*/ 3672301 w 6006665"/>
                  <a:gd name="connsiteY31-62602" fmla="*/ 449949 h 2845126"/>
                  <a:gd name="connsiteX32-62603" fmla="*/ 3684207 w 6006665"/>
                  <a:gd name="connsiteY32-62604" fmla="*/ 449949 h 2845126"/>
                  <a:gd name="connsiteX33-62605" fmla="*/ 3743291 w 6006665"/>
                  <a:gd name="connsiteY33-62606" fmla="*/ 515850 h 2845126"/>
                  <a:gd name="connsiteX34-62607" fmla="*/ 3759199 w 6006665"/>
                  <a:gd name="connsiteY34-62608" fmla="*/ 595387 h 2845126"/>
                  <a:gd name="connsiteX35-62609" fmla="*/ 3738747 w 6006665"/>
                  <a:gd name="connsiteY35-62610" fmla="*/ 645381 h 2845126"/>
                  <a:gd name="connsiteX36-62611" fmla="*/ 3786469 w 6006665"/>
                  <a:gd name="connsiteY36-62612" fmla="*/ 736279 h 2845126"/>
                  <a:gd name="connsiteX37-62613" fmla="*/ 3835603 w 6006665"/>
                  <a:gd name="connsiteY37-62614" fmla="*/ 772185 h 2845126"/>
                  <a:gd name="connsiteX38-62615" fmla="*/ 3865460 w 6006665"/>
                  <a:gd name="connsiteY38-62616" fmla="*/ 661288 h 2845126"/>
                  <a:gd name="connsiteX39-62617" fmla="*/ 3875077 w 6006665"/>
                  <a:gd name="connsiteY39-62618" fmla="*/ 669795 h 2845126"/>
                  <a:gd name="connsiteX40-62619" fmla="*/ 3877367 w 6006665"/>
                  <a:gd name="connsiteY40-62620" fmla="*/ 661288 h 2845126"/>
                  <a:gd name="connsiteX41-62621" fmla="*/ 3932151 w 6006665"/>
                  <a:gd name="connsiteY41-62622" fmla="*/ 709751 h 2845126"/>
                  <a:gd name="connsiteX42-62623" fmla="*/ 3988173 w 6006665"/>
                  <a:gd name="connsiteY42-62624" fmla="*/ 681740 h 2845126"/>
                  <a:gd name="connsiteX43-62625" fmla="*/ 3993852 w 6006665"/>
                  <a:gd name="connsiteY43-62626" fmla="*/ 684855 h 2845126"/>
                  <a:gd name="connsiteX44-62627" fmla="*/ 4000080 w 6006665"/>
                  <a:gd name="connsiteY44-62628" fmla="*/ 681740 h 2845126"/>
                  <a:gd name="connsiteX45-62629" fmla="*/ 4062426 w 6006665"/>
                  <a:gd name="connsiteY45-62630" fmla="*/ 715930 h 2845126"/>
                  <a:gd name="connsiteX46-62631" fmla="*/ 4085889 w 6006665"/>
                  <a:gd name="connsiteY46-62632" fmla="*/ 688558 h 2845126"/>
                  <a:gd name="connsiteX47-62633" fmla="*/ 4095563 w 6006665"/>
                  <a:gd name="connsiteY47-62634" fmla="*/ 691162 h 2845126"/>
                  <a:gd name="connsiteX48-62635" fmla="*/ 4097796 w 6006665"/>
                  <a:gd name="connsiteY48-62636" fmla="*/ 688558 h 2845126"/>
                  <a:gd name="connsiteX49-62637" fmla="*/ 4144150 w 6006665"/>
                  <a:gd name="connsiteY49-62638" fmla="*/ 701038 h 2845126"/>
                  <a:gd name="connsiteX50-62639" fmla="*/ 4117703 w 6006665"/>
                  <a:gd name="connsiteY50-62640" fmla="*/ 590842 h 2845126"/>
                  <a:gd name="connsiteX51-62641" fmla="*/ 4165425 w 6006665"/>
                  <a:gd name="connsiteY51-62642" fmla="*/ 536303 h 2845126"/>
                  <a:gd name="connsiteX52-62643" fmla="*/ 4175231 w 6006665"/>
                  <a:gd name="connsiteY52-62644" fmla="*/ 538704 h 2845126"/>
                  <a:gd name="connsiteX53-62645" fmla="*/ 4177332 w 6006665"/>
                  <a:gd name="connsiteY53-62646" fmla="*/ 536303 h 2845126"/>
                  <a:gd name="connsiteX54-62647" fmla="*/ 4511384 w 6006665"/>
                  <a:gd name="connsiteY54-62648" fmla="*/ 618111 h 2845126"/>
                  <a:gd name="connsiteX55-62649" fmla="*/ 4543199 w 6006665"/>
                  <a:gd name="connsiteY55-62650" fmla="*/ 688558 h 2845126"/>
                  <a:gd name="connsiteX56-62651" fmla="*/ 4639242 w 6006665"/>
                  <a:gd name="connsiteY56-62652" fmla="*/ 771200 h 2845126"/>
                  <a:gd name="connsiteX57-62653" fmla="*/ 4774445 w 6006665"/>
                  <a:gd name="connsiteY57-62654" fmla="*/ 752187 h 2845126"/>
                  <a:gd name="connsiteX58-62655" fmla="*/ 4778496 w 6006665"/>
                  <a:gd name="connsiteY58-62656" fmla="*/ 753291 h 2845126"/>
                  <a:gd name="connsiteX59-62657" fmla="*/ 4786352 w 6006665"/>
                  <a:gd name="connsiteY59-62658" fmla="*/ 752187 h 2845126"/>
                  <a:gd name="connsiteX60-62659" fmla="*/ 4861343 w 6006665"/>
                  <a:gd name="connsiteY60-62660" fmla="*/ 772639 h 2845126"/>
                  <a:gd name="connsiteX61-62661" fmla="*/ 4893158 w 6006665"/>
                  <a:gd name="connsiteY61-62662" fmla="*/ 815816 h 2845126"/>
                  <a:gd name="connsiteX62-62663" fmla="*/ 4888613 w 6006665"/>
                  <a:gd name="connsiteY62-62664" fmla="*/ 897624 h 2845126"/>
                  <a:gd name="connsiteX63-62665" fmla="*/ 4927677 w 6006665"/>
                  <a:gd name="connsiteY63-62666" fmla="*/ 922296 h 2845126"/>
                  <a:gd name="connsiteX64-62667" fmla="*/ 4967605 w 6006665"/>
                  <a:gd name="connsiteY64-62668" fmla="*/ 908987 h 2845126"/>
                  <a:gd name="connsiteX65-62669" fmla="*/ 5038051 w 6006665"/>
                  <a:gd name="connsiteY65-62670" fmla="*/ 902169 h 2845126"/>
                  <a:gd name="connsiteX66-62671" fmla="*/ 5040730 w 6006665"/>
                  <a:gd name="connsiteY66-62672" fmla="*/ 903062 h 2845126"/>
                  <a:gd name="connsiteX67-62673" fmla="*/ 5049958 w 6006665"/>
                  <a:gd name="connsiteY67-62674" fmla="*/ 902169 h 2845126"/>
                  <a:gd name="connsiteX68-62675" fmla="*/ 5114249 w 6006665"/>
                  <a:gd name="connsiteY68-62676" fmla="*/ 923600 h 2845126"/>
                  <a:gd name="connsiteX69-62677" fmla="*/ 5176671 w 6006665"/>
                  <a:gd name="connsiteY69-62678" fmla="*/ 913532 h 2845126"/>
                  <a:gd name="connsiteX70-62679" fmla="*/ 5177801 w 6006665"/>
                  <a:gd name="connsiteY70-62680" fmla="*/ 915270 h 2845126"/>
                  <a:gd name="connsiteX71-62681" fmla="*/ 5188578 w 6006665"/>
                  <a:gd name="connsiteY71-62682" fmla="*/ 913532 h 2845126"/>
                  <a:gd name="connsiteX72-62683" fmla="*/ 5243719 w 6006665"/>
                  <a:gd name="connsiteY72-62684" fmla="*/ 998363 h 2845126"/>
                  <a:gd name="connsiteX73-62685" fmla="*/ 5283477 w 6006665"/>
                  <a:gd name="connsiteY73-62686" fmla="*/ 968071 h 2845126"/>
                  <a:gd name="connsiteX74-62687" fmla="*/ 5258480 w 6006665"/>
                  <a:gd name="connsiteY74-62688" fmla="*/ 902169 h 2845126"/>
                  <a:gd name="connsiteX75-62689" fmla="*/ 5267570 w 6006665"/>
                  <a:gd name="connsiteY75-62690" fmla="*/ 854448 h 2845126"/>
                  <a:gd name="connsiteX76-62691" fmla="*/ 5278896 w 6006665"/>
                  <a:gd name="connsiteY76-62692" fmla="*/ 857497 h 2845126"/>
                  <a:gd name="connsiteX77-62693" fmla="*/ 5279477 w 6006665"/>
                  <a:gd name="connsiteY77-62694" fmla="*/ 854448 h 2845126"/>
                  <a:gd name="connsiteX78-62695" fmla="*/ 5395510 w 6006665"/>
                  <a:gd name="connsiteY78-62696" fmla="*/ 885687 h 2845126"/>
                  <a:gd name="connsiteX79-62697" fmla="*/ 5463001 w 6006665"/>
                  <a:gd name="connsiteY79-62698" fmla="*/ 881717 h 2845126"/>
                  <a:gd name="connsiteX80-62699" fmla="*/ 5464386 w 6006665"/>
                  <a:gd name="connsiteY80-62700" fmla="*/ 882336 h 2845126"/>
                  <a:gd name="connsiteX81-62701" fmla="*/ 5474909 w 6006665"/>
                  <a:gd name="connsiteY81-62702" fmla="*/ 881717 h 2845126"/>
                  <a:gd name="connsiteX82-62703" fmla="*/ 5581715 w 6006665"/>
                  <a:gd name="connsiteY82-62704" fmla="*/ 929439 h 2845126"/>
                  <a:gd name="connsiteX83-62705" fmla="*/ 5633981 w 6006665"/>
                  <a:gd name="connsiteY83-62706" fmla="*/ 972616 h 2845126"/>
                  <a:gd name="connsiteX84-62707" fmla="*/ 5720335 w 6006665"/>
                  <a:gd name="connsiteY84-62708" fmla="*/ 1052152 h 2845126"/>
                  <a:gd name="connsiteX85-62709" fmla="*/ 5822595 w 6006665"/>
                  <a:gd name="connsiteY85-62710" fmla="*/ 1149868 h 2845126"/>
                  <a:gd name="connsiteX86-62711" fmla="*/ 5818051 w 6006665"/>
                  <a:gd name="connsiteY86-62712" fmla="*/ 1204407 h 2845126"/>
                  <a:gd name="connsiteX87-62713" fmla="*/ 5825679 w 6006665"/>
                  <a:gd name="connsiteY87-62714" fmla="*/ 1212035 h 2845126"/>
                  <a:gd name="connsiteX88-62715" fmla="*/ 5822051 w 6006665"/>
                  <a:gd name="connsiteY88-62716" fmla="*/ 1161230 h 2845126"/>
                  <a:gd name="connsiteX89-62717" fmla="*/ 5834092 w 6006665"/>
                  <a:gd name="connsiteY89-62718" fmla="*/ 1163103 h 2845126"/>
                  <a:gd name="connsiteX90-62719" fmla="*/ 5833958 w 6006665"/>
                  <a:gd name="connsiteY90-62720" fmla="*/ 1161230 h 2845126"/>
                  <a:gd name="connsiteX91-62721" fmla="*/ 5936219 w 6006665"/>
                  <a:gd name="connsiteY91-62722" fmla="*/ 1177137 h 2845126"/>
                  <a:gd name="connsiteX92-62723" fmla="*/ 6006665 w 6006665"/>
                  <a:gd name="connsiteY92-62724" fmla="*/ 1256674 h 2845126"/>
                  <a:gd name="connsiteX93-62725" fmla="*/ 5968033 w 6006665"/>
                  <a:gd name="connsiteY93-62726" fmla="*/ 1295306 h 2845126"/>
                  <a:gd name="connsiteX94-62727" fmla="*/ 5908949 w 6006665"/>
                  <a:gd name="connsiteY94-62728" fmla="*/ 1306668 h 2845126"/>
                  <a:gd name="connsiteX95-62729" fmla="*/ 5908949 w 6006665"/>
                  <a:gd name="connsiteY95-62730" fmla="*/ 1393022 h 2845126"/>
                  <a:gd name="connsiteX96-62731" fmla="*/ 5893042 w 6006665"/>
                  <a:gd name="connsiteY96-62732" fmla="*/ 1408929 h 2845126"/>
                  <a:gd name="connsiteX97-62733" fmla="*/ 5881135 w 6006665"/>
                  <a:gd name="connsiteY97-62734" fmla="*/ 1408929 h 2845126"/>
                  <a:gd name="connsiteX98-62735" fmla="*/ 5861227 w 6006665"/>
                  <a:gd name="connsiteY98-62736" fmla="*/ 1408929 h 2845126"/>
                  <a:gd name="connsiteX99-62737" fmla="*/ 5849321 w 6006665"/>
                  <a:gd name="connsiteY99-62738" fmla="*/ 1408929 h 2845126"/>
                  <a:gd name="connsiteX100-62739" fmla="*/ 5817506 w 6006665"/>
                  <a:gd name="connsiteY100-62740" fmla="*/ 1374842 h 2845126"/>
                  <a:gd name="connsiteX101-62741" fmla="*/ 5767511 w 6006665"/>
                  <a:gd name="connsiteY101-62742" fmla="*/ 1349845 h 2845126"/>
                  <a:gd name="connsiteX102-62743" fmla="*/ 5762967 w 6006665"/>
                  <a:gd name="connsiteY102-62744" fmla="*/ 1315758 h 2845126"/>
                  <a:gd name="connsiteX103-62745" fmla="*/ 5729132 w 6006665"/>
                  <a:gd name="connsiteY103-62746" fmla="*/ 1301826 h 2845126"/>
                  <a:gd name="connsiteX104-62747" fmla="*/ 5695337 w 6006665"/>
                  <a:gd name="connsiteY104-62748" fmla="*/ 1311213 h 2845126"/>
                  <a:gd name="connsiteX105-62749" fmla="*/ 5693366 w 6006665"/>
                  <a:gd name="connsiteY105-62750" fmla="*/ 1308453 h 2845126"/>
                  <a:gd name="connsiteX106-62751" fmla="*/ 5683431 w 6006665"/>
                  <a:gd name="connsiteY106-62752" fmla="*/ 1311213 h 2845126"/>
                  <a:gd name="connsiteX107-62753" fmla="*/ 5660706 w 6006665"/>
                  <a:gd name="connsiteY107-62754" fmla="*/ 1279398 h 2845126"/>
                  <a:gd name="connsiteX108-62755" fmla="*/ 5669644 w 6006665"/>
                  <a:gd name="connsiteY108-62756" fmla="*/ 1254373 h 2845126"/>
                  <a:gd name="connsiteX109-62757" fmla="*/ 5640799 w 6006665"/>
                  <a:gd name="connsiteY109-62758" fmla="*/ 1268036 h 2845126"/>
                  <a:gd name="connsiteX110-62759" fmla="*/ 5656705 w 6006665"/>
                  <a:gd name="connsiteY110-62760" fmla="*/ 1311213 h 2845126"/>
                  <a:gd name="connsiteX111-62761" fmla="*/ 5633981 w 6006665"/>
                  <a:gd name="connsiteY111-62762" fmla="*/ 1349845 h 2845126"/>
                  <a:gd name="connsiteX112-62763" fmla="*/ 5586259 w 6006665"/>
                  <a:gd name="connsiteY112-62764" fmla="*/ 1386204 h 2845126"/>
                  <a:gd name="connsiteX113-62765" fmla="*/ 5575676 w 6006665"/>
                  <a:gd name="connsiteY113-62766" fmla="*/ 1385196 h 2845126"/>
                  <a:gd name="connsiteX114-62767" fmla="*/ 5574353 w 6006665"/>
                  <a:gd name="connsiteY114-62768" fmla="*/ 1386204 h 2845126"/>
                  <a:gd name="connsiteX115-62769" fmla="*/ 5539436 w 6006665"/>
                  <a:gd name="connsiteY115-62770" fmla="*/ 1382879 h 2845126"/>
                  <a:gd name="connsiteX116-62771" fmla="*/ 5570352 w 6006665"/>
                  <a:gd name="connsiteY116-62772" fmla="*/ 1424836 h 2845126"/>
                  <a:gd name="connsiteX117-62773" fmla="*/ 5593077 w 6006665"/>
                  <a:gd name="connsiteY117-62774" fmla="*/ 1488465 h 2845126"/>
                  <a:gd name="connsiteX118-62775" fmla="*/ 5608984 w 6006665"/>
                  <a:gd name="connsiteY118-62776" fmla="*/ 1515735 h 2845126"/>
                  <a:gd name="connsiteX119-62777" fmla="*/ 5613529 w 6006665"/>
                  <a:gd name="connsiteY119-62778" fmla="*/ 1547549 h 2845126"/>
                  <a:gd name="connsiteX120-62779" fmla="*/ 5608984 w 6006665"/>
                  <a:gd name="connsiteY120-62780" fmla="*/ 1570274 h 2845126"/>
                  <a:gd name="connsiteX121-62781" fmla="*/ 5597799 w 6006665"/>
                  <a:gd name="connsiteY121-62782" fmla="*/ 1566665 h 2845126"/>
                  <a:gd name="connsiteX122-62783" fmla="*/ 5597077 w 6006665"/>
                  <a:gd name="connsiteY122-62784" fmla="*/ 1570274 h 2845126"/>
                  <a:gd name="connsiteX123-62785" fmla="*/ 5534271 w 6006665"/>
                  <a:gd name="connsiteY123-62786" fmla="*/ 1550014 h 2845126"/>
                  <a:gd name="connsiteX124-62787" fmla="*/ 5436277 w 6006665"/>
                  <a:gd name="connsiteY124-62788" fmla="*/ 1606633 h 2845126"/>
                  <a:gd name="connsiteX125-62789" fmla="*/ 5397645 w 6006665"/>
                  <a:gd name="connsiteY125-62790" fmla="*/ 1617996 h 2845126"/>
                  <a:gd name="connsiteX126-62791" fmla="*/ 5345378 w 6006665"/>
                  <a:gd name="connsiteY126-62792" fmla="*/ 1672535 h 2845126"/>
                  <a:gd name="connsiteX127-62793" fmla="*/ 5290839 w 6006665"/>
                  <a:gd name="connsiteY127-62794" fmla="*/ 1720256 h 2845126"/>
                  <a:gd name="connsiteX128-62795" fmla="*/ 5274932 w 6006665"/>
                  <a:gd name="connsiteY128-62796" fmla="*/ 1752071 h 2845126"/>
                  <a:gd name="connsiteX129-62797" fmla="*/ 5267238 w 6006665"/>
                  <a:gd name="connsiteY129-62798" fmla="*/ 1743644 h 2845126"/>
                  <a:gd name="connsiteX130-62799" fmla="*/ 5263025 w 6006665"/>
                  <a:gd name="connsiteY130-62800" fmla="*/ 1752071 h 2845126"/>
                  <a:gd name="connsiteX131-62801" fmla="*/ 5219538 w 6006665"/>
                  <a:gd name="connsiteY131-62802" fmla="*/ 1704443 h 2845126"/>
                  <a:gd name="connsiteX132-62803" fmla="*/ 5129494 w 6006665"/>
                  <a:gd name="connsiteY132-62804" fmla="*/ 1758888 h 2845126"/>
                  <a:gd name="connsiteX133-62805" fmla="*/ 5126389 w 6006665"/>
                  <a:gd name="connsiteY133-62806" fmla="*/ 1753566 h 2845126"/>
                  <a:gd name="connsiteX134-62807" fmla="*/ 5117587 w 6006665"/>
                  <a:gd name="connsiteY134-62808" fmla="*/ 1758888 h 2845126"/>
                  <a:gd name="connsiteX135-62809" fmla="*/ 5105544 w 6006665"/>
                  <a:gd name="connsiteY135-62810" fmla="*/ 1738242 h 2845126"/>
                  <a:gd name="connsiteX136-62811" fmla="*/ 5074955 w 6006665"/>
                  <a:gd name="connsiteY136-62812" fmla="*/ 1763433 h 2845126"/>
                  <a:gd name="connsiteX137-62813" fmla="*/ 5065718 w 6006665"/>
                  <a:gd name="connsiteY137-62814" fmla="*/ 1761234 h 2845126"/>
                  <a:gd name="connsiteX138-62815" fmla="*/ 5063048 w 6006665"/>
                  <a:gd name="connsiteY138-62816" fmla="*/ 1763433 h 2845126"/>
                  <a:gd name="connsiteX139-62817" fmla="*/ 5026594 w 6006665"/>
                  <a:gd name="connsiteY139-62818" fmla="*/ 1754754 h 2845126"/>
                  <a:gd name="connsiteX140-62819" fmla="*/ 5015871 w 6006665"/>
                  <a:gd name="connsiteY140-62820" fmla="*/ 1799793 h 2845126"/>
                  <a:gd name="connsiteX141-62821" fmla="*/ 4974967 w 6006665"/>
                  <a:gd name="connsiteY141-62822" fmla="*/ 1865694 h 2845126"/>
                  <a:gd name="connsiteX142-62823" fmla="*/ 4974967 w 6006665"/>
                  <a:gd name="connsiteY142-62824" fmla="*/ 1897509 h 2845126"/>
                  <a:gd name="connsiteX143-62825" fmla="*/ 5015871 w 6006665"/>
                  <a:gd name="connsiteY143-62826" fmla="*/ 1913416 h 2845126"/>
                  <a:gd name="connsiteX144-62827" fmla="*/ 5011326 w 6006665"/>
                  <a:gd name="connsiteY144-62828" fmla="*/ 2011132 h 2845126"/>
                  <a:gd name="connsiteX145-62829" fmla="*/ 4999419 w 6006665"/>
                  <a:gd name="connsiteY145-62830" fmla="*/ 2011132 h 2845126"/>
                  <a:gd name="connsiteX146-62831" fmla="*/ 4974967 w 6006665"/>
                  <a:gd name="connsiteY146-62832" fmla="*/ 2011132 h 2845126"/>
                  <a:gd name="connsiteX147-62833" fmla="*/ 4963605 w 6006665"/>
                  <a:gd name="connsiteY147-62834" fmla="*/ 2063398 h 2845126"/>
                  <a:gd name="connsiteX148-62835" fmla="*/ 4974967 w 6006665"/>
                  <a:gd name="connsiteY148-62836" fmla="*/ 2090668 h 2845126"/>
                  <a:gd name="connsiteX149-62837" fmla="*/ 4909065 w 6006665"/>
                  <a:gd name="connsiteY149-62838" fmla="*/ 2124755 h 2845126"/>
                  <a:gd name="connsiteX150-62839" fmla="*/ 4897703 w 6006665"/>
                  <a:gd name="connsiteY150-62840" fmla="*/ 2192929 h 2845126"/>
                  <a:gd name="connsiteX151-62841" fmla="*/ 4845437 w 6006665"/>
                  <a:gd name="connsiteY151-62842" fmla="*/ 2208836 h 2845126"/>
                  <a:gd name="connsiteX152-62843" fmla="*/ 4834074 w 6006665"/>
                  <a:gd name="connsiteY152-62844" fmla="*/ 2267920 h 2845126"/>
                  <a:gd name="connsiteX153-62845" fmla="*/ 4779535 w 6006665"/>
                  <a:gd name="connsiteY153-62846" fmla="*/ 2327004 h 2845126"/>
                  <a:gd name="connsiteX154-62847" fmla="*/ 4777225 w 6006665"/>
                  <a:gd name="connsiteY154-62848" fmla="*/ 2316608 h 2845126"/>
                  <a:gd name="connsiteX155-62849" fmla="*/ 4767628 w 6006665"/>
                  <a:gd name="connsiteY155-62850" fmla="*/ 2327004 h 2845126"/>
                  <a:gd name="connsiteX156-62851" fmla="*/ 4758538 w 6006665"/>
                  <a:gd name="connsiteY156-62852" fmla="*/ 2286100 h 2845126"/>
                  <a:gd name="connsiteX157-62853" fmla="*/ 4742631 w 6006665"/>
                  <a:gd name="connsiteY157-62854" fmla="*/ 2199746 h 2845126"/>
                  <a:gd name="connsiteX158-62855" fmla="*/ 4715361 w 6006665"/>
                  <a:gd name="connsiteY158-62856" fmla="*/ 2058854 h 2845126"/>
                  <a:gd name="connsiteX159-62857" fmla="*/ 4735813 w 6006665"/>
                  <a:gd name="connsiteY159-62858" fmla="*/ 1967955 h 2845126"/>
                  <a:gd name="connsiteX160-62859" fmla="*/ 4767628 w 6006665"/>
                  <a:gd name="connsiteY160-62860" fmla="*/ 1924778 h 2845126"/>
                  <a:gd name="connsiteX161-62861" fmla="*/ 4767628 w 6006665"/>
                  <a:gd name="connsiteY161-62862" fmla="*/ 1897509 h 2845126"/>
                  <a:gd name="connsiteX162-62863" fmla="*/ 4826712 w 6006665"/>
                  <a:gd name="connsiteY162-62864" fmla="*/ 1881601 h 2845126"/>
                  <a:gd name="connsiteX163-62865" fmla="*/ 4892613 w 6006665"/>
                  <a:gd name="connsiteY163-62866" fmla="*/ 1790703 h 2845126"/>
                  <a:gd name="connsiteX164-62867" fmla="*/ 4956243 w 6006665"/>
                  <a:gd name="connsiteY164-62868" fmla="*/ 1715712 h 2845126"/>
                  <a:gd name="connsiteX165-62869" fmla="*/ 5022143 w 6006665"/>
                  <a:gd name="connsiteY165-62870" fmla="*/ 1656627 h 2845126"/>
                  <a:gd name="connsiteX166-62871" fmla="*/ 5046694 w 6006665"/>
                  <a:gd name="connsiteY166-62872" fmla="*/ 1549500 h 2845126"/>
                  <a:gd name="connsiteX167-62873" fmla="*/ 5015871 w 6006665"/>
                  <a:gd name="connsiteY167-62874" fmla="*/ 1554367 h 2845126"/>
                  <a:gd name="connsiteX168-62875" fmla="*/ 4995419 w 6006665"/>
                  <a:gd name="connsiteY168-62876" fmla="*/ 1617996 h 2845126"/>
                  <a:gd name="connsiteX169-62877" fmla="*/ 4904521 w 6006665"/>
                  <a:gd name="connsiteY169-62878" fmla="*/ 1704349 h 2845126"/>
                  <a:gd name="connsiteX170-62879" fmla="*/ 4901708 w 6006665"/>
                  <a:gd name="connsiteY170-62880" fmla="*/ 1695709 h 2845126"/>
                  <a:gd name="connsiteX171-62881" fmla="*/ 4892613 w 6006665"/>
                  <a:gd name="connsiteY171-62882" fmla="*/ 1704349 h 2845126"/>
                  <a:gd name="connsiteX172-62883" fmla="*/ 4861835 w 6006665"/>
                  <a:gd name="connsiteY172-62884" fmla="*/ 1609815 h 2845126"/>
                  <a:gd name="connsiteX173-62885" fmla="*/ 4779535 w 6006665"/>
                  <a:gd name="connsiteY173-62886" fmla="*/ 1633903 h 2845126"/>
                  <a:gd name="connsiteX174-62887" fmla="*/ 4684091 w 6006665"/>
                  <a:gd name="connsiteY174-62888" fmla="*/ 1758888 h 2845126"/>
                  <a:gd name="connsiteX175-62889" fmla="*/ 4715906 w 6006665"/>
                  <a:gd name="connsiteY175-62890" fmla="*/ 1806610 h 2845126"/>
                  <a:gd name="connsiteX176-62891" fmla="*/ 4636369 w 6006665"/>
                  <a:gd name="connsiteY176-62892" fmla="*/ 1822517 h 2845126"/>
                  <a:gd name="connsiteX177-62893" fmla="*/ 4577285 w 6006665"/>
                  <a:gd name="connsiteY177-62894" fmla="*/ 1827062 h 2845126"/>
                  <a:gd name="connsiteX178-62895" fmla="*/ 4577373 w 6006665"/>
                  <a:gd name="connsiteY178-62896" fmla="*/ 1826140 h 2845126"/>
                  <a:gd name="connsiteX179-62897" fmla="*/ 4565379 w 6006665"/>
                  <a:gd name="connsiteY179-62898" fmla="*/ 1827062 h 2845126"/>
                  <a:gd name="connsiteX180-62899" fmla="*/ 4569923 w 6006665"/>
                  <a:gd name="connsiteY180-62900" fmla="*/ 1779341 h 2845126"/>
                  <a:gd name="connsiteX181-62901" fmla="*/ 4520081 w 6006665"/>
                  <a:gd name="connsiteY181-62902" fmla="*/ 1769755 h 2845126"/>
                  <a:gd name="connsiteX182-62903" fmla="*/ 4475025 w 6006665"/>
                  <a:gd name="connsiteY182-62904" fmla="*/ 1799793 h 2845126"/>
                  <a:gd name="connsiteX183-62905" fmla="*/ 4464394 w 6006665"/>
                  <a:gd name="connsiteY183-62906" fmla="*/ 1798942 h 2845126"/>
                  <a:gd name="connsiteX184-62907" fmla="*/ 4463118 w 6006665"/>
                  <a:gd name="connsiteY184-62908" fmla="*/ 1799793 h 2845126"/>
                  <a:gd name="connsiteX185-62909" fmla="*/ 4357637 w 6006665"/>
                  <a:gd name="connsiteY185-62910" fmla="*/ 1791354 h 2845126"/>
                  <a:gd name="connsiteX186-62911" fmla="*/ 4243233 w 6006665"/>
                  <a:gd name="connsiteY186-62912" fmla="*/ 1811155 h 2845126"/>
                  <a:gd name="connsiteX187-62913" fmla="*/ 4125065 w 6006665"/>
                  <a:gd name="connsiteY187-62914" fmla="*/ 1945230 h 2845126"/>
                  <a:gd name="connsiteX188-62915" fmla="*/ 3984173 w 6006665"/>
                  <a:gd name="connsiteY188-62916" fmla="*/ 2102030 h 2845126"/>
                  <a:gd name="connsiteX189-62917" fmla="*/ 4038712 w 6006665"/>
                  <a:gd name="connsiteY189-62918" fmla="*/ 2106575 h 2845126"/>
                  <a:gd name="connsiteX190-62919" fmla="*/ 4059164 w 6006665"/>
                  <a:gd name="connsiteY190-62920" fmla="*/ 2149752 h 2845126"/>
                  <a:gd name="connsiteX191-62921" fmla="*/ 4087782 w 6006665"/>
                  <a:gd name="connsiteY191-62922" fmla="*/ 2158169 h 2845126"/>
                  <a:gd name="connsiteX192-62923" fmla="*/ 4106341 w 6006665"/>
                  <a:gd name="connsiteY192-62924" fmla="*/ 2129300 h 2845126"/>
                  <a:gd name="connsiteX193-62925" fmla="*/ 4117411 w 6006665"/>
                  <a:gd name="connsiteY193-62926" fmla="*/ 2130602 h 2845126"/>
                  <a:gd name="connsiteX194-62927" fmla="*/ 4118248 w 6006665"/>
                  <a:gd name="connsiteY194-62928" fmla="*/ 2129300 h 2845126"/>
                  <a:gd name="connsiteX195-62929" fmla="*/ 4156880 w 6006665"/>
                  <a:gd name="connsiteY195-62930" fmla="*/ 2133845 h 2845126"/>
                  <a:gd name="connsiteX196-62931" fmla="*/ 4211419 w 6006665"/>
                  <a:gd name="connsiteY196-62932" fmla="*/ 2204291 h 2845126"/>
                  <a:gd name="connsiteX197-62933" fmla="*/ 4215964 w 6006665"/>
                  <a:gd name="connsiteY197-62934" fmla="*/ 2252013 h 2845126"/>
                  <a:gd name="connsiteX198-62935" fmla="*/ 4184149 w 6006665"/>
                  <a:gd name="connsiteY198-62936" fmla="*/ 2311097 h 2845126"/>
                  <a:gd name="connsiteX199-62937" fmla="*/ 4177332 w 6006665"/>
                  <a:gd name="connsiteY199-62938" fmla="*/ 2381543 h 2845126"/>
                  <a:gd name="connsiteX200-62939" fmla="*/ 4161425 w 6006665"/>
                  <a:gd name="connsiteY200-62940" fmla="*/ 2467897 h 2845126"/>
                  <a:gd name="connsiteX201-62941" fmla="*/ 4109158 w 6006665"/>
                  <a:gd name="connsiteY201-62942" fmla="*/ 2547433 h 2845126"/>
                  <a:gd name="connsiteX202-62943" fmla="*/ 4097796 w 6006665"/>
                  <a:gd name="connsiteY202-62944" fmla="*/ 2586065 h 2845126"/>
                  <a:gd name="connsiteX203-62945" fmla="*/ 4043257 w 6006665"/>
                  <a:gd name="connsiteY203-62946" fmla="*/ 2645149 h 2845126"/>
                  <a:gd name="connsiteX204-62947" fmla="*/ 3995535 w 6006665"/>
                  <a:gd name="connsiteY204-62948" fmla="*/ 2704233 h 2845126"/>
                  <a:gd name="connsiteX205-62949" fmla="*/ 3975083 w 6006665"/>
                  <a:gd name="connsiteY205-62950" fmla="*/ 2736048 h 2845126"/>
                  <a:gd name="connsiteX206-62951" fmla="*/ 3925089 w 6006665"/>
                  <a:gd name="connsiteY206-62952" fmla="*/ 2763317 h 2845126"/>
                  <a:gd name="connsiteX207-62953" fmla="*/ 3913182 w 6006665"/>
                  <a:gd name="connsiteY207-62954" fmla="*/ 2763317 h 2845126"/>
                  <a:gd name="connsiteX208-62955" fmla="*/ 3904637 w 6006665"/>
                  <a:gd name="connsiteY208-62956" fmla="*/ 2763317 h 2845126"/>
                  <a:gd name="connsiteX209-62957" fmla="*/ 3892729 w 6006665"/>
                  <a:gd name="connsiteY209-62958" fmla="*/ 2763317 h 2845126"/>
                  <a:gd name="connsiteX210-62959" fmla="*/ 3871063 w 6006665"/>
                  <a:gd name="connsiteY210-62960" fmla="*/ 2747068 h 2845126"/>
                  <a:gd name="connsiteX211-62961" fmla="*/ 3829645 w 6006665"/>
                  <a:gd name="connsiteY211-62962" fmla="*/ 2774680 h 2845126"/>
                  <a:gd name="connsiteX212-62963" fmla="*/ 3822828 w 6006665"/>
                  <a:gd name="connsiteY212-62964" fmla="*/ 2795132 h 2845126"/>
                  <a:gd name="connsiteX213-62965" fmla="*/ 3818283 w 6006665"/>
                  <a:gd name="connsiteY213-62966" fmla="*/ 2786042 h 2845126"/>
                  <a:gd name="connsiteX214-62967" fmla="*/ 3818283 w 6006665"/>
                  <a:gd name="connsiteY214-62968" fmla="*/ 2774316 h 2845126"/>
                  <a:gd name="connsiteX215-62969" fmla="*/ 3817738 w 6006665"/>
                  <a:gd name="connsiteY215-62970" fmla="*/ 2774680 h 2845126"/>
                  <a:gd name="connsiteX216-62971" fmla="*/ 3810921 w 6006665"/>
                  <a:gd name="connsiteY216-62972" fmla="*/ 2795132 h 2845126"/>
                  <a:gd name="connsiteX217-62973" fmla="*/ 3806376 w 6006665"/>
                  <a:gd name="connsiteY217-62974" fmla="*/ 2786042 h 2845126"/>
                  <a:gd name="connsiteX218-62975" fmla="*/ 3806376 w 6006665"/>
                  <a:gd name="connsiteY218-62976" fmla="*/ 2758772 h 2845126"/>
                  <a:gd name="connsiteX219-62977" fmla="*/ 3818283 w 6006665"/>
                  <a:gd name="connsiteY219-62978" fmla="*/ 2758772 h 2845126"/>
                  <a:gd name="connsiteX220-62979" fmla="*/ 3826828 w 6006665"/>
                  <a:gd name="connsiteY220-62980" fmla="*/ 2758772 h 2845126"/>
                  <a:gd name="connsiteX221-62981" fmla="*/ 3833645 w 6006665"/>
                  <a:gd name="connsiteY221-62982" fmla="*/ 2699688 h 2845126"/>
                  <a:gd name="connsiteX222-62983" fmla="*/ 3822283 w 6006665"/>
                  <a:gd name="connsiteY222-62984" fmla="*/ 2656512 h 2845126"/>
                  <a:gd name="connsiteX223-62985" fmla="*/ 3849553 w 6006665"/>
                  <a:gd name="connsiteY223-62986" fmla="*/ 2633787 h 2845126"/>
                  <a:gd name="connsiteX224-62987" fmla="*/ 3858814 w 6006665"/>
                  <a:gd name="connsiteY224-62988" fmla="*/ 2635992 h 2845126"/>
                  <a:gd name="connsiteX225-62989" fmla="*/ 3861460 w 6006665"/>
                  <a:gd name="connsiteY225-62990" fmla="*/ 2633787 h 2845126"/>
                  <a:gd name="connsiteX226-62991" fmla="*/ 3898487 w 6006665"/>
                  <a:gd name="connsiteY226-62992" fmla="*/ 2642603 h 2845126"/>
                  <a:gd name="connsiteX227-62993" fmla="*/ 3919999 w 6006665"/>
                  <a:gd name="connsiteY227-62994" fmla="*/ 2597428 h 2845126"/>
                  <a:gd name="connsiteX228-62995" fmla="*/ 3935906 w 6006665"/>
                  <a:gd name="connsiteY228-62996" fmla="*/ 2538343 h 2845126"/>
                  <a:gd name="connsiteX229-62997" fmla="*/ 3947269 w 6006665"/>
                  <a:gd name="connsiteY229-62998" fmla="*/ 2515619 h 2845126"/>
                  <a:gd name="connsiteX230-62999" fmla="*/ 3966292 w 6006665"/>
                  <a:gd name="connsiteY230-63000" fmla="*/ 2471231 h 2845126"/>
                  <a:gd name="connsiteX231-63001" fmla="*/ 3915999 w 6006665"/>
                  <a:gd name="connsiteY231-63002" fmla="*/ 2483804 h 2845126"/>
                  <a:gd name="connsiteX232-63003" fmla="*/ 3888729 w 6006665"/>
                  <a:gd name="connsiteY232-63004" fmla="*/ 2506529 h 2845126"/>
                  <a:gd name="connsiteX233-63005" fmla="*/ 3876822 w 6006665"/>
                  <a:gd name="connsiteY233-63006" fmla="*/ 2506529 h 2845126"/>
                  <a:gd name="connsiteX234-63007" fmla="*/ 3829645 w 6006665"/>
                  <a:gd name="connsiteY234-63008" fmla="*/ 2506529 h 2845126"/>
                  <a:gd name="connsiteX235-63009" fmla="*/ 3817738 w 6006665"/>
                  <a:gd name="connsiteY235-63010" fmla="*/ 2506529 h 2845126"/>
                  <a:gd name="connsiteX236-63011" fmla="*/ 3801831 w 6006665"/>
                  <a:gd name="connsiteY236-63012" fmla="*/ 2451990 h 2845126"/>
                  <a:gd name="connsiteX237-63013" fmla="*/ 3758654 w 6006665"/>
                  <a:gd name="connsiteY237-63014" fmla="*/ 2413358 h 2845126"/>
                  <a:gd name="connsiteX238-63015" fmla="*/ 3692753 w 6006665"/>
                  <a:gd name="connsiteY238-63016" fmla="*/ 2397451 h 2845126"/>
                  <a:gd name="connsiteX239-63017" fmla="*/ 3683663 w 6006665"/>
                  <a:gd name="connsiteY239-63018" fmla="*/ 2338367 h 2845126"/>
                  <a:gd name="connsiteX240-63019" fmla="*/ 3672301 w 6006665"/>
                  <a:gd name="connsiteY240-63020" fmla="*/ 2306552 h 2845126"/>
                  <a:gd name="connsiteX241-63021" fmla="*/ 3656393 w 6006665"/>
                  <a:gd name="connsiteY241-63022" fmla="*/ 2279283 h 2845126"/>
                  <a:gd name="connsiteX242-63023" fmla="*/ 3633669 w 6006665"/>
                  <a:gd name="connsiteY242-63024" fmla="*/ 2220198 h 2845126"/>
                  <a:gd name="connsiteX243-63025" fmla="*/ 3601854 w 6006665"/>
                  <a:gd name="connsiteY243-63026" fmla="*/ 2199746 h 2845126"/>
                  <a:gd name="connsiteX244-63027" fmla="*/ 3545995 w 6006665"/>
                  <a:gd name="connsiteY244-63028" fmla="*/ 2178262 h 2845126"/>
                  <a:gd name="connsiteX245-63029" fmla="*/ 3506955 w 6006665"/>
                  <a:gd name="connsiteY245-63030" fmla="*/ 2183839 h 2845126"/>
                  <a:gd name="connsiteX246-63031" fmla="*/ 3463779 w 6006665"/>
                  <a:gd name="connsiteY246-63032" fmla="*/ 2192929 h 2845126"/>
                  <a:gd name="connsiteX247-63033" fmla="*/ 3431964 w 6006665"/>
                  <a:gd name="connsiteY247-63034" fmla="*/ 2220198 h 2845126"/>
                  <a:gd name="connsiteX248-63035" fmla="*/ 3452416 w 6006665"/>
                  <a:gd name="connsiteY248-63036" fmla="*/ 2236106 h 2845126"/>
                  <a:gd name="connsiteX249-63037" fmla="*/ 3452416 w 6006665"/>
                  <a:gd name="connsiteY249-63038" fmla="*/ 2267920 h 2845126"/>
                  <a:gd name="connsiteX250-63039" fmla="*/ 3431964 w 6006665"/>
                  <a:gd name="connsiteY250-63040" fmla="*/ 2290645 h 2845126"/>
                  <a:gd name="connsiteX251-63041" fmla="*/ 3400150 w 6006665"/>
                  <a:gd name="connsiteY251-63042" fmla="*/ 2349729 h 2845126"/>
                  <a:gd name="connsiteX252-63043" fmla="*/ 3400150 w 6006665"/>
                  <a:gd name="connsiteY252-63044" fmla="*/ 2376999 h 2845126"/>
                  <a:gd name="connsiteX253-63045" fmla="*/ 3350155 w 6006665"/>
                  <a:gd name="connsiteY253-63046" fmla="*/ 2408813 h 2845126"/>
                  <a:gd name="connsiteX254-63047" fmla="*/ 3342342 w 6006665"/>
                  <a:gd name="connsiteY254-63048" fmla="*/ 2406209 h 2845126"/>
                  <a:gd name="connsiteX255-63049" fmla="*/ 3338249 w 6006665"/>
                  <a:gd name="connsiteY255-63050" fmla="*/ 2408813 h 2845126"/>
                  <a:gd name="connsiteX256-63051" fmla="*/ 3290527 w 6006665"/>
                  <a:gd name="connsiteY256-63052" fmla="*/ 2392906 h 2845126"/>
                  <a:gd name="connsiteX257-63053" fmla="*/ 3259257 w 6006665"/>
                  <a:gd name="connsiteY257-63054" fmla="*/ 2392906 h 2845126"/>
                  <a:gd name="connsiteX258-63055" fmla="*/ 3247350 w 6006665"/>
                  <a:gd name="connsiteY258-63056" fmla="*/ 2392906 h 2845126"/>
                  <a:gd name="connsiteX259-63057" fmla="*/ 3231443 w 6006665"/>
                  <a:gd name="connsiteY259-63058" fmla="*/ 2376999 h 2845126"/>
                  <a:gd name="connsiteX260-63059" fmla="*/ 3213271 w 6006665"/>
                  <a:gd name="connsiteY260-63060" fmla="*/ 2372455 h 2845126"/>
                  <a:gd name="connsiteX261-63061" fmla="*/ 3168359 w 6006665"/>
                  <a:gd name="connsiteY261-63062" fmla="*/ 2408813 h 2845126"/>
                  <a:gd name="connsiteX262-63063" fmla="*/ 3120637 w 6006665"/>
                  <a:gd name="connsiteY262-63064" fmla="*/ 2420175 h 2845126"/>
                  <a:gd name="connsiteX263-63065" fmla="*/ 3082005 w 6006665"/>
                  <a:gd name="connsiteY263-63066" fmla="*/ 2436083 h 2845126"/>
                  <a:gd name="connsiteX264-63067" fmla="*/ 3074460 w 6006665"/>
                  <a:gd name="connsiteY264-63068" fmla="*/ 2434286 h 2845126"/>
                  <a:gd name="connsiteX265-63069" fmla="*/ 3070098 w 6006665"/>
                  <a:gd name="connsiteY265-63070" fmla="*/ 2436083 h 2845126"/>
                  <a:gd name="connsiteX266-63071" fmla="*/ 3022376 w 6006665"/>
                  <a:gd name="connsiteY266-63072" fmla="*/ 2424720 h 2845126"/>
                  <a:gd name="connsiteX267-63073" fmla="*/ 3000196 w 6006665"/>
                  <a:gd name="connsiteY267-63074" fmla="*/ 2424720 h 2845126"/>
                  <a:gd name="connsiteX268-63075" fmla="*/ 2988289 w 6006665"/>
                  <a:gd name="connsiteY268-63076" fmla="*/ 2424720 h 2845126"/>
                  <a:gd name="connsiteX269-63077" fmla="*/ 2967837 w 6006665"/>
                  <a:gd name="connsiteY269-63078" fmla="*/ 2392906 h 2845126"/>
                  <a:gd name="connsiteX270-63079" fmla="*/ 2929205 w 6006665"/>
                  <a:gd name="connsiteY270-63080" fmla="*/ 2365636 h 2845126"/>
                  <a:gd name="connsiteX271-63081" fmla="*/ 2902153 w 6006665"/>
                  <a:gd name="connsiteY271-63082" fmla="*/ 2361772 h 2845126"/>
                  <a:gd name="connsiteX272-63083" fmla="*/ 2861576 w 6006665"/>
                  <a:gd name="connsiteY272-63084" fmla="*/ 2365636 h 2845126"/>
                  <a:gd name="connsiteX273-63085" fmla="*/ 2822944 w 6006665"/>
                  <a:gd name="connsiteY273-63086" fmla="*/ 2376999 h 2845126"/>
                  <a:gd name="connsiteX274-63087" fmla="*/ 2818139 w 6006665"/>
                  <a:gd name="connsiteY274-63088" fmla="*/ 2374910 h 2845126"/>
                  <a:gd name="connsiteX275-63089" fmla="*/ 2811037 w 6006665"/>
                  <a:gd name="connsiteY275-63090" fmla="*/ 2376999 h 2845126"/>
                  <a:gd name="connsiteX276-63091" fmla="*/ 2758770 w 6006665"/>
                  <a:gd name="connsiteY276-63092" fmla="*/ 2354274 h 2845126"/>
                  <a:gd name="connsiteX277-63093" fmla="*/ 2751953 w 6006665"/>
                  <a:gd name="connsiteY277-63094" fmla="*/ 2311097 h 2845126"/>
                  <a:gd name="connsiteX278-63095" fmla="*/ 2708776 w 6006665"/>
                  <a:gd name="connsiteY278-63096" fmla="*/ 2295190 h 2845126"/>
                  <a:gd name="connsiteX279-63097" fmla="*/ 2676962 w 6006665"/>
                  <a:gd name="connsiteY279-63098" fmla="*/ 2290645 h 2845126"/>
                  <a:gd name="connsiteX280-63099" fmla="*/ 2642534 w 6006665"/>
                  <a:gd name="connsiteY280-63100" fmla="*/ 2268901 h 2845126"/>
                  <a:gd name="connsiteX281-63101" fmla="*/ 2609333 w 6006665"/>
                  <a:gd name="connsiteY281-63102" fmla="*/ 2327004 h 2845126"/>
                  <a:gd name="connsiteX282-63103" fmla="*/ 2625240 w 6006665"/>
                  <a:gd name="connsiteY282-63104" fmla="*/ 2361091 h 2845126"/>
                  <a:gd name="connsiteX283-63105" fmla="*/ 2586608 w 6006665"/>
                  <a:gd name="connsiteY283-63106" fmla="*/ 2397451 h 2845126"/>
                  <a:gd name="connsiteX284-63107" fmla="*/ 2577105 w 6006665"/>
                  <a:gd name="connsiteY284-63108" fmla="*/ 2395188 h 2845126"/>
                  <a:gd name="connsiteX285-63109" fmla="*/ 2574701 w 6006665"/>
                  <a:gd name="connsiteY285-63110" fmla="*/ 2397451 h 2845126"/>
                  <a:gd name="connsiteX286-63111" fmla="*/ 2526979 w 6006665"/>
                  <a:gd name="connsiteY286-63112" fmla="*/ 2386088 h 2845126"/>
                  <a:gd name="connsiteX287-63113" fmla="*/ 2490620 w 6006665"/>
                  <a:gd name="connsiteY287-63114" fmla="*/ 2381543 h 2845126"/>
                  <a:gd name="connsiteX288-63115" fmla="*/ 2463350 w 6006665"/>
                  <a:gd name="connsiteY288-63116" fmla="*/ 2354274 h 2845126"/>
                  <a:gd name="connsiteX289-63117" fmla="*/ 2436625 w 6006665"/>
                  <a:gd name="connsiteY289-63118" fmla="*/ 2354274 h 2845126"/>
                  <a:gd name="connsiteX290-63119" fmla="*/ 2424718 w 6006665"/>
                  <a:gd name="connsiteY290-63120" fmla="*/ 2354274 h 2845126"/>
                  <a:gd name="connsiteX291-63121" fmla="*/ 2398858 w 6006665"/>
                  <a:gd name="connsiteY291-63122" fmla="*/ 2341343 h 2845126"/>
                  <a:gd name="connsiteX292-63123" fmla="*/ 2350272 w 6006665"/>
                  <a:gd name="connsiteY292-63124" fmla="*/ 2365636 h 2845126"/>
                  <a:gd name="connsiteX293-63125" fmla="*/ 2282098 w 6006665"/>
                  <a:gd name="connsiteY293-63126" fmla="*/ 2413358 h 2845126"/>
                  <a:gd name="connsiteX294-63127" fmla="*/ 2157112 w 6006665"/>
                  <a:gd name="connsiteY294-63128" fmla="*/ 2397451 h 2845126"/>
                  <a:gd name="connsiteX295-63129" fmla="*/ 1811153 w 6006665"/>
                  <a:gd name="connsiteY295-63130" fmla="*/ 2133845 h 2845126"/>
                  <a:gd name="connsiteX296-63131" fmla="*/ 1748069 w 6006665"/>
                  <a:gd name="connsiteY296-63132" fmla="*/ 2172477 h 2845126"/>
                  <a:gd name="connsiteX297-63133" fmla="*/ 1711709 w 6006665"/>
                  <a:gd name="connsiteY297-63134" fmla="*/ 2177022 h 2845126"/>
                  <a:gd name="connsiteX298-63135" fmla="*/ 1711926 w 6006665"/>
                  <a:gd name="connsiteY298-63136" fmla="*/ 2175506 h 2845126"/>
                  <a:gd name="connsiteX299-63137" fmla="*/ 1699803 w 6006665"/>
                  <a:gd name="connsiteY299-63138" fmla="*/ 2177022 h 2845126"/>
                  <a:gd name="connsiteX300-63139" fmla="*/ 1704347 w 6006665"/>
                  <a:gd name="connsiteY300-63140" fmla="*/ 2145207 h 2845126"/>
                  <a:gd name="connsiteX301-63141" fmla="*/ 1662460 w 6006665"/>
                  <a:gd name="connsiteY301-63142" fmla="*/ 2127256 h 2845126"/>
                  <a:gd name="connsiteX302-63143" fmla="*/ 1629901 w 6006665"/>
                  <a:gd name="connsiteY302-63144" fmla="*/ 2140662 h 2845126"/>
                  <a:gd name="connsiteX303-63145" fmla="*/ 1629300 w 6006665"/>
                  <a:gd name="connsiteY303-63146" fmla="*/ 2136007 h 2845126"/>
                  <a:gd name="connsiteX304-63147" fmla="*/ 1617994 w 6006665"/>
                  <a:gd name="connsiteY304-63148" fmla="*/ 2140662 h 2845126"/>
                  <a:gd name="connsiteX305-63149" fmla="*/ 1608904 w 6006665"/>
                  <a:gd name="connsiteY305-63150" fmla="*/ 2070216 h 2845126"/>
                  <a:gd name="connsiteX306-63151" fmla="*/ 1552684 w 6006665"/>
                  <a:gd name="connsiteY306-63152" fmla="*/ 2060523 h 2845126"/>
                  <a:gd name="connsiteX307-63153" fmla="*/ 1518550 w 6006665"/>
                  <a:gd name="connsiteY307-63154" fmla="*/ 2086123 h 2845126"/>
                  <a:gd name="connsiteX308-63155" fmla="*/ 1425379 w 6006665"/>
                  <a:gd name="connsiteY308-63156" fmla="*/ 2106575 h 2845126"/>
                  <a:gd name="connsiteX309-63157" fmla="*/ 1409472 w 6006665"/>
                  <a:gd name="connsiteY309-63158" fmla="*/ 2124755 h 2845126"/>
                  <a:gd name="connsiteX310-63159" fmla="*/ 1270852 w 6006665"/>
                  <a:gd name="connsiteY310-63160" fmla="*/ 2145207 h 2845126"/>
                  <a:gd name="connsiteX311-63161" fmla="*/ 1254945 w 6006665"/>
                  <a:gd name="connsiteY311-63162" fmla="*/ 2165659 h 2845126"/>
                  <a:gd name="connsiteX312-63163" fmla="*/ 1282214 w 6006665"/>
                  <a:gd name="connsiteY312-63164" fmla="*/ 2208836 h 2845126"/>
                  <a:gd name="connsiteX313-63165" fmla="*/ 1243582 w 6006665"/>
                  <a:gd name="connsiteY313-63166" fmla="*/ 2224743 h 2845126"/>
                  <a:gd name="connsiteX314-63167" fmla="*/ 1254945 w 6006665"/>
                  <a:gd name="connsiteY314-63168" fmla="*/ 2242923 h 2845126"/>
                  <a:gd name="connsiteX315-63169" fmla="*/ 1216313 w 6006665"/>
                  <a:gd name="connsiteY315-63170" fmla="*/ 2267920 h 2845126"/>
                  <a:gd name="connsiteX316-63171" fmla="*/ 1275397 w 6006665"/>
                  <a:gd name="connsiteY316-63172" fmla="*/ 2311097 h 2845126"/>
                  <a:gd name="connsiteX317-63173" fmla="*/ 1270852 w 6006665"/>
                  <a:gd name="connsiteY317-63174" fmla="*/ 2338367 h 2845126"/>
                  <a:gd name="connsiteX318-63175" fmla="*/ 1259108 w 6006665"/>
                  <a:gd name="connsiteY318-63176" fmla="*/ 2337388 h 2845126"/>
                  <a:gd name="connsiteX319-63177" fmla="*/ 1258945 w 6006665"/>
                  <a:gd name="connsiteY319-63178" fmla="*/ 2338367 h 2845126"/>
                  <a:gd name="connsiteX320-63179" fmla="*/ 1215644 w 6006665"/>
                  <a:gd name="connsiteY320-63180" fmla="*/ 2334758 h 2845126"/>
                  <a:gd name="connsiteX321-63181" fmla="*/ 1204950 w 6006665"/>
                  <a:gd name="connsiteY321-63182" fmla="*/ 2349729 h 2845126"/>
                  <a:gd name="connsiteX322-63183" fmla="*/ 1196495 w 6006665"/>
                  <a:gd name="connsiteY322-63184" fmla="*/ 2344897 h 2845126"/>
                  <a:gd name="connsiteX323-63185" fmla="*/ 1193043 w 6006665"/>
                  <a:gd name="connsiteY323-63186" fmla="*/ 2349729 h 2845126"/>
                  <a:gd name="connsiteX324-63187" fmla="*/ 1145322 w 6006665"/>
                  <a:gd name="connsiteY324-63188" fmla="*/ 2322459 h 2845126"/>
                  <a:gd name="connsiteX325-63189" fmla="*/ 1098145 w 6006665"/>
                  <a:gd name="connsiteY325-63190" fmla="*/ 2322459 h 2845126"/>
                  <a:gd name="connsiteX326-63191" fmla="*/ 1061785 w 6006665"/>
                  <a:gd name="connsiteY326-63192" fmla="*/ 2349729 h 2845126"/>
                  <a:gd name="connsiteX327-63193" fmla="*/ 1055322 w 6006665"/>
                  <a:gd name="connsiteY327-63194" fmla="*/ 2345646 h 2845126"/>
                  <a:gd name="connsiteX328-63195" fmla="*/ 1049878 w 6006665"/>
                  <a:gd name="connsiteY328-63196" fmla="*/ 2349729 h 2845126"/>
                  <a:gd name="connsiteX329-63197" fmla="*/ 1006701 w 6006665"/>
                  <a:gd name="connsiteY329-63198" fmla="*/ 2322459 h 2845126"/>
                  <a:gd name="connsiteX330-63199" fmla="*/ 924893 w 6006665"/>
                  <a:gd name="connsiteY330-63200" fmla="*/ 2286100 h 2845126"/>
                  <a:gd name="connsiteX331-63201" fmla="*/ 877716 w 6006665"/>
                  <a:gd name="connsiteY331-63202" fmla="*/ 2286100 h 2845126"/>
                  <a:gd name="connsiteX332-63203" fmla="*/ 802724 w 6006665"/>
                  <a:gd name="connsiteY332-63204" fmla="*/ 2349729 h 2845126"/>
                  <a:gd name="connsiteX333-63205" fmla="*/ 798179 w 6006665"/>
                  <a:gd name="connsiteY333-63206" fmla="*/ 2392906 h 2845126"/>
                  <a:gd name="connsiteX334-63207" fmla="*/ 787406 w 6006665"/>
                  <a:gd name="connsiteY334-63208" fmla="*/ 2382133 h 2845126"/>
                  <a:gd name="connsiteX335-63209" fmla="*/ 786272 w 6006665"/>
                  <a:gd name="connsiteY335-63210" fmla="*/ 2392906 h 2845126"/>
                  <a:gd name="connsiteX336-63211" fmla="*/ 756063 w 6006665"/>
                  <a:gd name="connsiteY336-63212" fmla="*/ 2362696 h 2845126"/>
                  <a:gd name="connsiteX337-63213" fmla="*/ 732278 w 6006665"/>
                  <a:gd name="connsiteY337-63214" fmla="*/ 2420175 h 2845126"/>
                  <a:gd name="connsiteX338-63215" fmla="*/ 743640 w 6006665"/>
                  <a:gd name="connsiteY338-63216" fmla="*/ 2429265 h 2845126"/>
                  <a:gd name="connsiteX339-63217" fmla="*/ 723188 w 6006665"/>
                  <a:gd name="connsiteY339-63218" fmla="*/ 2472442 h 2845126"/>
                  <a:gd name="connsiteX340-63219" fmla="*/ 747026 w 6006665"/>
                  <a:gd name="connsiteY340-63220" fmla="*/ 2509283 h 2845126"/>
                  <a:gd name="connsiteX341-63221" fmla="*/ 763548 w 6006665"/>
                  <a:gd name="connsiteY341-63222" fmla="*/ 2506529 h 2845126"/>
                  <a:gd name="connsiteX342-63223" fmla="*/ 764871 w 6006665"/>
                  <a:gd name="connsiteY342-63224" fmla="*/ 2508293 h 2845126"/>
                  <a:gd name="connsiteX343-63225" fmla="*/ 775455 w 6006665"/>
                  <a:gd name="connsiteY343-63226" fmla="*/ 2506529 h 2845126"/>
                  <a:gd name="connsiteX344-63227" fmla="*/ 802724 w 6006665"/>
                  <a:gd name="connsiteY344-63228" fmla="*/ 2542888 h 2845126"/>
                  <a:gd name="connsiteX345-63229" fmla="*/ 798179 w 6006665"/>
                  <a:gd name="connsiteY345-63230" fmla="*/ 2570158 h 2845126"/>
                  <a:gd name="connsiteX346-63231" fmla="*/ 818632 w 6006665"/>
                  <a:gd name="connsiteY346-63232" fmla="*/ 2581520 h 2845126"/>
                  <a:gd name="connsiteX347-63233" fmla="*/ 802724 w 6006665"/>
                  <a:gd name="connsiteY347-63234" fmla="*/ 2613335 h 2845126"/>
                  <a:gd name="connsiteX348-63235" fmla="*/ 766365 w 6006665"/>
                  <a:gd name="connsiteY348-63236" fmla="*/ 2617880 h 2845126"/>
                  <a:gd name="connsiteX349-63237" fmla="*/ 727733 w 6006665"/>
                  <a:gd name="connsiteY349-63238" fmla="*/ 2676964 h 2845126"/>
                  <a:gd name="connsiteX350-63239" fmla="*/ 759548 w 6006665"/>
                  <a:gd name="connsiteY350-63240" fmla="*/ 2720141 h 2845126"/>
                  <a:gd name="connsiteX351-63241" fmla="*/ 759548 w 6006665"/>
                  <a:gd name="connsiteY351-63242" fmla="*/ 2758772 h 2845126"/>
                  <a:gd name="connsiteX352-63243" fmla="*/ 798179 w 6006665"/>
                  <a:gd name="connsiteY352-63244" fmla="*/ 2817857 h 2845126"/>
                  <a:gd name="connsiteX353-63245" fmla="*/ 775455 w 6006665"/>
                  <a:gd name="connsiteY353-63246" fmla="*/ 2833764 h 2845126"/>
                  <a:gd name="connsiteX354-63247" fmla="*/ 770910 w 6006665"/>
                  <a:gd name="connsiteY354-63248" fmla="*/ 2845126 h 2845126"/>
                  <a:gd name="connsiteX355-63249" fmla="*/ 759003 w 6006665"/>
                  <a:gd name="connsiteY355-63250" fmla="*/ 2845126 h 2845126"/>
                  <a:gd name="connsiteX356-63251" fmla="*/ 755003 w 6006665"/>
                  <a:gd name="connsiteY356-63252" fmla="*/ 2845126 h 2845126"/>
                  <a:gd name="connsiteX357-63253" fmla="*/ 743096 w 6006665"/>
                  <a:gd name="connsiteY357-63254" fmla="*/ 2845126 h 2845126"/>
                  <a:gd name="connsiteX358-63255" fmla="*/ 715826 w 6006665"/>
                  <a:gd name="connsiteY358-63256" fmla="*/ 2811039 h 2845126"/>
                  <a:gd name="connsiteX359-63257" fmla="*/ 704464 w 6006665"/>
                  <a:gd name="connsiteY359-63258" fmla="*/ 2811039 h 2845126"/>
                  <a:gd name="connsiteX360-63259" fmla="*/ 684012 w 6006665"/>
                  <a:gd name="connsiteY360-63260" fmla="*/ 2801949 h 2845126"/>
                  <a:gd name="connsiteX361-63261" fmla="*/ 672649 w 6006665"/>
                  <a:gd name="connsiteY361-63262" fmla="*/ 2779225 h 2845126"/>
                  <a:gd name="connsiteX362-63263" fmla="*/ 645222 w 6006665"/>
                  <a:gd name="connsiteY362-63264" fmla="*/ 2771388 h 2845126"/>
                  <a:gd name="connsiteX363-63265" fmla="*/ 625472 w 6006665"/>
                  <a:gd name="connsiteY363-63266" fmla="*/ 2774680 h 2845126"/>
                  <a:gd name="connsiteX364-63267" fmla="*/ 623771 w 6006665"/>
                  <a:gd name="connsiteY364-63268" fmla="*/ 2772979 h 2845126"/>
                  <a:gd name="connsiteX365-63269" fmla="*/ 613565 w 6006665"/>
                  <a:gd name="connsiteY365-63270" fmla="*/ 2774680 h 2845126"/>
                  <a:gd name="connsiteX366-63271" fmla="*/ 609020 w 6006665"/>
                  <a:gd name="connsiteY366-63272" fmla="*/ 2770135 h 2845126"/>
                  <a:gd name="connsiteX367-63273" fmla="*/ 559026 w 6006665"/>
                  <a:gd name="connsiteY367-63274" fmla="*/ 2742865 h 2845126"/>
                  <a:gd name="connsiteX368-63275" fmla="*/ 506760 w 6006665"/>
                  <a:gd name="connsiteY368-63276" fmla="*/ 2736048 h 2845126"/>
                  <a:gd name="connsiteX369-63277" fmla="*/ 483280 w 6006665"/>
                  <a:gd name="connsiteY369-63278" fmla="*/ 2729339 h 2845126"/>
                  <a:gd name="connsiteX370-63279" fmla="*/ 480035 w 6006665"/>
                  <a:gd name="connsiteY370-63280" fmla="*/ 2731503 h 2845126"/>
                  <a:gd name="connsiteX371-63281" fmla="*/ 475042 w 6006665"/>
                  <a:gd name="connsiteY371-63282" fmla="*/ 2726985 h 2845126"/>
                  <a:gd name="connsiteX372-63283" fmla="*/ 474945 w 6006665"/>
                  <a:gd name="connsiteY372-63284" fmla="*/ 2726958 h 2845126"/>
                  <a:gd name="connsiteX373-63285" fmla="*/ 468128 w 6006665"/>
                  <a:gd name="connsiteY373-63286" fmla="*/ 2731503 h 2845126"/>
                  <a:gd name="connsiteX374-63287" fmla="*/ 420406 w 6006665"/>
                  <a:gd name="connsiteY374-63288" fmla="*/ 2688326 h 2845126"/>
                  <a:gd name="connsiteX375-63289" fmla="*/ 381774 w 6006665"/>
                  <a:gd name="connsiteY375-63290" fmla="*/ 2672419 h 2845126"/>
                  <a:gd name="connsiteX376-63291" fmla="*/ 349960 w 6006665"/>
                  <a:gd name="connsiteY376-63292" fmla="*/ 2640604 h 2845126"/>
                  <a:gd name="connsiteX377-63293" fmla="*/ 377229 w 6006665"/>
                  <a:gd name="connsiteY377-63294" fmla="*/ 2633787 h 2845126"/>
                  <a:gd name="connsiteX378-63295" fmla="*/ 404499 w 6006665"/>
                  <a:gd name="connsiteY378-63296" fmla="*/ 2586065 h 2845126"/>
                  <a:gd name="connsiteX379-63297" fmla="*/ 388591 w 6006665"/>
                  <a:gd name="connsiteY379-63298" fmla="*/ 2570158 h 2845126"/>
                  <a:gd name="connsiteX380-63299" fmla="*/ 440858 w 6006665"/>
                  <a:gd name="connsiteY380-63300" fmla="*/ 2542888 h 2845126"/>
                  <a:gd name="connsiteX381-63301" fmla="*/ 440858 w 6006665"/>
                  <a:gd name="connsiteY381-63302" fmla="*/ 2539832 h 2845126"/>
                  <a:gd name="connsiteX382-63303" fmla="*/ 416406 w 6006665"/>
                  <a:gd name="connsiteY382-63304" fmla="*/ 2542888 h 2845126"/>
                  <a:gd name="connsiteX383-63305" fmla="*/ 416406 w 6006665"/>
                  <a:gd name="connsiteY383-63306" fmla="*/ 2541400 h 2845126"/>
                  <a:gd name="connsiteX384-63307" fmla="*/ 404499 w 6006665"/>
                  <a:gd name="connsiteY384-63308" fmla="*/ 2542888 h 2845126"/>
                  <a:gd name="connsiteX385-63309" fmla="*/ 404499 w 6006665"/>
                  <a:gd name="connsiteY385-63310" fmla="*/ 2522436 h 2845126"/>
                  <a:gd name="connsiteX386-63311" fmla="*/ 424951 w 6006665"/>
                  <a:gd name="connsiteY386-63312" fmla="*/ 2506529 h 2845126"/>
                  <a:gd name="connsiteX387-63313" fmla="*/ 463583 w 6006665"/>
                  <a:gd name="connsiteY387-63314" fmla="*/ 2499712 h 2845126"/>
                  <a:gd name="connsiteX388-63315" fmla="*/ 468128 w 6006665"/>
                  <a:gd name="connsiteY388-63316" fmla="*/ 2483804 h 2845126"/>
                  <a:gd name="connsiteX389-63317" fmla="*/ 456765 w 6006665"/>
                  <a:gd name="connsiteY389-63318" fmla="*/ 2451990 h 2845126"/>
                  <a:gd name="connsiteX390-63319" fmla="*/ 474945 w 6006665"/>
                  <a:gd name="connsiteY390-63320" fmla="*/ 2424720 h 2845126"/>
                  <a:gd name="connsiteX391-63321" fmla="*/ 474945 w 6006665"/>
                  <a:gd name="connsiteY391-63322" fmla="*/ 2404268 h 2845126"/>
                  <a:gd name="connsiteX392-63323" fmla="*/ 420406 w 6006665"/>
                  <a:gd name="connsiteY392-63324" fmla="*/ 2386088 h 2845126"/>
                  <a:gd name="connsiteX393-63325" fmla="*/ 409588 w 6006665"/>
                  <a:gd name="connsiteY393-63326" fmla="*/ 2386088 h 2845126"/>
                  <a:gd name="connsiteX394-63327" fmla="*/ 397681 w 6006665"/>
                  <a:gd name="connsiteY394-63328" fmla="*/ 2386088 h 2845126"/>
                  <a:gd name="connsiteX395-63329" fmla="*/ 379485 w 6006665"/>
                  <a:gd name="connsiteY395-63330" fmla="*/ 2363849 h 2845126"/>
                  <a:gd name="connsiteX396-63331" fmla="*/ 357322 w 6006665"/>
                  <a:gd name="connsiteY396-63332" fmla="*/ 2370181 h 2845126"/>
                  <a:gd name="connsiteX397-63333" fmla="*/ 352842 w 6006665"/>
                  <a:gd name="connsiteY397-63334" fmla="*/ 2368059 h 2845126"/>
                  <a:gd name="connsiteX398-63335" fmla="*/ 345415 w 6006665"/>
                  <a:gd name="connsiteY398-63336" fmla="*/ 2370181 h 2845126"/>
                  <a:gd name="connsiteX399-63337" fmla="*/ 302238 w 6006665"/>
                  <a:gd name="connsiteY399-63338" fmla="*/ 2349729 h 2845126"/>
                  <a:gd name="connsiteX400-63339" fmla="*/ 302238 w 6006665"/>
                  <a:gd name="connsiteY400-63340" fmla="*/ 2338367 h 2845126"/>
                  <a:gd name="connsiteX401-63341" fmla="*/ 286331 w 6006665"/>
                  <a:gd name="connsiteY401-63342" fmla="*/ 2311097 h 2845126"/>
                  <a:gd name="connsiteX402-63343" fmla="*/ 270968 w 6006665"/>
                  <a:gd name="connsiteY402-63344" fmla="*/ 2311097 h 2845126"/>
                  <a:gd name="connsiteX403-63345" fmla="*/ 259061 w 6006665"/>
                  <a:gd name="connsiteY403-63346" fmla="*/ 2311097 h 2845126"/>
                  <a:gd name="connsiteX404-63347" fmla="*/ 254516 w 6006665"/>
                  <a:gd name="connsiteY404-63348" fmla="*/ 2295190 h 2845126"/>
                  <a:gd name="connsiteX405-63349" fmla="*/ 263606 w 6006665"/>
                  <a:gd name="connsiteY405-63350" fmla="*/ 2279283 h 2845126"/>
                  <a:gd name="connsiteX406-63351" fmla="*/ 243991 w 6006665"/>
                  <a:gd name="connsiteY406-63352" fmla="*/ 2248770 h 2845126"/>
                  <a:gd name="connsiteX407-63353" fmla="*/ 216429 w 6006665"/>
                  <a:gd name="connsiteY407-63354" fmla="*/ 2252013 h 2845126"/>
                  <a:gd name="connsiteX408-63355" fmla="*/ 212956 w 6006665"/>
                  <a:gd name="connsiteY408-63356" fmla="*/ 2251021 h 2845126"/>
                  <a:gd name="connsiteX409-63357" fmla="*/ 204522 w 6006665"/>
                  <a:gd name="connsiteY409-63358" fmla="*/ 2252013 h 2845126"/>
                  <a:gd name="connsiteX410-63359" fmla="*/ 199623 w 6006665"/>
                  <a:gd name="connsiteY410-63360" fmla="*/ 2250613 h 2845126"/>
                  <a:gd name="connsiteX411-63361" fmla="*/ 195977 w 6006665"/>
                  <a:gd name="connsiteY411-63362" fmla="*/ 2263375 h 2845126"/>
                  <a:gd name="connsiteX412-63363" fmla="*/ 184968 w 6006665"/>
                  <a:gd name="connsiteY412-63364" fmla="*/ 2260230 h 2845126"/>
                  <a:gd name="connsiteX413-63365" fmla="*/ 184070 w 6006665"/>
                  <a:gd name="connsiteY413-63366" fmla="*/ 2263375 h 2845126"/>
                  <a:gd name="connsiteX414-63367" fmla="*/ 168163 w 6006665"/>
                  <a:gd name="connsiteY414-63368" fmla="*/ 2258840 h 2845126"/>
                  <a:gd name="connsiteX415-63369" fmla="*/ 156800 w 6006665"/>
                  <a:gd name="connsiteY415-63370" fmla="*/ 2220198 h 2845126"/>
                  <a:gd name="connsiteX416-63371" fmla="*/ 152255 w 6006665"/>
                  <a:gd name="connsiteY416-63372" fmla="*/ 2204291 h 2845126"/>
                  <a:gd name="connsiteX417-63373" fmla="*/ 156800 w 6006665"/>
                  <a:gd name="connsiteY417-63374" fmla="*/ 2199746 h 2845126"/>
                  <a:gd name="connsiteX418-63375" fmla="*/ 168707 w 6006665"/>
                  <a:gd name="connsiteY418-63376" fmla="*/ 2199746 h 2845126"/>
                  <a:gd name="connsiteX419-63377" fmla="*/ 188615 w 6006665"/>
                  <a:gd name="connsiteY419-63378" fmla="*/ 2199746 h 2845126"/>
                  <a:gd name="connsiteX420-63379" fmla="*/ 199977 w 6006665"/>
                  <a:gd name="connsiteY420-63380" fmla="*/ 2188384 h 2845126"/>
                  <a:gd name="connsiteX421-63381" fmla="*/ 188615 w 6006665"/>
                  <a:gd name="connsiteY421-63382" fmla="*/ 2165659 h 2845126"/>
                  <a:gd name="connsiteX422-63383" fmla="*/ 168163 w 6006665"/>
                  <a:gd name="connsiteY422-63384" fmla="*/ 2156570 h 2845126"/>
                  <a:gd name="connsiteX423-63385" fmla="*/ 168163 w 6006665"/>
                  <a:gd name="connsiteY423-63386" fmla="*/ 2149752 h 2845126"/>
                  <a:gd name="connsiteX424-63387" fmla="*/ 152255 w 6006665"/>
                  <a:gd name="connsiteY424-63388" fmla="*/ 2133845 h 2845126"/>
                  <a:gd name="connsiteX425-63389" fmla="*/ 129531 w 6006665"/>
                  <a:gd name="connsiteY425-63390" fmla="*/ 2097485 h 2845126"/>
                  <a:gd name="connsiteX426-63391" fmla="*/ 140893 w 6006665"/>
                  <a:gd name="connsiteY426-63392" fmla="*/ 2074761 h 2845126"/>
                  <a:gd name="connsiteX427-63393" fmla="*/ 136348 w 6006665"/>
                  <a:gd name="connsiteY427-63394" fmla="*/ 2047491 h 2845126"/>
                  <a:gd name="connsiteX428-63395" fmla="*/ 103789 w 6006665"/>
                  <a:gd name="connsiteY428-63396" fmla="*/ 2034084 h 2845126"/>
                  <a:gd name="connsiteX429-63397" fmla="*/ 93716 w 6006665"/>
                  <a:gd name="connsiteY429-63398" fmla="*/ 2038401 h 2845126"/>
                  <a:gd name="connsiteX430-63399" fmla="*/ 91868 w 6006665"/>
                  <a:gd name="connsiteY430-63400" fmla="*/ 2034090 h 2845126"/>
                  <a:gd name="connsiteX431-63401" fmla="*/ 81809 w 6006665"/>
                  <a:gd name="connsiteY431-63402" fmla="*/ 2038401 h 2845126"/>
                  <a:gd name="connsiteX432-63403" fmla="*/ 74992 w 6006665"/>
                  <a:gd name="connsiteY432-63404" fmla="*/ 2022494 h 2845126"/>
                  <a:gd name="connsiteX433-63405" fmla="*/ 34087 w 6006665"/>
                  <a:gd name="connsiteY433-63406" fmla="*/ 2011132 h 2845126"/>
                  <a:gd name="connsiteX434-63407" fmla="*/ 22725 w 6006665"/>
                  <a:gd name="connsiteY434-63408" fmla="*/ 1967955 h 2845126"/>
                  <a:gd name="connsiteX435-63409" fmla="*/ 22725 w 6006665"/>
                  <a:gd name="connsiteY435-63410" fmla="*/ 1936140 h 2845126"/>
                  <a:gd name="connsiteX436-63411" fmla="*/ 0 w 6006665"/>
                  <a:gd name="connsiteY436-63412" fmla="*/ 1920233 h 2845126"/>
                  <a:gd name="connsiteX437-63413" fmla="*/ 15907 w 6006665"/>
                  <a:gd name="connsiteY437-63414" fmla="*/ 1897509 h 2845126"/>
                  <a:gd name="connsiteX438-63415" fmla="*/ 6818 w 6006665"/>
                  <a:gd name="connsiteY438-63416" fmla="*/ 1833880 h 2845126"/>
                  <a:gd name="connsiteX439-63417" fmla="*/ 34087 w 6006665"/>
                  <a:gd name="connsiteY439-63418" fmla="*/ 1790703 h 2845126"/>
                  <a:gd name="connsiteX440-63419" fmla="*/ 27270 w 6006665"/>
                  <a:gd name="connsiteY440-63420" fmla="*/ 1779341 h 2845126"/>
                  <a:gd name="connsiteX441-63421" fmla="*/ 70447 w 6006665"/>
                  <a:gd name="connsiteY441-63422" fmla="*/ 1740709 h 2845126"/>
                  <a:gd name="connsiteX442-63423" fmla="*/ 27270 w 6006665"/>
                  <a:gd name="connsiteY442-63424" fmla="*/ 1704349 h 2845126"/>
                  <a:gd name="connsiteX443-63425" fmla="*/ 109078 w 6006665"/>
                  <a:gd name="connsiteY443-63426" fmla="*/ 1606633 h 2845126"/>
                  <a:gd name="connsiteX444-63427" fmla="*/ 145438 w 6006665"/>
                  <a:gd name="connsiteY444-63428" fmla="*/ 1563456 h 2845126"/>
                  <a:gd name="connsiteX445-63429" fmla="*/ 156800 w 6006665"/>
                  <a:gd name="connsiteY445-63430" fmla="*/ 1520280 h 2845126"/>
                  <a:gd name="connsiteX446-63431" fmla="*/ 102261 w 6006665"/>
                  <a:gd name="connsiteY446-63432" fmla="*/ 1468013 h 2845126"/>
                  <a:gd name="connsiteX447-63433" fmla="*/ 118168 w 6006665"/>
                  <a:gd name="connsiteY447-63434" fmla="*/ 1413474 h 2845126"/>
                  <a:gd name="connsiteX448-63435" fmla="*/ 86354 w 6006665"/>
                  <a:gd name="connsiteY448-63436" fmla="*/ 1349845 h 2845126"/>
                  <a:gd name="connsiteX449-63437" fmla="*/ 109078 w 6006665"/>
                  <a:gd name="connsiteY449-63438" fmla="*/ 1274853 h 2845126"/>
                  <a:gd name="connsiteX450-63439" fmla="*/ 70447 w 6006665"/>
                  <a:gd name="connsiteY450-63440" fmla="*/ 1172592 h 2845126"/>
                  <a:gd name="connsiteX451-63441" fmla="*/ 102261 w 6006665"/>
                  <a:gd name="connsiteY451-63442" fmla="*/ 1102146 h 2845126"/>
                  <a:gd name="connsiteX452-63443" fmla="*/ 43177 w 6006665"/>
                  <a:gd name="connsiteY452-63444" fmla="*/ 1036245 h 2845126"/>
                  <a:gd name="connsiteX453-63445" fmla="*/ 49994 w 6006665"/>
                  <a:gd name="connsiteY453-63446" fmla="*/ 961253 h 2845126"/>
                  <a:gd name="connsiteX454-63447" fmla="*/ 81809 w 6006665"/>
                  <a:gd name="connsiteY454-63448" fmla="*/ 956708 h 2845126"/>
                  <a:gd name="connsiteX455-63449" fmla="*/ 145438 w 6006665"/>
                  <a:gd name="connsiteY455-63450" fmla="*/ 913532 h 2845126"/>
                  <a:gd name="connsiteX456-63451" fmla="*/ 184070 w 6006665"/>
                  <a:gd name="connsiteY456-63452" fmla="*/ 874900 h 2845126"/>
                  <a:gd name="connsiteX457-63453" fmla="*/ 189699 w 6006665"/>
                  <a:gd name="connsiteY457-63454" fmla="*/ 881178 h 2845126"/>
                  <a:gd name="connsiteX458-63455" fmla="*/ 195977 w 6006665"/>
                  <a:gd name="connsiteY458-63456" fmla="*/ 874900 h 2845126"/>
                  <a:gd name="connsiteX459-63457" fmla="*/ 255061 w 6006665"/>
                  <a:gd name="connsiteY459-63458" fmla="*/ 940801 h 2845126"/>
                  <a:gd name="connsiteX460-63459" fmla="*/ 350504 w 6006665"/>
                  <a:gd name="connsiteY460-63460" fmla="*/ 961253 h 2845126"/>
                  <a:gd name="connsiteX461-63461" fmla="*/ 491397 w 6006665"/>
                  <a:gd name="connsiteY461-63462" fmla="*/ 1074877 h 2845126"/>
                  <a:gd name="connsiteX462-63463" fmla="*/ 523211 w 6006665"/>
                  <a:gd name="connsiteY462-63464" fmla="*/ 1122598 h 2845126"/>
                  <a:gd name="connsiteX463-63465" fmla="*/ 523211 w 6006665"/>
                  <a:gd name="connsiteY463-63466" fmla="*/ 1181682 h 2845126"/>
                  <a:gd name="connsiteX464-63467" fmla="*/ 486852 w 6006665"/>
                  <a:gd name="connsiteY464-63468" fmla="*/ 1236221 h 2845126"/>
                  <a:gd name="connsiteX465-63469" fmla="*/ 420951 w 6006665"/>
                  <a:gd name="connsiteY465-63470" fmla="*/ 1256674 h 2845126"/>
                  <a:gd name="connsiteX466-63471" fmla="*/ 415909 w 6006665"/>
                  <a:gd name="connsiteY466-63472" fmla="*/ 1254543 h 2845126"/>
                  <a:gd name="connsiteX467-63473" fmla="*/ 409044 w 6006665"/>
                  <a:gd name="connsiteY467-63474" fmla="*/ 1256674 h 2845126"/>
                  <a:gd name="connsiteX468-63475" fmla="*/ 252950 w 6006665"/>
                  <a:gd name="connsiteY468-63476" fmla="*/ 1190718 h 2845126"/>
                  <a:gd name="connsiteX469-63477" fmla="*/ 232336 w 6006665"/>
                  <a:gd name="connsiteY469-63478" fmla="*/ 1197590 h 2845126"/>
                  <a:gd name="connsiteX470-63479" fmla="*/ 291420 w 6006665"/>
                  <a:gd name="connsiteY470-63480" fmla="*/ 1268036 h 2845126"/>
                  <a:gd name="connsiteX471-63481" fmla="*/ 291420 w 6006665"/>
                  <a:gd name="connsiteY471-63482" fmla="*/ 1306668 h 2845126"/>
                  <a:gd name="connsiteX472-63483" fmla="*/ 298238 w 6006665"/>
                  <a:gd name="connsiteY472-63484" fmla="*/ 1393022 h 2845126"/>
                  <a:gd name="connsiteX473-63485" fmla="*/ 345959 w 6006665"/>
                  <a:gd name="connsiteY473-63486" fmla="*/ 1424836 h 2845126"/>
                  <a:gd name="connsiteX474-63487" fmla="*/ 362087 w 6006665"/>
                  <a:gd name="connsiteY474-63488" fmla="*/ 1434244 h 2845126"/>
                  <a:gd name="connsiteX475-63489" fmla="*/ 365867 w 6006665"/>
                  <a:gd name="connsiteY475-63490" fmla="*/ 1402111 h 2845126"/>
                  <a:gd name="connsiteX476-63491" fmla="*/ 345415 w 6006665"/>
                  <a:gd name="connsiteY476-63492" fmla="*/ 1365752 h 2845126"/>
                  <a:gd name="connsiteX477-63493" fmla="*/ 365867 w 6006665"/>
                  <a:gd name="connsiteY477-63494" fmla="*/ 1333937 h 2845126"/>
                  <a:gd name="connsiteX478-63495" fmla="*/ 374560 w 6006665"/>
                  <a:gd name="connsiteY478-63496" fmla="*/ 1338936 h 2845126"/>
                  <a:gd name="connsiteX479-63497" fmla="*/ 377774 w 6006665"/>
                  <a:gd name="connsiteY479-63498" fmla="*/ 1333937 h 2845126"/>
                  <a:gd name="connsiteX480-63499" fmla="*/ 461933 w 6006665"/>
                  <a:gd name="connsiteY480-63500" fmla="*/ 1382329 h 2845126"/>
                  <a:gd name="connsiteX481-63501" fmla="*/ 484035 w 6006665"/>
                  <a:gd name="connsiteY481-63502" fmla="*/ 1365752 h 2845126"/>
                  <a:gd name="connsiteX482-63503" fmla="*/ 463583 w 6006665"/>
                  <a:gd name="connsiteY482-63504" fmla="*/ 1299850 h 2845126"/>
                  <a:gd name="connsiteX483-63505" fmla="*/ 549936 w 6006665"/>
                  <a:gd name="connsiteY483-63506" fmla="*/ 1213497 h 2845126"/>
                  <a:gd name="connsiteX484-63507" fmla="*/ 559742 w 6006665"/>
                  <a:gd name="connsiteY484-63508" fmla="*/ 1215598 h 2845126"/>
                  <a:gd name="connsiteX485-63509" fmla="*/ 561843 w 6006665"/>
                  <a:gd name="connsiteY485-63510" fmla="*/ 1213497 h 2845126"/>
                  <a:gd name="connsiteX486-63511" fmla="*/ 593658 w 6006665"/>
                  <a:gd name="connsiteY486-63512" fmla="*/ 1220314 h 2845126"/>
                  <a:gd name="connsiteX487-63513" fmla="*/ 620945 w 6006665"/>
                  <a:gd name="connsiteY487-63514" fmla="*/ 1244191 h 2845126"/>
                  <a:gd name="connsiteX488-63515" fmla="*/ 640835 w 6006665"/>
                  <a:gd name="connsiteY488-63516" fmla="*/ 1188500 h 2845126"/>
                  <a:gd name="connsiteX489-63517" fmla="*/ 609020 w 6006665"/>
                  <a:gd name="connsiteY489-63518" fmla="*/ 1133961 h 2845126"/>
                  <a:gd name="connsiteX490-63519" fmla="*/ 624928 w 6006665"/>
                  <a:gd name="connsiteY490-63520" fmla="*/ 1074877 h 2845126"/>
                  <a:gd name="connsiteX491-63521" fmla="*/ 597658 w 6006665"/>
                  <a:gd name="connsiteY491-63522" fmla="*/ 1015792 h 2845126"/>
                  <a:gd name="connsiteX492-63523" fmla="*/ 611562 w 6006665"/>
                  <a:gd name="connsiteY492-63524" fmla="*/ 1020118 h 2845126"/>
                  <a:gd name="connsiteX493-63525" fmla="*/ 609565 w 6006665"/>
                  <a:gd name="connsiteY493-63526" fmla="*/ 1015792 h 2845126"/>
                  <a:gd name="connsiteX494-63527" fmla="*/ 711826 w 6006665"/>
                  <a:gd name="connsiteY494-63528" fmla="*/ 1047607 h 2845126"/>
                  <a:gd name="connsiteX495-63529" fmla="*/ 732278 w 6006665"/>
                  <a:gd name="connsiteY495-63530" fmla="*/ 1102146 h 2845126"/>
                  <a:gd name="connsiteX496-63531" fmla="*/ 684556 w 6006665"/>
                  <a:gd name="connsiteY496-63532" fmla="*/ 1113508 h 2845126"/>
                  <a:gd name="connsiteX497-63533" fmla="*/ 684556 w 6006665"/>
                  <a:gd name="connsiteY497-63534" fmla="*/ 1165775 h 2845126"/>
                  <a:gd name="connsiteX498-63535" fmla="*/ 713309 w 6006665"/>
                  <a:gd name="connsiteY498-63536" fmla="*/ 1194528 h 2845126"/>
                  <a:gd name="connsiteX499-63537" fmla="*/ 763548 w 6006665"/>
                  <a:gd name="connsiteY499-63538" fmla="*/ 1177137 h 2845126"/>
                  <a:gd name="connsiteX500-63539" fmla="*/ 770365 w 6006665"/>
                  <a:gd name="connsiteY500-63540" fmla="*/ 1118053 h 2845126"/>
                  <a:gd name="connsiteX501-63541" fmla="*/ 845357 w 6006665"/>
                  <a:gd name="connsiteY501-63542" fmla="*/ 1070332 h 2845126"/>
                  <a:gd name="connsiteX502-63543" fmla="*/ 972614 w 6006665"/>
                  <a:gd name="connsiteY502-63544" fmla="*/ 983978 h 2845126"/>
                  <a:gd name="connsiteX503-63545" fmla="*/ 982566 w 6006665"/>
                  <a:gd name="connsiteY503-63546" fmla="*/ 985305 h 2845126"/>
                  <a:gd name="connsiteX504-63547" fmla="*/ 984521 w 6006665"/>
                  <a:gd name="connsiteY504-63548" fmla="*/ 983978 h 2845126"/>
                  <a:gd name="connsiteX505-63549" fmla="*/ 1018608 w 6006665"/>
                  <a:gd name="connsiteY505-63550" fmla="*/ 988523 h 2845126"/>
                  <a:gd name="connsiteX506-63551" fmla="*/ 979977 w 6006665"/>
                  <a:gd name="connsiteY506-63552" fmla="*/ 1052152 h 2845126"/>
                  <a:gd name="connsiteX507-63553" fmla="*/ 1012666 w 6006665"/>
                  <a:gd name="connsiteY507-63554" fmla="*/ 1057313 h 2845126"/>
                  <a:gd name="connsiteX508-63555" fmla="*/ 1038516 w 6006665"/>
                  <a:gd name="connsiteY508-63556" fmla="*/ 1027155 h 2845126"/>
                  <a:gd name="connsiteX509-63557" fmla="*/ 1050423 w 6006665"/>
                  <a:gd name="connsiteY509-63558" fmla="*/ 1027155 h 2845126"/>
                  <a:gd name="connsiteX510-63559" fmla="*/ 1108962 w 6006665"/>
                  <a:gd name="connsiteY510-63560" fmla="*/ 1027155 h 2845126"/>
                  <a:gd name="connsiteX511-63561" fmla="*/ 1161229 w 6006665"/>
                  <a:gd name="connsiteY511-63562" fmla="*/ 983978 h 2845126"/>
                  <a:gd name="connsiteX512-63563" fmla="*/ 1165711 w 6006665"/>
                  <a:gd name="connsiteY512-63564" fmla="*/ 990112 h 2845126"/>
                  <a:gd name="connsiteX513-63565" fmla="*/ 1173136 w 6006665"/>
                  <a:gd name="connsiteY513-63566" fmla="*/ 983978 h 2845126"/>
                  <a:gd name="connsiteX514-63567" fmla="*/ 1210035 w 6006665"/>
                  <a:gd name="connsiteY514-63568" fmla="*/ 1034471 h 2845126"/>
                  <a:gd name="connsiteX515-63569" fmla="*/ 1247583 w 6006665"/>
                  <a:gd name="connsiteY515-63570" fmla="*/ 977161 h 2845126"/>
                  <a:gd name="connsiteX516-63571" fmla="*/ 1211223 w 6006665"/>
                  <a:gd name="connsiteY516-63572" fmla="*/ 918077 h 2845126"/>
                  <a:gd name="connsiteX517-63573" fmla="*/ 1227130 w 6006665"/>
                  <a:gd name="connsiteY517-63574" fmla="*/ 881717 h 2845126"/>
                  <a:gd name="connsiteX518-63575" fmla="*/ 1237665 w 6006665"/>
                  <a:gd name="connsiteY518-63576" fmla="*/ 884855 h 2845126"/>
                  <a:gd name="connsiteX519-63577" fmla="*/ 1239037 w 6006665"/>
                  <a:gd name="connsiteY519-63578" fmla="*/ 881717 h 2845126"/>
                  <a:gd name="connsiteX520-63579" fmla="*/ 1345843 w 6006665"/>
                  <a:gd name="connsiteY520-63580" fmla="*/ 913532 h 2845126"/>
                  <a:gd name="connsiteX521-63581" fmla="*/ 1400382 w 6006665"/>
                  <a:gd name="connsiteY521-63582" fmla="*/ 945346 h 2845126"/>
                  <a:gd name="connsiteX522-63583" fmla="*/ 1519756 w 6006665"/>
                  <a:gd name="connsiteY522-63584" fmla="*/ 1051930 h 2845126"/>
                  <a:gd name="connsiteX523-63585" fmla="*/ 1543003 w 6006665"/>
                  <a:gd name="connsiteY523-63586" fmla="*/ 1011248 h 2845126"/>
                  <a:gd name="connsiteX524-63587" fmla="*/ 1506643 w 6006665"/>
                  <a:gd name="connsiteY524-63588" fmla="*/ 956708 h 2845126"/>
                  <a:gd name="connsiteX525-63589" fmla="*/ 1506643 w 6006665"/>
                  <a:gd name="connsiteY525-63590" fmla="*/ 933984 h 2845126"/>
                  <a:gd name="connsiteX526-63591" fmla="*/ 1463467 w 6006665"/>
                  <a:gd name="connsiteY526-63592" fmla="*/ 924894 h 2845126"/>
                  <a:gd name="connsiteX527-63593" fmla="*/ 1472556 w 6006665"/>
                  <a:gd name="connsiteY527-63594" fmla="*/ 874900 h 2845126"/>
                  <a:gd name="connsiteX528-63595" fmla="*/ 1452104 w 6006665"/>
                  <a:gd name="connsiteY528-63596" fmla="*/ 788546 h 2845126"/>
                  <a:gd name="connsiteX529-63597" fmla="*/ 1452104 w 6006665"/>
                  <a:gd name="connsiteY529-63598" fmla="*/ 752187 h 2845126"/>
                  <a:gd name="connsiteX530-63599" fmla="*/ 1522551 w 6006665"/>
                  <a:gd name="connsiteY530-63600" fmla="*/ 649926 h 2845126"/>
                  <a:gd name="connsiteX531-63601" fmla="*/ 1543003 w 6006665"/>
                  <a:gd name="connsiteY531-63602" fmla="*/ 536303 h 2845126"/>
                  <a:gd name="connsiteX532-63603" fmla="*/ 1570272 w 6006665"/>
                  <a:gd name="connsiteY532-63604" fmla="*/ 515850 h 2845126"/>
                  <a:gd name="connsiteX533-63605" fmla="*/ 1578688 w 6006665"/>
                  <a:gd name="connsiteY533-63606" fmla="*/ 518469 h 2845126"/>
                  <a:gd name="connsiteX534-63607" fmla="*/ 1582179 w 6006665"/>
                  <a:gd name="connsiteY534-63608" fmla="*/ 515850 h 2845126"/>
                  <a:gd name="connsiteX535-63609" fmla="*/ 1684440 w 6006665"/>
                  <a:gd name="connsiteY535-63610" fmla="*/ 547665 h 2845126"/>
                  <a:gd name="connsiteX536-63611" fmla="*/ 1688985 w 6006665"/>
                  <a:gd name="connsiteY536-63612" fmla="*/ 618111 h 2845126"/>
                  <a:gd name="connsiteX537-63613" fmla="*/ 1652625 w 6006665"/>
                  <a:gd name="connsiteY537-63614" fmla="*/ 709010 h 2845126"/>
                  <a:gd name="connsiteX538-63615" fmla="*/ 1679895 w 6006665"/>
                  <a:gd name="connsiteY538-63616" fmla="*/ 747642 h 2845126"/>
                  <a:gd name="connsiteX539-63617" fmla="*/ 1688985 w 6006665"/>
                  <a:gd name="connsiteY539-63618" fmla="*/ 822633 h 2845126"/>
                  <a:gd name="connsiteX540-63619" fmla="*/ 1679895 w 6006665"/>
                  <a:gd name="connsiteY540-63620" fmla="*/ 968071 h 2845126"/>
                  <a:gd name="connsiteX541-63621" fmla="*/ 1636718 w 6006665"/>
                  <a:gd name="connsiteY541-63622" fmla="*/ 1231677 h 2845126"/>
                  <a:gd name="connsiteX542-63623" fmla="*/ 1662494 w 6006665"/>
                  <a:gd name="connsiteY542-63624" fmla="*/ 1238121 h 2845126"/>
                  <a:gd name="connsiteX543-63625" fmla="*/ 1752069 w 6006665"/>
                  <a:gd name="connsiteY543-63626" fmla="*/ 627201 h 2845126"/>
                  <a:gd name="connsiteX544-63627" fmla="*/ 1747524 w 6006665"/>
                  <a:gd name="connsiteY544-63628" fmla="*/ 543120 h 2845126"/>
                  <a:gd name="connsiteX545-63629" fmla="*/ 1798063 w 6006665"/>
                  <a:gd name="connsiteY545-63630" fmla="*/ 606749 h 2845126"/>
                  <a:gd name="connsiteX546-63631" fmla="*/ 1791454 w 6006665"/>
                  <a:gd name="connsiteY546-63632" fmla="*/ 653960 h 2845126"/>
                  <a:gd name="connsiteX547-63633" fmla="*/ 1854330 w 6006665"/>
                  <a:gd name="connsiteY547-63634" fmla="*/ 611294 h 2845126"/>
                  <a:gd name="connsiteX548-63635" fmla="*/ 1931594 w 6006665"/>
                  <a:gd name="connsiteY548-63636" fmla="*/ 602204 h 2845126"/>
                  <a:gd name="connsiteX549-63637" fmla="*/ 1932772 w 6006665"/>
                  <a:gd name="connsiteY549-63638" fmla="*/ 603466 h 2845126"/>
                  <a:gd name="connsiteX550-63639" fmla="*/ 1943501 w 6006665"/>
                  <a:gd name="connsiteY550-63640" fmla="*/ 602204 h 2845126"/>
                  <a:gd name="connsiteX551-63641" fmla="*/ 1988608 w 6006665"/>
                  <a:gd name="connsiteY551-63642" fmla="*/ 650533 h 2845126"/>
                  <a:gd name="connsiteX552-63643" fmla="*/ 1963408 w 6006665"/>
                  <a:gd name="connsiteY552-63644" fmla="*/ 574934 h 2845126"/>
                  <a:gd name="connsiteX553-63645" fmla="*/ 1963408 w 6006665"/>
                  <a:gd name="connsiteY553-63646" fmla="*/ 434042 h 2845126"/>
                  <a:gd name="connsiteX554-63647" fmla="*/ 2027037 w 6006665"/>
                  <a:gd name="connsiteY554-63648" fmla="*/ 413590 h 2845126"/>
                  <a:gd name="connsiteX555-63649" fmla="*/ 2037269 w 6006665"/>
                  <a:gd name="connsiteY555-63650" fmla="*/ 414128 h 2845126"/>
                  <a:gd name="connsiteX556-63651" fmla="*/ 2038944 w 6006665"/>
                  <a:gd name="connsiteY556-63652" fmla="*/ 413590 h 2845126"/>
                  <a:gd name="connsiteX557-63653" fmla="*/ 2115414 w 6006665"/>
                  <a:gd name="connsiteY557-63654" fmla="*/ 417614 h 2845126"/>
                  <a:gd name="connsiteX558-63655" fmla="*/ 2192927 w 6006665"/>
                  <a:gd name="connsiteY558-63656" fmla="*/ 397682 h 2845126"/>
                  <a:gd name="connsiteX559-63657" fmla="*/ 2167930 w 6006665"/>
                  <a:gd name="connsiteY559-63658" fmla="*/ 331781 h 2845126"/>
                  <a:gd name="connsiteX560-63659" fmla="*/ 2204289 w 6006665"/>
                  <a:gd name="connsiteY560-63660" fmla="*/ 240882 h 2845126"/>
                  <a:gd name="connsiteX561-63661" fmla="*/ 2247466 w 6006665"/>
                  <a:gd name="connsiteY561-63662" fmla="*/ 236337 h 2845126"/>
                  <a:gd name="connsiteX562-63663" fmla="*/ 2317913 w 6006665"/>
                  <a:gd name="connsiteY562-63664" fmla="*/ 161346 h 2845126"/>
                  <a:gd name="connsiteX0-63665" fmla="*/ 1791129 w 6006665"/>
                  <a:gd name="connsiteY0-63666" fmla="*/ 656278 h 2845126"/>
                  <a:gd name="connsiteX1-63667" fmla="*/ 1782156 w 6006665"/>
                  <a:gd name="connsiteY1-63668" fmla="*/ 720372 h 2845126"/>
                  <a:gd name="connsiteX2-63669" fmla="*/ 1809554 w 6006665"/>
                  <a:gd name="connsiteY2-63670" fmla="*/ 734071 h 2845126"/>
                  <a:gd name="connsiteX3-63671" fmla="*/ 1791129 w 6006665"/>
                  <a:gd name="connsiteY3-63672" fmla="*/ 656278 h 2845126"/>
                  <a:gd name="connsiteX4-63673" fmla="*/ 2317913 w 6006665"/>
                  <a:gd name="connsiteY4-63674" fmla="*/ 161346 h 2845126"/>
                  <a:gd name="connsiteX5-63675" fmla="*/ 2957621 w 6006665"/>
                  <a:gd name="connsiteY5-63676" fmla="*/ 24662 h 2845126"/>
                  <a:gd name="connsiteX6-63677" fmla="*/ 3086005 w 6006665"/>
                  <a:gd name="connsiteY6-63678" fmla="*/ 1 h 2845126"/>
                  <a:gd name="connsiteX7-63679" fmla="*/ 3097912 w 6006665"/>
                  <a:gd name="connsiteY7-63680" fmla="*/ 1 h 2845126"/>
                  <a:gd name="connsiteX8-63681" fmla="*/ 3179721 w 6006665"/>
                  <a:gd name="connsiteY8-63682" fmla="*/ 74992 h 2845126"/>
                  <a:gd name="connsiteX9-63683" fmla="*/ 3211535 w 6006665"/>
                  <a:gd name="connsiteY9-63684" fmla="*/ 134076 h 2845126"/>
                  <a:gd name="connsiteX10-63685" fmla="*/ 3200173 w 6006665"/>
                  <a:gd name="connsiteY10-63686" fmla="*/ 209068 h 2845126"/>
                  <a:gd name="connsiteX11-63687" fmla="*/ 3161541 w 6006665"/>
                  <a:gd name="connsiteY11-63688" fmla="*/ 252245 h 2845126"/>
                  <a:gd name="connsiteX12-63689" fmla="*/ 3066097 w 6006665"/>
                  <a:gd name="connsiteY12-63690" fmla="*/ 327236 h 2845126"/>
                  <a:gd name="connsiteX13-63691" fmla="*/ 3034283 w 6006665"/>
                  <a:gd name="connsiteY13-63692" fmla="*/ 370413 h 2845126"/>
                  <a:gd name="connsiteX14-63693" fmla="*/ 3082005 w 6006665"/>
                  <a:gd name="connsiteY14-63694" fmla="*/ 386320 h 2845126"/>
                  <a:gd name="connsiteX15-63695" fmla="*/ 3129459 w 6006665"/>
                  <a:gd name="connsiteY15-63696" fmla="*/ 414001 h 2845126"/>
                  <a:gd name="connsiteX16-63697" fmla="*/ 3156451 w 6006665"/>
                  <a:gd name="connsiteY16-63698" fmla="*/ 390865 h 2845126"/>
                  <a:gd name="connsiteX17-63699" fmla="*/ 3158460 w 6006665"/>
                  <a:gd name="connsiteY17-63700" fmla="*/ 399349 h 2845126"/>
                  <a:gd name="connsiteX18-63701" fmla="*/ 3168359 w 6006665"/>
                  <a:gd name="connsiteY18-63702" fmla="*/ 390865 h 2845126"/>
                  <a:gd name="connsiteX19-63703" fmla="*/ 3184984 w 6006665"/>
                  <a:gd name="connsiteY19-63704" fmla="*/ 461058 h 2845126"/>
                  <a:gd name="connsiteX20-63705" fmla="*/ 3192811 w 6006665"/>
                  <a:gd name="connsiteY20-63706" fmla="*/ 445404 h 2845126"/>
                  <a:gd name="connsiteX21-63707" fmla="*/ 3251895 w 6006665"/>
                  <a:gd name="connsiteY21-63708" fmla="*/ 424952 h 2845126"/>
                  <a:gd name="connsiteX22-63709" fmla="*/ 3259833 w 6006665"/>
                  <a:gd name="connsiteY22-63710" fmla="*/ 426326 h 2845126"/>
                  <a:gd name="connsiteX23-63711" fmla="*/ 3263802 w 6006665"/>
                  <a:gd name="connsiteY23-63712" fmla="*/ 424952 h 2845126"/>
                  <a:gd name="connsiteX24-63713" fmla="*/ 3381970 w 6006665"/>
                  <a:gd name="connsiteY24-63714" fmla="*/ 445404 h 2845126"/>
                  <a:gd name="connsiteX25-63715" fmla="*/ 3388787 w 6006665"/>
                  <a:gd name="connsiteY25-63716" fmla="*/ 504488 h 2845126"/>
                  <a:gd name="connsiteX26-63717" fmla="*/ 3531529 w 6006665"/>
                  <a:gd name="connsiteY26-63718" fmla="*/ 525479 h 2845126"/>
                  <a:gd name="connsiteX27-63719" fmla="*/ 3538225 w 6006665"/>
                  <a:gd name="connsiteY27-63720" fmla="*/ 429497 h 2845126"/>
                  <a:gd name="connsiteX28-63721" fmla="*/ 3549910 w 6006665"/>
                  <a:gd name="connsiteY28-63722" fmla="*/ 432684 h 2845126"/>
                  <a:gd name="connsiteX29-63723" fmla="*/ 3550132 w 6006665"/>
                  <a:gd name="connsiteY29-63724" fmla="*/ 429497 h 2845126"/>
                  <a:gd name="connsiteX30-63725" fmla="*/ 3625123 w 6006665"/>
                  <a:gd name="connsiteY30-63726" fmla="*/ 449949 h 2845126"/>
                  <a:gd name="connsiteX31-63727" fmla="*/ 3672301 w 6006665"/>
                  <a:gd name="connsiteY31-63728" fmla="*/ 449949 h 2845126"/>
                  <a:gd name="connsiteX32-63729" fmla="*/ 3684207 w 6006665"/>
                  <a:gd name="connsiteY32-63730" fmla="*/ 449949 h 2845126"/>
                  <a:gd name="connsiteX33-63731" fmla="*/ 3743291 w 6006665"/>
                  <a:gd name="connsiteY33-63732" fmla="*/ 515850 h 2845126"/>
                  <a:gd name="connsiteX34-63733" fmla="*/ 3759199 w 6006665"/>
                  <a:gd name="connsiteY34-63734" fmla="*/ 595387 h 2845126"/>
                  <a:gd name="connsiteX35-63735" fmla="*/ 3738747 w 6006665"/>
                  <a:gd name="connsiteY35-63736" fmla="*/ 645381 h 2845126"/>
                  <a:gd name="connsiteX36-63737" fmla="*/ 3786469 w 6006665"/>
                  <a:gd name="connsiteY36-63738" fmla="*/ 736279 h 2845126"/>
                  <a:gd name="connsiteX37-63739" fmla="*/ 3835603 w 6006665"/>
                  <a:gd name="connsiteY37-63740" fmla="*/ 772185 h 2845126"/>
                  <a:gd name="connsiteX38-63741" fmla="*/ 3865460 w 6006665"/>
                  <a:gd name="connsiteY38-63742" fmla="*/ 661288 h 2845126"/>
                  <a:gd name="connsiteX39-63743" fmla="*/ 3875077 w 6006665"/>
                  <a:gd name="connsiteY39-63744" fmla="*/ 669795 h 2845126"/>
                  <a:gd name="connsiteX40-63745" fmla="*/ 3877367 w 6006665"/>
                  <a:gd name="connsiteY40-63746" fmla="*/ 661288 h 2845126"/>
                  <a:gd name="connsiteX41-63747" fmla="*/ 3932151 w 6006665"/>
                  <a:gd name="connsiteY41-63748" fmla="*/ 709751 h 2845126"/>
                  <a:gd name="connsiteX42-63749" fmla="*/ 3988173 w 6006665"/>
                  <a:gd name="connsiteY42-63750" fmla="*/ 681740 h 2845126"/>
                  <a:gd name="connsiteX43-63751" fmla="*/ 3993852 w 6006665"/>
                  <a:gd name="connsiteY43-63752" fmla="*/ 684855 h 2845126"/>
                  <a:gd name="connsiteX44-63753" fmla="*/ 4000080 w 6006665"/>
                  <a:gd name="connsiteY44-63754" fmla="*/ 681740 h 2845126"/>
                  <a:gd name="connsiteX45-63755" fmla="*/ 4062426 w 6006665"/>
                  <a:gd name="connsiteY45-63756" fmla="*/ 715930 h 2845126"/>
                  <a:gd name="connsiteX46-63757" fmla="*/ 4085889 w 6006665"/>
                  <a:gd name="connsiteY46-63758" fmla="*/ 688558 h 2845126"/>
                  <a:gd name="connsiteX47-63759" fmla="*/ 4095563 w 6006665"/>
                  <a:gd name="connsiteY47-63760" fmla="*/ 691162 h 2845126"/>
                  <a:gd name="connsiteX48-63761" fmla="*/ 4097796 w 6006665"/>
                  <a:gd name="connsiteY48-63762" fmla="*/ 688558 h 2845126"/>
                  <a:gd name="connsiteX49-63763" fmla="*/ 4144150 w 6006665"/>
                  <a:gd name="connsiteY49-63764" fmla="*/ 701038 h 2845126"/>
                  <a:gd name="connsiteX50-63765" fmla="*/ 4117703 w 6006665"/>
                  <a:gd name="connsiteY50-63766" fmla="*/ 590842 h 2845126"/>
                  <a:gd name="connsiteX51-63767" fmla="*/ 4165425 w 6006665"/>
                  <a:gd name="connsiteY51-63768" fmla="*/ 536303 h 2845126"/>
                  <a:gd name="connsiteX52-63769" fmla="*/ 4175231 w 6006665"/>
                  <a:gd name="connsiteY52-63770" fmla="*/ 538704 h 2845126"/>
                  <a:gd name="connsiteX53-63771" fmla="*/ 4177332 w 6006665"/>
                  <a:gd name="connsiteY53-63772" fmla="*/ 536303 h 2845126"/>
                  <a:gd name="connsiteX54-63773" fmla="*/ 4511384 w 6006665"/>
                  <a:gd name="connsiteY54-63774" fmla="*/ 618111 h 2845126"/>
                  <a:gd name="connsiteX55-63775" fmla="*/ 4543199 w 6006665"/>
                  <a:gd name="connsiteY55-63776" fmla="*/ 688558 h 2845126"/>
                  <a:gd name="connsiteX56-63777" fmla="*/ 4639242 w 6006665"/>
                  <a:gd name="connsiteY56-63778" fmla="*/ 771200 h 2845126"/>
                  <a:gd name="connsiteX57-63779" fmla="*/ 4774445 w 6006665"/>
                  <a:gd name="connsiteY57-63780" fmla="*/ 752187 h 2845126"/>
                  <a:gd name="connsiteX58-63781" fmla="*/ 4778496 w 6006665"/>
                  <a:gd name="connsiteY58-63782" fmla="*/ 753291 h 2845126"/>
                  <a:gd name="connsiteX59-63783" fmla="*/ 4786352 w 6006665"/>
                  <a:gd name="connsiteY59-63784" fmla="*/ 752187 h 2845126"/>
                  <a:gd name="connsiteX60-63785" fmla="*/ 4861343 w 6006665"/>
                  <a:gd name="connsiteY60-63786" fmla="*/ 772639 h 2845126"/>
                  <a:gd name="connsiteX61-63787" fmla="*/ 4893158 w 6006665"/>
                  <a:gd name="connsiteY61-63788" fmla="*/ 815816 h 2845126"/>
                  <a:gd name="connsiteX62-63789" fmla="*/ 4888613 w 6006665"/>
                  <a:gd name="connsiteY62-63790" fmla="*/ 897624 h 2845126"/>
                  <a:gd name="connsiteX63-63791" fmla="*/ 4927677 w 6006665"/>
                  <a:gd name="connsiteY63-63792" fmla="*/ 922296 h 2845126"/>
                  <a:gd name="connsiteX64-63793" fmla="*/ 4967605 w 6006665"/>
                  <a:gd name="connsiteY64-63794" fmla="*/ 908987 h 2845126"/>
                  <a:gd name="connsiteX65-63795" fmla="*/ 5038051 w 6006665"/>
                  <a:gd name="connsiteY65-63796" fmla="*/ 902169 h 2845126"/>
                  <a:gd name="connsiteX66-63797" fmla="*/ 5040730 w 6006665"/>
                  <a:gd name="connsiteY66-63798" fmla="*/ 903062 h 2845126"/>
                  <a:gd name="connsiteX67-63799" fmla="*/ 5049958 w 6006665"/>
                  <a:gd name="connsiteY67-63800" fmla="*/ 902169 h 2845126"/>
                  <a:gd name="connsiteX68-63801" fmla="*/ 5114249 w 6006665"/>
                  <a:gd name="connsiteY68-63802" fmla="*/ 923600 h 2845126"/>
                  <a:gd name="connsiteX69-63803" fmla="*/ 5176671 w 6006665"/>
                  <a:gd name="connsiteY69-63804" fmla="*/ 913532 h 2845126"/>
                  <a:gd name="connsiteX70-63805" fmla="*/ 5177801 w 6006665"/>
                  <a:gd name="connsiteY70-63806" fmla="*/ 915270 h 2845126"/>
                  <a:gd name="connsiteX71-63807" fmla="*/ 5188578 w 6006665"/>
                  <a:gd name="connsiteY71-63808" fmla="*/ 913532 h 2845126"/>
                  <a:gd name="connsiteX72-63809" fmla="*/ 5243719 w 6006665"/>
                  <a:gd name="connsiteY72-63810" fmla="*/ 998363 h 2845126"/>
                  <a:gd name="connsiteX73-63811" fmla="*/ 5283477 w 6006665"/>
                  <a:gd name="connsiteY73-63812" fmla="*/ 968071 h 2845126"/>
                  <a:gd name="connsiteX74-63813" fmla="*/ 5258480 w 6006665"/>
                  <a:gd name="connsiteY74-63814" fmla="*/ 902169 h 2845126"/>
                  <a:gd name="connsiteX75-63815" fmla="*/ 5267570 w 6006665"/>
                  <a:gd name="connsiteY75-63816" fmla="*/ 854448 h 2845126"/>
                  <a:gd name="connsiteX76-63817" fmla="*/ 5278896 w 6006665"/>
                  <a:gd name="connsiteY76-63818" fmla="*/ 857497 h 2845126"/>
                  <a:gd name="connsiteX77-63819" fmla="*/ 5279477 w 6006665"/>
                  <a:gd name="connsiteY77-63820" fmla="*/ 854448 h 2845126"/>
                  <a:gd name="connsiteX78-63821" fmla="*/ 5395510 w 6006665"/>
                  <a:gd name="connsiteY78-63822" fmla="*/ 885687 h 2845126"/>
                  <a:gd name="connsiteX79-63823" fmla="*/ 5463001 w 6006665"/>
                  <a:gd name="connsiteY79-63824" fmla="*/ 881717 h 2845126"/>
                  <a:gd name="connsiteX80-63825" fmla="*/ 5464386 w 6006665"/>
                  <a:gd name="connsiteY80-63826" fmla="*/ 882336 h 2845126"/>
                  <a:gd name="connsiteX81-63827" fmla="*/ 5474909 w 6006665"/>
                  <a:gd name="connsiteY81-63828" fmla="*/ 881717 h 2845126"/>
                  <a:gd name="connsiteX82-63829" fmla="*/ 5581715 w 6006665"/>
                  <a:gd name="connsiteY82-63830" fmla="*/ 929439 h 2845126"/>
                  <a:gd name="connsiteX83-63831" fmla="*/ 5633981 w 6006665"/>
                  <a:gd name="connsiteY83-63832" fmla="*/ 972616 h 2845126"/>
                  <a:gd name="connsiteX84-63833" fmla="*/ 5720335 w 6006665"/>
                  <a:gd name="connsiteY84-63834" fmla="*/ 1052152 h 2845126"/>
                  <a:gd name="connsiteX85-63835" fmla="*/ 5822595 w 6006665"/>
                  <a:gd name="connsiteY85-63836" fmla="*/ 1149868 h 2845126"/>
                  <a:gd name="connsiteX86-63837" fmla="*/ 5818051 w 6006665"/>
                  <a:gd name="connsiteY86-63838" fmla="*/ 1204407 h 2845126"/>
                  <a:gd name="connsiteX87-63839" fmla="*/ 5825679 w 6006665"/>
                  <a:gd name="connsiteY87-63840" fmla="*/ 1212035 h 2845126"/>
                  <a:gd name="connsiteX88-63841" fmla="*/ 5822051 w 6006665"/>
                  <a:gd name="connsiteY88-63842" fmla="*/ 1161230 h 2845126"/>
                  <a:gd name="connsiteX89-63843" fmla="*/ 5834092 w 6006665"/>
                  <a:gd name="connsiteY89-63844" fmla="*/ 1163103 h 2845126"/>
                  <a:gd name="connsiteX90-63845" fmla="*/ 5833958 w 6006665"/>
                  <a:gd name="connsiteY90-63846" fmla="*/ 1161230 h 2845126"/>
                  <a:gd name="connsiteX91-63847" fmla="*/ 5936219 w 6006665"/>
                  <a:gd name="connsiteY91-63848" fmla="*/ 1177137 h 2845126"/>
                  <a:gd name="connsiteX92-63849" fmla="*/ 6006665 w 6006665"/>
                  <a:gd name="connsiteY92-63850" fmla="*/ 1256674 h 2845126"/>
                  <a:gd name="connsiteX93-63851" fmla="*/ 5968033 w 6006665"/>
                  <a:gd name="connsiteY93-63852" fmla="*/ 1295306 h 2845126"/>
                  <a:gd name="connsiteX94-63853" fmla="*/ 5908949 w 6006665"/>
                  <a:gd name="connsiteY94-63854" fmla="*/ 1306668 h 2845126"/>
                  <a:gd name="connsiteX95-63855" fmla="*/ 5908949 w 6006665"/>
                  <a:gd name="connsiteY95-63856" fmla="*/ 1393022 h 2845126"/>
                  <a:gd name="connsiteX96-63857" fmla="*/ 5893042 w 6006665"/>
                  <a:gd name="connsiteY96-63858" fmla="*/ 1408929 h 2845126"/>
                  <a:gd name="connsiteX97-63859" fmla="*/ 5881135 w 6006665"/>
                  <a:gd name="connsiteY97-63860" fmla="*/ 1408929 h 2845126"/>
                  <a:gd name="connsiteX98-63861" fmla="*/ 5861227 w 6006665"/>
                  <a:gd name="connsiteY98-63862" fmla="*/ 1408929 h 2845126"/>
                  <a:gd name="connsiteX99-63863" fmla="*/ 5849321 w 6006665"/>
                  <a:gd name="connsiteY99-63864" fmla="*/ 1408929 h 2845126"/>
                  <a:gd name="connsiteX100-63865" fmla="*/ 5817506 w 6006665"/>
                  <a:gd name="connsiteY100-63866" fmla="*/ 1374842 h 2845126"/>
                  <a:gd name="connsiteX101-63867" fmla="*/ 5767511 w 6006665"/>
                  <a:gd name="connsiteY101-63868" fmla="*/ 1349845 h 2845126"/>
                  <a:gd name="connsiteX102-63869" fmla="*/ 5762967 w 6006665"/>
                  <a:gd name="connsiteY102-63870" fmla="*/ 1315758 h 2845126"/>
                  <a:gd name="connsiteX103-63871" fmla="*/ 5729132 w 6006665"/>
                  <a:gd name="connsiteY103-63872" fmla="*/ 1301826 h 2845126"/>
                  <a:gd name="connsiteX104-63873" fmla="*/ 5695337 w 6006665"/>
                  <a:gd name="connsiteY104-63874" fmla="*/ 1311213 h 2845126"/>
                  <a:gd name="connsiteX105-63875" fmla="*/ 5693366 w 6006665"/>
                  <a:gd name="connsiteY105-63876" fmla="*/ 1308453 h 2845126"/>
                  <a:gd name="connsiteX106-63877" fmla="*/ 5683431 w 6006665"/>
                  <a:gd name="connsiteY106-63878" fmla="*/ 1311213 h 2845126"/>
                  <a:gd name="connsiteX107-63879" fmla="*/ 5660706 w 6006665"/>
                  <a:gd name="connsiteY107-63880" fmla="*/ 1279398 h 2845126"/>
                  <a:gd name="connsiteX108-63881" fmla="*/ 5669644 w 6006665"/>
                  <a:gd name="connsiteY108-63882" fmla="*/ 1254373 h 2845126"/>
                  <a:gd name="connsiteX109-63883" fmla="*/ 5640799 w 6006665"/>
                  <a:gd name="connsiteY109-63884" fmla="*/ 1268036 h 2845126"/>
                  <a:gd name="connsiteX110-63885" fmla="*/ 5656705 w 6006665"/>
                  <a:gd name="connsiteY110-63886" fmla="*/ 1311213 h 2845126"/>
                  <a:gd name="connsiteX111-63887" fmla="*/ 5633981 w 6006665"/>
                  <a:gd name="connsiteY111-63888" fmla="*/ 1349845 h 2845126"/>
                  <a:gd name="connsiteX112-63889" fmla="*/ 5586259 w 6006665"/>
                  <a:gd name="connsiteY112-63890" fmla="*/ 1386204 h 2845126"/>
                  <a:gd name="connsiteX113-63891" fmla="*/ 5575676 w 6006665"/>
                  <a:gd name="connsiteY113-63892" fmla="*/ 1385196 h 2845126"/>
                  <a:gd name="connsiteX114-63893" fmla="*/ 5574353 w 6006665"/>
                  <a:gd name="connsiteY114-63894" fmla="*/ 1386204 h 2845126"/>
                  <a:gd name="connsiteX115-63895" fmla="*/ 5539436 w 6006665"/>
                  <a:gd name="connsiteY115-63896" fmla="*/ 1382879 h 2845126"/>
                  <a:gd name="connsiteX116-63897" fmla="*/ 5570352 w 6006665"/>
                  <a:gd name="connsiteY116-63898" fmla="*/ 1424836 h 2845126"/>
                  <a:gd name="connsiteX117-63899" fmla="*/ 5593077 w 6006665"/>
                  <a:gd name="connsiteY117-63900" fmla="*/ 1488465 h 2845126"/>
                  <a:gd name="connsiteX118-63901" fmla="*/ 5608984 w 6006665"/>
                  <a:gd name="connsiteY118-63902" fmla="*/ 1515735 h 2845126"/>
                  <a:gd name="connsiteX119-63903" fmla="*/ 5613529 w 6006665"/>
                  <a:gd name="connsiteY119-63904" fmla="*/ 1547549 h 2845126"/>
                  <a:gd name="connsiteX120-63905" fmla="*/ 5608984 w 6006665"/>
                  <a:gd name="connsiteY120-63906" fmla="*/ 1570274 h 2845126"/>
                  <a:gd name="connsiteX121-63907" fmla="*/ 5597799 w 6006665"/>
                  <a:gd name="connsiteY121-63908" fmla="*/ 1566665 h 2845126"/>
                  <a:gd name="connsiteX122-63909" fmla="*/ 5597077 w 6006665"/>
                  <a:gd name="connsiteY122-63910" fmla="*/ 1570274 h 2845126"/>
                  <a:gd name="connsiteX123-63911" fmla="*/ 5534271 w 6006665"/>
                  <a:gd name="connsiteY123-63912" fmla="*/ 1550014 h 2845126"/>
                  <a:gd name="connsiteX124-63913" fmla="*/ 5436277 w 6006665"/>
                  <a:gd name="connsiteY124-63914" fmla="*/ 1606633 h 2845126"/>
                  <a:gd name="connsiteX125-63915" fmla="*/ 5397645 w 6006665"/>
                  <a:gd name="connsiteY125-63916" fmla="*/ 1617996 h 2845126"/>
                  <a:gd name="connsiteX126-63917" fmla="*/ 5345378 w 6006665"/>
                  <a:gd name="connsiteY126-63918" fmla="*/ 1672535 h 2845126"/>
                  <a:gd name="connsiteX127-63919" fmla="*/ 5290839 w 6006665"/>
                  <a:gd name="connsiteY127-63920" fmla="*/ 1720256 h 2845126"/>
                  <a:gd name="connsiteX128-63921" fmla="*/ 5274932 w 6006665"/>
                  <a:gd name="connsiteY128-63922" fmla="*/ 1752071 h 2845126"/>
                  <a:gd name="connsiteX129-63923" fmla="*/ 5267238 w 6006665"/>
                  <a:gd name="connsiteY129-63924" fmla="*/ 1743644 h 2845126"/>
                  <a:gd name="connsiteX130-63925" fmla="*/ 5263025 w 6006665"/>
                  <a:gd name="connsiteY130-63926" fmla="*/ 1752071 h 2845126"/>
                  <a:gd name="connsiteX131-63927" fmla="*/ 5219538 w 6006665"/>
                  <a:gd name="connsiteY131-63928" fmla="*/ 1704443 h 2845126"/>
                  <a:gd name="connsiteX132-63929" fmla="*/ 5129494 w 6006665"/>
                  <a:gd name="connsiteY132-63930" fmla="*/ 1758888 h 2845126"/>
                  <a:gd name="connsiteX133-63931" fmla="*/ 5126389 w 6006665"/>
                  <a:gd name="connsiteY133-63932" fmla="*/ 1753566 h 2845126"/>
                  <a:gd name="connsiteX134-63933" fmla="*/ 5117587 w 6006665"/>
                  <a:gd name="connsiteY134-63934" fmla="*/ 1758888 h 2845126"/>
                  <a:gd name="connsiteX135-63935" fmla="*/ 5105544 w 6006665"/>
                  <a:gd name="connsiteY135-63936" fmla="*/ 1738242 h 2845126"/>
                  <a:gd name="connsiteX136-63937" fmla="*/ 5074955 w 6006665"/>
                  <a:gd name="connsiteY136-63938" fmla="*/ 1763433 h 2845126"/>
                  <a:gd name="connsiteX137-63939" fmla="*/ 5065718 w 6006665"/>
                  <a:gd name="connsiteY137-63940" fmla="*/ 1761234 h 2845126"/>
                  <a:gd name="connsiteX138-63941" fmla="*/ 5063048 w 6006665"/>
                  <a:gd name="connsiteY138-63942" fmla="*/ 1763433 h 2845126"/>
                  <a:gd name="connsiteX139-63943" fmla="*/ 5026594 w 6006665"/>
                  <a:gd name="connsiteY139-63944" fmla="*/ 1754754 h 2845126"/>
                  <a:gd name="connsiteX140-63945" fmla="*/ 5015871 w 6006665"/>
                  <a:gd name="connsiteY140-63946" fmla="*/ 1799793 h 2845126"/>
                  <a:gd name="connsiteX141-63947" fmla="*/ 4974967 w 6006665"/>
                  <a:gd name="connsiteY141-63948" fmla="*/ 1865694 h 2845126"/>
                  <a:gd name="connsiteX142-63949" fmla="*/ 4974967 w 6006665"/>
                  <a:gd name="connsiteY142-63950" fmla="*/ 1897509 h 2845126"/>
                  <a:gd name="connsiteX143-63951" fmla="*/ 5015871 w 6006665"/>
                  <a:gd name="connsiteY143-63952" fmla="*/ 1913416 h 2845126"/>
                  <a:gd name="connsiteX144-63953" fmla="*/ 5011326 w 6006665"/>
                  <a:gd name="connsiteY144-63954" fmla="*/ 2011132 h 2845126"/>
                  <a:gd name="connsiteX145-63955" fmla="*/ 4999419 w 6006665"/>
                  <a:gd name="connsiteY145-63956" fmla="*/ 2011132 h 2845126"/>
                  <a:gd name="connsiteX146-63957" fmla="*/ 4974967 w 6006665"/>
                  <a:gd name="connsiteY146-63958" fmla="*/ 2011132 h 2845126"/>
                  <a:gd name="connsiteX147-63959" fmla="*/ 4963605 w 6006665"/>
                  <a:gd name="connsiteY147-63960" fmla="*/ 2063398 h 2845126"/>
                  <a:gd name="connsiteX148-63961" fmla="*/ 4974967 w 6006665"/>
                  <a:gd name="connsiteY148-63962" fmla="*/ 2090668 h 2845126"/>
                  <a:gd name="connsiteX149-63963" fmla="*/ 4909065 w 6006665"/>
                  <a:gd name="connsiteY149-63964" fmla="*/ 2124755 h 2845126"/>
                  <a:gd name="connsiteX150-63965" fmla="*/ 4897703 w 6006665"/>
                  <a:gd name="connsiteY150-63966" fmla="*/ 2192929 h 2845126"/>
                  <a:gd name="connsiteX151-63967" fmla="*/ 4845437 w 6006665"/>
                  <a:gd name="connsiteY151-63968" fmla="*/ 2208836 h 2845126"/>
                  <a:gd name="connsiteX152-63969" fmla="*/ 4834074 w 6006665"/>
                  <a:gd name="connsiteY152-63970" fmla="*/ 2267920 h 2845126"/>
                  <a:gd name="connsiteX153-63971" fmla="*/ 4779535 w 6006665"/>
                  <a:gd name="connsiteY153-63972" fmla="*/ 2327004 h 2845126"/>
                  <a:gd name="connsiteX154-63973" fmla="*/ 4777225 w 6006665"/>
                  <a:gd name="connsiteY154-63974" fmla="*/ 2316608 h 2845126"/>
                  <a:gd name="connsiteX155-63975" fmla="*/ 4767628 w 6006665"/>
                  <a:gd name="connsiteY155-63976" fmla="*/ 2327004 h 2845126"/>
                  <a:gd name="connsiteX156-63977" fmla="*/ 4758538 w 6006665"/>
                  <a:gd name="connsiteY156-63978" fmla="*/ 2286100 h 2845126"/>
                  <a:gd name="connsiteX157-63979" fmla="*/ 4742631 w 6006665"/>
                  <a:gd name="connsiteY157-63980" fmla="*/ 2199746 h 2845126"/>
                  <a:gd name="connsiteX158-63981" fmla="*/ 4715361 w 6006665"/>
                  <a:gd name="connsiteY158-63982" fmla="*/ 2058854 h 2845126"/>
                  <a:gd name="connsiteX159-63983" fmla="*/ 4735813 w 6006665"/>
                  <a:gd name="connsiteY159-63984" fmla="*/ 1967955 h 2845126"/>
                  <a:gd name="connsiteX160-63985" fmla="*/ 4767628 w 6006665"/>
                  <a:gd name="connsiteY160-63986" fmla="*/ 1924778 h 2845126"/>
                  <a:gd name="connsiteX161-63987" fmla="*/ 4767628 w 6006665"/>
                  <a:gd name="connsiteY161-63988" fmla="*/ 1897509 h 2845126"/>
                  <a:gd name="connsiteX162-63989" fmla="*/ 4826712 w 6006665"/>
                  <a:gd name="connsiteY162-63990" fmla="*/ 1881601 h 2845126"/>
                  <a:gd name="connsiteX163-63991" fmla="*/ 4892613 w 6006665"/>
                  <a:gd name="connsiteY163-63992" fmla="*/ 1790703 h 2845126"/>
                  <a:gd name="connsiteX164-63993" fmla="*/ 4956243 w 6006665"/>
                  <a:gd name="connsiteY164-63994" fmla="*/ 1715712 h 2845126"/>
                  <a:gd name="connsiteX165-63995" fmla="*/ 5022143 w 6006665"/>
                  <a:gd name="connsiteY165-63996" fmla="*/ 1656627 h 2845126"/>
                  <a:gd name="connsiteX166-63997" fmla="*/ 5046694 w 6006665"/>
                  <a:gd name="connsiteY166-63998" fmla="*/ 1549500 h 2845126"/>
                  <a:gd name="connsiteX167-63999" fmla="*/ 5015871 w 6006665"/>
                  <a:gd name="connsiteY167-64000" fmla="*/ 1554367 h 2845126"/>
                  <a:gd name="connsiteX168-64001" fmla="*/ 4995419 w 6006665"/>
                  <a:gd name="connsiteY168-64002" fmla="*/ 1617996 h 2845126"/>
                  <a:gd name="connsiteX169-64003" fmla="*/ 4904521 w 6006665"/>
                  <a:gd name="connsiteY169-64004" fmla="*/ 1704349 h 2845126"/>
                  <a:gd name="connsiteX170-64005" fmla="*/ 4901708 w 6006665"/>
                  <a:gd name="connsiteY170-64006" fmla="*/ 1695709 h 2845126"/>
                  <a:gd name="connsiteX171-64007" fmla="*/ 4892613 w 6006665"/>
                  <a:gd name="connsiteY171-64008" fmla="*/ 1704349 h 2845126"/>
                  <a:gd name="connsiteX172-64009" fmla="*/ 4861835 w 6006665"/>
                  <a:gd name="connsiteY172-64010" fmla="*/ 1609815 h 2845126"/>
                  <a:gd name="connsiteX173-64011" fmla="*/ 4779535 w 6006665"/>
                  <a:gd name="connsiteY173-64012" fmla="*/ 1633903 h 2845126"/>
                  <a:gd name="connsiteX174-64013" fmla="*/ 4684091 w 6006665"/>
                  <a:gd name="connsiteY174-64014" fmla="*/ 1758888 h 2845126"/>
                  <a:gd name="connsiteX175-64015" fmla="*/ 4715906 w 6006665"/>
                  <a:gd name="connsiteY175-64016" fmla="*/ 1806610 h 2845126"/>
                  <a:gd name="connsiteX176-64017" fmla="*/ 4636369 w 6006665"/>
                  <a:gd name="connsiteY176-64018" fmla="*/ 1822517 h 2845126"/>
                  <a:gd name="connsiteX177-64019" fmla="*/ 4577285 w 6006665"/>
                  <a:gd name="connsiteY177-64020" fmla="*/ 1827062 h 2845126"/>
                  <a:gd name="connsiteX178-64021" fmla="*/ 4577373 w 6006665"/>
                  <a:gd name="connsiteY178-64022" fmla="*/ 1826140 h 2845126"/>
                  <a:gd name="connsiteX179-64023" fmla="*/ 4565379 w 6006665"/>
                  <a:gd name="connsiteY179-64024" fmla="*/ 1827062 h 2845126"/>
                  <a:gd name="connsiteX180-64025" fmla="*/ 4569923 w 6006665"/>
                  <a:gd name="connsiteY180-64026" fmla="*/ 1779341 h 2845126"/>
                  <a:gd name="connsiteX181-64027" fmla="*/ 4520081 w 6006665"/>
                  <a:gd name="connsiteY181-64028" fmla="*/ 1769755 h 2845126"/>
                  <a:gd name="connsiteX182-64029" fmla="*/ 4475025 w 6006665"/>
                  <a:gd name="connsiteY182-64030" fmla="*/ 1799793 h 2845126"/>
                  <a:gd name="connsiteX183-64031" fmla="*/ 4464394 w 6006665"/>
                  <a:gd name="connsiteY183-64032" fmla="*/ 1798942 h 2845126"/>
                  <a:gd name="connsiteX184-64033" fmla="*/ 4463118 w 6006665"/>
                  <a:gd name="connsiteY184-64034" fmla="*/ 1799793 h 2845126"/>
                  <a:gd name="connsiteX185-64035" fmla="*/ 4357637 w 6006665"/>
                  <a:gd name="connsiteY185-64036" fmla="*/ 1791354 h 2845126"/>
                  <a:gd name="connsiteX186-64037" fmla="*/ 4243233 w 6006665"/>
                  <a:gd name="connsiteY186-64038" fmla="*/ 1811155 h 2845126"/>
                  <a:gd name="connsiteX187-64039" fmla="*/ 4125065 w 6006665"/>
                  <a:gd name="connsiteY187-64040" fmla="*/ 1945230 h 2845126"/>
                  <a:gd name="connsiteX188-64041" fmla="*/ 3984173 w 6006665"/>
                  <a:gd name="connsiteY188-64042" fmla="*/ 2102030 h 2845126"/>
                  <a:gd name="connsiteX189-64043" fmla="*/ 4038712 w 6006665"/>
                  <a:gd name="connsiteY189-64044" fmla="*/ 2106575 h 2845126"/>
                  <a:gd name="connsiteX190-64045" fmla="*/ 4059164 w 6006665"/>
                  <a:gd name="connsiteY190-64046" fmla="*/ 2149752 h 2845126"/>
                  <a:gd name="connsiteX191-64047" fmla="*/ 4087782 w 6006665"/>
                  <a:gd name="connsiteY191-64048" fmla="*/ 2158169 h 2845126"/>
                  <a:gd name="connsiteX192-64049" fmla="*/ 4106341 w 6006665"/>
                  <a:gd name="connsiteY192-64050" fmla="*/ 2129300 h 2845126"/>
                  <a:gd name="connsiteX193-64051" fmla="*/ 4117411 w 6006665"/>
                  <a:gd name="connsiteY193-64052" fmla="*/ 2130602 h 2845126"/>
                  <a:gd name="connsiteX194-64053" fmla="*/ 4118248 w 6006665"/>
                  <a:gd name="connsiteY194-64054" fmla="*/ 2129300 h 2845126"/>
                  <a:gd name="connsiteX195-64055" fmla="*/ 4156880 w 6006665"/>
                  <a:gd name="connsiteY195-64056" fmla="*/ 2133845 h 2845126"/>
                  <a:gd name="connsiteX196-64057" fmla="*/ 4211419 w 6006665"/>
                  <a:gd name="connsiteY196-64058" fmla="*/ 2204291 h 2845126"/>
                  <a:gd name="connsiteX197-64059" fmla="*/ 4215964 w 6006665"/>
                  <a:gd name="connsiteY197-64060" fmla="*/ 2252013 h 2845126"/>
                  <a:gd name="connsiteX198-64061" fmla="*/ 4184149 w 6006665"/>
                  <a:gd name="connsiteY198-64062" fmla="*/ 2311097 h 2845126"/>
                  <a:gd name="connsiteX199-64063" fmla="*/ 4177332 w 6006665"/>
                  <a:gd name="connsiteY199-64064" fmla="*/ 2381543 h 2845126"/>
                  <a:gd name="connsiteX200-64065" fmla="*/ 4161425 w 6006665"/>
                  <a:gd name="connsiteY200-64066" fmla="*/ 2467897 h 2845126"/>
                  <a:gd name="connsiteX201-64067" fmla="*/ 4109158 w 6006665"/>
                  <a:gd name="connsiteY201-64068" fmla="*/ 2547433 h 2845126"/>
                  <a:gd name="connsiteX202-64069" fmla="*/ 4097796 w 6006665"/>
                  <a:gd name="connsiteY202-64070" fmla="*/ 2586065 h 2845126"/>
                  <a:gd name="connsiteX203-64071" fmla="*/ 4043257 w 6006665"/>
                  <a:gd name="connsiteY203-64072" fmla="*/ 2645149 h 2845126"/>
                  <a:gd name="connsiteX204-64073" fmla="*/ 3995535 w 6006665"/>
                  <a:gd name="connsiteY204-64074" fmla="*/ 2704233 h 2845126"/>
                  <a:gd name="connsiteX205-64075" fmla="*/ 3975083 w 6006665"/>
                  <a:gd name="connsiteY205-64076" fmla="*/ 2736048 h 2845126"/>
                  <a:gd name="connsiteX206-64077" fmla="*/ 3925089 w 6006665"/>
                  <a:gd name="connsiteY206-64078" fmla="*/ 2763317 h 2845126"/>
                  <a:gd name="connsiteX207-64079" fmla="*/ 3913182 w 6006665"/>
                  <a:gd name="connsiteY207-64080" fmla="*/ 2763317 h 2845126"/>
                  <a:gd name="connsiteX208-64081" fmla="*/ 3904637 w 6006665"/>
                  <a:gd name="connsiteY208-64082" fmla="*/ 2763317 h 2845126"/>
                  <a:gd name="connsiteX209-64083" fmla="*/ 3892729 w 6006665"/>
                  <a:gd name="connsiteY209-64084" fmla="*/ 2763317 h 2845126"/>
                  <a:gd name="connsiteX210-64085" fmla="*/ 3871063 w 6006665"/>
                  <a:gd name="connsiteY210-64086" fmla="*/ 2747068 h 2845126"/>
                  <a:gd name="connsiteX211-64087" fmla="*/ 3829645 w 6006665"/>
                  <a:gd name="connsiteY211-64088" fmla="*/ 2774680 h 2845126"/>
                  <a:gd name="connsiteX212-64089" fmla="*/ 3822828 w 6006665"/>
                  <a:gd name="connsiteY212-64090" fmla="*/ 2795132 h 2845126"/>
                  <a:gd name="connsiteX213-64091" fmla="*/ 3818283 w 6006665"/>
                  <a:gd name="connsiteY213-64092" fmla="*/ 2786042 h 2845126"/>
                  <a:gd name="connsiteX214-64093" fmla="*/ 3818283 w 6006665"/>
                  <a:gd name="connsiteY214-64094" fmla="*/ 2774316 h 2845126"/>
                  <a:gd name="connsiteX215-64095" fmla="*/ 3817738 w 6006665"/>
                  <a:gd name="connsiteY215-64096" fmla="*/ 2774680 h 2845126"/>
                  <a:gd name="connsiteX216-64097" fmla="*/ 3810921 w 6006665"/>
                  <a:gd name="connsiteY216-64098" fmla="*/ 2795132 h 2845126"/>
                  <a:gd name="connsiteX217-64099" fmla="*/ 3806376 w 6006665"/>
                  <a:gd name="connsiteY217-64100" fmla="*/ 2786042 h 2845126"/>
                  <a:gd name="connsiteX218-64101" fmla="*/ 3806376 w 6006665"/>
                  <a:gd name="connsiteY218-64102" fmla="*/ 2758772 h 2845126"/>
                  <a:gd name="connsiteX219-64103" fmla="*/ 3818283 w 6006665"/>
                  <a:gd name="connsiteY219-64104" fmla="*/ 2758772 h 2845126"/>
                  <a:gd name="connsiteX220-64105" fmla="*/ 3826828 w 6006665"/>
                  <a:gd name="connsiteY220-64106" fmla="*/ 2758772 h 2845126"/>
                  <a:gd name="connsiteX221-64107" fmla="*/ 3833645 w 6006665"/>
                  <a:gd name="connsiteY221-64108" fmla="*/ 2699688 h 2845126"/>
                  <a:gd name="connsiteX222-64109" fmla="*/ 3822283 w 6006665"/>
                  <a:gd name="connsiteY222-64110" fmla="*/ 2656512 h 2845126"/>
                  <a:gd name="connsiteX223-64111" fmla="*/ 3849553 w 6006665"/>
                  <a:gd name="connsiteY223-64112" fmla="*/ 2633787 h 2845126"/>
                  <a:gd name="connsiteX224-64113" fmla="*/ 3858814 w 6006665"/>
                  <a:gd name="connsiteY224-64114" fmla="*/ 2635992 h 2845126"/>
                  <a:gd name="connsiteX225-64115" fmla="*/ 3861460 w 6006665"/>
                  <a:gd name="connsiteY225-64116" fmla="*/ 2633787 h 2845126"/>
                  <a:gd name="connsiteX226-64117" fmla="*/ 3898487 w 6006665"/>
                  <a:gd name="connsiteY226-64118" fmla="*/ 2642603 h 2845126"/>
                  <a:gd name="connsiteX227-64119" fmla="*/ 3919999 w 6006665"/>
                  <a:gd name="connsiteY227-64120" fmla="*/ 2597428 h 2845126"/>
                  <a:gd name="connsiteX228-64121" fmla="*/ 3935906 w 6006665"/>
                  <a:gd name="connsiteY228-64122" fmla="*/ 2538343 h 2845126"/>
                  <a:gd name="connsiteX229-64123" fmla="*/ 3947269 w 6006665"/>
                  <a:gd name="connsiteY229-64124" fmla="*/ 2515619 h 2845126"/>
                  <a:gd name="connsiteX230-64125" fmla="*/ 3966292 w 6006665"/>
                  <a:gd name="connsiteY230-64126" fmla="*/ 2471231 h 2845126"/>
                  <a:gd name="connsiteX231-64127" fmla="*/ 3915999 w 6006665"/>
                  <a:gd name="connsiteY231-64128" fmla="*/ 2483804 h 2845126"/>
                  <a:gd name="connsiteX232-64129" fmla="*/ 3888729 w 6006665"/>
                  <a:gd name="connsiteY232-64130" fmla="*/ 2506529 h 2845126"/>
                  <a:gd name="connsiteX233-64131" fmla="*/ 3876822 w 6006665"/>
                  <a:gd name="connsiteY233-64132" fmla="*/ 2506529 h 2845126"/>
                  <a:gd name="connsiteX234-64133" fmla="*/ 3829645 w 6006665"/>
                  <a:gd name="connsiteY234-64134" fmla="*/ 2506529 h 2845126"/>
                  <a:gd name="connsiteX235-64135" fmla="*/ 3817738 w 6006665"/>
                  <a:gd name="connsiteY235-64136" fmla="*/ 2506529 h 2845126"/>
                  <a:gd name="connsiteX236-64137" fmla="*/ 3801831 w 6006665"/>
                  <a:gd name="connsiteY236-64138" fmla="*/ 2451990 h 2845126"/>
                  <a:gd name="connsiteX237-64139" fmla="*/ 3758654 w 6006665"/>
                  <a:gd name="connsiteY237-64140" fmla="*/ 2413358 h 2845126"/>
                  <a:gd name="connsiteX238-64141" fmla="*/ 3692753 w 6006665"/>
                  <a:gd name="connsiteY238-64142" fmla="*/ 2397451 h 2845126"/>
                  <a:gd name="connsiteX239-64143" fmla="*/ 3683663 w 6006665"/>
                  <a:gd name="connsiteY239-64144" fmla="*/ 2338367 h 2845126"/>
                  <a:gd name="connsiteX240-64145" fmla="*/ 3672301 w 6006665"/>
                  <a:gd name="connsiteY240-64146" fmla="*/ 2306552 h 2845126"/>
                  <a:gd name="connsiteX241-64147" fmla="*/ 3656393 w 6006665"/>
                  <a:gd name="connsiteY241-64148" fmla="*/ 2279283 h 2845126"/>
                  <a:gd name="connsiteX242-64149" fmla="*/ 3633669 w 6006665"/>
                  <a:gd name="connsiteY242-64150" fmla="*/ 2220198 h 2845126"/>
                  <a:gd name="connsiteX243-64151" fmla="*/ 3601854 w 6006665"/>
                  <a:gd name="connsiteY243-64152" fmla="*/ 2199746 h 2845126"/>
                  <a:gd name="connsiteX244-64153" fmla="*/ 3545995 w 6006665"/>
                  <a:gd name="connsiteY244-64154" fmla="*/ 2178262 h 2845126"/>
                  <a:gd name="connsiteX245-64155" fmla="*/ 3506955 w 6006665"/>
                  <a:gd name="connsiteY245-64156" fmla="*/ 2183839 h 2845126"/>
                  <a:gd name="connsiteX246-64157" fmla="*/ 3463779 w 6006665"/>
                  <a:gd name="connsiteY246-64158" fmla="*/ 2192929 h 2845126"/>
                  <a:gd name="connsiteX247-64159" fmla="*/ 3431964 w 6006665"/>
                  <a:gd name="connsiteY247-64160" fmla="*/ 2220198 h 2845126"/>
                  <a:gd name="connsiteX248-64161" fmla="*/ 3452416 w 6006665"/>
                  <a:gd name="connsiteY248-64162" fmla="*/ 2236106 h 2845126"/>
                  <a:gd name="connsiteX249-64163" fmla="*/ 3452416 w 6006665"/>
                  <a:gd name="connsiteY249-64164" fmla="*/ 2267920 h 2845126"/>
                  <a:gd name="connsiteX250-64165" fmla="*/ 3431964 w 6006665"/>
                  <a:gd name="connsiteY250-64166" fmla="*/ 2290645 h 2845126"/>
                  <a:gd name="connsiteX251-64167" fmla="*/ 3400150 w 6006665"/>
                  <a:gd name="connsiteY251-64168" fmla="*/ 2349729 h 2845126"/>
                  <a:gd name="connsiteX252-64169" fmla="*/ 3400150 w 6006665"/>
                  <a:gd name="connsiteY252-64170" fmla="*/ 2376999 h 2845126"/>
                  <a:gd name="connsiteX253-64171" fmla="*/ 3350155 w 6006665"/>
                  <a:gd name="connsiteY253-64172" fmla="*/ 2408813 h 2845126"/>
                  <a:gd name="connsiteX254-64173" fmla="*/ 3342342 w 6006665"/>
                  <a:gd name="connsiteY254-64174" fmla="*/ 2406209 h 2845126"/>
                  <a:gd name="connsiteX255-64175" fmla="*/ 3338249 w 6006665"/>
                  <a:gd name="connsiteY255-64176" fmla="*/ 2408813 h 2845126"/>
                  <a:gd name="connsiteX256-64177" fmla="*/ 3290527 w 6006665"/>
                  <a:gd name="connsiteY256-64178" fmla="*/ 2392906 h 2845126"/>
                  <a:gd name="connsiteX257-64179" fmla="*/ 3259257 w 6006665"/>
                  <a:gd name="connsiteY257-64180" fmla="*/ 2392906 h 2845126"/>
                  <a:gd name="connsiteX258-64181" fmla="*/ 3247350 w 6006665"/>
                  <a:gd name="connsiteY258-64182" fmla="*/ 2392906 h 2845126"/>
                  <a:gd name="connsiteX259-64183" fmla="*/ 3231443 w 6006665"/>
                  <a:gd name="connsiteY259-64184" fmla="*/ 2376999 h 2845126"/>
                  <a:gd name="connsiteX260-64185" fmla="*/ 3213271 w 6006665"/>
                  <a:gd name="connsiteY260-64186" fmla="*/ 2372455 h 2845126"/>
                  <a:gd name="connsiteX261-64187" fmla="*/ 3168359 w 6006665"/>
                  <a:gd name="connsiteY261-64188" fmla="*/ 2408813 h 2845126"/>
                  <a:gd name="connsiteX262-64189" fmla="*/ 3120637 w 6006665"/>
                  <a:gd name="connsiteY262-64190" fmla="*/ 2420175 h 2845126"/>
                  <a:gd name="connsiteX263-64191" fmla="*/ 3082005 w 6006665"/>
                  <a:gd name="connsiteY263-64192" fmla="*/ 2436083 h 2845126"/>
                  <a:gd name="connsiteX264-64193" fmla="*/ 3074460 w 6006665"/>
                  <a:gd name="connsiteY264-64194" fmla="*/ 2434286 h 2845126"/>
                  <a:gd name="connsiteX265-64195" fmla="*/ 3070098 w 6006665"/>
                  <a:gd name="connsiteY265-64196" fmla="*/ 2436083 h 2845126"/>
                  <a:gd name="connsiteX266-64197" fmla="*/ 3022376 w 6006665"/>
                  <a:gd name="connsiteY266-64198" fmla="*/ 2424720 h 2845126"/>
                  <a:gd name="connsiteX267-64199" fmla="*/ 3000196 w 6006665"/>
                  <a:gd name="connsiteY267-64200" fmla="*/ 2424720 h 2845126"/>
                  <a:gd name="connsiteX268-64201" fmla="*/ 2988289 w 6006665"/>
                  <a:gd name="connsiteY268-64202" fmla="*/ 2424720 h 2845126"/>
                  <a:gd name="connsiteX269-64203" fmla="*/ 2967837 w 6006665"/>
                  <a:gd name="connsiteY269-64204" fmla="*/ 2392906 h 2845126"/>
                  <a:gd name="connsiteX270-64205" fmla="*/ 2929205 w 6006665"/>
                  <a:gd name="connsiteY270-64206" fmla="*/ 2365636 h 2845126"/>
                  <a:gd name="connsiteX271-64207" fmla="*/ 2902153 w 6006665"/>
                  <a:gd name="connsiteY271-64208" fmla="*/ 2361772 h 2845126"/>
                  <a:gd name="connsiteX272-64209" fmla="*/ 2861576 w 6006665"/>
                  <a:gd name="connsiteY272-64210" fmla="*/ 2365636 h 2845126"/>
                  <a:gd name="connsiteX273-64211" fmla="*/ 2822944 w 6006665"/>
                  <a:gd name="connsiteY273-64212" fmla="*/ 2376999 h 2845126"/>
                  <a:gd name="connsiteX274-64213" fmla="*/ 2818139 w 6006665"/>
                  <a:gd name="connsiteY274-64214" fmla="*/ 2374910 h 2845126"/>
                  <a:gd name="connsiteX275-64215" fmla="*/ 2811037 w 6006665"/>
                  <a:gd name="connsiteY275-64216" fmla="*/ 2376999 h 2845126"/>
                  <a:gd name="connsiteX276-64217" fmla="*/ 2758770 w 6006665"/>
                  <a:gd name="connsiteY276-64218" fmla="*/ 2354274 h 2845126"/>
                  <a:gd name="connsiteX277-64219" fmla="*/ 2751953 w 6006665"/>
                  <a:gd name="connsiteY277-64220" fmla="*/ 2311097 h 2845126"/>
                  <a:gd name="connsiteX278-64221" fmla="*/ 2708776 w 6006665"/>
                  <a:gd name="connsiteY278-64222" fmla="*/ 2295190 h 2845126"/>
                  <a:gd name="connsiteX279-64223" fmla="*/ 2676962 w 6006665"/>
                  <a:gd name="connsiteY279-64224" fmla="*/ 2290645 h 2845126"/>
                  <a:gd name="connsiteX280-64225" fmla="*/ 2642534 w 6006665"/>
                  <a:gd name="connsiteY280-64226" fmla="*/ 2268901 h 2845126"/>
                  <a:gd name="connsiteX281-64227" fmla="*/ 2609333 w 6006665"/>
                  <a:gd name="connsiteY281-64228" fmla="*/ 2327004 h 2845126"/>
                  <a:gd name="connsiteX282-64229" fmla="*/ 2625240 w 6006665"/>
                  <a:gd name="connsiteY282-64230" fmla="*/ 2361091 h 2845126"/>
                  <a:gd name="connsiteX283-64231" fmla="*/ 2586608 w 6006665"/>
                  <a:gd name="connsiteY283-64232" fmla="*/ 2397451 h 2845126"/>
                  <a:gd name="connsiteX284-64233" fmla="*/ 2577105 w 6006665"/>
                  <a:gd name="connsiteY284-64234" fmla="*/ 2395188 h 2845126"/>
                  <a:gd name="connsiteX285-64235" fmla="*/ 2574701 w 6006665"/>
                  <a:gd name="connsiteY285-64236" fmla="*/ 2397451 h 2845126"/>
                  <a:gd name="connsiteX286-64237" fmla="*/ 2526979 w 6006665"/>
                  <a:gd name="connsiteY286-64238" fmla="*/ 2386088 h 2845126"/>
                  <a:gd name="connsiteX287-64239" fmla="*/ 2490620 w 6006665"/>
                  <a:gd name="connsiteY287-64240" fmla="*/ 2381543 h 2845126"/>
                  <a:gd name="connsiteX288-64241" fmla="*/ 2463350 w 6006665"/>
                  <a:gd name="connsiteY288-64242" fmla="*/ 2354274 h 2845126"/>
                  <a:gd name="connsiteX289-64243" fmla="*/ 2436625 w 6006665"/>
                  <a:gd name="connsiteY289-64244" fmla="*/ 2354274 h 2845126"/>
                  <a:gd name="connsiteX290-64245" fmla="*/ 2424718 w 6006665"/>
                  <a:gd name="connsiteY290-64246" fmla="*/ 2354274 h 2845126"/>
                  <a:gd name="connsiteX291-64247" fmla="*/ 2398858 w 6006665"/>
                  <a:gd name="connsiteY291-64248" fmla="*/ 2341343 h 2845126"/>
                  <a:gd name="connsiteX292-64249" fmla="*/ 2350272 w 6006665"/>
                  <a:gd name="connsiteY292-64250" fmla="*/ 2365636 h 2845126"/>
                  <a:gd name="connsiteX293-64251" fmla="*/ 2282098 w 6006665"/>
                  <a:gd name="connsiteY293-64252" fmla="*/ 2413358 h 2845126"/>
                  <a:gd name="connsiteX294-64253" fmla="*/ 2157112 w 6006665"/>
                  <a:gd name="connsiteY294-64254" fmla="*/ 2397451 h 2845126"/>
                  <a:gd name="connsiteX295-64255" fmla="*/ 1811153 w 6006665"/>
                  <a:gd name="connsiteY295-64256" fmla="*/ 2133845 h 2845126"/>
                  <a:gd name="connsiteX296-64257" fmla="*/ 1748069 w 6006665"/>
                  <a:gd name="connsiteY296-64258" fmla="*/ 2172477 h 2845126"/>
                  <a:gd name="connsiteX297-64259" fmla="*/ 1711709 w 6006665"/>
                  <a:gd name="connsiteY297-64260" fmla="*/ 2177022 h 2845126"/>
                  <a:gd name="connsiteX298-64261" fmla="*/ 1711926 w 6006665"/>
                  <a:gd name="connsiteY298-64262" fmla="*/ 2175506 h 2845126"/>
                  <a:gd name="connsiteX299-64263" fmla="*/ 1699803 w 6006665"/>
                  <a:gd name="connsiteY299-64264" fmla="*/ 2177022 h 2845126"/>
                  <a:gd name="connsiteX300-64265" fmla="*/ 1704347 w 6006665"/>
                  <a:gd name="connsiteY300-64266" fmla="*/ 2145207 h 2845126"/>
                  <a:gd name="connsiteX301-64267" fmla="*/ 1662460 w 6006665"/>
                  <a:gd name="connsiteY301-64268" fmla="*/ 2127256 h 2845126"/>
                  <a:gd name="connsiteX302-64269" fmla="*/ 1629901 w 6006665"/>
                  <a:gd name="connsiteY302-64270" fmla="*/ 2140662 h 2845126"/>
                  <a:gd name="connsiteX303-64271" fmla="*/ 1629300 w 6006665"/>
                  <a:gd name="connsiteY303-64272" fmla="*/ 2136007 h 2845126"/>
                  <a:gd name="connsiteX304-64273" fmla="*/ 1617994 w 6006665"/>
                  <a:gd name="connsiteY304-64274" fmla="*/ 2140662 h 2845126"/>
                  <a:gd name="connsiteX305-64275" fmla="*/ 1608904 w 6006665"/>
                  <a:gd name="connsiteY305-64276" fmla="*/ 2070216 h 2845126"/>
                  <a:gd name="connsiteX306-64277" fmla="*/ 1552684 w 6006665"/>
                  <a:gd name="connsiteY306-64278" fmla="*/ 2060523 h 2845126"/>
                  <a:gd name="connsiteX307-64279" fmla="*/ 1518550 w 6006665"/>
                  <a:gd name="connsiteY307-64280" fmla="*/ 2086123 h 2845126"/>
                  <a:gd name="connsiteX308-64281" fmla="*/ 1425379 w 6006665"/>
                  <a:gd name="connsiteY308-64282" fmla="*/ 2106575 h 2845126"/>
                  <a:gd name="connsiteX309-64283" fmla="*/ 1409472 w 6006665"/>
                  <a:gd name="connsiteY309-64284" fmla="*/ 2124755 h 2845126"/>
                  <a:gd name="connsiteX310-64285" fmla="*/ 1270852 w 6006665"/>
                  <a:gd name="connsiteY310-64286" fmla="*/ 2145207 h 2845126"/>
                  <a:gd name="connsiteX311-64287" fmla="*/ 1254945 w 6006665"/>
                  <a:gd name="connsiteY311-64288" fmla="*/ 2165659 h 2845126"/>
                  <a:gd name="connsiteX312-64289" fmla="*/ 1282214 w 6006665"/>
                  <a:gd name="connsiteY312-64290" fmla="*/ 2208836 h 2845126"/>
                  <a:gd name="connsiteX313-64291" fmla="*/ 1243582 w 6006665"/>
                  <a:gd name="connsiteY313-64292" fmla="*/ 2224743 h 2845126"/>
                  <a:gd name="connsiteX314-64293" fmla="*/ 1254945 w 6006665"/>
                  <a:gd name="connsiteY314-64294" fmla="*/ 2242923 h 2845126"/>
                  <a:gd name="connsiteX315-64295" fmla="*/ 1216313 w 6006665"/>
                  <a:gd name="connsiteY315-64296" fmla="*/ 2267920 h 2845126"/>
                  <a:gd name="connsiteX316-64297" fmla="*/ 1275397 w 6006665"/>
                  <a:gd name="connsiteY316-64298" fmla="*/ 2311097 h 2845126"/>
                  <a:gd name="connsiteX317-64299" fmla="*/ 1270852 w 6006665"/>
                  <a:gd name="connsiteY317-64300" fmla="*/ 2338367 h 2845126"/>
                  <a:gd name="connsiteX318-64301" fmla="*/ 1259108 w 6006665"/>
                  <a:gd name="connsiteY318-64302" fmla="*/ 2337388 h 2845126"/>
                  <a:gd name="connsiteX319-64303" fmla="*/ 1258945 w 6006665"/>
                  <a:gd name="connsiteY319-64304" fmla="*/ 2338367 h 2845126"/>
                  <a:gd name="connsiteX320-64305" fmla="*/ 1215644 w 6006665"/>
                  <a:gd name="connsiteY320-64306" fmla="*/ 2334758 h 2845126"/>
                  <a:gd name="connsiteX321-64307" fmla="*/ 1204950 w 6006665"/>
                  <a:gd name="connsiteY321-64308" fmla="*/ 2349729 h 2845126"/>
                  <a:gd name="connsiteX322-64309" fmla="*/ 1196495 w 6006665"/>
                  <a:gd name="connsiteY322-64310" fmla="*/ 2344897 h 2845126"/>
                  <a:gd name="connsiteX323-64311" fmla="*/ 1193043 w 6006665"/>
                  <a:gd name="connsiteY323-64312" fmla="*/ 2349729 h 2845126"/>
                  <a:gd name="connsiteX324-64313" fmla="*/ 1145322 w 6006665"/>
                  <a:gd name="connsiteY324-64314" fmla="*/ 2322459 h 2845126"/>
                  <a:gd name="connsiteX325-64315" fmla="*/ 1098145 w 6006665"/>
                  <a:gd name="connsiteY325-64316" fmla="*/ 2322459 h 2845126"/>
                  <a:gd name="connsiteX326-64317" fmla="*/ 1061785 w 6006665"/>
                  <a:gd name="connsiteY326-64318" fmla="*/ 2349729 h 2845126"/>
                  <a:gd name="connsiteX327-64319" fmla="*/ 1055322 w 6006665"/>
                  <a:gd name="connsiteY327-64320" fmla="*/ 2345646 h 2845126"/>
                  <a:gd name="connsiteX328-64321" fmla="*/ 1049878 w 6006665"/>
                  <a:gd name="connsiteY328-64322" fmla="*/ 2349729 h 2845126"/>
                  <a:gd name="connsiteX329-64323" fmla="*/ 1006701 w 6006665"/>
                  <a:gd name="connsiteY329-64324" fmla="*/ 2322459 h 2845126"/>
                  <a:gd name="connsiteX330-64325" fmla="*/ 924893 w 6006665"/>
                  <a:gd name="connsiteY330-64326" fmla="*/ 2286100 h 2845126"/>
                  <a:gd name="connsiteX331-64327" fmla="*/ 877716 w 6006665"/>
                  <a:gd name="connsiteY331-64328" fmla="*/ 2286100 h 2845126"/>
                  <a:gd name="connsiteX332-64329" fmla="*/ 802724 w 6006665"/>
                  <a:gd name="connsiteY332-64330" fmla="*/ 2349729 h 2845126"/>
                  <a:gd name="connsiteX333-64331" fmla="*/ 798179 w 6006665"/>
                  <a:gd name="connsiteY333-64332" fmla="*/ 2392906 h 2845126"/>
                  <a:gd name="connsiteX334-64333" fmla="*/ 787406 w 6006665"/>
                  <a:gd name="connsiteY334-64334" fmla="*/ 2382133 h 2845126"/>
                  <a:gd name="connsiteX335-64335" fmla="*/ 786272 w 6006665"/>
                  <a:gd name="connsiteY335-64336" fmla="*/ 2392906 h 2845126"/>
                  <a:gd name="connsiteX336-64337" fmla="*/ 756063 w 6006665"/>
                  <a:gd name="connsiteY336-64338" fmla="*/ 2362696 h 2845126"/>
                  <a:gd name="connsiteX337-64339" fmla="*/ 732278 w 6006665"/>
                  <a:gd name="connsiteY337-64340" fmla="*/ 2420175 h 2845126"/>
                  <a:gd name="connsiteX338-64341" fmla="*/ 743640 w 6006665"/>
                  <a:gd name="connsiteY338-64342" fmla="*/ 2429265 h 2845126"/>
                  <a:gd name="connsiteX339-64343" fmla="*/ 723188 w 6006665"/>
                  <a:gd name="connsiteY339-64344" fmla="*/ 2472442 h 2845126"/>
                  <a:gd name="connsiteX340-64345" fmla="*/ 747026 w 6006665"/>
                  <a:gd name="connsiteY340-64346" fmla="*/ 2509283 h 2845126"/>
                  <a:gd name="connsiteX341-64347" fmla="*/ 763548 w 6006665"/>
                  <a:gd name="connsiteY341-64348" fmla="*/ 2506529 h 2845126"/>
                  <a:gd name="connsiteX342-64349" fmla="*/ 764871 w 6006665"/>
                  <a:gd name="connsiteY342-64350" fmla="*/ 2508293 h 2845126"/>
                  <a:gd name="connsiteX343-64351" fmla="*/ 775455 w 6006665"/>
                  <a:gd name="connsiteY343-64352" fmla="*/ 2506529 h 2845126"/>
                  <a:gd name="connsiteX344-64353" fmla="*/ 802724 w 6006665"/>
                  <a:gd name="connsiteY344-64354" fmla="*/ 2542888 h 2845126"/>
                  <a:gd name="connsiteX345-64355" fmla="*/ 798179 w 6006665"/>
                  <a:gd name="connsiteY345-64356" fmla="*/ 2570158 h 2845126"/>
                  <a:gd name="connsiteX346-64357" fmla="*/ 818632 w 6006665"/>
                  <a:gd name="connsiteY346-64358" fmla="*/ 2581520 h 2845126"/>
                  <a:gd name="connsiteX347-64359" fmla="*/ 802724 w 6006665"/>
                  <a:gd name="connsiteY347-64360" fmla="*/ 2613335 h 2845126"/>
                  <a:gd name="connsiteX348-64361" fmla="*/ 766365 w 6006665"/>
                  <a:gd name="connsiteY348-64362" fmla="*/ 2617880 h 2845126"/>
                  <a:gd name="connsiteX349-64363" fmla="*/ 727733 w 6006665"/>
                  <a:gd name="connsiteY349-64364" fmla="*/ 2676964 h 2845126"/>
                  <a:gd name="connsiteX350-64365" fmla="*/ 759548 w 6006665"/>
                  <a:gd name="connsiteY350-64366" fmla="*/ 2720141 h 2845126"/>
                  <a:gd name="connsiteX351-64367" fmla="*/ 759548 w 6006665"/>
                  <a:gd name="connsiteY351-64368" fmla="*/ 2758772 h 2845126"/>
                  <a:gd name="connsiteX352-64369" fmla="*/ 798179 w 6006665"/>
                  <a:gd name="connsiteY352-64370" fmla="*/ 2817857 h 2845126"/>
                  <a:gd name="connsiteX353-64371" fmla="*/ 775455 w 6006665"/>
                  <a:gd name="connsiteY353-64372" fmla="*/ 2833764 h 2845126"/>
                  <a:gd name="connsiteX354-64373" fmla="*/ 770910 w 6006665"/>
                  <a:gd name="connsiteY354-64374" fmla="*/ 2845126 h 2845126"/>
                  <a:gd name="connsiteX355-64375" fmla="*/ 759003 w 6006665"/>
                  <a:gd name="connsiteY355-64376" fmla="*/ 2845126 h 2845126"/>
                  <a:gd name="connsiteX356-64377" fmla="*/ 755003 w 6006665"/>
                  <a:gd name="connsiteY356-64378" fmla="*/ 2845126 h 2845126"/>
                  <a:gd name="connsiteX357-64379" fmla="*/ 743096 w 6006665"/>
                  <a:gd name="connsiteY357-64380" fmla="*/ 2845126 h 2845126"/>
                  <a:gd name="connsiteX358-64381" fmla="*/ 715826 w 6006665"/>
                  <a:gd name="connsiteY358-64382" fmla="*/ 2811039 h 2845126"/>
                  <a:gd name="connsiteX359-64383" fmla="*/ 704464 w 6006665"/>
                  <a:gd name="connsiteY359-64384" fmla="*/ 2811039 h 2845126"/>
                  <a:gd name="connsiteX360-64385" fmla="*/ 684012 w 6006665"/>
                  <a:gd name="connsiteY360-64386" fmla="*/ 2801949 h 2845126"/>
                  <a:gd name="connsiteX361-64387" fmla="*/ 672649 w 6006665"/>
                  <a:gd name="connsiteY361-64388" fmla="*/ 2779225 h 2845126"/>
                  <a:gd name="connsiteX362-64389" fmla="*/ 645222 w 6006665"/>
                  <a:gd name="connsiteY362-64390" fmla="*/ 2771388 h 2845126"/>
                  <a:gd name="connsiteX363-64391" fmla="*/ 625472 w 6006665"/>
                  <a:gd name="connsiteY363-64392" fmla="*/ 2774680 h 2845126"/>
                  <a:gd name="connsiteX364-64393" fmla="*/ 623771 w 6006665"/>
                  <a:gd name="connsiteY364-64394" fmla="*/ 2772979 h 2845126"/>
                  <a:gd name="connsiteX365-64395" fmla="*/ 613565 w 6006665"/>
                  <a:gd name="connsiteY365-64396" fmla="*/ 2774680 h 2845126"/>
                  <a:gd name="connsiteX366-64397" fmla="*/ 609020 w 6006665"/>
                  <a:gd name="connsiteY366-64398" fmla="*/ 2770135 h 2845126"/>
                  <a:gd name="connsiteX367-64399" fmla="*/ 559026 w 6006665"/>
                  <a:gd name="connsiteY367-64400" fmla="*/ 2742865 h 2845126"/>
                  <a:gd name="connsiteX368-64401" fmla="*/ 506760 w 6006665"/>
                  <a:gd name="connsiteY368-64402" fmla="*/ 2736048 h 2845126"/>
                  <a:gd name="connsiteX369-64403" fmla="*/ 483280 w 6006665"/>
                  <a:gd name="connsiteY369-64404" fmla="*/ 2729339 h 2845126"/>
                  <a:gd name="connsiteX370-64405" fmla="*/ 480035 w 6006665"/>
                  <a:gd name="connsiteY370-64406" fmla="*/ 2731503 h 2845126"/>
                  <a:gd name="connsiteX371-64407" fmla="*/ 475042 w 6006665"/>
                  <a:gd name="connsiteY371-64408" fmla="*/ 2726985 h 2845126"/>
                  <a:gd name="connsiteX372-64409" fmla="*/ 474945 w 6006665"/>
                  <a:gd name="connsiteY372-64410" fmla="*/ 2726958 h 2845126"/>
                  <a:gd name="connsiteX373-64411" fmla="*/ 468128 w 6006665"/>
                  <a:gd name="connsiteY373-64412" fmla="*/ 2731503 h 2845126"/>
                  <a:gd name="connsiteX374-64413" fmla="*/ 420406 w 6006665"/>
                  <a:gd name="connsiteY374-64414" fmla="*/ 2688326 h 2845126"/>
                  <a:gd name="connsiteX375-64415" fmla="*/ 381774 w 6006665"/>
                  <a:gd name="connsiteY375-64416" fmla="*/ 2672419 h 2845126"/>
                  <a:gd name="connsiteX376-64417" fmla="*/ 349960 w 6006665"/>
                  <a:gd name="connsiteY376-64418" fmla="*/ 2640604 h 2845126"/>
                  <a:gd name="connsiteX377-64419" fmla="*/ 377229 w 6006665"/>
                  <a:gd name="connsiteY377-64420" fmla="*/ 2633787 h 2845126"/>
                  <a:gd name="connsiteX378-64421" fmla="*/ 404499 w 6006665"/>
                  <a:gd name="connsiteY378-64422" fmla="*/ 2586065 h 2845126"/>
                  <a:gd name="connsiteX379-64423" fmla="*/ 388591 w 6006665"/>
                  <a:gd name="connsiteY379-64424" fmla="*/ 2570158 h 2845126"/>
                  <a:gd name="connsiteX380-64425" fmla="*/ 440858 w 6006665"/>
                  <a:gd name="connsiteY380-64426" fmla="*/ 2542888 h 2845126"/>
                  <a:gd name="connsiteX381-64427" fmla="*/ 440858 w 6006665"/>
                  <a:gd name="connsiteY381-64428" fmla="*/ 2539832 h 2845126"/>
                  <a:gd name="connsiteX382-64429" fmla="*/ 416406 w 6006665"/>
                  <a:gd name="connsiteY382-64430" fmla="*/ 2542888 h 2845126"/>
                  <a:gd name="connsiteX383-64431" fmla="*/ 416406 w 6006665"/>
                  <a:gd name="connsiteY383-64432" fmla="*/ 2541400 h 2845126"/>
                  <a:gd name="connsiteX384-64433" fmla="*/ 404499 w 6006665"/>
                  <a:gd name="connsiteY384-64434" fmla="*/ 2542888 h 2845126"/>
                  <a:gd name="connsiteX385-64435" fmla="*/ 404499 w 6006665"/>
                  <a:gd name="connsiteY385-64436" fmla="*/ 2522436 h 2845126"/>
                  <a:gd name="connsiteX386-64437" fmla="*/ 424951 w 6006665"/>
                  <a:gd name="connsiteY386-64438" fmla="*/ 2506529 h 2845126"/>
                  <a:gd name="connsiteX387-64439" fmla="*/ 463583 w 6006665"/>
                  <a:gd name="connsiteY387-64440" fmla="*/ 2499712 h 2845126"/>
                  <a:gd name="connsiteX388-64441" fmla="*/ 468128 w 6006665"/>
                  <a:gd name="connsiteY388-64442" fmla="*/ 2483804 h 2845126"/>
                  <a:gd name="connsiteX389-64443" fmla="*/ 456765 w 6006665"/>
                  <a:gd name="connsiteY389-64444" fmla="*/ 2451990 h 2845126"/>
                  <a:gd name="connsiteX390-64445" fmla="*/ 474945 w 6006665"/>
                  <a:gd name="connsiteY390-64446" fmla="*/ 2424720 h 2845126"/>
                  <a:gd name="connsiteX391-64447" fmla="*/ 474945 w 6006665"/>
                  <a:gd name="connsiteY391-64448" fmla="*/ 2404268 h 2845126"/>
                  <a:gd name="connsiteX392-64449" fmla="*/ 420406 w 6006665"/>
                  <a:gd name="connsiteY392-64450" fmla="*/ 2386088 h 2845126"/>
                  <a:gd name="connsiteX393-64451" fmla="*/ 409588 w 6006665"/>
                  <a:gd name="connsiteY393-64452" fmla="*/ 2386088 h 2845126"/>
                  <a:gd name="connsiteX394-64453" fmla="*/ 397681 w 6006665"/>
                  <a:gd name="connsiteY394-64454" fmla="*/ 2386088 h 2845126"/>
                  <a:gd name="connsiteX395-64455" fmla="*/ 379485 w 6006665"/>
                  <a:gd name="connsiteY395-64456" fmla="*/ 2363849 h 2845126"/>
                  <a:gd name="connsiteX396-64457" fmla="*/ 357322 w 6006665"/>
                  <a:gd name="connsiteY396-64458" fmla="*/ 2370181 h 2845126"/>
                  <a:gd name="connsiteX397-64459" fmla="*/ 352842 w 6006665"/>
                  <a:gd name="connsiteY397-64460" fmla="*/ 2368059 h 2845126"/>
                  <a:gd name="connsiteX398-64461" fmla="*/ 345415 w 6006665"/>
                  <a:gd name="connsiteY398-64462" fmla="*/ 2370181 h 2845126"/>
                  <a:gd name="connsiteX399-64463" fmla="*/ 302238 w 6006665"/>
                  <a:gd name="connsiteY399-64464" fmla="*/ 2349729 h 2845126"/>
                  <a:gd name="connsiteX400-64465" fmla="*/ 302238 w 6006665"/>
                  <a:gd name="connsiteY400-64466" fmla="*/ 2338367 h 2845126"/>
                  <a:gd name="connsiteX401-64467" fmla="*/ 286331 w 6006665"/>
                  <a:gd name="connsiteY401-64468" fmla="*/ 2311097 h 2845126"/>
                  <a:gd name="connsiteX402-64469" fmla="*/ 270968 w 6006665"/>
                  <a:gd name="connsiteY402-64470" fmla="*/ 2311097 h 2845126"/>
                  <a:gd name="connsiteX403-64471" fmla="*/ 259061 w 6006665"/>
                  <a:gd name="connsiteY403-64472" fmla="*/ 2311097 h 2845126"/>
                  <a:gd name="connsiteX404-64473" fmla="*/ 254516 w 6006665"/>
                  <a:gd name="connsiteY404-64474" fmla="*/ 2295190 h 2845126"/>
                  <a:gd name="connsiteX405-64475" fmla="*/ 263606 w 6006665"/>
                  <a:gd name="connsiteY405-64476" fmla="*/ 2279283 h 2845126"/>
                  <a:gd name="connsiteX406-64477" fmla="*/ 243991 w 6006665"/>
                  <a:gd name="connsiteY406-64478" fmla="*/ 2248770 h 2845126"/>
                  <a:gd name="connsiteX407-64479" fmla="*/ 216429 w 6006665"/>
                  <a:gd name="connsiteY407-64480" fmla="*/ 2252013 h 2845126"/>
                  <a:gd name="connsiteX408-64481" fmla="*/ 212956 w 6006665"/>
                  <a:gd name="connsiteY408-64482" fmla="*/ 2251021 h 2845126"/>
                  <a:gd name="connsiteX409-64483" fmla="*/ 204522 w 6006665"/>
                  <a:gd name="connsiteY409-64484" fmla="*/ 2252013 h 2845126"/>
                  <a:gd name="connsiteX410-64485" fmla="*/ 199623 w 6006665"/>
                  <a:gd name="connsiteY410-64486" fmla="*/ 2250613 h 2845126"/>
                  <a:gd name="connsiteX411-64487" fmla="*/ 195977 w 6006665"/>
                  <a:gd name="connsiteY411-64488" fmla="*/ 2263375 h 2845126"/>
                  <a:gd name="connsiteX412-64489" fmla="*/ 184968 w 6006665"/>
                  <a:gd name="connsiteY412-64490" fmla="*/ 2260230 h 2845126"/>
                  <a:gd name="connsiteX413-64491" fmla="*/ 184070 w 6006665"/>
                  <a:gd name="connsiteY413-64492" fmla="*/ 2263375 h 2845126"/>
                  <a:gd name="connsiteX414-64493" fmla="*/ 168163 w 6006665"/>
                  <a:gd name="connsiteY414-64494" fmla="*/ 2258840 h 2845126"/>
                  <a:gd name="connsiteX415-64495" fmla="*/ 156800 w 6006665"/>
                  <a:gd name="connsiteY415-64496" fmla="*/ 2220198 h 2845126"/>
                  <a:gd name="connsiteX416-64497" fmla="*/ 152255 w 6006665"/>
                  <a:gd name="connsiteY416-64498" fmla="*/ 2204291 h 2845126"/>
                  <a:gd name="connsiteX417-64499" fmla="*/ 156800 w 6006665"/>
                  <a:gd name="connsiteY417-64500" fmla="*/ 2199746 h 2845126"/>
                  <a:gd name="connsiteX418-64501" fmla="*/ 168707 w 6006665"/>
                  <a:gd name="connsiteY418-64502" fmla="*/ 2199746 h 2845126"/>
                  <a:gd name="connsiteX419-64503" fmla="*/ 188615 w 6006665"/>
                  <a:gd name="connsiteY419-64504" fmla="*/ 2199746 h 2845126"/>
                  <a:gd name="connsiteX420-64505" fmla="*/ 199977 w 6006665"/>
                  <a:gd name="connsiteY420-64506" fmla="*/ 2188384 h 2845126"/>
                  <a:gd name="connsiteX421-64507" fmla="*/ 188615 w 6006665"/>
                  <a:gd name="connsiteY421-64508" fmla="*/ 2165659 h 2845126"/>
                  <a:gd name="connsiteX422-64509" fmla="*/ 168163 w 6006665"/>
                  <a:gd name="connsiteY422-64510" fmla="*/ 2156570 h 2845126"/>
                  <a:gd name="connsiteX423-64511" fmla="*/ 168163 w 6006665"/>
                  <a:gd name="connsiteY423-64512" fmla="*/ 2149752 h 2845126"/>
                  <a:gd name="connsiteX424-64513" fmla="*/ 152255 w 6006665"/>
                  <a:gd name="connsiteY424-64514" fmla="*/ 2133845 h 2845126"/>
                  <a:gd name="connsiteX425-64515" fmla="*/ 129531 w 6006665"/>
                  <a:gd name="connsiteY425-64516" fmla="*/ 2097485 h 2845126"/>
                  <a:gd name="connsiteX426-64517" fmla="*/ 140893 w 6006665"/>
                  <a:gd name="connsiteY426-64518" fmla="*/ 2074761 h 2845126"/>
                  <a:gd name="connsiteX427-64519" fmla="*/ 136348 w 6006665"/>
                  <a:gd name="connsiteY427-64520" fmla="*/ 2047491 h 2845126"/>
                  <a:gd name="connsiteX428-64521" fmla="*/ 103789 w 6006665"/>
                  <a:gd name="connsiteY428-64522" fmla="*/ 2034084 h 2845126"/>
                  <a:gd name="connsiteX429-64523" fmla="*/ 93716 w 6006665"/>
                  <a:gd name="connsiteY429-64524" fmla="*/ 2038401 h 2845126"/>
                  <a:gd name="connsiteX430-64525" fmla="*/ 91868 w 6006665"/>
                  <a:gd name="connsiteY430-64526" fmla="*/ 2034090 h 2845126"/>
                  <a:gd name="connsiteX431-64527" fmla="*/ 81809 w 6006665"/>
                  <a:gd name="connsiteY431-64528" fmla="*/ 2038401 h 2845126"/>
                  <a:gd name="connsiteX432-64529" fmla="*/ 74992 w 6006665"/>
                  <a:gd name="connsiteY432-64530" fmla="*/ 2022494 h 2845126"/>
                  <a:gd name="connsiteX433-64531" fmla="*/ 34087 w 6006665"/>
                  <a:gd name="connsiteY433-64532" fmla="*/ 2011132 h 2845126"/>
                  <a:gd name="connsiteX434-64533" fmla="*/ 22725 w 6006665"/>
                  <a:gd name="connsiteY434-64534" fmla="*/ 1967955 h 2845126"/>
                  <a:gd name="connsiteX435-64535" fmla="*/ 22725 w 6006665"/>
                  <a:gd name="connsiteY435-64536" fmla="*/ 1936140 h 2845126"/>
                  <a:gd name="connsiteX436-64537" fmla="*/ 0 w 6006665"/>
                  <a:gd name="connsiteY436-64538" fmla="*/ 1920233 h 2845126"/>
                  <a:gd name="connsiteX437-64539" fmla="*/ 15907 w 6006665"/>
                  <a:gd name="connsiteY437-64540" fmla="*/ 1897509 h 2845126"/>
                  <a:gd name="connsiteX438-64541" fmla="*/ 6818 w 6006665"/>
                  <a:gd name="connsiteY438-64542" fmla="*/ 1833880 h 2845126"/>
                  <a:gd name="connsiteX439-64543" fmla="*/ 34087 w 6006665"/>
                  <a:gd name="connsiteY439-64544" fmla="*/ 1790703 h 2845126"/>
                  <a:gd name="connsiteX440-64545" fmla="*/ 27270 w 6006665"/>
                  <a:gd name="connsiteY440-64546" fmla="*/ 1779341 h 2845126"/>
                  <a:gd name="connsiteX441-64547" fmla="*/ 70447 w 6006665"/>
                  <a:gd name="connsiteY441-64548" fmla="*/ 1740709 h 2845126"/>
                  <a:gd name="connsiteX442-64549" fmla="*/ 27270 w 6006665"/>
                  <a:gd name="connsiteY442-64550" fmla="*/ 1704349 h 2845126"/>
                  <a:gd name="connsiteX443-64551" fmla="*/ 109078 w 6006665"/>
                  <a:gd name="connsiteY443-64552" fmla="*/ 1606633 h 2845126"/>
                  <a:gd name="connsiteX444-64553" fmla="*/ 145438 w 6006665"/>
                  <a:gd name="connsiteY444-64554" fmla="*/ 1563456 h 2845126"/>
                  <a:gd name="connsiteX445-64555" fmla="*/ 156800 w 6006665"/>
                  <a:gd name="connsiteY445-64556" fmla="*/ 1520280 h 2845126"/>
                  <a:gd name="connsiteX446-64557" fmla="*/ 102261 w 6006665"/>
                  <a:gd name="connsiteY446-64558" fmla="*/ 1468013 h 2845126"/>
                  <a:gd name="connsiteX447-64559" fmla="*/ 118168 w 6006665"/>
                  <a:gd name="connsiteY447-64560" fmla="*/ 1413474 h 2845126"/>
                  <a:gd name="connsiteX448-64561" fmla="*/ 86354 w 6006665"/>
                  <a:gd name="connsiteY448-64562" fmla="*/ 1349845 h 2845126"/>
                  <a:gd name="connsiteX449-64563" fmla="*/ 109078 w 6006665"/>
                  <a:gd name="connsiteY449-64564" fmla="*/ 1274853 h 2845126"/>
                  <a:gd name="connsiteX450-64565" fmla="*/ 70447 w 6006665"/>
                  <a:gd name="connsiteY450-64566" fmla="*/ 1172592 h 2845126"/>
                  <a:gd name="connsiteX451-64567" fmla="*/ 102261 w 6006665"/>
                  <a:gd name="connsiteY451-64568" fmla="*/ 1102146 h 2845126"/>
                  <a:gd name="connsiteX452-64569" fmla="*/ 43177 w 6006665"/>
                  <a:gd name="connsiteY452-64570" fmla="*/ 1036245 h 2845126"/>
                  <a:gd name="connsiteX453-64571" fmla="*/ 49994 w 6006665"/>
                  <a:gd name="connsiteY453-64572" fmla="*/ 961253 h 2845126"/>
                  <a:gd name="connsiteX454-64573" fmla="*/ 81809 w 6006665"/>
                  <a:gd name="connsiteY454-64574" fmla="*/ 956708 h 2845126"/>
                  <a:gd name="connsiteX455-64575" fmla="*/ 145438 w 6006665"/>
                  <a:gd name="connsiteY455-64576" fmla="*/ 913532 h 2845126"/>
                  <a:gd name="connsiteX456-64577" fmla="*/ 184070 w 6006665"/>
                  <a:gd name="connsiteY456-64578" fmla="*/ 874900 h 2845126"/>
                  <a:gd name="connsiteX457-64579" fmla="*/ 189699 w 6006665"/>
                  <a:gd name="connsiteY457-64580" fmla="*/ 881178 h 2845126"/>
                  <a:gd name="connsiteX458-64581" fmla="*/ 195977 w 6006665"/>
                  <a:gd name="connsiteY458-64582" fmla="*/ 874900 h 2845126"/>
                  <a:gd name="connsiteX459-64583" fmla="*/ 255061 w 6006665"/>
                  <a:gd name="connsiteY459-64584" fmla="*/ 940801 h 2845126"/>
                  <a:gd name="connsiteX460-64585" fmla="*/ 350504 w 6006665"/>
                  <a:gd name="connsiteY460-64586" fmla="*/ 961253 h 2845126"/>
                  <a:gd name="connsiteX461-64587" fmla="*/ 491397 w 6006665"/>
                  <a:gd name="connsiteY461-64588" fmla="*/ 1074877 h 2845126"/>
                  <a:gd name="connsiteX462-64589" fmla="*/ 523211 w 6006665"/>
                  <a:gd name="connsiteY462-64590" fmla="*/ 1122598 h 2845126"/>
                  <a:gd name="connsiteX463-64591" fmla="*/ 523211 w 6006665"/>
                  <a:gd name="connsiteY463-64592" fmla="*/ 1181682 h 2845126"/>
                  <a:gd name="connsiteX464-64593" fmla="*/ 486852 w 6006665"/>
                  <a:gd name="connsiteY464-64594" fmla="*/ 1236221 h 2845126"/>
                  <a:gd name="connsiteX465-64595" fmla="*/ 420951 w 6006665"/>
                  <a:gd name="connsiteY465-64596" fmla="*/ 1256674 h 2845126"/>
                  <a:gd name="connsiteX466-64597" fmla="*/ 415909 w 6006665"/>
                  <a:gd name="connsiteY466-64598" fmla="*/ 1254543 h 2845126"/>
                  <a:gd name="connsiteX467-64599" fmla="*/ 409044 w 6006665"/>
                  <a:gd name="connsiteY467-64600" fmla="*/ 1256674 h 2845126"/>
                  <a:gd name="connsiteX468-64601" fmla="*/ 252950 w 6006665"/>
                  <a:gd name="connsiteY468-64602" fmla="*/ 1190718 h 2845126"/>
                  <a:gd name="connsiteX469-64603" fmla="*/ 232336 w 6006665"/>
                  <a:gd name="connsiteY469-64604" fmla="*/ 1197590 h 2845126"/>
                  <a:gd name="connsiteX470-64605" fmla="*/ 291420 w 6006665"/>
                  <a:gd name="connsiteY470-64606" fmla="*/ 1268036 h 2845126"/>
                  <a:gd name="connsiteX471-64607" fmla="*/ 291420 w 6006665"/>
                  <a:gd name="connsiteY471-64608" fmla="*/ 1306668 h 2845126"/>
                  <a:gd name="connsiteX472-64609" fmla="*/ 298238 w 6006665"/>
                  <a:gd name="connsiteY472-64610" fmla="*/ 1393022 h 2845126"/>
                  <a:gd name="connsiteX473-64611" fmla="*/ 345959 w 6006665"/>
                  <a:gd name="connsiteY473-64612" fmla="*/ 1424836 h 2845126"/>
                  <a:gd name="connsiteX474-64613" fmla="*/ 362087 w 6006665"/>
                  <a:gd name="connsiteY474-64614" fmla="*/ 1434244 h 2845126"/>
                  <a:gd name="connsiteX475-64615" fmla="*/ 365867 w 6006665"/>
                  <a:gd name="connsiteY475-64616" fmla="*/ 1402111 h 2845126"/>
                  <a:gd name="connsiteX476-64617" fmla="*/ 345415 w 6006665"/>
                  <a:gd name="connsiteY476-64618" fmla="*/ 1365752 h 2845126"/>
                  <a:gd name="connsiteX477-64619" fmla="*/ 365867 w 6006665"/>
                  <a:gd name="connsiteY477-64620" fmla="*/ 1333937 h 2845126"/>
                  <a:gd name="connsiteX478-64621" fmla="*/ 374560 w 6006665"/>
                  <a:gd name="connsiteY478-64622" fmla="*/ 1338936 h 2845126"/>
                  <a:gd name="connsiteX479-64623" fmla="*/ 377774 w 6006665"/>
                  <a:gd name="connsiteY479-64624" fmla="*/ 1333937 h 2845126"/>
                  <a:gd name="connsiteX480-64625" fmla="*/ 461933 w 6006665"/>
                  <a:gd name="connsiteY480-64626" fmla="*/ 1382329 h 2845126"/>
                  <a:gd name="connsiteX481-64627" fmla="*/ 484035 w 6006665"/>
                  <a:gd name="connsiteY481-64628" fmla="*/ 1365752 h 2845126"/>
                  <a:gd name="connsiteX482-64629" fmla="*/ 463583 w 6006665"/>
                  <a:gd name="connsiteY482-64630" fmla="*/ 1299850 h 2845126"/>
                  <a:gd name="connsiteX483-64631" fmla="*/ 549936 w 6006665"/>
                  <a:gd name="connsiteY483-64632" fmla="*/ 1213497 h 2845126"/>
                  <a:gd name="connsiteX484-64633" fmla="*/ 559742 w 6006665"/>
                  <a:gd name="connsiteY484-64634" fmla="*/ 1215598 h 2845126"/>
                  <a:gd name="connsiteX485-64635" fmla="*/ 561843 w 6006665"/>
                  <a:gd name="connsiteY485-64636" fmla="*/ 1213497 h 2845126"/>
                  <a:gd name="connsiteX486-64637" fmla="*/ 593658 w 6006665"/>
                  <a:gd name="connsiteY486-64638" fmla="*/ 1220314 h 2845126"/>
                  <a:gd name="connsiteX487-64639" fmla="*/ 620945 w 6006665"/>
                  <a:gd name="connsiteY487-64640" fmla="*/ 1244191 h 2845126"/>
                  <a:gd name="connsiteX488-64641" fmla="*/ 640835 w 6006665"/>
                  <a:gd name="connsiteY488-64642" fmla="*/ 1188500 h 2845126"/>
                  <a:gd name="connsiteX489-64643" fmla="*/ 609020 w 6006665"/>
                  <a:gd name="connsiteY489-64644" fmla="*/ 1133961 h 2845126"/>
                  <a:gd name="connsiteX490-64645" fmla="*/ 624928 w 6006665"/>
                  <a:gd name="connsiteY490-64646" fmla="*/ 1074877 h 2845126"/>
                  <a:gd name="connsiteX491-64647" fmla="*/ 597658 w 6006665"/>
                  <a:gd name="connsiteY491-64648" fmla="*/ 1015792 h 2845126"/>
                  <a:gd name="connsiteX492-64649" fmla="*/ 611562 w 6006665"/>
                  <a:gd name="connsiteY492-64650" fmla="*/ 1020118 h 2845126"/>
                  <a:gd name="connsiteX493-64651" fmla="*/ 609565 w 6006665"/>
                  <a:gd name="connsiteY493-64652" fmla="*/ 1015792 h 2845126"/>
                  <a:gd name="connsiteX494-64653" fmla="*/ 711826 w 6006665"/>
                  <a:gd name="connsiteY494-64654" fmla="*/ 1047607 h 2845126"/>
                  <a:gd name="connsiteX495-64655" fmla="*/ 732278 w 6006665"/>
                  <a:gd name="connsiteY495-64656" fmla="*/ 1102146 h 2845126"/>
                  <a:gd name="connsiteX496-64657" fmla="*/ 684556 w 6006665"/>
                  <a:gd name="connsiteY496-64658" fmla="*/ 1113508 h 2845126"/>
                  <a:gd name="connsiteX497-64659" fmla="*/ 684556 w 6006665"/>
                  <a:gd name="connsiteY497-64660" fmla="*/ 1165775 h 2845126"/>
                  <a:gd name="connsiteX498-64661" fmla="*/ 713309 w 6006665"/>
                  <a:gd name="connsiteY498-64662" fmla="*/ 1194528 h 2845126"/>
                  <a:gd name="connsiteX499-64663" fmla="*/ 763548 w 6006665"/>
                  <a:gd name="connsiteY499-64664" fmla="*/ 1177137 h 2845126"/>
                  <a:gd name="connsiteX500-64665" fmla="*/ 770365 w 6006665"/>
                  <a:gd name="connsiteY500-64666" fmla="*/ 1118053 h 2845126"/>
                  <a:gd name="connsiteX501-64667" fmla="*/ 845357 w 6006665"/>
                  <a:gd name="connsiteY501-64668" fmla="*/ 1070332 h 2845126"/>
                  <a:gd name="connsiteX502-64669" fmla="*/ 972614 w 6006665"/>
                  <a:gd name="connsiteY502-64670" fmla="*/ 983978 h 2845126"/>
                  <a:gd name="connsiteX503-64671" fmla="*/ 982566 w 6006665"/>
                  <a:gd name="connsiteY503-64672" fmla="*/ 985305 h 2845126"/>
                  <a:gd name="connsiteX504-64673" fmla="*/ 984521 w 6006665"/>
                  <a:gd name="connsiteY504-64674" fmla="*/ 983978 h 2845126"/>
                  <a:gd name="connsiteX505-64675" fmla="*/ 1018608 w 6006665"/>
                  <a:gd name="connsiteY505-64676" fmla="*/ 988523 h 2845126"/>
                  <a:gd name="connsiteX506-64677" fmla="*/ 979977 w 6006665"/>
                  <a:gd name="connsiteY506-64678" fmla="*/ 1052152 h 2845126"/>
                  <a:gd name="connsiteX507-64679" fmla="*/ 1012666 w 6006665"/>
                  <a:gd name="connsiteY507-64680" fmla="*/ 1057313 h 2845126"/>
                  <a:gd name="connsiteX508-64681" fmla="*/ 1038516 w 6006665"/>
                  <a:gd name="connsiteY508-64682" fmla="*/ 1027155 h 2845126"/>
                  <a:gd name="connsiteX509-64683" fmla="*/ 1050423 w 6006665"/>
                  <a:gd name="connsiteY509-64684" fmla="*/ 1027155 h 2845126"/>
                  <a:gd name="connsiteX510-64685" fmla="*/ 1108962 w 6006665"/>
                  <a:gd name="connsiteY510-64686" fmla="*/ 1027155 h 2845126"/>
                  <a:gd name="connsiteX511-64687" fmla="*/ 1161229 w 6006665"/>
                  <a:gd name="connsiteY511-64688" fmla="*/ 983978 h 2845126"/>
                  <a:gd name="connsiteX512-64689" fmla="*/ 1165711 w 6006665"/>
                  <a:gd name="connsiteY512-64690" fmla="*/ 990112 h 2845126"/>
                  <a:gd name="connsiteX513-64691" fmla="*/ 1173136 w 6006665"/>
                  <a:gd name="connsiteY513-64692" fmla="*/ 983978 h 2845126"/>
                  <a:gd name="connsiteX514-64693" fmla="*/ 1210035 w 6006665"/>
                  <a:gd name="connsiteY514-64694" fmla="*/ 1034471 h 2845126"/>
                  <a:gd name="connsiteX515-64695" fmla="*/ 1247583 w 6006665"/>
                  <a:gd name="connsiteY515-64696" fmla="*/ 977161 h 2845126"/>
                  <a:gd name="connsiteX516-64697" fmla="*/ 1211223 w 6006665"/>
                  <a:gd name="connsiteY516-64698" fmla="*/ 918077 h 2845126"/>
                  <a:gd name="connsiteX517-64699" fmla="*/ 1227130 w 6006665"/>
                  <a:gd name="connsiteY517-64700" fmla="*/ 881717 h 2845126"/>
                  <a:gd name="connsiteX518-64701" fmla="*/ 1237665 w 6006665"/>
                  <a:gd name="connsiteY518-64702" fmla="*/ 884855 h 2845126"/>
                  <a:gd name="connsiteX519-64703" fmla="*/ 1239037 w 6006665"/>
                  <a:gd name="connsiteY519-64704" fmla="*/ 881717 h 2845126"/>
                  <a:gd name="connsiteX520-64705" fmla="*/ 1345843 w 6006665"/>
                  <a:gd name="connsiteY520-64706" fmla="*/ 913532 h 2845126"/>
                  <a:gd name="connsiteX521-64707" fmla="*/ 1400382 w 6006665"/>
                  <a:gd name="connsiteY521-64708" fmla="*/ 945346 h 2845126"/>
                  <a:gd name="connsiteX522-64709" fmla="*/ 1519756 w 6006665"/>
                  <a:gd name="connsiteY522-64710" fmla="*/ 1051930 h 2845126"/>
                  <a:gd name="connsiteX523-64711" fmla="*/ 1543003 w 6006665"/>
                  <a:gd name="connsiteY523-64712" fmla="*/ 1011248 h 2845126"/>
                  <a:gd name="connsiteX524-64713" fmla="*/ 1506643 w 6006665"/>
                  <a:gd name="connsiteY524-64714" fmla="*/ 956708 h 2845126"/>
                  <a:gd name="connsiteX525-64715" fmla="*/ 1506643 w 6006665"/>
                  <a:gd name="connsiteY525-64716" fmla="*/ 933984 h 2845126"/>
                  <a:gd name="connsiteX526-64717" fmla="*/ 1463467 w 6006665"/>
                  <a:gd name="connsiteY526-64718" fmla="*/ 924894 h 2845126"/>
                  <a:gd name="connsiteX527-64719" fmla="*/ 1472556 w 6006665"/>
                  <a:gd name="connsiteY527-64720" fmla="*/ 874900 h 2845126"/>
                  <a:gd name="connsiteX528-64721" fmla="*/ 1452104 w 6006665"/>
                  <a:gd name="connsiteY528-64722" fmla="*/ 788546 h 2845126"/>
                  <a:gd name="connsiteX529-64723" fmla="*/ 1452104 w 6006665"/>
                  <a:gd name="connsiteY529-64724" fmla="*/ 752187 h 2845126"/>
                  <a:gd name="connsiteX530-64725" fmla="*/ 1522551 w 6006665"/>
                  <a:gd name="connsiteY530-64726" fmla="*/ 649926 h 2845126"/>
                  <a:gd name="connsiteX531-64727" fmla="*/ 1543003 w 6006665"/>
                  <a:gd name="connsiteY531-64728" fmla="*/ 536303 h 2845126"/>
                  <a:gd name="connsiteX532-64729" fmla="*/ 1570272 w 6006665"/>
                  <a:gd name="connsiteY532-64730" fmla="*/ 515850 h 2845126"/>
                  <a:gd name="connsiteX533-64731" fmla="*/ 1578688 w 6006665"/>
                  <a:gd name="connsiteY533-64732" fmla="*/ 518469 h 2845126"/>
                  <a:gd name="connsiteX534-64733" fmla="*/ 1582179 w 6006665"/>
                  <a:gd name="connsiteY534-64734" fmla="*/ 515850 h 2845126"/>
                  <a:gd name="connsiteX535-64735" fmla="*/ 1684440 w 6006665"/>
                  <a:gd name="connsiteY535-64736" fmla="*/ 547665 h 2845126"/>
                  <a:gd name="connsiteX536-64737" fmla="*/ 1688985 w 6006665"/>
                  <a:gd name="connsiteY536-64738" fmla="*/ 618111 h 2845126"/>
                  <a:gd name="connsiteX537-64739" fmla="*/ 1652625 w 6006665"/>
                  <a:gd name="connsiteY537-64740" fmla="*/ 709010 h 2845126"/>
                  <a:gd name="connsiteX538-64741" fmla="*/ 1679895 w 6006665"/>
                  <a:gd name="connsiteY538-64742" fmla="*/ 747642 h 2845126"/>
                  <a:gd name="connsiteX539-64743" fmla="*/ 1688985 w 6006665"/>
                  <a:gd name="connsiteY539-64744" fmla="*/ 822633 h 2845126"/>
                  <a:gd name="connsiteX540-64745" fmla="*/ 1679895 w 6006665"/>
                  <a:gd name="connsiteY540-64746" fmla="*/ 968071 h 2845126"/>
                  <a:gd name="connsiteX541-64747" fmla="*/ 1636718 w 6006665"/>
                  <a:gd name="connsiteY541-64748" fmla="*/ 1231677 h 2845126"/>
                  <a:gd name="connsiteX542-64749" fmla="*/ 1662494 w 6006665"/>
                  <a:gd name="connsiteY542-64750" fmla="*/ 1238121 h 2845126"/>
                  <a:gd name="connsiteX543-64751" fmla="*/ 1752069 w 6006665"/>
                  <a:gd name="connsiteY543-64752" fmla="*/ 627201 h 2845126"/>
                  <a:gd name="connsiteX544-64753" fmla="*/ 1798063 w 6006665"/>
                  <a:gd name="connsiteY544-64754" fmla="*/ 606749 h 2845126"/>
                  <a:gd name="connsiteX545-64755" fmla="*/ 1791454 w 6006665"/>
                  <a:gd name="connsiteY545-64756" fmla="*/ 653960 h 2845126"/>
                  <a:gd name="connsiteX546-64757" fmla="*/ 1854330 w 6006665"/>
                  <a:gd name="connsiteY546-64758" fmla="*/ 611294 h 2845126"/>
                  <a:gd name="connsiteX547-64759" fmla="*/ 1931594 w 6006665"/>
                  <a:gd name="connsiteY547-64760" fmla="*/ 602204 h 2845126"/>
                  <a:gd name="connsiteX548-64761" fmla="*/ 1932772 w 6006665"/>
                  <a:gd name="connsiteY548-64762" fmla="*/ 603466 h 2845126"/>
                  <a:gd name="connsiteX549-64763" fmla="*/ 1943501 w 6006665"/>
                  <a:gd name="connsiteY549-64764" fmla="*/ 602204 h 2845126"/>
                  <a:gd name="connsiteX550-64765" fmla="*/ 1988608 w 6006665"/>
                  <a:gd name="connsiteY550-64766" fmla="*/ 650533 h 2845126"/>
                  <a:gd name="connsiteX551-64767" fmla="*/ 1963408 w 6006665"/>
                  <a:gd name="connsiteY551-64768" fmla="*/ 574934 h 2845126"/>
                  <a:gd name="connsiteX552-64769" fmla="*/ 1963408 w 6006665"/>
                  <a:gd name="connsiteY552-64770" fmla="*/ 434042 h 2845126"/>
                  <a:gd name="connsiteX553-64771" fmla="*/ 2027037 w 6006665"/>
                  <a:gd name="connsiteY553-64772" fmla="*/ 413590 h 2845126"/>
                  <a:gd name="connsiteX554-64773" fmla="*/ 2037269 w 6006665"/>
                  <a:gd name="connsiteY554-64774" fmla="*/ 414128 h 2845126"/>
                  <a:gd name="connsiteX555-64775" fmla="*/ 2038944 w 6006665"/>
                  <a:gd name="connsiteY555-64776" fmla="*/ 413590 h 2845126"/>
                  <a:gd name="connsiteX556-64777" fmla="*/ 2115414 w 6006665"/>
                  <a:gd name="connsiteY556-64778" fmla="*/ 417614 h 2845126"/>
                  <a:gd name="connsiteX557-64779" fmla="*/ 2192927 w 6006665"/>
                  <a:gd name="connsiteY557-64780" fmla="*/ 397682 h 2845126"/>
                  <a:gd name="connsiteX558-64781" fmla="*/ 2167930 w 6006665"/>
                  <a:gd name="connsiteY558-64782" fmla="*/ 331781 h 2845126"/>
                  <a:gd name="connsiteX559-64783" fmla="*/ 2204289 w 6006665"/>
                  <a:gd name="connsiteY559-64784" fmla="*/ 240882 h 2845126"/>
                  <a:gd name="connsiteX560-64785" fmla="*/ 2247466 w 6006665"/>
                  <a:gd name="connsiteY560-64786" fmla="*/ 236337 h 2845126"/>
                  <a:gd name="connsiteX561-64787" fmla="*/ 2317913 w 6006665"/>
                  <a:gd name="connsiteY561-64788" fmla="*/ 161346 h 2845126"/>
                  <a:gd name="connsiteX0-64789" fmla="*/ 1791129 w 6006665"/>
                  <a:gd name="connsiteY0-64790" fmla="*/ 656278 h 2845126"/>
                  <a:gd name="connsiteX1-64791" fmla="*/ 1782156 w 6006665"/>
                  <a:gd name="connsiteY1-64792" fmla="*/ 720372 h 2845126"/>
                  <a:gd name="connsiteX2-64793" fmla="*/ 1809554 w 6006665"/>
                  <a:gd name="connsiteY2-64794" fmla="*/ 734071 h 2845126"/>
                  <a:gd name="connsiteX3-64795" fmla="*/ 1791129 w 6006665"/>
                  <a:gd name="connsiteY3-64796" fmla="*/ 656278 h 2845126"/>
                  <a:gd name="connsiteX4-64797" fmla="*/ 2317913 w 6006665"/>
                  <a:gd name="connsiteY4-64798" fmla="*/ 161346 h 2845126"/>
                  <a:gd name="connsiteX5-64799" fmla="*/ 2957621 w 6006665"/>
                  <a:gd name="connsiteY5-64800" fmla="*/ 24662 h 2845126"/>
                  <a:gd name="connsiteX6-64801" fmla="*/ 3086005 w 6006665"/>
                  <a:gd name="connsiteY6-64802" fmla="*/ 1 h 2845126"/>
                  <a:gd name="connsiteX7-64803" fmla="*/ 3097912 w 6006665"/>
                  <a:gd name="connsiteY7-64804" fmla="*/ 1 h 2845126"/>
                  <a:gd name="connsiteX8-64805" fmla="*/ 3179721 w 6006665"/>
                  <a:gd name="connsiteY8-64806" fmla="*/ 74992 h 2845126"/>
                  <a:gd name="connsiteX9-64807" fmla="*/ 3211535 w 6006665"/>
                  <a:gd name="connsiteY9-64808" fmla="*/ 134076 h 2845126"/>
                  <a:gd name="connsiteX10-64809" fmla="*/ 3200173 w 6006665"/>
                  <a:gd name="connsiteY10-64810" fmla="*/ 209068 h 2845126"/>
                  <a:gd name="connsiteX11-64811" fmla="*/ 3161541 w 6006665"/>
                  <a:gd name="connsiteY11-64812" fmla="*/ 252245 h 2845126"/>
                  <a:gd name="connsiteX12-64813" fmla="*/ 3066097 w 6006665"/>
                  <a:gd name="connsiteY12-64814" fmla="*/ 327236 h 2845126"/>
                  <a:gd name="connsiteX13-64815" fmla="*/ 3034283 w 6006665"/>
                  <a:gd name="connsiteY13-64816" fmla="*/ 370413 h 2845126"/>
                  <a:gd name="connsiteX14-64817" fmla="*/ 3082005 w 6006665"/>
                  <a:gd name="connsiteY14-64818" fmla="*/ 386320 h 2845126"/>
                  <a:gd name="connsiteX15-64819" fmla="*/ 3129459 w 6006665"/>
                  <a:gd name="connsiteY15-64820" fmla="*/ 414001 h 2845126"/>
                  <a:gd name="connsiteX16-64821" fmla="*/ 3156451 w 6006665"/>
                  <a:gd name="connsiteY16-64822" fmla="*/ 390865 h 2845126"/>
                  <a:gd name="connsiteX17-64823" fmla="*/ 3158460 w 6006665"/>
                  <a:gd name="connsiteY17-64824" fmla="*/ 399349 h 2845126"/>
                  <a:gd name="connsiteX18-64825" fmla="*/ 3168359 w 6006665"/>
                  <a:gd name="connsiteY18-64826" fmla="*/ 390865 h 2845126"/>
                  <a:gd name="connsiteX19-64827" fmla="*/ 3184984 w 6006665"/>
                  <a:gd name="connsiteY19-64828" fmla="*/ 461058 h 2845126"/>
                  <a:gd name="connsiteX20-64829" fmla="*/ 3192811 w 6006665"/>
                  <a:gd name="connsiteY20-64830" fmla="*/ 445404 h 2845126"/>
                  <a:gd name="connsiteX21-64831" fmla="*/ 3251895 w 6006665"/>
                  <a:gd name="connsiteY21-64832" fmla="*/ 424952 h 2845126"/>
                  <a:gd name="connsiteX22-64833" fmla="*/ 3259833 w 6006665"/>
                  <a:gd name="connsiteY22-64834" fmla="*/ 426326 h 2845126"/>
                  <a:gd name="connsiteX23-64835" fmla="*/ 3263802 w 6006665"/>
                  <a:gd name="connsiteY23-64836" fmla="*/ 424952 h 2845126"/>
                  <a:gd name="connsiteX24-64837" fmla="*/ 3381970 w 6006665"/>
                  <a:gd name="connsiteY24-64838" fmla="*/ 445404 h 2845126"/>
                  <a:gd name="connsiteX25-64839" fmla="*/ 3388787 w 6006665"/>
                  <a:gd name="connsiteY25-64840" fmla="*/ 504488 h 2845126"/>
                  <a:gd name="connsiteX26-64841" fmla="*/ 3531529 w 6006665"/>
                  <a:gd name="connsiteY26-64842" fmla="*/ 525479 h 2845126"/>
                  <a:gd name="connsiteX27-64843" fmla="*/ 3538225 w 6006665"/>
                  <a:gd name="connsiteY27-64844" fmla="*/ 429497 h 2845126"/>
                  <a:gd name="connsiteX28-64845" fmla="*/ 3549910 w 6006665"/>
                  <a:gd name="connsiteY28-64846" fmla="*/ 432684 h 2845126"/>
                  <a:gd name="connsiteX29-64847" fmla="*/ 3550132 w 6006665"/>
                  <a:gd name="connsiteY29-64848" fmla="*/ 429497 h 2845126"/>
                  <a:gd name="connsiteX30-64849" fmla="*/ 3625123 w 6006665"/>
                  <a:gd name="connsiteY30-64850" fmla="*/ 449949 h 2845126"/>
                  <a:gd name="connsiteX31-64851" fmla="*/ 3672301 w 6006665"/>
                  <a:gd name="connsiteY31-64852" fmla="*/ 449949 h 2845126"/>
                  <a:gd name="connsiteX32-64853" fmla="*/ 3684207 w 6006665"/>
                  <a:gd name="connsiteY32-64854" fmla="*/ 449949 h 2845126"/>
                  <a:gd name="connsiteX33-64855" fmla="*/ 3743291 w 6006665"/>
                  <a:gd name="connsiteY33-64856" fmla="*/ 515850 h 2845126"/>
                  <a:gd name="connsiteX34-64857" fmla="*/ 3759199 w 6006665"/>
                  <a:gd name="connsiteY34-64858" fmla="*/ 595387 h 2845126"/>
                  <a:gd name="connsiteX35-64859" fmla="*/ 3738747 w 6006665"/>
                  <a:gd name="connsiteY35-64860" fmla="*/ 645381 h 2845126"/>
                  <a:gd name="connsiteX36-64861" fmla="*/ 3786469 w 6006665"/>
                  <a:gd name="connsiteY36-64862" fmla="*/ 736279 h 2845126"/>
                  <a:gd name="connsiteX37-64863" fmla="*/ 3835603 w 6006665"/>
                  <a:gd name="connsiteY37-64864" fmla="*/ 772185 h 2845126"/>
                  <a:gd name="connsiteX38-64865" fmla="*/ 3865460 w 6006665"/>
                  <a:gd name="connsiteY38-64866" fmla="*/ 661288 h 2845126"/>
                  <a:gd name="connsiteX39-64867" fmla="*/ 3875077 w 6006665"/>
                  <a:gd name="connsiteY39-64868" fmla="*/ 669795 h 2845126"/>
                  <a:gd name="connsiteX40-64869" fmla="*/ 3877367 w 6006665"/>
                  <a:gd name="connsiteY40-64870" fmla="*/ 661288 h 2845126"/>
                  <a:gd name="connsiteX41-64871" fmla="*/ 3932151 w 6006665"/>
                  <a:gd name="connsiteY41-64872" fmla="*/ 709751 h 2845126"/>
                  <a:gd name="connsiteX42-64873" fmla="*/ 3988173 w 6006665"/>
                  <a:gd name="connsiteY42-64874" fmla="*/ 681740 h 2845126"/>
                  <a:gd name="connsiteX43-64875" fmla="*/ 3993852 w 6006665"/>
                  <a:gd name="connsiteY43-64876" fmla="*/ 684855 h 2845126"/>
                  <a:gd name="connsiteX44-64877" fmla="*/ 4000080 w 6006665"/>
                  <a:gd name="connsiteY44-64878" fmla="*/ 681740 h 2845126"/>
                  <a:gd name="connsiteX45-64879" fmla="*/ 4062426 w 6006665"/>
                  <a:gd name="connsiteY45-64880" fmla="*/ 715930 h 2845126"/>
                  <a:gd name="connsiteX46-64881" fmla="*/ 4085889 w 6006665"/>
                  <a:gd name="connsiteY46-64882" fmla="*/ 688558 h 2845126"/>
                  <a:gd name="connsiteX47-64883" fmla="*/ 4095563 w 6006665"/>
                  <a:gd name="connsiteY47-64884" fmla="*/ 691162 h 2845126"/>
                  <a:gd name="connsiteX48-64885" fmla="*/ 4097796 w 6006665"/>
                  <a:gd name="connsiteY48-64886" fmla="*/ 688558 h 2845126"/>
                  <a:gd name="connsiteX49-64887" fmla="*/ 4144150 w 6006665"/>
                  <a:gd name="connsiteY49-64888" fmla="*/ 701038 h 2845126"/>
                  <a:gd name="connsiteX50-64889" fmla="*/ 4117703 w 6006665"/>
                  <a:gd name="connsiteY50-64890" fmla="*/ 590842 h 2845126"/>
                  <a:gd name="connsiteX51-64891" fmla="*/ 4165425 w 6006665"/>
                  <a:gd name="connsiteY51-64892" fmla="*/ 536303 h 2845126"/>
                  <a:gd name="connsiteX52-64893" fmla="*/ 4175231 w 6006665"/>
                  <a:gd name="connsiteY52-64894" fmla="*/ 538704 h 2845126"/>
                  <a:gd name="connsiteX53-64895" fmla="*/ 4177332 w 6006665"/>
                  <a:gd name="connsiteY53-64896" fmla="*/ 536303 h 2845126"/>
                  <a:gd name="connsiteX54-64897" fmla="*/ 4511384 w 6006665"/>
                  <a:gd name="connsiteY54-64898" fmla="*/ 618111 h 2845126"/>
                  <a:gd name="connsiteX55-64899" fmla="*/ 4543199 w 6006665"/>
                  <a:gd name="connsiteY55-64900" fmla="*/ 688558 h 2845126"/>
                  <a:gd name="connsiteX56-64901" fmla="*/ 4639242 w 6006665"/>
                  <a:gd name="connsiteY56-64902" fmla="*/ 771200 h 2845126"/>
                  <a:gd name="connsiteX57-64903" fmla="*/ 4774445 w 6006665"/>
                  <a:gd name="connsiteY57-64904" fmla="*/ 752187 h 2845126"/>
                  <a:gd name="connsiteX58-64905" fmla="*/ 4778496 w 6006665"/>
                  <a:gd name="connsiteY58-64906" fmla="*/ 753291 h 2845126"/>
                  <a:gd name="connsiteX59-64907" fmla="*/ 4786352 w 6006665"/>
                  <a:gd name="connsiteY59-64908" fmla="*/ 752187 h 2845126"/>
                  <a:gd name="connsiteX60-64909" fmla="*/ 4861343 w 6006665"/>
                  <a:gd name="connsiteY60-64910" fmla="*/ 772639 h 2845126"/>
                  <a:gd name="connsiteX61-64911" fmla="*/ 4893158 w 6006665"/>
                  <a:gd name="connsiteY61-64912" fmla="*/ 815816 h 2845126"/>
                  <a:gd name="connsiteX62-64913" fmla="*/ 4888613 w 6006665"/>
                  <a:gd name="connsiteY62-64914" fmla="*/ 897624 h 2845126"/>
                  <a:gd name="connsiteX63-64915" fmla="*/ 4927677 w 6006665"/>
                  <a:gd name="connsiteY63-64916" fmla="*/ 922296 h 2845126"/>
                  <a:gd name="connsiteX64-64917" fmla="*/ 4967605 w 6006665"/>
                  <a:gd name="connsiteY64-64918" fmla="*/ 908987 h 2845126"/>
                  <a:gd name="connsiteX65-64919" fmla="*/ 5038051 w 6006665"/>
                  <a:gd name="connsiteY65-64920" fmla="*/ 902169 h 2845126"/>
                  <a:gd name="connsiteX66-64921" fmla="*/ 5040730 w 6006665"/>
                  <a:gd name="connsiteY66-64922" fmla="*/ 903062 h 2845126"/>
                  <a:gd name="connsiteX67-64923" fmla="*/ 5049958 w 6006665"/>
                  <a:gd name="connsiteY67-64924" fmla="*/ 902169 h 2845126"/>
                  <a:gd name="connsiteX68-64925" fmla="*/ 5114249 w 6006665"/>
                  <a:gd name="connsiteY68-64926" fmla="*/ 923600 h 2845126"/>
                  <a:gd name="connsiteX69-64927" fmla="*/ 5176671 w 6006665"/>
                  <a:gd name="connsiteY69-64928" fmla="*/ 913532 h 2845126"/>
                  <a:gd name="connsiteX70-64929" fmla="*/ 5177801 w 6006665"/>
                  <a:gd name="connsiteY70-64930" fmla="*/ 915270 h 2845126"/>
                  <a:gd name="connsiteX71-64931" fmla="*/ 5188578 w 6006665"/>
                  <a:gd name="connsiteY71-64932" fmla="*/ 913532 h 2845126"/>
                  <a:gd name="connsiteX72-64933" fmla="*/ 5243719 w 6006665"/>
                  <a:gd name="connsiteY72-64934" fmla="*/ 998363 h 2845126"/>
                  <a:gd name="connsiteX73-64935" fmla="*/ 5283477 w 6006665"/>
                  <a:gd name="connsiteY73-64936" fmla="*/ 968071 h 2845126"/>
                  <a:gd name="connsiteX74-64937" fmla="*/ 5258480 w 6006665"/>
                  <a:gd name="connsiteY74-64938" fmla="*/ 902169 h 2845126"/>
                  <a:gd name="connsiteX75-64939" fmla="*/ 5267570 w 6006665"/>
                  <a:gd name="connsiteY75-64940" fmla="*/ 854448 h 2845126"/>
                  <a:gd name="connsiteX76-64941" fmla="*/ 5278896 w 6006665"/>
                  <a:gd name="connsiteY76-64942" fmla="*/ 857497 h 2845126"/>
                  <a:gd name="connsiteX77-64943" fmla="*/ 5279477 w 6006665"/>
                  <a:gd name="connsiteY77-64944" fmla="*/ 854448 h 2845126"/>
                  <a:gd name="connsiteX78-64945" fmla="*/ 5395510 w 6006665"/>
                  <a:gd name="connsiteY78-64946" fmla="*/ 885687 h 2845126"/>
                  <a:gd name="connsiteX79-64947" fmla="*/ 5463001 w 6006665"/>
                  <a:gd name="connsiteY79-64948" fmla="*/ 881717 h 2845126"/>
                  <a:gd name="connsiteX80-64949" fmla="*/ 5464386 w 6006665"/>
                  <a:gd name="connsiteY80-64950" fmla="*/ 882336 h 2845126"/>
                  <a:gd name="connsiteX81-64951" fmla="*/ 5474909 w 6006665"/>
                  <a:gd name="connsiteY81-64952" fmla="*/ 881717 h 2845126"/>
                  <a:gd name="connsiteX82-64953" fmla="*/ 5581715 w 6006665"/>
                  <a:gd name="connsiteY82-64954" fmla="*/ 929439 h 2845126"/>
                  <a:gd name="connsiteX83-64955" fmla="*/ 5633981 w 6006665"/>
                  <a:gd name="connsiteY83-64956" fmla="*/ 972616 h 2845126"/>
                  <a:gd name="connsiteX84-64957" fmla="*/ 5720335 w 6006665"/>
                  <a:gd name="connsiteY84-64958" fmla="*/ 1052152 h 2845126"/>
                  <a:gd name="connsiteX85-64959" fmla="*/ 5822595 w 6006665"/>
                  <a:gd name="connsiteY85-64960" fmla="*/ 1149868 h 2845126"/>
                  <a:gd name="connsiteX86-64961" fmla="*/ 5818051 w 6006665"/>
                  <a:gd name="connsiteY86-64962" fmla="*/ 1204407 h 2845126"/>
                  <a:gd name="connsiteX87-64963" fmla="*/ 5825679 w 6006665"/>
                  <a:gd name="connsiteY87-64964" fmla="*/ 1212035 h 2845126"/>
                  <a:gd name="connsiteX88-64965" fmla="*/ 5822051 w 6006665"/>
                  <a:gd name="connsiteY88-64966" fmla="*/ 1161230 h 2845126"/>
                  <a:gd name="connsiteX89-64967" fmla="*/ 5834092 w 6006665"/>
                  <a:gd name="connsiteY89-64968" fmla="*/ 1163103 h 2845126"/>
                  <a:gd name="connsiteX90-64969" fmla="*/ 5833958 w 6006665"/>
                  <a:gd name="connsiteY90-64970" fmla="*/ 1161230 h 2845126"/>
                  <a:gd name="connsiteX91-64971" fmla="*/ 5936219 w 6006665"/>
                  <a:gd name="connsiteY91-64972" fmla="*/ 1177137 h 2845126"/>
                  <a:gd name="connsiteX92-64973" fmla="*/ 6006665 w 6006665"/>
                  <a:gd name="connsiteY92-64974" fmla="*/ 1256674 h 2845126"/>
                  <a:gd name="connsiteX93-64975" fmla="*/ 5968033 w 6006665"/>
                  <a:gd name="connsiteY93-64976" fmla="*/ 1295306 h 2845126"/>
                  <a:gd name="connsiteX94-64977" fmla="*/ 5908949 w 6006665"/>
                  <a:gd name="connsiteY94-64978" fmla="*/ 1306668 h 2845126"/>
                  <a:gd name="connsiteX95-64979" fmla="*/ 5908949 w 6006665"/>
                  <a:gd name="connsiteY95-64980" fmla="*/ 1393022 h 2845126"/>
                  <a:gd name="connsiteX96-64981" fmla="*/ 5893042 w 6006665"/>
                  <a:gd name="connsiteY96-64982" fmla="*/ 1408929 h 2845126"/>
                  <a:gd name="connsiteX97-64983" fmla="*/ 5881135 w 6006665"/>
                  <a:gd name="connsiteY97-64984" fmla="*/ 1408929 h 2845126"/>
                  <a:gd name="connsiteX98-64985" fmla="*/ 5861227 w 6006665"/>
                  <a:gd name="connsiteY98-64986" fmla="*/ 1408929 h 2845126"/>
                  <a:gd name="connsiteX99-64987" fmla="*/ 5849321 w 6006665"/>
                  <a:gd name="connsiteY99-64988" fmla="*/ 1408929 h 2845126"/>
                  <a:gd name="connsiteX100-64989" fmla="*/ 5817506 w 6006665"/>
                  <a:gd name="connsiteY100-64990" fmla="*/ 1374842 h 2845126"/>
                  <a:gd name="connsiteX101-64991" fmla="*/ 5767511 w 6006665"/>
                  <a:gd name="connsiteY101-64992" fmla="*/ 1349845 h 2845126"/>
                  <a:gd name="connsiteX102-64993" fmla="*/ 5762967 w 6006665"/>
                  <a:gd name="connsiteY102-64994" fmla="*/ 1315758 h 2845126"/>
                  <a:gd name="connsiteX103-64995" fmla="*/ 5729132 w 6006665"/>
                  <a:gd name="connsiteY103-64996" fmla="*/ 1301826 h 2845126"/>
                  <a:gd name="connsiteX104-64997" fmla="*/ 5695337 w 6006665"/>
                  <a:gd name="connsiteY104-64998" fmla="*/ 1311213 h 2845126"/>
                  <a:gd name="connsiteX105-64999" fmla="*/ 5693366 w 6006665"/>
                  <a:gd name="connsiteY105-65000" fmla="*/ 1308453 h 2845126"/>
                  <a:gd name="connsiteX106-65001" fmla="*/ 5683431 w 6006665"/>
                  <a:gd name="connsiteY106-65002" fmla="*/ 1311213 h 2845126"/>
                  <a:gd name="connsiteX107-65003" fmla="*/ 5660706 w 6006665"/>
                  <a:gd name="connsiteY107-65004" fmla="*/ 1279398 h 2845126"/>
                  <a:gd name="connsiteX108-65005" fmla="*/ 5669644 w 6006665"/>
                  <a:gd name="connsiteY108-65006" fmla="*/ 1254373 h 2845126"/>
                  <a:gd name="connsiteX109-65007" fmla="*/ 5640799 w 6006665"/>
                  <a:gd name="connsiteY109-65008" fmla="*/ 1268036 h 2845126"/>
                  <a:gd name="connsiteX110-65009" fmla="*/ 5656705 w 6006665"/>
                  <a:gd name="connsiteY110-65010" fmla="*/ 1311213 h 2845126"/>
                  <a:gd name="connsiteX111-65011" fmla="*/ 5633981 w 6006665"/>
                  <a:gd name="connsiteY111-65012" fmla="*/ 1349845 h 2845126"/>
                  <a:gd name="connsiteX112-65013" fmla="*/ 5586259 w 6006665"/>
                  <a:gd name="connsiteY112-65014" fmla="*/ 1386204 h 2845126"/>
                  <a:gd name="connsiteX113-65015" fmla="*/ 5575676 w 6006665"/>
                  <a:gd name="connsiteY113-65016" fmla="*/ 1385196 h 2845126"/>
                  <a:gd name="connsiteX114-65017" fmla="*/ 5574353 w 6006665"/>
                  <a:gd name="connsiteY114-65018" fmla="*/ 1386204 h 2845126"/>
                  <a:gd name="connsiteX115-65019" fmla="*/ 5539436 w 6006665"/>
                  <a:gd name="connsiteY115-65020" fmla="*/ 1382879 h 2845126"/>
                  <a:gd name="connsiteX116-65021" fmla="*/ 5570352 w 6006665"/>
                  <a:gd name="connsiteY116-65022" fmla="*/ 1424836 h 2845126"/>
                  <a:gd name="connsiteX117-65023" fmla="*/ 5593077 w 6006665"/>
                  <a:gd name="connsiteY117-65024" fmla="*/ 1488465 h 2845126"/>
                  <a:gd name="connsiteX118-65025" fmla="*/ 5608984 w 6006665"/>
                  <a:gd name="connsiteY118-65026" fmla="*/ 1515735 h 2845126"/>
                  <a:gd name="connsiteX119-65027" fmla="*/ 5613529 w 6006665"/>
                  <a:gd name="connsiteY119-65028" fmla="*/ 1547549 h 2845126"/>
                  <a:gd name="connsiteX120-65029" fmla="*/ 5608984 w 6006665"/>
                  <a:gd name="connsiteY120-65030" fmla="*/ 1570274 h 2845126"/>
                  <a:gd name="connsiteX121-65031" fmla="*/ 5597799 w 6006665"/>
                  <a:gd name="connsiteY121-65032" fmla="*/ 1566665 h 2845126"/>
                  <a:gd name="connsiteX122-65033" fmla="*/ 5597077 w 6006665"/>
                  <a:gd name="connsiteY122-65034" fmla="*/ 1570274 h 2845126"/>
                  <a:gd name="connsiteX123-65035" fmla="*/ 5534271 w 6006665"/>
                  <a:gd name="connsiteY123-65036" fmla="*/ 1550014 h 2845126"/>
                  <a:gd name="connsiteX124-65037" fmla="*/ 5436277 w 6006665"/>
                  <a:gd name="connsiteY124-65038" fmla="*/ 1606633 h 2845126"/>
                  <a:gd name="connsiteX125-65039" fmla="*/ 5397645 w 6006665"/>
                  <a:gd name="connsiteY125-65040" fmla="*/ 1617996 h 2845126"/>
                  <a:gd name="connsiteX126-65041" fmla="*/ 5345378 w 6006665"/>
                  <a:gd name="connsiteY126-65042" fmla="*/ 1672535 h 2845126"/>
                  <a:gd name="connsiteX127-65043" fmla="*/ 5290839 w 6006665"/>
                  <a:gd name="connsiteY127-65044" fmla="*/ 1720256 h 2845126"/>
                  <a:gd name="connsiteX128-65045" fmla="*/ 5274932 w 6006665"/>
                  <a:gd name="connsiteY128-65046" fmla="*/ 1752071 h 2845126"/>
                  <a:gd name="connsiteX129-65047" fmla="*/ 5267238 w 6006665"/>
                  <a:gd name="connsiteY129-65048" fmla="*/ 1743644 h 2845126"/>
                  <a:gd name="connsiteX130-65049" fmla="*/ 5263025 w 6006665"/>
                  <a:gd name="connsiteY130-65050" fmla="*/ 1752071 h 2845126"/>
                  <a:gd name="connsiteX131-65051" fmla="*/ 5219538 w 6006665"/>
                  <a:gd name="connsiteY131-65052" fmla="*/ 1704443 h 2845126"/>
                  <a:gd name="connsiteX132-65053" fmla="*/ 5129494 w 6006665"/>
                  <a:gd name="connsiteY132-65054" fmla="*/ 1758888 h 2845126"/>
                  <a:gd name="connsiteX133-65055" fmla="*/ 5126389 w 6006665"/>
                  <a:gd name="connsiteY133-65056" fmla="*/ 1753566 h 2845126"/>
                  <a:gd name="connsiteX134-65057" fmla="*/ 5117587 w 6006665"/>
                  <a:gd name="connsiteY134-65058" fmla="*/ 1758888 h 2845126"/>
                  <a:gd name="connsiteX135-65059" fmla="*/ 5105544 w 6006665"/>
                  <a:gd name="connsiteY135-65060" fmla="*/ 1738242 h 2845126"/>
                  <a:gd name="connsiteX136-65061" fmla="*/ 5074955 w 6006665"/>
                  <a:gd name="connsiteY136-65062" fmla="*/ 1763433 h 2845126"/>
                  <a:gd name="connsiteX137-65063" fmla="*/ 5065718 w 6006665"/>
                  <a:gd name="connsiteY137-65064" fmla="*/ 1761234 h 2845126"/>
                  <a:gd name="connsiteX138-65065" fmla="*/ 5063048 w 6006665"/>
                  <a:gd name="connsiteY138-65066" fmla="*/ 1763433 h 2845126"/>
                  <a:gd name="connsiteX139-65067" fmla="*/ 5026594 w 6006665"/>
                  <a:gd name="connsiteY139-65068" fmla="*/ 1754754 h 2845126"/>
                  <a:gd name="connsiteX140-65069" fmla="*/ 5015871 w 6006665"/>
                  <a:gd name="connsiteY140-65070" fmla="*/ 1799793 h 2845126"/>
                  <a:gd name="connsiteX141-65071" fmla="*/ 4974967 w 6006665"/>
                  <a:gd name="connsiteY141-65072" fmla="*/ 1865694 h 2845126"/>
                  <a:gd name="connsiteX142-65073" fmla="*/ 4974967 w 6006665"/>
                  <a:gd name="connsiteY142-65074" fmla="*/ 1897509 h 2845126"/>
                  <a:gd name="connsiteX143-65075" fmla="*/ 5015871 w 6006665"/>
                  <a:gd name="connsiteY143-65076" fmla="*/ 1913416 h 2845126"/>
                  <a:gd name="connsiteX144-65077" fmla="*/ 5011326 w 6006665"/>
                  <a:gd name="connsiteY144-65078" fmla="*/ 2011132 h 2845126"/>
                  <a:gd name="connsiteX145-65079" fmla="*/ 4999419 w 6006665"/>
                  <a:gd name="connsiteY145-65080" fmla="*/ 2011132 h 2845126"/>
                  <a:gd name="connsiteX146-65081" fmla="*/ 4974967 w 6006665"/>
                  <a:gd name="connsiteY146-65082" fmla="*/ 2011132 h 2845126"/>
                  <a:gd name="connsiteX147-65083" fmla="*/ 4963605 w 6006665"/>
                  <a:gd name="connsiteY147-65084" fmla="*/ 2063398 h 2845126"/>
                  <a:gd name="connsiteX148-65085" fmla="*/ 4974967 w 6006665"/>
                  <a:gd name="connsiteY148-65086" fmla="*/ 2090668 h 2845126"/>
                  <a:gd name="connsiteX149-65087" fmla="*/ 4909065 w 6006665"/>
                  <a:gd name="connsiteY149-65088" fmla="*/ 2124755 h 2845126"/>
                  <a:gd name="connsiteX150-65089" fmla="*/ 4897703 w 6006665"/>
                  <a:gd name="connsiteY150-65090" fmla="*/ 2192929 h 2845126"/>
                  <a:gd name="connsiteX151-65091" fmla="*/ 4845437 w 6006665"/>
                  <a:gd name="connsiteY151-65092" fmla="*/ 2208836 h 2845126"/>
                  <a:gd name="connsiteX152-65093" fmla="*/ 4834074 w 6006665"/>
                  <a:gd name="connsiteY152-65094" fmla="*/ 2267920 h 2845126"/>
                  <a:gd name="connsiteX153-65095" fmla="*/ 4779535 w 6006665"/>
                  <a:gd name="connsiteY153-65096" fmla="*/ 2327004 h 2845126"/>
                  <a:gd name="connsiteX154-65097" fmla="*/ 4777225 w 6006665"/>
                  <a:gd name="connsiteY154-65098" fmla="*/ 2316608 h 2845126"/>
                  <a:gd name="connsiteX155-65099" fmla="*/ 4767628 w 6006665"/>
                  <a:gd name="connsiteY155-65100" fmla="*/ 2327004 h 2845126"/>
                  <a:gd name="connsiteX156-65101" fmla="*/ 4758538 w 6006665"/>
                  <a:gd name="connsiteY156-65102" fmla="*/ 2286100 h 2845126"/>
                  <a:gd name="connsiteX157-65103" fmla="*/ 4742631 w 6006665"/>
                  <a:gd name="connsiteY157-65104" fmla="*/ 2199746 h 2845126"/>
                  <a:gd name="connsiteX158-65105" fmla="*/ 4715361 w 6006665"/>
                  <a:gd name="connsiteY158-65106" fmla="*/ 2058854 h 2845126"/>
                  <a:gd name="connsiteX159-65107" fmla="*/ 4735813 w 6006665"/>
                  <a:gd name="connsiteY159-65108" fmla="*/ 1967955 h 2845126"/>
                  <a:gd name="connsiteX160-65109" fmla="*/ 4767628 w 6006665"/>
                  <a:gd name="connsiteY160-65110" fmla="*/ 1924778 h 2845126"/>
                  <a:gd name="connsiteX161-65111" fmla="*/ 4767628 w 6006665"/>
                  <a:gd name="connsiteY161-65112" fmla="*/ 1897509 h 2845126"/>
                  <a:gd name="connsiteX162-65113" fmla="*/ 4826712 w 6006665"/>
                  <a:gd name="connsiteY162-65114" fmla="*/ 1881601 h 2845126"/>
                  <a:gd name="connsiteX163-65115" fmla="*/ 4892613 w 6006665"/>
                  <a:gd name="connsiteY163-65116" fmla="*/ 1790703 h 2845126"/>
                  <a:gd name="connsiteX164-65117" fmla="*/ 4956243 w 6006665"/>
                  <a:gd name="connsiteY164-65118" fmla="*/ 1715712 h 2845126"/>
                  <a:gd name="connsiteX165-65119" fmla="*/ 5022143 w 6006665"/>
                  <a:gd name="connsiteY165-65120" fmla="*/ 1656627 h 2845126"/>
                  <a:gd name="connsiteX166-65121" fmla="*/ 5046694 w 6006665"/>
                  <a:gd name="connsiteY166-65122" fmla="*/ 1549500 h 2845126"/>
                  <a:gd name="connsiteX167-65123" fmla="*/ 5015871 w 6006665"/>
                  <a:gd name="connsiteY167-65124" fmla="*/ 1554367 h 2845126"/>
                  <a:gd name="connsiteX168-65125" fmla="*/ 4995419 w 6006665"/>
                  <a:gd name="connsiteY168-65126" fmla="*/ 1617996 h 2845126"/>
                  <a:gd name="connsiteX169-65127" fmla="*/ 4904521 w 6006665"/>
                  <a:gd name="connsiteY169-65128" fmla="*/ 1704349 h 2845126"/>
                  <a:gd name="connsiteX170-65129" fmla="*/ 4901708 w 6006665"/>
                  <a:gd name="connsiteY170-65130" fmla="*/ 1695709 h 2845126"/>
                  <a:gd name="connsiteX171-65131" fmla="*/ 4892613 w 6006665"/>
                  <a:gd name="connsiteY171-65132" fmla="*/ 1704349 h 2845126"/>
                  <a:gd name="connsiteX172-65133" fmla="*/ 4861835 w 6006665"/>
                  <a:gd name="connsiteY172-65134" fmla="*/ 1609815 h 2845126"/>
                  <a:gd name="connsiteX173-65135" fmla="*/ 4779535 w 6006665"/>
                  <a:gd name="connsiteY173-65136" fmla="*/ 1633903 h 2845126"/>
                  <a:gd name="connsiteX174-65137" fmla="*/ 4684091 w 6006665"/>
                  <a:gd name="connsiteY174-65138" fmla="*/ 1758888 h 2845126"/>
                  <a:gd name="connsiteX175-65139" fmla="*/ 4715906 w 6006665"/>
                  <a:gd name="connsiteY175-65140" fmla="*/ 1806610 h 2845126"/>
                  <a:gd name="connsiteX176-65141" fmla="*/ 4636369 w 6006665"/>
                  <a:gd name="connsiteY176-65142" fmla="*/ 1822517 h 2845126"/>
                  <a:gd name="connsiteX177-65143" fmla="*/ 4577285 w 6006665"/>
                  <a:gd name="connsiteY177-65144" fmla="*/ 1827062 h 2845126"/>
                  <a:gd name="connsiteX178-65145" fmla="*/ 4577373 w 6006665"/>
                  <a:gd name="connsiteY178-65146" fmla="*/ 1826140 h 2845126"/>
                  <a:gd name="connsiteX179-65147" fmla="*/ 4565379 w 6006665"/>
                  <a:gd name="connsiteY179-65148" fmla="*/ 1827062 h 2845126"/>
                  <a:gd name="connsiteX180-65149" fmla="*/ 4569923 w 6006665"/>
                  <a:gd name="connsiteY180-65150" fmla="*/ 1779341 h 2845126"/>
                  <a:gd name="connsiteX181-65151" fmla="*/ 4520081 w 6006665"/>
                  <a:gd name="connsiteY181-65152" fmla="*/ 1769755 h 2845126"/>
                  <a:gd name="connsiteX182-65153" fmla="*/ 4475025 w 6006665"/>
                  <a:gd name="connsiteY182-65154" fmla="*/ 1799793 h 2845126"/>
                  <a:gd name="connsiteX183-65155" fmla="*/ 4464394 w 6006665"/>
                  <a:gd name="connsiteY183-65156" fmla="*/ 1798942 h 2845126"/>
                  <a:gd name="connsiteX184-65157" fmla="*/ 4463118 w 6006665"/>
                  <a:gd name="connsiteY184-65158" fmla="*/ 1799793 h 2845126"/>
                  <a:gd name="connsiteX185-65159" fmla="*/ 4357637 w 6006665"/>
                  <a:gd name="connsiteY185-65160" fmla="*/ 1791354 h 2845126"/>
                  <a:gd name="connsiteX186-65161" fmla="*/ 4243233 w 6006665"/>
                  <a:gd name="connsiteY186-65162" fmla="*/ 1811155 h 2845126"/>
                  <a:gd name="connsiteX187-65163" fmla="*/ 4125065 w 6006665"/>
                  <a:gd name="connsiteY187-65164" fmla="*/ 1945230 h 2845126"/>
                  <a:gd name="connsiteX188-65165" fmla="*/ 3984173 w 6006665"/>
                  <a:gd name="connsiteY188-65166" fmla="*/ 2102030 h 2845126"/>
                  <a:gd name="connsiteX189-65167" fmla="*/ 4038712 w 6006665"/>
                  <a:gd name="connsiteY189-65168" fmla="*/ 2106575 h 2845126"/>
                  <a:gd name="connsiteX190-65169" fmla="*/ 4059164 w 6006665"/>
                  <a:gd name="connsiteY190-65170" fmla="*/ 2149752 h 2845126"/>
                  <a:gd name="connsiteX191-65171" fmla="*/ 4087782 w 6006665"/>
                  <a:gd name="connsiteY191-65172" fmla="*/ 2158169 h 2845126"/>
                  <a:gd name="connsiteX192-65173" fmla="*/ 4106341 w 6006665"/>
                  <a:gd name="connsiteY192-65174" fmla="*/ 2129300 h 2845126"/>
                  <a:gd name="connsiteX193-65175" fmla="*/ 4117411 w 6006665"/>
                  <a:gd name="connsiteY193-65176" fmla="*/ 2130602 h 2845126"/>
                  <a:gd name="connsiteX194-65177" fmla="*/ 4118248 w 6006665"/>
                  <a:gd name="connsiteY194-65178" fmla="*/ 2129300 h 2845126"/>
                  <a:gd name="connsiteX195-65179" fmla="*/ 4156880 w 6006665"/>
                  <a:gd name="connsiteY195-65180" fmla="*/ 2133845 h 2845126"/>
                  <a:gd name="connsiteX196-65181" fmla="*/ 4211419 w 6006665"/>
                  <a:gd name="connsiteY196-65182" fmla="*/ 2204291 h 2845126"/>
                  <a:gd name="connsiteX197-65183" fmla="*/ 4215964 w 6006665"/>
                  <a:gd name="connsiteY197-65184" fmla="*/ 2252013 h 2845126"/>
                  <a:gd name="connsiteX198-65185" fmla="*/ 4184149 w 6006665"/>
                  <a:gd name="connsiteY198-65186" fmla="*/ 2311097 h 2845126"/>
                  <a:gd name="connsiteX199-65187" fmla="*/ 4177332 w 6006665"/>
                  <a:gd name="connsiteY199-65188" fmla="*/ 2381543 h 2845126"/>
                  <a:gd name="connsiteX200-65189" fmla="*/ 4161425 w 6006665"/>
                  <a:gd name="connsiteY200-65190" fmla="*/ 2467897 h 2845126"/>
                  <a:gd name="connsiteX201-65191" fmla="*/ 4109158 w 6006665"/>
                  <a:gd name="connsiteY201-65192" fmla="*/ 2547433 h 2845126"/>
                  <a:gd name="connsiteX202-65193" fmla="*/ 4097796 w 6006665"/>
                  <a:gd name="connsiteY202-65194" fmla="*/ 2586065 h 2845126"/>
                  <a:gd name="connsiteX203-65195" fmla="*/ 4043257 w 6006665"/>
                  <a:gd name="connsiteY203-65196" fmla="*/ 2645149 h 2845126"/>
                  <a:gd name="connsiteX204-65197" fmla="*/ 3995535 w 6006665"/>
                  <a:gd name="connsiteY204-65198" fmla="*/ 2704233 h 2845126"/>
                  <a:gd name="connsiteX205-65199" fmla="*/ 3975083 w 6006665"/>
                  <a:gd name="connsiteY205-65200" fmla="*/ 2736048 h 2845126"/>
                  <a:gd name="connsiteX206-65201" fmla="*/ 3925089 w 6006665"/>
                  <a:gd name="connsiteY206-65202" fmla="*/ 2763317 h 2845126"/>
                  <a:gd name="connsiteX207-65203" fmla="*/ 3913182 w 6006665"/>
                  <a:gd name="connsiteY207-65204" fmla="*/ 2763317 h 2845126"/>
                  <a:gd name="connsiteX208-65205" fmla="*/ 3904637 w 6006665"/>
                  <a:gd name="connsiteY208-65206" fmla="*/ 2763317 h 2845126"/>
                  <a:gd name="connsiteX209-65207" fmla="*/ 3892729 w 6006665"/>
                  <a:gd name="connsiteY209-65208" fmla="*/ 2763317 h 2845126"/>
                  <a:gd name="connsiteX210-65209" fmla="*/ 3871063 w 6006665"/>
                  <a:gd name="connsiteY210-65210" fmla="*/ 2747068 h 2845126"/>
                  <a:gd name="connsiteX211-65211" fmla="*/ 3829645 w 6006665"/>
                  <a:gd name="connsiteY211-65212" fmla="*/ 2774680 h 2845126"/>
                  <a:gd name="connsiteX212-65213" fmla="*/ 3822828 w 6006665"/>
                  <a:gd name="connsiteY212-65214" fmla="*/ 2795132 h 2845126"/>
                  <a:gd name="connsiteX213-65215" fmla="*/ 3818283 w 6006665"/>
                  <a:gd name="connsiteY213-65216" fmla="*/ 2786042 h 2845126"/>
                  <a:gd name="connsiteX214-65217" fmla="*/ 3818283 w 6006665"/>
                  <a:gd name="connsiteY214-65218" fmla="*/ 2774316 h 2845126"/>
                  <a:gd name="connsiteX215-65219" fmla="*/ 3817738 w 6006665"/>
                  <a:gd name="connsiteY215-65220" fmla="*/ 2774680 h 2845126"/>
                  <a:gd name="connsiteX216-65221" fmla="*/ 3810921 w 6006665"/>
                  <a:gd name="connsiteY216-65222" fmla="*/ 2795132 h 2845126"/>
                  <a:gd name="connsiteX217-65223" fmla="*/ 3806376 w 6006665"/>
                  <a:gd name="connsiteY217-65224" fmla="*/ 2786042 h 2845126"/>
                  <a:gd name="connsiteX218-65225" fmla="*/ 3806376 w 6006665"/>
                  <a:gd name="connsiteY218-65226" fmla="*/ 2758772 h 2845126"/>
                  <a:gd name="connsiteX219-65227" fmla="*/ 3818283 w 6006665"/>
                  <a:gd name="connsiteY219-65228" fmla="*/ 2758772 h 2845126"/>
                  <a:gd name="connsiteX220-65229" fmla="*/ 3826828 w 6006665"/>
                  <a:gd name="connsiteY220-65230" fmla="*/ 2758772 h 2845126"/>
                  <a:gd name="connsiteX221-65231" fmla="*/ 3833645 w 6006665"/>
                  <a:gd name="connsiteY221-65232" fmla="*/ 2699688 h 2845126"/>
                  <a:gd name="connsiteX222-65233" fmla="*/ 3822283 w 6006665"/>
                  <a:gd name="connsiteY222-65234" fmla="*/ 2656512 h 2845126"/>
                  <a:gd name="connsiteX223-65235" fmla="*/ 3849553 w 6006665"/>
                  <a:gd name="connsiteY223-65236" fmla="*/ 2633787 h 2845126"/>
                  <a:gd name="connsiteX224-65237" fmla="*/ 3858814 w 6006665"/>
                  <a:gd name="connsiteY224-65238" fmla="*/ 2635992 h 2845126"/>
                  <a:gd name="connsiteX225-65239" fmla="*/ 3861460 w 6006665"/>
                  <a:gd name="connsiteY225-65240" fmla="*/ 2633787 h 2845126"/>
                  <a:gd name="connsiteX226-65241" fmla="*/ 3898487 w 6006665"/>
                  <a:gd name="connsiteY226-65242" fmla="*/ 2642603 h 2845126"/>
                  <a:gd name="connsiteX227-65243" fmla="*/ 3919999 w 6006665"/>
                  <a:gd name="connsiteY227-65244" fmla="*/ 2597428 h 2845126"/>
                  <a:gd name="connsiteX228-65245" fmla="*/ 3935906 w 6006665"/>
                  <a:gd name="connsiteY228-65246" fmla="*/ 2538343 h 2845126"/>
                  <a:gd name="connsiteX229-65247" fmla="*/ 3947269 w 6006665"/>
                  <a:gd name="connsiteY229-65248" fmla="*/ 2515619 h 2845126"/>
                  <a:gd name="connsiteX230-65249" fmla="*/ 3966292 w 6006665"/>
                  <a:gd name="connsiteY230-65250" fmla="*/ 2471231 h 2845126"/>
                  <a:gd name="connsiteX231-65251" fmla="*/ 3915999 w 6006665"/>
                  <a:gd name="connsiteY231-65252" fmla="*/ 2483804 h 2845126"/>
                  <a:gd name="connsiteX232-65253" fmla="*/ 3888729 w 6006665"/>
                  <a:gd name="connsiteY232-65254" fmla="*/ 2506529 h 2845126"/>
                  <a:gd name="connsiteX233-65255" fmla="*/ 3876822 w 6006665"/>
                  <a:gd name="connsiteY233-65256" fmla="*/ 2506529 h 2845126"/>
                  <a:gd name="connsiteX234-65257" fmla="*/ 3829645 w 6006665"/>
                  <a:gd name="connsiteY234-65258" fmla="*/ 2506529 h 2845126"/>
                  <a:gd name="connsiteX235-65259" fmla="*/ 3817738 w 6006665"/>
                  <a:gd name="connsiteY235-65260" fmla="*/ 2506529 h 2845126"/>
                  <a:gd name="connsiteX236-65261" fmla="*/ 3801831 w 6006665"/>
                  <a:gd name="connsiteY236-65262" fmla="*/ 2451990 h 2845126"/>
                  <a:gd name="connsiteX237-65263" fmla="*/ 3758654 w 6006665"/>
                  <a:gd name="connsiteY237-65264" fmla="*/ 2413358 h 2845126"/>
                  <a:gd name="connsiteX238-65265" fmla="*/ 3692753 w 6006665"/>
                  <a:gd name="connsiteY238-65266" fmla="*/ 2397451 h 2845126"/>
                  <a:gd name="connsiteX239-65267" fmla="*/ 3683663 w 6006665"/>
                  <a:gd name="connsiteY239-65268" fmla="*/ 2338367 h 2845126"/>
                  <a:gd name="connsiteX240-65269" fmla="*/ 3672301 w 6006665"/>
                  <a:gd name="connsiteY240-65270" fmla="*/ 2306552 h 2845126"/>
                  <a:gd name="connsiteX241-65271" fmla="*/ 3656393 w 6006665"/>
                  <a:gd name="connsiteY241-65272" fmla="*/ 2279283 h 2845126"/>
                  <a:gd name="connsiteX242-65273" fmla="*/ 3633669 w 6006665"/>
                  <a:gd name="connsiteY242-65274" fmla="*/ 2220198 h 2845126"/>
                  <a:gd name="connsiteX243-65275" fmla="*/ 3601854 w 6006665"/>
                  <a:gd name="connsiteY243-65276" fmla="*/ 2199746 h 2845126"/>
                  <a:gd name="connsiteX244-65277" fmla="*/ 3545995 w 6006665"/>
                  <a:gd name="connsiteY244-65278" fmla="*/ 2178262 h 2845126"/>
                  <a:gd name="connsiteX245-65279" fmla="*/ 3506955 w 6006665"/>
                  <a:gd name="connsiteY245-65280" fmla="*/ 2183839 h 2845126"/>
                  <a:gd name="connsiteX246-65281" fmla="*/ 3463779 w 6006665"/>
                  <a:gd name="connsiteY246-65282" fmla="*/ 2192929 h 2845126"/>
                  <a:gd name="connsiteX247-65283" fmla="*/ 3431964 w 6006665"/>
                  <a:gd name="connsiteY247-65284" fmla="*/ 2220198 h 2845126"/>
                  <a:gd name="connsiteX248-65285" fmla="*/ 3452416 w 6006665"/>
                  <a:gd name="connsiteY248-65286" fmla="*/ 2236106 h 2845126"/>
                  <a:gd name="connsiteX249-65287" fmla="*/ 3452416 w 6006665"/>
                  <a:gd name="connsiteY249-65288" fmla="*/ 2267920 h 2845126"/>
                  <a:gd name="connsiteX250-65289" fmla="*/ 3431964 w 6006665"/>
                  <a:gd name="connsiteY250-65290" fmla="*/ 2290645 h 2845126"/>
                  <a:gd name="connsiteX251-65291" fmla="*/ 3400150 w 6006665"/>
                  <a:gd name="connsiteY251-65292" fmla="*/ 2349729 h 2845126"/>
                  <a:gd name="connsiteX252-65293" fmla="*/ 3400150 w 6006665"/>
                  <a:gd name="connsiteY252-65294" fmla="*/ 2376999 h 2845126"/>
                  <a:gd name="connsiteX253-65295" fmla="*/ 3350155 w 6006665"/>
                  <a:gd name="connsiteY253-65296" fmla="*/ 2408813 h 2845126"/>
                  <a:gd name="connsiteX254-65297" fmla="*/ 3342342 w 6006665"/>
                  <a:gd name="connsiteY254-65298" fmla="*/ 2406209 h 2845126"/>
                  <a:gd name="connsiteX255-65299" fmla="*/ 3338249 w 6006665"/>
                  <a:gd name="connsiteY255-65300" fmla="*/ 2408813 h 2845126"/>
                  <a:gd name="connsiteX256-65301" fmla="*/ 3290527 w 6006665"/>
                  <a:gd name="connsiteY256-65302" fmla="*/ 2392906 h 2845126"/>
                  <a:gd name="connsiteX257-65303" fmla="*/ 3259257 w 6006665"/>
                  <a:gd name="connsiteY257-65304" fmla="*/ 2392906 h 2845126"/>
                  <a:gd name="connsiteX258-65305" fmla="*/ 3247350 w 6006665"/>
                  <a:gd name="connsiteY258-65306" fmla="*/ 2392906 h 2845126"/>
                  <a:gd name="connsiteX259-65307" fmla="*/ 3231443 w 6006665"/>
                  <a:gd name="connsiteY259-65308" fmla="*/ 2376999 h 2845126"/>
                  <a:gd name="connsiteX260-65309" fmla="*/ 3213271 w 6006665"/>
                  <a:gd name="connsiteY260-65310" fmla="*/ 2372455 h 2845126"/>
                  <a:gd name="connsiteX261-65311" fmla="*/ 3168359 w 6006665"/>
                  <a:gd name="connsiteY261-65312" fmla="*/ 2408813 h 2845126"/>
                  <a:gd name="connsiteX262-65313" fmla="*/ 3120637 w 6006665"/>
                  <a:gd name="connsiteY262-65314" fmla="*/ 2420175 h 2845126"/>
                  <a:gd name="connsiteX263-65315" fmla="*/ 3082005 w 6006665"/>
                  <a:gd name="connsiteY263-65316" fmla="*/ 2436083 h 2845126"/>
                  <a:gd name="connsiteX264-65317" fmla="*/ 3074460 w 6006665"/>
                  <a:gd name="connsiteY264-65318" fmla="*/ 2434286 h 2845126"/>
                  <a:gd name="connsiteX265-65319" fmla="*/ 3070098 w 6006665"/>
                  <a:gd name="connsiteY265-65320" fmla="*/ 2436083 h 2845126"/>
                  <a:gd name="connsiteX266-65321" fmla="*/ 3022376 w 6006665"/>
                  <a:gd name="connsiteY266-65322" fmla="*/ 2424720 h 2845126"/>
                  <a:gd name="connsiteX267-65323" fmla="*/ 3000196 w 6006665"/>
                  <a:gd name="connsiteY267-65324" fmla="*/ 2424720 h 2845126"/>
                  <a:gd name="connsiteX268-65325" fmla="*/ 2988289 w 6006665"/>
                  <a:gd name="connsiteY268-65326" fmla="*/ 2424720 h 2845126"/>
                  <a:gd name="connsiteX269-65327" fmla="*/ 2967837 w 6006665"/>
                  <a:gd name="connsiteY269-65328" fmla="*/ 2392906 h 2845126"/>
                  <a:gd name="connsiteX270-65329" fmla="*/ 2929205 w 6006665"/>
                  <a:gd name="connsiteY270-65330" fmla="*/ 2365636 h 2845126"/>
                  <a:gd name="connsiteX271-65331" fmla="*/ 2902153 w 6006665"/>
                  <a:gd name="connsiteY271-65332" fmla="*/ 2361772 h 2845126"/>
                  <a:gd name="connsiteX272-65333" fmla="*/ 2861576 w 6006665"/>
                  <a:gd name="connsiteY272-65334" fmla="*/ 2365636 h 2845126"/>
                  <a:gd name="connsiteX273-65335" fmla="*/ 2822944 w 6006665"/>
                  <a:gd name="connsiteY273-65336" fmla="*/ 2376999 h 2845126"/>
                  <a:gd name="connsiteX274-65337" fmla="*/ 2818139 w 6006665"/>
                  <a:gd name="connsiteY274-65338" fmla="*/ 2374910 h 2845126"/>
                  <a:gd name="connsiteX275-65339" fmla="*/ 2811037 w 6006665"/>
                  <a:gd name="connsiteY275-65340" fmla="*/ 2376999 h 2845126"/>
                  <a:gd name="connsiteX276-65341" fmla="*/ 2758770 w 6006665"/>
                  <a:gd name="connsiteY276-65342" fmla="*/ 2354274 h 2845126"/>
                  <a:gd name="connsiteX277-65343" fmla="*/ 2751953 w 6006665"/>
                  <a:gd name="connsiteY277-65344" fmla="*/ 2311097 h 2845126"/>
                  <a:gd name="connsiteX278-65345" fmla="*/ 2708776 w 6006665"/>
                  <a:gd name="connsiteY278-65346" fmla="*/ 2295190 h 2845126"/>
                  <a:gd name="connsiteX279-65347" fmla="*/ 2676962 w 6006665"/>
                  <a:gd name="connsiteY279-65348" fmla="*/ 2290645 h 2845126"/>
                  <a:gd name="connsiteX280-65349" fmla="*/ 2642534 w 6006665"/>
                  <a:gd name="connsiteY280-65350" fmla="*/ 2268901 h 2845126"/>
                  <a:gd name="connsiteX281-65351" fmla="*/ 2609333 w 6006665"/>
                  <a:gd name="connsiteY281-65352" fmla="*/ 2327004 h 2845126"/>
                  <a:gd name="connsiteX282-65353" fmla="*/ 2625240 w 6006665"/>
                  <a:gd name="connsiteY282-65354" fmla="*/ 2361091 h 2845126"/>
                  <a:gd name="connsiteX283-65355" fmla="*/ 2586608 w 6006665"/>
                  <a:gd name="connsiteY283-65356" fmla="*/ 2397451 h 2845126"/>
                  <a:gd name="connsiteX284-65357" fmla="*/ 2577105 w 6006665"/>
                  <a:gd name="connsiteY284-65358" fmla="*/ 2395188 h 2845126"/>
                  <a:gd name="connsiteX285-65359" fmla="*/ 2574701 w 6006665"/>
                  <a:gd name="connsiteY285-65360" fmla="*/ 2397451 h 2845126"/>
                  <a:gd name="connsiteX286-65361" fmla="*/ 2526979 w 6006665"/>
                  <a:gd name="connsiteY286-65362" fmla="*/ 2386088 h 2845126"/>
                  <a:gd name="connsiteX287-65363" fmla="*/ 2490620 w 6006665"/>
                  <a:gd name="connsiteY287-65364" fmla="*/ 2381543 h 2845126"/>
                  <a:gd name="connsiteX288-65365" fmla="*/ 2463350 w 6006665"/>
                  <a:gd name="connsiteY288-65366" fmla="*/ 2354274 h 2845126"/>
                  <a:gd name="connsiteX289-65367" fmla="*/ 2436625 w 6006665"/>
                  <a:gd name="connsiteY289-65368" fmla="*/ 2354274 h 2845126"/>
                  <a:gd name="connsiteX290-65369" fmla="*/ 2424718 w 6006665"/>
                  <a:gd name="connsiteY290-65370" fmla="*/ 2354274 h 2845126"/>
                  <a:gd name="connsiteX291-65371" fmla="*/ 2398858 w 6006665"/>
                  <a:gd name="connsiteY291-65372" fmla="*/ 2341343 h 2845126"/>
                  <a:gd name="connsiteX292-65373" fmla="*/ 2350272 w 6006665"/>
                  <a:gd name="connsiteY292-65374" fmla="*/ 2365636 h 2845126"/>
                  <a:gd name="connsiteX293-65375" fmla="*/ 2282098 w 6006665"/>
                  <a:gd name="connsiteY293-65376" fmla="*/ 2413358 h 2845126"/>
                  <a:gd name="connsiteX294-65377" fmla="*/ 2157112 w 6006665"/>
                  <a:gd name="connsiteY294-65378" fmla="*/ 2397451 h 2845126"/>
                  <a:gd name="connsiteX295-65379" fmla="*/ 1811153 w 6006665"/>
                  <a:gd name="connsiteY295-65380" fmla="*/ 2133845 h 2845126"/>
                  <a:gd name="connsiteX296-65381" fmla="*/ 1748069 w 6006665"/>
                  <a:gd name="connsiteY296-65382" fmla="*/ 2172477 h 2845126"/>
                  <a:gd name="connsiteX297-65383" fmla="*/ 1711709 w 6006665"/>
                  <a:gd name="connsiteY297-65384" fmla="*/ 2177022 h 2845126"/>
                  <a:gd name="connsiteX298-65385" fmla="*/ 1711926 w 6006665"/>
                  <a:gd name="connsiteY298-65386" fmla="*/ 2175506 h 2845126"/>
                  <a:gd name="connsiteX299-65387" fmla="*/ 1699803 w 6006665"/>
                  <a:gd name="connsiteY299-65388" fmla="*/ 2177022 h 2845126"/>
                  <a:gd name="connsiteX300-65389" fmla="*/ 1704347 w 6006665"/>
                  <a:gd name="connsiteY300-65390" fmla="*/ 2145207 h 2845126"/>
                  <a:gd name="connsiteX301-65391" fmla="*/ 1662460 w 6006665"/>
                  <a:gd name="connsiteY301-65392" fmla="*/ 2127256 h 2845126"/>
                  <a:gd name="connsiteX302-65393" fmla="*/ 1629901 w 6006665"/>
                  <a:gd name="connsiteY302-65394" fmla="*/ 2140662 h 2845126"/>
                  <a:gd name="connsiteX303-65395" fmla="*/ 1629300 w 6006665"/>
                  <a:gd name="connsiteY303-65396" fmla="*/ 2136007 h 2845126"/>
                  <a:gd name="connsiteX304-65397" fmla="*/ 1617994 w 6006665"/>
                  <a:gd name="connsiteY304-65398" fmla="*/ 2140662 h 2845126"/>
                  <a:gd name="connsiteX305-65399" fmla="*/ 1608904 w 6006665"/>
                  <a:gd name="connsiteY305-65400" fmla="*/ 2070216 h 2845126"/>
                  <a:gd name="connsiteX306-65401" fmla="*/ 1552684 w 6006665"/>
                  <a:gd name="connsiteY306-65402" fmla="*/ 2060523 h 2845126"/>
                  <a:gd name="connsiteX307-65403" fmla="*/ 1518550 w 6006665"/>
                  <a:gd name="connsiteY307-65404" fmla="*/ 2086123 h 2845126"/>
                  <a:gd name="connsiteX308-65405" fmla="*/ 1425379 w 6006665"/>
                  <a:gd name="connsiteY308-65406" fmla="*/ 2106575 h 2845126"/>
                  <a:gd name="connsiteX309-65407" fmla="*/ 1409472 w 6006665"/>
                  <a:gd name="connsiteY309-65408" fmla="*/ 2124755 h 2845126"/>
                  <a:gd name="connsiteX310-65409" fmla="*/ 1270852 w 6006665"/>
                  <a:gd name="connsiteY310-65410" fmla="*/ 2145207 h 2845126"/>
                  <a:gd name="connsiteX311-65411" fmla="*/ 1254945 w 6006665"/>
                  <a:gd name="connsiteY311-65412" fmla="*/ 2165659 h 2845126"/>
                  <a:gd name="connsiteX312-65413" fmla="*/ 1282214 w 6006665"/>
                  <a:gd name="connsiteY312-65414" fmla="*/ 2208836 h 2845126"/>
                  <a:gd name="connsiteX313-65415" fmla="*/ 1243582 w 6006665"/>
                  <a:gd name="connsiteY313-65416" fmla="*/ 2224743 h 2845126"/>
                  <a:gd name="connsiteX314-65417" fmla="*/ 1254945 w 6006665"/>
                  <a:gd name="connsiteY314-65418" fmla="*/ 2242923 h 2845126"/>
                  <a:gd name="connsiteX315-65419" fmla="*/ 1216313 w 6006665"/>
                  <a:gd name="connsiteY315-65420" fmla="*/ 2267920 h 2845126"/>
                  <a:gd name="connsiteX316-65421" fmla="*/ 1275397 w 6006665"/>
                  <a:gd name="connsiteY316-65422" fmla="*/ 2311097 h 2845126"/>
                  <a:gd name="connsiteX317-65423" fmla="*/ 1270852 w 6006665"/>
                  <a:gd name="connsiteY317-65424" fmla="*/ 2338367 h 2845126"/>
                  <a:gd name="connsiteX318-65425" fmla="*/ 1259108 w 6006665"/>
                  <a:gd name="connsiteY318-65426" fmla="*/ 2337388 h 2845126"/>
                  <a:gd name="connsiteX319-65427" fmla="*/ 1258945 w 6006665"/>
                  <a:gd name="connsiteY319-65428" fmla="*/ 2338367 h 2845126"/>
                  <a:gd name="connsiteX320-65429" fmla="*/ 1215644 w 6006665"/>
                  <a:gd name="connsiteY320-65430" fmla="*/ 2334758 h 2845126"/>
                  <a:gd name="connsiteX321-65431" fmla="*/ 1204950 w 6006665"/>
                  <a:gd name="connsiteY321-65432" fmla="*/ 2349729 h 2845126"/>
                  <a:gd name="connsiteX322-65433" fmla="*/ 1196495 w 6006665"/>
                  <a:gd name="connsiteY322-65434" fmla="*/ 2344897 h 2845126"/>
                  <a:gd name="connsiteX323-65435" fmla="*/ 1193043 w 6006665"/>
                  <a:gd name="connsiteY323-65436" fmla="*/ 2349729 h 2845126"/>
                  <a:gd name="connsiteX324-65437" fmla="*/ 1145322 w 6006665"/>
                  <a:gd name="connsiteY324-65438" fmla="*/ 2322459 h 2845126"/>
                  <a:gd name="connsiteX325-65439" fmla="*/ 1098145 w 6006665"/>
                  <a:gd name="connsiteY325-65440" fmla="*/ 2322459 h 2845126"/>
                  <a:gd name="connsiteX326-65441" fmla="*/ 1061785 w 6006665"/>
                  <a:gd name="connsiteY326-65442" fmla="*/ 2349729 h 2845126"/>
                  <a:gd name="connsiteX327-65443" fmla="*/ 1055322 w 6006665"/>
                  <a:gd name="connsiteY327-65444" fmla="*/ 2345646 h 2845126"/>
                  <a:gd name="connsiteX328-65445" fmla="*/ 1049878 w 6006665"/>
                  <a:gd name="connsiteY328-65446" fmla="*/ 2349729 h 2845126"/>
                  <a:gd name="connsiteX329-65447" fmla="*/ 1006701 w 6006665"/>
                  <a:gd name="connsiteY329-65448" fmla="*/ 2322459 h 2845126"/>
                  <a:gd name="connsiteX330-65449" fmla="*/ 924893 w 6006665"/>
                  <a:gd name="connsiteY330-65450" fmla="*/ 2286100 h 2845126"/>
                  <a:gd name="connsiteX331-65451" fmla="*/ 877716 w 6006665"/>
                  <a:gd name="connsiteY331-65452" fmla="*/ 2286100 h 2845126"/>
                  <a:gd name="connsiteX332-65453" fmla="*/ 802724 w 6006665"/>
                  <a:gd name="connsiteY332-65454" fmla="*/ 2349729 h 2845126"/>
                  <a:gd name="connsiteX333-65455" fmla="*/ 798179 w 6006665"/>
                  <a:gd name="connsiteY333-65456" fmla="*/ 2392906 h 2845126"/>
                  <a:gd name="connsiteX334-65457" fmla="*/ 787406 w 6006665"/>
                  <a:gd name="connsiteY334-65458" fmla="*/ 2382133 h 2845126"/>
                  <a:gd name="connsiteX335-65459" fmla="*/ 786272 w 6006665"/>
                  <a:gd name="connsiteY335-65460" fmla="*/ 2392906 h 2845126"/>
                  <a:gd name="connsiteX336-65461" fmla="*/ 756063 w 6006665"/>
                  <a:gd name="connsiteY336-65462" fmla="*/ 2362696 h 2845126"/>
                  <a:gd name="connsiteX337-65463" fmla="*/ 732278 w 6006665"/>
                  <a:gd name="connsiteY337-65464" fmla="*/ 2420175 h 2845126"/>
                  <a:gd name="connsiteX338-65465" fmla="*/ 743640 w 6006665"/>
                  <a:gd name="connsiteY338-65466" fmla="*/ 2429265 h 2845126"/>
                  <a:gd name="connsiteX339-65467" fmla="*/ 723188 w 6006665"/>
                  <a:gd name="connsiteY339-65468" fmla="*/ 2472442 h 2845126"/>
                  <a:gd name="connsiteX340-65469" fmla="*/ 747026 w 6006665"/>
                  <a:gd name="connsiteY340-65470" fmla="*/ 2509283 h 2845126"/>
                  <a:gd name="connsiteX341-65471" fmla="*/ 763548 w 6006665"/>
                  <a:gd name="connsiteY341-65472" fmla="*/ 2506529 h 2845126"/>
                  <a:gd name="connsiteX342-65473" fmla="*/ 764871 w 6006665"/>
                  <a:gd name="connsiteY342-65474" fmla="*/ 2508293 h 2845126"/>
                  <a:gd name="connsiteX343-65475" fmla="*/ 775455 w 6006665"/>
                  <a:gd name="connsiteY343-65476" fmla="*/ 2506529 h 2845126"/>
                  <a:gd name="connsiteX344-65477" fmla="*/ 802724 w 6006665"/>
                  <a:gd name="connsiteY344-65478" fmla="*/ 2542888 h 2845126"/>
                  <a:gd name="connsiteX345-65479" fmla="*/ 798179 w 6006665"/>
                  <a:gd name="connsiteY345-65480" fmla="*/ 2570158 h 2845126"/>
                  <a:gd name="connsiteX346-65481" fmla="*/ 818632 w 6006665"/>
                  <a:gd name="connsiteY346-65482" fmla="*/ 2581520 h 2845126"/>
                  <a:gd name="connsiteX347-65483" fmla="*/ 802724 w 6006665"/>
                  <a:gd name="connsiteY347-65484" fmla="*/ 2613335 h 2845126"/>
                  <a:gd name="connsiteX348-65485" fmla="*/ 766365 w 6006665"/>
                  <a:gd name="connsiteY348-65486" fmla="*/ 2617880 h 2845126"/>
                  <a:gd name="connsiteX349-65487" fmla="*/ 727733 w 6006665"/>
                  <a:gd name="connsiteY349-65488" fmla="*/ 2676964 h 2845126"/>
                  <a:gd name="connsiteX350-65489" fmla="*/ 759548 w 6006665"/>
                  <a:gd name="connsiteY350-65490" fmla="*/ 2720141 h 2845126"/>
                  <a:gd name="connsiteX351-65491" fmla="*/ 759548 w 6006665"/>
                  <a:gd name="connsiteY351-65492" fmla="*/ 2758772 h 2845126"/>
                  <a:gd name="connsiteX352-65493" fmla="*/ 798179 w 6006665"/>
                  <a:gd name="connsiteY352-65494" fmla="*/ 2817857 h 2845126"/>
                  <a:gd name="connsiteX353-65495" fmla="*/ 775455 w 6006665"/>
                  <a:gd name="connsiteY353-65496" fmla="*/ 2833764 h 2845126"/>
                  <a:gd name="connsiteX354-65497" fmla="*/ 770910 w 6006665"/>
                  <a:gd name="connsiteY354-65498" fmla="*/ 2845126 h 2845126"/>
                  <a:gd name="connsiteX355-65499" fmla="*/ 759003 w 6006665"/>
                  <a:gd name="connsiteY355-65500" fmla="*/ 2845126 h 2845126"/>
                  <a:gd name="connsiteX356-65501" fmla="*/ 755003 w 6006665"/>
                  <a:gd name="connsiteY356-65502" fmla="*/ 2845126 h 2845126"/>
                  <a:gd name="connsiteX357-65503" fmla="*/ 743096 w 6006665"/>
                  <a:gd name="connsiteY357-65504" fmla="*/ 2845126 h 2845126"/>
                  <a:gd name="connsiteX358-65505" fmla="*/ 715826 w 6006665"/>
                  <a:gd name="connsiteY358-65506" fmla="*/ 2811039 h 2845126"/>
                  <a:gd name="connsiteX359-65507" fmla="*/ 704464 w 6006665"/>
                  <a:gd name="connsiteY359-65508" fmla="*/ 2811039 h 2845126"/>
                  <a:gd name="connsiteX360-65509" fmla="*/ 684012 w 6006665"/>
                  <a:gd name="connsiteY360-65510" fmla="*/ 2801949 h 2845126"/>
                  <a:gd name="connsiteX361-65511" fmla="*/ 672649 w 6006665"/>
                  <a:gd name="connsiteY361-65512" fmla="*/ 2779225 h 2845126"/>
                  <a:gd name="connsiteX362-65513" fmla="*/ 645222 w 6006665"/>
                  <a:gd name="connsiteY362-65514" fmla="*/ 2771388 h 2845126"/>
                  <a:gd name="connsiteX363-65515" fmla="*/ 625472 w 6006665"/>
                  <a:gd name="connsiteY363-65516" fmla="*/ 2774680 h 2845126"/>
                  <a:gd name="connsiteX364-65517" fmla="*/ 623771 w 6006665"/>
                  <a:gd name="connsiteY364-65518" fmla="*/ 2772979 h 2845126"/>
                  <a:gd name="connsiteX365-65519" fmla="*/ 613565 w 6006665"/>
                  <a:gd name="connsiteY365-65520" fmla="*/ 2774680 h 2845126"/>
                  <a:gd name="connsiteX366-65521" fmla="*/ 609020 w 6006665"/>
                  <a:gd name="connsiteY366-65522" fmla="*/ 2770135 h 2845126"/>
                  <a:gd name="connsiteX367-65523" fmla="*/ 559026 w 6006665"/>
                  <a:gd name="connsiteY367-65524" fmla="*/ 2742865 h 2845126"/>
                  <a:gd name="connsiteX368-65525" fmla="*/ 506760 w 6006665"/>
                  <a:gd name="connsiteY368-65526" fmla="*/ 2736048 h 2845126"/>
                  <a:gd name="connsiteX369-65527" fmla="*/ 483280 w 6006665"/>
                  <a:gd name="connsiteY369-65528" fmla="*/ 2729339 h 2845126"/>
                  <a:gd name="connsiteX370-65529" fmla="*/ 480035 w 6006665"/>
                  <a:gd name="connsiteY370-65530" fmla="*/ 2731503 h 2845126"/>
                  <a:gd name="connsiteX371-65531" fmla="*/ 475042 w 6006665"/>
                  <a:gd name="connsiteY371-65532" fmla="*/ 2726985 h 2845126"/>
                  <a:gd name="connsiteX372-65533" fmla="*/ 474945 w 6006665"/>
                  <a:gd name="connsiteY372-65534" fmla="*/ 2726958 h 2845126"/>
                  <a:gd name="connsiteX373-65535" fmla="*/ 468128 w 6006665"/>
                  <a:gd name="connsiteY373-65536" fmla="*/ 2731503 h 2845126"/>
                  <a:gd name="connsiteX374-65537" fmla="*/ 420406 w 6006665"/>
                  <a:gd name="connsiteY374-65538" fmla="*/ 2688326 h 2845126"/>
                  <a:gd name="connsiteX375-65539" fmla="*/ 381774 w 6006665"/>
                  <a:gd name="connsiteY375-65540" fmla="*/ 2672419 h 2845126"/>
                  <a:gd name="connsiteX376-65541" fmla="*/ 349960 w 6006665"/>
                  <a:gd name="connsiteY376-65542" fmla="*/ 2640604 h 2845126"/>
                  <a:gd name="connsiteX377-65543" fmla="*/ 377229 w 6006665"/>
                  <a:gd name="connsiteY377-65544" fmla="*/ 2633787 h 2845126"/>
                  <a:gd name="connsiteX378-65545" fmla="*/ 404499 w 6006665"/>
                  <a:gd name="connsiteY378-65546" fmla="*/ 2586065 h 2845126"/>
                  <a:gd name="connsiteX379-65547" fmla="*/ 388591 w 6006665"/>
                  <a:gd name="connsiteY379-65548" fmla="*/ 2570158 h 2845126"/>
                  <a:gd name="connsiteX380-65549" fmla="*/ 440858 w 6006665"/>
                  <a:gd name="connsiteY380-65550" fmla="*/ 2542888 h 2845126"/>
                  <a:gd name="connsiteX381-65551" fmla="*/ 440858 w 6006665"/>
                  <a:gd name="connsiteY381-65552" fmla="*/ 2539832 h 2845126"/>
                  <a:gd name="connsiteX382-65553" fmla="*/ 416406 w 6006665"/>
                  <a:gd name="connsiteY382-65554" fmla="*/ 2542888 h 2845126"/>
                  <a:gd name="connsiteX383-65555" fmla="*/ 416406 w 6006665"/>
                  <a:gd name="connsiteY383-65556" fmla="*/ 2541400 h 2845126"/>
                  <a:gd name="connsiteX384-65557" fmla="*/ 404499 w 6006665"/>
                  <a:gd name="connsiteY384-65558" fmla="*/ 2542888 h 2845126"/>
                  <a:gd name="connsiteX385-65559" fmla="*/ 404499 w 6006665"/>
                  <a:gd name="connsiteY385-65560" fmla="*/ 2522436 h 2845126"/>
                  <a:gd name="connsiteX386-65561" fmla="*/ 424951 w 6006665"/>
                  <a:gd name="connsiteY386-65562" fmla="*/ 2506529 h 2845126"/>
                  <a:gd name="connsiteX387-65563" fmla="*/ 463583 w 6006665"/>
                  <a:gd name="connsiteY387-65564" fmla="*/ 2499712 h 2845126"/>
                  <a:gd name="connsiteX388-65565" fmla="*/ 468128 w 6006665"/>
                  <a:gd name="connsiteY388-65566" fmla="*/ 2483804 h 2845126"/>
                  <a:gd name="connsiteX389-65567" fmla="*/ 456765 w 6006665"/>
                  <a:gd name="connsiteY389-65568" fmla="*/ 2451990 h 2845126"/>
                  <a:gd name="connsiteX390-65569" fmla="*/ 474945 w 6006665"/>
                  <a:gd name="connsiteY390-65570" fmla="*/ 2424720 h 2845126"/>
                  <a:gd name="connsiteX391-65571" fmla="*/ 474945 w 6006665"/>
                  <a:gd name="connsiteY391-65572" fmla="*/ 2404268 h 2845126"/>
                  <a:gd name="connsiteX392-65573" fmla="*/ 420406 w 6006665"/>
                  <a:gd name="connsiteY392-65574" fmla="*/ 2386088 h 2845126"/>
                  <a:gd name="connsiteX393-65575" fmla="*/ 409588 w 6006665"/>
                  <a:gd name="connsiteY393-65576" fmla="*/ 2386088 h 2845126"/>
                  <a:gd name="connsiteX394-65577" fmla="*/ 397681 w 6006665"/>
                  <a:gd name="connsiteY394-65578" fmla="*/ 2386088 h 2845126"/>
                  <a:gd name="connsiteX395-65579" fmla="*/ 379485 w 6006665"/>
                  <a:gd name="connsiteY395-65580" fmla="*/ 2363849 h 2845126"/>
                  <a:gd name="connsiteX396-65581" fmla="*/ 357322 w 6006665"/>
                  <a:gd name="connsiteY396-65582" fmla="*/ 2370181 h 2845126"/>
                  <a:gd name="connsiteX397-65583" fmla="*/ 352842 w 6006665"/>
                  <a:gd name="connsiteY397-65584" fmla="*/ 2368059 h 2845126"/>
                  <a:gd name="connsiteX398-65585" fmla="*/ 345415 w 6006665"/>
                  <a:gd name="connsiteY398-65586" fmla="*/ 2370181 h 2845126"/>
                  <a:gd name="connsiteX399-65587" fmla="*/ 302238 w 6006665"/>
                  <a:gd name="connsiteY399-65588" fmla="*/ 2349729 h 2845126"/>
                  <a:gd name="connsiteX400-65589" fmla="*/ 302238 w 6006665"/>
                  <a:gd name="connsiteY400-65590" fmla="*/ 2338367 h 2845126"/>
                  <a:gd name="connsiteX401-65591" fmla="*/ 286331 w 6006665"/>
                  <a:gd name="connsiteY401-65592" fmla="*/ 2311097 h 2845126"/>
                  <a:gd name="connsiteX402-65593" fmla="*/ 270968 w 6006665"/>
                  <a:gd name="connsiteY402-65594" fmla="*/ 2311097 h 2845126"/>
                  <a:gd name="connsiteX403-65595" fmla="*/ 259061 w 6006665"/>
                  <a:gd name="connsiteY403-65596" fmla="*/ 2311097 h 2845126"/>
                  <a:gd name="connsiteX404-65597" fmla="*/ 254516 w 6006665"/>
                  <a:gd name="connsiteY404-65598" fmla="*/ 2295190 h 2845126"/>
                  <a:gd name="connsiteX405-65599" fmla="*/ 263606 w 6006665"/>
                  <a:gd name="connsiteY405-65600" fmla="*/ 2279283 h 2845126"/>
                  <a:gd name="connsiteX406-65601" fmla="*/ 243991 w 6006665"/>
                  <a:gd name="connsiteY406-65602" fmla="*/ 2248770 h 2845126"/>
                  <a:gd name="connsiteX407-65603" fmla="*/ 216429 w 6006665"/>
                  <a:gd name="connsiteY407-65604" fmla="*/ 2252013 h 2845126"/>
                  <a:gd name="connsiteX408-65605" fmla="*/ 212956 w 6006665"/>
                  <a:gd name="connsiteY408-65606" fmla="*/ 2251021 h 2845126"/>
                  <a:gd name="connsiteX409-65607" fmla="*/ 204522 w 6006665"/>
                  <a:gd name="connsiteY409-65608" fmla="*/ 2252013 h 2845126"/>
                  <a:gd name="connsiteX410-65609" fmla="*/ 199623 w 6006665"/>
                  <a:gd name="connsiteY410-65610" fmla="*/ 2250613 h 2845126"/>
                  <a:gd name="connsiteX411-65611" fmla="*/ 195977 w 6006665"/>
                  <a:gd name="connsiteY411-65612" fmla="*/ 2263375 h 2845126"/>
                  <a:gd name="connsiteX412-65613" fmla="*/ 184968 w 6006665"/>
                  <a:gd name="connsiteY412-65614" fmla="*/ 2260230 h 2845126"/>
                  <a:gd name="connsiteX413-65615" fmla="*/ 184070 w 6006665"/>
                  <a:gd name="connsiteY413-65616" fmla="*/ 2263375 h 2845126"/>
                  <a:gd name="connsiteX414-65617" fmla="*/ 168163 w 6006665"/>
                  <a:gd name="connsiteY414-65618" fmla="*/ 2258840 h 2845126"/>
                  <a:gd name="connsiteX415-65619" fmla="*/ 156800 w 6006665"/>
                  <a:gd name="connsiteY415-65620" fmla="*/ 2220198 h 2845126"/>
                  <a:gd name="connsiteX416-65621" fmla="*/ 152255 w 6006665"/>
                  <a:gd name="connsiteY416-65622" fmla="*/ 2204291 h 2845126"/>
                  <a:gd name="connsiteX417-65623" fmla="*/ 156800 w 6006665"/>
                  <a:gd name="connsiteY417-65624" fmla="*/ 2199746 h 2845126"/>
                  <a:gd name="connsiteX418-65625" fmla="*/ 168707 w 6006665"/>
                  <a:gd name="connsiteY418-65626" fmla="*/ 2199746 h 2845126"/>
                  <a:gd name="connsiteX419-65627" fmla="*/ 188615 w 6006665"/>
                  <a:gd name="connsiteY419-65628" fmla="*/ 2199746 h 2845126"/>
                  <a:gd name="connsiteX420-65629" fmla="*/ 199977 w 6006665"/>
                  <a:gd name="connsiteY420-65630" fmla="*/ 2188384 h 2845126"/>
                  <a:gd name="connsiteX421-65631" fmla="*/ 188615 w 6006665"/>
                  <a:gd name="connsiteY421-65632" fmla="*/ 2165659 h 2845126"/>
                  <a:gd name="connsiteX422-65633" fmla="*/ 168163 w 6006665"/>
                  <a:gd name="connsiteY422-65634" fmla="*/ 2156570 h 2845126"/>
                  <a:gd name="connsiteX423-65635" fmla="*/ 168163 w 6006665"/>
                  <a:gd name="connsiteY423-65636" fmla="*/ 2149752 h 2845126"/>
                  <a:gd name="connsiteX424-65637" fmla="*/ 152255 w 6006665"/>
                  <a:gd name="connsiteY424-65638" fmla="*/ 2133845 h 2845126"/>
                  <a:gd name="connsiteX425-65639" fmla="*/ 129531 w 6006665"/>
                  <a:gd name="connsiteY425-65640" fmla="*/ 2097485 h 2845126"/>
                  <a:gd name="connsiteX426-65641" fmla="*/ 140893 w 6006665"/>
                  <a:gd name="connsiteY426-65642" fmla="*/ 2074761 h 2845126"/>
                  <a:gd name="connsiteX427-65643" fmla="*/ 136348 w 6006665"/>
                  <a:gd name="connsiteY427-65644" fmla="*/ 2047491 h 2845126"/>
                  <a:gd name="connsiteX428-65645" fmla="*/ 103789 w 6006665"/>
                  <a:gd name="connsiteY428-65646" fmla="*/ 2034084 h 2845126"/>
                  <a:gd name="connsiteX429-65647" fmla="*/ 93716 w 6006665"/>
                  <a:gd name="connsiteY429-65648" fmla="*/ 2038401 h 2845126"/>
                  <a:gd name="connsiteX430-65649" fmla="*/ 91868 w 6006665"/>
                  <a:gd name="connsiteY430-65650" fmla="*/ 2034090 h 2845126"/>
                  <a:gd name="connsiteX431-65651" fmla="*/ 81809 w 6006665"/>
                  <a:gd name="connsiteY431-65652" fmla="*/ 2038401 h 2845126"/>
                  <a:gd name="connsiteX432-65653" fmla="*/ 74992 w 6006665"/>
                  <a:gd name="connsiteY432-65654" fmla="*/ 2022494 h 2845126"/>
                  <a:gd name="connsiteX433-65655" fmla="*/ 34087 w 6006665"/>
                  <a:gd name="connsiteY433-65656" fmla="*/ 2011132 h 2845126"/>
                  <a:gd name="connsiteX434-65657" fmla="*/ 22725 w 6006665"/>
                  <a:gd name="connsiteY434-65658" fmla="*/ 1967955 h 2845126"/>
                  <a:gd name="connsiteX435-65659" fmla="*/ 22725 w 6006665"/>
                  <a:gd name="connsiteY435-65660" fmla="*/ 1936140 h 2845126"/>
                  <a:gd name="connsiteX436-65661" fmla="*/ 0 w 6006665"/>
                  <a:gd name="connsiteY436-65662" fmla="*/ 1920233 h 2845126"/>
                  <a:gd name="connsiteX437-65663" fmla="*/ 15907 w 6006665"/>
                  <a:gd name="connsiteY437-65664" fmla="*/ 1897509 h 2845126"/>
                  <a:gd name="connsiteX438-65665" fmla="*/ 6818 w 6006665"/>
                  <a:gd name="connsiteY438-65666" fmla="*/ 1833880 h 2845126"/>
                  <a:gd name="connsiteX439-65667" fmla="*/ 34087 w 6006665"/>
                  <a:gd name="connsiteY439-65668" fmla="*/ 1790703 h 2845126"/>
                  <a:gd name="connsiteX440-65669" fmla="*/ 27270 w 6006665"/>
                  <a:gd name="connsiteY440-65670" fmla="*/ 1779341 h 2845126"/>
                  <a:gd name="connsiteX441-65671" fmla="*/ 70447 w 6006665"/>
                  <a:gd name="connsiteY441-65672" fmla="*/ 1740709 h 2845126"/>
                  <a:gd name="connsiteX442-65673" fmla="*/ 27270 w 6006665"/>
                  <a:gd name="connsiteY442-65674" fmla="*/ 1704349 h 2845126"/>
                  <a:gd name="connsiteX443-65675" fmla="*/ 109078 w 6006665"/>
                  <a:gd name="connsiteY443-65676" fmla="*/ 1606633 h 2845126"/>
                  <a:gd name="connsiteX444-65677" fmla="*/ 145438 w 6006665"/>
                  <a:gd name="connsiteY444-65678" fmla="*/ 1563456 h 2845126"/>
                  <a:gd name="connsiteX445-65679" fmla="*/ 156800 w 6006665"/>
                  <a:gd name="connsiteY445-65680" fmla="*/ 1520280 h 2845126"/>
                  <a:gd name="connsiteX446-65681" fmla="*/ 102261 w 6006665"/>
                  <a:gd name="connsiteY446-65682" fmla="*/ 1468013 h 2845126"/>
                  <a:gd name="connsiteX447-65683" fmla="*/ 118168 w 6006665"/>
                  <a:gd name="connsiteY447-65684" fmla="*/ 1413474 h 2845126"/>
                  <a:gd name="connsiteX448-65685" fmla="*/ 86354 w 6006665"/>
                  <a:gd name="connsiteY448-65686" fmla="*/ 1349845 h 2845126"/>
                  <a:gd name="connsiteX449-65687" fmla="*/ 109078 w 6006665"/>
                  <a:gd name="connsiteY449-65688" fmla="*/ 1274853 h 2845126"/>
                  <a:gd name="connsiteX450-65689" fmla="*/ 70447 w 6006665"/>
                  <a:gd name="connsiteY450-65690" fmla="*/ 1172592 h 2845126"/>
                  <a:gd name="connsiteX451-65691" fmla="*/ 102261 w 6006665"/>
                  <a:gd name="connsiteY451-65692" fmla="*/ 1102146 h 2845126"/>
                  <a:gd name="connsiteX452-65693" fmla="*/ 43177 w 6006665"/>
                  <a:gd name="connsiteY452-65694" fmla="*/ 1036245 h 2845126"/>
                  <a:gd name="connsiteX453-65695" fmla="*/ 49994 w 6006665"/>
                  <a:gd name="connsiteY453-65696" fmla="*/ 961253 h 2845126"/>
                  <a:gd name="connsiteX454-65697" fmla="*/ 81809 w 6006665"/>
                  <a:gd name="connsiteY454-65698" fmla="*/ 956708 h 2845126"/>
                  <a:gd name="connsiteX455-65699" fmla="*/ 145438 w 6006665"/>
                  <a:gd name="connsiteY455-65700" fmla="*/ 913532 h 2845126"/>
                  <a:gd name="connsiteX456-65701" fmla="*/ 184070 w 6006665"/>
                  <a:gd name="connsiteY456-65702" fmla="*/ 874900 h 2845126"/>
                  <a:gd name="connsiteX457-65703" fmla="*/ 189699 w 6006665"/>
                  <a:gd name="connsiteY457-65704" fmla="*/ 881178 h 2845126"/>
                  <a:gd name="connsiteX458-65705" fmla="*/ 195977 w 6006665"/>
                  <a:gd name="connsiteY458-65706" fmla="*/ 874900 h 2845126"/>
                  <a:gd name="connsiteX459-65707" fmla="*/ 255061 w 6006665"/>
                  <a:gd name="connsiteY459-65708" fmla="*/ 940801 h 2845126"/>
                  <a:gd name="connsiteX460-65709" fmla="*/ 350504 w 6006665"/>
                  <a:gd name="connsiteY460-65710" fmla="*/ 961253 h 2845126"/>
                  <a:gd name="connsiteX461-65711" fmla="*/ 491397 w 6006665"/>
                  <a:gd name="connsiteY461-65712" fmla="*/ 1074877 h 2845126"/>
                  <a:gd name="connsiteX462-65713" fmla="*/ 523211 w 6006665"/>
                  <a:gd name="connsiteY462-65714" fmla="*/ 1122598 h 2845126"/>
                  <a:gd name="connsiteX463-65715" fmla="*/ 523211 w 6006665"/>
                  <a:gd name="connsiteY463-65716" fmla="*/ 1181682 h 2845126"/>
                  <a:gd name="connsiteX464-65717" fmla="*/ 486852 w 6006665"/>
                  <a:gd name="connsiteY464-65718" fmla="*/ 1236221 h 2845126"/>
                  <a:gd name="connsiteX465-65719" fmla="*/ 420951 w 6006665"/>
                  <a:gd name="connsiteY465-65720" fmla="*/ 1256674 h 2845126"/>
                  <a:gd name="connsiteX466-65721" fmla="*/ 415909 w 6006665"/>
                  <a:gd name="connsiteY466-65722" fmla="*/ 1254543 h 2845126"/>
                  <a:gd name="connsiteX467-65723" fmla="*/ 409044 w 6006665"/>
                  <a:gd name="connsiteY467-65724" fmla="*/ 1256674 h 2845126"/>
                  <a:gd name="connsiteX468-65725" fmla="*/ 252950 w 6006665"/>
                  <a:gd name="connsiteY468-65726" fmla="*/ 1190718 h 2845126"/>
                  <a:gd name="connsiteX469-65727" fmla="*/ 232336 w 6006665"/>
                  <a:gd name="connsiteY469-65728" fmla="*/ 1197590 h 2845126"/>
                  <a:gd name="connsiteX470-65729" fmla="*/ 291420 w 6006665"/>
                  <a:gd name="connsiteY470-65730" fmla="*/ 1268036 h 2845126"/>
                  <a:gd name="connsiteX471-65731" fmla="*/ 291420 w 6006665"/>
                  <a:gd name="connsiteY471-65732" fmla="*/ 1306668 h 2845126"/>
                  <a:gd name="connsiteX472-65733" fmla="*/ 298238 w 6006665"/>
                  <a:gd name="connsiteY472-65734" fmla="*/ 1393022 h 2845126"/>
                  <a:gd name="connsiteX473-65735" fmla="*/ 345959 w 6006665"/>
                  <a:gd name="connsiteY473-65736" fmla="*/ 1424836 h 2845126"/>
                  <a:gd name="connsiteX474-65737" fmla="*/ 362087 w 6006665"/>
                  <a:gd name="connsiteY474-65738" fmla="*/ 1434244 h 2845126"/>
                  <a:gd name="connsiteX475-65739" fmla="*/ 365867 w 6006665"/>
                  <a:gd name="connsiteY475-65740" fmla="*/ 1402111 h 2845126"/>
                  <a:gd name="connsiteX476-65741" fmla="*/ 345415 w 6006665"/>
                  <a:gd name="connsiteY476-65742" fmla="*/ 1365752 h 2845126"/>
                  <a:gd name="connsiteX477-65743" fmla="*/ 365867 w 6006665"/>
                  <a:gd name="connsiteY477-65744" fmla="*/ 1333937 h 2845126"/>
                  <a:gd name="connsiteX478-65745" fmla="*/ 374560 w 6006665"/>
                  <a:gd name="connsiteY478-65746" fmla="*/ 1338936 h 2845126"/>
                  <a:gd name="connsiteX479-65747" fmla="*/ 377774 w 6006665"/>
                  <a:gd name="connsiteY479-65748" fmla="*/ 1333937 h 2845126"/>
                  <a:gd name="connsiteX480-65749" fmla="*/ 461933 w 6006665"/>
                  <a:gd name="connsiteY480-65750" fmla="*/ 1382329 h 2845126"/>
                  <a:gd name="connsiteX481-65751" fmla="*/ 484035 w 6006665"/>
                  <a:gd name="connsiteY481-65752" fmla="*/ 1365752 h 2845126"/>
                  <a:gd name="connsiteX482-65753" fmla="*/ 463583 w 6006665"/>
                  <a:gd name="connsiteY482-65754" fmla="*/ 1299850 h 2845126"/>
                  <a:gd name="connsiteX483-65755" fmla="*/ 549936 w 6006665"/>
                  <a:gd name="connsiteY483-65756" fmla="*/ 1213497 h 2845126"/>
                  <a:gd name="connsiteX484-65757" fmla="*/ 559742 w 6006665"/>
                  <a:gd name="connsiteY484-65758" fmla="*/ 1215598 h 2845126"/>
                  <a:gd name="connsiteX485-65759" fmla="*/ 561843 w 6006665"/>
                  <a:gd name="connsiteY485-65760" fmla="*/ 1213497 h 2845126"/>
                  <a:gd name="connsiteX486-65761" fmla="*/ 593658 w 6006665"/>
                  <a:gd name="connsiteY486-65762" fmla="*/ 1220314 h 2845126"/>
                  <a:gd name="connsiteX487-65763" fmla="*/ 620945 w 6006665"/>
                  <a:gd name="connsiteY487-65764" fmla="*/ 1244191 h 2845126"/>
                  <a:gd name="connsiteX488-65765" fmla="*/ 640835 w 6006665"/>
                  <a:gd name="connsiteY488-65766" fmla="*/ 1188500 h 2845126"/>
                  <a:gd name="connsiteX489-65767" fmla="*/ 609020 w 6006665"/>
                  <a:gd name="connsiteY489-65768" fmla="*/ 1133961 h 2845126"/>
                  <a:gd name="connsiteX490-65769" fmla="*/ 624928 w 6006665"/>
                  <a:gd name="connsiteY490-65770" fmla="*/ 1074877 h 2845126"/>
                  <a:gd name="connsiteX491-65771" fmla="*/ 597658 w 6006665"/>
                  <a:gd name="connsiteY491-65772" fmla="*/ 1015792 h 2845126"/>
                  <a:gd name="connsiteX492-65773" fmla="*/ 611562 w 6006665"/>
                  <a:gd name="connsiteY492-65774" fmla="*/ 1020118 h 2845126"/>
                  <a:gd name="connsiteX493-65775" fmla="*/ 609565 w 6006665"/>
                  <a:gd name="connsiteY493-65776" fmla="*/ 1015792 h 2845126"/>
                  <a:gd name="connsiteX494-65777" fmla="*/ 711826 w 6006665"/>
                  <a:gd name="connsiteY494-65778" fmla="*/ 1047607 h 2845126"/>
                  <a:gd name="connsiteX495-65779" fmla="*/ 732278 w 6006665"/>
                  <a:gd name="connsiteY495-65780" fmla="*/ 1102146 h 2845126"/>
                  <a:gd name="connsiteX496-65781" fmla="*/ 684556 w 6006665"/>
                  <a:gd name="connsiteY496-65782" fmla="*/ 1113508 h 2845126"/>
                  <a:gd name="connsiteX497-65783" fmla="*/ 684556 w 6006665"/>
                  <a:gd name="connsiteY497-65784" fmla="*/ 1165775 h 2845126"/>
                  <a:gd name="connsiteX498-65785" fmla="*/ 713309 w 6006665"/>
                  <a:gd name="connsiteY498-65786" fmla="*/ 1194528 h 2845126"/>
                  <a:gd name="connsiteX499-65787" fmla="*/ 763548 w 6006665"/>
                  <a:gd name="connsiteY499-65788" fmla="*/ 1177137 h 2845126"/>
                  <a:gd name="connsiteX500-65789" fmla="*/ 770365 w 6006665"/>
                  <a:gd name="connsiteY500-65790" fmla="*/ 1118053 h 2845126"/>
                  <a:gd name="connsiteX501-65791" fmla="*/ 845357 w 6006665"/>
                  <a:gd name="connsiteY501-65792" fmla="*/ 1070332 h 2845126"/>
                  <a:gd name="connsiteX502-65793" fmla="*/ 972614 w 6006665"/>
                  <a:gd name="connsiteY502-65794" fmla="*/ 983978 h 2845126"/>
                  <a:gd name="connsiteX503-65795" fmla="*/ 982566 w 6006665"/>
                  <a:gd name="connsiteY503-65796" fmla="*/ 985305 h 2845126"/>
                  <a:gd name="connsiteX504-65797" fmla="*/ 984521 w 6006665"/>
                  <a:gd name="connsiteY504-65798" fmla="*/ 983978 h 2845126"/>
                  <a:gd name="connsiteX505-65799" fmla="*/ 1018608 w 6006665"/>
                  <a:gd name="connsiteY505-65800" fmla="*/ 988523 h 2845126"/>
                  <a:gd name="connsiteX506-65801" fmla="*/ 979977 w 6006665"/>
                  <a:gd name="connsiteY506-65802" fmla="*/ 1052152 h 2845126"/>
                  <a:gd name="connsiteX507-65803" fmla="*/ 1012666 w 6006665"/>
                  <a:gd name="connsiteY507-65804" fmla="*/ 1057313 h 2845126"/>
                  <a:gd name="connsiteX508-65805" fmla="*/ 1038516 w 6006665"/>
                  <a:gd name="connsiteY508-65806" fmla="*/ 1027155 h 2845126"/>
                  <a:gd name="connsiteX509-65807" fmla="*/ 1050423 w 6006665"/>
                  <a:gd name="connsiteY509-65808" fmla="*/ 1027155 h 2845126"/>
                  <a:gd name="connsiteX510-65809" fmla="*/ 1108962 w 6006665"/>
                  <a:gd name="connsiteY510-65810" fmla="*/ 1027155 h 2845126"/>
                  <a:gd name="connsiteX511-65811" fmla="*/ 1161229 w 6006665"/>
                  <a:gd name="connsiteY511-65812" fmla="*/ 983978 h 2845126"/>
                  <a:gd name="connsiteX512-65813" fmla="*/ 1165711 w 6006665"/>
                  <a:gd name="connsiteY512-65814" fmla="*/ 990112 h 2845126"/>
                  <a:gd name="connsiteX513-65815" fmla="*/ 1173136 w 6006665"/>
                  <a:gd name="connsiteY513-65816" fmla="*/ 983978 h 2845126"/>
                  <a:gd name="connsiteX514-65817" fmla="*/ 1210035 w 6006665"/>
                  <a:gd name="connsiteY514-65818" fmla="*/ 1034471 h 2845126"/>
                  <a:gd name="connsiteX515-65819" fmla="*/ 1247583 w 6006665"/>
                  <a:gd name="connsiteY515-65820" fmla="*/ 977161 h 2845126"/>
                  <a:gd name="connsiteX516-65821" fmla="*/ 1211223 w 6006665"/>
                  <a:gd name="connsiteY516-65822" fmla="*/ 918077 h 2845126"/>
                  <a:gd name="connsiteX517-65823" fmla="*/ 1227130 w 6006665"/>
                  <a:gd name="connsiteY517-65824" fmla="*/ 881717 h 2845126"/>
                  <a:gd name="connsiteX518-65825" fmla="*/ 1237665 w 6006665"/>
                  <a:gd name="connsiteY518-65826" fmla="*/ 884855 h 2845126"/>
                  <a:gd name="connsiteX519-65827" fmla="*/ 1239037 w 6006665"/>
                  <a:gd name="connsiteY519-65828" fmla="*/ 881717 h 2845126"/>
                  <a:gd name="connsiteX520-65829" fmla="*/ 1345843 w 6006665"/>
                  <a:gd name="connsiteY520-65830" fmla="*/ 913532 h 2845126"/>
                  <a:gd name="connsiteX521-65831" fmla="*/ 1400382 w 6006665"/>
                  <a:gd name="connsiteY521-65832" fmla="*/ 945346 h 2845126"/>
                  <a:gd name="connsiteX522-65833" fmla="*/ 1519756 w 6006665"/>
                  <a:gd name="connsiteY522-65834" fmla="*/ 1051930 h 2845126"/>
                  <a:gd name="connsiteX523-65835" fmla="*/ 1543003 w 6006665"/>
                  <a:gd name="connsiteY523-65836" fmla="*/ 1011248 h 2845126"/>
                  <a:gd name="connsiteX524-65837" fmla="*/ 1506643 w 6006665"/>
                  <a:gd name="connsiteY524-65838" fmla="*/ 956708 h 2845126"/>
                  <a:gd name="connsiteX525-65839" fmla="*/ 1506643 w 6006665"/>
                  <a:gd name="connsiteY525-65840" fmla="*/ 933984 h 2845126"/>
                  <a:gd name="connsiteX526-65841" fmla="*/ 1463467 w 6006665"/>
                  <a:gd name="connsiteY526-65842" fmla="*/ 924894 h 2845126"/>
                  <a:gd name="connsiteX527-65843" fmla="*/ 1472556 w 6006665"/>
                  <a:gd name="connsiteY527-65844" fmla="*/ 874900 h 2845126"/>
                  <a:gd name="connsiteX528-65845" fmla="*/ 1452104 w 6006665"/>
                  <a:gd name="connsiteY528-65846" fmla="*/ 788546 h 2845126"/>
                  <a:gd name="connsiteX529-65847" fmla="*/ 1452104 w 6006665"/>
                  <a:gd name="connsiteY529-65848" fmla="*/ 752187 h 2845126"/>
                  <a:gd name="connsiteX530-65849" fmla="*/ 1522551 w 6006665"/>
                  <a:gd name="connsiteY530-65850" fmla="*/ 649926 h 2845126"/>
                  <a:gd name="connsiteX531-65851" fmla="*/ 1543003 w 6006665"/>
                  <a:gd name="connsiteY531-65852" fmla="*/ 536303 h 2845126"/>
                  <a:gd name="connsiteX532-65853" fmla="*/ 1570272 w 6006665"/>
                  <a:gd name="connsiteY532-65854" fmla="*/ 515850 h 2845126"/>
                  <a:gd name="connsiteX533-65855" fmla="*/ 1578688 w 6006665"/>
                  <a:gd name="connsiteY533-65856" fmla="*/ 518469 h 2845126"/>
                  <a:gd name="connsiteX534-65857" fmla="*/ 1582179 w 6006665"/>
                  <a:gd name="connsiteY534-65858" fmla="*/ 515850 h 2845126"/>
                  <a:gd name="connsiteX535-65859" fmla="*/ 1684440 w 6006665"/>
                  <a:gd name="connsiteY535-65860" fmla="*/ 547665 h 2845126"/>
                  <a:gd name="connsiteX536-65861" fmla="*/ 1688985 w 6006665"/>
                  <a:gd name="connsiteY536-65862" fmla="*/ 618111 h 2845126"/>
                  <a:gd name="connsiteX537-65863" fmla="*/ 1652625 w 6006665"/>
                  <a:gd name="connsiteY537-65864" fmla="*/ 709010 h 2845126"/>
                  <a:gd name="connsiteX538-65865" fmla="*/ 1679895 w 6006665"/>
                  <a:gd name="connsiteY538-65866" fmla="*/ 747642 h 2845126"/>
                  <a:gd name="connsiteX539-65867" fmla="*/ 1688985 w 6006665"/>
                  <a:gd name="connsiteY539-65868" fmla="*/ 822633 h 2845126"/>
                  <a:gd name="connsiteX540-65869" fmla="*/ 1679895 w 6006665"/>
                  <a:gd name="connsiteY540-65870" fmla="*/ 968071 h 2845126"/>
                  <a:gd name="connsiteX541-65871" fmla="*/ 1636718 w 6006665"/>
                  <a:gd name="connsiteY541-65872" fmla="*/ 1231677 h 2845126"/>
                  <a:gd name="connsiteX542-65873" fmla="*/ 1662494 w 6006665"/>
                  <a:gd name="connsiteY542-65874" fmla="*/ 1238121 h 2845126"/>
                  <a:gd name="connsiteX543-65875" fmla="*/ 1798063 w 6006665"/>
                  <a:gd name="connsiteY543-65876" fmla="*/ 606749 h 2845126"/>
                  <a:gd name="connsiteX544-65877" fmla="*/ 1791454 w 6006665"/>
                  <a:gd name="connsiteY544-65878" fmla="*/ 653960 h 2845126"/>
                  <a:gd name="connsiteX545-65879" fmla="*/ 1854330 w 6006665"/>
                  <a:gd name="connsiteY545-65880" fmla="*/ 611294 h 2845126"/>
                  <a:gd name="connsiteX546-65881" fmla="*/ 1931594 w 6006665"/>
                  <a:gd name="connsiteY546-65882" fmla="*/ 602204 h 2845126"/>
                  <a:gd name="connsiteX547-65883" fmla="*/ 1932772 w 6006665"/>
                  <a:gd name="connsiteY547-65884" fmla="*/ 603466 h 2845126"/>
                  <a:gd name="connsiteX548-65885" fmla="*/ 1943501 w 6006665"/>
                  <a:gd name="connsiteY548-65886" fmla="*/ 602204 h 2845126"/>
                  <a:gd name="connsiteX549-65887" fmla="*/ 1988608 w 6006665"/>
                  <a:gd name="connsiteY549-65888" fmla="*/ 650533 h 2845126"/>
                  <a:gd name="connsiteX550-65889" fmla="*/ 1963408 w 6006665"/>
                  <a:gd name="connsiteY550-65890" fmla="*/ 574934 h 2845126"/>
                  <a:gd name="connsiteX551-65891" fmla="*/ 1963408 w 6006665"/>
                  <a:gd name="connsiteY551-65892" fmla="*/ 434042 h 2845126"/>
                  <a:gd name="connsiteX552-65893" fmla="*/ 2027037 w 6006665"/>
                  <a:gd name="connsiteY552-65894" fmla="*/ 413590 h 2845126"/>
                  <a:gd name="connsiteX553-65895" fmla="*/ 2037269 w 6006665"/>
                  <a:gd name="connsiteY553-65896" fmla="*/ 414128 h 2845126"/>
                  <a:gd name="connsiteX554-65897" fmla="*/ 2038944 w 6006665"/>
                  <a:gd name="connsiteY554-65898" fmla="*/ 413590 h 2845126"/>
                  <a:gd name="connsiteX555-65899" fmla="*/ 2115414 w 6006665"/>
                  <a:gd name="connsiteY555-65900" fmla="*/ 417614 h 2845126"/>
                  <a:gd name="connsiteX556-65901" fmla="*/ 2192927 w 6006665"/>
                  <a:gd name="connsiteY556-65902" fmla="*/ 397682 h 2845126"/>
                  <a:gd name="connsiteX557-65903" fmla="*/ 2167930 w 6006665"/>
                  <a:gd name="connsiteY557-65904" fmla="*/ 331781 h 2845126"/>
                  <a:gd name="connsiteX558-65905" fmla="*/ 2204289 w 6006665"/>
                  <a:gd name="connsiteY558-65906" fmla="*/ 240882 h 2845126"/>
                  <a:gd name="connsiteX559-65907" fmla="*/ 2247466 w 6006665"/>
                  <a:gd name="connsiteY559-65908" fmla="*/ 236337 h 2845126"/>
                  <a:gd name="connsiteX560-65909" fmla="*/ 2317913 w 6006665"/>
                  <a:gd name="connsiteY560-65910" fmla="*/ 161346 h 2845126"/>
                  <a:gd name="connsiteX0-65911" fmla="*/ 1791129 w 6006665"/>
                  <a:gd name="connsiteY0-65912" fmla="*/ 656278 h 2845126"/>
                  <a:gd name="connsiteX1-65913" fmla="*/ 1782156 w 6006665"/>
                  <a:gd name="connsiteY1-65914" fmla="*/ 720372 h 2845126"/>
                  <a:gd name="connsiteX2-65915" fmla="*/ 1809554 w 6006665"/>
                  <a:gd name="connsiteY2-65916" fmla="*/ 734071 h 2845126"/>
                  <a:gd name="connsiteX3-65917" fmla="*/ 1791129 w 6006665"/>
                  <a:gd name="connsiteY3-65918" fmla="*/ 656278 h 2845126"/>
                  <a:gd name="connsiteX4-65919" fmla="*/ 2317913 w 6006665"/>
                  <a:gd name="connsiteY4-65920" fmla="*/ 161346 h 2845126"/>
                  <a:gd name="connsiteX5-65921" fmla="*/ 2957621 w 6006665"/>
                  <a:gd name="connsiteY5-65922" fmla="*/ 24662 h 2845126"/>
                  <a:gd name="connsiteX6-65923" fmla="*/ 3086005 w 6006665"/>
                  <a:gd name="connsiteY6-65924" fmla="*/ 1 h 2845126"/>
                  <a:gd name="connsiteX7-65925" fmla="*/ 3097912 w 6006665"/>
                  <a:gd name="connsiteY7-65926" fmla="*/ 1 h 2845126"/>
                  <a:gd name="connsiteX8-65927" fmla="*/ 3179721 w 6006665"/>
                  <a:gd name="connsiteY8-65928" fmla="*/ 74992 h 2845126"/>
                  <a:gd name="connsiteX9-65929" fmla="*/ 3211535 w 6006665"/>
                  <a:gd name="connsiteY9-65930" fmla="*/ 134076 h 2845126"/>
                  <a:gd name="connsiteX10-65931" fmla="*/ 3200173 w 6006665"/>
                  <a:gd name="connsiteY10-65932" fmla="*/ 209068 h 2845126"/>
                  <a:gd name="connsiteX11-65933" fmla="*/ 3161541 w 6006665"/>
                  <a:gd name="connsiteY11-65934" fmla="*/ 252245 h 2845126"/>
                  <a:gd name="connsiteX12-65935" fmla="*/ 3066097 w 6006665"/>
                  <a:gd name="connsiteY12-65936" fmla="*/ 327236 h 2845126"/>
                  <a:gd name="connsiteX13-65937" fmla="*/ 3034283 w 6006665"/>
                  <a:gd name="connsiteY13-65938" fmla="*/ 370413 h 2845126"/>
                  <a:gd name="connsiteX14-65939" fmla="*/ 3082005 w 6006665"/>
                  <a:gd name="connsiteY14-65940" fmla="*/ 386320 h 2845126"/>
                  <a:gd name="connsiteX15-65941" fmla="*/ 3129459 w 6006665"/>
                  <a:gd name="connsiteY15-65942" fmla="*/ 414001 h 2845126"/>
                  <a:gd name="connsiteX16-65943" fmla="*/ 3156451 w 6006665"/>
                  <a:gd name="connsiteY16-65944" fmla="*/ 390865 h 2845126"/>
                  <a:gd name="connsiteX17-65945" fmla="*/ 3158460 w 6006665"/>
                  <a:gd name="connsiteY17-65946" fmla="*/ 399349 h 2845126"/>
                  <a:gd name="connsiteX18-65947" fmla="*/ 3168359 w 6006665"/>
                  <a:gd name="connsiteY18-65948" fmla="*/ 390865 h 2845126"/>
                  <a:gd name="connsiteX19-65949" fmla="*/ 3184984 w 6006665"/>
                  <a:gd name="connsiteY19-65950" fmla="*/ 461058 h 2845126"/>
                  <a:gd name="connsiteX20-65951" fmla="*/ 3192811 w 6006665"/>
                  <a:gd name="connsiteY20-65952" fmla="*/ 445404 h 2845126"/>
                  <a:gd name="connsiteX21-65953" fmla="*/ 3251895 w 6006665"/>
                  <a:gd name="connsiteY21-65954" fmla="*/ 424952 h 2845126"/>
                  <a:gd name="connsiteX22-65955" fmla="*/ 3259833 w 6006665"/>
                  <a:gd name="connsiteY22-65956" fmla="*/ 426326 h 2845126"/>
                  <a:gd name="connsiteX23-65957" fmla="*/ 3263802 w 6006665"/>
                  <a:gd name="connsiteY23-65958" fmla="*/ 424952 h 2845126"/>
                  <a:gd name="connsiteX24-65959" fmla="*/ 3381970 w 6006665"/>
                  <a:gd name="connsiteY24-65960" fmla="*/ 445404 h 2845126"/>
                  <a:gd name="connsiteX25-65961" fmla="*/ 3388787 w 6006665"/>
                  <a:gd name="connsiteY25-65962" fmla="*/ 504488 h 2845126"/>
                  <a:gd name="connsiteX26-65963" fmla="*/ 3531529 w 6006665"/>
                  <a:gd name="connsiteY26-65964" fmla="*/ 525479 h 2845126"/>
                  <a:gd name="connsiteX27-65965" fmla="*/ 3538225 w 6006665"/>
                  <a:gd name="connsiteY27-65966" fmla="*/ 429497 h 2845126"/>
                  <a:gd name="connsiteX28-65967" fmla="*/ 3549910 w 6006665"/>
                  <a:gd name="connsiteY28-65968" fmla="*/ 432684 h 2845126"/>
                  <a:gd name="connsiteX29-65969" fmla="*/ 3550132 w 6006665"/>
                  <a:gd name="connsiteY29-65970" fmla="*/ 429497 h 2845126"/>
                  <a:gd name="connsiteX30-65971" fmla="*/ 3625123 w 6006665"/>
                  <a:gd name="connsiteY30-65972" fmla="*/ 449949 h 2845126"/>
                  <a:gd name="connsiteX31-65973" fmla="*/ 3672301 w 6006665"/>
                  <a:gd name="connsiteY31-65974" fmla="*/ 449949 h 2845126"/>
                  <a:gd name="connsiteX32-65975" fmla="*/ 3684207 w 6006665"/>
                  <a:gd name="connsiteY32-65976" fmla="*/ 449949 h 2845126"/>
                  <a:gd name="connsiteX33-65977" fmla="*/ 3743291 w 6006665"/>
                  <a:gd name="connsiteY33-65978" fmla="*/ 515850 h 2845126"/>
                  <a:gd name="connsiteX34-65979" fmla="*/ 3759199 w 6006665"/>
                  <a:gd name="connsiteY34-65980" fmla="*/ 595387 h 2845126"/>
                  <a:gd name="connsiteX35-65981" fmla="*/ 3738747 w 6006665"/>
                  <a:gd name="connsiteY35-65982" fmla="*/ 645381 h 2845126"/>
                  <a:gd name="connsiteX36-65983" fmla="*/ 3786469 w 6006665"/>
                  <a:gd name="connsiteY36-65984" fmla="*/ 736279 h 2845126"/>
                  <a:gd name="connsiteX37-65985" fmla="*/ 3835603 w 6006665"/>
                  <a:gd name="connsiteY37-65986" fmla="*/ 772185 h 2845126"/>
                  <a:gd name="connsiteX38-65987" fmla="*/ 3865460 w 6006665"/>
                  <a:gd name="connsiteY38-65988" fmla="*/ 661288 h 2845126"/>
                  <a:gd name="connsiteX39-65989" fmla="*/ 3875077 w 6006665"/>
                  <a:gd name="connsiteY39-65990" fmla="*/ 669795 h 2845126"/>
                  <a:gd name="connsiteX40-65991" fmla="*/ 3877367 w 6006665"/>
                  <a:gd name="connsiteY40-65992" fmla="*/ 661288 h 2845126"/>
                  <a:gd name="connsiteX41-65993" fmla="*/ 3932151 w 6006665"/>
                  <a:gd name="connsiteY41-65994" fmla="*/ 709751 h 2845126"/>
                  <a:gd name="connsiteX42-65995" fmla="*/ 3988173 w 6006665"/>
                  <a:gd name="connsiteY42-65996" fmla="*/ 681740 h 2845126"/>
                  <a:gd name="connsiteX43-65997" fmla="*/ 3993852 w 6006665"/>
                  <a:gd name="connsiteY43-65998" fmla="*/ 684855 h 2845126"/>
                  <a:gd name="connsiteX44-65999" fmla="*/ 4000080 w 6006665"/>
                  <a:gd name="connsiteY44-66000" fmla="*/ 681740 h 2845126"/>
                  <a:gd name="connsiteX45-66001" fmla="*/ 4062426 w 6006665"/>
                  <a:gd name="connsiteY45-66002" fmla="*/ 715930 h 2845126"/>
                  <a:gd name="connsiteX46-66003" fmla="*/ 4085889 w 6006665"/>
                  <a:gd name="connsiteY46-66004" fmla="*/ 688558 h 2845126"/>
                  <a:gd name="connsiteX47-66005" fmla="*/ 4095563 w 6006665"/>
                  <a:gd name="connsiteY47-66006" fmla="*/ 691162 h 2845126"/>
                  <a:gd name="connsiteX48-66007" fmla="*/ 4097796 w 6006665"/>
                  <a:gd name="connsiteY48-66008" fmla="*/ 688558 h 2845126"/>
                  <a:gd name="connsiteX49-66009" fmla="*/ 4144150 w 6006665"/>
                  <a:gd name="connsiteY49-66010" fmla="*/ 701038 h 2845126"/>
                  <a:gd name="connsiteX50-66011" fmla="*/ 4117703 w 6006665"/>
                  <a:gd name="connsiteY50-66012" fmla="*/ 590842 h 2845126"/>
                  <a:gd name="connsiteX51-66013" fmla="*/ 4165425 w 6006665"/>
                  <a:gd name="connsiteY51-66014" fmla="*/ 536303 h 2845126"/>
                  <a:gd name="connsiteX52-66015" fmla="*/ 4175231 w 6006665"/>
                  <a:gd name="connsiteY52-66016" fmla="*/ 538704 h 2845126"/>
                  <a:gd name="connsiteX53-66017" fmla="*/ 4177332 w 6006665"/>
                  <a:gd name="connsiteY53-66018" fmla="*/ 536303 h 2845126"/>
                  <a:gd name="connsiteX54-66019" fmla="*/ 4511384 w 6006665"/>
                  <a:gd name="connsiteY54-66020" fmla="*/ 618111 h 2845126"/>
                  <a:gd name="connsiteX55-66021" fmla="*/ 4543199 w 6006665"/>
                  <a:gd name="connsiteY55-66022" fmla="*/ 688558 h 2845126"/>
                  <a:gd name="connsiteX56-66023" fmla="*/ 4639242 w 6006665"/>
                  <a:gd name="connsiteY56-66024" fmla="*/ 771200 h 2845126"/>
                  <a:gd name="connsiteX57-66025" fmla="*/ 4774445 w 6006665"/>
                  <a:gd name="connsiteY57-66026" fmla="*/ 752187 h 2845126"/>
                  <a:gd name="connsiteX58-66027" fmla="*/ 4778496 w 6006665"/>
                  <a:gd name="connsiteY58-66028" fmla="*/ 753291 h 2845126"/>
                  <a:gd name="connsiteX59-66029" fmla="*/ 4786352 w 6006665"/>
                  <a:gd name="connsiteY59-66030" fmla="*/ 752187 h 2845126"/>
                  <a:gd name="connsiteX60-66031" fmla="*/ 4861343 w 6006665"/>
                  <a:gd name="connsiteY60-66032" fmla="*/ 772639 h 2845126"/>
                  <a:gd name="connsiteX61-66033" fmla="*/ 4893158 w 6006665"/>
                  <a:gd name="connsiteY61-66034" fmla="*/ 815816 h 2845126"/>
                  <a:gd name="connsiteX62-66035" fmla="*/ 4888613 w 6006665"/>
                  <a:gd name="connsiteY62-66036" fmla="*/ 897624 h 2845126"/>
                  <a:gd name="connsiteX63-66037" fmla="*/ 4927677 w 6006665"/>
                  <a:gd name="connsiteY63-66038" fmla="*/ 922296 h 2845126"/>
                  <a:gd name="connsiteX64-66039" fmla="*/ 4967605 w 6006665"/>
                  <a:gd name="connsiteY64-66040" fmla="*/ 908987 h 2845126"/>
                  <a:gd name="connsiteX65-66041" fmla="*/ 5038051 w 6006665"/>
                  <a:gd name="connsiteY65-66042" fmla="*/ 902169 h 2845126"/>
                  <a:gd name="connsiteX66-66043" fmla="*/ 5040730 w 6006665"/>
                  <a:gd name="connsiteY66-66044" fmla="*/ 903062 h 2845126"/>
                  <a:gd name="connsiteX67-66045" fmla="*/ 5049958 w 6006665"/>
                  <a:gd name="connsiteY67-66046" fmla="*/ 902169 h 2845126"/>
                  <a:gd name="connsiteX68-66047" fmla="*/ 5114249 w 6006665"/>
                  <a:gd name="connsiteY68-66048" fmla="*/ 923600 h 2845126"/>
                  <a:gd name="connsiteX69-66049" fmla="*/ 5176671 w 6006665"/>
                  <a:gd name="connsiteY69-66050" fmla="*/ 913532 h 2845126"/>
                  <a:gd name="connsiteX70-66051" fmla="*/ 5177801 w 6006665"/>
                  <a:gd name="connsiteY70-66052" fmla="*/ 915270 h 2845126"/>
                  <a:gd name="connsiteX71-66053" fmla="*/ 5188578 w 6006665"/>
                  <a:gd name="connsiteY71-66054" fmla="*/ 913532 h 2845126"/>
                  <a:gd name="connsiteX72-66055" fmla="*/ 5243719 w 6006665"/>
                  <a:gd name="connsiteY72-66056" fmla="*/ 998363 h 2845126"/>
                  <a:gd name="connsiteX73-66057" fmla="*/ 5283477 w 6006665"/>
                  <a:gd name="connsiteY73-66058" fmla="*/ 968071 h 2845126"/>
                  <a:gd name="connsiteX74-66059" fmla="*/ 5258480 w 6006665"/>
                  <a:gd name="connsiteY74-66060" fmla="*/ 902169 h 2845126"/>
                  <a:gd name="connsiteX75-66061" fmla="*/ 5267570 w 6006665"/>
                  <a:gd name="connsiteY75-66062" fmla="*/ 854448 h 2845126"/>
                  <a:gd name="connsiteX76-66063" fmla="*/ 5278896 w 6006665"/>
                  <a:gd name="connsiteY76-66064" fmla="*/ 857497 h 2845126"/>
                  <a:gd name="connsiteX77-66065" fmla="*/ 5279477 w 6006665"/>
                  <a:gd name="connsiteY77-66066" fmla="*/ 854448 h 2845126"/>
                  <a:gd name="connsiteX78-66067" fmla="*/ 5395510 w 6006665"/>
                  <a:gd name="connsiteY78-66068" fmla="*/ 885687 h 2845126"/>
                  <a:gd name="connsiteX79-66069" fmla="*/ 5463001 w 6006665"/>
                  <a:gd name="connsiteY79-66070" fmla="*/ 881717 h 2845126"/>
                  <a:gd name="connsiteX80-66071" fmla="*/ 5464386 w 6006665"/>
                  <a:gd name="connsiteY80-66072" fmla="*/ 882336 h 2845126"/>
                  <a:gd name="connsiteX81-66073" fmla="*/ 5474909 w 6006665"/>
                  <a:gd name="connsiteY81-66074" fmla="*/ 881717 h 2845126"/>
                  <a:gd name="connsiteX82-66075" fmla="*/ 5581715 w 6006665"/>
                  <a:gd name="connsiteY82-66076" fmla="*/ 929439 h 2845126"/>
                  <a:gd name="connsiteX83-66077" fmla="*/ 5633981 w 6006665"/>
                  <a:gd name="connsiteY83-66078" fmla="*/ 972616 h 2845126"/>
                  <a:gd name="connsiteX84-66079" fmla="*/ 5720335 w 6006665"/>
                  <a:gd name="connsiteY84-66080" fmla="*/ 1052152 h 2845126"/>
                  <a:gd name="connsiteX85-66081" fmla="*/ 5822595 w 6006665"/>
                  <a:gd name="connsiteY85-66082" fmla="*/ 1149868 h 2845126"/>
                  <a:gd name="connsiteX86-66083" fmla="*/ 5818051 w 6006665"/>
                  <a:gd name="connsiteY86-66084" fmla="*/ 1204407 h 2845126"/>
                  <a:gd name="connsiteX87-66085" fmla="*/ 5825679 w 6006665"/>
                  <a:gd name="connsiteY87-66086" fmla="*/ 1212035 h 2845126"/>
                  <a:gd name="connsiteX88-66087" fmla="*/ 5822051 w 6006665"/>
                  <a:gd name="connsiteY88-66088" fmla="*/ 1161230 h 2845126"/>
                  <a:gd name="connsiteX89-66089" fmla="*/ 5834092 w 6006665"/>
                  <a:gd name="connsiteY89-66090" fmla="*/ 1163103 h 2845126"/>
                  <a:gd name="connsiteX90-66091" fmla="*/ 5833958 w 6006665"/>
                  <a:gd name="connsiteY90-66092" fmla="*/ 1161230 h 2845126"/>
                  <a:gd name="connsiteX91-66093" fmla="*/ 5936219 w 6006665"/>
                  <a:gd name="connsiteY91-66094" fmla="*/ 1177137 h 2845126"/>
                  <a:gd name="connsiteX92-66095" fmla="*/ 6006665 w 6006665"/>
                  <a:gd name="connsiteY92-66096" fmla="*/ 1256674 h 2845126"/>
                  <a:gd name="connsiteX93-66097" fmla="*/ 5968033 w 6006665"/>
                  <a:gd name="connsiteY93-66098" fmla="*/ 1295306 h 2845126"/>
                  <a:gd name="connsiteX94-66099" fmla="*/ 5908949 w 6006665"/>
                  <a:gd name="connsiteY94-66100" fmla="*/ 1306668 h 2845126"/>
                  <a:gd name="connsiteX95-66101" fmla="*/ 5908949 w 6006665"/>
                  <a:gd name="connsiteY95-66102" fmla="*/ 1393022 h 2845126"/>
                  <a:gd name="connsiteX96-66103" fmla="*/ 5893042 w 6006665"/>
                  <a:gd name="connsiteY96-66104" fmla="*/ 1408929 h 2845126"/>
                  <a:gd name="connsiteX97-66105" fmla="*/ 5881135 w 6006665"/>
                  <a:gd name="connsiteY97-66106" fmla="*/ 1408929 h 2845126"/>
                  <a:gd name="connsiteX98-66107" fmla="*/ 5861227 w 6006665"/>
                  <a:gd name="connsiteY98-66108" fmla="*/ 1408929 h 2845126"/>
                  <a:gd name="connsiteX99-66109" fmla="*/ 5849321 w 6006665"/>
                  <a:gd name="connsiteY99-66110" fmla="*/ 1408929 h 2845126"/>
                  <a:gd name="connsiteX100-66111" fmla="*/ 5817506 w 6006665"/>
                  <a:gd name="connsiteY100-66112" fmla="*/ 1374842 h 2845126"/>
                  <a:gd name="connsiteX101-66113" fmla="*/ 5767511 w 6006665"/>
                  <a:gd name="connsiteY101-66114" fmla="*/ 1349845 h 2845126"/>
                  <a:gd name="connsiteX102-66115" fmla="*/ 5762967 w 6006665"/>
                  <a:gd name="connsiteY102-66116" fmla="*/ 1315758 h 2845126"/>
                  <a:gd name="connsiteX103-66117" fmla="*/ 5729132 w 6006665"/>
                  <a:gd name="connsiteY103-66118" fmla="*/ 1301826 h 2845126"/>
                  <a:gd name="connsiteX104-66119" fmla="*/ 5695337 w 6006665"/>
                  <a:gd name="connsiteY104-66120" fmla="*/ 1311213 h 2845126"/>
                  <a:gd name="connsiteX105-66121" fmla="*/ 5693366 w 6006665"/>
                  <a:gd name="connsiteY105-66122" fmla="*/ 1308453 h 2845126"/>
                  <a:gd name="connsiteX106-66123" fmla="*/ 5683431 w 6006665"/>
                  <a:gd name="connsiteY106-66124" fmla="*/ 1311213 h 2845126"/>
                  <a:gd name="connsiteX107-66125" fmla="*/ 5660706 w 6006665"/>
                  <a:gd name="connsiteY107-66126" fmla="*/ 1279398 h 2845126"/>
                  <a:gd name="connsiteX108-66127" fmla="*/ 5669644 w 6006665"/>
                  <a:gd name="connsiteY108-66128" fmla="*/ 1254373 h 2845126"/>
                  <a:gd name="connsiteX109-66129" fmla="*/ 5640799 w 6006665"/>
                  <a:gd name="connsiteY109-66130" fmla="*/ 1268036 h 2845126"/>
                  <a:gd name="connsiteX110-66131" fmla="*/ 5656705 w 6006665"/>
                  <a:gd name="connsiteY110-66132" fmla="*/ 1311213 h 2845126"/>
                  <a:gd name="connsiteX111-66133" fmla="*/ 5633981 w 6006665"/>
                  <a:gd name="connsiteY111-66134" fmla="*/ 1349845 h 2845126"/>
                  <a:gd name="connsiteX112-66135" fmla="*/ 5586259 w 6006665"/>
                  <a:gd name="connsiteY112-66136" fmla="*/ 1386204 h 2845126"/>
                  <a:gd name="connsiteX113-66137" fmla="*/ 5575676 w 6006665"/>
                  <a:gd name="connsiteY113-66138" fmla="*/ 1385196 h 2845126"/>
                  <a:gd name="connsiteX114-66139" fmla="*/ 5574353 w 6006665"/>
                  <a:gd name="connsiteY114-66140" fmla="*/ 1386204 h 2845126"/>
                  <a:gd name="connsiteX115-66141" fmla="*/ 5539436 w 6006665"/>
                  <a:gd name="connsiteY115-66142" fmla="*/ 1382879 h 2845126"/>
                  <a:gd name="connsiteX116-66143" fmla="*/ 5570352 w 6006665"/>
                  <a:gd name="connsiteY116-66144" fmla="*/ 1424836 h 2845126"/>
                  <a:gd name="connsiteX117-66145" fmla="*/ 5593077 w 6006665"/>
                  <a:gd name="connsiteY117-66146" fmla="*/ 1488465 h 2845126"/>
                  <a:gd name="connsiteX118-66147" fmla="*/ 5608984 w 6006665"/>
                  <a:gd name="connsiteY118-66148" fmla="*/ 1515735 h 2845126"/>
                  <a:gd name="connsiteX119-66149" fmla="*/ 5613529 w 6006665"/>
                  <a:gd name="connsiteY119-66150" fmla="*/ 1547549 h 2845126"/>
                  <a:gd name="connsiteX120-66151" fmla="*/ 5608984 w 6006665"/>
                  <a:gd name="connsiteY120-66152" fmla="*/ 1570274 h 2845126"/>
                  <a:gd name="connsiteX121-66153" fmla="*/ 5597799 w 6006665"/>
                  <a:gd name="connsiteY121-66154" fmla="*/ 1566665 h 2845126"/>
                  <a:gd name="connsiteX122-66155" fmla="*/ 5597077 w 6006665"/>
                  <a:gd name="connsiteY122-66156" fmla="*/ 1570274 h 2845126"/>
                  <a:gd name="connsiteX123-66157" fmla="*/ 5534271 w 6006665"/>
                  <a:gd name="connsiteY123-66158" fmla="*/ 1550014 h 2845126"/>
                  <a:gd name="connsiteX124-66159" fmla="*/ 5436277 w 6006665"/>
                  <a:gd name="connsiteY124-66160" fmla="*/ 1606633 h 2845126"/>
                  <a:gd name="connsiteX125-66161" fmla="*/ 5397645 w 6006665"/>
                  <a:gd name="connsiteY125-66162" fmla="*/ 1617996 h 2845126"/>
                  <a:gd name="connsiteX126-66163" fmla="*/ 5345378 w 6006665"/>
                  <a:gd name="connsiteY126-66164" fmla="*/ 1672535 h 2845126"/>
                  <a:gd name="connsiteX127-66165" fmla="*/ 5290839 w 6006665"/>
                  <a:gd name="connsiteY127-66166" fmla="*/ 1720256 h 2845126"/>
                  <a:gd name="connsiteX128-66167" fmla="*/ 5274932 w 6006665"/>
                  <a:gd name="connsiteY128-66168" fmla="*/ 1752071 h 2845126"/>
                  <a:gd name="connsiteX129-66169" fmla="*/ 5267238 w 6006665"/>
                  <a:gd name="connsiteY129-66170" fmla="*/ 1743644 h 2845126"/>
                  <a:gd name="connsiteX130-66171" fmla="*/ 5263025 w 6006665"/>
                  <a:gd name="connsiteY130-66172" fmla="*/ 1752071 h 2845126"/>
                  <a:gd name="connsiteX131-66173" fmla="*/ 5219538 w 6006665"/>
                  <a:gd name="connsiteY131-66174" fmla="*/ 1704443 h 2845126"/>
                  <a:gd name="connsiteX132-66175" fmla="*/ 5129494 w 6006665"/>
                  <a:gd name="connsiteY132-66176" fmla="*/ 1758888 h 2845126"/>
                  <a:gd name="connsiteX133-66177" fmla="*/ 5126389 w 6006665"/>
                  <a:gd name="connsiteY133-66178" fmla="*/ 1753566 h 2845126"/>
                  <a:gd name="connsiteX134-66179" fmla="*/ 5117587 w 6006665"/>
                  <a:gd name="connsiteY134-66180" fmla="*/ 1758888 h 2845126"/>
                  <a:gd name="connsiteX135-66181" fmla="*/ 5105544 w 6006665"/>
                  <a:gd name="connsiteY135-66182" fmla="*/ 1738242 h 2845126"/>
                  <a:gd name="connsiteX136-66183" fmla="*/ 5074955 w 6006665"/>
                  <a:gd name="connsiteY136-66184" fmla="*/ 1763433 h 2845126"/>
                  <a:gd name="connsiteX137-66185" fmla="*/ 5065718 w 6006665"/>
                  <a:gd name="connsiteY137-66186" fmla="*/ 1761234 h 2845126"/>
                  <a:gd name="connsiteX138-66187" fmla="*/ 5063048 w 6006665"/>
                  <a:gd name="connsiteY138-66188" fmla="*/ 1763433 h 2845126"/>
                  <a:gd name="connsiteX139-66189" fmla="*/ 5026594 w 6006665"/>
                  <a:gd name="connsiteY139-66190" fmla="*/ 1754754 h 2845126"/>
                  <a:gd name="connsiteX140-66191" fmla="*/ 5015871 w 6006665"/>
                  <a:gd name="connsiteY140-66192" fmla="*/ 1799793 h 2845126"/>
                  <a:gd name="connsiteX141-66193" fmla="*/ 4974967 w 6006665"/>
                  <a:gd name="connsiteY141-66194" fmla="*/ 1865694 h 2845126"/>
                  <a:gd name="connsiteX142-66195" fmla="*/ 4974967 w 6006665"/>
                  <a:gd name="connsiteY142-66196" fmla="*/ 1897509 h 2845126"/>
                  <a:gd name="connsiteX143-66197" fmla="*/ 5015871 w 6006665"/>
                  <a:gd name="connsiteY143-66198" fmla="*/ 1913416 h 2845126"/>
                  <a:gd name="connsiteX144-66199" fmla="*/ 5011326 w 6006665"/>
                  <a:gd name="connsiteY144-66200" fmla="*/ 2011132 h 2845126"/>
                  <a:gd name="connsiteX145-66201" fmla="*/ 4999419 w 6006665"/>
                  <a:gd name="connsiteY145-66202" fmla="*/ 2011132 h 2845126"/>
                  <a:gd name="connsiteX146-66203" fmla="*/ 4974967 w 6006665"/>
                  <a:gd name="connsiteY146-66204" fmla="*/ 2011132 h 2845126"/>
                  <a:gd name="connsiteX147-66205" fmla="*/ 4963605 w 6006665"/>
                  <a:gd name="connsiteY147-66206" fmla="*/ 2063398 h 2845126"/>
                  <a:gd name="connsiteX148-66207" fmla="*/ 4974967 w 6006665"/>
                  <a:gd name="connsiteY148-66208" fmla="*/ 2090668 h 2845126"/>
                  <a:gd name="connsiteX149-66209" fmla="*/ 4909065 w 6006665"/>
                  <a:gd name="connsiteY149-66210" fmla="*/ 2124755 h 2845126"/>
                  <a:gd name="connsiteX150-66211" fmla="*/ 4897703 w 6006665"/>
                  <a:gd name="connsiteY150-66212" fmla="*/ 2192929 h 2845126"/>
                  <a:gd name="connsiteX151-66213" fmla="*/ 4845437 w 6006665"/>
                  <a:gd name="connsiteY151-66214" fmla="*/ 2208836 h 2845126"/>
                  <a:gd name="connsiteX152-66215" fmla="*/ 4834074 w 6006665"/>
                  <a:gd name="connsiteY152-66216" fmla="*/ 2267920 h 2845126"/>
                  <a:gd name="connsiteX153-66217" fmla="*/ 4779535 w 6006665"/>
                  <a:gd name="connsiteY153-66218" fmla="*/ 2327004 h 2845126"/>
                  <a:gd name="connsiteX154-66219" fmla="*/ 4777225 w 6006665"/>
                  <a:gd name="connsiteY154-66220" fmla="*/ 2316608 h 2845126"/>
                  <a:gd name="connsiteX155-66221" fmla="*/ 4767628 w 6006665"/>
                  <a:gd name="connsiteY155-66222" fmla="*/ 2327004 h 2845126"/>
                  <a:gd name="connsiteX156-66223" fmla="*/ 4758538 w 6006665"/>
                  <a:gd name="connsiteY156-66224" fmla="*/ 2286100 h 2845126"/>
                  <a:gd name="connsiteX157-66225" fmla="*/ 4742631 w 6006665"/>
                  <a:gd name="connsiteY157-66226" fmla="*/ 2199746 h 2845126"/>
                  <a:gd name="connsiteX158-66227" fmla="*/ 4715361 w 6006665"/>
                  <a:gd name="connsiteY158-66228" fmla="*/ 2058854 h 2845126"/>
                  <a:gd name="connsiteX159-66229" fmla="*/ 4735813 w 6006665"/>
                  <a:gd name="connsiteY159-66230" fmla="*/ 1967955 h 2845126"/>
                  <a:gd name="connsiteX160-66231" fmla="*/ 4767628 w 6006665"/>
                  <a:gd name="connsiteY160-66232" fmla="*/ 1924778 h 2845126"/>
                  <a:gd name="connsiteX161-66233" fmla="*/ 4767628 w 6006665"/>
                  <a:gd name="connsiteY161-66234" fmla="*/ 1897509 h 2845126"/>
                  <a:gd name="connsiteX162-66235" fmla="*/ 4826712 w 6006665"/>
                  <a:gd name="connsiteY162-66236" fmla="*/ 1881601 h 2845126"/>
                  <a:gd name="connsiteX163-66237" fmla="*/ 4892613 w 6006665"/>
                  <a:gd name="connsiteY163-66238" fmla="*/ 1790703 h 2845126"/>
                  <a:gd name="connsiteX164-66239" fmla="*/ 4956243 w 6006665"/>
                  <a:gd name="connsiteY164-66240" fmla="*/ 1715712 h 2845126"/>
                  <a:gd name="connsiteX165-66241" fmla="*/ 5022143 w 6006665"/>
                  <a:gd name="connsiteY165-66242" fmla="*/ 1656627 h 2845126"/>
                  <a:gd name="connsiteX166-66243" fmla="*/ 5046694 w 6006665"/>
                  <a:gd name="connsiteY166-66244" fmla="*/ 1549500 h 2845126"/>
                  <a:gd name="connsiteX167-66245" fmla="*/ 5015871 w 6006665"/>
                  <a:gd name="connsiteY167-66246" fmla="*/ 1554367 h 2845126"/>
                  <a:gd name="connsiteX168-66247" fmla="*/ 4995419 w 6006665"/>
                  <a:gd name="connsiteY168-66248" fmla="*/ 1617996 h 2845126"/>
                  <a:gd name="connsiteX169-66249" fmla="*/ 4904521 w 6006665"/>
                  <a:gd name="connsiteY169-66250" fmla="*/ 1704349 h 2845126"/>
                  <a:gd name="connsiteX170-66251" fmla="*/ 4901708 w 6006665"/>
                  <a:gd name="connsiteY170-66252" fmla="*/ 1695709 h 2845126"/>
                  <a:gd name="connsiteX171-66253" fmla="*/ 4892613 w 6006665"/>
                  <a:gd name="connsiteY171-66254" fmla="*/ 1704349 h 2845126"/>
                  <a:gd name="connsiteX172-66255" fmla="*/ 4861835 w 6006665"/>
                  <a:gd name="connsiteY172-66256" fmla="*/ 1609815 h 2845126"/>
                  <a:gd name="connsiteX173-66257" fmla="*/ 4779535 w 6006665"/>
                  <a:gd name="connsiteY173-66258" fmla="*/ 1633903 h 2845126"/>
                  <a:gd name="connsiteX174-66259" fmla="*/ 4684091 w 6006665"/>
                  <a:gd name="connsiteY174-66260" fmla="*/ 1758888 h 2845126"/>
                  <a:gd name="connsiteX175-66261" fmla="*/ 4715906 w 6006665"/>
                  <a:gd name="connsiteY175-66262" fmla="*/ 1806610 h 2845126"/>
                  <a:gd name="connsiteX176-66263" fmla="*/ 4636369 w 6006665"/>
                  <a:gd name="connsiteY176-66264" fmla="*/ 1822517 h 2845126"/>
                  <a:gd name="connsiteX177-66265" fmla="*/ 4577285 w 6006665"/>
                  <a:gd name="connsiteY177-66266" fmla="*/ 1827062 h 2845126"/>
                  <a:gd name="connsiteX178-66267" fmla="*/ 4577373 w 6006665"/>
                  <a:gd name="connsiteY178-66268" fmla="*/ 1826140 h 2845126"/>
                  <a:gd name="connsiteX179-66269" fmla="*/ 4565379 w 6006665"/>
                  <a:gd name="connsiteY179-66270" fmla="*/ 1827062 h 2845126"/>
                  <a:gd name="connsiteX180-66271" fmla="*/ 4569923 w 6006665"/>
                  <a:gd name="connsiteY180-66272" fmla="*/ 1779341 h 2845126"/>
                  <a:gd name="connsiteX181-66273" fmla="*/ 4520081 w 6006665"/>
                  <a:gd name="connsiteY181-66274" fmla="*/ 1769755 h 2845126"/>
                  <a:gd name="connsiteX182-66275" fmla="*/ 4475025 w 6006665"/>
                  <a:gd name="connsiteY182-66276" fmla="*/ 1799793 h 2845126"/>
                  <a:gd name="connsiteX183-66277" fmla="*/ 4464394 w 6006665"/>
                  <a:gd name="connsiteY183-66278" fmla="*/ 1798942 h 2845126"/>
                  <a:gd name="connsiteX184-66279" fmla="*/ 4463118 w 6006665"/>
                  <a:gd name="connsiteY184-66280" fmla="*/ 1799793 h 2845126"/>
                  <a:gd name="connsiteX185-66281" fmla="*/ 4357637 w 6006665"/>
                  <a:gd name="connsiteY185-66282" fmla="*/ 1791354 h 2845126"/>
                  <a:gd name="connsiteX186-66283" fmla="*/ 4243233 w 6006665"/>
                  <a:gd name="connsiteY186-66284" fmla="*/ 1811155 h 2845126"/>
                  <a:gd name="connsiteX187-66285" fmla="*/ 4125065 w 6006665"/>
                  <a:gd name="connsiteY187-66286" fmla="*/ 1945230 h 2845126"/>
                  <a:gd name="connsiteX188-66287" fmla="*/ 3984173 w 6006665"/>
                  <a:gd name="connsiteY188-66288" fmla="*/ 2102030 h 2845126"/>
                  <a:gd name="connsiteX189-66289" fmla="*/ 4038712 w 6006665"/>
                  <a:gd name="connsiteY189-66290" fmla="*/ 2106575 h 2845126"/>
                  <a:gd name="connsiteX190-66291" fmla="*/ 4059164 w 6006665"/>
                  <a:gd name="connsiteY190-66292" fmla="*/ 2149752 h 2845126"/>
                  <a:gd name="connsiteX191-66293" fmla="*/ 4087782 w 6006665"/>
                  <a:gd name="connsiteY191-66294" fmla="*/ 2158169 h 2845126"/>
                  <a:gd name="connsiteX192-66295" fmla="*/ 4106341 w 6006665"/>
                  <a:gd name="connsiteY192-66296" fmla="*/ 2129300 h 2845126"/>
                  <a:gd name="connsiteX193-66297" fmla="*/ 4117411 w 6006665"/>
                  <a:gd name="connsiteY193-66298" fmla="*/ 2130602 h 2845126"/>
                  <a:gd name="connsiteX194-66299" fmla="*/ 4118248 w 6006665"/>
                  <a:gd name="connsiteY194-66300" fmla="*/ 2129300 h 2845126"/>
                  <a:gd name="connsiteX195-66301" fmla="*/ 4156880 w 6006665"/>
                  <a:gd name="connsiteY195-66302" fmla="*/ 2133845 h 2845126"/>
                  <a:gd name="connsiteX196-66303" fmla="*/ 4211419 w 6006665"/>
                  <a:gd name="connsiteY196-66304" fmla="*/ 2204291 h 2845126"/>
                  <a:gd name="connsiteX197-66305" fmla="*/ 4215964 w 6006665"/>
                  <a:gd name="connsiteY197-66306" fmla="*/ 2252013 h 2845126"/>
                  <a:gd name="connsiteX198-66307" fmla="*/ 4184149 w 6006665"/>
                  <a:gd name="connsiteY198-66308" fmla="*/ 2311097 h 2845126"/>
                  <a:gd name="connsiteX199-66309" fmla="*/ 4177332 w 6006665"/>
                  <a:gd name="connsiteY199-66310" fmla="*/ 2381543 h 2845126"/>
                  <a:gd name="connsiteX200-66311" fmla="*/ 4161425 w 6006665"/>
                  <a:gd name="connsiteY200-66312" fmla="*/ 2467897 h 2845126"/>
                  <a:gd name="connsiteX201-66313" fmla="*/ 4109158 w 6006665"/>
                  <a:gd name="connsiteY201-66314" fmla="*/ 2547433 h 2845126"/>
                  <a:gd name="connsiteX202-66315" fmla="*/ 4097796 w 6006665"/>
                  <a:gd name="connsiteY202-66316" fmla="*/ 2586065 h 2845126"/>
                  <a:gd name="connsiteX203-66317" fmla="*/ 4043257 w 6006665"/>
                  <a:gd name="connsiteY203-66318" fmla="*/ 2645149 h 2845126"/>
                  <a:gd name="connsiteX204-66319" fmla="*/ 3995535 w 6006665"/>
                  <a:gd name="connsiteY204-66320" fmla="*/ 2704233 h 2845126"/>
                  <a:gd name="connsiteX205-66321" fmla="*/ 3975083 w 6006665"/>
                  <a:gd name="connsiteY205-66322" fmla="*/ 2736048 h 2845126"/>
                  <a:gd name="connsiteX206-66323" fmla="*/ 3925089 w 6006665"/>
                  <a:gd name="connsiteY206-66324" fmla="*/ 2763317 h 2845126"/>
                  <a:gd name="connsiteX207-66325" fmla="*/ 3913182 w 6006665"/>
                  <a:gd name="connsiteY207-66326" fmla="*/ 2763317 h 2845126"/>
                  <a:gd name="connsiteX208-66327" fmla="*/ 3904637 w 6006665"/>
                  <a:gd name="connsiteY208-66328" fmla="*/ 2763317 h 2845126"/>
                  <a:gd name="connsiteX209-66329" fmla="*/ 3892729 w 6006665"/>
                  <a:gd name="connsiteY209-66330" fmla="*/ 2763317 h 2845126"/>
                  <a:gd name="connsiteX210-66331" fmla="*/ 3871063 w 6006665"/>
                  <a:gd name="connsiteY210-66332" fmla="*/ 2747068 h 2845126"/>
                  <a:gd name="connsiteX211-66333" fmla="*/ 3829645 w 6006665"/>
                  <a:gd name="connsiteY211-66334" fmla="*/ 2774680 h 2845126"/>
                  <a:gd name="connsiteX212-66335" fmla="*/ 3822828 w 6006665"/>
                  <a:gd name="connsiteY212-66336" fmla="*/ 2795132 h 2845126"/>
                  <a:gd name="connsiteX213-66337" fmla="*/ 3818283 w 6006665"/>
                  <a:gd name="connsiteY213-66338" fmla="*/ 2786042 h 2845126"/>
                  <a:gd name="connsiteX214-66339" fmla="*/ 3818283 w 6006665"/>
                  <a:gd name="connsiteY214-66340" fmla="*/ 2774316 h 2845126"/>
                  <a:gd name="connsiteX215-66341" fmla="*/ 3817738 w 6006665"/>
                  <a:gd name="connsiteY215-66342" fmla="*/ 2774680 h 2845126"/>
                  <a:gd name="connsiteX216-66343" fmla="*/ 3810921 w 6006665"/>
                  <a:gd name="connsiteY216-66344" fmla="*/ 2795132 h 2845126"/>
                  <a:gd name="connsiteX217-66345" fmla="*/ 3806376 w 6006665"/>
                  <a:gd name="connsiteY217-66346" fmla="*/ 2786042 h 2845126"/>
                  <a:gd name="connsiteX218-66347" fmla="*/ 3806376 w 6006665"/>
                  <a:gd name="connsiteY218-66348" fmla="*/ 2758772 h 2845126"/>
                  <a:gd name="connsiteX219-66349" fmla="*/ 3818283 w 6006665"/>
                  <a:gd name="connsiteY219-66350" fmla="*/ 2758772 h 2845126"/>
                  <a:gd name="connsiteX220-66351" fmla="*/ 3826828 w 6006665"/>
                  <a:gd name="connsiteY220-66352" fmla="*/ 2758772 h 2845126"/>
                  <a:gd name="connsiteX221-66353" fmla="*/ 3833645 w 6006665"/>
                  <a:gd name="connsiteY221-66354" fmla="*/ 2699688 h 2845126"/>
                  <a:gd name="connsiteX222-66355" fmla="*/ 3822283 w 6006665"/>
                  <a:gd name="connsiteY222-66356" fmla="*/ 2656512 h 2845126"/>
                  <a:gd name="connsiteX223-66357" fmla="*/ 3849553 w 6006665"/>
                  <a:gd name="connsiteY223-66358" fmla="*/ 2633787 h 2845126"/>
                  <a:gd name="connsiteX224-66359" fmla="*/ 3858814 w 6006665"/>
                  <a:gd name="connsiteY224-66360" fmla="*/ 2635992 h 2845126"/>
                  <a:gd name="connsiteX225-66361" fmla="*/ 3861460 w 6006665"/>
                  <a:gd name="connsiteY225-66362" fmla="*/ 2633787 h 2845126"/>
                  <a:gd name="connsiteX226-66363" fmla="*/ 3898487 w 6006665"/>
                  <a:gd name="connsiteY226-66364" fmla="*/ 2642603 h 2845126"/>
                  <a:gd name="connsiteX227-66365" fmla="*/ 3919999 w 6006665"/>
                  <a:gd name="connsiteY227-66366" fmla="*/ 2597428 h 2845126"/>
                  <a:gd name="connsiteX228-66367" fmla="*/ 3935906 w 6006665"/>
                  <a:gd name="connsiteY228-66368" fmla="*/ 2538343 h 2845126"/>
                  <a:gd name="connsiteX229-66369" fmla="*/ 3947269 w 6006665"/>
                  <a:gd name="connsiteY229-66370" fmla="*/ 2515619 h 2845126"/>
                  <a:gd name="connsiteX230-66371" fmla="*/ 3966292 w 6006665"/>
                  <a:gd name="connsiteY230-66372" fmla="*/ 2471231 h 2845126"/>
                  <a:gd name="connsiteX231-66373" fmla="*/ 3915999 w 6006665"/>
                  <a:gd name="connsiteY231-66374" fmla="*/ 2483804 h 2845126"/>
                  <a:gd name="connsiteX232-66375" fmla="*/ 3888729 w 6006665"/>
                  <a:gd name="connsiteY232-66376" fmla="*/ 2506529 h 2845126"/>
                  <a:gd name="connsiteX233-66377" fmla="*/ 3876822 w 6006665"/>
                  <a:gd name="connsiteY233-66378" fmla="*/ 2506529 h 2845126"/>
                  <a:gd name="connsiteX234-66379" fmla="*/ 3829645 w 6006665"/>
                  <a:gd name="connsiteY234-66380" fmla="*/ 2506529 h 2845126"/>
                  <a:gd name="connsiteX235-66381" fmla="*/ 3817738 w 6006665"/>
                  <a:gd name="connsiteY235-66382" fmla="*/ 2506529 h 2845126"/>
                  <a:gd name="connsiteX236-66383" fmla="*/ 3801831 w 6006665"/>
                  <a:gd name="connsiteY236-66384" fmla="*/ 2451990 h 2845126"/>
                  <a:gd name="connsiteX237-66385" fmla="*/ 3758654 w 6006665"/>
                  <a:gd name="connsiteY237-66386" fmla="*/ 2413358 h 2845126"/>
                  <a:gd name="connsiteX238-66387" fmla="*/ 3692753 w 6006665"/>
                  <a:gd name="connsiteY238-66388" fmla="*/ 2397451 h 2845126"/>
                  <a:gd name="connsiteX239-66389" fmla="*/ 3683663 w 6006665"/>
                  <a:gd name="connsiteY239-66390" fmla="*/ 2338367 h 2845126"/>
                  <a:gd name="connsiteX240-66391" fmla="*/ 3672301 w 6006665"/>
                  <a:gd name="connsiteY240-66392" fmla="*/ 2306552 h 2845126"/>
                  <a:gd name="connsiteX241-66393" fmla="*/ 3656393 w 6006665"/>
                  <a:gd name="connsiteY241-66394" fmla="*/ 2279283 h 2845126"/>
                  <a:gd name="connsiteX242-66395" fmla="*/ 3633669 w 6006665"/>
                  <a:gd name="connsiteY242-66396" fmla="*/ 2220198 h 2845126"/>
                  <a:gd name="connsiteX243-66397" fmla="*/ 3601854 w 6006665"/>
                  <a:gd name="connsiteY243-66398" fmla="*/ 2199746 h 2845126"/>
                  <a:gd name="connsiteX244-66399" fmla="*/ 3545995 w 6006665"/>
                  <a:gd name="connsiteY244-66400" fmla="*/ 2178262 h 2845126"/>
                  <a:gd name="connsiteX245-66401" fmla="*/ 3506955 w 6006665"/>
                  <a:gd name="connsiteY245-66402" fmla="*/ 2183839 h 2845126"/>
                  <a:gd name="connsiteX246-66403" fmla="*/ 3463779 w 6006665"/>
                  <a:gd name="connsiteY246-66404" fmla="*/ 2192929 h 2845126"/>
                  <a:gd name="connsiteX247-66405" fmla="*/ 3431964 w 6006665"/>
                  <a:gd name="connsiteY247-66406" fmla="*/ 2220198 h 2845126"/>
                  <a:gd name="connsiteX248-66407" fmla="*/ 3452416 w 6006665"/>
                  <a:gd name="connsiteY248-66408" fmla="*/ 2236106 h 2845126"/>
                  <a:gd name="connsiteX249-66409" fmla="*/ 3452416 w 6006665"/>
                  <a:gd name="connsiteY249-66410" fmla="*/ 2267920 h 2845126"/>
                  <a:gd name="connsiteX250-66411" fmla="*/ 3431964 w 6006665"/>
                  <a:gd name="connsiteY250-66412" fmla="*/ 2290645 h 2845126"/>
                  <a:gd name="connsiteX251-66413" fmla="*/ 3400150 w 6006665"/>
                  <a:gd name="connsiteY251-66414" fmla="*/ 2349729 h 2845126"/>
                  <a:gd name="connsiteX252-66415" fmla="*/ 3400150 w 6006665"/>
                  <a:gd name="connsiteY252-66416" fmla="*/ 2376999 h 2845126"/>
                  <a:gd name="connsiteX253-66417" fmla="*/ 3350155 w 6006665"/>
                  <a:gd name="connsiteY253-66418" fmla="*/ 2408813 h 2845126"/>
                  <a:gd name="connsiteX254-66419" fmla="*/ 3342342 w 6006665"/>
                  <a:gd name="connsiteY254-66420" fmla="*/ 2406209 h 2845126"/>
                  <a:gd name="connsiteX255-66421" fmla="*/ 3338249 w 6006665"/>
                  <a:gd name="connsiteY255-66422" fmla="*/ 2408813 h 2845126"/>
                  <a:gd name="connsiteX256-66423" fmla="*/ 3290527 w 6006665"/>
                  <a:gd name="connsiteY256-66424" fmla="*/ 2392906 h 2845126"/>
                  <a:gd name="connsiteX257-66425" fmla="*/ 3259257 w 6006665"/>
                  <a:gd name="connsiteY257-66426" fmla="*/ 2392906 h 2845126"/>
                  <a:gd name="connsiteX258-66427" fmla="*/ 3247350 w 6006665"/>
                  <a:gd name="connsiteY258-66428" fmla="*/ 2392906 h 2845126"/>
                  <a:gd name="connsiteX259-66429" fmla="*/ 3231443 w 6006665"/>
                  <a:gd name="connsiteY259-66430" fmla="*/ 2376999 h 2845126"/>
                  <a:gd name="connsiteX260-66431" fmla="*/ 3213271 w 6006665"/>
                  <a:gd name="connsiteY260-66432" fmla="*/ 2372455 h 2845126"/>
                  <a:gd name="connsiteX261-66433" fmla="*/ 3168359 w 6006665"/>
                  <a:gd name="connsiteY261-66434" fmla="*/ 2408813 h 2845126"/>
                  <a:gd name="connsiteX262-66435" fmla="*/ 3120637 w 6006665"/>
                  <a:gd name="connsiteY262-66436" fmla="*/ 2420175 h 2845126"/>
                  <a:gd name="connsiteX263-66437" fmla="*/ 3082005 w 6006665"/>
                  <a:gd name="connsiteY263-66438" fmla="*/ 2436083 h 2845126"/>
                  <a:gd name="connsiteX264-66439" fmla="*/ 3074460 w 6006665"/>
                  <a:gd name="connsiteY264-66440" fmla="*/ 2434286 h 2845126"/>
                  <a:gd name="connsiteX265-66441" fmla="*/ 3070098 w 6006665"/>
                  <a:gd name="connsiteY265-66442" fmla="*/ 2436083 h 2845126"/>
                  <a:gd name="connsiteX266-66443" fmla="*/ 3022376 w 6006665"/>
                  <a:gd name="connsiteY266-66444" fmla="*/ 2424720 h 2845126"/>
                  <a:gd name="connsiteX267-66445" fmla="*/ 3000196 w 6006665"/>
                  <a:gd name="connsiteY267-66446" fmla="*/ 2424720 h 2845126"/>
                  <a:gd name="connsiteX268-66447" fmla="*/ 2988289 w 6006665"/>
                  <a:gd name="connsiteY268-66448" fmla="*/ 2424720 h 2845126"/>
                  <a:gd name="connsiteX269-66449" fmla="*/ 2967837 w 6006665"/>
                  <a:gd name="connsiteY269-66450" fmla="*/ 2392906 h 2845126"/>
                  <a:gd name="connsiteX270-66451" fmla="*/ 2929205 w 6006665"/>
                  <a:gd name="connsiteY270-66452" fmla="*/ 2365636 h 2845126"/>
                  <a:gd name="connsiteX271-66453" fmla="*/ 2902153 w 6006665"/>
                  <a:gd name="connsiteY271-66454" fmla="*/ 2361772 h 2845126"/>
                  <a:gd name="connsiteX272-66455" fmla="*/ 2861576 w 6006665"/>
                  <a:gd name="connsiteY272-66456" fmla="*/ 2365636 h 2845126"/>
                  <a:gd name="connsiteX273-66457" fmla="*/ 2822944 w 6006665"/>
                  <a:gd name="connsiteY273-66458" fmla="*/ 2376999 h 2845126"/>
                  <a:gd name="connsiteX274-66459" fmla="*/ 2818139 w 6006665"/>
                  <a:gd name="connsiteY274-66460" fmla="*/ 2374910 h 2845126"/>
                  <a:gd name="connsiteX275-66461" fmla="*/ 2811037 w 6006665"/>
                  <a:gd name="connsiteY275-66462" fmla="*/ 2376999 h 2845126"/>
                  <a:gd name="connsiteX276-66463" fmla="*/ 2758770 w 6006665"/>
                  <a:gd name="connsiteY276-66464" fmla="*/ 2354274 h 2845126"/>
                  <a:gd name="connsiteX277-66465" fmla="*/ 2751953 w 6006665"/>
                  <a:gd name="connsiteY277-66466" fmla="*/ 2311097 h 2845126"/>
                  <a:gd name="connsiteX278-66467" fmla="*/ 2708776 w 6006665"/>
                  <a:gd name="connsiteY278-66468" fmla="*/ 2295190 h 2845126"/>
                  <a:gd name="connsiteX279-66469" fmla="*/ 2676962 w 6006665"/>
                  <a:gd name="connsiteY279-66470" fmla="*/ 2290645 h 2845126"/>
                  <a:gd name="connsiteX280-66471" fmla="*/ 2642534 w 6006665"/>
                  <a:gd name="connsiteY280-66472" fmla="*/ 2268901 h 2845126"/>
                  <a:gd name="connsiteX281-66473" fmla="*/ 2609333 w 6006665"/>
                  <a:gd name="connsiteY281-66474" fmla="*/ 2327004 h 2845126"/>
                  <a:gd name="connsiteX282-66475" fmla="*/ 2625240 w 6006665"/>
                  <a:gd name="connsiteY282-66476" fmla="*/ 2361091 h 2845126"/>
                  <a:gd name="connsiteX283-66477" fmla="*/ 2586608 w 6006665"/>
                  <a:gd name="connsiteY283-66478" fmla="*/ 2397451 h 2845126"/>
                  <a:gd name="connsiteX284-66479" fmla="*/ 2577105 w 6006665"/>
                  <a:gd name="connsiteY284-66480" fmla="*/ 2395188 h 2845126"/>
                  <a:gd name="connsiteX285-66481" fmla="*/ 2574701 w 6006665"/>
                  <a:gd name="connsiteY285-66482" fmla="*/ 2397451 h 2845126"/>
                  <a:gd name="connsiteX286-66483" fmla="*/ 2526979 w 6006665"/>
                  <a:gd name="connsiteY286-66484" fmla="*/ 2386088 h 2845126"/>
                  <a:gd name="connsiteX287-66485" fmla="*/ 2490620 w 6006665"/>
                  <a:gd name="connsiteY287-66486" fmla="*/ 2381543 h 2845126"/>
                  <a:gd name="connsiteX288-66487" fmla="*/ 2463350 w 6006665"/>
                  <a:gd name="connsiteY288-66488" fmla="*/ 2354274 h 2845126"/>
                  <a:gd name="connsiteX289-66489" fmla="*/ 2436625 w 6006665"/>
                  <a:gd name="connsiteY289-66490" fmla="*/ 2354274 h 2845126"/>
                  <a:gd name="connsiteX290-66491" fmla="*/ 2424718 w 6006665"/>
                  <a:gd name="connsiteY290-66492" fmla="*/ 2354274 h 2845126"/>
                  <a:gd name="connsiteX291-66493" fmla="*/ 2398858 w 6006665"/>
                  <a:gd name="connsiteY291-66494" fmla="*/ 2341343 h 2845126"/>
                  <a:gd name="connsiteX292-66495" fmla="*/ 2350272 w 6006665"/>
                  <a:gd name="connsiteY292-66496" fmla="*/ 2365636 h 2845126"/>
                  <a:gd name="connsiteX293-66497" fmla="*/ 2282098 w 6006665"/>
                  <a:gd name="connsiteY293-66498" fmla="*/ 2413358 h 2845126"/>
                  <a:gd name="connsiteX294-66499" fmla="*/ 2157112 w 6006665"/>
                  <a:gd name="connsiteY294-66500" fmla="*/ 2397451 h 2845126"/>
                  <a:gd name="connsiteX295-66501" fmla="*/ 1811153 w 6006665"/>
                  <a:gd name="connsiteY295-66502" fmla="*/ 2133845 h 2845126"/>
                  <a:gd name="connsiteX296-66503" fmla="*/ 1748069 w 6006665"/>
                  <a:gd name="connsiteY296-66504" fmla="*/ 2172477 h 2845126"/>
                  <a:gd name="connsiteX297-66505" fmla="*/ 1711709 w 6006665"/>
                  <a:gd name="connsiteY297-66506" fmla="*/ 2177022 h 2845126"/>
                  <a:gd name="connsiteX298-66507" fmla="*/ 1711926 w 6006665"/>
                  <a:gd name="connsiteY298-66508" fmla="*/ 2175506 h 2845126"/>
                  <a:gd name="connsiteX299-66509" fmla="*/ 1699803 w 6006665"/>
                  <a:gd name="connsiteY299-66510" fmla="*/ 2177022 h 2845126"/>
                  <a:gd name="connsiteX300-66511" fmla="*/ 1704347 w 6006665"/>
                  <a:gd name="connsiteY300-66512" fmla="*/ 2145207 h 2845126"/>
                  <a:gd name="connsiteX301-66513" fmla="*/ 1662460 w 6006665"/>
                  <a:gd name="connsiteY301-66514" fmla="*/ 2127256 h 2845126"/>
                  <a:gd name="connsiteX302-66515" fmla="*/ 1629901 w 6006665"/>
                  <a:gd name="connsiteY302-66516" fmla="*/ 2140662 h 2845126"/>
                  <a:gd name="connsiteX303-66517" fmla="*/ 1629300 w 6006665"/>
                  <a:gd name="connsiteY303-66518" fmla="*/ 2136007 h 2845126"/>
                  <a:gd name="connsiteX304-66519" fmla="*/ 1617994 w 6006665"/>
                  <a:gd name="connsiteY304-66520" fmla="*/ 2140662 h 2845126"/>
                  <a:gd name="connsiteX305-66521" fmla="*/ 1608904 w 6006665"/>
                  <a:gd name="connsiteY305-66522" fmla="*/ 2070216 h 2845126"/>
                  <a:gd name="connsiteX306-66523" fmla="*/ 1552684 w 6006665"/>
                  <a:gd name="connsiteY306-66524" fmla="*/ 2060523 h 2845126"/>
                  <a:gd name="connsiteX307-66525" fmla="*/ 1518550 w 6006665"/>
                  <a:gd name="connsiteY307-66526" fmla="*/ 2086123 h 2845126"/>
                  <a:gd name="connsiteX308-66527" fmla="*/ 1425379 w 6006665"/>
                  <a:gd name="connsiteY308-66528" fmla="*/ 2106575 h 2845126"/>
                  <a:gd name="connsiteX309-66529" fmla="*/ 1409472 w 6006665"/>
                  <a:gd name="connsiteY309-66530" fmla="*/ 2124755 h 2845126"/>
                  <a:gd name="connsiteX310-66531" fmla="*/ 1270852 w 6006665"/>
                  <a:gd name="connsiteY310-66532" fmla="*/ 2145207 h 2845126"/>
                  <a:gd name="connsiteX311-66533" fmla="*/ 1254945 w 6006665"/>
                  <a:gd name="connsiteY311-66534" fmla="*/ 2165659 h 2845126"/>
                  <a:gd name="connsiteX312-66535" fmla="*/ 1282214 w 6006665"/>
                  <a:gd name="connsiteY312-66536" fmla="*/ 2208836 h 2845126"/>
                  <a:gd name="connsiteX313-66537" fmla="*/ 1243582 w 6006665"/>
                  <a:gd name="connsiteY313-66538" fmla="*/ 2224743 h 2845126"/>
                  <a:gd name="connsiteX314-66539" fmla="*/ 1254945 w 6006665"/>
                  <a:gd name="connsiteY314-66540" fmla="*/ 2242923 h 2845126"/>
                  <a:gd name="connsiteX315-66541" fmla="*/ 1216313 w 6006665"/>
                  <a:gd name="connsiteY315-66542" fmla="*/ 2267920 h 2845126"/>
                  <a:gd name="connsiteX316-66543" fmla="*/ 1275397 w 6006665"/>
                  <a:gd name="connsiteY316-66544" fmla="*/ 2311097 h 2845126"/>
                  <a:gd name="connsiteX317-66545" fmla="*/ 1270852 w 6006665"/>
                  <a:gd name="connsiteY317-66546" fmla="*/ 2338367 h 2845126"/>
                  <a:gd name="connsiteX318-66547" fmla="*/ 1259108 w 6006665"/>
                  <a:gd name="connsiteY318-66548" fmla="*/ 2337388 h 2845126"/>
                  <a:gd name="connsiteX319-66549" fmla="*/ 1258945 w 6006665"/>
                  <a:gd name="connsiteY319-66550" fmla="*/ 2338367 h 2845126"/>
                  <a:gd name="connsiteX320-66551" fmla="*/ 1215644 w 6006665"/>
                  <a:gd name="connsiteY320-66552" fmla="*/ 2334758 h 2845126"/>
                  <a:gd name="connsiteX321-66553" fmla="*/ 1204950 w 6006665"/>
                  <a:gd name="connsiteY321-66554" fmla="*/ 2349729 h 2845126"/>
                  <a:gd name="connsiteX322-66555" fmla="*/ 1196495 w 6006665"/>
                  <a:gd name="connsiteY322-66556" fmla="*/ 2344897 h 2845126"/>
                  <a:gd name="connsiteX323-66557" fmla="*/ 1193043 w 6006665"/>
                  <a:gd name="connsiteY323-66558" fmla="*/ 2349729 h 2845126"/>
                  <a:gd name="connsiteX324-66559" fmla="*/ 1145322 w 6006665"/>
                  <a:gd name="connsiteY324-66560" fmla="*/ 2322459 h 2845126"/>
                  <a:gd name="connsiteX325-66561" fmla="*/ 1098145 w 6006665"/>
                  <a:gd name="connsiteY325-66562" fmla="*/ 2322459 h 2845126"/>
                  <a:gd name="connsiteX326-66563" fmla="*/ 1061785 w 6006665"/>
                  <a:gd name="connsiteY326-66564" fmla="*/ 2349729 h 2845126"/>
                  <a:gd name="connsiteX327-66565" fmla="*/ 1055322 w 6006665"/>
                  <a:gd name="connsiteY327-66566" fmla="*/ 2345646 h 2845126"/>
                  <a:gd name="connsiteX328-66567" fmla="*/ 1049878 w 6006665"/>
                  <a:gd name="connsiteY328-66568" fmla="*/ 2349729 h 2845126"/>
                  <a:gd name="connsiteX329-66569" fmla="*/ 1006701 w 6006665"/>
                  <a:gd name="connsiteY329-66570" fmla="*/ 2322459 h 2845126"/>
                  <a:gd name="connsiteX330-66571" fmla="*/ 924893 w 6006665"/>
                  <a:gd name="connsiteY330-66572" fmla="*/ 2286100 h 2845126"/>
                  <a:gd name="connsiteX331-66573" fmla="*/ 877716 w 6006665"/>
                  <a:gd name="connsiteY331-66574" fmla="*/ 2286100 h 2845126"/>
                  <a:gd name="connsiteX332-66575" fmla="*/ 802724 w 6006665"/>
                  <a:gd name="connsiteY332-66576" fmla="*/ 2349729 h 2845126"/>
                  <a:gd name="connsiteX333-66577" fmla="*/ 798179 w 6006665"/>
                  <a:gd name="connsiteY333-66578" fmla="*/ 2392906 h 2845126"/>
                  <a:gd name="connsiteX334-66579" fmla="*/ 787406 w 6006665"/>
                  <a:gd name="connsiteY334-66580" fmla="*/ 2382133 h 2845126"/>
                  <a:gd name="connsiteX335-66581" fmla="*/ 786272 w 6006665"/>
                  <a:gd name="connsiteY335-66582" fmla="*/ 2392906 h 2845126"/>
                  <a:gd name="connsiteX336-66583" fmla="*/ 756063 w 6006665"/>
                  <a:gd name="connsiteY336-66584" fmla="*/ 2362696 h 2845126"/>
                  <a:gd name="connsiteX337-66585" fmla="*/ 732278 w 6006665"/>
                  <a:gd name="connsiteY337-66586" fmla="*/ 2420175 h 2845126"/>
                  <a:gd name="connsiteX338-66587" fmla="*/ 743640 w 6006665"/>
                  <a:gd name="connsiteY338-66588" fmla="*/ 2429265 h 2845126"/>
                  <a:gd name="connsiteX339-66589" fmla="*/ 723188 w 6006665"/>
                  <a:gd name="connsiteY339-66590" fmla="*/ 2472442 h 2845126"/>
                  <a:gd name="connsiteX340-66591" fmla="*/ 747026 w 6006665"/>
                  <a:gd name="connsiteY340-66592" fmla="*/ 2509283 h 2845126"/>
                  <a:gd name="connsiteX341-66593" fmla="*/ 763548 w 6006665"/>
                  <a:gd name="connsiteY341-66594" fmla="*/ 2506529 h 2845126"/>
                  <a:gd name="connsiteX342-66595" fmla="*/ 764871 w 6006665"/>
                  <a:gd name="connsiteY342-66596" fmla="*/ 2508293 h 2845126"/>
                  <a:gd name="connsiteX343-66597" fmla="*/ 775455 w 6006665"/>
                  <a:gd name="connsiteY343-66598" fmla="*/ 2506529 h 2845126"/>
                  <a:gd name="connsiteX344-66599" fmla="*/ 802724 w 6006665"/>
                  <a:gd name="connsiteY344-66600" fmla="*/ 2542888 h 2845126"/>
                  <a:gd name="connsiteX345-66601" fmla="*/ 798179 w 6006665"/>
                  <a:gd name="connsiteY345-66602" fmla="*/ 2570158 h 2845126"/>
                  <a:gd name="connsiteX346-66603" fmla="*/ 818632 w 6006665"/>
                  <a:gd name="connsiteY346-66604" fmla="*/ 2581520 h 2845126"/>
                  <a:gd name="connsiteX347-66605" fmla="*/ 802724 w 6006665"/>
                  <a:gd name="connsiteY347-66606" fmla="*/ 2613335 h 2845126"/>
                  <a:gd name="connsiteX348-66607" fmla="*/ 766365 w 6006665"/>
                  <a:gd name="connsiteY348-66608" fmla="*/ 2617880 h 2845126"/>
                  <a:gd name="connsiteX349-66609" fmla="*/ 727733 w 6006665"/>
                  <a:gd name="connsiteY349-66610" fmla="*/ 2676964 h 2845126"/>
                  <a:gd name="connsiteX350-66611" fmla="*/ 759548 w 6006665"/>
                  <a:gd name="connsiteY350-66612" fmla="*/ 2720141 h 2845126"/>
                  <a:gd name="connsiteX351-66613" fmla="*/ 759548 w 6006665"/>
                  <a:gd name="connsiteY351-66614" fmla="*/ 2758772 h 2845126"/>
                  <a:gd name="connsiteX352-66615" fmla="*/ 798179 w 6006665"/>
                  <a:gd name="connsiteY352-66616" fmla="*/ 2817857 h 2845126"/>
                  <a:gd name="connsiteX353-66617" fmla="*/ 775455 w 6006665"/>
                  <a:gd name="connsiteY353-66618" fmla="*/ 2833764 h 2845126"/>
                  <a:gd name="connsiteX354-66619" fmla="*/ 770910 w 6006665"/>
                  <a:gd name="connsiteY354-66620" fmla="*/ 2845126 h 2845126"/>
                  <a:gd name="connsiteX355-66621" fmla="*/ 759003 w 6006665"/>
                  <a:gd name="connsiteY355-66622" fmla="*/ 2845126 h 2845126"/>
                  <a:gd name="connsiteX356-66623" fmla="*/ 755003 w 6006665"/>
                  <a:gd name="connsiteY356-66624" fmla="*/ 2845126 h 2845126"/>
                  <a:gd name="connsiteX357-66625" fmla="*/ 743096 w 6006665"/>
                  <a:gd name="connsiteY357-66626" fmla="*/ 2845126 h 2845126"/>
                  <a:gd name="connsiteX358-66627" fmla="*/ 715826 w 6006665"/>
                  <a:gd name="connsiteY358-66628" fmla="*/ 2811039 h 2845126"/>
                  <a:gd name="connsiteX359-66629" fmla="*/ 704464 w 6006665"/>
                  <a:gd name="connsiteY359-66630" fmla="*/ 2811039 h 2845126"/>
                  <a:gd name="connsiteX360-66631" fmla="*/ 684012 w 6006665"/>
                  <a:gd name="connsiteY360-66632" fmla="*/ 2801949 h 2845126"/>
                  <a:gd name="connsiteX361-66633" fmla="*/ 672649 w 6006665"/>
                  <a:gd name="connsiteY361-66634" fmla="*/ 2779225 h 2845126"/>
                  <a:gd name="connsiteX362-66635" fmla="*/ 645222 w 6006665"/>
                  <a:gd name="connsiteY362-66636" fmla="*/ 2771388 h 2845126"/>
                  <a:gd name="connsiteX363-66637" fmla="*/ 625472 w 6006665"/>
                  <a:gd name="connsiteY363-66638" fmla="*/ 2774680 h 2845126"/>
                  <a:gd name="connsiteX364-66639" fmla="*/ 623771 w 6006665"/>
                  <a:gd name="connsiteY364-66640" fmla="*/ 2772979 h 2845126"/>
                  <a:gd name="connsiteX365-66641" fmla="*/ 613565 w 6006665"/>
                  <a:gd name="connsiteY365-66642" fmla="*/ 2774680 h 2845126"/>
                  <a:gd name="connsiteX366-66643" fmla="*/ 609020 w 6006665"/>
                  <a:gd name="connsiteY366-66644" fmla="*/ 2770135 h 2845126"/>
                  <a:gd name="connsiteX367-66645" fmla="*/ 559026 w 6006665"/>
                  <a:gd name="connsiteY367-66646" fmla="*/ 2742865 h 2845126"/>
                  <a:gd name="connsiteX368-66647" fmla="*/ 506760 w 6006665"/>
                  <a:gd name="connsiteY368-66648" fmla="*/ 2736048 h 2845126"/>
                  <a:gd name="connsiteX369-66649" fmla="*/ 483280 w 6006665"/>
                  <a:gd name="connsiteY369-66650" fmla="*/ 2729339 h 2845126"/>
                  <a:gd name="connsiteX370-66651" fmla="*/ 480035 w 6006665"/>
                  <a:gd name="connsiteY370-66652" fmla="*/ 2731503 h 2845126"/>
                  <a:gd name="connsiteX371-66653" fmla="*/ 475042 w 6006665"/>
                  <a:gd name="connsiteY371-66654" fmla="*/ 2726985 h 2845126"/>
                  <a:gd name="connsiteX372-66655" fmla="*/ 474945 w 6006665"/>
                  <a:gd name="connsiteY372-66656" fmla="*/ 2726958 h 2845126"/>
                  <a:gd name="connsiteX373-66657" fmla="*/ 468128 w 6006665"/>
                  <a:gd name="connsiteY373-66658" fmla="*/ 2731503 h 2845126"/>
                  <a:gd name="connsiteX374-66659" fmla="*/ 420406 w 6006665"/>
                  <a:gd name="connsiteY374-66660" fmla="*/ 2688326 h 2845126"/>
                  <a:gd name="connsiteX375-66661" fmla="*/ 381774 w 6006665"/>
                  <a:gd name="connsiteY375-66662" fmla="*/ 2672419 h 2845126"/>
                  <a:gd name="connsiteX376-66663" fmla="*/ 349960 w 6006665"/>
                  <a:gd name="connsiteY376-66664" fmla="*/ 2640604 h 2845126"/>
                  <a:gd name="connsiteX377-66665" fmla="*/ 377229 w 6006665"/>
                  <a:gd name="connsiteY377-66666" fmla="*/ 2633787 h 2845126"/>
                  <a:gd name="connsiteX378-66667" fmla="*/ 404499 w 6006665"/>
                  <a:gd name="connsiteY378-66668" fmla="*/ 2586065 h 2845126"/>
                  <a:gd name="connsiteX379-66669" fmla="*/ 388591 w 6006665"/>
                  <a:gd name="connsiteY379-66670" fmla="*/ 2570158 h 2845126"/>
                  <a:gd name="connsiteX380-66671" fmla="*/ 440858 w 6006665"/>
                  <a:gd name="connsiteY380-66672" fmla="*/ 2542888 h 2845126"/>
                  <a:gd name="connsiteX381-66673" fmla="*/ 440858 w 6006665"/>
                  <a:gd name="connsiteY381-66674" fmla="*/ 2539832 h 2845126"/>
                  <a:gd name="connsiteX382-66675" fmla="*/ 416406 w 6006665"/>
                  <a:gd name="connsiteY382-66676" fmla="*/ 2542888 h 2845126"/>
                  <a:gd name="connsiteX383-66677" fmla="*/ 416406 w 6006665"/>
                  <a:gd name="connsiteY383-66678" fmla="*/ 2541400 h 2845126"/>
                  <a:gd name="connsiteX384-66679" fmla="*/ 404499 w 6006665"/>
                  <a:gd name="connsiteY384-66680" fmla="*/ 2542888 h 2845126"/>
                  <a:gd name="connsiteX385-66681" fmla="*/ 404499 w 6006665"/>
                  <a:gd name="connsiteY385-66682" fmla="*/ 2522436 h 2845126"/>
                  <a:gd name="connsiteX386-66683" fmla="*/ 424951 w 6006665"/>
                  <a:gd name="connsiteY386-66684" fmla="*/ 2506529 h 2845126"/>
                  <a:gd name="connsiteX387-66685" fmla="*/ 463583 w 6006665"/>
                  <a:gd name="connsiteY387-66686" fmla="*/ 2499712 h 2845126"/>
                  <a:gd name="connsiteX388-66687" fmla="*/ 468128 w 6006665"/>
                  <a:gd name="connsiteY388-66688" fmla="*/ 2483804 h 2845126"/>
                  <a:gd name="connsiteX389-66689" fmla="*/ 456765 w 6006665"/>
                  <a:gd name="connsiteY389-66690" fmla="*/ 2451990 h 2845126"/>
                  <a:gd name="connsiteX390-66691" fmla="*/ 474945 w 6006665"/>
                  <a:gd name="connsiteY390-66692" fmla="*/ 2424720 h 2845126"/>
                  <a:gd name="connsiteX391-66693" fmla="*/ 474945 w 6006665"/>
                  <a:gd name="connsiteY391-66694" fmla="*/ 2404268 h 2845126"/>
                  <a:gd name="connsiteX392-66695" fmla="*/ 420406 w 6006665"/>
                  <a:gd name="connsiteY392-66696" fmla="*/ 2386088 h 2845126"/>
                  <a:gd name="connsiteX393-66697" fmla="*/ 409588 w 6006665"/>
                  <a:gd name="connsiteY393-66698" fmla="*/ 2386088 h 2845126"/>
                  <a:gd name="connsiteX394-66699" fmla="*/ 397681 w 6006665"/>
                  <a:gd name="connsiteY394-66700" fmla="*/ 2386088 h 2845126"/>
                  <a:gd name="connsiteX395-66701" fmla="*/ 379485 w 6006665"/>
                  <a:gd name="connsiteY395-66702" fmla="*/ 2363849 h 2845126"/>
                  <a:gd name="connsiteX396-66703" fmla="*/ 357322 w 6006665"/>
                  <a:gd name="connsiteY396-66704" fmla="*/ 2370181 h 2845126"/>
                  <a:gd name="connsiteX397-66705" fmla="*/ 352842 w 6006665"/>
                  <a:gd name="connsiteY397-66706" fmla="*/ 2368059 h 2845126"/>
                  <a:gd name="connsiteX398-66707" fmla="*/ 345415 w 6006665"/>
                  <a:gd name="connsiteY398-66708" fmla="*/ 2370181 h 2845126"/>
                  <a:gd name="connsiteX399-66709" fmla="*/ 302238 w 6006665"/>
                  <a:gd name="connsiteY399-66710" fmla="*/ 2349729 h 2845126"/>
                  <a:gd name="connsiteX400-66711" fmla="*/ 302238 w 6006665"/>
                  <a:gd name="connsiteY400-66712" fmla="*/ 2338367 h 2845126"/>
                  <a:gd name="connsiteX401-66713" fmla="*/ 286331 w 6006665"/>
                  <a:gd name="connsiteY401-66714" fmla="*/ 2311097 h 2845126"/>
                  <a:gd name="connsiteX402-66715" fmla="*/ 270968 w 6006665"/>
                  <a:gd name="connsiteY402-66716" fmla="*/ 2311097 h 2845126"/>
                  <a:gd name="connsiteX403-66717" fmla="*/ 259061 w 6006665"/>
                  <a:gd name="connsiteY403-66718" fmla="*/ 2311097 h 2845126"/>
                  <a:gd name="connsiteX404-66719" fmla="*/ 254516 w 6006665"/>
                  <a:gd name="connsiteY404-66720" fmla="*/ 2295190 h 2845126"/>
                  <a:gd name="connsiteX405-66721" fmla="*/ 263606 w 6006665"/>
                  <a:gd name="connsiteY405-66722" fmla="*/ 2279283 h 2845126"/>
                  <a:gd name="connsiteX406-66723" fmla="*/ 243991 w 6006665"/>
                  <a:gd name="connsiteY406-66724" fmla="*/ 2248770 h 2845126"/>
                  <a:gd name="connsiteX407-66725" fmla="*/ 216429 w 6006665"/>
                  <a:gd name="connsiteY407-66726" fmla="*/ 2252013 h 2845126"/>
                  <a:gd name="connsiteX408-66727" fmla="*/ 212956 w 6006665"/>
                  <a:gd name="connsiteY408-66728" fmla="*/ 2251021 h 2845126"/>
                  <a:gd name="connsiteX409-66729" fmla="*/ 204522 w 6006665"/>
                  <a:gd name="connsiteY409-66730" fmla="*/ 2252013 h 2845126"/>
                  <a:gd name="connsiteX410-66731" fmla="*/ 199623 w 6006665"/>
                  <a:gd name="connsiteY410-66732" fmla="*/ 2250613 h 2845126"/>
                  <a:gd name="connsiteX411-66733" fmla="*/ 195977 w 6006665"/>
                  <a:gd name="connsiteY411-66734" fmla="*/ 2263375 h 2845126"/>
                  <a:gd name="connsiteX412-66735" fmla="*/ 184968 w 6006665"/>
                  <a:gd name="connsiteY412-66736" fmla="*/ 2260230 h 2845126"/>
                  <a:gd name="connsiteX413-66737" fmla="*/ 184070 w 6006665"/>
                  <a:gd name="connsiteY413-66738" fmla="*/ 2263375 h 2845126"/>
                  <a:gd name="connsiteX414-66739" fmla="*/ 168163 w 6006665"/>
                  <a:gd name="connsiteY414-66740" fmla="*/ 2258840 h 2845126"/>
                  <a:gd name="connsiteX415-66741" fmla="*/ 156800 w 6006665"/>
                  <a:gd name="connsiteY415-66742" fmla="*/ 2220198 h 2845126"/>
                  <a:gd name="connsiteX416-66743" fmla="*/ 152255 w 6006665"/>
                  <a:gd name="connsiteY416-66744" fmla="*/ 2204291 h 2845126"/>
                  <a:gd name="connsiteX417-66745" fmla="*/ 156800 w 6006665"/>
                  <a:gd name="connsiteY417-66746" fmla="*/ 2199746 h 2845126"/>
                  <a:gd name="connsiteX418-66747" fmla="*/ 168707 w 6006665"/>
                  <a:gd name="connsiteY418-66748" fmla="*/ 2199746 h 2845126"/>
                  <a:gd name="connsiteX419-66749" fmla="*/ 188615 w 6006665"/>
                  <a:gd name="connsiteY419-66750" fmla="*/ 2199746 h 2845126"/>
                  <a:gd name="connsiteX420-66751" fmla="*/ 199977 w 6006665"/>
                  <a:gd name="connsiteY420-66752" fmla="*/ 2188384 h 2845126"/>
                  <a:gd name="connsiteX421-66753" fmla="*/ 188615 w 6006665"/>
                  <a:gd name="connsiteY421-66754" fmla="*/ 2165659 h 2845126"/>
                  <a:gd name="connsiteX422-66755" fmla="*/ 168163 w 6006665"/>
                  <a:gd name="connsiteY422-66756" fmla="*/ 2156570 h 2845126"/>
                  <a:gd name="connsiteX423-66757" fmla="*/ 168163 w 6006665"/>
                  <a:gd name="connsiteY423-66758" fmla="*/ 2149752 h 2845126"/>
                  <a:gd name="connsiteX424-66759" fmla="*/ 152255 w 6006665"/>
                  <a:gd name="connsiteY424-66760" fmla="*/ 2133845 h 2845126"/>
                  <a:gd name="connsiteX425-66761" fmla="*/ 129531 w 6006665"/>
                  <a:gd name="connsiteY425-66762" fmla="*/ 2097485 h 2845126"/>
                  <a:gd name="connsiteX426-66763" fmla="*/ 140893 w 6006665"/>
                  <a:gd name="connsiteY426-66764" fmla="*/ 2074761 h 2845126"/>
                  <a:gd name="connsiteX427-66765" fmla="*/ 136348 w 6006665"/>
                  <a:gd name="connsiteY427-66766" fmla="*/ 2047491 h 2845126"/>
                  <a:gd name="connsiteX428-66767" fmla="*/ 103789 w 6006665"/>
                  <a:gd name="connsiteY428-66768" fmla="*/ 2034084 h 2845126"/>
                  <a:gd name="connsiteX429-66769" fmla="*/ 93716 w 6006665"/>
                  <a:gd name="connsiteY429-66770" fmla="*/ 2038401 h 2845126"/>
                  <a:gd name="connsiteX430-66771" fmla="*/ 91868 w 6006665"/>
                  <a:gd name="connsiteY430-66772" fmla="*/ 2034090 h 2845126"/>
                  <a:gd name="connsiteX431-66773" fmla="*/ 81809 w 6006665"/>
                  <a:gd name="connsiteY431-66774" fmla="*/ 2038401 h 2845126"/>
                  <a:gd name="connsiteX432-66775" fmla="*/ 74992 w 6006665"/>
                  <a:gd name="connsiteY432-66776" fmla="*/ 2022494 h 2845126"/>
                  <a:gd name="connsiteX433-66777" fmla="*/ 34087 w 6006665"/>
                  <a:gd name="connsiteY433-66778" fmla="*/ 2011132 h 2845126"/>
                  <a:gd name="connsiteX434-66779" fmla="*/ 22725 w 6006665"/>
                  <a:gd name="connsiteY434-66780" fmla="*/ 1967955 h 2845126"/>
                  <a:gd name="connsiteX435-66781" fmla="*/ 22725 w 6006665"/>
                  <a:gd name="connsiteY435-66782" fmla="*/ 1936140 h 2845126"/>
                  <a:gd name="connsiteX436-66783" fmla="*/ 0 w 6006665"/>
                  <a:gd name="connsiteY436-66784" fmla="*/ 1920233 h 2845126"/>
                  <a:gd name="connsiteX437-66785" fmla="*/ 15907 w 6006665"/>
                  <a:gd name="connsiteY437-66786" fmla="*/ 1897509 h 2845126"/>
                  <a:gd name="connsiteX438-66787" fmla="*/ 6818 w 6006665"/>
                  <a:gd name="connsiteY438-66788" fmla="*/ 1833880 h 2845126"/>
                  <a:gd name="connsiteX439-66789" fmla="*/ 34087 w 6006665"/>
                  <a:gd name="connsiteY439-66790" fmla="*/ 1790703 h 2845126"/>
                  <a:gd name="connsiteX440-66791" fmla="*/ 27270 w 6006665"/>
                  <a:gd name="connsiteY440-66792" fmla="*/ 1779341 h 2845126"/>
                  <a:gd name="connsiteX441-66793" fmla="*/ 70447 w 6006665"/>
                  <a:gd name="connsiteY441-66794" fmla="*/ 1740709 h 2845126"/>
                  <a:gd name="connsiteX442-66795" fmla="*/ 27270 w 6006665"/>
                  <a:gd name="connsiteY442-66796" fmla="*/ 1704349 h 2845126"/>
                  <a:gd name="connsiteX443-66797" fmla="*/ 109078 w 6006665"/>
                  <a:gd name="connsiteY443-66798" fmla="*/ 1606633 h 2845126"/>
                  <a:gd name="connsiteX444-66799" fmla="*/ 145438 w 6006665"/>
                  <a:gd name="connsiteY444-66800" fmla="*/ 1563456 h 2845126"/>
                  <a:gd name="connsiteX445-66801" fmla="*/ 156800 w 6006665"/>
                  <a:gd name="connsiteY445-66802" fmla="*/ 1520280 h 2845126"/>
                  <a:gd name="connsiteX446-66803" fmla="*/ 102261 w 6006665"/>
                  <a:gd name="connsiteY446-66804" fmla="*/ 1468013 h 2845126"/>
                  <a:gd name="connsiteX447-66805" fmla="*/ 118168 w 6006665"/>
                  <a:gd name="connsiteY447-66806" fmla="*/ 1413474 h 2845126"/>
                  <a:gd name="connsiteX448-66807" fmla="*/ 86354 w 6006665"/>
                  <a:gd name="connsiteY448-66808" fmla="*/ 1349845 h 2845126"/>
                  <a:gd name="connsiteX449-66809" fmla="*/ 109078 w 6006665"/>
                  <a:gd name="connsiteY449-66810" fmla="*/ 1274853 h 2845126"/>
                  <a:gd name="connsiteX450-66811" fmla="*/ 70447 w 6006665"/>
                  <a:gd name="connsiteY450-66812" fmla="*/ 1172592 h 2845126"/>
                  <a:gd name="connsiteX451-66813" fmla="*/ 102261 w 6006665"/>
                  <a:gd name="connsiteY451-66814" fmla="*/ 1102146 h 2845126"/>
                  <a:gd name="connsiteX452-66815" fmla="*/ 43177 w 6006665"/>
                  <a:gd name="connsiteY452-66816" fmla="*/ 1036245 h 2845126"/>
                  <a:gd name="connsiteX453-66817" fmla="*/ 49994 w 6006665"/>
                  <a:gd name="connsiteY453-66818" fmla="*/ 961253 h 2845126"/>
                  <a:gd name="connsiteX454-66819" fmla="*/ 81809 w 6006665"/>
                  <a:gd name="connsiteY454-66820" fmla="*/ 956708 h 2845126"/>
                  <a:gd name="connsiteX455-66821" fmla="*/ 145438 w 6006665"/>
                  <a:gd name="connsiteY455-66822" fmla="*/ 913532 h 2845126"/>
                  <a:gd name="connsiteX456-66823" fmla="*/ 184070 w 6006665"/>
                  <a:gd name="connsiteY456-66824" fmla="*/ 874900 h 2845126"/>
                  <a:gd name="connsiteX457-66825" fmla="*/ 189699 w 6006665"/>
                  <a:gd name="connsiteY457-66826" fmla="*/ 881178 h 2845126"/>
                  <a:gd name="connsiteX458-66827" fmla="*/ 195977 w 6006665"/>
                  <a:gd name="connsiteY458-66828" fmla="*/ 874900 h 2845126"/>
                  <a:gd name="connsiteX459-66829" fmla="*/ 255061 w 6006665"/>
                  <a:gd name="connsiteY459-66830" fmla="*/ 940801 h 2845126"/>
                  <a:gd name="connsiteX460-66831" fmla="*/ 350504 w 6006665"/>
                  <a:gd name="connsiteY460-66832" fmla="*/ 961253 h 2845126"/>
                  <a:gd name="connsiteX461-66833" fmla="*/ 491397 w 6006665"/>
                  <a:gd name="connsiteY461-66834" fmla="*/ 1074877 h 2845126"/>
                  <a:gd name="connsiteX462-66835" fmla="*/ 523211 w 6006665"/>
                  <a:gd name="connsiteY462-66836" fmla="*/ 1122598 h 2845126"/>
                  <a:gd name="connsiteX463-66837" fmla="*/ 523211 w 6006665"/>
                  <a:gd name="connsiteY463-66838" fmla="*/ 1181682 h 2845126"/>
                  <a:gd name="connsiteX464-66839" fmla="*/ 486852 w 6006665"/>
                  <a:gd name="connsiteY464-66840" fmla="*/ 1236221 h 2845126"/>
                  <a:gd name="connsiteX465-66841" fmla="*/ 420951 w 6006665"/>
                  <a:gd name="connsiteY465-66842" fmla="*/ 1256674 h 2845126"/>
                  <a:gd name="connsiteX466-66843" fmla="*/ 415909 w 6006665"/>
                  <a:gd name="connsiteY466-66844" fmla="*/ 1254543 h 2845126"/>
                  <a:gd name="connsiteX467-66845" fmla="*/ 409044 w 6006665"/>
                  <a:gd name="connsiteY467-66846" fmla="*/ 1256674 h 2845126"/>
                  <a:gd name="connsiteX468-66847" fmla="*/ 252950 w 6006665"/>
                  <a:gd name="connsiteY468-66848" fmla="*/ 1190718 h 2845126"/>
                  <a:gd name="connsiteX469-66849" fmla="*/ 232336 w 6006665"/>
                  <a:gd name="connsiteY469-66850" fmla="*/ 1197590 h 2845126"/>
                  <a:gd name="connsiteX470-66851" fmla="*/ 291420 w 6006665"/>
                  <a:gd name="connsiteY470-66852" fmla="*/ 1268036 h 2845126"/>
                  <a:gd name="connsiteX471-66853" fmla="*/ 291420 w 6006665"/>
                  <a:gd name="connsiteY471-66854" fmla="*/ 1306668 h 2845126"/>
                  <a:gd name="connsiteX472-66855" fmla="*/ 298238 w 6006665"/>
                  <a:gd name="connsiteY472-66856" fmla="*/ 1393022 h 2845126"/>
                  <a:gd name="connsiteX473-66857" fmla="*/ 345959 w 6006665"/>
                  <a:gd name="connsiteY473-66858" fmla="*/ 1424836 h 2845126"/>
                  <a:gd name="connsiteX474-66859" fmla="*/ 362087 w 6006665"/>
                  <a:gd name="connsiteY474-66860" fmla="*/ 1434244 h 2845126"/>
                  <a:gd name="connsiteX475-66861" fmla="*/ 365867 w 6006665"/>
                  <a:gd name="connsiteY475-66862" fmla="*/ 1402111 h 2845126"/>
                  <a:gd name="connsiteX476-66863" fmla="*/ 345415 w 6006665"/>
                  <a:gd name="connsiteY476-66864" fmla="*/ 1365752 h 2845126"/>
                  <a:gd name="connsiteX477-66865" fmla="*/ 365867 w 6006665"/>
                  <a:gd name="connsiteY477-66866" fmla="*/ 1333937 h 2845126"/>
                  <a:gd name="connsiteX478-66867" fmla="*/ 374560 w 6006665"/>
                  <a:gd name="connsiteY478-66868" fmla="*/ 1338936 h 2845126"/>
                  <a:gd name="connsiteX479-66869" fmla="*/ 377774 w 6006665"/>
                  <a:gd name="connsiteY479-66870" fmla="*/ 1333937 h 2845126"/>
                  <a:gd name="connsiteX480-66871" fmla="*/ 461933 w 6006665"/>
                  <a:gd name="connsiteY480-66872" fmla="*/ 1382329 h 2845126"/>
                  <a:gd name="connsiteX481-66873" fmla="*/ 484035 w 6006665"/>
                  <a:gd name="connsiteY481-66874" fmla="*/ 1365752 h 2845126"/>
                  <a:gd name="connsiteX482-66875" fmla="*/ 463583 w 6006665"/>
                  <a:gd name="connsiteY482-66876" fmla="*/ 1299850 h 2845126"/>
                  <a:gd name="connsiteX483-66877" fmla="*/ 549936 w 6006665"/>
                  <a:gd name="connsiteY483-66878" fmla="*/ 1213497 h 2845126"/>
                  <a:gd name="connsiteX484-66879" fmla="*/ 559742 w 6006665"/>
                  <a:gd name="connsiteY484-66880" fmla="*/ 1215598 h 2845126"/>
                  <a:gd name="connsiteX485-66881" fmla="*/ 561843 w 6006665"/>
                  <a:gd name="connsiteY485-66882" fmla="*/ 1213497 h 2845126"/>
                  <a:gd name="connsiteX486-66883" fmla="*/ 593658 w 6006665"/>
                  <a:gd name="connsiteY486-66884" fmla="*/ 1220314 h 2845126"/>
                  <a:gd name="connsiteX487-66885" fmla="*/ 620945 w 6006665"/>
                  <a:gd name="connsiteY487-66886" fmla="*/ 1244191 h 2845126"/>
                  <a:gd name="connsiteX488-66887" fmla="*/ 640835 w 6006665"/>
                  <a:gd name="connsiteY488-66888" fmla="*/ 1188500 h 2845126"/>
                  <a:gd name="connsiteX489-66889" fmla="*/ 609020 w 6006665"/>
                  <a:gd name="connsiteY489-66890" fmla="*/ 1133961 h 2845126"/>
                  <a:gd name="connsiteX490-66891" fmla="*/ 624928 w 6006665"/>
                  <a:gd name="connsiteY490-66892" fmla="*/ 1074877 h 2845126"/>
                  <a:gd name="connsiteX491-66893" fmla="*/ 597658 w 6006665"/>
                  <a:gd name="connsiteY491-66894" fmla="*/ 1015792 h 2845126"/>
                  <a:gd name="connsiteX492-66895" fmla="*/ 611562 w 6006665"/>
                  <a:gd name="connsiteY492-66896" fmla="*/ 1020118 h 2845126"/>
                  <a:gd name="connsiteX493-66897" fmla="*/ 609565 w 6006665"/>
                  <a:gd name="connsiteY493-66898" fmla="*/ 1015792 h 2845126"/>
                  <a:gd name="connsiteX494-66899" fmla="*/ 711826 w 6006665"/>
                  <a:gd name="connsiteY494-66900" fmla="*/ 1047607 h 2845126"/>
                  <a:gd name="connsiteX495-66901" fmla="*/ 732278 w 6006665"/>
                  <a:gd name="connsiteY495-66902" fmla="*/ 1102146 h 2845126"/>
                  <a:gd name="connsiteX496-66903" fmla="*/ 684556 w 6006665"/>
                  <a:gd name="connsiteY496-66904" fmla="*/ 1113508 h 2845126"/>
                  <a:gd name="connsiteX497-66905" fmla="*/ 684556 w 6006665"/>
                  <a:gd name="connsiteY497-66906" fmla="*/ 1165775 h 2845126"/>
                  <a:gd name="connsiteX498-66907" fmla="*/ 713309 w 6006665"/>
                  <a:gd name="connsiteY498-66908" fmla="*/ 1194528 h 2845126"/>
                  <a:gd name="connsiteX499-66909" fmla="*/ 763548 w 6006665"/>
                  <a:gd name="connsiteY499-66910" fmla="*/ 1177137 h 2845126"/>
                  <a:gd name="connsiteX500-66911" fmla="*/ 770365 w 6006665"/>
                  <a:gd name="connsiteY500-66912" fmla="*/ 1118053 h 2845126"/>
                  <a:gd name="connsiteX501-66913" fmla="*/ 845357 w 6006665"/>
                  <a:gd name="connsiteY501-66914" fmla="*/ 1070332 h 2845126"/>
                  <a:gd name="connsiteX502-66915" fmla="*/ 972614 w 6006665"/>
                  <a:gd name="connsiteY502-66916" fmla="*/ 983978 h 2845126"/>
                  <a:gd name="connsiteX503-66917" fmla="*/ 982566 w 6006665"/>
                  <a:gd name="connsiteY503-66918" fmla="*/ 985305 h 2845126"/>
                  <a:gd name="connsiteX504-66919" fmla="*/ 984521 w 6006665"/>
                  <a:gd name="connsiteY504-66920" fmla="*/ 983978 h 2845126"/>
                  <a:gd name="connsiteX505-66921" fmla="*/ 1018608 w 6006665"/>
                  <a:gd name="connsiteY505-66922" fmla="*/ 988523 h 2845126"/>
                  <a:gd name="connsiteX506-66923" fmla="*/ 979977 w 6006665"/>
                  <a:gd name="connsiteY506-66924" fmla="*/ 1052152 h 2845126"/>
                  <a:gd name="connsiteX507-66925" fmla="*/ 1012666 w 6006665"/>
                  <a:gd name="connsiteY507-66926" fmla="*/ 1057313 h 2845126"/>
                  <a:gd name="connsiteX508-66927" fmla="*/ 1038516 w 6006665"/>
                  <a:gd name="connsiteY508-66928" fmla="*/ 1027155 h 2845126"/>
                  <a:gd name="connsiteX509-66929" fmla="*/ 1050423 w 6006665"/>
                  <a:gd name="connsiteY509-66930" fmla="*/ 1027155 h 2845126"/>
                  <a:gd name="connsiteX510-66931" fmla="*/ 1108962 w 6006665"/>
                  <a:gd name="connsiteY510-66932" fmla="*/ 1027155 h 2845126"/>
                  <a:gd name="connsiteX511-66933" fmla="*/ 1161229 w 6006665"/>
                  <a:gd name="connsiteY511-66934" fmla="*/ 983978 h 2845126"/>
                  <a:gd name="connsiteX512-66935" fmla="*/ 1165711 w 6006665"/>
                  <a:gd name="connsiteY512-66936" fmla="*/ 990112 h 2845126"/>
                  <a:gd name="connsiteX513-66937" fmla="*/ 1173136 w 6006665"/>
                  <a:gd name="connsiteY513-66938" fmla="*/ 983978 h 2845126"/>
                  <a:gd name="connsiteX514-66939" fmla="*/ 1210035 w 6006665"/>
                  <a:gd name="connsiteY514-66940" fmla="*/ 1034471 h 2845126"/>
                  <a:gd name="connsiteX515-66941" fmla="*/ 1247583 w 6006665"/>
                  <a:gd name="connsiteY515-66942" fmla="*/ 977161 h 2845126"/>
                  <a:gd name="connsiteX516-66943" fmla="*/ 1211223 w 6006665"/>
                  <a:gd name="connsiteY516-66944" fmla="*/ 918077 h 2845126"/>
                  <a:gd name="connsiteX517-66945" fmla="*/ 1227130 w 6006665"/>
                  <a:gd name="connsiteY517-66946" fmla="*/ 881717 h 2845126"/>
                  <a:gd name="connsiteX518-66947" fmla="*/ 1237665 w 6006665"/>
                  <a:gd name="connsiteY518-66948" fmla="*/ 884855 h 2845126"/>
                  <a:gd name="connsiteX519-66949" fmla="*/ 1239037 w 6006665"/>
                  <a:gd name="connsiteY519-66950" fmla="*/ 881717 h 2845126"/>
                  <a:gd name="connsiteX520-66951" fmla="*/ 1345843 w 6006665"/>
                  <a:gd name="connsiteY520-66952" fmla="*/ 913532 h 2845126"/>
                  <a:gd name="connsiteX521-66953" fmla="*/ 1400382 w 6006665"/>
                  <a:gd name="connsiteY521-66954" fmla="*/ 945346 h 2845126"/>
                  <a:gd name="connsiteX522-66955" fmla="*/ 1519756 w 6006665"/>
                  <a:gd name="connsiteY522-66956" fmla="*/ 1051930 h 2845126"/>
                  <a:gd name="connsiteX523-66957" fmla="*/ 1543003 w 6006665"/>
                  <a:gd name="connsiteY523-66958" fmla="*/ 1011248 h 2845126"/>
                  <a:gd name="connsiteX524-66959" fmla="*/ 1506643 w 6006665"/>
                  <a:gd name="connsiteY524-66960" fmla="*/ 956708 h 2845126"/>
                  <a:gd name="connsiteX525-66961" fmla="*/ 1506643 w 6006665"/>
                  <a:gd name="connsiteY525-66962" fmla="*/ 933984 h 2845126"/>
                  <a:gd name="connsiteX526-66963" fmla="*/ 1463467 w 6006665"/>
                  <a:gd name="connsiteY526-66964" fmla="*/ 924894 h 2845126"/>
                  <a:gd name="connsiteX527-66965" fmla="*/ 1472556 w 6006665"/>
                  <a:gd name="connsiteY527-66966" fmla="*/ 874900 h 2845126"/>
                  <a:gd name="connsiteX528-66967" fmla="*/ 1452104 w 6006665"/>
                  <a:gd name="connsiteY528-66968" fmla="*/ 788546 h 2845126"/>
                  <a:gd name="connsiteX529-66969" fmla="*/ 1452104 w 6006665"/>
                  <a:gd name="connsiteY529-66970" fmla="*/ 752187 h 2845126"/>
                  <a:gd name="connsiteX530-66971" fmla="*/ 1522551 w 6006665"/>
                  <a:gd name="connsiteY530-66972" fmla="*/ 649926 h 2845126"/>
                  <a:gd name="connsiteX531-66973" fmla="*/ 1543003 w 6006665"/>
                  <a:gd name="connsiteY531-66974" fmla="*/ 536303 h 2845126"/>
                  <a:gd name="connsiteX532-66975" fmla="*/ 1570272 w 6006665"/>
                  <a:gd name="connsiteY532-66976" fmla="*/ 515850 h 2845126"/>
                  <a:gd name="connsiteX533-66977" fmla="*/ 1578688 w 6006665"/>
                  <a:gd name="connsiteY533-66978" fmla="*/ 518469 h 2845126"/>
                  <a:gd name="connsiteX534-66979" fmla="*/ 1582179 w 6006665"/>
                  <a:gd name="connsiteY534-66980" fmla="*/ 515850 h 2845126"/>
                  <a:gd name="connsiteX535-66981" fmla="*/ 1684440 w 6006665"/>
                  <a:gd name="connsiteY535-66982" fmla="*/ 547665 h 2845126"/>
                  <a:gd name="connsiteX536-66983" fmla="*/ 1688985 w 6006665"/>
                  <a:gd name="connsiteY536-66984" fmla="*/ 618111 h 2845126"/>
                  <a:gd name="connsiteX537-66985" fmla="*/ 1652625 w 6006665"/>
                  <a:gd name="connsiteY537-66986" fmla="*/ 709010 h 2845126"/>
                  <a:gd name="connsiteX538-66987" fmla="*/ 1679895 w 6006665"/>
                  <a:gd name="connsiteY538-66988" fmla="*/ 747642 h 2845126"/>
                  <a:gd name="connsiteX539-66989" fmla="*/ 1688985 w 6006665"/>
                  <a:gd name="connsiteY539-66990" fmla="*/ 822633 h 2845126"/>
                  <a:gd name="connsiteX540-66991" fmla="*/ 1679895 w 6006665"/>
                  <a:gd name="connsiteY540-66992" fmla="*/ 968071 h 2845126"/>
                  <a:gd name="connsiteX541-66993" fmla="*/ 1636718 w 6006665"/>
                  <a:gd name="connsiteY541-66994" fmla="*/ 1231677 h 2845126"/>
                  <a:gd name="connsiteX542-66995" fmla="*/ 1662494 w 6006665"/>
                  <a:gd name="connsiteY542-66996" fmla="*/ 1238121 h 2845126"/>
                  <a:gd name="connsiteX543-66997" fmla="*/ 1791454 w 6006665"/>
                  <a:gd name="connsiteY543-66998" fmla="*/ 653960 h 2845126"/>
                  <a:gd name="connsiteX544-66999" fmla="*/ 1854330 w 6006665"/>
                  <a:gd name="connsiteY544-67000" fmla="*/ 611294 h 2845126"/>
                  <a:gd name="connsiteX545-67001" fmla="*/ 1931594 w 6006665"/>
                  <a:gd name="connsiteY545-67002" fmla="*/ 602204 h 2845126"/>
                  <a:gd name="connsiteX546-67003" fmla="*/ 1932772 w 6006665"/>
                  <a:gd name="connsiteY546-67004" fmla="*/ 603466 h 2845126"/>
                  <a:gd name="connsiteX547-67005" fmla="*/ 1943501 w 6006665"/>
                  <a:gd name="connsiteY547-67006" fmla="*/ 602204 h 2845126"/>
                  <a:gd name="connsiteX548-67007" fmla="*/ 1988608 w 6006665"/>
                  <a:gd name="connsiteY548-67008" fmla="*/ 650533 h 2845126"/>
                  <a:gd name="connsiteX549-67009" fmla="*/ 1963408 w 6006665"/>
                  <a:gd name="connsiteY549-67010" fmla="*/ 574934 h 2845126"/>
                  <a:gd name="connsiteX550-67011" fmla="*/ 1963408 w 6006665"/>
                  <a:gd name="connsiteY550-67012" fmla="*/ 434042 h 2845126"/>
                  <a:gd name="connsiteX551-67013" fmla="*/ 2027037 w 6006665"/>
                  <a:gd name="connsiteY551-67014" fmla="*/ 413590 h 2845126"/>
                  <a:gd name="connsiteX552-67015" fmla="*/ 2037269 w 6006665"/>
                  <a:gd name="connsiteY552-67016" fmla="*/ 414128 h 2845126"/>
                  <a:gd name="connsiteX553-67017" fmla="*/ 2038944 w 6006665"/>
                  <a:gd name="connsiteY553-67018" fmla="*/ 413590 h 2845126"/>
                  <a:gd name="connsiteX554-67019" fmla="*/ 2115414 w 6006665"/>
                  <a:gd name="connsiteY554-67020" fmla="*/ 417614 h 2845126"/>
                  <a:gd name="connsiteX555-67021" fmla="*/ 2192927 w 6006665"/>
                  <a:gd name="connsiteY555-67022" fmla="*/ 397682 h 2845126"/>
                  <a:gd name="connsiteX556-67023" fmla="*/ 2167930 w 6006665"/>
                  <a:gd name="connsiteY556-67024" fmla="*/ 331781 h 2845126"/>
                  <a:gd name="connsiteX557-67025" fmla="*/ 2204289 w 6006665"/>
                  <a:gd name="connsiteY557-67026" fmla="*/ 240882 h 2845126"/>
                  <a:gd name="connsiteX558-67027" fmla="*/ 2247466 w 6006665"/>
                  <a:gd name="connsiteY558-67028" fmla="*/ 236337 h 2845126"/>
                  <a:gd name="connsiteX559-67029" fmla="*/ 2317913 w 6006665"/>
                  <a:gd name="connsiteY559-67030" fmla="*/ 161346 h 2845126"/>
                  <a:gd name="connsiteX0-67031" fmla="*/ 1791129 w 6006665"/>
                  <a:gd name="connsiteY0-67032" fmla="*/ 656278 h 2845126"/>
                  <a:gd name="connsiteX1-67033" fmla="*/ 1782156 w 6006665"/>
                  <a:gd name="connsiteY1-67034" fmla="*/ 720372 h 2845126"/>
                  <a:gd name="connsiteX2-67035" fmla="*/ 1809554 w 6006665"/>
                  <a:gd name="connsiteY2-67036" fmla="*/ 734071 h 2845126"/>
                  <a:gd name="connsiteX3-67037" fmla="*/ 1791129 w 6006665"/>
                  <a:gd name="connsiteY3-67038" fmla="*/ 656278 h 2845126"/>
                  <a:gd name="connsiteX4-67039" fmla="*/ 2317913 w 6006665"/>
                  <a:gd name="connsiteY4-67040" fmla="*/ 161346 h 2845126"/>
                  <a:gd name="connsiteX5-67041" fmla="*/ 2957621 w 6006665"/>
                  <a:gd name="connsiteY5-67042" fmla="*/ 24662 h 2845126"/>
                  <a:gd name="connsiteX6-67043" fmla="*/ 3086005 w 6006665"/>
                  <a:gd name="connsiteY6-67044" fmla="*/ 1 h 2845126"/>
                  <a:gd name="connsiteX7-67045" fmla="*/ 3097912 w 6006665"/>
                  <a:gd name="connsiteY7-67046" fmla="*/ 1 h 2845126"/>
                  <a:gd name="connsiteX8-67047" fmla="*/ 3179721 w 6006665"/>
                  <a:gd name="connsiteY8-67048" fmla="*/ 74992 h 2845126"/>
                  <a:gd name="connsiteX9-67049" fmla="*/ 3211535 w 6006665"/>
                  <a:gd name="connsiteY9-67050" fmla="*/ 134076 h 2845126"/>
                  <a:gd name="connsiteX10-67051" fmla="*/ 3200173 w 6006665"/>
                  <a:gd name="connsiteY10-67052" fmla="*/ 209068 h 2845126"/>
                  <a:gd name="connsiteX11-67053" fmla="*/ 3161541 w 6006665"/>
                  <a:gd name="connsiteY11-67054" fmla="*/ 252245 h 2845126"/>
                  <a:gd name="connsiteX12-67055" fmla="*/ 3066097 w 6006665"/>
                  <a:gd name="connsiteY12-67056" fmla="*/ 327236 h 2845126"/>
                  <a:gd name="connsiteX13-67057" fmla="*/ 3034283 w 6006665"/>
                  <a:gd name="connsiteY13-67058" fmla="*/ 370413 h 2845126"/>
                  <a:gd name="connsiteX14-67059" fmla="*/ 3082005 w 6006665"/>
                  <a:gd name="connsiteY14-67060" fmla="*/ 386320 h 2845126"/>
                  <a:gd name="connsiteX15-67061" fmla="*/ 3129459 w 6006665"/>
                  <a:gd name="connsiteY15-67062" fmla="*/ 414001 h 2845126"/>
                  <a:gd name="connsiteX16-67063" fmla="*/ 3156451 w 6006665"/>
                  <a:gd name="connsiteY16-67064" fmla="*/ 390865 h 2845126"/>
                  <a:gd name="connsiteX17-67065" fmla="*/ 3158460 w 6006665"/>
                  <a:gd name="connsiteY17-67066" fmla="*/ 399349 h 2845126"/>
                  <a:gd name="connsiteX18-67067" fmla="*/ 3168359 w 6006665"/>
                  <a:gd name="connsiteY18-67068" fmla="*/ 390865 h 2845126"/>
                  <a:gd name="connsiteX19-67069" fmla="*/ 3184984 w 6006665"/>
                  <a:gd name="connsiteY19-67070" fmla="*/ 461058 h 2845126"/>
                  <a:gd name="connsiteX20-67071" fmla="*/ 3192811 w 6006665"/>
                  <a:gd name="connsiteY20-67072" fmla="*/ 445404 h 2845126"/>
                  <a:gd name="connsiteX21-67073" fmla="*/ 3251895 w 6006665"/>
                  <a:gd name="connsiteY21-67074" fmla="*/ 424952 h 2845126"/>
                  <a:gd name="connsiteX22-67075" fmla="*/ 3259833 w 6006665"/>
                  <a:gd name="connsiteY22-67076" fmla="*/ 426326 h 2845126"/>
                  <a:gd name="connsiteX23-67077" fmla="*/ 3263802 w 6006665"/>
                  <a:gd name="connsiteY23-67078" fmla="*/ 424952 h 2845126"/>
                  <a:gd name="connsiteX24-67079" fmla="*/ 3381970 w 6006665"/>
                  <a:gd name="connsiteY24-67080" fmla="*/ 445404 h 2845126"/>
                  <a:gd name="connsiteX25-67081" fmla="*/ 3388787 w 6006665"/>
                  <a:gd name="connsiteY25-67082" fmla="*/ 504488 h 2845126"/>
                  <a:gd name="connsiteX26-67083" fmla="*/ 3531529 w 6006665"/>
                  <a:gd name="connsiteY26-67084" fmla="*/ 525479 h 2845126"/>
                  <a:gd name="connsiteX27-67085" fmla="*/ 3538225 w 6006665"/>
                  <a:gd name="connsiteY27-67086" fmla="*/ 429497 h 2845126"/>
                  <a:gd name="connsiteX28-67087" fmla="*/ 3549910 w 6006665"/>
                  <a:gd name="connsiteY28-67088" fmla="*/ 432684 h 2845126"/>
                  <a:gd name="connsiteX29-67089" fmla="*/ 3550132 w 6006665"/>
                  <a:gd name="connsiteY29-67090" fmla="*/ 429497 h 2845126"/>
                  <a:gd name="connsiteX30-67091" fmla="*/ 3625123 w 6006665"/>
                  <a:gd name="connsiteY30-67092" fmla="*/ 449949 h 2845126"/>
                  <a:gd name="connsiteX31-67093" fmla="*/ 3672301 w 6006665"/>
                  <a:gd name="connsiteY31-67094" fmla="*/ 449949 h 2845126"/>
                  <a:gd name="connsiteX32-67095" fmla="*/ 3684207 w 6006665"/>
                  <a:gd name="connsiteY32-67096" fmla="*/ 449949 h 2845126"/>
                  <a:gd name="connsiteX33-67097" fmla="*/ 3743291 w 6006665"/>
                  <a:gd name="connsiteY33-67098" fmla="*/ 515850 h 2845126"/>
                  <a:gd name="connsiteX34-67099" fmla="*/ 3759199 w 6006665"/>
                  <a:gd name="connsiteY34-67100" fmla="*/ 595387 h 2845126"/>
                  <a:gd name="connsiteX35-67101" fmla="*/ 3738747 w 6006665"/>
                  <a:gd name="connsiteY35-67102" fmla="*/ 645381 h 2845126"/>
                  <a:gd name="connsiteX36-67103" fmla="*/ 3786469 w 6006665"/>
                  <a:gd name="connsiteY36-67104" fmla="*/ 736279 h 2845126"/>
                  <a:gd name="connsiteX37-67105" fmla="*/ 3835603 w 6006665"/>
                  <a:gd name="connsiteY37-67106" fmla="*/ 772185 h 2845126"/>
                  <a:gd name="connsiteX38-67107" fmla="*/ 3865460 w 6006665"/>
                  <a:gd name="connsiteY38-67108" fmla="*/ 661288 h 2845126"/>
                  <a:gd name="connsiteX39-67109" fmla="*/ 3875077 w 6006665"/>
                  <a:gd name="connsiteY39-67110" fmla="*/ 669795 h 2845126"/>
                  <a:gd name="connsiteX40-67111" fmla="*/ 3877367 w 6006665"/>
                  <a:gd name="connsiteY40-67112" fmla="*/ 661288 h 2845126"/>
                  <a:gd name="connsiteX41-67113" fmla="*/ 3932151 w 6006665"/>
                  <a:gd name="connsiteY41-67114" fmla="*/ 709751 h 2845126"/>
                  <a:gd name="connsiteX42-67115" fmla="*/ 3988173 w 6006665"/>
                  <a:gd name="connsiteY42-67116" fmla="*/ 681740 h 2845126"/>
                  <a:gd name="connsiteX43-67117" fmla="*/ 3993852 w 6006665"/>
                  <a:gd name="connsiteY43-67118" fmla="*/ 684855 h 2845126"/>
                  <a:gd name="connsiteX44-67119" fmla="*/ 4000080 w 6006665"/>
                  <a:gd name="connsiteY44-67120" fmla="*/ 681740 h 2845126"/>
                  <a:gd name="connsiteX45-67121" fmla="*/ 4062426 w 6006665"/>
                  <a:gd name="connsiteY45-67122" fmla="*/ 715930 h 2845126"/>
                  <a:gd name="connsiteX46-67123" fmla="*/ 4085889 w 6006665"/>
                  <a:gd name="connsiteY46-67124" fmla="*/ 688558 h 2845126"/>
                  <a:gd name="connsiteX47-67125" fmla="*/ 4095563 w 6006665"/>
                  <a:gd name="connsiteY47-67126" fmla="*/ 691162 h 2845126"/>
                  <a:gd name="connsiteX48-67127" fmla="*/ 4097796 w 6006665"/>
                  <a:gd name="connsiteY48-67128" fmla="*/ 688558 h 2845126"/>
                  <a:gd name="connsiteX49-67129" fmla="*/ 4144150 w 6006665"/>
                  <a:gd name="connsiteY49-67130" fmla="*/ 701038 h 2845126"/>
                  <a:gd name="connsiteX50-67131" fmla="*/ 4117703 w 6006665"/>
                  <a:gd name="connsiteY50-67132" fmla="*/ 590842 h 2845126"/>
                  <a:gd name="connsiteX51-67133" fmla="*/ 4165425 w 6006665"/>
                  <a:gd name="connsiteY51-67134" fmla="*/ 536303 h 2845126"/>
                  <a:gd name="connsiteX52-67135" fmla="*/ 4175231 w 6006665"/>
                  <a:gd name="connsiteY52-67136" fmla="*/ 538704 h 2845126"/>
                  <a:gd name="connsiteX53-67137" fmla="*/ 4177332 w 6006665"/>
                  <a:gd name="connsiteY53-67138" fmla="*/ 536303 h 2845126"/>
                  <a:gd name="connsiteX54-67139" fmla="*/ 4511384 w 6006665"/>
                  <a:gd name="connsiteY54-67140" fmla="*/ 618111 h 2845126"/>
                  <a:gd name="connsiteX55-67141" fmla="*/ 4543199 w 6006665"/>
                  <a:gd name="connsiteY55-67142" fmla="*/ 688558 h 2845126"/>
                  <a:gd name="connsiteX56-67143" fmla="*/ 4639242 w 6006665"/>
                  <a:gd name="connsiteY56-67144" fmla="*/ 771200 h 2845126"/>
                  <a:gd name="connsiteX57-67145" fmla="*/ 4774445 w 6006665"/>
                  <a:gd name="connsiteY57-67146" fmla="*/ 752187 h 2845126"/>
                  <a:gd name="connsiteX58-67147" fmla="*/ 4778496 w 6006665"/>
                  <a:gd name="connsiteY58-67148" fmla="*/ 753291 h 2845126"/>
                  <a:gd name="connsiteX59-67149" fmla="*/ 4786352 w 6006665"/>
                  <a:gd name="connsiteY59-67150" fmla="*/ 752187 h 2845126"/>
                  <a:gd name="connsiteX60-67151" fmla="*/ 4861343 w 6006665"/>
                  <a:gd name="connsiteY60-67152" fmla="*/ 772639 h 2845126"/>
                  <a:gd name="connsiteX61-67153" fmla="*/ 4893158 w 6006665"/>
                  <a:gd name="connsiteY61-67154" fmla="*/ 815816 h 2845126"/>
                  <a:gd name="connsiteX62-67155" fmla="*/ 4888613 w 6006665"/>
                  <a:gd name="connsiteY62-67156" fmla="*/ 897624 h 2845126"/>
                  <a:gd name="connsiteX63-67157" fmla="*/ 4927677 w 6006665"/>
                  <a:gd name="connsiteY63-67158" fmla="*/ 922296 h 2845126"/>
                  <a:gd name="connsiteX64-67159" fmla="*/ 4967605 w 6006665"/>
                  <a:gd name="connsiteY64-67160" fmla="*/ 908987 h 2845126"/>
                  <a:gd name="connsiteX65-67161" fmla="*/ 5038051 w 6006665"/>
                  <a:gd name="connsiteY65-67162" fmla="*/ 902169 h 2845126"/>
                  <a:gd name="connsiteX66-67163" fmla="*/ 5040730 w 6006665"/>
                  <a:gd name="connsiteY66-67164" fmla="*/ 903062 h 2845126"/>
                  <a:gd name="connsiteX67-67165" fmla="*/ 5049958 w 6006665"/>
                  <a:gd name="connsiteY67-67166" fmla="*/ 902169 h 2845126"/>
                  <a:gd name="connsiteX68-67167" fmla="*/ 5114249 w 6006665"/>
                  <a:gd name="connsiteY68-67168" fmla="*/ 923600 h 2845126"/>
                  <a:gd name="connsiteX69-67169" fmla="*/ 5176671 w 6006665"/>
                  <a:gd name="connsiteY69-67170" fmla="*/ 913532 h 2845126"/>
                  <a:gd name="connsiteX70-67171" fmla="*/ 5177801 w 6006665"/>
                  <a:gd name="connsiteY70-67172" fmla="*/ 915270 h 2845126"/>
                  <a:gd name="connsiteX71-67173" fmla="*/ 5188578 w 6006665"/>
                  <a:gd name="connsiteY71-67174" fmla="*/ 913532 h 2845126"/>
                  <a:gd name="connsiteX72-67175" fmla="*/ 5243719 w 6006665"/>
                  <a:gd name="connsiteY72-67176" fmla="*/ 998363 h 2845126"/>
                  <a:gd name="connsiteX73-67177" fmla="*/ 5283477 w 6006665"/>
                  <a:gd name="connsiteY73-67178" fmla="*/ 968071 h 2845126"/>
                  <a:gd name="connsiteX74-67179" fmla="*/ 5258480 w 6006665"/>
                  <a:gd name="connsiteY74-67180" fmla="*/ 902169 h 2845126"/>
                  <a:gd name="connsiteX75-67181" fmla="*/ 5267570 w 6006665"/>
                  <a:gd name="connsiteY75-67182" fmla="*/ 854448 h 2845126"/>
                  <a:gd name="connsiteX76-67183" fmla="*/ 5278896 w 6006665"/>
                  <a:gd name="connsiteY76-67184" fmla="*/ 857497 h 2845126"/>
                  <a:gd name="connsiteX77-67185" fmla="*/ 5279477 w 6006665"/>
                  <a:gd name="connsiteY77-67186" fmla="*/ 854448 h 2845126"/>
                  <a:gd name="connsiteX78-67187" fmla="*/ 5395510 w 6006665"/>
                  <a:gd name="connsiteY78-67188" fmla="*/ 885687 h 2845126"/>
                  <a:gd name="connsiteX79-67189" fmla="*/ 5463001 w 6006665"/>
                  <a:gd name="connsiteY79-67190" fmla="*/ 881717 h 2845126"/>
                  <a:gd name="connsiteX80-67191" fmla="*/ 5464386 w 6006665"/>
                  <a:gd name="connsiteY80-67192" fmla="*/ 882336 h 2845126"/>
                  <a:gd name="connsiteX81-67193" fmla="*/ 5474909 w 6006665"/>
                  <a:gd name="connsiteY81-67194" fmla="*/ 881717 h 2845126"/>
                  <a:gd name="connsiteX82-67195" fmla="*/ 5581715 w 6006665"/>
                  <a:gd name="connsiteY82-67196" fmla="*/ 929439 h 2845126"/>
                  <a:gd name="connsiteX83-67197" fmla="*/ 5633981 w 6006665"/>
                  <a:gd name="connsiteY83-67198" fmla="*/ 972616 h 2845126"/>
                  <a:gd name="connsiteX84-67199" fmla="*/ 5720335 w 6006665"/>
                  <a:gd name="connsiteY84-67200" fmla="*/ 1052152 h 2845126"/>
                  <a:gd name="connsiteX85-67201" fmla="*/ 5822595 w 6006665"/>
                  <a:gd name="connsiteY85-67202" fmla="*/ 1149868 h 2845126"/>
                  <a:gd name="connsiteX86-67203" fmla="*/ 5818051 w 6006665"/>
                  <a:gd name="connsiteY86-67204" fmla="*/ 1204407 h 2845126"/>
                  <a:gd name="connsiteX87-67205" fmla="*/ 5825679 w 6006665"/>
                  <a:gd name="connsiteY87-67206" fmla="*/ 1212035 h 2845126"/>
                  <a:gd name="connsiteX88-67207" fmla="*/ 5822051 w 6006665"/>
                  <a:gd name="connsiteY88-67208" fmla="*/ 1161230 h 2845126"/>
                  <a:gd name="connsiteX89-67209" fmla="*/ 5834092 w 6006665"/>
                  <a:gd name="connsiteY89-67210" fmla="*/ 1163103 h 2845126"/>
                  <a:gd name="connsiteX90-67211" fmla="*/ 5833958 w 6006665"/>
                  <a:gd name="connsiteY90-67212" fmla="*/ 1161230 h 2845126"/>
                  <a:gd name="connsiteX91-67213" fmla="*/ 5936219 w 6006665"/>
                  <a:gd name="connsiteY91-67214" fmla="*/ 1177137 h 2845126"/>
                  <a:gd name="connsiteX92-67215" fmla="*/ 6006665 w 6006665"/>
                  <a:gd name="connsiteY92-67216" fmla="*/ 1256674 h 2845126"/>
                  <a:gd name="connsiteX93-67217" fmla="*/ 5968033 w 6006665"/>
                  <a:gd name="connsiteY93-67218" fmla="*/ 1295306 h 2845126"/>
                  <a:gd name="connsiteX94-67219" fmla="*/ 5908949 w 6006665"/>
                  <a:gd name="connsiteY94-67220" fmla="*/ 1306668 h 2845126"/>
                  <a:gd name="connsiteX95-67221" fmla="*/ 5908949 w 6006665"/>
                  <a:gd name="connsiteY95-67222" fmla="*/ 1393022 h 2845126"/>
                  <a:gd name="connsiteX96-67223" fmla="*/ 5893042 w 6006665"/>
                  <a:gd name="connsiteY96-67224" fmla="*/ 1408929 h 2845126"/>
                  <a:gd name="connsiteX97-67225" fmla="*/ 5881135 w 6006665"/>
                  <a:gd name="connsiteY97-67226" fmla="*/ 1408929 h 2845126"/>
                  <a:gd name="connsiteX98-67227" fmla="*/ 5861227 w 6006665"/>
                  <a:gd name="connsiteY98-67228" fmla="*/ 1408929 h 2845126"/>
                  <a:gd name="connsiteX99-67229" fmla="*/ 5849321 w 6006665"/>
                  <a:gd name="connsiteY99-67230" fmla="*/ 1408929 h 2845126"/>
                  <a:gd name="connsiteX100-67231" fmla="*/ 5817506 w 6006665"/>
                  <a:gd name="connsiteY100-67232" fmla="*/ 1374842 h 2845126"/>
                  <a:gd name="connsiteX101-67233" fmla="*/ 5767511 w 6006665"/>
                  <a:gd name="connsiteY101-67234" fmla="*/ 1349845 h 2845126"/>
                  <a:gd name="connsiteX102-67235" fmla="*/ 5762967 w 6006665"/>
                  <a:gd name="connsiteY102-67236" fmla="*/ 1315758 h 2845126"/>
                  <a:gd name="connsiteX103-67237" fmla="*/ 5729132 w 6006665"/>
                  <a:gd name="connsiteY103-67238" fmla="*/ 1301826 h 2845126"/>
                  <a:gd name="connsiteX104-67239" fmla="*/ 5695337 w 6006665"/>
                  <a:gd name="connsiteY104-67240" fmla="*/ 1311213 h 2845126"/>
                  <a:gd name="connsiteX105-67241" fmla="*/ 5693366 w 6006665"/>
                  <a:gd name="connsiteY105-67242" fmla="*/ 1308453 h 2845126"/>
                  <a:gd name="connsiteX106-67243" fmla="*/ 5683431 w 6006665"/>
                  <a:gd name="connsiteY106-67244" fmla="*/ 1311213 h 2845126"/>
                  <a:gd name="connsiteX107-67245" fmla="*/ 5660706 w 6006665"/>
                  <a:gd name="connsiteY107-67246" fmla="*/ 1279398 h 2845126"/>
                  <a:gd name="connsiteX108-67247" fmla="*/ 5669644 w 6006665"/>
                  <a:gd name="connsiteY108-67248" fmla="*/ 1254373 h 2845126"/>
                  <a:gd name="connsiteX109-67249" fmla="*/ 5640799 w 6006665"/>
                  <a:gd name="connsiteY109-67250" fmla="*/ 1268036 h 2845126"/>
                  <a:gd name="connsiteX110-67251" fmla="*/ 5656705 w 6006665"/>
                  <a:gd name="connsiteY110-67252" fmla="*/ 1311213 h 2845126"/>
                  <a:gd name="connsiteX111-67253" fmla="*/ 5633981 w 6006665"/>
                  <a:gd name="connsiteY111-67254" fmla="*/ 1349845 h 2845126"/>
                  <a:gd name="connsiteX112-67255" fmla="*/ 5586259 w 6006665"/>
                  <a:gd name="connsiteY112-67256" fmla="*/ 1386204 h 2845126"/>
                  <a:gd name="connsiteX113-67257" fmla="*/ 5575676 w 6006665"/>
                  <a:gd name="connsiteY113-67258" fmla="*/ 1385196 h 2845126"/>
                  <a:gd name="connsiteX114-67259" fmla="*/ 5574353 w 6006665"/>
                  <a:gd name="connsiteY114-67260" fmla="*/ 1386204 h 2845126"/>
                  <a:gd name="connsiteX115-67261" fmla="*/ 5539436 w 6006665"/>
                  <a:gd name="connsiteY115-67262" fmla="*/ 1382879 h 2845126"/>
                  <a:gd name="connsiteX116-67263" fmla="*/ 5570352 w 6006665"/>
                  <a:gd name="connsiteY116-67264" fmla="*/ 1424836 h 2845126"/>
                  <a:gd name="connsiteX117-67265" fmla="*/ 5593077 w 6006665"/>
                  <a:gd name="connsiteY117-67266" fmla="*/ 1488465 h 2845126"/>
                  <a:gd name="connsiteX118-67267" fmla="*/ 5608984 w 6006665"/>
                  <a:gd name="connsiteY118-67268" fmla="*/ 1515735 h 2845126"/>
                  <a:gd name="connsiteX119-67269" fmla="*/ 5613529 w 6006665"/>
                  <a:gd name="connsiteY119-67270" fmla="*/ 1547549 h 2845126"/>
                  <a:gd name="connsiteX120-67271" fmla="*/ 5608984 w 6006665"/>
                  <a:gd name="connsiteY120-67272" fmla="*/ 1570274 h 2845126"/>
                  <a:gd name="connsiteX121-67273" fmla="*/ 5597799 w 6006665"/>
                  <a:gd name="connsiteY121-67274" fmla="*/ 1566665 h 2845126"/>
                  <a:gd name="connsiteX122-67275" fmla="*/ 5597077 w 6006665"/>
                  <a:gd name="connsiteY122-67276" fmla="*/ 1570274 h 2845126"/>
                  <a:gd name="connsiteX123-67277" fmla="*/ 5534271 w 6006665"/>
                  <a:gd name="connsiteY123-67278" fmla="*/ 1550014 h 2845126"/>
                  <a:gd name="connsiteX124-67279" fmla="*/ 5436277 w 6006665"/>
                  <a:gd name="connsiteY124-67280" fmla="*/ 1606633 h 2845126"/>
                  <a:gd name="connsiteX125-67281" fmla="*/ 5397645 w 6006665"/>
                  <a:gd name="connsiteY125-67282" fmla="*/ 1617996 h 2845126"/>
                  <a:gd name="connsiteX126-67283" fmla="*/ 5345378 w 6006665"/>
                  <a:gd name="connsiteY126-67284" fmla="*/ 1672535 h 2845126"/>
                  <a:gd name="connsiteX127-67285" fmla="*/ 5290839 w 6006665"/>
                  <a:gd name="connsiteY127-67286" fmla="*/ 1720256 h 2845126"/>
                  <a:gd name="connsiteX128-67287" fmla="*/ 5274932 w 6006665"/>
                  <a:gd name="connsiteY128-67288" fmla="*/ 1752071 h 2845126"/>
                  <a:gd name="connsiteX129-67289" fmla="*/ 5267238 w 6006665"/>
                  <a:gd name="connsiteY129-67290" fmla="*/ 1743644 h 2845126"/>
                  <a:gd name="connsiteX130-67291" fmla="*/ 5263025 w 6006665"/>
                  <a:gd name="connsiteY130-67292" fmla="*/ 1752071 h 2845126"/>
                  <a:gd name="connsiteX131-67293" fmla="*/ 5219538 w 6006665"/>
                  <a:gd name="connsiteY131-67294" fmla="*/ 1704443 h 2845126"/>
                  <a:gd name="connsiteX132-67295" fmla="*/ 5129494 w 6006665"/>
                  <a:gd name="connsiteY132-67296" fmla="*/ 1758888 h 2845126"/>
                  <a:gd name="connsiteX133-67297" fmla="*/ 5126389 w 6006665"/>
                  <a:gd name="connsiteY133-67298" fmla="*/ 1753566 h 2845126"/>
                  <a:gd name="connsiteX134-67299" fmla="*/ 5117587 w 6006665"/>
                  <a:gd name="connsiteY134-67300" fmla="*/ 1758888 h 2845126"/>
                  <a:gd name="connsiteX135-67301" fmla="*/ 5105544 w 6006665"/>
                  <a:gd name="connsiteY135-67302" fmla="*/ 1738242 h 2845126"/>
                  <a:gd name="connsiteX136-67303" fmla="*/ 5074955 w 6006665"/>
                  <a:gd name="connsiteY136-67304" fmla="*/ 1763433 h 2845126"/>
                  <a:gd name="connsiteX137-67305" fmla="*/ 5065718 w 6006665"/>
                  <a:gd name="connsiteY137-67306" fmla="*/ 1761234 h 2845126"/>
                  <a:gd name="connsiteX138-67307" fmla="*/ 5063048 w 6006665"/>
                  <a:gd name="connsiteY138-67308" fmla="*/ 1763433 h 2845126"/>
                  <a:gd name="connsiteX139-67309" fmla="*/ 5026594 w 6006665"/>
                  <a:gd name="connsiteY139-67310" fmla="*/ 1754754 h 2845126"/>
                  <a:gd name="connsiteX140-67311" fmla="*/ 5015871 w 6006665"/>
                  <a:gd name="connsiteY140-67312" fmla="*/ 1799793 h 2845126"/>
                  <a:gd name="connsiteX141-67313" fmla="*/ 4974967 w 6006665"/>
                  <a:gd name="connsiteY141-67314" fmla="*/ 1865694 h 2845126"/>
                  <a:gd name="connsiteX142-67315" fmla="*/ 4974967 w 6006665"/>
                  <a:gd name="connsiteY142-67316" fmla="*/ 1897509 h 2845126"/>
                  <a:gd name="connsiteX143-67317" fmla="*/ 5015871 w 6006665"/>
                  <a:gd name="connsiteY143-67318" fmla="*/ 1913416 h 2845126"/>
                  <a:gd name="connsiteX144-67319" fmla="*/ 5011326 w 6006665"/>
                  <a:gd name="connsiteY144-67320" fmla="*/ 2011132 h 2845126"/>
                  <a:gd name="connsiteX145-67321" fmla="*/ 4999419 w 6006665"/>
                  <a:gd name="connsiteY145-67322" fmla="*/ 2011132 h 2845126"/>
                  <a:gd name="connsiteX146-67323" fmla="*/ 4974967 w 6006665"/>
                  <a:gd name="connsiteY146-67324" fmla="*/ 2011132 h 2845126"/>
                  <a:gd name="connsiteX147-67325" fmla="*/ 4963605 w 6006665"/>
                  <a:gd name="connsiteY147-67326" fmla="*/ 2063398 h 2845126"/>
                  <a:gd name="connsiteX148-67327" fmla="*/ 4974967 w 6006665"/>
                  <a:gd name="connsiteY148-67328" fmla="*/ 2090668 h 2845126"/>
                  <a:gd name="connsiteX149-67329" fmla="*/ 4909065 w 6006665"/>
                  <a:gd name="connsiteY149-67330" fmla="*/ 2124755 h 2845126"/>
                  <a:gd name="connsiteX150-67331" fmla="*/ 4897703 w 6006665"/>
                  <a:gd name="connsiteY150-67332" fmla="*/ 2192929 h 2845126"/>
                  <a:gd name="connsiteX151-67333" fmla="*/ 4845437 w 6006665"/>
                  <a:gd name="connsiteY151-67334" fmla="*/ 2208836 h 2845126"/>
                  <a:gd name="connsiteX152-67335" fmla="*/ 4834074 w 6006665"/>
                  <a:gd name="connsiteY152-67336" fmla="*/ 2267920 h 2845126"/>
                  <a:gd name="connsiteX153-67337" fmla="*/ 4779535 w 6006665"/>
                  <a:gd name="connsiteY153-67338" fmla="*/ 2327004 h 2845126"/>
                  <a:gd name="connsiteX154-67339" fmla="*/ 4777225 w 6006665"/>
                  <a:gd name="connsiteY154-67340" fmla="*/ 2316608 h 2845126"/>
                  <a:gd name="connsiteX155-67341" fmla="*/ 4767628 w 6006665"/>
                  <a:gd name="connsiteY155-67342" fmla="*/ 2327004 h 2845126"/>
                  <a:gd name="connsiteX156-67343" fmla="*/ 4758538 w 6006665"/>
                  <a:gd name="connsiteY156-67344" fmla="*/ 2286100 h 2845126"/>
                  <a:gd name="connsiteX157-67345" fmla="*/ 4742631 w 6006665"/>
                  <a:gd name="connsiteY157-67346" fmla="*/ 2199746 h 2845126"/>
                  <a:gd name="connsiteX158-67347" fmla="*/ 4715361 w 6006665"/>
                  <a:gd name="connsiteY158-67348" fmla="*/ 2058854 h 2845126"/>
                  <a:gd name="connsiteX159-67349" fmla="*/ 4735813 w 6006665"/>
                  <a:gd name="connsiteY159-67350" fmla="*/ 1967955 h 2845126"/>
                  <a:gd name="connsiteX160-67351" fmla="*/ 4767628 w 6006665"/>
                  <a:gd name="connsiteY160-67352" fmla="*/ 1924778 h 2845126"/>
                  <a:gd name="connsiteX161-67353" fmla="*/ 4767628 w 6006665"/>
                  <a:gd name="connsiteY161-67354" fmla="*/ 1897509 h 2845126"/>
                  <a:gd name="connsiteX162-67355" fmla="*/ 4826712 w 6006665"/>
                  <a:gd name="connsiteY162-67356" fmla="*/ 1881601 h 2845126"/>
                  <a:gd name="connsiteX163-67357" fmla="*/ 4892613 w 6006665"/>
                  <a:gd name="connsiteY163-67358" fmla="*/ 1790703 h 2845126"/>
                  <a:gd name="connsiteX164-67359" fmla="*/ 4956243 w 6006665"/>
                  <a:gd name="connsiteY164-67360" fmla="*/ 1715712 h 2845126"/>
                  <a:gd name="connsiteX165-67361" fmla="*/ 5022143 w 6006665"/>
                  <a:gd name="connsiteY165-67362" fmla="*/ 1656627 h 2845126"/>
                  <a:gd name="connsiteX166-67363" fmla="*/ 5046694 w 6006665"/>
                  <a:gd name="connsiteY166-67364" fmla="*/ 1549500 h 2845126"/>
                  <a:gd name="connsiteX167-67365" fmla="*/ 5015871 w 6006665"/>
                  <a:gd name="connsiteY167-67366" fmla="*/ 1554367 h 2845126"/>
                  <a:gd name="connsiteX168-67367" fmla="*/ 4995419 w 6006665"/>
                  <a:gd name="connsiteY168-67368" fmla="*/ 1617996 h 2845126"/>
                  <a:gd name="connsiteX169-67369" fmla="*/ 4904521 w 6006665"/>
                  <a:gd name="connsiteY169-67370" fmla="*/ 1704349 h 2845126"/>
                  <a:gd name="connsiteX170-67371" fmla="*/ 4901708 w 6006665"/>
                  <a:gd name="connsiteY170-67372" fmla="*/ 1695709 h 2845126"/>
                  <a:gd name="connsiteX171-67373" fmla="*/ 4892613 w 6006665"/>
                  <a:gd name="connsiteY171-67374" fmla="*/ 1704349 h 2845126"/>
                  <a:gd name="connsiteX172-67375" fmla="*/ 4861835 w 6006665"/>
                  <a:gd name="connsiteY172-67376" fmla="*/ 1609815 h 2845126"/>
                  <a:gd name="connsiteX173-67377" fmla="*/ 4779535 w 6006665"/>
                  <a:gd name="connsiteY173-67378" fmla="*/ 1633903 h 2845126"/>
                  <a:gd name="connsiteX174-67379" fmla="*/ 4684091 w 6006665"/>
                  <a:gd name="connsiteY174-67380" fmla="*/ 1758888 h 2845126"/>
                  <a:gd name="connsiteX175-67381" fmla="*/ 4715906 w 6006665"/>
                  <a:gd name="connsiteY175-67382" fmla="*/ 1806610 h 2845126"/>
                  <a:gd name="connsiteX176-67383" fmla="*/ 4636369 w 6006665"/>
                  <a:gd name="connsiteY176-67384" fmla="*/ 1822517 h 2845126"/>
                  <a:gd name="connsiteX177-67385" fmla="*/ 4577285 w 6006665"/>
                  <a:gd name="connsiteY177-67386" fmla="*/ 1827062 h 2845126"/>
                  <a:gd name="connsiteX178-67387" fmla="*/ 4577373 w 6006665"/>
                  <a:gd name="connsiteY178-67388" fmla="*/ 1826140 h 2845126"/>
                  <a:gd name="connsiteX179-67389" fmla="*/ 4565379 w 6006665"/>
                  <a:gd name="connsiteY179-67390" fmla="*/ 1827062 h 2845126"/>
                  <a:gd name="connsiteX180-67391" fmla="*/ 4569923 w 6006665"/>
                  <a:gd name="connsiteY180-67392" fmla="*/ 1779341 h 2845126"/>
                  <a:gd name="connsiteX181-67393" fmla="*/ 4520081 w 6006665"/>
                  <a:gd name="connsiteY181-67394" fmla="*/ 1769755 h 2845126"/>
                  <a:gd name="connsiteX182-67395" fmla="*/ 4475025 w 6006665"/>
                  <a:gd name="connsiteY182-67396" fmla="*/ 1799793 h 2845126"/>
                  <a:gd name="connsiteX183-67397" fmla="*/ 4464394 w 6006665"/>
                  <a:gd name="connsiteY183-67398" fmla="*/ 1798942 h 2845126"/>
                  <a:gd name="connsiteX184-67399" fmla="*/ 4463118 w 6006665"/>
                  <a:gd name="connsiteY184-67400" fmla="*/ 1799793 h 2845126"/>
                  <a:gd name="connsiteX185-67401" fmla="*/ 4357637 w 6006665"/>
                  <a:gd name="connsiteY185-67402" fmla="*/ 1791354 h 2845126"/>
                  <a:gd name="connsiteX186-67403" fmla="*/ 4243233 w 6006665"/>
                  <a:gd name="connsiteY186-67404" fmla="*/ 1811155 h 2845126"/>
                  <a:gd name="connsiteX187-67405" fmla="*/ 4125065 w 6006665"/>
                  <a:gd name="connsiteY187-67406" fmla="*/ 1945230 h 2845126"/>
                  <a:gd name="connsiteX188-67407" fmla="*/ 3984173 w 6006665"/>
                  <a:gd name="connsiteY188-67408" fmla="*/ 2102030 h 2845126"/>
                  <a:gd name="connsiteX189-67409" fmla="*/ 4038712 w 6006665"/>
                  <a:gd name="connsiteY189-67410" fmla="*/ 2106575 h 2845126"/>
                  <a:gd name="connsiteX190-67411" fmla="*/ 4059164 w 6006665"/>
                  <a:gd name="connsiteY190-67412" fmla="*/ 2149752 h 2845126"/>
                  <a:gd name="connsiteX191-67413" fmla="*/ 4087782 w 6006665"/>
                  <a:gd name="connsiteY191-67414" fmla="*/ 2158169 h 2845126"/>
                  <a:gd name="connsiteX192-67415" fmla="*/ 4106341 w 6006665"/>
                  <a:gd name="connsiteY192-67416" fmla="*/ 2129300 h 2845126"/>
                  <a:gd name="connsiteX193-67417" fmla="*/ 4117411 w 6006665"/>
                  <a:gd name="connsiteY193-67418" fmla="*/ 2130602 h 2845126"/>
                  <a:gd name="connsiteX194-67419" fmla="*/ 4118248 w 6006665"/>
                  <a:gd name="connsiteY194-67420" fmla="*/ 2129300 h 2845126"/>
                  <a:gd name="connsiteX195-67421" fmla="*/ 4156880 w 6006665"/>
                  <a:gd name="connsiteY195-67422" fmla="*/ 2133845 h 2845126"/>
                  <a:gd name="connsiteX196-67423" fmla="*/ 4211419 w 6006665"/>
                  <a:gd name="connsiteY196-67424" fmla="*/ 2204291 h 2845126"/>
                  <a:gd name="connsiteX197-67425" fmla="*/ 4215964 w 6006665"/>
                  <a:gd name="connsiteY197-67426" fmla="*/ 2252013 h 2845126"/>
                  <a:gd name="connsiteX198-67427" fmla="*/ 4184149 w 6006665"/>
                  <a:gd name="connsiteY198-67428" fmla="*/ 2311097 h 2845126"/>
                  <a:gd name="connsiteX199-67429" fmla="*/ 4177332 w 6006665"/>
                  <a:gd name="connsiteY199-67430" fmla="*/ 2381543 h 2845126"/>
                  <a:gd name="connsiteX200-67431" fmla="*/ 4161425 w 6006665"/>
                  <a:gd name="connsiteY200-67432" fmla="*/ 2467897 h 2845126"/>
                  <a:gd name="connsiteX201-67433" fmla="*/ 4109158 w 6006665"/>
                  <a:gd name="connsiteY201-67434" fmla="*/ 2547433 h 2845126"/>
                  <a:gd name="connsiteX202-67435" fmla="*/ 4097796 w 6006665"/>
                  <a:gd name="connsiteY202-67436" fmla="*/ 2586065 h 2845126"/>
                  <a:gd name="connsiteX203-67437" fmla="*/ 4043257 w 6006665"/>
                  <a:gd name="connsiteY203-67438" fmla="*/ 2645149 h 2845126"/>
                  <a:gd name="connsiteX204-67439" fmla="*/ 3995535 w 6006665"/>
                  <a:gd name="connsiteY204-67440" fmla="*/ 2704233 h 2845126"/>
                  <a:gd name="connsiteX205-67441" fmla="*/ 3975083 w 6006665"/>
                  <a:gd name="connsiteY205-67442" fmla="*/ 2736048 h 2845126"/>
                  <a:gd name="connsiteX206-67443" fmla="*/ 3925089 w 6006665"/>
                  <a:gd name="connsiteY206-67444" fmla="*/ 2763317 h 2845126"/>
                  <a:gd name="connsiteX207-67445" fmla="*/ 3913182 w 6006665"/>
                  <a:gd name="connsiteY207-67446" fmla="*/ 2763317 h 2845126"/>
                  <a:gd name="connsiteX208-67447" fmla="*/ 3904637 w 6006665"/>
                  <a:gd name="connsiteY208-67448" fmla="*/ 2763317 h 2845126"/>
                  <a:gd name="connsiteX209-67449" fmla="*/ 3892729 w 6006665"/>
                  <a:gd name="connsiteY209-67450" fmla="*/ 2763317 h 2845126"/>
                  <a:gd name="connsiteX210-67451" fmla="*/ 3871063 w 6006665"/>
                  <a:gd name="connsiteY210-67452" fmla="*/ 2747068 h 2845126"/>
                  <a:gd name="connsiteX211-67453" fmla="*/ 3829645 w 6006665"/>
                  <a:gd name="connsiteY211-67454" fmla="*/ 2774680 h 2845126"/>
                  <a:gd name="connsiteX212-67455" fmla="*/ 3822828 w 6006665"/>
                  <a:gd name="connsiteY212-67456" fmla="*/ 2795132 h 2845126"/>
                  <a:gd name="connsiteX213-67457" fmla="*/ 3818283 w 6006665"/>
                  <a:gd name="connsiteY213-67458" fmla="*/ 2786042 h 2845126"/>
                  <a:gd name="connsiteX214-67459" fmla="*/ 3818283 w 6006665"/>
                  <a:gd name="connsiteY214-67460" fmla="*/ 2774316 h 2845126"/>
                  <a:gd name="connsiteX215-67461" fmla="*/ 3817738 w 6006665"/>
                  <a:gd name="connsiteY215-67462" fmla="*/ 2774680 h 2845126"/>
                  <a:gd name="connsiteX216-67463" fmla="*/ 3810921 w 6006665"/>
                  <a:gd name="connsiteY216-67464" fmla="*/ 2795132 h 2845126"/>
                  <a:gd name="connsiteX217-67465" fmla="*/ 3806376 w 6006665"/>
                  <a:gd name="connsiteY217-67466" fmla="*/ 2786042 h 2845126"/>
                  <a:gd name="connsiteX218-67467" fmla="*/ 3806376 w 6006665"/>
                  <a:gd name="connsiteY218-67468" fmla="*/ 2758772 h 2845126"/>
                  <a:gd name="connsiteX219-67469" fmla="*/ 3818283 w 6006665"/>
                  <a:gd name="connsiteY219-67470" fmla="*/ 2758772 h 2845126"/>
                  <a:gd name="connsiteX220-67471" fmla="*/ 3826828 w 6006665"/>
                  <a:gd name="connsiteY220-67472" fmla="*/ 2758772 h 2845126"/>
                  <a:gd name="connsiteX221-67473" fmla="*/ 3833645 w 6006665"/>
                  <a:gd name="connsiteY221-67474" fmla="*/ 2699688 h 2845126"/>
                  <a:gd name="connsiteX222-67475" fmla="*/ 3822283 w 6006665"/>
                  <a:gd name="connsiteY222-67476" fmla="*/ 2656512 h 2845126"/>
                  <a:gd name="connsiteX223-67477" fmla="*/ 3849553 w 6006665"/>
                  <a:gd name="connsiteY223-67478" fmla="*/ 2633787 h 2845126"/>
                  <a:gd name="connsiteX224-67479" fmla="*/ 3858814 w 6006665"/>
                  <a:gd name="connsiteY224-67480" fmla="*/ 2635992 h 2845126"/>
                  <a:gd name="connsiteX225-67481" fmla="*/ 3861460 w 6006665"/>
                  <a:gd name="connsiteY225-67482" fmla="*/ 2633787 h 2845126"/>
                  <a:gd name="connsiteX226-67483" fmla="*/ 3898487 w 6006665"/>
                  <a:gd name="connsiteY226-67484" fmla="*/ 2642603 h 2845126"/>
                  <a:gd name="connsiteX227-67485" fmla="*/ 3919999 w 6006665"/>
                  <a:gd name="connsiteY227-67486" fmla="*/ 2597428 h 2845126"/>
                  <a:gd name="connsiteX228-67487" fmla="*/ 3935906 w 6006665"/>
                  <a:gd name="connsiteY228-67488" fmla="*/ 2538343 h 2845126"/>
                  <a:gd name="connsiteX229-67489" fmla="*/ 3947269 w 6006665"/>
                  <a:gd name="connsiteY229-67490" fmla="*/ 2515619 h 2845126"/>
                  <a:gd name="connsiteX230-67491" fmla="*/ 3966292 w 6006665"/>
                  <a:gd name="connsiteY230-67492" fmla="*/ 2471231 h 2845126"/>
                  <a:gd name="connsiteX231-67493" fmla="*/ 3915999 w 6006665"/>
                  <a:gd name="connsiteY231-67494" fmla="*/ 2483804 h 2845126"/>
                  <a:gd name="connsiteX232-67495" fmla="*/ 3888729 w 6006665"/>
                  <a:gd name="connsiteY232-67496" fmla="*/ 2506529 h 2845126"/>
                  <a:gd name="connsiteX233-67497" fmla="*/ 3876822 w 6006665"/>
                  <a:gd name="connsiteY233-67498" fmla="*/ 2506529 h 2845126"/>
                  <a:gd name="connsiteX234-67499" fmla="*/ 3829645 w 6006665"/>
                  <a:gd name="connsiteY234-67500" fmla="*/ 2506529 h 2845126"/>
                  <a:gd name="connsiteX235-67501" fmla="*/ 3817738 w 6006665"/>
                  <a:gd name="connsiteY235-67502" fmla="*/ 2506529 h 2845126"/>
                  <a:gd name="connsiteX236-67503" fmla="*/ 3801831 w 6006665"/>
                  <a:gd name="connsiteY236-67504" fmla="*/ 2451990 h 2845126"/>
                  <a:gd name="connsiteX237-67505" fmla="*/ 3758654 w 6006665"/>
                  <a:gd name="connsiteY237-67506" fmla="*/ 2413358 h 2845126"/>
                  <a:gd name="connsiteX238-67507" fmla="*/ 3692753 w 6006665"/>
                  <a:gd name="connsiteY238-67508" fmla="*/ 2397451 h 2845126"/>
                  <a:gd name="connsiteX239-67509" fmla="*/ 3683663 w 6006665"/>
                  <a:gd name="connsiteY239-67510" fmla="*/ 2338367 h 2845126"/>
                  <a:gd name="connsiteX240-67511" fmla="*/ 3672301 w 6006665"/>
                  <a:gd name="connsiteY240-67512" fmla="*/ 2306552 h 2845126"/>
                  <a:gd name="connsiteX241-67513" fmla="*/ 3656393 w 6006665"/>
                  <a:gd name="connsiteY241-67514" fmla="*/ 2279283 h 2845126"/>
                  <a:gd name="connsiteX242-67515" fmla="*/ 3633669 w 6006665"/>
                  <a:gd name="connsiteY242-67516" fmla="*/ 2220198 h 2845126"/>
                  <a:gd name="connsiteX243-67517" fmla="*/ 3601854 w 6006665"/>
                  <a:gd name="connsiteY243-67518" fmla="*/ 2199746 h 2845126"/>
                  <a:gd name="connsiteX244-67519" fmla="*/ 3545995 w 6006665"/>
                  <a:gd name="connsiteY244-67520" fmla="*/ 2178262 h 2845126"/>
                  <a:gd name="connsiteX245-67521" fmla="*/ 3506955 w 6006665"/>
                  <a:gd name="connsiteY245-67522" fmla="*/ 2183839 h 2845126"/>
                  <a:gd name="connsiteX246-67523" fmla="*/ 3463779 w 6006665"/>
                  <a:gd name="connsiteY246-67524" fmla="*/ 2192929 h 2845126"/>
                  <a:gd name="connsiteX247-67525" fmla="*/ 3431964 w 6006665"/>
                  <a:gd name="connsiteY247-67526" fmla="*/ 2220198 h 2845126"/>
                  <a:gd name="connsiteX248-67527" fmla="*/ 3452416 w 6006665"/>
                  <a:gd name="connsiteY248-67528" fmla="*/ 2236106 h 2845126"/>
                  <a:gd name="connsiteX249-67529" fmla="*/ 3452416 w 6006665"/>
                  <a:gd name="connsiteY249-67530" fmla="*/ 2267920 h 2845126"/>
                  <a:gd name="connsiteX250-67531" fmla="*/ 3431964 w 6006665"/>
                  <a:gd name="connsiteY250-67532" fmla="*/ 2290645 h 2845126"/>
                  <a:gd name="connsiteX251-67533" fmla="*/ 3400150 w 6006665"/>
                  <a:gd name="connsiteY251-67534" fmla="*/ 2349729 h 2845126"/>
                  <a:gd name="connsiteX252-67535" fmla="*/ 3400150 w 6006665"/>
                  <a:gd name="connsiteY252-67536" fmla="*/ 2376999 h 2845126"/>
                  <a:gd name="connsiteX253-67537" fmla="*/ 3350155 w 6006665"/>
                  <a:gd name="connsiteY253-67538" fmla="*/ 2408813 h 2845126"/>
                  <a:gd name="connsiteX254-67539" fmla="*/ 3342342 w 6006665"/>
                  <a:gd name="connsiteY254-67540" fmla="*/ 2406209 h 2845126"/>
                  <a:gd name="connsiteX255-67541" fmla="*/ 3338249 w 6006665"/>
                  <a:gd name="connsiteY255-67542" fmla="*/ 2408813 h 2845126"/>
                  <a:gd name="connsiteX256-67543" fmla="*/ 3290527 w 6006665"/>
                  <a:gd name="connsiteY256-67544" fmla="*/ 2392906 h 2845126"/>
                  <a:gd name="connsiteX257-67545" fmla="*/ 3259257 w 6006665"/>
                  <a:gd name="connsiteY257-67546" fmla="*/ 2392906 h 2845126"/>
                  <a:gd name="connsiteX258-67547" fmla="*/ 3247350 w 6006665"/>
                  <a:gd name="connsiteY258-67548" fmla="*/ 2392906 h 2845126"/>
                  <a:gd name="connsiteX259-67549" fmla="*/ 3231443 w 6006665"/>
                  <a:gd name="connsiteY259-67550" fmla="*/ 2376999 h 2845126"/>
                  <a:gd name="connsiteX260-67551" fmla="*/ 3213271 w 6006665"/>
                  <a:gd name="connsiteY260-67552" fmla="*/ 2372455 h 2845126"/>
                  <a:gd name="connsiteX261-67553" fmla="*/ 3168359 w 6006665"/>
                  <a:gd name="connsiteY261-67554" fmla="*/ 2408813 h 2845126"/>
                  <a:gd name="connsiteX262-67555" fmla="*/ 3120637 w 6006665"/>
                  <a:gd name="connsiteY262-67556" fmla="*/ 2420175 h 2845126"/>
                  <a:gd name="connsiteX263-67557" fmla="*/ 3082005 w 6006665"/>
                  <a:gd name="connsiteY263-67558" fmla="*/ 2436083 h 2845126"/>
                  <a:gd name="connsiteX264-67559" fmla="*/ 3074460 w 6006665"/>
                  <a:gd name="connsiteY264-67560" fmla="*/ 2434286 h 2845126"/>
                  <a:gd name="connsiteX265-67561" fmla="*/ 3070098 w 6006665"/>
                  <a:gd name="connsiteY265-67562" fmla="*/ 2436083 h 2845126"/>
                  <a:gd name="connsiteX266-67563" fmla="*/ 3022376 w 6006665"/>
                  <a:gd name="connsiteY266-67564" fmla="*/ 2424720 h 2845126"/>
                  <a:gd name="connsiteX267-67565" fmla="*/ 3000196 w 6006665"/>
                  <a:gd name="connsiteY267-67566" fmla="*/ 2424720 h 2845126"/>
                  <a:gd name="connsiteX268-67567" fmla="*/ 2988289 w 6006665"/>
                  <a:gd name="connsiteY268-67568" fmla="*/ 2424720 h 2845126"/>
                  <a:gd name="connsiteX269-67569" fmla="*/ 2967837 w 6006665"/>
                  <a:gd name="connsiteY269-67570" fmla="*/ 2392906 h 2845126"/>
                  <a:gd name="connsiteX270-67571" fmla="*/ 2929205 w 6006665"/>
                  <a:gd name="connsiteY270-67572" fmla="*/ 2365636 h 2845126"/>
                  <a:gd name="connsiteX271-67573" fmla="*/ 2902153 w 6006665"/>
                  <a:gd name="connsiteY271-67574" fmla="*/ 2361772 h 2845126"/>
                  <a:gd name="connsiteX272-67575" fmla="*/ 2861576 w 6006665"/>
                  <a:gd name="connsiteY272-67576" fmla="*/ 2365636 h 2845126"/>
                  <a:gd name="connsiteX273-67577" fmla="*/ 2822944 w 6006665"/>
                  <a:gd name="connsiteY273-67578" fmla="*/ 2376999 h 2845126"/>
                  <a:gd name="connsiteX274-67579" fmla="*/ 2818139 w 6006665"/>
                  <a:gd name="connsiteY274-67580" fmla="*/ 2374910 h 2845126"/>
                  <a:gd name="connsiteX275-67581" fmla="*/ 2811037 w 6006665"/>
                  <a:gd name="connsiteY275-67582" fmla="*/ 2376999 h 2845126"/>
                  <a:gd name="connsiteX276-67583" fmla="*/ 2758770 w 6006665"/>
                  <a:gd name="connsiteY276-67584" fmla="*/ 2354274 h 2845126"/>
                  <a:gd name="connsiteX277-67585" fmla="*/ 2751953 w 6006665"/>
                  <a:gd name="connsiteY277-67586" fmla="*/ 2311097 h 2845126"/>
                  <a:gd name="connsiteX278-67587" fmla="*/ 2708776 w 6006665"/>
                  <a:gd name="connsiteY278-67588" fmla="*/ 2295190 h 2845126"/>
                  <a:gd name="connsiteX279-67589" fmla="*/ 2676962 w 6006665"/>
                  <a:gd name="connsiteY279-67590" fmla="*/ 2290645 h 2845126"/>
                  <a:gd name="connsiteX280-67591" fmla="*/ 2642534 w 6006665"/>
                  <a:gd name="connsiteY280-67592" fmla="*/ 2268901 h 2845126"/>
                  <a:gd name="connsiteX281-67593" fmla="*/ 2609333 w 6006665"/>
                  <a:gd name="connsiteY281-67594" fmla="*/ 2327004 h 2845126"/>
                  <a:gd name="connsiteX282-67595" fmla="*/ 2625240 w 6006665"/>
                  <a:gd name="connsiteY282-67596" fmla="*/ 2361091 h 2845126"/>
                  <a:gd name="connsiteX283-67597" fmla="*/ 2586608 w 6006665"/>
                  <a:gd name="connsiteY283-67598" fmla="*/ 2397451 h 2845126"/>
                  <a:gd name="connsiteX284-67599" fmla="*/ 2577105 w 6006665"/>
                  <a:gd name="connsiteY284-67600" fmla="*/ 2395188 h 2845126"/>
                  <a:gd name="connsiteX285-67601" fmla="*/ 2574701 w 6006665"/>
                  <a:gd name="connsiteY285-67602" fmla="*/ 2397451 h 2845126"/>
                  <a:gd name="connsiteX286-67603" fmla="*/ 2526979 w 6006665"/>
                  <a:gd name="connsiteY286-67604" fmla="*/ 2386088 h 2845126"/>
                  <a:gd name="connsiteX287-67605" fmla="*/ 2490620 w 6006665"/>
                  <a:gd name="connsiteY287-67606" fmla="*/ 2381543 h 2845126"/>
                  <a:gd name="connsiteX288-67607" fmla="*/ 2463350 w 6006665"/>
                  <a:gd name="connsiteY288-67608" fmla="*/ 2354274 h 2845126"/>
                  <a:gd name="connsiteX289-67609" fmla="*/ 2436625 w 6006665"/>
                  <a:gd name="connsiteY289-67610" fmla="*/ 2354274 h 2845126"/>
                  <a:gd name="connsiteX290-67611" fmla="*/ 2424718 w 6006665"/>
                  <a:gd name="connsiteY290-67612" fmla="*/ 2354274 h 2845126"/>
                  <a:gd name="connsiteX291-67613" fmla="*/ 2398858 w 6006665"/>
                  <a:gd name="connsiteY291-67614" fmla="*/ 2341343 h 2845126"/>
                  <a:gd name="connsiteX292-67615" fmla="*/ 2350272 w 6006665"/>
                  <a:gd name="connsiteY292-67616" fmla="*/ 2365636 h 2845126"/>
                  <a:gd name="connsiteX293-67617" fmla="*/ 2282098 w 6006665"/>
                  <a:gd name="connsiteY293-67618" fmla="*/ 2413358 h 2845126"/>
                  <a:gd name="connsiteX294-67619" fmla="*/ 2157112 w 6006665"/>
                  <a:gd name="connsiteY294-67620" fmla="*/ 2397451 h 2845126"/>
                  <a:gd name="connsiteX295-67621" fmla="*/ 1811153 w 6006665"/>
                  <a:gd name="connsiteY295-67622" fmla="*/ 2133845 h 2845126"/>
                  <a:gd name="connsiteX296-67623" fmla="*/ 1748069 w 6006665"/>
                  <a:gd name="connsiteY296-67624" fmla="*/ 2172477 h 2845126"/>
                  <a:gd name="connsiteX297-67625" fmla="*/ 1711709 w 6006665"/>
                  <a:gd name="connsiteY297-67626" fmla="*/ 2177022 h 2845126"/>
                  <a:gd name="connsiteX298-67627" fmla="*/ 1711926 w 6006665"/>
                  <a:gd name="connsiteY298-67628" fmla="*/ 2175506 h 2845126"/>
                  <a:gd name="connsiteX299-67629" fmla="*/ 1699803 w 6006665"/>
                  <a:gd name="connsiteY299-67630" fmla="*/ 2177022 h 2845126"/>
                  <a:gd name="connsiteX300-67631" fmla="*/ 1704347 w 6006665"/>
                  <a:gd name="connsiteY300-67632" fmla="*/ 2145207 h 2845126"/>
                  <a:gd name="connsiteX301-67633" fmla="*/ 1662460 w 6006665"/>
                  <a:gd name="connsiteY301-67634" fmla="*/ 2127256 h 2845126"/>
                  <a:gd name="connsiteX302-67635" fmla="*/ 1629901 w 6006665"/>
                  <a:gd name="connsiteY302-67636" fmla="*/ 2140662 h 2845126"/>
                  <a:gd name="connsiteX303-67637" fmla="*/ 1629300 w 6006665"/>
                  <a:gd name="connsiteY303-67638" fmla="*/ 2136007 h 2845126"/>
                  <a:gd name="connsiteX304-67639" fmla="*/ 1617994 w 6006665"/>
                  <a:gd name="connsiteY304-67640" fmla="*/ 2140662 h 2845126"/>
                  <a:gd name="connsiteX305-67641" fmla="*/ 1608904 w 6006665"/>
                  <a:gd name="connsiteY305-67642" fmla="*/ 2070216 h 2845126"/>
                  <a:gd name="connsiteX306-67643" fmla="*/ 1552684 w 6006665"/>
                  <a:gd name="connsiteY306-67644" fmla="*/ 2060523 h 2845126"/>
                  <a:gd name="connsiteX307-67645" fmla="*/ 1518550 w 6006665"/>
                  <a:gd name="connsiteY307-67646" fmla="*/ 2086123 h 2845126"/>
                  <a:gd name="connsiteX308-67647" fmla="*/ 1425379 w 6006665"/>
                  <a:gd name="connsiteY308-67648" fmla="*/ 2106575 h 2845126"/>
                  <a:gd name="connsiteX309-67649" fmla="*/ 1409472 w 6006665"/>
                  <a:gd name="connsiteY309-67650" fmla="*/ 2124755 h 2845126"/>
                  <a:gd name="connsiteX310-67651" fmla="*/ 1270852 w 6006665"/>
                  <a:gd name="connsiteY310-67652" fmla="*/ 2145207 h 2845126"/>
                  <a:gd name="connsiteX311-67653" fmla="*/ 1254945 w 6006665"/>
                  <a:gd name="connsiteY311-67654" fmla="*/ 2165659 h 2845126"/>
                  <a:gd name="connsiteX312-67655" fmla="*/ 1282214 w 6006665"/>
                  <a:gd name="connsiteY312-67656" fmla="*/ 2208836 h 2845126"/>
                  <a:gd name="connsiteX313-67657" fmla="*/ 1243582 w 6006665"/>
                  <a:gd name="connsiteY313-67658" fmla="*/ 2224743 h 2845126"/>
                  <a:gd name="connsiteX314-67659" fmla="*/ 1254945 w 6006665"/>
                  <a:gd name="connsiteY314-67660" fmla="*/ 2242923 h 2845126"/>
                  <a:gd name="connsiteX315-67661" fmla="*/ 1216313 w 6006665"/>
                  <a:gd name="connsiteY315-67662" fmla="*/ 2267920 h 2845126"/>
                  <a:gd name="connsiteX316-67663" fmla="*/ 1275397 w 6006665"/>
                  <a:gd name="connsiteY316-67664" fmla="*/ 2311097 h 2845126"/>
                  <a:gd name="connsiteX317-67665" fmla="*/ 1270852 w 6006665"/>
                  <a:gd name="connsiteY317-67666" fmla="*/ 2338367 h 2845126"/>
                  <a:gd name="connsiteX318-67667" fmla="*/ 1259108 w 6006665"/>
                  <a:gd name="connsiteY318-67668" fmla="*/ 2337388 h 2845126"/>
                  <a:gd name="connsiteX319-67669" fmla="*/ 1258945 w 6006665"/>
                  <a:gd name="connsiteY319-67670" fmla="*/ 2338367 h 2845126"/>
                  <a:gd name="connsiteX320-67671" fmla="*/ 1215644 w 6006665"/>
                  <a:gd name="connsiteY320-67672" fmla="*/ 2334758 h 2845126"/>
                  <a:gd name="connsiteX321-67673" fmla="*/ 1204950 w 6006665"/>
                  <a:gd name="connsiteY321-67674" fmla="*/ 2349729 h 2845126"/>
                  <a:gd name="connsiteX322-67675" fmla="*/ 1196495 w 6006665"/>
                  <a:gd name="connsiteY322-67676" fmla="*/ 2344897 h 2845126"/>
                  <a:gd name="connsiteX323-67677" fmla="*/ 1193043 w 6006665"/>
                  <a:gd name="connsiteY323-67678" fmla="*/ 2349729 h 2845126"/>
                  <a:gd name="connsiteX324-67679" fmla="*/ 1145322 w 6006665"/>
                  <a:gd name="connsiteY324-67680" fmla="*/ 2322459 h 2845126"/>
                  <a:gd name="connsiteX325-67681" fmla="*/ 1098145 w 6006665"/>
                  <a:gd name="connsiteY325-67682" fmla="*/ 2322459 h 2845126"/>
                  <a:gd name="connsiteX326-67683" fmla="*/ 1061785 w 6006665"/>
                  <a:gd name="connsiteY326-67684" fmla="*/ 2349729 h 2845126"/>
                  <a:gd name="connsiteX327-67685" fmla="*/ 1055322 w 6006665"/>
                  <a:gd name="connsiteY327-67686" fmla="*/ 2345646 h 2845126"/>
                  <a:gd name="connsiteX328-67687" fmla="*/ 1049878 w 6006665"/>
                  <a:gd name="connsiteY328-67688" fmla="*/ 2349729 h 2845126"/>
                  <a:gd name="connsiteX329-67689" fmla="*/ 1006701 w 6006665"/>
                  <a:gd name="connsiteY329-67690" fmla="*/ 2322459 h 2845126"/>
                  <a:gd name="connsiteX330-67691" fmla="*/ 924893 w 6006665"/>
                  <a:gd name="connsiteY330-67692" fmla="*/ 2286100 h 2845126"/>
                  <a:gd name="connsiteX331-67693" fmla="*/ 877716 w 6006665"/>
                  <a:gd name="connsiteY331-67694" fmla="*/ 2286100 h 2845126"/>
                  <a:gd name="connsiteX332-67695" fmla="*/ 802724 w 6006665"/>
                  <a:gd name="connsiteY332-67696" fmla="*/ 2349729 h 2845126"/>
                  <a:gd name="connsiteX333-67697" fmla="*/ 798179 w 6006665"/>
                  <a:gd name="connsiteY333-67698" fmla="*/ 2392906 h 2845126"/>
                  <a:gd name="connsiteX334-67699" fmla="*/ 787406 w 6006665"/>
                  <a:gd name="connsiteY334-67700" fmla="*/ 2382133 h 2845126"/>
                  <a:gd name="connsiteX335-67701" fmla="*/ 786272 w 6006665"/>
                  <a:gd name="connsiteY335-67702" fmla="*/ 2392906 h 2845126"/>
                  <a:gd name="connsiteX336-67703" fmla="*/ 756063 w 6006665"/>
                  <a:gd name="connsiteY336-67704" fmla="*/ 2362696 h 2845126"/>
                  <a:gd name="connsiteX337-67705" fmla="*/ 732278 w 6006665"/>
                  <a:gd name="connsiteY337-67706" fmla="*/ 2420175 h 2845126"/>
                  <a:gd name="connsiteX338-67707" fmla="*/ 743640 w 6006665"/>
                  <a:gd name="connsiteY338-67708" fmla="*/ 2429265 h 2845126"/>
                  <a:gd name="connsiteX339-67709" fmla="*/ 723188 w 6006665"/>
                  <a:gd name="connsiteY339-67710" fmla="*/ 2472442 h 2845126"/>
                  <a:gd name="connsiteX340-67711" fmla="*/ 747026 w 6006665"/>
                  <a:gd name="connsiteY340-67712" fmla="*/ 2509283 h 2845126"/>
                  <a:gd name="connsiteX341-67713" fmla="*/ 763548 w 6006665"/>
                  <a:gd name="connsiteY341-67714" fmla="*/ 2506529 h 2845126"/>
                  <a:gd name="connsiteX342-67715" fmla="*/ 764871 w 6006665"/>
                  <a:gd name="connsiteY342-67716" fmla="*/ 2508293 h 2845126"/>
                  <a:gd name="connsiteX343-67717" fmla="*/ 775455 w 6006665"/>
                  <a:gd name="connsiteY343-67718" fmla="*/ 2506529 h 2845126"/>
                  <a:gd name="connsiteX344-67719" fmla="*/ 802724 w 6006665"/>
                  <a:gd name="connsiteY344-67720" fmla="*/ 2542888 h 2845126"/>
                  <a:gd name="connsiteX345-67721" fmla="*/ 798179 w 6006665"/>
                  <a:gd name="connsiteY345-67722" fmla="*/ 2570158 h 2845126"/>
                  <a:gd name="connsiteX346-67723" fmla="*/ 818632 w 6006665"/>
                  <a:gd name="connsiteY346-67724" fmla="*/ 2581520 h 2845126"/>
                  <a:gd name="connsiteX347-67725" fmla="*/ 802724 w 6006665"/>
                  <a:gd name="connsiteY347-67726" fmla="*/ 2613335 h 2845126"/>
                  <a:gd name="connsiteX348-67727" fmla="*/ 766365 w 6006665"/>
                  <a:gd name="connsiteY348-67728" fmla="*/ 2617880 h 2845126"/>
                  <a:gd name="connsiteX349-67729" fmla="*/ 727733 w 6006665"/>
                  <a:gd name="connsiteY349-67730" fmla="*/ 2676964 h 2845126"/>
                  <a:gd name="connsiteX350-67731" fmla="*/ 759548 w 6006665"/>
                  <a:gd name="connsiteY350-67732" fmla="*/ 2720141 h 2845126"/>
                  <a:gd name="connsiteX351-67733" fmla="*/ 759548 w 6006665"/>
                  <a:gd name="connsiteY351-67734" fmla="*/ 2758772 h 2845126"/>
                  <a:gd name="connsiteX352-67735" fmla="*/ 798179 w 6006665"/>
                  <a:gd name="connsiteY352-67736" fmla="*/ 2817857 h 2845126"/>
                  <a:gd name="connsiteX353-67737" fmla="*/ 775455 w 6006665"/>
                  <a:gd name="connsiteY353-67738" fmla="*/ 2833764 h 2845126"/>
                  <a:gd name="connsiteX354-67739" fmla="*/ 770910 w 6006665"/>
                  <a:gd name="connsiteY354-67740" fmla="*/ 2845126 h 2845126"/>
                  <a:gd name="connsiteX355-67741" fmla="*/ 759003 w 6006665"/>
                  <a:gd name="connsiteY355-67742" fmla="*/ 2845126 h 2845126"/>
                  <a:gd name="connsiteX356-67743" fmla="*/ 755003 w 6006665"/>
                  <a:gd name="connsiteY356-67744" fmla="*/ 2845126 h 2845126"/>
                  <a:gd name="connsiteX357-67745" fmla="*/ 743096 w 6006665"/>
                  <a:gd name="connsiteY357-67746" fmla="*/ 2845126 h 2845126"/>
                  <a:gd name="connsiteX358-67747" fmla="*/ 715826 w 6006665"/>
                  <a:gd name="connsiteY358-67748" fmla="*/ 2811039 h 2845126"/>
                  <a:gd name="connsiteX359-67749" fmla="*/ 704464 w 6006665"/>
                  <a:gd name="connsiteY359-67750" fmla="*/ 2811039 h 2845126"/>
                  <a:gd name="connsiteX360-67751" fmla="*/ 684012 w 6006665"/>
                  <a:gd name="connsiteY360-67752" fmla="*/ 2801949 h 2845126"/>
                  <a:gd name="connsiteX361-67753" fmla="*/ 672649 w 6006665"/>
                  <a:gd name="connsiteY361-67754" fmla="*/ 2779225 h 2845126"/>
                  <a:gd name="connsiteX362-67755" fmla="*/ 645222 w 6006665"/>
                  <a:gd name="connsiteY362-67756" fmla="*/ 2771388 h 2845126"/>
                  <a:gd name="connsiteX363-67757" fmla="*/ 625472 w 6006665"/>
                  <a:gd name="connsiteY363-67758" fmla="*/ 2774680 h 2845126"/>
                  <a:gd name="connsiteX364-67759" fmla="*/ 623771 w 6006665"/>
                  <a:gd name="connsiteY364-67760" fmla="*/ 2772979 h 2845126"/>
                  <a:gd name="connsiteX365-67761" fmla="*/ 613565 w 6006665"/>
                  <a:gd name="connsiteY365-67762" fmla="*/ 2774680 h 2845126"/>
                  <a:gd name="connsiteX366-67763" fmla="*/ 609020 w 6006665"/>
                  <a:gd name="connsiteY366-67764" fmla="*/ 2770135 h 2845126"/>
                  <a:gd name="connsiteX367-67765" fmla="*/ 559026 w 6006665"/>
                  <a:gd name="connsiteY367-67766" fmla="*/ 2742865 h 2845126"/>
                  <a:gd name="connsiteX368-67767" fmla="*/ 506760 w 6006665"/>
                  <a:gd name="connsiteY368-67768" fmla="*/ 2736048 h 2845126"/>
                  <a:gd name="connsiteX369-67769" fmla="*/ 483280 w 6006665"/>
                  <a:gd name="connsiteY369-67770" fmla="*/ 2729339 h 2845126"/>
                  <a:gd name="connsiteX370-67771" fmla="*/ 480035 w 6006665"/>
                  <a:gd name="connsiteY370-67772" fmla="*/ 2731503 h 2845126"/>
                  <a:gd name="connsiteX371-67773" fmla="*/ 475042 w 6006665"/>
                  <a:gd name="connsiteY371-67774" fmla="*/ 2726985 h 2845126"/>
                  <a:gd name="connsiteX372-67775" fmla="*/ 474945 w 6006665"/>
                  <a:gd name="connsiteY372-67776" fmla="*/ 2726958 h 2845126"/>
                  <a:gd name="connsiteX373-67777" fmla="*/ 468128 w 6006665"/>
                  <a:gd name="connsiteY373-67778" fmla="*/ 2731503 h 2845126"/>
                  <a:gd name="connsiteX374-67779" fmla="*/ 420406 w 6006665"/>
                  <a:gd name="connsiteY374-67780" fmla="*/ 2688326 h 2845126"/>
                  <a:gd name="connsiteX375-67781" fmla="*/ 381774 w 6006665"/>
                  <a:gd name="connsiteY375-67782" fmla="*/ 2672419 h 2845126"/>
                  <a:gd name="connsiteX376-67783" fmla="*/ 349960 w 6006665"/>
                  <a:gd name="connsiteY376-67784" fmla="*/ 2640604 h 2845126"/>
                  <a:gd name="connsiteX377-67785" fmla="*/ 377229 w 6006665"/>
                  <a:gd name="connsiteY377-67786" fmla="*/ 2633787 h 2845126"/>
                  <a:gd name="connsiteX378-67787" fmla="*/ 404499 w 6006665"/>
                  <a:gd name="connsiteY378-67788" fmla="*/ 2586065 h 2845126"/>
                  <a:gd name="connsiteX379-67789" fmla="*/ 388591 w 6006665"/>
                  <a:gd name="connsiteY379-67790" fmla="*/ 2570158 h 2845126"/>
                  <a:gd name="connsiteX380-67791" fmla="*/ 440858 w 6006665"/>
                  <a:gd name="connsiteY380-67792" fmla="*/ 2542888 h 2845126"/>
                  <a:gd name="connsiteX381-67793" fmla="*/ 440858 w 6006665"/>
                  <a:gd name="connsiteY381-67794" fmla="*/ 2539832 h 2845126"/>
                  <a:gd name="connsiteX382-67795" fmla="*/ 416406 w 6006665"/>
                  <a:gd name="connsiteY382-67796" fmla="*/ 2542888 h 2845126"/>
                  <a:gd name="connsiteX383-67797" fmla="*/ 416406 w 6006665"/>
                  <a:gd name="connsiteY383-67798" fmla="*/ 2541400 h 2845126"/>
                  <a:gd name="connsiteX384-67799" fmla="*/ 404499 w 6006665"/>
                  <a:gd name="connsiteY384-67800" fmla="*/ 2542888 h 2845126"/>
                  <a:gd name="connsiteX385-67801" fmla="*/ 404499 w 6006665"/>
                  <a:gd name="connsiteY385-67802" fmla="*/ 2522436 h 2845126"/>
                  <a:gd name="connsiteX386-67803" fmla="*/ 424951 w 6006665"/>
                  <a:gd name="connsiteY386-67804" fmla="*/ 2506529 h 2845126"/>
                  <a:gd name="connsiteX387-67805" fmla="*/ 463583 w 6006665"/>
                  <a:gd name="connsiteY387-67806" fmla="*/ 2499712 h 2845126"/>
                  <a:gd name="connsiteX388-67807" fmla="*/ 468128 w 6006665"/>
                  <a:gd name="connsiteY388-67808" fmla="*/ 2483804 h 2845126"/>
                  <a:gd name="connsiteX389-67809" fmla="*/ 456765 w 6006665"/>
                  <a:gd name="connsiteY389-67810" fmla="*/ 2451990 h 2845126"/>
                  <a:gd name="connsiteX390-67811" fmla="*/ 474945 w 6006665"/>
                  <a:gd name="connsiteY390-67812" fmla="*/ 2424720 h 2845126"/>
                  <a:gd name="connsiteX391-67813" fmla="*/ 474945 w 6006665"/>
                  <a:gd name="connsiteY391-67814" fmla="*/ 2404268 h 2845126"/>
                  <a:gd name="connsiteX392-67815" fmla="*/ 420406 w 6006665"/>
                  <a:gd name="connsiteY392-67816" fmla="*/ 2386088 h 2845126"/>
                  <a:gd name="connsiteX393-67817" fmla="*/ 409588 w 6006665"/>
                  <a:gd name="connsiteY393-67818" fmla="*/ 2386088 h 2845126"/>
                  <a:gd name="connsiteX394-67819" fmla="*/ 397681 w 6006665"/>
                  <a:gd name="connsiteY394-67820" fmla="*/ 2386088 h 2845126"/>
                  <a:gd name="connsiteX395-67821" fmla="*/ 379485 w 6006665"/>
                  <a:gd name="connsiteY395-67822" fmla="*/ 2363849 h 2845126"/>
                  <a:gd name="connsiteX396-67823" fmla="*/ 357322 w 6006665"/>
                  <a:gd name="connsiteY396-67824" fmla="*/ 2370181 h 2845126"/>
                  <a:gd name="connsiteX397-67825" fmla="*/ 352842 w 6006665"/>
                  <a:gd name="connsiteY397-67826" fmla="*/ 2368059 h 2845126"/>
                  <a:gd name="connsiteX398-67827" fmla="*/ 345415 w 6006665"/>
                  <a:gd name="connsiteY398-67828" fmla="*/ 2370181 h 2845126"/>
                  <a:gd name="connsiteX399-67829" fmla="*/ 302238 w 6006665"/>
                  <a:gd name="connsiteY399-67830" fmla="*/ 2349729 h 2845126"/>
                  <a:gd name="connsiteX400-67831" fmla="*/ 302238 w 6006665"/>
                  <a:gd name="connsiteY400-67832" fmla="*/ 2338367 h 2845126"/>
                  <a:gd name="connsiteX401-67833" fmla="*/ 286331 w 6006665"/>
                  <a:gd name="connsiteY401-67834" fmla="*/ 2311097 h 2845126"/>
                  <a:gd name="connsiteX402-67835" fmla="*/ 270968 w 6006665"/>
                  <a:gd name="connsiteY402-67836" fmla="*/ 2311097 h 2845126"/>
                  <a:gd name="connsiteX403-67837" fmla="*/ 259061 w 6006665"/>
                  <a:gd name="connsiteY403-67838" fmla="*/ 2311097 h 2845126"/>
                  <a:gd name="connsiteX404-67839" fmla="*/ 254516 w 6006665"/>
                  <a:gd name="connsiteY404-67840" fmla="*/ 2295190 h 2845126"/>
                  <a:gd name="connsiteX405-67841" fmla="*/ 263606 w 6006665"/>
                  <a:gd name="connsiteY405-67842" fmla="*/ 2279283 h 2845126"/>
                  <a:gd name="connsiteX406-67843" fmla="*/ 243991 w 6006665"/>
                  <a:gd name="connsiteY406-67844" fmla="*/ 2248770 h 2845126"/>
                  <a:gd name="connsiteX407-67845" fmla="*/ 216429 w 6006665"/>
                  <a:gd name="connsiteY407-67846" fmla="*/ 2252013 h 2845126"/>
                  <a:gd name="connsiteX408-67847" fmla="*/ 212956 w 6006665"/>
                  <a:gd name="connsiteY408-67848" fmla="*/ 2251021 h 2845126"/>
                  <a:gd name="connsiteX409-67849" fmla="*/ 204522 w 6006665"/>
                  <a:gd name="connsiteY409-67850" fmla="*/ 2252013 h 2845126"/>
                  <a:gd name="connsiteX410-67851" fmla="*/ 199623 w 6006665"/>
                  <a:gd name="connsiteY410-67852" fmla="*/ 2250613 h 2845126"/>
                  <a:gd name="connsiteX411-67853" fmla="*/ 195977 w 6006665"/>
                  <a:gd name="connsiteY411-67854" fmla="*/ 2263375 h 2845126"/>
                  <a:gd name="connsiteX412-67855" fmla="*/ 184968 w 6006665"/>
                  <a:gd name="connsiteY412-67856" fmla="*/ 2260230 h 2845126"/>
                  <a:gd name="connsiteX413-67857" fmla="*/ 184070 w 6006665"/>
                  <a:gd name="connsiteY413-67858" fmla="*/ 2263375 h 2845126"/>
                  <a:gd name="connsiteX414-67859" fmla="*/ 168163 w 6006665"/>
                  <a:gd name="connsiteY414-67860" fmla="*/ 2258840 h 2845126"/>
                  <a:gd name="connsiteX415-67861" fmla="*/ 156800 w 6006665"/>
                  <a:gd name="connsiteY415-67862" fmla="*/ 2220198 h 2845126"/>
                  <a:gd name="connsiteX416-67863" fmla="*/ 152255 w 6006665"/>
                  <a:gd name="connsiteY416-67864" fmla="*/ 2204291 h 2845126"/>
                  <a:gd name="connsiteX417-67865" fmla="*/ 156800 w 6006665"/>
                  <a:gd name="connsiteY417-67866" fmla="*/ 2199746 h 2845126"/>
                  <a:gd name="connsiteX418-67867" fmla="*/ 168707 w 6006665"/>
                  <a:gd name="connsiteY418-67868" fmla="*/ 2199746 h 2845126"/>
                  <a:gd name="connsiteX419-67869" fmla="*/ 188615 w 6006665"/>
                  <a:gd name="connsiteY419-67870" fmla="*/ 2199746 h 2845126"/>
                  <a:gd name="connsiteX420-67871" fmla="*/ 199977 w 6006665"/>
                  <a:gd name="connsiteY420-67872" fmla="*/ 2188384 h 2845126"/>
                  <a:gd name="connsiteX421-67873" fmla="*/ 188615 w 6006665"/>
                  <a:gd name="connsiteY421-67874" fmla="*/ 2165659 h 2845126"/>
                  <a:gd name="connsiteX422-67875" fmla="*/ 168163 w 6006665"/>
                  <a:gd name="connsiteY422-67876" fmla="*/ 2156570 h 2845126"/>
                  <a:gd name="connsiteX423-67877" fmla="*/ 168163 w 6006665"/>
                  <a:gd name="connsiteY423-67878" fmla="*/ 2149752 h 2845126"/>
                  <a:gd name="connsiteX424-67879" fmla="*/ 152255 w 6006665"/>
                  <a:gd name="connsiteY424-67880" fmla="*/ 2133845 h 2845126"/>
                  <a:gd name="connsiteX425-67881" fmla="*/ 129531 w 6006665"/>
                  <a:gd name="connsiteY425-67882" fmla="*/ 2097485 h 2845126"/>
                  <a:gd name="connsiteX426-67883" fmla="*/ 140893 w 6006665"/>
                  <a:gd name="connsiteY426-67884" fmla="*/ 2074761 h 2845126"/>
                  <a:gd name="connsiteX427-67885" fmla="*/ 136348 w 6006665"/>
                  <a:gd name="connsiteY427-67886" fmla="*/ 2047491 h 2845126"/>
                  <a:gd name="connsiteX428-67887" fmla="*/ 103789 w 6006665"/>
                  <a:gd name="connsiteY428-67888" fmla="*/ 2034084 h 2845126"/>
                  <a:gd name="connsiteX429-67889" fmla="*/ 93716 w 6006665"/>
                  <a:gd name="connsiteY429-67890" fmla="*/ 2038401 h 2845126"/>
                  <a:gd name="connsiteX430-67891" fmla="*/ 91868 w 6006665"/>
                  <a:gd name="connsiteY430-67892" fmla="*/ 2034090 h 2845126"/>
                  <a:gd name="connsiteX431-67893" fmla="*/ 81809 w 6006665"/>
                  <a:gd name="connsiteY431-67894" fmla="*/ 2038401 h 2845126"/>
                  <a:gd name="connsiteX432-67895" fmla="*/ 74992 w 6006665"/>
                  <a:gd name="connsiteY432-67896" fmla="*/ 2022494 h 2845126"/>
                  <a:gd name="connsiteX433-67897" fmla="*/ 34087 w 6006665"/>
                  <a:gd name="connsiteY433-67898" fmla="*/ 2011132 h 2845126"/>
                  <a:gd name="connsiteX434-67899" fmla="*/ 22725 w 6006665"/>
                  <a:gd name="connsiteY434-67900" fmla="*/ 1967955 h 2845126"/>
                  <a:gd name="connsiteX435-67901" fmla="*/ 22725 w 6006665"/>
                  <a:gd name="connsiteY435-67902" fmla="*/ 1936140 h 2845126"/>
                  <a:gd name="connsiteX436-67903" fmla="*/ 0 w 6006665"/>
                  <a:gd name="connsiteY436-67904" fmla="*/ 1920233 h 2845126"/>
                  <a:gd name="connsiteX437-67905" fmla="*/ 15907 w 6006665"/>
                  <a:gd name="connsiteY437-67906" fmla="*/ 1897509 h 2845126"/>
                  <a:gd name="connsiteX438-67907" fmla="*/ 6818 w 6006665"/>
                  <a:gd name="connsiteY438-67908" fmla="*/ 1833880 h 2845126"/>
                  <a:gd name="connsiteX439-67909" fmla="*/ 34087 w 6006665"/>
                  <a:gd name="connsiteY439-67910" fmla="*/ 1790703 h 2845126"/>
                  <a:gd name="connsiteX440-67911" fmla="*/ 27270 w 6006665"/>
                  <a:gd name="connsiteY440-67912" fmla="*/ 1779341 h 2845126"/>
                  <a:gd name="connsiteX441-67913" fmla="*/ 70447 w 6006665"/>
                  <a:gd name="connsiteY441-67914" fmla="*/ 1740709 h 2845126"/>
                  <a:gd name="connsiteX442-67915" fmla="*/ 27270 w 6006665"/>
                  <a:gd name="connsiteY442-67916" fmla="*/ 1704349 h 2845126"/>
                  <a:gd name="connsiteX443-67917" fmla="*/ 109078 w 6006665"/>
                  <a:gd name="connsiteY443-67918" fmla="*/ 1606633 h 2845126"/>
                  <a:gd name="connsiteX444-67919" fmla="*/ 145438 w 6006665"/>
                  <a:gd name="connsiteY444-67920" fmla="*/ 1563456 h 2845126"/>
                  <a:gd name="connsiteX445-67921" fmla="*/ 156800 w 6006665"/>
                  <a:gd name="connsiteY445-67922" fmla="*/ 1520280 h 2845126"/>
                  <a:gd name="connsiteX446-67923" fmla="*/ 102261 w 6006665"/>
                  <a:gd name="connsiteY446-67924" fmla="*/ 1468013 h 2845126"/>
                  <a:gd name="connsiteX447-67925" fmla="*/ 118168 w 6006665"/>
                  <a:gd name="connsiteY447-67926" fmla="*/ 1413474 h 2845126"/>
                  <a:gd name="connsiteX448-67927" fmla="*/ 86354 w 6006665"/>
                  <a:gd name="connsiteY448-67928" fmla="*/ 1349845 h 2845126"/>
                  <a:gd name="connsiteX449-67929" fmla="*/ 109078 w 6006665"/>
                  <a:gd name="connsiteY449-67930" fmla="*/ 1274853 h 2845126"/>
                  <a:gd name="connsiteX450-67931" fmla="*/ 70447 w 6006665"/>
                  <a:gd name="connsiteY450-67932" fmla="*/ 1172592 h 2845126"/>
                  <a:gd name="connsiteX451-67933" fmla="*/ 102261 w 6006665"/>
                  <a:gd name="connsiteY451-67934" fmla="*/ 1102146 h 2845126"/>
                  <a:gd name="connsiteX452-67935" fmla="*/ 43177 w 6006665"/>
                  <a:gd name="connsiteY452-67936" fmla="*/ 1036245 h 2845126"/>
                  <a:gd name="connsiteX453-67937" fmla="*/ 49994 w 6006665"/>
                  <a:gd name="connsiteY453-67938" fmla="*/ 961253 h 2845126"/>
                  <a:gd name="connsiteX454-67939" fmla="*/ 81809 w 6006665"/>
                  <a:gd name="connsiteY454-67940" fmla="*/ 956708 h 2845126"/>
                  <a:gd name="connsiteX455-67941" fmla="*/ 145438 w 6006665"/>
                  <a:gd name="connsiteY455-67942" fmla="*/ 913532 h 2845126"/>
                  <a:gd name="connsiteX456-67943" fmla="*/ 184070 w 6006665"/>
                  <a:gd name="connsiteY456-67944" fmla="*/ 874900 h 2845126"/>
                  <a:gd name="connsiteX457-67945" fmla="*/ 189699 w 6006665"/>
                  <a:gd name="connsiteY457-67946" fmla="*/ 881178 h 2845126"/>
                  <a:gd name="connsiteX458-67947" fmla="*/ 195977 w 6006665"/>
                  <a:gd name="connsiteY458-67948" fmla="*/ 874900 h 2845126"/>
                  <a:gd name="connsiteX459-67949" fmla="*/ 255061 w 6006665"/>
                  <a:gd name="connsiteY459-67950" fmla="*/ 940801 h 2845126"/>
                  <a:gd name="connsiteX460-67951" fmla="*/ 350504 w 6006665"/>
                  <a:gd name="connsiteY460-67952" fmla="*/ 961253 h 2845126"/>
                  <a:gd name="connsiteX461-67953" fmla="*/ 491397 w 6006665"/>
                  <a:gd name="connsiteY461-67954" fmla="*/ 1074877 h 2845126"/>
                  <a:gd name="connsiteX462-67955" fmla="*/ 523211 w 6006665"/>
                  <a:gd name="connsiteY462-67956" fmla="*/ 1122598 h 2845126"/>
                  <a:gd name="connsiteX463-67957" fmla="*/ 523211 w 6006665"/>
                  <a:gd name="connsiteY463-67958" fmla="*/ 1181682 h 2845126"/>
                  <a:gd name="connsiteX464-67959" fmla="*/ 486852 w 6006665"/>
                  <a:gd name="connsiteY464-67960" fmla="*/ 1236221 h 2845126"/>
                  <a:gd name="connsiteX465-67961" fmla="*/ 420951 w 6006665"/>
                  <a:gd name="connsiteY465-67962" fmla="*/ 1256674 h 2845126"/>
                  <a:gd name="connsiteX466-67963" fmla="*/ 415909 w 6006665"/>
                  <a:gd name="connsiteY466-67964" fmla="*/ 1254543 h 2845126"/>
                  <a:gd name="connsiteX467-67965" fmla="*/ 409044 w 6006665"/>
                  <a:gd name="connsiteY467-67966" fmla="*/ 1256674 h 2845126"/>
                  <a:gd name="connsiteX468-67967" fmla="*/ 252950 w 6006665"/>
                  <a:gd name="connsiteY468-67968" fmla="*/ 1190718 h 2845126"/>
                  <a:gd name="connsiteX469-67969" fmla="*/ 232336 w 6006665"/>
                  <a:gd name="connsiteY469-67970" fmla="*/ 1197590 h 2845126"/>
                  <a:gd name="connsiteX470-67971" fmla="*/ 291420 w 6006665"/>
                  <a:gd name="connsiteY470-67972" fmla="*/ 1268036 h 2845126"/>
                  <a:gd name="connsiteX471-67973" fmla="*/ 291420 w 6006665"/>
                  <a:gd name="connsiteY471-67974" fmla="*/ 1306668 h 2845126"/>
                  <a:gd name="connsiteX472-67975" fmla="*/ 298238 w 6006665"/>
                  <a:gd name="connsiteY472-67976" fmla="*/ 1393022 h 2845126"/>
                  <a:gd name="connsiteX473-67977" fmla="*/ 345959 w 6006665"/>
                  <a:gd name="connsiteY473-67978" fmla="*/ 1424836 h 2845126"/>
                  <a:gd name="connsiteX474-67979" fmla="*/ 362087 w 6006665"/>
                  <a:gd name="connsiteY474-67980" fmla="*/ 1434244 h 2845126"/>
                  <a:gd name="connsiteX475-67981" fmla="*/ 365867 w 6006665"/>
                  <a:gd name="connsiteY475-67982" fmla="*/ 1402111 h 2845126"/>
                  <a:gd name="connsiteX476-67983" fmla="*/ 345415 w 6006665"/>
                  <a:gd name="connsiteY476-67984" fmla="*/ 1365752 h 2845126"/>
                  <a:gd name="connsiteX477-67985" fmla="*/ 365867 w 6006665"/>
                  <a:gd name="connsiteY477-67986" fmla="*/ 1333937 h 2845126"/>
                  <a:gd name="connsiteX478-67987" fmla="*/ 374560 w 6006665"/>
                  <a:gd name="connsiteY478-67988" fmla="*/ 1338936 h 2845126"/>
                  <a:gd name="connsiteX479-67989" fmla="*/ 377774 w 6006665"/>
                  <a:gd name="connsiteY479-67990" fmla="*/ 1333937 h 2845126"/>
                  <a:gd name="connsiteX480-67991" fmla="*/ 461933 w 6006665"/>
                  <a:gd name="connsiteY480-67992" fmla="*/ 1382329 h 2845126"/>
                  <a:gd name="connsiteX481-67993" fmla="*/ 484035 w 6006665"/>
                  <a:gd name="connsiteY481-67994" fmla="*/ 1365752 h 2845126"/>
                  <a:gd name="connsiteX482-67995" fmla="*/ 463583 w 6006665"/>
                  <a:gd name="connsiteY482-67996" fmla="*/ 1299850 h 2845126"/>
                  <a:gd name="connsiteX483-67997" fmla="*/ 549936 w 6006665"/>
                  <a:gd name="connsiteY483-67998" fmla="*/ 1213497 h 2845126"/>
                  <a:gd name="connsiteX484-67999" fmla="*/ 559742 w 6006665"/>
                  <a:gd name="connsiteY484-68000" fmla="*/ 1215598 h 2845126"/>
                  <a:gd name="connsiteX485-68001" fmla="*/ 561843 w 6006665"/>
                  <a:gd name="connsiteY485-68002" fmla="*/ 1213497 h 2845126"/>
                  <a:gd name="connsiteX486-68003" fmla="*/ 593658 w 6006665"/>
                  <a:gd name="connsiteY486-68004" fmla="*/ 1220314 h 2845126"/>
                  <a:gd name="connsiteX487-68005" fmla="*/ 620945 w 6006665"/>
                  <a:gd name="connsiteY487-68006" fmla="*/ 1244191 h 2845126"/>
                  <a:gd name="connsiteX488-68007" fmla="*/ 640835 w 6006665"/>
                  <a:gd name="connsiteY488-68008" fmla="*/ 1188500 h 2845126"/>
                  <a:gd name="connsiteX489-68009" fmla="*/ 609020 w 6006665"/>
                  <a:gd name="connsiteY489-68010" fmla="*/ 1133961 h 2845126"/>
                  <a:gd name="connsiteX490-68011" fmla="*/ 624928 w 6006665"/>
                  <a:gd name="connsiteY490-68012" fmla="*/ 1074877 h 2845126"/>
                  <a:gd name="connsiteX491-68013" fmla="*/ 597658 w 6006665"/>
                  <a:gd name="connsiteY491-68014" fmla="*/ 1015792 h 2845126"/>
                  <a:gd name="connsiteX492-68015" fmla="*/ 611562 w 6006665"/>
                  <a:gd name="connsiteY492-68016" fmla="*/ 1020118 h 2845126"/>
                  <a:gd name="connsiteX493-68017" fmla="*/ 609565 w 6006665"/>
                  <a:gd name="connsiteY493-68018" fmla="*/ 1015792 h 2845126"/>
                  <a:gd name="connsiteX494-68019" fmla="*/ 711826 w 6006665"/>
                  <a:gd name="connsiteY494-68020" fmla="*/ 1047607 h 2845126"/>
                  <a:gd name="connsiteX495-68021" fmla="*/ 732278 w 6006665"/>
                  <a:gd name="connsiteY495-68022" fmla="*/ 1102146 h 2845126"/>
                  <a:gd name="connsiteX496-68023" fmla="*/ 684556 w 6006665"/>
                  <a:gd name="connsiteY496-68024" fmla="*/ 1113508 h 2845126"/>
                  <a:gd name="connsiteX497-68025" fmla="*/ 684556 w 6006665"/>
                  <a:gd name="connsiteY497-68026" fmla="*/ 1165775 h 2845126"/>
                  <a:gd name="connsiteX498-68027" fmla="*/ 713309 w 6006665"/>
                  <a:gd name="connsiteY498-68028" fmla="*/ 1194528 h 2845126"/>
                  <a:gd name="connsiteX499-68029" fmla="*/ 763548 w 6006665"/>
                  <a:gd name="connsiteY499-68030" fmla="*/ 1177137 h 2845126"/>
                  <a:gd name="connsiteX500-68031" fmla="*/ 770365 w 6006665"/>
                  <a:gd name="connsiteY500-68032" fmla="*/ 1118053 h 2845126"/>
                  <a:gd name="connsiteX501-68033" fmla="*/ 845357 w 6006665"/>
                  <a:gd name="connsiteY501-68034" fmla="*/ 1070332 h 2845126"/>
                  <a:gd name="connsiteX502-68035" fmla="*/ 972614 w 6006665"/>
                  <a:gd name="connsiteY502-68036" fmla="*/ 983978 h 2845126"/>
                  <a:gd name="connsiteX503-68037" fmla="*/ 982566 w 6006665"/>
                  <a:gd name="connsiteY503-68038" fmla="*/ 985305 h 2845126"/>
                  <a:gd name="connsiteX504-68039" fmla="*/ 984521 w 6006665"/>
                  <a:gd name="connsiteY504-68040" fmla="*/ 983978 h 2845126"/>
                  <a:gd name="connsiteX505-68041" fmla="*/ 1018608 w 6006665"/>
                  <a:gd name="connsiteY505-68042" fmla="*/ 988523 h 2845126"/>
                  <a:gd name="connsiteX506-68043" fmla="*/ 979977 w 6006665"/>
                  <a:gd name="connsiteY506-68044" fmla="*/ 1052152 h 2845126"/>
                  <a:gd name="connsiteX507-68045" fmla="*/ 1012666 w 6006665"/>
                  <a:gd name="connsiteY507-68046" fmla="*/ 1057313 h 2845126"/>
                  <a:gd name="connsiteX508-68047" fmla="*/ 1038516 w 6006665"/>
                  <a:gd name="connsiteY508-68048" fmla="*/ 1027155 h 2845126"/>
                  <a:gd name="connsiteX509-68049" fmla="*/ 1050423 w 6006665"/>
                  <a:gd name="connsiteY509-68050" fmla="*/ 1027155 h 2845126"/>
                  <a:gd name="connsiteX510-68051" fmla="*/ 1108962 w 6006665"/>
                  <a:gd name="connsiteY510-68052" fmla="*/ 1027155 h 2845126"/>
                  <a:gd name="connsiteX511-68053" fmla="*/ 1161229 w 6006665"/>
                  <a:gd name="connsiteY511-68054" fmla="*/ 983978 h 2845126"/>
                  <a:gd name="connsiteX512-68055" fmla="*/ 1165711 w 6006665"/>
                  <a:gd name="connsiteY512-68056" fmla="*/ 990112 h 2845126"/>
                  <a:gd name="connsiteX513-68057" fmla="*/ 1173136 w 6006665"/>
                  <a:gd name="connsiteY513-68058" fmla="*/ 983978 h 2845126"/>
                  <a:gd name="connsiteX514-68059" fmla="*/ 1210035 w 6006665"/>
                  <a:gd name="connsiteY514-68060" fmla="*/ 1034471 h 2845126"/>
                  <a:gd name="connsiteX515-68061" fmla="*/ 1247583 w 6006665"/>
                  <a:gd name="connsiteY515-68062" fmla="*/ 977161 h 2845126"/>
                  <a:gd name="connsiteX516-68063" fmla="*/ 1211223 w 6006665"/>
                  <a:gd name="connsiteY516-68064" fmla="*/ 918077 h 2845126"/>
                  <a:gd name="connsiteX517-68065" fmla="*/ 1227130 w 6006665"/>
                  <a:gd name="connsiteY517-68066" fmla="*/ 881717 h 2845126"/>
                  <a:gd name="connsiteX518-68067" fmla="*/ 1237665 w 6006665"/>
                  <a:gd name="connsiteY518-68068" fmla="*/ 884855 h 2845126"/>
                  <a:gd name="connsiteX519-68069" fmla="*/ 1239037 w 6006665"/>
                  <a:gd name="connsiteY519-68070" fmla="*/ 881717 h 2845126"/>
                  <a:gd name="connsiteX520-68071" fmla="*/ 1345843 w 6006665"/>
                  <a:gd name="connsiteY520-68072" fmla="*/ 913532 h 2845126"/>
                  <a:gd name="connsiteX521-68073" fmla="*/ 1400382 w 6006665"/>
                  <a:gd name="connsiteY521-68074" fmla="*/ 945346 h 2845126"/>
                  <a:gd name="connsiteX522-68075" fmla="*/ 1519756 w 6006665"/>
                  <a:gd name="connsiteY522-68076" fmla="*/ 1051930 h 2845126"/>
                  <a:gd name="connsiteX523-68077" fmla="*/ 1543003 w 6006665"/>
                  <a:gd name="connsiteY523-68078" fmla="*/ 1011248 h 2845126"/>
                  <a:gd name="connsiteX524-68079" fmla="*/ 1506643 w 6006665"/>
                  <a:gd name="connsiteY524-68080" fmla="*/ 956708 h 2845126"/>
                  <a:gd name="connsiteX525-68081" fmla="*/ 1506643 w 6006665"/>
                  <a:gd name="connsiteY525-68082" fmla="*/ 933984 h 2845126"/>
                  <a:gd name="connsiteX526-68083" fmla="*/ 1463467 w 6006665"/>
                  <a:gd name="connsiteY526-68084" fmla="*/ 924894 h 2845126"/>
                  <a:gd name="connsiteX527-68085" fmla="*/ 1472556 w 6006665"/>
                  <a:gd name="connsiteY527-68086" fmla="*/ 874900 h 2845126"/>
                  <a:gd name="connsiteX528-68087" fmla="*/ 1452104 w 6006665"/>
                  <a:gd name="connsiteY528-68088" fmla="*/ 788546 h 2845126"/>
                  <a:gd name="connsiteX529-68089" fmla="*/ 1452104 w 6006665"/>
                  <a:gd name="connsiteY529-68090" fmla="*/ 752187 h 2845126"/>
                  <a:gd name="connsiteX530-68091" fmla="*/ 1522551 w 6006665"/>
                  <a:gd name="connsiteY530-68092" fmla="*/ 649926 h 2845126"/>
                  <a:gd name="connsiteX531-68093" fmla="*/ 1543003 w 6006665"/>
                  <a:gd name="connsiteY531-68094" fmla="*/ 536303 h 2845126"/>
                  <a:gd name="connsiteX532-68095" fmla="*/ 1570272 w 6006665"/>
                  <a:gd name="connsiteY532-68096" fmla="*/ 515850 h 2845126"/>
                  <a:gd name="connsiteX533-68097" fmla="*/ 1578688 w 6006665"/>
                  <a:gd name="connsiteY533-68098" fmla="*/ 518469 h 2845126"/>
                  <a:gd name="connsiteX534-68099" fmla="*/ 1582179 w 6006665"/>
                  <a:gd name="connsiteY534-68100" fmla="*/ 515850 h 2845126"/>
                  <a:gd name="connsiteX535-68101" fmla="*/ 1684440 w 6006665"/>
                  <a:gd name="connsiteY535-68102" fmla="*/ 547665 h 2845126"/>
                  <a:gd name="connsiteX536-68103" fmla="*/ 1688985 w 6006665"/>
                  <a:gd name="connsiteY536-68104" fmla="*/ 618111 h 2845126"/>
                  <a:gd name="connsiteX537-68105" fmla="*/ 1652625 w 6006665"/>
                  <a:gd name="connsiteY537-68106" fmla="*/ 709010 h 2845126"/>
                  <a:gd name="connsiteX538-68107" fmla="*/ 1679895 w 6006665"/>
                  <a:gd name="connsiteY538-68108" fmla="*/ 747642 h 2845126"/>
                  <a:gd name="connsiteX539-68109" fmla="*/ 1688985 w 6006665"/>
                  <a:gd name="connsiteY539-68110" fmla="*/ 822633 h 2845126"/>
                  <a:gd name="connsiteX540-68111" fmla="*/ 1679895 w 6006665"/>
                  <a:gd name="connsiteY540-68112" fmla="*/ 968071 h 2845126"/>
                  <a:gd name="connsiteX541-68113" fmla="*/ 1636718 w 6006665"/>
                  <a:gd name="connsiteY541-68114" fmla="*/ 1231677 h 2845126"/>
                  <a:gd name="connsiteX542-68115" fmla="*/ 1662494 w 6006665"/>
                  <a:gd name="connsiteY542-68116" fmla="*/ 1238121 h 2845126"/>
                  <a:gd name="connsiteX543-68117" fmla="*/ 1854330 w 6006665"/>
                  <a:gd name="connsiteY543-68118" fmla="*/ 611294 h 2845126"/>
                  <a:gd name="connsiteX544-68119" fmla="*/ 1931594 w 6006665"/>
                  <a:gd name="connsiteY544-68120" fmla="*/ 602204 h 2845126"/>
                  <a:gd name="connsiteX545-68121" fmla="*/ 1932772 w 6006665"/>
                  <a:gd name="connsiteY545-68122" fmla="*/ 603466 h 2845126"/>
                  <a:gd name="connsiteX546-68123" fmla="*/ 1943501 w 6006665"/>
                  <a:gd name="connsiteY546-68124" fmla="*/ 602204 h 2845126"/>
                  <a:gd name="connsiteX547-68125" fmla="*/ 1988608 w 6006665"/>
                  <a:gd name="connsiteY547-68126" fmla="*/ 650533 h 2845126"/>
                  <a:gd name="connsiteX548-68127" fmla="*/ 1963408 w 6006665"/>
                  <a:gd name="connsiteY548-68128" fmla="*/ 574934 h 2845126"/>
                  <a:gd name="connsiteX549-68129" fmla="*/ 1963408 w 6006665"/>
                  <a:gd name="connsiteY549-68130" fmla="*/ 434042 h 2845126"/>
                  <a:gd name="connsiteX550-68131" fmla="*/ 2027037 w 6006665"/>
                  <a:gd name="connsiteY550-68132" fmla="*/ 413590 h 2845126"/>
                  <a:gd name="connsiteX551-68133" fmla="*/ 2037269 w 6006665"/>
                  <a:gd name="connsiteY551-68134" fmla="*/ 414128 h 2845126"/>
                  <a:gd name="connsiteX552-68135" fmla="*/ 2038944 w 6006665"/>
                  <a:gd name="connsiteY552-68136" fmla="*/ 413590 h 2845126"/>
                  <a:gd name="connsiteX553-68137" fmla="*/ 2115414 w 6006665"/>
                  <a:gd name="connsiteY553-68138" fmla="*/ 417614 h 2845126"/>
                  <a:gd name="connsiteX554-68139" fmla="*/ 2192927 w 6006665"/>
                  <a:gd name="connsiteY554-68140" fmla="*/ 397682 h 2845126"/>
                  <a:gd name="connsiteX555-68141" fmla="*/ 2167930 w 6006665"/>
                  <a:gd name="connsiteY555-68142" fmla="*/ 331781 h 2845126"/>
                  <a:gd name="connsiteX556-68143" fmla="*/ 2204289 w 6006665"/>
                  <a:gd name="connsiteY556-68144" fmla="*/ 240882 h 2845126"/>
                  <a:gd name="connsiteX557-68145" fmla="*/ 2247466 w 6006665"/>
                  <a:gd name="connsiteY557-68146" fmla="*/ 236337 h 2845126"/>
                  <a:gd name="connsiteX558-68147" fmla="*/ 2317913 w 6006665"/>
                  <a:gd name="connsiteY558-68148" fmla="*/ 161346 h 2845126"/>
                  <a:gd name="connsiteX0-68149" fmla="*/ 1791129 w 6006665"/>
                  <a:gd name="connsiteY0-68150" fmla="*/ 656278 h 2845126"/>
                  <a:gd name="connsiteX1-68151" fmla="*/ 1782156 w 6006665"/>
                  <a:gd name="connsiteY1-68152" fmla="*/ 720372 h 2845126"/>
                  <a:gd name="connsiteX2-68153" fmla="*/ 1791129 w 6006665"/>
                  <a:gd name="connsiteY2-68154" fmla="*/ 656278 h 2845126"/>
                  <a:gd name="connsiteX3-68155" fmla="*/ 2317913 w 6006665"/>
                  <a:gd name="connsiteY3-68156" fmla="*/ 161346 h 2845126"/>
                  <a:gd name="connsiteX4-68157" fmla="*/ 2957621 w 6006665"/>
                  <a:gd name="connsiteY4-68158" fmla="*/ 24662 h 2845126"/>
                  <a:gd name="connsiteX5-68159" fmla="*/ 3086005 w 6006665"/>
                  <a:gd name="connsiteY5-68160" fmla="*/ 1 h 2845126"/>
                  <a:gd name="connsiteX6-68161" fmla="*/ 3097912 w 6006665"/>
                  <a:gd name="connsiteY6-68162" fmla="*/ 1 h 2845126"/>
                  <a:gd name="connsiteX7-68163" fmla="*/ 3179721 w 6006665"/>
                  <a:gd name="connsiteY7-68164" fmla="*/ 74992 h 2845126"/>
                  <a:gd name="connsiteX8-68165" fmla="*/ 3211535 w 6006665"/>
                  <a:gd name="connsiteY8-68166" fmla="*/ 134076 h 2845126"/>
                  <a:gd name="connsiteX9-68167" fmla="*/ 3200173 w 6006665"/>
                  <a:gd name="connsiteY9-68168" fmla="*/ 209068 h 2845126"/>
                  <a:gd name="connsiteX10-68169" fmla="*/ 3161541 w 6006665"/>
                  <a:gd name="connsiteY10-68170" fmla="*/ 252245 h 2845126"/>
                  <a:gd name="connsiteX11-68171" fmla="*/ 3066097 w 6006665"/>
                  <a:gd name="connsiteY11-68172" fmla="*/ 327236 h 2845126"/>
                  <a:gd name="connsiteX12-68173" fmla="*/ 3034283 w 6006665"/>
                  <a:gd name="connsiteY12-68174" fmla="*/ 370413 h 2845126"/>
                  <a:gd name="connsiteX13-68175" fmla="*/ 3082005 w 6006665"/>
                  <a:gd name="connsiteY13-68176" fmla="*/ 386320 h 2845126"/>
                  <a:gd name="connsiteX14-68177" fmla="*/ 3129459 w 6006665"/>
                  <a:gd name="connsiteY14-68178" fmla="*/ 414001 h 2845126"/>
                  <a:gd name="connsiteX15-68179" fmla="*/ 3156451 w 6006665"/>
                  <a:gd name="connsiteY15-68180" fmla="*/ 390865 h 2845126"/>
                  <a:gd name="connsiteX16-68181" fmla="*/ 3158460 w 6006665"/>
                  <a:gd name="connsiteY16-68182" fmla="*/ 399349 h 2845126"/>
                  <a:gd name="connsiteX17-68183" fmla="*/ 3168359 w 6006665"/>
                  <a:gd name="connsiteY17-68184" fmla="*/ 390865 h 2845126"/>
                  <a:gd name="connsiteX18-68185" fmla="*/ 3184984 w 6006665"/>
                  <a:gd name="connsiteY18-68186" fmla="*/ 461058 h 2845126"/>
                  <a:gd name="connsiteX19-68187" fmla="*/ 3192811 w 6006665"/>
                  <a:gd name="connsiteY19-68188" fmla="*/ 445404 h 2845126"/>
                  <a:gd name="connsiteX20-68189" fmla="*/ 3251895 w 6006665"/>
                  <a:gd name="connsiteY20-68190" fmla="*/ 424952 h 2845126"/>
                  <a:gd name="connsiteX21-68191" fmla="*/ 3259833 w 6006665"/>
                  <a:gd name="connsiteY21-68192" fmla="*/ 426326 h 2845126"/>
                  <a:gd name="connsiteX22-68193" fmla="*/ 3263802 w 6006665"/>
                  <a:gd name="connsiteY22-68194" fmla="*/ 424952 h 2845126"/>
                  <a:gd name="connsiteX23-68195" fmla="*/ 3381970 w 6006665"/>
                  <a:gd name="connsiteY23-68196" fmla="*/ 445404 h 2845126"/>
                  <a:gd name="connsiteX24-68197" fmla="*/ 3388787 w 6006665"/>
                  <a:gd name="connsiteY24-68198" fmla="*/ 504488 h 2845126"/>
                  <a:gd name="connsiteX25-68199" fmla="*/ 3531529 w 6006665"/>
                  <a:gd name="connsiteY25-68200" fmla="*/ 525479 h 2845126"/>
                  <a:gd name="connsiteX26-68201" fmla="*/ 3538225 w 6006665"/>
                  <a:gd name="connsiteY26-68202" fmla="*/ 429497 h 2845126"/>
                  <a:gd name="connsiteX27-68203" fmla="*/ 3549910 w 6006665"/>
                  <a:gd name="connsiteY27-68204" fmla="*/ 432684 h 2845126"/>
                  <a:gd name="connsiteX28-68205" fmla="*/ 3550132 w 6006665"/>
                  <a:gd name="connsiteY28-68206" fmla="*/ 429497 h 2845126"/>
                  <a:gd name="connsiteX29-68207" fmla="*/ 3625123 w 6006665"/>
                  <a:gd name="connsiteY29-68208" fmla="*/ 449949 h 2845126"/>
                  <a:gd name="connsiteX30-68209" fmla="*/ 3672301 w 6006665"/>
                  <a:gd name="connsiteY30-68210" fmla="*/ 449949 h 2845126"/>
                  <a:gd name="connsiteX31-68211" fmla="*/ 3684207 w 6006665"/>
                  <a:gd name="connsiteY31-68212" fmla="*/ 449949 h 2845126"/>
                  <a:gd name="connsiteX32-68213" fmla="*/ 3743291 w 6006665"/>
                  <a:gd name="connsiteY32-68214" fmla="*/ 515850 h 2845126"/>
                  <a:gd name="connsiteX33-68215" fmla="*/ 3759199 w 6006665"/>
                  <a:gd name="connsiteY33-68216" fmla="*/ 595387 h 2845126"/>
                  <a:gd name="connsiteX34-68217" fmla="*/ 3738747 w 6006665"/>
                  <a:gd name="connsiteY34-68218" fmla="*/ 645381 h 2845126"/>
                  <a:gd name="connsiteX35-68219" fmla="*/ 3786469 w 6006665"/>
                  <a:gd name="connsiteY35-68220" fmla="*/ 736279 h 2845126"/>
                  <a:gd name="connsiteX36-68221" fmla="*/ 3835603 w 6006665"/>
                  <a:gd name="connsiteY36-68222" fmla="*/ 772185 h 2845126"/>
                  <a:gd name="connsiteX37-68223" fmla="*/ 3865460 w 6006665"/>
                  <a:gd name="connsiteY37-68224" fmla="*/ 661288 h 2845126"/>
                  <a:gd name="connsiteX38-68225" fmla="*/ 3875077 w 6006665"/>
                  <a:gd name="connsiteY38-68226" fmla="*/ 669795 h 2845126"/>
                  <a:gd name="connsiteX39-68227" fmla="*/ 3877367 w 6006665"/>
                  <a:gd name="connsiteY39-68228" fmla="*/ 661288 h 2845126"/>
                  <a:gd name="connsiteX40-68229" fmla="*/ 3932151 w 6006665"/>
                  <a:gd name="connsiteY40-68230" fmla="*/ 709751 h 2845126"/>
                  <a:gd name="connsiteX41-68231" fmla="*/ 3988173 w 6006665"/>
                  <a:gd name="connsiteY41-68232" fmla="*/ 681740 h 2845126"/>
                  <a:gd name="connsiteX42-68233" fmla="*/ 3993852 w 6006665"/>
                  <a:gd name="connsiteY42-68234" fmla="*/ 684855 h 2845126"/>
                  <a:gd name="connsiteX43-68235" fmla="*/ 4000080 w 6006665"/>
                  <a:gd name="connsiteY43-68236" fmla="*/ 681740 h 2845126"/>
                  <a:gd name="connsiteX44-68237" fmla="*/ 4062426 w 6006665"/>
                  <a:gd name="connsiteY44-68238" fmla="*/ 715930 h 2845126"/>
                  <a:gd name="connsiteX45-68239" fmla="*/ 4085889 w 6006665"/>
                  <a:gd name="connsiteY45-68240" fmla="*/ 688558 h 2845126"/>
                  <a:gd name="connsiteX46-68241" fmla="*/ 4095563 w 6006665"/>
                  <a:gd name="connsiteY46-68242" fmla="*/ 691162 h 2845126"/>
                  <a:gd name="connsiteX47-68243" fmla="*/ 4097796 w 6006665"/>
                  <a:gd name="connsiteY47-68244" fmla="*/ 688558 h 2845126"/>
                  <a:gd name="connsiteX48-68245" fmla="*/ 4144150 w 6006665"/>
                  <a:gd name="connsiteY48-68246" fmla="*/ 701038 h 2845126"/>
                  <a:gd name="connsiteX49-68247" fmla="*/ 4117703 w 6006665"/>
                  <a:gd name="connsiteY49-68248" fmla="*/ 590842 h 2845126"/>
                  <a:gd name="connsiteX50-68249" fmla="*/ 4165425 w 6006665"/>
                  <a:gd name="connsiteY50-68250" fmla="*/ 536303 h 2845126"/>
                  <a:gd name="connsiteX51-68251" fmla="*/ 4175231 w 6006665"/>
                  <a:gd name="connsiteY51-68252" fmla="*/ 538704 h 2845126"/>
                  <a:gd name="connsiteX52-68253" fmla="*/ 4177332 w 6006665"/>
                  <a:gd name="connsiteY52-68254" fmla="*/ 536303 h 2845126"/>
                  <a:gd name="connsiteX53-68255" fmla="*/ 4511384 w 6006665"/>
                  <a:gd name="connsiteY53-68256" fmla="*/ 618111 h 2845126"/>
                  <a:gd name="connsiteX54-68257" fmla="*/ 4543199 w 6006665"/>
                  <a:gd name="connsiteY54-68258" fmla="*/ 688558 h 2845126"/>
                  <a:gd name="connsiteX55-68259" fmla="*/ 4639242 w 6006665"/>
                  <a:gd name="connsiteY55-68260" fmla="*/ 771200 h 2845126"/>
                  <a:gd name="connsiteX56-68261" fmla="*/ 4774445 w 6006665"/>
                  <a:gd name="connsiteY56-68262" fmla="*/ 752187 h 2845126"/>
                  <a:gd name="connsiteX57-68263" fmla="*/ 4778496 w 6006665"/>
                  <a:gd name="connsiteY57-68264" fmla="*/ 753291 h 2845126"/>
                  <a:gd name="connsiteX58-68265" fmla="*/ 4786352 w 6006665"/>
                  <a:gd name="connsiteY58-68266" fmla="*/ 752187 h 2845126"/>
                  <a:gd name="connsiteX59-68267" fmla="*/ 4861343 w 6006665"/>
                  <a:gd name="connsiteY59-68268" fmla="*/ 772639 h 2845126"/>
                  <a:gd name="connsiteX60-68269" fmla="*/ 4893158 w 6006665"/>
                  <a:gd name="connsiteY60-68270" fmla="*/ 815816 h 2845126"/>
                  <a:gd name="connsiteX61-68271" fmla="*/ 4888613 w 6006665"/>
                  <a:gd name="connsiteY61-68272" fmla="*/ 897624 h 2845126"/>
                  <a:gd name="connsiteX62-68273" fmla="*/ 4927677 w 6006665"/>
                  <a:gd name="connsiteY62-68274" fmla="*/ 922296 h 2845126"/>
                  <a:gd name="connsiteX63-68275" fmla="*/ 4967605 w 6006665"/>
                  <a:gd name="connsiteY63-68276" fmla="*/ 908987 h 2845126"/>
                  <a:gd name="connsiteX64-68277" fmla="*/ 5038051 w 6006665"/>
                  <a:gd name="connsiteY64-68278" fmla="*/ 902169 h 2845126"/>
                  <a:gd name="connsiteX65-68279" fmla="*/ 5040730 w 6006665"/>
                  <a:gd name="connsiteY65-68280" fmla="*/ 903062 h 2845126"/>
                  <a:gd name="connsiteX66-68281" fmla="*/ 5049958 w 6006665"/>
                  <a:gd name="connsiteY66-68282" fmla="*/ 902169 h 2845126"/>
                  <a:gd name="connsiteX67-68283" fmla="*/ 5114249 w 6006665"/>
                  <a:gd name="connsiteY67-68284" fmla="*/ 923600 h 2845126"/>
                  <a:gd name="connsiteX68-68285" fmla="*/ 5176671 w 6006665"/>
                  <a:gd name="connsiteY68-68286" fmla="*/ 913532 h 2845126"/>
                  <a:gd name="connsiteX69-68287" fmla="*/ 5177801 w 6006665"/>
                  <a:gd name="connsiteY69-68288" fmla="*/ 915270 h 2845126"/>
                  <a:gd name="connsiteX70-68289" fmla="*/ 5188578 w 6006665"/>
                  <a:gd name="connsiteY70-68290" fmla="*/ 913532 h 2845126"/>
                  <a:gd name="connsiteX71-68291" fmla="*/ 5243719 w 6006665"/>
                  <a:gd name="connsiteY71-68292" fmla="*/ 998363 h 2845126"/>
                  <a:gd name="connsiteX72-68293" fmla="*/ 5283477 w 6006665"/>
                  <a:gd name="connsiteY72-68294" fmla="*/ 968071 h 2845126"/>
                  <a:gd name="connsiteX73-68295" fmla="*/ 5258480 w 6006665"/>
                  <a:gd name="connsiteY73-68296" fmla="*/ 902169 h 2845126"/>
                  <a:gd name="connsiteX74-68297" fmla="*/ 5267570 w 6006665"/>
                  <a:gd name="connsiteY74-68298" fmla="*/ 854448 h 2845126"/>
                  <a:gd name="connsiteX75-68299" fmla="*/ 5278896 w 6006665"/>
                  <a:gd name="connsiteY75-68300" fmla="*/ 857497 h 2845126"/>
                  <a:gd name="connsiteX76-68301" fmla="*/ 5279477 w 6006665"/>
                  <a:gd name="connsiteY76-68302" fmla="*/ 854448 h 2845126"/>
                  <a:gd name="connsiteX77-68303" fmla="*/ 5395510 w 6006665"/>
                  <a:gd name="connsiteY77-68304" fmla="*/ 885687 h 2845126"/>
                  <a:gd name="connsiteX78-68305" fmla="*/ 5463001 w 6006665"/>
                  <a:gd name="connsiteY78-68306" fmla="*/ 881717 h 2845126"/>
                  <a:gd name="connsiteX79-68307" fmla="*/ 5464386 w 6006665"/>
                  <a:gd name="connsiteY79-68308" fmla="*/ 882336 h 2845126"/>
                  <a:gd name="connsiteX80-68309" fmla="*/ 5474909 w 6006665"/>
                  <a:gd name="connsiteY80-68310" fmla="*/ 881717 h 2845126"/>
                  <a:gd name="connsiteX81-68311" fmla="*/ 5581715 w 6006665"/>
                  <a:gd name="connsiteY81-68312" fmla="*/ 929439 h 2845126"/>
                  <a:gd name="connsiteX82-68313" fmla="*/ 5633981 w 6006665"/>
                  <a:gd name="connsiteY82-68314" fmla="*/ 972616 h 2845126"/>
                  <a:gd name="connsiteX83-68315" fmla="*/ 5720335 w 6006665"/>
                  <a:gd name="connsiteY83-68316" fmla="*/ 1052152 h 2845126"/>
                  <a:gd name="connsiteX84-68317" fmla="*/ 5822595 w 6006665"/>
                  <a:gd name="connsiteY84-68318" fmla="*/ 1149868 h 2845126"/>
                  <a:gd name="connsiteX85-68319" fmla="*/ 5818051 w 6006665"/>
                  <a:gd name="connsiteY85-68320" fmla="*/ 1204407 h 2845126"/>
                  <a:gd name="connsiteX86-68321" fmla="*/ 5825679 w 6006665"/>
                  <a:gd name="connsiteY86-68322" fmla="*/ 1212035 h 2845126"/>
                  <a:gd name="connsiteX87-68323" fmla="*/ 5822051 w 6006665"/>
                  <a:gd name="connsiteY87-68324" fmla="*/ 1161230 h 2845126"/>
                  <a:gd name="connsiteX88-68325" fmla="*/ 5834092 w 6006665"/>
                  <a:gd name="connsiteY88-68326" fmla="*/ 1163103 h 2845126"/>
                  <a:gd name="connsiteX89-68327" fmla="*/ 5833958 w 6006665"/>
                  <a:gd name="connsiteY89-68328" fmla="*/ 1161230 h 2845126"/>
                  <a:gd name="connsiteX90-68329" fmla="*/ 5936219 w 6006665"/>
                  <a:gd name="connsiteY90-68330" fmla="*/ 1177137 h 2845126"/>
                  <a:gd name="connsiteX91-68331" fmla="*/ 6006665 w 6006665"/>
                  <a:gd name="connsiteY91-68332" fmla="*/ 1256674 h 2845126"/>
                  <a:gd name="connsiteX92-68333" fmla="*/ 5968033 w 6006665"/>
                  <a:gd name="connsiteY92-68334" fmla="*/ 1295306 h 2845126"/>
                  <a:gd name="connsiteX93-68335" fmla="*/ 5908949 w 6006665"/>
                  <a:gd name="connsiteY93-68336" fmla="*/ 1306668 h 2845126"/>
                  <a:gd name="connsiteX94-68337" fmla="*/ 5908949 w 6006665"/>
                  <a:gd name="connsiteY94-68338" fmla="*/ 1393022 h 2845126"/>
                  <a:gd name="connsiteX95-68339" fmla="*/ 5893042 w 6006665"/>
                  <a:gd name="connsiteY95-68340" fmla="*/ 1408929 h 2845126"/>
                  <a:gd name="connsiteX96-68341" fmla="*/ 5881135 w 6006665"/>
                  <a:gd name="connsiteY96-68342" fmla="*/ 1408929 h 2845126"/>
                  <a:gd name="connsiteX97-68343" fmla="*/ 5861227 w 6006665"/>
                  <a:gd name="connsiteY97-68344" fmla="*/ 1408929 h 2845126"/>
                  <a:gd name="connsiteX98-68345" fmla="*/ 5849321 w 6006665"/>
                  <a:gd name="connsiteY98-68346" fmla="*/ 1408929 h 2845126"/>
                  <a:gd name="connsiteX99-68347" fmla="*/ 5817506 w 6006665"/>
                  <a:gd name="connsiteY99-68348" fmla="*/ 1374842 h 2845126"/>
                  <a:gd name="connsiteX100-68349" fmla="*/ 5767511 w 6006665"/>
                  <a:gd name="connsiteY100-68350" fmla="*/ 1349845 h 2845126"/>
                  <a:gd name="connsiteX101-68351" fmla="*/ 5762967 w 6006665"/>
                  <a:gd name="connsiteY101-68352" fmla="*/ 1315758 h 2845126"/>
                  <a:gd name="connsiteX102-68353" fmla="*/ 5729132 w 6006665"/>
                  <a:gd name="connsiteY102-68354" fmla="*/ 1301826 h 2845126"/>
                  <a:gd name="connsiteX103-68355" fmla="*/ 5695337 w 6006665"/>
                  <a:gd name="connsiteY103-68356" fmla="*/ 1311213 h 2845126"/>
                  <a:gd name="connsiteX104-68357" fmla="*/ 5693366 w 6006665"/>
                  <a:gd name="connsiteY104-68358" fmla="*/ 1308453 h 2845126"/>
                  <a:gd name="connsiteX105-68359" fmla="*/ 5683431 w 6006665"/>
                  <a:gd name="connsiteY105-68360" fmla="*/ 1311213 h 2845126"/>
                  <a:gd name="connsiteX106-68361" fmla="*/ 5660706 w 6006665"/>
                  <a:gd name="connsiteY106-68362" fmla="*/ 1279398 h 2845126"/>
                  <a:gd name="connsiteX107-68363" fmla="*/ 5669644 w 6006665"/>
                  <a:gd name="connsiteY107-68364" fmla="*/ 1254373 h 2845126"/>
                  <a:gd name="connsiteX108-68365" fmla="*/ 5640799 w 6006665"/>
                  <a:gd name="connsiteY108-68366" fmla="*/ 1268036 h 2845126"/>
                  <a:gd name="connsiteX109-68367" fmla="*/ 5656705 w 6006665"/>
                  <a:gd name="connsiteY109-68368" fmla="*/ 1311213 h 2845126"/>
                  <a:gd name="connsiteX110-68369" fmla="*/ 5633981 w 6006665"/>
                  <a:gd name="connsiteY110-68370" fmla="*/ 1349845 h 2845126"/>
                  <a:gd name="connsiteX111-68371" fmla="*/ 5586259 w 6006665"/>
                  <a:gd name="connsiteY111-68372" fmla="*/ 1386204 h 2845126"/>
                  <a:gd name="connsiteX112-68373" fmla="*/ 5575676 w 6006665"/>
                  <a:gd name="connsiteY112-68374" fmla="*/ 1385196 h 2845126"/>
                  <a:gd name="connsiteX113-68375" fmla="*/ 5574353 w 6006665"/>
                  <a:gd name="connsiteY113-68376" fmla="*/ 1386204 h 2845126"/>
                  <a:gd name="connsiteX114-68377" fmla="*/ 5539436 w 6006665"/>
                  <a:gd name="connsiteY114-68378" fmla="*/ 1382879 h 2845126"/>
                  <a:gd name="connsiteX115-68379" fmla="*/ 5570352 w 6006665"/>
                  <a:gd name="connsiteY115-68380" fmla="*/ 1424836 h 2845126"/>
                  <a:gd name="connsiteX116-68381" fmla="*/ 5593077 w 6006665"/>
                  <a:gd name="connsiteY116-68382" fmla="*/ 1488465 h 2845126"/>
                  <a:gd name="connsiteX117-68383" fmla="*/ 5608984 w 6006665"/>
                  <a:gd name="connsiteY117-68384" fmla="*/ 1515735 h 2845126"/>
                  <a:gd name="connsiteX118-68385" fmla="*/ 5613529 w 6006665"/>
                  <a:gd name="connsiteY118-68386" fmla="*/ 1547549 h 2845126"/>
                  <a:gd name="connsiteX119-68387" fmla="*/ 5608984 w 6006665"/>
                  <a:gd name="connsiteY119-68388" fmla="*/ 1570274 h 2845126"/>
                  <a:gd name="connsiteX120-68389" fmla="*/ 5597799 w 6006665"/>
                  <a:gd name="connsiteY120-68390" fmla="*/ 1566665 h 2845126"/>
                  <a:gd name="connsiteX121-68391" fmla="*/ 5597077 w 6006665"/>
                  <a:gd name="connsiteY121-68392" fmla="*/ 1570274 h 2845126"/>
                  <a:gd name="connsiteX122-68393" fmla="*/ 5534271 w 6006665"/>
                  <a:gd name="connsiteY122-68394" fmla="*/ 1550014 h 2845126"/>
                  <a:gd name="connsiteX123-68395" fmla="*/ 5436277 w 6006665"/>
                  <a:gd name="connsiteY123-68396" fmla="*/ 1606633 h 2845126"/>
                  <a:gd name="connsiteX124-68397" fmla="*/ 5397645 w 6006665"/>
                  <a:gd name="connsiteY124-68398" fmla="*/ 1617996 h 2845126"/>
                  <a:gd name="connsiteX125-68399" fmla="*/ 5345378 w 6006665"/>
                  <a:gd name="connsiteY125-68400" fmla="*/ 1672535 h 2845126"/>
                  <a:gd name="connsiteX126-68401" fmla="*/ 5290839 w 6006665"/>
                  <a:gd name="connsiteY126-68402" fmla="*/ 1720256 h 2845126"/>
                  <a:gd name="connsiteX127-68403" fmla="*/ 5274932 w 6006665"/>
                  <a:gd name="connsiteY127-68404" fmla="*/ 1752071 h 2845126"/>
                  <a:gd name="connsiteX128-68405" fmla="*/ 5267238 w 6006665"/>
                  <a:gd name="connsiteY128-68406" fmla="*/ 1743644 h 2845126"/>
                  <a:gd name="connsiteX129-68407" fmla="*/ 5263025 w 6006665"/>
                  <a:gd name="connsiteY129-68408" fmla="*/ 1752071 h 2845126"/>
                  <a:gd name="connsiteX130-68409" fmla="*/ 5219538 w 6006665"/>
                  <a:gd name="connsiteY130-68410" fmla="*/ 1704443 h 2845126"/>
                  <a:gd name="connsiteX131-68411" fmla="*/ 5129494 w 6006665"/>
                  <a:gd name="connsiteY131-68412" fmla="*/ 1758888 h 2845126"/>
                  <a:gd name="connsiteX132-68413" fmla="*/ 5126389 w 6006665"/>
                  <a:gd name="connsiteY132-68414" fmla="*/ 1753566 h 2845126"/>
                  <a:gd name="connsiteX133-68415" fmla="*/ 5117587 w 6006665"/>
                  <a:gd name="connsiteY133-68416" fmla="*/ 1758888 h 2845126"/>
                  <a:gd name="connsiteX134-68417" fmla="*/ 5105544 w 6006665"/>
                  <a:gd name="connsiteY134-68418" fmla="*/ 1738242 h 2845126"/>
                  <a:gd name="connsiteX135-68419" fmla="*/ 5074955 w 6006665"/>
                  <a:gd name="connsiteY135-68420" fmla="*/ 1763433 h 2845126"/>
                  <a:gd name="connsiteX136-68421" fmla="*/ 5065718 w 6006665"/>
                  <a:gd name="connsiteY136-68422" fmla="*/ 1761234 h 2845126"/>
                  <a:gd name="connsiteX137-68423" fmla="*/ 5063048 w 6006665"/>
                  <a:gd name="connsiteY137-68424" fmla="*/ 1763433 h 2845126"/>
                  <a:gd name="connsiteX138-68425" fmla="*/ 5026594 w 6006665"/>
                  <a:gd name="connsiteY138-68426" fmla="*/ 1754754 h 2845126"/>
                  <a:gd name="connsiteX139-68427" fmla="*/ 5015871 w 6006665"/>
                  <a:gd name="connsiteY139-68428" fmla="*/ 1799793 h 2845126"/>
                  <a:gd name="connsiteX140-68429" fmla="*/ 4974967 w 6006665"/>
                  <a:gd name="connsiteY140-68430" fmla="*/ 1865694 h 2845126"/>
                  <a:gd name="connsiteX141-68431" fmla="*/ 4974967 w 6006665"/>
                  <a:gd name="connsiteY141-68432" fmla="*/ 1897509 h 2845126"/>
                  <a:gd name="connsiteX142-68433" fmla="*/ 5015871 w 6006665"/>
                  <a:gd name="connsiteY142-68434" fmla="*/ 1913416 h 2845126"/>
                  <a:gd name="connsiteX143-68435" fmla="*/ 5011326 w 6006665"/>
                  <a:gd name="connsiteY143-68436" fmla="*/ 2011132 h 2845126"/>
                  <a:gd name="connsiteX144-68437" fmla="*/ 4999419 w 6006665"/>
                  <a:gd name="connsiteY144-68438" fmla="*/ 2011132 h 2845126"/>
                  <a:gd name="connsiteX145-68439" fmla="*/ 4974967 w 6006665"/>
                  <a:gd name="connsiteY145-68440" fmla="*/ 2011132 h 2845126"/>
                  <a:gd name="connsiteX146-68441" fmla="*/ 4963605 w 6006665"/>
                  <a:gd name="connsiteY146-68442" fmla="*/ 2063398 h 2845126"/>
                  <a:gd name="connsiteX147-68443" fmla="*/ 4974967 w 6006665"/>
                  <a:gd name="connsiteY147-68444" fmla="*/ 2090668 h 2845126"/>
                  <a:gd name="connsiteX148-68445" fmla="*/ 4909065 w 6006665"/>
                  <a:gd name="connsiteY148-68446" fmla="*/ 2124755 h 2845126"/>
                  <a:gd name="connsiteX149-68447" fmla="*/ 4897703 w 6006665"/>
                  <a:gd name="connsiteY149-68448" fmla="*/ 2192929 h 2845126"/>
                  <a:gd name="connsiteX150-68449" fmla="*/ 4845437 w 6006665"/>
                  <a:gd name="connsiteY150-68450" fmla="*/ 2208836 h 2845126"/>
                  <a:gd name="connsiteX151-68451" fmla="*/ 4834074 w 6006665"/>
                  <a:gd name="connsiteY151-68452" fmla="*/ 2267920 h 2845126"/>
                  <a:gd name="connsiteX152-68453" fmla="*/ 4779535 w 6006665"/>
                  <a:gd name="connsiteY152-68454" fmla="*/ 2327004 h 2845126"/>
                  <a:gd name="connsiteX153-68455" fmla="*/ 4777225 w 6006665"/>
                  <a:gd name="connsiteY153-68456" fmla="*/ 2316608 h 2845126"/>
                  <a:gd name="connsiteX154-68457" fmla="*/ 4767628 w 6006665"/>
                  <a:gd name="connsiteY154-68458" fmla="*/ 2327004 h 2845126"/>
                  <a:gd name="connsiteX155-68459" fmla="*/ 4758538 w 6006665"/>
                  <a:gd name="connsiteY155-68460" fmla="*/ 2286100 h 2845126"/>
                  <a:gd name="connsiteX156-68461" fmla="*/ 4742631 w 6006665"/>
                  <a:gd name="connsiteY156-68462" fmla="*/ 2199746 h 2845126"/>
                  <a:gd name="connsiteX157-68463" fmla="*/ 4715361 w 6006665"/>
                  <a:gd name="connsiteY157-68464" fmla="*/ 2058854 h 2845126"/>
                  <a:gd name="connsiteX158-68465" fmla="*/ 4735813 w 6006665"/>
                  <a:gd name="connsiteY158-68466" fmla="*/ 1967955 h 2845126"/>
                  <a:gd name="connsiteX159-68467" fmla="*/ 4767628 w 6006665"/>
                  <a:gd name="connsiteY159-68468" fmla="*/ 1924778 h 2845126"/>
                  <a:gd name="connsiteX160-68469" fmla="*/ 4767628 w 6006665"/>
                  <a:gd name="connsiteY160-68470" fmla="*/ 1897509 h 2845126"/>
                  <a:gd name="connsiteX161-68471" fmla="*/ 4826712 w 6006665"/>
                  <a:gd name="connsiteY161-68472" fmla="*/ 1881601 h 2845126"/>
                  <a:gd name="connsiteX162-68473" fmla="*/ 4892613 w 6006665"/>
                  <a:gd name="connsiteY162-68474" fmla="*/ 1790703 h 2845126"/>
                  <a:gd name="connsiteX163-68475" fmla="*/ 4956243 w 6006665"/>
                  <a:gd name="connsiteY163-68476" fmla="*/ 1715712 h 2845126"/>
                  <a:gd name="connsiteX164-68477" fmla="*/ 5022143 w 6006665"/>
                  <a:gd name="connsiteY164-68478" fmla="*/ 1656627 h 2845126"/>
                  <a:gd name="connsiteX165-68479" fmla="*/ 5046694 w 6006665"/>
                  <a:gd name="connsiteY165-68480" fmla="*/ 1549500 h 2845126"/>
                  <a:gd name="connsiteX166-68481" fmla="*/ 5015871 w 6006665"/>
                  <a:gd name="connsiteY166-68482" fmla="*/ 1554367 h 2845126"/>
                  <a:gd name="connsiteX167-68483" fmla="*/ 4995419 w 6006665"/>
                  <a:gd name="connsiteY167-68484" fmla="*/ 1617996 h 2845126"/>
                  <a:gd name="connsiteX168-68485" fmla="*/ 4904521 w 6006665"/>
                  <a:gd name="connsiteY168-68486" fmla="*/ 1704349 h 2845126"/>
                  <a:gd name="connsiteX169-68487" fmla="*/ 4901708 w 6006665"/>
                  <a:gd name="connsiteY169-68488" fmla="*/ 1695709 h 2845126"/>
                  <a:gd name="connsiteX170-68489" fmla="*/ 4892613 w 6006665"/>
                  <a:gd name="connsiteY170-68490" fmla="*/ 1704349 h 2845126"/>
                  <a:gd name="connsiteX171-68491" fmla="*/ 4861835 w 6006665"/>
                  <a:gd name="connsiteY171-68492" fmla="*/ 1609815 h 2845126"/>
                  <a:gd name="connsiteX172-68493" fmla="*/ 4779535 w 6006665"/>
                  <a:gd name="connsiteY172-68494" fmla="*/ 1633903 h 2845126"/>
                  <a:gd name="connsiteX173-68495" fmla="*/ 4684091 w 6006665"/>
                  <a:gd name="connsiteY173-68496" fmla="*/ 1758888 h 2845126"/>
                  <a:gd name="connsiteX174-68497" fmla="*/ 4715906 w 6006665"/>
                  <a:gd name="connsiteY174-68498" fmla="*/ 1806610 h 2845126"/>
                  <a:gd name="connsiteX175-68499" fmla="*/ 4636369 w 6006665"/>
                  <a:gd name="connsiteY175-68500" fmla="*/ 1822517 h 2845126"/>
                  <a:gd name="connsiteX176-68501" fmla="*/ 4577285 w 6006665"/>
                  <a:gd name="connsiteY176-68502" fmla="*/ 1827062 h 2845126"/>
                  <a:gd name="connsiteX177-68503" fmla="*/ 4577373 w 6006665"/>
                  <a:gd name="connsiteY177-68504" fmla="*/ 1826140 h 2845126"/>
                  <a:gd name="connsiteX178-68505" fmla="*/ 4565379 w 6006665"/>
                  <a:gd name="connsiteY178-68506" fmla="*/ 1827062 h 2845126"/>
                  <a:gd name="connsiteX179-68507" fmla="*/ 4569923 w 6006665"/>
                  <a:gd name="connsiteY179-68508" fmla="*/ 1779341 h 2845126"/>
                  <a:gd name="connsiteX180-68509" fmla="*/ 4520081 w 6006665"/>
                  <a:gd name="connsiteY180-68510" fmla="*/ 1769755 h 2845126"/>
                  <a:gd name="connsiteX181-68511" fmla="*/ 4475025 w 6006665"/>
                  <a:gd name="connsiteY181-68512" fmla="*/ 1799793 h 2845126"/>
                  <a:gd name="connsiteX182-68513" fmla="*/ 4464394 w 6006665"/>
                  <a:gd name="connsiteY182-68514" fmla="*/ 1798942 h 2845126"/>
                  <a:gd name="connsiteX183-68515" fmla="*/ 4463118 w 6006665"/>
                  <a:gd name="connsiteY183-68516" fmla="*/ 1799793 h 2845126"/>
                  <a:gd name="connsiteX184-68517" fmla="*/ 4357637 w 6006665"/>
                  <a:gd name="connsiteY184-68518" fmla="*/ 1791354 h 2845126"/>
                  <a:gd name="connsiteX185-68519" fmla="*/ 4243233 w 6006665"/>
                  <a:gd name="connsiteY185-68520" fmla="*/ 1811155 h 2845126"/>
                  <a:gd name="connsiteX186-68521" fmla="*/ 4125065 w 6006665"/>
                  <a:gd name="connsiteY186-68522" fmla="*/ 1945230 h 2845126"/>
                  <a:gd name="connsiteX187-68523" fmla="*/ 3984173 w 6006665"/>
                  <a:gd name="connsiteY187-68524" fmla="*/ 2102030 h 2845126"/>
                  <a:gd name="connsiteX188-68525" fmla="*/ 4038712 w 6006665"/>
                  <a:gd name="connsiteY188-68526" fmla="*/ 2106575 h 2845126"/>
                  <a:gd name="connsiteX189-68527" fmla="*/ 4059164 w 6006665"/>
                  <a:gd name="connsiteY189-68528" fmla="*/ 2149752 h 2845126"/>
                  <a:gd name="connsiteX190-68529" fmla="*/ 4087782 w 6006665"/>
                  <a:gd name="connsiteY190-68530" fmla="*/ 2158169 h 2845126"/>
                  <a:gd name="connsiteX191-68531" fmla="*/ 4106341 w 6006665"/>
                  <a:gd name="connsiteY191-68532" fmla="*/ 2129300 h 2845126"/>
                  <a:gd name="connsiteX192-68533" fmla="*/ 4117411 w 6006665"/>
                  <a:gd name="connsiteY192-68534" fmla="*/ 2130602 h 2845126"/>
                  <a:gd name="connsiteX193-68535" fmla="*/ 4118248 w 6006665"/>
                  <a:gd name="connsiteY193-68536" fmla="*/ 2129300 h 2845126"/>
                  <a:gd name="connsiteX194-68537" fmla="*/ 4156880 w 6006665"/>
                  <a:gd name="connsiteY194-68538" fmla="*/ 2133845 h 2845126"/>
                  <a:gd name="connsiteX195-68539" fmla="*/ 4211419 w 6006665"/>
                  <a:gd name="connsiteY195-68540" fmla="*/ 2204291 h 2845126"/>
                  <a:gd name="connsiteX196-68541" fmla="*/ 4215964 w 6006665"/>
                  <a:gd name="connsiteY196-68542" fmla="*/ 2252013 h 2845126"/>
                  <a:gd name="connsiteX197-68543" fmla="*/ 4184149 w 6006665"/>
                  <a:gd name="connsiteY197-68544" fmla="*/ 2311097 h 2845126"/>
                  <a:gd name="connsiteX198-68545" fmla="*/ 4177332 w 6006665"/>
                  <a:gd name="connsiteY198-68546" fmla="*/ 2381543 h 2845126"/>
                  <a:gd name="connsiteX199-68547" fmla="*/ 4161425 w 6006665"/>
                  <a:gd name="connsiteY199-68548" fmla="*/ 2467897 h 2845126"/>
                  <a:gd name="connsiteX200-68549" fmla="*/ 4109158 w 6006665"/>
                  <a:gd name="connsiteY200-68550" fmla="*/ 2547433 h 2845126"/>
                  <a:gd name="connsiteX201-68551" fmla="*/ 4097796 w 6006665"/>
                  <a:gd name="connsiteY201-68552" fmla="*/ 2586065 h 2845126"/>
                  <a:gd name="connsiteX202-68553" fmla="*/ 4043257 w 6006665"/>
                  <a:gd name="connsiteY202-68554" fmla="*/ 2645149 h 2845126"/>
                  <a:gd name="connsiteX203-68555" fmla="*/ 3995535 w 6006665"/>
                  <a:gd name="connsiteY203-68556" fmla="*/ 2704233 h 2845126"/>
                  <a:gd name="connsiteX204-68557" fmla="*/ 3975083 w 6006665"/>
                  <a:gd name="connsiteY204-68558" fmla="*/ 2736048 h 2845126"/>
                  <a:gd name="connsiteX205-68559" fmla="*/ 3925089 w 6006665"/>
                  <a:gd name="connsiteY205-68560" fmla="*/ 2763317 h 2845126"/>
                  <a:gd name="connsiteX206-68561" fmla="*/ 3913182 w 6006665"/>
                  <a:gd name="connsiteY206-68562" fmla="*/ 2763317 h 2845126"/>
                  <a:gd name="connsiteX207-68563" fmla="*/ 3904637 w 6006665"/>
                  <a:gd name="connsiteY207-68564" fmla="*/ 2763317 h 2845126"/>
                  <a:gd name="connsiteX208-68565" fmla="*/ 3892729 w 6006665"/>
                  <a:gd name="connsiteY208-68566" fmla="*/ 2763317 h 2845126"/>
                  <a:gd name="connsiteX209-68567" fmla="*/ 3871063 w 6006665"/>
                  <a:gd name="connsiteY209-68568" fmla="*/ 2747068 h 2845126"/>
                  <a:gd name="connsiteX210-68569" fmla="*/ 3829645 w 6006665"/>
                  <a:gd name="connsiteY210-68570" fmla="*/ 2774680 h 2845126"/>
                  <a:gd name="connsiteX211-68571" fmla="*/ 3822828 w 6006665"/>
                  <a:gd name="connsiteY211-68572" fmla="*/ 2795132 h 2845126"/>
                  <a:gd name="connsiteX212-68573" fmla="*/ 3818283 w 6006665"/>
                  <a:gd name="connsiteY212-68574" fmla="*/ 2786042 h 2845126"/>
                  <a:gd name="connsiteX213-68575" fmla="*/ 3818283 w 6006665"/>
                  <a:gd name="connsiteY213-68576" fmla="*/ 2774316 h 2845126"/>
                  <a:gd name="connsiteX214-68577" fmla="*/ 3817738 w 6006665"/>
                  <a:gd name="connsiteY214-68578" fmla="*/ 2774680 h 2845126"/>
                  <a:gd name="connsiteX215-68579" fmla="*/ 3810921 w 6006665"/>
                  <a:gd name="connsiteY215-68580" fmla="*/ 2795132 h 2845126"/>
                  <a:gd name="connsiteX216-68581" fmla="*/ 3806376 w 6006665"/>
                  <a:gd name="connsiteY216-68582" fmla="*/ 2786042 h 2845126"/>
                  <a:gd name="connsiteX217-68583" fmla="*/ 3806376 w 6006665"/>
                  <a:gd name="connsiteY217-68584" fmla="*/ 2758772 h 2845126"/>
                  <a:gd name="connsiteX218-68585" fmla="*/ 3818283 w 6006665"/>
                  <a:gd name="connsiteY218-68586" fmla="*/ 2758772 h 2845126"/>
                  <a:gd name="connsiteX219-68587" fmla="*/ 3826828 w 6006665"/>
                  <a:gd name="connsiteY219-68588" fmla="*/ 2758772 h 2845126"/>
                  <a:gd name="connsiteX220-68589" fmla="*/ 3833645 w 6006665"/>
                  <a:gd name="connsiteY220-68590" fmla="*/ 2699688 h 2845126"/>
                  <a:gd name="connsiteX221-68591" fmla="*/ 3822283 w 6006665"/>
                  <a:gd name="connsiteY221-68592" fmla="*/ 2656512 h 2845126"/>
                  <a:gd name="connsiteX222-68593" fmla="*/ 3849553 w 6006665"/>
                  <a:gd name="connsiteY222-68594" fmla="*/ 2633787 h 2845126"/>
                  <a:gd name="connsiteX223-68595" fmla="*/ 3858814 w 6006665"/>
                  <a:gd name="connsiteY223-68596" fmla="*/ 2635992 h 2845126"/>
                  <a:gd name="connsiteX224-68597" fmla="*/ 3861460 w 6006665"/>
                  <a:gd name="connsiteY224-68598" fmla="*/ 2633787 h 2845126"/>
                  <a:gd name="connsiteX225-68599" fmla="*/ 3898487 w 6006665"/>
                  <a:gd name="connsiteY225-68600" fmla="*/ 2642603 h 2845126"/>
                  <a:gd name="connsiteX226-68601" fmla="*/ 3919999 w 6006665"/>
                  <a:gd name="connsiteY226-68602" fmla="*/ 2597428 h 2845126"/>
                  <a:gd name="connsiteX227-68603" fmla="*/ 3935906 w 6006665"/>
                  <a:gd name="connsiteY227-68604" fmla="*/ 2538343 h 2845126"/>
                  <a:gd name="connsiteX228-68605" fmla="*/ 3947269 w 6006665"/>
                  <a:gd name="connsiteY228-68606" fmla="*/ 2515619 h 2845126"/>
                  <a:gd name="connsiteX229-68607" fmla="*/ 3966292 w 6006665"/>
                  <a:gd name="connsiteY229-68608" fmla="*/ 2471231 h 2845126"/>
                  <a:gd name="connsiteX230-68609" fmla="*/ 3915999 w 6006665"/>
                  <a:gd name="connsiteY230-68610" fmla="*/ 2483804 h 2845126"/>
                  <a:gd name="connsiteX231-68611" fmla="*/ 3888729 w 6006665"/>
                  <a:gd name="connsiteY231-68612" fmla="*/ 2506529 h 2845126"/>
                  <a:gd name="connsiteX232-68613" fmla="*/ 3876822 w 6006665"/>
                  <a:gd name="connsiteY232-68614" fmla="*/ 2506529 h 2845126"/>
                  <a:gd name="connsiteX233-68615" fmla="*/ 3829645 w 6006665"/>
                  <a:gd name="connsiteY233-68616" fmla="*/ 2506529 h 2845126"/>
                  <a:gd name="connsiteX234-68617" fmla="*/ 3817738 w 6006665"/>
                  <a:gd name="connsiteY234-68618" fmla="*/ 2506529 h 2845126"/>
                  <a:gd name="connsiteX235-68619" fmla="*/ 3801831 w 6006665"/>
                  <a:gd name="connsiteY235-68620" fmla="*/ 2451990 h 2845126"/>
                  <a:gd name="connsiteX236-68621" fmla="*/ 3758654 w 6006665"/>
                  <a:gd name="connsiteY236-68622" fmla="*/ 2413358 h 2845126"/>
                  <a:gd name="connsiteX237-68623" fmla="*/ 3692753 w 6006665"/>
                  <a:gd name="connsiteY237-68624" fmla="*/ 2397451 h 2845126"/>
                  <a:gd name="connsiteX238-68625" fmla="*/ 3683663 w 6006665"/>
                  <a:gd name="connsiteY238-68626" fmla="*/ 2338367 h 2845126"/>
                  <a:gd name="connsiteX239-68627" fmla="*/ 3672301 w 6006665"/>
                  <a:gd name="connsiteY239-68628" fmla="*/ 2306552 h 2845126"/>
                  <a:gd name="connsiteX240-68629" fmla="*/ 3656393 w 6006665"/>
                  <a:gd name="connsiteY240-68630" fmla="*/ 2279283 h 2845126"/>
                  <a:gd name="connsiteX241-68631" fmla="*/ 3633669 w 6006665"/>
                  <a:gd name="connsiteY241-68632" fmla="*/ 2220198 h 2845126"/>
                  <a:gd name="connsiteX242-68633" fmla="*/ 3601854 w 6006665"/>
                  <a:gd name="connsiteY242-68634" fmla="*/ 2199746 h 2845126"/>
                  <a:gd name="connsiteX243-68635" fmla="*/ 3545995 w 6006665"/>
                  <a:gd name="connsiteY243-68636" fmla="*/ 2178262 h 2845126"/>
                  <a:gd name="connsiteX244-68637" fmla="*/ 3506955 w 6006665"/>
                  <a:gd name="connsiteY244-68638" fmla="*/ 2183839 h 2845126"/>
                  <a:gd name="connsiteX245-68639" fmla="*/ 3463779 w 6006665"/>
                  <a:gd name="connsiteY245-68640" fmla="*/ 2192929 h 2845126"/>
                  <a:gd name="connsiteX246-68641" fmla="*/ 3431964 w 6006665"/>
                  <a:gd name="connsiteY246-68642" fmla="*/ 2220198 h 2845126"/>
                  <a:gd name="connsiteX247-68643" fmla="*/ 3452416 w 6006665"/>
                  <a:gd name="connsiteY247-68644" fmla="*/ 2236106 h 2845126"/>
                  <a:gd name="connsiteX248-68645" fmla="*/ 3452416 w 6006665"/>
                  <a:gd name="connsiteY248-68646" fmla="*/ 2267920 h 2845126"/>
                  <a:gd name="connsiteX249-68647" fmla="*/ 3431964 w 6006665"/>
                  <a:gd name="connsiteY249-68648" fmla="*/ 2290645 h 2845126"/>
                  <a:gd name="connsiteX250-68649" fmla="*/ 3400150 w 6006665"/>
                  <a:gd name="connsiteY250-68650" fmla="*/ 2349729 h 2845126"/>
                  <a:gd name="connsiteX251-68651" fmla="*/ 3400150 w 6006665"/>
                  <a:gd name="connsiteY251-68652" fmla="*/ 2376999 h 2845126"/>
                  <a:gd name="connsiteX252-68653" fmla="*/ 3350155 w 6006665"/>
                  <a:gd name="connsiteY252-68654" fmla="*/ 2408813 h 2845126"/>
                  <a:gd name="connsiteX253-68655" fmla="*/ 3342342 w 6006665"/>
                  <a:gd name="connsiteY253-68656" fmla="*/ 2406209 h 2845126"/>
                  <a:gd name="connsiteX254-68657" fmla="*/ 3338249 w 6006665"/>
                  <a:gd name="connsiteY254-68658" fmla="*/ 2408813 h 2845126"/>
                  <a:gd name="connsiteX255-68659" fmla="*/ 3290527 w 6006665"/>
                  <a:gd name="connsiteY255-68660" fmla="*/ 2392906 h 2845126"/>
                  <a:gd name="connsiteX256-68661" fmla="*/ 3259257 w 6006665"/>
                  <a:gd name="connsiteY256-68662" fmla="*/ 2392906 h 2845126"/>
                  <a:gd name="connsiteX257-68663" fmla="*/ 3247350 w 6006665"/>
                  <a:gd name="connsiteY257-68664" fmla="*/ 2392906 h 2845126"/>
                  <a:gd name="connsiteX258-68665" fmla="*/ 3231443 w 6006665"/>
                  <a:gd name="connsiteY258-68666" fmla="*/ 2376999 h 2845126"/>
                  <a:gd name="connsiteX259-68667" fmla="*/ 3213271 w 6006665"/>
                  <a:gd name="connsiteY259-68668" fmla="*/ 2372455 h 2845126"/>
                  <a:gd name="connsiteX260-68669" fmla="*/ 3168359 w 6006665"/>
                  <a:gd name="connsiteY260-68670" fmla="*/ 2408813 h 2845126"/>
                  <a:gd name="connsiteX261-68671" fmla="*/ 3120637 w 6006665"/>
                  <a:gd name="connsiteY261-68672" fmla="*/ 2420175 h 2845126"/>
                  <a:gd name="connsiteX262-68673" fmla="*/ 3082005 w 6006665"/>
                  <a:gd name="connsiteY262-68674" fmla="*/ 2436083 h 2845126"/>
                  <a:gd name="connsiteX263-68675" fmla="*/ 3074460 w 6006665"/>
                  <a:gd name="connsiteY263-68676" fmla="*/ 2434286 h 2845126"/>
                  <a:gd name="connsiteX264-68677" fmla="*/ 3070098 w 6006665"/>
                  <a:gd name="connsiteY264-68678" fmla="*/ 2436083 h 2845126"/>
                  <a:gd name="connsiteX265-68679" fmla="*/ 3022376 w 6006665"/>
                  <a:gd name="connsiteY265-68680" fmla="*/ 2424720 h 2845126"/>
                  <a:gd name="connsiteX266-68681" fmla="*/ 3000196 w 6006665"/>
                  <a:gd name="connsiteY266-68682" fmla="*/ 2424720 h 2845126"/>
                  <a:gd name="connsiteX267-68683" fmla="*/ 2988289 w 6006665"/>
                  <a:gd name="connsiteY267-68684" fmla="*/ 2424720 h 2845126"/>
                  <a:gd name="connsiteX268-68685" fmla="*/ 2967837 w 6006665"/>
                  <a:gd name="connsiteY268-68686" fmla="*/ 2392906 h 2845126"/>
                  <a:gd name="connsiteX269-68687" fmla="*/ 2929205 w 6006665"/>
                  <a:gd name="connsiteY269-68688" fmla="*/ 2365636 h 2845126"/>
                  <a:gd name="connsiteX270-68689" fmla="*/ 2902153 w 6006665"/>
                  <a:gd name="connsiteY270-68690" fmla="*/ 2361772 h 2845126"/>
                  <a:gd name="connsiteX271-68691" fmla="*/ 2861576 w 6006665"/>
                  <a:gd name="connsiteY271-68692" fmla="*/ 2365636 h 2845126"/>
                  <a:gd name="connsiteX272-68693" fmla="*/ 2822944 w 6006665"/>
                  <a:gd name="connsiteY272-68694" fmla="*/ 2376999 h 2845126"/>
                  <a:gd name="connsiteX273-68695" fmla="*/ 2818139 w 6006665"/>
                  <a:gd name="connsiteY273-68696" fmla="*/ 2374910 h 2845126"/>
                  <a:gd name="connsiteX274-68697" fmla="*/ 2811037 w 6006665"/>
                  <a:gd name="connsiteY274-68698" fmla="*/ 2376999 h 2845126"/>
                  <a:gd name="connsiteX275-68699" fmla="*/ 2758770 w 6006665"/>
                  <a:gd name="connsiteY275-68700" fmla="*/ 2354274 h 2845126"/>
                  <a:gd name="connsiteX276-68701" fmla="*/ 2751953 w 6006665"/>
                  <a:gd name="connsiteY276-68702" fmla="*/ 2311097 h 2845126"/>
                  <a:gd name="connsiteX277-68703" fmla="*/ 2708776 w 6006665"/>
                  <a:gd name="connsiteY277-68704" fmla="*/ 2295190 h 2845126"/>
                  <a:gd name="connsiteX278-68705" fmla="*/ 2676962 w 6006665"/>
                  <a:gd name="connsiteY278-68706" fmla="*/ 2290645 h 2845126"/>
                  <a:gd name="connsiteX279-68707" fmla="*/ 2642534 w 6006665"/>
                  <a:gd name="connsiteY279-68708" fmla="*/ 2268901 h 2845126"/>
                  <a:gd name="connsiteX280-68709" fmla="*/ 2609333 w 6006665"/>
                  <a:gd name="connsiteY280-68710" fmla="*/ 2327004 h 2845126"/>
                  <a:gd name="connsiteX281-68711" fmla="*/ 2625240 w 6006665"/>
                  <a:gd name="connsiteY281-68712" fmla="*/ 2361091 h 2845126"/>
                  <a:gd name="connsiteX282-68713" fmla="*/ 2586608 w 6006665"/>
                  <a:gd name="connsiteY282-68714" fmla="*/ 2397451 h 2845126"/>
                  <a:gd name="connsiteX283-68715" fmla="*/ 2577105 w 6006665"/>
                  <a:gd name="connsiteY283-68716" fmla="*/ 2395188 h 2845126"/>
                  <a:gd name="connsiteX284-68717" fmla="*/ 2574701 w 6006665"/>
                  <a:gd name="connsiteY284-68718" fmla="*/ 2397451 h 2845126"/>
                  <a:gd name="connsiteX285-68719" fmla="*/ 2526979 w 6006665"/>
                  <a:gd name="connsiteY285-68720" fmla="*/ 2386088 h 2845126"/>
                  <a:gd name="connsiteX286-68721" fmla="*/ 2490620 w 6006665"/>
                  <a:gd name="connsiteY286-68722" fmla="*/ 2381543 h 2845126"/>
                  <a:gd name="connsiteX287-68723" fmla="*/ 2463350 w 6006665"/>
                  <a:gd name="connsiteY287-68724" fmla="*/ 2354274 h 2845126"/>
                  <a:gd name="connsiteX288-68725" fmla="*/ 2436625 w 6006665"/>
                  <a:gd name="connsiteY288-68726" fmla="*/ 2354274 h 2845126"/>
                  <a:gd name="connsiteX289-68727" fmla="*/ 2424718 w 6006665"/>
                  <a:gd name="connsiteY289-68728" fmla="*/ 2354274 h 2845126"/>
                  <a:gd name="connsiteX290-68729" fmla="*/ 2398858 w 6006665"/>
                  <a:gd name="connsiteY290-68730" fmla="*/ 2341343 h 2845126"/>
                  <a:gd name="connsiteX291-68731" fmla="*/ 2350272 w 6006665"/>
                  <a:gd name="connsiteY291-68732" fmla="*/ 2365636 h 2845126"/>
                  <a:gd name="connsiteX292-68733" fmla="*/ 2282098 w 6006665"/>
                  <a:gd name="connsiteY292-68734" fmla="*/ 2413358 h 2845126"/>
                  <a:gd name="connsiteX293-68735" fmla="*/ 2157112 w 6006665"/>
                  <a:gd name="connsiteY293-68736" fmla="*/ 2397451 h 2845126"/>
                  <a:gd name="connsiteX294-68737" fmla="*/ 1811153 w 6006665"/>
                  <a:gd name="connsiteY294-68738" fmla="*/ 2133845 h 2845126"/>
                  <a:gd name="connsiteX295-68739" fmla="*/ 1748069 w 6006665"/>
                  <a:gd name="connsiteY295-68740" fmla="*/ 2172477 h 2845126"/>
                  <a:gd name="connsiteX296-68741" fmla="*/ 1711709 w 6006665"/>
                  <a:gd name="connsiteY296-68742" fmla="*/ 2177022 h 2845126"/>
                  <a:gd name="connsiteX297-68743" fmla="*/ 1711926 w 6006665"/>
                  <a:gd name="connsiteY297-68744" fmla="*/ 2175506 h 2845126"/>
                  <a:gd name="connsiteX298-68745" fmla="*/ 1699803 w 6006665"/>
                  <a:gd name="connsiteY298-68746" fmla="*/ 2177022 h 2845126"/>
                  <a:gd name="connsiteX299-68747" fmla="*/ 1704347 w 6006665"/>
                  <a:gd name="connsiteY299-68748" fmla="*/ 2145207 h 2845126"/>
                  <a:gd name="connsiteX300-68749" fmla="*/ 1662460 w 6006665"/>
                  <a:gd name="connsiteY300-68750" fmla="*/ 2127256 h 2845126"/>
                  <a:gd name="connsiteX301-68751" fmla="*/ 1629901 w 6006665"/>
                  <a:gd name="connsiteY301-68752" fmla="*/ 2140662 h 2845126"/>
                  <a:gd name="connsiteX302-68753" fmla="*/ 1629300 w 6006665"/>
                  <a:gd name="connsiteY302-68754" fmla="*/ 2136007 h 2845126"/>
                  <a:gd name="connsiteX303-68755" fmla="*/ 1617994 w 6006665"/>
                  <a:gd name="connsiteY303-68756" fmla="*/ 2140662 h 2845126"/>
                  <a:gd name="connsiteX304-68757" fmla="*/ 1608904 w 6006665"/>
                  <a:gd name="connsiteY304-68758" fmla="*/ 2070216 h 2845126"/>
                  <a:gd name="connsiteX305-68759" fmla="*/ 1552684 w 6006665"/>
                  <a:gd name="connsiteY305-68760" fmla="*/ 2060523 h 2845126"/>
                  <a:gd name="connsiteX306-68761" fmla="*/ 1518550 w 6006665"/>
                  <a:gd name="connsiteY306-68762" fmla="*/ 2086123 h 2845126"/>
                  <a:gd name="connsiteX307-68763" fmla="*/ 1425379 w 6006665"/>
                  <a:gd name="connsiteY307-68764" fmla="*/ 2106575 h 2845126"/>
                  <a:gd name="connsiteX308-68765" fmla="*/ 1409472 w 6006665"/>
                  <a:gd name="connsiteY308-68766" fmla="*/ 2124755 h 2845126"/>
                  <a:gd name="connsiteX309-68767" fmla="*/ 1270852 w 6006665"/>
                  <a:gd name="connsiteY309-68768" fmla="*/ 2145207 h 2845126"/>
                  <a:gd name="connsiteX310-68769" fmla="*/ 1254945 w 6006665"/>
                  <a:gd name="connsiteY310-68770" fmla="*/ 2165659 h 2845126"/>
                  <a:gd name="connsiteX311-68771" fmla="*/ 1282214 w 6006665"/>
                  <a:gd name="connsiteY311-68772" fmla="*/ 2208836 h 2845126"/>
                  <a:gd name="connsiteX312-68773" fmla="*/ 1243582 w 6006665"/>
                  <a:gd name="connsiteY312-68774" fmla="*/ 2224743 h 2845126"/>
                  <a:gd name="connsiteX313-68775" fmla="*/ 1254945 w 6006665"/>
                  <a:gd name="connsiteY313-68776" fmla="*/ 2242923 h 2845126"/>
                  <a:gd name="connsiteX314-68777" fmla="*/ 1216313 w 6006665"/>
                  <a:gd name="connsiteY314-68778" fmla="*/ 2267920 h 2845126"/>
                  <a:gd name="connsiteX315-68779" fmla="*/ 1275397 w 6006665"/>
                  <a:gd name="connsiteY315-68780" fmla="*/ 2311097 h 2845126"/>
                  <a:gd name="connsiteX316-68781" fmla="*/ 1270852 w 6006665"/>
                  <a:gd name="connsiteY316-68782" fmla="*/ 2338367 h 2845126"/>
                  <a:gd name="connsiteX317-68783" fmla="*/ 1259108 w 6006665"/>
                  <a:gd name="connsiteY317-68784" fmla="*/ 2337388 h 2845126"/>
                  <a:gd name="connsiteX318-68785" fmla="*/ 1258945 w 6006665"/>
                  <a:gd name="connsiteY318-68786" fmla="*/ 2338367 h 2845126"/>
                  <a:gd name="connsiteX319-68787" fmla="*/ 1215644 w 6006665"/>
                  <a:gd name="connsiteY319-68788" fmla="*/ 2334758 h 2845126"/>
                  <a:gd name="connsiteX320-68789" fmla="*/ 1204950 w 6006665"/>
                  <a:gd name="connsiteY320-68790" fmla="*/ 2349729 h 2845126"/>
                  <a:gd name="connsiteX321-68791" fmla="*/ 1196495 w 6006665"/>
                  <a:gd name="connsiteY321-68792" fmla="*/ 2344897 h 2845126"/>
                  <a:gd name="connsiteX322-68793" fmla="*/ 1193043 w 6006665"/>
                  <a:gd name="connsiteY322-68794" fmla="*/ 2349729 h 2845126"/>
                  <a:gd name="connsiteX323-68795" fmla="*/ 1145322 w 6006665"/>
                  <a:gd name="connsiteY323-68796" fmla="*/ 2322459 h 2845126"/>
                  <a:gd name="connsiteX324-68797" fmla="*/ 1098145 w 6006665"/>
                  <a:gd name="connsiteY324-68798" fmla="*/ 2322459 h 2845126"/>
                  <a:gd name="connsiteX325-68799" fmla="*/ 1061785 w 6006665"/>
                  <a:gd name="connsiteY325-68800" fmla="*/ 2349729 h 2845126"/>
                  <a:gd name="connsiteX326-68801" fmla="*/ 1055322 w 6006665"/>
                  <a:gd name="connsiteY326-68802" fmla="*/ 2345646 h 2845126"/>
                  <a:gd name="connsiteX327-68803" fmla="*/ 1049878 w 6006665"/>
                  <a:gd name="connsiteY327-68804" fmla="*/ 2349729 h 2845126"/>
                  <a:gd name="connsiteX328-68805" fmla="*/ 1006701 w 6006665"/>
                  <a:gd name="connsiteY328-68806" fmla="*/ 2322459 h 2845126"/>
                  <a:gd name="connsiteX329-68807" fmla="*/ 924893 w 6006665"/>
                  <a:gd name="connsiteY329-68808" fmla="*/ 2286100 h 2845126"/>
                  <a:gd name="connsiteX330-68809" fmla="*/ 877716 w 6006665"/>
                  <a:gd name="connsiteY330-68810" fmla="*/ 2286100 h 2845126"/>
                  <a:gd name="connsiteX331-68811" fmla="*/ 802724 w 6006665"/>
                  <a:gd name="connsiteY331-68812" fmla="*/ 2349729 h 2845126"/>
                  <a:gd name="connsiteX332-68813" fmla="*/ 798179 w 6006665"/>
                  <a:gd name="connsiteY332-68814" fmla="*/ 2392906 h 2845126"/>
                  <a:gd name="connsiteX333-68815" fmla="*/ 787406 w 6006665"/>
                  <a:gd name="connsiteY333-68816" fmla="*/ 2382133 h 2845126"/>
                  <a:gd name="connsiteX334-68817" fmla="*/ 786272 w 6006665"/>
                  <a:gd name="connsiteY334-68818" fmla="*/ 2392906 h 2845126"/>
                  <a:gd name="connsiteX335-68819" fmla="*/ 756063 w 6006665"/>
                  <a:gd name="connsiteY335-68820" fmla="*/ 2362696 h 2845126"/>
                  <a:gd name="connsiteX336-68821" fmla="*/ 732278 w 6006665"/>
                  <a:gd name="connsiteY336-68822" fmla="*/ 2420175 h 2845126"/>
                  <a:gd name="connsiteX337-68823" fmla="*/ 743640 w 6006665"/>
                  <a:gd name="connsiteY337-68824" fmla="*/ 2429265 h 2845126"/>
                  <a:gd name="connsiteX338-68825" fmla="*/ 723188 w 6006665"/>
                  <a:gd name="connsiteY338-68826" fmla="*/ 2472442 h 2845126"/>
                  <a:gd name="connsiteX339-68827" fmla="*/ 747026 w 6006665"/>
                  <a:gd name="connsiteY339-68828" fmla="*/ 2509283 h 2845126"/>
                  <a:gd name="connsiteX340-68829" fmla="*/ 763548 w 6006665"/>
                  <a:gd name="connsiteY340-68830" fmla="*/ 2506529 h 2845126"/>
                  <a:gd name="connsiteX341-68831" fmla="*/ 764871 w 6006665"/>
                  <a:gd name="connsiteY341-68832" fmla="*/ 2508293 h 2845126"/>
                  <a:gd name="connsiteX342-68833" fmla="*/ 775455 w 6006665"/>
                  <a:gd name="connsiteY342-68834" fmla="*/ 2506529 h 2845126"/>
                  <a:gd name="connsiteX343-68835" fmla="*/ 802724 w 6006665"/>
                  <a:gd name="connsiteY343-68836" fmla="*/ 2542888 h 2845126"/>
                  <a:gd name="connsiteX344-68837" fmla="*/ 798179 w 6006665"/>
                  <a:gd name="connsiteY344-68838" fmla="*/ 2570158 h 2845126"/>
                  <a:gd name="connsiteX345-68839" fmla="*/ 818632 w 6006665"/>
                  <a:gd name="connsiteY345-68840" fmla="*/ 2581520 h 2845126"/>
                  <a:gd name="connsiteX346-68841" fmla="*/ 802724 w 6006665"/>
                  <a:gd name="connsiteY346-68842" fmla="*/ 2613335 h 2845126"/>
                  <a:gd name="connsiteX347-68843" fmla="*/ 766365 w 6006665"/>
                  <a:gd name="connsiteY347-68844" fmla="*/ 2617880 h 2845126"/>
                  <a:gd name="connsiteX348-68845" fmla="*/ 727733 w 6006665"/>
                  <a:gd name="connsiteY348-68846" fmla="*/ 2676964 h 2845126"/>
                  <a:gd name="connsiteX349-68847" fmla="*/ 759548 w 6006665"/>
                  <a:gd name="connsiteY349-68848" fmla="*/ 2720141 h 2845126"/>
                  <a:gd name="connsiteX350-68849" fmla="*/ 759548 w 6006665"/>
                  <a:gd name="connsiteY350-68850" fmla="*/ 2758772 h 2845126"/>
                  <a:gd name="connsiteX351-68851" fmla="*/ 798179 w 6006665"/>
                  <a:gd name="connsiteY351-68852" fmla="*/ 2817857 h 2845126"/>
                  <a:gd name="connsiteX352-68853" fmla="*/ 775455 w 6006665"/>
                  <a:gd name="connsiteY352-68854" fmla="*/ 2833764 h 2845126"/>
                  <a:gd name="connsiteX353-68855" fmla="*/ 770910 w 6006665"/>
                  <a:gd name="connsiteY353-68856" fmla="*/ 2845126 h 2845126"/>
                  <a:gd name="connsiteX354-68857" fmla="*/ 759003 w 6006665"/>
                  <a:gd name="connsiteY354-68858" fmla="*/ 2845126 h 2845126"/>
                  <a:gd name="connsiteX355-68859" fmla="*/ 755003 w 6006665"/>
                  <a:gd name="connsiteY355-68860" fmla="*/ 2845126 h 2845126"/>
                  <a:gd name="connsiteX356-68861" fmla="*/ 743096 w 6006665"/>
                  <a:gd name="connsiteY356-68862" fmla="*/ 2845126 h 2845126"/>
                  <a:gd name="connsiteX357-68863" fmla="*/ 715826 w 6006665"/>
                  <a:gd name="connsiteY357-68864" fmla="*/ 2811039 h 2845126"/>
                  <a:gd name="connsiteX358-68865" fmla="*/ 704464 w 6006665"/>
                  <a:gd name="connsiteY358-68866" fmla="*/ 2811039 h 2845126"/>
                  <a:gd name="connsiteX359-68867" fmla="*/ 684012 w 6006665"/>
                  <a:gd name="connsiteY359-68868" fmla="*/ 2801949 h 2845126"/>
                  <a:gd name="connsiteX360-68869" fmla="*/ 672649 w 6006665"/>
                  <a:gd name="connsiteY360-68870" fmla="*/ 2779225 h 2845126"/>
                  <a:gd name="connsiteX361-68871" fmla="*/ 645222 w 6006665"/>
                  <a:gd name="connsiteY361-68872" fmla="*/ 2771388 h 2845126"/>
                  <a:gd name="connsiteX362-68873" fmla="*/ 625472 w 6006665"/>
                  <a:gd name="connsiteY362-68874" fmla="*/ 2774680 h 2845126"/>
                  <a:gd name="connsiteX363-68875" fmla="*/ 623771 w 6006665"/>
                  <a:gd name="connsiteY363-68876" fmla="*/ 2772979 h 2845126"/>
                  <a:gd name="connsiteX364-68877" fmla="*/ 613565 w 6006665"/>
                  <a:gd name="connsiteY364-68878" fmla="*/ 2774680 h 2845126"/>
                  <a:gd name="connsiteX365-68879" fmla="*/ 609020 w 6006665"/>
                  <a:gd name="connsiteY365-68880" fmla="*/ 2770135 h 2845126"/>
                  <a:gd name="connsiteX366-68881" fmla="*/ 559026 w 6006665"/>
                  <a:gd name="connsiteY366-68882" fmla="*/ 2742865 h 2845126"/>
                  <a:gd name="connsiteX367-68883" fmla="*/ 506760 w 6006665"/>
                  <a:gd name="connsiteY367-68884" fmla="*/ 2736048 h 2845126"/>
                  <a:gd name="connsiteX368-68885" fmla="*/ 483280 w 6006665"/>
                  <a:gd name="connsiteY368-68886" fmla="*/ 2729339 h 2845126"/>
                  <a:gd name="connsiteX369-68887" fmla="*/ 480035 w 6006665"/>
                  <a:gd name="connsiteY369-68888" fmla="*/ 2731503 h 2845126"/>
                  <a:gd name="connsiteX370-68889" fmla="*/ 475042 w 6006665"/>
                  <a:gd name="connsiteY370-68890" fmla="*/ 2726985 h 2845126"/>
                  <a:gd name="connsiteX371-68891" fmla="*/ 474945 w 6006665"/>
                  <a:gd name="connsiteY371-68892" fmla="*/ 2726958 h 2845126"/>
                  <a:gd name="connsiteX372-68893" fmla="*/ 468128 w 6006665"/>
                  <a:gd name="connsiteY372-68894" fmla="*/ 2731503 h 2845126"/>
                  <a:gd name="connsiteX373-68895" fmla="*/ 420406 w 6006665"/>
                  <a:gd name="connsiteY373-68896" fmla="*/ 2688326 h 2845126"/>
                  <a:gd name="connsiteX374-68897" fmla="*/ 381774 w 6006665"/>
                  <a:gd name="connsiteY374-68898" fmla="*/ 2672419 h 2845126"/>
                  <a:gd name="connsiteX375-68899" fmla="*/ 349960 w 6006665"/>
                  <a:gd name="connsiteY375-68900" fmla="*/ 2640604 h 2845126"/>
                  <a:gd name="connsiteX376-68901" fmla="*/ 377229 w 6006665"/>
                  <a:gd name="connsiteY376-68902" fmla="*/ 2633787 h 2845126"/>
                  <a:gd name="connsiteX377-68903" fmla="*/ 404499 w 6006665"/>
                  <a:gd name="connsiteY377-68904" fmla="*/ 2586065 h 2845126"/>
                  <a:gd name="connsiteX378-68905" fmla="*/ 388591 w 6006665"/>
                  <a:gd name="connsiteY378-68906" fmla="*/ 2570158 h 2845126"/>
                  <a:gd name="connsiteX379-68907" fmla="*/ 440858 w 6006665"/>
                  <a:gd name="connsiteY379-68908" fmla="*/ 2542888 h 2845126"/>
                  <a:gd name="connsiteX380-68909" fmla="*/ 440858 w 6006665"/>
                  <a:gd name="connsiteY380-68910" fmla="*/ 2539832 h 2845126"/>
                  <a:gd name="connsiteX381-68911" fmla="*/ 416406 w 6006665"/>
                  <a:gd name="connsiteY381-68912" fmla="*/ 2542888 h 2845126"/>
                  <a:gd name="connsiteX382-68913" fmla="*/ 416406 w 6006665"/>
                  <a:gd name="connsiteY382-68914" fmla="*/ 2541400 h 2845126"/>
                  <a:gd name="connsiteX383-68915" fmla="*/ 404499 w 6006665"/>
                  <a:gd name="connsiteY383-68916" fmla="*/ 2542888 h 2845126"/>
                  <a:gd name="connsiteX384-68917" fmla="*/ 404499 w 6006665"/>
                  <a:gd name="connsiteY384-68918" fmla="*/ 2522436 h 2845126"/>
                  <a:gd name="connsiteX385-68919" fmla="*/ 424951 w 6006665"/>
                  <a:gd name="connsiteY385-68920" fmla="*/ 2506529 h 2845126"/>
                  <a:gd name="connsiteX386-68921" fmla="*/ 463583 w 6006665"/>
                  <a:gd name="connsiteY386-68922" fmla="*/ 2499712 h 2845126"/>
                  <a:gd name="connsiteX387-68923" fmla="*/ 468128 w 6006665"/>
                  <a:gd name="connsiteY387-68924" fmla="*/ 2483804 h 2845126"/>
                  <a:gd name="connsiteX388-68925" fmla="*/ 456765 w 6006665"/>
                  <a:gd name="connsiteY388-68926" fmla="*/ 2451990 h 2845126"/>
                  <a:gd name="connsiteX389-68927" fmla="*/ 474945 w 6006665"/>
                  <a:gd name="connsiteY389-68928" fmla="*/ 2424720 h 2845126"/>
                  <a:gd name="connsiteX390-68929" fmla="*/ 474945 w 6006665"/>
                  <a:gd name="connsiteY390-68930" fmla="*/ 2404268 h 2845126"/>
                  <a:gd name="connsiteX391-68931" fmla="*/ 420406 w 6006665"/>
                  <a:gd name="connsiteY391-68932" fmla="*/ 2386088 h 2845126"/>
                  <a:gd name="connsiteX392-68933" fmla="*/ 409588 w 6006665"/>
                  <a:gd name="connsiteY392-68934" fmla="*/ 2386088 h 2845126"/>
                  <a:gd name="connsiteX393-68935" fmla="*/ 397681 w 6006665"/>
                  <a:gd name="connsiteY393-68936" fmla="*/ 2386088 h 2845126"/>
                  <a:gd name="connsiteX394-68937" fmla="*/ 379485 w 6006665"/>
                  <a:gd name="connsiteY394-68938" fmla="*/ 2363849 h 2845126"/>
                  <a:gd name="connsiteX395-68939" fmla="*/ 357322 w 6006665"/>
                  <a:gd name="connsiteY395-68940" fmla="*/ 2370181 h 2845126"/>
                  <a:gd name="connsiteX396-68941" fmla="*/ 352842 w 6006665"/>
                  <a:gd name="connsiteY396-68942" fmla="*/ 2368059 h 2845126"/>
                  <a:gd name="connsiteX397-68943" fmla="*/ 345415 w 6006665"/>
                  <a:gd name="connsiteY397-68944" fmla="*/ 2370181 h 2845126"/>
                  <a:gd name="connsiteX398-68945" fmla="*/ 302238 w 6006665"/>
                  <a:gd name="connsiteY398-68946" fmla="*/ 2349729 h 2845126"/>
                  <a:gd name="connsiteX399-68947" fmla="*/ 302238 w 6006665"/>
                  <a:gd name="connsiteY399-68948" fmla="*/ 2338367 h 2845126"/>
                  <a:gd name="connsiteX400-68949" fmla="*/ 286331 w 6006665"/>
                  <a:gd name="connsiteY400-68950" fmla="*/ 2311097 h 2845126"/>
                  <a:gd name="connsiteX401-68951" fmla="*/ 270968 w 6006665"/>
                  <a:gd name="connsiteY401-68952" fmla="*/ 2311097 h 2845126"/>
                  <a:gd name="connsiteX402-68953" fmla="*/ 259061 w 6006665"/>
                  <a:gd name="connsiteY402-68954" fmla="*/ 2311097 h 2845126"/>
                  <a:gd name="connsiteX403-68955" fmla="*/ 254516 w 6006665"/>
                  <a:gd name="connsiteY403-68956" fmla="*/ 2295190 h 2845126"/>
                  <a:gd name="connsiteX404-68957" fmla="*/ 263606 w 6006665"/>
                  <a:gd name="connsiteY404-68958" fmla="*/ 2279283 h 2845126"/>
                  <a:gd name="connsiteX405-68959" fmla="*/ 243991 w 6006665"/>
                  <a:gd name="connsiteY405-68960" fmla="*/ 2248770 h 2845126"/>
                  <a:gd name="connsiteX406-68961" fmla="*/ 216429 w 6006665"/>
                  <a:gd name="connsiteY406-68962" fmla="*/ 2252013 h 2845126"/>
                  <a:gd name="connsiteX407-68963" fmla="*/ 212956 w 6006665"/>
                  <a:gd name="connsiteY407-68964" fmla="*/ 2251021 h 2845126"/>
                  <a:gd name="connsiteX408-68965" fmla="*/ 204522 w 6006665"/>
                  <a:gd name="connsiteY408-68966" fmla="*/ 2252013 h 2845126"/>
                  <a:gd name="connsiteX409-68967" fmla="*/ 199623 w 6006665"/>
                  <a:gd name="connsiteY409-68968" fmla="*/ 2250613 h 2845126"/>
                  <a:gd name="connsiteX410-68969" fmla="*/ 195977 w 6006665"/>
                  <a:gd name="connsiteY410-68970" fmla="*/ 2263375 h 2845126"/>
                  <a:gd name="connsiteX411-68971" fmla="*/ 184968 w 6006665"/>
                  <a:gd name="connsiteY411-68972" fmla="*/ 2260230 h 2845126"/>
                  <a:gd name="connsiteX412-68973" fmla="*/ 184070 w 6006665"/>
                  <a:gd name="connsiteY412-68974" fmla="*/ 2263375 h 2845126"/>
                  <a:gd name="connsiteX413-68975" fmla="*/ 168163 w 6006665"/>
                  <a:gd name="connsiteY413-68976" fmla="*/ 2258840 h 2845126"/>
                  <a:gd name="connsiteX414-68977" fmla="*/ 156800 w 6006665"/>
                  <a:gd name="connsiteY414-68978" fmla="*/ 2220198 h 2845126"/>
                  <a:gd name="connsiteX415-68979" fmla="*/ 152255 w 6006665"/>
                  <a:gd name="connsiteY415-68980" fmla="*/ 2204291 h 2845126"/>
                  <a:gd name="connsiteX416-68981" fmla="*/ 156800 w 6006665"/>
                  <a:gd name="connsiteY416-68982" fmla="*/ 2199746 h 2845126"/>
                  <a:gd name="connsiteX417-68983" fmla="*/ 168707 w 6006665"/>
                  <a:gd name="connsiteY417-68984" fmla="*/ 2199746 h 2845126"/>
                  <a:gd name="connsiteX418-68985" fmla="*/ 188615 w 6006665"/>
                  <a:gd name="connsiteY418-68986" fmla="*/ 2199746 h 2845126"/>
                  <a:gd name="connsiteX419-68987" fmla="*/ 199977 w 6006665"/>
                  <a:gd name="connsiteY419-68988" fmla="*/ 2188384 h 2845126"/>
                  <a:gd name="connsiteX420-68989" fmla="*/ 188615 w 6006665"/>
                  <a:gd name="connsiteY420-68990" fmla="*/ 2165659 h 2845126"/>
                  <a:gd name="connsiteX421-68991" fmla="*/ 168163 w 6006665"/>
                  <a:gd name="connsiteY421-68992" fmla="*/ 2156570 h 2845126"/>
                  <a:gd name="connsiteX422-68993" fmla="*/ 168163 w 6006665"/>
                  <a:gd name="connsiteY422-68994" fmla="*/ 2149752 h 2845126"/>
                  <a:gd name="connsiteX423-68995" fmla="*/ 152255 w 6006665"/>
                  <a:gd name="connsiteY423-68996" fmla="*/ 2133845 h 2845126"/>
                  <a:gd name="connsiteX424-68997" fmla="*/ 129531 w 6006665"/>
                  <a:gd name="connsiteY424-68998" fmla="*/ 2097485 h 2845126"/>
                  <a:gd name="connsiteX425-68999" fmla="*/ 140893 w 6006665"/>
                  <a:gd name="connsiteY425-69000" fmla="*/ 2074761 h 2845126"/>
                  <a:gd name="connsiteX426-69001" fmla="*/ 136348 w 6006665"/>
                  <a:gd name="connsiteY426-69002" fmla="*/ 2047491 h 2845126"/>
                  <a:gd name="connsiteX427-69003" fmla="*/ 103789 w 6006665"/>
                  <a:gd name="connsiteY427-69004" fmla="*/ 2034084 h 2845126"/>
                  <a:gd name="connsiteX428-69005" fmla="*/ 93716 w 6006665"/>
                  <a:gd name="connsiteY428-69006" fmla="*/ 2038401 h 2845126"/>
                  <a:gd name="connsiteX429-69007" fmla="*/ 91868 w 6006665"/>
                  <a:gd name="connsiteY429-69008" fmla="*/ 2034090 h 2845126"/>
                  <a:gd name="connsiteX430-69009" fmla="*/ 81809 w 6006665"/>
                  <a:gd name="connsiteY430-69010" fmla="*/ 2038401 h 2845126"/>
                  <a:gd name="connsiteX431-69011" fmla="*/ 74992 w 6006665"/>
                  <a:gd name="connsiteY431-69012" fmla="*/ 2022494 h 2845126"/>
                  <a:gd name="connsiteX432-69013" fmla="*/ 34087 w 6006665"/>
                  <a:gd name="connsiteY432-69014" fmla="*/ 2011132 h 2845126"/>
                  <a:gd name="connsiteX433-69015" fmla="*/ 22725 w 6006665"/>
                  <a:gd name="connsiteY433-69016" fmla="*/ 1967955 h 2845126"/>
                  <a:gd name="connsiteX434-69017" fmla="*/ 22725 w 6006665"/>
                  <a:gd name="connsiteY434-69018" fmla="*/ 1936140 h 2845126"/>
                  <a:gd name="connsiteX435-69019" fmla="*/ 0 w 6006665"/>
                  <a:gd name="connsiteY435-69020" fmla="*/ 1920233 h 2845126"/>
                  <a:gd name="connsiteX436-69021" fmla="*/ 15907 w 6006665"/>
                  <a:gd name="connsiteY436-69022" fmla="*/ 1897509 h 2845126"/>
                  <a:gd name="connsiteX437-69023" fmla="*/ 6818 w 6006665"/>
                  <a:gd name="connsiteY437-69024" fmla="*/ 1833880 h 2845126"/>
                  <a:gd name="connsiteX438-69025" fmla="*/ 34087 w 6006665"/>
                  <a:gd name="connsiteY438-69026" fmla="*/ 1790703 h 2845126"/>
                  <a:gd name="connsiteX439-69027" fmla="*/ 27270 w 6006665"/>
                  <a:gd name="connsiteY439-69028" fmla="*/ 1779341 h 2845126"/>
                  <a:gd name="connsiteX440-69029" fmla="*/ 70447 w 6006665"/>
                  <a:gd name="connsiteY440-69030" fmla="*/ 1740709 h 2845126"/>
                  <a:gd name="connsiteX441-69031" fmla="*/ 27270 w 6006665"/>
                  <a:gd name="connsiteY441-69032" fmla="*/ 1704349 h 2845126"/>
                  <a:gd name="connsiteX442-69033" fmla="*/ 109078 w 6006665"/>
                  <a:gd name="connsiteY442-69034" fmla="*/ 1606633 h 2845126"/>
                  <a:gd name="connsiteX443-69035" fmla="*/ 145438 w 6006665"/>
                  <a:gd name="connsiteY443-69036" fmla="*/ 1563456 h 2845126"/>
                  <a:gd name="connsiteX444-69037" fmla="*/ 156800 w 6006665"/>
                  <a:gd name="connsiteY444-69038" fmla="*/ 1520280 h 2845126"/>
                  <a:gd name="connsiteX445-69039" fmla="*/ 102261 w 6006665"/>
                  <a:gd name="connsiteY445-69040" fmla="*/ 1468013 h 2845126"/>
                  <a:gd name="connsiteX446-69041" fmla="*/ 118168 w 6006665"/>
                  <a:gd name="connsiteY446-69042" fmla="*/ 1413474 h 2845126"/>
                  <a:gd name="connsiteX447-69043" fmla="*/ 86354 w 6006665"/>
                  <a:gd name="connsiteY447-69044" fmla="*/ 1349845 h 2845126"/>
                  <a:gd name="connsiteX448-69045" fmla="*/ 109078 w 6006665"/>
                  <a:gd name="connsiteY448-69046" fmla="*/ 1274853 h 2845126"/>
                  <a:gd name="connsiteX449-69047" fmla="*/ 70447 w 6006665"/>
                  <a:gd name="connsiteY449-69048" fmla="*/ 1172592 h 2845126"/>
                  <a:gd name="connsiteX450-69049" fmla="*/ 102261 w 6006665"/>
                  <a:gd name="connsiteY450-69050" fmla="*/ 1102146 h 2845126"/>
                  <a:gd name="connsiteX451-69051" fmla="*/ 43177 w 6006665"/>
                  <a:gd name="connsiteY451-69052" fmla="*/ 1036245 h 2845126"/>
                  <a:gd name="connsiteX452-69053" fmla="*/ 49994 w 6006665"/>
                  <a:gd name="connsiteY452-69054" fmla="*/ 961253 h 2845126"/>
                  <a:gd name="connsiteX453-69055" fmla="*/ 81809 w 6006665"/>
                  <a:gd name="connsiteY453-69056" fmla="*/ 956708 h 2845126"/>
                  <a:gd name="connsiteX454-69057" fmla="*/ 145438 w 6006665"/>
                  <a:gd name="connsiteY454-69058" fmla="*/ 913532 h 2845126"/>
                  <a:gd name="connsiteX455-69059" fmla="*/ 184070 w 6006665"/>
                  <a:gd name="connsiteY455-69060" fmla="*/ 874900 h 2845126"/>
                  <a:gd name="connsiteX456-69061" fmla="*/ 189699 w 6006665"/>
                  <a:gd name="connsiteY456-69062" fmla="*/ 881178 h 2845126"/>
                  <a:gd name="connsiteX457-69063" fmla="*/ 195977 w 6006665"/>
                  <a:gd name="connsiteY457-69064" fmla="*/ 874900 h 2845126"/>
                  <a:gd name="connsiteX458-69065" fmla="*/ 255061 w 6006665"/>
                  <a:gd name="connsiteY458-69066" fmla="*/ 940801 h 2845126"/>
                  <a:gd name="connsiteX459-69067" fmla="*/ 350504 w 6006665"/>
                  <a:gd name="connsiteY459-69068" fmla="*/ 961253 h 2845126"/>
                  <a:gd name="connsiteX460-69069" fmla="*/ 491397 w 6006665"/>
                  <a:gd name="connsiteY460-69070" fmla="*/ 1074877 h 2845126"/>
                  <a:gd name="connsiteX461-69071" fmla="*/ 523211 w 6006665"/>
                  <a:gd name="connsiteY461-69072" fmla="*/ 1122598 h 2845126"/>
                  <a:gd name="connsiteX462-69073" fmla="*/ 523211 w 6006665"/>
                  <a:gd name="connsiteY462-69074" fmla="*/ 1181682 h 2845126"/>
                  <a:gd name="connsiteX463-69075" fmla="*/ 486852 w 6006665"/>
                  <a:gd name="connsiteY463-69076" fmla="*/ 1236221 h 2845126"/>
                  <a:gd name="connsiteX464-69077" fmla="*/ 420951 w 6006665"/>
                  <a:gd name="connsiteY464-69078" fmla="*/ 1256674 h 2845126"/>
                  <a:gd name="connsiteX465-69079" fmla="*/ 415909 w 6006665"/>
                  <a:gd name="connsiteY465-69080" fmla="*/ 1254543 h 2845126"/>
                  <a:gd name="connsiteX466-69081" fmla="*/ 409044 w 6006665"/>
                  <a:gd name="connsiteY466-69082" fmla="*/ 1256674 h 2845126"/>
                  <a:gd name="connsiteX467-69083" fmla="*/ 252950 w 6006665"/>
                  <a:gd name="connsiteY467-69084" fmla="*/ 1190718 h 2845126"/>
                  <a:gd name="connsiteX468-69085" fmla="*/ 232336 w 6006665"/>
                  <a:gd name="connsiteY468-69086" fmla="*/ 1197590 h 2845126"/>
                  <a:gd name="connsiteX469-69087" fmla="*/ 291420 w 6006665"/>
                  <a:gd name="connsiteY469-69088" fmla="*/ 1268036 h 2845126"/>
                  <a:gd name="connsiteX470-69089" fmla="*/ 291420 w 6006665"/>
                  <a:gd name="connsiteY470-69090" fmla="*/ 1306668 h 2845126"/>
                  <a:gd name="connsiteX471-69091" fmla="*/ 298238 w 6006665"/>
                  <a:gd name="connsiteY471-69092" fmla="*/ 1393022 h 2845126"/>
                  <a:gd name="connsiteX472-69093" fmla="*/ 345959 w 6006665"/>
                  <a:gd name="connsiteY472-69094" fmla="*/ 1424836 h 2845126"/>
                  <a:gd name="connsiteX473-69095" fmla="*/ 362087 w 6006665"/>
                  <a:gd name="connsiteY473-69096" fmla="*/ 1434244 h 2845126"/>
                  <a:gd name="connsiteX474-69097" fmla="*/ 365867 w 6006665"/>
                  <a:gd name="connsiteY474-69098" fmla="*/ 1402111 h 2845126"/>
                  <a:gd name="connsiteX475-69099" fmla="*/ 345415 w 6006665"/>
                  <a:gd name="connsiteY475-69100" fmla="*/ 1365752 h 2845126"/>
                  <a:gd name="connsiteX476-69101" fmla="*/ 365867 w 6006665"/>
                  <a:gd name="connsiteY476-69102" fmla="*/ 1333937 h 2845126"/>
                  <a:gd name="connsiteX477-69103" fmla="*/ 374560 w 6006665"/>
                  <a:gd name="connsiteY477-69104" fmla="*/ 1338936 h 2845126"/>
                  <a:gd name="connsiteX478-69105" fmla="*/ 377774 w 6006665"/>
                  <a:gd name="connsiteY478-69106" fmla="*/ 1333937 h 2845126"/>
                  <a:gd name="connsiteX479-69107" fmla="*/ 461933 w 6006665"/>
                  <a:gd name="connsiteY479-69108" fmla="*/ 1382329 h 2845126"/>
                  <a:gd name="connsiteX480-69109" fmla="*/ 484035 w 6006665"/>
                  <a:gd name="connsiteY480-69110" fmla="*/ 1365752 h 2845126"/>
                  <a:gd name="connsiteX481-69111" fmla="*/ 463583 w 6006665"/>
                  <a:gd name="connsiteY481-69112" fmla="*/ 1299850 h 2845126"/>
                  <a:gd name="connsiteX482-69113" fmla="*/ 549936 w 6006665"/>
                  <a:gd name="connsiteY482-69114" fmla="*/ 1213497 h 2845126"/>
                  <a:gd name="connsiteX483-69115" fmla="*/ 559742 w 6006665"/>
                  <a:gd name="connsiteY483-69116" fmla="*/ 1215598 h 2845126"/>
                  <a:gd name="connsiteX484-69117" fmla="*/ 561843 w 6006665"/>
                  <a:gd name="connsiteY484-69118" fmla="*/ 1213497 h 2845126"/>
                  <a:gd name="connsiteX485-69119" fmla="*/ 593658 w 6006665"/>
                  <a:gd name="connsiteY485-69120" fmla="*/ 1220314 h 2845126"/>
                  <a:gd name="connsiteX486-69121" fmla="*/ 620945 w 6006665"/>
                  <a:gd name="connsiteY486-69122" fmla="*/ 1244191 h 2845126"/>
                  <a:gd name="connsiteX487-69123" fmla="*/ 640835 w 6006665"/>
                  <a:gd name="connsiteY487-69124" fmla="*/ 1188500 h 2845126"/>
                  <a:gd name="connsiteX488-69125" fmla="*/ 609020 w 6006665"/>
                  <a:gd name="connsiteY488-69126" fmla="*/ 1133961 h 2845126"/>
                  <a:gd name="connsiteX489-69127" fmla="*/ 624928 w 6006665"/>
                  <a:gd name="connsiteY489-69128" fmla="*/ 1074877 h 2845126"/>
                  <a:gd name="connsiteX490-69129" fmla="*/ 597658 w 6006665"/>
                  <a:gd name="connsiteY490-69130" fmla="*/ 1015792 h 2845126"/>
                  <a:gd name="connsiteX491-69131" fmla="*/ 611562 w 6006665"/>
                  <a:gd name="connsiteY491-69132" fmla="*/ 1020118 h 2845126"/>
                  <a:gd name="connsiteX492-69133" fmla="*/ 609565 w 6006665"/>
                  <a:gd name="connsiteY492-69134" fmla="*/ 1015792 h 2845126"/>
                  <a:gd name="connsiteX493-69135" fmla="*/ 711826 w 6006665"/>
                  <a:gd name="connsiteY493-69136" fmla="*/ 1047607 h 2845126"/>
                  <a:gd name="connsiteX494-69137" fmla="*/ 732278 w 6006665"/>
                  <a:gd name="connsiteY494-69138" fmla="*/ 1102146 h 2845126"/>
                  <a:gd name="connsiteX495-69139" fmla="*/ 684556 w 6006665"/>
                  <a:gd name="connsiteY495-69140" fmla="*/ 1113508 h 2845126"/>
                  <a:gd name="connsiteX496-69141" fmla="*/ 684556 w 6006665"/>
                  <a:gd name="connsiteY496-69142" fmla="*/ 1165775 h 2845126"/>
                  <a:gd name="connsiteX497-69143" fmla="*/ 713309 w 6006665"/>
                  <a:gd name="connsiteY497-69144" fmla="*/ 1194528 h 2845126"/>
                  <a:gd name="connsiteX498-69145" fmla="*/ 763548 w 6006665"/>
                  <a:gd name="connsiteY498-69146" fmla="*/ 1177137 h 2845126"/>
                  <a:gd name="connsiteX499-69147" fmla="*/ 770365 w 6006665"/>
                  <a:gd name="connsiteY499-69148" fmla="*/ 1118053 h 2845126"/>
                  <a:gd name="connsiteX500-69149" fmla="*/ 845357 w 6006665"/>
                  <a:gd name="connsiteY500-69150" fmla="*/ 1070332 h 2845126"/>
                  <a:gd name="connsiteX501-69151" fmla="*/ 972614 w 6006665"/>
                  <a:gd name="connsiteY501-69152" fmla="*/ 983978 h 2845126"/>
                  <a:gd name="connsiteX502-69153" fmla="*/ 982566 w 6006665"/>
                  <a:gd name="connsiteY502-69154" fmla="*/ 985305 h 2845126"/>
                  <a:gd name="connsiteX503-69155" fmla="*/ 984521 w 6006665"/>
                  <a:gd name="connsiteY503-69156" fmla="*/ 983978 h 2845126"/>
                  <a:gd name="connsiteX504-69157" fmla="*/ 1018608 w 6006665"/>
                  <a:gd name="connsiteY504-69158" fmla="*/ 988523 h 2845126"/>
                  <a:gd name="connsiteX505-69159" fmla="*/ 979977 w 6006665"/>
                  <a:gd name="connsiteY505-69160" fmla="*/ 1052152 h 2845126"/>
                  <a:gd name="connsiteX506-69161" fmla="*/ 1012666 w 6006665"/>
                  <a:gd name="connsiteY506-69162" fmla="*/ 1057313 h 2845126"/>
                  <a:gd name="connsiteX507-69163" fmla="*/ 1038516 w 6006665"/>
                  <a:gd name="connsiteY507-69164" fmla="*/ 1027155 h 2845126"/>
                  <a:gd name="connsiteX508-69165" fmla="*/ 1050423 w 6006665"/>
                  <a:gd name="connsiteY508-69166" fmla="*/ 1027155 h 2845126"/>
                  <a:gd name="connsiteX509-69167" fmla="*/ 1108962 w 6006665"/>
                  <a:gd name="connsiteY509-69168" fmla="*/ 1027155 h 2845126"/>
                  <a:gd name="connsiteX510-69169" fmla="*/ 1161229 w 6006665"/>
                  <a:gd name="connsiteY510-69170" fmla="*/ 983978 h 2845126"/>
                  <a:gd name="connsiteX511-69171" fmla="*/ 1165711 w 6006665"/>
                  <a:gd name="connsiteY511-69172" fmla="*/ 990112 h 2845126"/>
                  <a:gd name="connsiteX512-69173" fmla="*/ 1173136 w 6006665"/>
                  <a:gd name="connsiteY512-69174" fmla="*/ 983978 h 2845126"/>
                  <a:gd name="connsiteX513-69175" fmla="*/ 1210035 w 6006665"/>
                  <a:gd name="connsiteY513-69176" fmla="*/ 1034471 h 2845126"/>
                  <a:gd name="connsiteX514-69177" fmla="*/ 1247583 w 6006665"/>
                  <a:gd name="connsiteY514-69178" fmla="*/ 977161 h 2845126"/>
                  <a:gd name="connsiteX515-69179" fmla="*/ 1211223 w 6006665"/>
                  <a:gd name="connsiteY515-69180" fmla="*/ 918077 h 2845126"/>
                  <a:gd name="connsiteX516-69181" fmla="*/ 1227130 w 6006665"/>
                  <a:gd name="connsiteY516-69182" fmla="*/ 881717 h 2845126"/>
                  <a:gd name="connsiteX517-69183" fmla="*/ 1237665 w 6006665"/>
                  <a:gd name="connsiteY517-69184" fmla="*/ 884855 h 2845126"/>
                  <a:gd name="connsiteX518-69185" fmla="*/ 1239037 w 6006665"/>
                  <a:gd name="connsiteY518-69186" fmla="*/ 881717 h 2845126"/>
                  <a:gd name="connsiteX519-69187" fmla="*/ 1345843 w 6006665"/>
                  <a:gd name="connsiteY519-69188" fmla="*/ 913532 h 2845126"/>
                  <a:gd name="connsiteX520-69189" fmla="*/ 1400382 w 6006665"/>
                  <a:gd name="connsiteY520-69190" fmla="*/ 945346 h 2845126"/>
                  <a:gd name="connsiteX521-69191" fmla="*/ 1519756 w 6006665"/>
                  <a:gd name="connsiteY521-69192" fmla="*/ 1051930 h 2845126"/>
                  <a:gd name="connsiteX522-69193" fmla="*/ 1543003 w 6006665"/>
                  <a:gd name="connsiteY522-69194" fmla="*/ 1011248 h 2845126"/>
                  <a:gd name="connsiteX523-69195" fmla="*/ 1506643 w 6006665"/>
                  <a:gd name="connsiteY523-69196" fmla="*/ 956708 h 2845126"/>
                  <a:gd name="connsiteX524-69197" fmla="*/ 1506643 w 6006665"/>
                  <a:gd name="connsiteY524-69198" fmla="*/ 933984 h 2845126"/>
                  <a:gd name="connsiteX525-69199" fmla="*/ 1463467 w 6006665"/>
                  <a:gd name="connsiteY525-69200" fmla="*/ 924894 h 2845126"/>
                  <a:gd name="connsiteX526-69201" fmla="*/ 1472556 w 6006665"/>
                  <a:gd name="connsiteY526-69202" fmla="*/ 874900 h 2845126"/>
                  <a:gd name="connsiteX527-69203" fmla="*/ 1452104 w 6006665"/>
                  <a:gd name="connsiteY527-69204" fmla="*/ 788546 h 2845126"/>
                  <a:gd name="connsiteX528-69205" fmla="*/ 1452104 w 6006665"/>
                  <a:gd name="connsiteY528-69206" fmla="*/ 752187 h 2845126"/>
                  <a:gd name="connsiteX529-69207" fmla="*/ 1522551 w 6006665"/>
                  <a:gd name="connsiteY529-69208" fmla="*/ 649926 h 2845126"/>
                  <a:gd name="connsiteX530-69209" fmla="*/ 1543003 w 6006665"/>
                  <a:gd name="connsiteY530-69210" fmla="*/ 536303 h 2845126"/>
                  <a:gd name="connsiteX531-69211" fmla="*/ 1570272 w 6006665"/>
                  <a:gd name="connsiteY531-69212" fmla="*/ 515850 h 2845126"/>
                  <a:gd name="connsiteX532-69213" fmla="*/ 1578688 w 6006665"/>
                  <a:gd name="connsiteY532-69214" fmla="*/ 518469 h 2845126"/>
                  <a:gd name="connsiteX533-69215" fmla="*/ 1582179 w 6006665"/>
                  <a:gd name="connsiteY533-69216" fmla="*/ 515850 h 2845126"/>
                  <a:gd name="connsiteX534-69217" fmla="*/ 1684440 w 6006665"/>
                  <a:gd name="connsiteY534-69218" fmla="*/ 547665 h 2845126"/>
                  <a:gd name="connsiteX535-69219" fmla="*/ 1688985 w 6006665"/>
                  <a:gd name="connsiteY535-69220" fmla="*/ 618111 h 2845126"/>
                  <a:gd name="connsiteX536-69221" fmla="*/ 1652625 w 6006665"/>
                  <a:gd name="connsiteY536-69222" fmla="*/ 709010 h 2845126"/>
                  <a:gd name="connsiteX537-69223" fmla="*/ 1679895 w 6006665"/>
                  <a:gd name="connsiteY537-69224" fmla="*/ 747642 h 2845126"/>
                  <a:gd name="connsiteX538-69225" fmla="*/ 1688985 w 6006665"/>
                  <a:gd name="connsiteY538-69226" fmla="*/ 822633 h 2845126"/>
                  <a:gd name="connsiteX539-69227" fmla="*/ 1679895 w 6006665"/>
                  <a:gd name="connsiteY539-69228" fmla="*/ 968071 h 2845126"/>
                  <a:gd name="connsiteX540-69229" fmla="*/ 1636718 w 6006665"/>
                  <a:gd name="connsiteY540-69230" fmla="*/ 1231677 h 2845126"/>
                  <a:gd name="connsiteX541-69231" fmla="*/ 1662494 w 6006665"/>
                  <a:gd name="connsiteY541-69232" fmla="*/ 1238121 h 2845126"/>
                  <a:gd name="connsiteX542-69233" fmla="*/ 1854330 w 6006665"/>
                  <a:gd name="connsiteY542-69234" fmla="*/ 611294 h 2845126"/>
                  <a:gd name="connsiteX543-69235" fmla="*/ 1931594 w 6006665"/>
                  <a:gd name="connsiteY543-69236" fmla="*/ 602204 h 2845126"/>
                  <a:gd name="connsiteX544-69237" fmla="*/ 1932772 w 6006665"/>
                  <a:gd name="connsiteY544-69238" fmla="*/ 603466 h 2845126"/>
                  <a:gd name="connsiteX545-69239" fmla="*/ 1943501 w 6006665"/>
                  <a:gd name="connsiteY545-69240" fmla="*/ 602204 h 2845126"/>
                  <a:gd name="connsiteX546-69241" fmla="*/ 1988608 w 6006665"/>
                  <a:gd name="connsiteY546-69242" fmla="*/ 650533 h 2845126"/>
                  <a:gd name="connsiteX547-69243" fmla="*/ 1963408 w 6006665"/>
                  <a:gd name="connsiteY547-69244" fmla="*/ 574934 h 2845126"/>
                  <a:gd name="connsiteX548-69245" fmla="*/ 1963408 w 6006665"/>
                  <a:gd name="connsiteY548-69246" fmla="*/ 434042 h 2845126"/>
                  <a:gd name="connsiteX549-69247" fmla="*/ 2027037 w 6006665"/>
                  <a:gd name="connsiteY549-69248" fmla="*/ 413590 h 2845126"/>
                  <a:gd name="connsiteX550-69249" fmla="*/ 2037269 w 6006665"/>
                  <a:gd name="connsiteY550-69250" fmla="*/ 414128 h 2845126"/>
                  <a:gd name="connsiteX551-69251" fmla="*/ 2038944 w 6006665"/>
                  <a:gd name="connsiteY551-69252" fmla="*/ 413590 h 2845126"/>
                  <a:gd name="connsiteX552-69253" fmla="*/ 2115414 w 6006665"/>
                  <a:gd name="connsiteY552-69254" fmla="*/ 417614 h 2845126"/>
                  <a:gd name="connsiteX553-69255" fmla="*/ 2192927 w 6006665"/>
                  <a:gd name="connsiteY553-69256" fmla="*/ 397682 h 2845126"/>
                  <a:gd name="connsiteX554-69257" fmla="*/ 2167930 w 6006665"/>
                  <a:gd name="connsiteY554-69258" fmla="*/ 331781 h 2845126"/>
                  <a:gd name="connsiteX555-69259" fmla="*/ 2204289 w 6006665"/>
                  <a:gd name="connsiteY555-69260" fmla="*/ 240882 h 2845126"/>
                  <a:gd name="connsiteX556-69261" fmla="*/ 2247466 w 6006665"/>
                  <a:gd name="connsiteY556-69262" fmla="*/ 236337 h 2845126"/>
                  <a:gd name="connsiteX557-69263" fmla="*/ 2317913 w 6006665"/>
                  <a:gd name="connsiteY557-69264" fmla="*/ 161346 h 2845126"/>
                  <a:gd name="connsiteX0-69265" fmla="*/ 2317913 w 6006665"/>
                  <a:gd name="connsiteY0-69266" fmla="*/ 161346 h 2845126"/>
                  <a:gd name="connsiteX1-69267" fmla="*/ 2957621 w 6006665"/>
                  <a:gd name="connsiteY1-69268" fmla="*/ 24662 h 2845126"/>
                  <a:gd name="connsiteX2-69269" fmla="*/ 3086005 w 6006665"/>
                  <a:gd name="connsiteY2-69270" fmla="*/ 1 h 2845126"/>
                  <a:gd name="connsiteX3-69271" fmla="*/ 3097912 w 6006665"/>
                  <a:gd name="connsiteY3-69272" fmla="*/ 1 h 2845126"/>
                  <a:gd name="connsiteX4-69273" fmla="*/ 3179721 w 6006665"/>
                  <a:gd name="connsiteY4-69274" fmla="*/ 74992 h 2845126"/>
                  <a:gd name="connsiteX5-69275" fmla="*/ 3211535 w 6006665"/>
                  <a:gd name="connsiteY5-69276" fmla="*/ 134076 h 2845126"/>
                  <a:gd name="connsiteX6-69277" fmla="*/ 3200173 w 6006665"/>
                  <a:gd name="connsiteY6-69278" fmla="*/ 209068 h 2845126"/>
                  <a:gd name="connsiteX7-69279" fmla="*/ 3161541 w 6006665"/>
                  <a:gd name="connsiteY7-69280" fmla="*/ 252245 h 2845126"/>
                  <a:gd name="connsiteX8-69281" fmla="*/ 3066097 w 6006665"/>
                  <a:gd name="connsiteY8-69282" fmla="*/ 327236 h 2845126"/>
                  <a:gd name="connsiteX9-69283" fmla="*/ 3034283 w 6006665"/>
                  <a:gd name="connsiteY9-69284" fmla="*/ 370413 h 2845126"/>
                  <a:gd name="connsiteX10-69285" fmla="*/ 3082005 w 6006665"/>
                  <a:gd name="connsiteY10-69286" fmla="*/ 386320 h 2845126"/>
                  <a:gd name="connsiteX11-69287" fmla="*/ 3129459 w 6006665"/>
                  <a:gd name="connsiteY11-69288" fmla="*/ 414001 h 2845126"/>
                  <a:gd name="connsiteX12-69289" fmla="*/ 3156451 w 6006665"/>
                  <a:gd name="connsiteY12-69290" fmla="*/ 390865 h 2845126"/>
                  <a:gd name="connsiteX13-69291" fmla="*/ 3158460 w 6006665"/>
                  <a:gd name="connsiteY13-69292" fmla="*/ 399349 h 2845126"/>
                  <a:gd name="connsiteX14-69293" fmla="*/ 3168359 w 6006665"/>
                  <a:gd name="connsiteY14-69294" fmla="*/ 390865 h 2845126"/>
                  <a:gd name="connsiteX15-69295" fmla="*/ 3184984 w 6006665"/>
                  <a:gd name="connsiteY15-69296" fmla="*/ 461058 h 2845126"/>
                  <a:gd name="connsiteX16-69297" fmla="*/ 3192811 w 6006665"/>
                  <a:gd name="connsiteY16-69298" fmla="*/ 445404 h 2845126"/>
                  <a:gd name="connsiteX17-69299" fmla="*/ 3251895 w 6006665"/>
                  <a:gd name="connsiteY17-69300" fmla="*/ 424952 h 2845126"/>
                  <a:gd name="connsiteX18-69301" fmla="*/ 3259833 w 6006665"/>
                  <a:gd name="connsiteY18-69302" fmla="*/ 426326 h 2845126"/>
                  <a:gd name="connsiteX19-69303" fmla="*/ 3263802 w 6006665"/>
                  <a:gd name="connsiteY19-69304" fmla="*/ 424952 h 2845126"/>
                  <a:gd name="connsiteX20-69305" fmla="*/ 3381970 w 6006665"/>
                  <a:gd name="connsiteY20-69306" fmla="*/ 445404 h 2845126"/>
                  <a:gd name="connsiteX21-69307" fmla="*/ 3388787 w 6006665"/>
                  <a:gd name="connsiteY21-69308" fmla="*/ 504488 h 2845126"/>
                  <a:gd name="connsiteX22-69309" fmla="*/ 3531529 w 6006665"/>
                  <a:gd name="connsiteY22-69310" fmla="*/ 525479 h 2845126"/>
                  <a:gd name="connsiteX23-69311" fmla="*/ 3538225 w 6006665"/>
                  <a:gd name="connsiteY23-69312" fmla="*/ 429497 h 2845126"/>
                  <a:gd name="connsiteX24-69313" fmla="*/ 3549910 w 6006665"/>
                  <a:gd name="connsiteY24-69314" fmla="*/ 432684 h 2845126"/>
                  <a:gd name="connsiteX25-69315" fmla="*/ 3550132 w 6006665"/>
                  <a:gd name="connsiteY25-69316" fmla="*/ 429497 h 2845126"/>
                  <a:gd name="connsiteX26-69317" fmla="*/ 3625123 w 6006665"/>
                  <a:gd name="connsiteY26-69318" fmla="*/ 449949 h 2845126"/>
                  <a:gd name="connsiteX27-69319" fmla="*/ 3672301 w 6006665"/>
                  <a:gd name="connsiteY27-69320" fmla="*/ 449949 h 2845126"/>
                  <a:gd name="connsiteX28-69321" fmla="*/ 3684207 w 6006665"/>
                  <a:gd name="connsiteY28-69322" fmla="*/ 449949 h 2845126"/>
                  <a:gd name="connsiteX29-69323" fmla="*/ 3743291 w 6006665"/>
                  <a:gd name="connsiteY29-69324" fmla="*/ 515850 h 2845126"/>
                  <a:gd name="connsiteX30-69325" fmla="*/ 3759199 w 6006665"/>
                  <a:gd name="connsiteY30-69326" fmla="*/ 595387 h 2845126"/>
                  <a:gd name="connsiteX31-69327" fmla="*/ 3738747 w 6006665"/>
                  <a:gd name="connsiteY31-69328" fmla="*/ 645381 h 2845126"/>
                  <a:gd name="connsiteX32-69329" fmla="*/ 3786469 w 6006665"/>
                  <a:gd name="connsiteY32-69330" fmla="*/ 736279 h 2845126"/>
                  <a:gd name="connsiteX33-69331" fmla="*/ 3835603 w 6006665"/>
                  <a:gd name="connsiteY33-69332" fmla="*/ 772185 h 2845126"/>
                  <a:gd name="connsiteX34-69333" fmla="*/ 3865460 w 6006665"/>
                  <a:gd name="connsiteY34-69334" fmla="*/ 661288 h 2845126"/>
                  <a:gd name="connsiteX35-69335" fmla="*/ 3875077 w 6006665"/>
                  <a:gd name="connsiteY35-69336" fmla="*/ 669795 h 2845126"/>
                  <a:gd name="connsiteX36-69337" fmla="*/ 3877367 w 6006665"/>
                  <a:gd name="connsiteY36-69338" fmla="*/ 661288 h 2845126"/>
                  <a:gd name="connsiteX37-69339" fmla="*/ 3932151 w 6006665"/>
                  <a:gd name="connsiteY37-69340" fmla="*/ 709751 h 2845126"/>
                  <a:gd name="connsiteX38-69341" fmla="*/ 3988173 w 6006665"/>
                  <a:gd name="connsiteY38-69342" fmla="*/ 681740 h 2845126"/>
                  <a:gd name="connsiteX39-69343" fmla="*/ 3993852 w 6006665"/>
                  <a:gd name="connsiteY39-69344" fmla="*/ 684855 h 2845126"/>
                  <a:gd name="connsiteX40-69345" fmla="*/ 4000080 w 6006665"/>
                  <a:gd name="connsiteY40-69346" fmla="*/ 681740 h 2845126"/>
                  <a:gd name="connsiteX41-69347" fmla="*/ 4062426 w 6006665"/>
                  <a:gd name="connsiteY41-69348" fmla="*/ 715930 h 2845126"/>
                  <a:gd name="connsiteX42-69349" fmla="*/ 4085889 w 6006665"/>
                  <a:gd name="connsiteY42-69350" fmla="*/ 688558 h 2845126"/>
                  <a:gd name="connsiteX43-69351" fmla="*/ 4095563 w 6006665"/>
                  <a:gd name="connsiteY43-69352" fmla="*/ 691162 h 2845126"/>
                  <a:gd name="connsiteX44-69353" fmla="*/ 4097796 w 6006665"/>
                  <a:gd name="connsiteY44-69354" fmla="*/ 688558 h 2845126"/>
                  <a:gd name="connsiteX45-69355" fmla="*/ 4144150 w 6006665"/>
                  <a:gd name="connsiteY45-69356" fmla="*/ 701038 h 2845126"/>
                  <a:gd name="connsiteX46-69357" fmla="*/ 4117703 w 6006665"/>
                  <a:gd name="connsiteY46-69358" fmla="*/ 590842 h 2845126"/>
                  <a:gd name="connsiteX47-69359" fmla="*/ 4165425 w 6006665"/>
                  <a:gd name="connsiteY47-69360" fmla="*/ 536303 h 2845126"/>
                  <a:gd name="connsiteX48-69361" fmla="*/ 4175231 w 6006665"/>
                  <a:gd name="connsiteY48-69362" fmla="*/ 538704 h 2845126"/>
                  <a:gd name="connsiteX49-69363" fmla="*/ 4177332 w 6006665"/>
                  <a:gd name="connsiteY49-69364" fmla="*/ 536303 h 2845126"/>
                  <a:gd name="connsiteX50-69365" fmla="*/ 4511384 w 6006665"/>
                  <a:gd name="connsiteY50-69366" fmla="*/ 618111 h 2845126"/>
                  <a:gd name="connsiteX51-69367" fmla="*/ 4543199 w 6006665"/>
                  <a:gd name="connsiteY51-69368" fmla="*/ 688558 h 2845126"/>
                  <a:gd name="connsiteX52-69369" fmla="*/ 4639242 w 6006665"/>
                  <a:gd name="connsiteY52-69370" fmla="*/ 771200 h 2845126"/>
                  <a:gd name="connsiteX53-69371" fmla="*/ 4774445 w 6006665"/>
                  <a:gd name="connsiteY53-69372" fmla="*/ 752187 h 2845126"/>
                  <a:gd name="connsiteX54-69373" fmla="*/ 4778496 w 6006665"/>
                  <a:gd name="connsiteY54-69374" fmla="*/ 753291 h 2845126"/>
                  <a:gd name="connsiteX55-69375" fmla="*/ 4786352 w 6006665"/>
                  <a:gd name="connsiteY55-69376" fmla="*/ 752187 h 2845126"/>
                  <a:gd name="connsiteX56-69377" fmla="*/ 4861343 w 6006665"/>
                  <a:gd name="connsiteY56-69378" fmla="*/ 772639 h 2845126"/>
                  <a:gd name="connsiteX57-69379" fmla="*/ 4893158 w 6006665"/>
                  <a:gd name="connsiteY57-69380" fmla="*/ 815816 h 2845126"/>
                  <a:gd name="connsiteX58-69381" fmla="*/ 4888613 w 6006665"/>
                  <a:gd name="connsiteY58-69382" fmla="*/ 897624 h 2845126"/>
                  <a:gd name="connsiteX59-69383" fmla="*/ 4927677 w 6006665"/>
                  <a:gd name="connsiteY59-69384" fmla="*/ 922296 h 2845126"/>
                  <a:gd name="connsiteX60-69385" fmla="*/ 4967605 w 6006665"/>
                  <a:gd name="connsiteY60-69386" fmla="*/ 908987 h 2845126"/>
                  <a:gd name="connsiteX61-69387" fmla="*/ 5038051 w 6006665"/>
                  <a:gd name="connsiteY61-69388" fmla="*/ 902169 h 2845126"/>
                  <a:gd name="connsiteX62-69389" fmla="*/ 5040730 w 6006665"/>
                  <a:gd name="connsiteY62-69390" fmla="*/ 903062 h 2845126"/>
                  <a:gd name="connsiteX63-69391" fmla="*/ 5049958 w 6006665"/>
                  <a:gd name="connsiteY63-69392" fmla="*/ 902169 h 2845126"/>
                  <a:gd name="connsiteX64-69393" fmla="*/ 5114249 w 6006665"/>
                  <a:gd name="connsiteY64-69394" fmla="*/ 923600 h 2845126"/>
                  <a:gd name="connsiteX65-69395" fmla="*/ 5176671 w 6006665"/>
                  <a:gd name="connsiteY65-69396" fmla="*/ 913532 h 2845126"/>
                  <a:gd name="connsiteX66-69397" fmla="*/ 5177801 w 6006665"/>
                  <a:gd name="connsiteY66-69398" fmla="*/ 915270 h 2845126"/>
                  <a:gd name="connsiteX67-69399" fmla="*/ 5188578 w 6006665"/>
                  <a:gd name="connsiteY67-69400" fmla="*/ 913532 h 2845126"/>
                  <a:gd name="connsiteX68-69401" fmla="*/ 5243719 w 6006665"/>
                  <a:gd name="connsiteY68-69402" fmla="*/ 998363 h 2845126"/>
                  <a:gd name="connsiteX69-69403" fmla="*/ 5283477 w 6006665"/>
                  <a:gd name="connsiteY69-69404" fmla="*/ 968071 h 2845126"/>
                  <a:gd name="connsiteX70-69405" fmla="*/ 5258480 w 6006665"/>
                  <a:gd name="connsiteY70-69406" fmla="*/ 902169 h 2845126"/>
                  <a:gd name="connsiteX71-69407" fmla="*/ 5267570 w 6006665"/>
                  <a:gd name="connsiteY71-69408" fmla="*/ 854448 h 2845126"/>
                  <a:gd name="connsiteX72-69409" fmla="*/ 5278896 w 6006665"/>
                  <a:gd name="connsiteY72-69410" fmla="*/ 857497 h 2845126"/>
                  <a:gd name="connsiteX73-69411" fmla="*/ 5279477 w 6006665"/>
                  <a:gd name="connsiteY73-69412" fmla="*/ 854448 h 2845126"/>
                  <a:gd name="connsiteX74-69413" fmla="*/ 5395510 w 6006665"/>
                  <a:gd name="connsiteY74-69414" fmla="*/ 885687 h 2845126"/>
                  <a:gd name="connsiteX75-69415" fmla="*/ 5463001 w 6006665"/>
                  <a:gd name="connsiteY75-69416" fmla="*/ 881717 h 2845126"/>
                  <a:gd name="connsiteX76-69417" fmla="*/ 5464386 w 6006665"/>
                  <a:gd name="connsiteY76-69418" fmla="*/ 882336 h 2845126"/>
                  <a:gd name="connsiteX77-69419" fmla="*/ 5474909 w 6006665"/>
                  <a:gd name="connsiteY77-69420" fmla="*/ 881717 h 2845126"/>
                  <a:gd name="connsiteX78-69421" fmla="*/ 5581715 w 6006665"/>
                  <a:gd name="connsiteY78-69422" fmla="*/ 929439 h 2845126"/>
                  <a:gd name="connsiteX79-69423" fmla="*/ 5633981 w 6006665"/>
                  <a:gd name="connsiteY79-69424" fmla="*/ 972616 h 2845126"/>
                  <a:gd name="connsiteX80-69425" fmla="*/ 5720335 w 6006665"/>
                  <a:gd name="connsiteY80-69426" fmla="*/ 1052152 h 2845126"/>
                  <a:gd name="connsiteX81-69427" fmla="*/ 5822595 w 6006665"/>
                  <a:gd name="connsiteY81-69428" fmla="*/ 1149868 h 2845126"/>
                  <a:gd name="connsiteX82-69429" fmla="*/ 5818051 w 6006665"/>
                  <a:gd name="connsiteY82-69430" fmla="*/ 1204407 h 2845126"/>
                  <a:gd name="connsiteX83-69431" fmla="*/ 5825679 w 6006665"/>
                  <a:gd name="connsiteY83-69432" fmla="*/ 1212035 h 2845126"/>
                  <a:gd name="connsiteX84-69433" fmla="*/ 5822051 w 6006665"/>
                  <a:gd name="connsiteY84-69434" fmla="*/ 1161230 h 2845126"/>
                  <a:gd name="connsiteX85-69435" fmla="*/ 5834092 w 6006665"/>
                  <a:gd name="connsiteY85-69436" fmla="*/ 1163103 h 2845126"/>
                  <a:gd name="connsiteX86-69437" fmla="*/ 5833958 w 6006665"/>
                  <a:gd name="connsiteY86-69438" fmla="*/ 1161230 h 2845126"/>
                  <a:gd name="connsiteX87-69439" fmla="*/ 5936219 w 6006665"/>
                  <a:gd name="connsiteY87-69440" fmla="*/ 1177137 h 2845126"/>
                  <a:gd name="connsiteX88-69441" fmla="*/ 6006665 w 6006665"/>
                  <a:gd name="connsiteY88-69442" fmla="*/ 1256674 h 2845126"/>
                  <a:gd name="connsiteX89-69443" fmla="*/ 5968033 w 6006665"/>
                  <a:gd name="connsiteY89-69444" fmla="*/ 1295306 h 2845126"/>
                  <a:gd name="connsiteX90-69445" fmla="*/ 5908949 w 6006665"/>
                  <a:gd name="connsiteY90-69446" fmla="*/ 1306668 h 2845126"/>
                  <a:gd name="connsiteX91-69447" fmla="*/ 5908949 w 6006665"/>
                  <a:gd name="connsiteY91-69448" fmla="*/ 1393022 h 2845126"/>
                  <a:gd name="connsiteX92-69449" fmla="*/ 5893042 w 6006665"/>
                  <a:gd name="connsiteY92-69450" fmla="*/ 1408929 h 2845126"/>
                  <a:gd name="connsiteX93-69451" fmla="*/ 5881135 w 6006665"/>
                  <a:gd name="connsiteY93-69452" fmla="*/ 1408929 h 2845126"/>
                  <a:gd name="connsiteX94-69453" fmla="*/ 5861227 w 6006665"/>
                  <a:gd name="connsiteY94-69454" fmla="*/ 1408929 h 2845126"/>
                  <a:gd name="connsiteX95-69455" fmla="*/ 5849321 w 6006665"/>
                  <a:gd name="connsiteY95-69456" fmla="*/ 1408929 h 2845126"/>
                  <a:gd name="connsiteX96-69457" fmla="*/ 5817506 w 6006665"/>
                  <a:gd name="connsiteY96-69458" fmla="*/ 1374842 h 2845126"/>
                  <a:gd name="connsiteX97-69459" fmla="*/ 5767511 w 6006665"/>
                  <a:gd name="connsiteY97-69460" fmla="*/ 1349845 h 2845126"/>
                  <a:gd name="connsiteX98-69461" fmla="*/ 5762967 w 6006665"/>
                  <a:gd name="connsiteY98-69462" fmla="*/ 1315758 h 2845126"/>
                  <a:gd name="connsiteX99-69463" fmla="*/ 5729132 w 6006665"/>
                  <a:gd name="connsiteY99-69464" fmla="*/ 1301826 h 2845126"/>
                  <a:gd name="connsiteX100-69465" fmla="*/ 5695337 w 6006665"/>
                  <a:gd name="connsiteY100-69466" fmla="*/ 1311213 h 2845126"/>
                  <a:gd name="connsiteX101-69467" fmla="*/ 5693366 w 6006665"/>
                  <a:gd name="connsiteY101-69468" fmla="*/ 1308453 h 2845126"/>
                  <a:gd name="connsiteX102-69469" fmla="*/ 5683431 w 6006665"/>
                  <a:gd name="connsiteY102-69470" fmla="*/ 1311213 h 2845126"/>
                  <a:gd name="connsiteX103-69471" fmla="*/ 5660706 w 6006665"/>
                  <a:gd name="connsiteY103-69472" fmla="*/ 1279398 h 2845126"/>
                  <a:gd name="connsiteX104-69473" fmla="*/ 5669644 w 6006665"/>
                  <a:gd name="connsiteY104-69474" fmla="*/ 1254373 h 2845126"/>
                  <a:gd name="connsiteX105-69475" fmla="*/ 5640799 w 6006665"/>
                  <a:gd name="connsiteY105-69476" fmla="*/ 1268036 h 2845126"/>
                  <a:gd name="connsiteX106-69477" fmla="*/ 5656705 w 6006665"/>
                  <a:gd name="connsiteY106-69478" fmla="*/ 1311213 h 2845126"/>
                  <a:gd name="connsiteX107-69479" fmla="*/ 5633981 w 6006665"/>
                  <a:gd name="connsiteY107-69480" fmla="*/ 1349845 h 2845126"/>
                  <a:gd name="connsiteX108-69481" fmla="*/ 5586259 w 6006665"/>
                  <a:gd name="connsiteY108-69482" fmla="*/ 1386204 h 2845126"/>
                  <a:gd name="connsiteX109-69483" fmla="*/ 5575676 w 6006665"/>
                  <a:gd name="connsiteY109-69484" fmla="*/ 1385196 h 2845126"/>
                  <a:gd name="connsiteX110-69485" fmla="*/ 5574353 w 6006665"/>
                  <a:gd name="connsiteY110-69486" fmla="*/ 1386204 h 2845126"/>
                  <a:gd name="connsiteX111-69487" fmla="*/ 5539436 w 6006665"/>
                  <a:gd name="connsiteY111-69488" fmla="*/ 1382879 h 2845126"/>
                  <a:gd name="connsiteX112-69489" fmla="*/ 5570352 w 6006665"/>
                  <a:gd name="connsiteY112-69490" fmla="*/ 1424836 h 2845126"/>
                  <a:gd name="connsiteX113-69491" fmla="*/ 5593077 w 6006665"/>
                  <a:gd name="connsiteY113-69492" fmla="*/ 1488465 h 2845126"/>
                  <a:gd name="connsiteX114-69493" fmla="*/ 5608984 w 6006665"/>
                  <a:gd name="connsiteY114-69494" fmla="*/ 1515735 h 2845126"/>
                  <a:gd name="connsiteX115-69495" fmla="*/ 5613529 w 6006665"/>
                  <a:gd name="connsiteY115-69496" fmla="*/ 1547549 h 2845126"/>
                  <a:gd name="connsiteX116-69497" fmla="*/ 5608984 w 6006665"/>
                  <a:gd name="connsiteY116-69498" fmla="*/ 1570274 h 2845126"/>
                  <a:gd name="connsiteX117-69499" fmla="*/ 5597799 w 6006665"/>
                  <a:gd name="connsiteY117-69500" fmla="*/ 1566665 h 2845126"/>
                  <a:gd name="connsiteX118-69501" fmla="*/ 5597077 w 6006665"/>
                  <a:gd name="connsiteY118-69502" fmla="*/ 1570274 h 2845126"/>
                  <a:gd name="connsiteX119-69503" fmla="*/ 5534271 w 6006665"/>
                  <a:gd name="connsiteY119-69504" fmla="*/ 1550014 h 2845126"/>
                  <a:gd name="connsiteX120-69505" fmla="*/ 5436277 w 6006665"/>
                  <a:gd name="connsiteY120-69506" fmla="*/ 1606633 h 2845126"/>
                  <a:gd name="connsiteX121-69507" fmla="*/ 5397645 w 6006665"/>
                  <a:gd name="connsiteY121-69508" fmla="*/ 1617996 h 2845126"/>
                  <a:gd name="connsiteX122-69509" fmla="*/ 5345378 w 6006665"/>
                  <a:gd name="connsiteY122-69510" fmla="*/ 1672535 h 2845126"/>
                  <a:gd name="connsiteX123-69511" fmla="*/ 5290839 w 6006665"/>
                  <a:gd name="connsiteY123-69512" fmla="*/ 1720256 h 2845126"/>
                  <a:gd name="connsiteX124-69513" fmla="*/ 5274932 w 6006665"/>
                  <a:gd name="connsiteY124-69514" fmla="*/ 1752071 h 2845126"/>
                  <a:gd name="connsiteX125-69515" fmla="*/ 5267238 w 6006665"/>
                  <a:gd name="connsiteY125-69516" fmla="*/ 1743644 h 2845126"/>
                  <a:gd name="connsiteX126-69517" fmla="*/ 5263025 w 6006665"/>
                  <a:gd name="connsiteY126-69518" fmla="*/ 1752071 h 2845126"/>
                  <a:gd name="connsiteX127-69519" fmla="*/ 5219538 w 6006665"/>
                  <a:gd name="connsiteY127-69520" fmla="*/ 1704443 h 2845126"/>
                  <a:gd name="connsiteX128-69521" fmla="*/ 5129494 w 6006665"/>
                  <a:gd name="connsiteY128-69522" fmla="*/ 1758888 h 2845126"/>
                  <a:gd name="connsiteX129-69523" fmla="*/ 5126389 w 6006665"/>
                  <a:gd name="connsiteY129-69524" fmla="*/ 1753566 h 2845126"/>
                  <a:gd name="connsiteX130-69525" fmla="*/ 5117587 w 6006665"/>
                  <a:gd name="connsiteY130-69526" fmla="*/ 1758888 h 2845126"/>
                  <a:gd name="connsiteX131-69527" fmla="*/ 5105544 w 6006665"/>
                  <a:gd name="connsiteY131-69528" fmla="*/ 1738242 h 2845126"/>
                  <a:gd name="connsiteX132-69529" fmla="*/ 5074955 w 6006665"/>
                  <a:gd name="connsiteY132-69530" fmla="*/ 1763433 h 2845126"/>
                  <a:gd name="connsiteX133-69531" fmla="*/ 5065718 w 6006665"/>
                  <a:gd name="connsiteY133-69532" fmla="*/ 1761234 h 2845126"/>
                  <a:gd name="connsiteX134-69533" fmla="*/ 5063048 w 6006665"/>
                  <a:gd name="connsiteY134-69534" fmla="*/ 1763433 h 2845126"/>
                  <a:gd name="connsiteX135-69535" fmla="*/ 5026594 w 6006665"/>
                  <a:gd name="connsiteY135-69536" fmla="*/ 1754754 h 2845126"/>
                  <a:gd name="connsiteX136-69537" fmla="*/ 5015871 w 6006665"/>
                  <a:gd name="connsiteY136-69538" fmla="*/ 1799793 h 2845126"/>
                  <a:gd name="connsiteX137-69539" fmla="*/ 4974967 w 6006665"/>
                  <a:gd name="connsiteY137-69540" fmla="*/ 1865694 h 2845126"/>
                  <a:gd name="connsiteX138-69541" fmla="*/ 4974967 w 6006665"/>
                  <a:gd name="connsiteY138-69542" fmla="*/ 1897509 h 2845126"/>
                  <a:gd name="connsiteX139-69543" fmla="*/ 5015871 w 6006665"/>
                  <a:gd name="connsiteY139-69544" fmla="*/ 1913416 h 2845126"/>
                  <a:gd name="connsiteX140-69545" fmla="*/ 5011326 w 6006665"/>
                  <a:gd name="connsiteY140-69546" fmla="*/ 2011132 h 2845126"/>
                  <a:gd name="connsiteX141-69547" fmla="*/ 4999419 w 6006665"/>
                  <a:gd name="connsiteY141-69548" fmla="*/ 2011132 h 2845126"/>
                  <a:gd name="connsiteX142-69549" fmla="*/ 4974967 w 6006665"/>
                  <a:gd name="connsiteY142-69550" fmla="*/ 2011132 h 2845126"/>
                  <a:gd name="connsiteX143-69551" fmla="*/ 4963605 w 6006665"/>
                  <a:gd name="connsiteY143-69552" fmla="*/ 2063398 h 2845126"/>
                  <a:gd name="connsiteX144-69553" fmla="*/ 4974967 w 6006665"/>
                  <a:gd name="connsiteY144-69554" fmla="*/ 2090668 h 2845126"/>
                  <a:gd name="connsiteX145-69555" fmla="*/ 4909065 w 6006665"/>
                  <a:gd name="connsiteY145-69556" fmla="*/ 2124755 h 2845126"/>
                  <a:gd name="connsiteX146-69557" fmla="*/ 4897703 w 6006665"/>
                  <a:gd name="connsiteY146-69558" fmla="*/ 2192929 h 2845126"/>
                  <a:gd name="connsiteX147-69559" fmla="*/ 4845437 w 6006665"/>
                  <a:gd name="connsiteY147-69560" fmla="*/ 2208836 h 2845126"/>
                  <a:gd name="connsiteX148-69561" fmla="*/ 4834074 w 6006665"/>
                  <a:gd name="connsiteY148-69562" fmla="*/ 2267920 h 2845126"/>
                  <a:gd name="connsiteX149-69563" fmla="*/ 4779535 w 6006665"/>
                  <a:gd name="connsiteY149-69564" fmla="*/ 2327004 h 2845126"/>
                  <a:gd name="connsiteX150-69565" fmla="*/ 4777225 w 6006665"/>
                  <a:gd name="connsiteY150-69566" fmla="*/ 2316608 h 2845126"/>
                  <a:gd name="connsiteX151-69567" fmla="*/ 4767628 w 6006665"/>
                  <a:gd name="connsiteY151-69568" fmla="*/ 2327004 h 2845126"/>
                  <a:gd name="connsiteX152-69569" fmla="*/ 4758538 w 6006665"/>
                  <a:gd name="connsiteY152-69570" fmla="*/ 2286100 h 2845126"/>
                  <a:gd name="connsiteX153-69571" fmla="*/ 4742631 w 6006665"/>
                  <a:gd name="connsiteY153-69572" fmla="*/ 2199746 h 2845126"/>
                  <a:gd name="connsiteX154-69573" fmla="*/ 4715361 w 6006665"/>
                  <a:gd name="connsiteY154-69574" fmla="*/ 2058854 h 2845126"/>
                  <a:gd name="connsiteX155-69575" fmla="*/ 4735813 w 6006665"/>
                  <a:gd name="connsiteY155-69576" fmla="*/ 1967955 h 2845126"/>
                  <a:gd name="connsiteX156-69577" fmla="*/ 4767628 w 6006665"/>
                  <a:gd name="connsiteY156-69578" fmla="*/ 1924778 h 2845126"/>
                  <a:gd name="connsiteX157-69579" fmla="*/ 4767628 w 6006665"/>
                  <a:gd name="connsiteY157-69580" fmla="*/ 1897509 h 2845126"/>
                  <a:gd name="connsiteX158-69581" fmla="*/ 4826712 w 6006665"/>
                  <a:gd name="connsiteY158-69582" fmla="*/ 1881601 h 2845126"/>
                  <a:gd name="connsiteX159-69583" fmla="*/ 4892613 w 6006665"/>
                  <a:gd name="connsiteY159-69584" fmla="*/ 1790703 h 2845126"/>
                  <a:gd name="connsiteX160-69585" fmla="*/ 4956243 w 6006665"/>
                  <a:gd name="connsiteY160-69586" fmla="*/ 1715712 h 2845126"/>
                  <a:gd name="connsiteX161-69587" fmla="*/ 5022143 w 6006665"/>
                  <a:gd name="connsiteY161-69588" fmla="*/ 1656627 h 2845126"/>
                  <a:gd name="connsiteX162-69589" fmla="*/ 5046694 w 6006665"/>
                  <a:gd name="connsiteY162-69590" fmla="*/ 1549500 h 2845126"/>
                  <a:gd name="connsiteX163-69591" fmla="*/ 5015871 w 6006665"/>
                  <a:gd name="connsiteY163-69592" fmla="*/ 1554367 h 2845126"/>
                  <a:gd name="connsiteX164-69593" fmla="*/ 4995419 w 6006665"/>
                  <a:gd name="connsiteY164-69594" fmla="*/ 1617996 h 2845126"/>
                  <a:gd name="connsiteX165-69595" fmla="*/ 4904521 w 6006665"/>
                  <a:gd name="connsiteY165-69596" fmla="*/ 1704349 h 2845126"/>
                  <a:gd name="connsiteX166-69597" fmla="*/ 4901708 w 6006665"/>
                  <a:gd name="connsiteY166-69598" fmla="*/ 1695709 h 2845126"/>
                  <a:gd name="connsiteX167-69599" fmla="*/ 4892613 w 6006665"/>
                  <a:gd name="connsiteY167-69600" fmla="*/ 1704349 h 2845126"/>
                  <a:gd name="connsiteX168-69601" fmla="*/ 4861835 w 6006665"/>
                  <a:gd name="connsiteY168-69602" fmla="*/ 1609815 h 2845126"/>
                  <a:gd name="connsiteX169-69603" fmla="*/ 4779535 w 6006665"/>
                  <a:gd name="connsiteY169-69604" fmla="*/ 1633903 h 2845126"/>
                  <a:gd name="connsiteX170-69605" fmla="*/ 4684091 w 6006665"/>
                  <a:gd name="connsiteY170-69606" fmla="*/ 1758888 h 2845126"/>
                  <a:gd name="connsiteX171-69607" fmla="*/ 4715906 w 6006665"/>
                  <a:gd name="connsiteY171-69608" fmla="*/ 1806610 h 2845126"/>
                  <a:gd name="connsiteX172-69609" fmla="*/ 4636369 w 6006665"/>
                  <a:gd name="connsiteY172-69610" fmla="*/ 1822517 h 2845126"/>
                  <a:gd name="connsiteX173-69611" fmla="*/ 4577285 w 6006665"/>
                  <a:gd name="connsiteY173-69612" fmla="*/ 1827062 h 2845126"/>
                  <a:gd name="connsiteX174-69613" fmla="*/ 4577373 w 6006665"/>
                  <a:gd name="connsiteY174-69614" fmla="*/ 1826140 h 2845126"/>
                  <a:gd name="connsiteX175-69615" fmla="*/ 4565379 w 6006665"/>
                  <a:gd name="connsiteY175-69616" fmla="*/ 1827062 h 2845126"/>
                  <a:gd name="connsiteX176-69617" fmla="*/ 4569923 w 6006665"/>
                  <a:gd name="connsiteY176-69618" fmla="*/ 1779341 h 2845126"/>
                  <a:gd name="connsiteX177-69619" fmla="*/ 4520081 w 6006665"/>
                  <a:gd name="connsiteY177-69620" fmla="*/ 1769755 h 2845126"/>
                  <a:gd name="connsiteX178-69621" fmla="*/ 4475025 w 6006665"/>
                  <a:gd name="connsiteY178-69622" fmla="*/ 1799793 h 2845126"/>
                  <a:gd name="connsiteX179-69623" fmla="*/ 4464394 w 6006665"/>
                  <a:gd name="connsiteY179-69624" fmla="*/ 1798942 h 2845126"/>
                  <a:gd name="connsiteX180-69625" fmla="*/ 4463118 w 6006665"/>
                  <a:gd name="connsiteY180-69626" fmla="*/ 1799793 h 2845126"/>
                  <a:gd name="connsiteX181-69627" fmla="*/ 4357637 w 6006665"/>
                  <a:gd name="connsiteY181-69628" fmla="*/ 1791354 h 2845126"/>
                  <a:gd name="connsiteX182-69629" fmla="*/ 4243233 w 6006665"/>
                  <a:gd name="connsiteY182-69630" fmla="*/ 1811155 h 2845126"/>
                  <a:gd name="connsiteX183-69631" fmla="*/ 4125065 w 6006665"/>
                  <a:gd name="connsiteY183-69632" fmla="*/ 1945230 h 2845126"/>
                  <a:gd name="connsiteX184-69633" fmla="*/ 3984173 w 6006665"/>
                  <a:gd name="connsiteY184-69634" fmla="*/ 2102030 h 2845126"/>
                  <a:gd name="connsiteX185-69635" fmla="*/ 4038712 w 6006665"/>
                  <a:gd name="connsiteY185-69636" fmla="*/ 2106575 h 2845126"/>
                  <a:gd name="connsiteX186-69637" fmla="*/ 4059164 w 6006665"/>
                  <a:gd name="connsiteY186-69638" fmla="*/ 2149752 h 2845126"/>
                  <a:gd name="connsiteX187-69639" fmla="*/ 4087782 w 6006665"/>
                  <a:gd name="connsiteY187-69640" fmla="*/ 2158169 h 2845126"/>
                  <a:gd name="connsiteX188-69641" fmla="*/ 4106341 w 6006665"/>
                  <a:gd name="connsiteY188-69642" fmla="*/ 2129300 h 2845126"/>
                  <a:gd name="connsiteX189-69643" fmla="*/ 4117411 w 6006665"/>
                  <a:gd name="connsiteY189-69644" fmla="*/ 2130602 h 2845126"/>
                  <a:gd name="connsiteX190-69645" fmla="*/ 4118248 w 6006665"/>
                  <a:gd name="connsiteY190-69646" fmla="*/ 2129300 h 2845126"/>
                  <a:gd name="connsiteX191-69647" fmla="*/ 4156880 w 6006665"/>
                  <a:gd name="connsiteY191-69648" fmla="*/ 2133845 h 2845126"/>
                  <a:gd name="connsiteX192-69649" fmla="*/ 4211419 w 6006665"/>
                  <a:gd name="connsiteY192-69650" fmla="*/ 2204291 h 2845126"/>
                  <a:gd name="connsiteX193-69651" fmla="*/ 4215964 w 6006665"/>
                  <a:gd name="connsiteY193-69652" fmla="*/ 2252013 h 2845126"/>
                  <a:gd name="connsiteX194-69653" fmla="*/ 4184149 w 6006665"/>
                  <a:gd name="connsiteY194-69654" fmla="*/ 2311097 h 2845126"/>
                  <a:gd name="connsiteX195-69655" fmla="*/ 4177332 w 6006665"/>
                  <a:gd name="connsiteY195-69656" fmla="*/ 2381543 h 2845126"/>
                  <a:gd name="connsiteX196-69657" fmla="*/ 4161425 w 6006665"/>
                  <a:gd name="connsiteY196-69658" fmla="*/ 2467897 h 2845126"/>
                  <a:gd name="connsiteX197-69659" fmla="*/ 4109158 w 6006665"/>
                  <a:gd name="connsiteY197-69660" fmla="*/ 2547433 h 2845126"/>
                  <a:gd name="connsiteX198-69661" fmla="*/ 4097796 w 6006665"/>
                  <a:gd name="connsiteY198-69662" fmla="*/ 2586065 h 2845126"/>
                  <a:gd name="connsiteX199-69663" fmla="*/ 4043257 w 6006665"/>
                  <a:gd name="connsiteY199-69664" fmla="*/ 2645149 h 2845126"/>
                  <a:gd name="connsiteX200-69665" fmla="*/ 3995535 w 6006665"/>
                  <a:gd name="connsiteY200-69666" fmla="*/ 2704233 h 2845126"/>
                  <a:gd name="connsiteX201-69667" fmla="*/ 3975083 w 6006665"/>
                  <a:gd name="connsiteY201-69668" fmla="*/ 2736048 h 2845126"/>
                  <a:gd name="connsiteX202-69669" fmla="*/ 3925089 w 6006665"/>
                  <a:gd name="connsiteY202-69670" fmla="*/ 2763317 h 2845126"/>
                  <a:gd name="connsiteX203-69671" fmla="*/ 3913182 w 6006665"/>
                  <a:gd name="connsiteY203-69672" fmla="*/ 2763317 h 2845126"/>
                  <a:gd name="connsiteX204-69673" fmla="*/ 3904637 w 6006665"/>
                  <a:gd name="connsiteY204-69674" fmla="*/ 2763317 h 2845126"/>
                  <a:gd name="connsiteX205-69675" fmla="*/ 3892729 w 6006665"/>
                  <a:gd name="connsiteY205-69676" fmla="*/ 2763317 h 2845126"/>
                  <a:gd name="connsiteX206-69677" fmla="*/ 3871063 w 6006665"/>
                  <a:gd name="connsiteY206-69678" fmla="*/ 2747068 h 2845126"/>
                  <a:gd name="connsiteX207-69679" fmla="*/ 3829645 w 6006665"/>
                  <a:gd name="connsiteY207-69680" fmla="*/ 2774680 h 2845126"/>
                  <a:gd name="connsiteX208-69681" fmla="*/ 3822828 w 6006665"/>
                  <a:gd name="connsiteY208-69682" fmla="*/ 2795132 h 2845126"/>
                  <a:gd name="connsiteX209-69683" fmla="*/ 3818283 w 6006665"/>
                  <a:gd name="connsiteY209-69684" fmla="*/ 2786042 h 2845126"/>
                  <a:gd name="connsiteX210-69685" fmla="*/ 3818283 w 6006665"/>
                  <a:gd name="connsiteY210-69686" fmla="*/ 2774316 h 2845126"/>
                  <a:gd name="connsiteX211-69687" fmla="*/ 3817738 w 6006665"/>
                  <a:gd name="connsiteY211-69688" fmla="*/ 2774680 h 2845126"/>
                  <a:gd name="connsiteX212-69689" fmla="*/ 3810921 w 6006665"/>
                  <a:gd name="connsiteY212-69690" fmla="*/ 2795132 h 2845126"/>
                  <a:gd name="connsiteX213-69691" fmla="*/ 3806376 w 6006665"/>
                  <a:gd name="connsiteY213-69692" fmla="*/ 2786042 h 2845126"/>
                  <a:gd name="connsiteX214-69693" fmla="*/ 3806376 w 6006665"/>
                  <a:gd name="connsiteY214-69694" fmla="*/ 2758772 h 2845126"/>
                  <a:gd name="connsiteX215-69695" fmla="*/ 3818283 w 6006665"/>
                  <a:gd name="connsiteY215-69696" fmla="*/ 2758772 h 2845126"/>
                  <a:gd name="connsiteX216-69697" fmla="*/ 3826828 w 6006665"/>
                  <a:gd name="connsiteY216-69698" fmla="*/ 2758772 h 2845126"/>
                  <a:gd name="connsiteX217-69699" fmla="*/ 3833645 w 6006665"/>
                  <a:gd name="connsiteY217-69700" fmla="*/ 2699688 h 2845126"/>
                  <a:gd name="connsiteX218-69701" fmla="*/ 3822283 w 6006665"/>
                  <a:gd name="connsiteY218-69702" fmla="*/ 2656512 h 2845126"/>
                  <a:gd name="connsiteX219-69703" fmla="*/ 3849553 w 6006665"/>
                  <a:gd name="connsiteY219-69704" fmla="*/ 2633787 h 2845126"/>
                  <a:gd name="connsiteX220-69705" fmla="*/ 3858814 w 6006665"/>
                  <a:gd name="connsiteY220-69706" fmla="*/ 2635992 h 2845126"/>
                  <a:gd name="connsiteX221-69707" fmla="*/ 3861460 w 6006665"/>
                  <a:gd name="connsiteY221-69708" fmla="*/ 2633787 h 2845126"/>
                  <a:gd name="connsiteX222-69709" fmla="*/ 3898487 w 6006665"/>
                  <a:gd name="connsiteY222-69710" fmla="*/ 2642603 h 2845126"/>
                  <a:gd name="connsiteX223-69711" fmla="*/ 3919999 w 6006665"/>
                  <a:gd name="connsiteY223-69712" fmla="*/ 2597428 h 2845126"/>
                  <a:gd name="connsiteX224-69713" fmla="*/ 3935906 w 6006665"/>
                  <a:gd name="connsiteY224-69714" fmla="*/ 2538343 h 2845126"/>
                  <a:gd name="connsiteX225-69715" fmla="*/ 3947269 w 6006665"/>
                  <a:gd name="connsiteY225-69716" fmla="*/ 2515619 h 2845126"/>
                  <a:gd name="connsiteX226-69717" fmla="*/ 3966292 w 6006665"/>
                  <a:gd name="connsiteY226-69718" fmla="*/ 2471231 h 2845126"/>
                  <a:gd name="connsiteX227-69719" fmla="*/ 3915999 w 6006665"/>
                  <a:gd name="connsiteY227-69720" fmla="*/ 2483804 h 2845126"/>
                  <a:gd name="connsiteX228-69721" fmla="*/ 3888729 w 6006665"/>
                  <a:gd name="connsiteY228-69722" fmla="*/ 2506529 h 2845126"/>
                  <a:gd name="connsiteX229-69723" fmla="*/ 3876822 w 6006665"/>
                  <a:gd name="connsiteY229-69724" fmla="*/ 2506529 h 2845126"/>
                  <a:gd name="connsiteX230-69725" fmla="*/ 3829645 w 6006665"/>
                  <a:gd name="connsiteY230-69726" fmla="*/ 2506529 h 2845126"/>
                  <a:gd name="connsiteX231-69727" fmla="*/ 3817738 w 6006665"/>
                  <a:gd name="connsiteY231-69728" fmla="*/ 2506529 h 2845126"/>
                  <a:gd name="connsiteX232-69729" fmla="*/ 3801831 w 6006665"/>
                  <a:gd name="connsiteY232-69730" fmla="*/ 2451990 h 2845126"/>
                  <a:gd name="connsiteX233-69731" fmla="*/ 3758654 w 6006665"/>
                  <a:gd name="connsiteY233-69732" fmla="*/ 2413358 h 2845126"/>
                  <a:gd name="connsiteX234-69733" fmla="*/ 3692753 w 6006665"/>
                  <a:gd name="connsiteY234-69734" fmla="*/ 2397451 h 2845126"/>
                  <a:gd name="connsiteX235-69735" fmla="*/ 3683663 w 6006665"/>
                  <a:gd name="connsiteY235-69736" fmla="*/ 2338367 h 2845126"/>
                  <a:gd name="connsiteX236-69737" fmla="*/ 3672301 w 6006665"/>
                  <a:gd name="connsiteY236-69738" fmla="*/ 2306552 h 2845126"/>
                  <a:gd name="connsiteX237-69739" fmla="*/ 3656393 w 6006665"/>
                  <a:gd name="connsiteY237-69740" fmla="*/ 2279283 h 2845126"/>
                  <a:gd name="connsiteX238-69741" fmla="*/ 3633669 w 6006665"/>
                  <a:gd name="connsiteY238-69742" fmla="*/ 2220198 h 2845126"/>
                  <a:gd name="connsiteX239-69743" fmla="*/ 3601854 w 6006665"/>
                  <a:gd name="connsiteY239-69744" fmla="*/ 2199746 h 2845126"/>
                  <a:gd name="connsiteX240-69745" fmla="*/ 3545995 w 6006665"/>
                  <a:gd name="connsiteY240-69746" fmla="*/ 2178262 h 2845126"/>
                  <a:gd name="connsiteX241-69747" fmla="*/ 3506955 w 6006665"/>
                  <a:gd name="connsiteY241-69748" fmla="*/ 2183839 h 2845126"/>
                  <a:gd name="connsiteX242-69749" fmla="*/ 3463779 w 6006665"/>
                  <a:gd name="connsiteY242-69750" fmla="*/ 2192929 h 2845126"/>
                  <a:gd name="connsiteX243-69751" fmla="*/ 3431964 w 6006665"/>
                  <a:gd name="connsiteY243-69752" fmla="*/ 2220198 h 2845126"/>
                  <a:gd name="connsiteX244-69753" fmla="*/ 3452416 w 6006665"/>
                  <a:gd name="connsiteY244-69754" fmla="*/ 2236106 h 2845126"/>
                  <a:gd name="connsiteX245-69755" fmla="*/ 3452416 w 6006665"/>
                  <a:gd name="connsiteY245-69756" fmla="*/ 2267920 h 2845126"/>
                  <a:gd name="connsiteX246-69757" fmla="*/ 3431964 w 6006665"/>
                  <a:gd name="connsiteY246-69758" fmla="*/ 2290645 h 2845126"/>
                  <a:gd name="connsiteX247-69759" fmla="*/ 3400150 w 6006665"/>
                  <a:gd name="connsiteY247-69760" fmla="*/ 2349729 h 2845126"/>
                  <a:gd name="connsiteX248-69761" fmla="*/ 3400150 w 6006665"/>
                  <a:gd name="connsiteY248-69762" fmla="*/ 2376999 h 2845126"/>
                  <a:gd name="connsiteX249-69763" fmla="*/ 3350155 w 6006665"/>
                  <a:gd name="connsiteY249-69764" fmla="*/ 2408813 h 2845126"/>
                  <a:gd name="connsiteX250-69765" fmla="*/ 3342342 w 6006665"/>
                  <a:gd name="connsiteY250-69766" fmla="*/ 2406209 h 2845126"/>
                  <a:gd name="connsiteX251-69767" fmla="*/ 3338249 w 6006665"/>
                  <a:gd name="connsiteY251-69768" fmla="*/ 2408813 h 2845126"/>
                  <a:gd name="connsiteX252-69769" fmla="*/ 3290527 w 6006665"/>
                  <a:gd name="connsiteY252-69770" fmla="*/ 2392906 h 2845126"/>
                  <a:gd name="connsiteX253-69771" fmla="*/ 3259257 w 6006665"/>
                  <a:gd name="connsiteY253-69772" fmla="*/ 2392906 h 2845126"/>
                  <a:gd name="connsiteX254-69773" fmla="*/ 3247350 w 6006665"/>
                  <a:gd name="connsiteY254-69774" fmla="*/ 2392906 h 2845126"/>
                  <a:gd name="connsiteX255-69775" fmla="*/ 3231443 w 6006665"/>
                  <a:gd name="connsiteY255-69776" fmla="*/ 2376999 h 2845126"/>
                  <a:gd name="connsiteX256-69777" fmla="*/ 3213271 w 6006665"/>
                  <a:gd name="connsiteY256-69778" fmla="*/ 2372455 h 2845126"/>
                  <a:gd name="connsiteX257-69779" fmla="*/ 3168359 w 6006665"/>
                  <a:gd name="connsiteY257-69780" fmla="*/ 2408813 h 2845126"/>
                  <a:gd name="connsiteX258-69781" fmla="*/ 3120637 w 6006665"/>
                  <a:gd name="connsiteY258-69782" fmla="*/ 2420175 h 2845126"/>
                  <a:gd name="connsiteX259-69783" fmla="*/ 3082005 w 6006665"/>
                  <a:gd name="connsiteY259-69784" fmla="*/ 2436083 h 2845126"/>
                  <a:gd name="connsiteX260-69785" fmla="*/ 3074460 w 6006665"/>
                  <a:gd name="connsiteY260-69786" fmla="*/ 2434286 h 2845126"/>
                  <a:gd name="connsiteX261-69787" fmla="*/ 3070098 w 6006665"/>
                  <a:gd name="connsiteY261-69788" fmla="*/ 2436083 h 2845126"/>
                  <a:gd name="connsiteX262-69789" fmla="*/ 3022376 w 6006665"/>
                  <a:gd name="connsiteY262-69790" fmla="*/ 2424720 h 2845126"/>
                  <a:gd name="connsiteX263-69791" fmla="*/ 3000196 w 6006665"/>
                  <a:gd name="connsiteY263-69792" fmla="*/ 2424720 h 2845126"/>
                  <a:gd name="connsiteX264-69793" fmla="*/ 2988289 w 6006665"/>
                  <a:gd name="connsiteY264-69794" fmla="*/ 2424720 h 2845126"/>
                  <a:gd name="connsiteX265-69795" fmla="*/ 2967837 w 6006665"/>
                  <a:gd name="connsiteY265-69796" fmla="*/ 2392906 h 2845126"/>
                  <a:gd name="connsiteX266-69797" fmla="*/ 2929205 w 6006665"/>
                  <a:gd name="connsiteY266-69798" fmla="*/ 2365636 h 2845126"/>
                  <a:gd name="connsiteX267-69799" fmla="*/ 2902153 w 6006665"/>
                  <a:gd name="connsiteY267-69800" fmla="*/ 2361772 h 2845126"/>
                  <a:gd name="connsiteX268-69801" fmla="*/ 2861576 w 6006665"/>
                  <a:gd name="connsiteY268-69802" fmla="*/ 2365636 h 2845126"/>
                  <a:gd name="connsiteX269-69803" fmla="*/ 2822944 w 6006665"/>
                  <a:gd name="connsiteY269-69804" fmla="*/ 2376999 h 2845126"/>
                  <a:gd name="connsiteX270-69805" fmla="*/ 2818139 w 6006665"/>
                  <a:gd name="connsiteY270-69806" fmla="*/ 2374910 h 2845126"/>
                  <a:gd name="connsiteX271-69807" fmla="*/ 2811037 w 6006665"/>
                  <a:gd name="connsiteY271-69808" fmla="*/ 2376999 h 2845126"/>
                  <a:gd name="connsiteX272-69809" fmla="*/ 2758770 w 6006665"/>
                  <a:gd name="connsiteY272-69810" fmla="*/ 2354274 h 2845126"/>
                  <a:gd name="connsiteX273-69811" fmla="*/ 2751953 w 6006665"/>
                  <a:gd name="connsiteY273-69812" fmla="*/ 2311097 h 2845126"/>
                  <a:gd name="connsiteX274-69813" fmla="*/ 2708776 w 6006665"/>
                  <a:gd name="connsiteY274-69814" fmla="*/ 2295190 h 2845126"/>
                  <a:gd name="connsiteX275-69815" fmla="*/ 2676962 w 6006665"/>
                  <a:gd name="connsiteY275-69816" fmla="*/ 2290645 h 2845126"/>
                  <a:gd name="connsiteX276-69817" fmla="*/ 2642534 w 6006665"/>
                  <a:gd name="connsiteY276-69818" fmla="*/ 2268901 h 2845126"/>
                  <a:gd name="connsiteX277-69819" fmla="*/ 2609333 w 6006665"/>
                  <a:gd name="connsiteY277-69820" fmla="*/ 2327004 h 2845126"/>
                  <a:gd name="connsiteX278-69821" fmla="*/ 2625240 w 6006665"/>
                  <a:gd name="connsiteY278-69822" fmla="*/ 2361091 h 2845126"/>
                  <a:gd name="connsiteX279-69823" fmla="*/ 2586608 w 6006665"/>
                  <a:gd name="connsiteY279-69824" fmla="*/ 2397451 h 2845126"/>
                  <a:gd name="connsiteX280-69825" fmla="*/ 2577105 w 6006665"/>
                  <a:gd name="connsiteY280-69826" fmla="*/ 2395188 h 2845126"/>
                  <a:gd name="connsiteX281-69827" fmla="*/ 2574701 w 6006665"/>
                  <a:gd name="connsiteY281-69828" fmla="*/ 2397451 h 2845126"/>
                  <a:gd name="connsiteX282-69829" fmla="*/ 2526979 w 6006665"/>
                  <a:gd name="connsiteY282-69830" fmla="*/ 2386088 h 2845126"/>
                  <a:gd name="connsiteX283-69831" fmla="*/ 2490620 w 6006665"/>
                  <a:gd name="connsiteY283-69832" fmla="*/ 2381543 h 2845126"/>
                  <a:gd name="connsiteX284-69833" fmla="*/ 2463350 w 6006665"/>
                  <a:gd name="connsiteY284-69834" fmla="*/ 2354274 h 2845126"/>
                  <a:gd name="connsiteX285-69835" fmla="*/ 2436625 w 6006665"/>
                  <a:gd name="connsiteY285-69836" fmla="*/ 2354274 h 2845126"/>
                  <a:gd name="connsiteX286-69837" fmla="*/ 2424718 w 6006665"/>
                  <a:gd name="connsiteY286-69838" fmla="*/ 2354274 h 2845126"/>
                  <a:gd name="connsiteX287-69839" fmla="*/ 2398858 w 6006665"/>
                  <a:gd name="connsiteY287-69840" fmla="*/ 2341343 h 2845126"/>
                  <a:gd name="connsiteX288-69841" fmla="*/ 2350272 w 6006665"/>
                  <a:gd name="connsiteY288-69842" fmla="*/ 2365636 h 2845126"/>
                  <a:gd name="connsiteX289-69843" fmla="*/ 2282098 w 6006665"/>
                  <a:gd name="connsiteY289-69844" fmla="*/ 2413358 h 2845126"/>
                  <a:gd name="connsiteX290-69845" fmla="*/ 2157112 w 6006665"/>
                  <a:gd name="connsiteY290-69846" fmla="*/ 2397451 h 2845126"/>
                  <a:gd name="connsiteX291-69847" fmla="*/ 1811153 w 6006665"/>
                  <a:gd name="connsiteY291-69848" fmla="*/ 2133845 h 2845126"/>
                  <a:gd name="connsiteX292-69849" fmla="*/ 1748069 w 6006665"/>
                  <a:gd name="connsiteY292-69850" fmla="*/ 2172477 h 2845126"/>
                  <a:gd name="connsiteX293-69851" fmla="*/ 1711709 w 6006665"/>
                  <a:gd name="connsiteY293-69852" fmla="*/ 2177022 h 2845126"/>
                  <a:gd name="connsiteX294-69853" fmla="*/ 1711926 w 6006665"/>
                  <a:gd name="connsiteY294-69854" fmla="*/ 2175506 h 2845126"/>
                  <a:gd name="connsiteX295-69855" fmla="*/ 1699803 w 6006665"/>
                  <a:gd name="connsiteY295-69856" fmla="*/ 2177022 h 2845126"/>
                  <a:gd name="connsiteX296-69857" fmla="*/ 1704347 w 6006665"/>
                  <a:gd name="connsiteY296-69858" fmla="*/ 2145207 h 2845126"/>
                  <a:gd name="connsiteX297-69859" fmla="*/ 1662460 w 6006665"/>
                  <a:gd name="connsiteY297-69860" fmla="*/ 2127256 h 2845126"/>
                  <a:gd name="connsiteX298-69861" fmla="*/ 1629901 w 6006665"/>
                  <a:gd name="connsiteY298-69862" fmla="*/ 2140662 h 2845126"/>
                  <a:gd name="connsiteX299-69863" fmla="*/ 1629300 w 6006665"/>
                  <a:gd name="connsiteY299-69864" fmla="*/ 2136007 h 2845126"/>
                  <a:gd name="connsiteX300-69865" fmla="*/ 1617994 w 6006665"/>
                  <a:gd name="connsiteY300-69866" fmla="*/ 2140662 h 2845126"/>
                  <a:gd name="connsiteX301-69867" fmla="*/ 1608904 w 6006665"/>
                  <a:gd name="connsiteY301-69868" fmla="*/ 2070216 h 2845126"/>
                  <a:gd name="connsiteX302-69869" fmla="*/ 1552684 w 6006665"/>
                  <a:gd name="connsiteY302-69870" fmla="*/ 2060523 h 2845126"/>
                  <a:gd name="connsiteX303-69871" fmla="*/ 1518550 w 6006665"/>
                  <a:gd name="connsiteY303-69872" fmla="*/ 2086123 h 2845126"/>
                  <a:gd name="connsiteX304-69873" fmla="*/ 1425379 w 6006665"/>
                  <a:gd name="connsiteY304-69874" fmla="*/ 2106575 h 2845126"/>
                  <a:gd name="connsiteX305-69875" fmla="*/ 1409472 w 6006665"/>
                  <a:gd name="connsiteY305-69876" fmla="*/ 2124755 h 2845126"/>
                  <a:gd name="connsiteX306-69877" fmla="*/ 1270852 w 6006665"/>
                  <a:gd name="connsiteY306-69878" fmla="*/ 2145207 h 2845126"/>
                  <a:gd name="connsiteX307-69879" fmla="*/ 1254945 w 6006665"/>
                  <a:gd name="connsiteY307-69880" fmla="*/ 2165659 h 2845126"/>
                  <a:gd name="connsiteX308-69881" fmla="*/ 1282214 w 6006665"/>
                  <a:gd name="connsiteY308-69882" fmla="*/ 2208836 h 2845126"/>
                  <a:gd name="connsiteX309-69883" fmla="*/ 1243582 w 6006665"/>
                  <a:gd name="connsiteY309-69884" fmla="*/ 2224743 h 2845126"/>
                  <a:gd name="connsiteX310-69885" fmla="*/ 1254945 w 6006665"/>
                  <a:gd name="connsiteY310-69886" fmla="*/ 2242923 h 2845126"/>
                  <a:gd name="connsiteX311-69887" fmla="*/ 1216313 w 6006665"/>
                  <a:gd name="connsiteY311-69888" fmla="*/ 2267920 h 2845126"/>
                  <a:gd name="connsiteX312-69889" fmla="*/ 1275397 w 6006665"/>
                  <a:gd name="connsiteY312-69890" fmla="*/ 2311097 h 2845126"/>
                  <a:gd name="connsiteX313-69891" fmla="*/ 1270852 w 6006665"/>
                  <a:gd name="connsiteY313-69892" fmla="*/ 2338367 h 2845126"/>
                  <a:gd name="connsiteX314-69893" fmla="*/ 1259108 w 6006665"/>
                  <a:gd name="connsiteY314-69894" fmla="*/ 2337388 h 2845126"/>
                  <a:gd name="connsiteX315-69895" fmla="*/ 1258945 w 6006665"/>
                  <a:gd name="connsiteY315-69896" fmla="*/ 2338367 h 2845126"/>
                  <a:gd name="connsiteX316-69897" fmla="*/ 1215644 w 6006665"/>
                  <a:gd name="connsiteY316-69898" fmla="*/ 2334758 h 2845126"/>
                  <a:gd name="connsiteX317-69899" fmla="*/ 1204950 w 6006665"/>
                  <a:gd name="connsiteY317-69900" fmla="*/ 2349729 h 2845126"/>
                  <a:gd name="connsiteX318-69901" fmla="*/ 1196495 w 6006665"/>
                  <a:gd name="connsiteY318-69902" fmla="*/ 2344897 h 2845126"/>
                  <a:gd name="connsiteX319-69903" fmla="*/ 1193043 w 6006665"/>
                  <a:gd name="connsiteY319-69904" fmla="*/ 2349729 h 2845126"/>
                  <a:gd name="connsiteX320-69905" fmla="*/ 1145322 w 6006665"/>
                  <a:gd name="connsiteY320-69906" fmla="*/ 2322459 h 2845126"/>
                  <a:gd name="connsiteX321-69907" fmla="*/ 1098145 w 6006665"/>
                  <a:gd name="connsiteY321-69908" fmla="*/ 2322459 h 2845126"/>
                  <a:gd name="connsiteX322-69909" fmla="*/ 1061785 w 6006665"/>
                  <a:gd name="connsiteY322-69910" fmla="*/ 2349729 h 2845126"/>
                  <a:gd name="connsiteX323-69911" fmla="*/ 1055322 w 6006665"/>
                  <a:gd name="connsiteY323-69912" fmla="*/ 2345646 h 2845126"/>
                  <a:gd name="connsiteX324-69913" fmla="*/ 1049878 w 6006665"/>
                  <a:gd name="connsiteY324-69914" fmla="*/ 2349729 h 2845126"/>
                  <a:gd name="connsiteX325-69915" fmla="*/ 1006701 w 6006665"/>
                  <a:gd name="connsiteY325-69916" fmla="*/ 2322459 h 2845126"/>
                  <a:gd name="connsiteX326-69917" fmla="*/ 924893 w 6006665"/>
                  <a:gd name="connsiteY326-69918" fmla="*/ 2286100 h 2845126"/>
                  <a:gd name="connsiteX327-69919" fmla="*/ 877716 w 6006665"/>
                  <a:gd name="connsiteY327-69920" fmla="*/ 2286100 h 2845126"/>
                  <a:gd name="connsiteX328-69921" fmla="*/ 802724 w 6006665"/>
                  <a:gd name="connsiteY328-69922" fmla="*/ 2349729 h 2845126"/>
                  <a:gd name="connsiteX329-69923" fmla="*/ 798179 w 6006665"/>
                  <a:gd name="connsiteY329-69924" fmla="*/ 2392906 h 2845126"/>
                  <a:gd name="connsiteX330-69925" fmla="*/ 787406 w 6006665"/>
                  <a:gd name="connsiteY330-69926" fmla="*/ 2382133 h 2845126"/>
                  <a:gd name="connsiteX331-69927" fmla="*/ 786272 w 6006665"/>
                  <a:gd name="connsiteY331-69928" fmla="*/ 2392906 h 2845126"/>
                  <a:gd name="connsiteX332-69929" fmla="*/ 756063 w 6006665"/>
                  <a:gd name="connsiteY332-69930" fmla="*/ 2362696 h 2845126"/>
                  <a:gd name="connsiteX333-69931" fmla="*/ 732278 w 6006665"/>
                  <a:gd name="connsiteY333-69932" fmla="*/ 2420175 h 2845126"/>
                  <a:gd name="connsiteX334-69933" fmla="*/ 743640 w 6006665"/>
                  <a:gd name="connsiteY334-69934" fmla="*/ 2429265 h 2845126"/>
                  <a:gd name="connsiteX335-69935" fmla="*/ 723188 w 6006665"/>
                  <a:gd name="connsiteY335-69936" fmla="*/ 2472442 h 2845126"/>
                  <a:gd name="connsiteX336-69937" fmla="*/ 747026 w 6006665"/>
                  <a:gd name="connsiteY336-69938" fmla="*/ 2509283 h 2845126"/>
                  <a:gd name="connsiteX337-69939" fmla="*/ 763548 w 6006665"/>
                  <a:gd name="connsiteY337-69940" fmla="*/ 2506529 h 2845126"/>
                  <a:gd name="connsiteX338-69941" fmla="*/ 764871 w 6006665"/>
                  <a:gd name="connsiteY338-69942" fmla="*/ 2508293 h 2845126"/>
                  <a:gd name="connsiteX339-69943" fmla="*/ 775455 w 6006665"/>
                  <a:gd name="connsiteY339-69944" fmla="*/ 2506529 h 2845126"/>
                  <a:gd name="connsiteX340-69945" fmla="*/ 802724 w 6006665"/>
                  <a:gd name="connsiteY340-69946" fmla="*/ 2542888 h 2845126"/>
                  <a:gd name="connsiteX341-69947" fmla="*/ 798179 w 6006665"/>
                  <a:gd name="connsiteY341-69948" fmla="*/ 2570158 h 2845126"/>
                  <a:gd name="connsiteX342-69949" fmla="*/ 818632 w 6006665"/>
                  <a:gd name="connsiteY342-69950" fmla="*/ 2581520 h 2845126"/>
                  <a:gd name="connsiteX343-69951" fmla="*/ 802724 w 6006665"/>
                  <a:gd name="connsiteY343-69952" fmla="*/ 2613335 h 2845126"/>
                  <a:gd name="connsiteX344-69953" fmla="*/ 766365 w 6006665"/>
                  <a:gd name="connsiteY344-69954" fmla="*/ 2617880 h 2845126"/>
                  <a:gd name="connsiteX345-69955" fmla="*/ 727733 w 6006665"/>
                  <a:gd name="connsiteY345-69956" fmla="*/ 2676964 h 2845126"/>
                  <a:gd name="connsiteX346-69957" fmla="*/ 759548 w 6006665"/>
                  <a:gd name="connsiteY346-69958" fmla="*/ 2720141 h 2845126"/>
                  <a:gd name="connsiteX347-69959" fmla="*/ 759548 w 6006665"/>
                  <a:gd name="connsiteY347-69960" fmla="*/ 2758772 h 2845126"/>
                  <a:gd name="connsiteX348-69961" fmla="*/ 798179 w 6006665"/>
                  <a:gd name="connsiteY348-69962" fmla="*/ 2817857 h 2845126"/>
                  <a:gd name="connsiteX349-69963" fmla="*/ 775455 w 6006665"/>
                  <a:gd name="connsiteY349-69964" fmla="*/ 2833764 h 2845126"/>
                  <a:gd name="connsiteX350-69965" fmla="*/ 770910 w 6006665"/>
                  <a:gd name="connsiteY350-69966" fmla="*/ 2845126 h 2845126"/>
                  <a:gd name="connsiteX351-69967" fmla="*/ 759003 w 6006665"/>
                  <a:gd name="connsiteY351-69968" fmla="*/ 2845126 h 2845126"/>
                  <a:gd name="connsiteX352-69969" fmla="*/ 755003 w 6006665"/>
                  <a:gd name="connsiteY352-69970" fmla="*/ 2845126 h 2845126"/>
                  <a:gd name="connsiteX353-69971" fmla="*/ 743096 w 6006665"/>
                  <a:gd name="connsiteY353-69972" fmla="*/ 2845126 h 2845126"/>
                  <a:gd name="connsiteX354-69973" fmla="*/ 715826 w 6006665"/>
                  <a:gd name="connsiteY354-69974" fmla="*/ 2811039 h 2845126"/>
                  <a:gd name="connsiteX355-69975" fmla="*/ 704464 w 6006665"/>
                  <a:gd name="connsiteY355-69976" fmla="*/ 2811039 h 2845126"/>
                  <a:gd name="connsiteX356-69977" fmla="*/ 684012 w 6006665"/>
                  <a:gd name="connsiteY356-69978" fmla="*/ 2801949 h 2845126"/>
                  <a:gd name="connsiteX357-69979" fmla="*/ 672649 w 6006665"/>
                  <a:gd name="connsiteY357-69980" fmla="*/ 2779225 h 2845126"/>
                  <a:gd name="connsiteX358-69981" fmla="*/ 645222 w 6006665"/>
                  <a:gd name="connsiteY358-69982" fmla="*/ 2771388 h 2845126"/>
                  <a:gd name="connsiteX359-69983" fmla="*/ 625472 w 6006665"/>
                  <a:gd name="connsiteY359-69984" fmla="*/ 2774680 h 2845126"/>
                  <a:gd name="connsiteX360-69985" fmla="*/ 623771 w 6006665"/>
                  <a:gd name="connsiteY360-69986" fmla="*/ 2772979 h 2845126"/>
                  <a:gd name="connsiteX361-69987" fmla="*/ 613565 w 6006665"/>
                  <a:gd name="connsiteY361-69988" fmla="*/ 2774680 h 2845126"/>
                  <a:gd name="connsiteX362-69989" fmla="*/ 609020 w 6006665"/>
                  <a:gd name="connsiteY362-69990" fmla="*/ 2770135 h 2845126"/>
                  <a:gd name="connsiteX363-69991" fmla="*/ 559026 w 6006665"/>
                  <a:gd name="connsiteY363-69992" fmla="*/ 2742865 h 2845126"/>
                  <a:gd name="connsiteX364-69993" fmla="*/ 506760 w 6006665"/>
                  <a:gd name="connsiteY364-69994" fmla="*/ 2736048 h 2845126"/>
                  <a:gd name="connsiteX365-69995" fmla="*/ 483280 w 6006665"/>
                  <a:gd name="connsiteY365-69996" fmla="*/ 2729339 h 2845126"/>
                  <a:gd name="connsiteX366-69997" fmla="*/ 480035 w 6006665"/>
                  <a:gd name="connsiteY366-69998" fmla="*/ 2731503 h 2845126"/>
                  <a:gd name="connsiteX367-69999" fmla="*/ 475042 w 6006665"/>
                  <a:gd name="connsiteY367-70000" fmla="*/ 2726985 h 2845126"/>
                  <a:gd name="connsiteX368-70001" fmla="*/ 474945 w 6006665"/>
                  <a:gd name="connsiteY368-70002" fmla="*/ 2726958 h 2845126"/>
                  <a:gd name="connsiteX369-70003" fmla="*/ 468128 w 6006665"/>
                  <a:gd name="connsiteY369-70004" fmla="*/ 2731503 h 2845126"/>
                  <a:gd name="connsiteX370-70005" fmla="*/ 420406 w 6006665"/>
                  <a:gd name="connsiteY370-70006" fmla="*/ 2688326 h 2845126"/>
                  <a:gd name="connsiteX371-70007" fmla="*/ 381774 w 6006665"/>
                  <a:gd name="connsiteY371-70008" fmla="*/ 2672419 h 2845126"/>
                  <a:gd name="connsiteX372-70009" fmla="*/ 349960 w 6006665"/>
                  <a:gd name="connsiteY372-70010" fmla="*/ 2640604 h 2845126"/>
                  <a:gd name="connsiteX373-70011" fmla="*/ 377229 w 6006665"/>
                  <a:gd name="connsiteY373-70012" fmla="*/ 2633787 h 2845126"/>
                  <a:gd name="connsiteX374-70013" fmla="*/ 404499 w 6006665"/>
                  <a:gd name="connsiteY374-70014" fmla="*/ 2586065 h 2845126"/>
                  <a:gd name="connsiteX375-70015" fmla="*/ 388591 w 6006665"/>
                  <a:gd name="connsiteY375-70016" fmla="*/ 2570158 h 2845126"/>
                  <a:gd name="connsiteX376-70017" fmla="*/ 440858 w 6006665"/>
                  <a:gd name="connsiteY376-70018" fmla="*/ 2542888 h 2845126"/>
                  <a:gd name="connsiteX377-70019" fmla="*/ 440858 w 6006665"/>
                  <a:gd name="connsiteY377-70020" fmla="*/ 2539832 h 2845126"/>
                  <a:gd name="connsiteX378-70021" fmla="*/ 416406 w 6006665"/>
                  <a:gd name="connsiteY378-70022" fmla="*/ 2542888 h 2845126"/>
                  <a:gd name="connsiteX379-70023" fmla="*/ 416406 w 6006665"/>
                  <a:gd name="connsiteY379-70024" fmla="*/ 2541400 h 2845126"/>
                  <a:gd name="connsiteX380-70025" fmla="*/ 404499 w 6006665"/>
                  <a:gd name="connsiteY380-70026" fmla="*/ 2542888 h 2845126"/>
                  <a:gd name="connsiteX381-70027" fmla="*/ 404499 w 6006665"/>
                  <a:gd name="connsiteY381-70028" fmla="*/ 2522436 h 2845126"/>
                  <a:gd name="connsiteX382-70029" fmla="*/ 424951 w 6006665"/>
                  <a:gd name="connsiteY382-70030" fmla="*/ 2506529 h 2845126"/>
                  <a:gd name="connsiteX383-70031" fmla="*/ 463583 w 6006665"/>
                  <a:gd name="connsiteY383-70032" fmla="*/ 2499712 h 2845126"/>
                  <a:gd name="connsiteX384-70033" fmla="*/ 468128 w 6006665"/>
                  <a:gd name="connsiteY384-70034" fmla="*/ 2483804 h 2845126"/>
                  <a:gd name="connsiteX385-70035" fmla="*/ 456765 w 6006665"/>
                  <a:gd name="connsiteY385-70036" fmla="*/ 2451990 h 2845126"/>
                  <a:gd name="connsiteX386-70037" fmla="*/ 474945 w 6006665"/>
                  <a:gd name="connsiteY386-70038" fmla="*/ 2424720 h 2845126"/>
                  <a:gd name="connsiteX387-70039" fmla="*/ 474945 w 6006665"/>
                  <a:gd name="connsiteY387-70040" fmla="*/ 2404268 h 2845126"/>
                  <a:gd name="connsiteX388-70041" fmla="*/ 420406 w 6006665"/>
                  <a:gd name="connsiteY388-70042" fmla="*/ 2386088 h 2845126"/>
                  <a:gd name="connsiteX389-70043" fmla="*/ 409588 w 6006665"/>
                  <a:gd name="connsiteY389-70044" fmla="*/ 2386088 h 2845126"/>
                  <a:gd name="connsiteX390-70045" fmla="*/ 397681 w 6006665"/>
                  <a:gd name="connsiteY390-70046" fmla="*/ 2386088 h 2845126"/>
                  <a:gd name="connsiteX391-70047" fmla="*/ 379485 w 6006665"/>
                  <a:gd name="connsiteY391-70048" fmla="*/ 2363849 h 2845126"/>
                  <a:gd name="connsiteX392-70049" fmla="*/ 357322 w 6006665"/>
                  <a:gd name="connsiteY392-70050" fmla="*/ 2370181 h 2845126"/>
                  <a:gd name="connsiteX393-70051" fmla="*/ 352842 w 6006665"/>
                  <a:gd name="connsiteY393-70052" fmla="*/ 2368059 h 2845126"/>
                  <a:gd name="connsiteX394-70053" fmla="*/ 345415 w 6006665"/>
                  <a:gd name="connsiteY394-70054" fmla="*/ 2370181 h 2845126"/>
                  <a:gd name="connsiteX395-70055" fmla="*/ 302238 w 6006665"/>
                  <a:gd name="connsiteY395-70056" fmla="*/ 2349729 h 2845126"/>
                  <a:gd name="connsiteX396-70057" fmla="*/ 302238 w 6006665"/>
                  <a:gd name="connsiteY396-70058" fmla="*/ 2338367 h 2845126"/>
                  <a:gd name="connsiteX397-70059" fmla="*/ 286331 w 6006665"/>
                  <a:gd name="connsiteY397-70060" fmla="*/ 2311097 h 2845126"/>
                  <a:gd name="connsiteX398-70061" fmla="*/ 270968 w 6006665"/>
                  <a:gd name="connsiteY398-70062" fmla="*/ 2311097 h 2845126"/>
                  <a:gd name="connsiteX399-70063" fmla="*/ 259061 w 6006665"/>
                  <a:gd name="connsiteY399-70064" fmla="*/ 2311097 h 2845126"/>
                  <a:gd name="connsiteX400-70065" fmla="*/ 254516 w 6006665"/>
                  <a:gd name="connsiteY400-70066" fmla="*/ 2295190 h 2845126"/>
                  <a:gd name="connsiteX401-70067" fmla="*/ 263606 w 6006665"/>
                  <a:gd name="connsiteY401-70068" fmla="*/ 2279283 h 2845126"/>
                  <a:gd name="connsiteX402-70069" fmla="*/ 243991 w 6006665"/>
                  <a:gd name="connsiteY402-70070" fmla="*/ 2248770 h 2845126"/>
                  <a:gd name="connsiteX403-70071" fmla="*/ 216429 w 6006665"/>
                  <a:gd name="connsiteY403-70072" fmla="*/ 2252013 h 2845126"/>
                  <a:gd name="connsiteX404-70073" fmla="*/ 212956 w 6006665"/>
                  <a:gd name="connsiteY404-70074" fmla="*/ 2251021 h 2845126"/>
                  <a:gd name="connsiteX405-70075" fmla="*/ 204522 w 6006665"/>
                  <a:gd name="connsiteY405-70076" fmla="*/ 2252013 h 2845126"/>
                  <a:gd name="connsiteX406-70077" fmla="*/ 199623 w 6006665"/>
                  <a:gd name="connsiteY406-70078" fmla="*/ 2250613 h 2845126"/>
                  <a:gd name="connsiteX407-70079" fmla="*/ 195977 w 6006665"/>
                  <a:gd name="connsiteY407-70080" fmla="*/ 2263375 h 2845126"/>
                  <a:gd name="connsiteX408-70081" fmla="*/ 184968 w 6006665"/>
                  <a:gd name="connsiteY408-70082" fmla="*/ 2260230 h 2845126"/>
                  <a:gd name="connsiteX409-70083" fmla="*/ 184070 w 6006665"/>
                  <a:gd name="connsiteY409-70084" fmla="*/ 2263375 h 2845126"/>
                  <a:gd name="connsiteX410-70085" fmla="*/ 168163 w 6006665"/>
                  <a:gd name="connsiteY410-70086" fmla="*/ 2258840 h 2845126"/>
                  <a:gd name="connsiteX411-70087" fmla="*/ 156800 w 6006665"/>
                  <a:gd name="connsiteY411-70088" fmla="*/ 2220198 h 2845126"/>
                  <a:gd name="connsiteX412-70089" fmla="*/ 152255 w 6006665"/>
                  <a:gd name="connsiteY412-70090" fmla="*/ 2204291 h 2845126"/>
                  <a:gd name="connsiteX413-70091" fmla="*/ 156800 w 6006665"/>
                  <a:gd name="connsiteY413-70092" fmla="*/ 2199746 h 2845126"/>
                  <a:gd name="connsiteX414-70093" fmla="*/ 168707 w 6006665"/>
                  <a:gd name="connsiteY414-70094" fmla="*/ 2199746 h 2845126"/>
                  <a:gd name="connsiteX415-70095" fmla="*/ 188615 w 6006665"/>
                  <a:gd name="connsiteY415-70096" fmla="*/ 2199746 h 2845126"/>
                  <a:gd name="connsiteX416-70097" fmla="*/ 199977 w 6006665"/>
                  <a:gd name="connsiteY416-70098" fmla="*/ 2188384 h 2845126"/>
                  <a:gd name="connsiteX417-70099" fmla="*/ 188615 w 6006665"/>
                  <a:gd name="connsiteY417-70100" fmla="*/ 2165659 h 2845126"/>
                  <a:gd name="connsiteX418-70101" fmla="*/ 168163 w 6006665"/>
                  <a:gd name="connsiteY418-70102" fmla="*/ 2156570 h 2845126"/>
                  <a:gd name="connsiteX419-70103" fmla="*/ 168163 w 6006665"/>
                  <a:gd name="connsiteY419-70104" fmla="*/ 2149752 h 2845126"/>
                  <a:gd name="connsiteX420-70105" fmla="*/ 152255 w 6006665"/>
                  <a:gd name="connsiteY420-70106" fmla="*/ 2133845 h 2845126"/>
                  <a:gd name="connsiteX421-70107" fmla="*/ 129531 w 6006665"/>
                  <a:gd name="connsiteY421-70108" fmla="*/ 2097485 h 2845126"/>
                  <a:gd name="connsiteX422-70109" fmla="*/ 140893 w 6006665"/>
                  <a:gd name="connsiteY422-70110" fmla="*/ 2074761 h 2845126"/>
                  <a:gd name="connsiteX423-70111" fmla="*/ 136348 w 6006665"/>
                  <a:gd name="connsiteY423-70112" fmla="*/ 2047491 h 2845126"/>
                  <a:gd name="connsiteX424-70113" fmla="*/ 103789 w 6006665"/>
                  <a:gd name="connsiteY424-70114" fmla="*/ 2034084 h 2845126"/>
                  <a:gd name="connsiteX425-70115" fmla="*/ 93716 w 6006665"/>
                  <a:gd name="connsiteY425-70116" fmla="*/ 2038401 h 2845126"/>
                  <a:gd name="connsiteX426-70117" fmla="*/ 91868 w 6006665"/>
                  <a:gd name="connsiteY426-70118" fmla="*/ 2034090 h 2845126"/>
                  <a:gd name="connsiteX427-70119" fmla="*/ 81809 w 6006665"/>
                  <a:gd name="connsiteY427-70120" fmla="*/ 2038401 h 2845126"/>
                  <a:gd name="connsiteX428-70121" fmla="*/ 74992 w 6006665"/>
                  <a:gd name="connsiteY428-70122" fmla="*/ 2022494 h 2845126"/>
                  <a:gd name="connsiteX429-70123" fmla="*/ 34087 w 6006665"/>
                  <a:gd name="connsiteY429-70124" fmla="*/ 2011132 h 2845126"/>
                  <a:gd name="connsiteX430-70125" fmla="*/ 22725 w 6006665"/>
                  <a:gd name="connsiteY430-70126" fmla="*/ 1967955 h 2845126"/>
                  <a:gd name="connsiteX431-70127" fmla="*/ 22725 w 6006665"/>
                  <a:gd name="connsiteY431-70128" fmla="*/ 1936140 h 2845126"/>
                  <a:gd name="connsiteX432-70129" fmla="*/ 0 w 6006665"/>
                  <a:gd name="connsiteY432-70130" fmla="*/ 1920233 h 2845126"/>
                  <a:gd name="connsiteX433-70131" fmla="*/ 15907 w 6006665"/>
                  <a:gd name="connsiteY433-70132" fmla="*/ 1897509 h 2845126"/>
                  <a:gd name="connsiteX434-70133" fmla="*/ 6818 w 6006665"/>
                  <a:gd name="connsiteY434-70134" fmla="*/ 1833880 h 2845126"/>
                  <a:gd name="connsiteX435-70135" fmla="*/ 34087 w 6006665"/>
                  <a:gd name="connsiteY435-70136" fmla="*/ 1790703 h 2845126"/>
                  <a:gd name="connsiteX436-70137" fmla="*/ 27270 w 6006665"/>
                  <a:gd name="connsiteY436-70138" fmla="*/ 1779341 h 2845126"/>
                  <a:gd name="connsiteX437-70139" fmla="*/ 70447 w 6006665"/>
                  <a:gd name="connsiteY437-70140" fmla="*/ 1740709 h 2845126"/>
                  <a:gd name="connsiteX438-70141" fmla="*/ 27270 w 6006665"/>
                  <a:gd name="connsiteY438-70142" fmla="*/ 1704349 h 2845126"/>
                  <a:gd name="connsiteX439-70143" fmla="*/ 109078 w 6006665"/>
                  <a:gd name="connsiteY439-70144" fmla="*/ 1606633 h 2845126"/>
                  <a:gd name="connsiteX440-70145" fmla="*/ 145438 w 6006665"/>
                  <a:gd name="connsiteY440-70146" fmla="*/ 1563456 h 2845126"/>
                  <a:gd name="connsiteX441-70147" fmla="*/ 156800 w 6006665"/>
                  <a:gd name="connsiteY441-70148" fmla="*/ 1520280 h 2845126"/>
                  <a:gd name="connsiteX442-70149" fmla="*/ 102261 w 6006665"/>
                  <a:gd name="connsiteY442-70150" fmla="*/ 1468013 h 2845126"/>
                  <a:gd name="connsiteX443-70151" fmla="*/ 118168 w 6006665"/>
                  <a:gd name="connsiteY443-70152" fmla="*/ 1413474 h 2845126"/>
                  <a:gd name="connsiteX444-70153" fmla="*/ 86354 w 6006665"/>
                  <a:gd name="connsiteY444-70154" fmla="*/ 1349845 h 2845126"/>
                  <a:gd name="connsiteX445-70155" fmla="*/ 109078 w 6006665"/>
                  <a:gd name="connsiteY445-70156" fmla="*/ 1274853 h 2845126"/>
                  <a:gd name="connsiteX446-70157" fmla="*/ 70447 w 6006665"/>
                  <a:gd name="connsiteY446-70158" fmla="*/ 1172592 h 2845126"/>
                  <a:gd name="connsiteX447-70159" fmla="*/ 102261 w 6006665"/>
                  <a:gd name="connsiteY447-70160" fmla="*/ 1102146 h 2845126"/>
                  <a:gd name="connsiteX448-70161" fmla="*/ 43177 w 6006665"/>
                  <a:gd name="connsiteY448-70162" fmla="*/ 1036245 h 2845126"/>
                  <a:gd name="connsiteX449-70163" fmla="*/ 49994 w 6006665"/>
                  <a:gd name="connsiteY449-70164" fmla="*/ 961253 h 2845126"/>
                  <a:gd name="connsiteX450-70165" fmla="*/ 81809 w 6006665"/>
                  <a:gd name="connsiteY450-70166" fmla="*/ 956708 h 2845126"/>
                  <a:gd name="connsiteX451-70167" fmla="*/ 145438 w 6006665"/>
                  <a:gd name="connsiteY451-70168" fmla="*/ 913532 h 2845126"/>
                  <a:gd name="connsiteX452-70169" fmla="*/ 184070 w 6006665"/>
                  <a:gd name="connsiteY452-70170" fmla="*/ 874900 h 2845126"/>
                  <a:gd name="connsiteX453-70171" fmla="*/ 189699 w 6006665"/>
                  <a:gd name="connsiteY453-70172" fmla="*/ 881178 h 2845126"/>
                  <a:gd name="connsiteX454-70173" fmla="*/ 195977 w 6006665"/>
                  <a:gd name="connsiteY454-70174" fmla="*/ 874900 h 2845126"/>
                  <a:gd name="connsiteX455-70175" fmla="*/ 255061 w 6006665"/>
                  <a:gd name="connsiteY455-70176" fmla="*/ 940801 h 2845126"/>
                  <a:gd name="connsiteX456-70177" fmla="*/ 350504 w 6006665"/>
                  <a:gd name="connsiteY456-70178" fmla="*/ 961253 h 2845126"/>
                  <a:gd name="connsiteX457-70179" fmla="*/ 491397 w 6006665"/>
                  <a:gd name="connsiteY457-70180" fmla="*/ 1074877 h 2845126"/>
                  <a:gd name="connsiteX458-70181" fmla="*/ 523211 w 6006665"/>
                  <a:gd name="connsiteY458-70182" fmla="*/ 1122598 h 2845126"/>
                  <a:gd name="connsiteX459-70183" fmla="*/ 523211 w 6006665"/>
                  <a:gd name="connsiteY459-70184" fmla="*/ 1181682 h 2845126"/>
                  <a:gd name="connsiteX460-70185" fmla="*/ 486852 w 6006665"/>
                  <a:gd name="connsiteY460-70186" fmla="*/ 1236221 h 2845126"/>
                  <a:gd name="connsiteX461-70187" fmla="*/ 420951 w 6006665"/>
                  <a:gd name="connsiteY461-70188" fmla="*/ 1256674 h 2845126"/>
                  <a:gd name="connsiteX462-70189" fmla="*/ 415909 w 6006665"/>
                  <a:gd name="connsiteY462-70190" fmla="*/ 1254543 h 2845126"/>
                  <a:gd name="connsiteX463-70191" fmla="*/ 409044 w 6006665"/>
                  <a:gd name="connsiteY463-70192" fmla="*/ 1256674 h 2845126"/>
                  <a:gd name="connsiteX464-70193" fmla="*/ 252950 w 6006665"/>
                  <a:gd name="connsiteY464-70194" fmla="*/ 1190718 h 2845126"/>
                  <a:gd name="connsiteX465-70195" fmla="*/ 232336 w 6006665"/>
                  <a:gd name="connsiteY465-70196" fmla="*/ 1197590 h 2845126"/>
                  <a:gd name="connsiteX466-70197" fmla="*/ 291420 w 6006665"/>
                  <a:gd name="connsiteY466-70198" fmla="*/ 1268036 h 2845126"/>
                  <a:gd name="connsiteX467-70199" fmla="*/ 291420 w 6006665"/>
                  <a:gd name="connsiteY467-70200" fmla="*/ 1306668 h 2845126"/>
                  <a:gd name="connsiteX468-70201" fmla="*/ 298238 w 6006665"/>
                  <a:gd name="connsiteY468-70202" fmla="*/ 1393022 h 2845126"/>
                  <a:gd name="connsiteX469-70203" fmla="*/ 345959 w 6006665"/>
                  <a:gd name="connsiteY469-70204" fmla="*/ 1424836 h 2845126"/>
                  <a:gd name="connsiteX470-70205" fmla="*/ 362087 w 6006665"/>
                  <a:gd name="connsiteY470-70206" fmla="*/ 1434244 h 2845126"/>
                  <a:gd name="connsiteX471-70207" fmla="*/ 365867 w 6006665"/>
                  <a:gd name="connsiteY471-70208" fmla="*/ 1402111 h 2845126"/>
                  <a:gd name="connsiteX472-70209" fmla="*/ 345415 w 6006665"/>
                  <a:gd name="connsiteY472-70210" fmla="*/ 1365752 h 2845126"/>
                  <a:gd name="connsiteX473-70211" fmla="*/ 365867 w 6006665"/>
                  <a:gd name="connsiteY473-70212" fmla="*/ 1333937 h 2845126"/>
                  <a:gd name="connsiteX474-70213" fmla="*/ 374560 w 6006665"/>
                  <a:gd name="connsiteY474-70214" fmla="*/ 1338936 h 2845126"/>
                  <a:gd name="connsiteX475-70215" fmla="*/ 377774 w 6006665"/>
                  <a:gd name="connsiteY475-70216" fmla="*/ 1333937 h 2845126"/>
                  <a:gd name="connsiteX476-70217" fmla="*/ 461933 w 6006665"/>
                  <a:gd name="connsiteY476-70218" fmla="*/ 1382329 h 2845126"/>
                  <a:gd name="connsiteX477-70219" fmla="*/ 484035 w 6006665"/>
                  <a:gd name="connsiteY477-70220" fmla="*/ 1365752 h 2845126"/>
                  <a:gd name="connsiteX478-70221" fmla="*/ 463583 w 6006665"/>
                  <a:gd name="connsiteY478-70222" fmla="*/ 1299850 h 2845126"/>
                  <a:gd name="connsiteX479-70223" fmla="*/ 549936 w 6006665"/>
                  <a:gd name="connsiteY479-70224" fmla="*/ 1213497 h 2845126"/>
                  <a:gd name="connsiteX480-70225" fmla="*/ 559742 w 6006665"/>
                  <a:gd name="connsiteY480-70226" fmla="*/ 1215598 h 2845126"/>
                  <a:gd name="connsiteX481-70227" fmla="*/ 561843 w 6006665"/>
                  <a:gd name="connsiteY481-70228" fmla="*/ 1213497 h 2845126"/>
                  <a:gd name="connsiteX482-70229" fmla="*/ 593658 w 6006665"/>
                  <a:gd name="connsiteY482-70230" fmla="*/ 1220314 h 2845126"/>
                  <a:gd name="connsiteX483-70231" fmla="*/ 620945 w 6006665"/>
                  <a:gd name="connsiteY483-70232" fmla="*/ 1244191 h 2845126"/>
                  <a:gd name="connsiteX484-70233" fmla="*/ 640835 w 6006665"/>
                  <a:gd name="connsiteY484-70234" fmla="*/ 1188500 h 2845126"/>
                  <a:gd name="connsiteX485-70235" fmla="*/ 609020 w 6006665"/>
                  <a:gd name="connsiteY485-70236" fmla="*/ 1133961 h 2845126"/>
                  <a:gd name="connsiteX486-70237" fmla="*/ 624928 w 6006665"/>
                  <a:gd name="connsiteY486-70238" fmla="*/ 1074877 h 2845126"/>
                  <a:gd name="connsiteX487-70239" fmla="*/ 597658 w 6006665"/>
                  <a:gd name="connsiteY487-70240" fmla="*/ 1015792 h 2845126"/>
                  <a:gd name="connsiteX488-70241" fmla="*/ 611562 w 6006665"/>
                  <a:gd name="connsiteY488-70242" fmla="*/ 1020118 h 2845126"/>
                  <a:gd name="connsiteX489-70243" fmla="*/ 609565 w 6006665"/>
                  <a:gd name="connsiteY489-70244" fmla="*/ 1015792 h 2845126"/>
                  <a:gd name="connsiteX490-70245" fmla="*/ 711826 w 6006665"/>
                  <a:gd name="connsiteY490-70246" fmla="*/ 1047607 h 2845126"/>
                  <a:gd name="connsiteX491-70247" fmla="*/ 732278 w 6006665"/>
                  <a:gd name="connsiteY491-70248" fmla="*/ 1102146 h 2845126"/>
                  <a:gd name="connsiteX492-70249" fmla="*/ 684556 w 6006665"/>
                  <a:gd name="connsiteY492-70250" fmla="*/ 1113508 h 2845126"/>
                  <a:gd name="connsiteX493-70251" fmla="*/ 684556 w 6006665"/>
                  <a:gd name="connsiteY493-70252" fmla="*/ 1165775 h 2845126"/>
                  <a:gd name="connsiteX494-70253" fmla="*/ 713309 w 6006665"/>
                  <a:gd name="connsiteY494-70254" fmla="*/ 1194528 h 2845126"/>
                  <a:gd name="connsiteX495-70255" fmla="*/ 763548 w 6006665"/>
                  <a:gd name="connsiteY495-70256" fmla="*/ 1177137 h 2845126"/>
                  <a:gd name="connsiteX496-70257" fmla="*/ 770365 w 6006665"/>
                  <a:gd name="connsiteY496-70258" fmla="*/ 1118053 h 2845126"/>
                  <a:gd name="connsiteX497-70259" fmla="*/ 845357 w 6006665"/>
                  <a:gd name="connsiteY497-70260" fmla="*/ 1070332 h 2845126"/>
                  <a:gd name="connsiteX498-70261" fmla="*/ 972614 w 6006665"/>
                  <a:gd name="connsiteY498-70262" fmla="*/ 983978 h 2845126"/>
                  <a:gd name="connsiteX499-70263" fmla="*/ 982566 w 6006665"/>
                  <a:gd name="connsiteY499-70264" fmla="*/ 985305 h 2845126"/>
                  <a:gd name="connsiteX500-70265" fmla="*/ 984521 w 6006665"/>
                  <a:gd name="connsiteY500-70266" fmla="*/ 983978 h 2845126"/>
                  <a:gd name="connsiteX501-70267" fmla="*/ 1018608 w 6006665"/>
                  <a:gd name="connsiteY501-70268" fmla="*/ 988523 h 2845126"/>
                  <a:gd name="connsiteX502-70269" fmla="*/ 979977 w 6006665"/>
                  <a:gd name="connsiteY502-70270" fmla="*/ 1052152 h 2845126"/>
                  <a:gd name="connsiteX503-70271" fmla="*/ 1012666 w 6006665"/>
                  <a:gd name="connsiteY503-70272" fmla="*/ 1057313 h 2845126"/>
                  <a:gd name="connsiteX504-70273" fmla="*/ 1038516 w 6006665"/>
                  <a:gd name="connsiteY504-70274" fmla="*/ 1027155 h 2845126"/>
                  <a:gd name="connsiteX505-70275" fmla="*/ 1050423 w 6006665"/>
                  <a:gd name="connsiteY505-70276" fmla="*/ 1027155 h 2845126"/>
                  <a:gd name="connsiteX506-70277" fmla="*/ 1108962 w 6006665"/>
                  <a:gd name="connsiteY506-70278" fmla="*/ 1027155 h 2845126"/>
                  <a:gd name="connsiteX507-70279" fmla="*/ 1161229 w 6006665"/>
                  <a:gd name="connsiteY507-70280" fmla="*/ 983978 h 2845126"/>
                  <a:gd name="connsiteX508-70281" fmla="*/ 1165711 w 6006665"/>
                  <a:gd name="connsiteY508-70282" fmla="*/ 990112 h 2845126"/>
                  <a:gd name="connsiteX509-70283" fmla="*/ 1173136 w 6006665"/>
                  <a:gd name="connsiteY509-70284" fmla="*/ 983978 h 2845126"/>
                  <a:gd name="connsiteX510-70285" fmla="*/ 1210035 w 6006665"/>
                  <a:gd name="connsiteY510-70286" fmla="*/ 1034471 h 2845126"/>
                  <a:gd name="connsiteX511-70287" fmla="*/ 1247583 w 6006665"/>
                  <a:gd name="connsiteY511-70288" fmla="*/ 977161 h 2845126"/>
                  <a:gd name="connsiteX512-70289" fmla="*/ 1211223 w 6006665"/>
                  <a:gd name="connsiteY512-70290" fmla="*/ 918077 h 2845126"/>
                  <a:gd name="connsiteX513-70291" fmla="*/ 1227130 w 6006665"/>
                  <a:gd name="connsiteY513-70292" fmla="*/ 881717 h 2845126"/>
                  <a:gd name="connsiteX514-70293" fmla="*/ 1237665 w 6006665"/>
                  <a:gd name="connsiteY514-70294" fmla="*/ 884855 h 2845126"/>
                  <a:gd name="connsiteX515-70295" fmla="*/ 1239037 w 6006665"/>
                  <a:gd name="connsiteY515-70296" fmla="*/ 881717 h 2845126"/>
                  <a:gd name="connsiteX516-70297" fmla="*/ 1345843 w 6006665"/>
                  <a:gd name="connsiteY516-70298" fmla="*/ 913532 h 2845126"/>
                  <a:gd name="connsiteX517-70299" fmla="*/ 1400382 w 6006665"/>
                  <a:gd name="connsiteY517-70300" fmla="*/ 945346 h 2845126"/>
                  <a:gd name="connsiteX518-70301" fmla="*/ 1519756 w 6006665"/>
                  <a:gd name="connsiteY518-70302" fmla="*/ 1051930 h 2845126"/>
                  <a:gd name="connsiteX519-70303" fmla="*/ 1543003 w 6006665"/>
                  <a:gd name="connsiteY519-70304" fmla="*/ 1011248 h 2845126"/>
                  <a:gd name="connsiteX520-70305" fmla="*/ 1506643 w 6006665"/>
                  <a:gd name="connsiteY520-70306" fmla="*/ 956708 h 2845126"/>
                  <a:gd name="connsiteX521-70307" fmla="*/ 1506643 w 6006665"/>
                  <a:gd name="connsiteY521-70308" fmla="*/ 933984 h 2845126"/>
                  <a:gd name="connsiteX522-70309" fmla="*/ 1463467 w 6006665"/>
                  <a:gd name="connsiteY522-70310" fmla="*/ 924894 h 2845126"/>
                  <a:gd name="connsiteX523-70311" fmla="*/ 1472556 w 6006665"/>
                  <a:gd name="connsiteY523-70312" fmla="*/ 874900 h 2845126"/>
                  <a:gd name="connsiteX524-70313" fmla="*/ 1452104 w 6006665"/>
                  <a:gd name="connsiteY524-70314" fmla="*/ 788546 h 2845126"/>
                  <a:gd name="connsiteX525-70315" fmla="*/ 1452104 w 6006665"/>
                  <a:gd name="connsiteY525-70316" fmla="*/ 752187 h 2845126"/>
                  <a:gd name="connsiteX526-70317" fmla="*/ 1522551 w 6006665"/>
                  <a:gd name="connsiteY526-70318" fmla="*/ 649926 h 2845126"/>
                  <a:gd name="connsiteX527-70319" fmla="*/ 1543003 w 6006665"/>
                  <a:gd name="connsiteY527-70320" fmla="*/ 536303 h 2845126"/>
                  <a:gd name="connsiteX528-70321" fmla="*/ 1570272 w 6006665"/>
                  <a:gd name="connsiteY528-70322" fmla="*/ 515850 h 2845126"/>
                  <a:gd name="connsiteX529-70323" fmla="*/ 1578688 w 6006665"/>
                  <a:gd name="connsiteY529-70324" fmla="*/ 518469 h 2845126"/>
                  <a:gd name="connsiteX530-70325" fmla="*/ 1582179 w 6006665"/>
                  <a:gd name="connsiteY530-70326" fmla="*/ 515850 h 2845126"/>
                  <a:gd name="connsiteX531-70327" fmla="*/ 1684440 w 6006665"/>
                  <a:gd name="connsiteY531-70328" fmla="*/ 547665 h 2845126"/>
                  <a:gd name="connsiteX532-70329" fmla="*/ 1688985 w 6006665"/>
                  <a:gd name="connsiteY532-70330" fmla="*/ 618111 h 2845126"/>
                  <a:gd name="connsiteX533-70331" fmla="*/ 1652625 w 6006665"/>
                  <a:gd name="connsiteY533-70332" fmla="*/ 709010 h 2845126"/>
                  <a:gd name="connsiteX534-70333" fmla="*/ 1679895 w 6006665"/>
                  <a:gd name="connsiteY534-70334" fmla="*/ 747642 h 2845126"/>
                  <a:gd name="connsiteX535-70335" fmla="*/ 1688985 w 6006665"/>
                  <a:gd name="connsiteY535-70336" fmla="*/ 822633 h 2845126"/>
                  <a:gd name="connsiteX536-70337" fmla="*/ 1679895 w 6006665"/>
                  <a:gd name="connsiteY536-70338" fmla="*/ 968071 h 2845126"/>
                  <a:gd name="connsiteX537-70339" fmla="*/ 1636718 w 6006665"/>
                  <a:gd name="connsiteY537-70340" fmla="*/ 1231677 h 2845126"/>
                  <a:gd name="connsiteX538-70341" fmla="*/ 1662494 w 6006665"/>
                  <a:gd name="connsiteY538-70342" fmla="*/ 1238121 h 2845126"/>
                  <a:gd name="connsiteX539-70343" fmla="*/ 1854330 w 6006665"/>
                  <a:gd name="connsiteY539-70344" fmla="*/ 611294 h 2845126"/>
                  <a:gd name="connsiteX540-70345" fmla="*/ 1931594 w 6006665"/>
                  <a:gd name="connsiteY540-70346" fmla="*/ 602204 h 2845126"/>
                  <a:gd name="connsiteX541-70347" fmla="*/ 1932772 w 6006665"/>
                  <a:gd name="connsiteY541-70348" fmla="*/ 603466 h 2845126"/>
                  <a:gd name="connsiteX542-70349" fmla="*/ 1943501 w 6006665"/>
                  <a:gd name="connsiteY542-70350" fmla="*/ 602204 h 2845126"/>
                  <a:gd name="connsiteX543-70351" fmla="*/ 1988608 w 6006665"/>
                  <a:gd name="connsiteY543-70352" fmla="*/ 650533 h 2845126"/>
                  <a:gd name="connsiteX544-70353" fmla="*/ 1963408 w 6006665"/>
                  <a:gd name="connsiteY544-70354" fmla="*/ 574934 h 2845126"/>
                  <a:gd name="connsiteX545-70355" fmla="*/ 1963408 w 6006665"/>
                  <a:gd name="connsiteY545-70356" fmla="*/ 434042 h 2845126"/>
                  <a:gd name="connsiteX546-70357" fmla="*/ 2027037 w 6006665"/>
                  <a:gd name="connsiteY546-70358" fmla="*/ 413590 h 2845126"/>
                  <a:gd name="connsiteX547-70359" fmla="*/ 2037269 w 6006665"/>
                  <a:gd name="connsiteY547-70360" fmla="*/ 414128 h 2845126"/>
                  <a:gd name="connsiteX548-70361" fmla="*/ 2038944 w 6006665"/>
                  <a:gd name="connsiteY548-70362" fmla="*/ 413590 h 2845126"/>
                  <a:gd name="connsiteX549-70363" fmla="*/ 2115414 w 6006665"/>
                  <a:gd name="connsiteY549-70364" fmla="*/ 417614 h 2845126"/>
                  <a:gd name="connsiteX550-70365" fmla="*/ 2192927 w 6006665"/>
                  <a:gd name="connsiteY550-70366" fmla="*/ 397682 h 2845126"/>
                  <a:gd name="connsiteX551-70367" fmla="*/ 2167930 w 6006665"/>
                  <a:gd name="connsiteY551-70368" fmla="*/ 331781 h 2845126"/>
                  <a:gd name="connsiteX552-70369" fmla="*/ 2204289 w 6006665"/>
                  <a:gd name="connsiteY552-70370" fmla="*/ 240882 h 2845126"/>
                  <a:gd name="connsiteX553-70371" fmla="*/ 2247466 w 6006665"/>
                  <a:gd name="connsiteY553-70372" fmla="*/ 236337 h 2845126"/>
                  <a:gd name="connsiteX554-70373" fmla="*/ 2317913 w 6006665"/>
                  <a:gd name="connsiteY554-70374" fmla="*/ 161346 h 2845126"/>
                  <a:gd name="connsiteX0-70375" fmla="*/ 2317913 w 6006665"/>
                  <a:gd name="connsiteY0-70376" fmla="*/ 161346 h 2845126"/>
                  <a:gd name="connsiteX1-70377" fmla="*/ 2957621 w 6006665"/>
                  <a:gd name="connsiteY1-70378" fmla="*/ 24662 h 2845126"/>
                  <a:gd name="connsiteX2-70379" fmla="*/ 3086005 w 6006665"/>
                  <a:gd name="connsiteY2-70380" fmla="*/ 1 h 2845126"/>
                  <a:gd name="connsiteX3-70381" fmla="*/ 3097912 w 6006665"/>
                  <a:gd name="connsiteY3-70382" fmla="*/ 1 h 2845126"/>
                  <a:gd name="connsiteX4-70383" fmla="*/ 3179721 w 6006665"/>
                  <a:gd name="connsiteY4-70384" fmla="*/ 74992 h 2845126"/>
                  <a:gd name="connsiteX5-70385" fmla="*/ 3211535 w 6006665"/>
                  <a:gd name="connsiteY5-70386" fmla="*/ 134076 h 2845126"/>
                  <a:gd name="connsiteX6-70387" fmla="*/ 3200173 w 6006665"/>
                  <a:gd name="connsiteY6-70388" fmla="*/ 209068 h 2845126"/>
                  <a:gd name="connsiteX7-70389" fmla="*/ 3161541 w 6006665"/>
                  <a:gd name="connsiteY7-70390" fmla="*/ 252245 h 2845126"/>
                  <a:gd name="connsiteX8-70391" fmla="*/ 3066097 w 6006665"/>
                  <a:gd name="connsiteY8-70392" fmla="*/ 327236 h 2845126"/>
                  <a:gd name="connsiteX9-70393" fmla="*/ 3034283 w 6006665"/>
                  <a:gd name="connsiteY9-70394" fmla="*/ 370413 h 2845126"/>
                  <a:gd name="connsiteX10-70395" fmla="*/ 3082005 w 6006665"/>
                  <a:gd name="connsiteY10-70396" fmla="*/ 386320 h 2845126"/>
                  <a:gd name="connsiteX11-70397" fmla="*/ 3129459 w 6006665"/>
                  <a:gd name="connsiteY11-70398" fmla="*/ 414001 h 2845126"/>
                  <a:gd name="connsiteX12-70399" fmla="*/ 3156451 w 6006665"/>
                  <a:gd name="connsiteY12-70400" fmla="*/ 390865 h 2845126"/>
                  <a:gd name="connsiteX13-70401" fmla="*/ 3158460 w 6006665"/>
                  <a:gd name="connsiteY13-70402" fmla="*/ 399349 h 2845126"/>
                  <a:gd name="connsiteX14-70403" fmla="*/ 3168359 w 6006665"/>
                  <a:gd name="connsiteY14-70404" fmla="*/ 390865 h 2845126"/>
                  <a:gd name="connsiteX15-70405" fmla="*/ 3184984 w 6006665"/>
                  <a:gd name="connsiteY15-70406" fmla="*/ 461058 h 2845126"/>
                  <a:gd name="connsiteX16-70407" fmla="*/ 3192811 w 6006665"/>
                  <a:gd name="connsiteY16-70408" fmla="*/ 445404 h 2845126"/>
                  <a:gd name="connsiteX17-70409" fmla="*/ 3251895 w 6006665"/>
                  <a:gd name="connsiteY17-70410" fmla="*/ 424952 h 2845126"/>
                  <a:gd name="connsiteX18-70411" fmla="*/ 3259833 w 6006665"/>
                  <a:gd name="connsiteY18-70412" fmla="*/ 426326 h 2845126"/>
                  <a:gd name="connsiteX19-70413" fmla="*/ 3263802 w 6006665"/>
                  <a:gd name="connsiteY19-70414" fmla="*/ 424952 h 2845126"/>
                  <a:gd name="connsiteX20-70415" fmla="*/ 3381970 w 6006665"/>
                  <a:gd name="connsiteY20-70416" fmla="*/ 445404 h 2845126"/>
                  <a:gd name="connsiteX21-70417" fmla="*/ 3388787 w 6006665"/>
                  <a:gd name="connsiteY21-70418" fmla="*/ 504488 h 2845126"/>
                  <a:gd name="connsiteX22-70419" fmla="*/ 3531529 w 6006665"/>
                  <a:gd name="connsiteY22-70420" fmla="*/ 525479 h 2845126"/>
                  <a:gd name="connsiteX23-70421" fmla="*/ 3538225 w 6006665"/>
                  <a:gd name="connsiteY23-70422" fmla="*/ 429497 h 2845126"/>
                  <a:gd name="connsiteX24-70423" fmla="*/ 3549910 w 6006665"/>
                  <a:gd name="connsiteY24-70424" fmla="*/ 432684 h 2845126"/>
                  <a:gd name="connsiteX25-70425" fmla="*/ 3550132 w 6006665"/>
                  <a:gd name="connsiteY25-70426" fmla="*/ 429497 h 2845126"/>
                  <a:gd name="connsiteX26-70427" fmla="*/ 3625123 w 6006665"/>
                  <a:gd name="connsiteY26-70428" fmla="*/ 449949 h 2845126"/>
                  <a:gd name="connsiteX27-70429" fmla="*/ 3672301 w 6006665"/>
                  <a:gd name="connsiteY27-70430" fmla="*/ 449949 h 2845126"/>
                  <a:gd name="connsiteX28-70431" fmla="*/ 3684207 w 6006665"/>
                  <a:gd name="connsiteY28-70432" fmla="*/ 449949 h 2845126"/>
                  <a:gd name="connsiteX29-70433" fmla="*/ 3743291 w 6006665"/>
                  <a:gd name="connsiteY29-70434" fmla="*/ 515850 h 2845126"/>
                  <a:gd name="connsiteX30-70435" fmla="*/ 3759199 w 6006665"/>
                  <a:gd name="connsiteY30-70436" fmla="*/ 595387 h 2845126"/>
                  <a:gd name="connsiteX31-70437" fmla="*/ 3738747 w 6006665"/>
                  <a:gd name="connsiteY31-70438" fmla="*/ 645381 h 2845126"/>
                  <a:gd name="connsiteX32-70439" fmla="*/ 3786469 w 6006665"/>
                  <a:gd name="connsiteY32-70440" fmla="*/ 736279 h 2845126"/>
                  <a:gd name="connsiteX33-70441" fmla="*/ 3835603 w 6006665"/>
                  <a:gd name="connsiteY33-70442" fmla="*/ 772185 h 2845126"/>
                  <a:gd name="connsiteX34-70443" fmla="*/ 3865460 w 6006665"/>
                  <a:gd name="connsiteY34-70444" fmla="*/ 661288 h 2845126"/>
                  <a:gd name="connsiteX35-70445" fmla="*/ 3875077 w 6006665"/>
                  <a:gd name="connsiteY35-70446" fmla="*/ 669795 h 2845126"/>
                  <a:gd name="connsiteX36-70447" fmla="*/ 3877367 w 6006665"/>
                  <a:gd name="connsiteY36-70448" fmla="*/ 661288 h 2845126"/>
                  <a:gd name="connsiteX37-70449" fmla="*/ 3932151 w 6006665"/>
                  <a:gd name="connsiteY37-70450" fmla="*/ 709751 h 2845126"/>
                  <a:gd name="connsiteX38-70451" fmla="*/ 3988173 w 6006665"/>
                  <a:gd name="connsiteY38-70452" fmla="*/ 681740 h 2845126"/>
                  <a:gd name="connsiteX39-70453" fmla="*/ 3993852 w 6006665"/>
                  <a:gd name="connsiteY39-70454" fmla="*/ 684855 h 2845126"/>
                  <a:gd name="connsiteX40-70455" fmla="*/ 4000080 w 6006665"/>
                  <a:gd name="connsiteY40-70456" fmla="*/ 681740 h 2845126"/>
                  <a:gd name="connsiteX41-70457" fmla="*/ 4062426 w 6006665"/>
                  <a:gd name="connsiteY41-70458" fmla="*/ 715930 h 2845126"/>
                  <a:gd name="connsiteX42-70459" fmla="*/ 4085889 w 6006665"/>
                  <a:gd name="connsiteY42-70460" fmla="*/ 688558 h 2845126"/>
                  <a:gd name="connsiteX43-70461" fmla="*/ 4095563 w 6006665"/>
                  <a:gd name="connsiteY43-70462" fmla="*/ 691162 h 2845126"/>
                  <a:gd name="connsiteX44-70463" fmla="*/ 4097796 w 6006665"/>
                  <a:gd name="connsiteY44-70464" fmla="*/ 688558 h 2845126"/>
                  <a:gd name="connsiteX45-70465" fmla="*/ 4144150 w 6006665"/>
                  <a:gd name="connsiteY45-70466" fmla="*/ 701038 h 2845126"/>
                  <a:gd name="connsiteX46-70467" fmla="*/ 4117703 w 6006665"/>
                  <a:gd name="connsiteY46-70468" fmla="*/ 590842 h 2845126"/>
                  <a:gd name="connsiteX47-70469" fmla="*/ 4165425 w 6006665"/>
                  <a:gd name="connsiteY47-70470" fmla="*/ 536303 h 2845126"/>
                  <a:gd name="connsiteX48-70471" fmla="*/ 4175231 w 6006665"/>
                  <a:gd name="connsiteY48-70472" fmla="*/ 538704 h 2845126"/>
                  <a:gd name="connsiteX49-70473" fmla="*/ 4177332 w 6006665"/>
                  <a:gd name="connsiteY49-70474" fmla="*/ 536303 h 2845126"/>
                  <a:gd name="connsiteX50-70475" fmla="*/ 4511384 w 6006665"/>
                  <a:gd name="connsiteY50-70476" fmla="*/ 618111 h 2845126"/>
                  <a:gd name="connsiteX51-70477" fmla="*/ 4543199 w 6006665"/>
                  <a:gd name="connsiteY51-70478" fmla="*/ 688558 h 2845126"/>
                  <a:gd name="connsiteX52-70479" fmla="*/ 4639242 w 6006665"/>
                  <a:gd name="connsiteY52-70480" fmla="*/ 771200 h 2845126"/>
                  <a:gd name="connsiteX53-70481" fmla="*/ 4774445 w 6006665"/>
                  <a:gd name="connsiteY53-70482" fmla="*/ 752187 h 2845126"/>
                  <a:gd name="connsiteX54-70483" fmla="*/ 4778496 w 6006665"/>
                  <a:gd name="connsiteY54-70484" fmla="*/ 753291 h 2845126"/>
                  <a:gd name="connsiteX55-70485" fmla="*/ 4786352 w 6006665"/>
                  <a:gd name="connsiteY55-70486" fmla="*/ 752187 h 2845126"/>
                  <a:gd name="connsiteX56-70487" fmla="*/ 4861343 w 6006665"/>
                  <a:gd name="connsiteY56-70488" fmla="*/ 772639 h 2845126"/>
                  <a:gd name="connsiteX57-70489" fmla="*/ 4893158 w 6006665"/>
                  <a:gd name="connsiteY57-70490" fmla="*/ 815816 h 2845126"/>
                  <a:gd name="connsiteX58-70491" fmla="*/ 4888613 w 6006665"/>
                  <a:gd name="connsiteY58-70492" fmla="*/ 897624 h 2845126"/>
                  <a:gd name="connsiteX59-70493" fmla="*/ 4927677 w 6006665"/>
                  <a:gd name="connsiteY59-70494" fmla="*/ 922296 h 2845126"/>
                  <a:gd name="connsiteX60-70495" fmla="*/ 4967605 w 6006665"/>
                  <a:gd name="connsiteY60-70496" fmla="*/ 908987 h 2845126"/>
                  <a:gd name="connsiteX61-70497" fmla="*/ 5038051 w 6006665"/>
                  <a:gd name="connsiteY61-70498" fmla="*/ 902169 h 2845126"/>
                  <a:gd name="connsiteX62-70499" fmla="*/ 5040730 w 6006665"/>
                  <a:gd name="connsiteY62-70500" fmla="*/ 903062 h 2845126"/>
                  <a:gd name="connsiteX63-70501" fmla="*/ 5049958 w 6006665"/>
                  <a:gd name="connsiteY63-70502" fmla="*/ 902169 h 2845126"/>
                  <a:gd name="connsiteX64-70503" fmla="*/ 5114249 w 6006665"/>
                  <a:gd name="connsiteY64-70504" fmla="*/ 923600 h 2845126"/>
                  <a:gd name="connsiteX65-70505" fmla="*/ 5176671 w 6006665"/>
                  <a:gd name="connsiteY65-70506" fmla="*/ 913532 h 2845126"/>
                  <a:gd name="connsiteX66-70507" fmla="*/ 5177801 w 6006665"/>
                  <a:gd name="connsiteY66-70508" fmla="*/ 915270 h 2845126"/>
                  <a:gd name="connsiteX67-70509" fmla="*/ 5188578 w 6006665"/>
                  <a:gd name="connsiteY67-70510" fmla="*/ 913532 h 2845126"/>
                  <a:gd name="connsiteX68-70511" fmla="*/ 5243719 w 6006665"/>
                  <a:gd name="connsiteY68-70512" fmla="*/ 998363 h 2845126"/>
                  <a:gd name="connsiteX69-70513" fmla="*/ 5283477 w 6006665"/>
                  <a:gd name="connsiteY69-70514" fmla="*/ 968071 h 2845126"/>
                  <a:gd name="connsiteX70-70515" fmla="*/ 5258480 w 6006665"/>
                  <a:gd name="connsiteY70-70516" fmla="*/ 902169 h 2845126"/>
                  <a:gd name="connsiteX71-70517" fmla="*/ 5267570 w 6006665"/>
                  <a:gd name="connsiteY71-70518" fmla="*/ 854448 h 2845126"/>
                  <a:gd name="connsiteX72-70519" fmla="*/ 5278896 w 6006665"/>
                  <a:gd name="connsiteY72-70520" fmla="*/ 857497 h 2845126"/>
                  <a:gd name="connsiteX73-70521" fmla="*/ 5279477 w 6006665"/>
                  <a:gd name="connsiteY73-70522" fmla="*/ 854448 h 2845126"/>
                  <a:gd name="connsiteX74-70523" fmla="*/ 5395510 w 6006665"/>
                  <a:gd name="connsiteY74-70524" fmla="*/ 885687 h 2845126"/>
                  <a:gd name="connsiteX75-70525" fmla="*/ 5463001 w 6006665"/>
                  <a:gd name="connsiteY75-70526" fmla="*/ 881717 h 2845126"/>
                  <a:gd name="connsiteX76-70527" fmla="*/ 5464386 w 6006665"/>
                  <a:gd name="connsiteY76-70528" fmla="*/ 882336 h 2845126"/>
                  <a:gd name="connsiteX77-70529" fmla="*/ 5474909 w 6006665"/>
                  <a:gd name="connsiteY77-70530" fmla="*/ 881717 h 2845126"/>
                  <a:gd name="connsiteX78-70531" fmla="*/ 5581715 w 6006665"/>
                  <a:gd name="connsiteY78-70532" fmla="*/ 929439 h 2845126"/>
                  <a:gd name="connsiteX79-70533" fmla="*/ 5633981 w 6006665"/>
                  <a:gd name="connsiteY79-70534" fmla="*/ 972616 h 2845126"/>
                  <a:gd name="connsiteX80-70535" fmla="*/ 5720335 w 6006665"/>
                  <a:gd name="connsiteY80-70536" fmla="*/ 1052152 h 2845126"/>
                  <a:gd name="connsiteX81-70537" fmla="*/ 5822595 w 6006665"/>
                  <a:gd name="connsiteY81-70538" fmla="*/ 1149868 h 2845126"/>
                  <a:gd name="connsiteX82-70539" fmla="*/ 5818051 w 6006665"/>
                  <a:gd name="connsiteY82-70540" fmla="*/ 1204407 h 2845126"/>
                  <a:gd name="connsiteX83-70541" fmla="*/ 5825679 w 6006665"/>
                  <a:gd name="connsiteY83-70542" fmla="*/ 1212035 h 2845126"/>
                  <a:gd name="connsiteX84-70543" fmla="*/ 5822051 w 6006665"/>
                  <a:gd name="connsiteY84-70544" fmla="*/ 1161230 h 2845126"/>
                  <a:gd name="connsiteX85-70545" fmla="*/ 5834092 w 6006665"/>
                  <a:gd name="connsiteY85-70546" fmla="*/ 1163103 h 2845126"/>
                  <a:gd name="connsiteX86-70547" fmla="*/ 5833958 w 6006665"/>
                  <a:gd name="connsiteY86-70548" fmla="*/ 1161230 h 2845126"/>
                  <a:gd name="connsiteX87-70549" fmla="*/ 5936219 w 6006665"/>
                  <a:gd name="connsiteY87-70550" fmla="*/ 1177137 h 2845126"/>
                  <a:gd name="connsiteX88-70551" fmla="*/ 6006665 w 6006665"/>
                  <a:gd name="connsiteY88-70552" fmla="*/ 1256674 h 2845126"/>
                  <a:gd name="connsiteX89-70553" fmla="*/ 5968033 w 6006665"/>
                  <a:gd name="connsiteY89-70554" fmla="*/ 1295306 h 2845126"/>
                  <a:gd name="connsiteX90-70555" fmla="*/ 5908949 w 6006665"/>
                  <a:gd name="connsiteY90-70556" fmla="*/ 1306668 h 2845126"/>
                  <a:gd name="connsiteX91-70557" fmla="*/ 5908949 w 6006665"/>
                  <a:gd name="connsiteY91-70558" fmla="*/ 1393022 h 2845126"/>
                  <a:gd name="connsiteX92-70559" fmla="*/ 5893042 w 6006665"/>
                  <a:gd name="connsiteY92-70560" fmla="*/ 1408929 h 2845126"/>
                  <a:gd name="connsiteX93-70561" fmla="*/ 5881135 w 6006665"/>
                  <a:gd name="connsiteY93-70562" fmla="*/ 1408929 h 2845126"/>
                  <a:gd name="connsiteX94-70563" fmla="*/ 5861227 w 6006665"/>
                  <a:gd name="connsiteY94-70564" fmla="*/ 1408929 h 2845126"/>
                  <a:gd name="connsiteX95-70565" fmla="*/ 5849321 w 6006665"/>
                  <a:gd name="connsiteY95-70566" fmla="*/ 1408929 h 2845126"/>
                  <a:gd name="connsiteX96-70567" fmla="*/ 5817506 w 6006665"/>
                  <a:gd name="connsiteY96-70568" fmla="*/ 1374842 h 2845126"/>
                  <a:gd name="connsiteX97-70569" fmla="*/ 5767511 w 6006665"/>
                  <a:gd name="connsiteY97-70570" fmla="*/ 1349845 h 2845126"/>
                  <a:gd name="connsiteX98-70571" fmla="*/ 5762967 w 6006665"/>
                  <a:gd name="connsiteY98-70572" fmla="*/ 1315758 h 2845126"/>
                  <a:gd name="connsiteX99-70573" fmla="*/ 5729132 w 6006665"/>
                  <a:gd name="connsiteY99-70574" fmla="*/ 1301826 h 2845126"/>
                  <a:gd name="connsiteX100-70575" fmla="*/ 5695337 w 6006665"/>
                  <a:gd name="connsiteY100-70576" fmla="*/ 1311213 h 2845126"/>
                  <a:gd name="connsiteX101-70577" fmla="*/ 5693366 w 6006665"/>
                  <a:gd name="connsiteY101-70578" fmla="*/ 1308453 h 2845126"/>
                  <a:gd name="connsiteX102-70579" fmla="*/ 5683431 w 6006665"/>
                  <a:gd name="connsiteY102-70580" fmla="*/ 1311213 h 2845126"/>
                  <a:gd name="connsiteX103-70581" fmla="*/ 5660706 w 6006665"/>
                  <a:gd name="connsiteY103-70582" fmla="*/ 1279398 h 2845126"/>
                  <a:gd name="connsiteX104-70583" fmla="*/ 5669644 w 6006665"/>
                  <a:gd name="connsiteY104-70584" fmla="*/ 1254373 h 2845126"/>
                  <a:gd name="connsiteX105-70585" fmla="*/ 5640799 w 6006665"/>
                  <a:gd name="connsiteY105-70586" fmla="*/ 1268036 h 2845126"/>
                  <a:gd name="connsiteX106-70587" fmla="*/ 5656705 w 6006665"/>
                  <a:gd name="connsiteY106-70588" fmla="*/ 1311213 h 2845126"/>
                  <a:gd name="connsiteX107-70589" fmla="*/ 5633981 w 6006665"/>
                  <a:gd name="connsiteY107-70590" fmla="*/ 1349845 h 2845126"/>
                  <a:gd name="connsiteX108-70591" fmla="*/ 5586259 w 6006665"/>
                  <a:gd name="connsiteY108-70592" fmla="*/ 1386204 h 2845126"/>
                  <a:gd name="connsiteX109-70593" fmla="*/ 5575676 w 6006665"/>
                  <a:gd name="connsiteY109-70594" fmla="*/ 1385196 h 2845126"/>
                  <a:gd name="connsiteX110-70595" fmla="*/ 5574353 w 6006665"/>
                  <a:gd name="connsiteY110-70596" fmla="*/ 1386204 h 2845126"/>
                  <a:gd name="connsiteX111-70597" fmla="*/ 5539436 w 6006665"/>
                  <a:gd name="connsiteY111-70598" fmla="*/ 1382879 h 2845126"/>
                  <a:gd name="connsiteX112-70599" fmla="*/ 5570352 w 6006665"/>
                  <a:gd name="connsiteY112-70600" fmla="*/ 1424836 h 2845126"/>
                  <a:gd name="connsiteX113-70601" fmla="*/ 5593077 w 6006665"/>
                  <a:gd name="connsiteY113-70602" fmla="*/ 1488465 h 2845126"/>
                  <a:gd name="connsiteX114-70603" fmla="*/ 5608984 w 6006665"/>
                  <a:gd name="connsiteY114-70604" fmla="*/ 1515735 h 2845126"/>
                  <a:gd name="connsiteX115-70605" fmla="*/ 5613529 w 6006665"/>
                  <a:gd name="connsiteY115-70606" fmla="*/ 1547549 h 2845126"/>
                  <a:gd name="connsiteX116-70607" fmla="*/ 5608984 w 6006665"/>
                  <a:gd name="connsiteY116-70608" fmla="*/ 1570274 h 2845126"/>
                  <a:gd name="connsiteX117-70609" fmla="*/ 5597799 w 6006665"/>
                  <a:gd name="connsiteY117-70610" fmla="*/ 1566665 h 2845126"/>
                  <a:gd name="connsiteX118-70611" fmla="*/ 5597077 w 6006665"/>
                  <a:gd name="connsiteY118-70612" fmla="*/ 1570274 h 2845126"/>
                  <a:gd name="connsiteX119-70613" fmla="*/ 5534271 w 6006665"/>
                  <a:gd name="connsiteY119-70614" fmla="*/ 1550014 h 2845126"/>
                  <a:gd name="connsiteX120-70615" fmla="*/ 5436277 w 6006665"/>
                  <a:gd name="connsiteY120-70616" fmla="*/ 1606633 h 2845126"/>
                  <a:gd name="connsiteX121-70617" fmla="*/ 5397645 w 6006665"/>
                  <a:gd name="connsiteY121-70618" fmla="*/ 1617996 h 2845126"/>
                  <a:gd name="connsiteX122-70619" fmla="*/ 5345378 w 6006665"/>
                  <a:gd name="connsiteY122-70620" fmla="*/ 1672535 h 2845126"/>
                  <a:gd name="connsiteX123-70621" fmla="*/ 5290839 w 6006665"/>
                  <a:gd name="connsiteY123-70622" fmla="*/ 1720256 h 2845126"/>
                  <a:gd name="connsiteX124-70623" fmla="*/ 5274932 w 6006665"/>
                  <a:gd name="connsiteY124-70624" fmla="*/ 1752071 h 2845126"/>
                  <a:gd name="connsiteX125-70625" fmla="*/ 5267238 w 6006665"/>
                  <a:gd name="connsiteY125-70626" fmla="*/ 1743644 h 2845126"/>
                  <a:gd name="connsiteX126-70627" fmla="*/ 5263025 w 6006665"/>
                  <a:gd name="connsiteY126-70628" fmla="*/ 1752071 h 2845126"/>
                  <a:gd name="connsiteX127-70629" fmla="*/ 5219538 w 6006665"/>
                  <a:gd name="connsiteY127-70630" fmla="*/ 1704443 h 2845126"/>
                  <a:gd name="connsiteX128-70631" fmla="*/ 5129494 w 6006665"/>
                  <a:gd name="connsiteY128-70632" fmla="*/ 1758888 h 2845126"/>
                  <a:gd name="connsiteX129-70633" fmla="*/ 5126389 w 6006665"/>
                  <a:gd name="connsiteY129-70634" fmla="*/ 1753566 h 2845126"/>
                  <a:gd name="connsiteX130-70635" fmla="*/ 5117587 w 6006665"/>
                  <a:gd name="connsiteY130-70636" fmla="*/ 1758888 h 2845126"/>
                  <a:gd name="connsiteX131-70637" fmla="*/ 5105544 w 6006665"/>
                  <a:gd name="connsiteY131-70638" fmla="*/ 1738242 h 2845126"/>
                  <a:gd name="connsiteX132-70639" fmla="*/ 5074955 w 6006665"/>
                  <a:gd name="connsiteY132-70640" fmla="*/ 1763433 h 2845126"/>
                  <a:gd name="connsiteX133-70641" fmla="*/ 5065718 w 6006665"/>
                  <a:gd name="connsiteY133-70642" fmla="*/ 1761234 h 2845126"/>
                  <a:gd name="connsiteX134-70643" fmla="*/ 5063048 w 6006665"/>
                  <a:gd name="connsiteY134-70644" fmla="*/ 1763433 h 2845126"/>
                  <a:gd name="connsiteX135-70645" fmla="*/ 5026594 w 6006665"/>
                  <a:gd name="connsiteY135-70646" fmla="*/ 1754754 h 2845126"/>
                  <a:gd name="connsiteX136-70647" fmla="*/ 5015871 w 6006665"/>
                  <a:gd name="connsiteY136-70648" fmla="*/ 1799793 h 2845126"/>
                  <a:gd name="connsiteX137-70649" fmla="*/ 4974967 w 6006665"/>
                  <a:gd name="connsiteY137-70650" fmla="*/ 1865694 h 2845126"/>
                  <a:gd name="connsiteX138-70651" fmla="*/ 4974967 w 6006665"/>
                  <a:gd name="connsiteY138-70652" fmla="*/ 1897509 h 2845126"/>
                  <a:gd name="connsiteX139-70653" fmla="*/ 5015871 w 6006665"/>
                  <a:gd name="connsiteY139-70654" fmla="*/ 1913416 h 2845126"/>
                  <a:gd name="connsiteX140-70655" fmla="*/ 5011326 w 6006665"/>
                  <a:gd name="connsiteY140-70656" fmla="*/ 2011132 h 2845126"/>
                  <a:gd name="connsiteX141-70657" fmla="*/ 4999419 w 6006665"/>
                  <a:gd name="connsiteY141-70658" fmla="*/ 2011132 h 2845126"/>
                  <a:gd name="connsiteX142-70659" fmla="*/ 4974967 w 6006665"/>
                  <a:gd name="connsiteY142-70660" fmla="*/ 2011132 h 2845126"/>
                  <a:gd name="connsiteX143-70661" fmla="*/ 4963605 w 6006665"/>
                  <a:gd name="connsiteY143-70662" fmla="*/ 2063398 h 2845126"/>
                  <a:gd name="connsiteX144-70663" fmla="*/ 4974967 w 6006665"/>
                  <a:gd name="connsiteY144-70664" fmla="*/ 2090668 h 2845126"/>
                  <a:gd name="connsiteX145-70665" fmla="*/ 4909065 w 6006665"/>
                  <a:gd name="connsiteY145-70666" fmla="*/ 2124755 h 2845126"/>
                  <a:gd name="connsiteX146-70667" fmla="*/ 4897703 w 6006665"/>
                  <a:gd name="connsiteY146-70668" fmla="*/ 2192929 h 2845126"/>
                  <a:gd name="connsiteX147-70669" fmla="*/ 4845437 w 6006665"/>
                  <a:gd name="connsiteY147-70670" fmla="*/ 2208836 h 2845126"/>
                  <a:gd name="connsiteX148-70671" fmla="*/ 4834074 w 6006665"/>
                  <a:gd name="connsiteY148-70672" fmla="*/ 2267920 h 2845126"/>
                  <a:gd name="connsiteX149-70673" fmla="*/ 4779535 w 6006665"/>
                  <a:gd name="connsiteY149-70674" fmla="*/ 2327004 h 2845126"/>
                  <a:gd name="connsiteX150-70675" fmla="*/ 4777225 w 6006665"/>
                  <a:gd name="connsiteY150-70676" fmla="*/ 2316608 h 2845126"/>
                  <a:gd name="connsiteX151-70677" fmla="*/ 4767628 w 6006665"/>
                  <a:gd name="connsiteY151-70678" fmla="*/ 2327004 h 2845126"/>
                  <a:gd name="connsiteX152-70679" fmla="*/ 4758538 w 6006665"/>
                  <a:gd name="connsiteY152-70680" fmla="*/ 2286100 h 2845126"/>
                  <a:gd name="connsiteX153-70681" fmla="*/ 4742631 w 6006665"/>
                  <a:gd name="connsiteY153-70682" fmla="*/ 2199746 h 2845126"/>
                  <a:gd name="connsiteX154-70683" fmla="*/ 4715361 w 6006665"/>
                  <a:gd name="connsiteY154-70684" fmla="*/ 2058854 h 2845126"/>
                  <a:gd name="connsiteX155-70685" fmla="*/ 4735813 w 6006665"/>
                  <a:gd name="connsiteY155-70686" fmla="*/ 1967955 h 2845126"/>
                  <a:gd name="connsiteX156-70687" fmla="*/ 4767628 w 6006665"/>
                  <a:gd name="connsiteY156-70688" fmla="*/ 1924778 h 2845126"/>
                  <a:gd name="connsiteX157-70689" fmla="*/ 4767628 w 6006665"/>
                  <a:gd name="connsiteY157-70690" fmla="*/ 1897509 h 2845126"/>
                  <a:gd name="connsiteX158-70691" fmla="*/ 4826712 w 6006665"/>
                  <a:gd name="connsiteY158-70692" fmla="*/ 1881601 h 2845126"/>
                  <a:gd name="connsiteX159-70693" fmla="*/ 4892613 w 6006665"/>
                  <a:gd name="connsiteY159-70694" fmla="*/ 1790703 h 2845126"/>
                  <a:gd name="connsiteX160-70695" fmla="*/ 4956243 w 6006665"/>
                  <a:gd name="connsiteY160-70696" fmla="*/ 1715712 h 2845126"/>
                  <a:gd name="connsiteX161-70697" fmla="*/ 5022143 w 6006665"/>
                  <a:gd name="connsiteY161-70698" fmla="*/ 1656627 h 2845126"/>
                  <a:gd name="connsiteX162-70699" fmla="*/ 5046694 w 6006665"/>
                  <a:gd name="connsiteY162-70700" fmla="*/ 1549500 h 2845126"/>
                  <a:gd name="connsiteX163-70701" fmla="*/ 5015871 w 6006665"/>
                  <a:gd name="connsiteY163-70702" fmla="*/ 1554367 h 2845126"/>
                  <a:gd name="connsiteX164-70703" fmla="*/ 4995419 w 6006665"/>
                  <a:gd name="connsiteY164-70704" fmla="*/ 1617996 h 2845126"/>
                  <a:gd name="connsiteX165-70705" fmla="*/ 4904521 w 6006665"/>
                  <a:gd name="connsiteY165-70706" fmla="*/ 1704349 h 2845126"/>
                  <a:gd name="connsiteX166-70707" fmla="*/ 4901708 w 6006665"/>
                  <a:gd name="connsiteY166-70708" fmla="*/ 1695709 h 2845126"/>
                  <a:gd name="connsiteX167-70709" fmla="*/ 4892613 w 6006665"/>
                  <a:gd name="connsiteY167-70710" fmla="*/ 1704349 h 2845126"/>
                  <a:gd name="connsiteX168-70711" fmla="*/ 4861835 w 6006665"/>
                  <a:gd name="connsiteY168-70712" fmla="*/ 1609815 h 2845126"/>
                  <a:gd name="connsiteX169-70713" fmla="*/ 4779535 w 6006665"/>
                  <a:gd name="connsiteY169-70714" fmla="*/ 1633903 h 2845126"/>
                  <a:gd name="connsiteX170-70715" fmla="*/ 4684091 w 6006665"/>
                  <a:gd name="connsiteY170-70716" fmla="*/ 1758888 h 2845126"/>
                  <a:gd name="connsiteX171-70717" fmla="*/ 4715906 w 6006665"/>
                  <a:gd name="connsiteY171-70718" fmla="*/ 1806610 h 2845126"/>
                  <a:gd name="connsiteX172-70719" fmla="*/ 4636369 w 6006665"/>
                  <a:gd name="connsiteY172-70720" fmla="*/ 1822517 h 2845126"/>
                  <a:gd name="connsiteX173-70721" fmla="*/ 4577285 w 6006665"/>
                  <a:gd name="connsiteY173-70722" fmla="*/ 1827062 h 2845126"/>
                  <a:gd name="connsiteX174-70723" fmla="*/ 4577373 w 6006665"/>
                  <a:gd name="connsiteY174-70724" fmla="*/ 1826140 h 2845126"/>
                  <a:gd name="connsiteX175-70725" fmla="*/ 4565379 w 6006665"/>
                  <a:gd name="connsiteY175-70726" fmla="*/ 1827062 h 2845126"/>
                  <a:gd name="connsiteX176-70727" fmla="*/ 4569923 w 6006665"/>
                  <a:gd name="connsiteY176-70728" fmla="*/ 1779341 h 2845126"/>
                  <a:gd name="connsiteX177-70729" fmla="*/ 4520081 w 6006665"/>
                  <a:gd name="connsiteY177-70730" fmla="*/ 1769755 h 2845126"/>
                  <a:gd name="connsiteX178-70731" fmla="*/ 4475025 w 6006665"/>
                  <a:gd name="connsiteY178-70732" fmla="*/ 1799793 h 2845126"/>
                  <a:gd name="connsiteX179-70733" fmla="*/ 4464394 w 6006665"/>
                  <a:gd name="connsiteY179-70734" fmla="*/ 1798942 h 2845126"/>
                  <a:gd name="connsiteX180-70735" fmla="*/ 4463118 w 6006665"/>
                  <a:gd name="connsiteY180-70736" fmla="*/ 1799793 h 2845126"/>
                  <a:gd name="connsiteX181-70737" fmla="*/ 4357637 w 6006665"/>
                  <a:gd name="connsiteY181-70738" fmla="*/ 1791354 h 2845126"/>
                  <a:gd name="connsiteX182-70739" fmla="*/ 4243233 w 6006665"/>
                  <a:gd name="connsiteY182-70740" fmla="*/ 1811155 h 2845126"/>
                  <a:gd name="connsiteX183-70741" fmla="*/ 4125065 w 6006665"/>
                  <a:gd name="connsiteY183-70742" fmla="*/ 1945230 h 2845126"/>
                  <a:gd name="connsiteX184-70743" fmla="*/ 3984173 w 6006665"/>
                  <a:gd name="connsiteY184-70744" fmla="*/ 2102030 h 2845126"/>
                  <a:gd name="connsiteX185-70745" fmla="*/ 4038712 w 6006665"/>
                  <a:gd name="connsiteY185-70746" fmla="*/ 2106575 h 2845126"/>
                  <a:gd name="connsiteX186-70747" fmla="*/ 4059164 w 6006665"/>
                  <a:gd name="connsiteY186-70748" fmla="*/ 2149752 h 2845126"/>
                  <a:gd name="connsiteX187-70749" fmla="*/ 4087782 w 6006665"/>
                  <a:gd name="connsiteY187-70750" fmla="*/ 2158169 h 2845126"/>
                  <a:gd name="connsiteX188-70751" fmla="*/ 4106341 w 6006665"/>
                  <a:gd name="connsiteY188-70752" fmla="*/ 2129300 h 2845126"/>
                  <a:gd name="connsiteX189-70753" fmla="*/ 4117411 w 6006665"/>
                  <a:gd name="connsiteY189-70754" fmla="*/ 2130602 h 2845126"/>
                  <a:gd name="connsiteX190-70755" fmla="*/ 4118248 w 6006665"/>
                  <a:gd name="connsiteY190-70756" fmla="*/ 2129300 h 2845126"/>
                  <a:gd name="connsiteX191-70757" fmla="*/ 4156880 w 6006665"/>
                  <a:gd name="connsiteY191-70758" fmla="*/ 2133845 h 2845126"/>
                  <a:gd name="connsiteX192-70759" fmla="*/ 4211419 w 6006665"/>
                  <a:gd name="connsiteY192-70760" fmla="*/ 2204291 h 2845126"/>
                  <a:gd name="connsiteX193-70761" fmla="*/ 4215964 w 6006665"/>
                  <a:gd name="connsiteY193-70762" fmla="*/ 2252013 h 2845126"/>
                  <a:gd name="connsiteX194-70763" fmla="*/ 4184149 w 6006665"/>
                  <a:gd name="connsiteY194-70764" fmla="*/ 2311097 h 2845126"/>
                  <a:gd name="connsiteX195-70765" fmla="*/ 4177332 w 6006665"/>
                  <a:gd name="connsiteY195-70766" fmla="*/ 2381543 h 2845126"/>
                  <a:gd name="connsiteX196-70767" fmla="*/ 4161425 w 6006665"/>
                  <a:gd name="connsiteY196-70768" fmla="*/ 2467897 h 2845126"/>
                  <a:gd name="connsiteX197-70769" fmla="*/ 4109158 w 6006665"/>
                  <a:gd name="connsiteY197-70770" fmla="*/ 2547433 h 2845126"/>
                  <a:gd name="connsiteX198-70771" fmla="*/ 4097796 w 6006665"/>
                  <a:gd name="connsiteY198-70772" fmla="*/ 2586065 h 2845126"/>
                  <a:gd name="connsiteX199-70773" fmla="*/ 4043257 w 6006665"/>
                  <a:gd name="connsiteY199-70774" fmla="*/ 2645149 h 2845126"/>
                  <a:gd name="connsiteX200-70775" fmla="*/ 3995535 w 6006665"/>
                  <a:gd name="connsiteY200-70776" fmla="*/ 2704233 h 2845126"/>
                  <a:gd name="connsiteX201-70777" fmla="*/ 3975083 w 6006665"/>
                  <a:gd name="connsiteY201-70778" fmla="*/ 2736048 h 2845126"/>
                  <a:gd name="connsiteX202-70779" fmla="*/ 3925089 w 6006665"/>
                  <a:gd name="connsiteY202-70780" fmla="*/ 2763317 h 2845126"/>
                  <a:gd name="connsiteX203-70781" fmla="*/ 3913182 w 6006665"/>
                  <a:gd name="connsiteY203-70782" fmla="*/ 2763317 h 2845126"/>
                  <a:gd name="connsiteX204-70783" fmla="*/ 3904637 w 6006665"/>
                  <a:gd name="connsiteY204-70784" fmla="*/ 2763317 h 2845126"/>
                  <a:gd name="connsiteX205-70785" fmla="*/ 3892729 w 6006665"/>
                  <a:gd name="connsiteY205-70786" fmla="*/ 2763317 h 2845126"/>
                  <a:gd name="connsiteX206-70787" fmla="*/ 3871063 w 6006665"/>
                  <a:gd name="connsiteY206-70788" fmla="*/ 2747068 h 2845126"/>
                  <a:gd name="connsiteX207-70789" fmla="*/ 3829645 w 6006665"/>
                  <a:gd name="connsiteY207-70790" fmla="*/ 2774680 h 2845126"/>
                  <a:gd name="connsiteX208-70791" fmla="*/ 3822828 w 6006665"/>
                  <a:gd name="connsiteY208-70792" fmla="*/ 2795132 h 2845126"/>
                  <a:gd name="connsiteX209-70793" fmla="*/ 3818283 w 6006665"/>
                  <a:gd name="connsiteY209-70794" fmla="*/ 2786042 h 2845126"/>
                  <a:gd name="connsiteX210-70795" fmla="*/ 3818283 w 6006665"/>
                  <a:gd name="connsiteY210-70796" fmla="*/ 2774316 h 2845126"/>
                  <a:gd name="connsiteX211-70797" fmla="*/ 3817738 w 6006665"/>
                  <a:gd name="connsiteY211-70798" fmla="*/ 2774680 h 2845126"/>
                  <a:gd name="connsiteX212-70799" fmla="*/ 3810921 w 6006665"/>
                  <a:gd name="connsiteY212-70800" fmla="*/ 2795132 h 2845126"/>
                  <a:gd name="connsiteX213-70801" fmla="*/ 3806376 w 6006665"/>
                  <a:gd name="connsiteY213-70802" fmla="*/ 2786042 h 2845126"/>
                  <a:gd name="connsiteX214-70803" fmla="*/ 3806376 w 6006665"/>
                  <a:gd name="connsiteY214-70804" fmla="*/ 2758772 h 2845126"/>
                  <a:gd name="connsiteX215-70805" fmla="*/ 3818283 w 6006665"/>
                  <a:gd name="connsiteY215-70806" fmla="*/ 2758772 h 2845126"/>
                  <a:gd name="connsiteX216-70807" fmla="*/ 3826828 w 6006665"/>
                  <a:gd name="connsiteY216-70808" fmla="*/ 2758772 h 2845126"/>
                  <a:gd name="connsiteX217-70809" fmla="*/ 3833645 w 6006665"/>
                  <a:gd name="connsiteY217-70810" fmla="*/ 2699688 h 2845126"/>
                  <a:gd name="connsiteX218-70811" fmla="*/ 3822283 w 6006665"/>
                  <a:gd name="connsiteY218-70812" fmla="*/ 2656512 h 2845126"/>
                  <a:gd name="connsiteX219-70813" fmla="*/ 3849553 w 6006665"/>
                  <a:gd name="connsiteY219-70814" fmla="*/ 2633787 h 2845126"/>
                  <a:gd name="connsiteX220-70815" fmla="*/ 3858814 w 6006665"/>
                  <a:gd name="connsiteY220-70816" fmla="*/ 2635992 h 2845126"/>
                  <a:gd name="connsiteX221-70817" fmla="*/ 3861460 w 6006665"/>
                  <a:gd name="connsiteY221-70818" fmla="*/ 2633787 h 2845126"/>
                  <a:gd name="connsiteX222-70819" fmla="*/ 3898487 w 6006665"/>
                  <a:gd name="connsiteY222-70820" fmla="*/ 2642603 h 2845126"/>
                  <a:gd name="connsiteX223-70821" fmla="*/ 3919999 w 6006665"/>
                  <a:gd name="connsiteY223-70822" fmla="*/ 2597428 h 2845126"/>
                  <a:gd name="connsiteX224-70823" fmla="*/ 3935906 w 6006665"/>
                  <a:gd name="connsiteY224-70824" fmla="*/ 2538343 h 2845126"/>
                  <a:gd name="connsiteX225-70825" fmla="*/ 3947269 w 6006665"/>
                  <a:gd name="connsiteY225-70826" fmla="*/ 2515619 h 2845126"/>
                  <a:gd name="connsiteX226-70827" fmla="*/ 3966292 w 6006665"/>
                  <a:gd name="connsiteY226-70828" fmla="*/ 2471231 h 2845126"/>
                  <a:gd name="connsiteX227-70829" fmla="*/ 3915999 w 6006665"/>
                  <a:gd name="connsiteY227-70830" fmla="*/ 2483804 h 2845126"/>
                  <a:gd name="connsiteX228-70831" fmla="*/ 3888729 w 6006665"/>
                  <a:gd name="connsiteY228-70832" fmla="*/ 2506529 h 2845126"/>
                  <a:gd name="connsiteX229-70833" fmla="*/ 3876822 w 6006665"/>
                  <a:gd name="connsiteY229-70834" fmla="*/ 2506529 h 2845126"/>
                  <a:gd name="connsiteX230-70835" fmla="*/ 3829645 w 6006665"/>
                  <a:gd name="connsiteY230-70836" fmla="*/ 2506529 h 2845126"/>
                  <a:gd name="connsiteX231-70837" fmla="*/ 3817738 w 6006665"/>
                  <a:gd name="connsiteY231-70838" fmla="*/ 2506529 h 2845126"/>
                  <a:gd name="connsiteX232-70839" fmla="*/ 3801831 w 6006665"/>
                  <a:gd name="connsiteY232-70840" fmla="*/ 2451990 h 2845126"/>
                  <a:gd name="connsiteX233-70841" fmla="*/ 3758654 w 6006665"/>
                  <a:gd name="connsiteY233-70842" fmla="*/ 2413358 h 2845126"/>
                  <a:gd name="connsiteX234-70843" fmla="*/ 3692753 w 6006665"/>
                  <a:gd name="connsiteY234-70844" fmla="*/ 2397451 h 2845126"/>
                  <a:gd name="connsiteX235-70845" fmla="*/ 3683663 w 6006665"/>
                  <a:gd name="connsiteY235-70846" fmla="*/ 2338367 h 2845126"/>
                  <a:gd name="connsiteX236-70847" fmla="*/ 3672301 w 6006665"/>
                  <a:gd name="connsiteY236-70848" fmla="*/ 2306552 h 2845126"/>
                  <a:gd name="connsiteX237-70849" fmla="*/ 3656393 w 6006665"/>
                  <a:gd name="connsiteY237-70850" fmla="*/ 2279283 h 2845126"/>
                  <a:gd name="connsiteX238-70851" fmla="*/ 3633669 w 6006665"/>
                  <a:gd name="connsiteY238-70852" fmla="*/ 2220198 h 2845126"/>
                  <a:gd name="connsiteX239-70853" fmla="*/ 3601854 w 6006665"/>
                  <a:gd name="connsiteY239-70854" fmla="*/ 2199746 h 2845126"/>
                  <a:gd name="connsiteX240-70855" fmla="*/ 3545995 w 6006665"/>
                  <a:gd name="connsiteY240-70856" fmla="*/ 2178262 h 2845126"/>
                  <a:gd name="connsiteX241-70857" fmla="*/ 3506955 w 6006665"/>
                  <a:gd name="connsiteY241-70858" fmla="*/ 2183839 h 2845126"/>
                  <a:gd name="connsiteX242-70859" fmla="*/ 3463779 w 6006665"/>
                  <a:gd name="connsiteY242-70860" fmla="*/ 2192929 h 2845126"/>
                  <a:gd name="connsiteX243-70861" fmla="*/ 3431964 w 6006665"/>
                  <a:gd name="connsiteY243-70862" fmla="*/ 2220198 h 2845126"/>
                  <a:gd name="connsiteX244-70863" fmla="*/ 3452416 w 6006665"/>
                  <a:gd name="connsiteY244-70864" fmla="*/ 2236106 h 2845126"/>
                  <a:gd name="connsiteX245-70865" fmla="*/ 3452416 w 6006665"/>
                  <a:gd name="connsiteY245-70866" fmla="*/ 2267920 h 2845126"/>
                  <a:gd name="connsiteX246-70867" fmla="*/ 3431964 w 6006665"/>
                  <a:gd name="connsiteY246-70868" fmla="*/ 2290645 h 2845126"/>
                  <a:gd name="connsiteX247-70869" fmla="*/ 3400150 w 6006665"/>
                  <a:gd name="connsiteY247-70870" fmla="*/ 2349729 h 2845126"/>
                  <a:gd name="connsiteX248-70871" fmla="*/ 3400150 w 6006665"/>
                  <a:gd name="connsiteY248-70872" fmla="*/ 2376999 h 2845126"/>
                  <a:gd name="connsiteX249-70873" fmla="*/ 3350155 w 6006665"/>
                  <a:gd name="connsiteY249-70874" fmla="*/ 2408813 h 2845126"/>
                  <a:gd name="connsiteX250-70875" fmla="*/ 3342342 w 6006665"/>
                  <a:gd name="connsiteY250-70876" fmla="*/ 2406209 h 2845126"/>
                  <a:gd name="connsiteX251-70877" fmla="*/ 3338249 w 6006665"/>
                  <a:gd name="connsiteY251-70878" fmla="*/ 2408813 h 2845126"/>
                  <a:gd name="connsiteX252-70879" fmla="*/ 3290527 w 6006665"/>
                  <a:gd name="connsiteY252-70880" fmla="*/ 2392906 h 2845126"/>
                  <a:gd name="connsiteX253-70881" fmla="*/ 3259257 w 6006665"/>
                  <a:gd name="connsiteY253-70882" fmla="*/ 2392906 h 2845126"/>
                  <a:gd name="connsiteX254-70883" fmla="*/ 3247350 w 6006665"/>
                  <a:gd name="connsiteY254-70884" fmla="*/ 2392906 h 2845126"/>
                  <a:gd name="connsiteX255-70885" fmla="*/ 3231443 w 6006665"/>
                  <a:gd name="connsiteY255-70886" fmla="*/ 2376999 h 2845126"/>
                  <a:gd name="connsiteX256-70887" fmla="*/ 3213271 w 6006665"/>
                  <a:gd name="connsiteY256-70888" fmla="*/ 2372455 h 2845126"/>
                  <a:gd name="connsiteX257-70889" fmla="*/ 3168359 w 6006665"/>
                  <a:gd name="connsiteY257-70890" fmla="*/ 2408813 h 2845126"/>
                  <a:gd name="connsiteX258-70891" fmla="*/ 3120637 w 6006665"/>
                  <a:gd name="connsiteY258-70892" fmla="*/ 2420175 h 2845126"/>
                  <a:gd name="connsiteX259-70893" fmla="*/ 3082005 w 6006665"/>
                  <a:gd name="connsiteY259-70894" fmla="*/ 2436083 h 2845126"/>
                  <a:gd name="connsiteX260-70895" fmla="*/ 3074460 w 6006665"/>
                  <a:gd name="connsiteY260-70896" fmla="*/ 2434286 h 2845126"/>
                  <a:gd name="connsiteX261-70897" fmla="*/ 3070098 w 6006665"/>
                  <a:gd name="connsiteY261-70898" fmla="*/ 2436083 h 2845126"/>
                  <a:gd name="connsiteX262-70899" fmla="*/ 3022376 w 6006665"/>
                  <a:gd name="connsiteY262-70900" fmla="*/ 2424720 h 2845126"/>
                  <a:gd name="connsiteX263-70901" fmla="*/ 3000196 w 6006665"/>
                  <a:gd name="connsiteY263-70902" fmla="*/ 2424720 h 2845126"/>
                  <a:gd name="connsiteX264-70903" fmla="*/ 2988289 w 6006665"/>
                  <a:gd name="connsiteY264-70904" fmla="*/ 2424720 h 2845126"/>
                  <a:gd name="connsiteX265-70905" fmla="*/ 2967837 w 6006665"/>
                  <a:gd name="connsiteY265-70906" fmla="*/ 2392906 h 2845126"/>
                  <a:gd name="connsiteX266-70907" fmla="*/ 2929205 w 6006665"/>
                  <a:gd name="connsiteY266-70908" fmla="*/ 2365636 h 2845126"/>
                  <a:gd name="connsiteX267-70909" fmla="*/ 2902153 w 6006665"/>
                  <a:gd name="connsiteY267-70910" fmla="*/ 2361772 h 2845126"/>
                  <a:gd name="connsiteX268-70911" fmla="*/ 2861576 w 6006665"/>
                  <a:gd name="connsiteY268-70912" fmla="*/ 2365636 h 2845126"/>
                  <a:gd name="connsiteX269-70913" fmla="*/ 2822944 w 6006665"/>
                  <a:gd name="connsiteY269-70914" fmla="*/ 2376999 h 2845126"/>
                  <a:gd name="connsiteX270-70915" fmla="*/ 2818139 w 6006665"/>
                  <a:gd name="connsiteY270-70916" fmla="*/ 2374910 h 2845126"/>
                  <a:gd name="connsiteX271-70917" fmla="*/ 2811037 w 6006665"/>
                  <a:gd name="connsiteY271-70918" fmla="*/ 2376999 h 2845126"/>
                  <a:gd name="connsiteX272-70919" fmla="*/ 2758770 w 6006665"/>
                  <a:gd name="connsiteY272-70920" fmla="*/ 2354274 h 2845126"/>
                  <a:gd name="connsiteX273-70921" fmla="*/ 2751953 w 6006665"/>
                  <a:gd name="connsiteY273-70922" fmla="*/ 2311097 h 2845126"/>
                  <a:gd name="connsiteX274-70923" fmla="*/ 2708776 w 6006665"/>
                  <a:gd name="connsiteY274-70924" fmla="*/ 2295190 h 2845126"/>
                  <a:gd name="connsiteX275-70925" fmla="*/ 2676962 w 6006665"/>
                  <a:gd name="connsiteY275-70926" fmla="*/ 2290645 h 2845126"/>
                  <a:gd name="connsiteX276-70927" fmla="*/ 2642534 w 6006665"/>
                  <a:gd name="connsiteY276-70928" fmla="*/ 2268901 h 2845126"/>
                  <a:gd name="connsiteX277-70929" fmla="*/ 2609333 w 6006665"/>
                  <a:gd name="connsiteY277-70930" fmla="*/ 2327004 h 2845126"/>
                  <a:gd name="connsiteX278-70931" fmla="*/ 2625240 w 6006665"/>
                  <a:gd name="connsiteY278-70932" fmla="*/ 2361091 h 2845126"/>
                  <a:gd name="connsiteX279-70933" fmla="*/ 2586608 w 6006665"/>
                  <a:gd name="connsiteY279-70934" fmla="*/ 2397451 h 2845126"/>
                  <a:gd name="connsiteX280-70935" fmla="*/ 2577105 w 6006665"/>
                  <a:gd name="connsiteY280-70936" fmla="*/ 2395188 h 2845126"/>
                  <a:gd name="connsiteX281-70937" fmla="*/ 2574701 w 6006665"/>
                  <a:gd name="connsiteY281-70938" fmla="*/ 2397451 h 2845126"/>
                  <a:gd name="connsiteX282-70939" fmla="*/ 2526979 w 6006665"/>
                  <a:gd name="connsiteY282-70940" fmla="*/ 2386088 h 2845126"/>
                  <a:gd name="connsiteX283-70941" fmla="*/ 2490620 w 6006665"/>
                  <a:gd name="connsiteY283-70942" fmla="*/ 2381543 h 2845126"/>
                  <a:gd name="connsiteX284-70943" fmla="*/ 2463350 w 6006665"/>
                  <a:gd name="connsiteY284-70944" fmla="*/ 2354274 h 2845126"/>
                  <a:gd name="connsiteX285-70945" fmla="*/ 2436625 w 6006665"/>
                  <a:gd name="connsiteY285-70946" fmla="*/ 2354274 h 2845126"/>
                  <a:gd name="connsiteX286-70947" fmla="*/ 2424718 w 6006665"/>
                  <a:gd name="connsiteY286-70948" fmla="*/ 2354274 h 2845126"/>
                  <a:gd name="connsiteX287-70949" fmla="*/ 2398858 w 6006665"/>
                  <a:gd name="connsiteY287-70950" fmla="*/ 2341343 h 2845126"/>
                  <a:gd name="connsiteX288-70951" fmla="*/ 2350272 w 6006665"/>
                  <a:gd name="connsiteY288-70952" fmla="*/ 2365636 h 2845126"/>
                  <a:gd name="connsiteX289-70953" fmla="*/ 2282098 w 6006665"/>
                  <a:gd name="connsiteY289-70954" fmla="*/ 2413358 h 2845126"/>
                  <a:gd name="connsiteX290-70955" fmla="*/ 2157112 w 6006665"/>
                  <a:gd name="connsiteY290-70956" fmla="*/ 2397451 h 2845126"/>
                  <a:gd name="connsiteX291-70957" fmla="*/ 1811153 w 6006665"/>
                  <a:gd name="connsiteY291-70958" fmla="*/ 2133845 h 2845126"/>
                  <a:gd name="connsiteX292-70959" fmla="*/ 1748069 w 6006665"/>
                  <a:gd name="connsiteY292-70960" fmla="*/ 2172477 h 2845126"/>
                  <a:gd name="connsiteX293-70961" fmla="*/ 1711709 w 6006665"/>
                  <a:gd name="connsiteY293-70962" fmla="*/ 2177022 h 2845126"/>
                  <a:gd name="connsiteX294-70963" fmla="*/ 1711926 w 6006665"/>
                  <a:gd name="connsiteY294-70964" fmla="*/ 2175506 h 2845126"/>
                  <a:gd name="connsiteX295-70965" fmla="*/ 1699803 w 6006665"/>
                  <a:gd name="connsiteY295-70966" fmla="*/ 2177022 h 2845126"/>
                  <a:gd name="connsiteX296-70967" fmla="*/ 1704347 w 6006665"/>
                  <a:gd name="connsiteY296-70968" fmla="*/ 2145207 h 2845126"/>
                  <a:gd name="connsiteX297-70969" fmla="*/ 1662460 w 6006665"/>
                  <a:gd name="connsiteY297-70970" fmla="*/ 2127256 h 2845126"/>
                  <a:gd name="connsiteX298-70971" fmla="*/ 1629901 w 6006665"/>
                  <a:gd name="connsiteY298-70972" fmla="*/ 2140662 h 2845126"/>
                  <a:gd name="connsiteX299-70973" fmla="*/ 1629300 w 6006665"/>
                  <a:gd name="connsiteY299-70974" fmla="*/ 2136007 h 2845126"/>
                  <a:gd name="connsiteX300-70975" fmla="*/ 1617994 w 6006665"/>
                  <a:gd name="connsiteY300-70976" fmla="*/ 2140662 h 2845126"/>
                  <a:gd name="connsiteX301-70977" fmla="*/ 1608904 w 6006665"/>
                  <a:gd name="connsiteY301-70978" fmla="*/ 2070216 h 2845126"/>
                  <a:gd name="connsiteX302-70979" fmla="*/ 1552684 w 6006665"/>
                  <a:gd name="connsiteY302-70980" fmla="*/ 2060523 h 2845126"/>
                  <a:gd name="connsiteX303-70981" fmla="*/ 1518550 w 6006665"/>
                  <a:gd name="connsiteY303-70982" fmla="*/ 2086123 h 2845126"/>
                  <a:gd name="connsiteX304-70983" fmla="*/ 1425379 w 6006665"/>
                  <a:gd name="connsiteY304-70984" fmla="*/ 2106575 h 2845126"/>
                  <a:gd name="connsiteX305-70985" fmla="*/ 1409472 w 6006665"/>
                  <a:gd name="connsiteY305-70986" fmla="*/ 2124755 h 2845126"/>
                  <a:gd name="connsiteX306-70987" fmla="*/ 1270852 w 6006665"/>
                  <a:gd name="connsiteY306-70988" fmla="*/ 2145207 h 2845126"/>
                  <a:gd name="connsiteX307-70989" fmla="*/ 1254945 w 6006665"/>
                  <a:gd name="connsiteY307-70990" fmla="*/ 2165659 h 2845126"/>
                  <a:gd name="connsiteX308-70991" fmla="*/ 1282214 w 6006665"/>
                  <a:gd name="connsiteY308-70992" fmla="*/ 2208836 h 2845126"/>
                  <a:gd name="connsiteX309-70993" fmla="*/ 1243582 w 6006665"/>
                  <a:gd name="connsiteY309-70994" fmla="*/ 2224743 h 2845126"/>
                  <a:gd name="connsiteX310-70995" fmla="*/ 1254945 w 6006665"/>
                  <a:gd name="connsiteY310-70996" fmla="*/ 2242923 h 2845126"/>
                  <a:gd name="connsiteX311-70997" fmla="*/ 1216313 w 6006665"/>
                  <a:gd name="connsiteY311-70998" fmla="*/ 2267920 h 2845126"/>
                  <a:gd name="connsiteX312-70999" fmla="*/ 1275397 w 6006665"/>
                  <a:gd name="connsiteY312-71000" fmla="*/ 2311097 h 2845126"/>
                  <a:gd name="connsiteX313-71001" fmla="*/ 1270852 w 6006665"/>
                  <a:gd name="connsiteY313-71002" fmla="*/ 2338367 h 2845126"/>
                  <a:gd name="connsiteX314-71003" fmla="*/ 1259108 w 6006665"/>
                  <a:gd name="connsiteY314-71004" fmla="*/ 2337388 h 2845126"/>
                  <a:gd name="connsiteX315-71005" fmla="*/ 1258945 w 6006665"/>
                  <a:gd name="connsiteY315-71006" fmla="*/ 2338367 h 2845126"/>
                  <a:gd name="connsiteX316-71007" fmla="*/ 1215644 w 6006665"/>
                  <a:gd name="connsiteY316-71008" fmla="*/ 2334758 h 2845126"/>
                  <a:gd name="connsiteX317-71009" fmla="*/ 1204950 w 6006665"/>
                  <a:gd name="connsiteY317-71010" fmla="*/ 2349729 h 2845126"/>
                  <a:gd name="connsiteX318-71011" fmla="*/ 1196495 w 6006665"/>
                  <a:gd name="connsiteY318-71012" fmla="*/ 2344897 h 2845126"/>
                  <a:gd name="connsiteX319-71013" fmla="*/ 1193043 w 6006665"/>
                  <a:gd name="connsiteY319-71014" fmla="*/ 2349729 h 2845126"/>
                  <a:gd name="connsiteX320-71015" fmla="*/ 1145322 w 6006665"/>
                  <a:gd name="connsiteY320-71016" fmla="*/ 2322459 h 2845126"/>
                  <a:gd name="connsiteX321-71017" fmla="*/ 1098145 w 6006665"/>
                  <a:gd name="connsiteY321-71018" fmla="*/ 2322459 h 2845126"/>
                  <a:gd name="connsiteX322-71019" fmla="*/ 1061785 w 6006665"/>
                  <a:gd name="connsiteY322-71020" fmla="*/ 2349729 h 2845126"/>
                  <a:gd name="connsiteX323-71021" fmla="*/ 1055322 w 6006665"/>
                  <a:gd name="connsiteY323-71022" fmla="*/ 2345646 h 2845126"/>
                  <a:gd name="connsiteX324-71023" fmla="*/ 1049878 w 6006665"/>
                  <a:gd name="connsiteY324-71024" fmla="*/ 2349729 h 2845126"/>
                  <a:gd name="connsiteX325-71025" fmla="*/ 1006701 w 6006665"/>
                  <a:gd name="connsiteY325-71026" fmla="*/ 2322459 h 2845126"/>
                  <a:gd name="connsiteX326-71027" fmla="*/ 924893 w 6006665"/>
                  <a:gd name="connsiteY326-71028" fmla="*/ 2286100 h 2845126"/>
                  <a:gd name="connsiteX327-71029" fmla="*/ 877716 w 6006665"/>
                  <a:gd name="connsiteY327-71030" fmla="*/ 2286100 h 2845126"/>
                  <a:gd name="connsiteX328-71031" fmla="*/ 802724 w 6006665"/>
                  <a:gd name="connsiteY328-71032" fmla="*/ 2349729 h 2845126"/>
                  <a:gd name="connsiteX329-71033" fmla="*/ 798179 w 6006665"/>
                  <a:gd name="connsiteY329-71034" fmla="*/ 2392906 h 2845126"/>
                  <a:gd name="connsiteX330-71035" fmla="*/ 787406 w 6006665"/>
                  <a:gd name="connsiteY330-71036" fmla="*/ 2382133 h 2845126"/>
                  <a:gd name="connsiteX331-71037" fmla="*/ 786272 w 6006665"/>
                  <a:gd name="connsiteY331-71038" fmla="*/ 2392906 h 2845126"/>
                  <a:gd name="connsiteX332-71039" fmla="*/ 756063 w 6006665"/>
                  <a:gd name="connsiteY332-71040" fmla="*/ 2362696 h 2845126"/>
                  <a:gd name="connsiteX333-71041" fmla="*/ 732278 w 6006665"/>
                  <a:gd name="connsiteY333-71042" fmla="*/ 2420175 h 2845126"/>
                  <a:gd name="connsiteX334-71043" fmla="*/ 743640 w 6006665"/>
                  <a:gd name="connsiteY334-71044" fmla="*/ 2429265 h 2845126"/>
                  <a:gd name="connsiteX335-71045" fmla="*/ 723188 w 6006665"/>
                  <a:gd name="connsiteY335-71046" fmla="*/ 2472442 h 2845126"/>
                  <a:gd name="connsiteX336-71047" fmla="*/ 747026 w 6006665"/>
                  <a:gd name="connsiteY336-71048" fmla="*/ 2509283 h 2845126"/>
                  <a:gd name="connsiteX337-71049" fmla="*/ 763548 w 6006665"/>
                  <a:gd name="connsiteY337-71050" fmla="*/ 2506529 h 2845126"/>
                  <a:gd name="connsiteX338-71051" fmla="*/ 764871 w 6006665"/>
                  <a:gd name="connsiteY338-71052" fmla="*/ 2508293 h 2845126"/>
                  <a:gd name="connsiteX339-71053" fmla="*/ 775455 w 6006665"/>
                  <a:gd name="connsiteY339-71054" fmla="*/ 2506529 h 2845126"/>
                  <a:gd name="connsiteX340-71055" fmla="*/ 802724 w 6006665"/>
                  <a:gd name="connsiteY340-71056" fmla="*/ 2542888 h 2845126"/>
                  <a:gd name="connsiteX341-71057" fmla="*/ 798179 w 6006665"/>
                  <a:gd name="connsiteY341-71058" fmla="*/ 2570158 h 2845126"/>
                  <a:gd name="connsiteX342-71059" fmla="*/ 818632 w 6006665"/>
                  <a:gd name="connsiteY342-71060" fmla="*/ 2581520 h 2845126"/>
                  <a:gd name="connsiteX343-71061" fmla="*/ 802724 w 6006665"/>
                  <a:gd name="connsiteY343-71062" fmla="*/ 2613335 h 2845126"/>
                  <a:gd name="connsiteX344-71063" fmla="*/ 766365 w 6006665"/>
                  <a:gd name="connsiteY344-71064" fmla="*/ 2617880 h 2845126"/>
                  <a:gd name="connsiteX345-71065" fmla="*/ 727733 w 6006665"/>
                  <a:gd name="connsiteY345-71066" fmla="*/ 2676964 h 2845126"/>
                  <a:gd name="connsiteX346-71067" fmla="*/ 759548 w 6006665"/>
                  <a:gd name="connsiteY346-71068" fmla="*/ 2720141 h 2845126"/>
                  <a:gd name="connsiteX347-71069" fmla="*/ 759548 w 6006665"/>
                  <a:gd name="connsiteY347-71070" fmla="*/ 2758772 h 2845126"/>
                  <a:gd name="connsiteX348-71071" fmla="*/ 798179 w 6006665"/>
                  <a:gd name="connsiteY348-71072" fmla="*/ 2817857 h 2845126"/>
                  <a:gd name="connsiteX349-71073" fmla="*/ 775455 w 6006665"/>
                  <a:gd name="connsiteY349-71074" fmla="*/ 2833764 h 2845126"/>
                  <a:gd name="connsiteX350-71075" fmla="*/ 770910 w 6006665"/>
                  <a:gd name="connsiteY350-71076" fmla="*/ 2845126 h 2845126"/>
                  <a:gd name="connsiteX351-71077" fmla="*/ 759003 w 6006665"/>
                  <a:gd name="connsiteY351-71078" fmla="*/ 2845126 h 2845126"/>
                  <a:gd name="connsiteX352-71079" fmla="*/ 755003 w 6006665"/>
                  <a:gd name="connsiteY352-71080" fmla="*/ 2845126 h 2845126"/>
                  <a:gd name="connsiteX353-71081" fmla="*/ 743096 w 6006665"/>
                  <a:gd name="connsiteY353-71082" fmla="*/ 2845126 h 2845126"/>
                  <a:gd name="connsiteX354-71083" fmla="*/ 715826 w 6006665"/>
                  <a:gd name="connsiteY354-71084" fmla="*/ 2811039 h 2845126"/>
                  <a:gd name="connsiteX355-71085" fmla="*/ 704464 w 6006665"/>
                  <a:gd name="connsiteY355-71086" fmla="*/ 2811039 h 2845126"/>
                  <a:gd name="connsiteX356-71087" fmla="*/ 684012 w 6006665"/>
                  <a:gd name="connsiteY356-71088" fmla="*/ 2801949 h 2845126"/>
                  <a:gd name="connsiteX357-71089" fmla="*/ 672649 w 6006665"/>
                  <a:gd name="connsiteY357-71090" fmla="*/ 2779225 h 2845126"/>
                  <a:gd name="connsiteX358-71091" fmla="*/ 645222 w 6006665"/>
                  <a:gd name="connsiteY358-71092" fmla="*/ 2771388 h 2845126"/>
                  <a:gd name="connsiteX359-71093" fmla="*/ 625472 w 6006665"/>
                  <a:gd name="connsiteY359-71094" fmla="*/ 2774680 h 2845126"/>
                  <a:gd name="connsiteX360-71095" fmla="*/ 623771 w 6006665"/>
                  <a:gd name="connsiteY360-71096" fmla="*/ 2772979 h 2845126"/>
                  <a:gd name="connsiteX361-71097" fmla="*/ 613565 w 6006665"/>
                  <a:gd name="connsiteY361-71098" fmla="*/ 2774680 h 2845126"/>
                  <a:gd name="connsiteX362-71099" fmla="*/ 609020 w 6006665"/>
                  <a:gd name="connsiteY362-71100" fmla="*/ 2770135 h 2845126"/>
                  <a:gd name="connsiteX363-71101" fmla="*/ 559026 w 6006665"/>
                  <a:gd name="connsiteY363-71102" fmla="*/ 2742865 h 2845126"/>
                  <a:gd name="connsiteX364-71103" fmla="*/ 506760 w 6006665"/>
                  <a:gd name="connsiteY364-71104" fmla="*/ 2736048 h 2845126"/>
                  <a:gd name="connsiteX365-71105" fmla="*/ 483280 w 6006665"/>
                  <a:gd name="connsiteY365-71106" fmla="*/ 2729339 h 2845126"/>
                  <a:gd name="connsiteX366-71107" fmla="*/ 480035 w 6006665"/>
                  <a:gd name="connsiteY366-71108" fmla="*/ 2731503 h 2845126"/>
                  <a:gd name="connsiteX367-71109" fmla="*/ 475042 w 6006665"/>
                  <a:gd name="connsiteY367-71110" fmla="*/ 2726985 h 2845126"/>
                  <a:gd name="connsiteX368-71111" fmla="*/ 474945 w 6006665"/>
                  <a:gd name="connsiteY368-71112" fmla="*/ 2726958 h 2845126"/>
                  <a:gd name="connsiteX369-71113" fmla="*/ 468128 w 6006665"/>
                  <a:gd name="connsiteY369-71114" fmla="*/ 2731503 h 2845126"/>
                  <a:gd name="connsiteX370-71115" fmla="*/ 420406 w 6006665"/>
                  <a:gd name="connsiteY370-71116" fmla="*/ 2688326 h 2845126"/>
                  <a:gd name="connsiteX371-71117" fmla="*/ 381774 w 6006665"/>
                  <a:gd name="connsiteY371-71118" fmla="*/ 2672419 h 2845126"/>
                  <a:gd name="connsiteX372-71119" fmla="*/ 349960 w 6006665"/>
                  <a:gd name="connsiteY372-71120" fmla="*/ 2640604 h 2845126"/>
                  <a:gd name="connsiteX373-71121" fmla="*/ 377229 w 6006665"/>
                  <a:gd name="connsiteY373-71122" fmla="*/ 2633787 h 2845126"/>
                  <a:gd name="connsiteX374-71123" fmla="*/ 404499 w 6006665"/>
                  <a:gd name="connsiteY374-71124" fmla="*/ 2586065 h 2845126"/>
                  <a:gd name="connsiteX375-71125" fmla="*/ 388591 w 6006665"/>
                  <a:gd name="connsiteY375-71126" fmla="*/ 2570158 h 2845126"/>
                  <a:gd name="connsiteX376-71127" fmla="*/ 440858 w 6006665"/>
                  <a:gd name="connsiteY376-71128" fmla="*/ 2542888 h 2845126"/>
                  <a:gd name="connsiteX377-71129" fmla="*/ 440858 w 6006665"/>
                  <a:gd name="connsiteY377-71130" fmla="*/ 2539832 h 2845126"/>
                  <a:gd name="connsiteX378-71131" fmla="*/ 416406 w 6006665"/>
                  <a:gd name="connsiteY378-71132" fmla="*/ 2542888 h 2845126"/>
                  <a:gd name="connsiteX379-71133" fmla="*/ 416406 w 6006665"/>
                  <a:gd name="connsiteY379-71134" fmla="*/ 2541400 h 2845126"/>
                  <a:gd name="connsiteX380-71135" fmla="*/ 404499 w 6006665"/>
                  <a:gd name="connsiteY380-71136" fmla="*/ 2542888 h 2845126"/>
                  <a:gd name="connsiteX381-71137" fmla="*/ 404499 w 6006665"/>
                  <a:gd name="connsiteY381-71138" fmla="*/ 2522436 h 2845126"/>
                  <a:gd name="connsiteX382-71139" fmla="*/ 424951 w 6006665"/>
                  <a:gd name="connsiteY382-71140" fmla="*/ 2506529 h 2845126"/>
                  <a:gd name="connsiteX383-71141" fmla="*/ 463583 w 6006665"/>
                  <a:gd name="connsiteY383-71142" fmla="*/ 2499712 h 2845126"/>
                  <a:gd name="connsiteX384-71143" fmla="*/ 468128 w 6006665"/>
                  <a:gd name="connsiteY384-71144" fmla="*/ 2483804 h 2845126"/>
                  <a:gd name="connsiteX385-71145" fmla="*/ 456765 w 6006665"/>
                  <a:gd name="connsiteY385-71146" fmla="*/ 2451990 h 2845126"/>
                  <a:gd name="connsiteX386-71147" fmla="*/ 474945 w 6006665"/>
                  <a:gd name="connsiteY386-71148" fmla="*/ 2424720 h 2845126"/>
                  <a:gd name="connsiteX387-71149" fmla="*/ 474945 w 6006665"/>
                  <a:gd name="connsiteY387-71150" fmla="*/ 2404268 h 2845126"/>
                  <a:gd name="connsiteX388-71151" fmla="*/ 420406 w 6006665"/>
                  <a:gd name="connsiteY388-71152" fmla="*/ 2386088 h 2845126"/>
                  <a:gd name="connsiteX389-71153" fmla="*/ 409588 w 6006665"/>
                  <a:gd name="connsiteY389-71154" fmla="*/ 2386088 h 2845126"/>
                  <a:gd name="connsiteX390-71155" fmla="*/ 397681 w 6006665"/>
                  <a:gd name="connsiteY390-71156" fmla="*/ 2386088 h 2845126"/>
                  <a:gd name="connsiteX391-71157" fmla="*/ 379485 w 6006665"/>
                  <a:gd name="connsiteY391-71158" fmla="*/ 2363849 h 2845126"/>
                  <a:gd name="connsiteX392-71159" fmla="*/ 357322 w 6006665"/>
                  <a:gd name="connsiteY392-71160" fmla="*/ 2370181 h 2845126"/>
                  <a:gd name="connsiteX393-71161" fmla="*/ 352842 w 6006665"/>
                  <a:gd name="connsiteY393-71162" fmla="*/ 2368059 h 2845126"/>
                  <a:gd name="connsiteX394-71163" fmla="*/ 345415 w 6006665"/>
                  <a:gd name="connsiteY394-71164" fmla="*/ 2370181 h 2845126"/>
                  <a:gd name="connsiteX395-71165" fmla="*/ 302238 w 6006665"/>
                  <a:gd name="connsiteY395-71166" fmla="*/ 2349729 h 2845126"/>
                  <a:gd name="connsiteX396-71167" fmla="*/ 302238 w 6006665"/>
                  <a:gd name="connsiteY396-71168" fmla="*/ 2338367 h 2845126"/>
                  <a:gd name="connsiteX397-71169" fmla="*/ 286331 w 6006665"/>
                  <a:gd name="connsiteY397-71170" fmla="*/ 2311097 h 2845126"/>
                  <a:gd name="connsiteX398-71171" fmla="*/ 270968 w 6006665"/>
                  <a:gd name="connsiteY398-71172" fmla="*/ 2311097 h 2845126"/>
                  <a:gd name="connsiteX399-71173" fmla="*/ 259061 w 6006665"/>
                  <a:gd name="connsiteY399-71174" fmla="*/ 2311097 h 2845126"/>
                  <a:gd name="connsiteX400-71175" fmla="*/ 254516 w 6006665"/>
                  <a:gd name="connsiteY400-71176" fmla="*/ 2295190 h 2845126"/>
                  <a:gd name="connsiteX401-71177" fmla="*/ 263606 w 6006665"/>
                  <a:gd name="connsiteY401-71178" fmla="*/ 2279283 h 2845126"/>
                  <a:gd name="connsiteX402-71179" fmla="*/ 243991 w 6006665"/>
                  <a:gd name="connsiteY402-71180" fmla="*/ 2248770 h 2845126"/>
                  <a:gd name="connsiteX403-71181" fmla="*/ 216429 w 6006665"/>
                  <a:gd name="connsiteY403-71182" fmla="*/ 2252013 h 2845126"/>
                  <a:gd name="connsiteX404-71183" fmla="*/ 212956 w 6006665"/>
                  <a:gd name="connsiteY404-71184" fmla="*/ 2251021 h 2845126"/>
                  <a:gd name="connsiteX405-71185" fmla="*/ 204522 w 6006665"/>
                  <a:gd name="connsiteY405-71186" fmla="*/ 2252013 h 2845126"/>
                  <a:gd name="connsiteX406-71187" fmla="*/ 199623 w 6006665"/>
                  <a:gd name="connsiteY406-71188" fmla="*/ 2250613 h 2845126"/>
                  <a:gd name="connsiteX407-71189" fmla="*/ 195977 w 6006665"/>
                  <a:gd name="connsiteY407-71190" fmla="*/ 2263375 h 2845126"/>
                  <a:gd name="connsiteX408-71191" fmla="*/ 184968 w 6006665"/>
                  <a:gd name="connsiteY408-71192" fmla="*/ 2260230 h 2845126"/>
                  <a:gd name="connsiteX409-71193" fmla="*/ 184070 w 6006665"/>
                  <a:gd name="connsiteY409-71194" fmla="*/ 2263375 h 2845126"/>
                  <a:gd name="connsiteX410-71195" fmla="*/ 168163 w 6006665"/>
                  <a:gd name="connsiteY410-71196" fmla="*/ 2258840 h 2845126"/>
                  <a:gd name="connsiteX411-71197" fmla="*/ 156800 w 6006665"/>
                  <a:gd name="connsiteY411-71198" fmla="*/ 2220198 h 2845126"/>
                  <a:gd name="connsiteX412-71199" fmla="*/ 152255 w 6006665"/>
                  <a:gd name="connsiteY412-71200" fmla="*/ 2204291 h 2845126"/>
                  <a:gd name="connsiteX413-71201" fmla="*/ 156800 w 6006665"/>
                  <a:gd name="connsiteY413-71202" fmla="*/ 2199746 h 2845126"/>
                  <a:gd name="connsiteX414-71203" fmla="*/ 168707 w 6006665"/>
                  <a:gd name="connsiteY414-71204" fmla="*/ 2199746 h 2845126"/>
                  <a:gd name="connsiteX415-71205" fmla="*/ 188615 w 6006665"/>
                  <a:gd name="connsiteY415-71206" fmla="*/ 2199746 h 2845126"/>
                  <a:gd name="connsiteX416-71207" fmla="*/ 199977 w 6006665"/>
                  <a:gd name="connsiteY416-71208" fmla="*/ 2188384 h 2845126"/>
                  <a:gd name="connsiteX417-71209" fmla="*/ 188615 w 6006665"/>
                  <a:gd name="connsiteY417-71210" fmla="*/ 2165659 h 2845126"/>
                  <a:gd name="connsiteX418-71211" fmla="*/ 168163 w 6006665"/>
                  <a:gd name="connsiteY418-71212" fmla="*/ 2156570 h 2845126"/>
                  <a:gd name="connsiteX419-71213" fmla="*/ 168163 w 6006665"/>
                  <a:gd name="connsiteY419-71214" fmla="*/ 2149752 h 2845126"/>
                  <a:gd name="connsiteX420-71215" fmla="*/ 152255 w 6006665"/>
                  <a:gd name="connsiteY420-71216" fmla="*/ 2133845 h 2845126"/>
                  <a:gd name="connsiteX421-71217" fmla="*/ 129531 w 6006665"/>
                  <a:gd name="connsiteY421-71218" fmla="*/ 2097485 h 2845126"/>
                  <a:gd name="connsiteX422-71219" fmla="*/ 140893 w 6006665"/>
                  <a:gd name="connsiteY422-71220" fmla="*/ 2074761 h 2845126"/>
                  <a:gd name="connsiteX423-71221" fmla="*/ 136348 w 6006665"/>
                  <a:gd name="connsiteY423-71222" fmla="*/ 2047491 h 2845126"/>
                  <a:gd name="connsiteX424-71223" fmla="*/ 103789 w 6006665"/>
                  <a:gd name="connsiteY424-71224" fmla="*/ 2034084 h 2845126"/>
                  <a:gd name="connsiteX425-71225" fmla="*/ 93716 w 6006665"/>
                  <a:gd name="connsiteY425-71226" fmla="*/ 2038401 h 2845126"/>
                  <a:gd name="connsiteX426-71227" fmla="*/ 91868 w 6006665"/>
                  <a:gd name="connsiteY426-71228" fmla="*/ 2034090 h 2845126"/>
                  <a:gd name="connsiteX427-71229" fmla="*/ 81809 w 6006665"/>
                  <a:gd name="connsiteY427-71230" fmla="*/ 2038401 h 2845126"/>
                  <a:gd name="connsiteX428-71231" fmla="*/ 74992 w 6006665"/>
                  <a:gd name="connsiteY428-71232" fmla="*/ 2022494 h 2845126"/>
                  <a:gd name="connsiteX429-71233" fmla="*/ 34087 w 6006665"/>
                  <a:gd name="connsiteY429-71234" fmla="*/ 2011132 h 2845126"/>
                  <a:gd name="connsiteX430-71235" fmla="*/ 22725 w 6006665"/>
                  <a:gd name="connsiteY430-71236" fmla="*/ 1967955 h 2845126"/>
                  <a:gd name="connsiteX431-71237" fmla="*/ 22725 w 6006665"/>
                  <a:gd name="connsiteY431-71238" fmla="*/ 1936140 h 2845126"/>
                  <a:gd name="connsiteX432-71239" fmla="*/ 0 w 6006665"/>
                  <a:gd name="connsiteY432-71240" fmla="*/ 1920233 h 2845126"/>
                  <a:gd name="connsiteX433-71241" fmla="*/ 15907 w 6006665"/>
                  <a:gd name="connsiteY433-71242" fmla="*/ 1897509 h 2845126"/>
                  <a:gd name="connsiteX434-71243" fmla="*/ 6818 w 6006665"/>
                  <a:gd name="connsiteY434-71244" fmla="*/ 1833880 h 2845126"/>
                  <a:gd name="connsiteX435-71245" fmla="*/ 34087 w 6006665"/>
                  <a:gd name="connsiteY435-71246" fmla="*/ 1790703 h 2845126"/>
                  <a:gd name="connsiteX436-71247" fmla="*/ 27270 w 6006665"/>
                  <a:gd name="connsiteY436-71248" fmla="*/ 1779341 h 2845126"/>
                  <a:gd name="connsiteX437-71249" fmla="*/ 70447 w 6006665"/>
                  <a:gd name="connsiteY437-71250" fmla="*/ 1740709 h 2845126"/>
                  <a:gd name="connsiteX438-71251" fmla="*/ 27270 w 6006665"/>
                  <a:gd name="connsiteY438-71252" fmla="*/ 1704349 h 2845126"/>
                  <a:gd name="connsiteX439-71253" fmla="*/ 109078 w 6006665"/>
                  <a:gd name="connsiteY439-71254" fmla="*/ 1606633 h 2845126"/>
                  <a:gd name="connsiteX440-71255" fmla="*/ 145438 w 6006665"/>
                  <a:gd name="connsiteY440-71256" fmla="*/ 1563456 h 2845126"/>
                  <a:gd name="connsiteX441-71257" fmla="*/ 156800 w 6006665"/>
                  <a:gd name="connsiteY441-71258" fmla="*/ 1520280 h 2845126"/>
                  <a:gd name="connsiteX442-71259" fmla="*/ 102261 w 6006665"/>
                  <a:gd name="connsiteY442-71260" fmla="*/ 1468013 h 2845126"/>
                  <a:gd name="connsiteX443-71261" fmla="*/ 118168 w 6006665"/>
                  <a:gd name="connsiteY443-71262" fmla="*/ 1413474 h 2845126"/>
                  <a:gd name="connsiteX444-71263" fmla="*/ 86354 w 6006665"/>
                  <a:gd name="connsiteY444-71264" fmla="*/ 1349845 h 2845126"/>
                  <a:gd name="connsiteX445-71265" fmla="*/ 109078 w 6006665"/>
                  <a:gd name="connsiteY445-71266" fmla="*/ 1274853 h 2845126"/>
                  <a:gd name="connsiteX446-71267" fmla="*/ 70447 w 6006665"/>
                  <a:gd name="connsiteY446-71268" fmla="*/ 1172592 h 2845126"/>
                  <a:gd name="connsiteX447-71269" fmla="*/ 102261 w 6006665"/>
                  <a:gd name="connsiteY447-71270" fmla="*/ 1102146 h 2845126"/>
                  <a:gd name="connsiteX448-71271" fmla="*/ 43177 w 6006665"/>
                  <a:gd name="connsiteY448-71272" fmla="*/ 1036245 h 2845126"/>
                  <a:gd name="connsiteX449-71273" fmla="*/ 49994 w 6006665"/>
                  <a:gd name="connsiteY449-71274" fmla="*/ 961253 h 2845126"/>
                  <a:gd name="connsiteX450-71275" fmla="*/ 81809 w 6006665"/>
                  <a:gd name="connsiteY450-71276" fmla="*/ 956708 h 2845126"/>
                  <a:gd name="connsiteX451-71277" fmla="*/ 145438 w 6006665"/>
                  <a:gd name="connsiteY451-71278" fmla="*/ 913532 h 2845126"/>
                  <a:gd name="connsiteX452-71279" fmla="*/ 184070 w 6006665"/>
                  <a:gd name="connsiteY452-71280" fmla="*/ 874900 h 2845126"/>
                  <a:gd name="connsiteX453-71281" fmla="*/ 189699 w 6006665"/>
                  <a:gd name="connsiteY453-71282" fmla="*/ 881178 h 2845126"/>
                  <a:gd name="connsiteX454-71283" fmla="*/ 195977 w 6006665"/>
                  <a:gd name="connsiteY454-71284" fmla="*/ 874900 h 2845126"/>
                  <a:gd name="connsiteX455-71285" fmla="*/ 255061 w 6006665"/>
                  <a:gd name="connsiteY455-71286" fmla="*/ 940801 h 2845126"/>
                  <a:gd name="connsiteX456-71287" fmla="*/ 350504 w 6006665"/>
                  <a:gd name="connsiteY456-71288" fmla="*/ 961253 h 2845126"/>
                  <a:gd name="connsiteX457-71289" fmla="*/ 491397 w 6006665"/>
                  <a:gd name="connsiteY457-71290" fmla="*/ 1074877 h 2845126"/>
                  <a:gd name="connsiteX458-71291" fmla="*/ 523211 w 6006665"/>
                  <a:gd name="connsiteY458-71292" fmla="*/ 1122598 h 2845126"/>
                  <a:gd name="connsiteX459-71293" fmla="*/ 523211 w 6006665"/>
                  <a:gd name="connsiteY459-71294" fmla="*/ 1181682 h 2845126"/>
                  <a:gd name="connsiteX460-71295" fmla="*/ 486852 w 6006665"/>
                  <a:gd name="connsiteY460-71296" fmla="*/ 1236221 h 2845126"/>
                  <a:gd name="connsiteX461-71297" fmla="*/ 420951 w 6006665"/>
                  <a:gd name="connsiteY461-71298" fmla="*/ 1256674 h 2845126"/>
                  <a:gd name="connsiteX462-71299" fmla="*/ 415909 w 6006665"/>
                  <a:gd name="connsiteY462-71300" fmla="*/ 1254543 h 2845126"/>
                  <a:gd name="connsiteX463-71301" fmla="*/ 409044 w 6006665"/>
                  <a:gd name="connsiteY463-71302" fmla="*/ 1256674 h 2845126"/>
                  <a:gd name="connsiteX464-71303" fmla="*/ 252950 w 6006665"/>
                  <a:gd name="connsiteY464-71304" fmla="*/ 1190718 h 2845126"/>
                  <a:gd name="connsiteX465-71305" fmla="*/ 232336 w 6006665"/>
                  <a:gd name="connsiteY465-71306" fmla="*/ 1197590 h 2845126"/>
                  <a:gd name="connsiteX466-71307" fmla="*/ 291420 w 6006665"/>
                  <a:gd name="connsiteY466-71308" fmla="*/ 1268036 h 2845126"/>
                  <a:gd name="connsiteX467-71309" fmla="*/ 291420 w 6006665"/>
                  <a:gd name="connsiteY467-71310" fmla="*/ 1306668 h 2845126"/>
                  <a:gd name="connsiteX468-71311" fmla="*/ 298238 w 6006665"/>
                  <a:gd name="connsiteY468-71312" fmla="*/ 1393022 h 2845126"/>
                  <a:gd name="connsiteX469-71313" fmla="*/ 345959 w 6006665"/>
                  <a:gd name="connsiteY469-71314" fmla="*/ 1424836 h 2845126"/>
                  <a:gd name="connsiteX470-71315" fmla="*/ 362087 w 6006665"/>
                  <a:gd name="connsiteY470-71316" fmla="*/ 1434244 h 2845126"/>
                  <a:gd name="connsiteX471-71317" fmla="*/ 365867 w 6006665"/>
                  <a:gd name="connsiteY471-71318" fmla="*/ 1402111 h 2845126"/>
                  <a:gd name="connsiteX472-71319" fmla="*/ 345415 w 6006665"/>
                  <a:gd name="connsiteY472-71320" fmla="*/ 1365752 h 2845126"/>
                  <a:gd name="connsiteX473-71321" fmla="*/ 365867 w 6006665"/>
                  <a:gd name="connsiteY473-71322" fmla="*/ 1333937 h 2845126"/>
                  <a:gd name="connsiteX474-71323" fmla="*/ 374560 w 6006665"/>
                  <a:gd name="connsiteY474-71324" fmla="*/ 1338936 h 2845126"/>
                  <a:gd name="connsiteX475-71325" fmla="*/ 377774 w 6006665"/>
                  <a:gd name="connsiteY475-71326" fmla="*/ 1333937 h 2845126"/>
                  <a:gd name="connsiteX476-71327" fmla="*/ 461933 w 6006665"/>
                  <a:gd name="connsiteY476-71328" fmla="*/ 1382329 h 2845126"/>
                  <a:gd name="connsiteX477-71329" fmla="*/ 484035 w 6006665"/>
                  <a:gd name="connsiteY477-71330" fmla="*/ 1365752 h 2845126"/>
                  <a:gd name="connsiteX478-71331" fmla="*/ 463583 w 6006665"/>
                  <a:gd name="connsiteY478-71332" fmla="*/ 1299850 h 2845126"/>
                  <a:gd name="connsiteX479-71333" fmla="*/ 549936 w 6006665"/>
                  <a:gd name="connsiteY479-71334" fmla="*/ 1213497 h 2845126"/>
                  <a:gd name="connsiteX480-71335" fmla="*/ 559742 w 6006665"/>
                  <a:gd name="connsiteY480-71336" fmla="*/ 1215598 h 2845126"/>
                  <a:gd name="connsiteX481-71337" fmla="*/ 561843 w 6006665"/>
                  <a:gd name="connsiteY481-71338" fmla="*/ 1213497 h 2845126"/>
                  <a:gd name="connsiteX482-71339" fmla="*/ 593658 w 6006665"/>
                  <a:gd name="connsiteY482-71340" fmla="*/ 1220314 h 2845126"/>
                  <a:gd name="connsiteX483-71341" fmla="*/ 620945 w 6006665"/>
                  <a:gd name="connsiteY483-71342" fmla="*/ 1244191 h 2845126"/>
                  <a:gd name="connsiteX484-71343" fmla="*/ 640835 w 6006665"/>
                  <a:gd name="connsiteY484-71344" fmla="*/ 1188500 h 2845126"/>
                  <a:gd name="connsiteX485-71345" fmla="*/ 609020 w 6006665"/>
                  <a:gd name="connsiteY485-71346" fmla="*/ 1133961 h 2845126"/>
                  <a:gd name="connsiteX486-71347" fmla="*/ 624928 w 6006665"/>
                  <a:gd name="connsiteY486-71348" fmla="*/ 1074877 h 2845126"/>
                  <a:gd name="connsiteX487-71349" fmla="*/ 597658 w 6006665"/>
                  <a:gd name="connsiteY487-71350" fmla="*/ 1015792 h 2845126"/>
                  <a:gd name="connsiteX488-71351" fmla="*/ 611562 w 6006665"/>
                  <a:gd name="connsiteY488-71352" fmla="*/ 1020118 h 2845126"/>
                  <a:gd name="connsiteX489-71353" fmla="*/ 609565 w 6006665"/>
                  <a:gd name="connsiteY489-71354" fmla="*/ 1015792 h 2845126"/>
                  <a:gd name="connsiteX490-71355" fmla="*/ 711826 w 6006665"/>
                  <a:gd name="connsiteY490-71356" fmla="*/ 1047607 h 2845126"/>
                  <a:gd name="connsiteX491-71357" fmla="*/ 732278 w 6006665"/>
                  <a:gd name="connsiteY491-71358" fmla="*/ 1102146 h 2845126"/>
                  <a:gd name="connsiteX492-71359" fmla="*/ 684556 w 6006665"/>
                  <a:gd name="connsiteY492-71360" fmla="*/ 1113508 h 2845126"/>
                  <a:gd name="connsiteX493-71361" fmla="*/ 684556 w 6006665"/>
                  <a:gd name="connsiteY493-71362" fmla="*/ 1165775 h 2845126"/>
                  <a:gd name="connsiteX494-71363" fmla="*/ 713309 w 6006665"/>
                  <a:gd name="connsiteY494-71364" fmla="*/ 1194528 h 2845126"/>
                  <a:gd name="connsiteX495-71365" fmla="*/ 763548 w 6006665"/>
                  <a:gd name="connsiteY495-71366" fmla="*/ 1177137 h 2845126"/>
                  <a:gd name="connsiteX496-71367" fmla="*/ 770365 w 6006665"/>
                  <a:gd name="connsiteY496-71368" fmla="*/ 1118053 h 2845126"/>
                  <a:gd name="connsiteX497-71369" fmla="*/ 845357 w 6006665"/>
                  <a:gd name="connsiteY497-71370" fmla="*/ 1070332 h 2845126"/>
                  <a:gd name="connsiteX498-71371" fmla="*/ 972614 w 6006665"/>
                  <a:gd name="connsiteY498-71372" fmla="*/ 983978 h 2845126"/>
                  <a:gd name="connsiteX499-71373" fmla="*/ 982566 w 6006665"/>
                  <a:gd name="connsiteY499-71374" fmla="*/ 985305 h 2845126"/>
                  <a:gd name="connsiteX500-71375" fmla="*/ 984521 w 6006665"/>
                  <a:gd name="connsiteY500-71376" fmla="*/ 983978 h 2845126"/>
                  <a:gd name="connsiteX501-71377" fmla="*/ 1018608 w 6006665"/>
                  <a:gd name="connsiteY501-71378" fmla="*/ 988523 h 2845126"/>
                  <a:gd name="connsiteX502-71379" fmla="*/ 979977 w 6006665"/>
                  <a:gd name="connsiteY502-71380" fmla="*/ 1052152 h 2845126"/>
                  <a:gd name="connsiteX503-71381" fmla="*/ 1012666 w 6006665"/>
                  <a:gd name="connsiteY503-71382" fmla="*/ 1057313 h 2845126"/>
                  <a:gd name="connsiteX504-71383" fmla="*/ 1038516 w 6006665"/>
                  <a:gd name="connsiteY504-71384" fmla="*/ 1027155 h 2845126"/>
                  <a:gd name="connsiteX505-71385" fmla="*/ 1050423 w 6006665"/>
                  <a:gd name="connsiteY505-71386" fmla="*/ 1027155 h 2845126"/>
                  <a:gd name="connsiteX506-71387" fmla="*/ 1108962 w 6006665"/>
                  <a:gd name="connsiteY506-71388" fmla="*/ 1027155 h 2845126"/>
                  <a:gd name="connsiteX507-71389" fmla="*/ 1161229 w 6006665"/>
                  <a:gd name="connsiteY507-71390" fmla="*/ 983978 h 2845126"/>
                  <a:gd name="connsiteX508-71391" fmla="*/ 1165711 w 6006665"/>
                  <a:gd name="connsiteY508-71392" fmla="*/ 990112 h 2845126"/>
                  <a:gd name="connsiteX509-71393" fmla="*/ 1173136 w 6006665"/>
                  <a:gd name="connsiteY509-71394" fmla="*/ 983978 h 2845126"/>
                  <a:gd name="connsiteX510-71395" fmla="*/ 1210035 w 6006665"/>
                  <a:gd name="connsiteY510-71396" fmla="*/ 1034471 h 2845126"/>
                  <a:gd name="connsiteX511-71397" fmla="*/ 1247583 w 6006665"/>
                  <a:gd name="connsiteY511-71398" fmla="*/ 977161 h 2845126"/>
                  <a:gd name="connsiteX512-71399" fmla="*/ 1211223 w 6006665"/>
                  <a:gd name="connsiteY512-71400" fmla="*/ 918077 h 2845126"/>
                  <a:gd name="connsiteX513-71401" fmla="*/ 1227130 w 6006665"/>
                  <a:gd name="connsiteY513-71402" fmla="*/ 881717 h 2845126"/>
                  <a:gd name="connsiteX514-71403" fmla="*/ 1237665 w 6006665"/>
                  <a:gd name="connsiteY514-71404" fmla="*/ 884855 h 2845126"/>
                  <a:gd name="connsiteX515-71405" fmla="*/ 1239037 w 6006665"/>
                  <a:gd name="connsiteY515-71406" fmla="*/ 881717 h 2845126"/>
                  <a:gd name="connsiteX516-71407" fmla="*/ 1345843 w 6006665"/>
                  <a:gd name="connsiteY516-71408" fmla="*/ 913532 h 2845126"/>
                  <a:gd name="connsiteX517-71409" fmla="*/ 1400382 w 6006665"/>
                  <a:gd name="connsiteY517-71410" fmla="*/ 945346 h 2845126"/>
                  <a:gd name="connsiteX518-71411" fmla="*/ 1519756 w 6006665"/>
                  <a:gd name="connsiteY518-71412" fmla="*/ 1051930 h 2845126"/>
                  <a:gd name="connsiteX519-71413" fmla="*/ 1543003 w 6006665"/>
                  <a:gd name="connsiteY519-71414" fmla="*/ 1011248 h 2845126"/>
                  <a:gd name="connsiteX520-71415" fmla="*/ 1506643 w 6006665"/>
                  <a:gd name="connsiteY520-71416" fmla="*/ 956708 h 2845126"/>
                  <a:gd name="connsiteX521-71417" fmla="*/ 1506643 w 6006665"/>
                  <a:gd name="connsiteY521-71418" fmla="*/ 933984 h 2845126"/>
                  <a:gd name="connsiteX522-71419" fmla="*/ 1463467 w 6006665"/>
                  <a:gd name="connsiteY522-71420" fmla="*/ 924894 h 2845126"/>
                  <a:gd name="connsiteX523-71421" fmla="*/ 1472556 w 6006665"/>
                  <a:gd name="connsiteY523-71422" fmla="*/ 874900 h 2845126"/>
                  <a:gd name="connsiteX524-71423" fmla="*/ 1452104 w 6006665"/>
                  <a:gd name="connsiteY524-71424" fmla="*/ 788546 h 2845126"/>
                  <a:gd name="connsiteX525-71425" fmla="*/ 1452104 w 6006665"/>
                  <a:gd name="connsiteY525-71426" fmla="*/ 752187 h 2845126"/>
                  <a:gd name="connsiteX526-71427" fmla="*/ 1522551 w 6006665"/>
                  <a:gd name="connsiteY526-71428" fmla="*/ 649926 h 2845126"/>
                  <a:gd name="connsiteX527-71429" fmla="*/ 1543003 w 6006665"/>
                  <a:gd name="connsiteY527-71430" fmla="*/ 536303 h 2845126"/>
                  <a:gd name="connsiteX528-71431" fmla="*/ 1570272 w 6006665"/>
                  <a:gd name="connsiteY528-71432" fmla="*/ 515850 h 2845126"/>
                  <a:gd name="connsiteX529-71433" fmla="*/ 1578688 w 6006665"/>
                  <a:gd name="connsiteY529-71434" fmla="*/ 518469 h 2845126"/>
                  <a:gd name="connsiteX530-71435" fmla="*/ 1582179 w 6006665"/>
                  <a:gd name="connsiteY530-71436" fmla="*/ 515850 h 2845126"/>
                  <a:gd name="connsiteX531-71437" fmla="*/ 1684440 w 6006665"/>
                  <a:gd name="connsiteY531-71438" fmla="*/ 547665 h 2845126"/>
                  <a:gd name="connsiteX532-71439" fmla="*/ 1688985 w 6006665"/>
                  <a:gd name="connsiteY532-71440" fmla="*/ 618111 h 2845126"/>
                  <a:gd name="connsiteX533-71441" fmla="*/ 1652625 w 6006665"/>
                  <a:gd name="connsiteY533-71442" fmla="*/ 709010 h 2845126"/>
                  <a:gd name="connsiteX534-71443" fmla="*/ 1679895 w 6006665"/>
                  <a:gd name="connsiteY534-71444" fmla="*/ 747642 h 2845126"/>
                  <a:gd name="connsiteX535-71445" fmla="*/ 1688985 w 6006665"/>
                  <a:gd name="connsiteY535-71446" fmla="*/ 822633 h 2845126"/>
                  <a:gd name="connsiteX536-71447" fmla="*/ 1679895 w 6006665"/>
                  <a:gd name="connsiteY536-71448" fmla="*/ 968071 h 2845126"/>
                  <a:gd name="connsiteX537-71449" fmla="*/ 1636718 w 6006665"/>
                  <a:gd name="connsiteY537-71450" fmla="*/ 1231677 h 2845126"/>
                  <a:gd name="connsiteX538-71451" fmla="*/ 1662494 w 6006665"/>
                  <a:gd name="connsiteY538-71452" fmla="*/ 1238121 h 2845126"/>
                  <a:gd name="connsiteX539-71453" fmla="*/ 1931594 w 6006665"/>
                  <a:gd name="connsiteY539-71454" fmla="*/ 602204 h 2845126"/>
                  <a:gd name="connsiteX540-71455" fmla="*/ 1932772 w 6006665"/>
                  <a:gd name="connsiteY540-71456" fmla="*/ 603466 h 2845126"/>
                  <a:gd name="connsiteX541-71457" fmla="*/ 1943501 w 6006665"/>
                  <a:gd name="connsiteY541-71458" fmla="*/ 602204 h 2845126"/>
                  <a:gd name="connsiteX542-71459" fmla="*/ 1988608 w 6006665"/>
                  <a:gd name="connsiteY542-71460" fmla="*/ 650533 h 2845126"/>
                  <a:gd name="connsiteX543-71461" fmla="*/ 1963408 w 6006665"/>
                  <a:gd name="connsiteY543-71462" fmla="*/ 574934 h 2845126"/>
                  <a:gd name="connsiteX544-71463" fmla="*/ 1963408 w 6006665"/>
                  <a:gd name="connsiteY544-71464" fmla="*/ 434042 h 2845126"/>
                  <a:gd name="connsiteX545-71465" fmla="*/ 2027037 w 6006665"/>
                  <a:gd name="connsiteY545-71466" fmla="*/ 413590 h 2845126"/>
                  <a:gd name="connsiteX546-71467" fmla="*/ 2037269 w 6006665"/>
                  <a:gd name="connsiteY546-71468" fmla="*/ 414128 h 2845126"/>
                  <a:gd name="connsiteX547-71469" fmla="*/ 2038944 w 6006665"/>
                  <a:gd name="connsiteY547-71470" fmla="*/ 413590 h 2845126"/>
                  <a:gd name="connsiteX548-71471" fmla="*/ 2115414 w 6006665"/>
                  <a:gd name="connsiteY548-71472" fmla="*/ 417614 h 2845126"/>
                  <a:gd name="connsiteX549-71473" fmla="*/ 2192927 w 6006665"/>
                  <a:gd name="connsiteY549-71474" fmla="*/ 397682 h 2845126"/>
                  <a:gd name="connsiteX550-71475" fmla="*/ 2167930 w 6006665"/>
                  <a:gd name="connsiteY550-71476" fmla="*/ 331781 h 2845126"/>
                  <a:gd name="connsiteX551-71477" fmla="*/ 2204289 w 6006665"/>
                  <a:gd name="connsiteY551-71478" fmla="*/ 240882 h 2845126"/>
                  <a:gd name="connsiteX552-71479" fmla="*/ 2247466 w 6006665"/>
                  <a:gd name="connsiteY552-71480" fmla="*/ 236337 h 2845126"/>
                  <a:gd name="connsiteX553-71481" fmla="*/ 2317913 w 6006665"/>
                  <a:gd name="connsiteY553-71482" fmla="*/ 161346 h 2845126"/>
                  <a:gd name="connsiteX0-71483" fmla="*/ 2317913 w 6006665"/>
                  <a:gd name="connsiteY0-71484" fmla="*/ 161346 h 2845126"/>
                  <a:gd name="connsiteX1-71485" fmla="*/ 2957621 w 6006665"/>
                  <a:gd name="connsiteY1-71486" fmla="*/ 24662 h 2845126"/>
                  <a:gd name="connsiteX2-71487" fmla="*/ 3086005 w 6006665"/>
                  <a:gd name="connsiteY2-71488" fmla="*/ 1 h 2845126"/>
                  <a:gd name="connsiteX3-71489" fmla="*/ 3097912 w 6006665"/>
                  <a:gd name="connsiteY3-71490" fmla="*/ 1 h 2845126"/>
                  <a:gd name="connsiteX4-71491" fmla="*/ 3179721 w 6006665"/>
                  <a:gd name="connsiteY4-71492" fmla="*/ 74992 h 2845126"/>
                  <a:gd name="connsiteX5-71493" fmla="*/ 3211535 w 6006665"/>
                  <a:gd name="connsiteY5-71494" fmla="*/ 134076 h 2845126"/>
                  <a:gd name="connsiteX6-71495" fmla="*/ 3200173 w 6006665"/>
                  <a:gd name="connsiteY6-71496" fmla="*/ 209068 h 2845126"/>
                  <a:gd name="connsiteX7-71497" fmla="*/ 3161541 w 6006665"/>
                  <a:gd name="connsiteY7-71498" fmla="*/ 252245 h 2845126"/>
                  <a:gd name="connsiteX8-71499" fmla="*/ 3066097 w 6006665"/>
                  <a:gd name="connsiteY8-71500" fmla="*/ 327236 h 2845126"/>
                  <a:gd name="connsiteX9-71501" fmla="*/ 3034283 w 6006665"/>
                  <a:gd name="connsiteY9-71502" fmla="*/ 370413 h 2845126"/>
                  <a:gd name="connsiteX10-71503" fmla="*/ 3082005 w 6006665"/>
                  <a:gd name="connsiteY10-71504" fmla="*/ 386320 h 2845126"/>
                  <a:gd name="connsiteX11-71505" fmla="*/ 3129459 w 6006665"/>
                  <a:gd name="connsiteY11-71506" fmla="*/ 414001 h 2845126"/>
                  <a:gd name="connsiteX12-71507" fmla="*/ 3156451 w 6006665"/>
                  <a:gd name="connsiteY12-71508" fmla="*/ 390865 h 2845126"/>
                  <a:gd name="connsiteX13-71509" fmla="*/ 3158460 w 6006665"/>
                  <a:gd name="connsiteY13-71510" fmla="*/ 399349 h 2845126"/>
                  <a:gd name="connsiteX14-71511" fmla="*/ 3168359 w 6006665"/>
                  <a:gd name="connsiteY14-71512" fmla="*/ 390865 h 2845126"/>
                  <a:gd name="connsiteX15-71513" fmla="*/ 3184984 w 6006665"/>
                  <a:gd name="connsiteY15-71514" fmla="*/ 461058 h 2845126"/>
                  <a:gd name="connsiteX16-71515" fmla="*/ 3192811 w 6006665"/>
                  <a:gd name="connsiteY16-71516" fmla="*/ 445404 h 2845126"/>
                  <a:gd name="connsiteX17-71517" fmla="*/ 3251895 w 6006665"/>
                  <a:gd name="connsiteY17-71518" fmla="*/ 424952 h 2845126"/>
                  <a:gd name="connsiteX18-71519" fmla="*/ 3259833 w 6006665"/>
                  <a:gd name="connsiteY18-71520" fmla="*/ 426326 h 2845126"/>
                  <a:gd name="connsiteX19-71521" fmla="*/ 3263802 w 6006665"/>
                  <a:gd name="connsiteY19-71522" fmla="*/ 424952 h 2845126"/>
                  <a:gd name="connsiteX20-71523" fmla="*/ 3381970 w 6006665"/>
                  <a:gd name="connsiteY20-71524" fmla="*/ 445404 h 2845126"/>
                  <a:gd name="connsiteX21-71525" fmla="*/ 3388787 w 6006665"/>
                  <a:gd name="connsiteY21-71526" fmla="*/ 504488 h 2845126"/>
                  <a:gd name="connsiteX22-71527" fmla="*/ 3531529 w 6006665"/>
                  <a:gd name="connsiteY22-71528" fmla="*/ 525479 h 2845126"/>
                  <a:gd name="connsiteX23-71529" fmla="*/ 3538225 w 6006665"/>
                  <a:gd name="connsiteY23-71530" fmla="*/ 429497 h 2845126"/>
                  <a:gd name="connsiteX24-71531" fmla="*/ 3549910 w 6006665"/>
                  <a:gd name="connsiteY24-71532" fmla="*/ 432684 h 2845126"/>
                  <a:gd name="connsiteX25-71533" fmla="*/ 3550132 w 6006665"/>
                  <a:gd name="connsiteY25-71534" fmla="*/ 429497 h 2845126"/>
                  <a:gd name="connsiteX26-71535" fmla="*/ 3625123 w 6006665"/>
                  <a:gd name="connsiteY26-71536" fmla="*/ 449949 h 2845126"/>
                  <a:gd name="connsiteX27-71537" fmla="*/ 3672301 w 6006665"/>
                  <a:gd name="connsiteY27-71538" fmla="*/ 449949 h 2845126"/>
                  <a:gd name="connsiteX28-71539" fmla="*/ 3684207 w 6006665"/>
                  <a:gd name="connsiteY28-71540" fmla="*/ 449949 h 2845126"/>
                  <a:gd name="connsiteX29-71541" fmla="*/ 3743291 w 6006665"/>
                  <a:gd name="connsiteY29-71542" fmla="*/ 515850 h 2845126"/>
                  <a:gd name="connsiteX30-71543" fmla="*/ 3759199 w 6006665"/>
                  <a:gd name="connsiteY30-71544" fmla="*/ 595387 h 2845126"/>
                  <a:gd name="connsiteX31-71545" fmla="*/ 3738747 w 6006665"/>
                  <a:gd name="connsiteY31-71546" fmla="*/ 645381 h 2845126"/>
                  <a:gd name="connsiteX32-71547" fmla="*/ 3786469 w 6006665"/>
                  <a:gd name="connsiteY32-71548" fmla="*/ 736279 h 2845126"/>
                  <a:gd name="connsiteX33-71549" fmla="*/ 3835603 w 6006665"/>
                  <a:gd name="connsiteY33-71550" fmla="*/ 772185 h 2845126"/>
                  <a:gd name="connsiteX34-71551" fmla="*/ 3865460 w 6006665"/>
                  <a:gd name="connsiteY34-71552" fmla="*/ 661288 h 2845126"/>
                  <a:gd name="connsiteX35-71553" fmla="*/ 3875077 w 6006665"/>
                  <a:gd name="connsiteY35-71554" fmla="*/ 669795 h 2845126"/>
                  <a:gd name="connsiteX36-71555" fmla="*/ 3877367 w 6006665"/>
                  <a:gd name="connsiteY36-71556" fmla="*/ 661288 h 2845126"/>
                  <a:gd name="connsiteX37-71557" fmla="*/ 3932151 w 6006665"/>
                  <a:gd name="connsiteY37-71558" fmla="*/ 709751 h 2845126"/>
                  <a:gd name="connsiteX38-71559" fmla="*/ 3988173 w 6006665"/>
                  <a:gd name="connsiteY38-71560" fmla="*/ 681740 h 2845126"/>
                  <a:gd name="connsiteX39-71561" fmla="*/ 3993852 w 6006665"/>
                  <a:gd name="connsiteY39-71562" fmla="*/ 684855 h 2845126"/>
                  <a:gd name="connsiteX40-71563" fmla="*/ 4000080 w 6006665"/>
                  <a:gd name="connsiteY40-71564" fmla="*/ 681740 h 2845126"/>
                  <a:gd name="connsiteX41-71565" fmla="*/ 4062426 w 6006665"/>
                  <a:gd name="connsiteY41-71566" fmla="*/ 715930 h 2845126"/>
                  <a:gd name="connsiteX42-71567" fmla="*/ 4085889 w 6006665"/>
                  <a:gd name="connsiteY42-71568" fmla="*/ 688558 h 2845126"/>
                  <a:gd name="connsiteX43-71569" fmla="*/ 4095563 w 6006665"/>
                  <a:gd name="connsiteY43-71570" fmla="*/ 691162 h 2845126"/>
                  <a:gd name="connsiteX44-71571" fmla="*/ 4097796 w 6006665"/>
                  <a:gd name="connsiteY44-71572" fmla="*/ 688558 h 2845126"/>
                  <a:gd name="connsiteX45-71573" fmla="*/ 4144150 w 6006665"/>
                  <a:gd name="connsiteY45-71574" fmla="*/ 701038 h 2845126"/>
                  <a:gd name="connsiteX46-71575" fmla="*/ 4117703 w 6006665"/>
                  <a:gd name="connsiteY46-71576" fmla="*/ 590842 h 2845126"/>
                  <a:gd name="connsiteX47-71577" fmla="*/ 4165425 w 6006665"/>
                  <a:gd name="connsiteY47-71578" fmla="*/ 536303 h 2845126"/>
                  <a:gd name="connsiteX48-71579" fmla="*/ 4175231 w 6006665"/>
                  <a:gd name="connsiteY48-71580" fmla="*/ 538704 h 2845126"/>
                  <a:gd name="connsiteX49-71581" fmla="*/ 4177332 w 6006665"/>
                  <a:gd name="connsiteY49-71582" fmla="*/ 536303 h 2845126"/>
                  <a:gd name="connsiteX50-71583" fmla="*/ 4511384 w 6006665"/>
                  <a:gd name="connsiteY50-71584" fmla="*/ 618111 h 2845126"/>
                  <a:gd name="connsiteX51-71585" fmla="*/ 4543199 w 6006665"/>
                  <a:gd name="connsiteY51-71586" fmla="*/ 688558 h 2845126"/>
                  <a:gd name="connsiteX52-71587" fmla="*/ 4639242 w 6006665"/>
                  <a:gd name="connsiteY52-71588" fmla="*/ 771200 h 2845126"/>
                  <a:gd name="connsiteX53-71589" fmla="*/ 4774445 w 6006665"/>
                  <a:gd name="connsiteY53-71590" fmla="*/ 752187 h 2845126"/>
                  <a:gd name="connsiteX54-71591" fmla="*/ 4778496 w 6006665"/>
                  <a:gd name="connsiteY54-71592" fmla="*/ 753291 h 2845126"/>
                  <a:gd name="connsiteX55-71593" fmla="*/ 4786352 w 6006665"/>
                  <a:gd name="connsiteY55-71594" fmla="*/ 752187 h 2845126"/>
                  <a:gd name="connsiteX56-71595" fmla="*/ 4861343 w 6006665"/>
                  <a:gd name="connsiteY56-71596" fmla="*/ 772639 h 2845126"/>
                  <a:gd name="connsiteX57-71597" fmla="*/ 4893158 w 6006665"/>
                  <a:gd name="connsiteY57-71598" fmla="*/ 815816 h 2845126"/>
                  <a:gd name="connsiteX58-71599" fmla="*/ 4888613 w 6006665"/>
                  <a:gd name="connsiteY58-71600" fmla="*/ 897624 h 2845126"/>
                  <a:gd name="connsiteX59-71601" fmla="*/ 4927677 w 6006665"/>
                  <a:gd name="connsiteY59-71602" fmla="*/ 922296 h 2845126"/>
                  <a:gd name="connsiteX60-71603" fmla="*/ 4967605 w 6006665"/>
                  <a:gd name="connsiteY60-71604" fmla="*/ 908987 h 2845126"/>
                  <a:gd name="connsiteX61-71605" fmla="*/ 5038051 w 6006665"/>
                  <a:gd name="connsiteY61-71606" fmla="*/ 902169 h 2845126"/>
                  <a:gd name="connsiteX62-71607" fmla="*/ 5040730 w 6006665"/>
                  <a:gd name="connsiteY62-71608" fmla="*/ 903062 h 2845126"/>
                  <a:gd name="connsiteX63-71609" fmla="*/ 5049958 w 6006665"/>
                  <a:gd name="connsiteY63-71610" fmla="*/ 902169 h 2845126"/>
                  <a:gd name="connsiteX64-71611" fmla="*/ 5114249 w 6006665"/>
                  <a:gd name="connsiteY64-71612" fmla="*/ 923600 h 2845126"/>
                  <a:gd name="connsiteX65-71613" fmla="*/ 5176671 w 6006665"/>
                  <a:gd name="connsiteY65-71614" fmla="*/ 913532 h 2845126"/>
                  <a:gd name="connsiteX66-71615" fmla="*/ 5177801 w 6006665"/>
                  <a:gd name="connsiteY66-71616" fmla="*/ 915270 h 2845126"/>
                  <a:gd name="connsiteX67-71617" fmla="*/ 5188578 w 6006665"/>
                  <a:gd name="connsiteY67-71618" fmla="*/ 913532 h 2845126"/>
                  <a:gd name="connsiteX68-71619" fmla="*/ 5243719 w 6006665"/>
                  <a:gd name="connsiteY68-71620" fmla="*/ 998363 h 2845126"/>
                  <a:gd name="connsiteX69-71621" fmla="*/ 5283477 w 6006665"/>
                  <a:gd name="connsiteY69-71622" fmla="*/ 968071 h 2845126"/>
                  <a:gd name="connsiteX70-71623" fmla="*/ 5258480 w 6006665"/>
                  <a:gd name="connsiteY70-71624" fmla="*/ 902169 h 2845126"/>
                  <a:gd name="connsiteX71-71625" fmla="*/ 5267570 w 6006665"/>
                  <a:gd name="connsiteY71-71626" fmla="*/ 854448 h 2845126"/>
                  <a:gd name="connsiteX72-71627" fmla="*/ 5278896 w 6006665"/>
                  <a:gd name="connsiteY72-71628" fmla="*/ 857497 h 2845126"/>
                  <a:gd name="connsiteX73-71629" fmla="*/ 5279477 w 6006665"/>
                  <a:gd name="connsiteY73-71630" fmla="*/ 854448 h 2845126"/>
                  <a:gd name="connsiteX74-71631" fmla="*/ 5395510 w 6006665"/>
                  <a:gd name="connsiteY74-71632" fmla="*/ 885687 h 2845126"/>
                  <a:gd name="connsiteX75-71633" fmla="*/ 5463001 w 6006665"/>
                  <a:gd name="connsiteY75-71634" fmla="*/ 881717 h 2845126"/>
                  <a:gd name="connsiteX76-71635" fmla="*/ 5464386 w 6006665"/>
                  <a:gd name="connsiteY76-71636" fmla="*/ 882336 h 2845126"/>
                  <a:gd name="connsiteX77-71637" fmla="*/ 5474909 w 6006665"/>
                  <a:gd name="connsiteY77-71638" fmla="*/ 881717 h 2845126"/>
                  <a:gd name="connsiteX78-71639" fmla="*/ 5581715 w 6006665"/>
                  <a:gd name="connsiteY78-71640" fmla="*/ 929439 h 2845126"/>
                  <a:gd name="connsiteX79-71641" fmla="*/ 5633981 w 6006665"/>
                  <a:gd name="connsiteY79-71642" fmla="*/ 972616 h 2845126"/>
                  <a:gd name="connsiteX80-71643" fmla="*/ 5720335 w 6006665"/>
                  <a:gd name="connsiteY80-71644" fmla="*/ 1052152 h 2845126"/>
                  <a:gd name="connsiteX81-71645" fmla="*/ 5822595 w 6006665"/>
                  <a:gd name="connsiteY81-71646" fmla="*/ 1149868 h 2845126"/>
                  <a:gd name="connsiteX82-71647" fmla="*/ 5818051 w 6006665"/>
                  <a:gd name="connsiteY82-71648" fmla="*/ 1204407 h 2845126"/>
                  <a:gd name="connsiteX83-71649" fmla="*/ 5825679 w 6006665"/>
                  <a:gd name="connsiteY83-71650" fmla="*/ 1212035 h 2845126"/>
                  <a:gd name="connsiteX84-71651" fmla="*/ 5822051 w 6006665"/>
                  <a:gd name="connsiteY84-71652" fmla="*/ 1161230 h 2845126"/>
                  <a:gd name="connsiteX85-71653" fmla="*/ 5834092 w 6006665"/>
                  <a:gd name="connsiteY85-71654" fmla="*/ 1163103 h 2845126"/>
                  <a:gd name="connsiteX86-71655" fmla="*/ 5833958 w 6006665"/>
                  <a:gd name="connsiteY86-71656" fmla="*/ 1161230 h 2845126"/>
                  <a:gd name="connsiteX87-71657" fmla="*/ 5936219 w 6006665"/>
                  <a:gd name="connsiteY87-71658" fmla="*/ 1177137 h 2845126"/>
                  <a:gd name="connsiteX88-71659" fmla="*/ 6006665 w 6006665"/>
                  <a:gd name="connsiteY88-71660" fmla="*/ 1256674 h 2845126"/>
                  <a:gd name="connsiteX89-71661" fmla="*/ 5968033 w 6006665"/>
                  <a:gd name="connsiteY89-71662" fmla="*/ 1295306 h 2845126"/>
                  <a:gd name="connsiteX90-71663" fmla="*/ 5908949 w 6006665"/>
                  <a:gd name="connsiteY90-71664" fmla="*/ 1306668 h 2845126"/>
                  <a:gd name="connsiteX91-71665" fmla="*/ 5908949 w 6006665"/>
                  <a:gd name="connsiteY91-71666" fmla="*/ 1393022 h 2845126"/>
                  <a:gd name="connsiteX92-71667" fmla="*/ 5893042 w 6006665"/>
                  <a:gd name="connsiteY92-71668" fmla="*/ 1408929 h 2845126"/>
                  <a:gd name="connsiteX93-71669" fmla="*/ 5881135 w 6006665"/>
                  <a:gd name="connsiteY93-71670" fmla="*/ 1408929 h 2845126"/>
                  <a:gd name="connsiteX94-71671" fmla="*/ 5861227 w 6006665"/>
                  <a:gd name="connsiteY94-71672" fmla="*/ 1408929 h 2845126"/>
                  <a:gd name="connsiteX95-71673" fmla="*/ 5849321 w 6006665"/>
                  <a:gd name="connsiteY95-71674" fmla="*/ 1408929 h 2845126"/>
                  <a:gd name="connsiteX96-71675" fmla="*/ 5817506 w 6006665"/>
                  <a:gd name="connsiteY96-71676" fmla="*/ 1374842 h 2845126"/>
                  <a:gd name="connsiteX97-71677" fmla="*/ 5767511 w 6006665"/>
                  <a:gd name="connsiteY97-71678" fmla="*/ 1349845 h 2845126"/>
                  <a:gd name="connsiteX98-71679" fmla="*/ 5762967 w 6006665"/>
                  <a:gd name="connsiteY98-71680" fmla="*/ 1315758 h 2845126"/>
                  <a:gd name="connsiteX99-71681" fmla="*/ 5729132 w 6006665"/>
                  <a:gd name="connsiteY99-71682" fmla="*/ 1301826 h 2845126"/>
                  <a:gd name="connsiteX100-71683" fmla="*/ 5695337 w 6006665"/>
                  <a:gd name="connsiteY100-71684" fmla="*/ 1311213 h 2845126"/>
                  <a:gd name="connsiteX101-71685" fmla="*/ 5693366 w 6006665"/>
                  <a:gd name="connsiteY101-71686" fmla="*/ 1308453 h 2845126"/>
                  <a:gd name="connsiteX102-71687" fmla="*/ 5683431 w 6006665"/>
                  <a:gd name="connsiteY102-71688" fmla="*/ 1311213 h 2845126"/>
                  <a:gd name="connsiteX103-71689" fmla="*/ 5660706 w 6006665"/>
                  <a:gd name="connsiteY103-71690" fmla="*/ 1279398 h 2845126"/>
                  <a:gd name="connsiteX104-71691" fmla="*/ 5669644 w 6006665"/>
                  <a:gd name="connsiteY104-71692" fmla="*/ 1254373 h 2845126"/>
                  <a:gd name="connsiteX105-71693" fmla="*/ 5640799 w 6006665"/>
                  <a:gd name="connsiteY105-71694" fmla="*/ 1268036 h 2845126"/>
                  <a:gd name="connsiteX106-71695" fmla="*/ 5656705 w 6006665"/>
                  <a:gd name="connsiteY106-71696" fmla="*/ 1311213 h 2845126"/>
                  <a:gd name="connsiteX107-71697" fmla="*/ 5633981 w 6006665"/>
                  <a:gd name="connsiteY107-71698" fmla="*/ 1349845 h 2845126"/>
                  <a:gd name="connsiteX108-71699" fmla="*/ 5586259 w 6006665"/>
                  <a:gd name="connsiteY108-71700" fmla="*/ 1386204 h 2845126"/>
                  <a:gd name="connsiteX109-71701" fmla="*/ 5575676 w 6006665"/>
                  <a:gd name="connsiteY109-71702" fmla="*/ 1385196 h 2845126"/>
                  <a:gd name="connsiteX110-71703" fmla="*/ 5574353 w 6006665"/>
                  <a:gd name="connsiteY110-71704" fmla="*/ 1386204 h 2845126"/>
                  <a:gd name="connsiteX111-71705" fmla="*/ 5539436 w 6006665"/>
                  <a:gd name="connsiteY111-71706" fmla="*/ 1382879 h 2845126"/>
                  <a:gd name="connsiteX112-71707" fmla="*/ 5570352 w 6006665"/>
                  <a:gd name="connsiteY112-71708" fmla="*/ 1424836 h 2845126"/>
                  <a:gd name="connsiteX113-71709" fmla="*/ 5593077 w 6006665"/>
                  <a:gd name="connsiteY113-71710" fmla="*/ 1488465 h 2845126"/>
                  <a:gd name="connsiteX114-71711" fmla="*/ 5608984 w 6006665"/>
                  <a:gd name="connsiteY114-71712" fmla="*/ 1515735 h 2845126"/>
                  <a:gd name="connsiteX115-71713" fmla="*/ 5613529 w 6006665"/>
                  <a:gd name="connsiteY115-71714" fmla="*/ 1547549 h 2845126"/>
                  <a:gd name="connsiteX116-71715" fmla="*/ 5608984 w 6006665"/>
                  <a:gd name="connsiteY116-71716" fmla="*/ 1570274 h 2845126"/>
                  <a:gd name="connsiteX117-71717" fmla="*/ 5597799 w 6006665"/>
                  <a:gd name="connsiteY117-71718" fmla="*/ 1566665 h 2845126"/>
                  <a:gd name="connsiteX118-71719" fmla="*/ 5597077 w 6006665"/>
                  <a:gd name="connsiteY118-71720" fmla="*/ 1570274 h 2845126"/>
                  <a:gd name="connsiteX119-71721" fmla="*/ 5534271 w 6006665"/>
                  <a:gd name="connsiteY119-71722" fmla="*/ 1550014 h 2845126"/>
                  <a:gd name="connsiteX120-71723" fmla="*/ 5436277 w 6006665"/>
                  <a:gd name="connsiteY120-71724" fmla="*/ 1606633 h 2845126"/>
                  <a:gd name="connsiteX121-71725" fmla="*/ 5397645 w 6006665"/>
                  <a:gd name="connsiteY121-71726" fmla="*/ 1617996 h 2845126"/>
                  <a:gd name="connsiteX122-71727" fmla="*/ 5345378 w 6006665"/>
                  <a:gd name="connsiteY122-71728" fmla="*/ 1672535 h 2845126"/>
                  <a:gd name="connsiteX123-71729" fmla="*/ 5290839 w 6006665"/>
                  <a:gd name="connsiteY123-71730" fmla="*/ 1720256 h 2845126"/>
                  <a:gd name="connsiteX124-71731" fmla="*/ 5274932 w 6006665"/>
                  <a:gd name="connsiteY124-71732" fmla="*/ 1752071 h 2845126"/>
                  <a:gd name="connsiteX125-71733" fmla="*/ 5267238 w 6006665"/>
                  <a:gd name="connsiteY125-71734" fmla="*/ 1743644 h 2845126"/>
                  <a:gd name="connsiteX126-71735" fmla="*/ 5263025 w 6006665"/>
                  <a:gd name="connsiteY126-71736" fmla="*/ 1752071 h 2845126"/>
                  <a:gd name="connsiteX127-71737" fmla="*/ 5219538 w 6006665"/>
                  <a:gd name="connsiteY127-71738" fmla="*/ 1704443 h 2845126"/>
                  <a:gd name="connsiteX128-71739" fmla="*/ 5129494 w 6006665"/>
                  <a:gd name="connsiteY128-71740" fmla="*/ 1758888 h 2845126"/>
                  <a:gd name="connsiteX129-71741" fmla="*/ 5126389 w 6006665"/>
                  <a:gd name="connsiteY129-71742" fmla="*/ 1753566 h 2845126"/>
                  <a:gd name="connsiteX130-71743" fmla="*/ 5117587 w 6006665"/>
                  <a:gd name="connsiteY130-71744" fmla="*/ 1758888 h 2845126"/>
                  <a:gd name="connsiteX131-71745" fmla="*/ 5105544 w 6006665"/>
                  <a:gd name="connsiteY131-71746" fmla="*/ 1738242 h 2845126"/>
                  <a:gd name="connsiteX132-71747" fmla="*/ 5074955 w 6006665"/>
                  <a:gd name="connsiteY132-71748" fmla="*/ 1763433 h 2845126"/>
                  <a:gd name="connsiteX133-71749" fmla="*/ 5065718 w 6006665"/>
                  <a:gd name="connsiteY133-71750" fmla="*/ 1761234 h 2845126"/>
                  <a:gd name="connsiteX134-71751" fmla="*/ 5063048 w 6006665"/>
                  <a:gd name="connsiteY134-71752" fmla="*/ 1763433 h 2845126"/>
                  <a:gd name="connsiteX135-71753" fmla="*/ 5026594 w 6006665"/>
                  <a:gd name="connsiteY135-71754" fmla="*/ 1754754 h 2845126"/>
                  <a:gd name="connsiteX136-71755" fmla="*/ 5015871 w 6006665"/>
                  <a:gd name="connsiteY136-71756" fmla="*/ 1799793 h 2845126"/>
                  <a:gd name="connsiteX137-71757" fmla="*/ 4974967 w 6006665"/>
                  <a:gd name="connsiteY137-71758" fmla="*/ 1865694 h 2845126"/>
                  <a:gd name="connsiteX138-71759" fmla="*/ 4974967 w 6006665"/>
                  <a:gd name="connsiteY138-71760" fmla="*/ 1897509 h 2845126"/>
                  <a:gd name="connsiteX139-71761" fmla="*/ 5015871 w 6006665"/>
                  <a:gd name="connsiteY139-71762" fmla="*/ 1913416 h 2845126"/>
                  <a:gd name="connsiteX140-71763" fmla="*/ 5011326 w 6006665"/>
                  <a:gd name="connsiteY140-71764" fmla="*/ 2011132 h 2845126"/>
                  <a:gd name="connsiteX141-71765" fmla="*/ 4999419 w 6006665"/>
                  <a:gd name="connsiteY141-71766" fmla="*/ 2011132 h 2845126"/>
                  <a:gd name="connsiteX142-71767" fmla="*/ 4974967 w 6006665"/>
                  <a:gd name="connsiteY142-71768" fmla="*/ 2011132 h 2845126"/>
                  <a:gd name="connsiteX143-71769" fmla="*/ 4963605 w 6006665"/>
                  <a:gd name="connsiteY143-71770" fmla="*/ 2063398 h 2845126"/>
                  <a:gd name="connsiteX144-71771" fmla="*/ 4974967 w 6006665"/>
                  <a:gd name="connsiteY144-71772" fmla="*/ 2090668 h 2845126"/>
                  <a:gd name="connsiteX145-71773" fmla="*/ 4909065 w 6006665"/>
                  <a:gd name="connsiteY145-71774" fmla="*/ 2124755 h 2845126"/>
                  <a:gd name="connsiteX146-71775" fmla="*/ 4897703 w 6006665"/>
                  <a:gd name="connsiteY146-71776" fmla="*/ 2192929 h 2845126"/>
                  <a:gd name="connsiteX147-71777" fmla="*/ 4845437 w 6006665"/>
                  <a:gd name="connsiteY147-71778" fmla="*/ 2208836 h 2845126"/>
                  <a:gd name="connsiteX148-71779" fmla="*/ 4834074 w 6006665"/>
                  <a:gd name="connsiteY148-71780" fmla="*/ 2267920 h 2845126"/>
                  <a:gd name="connsiteX149-71781" fmla="*/ 4779535 w 6006665"/>
                  <a:gd name="connsiteY149-71782" fmla="*/ 2327004 h 2845126"/>
                  <a:gd name="connsiteX150-71783" fmla="*/ 4777225 w 6006665"/>
                  <a:gd name="connsiteY150-71784" fmla="*/ 2316608 h 2845126"/>
                  <a:gd name="connsiteX151-71785" fmla="*/ 4767628 w 6006665"/>
                  <a:gd name="connsiteY151-71786" fmla="*/ 2327004 h 2845126"/>
                  <a:gd name="connsiteX152-71787" fmla="*/ 4758538 w 6006665"/>
                  <a:gd name="connsiteY152-71788" fmla="*/ 2286100 h 2845126"/>
                  <a:gd name="connsiteX153-71789" fmla="*/ 4742631 w 6006665"/>
                  <a:gd name="connsiteY153-71790" fmla="*/ 2199746 h 2845126"/>
                  <a:gd name="connsiteX154-71791" fmla="*/ 4715361 w 6006665"/>
                  <a:gd name="connsiteY154-71792" fmla="*/ 2058854 h 2845126"/>
                  <a:gd name="connsiteX155-71793" fmla="*/ 4735813 w 6006665"/>
                  <a:gd name="connsiteY155-71794" fmla="*/ 1967955 h 2845126"/>
                  <a:gd name="connsiteX156-71795" fmla="*/ 4767628 w 6006665"/>
                  <a:gd name="connsiteY156-71796" fmla="*/ 1924778 h 2845126"/>
                  <a:gd name="connsiteX157-71797" fmla="*/ 4767628 w 6006665"/>
                  <a:gd name="connsiteY157-71798" fmla="*/ 1897509 h 2845126"/>
                  <a:gd name="connsiteX158-71799" fmla="*/ 4826712 w 6006665"/>
                  <a:gd name="connsiteY158-71800" fmla="*/ 1881601 h 2845126"/>
                  <a:gd name="connsiteX159-71801" fmla="*/ 4892613 w 6006665"/>
                  <a:gd name="connsiteY159-71802" fmla="*/ 1790703 h 2845126"/>
                  <a:gd name="connsiteX160-71803" fmla="*/ 4956243 w 6006665"/>
                  <a:gd name="connsiteY160-71804" fmla="*/ 1715712 h 2845126"/>
                  <a:gd name="connsiteX161-71805" fmla="*/ 5022143 w 6006665"/>
                  <a:gd name="connsiteY161-71806" fmla="*/ 1656627 h 2845126"/>
                  <a:gd name="connsiteX162-71807" fmla="*/ 5046694 w 6006665"/>
                  <a:gd name="connsiteY162-71808" fmla="*/ 1549500 h 2845126"/>
                  <a:gd name="connsiteX163-71809" fmla="*/ 5015871 w 6006665"/>
                  <a:gd name="connsiteY163-71810" fmla="*/ 1554367 h 2845126"/>
                  <a:gd name="connsiteX164-71811" fmla="*/ 4995419 w 6006665"/>
                  <a:gd name="connsiteY164-71812" fmla="*/ 1617996 h 2845126"/>
                  <a:gd name="connsiteX165-71813" fmla="*/ 4904521 w 6006665"/>
                  <a:gd name="connsiteY165-71814" fmla="*/ 1704349 h 2845126"/>
                  <a:gd name="connsiteX166-71815" fmla="*/ 4901708 w 6006665"/>
                  <a:gd name="connsiteY166-71816" fmla="*/ 1695709 h 2845126"/>
                  <a:gd name="connsiteX167-71817" fmla="*/ 4892613 w 6006665"/>
                  <a:gd name="connsiteY167-71818" fmla="*/ 1704349 h 2845126"/>
                  <a:gd name="connsiteX168-71819" fmla="*/ 4861835 w 6006665"/>
                  <a:gd name="connsiteY168-71820" fmla="*/ 1609815 h 2845126"/>
                  <a:gd name="connsiteX169-71821" fmla="*/ 4779535 w 6006665"/>
                  <a:gd name="connsiteY169-71822" fmla="*/ 1633903 h 2845126"/>
                  <a:gd name="connsiteX170-71823" fmla="*/ 4684091 w 6006665"/>
                  <a:gd name="connsiteY170-71824" fmla="*/ 1758888 h 2845126"/>
                  <a:gd name="connsiteX171-71825" fmla="*/ 4715906 w 6006665"/>
                  <a:gd name="connsiteY171-71826" fmla="*/ 1806610 h 2845126"/>
                  <a:gd name="connsiteX172-71827" fmla="*/ 4636369 w 6006665"/>
                  <a:gd name="connsiteY172-71828" fmla="*/ 1822517 h 2845126"/>
                  <a:gd name="connsiteX173-71829" fmla="*/ 4577285 w 6006665"/>
                  <a:gd name="connsiteY173-71830" fmla="*/ 1827062 h 2845126"/>
                  <a:gd name="connsiteX174-71831" fmla="*/ 4577373 w 6006665"/>
                  <a:gd name="connsiteY174-71832" fmla="*/ 1826140 h 2845126"/>
                  <a:gd name="connsiteX175-71833" fmla="*/ 4565379 w 6006665"/>
                  <a:gd name="connsiteY175-71834" fmla="*/ 1827062 h 2845126"/>
                  <a:gd name="connsiteX176-71835" fmla="*/ 4569923 w 6006665"/>
                  <a:gd name="connsiteY176-71836" fmla="*/ 1779341 h 2845126"/>
                  <a:gd name="connsiteX177-71837" fmla="*/ 4520081 w 6006665"/>
                  <a:gd name="connsiteY177-71838" fmla="*/ 1769755 h 2845126"/>
                  <a:gd name="connsiteX178-71839" fmla="*/ 4475025 w 6006665"/>
                  <a:gd name="connsiteY178-71840" fmla="*/ 1799793 h 2845126"/>
                  <a:gd name="connsiteX179-71841" fmla="*/ 4464394 w 6006665"/>
                  <a:gd name="connsiteY179-71842" fmla="*/ 1798942 h 2845126"/>
                  <a:gd name="connsiteX180-71843" fmla="*/ 4463118 w 6006665"/>
                  <a:gd name="connsiteY180-71844" fmla="*/ 1799793 h 2845126"/>
                  <a:gd name="connsiteX181-71845" fmla="*/ 4357637 w 6006665"/>
                  <a:gd name="connsiteY181-71846" fmla="*/ 1791354 h 2845126"/>
                  <a:gd name="connsiteX182-71847" fmla="*/ 4243233 w 6006665"/>
                  <a:gd name="connsiteY182-71848" fmla="*/ 1811155 h 2845126"/>
                  <a:gd name="connsiteX183-71849" fmla="*/ 4125065 w 6006665"/>
                  <a:gd name="connsiteY183-71850" fmla="*/ 1945230 h 2845126"/>
                  <a:gd name="connsiteX184-71851" fmla="*/ 3984173 w 6006665"/>
                  <a:gd name="connsiteY184-71852" fmla="*/ 2102030 h 2845126"/>
                  <a:gd name="connsiteX185-71853" fmla="*/ 4038712 w 6006665"/>
                  <a:gd name="connsiteY185-71854" fmla="*/ 2106575 h 2845126"/>
                  <a:gd name="connsiteX186-71855" fmla="*/ 4059164 w 6006665"/>
                  <a:gd name="connsiteY186-71856" fmla="*/ 2149752 h 2845126"/>
                  <a:gd name="connsiteX187-71857" fmla="*/ 4087782 w 6006665"/>
                  <a:gd name="connsiteY187-71858" fmla="*/ 2158169 h 2845126"/>
                  <a:gd name="connsiteX188-71859" fmla="*/ 4106341 w 6006665"/>
                  <a:gd name="connsiteY188-71860" fmla="*/ 2129300 h 2845126"/>
                  <a:gd name="connsiteX189-71861" fmla="*/ 4117411 w 6006665"/>
                  <a:gd name="connsiteY189-71862" fmla="*/ 2130602 h 2845126"/>
                  <a:gd name="connsiteX190-71863" fmla="*/ 4118248 w 6006665"/>
                  <a:gd name="connsiteY190-71864" fmla="*/ 2129300 h 2845126"/>
                  <a:gd name="connsiteX191-71865" fmla="*/ 4156880 w 6006665"/>
                  <a:gd name="connsiteY191-71866" fmla="*/ 2133845 h 2845126"/>
                  <a:gd name="connsiteX192-71867" fmla="*/ 4211419 w 6006665"/>
                  <a:gd name="connsiteY192-71868" fmla="*/ 2204291 h 2845126"/>
                  <a:gd name="connsiteX193-71869" fmla="*/ 4215964 w 6006665"/>
                  <a:gd name="connsiteY193-71870" fmla="*/ 2252013 h 2845126"/>
                  <a:gd name="connsiteX194-71871" fmla="*/ 4184149 w 6006665"/>
                  <a:gd name="connsiteY194-71872" fmla="*/ 2311097 h 2845126"/>
                  <a:gd name="connsiteX195-71873" fmla="*/ 4177332 w 6006665"/>
                  <a:gd name="connsiteY195-71874" fmla="*/ 2381543 h 2845126"/>
                  <a:gd name="connsiteX196-71875" fmla="*/ 4161425 w 6006665"/>
                  <a:gd name="connsiteY196-71876" fmla="*/ 2467897 h 2845126"/>
                  <a:gd name="connsiteX197-71877" fmla="*/ 4109158 w 6006665"/>
                  <a:gd name="connsiteY197-71878" fmla="*/ 2547433 h 2845126"/>
                  <a:gd name="connsiteX198-71879" fmla="*/ 4097796 w 6006665"/>
                  <a:gd name="connsiteY198-71880" fmla="*/ 2586065 h 2845126"/>
                  <a:gd name="connsiteX199-71881" fmla="*/ 4043257 w 6006665"/>
                  <a:gd name="connsiteY199-71882" fmla="*/ 2645149 h 2845126"/>
                  <a:gd name="connsiteX200-71883" fmla="*/ 3995535 w 6006665"/>
                  <a:gd name="connsiteY200-71884" fmla="*/ 2704233 h 2845126"/>
                  <a:gd name="connsiteX201-71885" fmla="*/ 3975083 w 6006665"/>
                  <a:gd name="connsiteY201-71886" fmla="*/ 2736048 h 2845126"/>
                  <a:gd name="connsiteX202-71887" fmla="*/ 3925089 w 6006665"/>
                  <a:gd name="connsiteY202-71888" fmla="*/ 2763317 h 2845126"/>
                  <a:gd name="connsiteX203-71889" fmla="*/ 3913182 w 6006665"/>
                  <a:gd name="connsiteY203-71890" fmla="*/ 2763317 h 2845126"/>
                  <a:gd name="connsiteX204-71891" fmla="*/ 3904637 w 6006665"/>
                  <a:gd name="connsiteY204-71892" fmla="*/ 2763317 h 2845126"/>
                  <a:gd name="connsiteX205-71893" fmla="*/ 3892729 w 6006665"/>
                  <a:gd name="connsiteY205-71894" fmla="*/ 2763317 h 2845126"/>
                  <a:gd name="connsiteX206-71895" fmla="*/ 3871063 w 6006665"/>
                  <a:gd name="connsiteY206-71896" fmla="*/ 2747068 h 2845126"/>
                  <a:gd name="connsiteX207-71897" fmla="*/ 3829645 w 6006665"/>
                  <a:gd name="connsiteY207-71898" fmla="*/ 2774680 h 2845126"/>
                  <a:gd name="connsiteX208-71899" fmla="*/ 3822828 w 6006665"/>
                  <a:gd name="connsiteY208-71900" fmla="*/ 2795132 h 2845126"/>
                  <a:gd name="connsiteX209-71901" fmla="*/ 3818283 w 6006665"/>
                  <a:gd name="connsiteY209-71902" fmla="*/ 2786042 h 2845126"/>
                  <a:gd name="connsiteX210-71903" fmla="*/ 3818283 w 6006665"/>
                  <a:gd name="connsiteY210-71904" fmla="*/ 2774316 h 2845126"/>
                  <a:gd name="connsiteX211-71905" fmla="*/ 3817738 w 6006665"/>
                  <a:gd name="connsiteY211-71906" fmla="*/ 2774680 h 2845126"/>
                  <a:gd name="connsiteX212-71907" fmla="*/ 3810921 w 6006665"/>
                  <a:gd name="connsiteY212-71908" fmla="*/ 2795132 h 2845126"/>
                  <a:gd name="connsiteX213-71909" fmla="*/ 3806376 w 6006665"/>
                  <a:gd name="connsiteY213-71910" fmla="*/ 2786042 h 2845126"/>
                  <a:gd name="connsiteX214-71911" fmla="*/ 3806376 w 6006665"/>
                  <a:gd name="connsiteY214-71912" fmla="*/ 2758772 h 2845126"/>
                  <a:gd name="connsiteX215-71913" fmla="*/ 3818283 w 6006665"/>
                  <a:gd name="connsiteY215-71914" fmla="*/ 2758772 h 2845126"/>
                  <a:gd name="connsiteX216-71915" fmla="*/ 3826828 w 6006665"/>
                  <a:gd name="connsiteY216-71916" fmla="*/ 2758772 h 2845126"/>
                  <a:gd name="connsiteX217-71917" fmla="*/ 3833645 w 6006665"/>
                  <a:gd name="connsiteY217-71918" fmla="*/ 2699688 h 2845126"/>
                  <a:gd name="connsiteX218-71919" fmla="*/ 3822283 w 6006665"/>
                  <a:gd name="connsiteY218-71920" fmla="*/ 2656512 h 2845126"/>
                  <a:gd name="connsiteX219-71921" fmla="*/ 3849553 w 6006665"/>
                  <a:gd name="connsiteY219-71922" fmla="*/ 2633787 h 2845126"/>
                  <a:gd name="connsiteX220-71923" fmla="*/ 3858814 w 6006665"/>
                  <a:gd name="connsiteY220-71924" fmla="*/ 2635992 h 2845126"/>
                  <a:gd name="connsiteX221-71925" fmla="*/ 3861460 w 6006665"/>
                  <a:gd name="connsiteY221-71926" fmla="*/ 2633787 h 2845126"/>
                  <a:gd name="connsiteX222-71927" fmla="*/ 3898487 w 6006665"/>
                  <a:gd name="connsiteY222-71928" fmla="*/ 2642603 h 2845126"/>
                  <a:gd name="connsiteX223-71929" fmla="*/ 3919999 w 6006665"/>
                  <a:gd name="connsiteY223-71930" fmla="*/ 2597428 h 2845126"/>
                  <a:gd name="connsiteX224-71931" fmla="*/ 3935906 w 6006665"/>
                  <a:gd name="connsiteY224-71932" fmla="*/ 2538343 h 2845126"/>
                  <a:gd name="connsiteX225-71933" fmla="*/ 3947269 w 6006665"/>
                  <a:gd name="connsiteY225-71934" fmla="*/ 2515619 h 2845126"/>
                  <a:gd name="connsiteX226-71935" fmla="*/ 3966292 w 6006665"/>
                  <a:gd name="connsiteY226-71936" fmla="*/ 2471231 h 2845126"/>
                  <a:gd name="connsiteX227-71937" fmla="*/ 3915999 w 6006665"/>
                  <a:gd name="connsiteY227-71938" fmla="*/ 2483804 h 2845126"/>
                  <a:gd name="connsiteX228-71939" fmla="*/ 3888729 w 6006665"/>
                  <a:gd name="connsiteY228-71940" fmla="*/ 2506529 h 2845126"/>
                  <a:gd name="connsiteX229-71941" fmla="*/ 3876822 w 6006665"/>
                  <a:gd name="connsiteY229-71942" fmla="*/ 2506529 h 2845126"/>
                  <a:gd name="connsiteX230-71943" fmla="*/ 3829645 w 6006665"/>
                  <a:gd name="connsiteY230-71944" fmla="*/ 2506529 h 2845126"/>
                  <a:gd name="connsiteX231-71945" fmla="*/ 3817738 w 6006665"/>
                  <a:gd name="connsiteY231-71946" fmla="*/ 2506529 h 2845126"/>
                  <a:gd name="connsiteX232-71947" fmla="*/ 3801831 w 6006665"/>
                  <a:gd name="connsiteY232-71948" fmla="*/ 2451990 h 2845126"/>
                  <a:gd name="connsiteX233-71949" fmla="*/ 3758654 w 6006665"/>
                  <a:gd name="connsiteY233-71950" fmla="*/ 2413358 h 2845126"/>
                  <a:gd name="connsiteX234-71951" fmla="*/ 3692753 w 6006665"/>
                  <a:gd name="connsiteY234-71952" fmla="*/ 2397451 h 2845126"/>
                  <a:gd name="connsiteX235-71953" fmla="*/ 3683663 w 6006665"/>
                  <a:gd name="connsiteY235-71954" fmla="*/ 2338367 h 2845126"/>
                  <a:gd name="connsiteX236-71955" fmla="*/ 3672301 w 6006665"/>
                  <a:gd name="connsiteY236-71956" fmla="*/ 2306552 h 2845126"/>
                  <a:gd name="connsiteX237-71957" fmla="*/ 3656393 w 6006665"/>
                  <a:gd name="connsiteY237-71958" fmla="*/ 2279283 h 2845126"/>
                  <a:gd name="connsiteX238-71959" fmla="*/ 3633669 w 6006665"/>
                  <a:gd name="connsiteY238-71960" fmla="*/ 2220198 h 2845126"/>
                  <a:gd name="connsiteX239-71961" fmla="*/ 3601854 w 6006665"/>
                  <a:gd name="connsiteY239-71962" fmla="*/ 2199746 h 2845126"/>
                  <a:gd name="connsiteX240-71963" fmla="*/ 3545995 w 6006665"/>
                  <a:gd name="connsiteY240-71964" fmla="*/ 2178262 h 2845126"/>
                  <a:gd name="connsiteX241-71965" fmla="*/ 3506955 w 6006665"/>
                  <a:gd name="connsiteY241-71966" fmla="*/ 2183839 h 2845126"/>
                  <a:gd name="connsiteX242-71967" fmla="*/ 3463779 w 6006665"/>
                  <a:gd name="connsiteY242-71968" fmla="*/ 2192929 h 2845126"/>
                  <a:gd name="connsiteX243-71969" fmla="*/ 3431964 w 6006665"/>
                  <a:gd name="connsiteY243-71970" fmla="*/ 2220198 h 2845126"/>
                  <a:gd name="connsiteX244-71971" fmla="*/ 3452416 w 6006665"/>
                  <a:gd name="connsiteY244-71972" fmla="*/ 2236106 h 2845126"/>
                  <a:gd name="connsiteX245-71973" fmla="*/ 3452416 w 6006665"/>
                  <a:gd name="connsiteY245-71974" fmla="*/ 2267920 h 2845126"/>
                  <a:gd name="connsiteX246-71975" fmla="*/ 3431964 w 6006665"/>
                  <a:gd name="connsiteY246-71976" fmla="*/ 2290645 h 2845126"/>
                  <a:gd name="connsiteX247-71977" fmla="*/ 3400150 w 6006665"/>
                  <a:gd name="connsiteY247-71978" fmla="*/ 2349729 h 2845126"/>
                  <a:gd name="connsiteX248-71979" fmla="*/ 3400150 w 6006665"/>
                  <a:gd name="connsiteY248-71980" fmla="*/ 2376999 h 2845126"/>
                  <a:gd name="connsiteX249-71981" fmla="*/ 3350155 w 6006665"/>
                  <a:gd name="connsiteY249-71982" fmla="*/ 2408813 h 2845126"/>
                  <a:gd name="connsiteX250-71983" fmla="*/ 3342342 w 6006665"/>
                  <a:gd name="connsiteY250-71984" fmla="*/ 2406209 h 2845126"/>
                  <a:gd name="connsiteX251-71985" fmla="*/ 3338249 w 6006665"/>
                  <a:gd name="connsiteY251-71986" fmla="*/ 2408813 h 2845126"/>
                  <a:gd name="connsiteX252-71987" fmla="*/ 3290527 w 6006665"/>
                  <a:gd name="connsiteY252-71988" fmla="*/ 2392906 h 2845126"/>
                  <a:gd name="connsiteX253-71989" fmla="*/ 3259257 w 6006665"/>
                  <a:gd name="connsiteY253-71990" fmla="*/ 2392906 h 2845126"/>
                  <a:gd name="connsiteX254-71991" fmla="*/ 3247350 w 6006665"/>
                  <a:gd name="connsiteY254-71992" fmla="*/ 2392906 h 2845126"/>
                  <a:gd name="connsiteX255-71993" fmla="*/ 3231443 w 6006665"/>
                  <a:gd name="connsiteY255-71994" fmla="*/ 2376999 h 2845126"/>
                  <a:gd name="connsiteX256-71995" fmla="*/ 3213271 w 6006665"/>
                  <a:gd name="connsiteY256-71996" fmla="*/ 2372455 h 2845126"/>
                  <a:gd name="connsiteX257-71997" fmla="*/ 3168359 w 6006665"/>
                  <a:gd name="connsiteY257-71998" fmla="*/ 2408813 h 2845126"/>
                  <a:gd name="connsiteX258-71999" fmla="*/ 3120637 w 6006665"/>
                  <a:gd name="connsiteY258-72000" fmla="*/ 2420175 h 2845126"/>
                  <a:gd name="connsiteX259-72001" fmla="*/ 3082005 w 6006665"/>
                  <a:gd name="connsiteY259-72002" fmla="*/ 2436083 h 2845126"/>
                  <a:gd name="connsiteX260-72003" fmla="*/ 3074460 w 6006665"/>
                  <a:gd name="connsiteY260-72004" fmla="*/ 2434286 h 2845126"/>
                  <a:gd name="connsiteX261-72005" fmla="*/ 3070098 w 6006665"/>
                  <a:gd name="connsiteY261-72006" fmla="*/ 2436083 h 2845126"/>
                  <a:gd name="connsiteX262-72007" fmla="*/ 3022376 w 6006665"/>
                  <a:gd name="connsiteY262-72008" fmla="*/ 2424720 h 2845126"/>
                  <a:gd name="connsiteX263-72009" fmla="*/ 3000196 w 6006665"/>
                  <a:gd name="connsiteY263-72010" fmla="*/ 2424720 h 2845126"/>
                  <a:gd name="connsiteX264-72011" fmla="*/ 2988289 w 6006665"/>
                  <a:gd name="connsiteY264-72012" fmla="*/ 2424720 h 2845126"/>
                  <a:gd name="connsiteX265-72013" fmla="*/ 2967837 w 6006665"/>
                  <a:gd name="connsiteY265-72014" fmla="*/ 2392906 h 2845126"/>
                  <a:gd name="connsiteX266-72015" fmla="*/ 2929205 w 6006665"/>
                  <a:gd name="connsiteY266-72016" fmla="*/ 2365636 h 2845126"/>
                  <a:gd name="connsiteX267-72017" fmla="*/ 2902153 w 6006665"/>
                  <a:gd name="connsiteY267-72018" fmla="*/ 2361772 h 2845126"/>
                  <a:gd name="connsiteX268-72019" fmla="*/ 2861576 w 6006665"/>
                  <a:gd name="connsiteY268-72020" fmla="*/ 2365636 h 2845126"/>
                  <a:gd name="connsiteX269-72021" fmla="*/ 2822944 w 6006665"/>
                  <a:gd name="connsiteY269-72022" fmla="*/ 2376999 h 2845126"/>
                  <a:gd name="connsiteX270-72023" fmla="*/ 2818139 w 6006665"/>
                  <a:gd name="connsiteY270-72024" fmla="*/ 2374910 h 2845126"/>
                  <a:gd name="connsiteX271-72025" fmla="*/ 2811037 w 6006665"/>
                  <a:gd name="connsiteY271-72026" fmla="*/ 2376999 h 2845126"/>
                  <a:gd name="connsiteX272-72027" fmla="*/ 2758770 w 6006665"/>
                  <a:gd name="connsiteY272-72028" fmla="*/ 2354274 h 2845126"/>
                  <a:gd name="connsiteX273-72029" fmla="*/ 2751953 w 6006665"/>
                  <a:gd name="connsiteY273-72030" fmla="*/ 2311097 h 2845126"/>
                  <a:gd name="connsiteX274-72031" fmla="*/ 2708776 w 6006665"/>
                  <a:gd name="connsiteY274-72032" fmla="*/ 2295190 h 2845126"/>
                  <a:gd name="connsiteX275-72033" fmla="*/ 2676962 w 6006665"/>
                  <a:gd name="connsiteY275-72034" fmla="*/ 2290645 h 2845126"/>
                  <a:gd name="connsiteX276-72035" fmla="*/ 2642534 w 6006665"/>
                  <a:gd name="connsiteY276-72036" fmla="*/ 2268901 h 2845126"/>
                  <a:gd name="connsiteX277-72037" fmla="*/ 2609333 w 6006665"/>
                  <a:gd name="connsiteY277-72038" fmla="*/ 2327004 h 2845126"/>
                  <a:gd name="connsiteX278-72039" fmla="*/ 2625240 w 6006665"/>
                  <a:gd name="connsiteY278-72040" fmla="*/ 2361091 h 2845126"/>
                  <a:gd name="connsiteX279-72041" fmla="*/ 2586608 w 6006665"/>
                  <a:gd name="connsiteY279-72042" fmla="*/ 2397451 h 2845126"/>
                  <a:gd name="connsiteX280-72043" fmla="*/ 2577105 w 6006665"/>
                  <a:gd name="connsiteY280-72044" fmla="*/ 2395188 h 2845126"/>
                  <a:gd name="connsiteX281-72045" fmla="*/ 2574701 w 6006665"/>
                  <a:gd name="connsiteY281-72046" fmla="*/ 2397451 h 2845126"/>
                  <a:gd name="connsiteX282-72047" fmla="*/ 2526979 w 6006665"/>
                  <a:gd name="connsiteY282-72048" fmla="*/ 2386088 h 2845126"/>
                  <a:gd name="connsiteX283-72049" fmla="*/ 2490620 w 6006665"/>
                  <a:gd name="connsiteY283-72050" fmla="*/ 2381543 h 2845126"/>
                  <a:gd name="connsiteX284-72051" fmla="*/ 2463350 w 6006665"/>
                  <a:gd name="connsiteY284-72052" fmla="*/ 2354274 h 2845126"/>
                  <a:gd name="connsiteX285-72053" fmla="*/ 2436625 w 6006665"/>
                  <a:gd name="connsiteY285-72054" fmla="*/ 2354274 h 2845126"/>
                  <a:gd name="connsiteX286-72055" fmla="*/ 2424718 w 6006665"/>
                  <a:gd name="connsiteY286-72056" fmla="*/ 2354274 h 2845126"/>
                  <a:gd name="connsiteX287-72057" fmla="*/ 2398858 w 6006665"/>
                  <a:gd name="connsiteY287-72058" fmla="*/ 2341343 h 2845126"/>
                  <a:gd name="connsiteX288-72059" fmla="*/ 2350272 w 6006665"/>
                  <a:gd name="connsiteY288-72060" fmla="*/ 2365636 h 2845126"/>
                  <a:gd name="connsiteX289-72061" fmla="*/ 2282098 w 6006665"/>
                  <a:gd name="connsiteY289-72062" fmla="*/ 2413358 h 2845126"/>
                  <a:gd name="connsiteX290-72063" fmla="*/ 2157112 w 6006665"/>
                  <a:gd name="connsiteY290-72064" fmla="*/ 2397451 h 2845126"/>
                  <a:gd name="connsiteX291-72065" fmla="*/ 1811153 w 6006665"/>
                  <a:gd name="connsiteY291-72066" fmla="*/ 2133845 h 2845126"/>
                  <a:gd name="connsiteX292-72067" fmla="*/ 1748069 w 6006665"/>
                  <a:gd name="connsiteY292-72068" fmla="*/ 2172477 h 2845126"/>
                  <a:gd name="connsiteX293-72069" fmla="*/ 1711709 w 6006665"/>
                  <a:gd name="connsiteY293-72070" fmla="*/ 2177022 h 2845126"/>
                  <a:gd name="connsiteX294-72071" fmla="*/ 1711926 w 6006665"/>
                  <a:gd name="connsiteY294-72072" fmla="*/ 2175506 h 2845126"/>
                  <a:gd name="connsiteX295-72073" fmla="*/ 1699803 w 6006665"/>
                  <a:gd name="connsiteY295-72074" fmla="*/ 2177022 h 2845126"/>
                  <a:gd name="connsiteX296-72075" fmla="*/ 1704347 w 6006665"/>
                  <a:gd name="connsiteY296-72076" fmla="*/ 2145207 h 2845126"/>
                  <a:gd name="connsiteX297-72077" fmla="*/ 1662460 w 6006665"/>
                  <a:gd name="connsiteY297-72078" fmla="*/ 2127256 h 2845126"/>
                  <a:gd name="connsiteX298-72079" fmla="*/ 1629901 w 6006665"/>
                  <a:gd name="connsiteY298-72080" fmla="*/ 2140662 h 2845126"/>
                  <a:gd name="connsiteX299-72081" fmla="*/ 1629300 w 6006665"/>
                  <a:gd name="connsiteY299-72082" fmla="*/ 2136007 h 2845126"/>
                  <a:gd name="connsiteX300-72083" fmla="*/ 1617994 w 6006665"/>
                  <a:gd name="connsiteY300-72084" fmla="*/ 2140662 h 2845126"/>
                  <a:gd name="connsiteX301-72085" fmla="*/ 1608904 w 6006665"/>
                  <a:gd name="connsiteY301-72086" fmla="*/ 2070216 h 2845126"/>
                  <a:gd name="connsiteX302-72087" fmla="*/ 1552684 w 6006665"/>
                  <a:gd name="connsiteY302-72088" fmla="*/ 2060523 h 2845126"/>
                  <a:gd name="connsiteX303-72089" fmla="*/ 1518550 w 6006665"/>
                  <a:gd name="connsiteY303-72090" fmla="*/ 2086123 h 2845126"/>
                  <a:gd name="connsiteX304-72091" fmla="*/ 1425379 w 6006665"/>
                  <a:gd name="connsiteY304-72092" fmla="*/ 2106575 h 2845126"/>
                  <a:gd name="connsiteX305-72093" fmla="*/ 1409472 w 6006665"/>
                  <a:gd name="connsiteY305-72094" fmla="*/ 2124755 h 2845126"/>
                  <a:gd name="connsiteX306-72095" fmla="*/ 1270852 w 6006665"/>
                  <a:gd name="connsiteY306-72096" fmla="*/ 2145207 h 2845126"/>
                  <a:gd name="connsiteX307-72097" fmla="*/ 1254945 w 6006665"/>
                  <a:gd name="connsiteY307-72098" fmla="*/ 2165659 h 2845126"/>
                  <a:gd name="connsiteX308-72099" fmla="*/ 1282214 w 6006665"/>
                  <a:gd name="connsiteY308-72100" fmla="*/ 2208836 h 2845126"/>
                  <a:gd name="connsiteX309-72101" fmla="*/ 1243582 w 6006665"/>
                  <a:gd name="connsiteY309-72102" fmla="*/ 2224743 h 2845126"/>
                  <a:gd name="connsiteX310-72103" fmla="*/ 1254945 w 6006665"/>
                  <a:gd name="connsiteY310-72104" fmla="*/ 2242923 h 2845126"/>
                  <a:gd name="connsiteX311-72105" fmla="*/ 1216313 w 6006665"/>
                  <a:gd name="connsiteY311-72106" fmla="*/ 2267920 h 2845126"/>
                  <a:gd name="connsiteX312-72107" fmla="*/ 1275397 w 6006665"/>
                  <a:gd name="connsiteY312-72108" fmla="*/ 2311097 h 2845126"/>
                  <a:gd name="connsiteX313-72109" fmla="*/ 1270852 w 6006665"/>
                  <a:gd name="connsiteY313-72110" fmla="*/ 2338367 h 2845126"/>
                  <a:gd name="connsiteX314-72111" fmla="*/ 1259108 w 6006665"/>
                  <a:gd name="connsiteY314-72112" fmla="*/ 2337388 h 2845126"/>
                  <a:gd name="connsiteX315-72113" fmla="*/ 1258945 w 6006665"/>
                  <a:gd name="connsiteY315-72114" fmla="*/ 2338367 h 2845126"/>
                  <a:gd name="connsiteX316-72115" fmla="*/ 1215644 w 6006665"/>
                  <a:gd name="connsiteY316-72116" fmla="*/ 2334758 h 2845126"/>
                  <a:gd name="connsiteX317-72117" fmla="*/ 1204950 w 6006665"/>
                  <a:gd name="connsiteY317-72118" fmla="*/ 2349729 h 2845126"/>
                  <a:gd name="connsiteX318-72119" fmla="*/ 1196495 w 6006665"/>
                  <a:gd name="connsiteY318-72120" fmla="*/ 2344897 h 2845126"/>
                  <a:gd name="connsiteX319-72121" fmla="*/ 1193043 w 6006665"/>
                  <a:gd name="connsiteY319-72122" fmla="*/ 2349729 h 2845126"/>
                  <a:gd name="connsiteX320-72123" fmla="*/ 1145322 w 6006665"/>
                  <a:gd name="connsiteY320-72124" fmla="*/ 2322459 h 2845126"/>
                  <a:gd name="connsiteX321-72125" fmla="*/ 1098145 w 6006665"/>
                  <a:gd name="connsiteY321-72126" fmla="*/ 2322459 h 2845126"/>
                  <a:gd name="connsiteX322-72127" fmla="*/ 1061785 w 6006665"/>
                  <a:gd name="connsiteY322-72128" fmla="*/ 2349729 h 2845126"/>
                  <a:gd name="connsiteX323-72129" fmla="*/ 1055322 w 6006665"/>
                  <a:gd name="connsiteY323-72130" fmla="*/ 2345646 h 2845126"/>
                  <a:gd name="connsiteX324-72131" fmla="*/ 1049878 w 6006665"/>
                  <a:gd name="connsiteY324-72132" fmla="*/ 2349729 h 2845126"/>
                  <a:gd name="connsiteX325-72133" fmla="*/ 1006701 w 6006665"/>
                  <a:gd name="connsiteY325-72134" fmla="*/ 2322459 h 2845126"/>
                  <a:gd name="connsiteX326-72135" fmla="*/ 924893 w 6006665"/>
                  <a:gd name="connsiteY326-72136" fmla="*/ 2286100 h 2845126"/>
                  <a:gd name="connsiteX327-72137" fmla="*/ 877716 w 6006665"/>
                  <a:gd name="connsiteY327-72138" fmla="*/ 2286100 h 2845126"/>
                  <a:gd name="connsiteX328-72139" fmla="*/ 802724 w 6006665"/>
                  <a:gd name="connsiteY328-72140" fmla="*/ 2349729 h 2845126"/>
                  <a:gd name="connsiteX329-72141" fmla="*/ 798179 w 6006665"/>
                  <a:gd name="connsiteY329-72142" fmla="*/ 2392906 h 2845126"/>
                  <a:gd name="connsiteX330-72143" fmla="*/ 787406 w 6006665"/>
                  <a:gd name="connsiteY330-72144" fmla="*/ 2382133 h 2845126"/>
                  <a:gd name="connsiteX331-72145" fmla="*/ 786272 w 6006665"/>
                  <a:gd name="connsiteY331-72146" fmla="*/ 2392906 h 2845126"/>
                  <a:gd name="connsiteX332-72147" fmla="*/ 756063 w 6006665"/>
                  <a:gd name="connsiteY332-72148" fmla="*/ 2362696 h 2845126"/>
                  <a:gd name="connsiteX333-72149" fmla="*/ 732278 w 6006665"/>
                  <a:gd name="connsiteY333-72150" fmla="*/ 2420175 h 2845126"/>
                  <a:gd name="connsiteX334-72151" fmla="*/ 743640 w 6006665"/>
                  <a:gd name="connsiteY334-72152" fmla="*/ 2429265 h 2845126"/>
                  <a:gd name="connsiteX335-72153" fmla="*/ 723188 w 6006665"/>
                  <a:gd name="connsiteY335-72154" fmla="*/ 2472442 h 2845126"/>
                  <a:gd name="connsiteX336-72155" fmla="*/ 747026 w 6006665"/>
                  <a:gd name="connsiteY336-72156" fmla="*/ 2509283 h 2845126"/>
                  <a:gd name="connsiteX337-72157" fmla="*/ 763548 w 6006665"/>
                  <a:gd name="connsiteY337-72158" fmla="*/ 2506529 h 2845126"/>
                  <a:gd name="connsiteX338-72159" fmla="*/ 764871 w 6006665"/>
                  <a:gd name="connsiteY338-72160" fmla="*/ 2508293 h 2845126"/>
                  <a:gd name="connsiteX339-72161" fmla="*/ 775455 w 6006665"/>
                  <a:gd name="connsiteY339-72162" fmla="*/ 2506529 h 2845126"/>
                  <a:gd name="connsiteX340-72163" fmla="*/ 802724 w 6006665"/>
                  <a:gd name="connsiteY340-72164" fmla="*/ 2542888 h 2845126"/>
                  <a:gd name="connsiteX341-72165" fmla="*/ 798179 w 6006665"/>
                  <a:gd name="connsiteY341-72166" fmla="*/ 2570158 h 2845126"/>
                  <a:gd name="connsiteX342-72167" fmla="*/ 818632 w 6006665"/>
                  <a:gd name="connsiteY342-72168" fmla="*/ 2581520 h 2845126"/>
                  <a:gd name="connsiteX343-72169" fmla="*/ 802724 w 6006665"/>
                  <a:gd name="connsiteY343-72170" fmla="*/ 2613335 h 2845126"/>
                  <a:gd name="connsiteX344-72171" fmla="*/ 766365 w 6006665"/>
                  <a:gd name="connsiteY344-72172" fmla="*/ 2617880 h 2845126"/>
                  <a:gd name="connsiteX345-72173" fmla="*/ 727733 w 6006665"/>
                  <a:gd name="connsiteY345-72174" fmla="*/ 2676964 h 2845126"/>
                  <a:gd name="connsiteX346-72175" fmla="*/ 759548 w 6006665"/>
                  <a:gd name="connsiteY346-72176" fmla="*/ 2720141 h 2845126"/>
                  <a:gd name="connsiteX347-72177" fmla="*/ 759548 w 6006665"/>
                  <a:gd name="connsiteY347-72178" fmla="*/ 2758772 h 2845126"/>
                  <a:gd name="connsiteX348-72179" fmla="*/ 798179 w 6006665"/>
                  <a:gd name="connsiteY348-72180" fmla="*/ 2817857 h 2845126"/>
                  <a:gd name="connsiteX349-72181" fmla="*/ 775455 w 6006665"/>
                  <a:gd name="connsiteY349-72182" fmla="*/ 2833764 h 2845126"/>
                  <a:gd name="connsiteX350-72183" fmla="*/ 770910 w 6006665"/>
                  <a:gd name="connsiteY350-72184" fmla="*/ 2845126 h 2845126"/>
                  <a:gd name="connsiteX351-72185" fmla="*/ 759003 w 6006665"/>
                  <a:gd name="connsiteY351-72186" fmla="*/ 2845126 h 2845126"/>
                  <a:gd name="connsiteX352-72187" fmla="*/ 755003 w 6006665"/>
                  <a:gd name="connsiteY352-72188" fmla="*/ 2845126 h 2845126"/>
                  <a:gd name="connsiteX353-72189" fmla="*/ 743096 w 6006665"/>
                  <a:gd name="connsiteY353-72190" fmla="*/ 2845126 h 2845126"/>
                  <a:gd name="connsiteX354-72191" fmla="*/ 715826 w 6006665"/>
                  <a:gd name="connsiteY354-72192" fmla="*/ 2811039 h 2845126"/>
                  <a:gd name="connsiteX355-72193" fmla="*/ 704464 w 6006665"/>
                  <a:gd name="connsiteY355-72194" fmla="*/ 2811039 h 2845126"/>
                  <a:gd name="connsiteX356-72195" fmla="*/ 684012 w 6006665"/>
                  <a:gd name="connsiteY356-72196" fmla="*/ 2801949 h 2845126"/>
                  <a:gd name="connsiteX357-72197" fmla="*/ 672649 w 6006665"/>
                  <a:gd name="connsiteY357-72198" fmla="*/ 2779225 h 2845126"/>
                  <a:gd name="connsiteX358-72199" fmla="*/ 645222 w 6006665"/>
                  <a:gd name="connsiteY358-72200" fmla="*/ 2771388 h 2845126"/>
                  <a:gd name="connsiteX359-72201" fmla="*/ 625472 w 6006665"/>
                  <a:gd name="connsiteY359-72202" fmla="*/ 2774680 h 2845126"/>
                  <a:gd name="connsiteX360-72203" fmla="*/ 623771 w 6006665"/>
                  <a:gd name="connsiteY360-72204" fmla="*/ 2772979 h 2845126"/>
                  <a:gd name="connsiteX361-72205" fmla="*/ 613565 w 6006665"/>
                  <a:gd name="connsiteY361-72206" fmla="*/ 2774680 h 2845126"/>
                  <a:gd name="connsiteX362-72207" fmla="*/ 609020 w 6006665"/>
                  <a:gd name="connsiteY362-72208" fmla="*/ 2770135 h 2845126"/>
                  <a:gd name="connsiteX363-72209" fmla="*/ 559026 w 6006665"/>
                  <a:gd name="connsiteY363-72210" fmla="*/ 2742865 h 2845126"/>
                  <a:gd name="connsiteX364-72211" fmla="*/ 506760 w 6006665"/>
                  <a:gd name="connsiteY364-72212" fmla="*/ 2736048 h 2845126"/>
                  <a:gd name="connsiteX365-72213" fmla="*/ 483280 w 6006665"/>
                  <a:gd name="connsiteY365-72214" fmla="*/ 2729339 h 2845126"/>
                  <a:gd name="connsiteX366-72215" fmla="*/ 480035 w 6006665"/>
                  <a:gd name="connsiteY366-72216" fmla="*/ 2731503 h 2845126"/>
                  <a:gd name="connsiteX367-72217" fmla="*/ 475042 w 6006665"/>
                  <a:gd name="connsiteY367-72218" fmla="*/ 2726985 h 2845126"/>
                  <a:gd name="connsiteX368-72219" fmla="*/ 474945 w 6006665"/>
                  <a:gd name="connsiteY368-72220" fmla="*/ 2726958 h 2845126"/>
                  <a:gd name="connsiteX369-72221" fmla="*/ 468128 w 6006665"/>
                  <a:gd name="connsiteY369-72222" fmla="*/ 2731503 h 2845126"/>
                  <a:gd name="connsiteX370-72223" fmla="*/ 420406 w 6006665"/>
                  <a:gd name="connsiteY370-72224" fmla="*/ 2688326 h 2845126"/>
                  <a:gd name="connsiteX371-72225" fmla="*/ 381774 w 6006665"/>
                  <a:gd name="connsiteY371-72226" fmla="*/ 2672419 h 2845126"/>
                  <a:gd name="connsiteX372-72227" fmla="*/ 349960 w 6006665"/>
                  <a:gd name="connsiteY372-72228" fmla="*/ 2640604 h 2845126"/>
                  <a:gd name="connsiteX373-72229" fmla="*/ 377229 w 6006665"/>
                  <a:gd name="connsiteY373-72230" fmla="*/ 2633787 h 2845126"/>
                  <a:gd name="connsiteX374-72231" fmla="*/ 404499 w 6006665"/>
                  <a:gd name="connsiteY374-72232" fmla="*/ 2586065 h 2845126"/>
                  <a:gd name="connsiteX375-72233" fmla="*/ 388591 w 6006665"/>
                  <a:gd name="connsiteY375-72234" fmla="*/ 2570158 h 2845126"/>
                  <a:gd name="connsiteX376-72235" fmla="*/ 440858 w 6006665"/>
                  <a:gd name="connsiteY376-72236" fmla="*/ 2542888 h 2845126"/>
                  <a:gd name="connsiteX377-72237" fmla="*/ 440858 w 6006665"/>
                  <a:gd name="connsiteY377-72238" fmla="*/ 2539832 h 2845126"/>
                  <a:gd name="connsiteX378-72239" fmla="*/ 416406 w 6006665"/>
                  <a:gd name="connsiteY378-72240" fmla="*/ 2542888 h 2845126"/>
                  <a:gd name="connsiteX379-72241" fmla="*/ 416406 w 6006665"/>
                  <a:gd name="connsiteY379-72242" fmla="*/ 2541400 h 2845126"/>
                  <a:gd name="connsiteX380-72243" fmla="*/ 404499 w 6006665"/>
                  <a:gd name="connsiteY380-72244" fmla="*/ 2542888 h 2845126"/>
                  <a:gd name="connsiteX381-72245" fmla="*/ 404499 w 6006665"/>
                  <a:gd name="connsiteY381-72246" fmla="*/ 2522436 h 2845126"/>
                  <a:gd name="connsiteX382-72247" fmla="*/ 424951 w 6006665"/>
                  <a:gd name="connsiteY382-72248" fmla="*/ 2506529 h 2845126"/>
                  <a:gd name="connsiteX383-72249" fmla="*/ 463583 w 6006665"/>
                  <a:gd name="connsiteY383-72250" fmla="*/ 2499712 h 2845126"/>
                  <a:gd name="connsiteX384-72251" fmla="*/ 468128 w 6006665"/>
                  <a:gd name="connsiteY384-72252" fmla="*/ 2483804 h 2845126"/>
                  <a:gd name="connsiteX385-72253" fmla="*/ 456765 w 6006665"/>
                  <a:gd name="connsiteY385-72254" fmla="*/ 2451990 h 2845126"/>
                  <a:gd name="connsiteX386-72255" fmla="*/ 474945 w 6006665"/>
                  <a:gd name="connsiteY386-72256" fmla="*/ 2424720 h 2845126"/>
                  <a:gd name="connsiteX387-72257" fmla="*/ 474945 w 6006665"/>
                  <a:gd name="connsiteY387-72258" fmla="*/ 2404268 h 2845126"/>
                  <a:gd name="connsiteX388-72259" fmla="*/ 420406 w 6006665"/>
                  <a:gd name="connsiteY388-72260" fmla="*/ 2386088 h 2845126"/>
                  <a:gd name="connsiteX389-72261" fmla="*/ 409588 w 6006665"/>
                  <a:gd name="connsiteY389-72262" fmla="*/ 2386088 h 2845126"/>
                  <a:gd name="connsiteX390-72263" fmla="*/ 397681 w 6006665"/>
                  <a:gd name="connsiteY390-72264" fmla="*/ 2386088 h 2845126"/>
                  <a:gd name="connsiteX391-72265" fmla="*/ 379485 w 6006665"/>
                  <a:gd name="connsiteY391-72266" fmla="*/ 2363849 h 2845126"/>
                  <a:gd name="connsiteX392-72267" fmla="*/ 357322 w 6006665"/>
                  <a:gd name="connsiteY392-72268" fmla="*/ 2370181 h 2845126"/>
                  <a:gd name="connsiteX393-72269" fmla="*/ 352842 w 6006665"/>
                  <a:gd name="connsiteY393-72270" fmla="*/ 2368059 h 2845126"/>
                  <a:gd name="connsiteX394-72271" fmla="*/ 345415 w 6006665"/>
                  <a:gd name="connsiteY394-72272" fmla="*/ 2370181 h 2845126"/>
                  <a:gd name="connsiteX395-72273" fmla="*/ 302238 w 6006665"/>
                  <a:gd name="connsiteY395-72274" fmla="*/ 2349729 h 2845126"/>
                  <a:gd name="connsiteX396-72275" fmla="*/ 302238 w 6006665"/>
                  <a:gd name="connsiteY396-72276" fmla="*/ 2338367 h 2845126"/>
                  <a:gd name="connsiteX397-72277" fmla="*/ 286331 w 6006665"/>
                  <a:gd name="connsiteY397-72278" fmla="*/ 2311097 h 2845126"/>
                  <a:gd name="connsiteX398-72279" fmla="*/ 270968 w 6006665"/>
                  <a:gd name="connsiteY398-72280" fmla="*/ 2311097 h 2845126"/>
                  <a:gd name="connsiteX399-72281" fmla="*/ 259061 w 6006665"/>
                  <a:gd name="connsiteY399-72282" fmla="*/ 2311097 h 2845126"/>
                  <a:gd name="connsiteX400-72283" fmla="*/ 254516 w 6006665"/>
                  <a:gd name="connsiteY400-72284" fmla="*/ 2295190 h 2845126"/>
                  <a:gd name="connsiteX401-72285" fmla="*/ 263606 w 6006665"/>
                  <a:gd name="connsiteY401-72286" fmla="*/ 2279283 h 2845126"/>
                  <a:gd name="connsiteX402-72287" fmla="*/ 243991 w 6006665"/>
                  <a:gd name="connsiteY402-72288" fmla="*/ 2248770 h 2845126"/>
                  <a:gd name="connsiteX403-72289" fmla="*/ 216429 w 6006665"/>
                  <a:gd name="connsiteY403-72290" fmla="*/ 2252013 h 2845126"/>
                  <a:gd name="connsiteX404-72291" fmla="*/ 212956 w 6006665"/>
                  <a:gd name="connsiteY404-72292" fmla="*/ 2251021 h 2845126"/>
                  <a:gd name="connsiteX405-72293" fmla="*/ 204522 w 6006665"/>
                  <a:gd name="connsiteY405-72294" fmla="*/ 2252013 h 2845126"/>
                  <a:gd name="connsiteX406-72295" fmla="*/ 199623 w 6006665"/>
                  <a:gd name="connsiteY406-72296" fmla="*/ 2250613 h 2845126"/>
                  <a:gd name="connsiteX407-72297" fmla="*/ 195977 w 6006665"/>
                  <a:gd name="connsiteY407-72298" fmla="*/ 2263375 h 2845126"/>
                  <a:gd name="connsiteX408-72299" fmla="*/ 184968 w 6006665"/>
                  <a:gd name="connsiteY408-72300" fmla="*/ 2260230 h 2845126"/>
                  <a:gd name="connsiteX409-72301" fmla="*/ 184070 w 6006665"/>
                  <a:gd name="connsiteY409-72302" fmla="*/ 2263375 h 2845126"/>
                  <a:gd name="connsiteX410-72303" fmla="*/ 168163 w 6006665"/>
                  <a:gd name="connsiteY410-72304" fmla="*/ 2258840 h 2845126"/>
                  <a:gd name="connsiteX411-72305" fmla="*/ 156800 w 6006665"/>
                  <a:gd name="connsiteY411-72306" fmla="*/ 2220198 h 2845126"/>
                  <a:gd name="connsiteX412-72307" fmla="*/ 152255 w 6006665"/>
                  <a:gd name="connsiteY412-72308" fmla="*/ 2204291 h 2845126"/>
                  <a:gd name="connsiteX413-72309" fmla="*/ 156800 w 6006665"/>
                  <a:gd name="connsiteY413-72310" fmla="*/ 2199746 h 2845126"/>
                  <a:gd name="connsiteX414-72311" fmla="*/ 168707 w 6006665"/>
                  <a:gd name="connsiteY414-72312" fmla="*/ 2199746 h 2845126"/>
                  <a:gd name="connsiteX415-72313" fmla="*/ 188615 w 6006665"/>
                  <a:gd name="connsiteY415-72314" fmla="*/ 2199746 h 2845126"/>
                  <a:gd name="connsiteX416-72315" fmla="*/ 199977 w 6006665"/>
                  <a:gd name="connsiteY416-72316" fmla="*/ 2188384 h 2845126"/>
                  <a:gd name="connsiteX417-72317" fmla="*/ 188615 w 6006665"/>
                  <a:gd name="connsiteY417-72318" fmla="*/ 2165659 h 2845126"/>
                  <a:gd name="connsiteX418-72319" fmla="*/ 168163 w 6006665"/>
                  <a:gd name="connsiteY418-72320" fmla="*/ 2156570 h 2845126"/>
                  <a:gd name="connsiteX419-72321" fmla="*/ 168163 w 6006665"/>
                  <a:gd name="connsiteY419-72322" fmla="*/ 2149752 h 2845126"/>
                  <a:gd name="connsiteX420-72323" fmla="*/ 152255 w 6006665"/>
                  <a:gd name="connsiteY420-72324" fmla="*/ 2133845 h 2845126"/>
                  <a:gd name="connsiteX421-72325" fmla="*/ 129531 w 6006665"/>
                  <a:gd name="connsiteY421-72326" fmla="*/ 2097485 h 2845126"/>
                  <a:gd name="connsiteX422-72327" fmla="*/ 140893 w 6006665"/>
                  <a:gd name="connsiteY422-72328" fmla="*/ 2074761 h 2845126"/>
                  <a:gd name="connsiteX423-72329" fmla="*/ 136348 w 6006665"/>
                  <a:gd name="connsiteY423-72330" fmla="*/ 2047491 h 2845126"/>
                  <a:gd name="connsiteX424-72331" fmla="*/ 103789 w 6006665"/>
                  <a:gd name="connsiteY424-72332" fmla="*/ 2034084 h 2845126"/>
                  <a:gd name="connsiteX425-72333" fmla="*/ 93716 w 6006665"/>
                  <a:gd name="connsiteY425-72334" fmla="*/ 2038401 h 2845126"/>
                  <a:gd name="connsiteX426-72335" fmla="*/ 91868 w 6006665"/>
                  <a:gd name="connsiteY426-72336" fmla="*/ 2034090 h 2845126"/>
                  <a:gd name="connsiteX427-72337" fmla="*/ 81809 w 6006665"/>
                  <a:gd name="connsiteY427-72338" fmla="*/ 2038401 h 2845126"/>
                  <a:gd name="connsiteX428-72339" fmla="*/ 74992 w 6006665"/>
                  <a:gd name="connsiteY428-72340" fmla="*/ 2022494 h 2845126"/>
                  <a:gd name="connsiteX429-72341" fmla="*/ 34087 w 6006665"/>
                  <a:gd name="connsiteY429-72342" fmla="*/ 2011132 h 2845126"/>
                  <a:gd name="connsiteX430-72343" fmla="*/ 22725 w 6006665"/>
                  <a:gd name="connsiteY430-72344" fmla="*/ 1967955 h 2845126"/>
                  <a:gd name="connsiteX431-72345" fmla="*/ 22725 w 6006665"/>
                  <a:gd name="connsiteY431-72346" fmla="*/ 1936140 h 2845126"/>
                  <a:gd name="connsiteX432-72347" fmla="*/ 0 w 6006665"/>
                  <a:gd name="connsiteY432-72348" fmla="*/ 1920233 h 2845126"/>
                  <a:gd name="connsiteX433-72349" fmla="*/ 15907 w 6006665"/>
                  <a:gd name="connsiteY433-72350" fmla="*/ 1897509 h 2845126"/>
                  <a:gd name="connsiteX434-72351" fmla="*/ 6818 w 6006665"/>
                  <a:gd name="connsiteY434-72352" fmla="*/ 1833880 h 2845126"/>
                  <a:gd name="connsiteX435-72353" fmla="*/ 34087 w 6006665"/>
                  <a:gd name="connsiteY435-72354" fmla="*/ 1790703 h 2845126"/>
                  <a:gd name="connsiteX436-72355" fmla="*/ 27270 w 6006665"/>
                  <a:gd name="connsiteY436-72356" fmla="*/ 1779341 h 2845126"/>
                  <a:gd name="connsiteX437-72357" fmla="*/ 70447 w 6006665"/>
                  <a:gd name="connsiteY437-72358" fmla="*/ 1740709 h 2845126"/>
                  <a:gd name="connsiteX438-72359" fmla="*/ 27270 w 6006665"/>
                  <a:gd name="connsiteY438-72360" fmla="*/ 1704349 h 2845126"/>
                  <a:gd name="connsiteX439-72361" fmla="*/ 109078 w 6006665"/>
                  <a:gd name="connsiteY439-72362" fmla="*/ 1606633 h 2845126"/>
                  <a:gd name="connsiteX440-72363" fmla="*/ 145438 w 6006665"/>
                  <a:gd name="connsiteY440-72364" fmla="*/ 1563456 h 2845126"/>
                  <a:gd name="connsiteX441-72365" fmla="*/ 156800 w 6006665"/>
                  <a:gd name="connsiteY441-72366" fmla="*/ 1520280 h 2845126"/>
                  <a:gd name="connsiteX442-72367" fmla="*/ 102261 w 6006665"/>
                  <a:gd name="connsiteY442-72368" fmla="*/ 1468013 h 2845126"/>
                  <a:gd name="connsiteX443-72369" fmla="*/ 118168 w 6006665"/>
                  <a:gd name="connsiteY443-72370" fmla="*/ 1413474 h 2845126"/>
                  <a:gd name="connsiteX444-72371" fmla="*/ 86354 w 6006665"/>
                  <a:gd name="connsiteY444-72372" fmla="*/ 1349845 h 2845126"/>
                  <a:gd name="connsiteX445-72373" fmla="*/ 109078 w 6006665"/>
                  <a:gd name="connsiteY445-72374" fmla="*/ 1274853 h 2845126"/>
                  <a:gd name="connsiteX446-72375" fmla="*/ 70447 w 6006665"/>
                  <a:gd name="connsiteY446-72376" fmla="*/ 1172592 h 2845126"/>
                  <a:gd name="connsiteX447-72377" fmla="*/ 102261 w 6006665"/>
                  <a:gd name="connsiteY447-72378" fmla="*/ 1102146 h 2845126"/>
                  <a:gd name="connsiteX448-72379" fmla="*/ 43177 w 6006665"/>
                  <a:gd name="connsiteY448-72380" fmla="*/ 1036245 h 2845126"/>
                  <a:gd name="connsiteX449-72381" fmla="*/ 49994 w 6006665"/>
                  <a:gd name="connsiteY449-72382" fmla="*/ 961253 h 2845126"/>
                  <a:gd name="connsiteX450-72383" fmla="*/ 81809 w 6006665"/>
                  <a:gd name="connsiteY450-72384" fmla="*/ 956708 h 2845126"/>
                  <a:gd name="connsiteX451-72385" fmla="*/ 145438 w 6006665"/>
                  <a:gd name="connsiteY451-72386" fmla="*/ 913532 h 2845126"/>
                  <a:gd name="connsiteX452-72387" fmla="*/ 184070 w 6006665"/>
                  <a:gd name="connsiteY452-72388" fmla="*/ 874900 h 2845126"/>
                  <a:gd name="connsiteX453-72389" fmla="*/ 189699 w 6006665"/>
                  <a:gd name="connsiteY453-72390" fmla="*/ 881178 h 2845126"/>
                  <a:gd name="connsiteX454-72391" fmla="*/ 195977 w 6006665"/>
                  <a:gd name="connsiteY454-72392" fmla="*/ 874900 h 2845126"/>
                  <a:gd name="connsiteX455-72393" fmla="*/ 255061 w 6006665"/>
                  <a:gd name="connsiteY455-72394" fmla="*/ 940801 h 2845126"/>
                  <a:gd name="connsiteX456-72395" fmla="*/ 350504 w 6006665"/>
                  <a:gd name="connsiteY456-72396" fmla="*/ 961253 h 2845126"/>
                  <a:gd name="connsiteX457-72397" fmla="*/ 491397 w 6006665"/>
                  <a:gd name="connsiteY457-72398" fmla="*/ 1074877 h 2845126"/>
                  <a:gd name="connsiteX458-72399" fmla="*/ 523211 w 6006665"/>
                  <a:gd name="connsiteY458-72400" fmla="*/ 1122598 h 2845126"/>
                  <a:gd name="connsiteX459-72401" fmla="*/ 523211 w 6006665"/>
                  <a:gd name="connsiteY459-72402" fmla="*/ 1181682 h 2845126"/>
                  <a:gd name="connsiteX460-72403" fmla="*/ 486852 w 6006665"/>
                  <a:gd name="connsiteY460-72404" fmla="*/ 1236221 h 2845126"/>
                  <a:gd name="connsiteX461-72405" fmla="*/ 420951 w 6006665"/>
                  <a:gd name="connsiteY461-72406" fmla="*/ 1256674 h 2845126"/>
                  <a:gd name="connsiteX462-72407" fmla="*/ 415909 w 6006665"/>
                  <a:gd name="connsiteY462-72408" fmla="*/ 1254543 h 2845126"/>
                  <a:gd name="connsiteX463-72409" fmla="*/ 409044 w 6006665"/>
                  <a:gd name="connsiteY463-72410" fmla="*/ 1256674 h 2845126"/>
                  <a:gd name="connsiteX464-72411" fmla="*/ 252950 w 6006665"/>
                  <a:gd name="connsiteY464-72412" fmla="*/ 1190718 h 2845126"/>
                  <a:gd name="connsiteX465-72413" fmla="*/ 232336 w 6006665"/>
                  <a:gd name="connsiteY465-72414" fmla="*/ 1197590 h 2845126"/>
                  <a:gd name="connsiteX466-72415" fmla="*/ 291420 w 6006665"/>
                  <a:gd name="connsiteY466-72416" fmla="*/ 1268036 h 2845126"/>
                  <a:gd name="connsiteX467-72417" fmla="*/ 291420 w 6006665"/>
                  <a:gd name="connsiteY467-72418" fmla="*/ 1306668 h 2845126"/>
                  <a:gd name="connsiteX468-72419" fmla="*/ 298238 w 6006665"/>
                  <a:gd name="connsiteY468-72420" fmla="*/ 1393022 h 2845126"/>
                  <a:gd name="connsiteX469-72421" fmla="*/ 345959 w 6006665"/>
                  <a:gd name="connsiteY469-72422" fmla="*/ 1424836 h 2845126"/>
                  <a:gd name="connsiteX470-72423" fmla="*/ 362087 w 6006665"/>
                  <a:gd name="connsiteY470-72424" fmla="*/ 1434244 h 2845126"/>
                  <a:gd name="connsiteX471-72425" fmla="*/ 365867 w 6006665"/>
                  <a:gd name="connsiteY471-72426" fmla="*/ 1402111 h 2845126"/>
                  <a:gd name="connsiteX472-72427" fmla="*/ 345415 w 6006665"/>
                  <a:gd name="connsiteY472-72428" fmla="*/ 1365752 h 2845126"/>
                  <a:gd name="connsiteX473-72429" fmla="*/ 365867 w 6006665"/>
                  <a:gd name="connsiteY473-72430" fmla="*/ 1333937 h 2845126"/>
                  <a:gd name="connsiteX474-72431" fmla="*/ 374560 w 6006665"/>
                  <a:gd name="connsiteY474-72432" fmla="*/ 1338936 h 2845126"/>
                  <a:gd name="connsiteX475-72433" fmla="*/ 377774 w 6006665"/>
                  <a:gd name="connsiteY475-72434" fmla="*/ 1333937 h 2845126"/>
                  <a:gd name="connsiteX476-72435" fmla="*/ 461933 w 6006665"/>
                  <a:gd name="connsiteY476-72436" fmla="*/ 1382329 h 2845126"/>
                  <a:gd name="connsiteX477-72437" fmla="*/ 484035 w 6006665"/>
                  <a:gd name="connsiteY477-72438" fmla="*/ 1365752 h 2845126"/>
                  <a:gd name="connsiteX478-72439" fmla="*/ 463583 w 6006665"/>
                  <a:gd name="connsiteY478-72440" fmla="*/ 1299850 h 2845126"/>
                  <a:gd name="connsiteX479-72441" fmla="*/ 549936 w 6006665"/>
                  <a:gd name="connsiteY479-72442" fmla="*/ 1213497 h 2845126"/>
                  <a:gd name="connsiteX480-72443" fmla="*/ 559742 w 6006665"/>
                  <a:gd name="connsiteY480-72444" fmla="*/ 1215598 h 2845126"/>
                  <a:gd name="connsiteX481-72445" fmla="*/ 561843 w 6006665"/>
                  <a:gd name="connsiteY481-72446" fmla="*/ 1213497 h 2845126"/>
                  <a:gd name="connsiteX482-72447" fmla="*/ 593658 w 6006665"/>
                  <a:gd name="connsiteY482-72448" fmla="*/ 1220314 h 2845126"/>
                  <a:gd name="connsiteX483-72449" fmla="*/ 620945 w 6006665"/>
                  <a:gd name="connsiteY483-72450" fmla="*/ 1244191 h 2845126"/>
                  <a:gd name="connsiteX484-72451" fmla="*/ 640835 w 6006665"/>
                  <a:gd name="connsiteY484-72452" fmla="*/ 1188500 h 2845126"/>
                  <a:gd name="connsiteX485-72453" fmla="*/ 609020 w 6006665"/>
                  <a:gd name="connsiteY485-72454" fmla="*/ 1133961 h 2845126"/>
                  <a:gd name="connsiteX486-72455" fmla="*/ 624928 w 6006665"/>
                  <a:gd name="connsiteY486-72456" fmla="*/ 1074877 h 2845126"/>
                  <a:gd name="connsiteX487-72457" fmla="*/ 597658 w 6006665"/>
                  <a:gd name="connsiteY487-72458" fmla="*/ 1015792 h 2845126"/>
                  <a:gd name="connsiteX488-72459" fmla="*/ 611562 w 6006665"/>
                  <a:gd name="connsiteY488-72460" fmla="*/ 1020118 h 2845126"/>
                  <a:gd name="connsiteX489-72461" fmla="*/ 609565 w 6006665"/>
                  <a:gd name="connsiteY489-72462" fmla="*/ 1015792 h 2845126"/>
                  <a:gd name="connsiteX490-72463" fmla="*/ 711826 w 6006665"/>
                  <a:gd name="connsiteY490-72464" fmla="*/ 1047607 h 2845126"/>
                  <a:gd name="connsiteX491-72465" fmla="*/ 732278 w 6006665"/>
                  <a:gd name="connsiteY491-72466" fmla="*/ 1102146 h 2845126"/>
                  <a:gd name="connsiteX492-72467" fmla="*/ 684556 w 6006665"/>
                  <a:gd name="connsiteY492-72468" fmla="*/ 1113508 h 2845126"/>
                  <a:gd name="connsiteX493-72469" fmla="*/ 684556 w 6006665"/>
                  <a:gd name="connsiteY493-72470" fmla="*/ 1165775 h 2845126"/>
                  <a:gd name="connsiteX494-72471" fmla="*/ 713309 w 6006665"/>
                  <a:gd name="connsiteY494-72472" fmla="*/ 1194528 h 2845126"/>
                  <a:gd name="connsiteX495-72473" fmla="*/ 763548 w 6006665"/>
                  <a:gd name="connsiteY495-72474" fmla="*/ 1177137 h 2845126"/>
                  <a:gd name="connsiteX496-72475" fmla="*/ 770365 w 6006665"/>
                  <a:gd name="connsiteY496-72476" fmla="*/ 1118053 h 2845126"/>
                  <a:gd name="connsiteX497-72477" fmla="*/ 845357 w 6006665"/>
                  <a:gd name="connsiteY497-72478" fmla="*/ 1070332 h 2845126"/>
                  <a:gd name="connsiteX498-72479" fmla="*/ 972614 w 6006665"/>
                  <a:gd name="connsiteY498-72480" fmla="*/ 983978 h 2845126"/>
                  <a:gd name="connsiteX499-72481" fmla="*/ 982566 w 6006665"/>
                  <a:gd name="connsiteY499-72482" fmla="*/ 985305 h 2845126"/>
                  <a:gd name="connsiteX500-72483" fmla="*/ 984521 w 6006665"/>
                  <a:gd name="connsiteY500-72484" fmla="*/ 983978 h 2845126"/>
                  <a:gd name="connsiteX501-72485" fmla="*/ 1018608 w 6006665"/>
                  <a:gd name="connsiteY501-72486" fmla="*/ 988523 h 2845126"/>
                  <a:gd name="connsiteX502-72487" fmla="*/ 979977 w 6006665"/>
                  <a:gd name="connsiteY502-72488" fmla="*/ 1052152 h 2845126"/>
                  <a:gd name="connsiteX503-72489" fmla="*/ 1012666 w 6006665"/>
                  <a:gd name="connsiteY503-72490" fmla="*/ 1057313 h 2845126"/>
                  <a:gd name="connsiteX504-72491" fmla="*/ 1038516 w 6006665"/>
                  <a:gd name="connsiteY504-72492" fmla="*/ 1027155 h 2845126"/>
                  <a:gd name="connsiteX505-72493" fmla="*/ 1050423 w 6006665"/>
                  <a:gd name="connsiteY505-72494" fmla="*/ 1027155 h 2845126"/>
                  <a:gd name="connsiteX506-72495" fmla="*/ 1108962 w 6006665"/>
                  <a:gd name="connsiteY506-72496" fmla="*/ 1027155 h 2845126"/>
                  <a:gd name="connsiteX507-72497" fmla="*/ 1161229 w 6006665"/>
                  <a:gd name="connsiteY507-72498" fmla="*/ 983978 h 2845126"/>
                  <a:gd name="connsiteX508-72499" fmla="*/ 1165711 w 6006665"/>
                  <a:gd name="connsiteY508-72500" fmla="*/ 990112 h 2845126"/>
                  <a:gd name="connsiteX509-72501" fmla="*/ 1173136 w 6006665"/>
                  <a:gd name="connsiteY509-72502" fmla="*/ 983978 h 2845126"/>
                  <a:gd name="connsiteX510-72503" fmla="*/ 1210035 w 6006665"/>
                  <a:gd name="connsiteY510-72504" fmla="*/ 1034471 h 2845126"/>
                  <a:gd name="connsiteX511-72505" fmla="*/ 1247583 w 6006665"/>
                  <a:gd name="connsiteY511-72506" fmla="*/ 977161 h 2845126"/>
                  <a:gd name="connsiteX512-72507" fmla="*/ 1211223 w 6006665"/>
                  <a:gd name="connsiteY512-72508" fmla="*/ 918077 h 2845126"/>
                  <a:gd name="connsiteX513-72509" fmla="*/ 1227130 w 6006665"/>
                  <a:gd name="connsiteY513-72510" fmla="*/ 881717 h 2845126"/>
                  <a:gd name="connsiteX514-72511" fmla="*/ 1237665 w 6006665"/>
                  <a:gd name="connsiteY514-72512" fmla="*/ 884855 h 2845126"/>
                  <a:gd name="connsiteX515-72513" fmla="*/ 1239037 w 6006665"/>
                  <a:gd name="connsiteY515-72514" fmla="*/ 881717 h 2845126"/>
                  <a:gd name="connsiteX516-72515" fmla="*/ 1345843 w 6006665"/>
                  <a:gd name="connsiteY516-72516" fmla="*/ 913532 h 2845126"/>
                  <a:gd name="connsiteX517-72517" fmla="*/ 1400382 w 6006665"/>
                  <a:gd name="connsiteY517-72518" fmla="*/ 945346 h 2845126"/>
                  <a:gd name="connsiteX518-72519" fmla="*/ 1519756 w 6006665"/>
                  <a:gd name="connsiteY518-72520" fmla="*/ 1051930 h 2845126"/>
                  <a:gd name="connsiteX519-72521" fmla="*/ 1543003 w 6006665"/>
                  <a:gd name="connsiteY519-72522" fmla="*/ 1011248 h 2845126"/>
                  <a:gd name="connsiteX520-72523" fmla="*/ 1506643 w 6006665"/>
                  <a:gd name="connsiteY520-72524" fmla="*/ 956708 h 2845126"/>
                  <a:gd name="connsiteX521-72525" fmla="*/ 1506643 w 6006665"/>
                  <a:gd name="connsiteY521-72526" fmla="*/ 933984 h 2845126"/>
                  <a:gd name="connsiteX522-72527" fmla="*/ 1463467 w 6006665"/>
                  <a:gd name="connsiteY522-72528" fmla="*/ 924894 h 2845126"/>
                  <a:gd name="connsiteX523-72529" fmla="*/ 1472556 w 6006665"/>
                  <a:gd name="connsiteY523-72530" fmla="*/ 874900 h 2845126"/>
                  <a:gd name="connsiteX524-72531" fmla="*/ 1452104 w 6006665"/>
                  <a:gd name="connsiteY524-72532" fmla="*/ 788546 h 2845126"/>
                  <a:gd name="connsiteX525-72533" fmla="*/ 1452104 w 6006665"/>
                  <a:gd name="connsiteY525-72534" fmla="*/ 752187 h 2845126"/>
                  <a:gd name="connsiteX526-72535" fmla="*/ 1522551 w 6006665"/>
                  <a:gd name="connsiteY526-72536" fmla="*/ 649926 h 2845126"/>
                  <a:gd name="connsiteX527-72537" fmla="*/ 1543003 w 6006665"/>
                  <a:gd name="connsiteY527-72538" fmla="*/ 536303 h 2845126"/>
                  <a:gd name="connsiteX528-72539" fmla="*/ 1570272 w 6006665"/>
                  <a:gd name="connsiteY528-72540" fmla="*/ 515850 h 2845126"/>
                  <a:gd name="connsiteX529-72541" fmla="*/ 1578688 w 6006665"/>
                  <a:gd name="connsiteY529-72542" fmla="*/ 518469 h 2845126"/>
                  <a:gd name="connsiteX530-72543" fmla="*/ 1582179 w 6006665"/>
                  <a:gd name="connsiteY530-72544" fmla="*/ 515850 h 2845126"/>
                  <a:gd name="connsiteX531-72545" fmla="*/ 1684440 w 6006665"/>
                  <a:gd name="connsiteY531-72546" fmla="*/ 547665 h 2845126"/>
                  <a:gd name="connsiteX532-72547" fmla="*/ 1688985 w 6006665"/>
                  <a:gd name="connsiteY532-72548" fmla="*/ 618111 h 2845126"/>
                  <a:gd name="connsiteX533-72549" fmla="*/ 1652625 w 6006665"/>
                  <a:gd name="connsiteY533-72550" fmla="*/ 709010 h 2845126"/>
                  <a:gd name="connsiteX534-72551" fmla="*/ 1679895 w 6006665"/>
                  <a:gd name="connsiteY534-72552" fmla="*/ 747642 h 2845126"/>
                  <a:gd name="connsiteX535-72553" fmla="*/ 1688985 w 6006665"/>
                  <a:gd name="connsiteY535-72554" fmla="*/ 822633 h 2845126"/>
                  <a:gd name="connsiteX536-72555" fmla="*/ 1679895 w 6006665"/>
                  <a:gd name="connsiteY536-72556" fmla="*/ 968071 h 2845126"/>
                  <a:gd name="connsiteX537-72557" fmla="*/ 1636718 w 6006665"/>
                  <a:gd name="connsiteY537-72558" fmla="*/ 1231677 h 2845126"/>
                  <a:gd name="connsiteX538-72559" fmla="*/ 1662494 w 6006665"/>
                  <a:gd name="connsiteY538-72560" fmla="*/ 1238121 h 2845126"/>
                  <a:gd name="connsiteX539-72561" fmla="*/ 1931594 w 6006665"/>
                  <a:gd name="connsiteY539-72562" fmla="*/ 602204 h 2845126"/>
                  <a:gd name="connsiteX540-72563" fmla="*/ 1932772 w 6006665"/>
                  <a:gd name="connsiteY540-72564" fmla="*/ 603466 h 2845126"/>
                  <a:gd name="connsiteX541-72565" fmla="*/ 1988608 w 6006665"/>
                  <a:gd name="connsiteY541-72566" fmla="*/ 650533 h 2845126"/>
                  <a:gd name="connsiteX542-72567" fmla="*/ 1963408 w 6006665"/>
                  <a:gd name="connsiteY542-72568" fmla="*/ 574934 h 2845126"/>
                  <a:gd name="connsiteX543-72569" fmla="*/ 1963408 w 6006665"/>
                  <a:gd name="connsiteY543-72570" fmla="*/ 434042 h 2845126"/>
                  <a:gd name="connsiteX544-72571" fmla="*/ 2027037 w 6006665"/>
                  <a:gd name="connsiteY544-72572" fmla="*/ 413590 h 2845126"/>
                  <a:gd name="connsiteX545-72573" fmla="*/ 2037269 w 6006665"/>
                  <a:gd name="connsiteY545-72574" fmla="*/ 414128 h 2845126"/>
                  <a:gd name="connsiteX546-72575" fmla="*/ 2038944 w 6006665"/>
                  <a:gd name="connsiteY546-72576" fmla="*/ 413590 h 2845126"/>
                  <a:gd name="connsiteX547-72577" fmla="*/ 2115414 w 6006665"/>
                  <a:gd name="connsiteY547-72578" fmla="*/ 417614 h 2845126"/>
                  <a:gd name="connsiteX548-72579" fmla="*/ 2192927 w 6006665"/>
                  <a:gd name="connsiteY548-72580" fmla="*/ 397682 h 2845126"/>
                  <a:gd name="connsiteX549-72581" fmla="*/ 2167930 w 6006665"/>
                  <a:gd name="connsiteY549-72582" fmla="*/ 331781 h 2845126"/>
                  <a:gd name="connsiteX550-72583" fmla="*/ 2204289 w 6006665"/>
                  <a:gd name="connsiteY550-72584" fmla="*/ 240882 h 2845126"/>
                  <a:gd name="connsiteX551-72585" fmla="*/ 2247466 w 6006665"/>
                  <a:gd name="connsiteY551-72586" fmla="*/ 236337 h 2845126"/>
                  <a:gd name="connsiteX552-72587" fmla="*/ 2317913 w 6006665"/>
                  <a:gd name="connsiteY552-72588" fmla="*/ 161346 h 2845126"/>
                  <a:gd name="connsiteX0-72589" fmla="*/ 2317913 w 6006665"/>
                  <a:gd name="connsiteY0-72590" fmla="*/ 161346 h 2845126"/>
                  <a:gd name="connsiteX1-72591" fmla="*/ 2957621 w 6006665"/>
                  <a:gd name="connsiteY1-72592" fmla="*/ 24662 h 2845126"/>
                  <a:gd name="connsiteX2-72593" fmla="*/ 3086005 w 6006665"/>
                  <a:gd name="connsiteY2-72594" fmla="*/ 1 h 2845126"/>
                  <a:gd name="connsiteX3-72595" fmla="*/ 3097912 w 6006665"/>
                  <a:gd name="connsiteY3-72596" fmla="*/ 1 h 2845126"/>
                  <a:gd name="connsiteX4-72597" fmla="*/ 3179721 w 6006665"/>
                  <a:gd name="connsiteY4-72598" fmla="*/ 74992 h 2845126"/>
                  <a:gd name="connsiteX5-72599" fmla="*/ 3211535 w 6006665"/>
                  <a:gd name="connsiteY5-72600" fmla="*/ 134076 h 2845126"/>
                  <a:gd name="connsiteX6-72601" fmla="*/ 3200173 w 6006665"/>
                  <a:gd name="connsiteY6-72602" fmla="*/ 209068 h 2845126"/>
                  <a:gd name="connsiteX7-72603" fmla="*/ 3161541 w 6006665"/>
                  <a:gd name="connsiteY7-72604" fmla="*/ 252245 h 2845126"/>
                  <a:gd name="connsiteX8-72605" fmla="*/ 3066097 w 6006665"/>
                  <a:gd name="connsiteY8-72606" fmla="*/ 327236 h 2845126"/>
                  <a:gd name="connsiteX9-72607" fmla="*/ 3034283 w 6006665"/>
                  <a:gd name="connsiteY9-72608" fmla="*/ 370413 h 2845126"/>
                  <a:gd name="connsiteX10-72609" fmla="*/ 3082005 w 6006665"/>
                  <a:gd name="connsiteY10-72610" fmla="*/ 386320 h 2845126"/>
                  <a:gd name="connsiteX11-72611" fmla="*/ 3129459 w 6006665"/>
                  <a:gd name="connsiteY11-72612" fmla="*/ 414001 h 2845126"/>
                  <a:gd name="connsiteX12-72613" fmla="*/ 3156451 w 6006665"/>
                  <a:gd name="connsiteY12-72614" fmla="*/ 390865 h 2845126"/>
                  <a:gd name="connsiteX13-72615" fmla="*/ 3158460 w 6006665"/>
                  <a:gd name="connsiteY13-72616" fmla="*/ 399349 h 2845126"/>
                  <a:gd name="connsiteX14-72617" fmla="*/ 3168359 w 6006665"/>
                  <a:gd name="connsiteY14-72618" fmla="*/ 390865 h 2845126"/>
                  <a:gd name="connsiteX15-72619" fmla="*/ 3184984 w 6006665"/>
                  <a:gd name="connsiteY15-72620" fmla="*/ 461058 h 2845126"/>
                  <a:gd name="connsiteX16-72621" fmla="*/ 3192811 w 6006665"/>
                  <a:gd name="connsiteY16-72622" fmla="*/ 445404 h 2845126"/>
                  <a:gd name="connsiteX17-72623" fmla="*/ 3251895 w 6006665"/>
                  <a:gd name="connsiteY17-72624" fmla="*/ 424952 h 2845126"/>
                  <a:gd name="connsiteX18-72625" fmla="*/ 3259833 w 6006665"/>
                  <a:gd name="connsiteY18-72626" fmla="*/ 426326 h 2845126"/>
                  <a:gd name="connsiteX19-72627" fmla="*/ 3263802 w 6006665"/>
                  <a:gd name="connsiteY19-72628" fmla="*/ 424952 h 2845126"/>
                  <a:gd name="connsiteX20-72629" fmla="*/ 3381970 w 6006665"/>
                  <a:gd name="connsiteY20-72630" fmla="*/ 445404 h 2845126"/>
                  <a:gd name="connsiteX21-72631" fmla="*/ 3388787 w 6006665"/>
                  <a:gd name="connsiteY21-72632" fmla="*/ 504488 h 2845126"/>
                  <a:gd name="connsiteX22-72633" fmla="*/ 3531529 w 6006665"/>
                  <a:gd name="connsiteY22-72634" fmla="*/ 525479 h 2845126"/>
                  <a:gd name="connsiteX23-72635" fmla="*/ 3538225 w 6006665"/>
                  <a:gd name="connsiteY23-72636" fmla="*/ 429497 h 2845126"/>
                  <a:gd name="connsiteX24-72637" fmla="*/ 3549910 w 6006665"/>
                  <a:gd name="connsiteY24-72638" fmla="*/ 432684 h 2845126"/>
                  <a:gd name="connsiteX25-72639" fmla="*/ 3550132 w 6006665"/>
                  <a:gd name="connsiteY25-72640" fmla="*/ 429497 h 2845126"/>
                  <a:gd name="connsiteX26-72641" fmla="*/ 3625123 w 6006665"/>
                  <a:gd name="connsiteY26-72642" fmla="*/ 449949 h 2845126"/>
                  <a:gd name="connsiteX27-72643" fmla="*/ 3672301 w 6006665"/>
                  <a:gd name="connsiteY27-72644" fmla="*/ 449949 h 2845126"/>
                  <a:gd name="connsiteX28-72645" fmla="*/ 3684207 w 6006665"/>
                  <a:gd name="connsiteY28-72646" fmla="*/ 449949 h 2845126"/>
                  <a:gd name="connsiteX29-72647" fmla="*/ 3743291 w 6006665"/>
                  <a:gd name="connsiteY29-72648" fmla="*/ 515850 h 2845126"/>
                  <a:gd name="connsiteX30-72649" fmla="*/ 3759199 w 6006665"/>
                  <a:gd name="connsiteY30-72650" fmla="*/ 595387 h 2845126"/>
                  <a:gd name="connsiteX31-72651" fmla="*/ 3738747 w 6006665"/>
                  <a:gd name="connsiteY31-72652" fmla="*/ 645381 h 2845126"/>
                  <a:gd name="connsiteX32-72653" fmla="*/ 3786469 w 6006665"/>
                  <a:gd name="connsiteY32-72654" fmla="*/ 736279 h 2845126"/>
                  <a:gd name="connsiteX33-72655" fmla="*/ 3835603 w 6006665"/>
                  <a:gd name="connsiteY33-72656" fmla="*/ 772185 h 2845126"/>
                  <a:gd name="connsiteX34-72657" fmla="*/ 3865460 w 6006665"/>
                  <a:gd name="connsiteY34-72658" fmla="*/ 661288 h 2845126"/>
                  <a:gd name="connsiteX35-72659" fmla="*/ 3875077 w 6006665"/>
                  <a:gd name="connsiteY35-72660" fmla="*/ 669795 h 2845126"/>
                  <a:gd name="connsiteX36-72661" fmla="*/ 3877367 w 6006665"/>
                  <a:gd name="connsiteY36-72662" fmla="*/ 661288 h 2845126"/>
                  <a:gd name="connsiteX37-72663" fmla="*/ 3932151 w 6006665"/>
                  <a:gd name="connsiteY37-72664" fmla="*/ 709751 h 2845126"/>
                  <a:gd name="connsiteX38-72665" fmla="*/ 3988173 w 6006665"/>
                  <a:gd name="connsiteY38-72666" fmla="*/ 681740 h 2845126"/>
                  <a:gd name="connsiteX39-72667" fmla="*/ 3993852 w 6006665"/>
                  <a:gd name="connsiteY39-72668" fmla="*/ 684855 h 2845126"/>
                  <a:gd name="connsiteX40-72669" fmla="*/ 4000080 w 6006665"/>
                  <a:gd name="connsiteY40-72670" fmla="*/ 681740 h 2845126"/>
                  <a:gd name="connsiteX41-72671" fmla="*/ 4062426 w 6006665"/>
                  <a:gd name="connsiteY41-72672" fmla="*/ 715930 h 2845126"/>
                  <a:gd name="connsiteX42-72673" fmla="*/ 4085889 w 6006665"/>
                  <a:gd name="connsiteY42-72674" fmla="*/ 688558 h 2845126"/>
                  <a:gd name="connsiteX43-72675" fmla="*/ 4095563 w 6006665"/>
                  <a:gd name="connsiteY43-72676" fmla="*/ 691162 h 2845126"/>
                  <a:gd name="connsiteX44-72677" fmla="*/ 4097796 w 6006665"/>
                  <a:gd name="connsiteY44-72678" fmla="*/ 688558 h 2845126"/>
                  <a:gd name="connsiteX45-72679" fmla="*/ 4144150 w 6006665"/>
                  <a:gd name="connsiteY45-72680" fmla="*/ 701038 h 2845126"/>
                  <a:gd name="connsiteX46-72681" fmla="*/ 4117703 w 6006665"/>
                  <a:gd name="connsiteY46-72682" fmla="*/ 590842 h 2845126"/>
                  <a:gd name="connsiteX47-72683" fmla="*/ 4165425 w 6006665"/>
                  <a:gd name="connsiteY47-72684" fmla="*/ 536303 h 2845126"/>
                  <a:gd name="connsiteX48-72685" fmla="*/ 4175231 w 6006665"/>
                  <a:gd name="connsiteY48-72686" fmla="*/ 538704 h 2845126"/>
                  <a:gd name="connsiteX49-72687" fmla="*/ 4177332 w 6006665"/>
                  <a:gd name="connsiteY49-72688" fmla="*/ 536303 h 2845126"/>
                  <a:gd name="connsiteX50-72689" fmla="*/ 4511384 w 6006665"/>
                  <a:gd name="connsiteY50-72690" fmla="*/ 618111 h 2845126"/>
                  <a:gd name="connsiteX51-72691" fmla="*/ 4543199 w 6006665"/>
                  <a:gd name="connsiteY51-72692" fmla="*/ 688558 h 2845126"/>
                  <a:gd name="connsiteX52-72693" fmla="*/ 4639242 w 6006665"/>
                  <a:gd name="connsiteY52-72694" fmla="*/ 771200 h 2845126"/>
                  <a:gd name="connsiteX53-72695" fmla="*/ 4774445 w 6006665"/>
                  <a:gd name="connsiteY53-72696" fmla="*/ 752187 h 2845126"/>
                  <a:gd name="connsiteX54-72697" fmla="*/ 4778496 w 6006665"/>
                  <a:gd name="connsiteY54-72698" fmla="*/ 753291 h 2845126"/>
                  <a:gd name="connsiteX55-72699" fmla="*/ 4786352 w 6006665"/>
                  <a:gd name="connsiteY55-72700" fmla="*/ 752187 h 2845126"/>
                  <a:gd name="connsiteX56-72701" fmla="*/ 4861343 w 6006665"/>
                  <a:gd name="connsiteY56-72702" fmla="*/ 772639 h 2845126"/>
                  <a:gd name="connsiteX57-72703" fmla="*/ 4893158 w 6006665"/>
                  <a:gd name="connsiteY57-72704" fmla="*/ 815816 h 2845126"/>
                  <a:gd name="connsiteX58-72705" fmla="*/ 4888613 w 6006665"/>
                  <a:gd name="connsiteY58-72706" fmla="*/ 897624 h 2845126"/>
                  <a:gd name="connsiteX59-72707" fmla="*/ 4927677 w 6006665"/>
                  <a:gd name="connsiteY59-72708" fmla="*/ 922296 h 2845126"/>
                  <a:gd name="connsiteX60-72709" fmla="*/ 4967605 w 6006665"/>
                  <a:gd name="connsiteY60-72710" fmla="*/ 908987 h 2845126"/>
                  <a:gd name="connsiteX61-72711" fmla="*/ 5038051 w 6006665"/>
                  <a:gd name="connsiteY61-72712" fmla="*/ 902169 h 2845126"/>
                  <a:gd name="connsiteX62-72713" fmla="*/ 5040730 w 6006665"/>
                  <a:gd name="connsiteY62-72714" fmla="*/ 903062 h 2845126"/>
                  <a:gd name="connsiteX63-72715" fmla="*/ 5049958 w 6006665"/>
                  <a:gd name="connsiteY63-72716" fmla="*/ 902169 h 2845126"/>
                  <a:gd name="connsiteX64-72717" fmla="*/ 5114249 w 6006665"/>
                  <a:gd name="connsiteY64-72718" fmla="*/ 923600 h 2845126"/>
                  <a:gd name="connsiteX65-72719" fmla="*/ 5176671 w 6006665"/>
                  <a:gd name="connsiteY65-72720" fmla="*/ 913532 h 2845126"/>
                  <a:gd name="connsiteX66-72721" fmla="*/ 5177801 w 6006665"/>
                  <a:gd name="connsiteY66-72722" fmla="*/ 915270 h 2845126"/>
                  <a:gd name="connsiteX67-72723" fmla="*/ 5188578 w 6006665"/>
                  <a:gd name="connsiteY67-72724" fmla="*/ 913532 h 2845126"/>
                  <a:gd name="connsiteX68-72725" fmla="*/ 5243719 w 6006665"/>
                  <a:gd name="connsiteY68-72726" fmla="*/ 998363 h 2845126"/>
                  <a:gd name="connsiteX69-72727" fmla="*/ 5283477 w 6006665"/>
                  <a:gd name="connsiteY69-72728" fmla="*/ 968071 h 2845126"/>
                  <a:gd name="connsiteX70-72729" fmla="*/ 5258480 w 6006665"/>
                  <a:gd name="connsiteY70-72730" fmla="*/ 902169 h 2845126"/>
                  <a:gd name="connsiteX71-72731" fmla="*/ 5267570 w 6006665"/>
                  <a:gd name="connsiteY71-72732" fmla="*/ 854448 h 2845126"/>
                  <a:gd name="connsiteX72-72733" fmla="*/ 5278896 w 6006665"/>
                  <a:gd name="connsiteY72-72734" fmla="*/ 857497 h 2845126"/>
                  <a:gd name="connsiteX73-72735" fmla="*/ 5279477 w 6006665"/>
                  <a:gd name="connsiteY73-72736" fmla="*/ 854448 h 2845126"/>
                  <a:gd name="connsiteX74-72737" fmla="*/ 5395510 w 6006665"/>
                  <a:gd name="connsiteY74-72738" fmla="*/ 885687 h 2845126"/>
                  <a:gd name="connsiteX75-72739" fmla="*/ 5463001 w 6006665"/>
                  <a:gd name="connsiteY75-72740" fmla="*/ 881717 h 2845126"/>
                  <a:gd name="connsiteX76-72741" fmla="*/ 5464386 w 6006665"/>
                  <a:gd name="connsiteY76-72742" fmla="*/ 882336 h 2845126"/>
                  <a:gd name="connsiteX77-72743" fmla="*/ 5474909 w 6006665"/>
                  <a:gd name="connsiteY77-72744" fmla="*/ 881717 h 2845126"/>
                  <a:gd name="connsiteX78-72745" fmla="*/ 5581715 w 6006665"/>
                  <a:gd name="connsiteY78-72746" fmla="*/ 929439 h 2845126"/>
                  <a:gd name="connsiteX79-72747" fmla="*/ 5633981 w 6006665"/>
                  <a:gd name="connsiteY79-72748" fmla="*/ 972616 h 2845126"/>
                  <a:gd name="connsiteX80-72749" fmla="*/ 5720335 w 6006665"/>
                  <a:gd name="connsiteY80-72750" fmla="*/ 1052152 h 2845126"/>
                  <a:gd name="connsiteX81-72751" fmla="*/ 5822595 w 6006665"/>
                  <a:gd name="connsiteY81-72752" fmla="*/ 1149868 h 2845126"/>
                  <a:gd name="connsiteX82-72753" fmla="*/ 5818051 w 6006665"/>
                  <a:gd name="connsiteY82-72754" fmla="*/ 1204407 h 2845126"/>
                  <a:gd name="connsiteX83-72755" fmla="*/ 5825679 w 6006665"/>
                  <a:gd name="connsiteY83-72756" fmla="*/ 1212035 h 2845126"/>
                  <a:gd name="connsiteX84-72757" fmla="*/ 5822051 w 6006665"/>
                  <a:gd name="connsiteY84-72758" fmla="*/ 1161230 h 2845126"/>
                  <a:gd name="connsiteX85-72759" fmla="*/ 5834092 w 6006665"/>
                  <a:gd name="connsiteY85-72760" fmla="*/ 1163103 h 2845126"/>
                  <a:gd name="connsiteX86-72761" fmla="*/ 5833958 w 6006665"/>
                  <a:gd name="connsiteY86-72762" fmla="*/ 1161230 h 2845126"/>
                  <a:gd name="connsiteX87-72763" fmla="*/ 5936219 w 6006665"/>
                  <a:gd name="connsiteY87-72764" fmla="*/ 1177137 h 2845126"/>
                  <a:gd name="connsiteX88-72765" fmla="*/ 6006665 w 6006665"/>
                  <a:gd name="connsiteY88-72766" fmla="*/ 1256674 h 2845126"/>
                  <a:gd name="connsiteX89-72767" fmla="*/ 5968033 w 6006665"/>
                  <a:gd name="connsiteY89-72768" fmla="*/ 1295306 h 2845126"/>
                  <a:gd name="connsiteX90-72769" fmla="*/ 5908949 w 6006665"/>
                  <a:gd name="connsiteY90-72770" fmla="*/ 1306668 h 2845126"/>
                  <a:gd name="connsiteX91-72771" fmla="*/ 5908949 w 6006665"/>
                  <a:gd name="connsiteY91-72772" fmla="*/ 1393022 h 2845126"/>
                  <a:gd name="connsiteX92-72773" fmla="*/ 5893042 w 6006665"/>
                  <a:gd name="connsiteY92-72774" fmla="*/ 1408929 h 2845126"/>
                  <a:gd name="connsiteX93-72775" fmla="*/ 5881135 w 6006665"/>
                  <a:gd name="connsiteY93-72776" fmla="*/ 1408929 h 2845126"/>
                  <a:gd name="connsiteX94-72777" fmla="*/ 5861227 w 6006665"/>
                  <a:gd name="connsiteY94-72778" fmla="*/ 1408929 h 2845126"/>
                  <a:gd name="connsiteX95-72779" fmla="*/ 5849321 w 6006665"/>
                  <a:gd name="connsiteY95-72780" fmla="*/ 1408929 h 2845126"/>
                  <a:gd name="connsiteX96-72781" fmla="*/ 5817506 w 6006665"/>
                  <a:gd name="connsiteY96-72782" fmla="*/ 1374842 h 2845126"/>
                  <a:gd name="connsiteX97-72783" fmla="*/ 5767511 w 6006665"/>
                  <a:gd name="connsiteY97-72784" fmla="*/ 1349845 h 2845126"/>
                  <a:gd name="connsiteX98-72785" fmla="*/ 5762967 w 6006665"/>
                  <a:gd name="connsiteY98-72786" fmla="*/ 1315758 h 2845126"/>
                  <a:gd name="connsiteX99-72787" fmla="*/ 5729132 w 6006665"/>
                  <a:gd name="connsiteY99-72788" fmla="*/ 1301826 h 2845126"/>
                  <a:gd name="connsiteX100-72789" fmla="*/ 5695337 w 6006665"/>
                  <a:gd name="connsiteY100-72790" fmla="*/ 1311213 h 2845126"/>
                  <a:gd name="connsiteX101-72791" fmla="*/ 5693366 w 6006665"/>
                  <a:gd name="connsiteY101-72792" fmla="*/ 1308453 h 2845126"/>
                  <a:gd name="connsiteX102-72793" fmla="*/ 5683431 w 6006665"/>
                  <a:gd name="connsiteY102-72794" fmla="*/ 1311213 h 2845126"/>
                  <a:gd name="connsiteX103-72795" fmla="*/ 5660706 w 6006665"/>
                  <a:gd name="connsiteY103-72796" fmla="*/ 1279398 h 2845126"/>
                  <a:gd name="connsiteX104-72797" fmla="*/ 5669644 w 6006665"/>
                  <a:gd name="connsiteY104-72798" fmla="*/ 1254373 h 2845126"/>
                  <a:gd name="connsiteX105-72799" fmla="*/ 5640799 w 6006665"/>
                  <a:gd name="connsiteY105-72800" fmla="*/ 1268036 h 2845126"/>
                  <a:gd name="connsiteX106-72801" fmla="*/ 5656705 w 6006665"/>
                  <a:gd name="connsiteY106-72802" fmla="*/ 1311213 h 2845126"/>
                  <a:gd name="connsiteX107-72803" fmla="*/ 5633981 w 6006665"/>
                  <a:gd name="connsiteY107-72804" fmla="*/ 1349845 h 2845126"/>
                  <a:gd name="connsiteX108-72805" fmla="*/ 5586259 w 6006665"/>
                  <a:gd name="connsiteY108-72806" fmla="*/ 1386204 h 2845126"/>
                  <a:gd name="connsiteX109-72807" fmla="*/ 5575676 w 6006665"/>
                  <a:gd name="connsiteY109-72808" fmla="*/ 1385196 h 2845126"/>
                  <a:gd name="connsiteX110-72809" fmla="*/ 5574353 w 6006665"/>
                  <a:gd name="connsiteY110-72810" fmla="*/ 1386204 h 2845126"/>
                  <a:gd name="connsiteX111-72811" fmla="*/ 5539436 w 6006665"/>
                  <a:gd name="connsiteY111-72812" fmla="*/ 1382879 h 2845126"/>
                  <a:gd name="connsiteX112-72813" fmla="*/ 5570352 w 6006665"/>
                  <a:gd name="connsiteY112-72814" fmla="*/ 1424836 h 2845126"/>
                  <a:gd name="connsiteX113-72815" fmla="*/ 5593077 w 6006665"/>
                  <a:gd name="connsiteY113-72816" fmla="*/ 1488465 h 2845126"/>
                  <a:gd name="connsiteX114-72817" fmla="*/ 5608984 w 6006665"/>
                  <a:gd name="connsiteY114-72818" fmla="*/ 1515735 h 2845126"/>
                  <a:gd name="connsiteX115-72819" fmla="*/ 5613529 w 6006665"/>
                  <a:gd name="connsiteY115-72820" fmla="*/ 1547549 h 2845126"/>
                  <a:gd name="connsiteX116-72821" fmla="*/ 5608984 w 6006665"/>
                  <a:gd name="connsiteY116-72822" fmla="*/ 1570274 h 2845126"/>
                  <a:gd name="connsiteX117-72823" fmla="*/ 5597799 w 6006665"/>
                  <a:gd name="connsiteY117-72824" fmla="*/ 1566665 h 2845126"/>
                  <a:gd name="connsiteX118-72825" fmla="*/ 5597077 w 6006665"/>
                  <a:gd name="connsiteY118-72826" fmla="*/ 1570274 h 2845126"/>
                  <a:gd name="connsiteX119-72827" fmla="*/ 5534271 w 6006665"/>
                  <a:gd name="connsiteY119-72828" fmla="*/ 1550014 h 2845126"/>
                  <a:gd name="connsiteX120-72829" fmla="*/ 5436277 w 6006665"/>
                  <a:gd name="connsiteY120-72830" fmla="*/ 1606633 h 2845126"/>
                  <a:gd name="connsiteX121-72831" fmla="*/ 5397645 w 6006665"/>
                  <a:gd name="connsiteY121-72832" fmla="*/ 1617996 h 2845126"/>
                  <a:gd name="connsiteX122-72833" fmla="*/ 5345378 w 6006665"/>
                  <a:gd name="connsiteY122-72834" fmla="*/ 1672535 h 2845126"/>
                  <a:gd name="connsiteX123-72835" fmla="*/ 5290839 w 6006665"/>
                  <a:gd name="connsiteY123-72836" fmla="*/ 1720256 h 2845126"/>
                  <a:gd name="connsiteX124-72837" fmla="*/ 5274932 w 6006665"/>
                  <a:gd name="connsiteY124-72838" fmla="*/ 1752071 h 2845126"/>
                  <a:gd name="connsiteX125-72839" fmla="*/ 5267238 w 6006665"/>
                  <a:gd name="connsiteY125-72840" fmla="*/ 1743644 h 2845126"/>
                  <a:gd name="connsiteX126-72841" fmla="*/ 5263025 w 6006665"/>
                  <a:gd name="connsiteY126-72842" fmla="*/ 1752071 h 2845126"/>
                  <a:gd name="connsiteX127-72843" fmla="*/ 5219538 w 6006665"/>
                  <a:gd name="connsiteY127-72844" fmla="*/ 1704443 h 2845126"/>
                  <a:gd name="connsiteX128-72845" fmla="*/ 5129494 w 6006665"/>
                  <a:gd name="connsiteY128-72846" fmla="*/ 1758888 h 2845126"/>
                  <a:gd name="connsiteX129-72847" fmla="*/ 5126389 w 6006665"/>
                  <a:gd name="connsiteY129-72848" fmla="*/ 1753566 h 2845126"/>
                  <a:gd name="connsiteX130-72849" fmla="*/ 5117587 w 6006665"/>
                  <a:gd name="connsiteY130-72850" fmla="*/ 1758888 h 2845126"/>
                  <a:gd name="connsiteX131-72851" fmla="*/ 5105544 w 6006665"/>
                  <a:gd name="connsiteY131-72852" fmla="*/ 1738242 h 2845126"/>
                  <a:gd name="connsiteX132-72853" fmla="*/ 5074955 w 6006665"/>
                  <a:gd name="connsiteY132-72854" fmla="*/ 1763433 h 2845126"/>
                  <a:gd name="connsiteX133-72855" fmla="*/ 5065718 w 6006665"/>
                  <a:gd name="connsiteY133-72856" fmla="*/ 1761234 h 2845126"/>
                  <a:gd name="connsiteX134-72857" fmla="*/ 5063048 w 6006665"/>
                  <a:gd name="connsiteY134-72858" fmla="*/ 1763433 h 2845126"/>
                  <a:gd name="connsiteX135-72859" fmla="*/ 5026594 w 6006665"/>
                  <a:gd name="connsiteY135-72860" fmla="*/ 1754754 h 2845126"/>
                  <a:gd name="connsiteX136-72861" fmla="*/ 5015871 w 6006665"/>
                  <a:gd name="connsiteY136-72862" fmla="*/ 1799793 h 2845126"/>
                  <a:gd name="connsiteX137-72863" fmla="*/ 4974967 w 6006665"/>
                  <a:gd name="connsiteY137-72864" fmla="*/ 1865694 h 2845126"/>
                  <a:gd name="connsiteX138-72865" fmla="*/ 4974967 w 6006665"/>
                  <a:gd name="connsiteY138-72866" fmla="*/ 1897509 h 2845126"/>
                  <a:gd name="connsiteX139-72867" fmla="*/ 5015871 w 6006665"/>
                  <a:gd name="connsiteY139-72868" fmla="*/ 1913416 h 2845126"/>
                  <a:gd name="connsiteX140-72869" fmla="*/ 5011326 w 6006665"/>
                  <a:gd name="connsiteY140-72870" fmla="*/ 2011132 h 2845126"/>
                  <a:gd name="connsiteX141-72871" fmla="*/ 4999419 w 6006665"/>
                  <a:gd name="connsiteY141-72872" fmla="*/ 2011132 h 2845126"/>
                  <a:gd name="connsiteX142-72873" fmla="*/ 4974967 w 6006665"/>
                  <a:gd name="connsiteY142-72874" fmla="*/ 2011132 h 2845126"/>
                  <a:gd name="connsiteX143-72875" fmla="*/ 4963605 w 6006665"/>
                  <a:gd name="connsiteY143-72876" fmla="*/ 2063398 h 2845126"/>
                  <a:gd name="connsiteX144-72877" fmla="*/ 4974967 w 6006665"/>
                  <a:gd name="connsiteY144-72878" fmla="*/ 2090668 h 2845126"/>
                  <a:gd name="connsiteX145-72879" fmla="*/ 4909065 w 6006665"/>
                  <a:gd name="connsiteY145-72880" fmla="*/ 2124755 h 2845126"/>
                  <a:gd name="connsiteX146-72881" fmla="*/ 4897703 w 6006665"/>
                  <a:gd name="connsiteY146-72882" fmla="*/ 2192929 h 2845126"/>
                  <a:gd name="connsiteX147-72883" fmla="*/ 4845437 w 6006665"/>
                  <a:gd name="connsiteY147-72884" fmla="*/ 2208836 h 2845126"/>
                  <a:gd name="connsiteX148-72885" fmla="*/ 4834074 w 6006665"/>
                  <a:gd name="connsiteY148-72886" fmla="*/ 2267920 h 2845126"/>
                  <a:gd name="connsiteX149-72887" fmla="*/ 4779535 w 6006665"/>
                  <a:gd name="connsiteY149-72888" fmla="*/ 2327004 h 2845126"/>
                  <a:gd name="connsiteX150-72889" fmla="*/ 4777225 w 6006665"/>
                  <a:gd name="connsiteY150-72890" fmla="*/ 2316608 h 2845126"/>
                  <a:gd name="connsiteX151-72891" fmla="*/ 4767628 w 6006665"/>
                  <a:gd name="connsiteY151-72892" fmla="*/ 2327004 h 2845126"/>
                  <a:gd name="connsiteX152-72893" fmla="*/ 4758538 w 6006665"/>
                  <a:gd name="connsiteY152-72894" fmla="*/ 2286100 h 2845126"/>
                  <a:gd name="connsiteX153-72895" fmla="*/ 4742631 w 6006665"/>
                  <a:gd name="connsiteY153-72896" fmla="*/ 2199746 h 2845126"/>
                  <a:gd name="connsiteX154-72897" fmla="*/ 4715361 w 6006665"/>
                  <a:gd name="connsiteY154-72898" fmla="*/ 2058854 h 2845126"/>
                  <a:gd name="connsiteX155-72899" fmla="*/ 4735813 w 6006665"/>
                  <a:gd name="connsiteY155-72900" fmla="*/ 1967955 h 2845126"/>
                  <a:gd name="connsiteX156-72901" fmla="*/ 4767628 w 6006665"/>
                  <a:gd name="connsiteY156-72902" fmla="*/ 1924778 h 2845126"/>
                  <a:gd name="connsiteX157-72903" fmla="*/ 4767628 w 6006665"/>
                  <a:gd name="connsiteY157-72904" fmla="*/ 1897509 h 2845126"/>
                  <a:gd name="connsiteX158-72905" fmla="*/ 4826712 w 6006665"/>
                  <a:gd name="connsiteY158-72906" fmla="*/ 1881601 h 2845126"/>
                  <a:gd name="connsiteX159-72907" fmla="*/ 4892613 w 6006665"/>
                  <a:gd name="connsiteY159-72908" fmla="*/ 1790703 h 2845126"/>
                  <a:gd name="connsiteX160-72909" fmla="*/ 4956243 w 6006665"/>
                  <a:gd name="connsiteY160-72910" fmla="*/ 1715712 h 2845126"/>
                  <a:gd name="connsiteX161-72911" fmla="*/ 5022143 w 6006665"/>
                  <a:gd name="connsiteY161-72912" fmla="*/ 1656627 h 2845126"/>
                  <a:gd name="connsiteX162-72913" fmla="*/ 5046694 w 6006665"/>
                  <a:gd name="connsiteY162-72914" fmla="*/ 1549500 h 2845126"/>
                  <a:gd name="connsiteX163-72915" fmla="*/ 5015871 w 6006665"/>
                  <a:gd name="connsiteY163-72916" fmla="*/ 1554367 h 2845126"/>
                  <a:gd name="connsiteX164-72917" fmla="*/ 4995419 w 6006665"/>
                  <a:gd name="connsiteY164-72918" fmla="*/ 1617996 h 2845126"/>
                  <a:gd name="connsiteX165-72919" fmla="*/ 4904521 w 6006665"/>
                  <a:gd name="connsiteY165-72920" fmla="*/ 1704349 h 2845126"/>
                  <a:gd name="connsiteX166-72921" fmla="*/ 4901708 w 6006665"/>
                  <a:gd name="connsiteY166-72922" fmla="*/ 1695709 h 2845126"/>
                  <a:gd name="connsiteX167-72923" fmla="*/ 4892613 w 6006665"/>
                  <a:gd name="connsiteY167-72924" fmla="*/ 1704349 h 2845126"/>
                  <a:gd name="connsiteX168-72925" fmla="*/ 4861835 w 6006665"/>
                  <a:gd name="connsiteY168-72926" fmla="*/ 1609815 h 2845126"/>
                  <a:gd name="connsiteX169-72927" fmla="*/ 4779535 w 6006665"/>
                  <a:gd name="connsiteY169-72928" fmla="*/ 1633903 h 2845126"/>
                  <a:gd name="connsiteX170-72929" fmla="*/ 4684091 w 6006665"/>
                  <a:gd name="connsiteY170-72930" fmla="*/ 1758888 h 2845126"/>
                  <a:gd name="connsiteX171-72931" fmla="*/ 4715906 w 6006665"/>
                  <a:gd name="connsiteY171-72932" fmla="*/ 1806610 h 2845126"/>
                  <a:gd name="connsiteX172-72933" fmla="*/ 4636369 w 6006665"/>
                  <a:gd name="connsiteY172-72934" fmla="*/ 1822517 h 2845126"/>
                  <a:gd name="connsiteX173-72935" fmla="*/ 4577285 w 6006665"/>
                  <a:gd name="connsiteY173-72936" fmla="*/ 1827062 h 2845126"/>
                  <a:gd name="connsiteX174-72937" fmla="*/ 4577373 w 6006665"/>
                  <a:gd name="connsiteY174-72938" fmla="*/ 1826140 h 2845126"/>
                  <a:gd name="connsiteX175-72939" fmla="*/ 4565379 w 6006665"/>
                  <a:gd name="connsiteY175-72940" fmla="*/ 1827062 h 2845126"/>
                  <a:gd name="connsiteX176-72941" fmla="*/ 4569923 w 6006665"/>
                  <a:gd name="connsiteY176-72942" fmla="*/ 1779341 h 2845126"/>
                  <a:gd name="connsiteX177-72943" fmla="*/ 4520081 w 6006665"/>
                  <a:gd name="connsiteY177-72944" fmla="*/ 1769755 h 2845126"/>
                  <a:gd name="connsiteX178-72945" fmla="*/ 4475025 w 6006665"/>
                  <a:gd name="connsiteY178-72946" fmla="*/ 1799793 h 2845126"/>
                  <a:gd name="connsiteX179-72947" fmla="*/ 4464394 w 6006665"/>
                  <a:gd name="connsiteY179-72948" fmla="*/ 1798942 h 2845126"/>
                  <a:gd name="connsiteX180-72949" fmla="*/ 4463118 w 6006665"/>
                  <a:gd name="connsiteY180-72950" fmla="*/ 1799793 h 2845126"/>
                  <a:gd name="connsiteX181-72951" fmla="*/ 4357637 w 6006665"/>
                  <a:gd name="connsiteY181-72952" fmla="*/ 1791354 h 2845126"/>
                  <a:gd name="connsiteX182-72953" fmla="*/ 4243233 w 6006665"/>
                  <a:gd name="connsiteY182-72954" fmla="*/ 1811155 h 2845126"/>
                  <a:gd name="connsiteX183-72955" fmla="*/ 4125065 w 6006665"/>
                  <a:gd name="connsiteY183-72956" fmla="*/ 1945230 h 2845126"/>
                  <a:gd name="connsiteX184-72957" fmla="*/ 3984173 w 6006665"/>
                  <a:gd name="connsiteY184-72958" fmla="*/ 2102030 h 2845126"/>
                  <a:gd name="connsiteX185-72959" fmla="*/ 4038712 w 6006665"/>
                  <a:gd name="connsiteY185-72960" fmla="*/ 2106575 h 2845126"/>
                  <a:gd name="connsiteX186-72961" fmla="*/ 4059164 w 6006665"/>
                  <a:gd name="connsiteY186-72962" fmla="*/ 2149752 h 2845126"/>
                  <a:gd name="connsiteX187-72963" fmla="*/ 4087782 w 6006665"/>
                  <a:gd name="connsiteY187-72964" fmla="*/ 2158169 h 2845126"/>
                  <a:gd name="connsiteX188-72965" fmla="*/ 4106341 w 6006665"/>
                  <a:gd name="connsiteY188-72966" fmla="*/ 2129300 h 2845126"/>
                  <a:gd name="connsiteX189-72967" fmla="*/ 4117411 w 6006665"/>
                  <a:gd name="connsiteY189-72968" fmla="*/ 2130602 h 2845126"/>
                  <a:gd name="connsiteX190-72969" fmla="*/ 4118248 w 6006665"/>
                  <a:gd name="connsiteY190-72970" fmla="*/ 2129300 h 2845126"/>
                  <a:gd name="connsiteX191-72971" fmla="*/ 4156880 w 6006665"/>
                  <a:gd name="connsiteY191-72972" fmla="*/ 2133845 h 2845126"/>
                  <a:gd name="connsiteX192-72973" fmla="*/ 4211419 w 6006665"/>
                  <a:gd name="connsiteY192-72974" fmla="*/ 2204291 h 2845126"/>
                  <a:gd name="connsiteX193-72975" fmla="*/ 4215964 w 6006665"/>
                  <a:gd name="connsiteY193-72976" fmla="*/ 2252013 h 2845126"/>
                  <a:gd name="connsiteX194-72977" fmla="*/ 4184149 w 6006665"/>
                  <a:gd name="connsiteY194-72978" fmla="*/ 2311097 h 2845126"/>
                  <a:gd name="connsiteX195-72979" fmla="*/ 4177332 w 6006665"/>
                  <a:gd name="connsiteY195-72980" fmla="*/ 2381543 h 2845126"/>
                  <a:gd name="connsiteX196-72981" fmla="*/ 4161425 w 6006665"/>
                  <a:gd name="connsiteY196-72982" fmla="*/ 2467897 h 2845126"/>
                  <a:gd name="connsiteX197-72983" fmla="*/ 4109158 w 6006665"/>
                  <a:gd name="connsiteY197-72984" fmla="*/ 2547433 h 2845126"/>
                  <a:gd name="connsiteX198-72985" fmla="*/ 4097796 w 6006665"/>
                  <a:gd name="connsiteY198-72986" fmla="*/ 2586065 h 2845126"/>
                  <a:gd name="connsiteX199-72987" fmla="*/ 4043257 w 6006665"/>
                  <a:gd name="connsiteY199-72988" fmla="*/ 2645149 h 2845126"/>
                  <a:gd name="connsiteX200-72989" fmla="*/ 3995535 w 6006665"/>
                  <a:gd name="connsiteY200-72990" fmla="*/ 2704233 h 2845126"/>
                  <a:gd name="connsiteX201-72991" fmla="*/ 3975083 w 6006665"/>
                  <a:gd name="connsiteY201-72992" fmla="*/ 2736048 h 2845126"/>
                  <a:gd name="connsiteX202-72993" fmla="*/ 3925089 w 6006665"/>
                  <a:gd name="connsiteY202-72994" fmla="*/ 2763317 h 2845126"/>
                  <a:gd name="connsiteX203-72995" fmla="*/ 3913182 w 6006665"/>
                  <a:gd name="connsiteY203-72996" fmla="*/ 2763317 h 2845126"/>
                  <a:gd name="connsiteX204-72997" fmla="*/ 3904637 w 6006665"/>
                  <a:gd name="connsiteY204-72998" fmla="*/ 2763317 h 2845126"/>
                  <a:gd name="connsiteX205-72999" fmla="*/ 3892729 w 6006665"/>
                  <a:gd name="connsiteY205-73000" fmla="*/ 2763317 h 2845126"/>
                  <a:gd name="connsiteX206-73001" fmla="*/ 3871063 w 6006665"/>
                  <a:gd name="connsiteY206-73002" fmla="*/ 2747068 h 2845126"/>
                  <a:gd name="connsiteX207-73003" fmla="*/ 3829645 w 6006665"/>
                  <a:gd name="connsiteY207-73004" fmla="*/ 2774680 h 2845126"/>
                  <a:gd name="connsiteX208-73005" fmla="*/ 3822828 w 6006665"/>
                  <a:gd name="connsiteY208-73006" fmla="*/ 2795132 h 2845126"/>
                  <a:gd name="connsiteX209-73007" fmla="*/ 3818283 w 6006665"/>
                  <a:gd name="connsiteY209-73008" fmla="*/ 2786042 h 2845126"/>
                  <a:gd name="connsiteX210-73009" fmla="*/ 3818283 w 6006665"/>
                  <a:gd name="connsiteY210-73010" fmla="*/ 2774316 h 2845126"/>
                  <a:gd name="connsiteX211-73011" fmla="*/ 3817738 w 6006665"/>
                  <a:gd name="connsiteY211-73012" fmla="*/ 2774680 h 2845126"/>
                  <a:gd name="connsiteX212-73013" fmla="*/ 3810921 w 6006665"/>
                  <a:gd name="connsiteY212-73014" fmla="*/ 2795132 h 2845126"/>
                  <a:gd name="connsiteX213-73015" fmla="*/ 3806376 w 6006665"/>
                  <a:gd name="connsiteY213-73016" fmla="*/ 2786042 h 2845126"/>
                  <a:gd name="connsiteX214-73017" fmla="*/ 3806376 w 6006665"/>
                  <a:gd name="connsiteY214-73018" fmla="*/ 2758772 h 2845126"/>
                  <a:gd name="connsiteX215-73019" fmla="*/ 3818283 w 6006665"/>
                  <a:gd name="connsiteY215-73020" fmla="*/ 2758772 h 2845126"/>
                  <a:gd name="connsiteX216-73021" fmla="*/ 3826828 w 6006665"/>
                  <a:gd name="connsiteY216-73022" fmla="*/ 2758772 h 2845126"/>
                  <a:gd name="connsiteX217-73023" fmla="*/ 3833645 w 6006665"/>
                  <a:gd name="connsiteY217-73024" fmla="*/ 2699688 h 2845126"/>
                  <a:gd name="connsiteX218-73025" fmla="*/ 3822283 w 6006665"/>
                  <a:gd name="connsiteY218-73026" fmla="*/ 2656512 h 2845126"/>
                  <a:gd name="connsiteX219-73027" fmla="*/ 3849553 w 6006665"/>
                  <a:gd name="connsiteY219-73028" fmla="*/ 2633787 h 2845126"/>
                  <a:gd name="connsiteX220-73029" fmla="*/ 3858814 w 6006665"/>
                  <a:gd name="connsiteY220-73030" fmla="*/ 2635992 h 2845126"/>
                  <a:gd name="connsiteX221-73031" fmla="*/ 3861460 w 6006665"/>
                  <a:gd name="connsiteY221-73032" fmla="*/ 2633787 h 2845126"/>
                  <a:gd name="connsiteX222-73033" fmla="*/ 3898487 w 6006665"/>
                  <a:gd name="connsiteY222-73034" fmla="*/ 2642603 h 2845126"/>
                  <a:gd name="connsiteX223-73035" fmla="*/ 3919999 w 6006665"/>
                  <a:gd name="connsiteY223-73036" fmla="*/ 2597428 h 2845126"/>
                  <a:gd name="connsiteX224-73037" fmla="*/ 3935906 w 6006665"/>
                  <a:gd name="connsiteY224-73038" fmla="*/ 2538343 h 2845126"/>
                  <a:gd name="connsiteX225-73039" fmla="*/ 3947269 w 6006665"/>
                  <a:gd name="connsiteY225-73040" fmla="*/ 2515619 h 2845126"/>
                  <a:gd name="connsiteX226-73041" fmla="*/ 3966292 w 6006665"/>
                  <a:gd name="connsiteY226-73042" fmla="*/ 2471231 h 2845126"/>
                  <a:gd name="connsiteX227-73043" fmla="*/ 3915999 w 6006665"/>
                  <a:gd name="connsiteY227-73044" fmla="*/ 2483804 h 2845126"/>
                  <a:gd name="connsiteX228-73045" fmla="*/ 3888729 w 6006665"/>
                  <a:gd name="connsiteY228-73046" fmla="*/ 2506529 h 2845126"/>
                  <a:gd name="connsiteX229-73047" fmla="*/ 3876822 w 6006665"/>
                  <a:gd name="connsiteY229-73048" fmla="*/ 2506529 h 2845126"/>
                  <a:gd name="connsiteX230-73049" fmla="*/ 3829645 w 6006665"/>
                  <a:gd name="connsiteY230-73050" fmla="*/ 2506529 h 2845126"/>
                  <a:gd name="connsiteX231-73051" fmla="*/ 3817738 w 6006665"/>
                  <a:gd name="connsiteY231-73052" fmla="*/ 2506529 h 2845126"/>
                  <a:gd name="connsiteX232-73053" fmla="*/ 3801831 w 6006665"/>
                  <a:gd name="connsiteY232-73054" fmla="*/ 2451990 h 2845126"/>
                  <a:gd name="connsiteX233-73055" fmla="*/ 3758654 w 6006665"/>
                  <a:gd name="connsiteY233-73056" fmla="*/ 2413358 h 2845126"/>
                  <a:gd name="connsiteX234-73057" fmla="*/ 3692753 w 6006665"/>
                  <a:gd name="connsiteY234-73058" fmla="*/ 2397451 h 2845126"/>
                  <a:gd name="connsiteX235-73059" fmla="*/ 3683663 w 6006665"/>
                  <a:gd name="connsiteY235-73060" fmla="*/ 2338367 h 2845126"/>
                  <a:gd name="connsiteX236-73061" fmla="*/ 3672301 w 6006665"/>
                  <a:gd name="connsiteY236-73062" fmla="*/ 2306552 h 2845126"/>
                  <a:gd name="connsiteX237-73063" fmla="*/ 3656393 w 6006665"/>
                  <a:gd name="connsiteY237-73064" fmla="*/ 2279283 h 2845126"/>
                  <a:gd name="connsiteX238-73065" fmla="*/ 3633669 w 6006665"/>
                  <a:gd name="connsiteY238-73066" fmla="*/ 2220198 h 2845126"/>
                  <a:gd name="connsiteX239-73067" fmla="*/ 3601854 w 6006665"/>
                  <a:gd name="connsiteY239-73068" fmla="*/ 2199746 h 2845126"/>
                  <a:gd name="connsiteX240-73069" fmla="*/ 3545995 w 6006665"/>
                  <a:gd name="connsiteY240-73070" fmla="*/ 2178262 h 2845126"/>
                  <a:gd name="connsiteX241-73071" fmla="*/ 3506955 w 6006665"/>
                  <a:gd name="connsiteY241-73072" fmla="*/ 2183839 h 2845126"/>
                  <a:gd name="connsiteX242-73073" fmla="*/ 3463779 w 6006665"/>
                  <a:gd name="connsiteY242-73074" fmla="*/ 2192929 h 2845126"/>
                  <a:gd name="connsiteX243-73075" fmla="*/ 3431964 w 6006665"/>
                  <a:gd name="connsiteY243-73076" fmla="*/ 2220198 h 2845126"/>
                  <a:gd name="connsiteX244-73077" fmla="*/ 3452416 w 6006665"/>
                  <a:gd name="connsiteY244-73078" fmla="*/ 2236106 h 2845126"/>
                  <a:gd name="connsiteX245-73079" fmla="*/ 3452416 w 6006665"/>
                  <a:gd name="connsiteY245-73080" fmla="*/ 2267920 h 2845126"/>
                  <a:gd name="connsiteX246-73081" fmla="*/ 3431964 w 6006665"/>
                  <a:gd name="connsiteY246-73082" fmla="*/ 2290645 h 2845126"/>
                  <a:gd name="connsiteX247-73083" fmla="*/ 3400150 w 6006665"/>
                  <a:gd name="connsiteY247-73084" fmla="*/ 2349729 h 2845126"/>
                  <a:gd name="connsiteX248-73085" fmla="*/ 3400150 w 6006665"/>
                  <a:gd name="connsiteY248-73086" fmla="*/ 2376999 h 2845126"/>
                  <a:gd name="connsiteX249-73087" fmla="*/ 3350155 w 6006665"/>
                  <a:gd name="connsiteY249-73088" fmla="*/ 2408813 h 2845126"/>
                  <a:gd name="connsiteX250-73089" fmla="*/ 3342342 w 6006665"/>
                  <a:gd name="connsiteY250-73090" fmla="*/ 2406209 h 2845126"/>
                  <a:gd name="connsiteX251-73091" fmla="*/ 3338249 w 6006665"/>
                  <a:gd name="connsiteY251-73092" fmla="*/ 2408813 h 2845126"/>
                  <a:gd name="connsiteX252-73093" fmla="*/ 3290527 w 6006665"/>
                  <a:gd name="connsiteY252-73094" fmla="*/ 2392906 h 2845126"/>
                  <a:gd name="connsiteX253-73095" fmla="*/ 3259257 w 6006665"/>
                  <a:gd name="connsiteY253-73096" fmla="*/ 2392906 h 2845126"/>
                  <a:gd name="connsiteX254-73097" fmla="*/ 3247350 w 6006665"/>
                  <a:gd name="connsiteY254-73098" fmla="*/ 2392906 h 2845126"/>
                  <a:gd name="connsiteX255-73099" fmla="*/ 3231443 w 6006665"/>
                  <a:gd name="connsiteY255-73100" fmla="*/ 2376999 h 2845126"/>
                  <a:gd name="connsiteX256-73101" fmla="*/ 3213271 w 6006665"/>
                  <a:gd name="connsiteY256-73102" fmla="*/ 2372455 h 2845126"/>
                  <a:gd name="connsiteX257-73103" fmla="*/ 3168359 w 6006665"/>
                  <a:gd name="connsiteY257-73104" fmla="*/ 2408813 h 2845126"/>
                  <a:gd name="connsiteX258-73105" fmla="*/ 3120637 w 6006665"/>
                  <a:gd name="connsiteY258-73106" fmla="*/ 2420175 h 2845126"/>
                  <a:gd name="connsiteX259-73107" fmla="*/ 3082005 w 6006665"/>
                  <a:gd name="connsiteY259-73108" fmla="*/ 2436083 h 2845126"/>
                  <a:gd name="connsiteX260-73109" fmla="*/ 3074460 w 6006665"/>
                  <a:gd name="connsiteY260-73110" fmla="*/ 2434286 h 2845126"/>
                  <a:gd name="connsiteX261-73111" fmla="*/ 3070098 w 6006665"/>
                  <a:gd name="connsiteY261-73112" fmla="*/ 2436083 h 2845126"/>
                  <a:gd name="connsiteX262-73113" fmla="*/ 3022376 w 6006665"/>
                  <a:gd name="connsiteY262-73114" fmla="*/ 2424720 h 2845126"/>
                  <a:gd name="connsiteX263-73115" fmla="*/ 3000196 w 6006665"/>
                  <a:gd name="connsiteY263-73116" fmla="*/ 2424720 h 2845126"/>
                  <a:gd name="connsiteX264-73117" fmla="*/ 2988289 w 6006665"/>
                  <a:gd name="connsiteY264-73118" fmla="*/ 2424720 h 2845126"/>
                  <a:gd name="connsiteX265-73119" fmla="*/ 2967837 w 6006665"/>
                  <a:gd name="connsiteY265-73120" fmla="*/ 2392906 h 2845126"/>
                  <a:gd name="connsiteX266-73121" fmla="*/ 2929205 w 6006665"/>
                  <a:gd name="connsiteY266-73122" fmla="*/ 2365636 h 2845126"/>
                  <a:gd name="connsiteX267-73123" fmla="*/ 2902153 w 6006665"/>
                  <a:gd name="connsiteY267-73124" fmla="*/ 2361772 h 2845126"/>
                  <a:gd name="connsiteX268-73125" fmla="*/ 2861576 w 6006665"/>
                  <a:gd name="connsiteY268-73126" fmla="*/ 2365636 h 2845126"/>
                  <a:gd name="connsiteX269-73127" fmla="*/ 2822944 w 6006665"/>
                  <a:gd name="connsiteY269-73128" fmla="*/ 2376999 h 2845126"/>
                  <a:gd name="connsiteX270-73129" fmla="*/ 2818139 w 6006665"/>
                  <a:gd name="connsiteY270-73130" fmla="*/ 2374910 h 2845126"/>
                  <a:gd name="connsiteX271-73131" fmla="*/ 2811037 w 6006665"/>
                  <a:gd name="connsiteY271-73132" fmla="*/ 2376999 h 2845126"/>
                  <a:gd name="connsiteX272-73133" fmla="*/ 2758770 w 6006665"/>
                  <a:gd name="connsiteY272-73134" fmla="*/ 2354274 h 2845126"/>
                  <a:gd name="connsiteX273-73135" fmla="*/ 2751953 w 6006665"/>
                  <a:gd name="connsiteY273-73136" fmla="*/ 2311097 h 2845126"/>
                  <a:gd name="connsiteX274-73137" fmla="*/ 2708776 w 6006665"/>
                  <a:gd name="connsiteY274-73138" fmla="*/ 2295190 h 2845126"/>
                  <a:gd name="connsiteX275-73139" fmla="*/ 2676962 w 6006665"/>
                  <a:gd name="connsiteY275-73140" fmla="*/ 2290645 h 2845126"/>
                  <a:gd name="connsiteX276-73141" fmla="*/ 2642534 w 6006665"/>
                  <a:gd name="connsiteY276-73142" fmla="*/ 2268901 h 2845126"/>
                  <a:gd name="connsiteX277-73143" fmla="*/ 2609333 w 6006665"/>
                  <a:gd name="connsiteY277-73144" fmla="*/ 2327004 h 2845126"/>
                  <a:gd name="connsiteX278-73145" fmla="*/ 2625240 w 6006665"/>
                  <a:gd name="connsiteY278-73146" fmla="*/ 2361091 h 2845126"/>
                  <a:gd name="connsiteX279-73147" fmla="*/ 2586608 w 6006665"/>
                  <a:gd name="connsiteY279-73148" fmla="*/ 2397451 h 2845126"/>
                  <a:gd name="connsiteX280-73149" fmla="*/ 2577105 w 6006665"/>
                  <a:gd name="connsiteY280-73150" fmla="*/ 2395188 h 2845126"/>
                  <a:gd name="connsiteX281-73151" fmla="*/ 2574701 w 6006665"/>
                  <a:gd name="connsiteY281-73152" fmla="*/ 2397451 h 2845126"/>
                  <a:gd name="connsiteX282-73153" fmla="*/ 2526979 w 6006665"/>
                  <a:gd name="connsiteY282-73154" fmla="*/ 2386088 h 2845126"/>
                  <a:gd name="connsiteX283-73155" fmla="*/ 2490620 w 6006665"/>
                  <a:gd name="connsiteY283-73156" fmla="*/ 2381543 h 2845126"/>
                  <a:gd name="connsiteX284-73157" fmla="*/ 2463350 w 6006665"/>
                  <a:gd name="connsiteY284-73158" fmla="*/ 2354274 h 2845126"/>
                  <a:gd name="connsiteX285-73159" fmla="*/ 2436625 w 6006665"/>
                  <a:gd name="connsiteY285-73160" fmla="*/ 2354274 h 2845126"/>
                  <a:gd name="connsiteX286-73161" fmla="*/ 2424718 w 6006665"/>
                  <a:gd name="connsiteY286-73162" fmla="*/ 2354274 h 2845126"/>
                  <a:gd name="connsiteX287-73163" fmla="*/ 2398858 w 6006665"/>
                  <a:gd name="connsiteY287-73164" fmla="*/ 2341343 h 2845126"/>
                  <a:gd name="connsiteX288-73165" fmla="*/ 2350272 w 6006665"/>
                  <a:gd name="connsiteY288-73166" fmla="*/ 2365636 h 2845126"/>
                  <a:gd name="connsiteX289-73167" fmla="*/ 2282098 w 6006665"/>
                  <a:gd name="connsiteY289-73168" fmla="*/ 2413358 h 2845126"/>
                  <a:gd name="connsiteX290-73169" fmla="*/ 2157112 w 6006665"/>
                  <a:gd name="connsiteY290-73170" fmla="*/ 2397451 h 2845126"/>
                  <a:gd name="connsiteX291-73171" fmla="*/ 1811153 w 6006665"/>
                  <a:gd name="connsiteY291-73172" fmla="*/ 2133845 h 2845126"/>
                  <a:gd name="connsiteX292-73173" fmla="*/ 1748069 w 6006665"/>
                  <a:gd name="connsiteY292-73174" fmla="*/ 2172477 h 2845126"/>
                  <a:gd name="connsiteX293-73175" fmla="*/ 1711709 w 6006665"/>
                  <a:gd name="connsiteY293-73176" fmla="*/ 2177022 h 2845126"/>
                  <a:gd name="connsiteX294-73177" fmla="*/ 1711926 w 6006665"/>
                  <a:gd name="connsiteY294-73178" fmla="*/ 2175506 h 2845126"/>
                  <a:gd name="connsiteX295-73179" fmla="*/ 1699803 w 6006665"/>
                  <a:gd name="connsiteY295-73180" fmla="*/ 2177022 h 2845126"/>
                  <a:gd name="connsiteX296-73181" fmla="*/ 1704347 w 6006665"/>
                  <a:gd name="connsiteY296-73182" fmla="*/ 2145207 h 2845126"/>
                  <a:gd name="connsiteX297-73183" fmla="*/ 1662460 w 6006665"/>
                  <a:gd name="connsiteY297-73184" fmla="*/ 2127256 h 2845126"/>
                  <a:gd name="connsiteX298-73185" fmla="*/ 1629901 w 6006665"/>
                  <a:gd name="connsiteY298-73186" fmla="*/ 2140662 h 2845126"/>
                  <a:gd name="connsiteX299-73187" fmla="*/ 1629300 w 6006665"/>
                  <a:gd name="connsiteY299-73188" fmla="*/ 2136007 h 2845126"/>
                  <a:gd name="connsiteX300-73189" fmla="*/ 1617994 w 6006665"/>
                  <a:gd name="connsiteY300-73190" fmla="*/ 2140662 h 2845126"/>
                  <a:gd name="connsiteX301-73191" fmla="*/ 1608904 w 6006665"/>
                  <a:gd name="connsiteY301-73192" fmla="*/ 2070216 h 2845126"/>
                  <a:gd name="connsiteX302-73193" fmla="*/ 1552684 w 6006665"/>
                  <a:gd name="connsiteY302-73194" fmla="*/ 2060523 h 2845126"/>
                  <a:gd name="connsiteX303-73195" fmla="*/ 1518550 w 6006665"/>
                  <a:gd name="connsiteY303-73196" fmla="*/ 2086123 h 2845126"/>
                  <a:gd name="connsiteX304-73197" fmla="*/ 1425379 w 6006665"/>
                  <a:gd name="connsiteY304-73198" fmla="*/ 2106575 h 2845126"/>
                  <a:gd name="connsiteX305-73199" fmla="*/ 1409472 w 6006665"/>
                  <a:gd name="connsiteY305-73200" fmla="*/ 2124755 h 2845126"/>
                  <a:gd name="connsiteX306-73201" fmla="*/ 1270852 w 6006665"/>
                  <a:gd name="connsiteY306-73202" fmla="*/ 2145207 h 2845126"/>
                  <a:gd name="connsiteX307-73203" fmla="*/ 1254945 w 6006665"/>
                  <a:gd name="connsiteY307-73204" fmla="*/ 2165659 h 2845126"/>
                  <a:gd name="connsiteX308-73205" fmla="*/ 1282214 w 6006665"/>
                  <a:gd name="connsiteY308-73206" fmla="*/ 2208836 h 2845126"/>
                  <a:gd name="connsiteX309-73207" fmla="*/ 1243582 w 6006665"/>
                  <a:gd name="connsiteY309-73208" fmla="*/ 2224743 h 2845126"/>
                  <a:gd name="connsiteX310-73209" fmla="*/ 1254945 w 6006665"/>
                  <a:gd name="connsiteY310-73210" fmla="*/ 2242923 h 2845126"/>
                  <a:gd name="connsiteX311-73211" fmla="*/ 1216313 w 6006665"/>
                  <a:gd name="connsiteY311-73212" fmla="*/ 2267920 h 2845126"/>
                  <a:gd name="connsiteX312-73213" fmla="*/ 1275397 w 6006665"/>
                  <a:gd name="connsiteY312-73214" fmla="*/ 2311097 h 2845126"/>
                  <a:gd name="connsiteX313-73215" fmla="*/ 1270852 w 6006665"/>
                  <a:gd name="connsiteY313-73216" fmla="*/ 2338367 h 2845126"/>
                  <a:gd name="connsiteX314-73217" fmla="*/ 1259108 w 6006665"/>
                  <a:gd name="connsiteY314-73218" fmla="*/ 2337388 h 2845126"/>
                  <a:gd name="connsiteX315-73219" fmla="*/ 1258945 w 6006665"/>
                  <a:gd name="connsiteY315-73220" fmla="*/ 2338367 h 2845126"/>
                  <a:gd name="connsiteX316-73221" fmla="*/ 1215644 w 6006665"/>
                  <a:gd name="connsiteY316-73222" fmla="*/ 2334758 h 2845126"/>
                  <a:gd name="connsiteX317-73223" fmla="*/ 1204950 w 6006665"/>
                  <a:gd name="connsiteY317-73224" fmla="*/ 2349729 h 2845126"/>
                  <a:gd name="connsiteX318-73225" fmla="*/ 1196495 w 6006665"/>
                  <a:gd name="connsiteY318-73226" fmla="*/ 2344897 h 2845126"/>
                  <a:gd name="connsiteX319-73227" fmla="*/ 1193043 w 6006665"/>
                  <a:gd name="connsiteY319-73228" fmla="*/ 2349729 h 2845126"/>
                  <a:gd name="connsiteX320-73229" fmla="*/ 1145322 w 6006665"/>
                  <a:gd name="connsiteY320-73230" fmla="*/ 2322459 h 2845126"/>
                  <a:gd name="connsiteX321-73231" fmla="*/ 1098145 w 6006665"/>
                  <a:gd name="connsiteY321-73232" fmla="*/ 2322459 h 2845126"/>
                  <a:gd name="connsiteX322-73233" fmla="*/ 1061785 w 6006665"/>
                  <a:gd name="connsiteY322-73234" fmla="*/ 2349729 h 2845126"/>
                  <a:gd name="connsiteX323-73235" fmla="*/ 1055322 w 6006665"/>
                  <a:gd name="connsiteY323-73236" fmla="*/ 2345646 h 2845126"/>
                  <a:gd name="connsiteX324-73237" fmla="*/ 1049878 w 6006665"/>
                  <a:gd name="connsiteY324-73238" fmla="*/ 2349729 h 2845126"/>
                  <a:gd name="connsiteX325-73239" fmla="*/ 1006701 w 6006665"/>
                  <a:gd name="connsiteY325-73240" fmla="*/ 2322459 h 2845126"/>
                  <a:gd name="connsiteX326-73241" fmla="*/ 924893 w 6006665"/>
                  <a:gd name="connsiteY326-73242" fmla="*/ 2286100 h 2845126"/>
                  <a:gd name="connsiteX327-73243" fmla="*/ 877716 w 6006665"/>
                  <a:gd name="connsiteY327-73244" fmla="*/ 2286100 h 2845126"/>
                  <a:gd name="connsiteX328-73245" fmla="*/ 802724 w 6006665"/>
                  <a:gd name="connsiteY328-73246" fmla="*/ 2349729 h 2845126"/>
                  <a:gd name="connsiteX329-73247" fmla="*/ 798179 w 6006665"/>
                  <a:gd name="connsiteY329-73248" fmla="*/ 2392906 h 2845126"/>
                  <a:gd name="connsiteX330-73249" fmla="*/ 787406 w 6006665"/>
                  <a:gd name="connsiteY330-73250" fmla="*/ 2382133 h 2845126"/>
                  <a:gd name="connsiteX331-73251" fmla="*/ 786272 w 6006665"/>
                  <a:gd name="connsiteY331-73252" fmla="*/ 2392906 h 2845126"/>
                  <a:gd name="connsiteX332-73253" fmla="*/ 756063 w 6006665"/>
                  <a:gd name="connsiteY332-73254" fmla="*/ 2362696 h 2845126"/>
                  <a:gd name="connsiteX333-73255" fmla="*/ 732278 w 6006665"/>
                  <a:gd name="connsiteY333-73256" fmla="*/ 2420175 h 2845126"/>
                  <a:gd name="connsiteX334-73257" fmla="*/ 743640 w 6006665"/>
                  <a:gd name="connsiteY334-73258" fmla="*/ 2429265 h 2845126"/>
                  <a:gd name="connsiteX335-73259" fmla="*/ 723188 w 6006665"/>
                  <a:gd name="connsiteY335-73260" fmla="*/ 2472442 h 2845126"/>
                  <a:gd name="connsiteX336-73261" fmla="*/ 747026 w 6006665"/>
                  <a:gd name="connsiteY336-73262" fmla="*/ 2509283 h 2845126"/>
                  <a:gd name="connsiteX337-73263" fmla="*/ 763548 w 6006665"/>
                  <a:gd name="connsiteY337-73264" fmla="*/ 2506529 h 2845126"/>
                  <a:gd name="connsiteX338-73265" fmla="*/ 764871 w 6006665"/>
                  <a:gd name="connsiteY338-73266" fmla="*/ 2508293 h 2845126"/>
                  <a:gd name="connsiteX339-73267" fmla="*/ 775455 w 6006665"/>
                  <a:gd name="connsiteY339-73268" fmla="*/ 2506529 h 2845126"/>
                  <a:gd name="connsiteX340-73269" fmla="*/ 802724 w 6006665"/>
                  <a:gd name="connsiteY340-73270" fmla="*/ 2542888 h 2845126"/>
                  <a:gd name="connsiteX341-73271" fmla="*/ 798179 w 6006665"/>
                  <a:gd name="connsiteY341-73272" fmla="*/ 2570158 h 2845126"/>
                  <a:gd name="connsiteX342-73273" fmla="*/ 818632 w 6006665"/>
                  <a:gd name="connsiteY342-73274" fmla="*/ 2581520 h 2845126"/>
                  <a:gd name="connsiteX343-73275" fmla="*/ 802724 w 6006665"/>
                  <a:gd name="connsiteY343-73276" fmla="*/ 2613335 h 2845126"/>
                  <a:gd name="connsiteX344-73277" fmla="*/ 766365 w 6006665"/>
                  <a:gd name="connsiteY344-73278" fmla="*/ 2617880 h 2845126"/>
                  <a:gd name="connsiteX345-73279" fmla="*/ 727733 w 6006665"/>
                  <a:gd name="connsiteY345-73280" fmla="*/ 2676964 h 2845126"/>
                  <a:gd name="connsiteX346-73281" fmla="*/ 759548 w 6006665"/>
                  <a:gd name="connsiteY346-73282" fmla="*/ 2720141 h 2845126"/>
                  <a:gd name="connsiteX347-73283" fmla="*/ 759548 w 6006665"/>
                  <a:gd name="connsiteY347-73284" fmla="*/ 2758772 h 2845126"/>
                  <a:gd name="connsiteX348-73285" fmla="*/ 798179 w 6006665"/>
                  <a:gd name="connsiteY348-73286" fmla="*/ 2817857 h 2845126"/>
                  <a:gd name="connsiteX349-73287" fmla="*/ 775455 w 6006665"/>
                  <a:gd name="connsiteY349-73288" fmla="*/ 2833764 h 2845126"/>
                  <a:gd name="connsiteX350-73289" fmla="*/ 770910 w 6006665"/>
                  <a:gd name="connsiteY350-73290" fmla="*/ 2845126 h 2845126"/>
                  <a:gd name="connsiteX351-73291" fmla="*/ 759003 w 6006665"/>
                  <a:gd name="connsiteY351-73292" fmla="*/ 2845126 h 2845126"/>
                  <a:gd name="connsiteX352-73293" fmla="*/ 755003 w 6006665"/>
                  <a:gd name="connsiteY352-73294" fmla="*/ 2845126 h 2845126"/>
                  <a:gd name="connsiteX353-73295" fmla="*/ 743096 w 6006665"/>
                  <a:gd name="connsiteY353-73296" fmla="*/ 2845126 h 2845126"/>
                  <a:gd name="connsiteX354-73297" fmla="*/ 715826 w 6006665"/>
                  <a:gd name="connsiteY354-73298" fmla="*/ 2811039 h 2845126"/>
                  <a:gd name="connsiteX355-73299" fmla="*/ 704464 w 6006665"/>
                  <a:gd name="connsiteY355-73300" fmla="*/ 2811039 h 2845126"/>
                  <a:gd name="connsiteX356-73301" fmla="*/ 684012 w 6006665"/>
                  <a:gd name="connsiteY356-73302" fmla="*/ 2801949 h 2845126"/>
                  <a:gd name="connsiteX357-73303" fmla="*/ 672649 w 6006665"/>
                  <a:gd name="connsiteY357-73304" fmla="*/ 2779225 h 2845126"/>
                  <a:gd name="connsiteX358-73305" fmla="*/ 645222 w 6006665"/>
                  <a:gd name="connsiteY358-73306" fmla="*/ 2771388 h 2845126"/>
                  <a:gd name="connsiteX359-73307" fmla="*/ 625472 w 6006665"/>
                  <a:gd name="connsiteY359-73308" fmla="*/ 2774680 h 2845126"/>
                  <a:gd name="connsiteX360-73309" fmla="*/ 623771 w 6006665"/>
                  <a:gd name="connsiteY360-73310" fmla="*/ 2772979 h 2845126"/>
                  <a:gd name="connsiteX361-73311" fmla="*/ 613565 w 6006665"/>
                  <a:gd name="connsiteY361-73312" fmla="*/ 2774680 h 2845126"/>
                  <a:gd name="connsiteX362-73313" fmla="*/ 609020 w 6006665"/>
                  <a:gd name="connsiteY362-73314" fmla="*/ 2770135 h 2845126"/>
                  <a:gd name="connsiteX363-73315" fmla="*/ 559026 w 6006665"/>
                  <a:gd name="connsiteY363-73316" fmla="*/ 2742865 h 2845126"/>
                  <a:gd name="connsiteX364-73317" fmla="*/ 506760 w 6006665"/>
                  <a:gd name="connsiteY364-73318" fmla="*/ 2736048 h 2845126"/>
                  <a:gd name="connsiteX365-73319" fmla="*/ 483280 w 6006665"/>
                  <a:gd name="connsiteY365-73320" fmla="*/ 2729339 h 2845126"/>
                  <a:gd name="connsiteX366-73321" fmla="*/ 480035 w 6006665"/>
                  <a:gd name="connsiteY366-73322" fmla="*/ 2731503 h 2845126"/>
                  <a:gd name="connsiteX367-73323" fmla="*/ 475042 w 6006665"/>
                  <a:gd name="connsiteY367-73324" fmla="*/ 2726985 h 2845126"/>
                  <a:gd name="connsiteX368-73325" fmla="*/ 474945 w 6006665"/>
                  <a:gd name="connsiteY368-73326" fmla="*/ 2726958 h 2845126"/>
                  <a:gd name="connsiteX369-73327" fmla="*/ 468128 w 6006665"/>
                  <a:gd name="connsiteY369-73328" fmla="*/ 2731503 h 2845126"/>
                  <a:gd name="connsiteX370-73329" fmla="*/ 420406 w 6006665"/>
                  <a:gd name="connsiteY370-73330" fmla="*/ 2688326 h 2845126"/>
                  <a:gd name="connsiteX371-73331" fmla="*/ 381774 w 6006665"/>
                  <a:gd name="connsiteY371-73332" fmla="*/ 2672419 h 2845126"/>
                  <a:gd name="connsiteX372-73333" fmla="*/ 349960 w 6006665"/>
                  <a:gd name="connsiteY372-73334" fmla="*/ 2640604 h 2845126"/>
                  <a:gd name="connsiteX373-73335" fmla="*/ 377229 w 6006665"/>
                  <a:gd name="connsiteY373-73336" fmla="*/ 2633787 h 2845126"/>
                  <a:gd name="connsiteX374-73337" fmla="*/ 404499 w 6006665"/>
                  <a:gd name="connsiteY374-73338" fmla="*/ 2586065 h 2845126"/>
                  <a:gd name="connsiteX375-73339" fmla="*/ 388591 w 6006665"/>
                  <a:gd name="connsiteY375-73340" fmla="*/ 2570158 h 2845126"/>
                  <a:gd name="connsiteX376-73341" fmla="*/ 440858 w 6006665"/>
                  <a:gd name="connsiteY376-73342" fmla="*/ 2542888 h 2845126"/>
                  <a:gd name="connsiteX377-73343" fmla="*/ 440858 w 6006665"/>
                  <a:gd name="connsiteY377-73344" fmla="*/ 2539832 h 2845126"/>
                  <a:gd name="connsiteX378-73345" fmla="*/ 416406 w 6006665"/>
                  <a:gd name="connsiteY378-73346" fmla="*/ 2542888 h 2845126"/>
                  <a:gd name="connsiteX379-73347" fmla="*/ 416406 w 6006665"/>
                  <a:gd name="connsiteY379-73348" fmla="*/ 2541400 h 2845126"/>
                  <a:gd name="connsiteX380-73349" fmla="*/ 404499 w 6006665"/>
                  <a:gd name="connsiteY380-73350" fmla="*/ 2542888 h 2845126"/>
                  <a:gd name="connsiteX381-73351" fmla="*/ 404499 w 6006665"/>
                  <a:gd name="connsiteY381-73352" fmla="*/ 2522436 h 2845126"/>
                  <a:gd name="connsiteX382-73353" fmla="*/ 424951 w 6006665"/>
                  <a:gd name="connsiteY382-73354" fmla="*/ 2506529 h 2845126"/>
                  <a:gd name="connsiteX383-73355" fmla="*/ 463583 w 6006665"/>
                  <a:gd name="connsiteY383-73356" fmla="*/ 2499712 h 2845126"/>
                  <a:gd name="connsiteX384-73357" fmla="*/ 468128 w 6006665"/>
                  <a:gd name="connsiteY384-73358" fmla="*/ 2483804 h 2845126"/>
                  <a:gd name="connsiteX385-73359" fmla="*/ 456765 w 6006665"/>
                  <a:gd name="connsiteY385-73360" fmla="*/ 2451990 h 2845126"/>
                  <a:gd name="connsiteX386-73361" fmla="*/ 474945 w 6006665"/>
                  <a:gd name="connsiteY386-73362" fmla="*/ 2424720 h 2845126"/>
                  <a:gd name="connsiteX387-73363" fmla="*/ 474945 w 6006665"/>
                  <a:gd name="connsiteY387-73364" fmla="*/ 2404268 h 2845126"/>
                  <a:gd name="connsiteX388-73365" fmla="*/ 420406 w 6006665"/>
                  <a:gd name="connsiteY388-73366" fmla="*/ 2386088 h 2845126"/>
                  <a:gd name="connsiteX389-73367" fmla="*/ 409588 w 6006665"/>
                  <a:gd name="connsiteY389-73368" fmla="*/ 2386088 h 2845126"/>
                  <a:gd name="connsiteX390-73369" fmla="*/ 397681 w 6006665"/>
                  <a:gd name="connsiteY390-73370" fmla="*/ 2386088 h 2845126"/>
                  <a:gd name="connsiteX391-73371" fmla="*/ 379485 w 6006665"/>
                  <a:gd name="connsiteY391-73372" fmla="*/ 2363849 h 2845126"/>
                  <a:gd name="connsiteX392-73373" fmla="*/ 357322 w 6006665"/>
                  <a:gd name="connsiteY392-73374" fmla="*/ 2370181 h 2845126"/>
                  <a:gd name="connsiteX393-73375" fmla="*/ 352842 w 6006665"/>
                  <a:gd name="connsiteY393-73376" fmla="*/ 2368059 h 2845126"/>
                  <a:gd name="connsiteX394-73377" fmla="*/ 345415 w 6006665"/>
                  <a:gd name="connsiteY394-73378" fmla="*/ 2370181 h 2845126"/>
                  <a:gd name="connsiteX395-73379" fmla="*/ 302238 w 6006665"/>
                  <a:gd name="connsiteY395-73380" fmla="*/ 2349729 h 2845126"/>
                  <a:gd name="connsiteX396-73381" fmla="*/ 302238 w 6006665"/>
                  <a:gd name="connsiteY396-73382" fmla="*/ 2338367 h 2845126"/>
                  <a:gd name="connsiteX397-73383" fmla="*/ 286331 w 6006665"/>
                  <a:gd name="connsiteY397-73384" fmla="*/ 2311097 h 2845126"/>
                  <a:gd name="connsiteX398-73385" fmla="*/ 270968 w 6006665"/>
                  <a:gd name="connsiteY398-73386" fmla="*/ 2311097 h 2845126"/>
                  <a:gd name="connsiteX399-73387" fmla="*/ 259061 w 6006665"/>
                  <a:gd name="connsiteY399-73388" fmla="*/ 2311097 h 2845126"/>
                  <a:gd name="connsiteX400-73389" fmla="*/ 254516 w 6006665"/>
                  <a:gd name="connsiteY400-73390" fmla="*/ 2295190 h 2845126"/>
                  <a:gd name="connsiteX401-73391" fmla="*/ 263606 w 6006665"/>
                  <a:gd name="connsiteY401-73392" fmla="*/ 2279283 h 2845126"/>
                  <a:gd name="connsiteX402-73393" fmla="*/ 243991 w 6006665"/>
                  <a:gd name="connsiteY402-73394" fmla="*/ 2248770 h 2845126"/>
                  <a:gd name="connsiteX403-73395" fmla="*/ 216429 w 6006665"/>
                  <a:gd name="connsiteY403-73396" fmla="*/ 2252013 h 2845126"/>
                  <a:gd name="connsiteX404-73397" fmla="*/ 212956 w 6006665"/>
                  <a:gd name="connsiteY404-73398" fmla="*/ 2251021 h 2845126"/>
                  <a:gd name="connsiteX405-73399" fmla="*/ 204522 w 6006665"/>
                  <a:gd name="connsiteY405-73400" fmla="*/ 2252013 h 2845126"/>
                  <a:gd name="connsiteX406-73401" fmla="*/ 199623 w 6006665"/>
                  <a:gd name="connsiteY406-73402" fmla="*/ 2250613 h 2845126"/>
                  <a:gd name="connsiteX407-73403" fmla="*/ 195977 w 6006665"/>
                  <a:gd name="connsiteY407-73404" fmla="*/ 2263375 h 2845126"/>
                  <a:gd name="connsiteX408-73405" fmla="*/ 184968 w 6006665"/>
                  <a:gd name="connsiteY408-73406" fmla="*/ 2260230 h 2845126"/>
                  <a:gd name="connsiteX409-73407" fmla="*/ 184070 w 6006665"/>
                  <a:gd name="connsiteY409-73408" fmla="*/ 2263375 h 2845126"/>
                  <a:gd name="connsiteX410-73409" fmla="*/ 168163 w 6006665"/>
                  <a:gd name="connsiteY410-73410" fmla="*/ 2258840 h 2845126"/>
                  <a:gd name="connsiteX411-73411" fmla="*/ 156800 w 6006665"/>
                  <a:gd name="connsiteY411-73412" fmla="*/ 2220198 h 2845126"/>
                  <a:gd name="connsiteX412-73413" fmla="*/ 152255 w 6006665"/>
                  <a:gd name="connsiteY412-73414" fmla="*/ 2204291 h 2845126"/>
                  <a:gd name="connsiteX413-73415" fmla="*/ 156800 w 6006665"/>
                  <a:gd name="connsiteY413-73416" fmla="*/ 2199746 h 2845126"/>
                  <a:gd name="connsiteX414-73417" fmla="*/ 168707 w 6006665"/>
                  <a:gd name="connsiteY414-73418" fmla="*/ 2199746 h 2845126"/>
                  <a:gd name="connsiteX415-73419" fmla="*/ 188615 w 6006665"/>
                  <a:gd name="connsiteY415-73420" fmla="*/ 2199746 h 2845126"/>
                  <a:gd name="connsiteX416-73421" fmla="*/ 199977 w 6006665"/>
                  <a:gd name="connsiteY416-73422" fmla="*/ 2188384 h 2845126"/>
                  <a:gd name="connsiteX417-73423" fmla="*/ 188615 w 6006665"/>
                  <a:gd name="connsiteY417-73424" fmla="*/ 2165659 h 2845126"/>
                  <a:gd name="connsiteX418-73425" fmla="*/ 168163 w 6006665"/>
                  <a:gd name="connsiteY418-73426" fmla="*/ 2156570 h 2845126"/>
                  <a:gd name="connsiteX419-73427" fmla="*/ 168163 w 6006665"/>
                  <a:gd name="connsiteY419-73428" fmla="*/ 2149752 h 2845126"/>
                  <a:gd name="connsiteX420-73429" fmla="*/ 152255 w 6006665"/>
                  <a:gd name="connsiteY420-73430" fmla="*/ 2133845 h 2845126"/>
                  <a:gd name="connsiteX421-73431" fmla="*/ 129531 w 6006665"/>
                  <a:gd name="connsiteY421-73432" fmla="*/ 2097485 h 2845126"/>
                  <a:gd name="connsiteX422-73433" fmla="*/ 140893 w 6006665"/>
                  <a:gd name="connsiteY422-73434" fmla="*/ 2074761 h 2845126"/>
                  <a:gd name="connsiteX423-73435" fmla="*/ 136348 w 6006665"/>
                  <a:gd name="connsiteY423-73436" fmla="*/ 2047491 h 2845126"/>
                  <a:gd name="connsiteX424-73437" fmla="*/ 103789 w 6006665"/>
                  <a:gd name="connsiteY424-73438" fmla="*/ 2034084 h 2845126"/>
                  <a:gd name="connsiteX425-73439" fmla="*/ 93716 w 6006665"/>
                  <a:gd name="connsiteY425-73440" fmla="*/ 2038401 h 2845126"/>
                  <a:gd name="connsiteX426-73441" fmla="*/ 91868 w 6006665"/>
                  <a:gd name="connsiteY426-73442" fmla="*/ 2034090 h 2845126"/>
                  <a:gd name="connsiteX427-73443" fmla="*/ 81809 w 6006665"/>
                  <a:gd name="connsiteY427-73444" fmla="*/ 2038401 h 2845126"/>
                  <a:gd name="connsiteX428-73445" fmla="*/ 74992 w 6006665"/>
                  <a:gd name="connsiteY428-73446" fmla="*/ 2022494 h 2845126"/>
                  <a:gd name="connsiteX429-73447" fmla="*/ 34087 w 6006665"/>
                  <a:gd name="connsiteY429-73448" fmla="*/ 2011132 h 2845126"/>
                  <a:gd name="connsiteX430-73449" fmla="*/ 22725 w 6006665"/>
                  <a:gd name="connsiteY430-73450" fmla="*/ 1967955 h 2845126"/>
                  <a:gd name="connsiteX431-73451" fmla="*/ 22725 w 6006665"/>
                  <a:gd name="connsiteY431-73452" fmla="*/ 1936140 h 2845126"/>
                  <a:gd name="connsiteX432-73453" fmla="*/ 0 w 6006665"/>
                  <a:gd name="connsiteY432-73454" fmla="*/ 1920233 h 2845126"/>
                  <a:gd name="connsiteX433-73455" fmla="*/ 15907 w 6006665"/>
                  <a:gd name="connsiteY433-73456" fmla="*/ 1897509 h 2845126"/>
                  <a:gd name="connsiteX434-73457" fmla="*/ 6818 w 6006665"/>
                  <a:gd name="connsiteY434-73458" fmla="*/ 1833880 h 2845126"/>
                  <a:gd name="connsiteX435-73459" fmla="*/ 34087 w 6006665"/>
                  <a:gd name="connsiteY435-73460" fmla="*/ 1790703 h 2845126"/>
                  <a:gd name="connsiteX436-73461" fmla="*/ 27270 w 6006665"/>
                  <a:gd name="connsiteY436-73462" fmla="*/ 1779341 h 2845126"/>
                  <a:gd name="connsiteX437-73463" fmla="*/ 70447 w 6006665"/>
                  <a:gd name="connsiteY437-73464" fmla="*/ 1740709 h 2845126"/>
                  <a:gd name="connsiteX438-73465" fmla="*/ 27270 w 6006665"/>
                  <a:gd name="connsiteY438-73466" fmla="*/ 1704349 h 2845126"/>
                  <a:gd name="connsiteX439-73467" fmla="*/ 109078 w 6006665"/>
                  <a:gd name="connsiteY439-73468" fmla="*/ 1606633 h 2845126"/>
                  <a:gd name="connsiteX440-73469" fmla="*/ 145438 w 6006665"/>
                  <a:gd name="connsiteY440-73470" fmla="*/ 1563456 h 2845126"/>
                  <a:gd name="connsiteX441-73471" fmla="*/ 156800 w 6006665"/>
                  <a:gd name="connsiteY441-73472" fmla="*/ 1520280 h 2845126"/>
                  <a:gd name="connsiteX442-73473" fmla="*/ 102261 w 6006665"/>
                  <a:gd name="connsiteY442-73474" fmla="*/ 1468013 h 2845126"/>
                  <a:gd name="connsiteX443-73475" fmla="*/ 118168 w 6006665"/>
                  <a:gd name="connsiteY443-73476" fmla="*/ 1413474 h 2845126"/>
                  <a:gd name="connsiteX444-73477" fmla="*/ 86354 w 6006665"/>
                  <a:gd name="connsiteY444-73478" fmla="*/ 1349845 h 2845126"/>
                  <a:gd name="connsiteX445-73479" fmla="*/ 109078 w 6006665"/>
                  <a:gd name="connsiteY445-73480" fmla="*/ 1274853 h 2845126"/>
                  <a:gd name="connsiteX446-73481" fmla="*/ 70447 w 6006665"/>
                  <a:gd name="connsiteY446-73482" fmla="*/ 1172592 h 2845126"/>
                  <a:gd name="connsiteX447-73483" fmla="*/ 102261 w 6006665"/>
                  <a:gd name="connsiteY447-73484" fmla="*/ 1102146 h 2845126"/>
                  <a:gd name="connsiteX448-73485" fmla="*/ 43177 w 6006665"/>
                  <a:gd name="connsiteY448-73486" fmla="*/ 1036245 h 2845126"/>
                  <a:gd name="connsiteX449-73487" fmla="*/ 49994 w 6006665"/>
                  <a:gd name="connsiteY449-73488" fmla="*/ 961253 h 2845126"/>
                  <a:gd name="connsiteX450-73489" fmla="*/ 81809 w 6006665"/>
                  <a:gd name="connsiteY450-73490" fmla="*/ 956708 h 2845126"/>
                  <a:gd name="connsiteX451-73491" fmla="*/ 145438 w 6006665"/>
                  <a:gd name="connsiteY451-73492" fmla="*/ 913532 h 2845126"/>
                  <a:gd name="connsiteX452-73493" fmla="*/ 184070 w 6006665"/>
                  <a:gd name="connsiteY452-73494" fmla="*/ 874900 h 2845126"/>
                  <a:gd name="connsiteX453-73495" fmla="*/ 189699 w 6006665"/>
                  <a:gd name="connsiteY453-73496" fmla="*/ 881178 h 2845126"/>
                  <a:gd name="connsiteX454-73497" fmla="*/ 195977 w 6006665"/>
                  <a:gd name="connsiteY454-73498" fmla="*/ 874900 h 2845126"/>
                  <a:gd name="connsiteX455-73499" fmla="*/ 255061 w 6006665"/>
                  <a:gd name="connsiteY455-73500" fmla="*/ 940801 h 2845126"/>
                  <a:gd name="connsiteX456-73501" fmla="*/ 350504 w 6006665"/>
                  <a:gd name="connsiteY456-73502" fmla="*/ 961253 h 2845126"/>
                  <a:gd name="connsiteX457-73503" fmla="*/ 491397 w 6006665"/>
                  <a:gd name="connsiteY457-73504" fmla="*/ 1074877 h 2845126"/>
                  <a:gd name="connsiteX458-73505" fmla="*/ 523211 w 6006665"/>
                  <a:gd name="connsiteY458-73506" fmla="*/ 1122598 h 2845126"/>
                  <a:gd name="connsiteX459-73507" fmla="*/ 523211 w 6006665"/>
                  <a:gd name="connsiteY459-73508" fmla="*/ 1181682 h 2845126"/>
                  <a:gd name="connsiteX460-73509" fmla="*/ 486852 w 6006665"/>
                  <a:gd name="connsiteY460-73510" fmla="*/ 1236221 h 2845126"/>
                  <a:gd name="connsiteX461-73511" fmla="*/ 420951 w 6006665"/>
                  <a:gd name="connsiteY461-73512" fmla="*/ 1256674 h 2845126"/>
                  <a:gd name="connsiteX462-73513" fmla="*/ 415909 w 6006665"/>
                  <a:gd name="connsiteY462-73514" fmla="*/ 1254543 h 2845126"/>
                  <a:gd name="connsiteX463-73515" fmla="*/ 409044 w 6006665"/>
                  <a:gd name="connsiteY463-73516" fmla="*/ 1256674 h 2845126"/>
                  <a:gd name="connsiteX464-73517" fmla="*/ 252950 w 6006665"/>
                  <a:gd name="connsiteY464-73518" fmla="*/ 1190718 h 2845126"/>
                  <a:gd name="connsiteX465-73519" fmla="*/ 232336 w 6006665"/>
                  <a:gd name="connsiteY465-73520" fmla="*/ 1197590 h 2845126"/>
                  <a:gd name="connsiteX466-73521" fmla="*/ 291420 w 6006665"/>
                  <a:gd name="connsiteY466-73522" fmla="*/ 1268036 h 2845126"/>
                  <a:gd name="connsiteX467-73523" fmla="*/ 291420 w 6006665"/>
                  <a:gd name="connsiteY467-73524" fmla="*/ 1306668 h 2845126"/>
                  <a:gd name="connsiteX468-73525" fmla="*/ 298238 w 6006665"/>
                  <a:gd name="connsiteY468-73526" fmla="*/ 1393022 h 2845126"/>
                  <a:gd name="connsiteX469-73527" fmla="*/ 345959 w 6006665"/>
                  <a:gd name="connsiteY469-73528" fmla="*/ 1424836 h 2845126"/>
                  <a:gd name="connsiteX470-73529" fmla="*/ 362087 w 6006665"/>
                  <a:gd name="connsiteY470-73530" fmla="*/ 1434244 h 2845126"/>
                  <a:gd name="connsiteX471-73531" fmla="*/ 365867 w 6006665"/>
                  <a:gd name="connsiteY471-73532" fmla="*/ 1402111 h 2845126"/>
                  <a:gd name="connsiteX472-73533" fmla="*/ 345415 w 6006665"/>
                  <a:gd name="connsiteY472-73534" fmla="*/ 1365752 h 2845126"/>
                  <a:gd name="connsiteX473-73535" fmla="*/ 365867 w 6006665"/>
                  <a:gd name="connsiteY473-73536" fmla="*/ 1333937 h 2845126"/>
                  <a:gd name="connsiteX474-73537" fmla="*/ 374560 w 6006665"/>
                  <a:gd name="connsiteY474-73538" fmla="*/ 1338936 h 2845126"/>
                  <a:gd name="connsiteX475-73539" fmla="*/ 377774 w 6006665"/>
                  <a:gd name="connsiteY475-73540" fmla="*/ 1333937 h 2845126"/>
                  <a:gd name="connsiteX476-73541" fmla="*/ 461933 w 6006665"/>
                  <a:gd name="connsiteY476-73542" fmla="*/ 1382329 h 2845126"/>
                  <a:gd name="connsiteX477-73543" fmla="*/ 484035 w 6006665"/>
                  <a:gd name="connsiteY477-73544" fmla="*/ 1365752 h 2845126"/>
                  <a:gd name="connsiteX478-73545" fmla="*/ 463583 w 6006665"/>
                  <a:gd name="connsiteY478-73546" fmla="*/ 1299850 h 2845126"/>
                  <a:gd name="connsiteX479-73547" fmla="*/ 549936 w 6006665"/>
                  <a:gd name="connsiteY479-73548" fmla="*/ 1213497 h 2845126"/>
                  <a:gd name="connsiteX480-73549" fmla="*/ 559742 w 6006665"/>
                  <a:gd name="connsiteY480-73550" fmla="*/ 1215598 h 2845126"/>
                  <a:gd name="connsiteX481-73551" fmla="*/ 561843 w 6006665"/>
                  <a:gd name="connsiteY481-73552" fmla="*/ 1213497 h 2845126"/>
                  <a:gd name="connsiteX482-73553" fmla="*/ 593658 w 6006665"/>
                  <a:gd name="connsiteY482-73554" fmla="*/ 1220314 h 2845126"/>
                  <a:gd name="connsiteX483-73555" fmla="*/ 620945 w 6006665"/>
                  <a:gd name="connsiteY483-73556" fmla="*/ 1244191 h 2845126"/>
                  <a:gd name="connsiteX484-73557" fmla="*/ 640835 w 6006665"/>
                  <a:gd name="connsiteY484-73558" fmla="*/ 1188500 h 2845126"/>
                  <a:gd name="connsiteX485-73559" fmla="*/ 609020 w 6006665"/>
                  <a:gd name="connsiteY485-73560" fmla="*/ 1133961 h 2845126"/>
                  <a:gd name="connsiteX486-73561" fmla="*/ 624928 w 6006665"/>
                  <a:gd name="connsiteY486-73562" fmla="*/ 1074877 h 2845126"/>
                  <a:gd name="connsiteX487-73563" fmla="*/ 597658 w 6006665"/>
                  <a:gd name="connsiteY487-73564" fmla="*/ 1015792 h 2845126"/>
                  <a:gd name="connsiteX488-73565" fmla="*/ 611562 w 6006665"/>
                  <a:gd name="connsiteY488-73566" fmla="*/ 1020118 h 2845126"/>
                  <a:gd name="connsiteX489-73567" fmla="*/ 609565 w 6006665"/>
                  <a:gd name="connsiteY489-73568" fmla="*/ 1015792 h 2845126"/>
                  <a:gd name="connsiteX490-73569" fmla="*/ 711826 w 6006665"/>
                  <a:gd name="connsiteY490-73570" fmla="*/ 1047607 h 2845126"/>
                  <a:gd name="connsiteX491-73571" fmla="*/ 732278 w 6006665"/>
                  <a:gd name="connsiteY491-73572" fmla="*/ 1102146 h 2845126"/>
                  <a:gd name="connsiteX492-73573" fmla="*/ 684556 w 6006665"/>
                  <a:gd name="connsiteY492-73574" fmla="*/ 1113508 h 2845126"/>
                  <a:gd name="connsiteX493-73575" fmla="*/ 684556 w 6006665"/>
                  <a:gd name="connsiteY493-73576" fmla="*/ 1165775 h 2845126"/>
                  <a:gd name="connsiteX494-73577" fmla="*/ 713309 w 6006665"/>
                  <a:gd name="connsiteY494-73578" fmla="*/ 1194528 h 2845126"/>
                  <a:gd name="connsiteX495-73579" fmla="*/ 763548 w 6006665"/>
                  <a:gd name="connsiteY495-73580" fmla="*/ 1177137 h 2845126"/>
                  <a:gd name="connsiteX496-73581" fmla="*/ 770365 w 6006665"/>
                  <a:gd name="connsiteY496-73582" fmla="*/ 1118053 h 2845126"/>
                  <a:gd name="connsiteX497-73583" fmla="*/ 845357 w 6006665"/>
                  <a:gd name="connsiteY497-73584" fmla="*/ 1070332 h 2845126"/>
                  <a:gd name="connsiteX498-73585" fmla="*/ 972614 w 6006665"/>
                  <a:gd name="connsiteY498-73586" fmla="*/ 983978 h 2845126"/>
                  <a:gd name="connsiteX499-73587" fmla="*/ 982566 w 6006665"/>
                  <a:gd name="connsiteY499-73588" fmla="*/ 985305 h 2845126"/>
                  <a:gd name="connsiteX500-73589" fmla="*/ 984521 w 6006665"/>
                  <a:gd name="connsiteY500-73590" fmla="*/ 983978 h 2845126"/>
                  <a:gd name="connsiteX501-73591" fmla="*/ 1018608 w 6006665"/>
                  <a:gd name="connsiteY501-73592" fmla="*/ 988523 h 2845126"/>
                  <a:gd name="connsiteX502-73593" fmla="*/ 979977 w 6006665"/>
                  <a:gd name="connsiteY502-73594" fmla="*/ 1052152 h 2845126"/>
                  <a:gd name="connsiteX503-73595" fmla="*/ 1012666 w 6006665"/>
                  <a:gd name="connsiteY503-73596" fmla="*/ 1057313 h 2845126"/>
                  <a:gd name="connsiteX504-73597" fmla="*/ 1038516 w 6006665"/>
                  <a:gd name="connsiteY504-73598" fmla="*/ 1027155 h 2845126"/>
                  <a:gd name="connsiteX505-73599" fmla="*/ 1050423 w 6006665"/>
                  <a:gd name="connsiteY505-73600" fmla="*/ 1027155 h 2845126"/>
                  <a:gd name="connsiteX506-73601" fmla="*/ 1108962 w 6006665"/>
                  <a:gd name="connsiteY506-73602" fmla="*/ 1027155 h 2845126"/>
                  <a:gd name="connsiteX507-73603" fmla="*/ 1161229 w 6006665"/>
                  <a:gd name="connsiteY507-73604" fmla="*/ 983978 h 2845126"/>
                  <a:gd name="connsiteX508-73605" fmla="*/ 1165711 w 6006665"/>
                  <a:gd name="connsiteY508-73606" fmla="*/ 990112 h 2845126"/>
                  <a:gd name="connsiteX509-73607" fmla="*/ 1173136 w 6006665"/>
                  <a:gd name="connsiteY509-73608" fmla="*/ 983978 h 2845126"/>
                  <a:gd name="connsiteX510-73609" fmla="*/ 1210035 w 6006665"/>
                  <a:gd name="connsiteY510-73610" fmla="*/ 1034471 h 2845126"/>
                  <a:gd name="connsiteX511-73611" fmla="*/ 1247583 w 6006665"/>
                  <a:gd name="connsiteY511-73612" fmla="*/ 977161 h 2845126"/>
                  <a:gd name="connsiteX512-73613" fmla="*/ 1211223 w 6006665"/>
                  <a:gd name="connsiteY512-73614" fmla="*/ 918077 h 2845126"/>
                  <a:gd name="connsiteX513-73615" fmla="*/ 1227130 w 6006665"/>
                  <a:gd name="connsiteY513-73616" fmla="*/ 881717 h 2845126"/>
                  <a:gd name="connsiteX514-73617" fmla="*/ 1237665 w 6006665"/>
                  <a:gd name="connsiteY514-73618" fmla="*/ 884855 h 2845126"/>
                  <a:gd name="connsiteX515-73619" fmla="*/ 1239037 w 6006665"/>
                  <a:gd name="connsiteY515-73620" fmla="*/ 881717 h 2845126"/>
                  <a:gd name="connsiteX516-73621" fmla="*/ 1345843 w 6006665"/>
                  <a:gd name="connsiteY516-73622" fmla="*/ 913532 h 2845126"/>
                  <a:gd name="connsiteX517-73623" fmla="*/ 1400382 w 6006665"/>
                  <a:gd name="connsiteY517-73624" fmla="*/ 945346 h 2845126"/>
                  <a:gd name="connsiteX518-73625" fmla="*/ 1519756 w 6006665"/>
                  <a:gd name="connsiteY518-73626" fmla="*/ 1051930 h 2845126"/>
                  <a:gd name="connsiteX519-73627" fmla="*/ 1543003 w 6006665"/>
                  <a:gd name="connsiteY519-73628" fmla="*/ 1011248 h 2845126"/>
                  <a:gd name="connsiteX520-73629" fmla="*/ 1506643 w 6006665"/>
                  <a:gd name="connsiteY520-73630" fmla="*/ 956708 h 2845126"/>
                  <a:gd name="connsiteX521-73631" fmla="*/ 1506643 w 6006665"/>
                  <a:gd name="connsiteY521-73632" fmla="*/ 933984 h 2845126"/>
                  <a:gd name="connsiteX522-73633" fmla="*/ 1463467 w 6006665"/>
                  <a:gd name="connsiteY522-73634" fmla="*/ 924894 h 2845126"/>
                  <a:gd name="connsiteX523-73635" fmla="*/ 1472556 w 6006665"/>
                  <a:gd name="connsiteY523-73636" fmla="*/ 874900 h 2845126"/>
                  <a:gd name="connsiteX524-73637" fmla="*/ 1452104 w 6006665"/>
                  <a:gd name="connsiteY524-73638" fmla="*/ 788546 h 2845126"/>
                  <a:gd name="connsiteX525-73639" fmla="*/ 1452104 w 6006665"/>
                  <a:gd name="connsiteY525-73640" fmla="*/ 752187 h 2845126"/>
                  <a:gd name="connsiteX526-73641" fmla="*/ 1522551 w 6006665"/>
                  <a:gd name="connsiteY526-73642" fmla="*/ 649926 h 2845126"/>
                  <a:gd name="connsiteX527-73643" fmla="*/ 1543003 w 6006665"/>
                  <a:gd name="connsiteY527-73644" fmla="*/ 536303 h 2845126"/>
                  <a:gd name="connsiteX528-73645" fmla="*/ 1570272 w 6006665"/>
                  <a:gd name="connsiteY528-73646" fmla="*/ 515850 h 2845126"/>
                  <a:gd name="connsiteX529-73647" fmla="*/ 1578688 w 6006665"/>
                  <a:gd name="connsiteY529-73648" fmla="*/ 518469 h 2845126"/>
                  <a:gd name="connsiteX530-73649" fmla="*/ 1582179 w 6006665"/>
                  <a:gd name="connsiteY530-73650" fmla="*/ 515850 h 2845126"/>
                  <a:gd name="connsiteX531-73651" fmla="*/ 1684440 w 6006665"/>
                  <a:gd name="connsiteY531-73652" fmla="*/ 547665 h 2845126"/>
                  <a:gd name="connsiteX532-73653" fmla="*/ 1688985 w 6006665"/>
                  <a:gd name="connsiteY532-73654" fmla="*/ 618111 h 2845126"/>
                  <a:gd name="connsiteX533-73655" fmla="*/ 1652625 w 6006665"/>
                  <a:gd name="connsiteY533-73656" fmla="*/ 709010 h 2845126"/>
                  <a:gd name="connsiteX534-73657" fmla="*/ 1679895 w 6006665"/>
                  <a:gd name="connsiteY534-73658" fmla="*/ 747642 h 2845126"/>
                  <a:gd name="connsiteX535-73659" fmla="*/ 1688985 w 6006665"/>
                  <a:gd name="connsiteY535-73660" fmla="*/ 822633 h 2845126"/>
                  <a:gd name="connsiteX536-73661" fmla="*/ 1679895 w 6006665"/>
                  <a:gd name="connsiteY536-73662" fmla="*/ 968071 h 2845126"/>
                  <a:gd name="connsiteX537-73663" fmla="*/ 1636718 w 6006665"/>
                  <a:gd name="connsiteY537-73664" fmla="*/ 1231677 h 2845126"/>
                  <a:gd name="connsiteX538-73665" fmla="*/ 1662494 w 6006665"/>
                  <a:gd name="connsiteY538-73666" fmla="*/ 1238121 h 2845126"/>
                  <a:gd name="connsiteX539-73667" fmla="*/ 1931594 w 6006665"/>
                  <a:gd name="connsiteY539-73668" fmla="*/ 602204 h 2845126"/>
                  <a:gd name="connsiteX540-73669" fmla="*/ 1988608 w 6006665"/>
                  <a:gd name="connsiteY540-73670" fmla="*/ 650533 h 2845126"/>
                  <a:gd name="connsiteX541-73671" fmla="*/ 1963408 w 6006665"/>
                  <a:gd name="connsiteY541-73672" fmla="*/ 574934 h 2845126"/>
                  <a:gd name="connsiteX542-73673" fmla="*/ 1963408 w 6006665"/>
                  <a:gd name="connsiteY542-73674" fmla="*/ 434042 h 2845126"/>
                  <a:gd name="connsiteX543-73675" fmla="*/ 2027037 w 6006665"/>
                  <a:gd name="connsiteY543-73676" fmla="*/ 413590 h 2845126"/>
                  <a:gd name="connsiteX544-73677" fmla="*/ 2037269 w 6006665"/>
                  <a:gd name="connsiteY544-73678" fmla="*/ 414128 h 2845126"/>
                  <a:gd name="connsiteX545-73679" fmla="*/ 2038944 w 6006665"/>
                  <a:gd name="connsiteY545-73680" fmla="*/ 413590 h 2845126"/>
                  <a:gd name="connsiteX546-73681" fmla="*/ 2115414 w 6006665"/>
                  <a:gd name="connsiteY546-73682" fmla="*/ 417614 h 2845126"/>
                  <a:gd name="connsiteX547-73683" fmla="*/ 2192927 w 6006665"/>
                  <a:gd name="connsiteY547-73684" fmla="*/ 397682 h 2845126"/>
                  <a:gd name="connsiteX548-73685" fmla="*/ 2167930 w 6006665"/>
                  <a:gd name="connsiteY548-73686" fmla="*/ 331781 h 2845126"/>
                  <a:gd name="connsiteX549-73687" fmla="*/ 2204289 w 6006665"/>
                  <a:gd name="connsiteY549-73688" fmla="*/ 240882 h 2845126"/>
                  <a:gd name="connsiteX550-73689" fmla="*/ 2247466 w 6006665"/>
                  <a:gd name="connsiteY550-73690" fmla="*/ 236337 h 2845126"/>
                  <a:gd name="connsiteX551-73691" fmla="*/ 2317913 w 6006665"/>
                  <a:gd name="connsiteY551-73692" fmla="*/ 161346 h 2845126"/>
                  <a:gd name="connsiteX0-73693" fmla="*/ 2317913 w 6006665"/>
                  <a:gd name="connsiteY0-73694" fmla="*/ 161346 h 2845126"/>
                  <a:gd name="connsiteX1-73695" fmla="*/ 2957621 w 6006665"/>
                  <a:gd name="connsiteY1-73696" fmla="*/ 24662 h 2845126"/>
                  <a:gd name="connsiteX2-73697" fmla="*/ 3086005 w 6006665"/>
                  <a:gd name="connsiteY2-73698" fmla="*/ 1 h 2845126"/>
                  <a:gd name="connsiteX3-73699" fmla="*/ 3097912 w 6006665"/>
                  <a:gd name="connsiteY3-73700" fmla="*/ 1 h 2845126"/>
                  <a:gd name="connsiteX4-73701" fmla="*/ 3179721 w 6006665"/>
                  <a:gd name="connsiteY4-73702" fmla="*/ 74992 h 2845126"/>
                  <a:gd name="connsiteX5-73703" fmla="*/ 3211535 w 6006665"/>
                  <a:gd name="connsiteY5-73704" fmla="*/ 134076 h 2845126"/>
                  <a:gd name="connsiteX6-73705" fmla="*/ 3200173 w 6006665"/>
                  <a:gd name="connsiteY6-73706" fmla="*/ 209068 h 2845126"/>
                  <a:gd name="connsiteX7-73707" fmla="*/ 3161541 w 6006665"/>
                  <a:gd name="connsiteY7-73708" fmla="*/ 252245 h 2845126"/>
                  <a:gd name="connsiteX8-73709" fmla="*/ 3066097 w 6006665"/>
                  <a:gd name="connsiteY8-73710" fmla="*/ 327236 h 2845126"/>
                  <a:gd name="connsiteX9-73711" fmla="*/ 3034283 w 6006665"/>
                  <a:gd name="connsiteY9-73712" fmla="*/ 370413 h 2845126"/>
                  <a:gd name="connsiteX10-73713" fmla="*/ 3082005 w 6006665"/>
                  <a:gd name="connsiteY10-73714" fmla="*/ 386320 h 2845126"/>
                  <a:gd name="connsiteX11-73715" fmla="*/ 3129459 w 6006665"/>
                  <a:gd name="connsiteY11-73716" fmla="*/ 414001 h 2845126"/>
                  <a:gd name="connsiteX12-73717" fmla="*/ 3156451 w 6006665"/>
                  <a:gd name="connsiteY12-73718" fmla="*/ 390865 h 2845126"/>
                  <a:gd name="connsiteX13-73719" fmla="*/ 3158460 w 6006665"/>
                  <a:gd name="connsiteY13-73720" fmla="*/ 399349 h 2845126"/>
                  <a:gd name="connsiteX14-73721" fmla="*/ 3168359 w 6006665"/>
                  <a:gd name="connsiteY14-73722" fmla="*/ 390865 h 2845126"/>
                  <a:gd name="connsiteX15-73723" fmla="*/ 3184984 w 6006665"/>
                  <a:gd name="connsiteY15-73724" fmla="*/ 461058 h 2845126"/>
                  <a:gd name="connsiteX16-73725" fmla="*/ 3192811 w 6006665"/>
                  <a:gd name="connsiteY16-73726" fmla="*/ 445404 h 2845126"/>
                  <a:gd name="connsiteX17-73727" fmla="*/ 3251895 w 6006665"/>
                  <a:gd name="connsiteY17-73728" fmla="*/ 424952 h 2845126"/>
                  <a:gd name="connsiteX18-73729" fmla="*/ 3259833 w 6006665"/>
                  <a:gd name="connsiteY18-73730" fmla="*/ 426326 h 2845126"/>
                  <a:gd name="connsiteX19-73731" fmla="*/ 3263802 w 6006665"/>
                  <a:gd name="connsiteY19-73732" fmla="*/ 424952 h 2845126"/>
                  <a:gd name="connsiteX20-73733" fmla="*/ 3381970 w 6006665"/>
                  <a:gd name="connsiteY20-73734" fmla="*/ 445404 h 2845126"/>
                  <a:gd name="connsiteX21-73735" fmla="*/ 3388787 w 6006665"/>
                  <a:gd name="connsiteY21-73736" fmla="*/ 504488 h 2845126"/>
                  <a:gd name="connsiteX22-73737" fmla="*/ 3531529 w 6006665"/>
                  <a:gd name="connsiteY22-73738" fmla="*/ 525479 h 2845126"/>
                  <a:gd name="connsiteX23-73739" fmla="*/ 3538225 w 6006665"/>
                  <a:gd name="connsiteY23-73740" fmla="*/ 429497 h 2845126"/>
                  <a:gd name="connsiteX24-73741" fmla="*/ 3549910 w 6006665"/>
                  <a:gd name="connsiteY24-73742" fmla="*/ 432684 h 2845126"/>
                  <a:gd name="connsiteX25-73743" fmla="*/ 3550132 w 6006665"/>
                  <a:gd name="connsiteY25-73744" fmla="*/ 429497 h 2845126"/>
                  <a:gd name="connsiteX26-73745" fmla="*/ 3625123 w 6006665"/>
                  <a:gd name="connsiteY26-73746" fmla="*/ 449949 h 2845126"/>
                  <a:gd name="connsiteX27-73747" fmla="*/ 3672301 w 6006665"/>
                  <a:gd name="connsiteY27-73748" fmla="*/ 449949 h 2845126"/>
                  <a:gd name="connsiteX28-73749" fmla="*/ 3684207 w 6006665"/>
                  <a:gd name="connsiteY28-73750" fmla="*/ 449949 h 2845126"/>
                  <a:gd name="connsiteX29-73751" fmla="*/ 3743291 w 6006665"/>
                  <a:gd name="connsiteY29-73752" fmla="*/ 515850 h 2845126"/>
                  <a:gd name="connsiteX30-73753" fmla="*/ 3759199 w 6006665"/>
                  <a:gd name="connsiteY30-73754" fmla="*/ 595387 h 2845126"/>
                  <a:gd name="connsiteX31-73755" fmla="*/ 3738747 w 6006665"/>
                  <a:gd name="connsiteY31-73756" fmla="*/ 645381 h 2845126"/>
                  <a:gd name="connsiteX32-73757" fmla="*/ 3786469 w 6006665"/>
                  <a:gd name="connsiteY32-73758" fmla="*/ 736279 h 2845126"/>
                  <a:gd name="connsiteX33-73759" fmla="*/ 3835603 w 6006665"/>
                  <a:gd name="connsiteY33-73760" fmla="*/ 772185 h 2845126"/>
                  <a:gd name="connsiteX34-73761" fmla="*/ 3865460 w 6006665"/>
                  <a:gd name="connsiteY34-73762" fmla="*/ 661288 h 2845126"/>
                  <a:gd name="connsiteX35-73763" fmla="*/ 3875077 w 6006665"/>
                  <a:gd name="connsiteY35-73764" fmla="*/ 669795 h 2845126"/>
                  <a:gd name="connsiteX36-73765" fmla="*/ 3877367 w 6006665"/>
                  <a:gd name="connsiteY36-73766" fmla="*/ 661288 h 2845126"/>
                  <a:gd name="connsiteX37-73767" fmla="*/ 3932151 w 6006665"/>
                  <a:gd name="connsiteY37-73768" fmla="*/ 709751 h 2845126"/>
                  <a:gd name="connsiteX38-73769" fmla="*/ 3988173 w 6006665"/>
                  <a:gd name="connsiteY38-73770" fmla="*/ 681740 h 2845126"/>
                  <a:gd name="connsiteX39-73771" fmla="*/ 3993852 w 6006665"/>
                  <a:gd name="connsiteY39-73772" fmla="*/ 684855 h 2845126"/>
                  <a:gd name="connsiteX40-73773" fmla="*/ 4000080 w 6006665"/>
                  <a:gd name="connsiteY40-73774" fmla="*/ 681740 h 2845126"/>
                  <a:gd name="connsiteX41-73775" fmla="*/ 4062426 w 6006665"/>
                  <a:gd name="connsiteY41-73776" fmla="*/ 715930 h 2845126"/>
                  <a:gd name="connsiteX42-73777" fmla="*/ 4085889 w 6006665"/>
                  <a:gd name="connsiteY42-73778" fmla="*/ 688558 h 2845126"/>
                  <a:gd name="connsiteX43-73779" fmla="*/ 4095563 w 6006665"/>
                  <a:gd name="connsiteY43-73780" fmla="*/ 691162 h 2845126"/>
                  <a:gd name="connsiteX44-73781" fmla="*/ 4097796 w 6006665"/>
                  <a:gd name="connsiteY44-73782" fmla="*/ 688558 h 2845126"/>
                  <a:gd name="connsiteX45-73783" fmla="*/ 4144150 w 6006665"/>
                  <a:gd name="connsiteY45-73784" fmla="*/ 701038 h 2845126"/>
                  <a:gd name="connsiteX46-73785" fmla="*/ 4117703 w 6006665"/>
                  <a:gd name="connsiteY46-73786" fmla="*/ 590842 h 2845126"/>
                  <a:gd name="connsiteX47-73787" fmla="*/ 4165425 w 6006665"/>
                  <a:gd name="connsiteY47-73788" fmla="*/ 536303 h 2845126"/>
                  <a:gd name="connsiteX48-73789" fmla="*/ 4175231 w 6006665"/>
                  <a:gd name="connsiteY48-73790" fmla="*/ 538704 h 2845126"/>
                  <a:gd name="connsiteX49-73791" fmla="*/ 4177332 w 6006665"/>
                  <a:gd name="connsiteY49-73792" fmla="*/ 536303 h 2845126"/>
                  <a:gd name="connsiteX50-73793" fmla="*/ 4511384 w 6006665"/>
                  <a:gd name="connsiteY50-73794" fmla="*/ 618111 h 2845126"/>
                  <a:gd name="connsiteX51-73795" fmla="*/ 4543199 w 6006665"/>
                  <a:gd name="connsiteY51-73796" fmla="*/ 688558 h 2845126"/>
                  <a:gd name="connsiteX52-73797" fmla="*/ 4639242 w 6006665"/>
                  <a:gd name="connsiteY52-73798" fmla="*/ 771200 h 2845126"/>
                  <a:gd name="connsiteX53-73799" fmla="*/ 4774445 w 6006665"/>
                  <a:gd name="connsiteY53-73800" fmla="*/ 752187 h 2845126"/>
                  <a:gd name="connsiteX54-73801" fmla="*/ 4778496 w 6006665"/>
                  <a:gd name="connsiteY54-73802" fmla="*/ 753291 h 2845126"/>
                  <a:gd name="connsiteX55-73803" fmla="*/ 4786352 w 6006665"/>
                  <a:gd name="connsiteY55-73804" fmla="*/ 752187 h 2845126"/>
                  <a:gd name="connsiteX56-73805" fmla="*/ 4861343 w 6006665"/>
                  <a:gd name="connsiteY56-73806" fmla="*/ 772639 h 2845126"/>
                  <a:gd name="connsiteX57-73807" fmla="*/ 4893158 w 6006665"/>
                  <a:gd name="connsiteY57-73808" fmla="*/ 815816 h 2845126"/>
                  <a:gd name="connsiteX58-73809" fmla="*/ 4888613 w 6006665"/>
                  <a:gd name="connsiteY58-73810" fmla="*/ 897624 h 2845126"/>
                  <a:gd name="connsiteX59-73811" fmla="*/ 4927677 w 6006665"/>
                  <a:gd name="connsiteY59-73812" fmla="*/ 922296 h 2845126"/>
                  <a:gd name="connsiteX60-73813" fmla="*/ 4967605 w 6006665"/>
                  <a:gd name="connsiteY60-73814" fmla="*/ 908987 h 2845126"/>
                  <a:gd name="connsiteX61-73815" fmla="*/ 5038051 w 6006665"/>
                  <a:gd name="connsiteY61-73816" fmla="*/ 902169 h 2845126"/>
                  <a:gd name="connsiteX62-73817" fmla="*/ 5040730 w 6006665"/>
                  <a:gd name="connsiteY62-73818" fmla="*/ 903062 h 2845126"/>
                  <a:gd name="connsiteX63-73819" fmla="*/ 5049958 w 6006665"/>
                  <a:gd name="connsiteY63-73820" fmla="*/ 902169 h 2845126"/>
                  <a:gd name="connsiteX64-73821" fmla="*/ 5114249 w 6006665"/>
                  <a:gd name="connsiteY64-73822" fmla="*/ 923600 h 2845126"/>
                  <a:gd name="connsiteX65-73823" fmla="*/ 5176671 w 6006665"/>
                  <a:gd name="connsiteY65-73824" fmla="*/ 913532 h 2845126"/>
                  <a:gd name="connsiteX66-73825" fmla="*/ 5177801 w 6006665"/>
                  <a:gd name="connsiteY66-73826" fmla="*/ 915270 h 2845126"/>
                  <a:gd name="connsiteX67-73827" fmla="*/ 5188578 w 6006665"/>
                  <a:gd name="connsiteY67-73828" fmla="*/ 913532 h 2845126"/>
                  <a:gd name="connsiteX68-73829" fmla="*/ 5243719 w 6006665"/>
                  <a:gd name="connsiteY68-73830" fmla="*/ 998363 h 2845126"/>
                  <a:gd name="connsiteX69-73831" fmla="*/ 5283477 w 6006665"/>
                  <a:gd name="connsiteY69-73832" fmla="*/ 968071 h 2845126"/>
                  <a:gd name="connsiteX70-73833" fmla="*/ 5258480 w 6006665"/>
                  <a:gd name="connsiteY70-73834" fmla="*/ 902169 h 2845126"/>
                  <a:gd name="connsiteX71-73835" fmla="*/ 5267570 w 6006665"/>
                  <a:gd name="connsiteY71-73836" fmla="*/ 854448 h 2845126"/>
                  <a:gd name="connsiteX72-73837" fmla="*/ 5278896 w 6006665"/>
                  <a:gd name="connsiteY72-73838" fmla="*/ 857497 h 2845126"/>
                  <a:gd name="connsiteX73-73839" fmla="*/ 5279477 w 6006665"/>
                  <a:gd name="connsiteY73-73840" fmla="*/ 854448 h 2845126"/>
                  <a:gd name="connsiteX74-73841" fmla="*/ 5395510 w 6006665"/>
                  <a:gd name="connsiteY74-73842" fmla="*/ 885687 h 2845126"/>
                  <a:gd name="connsiteX75-73843" fmla="*/ 5463001 w 6006665"/>
                  <a:gd name="connsiteY75-73844" fmla="*/ 881717 h 2845126"/>
                  <a:gd name="connsiteX76-73845" fmla="*/ 5464386 w 6006665"/>
                  <a:gd name="connsiteY76-73846" fmla="*/ 882336 h 2845126"/>
                  <a:gd name="connsiteX77-73847" fmla="*/ 5474909 w 6006665"/>
                  <a:gd name="connsiteY77-73848" fmla="*/ 881717 h 2845126"/>
                  <a:gd name="connsiteX78-73849" fmla="*/ 5581715 w 6006665"/>
                  <a:gd name="connsiteY78-73850" fmla="*/ 929439 h 2845126"/>
                  <a:gd name="connsiteX79-73851" fmla="*/ 5633981 w 6006665"/>
                  <a:gd name="connsiteY79-73852" fmla="*/ 972616 h 2845126"/>
                  <a:gd name="connsiteX80-73853" fmla="*/ 5720335 w 6006665"/>
                  <a:gd name="connsiteY80-73854" fmla="*/ 1052152 h 2845126"/>
                  <a:gd name="connsiteX81-73855" fmla="*/ 5822595 w 6006665"/>
                  <a:gd name="connsiteY81-73856" fmla="*/ 1149868 h 2845126"/>
                  <a:gd name="connsiteX82-73857" fmla="*/ 5818051 w 6006665"/>
                  <a:gd name="connsiteY82-73858" fmla="*/ 1204407 h 2845126"/>
                  <a:gd name="connsiteX83-73859" fmla="*/ 5825679 w 6006665"/>
                  <a:gd name="connsiteY83-73860" fmla="*/ 1212035 h 2845126"/>
                  <a:gd name="connsiteX84-73861" fmla="*/ 5822051 w 6006665"/>
                  <a:gd name="connsiteY84-73862" fmla="*/ 1161230 h 2845126"/>
                  <a:gd name="connsiteX85-73863" fmla="*/ 5834092 w 6006665"/>
                  <a:gd name="connsiteY85-73864" fmla="*/ 1163103 h 2845126"/>
                  <a:gd name="connsiteX86-73865" fmla="*/ 5833958 w 6006665"/>
                  <a:gd name="connsiteY86-73866" fmla="*/ 1161230 h 2845126"/>
                  <a:gd name="connsiteX87-73867" fmla="*/ 5936219 w 6006665"/>
                  <a:gd name="connsiteY87-73868" fmla="*/ 1177137 h 2845126"/>
                  <a:gd name="connsiteX88-73869" fmla="*/ 6006665 w 6006665"/>
                  <a:gd name="connsiteY88-73870" fmla="*/ 1256674 h 2845126"/>
                  <a:gd name="connsiteX89-73871" fmla="*/ 5968033 w 6006665"/>
                  <a:gd name="connsiteY89-73872" fmla="*/ 1295306 h 2845126"/>
                  <a:gd name="connsiteX90-73873" fmla="*/ 5908949 w 6006665"/>
                  <a:gd name="connsiteY90-73874" fmla="*/ 1306668 h 2845126"/>
                  <a:gd name="connsiteX91-73875" fmla="*/ 5908949 w 6006665"/>
                  <a:gd name="connsiteY91-73876" fmla="*/ 1393022 h 2845126"/>
                  <a:gd name="connsiteX92-73877" fmla="*/ 5893042 w 6006665"/>
                  <a:gd name="connsiteY92-73878" fmla="*/ 1408929 h 2845126"/>
                  <a:gd name="connsiteX93-73879" fmla="*/ 5881135 w 6006665"/>
                  <a:gd name="connsiteY93-73880" fmla="*/ 1408929 h 2845126"/>
                  <a:gd name="connsiteX94-73881" fmla="*/ 5861227 w 6006665"/>
                  <a:gd name="connsiteY94-73882" fmla="*/ 1408929 h 2845126"/>
                  <a:gd name="connsiteX95-73883" fmla="*/ 5849321 w 6006665"/>
                  <a:gd name="connsiteY95-73884" fmla="*/ 1408929 h 2845126"/>
                  <a:gd name="connsiteX96-73885" fmla="*/ 5817506 w 6006665"/>
                  <a:gd name="connsiteY96-73886" fmla="*/ 1374842 h 2845126"/>
                  <a:gd name="connsiteX97-73887" fmla="*/ 5767511 w 6006665"/>
                  <a:gd name="connsiteY97-73888" fmla="*/ 1349845 h 2845126"/>
                  <a:gd name="connsiteX98-73889" fmla="*/ 5762967 w 6006665"/>
                  <a:gd name="connsiteY98-73890" fmla="*/ 1315758 h 2845126"/>
                  <a:gd name="connsiteX99-73891" fmla="*/ 5729132 w 6006665"/>
                  <a:gd name="connsiteY99-73892" fmla="*/ 1301826 h 2845126"/>
                  <a:gd name="connsiteX100-73893" fmla="*/ 5695337 w 6006665"/>
                  <a:gd name="connsiteY100-73894" fmla="*/ 1311213 h 2845126"/>
                  <a:gd name="connsiteX101-73895" fmla="*/ 5693366 w 6006665"/>
                  <a:gd name="connsiteY101-73896" fmla="*/ 1308453 h 2845126"/>
                  <a:gd name="connsiteX102-73897" fmla="*/ 5683431 w 6006665"/>
                  <a:gd name="connsiteY102-73898" fmla="*/ 1311213 h 2845126"/>
                  <a:gd name="connsiteX103-73899" fmla="*/ 5660706 w 6006665"/>
                  <a:gd name="connsiteY103-73900" fmla="*/ 1279398 h 2845126"/>
                  <a:gd name="connsiteX104-73901" fmla="*/ 5669644 w 6006665"/>
                  <a:gd name="connsiteY104-73902" fmla="*/ 1254373 h 2845126"/>
                  <a:gd name="connsiteX105-73903" fmla="*/ 5640799 w 6006665"/>
                  <a:gd name="connsiteY105-73904" fmla="*/ 1268036 h 2845126"/>
                  <a:gd name="connsiteX106-73905" fmla="*/ 5656705 w 6006665"/>
                  <a:gd name="connsiteY106-73906" fmla="*/ 1311213 h 2845126"/>
                  <a:gd name="connsiteX107-73907" fmla="*/ 5633981 w 6006665"/>
                  <a:gd name="connsiteY107-73908" fmla="*/ 1349845 h 2845126"/>
                  <a:gd name="connsiteX108-73909" fmla="*/ 5586259 w 6006665"/>
                  <a:gd name="connsiteY108-73910" fmla="*/ 1386204 h 2845126"/>
                  <a:gd name="connsiteX109-73911" fmla="*/ 5575676 w 6006665"/>
                  <a:gd name="connsiteY109-73912" fmla="*/ 1385196 h 2845126"/>
                  <a:gd name="connsiteX110-73913" fmla="*/ 5574353 w 6006665"/>
                  <a:gd name="connsiteY110-73914" fmla="*/ 1386204 h 2845126"/>
                  <a:gd name="connsiteX111-73915" fmla="*/ 5539436 w 6006665"/>
                  <a:gd name="connsiteY111-73916" fmla="*/ 1382879 h 2845126"/>
                  <a:gd name="connsiteX112-73917" fmla="*/ 5570352 w 6006665"/>
                  <a:gd name="connsiteY112-73918" fmla="*/ 1424836 h 2845126"/>
                  <a:gd name="connsiteX113-73919" fmla="*/ 5593077 w 6006665"/>
                  <a:gd name="connsiteY113-73920" fmla="*/ 1488465 h 2845126"/>
                  <a:gd name="connsiteX114-73921" fmla="*/ 5608984 w 6006665"/>
                  <a:gd name="connsiteY114-73922" fmla="*/ 1515735 h 2845126"/>
                  <a:gd name="connsiteX115-73923" fmla="*/ 5613529 w 6006665"/>
                  <a:gd name="connsiteY115-73924" fmla="*/ 1547549 h 2845126"/>
                  <a:gd name="connsiteX116-73925" fmla="*/ 5608984 w 6006665"/>
                  <a:gd name="connsiteY116-73926" fmla="*/ 1570274 h 2845126"/>
                  <a:gd name="connsiteX117-73927" fmla="*/ 5597799 w 6006665"/>
                  <a:gd name="connsiteY117-73928" fmla="*/ 1566665 h 2845126"/>
                  <a:gd name="connsiteX118-73929" fmla="*/ 5597077 w 6006665"/>
                  <a:gd name="connsiteY118-73930" fmla="*/ 1570274 h 2845126"/>
                  <a:gd name="connsiteX119-73931" fmla="*/ 5534271 w 6006665"/>
                  <a:gd name="connsiteY119-73932" fmla="*/ 1550014 h 2845126"/>
                  <a:gd name="connsiteX120-73933" fmla="*/ 5436277 w 6006665"/>
                  <a:gd name="connsiteY120-73934" fmla="*/ 1606633 h 2845126"/>
                  <a:gd name="connsiteX121-73935" fmla="*/ 5397645 w 6006665"/>
                  <a:gd name="connsiteY121-73936" fmla="*/ 1617996 h 2845126"/>
                  <a:gd name="connsiteX122-73937" fmla="*/ 5345378 w 6006665"/>
                  <a:gd name="connsiteY122-73938" fmla="*/ 1672535 h 2845126"/>
                  <a:gd name="connsiteX123-73939" fmla="*/ 5290839 w 6006665"/>
                  <a:gd name="connsiteY123-73940" fmla="*/ 1720256 h 2845126"/>
                  <a:gd name="connsiteX124-73941" fmla="*/ 5274932 w 6006665"/>
                  <a:gd name="connsiteY124-73942" fmla="*/ 1752071 h 2845126"/>
                  <a:gd name="connsiteX125-73943" fmla="*/ 5267238 w 6006665"/>
                  <a:gd name="connsiteY125-73944" fmla="*/ 1743644 h 2845126"/>
                  <a:gd name="connsiteX126-73945" fmla="*/ 5263025 w 6006665"/>
                  <a:gd name="connsiteY126-73946" fmla="*/ 1752071 h 2845126"/>
                  <a:gd name="connsiteX127-73947" fmla="*/ 5219538 w 6006665"/>
                  <a:gd name="connsiteY127-73948" fmla="*/ 1704443 h 2845126"/>
                  <a:gd name="connsiteX128-73949" fmla="*/ 5129494 w 6006665"/>
                  <a:gd name="connsiteY128-73950" fmla="*/ 1758888 h 2845126"/>
                  <a:gd name="connsiteX129-73951" fmla="*/ 5126389 w 6006665"/>
                  <a:gd name="connsiteY129-73952" fmla="*/ 1753566 h 2845126"/>
                  <a:gd name="connsiteX130-73953" fmla="*/ 5117587 w 6006665"/>
                  <a:gd name="connsiteY130-73954" fmla="*/ 1758888 h 2845126"/>
                  <a:gd name="connsiteX131-73955" fmla="*/ 5105544 w 6006665"/>
                  <a:gd name="connsiteY131-73956" fmla="*/ 1738242 h 2845126"/>
                  <a:gd name="connsiteX132-73957" fmla="*/ 5074955 w 6006665"/>
                  <a:gd name="connsiteY132-73958" fmla="*/ 1763433 h 2845126"/>
                  <a:gd name="connsiteX133-73959" fmla="*/ 5065718 w 6006665"/>
                  <a:gd name="connsiteY133-73960" fmla="*/ 1761234 h 2845126"/>
                  <a:gd name="connsiteX134-73961" fmla="*/ 5063048 w 6006665"/>
                  <a:gd name="connsiteY134-73962" fmla="*/ 1763433 h 2845126"/>
                  <a:gd name="connsiteX135-73963" fmla="*/ 5026594 w 6006665"/>
                  <a:gd name="connsiteY135-73964" fmla="*/ 1754754 h 2845126"/>
                  <a:gd name="connsiteX136-73965" fmla="*/ 5015871 w 6006665"/>
                  <a:gd name="connsiteY136-73966" fmla="*/ 1799793 h 2845126"/>
                  <a:gd name="connsiteX137-73967" fmla="*/ 4974967 w 6006665"/>
                  <a:gd name="connsiteY137-73968" fmla="*/ 1865694 h 2845126"/>
                  <a:gd name="connsiteX138-73969" fmla="*/ 4974967 w 6006665"/>
                  <a:gd name="connsiteY138-73970" fmla="*/ 1897509 h 2845126"/>
                  <a:gd name="connsiteX139-73971" fmla="*/ 5015871 w 6006665"/>
                  <a:gd name="connsiteY139-73972" fmla="*/ 1913416 h 2845126"/>
                  <a:gd name="connsiteX140-73973" fmla="*/ 5011326 w 6006665"/>
                  <a:gd name="connsiteY140-73974" fmla="*/ 2011132 h 2845126"/>
                  <a:gd name="connsiteX141-73975" fmla="*/ 4999419 w 6006665"/>
                  <a:gd name="connsiteY141-73976" fmla="*/ 2011132 h 2845126"/>
                  <a:gd name="connsiteX142-73977" fmla="*/ 4974967 w 6006665"/>
                  <a:gd name="connsiteY142-73978" fmla="*/ 2011132 h 2845126"/>
                  <a:gd name="connsiteX143-73979" fmla="*/ 4963605 w 6006665"/>
                  <a:gd name="connsiteY143-73980" fmla="*/ 2063398 h 2845126"/>
                  <a:gd name="connsiteX144-73981" fmla="*/ 4974967 w 6006665"/>
                  <a:gd name="connsiteY144-73982" fmla="*/ 2090668 h 2845126"/>
                  <a:gd name="connsiteX145-73983" fmla="*/ 4909065 w 6006665"/>
                  <a:gd name="connsiteY145-73984" fmla="*/ 2124755 h 2845126"/>
                  <a:gd name="connsiteX146-73985" fmla="*/ 4897703 w 6006665"/>
                  <a:gd name="connsiteY146-73986" fmla="*/ 2192929 h 2845126"/>
                  <a:gd name="connsiteX147-73987" fmla="*/ 4845437 w 6006665"/>
                  <a:gd name="connsiteY147-73988" fmla="*/ 2208836 h 2845126"/>
                  <a:gd name="connsiteX148-73989" fmla="*/ 4834074 w 6006665"/>
                  <a:gd name="connsiteY148-73990" fmla="*/ 2267920 h 2845126"/>
                  <a:gd name="connsiteX149-73991" fmla="*/ 4779535 w 6006665"/>
                  <a:gd name="connsiteY149-73992" fmla="*/ 2327004 h 2845126"/>
                  <a:gd name="connsiteX150-73993" fmla="*/ 4777225 w 6006665"/>
                  <a:gd name="connsiteY150-73994" fmla="*/ 2316608 h 2845126"/>
                  <a:gd name="connsiteX151-73995" fmla="*/ 4767628 w 6006665"/>
                  <a:gd name="connsiteY151-73996" fmla="*/ 2327004 h 2845126"/>
                  <a:gd name="connsiteX152-73997" fmla="*/ 4758538 w 6006665"/>
                  <a:gd name="connsiteY152-73998" fmla="*/ 2286100 h 2845126"/>
                  <a:gd name="connsiteX153-73999" fmla="*/ 4742631 w 6006665"/>
                  <a:gd name="connsiteY153-74000" fmla="*/ 2199746 h 2845126"/>
                  <a:gd name="connsiteX154-74001" fmla="*/ 4715361 w 6006665"/>
                  <a:gd name="connsiteY154-74002" fmla="*/ 2058854 h 2845126"/>
                  <a:gd name="connsiteX155-74003" fmla="*/ 4735813 w 6006665"/>
                  <a:gd name="connsiteY155-74004" fmla="*/ 1967955 h 2845126"/>
                  <a:gd name="connsiteX156-74005" fmla="*/ 4767628 w 6006665"/>
                  <a:gd name="connsiteY156-74006" fmla="*/ 1924778 h 2845126"/>
                  <a:gd name="connsiteX157-74007" fmla="*/ 4767628 w 6006665"/>
                  <a:gd name="connsiteY157-74008" fmla="*/ 1897509 h 2845126"/>
                  <a:gd name="connsiteX158-74009" fmla="*/ 4826712 w 6006665"/>
                  <a:gd name="connsiteY158-74010" fmla="*/ 1881601 h 2845126"/>
                  <a:gd name="connsiteX159-74011" fmla="*/ 4892613 w 6006665"/>
                  <a:gd name="connsiteY159-74012" fmla="*/ 1790703 h 2845126"/>
                  <a:gd name="connsiteX160-74013" fmla="*/ 4956243 w 6006665"/>
                  <a:gd name="connsiteY160-74014" fmla="*/ 1715712 h 2845126"/>
                  <a:gd name="connsiteX161-74015" fmla="*/ 5022143 w 6006665"/>
                  <a:gd name="connsiteY161-74016" fmla="*/ 1656627 h 2845126"/>
                  <a:gd name="connsiteX162-74017" fmla="*/ 5046694 w 6006665"/>
                  <a:gd name="connsiteY162-74018" fmla="*/ 1549500 h 2845126"/>
                  <a:gd name="connsiteX163-74019" fmla="*/ 5015871 w 6006665"/>
                  <a:gd name="connsiteY163-74020" fmla="*/ 1554367 h 2845126"/>
                  <a:gd name="connsiteX164-74021" fmla="*/ 4995419 w 6006665"/>
                  <a:gd name="connsiteY164-74022" fmla="*/ 1617996 h 2845126"/>
                  <a:gd name="connsiteX165-74023" fmla="*/ 4904521 w 6006665"/>
                  <a:gd name="connsiteY165-74024" fmla="*/ 1704349 h 2845126"/>
                  <a:gd name="connsiteX166-74025" fmla="*/ 4901708 w 6006665"/>
                  <a:gd name="connsiteY166-74026" fmla="*/ 1695709 h 2845126"/>
                  <a:gd name="connsiteX167-74027" fmla="*/ 4892613 w 6006665"/>
                  <a:gd name="connsiteY167-74028" fmla="*/ 1704349 h 2845126"/>
                  <a:gd name="connsiteX168-74029" fmla="*/ 4861835 w 6006665"/>
                  <a:gd name="connsiteY168-74030" fmla="*/ 1609815 h 2845126"/>
                  <a:gd name="connsiteX169-74031" fmla="*/ 4779535 w 6006665"/>
                  <a:gd name="connsiteY169-74032" fmla="*/ 1633903 h 2845126"/>
                  <a:gd name="connsiteX170-74033" fmla="*/ 4684091 w 6006665"/>
                  <a:gd name="connsiteY170-74034" fmla="*/ 1758888 h 2845126"/>
                  <a:gd name="connsiteX171-74035" fmla="*/ 4715906 w 6006665"/>
                  <a:gd name="connsiteY171-74036" fmla="*/ 1806610 h 2845126"/>
                  <a:gd name="connsiteX172-74037" fmla="*/ 4636369 w 6006665"/>
                  <a:gd name="connsiteY172-74038" fmla="*/ 1822517 h 2845126"/>
                  <a:gd name="connsiteX173-74039" fmla="*/ 4577285 w 6006665"/>
                  <a:gd name="connsiteY173-74040" fmla="*/ 1827062 h 2845126"/>
                  <a:gd name="connsiteX174-74041" fmla="*/ 4577373 w 6006665"/>
                  <a:gd name="connsiteY174-74042" fmla="*/ 1826140 h 2845126"/>
                  <a:gd name="connsiteX175-74043" fmla="*/ 4565379 w 6006665"/>
                  <a:gd name="connsiteY175-74044" fmla="*/ 1827062 h 2845126"/>
                  <a:gd name="connsiteX176-74045" fmla="*/ 4569923 w 6006665"/>
                  <a:gd name="connsiteY176-74046" fmla="*/ 1779341 h 2845126"/>
                  <a:gd name="connsiteX177-74047" fmla="*/ 4520081 w 6006665"/>
                  <a:gd name="connsiteY177-74048" fmla="*/ 1769755 h 2845126"/>
                  <a:gd name="connsiteX178-74049" fmla="*/ 4475025 w 6006665"/>
                  <a:gd name="connsiteY178-74050" fmla="*/ 1799793 h 2845126"/>
                  <a:gd name="connsiteX179-74051" fmla="*/ 4464394 w 6006665"/>
                  <a:gd name="connsiteY179-74052" fmla="*/ 1798942 h 2845126"/>
                  <a:gd name="connsiteX180-74053" fmla="*/ 4463118 w 6006665"/>
                  <a:gd name="connsiteY180-74054" fmla="*/ 1799793 h 2845126"/>
                  <a:gd name="connsiteX181-74055" fmla="*/ 4357637 w 6006665"/>
                  <a:gd name="connsiteY181-74056" fmla="*/ 1791354 h 2845126"/>
                  <a:gd name="connsiteX182-74057" fmla="*/ 4243233 w 6006665"/>
                  <a:gd name="connsiteY182-74058" fmla="*/ 1811155 h 2845126"/>
                  <a:gd name="connsiteX183-74059" fmla="*/ 4125065 w 6006665"/>
                  <a:gd name="connsiteY183-74060" fmla="*/ 1945230 h 2845126"/>
                  <a:gd name="connsiteX184-74061" fmla="*/ 3984173 w 6006665"/>
                  <a:gd name="connsiteY184-74062" fmla="*/ 2102030 h 2845126"/>
                  <a:gd name="connsiteX185-74063" fmla="*/ 4038712 w 6006665"/>
                  <a:gd name="connsiteY185-74064" fmla="*/ 2106575 h 2845126"/>
                  <a:gd name="connsiteX186-74065" fmla="*/ 4059164 w 6006665"/>
                  <a:gd name="connsiteY186-74066" fmla="*/ 2149752 h 2845126"/>
                  <a:gd name="connsiteX187-74067" fmla="*/ 4087782 w 6006665"/>
                  <a:gd name="connsiteY187-74068" fmla="*/ 2158169 h 2845126"/>
                  <a:gd name="connsiteX188-74069" fmla="*/ 4106341 w 6006665"/>
                  <a:gd name="connsiteY188-74070" fmla="*/ 2129300 h 2845126"/>
                  <a:gd name="connsiteX189-74071" fmla="*/ 4117411 w 6006665"/>
                  <a:gd name="connsiteY189-74072" fmla="*/ 2130602 h 2845126"/>
                  <a:gd name="connsiteX190-74073" fmla="*/ 4118248 w 6006665"/>
                  <a:gd name="connsiteY190-74074" fmla="*/ 2129300 h 2845126"/>
                  <a:gd name="connsiteX191-74075" fmla="*/ 4156880 w 6006665"/>
                  <a:gd name="connsiteY191-74076" fmla="*/ 2133845 h 2845126"/>
                  <a:gd name="connsiteX192-74077" fmla="*/ 4211419 w 6006665"/>
                  <a:gd name="connsiteY192-74078" fmla="*/ 2204291 h 2845126"/>
                  <a:gd name="connsiteX193-74079" fmla="*/ 4215964 w 6006665"/>
                  <a:gd name="connsiteY193-74080" fmla="*/ 2252013 h 2845126"/>
                  <a:gd name="connsiteX194-74081" fmla="*/ 4184149 w 6006665"/>
                  <a:gd name="connsiteY194-74082" fmla="*/ 2311097 h 2845126"/>
                  <a:gd name="connsiteX195-74083" fmla="*/ 4177332 w 6006665"/>
                  <a:gd name="connsiteY195-74084" fmla="*/ 2381543 h 2845126"/>
                  <a:gd name="connsiteX196-74085" fmla="*/ 4161425 w 6006665"/>
                  <a:gd name="connsiteY196-74086" fmla="*/ 2467897 h 2845126"/>
                  <a:gd name="connsiteX197-74087" fmla="*/ 4109158 w 6006665"/>
                  <a:gd name="connsiteY197-74088" fmla="*/ 2547433 h 2845126"/>
                  <a:gd name="connsiteX198-74089" fmla="*/ 4097796 w 6006665"/>
                  <a:gd name="connsiteY198-74090" fmla="*/ 2586065 h 2845126"/>
                  <a:gd name="connsiteX199-74091" fmla="*/ 4043257 w 6006665"/>
                  <a:gd name="connsiteY199-74092" fmla="*/ 2645149 h 2845126"/>
                  <a:gd name="connsiteX200-74093" fmla="*/ 3995535 w 6006665"/>
                  <a:gd name="connsiteY200-74094" fmla="*/ 2704233 h 2845126"/>
                  <a:gd name="connsiteX201-74095" fmla="*/ 3975083 w 6006665"/>
                  <a:gd name="connsiteY201-74096" fmla="*/ 2736048 h 2845126"/>
                  <a:gd name="connsiteX202-74097" fmla="*/ 3925089 w 6006665"/>
                  <a:gd name="connsiteY202-74098" fmla="*/ 2763317 h 2845126"/>
                  <a:gd name="connsiteX203-74099" fmla="*/ 3913182 w 6006665"/>
                  <a:gd name="connsiteY203-74100" fmla="*/ 2763317 h 2845126"/>
                  <a:gd name="connsiteX204-74101" fmla="*/ 3904637 w 6006665"/>
                  <a:gd name="connsiteY204-74102" fmla="*/ 2763317 h 2845126"/>
                  <a:gd name="connsiteX205-74103" fmla="*/ 3892729 w 6006665"/>
                  <a:gd name="connsiteY205-74104" fmla="*/ 2763317 h 2845126"/>
                  <a:gd name="connsiteX206-74105" fmla="*/ 3871063 w 6006665"/>
                  <a:gd name="connsiteY206-74106" fmla="*/ 2747068 h 2845126"/>
                  <a:gd name="connsiteX207-74107" fmla="*/ 3829645 w 6006665"/>
                  <a:gd name="connsiteY207-74108" fmla="*/ 2774680 h 2845126"/>
                  <a:gd name="connsiteX208-74109" fmla="*/ 3822828 w 6006665"/>
                  <a:gd name="connsiteY208-74110" fmla="*/ 2795132 h 2845126"/>
                  <a:gd name="connsiteX209-74111" fmla="*/ 3818283 w 6006665"/>
                  <a:gd name="connsiteY209-74112" fmla="*/ 2786042 h 2845126"/>
                  <a:gd name="connsiteX210-74113" fmla="*/ 3818283 w 6006665"/>
                  <a:gd name="connsiteY210-74114" fmla="*/ 2774316 h 2845126"/>
                  <a:gd name="connsiteX211-74115" fmla="*/ 3817738 w 6006665"/>
                  <a:gd name="connsiteY211-74116" fmla="*/ 2774680 h 2845126"/>
                  <a:gd name="connsiteX212-74117" fmla="*/ 3810921 w 6006665"/>
                  <a:gd name="connsiteY212-74118" fmla="*/ 2795132 h 2845126"/>
                  <a:gd name="connsiteX213-74119" fmla="*/ 3806376 w 6006665"/>
                  <a:gd name="connsiteY213-74120" fmla="*/ 2786042 h 2845126"/>
                  <a:gd name="connsiteX214-74121" fmla="*/ 3806376 w 6006665"/>
                  <a:gd name="connsiteY214-74122" fmla="*/ 2758772 h 2845126"/>
                  <a:gd name="connsiteX215-74123" fmla="*/ 3818283 w 6006665"/>
                  <a:gd name="connsiteY215-74124" fmla="*/ 2758772 h 2845126"/>
                  <a:gd name="connsiteX216-74125" fmla="*/ 3826828 w 6006665"/>
                  <a:gd name="connsiteY216-74126" fmla="*/ 2758772 h 2845126"/>
                  <a:gd name="connsiteX217-74127" fmla="*/ 3833645 w 6006665"/>
                  <a:gd name="connsiteY217-74128" fmla="*/ 2699688 h 2845126"/>
                  <a:gd name="connsiteX218-74129" fmla="*/ 3822283 w 6006665"/>
                  <a:gd name="connsiteY218-74130" fmla="*/ 2656512 h 2845126"/>
                  <a:gd name="connsiteX219-74131" fmla="*/ 3849553 w 6006665"/>
                  <a:gd name="connsiteY219-74132" fmla="*/ 2633787 h 2845126"/>
                  <a:gd name="connsiteX220-74133" fmla="*/ 3858814 w 6006665"/>
                  <a:gd name="connsiteY220-74134" fmla="*/ 2635992 h 2845126"/>
                  <a:gd name="connsiteX221-74135" fmla="*/ 3861460 w 6006665"/>
                  <a:gd name="connsiteY221-74136" fmla="*/ 2633787 h 2845126"/>
                  <a:gd name="connsiteX222-74137" fmla="*/ 3898487 w 6006665"/>
                  <a:gd name="connsiteY222-74138" fmla="*/ 2642603 h 2845126"/>
                  <a:gd name="connsiteX223-74139" fmla="*/ 3919999 w 6006665"/>
                  <a:gd name="connsiteY223-74140" fmla="*/ 2597428 h 2845126"/>
                  <a:gd name="connsiteX224-74141" fmla="*/ 3935906 w 6006665"/>
                  <a:gd name="connsiteY224-74142" fmla="*/ 2538343 h 2845126"/>
                  <a:gd name="connsiteX225-74143" fmla="*/ 3947269 w 6006665"/>
                  <a:gd name="connsiteY225-74144" fmla="*/ 2515619 h 2845126"/>
                  <a:gd name="connsiteX226-74145" fmla="*/ 3966292 w 6006665"/>
                  <a:gd name="connsiteY226-74146" fmla="*/ 2471231 h 2845126"/>
                  <a:gd name="connsiteX227-74147" fmla="*/ 3915999 w 6006665"/>
                  <a:gd name="connsiteY227-74148" fmla="*/ 2483804 h 2845126"/>
                  <a:gd name="connsiteX228-74149" fmla="*/ 3888729 w 6006665"/>
                  <a:gd name="connsiteY228-74150" fmla="*/ 2506529 h 2845126"/>
                  <a:gd name="connsiteX229-74151" fmla="*/ 3876822 w 6006665"/>
                  <a:gd name="connsiteY229-74152" fmla="*/ 2506529 h 2845126"/>
                  <a:gd name="connsiteX230-74153" fmla="*/ 3829645 w 6006665"/>
                  <a:gd name="connsiteY230-74154" fmla="*/ 2506529 h 2845126"/>
                  <a:gd name="connsiteX231-74155" fmla="*/ 3817738 w 6006665"/>
                  <a:gd name="connsiteY231-74156" fmla="*/ 2506529 h 2845126"/>
                  <a:gd name="connsiteX232-74157" fmla="*/ 3801831 w 6006665"/>
                  <a:gd name="connsiteY232-74158" fmla="*/ 2451990 h 2845126"/>
                  <a:gd name="connsiteX233-74159" fmla="*/ 3758654 w 6006665"/>
                  <a:gd name="connsiteY233-74160" fmla="*/ 2413358 h 2845126"/>
                  <a:gd name="connsiteX234-74161" fmla="*/ 3692753 w 6006665"/>
                  <a:gd name="connsiteY234-74162" fmla="*/ 2397451 h 2845126"/>
                  <a:gd name="connsiteX235-74163" fmla="*/ 3683663 w 6006665"/>
                  <a:gd name="connsiteY235-74164" fmla="*/ 2338367 h 2845126"/>
                  <a:gd name="connsiteX236-74165" fmla="*/ 3672301 w 6006665"/>
                  <a:gd name="connsiteY236-74166" fmla="*/ 2306552 h 2845126"/>
                  <a:gd name="connsiteX237-74167" fmla="*/ 3656393 w 6006665"/>
                  <a:gd name="connsiteY237-74168" fmla="*/ 2279283 h 2845126"/>
                  <a:gd name="connsiteX238-74169" fmla="*/ 3633669 w 6006665"/>
                  <a:gd name="connsiteY238-74170" fmla="*/ 2220198 h 2845126"/>
                  <a:gd name="connsiteX239-74171" fmla="*/ 3601854 w 6006665"/>
                  <a:gd name="connsiteY239-74172" fmla="*/ 2199746 h 2845126"/>
                  <a:gd name="connsiteX240-74173" fmla="*/ 3545995 w 6006665"/>
                  <a:gd name="connsiteY240-74174" fmla="*/ 2178262 h 2845126"/>
                  <a:gd name="connsiteX241-74175" fmla="*/ 3506955 w 6006665"/>
                  <a:gd name="connsiteY241-74176" fmla="*/ 2183839 h 2845126"/>
                  <a:gd name="connsiteX242-74177" fmla="*/ 3463779 w 6006665"/>
                  <a:gd name="connsiteY242-74178" fmla="*/ 2192929 h 2845126"/>
                  <a:gd name="connsiteX243-74179" fmla="*/ 3431964 w 6006665"/>
                  <a:gd name="connsiteY243-74180" fmla="*/ 2220198 h 2845126"/>
                  <a:gd name="connsiteX244-74181" fmla="*/ 3452416 w 6006665"/>
                  <a:gd name="connsiteY244-74182" fmla="*/ 2236106 h 2845126"/>
                  <a:gd name="connsiteX245-74183" fmla="*/ 3452416 w 6006665"/>
                  <a:gd name="connsiteY245-74184" fmla="*/ 2267920 h 2845126"/>
                  <a:gd name="connsiteX246-74185" fmla="*/ 3431964 w 6006665"/>
                  <a:gd name="connsiteY246-74186" fmla="*/ 2290645 h 2845126"/>
                  <a:gd name="connsiteX247-74187" fmla="*/ 3400150 w 6006665"/>
                  <a:gd name="connsiteY247-74188" fmla="*/ 2349729 h 2845126"/>
                  <a:gd name="connsiteX248-74189" fmla="*/ 3400150 w 6006665"/>
                  <a:gd name="connsiteY248-74190" fmla="*/ 2376999 h 2845126"/>
                  <a:gd name="connsiteX249-74191" fmla="*/ 3350155 w 6006665"/>
                  <a:gd name="connsiteY249-74192" fmla="*/ 2408813 h 2845126"/>
                  <a:gd name="connsiteX250-74193" fmla="*/ 3342342 w 6006665"/>
                  <a:gd name="connsiteY250-74194" fmla="*/ 2406209 h 2845126"/>
                  <a:gd name="connsiteX251-74195" fmla="*/ 3338249 w 6006665"/>
                  <a:gd name="connsiteY251-74196" fmla="*/ 2408813 h 2845126"/>
                  <a:gd name="connsiteX252-74197" fmla="*/ 3290527 w 6006665"/>
                  <a:gd name="connsiteY252-74198" fmla="*/ 2392906 h 2845126"/>
                  <a:gd name="connsiteX253-74199" fmla="*/ 3259257 w 6006665"/>
                  <a:gd name="connsiteY253-74200" fmla="*/ 2392906 h 2845126"/>
                  <a:gd name="connsiteX254-74201" fmla="*/ 3247350 w 6006665"/>
                  <a:gd name="connsiteY254-74202" fmla="*/ 2392906 h 2845126"/>
                  <a:gd name="connsiteX255-74203" fmla="*/ 3231443 w 6006665"/>
                  <a:gd name="connsiteY255-74204" fmla="*/ 2376999 h 2845126"/>
                  <a:gd name="connsiteX256-74205" fmla="*/ 3213271 w 6006665"/>
                  <a:gd name="connsiteY256-74206" fmla="*/ 2372455 h 2845126"/>
                  <a:gd name="connsiteX257-74207" fmla="*/ 3168359 w 6006665"/>
                  <a:gd name="connsiteY257-74208" fmla="*/ 2408813 h 2845126"/>
                  <a:gd name="connsiteX258-74209" fmla="*/ 3120637 w 6006665"/>
                  <a:gd name="connsiteY258-74210" fmla="*/ 2420175 h 2845126"/>
                  <a:gd name="connsiteX259-74211" fmla="*/ 3082005 w 6006665"/>
                  <a:gd name="connsiteY259-74212" fmla="*/ 2436083 h 2845126"/>
                  <a:gd name="connsiteX260-74213" fmla="*/ 3074460 w 6006665"/>
                  <a:gd name="connsiteY260-74214" fmla="*/ 2434286 h 2845126"/>
                  <a:gd name="connsiteX261-74215" fmla="*/ 3070098 w 6006665"/>
                  <a:gd name="connsiteY261-74216" fmla="*/ 2436083 h 2845126"/>
                  <a:gd name="connsiteX262-74217" fmla="*/ 3022376 w 6006665"/>
                  <a:gd name="connsiteY262-74218" fmla="*/ 2424720 h 2845126"/>
                  <a:gd name="connsiteX263-74219" fmla="*/ 3000196 w 6006665"/>
                  <a:gd name="connsiteY263-74220" fmla="*/ 2424720 h 2845126"/>
                  <a:gd name="connsiteX264-74221" fmla="*/ 2988289 w 6006665"/>
                  <a:gd name="connsiteY264-74222" fmla="*/ 2424720 h 2845126"/>
                  <a:gd name="connsiteX265-74223" fmla="*/ 2967837 w 6006665"/>
                  <a:gd name="connsiteY265-74224" fmla="*/ 2392906 h 2845126"/>
                  <a:gd name="connsiteX266-74225" fmla="*/ 2929205 w 6006665"/>
                  <a:gd name="connsiteY266-74226" fmla="*/ 2365636 h 2845126"/>
                  <a:gd name="connsiteX267-74227" fmla="*/ 2902153 w 6006665"/>
                  <a:gd name="connsiteY267-74228" fmla="*/ 2361772 h 2845126"/>
                  <a:gd name="connsiteX268-74229" fmla="*/ 2861576 w 6006665"/>
                  <a:gd name="connsiteY268-74230" fmla="*/ 2365636 h 2845126"/>
                  <a:gd name="connsiteX269-74231" fmla="*/ 2822944 w 6006665"/>
                  <a:gd name="connsiteY269-74232" fmla="*/ 2376999 h 2845126"/>
                  <a:gd name="connsiteX270-74233" fmla="*/ 2818139 w 6006665"/>
                  <a:gd name="connsiteY270-74234" fmla="*/ 2374910 h 2845126"/>
                  <a:gd name="connsiteX271-74235" fmla="*/ 2811037 w 6006665"/>
                  <a:gd name="connsiteY271-74236" fmla="*/ 2376999 h 2845126"/>
                  <a:gd name="connsiteX272-74237" fmla="*/ 2758770 w 6006665"/>
                  <a:gd name="connsiteY272-74238" fmla="*/ 2354274 h 2845126"/>
                  <a:gd name="connsiteX273-74239" fmla="*/ 2751953 w 6006665"/>
                  <a:gd name="connsiteY273-74240" fmla="*/ 2311097 h 2845126"/>
                  <a:gd name="connsiteX274-74241" fmla="*/ 2708776 w 6006665"/>
                  <a:gd name="connsiteY274-74242" fmla="*/ 2295190 h 2845126"/>
                  <a:gd name="connsiteX275-74243" fmla="*/ 2676962 w 6006665"/>
                  <a:gd name="connsiteY275-74244" fmla="*/ 2290645 h 2845126"/>
                  <a:gd name="connsiteX276-74245" fmla="*/ 2642534 w 6006665"/>
                  <a:gd name="connsiteY276-74246" fmla="*/ 2268901 h 2845126"/>
                  <a:gd name="connsiteX277-74247" fmla="*/ 2609333 w 6006665"/>
                  <a:gd name="connsiteY277-74248" fmla="*/ 2327004 h 2845126"/>
                  <a:gd name="connsiteX278-74249" fmla="*/ 2625240 w 6006665"/>
                  <a:gd name="connsiteY278-74250" fmla="*/ 2361091 h 2845126"/>
                  <a:gd name="connsiteX279-74251" fmla="*/ 2586608 w 6006665"/>
                  <a:gd name="connsiteY279-74252" fmla="*/ 2397451 h 2845126"/>
                  <a:gd name="connsiteX280-74253" fmla="*/ 2577105 w 6006665"/>
                  <a:gd name="connsiteY280-74254" fmla="*/ 2395188 h 2845126"/>
                  <a:gd name="connsiteX281-74255" fmla="*/ 2574701 w 6006665"/>
                  <a:gd name="connsiteY281-74256" fmla="*/ 2397451 h 2845126"/>
                  <a:gd name="connsiteX282-74257" fmla="*/ 2526979 w 6006665"/>
                  <a:gd name="connsiteY282-74258" fmla="*/ 2386088 h 2845126"/>
                  <a:gd name="connsiteX283-74259" fmla="*/ 2490620 w 6006665"/>
                  <a:gd name="connsiteY283-74260" fmla="*/ 2381543 h 2845126"/>
                  <a:gd name="connsiteX284-74261" fmla="*/ 2463350 w 6006665"/>
                  <a:gd name="connsiteY284-74262" fmla="*/ 2354274 h 2845126"/>
                  <a:gd name="connsiteX285-74263" fmla="*/ 2436625 w 6006665"/>
                  <a:gd name="connsiteY285-74264" fmla="*/ 2354274 h 2845126"/>
                  <a:gd name="connsiteX286-74265" fmla="*/ 2424718 w 6006665"/>
                  <a:gd name="connsiteY286-74266" fmla="*/ 2354274 h 2845126"/>
                  <a:gd name="connsiteX287-74267" fmla="*/ 2398858 w 6006665"/>
                  <a:gd name="connsiteY287-74268" fmla="*/ 2341343 h 2845126"/>
                  <a:gd name="connsiteX288-74269" fmla="*/ 2350272 w 6006665"/>
                  <a:gd name="connsiteY288-74270" fmla="*/ 2365636 h 2845126"/>
                  <a:gd name="connsiteX289-74271" fmla="*/ 2282098 w 6006665"/>
                  <a:gd name="connsiteY289-74272" fmla="*/ 2413358 h 2845126"/>
                  <a:gd name="connsiteX290-74273" fmla="*/ 2157112 w 6006665"/>
                  <a:gd name="connsiteY290-74274" fmla="*/ 2397451 h 2845126"/>
                  <a:gd name="connsiteX291-74275" fmla="*/ 1811153 w 6006665"/>
                  <a:gd name="connsiteY291-74276" fmla="*/ 2133845 h 2845126"/>
                  <a:gd name="connsiteX292-74277" fmla="*/ 1748069 w 6006665"/>
                  <a:gd name="connsiteY292-74278" fmla="*/ 2172477 h 2845126"/>
                  <a:gd name="connsiteX293-74279" fmla="*/ 1711709 w 6006665"/>
                  <a:gd name="connsiteY293-74280" fmla="*/ 2177022 h 2845126"/>
                  <a:gd name="connsiteX294-74281" fmla="*/ 1711926 w 6006665"/>
                  <a:gd name="connsiteY294-74282" fmla="*/ 2175506 h 2845126"/>
                  <a:gd name="connsiteX295-74283" fmla="*/ 1699803 w 6006665"/>
                  <a:gd name="connsiteY295-74284" fmla="*/ 2177022 h 2845126"/>
                  <a:gd name="connsiteX296-74285" fmla="*/ 1704347 w 6006665"/>
                  <a:gd name="connsiteY296-74286" fmla="*/ 2145207 h 2845126"/>
                  <a:gd name="connsiteX297-74287" fmla="*/ 1662460 w 6006665"/>
                  <a:gd name="connsiteY297-74288" fmla="*/ 2127256 h 2845126"/>
                  <a:gd name="connsiteX298-74289" fmla="*/ 1629901 w 6006665"/>
                  <a:gd name="connsiteY298-74290" fmla="*/ 2140662 h 2845126"/>
                  <a:gd name="connsiteX299-74291" fmla="*/ 1629300 w 6006665"/>
                  <a:gd name="connsiteY299-74292" fmla="*/ 2136007 h 2845126"/>
                  <a:gd name="connsiteX300-74293" fmla="*/ 1617994 w 6006665"/>
                  <a:gd name="connsiteY300-74294" fmla="*/ 2140662 h 2845126"/>
                  <a:gd name="connsiteX301-74295" fmla="*/ 1608904 w 6006665"/>
                  <a:gd name="connsiteY301-74296" fmla="*/ 2070216 h 2845126"/>
                  <a:gd name="connsiteX302-74297" fmla="*/ 1552684 w 6006665"/>
                  <a:gd name="connsiteY302-74298" fmla="*/ 2060523 h 2845126"/>
                  <a:gd name="connsiteX303-74299" fmla="*/ 1518550 w 6006665"/>
                  <a:gd name="connsiteY303-74300" fmla="*/ 2086123 h 2845126"/>
                  <a:gd name="connsiteX304-74301" fmla="*/ 1425379 w 6006665"/>
                  <a:gd name="connsiteY304-74302" fmla="*/ 2106575 h 2845126"/>
                  <a:gd name="connsiteX305-74303" fmla="*/ 1409472 w 6006665"/>
                  <a:gd name="connsiteY305-74304" fmla="*/ 2124755 h 2845126"/>
                  <a:gd name="connsiteX306-74305" fmla="*/ 1270852 w 6006665"/>
                  <a:gd name="connsiteY306-74306" fmla="*/ 2145207 h 2845126"/>
                  <a:gd name="connsiteX307-74307" fmla="*/ 1254945 w 6006665"/>
                  <a:gd name="connsiteY307-74308" fmla="*/ 2165659 h 2845126"/>
                  <a:gd name="connsiteX308-74309" fmla="*/ 1282214 w 6006665"/>
                  <a:gd name="connsiteY308-74310" fmla="*/ 2208836 h 2845126"/>
                  <a:gd name="connsiteX309-74311" fmla="*/ 1243582 w 6006665"/>
                  <a:gd name="connsiteY309-74312" fmla="*/ 2224743 h 2845126"/>
                  <a:gd name="connsiteX310-74313" fmla="*/ 1254945 w 6006665"/>
                  <a:gd name="connsiteY310-74314" fmla="*/ 2242923 h 2845126"/>
                  <a:gd name="connsiteX311-74315" fmla="*/ 1216313 w 6006665"/>
                  <a:gd name="connsiteY311-74316" fmla="*/ 2267920 h 2845126"/>
                  <a:gd name="connsiteX312-74317" fmla="*/ 1275397 w 6006665"/>
                  <a:gd name="connsiteY312-74318" fmla="*/ 2311097 h 2845126"/>
                  <a:gd name="connsiteX313-74319" fmla="*/ 1270852 w 6006665"/>
                  <a:gd name="connsiteY313-74320" fmla="*/ 2338367 h 2845126"/>
                  <a:gd name="connsiteX314-74321" fmla="*/ 1259108 w 6006665"/>
                  <a:gd name="connsiteY314-74322" fmla="*/ 2337388 h 2845126"/>
                  <a:gd name="connsiteX315-74323" fmla="*/ 1258945 w 6006665"/>
                  <a:gd name="connsiteY315-74324" fmla="*/ 2338367 h 2845126"/>
                  <a:gd name="connsiteX316-74325" fmla="*/ 1215644 w 6006665"/>
                  <a:gd name="connsiteY316-74326" fmla="*/ 2334758 h 2845126"/>
                  <a:gd name="connsiteX317-74327" fmla="*/ 1204950 w 6006665"/>
                  <a:gd name="connsiteY317-74328" fmla="*/ 2349729 h 2845126"/>
                  <a:gd name="connsiteX318-74329" fmla="*/ 1196495 w 6006665"/>
                  <a:gd name="connsiteY318-74330" fmla="*/ 2344897 h 2845126"/>
                  <a:gd name="connsiteX319-74331" fmla="*/ 1193043 w 6006665"/>
                  <a:gd name="connsiteY319-74332" fmla="*/ 2349729 h 2845126"/>
                  <a:gd name="connsiteX320-74333" fmla="*/ 1145322 w 6006665"/>
                  <a:gd name="connsiteY320-74334" fmla="*/ 2322459 h 2845126"/>
                  <a:gd name="connsiteX321-74335" fmla="*/ 1098145 w 6006665"/>
                  <a:gd name="connsiteY321-74336" fmla="*/ 2322459 h 2845126"/>
                  <a:gd name="connsiteX322-74337" fmla="*/ 1061785 w 6006665"/>
                  <a:gd name="connsiteY322-74338" fmla="*/ 2349729 h 2845126"/>
                  <a:gd name="connsiteX323-74339" fmla="*/ 1055322 w 6006665"/>
                  <a:gd name="connsiteY323-74340" fmla="*/ 2345646 h 2845126"/>
                  <a:gd name="connsiteX324-74341" fmla="*/ 1049878 w 6006665"/>
                  <a:gd name="connsiteY324-74342" fmla="*/ 2349729 h 2845126"/>
                  <a:gd name="connsiteX325-74343" fmla="*/ 1006701 w 6006665"/>
                  <a:gd name="connsiteY325-74344" fmla="*/ 2322459 h 2845126"/>
                  <a:gd name="connsiteX326-74345" fmla="*/ 924893 w 6006665"/>
                  <a:gd name="connsiteY326-74346" fmla="*/ 2286100 h 2845126"/>
                  <a:gd name="connsiteX327-74347" fmla="*/ 877716 w 6006665"/>
                  <a:gd name="connsiteY327-74348" fmla="*/ 2286100 h 2845126"/>
                  <a:gd name="connsiteX328-74349" fmla="*/ 802724 w 6006665"/>
                  <a:gd name="connsiteY328-74350" fmla="*/ 2349729 h 2845126"/>
                  <a:gd name="connsiteX329-74351" fmla="*/ 798179 w 6006665"/>
                  <a:gd name="connsiteY329-74352" fmla="*/ 2392906 h 2845126"/>
                  <a:gd name="connsiteX330-74353" fmla="*/ 787406 w 6006665"/>
                  <a:gd name="connsiteY330-74354" fmla="*/ 2382133 h 2845126"/>
                  <a:gd name="connsiteX331-74355" fmla="*/ 786272 w 6006665"/>
                  <a:gd name="connsiteY331-74356" fmla="*/ 2392906 h 2845126"/>
                  <a:gd name="connsiteX332-74357" fmla="*/ 756063 w 6006665"/>
                  <a:gd name="connsiteY332-74358" fmla="*/ 2362696 h 2845126"/>
                  <a:gd name="connsiteX333-74359" fmla="*/ 732278 w 6006665"/>
                  <a:gd name="connsiteY333-74360" fmla="*/ 2420175 h 2845126"/>
                  <a:gd name="connsiteX334-74361" fmla="*/ 743640 w 6006665"/>
                  <a:gd name="connsiteY334-74362" fmla="*/ 2429265 h 2845126"/>
                  <a:gd name="connsiteX335-74363" fmla="*/ 723188 w 6006665"/>
                  <a:gd name="connsiteY335-74364" fmla="*/ 2472442 h 2845126"/>
                  <a:gd name="connsiteX336-74365" fmla="*/ 747026 w 6006665"/>
                  <a:gd name="connsiteY336-74366" fmla="*/ 2509283 h 2845126"/>
                  <a:gd name="connsiteX337-74367" fmla="*/ 763548 w 6006665"/>
                  <a:gd name="connsiteY337-74368" fmla="*/ 2506529 h 2845126"/>
                  <a:gd name="connsiteX338-74369" fmla="*/ 764871 w 6006665"/>
                  <a:gd name="connsiteY338-74370" fmla="*/ 2508293 h 2845126"/>
                  <a:gd name="connsiteX339-74371" fmla="*/ 775455 w 6006665"/>
                  <a:gd name="connsiteY339-74372" fmla="*/ 2506529 h 2845126"/>
                  <a:gd name="connsiteX340-74373" fmla="*/ 802724 w 6006665"/>
                  <a:gd name="connsiteY340-74374" fmla="*/ 2542888 h 2845126"/>
                  <a:gd name="connsiteX341-74375" fmla="*/ 798179 w 6006665"/>
                  <a:gd name="connsiteY341-74376" fmla="*/ 2570158 h 2845126"/>
                  <a:gd name="connsiteX342-74377" fmla="*/ 818632 w 6006665"/>
                  <a:gd name="connsiteY342-74378" fmla="*/ 2581520 h 2845126"/>
                  <a:gd name="connsiteX343-74379" fmla="*/ 802724 w 6006665"/>
                  <a:gd name="connsiteY343-74380" fmla="*/ 2613335 h 2845126"/>
                  <a:gd name="connsiteX344-74381" fmla="*/ 766365 w 6006665"/>
                  <a:gd name="connsiteY344-74382" fmla="*/ 2617880 h 2845126"/>
                  <a:gd name="connsiteX345-74383" fmla="*/ 727733 w 6006665"/>
                  <a:gd name="connsiteY345-74384" fmla="*/ 2676964 h 2845126"/>
                  <a:gd name="connsiteX346-74385" fmla="*/ 759548 w 6006665"/>
                  <a:gd name="connsiteY346-74386" fmla="*/ 2720141 h 2845126"/>
                  <a:gd name="connsiteX347-74387" fmla="*/ 759548 w 6006665"/>
                  <a:gd name="connsiteY347-74388" fmla="*/ 2758772 h 2845126"/>
                  <a:gd name="connsiteX348-74389" fmla="*/ 798179 w 6006665"/>
                  <a:gd name="connsiteY348-74390" fmla="*/ 2817857 h 2845126"/>
                  <a:gd name="connsiteX349-74391" fmla="*/ 775455 w 6006665"/>
                  <a:gd name="connsiteY349-74392" fmla="*/ 2833764 h 2845126"/>
                  <a:gd name="connsiteX350-74393" fmla="*/ 770910 w 6006665"/>
                  <a:gd name="connsiteY350-74394" fmla="*/ 2845126 h 2845126"/>
                  <a:gd name="connsiteX351-74395" fmla="*/ 759003 w 6006665"/>
                  <a:gd name="connsiteY351-74396" fmla="*/ 2845126 h 2845126"/>
                  <a:gd name="connsiteX352-74397" fmla="*/ 755003 w 6006665"/>
                  <a:gd name="connsiteY352-74398" fmla="*/ 2845126 h 2845126"/>
                  <a:gd name="connsiteX353-74399" fmla="*/ 743096 w 6006665"/>
                  <a:gd name="connsiteY353-74400" fmla="*/ 2845126 h 2845126"/>
                  <a:gd name="connsiteX354-74401" fmla="*/ 715826 w 6006665"/>
                  <a:gd name="connsiteY354-74402" fmla="*/ 2811039 h 2845126"/>
                  <a:gd name="connsiteX355-74403" fmla="*/ 704464 w 6006665"/>
                  <a:gd name="connsiteY355-74404" fmla="*/ 2811039 h 2845126"/>
                  <a:gd name="connsiteX356-74405" fmla="*/ 684012 w 6006665"/>
                  <a:gd name="connsiteY356-74406" fmla="*/ 2801949 h 2845126"/>
                  <a:gd name="connsiteX357-74407" fmla="*/ 672649 w 6006665"/>
                  <a:gd name="connsiteY357-74408" fmla="*/ 2779225 h 2845126"/>
                  <a:gd name="connsiteX358-74409" fmla="*/ 645222 w 6006665"/>
                  <a:gd name="connsiteY358-74410" fmla="*/ 2771388 h 2845126"/>
                  <a:gd name="connsiteX359-74411" fmla="*/ 625472 w 6006665"/>
                  <a:gd name="connsiteY359-74412" fmla="*/ 2774680 h 2845126"/>
                  <a:gd name="connsiteX360-74413" fmla="*/ 623771 w 6006665"/>
                  <a:gd name="connsiteY360-74414" fmla="*/ 2772979 h 2845126"/>
                  <a:gd name="connsiteX361-74415" fmla="*/ 613565 w 6006665"/>
                  <a:gd name="connsiteY361-74416" fmla="*/ 2774680 h 2845126"/>
                  <a:gd name="connsiteX362-74417" fmla="*/ 609020 w 6006665"/>
                  <a:gd name="connsiteY362-74418" fmla="*/ 2770135 h 2845126"/>
                  <a:gd name="connsiteX363-74419" fmla="*/ 559026 w 6006665"/>
                  <a:gd name="connsiteY363-74420" fmla="*/ 2742865 h 2845126"/>
                  <a:gd name="connsiteX364-74421" fmla="*/ 506760 w 6006665"/>
                  <a:gd name="connsiteY364-74422" fmla="*/ 2736048 h 2845126"/>
                  <a:gd name="connsiteX365-74423" fmla="*/ 483280 w 6006665"/>
                  <a:gd name="connsiteY365-74424" fmla="*/ 2729339 h 2845126"/>
                  <a:gd name="connsiteX366-74425" fmla="*/ 480035 w 6006665"/>
                  <a:gd name="connsiteY366-74426" fmla="*/ 2731503 h 2845126"/>
                  <a:gd name="connsiteX367-74427" fmla="*/ 475042 w 6006665"/>
                  <a:gd name="connsiteY367-74428" fmla="*/ 2726985 h 2845126"/>
                  <a:gd name="connsiteX368-74429" fmla="*/ 474945 w 6006665"/>
                  <a:gd name="connsiteY368-74430" fmla="*/ 2726958 h 2845126"/>
                  <a:gd name="connsiteX369-74431" fmla="*/ 468128 w 6006665"/>
                  <a:gd name="connsiteY369-74432" fmla="*/ 2731503 h 2845126"/>
                  <a:gd name="connsiteX370-74433" fmla="*/ 420406 w 6006665"/>
                  <a:gd name="connsiteY370-74434" fmla="*/ 2688326 h 2845126"/>
                  <a:gd name="connsiteX371-74435" fmla="*/ 381774 w 6006665"/>
                  <a:gd name="connsiteY371-74436" fmla="*/ 2672419 h 2845126"/>
                  <a:gd name="connsiteX372-74437" fmla="*/ 349960 w 6006665"/>
                  <a:gd name="connsiteY372-74438" fmla="*/ 2640604 h 2845126"/>
                  <a:gd name="connsiteX373-74439" fmla="*/ 377229 w 6006665"/>
                  <a:gd name="connsiteY373-74440" fmla="*/ 2633787 h 2845126"/>
                  <a:gd name="connsiteX374-74441" fmla="*/ 404499 w 6006665"/>
                  <a:gd name="connsiteY374-74442" fmla="*/ 2586065 h 2845126"/>
                  <a:gd name="connsiteX375-74443" fmla="*/ 388591 w 6006665"/>
                  <a:gd name="connsiteY375-74444" fmla="*/ 2570158 h 2845126"/>
                  <a:gd name="connsiteX376-74445" fmla="*/ 440858 w 6006665"/>
                  <a:gd name="connsiteY376-74446" fmla="*/ 2542888 h 2845126"/>
                  <a:gd name="connsiteX377-74447" fmla="*/ 440858 w 6006665"/>
                  <a:gd name="connsiteY377-74448" fmla="*/ 2539832 h 2845126"/>
                  <a:gd name="connsiteX378-74449" fmla="*/ 416406 w 6006665"/>
                  <a:gd name="connsiteY378-74450" fmla="*/ 2542888 h 2845126"/>
                  <a:gd name="connsiteX379-74451" fmla="*/ 416406 w 6006665"/>
                  <a:gd name="connsiteY379-74452" fmla="*/ 2541400 h 2845126"/>
                  <a:gd name="connsiteX380-74453" fmla="*/ 404499 w 6006665"/>
                  <a:gd name="connsiteY380-74454" fmla="*/ 2542888 h 2845126"/>
                  <a:gd name="connsiteX381-74455" fmla="*/ 404499 w 6006665"/>
                  <a:gd name="connsiteY381-74456" fmla="*/ 2522436 h 2845126"/>
                  <a:gd name="connsiteX382-74457" fmla="*/ 424951 w 6006665"/>
                  <a:gd name="connsiteY382-74458" fmla="*/ 2506529 h 2845126"/>
                  <a:gd name="connsiteX383-74459" fmla="*/ 463583 w 6006665"/>
                  <a:gd name="connsiteY383-74460" fmla="*/ 2499712 h 2845126"/>
                  <a:gd name="connsiteX384-74461" fmla="*/ 468128 w 6006665"/>
                  <a:gd name="connsiteY384-74462" fmla="*/ 2483804 h 2845126"/>
                  <a:gd name="connsiteX385-74463" fmla="*/ 456765 w 6006665"/>
                  <a:gd name="connsiteY385-74464" fmla="*/ 2451990 h 2845126"/>
                  <a:gd name="connsiteX386-74465" fmla="*/ 474945 w 6006665"/>
                  <a:gd name="connsiteY386-74466" fmla="*/ 2424720 h 2845126"/>
                  <a:gd name="connsiteX387-74467" fmla="*/ 474945 w 6006665"/>
                  <a:gd name="connsiteY387-74468" fmla="*/ 2404268 h 2845126"/>
                  <a:gd name="connsiteX388-74469" fmla="*/ 420406 w 6006665"/>
                  <a:gd name="connsiteY388-74470" fmla="*/ 2386088 h 2845126"/>
                  <a:gd name="connsiteX389-74471" fmla="*/ 409588 w 6006665"/>
                  <a:gd name="connsiteY389-74472" fmla="*/ 2386088 h 2845126"/>
                  <a:gd name="connsiteX390-74473" fmla="*/ 397681 w 6006665"/>
                  <a:gd name="connsiteY390-74474" fmla="*/ 2386088 h 2845126"/>
                  <a:gd name="connsiteX391-74475" fmla="*/ 379485 w 6006665"/>
                  <a:gd name="connsiteY391-74476" fmla="*/ 2363849 h 2845126"/>
                  <a:gd name="connsiteX392-74477" fmla="*/ 357322 w 6006665"/>
                  <a:gd name="connsiteY392-74478" fmla="*/ 2370181 h 2845126"/>
                  <a:gd name="connsiteX393-74479" fmla="*/ 352842 w 6006665"/>
                  <a:gd name="connsiteY393-74480" fmla="*/ 2368059 h 2845126"/>
                  <a:gd name="connsiteX394-74481" fmla="*/ 345415 w 6006665"/>
                  <a:gd name="connsiteY394-74482" fmla="*/ 2370181 h 2845126"/>
                  <a:gd name="connsiteX395-74483" fmla="*/ 302238 w 6006665"/>
                  <a:gd name="connsiteY395-74484" fmla="*/ 2349729 h 2845126"/>
                  <a:gd name="connsiteX396-74485" fmla="*/ 302238 w 6006665"/>
                  <a:gd name="connsiteY396-74486" fmla="*/ 2338367 h 2845126"/>
                  <a:gd name="connsiteX397-74487" fmla="*/ 286331 w 6006665"/>
                  <a:gd name="connsiteY397-74488" fmla="*/ 2311097 h 2845126"/>
                  <a:gd name="connsiteX398-74489" fmla="*/ 270968 w 6006665"/>
                  <a:gd name="connsiteY398-74490" fmla="*/ 2311097 h 2845126"/>
                  <a:gd name="connsiteX399-74491" fmla="*/ 259061 w 6006665"/>
                  <a:gd name="connsiteY399-74492" fmla="*/ 2311097 h 2845126"/>
                  <a:gd name="connsiteX400-74493" fmla="*/ 254516 w 6006665"/>
                  <a:gd name="connsiteY400-74494" fmla="*/ 2295190 h 2845126"/>
                  <a:gd name="connsiteX401-74495" fmla="*/ 263606 w 6006665"/>
                  <a:gd name="connsiteY401-74496" fmla="*/ 2279283 h 2845126"/>
                  <a:gd name="connsiteX402-74497" fmla="*/ 243991 w 6006665"/>
                  <a:gd name="connsiteY402-74498" fmla="*/ 2248770 h 2845126"/>
                  <a:gd name="connsiteX403-74499" fmla="*/ 216429 w 6006665"/>
                  <a:gd name="connsiteY403-74500" fmla="*/ 2252013 h 2845126"/>
                  <a:gd name="connsiteX404-74501" fmla="*/ 212956 w 6006665"/>
                  <a:gd name="connsiteY404-74502" fmla="*/ 2251021 h 2845126"/>
                  <a:gd name="connsiteX405-74503" fmla="*/ 204522 w 6006665"/>
                  <a:gd name="connsiteY405-74504" fmla="*/ 2252013 h 2845126"/>
                  <a:gd name="connsiteX406-74505" fmla="*/ 199623 w 6006665"/>
                  <a:gd name="connsiteY406-74506" fmla="*/ 2250613 h 2845126"/>
                  <a:gd name="connsiteX407-74507" fmla="*/ 195977 w 6006665"/>
                  <a:gd name="connsiteY407-74508" fmla="*/ 2263375 h 2845126"/>
                  <a:gd name="connsiteX408-74509" fmla="*/ 184968 w 6006665"/>
                  <a:gd name="connsiteY408-74510" fmla="*/ 2260230 h 2845126"/>
                  <a:gd name="connsiteX409-74511" fmla="*/ 184070 w 6006665"/>
                  <a:gd name="connsiteY409-74512" fmla="*/ 2263375 h 2845126"/>
                  <a:gd name="connsiteX410-74513" fmla="*/ 168163 w 6006665"/>
                  <a:gd name="connsiteY410-74514" fmla="*/ 2258840 h 2845126"/>
                  <a:gd name="connsiteX411-74515" fmla="*/ 156800 w 6006665"/>
                  <a:gd name="connsiteY411-74516" fmla="*/ 2220198 h 2845126"/>
                  <a:gd name="connsiteX412-74517" fmla="*/ 152255 w 6006665"/>
                  <a:gd name="connsiteY412-74518" fmla="*/ 2204291 h 2845126"/>
                  <a:gd name="connsiteX413-74519" fmla="*/ 156800 w 6006665"/>
                  <a:gd name="connsiteY413-74520" fmla="*/ 2199746 h 2845126"/>
                  <a:gd name="connsiteX414-74521" fmla="*/ 168707 w 6006665"/>
                  <a:gd name="connsiteY414-74522" fmla="*/ 2199746 h 2845126"/>
                  <a:gd name="connsiteX415-74523" fmla="*/ 188615 w 6006665"/>
                  <a:gd name="connsiteY415-74524" fmla="*/ 2199746 h 2845126"/>
                  <a:gd name="connsiteX416-74525" fmla="*/ 199977 w 6006665"/>
                  <a:gd name="connsiteY416-74526" fmla="*/ 2188384 h 2845126"/>
                  <a:gd name="connsiteX417-74527" fmla="*/ 188615 w 6006665"/>
                  <a:gd name="connsiteY417-74528" fmla="*/ 2165659 h 2845126"/>
                  <a:gd name="connsiteX418-74529" fmla="*/ 168163 w 6006665"/>
                  <a:gd name="connsiteY418-74530" fmla="*/ 2156570 h 2845126"/>
                  <a:gd name="connsiteX419-74531" fmla="*/ 168163 w 6006665"/>
                  <a:gd name="connsiteY419-74532" fmla="*/ 2149752 h 2845126"/>
                  <a:gd name="connsiteX420-74533" fmla="*/ 152255 w 6006665"/>
                  <a:gd name="connsiteY420-74534" fmla="*/ 2133845 h 2845126"/>
                  <a:gd name="connsiteX421-74535" fmla="*/ 129531 w 6006665"/>
                  <a:gd name="connsiteY421-74536" fmla="*/ 2097485 h 2845126"/>
                  <a:gd name="connsiteX422-74537" fmla="*/ 140893 w 6006665"/>
                  <a:gd name="connsiteY422-74538" fmla="*/ 2074761 h 2845126"/>
                  <a:gd name="connsiteX423-74539" fmla="*/ 136348 w 6006665"/>
                  <a:gd name="connsiteY423-74540" fmla="*/ 2047491 h 2845126"/>
                  <a:gd name="connsiteX424-74541" fmla="*/ 103789 w 6006665"/>
                  <a:gd name="connsiteY424-74542" fmla="*/ 2034084 h 2845126"/>
                  <a:gd name="connsiteX425-74543" fmla="*/ 93716 w 6006665"/>
                  <a:gd name="connsiteY425-74544" fmla="*/ 2038401 h 2845126"/>
                  <a:gd name="connsiteX426-74545" fmla="*/ 91868 w 6006665"/>
                  <a:gd name="connsiteY426-74546" fmla="*/ 2034090 h 2845126"/>
                  <a:gd name="connsiteX427-74547" fmla="*/ 81809 w 6006665"/>
                  <a:gd name="connsiteY427-74548" fmla="*/ 2038401 h 2845126"/>
                  <a:gd name="connsiteX428-74549" fmla="*/ 74992 w 6006665"/>
                  <a:gd name="connsiteY428-74550" fmla="*/ 2022494 h 2845126"/>
                  <a:gd name="connsiteX429-74551" fmla="*/ 34087 w 6006665"/>
                  <a:gd name="connsiteY429-74552" fmla="*/ 2011132 h 2845126"/>
                  <a:gd name="connsiteX430-74553" fmla="*/ 22725 w 6006665"/>
                  <a:gd name="connsiteY430-74554" fmla="*/ 1967955 h 2845126"/>
                  <a:gd name="connsiteX431-74555" fmla="*/ 22725 w 6006665"/>
                  <a:gd name="connsiteY431-74556" fmla="*/ 1936140 h 2845126"/>
                  <a:gd name="connsiteX432-74557" fmla="*/ 0 w 6006665"/>
                  <a:gd name="connsiteY432-74558" fmla="*/ 1920233 h 2845126"/>
                  <a:gd name="connsiteX433-74559" fmla="*/ 15907 w 6006665"/>
                  <a:gd name="connsiteY433-74560" fmla="*/ 1897509 h 2845126"/>
                  <a:gd name="connsiteX434-74561" fmla="*/ 6818 w 6006665"/>
                  <a:gd name="connsiteY434-74562" fmla="*/ 1833880 h 2845126"/>
                  <a:gd name="connsiteX435-74563" fmla="*/ 34087 w 6006665"/>
                  <a:gd name="connsiteY435-74564" fmla="*/ 1790703 h 2845126"/>
                  <a:gd name="connsiteX436-74565" fmla="*/ 27270 w 6006665"/>
                  <a:gd name="connsiteY436-74566" fmla="*/ 1779341 h 2845126"/>
                  <a:gd name="connsiteX437-74567" fmla="*/ 70447 w 6006665"/>
                  <a:gd name="connsiteY437-74568" fmla="*/ 1740709 h 2845126"/>
                  <a:gd name="connsiteX438-74569" fmla="*/ 27270 w 6006665"/>
                  <a:gd name="connsiteY438-74570" fmla="*/ 1704349 h 2845126"/>
                  <a:gd name="connsiteX439-74571" fmla="*/ 109078 w 6006665"/>
                  <a:gd name="connsiteY439-74572" fmla="*/ 1606633 h 2845126"/>
                  <a:gd name="connsiteX440-74573" fmla="*/ 145438 w 6006665"/>
                  <a:gd name="connsiteY440-74574" fmla="*/ 1563456 h 2845126"/>
                  <a:gd name="connsiteX441-74575" fmla="*/ 156800 w 6006665"/>
                  <a:gd name="connsiteY441-74576" fmla="*/ 1520280 h 2845126"/>
                  <a:gd name="connsiteX442-74577" fmla="*/ 102261 w 6006665"/>
                  <a:gd name="connsiteY442-74578" fmla="*/ 1468013 h 2845126"/>
                  <a:gd name="connsiteX443-74579" fmla="*/ 118168 w 6006665"/>
                  <a:gd name="connsiteY443-74580" fmla="*/ 1413474 h 2845126"/>
                  <a:gd name="connsiteX444-74581" fmla="*/ 86354 w 6006665"/>
                  <a:gd name="connsiteY444-74582" fmla="*/ 1349845 h 2845126"/>
                  <a:gd name="connsiteX445-74583" fmla="*/ 109078 w 6006665"/>
                  <a:gd name="connsiteY445-74584" fmla="*/ 1274853 h 2845126"/>
                  <a:gd name="connsiteX446-74585" fmla="*/ 70447 w 6006665"/>
                  <a:gd name="connsiteY446-74586" fmla="*/ 1172592 h 2845126"/>
                  <a:gd name="connsiteX447-74587" fmla="*/ 102261 w 6006665"/>
                  <a:gd name="connsiteY447-74588" fmla="*/ 1102146 h 2845126"/>
                  <a:gd name="connsiteX448-74589" fmla="*/ 43177 w 6006665"/>
                  <a:gd name="connsiteY448-74590" fmla="*/ 1036245 h 2845126"/>
                  <a:gd name="connsiteX449-74591" fmla="*/ 49994 w 6006665"/>
                  <a:gd name="connsiteY449-74592" fmla="*/ 961253 h 2845126"/>
                  <a:gd name="connsiteX450-74593" fmla="*/ 81809 w 6006665"/>
                  <a:gd name="connsiteY450-74594" fmla="*/ 956708 h 2845126"/>
                  <a:gd name="connsiteX451-74595" fmla="*/ 145438 w 6006665"/>
                  <a:gd name="connsiteY451-74596" fmla="*/ 913532 h 2845126"/>
                  <a:gd name="connsiteX452-74597" fmla="*/ 184070 w 6006665"/>
                  <a:gd name="connsiteY452-74598" fmla="*/ 874900 h 2845126"/>
                  <a:gd name="connsiteX453-74599" fmla="*/ 189699 w 6006665"/>
                  <a:gd name="connsiteY453-74600" fmla="*/ 881178 h 2845126"/>
                  <a:gd name="connsiteX454-74601" fmla="*/ 195977 w 6006665"/>
                  <a:gd name="connsiteY454-74602" fmla="*/ 874900 h 2845126"/>
                  <a:gd name="connsiteX455-74603" fmla="*/ 255061 w 6006665"/>
                  <a:gd name="connsiteY455-74604" fmla="*/ 940801 h 2845126"/>
                  <a:gd name="connsiteX456-74605" fmla="*/ 350504 w 6006665"/>
                  <a:gd name="connsiteY456-74606" fmla="*/ 961253 h 2845126"/>
                  <a:gd name="connsiteX457-74607" fmla="*/ 491397 w 6006665"/>
                  <a:gd name="connsiteY457-74608" fmla="*/ 1074877 h 2845126"/>
                  <a:gd name="connsiteX458-74609" fmla="*/ 523211 w 6006665"/>
                  <a:gd name="connsiteY458-74610" fmla="*/ 1122598 h 2845126"/>
                  <a:gd name="connsiteX459-74611" fmla="*/ 523211 w 6006665"/>
                  <a:gd name="connsiteY459-74612" fmla="*/ 1181682 h 2845126"/>
                  <a:gd name="connsiteX460-74613" fmla="*/ 486852 w 6006665"/>
                  <a:gd name="connsiteY460-74614" fmla="*/ 1236221 h 2845126"/>
                  <a:gd name="connsiteX461-74615" fmla="*/ 420951 w 6006665"/>
                  <a:gd name="connsiteY461-74616" fmla="*/ 1256674 h 2845126"/>
                  <a:gd name="connsiteX462-74617" fmla="*/ 415909 w 6006665"/>
                  <a:gd name="connsiteY462-74618" fmla="*/ 1254543 h 2845126"/>
                  <a:gd name="connsiteX463-74619" fmla="*/ 409044 w 6006665"/>
                  <a:gd name="connsiteY463-74620" fmla="*/ 1256674 h 2845126"/>
                  <a:gd name="connsiteX464-74621" fmla="*/ 252950 w 6006665"/>
                  <a:gd name="connsiteY464-74622" fmla="*/ 1190718 h 2845126"/>
                  <a:gd name="connsiteX465-74623" fmla="*/ 232336 w 6006665"/>
                  <a:gd name="connsiteY465-74624" fmla="*/ 1197590 h 2845126"/>
                  <a:gd name="connsiteX466-74625" fmla="*/ 291420 w 6006665"/>
                  <a:gd name="connsiteY466-74626" fmla="*/ 1268036 h 2845126"/>
                  <a:gd name="connsiteX467-74627" fmla="*/ 291420 w 6006665"/>
                  <a:gd name="connsiteY467-74628" fmla="*/ 1306668 h 2845126"/>
                  <a:gd name="connsiteX468-74629" fmla="*/ 298238 w 6006665"/>
                  <a:gd name="connsiteY468-74630" fmla="*/ 1393022 h 2845126"/>
                  <a:gd name="connsiteX469-74631" fmla="*/ 345959 w 6006665"/>
                  <a:gd name="connsiteY469-74632" fmla="*/ 1424836 h 2845126"/>
                  <a:gd name="connsiteX470-74633" fmla="*/ 362087 w 6006665"/>
                  <a:gd name="connsiteY470-74634" fmla="*/ 1434244 h 2845126"/>
                  <a:gd name="connsiteX471-74635" fmla="*/ 365867 w 6006665"/>
                  <a:gd name="connsiteY471-74636" fmla="*/ 1402111 h 2845126"/>
                  <a:gd name="connsiteX472-74637" fmla="*/ 345415 w 6006665"/>
                  <a:gd name="connsiteY472-74638" fmla="*/ 1365752 h 2845126"/>
                  <a:gd name="connsiteX473-74639" fmla="*/ 365867 w 6006665"/>
                  <a:gd name="connsiteY473-74640" fmla="*/ 1333937 h 2845126"/>
                  <a:gd name="connsiteX474-74641" fmla="*/ 374560 w 6006665"/>
                  <a:gd name="connsiteY474-74642" fmla="*/ 1338936 h 2845126"/>
                  <a:gd name="connsiteX475-74643" fmla="*/ 377774 w 6006665"/>
                  <a:gd name="connsiteY475-74644" fmla="*/ 1333937 h 2845126"/>
                  <a:gd name="connsiteX476-74645" fmla="*/ 461933 w 6006665"/>
                  <a:gd name="connsiteY476-74646" fmla="*/ 1382329 h 2845126"/>
                  <a:gd name="connsiteX477-74647" fmla="*/ 484035 w 6006665"/>
                  <a:gd name="connsiteY477-74648" fmla="*/ 1365752 h 2845126"/>
                  <a:gd name="connsiteX478-74649" fmla="*/ 463583 w 6006665"/>
                  <a:gd name="connsiteY478-74650" fmla="*/ 1299850 h 2845126"/>
                  <a:gd name="connsiteX479-74651" fmla="*/ 549936 w 6006665"/>
                  <a:gd name="connsiteY479-74652" fmla="*/ 1213497 h 2845126"/>
                  <a:gd name="connsiteX480-74653" fmla="*/ 559742 w 6006665"/>
                  <a:gd name="connsiteY480-74654" fmla="*/ 1215598 h 2845126"/>
                  <a:gd name="connsiteX481-74655" fmla="*/ 561843 w 6006665"/>
                  <a:gd name="connsiteY481-74656" fmla="*/ 1213497 h 2845126"/>
                  <a:gd name="connsiteX482-74657" fmla="*/ 593658 w 6006665"/>
                  <a:gd name="connsiteY482-74658" fmla="*/ 1220314 h 2845126"/>
                  <a:gd name="connsiteX483-74659" fmla="*/ 620945 w 6006665"/>
                  <a:gd name="connsiteY483-74660" fmla="*/ 1244191 h 2845126"/>
                  <a:gd name="connsiteX484-74661" fmla="*/ 640835 w 6006665"/>
                  <a:gd name="connsiteY484-74662" fmla="*/ 1188500 h 2845126"/>
                  <a:gd name="connsiteX485-74663" fmla="*/ 609020 w 6006665"/>
                  <a:gd name="connsiteY485-74664" fmla="*/ 1133961 h 2845126"/>
                  <a:gd name="connsiteX486-74665" fmla="*/ 624928 w 6006665"/>
                  <a:gd name="connsiteY486-74666" fmla="*/ 1074877 h 2845126"/>
                  <a:gd name="connsiteX487-74667" fmla="*/ 597658 w 6006665"/>
                  <a:gd name="connsiteY487-74668" fmla="*/ 1015792 h 2845126"/>
                  <a:gd name="connsiteX488-74669" fmla="*/ 611562 w 6006665"/>
                  <a:gd name="connsiteY488-74670" fmla="*/ 1020118 h 2845126"/>
                  <a:gd name="connsiteX489-74671" fmla="*/ 609565 w 6006665"/>
                  <a:gd name="connsiteY489-74672" fmla="*/ 1015792 h 2845126"/>
                  <a:gd name="connsiteX490-74673" fmla="*/ 711826 w 6006665"/>
                  <a:gd name="connsiteY490-74674" fmla="*/ 1047607 h 2845126"/>
                  <a:gd name="connsiteX491-74675" fmla="*/ 732278 w 6006665"/>
                  <a:gd name="connsiteY491-74676" fmla="*/ 1102146 h 2845126"/>
                  <a:gd name="connsiteX492-74677" fmla="*/ 684556 w 6006665"/>
                  <a:gd name="connsiteY492-74678" fmla="*/ 1113508 h 2845126"/>
                  <a:gd name="connsiteX493-74679" fmla="*/ 684556 w 6006665"/>
                  <a:gd name="connsiteY493-74680" fmla="*/ 1165775 h 2845126"/>
                  <a:gd name="connsiteX494-74681" fmla="*/ 713309 w 6006665"/>
                  <a:gd name="connsiteY494-74682" fmla="*/ 1194528 h 2845126"/>
                  <a:gd name="connsiteX495-74683" fmla="*/ 763548 w 6006665"/>
                  <a:gd name="connsiteY495-74684" fmla="*/ 1177137 h 2845126"/>
                  <a:gd name="connsiteX496-74685" fmla="*/ 770365 w 6006665"/>
                  <a:gd name="connsiteY496-74686" fmla="*/ 1118053 h 2845126"/>
                  <a:gd name="connsiteX497-74687" fmla="*/ 845357 w 6006665"/>
                  <a:gd name="connsiteY497-74688" fmla="*/ 1070332 h 2845126"/>
                  <a:gd name="connsiteX498-74689" fmla="*/ 972614 w 6006665"/>
                  <a:gd name="connsiteY498-74690" fmla="*/ 983978 h 2845126"/>
                  <a:gd name="connsiteX499-74691" fmla="*/ 982566 w 6006665"/>
                  <a:gd name="connsiteY499-74692" fmla="*/ 985305 h 2845126"/>
                  <a:gd name="connsiteX500-74693" fmla="*/ 984521 w 6006665"/>
                  <a:gd name="connsiteY500-74694" fmla="*/ 983978 h 2845126"/>
                  <a:gd name="connsiteX501-74695" fmla="*/ 1018608 w 6006665"/>
                  <a:gd name="connsiteY501-74696" fmla="*/ 988523 h 2845126"/>
                  <a:gd name="connsiteX502-74697" fmla="*/ 979977 w 6006665"/>
                  <a:gd name="connsiteY502-74698" fmla="*/ 1052152 h 2845126"/>
                  <a:gd name="connsiteX503-74699" fmla="*/ 1012666 w 6006665"/>
                  <a:gd name="connsiteY503-74700" fmla="*/ 1057313 h 2845126"/>
                  <a:gd name="connsiteX504-74701" fmla="*/ 1038516 w 6006665"/>
                  <a:gd name="connsiteY504-74702" fmla="*/ 1027155 h 2845126"/>
                  <a:gd name="connsiteX505-74703" fmla="*/ 1050423 w 6006665"/>
                  <a:gd name="connsiteY505-74704" fmla="*/ 1027155 h 2845126"/>
                  <a:gd name="connsiteX506-74705" fmla="*/ 1108962 w 6006665"/>
                  <a:gd name="connsiteY506-74706" fmla="*/ 1027155 h 2845126"/>
                  <a:gd name="connsiteX507-74707" fmla="*/ 1161229 w 6006665"/>
                  <a:gd name="connsiteY507-74708" fmla="*/ 983978 h 2845126"/>
                  <a:gd name="connsiteX508-74709" fmla="*/ 1165711 w 6006665"/>
                  <a:gd name="connsiteY508-74710" fmla="*/ 990112 h 2845126"/>
                  <a:gd name="connsiteX509-74711" fmla="*/ 1173136 w 6006665"/>
                  <a:gd name="connsiteY509-74712" fmla="*/ 983978 h 2845126"/>
                  <a:gd name="connsiteX510-74713" fmla="*/ 1210035 w 6006665"/>
                  <a:gd name="connsiteY510-74714" fmla="*/ 1034471 h 2845126"/>
                  <a:gd name="connsiteX511-74715" fmla="*/ 1247583 w 6006665"/>
                  <a:gd name="connsiteY511-74716" fmla="*/ 977161 h 2845126"/>
                  <a:gd name="connsiteX512-74717" fmla="*/ 1211223 w 6006665"/>
                  <a:gd name="connsiteY512-74718" fmla="*/ 918077 h 2845126"/>
                  <a:gd name="connsiteX513-74719" fmla="*/ 1227130 w 6006665"/>
                  <a:gd name="connsiteY513-74720" fmla="*/ 881717 h 2845126"/>
                  <a:gd name="connsiteX514-74721" fmla="*/ 1237665 w 6006665"/>
                  <a:gd name="connsiteY514-74722" fmla="*/ 884855 h 2845126"/>
                  <a:gd name="connsiteX515-74723" fmla="*/ 1239037 w 6006665"/>
                  <a:gd name="connsiteY515-74724" fmla="*/ 881717 h 2845126"/>
                  <a:gd name="connsiteX516-74725" fmla="*/ 1345843 w 6006665"/>
                  <a:gd name="connsiteY516-74726" fmla="*/ 913532 h 2845126"/>
                  <a:gd name="connsiteX517-74727" fmla="*/ 1400382 w 6006665"/>
                  <a:gd name="connsiteY517-74728" fmla="*/ 945346 h 2845126"/>
                  <a:gd name="connsiteX518-74729" fmla="*/ 1519756 w 6006665"/>
                  <a:gd name="connsiteY518-74730" fmla="*/ 1051930 h 2845126"/>
                  <a:gd name="connsiteX519-74731" fmla="*/ 1543003 w 6006665"/>
                  <a:gd name="connsiteY519-74732" fmla="*/ 1011248 h 2845126"/>
                  <a:gd name="connsiteX520-74733" fmla="*/ 1506643 w 6006665"/>
                  <a:gd name="connsiteY520-74734" fmla="*/ 956708 h 2845126"/>
                  <a:gd name="connsiteX521-74735" fmla="*/ 1506643 w 6006665"/>
                  <a:gd name="connsiteY521-74736" fmla="*/ 933984 h 2845126"/>
                  <a:gd name="connsiteX522-74737" fmla="*/ 1463467 w 6006665"/>
                  <a:gd name="connsiteY522-74738" fmla="*/ 924894 h 2845126"/>
                  <a:gd name="connsiteX523-74739" fmla="*/ 1472556 w 6006665"/>
                  <a:gd name="connsiteY523-74740" fmla="*/ 874900 h 2845126"/>
                  <a:gd name="connsiteX524-74741" fmla="*/ 1452104 w 6006665"/>
                  <a:gd name="connsiteY524-74742" fmla="*/ 788546 h 2845126"/>
                  <a:gd name="connsiteX525-74743" fmla="*/ 1452104 w 6006665"/>
                  <a:gd name="connsiteY525-74744" fmla="*/ 752187 h 2845126"/>
                  <a:gd name="connsiteX526-74745" fmla="*/ 1522551 w 6006665"/>
                  <a:gd name="connsiteY526-74746" fmla="*/ 649926 h 2845126"/>
                  <a:gd name="connsiteX527-74747" fmla="*/ 1543003 w 6006665"/>
                  <a:gd name="connsiteY527-74748" fmla="*/ 536303 h 2845126"/>
                  <a:gd name="connsiteX528-74749" fmla="*/ 1570272 w 6006665"/>
                  <a:gd name="connsiteY528-74750" fmla="*/ 515850 h 2845126"/>
                  <a:gd name="connsiteX529-74751" fmla="*/ 1578688 w 6006665"/>
                  <a:gd name="connsiteY529-74752" fmla="*/ 518469 h 2845126"/>
                  <a:gd name="connsiteX530-74753" fmla="*/ 1582179 w 6006665"/>
                  <a:gd name="connsiteY530-74754" fmla="*/ 515850 h 2845126"/>
                  <a:gd name="connsiteX531-74755" fmla="*/ 1684440 w 6006665"/>
                  <a:gd name="connsiteY531-74756" fmla="*/ 547665 h 2845126"/>
                  <a:gd name="connsiteX532-74757" fmla="*/ 1688985 w 6006665"/>
                  <a:gd name="connsiteY532-74758" fmla="*/ 618111 h 2845126"/>
                  <a:gd name="connsiteX533-74759" fmla="*/ 1652625 w 6006665"/>
                  <a:gd name="connsiteY533-74760" fmla="*/ 709010 h 2845126"/>
                  <a:gd name="connsiteX534-74761" fmla="*/ 1679895 w 6006665"/>
                  <a:gd name="connsiteY534-74762" fmla="*/ 747642 h 2845126"/>
                  <a:gd name="connsiteX535-74763" fmla="*/ 1688985 w 6006665"/>
                  <a:gd name="connsiteY535-74764" fmla="*/ 822633 h 2845126"/>
                  <a:gd name="connsiteX536-74765" fmla="*/ 1679895 w 6006665"/>
                  <a:gd name="connsiteY536-74766" fmla="*/ 968071 h 2845126"/>
                  <a:gd name="connsiteX537-74767" fmla="*/ 1636718 w 6006665"/>
                  <a:gd name="connsiteY537-74768" fmla="*/ 1231677 h 2845126"/>
                  <a:gd name="connsiteX538-74769" fmla="*/ 1662494 w 6006665"/>
                  <a:gd name="connsiteY538-74770" fmla="*/ 1238121 h 2845126"/>
                  <a:gd name="connsiteX539-74771" fmla="*/ 1931594 w 6006665"/>
                  <a:gd name="connsiteY539-74772" fmla="*/ 602204 h 2845126"/>
                  <a:gd name="connsiteX540-74773" fmla="*/ 1963408 w 6006665"/>
                  <a:gd name="connsiteY540-74774" fmla="*/ 574934 h 2845126"/>
                  <a:gd name="connsiteX541-74775" fmla="*/ 1963408 w 6006665"/>
                  <a:gd name="connsiteY541-74776" fmla="*/ 434042 h 2845126"/>
                  <a:gd name="connsiteX542-74777" fmla="*/ 2027037 w 6006665"/>
                  <a:gd name="connsiteY542-74778" fmla="*/ 413590 h 2845126"/>
                  <a:gd name="connsiteX543-74779" fmla="*/ 2037269 w 6006665"/>
                  <a:gd name="connsiteY543-74780" fmla="*/ 414128 h 2845126"/>
                  <a:gd name="connsiteX544-74781" fmla="*/ 2038944 w 6006665"/>
                  <a:gd name="connsiteY544-74782" fmla="*/ 413590 h 2845126"/>
                  <a:gd name="connsiteX545-74783" fmla="*/ 2115414 w 6006665"/>
                  <a:gd name="connsiteY545-74784" fmla="*/ 417614 h 2845126"/>
                  <a:gd name="connsiteX546-74785" fmla="*/ 2192927 w 6006665"/>
                  <a:gd name="connsiteY546-74786" fmla="*/ 397682 h 2845126"/>
                  <a:gd name="connsiteX547-74787" fmla="*/ 2167930 w 6006665"/>
                  <a:gd name="connsiteY547-74788" fmla="*/ 331781 h 2845126"/>
                  <a:gd name="connsiteX548-74789" fmla="*/ 2204289 w 6006665"/>
                  <a:gd name="connsiteY548-74790" fmla="*/ 240882 h 2845126"/>
                  <a:gd name="connsiteX549-74791" fmla="*/ 2247466 w 6006665"/>
                  <a:gd name="connsiteY549-74792" fmla="*/ 236337 h 2845126"/>
                  <a:gd name="connsiteX550-74793" fmla="*/ 2317913 w 6006665"/>
                  <a:gd name="connsiteY550-74794" fmla="*/ 161346 h 2845126"/>
                  <a:gd name="connsiteX0-74795" fmla="*/ 2317913 w 6006665"/>
                  <a:gd name="connsiteY0-74796" fmla="*/ 161346 h 2845126"/>
                  <a:gd name="connsiteX1-74797" fmla="*/ 2957621 w 6006665"/>
                  <a:gd name="connsiteY1-74798" fmla="*/ 24662 h 2845126"/>
                  <a:gd name="connsiteX2-74799" fmla="*/ 3086005 w 6006665"/>
                  <a:gd name="connsiteY2-74800" fmla="*/ 1 h 2845126"/>
                  <a:gd name="connsiteX3-74801" fmla="*/ 3097912 w 6006665"/>
                  <a:gd name="connsiteY3-74802" fmla="*/ 1 h 2845126"/>
                  <a:gd name="connsiteX4-74803" fmla="*/ 3179721 w 6006665"/>
                  <a:gd name="connsiteY4-74804" fmla="*/ 74992 h 2845126"/>
                  <a:gd name="connsiteX5-74805" fmla="*/ 3211535 w 6006665"/>
                  <a:gd name="connsiteY5-74806" fmla="*/ 134076 h 2845126"/>
                  <a:gd name="connsiteX6-74807" fmla="*/ 3200173 w 6006665"/>
                  <a:gd name="connsiteY6-74808" fmla="*/ 209068 h 2845126"/>
                  <a:gd name="connsiteX7-74809" fmla="*/ 3161541 w 6006665"/>
                  <a:gd name="connsiteY7-74810" fmla="*/ 252245 h 2845126"/>
                  <a:gd name="connsiteX8-74811" fmla="*/ 3066097 w 6006665"/>
                  <a:gd name="connsiteY8-74812" fmla="*/ 327236 h 2845126"/>
                  <a:gd name="connsiteX9-74813" fmla="*/ 3034283 w 6006665"/>
                  <a:gd name="connsiteY9-74814" fmla="*/ 370413 h 2845126"/>
                  <a:gd name="connsiteX10-74815" fmla="*/ 3082005 w 6006665"/>
                  <a:gd name="connsiteY10-74816" fmla="*/ 386320 h 2845126"/>
                  <a:gd name="connsiteX11-74817" fmla="*/ 3129459 w 6006665"/>
                  <a:gd name="connsiteY11-74818" fmla="*/ 414001 h 2845126"/>
                  <a:gd name="connsiteX12-74819" fmla="*/ 3156451 w 6006665"/>
                  <a:gd name="connsiteY12-74820" fmla="*/ 390865 h 2845126"/>
                  <a:gd name="connsiteX13-74821" fmla="*/ 3158460 w 6006665"/>
                  <a:gd name="connsiteY13-74822" fmla="*/ 399349 h 2845126"/>
                  <a:gd name="connsiteX14-74823" fmla="*/ 3168359 w 6006665"/>
                  <a:gd name="connsiteY14-74824" fmla="*/ 390865 h 2845126"/>
                  <a:gd name="connsiteX15-74825" fmla="*/ 3184984 w 6006665"/>
                  <a:gd name="connsiteY15-74826" fmla="*/ 461058 h 2845126"/>
                  <a:gd name="connsiteX16-74827" fmla="*/ 3192811 w 6006665"/>
                  <a:gd name="connsiteY16-74828" fmla="*/ 445404 h 2845126"/>
                  <a:gd name="connsiteX17-74829" fmla="*/ 3251895 w 6006665"/>
                  <a:gd name="connsiteY17-74830" fmla="*/ 424952 h 2845126"/>
                  <a:gd name="connsiteX18-74831" fmla="*/ 3259833 w 6006665"/>
                  <a:gd name="connsiteY18-74832" fmla="*/ 426326 h 2845126"/>
                  <a:gd name="connsiteX19-74833" fmla="*/ 3263802 w 6006665"/>
                  <a:gd name="connsiteY19-74834" fmla="*/ 424952 h 2845126"/>
                  <a:gd name="connsiteX20-74835" fmla="*/ 3381970 w 6006665"/>
                  <a:gd name="connsiteY20-74836" fmla="*/ 445404 h 2845126"/>
                  <a:gd name="connsiteX21-74837" fmla="*/ 3388787 w 6006665"/>
                  <a:gd name="connsiteY21-74838" fmla="*/ 504488 h 2845126"/>
                  <a:gd name="connsiteX22-74839" fmla="*/ 3531529 w 6006665"/>
                  <a:gd name="connsiteY22-74840" fmla="*/ 525479 h 2845126"/>
                  <a:gd name="connsiteX23-74841" fmla="*/ 3538225 w 6006665"/>
                  <a:gd name="connsiteY23-74842" fmla="*/ 429497 h 2845126"/>
                  <a:gd name="connsiteX24-74843" fmla="*/ 3549910 w 6006665"/>
                  <a:gd name="connsiteY24-74844" fmla="*/ 432684 h 2845126"/>
                  <a:gd name="connsiteX25-74845" fmla="*/ 3550132 w 6006665"/>
                  <a:gd name="connsiteY25-74846" fmla="*/ 429497 h 2845126"/>
                  <a:gd name="connsiteX26-74847" fmla="*/ 3625123 w 6006665"/>
                  <a:gd name="connsiteY26-74848" fmla="*/ 449949 h 2845126"/>
                  <a:gd name="connsiteX27-74849" fmla="*/ 3672301 w 6006665"/>
                  <a:gd name="connsiteY27-74850" fmla="*/ 449949 h 2845126"/>
                  <a:gd name="connsiteX28-74851" fmla="*/ 3684207 w 6006665"/>
                  <a:gd name="connsiteY28-74852" fmla="*/ 449949 h 2845126"/>
                  <a:gd name="connsiteX29-74853" fmla="*/ 3743291 w 6006665"/>
                  <a:gd name="connsiteY29-74854" fmla="*/ 515850 h 2845126"/>
                  <a:gd name="connsiteX30-74855" fmla="*/ 3759199 w 6006665"/>
                  <a:gd name="connsiteY30-74856" fmla="*/ 595387 h 2845126"/>
                  <a:gd name="connsiteX31-74857" fmla="*/ 3738747 w 6006665"/>
                  <a:gd name="connsiteY31-74858" fmla="*/ 645381 h 2845126"/>
                  <a:gd name="connsiteX32-74859" fmla="*/ 3786469 w 6006665"/>
                  <a:gd name="connsiteY32-74860" fmla="*/ 736279 h 2845126"/>
                  <a:gd name="connsiteX33-74861" fmla="*/ 3835603 w 6006665"/>
                  <a:gd name="connsiteY33-74862" fmla="*/ 772185 h 2845126"/>
                  <a:gd name="connsiteX34-74863" fmla="*/ 3865460 w 6006665"/>
                  <a:gd name="connsiteY34-74864" fmla="*/ 661288 h 2845126"/>
                  <a:gd name="connsiteX35-74865" fmla="*/ 3875077 w 6006665"/>
                  <a:gd name="connsiteY35-74866" fmla="*/ 669795 h 2845126"/>
                  <a:gd name="connsiteX36-74867" fmla="*/ 3877367 w 6006665"/>
                  <a:gd name="connsiteY36-74868" fmla="*/ 661288 h 2845126"/>
                  <a:gd name="connsiteX37-74869" fmla="*/ 3932151 w 6006665"/>
                  <a:gd name="connsiteY37-74870" fmla="*/ 709751 h 2845126"/>
                  <a:gd name="connsiteX38-74871" fmla="*/ 3988173 w 6006665"/>
                  <a:gd name="connsiteY38-74872" fmla="*/ 681740 h 2845126"/>
                  <a:gd name="connsiteX39-74873" fmla="*/ 3993852 w 6006665"/>
                  <a:gd name="connsiteY39-74874" fmla="*/ 684855 h 2845126"/>
                  <a:gd name="connsiteX40-74875" fmla="*/ 4000080 w 6006665"/>
                  <a:gd name="connsiteY40-74876" fmla="*/ 681740 h 2845126"/>
                  <a:gd name="connsiteX41-74877" fmla="*/ 4062426 w 6006665"/>
                  <a:gd name="connsiteY41-74878" fmla="*/ 715930 h 2845126"/>
                  <a:gd name="connsiteX42-74879" fmla="*/ 4085889 w 6006665"/>
                  <a:gd name="connsiteY42-74880" fmla="*/ 688558 h 2845126"/>
                  <a:gd name="connsiteX43-74881" fmla="*/ 4095563 w 6006665"/>
                  <a:gd name="connsiteY43-74882" fmla="*/ 691162 h 2845126"/>
                  <a:gd name="connsiteX44-74883" fmla="*/ 4097796 w 6006665"/>
                  <a:gd name="connsiteY44-74884" fmla="*/ 688558 h 2845126"/>
                  <a:gd name="connsiteX45-74885" fmla="*/ 4144150 w 6006665"/>
                  <a:gd name="connsiteY45-74886" fmla="*/ 701038 h 2845126"/>
                  <a:gd name="connsiteX46-74887" fmla="*/ 4117703 w 6006665"/>
                  <a:gd name="connsiteY46-74888" fmla="*/ 590842 h 2845126"/>
                  <a:gd name="connsiteX47-74889" fmla="*/ 4165425 w 6006665"/>
                  <a:gd name="connsiteY47-74890" fmla="*/ 536303 h 2845126"/>
                  <a:gd name="connsiteX48-74891" fmla="*/ 4175231 w 6006665"/>
                  <a:gd name="connsiteY48-74892" fmla="*/ 538704 h 2845126"/>
                  <a:gd name="connsiteX49-74893" fmla="*/ 4177332 w 6006665"/>
                  <a:gd name="connsiteY49-74894" fmla="*/ 536303 h 2845126"/>
                  <a:gd name="connsiteX50-74895" fmla="*/ 4511384 w 6006665"/>
                  <a:gd name="connsiteY50-74896" fmla="*/ 618111 h 2845126"/>
                  <a:gd name="connsiteX51-74897" fmla="*/ 4543199 w 6006665"/>
                  <a:gd name="connsiteY51-74898" fmla="*/ 688558 h 2845126"/>
                  <a:gd name="connsiteX52-74899" fmla="*/ 4639242 w 6006665"/>
                  <a:gd name="connsiteY52-74900" fmla="*/ 771200 h 2845126"/>
                  <a:gd name="connsiteX53-74901" fmla="*/ 4774445 w 6006665"/>
                  <a:gd name="connsiteY53-74902" fmla="*/ 752187 h 2845126"/>
                  <a:gd name="connsiteX54-74903" fmla="*/ 4778496 w 6006665"/>
                  <a:gd name="connsiteY54-74904" fmla="*/ 753291 h 2845126"/>
                  <a:gd name="connsiteX55-74905" fmla="*/ 4786352 w 6006665"/>
                  <a:gd name="connsiteY55-74906" fmla="*/ 752187 h 2845126"/>
                  <a:gd name="connsiteX56-74907" fmla="*/ 4861343 w 6006665"/>
                  <a:gd name="connsiteY56-74908" fmla="*/ 772639 h 2845126"/>
                  <a:gd name="connsiteX57-74909" fmla="*/ 4893158 w 6006665"/>
                  <a:gd name="connsiteY57-74910" fmla="*/ 815816 h 2845126"/>
                  <a:gd name="connsiteX58-74911" fmla="*/ 4888613 w 6006665"/>
                  <a:gd name="connsiteY58-74912" fmla="*/ 897624 h 2845126"/>
                  <a:gd name="connsiteX59-74913" fmla="*/ 4927677 w 6006665"/>
                  <a:gd name="connsiteY59-74914" fmla="*/ 922296 h 2845126"/>
                  <a:gd name="connsiteX60-74915" fmla="*/ 4967605 w 6006665"/>
                  <a:gd name="connsiteY60-74916" fmla="*/ 908987 h 2845126"/>
                  <a:gd name="connsiteX61-74917" fmla="*/ 5038051 w 6006665"/>
                  <a:gd name="connsiteY61-74918" fmla="*/ 902169 h 2845126"/>
                  <a:gd name="connsiteX62-74919" fmla="*/ 5040730 w 6006665"/>
                  <a:gd name="connsiteY62-74920" fmla="*/ 903062 h 2845126"/>
                  <a:gd name="connsiteX63-74921" fmla="*/ 5049958 w 6006665"/>
                  <a:gd name="connsiteY63-74922" fmla="*/ 902169 h 2845126"/>
                  <a:gd name="connsiteX64-74923" fmla="*/ 5114249 w 6006665"/>
                  <a:gd name="connsiteY64-74924" fmla="*/ 923600 h 2845126"/>
                  <a:gd name="connsiteX65-74925" fmla="*/ 5176671 w 6006665"/>
                  <a:gd name="connsiteY65-74926" fmla="*/ 913532 h 2845126"/>
                  <a:gd name="connsiteX66-74927" fmla="*/ 5177801 w 6006665"/>
                  <a:gd name="connsiteY66-74928" fmla="*/ 915270 h 2845126"/>
                  <a:gd name="connsiteX67-74929" fmla="*/ 5188578 w 6006665"/>
                  <a:gd name="connsiteY67-74930" fmla="*/ 913532 h 2845126"/>
                  <a:gd name="connsiteX68-74931" fmla="*/ 5243719 w 6006665"/>
                  <a:gd name="connsiteY68-74932" fmla="*/ 998363 h 2845126"/>
                  <a:gd name="connsiteX69-74933" fmla="*/ 5283477 w 6006665"/>
                  <a:gd name="connsiteY69-74934" fmla="*/ 968071 h 2845126"/>
                  <a:gd name="connsiteX70-74935" fmla="*/ 5258480 w 6006665"/>
                  <a:gd name="connsiteY70-74936" fmla="*/ 902169 h 2845126"/>
                  <a:gd name="connsiteX71-74937" fmla="*/ 5267570 w 6006665"/>
                  <a:gd name="connsiteY71-74938" fmla="*/ 854448 h 2845126"/>
                  <a:gd name="connsiteX72-74939" fmla="*/ 5278896 w 6006665"/>
                  <a:gd name="connsiteY72-74940" fmla="*/ 857497 h 2845126"/>
                  <a:gd name="connsiteX73-74941" fmla="*/ 5279477 w 6006665"/>
                  <a:gd name="connsiteY73-74942" fmla="*/ 854448 h 2845126"/>
                  <a:gd name="connsiteX74-74943" fmla="*/ 5395510 w 6006665"/>
                  <a:gd name="connsiteY74-74944" fmla="*/ 885687 h 2845126"/>
                  <a:gd name="connsiteX75-74945" fmla="*/ 5463001 w 6006665"/>
                  <a:gd name="connsiteY75-74946" fmla="*/ 881717 h 2845126"/>
                  <a:gd name="connsiteX76-74947" fmla="*/ 5464386 w 6006665"/>
                  <a:gd name="connsiteY76-74948" fmla="*/ 882336 h 2845126"/>
                  <a:gd name="connsiteX77-74949" fmla="*/ 5474909 w 6006665"/>
                  <a:gd name="connsiteY77-74950" fmla="*/ 881717 h 2845126"/>
                  <a:gd name="connsiteX78-74951" fmla="*/ 5581715 w 6006665"/>
                  <a:gd name="connsiteY78-74952" fmla="*/ 929439 h 2845126"/>
                  <a:gd name="connsiteX79-74953" fmla="*/ 5633981 w 6006665"/>
                  <a:gd name="connsiteY79-74954" fmla="*/ 972616 h 2845126"/>
                  <a:gd name="connsiteX80-74955" fmla="*/ 5720335 w 6006665"/>
                  <a:gd name="connsiteY80-74956" fmla="*/ 1052152 h 2845126"/>
                  <a:gd name="connsiteX81-74957" fmla="*/ 5822595 w 6006665"/>
                  <a:gd name="connsiteY81-74958" fmla="*/ 1149868 h 2845126"/>
                  <a:gd name="connsiteX82-74959" fmla="*/ 5818051 w 6006665"/>
                  <a:gd name="connsiteY82-74960" fmla="*/ 1204407 h 2845126"/>
                  <a:gd name="connsiteX83-74961" fmla="*/ 5825679 w 6006665"/>
                  <a:gd name="connsiteY83-74962" fmla="*/ 1212035 h 2845126"/>
                  <a:gd name="connsiteX84-74963" fmla="*/ 5822051 w 6006665"/>
                  <a:gd name="connsiteY84-74964" fmla="*/ 1161230 h 2845126"/>
                  <a:gd name="connsiteX85-74965" fmla="*/ 5834092 w 6006665"/>
                  <a:gd name="connsiteY85-74966" fmla="*/ 1163103 h 2845126"/>
                  <a:gd name="connsiteX86-74967" fmla="*/ 5833958 w 6006665"/>
                  <a:gd name="connsiteY86-74968" fmla="*/ 1161230 h 2845126"/>
                  <a:gd name="connsiteX87-74969" fmla="*/ 5936219 w 6006665"/>
                  <a:gd name="connsiteY87-74970" fmla="*/ 1177137 h 2845126"/>
                  <a:gd name="connsiteX88-74971" fmla="*/ 6006665 w 6006665"/>
                  <a:gd name="connsiteY88-74972" fmla="*/ 1256674 h 2845126"/>
                  <a:gd name="connsiteX89-74973" fmla="*/ 5968033 w 6006665"/>
                  <a:gd name="connsiteY89-74974" fmla="*/ 1295306 h 2845126"/>
                  <a:gd name="connsiteX90-74975" fmla="*/ 5908949 w 6006665"/>
                  <a:gd name="connsiteY90-74976" fmla="*/ 1306668 h 2845126"/>
                  <a:gd name="connsiteX91-74977" fmla="*/ 5908949 w 6006665"/>
                  <a:gd name="connsiteY91-74978" fmla="*/ 1393022 h 2845126"/>
                  <a:gd name="connsiteX92-74979" fmla="*/ 5893042 w 6006665"/>
                  <a:gd name="connsiteY92-74980" fmla="*/ 1408929 h 2845126"/>
                  <a:gd name="connsiteX93-74981" fmla="*/ 5881135 w 6006665"/>
                  <a:gd name="connsiteY93-74982" fmla="*/ 1408929 h 2845126"/>
                  <a:gd name="connsiteX94-74983" fmla="*/ 5861227 w 6006665"/>
                  <a:gd name="connsiteY94-74984" fmla="*/ 1408929 h 2845126"/>
                  <a:gd name="connsiteX95-74985" fmla="*/ 5849321 w 6006665"/>
                  <a:gd name="connsiteY95-74986" fmla="*/ 1408929 h 2845126"/>
                  <a:gd name="connsiteX96-74987" fmla="*/ 5817506 w 6006665"/>
                  <a:gd name="connsiteY96-74988" fmla="*/ 1374842 h 2845126"/>
                  <a:gd name="connsiteX97-74989" fmla="*/ 5767511 w 6006665"/>
                  <a:gd name="connsiteY97-74990" fmla="*/ 1349845 h 2845126"/>
                  <a:gd name="connsiteX98-74991" fmla="*/ 5762967 w 6006665"/>
                  <a:gd name="connsiteY98-74992" fmla="*/ 1315758 h 2845126"/>
                  <a:gd name="connsiteX99-74993" fmla="*/ 5729132 w 6006665"/>
                  <a:gd name="connsiteY99-74994" fmla="*/ 1301826 h 2845126"/>
                  <a:gd name="connsiteX100-74995" fmla="*/ 5695337 w 6006665"/>
                  <a:gd name="connsiteY100-74996" fmla="*/ 1311213 h 2845126"/>
                  <a:gd name="connsiteX101-74997" fmla="*/ 5693366 w 6006665"/>
                  <a:gd name="connsiteY101-74998" fmla="*/ 1308453 h 2845126"/>
                  <a:gd name="connsiteX102-74999" fmla="*/ 5683431 w 6006665"/>
                  <a:gd name="connsiteY102-75000" fmla="*/ 1311213 h 2845126"/>
                  <a:gd name="connsiteX103-75001" fmla="*/ 5660706 w 6006665"/>
                  <a:gd name="connsiteY103-75002" fmla="*/ 1279398 h 2845126"/>
                  <a:gd name="connsiteX104-75003" fmla="*/ 5669644 w 6006665"/>
                  <a:gd name="connsiteY104-75004" fmla="*/ 1254373 h 2845126"/>
                  <a:gd name="connsiteX105-75005" fmla="*/ 5640799 w 6006665"/>
                  <a:gd name="connsiteY105-75006" fmla="*/ 1268036 h 2845126"/>
                  <a:gd name="connsiteX106-75007" fmla="*/ 5656705 w 6006665"/>
                  <a:gd name="connsiteY106-75008" fmla="*/ 1311213 h 2845126"/>
                  <a:gd name="connsiteX107-75009" fmla="*/ 5633981 w 6006665"/>
                  <a:gd name="connsiteY107-75010" fmla="*/ 1349845 h 2845126"/>
                  <a:gd name="connsiteX108-75011" fmla="*/ 5586259 w 6006665"/>
                  <a:gd name="connsiteY108-75012" fmla="*/ 1386204 h 2845126"/>
                  <a:gd name="connsiteX109-75013" fmla="*/ 5575676 w 6006665"/>
                  <a:gd name="connsiteY109-75014" fmla="*/ 1385196 h 2845126"/>
                  <a:gd name="connsiteX110-75015" fmla="*/ 5574353 w 6006665"/>
                  <a:gd name="connsiteY110-75016" fmla="*/ 1386204 h 2845126"/>
                  <a:gd name="connsiteX111-75017" fmla="*/ 5539436 w 6006665"/>
                  <a:gd name="connsiteY111-75018" fmla="*/ 1382879 h 2845126"/>
                  <a:gd name="connsiteX112-75019" fmla="*/ 5570352 w 6006665"/>
                  <a:gd name="connsiteY112-75020" fmla="*/ 1424836 h 2845126"/>
                  <a:gd name="connsiteX113-75021" fmla="*/ 5593077 w 6006665"/>
                  <a:gd name="connsiteY113-75022" fmla="*/ 1488465 h 2845126"/>
                  <a:gd name="connsiteX114-75023" fmla="*/ 5608984 w 6006665"/>
                  <a:gd name="connsiteY114-75024" fmla="*/ 1515735 h 2845126"/>
                  <a:gd name="connsiteX115-75025" fmla="*/ 5613529 w 6006665"/>
                  <a:gd name="connsiteY115-75026" fmla="*/ 1547549 h 2845126"/>
                  <a:gd name="connsiteX116-75027" fmla="*/ 5608984 w 6006665"/>
                  <a:gd name="connsiteY116-75028" fmla="*/ 1570274 h 2845126"/>
                  <a:gd name="connsiteX117-75029" fmla="*/ 5597799 w 6006665"/>
                  <a:gd name="connsiteY117-75030" fmla="*/ 1566665 h 2845126"/>
                  <a:gd name="connsiteX118-75031" fmla="*/ 5597077 w 6006665"/>
                  <a:gd name="connsiteY118-75032" fmla="*/ 1570274 h 2845126"/>
                  <a:gd name="connsiteX119-75033" fmla="*/ 5534271 w 6006665"/>
                  <a:gd name="connsiteY119-75034" fmla="*/ 1550014 h 2845126"/>
                  <a:gd name="connsiteX120-75035" fmla="*/ 5436277 w 6006665"/>
                  <a:gd name="connsiteY120-75036" fmla="*/ 1606633 h 2845126"/>
                  <a:gd name="connsiteX121-75037" fmla="*/ 5397645 w 6006665"/>
                  <a:gd name="connsiteY121-75038" fmla="*/ 1617996 h 2845126"/>
                  <a:gd name="connsiteX122-75039" fmla="*/ 5345378 w 6006665"/>
                  <a:gd name="connsiteY122-75040" fmla="*/ 1672535 h 2845126"/>
                  <a:gd name="connsiteX123-75041" fmla="*/ 5290839 w 6006665"/>
                  <a:gd name="connsiteY123-75042" fmla="*/ 1720256 h 2845126"/>
                  <a:gd name="connsiteX124-75043" fmla="*/ 5274932 w 6006665"/>
                  <a:gd name="connsiteY124-75044" fmla="*/ 1752071 h 2845126"/>
                  <a:gd name="connsiteX125-75045" fmla="*/ 5267238 w 6006665"/>
                  <a:gd name="connsiteY125-75046" fmla="*/ 1743644 h 2845126"/>
                  <a:gd name="connsiteX126-75047" fmla="*/ 5263025 w 6006665"/>
                  <a:gd name="connsiteY126-75048" fmla="*/ 1752071 h 2845126"/>
                  <a:gd name="connsiteX127-75049" fmla="*/ 5219538 w 6006665"/>
                  <a:gd name="connsiteY127-75050" fmla="*/ 1704443 h 2845126"/>
                  <a:gd name="connsiteX128-75051" fmla="*/ 5129494 w 6006665"/>
                  <a:gd name="connsiteY128-75052" fmla="*/ 1758888 h 2845126"/>
                  <a:gd name="connsiteX129-75053" fmla="*/ 5126389 w 6006665"/>
                  <a:gd name="connsiteY129-75054" fmla="*/ 1753566 h 2845126"/>
                  <a:gd name="connsiteX130-75055" fmla="*/ 5117587 w 6006665"/>
                  <a:gd name="connsiteY130-75056" fmla="*/ 1758888 h 2845126"/>
                  <a:gd name="connsiteX131-75057" fmla="*/ 5105544 w 6006665"/>
                  <a:gd name="connsiteY131-75058" fmla="*/ 1738242 h 2845126"/>
                  <a:gd name="connsiteX132-75059" fmla="*/ 5074955 w 6006665"/>
                  <a:gd name="connsiteY132-75060" fmla="*/ 1763433 h 2845126"/>
                  <a:gd name="connsiteX133-75061" fmla="*/ 5065718 w 6006665"/>
                  <a:gd name="connsiteY133-75062" fmla="*/ 1761234 h 2845126"/>
                  <a:gd name="connsiteX134-75063" fmla="*/ 5063048 w 6006665"/>
                  <a:gd name="connsiteY134-75064" fmla="*/ 1763433 h 2845126"/>
                  <a:gd name="connsiteX135-75065" fmla="*/ 5026594 w 6006665"/>
                  <a:gd name="connsiteY135-75066" fmla="*/ 1754754 h 2845126"/>
                  <a:gd name="connsiteX136-75067" fmla="*/ 5015871 w 6006665"/>
                  <a:gd name="connsiteY136-75068" fmla="*/ 1799793 h 2845126"/>
                  <a:gd name="connsiteX137-75069" fmla="*/ 4974967 w 6006665"/>
                  <a:gd name="connsiteY137-75070" fmla="*/ 1865694 h 2845126"/>
                  <a:gd name="connsiteX138-75071" fmla="*/ 4974967 w 6006665"/>
                  <a:gd name="connsiteY138-75072" fmla="*/ 1897509 h 2845126"/>
                  <a:gd name="connsiteX139-75073" fmla="*/ 5015871 w 6006665"/>
                  <a:gd name="connsiteY139-75074" fmla="*/ 1913416 h 2845126"/>
                  <a:gd name="connsiteX140-75075" fmla="*/ 5011326 w 6006665"/>
                  <a:gd name="connsiteY140-75076" fmla="*/ 2011132 h 2845126"/>
                  <a:gd name="connsiteX141-75077" fmla="*/ 4999419 w 6006665"/>
                  <a:gd name="connsiteY141-75078" fmla="*/ 2011132 h 2845126"/>
                  <a:gd name="connsiteX142-75079" fmla="*/ 4974967 w 6006665"/>
                  <a:gd name="connsiteY142-75080" fmla="*/ 2011132 h 2845126"/>
                  <a:gd name="connsiteX143-75081" fmla="*/ 4963605 w 6006665"/>
                  <a:gd name="connsiteY143-75082" fmla="*/ 2063398 h 2845126"/>
                  <a:gd name="connsiteX144-75083" fmla="*/ 4974967 w 6006665"/>
                  <a:gd name="connsiteY144-75084" fmla="*/ 2090668 h 2845126"/>
                  <a:gd name="connsiteX145-75085" fmla="*/ 4909065 w 6006665"/>
                  <a:gd name="connsiteY145-75086" fmla="*/ 2124755 h 2845126"/>
                  <a:gd name="connsiteX146-75087" fmla="*/ 4897703 w 6006665"/>
                  <a:gd name="connsiteY146-75088" fmla="*/ 2192929 h 2845126"/>
                  <a:gd name="connsiteX147-75089" fmla="*/ 4845437 w 6006665"/>
                  <a:gd name="connsiteY147-75090" fmla="*/ 2208836 h 2845126"/>
                  <a:gd name="connsiteX148-75091" fmla="*/ 4834074 w 6006665"/>
                  <a:gd name="connsiteY148-75092" fmla="*/ 2267920 h 2845126"/>
                  <a:gd name="connsiteX149-75093" fmla="*/ 4779535 w 6006665"/>
                  <a:gd name="connsiteY149-75094" fmla="*/ 2327004 h 2845126"/>
                  <a:gd name="connsiteX150-75095" fmla="*/ 4777225 w 6006665"/>
                  <a:gd name="connsiteY150-75096" fmla="*/ 2316608 h 2845126"/>
                  <a:gd name="connsiteX151-75097" fmla="*/ 4767628 w 6006665"/>
                  <a:gd name="connsiteY151-75098" fmla="*/ 2327004 h 2845126"/>
                  <a:gd name="connsiteX152-75099" fmla="*/ 4758538 w 6006665"/>
                  <a:gd name="connsiteY152-75100" fmla="*/ 2286100 h 2845126"/>
                  <a:gd name="connsiteX153-75101" fmla="*/ 4742631 w 6006665"/>
                  <a:gd name="connsiteY153-75102" fmla="*/ 2199746 h 2845126"/>
                  <a:gd name="connsiteX154-75103" fmla="*/ 4715361 w 6006665"/>
                  <a:gd name="connsiteY154-75104" fmla="*/ 2058854 h 2845126"/>
                  <a:gd name="connsiteX155-75105" fmla="*/ 4735813 w 6006665"/>
                  <a:gd name="connsiteY155-75106" fmla="*/ 1967955 h 2845126"/>
                  <a:gd name="connsiteX156-75107" fmla="*/ 4767628 w 6006665"/>
                  <a:gd name="connsiteY156-75108" fmla="*/ 1924778 h 2845126"/>
                  <a:gd name="connsiteX157-75109" fmla="*/ 4767628 w 6006665"/>
                  <a:gd name="connsiteY157-75110" fmla="*/ 1897509 h 2845126"/>
                  <a:gd name="connsiteX158-75111" fmla="*/ 4826712 w 6006665"/>
                  <a:gd name="connsiteY158-75112" fmla="*/ 1881601 h 2845126"/>
                  <a:gd name="connsiteX159-75113" fmla="*/ 4892613 w 6006665"/>
                  <a:gd name="connsiteY159-75114" fmla="*/ 1790703 h 2845126"/>
                  <a:gd name="connsiteX160-75115" fmla="*/ 4956243 w 6006665"/>
                  <a:gd name="connsiteY160-75116" fmla="*/ 1715712 h 2845126"/>
                  <a:gd name="connsiteX161-75117" fmla="*/ 5022143 w 6006665"/>
                  <a:gd name="connsiteY161-75118" fmla="*/ 1656627 h 2845126"/>
                  <a:gd name="connsiteX162-75119" fmla="*/ 5046694 w 6006665"/>
                  <a:gd name="connsiteY162-75120" fmla="*/ 1549500 h 2845126"/>
                  <a:gd name="connsiteX163-75121" fmla="*/ 5015871 w 6006665"/>
                  <a:gd name="connsiteY163-75122" fmla="*/ 1554367 h 2845126"/>
                  <a:gd name="connsiteX164-75123" fmla="*/ 4995419 w 6006665"/>
                  <a:gd name="connsiteY164-75124" fmla="*/ 1617996 h 2845126"/>
                  <a:gd name="connsiteX165-75125" fmla="*/ 4904521 w 6006665"/>
                  <a:gd name="connsiteY165-75126" fmla="*/ 1704349 h 2845126"/>
                  <a:gd name="connsiteX166-75127" fmla="*/ 4901708 w 6006665"/>
                  <a:gd name="connsiteY166-75128" fmla="*/ 1695709 h 2845126"/>
                  <a:gd name="connsiteX167-75129" fmla="*/ 4892613 w 6006665"/>
                  <a:gd name="connsiteY167-75130" fmla="*/ 1704349 h 2845126"/>
                  <a:gd name="connsiteX168-75131" fmla="*/ 4861835 w 6006665"/>
                  <a:gd name="connsiteY168-75132" fmla="*/ 1609815 h 2845126"/>
                  <a:gd name="connsiteX169-75133" fmla="*/ 4779535 w 6006665"/>
                  <a:gd name="connsiteY169-75134" fmla="*/ 1633903 h 2845126"/>
                  <a:gd name="connsiteX170-75135" fmla="*/ 4684091 w 6006665"/>
                  <a:gd name="connsiteY170-75136" fmla="*/ 1758888 h 2845126"/>
                  <a:gd name="connsiteX171-75137" fmla="*/ 4715906 w 6006665"/>
                  <a:gd name="connsiteY171-75138" fmla="*/ 1806610 h 2845126"/>
                  <a:gd name="connsiteX172-75139" fmla="*/ 4636369 w 6006665"/>
                  <a:gd name="connsiteY172-75140" fmla="*/ 1822517 h 2845126"/>
                  <a:gd name="connsiteX173-75141" fmla="*/ 4577285 w 6006665"/>
                  <a:gd name="connsiteY173-75142" fmla="*/ 1827062 h 2845126"/>
                  <a:gd name="connsiteX174-75143" fmla="*/ 4577373 w 6006665"/>
                  <a:gd name="connsiteY174-75144" fmla="*/ 1826140 h 2845126"/>
                  <a:gd name="connsiteX175-75145" fmla="*/ 4565379 w 6006665"/>
                  <a:gd name="connsiteY175-75146" fmla="*/ 1827062 h 2845126"/>
                  <a:gd name="connsiteX176-75147" fmla="*/ 4569923 w 6006665"/>
                  <a:gd name="connsiteY176-75148" fmla="*/ 1779341 h 2845126"/>
                  <a:gd name="connsiteX177-75149" fmla="*/ 4520081 w 6006665"/>
                  <a:gd name="connsiteY177-75150" fmla="*/ 1769755 h 2845126"/>
                  <a:gd name="connsiteX178-75151" fmla="*/ 4475025 w 6006665"/>
                  <a:gd name="connsiteY178-75152" fmla="*/ 1799793 h 2845126"/>
                  <a:gd name="connsiteX179-75153" fmla="*/ 4464394 w 6006665"/>
                  <a:gd name="connsiteY179-75154" fmla="*/ 1798942 h 2845126"/>
                  <a:gd name="connsiteX180-75155" fmla="*/ 4463118 w 6006665"/>
                  <a:gd name="connsiteY180-75156" fmla="*/ 1799793 h 2845126"/>
                  <a:gd name="connsiteX181-75157" fmla="*/ 4357637 w 6006665"/>
                  <a:gd name="connsiteY181-75158" fmla="*/ 1791354 h 2845126"/>
                  <a:gd name="connsiteX182-75159" fmla="*/ 4243233 w 6006665"/>
                  <a:gd name="connsiteY182-75160" fmla="*/ 1811155 h 2845126"/>
                  <a:gd name="connsiteX183-75161" fmla="*/ 4125065 w 6006665"/>
                  <a:gd name="connsiteY183-75162" fmla="*/ 1945230 h 2845126"/>
                  <a:gd name="connsiteX184-75163" fmla="*/ 3984173 w 6006665"/>
                  <a:gd name="connsiteY184-75164" fmla="*/ 2102030 h 2845126"/>
                  <a:gd name="connsiteX185-75165" fmla="*/ 4038712 w 6006665"/>
                  <a:gd name="connsiteY185-75166" fmla="*/ 2106575 h 2845126"/>
                  <a:gd name="connsiteX186-75167" fmla="*/ 4059164 w 6006665"/>
                  <a:gd name="connsiteY186-75168" fmla="*/ 2149752 h 2845126"/>
                  <a:gd name="connsiteX187-75169" fmla="*/ 4087782 w 6006665"/>
                  <a:gd name="connsiteY187-75170" fmla="*/ 2158169 h 2845126"/>
                  <a:gd name="connsiteX188-75171" fmla="*/ 4106341 w 6006665"/>
                  <a:gd name="connsiteY188-75172" fmla="*/ 2129300 h 2845126"/>
                  <a:gd name="connsiteX189-75173" fmla="*/ 4117411 w 6006665"/>
                  <a:gd name="connsiteY189-75174" fmla="*/ 2130602 h 2845126"/>
                  <a:gd name="connsiteX190-75175" fmla="*/ 4118248 w 6006665"/>
                  <a:gd name="connsiteY190-75176" fmla="*/ 2129300 h 2845126"/>
                  <a:gd name="connsiteX191-75177" fmla="*/ 4156880 w 6006665"/>
                  <a:gd name="connsiteY191-75178" fmla="*/ 2133845 h 2845126"/>
                  <a:gd name="connsiteX192-75179" fmla="*/ 4211419 w 6006665"/>
                  <a:gd name="connsiteY192-75180" fmla="*/ 2204291 h 2845126"/>
                  <a:gd name="connsiteX193-75181" fmla="*/ 4215964 w 6006665"/>
                  <a:gd name="connsiteY193-75182" fmla="*/ 2252013 h 2845126"/>
                  <a:gd name="connsiteX194-75183" fmla="*/ 4184149 w 6006665"/>
                  <a:gd name="connsiteY194-75184" fmla="*/ 2311097 h 2845126"/>
                  <a:gd name="connsiteX195-75185" fmla="*/ 4177332 w 6006665"/>
                  <a:gd name="connsiteY195-75186" fmla="*/ 2381543 h 2845126"/>
                  <a:gd name="connsiteX196-75187" fmla="*/ 4161425 w 6006665"/>
                  <a:gd name="connsiteY196-75188" fmla="*/ 2467897 h 2845126"/>
                  <a:gd name="connsiteX197-75189" fmla="*/ 4109158 w 6006665"/>
                  <a:gd name="connsiteY197-75190" fmla="*/ 2547433 h 2845126"/>
                  <a:gd name="connsiteX198-75191" fmla="*/ 4097796 w 6006665"/>
                  <a:gd name="connsiteY198-75192" fmla="*/ 2586065 h 2845126"/>
                  <a:gd name="connsiteX199-75193" fmla="*/ 4043257 w 6006665"/>
                  <a:gd name="connsiteY199-75194" fmla="*/ 2645149 h 2845126"/>
                  <a:gd name="connsiteX200-75195" fmla="*/ 3995535 w 6006665"/>
                  <a:gd name="connsiteY200-75196" fmla="*/ 2704233 h 2845126"/>
                  <a:gd name="connsiteX201-75197" fmla="*/ 3975083 w 6006665"/>
                  <a:gd name="connsiteY201-75198" fmla="*/ 2736048 h 2845126"/>
                  <a:gd name="connsiteX202-75199" fmla="*/ 3925089 w 6006665"/>
                  <a:gd name="connsiteY202-75200" fmla="*/ 2763317 h 2845126"/>
                  <a:gd name="connsiteX203-75201" fmla="*/ 3913182 w 6006665"/>
                  <a:gd name="connsiteY203-75202" fmla="*/ 2763317 h 2845126"/>
                  <a:gd name="connsiteX204-75203" fmla="*/ 3904637 w 6006665"/>
                  <a:gd name="connsiteY204-75204" fmla="*/ 2763317 h 2845126"/>
                  <a:gd name="connsiteX205-75205" fmla="*/ 3892729 w 6006665"/>
                  <a:gd name="connsiteY205-75206" fmla="*/ 2763317 h 2845126"/>
                  <a:gd name="connsiteX206-75207" fmla="*/ 3871063 w 6006665"/>
                  <a:gd name="connsiteY206-75208" fmla="*/ 2747068 h 2845126"/>
                  <a:gd name="connsiteX207-75209" fmla="*/ 3829645 w 6006665"/>
                  <a:gd name="connsiteY207-75210" fmla="*/ 2774680 h 2845126"/>
                  <a:gd name="connsiteX208-75211" fmla="*/ 3822828 w 6006665"/>
                  <a:gd name="connsiteY208-75212" fmla="*/ 2795132 h 2845126"/>
                  <a:gd name="connsiteX209-75213" fmla="*/ 3818283 w 6006665"/>
                  <a:gd name="connsiteY209-75214" fmla="*/ 2786042 h 2845126"/>
                  <a:gd name="connsiteX210-75215" fmla="*/ 3818283 w 6006665"/>
                  <a:gd name="connsiteY210-75216" fmla="*/ 2774316 h 2845126"/>
                  <a:gd name="connsiteX211-75217" fmla="*/ 3817738 w 6006665"/>
                  <a:gd name="connsiteY211-75218" fmla="*/ 2774680 h 2845126"/>
                  <a:gd name="connsiteX212-75219" fmla="*/ 3810921 w 6006665"/>
                  <a:gd name="connsiteY212-75220" fmla="*/ 2795132 h 2845126"/>
                  <a:gd name="connsiteX213-75221" fmla="*/ 3806376 w 6006665"/>
                  <a:gd name="connsiteY213-75222" fmla="*/ 2786042 h 2845126"/>
                  <a:gd name="connsiteX214-75223" fmla="*/ 3806376 w 6006665"/>
                  <a:gd name="connsiteY214-75224" fmla="*/ 2758772 h 2845126"/>
                  <a:gd name="connsiteX215-75225" fmla="*/ 3818283 w 6006665"/>
                  <a:gd name="connsiteY215-75226" fmla="*/ 2758772 h 2845126"/>
                  <a:gd name="connsiteX216-75227" fmla="*/ 3826828 w 6006665"/>
                  <a:gd name="connsiteY216-75228" fmla="*/ 2758772 h 2845126"/>
                  <a:gd name="connsiteX217-75229" fmla="*/ 3833645 w 6006665"/>
                  <a:gd name="connsiteY217-75230" fmla="*/ 2699688 h 2845126"/>
                  <a:gd name="connsiteX218-75231" fmla="*/ 3822283 w 6006665"/>
                  <a:gd name="connsiteY218-75232" fmla="*/ 2656512 h 2845126"/>
                  <a:gd name="connsiteX219-75233" fmla="*/ 3849553 w 6006665"/>
                  <a:gd name="connsiteY219-75234" fmla="*/ 2633787 h 2845126"/>
                  <a:gd name="connsiteX220-75235" fmla="*/ 3858814 w 6006665"/>
                  <a:gd name="connsiteY220-75236" fmla="*/ 2635992 h 2845126"/>
                  <a:gd name="connsiteX221-75237" fmla="*/ 3861460 w 6006665"/>
                  <a:gd name="connsiteY221-75238" fmla="*/ 2633787 h 2845126"/>
                  <a:gd name="connsiteX222-75239" fmla="*/ 3898487 w 6006665"/>
                  <a:gd name="connsiteY222-75240" fmla="*/ 2642603 h 2845126"/>
                  <a:gd name="connsiteX223-75241" fmla="*/ 3919999 w 6006665"/>
                  <a:gd name="connsiteY223-75242" fmla="*/ 2597428 h 2845126"/>
                  <a:gd name="connsiteX224-75243" fmla="*/ 3935906 w 6006665"/>
                  <a:gd name="connsiteY224-75244" fmla="*/ 2538343 h 2845126"/>
                  <a:gd name="connsiteX225-75245" fmla="*/ 3947269 w 6006665"/>
                  <a:gd name="connsiteY225-75246" fmla="*/ 2515619 h 2845126"/>
                  <a:gd name="connsiteX226-75247" fmla="*/ 3966292 w 6006665"/>
                  <a:gd name="connsiteY226-75248" fmla="*/ 2471231 h 2845126"/>
                  <a:gd name="connsiteX227-75249" fmla="*/ 3915999 w 6006665"/>
                  <a:gd name="connsiteY227-75250" fmla="*/ 2483804 h 2845126"/>
                  <a:gd name="connsiteX228-75251" fmla="*/ 3888729 w 6006665"/>
                  <a:gd name="connsiteY228-75252" fmla="*/ 2506529 h 2845126"/>
                  <a:gd name="connsiteX229-75253" fmla="*/ 3876822 w 6006665"/>
                  <a:gd name="connsiteY229-75254" fmla="*/ 2506529 h 2845126"/>
                  <a:gd name="connsiteX230-75255" fmla="*/ 3829645 w 6006665"/>
                  <a:gd name="connsiteY230-75256" fmla="*/ 2506529 h 2845126"/>
                  <a:gd name="connsiteX231-75257" fmla="*/ 3817738 w 6006665"/>
                  <a:gd name="connsiteY231-75258" fmla="*/ 2506529 h 2845126"/>
                  <a:gd name="connsiteX232-75259" fmla="*/ 3801831 w 6006665"/>
                  <a:gd name="connsiteY232-75260" fmla="*/ 2451990 h 2845126"/>
                  <a:gd name="connsiteX233-75261" fmla="*/ 3758654 w 6006665"/>
                  <a:gd name="connsiteY233-75262" fmla="*/ 2413358 h 2845126"/>
                  <a:gd name="connsiteX234-75263" fmla="*/ 3692753 w 6006665"/>
                  <a:gd name="connsiteY234-75264" fmla="*/ 2397451 h 2845126"/>
                  <a:gd name="connsiteX235-75265" fmla="*/ 3683663 w 6006665"/>
                  <a:gd name="connsiteY235-75266" fmla="*/ 2338367 h 2845126"/>
                  <a:gd name="connsiteX236-75267" fmla="*/ 3672301 w 6006665"/>
                  <a:gd name="connsiteY236-75268" fmla="*/ 2306552 h 2845126"/>
                  <a:gd name="connsiteX237-75269" fmla="*/ 3656393 w 6006665"/>
                  <a:gd name="connsiteY237-75270" fmla="*/ 2279283 h 2845126"/>
                  <a:gd name="connsiteX238-75271" fmla="*/ 3633669 w 6006665"/>
                  <a:gd name="connsiteY238-75272" fmla="*/ 2220198 h 2845126"/>
                  <a:gd name="connsiteX239-75273" fmla="*/ 3601854 w 6006665"/>
                  <a:gd name="connsiteY239-75274" fmla="*/ 2199746 h 2845126"/>
                  <a:gd name="connsiteX240-75275" fmla="*/ 3545995 w 6006665"/>
                  <a:gd name="connsiteY240-75276" fmla="*/ 2178262 h 2845126"/>
                  <a:gd name="connsiteX241-75277" fmla="*/ 3506955 w 6006665"/>
                  <a:gd name="connsiteY241-75278" fmla="*/ 2183839 h 2845126"/>
                  <a:gd name="connsiteX242-75279" fmla="*/ 3463779 w 6006665"/>
                  <a:gd name="connsiteY242-75280" fmla="*/ 2192929 h 2845126"/>
                  <a:gd name="connsiteX243-75281" fmla="*/ 3431964 w 6006665"/>
                  <a:gd name="connsiteY243-75282" fmla="*/ 2220198 h 2845126"/>
                  <a:gd name="connsiteX244-75283" fmla="*/ 3452416 w 6006665"/>
                  <a:gd name="connsiteY244-75284" fmla="*/ 2236106 h 2845126"/>
                  <a:gd name="connsiteX245-75285" fmla="*/ 3452416 w 6006665"/>
                  <a:gd name="connsiteY245-75286" fmla="*/ 2267920 h 2845126"/>
                  <a:gd name="connsiteX246-75287" fmla="*/ 3431964 w 6006665"/>
                  <a:gd name="connsiteY246-75288" fmla="*/ 2290645 h 2845126"/>
                  <a:gd name="connsiteX247-75289" fmla="*/ 3400150 w 6006665"/>
                  <a:gd name="connsiteY247-75290" fmla="*/ 2349729 h 2845126"/>
                  <a:gd name="connsiteX248-75291" fmla="*/ 3400150 w 6006665"/>
                  <a:gd name="connsiteY248-75292" fmla="*/ 2376999 h 2845126"/>
                  <a:gd name="connsiteX249-75293" fmla="*/ 3350155 w 6006665"/>
                  <a:gd name="connsiteY249-75294" fmla="*/ 2408813 h 2845126"/>
                  <a:gd name="connsiteX250-75295" fmla="*/ 3342342 w 6006665"/>
                  <a:gd name="connsiteY250-75296" fmla="*/ 2406209 h 2845126"/>
                  <a:gd name="connsiteX251-75297" fmla="*/ 3338249 w 6006665"/>
                  <a:gd name="connsiteY251-75298" fmla="*/ 2408813 h 2845126"/>
                  <a:gd name="connsiteX252-75299" fmla="*/ 3290527 w 6006665"/>
                  <a:gd name="connsiteY252-75300" fmla="*/ 2392906 h 2845126"/>
                  <a:gd name="connsiteX253-75301" fmla="*/ 3259257 w 6006665"/>
                  <a:gd name="connsiteY253-75302" fmla="*/ 2392906 h 2845126"/>
                  <a:gd name="connsiteX254-75303" fmla="*/ 3247350 w 6006665"/>
                  <a:gd name="connsiteY254-75304" fmla="*/ 2392906 h 2845126"/>
                  <a:gd name="connsiteX255-75305" fmla="*/ 3231443 w 6006665"/>
                  <a:gd name="connsiteY255-75306" fmla="*/ 2376999 h 2845126"/>
                  <a:gd name="connsiteX256-75307" fmla="*/ 3213271 w 6006665"/>
                  <a:gd name="connsiteY256-75308" fmla="*/ 2372455 h 2845126"/>
                  <a:gd name="connsiteX257-75309" fmla="*/ 3168359 w 6006665"/>
                  <a:gd name="connsiteY257-75310" fmla="*/ 2408813 h 2845126"/>
                  <a:gd name="connsiteX258-75311" fmla="*/ 3120637 w 6006665"/>
                  <a:gd name="connsiteY258-75312" fmla="*/ 2420175 h 2845126"/>
                  <a:gd name="connsiteX259-75313" fmla="*/ 3082005 w 6006665"/>
                  <a:gd name="connsiteY259-75314" fmla="*/ 2436083 h 2845126"/>
                  <a:gd name="connsiteX260-75315" fmla="*/ 3074460 w 6006665"/>
                  <a:gd name="connsiteY260-75316" fmla="*/ 2434286 h 2845126"/>
                  <a:gd name="connsiteX261-75317" fmla="*/ 3070098 w 6006665"/>
                  <a:gd name="connsiteY261-75318" fmla="*/ 2436083 h 2845126"/>
                  <a:gd name="connsiteX262-75319" fmla="*/ 3022376 w 6006665"/>
                  <a:gd name="connsiteY262-75320" fmla="*/ 2424720 h 2845126"/>
                  <a:gd name="connsiteX263-75321" fmla="*/ 3000196 w 6006665"/>
                  <a:gd name="connsiteY263-75322" fmla="*/ 2424720 h 2845126"/>
                  <a:gd name="connsiteX264-75323" fmla="*/ 2988289 w 6006665"/>
                  <a:gd name="connsiteY264-75324" fmla="*/ 2424720 h 2845126"/>
                  <a:gd name="connsiteX265-75325" fmla="*/ 2967837 w 6006665"/>
                  <a:gd name="connsiteY265-75326" fmla="*/ 2392906 h 2845126"/>
                  <a:gd name="connsiteX266-75327" fmla="*/ 2929205 w 6006665"/>
                  <a:gd name="connsiteY266-75328" fmla="*/ 2365636 h 2845126"/>
                  <a:gd name="connsiteX267-75329" fmla="*/ 2902153 w 6006665"/>
                  <a:gd name="connsiteY267-75330" fmla="*/ 2361772 h 2845126"/>
                  <a:gd name="connsiteX268-75331" fmla="*/ 2861576 w 6006665"/>
                  <a:gd name="connsiteY268-75332" fmla="*/ 2365636 h 2845126"/>
                  <a:gd name="connsiteX269-75333" fmla="*/ 2822944 w 6006665"/>
                  <a:gd name="connsiteY269-75334" fmla="*/ 2376999 h 2845126"/>
                  <a:gd name="connsiteX270-75335" fmla="*/ 2818139 w 6006665"/>
                  <a:gd name="connsiteY270-75336" fmla="*/ 2374910 h 2845126"/>
                  <a:gd name="connsiteX271-75337" fmla="*/ 2811037 w 6006665"/>
                  <a:gd name="connsiteY271-75338" fmla="*/ 2376999 h 2845126"/>
                  <a:gd name="connsiteX272-75339" fmla="*/ 2758770 w 6006665"/>
                  <a:gd name="connsiteY272-75340" fmla="*/ 2354274 h 2845126"/>
                  <a:gd name="connsiteX273-75341" fmla="*/ 2751953 w 6006665"/>
                  <a:gd name="connsiteY273-75342" fmla="*/ 2311097 h 2845126"/>
                  <a:gd name="connsiteX274-75343" fmla="*/ 2708776 w 6006665"/>
                  <a:gd name="connsiteY274-75344" fmla="*/ 2295190 h 2845126"/>
                  <a:gd name="connsiteX275-75345" fmla="*/ 2676962 w 6006665"/>
                  <a:gd name="connsiteY275-75346" fmla="*/ 2290645 h 2845126"/>
                  <a:gd name="connsiteX276-75347" fmla="*/ 2642534 w 6006665"/>
                  <a:gd name="connsiteY276-75348" fmla="*/ 2268901 h 2845126"/>
                  <a:gd name="connsiteX277-75349" fmla="*/ 2609333 w 6006665"/>
                  <a:gd name="connsiteY277-75350" fmla="*/ 2327004 h 2845126"/>
                  <a:gd name="connsiteX278-75351" fmla="*/ 2625240 w 6006665"/>
                  <a:gd name="connsiteY278-75352" fmla="*/ 2361091 h 2845126"/>
                  <a:gd name="connsiteX279-75353" fmla="*/ 2586608 w 6006665"/>
                  <a:gd name="connsiteY279-75354" fmla="*/ 2397451 h 2845126"/>
                  <a:gd name="connsiteX280-75355" fmla="*/ 2577105 w 6006665"/>
                  <a:gd name="connsiteY280-75356" fmla="*/ 2395188 h 2845126"/>
                  <a:gd name="connsiteX281-75357" fmla="*/ 2574701 w 6006665"/>
                  <a:gd name="connsiteY281-75358" fmla="*/ 2397451 h 2845126"/>
                  <a:gd name="connsiteX282-75359" fmla="*/ 2526979 w 6006665"/>
                  <a:gd name="connsiteY282-75360" fmla="*/ 2386088 h 2845126"/>
                  <a:gd name="connsiteX283-75361" fmla="*/ 2490620 w 6006665"/>
                  <a:gd name="connsiteY283-75362" fmla="*/ 2381543 h 2845126"/>
                  <a:gd name="connsiteX284-75363" fmla="*/ 2463350 w 6006665"/>
                  <a:gd name="connsiteY284-75364" fmla="*/ 2354274 h 2845126"/>
                  <a:gd name="connsiteX285-75365" fmla="*/ 2436625 w 6006665"/>
                  <a:gd name="connsiteY285-75366" fmla="*/ 2354274 h 2845126"/>
                  <a:gd name="connsiteX286-75367" fmla="*/ 2424718 w 6006665"/>
                  <a:gd name="connsiteY286-75368" fmla="*/ 2354274 h 2845126"/>
                  <a:gd name="connsiteX287-75369" fmla="*/ 2398858 w 6006665"/>
                  <a:gd name="connsiteY287-75370" fmla="*/ 2341343 h 2845126"/>
                  <a:gd name="connsiteX288-75371" fmla="*/ 2350272 w 6006665"/>
                  <a:gd name="connsiteY288-75372" fmla="*/ 2365636 h 2845126"/>
                  <a:gd name="connsiteX289-75373" fmla="*/ 2282098 w 6006665"/>
                  <a:gd name="connsiteY289-75374" fmla="*/ 2413358 h 2845126"/>
                  <a:gd name="connsiteX290-75375" fmla="*/ 2157112 w 6006665"/>
                  <a:gd name="connsiteY290-75376" fmla="*/ 2397451 h 2845126"/>
                  <a:gd name="connsiteX291-75377" fmla="*/ 1811153 w 6006665"/>
                  <a:gd name="connsiteY291-75378" fmla="*/ 2133845 h 2845126"/>
                  <a:gd name="connsiteX292-75379" fmla="*/ 1748069 w 6006665"/>
                  <a:gd name="connsiteY292-75380" fmla="*/ 2172477 h 2845126"/>
                  <a:gd name="connsiteX293-75381" fmla="*/ 1711709 w 6006665"/>
                  <a:gd name="connsiteY293-75382" fmla="*/ 2177022 h 2845126"/>
                  <a:gd name="connsiteX294-75383" fmla="*/ 1711926 w 6006665"/>
                  <a:gd name="connsiteY294-75384" fmla="*/ 2175506 h 2845126"/>
                  <a:gd name="connsiteX295-75385" fmla="*/ 1699803 w 6006665"/>
                  <a:gd name="connsiteY295-75386" fmla="*/ 2177022 h 2845126"/>
                  <a:gd name="connsiteX296-75387" fmla="*/ 1704347 w 6006665"/>
                  <a:gd name="connsiteY296-75388" fmla="*/ 2145207 h 2845126"/>
                  <a:gd name="connsiteX297-75389" fmla="*/ 1662460 w 6006665"/>
                  <a:gd name="connsiteY297-75390" fmla="*/ 2127256 h 2845126"/>
                  <a:gd name="connsiteX298-75391" fmla="*/ 1629901 w 6006665"/>
                  <a:gd name="connsiteY298-75392" fmla="*/ 2140662 h 2845126"/>
                  <a:gd name="connsiteX299-75393" fmla="*/ 1629300 w 6006665"/>
                  <a:gd name="connsiteY299-75394" fmla="*/ 2136007 h 2845126"/>
                  <a:gd name="connsiteX300-75395" fmla="*/ 1617994 w 6006665"/>
                  <a:gd name="connsiteY300-75396" fmla="*/ 2140662 h 2845126"/>
                  <a:gd name="connsiteX301-75397" fmla="*/ 1608904 w 6006665"/>
                  <a:gd name="connsiteY301-75398" fmla="*/ 2070216 h 2845126"/>
                  <a:gd name="connsiteX302-75399" fmla="*/ 1552684 w 6006665"/>
                  <a:gd name="connsiteY302-75400" fmla="*/ 2060523 h 2845126"/>
                  <a:gd name="connsiteX303-75401" fmla="*/ 1518550 w 6006665"/>
                  <a:gd name="connsiteY303-75402" fmla="*/ 2086123 h 2845126"/>
                  <a:gd name="connsiteX304-75403" fmla="*/ 1425379 w 6006665"/>
                  <a:gd name="connsiteY304-75404" fmla="*/ 2106575 h 2845126"/>
                  <a:gd name="connsiteX305-75405" fmla="*/ 1409472 w 6006665"/>
                  <a:gd name="connsiteY305-75406" fmla="*/ 2124755 h 2845126"/>
                  <a:gd name="connsiteX306-75407" fmla="*/ 1270852 w 6006665"/>
                  <a:gd name="connsiteY306-75408" fmla="*/ 2145207 h 2845126"/>
                  <a:gd name="connsiteX307-75409" fmla="*/ 1254945 w 6006665"/>
                  <a:gd name="connsiteY307-75410" fmla="*/ 2165659 h 2845126"/>
                  <a:gd name="connsiteX308-75411" fmla="*/ 1282214 w 6006665"/>
                  <a:gd name="connsiteY308-75412" fmla="*/ 2208836 h 2845126"/>
                  <a:gd name="connsiteX309-75413" fmla="*/ 1243582 w 6006665"/>
                  <a:gd name="connsiteY309-75414" fmla="*/ 2224743 h 2845126"/>
                  <a:gd name="connsiteX310-75415" fmla="*/ 1254945 w 6006665"/>
                  <a:gd name="connsiteY310-75416" fmla="*/ 2242923 h 2845126"/>
                  <a:gd name="connsiteX311-75417" fmla="*/ 1216313 w 6006665"/>
                  <a:gd name="connsiteY311-75418" fmla="*/ 2267920 h 2845126"/>
                  <a:gd name="connsiteX312-75419" fmla="*/ 1275397 w 6006665"/>
                  <a:gd name="connsiteY312-75420" fmla="*/ 2311097 h 2845126"/>
                  <a:gd name="connsiteX313-75421" fmla="*/ 1270852 w 6006665"/>
                  <a:gd name="connsiteY313-75422" fmla="*/ 2338367 h 2845126"/>
                  <a:gd name="connsiteX314-75423" fmla="*/ 1259108 w 6006665"/>
                  <a:gd name="connsiteY314-75424" fmla="*/ 2337388 h 2845126"/>
                  <a:gd name="connsiteX315-75425" fmla="*/ 1258945 w 6006665"/>
                  <a:gd name="connsiteY315-75426" fmla="*/ 2338367 h 2845126"/>
                  <a:gd name="connsiteX316-75427" fmla="*/ 1215644 w 6006665"/>
                  <a:gd name="connsiteY316-75428" fmla="*/ 2334758 h 2845126"/>
                  <a:gd name="connsiteX317-75429" fmla="*/ 1204950 w 6006665"/>
                  <a:gd name="connsiteY317-75430" fmla="*/ 2349729 h 2845126"/>
                  <a:gd name="connsiteX318-75431" fmla="*/ 1196495 w 6006665"/>
                  <a:gd name="connsiteY318-75432" fmla="*/ 2344897 h 2845126"/>
                  <a:gd name="connsiteX319-75433" fmla="*/ 1193043 w 6006665"/>
                  <a:gd name="connsiteY319-75434" fmla="*/ 2349729 h 2845126"/>
                  <a:gd name="connsiteX320-75435" fmla="*/ 1145322 w 6006665"/>
                  <a:gd name="connsiteY320-75436" fmla="*/ 2322459 h 2845126"/>
                  <a:gd name="connsiteX321-75437" fmla="*/ 1098145 w 6006665"/>
                  <a:gd name="connsiteY321-75438" fmla="*/ 2322459 h 2845126"/>
                  <a:gd name="connsiteX322-75439" fmla="*/ 1061785 w 6006665"/>
                  <a:gd name="connsiteY322-75440" fmla="*/ 2349729 h 2845126"/>
                  <a:gd name="connsiteX323-75441" fmla="*/ 1055322 w 6006665"/>
                  <a:gd name="connsiteY323-75442" fmla="*/ 2345646 h 2845126"/>
                  <a:gd name="connsiteX324-75443" fmla="*/ 1049878 w 6006665"/>
                  <a:gd name="connsiteY324-75444" fmla="*/ 2349729 h 2845126"/>
                  <a:gd name="connsiteX325-75445" fmla="*/ 1006701 w 6006665"/>
                  <a:gd name="connsiteY325-75446" fmla="*/ 2322459 h 2845126"/>
                  <a:gd name="connsiteX326-75447" fmla="*/ 924893 w 6006665"/>
                  <a:gd name="connsiteY326-75448" fmla="*/ 2286100 h 2845126"/>
                  <a:gd name="connsiteX327-75449" fmla="*/ 877716 w 6006665"/>
                  <a:gd name="connsiteY327-75450" fmla="*/ 2286100 h 2845126"/>
                  <a:gd name="connsiteX328-75451" fmla="*/ 802724 w 6006665"/>
                  <a:gd name="connsiteY328-75452" fmla="*/ 2349729 h 2845126"/>
                  <a:gd name="connsiteX329-75453" fmla="*/ 798179 w 6006665"/>
                  <a:gd name="connsiteY329-75454" fmla="*/ 2392906 h 2845126"/>
                  <a:gd name="connsiteX330-75455" fmla="*/ 787406 w 6006665"/>
                  <a:gd name="connsiteY330-75456" fmla="*/ 2382133 h 2845126"/>
                  <a:gd name="connsiteX331-75457" fmla="*/ 786272 w 6006665"/>
                  <a:gd name="connsiteY331-75458" fmla="*/ 2392906 h 2845126"/>
                  <a:gd name="connsiteX332-75459" fmla="*/ 756063 w 6006665"/>
                  <a:gd name="connsiteY332-75460" fmla="*/ 2362696 h 2845126"/>
                  <a:gd name="connsiteX333-75461" fmla="*/ 732278 w 6006665"/>
                  <a:gd name="connsiteY333-75462" fmla="*/ 2420175 h 2845126"/>
                  <a:gd name="connsiteX334-75463" fmla="*/ 743640 w 6006665"/>
                  <a:gd name="connsiteY334-75464" fmla="*/ 2429265 h 2845126"/>
                  <a:gd name="connsiteX335-75465" fmla="*/ 723188 w 6006665"/>
                  <a:gd name="connsiteY335-75466" fmla="*/ 2472442 h 2845126"/>
                  <a:gd name="connsiteX336-75467" fmla="*/ 747026 w 6006665"/>
                  <a:gd name="connsiteY336-75468" fmla="*/ 2509283 h 2845126"/>
                  <a:gd name="connsiteX337-75469" fmla="*/ 763548 w 6006665"/>
                  <a:gd name="connsiteY337-75470" fmla="*/ 2506529 h 2845126"/>
                  <a:gd name="connsiteX338-75471" fmla="*/ 764871 w 6006665"/>
                  <a:gd name="connsiteY338-75472" fmla="*/ 2508293 h 2845126"/>
                  <a:gd name="connsiteX339-75473" fmla="*/ 775455 w 6006665"/>
                  <a:gd name="connsiteY339-75474" fmla="*/ 2506529 h 2845126"/>
                  <a:gd name="connsiteX340-75475" fmla="*/ 802724 w 6006665"/>
                  <a:gd name="connsiteY340-75476" fmla="*/ 2542888 h 2845126"/>
                  <a:gd name="connsiteX341-75477" fmla="*/ 798179 w 6006665"/>
                  <a:gd name="connsiteY341-75478" fmla="*/ 2570158 h 2845126"/>
                  <a:gd name="connsiteX342-75479" fmla="*/ 818632 w 6006665"/>
                  <a:gd name="connsiteY342-75480" fmla="*/ 2581520 h 2845126"/>
                  <a:gd name="connsiteX343-75481" fmla="*/ 802724 w 6006665"/>
                  <a:gd name="connsiteY343-75482" fmla="*/ 2613335 h 2845126"/>
                  <a:gd name="connsiteX344-75483" fmla="*/ 766365 w 6006665"/>
                  <a:gd name="connsiteY344-75484" fmla="*/ 2617880 h 2845126"/>
                  <a:gd name="connsiteX345-75485" fmla="*/ 727733 w 6006665"/>
                  <a:gd name="connsiteY345-75486" fmla="*/ 2676964 h 2845126"/>
                  <a:gd name="connsiteX346-75487" fmla="*/ 759548 w 6006665"/>
                  <a:gd name="connsiteY346-75488" fmla="*/ 2720141 h 2845126"/>
                  <a:gd name="connsiteX347-75489" fmla="*/ 759548 w 6006665"/>
                  <a:gd name="connsiteY347-75490" fmla="*/ 2758772 h 2845126"/>
                  <a:gd name="connsiteX348-75491" fmla="*/ 798179 w 6006665"/>
                  <a:gd name="connsiteY348-75492" fmla="*/ 2817857 h 2845126"/>
                  <a:gd name="connsiteX349-75493" fmla="*/ 775455 w 6006665"/>
                  <a:gd name="connsiteY349-75494" fmla="*/ 2833764 h 2845126"/>
                  <a:gd name="connsiteX350-75495" fmla="*/ 770910 w 6006665"/>
                  <a:gd name="connsiteY350-75496" fmla="*/ 2845126 h 2845126"/>
                  <a:gd name="connsiteX351-75497" fmla="*/ 759003 w 6006665"/>
                  <a:gd name="connsiteY351-75498" fmla="*/ 2845126 h 2845126"/>
                  <a:gd name="connsiteX352-75499" fmla="*/ 755003 w 6006665"/>
                  <a:gd name="connsiteY352-75500" fmla="*/ 2845126 h 2845126"/>
                  <a:gd name="connsiteX353-75501" fmla="*/ 743096 w 6006665"/>
                  <a:gd name="connsiteY353-75502" fmla="*/ 2845126 h 2845126"/>
                  <a:gd name="connsiteX354-75503" fmla="*/ 715826 w 6006665"/>
                  <a:gd name="connsiteY354-75504" fmla="*/ 2811039 h 2845126"/>
                  <a:gd name="connsiteX355-75505" fmla="*/ 704464 w 6006665"/>
                  <a:gd name="connsiteY355-75506" fmla="*/ 2811039 h 2845126"/>
                  <a:gd name="connsiteX356-75507" fmla="*/ 684012 w 6006665"/>
                  <a:gd name="connsiteY356-75508" fmla="*/ 2801949 h 2845126"/>
                  <a:gd name="connsiteX357-75509" fmla="*/ 672649 w 6006665"/>
                  <a:gd name="connsiteY357-75510" fmla="*/ 2779225 h 2845126"/>
                  <a:gd name="connsiteX358-75511" fmla="*/ 645222 w 6006665"/>
                  <a:gd name="connsiteY358-75512" fmla="*/ 2771388 h 2845126"/>
                  <a:gd name="connsiteX359-75513" fmla="*/ 625472 w 6006665"/>
                  <a:gd name="connsiteY359-75514" fmla="*/ 2774680 h 2845126"/>
                  <a:gd name="connsiteX360-75515" fmla="*/ 623771 w 6006665"/>
                  <a:gd name="connsiteY360-75516" fmla="*/ 2772979 h 2845126"/>
                  <a:gd name="connsiteX361-75517" fmla="*/ 613565 w 6006665"/>
                  <a:gd name="connsiteY361-75518" fmla="*/ 2774680 h 2845126"/>
                  <a:gd name="connsiteX362-75519" fmla="*/ 609020 w 6006665"/>
                  <a:gd name="connsiteY362-75520" fmla="*/ 2770135 h 2845126"/>
                  <a:gd name="connsiteX363-75521" fmla="*/ 559026 w 6006665"/>
                  <a:gd name="connsiteY363-75522" fmla="*/ 2742865 h 2845126"/>
                  <a:gd name="connsiteX364-75523" fmla="*/ 506760 w 6006665"/>
                  <a:gd name="connsiteY364-75524" fmla="*/ 2736048 h 2845126"/>
                  <a:gd name="connsiteX365-75525" fmla="*/ 483280 w 6006665"/>
                  <a:gd name="connsiteY365-75526" fmla="*/ 2729339 h 2845126"/>
                  <a:gd name="connsiteX366-75527" fmla="*/ 480035 w 6006665"/>
                  <a:gd name="connsiteY366-75528" fmla="*/ 2731503 h 2845126"/>
                  <a:gd name="connsiteX367-75529" fmla="*/ 475042 w 6006665"/>
                  <a:gd name="connsiteY367-75530" fmla="*/ 2726985 h 2845126"/>
                  <a:gd name="connsiteX368-75531" fmla="*/ 474945 w 6006665"/>
                  <a:gd name="connsiteY368-75532" fmla="*/ 2726958 h 2845126"/>
                  <a:gd name="connsiteX369-75533" fmla="*/ 468128 w 6006665"/>
                  <a:gd name="connsiteY369-75534" fmla="*/ 2731503 h 2845126"/>
                  <a:gd name="connsiteX370-75535" fmla="*/ 420406 w 6006665"/>
                  <a:gd name="connsiteY370-75536" fmla="*/ 2688326 h 2845126"/>
                  <a:gd name="connsiteX371-75537" fmla="*/ 381774 w 6006665"/>
                  <a:gd name="connsiteY371-75538" fmla="*/ 2672419 h 2845126"/>
                  <a:gd name="connsiteX372-75539" fmla="*/ 349960 w 6006665"/>
                  <a:gd name="connsiteY372-75540" fmla="*/ 2640604 h 2845126"/>
                  <a:gd name="connsiteX373-75541" fmla="*/ 377229 w 6006665"/>
                  <a:gd name="connsiteY373-75542" fmla="*/ 2633787 h 2845126"/>
                  <a:gd name="connsiteX374-75543" fmla="*/ 404499 w 6006665"/>
                  <a:gd name="connsiteY374-75544" fmla="*/ 2586065 h 2845126"/>
                  <a:gd name="connsiteX375-75545" fmla="*/ 388591 w 6006665"/>
                  <a:gd name="connsiteY375-75546" fmla="*/ 2570158 h 2845126"/>
                  <a:gd name="connsiteX376-75547" fmla="*/ 440858 w 6006665"/>
                  <a:gd name="connsiteY376-75548" fmla="*/ 2542888 h 2845126"/>
                  <a:gd name="connsiteX377-75549" fmla="*/ 440858 w 6006665"/>
                  <a:gd name="connsiteY377-75550" fmla="*/ 2539832 h 2845126"/>
                  <a:gd name="connsiteX378-75551" fmla="*/ 416406 w 6006665"/>
                  <a:gd name="connsiteY378-75552" fmla="*/ 2542888 h 2845126"/>
                  <a:gd name="connsiteX379-75553" fmla="*/ 416406 w 6006665"/>
                  <a:gd name="connsiteY379-75554" fmla="*/ 2541400 h 2845126"/>
                  <a:gd name="connsiteX380-75555" fmla="*/ 404499 w 6006665"/>
                  <a:gd name="connsiteY380-75556" fmla="*/ 2542888 h 2845126"/>
                  <a:gd name="connsiteX381-75557" fmla="*/ 404499 w 6006665"/>
                  <a:gd name="connsiteY381-75558" fmla="*/ 2522436 h 2845126"/>
                  <a:gd name="connsiteX382-75559" fmla="*/ 424951 w 6006665"/>
                  <a:gd name="connsiteY382-75560" fmla="*/ 2506529 h 2845126"/>
                  <a:gd name="connsiteX383-75561" fmla="*/ 463583 w 6006665"/>
                  <a:gd name="connsiteY383-75562" fmla="*/ 2499712 h 2845126"/>
                  <a:gd name="connsiteX384-75563" fmla="*/ 468128 w 6006665"/>
                  <a:gd name="connsiteY384-75564" fmla="*/ 2483804 h 2845126"/>
                  <a:gd name="connsiteX385-75565" fmla="*/ 456765 w 6006665"/>
                  <a:gd name="connsiteY385-75566" fmla="*/ 2451990 h 2845126"/>
                  <a:gd name="connsiteX386-75567" fmla="*/ 474945 w 6006665"/>
                  <a:gd name="connsiteY386-75568" fmla="*/ 2424720 h 2845126"/>
                  <a:gd name="connsiteX387-75569" fmla="*/ 474945 w 6006665"/>
                  <a:gd name="connsiteY387-75570" fmla="*/ 2404268 h 2845126"/>
                  <a:gd name="connsiteX388-75571" fmla="*/ 420406 w 6006665"/>
                  <a:gd name="connsiteY388-75572" fmla="*/ 2386088 h 2845126"/>
                  <a:gd name="connsiteX389-75573" fmla="*/ 409588 w 6006665"/>
                  <a:gd name="connsiteY389-75574" fmla="*/ 2386088 h 2845126"/>
                  <a:gd name="connsiteX390-75575" fmla="*/ 397681 w 6006665"/>
                  <a:gd name="connsiteY390-75576" fmla="*/ 2386088 h 2845126"/>
                  <a:gd name="connsiteX391-75577" fmla="*/ 379485 w 6006665"/>
                  <a:gd name="connsiteY391-75578" fmla="*/ 2363849 h 2845126"/>
                  <a:gd name="connsiteX392-75579" fmla="*/ 357322 w 6006665"/>
                  <a:gd name="connsiteY392-75580" fmla="*/ 2370181 h 2845126"/>
                  <a:gd name="connsiteX393-75581" fmla="*/ 352842 w 6006665"/>
                  <a:gd name="connsiteY393-75582" fmla="*/ 2368059 h 2845126"/>
                  <a:gd name="connsiteX394-75583" fmla="*/ 345415 w 6006665"/>
                  <a:gd name="connsiteY394-75584" fmla="*/ 2370181 h 2845126"/>
                  <a:gd name="connsiteX395-75585" fmla="*/ 302238 w 6006665"/>
                  <a:gd name="connsiteY395-75586" fmla="*/ 2349729 h 2845126"/>
                  <a:gd name="connsiteX396-75587" fmla="*/ 302238 w 6006665"/>
                  <a:gd name="connsiteY396-75588" fmla="*/ 2338367 h 2845126"/>
                  <a:gd name="connsiteX397-75589" fmla="*/ 286331 w 6006665"/>
                  <a:gd name="connsiteY397-75590" fmla="*/ 2311097 h 2845126"/>
                  <a:gd name="connsiteX398-75591" fmla="*/ 270968 w 6006665"/>
                  <a:gd name="connsiteY398-75592" fmla="*/ 2311097 h 2845126"/>
                  <a:gd name="connsiteX399-75593" fmla="*/ 259061 w 6006665"/>
                  <a:gd name="connsiteY399-75594" fmla="*/ 2311097 h 2845126"/>
                  <a:gd name="connsiteX400-75595" fmla="*/ 254516 w 6006665"/>
                  <a:gd name="connsiteY400-75596" fmla="*/ 2295190 h 2845126"/>
                  <a:gd name="connsiteX401-75597" fmla="*/ 263606 w 6006665"/>
                  <a:gd name="connsiteY401-75598" fmla="*/ 2279283 h 2845126"/>
                  <a:gd name="connsiteX402-75599" fmla="*/ 243991 w 6006665"/>
                  <a:gd name="connsiteY402-75600" fmla="*/ 2248770 h 2845126"/>
                  <a:gd name="connsiteX403-75601" fmla="*/ 216429 w 6006665"/>
                  <a:gd name="connsiteY403-75602" fmla="*/ 2252013 h 2845126"/>
                  <a:gd name="connsiteX404-75603" fmla="*/ 212956 w 6006665"/>
                  <a:gd name="connsiteY404-75604" fmla="*/ 2251021 h 2845126"/>
                  <a:gd name="connsiteX405-75605" fmla="*/ 204522 w 6006665"/>
                  <a:gd name="connsiteY405-75606" fmla="*/ 2252013 h 2845126"/>
                  <a:gd name="connsiteX406-75607" fmla="*/ 199623 w 6006665"/>
                  <a:gd name="connsiteY406-75608" fmla="*/ 2250613 h 2845126"/>
                  <a:gd name="connsiteX407-75609" fmla="*/ 195977 w 6006665"/>
                  <a:gd name="connsiteY407-75610" fmla="*/ 2263375 h 2845126"/>
                  <a:gd name="connsiteX408-75611" fmla="*/ 184968 w 6006665"/>
                  <a:gd name="connsiteY408-75612" fmla="*/ 2260230 h 2845126"/>
                  <a:gd name="connsiteX409-75613" fmla="*/ 184070 w 6006665"/>
                  <a:gd name="connsiteY409-75614" fmla="*/ 2263375 h 2845126"/>
                  <a:gd name="connsiteX410-75615" fmla="*/ 168163 w 6006665"/>
                  <a:gd name="connsiteY410-75616" fmla="*/ 2258840 h 2845126"/>
                  <a:gd name="connsiteX411-75617" fmla="*/ 156800 w 6006665"/>
                  <a:gd name="connsiteY411-75618" fmla="*/ 2220198 h 2845126"/>
                  <a:gd name="connsiteX412-75619" fmla="*/ 152255 w 6006665"/>
                  <a:gd name="connsiteY412-75620" fmla="*/ 2204291 h 2845126"/>
                  <a:gd name="connsiteX413-75621" fmla="*/ 156800 w 6006665"/>
                  <a:gd name="connsiteY413-75622" fmla="*/ 2199746 h 2845126"/>
                  <a:gd name="connsiteX414-75623" fmla="*/ 168707 w 6006665"/>
                  <a:gd name="connsiteY414-75624" fmla="*/ 2199746 h 2845126"/>
                  <a:gd name="connsiteX415-75625" fmla="*/ 188615 w 6006665"/>
                  <a:gd name="connsiteY415-75626" fmla="*/ 2199746 h 2845126"/>
                  <a:gd name="connsiteX416-75627" fmla="*/ 199977 w 6006665"/>
                  <a:gd name="connsiteY416-75628" fmla="*/ 2188384 h 2845126"/>
                  <a:gd name="connsiteX417-75629" fmla="*/ 188615 w 6006665"/>
                  <a:gd name="connsiteY417-75630" fmla="*/ 2165659 h 2845126"/>
                  <a:gd name="connsiteX418-75631" fmla="*/ 168163 w 6006665"/>
                  <a:gd name="connsiteY418-75632" fmla="*/ 2156570 h 2845126"/>
                  <a:gd name="connsiteX419-75633" fmla="*/ 168163 w 6006665"/>
                  <a:gd name="connsiteY419-75634" fmla="*/ 2149752 h 2845126"/>
                  <a:gd name="connsiteX420-75635" fmla="*/ 152255 w 6006665"/>
                  <a:gd name="connsiteY420-75636" fmla="*/ 2133845 h 2845126"/>
                  <a:gd name="connsiteX421-75637" fmla="*/ 129531 w 6006665"/>
                  <a:gd name="connsiteY421-75638" fmla="*/ 2097485 h 2845126"/>
                  <a:gd name="connsiteX422-75639" fmla="*/ 140893 w 6006665"/>
                  <a:gd name="connsiteY422-75640" fmla="*/ 2074761 h 2845126"/>
                  <a:gd name="connsiteX423-75641" fmla="*/ 136348 w 6006665"/>
                  <a:gd name="connsiteY423-75642" fmla="*/ 2047491 h 2845126"/>
                  <a:gd name="connsiteX424-75643" fmla="*/ 103789 w 6006665"/>
                  <a:gd name="connsiteY424-75644" fmla="*/ 2034084 h 2845126"/>
                  <a:gd name="connsiteX425-75645" fmla="*/ 93716 w 6006665"/>
                  <a:gd name="connsiteY425-75646" fmla="*/ 2038401 h 2845126"/>
                  <a:gd name="connsiteX426-75647" fmla="*/ 91868 w 6006665"/>
                  <a:gd name="connsiteY426-75648" fmla="*/ 2034090 h 2845126"/>
                  <a:gd name="connsiteX427-75649" fmla="*/ 81809 w 6006665"/>
                  <a:gd name="connsiteY427-75650" fmla="*/ 2038401 h 2845126"/>
                  <a:gd name="connsiteX428-75651" fmla="*/ 74992 w 6006665"/>
                  <a:gd name="connsiteY428-75652" fmla="*/ 2022494 h 2845126"/>
                  <a:gd name="connsiteX429-75653" fmla="*/ 34087 w 6006665"/>
                  <a:gd name="connsiteY429-75654" fmla="*/ 2011132 h 2845126"/>
                  <a:gd name="connsiteX430-75655" fmla="*/ 22725 w 6006665"/>
                  <a:gd name="connsiteY430-75656" fmla="*/ 1967955 h 2845126"/>
                  <a:gd name="connsiteX431-75657" fmla="*/ 22725 w 6006665"/>
                  <a:gd name="connsiteY431-75658" fmla="*/ 1936140 h 2845126"/>
                  <a:gd name="connsiteX432-75659" fmla="*/ 0 w 6006665"/>
                  <a:gd name="connsiteY432-75660" fmla="*/ 1920233 h 2845126"/>
                  <a:gd name="connsiteX433-75661" fmla="*/ 15907 w 6006665"/>
                  <a:gd name="connsiteY433-75662" fmla="*/ 1897509 h 2845126"/>
                  <a:gd name="connsiteX434-75663" fmla="*/ 6818 w 6006665"/>
                  <a:gd name="connsiteY434-75664" fmla="*/ 1833880 h 2845126"/>
                  <a:gd name="connsiteX435-75665" fmla="*/ 34087 w 6006665"/>
                  <a:gd name="connsiteY435-75666" fmla="*/ 1790703 h 2845126"/>
                  <a:gd name="connsiteX436-75667" fmla="*/ 27270 w 6006665"/>
                  <a:gd name="connsiteY436-75668" fmla="*/ 1779341 h 2845126"/>
                  <a:gd name="connsiteX437-75669" fmla="*/ 70447 w 6006665"/>
                  <a:gd name="connsiteY437-75670" fmla="*/ 1740709 h 2845126"/>
                  <a:gd name="connsiteX438-75671" fmla="*/ 27270 w 6006665"/>
                  <a:gd name="connsiteY438-75672" fmla="*/ 1704349 h 2845126"/>
                  <a:gd name="connsiteX439-75673" fmla="*/ 109078 w 6006665"/>
                  <a:gd name="connsiteY439-75674" fmla="*/ 1606633 h 2845126"/>
                  <a:gd name="connsiteX440-75675" fmla="*/ 145438 w 6006665"/>
                  <a:gd name="connsiteY440-75676" fmla="*/ 1563456 h 2845126"/>
                  <a:gd name="connsiteX441-75677" fmla="*/ 156800 w 6006665"/>
                  <a:gd name="connsiteY441-75678" fmla="*/ 1520280 h 2845126"/>
                  <a:gd name="connsiteX442-75679" fmla="*/ 102261 w 6006665"/>
                  <a:gd name="connsiteY442-75680" fmla="*/ 1468013 h 2845126"/>
                  <a:gd name="connsiteX443-75681" fmla="*/ 118168 w 6006665"/>
                  <a:gd name="connsiteY443-75682" fmla="*/ 1413474 h 2845126"/>
                  <a:gd name="connsiteX444-75683" fmla="*/ 86354 w 6006665"/>
                  <a:gd name="connsiteY444-75684" fmla="*/ 1349845 h 2845126"/>
                  <a:gd name="connsiteX445-75685" fmla="*/ 109078 w 6006665"/>
                  <a:gd name="connsiteY445-75686" fmla="*/ 1274853 h 2845126"/>
                  <a:gd name="connsiteX446-75687" fmla="*/ 70447 w 6006665"/>
                  <a:gd name="connsiteY446-75688" fmla="*/ 1172592 h 2845126"/>
                  <a:gd name="connsiteX447-75689" fmla="*/ 102261 w 6006665"/>
                  <a:gd name="connsiteY447-75690" fmla="*/ 1102146 h 2845126"/>
                  <a:gd name="connsiteX448-75691" fmla="*/ 43177 w 6006665"/>
                  <a:gd name="connsiteY448-75692" fmla="*/ 1036245 h 2845126"/>
                  <a:gd name="connsiteX449-75693" fmla="*/ 49994 w 6006665"/>
                  <a:gd name="connsiteY449-75694" fmla="*/ 961253 h 2845126"/>
                  <a:gd name="connsiteX450-75695" fmla="*/ 81809 w 6006665"/>
                  <a:gd name="connsiteY450-75696" fmla="*/ 956708 h 2845126"/>
                  <a:gd name="connsiteX451-75697" fmla="*/ 145438 w 6006665"/>
                  <a:gd name="connsiteY451-75698" fmla="*/ 913532 h 2845126"/>
                  <a:gd name="connsiteX452-75699" fmla="*/ 184070 w 6006665"/>
                  <a:gd name="connsiteY452-75700" fmla="*/ 874900 h 2845126"/>
                  <a:gd name="connsiteX453-75701" fmla="*/ 189699 w 6006665"/>
                  <a:gd name="connsiteY453-75702" fmla="*/ 881178 h 2845126"/>
                  <a:gd name="connsiteX454-75703" fmla="*/ 195977 w 6006665"/>
                  <a:gd name="connsiteY454-75704" fmla="*/ 874900 h 2845126"/>
                  <a:gd name="connsiteX455-75705" fmla="*/ 255061 w 6006665"/>
                  <a:gd name="connsiteY455-75706" fmla="*/ 940801 h 2845126"/>
                  <a:gd name="connsiteX456-75707" fmla="*/ 350504 w 6006665"/>
                  <a:gd name="connsiteY456-75708" fmla="*/ 961253 h 2845126"/>
                  <a:gd name="connsiteX457-75709" fmla="*/ 491397 w 6006665"/>
                  <a:gd name="connsiteY457-75710" fmla="*/ 1074877 h 2845126"/>
                  <a:gd name="connsiteX458-75711" fmla="*/ 523211 w 6006665"/>
                  <a:gd name="connsiteY458-75712" fmla="*/ 1122598 h 2845126"/>
                  <a:gd name="connsiteX459-75713" fmla="*/ 523211 w 6006665"/>
                  <a:gd name="connsiteY459-75714" fmla="*/ 1181682 h 2845126"/>
                  <a:gd name="connsiteX460-75715" fmla="*/ 486852 w 6006665"/>
                  <a:gd name="connsiteY460-75716" fmla="*/ 1236221 h 2845126"/>
                  <a:gd name="connsiteX461-75717" fmla="*/ 420951 w 6006665"/>
                  <a:gd name="connsiteY461-75718" fmla="*/ 1256674 h 2845126"/>
                  <a:gd name="connsiteX462-75719" fmla="*/ 415909 w 6006665"/>
                  <a:gd name="connsiteY462-75720" fmla="*/ 1254543 h 2845126"/>
                  <a:gd name="connsiteX463-75721" fmla="*/ 409044 w 6006665"/>
                  <a:gd name="connsiteY463-75722" fmla="*/ 1256674 h 2845126"/>
                  <a:gd name="connsiteX464-75723" fmla="*/ 252950 w 6006665"/>
                  <a:gd name="connsiteY464-75724" fmla="*/ 1190718 h 2845126"/>
                  <a:gd name="connsiteX465-75725" fmla="*/ 232336 w 6006665"/>
                  <a:gd name="connsiteY465-75726" fmla="*/ 1197590 h 2845126"/>
                  <a:gd name="connsiteX466-75727" fmla="*/ 291420 w 6006665"/>
                  <a:gd name="connsiteY466-75728" fmla="*/ 1268036 h 2845126"/>
                  <a:gd name="connsiteX467-75729" fmla="*/ 291420 w 6006665"/>
                  <a:gd name="connsiteY467-75730" fmla="*/ 1306668 h 2845126"/>
                  <a:gd name="connsiteX468-75731" fmla="*/ 298238 w 6006665"/>
                  <a:gd name="connsiteY468-75732" fmla="*/ 1393022 h 2845126"/>
                  <a:gd name="connsiteX469-75733" fmla="*/ 345959 w 6006665"/>
                  <a:gd name="connsiteY469-75734" fmla="*/ 1424836 h 2845126"/>
                  <a:gd name="connsiteX470-75735" fmla="*/ 362087 w 6006665"/>
                  <a:gd name="connsiteY470-75736" fmla="*/ 1434244 h 2845126"/>
                  <a:gd name="connsiteX471-75737" fmla="*/ 365867 w 6006665"/>
                  <a:gd name="connsiteY471-75738" fmla="*/ 1402111 h 2845126"/>
                  <a:gd name="connsiteX472-75739" fmla="*/ 345415 w 6006665"/>
                  <a:gd name="connsiteY472-75740" fmla="*/ 1365752 h 2845126"/>
                  <a:gd name="connsiteX473-75741" fmla="*/ 365867 w 6006665"/>
                  <a:gd name="connsiteY473-75742" fmla="*/ 1333937 h 2845126"/>
                  <a:gd name="connsiteX474-75743" fmla="*/ 374560 w 6006665"/>
                  <a:gd name="connsiteY474-75744" fmla="*/ 1338936 h 2845126"/>
                  <a:gd name="connsiteX475-75745" fmla="*/ 377774 w 6006665"/>
                  <a:gd name="connsiteY475-75746" fmla="*/ 1333937 h 2845126"/>
                  <a:gd name="connsiteX476-75747" fmla="*/ 461933 w 6006665"/>
                  <a:gd name="connsiteY476-75748" fmla="*/ 1382329 h 2845126"/>
                  <a:gd name="connsiteX477-75749" fmla="*/ 484035 w 6006665"/>
                  <a:gd name="connsiteY477-75750" fmla="*/ 1365752 h 2845126"/>
                  <a:gd name="connsiteX478-75751" fmla="*/ 463583 w 6006665"/>
                  <a:gd name="connsiteY478-75752" fmla="*/ 1299850 h 2845126"/>
                  <a:gd name="connsiteX479-75753" fmla="*/ 549936 w 6006665"/>
                  <a:gd name="connsiteY479-75754" fmla="*/ 1213497 h 2845126"/>
                  <a:gd name="connsiteX480-75755" fmla="*/ 559742 w 6006665"/>
                  <a:gd name="connsiteY480-75756" fmla="*/ 1215598 h 2845126"/>
                  <a:gd name="connsiteX481-75757" fmla="*/ 561843 w 6006665"/>
                  <a:gd name="connsiteY481-75758" fmla="*/ 1213497 h 2845126"/>
                  <a:gd name="connsiteX482-75759" fmla="*/ 593658 w 6006665"/>
                  <a:gd name="connsiteY482-75760" fmla="*/ 1220314 h 2845126"/>
                  <a:gd name="connsiteX483-75761" fmla="*/ 620945 w 6006665"/>
                  <a:gd name="connsiteY483-75762" fmla="*/ 1244191 h 2845126"/>
                  <a:gd name="connsiteX484-75763" fmla="*/ 640835 w 6006665"/>
                  <a:gd name="connsiteY484-75764" fmla="*/ 1188500 h 2845126"/>
                  <a:gd name="connsiteX485-75765" fmla="*/ 609020 w 6006665"/>
                  <a:gd name="connsiteY485-75766" fmla="*/ 1133961 h 2845126"/>
                  <a:gd name="connsiteX486-75767" fmla="*/ 624928 w 6006665"/>
                  <a:gd name="connsiteY486-75768" fmla="*/ 1074877 h 2845126"/>
                  <a:gd name="connsiteX487-75769" fmla="*/ 597658 w 6006665"/>
                  <a:gd name="connsiteY487-75770" fmla="*/ 1015792 h 2845126"/>
                  <a:gd name="connsiteX488-75771" fmla="*/ 611562 w 6006665"/>
                  <a:gd name="connsiteY488-75772" fmla="*/ 1020118 h 2845126"/>
                  <a:gd name="connsiteX489-75773" fmla="*/ 609565 w 6006665"/>
                  <a:gd name="connsiteY489-75774" fmla="*/ 1015792 h 2845126"/>
                  <a:gd name="connsiteX490-75775" fmla="*/ 711826 w 6006665"/>
                  <a:gd name="connsiteY490-75776" fmla="*/ 1047607 h 2845126"/>
                  <a:gd name="connsiteX491-75777" fmla="*/ 732278 w 6006665"/>
                  <a:gd name="connsiteY491-75778" fmla="*/ 1102146 h 2845126"/>
                  <a:gd name="connsiteX492-75779" fmla="*/ 684556 w 6006665"/>
                  <a:gd name="connsiteY492-75780" fmla="*/ 1113508 h 2845126"/>
                  <a:gd name="connsiteX493-75781" fmla="*/ 684556 w 6006665"/>
                  <a:gd name="connsiteY493-75782" fmla="*/ 1165775 h 2845126"/>
                  <a:gd name="connsiteX494-75783" fmla="*/ 713309 w 6006665"/>
                  <a:gd name="connsiteY494-75784" fmla="*/ 1194528 h 2845126"/>
                  <a:gd name="connsiteX495-75785" fmla="*/ 763548 w 6006665"/>
                  <a:gd name="connsiteY495-75786" fmla="*/ 1177137 h 2845126"/>
                  <a:gd name="connsiteX496-75787" fmla="*/ 770365 w 6006665"/>
                  <a:gd name="connsiteY496-75788" fmla="*/ 1118053 h 2845126"/>
                  <a:gd name="connsiteX497-75789" fmla="*/ 845357 w 6006665"/>
                  <a:gd name="connsiteY497-75790" fmla="*/ 1070332 h 2845126"/>
                  <a:gd name="connsiteX498-75791" fmla="*/ 972614 w 6006665"/>
                  <a:gd name="connsiteY498-75792" fmla="*/ 983978 h 2845126"/>
                  <a:gd name="connsiteX499-75793" fmla="*/ 982566 w 6006665"/>
                  <a:gd name="connsiteY499-75794" fmla="*/ 985305 h 2845126"/>
                  <a:gd name="connsiteX500-75795" fmla="*/ 984521 w 6006665"/>
                  <a:gd name="connsiteY500-75796" fmla="*/ 983978 h 2845126"/>
                  <a:gd name="connsiteX501-75797" fmla="*/ 1018608 w 6006665"/>
                  <a:gd name="connsiteY501-75798" fmla="*/ 988523 h 2845126"/>
                  <a:gd name="connsiteX502-75799" fmla="*/ 979977 w 6006665"/>
                  <a:gd name="connsiteY502-75800" fmla="*/ 1052152 h 2845126"/>
                  <a:gd name="connsiteX503-75801" fmla="*/ 1012666 w 6006665"/>
                  <a:gd name="connsiteY503-75802" fmla="*/ 1057313 h 2845126"/>
                  <a:gd name="connsiteX504-75803" fmla="*/ 1038516 w 6006665"/>
                  <a:gd name="connsiteY504-75804" fmla="*/ 1027155 h 2845126"/>
                  <a:gd name="connsiteX505-75805" fmla="*/ 1050423 w 6006665"/>
                  <a:gd name="connsiteY505-75806" fmla="*/ 1027155 h 2845126"/>
                  <a:gd name="connsiteX506-75807" fmla="*/ 1108962 w 6006665"/>
                  <a:gd name="connsiteY506-75808" fmla="*/ 1027155 h 2845126"/>
                  <a:gd name="connsiteX507-75809" fmla="*/ 1161229 w 6006665"/>
                  <a:gd name="connsiteY507-75810" fmla="*/ 983978 h 2845126"/>
                  <a:gd name="connsiteX508-75811" fmla="*/ 1165711 w 6006665"/>
                  <a:gd name="connsiteY508-75812" fmla="*/ 990112 h 2845126"/>
                  <a:gd name="connsiteX509-75813" fmla="*/ 1173136 w 6006665"/>
                  <a:gd name="connsiteY509-75814" fmla="*/ 983978 h 2845126"/>
                  <a:gd name="connsiteX510-75815" fmla="*/ 1210035 w 6006665"/>
                  <a:gd name="connsiteY510-75816" fmla="*/ 1034471 h 2845126"/>
                  <a:gd name="connsiteX511-75817" fmla="*/ 1247583 w 6006665"/>
                  <a:gd name="connsiteY511-75818" fmla="*/ 977161 h 2845126"/>
                  <a:gd name="connsiteX512-75819" fmla="*/ 1211223 w 6006665"/>
                  <a:gd name="connsiteY512-75820" fmla="*/ 918077 h 2845126"/>
                  <a:gd name="connsiteX513-75821" fmla="*/ 1227130 w 6006665"/>
                  <a:gd name="connsiteY513-75822" fmla="*/ 881717 h 2845126"/>
                  <a:gd name="connsiteX514-75823" fmla="*/ 1237665 w 6006665"/>
                  <a:gd name="connsiteY514-75824" fmla="*/ 884855 h 2845126"/>
                  <a:gd name="connsiteX515-75825" fmla="*/ 1239037 w 6006665"/>
                  <a:gd name="connsiteY515-75826" fmla="*/ 881717 h 2845126"/>
                  <a:gd name="connsiteX516-75827" fmla="*/ 1345843 w 6006665"/>
                  <a:gd name="connsiteY516-75828" fmla="*/ 913532 h 2845126"/>
                  <a:gd name="connsiteX517-75829" fmla="*/ 1400382 w 6006665"/>
                  <a:gd name="connsiteY517-75830" fmla="*/ 945346 h 2845126"/>
                  <a:gd name="connsiteX518-75831" fmla="*/ 1519756 w 6006665"/>
                  <a:gd name="connsiteY518-75832" fmla="*/ 1051930 h 2845126"/>
                  <a:gd name="connsiteX519-75833" fmla="*/ 1543003 w 6006665"/>
                  <a:gd name="connsiteY519-75834" fmla="*/ 1011248 h 2845126"/>
                  <a:gd name="connsiteX520-75835" fmla="*/ 1506643 w 6006665"/>
                  <a:gd name="connsiteY520-75836" fmla="*/ 956708 h 2845126"/>
                  <a:gd name="connsiteX521-75837" fmla="*/ 1506643 w 6006665"/>
                  <a:gd name="connsiteY521-75838" fmla="*/ 933984 h 2845126"/>
                  <a:gd name="connsiteX522-75839" fmla="*/ 1463467 w 6006665"/>
                  <a:gd name="connsiteY522-75840" fmla="*/ 924894 h 2845126"/>
                  <a:gd name="connsiteX523-75841" fmla="*/ 1472556 w 6006665"/>
                  <a:gd name="connsiteY523-75842" fmla="*/ 874900 h 2845126"/>
                  <a:gd name="connsiteX524-75843" fmla="*/ 1452104 w 6006665"/>
                  <a:gd name="connsiteY524-75844" fmla="*/ 788546 h 2845126"/>
                  <a:gd name="connsiteX525-75845" fmla="*/ 1452104 w 6006665"/>
                  <a:gd name="connsiteY525-75846" fmla="*/ 752187 h 2845126"/>
                  <a:gd name="connsiteX526-75847" fmla="*/ 1522551 w 6006665"/>
                  <a:gd name="connsiteY526-75848" fmla="*/ 649926 h 2845126"/>
                  <a:gd name="connsiteX527-75849" fmla="*/ 1543003 w 6006665"/>
                  <a:gd name="connsiteY527-75850" fmla="*/ 536303 h 2845126"/>
                  <a:gd name="connsiteX528-75851" fmla="*/ 1570272 w 6006665"/>
                  <a:gd name="connsiteY528-75852" fmla="*/ 515850 h 2845126"/>
                  <a:gd name="connsiteX529-75853" fmla="*/ 1578688 w 6006665"/>
                  <a:gd name="connsiteY529-75854" fmla="*/ 518469 h 2845126"/>
                  <a:gd name="connsiteX530-75855" fmla="*/ 1582179 w 6006665"/>
                  <a:gd name="connsiteY530-75856" fmla="*/ 515850 h 2845126"/>
                  <a:gd name="connsiteX531-75857" fmla="*/ 1684440 w 6006665"/>
                  <a:gd name="connsiteY531-75858" fmla="*/ 547665 h 2845126"/>
                  <a:gd name="connsiteX532-75859" fmla="*/ 1688985 w 6006665"/>
                  <a:gd name="connsiteY532-75860" fmla="*/ 618111 h 2845126"/>
                  <a:gd name="connsiteX533-75861" fmla="*/ 1652625 w 6006665"/>
                  <a:gd name="connsiteY533-75862" fmla="*/ 709010 h 2845126"/>
                  <a:gd name="connsiteX534-75863" fmla="*/ 1679895 w 6006665"/>
                  <a:gd name="connsiteY534-75864" fmla="*/ 747642 h 2845126"/>
                  <a:gd name="connsiteX535-75865" fmla="*/ 1688985 w 6006665"/>
                  <a:gd name="connsiteY535-75866" fmla="*/ 822633 h 2845126"/>
                  <a:gd name="connsiteX536-75867" fmla="*/ 1679895 w 6006665"/>
                  <a:gd name="connsiteY536-75868" fmla="*/ 968071 h 2845126"/>
                  <a:gd name="connsiteX537-75869" fmla="*/ 1636718 w 6006665"/>
                  <a:gd name="connsiteY537-75870" fmla="*/ 1231677 h 2845126"/>
                  <a:gd name="connsiteX538-75871" fmla="*/ 1662494 w 6006665"/>
                  <a:gd name="connsiteY538-75872" fmla="*/ 1238121 h 2845126"/>
                  <a:gd name="connsiteX539-75873" fmla="*/ 1931594 w 6006665"/>
                  <a:gd name="connsiteY539-75874" fmla="*/ 602204 h 2845126"/>
                  <a:gd name="connsiteX540-75875" fmla="*/ 1963408 w 6006665"/>
                  <a:gd name="connsiteY540-75876" fmla="*/ 434042 h 2845126"/>
                  <a:gd name="connsiteX541-75877" fmla="*/ 2027037 w 6006665"/>
                  <a:gd name="connsiteY541-75878" fmla="*/ 413590 h 2845126"/>
                  <a:gd name="connsiteX542-75879" fmla="*/ 2037269 w 6006665"/>
                  <a:gd name="connsiteY542-75880" fmla="*/ 414128 h 2845126"/>
                  <a:gd name="connsiteX543-75881" fmla="*/ 2038944 w 6006665"/>
                  <a:gd name="connsiteY543-75882" fmla="*/ 413590 h 2845126"/>
                  <a:gd name="connsiteX544-75883" fmla="*/ 2115414 w 6006665"/>
                  <a:gd name="connsiteY544-75884" fmla="*/ 417614 h 2845126"/>
                  <a:gd name="connsiteX545-75885" fmla="*/ 2192927 w 6006665"/>
                  <a:gd name="connsiteY545-75886" fmla="*/ 397682 h 2845126"/>
                  <a:gd name="connsiteX546-75887" fmla="*/ 2167930 w 6006665"/>
                  <a:gd name="connsiteY546-75888" fmla="*/ 331781 h 2845126"/>
                  <a:gd name="connsiteX547-75889" fmla="*/ 2204289 w 6006665"/>
                  <a:gd name="connsiteY547-75890" fmla="*/ 240882 h 2845126"/>
                  <a:gd name="connsiteX548-75891" fmla="*/ 2247466 w 6006665"/>
                  <a:gd name="connsiteY548-75892" fmla="*/ 236337 h 2845126"/>
                  <a:gd name="connsiteX549-75893" fmla="*/ 2317913 w 6006665"/>
                  <a:gd name="connsiteY549-75894" fmla="*/ 161346 h 2845126"/>
                  <a:gd name="connsiteX0-75895" fmla="*/ 2317913 w 6006665"/>
                  <a:gd name="connsiteY0-75896" fmla="*/ 161346 h 2845126"/>
                  <a:gd name="connsiteX1-75897" fmla="*/ 2957621 w 6006665"/>
                  <a:gd name="connsiteY1-75898" fmla="*/ 24662 h 2845126"/>
                  <a:gd name="connsiteX2-75899" fmla="*/ 3086005 w 6006665"/>
                  <a:gd name="connsiteY2-75900" fmla="*/ 1 h 2845126"/>
                  <a:gd name="connsiteX3-75901" fmla="*/ 3097912 w 6006665"/>
                  <a:gd name="connsiteY3-75902" fmla="*/ 1 h 2845126"/>
                  <a:gd name="connsiteX4-75903" fmla="*/ 3179721 w 6006665"/>
                  <a:gd name="connsiteY4-75904" fmla="*/ 74992 h 2845126"/>
                  <a:gd name="connsiteX5-75905" fmla="*/ 3211535 w 6006665"/>
                  <a:gd name="connsiteY5-75906" fmla="*/ 134076 h 2845126"/>
                  <a:gd name="connsiteX6-75907" fmla="*/ 3200173 w 6006665"/>
                  <a:gd name="connsiteY6-75908" fmla="*/ 209068 h 2845126"/>
                  <a:gd name="connsiteX7-75909" fmla="*/ 3161541 w 6006665"/>
                  <a:gd name="connsiteY7-75910" fmla="*/ 252245 h 2845126"/>
                  <a:gd name="connsiteX8-75911" fmla="*/ 3066097 w 6006665"/>
                  <a:gd name="connsiteY8-75912" fmla="*/ 327236 h 2845126"/>
                  <a:gd name="connsiteX9-75913" fmla="*/ 3034283 w 6006665"/>
                  <a:gd name="connsiteY9-75914" fmla="*/ 370413 h 2845126"/>
                  <a:gd name="connsiteX10-75915" fmla="*/ 3082005 w 6006665"/>
                  <a:gd name="connsiteY10-75916" fmla="*/ 386320 h 2845126"/>
                  <a:gd name="connsiteX11-75917" fmla="*/ 3129459 w 6006665"/>
                  <a:gd name="connsiteY11-75918" fmla="*/ 414001 h 2845126"/>
                  <a:gd name="connsiteX12-75919" fmla="*/ 3156451 w 6006665"/>
                  <a:gd name="connsiteY12-75920" fmla="*/ 390865 h 2845126"/>
                  <a:gd name="connsiteX13-75921" fmla="*/ 3158460 w 6006665"/>
                  <a:gd name="connsiteY13-75922" fmla="*/ 399349 h 2845126"/>
                  <a:gd name="connsiteX14-75923" fmla="*/ 3168359 w 6006665"/>
                  <a:gd name="connsiteY14-75924" fmla="*/ 390865 h 2845126"/>
                  <a:gd name="connsiteX15-75925" fmla="*/ 3184984 w 6006665"/>
                  <a:gd name="connsiteY15-75926" fmla="*/ 461058 h 2845126"/>
                  <a:gd name="connsiteX16-75927" fmla="*/ 3192811 w 6006665"/>
                  <a:gd name="connsiteY16-75928" fmla="*/ 445404 h 2845126"/>
                  <a:gd name="connsiteX17-75929" fmla="*/ 3251895 w 6006665"/>
                  <a:gd name="connsiteY17-75930" fmla="*/ 424952 h 2845126"/>
                  <a:gd name="connsiteX18-75931" fmla="*/ 3259833 w 6006665"/>
                  <a:gd name="connsiteY18-75932" fmla="*/ 426326 h 2845126"/>
                  <a:gd name="connsiteX19-75933" fmla="*/ 3263802 w 6006665"/>
                  <a:gd name="connsiteY19-75934" fmla="*/ 424952 h 2845126"/>
                  <a:gd name="connsiteX20-75935" fmla="*/ 3381970 w 6006665"/>
                  <a:gd name="connsiteY20-75936" fmla="*/ 445404 h 2845126"/>
                  <a:gd name="connsiteX21-75937" fmla="*/ 3388787 w 6006665"/>
                  <a:gd name="connsiteY21-75938" fmla="*/ 504488 h 2845126"/>
                  <a:gd name="connsiteX22-75939" fmla="*/ 3531529 w 6006665"/>
                  <a:gd name="connsiteY22-75940" fmla="*/ 525479 h 2845126"/>
                  <a:gd name="connsiteX23-75941" fmla="*/ 3538225 w 6006665"/>
                  <a:gd name="connsiteY23-75942" fmla="*/ 429497 h 2845126"/>
                  <a:gd name="connsiteX24-75943" fmla="*/ 3549910 w 6006665"/>
                  <a:gd name="connsiteY24-75944" fmla="*/ 432684 h 2845126"/>
                  <a:gd name="connsiteX25-75945" fmla="*/ 3550132 w 6006665"/>
                  <a:gd name="connsiteY25-75946" fmla="*/ 429497 h 2845126"/>
                  <a:gd name="connsiteX26-75947" fmla="*/ 3625123 w 6006665"/>
                  <a:gd name="connsiteY26-75948" fmla="*/ 449949 h 2845126"/>
                  <a:gd name="connsiteX27-75949" fmla="*/ 3672301 w 6006665"/>
                  <a:gd name="connsiteY27-75950" fmla="*/ 449949 h 2845126"/>
                  <a:gd name="connsiteX28-75951" fmla="*/ 3684207 w 6006665"/>
                  <a:gd name="connsiteY28-75952" fmla="*/ 449949 h 2845126"/>
                  <a:gd name="connsiteX29-75953" fmla="*/ 3743291 w 6006665"/>
                  <a:gd name="connsiteY29-75954" fmla="*/ 515850 h 2845126"/>
                  <a:gd name="connsiteX30-75955" fmla="*/ 3759199 w 6006665"/>
                  <a:gd name="connsiteY30-75956" fmla="*/ 595387 h 2845126"/>
                  <a:gd name="connsiteX31-75957" fmla="*/ 3738747 w 6006665"/>
                  <a:gd name="connsiteY31-75958" fmla="*/ 645381 h 2845126"/>
                  <a:gd name="connsiteX32-75959" fmla="*/ 3786469 w 6006665"/>
                  <a:gd name="connsiteY32-75960" fmla="*/ 736279 h 2845126"/>
                  <a:gd name="connsiteX33-75961" fmla="*/ 3835603 w 6006665"/>
                  <a:gd name="connsiteY33-75962" fmla="*/ 772185 h 2845126"/>
                  <a:gd name="connsiteX34-75963" fmla="*/ 3865460 w 6006665"/>
                  <a:gd name="connsiteY34-75964" fmla="*/ 661288 h 2845126"/>
                  <a:gd name="connsiteX35-75965" fmla="*/ 3875077 w 6006665"/>
                  <a:gd name="connsiteY35-75966" fmla="*/ 669795 h 2845126"/>
                  <a:gd name="connsiteX36-75967" fmla="*/ 3877367 w 6006665"/>
                  <a:gd name="connsiteY36-75968" fmla="*/ 661288 h 2845126"/>
                  <a:gd name="connsiteX37-75969" fmla="*/ 3932151 w 6006665"/>
                  <a:gd name="connsiteY37-75970" fmla="*/ 709751 h 2845126"/>
                  <a:gd name="connsiteX38-75971" fmla="*/ 3988173 w 6006665"/>
                  <a:gd name="connsiteY38-75972" fmla="*/ 681740 h 2845126"/>
                  <a:gd name="connsiteX39-75973" fmla="*/ 3993852 w 6006665"/>
                  <a:gd name="connsiteY39-75974" fmla="*/ 684855 h 2845126"/>
                  <a:gd name="connsiteX40-75975" fmla="*/ 4000080 w 6006665"/>
                  <a:gd name="connsiteY40-75976" fmla="*/ 681740 h 2845126"/>
                  <a:gd name="connsiteX41-75977" fmla="*/ 4062426 w 6006665"/>
                  <a:gd name="connsiteY41-75978" fmla="*/ 715930 h 2845126"/>
                  <a:gd name="connsiteX42-75979" fmla="*/ 4085889 w 6006665"/>
                  <a:gd name="connsiteY42-75980" fmla="*/ 688558 h 2845126"/>
                  <a:gd name="connsiteX43-75981" fmla="*/ 4095563 w 6006665"/>
                  <a:gd name="connsiteY43-75982" fmla="*/ 691162 h 2845126"/>
                  <a:gd name="connsiteX44-75983" fmla="*/ 4097796 w 6006665"/>
                  <a:gd name="connsiteY44-75984" fmla="*/ 688558 h 2845126"/>
                  <a:gd name="connsiteX45-75985" fmla="*/ 4144150 w 6006665"/>
                  <a:gd name="connsiteY45-75986" fmla="*/ 701038 h 2845126"/>
                  <a:gd name="connsiteX46-75987" fmla="*/ 4117703 w 6006665"/>
                  <a:gd name="connsiteY46-75988" fmla="*/ 590842 h 2845126"/>
                  <a:gd name="connsiteX47-75989" fmla="*/ 4165425 w 6006665"/>
                  <a:gd name="connsiteY47-75990" fmla="*/ 536303 h 2845126"/>
                  <a:gd name="connsiteX48-75991" fmla="*/ 4175231 w 6006665"/>
                  <a:gd name="connsiteY48-75992" fmla="*/ 538704 h 2845126"/>
                  <a:gd name="connsiteX49-75993" fmla="*/ 4177332 w 6006665"/>
                  <a:gd name="connsiteY49-75994" fmla="*/ 536303 h 2845126"/>
                  <a:gd name="connsiteX50-75995" fmla="*/ 4511384 w 6006665"/>
                  <a:gd name="connsiteY50-75996" fmla="*/ 618111 h 2845126"/>
                  <a:gd name="connsiteX51-75997" fmla="*/ 4543199 w 6006665"/>
                  <a:gd name="connsiteY51-75998" fmla="*/ 688558 h 2845126"/>
                  <a:gd name="connsiteX52-75999" fmla="*/ 4639242 w 6006665"/>
                  <a:gd name="connsiteY52-76000" fmla="*/ 771200 h 2845126"/>
                  <a:gd name="connsiteX53-76001" fmla="*/ 4774445 w 6006665"/>
                  <a:gd name="connsiteY53-76002" fmla="*/ 752187 h 2845126"/>
                  <a:gd name="connsiteX54-76003" fmla="*/ 4778496 w 6006665"/>
                  <a:gd name="connsiteY54-76004" fmla="*/ 753291 h 2845126"/>
                  <a:gd name="connsiteX55-76005" fmla="*/ 4786352 w 6006665"/>
                  <a:gd name="connsiteY55-76006" fmla="*/ 752187 h 2845126"/>
                  <a:gd name="connsiteX56-76007" fmla="*/ 4861343 w 6006665"/>
                  <a:gd name="connsiteY56-76008" fmla="*/ 772639 h 2845126"/>
                  <a:gd name="connsiteX57-76009" fmla="*/ 4893158 w 6006665"/>
                  <a:gd name="connsiteY57-76010" fmla="*/ 815816 h 2845126"/>
                  <a:gd name="connsiteX58-76011" fmla="*/ 4888613 w 6006665"/>
                  <a:gd name="connsiteY58-76012" fmla="*/ 897624 h 2845126"/>
                  <a:gd name="connsiteX59-76013" fmla="*/ 4927677 w 6006665"/>
                  <a:gd name="connsiteY59-76014" fmla="*/ 922296 h 2845126"/>
                  <a:gd name="connsiteX60-76015" fmla="*/ 4967605 w 6006665"/>
                  <a:gd name="connsiteY60-76016" fmla="*/ 908987 h 2845126"/>
                  <a:gd name="connsiteX61-76017" fmla="*/ 5038051 w 6006665"/>
                  <a:gd name="connsiteY61-76018" fmla="*/ 902169 h 2845126"/>
                  <a:gd name="connsiteX62-76019" fmla="*/ 5040730 w 6006665"/>
                  <a:gd name="connsiteY62-76020" fmla="*/ 903062 h 2845126"/>
                  <a:gd name="connsiteX63-76021" fmla="*/ 5049958 w 6006665"/>
                  <a:gd name="connsiteY63-76022" fmla="*/ 902169 h 2845126"/>
                  <a:gd name="connsiteX64-76023" fmla="*/ 5114249 w 6006665"/>
                  <a:gd name="connsiteY64-76024" fmla="*/ 923600 h 2845126"/>
                  <a:gd name="connsiteX65-76025" fmla="*/ 5176671 w 6006665"/>
                  <a:gd name="connsiteY65-76026" fmla="*/ 913532 h 2845126"/>
                  <a:gd name="connsiteX66-76027" fmla="*/ 5177801 w 6006665"/>
                  <a:gd name="connsiteY66-76028" fmla="*/ 915270 h 2845126"/>
                  <a:gd name="connsiteX67-76029" fmla="*/ 5188578 w 6006665"/>
                  <a:gd name="connsiteY67-76030" fmla="*/ 913532 h 2845126"/>
                  <a:gd name="connsiteX68-76031" fmla="*/ 5243719 w 6006665"/>
                  <a:gd name="connsiteY68-76032" fmla="*/ 998363 h 2845126"/>
                  <a:gd name="connsiteX69-76033" fmla="*/ 5283477 w 6006665"/>
                  <a:gd name="connsiteY69-76034" fmla="*/ 968071 h 2845126"/>
                  <a:gd name="connsiteX70-76035" fmla="*/ 5258480 w 6006665"/>
                  <a:gd name="connsiteY70-76036" fmla="*/ 902169 h 2845126"/>
                  <a:gd name="connsiteX71-76037" fmla="*/ 5267570 w 6006665"/>
                  <a:gd name="connsiteY71-76038" fmla="*/ 854448 h 2845126"/>
                  <a:gd name="connsiteX72-76039" fmla="*/ 5278896 w 6006665"/>
                  <a:gd name="connsiteY72-76040" fmla="*/ 857497 h 2845126"/>
                  <a:gd name="connsiteX73-76041" fmla="*/ 5279477 w 6006665"/>
                  <a:gd name="connsiteY73-76042" fmla="*/ 854448 h 2845126"/>
                  <a:gd name="connsiteX74-76043" fmla="*/ 5395510 w 6006665"/>
                  <a:gd name="connsiteY74-76044" fmla="*/ 885687 h 2845126"/>
                  <a:gd name="connsiteX75-76045" fmla="*/ 5463001 w 6006665"/>
                  <a:gd name="connsiteY75-76046" fmla="*/ 881717 h 2845126"/>
                  <a:gd name="connsiteX76-76047" fmla="*/ 5464386 w 6006665"/>
                  <a:gd name="connsiteY76-76048" fmla="*/ 882336 h 2845126"/>
                  <a:gd name="connsiteX77-76049" fmla="*/ 5474909 w 6006665"/>
                  <a:gd name="connsiteY77-76050" fmla="*/ 881717 h 2845126"/>
                  <a:gd name="connsiteX78-76051" fmla="*/ 5581715 w 6006665"/>
                  <a:gd name="connsiteY78-76052" fmla="*/ 929439 h 2845126"/>
                  <a:gd name="connsiteX79-76053" fmla="*/ 5633981 w 6006665"/>
                  <a:gd name="connsiteY79-76054" fmla="*/ 972616 h 2845126"/>
                  <a:gd name="connsiteX80-76055" fmla="*/ 5720335 w 6006665"/>
                  <a:gd name="connsiteY80-76056" fmla="*/ 1052152 h 2845126"/>
                  <a:gd name="connsiteX81-76057" fmla="*/ 5822595 w 6006665"/>
                  <a:gd name="connsiteY81-76058" fmla="*/ 1149868 h 2845126"/>
                  <a:gd name="connsiteX82-76059" fmla="*/ 5818051 w 6006665"/>
                  <a:gd name="connsiteY82-76060" fmla="*/ 1204407 h 2845126"/>
                  <a:gd name="connsiteX83-76061" fmla="*/ 5825679 w 6006665"/>
                  <a:gd name="connsiteY83-76062" fmla="*/ 1212035 h 2845126"/>
                  <a:gd name="connsiteX84-76063" fmla="*/ 5822051 w 6006665"/>
                  <a:gd name="connsiteY84-76064" fmla="*/ 1161230 h 2845126"/>
                  <a:gd name="connsiteX85-76065" fmla="*/ 5834092 w 6006665"/>
                  <a:gd name="connsiteY85-76066" fmla="*/ 1163103 h 2845126"/>
                  <a:gd name="connsiteX86-76067" fmla="*/ 5833958 w 6006665"/>
                  <a:gd name="connsiteY86-76068" fmla="*/ 1161230 h 2845126"/>
                  <a:gd name="connsiteX87-76069" fmla="*/ 5936219 w 6006665"/>
                  <a:gd name="connsiteY87-76070" fmla="*/ 1177137 h 2845126"/>
                  <a:gd name="connsiteX88-76071" fmla="*/ 6006665 w 6006665"/>
                  <a:gd name="connsiteY88-76072" fmla="*/ 1256674 h 2845126"/>
                  <a:gd name="connsiteX89-76073" fmla="*/ 5968033 w 6006665"/>
                  <a:gd name="connsiteY89-76074" fmla="*/ 1295306 h 2845126"/>
                  <a:gd name="connsiteX90-76075" fmla="*/ 5908949 w 6006665"/>
                  <a:gd name="connsiteY90-76076" fmla="*/ 1306668 h 2845126"/>
                  <a:gd name="connsiteX91-76077" fmla="*/ 5908949 w 6006665"/>
                  <a:gd name="connsiteY91-76078" fmla="*/ 1393022 h 2845126"/>
                  <a:gd name="connsiteX92-76079" fmla="*/ 5893042 w 6006665"/>
                  <a:gd name="connsiteY92-76080" fmla="*/ 1408929 h 2845126"/>
                  <a:gd name="connsiteX93-76081" fmla="*/ 5881135 w 6006665"/>
                  <a:gd name="connsiteY93-76082" fmla="*/ 1408929 h 2845126"/>
                  <a:gd name="connsiteX94-76083" fmla="*/ 5861227 w 6006665"/>
                  <a:gd name="connsiteY94-76084" fmla="*/ 1408929 h 2845126"/>
                  <a:gd name="connsiteX95-76085" fmla="*/ 5849321 w 6006665"/>
                  <a:gd name="connsiteY95-76086" fmla="*/ 1408929 h 2845126"/>
                  <a:gd name="connsiteX96-76087" fmla="*/ 5817506 w 6006665"/>
                  <a:gd name="connsiteY96-76088" fmla="*/ 1374842 h 2845126"/>
                  <a:gd name="connsiteX97-76089" fmla="*/ 5767511 w 6006665"/>
                  <a:gd name="connsiteY97-76090" fmla="*/ 1349845 h 2845126"/>
                  <a:gd name="connsiteX98-76091" fmla="*/ 5762967 w 6006665"/>
                  <a:gd name="connsiteY98-76092" fmla="*/ 1315758 h 2845126"/>
                  <a:gd name="connsiteX99-76093" fmla="*/ 5729132 w 6006665"/>
                  <a:gd name="connsiteY99-76094" fmla="*/ 1301826 h 2845126"/>
                  <a:gd name="connsiteX100-76095" fmla="*/ 5695337 w 6006665"/>
                  <a:gd name="connsiteY100-76096" fmla="*/ 1311213 h 2845126"/>
                  <a:gd name="connsiteX101-76097" fmla="*/ 5693366 w 6006665"/>
                  <a:gd name="connsiteY101-76098" fmla="*/ 1308453 h 2845126"/>
                  <a:gd name="connsiteX102-76099" fmla="*/ 5683431 w 6006665"/>
                  <a:gd name="connsiteY102-76100" fmla="*/ 1311213 h 2845126"/>
                  <a:gd name="connsiteX103-76101" fmla="*/ 5660706 w 6006665"/>
                  <a:gd name="connsiteY103-76102" fmla="*/ 1279398 h 2845126"/>
                  <a:gd name="connsiteX104-76103" fmla="*/ 5669644 w 6006665"/>
                  <a:gd name="connsiteY104-76104" fmla="*/ 1254373 h 2845126"/>
                  <a:gd name="connsiteX105-76105" fmla="*/ 5640799 w 6006665"/>
                  <a:gd name="connsiteY105-76106" fmla="*/ 1268036 h 2845126"/>
                  <a:gd name="connsiteX106-76107" fmla="*/ 5656705 w 6006665"/>
                  <a:gd name="connsiteY106-76108" fmla="*/ 1311213 h 2845126"/>
                  <a:gd name="connsiteX107-76109" fmla="*/ 5633981 w 6006665"/>
                  <a:gd name="connsiteY107-76110" fmla="*/ 1349845 h 2845126"/>
                  <a:gd name="connsiteX108-76111" fmla="*/ 5586259 w 6006665"/>
                  <a:gd name="connsiteY108-76112" fmla="*/ 1386204 h 2845126"/>
                  <a:gd name="connsiteX109-76113" fmla="*/ 5575676 w 6006665"/>
                  <a:gd name="connsiteY109-76114" fmla="*/ 1385196 h 2845126"/>
                  <a:gd name="connsiteX110-76115" fmla="*/ 5574353 w 6006665"/>
                  <a:gd name="connsiteY110-76116" fmla="*/ 1386204 h 2845126"/>
                  <a:gd name="connsiteX111-76117" fmla="*/ 5539436 w 6006665"/>
                  <a:gd name="connsiteY111-76118" fmla="*/ 1382879 h 2845126"/>
                  <a:gd name="connsiteX112-76119" fmla="*/ 5570352 w 6006665"/>
                  <a:gd name="connsiteY112-76120" fmla="*/ 1424836 h 2845126"/>
                  <a:gd name="connsiteX113-76121" fmla="*/ 5593077 w 6006665"/>
                  <a:gd name="connsiteY113-76122" fmla="*/ 1488465 h 2845126"/>
                  <a:gd name="connsiteX114-76123" fmla="*/ 5608984 w 6006665"/>
                  <a:gd name="connsiteY114-76124" fmla="*/ 1515735 h 2845126"/>
                  <a:gd name="connsiteX115-76125" fmla="*/ 5613529 w 6006665"/>
                  <a:gd name="connsiteY115-76126" fmla="*/ 1547549 h 2845126"/>
                  <a:gd name="connsiteX116-76127" fmla="*/ 5608984 w 6006665"/>
                  <a:gd name="connsiteY116-76128" fmla="*/ 1570274 h 2845126"/>
                  <a:gd name="connsiteX117-76129" fmla="*/ 5597799 w 6006665"/>
                  <a:gd name="connsiteY117-76130" fmla="*/ 1566665 h 2845126"/>
                  <a:gd name="connsiteX118-76131" fmla="*/ 5597077 w 6006665"/>
                  <a:gd name="connsiteY118-76132" fmla="*/ 1570274 h 2845126"/>
                  <a:gd name="connsiteX119-76133" fmla="*/ 5534271 w 6006665"/>
                  <a:gd name="connsiteY119-76134" fmla="*/ 1550014 h 2845126"/>
                  <a:gd name="connsiteX120-76135" fmla="*/ 5436277 w 6006665"/>
                  <a:gd name="connsiteY120-76136" fmla="*/ 1606633 h 2845126"/>
                  <a:gd name="connsiteX121-76137" fmla="*/ 5397645 w 6006665"/>
                  <a:gd name="connsiteY121-76138" fmla="*/ 1617996 h 2845126"/>
                  <a:gd name="connsiteX122-76139" fmla="*/ 5345378 w 6006665"/>
                  <a:gd name="connsiteY122-76140" fmla="*/ 1672535 h 2845126"/>
                  <a:gd name="connsiteX123-76141" fmla="*/ 5290839 w 6006665"/>
                  <a:gd name="connsiteY123-76142" fmla="*/ 1720256 h 2845126"/>
                  <a:gd name="connsiteX124-76143" fmla="*/ 5274932 w 6006665"/>
                  <a:gd name="connsiteY124-76144" fmla="*/ 1752071 h 2845126"/>
                  <a:gd name="connsiteX125-76145" fmla="*/ 5267238 w 6006665"/>
                  <a:gd name="connsiteY125-76146" fmla="*/ 1743644 h 2845126"/>
                  <a:gd name="connsiteX126-76147" fmla="*/ 5263025 w 6006665"/>
                  <a:gd name="connsiteY126-76148" fmla="*/ 1752071 h 2845126"/>
                  <a:gd name="connsiteX127-76149" fmla="*/ 5219538 w 6006665"/>
                  <a:gd name="connsiteY127-76150" fmla="*/ 1704443 h 2845126"/>
                  <a:gd name="connsiteX128-76151" fmla="*/ 5129494 w 6006665"/>
                  <a:gd name="connsiteY128-76152" fmla="*/ 1758888 h 2845126"/>
                  <a:gd name="connsiteX129-76153" fmla="*/ 5126389 w 6006665"/>
                  <a:gd name="connsiteY129-76154" fmla="*/ 1753566 h 2845126"/>
                  <a:gd name="connsiteX130-76155" fmla="*/ 5117587 w 6006665"/>
                  <a:gd name="connsiteY130-76156" fmla="*/ 1758888 h 2845126"/>
                  <a:gd name="connsiteX131-76157" fmla="*/ 5105544 w 6006665"/>
                  <a:gd name="connsiteY131-76158" fmla="*/ 1738242 h 2845126"/>
                  <a:gd name="connsiteX132-76159" fmla="*/ 5074955 w 6006665"/>
                  <a:gd name="connsiteY132-76160" fmla="*/ 1763433 h 2845126"/>
                  <a:gd name="connsiteX133-76161" fmla="*/ 5065718 w 6006665"/>
                  <a:gd name="connsiteY133-76162" fmla="*/ 1761234 h 2845126"/>
                  <a:gd name="connsiteX134-76163" fmla="*/ 5063048 w 6006665"/>
                  <a:gd name="connsiteY134-76164" fmla="*/ 1763433 h 2845126"/>
                  <a:gd name="connsiteX135-76165" fmla="*/ 5026594 w 6006665"/>
                  <a:gd name="connsiteY135-76166" fmla="*/ 1754754 h 2845126"/>
                  <a:gd name="connsiteX136-76167" fmla="*/ 5015871 w 6006665"/>
                  <a:gd name="connsiteY136-76168" fmla="*/ 1799793 h 2845126"/>
                  <a:gd name="connsiteX137-76169" fmla="*/ 4974967 w 6006665"/>
                  <a:gd name="connsiteY137-76170" fmla="*/ 1865694 h 2845126"/>
                  <a:gd name="connsiteX138-76171" fmla="*/ 4974967 w 6006665"/>
                  <a:gd name="connsiteY138-76172" fmla="*/ 1897509 h 2845126"/>
                  <a:gd name="connsiteX139-76173" fmla="*/ 5015871 w 6006665"/>
                  <a:gd name="connsiteY139-76174" fmla="*/ 1913416 h 2845126"/>
                  <a:gd name="connsiteX140-76175" fmla="*/ 5011326 w 6006665"/>
                  <a:gd name="connsiteY140-76176" fmla="*/ 2011132 h 2845126"/>
                  <a:gd name="connsiteX141-76177" fmla="*/ 4999419 w 6006665"/>
                  <a:gd name="connsiteY141-76178" fmla="*/ 2011132 h 2845126"/>
                  <a:gd name="connsiteX142-76179" fmla="*/ 4974967 w 6006665"/>
                  <a:gd name="connsiteY142-76180" fmla="*/ 2011132 h 2845126"/>
                  <a:gd name="connsiteX143-76181" fmla="*/ 4963605 w 6006665"/>
                  <a:gd name="connsiteY143-76182" fmla="*/ 2063398 h 2845126"/>
                  <a:gd name="connsiteX144-76183" fmla="*/ 4974967 w 6006665"/>
                  <a:gd name="connsiteY144-76184" fmla="*/ 2090668 h 2845126"/>
                  <a:gd name="connsiteX145-76185" fmla="*/ 4909065 w 6006665"/>
                  <a:gd name="connsiteY145-76186" fmla="*/ 2124755 h 2845126"/>
                  <a:gd name="connsiteX146-76187" fmla="*/ 4897703 w 6006665"/>
                  <a:gd name="connsiteY146-76188" fmla="*/ 2192929 h 2845126"/>
                  <a:gd name="connsiteX147-76189" fmla="*/ 4845437 w 6006665"/>
                  <a:gd name="connsiteY147-76190" fmla="*/ 2208836 h 2845126"/>
                  <a:gd name="connsiteX148-76191" fmla="*/ 4834074 w 6006665"/>
                  <a:gd name="connsiteY148-76192" fmla="*/ 2267920 h 2845126"/>
                  <a:gd name="connsiteX149-76193" fmla="*/ 4779535 w 6006665"/>
                  <a:gd name="connsiteY149-76194" fmla="*/ 2327004 h 2845126"/>
                  <a:gd name="connsiteX150-76195" fmla="*/ 4777225 w 6006665"/>
                  <a:gd name="connsiteY150-76196" fmla="*/ 2316608 h 2845126"/>
                  <a:gd name="connsiteX151-76197" fmla="*/ 4767628 w 6006665"/>
                  <a:gd name="connsiteY151-76198" fmla="*/ 2327004 h 2845126"/>
                  <a:gd name="connsiteX152-76199" fmla="*/ 4758538 w 6006665"/>
                  <a:gd name="connsiteY152-76200" fmla="*/ 2286100 h 2845126"/>
                  <a:gd name="connsiteX153-76201" fmla="*/ 4742631 w 6006665"/>
                  <a:gd name="connsiteY153-76202" fmla="*/ 2199746 h 2845126"/>
                  <a:gd name="connsiteX154-76203" fmla="*/ 4715361 w 6006665"/>
                  <a:gd name="connsiteY154-76204" fmla="*/ 2058854 h 2845126"/>
                  <a:gd name="connsiteX155-76205" fmla="*/ 4735813 w 6006665"/>
                  <a:gd name="connsiteY155-76206" fmla="*/ 1967955 h 2845126"/>
                  <a:gd name="connsiteX156-76207" fmla="*/ 4767628 w 6006665"/>
                  <a:gd name="connsiteY156-76208" fmla="*/ 1924778 h 2845126"/>
                  <a:gd name="connsiteX157-76209" fmla="*/ 4767628 w 6006665"/>
                  <a:gd name="connsiteY157-76210" fmla="*/ 1897509 h 2845126"/>
                  <a:gd name="connsiteX158-76211" fmla="*/ 4826712 w 6006665"/>
                  <a:gd name="connsiteY158-76212" fmla="*/ 1881601 h 2845126"/>
                  <a:gd name="connsiteX159-76213" fmla="*/ 4892613 w 6006665"/>
                  <a:gd name="connsiteY159-76214" fmla="*/ 1790703 h 2845126"/>
                  <a:gd name="connsiteX160-76215" fmla="*/ 4956243 w 6006665"/>
                  <a:gd name="connsiteY160-76216" fmla="*/ 1715712 h 2845126"/>
                  <a:gd name="connsiteX161-76217" fmla="*/ 5022143 w 6006665"/>
                  <a:gd name="connsiteY161-76218" fmla="*/ 1656627 h 2845126"/>
                  <a:gd name="connsiteX162-76219" fmla="*/ 5046694 w 6006665"/>
                  <a:gd name="connsiteY162-76220" fmla="*/ 1549500 h 2845126"/>
                  <a:gd name="connsiteX163-76221" fmla="*/ 5015871 w 6006665"/>
                  <a:gd name="connsiteY163-76222" fmla="*/ 1554367 h 2845126"/>
                  <a:gd name="connsiteX164-76223" fmla="*/ 4995419 w 6006665"/>
                  <a:gd name="connsiteY164-76224" fmla="*/ 1617996 h 2845126"/>
                  <a:gd name="connsiteX165-76225" fmla="*/ 4904521 w 6006665"/>
                  <a:gd name="connsiteY165-76226" fmla="*/ 1704349 h 2845126"/>
                  <a:gd name="connsiteX166-76227" fmla="*/ 4901708 w 6006665"/>
                  <a:gd name="connsiteY166-76228" fmla="*/ 1695709 h 2845126"/>
                  <a:gd name="connsiteX167-76229" fmla="*/ 4892613 w 6006665"/>
                  <a:gd name="connsiteY167-76230" fmla="*/ 1704349 h 2845126"/>
                  <a:gd name="connsiteX168-76231" fmla="*/ 4861835 w 6006665"/>
                  <a:gd name="connsiteY168-76232" fmla="*/ 1609815 h 2845126"/>
                  <a:gd name="connsiteX169-76233" fmla="*/ 4779535 w 6006665"/>
                  <a:gd name="connsiteY169-76234" fmla="*/ 1633903 h 2845126"/>
                  <a:gd name="connsiteX170-76235" fmla="*/ 4684091 w 6006665"/>
                  <a:gd name="connsiteY170-76236" fmla="*/ 1758888 h 2845126"/>
                  <a:gd name="connsiteX171-76237" fmla="*/ 4715906 w 6006665"/>
                  <a:gd name="connsiteY171-76238" fmla="*/ 1806610 h 2845126"/>
                  <a:gd name="connsiteX172-76239" fmla="*/ 4636369 w 6006665"/>
                  <a:gd name="connsiteY172-76240" fmla="*/ 1822517 h 2845126"/>
                  <a:gd name="connsiteX173-76241" fmla="*/ 4577285 w 6006665"/>
                  <a:gd name="connsiteY173-76242" fmla="*/ 1827062 h 2845126"/>
                  <a:gd name="connsiteX174-76243" fmla="*/ 4577373 w 6006665"/>
                  <a:gd name="connsiteY174-76244" fmla="*/ 1826140 h 2845126"/>
                  <a:gd name="connsiteX175-76245" fmla="*/ 4565379 w 6006665"/>
                  <a:gd name="connsiteY175-76246" fmla="*/ 1827062 h 2845126"/>
                  <a:gd name="connsiteX176-76247" fmla="*/ 4569923 w 6006665"/>
                  <a:gd name="connsiteY176-76248" fmla="*/ 1779341 h 2845126"/>
                  <a:gd name="connsiteX177-76249" fmla="*/ 4520081 w 6006665"/>
                  <a:gd name="connsiteY177-76250" fmla="*/ 1769755 h 2845126"/>
                  <a:gd name="connsiteX178-76251" fmla="*/ 4475025 w 6006665"/>
                  <a:gd name="connsiteY178-76252" fmla="*/ 1799793 h 2845126"/>
                  <a:gd name="connsiteX179-76253" fmla="*/ 4464394 w 6006665"/>
                  <a:gd name="connsiteY179-76254" fmla="*/ 1798942 h 2845126"/>
                  <a:gd name="connsiteX180-76255" fmla="*/ 4463118 w 6006665"/>
                  <a:gd name="connsiteY180-76256" fmla="*/ 1799793 h 2845126"/>
                  <a:gd name="connsiteX181-76257" fmla="*/ 4357637 w 6006665"/>
                  <a:gd name="connsiteY181-76258" fmla="*/ 1791354 h 2845126"/>
                  <a:gd name="connsiteX182-76259" fmla="*/ 4243233 w 6006665"/>
                  <a:gd name="connsiteY182-76260" fmla="*/ 1811155 h 2845126"/>
                  <a:gd name="connsiteX183-76261" fmla="*/ 4125065 w 6006665"/>
                  <a:gd name="connsiteY183-76262" fmla="*/ 1945230 h 2845126"/>
                  <a:gd name="connsiteX184-76263" fmla="*/ 3984173 w 6006665"/>
                  <a:gd name="connsiteY184-76264" fmla="*/ 2102030 h 2845126"/>
                  <a:gd name="connsiteX185-76265" fmla="*/ 4038712 w 6006665"/>
                  <a:gd name="connsiteY185-76266" fmla="*/ 2106575 h 2845126"/>
                  <a:gd name="connsiteX186-76267" fmla="*/ 4059164 w 6006665"/>
                  <a:gd name="connsiteY186-76268" fmla="*/ 2149752 h 2845126"/>
                  <a:gd name="connsiteX187-76269" fmla="*/ 4087782 w 6006665"/>
                  <a:gd name="connsiteY187-76270" fmla="*/ 2158169 h 2845126"/>
                  <a:gd name="connsiteX188-76271" fmla="*/ 4106341 w 6006665"/>
                  <a:gd name="connsiteY188-76272" fmla="*/ 2129300 h 2845126"/>
                  <a:gd name="connsiteX189-76273" fmla="*/ 4117411 w 6006665"/>
                  <a:gd name="connsiteY189-76274" fmla="*/ 2130602 h 2845126"/>
                  <a:gd name="connsiteX190-76275" fmla="*/ 4118248 w 6006665"/>
                  <a:gd name="connsiteY190-76276" fmla="*/ 2129300 h 2845126"/>
                  <a:gd name="connsiteX191-76277" fmla="*/ 4156880 w 6006665"/>
                  <a:gd name="connsiteY191-76278" fmla="*/ 2133845 h 2845126"/>
                  <a:gd name="connsiteX192-76279" fmla="*/ 4211419 w 6006665"/>
                  <a:gd name="connsiteY192-76280" fmla="*/ 2204291 h 2845126"/>
                  <a:gd name="connsiteX193-76281" fmla="*/ 4215964 w 6006665"/>
                  <a:gd name="connsiteY193-76282" fmla="*/ 2252013 h 2845126"/>
                  <a:gd name="connsiteX194-76283" fmla="*/ 4184149 w 6006665"/>
                  <a:gd name="connsiteY194-76284" fmla="*/ 2311097 h 2845126"/>
                  <a:gd name="connsiteX195-76285" fmla="*/ 4177332 w 6006665"/>
                  <a:gd name="connsiteY195-76286" fmla="*/ 2381543 h 2845126"/>
                  <a:gd name="connsiteX196-76287" fmla="*/ 4161425 w 6006665"/>
                  <a:gd name="connsiteY196-76288" fmla="*/ 2467897 h 2845126"/>
                  <a:gd name="connsiteX197-76289" fmla="*/ 4109158 w 6006665"/>
                  <a:gd name="connsiteY197-76290" fmla="*/ 2547433 h 2845126"/>
                  <a:gd name="connsiteX198-76291" fmla="*/ 4097796 w 6006665"/>
                  <a:gd name="connsiteY198-76292" fmla="*/ 2586065 h 2845126"/>
                  <a:gd name="connsiteX199-76293" fmla="*/ 4043257 w 6006665"/>
                  <a:gd name="connsiteY199-76294" fmla="*/ 2645149 h 2845126"/>
                  <a:gd name="connsiteX200-76295" fmla="*/ 3995535 w 6006665"/>
                  <a:gd name="connsiteY200-76296" fmla="*/ 2704233 h 2845126"/>
                  <a:gd name="connsiteX201-76297" fmla="*/ 3975083 w 6006665"/>
                  <a:gd name="connsiteY201-76298" fmla="*/ 2736048 h 2845126"/>
                  <a:gd name="connsiteX202-76299" fmla="*/ 3925089 w 6006665"/>
                  <a:gd name="connsiteY202-76300" fmla="*/ 2763317 h 2845126"/>
                  <a:gd name="connsiteX203-76301" fmla="*/ 3913182 w 6006665"/>
                  <a:gd name="connsiteY203-76302" fmla="*/ 2763317 h 2845126"/>
                  <a:gd name="connsiteX204-76303" fmla="*/ 3904637 w 6006665"/>
                  <a:gd name="connsiteY204-76304" fmla="*/ 2763317 h 2845126"/>
                  <a:gd name="connsiteX205-76305" fmla="*/ 3892729 w 6006665"/>
                  <a:gd name="connsiteY205-76306" fmla="*/ 2763317 h 2845126"/>
                  <a:gd name="connsiteX206-76307" fmla="*/ 3871063 w 6006665"/>
                  <a:gd name="connsiteY206-76308" fmla="*/ 2747068 h 2845126"/>
                  <a:gd name="connsiteX207-76309" fmla="*/ 3829645 w 6006665"/>
                  <a:gd name="connsiteY207-76310" fmla="*/ 2774680 h 2845126"/>
                  <a:gd name="connsiteX208-76311" fmla="*/ 3822828 w 6006665"/>
                  <a:gd name="connsiteY208-76312" fmla="*/ 2795132 h 2845126"/>
                  <a:gd name="connsiteX209-76313" fmla="*/ 3818283 w 6006665"/>
                  <a:gd name="connsiteY209-76314" fmla="*/ 2786042 h 2845126"/>
                  <a:gd name="connsiteX210-76315" fmla="*/ 3818283 w 6006665"/>
                  <a:gd name="connsiteY210-76316" fmla="*/ 2774316 h 2845126"/>
                  <a:gd name="connsiteX211-76317" fmla="*/ 3817738 w 6006665"/>
                  <a:gd name="connsiteY211-76318" fmla="*/ 2774680 h 2845126"/>
                  <a:gd name="connsiteX212-76319" fmla="*/ 3810921 w 6006665"/>
                  <a:gd name="connsiteY212-76320" fmla="*/ 2795132 h 2845126"/>
                  <a:gd name="connsiteX213-76321" fmla="*/ 3806376 w 6006665"/>
                  <a:gd name="connsiteY213-76322" fmla="*/ 2786042 h 2845126"/>
                  <a:gd name="connsiteX214-76323" fmla="*/ 3806376 w 6006665"/>
                  <a:gd name="connsiteY214-76324" fmla="*/ 2758772 h 2845126"/>
                  <a:gd name="connsiteX215-76325" fmla="*/ 3818283 w 6006665"/>
                  <a:gd name="connsiteY215-76326" fmla="*/ 2758772 h 2845126"/>
                  <a:gd name="connsiteX216-76327" fmla="*/ 3826828 w 6006665"/>
                  <a:gd name="connsiteY216-76328" fmla="*/ 2758772 h 2845126"/>
                  <a:gd name="connsiteX217-76329" fmla="*/ 3833645 w 6006665"/>
                  <a:gd name="connsiteY217-76330" fmla="*/ 2699688 h 2845126"/>
                  <a:gd name="connsiteX218-76331" fmla="*/ 3822283 w 6006665"/>
                  <a:gd name="connsiteY218-76332" fmla="*/ 2656512 h 2845126"/>
                  <a:gd name="connsiteX219-76333" fmla="*/ 3849553 w 6006665"/>
                  <a:gd name="connsiteY219-76334" fmla="*/ 2633787 h 2845126"/>
                  <a:gd name="connsiteX220-76335" fmla="*/ 3858814 w 6006665"/>
                  <a:gd name="connsiteY220-76336" fmla="*/ 2635992 h 2845126"/>
                  <a:gd name="connsiteX221-76337" fmla="*/ 3861460 w 6006665"/>
                  <a:gd name="connsiteY221-76338" fmla="*/ 2633787 h 2845126"/>
                  <a:gd name="connsiteX222-76339" fmla="*/ 3898487 w 6006665"/>
                  <a:gd name="connsiteY222-76340" fmla="*/ 2642603 h 2845126"/>
                  <a:gd name="connsiteX223-76341" fmla="*/ 3919999 w 6006665"/>
                  <a:gd name="connsiteY223-76342" fmla="*/ 2597428 h 2845126"/>
                  <a:gd name="connsiteX224-76343" fmla="*/ 3935906 w 6006665"/>
                  <a:gd name="connsiteY224-76344" fmla="*/ 2538343 h 2845126"/>
                  <a:gd name="connsiteX225-76345" fmla="*/ 3947269 w 6006665"/>
                  <a:gd name="connsiteY225-76346" fmla="*/ 2515619 h 2845126"/>
                  <a:gd name="connsiteX226-76347" fmla="*/ 3966292 w 6006665"/>
                  <a:gd name="connsiteY226-76348" fmla="*/ 2471231 h 2845126"/>
                  <a:gd name="connsiteX227-76349" fmla="*/ 3915999 w 6006665"/>
                  <a:gd name="connsiteY227-76350" fmla="*/ 2483804 h 2845126"/>
                  <a:gd name="connsiteX228-76351" fmla="*/ 3888729 w 6006665"/>
                  <a:gd name="connsiteY228-76352" fmla="*/ 2506529 h 2845126"/>
                  <a:gd name="connsiteX229-76353" fmla="*/ 3876822 w 6006665"/>
                  <a:gd name="connsiteY229-76354" fmla="*/ 2506529 h 2845126"/>
                  <a:gd name="connsiteX230-76355" fmla="*/ 3829645 w 6006665"/>
                  <a:gd name="connsiteY230-76356" fmla="*/ 2506529 h 2845126"/>
                  <a:gd name="connsiteX231-76357" fmla="*/ 3817738 w 6006665"/>
                  <a:gd name="connsiteY231-76358" fmla="*/ 2506529 h 2845126"/>
                  <a:gd name="connsiteX232-76359" fmla="*/ 3801831 w 6006665"/>
                  <a:gd name="connsiteY232-76360" fmla="*/ 2451990 h 2845126"/>
                  <a:gd name="connsiteX233-76361" fmla="*/ 3758654 w 6006665"/>
                  <a:gd name="connsiteY233-76362" fmla="*/ 2413358 h 2845126"/>
                  <a:gd name="connsiteX234-76363" fmla="*/ 3692753 w 6006665"/>
                  <a:gd name="connsiteY234-76364" fmla="*/ 2397451 h 2845126"/>
                  <a:gd name="connsiteX235-76365" fmla="*/ 3683663 w 6006665"/>
                  <a:gd name="connsiteY235-76366" fmla="*/ 2338367 h 2845126"/>
                  <a:gd name="connsiteX236-76367" fmla="*/ 3672301 w 6006665"/>
                  <a:gd name="connsiteY236-76368" fmla="*/ 2306552 h 2845126"/>
                  <a:gd name="connsiteX237-76369" fmla="*/ 3656393 w 6006665"/>
                  <a:gd name="connsiteY237-76370" fmla="*/ 2279283 h 2845126"/>
                  <a:gd name="connsiteX238-76371" fmla="*/ 3633669 w 6006665"/>
                  <a:gd name="connsiteY238-76372" fmla="*/ 2220198 h 2845126"/>
                  <a:gd name="connsiteX239-76373" fmla="*/ 3601854 w 6006665"/>
                  <a:gd name="connsiteY239-76374" fmla="*/ 2199746 h 2845126"/>
                  <a:gd name="connsiteX240-76375" fmla="*/ 3545995 w 6006665"/>
                  <a:gd name="connsiteY240-76376" fmla="*/ 2178262 h 2845126"/>
                  <a:gd name="connsiteX241-76377" fmla="*/ 3506955 w 6006665"/>
                  <a:gd name="connsiteY241-76378" fmla="*/ 2183839 h 2845126"/>
                  <a:gd name="connsiteX242-76379" fmla="*/ 3463779 w 6006665"/>
                  <a:gd name="connsiteY242-76380" fmla="*/ 2192929 h 2845126"/>
                  <a:gd name="connsiteX243-76381" fmla="*/ 3431964 w 6006665"/>
                  <a:gd name="connsiteY243-76382" fmla="*/ 2220198 h 2845126"/>
                  <a:gd name="connsiteX244-76383" fmla="*/ 3452416 w 6006665"/>
                  <a:gd name="connsiteY244-76384" fmla="*/ 2236106 h 2845126"/>
                  <a:gd name="connsiteX245-76385" fmla="*/ 3452416 w 6006665"/>
                  <a:gd name="connsiteY245-76386" fmla="*/ 2267920 h 2845126"/>
                  <a:gd name="connsiteX246-76387" fmla="*/ 3431964 w 6006665"/>
                  <a:gd name="connsiteY246-76388" fmla="*/ 2290645 h 2845126"/>
                  <a:gd name="connsiteX247-76389" fmla="*/ 3400150 w 6006665"/>
                  <a:gd name="connsiteY247-76390" fmla="*/ 2349729 h 2845126"/>
                  <a:gd name="connsiteX248-76391" fmla="*/ 3400150 w 6006665"/>
                  <a:gd name="connsiteY248-76392" fmla="*/ 2376999 h 2845126"/>
                  <a:gd name="connsiteX249-76393" fmla="*/ 3350155 w 6006665"/>
                  <a:gd name="connsiteY249-76394" fmla="*/ 2408813 h 2845126"/>
                  <a:gd name="connsiteX250-76395" fmla="*/ 3342342 w 6006665"/>
                  <a:gd name="connsiteY250-76396" fmla="*/ 2406209 h 2845126"/>
                  <a:gd name="connsiteX251-76397" fmla="*/ 3338249 w 6006665"/>
                  <a:gd name="connsiteY251-76398" fmla="*/ 2408813 h 2845126"/>
                  <a:gd name="connsiteX252-76399" fmla="*/ 3290527 w 6006665"/>
                  <a:gd name="connsiteY252-76400" fmla="*/ 2392906 h 2845126"/>
                  <a:gd name="connsiteX253-76401" fmla="*/ 3259257 w 6006665"/>
                  <a:gd name="connsiteY253-76402" fmla="*/ 2392906 h 2845126"/>
                  <a:gd name="connsiteX254-76403" fmla="*/ 3247350 w 6006665"/>
                  <a:gd name="connsiteY254-76404" fmla="*/ 2392906 h 2845126"/>
                  <a:gd name="connsiteX255-76405" fmla="*/ 3231443 w 6006665"/>
                  <a:gd name="connsiteY255-76406" fmla="*/ 2376999 h 2845126"/>
                  <a:gd name="connsiteX256-76407" fmla="*/ 3213271 w 6006665"/>
                  <a:gd name="connsiteY256-76408" fmla="*/ 2372455 h 2845126"/>
                  <a:gd name="connsiteX257-76409" fmla="*/ 3168359 w 6006665"/>
                  <a:gd name="connsiteY257-76410" fmla="*/ 2408813 h 2845126"/>
                  <a:gd name="connsiteX258-76411" fmla="*/ 3120637 w 6006665"/>
                  <a:gd name="connsiteY258-76412" fmla="*/ 2420175 h 2845126"/>
                  <a:gd name="connsiteX259-76413" fmla="*/ 3082005 w 6006665"/>
                  <a:gd name="connsiteY259-76414" fmla="*/ 2436083 h 2845126"/>
                  <a:gd name="connsiteX260-76415" fmla="*/ 3074460 w 6006665"/>
                  <a:gd name="connsiteY260-76416" fmla="*/ 2434286 h 2845126"/>
                  <a:gd name="connsiteX261-76417" fmla="*/ 3070098 w 6006665"/>
                  <a:gd name="connsiteY261-76418" fmla="*/ 2436083 h 2845126"/>
                  <a:gd name="connsiteX262-76419" fmla="*/ 3022376 w 6006665"/>
                  <a:gd name="connsiteY262-76420" fmla="*/ 2424720 h 2845126"/>
                  <a:gd name="connsiteX263-76421" fmla="*/ 3000196 w 6006665"/>
                  <a:gd name="connsiteY263-76422" fmla="*/ 2424720 h 2845126"/>
                  <a:gd name="connsiteX264-76423" fmla="*/ 2988289 w 6006665"/>
                  <a:gd name="connsiteY264-76424" fmla="*/ 2424720 h 2845126"/>
                  <a:gd name="connsiteX265-76425" fmla="*/ 2967837 w 6006665"/>
                  <a:gd name="connsiteY265-76426" fmla="*/ 2392906 h 2845126"/>
                  <a:gd name="connsiteX266-76427" fmla="*/ 2929205 w 6006665"/>
                  <a:gd name="connsiteY266-76428" fmla="*/ 2365636 h 2845126"/>
                  <a:gd name="connsiteX267-76429" fmla="*/ 2902153 w 6006665"/>
                  <a:gd name="connsiteY267-76430" fmla="*/ 2361772 h 2845126"/>
                  <a:gd name="connsiteX268-76431" fmla="*/ 2861576 w 6006665"/>
                  <a:gd name="connsiteY268-76432" fmla="*/ 2365636 h 2845126"/>
                  <a:gd name="connsiteX269-76433" fmla="*/ 2822944 w 6006665"/>
                  <a:gd name="connsiteY269-76434" fmla="*/ 2376999 h 2845126"/>
                  <a:gd name="connsiteX270-76435" fmla="*/ 2818139 w 6006665"/>
                  <a:gd name="connsiteY270-76436" fmla="*/ 2374910 h 2845126"/>
                  <a:gd name="connsiteX271-76437" fmla="*/ 2811037 w 6006665"/>
                  <a:gd name="connsiteY271-76438" fmla="*/ 2376999 h 2845126"/>
                  <a:gd name="connsiteX272-76439" fmla="*/ 2758770 w 6006665"/>
                  <a:gd name="connsiteY272-76440" fmla="*/ 2354274 h 2845126"/>
                  <a:gd name="connsiteX273-76441" fmla="*/ 2751953 w 6006665"/>
                  <a:gd name="connsiteY273-76442" fmla="*/ 2311097 h 2845126"/>
                  <a:gd name="connsiteX274-76443" fmla="*/ 2708776 w 6006665"/>
                  <a:gd name="connsiteY274-76444" fmla="*/ 2295190 h 2845126"/>
                  <a:gd name="connsiteX275-76445" fmla="*/ 2676962 w 6006665"/>
                  <a:gd name="connsiteY275-76446" fmla="*/ 2290645 h 2845126"/>
                  <a:gd name="connsiteX276-76447" fmla="*/ 2642534 w 6006665"/>
                  <a:gd name="connsiteY276-76448" fmla="*/ 2268901 h 2845126"/>
                  <a:gd name="connsiteX277-76449" fmla="*/ 2609333 w 6006665"/>
                  <a:gd name="connsiteY277-76450" fmla="*/ 2327004 h 2845126"/>
                  <a:gd name="connsiteX278-76451" fmla="*/ 2625240 w 6006665"/>
                  <a:gd name="connsiteY278-76452" fmla="*/ 2361091 h 2845126"/>
                  <a:gd name="connsiteX279-76453" fmla="*/ 2586608 w 6006665"/>
                  <a:gd name="connsiteY279-76454" fmla="*/ 2397451 h 2845126"/>
                  <a:gd name="connsiteX280-76455" fmla="*/ 2577105 w 6006665"/>
                  <a:gd name="connsiteY280-76456" fmla="*/ 2395188 h 2845126"/>
                  <a:gd name="connsiteX281-76457" fmla="*/ 2574701 w 6006665"/>
                  <a:gd name="connsiteY281-76458" fmla="*/ 2397451 h 2845126"/>
                  <a:gd name="connsiteX282-76459" fmla="*/ 2526979 w 6006665"/>
                  <a:gd name="connsiteY282-76460" fmla="*/ 2386088 h 2845126"/>
                  <a:gd name="connsiteX283-76461" fmla="*/ 2490620 w 6006665"/>
                  <a:gd name="connsiteY283-76462" fmla="*/ 2381543 h 2845126"/>
                  <a:gd name="connsiteX284-76463" fmla="*/ 2463350 w 6006665"/>
                  <a:gd name="connsiteY284-76464" fmla="*/ 2354274 h 2845126"/>
                  <a:gd name="connsiteX285-76465" fmla="*/ 2436625 w 6006665"/>
                  <a:gd name="connsiteY285-76466" fmla="*/ 2354274 h 2845126"/>
                  <a:gd name="connsiteX286-76467" fmla="*/ 2424718 w 6006665"/>
                  <a:gd name="connsiteY286-76468" fmla="*/ 2354274 h 2845126"/>
                  <a:gd name="connsiteX287-76469" fmla="*/ 2398858 w 6006665"/>
                  <a:gd name="connsiteY287-76470" fmla="*/ 2341343 h 2845126"/>
                  <a:gd name="connsiteX288-76471" fmla="*/ 2350272 w 6006665"/>
                  <a:gd name="connsiteY288-76472" fmla="*/ 2365636 h 2845126"/>
                  <a:gd name="connsiteX289-76473" fmla="*/ 2282098 w 6006665"/>
                  <a:gd name="connsiteY289-76474" fmla="*/ 2413358 h 2845126"/>
                  <a:gd name="connsiteX290-76475" fmla="*/ 2157112 w 6006665"/>
                  <a:gd name="connsiteY290-76476" fmla="*/ 2397451 h 2845126"/>
                  <a:gd name="connsiteX291-76477" fmla="*/ 1811153 w 6006665"/>
                  <a:gd name="connsiteY291-76478" fmla="*/ 2133845 h 2845126"/>
                  <a:gd name="connsiteX292-76479" fmla="*/ 1748069 w 6006665"/>
                  <a:gd name="connsiteY292-76480" fmla="*/ 2172477 h 2845126"/>
                  <a:gd name="connsiteX293-76481" fmla="*/ 1711709 w 6006665"/>
                  <a:gd name="connsiteY293-76482" fmla="*/ 2177022 h 2845126"/>
                  <a:gd name="connsiteX294-76483" fmla="*/ 1711926 w 6006665"/>
                  <a:gd name="connsiteY294-76484" fmla="*/ 2175506 h 2845126"/>
                  <a:gd name="connsiteX295-76485" fmla="*/ 1699803 w 6006665"/>
                  <a:gd name="connsiteY295-76486" fmla="*/ 2177022 h 2845126"/>
                  <a:gd name="connsiteX296-76487" fmla="*/ 1704347 w 6006665"/>
                  <a:gd name="connsiteY296-76488" fmla="*/ 2145207 h 2845126"/>
                  <a:gd name="connsiteX297-76489" fmla="*/ 1662460 w 6006665"/>
                  <a:gd name="connsiteY297-76490" fmla="*/ 2127256 h 2845126"/>
                  <a:gd name="connsiteX298-76491" fmla="*/ 1629901 w 6006665"/>
                  <a:gd name="connsiteY298-76492" fmla="*/ 2140662 h 2845126"/>
                  <a:gd name="connsiteX299-76493" fmla="*/ 1629300 w 6006665"/>
                  <a:gd name="connsiteY299-76494" fmla="*/ 2136007 h 2845126"/>
                  <a:gd name="connsiteX300-76495" fmla="*/ 1617994 w 6006665"/>
                  <a:gd name="connsiteY300-76496" fmla="*/ 2140662 h 2845126"/>
                  <a:gd name="connsiteX301-76497" fmla="*/ 1608904 w 6006665"/>
                  <a:gd name="connsiteY301-76498" fmla="*/ 2070216 h 2845126"/>
                  <a:gd name="connsiteX302-76499" fmla="*/ 1552684 w 6006665"/>
                  <a:gd name="connsiteY302-76500" fmla="*/ 2060523 h 2845126"/>
                  <a:gd name="connsiteX303-76501" fmla="*/ 1518550 w 6006665"/>
                  <a:gd name="connsiteY303-76502" fmla="*/ 2086123 h 2845126"/>
                  <a:gd name="connsiteX304-76503" fmla="*/ 1425379 w 6006665"/>
                  <a:gd name="connsiteY304-76504" fmla="*/ 2106575 h 2845126"/>
                  <a:gd name="connsiteX305-76505" fmla="*/ 1409472 w 6006665"/>
                  <a:gd name="connsiteY305-76506" fmla="*/ 2124755 h 2845126"/>
                  <a:gd name="connsiteX306-76507" fmla="*/ 1270852 w 6006665"/>
                  <a:gd name="connsiteY306-76508" fmla="*/ 2145207 h 2845126"/>
                  <a:gd name="connsiteX307-76509" fmla="*/ 1254945 w 6006665"/>
                  <a:gd name="connsiteY307-76510" fmla="*/ 2165659 h 2845126"/>
                  <a:gd name="connsiteX308-76511" fmla="*/ 1282214 w 6006665"/>
                  <a:gd name="connsiteY308-76512" fmla="*/ 2208836 h 2845126"/>
                  <a:gd name="connsiteX309-76513" fmla="*/ 1243582 w 6006665"/>
                  <a:gd name="connsiteY309-76514" fmla="*/ 2224743 h 2845126"/>
                  <a:gd name="connsiteX310-76515" fmla="*/ 1254945 w 6006665"/>
                  <a:gd name="connsiteY310-76516" fmla="*/ 2242923 h 2845126"/>
                  <a:gd name="connsiteX311-76517" fmla="*/ 1216313 w 6006665"/>
                  <a:gd name="connsiteY311-76518" fmla="*/ 2267920 h 2845126"/>
                  <a:gd name="connsiteX312-76519" fmla="*/ 1275397 w 6006665"/>
                  <a:gd name="connsiteY312-76520" fmla="*/ 2311097 h 2845126"/>
                  <a:gd name="connsiteX313-76521" fmla="*/ 1270852 w 6006665"/>
                  <a:gd name="connsiteY313-76522" fmla="*/ 2338367 h 2845126"/>
                  <a:gd name="connsiteX314-76523" fmla="*/ 1259108 w 6006665"/>
                  <a:gd name="connsiteY314-76524" fmla="*/ 2337388 h 2845126"/>
                  <a:gd name="connsiteX315-76525" fmla="*/ 1258945 w 6006665"/>
                  <a:gd name="connsiteY315-76526" fmla="*/ 2338367 h 2845126"/>
                  <a:gd name="connsiteX316-76527" fmla="*/ 1215644 w 6006665"/>
                  <a:gd name="connsiteY316-76528" fmla="*/ 2334758 h 2845126"/>
                  <a:gd name="connsiteX317-76529" fmla="*/ 1204950 w 6006665"/>
                  <a:gd name="connsiteY317-76530" fmla="*/ 2349729 h 2845126"/>
                  <a:gd name="connsiteX318-76531" fmla="*/ 1196495 w 6006665"/>
                  <a:gd name="connsiteY318-76532" fmla="*/ 2344897 h 2845126"/>
                  <a:gd name="connsiteX319-76533" fmla="*/ 1193043 w 6006665"/>
                  <a:gd name="connsiteY319-76534" fmla="*/ 2349729 h 2845126"/>
                  <a:gd name="connsiteX320-76535" fmla="*/ 1145322 w 6006665"/>
                  <a:gd name="connsiteY320-76536" fmla="*/ 2322459 h 2845126"/>
                  <a:gd name="connsiteX321-76537" fmla="*/ 1098145 w 6006665"/>
                  <a:gd name="connsiteY321-76538" fmla="*/ 2322459 h 2845126"/>
                  <a:gd name="connsiteX322-76539" fmla="*/ 1061785 w 6006665"/>
                  <a:gd name="connsiteY322-76540" fmla="*/ 2349729 h 2845126"/>
                  <a:gd name="connsiteX323-76541" fmla="*/ 1055322 w 6006665"/>
                  <a:gd name="connsiteY323-76542" fmla="*/ 2345646 h 2845126"/>
                  <a:gd name="connsiteX324-76543" fmla="*/ 1049878 w 6006665"/>
                  <a:gd name="connsiteY324-76544" fmla="*/ 2349729 h 2845126"/>
                  <a:gd name="connsiteX325-76545" fmla="*/ 1006701 w 6006665"/>
                  <a:gd name="connsiteY325-76546" fmla="*/ 2322459 h 2845126"/>
                  <a:gd name="connsiteX326-76547" fmla="*/ 924893 w 6006665"/>
                  <a:gd name="connsiteY326-76548" fmla="*/ 2286100 h 2845126"/>
                  <a:gd name="connsiteX327-76549" fmla="*/ 877716 w 6006665"/>
                  <a:gd name="connsiteY327-76550" fmla="*/ 2286100 h 2845126"/>
                  <a:gd name="connsiteX328-76551" fmla="*/ 802724 w 6006665"/>
                  <a:gd name="connsiteY328-76552" fmla="*/ 2349729 h 2845126"/>
                  <a:gd name="connsiteX329-76553" fmla="*/ 798179 w 6006665"/>
                  <a:gd name="connsiteY329-76554" fmla="*/ 2392906 h 2845126"/>
                  <a:gd name="connsiteX330-76555" fmla="*/ 787406 w 6006665"/>
                  <a:gd name="connsiteY330-76556" fmla="*/ 2382133 h 2845126"/>
                  <a:gd name="connsiteX331-76557" fmla="*/ 786272 w 6006665"/>
                  <a:gd name="connsiteY331-76558" fmla="*/ 2392906 h 2845126"/>
                  <a:gd name="connsiteX332-76559" fmla="*/ 756063 w 6006665"/>
                  <a:gd name="connsiteY332-76560" fmla="*/ 2362696 h 2845126"/>
                  <a:gd name="connsiteX333-76561" fmla="*/ 732278 w 6006665"/>
                  <a:gd name="connsiteY333-76562" fmla="*/ 2420175 h 2845126"/>
                  <a:gd name="connsiteX334-76563" fmla="*/ 743640 w 6006665"/>
                  <a:gd name="connsiteY334-76564" fmla="*/ 2429265 h 2845126"/>
                  <a:gd name="connsiteX335-76565" fmla="*/ 723188 w 6006665"/>
                  <a:gd name="connsiteY335-76566" fmla="*/ 2472442 h 2845126"/>
                  <a:gd name="connsiteX336-76567" fmla="*/ 747026 w 6006665"/>
                  <a:gd name="connsiteY336-76568" fmla="*/ 2509283 h 2845126"/>
                  <a:gd name="connsiteX337-76569" fmla="*/ 763548 w 6006665"/>
                  <a:gd name="connsiteY337-76570" fmla="*/ 2506529 h 2845126"/>
                  <a:gd name="connsiteX338-76571" fmla="*/ 764871 w 6006665"/>
                  <a:gd name="connsiteY338-76572" fmla="*/ 2508293 h 2845126"/>
                  <a:gd name="connsiteX339-76573" fmla="*/ 775455 w 6006665"/>
                  <a:gd name="connsiteY339-76574" fmla="*/ 2506529 h 2845126"/>
                  <a:gd name="connsiteX340-76575" fmla="*/ 802724 w 6006665"/>
                  <a:gd name="connsiteY340-76576" fmla="*/ 2542888 h 2845126"/>
                  <a:gd name="connsiteX341-76577" fmla="*/ 798179 w 6006665"/>
                  <a:gd name="connsiteY341-76578" fmla="*/ 2570158 h 2845126"/>
                  <a:gd name="connsiteX342-76579" fmla="*/ 818632 w 6006665"/>
                  <a:gd name="connsiteY342-76580" fmla="*/ 2581520 h 2845126"/>
                  <a:gd name="connsiteX343-76581" fmla="*/ 802724 w 6006665"/>
                  <a:gd name="connsiteY343-76582" fmla="*/ 2613335 h 2845126"/>
                  <a:gd name="connsiteX344-76583" fmla="*/ 766365 w 6006665"/>
                  <a:gd name="connsiteY344-76584" fmla="*/ 2617880 h 2845126"/>
                  <a:gd name="connsiteX345-76585" fmla="*/ 727733 w 6006665"/>
                  <a:gd name="connsiteY345-76586" fmla="*/ 2676964 h 2845126"/>
                  <a:gd name="connsiteX346-76587" fmla="*/ 759548 w 6006665"/>
                  <a:gd name="connsiteY346-76588" fmla="*/ 2720141 h 2845126"/>
                  <a:gd name="connsiteX347-76589" fmla="*/ 759548 w 6006665"/>
                  <a:gd name="connsiteY347-76590" fmla="*/ 2758772 h 2845126"/>
                  <a:gd name="connsiteX348-76591" fmla="*/ 798179 w 6006665"/>
                  <a:gd name="connsiteY348-76592" fmla="*/ 2817857 h 2845126"/>
                  <a:gd name="connsiteX349-76593" fmla="*/ 775455 w 6006665"/>
                  <a:gd name="connsiteY349-76594" fmla="*/ 2833764 h 2845126"/>
                  <a:gd name="connsiteX350-76595" fmla="*/ 770910 w 6006665"/>
                  <a:gd name="connsiteY350-76596" fmla="*/ 2845126 h 2845126"/>
                  <a:gd name="connsiteX351-76597" fmla="*/ 759003 w 6006665"/>
                  <a:gd name="connsiteY351-76598" fmla="*/ 2845126 h 2845126"/>
                  <a:gd name="connsiteX352-76599" fmla="*/ 755003 w 6006665"/>
                  <a:gd name="connsiteY352-76600" fmla="*/ 2845126 h 2845126"/>
                  <a:gd name="connsiteX353-76601" fmla="*/ 743096 w 6006665"/>
                  <a:gd name="connsiteY353-76602" fmla="*/ 2845126 h 2845126"/>
                  <a:gd name="connsiteX354-76603" fmla="*/ 715826 w 6006665"/>
                  <a:gd name="connsiteY354-76604" fmla="*/ 2811039 h 2845126"/>
                  <a:gd name="connsiteX355-76605" fmla="*/ 704464 w 6006665"/>
                  <a:gd name="connsiteY355-76606" fmla="*/ 2811039 h 2845126"/>
                  <a:gd name="connsiteX356-76607" fmla="*/ 684012 w 6006665"/>
                  <a:gd name="connsiteY356-76608" fmla="*/ 2801949 h 2845126"/>
                  <a:gd name="connsiteX357-76609" fmla="*/ 672649 w 6006665"/>
                  <a:gd name="connsiteY357-76610" fmla="*/ 2779225 h 2845126"/>
                  <a:gd name="connsiteX358-76611" fmla="*/ 645222 w 6006665"/>
                  <a:gd name="connsiteY358-76612" fmla="*/ 2771388 h 2845126"/>
                  <a:gd name="connsiteX359-76613" fmla="*/ 625472 w 6006665"/>
                  <a:gd name="connsiteY359-76614" fmla="*/ 2774680 h 2845126"/>
                  <a:gd name="connsiteX360-76615" fmla="*/ 623771 w 6006665"/>
                  <a:gd name="connsiteY360-76616" fmla="*/ 2772979 h 2845126"/>
                  <a:gd name="connsiteX361-76617" fmla="*/ 613565 w 6006665"/>
                  <a:gd name="connsiteY361-76618" fmla="*/ 2774680 h 2845126"/>
                  <a:gd name="connsiteX362-76619" fmla="*/ 609020 w 6006665"/>
                  <a:gd name="connsiteY362-76620" fmla="*/ 2770135 h 2845126"/>
                  <a:gd name="connsiteX363-76621" fmla="*/ 559026 w 6006665"/>
                  <a:gd name="connsiteY363-76622" fmla="*/ 2742865 h 2845126"/>
                  <a:gd name="connsiteX364-76623" fmla="*/ 506760 w 6006665"/>
                  <a:gd name="connsiteY364-76624" fmla="*/ 2736048 h 2845126"/>
                  <a:gd name="connsiteX365-76625" fmla="*/ 483280 w 6006665"/>
                  <a:gd name="connsiteY365-76626" fmla="*/ 2729339 h 2845126"/>
                  <a:gd name="connsiteX366-76627" fmla="*/ 480035 w 6006665"/>
                  <a:gd name="connsiteY366-76628" fmla="*/ 2731503 h 2845126"/>
                  <a:gd name="connsiteX367-76629" fmla="*/ 475042 w 6006665"/>
                  <a:gd name="connsiteY367-76630" fmla="*/ 2726985 h 2845126"/>
                  <a:gd name="connsiteX368-76631" fmla="*/ 474945 w 6006665"/>
                  <a:gd name="connsiteY368-76632" fmla="*/ 2726958 h 2845126"/>
                  <a:gd name="connsiteX369-76633" fmla="*/ 468128 w 6006665"/>
                  <a:gd name="connsiteY369-76634" fmla="*/ 2731503 h 2845126"/>
                  <a:gd name="connsiteX370-76635" fmla="*/ 420406 w 6006665"/>
                  <a:gd name="connsiteY370-76636" fmla="*/ 2688326 h 2845126"/>
                  <a:gd name="connsiteX371-76637" fmla="*/ 381774 w 6006665"/>
                  <a:gd name="connsiteY371-76638" fmla="*/ 2672419 h 2845126"/>
                  <a:gd name="connsiteX372-76639" fmla="*/ 349960 w 6006665"/>
                  <a:gd name="connsiteY372-76640" fmla="*/ 2640604 h 2845126"/>
                  <a:gd name="connsiteX373-76641" fmla="*/ 377229 w 6006665"/>
                  <a:gd name="connsiteY373-76642" fmla="*/ 2633787 h 2845126"/>
                  <a:gd name="connsiteX374-76643" fmla="*/ 404499 w 6006665"/>
                  <a:gd name="connsiteY374-76644" fmla="*/ 2586065 h 2845126"/>
                  <a:gd name="connsiteX375-76645" fmla="*/ 388591 w 6006665"/>
                  <a:gd name="connsiteY375-76646" fmla="*/ 2570158 h 2845126"/>
                  <a:gd name="connsiteX376-76647" fmla="*/ 440858 w 6006665"/>
                  <a:gd name="connsiteY376-76648" fmla="*/ 2542888 h 2845126"/>
                  <a:gd name="connsiteX377-76649" fmla="*/ 440858 w 6006665"/>
                  <a:gd name="connsiteY377-76650" fmla="*/ 2539832 h 2845126"/>
                  <a:gd name="connsiteX378-76651" fmla="*/ 416406 w 6006665"/>
                  <a:gd name="connsiteY378-76652" fmla="*/ 2542888 h 2845126"/>
                  <a:gd name="connsiteX379-76653" fmla="*/ 416406 w 6006665"/>
                  <a:gd name="connsiteY379-76654" fmla="*/ 2541400 h 2845126"/>
                  <a:gd name="connsiteX380-76655" fmla="*/ 404499 w 6006665"/>
                  <a:gd name="connsiteY380-76656" fmla="*/ 2542888 h 2845126"/>
                  <a:gd name="connsiteX381-76657" fmla="*/ 404499 w 6006665"/>
                  <a:gd name="connsiteY381-76658" fmla="*/ 2522436 h 2845126"/>
                  <a:gd name="connsiteX382-76659" fmla="*/ 424951 w 6006665"/>
                  <a:gd name="connsiteY382-76660" fmla="*/ 2506529 h 2845126"/>
                  <a:gd name="connsiteX383-76661" fmla="*/ 463583 w 6006665"/>
                  <a:gd name="connsiteY383-76662" fmla="*/ 2499712 h 2845126"/>
                  <a:gd name="connsiteX384-76663" fmla="*/ 468128 w 6006665"/>
                  <a:gd name="connsiteY384-76664" fmla="*/ 2483804 h 2845126"/>
                  <a:gd name="connsiteX385-76665" fmla="*/ 456765 w 6006665"/>
                  <a:gd name="connsiteY385-76666" fmla="*/ 2451990 h 2845126"/>
                  <a:gd name="connsiteX386-76667" fmla="*/ 474945 w 6006665"/>
                  <a:gd name="connsiteY386-76668" fmla="*/ 2424720 h 2845126"/>
                  <a:gd name="connsiteX387-76669" fmla="*/ 474945 w 6006665"/>
                  <a:gd name="connsiteY387-76670" fmla="*/ 2404268 h 2845126"/>
                  <a:gd name="connsiteX388-76671" fmla="*/ 420406 w 6006665"/>
                  <a:gd name="connsiteY388-76672" fmla="*/ 2386088 h 2845126"/>
                  <a:gd name="connsiteX389-76673" fmla="*/ 409588 w 6006665"/>
                  <a:gd name="connsiteY389-76674" fmla="*/ 2386088 h 2845126"/>
                  <a:gd name="connsiteX390-76675" fmla="*/ 397681 w 6006665"/>
                  <a:gd name="connsiteY390-76676" fmla="*/ 2386088 h 2845126"/>
                  <a:gd name="connsiteX391-76677" fmla="*/ 379485 w 6006665"/>
                  <a:gd name="connsiteY391-76678" fmla="*/ 2363849 h 2845126"/>
                  <a:gd name="connsiteX392-76679" fmla="*/ 357322 w 6006665"/>
                  <a:gd name="connsiteY392-76680" fmla="*/ 2370181 h 2845126"/>
                  <a:gd name="connsiteX393-76681" fmla="*/ 352842 w 6006665"/>
                  <a:gd name="connsiteY393-76682" fmla="*/ 2368059 h 2845126"/>
                  <a:gd name="connsiteX394-76683" fmla="*/ 345415 w 6006665"/>
                  <a:gd name="connsiteY394-76684" fmla="*/ 2370181 h 2845126"/>
                  <a:gd name="connsiteX395-76685" fmla="*/ 302238 w 6006665"/>
                  <a:gd name="connsiteY395-76686" fmla="*/ 2349729 h 2845126"/>
                  <a:gd name="connsiteX396-76687" fmla="*/ 302238 w 6006665"/>
                  <a:gd name="connsiteY396-76688" fmla="*/ 2338367 h 2845126"/>
                  <a:gd name="connsiteX397-76689" fmla="*/ 286331 w 6006665"/>
                  <a:gd name="connsiteY397-76690" fmla="*/ 2311097 h 2845126"/>
                  <a:gd name="connsiteX398-76691" fmla="*/ 270968 w 6006665"/>
                  <a:gd name="connsiteY398-76692" fmla="*/ 2311097 h 2845126"/>
                  <a:gd name="connsiteX399-76693" fmla="*/ 259061 w 6006665"/>
                  <a:gd name="connsiteY399-76694" fmla="*/ 2311097 h 2845126"/>
                  <a:gd name="connsiteX400-76695" fmla="*/ 254516 w 6006665"/>
                  <a:gd name="connsiteY400-76696" fmla="*/ 2295190 h 2845126"/>
                  <a:gd name="connsiteX401-76697" fmla="*/ 263606 w 6006665"/>
                  <a:gd name="connsiteY401-76698" fmla="*/ 2279283 h 2845126"/>
                  <a:gd name="connsiteX402-76699" fmla="*/ 243991 w 6006665"/>
                  <a:gd name="connsiteY402-76700" fmla="*/ 2248770 h 2845126"/>
                  <a:gd name="connsiteX403-76701" fmla="*/ 216429 w 6006665"/>
                  <a:gd name="connsiteY403-76702" fmla="*/ 2252013 h 2845126"/>
                  <a:gd name="connsiteX404-76703" fmla="*/ 212956 w 6006665"/>
                  <a:gd name="connsiteY404-76704" fmla="*/ 2251021 h 2845126"/>
                  <a:gd name="connsiteX405-76705" fmla="*/ 204522 w 6006665"/>
                  <a:gd name="connsiteY405-76706" fmla="*/ 2252013 h 2845126"/>
                  <a:gd name="connsiteX406-76707" fmla="*/ 199623 w 6006665"/>
                  <a:gd name="connsiteY406-76708" fmla="*/ 2250613 h 2845126"/>
                  <a:gd name="connsiteX407-76709" fmla="*/ 195977 w 6006665"/>
                  <a:gd name="connsiteY407-76710" fmla="*/ 2263375 h 2845126"/>
                  <a:gd name="connsiteX408-76711" fmla="*/ 184968 w 6006665"/>
                  <a:gd name="connsiteY408-76712" fmla="*/ 2260230 h 2845126"/>
                  <a:gd name="connsiteX409-76713" fmla="*/ 184070 w 6006665"/>
                  <a:gd name="connsiteY409-76714" fmla="*/ 2263375 h 2845126"/>
                  <a:gd name="connsiteX410-76715" fmla="*/ 168163 w 6006665"/>
                  <a:gd name="connsiteY410-76716" fmla="*/ 2258840 h 2845126"/>
                  <a:gd name="connsiteX411-76717" fmla="*/ 156800 w 6006665"/>
                  <a:gd name="connsiteY411-76718" fmla="*/ 2220198 h 2845126"/>
                  <a:gd name="connsiteX412-76719" fmla="*/ 152255 w 6006665"/>
                  <a:gd name="connsiteY412-76720" fmla="*/ 2204291 h 2845126"/>
                  <a:gd name="connsiteX413-76721" fmla="*/ 156800 w 6006665"/>
                  <a:gd name="connsiteY413-76722" fmla="*/ 2199746 h 2845126"/>
                  <a:gd name="connsiteX414-76723" fmla="*/ 168707 w 6006665"/>
                  <a:gd name="connsiteY414-76724" fmla="*/ 2199746 h 2845126"/>
                  <a:gd name="connsiteX415-76725" fmla="*/ 188615 w 6006665"/>
                  <a:gd name="connsiteY415-76726" fmla="*/ 2199746 h 2845126"/>
                  <a:gd name="connsiteX416-76727" fmla="*/ 199977 w 6006665"/>
                  <a:gd name="connsiteY416-76728" fmla="*/ 2188384 h 2845126"/>
                  <a:gd name="connsiteX417-76729" fmla="*/ 188615 w 6006665"/>
                  <a:gd name="connsiteY417-76730" fmla="*/ 2165659 h 2845126"/>
                  <a:gd name="connsiteX418-76731" fmla="*/ 168163 w 6006665"/>
                  <a:gd name="connsiteY418-76732" fmla="*/ 2156570 h 2845126"/>
                  <a:gd name="connsiteX419-76733" fmla="*/ 168163 w 6006665"/>
                  <a:gd name="connsiteY419-76734" fmla="*/ 2149752 h 2845126"/>
                  <a:gd name="connsiteX420-76735" fmla="*/ 152255 w 6006665"/>
                  <a:gd name="connsiteY420-76736" fmla="*/ 2133845 h 2845126"/>
                  <a:gd name="connsiteX421-76737" fmla="*/ 129531 w 6006665"/>
                  <a:gd name="connsiteY421-76738" fmla="*/ 2097485 h 2845126"/>
                  <a:gd name="connsiteX422-76739" fmla="*/ 140893 w 6006665"/>
                  <a:gd name="connsiteY422-76740" fmla="*/ 2074761 h 2845126"/>
                  <a:gd name="connsiteX423-76741" fmla="*/ 136348 w 6006665"/>
                  <a:gd name="connsiteY423-76742" fmla="*/ 2047491 h 2845126"/>
                  <a:gd name="connsiteX424-76743" fmla="*/ 103789 w 6006665"/>
                  <a:gd name="connsiteY424-76744" fmla="*/ 2034084 h 2845126"/>
                  <a:gd name="connsiteX425-76745" fmla="*/ 93716 w 6006665"/>
                  <a:gd name="connsiteY425-76746" fmla="*/ 2038401 h 2845126"/>
                  <a:gd name="connsiteX426-76747" fmla="*/ 91868 w 6006665"/>
                  <a:gd name="connsiteY426-76748" fmla="*/ 2034090 h 2845126"/>
                  <a:gd name="connsiteX427-76749" fmla="*/ 81809 w 6006665"/>
                  <a:gd name="connsiteY427-76750" fmla="*/ 2038401 h 2845126"/>
                  <a:gd name="connsiteX428-76751" fmla="*/ 74992 w 6006665"/>
                  <a:gd name="connsiteY428-76752" fmla="*/ 2022494 h 2845126"/>
                  <a:gd name="connsiteX429-76753" fmla="*/ 34087 w 6006665"/>
                  <a:gd name="connsiteY429-76754" fmla="*/ 2011132 h 2845126"/>
                  <a:gd name="connsiteX430-76755" fmla="*/ 22725 w 6006665"/>
                  <a:gd name="connsiteY430-76756" fmla="*/ 1967955 h 2845126"/>
                  <a:gd name="connsiteX431-76757" fmla="*/ 22725 w 6006665"/>
                  <a:gd name="connsiteY431-76758" fmla="*/ 1936140 h 2845126"/>
                  <a:gd name="connsiteX432-76759" fmla="*/ 0 w 6006665"/>
                  <a:gd name="connsiteY432-76760" fmla="*/ 1920233 h 2845126"/>
                  <a:gd name="connsiteX433-76761" fmla="*/ 15907 w 6006665"/>
                  <a:gd name="connsiteY433-76762" fmla="*/ 1897509 h 2845126"/>
                  <a:gd name="connsiteX434-76763" fmla="*/ 6818 w 6006665"/>
                  <a:gd name="connsiteY434-76764" fmla="*/ 1833880 h 2845126"/>
                  <a:gd name="connsiteX435-76765" fmla="*/ 34087 w 6006665"/>
                  <a:gd name="connsiteY435-76766" fmla="*/ 1790703 h 2845126"/>
                  <a:gd name="connsiteX436-76767" fmla="*/ 27270 w 6006665"/>
                  <a:gd name="connsiteY436-76768" fmla="*/ 1779341 h 2845126"/>
                  <a:gd name="connsiteX437-76769" fmla="*/ 70447 w 6006665"/>
                  <a:gd name="connsiteY437-76770" fmla="*/ 1740709 h 2845126"/>
                  <a:gd name="connsiteX438-76771" fmla="*/ 27270 w 6006665"/>
                  <a:gd name="connsiteY438-76772" fmla="*/ 1704349 h 2845126"/>
                  <a:gd name="connsiteX439-76773" fmla="*/ 109078 w 6006665"/>
                  <a:gd name="connsiteY439-76774" fmla="*/ 1606633 h 2845126"/>
                  <a:gd name="connsiteX440-76775" fmla="*/ 145438 w 6006665"/>
                  <a:gd name="connsiteY440-76776" fmla="*/ 1563456 h 2845126"/>
                  <a:gd name="connsiteX441-76777" fmla="*/ 156800 w 6006665"/>
                  <a:gd name="connsiteY441-76778" fmla="*/ 1520280 h 2845126"/>
                  <a:gd name="connsiteX442-76779" fmla="*/ 102261 w 6006665"/>
                  <a:gd name="connsiteY442-76780" fmla="*/ 1468013 h 2845126"/>
                  <a:gd name="connsiteX443-76781" fmla="*/ 118168 w 6006665"/>
                  <a:gd name="connsiteY443-76782" fmla="*/ 1413474 h 2845126"/>
                  <a:gd name="connsiteX444-76783" fmla="*/ 86354 w 6006665"/>
                  <a:gd name="connsiteY444-76784" fmla="*/ 1349845 h 2845126"/>
                  <a:gd name="connsiteX445-76785" fmla="*/ 109078 w 6006665"/>
                  <a:gd name="connsiteY445-76786" fmla="*/ 1274853 h 2845126"/>
                  <a:gd name="connsiteX446-76787" fmla="*/ 70447 w 6006665"/>
                  <a:gd name="connsiteY446-76788" fmla="*/ 1172592 h 2845126"/>
                  <a:gd name="connsiteX447-76789" fmla="*/ 102261 w 6006665"/>
                  <a:gd name="connsiteY447-76790" fmla="*/ 1102146 h 2845126"/>
                  <a:gd name="connsiteX448-76791" fmla="*/ 43177 w 6006665"/>
                  <a:gd name="connsiteY448-76792" fmla="*/ 1036245 h 2845126"/>
                  <a:gd name="connsiteX449-76793" fmla="*/ 49994 w 6006665"/>
                  <a:gd name="connsiteY449-76794" fmla="*/ 961253 h 2845126"/>
                  <a:gd name="connsiteX450-76795" fmla="*/ 81809 w 6006665"/>
                  <a:gd name="connsiteY450-76796" fmla="*/ 956708 h 2845126"/>
                  <a:gd name="connsiteX451-76797" fmla="*/ 145438 w 6006665"/>
                  <a:gd name="connsiteY451-76798" fmla="*/ 913532 h 2845126"/>
                  <a:gd name="connsiteX452-76799" fmla="*/ 184070 w 6006665"/>
                  <a:gd name="connsiteY452-76800" fmla="*/ 874900 h 2845126"/>
                  <a:gd name="connsiteX453-76801" fmla="*/ 189699 w 6006665"/>
                  <a:gd name="connsiteY453-76802" fmla="*/ 881178 h 2845126"/>
                  <a:gd name="connsiteX454-76803" fmla="*/ 195977 w 6006665"/>
                  <a:gd name="connsiteY454-76804" fmla="*/ 874900 h 2845126"/>
                  <a:gd name="connsiteX455-76805" fmla="*/ 255061 w 6006665"/>
                  <a:gd name="connsiteY455-76806" fmla="*/ 940801 h 2845126"/>
                  <a:gd name="connsiteX456-76807" fmla="*/ 350504 w 6006665"/>
                  <a:gd name="connsiteY456-76808" fmla="*/ 961253 h 2845126"/>
                  <a:gd name="connsiteX457-76809" fmla="*/ 491397 w 6006665"/>
                  <a:gd name="connsiteY457-76810" fmla="*/ 1074877 h 2845126"/>
                  <a:gd name="connsiteX458-76811" fmla="*/ 523211 w 6006665"/>
                  <a:gd name="connsiteY458-76812" fmla="*/ 1122598 h 2845126"/>
                  <a:gd name="connsiteX459-76813" fmla="*/ 523211 w 6006665"/>
                  <a:gd name="connsiteY459-76814" fmla="*/ 1181682 h 2845126"/>
                  <a:gd name="connsiteX460-76815" fmla="*/ 486852 w 6006665"/>
                  <a:gd name="connsiteY460-76816" fmla="*/ 1236221 h 2845126"/>
                  <a:gd name="connsiteX461-76817" fmla="*/ 420951 w 6006665"/>
                  <a:gd name="connsiteY461-76818" fmla="*/ 1256674 h 2845126"/>
                  <a:gd name="connsiteX462-76819" fmla="*/ 415909 w 6006665"/>
                  <a:gd name="connsiteY462-76820" fmla="*/ 1254543 h 2845126"/>
                  <a:gd name="connsiteX463-76821" fmla="*/ 409044 w 6006665"/>
                  <a:gd name="connsiteY463-76822" fmla="*/ 1256674 h 2845126"/>
                  <a:gd name="connsiteX464-76823" fmla="*/ 252950 w 6006665"/>
                  <a:gd name="connsiteY464-76824" fmla="*/ 1190718 h 2845126"/>
                  <a:gd name="connsiteX465-76825" fmla="*/ 232336 w 6006665"/>
                  <a:gd name="connsiteY465-76826" fmla="*/ 1197590 h 2845126"/>
                  <a:gd name="connsiteX466-76827" fmla="*/ 291420 w 6006665"/>
                  <a:gd name="connsiteY466-76828" fmla="*/ 1268036 h 2845126"/>
                  <a:gd name="connsiteX467-76829" fmla="*/ 291420 w 6006665"/>
                  <a:gd name="connsiteY467-76830" fmla="*/ 1306668 h 2845126"/>
                  <a:gd name="connsiteX468-76831" fmla="*/ 298238 w 6006665"/>
                  <a:gd name="connsiteY468-76832" fmla="*/ 1393022 h 2845126"/>
                  <a:gd name="connsiteX469-76833" fmla="*/ 345959 w 6006665"/>
                  <a:gd name="connsiteY469-76834" fmla="*/ 1424836 h 2845126"/>
                  <a:gd name="connsiteX470-76835" fmla="*/ 362087 w 6006665"/>
                  <a:gd name="connsiteY470-76836" fmla="*/ 1434244 h 2845126"/>
                  <a:gd name="connsiteX471-76837" fmla="*/ 365867 w 6006665"/>
                  <a:gd name="connsiteY471-76838" fmla="*/ 1402111 h 2845126"/>
                  <a:gd name="connsiteX472-76839" fmla="*/ 345415 w 6006665"/>
                  <a:gd name="connsiteY472-76840" fmla="*/ 1365752 h 2845126"/>
                  <a:gd name="connsiteX473-76841" fmla="*/ 365867 w 6006665"/>
                  <a:gd name="connsiteY473-76842" fmla="*/ 1333937 h 2845126"/>
                  <a:gd name="connsiteX474-76843" fmla="*/ 374560 w 6006665"/>
                  <a:gd name="connsiteY474-76844" fmla="*/ 1338936 h 2845126"/>
                  <a:gd name="connsiteX475-76845" fmla="*/ 377774 w 6006665"/>
                  <a:gd name="connsiteY475-76846" fmla="*/ 1333937 h 2845126"/>
                  <a:gd name="connsiteX476-76847" fmla="*/ 461933 w 6006665"/>
                  <a:gd name="connsiteY476-76848" fmla="*/ 1382329 h 2845126"/>
                  <a:gd name="connsiteX477-76849" fmla="*/ 484035 w 6006665"/>
                  <a:gd name="connsiteY477-76850" fmla="*/ 1365752 h 2845126"/>
                  <a:gd name="connsiteX478-76851" fmla="*/ 463583 w 6006665"/>
                  <a:gd name="connsiteY478-76852" fmla="*/ 1299850 h 2845126"/>
                  <a:gd name="connsiteX479-76853" fmla="*/ 549936 w 6006665"/>
                  <a:gd name="connsiteY479-76854" fmla="*/ 1213497 h 2845126"/>
                  <a:gd name="connsiteX480-76855" fmla="*/ 559742 w 6006665"/>
                  <a:gd name="connsiteY480-76856" fmla="*/ 1215598 h 2845126"/>
                  <a:gd name="connsiteX481-76857" fmla="*/ 561843 w 6006665"/>
                  <a:gd name="connsiteY481-76858" fmla="*/ 1213497 h 2845126"/>
                  <a:gd name="connsiteX482-76859" fmla="*/ 593658 w 6006665"/>
                  <a:gd name="connsiteY482-76860" fmla="*/ 1220314 h 2845126"/>
                  <a:gd name="connsiteX483-76861" fmla="*/ 620945 w 6006665"/>
                  <a:gd name="connsiteY483-76862" fmla="*/ 1244191 h 2845126"/>
                  <a:gd name="connsiteX484-76863" fmla="*/ 640835 w 6006665"/>
                  <a:gd name="connsiteY484-76864" fmla="*/ 1188500 h 2845126"/>
                  <a:gd name="connsiteX485-76865" fmla="*/ 609020 w 6006665"/>
                  <a:gd name="connsiteY485-76866" fmla="*/ 1133961 h 2845126"/>
                  <a:gd name="connsiteX486-76867" fmla="*/ 624928 w 6006665"/>
                  <a:gd name="connsiteY486-76868" fmla="*/ 1074877 h 2845126"/>
                  <a:gd name="connsiteX487-76869" fmla="*/ 597658 w 6006665"/>
                  <a:gd name="connsiteY487-76870" fmla="*/ 1015792 h 2845126"/>
                  <a:gd name="connsiteX488-76871" fmla="*/ 611562 w 6006665"/>
                  <a:gd name="connsiteY488-76872" fmla="*/ 1020118 h 2845126"/>
                  <a:gd name="connsiteX489-76873" fmla="*/ 609565 w 6006665"/>
                  <a:gd name="connsiteY489-76874" fmla="*/ 1015792 h 2845126"/>
                  <a:gd name="connsiteX490-76875" fmla="*/ 711826 w 6006665"/>
                  <a:gd name="connsiteY490-76876" fmla="*/ 1047607 h 2845126"/>
                  <a:gd name="connsiteX491-76877" fmla="*/ 732278 w 6006665"/>
                  <a:gd name="connsiteY491-76878" fmla="*/ 1102146 h 2845126"/>
                  <a:gd name="connsiteX492-76879" fmla="*/ 684556 w 6006665"/>
                  <a:gd name="connsiteY492-76880" fmla="*/ 1113508 h 2845126"/>
                  <a:gd name="connsiteX493-76881" fmla="*/ 684556 w 6006665"/>
                  <a:gd name="connsiteY493-76882" fmla="*/ 1165775 h 2845126"/>
                  <a:gd name="connsiteX494-76883" fmla="*/ 713309 w 6006665"/>
                  <a:gd name="connsiteY494-76884" fmla="*/ 1194528 h 2845126"/>
                  <a:gd name="connsiteX495-76885" fmla="*/ 763548 w 6006665"/>
                  <a:gd name="connsiteY495-76886" fmla="*/ 1177137 h 2845126"/>
                  <a:gd name="connsiteX496-76887" fmla="*/ 770365 w 6006665"/>
                  <a:gd name="connsiteY496-76888" fmla="*/ 1118053 h 2845126"/>
                  <a:gd name="connsiteX497-76889" fmla="*/ 845357 w 6006665"/>
                  <a:gd name="connsiteY497-76890" fmla="*/ 1070332 h 2845126"/>
                  <a:gd name="connsiteX498-76891" fmla="*/ 972614 w 6006665"/>
                  <a:gd name="connsiteY498-76892" fmla="*/ 983978 h 2845126"/>
                  <a:gd name="connsiteX499-76893" fmla="*/ 982566 w 6006665"/>
                  <a:gd name="connsiteY499-76894" fmla="*/ 985305 h 2845126"/>
                  <a:gd name="connsiteX500-76895" fmla="*/ 984521 w 6006665"/>
                  <a:gd name="connsiteY500-76896" fmla="*/ 983978 h 2845126"/>
                  <a:gd name="connsiteX501-76897" fmla="*/ 1018608 w 6006665"/>
                  <a:gd name="connsiteY501-76898" fmla="*/ 988523 h 2845126"/>
                  <a:gd name="connsiteX502-76899" fmla="*/ 979977 w 6006665"/>
                  <a:gd name="connsiteY502-76900" fmla="*/ 1052152 h 2845126"/>
                  <a:gd name="connsiteX503-76901" fmla="*/ 1012666 w 6006665"/>
                  <a:gd name="connsiteY503-76902" fmla="*/ 1057313 h 2845126"/>
                  <a:gd name="connsiteX504-76903" fmla="*/ 1038516 w 6006665"/>
                  <a:gd name="connsiteY504-76904" fmla="*/ 1027155 h 2845126"/>
                  <a:gd name="connsiteX505-76905" fmla="*/ 1050423 w 6006665"/>
                  <a:gd name="connsiteY505-76906" fmla="*/ 1027155 h 2845126"/>
                  <a:gd name="connsiteX506-76907" fmla="*/ 1108962 w 6006665"/>
                  <a:gd name="connsiteY506-76908" fmla="*/ 1027155 h 2845126"/>
                  <a:gd name="connsiteX507-76909" fmla="*/ 1161229 w 6006665"/>
                  <a:gd name="connsiteY507-76910" fmla="*/ 983978 h 2845126"/>
                  <a:gd name="connsiteX508-76911" fmla="*/ 1165711 w 6006665"/>
                  <a:gd name="connsiteY508-76912" fmla="*/ 990112 h 2845126"/>
                  <a:gd name="connsiteX509-76913" fmla="*/ 1173136 w 6006665"/>
                  <a:gd name="connsiteY509-76914" fmla="*/ 983978 h 2845126"/>
                  <a:gd name="connsiteX510-76915" fmla="*/ 1210035 w 6006665"/>
                  <a:gd name="connsiteY510-76916" fmla="*/ 1034471 h 2845126"/>
                  <a:gd name="connsiteX511-76917" fmla="*/ 1247583 w 6006665"/>
                  <a:gd name="connsiteY511-76918" fmla="*/ 977161 h 2845126"/>
                  <a:gd name="connsiteX512-76919" fmla="*/ 1211223 w 6006665"/>
                  <a:gd name="connsiteY512-76920" fmla="*/ 918077 h 2845126"/>
                  <a:gd name="connsiteX513-76921" fmla="*/ 1227130 w 6006665"/>
                  <a:gd name="connsiteY513-76922" fmla="*/ 881717 h 2845126"/>
                  <a:gd name="connsiteX514-76923" fmla="*/ 1237665 w 6006665"/>
                  <a:gd name="connsiteY514-76924" fmla="*/ 884855 h 2845126"/>
                  <a:gd name="connsiteX515-76925" fmla="*/ 1239037 w 6006665"/>
                  <a:gd name="connsiteY515-76926" fmla="*/ 881717 h 2845126"/>
                  <a:gd name="connsiteX516-76927" fmla="*/ 1345843 w 6006665"/>
                  <a:gd name="connsiteY516-76928" fmla="*/ 913532 h 2845126"/>
                  <a:gd name="connsiteX517-76929" fmla="*/ 1400382 w 6006665"/>
                  <a:gd name="connsiteY517-76930" fmla="*/ 945346 h 2845126"/>
                  <a:gd name="connsiteX518-76931" fmla="*/ 1519756 w 6006665"/>
                  <a:gd name="connsiteY518-76932" fmla="*/ 1051930 h 2845126"/>
                  <a:gd name="connsiteX519-76933" fmla="*/ 1543003 w 6006665"/>
                  <a:gd name="connsiteY519-76934" fmla="*/ 1011248 h 2845126"/>
                  <a:gd name="connsiteX520-76935" fmla="*/ 1506643 w 6006665"/>
                  <a:gd name="connsiteY520-76936" fmla="*/ 956708 h 2845126"/>
                  <a:gd name="connsiteX521-76937" fmla="*/ 1506643 w 6006665"/>
                  <a:gd name="connsiteY521-76938" fmla="*/ 933984 h 2845126"/>
                  <a:gd name="connsiteX522-76939" fmla="*/ 1463467 w 6006665"/>
                  <a:gd name="connsiteY522-76940" fmla="*/ 924894 h 2845126"/>
                  <a:gd name="connsiteX523-76941" fmla="*/ 1472556 w 6006665"/>
                  <a:gd name="connsiteY523-76942" fmla="*/ 874900 h 2845126"/>
                  <a:gd name="connsiteX524-76943" fmla="*/ 1452104 w 6006665"/>
                  <a:gd name="connsiteY524-76944" fmla="*/ 788546 h 2845126"/>
                  <a:gd name="connsiteX525-76945" fmla="*/ 1452104 w 6006665"/>
                  <a:gd name="connsiteY525-76946" fmla="*/ 752187 h 2845126"/>
                  <a:gd name="connsiteX526-76947" fmla="*/ 1522551 w 6006665"/>
                  <a:gd name="connsiteY526-76948" fmla="*/ 649926 h 2845126"/>
                  <a:gd name="connsiteX527-76949" fmla="*/ 1543003 w 6006665"/>
                  <a:gd name="connsiteY527-76950" fmla="*/ 536303 h 2845126"/>
                  <a:gd name="connsiteX528-76951" fmla="*/ 1570272 w 6006665"/>
                  <a:gd name="connsiteY528-76952" fmla="*/ 515850 h 2845126"/>
                  <a:gd name="connsiteX529-76953" fmla="*/ 1578688 w 6006665"/>
                  <a:gd name="connsiteY529-76954" fmla="*/ 518469 h 2845126"/>
                  <a:gd name="connsiteX530-76955" fmla="*/ 1582179 w 6006665"/>
                  <a:gd name="connsiteY530-76956" fmla="*/ 515850 h 2845126"/>
                  <a:gd name="connsiteX531-76957" fmla="*/ 1684440 w 6006665"/>
                  <a:gd name="connsiteY531-76958" fmla="*/ 547665 h 2845126"/>
                  <a:gd name="connsiteX532-76959" fmla="*/ 1688985 w 6006665"/>
                  <a:gd name="connsiteY532-76960" fmla="*/ 618111 h 2845126"/>
                  <a:gd name="connsiteX533-76961" fmla="*/ 1652625 w 6006665"/>
                  <a:gd name="connsiteY533-76962" fmla="*/ 709010 h 2845126"/>
                  <a:gd name="connsiteX534-76963" fmla="*/ 1679895 w 6006665"/>
                  <a:gd name="connsiteY534-76964" fmla="*/ 747642 h 2845126"/>
                  <a:gd name="connsiteX535-76965" fmla="*/ 1688985 w 6006665"/>
                  <a:gd name="connsiteY535-76966" fmla="*/ 822633 h 2845126"/>
                  <a:gd name="connsiteX536-76967" fmla="*/ 1679895 w 6006665"/>
                  <a:gd name="connsiteY536-76968" fmla="*/ 968071 h 2845126"/>
                  <a:gd name="connsiteX537-76969" fmla="*/ 1636718 w 6006665"/>
                  <a:gd name="connsiteY537-76970" fmla="*/ 1231677 h 2845126"/>
                  <a:gd name="connsiteX538-76971" fmla="*/ 1662494 w 6006665"/>
                  <a:gd name="connsiteY538-76972" fmla="*/ 1238121 h 2845126"/>
                  <a:gd name="connsiteX539-76973" fmla="*/ 1963408 w 6006665"/>
                  <a:gd name="connsiteY539-76974" fmla="*/ 434042 h 2845126"/>
                  <a:gd name="connsiteX540-76975" fmla="*/ 2027037 w 6006665"/>
                  <a:gd name="connsiteY540-76976" fmla="*/ 413590 h 2845126"/>
                  <a:gd name="connsiteX541-76977" fmla="*/ 2037269 w 6006665"/>
                  <a:gd name="connsiteY541-76978" fmla="*/ 414128 h 2845126"/>
                  <a:gd name="connsiteX542-76979" fmla="*/ 2038944 w 6006665"/>
                  <a:gd name="connsiteY542-76980" fmla="*/ 413590 h 2845126"/>
                  <a:gd name="connsiteX543-76981" fmla="*/ 2115414 w 6006665"/>
                  <a:gd name="connsiteY543-76982" fmla="*/ 417614 h 2845126"/>
                  <a:gd name="connsiteX544-76983" fmla="*/ 2192927 w 6006665"/>
                  <a:gd name="connsiteY544-76984" fmla="*/ 397682 h 2845126"/>
                  <a:gd name="connsiteX545-76985" fmla="*/ 2167930 w 6006665"/>
                  <a:gd name="connsiteY545-76986" fmla="*/ 331781 h 2845126"/>
                  <a:gd name="connsiteX546-76987" fmla="*/ 2204289 w 6006665"/>
                  <a:gd name="connsiteY546-76988" fmla="*/ 240882 h 2845126"/>
                  <a:gd name="connsiteX547-76989" fmla="*/ 2247466 w 6006665"/>
                  <a:gd name="connsiteY547-76990" fmla="*/ 236337 h 2845126"/>
                  <a:gd name="connsiteX548-76991" fmla="*/ 2317913 w 6006665"/>
                  <a:gd name="connsiteY548-76992" fmla="*/ 161346 h 2845126"/>
                  <a:gd name="connsiteX0-76993" fmla="*/ 2317913 w 6006665"/>
                  <a:gd name="connsiteY0-76994" fmla="*/ 161346 h 2845126"/>
                  <a:gd name="connsiteX1-76995" fmla="*/ 2957621 w 6006665"/>
                  <a:gd name="connsiteY1-76996" fmla="*/ 24662 h 2845126"/>
                  <a:gd name="connsiteX2-76997" fmla="*/ 3086005 w 6006665"/>
                  <a:gd name="connsiteY2-76998" fmla="*/ 1 h 2845126"/>
                  <a:gd name="connsiteX3-76999" fmla="*/ 3097912 w 6006665"/>
                  <a:gd name="connsiteY3-77000" fmla="*/ 1 h 2845126"/>
                  <a:gd name="connsiteX4-77001" fmla="*/ 3179721 w 6006665"/>
                  <a:gd name="connsiteY4-77002" fmla="*/ 74992 h 2845126"/>
                  <a:gd name="connsiteX5-77003" fmla="*/ 3211535 w 6006665"/>
                  <a:gd name="connsiteY5-77004" fmla="*/ 134076 h 2845126"/>
                  <a:gd name="connsiteX6-77005" fmla="*/ 3200173 w 6006665"/>
                  <a:gd name="connsiteY6-77006" fmla="*/ 209068 h 2845126"/>
                  <a:gd name="connsiteX7-77007" fmla="*/ 3161541 w 6006665"/>
                  <a:gd name="connsiteY7-77008" fmla="*/ 252245 h 2845126"/>
                  <a:gd name="connsiteX8-77009" fmla="*/ 3066097 w 6006665"/>
                  <a:gd name="connsiteY8-77010" fmla="*/ 327236 h 2845126"/>
                  <a:gd name="connsiteX9-77011" fmla="*/ 3034283 w 6006665"/>
                  <a:gd name="connsiteY9-77012" fmla="*/ 370413 h 2845126"/>
                  <a:gd name="connsiteX10-77013" fmla="*/ 3082005 w 6006665"/>
                  <a:gd name="connsiteY10-77014" fmla="*/ 386320 h 2845126"/>
                  <a:gd name="connsiteX11-77015" fmla="*/ 3129459 w 6006665"/>
                  <a:gd name="connsiteY11-77016" fmla="*/ 414001 h 2845126"/>
                  <a:gd name="connsiteX12-77017" fmla="*/ 3156451 w 6006665"/>
                  <a:gd name="connsiteY12-77018" fmla="*/ 390865 h 2845126"/>
                  <a:gd name="connsiteX13-77019" fmla="*/ 3158460 w 6006665"/>
                  <a:gd name="connsiteY13-77020" fmla="*/ 399349 h 2845126"/>
                  <a:gd name="connsiteX14-77021" fmla="*/ 3168359 w 6006665"/>
                  <a:gd name="connsiteY14-77022" fmla="*/ 390865 h 2845126"/>
                  <a:gd name="connsiteX15-77023" fmla="*/ 3184984 w 6006665"/>
                  <a:gd name="connsiteY15-77024" fmla="*/ 461058 h 2845126"/>
                  <a:gd name="connsiteX16-77025" fmla="*/ 3192811 w 6006665"/>
                  <a:gd name="connsiteY16-77026" fmla="*/ 445404 h 2845126"/>
                  <a:gd name="connsiteX17-77027" fmla="*/ 3251895 w 6006665"/>
                  <a:gd name="connsiteY17-77028" fmla="*/ 424952 h 2845126"/>
                  <a:gd name="connsiteX18-77029" fmla="*/ 3259833 w 6006665"/>
                  <a:gd name="connsiteY18-77030" fmla="*/ 426326 h 2845126"/>
                  <a:gd name="connsiteX19-77031" fmla="*/ 3263802 w 6006665"/>
                  <a:gd name="connsiteY19-77032" fmla="*/ 424952 h 2845126"/>
                  <a:gd name="connsiteX20-77033" fmla="*/ 3381970 w 6006665"/>
                  <a:gd name="connsiteY20-77034" fmla="*/ 445404 h 2845126"/>
                  <a:gd name="connsiteX21-77035" fmla="*/ 3388787 w 6006665"/>
                  <a:gd name="connsiteY21-77036" fmla="*/ 504488 h 2845126"/>
                  <a:gd name="connsiteX22-77037" fmla="*/ 3531529 w 6006665"/>
                  <a:gd name="connsiteY22-77038" fmla="*/ 525479 h 2845126"/>
                  <a:gd name="connsiteX23-77039" fmla="*/ 3538225 w 6006665"/>
                  <a:gd name="connsiteY23-77040" fmla="*/ 429497 h 2845126"/>
                  <a:gd name="connsiteX24-77041" fmla="*/ 3549910 w 6006665"/>
                  <a:gd name="connsiteY24-77042" fmla="*/ 432684 h 2845126"/>
                  <a:gd name="connsiteX25-77043" fmla="*/ 3550132 w 6006665"/>
                  <a:gd name="connsiteY25-77044" fmla="*/ 429497 h 2845126"/>
                  <a:gd name="connsiteX26-77045" fmla="*/ 3625123 w 6006665"/>
                  <a:gd name="connsiteY26-77046" fmla="*/ 449949 h 2845126"/>
                  <a:gd name="connsiteX27-77047" fmla="*/ 3672301 w 6006665"/>
                  <a:gd name="connsiteY27-77048" fmla="*/ 449949 h 2845126"/>
                  <a:gd name="connsiteX28-77049" fmla="*/ 3684207 w 6006665"/>
                  <a:gd name="connsiteY28-77050" fmla="*/ 449949 h 2845126"/>
                  <a:gd name="connsiteX29-77051" fmla="*/ 3743291 w 6006665"/>
                  <a:gd name="connsiteY29-77052" fmla="*/ 515850 h 2845126"/>
                  <a:gd name="connsiteX30-77053" fmla="*/ 3759199 w 6006665"/>
                  <a:gd name="connsiteY30-77054" fmla="*/ 595387 h 2845126"/>
                  <a:gd name="connsiteX31-77055" fmla="*/ 3738747 w 6006665"/>
                  <a:gd name="connsiteY31-77056" fmla="*/ 645381 h 2845126"/>
                  <a:gd name="connsiteX32-77057" fmla="*/ 3786469 w 6006665"/>
                  <a:gd name="connsiteY32-77058" fmla="*/ 736279 h 2845126"/>
                  <a:gd name="connsiteX33-77059" fmla="*/ 3835603 w 6006665"/>
                  <a:gd name="connsiteY33-77060" fmla="*/ 772185 h 2845126"/>
                  <a:gd name="connsiteX34-77061" fmla="*/ 3865460 w 6006665"/>
                  <a:gd name="connsiteY34-77062" fmla="*/ 661288 h 2845126"/>
                  <a:gd name="connsiteX35-77063" fmla="*/ 3875077 w 6006665"/>
                  <a:gd name="connsiteY35-77064" fmla="*/ 669795 h 2845126"/>
                  <a:gd name="connsiteX36-77065" fmla="*/ 3877367 w 6006665"/>
                  <a:gd name="connsiteY36-77066" fmla="*/ 661288 h 2845126"/>
                  <a:gd name="connsiteX37-77067" fmla="*/ 3932151 w 6006665"/>
                  <a:gd name="connsiteY37-77068" fmla="*/ 709751 h 2845126"/>
                  <a:gd name="connsiteX38-77069" fmla="*/ 3988173 w 6006665"/>
                  <a:gd name="connsiteY38-77070" fmla="*/ 681740 h 2845126"/>
                  <a:gd name="connsiteX39-77071" fmla="*/ 3993852 w 6006665"/>
                  <a:gd name="connsiteY39-77072" fmla="*/ 684855 h 2845126"/>
                  <a:gd name="connsiteX40-77073" fmla="*/ 4000080 w 6006665"/>
                  <a:gd name="connsiteY40-77074" fmla="*/ 681740 h 2845126"/>
                  <a:gd name="connsiteX41-77075" fmla="*/ 4062426 w 6006665"/>
                  <a:gd name="connsiteY41-77076" fmla="*/ 715930 h 2845126"/>
                  <a:gd name="connsiteX42-77077" fmla="*/ 4085889 w 6006665"/>
                  <a:gd name="connsiteY42-77078" fmla="*/ 688558 h 2845126"/>
                  <a:gd name="connsiteX43-77079" fmla="*/ 4095563 w 6006665"/>
                  <a:gd name="connsiteY43-77080" fmla="*/ 691162 h 2845126"/>
                  <a:gd name="connsiteX44-77081" fmla="*/ 4097796 w 6006665"/>
                  <a:gd name="connsiteY44-77082" fmla="*/ 688558 h 2845126"/>
                  <a:gd name="connsiteX45-77083" fmla="*/ 4144150 w 6006665"/>
                  <a:gd name="connsiteY45-77084" fmla="*/ 701038 h 2845126"/>
                  <a:gd name="connsiteX46-77085" fmla="*/ 4117703 w 6006665"/>
                  <a:gd name="connsiteY46-77086" fmla="*/ 590842 h 2845126"/>
                  <a:gd name="connsiteX47-77087" fmla="*/ 4165425 w 6006665"/>
                  <a:gd name="connsiteY47-77088" fmla="*/ 536303 h 2845126"/>
                  <a:gd name="connsiteX48-77089" fmla="*/ 4175231 w 6006665"/>
                  <a:gd name="connsiteY48-77090" fmla="*/ 538704 h 2845126"/>
                  <a:gd name="connsiteX49-77091" fmla="*/ 4177332 w 6006665"/>
                  <a:gd name="connsiteY49-77092" fmla="*/ 536303 h 2845126"/>
                  <a:gd name="connsiteX50-77093" fmla="*/ 4511384 w 6006665"/>
                  <a:gd name="connsiteY50-77094" fmla="*/ 618111 h 2845126"/>
                  <a:gd name="connsiteX51-77095" fmla="*/ 4543199 w 6006665"/>
                  <a:gd name="connsiteY51-77096" fmla="*/ 688558 h 2845126"/>
                  <a:gd name="connsiteX52-77097" fmla="*/ 4639242 w 6006665"/>
                  <a:gd name="connsiteY52-77098" fmla="*/ 771200 h 2845126"/>
                  <a:gd name="connsiteX53-77099" fmla="*/ 4774445 w 6006665"/>
                  <a:gd name="connsiteY53-77100" fmla="*/ 752187 h 2845126"/>
                  <a:gd name="connsiteX54-77101" fmla="*/ 4778496 w 6006665"/>
                  <a:gd name="connsiteY54-77102" fmla="*/ 753291 h 2845126"/>
                  <a:gd name="connsiteX55-77103" fmla="*/ 4786352 w 6006665"/>
                  <a:gd name="connsiteY55-77104" fmla="*/ 752187 h 2845126"/>
                  <a:gd name="connsiteX56-77105" fmla="*/ 4861343 w 6006665"/>
                  <a:gd name="connsiteY56-77106" fmla="*/ 772639 h 2845126"/>
                  <a:gd name="connsiteX57-77107" fmla="*/ 4893158 w 6006665"/>
                  <a:gd name="connsiteY57-77108" fmla="*/ 815816 h 2845126"/>
                  <a:gd name="connsiteX58-77109" fmla="*/ 4888613 w 6006665"/>
                  <a:gd name="connsiteY58-77110" fmla="*/ 897624 h 2845126"/>
                  <a:gd name="connsiteX59-77111" fmla="*/ 4927677 w 6006665"/>
                  <a:gd name="connsiteY59-77112" fmla="*/ 922296 h 2845126"/>
                  <a:gd name="connsiteX60-77113" fmla="*/ 4967605 w 6006665"/>
                  <a:gd name="connsiteY60-77114" fmla="*/ 908987 h 2845126"/>
                  <a:gd name="connsiteX61-77115" fmla="*/ 5038051 w 6006665"/>
                  <a:gd name="connsiteY61-77116" fmla="*/ 902169 h 2845126"/>
                  <a:gd name="connsiteX62-77117" fmla="*/ 5040730 w 6006665"/>
                  <a:gd name="connsiteY62-77118" fmla="*/ 903062 h 2845126"/>
                  <a:gd name="connsiteX63-77119" fmla="*/ 5049958 w 6006665"/>
                  <a:gd name="connsiteY63-77120" fmla="*/ 902169 h 2845126"/>
                  <a:gd name="connsiteX64-77121" fmla="*/ 5114249 w 6006665"/>
                  <a:gd name="connsiteY64-77122" fmla="*/ 923600 h 2845126"/>
                  <a:gd name="connsiteX65-77123" fmla="*/ 5176671 w 6006665"/>
                  <a:gd name="connsiteY65-77124" fmla="*/ 913532 h 2845126"/>
                  <a:gd name="connsiteX66-77125" fmla="*/ 5177801 w 6006665"/>
                  <a:gd name="connsiteY66-77126" fmla="*/ 915270 h 2845126"/>
                  <a:gd name="connsiteX67-77127" fmla="*/ 5188578 w 6006665"/>
                  <a:gd name="connsiteY67-77128" fmla="*/ 913532 h 2845126"/>
                  <a:gd name="connsiteX68-77129" fmla="*/ 5243719 w 6006665"/>
                  <a:gd name="connsiteY68-77130" fmla="*/ 998363 h 2845126"/>
                  <a:gd name="connsiteX69-77131" fmla="*/ 5283477 w 6006665"/>
                  <a:gd name="connsiteY69-77132" fmla="*/ 968071 h 2845126"/>
                  <a:gd name="connsiteX70-77133" fmla="*/ 5258480 w 6006665"/>
                  <a:gd name="connsiteY70-77134" fmla="*/ 902169 h 2845126"/>
                  <a:gd name="connsiteX71-77135" fmla="*/ 5267570 w 6006665"/>
                  <a:gd name="connsiteY71-77136" fmla="*/ 854448 h 2845126"/>
                  <a:gd name="connsiteX72-77137" fmla="*/ 5278896 w 6006665"/>
                  <a:gd name="connsiteY72-77138" fmla="*/ 857497 h 2845126"/>
                  <a:gd name="connsiteX73-77139" fmla="*/ 5279477 w 6006665"/>
                  <a:gd name="connsiteY73-77140" fmla="*/ 854448 h 2845126"/>
                  <a:gd name="connsiteX74-77141" fmla="*/ 5395510 w 6006665"/>
                  <a:gd name="connsiteY74-77142" fmla="*/ 885687 h 2845126"/>
                  <a:gd name="connsiteX75-77143" fmla="*/ 5463001 w 6006665"/>
                  <a:gd name="connsiteY75-77144" fmla="*/ 881717 h 2845126"/>
                  <a:gd name="connsiteX76-77145" fmla="*/ 5464386 w 6006665"/>
                  <a:gd name="connsiteY76-77146" fmla="*/ 882336 h 2845126"/>
                  <a:gd name="connsiteX77-77147" fmla="*/ 5474909 w 6006665"/>
                  <a:gd name="connsiteY77-77148" fmla="*/ 881717 h 2845126"/>
                  <a:gd name="connsiteX78-77149" fmla="*/ 5581715 w 6006665"/>
                  <a:gd name="connsiteY78-77150" fmla="*/ 929439 h 2845126"/>
                  <a:gd name="connsiteX79-77151" fmla="*/ 5633981 w 6006665"/>
                  <a:gd name="connsiteY79-77152" fmla="*/ 972616 h 2845126"/>
                  <a:gd name="connsiteX80-77153" fmla="*/ 5720335 w 6006665"/>
                  <a:gd name="connsiteY80-77154" fmla="*/ 1052152 h 2845126"/>
                  <a:gd name="connsiteX81-77155" fmla="*/ 5822595 w 6006665"/>
                  <a:gd name="connsiteY81-77156" fmla="*/ 1149868 h 2845126"/>
                  <a:gd name="connsiteX82-77157" fmla="*/ 5818051 w 6006665"/>
                  <a:gd name="connsiteY82-77158" fmla="*/ 1204407 h 2845126"/>
                  <a:gd name="connsiteX83-77159" fmla="*/ 5825679 w 6006665"/>
                  <a:gd name="connsiteY83-77160" fmla="*/ 1212035 h 2845126"/>
                  <a:gd name="connsiteX84-77161" fmla="*/ 5822051 w 6006665"/>
                  <a:gd name="connsiteY84-77162" fmla="*/ 1161230 h 2845126"/>
                  <a:gd name="connsiteX85-77163" fmla="*/ 5834092 w 6006665"/>
                  <a:gd name="connsiteY85-77164" fmla="*/ 1163103 h 2845126"/>
                  <a:gd name="connsiteX86-77165" fmla="*/ 5833958 w 6006665"/>
                  <a:gd name="connsiteY86-77166" fmla="*/ 1161230 h 2845126"/>
                  <a:gd name="connsiteX87-77167" fmla="*/ 5936219 w 6006665"/>
                  <a:gd name="connsiteY87-77168" fmla="*/ 1177137 h 2845126"/>
                  <a:gd name="connsiteX88-77169" fmla="*/ 6006665 w 6006665"/>
                  <a:gd name="connsiteY88-77170" fmla="*/ 1256674 h 2845126"/>
                  <a:gd name="connsiteX89-77171" fmla="*/ 5968033 w 6006665"/>
                  <a:gd name="connsiteY89-77172" fmla="*/ 1295306 h 2845126"/>
                  <a:gd name="connsiteX90-77173" fmla="*/ 5908949 w 6006665"/>
                  <a:gd name="connsiteY90-77174" fmla="*/ 1306668 h 2845126"/>
                  <a:gd name="connsiteX91-77175" fmla="*/ 5908949 w 6006665"/>
                  <a:gd name="connsiteY91-77176" fmla="*/ 1393022 h 2845126"/>
                  <a:gd name="connsiteX92-77177" fmla="*/ 5893042 w 6006665"/>
                  <a:gd name="connsiteY92-77178" fmla="*/ 1408929 h 2845126"/>
                  <a:gd name="connsiteX93-77179" fmla="*/ 5881135 w 6006665"/>
                  <a:gd name="connsiteY93-77180" fmla="*/ 1408929 h 2845126"/>
                  <a:gd name="connsiteX94-77181" fmla="*/ 5861227 w 6006665"/>
                  <a:gd name="connsiteY94-77182" fmla="*/ 1408929 h 2845126"/>
                  <a:gd name="connsiteX95-77183" fmla="*/ 5849321 w 6006665"/>
                  <a:gd name="connsiteY95-77184" fmla="*/ 1408929 h 2845126"/>
                  <a:gd name="connsiteX96-77185" fmla="*/ 5817506 w 6006665"/>
                  <a:gd name="connsiteY96-77186" fmla="*/ 1374842 h 2845126"/>
                  <a:gd name="connsiteX97-77187" fmla="*/ 5767511 w 6006665"/>
                  <a:gd name="connsiteY97-77188" fmla="*/ 1349845 h 2845126"/>
                  <a:gd name="connsiteX98-77189" fmla="*/ 5762967 w 6006665"/>
                  <a:gd name="connsiteY98-77190" fmla="*/ 1315758 h 2845126"/>
                  <a:gd name="connsiteX99-77191" fmla="*/ 5729132 w 6006665"/>
                  <a:gd name="connsiteY99-77192" fmla="*/ 1301826 h 2845126"/>
                  <a:gd name="connsiteX100-77193" fmla="*/ 5695337 w 6006665"/>
                  <a:gd name="connsiteY100-77194" fmla="*/ 1311213 h 2845126"/>
                  <a:gd name="connsiteX101-77195" fmla="*/ 5693366 w 6006665"/>
                  <a:gd name="connsiteY101-77196" fmla="*/ 1308453 h 2845126"/>
                  <a:gd name="connsiteX102-77197" fmla="*/ 5683431 w 6006665"/>
                  <a:gd name="connsiteY102-77198" fmla="*/ 1311213 h 2845126"/>
                  <a:gd name="connsiteX103-77199" fmla="*/ 5660706 w 6006665"/>
                  <a:gd name="connsiteY103-77200" fmla="*/ 1279398 h 2845126"/>
                  <a:gd name="connsiteX104-77201" fmla="*/ 5669644 w 6006665"/>
                  <a:gd name="connsiteY104-77202" fmla="*/ 1254373 h 2845126"/>
                  <a:gd name="connsiteX105-77203" fmla="*/ 5640799 w 6006665"/>
                  <a:gd name="connsiteY105-77204" fmla="*/ 1268036 h 2845126"/>
                  <a:gd name="connsiteX106-77205" fmla="*/ 5656705 w 6006665"/>
                  <a:gd name="connsiteY106-77206" fmla="*/ 1311213 h 2845126"/>
                  <a:gd name="connsiteX107-77207" fmla="*/ 5633981 w 6006665"/>
                  <a:gd name="connsiteY107-77208" fmla="*/ 1349845 h 2845126"/>
                  <a:gd name="connsiteX108-77209" fmla="*/ 5586259 w 6006665"/>
                  <a:gd name="connsiteY108-77210" fmla="*/ 1386204 h 2845126"/>
                  <a:gd name="connsiteX109-77211" fmla="*/ 5575676 w 6006665"/>
                  <a:gd name="connsiteY109-77212" fmla="*/ 1385196 h 2845126"/>
                  <a:gd name="connsiteX110-77213" fmla="*/ 5574353 w 6006665"/>
                  <a:gd name="connsiteY110-77214" fmla="*/ 1386204 h 2845126"/>
                  <a:gd name="connsiteX111-77215" fmla="*/ 5539436 w 6006665"/>
                  <a:gd name="connsiteY111-77216" fmla="*/ 1382879 h 2845126"/>
                  <a:gd name="connsiteX112-77217" fmla="*/ 5570352 w 6006665"/>
                  <a:gd name="connsiteY112-77218" fmla="*/ 1424836 h 2845126"/>
                  <a:gd name="connsiteX113-77219" fmla="*/ 5593077 w 6006665"/>
                  <a:gd name="connsiteY113-77220" fmla="*/ 1488465 h 2845126"/>
                  <a:gd name="connsiteX114-77221" fmla="*/ 5608984 w 6006665"/>
                  <a:gd name="connsiteY114-77222" fmla="*/ 1515735 h 2845126"/>
                  <a:gd name="connsiteX115-77223" fmla="*/ 5613529 w 6006665"/>
                  <a:gd name="connsiteY115-77224" fmla="*/ 1547549 h 2845126"/>
                  <a:gd name="connsiteX116-77225" fmla="*/ 5608984 w 6006665"/>
                  <a:gd name="connsiteY116-77226" fmla="*/ 1570274 h 2845126"/>
                  <a:gd name="connsiteX117-77227" fmla="*/ 5597799 w 6006665"/>
                  <a:gd name="connsiteY117-77228" fmla="*/ 1566665 h 2845126"/>
                  <a:gd name="connsiteX118-77229" fmla="*/ 5597077 w 6006665"/>
                  <a:gd name="connsiteY118-77230" fmla="*/ 1570274 h 2845126"/>
                  <a:gd name="connsiteX119-77231" fmla="*/ 5534271 w 6006665"/>
                  <a:gd name="connsiteY119-77232" fmla="*/ 1550014 h 2845126"/>
                  <a:gd name="connsiteX120-77233" fmla="*/ 5436277 w 6006665"/>
                  <a:gd name="connsiteY120-77234" fmla="*/ 1606633 h 2845126"/>
                  <a:gd name="connsiteX121-77235" fmla="*/ 5397645 w 6006665"/>
                  <a:gd name="connsiteY121-77236" fmla="*/ 1617996 h 2845126"/>
                  <a:gd name="connsiteX122-77237" fmla="*/ 5345378 w 6006665"/>
                  <a:gd name="connsiteY122-77238" fmla="*/ 1672535 h 2845126"/>
                  <a:gd name="connsiteX123-77239" fmla="*/ 5290839 w 6006665"/>
                  <a:gd name="connsiteY123-77240" fmla="*/ 1720256 h 2845126"/>
                  <a:gd name="connsiteX124-77241" fmla="*/ 5274932 w 6006665"/>
                  <a:gd name="connsiteY124-77242" fmla="*/ 1752071 h 2845126"/>
                  <a:gd name="connsiteX125-77243" fmla="*/ 5267238 w 6006665"/>
                  <a:gd name="connsiteY125-77244" fmla="*/ 1743644 h 2845126"/>
                  <a:gd name="connsiteX126-77245" fmla="*/ 5263025 w 6006665"/>
                  <a:gd name="connsiteY126-77246" fmla="*/ 1752071 h 2845126"/>
                  <a:gd name="connsiteX127-77247" fmla="*/ 5219538 w 6006665"/>
                  <a:gd name="connsiteY127-77248" fmla="*/ 1704443 h 2845126"/>
                  <a:gd name="connsiteX128-77249" fmla="*/ 5129494 w 6006665"/>
                  <a:gd name="connsiteY128-77250" fmla="*/ 1758888 h 2845126"/>
                  <a:gd name="connsiteX129-77251" fmla="*/ 5126389 w 6006665"/>
                  <a:gd name="connsiteY129-77252" fmla="*/ 1753566 h 2845126"/>
                  <a:gd name="connsiteX130-77253" fmla="*/ 5117587 w 6006665"/>
                  <a:gd name="connsiteY130-77254" fmla="*/ 1758888 h 2845126"/>
                  <a:gd name="connsiteX131-77255" fmla="*/ 5105544 w 6006665"/>
                  <a:gd name="connsiteY131-77256" fmla="*/ 1738242 h 2845126"/>
                  <a:gd name="connsiteX132-77257" fmla="*/ 5074955 w 6006665"/>
                  <a:gd name="connsiteY132-77258" fmla="*/ 1763433 h 2845126"/>
                  <a:gd name="connsiteX133-77259" fmla="*/ 5065718 w 6006665"/>
                  <a:gd name="connsiteY133-77260" fmla="*/ 1761234 h 2845126"/>
                  <a:gd name="connsiteX134-77261" fmla="*/ 5063048 w 6006665"/>
                  <a:gd name="connsiteY134-77262" fmla="*/ 1763433 h 2845126"/>
                  <a:gd name="connsiteX135-77263" fmla="*/ 5026594 w 6006665"/>
                  <a:gd name="connsiteY135-77264" fmla="*/ 1754754 h 2845126"/>
                  <a:gd name="connsiteX136-77265" fmla="*/ 5015871 w 6006665"/>
                  <a:gd name="connsiteY136-77266" fmla="*/ 1799793 h 2845126"/>
                  <a:gd name="connsiteX137-77267" fmla="*/ 4974967 w 6006665"/>
                  <a:gd name="connsiteY137-77268" fmla="*/ 1865694 h 2845126"/>
                  <a:gd name="connsiteX138-77269" fmla="*/ 4974967 w 6006665"/>
                  <a:gd name="connsiteY138-77270" fmla="*/ 1897509 h 2845126"/>
                  <a:gd name="connsiteX139-77271" fmla="*/ 5015871 w 6006665"/>
                  <a:gd name="connsiteY139-77272" fmla="*/ 1913416 h 2845126"/>
                  <a:gd name="connsiteX140-77273" fmla="*/ 5011326 w 6006665"/>
                  <a:gd name="connsiteY140-77274" fmla="*/ 2011132 h 2845126"/>
                  <a:gd name="connsiteX141-77275" fmla="*/ 4999419 w 6006665"/>
                  <a:gd name="connsiteY141-77276" fmla="*/ 2011132 h 2845126"/>
                  <a:gd name="connsiteX142-77277" fmla="*/ 4974967 w 6006665"/>
                  <a:gd name="connsiteY142-77278" fmla="*/ 2011132 h 2845126"/>
                  <a:gd name="connsiteX143-77279" fmla="*/ 4963605 w 6006665"/>
                  <a:gd name="connsiteY143-77280" fmla="*/ 2063398 h 2845126"/>
                  <a:gd name="connsiteX144-77281" fmla="*/ 4974967 w 6006665"/>
                  <a:gd name="connsiteY144-77282" fmla="*/ 2090668 h 2845126"/>
                  <a:gd name="connsiteX145-77283" fmla="*/ 4909065 w 6006665"/>
                  <a:gd name="connsiteY145-77284" fmla="*/ 2124755 h 2845126"/>
                  <a:gd name="connsiteX146-77285" fmla="*/ 4897703 w 6006665"/>
                  <a:gd name="connsiteY146-77286" fmla="*/ 2192929 h 2845126"/>
                  <a:gd name="connsiteX147-77287" fmla="*/ 4845437 w 6006665"/>
                  <a:gd name="connsiteY147-77288" fmla="*/ 2208836 h 2845126"/>
                  <a:gd name="connsiteX148-77289" fmla="*/ 4834074 w 6006665"/>
                  <a:gd name="connsiteY148-77290" fmla="*/ 2267920 h 2845126"/>
                  <a:gd name="connsiteX149-77291" fmla="*/ 4779535 w 6006665"/>
                  <a:gd name="connsiteY149-77292" fmla="*/ 2327004 h 2845126"/>
                  <a:gd name="connsiteX150-77293" fmla="*/ 4777225 w 6006665"/>
                  <a:gd name="connsiteY150-77294" fmla="*/ 2316608 h 2845126"/>
                  <a:gd name="connsiteX151-77295" fmla="*/ 4767628 w 6006665"/>
                  <a:gd name="connsiteY151-77296" fmla="*/ 2327004 h 2845126"/>
                  <a:gd name="connsiteX152-77297" fmla="*/ 4758538 w 6006665"/>
                  <a:gd name="connsiteY152-77298" fmla="*/ 2286100 h 2845126"/>
                  <a:gd name="connsiteX153-77299" fmla="*/ 4742631 w 6006665"/>
                  <a:gd name="connsiteY153-77300" fmla="*/ 2199746 h 2845126"/>
                  <a:gd name="connsiteX154-77301" fmla="*/ 4715361 w 6006665"/>
                  <a:gd name="connsiteY154-77302" fmla="*/ 2058854 h 2845126"/>
                  <a:gd name="connsiteX155-77303" fmla="*/ 4735813 w 6006665"/>
                  <a:gd name="connsiteY155-77304" fmla="*/ 1967955 h 2845126"/>
                  <a:gd name="connsiteX156-77305" fmla="*/ 4767628 w 6006665"/>
                  <a:gd name="connsiteY156-77306" fmla="*/ 1924778 h 2845126"/>
                  <a:gd name="connsiteX157-77307" fmla="*/ 4767628 w 6006665"/>
                  <a:gd name="connsiteY157-77308" fmla="*/ 1897509 h 2845126"/>
                  <a:gd name="connsiteX158-77309" fmla="*/ 4826712 w 6006665"/>
                  <a:gd name="connsiteY158-77310" fmla="*/ 1881601 h 2845126"/>
                  <a:gd name="connsiteX159-77311" fmla="*/ 4892613 w 6006665"/>
                  <a:gd name="connsiteY159-77312" fmla="*/ 1790703 h 2845126"/>
                  <a:gd name="connsiteX160-77313" fmla="*/ 4956243 w 6006665"/>
                  <a:gd name="connsiteY160-77314" fmla="*/ 1715712 h 2845126"/>
                  <a:gd name="connsiteX161-77315" fmla="*/ 5022143 w 6006665"/>
                  <a:gd name="connsiteY161-77316" fmla="*/ 1656627 h 2845126"/>
                  <a:gd name="connsiteX162-77317" fmla="*/ 5046694 w 6006665"/>
                  <a:gd name="connsiteY162-77318" fmla="*/ 1549500 h 2845126"/>
                  <a:gd name="connsiteX163-77319" fmla="*/ 5015871 w 6006665"/>
                  <a:gd name="connsiteY163-77320" fmla="*/ 1554367 h 2845126"/>
                  <a:gd name="connsiteX164-77321" fmla="*/ 4995419 w 6006665"/>
                  <a:gd name="connsiteY164-77322" fmla="*/ 1617996 h 2845126"/>
                  <a:gd name="connsiteX165-77323" fmla="*/ 4904521 w 6006665"/>
                  <a:gd name="connsiteY165-77324" fmla="*/ 1704349 h 2845126"/>
                  <a:gd name="connsiteX166-77325" fmla="*/ 4901708 w 6006665"/>
                  <a:gd name="connsiteY166-77326" fmla="*/ 1695709 h 2845126"/>
                  <a:gd name="connsiteX167-77327" fmla="*/ 4892613 w 6006665"/>
                  <a:gd name="connsiteY167-77328" fmla="*/ 1704349 h 2845126"/>
                  <a:gd name="connsiteX168-77329" fmla="*/ 4861835 w 6006665"/>
                  <a:gd name="connsiteY168-77330" fmla="*/ 1609815 h 2845126"/>
                  <a:gd name="connsiteX169-77331" fmla="*/ 4779535 w 6006665"/>
                  <a:gd name="connsiteY169-77332" fmla="*/ 1633903 h 2845126"/>
                  <a:gd name="connsiteX170-77333" fmla="*/ 4684091 w 6006665"/>
                  <a:gd name="connsiteY170-77334" fmla="*/ 1758888 h 2845126"/>
                  <a:gd name="connsiteX171-77335" fmla="*/ 4715906 w 6006665"/>
                  <a:gd name="connsiteY171-77336" fmla="*/ 1806610 h 2845126"/>
                  <a:gd name="connsiteX172-77337" fmla="*/ 4636369 w 6006665"/>
                  <a:gd name="connsiteY172-77338" fmla="*/ 1822517 h 2845126"/>
                  <a:gd name="connsiteX173-77339" fmla="*/ 4577285 w 6006665"/>
                  <a:gd name="connsiteY173-77340" fmla="*/ 1827062 h 2845126"/>
                  <a:gd name="connsiteX174-77341" fmla="*/ 4577373 w 6006665"/>
                  <a:gd name="connsiteY174-77342" fmla="*/ 1826140 h 2845126"/>
                  <a:gd name="connsiteX175-77343" fmla="*/ 4565379 w 6006665"/>
                  <a:gd name="connsiteY175-77344" fmla="*/ 1827062 h 2845126"/>
                  <a:gd name="connsiteX176-77345" fmla="*/ 4569923 w 6006665"/>
                  <a:gd name="connsiteY176-77346" fmla="*/ 1779341 h 2845126"/>
                  <a:gd name="connsiteX177-77347" fmla="*/ 4520081 w 6006665"/>
                  <a:gd name="connsiteY177-77348" fmla="*/ 1769755 h 2845126"/>
                  <a:gd name="connsiteX178-77349" fmla="*/ 4475025 w 6006665"/>
                  <a:gd name="connsiteY178-77350" fmla="*/ 1799793 h 2845126"/>
                  <a:gd name="connsiteX179-77351" fmla="*/ 4464394 w 6006665"/>
                  <a:gd name="connsiteY179-77352" fmla="*/ 1798942 h 2845126"/>
                  <a:gd name="connsiteX180-77353" fmla="*/ 4463118 w 6006665"/>
                  <a:gd name="connsiteY180-77354" fmla="*/ 1799793 h 2845126"/>
                  <a:gd name="connsiteX181-77355" fmla="*/ 4357637 w 6006665"/>
                  <a:gd name="connsiteY181-77356" fmla="*/ 1791354 h 2845126"/>
                  <a:gd name="connsiteX182-77357" fmla="*/ 4243233 w 6006665"/>
                  <a:gd name="connsiteY182-77358" fmla="*/ 1811155 h 2845126"/>
                  <a:gd name="connsiteX183-77359" fmla="*/ 4125065 w 6006665"/>
                  <a:gd name="connsiteY183-77360" fmla="*/ 1945230 h 2845126"/>
                  <a:gd name="connsiteX184-77361" fmla="*/ 3984173 w 6006665"/>
                  <a:gd name="connsiteY184-77362" fmla="*/ 2102030 h 2845126"/>
                  <a:gd name="connsiteX185-77363" fmla="*/ 4038712 w 6006665"/>
                  <a:gd name="connsiteY185-77364" fmla="*/ 2106575 h 2845126"/>
                  <a:gd name="connsiteX186-77365" fmla="*/ 4059164 w 6006665"/>
                  <a:gd name="connsiteY186-77366" fmla="*/ 2149752 h 2845126"/>
                  <a:gd name="connsiteX187-77367" fmla="*/ 4087782 w 6006665"/>
                  <a:gd name="connsiteY187-77368" fmla="*/ 2158169 h 2845126"/>
                  <a:gd name="connsiteX188-77369" fmla="*/ 4106341 w 6006665"/>
                  <a:gd name="connsiteY188-77370" fmla="*/ 2129300 h 2845126"/>
                  <a:gd name="connsiteX189-77371" fmla="*/ 4117411 w 6006665"/>
                  <a:gd name="connsiteY189-77372" fmla="*/ 2130602 h 2845126"/>
                  <a:gd name="connsiteX190-77373" fmla="*/ 4118248 w 6006665"/>
                  <a:gd name="connsiteY190-77374" fmla="*/ 2129300 h 2845126"/>
                  <a:gd name="connsiteX191-77375" fmla="*/ 4156880 w 6006665"/>
                  <a:gd name="connsiteY191-77376" fmla="*/ 2133845 h 2845126"/>
                  <a:gd name="connsiteX192-77377" fmla="*/ 4211419 w 6006665"/>
                  <a:gd name="connsiteY192-77378" fmla="*/ 2204291 h 2845126"/>
                  <a:gd name="connsiteX193-77379" fmla="*/ 4215964 w 6006665"/>
                  <a:gd name="connsiteY193-77380" fmla="*/ 2252013 h 2845126"/>
                  <a:gd name="connsiteX194-77381" fmla="*/ 4184149 w 6006665"/>
                  <a:gd name="connsiteY194-77382" fmla="*/ 2311097 h 2845126"/>
                  <a:gd name="connsiteX195-77383" fmla="*/ 4177332 w 6006665"/>
                  <a:gd name="connsiteY195-77384" fmla="*/ 2381543 h 2845126"/>
                  <a:gd name="connsiteX196-77385" fmla="*/ 4161425 w 6006665"/>
                  <a:gd name="connsiteY196-77386" fmla="*/ 2467897 h 2845126"/>
                  <a:gd name="connsiteX197-77387" fmla="*/ 4109158 w 6006665"/>
                  <a:gd name="connsiteY197-77388" fmla="*/ 2547433 h 2845126"/>
                  <a:gd name="connsiteX198-77389" fmla="*/ 4097796 w 6006665"/>
                  <a:gd name="connsiteY198-77390" fmla="*/ 2586065 h 2845126"/>
                  <a:gd name="connsiteX199-77391" fmla="*/ 4043257 w 6006665"/>
                  <a:gd name="connsiteY199-77392" fmla="*/ 2645149 h 2845126"/>
                  <a:gd name="connsiteX200-77393" fmla="*/ 3995535 w 6006665"/>
                  <a:gd name="connsiteY200-77394" fmla="*/ 2704233 h 2845126"/>
                  <a:gd name="connsiteX201-77395" fmla="*/ 3975083 w 6006665"/>
                  <a:gd name="connsiteY201-77396" fmla="*/ 2736048 h 2845126"/>
                  <a:gd name="connsiteX202-77397" fmla="*/ 3925089 w 6006665"/>
                  <a:gd name="connsiteY202-77398" fmla="*/ 2763317 h 2845126"/>
                  <a:gd name="connsiteX203-77399" fmla="*/ 3913182 w 6006665"/>
                  <a:gd name="connsiteY203-77400" fmla="*/ 2763317 h 2845126"/>
                  <a:gd name="connsiteX204-77401" fmla="*/ 3904637 w 6006665"/>
                  <a:gd name="connsiteY204-77402" fmla="*/ 2763317 h 2845126"/>
                  <a:gd name="connsiteX205-77403" fmla="*/ 3892729 w 6006665"/>
                  <a:gd name="connsiteY205-77404" fmla="*/ 2763317 h 2845126"/>
                  <a:gd name="connsiteX206-77405" fmla="*/ 3871063 w 6006665"/>
                  <a:gd name="connsiteY206-77406" fmla="*/ 2747068 h 2845126"/>
                  <a:gd name="connsiteX207-77407" fmla="*/ 3829645 w 6006665"/>
                  <a:gd name="connsiteY207-77408" fmla="*/ 2774680 h 2845126"/>
                  <a:gd name="connsiteX208-77409" fmla="*/ 3822828 w 6006665"/>
                  <a:gd name="connsiteY208-77410" fmla="*/ 2795132 h 2845126"/>
                  <a:gd name="connsiteX209-77411" fmla="*/ 3818283 w 6006665"/>
                  <a:gd name="connsiteY209-77412" fmla="*/ 2786042 h 2845126"/>
                  <a:gd name="connsiteX210-77413" fmla="*/ 3818283 w 6006665"/>
                  <a:gd name="connsiteY210-77414" fmla="*/ 2774316 h 2845126"/>
                  <a:gd name="connsiteX211-77415" fmla="*/ 3817738 w 6006665"/>
                  <a:gd name="connsiteY211-77416" fmla="*/ 2774680 h 2845126"/>
                  <a:gd name="connsiteX212-77417" fmla="*/ 3810921 w 6006665"/>
                  <a:gd name="connsiteY212-77418" fmla="*/ 2795132 h 2845126"/>
                  <a:gd name="connsiteX213-77419" fmla="*/ 3806376 w 6006665"/>
                  <a:gd name="connsiteY213-77420" fmla="*/ 2786042 h 2845126"/>
                  <a:gd name="connsiteX214-77421" fmla="*/ 3806376 w 6006665"/>
                  <a:gd name="connsiteY214-77422" fmla="*/ 2758772 h 2845126"/>
                  <a:gd name="connsiteX215-77423" fmla="*/ 3818283 w 6006665"/>
                  <a:gd name="connsiteY215-77424" fmla="*/ 2758772 h 2845126"/>
                  <a:gd name="connsiteX216-77425" fmla="*/ 3826828 w 6006665"/>
                  <a:gd name="connsiteY216-77426" fmla="*/ 2758772 h 2845126"/>
                  <a:gd name="connsiteX217-77427" fmla="*/ 3833645 w 6006665"/>
                  <a:gd name="connsiteY217-77428" fmla="*/ 2699688 h 2845126"/>
                  <a:gd name="connsiteX218-77429" fmla="*/ 3822283 w 6006665"/>
                  <a:gd name="connsiteY218-77430" fmla="*/ 2656512 h 2845126"/>
                  <a:gd name="connsiteX219-77431" fmla="*/ 3849553 w 6006665"/>
                  <a:gd name="connsiteY219-77432" fmla="*/ 2633787 h 2845126"/>
                  <a:gd name="connsiteX220-77433" fmla="*/ 3858814 w 6006665"/>
                  <a:gd name="connsiteY220-77434" fmla="*/ 2635992 h 2845126"/>
                  <a:gd name="connsiteX221-77435" fmla="*/ 3861460 w 6006665"/>
                  <a:gd name="connsiteY221-77436" fmla="*/ 2633787 h 2845126"/>
                  <a:gd name="connsiteX222-77437" fmla="*/ 3898487 w 6006665"/>
                  <a:gd name="connsiteY222-77438" fmla="*/ 2642603 h 2845126"/>
                  <a:gd name="connsiteX223-77439" fmla="*/ 3919999 w 6006665"/>
                  <a:gd name="connsiteY223-77440" fmla="*/ 2597428 h 2845126"/>
                  <a:gd name="connsiteX224-77441" fmla="*/ 3935906 w 6006665"/>
                  <a:gd name="connsiteY224-77442" fmla="*/ 2538343 h 2845126"/>
                  <a:gd name="connsiteX225-77443" fmla="*/ 3947269 w 6006665"/>
                  <a:gd name="connsiteY225-77444" fmla="*/ 2515619 h 2845126"/>
                  <a:gd name="connsiteX226-77445" fmla="*/ 3966292 w 6006665"/>
                  <a:gd name="connsiteY226-77446" fmla="*/ 2471231 h 2845126"/>
                  <a:gd name="connsiteX227-77447" fmla="*/ 3915999 w 6006665"/>
                  <a:gd name="connsiteY227-77448" fmla="*/ 2483804 h 2845126"/>
                  <a:gd name="connsiteX228-77449" fmla="*/ 3888729 w 6006665"/>
                  <a:gd name="connsiteY228-77450" fmla="*/ 2506529 h 2845126"/>
                  <a:gd name="connsiteX229-77451" fmla="*/ 3876822 w 6006665"/>
                  <a:gd name="connsiteY229-77452" fmla="*/ 2506529 h 2845126"/>
                  <a:gd name="connsiteX230-77453" fmla="*/ 3829645 w 6006665"/>
                  <a:gd name="connsiteY230-77454" fmla="*/ 2506529 h 2845126"/>
                  <a:gd name="connsiteX231-77455" fmla="*/ 3817738 w 6006665"/>
                  <a:gd name="connsiteY231-77456" fmla="*/ 2506529 h 2845126"/>
                  <a:gd name="connsiteX232-77457" fmla="*/ 3801831 w 6006665"/>
                  <a:gd name="connsiteY232-77458" fmla="*/ 2451990 h 2845126"/>
                  <a:gd name="connsiteX233-77459" fmla="*/ 3758654 w 6006665"/>
                  <a:gd name="connsiteY233-77460" fmla="*/ 2413358 h 2845126"/>
                  <a:gd name="connsiteX234-77461" fmla="*/ 3692753 w 6006665"/>
                  <a:gd name="connsiteY234-77462" fmla="*/ 2397451 h 2845126"/>
                  <a:gd name="connsiteX235-77463" fmla="*/ 3683663 w 6006665"/>
                  <a:gd name="connsiteY235-77464" fmla="*/ 2338367 h 2845126"/>
                  <a:gd name="connsiteX236-77465" fmla="*/ 3672301 w 6006665"/>
                  <a:gd name="connsiteY236-77466" fmla="*/ 2306552 h 2845126"/>
                  <a:gd name="connsiteX237-77467" fmla="*/ 3656393 w 6006665"/>
                  <a:gd name="connsiteY237-77468" fmla="*/ 2279283 h 2845126"/>
                  <a:gd name="connsiteX238-77469" fmla="*/ 3633669 w 6006665"/>
                  <a:gd name="connsiteY238-77470" fmla="*/ 2220198 h 2845126"/>
                  <a:gd name="connsiteX239-77471" fmla="*/ 3601854 w 6006665"/>
                  <a:gd name="connsiteY239-77472" fmla="*/ 2199746 h 2845126"/>
                  <a:gd name="connsiteX240-77473" fmla="*/ 3545995 w 6006665"/>
                  <a:gd name="connsiteY240-77474" fmla="*/ 2178262 h 2845126"/>
                  <a:gd name="connsiteX241-77475" fmla="*/ 3506955 w 6006665"/>
                  <a:gd name="connsiteY241-77476" fmla="*/ 2183839 h 2845126"/>
                  <a:gd name="connsiteX242-77477" fmla="*/ 3463779 w 6006665"/>
                  <a:gd name="connsiteY242-77478" fmla="*/ 2192929 h 2845126"/>
                  <a:gd name="connsiteX243-77479" fmla="*/ 3431964 w 6006665"/>
                  <a:gd name="connsiteY243-77480" fmla="*/ 2220198 h 2845126"/>
                  <a:gd name="connsiteX244-77481" fmla="*/ 3452416 w 6006665"/>
                  <a:gd name="connsiteY244-77482" fmla="*/ 2236106 h 2845126"/>
                  <a:gd name="connsiteX245-77483" fmla="*/ 3452416 w 6006665"/>
                  <a:gd name="connsiteY245-77484" fmla="*/ 2267920 h 2845126"/>
                  <a:gd name="connsiteX246-77485" fmla="*/ 3431964 w 6006665"/>
                  <a:gd name="connsiteY246-77486" fmla="*/ 2290645 h 2845126"/>
                  <a:gd name="connsiteX247-77487" fmla="*/ 3400150 w 6006665"/>
                  <a:gd name="connsiteY247-77488" fmla="*/ 2349729 h 2845126"/>
                  <a:gd name="connsiteX248-77489" fmla="*/ 3400150 w 6006665"/>
                  <a:gd name="connsiteY248-77490" fmla="*/ 2376999 h 2845126"/>
                  <a:gd name="connsiteX249-77491" fmla="*/ 3350155 w 6006665"/>
                  <a:gd name="connsiteY249-77492" fmla="*/ 2408813 h 2845126"/>
                  <a:gd name="connsiteX250-77493" fmla="*/ 3342342 w 6006665"/>
                  <a:gd name="connsiteY250-77494" fmla="*/ 2406209 h 2845126"/>
                  <a:gd name="connsiteX251-77495" fmla="*/ 3338249 w 6006665"/>
                  <a:gd name="connsiteY251-77496" fmla="*/ 2408813 h 2845126"/>
                  <a:gd name="connsiteX252-77497" fmla="*/ 3290527 w 6006665"/>
                  <a:gd name="connsiteY252-77498" fmla="*/ 2392906 h 2845126"/>
                  <a:gd name="connsiteX253-77499" fmla="*/ 3259257 w 6006665"/>
                  <a:gd name="connsiteY253-77500" fmla="*/ 2392906 h 2845126"/>
                  <a:gd name="connsiteX254-77501" fmla="*/ 3247350 w 6006665"/>
                  <a:gd name="connsiteY254-77502" fmla="*/ 2392906 h 2845126"/>
                  <a:gd name="connsiteX255-77503" fmla="*/ 3231443 w 6006665"/>
                  <a:gd name="connsiteY255-77504" fmla="*/ 2376999 h 2845126"/>
                  <a:gd name="connsiteX256-77505" fmla="*/ 3213271 w 6006665"/>
                  <a:gd name="connsiteY256-77506" fmla="*/ 2372455 h 2845126"/>
                  <a:gd name="connsiteX257-77507" fmla="*/ 3168359 w 6006665"/>
                  <a:gd name="connsiteY257-77508" fmla="*/ 2408813 h 2845126"/>
                  <a:gd name="connsiteX258-77509" fmla="*/ 3120637 w 6006665"/>
                  <a:gd name="connsiteY258-77510" fmla="*/ 2420175 h 2845126"/>
                  <a:gd name="connsiteX259-77511" fmla="*/ 3082005 w 6006665"/>
                  <a:gd name="connsiteY259-77512" fmla="*/ 2436083 h 2845126"/>
                  <a:gd name="connsiteX260-77513" fmla="*/ 3074460 w 6006665"/>
                  <a:gd name="connsiteY260-77514" fmla="*/ 2434286 h 2845126"/>
                  <a:gd name="connsiteX261-77515" fmla="*/ 3070098 w 6006665"/>
                  <a:gd name="connsiteY261-77516" fmla="*/ 2436083 h 2845126"/>
                  <a:gd name="connsiteX262-77517" fmla="*/ 3022376 w 6006665"/>
                  <a:gd name="connsiteY262-77518" fmla="*/ 2424720 h 2845126"/>
                  <a:gd name="connsiteX263-77519" fmla="*/ 3000196 w 6006665"/>
                  <a:gd name="connsiteY263-77520" fmla="*/ 2424720 h 2845126"/>
                  <a:gd name="connsiteX264-77521" fmla="*/ 2988289 w 6006665"/>
                  <a:gd name="connsiteY264-77522" fmla="*/ 2424720 h 2845126"/>
                  <a:gd name="connsiteX265-77523" fmla="*/ 2967837 w 6006665"/>
                  <a:gd name="connsiteY265-77524" fmla="*/ 2392906 h 2845126"/>
                  <a:gd name="connsiteX266-77525" fmla="*/ 2929205 w 6006665"/>
                  <a:gd name="connsiteY266-77526" fmla="*/ 2365636 h 2845126"/>
                  <a:gd name="connsiteX267-77527" fmla="*/ 2902153 w 6006665"/>
                  <a:gd name="connsiteY267-77528" fmla="*/ 2361772 h 2845126"/>
                  <a:gd name="connsiteX268-77529" fmla="*/ 2861576 w 6006665"/>
                  <a:gd name="connsiteY268-77530" fmla="*/ 2365636 h 2845126"/>
                  <a:gd name="connsiteX269-77531" fmla="*/ 2822944 w 6006665"/>
                  <a:gd name="connsiteY269-77532" fmla="*/ 2376999 h 2845126"/>
                  <a:gd name="connsiteX270-77533" fmla="*/ 2818139 w 6006665"/>
                  <a:gd name="connsiteY270-77534" fmla="*/ 2374910 h 2845126"/>
                  <a:gd name="connsiteX271-77535" fmla="*/ 2811037 w 6006665"/>
                  <a:gd name="connsiteY271-77536" fmla="*/ 2376999 h 2845126"/>
                  <a:gd name="connsiteX272-77537" fmla="*/ 2758770 w 6006665"/>
                  <a:gd name="connsiteY272-77538" fmla="*/ 2354274 h 2845126"/>
                  <a:gd name="connsiteX273-77539" fmla="*/ 2751953 w 6006665"/>
                  <a:gd name="connsiteY273-77540" fmla="*/ 2311097 h 2845126"/>
                  <a:gd name="connsiteX274-77541" fmla="*/ 2708776 w 6006665"/>
                  <a:gd name="connsiteY274-77542" fmla="*/ 2295190 h 2845126"/>
                  <a:gd name="connsiteX275-77543" fmla="*/ 2676962 w 6006665"/>
                  <a:gd name="connsiteY275-77544" fmla="*/ 2290645 h 2845126"/>
                  <a:gd name="connsiteX276-77545" fmla="*/ 2642534 w 6006665"/>
                  <a:gd name="connsiteY276-77546" fmla="*/ 2268901 h 2845126"/>
                  <a:gd name="connsiteX277-77547" fmla="*/ 2609333 w 6006665"/>
                  <a:gd name="connsiteY277-77548" fmla="*/ 2327004 h 2845126"/>
                  <a:gd name="connsiteX278-77549" fmla="*/ 2625240 w 6006665"/>
                  <a:gd name="connsiteY278-77550" fmla="*/ 2361091 h 2845126"/>
                  <a:gd name="connsiteX279-77551" fmla="*/ 2586608 w 6006665"/>
                  <a:gd name="connsiteY279-77552" fmla="*/ 2397451 h 2845126"/>
                  <a:gd name="connsiteX280-77553" fmla="*/ 2577105 w 6006665"/>
                  <a:gd name="connsiteY280-77554" fmla="*/ 2395188 h 2845126"/>
                  <a:gd name="connsiteX281-77555" fmla="*/ 2574701 w 6006665"/>
                  <a:gd name="connsiteY281-77556" fmla="*/ 2397451 h 2845126"/>
                  <a:gd name="connsiteX282-77557" fmla="*/ 2526979 w 6006665"/>
                  <a:gd name="connsiteY282-77558" fmla="*/ 2386088 h 2845126"/>
                  <a:gd name="connsiteX283-77559" fmla="*/ 2490620 w 6006665"/>
                  <a:gd name="connsiteY283-77560" fmla="*/ 2381543 h 2845126"/>
                  <a:gd name="connsiteX284-77561" fmla="*/ 2463350 w 6006665"/>
                  <a:gd name="connsiteY284-77562" fmla="*/ 2354274 h 2845126"/>
                  <a:gd name="connsiteX285-77563" fmla="*/ 2436625 w 6006665"/>
                  <a:gd name="connsiteY285-77564" fmla="*/ 2354274 h 2845126"/>
                  <a:gd name="connsiteX286-77565" fmla="*/ 2424718 w 6006665"/>
                  <a:gd name="connsiteY286-77566" fmla="*/ 2354274 h 2845126"/>
                  <a:gd name="connsiteX287-77567" fmla="*/ 2398858 w 6006665"/>
                  <a:gd name="connsiteY287-77568" fmla="*/ 2341343 h 2845126"/>
                  <a:gd name="connsiteX288-77569" fmla="*/ 2350272 w 6006665"/>
                  <a:gd name="connsiteY288-77570" fmla="*/ 2365636 h 2845126"/>
                  <a:gd name="connsiteX289-77571" fmla="*/ 2282098 w 6006665"/>
                  <a:gd name="connsiteY289-77572" fmla="*/ 2413358 h 2845126"/>
                  <a:gd name="connsiteX290-77573" fmla="*/ 2157112 w 6006665"/>
                  <a:gd name="connsiteY290-77574" fmla="*/ 2397451 h 2845126"/>
                  <a:gd name="connsiteX291-77575" fmla="*/ 1811153 w 6006665"/>
                  <a:gd name="connsiteY291-77576" fmla="*/ 2133845 h 2845126"/>
                  <a:gd name="connsiteX292-77577" fmla="*/ 1748069 w 6006665"/>
                  <a:gd name="connsiteY292-77578" fmla="*/ 2172477 h 2845126"/>
                  <a:gd name="connsiteX293-77579" fmla="*/ 1711709 w 6006665"/>
                  <a:gd name="connsiteY293-77580" fmla="*/ 2177022 h 2845126"/>
                  <a:gd name="connsiteX294-77581" fmla="*/ 1711926 w 6006665"/>
                  <a:gd name="connsiteY294-77582" fmla="*/ 2175506 h 2845126"/>
                  <a:gd name="connsiteX295-77583" fmla="*/ 1699803 w 6006665"/>
                  <a:gd name="connsiteY295-77584" fmla="*/ 2177022 h 2845126"/>
                  <a:gd name="connsiteX296-77585" fmla="*/ 1704347 w 6006665"/>
                  <a:gd name="connsiteY296-77586" fmla="*/ 2145207 h 2845126"/>
                  <a:gd name="connsiteX297-77587" fmla="*/ 1662460 w 6006665"/>
                  <a:gd name="connsiteY297-77588" fmla="*/ 2127256 h 2845126"/>
                  <a:gd name="connsiteX298-77589" fmla="*/ 1629901 w 6006665"/>
                  <a:gd name="connsiteY298-77590" fmla="*/ 2140662 h 2845126"/>
                  <a:gd name="connsiteX299-77591" fmla="*/ 1629300 w 6006665"/>
                  <a:gd name="connsiteY299-77592" fmla="*/ 2136007 h 2845126"/>
                  <a:gd name="connsiteX300-77593" fmla="*/ 1617994 w 6006665"/>
                  <a:gd name="connsiteY300-77594" fmla="*/ 2140662 h 2845126"/>
                  <a:gd name="connsiteX301-77595" fmla="*/ 1608904 w 6006665"/>
                  <a:gd name="connsiteY301-77596" fmla="*/ 2070216 h 2845126"/>
                  <a:gd name="connsiteX302-77597" fmla="*/ 1552684 w 6006665"/>
                  <a:gd name="connsiteY302-77598" fmla="*/ 2060523 h 2845126"/>
                  <a:gd name="connsiteX303-77599" fmla="*/ 1518550 w 6006665"/>
                  <a:gd name="connsiteY303-77600" fmla="*/ 2086123 h 2845126"/>
                  <a:gd name="connsiteX304-77601" fmla="*/ 1425379 w 6006665"/>
                  <a:gd name="connsiteY304-77602" fmla="*/ 2106575 h 2845126"/>
                  <a:gd name="connsiteX305-77603" fmla="*/ 1409472 w 6006665"/>
                  <a:gd name="connsiteY305-77604" fmla="*/ 2124755 h 2845126"/>
                  <a:gd name="connsiteX306-77605" fmla="*/ 1270852 w 6006665"/>
                  <a:gd name="connsiteY306-77606" fmla="*/ 2145207 h 2845126"/>
                  <a:gd name="connsiteX307-77607" fmla="*/ 1254945 w 6006665"/>
                  <a:gd name="connsiteY307-77608" fmla="*/ 2165659 h 2845126"/>
                  <a:gd name="connsiteX308-77609" fmla="*/ 1282214 w 6006665"/>
                  <a:gd name="connsiteY308-77610" fmla="*/ 2208836 h 2845126"/>
                  <a:gd name="connsiteX309-77611" fmla="*/ 1243582 w 6006665"/>
                  <a:gd name="connsiteY309-77612" fmla="*/ 2224743 h 2845126"/>
                  <a:gd name="connsiteX310-77613" fmla="*/ 1254945 w 6006665"/>
                  <a:gd name="connsiteY310-77614" fmla="*/ 2242923 h 2845126"/>
                  <a:gd name="connsiteX311-77615" fmla="*/ 1216313 w 6006665"/>
                  <a:gd name="connsiteY311-77616" fmla="*/ 2267920 h 2845126"/>
                  <a:gd name="connsiteX312-77617" fmla="*/ 1275397 w 6006665"/>
                  <a:gd name="connsiteY312-77618" fmla="*/ 2311097 h 2845126"/>
                  <a:gd name="connsiteX313-77619" fmla="*/ 1270852 w 6006665"/>
                  <a:gd name="connsiteY313-77620" fmla="*/ 2338367 h 2845126"/>
                  <a:gd name="connsiteX314-77621" fmla="*/ 1259108 w 6006665"/>
                  <a:gd name="connsiteY314-77622" fmla="*/ 2337388 h 2845126"/>
                  <a:gd name="connsiteX315-77623" fmla="*/ 1258945 w 6006665"/>
                  <a:gd name="connsiteY315-77624" fmla="*/ 2338367 h 2845126"/>
                  <a:gd name="connsiteX316-77625" fmla="*/ 1215644 w 6006665"/>
                  <a:gd name="connsiteY316-77626" fmla="*/ 2334758 h 2845126"/>
                  <a:gd name="connsiteX317-77627" fmla="*/ 1204950 w 6006665"/>
                  <a:gd name="connsiteY317-77628" fmla="*/ 2349729 h 2845126"/>
                  <a:gd name="connsiteX318-77629" fmla="*/ 1196495 w 6006665"/>
                  <a:gd name="connsiteY318-77630" fmla="*/ 2344897 h 2845126"/>
                  <a:gd name="connsiteX319-77631" fmla="*/ 1193043 w 6006665"/>
                  <a:gd name="connsiteY319-77632" fmla="*/ 2349729 h 2845126"/>
                  <a:gd name="connsiteX320-77633" fmla="*/ 1145322 w 6006665"/>
                  <a:gd name="connsiteY320-77634" fmla="*/ 2322459 h 2845126"/>
                  <a:gd name="connsiteX321-77635" fmla="*/ 1098145 w 6006665"/>
                  <a:gd name="connsiteY321-77636" fmla="*/ 2322459 h 2845126"/>
                  <a:gd name="connsiteX322-77637" fmla="*/ 1061785 w 6006665"/>
                  <a:gd name="connsiteY322-77638" fmla="*/ 2349729 h 2845126"/>
                  <a:gd name="connsiteX323-77639" fmla="*/ 1055322 w 6006665"/>
                  <a:gd name="connsiteY323-77640" fmla="*/ 2345646 h 2845126"/>
                  <a:gd name="connsiteX324-77641" fmla="*/ 1049878 w 6006665"/>
                  <a:gd name="connsiteY324-77642" fmla="*/ 2349729 h 2845126"/>
                  <a:gd name="connsiteX325-77643" fmla="*/ 1006701 w 6006665"/>
                  <a:gd name="connsiteY325-77644" fmla="*/ 2322459 h 2845126"/>
                  <a:gd name="connsiteX326-77645" fmla="*/ 924893 w 6006665"/>
                  <a:gd name="connsiteY326-77646" fmla="*/ 2286100 h 2845126"/>
                  <a:gd name="connsiteX327-77647" fmla="*/ 877716 w 6006665"/>
                  <a:gd name="connsiteY327-77648" fmla="*/ 2286100 h 2845126"/>
                  <a:gd name="connsiteX328-77649" fmla="*/ 802724 w 6006665"/>
                  <a:gd name="connsiteY328-77650" fmla="*/ 2349729 h 2845126"/>
                  <a:gd name="connsiteX329-77651" fmla="*/ 798179 w 6006665"/>
                  <a:gd name="connsiteY329-77652" fmla="*/ 2392906 h 2845126"/>
                  <a:gd name="connsiteX330-77653" fmla="*/ 787406 w 6006665"/>
                  <a:gd name="connsiteY330-77654" fmla="*/ 2382133 h 2845126"/>
                  <a:gd name="connsiteX331-77655" fmla="*/ 786272 w 6006665"/>
                  <a:gd name="connsiteY331-77656" fmla="*/ 2392906 h 2845126"/>
                  <a:gd name="connsiteX332-77657" fmla="*/ 756063 w 6006665"/>
                  <a:gd name="connsiteY332-77658" fmla="*/ 2362696 h 2845126"/>
                  <a:gd name="connsiteX333-77659" fmla="*/ 732278 w 6006665"/>
                  <a:gd name="connsiteY333-77660" fmla="*/ 2420175 h 2845126"/>
                  <a:gd name="connsiteX334-77661" fmla="*/ 743640 w 6006665"/>
                  <a:gd name="connsiteY334-77662" fmla="*/ 2429265 h 2845126"/>
                  <a:gd name="connsiteX335-77663" fmla="*/ 723188 w 6006665"/>
                  <a:gd name="connsiteY335-77664" fmla="*/ 2472442 h 2845126"/>
                  <a:gd name="connsiteX336-77665" fmla="*/ 747026 w 6006665"/>
                  <a:gd name="connsiteY336-77666" fmla="*/ 2509283 h 2845126"/>
                  <a:gd name="connsiteX337-77667" fmla="*/ 763548 w 6006665"/>
                  <a:gd name="connsiteY337-77668" fmla="*/ 2506529 h 2845126"/>
                  <a:gd name="connsiteX338-77669" fmla="*/ 764871 w 6006665"/>
                  <a:gd name="connsiteY338-77670" fmla="*/ 2508293 h 2845126"/>
                  <a:gd name="connsiteX339-77671" fmla="*/ 775455 w 6006665"/>
                  <a:gd name="connsiteY339-77672" fmla="*/ 2506529 h 2845126"/>
                  <a:gd name="connsiteX340-77673" fmla="*/ 802724 w 6006665"/>
                  <a:gd name="connsiteY340-77674" fmla="*/ 2542888 h 2845126"/>
                  <a:gd name="connsiteX341-77675" fmla="*/ 798179 w 6006665"/>
                  <a:gd name="connsiteY341-77676" fmla="*/ 2570158 h 2845126"/>
                  <a:gd name="connsiteX342-77677" fmla="*/ 818632 w 6006665"/>
                  <a:gd name="connsiteY342-77678" fmla="*/ 2581520 h 2845126"/>
                  <a:gd name="connsiteX343-77679" fmla="*/ 802724 w 6006665"/>
                  <a:gd name="connsiteY343-77680" fmla="*/ 2613335 h 2845126"/>
                  <a:gd name="connsiteX344-77681" fmla="*/ 766365 w 6006665"/>
                  <a:gd name="connsiteY344-77682" fmla="*/ 2617880 h 2845126"/>
                  <a:gd name="connsiteX345-77683" fmla="*/ 727733 w 6006665"/>
                  <a:gd name="connsiteY345-77684" fmla="*/ 2676964 h 2845126"/>
                  <a:gd name="connsiteX346-77685" fmla="*/ 759548 w 6006665"/>
                  <a:gd name="connsiteY346-77686" fmla="*/ 2720141 h 2845126"/>
                  <a:gd name="connsiteX347-77687" fmla="*/ 759548 w 6006665"/>
                  <a:gd name="connsiteY347-77688" fmla="*/ 2758772 h 2845126"/>
                  <a:gd name="connsiteX348-77689" fmla="*/ 798179 w 6006665"/>
                  <a:gd name="connsiteY348-77690" fmla="*/ 2817857 h 2845126"/>
                  <a:gd name="connsiteX349-77691" fmla="*/ 775455 w 6006665"/>
                  <a:gd name="connsiteY349-77692" fmla="*/ 2833764 h 2845126"/>
                  <a:gd name="connsiteX350-77693" fmla="*/ 770910 w 6006665"/>
                  <a:gd name="connsiteY350-77694" fmla="*/ 2845126 h 2845126"/>
                  <a:gd name="connsiteX351-77695" fmla="*/ 759003 w 6006665"/>
                  <a:gd name="connsiteY351-77696" fmla="*/ 2845126 h 2845126"/>
                  <a:gd name="connsiteX352-77697" fmla="*/ 755003 w 6006665"/>
                  <a:gd name="connsiteY352-77698" fmla="*/ 2845126 h 2845126"/>
                  <a:gd name="connsiteX353-77699" fmla="*/ 743096 w 6006665"/>
                  <a:gd name="connsiteY353-77700" fmla="*/ 2845126 h 2845126"/>
                  <a:gd name="connsiteX354-77701" fmla="*/ 715826 w 6006665"/>
                  <a:gd name="connsiteY354-77702" fmla="*/ 2811039 h 2845126"/>
                  <a:gd name="connsiteX355-77703" fmla="*/ 704464 w 6006665"/>
                  <a:gd name="connsiteY355-77704" fmla="*/ 2811039 h 2845126"/>
                  <a:gd name="connsiteX356-77705" fmla="*/ 684012 w 6006665"/>
                  <a:gd name="connsiteY356-77706" fmla="*/ 2801949 h 2845126"/>
                  <a:gd name="connsiteX357-77707" fmla="*/ 672649 w 6006665"/>
                  <a:gd name="connsiteY357-77708" fmla="*/ 2779225 h 2845126"/>
                  <a:gd name="connsiteX358-77709" fmla="*/ 645222 w 6006665"/>
                  <a:gd name="connsiteY358-77710" fmla="*/ 2771388 h 2845126"/>
                  <a:gd name="connsiteX359-77711" fmla="*/ 625472 w 6006665"/>
                  <a:gd name="connsiteY359-77712" fmla="*/ 2774680 h 2845126"/>
                  <a:gd name="connsiteX360-77713" fmla="*/ 623771 w 6006665"/>
                  <a:gd name="connsiteY360-77714" fmla="*/ 2772979 h 2845126"/>
                  <a:gd name="connsiteX361-77715" fmla="*/ 613565 w 6006665"/>
                  <a:gd name="connsiteY361-77716" fmla="*/ 2774680 h 2845126"/>
                  <a:gd name="connsiteX362-77717" fmla="*/ 609020 w 6006665"/>
                  <a:gd name="connsiteY362-77718" fmla="*/ 2770135 h 2845126"/>
                  <a:gd name="connsiteX363-77719" fmla="*/ 559026 w 6006665"/>
                  <a:gd name="connsiteY363-77720" fmla="*/ 2742865 h 2845126"/>
                  <a:gd name="connsiteX364-77721" fmla="*/ 506760 w 6006665"/>
                  <a:gd name="connsiteY364-77722" fmla="*/ 2736048 h 2845126"/>
                  <a:gd name="connsiteX365-77723" fmla="*/ 483280 w 6006665"/>
                  <a:gd name="connsiteY365-77724" fmla="*/ 2729339 h 2845126"/>
                  <a:gd name="connsiteX366-77725" fmla="*/ 480035 w 6006665"/>
                  <a:gd name="connsiteY366-77726" fmla="*/ 2731503 h 2845126"/>
                  <a:gd name="connsiteX367-77727" fmla="*/ 475042 w 6006665"/>
                  <a:gd name="connsiteY367-77728" fmla="*/ 2726985 h 2845126"/>
                  <a:gd name="connsiteX368-77729" fmla="*/ 474945 w 6006665"/>
                  <a:gd name="connsiteY368-77730" fmla="*/ 2726958 h 2845126"/>
                  <a:gd name="connsiteX369-77731" fmla="*/ 468128 w 6006665"/>
                  <a:gd name="connsiteY369-77732" fmla="*/ 2731503 h 2845126"/>
                  <a:gd name="connsiteX370-77733" fmla="*/ 420406 w 6006665"/>
                  <a:gd name="connsiteY370-77734" fmla="*/ 2688326 h 2845126"/>
                  <a:gd name="connsiteX371-77735" fmla="*/ 381774 w 6006665"/>
                  <a:gd name="connsiteY371-77736" fmla="*/ 2672419 h 2845126"/>
                  <a:gd name="connsiteX372-77737" fmla="*/ 349960 w 6006665"/>
                  <a:gd name="connsiteY372-77738" fmla="*/ 2640604 h 2845126"/>
                  <a:gd name="connsiteX373-77739" fmla="*/ 377229 w 6006665"/>
                  <a:gd name="connsiteY373-77740" fmla="*/ 2633787 h 2845126"/>
                  <a:gd name="connsiteX374-77741" fmla="*/ 404499 w 6006665"/>
                  <a:gd name="connsiteY374-77742" fmla="*/ 2586065 h 2845126"/>
                  <a:gd name="connsiteX375-77743" fmla="*/ 388591 w 6006665"/>
                  <a:gd name="connsiteY375-77744" fmla="*/ 2570158 h 2845126"/>
                  <a:gd name="connsiteX376-77745" fmla="*/ 440858 w 6006665"/>
                  <a:gd name="connsiteY376-77746" fmla="*/ 2542888 h 2845126"/>
                  <a:gd name="connsiteX377-77747" fmla="*/ 440858 w 6006665"/>
                  <a:gd name="connsiteY377-77748" fmla="*/ 2539832 h 2845126"/>
                  <a:gd name="connsiteX378-77749" fmla="*/ 416406 w 6006665"/>
                  <a:gd name="connsiteY378-77750" fmla="*/ 2542888 h 2845126"/>
                  <a:gd name="connsiteX379-77751" fmla="*/ 416406 w 6006665"/>
                  <a:gd name="connsiteY379-77752" fmla="*/ 2541400 h 2845126"/>
                  <a:gd name="connsiteX380-77753" fmla="*/ 404499 w 6006665"/>
                  <a:gd name="connsiteY380-77754" fmla="*/ 2542888 h 2845126"/>
                  <a:gd name="connsiteX381-77755" fmla="*/ 404499 w 6006665"/>
                  <a:gd name="connsiteY381-77756" fmla="*/ 2522436 h 2845126"/>
                  <a:gd name="connsiteX382-77757" fmla="*/ 424951 w 6006665"/>
                  <a:gd name="connsiteY382-77758" fmla="*/ 2506529 h 2845126"/>
                  <a:gd name="connsiteX383-77759" fmla="*/ 463583 w 6006665"/>
                  <a:gd name="connsiteY383-77760" fmla="*/ 2499712 h 2845126"/>
                  <a:gd name="connsiteX384-77761" fmla="*/ 468128 w 6006665"/>
                  <a:gd name="connsiteY384-77762" fmla="*/ 2483804 h 2845126"/>
                  <a:gd name="connsiteX385-77763" fmla="*/ 456765 w 6006665"/>
                  <a:gd name="connsiteY385-77764" fmla="*/ 2451990 h 2845126"/>
                  <a:gd name="connsiteX386-77765" fmla="*/ 474945 w 6006665"/>
                  <a:gd name="connsiteY386-77766" fmla="*/ 2424720 h 2845126"/>
                  <a:gd name="connsiteX387-77767" fmla="*/ 474945 w 6006665"/>
                  <a:gd name="connsiteY387-77768" fmla="*/ 2404268 h 2845126"/>
                  <a:gd name="connsiteX388-77769" fmla="*/ 420406 w 6006665"/>
                  <a:gd name="connsiteY388-77770" fmla="*/ 2386088 h 2845126"/>
                  <a:gd name="connsiteX389-77771" fmla="*/ 409588 w 6006665"/>
                  <a:gd name="connsiteY389-77772" fmla="*/ 2386088 h 2845126"/>
                  <a:gd name="connsiteX390-77773" fmla="*/ 397681 w 6006665"/>
                  <a:gd name="connsiteY390-77774" fmla="*/ 2386088 h 2845126"/>
                  <a:gd name="connsiteX391-77775" fmla="*/ 379485 w 6006665"/>
                  <a:gd name="connsiteY391-77776" fmla="*/ 2363849 h 2845126"/>
                  <a:gd name="connsiteX392-77777" fmla="*/ 357322 w 6006665"/>
                  <a:gd name="connsiteY392-77778" fmla="*/ 2370181 h 2845126"/>
                  <a:gd name="connsiteX393-77779" fmla="*/ 352842 w 6006665"/>
                  <a:gd name="connsiteY393-77780" fmla="*/ 2368059 h 2845126"/>
                  <a:gd name="connsiteX394-77781" fmla="*/ 345415 w 6006665"/>
                  <a:gd name="connsiteY394-77782" fmla="*/ 2370181 h 2845126"/>
                  <a:gd name="connsiteX395-77783" fmla="*/ 302238 w 6006665"/>
                  <a:gd name="connsiteY395-77784" fmla="*/ 2349729 h 2845126"/>
                  <a:gd name="connsiteX396-77785" fmla="*/ 302238 w 6006665"/>
                  <a:gd name="connsiteY396-77786" fmla="*/ 2338367 h 2845126"/>
                  <a:gd name="connsiteX397-77787" fmla="*/ 286331 w 6006665"/>
                  <a:gd name="connsiteY397-77788" fmla="*/ 2311097 h 2845126"/>
                  <a:gd name="connsiteX398-77789" fmla="*/ 270968 w 6006665"/>
                  <a:gd name="connsiteY398-77790" fmla="*/ 2311097 h 2845126"/>
                  <a:gd name="connsiteX399-77791" fmla="*/ 259061 w 6006665"/>
                  <a:gd name="connsiteY399-77792" fmla="*/ 2311097 h 2845126"/>
                  <a:gd name="connsiteX400-77793" fmla="*/ 254516 w 6006665"/>
                  <a:gd name="connsiteY400-77794" fmla="*/ 2295190 h 2845126"/>
                  <a:gd name="connsiteX401-77795" fmla="*/ 263606 w 6006665"/>
                  <a:gd name="connsiteY401-77796" fmla="*/ 2279283 h 2845126"/>
                  <a:gd name="connsiteX402-77797" fmla="*/ 243991 w 6006665"/>
                  <a:gd name="connsiteY402-77798" fmla="*/ 2248770 h 2845126"/>
                  <a:gd name="connsiteX403-77799" fmla="*/ 216429 w 6006665"/>
                  <a:gd name="connsiteY403-77800" fmla="*/ 2252013 h 2845126"/>
                  <a:gd name="connsiteX404-77801" fmla="*/ 212956 w 6006665"/>
                  <a:gd name="connsiteY404-77802" fmla="*/ 2251021 h 2845126"/>
                  <a:gd name="connsiteX405-77803" fmla="*/ 204522 w 6006665"/>
                  <a:gd name="connsiteY405-77804" fmla="*/ 2252013 h 2845126"/>
                  <a:gd name="connsiteX406-77805" fmla="*/ 199623 w 6006665"/>
                  <a:gd name="connsiteY406-77806" fmla="*/ 2250613 h 2845126"/>
                  <a:gd name="connsiteX407-77807" fmla="*/ 195977 w 6006665"/>
                  <a:gd name="connsiteY407-77808" fmla="*/ 2263375 h 2845126"/>
                  <a:gd name="connsiteX408-77809" fmla="*/ 184968 w 6006665"/>
                  <a:gd name="connsiteY408-77810" fmla="*/ 2260230 h 2845126"/>
                  <a:gd name="connsiteX409-77811" fmla="*/ 184070 w 6006665"/>
                  <a:gd name="connsiteY409-77812" fmla="*/ 2263375 h 2845126"/>
                  <a:gd name="connsiteX410-77813" fmla="*/ 168163 w 6006665"/>
                  <a:gd name="connsiteY410-77814" fmla="*/ 2258840 h 2845126"/>
                  <a:gd name="connsiteX411-77815" fmla="*/ 156800 w 6006665"/>
                  <a:gd name="connsiteY411-77816" fmla="*/ 2220198 h 2845126"/>
                  <a:gd name="connsiteX412-77817" fmla="*/ 152255 w 6006665"/>
                  <a:gd name="connsiteY412-77818" fmla="*/ 2204291 h 2845126"/>
                  <a:gd name="connsiteX413-77819" fmla="*/ 156800 w 6006665"/>
                  <a:gd name="connsiteY413-77820" fmla="*/ 2199746 h 2845126"/>
                  <a:gd name="connsiteX414-77821" fmla="*/ 168707 w 6006665"/>
                  <a:gd name="connsiteY414-77822" fmla="*/ 2199746 h 2845126"/>
                  <a:gd name="connsiteX415-77823" fmla="*/ 188615 w 6006665"/>
                  <a:gd name="connsiteY415-77824" fmla="*/ 2199746 h 2845126"/>
                  <a:gd name="connsiteX416-77825" fmla="*/ 199977 w 6006665"/>
                  <a:gd name="connsiteY416-77826" fmla="*/ 2188384 h 2845126"/>
                  <a:gd name="connsiteX417-77827" fmla="*/ 188615 w 6006665"/>
                  <a:gd name="connsiteY417-77828" fmla="*/ 2165659 h 2845126"/>
                  <a:gd name="connsiteX418-77829" fmla="*/ 168163 w 6006665"/>
                  <a:gd name="connsiteY418-77830" fmla="*/ 2156570 h 2845126"/>
                  <a:gd name="connsiteX419-77831" fmla="*/ 168163 w 6006665"/>
                  <a:gd name="connsiteY419-77832" fmla="*/ 2149752 h 2845126"/>
                  <a:gd name="connsiteX420-77833" fmla="*/ 152255 w 6006665"/>
                  <a:gd name="connsiteY420-77834" fmla="*/ 2133845 h 2845126"/>
                  <a:gd name="connsiteX421-77835" fmla="*/ 129531 w 6006665"/>
                  <a:gd name="connsiteY421-77836" fmla="*/ 2097485 h 2845126"/>
                  <a:gd name="connsiteX422-77837" fmla="*/ 140893 w 6006665"/>
                  <a:gd name="connsiteY422-77838" fmla="*/ 2074761 h 2845126"/>
                  <a:gd name="connsiteX423-77839" fmla="*/ 136348 w 6006665"/>
                  <a:gd name="connsiteY423-77840" fmla="*/ 2047491 h 2845126"/>
                  <a:gd name="connsiteX424-77841" fmla="*/ 103789 w 6006665"/>
                  <a:gd name="connsiteY424-77842" fmla="*/ 2034084 h 2845126"/>
                  <a:gd name="connsiteX425-77843" fmla="*/ 93716 w 6006665"/>
                  <a:gd name="connsiteY425-77844" fmla="*/ 2038401 h 2845126"/>
                  <a:gd name="connsiteX426-77845" fmla="*/ 91868 w 6006665"/>
                  <a:gd name="connsiteY426-77846" fmla="*/ 2034090 h 2845126"/>
                  <a:gd name="connsiteX427-77847" fmla="*/ 81809 w 6006665"/>
                  <a:gd name="connsiteY427-77848" fmla="*/ 2038401 h 2845126"/>
                  <a:gd name="connsiteX428-77849" fmla="*/ 74992 w 6006665"/>
                  <a:gd name="connsiteY428-77850" fmla="*/ 2022494 h 2845126"/>
                  <a:gd name="connsiteX429-77851" fmla="*/ 34087 w 6006665"/>
                  <a:gd name="connsiteY429-77852" fmla="*/ 2011132 h 2845126"/>
                  <a:gd name="connsiteX430-77853" fmla="*/ 22725 w 6006665"/>
                  <a:gd name="connsiteY430-77854" fmla="*/ 1967955 h 2845126"/>
                  <a:gd name="connsiteX431-77855" fmla="*/ 22725 w 6006665"/>
                  <a:gd name="connsiteY431-77856" fmla="*/ 1936140 h 2845126"/>
                  <a:gd name="connsiteX432-77857" fmla="*/ 0 w 6006665"/>
                  <a:gd name="connsiteY432-77858" fmla="*/ 1920233 h 2845126"/>
                  <a:gd name="connsiteX433-77859" fmla="*/ 15907 w 6006665"/>
                  <a:gd name="connsiteY433-77860" fmla="*/ 1897509 h 2845126"/>
                  <a:gd name="connsiteX434-77861" fmla="*/ 6818 w 6006665"/>
                  <a:gd name="connsiteY434-77862" fmla="*/ 1833880 h 2845126"/>
                  <a:gd name="connsiteX435-77863" fmla="*/ 34087 w 6006665"/>
                  <a:gd name="connsiteY435-77864" fmla="*/ 1790703 h 2845126"/>
                  <a:gd name="connsiteX436-77865" fmla="*/ 27270 w 6006665"/>
                  <a:gd name="connsiteY436-77866" fmla="*/ 1779341 h 2845126"/>
                  <a:gd name="connsiteX437-77867" fmla="*/ 70447 w 6006665"/>
                  <a:gd name="connsiteY437-77868" fmla="*/ 1740709 h 2845126"/>
                  <a:gd name="connsiteX438-77869" fmla="*/ 27270 w 6006665"/>
                  <a:gd name="connsiteY438-77870" fmla="*/ 1704349 h 2845126"/>
                  <a:gd name="connsiteX439-77871" fmla="*/ 109078 w 6006665"/>
                  <a:gd name="connsiteY439-77872" fmla="*/ 1606633 h 2845126"/>
                  <a:gd name="connsiteX440-77873" fmla="*/ 145438 w 6006665"/>
                  <a:gd name="connsiteY440-77874" fmla="*/ 1563456 h 2845126"/>
                  <a:gd name="connsiteX441-77875" fmla="*/ 156800 w 6006665"/>
                  <a:gd name="connsiteY441-77876" fmla="*/ 1520280 h 2845126"/>
                  <a:gd name="connsiteX442-77877" fmla="*/ 102261 w 6006665"/>
                  <a:gd name="connsiteY442-77878" fmla="*/ 1468013 h 2845126"/>
                  <a:gd name="connsiteX443-77879" fmla="*/ 118168 w 6006665"/>
                  <a:gd name="connsiteY443-77880" fmla="*/ 1413474 h 2845126"/>
                  <a:gd name="connsiteX444-77881" fmla="*/ 86354 w 6006665"/>
                  <a:gd name="connsiteY444-77882" fmla="*/ 1349845 h 2845126"/>
                  <a:gd name="connsiteX445-77883" fmla="*/ 109078 w 6006665"/>
                  <a:gd name="connsiteY445-77884" fmla="*/ 1274853 h 2845126"/>
                  <a:gd name="connsiteX446-77885" fmla="*/ 70447 w 6006665"/>
                  <a:gd name="connsiteY446-77886" fmla="*/ 1172592 h 2845126"/>
                  <a:gd name="connsiteX447-77887" fmla="*/ 102261 w 6006665"/>
                  <a:gd name="connsiteY447-77888" fmla="*/ 1102146 h 2845126"/>
                  <a:gd name="connsiteX448-77889" fmla="*/ 43177 w 6006665"/>
                  <a:gd name="connsiteY448-77890" fmla="*/ 1036245 h 2845126"/>
                  <a:gd name="connsiteX449-77891" fmla="*/ 49994 w 6006665"/>
                  <a:gd name="connsiteY449-77892" fmla="*/ 961253 h 2845126"/>
                  <a:gd name="connsiteX450-77893" fmla="*/ 81809 w 6006665"/>
                  <a:gd name="connsiteY450-77894" fmla="*/ 956708 h 2845126"/>
                  <a:gd name="connsiteX451-77895" fmla="*/ 145438 w 6006665"/>
                  <a:gd name="connsiteY451-77896" fmla="*/ 913532 h 2845126"/>
                  <a:gd name="connsiteX452-77897" fmla="*/ 184070 w 6006665"/>
                  <a:gd name="connsiteY452-77898" fmla="*/ 874900 h 2845126"/>
                  <a:gd name="connsiteX453-77899" fmla="*/ 189699 w 6006665"/>
                  <a:gd name="connsiteY453-77900" fmla="*/ 881178 h 2845126"/>
                  <a:gd name="connsiteX454-77901" fmla="*/ 195977 w 6006665"/>
                  <a:gd name="connsiteY454-77902" fmla="*/ 874900 h 2845126"/>
                  <a:gd name="connsiteX455-77903" fmla="*/ 255061 w 6006665"/>
                  <a:gd name="connsiteY455-77904" fmla="*/ 940801 h 2845126"/>
                  <a:gd name="connsiteX456-77905" fmla="*/ 350504 w 6006665"/>
                  <a:gd name="connsiteY456-77906" fmla="*/ 961253 h 2845126"/>
                  <a:gd name="connsiteX457-77907" fmla="*/ 491397 w 6006665"/>
                  <a:gd name="connsiteY457-77908" fmla="*/ 1074877 h 2845126"/>
                  <a:gd name="connsiteX458-77909" fmla="*/ 523211 w 6006665"/>
                  <a:gd name="connsiteY458-77910" fmla="*/ 1122598 h 2845126"/>
                  <a:gd name="connsiteX459-77911" fmla="*/ 523211 w 6006665"/>
                  <a:gd name="connsiteY459-77912" fmla="*/ 1181682 h 2845126"/>
                  <a:gd name="connsiteX460-77913" fmla="*/ 486852 w 6006665"/>
                  <a:gd name="connsiteY460-77914" fmla="*/ 1236221 h 2845126"/>
                  <a:gd name="connsiteX461-77915" fmla="*/ 420951 w 6006665"/>
                  <a:gd name="connsiteY461-77916" fmla="*/ 1256674 h 2845126"/>
                  <a:gd name="connsiteX462-77917" fmla="*/ 415909 w 6006665"/>
                  <a:gd name="connsiteY462-77918" fmla="*/ 1254543 h 2845126"/>
                  <a:gd name="connsiteX463-77919" fmla="*/ 409044 w 6006665"/>
                  <a:gd name="connsiteY463-77920" fmla="*/ 1256674 h 2845126"/>
                  <a:gd name="connsiteX464-77921" fmla="*/ 252950 w 6006665"/>
                  <a:gd name="connsiteY464-77922" fmla="*/ 1190718 h 2845126"/>
                  <a:gd name="connsiteX465-77923" fmla="*/ 232336 w 6006665"/>
                  <a:gd name="connsiteY465-77924" fmla="*/ 1197590 h 2845126"/>
                  <a:gd name="connsiteX466-77925" fmla="*/ 291420 w 6006665"/>
                  <a:gd name="connsiteY466-77926" fmla="*/ 1268036 h 2845126"/>
                  <a:gd name="connsiteX467-77927" fmla="*/ 291420 w 6006665"/>
                  <a:gd name="connsiteY467-77928" fmla="*/ 1306668 h 2845126"/>
                  <a:gd name="connsiteX468-77929" fmla="*/ 298238 w 6006665"/>
                  <a:gd name="connsiteY468-77930" fmla="*/ 1393022 h 2845126"/>
                  <a:gd name="connsiteX469-77931" fmla="*/ 345959 w 6006665"/>
                  <a:gd name="connsiteY469-77932" fmla="*/ 1424836 h 2845126"/>
                  <a:gd name="connsiteX470-77933" fmla="*/ 362087 w 6006665"/>
                  <a:gd name="connsiteY470-77934" fmla="*/ 1434244 h 2845126"/>
                  <a:gd name="connsiteX471-77935" fmla="*/ 365867 w 6006665"/>
                  <a:gd name="connsiteY471-77936" fmla="*/ 1402111 h 2845126"/>
                  <a:gd name="connsiteX472-77937" fmla="*/ 345415 w 6006665"/>
                  <a:gd name="connsiteY472-77938" fmla="*/ 1365752 h 2845126"/>
                  <a:gd name="connsiteX473-77939" fmla="*/ 365867 w 6006665"/>
                  <a:gd name="connsiteY473-77940" fmla="*/ 1333937 h 2845126"/>
                  <a:gd name="connsiteX474-77941" fmla="*/ 374560 w 6006665"/>
                  <a:gd name="connsiteY474-77942" fmla="*/ 1338936 h 2845126"/>
                  <a:gd name="connsiteX475-77943" fmla="*/ 377774 w 6006665"/>
                  <a:gd name="connsiteY475-77944" fmla="*/ 1333937 h 2845126"/>
                  <a:gd name="connsiteX476-77945" fmla="*/ 461933 w 6006665"/>
                  <a:gd name="connsiteY476-77946" fmla="*/ 1382329 h 2845126"/>
                  <a:gd name="connsiteX477-77947" fmla="*/ 484035 w 6006665"/>
                  <a:gd name="connsiteY477-77948" fmla="*/ 1365752 h 2845126"/>
                  <a:gd name="connsiteX478-77949" fmla="*/ 463583 w 6006665"/>
                  <a:gd name="connsiteY478-77950" fmla="*/ 1299850 h 2845126"/>
                  <a:gd name="connsiteX479-77951" fmla="*/ 549936 w 6006665"/>
                  <a:gd name="connsiteY479-77952" fmla="*/ 1213497 h 2845126"/>
                  <a:gd name="connsiteX480-77953" fmla="*/ 559742 w 6006665"/>
                  <a:gd name="connsiteY480-77954" fmla="*/ 1215598 h 2845126"/>
                  <a:gd name="connsiteX481-77955" fmla="*/ 561843 w 6006665"/>
                  <a:gd name="connsiteY481-77956" fmla="*/ 1213497 h 2845126"/>
                  <a:gd name="connsiteX482-77957" fmla="*/ 593658 w 6006665"/>
                  <a:gd name="connsiteY482-77958" fmla="*/ 1220314 h 2845126"/>
                  <a:gd name="connsiteX483-77959" fmla="*/ 620945 w 6006665"/>
                  <a:gd name="connsiteY483-77960" fmla="*/ 1244191 h 2845126"/>
                  <a:gd name="connsiteX484-77961" fmla="*/ 640835 w 6006665"/>
                  <a:gd name="connsiteY484-77962" fmla="*/ 1188500 h 2845126"/>
                  <a:gd name="connsiteX485-77963" fmla="*/ 609020 w 6006665"/>
                  <a:gd name="connsiteY485-77964" fmla="*/ 1133961 h 2845126"/>
                  <a:gd name="connsiteX486-77965" fmla="*/ 624928 w 6006665"/>
                  <a:gd name="connsiteY486-77966" fmla="*/ 1074877 h 2845126"/>
                  <a:gd name="connsiteX487-77967" fmla="*/ 597658 w 6006665"/>
                  <a:gd name="connsiteY487-77968" fmla="*/ 1015792 h 2845126"/>
                  <a:gd name="connsiteX488-77969" fmla="*/ 611562 w 6006665"/>
                  <a:gd name="connsiteY488-77970" fmla="*/ 1020118 h 2845126"/>
                  <a:gd name="connsiteX489-77971" fmla="*/ 609565 w 6006665"/>
                  <a:gd name="connsiteY489-77972" fmla="*/ 1015792 h 2845126"/>
                  <a:gd name="connsiteX490-77973" fmla="*/ 711826 w 6006665"/>
                  <a:gd name="connsiteY490-77974" fmla="*/ 1047607 h 2845126"/>
                  <a:gd name="connsiteX491-77975" fmla="*/ 732278 w 6006665"/>
                  <a:gd name="connsiteY491-77976" fmla="*/ 1102146 h 2845126"/>
                  <a:gd name="connsiteX492-77977" fmla="*/ 684556 w 6006665"/>
                  <a:gd name="connsiteY492-77978" fmla="*/ 1113508 h 2845126"/>
                  <a:gd name="connsiteX493-77979" fmla="*/ 684556 w 6006665"/>
                  <a:gd name="connsiteY493-77980" fmla="*/ 1165775 h 2845126"/>
                  <a:gd name="connsiteX494-77981" fmla="*/ 713309 w 6006665"/>
                  <a:gd name="connsiteY494-77982" fmla="*/ 1194528 h 2845126"/>
                  <a:gd name="connsiteX495-77983" fmla="*/ 763548 w 6006665"/>
                  <a:gd name="connsiteY495-77984" fmla="*/ 1177137 h 2845126"/>
                  <a:gd name="connsiteX496-77985" fmla="*/ 770365 w 6006665"/>
                  <a:gd name="connsiteY496-77986" fmla="*/ 1118053 h 2845126"/>
                  <a:gd name="connsiteX497-77987" fmla="*/ 845357 w 6006665"/>
                  <a:gd name="connsiteY497-77988" fmla="*/ 1070332 h 2845126"/>
                  <a:gd name="connsiteX498-77989" fmla="*/ 972614 w 6006665"/>
                  <a:gd name="connsiteY498-77990" fmla="*/ 983978 h 2845126"/>
                  <a:gd name="connsiteX499-77991" fmla="*/ 982566 w 6006665"/>
                  <a:gd name="connsiteY499-77992" fmla="*/ 985305 h 2845126"/>
                  <a:gd name="connsiteX500-77993" fmla="*/ 984521 w 6006665"/>
                  <a:gd name="connsiteY500-77994" fmla="*/ 983978 h 2845126"/>
                  <a:gd name="connsiteX501-77995" fmla="*/ 1018608 w 6006665"/>
                  <a:gd name="connsiteY501-77996" fmla="*/ 988523 h 2845126"/>
                  <a:gd name="connsiteX502-77997" fmla="*/ 979977 w 6006665"/>
                  <a:gd name="connsiteY502-77998" fmla="*/ 1052152 h 2845126"/>
                  <a:gd name="connsiteX503-77999" fmla="*/ 1012666 w 6006665"/>
                  <a:gd name="connsiteY503-78000" fmla="*/ 1057313 h 2845126"/>
                  <a:gd name="connsiteX504-78001" fmla="*/ 1038516 w 6006665"/>
                  <a:gd name="connsiteY504-78002" fmla="*/ 1027155 h 2845126"/>
                  <a:gd name="connsiteX505-78003" fmla="*/ 1050423 w 6006665"/>
                  <a:gd name="connsiteY505-78004" fmla="*/ 1027155 h 2845126"/>
                  <a:gd name="connsiteX506-78005" fmla="*/ 1108962 w 6006665"/>
                  <a:gd name="connsiteY506-78006" fmla="*/ 1027155 h 2845126"/>
                  <a:gd name="connsiteX507-78007" fmla="*/ 1161229 w 6006665"/>
                  <a:gd name="connsiteY507-78008" fmla="*/ 983978 h 2845126"/>
                  <a:gd name="connsiteX508-78009" fmla="*/ 1165711 w 6006665"/>
                  <a:gd name="connsiteY508-78010" fmla="*/ 990112 h 2845126"/>
                  <a:gd name="connsiteX509-78011" fmla="*/ 1173136 w 6006665"/>
                  <a:gd name="connsiteY509-78012" fmla="*/ 983978 h 2845126"/>
                  <a:gd name="connsiteX510-78013" fmla="*/ 1210035 w 6006665"/>
                  <a:gd name="connsiteY510-78014" fmla="*/ 1034471 h 2845126"/>
                  <a:gd name="connsiteX511-78015" fmla="*/ 1247583 w 6006665"/>
                  <a:gd name="connsiteY511-78016" fmla="*/ 977161 h 2845126"/>
                  <a:gd name="connsiteX512-78017" fmla="*/ 1211223 w 6006665"/>
                  <a:gd name="connsiteY512-78018" fmla="*/ 918077 h 2845126"/>
                  <a:gd name="connsiteX513-78019" fmla="*/ 1227130 w 6006665"/>
                  <a:gd name="connsiteY513-78020" fmla="*/ 881717 h 2845126"/>
                  <a:gd name="connsiteX514-78021" fmla="*/ 1237665 w 6006665"/>
                  <a:gd name="connsiteY514-78022" fmla="*/ 884855 h 2845126"/>
                  <a:gd name="connsiteX515-78023" fmla="*/ 1239037 w 6006665"/>
                  <a:gd name="connsiteY515-78024" fmla="*/ 881717 h 2845126"/>
                  <a:gd name="connsiteX516-78025" fmla="*/ 1345843 w 6006665"/>
                  <a:gd name="connsiteY516-78026" fmla="*/ 913532 h 2845126"/>
                  <a:gd name="connsiteX517-78027" fmla="*/ 1400382 w 6006665"/>
                  <a:gd name="connsiteY517-78028" fmla="*/ 945346 h 2845126"/>
                  <a:gd name="connsiteX518-78029" fmla="*/ 1519756 w 6006665"/>
                  <a:gd name="connsiteY518-78030" fmla="*/ 1051930 h 2845126"/>
                  <a:gd name="connsiteX519-78031" fmla="*/ 1543003 w 6006665"/>
                  <a:gd name="connsiteY519-78032" fmla="*/ 1011248 h 2845126"/>
                  <a:gd name="connsiteX520-78033" fmla="*/ 1506643 w 6006665"/>
                  <a:gd name="connsiteY520-78034" fmla="*/ 956708 h 2845126"/>
                  <a:gd name="connsiteX521-78035" fmla="*/ 1506643 w 6006665"/>
                  <a:gd name="connsiteY521-78036" fmla="*/ 933984 h 2845126"/>
                  <a:gd name="connsiteX522-78037" fmla="*/ 1463467 w 6006665"/>
                  <a:gd name="connsiteY522-78038" fmla="*/ 924894 h 2845126"/>
                  <a:gd name="connsiteX523-78039" fmla="*/ 1472556 w 6006665"/>
                  <a:gd name="connsiteY523-78040" fmla="*/ 874900 h 2845126"/>
                  <a:gd name="connsiteX524-78041" fmla="*/ 1452104 w 6006665"/>
                  <a:gd name="connsiteY524-78042" fmla="*/ 788546 h 2845126"/>
                  <a:gd name="connsiteX525-78043" fmla="*/ 1452104 w 6006665"/>
                  <a:gd name="connsiteY525-78044" fmla="*/ 752187 h 2845126"/>
                  <a:gd name="connsiteX526-78045" fmla="*/ 1522551 w 6006665"/>
                  <a:gd name="connsiteY526-78046" fmla="*/ 649926 h 2845126"/>
                  <a:gd name="connsiteX527-78047" fmla="*/ 1543003 w 6006665"/>
                  <a:gd name="connsiteY527-78048" fmla="*/ 536303 h 2845126"/>
                  <a:gd name="connsiteX528-78049" fmla="*/ 1570272 w 6006665"/>
                  <a:gd name="connsiteY528-78050" fmla="*/ 515850 h 2845126"/>
                  <a:gd name="connsiteX529-78051" fmla="*/ 1578688 w 6006665"/>
                  <a:gd name="connsiteY529-78052" fmla="*/ 518469 h 2845126"/>
                  <a:gd name="connsiteX530-78053" fmla="*/ 1582179 w 6006665"/>
                  <a:gd name="connsiteY530-78054" fmla="*/ 515850 h 2845126"/>
                  <a:gd name="connsiteX531-78055" fmla="*/ 1684440 w 6006665"/>
                  <a:gd name="connsiteY531-78056" fmla="*/ 547665 h 2845126"/>
                  <a:gd name="connsiteX532-78057" fmla="*/ 1688985 w 6006665"/>
                  <a:gd name="connsiteY532-78058" fmla="*/ 618111 h 2845126"/>
                  <a:gd name="connsiteX533-78059" fmla="*/ 1652625 w 6006665"/>
                  <a:gd name="connsiteY533-78060" fmla="*/ 709010 h 2845126"/>
                  <a:gd name="connsiteX534-78061" fmla="*/ 1679895 w 6006665"/>
                  <a:gd name="connsiteY534-78062" fmla="*/ 747642 h 2845126"/>
                  <a:gd name="connsiteX535-78063" fmla="*/ 1688985 w 6006665"/>
                  <a:gd name="connsiteY535-78064" fmla="*/ 822633 h 2845126"/>
                  <a:gd name="connsiteX536-78065" fmla="*/ 1679895 w 6006665"/>
                  <a:gd name="connsiteY536-78066" fmla="*/ 968071 h 2845126"/>
                  <a:gd name="connsiteX537-78067" fmla="*/ 1636718 w 6006665"/>
                  <a:gd name="connsiteY537-78068" fmla="*/ 1231677 h 2845126"/>
                  <a:gd name="connsiteX538-78069" fmla="*/ 1662494 w 6006665"/>
                  <a:gd name="connsiteY538-78070" fmla="*/ 1238121 h 2845126"/>
                  <a:gd name="connsiteX539-78071" fmla="*/ 2027037 w 6006665"/>
                  <a:gd name="connsiteY539-78072" fmla="*/ 413590 h 2845126"/>
                  <a:gd name="connsiteX540-78073" fmla="*/ 2037269 w 6006665"/>
                  <a:gd name="connsiteY540-78074" fmla="*/ 414128 h 2845126"/>
                  <a:gd name="connsiteX541-78075" fmla="*/ 2038944 w 6006665"/>
                  <a:gd name="connsiteY541-78076" fmla="*/ 413590 h 2845126"/>
                  <a:gd name="connsiteX542-78077" fmla="*/ 2115414 w 6006665"/>
                  <a:gd name="connsiteY542-78078" fmla="*/ 417614 h 2845126"/>
                  <a:gd name="connsiteX543-78079" fmla="*/ 2192927 w 6006665"/>
                  <a:gd name="connsiteY543-78080" fmla="*/ 397682 h 2845126"/>
                  <a:gd name="connsiteX544-78081" fmla="*/ 2167930 w 6006665"/>
                  <a:gd name="connsiteY544-78082" fmla="*/ 331781 h 2845126"/>
                  <a:gd name="connsiteX545-78083" fmla="*/ 2204289 w 6006665"/>
                  <a:gd name="connsiteY545-78084" fmla="*/ 240882 h 2845126"/>
                  <a:gd name="connsiteX546-78085" fmla="*/ 2247466 w 6006665"/>
                  <a:gd name="connsiteY546-78086" fmla="*/ 236337 h 2845126"/>
                  <a:gd name="connsiteX547-78087" fmla="*/ 2317913 w 6006665"/>
                  <a:gd name="connsiteY547-78088" fmla="*/ 161346 h 2845126"/>
                  <a:gd name="connsiteX0-78089" fmla="*/ 2317913 w 6006665"/>
                  <a:gd name="connsiteY0-78090" fmla="*/ 161346 h 2845126"/>
                  <a:gd name="connsiteX1-78091" fmla="*/ 2957621 w 6006665"/>
                  <a:gd name="connsiteY1-78092" fmla="*/ 24662 h 2845126"/>
                  <a:gd name="connsiteX2-78093" fmla="*/ 3086005 w 6006665"/>
                  <a:gd name="connsiteY2-78094" fmla="*/ 1 h 2845126"/>
                  <a:gd name="connsiteX3-78095" fmla="*/ 3097912 w 6006665"/>
                  <a:gd name="connsiteY3-78096" fmla="*/ 1 h 2845126"/>
                  <a:gd name="connsiteX4-78097" fmla="*/ 3179721 w 6006665"/>
                  <a:gd name="connsiteY4-78098" fmla="*/ 74992 h 2845126"/>
                  <a:gd name="connsiteX5-78099" fmla="*/ 3211535 w 6006665"/>
                  <a:gd name="connsiteY5-78100" fmla="*/ 134076 h 2845126"/>
                  <a:gd name="connsiteX6-78101" fmla="*/ 3200173 w 6006665"/>
                  <a:gd name="connsiteY6-78102" fmla="*/ 209068 h 2845126"/>
                  <a:gd name="connsiteX7-78103" fmla="*/ 3161541 w 6006665"/>
                  <a:gd name="connsiteY7-78104" fmla="*/ 252245 h 2845126"/>
                  <a:gd name="connsiteX8-78105" fmla="*/ 3066097 w 6006665"/>
                  <a:gd name="connsiteY8-78106" fmla="*/ 327236 h 2845126"/>
                  <a:gd name="connsiteX9-78107" fmla="*/ 3034283 w 6006665"/>
                  <a:gd name="connsiteY9-78108" fmla="*/ 370413 h 2845126"/>
                  <a:gd name="connsiteX10-78109" fmla="*/ 3082005 w 6006665"/>
                  <a:gd name="connsiteY10-78110" fmla="*/ 386320 h 2845126"/>
                  <a:gd name="connsiteX11-78111" fmla="*/ 3129459 w 6006665"/>
                  <a:gd name="connsiteY11-78112" fmla="*/ 414001 h 2845126"/>
                  <a:gd name="connsiteX12-78113" fmla="*/ 3156451 w 6006665"/>
                  <a:gd name="connsiteY12-78114" fmla="*/ 390865 h 2845126"/>
                  <a:gd name="connsiteX13-78115" fmla="*/ 3158460 w 6006665"/>
                  <a:gd name="connsiteY13-78116" fmla="*/ 399349 h 2845126"/>
                  <a:gd name="connsiteX14-78117" fmla="*/ 3168359 w 6006665"/>
                  <a:gd name="connsiteY14-78118" fmla="*/ 390865 h 2845126"/>
                  <a:gd name="connsiteX15-78119" fmla="*/ 3184984 w 6006665"/>
                  <a:gd name="connsiteY15-78120" fmla="*/ 461058 h 2845126"/>
                  <a:gd name="connsiteX16-78121" fmla="*/ 3192811 w 6006665"/>
                  <a:gd name="connsiteY16-78122" fmla="*/ 445404 h 2845126"/>
                  <a:gd name="connsiteX17-78123" fmla="*/ 3251895 w 6006665"/>
                  <a:gd name="connsiteY17-78124" fmla="*/ 424952 h 2845126"/>
                  <a:gd name="connsiteX18-78125" fmla="*/ 3259833 w 6006665"/>
                  <a:gd name="connsiteY18-78126" fmla="*/ 426326 h 2845126"/>
                  <a:gd name="connsiteX19-78127" fmla="*/ 3263802 w 6006665"/>
                  <a:gd name="connsiteY19-78128" fmla="*/ 424952 h 2845126"/>
                  <a:gd name="connsiteX20-78129" fmla="*/ 3381970 w 6006665"/>
                  <a:gd name="connsiteY20-78130" fmla="*/ 445404 h 2845126"/>
                  <a:gd name="connsiteX21-78131" fmla="*/ 3388787 w 6006665"/>
                  <a:gd name="connsiteY21-78132" fmla="*/ 504488 h 2845126"/>
                  <a:gd name="connsiteX22-78133" fmla="*/ 3531529 w 6006665"/>
                  <a:gd name="connsiteY22-78134" fmla="*/ 525479 h 2845126"/>
                  <a:gd name="connsiteX23-78135" fmla="*/ 3538225 w 6006665"/>
                  <a:gd name="connsiteY23-78136" fmla="*/ 429497 h 2845126"/>
                  <a:gd name="connsiteX24-78137" fmla="*/ 3549910 w 6006665"/>
                  <a:gd name="connsiteY24-78138" fmla="*/ 432684 h 2845126"/>
                  <a:gd name="connsiteX25-78139" fmla="*/ 3550132 w 6006665"/>
                  <a:gd name="connsiteY25-78140" fmla="*/ 429497 h 2845126"/>
                  <a:gd name="connsiteX26-78141" fmla="*/ 3625123 w 6006665"/>
                  <a:gd name="connsiteY26-78142" fmla="*/ 449949 h 2845126"/>
                  <a:gd name="connsiteX27-78143" fmla="*/ 3672301 w 6006665"/>
                  <a:gd name="connsiteY27-78144" fmla="*/ 449949 h 2845126"/>
                  <a:gd name="connsiteX28-78145" fmla="*/ 3684207 w 6006665"/>
                  <a:gd name="connsiteY28-78146" fmla="*/ 449949 h 2845126"/>
                  <a:gd name="connsiteX29-78147" fmla="*/ 3743291 w 6006665"/>
                  <a:gd name="connsiteY29-78148" fmla="*/ 515850 h 2845126"/>
                  <a:gd name="connsiteX30-78149" fmla="*/ 3759199 w 6006665"/>
                  <a:gd name="connsiteY30-78150" fmla="*/ 595387 h 2845126"/>
                  <a:gd name="connsiteX31-78151" fmla="*/ 3738747 w 6006665"/>
                  <a:gd name="connsiteY31-78152" fmla="*/ 645381 h 2845126"/>
                  <a:gd name="connsiteX32-78153" fmla="*/ 3786469 w 6006665"/>
                  <a:gd name="connsiteY32-78154" fmla="*/ 736279 h 2845126"/>
                  <a:gd name="connsiteX33-78155" fmla="*/ 3835603 w 6006665"/>
                  <a:gd name="connsiteY33-78156" fmla="*/ 772185 h 2845126"/>
                  <a:gd name="connsiteX34-78157" fmla="*/ 3865460 w 6006665"/>
                  <a:gd name="connsiteY34-78158" fmla="*/ 661288 h 2845126"/>
                  <a:gd name="connsiteX35-78159" fmla="*/ 3875077 w 6006665"/>
                  <a:gd name="connsiteY35-78160" fmla="*/ 669795 h 2845126"/>
                  <a:gd name="connsiteX36-78161" fmla="*/ 3877367 w 6006665"/>
                  <a:gd name="connsiteY36-78162" fmla="*/ 661288 h 2845126"/>
                  <a:gd name="connsiteX37-78163" fmla="*/ 3932151 w 6006665"/>
                  <a:gd name="connsiteY37-78164" fmla="*/ 709751 h 2845126"/>
                  <a:gd name="connsiteX38-78165" fmla="*/ 3988173 w 6006665"/>
                  <a:gd name="connsiteY38-78166" fmla="*/ 681740 h 2845126"/>
                  <a:gd name="connsiteX39-78167" fmla="*/ 3993852 w 6006665"/>
                  <a:gd name="connsiteY39-78168" fmla="*/ 684855 h 2845126"/>
                  <a:gd name="connsiteX40-78169" fmla="*/ 4000080 w 6006665"/>
                  <a:gd name="connsiteY40-78170" fmla="*/ 681740 h 2845126"/>
                  <a:gd name="connsiteX41-78171" fmla="*/ 4062426 w 6006665"/>
                  <a:gd name="connsiteY41-78172" fmla="*/ 715930 h 2845126"/>
                  <a:gd name="connsiteX42-78173" fmla="*/ 4085889 w 6006665"/>
                  <a:gd name="connsiteY42-78174" fmla="*/ 688558 h 2845126"/>
                  <a:gd name="connsiteX43-78175" fmla="*/ 4095563 w 6006665"/>
                  <a:gd name="connsiteY43-78176" fmla="*/ 691162 h 2845126"/>
                  <a:gd name="connsiteX44-78177" fmla="*/ 4097796 w 6006665"/>
                  <a:gd name="connsiteY44-78178" fmla="*/ 688558 h 2845126"/>
                  <a:gd name="connsiteX45-78179" fmla="*/ 4144150 w 6006665"/>
                  <a:gd name="connsiteY45-78180" fmla="*/ 701038 h 2845126"/>
                  <a:gd name="connsiteX46-78181" fmla="*/ 4117703 w 6006665"/>
                  <a:gd name="connsiteY46-78182" fmla="*/ 590842 h 2845126"/>
                  <a:gd name="connsiteX47-78183" fmla="*/ 4165425 w 6006665"/>
                  <a:gd name="connsiteY47-78184" fmla="*/ 536303 h 2845126"/>
                  <a:gd name="connsiteX48-78185" fmla="*/ 4175231 w 6006665"/>
                  <a:gd name="connsiteY48-78186" fmla="*/ 538704 h 2845126"/>
                  <a:gd name="connsiteX49-78187" fmla="*/ 4177332 w 6006665"/>
                  <a:gd name="connsiteY49-78188" fmla="*/ 536303 h 2845126"/>
                  <a:gd name="connsiteX50-78189" fmla="*/ 4511384 w 6006665"/>
                  <a:gd name="connsiteY50-78190" fmla="*/ 618111 h 2845126"/>
                  <a:gd name="connsiteX51-78191" fmla="*/ 4543199 w 6006665"/>
                  <a:gd name="connsiteY51-78192" fmla="*/ 688558 h 2845126"/>
                  <a:gd name="connsiteX52-78193" fmla="*/ 4639242 w 6006665"/>
                  <a:gd name="connsiteY52-78194" fmla="*/ 771200 h 2845126"/>
                  <a:gd name="connsiteX53-78195" fmla="*/ 4774445 w 6006665"/>
                  <a:gd name="connsiteY53-78196" fmla="*/ 752187 h 2845126"/>
                  <a:gd name="connsiteX54-78197" fmla="*/ 4778496 w 6006665"/>
                  <a:gd name="connsiteY54-78198" fmla="*/ 753291 h 2845126"/>
                  <a:gd name="connsiteX55-78199" fmla="*/ 4786352 w 6006665"/>
                  <a:gd name="connsiteY55-78200" fmla="*/ 752187 h 2845126"/>
                  <a:gd name="connsiteX56-78201" fmla="*/ 4861343 w 6006665"/>
                  <a:gd name="connsiteY56-78202" fmla="*/ 772639 h 2845126"/>
                  <a:gd name="connsiteX57-78203" fmla="*/ 4893158 w 6006665"/>
                  <a:gd name="connsiteY57-78204" fmla="*/ 815816 h 2845126"/>
                  <a:gd name="connsiteX58-78205" fmla="*/ 4888613 w 6006665"/>
                  <a:gd name="connsiteY58-78206" fmla="*/ 897624 h 2845126"/>
                  <a:gd name="connsiteX59-78207" fmla="*/ 4927677 w 6006665"/>
                  <a:gd name="connsiteY59-78208" fmla="*/ 922296 h 2845126"/>
                  <a:gd name="connsiteX60-78209" fmla="*/ 4967605 w 6006665"/>
                  <a:gd name="connsiteY60-78210" fmla="*/ 908987 h 2845126"/>
                  <a:gd name="connsiteX61-78211" fmla="*/ 5038051 w 6006665"/>
                  <a:gd name="connsiteY61-78212" fmla="*/ 902169 h 2845126"/>
                  <a:gd name="connsiteX62-78213" fmla="*/ 5040730 w 6006665"/>
                  <a:gd name="connsiteY62-78214" fmla="*/ 903062 h 2845126"/>
                  <a:gd name="connsiteX63-78215" fmla="*/ 5049958 w 6006665"/>
                  <a:gd name="connsiteY63-78216" fmla="*/ 902169 h 2845126"/>
                  <a:gd name="connsiteX64-78217" fmla="*/ 5114249 w 6006665"/>
                  <a:gd name="connsiteY64-78218" fmla="*/ 923600 h 2845126"/>
                  <a:gd name="connsiteX65-78219" fmla="*/ 5176671 w 6006665"/>
                  <a:gd name="connsiteY65-78220" fmla="*/ 913532 h 2845126"/>
                  <a:gd name="connsiteX66-78221" fmla="*/ 5177801 w 6006665"/>
                  <a:gd name="connsiteY66-78222" fmla="*/ 915270 h 2845126"/>
                  <a:gd name="connsiteX67-78223" fmla="*/ 5188578 w 6006665"/>
                  <a:gd name="connsiteY67-78224" fmla="*/ 913532 h 2845126"/>
                  <a:gd name="connsiteX68-78225" fmla="*/ 5243719 w 6006665"/>
                  <a:gd name="connsiteY68-78226" fmla="*/ 998363 h 2845126"/>
                  <a:gd name="connsiteX69-78227" fmla="*/ 5283477 w 6006665"/>
                  <a:gd name="connsiteY69-78228" fmla="*/ 968071 h 2845126"/>
                  <a:gd name="connsiteX70-78229" fmla="*/ 5258480 w 6006665"/>
                  <a:gd name="connsiteY70-78230" fmla="*/ 902169 h 2845126"/>
                  <a:gd name="connsiteX71-78231" fmla="*/ 5267570 w 6006665"/>
                  <a:gd name="connsiteY71-78232" fmla="*/ 854448 h 2845126"/>
                  <a:gd name="connsiteX72-78233" fmla="*/ 5278896 w 6006665"/>
                  <a:gd name="connsiteY72-78234" fmla="*/ 857497 h 2845126"/>
                  <a:gd name="connsiteX73-78235" fmla="*/ 5279477 w 6006665"/>
                  <a:gd name="connsiteY73-78236" fmla="*/ 854448 h 2845126"/>
                  <a:gd name="connsiteX74-78237" fmla="*/ 5395510 w 6006665"/>
                  <a:gd name="connsiteY74-78238" fmla="*/ 885687 h 2845126"/>
                  <a:gd name="connsiteX75-78239" fmla="*/ 5463001 w 6006665"/>
                  <a:gd name="connsiteY75-78240" fmla="*/ 881717 h 2845126"/>
                  <a:gd name="connsiteX76-78241" fmla="*/ 5464386 w 6006665"/>
                  <a:gd name="connsiteY76-78242" fmla="*/ 882336 h 2845126"/>
                  <a:gd name="connsiteX77-78243" fmla="*/ 5474909 w 6006665"/>
                  <a:gd name="connsiteY77-78244" fmla="*/ 881717 h 2845126"/>
                  <a:gd name="connsiteX78-78245" fmla="*/ 5581715 w 6006665"/>
                  <a:gd name="connsiteY78-78246" fmla="*/ 929439 h 2845126"/>
                  <a:gd name="connsiteX79-78247" fmla="*/ 5633981 w 6006665"/>
                  <a:gd name="connsiteY79-78248" fmla="*/ 972616 h 2845126"/>
                  <a:gd name="connsiteX80-78249" fmla="*/ 5720335 w 6006665"/>
                  <a:gd name="connsiteY80-78250" fmla="*/ 1052152 h 2845126"/>
                  <a:gd name="connsiteX81-78251" fmla="*/ 5822595 w 6006665"/>
                  <a:gd name="connsiteY81-78252" fmla="*/ 1149868 h 2845126"/>
                  <a:gd name="connsiteX82-78253" fmla="*/ 5818051 w 6006665"/>
                  <a:gd name="connsiteY82-78254" fmla="*/ 1204407 h 2845126"/>
                  <a:gd name="connsiteX83-78255" fmla="*/ 5825679 w 6006665"/>
                  <a:gd name="connsiteY83-78256" fmla="*/ 1212035 h 2845126"/>
                  <a:gd name="connsiteX84-78257" fmla="*/ 5822051 w 6006665"/>
                  <a:gd name="connsiteY84-78258" fmla="*/ 1161230 h 2845126"/>
                  <a:gd name="connsiteX85-78259" fmla="*/ 5834092 w 6006665"/>
                  <a:gd name="connsiteY85-78260" fmla="*/ 1163103 h 2845126"/>
                  <a:gd name="connsiteX86-78261" fmla="*/ 5833958 w 6006665"/>
                  <a:gd name="connsiteY86-78262" fmla="*/ 1161230 h 2845126"/>
                  <a:gd name="connsiteX87-78263" fmla="*/ 5936219 w 6006665"/>
                  <a:gd name="connsiteY87-78264" fmla="*/ 1177137 h 2845126"/>
                  <a:gd name="connsiteX88-78265" fmla="*/ 6006665 w 6006665"/>
                  <a:gd name="connsiteY88-78266" fmla="*/ 1256674 h 2845126"/>
                  <a:gd name="connsiteX89-78267" fmla="*/ 5968033 w 6006665"/>
                  <a:gd name="connsiteY89-78268" fmla="*/ 1295306 h 2845126"/>
                  <a:gd name="connsiteX90-78269" fmla="*/ 5908949 w 6006665"/>
                  <a:gd name="connsiteY90-78270" fmla="*/ 1306668 h 2845126"/>
                  <a:gd name="connsiteX91-78271" fmla="*/ 5908949 w 6006665"/>
                  <a:gd name="connsiteY91-78272" fmla="*/ 1393022 h 2845126"/>
                  <a:gd name="connsiteX92-78273" fmla="*/ 5893042 w 6006665"/>
                  <a:gd name="connsiteY92-78274" fmla="*/ 1408929 h 2845126"/>
                  <a:gd name="connsiteX93-78275" fmla="*/ 5881135 w 6006665"/>
                  <a:gd name="connsiteY93-78276" fmla="*/ 1408929 h 2845126"/>
                  <a:gd name="connsiteX94-78277" fmla="*/ 5861227 w 6006665"/>
                  <a:gd name="connsiteY94-78278" fmla="*/ 1408929 h 2845126"/>
                  <a:gd name="connsiteX95-78279" fmla="*/ 5849321 w 6006665"/>
                  <a:gd name="connsiteY95-78280" fmla="*/ 1408929 h 2845126"/>
                  <a:gd name="connsiteX96-78281" fmla="*/ 5817506 w 6006665"/>
                  <a:gd name="connsiteY96-78282" fmla="*/ 1374842 h 2845126"/>
                  <a:gd name="connsiteX97-78283" fmla="*/ 5767511 w 6006665"/>
                  <a:gd name="connsiteY97-78284" fmla="*/ 1349845 h 2845126"/>
                  <a:gd name="connsiteX98-78285" fmla="*/ 5762967 w 6006665"/>
                  <a:gd name="connsiteY98-78286" fmla="*/ 1315758 h 2845126"/>
                  <a:gd name="connsiteX99-78287" fmla="*/ 5729132 w 6006665"/>
                  <a:gd name="connsiteY99-78288" fmla="*/ 1301826 h 2845126"/>
                  <a:gd name="connsiteX100-78289" fmla="*/ 5695337 w 6006665"/>
                  <a:gd name="connsiteY100-78290" fmla="*/ 1311213 h 2845126"/>
                  <a:gd name="connsiteX101-78291" fmla="*/ 5693366 w 6006665"/>
                  <a:gd name="connsiteY101-78292" fmla="*/ 1308453 h 2845126"/>
                  <a:gd name="connsiteX102-78293" fmla="*/ 5683431 w 6006665"/>
                  <a:gd name="connsiteY102-78294" fmla="*/ 1311213 h 2845126"/>
                  <a:gd name="connsiteX103-78295" fmla="*/ 5660706 w 6006665"/>
                  <a:gd name="connsiteY103-78296" fmla="*/ 1279398 h 2845126"/>
                  <a:gd name="connsiteX104-78297" fmla="*/ 5669644 w 6006665"/>
                  <a:gd name="connsiteY104-78298" fmla="*/ 1254373 h 2845126"/>
                  <a:gd name="connsiteX105-78299" fmla="*/ 5640799 w 6006665"/>
                  <a:gd name="connsiteY105-78300" fmla="*/ 1268036 h 2845126"/>
                  <a:gd name="connsiteX106-78301" fmla="*/ 5656705 w 6006665"/>
                  <a:gd name="connsiteY106-78302" fmla="*/ 1311213 h 2845126"/>
                  <a:gd name="connsiteX107-78303" fmla="*/ 5633981 w 6006665"/>
                  <a:gd name="connsiteY107-78304" fmla="*/ 1349845 h 2845126"/>
                  <a:gd name="connsiteX108-78305" fmla="*/ 5586259 w 6006665"/>
                  <a:gd name="connsiteY108-78306" fmla="*/ 1386204 h 2845126"/>
                  <a:gd name="connsiteX109-78307" fmla="*/ 5575676 w 6006665"/>
                  <a:gd name="connsiteY109-78308" fmla="*/ 1385196 h 2845126"/>
                  <a:gd name="connsiteX110-78309" fmla="*/ 5574353 w 6006665"/>
                  <a:gd name="connsiteY110-78310" fmla="*/ 1386204 h 2845126"/>
                  <a:gd name="connsiteX111-78311" fmla="*/ 5539436 w 6006665"/>
                  <a:gd name="connsiteY111-78312" fmla="*/ 1382879 h 2845126"/>
                  <a:gd name="connsiteX112-78313" fmla="*/ 5570352 w 6006665"/>
                  <a:gd name="connsiteY112-78314" fmla="*/ 1424836 h 2845126"/>
                  <a:gd name="connsiteX113-78315" fmla="*/ 5593077 w 6006665"/>
                  <a:gd name="connsiteY113-78316" fmla="*/ 1488465 h 2845126"/>
                  <a:gd name="connsiteX114-78317" fmla="*/ 5608984 w 6006665"/>
                  <a:gd name="connsiteY114-78318" fmla="*/ 1515735 h 2845126"/>
                  <a:gd name="connsiteX115-78319" fmla="*/ 5613529 w 6006665"/>
                  <a:gd name="connsiteY115-78320" fmla="*/ 1547549 h 2845126"/>
                  <a:gd name="connsiteX116-78321" fmla="*/ 5608984 w 6006665"/>
                  <a:gd name="connsiteY116-78322" fmla="*/ 1570274 h 2845126"/>
                  <a:gd name="connsiteX117-78323" fmla="*/ 5597799 w 6006665"/>
                  <a:gd name="connsiteY117-78324" fmla="*/ 1566665 h 2845126"/>
                  <a:gd name="connsiteX118-78325" fmla="*/ 5597077 w 6006665"/>
                  <a:gd name="connsiteY118-78326" fmla="*/ 1570274 h 2845126"/>
                  <a:gd name="connsiteX119-78327" fmla="*/ 5534271 w 6006665"/>
                  <a:gd name="connsiteY119-78328" fmla="*/ 1550014 h 2845126"/>
                  <a:gd name="connsiteX120-78329" fmla="*/ 5436277 w 6006665"/>
                  <a:gd name="connsiteY120-78330" fmla="*/ 1606633 h 2845126"/>
                  <a:gd name="connsiteX121-78331" fmla="*/ 5397645 w 6006665"/>
                  <a:gd name="connsiteY121-78332" fmla="*/ 1617996 h 2845126"/>
                  <a:gd name="connsiteX122-78333" fmla="*/ 5345378 w 6006665"/>
                  <a:gd name="connsiteY122-78334" fmla="*/ 1672535 h 2845126"/>
                  <a:gd name="connsiteX123-78335" fmla="*/ 5290839 w 6006665"/>
                  <a:gd name="connsiteY123-78336" fmla="*/ 1720256 h 2845126"/>
                  <a:gd name="connsiteX124-78337" fmla="*/ 5274932 w 6006665"/>
                  <a:gd name="connsiteY124-78338" fmla="*/ 1752071 h 2845126"/>
                  <a:gd name="connsiteX125-78339" fmla="*/ 5267238 w 6006665"/>
                  <a:gd name="connsiteY125-78340" fmla="*/ 1743644 h 2845126"/>
                  <a:gd name="connsiteX126-78341" fmla="*/ 5263025 w 6006665"/>
                  <a:gd name="connsiteY126-78342" fmla="*/ 1752071 h 2845126"/>
                  <a:gd name="connsiteX127-78343" fmla="*/ 5219538 w 6006665"/>
                  <a:gd name="connsiteY127-78344" fmla="*/ 1704443 h 2845126"/>
                  <a:gd name="connsiteX128-78345" fmla="*/ 5129494 w 6006665"/>
                  <a:gd name="connsiteY128-78346" fmla="*/ 1758888 h 2845126"/>
                  <a:gd name="connsiteX129-78347" fmla="*/ 5126389 w 6006665"/>
                  <a:gd name="connsiteY129-78348" fmla="*/ 1753566 h 2845126"/>
                  <a:gd name="connsiteX130-78349" fmla="*/ 5117587 w 6006665"/>
                  <a:gd name="connsiteY130-78350" fmla="*/ 1758888 h 2845126"/>
                  <a:gd name="connsiteX131-78351" fmla="*/ 5105544 w 6006665"/>
                  <a:gd name="connsiteY131-78352" fmla="*/ 1738242 h 2845126"/>
                  <a:gd name="connsiteX132-78353" fmla="*/ 5074955 w 6006665"/>
                  <a:gd name="connsiteY132-78354" fmla="*/ 1763433 h 2845126"/>
                  <a:gd name="connsiteX133-78355" fmla="*/ 5065718 w 6006665"/>
                  <a:gd name="connsiteY133-78356" fmla="*/ 1761234 h 2845126"/>
                  <a:gd name="connsiteX134-78357" fmla="*/ 5063048 w 6006665"/>
                  <a:gd name="connsiteY134-78358" fmla="*/ 1763433 h 2845126"/>
                  <a:gd name="connsiteX135-78359" fmla="*/ 5026594 w 6006665"/>
                  <a:gd name="connsiteY135-78360" fmla="*/ 1754754 h 2845126"/>
                  <a:gd name="connsiteX136-78361" fmla="*/ 5015871 w 6006665"/>
                  <a:gd name="connsiteY136-78362" fmla="*/ 1799793 h 2845126"/>
                  <a:gd name="connsiteX137-78363" fmla="*/ 4974967 w 6006665"/>
                  <a:gd name="connsiteY137-78364" fmla="*/ 1865694 h 2845126"/>
                  <a:gd name="connsiteX138-78365" fmla="*/ 4974967 w 6006665"/>
                  <a:gd name="connsiteY138-78366" fmla="*/ 1897509 h 2845126"/>
                  <a:gd name="connsiteX139-78367" fmla="*/ 5015871 w 6006665"/>
                  <a:gd name="connsiteY139-78368" fmla="*/ 1913416 h 2845126"/>
                  <a:gd name="connsiteX140-78369" fmla="*/ 5011326 w 6006665"/>
                  <a:gd name="connsiteY140-78370" fmla="*/ 2011132 h 2845126"/>
                  <a:gd name="connsiteX141-78371" fmla="*/ 4999419 w 6006665"/>
                  <a:gd name="connsiteY141-78372" fmla="*/ 2011132 h 2845126"/>
                  <a:gd name="connsiteX142-78373" fmla="*/ 4974967 w 6006665"/>
                  <a:gd name="connsiteY142-78374" fmla="*/ 2011132 h 2845126"/>
                  <a:gd name="connsiteX143-78375" fmla="*/ 4963605 w 6006665"/>
                  <a:gd name="connsiteY143-78376" fmla="*/ 2063398 h 2845126"/>
                  <a:gd name="connsiteX144-78377" fmla="*/ 4974967 w 6006665"/>
                  <a:gd name="connsiteY144-78378" fmla="*/ 2090668 h 2845126"/>
                  <a:gd name="connsiteX145-78379" fmla="*/ 4909065 w 6006665"/>
                  <a:gd name="connsiteY145-78380" fmla="*/ 2124755 h 2845126"/>
                  <a:gd name="connsiteX146-78381" fmla="*/ 4897703 w 6006665"/>
                  <a:gd name="connsiteY146-78382" fmla="*/ 2192929 h 2845126"/>
                  <a:gd name="connsiteX147-78383" fmla="*/ 4845437 w 6006665"/>
                  <a:gd name="connsiteY147-78384" fmla="*/ 2208836 h 2845126"/>
                  <a:gd name="connsiteX148-78385" fmla="*/ 4834074 w 6006665"/>
                  <a:gd name="connsiteY148-78386" fmla="*/ 2267920 h 2845126"/>
                  <a:gd name="connsiteX149-78387" fmla="*/ 4779535 w 6006665"/>
                  <a:gd name="connsiteY149-78388" fmla="*/ 2327004 h 2845126"/>
                  <a:gd name="connsiteX150-78389" fmla="*/ 4777225 w 6006665"/>
                  <a:gd name="connsiteY150-78390" fmla="*/ 2316608 h 2845126"/>
                  <a:gd name="connsiteX151-78391" fmla="*/ 4767628 w 6006665"/>
                  <a:gd name="connsiteY151-78392" fmla="*/ 2327004 h 2845126"/>
                  <a:gd name="connsiteX152-78393" fmla="*/ 4758538 w 6006665"/>
                  <a:gd name="connsiteY152-78394" fmla="*/ 2286100 h 2845126"/>
                  <a:gd name="connsiteX153-78395" fmla="*/ 4742631 w 6006665"/>
                  <a:gd name="connsiteY153-78396" fmla="*/ 2199746 h 2845126"/>
                  <a:gd name="connsiteX154-78397" fmla="*/ 4715361 w 6006665"/>
                  <a:gd name="connsiteY154-78398" fmla="*/ 2058854 h 2845126"/>
                  <a:gd name="connsiteX155-78399" fmla="*/ 4735813 w 6006665"/>
                  <a:gd name="connsiteY155-78400" fmla="*/ 1967955 h 2845126"/>
                  <a:gd name="connsiteX156-78401" fmla="*/ 4767628 w 6006665"/>
                  <a:gd name="connsiteY156-78402" fmla="*/ 1924778 h 2845126"/>
                  <a:gd name="connsiteX157-78403" fmla="*/ 4767628 w 6006665"/>
                  <a:gd name="connsiteY157-78404" fmla="*/ 1897509 h 2845126"/>
                  <a:gd name="connsiteX158-78405" fmla="*/ 4826712 w 6006665"/>
                  <a:gd name="connsiteY158-78406" fmla="*/ 1881601 h 2845126"/>
                  <a:gd name="connsiteX159-78407" fmla="*/ 4892613 w 6006665"/>
                  <a:gd name="connsiteY159-78408" fmla="*/ 1790703 h 2845126"/>
                  <a:gd name="connsiteX160-78409" fmla="*/ 4956243 w 6006665"/>
                  <a:gd name="connsiteY160-78410" fmla="*/ 1715712 h 2845126"/>
                  <a:gd name="connsiteX161-78411" fmla="*/ 5022143 w 6006665"/>
                  <a:gd name="connsiteY161-78412" fmla="*/ 1656627 h 2845126"/>
                  <a:gd name="connsiteX162-78413" fmla="*/ 5046694 w 6006665"/>
                  <a:gd name="connsiteY162-78414" fmla="*/ 1549500 h 2845126"/>
                  <a:gd name="connsiteX163-78415" fmla="*/ 5015871 w 6006665"/>
                  <a:gd name="connsiteY163-78416" fmla="*/ 1554367 h 2845126"/>
                  <a:gd name="connsiteX164-78417" fmla="*/ 4995419 w 6006665"/>
                  <a:gd name="connsiteY164-78418" fmla="*/ 1617996 h 2845126"/>
                  <a:gd name="connsiteX165-78419" fmla="*/ 4904521 w 6006665"/>
                  <a:gd name="connsiteY165-78420" fmla="*/ 1704349 h 2845126"/>
                  <a:gd name="connsiteX166-78421" fmla="*/ 4901708 w 6006665"/>
                  <a:gd name="connsiteY166-78422" fmla="*/ 1695709 h 2845126"/>
                  <a:gd name="connsiteX167-78423" fmla="*/ 4892613 w 6006665"/>
                  <a:gd name="connsiteY167-78424" fmla="*/ 1704349 h 2845126"/>
                  <a:gd name="connsiteX168-78425" fmla="*/ 4861835 w 6006665"/>
                  <a:gd name="connsiteY168-78426" fmla="*/ 1609815 h 2845126"/>
                  <a:gd name="connsiteX169-78427" fmla="*/ 4779535 w 6006665"/>
                  <a:gd name="connsiteY169-78428" fmla="*/ 1633903 h 2845126"/>
                  <a:gd name="connsiteX170-78429" fmla="*/ 4684091 w 6006665"/>
                  <a:gd name="connsiteY170-78430" fmla="*/ 1758888 h 2845126"/>
                  <a:gd name="connsiteX171-78431" fmla="*/ 4715906 w 6006665"/>
                  <a:gd name="connsiteY171-78432" fmla="*/ 1806610 h 2845126"/>
                  <a:gd name="connsiteX172-78433" fmla="*/ 4636369 w 6006665"/>
                  <a:gd name="connsiteY172-78434" fmla="*/ 1822517 h 2845126"/>
                  <a:gd name="connsiteX173-78435" fmla="*/ 4577285 w 6006665"/>
                  <a:gd name="connsiteY173-78436" fmla="*/ 1827062 h 2845126"/>
                  <a:gd name="connsiteX174-78437" fmla="*/ 4577373 w 6006665"/>
                  <a:gd name="connsiteY174-78438" fmla="*/ 1826140 h 2845126"/>
                  <a:gd name="connsiteX175-78439" fmla="*/ 4565379 w 6006665"/>
                  <a:gd name="connsiteY175-78440" fmla="*/ 1827062 h 2845126"/>
                  <a:gd name="connsiteX176-78441" fmla="*/ 4569923 w 6006665"/>
                  <a:gd name="connsiteY176-78442" fmla="*/ 1779341 h 2845126"/>
                  <a:gd name="connsiteX177-78443" fmla="*/ 4520081 w 6006665"/>
                  <a:gd name="connsiteY177-78444" fmla="*/ 1769755 h 2845126"/>
                  <a:gd name="connsiteX178-78445" fmla="*/ 4475025 w 6006665"/>
                  <a:gd name="connsiteY178-78446" fmla="*/ 1799793 h 2845126"/>
                  <a:gd name="connsiteX179-78447" fmla="*/ 4464394 w 6006665"/>
                  <a:gd name="connsiteY179-78448" fmla="*/ 1798942 h 2845126"/>
                  <a:gd name="connsiteX180-78449" fmla="*/ 4463118 w 6006665"/>
                  <a:gd name="connsiteY180-78450" fmla="*/ 1799793 h 2845126"/>
                  <a:gd name="connsiteX181-78451" fmla="*/ 4357637 w 6006665"/>
                  <a:gd name="connsiteY181-78452" fmla="*/ 1791354 h 2845126"/>
                  <a:gd name="connsiteX182-78453" fmla="*/ 4243233 w 6006665"/>
                  <a:gd name="connsiteY182-78454" fmla="*/ 1811155 h 2845126"/>
                  <a:gd name="connsiteX183-78455" fmla="*/ 4125065 w 6006665"/>
                  <a:gd name="connsiteY183-78456" fmla="*/ 1945230 h 2845126"/>
                  <a:gd name="connsiteX184-78457" fmla="*/ 3984173 w 6006665"/>
                  <a:gd name="connsiteY184-78458" fmla="*/ 2102030 h 2845126"/>
                  <a:gd name="connsiteX185-78459" fmla="*/ 4038712 w 6006665"/>
                  <a:gd name="connsiteY185-78460" fmla="*/ 2106575 h 2845126"/>
                  <a:gd name="connsiteX186-78461" fmla="*/ 4059164 w 6006665"/>
                  <a:gd name="connsiteY186-78462" fmla="*/ 2149752 h 2845126"/>
                  <a:gd name="connsiteX187-78463" fmla="*/ 4087782 w 6006665"/>
                  <a:gd name="connsiteY187-78464" fmla="*/ 2158169 h 2845126"/>
                  <a:gd name="connsiteX188-78465" fmla="*/ 4106341 w 6006665"/>
                  <a:gd name="connsiteY188-78466" fmla="*/ 2129300 h 2845126"/>
                  <a:gd name="connsiteX189-78467" fmla="*/ 4117411 w 6006665"/>
                  <a:gd name="connsiteY189-78468" fmla="*/ 2130602 h 2845126"/>
                  <a:gd name="connsiteX190-78469" fmla="*/ 4118248 w 6006665"/>
                  <a:gd name="connsiteY190-78470" fmla="*/ 2129300 h 2845126"/>
                  <a:gd name="connsiteX191-78471" fmla="*/ 4156880 w 6006665"/>
                  <a:gd name="connsiteY191-78472" fmla="*/ 2133845 h 2845126"/>
                  <a:gd name="connsiteX192-78473" fmla="*/ 4211419 w 6006665"/>
                  <a:gd name="connsiteY192-78474" fmla="*/ 2204291 h 2845126"/>
                  <a:gd name="connsiteX193-78475" fmla="*/ 4215964 w 6006665"/>
                  <a:gd name="connsiteY193-78476" fmla="*/ 2252013 h 2845126"/>
                  <a:gd name="connsiteX194-78477" fmla="*/ 4184149 w 6006665"/>
                  <a:gd name="connsiteY194-78478" fmla="*/ 2311097 h 2845126"/>
                  <a:gd name="connsiteX195-78479" fmla="*/ 4177332 w 6006665"/>
                  <a:gd name="connsiteY195-78480" fmla="*/ 2381543 h 2845126"/>
                  <a:gd name="connsiteX196-78481" fmla="*/ 4161425 w 6006665"/>
                  <a:gd name="connsiteY196-78482" fmla="*/ 2467897 h 2845126"/>
                  <a:gd name="connsiteX197-78483" fmla="*/ 4109158 w 6006665"/>
                  <a:gd name="connsiteY197-78484" fmla="*/ 2547433 h 2845126"/>
                  <a:gd name="connsiteX198-78485" fmla="*/ 4097796 w 6006665"/>
                  <a:gd name="connsiteY198-78486" fmla="*/ 2586065 h 2845126"/>
                  <a:gd name="connsiteX199-78487" fmla="*/ 4043257 w 6006665"/>
                  <a:gd name="connsiteY199-78488" fmla="*/ 2645149 h 2845126"/>
                  <a:gd name="connsiteX200-78489" fmla="*/ 3995535 w 6006665"/>
                  <a:gd name="connsiteY200-78490" fmla="*/ 2704233 h 2845126"/>
                  <a:gd name="connsiteX201-78491" fmla="*/ 3975083 w 6006665"/>
                  <a:gd name="connsiteY201-78492" fmla="*/ 2736048 h 2845126"/>
                  <a:gd name="connsiteX202-78493" fmla="*/ 3925089 w 6006665"/>
                  <a:gd name="connsiteY202-78494" fmla="*/ 2763317 h 2845126"/>
                  <a:gd name="connsiteX203-78495" fmla="*/ 3913182 w 6006665"/>
                  <a:gd name="connsiteY203-78496" fmla="*/ 2763317 h 2845126"/>
                  <a:gd name="connsiteX204-78497" fmla="*/ 3904637 w 6006665"/>
                  <a:gd name="connsiteY204-78498" fmla="*/ 2763317 h 2845126"/>
                  <a:gd name="connsiteX205-78499" fmla="*/ 3892729 w 6006665"/>
                  <a:gd name="connsiteY205-78500" fmla="*/ 2763317 h 2845126"/>
                  <a:gd name="connsiteX206-78501" fmla="*/ 3871063 w 6006665"/>
                  <a:gd name="connsiteY206-78502" fmla="*/ 2747068 h 2845126"/>
                  <a:gd name="connsiteX207-78503" fmla="*/ 3829645 w 6006665"/>
                  <a:gd name="connsiteY207-78504" fmla="*/ 2774680 h 2845126"/>
                  <a:gd name="connsiteX208-78505" fmla="*/ 3822828 w 6006665"/>
                  <a:gd name="connsiteY208-78506" fmla="*/ 2795132 h 2845126"/>
                  <a:gd name="connsiteX209-78507" fmla="*/ 3818283 w 6006665"/>
                  <a:gd name="connsiteY209-78508" fmla="*/ 2786042 h 2845126"/>
                  <a:gd name="connsiteX210-78509" fmla="*/ 3818283 w 6006665"/>
                  <a:gd name="connsiteY210-78510" fmla="*/ 2774316 h 2845126"/>
                  <a:gd name="connsiteX211-78511" fmla="*/ 3817738 w 6006665"/>
                  <a:gd name="connsiteY211-78512" fmla="*/ 2774680 h 2845126"/>
                  <a:gd name="connsiteX212-78513" fmla="*/ 3810921 w 6006665"/>
                  <a:gd name="connsiteY212-78514" fmla="*/ 2795132 h 2845126"/>
                  <a:gd name="connsiteX213-78515" fmla="*/ 3806376 w 6006665"/>
                  <a:gd name="connsiteY213-78516" fmla="*/ 2786042 h 2845126"/>
                  <a:gd name="connsiteX214-78517" fmla="*/ 3806376 w 6006665"/>
                  <a:gd name="connsiteY214-78518" fmla="*/ 2758772 h 2845126"/>
                  <a:gd name="connsiteX215-78519" fmla="*/ 3818283 w 6006665"/>
                  <a:gd name="connsiteY215-78520" fmla="*/ 2758772 h 2845126"/>
                  <a:gd name="connsiteX216-78521" fmla="*/ 3826828 w 6006665"/>
                  <a:gd name="connsiteY216-78522" fmla="*/ 2758772 h 2845126"/>
                  <a:gd name="connsiteX217-78523" fmla="*/ 3833645 w 6006665"/>
                  <a:gd name="connsiteY217-78524" fmla="*/ 2699688 h 2845126"/>
                  <a:gd name="connsiteX218-78525" fmla="*/ 3822283 w 6006665"/>
                  <a:gd name="connsiteY218-78526" fmla="*/ 2656512 h 2845126"/>
                  <a:gd name="connsiteX219-78527" fmla="*/ 3849553 w 6006665"/>
                  <a:gd name="connsiteY219-78528" fmla="*/ 2633787 h 2845126"/>
                  <a:gd name="connsiteX220-78529" fmla="*/ 3858814 w 6006665"/>
                  <a:gd name="connsiteY220-78530" fmla="*/ 2635992 h 2845126"/>
                  <a:gd name="connsiteX221-78531" fmla="*/ 3861460 w 6006665"/>
                  <a:gd name="connsiteY221-78532" fmla="*/ 2633787 h 2845126"/>
                  <a:gd name="connsiteX222-78533" fmla="*/ 3898487 w 6006665"/>
                  <a:gd name="connsiteY222-78534" fmla="*/ 2642603 h 2845126"/>
                  <a:gd name="connsiteX223-78535" fmla="*/ 3919999 w 6006665"/>
                  <a:gd name="connsiteY223-78536" fmla="*/ 2597428 h 2845126"/>
                  <a:gd name="connsiteX224-78537" fmla="*/ 3935906 w 6006665"/>
                  <a:gd name="connsiteY224-78538" fmla="*/ 2538343 h 2845126"/>
                  <a:gd name="connsiteX225-78539" fmla="*/ 3947269 w 6006665"/>
                  <a:gd name="connsiteY225-78540" fmla="*/ 2515619 h 2845126"/>
                  <a:gd name="connsiteX226-78541" fmla="*/ 3966292 w 6006665"/>
                  <a:gd name="connsiteY226-78542" fmla="*/ 2471231 h 2845126"/>
                  <a:gd name="connsiteX227-78543" fmla="*/ 3915999 w 6006665"/>
                  <a:gd name="connsiteY227-78544" fmla="*/ 2483804 h 2845126"/>
                  <a:gd name="connsiteX228-78545" fmla="*/ 3888729 w 6006665"/>
                  <a:gd name="connsiteY228-78546" fmla="*/ 2506529 h 2845126"/>
                  <a:gd name="connsiteX229-78547" fmla="*/ 3876822 w 6006665"/>
                  <a:gd name="connsiteY229-78548" fmla="*/ 2506529 h 2845126"/>
                  <a:gd name="connsiteX230-78549" fmla="*/ 3829645 w 6006665"/>
                  <a:gd name="connsiteY230-78550" fmla="*/ 2506529 h 2845126"/>
                  <a:gd name="connsiteX231-78551" fmla="*/ 3817738 w 6006665"/>
                  <a:gd name="connsiteY231-78552" fmla="*/ 2506529 h 2845126"/>
                  <a:gd name="connsiteX232-78553" fmla="*/ 3801831 w 6006665"/>
                  <a:gd name="connsiteY232-78554" fmla="*/ 2451990 h 2845126"/>
                  <a:gd name="connsiteX233-78555" fmla="*/ 3758654 w 6006665"/>
                  <a:gd name="connsiteY233-78556" fmla="*/ 2413358 h 2845126"/>
                  <a:gd name="connsiteX234-78557" fmla="*/ 3692753 w 6006665"/>
                  <a:gd name="connsiteY234-78558" fmla="*/ 2397451 h 2845126"/>
                  <a:gd name="connsiteX235-78559" fmla="*/ 3683663 w 6006665"/>
                  <a:gd name="connsiteY235-78560" fmla="*/ 2338367 h 2845126"/>
                  <a:gd name="connsiteX236-78561" fmla="*/ 3672301 w 6006665"/>
                  <a:gd name="connsiteY236-78562" fmla="*/ 2306552 h 2845126"/>
                  <a:gd name="connsiteX237-78563" fmla="*/ 3656393 w 6006665"/>
                  <a:gd name="connsiteY237-78564" fmla="*/ 2279283 h 2845126"/>
                  <a:gd name="connsiteX238-78565" fmla="*/ 3633669 w 6006665"/>
                  <a:gd name="connsiteY238-78566" fmla="*/ 2220198 h 2845126"/>
                  <a:gd name="connsiteX239-78567" fmla="*/ 3601854 w 6006665"/>
                  <a:gd name="connsiteY239-78568" fmla="*/ 2199746 h 2845126"/>
                  <a:gd name="connsiteX240-78569" fmla="*/ 3545995 w 6006665"/>
                  <a:gd name="connsiteY240-78570" fmla="*/ 2178262 h 2845126"/>
                  <a:gd name="connsiteX241-78571" fmla="*/ 3506955 w 6006665"/>
                  <a:gd name="connsiteY241-78572" fmla="*/ 2183839 h 2845126"/>
                  <a:gd name="connsiteX242-78573" fmla="*/ 3463779 w 6006665"/>
                  <a:gd name="connsiteY242-78574" fmla="*/ 2192929 h 2845126"/>
                  <a:gd name="connsiteX243-78575" fmla="*/ 3431964 w 6006665"/>
                  <a:gd name="connsiteY243-78576" fmla="*/ 2220198 h 2845126"/>
                  <a:gd name="connsiteX244-78577" fmla="*/ 3452416 w 6006665"/>
                  <a:gd name="connsiteY244-78578" fmla="*/ 2236106 h 2845126"/>
                  <a:gd name="connsiteX245-78579" fmla="*/ 3452416 w 6006665"/>
                  <a:gd name="connsiteY245-78580" fmla="*/ 2267920 h 2845126"/>
                  <a:gd name="connsiteX246-78581" fmla="*/ 3431964 w 6006665"/>
                  <a:gd name="connsiteY246-78582" fmla="*/ 2290645 h 2845126"/>
                  <a:gd name="connsiteX247-78583" fmla="*/ 3400150 w 6006665"/>
                  <a:gd name="connsiteY247-78584" fmla="*/ 2349729 h 2845126"/>
                  <a:gd name="connsiteX248-78585" fmla="*/ 3400150 w 6006665"/>
                  <a:gd name="connsiteY248-78586" fmla="*/ 2376999 h 2845126"/>
                  <a:gd name="connsiteX249-78587" fmla="*/ 3350155 w 6006665"/>
                  <a:gd name="connsiteY249-78588" fmla="*/ 2408813 h 2845126"/>
                  <a:gd name="connsiteX250-78589" fmla="*/ 3342342 w 6006665"/>
                  <a:gd name="connsiteY250-78590" fmla="*/ 2406209 h 2845126"/>
                  <a:gd name="connsiteX251-78591" fmla="*/ 3338249 w 6006665"/>
                  <a:gd name="connsiteY251-78592" fmla="*/ 2408813 h 2845126"/>
                  <a:gd name="connsiteX252-78593" fmla="*/ 3290527 w 6006665"/>
                  <a:gd name="connsiteY252-78594" fmla="*/ 2392906 h 2845126"/>
                  <a:gd name="connsiteX253-78595" fmla="*/ 3259257 w 6006665"/>
                  <a:gd name="connsiteY253-78596" fmla="*/ 2392906 h 2845126"/>
                  <a:gd name="connsiteX254-78597" fmla="*/ 3247350 w 6006665"/>
                  <a:gd name="connsiteY254-78598" fmla="*/ 2392906 h 2845126"/>
                  <a:gd name="connsiteX255-78599" fmla="*/ 3231443 w 6006665"/>
                  <a:gd name="connsiteY255-78600" fmla="*/ 2376999 h 2845126"/>
                  <a:gd name="connsiteX256-78601" fmla="*/ 3213271 w 6006665"/>
                  <a:gd name="connsiteY256-78602" fmla="*/ 2372455 h 2845126"/>
                  <a:gd name="connsiteX257-78603" fmla="*/ 3168359 w 6006665"/>
                  <a:gd name="connsiteY257-78604" fmla="*/ 2408813 h 2845126"/>
                  <a:gd name="connsiteX258-78605" fmla="*/ 3120637 w 6006665"/>
                  <a:gd name="connsiteY258-78606" fmla="*/ 2420175 h 2845126"/>
                  <a:gd name="connsiteX259-78607" fmla="*/ 3082005 w 6006665"/>
                  <a:gd name="connsiteY259-78608" fmla="*/ 2436083 h 2845126"/>
                  <a:gd name="connsiteX260-78609" fmla="*/ 3074460 w 6006665"/>
                  <a:gd name="connsiteY260-78610" fmla="*/ 2434286 h 2845126"/>
                  <a:gd name="connsiteX261-78611" fmla="*/ 3070098 w 6006665"/>
                  <a:gd name="connsiteY261-78612" fmla="*/ 2436083 h 2845126"/>
                  <a:gd name="connsiteX262-78613" fmla="*/ 3022376 w 6006665"/>
                  <a:gd name="connsiteY262-78614" fmla="*/ 2424720 h 2845126"/>
                  <a:gd name="connsiteX263-78615" fmla="*/ 3000196 w 6006665"/>
                  <a:gd name="connsiteY263-78616" fmla="*/ 2424720 h 2845126"/>
                  <a:gd name="connsiteX264-78617" fmla="*/ 2988289 w 6006665"/>
                  <a:gd name="connsiteY264-78618" fmla="*/ 2424720 h 2845126"/>
                  <a:gd name="connsiteX265-78619" fmla="*/ 2967837 w 6006665"/>
                  <a:gd name="connsiteY265-78620" fmla="*/ 2392906 h 2845126"/>
                  <a:gd name="connsiteX266-78621" fmla="*/ 2929205 w 6006665"/>
                  <a:gd name="connsiteY266-78622" fmla="*/ 2365636 h 2845126"/>
                  <a:gd name="connsiteX267-78623" fmla="*/ 2902153 w 6006665"/>
                  <a:gd name="connsiteY267-78624" fmla="*/ 2361772 h 2845126"/>
                  <a:gd name="connsiteX268-78625" fmla="*/ 2861576 w 6006665"/>
                  <a:gd name="connsiteY268-78626" fmla="*/ 2365636 h 2845126"/>
                  <a:gd name="connsiteX269-78627" fmla="*/ 2822944 w 6006665"/>
                  <a:gd name="connsiteY269-78628" fmla="*/ 2376999 h 2845126"/>
                  <a:gd name="connsiteX270-78629" fmla="*/ 2818139 w 6006665"/>
                  <a:gd name="connsiteY270-78630" fmla="*/ 2374910 h 2845126"/>
                  <a:gd name="connsiteX271-78631" fmla="*/ 2811037 w 6006665"/>
                  <a:gd name="connsiteY271-78632" fmla="*/ 2376999 h 2845126"/>
                  <a:gd name="connsiteX272-78633" fmla="*/ 2758770 w 6006665"/>
                  <a:gd name="connsiteY272-78634" fmla="*/ 2354274 h 2845126"/>
                  <a:gd name="connsiteX273-78635" fmla="*/ 2751953 w 6006665"/>
                  <a:gd name="connsiteY273-78636" fmla="*/ 2311097 h 2845126"/>
                  <a:gd name="connsiteX274-78637" fmla="*/ 2708776 w 6006665"/>
                  <a:gd name="connsiteY274-78638" fmla="*/ 2295190 h 2845126"/>
                  <a:gd name="connsiteX275-78639" fmla="*/ 2676962 w 6006665"/>
                  <a:gd name="connsiteY275-78640" fmla="*/ 2290645 h 2845126"/>
                  <a:gd name="connsiteX276-78641" fmla="*/ 2642534 w 6006665"/>
                  <a:gd name="connsiteY276-78642" fmla="*/ 2268901 h 2845126"/>
                  <a:gd name="connsiteX277-78643" fmla="*/ 2609333 w 6006665"/>
                  <a:gd name="connsiteY277-78644" fmla="*/ 2327004 h 2845126"/>
                  <a:gd name="connsiteX278-78645" fmla="*/ 2625240 w 6006665"/>
                  <a:gd name="connsiteY278-78646" fmla="*/ 2361091 h 2845126"/>
                  <a:gd name="connsiteX279-78647" fmla="*/ 2586608 w 6006665"/>
                  <a:gd name="connsiteY279-78648" fmla="*/ 2397451 h 2845126"/>
                  <a:gd name="connsiteX280-78649" fmla="*/ 2577105 w 6006665"/>
                  <a:gd name="connsiteY280-78650" fmla="*/ 2395188 h 2845126"/>
                  <a:gd name="connsiteX281-78651" fmla="*/ 2574701 w 6006665"/>
                  <a:gd name="connsiteY281-78652" fmla="*/ 2397451 h 2845126"/>
                  <a:gd name="connsiteX282-78653" fmla="*/ 2526979 w 6006665"/>
                  <a:gd name="connsiteY282-78654" fmla="*/ 2386088 h 2845126"/>
                  <a:gd name="connsiteX283-78655" fmla="*/ 2490620 w 6006665"/>
                  <a:gd name="connsiteY283-78656" fmla="*/ 2381543 h 2845126"/>
                  <a:gd name="connsiteX284-78657" fmla="*/ 2463350 w 6006665"/>
                  <a:gd name="connsiteY284-78658" fmla="*/ 2354274 h 2845126"/>
                  <a:gd name="connsiteX285-78659" fmla="*/ 2436625 w 6006665"/>
                  <a:gd name="connsiteY285-78660" fmla="*/ 2354274 h 2845126"/>
                  <a:gd name="connsiteX286-78661" fmla="*/ 2424718 w 6006665"/>
                  <a:gd name="connsiteY286-78662" fmla="*/ 2354274 h 2845126"/>
                  <a:gd name="connsiteX287-78663" fmla="*/ 2398858 w 6006665"/>
                  <a:gd name="connsiteY287-78664" fmla="*/ 2341343 h 2845126"/>
                  <a:gd name="connsiteX288-78665" fmla="*/ 2350272 w 6006665"/>
                  <a:gd name="connsiteY288-78666" fmla="*/ 2365636 h 2845126"/>
                  <a:gd name="connsiteX289-78667" fmla="*/ 2282098 w 6006665"/>
                  <a:gd name="connsiteY289-78668" fmla="*/ 2413358 h 2845126"/>
                  <a:gd name="connsiteX290-78669" fmla="*/ 2157112 w 6006665"/>
                  <a:gd name="connsiteY290-78670" fmla="*/ 2397451 h 2845126"/>
                  <a:gd name="connsiteX291-78671" fmla="*/ 1811153 w 6006665"/>
                  <a:gd name="connsiteY291-78672" fmla="*/ 2133845 h 2845126"/>
                  <a:gd name="connsiteX292-78673" fmla="*/ 1748069 w 6006665"/>
                  <a:gd name="connsiteY292-78674" fmla="*/ 2172477 h 2845126"/>
                  <a:gd name="connsiteX293-78675" fmla="*/ 1711709 w 6006665"/>
                  <a:gd name="connsiteY293-78676" fmla="*/ 2177022 h 2845126"/>
                  <a:gd name="connsiteX294-78677" fmla="*/ 1711926 w 6006665"/>
                  <a:gd name="connsiteY294-78678" fmla="*/ 2175506 h 2845126"/>
                  <a:gd name="connsiteX295-78679" fmla="*/ 1699803 w 6006665"/>
                  <a:gd name="connsiteY295-78680" fmla="*/ 2177022 h 2845126"/>
                  <a:gd name="connsiteX296-78681" fmla="*/ 1704347 w 6006665"/>
                  <a:gd name="connsiteY296-78682" fmla="*/ 2145207 h 2845126"/>
                  <a:gd name="connsiteX297-78683" fmla="*/ 1662460 w 6006665"/>
                  <a:gd name="connsiteY297-78684" fmla="*/ 2127256 h 2845126"/>
                  <a:gd name="connsiteX298-78685" fmla="*/ 1629901 w 6006665"/>
                  <a:gd name="connsiteY298-78686" fmla="*/ 2140662 h 2845126"/>
                  <a:gd name="connsiteX299-78687" fmla="*/ 1629300 w 6006665"/>
                  <a:gd name="connsiteY299-78688" fmla="*/ 2136007 h 2845126"/>
                  <a:gd name="connsiteX300-78689" fmla="*/ 1617994 w 6006665"/>
                  <a:gd name="connsiteY300-78690" fmla="*/ 2140662 h 2845126"/>
                  <a:gd name="connsiteX301-78691" fmla="*/ 1608904 w 6006665"/>
                  <a:gd name="connsiteY301-78692" fmla="*/ 2070216 h 2845126"/>
                  <a:gd name="connsiteX302-78693" fmla="*/ 1552684 w 6006665"/>
                  <a:gd name="connsiteY302-78694" fmla="*/ 2060523 h 2845126"/>
                  <a:gd name="connsiteX303-78695" fmla="*/ 1518550 w 6006665"/>
                  <a:gd name="connsiteY303-78696" fmla="*/ 2086123 h 2845126"/>
                  <a:gd name="connsiteX304-78697" fmla="*/ 1425379 w 6006665"/>
                  <a:gd name="connsiteY304-78698" fmla="*/ 2106575 h 2845126"/>
                  <a:gd name="connsiteX305-78699" fmla="*/ 1409472 w 6006665"/>
                  <a:gd name="connsiteY305-78700" fmla="*/ 2124755 h 2845126"/>
                  <a:gd name="connsiteX306-78701" fmla="*/ 1270852 w 6006665"/>
                  <a:gd name="connsiteY306-78702" fmla="*/ 2145207 h 2845126"/>
                  <a:gd name="connsiteX307-78703" fmla="*/ 1254945 w 6006665"/>
                  <a:gd name="connsiteY307-78704" fmla="*/ 2165659 h 2845126"/>
                  <a:gd name="connsiteX308-78705" fmla="*/ 1282214 w 6006665"/>
                  <a:gd name="connsiteY308-78706" fmla="*/ 2208836 h 2845126"/>
                  <a:gd name="connsiteX309-78707" fmla="*/ 1243582 w 6006665"/>
                  <a:gd name="connsiteY309-78708" fmla="*/ 2224743 h 2845126"/>
                  <a:gd name="connsiteX310-78709" fmla="*/ 1254945 w 6006665"/>
                  <a:gd name="connsiteY310-78710" fmla="*/ 2242923 h 2845126"/>
                  <a:gd name="connsiteX311-78711" fmla="*/ 1216313 w 6006665"/>
                  <a:gd name="connsiteY311-78712" fmla="*/ 2267920 h 2845126"/>
                  <a:gd name="connsiteX312-78713" fmla="*/ 1275397 w 6006665"/>
                  <a:gd name="connsiteY312-78714" fmla="*/ 2311097 h 2845126"/>
                  <a:gd name="connsiteX313-78715" fmla="*/ 1270852 w 6006665"/>
                  <a:gd name="connsiteY313-78716" fmla="*/ 2338367 h 2845126"/>
                  <a:gd name="connsiteX314-78717" fmla="*/ 1259108 w 6006665"/>
                  <a:gd name="connsiteY314-78718" fmla="*/ 2337388 h 2845126"/>
                  <a:gd name="connsiteX315-78719" fmla="*/ 1258945 w 6006665"/>
                  <a:gd name="connsiteY315-78720" fmla="*/ 2338367 h 2845126"/>
                  <a:gd name="connsiteX316-78721" fmla="*/ 1215644 w 6006665"/>
                  <a:gd name="connsiteY316-78722" fmla="*/ 2334758 h 2845126"/>
                  <a:gd name="connsiteX317-78723" fmla="*/ 1204950 w 6006665"/>
                  <a:gd name="connsiteY317-78724" fmla="*/ 2349729 h 2845126"/>
                  <a:gd name="connsiteX318-78725" fmla="*/ 1196495 w 6006665"/>
                  <a:gd name="connsiteY318-78726" fmla="*/ 2344897 h 2845126"/>
                  <a:gd name="connsiteX319-78727" fmla="*/ 1193043 w 6006665"/>
                  <a:gd name="connsiteY319-78728" fmla="*/ 2349729 h 2845126"/>
                  <a:gd name="connsiteX320-78729" fmla="*/ 1145322 w 6006665"/>
                  <a:gd name="connsiteY320-78730" fmla="*/ 2322459 h 2845126"/>
                  <a:gd name="connsiteX321-78731" fmla="*/ 1098145 w 6006665"/>
                  <a:gd name="connsiteY321-78732" fmla="*/ 2322459 h 2845126"/>
                  <a:gd name="connsiteX322-78733" fmla="*/ 1061785 w 6006665"/>
                  <a:gd name="connsiteY322-78734" fmla="*/ 2349729 h 2845126"/>
                  <a:gd name="connsiteX323-78735" fmla="*/ 1055322 w 6006665"/>
                  <a:gd name="connsiteY323-78736" fmla="*/ 2345646 h 2845126"/>
                  <a:gd name="connsiteX324-78737" fmla="*/ 1049878 w 6006665"/>
                  <a:gd name="connsiteY324-78738" fmla="*/ 2349729 h 2845126"/>
                  <a:gd name="connsiteX325-78739" fmla="*/ 1006701 w 6006665"/>
                  <a:gd name="connsiteY325-78740" fmla="*/ 2322459 h 2845126"/>
                  <a:gd name="connsiteX326-78741" fmla="*/ 924893 w 6006665"/>
                  <a:gd name="connsiteY326-78742" fmla="*/ 2286100 h 2845126"/>
                  <a:gd name="connsiteX327-78743" fmla="*/ 877716 w 6006665"/>
                  <a:gd name="connsiteY327-78744" fmla="*/ 2286100 h 2845126"/>
                  <a:gd name="connsiteX328-78745" fmla="*/ 802724 w 6006665"/>
                  <a:gd name="connsiteY328-78746" fmla="*/ 2349729 h 2845126"/>
                  <a:gd name="connsiteX329-78747" fmla="*/ 798179 w 6006665"/>
                  <a:gd name="connsiteY329-78748" fmla="*/ 2392906 h 2845126"/>
                  <a:gd name="connsiteX330-78749" fmla="*/ 787406 w 6006665"/>
                  <a:gd name="connsiteY330-78750" fmla="*/ 2382133 h 2845126"/>
                  <a:gd name="connsiteX331-78751" fmla="*/ 786272 w 6006665"/>
                  <a:gd name="connsiteY331-78752" fmla="*/ 2392906 h 2845126"/>
                  <a:gd name="connsiteX332-78753" fmla="*/ 756063 w 6006665"/>
                  <a:gd name="connsiteY332-78754" fmla="*/ 2362696 h 2845126"/>
                  <a:gd name="connsiteX333-78755" fmla="*/ 732278 w 6006665"/>
                  <a:gd name="connsiteY333-78756" fmla="*/ 2420175 h 2845126"/>
                  <a:gd name="connsiteX334-78757" fmla="*/ 743640 w 6006665"/>
                  <a:gd name="connsiteY334-78758" fmla="*/ 2429265 h 2845126"/>
                  <a:gd name="connsiteX335-78759" fmla="*/ 723188 w 6006665"/>
                  <a:gd name="connsiteY335-78760" fmla="*/ 2472442 h 2845126"/>
                  <a:gd name="connsiteX336-78761" fmla="*/ 747026 w 6006665"/>
                  <a:gd name="connsiteY336-78762" fmla="*/ 2509283 h 2845126"/>
                  <a:gd name="connsiteX337-78763" fmla="*/ 763548 w 6006665"/>
                  <a:gd name="connsiteY337-78764" fmla="*/ 2506529 h 2845126"/>
                  <a:gd name="connsiteX338-78765" fmla="*/ 764871 w 6006665"/>
                  <a:gd name="connsiteY338-78766" fmla="*/ 2508293 h 2845126"/>
                  <a:gd name="connsiteX339-78767" fmla="*/ 775455 w 6006665"/>
                  <a:gd name="connsiteY339-78768" fmla="*/ 2506529 h 2845126"/>
                  <a:gd name="connsiteX340-78769" fmla="*/ 802724 w 6006665"/>
                  <a:gd name="connsiteY340-78770" fmla="*/ 2542888 h 2845126"/>
                  <a:gd name="connsiteX341-78771" fmla="*/ 798179 w 6006665"/>
                  <a:gd name="connsiteY341-78772" fmla="*/ 2570158 h 2845126"/>
                  <a:gd name="connsiteX342-78773" fmla="*/ 818632 w 6006665"/>
                  <a:gd name="connsiteY342-78774" fmla="*/ 2581520 h 2845126"/>
                  <a:gd name="connsiteX343-78775" fmla="*/ 802724 w 6006665"/>
                  <a:gd name="connsiteY343-78776" fmla="*/ 2613335 h 2845126"/>
                  <a:gd name="connsiteX344-78777" fmla="*/ 766365 w 6006665"/>
                  <a:gd name="connsiteY344-78778" fmla="*/ 2617880 h 2845126"/>
                  <a:gd name="connsiteX345-78779" fmla="*/ 727733 w 6006665"/>
                  <a:gd name="connsiteY345-78780" fmla="*/ 2676964 h 2845126"/>
                  <a:gd name="connsiteX346-78781" fmla="*/ 759548 w 6006665"/>
                  <a:gd name="connsiteY346-78782" fmla="*/ 2720141 h 2845126"/>
                  <a:gd name="connsiteX347-78783" fmla="*/ 759548 w 6006665"/>
                  <a:gd name="connsiteY347-78784" fmla="*/ 2758772 h 2845126"/>
                  <a:gd name="connsiteX348-78785" fmla="*/ 798179 w 6006665"/>
                  <a:gd name="connsiteY348-78786" fmla="*/ 2817857 h 2845126"/>
                  <a:gd name="connsiteX349-78787" fmla="*/ 775455 w 6006665"/>
                  <a:gd name="connsiteY349-78788" fmla="*/ 2833764 h 2845126"/>
                  <a:gd name="connsiteX350-78789" fmla="*/ 770910 w 6006665"/>
                  <a:gd name="connsiteY350-78790" fmla="*/ 2845126 h 2845126"/>
                  <a:gd name="connsiteX351-78791" fmla="*/ 759003 w 6006665"/>
                  <a:gd name="connsiteY351-78792" fmla="*/ 2845126 h 2845126"/>
                  <a:gd name="connsiteX352-78793" fmla="*/ 755003 w 6006665"/>
                  <a:gd name="connsiteY352-78794" fmla="*/ 2845126 h 2845126"/>
                  <a:gd name="connsiteX353-78795" fmla="*/ 743096 w 6006665"/>
                  <a:gd name="connsiteY353-78796" fmla="*/ 2845126 h 2845126"/>
                  <a:gd name="connsiteX354-78797" fmla="*/ 715826 w 6006665"/>
                  <a:gd name="connsiteY354-78798" fmla="*/ 2811039 h 2845126"/>
                  <a:gd name="connsiteX355-78799" fmla="*/ 704464 w 6006665"/>
                  <a:gd name="connsiteY355-78800" fmla="*/ 2811039 h 2845126"/>
                  <a:gd name="connsiteX356-78801" fmla="*/ 684012 w 6006665"/>
                  <a:gd name="connsiteY356-78802" fmla="*/ 2801949 h 2845126"/>
                  <a:gd name="connsiteX357-78803" fmla="*/ 672649 w 6006665"/>
                  <a:gd name="connsiteY357-78804" fmla="*/ 2779225 h 2845126"/>
                  <a:gd name="connsiteX358-78805" fmla="*/ 645222 w 6006665"/>
                  <a:gd name="connsiteY358-78806" fmla="*/ 2771388 h 2845126"/>
                  <a:gd name="connsiteX359-78807" fmla="*/ 625472 w 6006665"/>
                  <a:gd name="connsiteY359-78808" fmla="*/ 2774680 h 2845126"/>
                  <a:gd name="connsiteX360-78809" fmla="*/ 623771 w 6006665"/>
                  <a:gd name="connsiteY360-78810" fmla="*/ 2772979 h 2845126"/>
                  <a:gd name="connsiteX361-78811" fmla="*/ 613565 w 6006665"/>
                  <a:gd name="connsiteY361-78812" fmla="*/ 2774680 h 2845126"/>
                  <a:gd name="connsiteX362-78813" fmla="*/ 609020 w 6006665"/>
                  <a:gd name="connsiteY362-78814" fmla="*/ 2770135 h 2845126"/>
                  <a:gd name="connsiteX363-78815" fmla="*/ 559026 w 6006665"/>
                  <a:gd name="connsiteY363-78816" fmla="*/ 2742865 h 2845126"/>
                  <a:gd name="connsiteX364-78817" fmla="*/ 506760 w 6006665"/>
                  <a:gd name="connsiteY364-78818" fmla="*/ 2736048 h 2845126"/>
                  <a:gd name="connsiteX365-78819" fmla="*/ 483280 w 6006665"/>
                  <a:gd name="connsiteY365-78820" fmla="*/ 2729339 h 2845126"/>
                  <a:gd name="connsiteX366-78821" fmla="*/ 480035 w 6006665"/>
                  <a:gd name="connsiteY366-78822" fmla="*/ 2731503 h 2845126"/>
                  <a:gd name="connsiteX367-78823" fmla="*/ 475042 w 6006665"/>
                  <a:gd name="connsiteY367-78824" fmla="*/ 2726985 h 2845126"/>
                  <a:gd name="connsiteX368-78825" fmla="*/ 474945 w 6006665"/>
                  <a:gd name="connsiteY368-78826" fmla="*/ 2726958 h 2845126"/>
                  <a:gd name="connsiteX369-78827" fmla="*/ 468128 w 6006665"/>
                  <a:gd name="connsiteY369-78828" fmla="*/ 2731503 h 2845126"/>
                  <a:gd name="connsiteX370-78829" fmla="*/ 420406 w 6006665"/>
                  <a:gd name="connsiteY370-78830" fmla="*/ 2688326 h 2845126"/>
                  <a:gd name="connsiteX371-78831" fmla="*/ 381774 w 6006665"/>
                  <a:gd name="connsiteY371-78832" fmla="*/ 2672419 h 2845126"/>
                  <a:gd name="connsiteX372-78833" fmla="*/ 349960 w 6006665"/>
                  <a:gd name="connsiteY372-78834" fmla="*/ 2640604 h 2845126"/>
                  <a:gd name="connsiteX373-78835" fmla="*/ 377229 w 6006665"/>
                  <a:gd name="connsiteY373-78836" fmla="*/ 2633787 h 2845126"/>
                  <a:gd name="connsiteX374-78837" fmla="*/ 404499 w 6006665"/>
                  <a:gd name="connsiteY374-78838" fmla="*/ 2586065 h 2845126"/>
                  <a:gd name="connsiteX375-78839" fmla="*/ 388591 w 6006665"/>
                  <a:gd name="connsiteY375-78840" fmla="*/ 2570158 h 2845126"/>
                  <a:gd name="connsiteX376-78841" fmla="*/ 440858 w 6006665"/>
                  <a:gd name="connsiteY376-78842" fmla="*/ 2542888 h 2845126"/>
                  <a:gd name="connsiteX377-78843" fmla="*/ 440858 w 6006665"/>
                  <a:gd name="connsiteY377-78844" fmla="*/ 2539832 h 2845126"/>
                  <a:gd name="connsiteX378-78845" fmla="*/ 416406 w 6006665"/>
                  <a:gd name="connsiteY378-78846" fmla="*/ 2542888 h 2845126"/>
                  <a:gd name="connsiteX379-78847" fmla="*/ 416406 w 6006665"/>
                  <a:gd name="connsiteY379-78848" fmla="*/ 2541400 h 2845126"/>
                  <a:gd name="connsiteX380-78849" fmla="*/ 404499 w 6006665"/>
                  <a:gd name="connsiteY380-78850" fmla="*/ 2542888 h 2845126"/>
                  <a:gd name="connsiteX381-78851" fmla="*/ 404499 w 6006665"/>
                  <a:gd name="connsiteY381-78852" fmla="*/ 2522436 h 2845126"/>
                  <a:gd name="connsiteX382-78853" fmla="*/ 424951 w 6006665"/>
                  <a:gd name="connsiteY382-78854" fmla="*/ 2506529 h 2845126"/>
                  <a:gd name="connsiteX383-78855" fmla="*/ 463583 w 6006665"/>
                  <a:gd name="connsiteY383-78856" fmla="*/ 2499712 h 2845126"/>
                  <a:gd name="connsiteX384-78857" fmla="*/ 468128 w 6006665"/>
                  <a:gd name="connsiteY384-78858" fmla="*/ 2483804 h 2845126"/>
                  <a:gd name="connsiteX385-78859" fmla="*/ 456765 w 6006665"/>
                  <a:gd name="connsiteY385-78860" fmla="*/ 2451990 h 2845126"/>
                  <a:gd name="connsiteX386-78861" fmla="*/ 474945 w 6006665"/>
                  <a:gd name="connsiteY386-78862" fmla="*/ 2424720 h 2845126"/>
                  <a:gd name="connsiteX387-78863" fmla="*/ 474945 w 6006665"/>
                  <a:gd name="connsiteY387-78864" fmla="*/ 2404268 h 2845126"/>
                  <a:gd name="connsiteX388-78865" fmla="*/ 420406 w 6006665"/>
                  <a:gd name="connsiteY388-78866" fmla="*/ 2386088 h 2845126"/>
                  <a:gd name="connsiteX389-78867" fmla="*/ 409588 w 6006665"/>
                  <a:gd name="connsiteY389-78868" fmla="*/ 2386088 h 2845126"/>
                  <a:gd name="connsiteX390-78869" fmla="*/ 397681 w 6006665"/>
                  <a:gd name="connsiteY390-78870" fmla="*/ 2386088 h 2845126"/>
                  <a:gd name="connsiteX391-78871" fmla="*/ 379485 w 6006665"/>
                  <a:gd name="connsiteY391-78872" fmla="*/ 2363849 h 2845126"/>
                  <a:gd name="connsiteX392-78873" fmla="*/ 357322 w 6006665"/>
                  <a:gd name="connsiteY392-78874" fmla="*/ 2370181 h 2845126"/>
                  <a:gd name="connsiteX393-78875" fmla="*/ 352842 w 6006665"/>
                  <a:gd name="connsiteY393-78876" fmla="*/ 2368059 h 2845126"/>
                  <a:gd name="connsiteX394-78877" fmla="*/ 345415 w 6006665"/>
                  <a:gd name="connsiteY394-78878" fmla="*/ 2370181 h 2845126"/>
                  <a:gd name="connsiteX395-78879" fmla="*/ 302238 w 6006665"/>
                  <a:gd name="connsiteY395-78880" fmla="*/ 2349729 h 2845126"/>
                  <a:gd name="connsiteX396-78881" fmla="*/ 302238 w 6006665"/>
                  <a:gd name="connsiteY396-78882" fmla="*/ 2338367 h 2845126"/>
                  <a:gd name="connsiteX397-78883" fmla="*/ 286331 w 6006665"/>
                  <a:gd name="connsiteY397-78884" fmla="*/ 2311097 h 2845126"/>
                  <a:gd name="connsiteX398-78885" fmla="*/ 270968 w 6006665"/>
                  <a:gd name="connsiteY398-78886" fmla="*/ 2311097 h 2845126"/>
                  <a:gd name="connsiteX399-78887" fmla="*/ 259061 w 6006665"/>
                  <a:gd name="connsiteY399-78888" fmla="*/ 2311097 h 2845126"/>
                  <a:gd name="connsiteX400-78889" fmla="*/ 254516 w 6006665"/>
                  <a:gd name="connsiteY400-78890" fmla="*/ 2295190 h 2845126"/>
                  <a:gd name="connsiteX401-78891" fmla="*/ 263606 w 6006665"/>
                  <a:gd name="connsiteY401-78892" fmla="*/ 2279283 h 2845126"/>
                  <a:gd name="connsiteX402-78893" fmla="*/ 243991 w 6006665"/>
                  <a:gd name="connsiteY402-78894" fmla="*/ 2248770 h 2845126"/>
                  <a:gd name="connsiteX403-78895" fmla="*/ 216429 w 6006665"/>
                  <a:gd name="connsiteY403-78896" fmla="*/ 2252013 h 2845126"/>
                  <a:gd name="connsiteX404-78897" fmla="*/ 212956 w 6006665"/>
                  <a:gd name="connsiteY404-78898" fmla="*/ 2251021 h 2845126"/>
                  <a:gd name="connsiteX405-78899" fmla="*/ 204522 w 6006665"/>
                  <a:gd name="connsiteY405-78900" fmla="*/ 2252013 h 2845126"/>
                  <a:gd name="connsiteX406-78901" fmla="*/ 199623 w 6006665"/>
                  <a:gd name="connsiteY406-78902" fmla="*/ 2250613 h 2845126"/>
                  <a:gd name="connsiteX407-78903" fmla="*/ 195977 w 6006665"/>
                  <a:gd name="connsiteY407-78904" fmla="*/ 2263375 h 2845126"/>
                  <a:gd name="connsiteX408-78905" fmla="*/ 184968 w 6006665"/>
                  <a:gd name="connsiteY408-78906" fmla="*/ 2260230 h 2845126"/>
                  <a:gd name="connsiteX409-78907" fmla="*/ 184070 w 6006665"/>
                  <a:gd name="connsiteY409-78908" fmla="*/ 2263375 h 2845126"/>
                  <a:gd name="connsiteX410-78909" fmla="*/ 168163 w 6006665"/>
                  <a:gd name="connsiteY410-78910" fmla="*/ 2258840 h 2845126"/>
                  <a:gd name="connsiteX411-78911" fmla="*/ 156800 w 6006665"/>
                  <a:gd name="connsiteY411-78912" fmla="*/ 2220198 h 2845126"/>
                  <a:gd name="connsiteX412-78913" fmla="*/ 152255 w 6006665"/>
                  <a:gd name="connsiteY412-78914" fmla="*/ 2204291 h 2845126"/>
                  <a:gd name="connsiteX413-78915" fmla="*/ 156800 w 6006665"/>
                  <a:gd name="connsiteY413-78916" fmla="*/ 2199746 h 2845126"/>
                  <a:gd name="connsiteX414-78917" fmla="*/ 168707 w 6006665"/>
                  <a:gd name="connsiteY414-78918" fmla="*/ 2199746 h 2845126"/>
                  <a:gd name="connsiteX415-78919" fmla="*/ 188615 w 6006665"/>
                  <a:gd name="connsiteY415-78920" fmla="*/ 2199746 h 2845126"/>
                  <a:gd name="connsiteX416-78921" fmla="*/ 199977 w 6006665"/>
                  <a:gd name="connsiteY416-78922" fmla="*/ 2188384 h 2845126"/>
                  <a:gd name="connsiteX417-78923" fmla="*/ 188615 w 6006665"/>
                  <a:gd name="connsiteY417-78924" fmla="*/ 2165659 h 2845126"/>
                  <a:gd name="connsiteX418-78925" fmla="*/ 168163 w 6006665"/>
                  <a:gd name="connsiteY418-78926" fmla="*/ 2156570 h 2845126"/>
                  <a:gd name="connsiteX419-78927" fmla="*/ 168163 w 6006665"/>
                  <a:gd name="connsiteY419-78928" fmla="*/ 2149752 h 2845126"/>
                  <a:gd name="connsiteX420-78929" fmla="*/ 152255 w 6006665"/>
                  <a:gd name="connsiteY420-78930" fmla="*/ 2133845 h 2845126"/>
                  <a:gd name="connsiteX421-78931" fmla="*/ 129531 w 6006665"/>
                  <a:gd name="connsiteY421-78932" fmla="*/ 2097485 h 2845126"/>
                  <a:gd name="connsiteX422-78933" fmla="*/ 140893 w 6006665"/>
                  <a:gd name="connsiteY422-78934" fmla="*/ 2074761 h 2845126"/>
                  <a:gd name="connsiteX423-78935" fmla="*/ 136348 w 6006665"/>
                  <a:gd name="connsiteY423-78936" fmla="*/ 2047491 h 2845126"/>
                  <a:gd name="connsiteX424-78937" fmla="*/ 103789 w 6006665"/>
                  <a:gd name="connsiteY424-78938" fmla="*/ 2034084 h 2845126"/>
                  <a:gd name="connsiteX425-78939" fmla="*/ 93716 w 6006665"/>
                  <a:gd name="connsiteY425-78940" fmla="*/ 2038401 h 2845126"/>
                  <a:gd name="connsiteX426-78941" fmla="*/ 91868 w 6006665"/>
                  <a:gd name="connsiteY426-78942" fmla="*/ 2034090 h 2845126"/>
                  <a:gd name="connsiteX427-78943" fmla="*/ 81809 w 6006665"/>
                  <a:gd name="connsiteY427-78944" fmla="*/ 2038401 h 2845126"/>
                  <a:gd name="connsiteX428-78945" fmla="*/ 74992 w 6006665"/>
                  <a:gd name="connsiteY428-78946" fmla="*/ 2022494 h 2845126"/>
                  <a:gd name="connsiteX429-78947" fmla="*/ 34087 w 6006665"/>
                  <a:gd name="connsiteY429-78948" fmla="*/ 2011132 h 2845126"/>
                  <a:gd name="connsiteX430-78949" fmla="*/ 22725 w 6006665"/>
                  <a:gd name="connsiteY430-78950" fmla="*/ 1967955 h 2845126"/>
                  <a:gd name="connsiteX431-78951" fmla="*/ 22725 w 6006665"/>
                  <a:gd name="connsiteY431-78952" fmla="*/ 1936140 h 2845126"/>
                  <a:gd name="connsiteX432-78953" fmla="*/ 0 w 6006665"/>
                  <a:gd name="connsiteY432-78954" fmla="*/ 1920233 h 2845126"/>
                  <a:gd name="connsiteX433-78955" fmla="*/ 15907 w 6006665"/>
                  <a:gd name="connsiteY433-78956" fmla="*/ 1897509 h 2845126"/>
                  <a:gd name="connsiteX434-78957" fmla="*/ 6818 w 6006665"/>
                  <a:gd name="connsiteY434-78958" fmla="*/ 1833880 h 2845126"/>
                  <a:gd name="connsiteX435-78959" fmla="*/ 34087 w 6006665"/>
                  <a:gd name="connsiteY435-78960" fmla="*/ 1790703 h 2845126"/>
                  <a:gd name="connsiteX436-78961" fmla="*/ 27270 w 6006665"/>
                  <a:gd name="connsiteY436-78962" fmla="*/ 1779341 h 2845126"/>
                  <a:gd name="connsiteX437-78963" fmla="*/ 70447 w 6006665"/>
                  <a:gd name="connsiteY437-78964" fmla="*/ 1740709 h 2845126"/>
                  <a:gd name="connsiteX438-78965" fmla="*/ 27270 w 6006665"/>
                  <a:gd name="connsiteY438-78966" fmla="*/ 1704349 h 2845126"/>
                  <a:gd name="connsiteX439-78967" fmla="*/ 109078 w 6006665"/>
                  <a:gd name="connsiteY439-78968" fmla="*/ 1606633 h 2845126"/>
                  <a:gd name="connsiteX440-78969" fmla="*/ 145438 w 6006665"/>
                  <a:gd name="connsiteY440-78970" fmla="*/ 1563456 h 2845126"/>
                  <a:gd name="connsiteX441-78971" fmla="*/ 156800 w 6006665"/>
                  <a:gd name="connsiteY441-78972" fmla="*/ 1520280 h 2845126"/>
                  <a:gd name="connsiteX442-78973" fmla="*/ 102261 w 6006665"/>
                  <a:gd name="connsiteY442-78974" fmla="*/ 1468013 h 2845126"/>
                  <a:gd name="connsiteX443-78975" fmla="*/ 118168 w 6006665"/>
                  <a:gd name="connsiteY443-78976" fmla="*/ 1413474 h 2845126"/>
                  <a:gd name="connsiteX444-78977" fmla="*/ 86354 w 6006665"/>
                  <a:gd name="connsiteY444-78978" fmla="*/ 1349845 h 2845126"/>
                  <a:gd name="connsiteX445-78979" fmla="*/ 109078 w 6006665"/>
                  <a:gd name="connsiteY445-78980" fmla="*/ 1274853 h 2845126"/>
                  <a:gd name="connsiteX446-78981" fmla="*/ 70447 w 6006665"/>
                  <a:gd name="connsiteY446-78982" fmla="*/ 1172592 h 2845126"/>
                  <a:gd name="connsiteX447-78983" fmla="*/ 102261 w 6006665"/>
                  <a:gd name="connsiteY447-78984" fmla="*/ 1102146 h 2845126"/>
                  <a:gd name="connsiteX448-78985" fmla="*/ 43177 w 6006665"/>
                  <a:gd name="connsiteY448-78986" fmla="*/ 1036245 h 2845126"/>
                  <a:gd name="connsiteX449-78987" fmla="*/ 49994 w 6006665"/>
                  <a:gd name="connsiteY449-78988" fmla="*/ 961253 h 2845126"/>
                  <a:gd name="connsiteX450-78989" fmla="*/ 81809 w 6006665"/>
                  <a:gd name="connsiteY450-78990" fmla="*/ 956708 h 2845126"/>
                  <a:gd name="connsiteX451-78991" fmla="*/ 145438 w 6006665"/>
                  <a:gd name="connsiteY451-78992" fmla="*/ 913532 h 2845126"/>
                  <a:gd name="connsiteX452-78993" fmla="*/ 184070 w 6006665"/>
                  <a:gd name="connsiteY452-78994" fmla="*/ 874900 h 2845126"/>
                  <a:gd name="connsiteX453-78995" fmla="*/ 189699 w 6006665"/>
                  <a:gd name="connsiteY453-78996" fmla="*/ 881178 h 2845126"/>
                  <a:gd name="connsiteX454-78997" fmla="*/ 195977 w 6006665"/>
                  <a:gd name="connsiteY454-78998" fmla="*/ 874900 h 2845126"/>
                  <a:gd name="connsiteX455-78999" fmla="*/ 255061 w 6006665"/>
                  <a:gd name="connsiteY455-79000" fmla="*/ 940801 h 2845126"/>
                  <a:gd name="connsiteX456-79001" fmla="*/ 350504 w 6006665"/>
                  <a:gd name="connsiteY456-79002" fmla="*/ 961253 h 2845126"/>
                  <a:gd name="connsiteX457-79003" fmla="*/ 491397 w 6006665"/>
                  <a:gd name="connsiteY457-79004" fmla="*/ 1074877 h 2845126"/>
                  <a:gd name="connsiteX458-79005" fmla="*/ 523211 w 6006665"/>
                  <a:gd name="connsiteY458-79006" fmla="*/ 1122598 h 2845126"/>
                  <a:gd name="connsiteX459-79007" fmla="*/ 523211 w 6006665"/>
                  <a:gd name="connsiteY459-79008" fmla="*/ 1181682 h 2845126"/>
                  <a:gd name="connsiteX460-79009" fmla="*/ 486852 w 6006665"/>
                  <a:gd name="connsiteY460-79010" fmla="*/ 1236221 h 2845126"/>
                  <a:gd name="connsiteX461-79011" fmla="*/ 420951 w 6006665"/>
                  <a:gd name="connsiteY461-79012" fmla="*/ 1256674 h 2845126"/>
                  <a:gd name="connsiteX462-79013" fmla="*/ 415909 w 6006665"/>
                  <a:gd name="connsiteY462-79014" fmla="*/ 1254543 h 2845126"/>
                  <a:gd name="connsiteX463-79015" fmla="*/ 409044 w 6006665"/>
                  <a:gd name="connsiteY463-79016" fmla="*/ 1256674 h 2845126"/>
                  <a:gd name="connsiteX464-79017" fmla="*/ 252950 w 6006665"/>
                  <a:gd name="connsiteY464-79018" fmla="*/ 1190718 h 2845126"/>
                  <a:gd name="connsiteX465-79019" fmla="*/ 232336 w 6006665"/>
                  <a:gd name="connsiteY465-79020" fmla="*/ 1197590 h 2845126"/>
                  <a:gd name="connsiteX466-79021" fmla="*/ 291420 w 6006665"/>
                  <a:gd name="connsiteY466-79022" fmla="*/ 1268036 h 2845126"/>
                  <a:gd name="connsiteX467-79023" fmla="*/ 291420 w 6006665"/>
                  <a:gd name="connsiteY467-79024" fmla="*/ 1306668 h 2845126"/>
                  <a:gd name="connsiteX468-79025" fmla="*/ 298238 w 6006665"/>
                  <a:gd name="connsiteY468-79026" fmla="*/ 1393022 h 2845126"/>
                  <a:gd name="connsiteX469-79027" fmla="*/ 345959 w 6006665"/>
                  <a:gd name="connsiteY469-79028" fmla="*/ 1424836 h 2845126"/>
                  <a:gd name="connsiteX470-79029" fmla="*/ 362087 w 6006665"/>
                  <a:gd name="connsiteY470-79030" fmla="*/ 1434244 h 2845126"/>
                  <a:gd name="connsiteX471-79031" fmla="*/ 365867 w 6006665"/>
                  <a:gd name="connsiteY471-79032" fmla="*/ 1402111 h 2845126"/>
                  <a:gd name="connsiteX472-79033" fmla="*/ 345415 w 6006665"/>
                  <a:gd name="connsiteY472-79034" fmla="*/ 1365752 h 2845126"/>
                  <a:gd name="connsiteX473-79035" fmla="*/ 365867 w 6006665"/>
                  <a:gd name="connsiteY473-79036" fmla="*/ 1333937 h 2845126"/>
                  <a:gd name="connsiteX474-79037" fmla="*/ 374560 w 6006665"/>
                  <a:gd name="connsiteY474-79038" fmla="*/ 1338936 h 2845126"/>
                  <a:gd name="connsiteX475-79039" fmla="*/ 377774 w 6006665"/>
                  <a:gd name="connsiteY475-79040" fmla="*/ 1333937 h 2845126"/>
                  <a:gd name="connsiteX476-79041" fmla="*/ 461933 w 6006665"/>
                  <a:gd name="connsiteY476-79042" fmla="*/ 1382329 h 2845126"/>
                  <a:gd name="connsiteX477-79043" fmla="*/ 484035 w 6006665"/>
                  <a:gd name="connsiteY477-79044" fmla="*/ 1365752 h 2845126"/>
                  <a:gd name="connsiteX478-79045" fmla="*/ 463583 w 6006665"/>
                  <a:gd name="connsiteY478-79046" fmla="*/ 1299850 h 2845126"/>
                  <a:gd name="connsiteX479-79047" fmla="*/ 549936 w 6006665"/>
                  <a:gd name="connsiteY479-79048" fmla="*/ 1213497 h 2845126"/>
                  <a:gd name="connsiteX480-79049" fmla="*/ 559742 w 6006665"/>
                  <a:gd name="connsiteY480-79050" fmla="*/ 1215598 h 2845126"/>
                  <a:gd name="connsiteX481-79051" fmla="*/ 561843 w 6006665"/>
                  <a:gd name="connsiteY481-79052" fmla="*/ 1213497 h 2845126"/>
                  <a:gd name="connsiteX482-79053" fmla="*/ 593658 w 6006665"/>
                  <a:gd name="connsiteY482-79054" fmla="*/ 1220314 h 2845126"/>
                  <a:gd name="connsiteX483-79055" fmla="*/ 620945 w 6006665"/>
                  <a:gd name="connsiteY483-79056" fmla="*/ 1244191 h 2845126"/>
                  <a:gd name="connsiteX484-79057" fmla="*/ 640835 w 6006665"/>
                  <a:gd name="connsiteY484-79058" fmla="*/ 1188500 h 2845126"/>
                  <a:gd name="connsiteX485-79059" fmla="*/ 609020 w 6006665"/>
                  <a:gd name="connsiteY485-79060" fmla="*/ 1133961 h 2845126"/>
                  <a:gd name="connsiteX486-79061" fmla="*/ 624928 w 6006665"/>
                  <a:gd name="connsiteY486-79062" fmla="*/ 1074877 h 2845126"/>
                  <a:gd name="connsiteX487-79063" fmla="*/ 597658 w 6006665"/>
                  <a:gd name="connsiteY487-79064" fmla="*/ 1015792 h 2845126"/>
                  <a:gd name="connsiteX488-79065" fmla="*/ 611562 w 6006665"/>
                  <a:gd name="connsiteY488-79066" fmla="*/ 1020118 h 2845126"/>
                  <a:gd name="connsiteX489-79067" fmla="*/ 609565 w 6006665"/>
                  <a:gd name="connsiteY489-79068" fmla="*/ 1015792 h 2845126"/>
                  <a:gd name="connsiteX490-79069" fmla="*/ 711826 w 6006665"/>
                  <a:gd name="connsiteY490-79070" fmla="*/ 1047607 h 2845126"/>
                  <a:gd name="connsiteX491-79071" fmla="*/ 732278 w 6006665"/>
                  <a:gd name="connsiteY491-79072" fmla="*/ 1102146 h 2845126"/>
                  <a:gd name="connsiteX492-79073" fmla="*/ 684556 w 6006665"/>
                  <a:gd name="connsiteY492-79074" fmla="*/ 1113508 h 2845126"/>
                  <a:gd name="connsiteX493-79075" fmla="*/ 684556 w 6006665"/>
                  <a:gd name="connsiteY493-79076" fmla="*/ 1165775 h 2845126"/>
                  <a:gd name="connsiteX494-79077" fmla="*/ 713309 w 6006665"/>
                  <a:gd name="connsiteY494-79078" fmla="*/ 1194528 h 2845126"/>
                  <a:gd name="connsiteX495-79079" fmla="*/ 763548 w 6006665"/>
                  <a:gd name="connsiteY495-79080" fmla="*/ 1177137 h 2845126"/>
                  <a:gd name="connsiteX496-79081" fmla="*/ 770365 w 6006665"/>
                  <a:gd name="connsiteY496-79082" fmla="*/ 1118053 h 2845126"/>
                  <a:gd name="connsiteX497-79083" fmla="*/ 845357 w 6006665"/>
                  <a:gd name="connsiteY497-79084" fmla="*/ 1070332 h 2845126"/>
                  <a:gd name="connsiteX498-79085" fmla="*/ 972614 w 6006665"/>
                  <a:gd name="connsiteY498-79086" fmla="*/ 983978 h 2845126"/>
                  <a:gd name="connsiteX499-79087" fmla="*/ 982566 w 6006665"/>
                  <a:gd name="connsiteY499-79088" fmla="*/ 985305 h 2845126"/>
                  <a:gd name="connsiteX500-79089" fmla="*/ 984521 w 6006665"/>
                  <a:gd name="connsiteY500-79090" fmla="*/ 983978 h 2845126"/>
                  <a:gd name="connsiteX501-79091" fmla="*/ 1018608 w 6006665"/>
                  <a:gd name="connsiteY501-79092" fmla="*/ 988523 h 2845126"/>
                  <a:gd name="connsiteX502-79093" fmla="*/ 979977 w 6006665"/>
                  <a:gd name="connsiteY502-79094" fmla="*/ 1052152 h 2845126"/>
                  <a:gd name="connsiteX503-79095" fmla="*/ 1012666 w 6006665"/>
                  <a:gd name="connsiteY503-79096" fmla="*/ 1057313 h 2845126"/>
                  <a:gd name="connsiteX504-79097" fmla="*/ 1038516 w 6006665"/>
                  <a:gd name="connsiteY504-79098" fmla="*/ 1027155 h 2845126"/>
                  <a:gd name="connsiteX505-79099" fmla="*/ 1050423 w 6006665"/>
                  <a:gd name="connsiteY505-79100" fmla="*/ 1027155 h 2845126"/>
                  <a:gd name="connsiteX506-79101" fmla="*/ 1108962 w 6006665"/>
                  <a:gd name="connsiteY506-79102" fmla="*/ 1027155 h 2845126"/>
                  <a:gd name="connsiteX507-79103" fmla="*/ 1161229 w 6006665"/>
                  <a:gd name="connsiteY507-79104" fmla="*/ 983978 h 2845126"/>
                  <a:gd name="connsiteX508-79105" fmla="*/ 1165711 w 6006665"/>
                  <a:gd name="connsiteY508-79106" fmla="*/ 990112 h 2845126"/>
                  <a:gd name="connsiteX509-79107" fmla="*/ 1173136 w 6006665"/>
                  <a:gd name="connsiteY509-79108" fmla="*/ 983978 h 2845126"/>
                  <a:gd name="connsiteX510-79109" fmla="*/ 1210035 w 6006665"/>
                  <a:gd name="connsiteY510-79110" fmla="*/ 1034471 h 2845126"/>
                  <a:gd name="connsiteX511-79111" fmla="*/ 1247583 w 6006665"/>
                  <a:gd name="connsiteY511-79112" fmla="*/ 977161 h 2845126"/>
                  <a:gd name="connsiteX512-79113" fmla="*/ 1211223 w 6006665"/>
                  <a:gd name="connsiteY512-79114" fmla="*/ 918077 h 2845126"/>
                  <a:gd name="connsiteX513-79115" fmla="*/ 1227130 w 6006665"/>
                  <a:gd name="connsiteY513-79116" fmla="*/ 881717 h 2845126"/>
                  <a:gd name="connsiteX514-79117" fmla="*/ 1237665 w 6006665"/>
                  <a:gd name="connsiteY514-79118" fmla="*/ 884855 h 2845126"/>
                  <a:gd name="connsiteX515-79119" fmla="*/ 1239037 w 6006665"/>
                  <a:gd name="connsiteY515-79120" fmla="*/ 881717 h 2845126"/>
                  <a:gd name="connsiteX516-79121" fmla="*/ 1345843 w 6006665"/>
                  <a:gd name="connsiteY516-79122" fmla="*/ 913532 h 2845126"/>
                  <a:gd name="connsiteX517-79123" fmla="*/ 1400382 w 6006665"/>
                  <a:gd name="connsiteY517-79124" fmla="*/ 945346 h 2845126"/>
                  <a:gd name="connsiteX518-79125" fmla="*/ 1519756 w 6006665"/>
                  <a:gd name="connsiteY518-79126" fmla="*/ 1051930 h 2845126"/>
                  <a:gd name="connsiteX519-79127" fmla="*/ 1543003 w 6006665"/>
                  <a:gd name="connsiteY519-79128" fmla="*/ 1011248 h 2845126"/>
                  <a:gd name="connsiteX520-79129" fmla="*/ 1506643 w 6006665"/>
                  <a:gd name="connsiteY520-79130" fmla="*/ 956708 h 2845126"/>
                  <a:gd name="connsiteX521-79131" fmla="*/ 1506643 w 6006665"/>
                  <a:gd name="connsiteY521-79132" fmla="*/ 933984 h 2845126"/>
                  <a:gd name="connsiteX522-79133" fmla="*/ 1463467 w 6006665"/>
                  <a:gd name="connsiteY522-79134" fmla="*/ 924894 h 2845126"/>
                  <a:gd name="connsiteX523-79135" fmla="*/ 1472556 w 6006665"/>
                  <a:gd name="connsiteY523-79136" fmla="*/ 874900 h 2845126"/>
                  <a:gd name="connsiteX524-79137" fmla="*/ 1452104 w 6006665"/>
                  <a:gd name="connsiteY524-79138" fmla="*/ 788546 h 2845126"/>
                  <a:gd name="connsiteX525-79139" fmla="*/ 1452104 w 6006665"/>
                  <a:gd name="connsiteY525-79140" fmla="*/ 752187 h 2845126"/>
                  <a:gd name="connsiteX526-79141" fmla="*/ 1522551 w 6006665"/>
                  <a:gd name="connsiteY526-79142" fmla="*/ 649926 h 2845126"/>
                  <a:gd name="connsiteX527-79143" fmla="*/ 1543003 w 6006665"/>
                  <a:gd name="connsiteY527-79144" fmla="*/ 536303 h 2845126"/>
                  <a:gd name="connsiteX528-79145" fmla="*/ 1570272 w 6006665"/>
                  <a:gd name="connsiteY528-79146" fmla="*/ 515850 h 2845126"/>
                  <a:gd name="connsiteX529-79147" fmla="*/ 1578688 w 6006665"/>
                  <a:gd name="connsiteY529-79148" fmla="*/ 518469 h 2845126"/>
                  <a:gd name="connsiteX530-79149" fmla="*/ 1582179 w 6006665"/>
                  <a:gd name="connsiteY530-79150" fmla="*/ 515850 h 2845126"/>
                  <a:gd name="connsiteX531-79151" fmla="*/ 1684440 w 6006665"/>
                  <a:gd name="connsiteY531-79152" fmla="*/ 547665 h 2845126"/>
                  <a:gd name="connsiteX532-79153" fmla="*/ 1688985 w 6006665"/>
                  <a:gd name="connsiteY532-79154" fmla="*/ 618111 h 2845126"/>
                  <a:gd name="connsiteX533-79155" fmla="*/ 1652625 w 6006665"/>
                  <a:gd name="connsiteY533-79156" fmla="*/ 709010 h 2845126"/>
                  <a:gd name="connsiteX534-79157" fmla="*/ 1679895 w 6006665"/>
                  <a:gd name="connsiteY534-79158" fmla="*/ 747642 h 2845126"/>
                  <a:gd name="connsiteX535-79159" fmla="*/ 1688985 w 6006665"/>
                  <a:gd name="connsiteY535-79160" fmla="*/ 822633 h 2845126"/>
                  <a:gd name="connsiteX536-79161" fmla="*/ 1679895 w 6006665"/>
                  <a:gd name="connsiteY536-79162" fmla="*/ 968071 h 2845126"/>
                  <a:gd name="connsiteX537-79163" fmla="*/ 1636718 w 6006665"/>
                  <a:gd name="connsiteY537-79164" fmla="*/ 1231677 h 2845126"/>
                  <a:gd name="connsiteX538-79165" fmla="*/ 1662494 w 6006665"/>
                  <a:gd name="connsiteY538-79166" fmla="*/ 1238121 h 2845126"/>
                  <a:gd name="connsiteX539-79167" fmla="*/ 2027037 w 6006665"/>
                  <a:gd name="connsiteY539-79168" fmla="*/ 413590 h 2845126"/>
                  <a:gd name="connsiteX540-79169" fmla="*/ 2037269 w 6006665"/>
                  <a:gd name="connsiteY540-79170" fmla="*/ 414128 h 2845126"/>
                  <a:gd name="connsiteX541-79171" fmla="*/ 2115414 w 6006665"/>
                  <a:gd name="connsiteY541-79172" fmla="*/ 417614 h 2845126"/>
                  <a:gd name="connsiteX542-79173" fmla="*/ 2192927 w 6006665"/>
                  <a:gd name="connsiteY542-79174" fmla="*/ 397682 h 2845126"/>
                  <a:gd name="connsiteX543-79175" fmla="*/ 2167930 w 6006665"/>
                  <a:gd name="connsiteY543-79176" fmla="*/ 331781 h 2845126"/>
                  <a:gd name="connsiteX544-79177" fmla="*/ 2204289 w 6006665"/>
                  <a:gd name="connsiteY544-79178" fmla="*/ 240882 h 2845126"/>
                  <a:gd name="connsiteX545-79179" fmla="*/ 2247466 w 6006665"/>
                  <a:gd name="connsiteY545-79180" fmla="*/ 236337 h 2845126"/>
                  <a:gd name="connsiteX546-79181" fmla="*/ 2317913 w 6006665"/>
                  <a:gd name="connsiteY546-79182" fmla="*/ 161346 h 2845126"/>
                  <a:gd name="connsiteX0-79183" fmla="*/ 2317913 w 6006665"/>
                  <a:gd name="connsiteY0-79184" fmla="*/ 161346 h 2845126"/>
                  <a:gd name="connsiteX1-79185" fmla="*/ 2957621 w 6006665"/>
                  <a:gd name="connsiteY1-79186" fmla="*/ 24662 h 2845126"/>
                  <a:gd name="connsiteX2-79187" fmla="*/ 3086005 w 6006665"/>
                  <a:gd name="connsiteY2-79188" fmla="*/ 1 h 2845126"/>
                  <a:gd name="connsiteX3-79189" fmla="*/ 3097912 w 6006665"/>
                  <a:gd name="connsiteY3-79190" fmla="*/ 1 h 2845126"/>
                  <a:gd name="connsiteX4-79191" fmla="*/ 3179721 w 6006665"/>
                  <a:gd name="connsiteY4-79192" fmla="*/ 74992 h 2845126"/>
                  <a:gd name="connsiteX5-79193" fmla="*/ 3211535 w 6006665"/>
                  <a:gd name="connsiteY5-79194" fmla="*/ 134076 h 2845126"/>
                  <a:gd name="connsiteX6-79195" fmla="*/ 3200173 w 6006665"/>
                  <a:gd name="connsiteY6-79196" fmla="*/ 209068 h 2845126"/>
                  <a:gd name="connsiteX7-79197" fmla="*/ 3161541 w 6006665"/>
                  <a:gd name="connsiteY7-79198" fmla="*/ 252245 h 2845126"/>
                  <a:gd name="connsiteX8-79199" fmla="*/ 3066097 w 6006665"/>
                  <a:gd name="connsiteY8-79200" fmla="*/ 327236 h 2845126"/>
                  <a:gd name="connsiteX9-79201" fmla="*/ 3034283 w 6006665"/>
                  <a:gd name="connsiteY9-79202" fmla="*/ 370413 h 2845126"/>
                  <a:gd name="connsiteX10-79203" fmla="*/ 3082005 w 6006665"/>
                  <a:gd name="connsiteY10-79204" fmla="*/ 386320 h 2845126"/>
                  <a:gd name="connsiteX11-79205" fmla="*/ 3129459 w 6006665"/>
                  <a:gd name="connsiteY11-79206" fmla="*/ 414001 h 2845126"/>
                  <a:gd name="connsiteX12-79207" fmla="*/ 3156451 w 6006665"/>
                  <a:gd name="connsiteY12-79208" fmla="*/ 390865 h 2845126"/>
                  <a:gd name="connsiteX13-79209" fmla="*/ 3158460 w 6006665"/>
                  <a:gd name="connsiteY13-79210" fmla="*/ 399349 h 2845126"/>
                  <a:gd name="connsiteX14-79211" fmla="*/ 3168359 w 6006665"/>
                  <a:gd name="connsiteY14-79212" fmla="*/ 390865 h 2845126"/>
                  <a:gd name="connsiteX15-79213" fmla="*/ 3184984 w 6006665"/>
                  <a:gd name="connsiteY15-79214" fmla="*/ 461058 h 2845126"/>
                  <a:gd name="connsiteX16-79215" fmla="*/ 3192811 w 6006665"/>
                  <a:gd name="connsiteY16-79216" fmla="*/ 445404 h 2845126"/>
                  <a:gd name="connsiteX17-79217" fmla="*/ 3251895 w 6006665"/>
                  <a:gd name="connsiteY17-79218" fmla="*/ 424952 h 2845126"/>
                  <a:gd name="connsiteX18-79219" fmla="*/ 3259833 w 6006665"/>
                  <a:gd name="connsiteY18-79220" fmla="*/ 426326 h 2845126"/>
                  <a:gd name="connsiteX19-79221" fmla="*/ 3263802 w 6006665"/>
                  <a:gd name="connsiteY19-79222" fmla="*/ 424952 h 2845126"/>
                  <a:gd name="connsiteX20-79223" fmla="*/ 3381970 w 6006665"/>
                  <a:gd name="connsiteY20-79224" fmla="*/ 445404 h 2845126"/>
                  <a:gd name="connsiteX21-79225" fmla="*/ 3388787 w 6006665"/>
                  <a:gd name="connsiteY21-79226" fmla="*/ 504488 h 2845126"/>
                  <a:gd name="connsiteX22-79227" fmla="*/ 3531529 w 6006665"/>
                  <a:gd name="connsiteY22-79228" fmla="*/ 525479 h 2845126"/>
                  <a:gd name="connsiteX23-79229" fmla="*/ 3538225 w 6006665"/>
                  <a:gd name="connsiteY23-79230" fmla="*/ 429497 h 2845126"/>
                  <a:gd name="connsiteX24-79231" fmla="*/ 3549910 w 6006665"/>
                  <a:gd name="connsiteY24-79232" fmla="*/ 432684 h 2845126"/>
                  <a:gd name="connsiteX25-79233" fmla="*/ 3550132 w 6006665"/>
                  <a:gd name="connsiteY25-79234" fmla="*/ 429497 h 2845126"/>
                  <a:gd name="connsiteX26-79235" fmla="*/ 3625123 w 6006665"/>
                  <a:gd name="connsiteY26-79236" fmla="*/ 449949 h 2845126"/>
                  <a:gd name="connsiteX27-79237" fmla="*/ 3672301 w 6006665"/>
                  <a:gd name="connsiteY27-79238" fmla="*/ 449949 h 2845126"/>
                  <a:gd name="connsiteX28-79239" fmla="*/ 3684207 w 6006665"/>
                  <a:gd name="connsiteY28-79240" fmla="*/ 449949 h 2845126"/>
                  <a:gd name="connsiteX29-79241" fmla="*/ 3743291 w 6006665"/>
                  <a:gd name="connsiteY29-79242" fmla="*/ 515850 h 2845126"/>
                  <a:gd name="connsiteX30-79243" fmla="*/ 3759199 w 6006665"/>
                  <a:gd name="connsiteY30-79244" fmla="*/ 595387 h 2845126"/>
                  <a:gd name="connsiteX31-79245" fmla="*/ 3738747 w 6006665"/>
                  <a:gd name="connsiteY31-79246" fmla="*/ 645381 h 2845126"/>
                  <a:gd name="connsiteX32-79247" fmla="*/ 3786469 w 6006665"/>
                  <a:gd name="connsiteY32-79248" fmla="*/ 736279 h 2845126"/>
                  <a:gd name="connsiteX33-79249" fmla="*/ 3835603 w 6006665"/>
                  <a:gd name="connsiteY33-79250" fmla="*/ 772185 h 2845126"/>
                  <a:gd name="connsiteX34-79251" fmla="*/ 3865460 w 6006665"/>
                  <a:gd name="connsiteY34-79252" fmla="*/ 661288 h 2845126"/>
                  <a:gd name="connsiteX35-79253" fmla="*/ 3875077 w 6006665"/>
                  <a:gd name="connsiteY35-79254" fmla="*/ 669795 h 2845126"/>
                  <a:gd name="connsiteX36-79255" fmla="*/ 3877367 w 6006665"/>
                  <a:gd name="connsiteY36-79256" fmla="*/ 661288 h 2845126"/>
                  <a:gd name="connsiteX37-79257" fmla="*/ 3932151 w 6006665"/>
                  <a:gd name="connsiteY37-79258" fmla="*/ 709751 h 2845126"/>
                  <a:gd name="connsiteX38-79259" fmla="*/ 3988173 w 6006665"/>
                  <a:gd name="connsiteY38-79260" fmla="*/ 681740 h 2845126"/>
                  <a:gd name="connsiteX39-79261" fmla="*/ 3993852 w 6006665"/>
                  <a:gd name="connsiteY39-79262" fmla="*/ 684855 h 2845126"/>
                  <a:gd name="connsiteX40-79263" fmla="*/ 4000080 w 6006665"/>
                  <a:gd name="connsiteY40-79264" fmla="*/ 681740 h 2845126"/>
                  <a:gd name="connsiteX41-79265" fmla="*/ 4062426 w 6006665"/>
                  <a:gd name="connsiteY41-79266" fmla="*/ 715930 h 2845126"/>
                  <a:gd name="connsiteX42-79267" fmla="*/ 4085889 w 6006665"/>
                  <a:gd name="connsiteY42-79268" fmla="*/ 688558 h 2845126"/>
                  <a:gd name="connsiteX43-79269" fmla="*/ 4095563 w 6006665"/>
                  <a:gd name="connsiteY43-79270" fmla="*/ 691162 h 2845126"/>
                  <a:gd name="connsiteX44-79271" fmla="*/ 4097796 w 6006665"/>
                  <a:gd name="connsiteY44-79272" fmla="*/ 688558 h 2845126"/>
                  <a:gd name="connsiteX45-79273" fmla="*/ 4144150 w 6006665"/>
                  <a:gd name="connsiteY45-79274" fmla="*/ 701038 h 2845126"/>
                  <a:gd name="connsiteX46-79275" fmla="*/ 4117703 w 6006665"/>
                  <a:gd name="connsiteY46-79276" fmla="*/ 590842 h 2845126"/>
                  <a:gd name="connsiteX47-79277" fmla="*/ 4165425 w 6006665"/>
                  <a:gd name="connsiteY47-79278" fmla="*/ 536303 h 2845126"/>
                  <a:gd name="connsiteX48-79279" fmla="*/ 4175231 w 6006665"/>
                  <a:gd name="connsiteY48-79280" fmla="*/ 538704 h 2845126"/>
                  <a:gd name="connsiteX49-79281" fmla="*/ 4177332 w 6006665"/>
                  <a:gd name="connsiteY49-79282" fmla="*/ 536303 h 2845126"/>
                  <a:gd name="connsiteX50-79283" fmla="*/ 4511384 w 6006665"/>
                  <a:gd name="connsiteY50-79284" fmla="*/ 618111 h 2845126"/>
                  <a:gd name="connsiteX51-79285" fmla="*/ 4543199 w 6006665"/>
                  <a:gd name="connsiteY51-79286" fmla="*/ 688558 h 2845126"/>
                  <a:gd name="connsiteX52-79287" fmla="*/ 4639242 w 6006665"/>
                  <a:gd name="connsiteY52-79288" fmla="*/ 771200 h 2845126"/>
                  <a:gd name="connsiteX53-79289" fmla="*/ 4774445 w 6006665"/>
                  <a:gd name="connsiteY53-79290" fmla="*/ 752187 h 2845126"/>
                  <a:gd name="connsiteX54-79291" fmla="*/ 4778496 w 6006665"/>
                  <a:gd name="connsiteY54-79292" fmla="*/ 753291 h 2845126"/>
                  <a:gd name="connsiteX55-79293" fmla="*/ 4786352 w 6006665"/>
                  <a:gd name="connsiteY55-79294" fmla="*/ 752187 h 2845126"/>
                  <a:gd name="connsiteX56-79295" fmla="*/ 4861343 w 6006665"/>
                  <a:gd name="connsiteY56-79296" fmla="*/ 772639 h 2845126"/>
                  <a:gd name="connsiteX57-79297" fmla="*/ 4893158 w 6006665"/>
                  <a:gd name="connsiteY57-79298" fmla="*/ 815816 h 2845126"/>
                  <a:gd name="connsiteX58-79299" fmla="*/ 4888613 w 6006665"/>
                  <a:gd name="connsiteY58-79300" fmla="*/ 897624 h 2845126"/>
                  <a:gd name="connsiteX59-79301" fmla="*/ 4927677 w 6006665"/>
                  <a:gd name="connsiteY59-79302" fmla="*/ 922296 h 2845126"/>
                  <a:gd name="connsiteX60-79303" fmla="*/ 4967605 w 6006665"/>
                  <a:gd name="connsiteY60-79304" fmla="*/ 908987 h 2845126"/>
                  <a:gd name="connsiteX61-79305" fmla="*/ 5038051 w 6006665"/>
                  <a:gd name="connsiteY61-79306" fmla="*/ 902169 h 2845126"/>
                  <a:gd name="connsiteX62-79307" fmla="*/ 5040730 w 6006665"/>
                  <a:gd name="connsiteY62-79308" fmla="*/ 903062 h 2845126"/>
                  <a:gd name="connsiteX63-79309" fmla="*/ 5049958 w 6006665"/>
                  <a:gd name="connsiteY63-79310" fmla="*/ 902169 h 2845126"/>
                  <a:gd name="connsiteX64-79311" fmla="*/ 5114249 w 6006665"/>
                  <a:gd name="connsiteY64-79312" fmla="*/ 923600 h 2845126"/>
                  <a:gd name="connsiteX65-79313" fmla="*/ 5176671 w 6006665"/>
                  <a:gd name="connsiteY65-79314" fmla="*/ 913532 h 2845126"/>
                  <a:gd name="connsiteX66-79315" fmla="*/ 5177801 w 6006665"/>
                  <a:gd name="connsiteY66-79316" fmla="*/ 915270 h 2845126"/>
                  <a:gd name="connsiteX67-79317" fmla="*/ 5188578 w 6006665"/>
                  <a:gd name="connsiteY67-79318" fmla="*/ 913532 h 2845126"/>
                  <a:gd name="connsiteX68-79319" fmla="*/ 5243719 w 6006665"/>
                  <a:gd name="connsiteY68-79320" fmla="*/ 998363 h 2845126"/>
                  <a:gd name="connsiteX69-79321" fmla="*/ 5283477 w 6006665"/>
                  <a:gd name="connsiteY69-79322" fmla="*/ 968071 h 2845126"/>
                  <a:gd name="connsiteX70-79323" fmla="*/ 5258480 w 6006665"/>
                  <a:gd name="connsiteY70-79324" fmla="*/ 902169 h 2845126"/>
                  <a:gd name="connsiteX71-79325" fmla="*/ 5267570 w 6006665"/>
                  <a:gd name="connsiteY71-79326" fmla="*/ 854448 h 2845126"/>
                  <a:gd name="connsiteX72-79327" fmla="*/ 5278896 w 6006665"/>
                  <a:gd name="connsiteY72-79328" fmla="*/ 857497 h 2845126"/>
                  <a:gd name="connsiteX73-79329" fmla="*/ 5279477 w 6006665"/>
                  <a:gd name="connsiteY73-79330" fmla="*/ 854448 h 2845126"/>
                  <a:gd name="connsiteX74-79331" fmla="*/ 5395510 w 6006665"/>
                  <a:gd name="connsiteY74-79332" fmla="*/ 885687 h 2845126"/>
                  <a:gd name="connsiteX75-79333" fmla="*/ 5463001 w 6006665"/>
                  <a:gd name="connsiteY75-79334" fmla="*/ 881717 h 2845126"/>
                  <a:gd name="connsiteX76-79335" fmla="*/ 5464386 w 6006665"/>
                  <a:gd name="connsiteY76-79336" fmla="*/ 882336 h 2845126"/>
                  <a:gd name="connsiteX77-79337" fmla="*/ 5474909 w 6006665"/>
                  <a:gd name="connsiteY77-79338" fmla="*/ 881717 h 2845126"/>
                  <a:gd name="connsiteX78-79339" fmla="*/ 5581715 w 6006665"/>
                  <a:gd name="connsiteY78-79340" fmla="*/ 929439 h 2845126"/>
                  <a:gd name="connsiteX79-79341" fmla="*/ 5633981 w 6006665"/>
                  <a:gd name="connsiteY79-79342" fmla="*/ 972616 h 2845126"/>
                  <a:gd name="connsiteX80-79343" fmla="*/ 5720335 w 6006665"/>
                  <a:gd name="connsiteY80-79344" fmla="*/ 1052152 h 2845126"/>
                  <a:gd name="connsiteX81-79345" fmla="*/ 5822595 w 6006665"/>
                  <a:gd name="connsiteY81-79346" fmla="*/ 1149868 h 2845126"/>
                  <a:gd name="connsiteX82-79347" fmla="*/ 5818051 w 6006665"/>
                  <a:gd name="connsiteY82-79348" fmla="*/ 1204407 h 2845126"/>
                  <a:gd name="connsiteX83-79349" fmla="*/ 5825679 w 6006665"/>
                  <a:gd name="connsiteY83-79350" fmla="*/ 1212035 h 2845126"/>
                  <a:gd name="connsiteX84-79351" fmla="*/ 5822051 w 6006665"/>
                  <a:gd name="connsiteY84-79352" fmla="*/ 1161230 h 2845126"/>
                  <a:gd name="connsiteX85-79353" fmla="*/ 5834092 w 6006665"/>
                  <a:gd name="connsiteY85-79354" fmla="*/ 1163103 h 2845126"/>
                  <a:gd name="connsiteX86-79355" fmla="*/ 5833958 w 6006665"/>
                  <a:gd name="connsiteY86-79356" fmla="*/ 1161230 h 2845126"/>
                  <a:gd name="connsiteX87-79357" fmla="*/ 5936219 w 6006665"/>
                  <a:gd name="connsiteY87-79358" fmla="*/ 1177137 h 2845126"/>
                  <a:gd name="connsiteX88-79359" fmla="*/ 6006665 w 6006665"/>
                  <a:gd name="connsiteY88-79360" fmla="*/ 1256674 h 2845126"/>
                  <a:gd name="connsiteX89-79361" fmla="*/ 5968033 w 6006665"/>
                  <a:gd name="connsiteY89-79362" fmla="*/ 1295306 h 2845126"/>
                  <a:gd name="connsiteX90-79363" fmla="*/ 5908949 w 6006665"/>
                  <a:gd name="connsiteY90-79364" fmla="*/ 1306668 h 2845126"/>
                  <a:gd name="connsiteX91-79365" fmla="*/ 5908949 w 6006665"/>
                  <a:gd name="connsiteY91-79366" fmla="*/ 1393022 h 2845126"/>
                  <a:gd name="connsiteX92-79367" fmla="*/ 5893042 w 6006665"/>
                  <a:gd name="connsiteY92-79368" fmla="*/ 1408929 h 2845126"/>
                  <a:gd name="connsiteX93-79369" fmla="*/ 5881135 w 6006665"/>
                  <a:gd name="connsiteY93-79370" fmla="*/ 1408929 h 2845126"/>
                  <a:gd name="connsiteX94-79371" fmla="*/ 5861227 w 6006665"/>
                  <a:gd name="connsiteY94-79372" fmla="*/ 1408929 h 2845126"/>
                  <a:gd name="connsiteX95-79373" fmla="*/ 5849321 w 6006665"/>
                  <a:gd name="connsiteY95-79374" fmla="*/ 1408929 h 2845126"/>
                  <a:gd name="connsiteX96-79375" fmla="*/ 5817506 w 6006665"/>
                  <a:gd name="connsiteY96-79376" fmla="*/ 1374842 h 2845126"/>
                  <a:gd name="connsiteX97-79377" fmla="*/ 5767511 w 6006665"/>
                  <a:gd name="connsiteY97-79378" fmla="*/ 1349845 h 2845126"/>
                  <a:gd name="connsiteX98-79379" fmla="*/ 5762967 w 6006665"/>
                  <a:gd name="connsiteY98-79380" fmla="*/ 1315758 h 2845126"/>
                  <a:gd name="connsiteX99-79381" fmla="*/ 5729132 w 6006665"/>
                  <a:gd name="connsiteY99-79382" fmla="*/ 1301826 h 2845126"/>
                  <a:gd name="connsiteX100-79383" fmla="*/ 5695337 w 6006665"/>
                  <a:gd name="connsiteY100-79384" fmla="*/ 1311213 h 2845126"/>
                  <a:gd name="connsiteX101-79385" fmla="*/ 5693366 w 6006665"/>
                  <a:gd name="connsiteY101-79386" fmla="*/ 1308453 h 2845126"/>
                  <a:gd name="connsiteX102-79387" fmla="*/ 5683431 w 6006665"/>
                  <a:gd name="connsiteY102-79388" fmla="*/ 1311213 h 2845126"/>
                  <a:gd name="connsiteX103-79389" fmla="*/ 5660706 w 6006665"/>
                  <a:gd name="connsiteY103-79390" fmla="*/ 1279398 h 2845126"/>
                  <a:gd name="connsiteX104-79391" fmla="*/ 5669644 w 6006665"/>
                  <a:gd name="connsiteY104-79392" fmla="*/ 1254373 h 2845126"/>
                  <a:gd name="connsiteX105-79393" fmla="*/ 5640799 w 6006665"/>
                  <a:gd name="connsiteY105-79394" fmla="*/ 1268036 h 2845126"/>
                  <a:gd name="connsiteX106-79395" fmla="*/ 5656705 w 6006665"/>
                  <a:gd name="connsiteY106-79396" fmla="*/ 1311213 h 2845126"/>
                  <a:gd name="connsiteX107-79397" fmla="*/ 5633981 w 6006665"/>
                  <a:gd name="connsiteY107-79398" fmla="*/ 1349845 h 2845126"/>
                  <a:gd name="connsiteX108-79399" fmla="*/ 5586259 w 6006665"/>
                  <a:gd name="connsiteY108-79400" fmla="*/ 1386204 h 2845126"/>
                  <a:gd name="connsiteX109-79401" fmla="*/ 5575676 w 6006665"/>
                  <a:gd name="connsiteY109-79402" fmla="*/ 1385196 h 2845126"/>
                  <a:gd name="connsiteX110-79403" fmla="*/ 5574353 w 6006665"/>
                  <a:gd name="connsiteY110-79404" fmla="*/ 1386204 h 2845126"/>
                  <a:gd name="connsiteX111-79405" fmla="*/ 5539436 w 6006665"/>
                  <a:gd name="connsiteY111-79406" fmla="*/ 1382879 h 2845126"/>
                  <a:gd name="connsiteX112-79407" fmla="*/ 5570352 w 6006665"/>
                  <a:gd name="connsiteY112-79408" fmla="*/ 1424836 h 2845126"/>
                  <a:gd name="connsiteX113-79409" fmla="*/ 5593077 w 6006665"/>
                  <a:gd name="connsiteY113-79410" fmla="*/ 1488465 h 2845126"/>
                  <a:gd name="connsiteX114-79411" fmla="*/ 5608984 w 6006665"/>
                  <a:gd name="connsiteY114-79412" fmla="*/ 1515735 h 2845126"/>
                  <a:gd name="connsiteX115-79413" fmla="*/ 5613529 w 6006665"/>
                  <a:gd name="connsiteY115-79414" fmla="*/ 1547549 h 2845126"/>
                  <a:gd name="connsiteX116-79415" fmla="*/ 5608984 w 6006665"/>
                  <a:gd name="connsiteY116-79416" fmla="*/ 1570274 h 2845126"/>
                  <a:gd name="connsiteX117-79417" fmla="*/ 5597799 w 6006665"/>
                  <a:gd name="connsiteY117-79418" fmla="*/ 1566665 h 2845126"/>
                  <a:gd name="connsiteX118-79419" fmla="*/ 5597077 w 6006665"/>
                  <a:gd name="connsiteY118-79420" fmla="*/ 1570274 h 2845126"/>
                  <a:gd name="connsiteX119-79421" fmla="*/ 5534271 w 6006665"/>
                  <a:gd name="connsiteY119-79422" fmla="*/ 1550014 h 2845126"/>
                  <a:gd name="connsiteX120-79423" fmla="*/ 5436277 w 6006665"/>
                  <a:gd name="connsiteY120-79424" fmla="*/ 1606633 h 2845126"/>
                  <a:gd name="connsiteX121-79425" fmla="*/ 5397645 w 6006665"/>
                  <a:gd name="connsiteY121-79426" fmla="*/ 1617996 h 2845126"/>
                  <a:gd name="connsiteX122-79427" fmla="*/ 5345378 w 6006665"/>
                  <a:gd name="connsiteY122-79428" fmla="*/ 1672535 h 2845126"/>
                  <a:gd name="connsiteX123-79429" fmla="*/ 5290839 w 6006665"/>
                  <a:gd name="connsiteY123-79430" fmla="*/ 1720256 h 2845126"/>
                  <a:gd name="connsiteX124-79431" fmla="*/ 5274932 w 6006665"/>
                  <a:gd name="connsiteY124-79432" fmla="*/ 1752071 h 2845126"/>
                  <a:gd name="connsiteX125-79433" fmla="*/ 5267238 w 6006665"/>
                  <a:gd name="connsiteY125-79434" fmla="*/ 1743644 h 2845126"/>
                  <a:gd name="connsiteX126-79435" fmla="*/ 5263025 w 6006665"/>
                  <a:gd name="connsiteY126-79436" fmla="*/ 1752071 h 2845126"/>
                  <a:gd name="connsiteX127-79437" fmla="*/ 5219538 w 6006665"/>
                  <a:gd name="connsiteY127-79438" fmla="*/ 1704443 h 2845126"/>
                  <a:gd name="connsiteX128-79439" fmla="*/ 5129494 w 6006665"/>
                  <a:gd name="connsiteY128-79440" fmla="*/ 1758888 h 2845126"/>
                  <a:gd name="connsiteX129-79441" fmla="*/ 5126389 w 6006665"/>
                  <a:gd name="connsiteY129-79442" fmla="*/ 1753566 h 2845126"/>
                  <a:gd name="connsiteX130-79443" fmla="*/ 5117587 w 6006665"/>
                  <a:gd name="connsiteY130-79444" fmla="*/ 1758888 h 2845126"/>
                  <a:gd name="connsiteX131-79445" fmla="*/ 5105544 w 6006665"/>
                  <a:gd name="connsiteY131-79446" fmla="*/ 1738242 h 2845126"/>
                  <a:gd name="connsiteX132-79447" fmla="*/ 5074955 w 6006665"/>
                  <a:gd name="connsiteY132-79448" fmla="*/ 1763433 h 2845126"/>
                  <a:gd name="connsiteX133-79449" fmla="*/ 5065718 w 6006665"/>
                  <a:gd name="connsiteY133-79450" fmla="*/ 1761234 h 2845126"/>
                  <a:gd name="connsiteX134-79451" fmla="*/ 5063048 w 6006665"/>
                  <a:gd name="connsiteY134-79452" fmla="*/ 1763433 h 2845126"/>
                  <a:gd name="connsiteX135-79453" fmla="*/ 5026594 w 6006665"/>
                  <a:gd name="connsiteY135-79454" fmla="*/ 1754754 h 2845126"/>
                  <a:gd name="connsiteX136-79455" fmla="*/ 5015871 w 6006665"/>
                  <a:gd name="connsiteY136-79456" fmla="*/ 1799793 h 2845126"/>
                  <a:gd name="connsiteX137-79457" fmla="*/ 4974967 w 6006665"/>
                  <a:gd name="connsiteY137-79458" fmla="*/ 1865694 h 2845126"/>
                  <a:gd name="connsiteX138-79459" fmla="*/ 4974967 w 6006665"/>
                  <a:gd name="connsiteY138-79460" fmla="*/ 1897509 h 2845126"/>
                  <a:gd name="connsiteX139-79461" fmla="*/ 5015871 w 6006665"/>
                  <a:gd name="connsiteY139-79462" fmla="*/ 1913416 h 2845126"/>
                  <a:gd name="connsiteX140-79463" fmla="*/ 5011326 w 6006665"/>
                  <a:gd name="connsiteY140-79464" fmla="*/ 2011132 h 2845126"/>
                  <a:gd name="connsiteX141-79465" fmla="*/ 4999419 w 6006665"/>
                  <a:gd name="connsiteY141-79466" fmla="*/ 2011132 h 2845126"/>
                  <a:gd name="connsiteX142-79467" fmla="*/ 4974967 w 6006665"/>
                  <a:gd name="connsiteY142-79468" fmla="*/ 2011132 h 2845126"/>
                  <a:gd name="connsiteX143-79469" fmla="*/ 4963605 w 6006665"/>
                  <a:gd name="connsiteY143-79470" fmla="*/ 2063398 h 2845126"/>
                  <a:gd name="connsiteX144-79471" fmla="*/ 4974967 w 6006665"/>
                  <a:gd name="connsiteY144-79472" fmla="*/ 2090668 h 2845126"/>
                  <a:gd name="connsiteX145-79473" fmla="*/ 4909065 w 6006665"/>
                  <a:gd name="connsiteY145-79474" fmla="*/ 2124755 h 2845126"/>
                  <a:gd name="connsiteX146-79475" fmla="*/ 4897703 w 6006665"/>
                  <a:gd name="connsiteY146-79476" fmla="*/ 2192929 h 2845126"/>
                  <a:gd name="connsiteX147-79477" fmla="*/ 4845437 w 6006665"/>
                  <a:gd name="connsiteY147-79478" fmla="*/ 2208836 h 2845126"/>
                  <a:gd name="connsiteX148-79479" fmla="*/ 4834074 w 6006665"/>
                  <a:gd name="connsiteY148-79480" fmla="*/ 2267920 h 2845126"/>
                  <a:gd name="connsiteX149-79481" fmla="*/ 4779535 w 6006665"/>
                  <a:gd name="connsiteY149-79482" fmla="*/ 2327004 h 2845126"/>
                  <a:gd name="connsiteX150-79483" fmla="*/ 4777225 w 6006665"/>
                  <a:gd name="connsiteY150-79484" fmla="*/ 2316608 h 2845126"/>
                  <a:gd name="connsiteX151-79485" fmla="*/ 4767628 w 6006665"/>
                  <a:gd name="connsiteY151-79486" fmla="*/ 2327004 h 2845126"/>
                  <a:gd name="connsiteX152-79487" fmla="*/ 4758538 w 6006665"/>
                  <a:gd name="connsiteY152-79488" fmla="*/ 2286100 h 2845126"/>
                  <a:gd name="connsiteX153-79489" fmla="*/ 4742631 w 6006665"/>
                  <a:gd name="connsiteY153-79490" fmla="*/ 2199746 h 2845126"/>
                  <a:gd name="connsiteX154-79491" fmla="*/ 4715361 w 6006665"/>
                  <a:gd name="connsiteY154-79492" fmla="*/ 2058854 h 2845126"/>
                  <a:gd name="connsiteX155-79493" fmla="*/ 4735813 w 6006665"/>
                  <a:gd name="connsiteY155-79494" fmla="*/ 1967955 h 2845126"/>
                  <a:gd name="connsiteX156-79495" fmla="*/ 4767628 w 6006665"/>
                  <a:gd name="connsiteY156-79496" fmla="*/ 1924778 h 2845126"/>
                  <a:gd name="connsiteX157-79497" fmla="*/ 4767628 w 6006665"/>
                  <a:gd name="connsiteY157-79498" fmla="*/ 1897509 h 2845126"/>
                  <a:gd name="connsiteX158-79499" fmla="*/ 4826712 w 6006665"/>
                  <a:gd name="connsiteY158-79500" fmla="*/ 1881601 h 2845126"/>
                  <a:gd name="connsiteX159-79501" fmla="*/ 4892613 w 6006665"/>
                  <a:gd name="connsiteY159-79502" fmla="*/ 1790703 h 2845126"/>
                  <a:gd name="connsiteX160-79503" fmla="*/ 4956243 w 6006665"/>
                  <a:gd name="connsiteY160-79504" fmla="*/ 1715712 h 2845126"/>
                  <a:gd name="connsiteX161-79505" fmla="*/ 5022143 w 6006665"/>
                  <a:gd name="connsiteY161-79506" fmla="*/ 1656627 h 2845126"/>
                  <a:gd name="connsiteX162-79507" fmla="*/ 5046694 w 6006665"/>
                  <a:gd name="connsiteY162-79508" fmla="*/ 1549500 h 2845126"/>
                  <a:gd name="connsiteX163-79509" fmla="*/ 5015871 w 6006665"/>
                  <a:gd name="connsiteY163-79510" fmla="*/ 1554367 h 2845126"/>
                  <a:gd name="connsiteX164-79511" fmla="*/ 4995419 w 6006665"/>
                  <a:gd name="connsiteY164-79512" fmla="*/ 1617996 h 2845126"/>
                  <a:gd name="connsiteX165-79513" fmla="*/ 4904521 w 6006665"/>
                  <a:gd name="connsiteY165-79514" fmla="*/ 1704349 h 2845126"/>
                  <a:gd name="connsiteX166-79515" fmla="*/ 4901708 w 6006665"/>
                  <a:gd name="connsiteY166-79516" fmla="*/ 1695709 h 2845126"/>
                  <a:gd name="connsiteX167-79517" fmla="*/ 4892613 w 6006665"/>
                  <a:gd name="connsiteY167-79518" fmla="*/ 1704349 h 2845126"/>
                  <a:gd name="connsiteX168-79519" fmla="*/ 4861835 w 6006665"/>
                  <a:gd name="connsiteY168-79520" fmla="*/ 1609815 h 2845126"/>
                  <a:gd name="connsiteX169-79521" fmla="*/ 4779535 w 6006665"/>
                  <a:gd name="connsiteY169-79522" fmla="*/ 1633903 h 2845126"/>
                  <a:gd name="connsiteX170-79523" fmla="*/ 4684091 w 6006665"/>
                  <a:gd name="connsiteY170-79524" fmla="*/ 1758888 h 2845126"/>
                  <a:gd name="connsiteX171-79525" fmla="*/ 4715906 w 6006665"/>
                  <a:gd name="connsiteY171-79526" fmla="*/ 1806610 h 2845126"/>
                  <a:gd name="connsiteX172-79527" fmla="*/ 4636369 w 6006665"/>
                  <a:gd name="connsiteY172-79528" fmla="*/ 1822517 h 2845126"/>
                  <a:gd name="connsiteX173-79529" fmla="*/ 4577285 w 6006665"/>
                  <a:gd name="connsiteY173-79530" fmla="*/ 1827062 h 2845126"/>
                  <a:gd name="connsiteX174-79531" fmla="*/ 4577373 w 6006665"/>
                  <a:gd name="connsiteY174-79532" fmla="*/ 1826140 h 2845126"/>
                  <a:gd name="connsiteX175-79533" fmla="*/ 4565379 w 6006665"/>
                  <a:gd name="connsiteY175-79534" fmla="*/ 1827062 h 2845126"/>
                  <a:gd name="connsiteX176-79535" fmla="*/ 4569923 w 6006665"/>
                  <a:gd name="connsiteY176-79536" fmla="*/ 1779341 h 2845126"/>
                  <a:gd name="connsiteX177-79537" fmla="*/ 4520081 w 6006665"/>
                  <a:gd name="connsiteY177-79538" fmla="*/ 1769755 h 2845126"/>
                  <a:gd name="connsiteX178-79539" fmla="*/ 4475025 w 6006665"/>
                  <a:gd name="connsiteY178-79540" fmla="*/ 1799793 h 2845126"/>
                  <a:gd name="connsiteX179-79541" fmla="*/ 4464394 w 6006665"/>
                  <a:gd name="connsiteY179-79542" fmla="*/ 1798942 h 2845126"/>
                  <a:gd name="connsiteX180-79543" fmla="*/ 4463118 w 6006665"/>
                  <a:gd name="connsiteY180-79544" fmla="*/ 1799793 h 2845126"/>
                  <a:gd name="connsiteX181-79545" fmla="*/ 4357637 w 6006665"/>
                  <a:gd name="connsiteY181-79546" fmla="*/ 1791354 h 2845126"/>
                  <a:gd name="connsiteX182-79547" fmla="*/ 4243233 w 6006665"/>
                  <a:gd name="connsiteY182-79548" fmla="*/ 1811155 h 2845126"/>
                  <a:gd name="connsiteX183-79549" fmla="*/ 4125065 w 6006665"/>
                  <a:gd name="connsiteY183-79550" fmla="*/ 1945230 h 2845126"/>
                  <a:gd name="connsiteX184-79551" fmla="*/ 3984173 w 6006665"/>
                  <a:gd name="connsiteY184-79552" fmla="*/ 2102030 h 2845126"/>
                  <a:gd name="connsiteX185-79553" fmla="*/ 4038712 w 6006665"/>
                  <a:gd name="connsiteY185-79554" fmla="*/ 2106575 h 2845126"/>
                  <a:gd name="connsiteX186-79555" fmla="*/ 4059164 w 6006665"/>
                  <a:gd name="connsiteY186-79556" fmla="*/ 2149752 h 2845126"/>
                  <a:gd name="connsiteX187-79557" fmla="*/ 4087782 w 6006665"/>
                  <a:gd name="connsiteY187-79558" fmla="*/ 2158169 h 2845126"/>
                  <a:gd name="connsiteX188-79559" fmla="*/ 4106341 w 6006665"/>
                  <a:gd name="connsiteY188-79560" fmla="*/ 2129300 h 2845126"/>
                  <a:gd name="connsiteX189-79561" fmla="*/ 4117411 w 6006665"/>
                  <a:gd name="connsiteY189-79562" fmla="*/ 2130602 h 2845126"/>
                  <a:gd name="connsiteX190-79563" fmla="*/ 4118248 w 6006665"/>
                  <a:gd name="connsiteY190-79564" fmla="*/ 2129300 h 2845126"/>
                  <a:gd name="connsiteX191-79565" fmla="*/ 4156880 w 6006665"/>
                  <a:gd name="connsiteY191-79566" fmla="*/ 2133845 h 2845126"/>
                  <a:gd name="connsiteX192-79567" fmla="*/ 4211419 w 6006665"/>
                  <a:gd name="connsiteY192-79568" fmla="*/ 2204291 h 2845126"/>
                  <a:gd name="connsiteX193-79569" fmla="*/ 4215964 w 6006665"/>
                  <a:gd name="connsiteY193-79570" fmla="*/ 2252013 h 2845126"/>
                  <a:gd name="connsiteX194-79571" fmla="*/ 4184149 w 6006665"/>
                  <a:gd name="connsiteY194-79572" fmla="*/ 2311097 h 2845126"/>
                  <a:gd name="connsiteX195-79573" fmla="*/ 4177332 w 6006665"/>
                  <a:gd name="connsiteY195-79574" fmla="*/ 2381543 h 2845126"/>
                  <a:gd name="connsiteX196-79575" fmla="*/ 4161425 w 6006665"/>
                  <a:gd name="connsiteY196-79576" fmla="*/ 2467897 h 2845126"/>
                  <a:gd name="connsiteX197-79577" fmla="*/ 4109158 w 6006665"/>
                  <a:gd name="connsiteY197-79578" fmla="*/ 2547433 h 2845126"/>
                  <a:gd name="connsiteX198-79579" fmla="*/ 4097796 w 6006665"/>
                  <a:gd name="connsiteY198-79580" fmla="*/ 2586065 h 2845126"/>
                  <a:gd name="connsiteX199-79581" fmla="*/ 4043257 w 6006665"/>
                  <a:gd name="connsiteY199-79582" fmla="*/ 2645149 h 2845126"/>
                  <a:gd name="connsiteX200-79583" fmla="*/ 3995535 w 6006665"/>
                  <a:gd name="connsiteY200-79584" fmla="*/ 2704233 h 2845126"/>
                  <a:gd name="connsiteX201-79585" fmla="*/ 3975083 w 6006665"/>
                  <a:gd name="connsiteY201-79586" fmla="*/ 2736048 h 2845126"/>
                  <a:gd name="connsiteX202-79587" fmla="*/ 3925089 w 6006665"/>
                  <a:gd name="connsiteY202-79588" fmla="*/ 2763317 h 2845126"/>
                  <a:gd name="connsiteX203-79589" fmla="*/ 3913182 w 6006665"/>
                  <a:gd name="connsiteY203-79590" fmla="*/ 2763317 h 2845126"/>
                  <a:gd name="connsiteX204-79591" fmla="*/ 3904637 w 6006665"/>
                  <a:gd name="connsiteY204-79592" fmla="*/ 2763317 h 2845126"/>
                  <a:gd name="connsiteX205-79593" fmla="*/ 3892729 w 6006665"/>
                  <a:gd name="connsiteY205-79594" fmla="*/ 2763317 h 2845126"/>
                  <a:gd name="connsiteX206-79595" fmla="*/ 3871063 w 6006665"/>
                  <a:gd name="connsiteY206-79596" fmla="*/ 2747068 h 2845126"/>
                  <a:gd name="connsiteX207-79597" fmla="*/ 3829645 w 6006665"/>
                  <a:gd name="connsiteY207-79598" fmla="*/ 2774680 h 2845126"/>
                  <a:gd name="connsiteX208-79599" fmla="*/ 3822828 w 6006665"/>
                  <a:gd name="connsiteY208-79600" fmla="*/ 2795132 h 2845126"/>
                  <a:gd name="connsiteX209-79601" fmla="*/ 3818283 w 6006665"/>
                  <a:gd name="connsiteY209-79602" fmla="*/ 2786042 h 2845126"/>
                  <a:gd name="connsiteX210-79603" fmla="*/ 3818283 w 6006665"/>
                  <a:gd name="connsiteY210-79604" fmla="*/ 2774316 h 2845126"/>
                  <a:gd name="connsiteX211-79605" fmla="*/ 3817738 w 6006665"/>
                  <a:gd name="connsiteY211-79606" fmla="*/ 2774680 h 2845126"/>
                  <a:gd name="connsiteX212-79607" fmla="*/ 3810921 w 6006665"/>
                  <a:gd name="connsiteY212-79608" fmla="*/ 2795132 h 2845126"/>
                  <a:gd name="connsiteX213-79609" fmla="*/ 3806376 w 6006665"/>
                  <a:gd name="connsiteY213-79610" fmla="*/ 2786042 h 2845126"/>
                  <a:gd name="connsiteX214-79611" fmla="*/ 3806376 w 6006665"/>
                  <a:gd name="connsiteY214-79612" fmla="*/ 2758772 h 2845126"/>
                  <a:gd name="connsiteX215-79613" fmla="*/ 3818283 w 6006665"/>
                  <a:gd name="connsiteY215-79614" fmla="*/ 2758772 h 2845126"/>
                  <a:gd name="connsiteX216-79615" fmla="*/ 3826828 w 6006665"/>
                  <a:gd name="connsiteY216-79616" fmla="*/ 2758772 h 2845126"/>
                  <a:gd name="connsiteX217-79617" fmla="*/ 3833645 w 6006665"/>
                  <a:gd name="connsiteY217-79618" fmla="*/ 2699688 h 2845126"/>
                  <a:gd name="connsiteX218-79619" fmla="*/ 3822283 w 6006665"/>
                  <a:gd name="connsiteY218-79620" fmla="*/ 2656512 h 2845126"/>
                  <a:gd name="connsiteX219-79621" fmla="*/ 3849553 w 6006665"/>
                  <a:gd name="connsiteY219-79622" fmla="*/ 2633787 h 2845126"/>
                  <a:gd name="connsiteX220-79623" fmla="*/ 3858814 w 6006665"/>
                  <a:gd name="connsiteY220-79624" fmla="*/ 2635992 h 2845126"/>
                  <a:gd name="connsiteX221-79625" fmla="*/ 3861460 w 6006665"/>
                  <a:gd name="connsiteY221-79626" fmla="*/ 2633787 h 2845126"/>
                  <a:gd name="connsiteX222-79627" fmla="*/ 3898487 w 6006665"/>
                  <a:gd name="connsiteY222-79628" fmla="*/ 2642603 h 2845126"/>
                  <a:gd name="connsiteX223-79629" fmla="*/ 3919999 w 6006665"/>
                  <a:gd name="connsiteY223-79630" fmla="*/ 2597428 h 2845126"/>
                  <a:gd name="connsiteX224-79631" fmla="*/ 3935906 w 6006665"/>
                  <a:gd name="connsiteY224-79632" fmla="*/ 2538343 h 2845126"/>
                  <a:gd name="connsiteX225-79633" fmla="*/ 3947269 w 6006665"/>
                  <a:gd name="connsiteY225-79634" fmla="*/ 2515619 h 2845126"/>
                  <a:gd name="connsiteX226-79635" fmla="*/ 3966292 w 6006665"/>
                  <a:gd name="connsiteY226-79636" fmla="*/ 2471231 h 2845126"/>
                  <a:gd name="connsiteX227-79637" fmla="*/ 3915999 w 6006665"/>
                  <a:gd name="connsiteY227-79638" fmla="*/ 2483804 h 2845126"/>
                  <a:gd name="connsiteX228-79639" fmla="*/ 3888729 w 6006665"/>
                  <a:gd name="connsiteY228-79640" fmla="*/ 2506529 h 2845126"/>
                  <a:gd name="connsiteX229-79641" fmla="*/ 3876822 w 6006665"/>
                  <a:gd name="connsiteY229-79642" fmla="*/ 2506529 h 2845126"/>
                  <a:gd name="connsiteX230-79643" fmla="*/ 3829645 w 6006665"/>
                  <a:gd name="connsiteY230-79644" fmla="*/ 2506529 h 2845126"/>
                  <a:gd name="connsiteX231-79645" fmla="*/ 3817738 w 6006665"/>
                  <a:gd name="connsiteY231-79646" fmla="*/ 2506529 h 2845126"/>
                  <a:gd name="connsiteX232-79647" fmla="*/ 3801831 w 6006665"/>
                  <a:gd name="connsiteY232-79648" fmla="*/ 2451990 h 2845126"/>
                  <a:gd name="connsiteX233-79649" fmla="*/ 3758654 w 6006665"/>
                  <a:gd name="connsiteY233-79650" fmla="*/ 2413358 h 2845126"/>
                  <a:gd name="connsiteX234-79651" fmla="*/ 3692753 w 6006665"/>
                  <a:gd name="connsiteY234-79652" fmla="*/ 2397451 h 2845126"/>
                  <a:gd name="connsiteX235-79653" fmla="*/ 3683663 w 6006665"/>
                  <a:gd name="connsiteY235-79654" fmla="*/ 2338367 h 2845126"/>
                  <a:gd name="connsiteX236-79655" fmla="*/ 3672301 w 6006665"/>
                  <a:gd name="connsiteY236-79656" fmla="*/ 2306552 h 2845126"/>
                  <a:gd name="connsiteX237-79657" fmla="*/ 3656393 w 6006665"/>
                  <a:gd name="connsiteY237-79658" fmla="*/ 2279283 h 2845126"/>
                  <a:gd name="connsiteX238-79659" fmla="*/ 3633669 w 6006665"/>
                  <a:gd name="connsiteY238-79660" fmla="*/ 2220198 h 2845126"/>
                  <a:gd name="connsiteX239-79661" fmla="*/ 3601854 w 6006665"/>
                  <a:gd name="connsiteY239-79662" fmla="*/ 2199746 h 2845126"/>
                  <a:gd name="connsiteX240-79663" fmla="*/ 3545995 w 6006665"/>
                  <a:gd name="connsiteY240-79664" fmla="*/ 2178262 h 2845126"/>
                  <a:gd name="connsiteX241-79665" fmla="*/ 3506955 w 6006665"/>
                  <a:gd name="connsiteY241-79666" fmla="*/ 2183839 h 2845126"/>
                  <a:gd name="connsiteX242-79667" fmla="*/ 3463779 w 6006665"/>
                  <a:gd name="connsiteY242-79668" fmla="*/ 2192929 h 2845126"/>
                  <a:gd name="connsiteX243-79669" fmla="*/ 3431964 w 6006665"/>
                  <a:gd name="connsiteY243-79670" fmla="*/ 2220198 h 2845126"/>
                  <a:gd name="connsiteX244-79671" fmla="*/ 3452416 w 6006665"/>
                  <a:gd name="connsiteY244-79672" fmla="*/ 2236106 h 2845126"/>
                  <a:gd name="connsiteX245-79673" fmla="*/ 3452416 w 6006665"/>
                  <a:gd name="connsiteY245-79674" fmla="*/ 2267920 h 2845126"/>
                  <a:gd name="connsiteX246-79675" fmla="*/ 3431964 w 6006665"/>
                  <a:gd name="connsiteY246-79676" fmla="*/ 2290645 h 2845126"/>
                  <a:gd name="connsiteX247-79677" fmla="*/ 3400150 w 6006665"/>
                  <a:gd name="connsiteY247-79678" fmla="*/ 2349729 h 2845126"/>
                  <a:gd name="connsiteX248-79679" fmla="*/ 3400150 w 6006665"/>
                  <a:gd name="connsiteY248-79680" fmla="*/ 2376999 h 2845126"/>
                  <a:gd name="connsiteX249-79681" fmla="*/ 3350155 w 6006665"/>
                  <a:gd name="connsiteY249-79682" fmla="*/ 2408813 h 2845126"/>
                  <a:gd name="connsiteX250-79683" fmla="*/ 3342342 w 6006665"/>
                  <a:gd name="connsiteY250-79684" fmla="*/ 2406209 h 2845126"/>
                  <a:gd name="connsiteX251-79685" fmla="*/ 3338249 w 6006665"/>
                  <a:gd name="connsiteY251-79686" fmla="*/ 2408813 h 2845126"/>
                  <a:gd name="connsiteX252-79687" fmla="*/ 3290527 w 6006665"/>
                  <a:gd name="connsiteY252-79688" fmla="*/ 2392906 h 2845126"/>
                  <a:gd name="connsiteX253-79689" fmla="*/ 3259257 w 6006665"/>
                  <a:gd name="connsiteY253-79690" fmla="*/ 2392906 h 2845126"/>
                  <a:gd name="connsiteX254-79691" fmla="*/ 3247350 w 6006665"/>
                  <a:gd name="connsiteY254-79692" fmla="*/ 2392906 h 2845126"/>
                  <a:gd name="connsiteX255-79693" fmla="*/ 3231443 w 6006665"/>
                  <a:gd name="connsiteY255-79694" fmla="*/ 2376999 h 2845126"/>
                  <a:gd name="connsiteX256-79695" fmla="*/ 3213271 w 6006665"/>
                  <a:gd name="connsiteY256-79696" fmla="*/ 2372455 h 2845126"/>
                  <a:gd name="connsiteX257-79697" fmla="*/ 3168359 w 6006665"/>
                  <a:gd name="connsiteY257-79698" fmla="*/ 2408813 h 2845126"/>
                  <a:gd name="connsiteX258-79699" fmla="*/ 3120637 w 6006665"/>
                  <a:gd name="connsiteY258-79700" fmla="*/ 2420175 h 2845126"/>
                  <a:gd name="connsiteX259-79701" fmla="*/ 3082005 w 6006665"/>
                  <a:gd name="connsiteY259-79702" fmla="*/ 2436083 h 2845126"/>
                  <a:gd name="connsiteX260-79703" fmla="*/ 3074460 w 6006665"/>
                  <a:gd name="connsiteY260-79704" fmla="*/ 2434286 h 2845126"/>
                  <a:gd name="connsiteX261-79705" fmla="*/ 3070098 w 6006665"/>
                  <a:gd name="connsiteY261-79706" fmla="*/ 2436083 h 2845126"/>
                  <a:gd name="connsiteX262-79707" fmla="*/ 3022376 w 6006665"/>
                  <a:gd name="connsiteY262-79708" fmla="*/ 2424720 h 2845126"/>
                  <a:gd name="connsiteX263-79709" fmla="*/ 3000196 w 6006665"/>
                  <a:gd name="connsiteY263-79710" fmla="*/ 2424720 h 2845126"/>
                  <a:gd name="connsiteX264-79711" fmla="*/ 2988289 w 6006665"/>
                  <a:gd name="connsiteY264-79712" fmla="*/ 2424720 h 2845126"/>
                  <a:gd name="connsiteX265-79713" fmla="*/ 2967837 w 6006665"/>
                  <a:gd name="connsiteY265-79714" fmla="*/ 2392906 h 2845126"/>
                  <a:gd name="connsiteX266-79715" fmla="*/ 2929205 w 6006665"/>
                  <a:gd name="connsiteY266-79716" fmla="*/ 2365636 h 2845126"/>
                  <a:gd name="connsiteX267-79717" fmla="*/ 2902153 w 6006665"/>
                  <a:gd name="connsiteY267-79718" fmla="*/ 2361772 h 2845126"/>
                  <a:gd name="connsiteX268-79719" fmla="*/ 2861576 w 6006665"/>
                  <a:gd name="connsiteY268-79720" fmla="*/ 2365636 h 2845126"/>
                  <a:gd name="connsiteX269-79721" fmla="*/ 2822944 w 6006665"/>
                  <a:gd name="connsiteY269-79722" fmla="*/ 2376999 h 2845126"/>
                  <a:gd name="connsiteX270-79723" fmla="*/ 2818139 w 6006665"/>
                  <a:gd name="connsiteY270-79724" fmla="*/ 2374910 h 2845126"/>
                  <a:gd name="connsiteX271-79725" fmla="*/ 2811037 w 6006665"/>
                  <a:gd name="connsiteY271-79726" fmla="*/ 2376999 h 2845126"/>
                  <a:gd name="connsiteX272-79727" fmla="*/ 2758770 w 6006665"/>
                  <a:gd name="connsiteY272-79728" fmla="*/ 2354274 h 2845126"/>
                  <a:gd name="connsiteX273-79729" fmla="*/ 2751953 w 6006665"/>
                  <a:gd name="connsiteY273-79730" fmla="*/ 2311097 h 2845126"/>
                  <a:gd name="connsiteX274-79731" fmla="*/ 2708776 w 6006665"/>
                  <a:gd name="connsiteY274-79732" fmla="*/ 2295190 h 2845126"/>
                  <a:gd name="connsiteX275-79733" fmla="*/ 2676962 w 6006665"/>
                  <a:gd name="connsiteY275-79734" fmla="*/ 2290645 h 2845126"/>
                  <a:gd name="connsiteX276-79735" fmla="*/ 2642534 w 6006665"/>
                  <a:gd name="connsiteY276-79736" fmla="*/ 2268901 h 2845126"/>
                  <a:gd name="connsiteX277-79737" fmla="*/ 2609333 w 6006665"/>
                  <a:gd name="connsiteY277-79738" fmla="*/ 2327004 h 2845126"/>
                  <a:gd name="connsiteX278-79739" fmla="*/ 2625240 w 6006665"/>
                  <a:gd name="connsiteY278-79740" fmla="*/ 2361091 h 2845126"/>
                  <a:gd name="connsiteX279-79741" fmla="*/ 2586608 w 6006665"/>
                  <a:gd name="connsiteY279-79742" fmla="*/ 2397451 h 2845126"/>
                  <a:gd name="connsiteX280-79743" fmla="*/ 2577105 w 6006665"/>
                  <a:gd name="connsiteY280-79744" fmla="*/ 2395188 h 2845126"/>
                  <a:gd name="connsiteX281-79745" fmla="*/ 2574701 w 6006665"/>
                  <a:gd name="connsiteY281-79746" fmla="*/ 2397451 h 2845126"/>
                  <a:gd name="connsiteX282-79747" fmla="*/ 2526979 w 6006665"/>
                  <a:gd name="connsiteY282-79748" fmla="*/ 2386088 h 2845126"/>
                  <a:gd name="connsiteX283-79749" fmla="*/ 2490620 w 6006665"/>
                  <a:gd name="connsiteY283-79750" fmla="*/ 2381543 h 2845126"/>
                  <a:gd name="connsiteX284-79751" fmla="*/ 2463350 w 6006665"/>
                  <a:gd name="connsiteY284-79752" fmla="*/ 2354274 h 2845126"/>
                  <a:gd name="connsiteX285-79753" fmla="*/ 2436625 w 6006665"/>
                  <a:gd name="connsiteY285-79754" fmla="*/ 2354274 h 2845126"/>
                  <a:gd name="connsiteX286-79755" fmla="*/ 2424718 w 6006665"/>
                  <a:gd name="connsiteY286-79756" fmla="*/ 2354274 h 2845126"/>
                  <a:gd name="connsiteX287-79757" fmla="*/ 2398858 w 6006665"/>
                  <a:gd name="connsiteY287-79758" fmla="*/ 2341343 h 2845126"/>
                  <a:gd name="connsiteX288-79759" fmla="*/ 2350272 w 6006665"/>
                  <a:gd name="connsiteY288-79760" fmla="*/ 2365636 h 2845126"/>
                  <a:gd name="connsiteX289-79761" fmla="*/ 2282098 w 6006665"/>
                  <a:gd name="connsiteY289-79762" fmla="*/ 2413358 h 2845126"/>
                  <a:gd name="connsiteX290-79763" fmla="*/ 2157112 w 6006665"/>
                  <a:gd name="connsiteY290-79764" fmla="*/ 2397451 h 2845126"/>
                  <a:gd name="connsiteX291-79765" fmla="*/ 1811153 w 6006665"/>
                  <a:gd name="connsiteY291-79766" fmla="*/ 2133845 h 2845126"/>
                  <a:gd name="connsiteX292-79767" fmla="*/ 1748069 w 6006665"/>
                  <a:gd name="connsiteY292-79768" fmla="*/ 2172477 h 2845126"/>
                  <a:gd name="connsiteX293-79769" fmla="*/ 1711709 w 6006665"/>
                  <a:gd name="connsiteY293-79770" fmla="*/ 2177022 h 2845126"/>
                  <a:gd name="connsiteX294-79771" fmla="*/ 1711926 w 6006665"/>
                  <a:gd name="connsiteY294-79772" fmla="*/ 2175506 h 2845126"/>
                  <a:gd name="connsiteX295-79773" fmla="*/ 1699803 w 6006665"/>
                  <a:gd name="connsiteY295-79774" fmla="*/ 2177022 h 2845126"/>
                  <a:gd name="connsiteX296-79775" fmla="*/ 1704347 w 6006665"/>
                  <a:gd name="connsiteY296-79776" fmla="*/ 2145207 h 2845126"/>
                  <a:gd name="connsiteX297-79777" fmla="*/ 1662460 w 6006665"/>
                  <a:gd name="connsiteY297-79778" fmla="*/ 2127256 h 2845126"/>
                  <a:gd name="connsiteX298-79779" fmla="*/ 1629901 w 6006665"/>
                  <a:gd name="connsiteY298-79780" fmla="*/ 2140662 h 2845126"/>
                  <a:gd name="connsiteX299-79781" fmla="*/ 1629300 w 6006665"/>
                  <a:gd name="connsiteY299-79782" fmla="*/ 2136007 h 2845126"/>
                  <a:gd name="connsiteX300-79783" fmla="*/ 1617994 w 6006665"/>
                  <a:gd name="connsiteY300-79784" fmla="*/ 2140662 h 2845126"/>
                  <a:gd name="connsiteX301-79785" fmla="*/ 1608904 w 6006665"/>
                  <a:gd name="connsiteY301-79786" fmla="*/ 2070216 h 2845126"/>
                  <a:gd name="connsiteX302-79787" fmla="*/ 1552684 w 6006665"/>
                  <a:gd name="connsiteY302-79788" fmla="*/ 2060523 h 2845126"/>
                  <a:gd name="connsiteX303-79789" fmla="*/ 1518550 w 6006665"/>
                  <a:gd name="connsiteY303-79790" fmla="*/ 2086123 h 2845126"/>
                  <a:gd name="connsiteX304-79791" fmla="*/ 1425379 w 6006665"/>
                  <a:gd name="connsiteY304-79792" fmla="*/ 2106575 h 2845126"/>
                  <a:gd name="connsiteX305-79793" fmla="*/ 1409472 w 6006665"/>
                  <a:gd name="connsiteY305-79794" fmla="*/ 2124755 h 2845126"/>
                  <a:gd name="connsiteX306-79795" fmla="*/ 1270852 w 6006665"/>
                  <a:gd name="connsiteY306-79796" fmla="*/ 2145207 h 2845126"/>
                  <a:gd name="connsiteX307-79797" fmla="*/ 1254945 w 6006665"/>
                  <a:gd name="connsiteY307-79798" fmla="*/ 2165659 h 2845126"/>
                  <a:gd name="connsiteX308-79799" fmla="*/ 1282214 w 6006665"/>
                  <a:gd name="connsiteY308-79800" fmla="*/ 2208836 h 2845126"/>
                  <a:gd name="connsiteX309-79801" fmla="*/ 1243582 w 6006665"/>
                  <a:gd name="connsiteY309-79802" fmla="*/ 2224743 h 2845126"/>
                  <a:gd name="connsiteX310-79803" fmla="*/ 1254945 w 6006665"/>
                  <a:gd name="connsiteY310-79804" fmla="*/ 2242923 h 2845126"/>
                  <a:gd name="connsiteX311-79805" fmla="*/ 1216313 w 6006665"/>
                  <a:gd name="connsiteY311-79806" fmla="*/ 2267920 h 2845126"/>
                  <a:gd name="connsiteX312-79807" fmla="*/ 1275397 w 6006665"/>
                  <a:gd name="connsiteY312-79808" fmla="*/ 2311097 h 2845126"/>
                  <a:gd name="connsiteX313-79809" fmla="*/ 1270852 w 6006665"/>
                  <a:gd name="connsiteY313-79810" fmla="*/ 2338367 h 2845126"/>
                  <a:gd name="connsiteX314-79811" fmla="*/ 1259108 w 6006665"/>
                  <a:gd name="connsiteY314-79812" fmla="*/ 2337388 h 2845126"/>
                  <a:gd name="connsiteX315-79813" fmla="*/ 1258945 w 6006665"/>
                  <a:gd name="connsiteY315-79814" fmla="*/ 2338367 h 2845126"/>
                  <a:gd name="connsiteX316-79815" fmla="*/ 1215644 w 6006665"/>
                  <a:gd name="connsiteY316-79816" fmla="*/ 2334758 h 2845126"/>
                  <a:gd name="connsiteX317-79817" fmla="*/ 1204950 w 6006665"/>
                  <a:gd name="connsiteY317-79818" fmla="*/ 2349729 h 2845126"/>
                  <a:gd name="connsiteX318-79819" fmla="*/ 1196495 w 6006665"/>
                  <a:gd name="connsiteY318-79820" fmla="*/ 2344897 h 2845126"/>
                  <a:gd name="connsiteX319-79821" fmla="*/ 1193043 w 6006665"/>
                  <a:gd name="connsiteY319-79822" fmla="*/ 2349729 h 2845126"/>
                  <a:gd name="connsiteX320-79823" fmla="*/ 1145322 w 6006665"/>
                  <a:gd name="connsiteY320-79824" fmla="*/ 2322459 h 2845126"/>
                  <a:gd name="connsiteX321-79825" fmla="*/ 1098145 w 6006665"/>
                  <a:gd name="connsiteY321-79826" fmla="*/ 2322459 h 2845126"/>
                  <a:gd name="connsiteX322-79827" fmla="*/ 1061785 w 6006665"/>
                  <a:gd name="connsiteY322-79828" fmla="*/ 2349729 h 2845126"/>
                  <a:gd name="connsiteX323-79829" fmla="*/ 1055322 w 6006665"/>
                  <a:gd name="connsiteY323-79830" fmla="*/ 2345646 h 2845126"/>
                  <a:gd name="connsiteX324-79831" fmla="*/ 1049878 w 6006665"/>
                  <a:gd name="connsiteY324-79832" fmla="*/ 2349729 h 2845126"/>
                  <a:gd name="connsiteX325-79833" fmla="*/ 1006701 w 6006665"/>
                  <a:gd name="connsiteY325-79834" fmla="*/ 2322459 h 2845126"/>
                  <a:gd name="connsiteX326-79835" fmla="*/ 924893 w 6006665"/>
                  <a:gd name="connsiteY326-79836" fmla="*/ 2286100 h 2845126"/>
                  <a:gd name="connsiteX327-79837" fmla="*/ 877716 w 6006665"/>
                  <a:gd name="connsiteY327-79838" fmla="*/ 2286100 h 2845126"/>
                  <a:gd name="connsiteX328-79839" fmla="*/ 802724 w 6006665"/>
                  <a:gd name="connsiteY328-79840" fmla="*/ 2349729 h 2845126"/>
                  <a:gd name="connsiteX329-79841" fmla="*/ 798179 w 6006665"/>
                  <a:gd name="connsiteY329-79842" fmla="*/ 2392906 h 2845126"/>
                  <a:gd name="connsiteX330-79843" fmla="*/ 787406 w 6006665"/>
                  <a:gd name="connsiteY330-79844" fmla="*/ 2382133 h 2845126"/>
                  <a:gd name="connsiteX331-79845" fmla="*/ 786272 w 6006665"/>
                  <a:gd name="connsiteY331-79846" fmla="*/ 2392906 h 2845126"/>
                  <a:gd name="connsiteX332-79847" fmla="*/ 756063 w 6006665"/>
                  <a:gd name="connsiteY332-79848" fmla="*/ 2362696 h 2845126"/>
                  <a:gd name="connsiteX333-79849" fmla="*/ 732278 w 6006665"/>
                  <a:gd name="connsiteY333-79850" fmla="*/ 2420175 h 2845126"/>
                  <a:gd name="connsiteX334-79851" fmla="*/ 743640 w 6006665"/>
                  <a:gd name="connsiteY334-79852" fmla="*/ 2429265 h 2845126"/>
                  <a:gd name="connsiteX335-79853" fmla="*/ 723188 w 6006665"/>
                  <a:gd name="connsiteY335-79854" fmla="*/ 2472442 h 2845126"/>
                  <a:gd name="connsiteX336-79855" fmla="*/ 747026 w 6006665"/>
                  <a:gd name="connsiteY336-79856" fmla="*/ 2509283 h 2845126"/>
                  <a:gd name="connsiteX337-79857" fmla="*/ 763548 w 6006665"/>
                  <a:gd name="connsiteY337-79858" fmla="*/ 2506529 h 2845126"/>
                  <a:gd name="connsiteX338-79859" fmla="*/ 764871 w 6006665"/>
                  <a:gd name="connsiteY338-79860" fmla="*/ 2508293 h 2845126"/>
                  <a:gd name="connsiteX339-79861" fmla="*/ 775455 w 6006665"/>
                  <a:gd name="connsiteY339-79862" fmla="*/ 2506529 h 2845126"/>
                  <a:gd name="connsiteX340-79863" fmla="*/ 802724 w 6006665"/>
                  <a:gd name="connsiteY340-79864" fmla="*/ 2542888 h 2845126"/>
                  <a:gd name="connsiteX341-79865" fmla="*/ 798179 w 6006665"/>
                  <a:gd name="connsiteY341-79866" fmla="*/ 2570158 h 2845126"/>
                  <a:gd name="connsiteX342-79867" fmla="*/ 818632 w 6006665"/>
                  <a:gd name="connsiteY342-79868" fmla="*/ 2581520 h 2845126"/>
                  <a:gd name="connsiteX343-79869" fmla="*/ 802724 w 6006665"/>
                  <a:gd name="connsiteY343-79870" fmla="*/ 2613335 h 2845126"/>
                  <a:gd name="connsiteX344-79871" fmla="*/ 766365 w 6006665"/>
                  <a:gd name="connsiteY344-79872" fmla="*/ 2617880 h 2845126"/>
                  <a:gd name="connsiteX345-79873" fmla="*/ 727733 w 6006665"/>
                  <a:gd name="connsiteY345-79874" fmla="*/ 2676964 h 2845126"/>
                  <a:gd name="connsiteX346-79875" fmla="*/ 759548 w 6006665"/>
                  <a:gd name="connsiteY346-79876" fmla="*/ 2720141 h 2845126"/>
                  <a:gd name="connsiteX347-79877" fmla="*/ 759548 w 6006665"/>
                  <a:gd name="connsiteY347-79878" fmla="*/ 2758772 h 2845126"/>
                  <a:gd name="connsiteX348-79879" fmla="*/ 798179 w 6006665"/>
                  <a:gd name="connsiteY348-79880" fmla="*/ 2817857 h 2845126"/>
                  <a:gd name="connsiteX349-79881" fmla="*/ 775455 w 6006665"/>
                  <a:gd name="connsiteY349-79882" fmla="*/ 2833764 h 2845126"/>
                  <a:gd name="connsiteX350-79883" fmla="*/ 770910 w 6006665"/>
                  <a:gd name="connsiteY350-79884" fmla="*/ 2845126 h 2845126"/>
                  <a:gd name="connsiteX351-79885" fmla="*/ 759003 w 6006665"/>
                  <a:gd name="connsiteY351-79886" fmla="*/ 2845126 h 2845126"/>
                  <a:gd name="connsiteX352-79887" fmla="*/ 755003 w 6006665"/>
                  <a:gd name="connsiteY352-79888" fmla="*/ 2845126 h 2845126"/>
                  <a:gd name="connsiteX353-79889" fmla="*/ 743096 w 6006665"/>
                  <a:gd name="connsiteY353-79890" fmla="*/ 2845126 h 2845126"/>
                  <a:gd name="connsiteX354-79891" fmla="*/ 715826 w 6006665"/>
                  <a:gd name="connsiteY354-79892" fmla="*/ 2811039 h 2845126"/>
                  <a:gd name="connsiteX355-79893" fmla="*/ 704464 w 6006665"/>
                  <a:gd name="connsiteY355-79894" fmla="*/ 2811039 h 2845126"/>
                  <a:gd name="connsiteX356-79895" fmla="*/ 684012 w 6006665"/>
                  <a:gd name="connsiteY356-79896" fmla="*/ 2801949 h 2845126"/>
                  <a:gd name="connsiteX357-79897" fmla="*/ 672649 w 6006665"/>
                  <a:gd name="connsiteY357-79898" fmla="*/ 2779225 h 2845126"/>
                  <a:gd name="connsiteX358-79899" fmla="*/ 645222 w 6006665"/>
                  <a:gd name="connsiteY358-79900" fmla="*/ 2771388 h 2845126"/>
                  <a:gd name="connsiteX359-79901" fmla="*/ 625472 w 6006665"/>
                  <a:gd name="connsiteY359-79902" fmla="*/ 2774680 h 2845126"/>
                  <a:gd name="connsiteX360-79903" fmla="*/ 623771 w 6006665"/>
                  <a:gd name="connsiteY360-79904" fmla="*/ 2772979 h 2845126"/>
                  <a:gd name="connsiteX361-79905" fmla="*/ 613565 w 6006665"/>
                  <a:gd name="connsiteY361-79906" fmla="*/ 2774680 h 2845126"/>
                  <a:gd name="connsiteX362-79907" fmla="*/ 609020 w 6006665"/>
                  <a:gd name="connsiteY362-79908" fmla="*/ 2770135 h 2845126"/>
                  <a:gd name="connsiteX363-79909" fmla="*/ 559026 w 6006665"/>
                  <a:gd name="connsiteY363-79910" fmla="*/ 2742865 h 2845126"/>
                  <a:gd name="connsiteX364-79911" fmla="*/ 506760 w 6006665"/>
                  <a:gd name="connsiteY364-79912" fmla="*/ 2736048 h 2845126"/>
                  <a:gd name="connsiteX365-79913" fmla="*/ 483280 w 6006665"/>
                  <a:gd name="connsiteY365-79914" fmla="*/ 2729339 h 2845126"/>
                  <a:gd name="connsiteX366-79915" fmla="*/ 480035 w 6006665"/>
                  <a:gd name="connsiteY366-79916" fmla="*/ 2731503 h 2845126"/>
                  <a:gd name="connsiteX367-79917" fmla="*/ 475042 w 6006665"/>
                  <a:gd name="connsiteY367-79918" fmla="*/ 2726985 h 2845126"/>
                  <a:gd name="connsiteX368-79919" fmla="*/ 474945 w 6006665"/>
                  <a:gd name="connsiteY368-79920" fmla="*/ 2726958 h 2845126"/>
                  <a:gd name="connsiteX369-79921" fmla="*/ 468128 w 6006665"/>
                  <a:gd name="connsiteY369-79922" fmla="*/ 2731503 h 2845126"/>
                  <a:gd name="connsiteX370-79923" fmla="*/ 420406 w 6006665"/>
                  <a:gd name="connsiteY370-79924" fmla="*/ 2688326 h 2845126"/>
                  <a:gd name="connsiteX371-79925" fmla="*/ 381774 w 6006665"/>
                  <a:gd name="connsiteY371-79926" fmla="*/ 2672419 h 2845126"/>
                  <a:gd name="connsiteX372-79927" fmla="*/ 349960 w 6006665"/>
                  <a:gd name="connsiteY372-79928" fmla="*/ 2640604 h 2845126"/>
                  <a:gd name="connsiteX373-79929" fmla="*/ 377229 w 6006665"/>
                  <a:gd name="connsiteY373-79930" fmla="*/ 2633787 h 2845126"/>
                  <a:gd name="connsiteX374-79931" fmla="*/ 404499 w 6006665"/>
                  <a:gd name="connsiteY374-79932" fmla="*/ 2586065 h 2845126"/>
                  <a:gd name="connsiteX375-79933" fmla="*/ 388591 w 6006665"/>
                  <a:gd name="connsiteY375-79934" fmla="*/ 2570158 h 2845126"/>
                  <a:gd name="connsiteX376-79935" fmla="*/ 440858 w 6006665"/>
                  <a:gd name="connsiteY376-79936" fmla="*/ 2542888 h 2845126"/>
                  <a:gd name="connsiteX377-79937" fmla="*/ 440858 w 6006665"/>
                  <a:gd name="connsiteY377-79938" fmla="*/ 2539832 h 2845126"/>
                  <a:gd name="connsiteX378-79939" fmla="*/ 416406 w 6006665"/>
                  <a:gd name="connsiteY378-79940" fmla="*/ 2542888 h 2845126"/>
                  <a:gd name="connsiteX379-79941" fmla="*/ 416406 w 6006665"/>
                  <a:gd name="connsiteY379-79942" fmla="*/ 2541400 h 2845126"/>
                  <a:gd name="connsiteX380-79943" fmla="*/ 404499 w 6006665"/>
                  <a:gd name="connsiteY380-79944" fmla="*/ 2542888 h 2845126"/>
                  <a:gd name="connsiteX381-79945" fmla="*/ 404499 w 6006665"/>
                  <a:gd name="connsiteY381-79946" fmla="*/ 2522436 h 2845126"/>
                  <a:gd name="connsiteX382-79947" fmla="*/ 424951 w 6006665"/>
                  <a:gd name="connsiteY382-79948" fmla="*/ 2506529 h 2845126"/>
                  <a:gd name="connsiteX383-79949" fmla="*/ 463583 w 6006665"/>
                  <a:gd name="connsiteY383-79950" fmla="*/ 2499712 h 2845126"/>
                  <a:gd name="connsiteX384-79951" fmla="*/ 468128 w 6006665"/>
                  <a:gd name="connsiteY384-79952" fmla="*/ 2483804 h 2845126"/>
                  <a:gd name="connsiteX385-79953" fmla="*/ 456765 w 6006665"/>
                  <a:gd name="connsiteY385-79954" fmla="*/ 2451990 h 2845126"/>
                  <a:gd name="connsiteX386-79955" fmla="*/ 474945 w 6006665"/>
                  <a:gd name="connsiteY386-79956" fmla="*/ 2424720 h 2845126"/>
                  <a:gd name="connsiteX387-79957" fmla="*/ 474945 w 6006665"/>
                  <a:gd name="connsiteY387-79958" fmla="*/ 2404268 h 2845126"/>
                  <a:gd name="connsiteX388-79959" fmla="*/ 420406 w 6006665"/>
                  <a:gd name="connsiteY388-79960" fmla="*/ 2386088 h 2845126"/>
                  <a:gd name="connsiteX389-79961" fmla="*/ 409588 w 6006665"/>
                  <a:gd name="connsiteY389-79962" fmla="*/ 2386088 h 2845126"/>
                  <a:gd name="connsiteX390-79963" fmla="*/ 397681 w 6006665"/>
                  <a:gd name="connsiteY390-79964" fmla="*/ 2386088 h 2845126"/>
                  <a:gd name="connsiteX391-79965" fmla="*/ 379485 w 6006665"/>
                  <a:gd name="connsiteY391-79966" fmla="*/ 2363849 h 2845126"/>
                  <a:gd name="connsiteX392-79967" fmla="*/ 357322 w 6006665"/>
                  <a:gd name="connsiteY392-79968" fmla="*/ 2370181 h 2845126"/>
                  <a:gd name="connsiteX393-79969" fmla="*/ 352842 w 6006665"/>
                  <a:gd name="connsiteY393-79970" fmla="*/ 2368059 h 2845126"/>
                  <a:gd name="connsiteX394-79971" fmla="*/ 345415 w 6006665"/>
                  <a:gd name="connsiteY394-79972" fmla="*/ 2370181 h 2845126"/>
                  <a:gd name="connsiteX395-79973" fmla="*/ 302238 w 6006665"/>
                  <a:gd name="connsiteY395-79974" fmla="*/ 2349729 h 2845126"/>
                  <a:gd name="connsiteX396-79975" fmla="*/ 302238 w 6006665"/>
                  <a:gd name="connsiteY396-79976" fmla="*/ 2338367 h 2845126"/>
                  <a:gd name="connsiteX397-79977" fmla="*/ 286331 w 6006665"/>
                  <a:gd name="connsiteY397-79978" fmla="*/ 2311097 h 2845126"/>
                  <a:gd name="connsiteX398-79979" fmla="*/ 270968 w 6006665"/>
                  <a:gd name="connsiteY398-79980" fmla="*/ 2311097 h 2845126"/>
                  <a:gd name="connsiteX399-79981" fmla="*/ 259061 w 6006665"/>
                  <a:gd name="connsiteY399-79982" fmla="*/ 2311097 h 2845126"/>
                  <a:gd name="connsiteX400-79983" fmla="*/ 254516 w 6006665"/>
                  <a:gd name="connsiteY400-79984" fmla="*/ 2295190 h 2845126"/>
                  <a:gd name="connsiteX401-79985" fmla="*/ 263606 w 6006665"/>
                  <a:gd name="connsiteY401-79986" fmla="*/ 2279283 h 2845126"/>
                  <a:gd name="connsiteX402-79987" fmla="*/ 243991 w 6006665"/>
                  <a:gd name="connsiteY402-79988" fmla="*/ 2248770 h 2845126"/>
                  <a:gd name="connsiteX403-79989" fmla="*/ 216429 w 6006665"/>
                  <a:gd name="connsiteY403-79990" fmla="*/ 2252013 h 2845126"/>
                  <a:gd name="connsiteX404-79991" fmla="*/ 212956 w 6006665"/>
                  <a:gd name="connsiteY404-79992" fmla="*/ 2251021 h 2845126"/>
                  <a:gd name="connsiteX405-79993" fmla="*/ 204522 w 6006665"/>
                  <a:gd name="connsiteY405-79994" fmla="*/ 2252013 h 2845126"/>
                  <a:gd name="connsiteX406-79995" fmla="*/ 199623 w 6006665"/>
                  <a:gd name="connsiteY406-79996" fmla="*/ 2250613 h 2845126"/>
                  <a:gd name="connsiteX407-79997" fmla="*/ 195977 w 6006665"/>
                  <a:gd name="connsiteY407-79998" fmla="*/ 2263375 h 2845126"/>
                  <a:gd name="connsiteX408-79999" fmla="*/ 184968 w 6006665"/>
                  <a:gd name="connsiteY408-80000" fmla="*/ 2260230 h 2845126"/>
                  <a:gd name="connsiteX409-80001" fmla="*/ 184070 w 6006665"/>
                  <a:gd name="connsiteY409-80002" fmla="*/ 2263375 h 2845126"/>
                  <a:gd name="connsiteX410-80003" fmla="*/ 168163 w 6006665"/>
                  <a:gd name="connsiteY410-80004" fmla="*/ 2258840 h 2845126"/>
                  <a:gd name="connsiteX411-80005" fmla="*/ 156800 w 6006665"/>
                  <a:gd name="connsiteY411-80006" fmla="*/ 2220198 h 2845126"/>
                  <a:gd name="connsiteX412-80007" fmla="*/ 152255 w 6006665"/>
                  <a:gd name="connsiteY412-80008" fmla="*/ 2204291 h 2845126"/>
                  <a:gd name="connsiteX413-80009" fmla="*/ 156800 w 6006665"/>
                  <a:gd name="connsiteY413-80010" fmla="*/ 2199746 h 2845126"/>
                  <a:gd name="connsiteX414-80011" fmla="*/ 168707 w 6006665"/>
                  <a:gd name="connsiteY414-80012" fmla="*/ 2199746 h 2845126"/>
                  <a:gd name="connsiteX415-80013" fmla="*/ 188615 w 6006665"/>
                  <a:gd name="connsiteY415-80014" fmla="*/ 2199746 h 2845126"/>
                  <a:gd name="connsiteX416-80015" fmla="*/ 199977 w 6006665"/>
                  <a:gd name="connsiteY416-80016" fmla="*/ 2188384 h 2845126"/>
                  <a:gd name="connsiteX417-80017" fmla="*/ 188615 w 6006665"/>
                  <a:gd name="connsiteY417-80018" fmla="*/ 2165659 h 2845126"/>
                  <a:gd name="connsiteX418-80019" fmla="*/ 168163 w 6006665"/>
                  <a:gd name="connsiteY418-80020" fmla="*/ 2156570 h 2845126"/>
                  <a:gd name="connsiteX419-80021" fmla="*/ 168163 w 6006665"/>
                  <a:gd name="connsiteY419-80022" fmla="*/ 2149752 h 2845126"/>
                  <a:gd name="connsiteX420-80023" fmla="*/ 152255 w 6006665"/>
                  <a:gd name="connsiteY420-80024" fmla="*/ 2133845 h 2845126"/>
                  <a:gd name="connsiteX421-80025" fmla="*/ 129531 w 6006665"/>
                  <a:gd name="connsiteY421-80026" fmla="*/ 2097485 h 2845126"/>
                  <a:gd name="connsiteX422-80027" fmla="*/ 140893 w 6006665"/>
                  <a:gd name="connsiteY422-80028" fmla="*/ 2074761 h 2845126"/>
                  <a:gd name="connsiteX423-80029" fmla="*/ 136348 w 6006665"/>
                  <a:gd name="connsiteY423-80030" fmla="*/ 2047491 h 2845126"/>
                  <a:gd name="connsiteX424-80031" fmla="*/ 103789 w 6006665"/>
                  <a:gd name="connsiteY424-80032" fmla="*/ 2034084 h 2845126"/>
                  <a:gd name="connsiteX425-80033" fmla="*/ 93716 w 6006665"/>
                  <a:gd name="connsiteY425-80034" fmla="*/ 2038401 h 2845126"/>
                  <a:gd name="connsiteX426-80035" fmla="*/ 91868 w 6006665"/>
                  <a:gd name="connsiteY426-80036" fmla="*/ 2034090 h 2845126"/>
                  <a:gd name="connsiteX427-80037" fmla="*/ 81809 w 6006665"/>
                  <a:gd name="connsiteY427-80038" fmla="*/ 2038401 h 2845126"/>
                  <a:gd name="connsiteX428-80039" fmla="*/ 74992 w 6006665"/>
                  <a:gd name="connsiteY428-80040" fmla="*/ 2022494 h 2845126"/>
                  <a:gd name="connsiteX429-80041" fmla="*/ 34087 w 6006665"/>
                  <a:gd name="connsiteY429-80042" fmla="*/ 2011132 h 2845126"/>
                  <a:gd name="connsiteX430-80043" fmla="*/ 22725 w 6006665"/>
                  <a:gd name="connsiteY430-80044" fmla="*/ 1967955 h 2845126"/>
                  <a:gd name="connsiteX431-80045" fmla="*/ 22725 w 6006665"/>
                  <a:gd name="connsiteY431-80046" fmla="*/ 1936140 h 2845126"/>
                  <a:gd name="connsiteX432-80047" fmla="*/ 0 w 6006665"/>
                  <a:gd name="connsiteY432-80048" fmla="*/ 1920233 h 2845126"/>
                  <a:gd name="connsiteX433-80049" fmla="*/ 15907 w 6006665"/>
                  <a:gd name="connsiteY433-80050" fmla="*/ 1897509 h 2845126"/>
                  <a:gd name="connsiteX434-80051" fmla="*/ 6818 w 6006665"/>
                  <a:gd name="connsiteY434-80052" fmla="*/ 1833880 h 2845126"/>
                  <a:gd name="connsiteX435-80053" fmla="*/ 34087 w 6006665"/>
                  <a:gd name="connsiteY435-80054" fmla="*/ 1790703 h 2845126"/>
                  <a:gd name="connsiteX436-80055" fmla="*/ 27270 w 6006665"/>
                  <a:gd name="connsiteY436-80056" fmla="*/ 1779341 h 2845126"/>
                  <a:gd name="connsiteX437-80057" fmla="*/ 70447 w 6006665"/>
                  <a:gd name="connsiteY437-80058" fmla="*/ 1740709 h 2845126"/>
                  <a:gd name="connsiteX438-80059" fmla="*/ 27270 w 6006665"/>
                  <a:gd name="connsiteY438-80060" fmla="*/ 1704349 h 2845126"/>
                  <a:gd name="connsiteX439-80061" fmla="*/ 109078 w 6006665"/>
                  <a:gd name="connsiteY439-80062" fmla="*/ 1606633 h 2845126"/>
                  <a:gd name="connsiteX440-80063" fmla="*/ 145438 w 6006665"/>
                  <a:gd name="connsiteY440-80064" fmla="*/ 1563456 h 2845126"/>
                  <a:gd name="connsiteX441-80065" fmla="*/ 156800 w 6006665"/>
                  <a:gd name="connsiteY441-80066" fmla="*/ 1520280 h 2845126"/>
                  <a:gd name="connsiteX442-80067" fmla="*/ 102261 w 6006665"/>
                  <a:gd name="connsiteY442-80068" fmla="*/ 1468013 h 2845126"/>
                  <a:gd name="connsiteX443-80069" fmla="*/ 118168 w 6006665"/>
                  <a:gd name="connsiteY443-80070" fmla="*/ 1413474 h 2845126"/>
                  <a:gd name="connsiteX444-80071" fmla="*/ 86354 w 6006665"/>
                  <a:gd name="connsiteY444-80072" fmla="*/ 1349845 h 2845126"/>
                  <a:gd name="connsiteX445-80073" fmla="*/ 109078 w 6006665"/>
                  <a:gd name="connsiteY445-80074" fmla="*/ 1274853 h 2845126"/>
                  <a:gd name="connsiteX446-80075" fmla="*/ 70447 w 6006665"/>
                  <a:gd name="connsiteY446-80076" fmla="*/ 1172592 h 2845126"/>
                  <a:gd name="connsiteX447-80077" fmla="*/ 102261 w 6006665"/>
                  <a:gd name="connsiteY447-80078" fmla="*/ 1102146 h 2845126"/>
                  <a:gd name="connsiteX448-80079" fmla="*/ 43177 w 6006665"/>
                  <a:gd name="connsiteY448-80080" fmla="*/ 1036245 h 2845126"/>
                  <a:gd name="connsiteX449-80081" fmla="*/ 49994 w 6006665"/>
                  <a:gd name="connsiteY449-80082" fmla="*/ 961253 h 2845126"/>
                  <a:gd name="connsiteX450-80083" fmla="*/ 81809 w 6006665"/>
                  <a:gd name="connsiteY450-80084" fmla="*/ 956708 h 2845126"/>
                  <a:gd name="connsiteX451-80085" fmla="*/ 145438 w 6006665"/>
                  <a:gd name="connsiteY451-80086" fmla="*/ 913532 h 2845126"/>
                  <a:gd name="connsiteX452-80087" fmla="*/ 184070 w 6006665"/>
                  <a:gd name="connsiteY452-80088" fmla="*/ 874900 h 2845126"/>
                  <a:gd name="connsiteX453-80089" fmla="*/ 189699 w 6006665"/>
                  <a:gd name="connsiteY453-80090" fmla="*/ 881178 h 2845126"/>
                  <a:gd name="connsiteX454-80091" fmla="*/ 195977 w 6006665"/>
                  <a:gd name="connsiteY454-80092" fmla="*/ 874900 h 2845126"/>
                  <a:gd name="connsiteX455-80093" fmla="*/ 255061 w 6006665"/>
                  <a:gd name="connsiteY455-80094" fmla="*/ 940801 h 2845126"/>
                  <a:gd name="connsiteX456-80095" fmla="*/ 350504 w 6006665"/>
                  <a:gd name="connsiteY456-80096" fmla="*/ 961253 h 2845126"/>
                  <a:gd name="connsiteX457-80097" fmla="*/ 491397 w 6006665"/>
                  <a:gd name="connsiteY457-80098" fmla="*/ 1074877 h 2845126"/>
                  <a:gd name="connsiteX458-80099" fmla="*/ 523211 w 6006665"/>
                  <a:gd name="connsiteY458-80100" fmla="*/ 1122598 h 2845126"/>
                  <a:gd name="connsiteX459-80101" fmla="*/ 523211 w 6006665"/>
                  <a:gd name="connsiteY459-80102" fmla="*/ 1181682 h 2845126"/>
                  <a:gd name="connsiteX460-80103" fmla="*/ 486852 w 6006665"/>
                  <a:gd name="connsiteY460-80104" fmla="*/ 1236221 h 2845126"/>
                  <a:gd name="connsiteX461-80105" fmla="*/ 420951 w 6006665"/>
                  <a:gd name="connsiteY461-80106" fmla="*/ 1256674 h 2845126"/>
                  <a:gd name="connsiteX462-80107" fmla="*/ 415909 w 6006665"/>
                  <a:gd name="connsiteY462-80108" fmla="*/ 1254543 h 2845126"/>
                  <a:gd name="connsiteX463-80109" fmla="*/ 409044 w 6006665"/>
                  <a:gd name="connsiteY463-80110" fmla="*/ 1256674 h 2845126"/>
                  <a:gd name="connsiteX464-80111" fmla="*/ 252950 w 6006665"/>
                  <a:gd name="connsiteY464-80112" fmla="*/ 1190718 h 2845126"/>
                  <a:gd name="connsiteX465-80113" fmla="*/ 232336 w 6006665"/>
                  <a:gd name="connsiteY465-80114" fmla="*/ 1197590 h 2845126"/>
                  <a:gd name="connsiteX466-80115" fmla="*/ 291420 w 6006665"/>
                  <a:gd name="connsiteY466-80116" fmla="*/ 1268036 h 2845126"/>
                  <a:gd name="connsiteX467-80117" fmla="*/ 291420 w 6006665"/>
                  <a:gd name="connsiteY467-80118" fmla="*/ 1306668 h 2845126"/>
                  <a:gd name="connsiteX468-80119" fmla="*/ 298238 w 6006665"/>
                  <a:gd name="connsiteY468-80120" fmla="*/ 1393022 h 2845126"/>
                  <a:gd name="connsiteX469-80121" fmla="*/ 345959 w 6006665"/>
                  <a:gd name="connsiteY469-80122" fmla="*/ 1424836 h 2845126"/>
                  <a:gd name="connsiteX470-80123" fmla="*/ 362087 w 6006665"/>
                  <a:gd name="connsiteY470-80124" fmla="*/ 1434244 h 2845126"/>
                  <a:gd name="connsiteX471-80125" fmla="*/ 365867 w 6006665"/>
                  <a:gd name="connsiteY471-80126" fmla="*/ 1402111 h 2845126"/>
                  <a:gd name="connsiteX472-80127" fmla="*/ 345415 w 6006665"/>
                  <a:gd name="connsiteY472-80128" fmla="*/ 1365752 h 2845126"/>
                  <a:gd name="connsiteX473-80129" fmla="*/ 365867 w 6006665"/>
                  <a:gd name="connsiteY473-80130" fmla="*/ 1333937 h 2845126"/>
                  <a:gd name="connsiteX474-80131" fmla="*/ 374560 w 6006665"/>
                  <a:gd name="connsiteY474-80132" fmla="*/ 1338936 h 2845126"/>
                  <a:gd name="connsiteX475-80133" fmla="*/ 377774 w 6006665"/>
                  <a:gd name="connsiteY475-80134" fmla="*/ 1333937 h 2845126"/>
                  <a:gd name="connsiteX476-80135" fmla="*/ 461933 w 6006665"/>
                  <a:gd name="connsiteY476-80136" fmla="*/ 1382329 h 2845126"/>
                  <a:gd name="connsiteX477-80137" fmla="*/ 484035 w 6006665"/>
                  <a:gd name="connsiteY477-80138" fmla="*/ 1365752 h 2845126"/>
                  <a:gd name="connsiteX478-80139" fmla="*/ 463583 w 6006665"/>
                  <a:gd name="connsiteY478-80140" fmla="*/ 1299850 h 2845126"/>
                  <a:gd name="connsiteX479-80141" fmla="*/ 549936 w 6006665"/>
                  <a:gd name="connsiteY479-80142" fmla="*/ 1213497 h 2845126"/>
                  <a:gd name="connsiteX480-80143" fmla="*/ 559742 w 6006665"/>
                  <a:gd name="connsiteY480-80144" fmla="*/ 1215598 h 2845126"/>
                  <a:gd name="connsiteX481-80145" fmla="*/ 561843 w 6006665"/>
                  <a:gd name="connsiteY481-80146" fmla="*/ 1213497 h 2845126"/>
                  <a:gd name="connsiteX482-80147" fmla="*/ 593658 w 6006665"/>
                  <a:gd name="connsiteY482-80148" fmla="*/ 1220314 h 2845126"/>
                  <a:gd name="connsiteX483-80149" fmla="*/ 620945 w 6006665"/>
                  <a:gd name="connsiteY483-80150" fmla="*/ 1244191 h 2845126"/>
                  <a:gd name="connsiteX484-80151" fmla="*/ 640835 w 6006665"/>
                  <a:gd name="connsiteY484-80152" fmla="*/ 1188500 h 2845126"/>
                  <a:gd name="connsiteX485-80153" fmla="*/ 609020 w 6006665"/>
                  <a:gd name="connsiteY485-80154" fmla="*/ 1133961 h 2845126"/>
                  <a:gd name="connsiteX486-80155" fmla="*/ 624928 w 6006665"/>
                  <a:gd name="connsiteY486-80156" fmla="*/ 1074877 h 2845126"/>
                  <a:gd name="connsiteX487-80157" fmla="*/ 597658 w 6006665"/>
                  <a:gd name="connsiteY487-80158" fmla="*/ 1015792 h 2845126"/>
                  <a:gd name="connsiteX488-80159" fmla="*/ 611562 w 6006665"/>
                  <a:gd name="connsiteY488-80160" fmla="*/ 1020118 h 2845126"/>
                  <a:gd name="connsiteX489-80161" fmla="*/ 609565 w 6006665"/>
                  <a:gd name="connsiteY489-80162" fmla="*/ 1015792 h 2845126"/>
                  <a:gd name="connsiteX490-80163" fmla="*/ 711826 w 6006665"/>
                  <a:gd name="connsiteY490-80164" fmla="*/ 1047607 h 2845126"/>
                  <a:gd name="connsiteX491-80165" fmla="*/ 732278 w 6006665"/>
                  <a:gd name="connsiteY491-80166" fmla="*/ 1102146 h 2845126"/>
                  <a:gd name="connsiteX492-80167" fmla="*/ 684556 w 6006665"/>
                  <a:gd name="connsiteY492-80168" fmla="*/ 1113508 h 2845126"/>
                  <a:gd name="connsiteX493-80169" fmla="*/ 684556 w 6006665"/>
                  <a:gd name="connsiteY493-80170" fmla="*/ 1165775 h 2845126"/>
                  <a:gd name="connsiteX494-80171" fmla="*/ 713309 w 6006665"/>
                  <a:gd name="connsiteY494-80172" fmla="*/ 1194528 h 2845126"/>
                  <a:gd name="connsiteX495-80173" fmla="*/ 763548 w 6006665"/>
                  <a:gd name="connsiteY495-80174" fmla="*/ 1177137 h 2845126"/>
                  <a:gd name="connsiteX496-80175" fmla="*/ 770365 w 6006665"/>
                  <a:gd name="connsiteY496-80176" fmla="*/ 1118053 h 2845126"/>
                  <a:gd name="connsiteX497-80177" fmla="*/ 845357 w 6006665"/>
                  <a:gd name="connsiteY497-80178" fmla="*/ 1070332 h 2845126"/>
                  <a:gd name="connsiteX498-80179" fmla="*/ 972614 w 6006665"/>
                  <a:gd name="connsiteY498-80180" fmla="*/ 983978 h 2845126"/>
                  <a:gd name="connsiteX499-80181" fmla="*/ 982566 w 6006665"/>
                  <a:gd name="connsiteY499-80182" fmla="*/ 985305 h 2845126"/>
                  <a:gd name="connsiteX500-80183" fmla="*/ 984521 w 6006665"/>
                  <a:gd name="connsiteY500-80184" fmla="*/ 983978 h 2845126"/>
                  <a:gd name="connsiteX501-80185" fmla="*/ 1018608 w 6006665"/>
                  <a:gd name="connsiteY501-80186" fmla="*/ 988523 h 2845126"/>
                  <a:gd name="connsiteX502-80187" fmla="*/ 979977 w 6006665"/>
                  <a:gd name="connsiteY502-80188" fmla="*/ 1052152 h 2845126"/>
                  <a:gd name="connsiteX503-80189" fmla="*/ 1012666 w 6006665"/>
                  <a:gd name="connsiteY503-80190" fmla="*/ 1057313 h 2845126"/>
                  <a:gd name="connsiteX504-80191" fmla="*/ 1038516 w 6006665"/>
                  <a:gd name="connsiteY504-80192" fmla="*/ 1027155 h 2845126"/>
                  <a:gd name="connsiteX505-80193" fmla="*/ 1050423 w 6006665"/>
                  <a:gd name="connsiteY505-80194" fmla="*/ 1027155 h 2845126"/>
                  <a:gd name="connsiteX506-80195" fmla="*/ 1108962 w 6006665"/>
                  <a:gd name="connsiteY506-80196" fmla="*/ 1027155 h 2845126"/>
                  <a:gd name="connsiteX507-80197" fmla="*/ 1161229 w 6006665"/>
                  <a:gd name="connsiteY507-80198" fmla="*/ 983978 h 2845126"/>
                  <a:gd name="connsiteX508-80199" fmla="*/ 1165711 w 6006665"/>
                  <a:gd name="connsiteY508-80200" fmla="*/ 990112 h 2845126"/>
                  <a:gd name="connsiteX509-80201" fmla="*/ 1173136 w 6006665"/>
                  <a:gd name="connsiteY509-80202" fmla="*/ 983978 h 2845126"/>
                  <a:gd name="connsiteX510-80203" fmla="*/ 1210035 w 6006665"/>
                  <a:gd name="connsiteY510-80204" fmla="*/ 1034471 h 2845126"/>
                  <a:gd name="connsiteX511-80205" fmla="*/ 1247583 w 6006665"/>
                  <a:gd name="connsiteY511-80206" fmla="*/ 977161 h 2845126"/>
                  <a:gd name="connsiteX512-80207" fmla="*/ 1211223 w 6006665"/>
                  <a:gd name="connsiteY512-80208" fmla="*/ 918077 h 2845126"/>
                  <a:gd name="connsiteX513-80209" fmla="*/ 1227130 w 6006665"/>
                  <a:gd name="connsiteY513-80210" fmla="*/ 881717 h 2845126"/>
                  <a:gd name="connsiteX514-80211" fmla="*/ 1237665 w 6006665"/>
                  <a:gd name="connsiteY514-80212" fmla="*/ 884855 h 2845126"/>
                  <a:gd name="connsiteX515-80213" fmla="*/ 1239037 w 6006665"/>
                  <a:gd name="connsiteY515-80214" fmla="*/ 881717 h 2845126"/>
                  <a:gd name="connsiteX516-80215" fmla="*/ 1345843 w 6006665"/>
                  <a:gd name="connsiteY516-80216" fmla="*/ 913532 h 2845126"/>
                  <a:gd name="connsiteX517-80217" fmla="*/ 1400382 w 6006665"/>
                  <a:gd name="connsiteY517-80218" fmla="*/ 945346 h 2845126"/>
                  <a:gd name="connsiteX518-80219" fmla="*/ 1519756 w 6006665"/>
                  <a:gd name="connsiteY518-80220" fmla="*/ 1051930 h 2845126"/>
                  <a:gd name="connsiteX519-80221" fmla="*/ 1543003 w 6006665"/>
                  <a:gd name="connsiteY519-80222" fmla="*/ 1011248 h 2845126"/>
                  <a:gd name="connsiteX520-80223" fmla="*/ 1506643 w 6006665"/>
                  <a:gd name="connsiteY520-80224" fmla="*/ 956708 h 2845126"/>
                  <a:gd name="connsiteX521-80225" fmla="*/ 1506643 w 6006665"/>
                  <a:gd name="connsiteY521-80226" fmla="*/ 933984 h 2845126"/>
                  <a:gd name="connsiteX522-80227" fmla="*/ 1463467 w 6006665"/>
                  <a:gd name="connsiteY522-80228" fmla="*/ 924894 h 2845126"/>
                  <a:gd name="connsiteX523-80229" fmla="*/ 1472556 w 6006665"/>
                  <a:gd name="connsiteY523-80230" fmla="*/ 874900 h 2845126"/>
                  <a:gd name="connsiteX524-80231" fmla="*/ 1452104 w 6006665"/>
                  <a:gd name="connsiteY524-80232" fmla="*/ 788546 h 2845126"/>
                  <a:gd name="connsiteX525-80233" fmla="*/ 1452104 w 6006665"/>
                  <a:gd name="connsiteY525-80234" fmla="*/ 752187 h 2845126"/>
                  <a:gd name="connsiteX526-80235" fmla="*/ 1522551 w 6006665"/>
                  <a:gd name="connsiteY526-80236" fmla="*/ 649926 h 2845126"/>
                  <a:gd name="connsiteX527-80237" fmla="*/ 1543003 w 6006665"/>
                  <a:gd name="connsiteY527-80238" fmla="*/ 536303 h 2845126"/>
                  <a:gd name="connsiteX528-80239" fmla="*/ 1570272 w 6006665"/>
                  <a:gd name="connsiteY528-80240" fmla="*/ 515850 h 2845126"/>
                  <a:gd name="connsiteX529-80241" fmla="*/ 1578688 w 6006665"/>
                  <a:gd name="connsiteY529-80242" fmla="*/ 518469 h 2845126"/>
                  <a:gd name="connsiteX530-80243" fmla="*/ 1582179 w 6006665"/>
                  <a:gd name="connsiteY530-80244" fmla="*/ 515850 h 2845126"/>
                  <a:gd name="connsiteX531-80245" fmla="*/ 1684440 w 6006665"/>
                  <a:gd name="connsiteY531-80246" fmla="*/ 547665 h 2845126"/>
                  <a:gd name="connsiteX532-80247" fmla="*/ 1688985 w 6006665"/>
                  <a:gd name="connsiteY532-80248" fmla="*/ 618111 h 2845126"/>
                  <a:gd name="connsiteX533-80249" fmla="*/ 1652625 w 6006665"/>
                  <a:gd name="connsiteY533-80250" fmla="*/ 709010 h 2845126"/>
                  <a:gd name="connsiteX534-80251" fmla="*/ 1679895 w 6006665"/>
                  <a:gd name="connsiteY534-80252" fmla="*/ 747642 h 2845126"/>
                  <a:gd name="connsiteX535-80253" fmla="*/ 1688985 w 6006665"/>
                  <a:gd name="connsiteY535-80254" fmla="*/ 822633 h 2845126"/>
                  <a:gd name="connsiteX536-80255" fmla="*/ 1679895 w 6006665"/>
                  <a:gd name="connsiteY536-80256" fmla="*/ 968071 h 2845126"/>
                  <a:gd name="connsiteX537-80257" fmla="*/ 1636718 w 6006665"/>
                  <a:gd name="connsiteY537-80258" fmla="*/ 1231677 h 2845126"/>
                  <a:gd name="connsiteX538-80259" fmla="*/ 1662494 w 6006665"/>
                  <a:gd name="connsiteY538-80260" fmla="*/ 1238121 h 2845126"/>
                  <a:gd name="connsiteX539-80261" fmla="*/ 2027037 w 6006665"/>
                  <a:gd name="connsiteY539-80262" fmla="*/ 413590 h 2845126"/>
                  <a:gd name="connsiteX540-80263" fmla="*/ 2037269 w 6006665"/>
                  <a:gd name="connsiteY540-80264" fmla="*/ 414128 h 2845126"/>
                  <a:gd name="connsiteX541-80265" fmla="*/ 2192927 w 6006665"/>
                  <a:gd name="connsiteY541-80266" fmla="*/ 397682 h 2845126"/>
                  <a:gd name="connsiteX542-80267" fmla="*/ 2167930 w 6006665"/>
                  <a:gd name="connsiteY542-80268" fmla="*/ 331781 h 2845126"/>
                  <a:gd name="connsiteX543-80269" fmla="*/ 2204289 w 6006665"/>
                  <a:gd name="connsiteY543-80270" fmla="*/ 240882 h 2845126"/>
                  <a:gd name="connsiteX544-80271" fmla="*/ 2247466 w 6006665"/>
                  <a:gd name="connsiteY544-80272" fmla="*/ 236337 h 2845126"/>
                  <a:gd name="connsiteX545-80273" fmla="*/ 2317913 w 6006665"/>
                  <a:gd name="connsiteY545-80274" fmla="*/ 161346 h 2845126"/>
                  <a:gd name="connsiteX0-80275" fmla="*/ 2317913 w 6006665"/>
                  <a:gd name="connsiteY0-80276" fmla="*/ 161346 h 2845126"/>
                  <a:gd name="connsiteX1-80277" fmla="*/ 2957621 w 6006665"/>
                  <a:gd name="connsiteY1-80278" fmla="*/ 24662 h 2845126"/>
                  <a:gd name="connsiteX2-80279" fmla="*/ 3086005 w 6006665"/>
                  <a:gd name="connsiteY2-80280" fmla="*/ 1 h 2845126"/>
                  <a:gd name="connsiteX3-80281" fmla="*/ 3097912 w 6006665"/>
                  <a:gd name="connsiteY3-80282" fmla="*/ 1 h 2845126"/>
                  <a:gd name="connsiteX4-80283" fmla="*/ 3179721 w 6006665"/>
                  <a:gd name="connsiteY4-80284" fmla="*/ 74992 h 2845126"/>
                  <a:gd name="connsiteX5-80285" fmla="*/ 3211535 w 6006665"/>
                  <a:gd name="connsiteY5-80286" fmla="*/ 134076 h 2845126"/>
                  <a:gd name="connsiteX6-80287" fmla="*/ 3200173 w 6006665"/>
                  <a:gd name="connsiteY6-80288" fmla="*/ 209068 h 2845126"/>
                  <a:gd name="connsiteX7-80289" fmla="*/ 3161541 w 6006665"/>
                  <a:gd name="connsiteY7-80290" fmla="*/ 252245 h 2845126"/>
                  <a:gd name="connsiteX8-80291" fmla="*/ 3066097 w 6006665"/>
                  <a:gd name="connsiteY8-80292" fmla="*/ 327236 h 2845126"/>
                  <a:gd name="connsiteX9-80293" fmla="*/ 3034283 w 6006665"/>
                  <a:gd name="connsiteY9-80294" fmla="*/ 370413 h 2845126"/>
                  <a:gd name="connsiteX10-80295" fmla="*/ 3082005 w 6006665"/>
                  <a:gd name="connsiteY10-80296" fmla="*/ 386320 h 2845126"/>
                  <a:gd name="connsiteX11-80297" fmla="*/ 3129459 w 6006665"/>
                  <a:gd name="connsiteY11-80298" fmla="*/ 414001 h 2845126"/>
                  <a:gd name="connsiteX12-80299" fmla="*/ 3156451 w 6006665"/>
                  <a:gd name="connsiteY12-80300" fmla="*/ 390865 h 2845126"/>
                  <a:gd name="connsiteX13-80301" fmla="*/ 3158460 w 6006665"/>
                  <a:gd name="connsiteY13-80302" fmla="*/ 399349 h 2845126"/>
                  <a:gd name="connsiteX14-80303" fmla="*/ 3168359 w 6006665"/>
                  <a:gd name="connsiteY14-80304" fmla="*/ 390865 h 2845126"/>
                  <a:gd name="connsiteX15-80305" fmla="*/ 3184984 w 6006665"/>
                  <a:gd name="connsiteY15-80306" fmla="*/ 461058 h 2845126"/>
                  <a:gd name="connsiteX16-80307" fmla="*/ 3192811 w 6006665"/>
                  <a:gd name="connsiteY16-80308" fmla="*/ 445404 h 2845126"/>
                  <a:gd name="connsiteX17-80309" fmla="*/ 3251895 w 6006665"/>
                  <a:gd name="connsiteY17-80310" fmla="*/ 424952 h 2845126"/>
                  <a:gd name="connsiteX18-80311" fmla="*/ 3259833 w 6006665"/>
                  <a:gd name="connsiteY18-80312" fmla="*/ 426326 h 2845126"/>
                  <a:gd name="connsiteX19-80313" fmla="*/ 3263802 w 6006665"/>
                  <a:gd name="connsiteY19-80314" fmla="*/ 424952 h 2845126"/>
                  <a:gd name="connsiteX20-80315" fmla="*/ 3381970 w 6006665"/>
                  <a:gd name="connsiteY20-80316" fmla="*/ 445404 h 2845126"/>
                  <a:gd name="connsiteX21-80317" fmla="*/ 3388787 w 6006665"/>
                  <a:gd name="connsiteY21-80318" fmla="*/ 504488 h 2845126"/>
                  <a:gd name="connsiteX22-80319" fmla="*/ 3531529 w 6006665"/>
                  <a:gd name="connsiteY22-80320" fmla="*/ 525479 h 2845126"/>
                  <a:gd name="connsiteX23-80321" fmla="*/ 3538225 w 6006665"/>
                  <a:gd name="connsiteY23-80322" fmla="*/ 429497 h 2845126"/>
                  <a:gd name="connsiteX24-80323" fmla="*/ 3549910 w 6006665"/>
                  <a:gd name="connsiteY24-80324" fmla="*/ 432684 h 2845126"/>
                  <a:gd name="connsiteX25-80325" fmla="*/ 3550132 w 6006665"/>
                  <a:gd name="connsiteY25-80326" fmla="*/ 429497 h 2845126"/>
                  <a:gd name="connsiteX26-80327" fmla="*/ 3625123 w 6006665"/>
                  <a:gd name="connsiteY26-80328" fmla="*/ 449949 h 2845126"/>
                  <a:gd name="connsiteX27-80329" fmla="*/ 3672301 w 6006665"/>
                  <a:gd name="connsiteY27-80330" fmla="*/ 449949 h 2845126"/>
                  <a:gd name="connsiteX28-80331" fmla="*/ 3684207 w 6006665"/>
                  <a:gd name="connsiteY28-80332" fmla="*/ 449949 h 2845126"/>
                  <a:gd name="connsiteX29-80333" fmla="*/ 3743291 w 6006665"/>
                  <a:gd name="connsiteY29-80334" fmla="*/ 515850 h 2845126"/>
                  <a:gd name="connsiteX30-80335" fmla="*/ 3759199 w 6006665"/>
                  <a:gd name="connsiteY30-80336" fmla="*/ 595387 h 2845126"/>
                  <a:gd name="connsiteX31-80337" fmla="*/ 3738747 w 6006665"/>
                  <a:gd name="connsiteY31-80338" fmla="*/ 645381 h 2845126"/>
                  <a:gd name="connsiteX32-80339" fmla="*/ 3786469 w 6006665"/>
                  <a:gd name="connsiteY32-80340" fmla="*/ 736279 h 2845126"/>
                  <a:gd name="connsiteX33-80341" fmla="*/ 3835603 w 6006665"/>
                  <a:gd name="connsiteY33-80342" fmla="*/ 772185 h 2845126"/>
                  <a:gd name="connsiteX34-80343" fmla="*/ 3865460 w 6006665"/>
                  <a:gd name="connsiteY34-80344" fmla="*/ 661288 h 2845126"/>
                  <a:gd name="connsiteX35-80345" fmla="*/ 3875077 w 6006665"/>
                  <a:gd name="connsiteY35-80346" fmla="*/ 669795 h 2845126"/>
                  <a:gd name="connsiteX36-80347" fmla="*/ 3877367 w 6006665"/>
                  <a:gd name="connsiteY36-80348" fmla="*/ 661288 h 2845126"/>
                  <a:gd name="connsiteX37-80349" fmla="*/ 3932151 w 6006665"/>
                  <a:gd name="connsiteY37-80350" fmla="*/ 709751 h 2845126"/>
                  <a:gd name="connsiteX38-80351" fmla="*/ 3988173 w 6006665"/>
                  <a:gd name="connsiteY38-80352" fmla="*/ 681740 h 2845126"/>
                  <a:gd name="connsiteX39-80353" fmla="*/ 3993852 w 6006665"/>
                  <a:gd name="connsiteY39-80354" fmla="*/ 684855 h 2845126"/>
                  <a:gd name="connsiteX40-80355" fmla="*/ 4000080 w 6006665"/>
                  <a:gd name="connsiteY40-80356" fmla="*/ 681740 h 2845126"/>
                  <a:gd name="connsiteX41-80357" fmla="*/ 4062426 w 6006665"/>
                  <a:gd name="connsiteY41-80358" fmla="*/ 715930 h 2845126"/>
                  <a:gd name="connsiteX42-80359" fmla="*/ 4085889 w 6006665"/>
                  <a:gd name="connsiteY42-80360" fmla="*/ 688558 h 2845126"/>
                  <a:gd name="connsiteX43-80361" fmla="*/ 4095563 w 6006665"/>
                  <a:gd name="connsiteY43-80362" fmla="*/ 691162 h 2845126"/>
                  <a:gd name="connsiteX44-80363" fmla="*/ 4097796 w 6006665"/>
                  <a:gd name="connsiteY44-80364" fmla="*/ 688558 h 2845126"/>
                  <a:gd name="connsiteX45-80365" fmla="*/ 4144150 w 6006665"/>
                  <a:gd name="connsiteY45-80366" fmla="*/ 701038 h 2845126"/>
                  <a:gd name="connsiteX46-80367" fmla="*/ 4117703 w 6006665"/>
                  <a:gd name="connsiteY46-80368" fmla="*/ 590842 h 2845126"/>
                  <a:gd name="connsiteX47-80369" fmla="*/ 4165425 w 6006665"/>
                  <a:gd name="connsiteY47-80370" fmla="*/ 536303 h 2845126"/>
                  <a:gd name="connsiteX48-80371" fmla="*/ 4175231 w 6006665"/>
                  <a:gd name="connsiteY48-80372" fmla="*/ 538704 h 2845126"/>
                  <a:gd name="connsiteX49-80373" fmla="*/ 4177332 w 6006665"/>
                  <a:gd name="connsiteY49-80374" fmla="*/ 536303 h 2845126"/>
                  <a:gd name="connsiteX50-80375" fmla="*/ 4511384 w 6006665"/>
                  <a:gd name="connsiteY50-80376" fmla="*/ 618111 h 2845126"/>
                  <a:gd name="connsiteX51-80377" fmla="*/ 4543199 w 6006665"/>
                  <a:gd name="connsiteY51-80378" fmla="*/ 688558 h 2845126"/>
                  <a:gd name="connsiteX52-80379" fmla="*/ 4639242 w 6006665"/>
                  <a:gd name="connsiteY52-80380" fmla="*/ 771200 h 2845126"/>
                  <a:gd name="connsiteX53-80381" fmla="*/ 4774445 w 6006665"/>
                  <a:gd name="connsiteY53-80382" fmla="*/ 752187 h 2845126"/>
                  <a:gd name="connsiteX54-80383" fmla="*/ 4778496 w 6006665"/>
                  <a:gd name="connsiteY54-80384" fmla="*/ 753291 h 2845126"/>
                  <a:gd name="connsiteX55-80385" fmla="*/ 4786352 w 6006665"/>
                  <a:gd name="connsiteY55-80386" fmla="*/ 752187 h 2845126"/>
                  <a:gd name="connsiteX56-80387" fmla="*/ 4861343 w 6006665"/>
                  <a:gd name="connsiteY56-80388" fmla="*/ 772639 h 2845126"/>
                  <a:gd name="connsiteX57-80389" fmla="*/ 4893158 w 6006665"/>
                  <a:gd name="connsiteY57-80390" fmla="*/ 815816 h 2845126"/>
                  <a:gd name="connsiteX58-80391" fmla="*/ 4888613 w 6006665"/>
                  <a:gd name="connsiteY58-80392" fmla="*/ 897624 h 2845126"/>
                  <a:gd name="connsiteX59-80393" fmla="*/ 4927677 w 6006665"/>
                  <a:gd name="connsiteY59-80394" fmla="*/ 922296 h 2845126"/>
                  <a:gd name="connsiteX60-80395" fmla="*/ 4967605 w 6006665"/>
                  <a:gd name="connsiteY60-80396" fmla="*/ 908987 h 2845126"/>
                  <a:gd name="connsiteX61-80397" fmla="*/ 5038051 w 6006665"/>
                  <a:gd name="connsiteY61-80398" fmla="*/ 902169 h 2845126"/>
                  <a:gd name="connsiteX62-80399" fmla="*/ 5040730 w 6006665"/>
                  <a:gd name="connsiteY62-80400" fmla="*/ 903062 h 2845126"/>
                  <a:gd name="connsiteX63-80401" fmla="*/ 5049958 w 6006665"/>
                  <a:gd name="connsiteY63-80402" fmla="*/ 902169 h 2845126"/>
                  <a:gd name="connsiteX64-80403" fmla="*/ 5114249 w 6006665"/>
                  <a:gd name="connsiteY64-80404" fmla="*/ 923600 h 2845126"/>
                  <a:gd name="connsiteX65-80405" fmla="*/ 5176671 w 6006665"/>
                  <a:gd name="connsiteY65-80406" fmla="*/ 913532 h 2845126"/>
                  <a:gd name="connsiteX66-80407" fmla="*/ 5177801 w 6006665"/>
                  <a:gd name="connsiteY66-80408" fmla="*/ 915270 h 2845126"/>
                  <a:gd name="connsiteX67-80409" fmla="*/ 5188578 w 6006665"/>
                  <a:gd name="connsiteY67-80410" fmla="*/ 913532 h 2845126"/>
                  <a:gd name="connsiteX68-80411" fmla="*/ 5243719 w 6006665"/>
                  <a:gd name="connsiteY68-80412" fmla="*/ 998363 h 2845126"/>
                  <a:gd name="connsiteX69-80413" fmla="*/ 5283477 w 6006665"/>
                  <a:gd name="connsiteY69-80414" fmla="*/ 968071 h 2845126"/>
                  <a:gd name="connsiteX70-80415" fmla="*/ 5258480 w 6006665"/>
                  <a:gd name="connsiteY70-80416" fmla="*/ 902169 h 2845126"/>
                  <a:gd name="connsiteX71-80417" fmla="*/ 5267570 w 6006665"/>
                  <a:gd name="connsiteY71-80418" fmla="*/ 854448 h 2845126"/>
                  <a:gd name="connsiteX72-80419" fmla="*/ 5278896 w 6006665"/>
                  <a:gd name="connsiteY72-80420" fmla="*/ 857497 h 2845126"/>
                  <a:gd name="connsiteX73-80421" fmla="*/ 5279477 w 6006665"/>
                  <a:gd name="connsiteY73-80422" fmla="*/ 854448 h 2845126"/>
                  <a:gd name="connsiteX74-80423" fmla="*/ 5395510 w 6006665"/>
                  <a:gd name="connsiteY74-80424" fmla="*/ 885687 h 2845126"/>
                  <a:gd name="connsiteX75-80425" fmla="*/ 5463001 w 6006665"/>
                  <a:gd name="connsiteY75-80426" fmla="*/ 881717 h 2845126"/>
                  <a:gd name="connsiteX76-80427" fmla="*/ 5464386 w 6006665"/>
                  <a:gd name="connsiteY76-80428" fmla="*/ 882336 h 2845126"/>
                  <a:gd name="connsiteX77-80429" fmla="*/ 5474909 w 6006665"/>
                  <a:gd name="connsiteY77-80430" fmla="*/ 881717 h 2845126"/>
                  <a:gd name="connsiteX78-80431" fmla="*/ 5581715 w 6006665"/>
                  <a:gd name="connsiteY78-80432" fmla="*/ 929439 h 2845126"/>
                  <a:gd name="connsiteX79-80433" fmla="*/ 5633981 w 6006665"/>
                  <a:gd name="connsiteY79-80434" fmla="*/ 972616 h 2845126"/>
                  <a:gd name="connsiteX80-80435" fmla="*/ 5720335 w 6006665"/>
                  <a:gd name="connsiteY80-80436" fmla="*/ 1052152 h 2845126"/>
                  <a:gd name="connsiteX81-80437" fmla="*/ 5822595 w 6006665"/>
                  <a:gd name="connsiteY81-80438" fmla="*/ 1149868 h 2845126"/>
                  <a:gd name="connsiteX82-80439" fmla="*/ 5818051 w 6006665"/>
                  <a:gd name="connsiteY82-80440" fmla="*/ 1204407 h 2845126"/>
                  <a:gd name="connsiteX83-80441" fmla="*/ 5825679 w 6006665"/>
                  <a:gd name="connsiteY83-80442" fmla="*/ 1212035 h 2845126"/>
                  <a:gd name="connsiteX84-80443" fmla="*/ 5822051 w 6006665"/>
                  <a:gd name="connsiteY84-80444" fmla="*/ 1161230 h 2845126"/>
                  <a:gd name="connsiteX85-80445" fmla="*/ 5834092 w 6006665"/>
                  <a:gd name="connsiteY85-80446" fmla="*/ 1163103 h 2845126"/>
                  <a:gd name="connsiteX86-80447" fmla="*/ 5833958 w 6006665"/>
                  <a:gd name="connsiteY86-80448" fmla="*/ 1161230 h 2845126"/>
                  <a:gd name="connsiteX87-80449" fmla="*/ 5936219 w 6006665"/>
                  <a:gd name="connsiteY87-80450" fmla="*/ 1177137 h 2845126"/>
                  <a:gd name="connsiteX88-80451" fmla="*/ 6006665 w 6006665"/>
                  <a:gd name="connsiteY88-80452" fmla="*/ 1256674 h 2845126"/>
                  <a:gd name="connsiteX89-80453" fmla="*/ 5968033 w 6006665"/>
                  <a:gd name="connsiteY89-80454" fmla="*/ 1295306 h 2845126"/>
                  <a:gd name="connsiteX90-80455" fmla="*/ 5908949 w 6006665"/>
                  <a:gd name="connsiteY90-80456" fmla="*/ 1306668 h 2845126"/>
                  <a:gd name="connsiteX91-80457" fmla="*/ 5908949 w 6006665"/>
                  <a:gd name="connsiteY91-80458" fmla="*/ 1393022 h 2845126"/>
                  <a:gd name="connsiteX92-80459" fmla="*/ 5893042 w 6006665"/>
                  <a:gd name="connsiteY92-80460" fmla="*/ 1408929 h 2845126"/>
                  <a:gd name="connsiteX93-80461" fmla="*/ 5881135 w 6006665"/>
                  <a:gd name="connsiteY93-80462" fmla="*/ 1408929 h 2845126"/>
                  <a:gd name="connsiteX94-80463" fmla="*/ 5861227 w 6006665"/>
                  <a:gd name="connsiteY94-80464" fmla="*/ 1408929 h 2845126"/>
                  <a:gd name="connsiteX95-80465" fmla="*/ 5849321 w 6006665"/>
                  <a:gd name="connsiteY95-80466" fmla="*/ 1408929 h 2845126"/>
                  <a:gd name="connsiteX96-80467" fmla="*/ 5817506 w 6006665"/>
                  <a:gd name="connsiteY96-80468" fmla="*/ 1374842 h 2845126"/>
                  <a:gd name="connsiteX97-80469" fmla="*/ 5767511 w 6006665"/>
                  <a:gd name="connsiteY97-80470" fmla="*/ 1349845 h 2845126"/>
                  <a:gd name="connsiteX98-80471" fmla="*/ 5762967 w 6006665"/>
                  <a:gd name="connsiteY98-80472" fmla="*/ 1315758 h 2845126"/>
                  <a:gd name="connsiteX99-80473" fmla="*/ 5729132 w 6006665"/>
                  <a:gd name="connsiteY99-80474" fmla="*/ 1301826 h 2845126"/>
                  <a:gd name="connsiteX100-80475" fmla="*/ 5695337 w 6006665"/>
                  <a:gd name="connsiteY100-80476" fmla="*/ 1311213 h 2845126"/>
                  <a:gd name="connsiteX101-80477" fmla="*/ 5693366 w 6006665"/>
                  <a:gd name="connsiteY101-80478" fmla="*/ 1308453 h 2845126"/>
                  <a:gd name="connsiteX102-80479" fmla="*/ 5683431 w 6006665"/>
                  <a:gd name="connsiteY102-80480" fmla="*/ 1311213 h 2845126"/>
                  <a:gd name="connsiteX103-80481" fmla="*/ 5660706 w 6006665"/>
                  <a:gd name="connsiteY103-80482" fmla="*/ 1279398 h 2845126"/>
                  <a:gd name="connsiteX104-80483" fmla="*/ 5669644 w 6006665"/>
                  <a:gd name="connsiteY104-80484" fmla="*/ 1254373 h 2845126"/>
                  <a:gd name="connsiteX105-80485" fmla="*/ 5640799 w 6006665"/>
                  <a:gd name="connsiteY105-80486" fmla="*/ 1268036 h 2845126"/>
                  <a:gd name="connsiteX106-80487" fmla="*/ 5656705 w 6006665"/>
                  <a:gd name="connsiteY106-80488" fmla="*/ 1311213 h 2845126"/>
                  <a:gd name="connsiteX107-80489" fmla="*/ 5633981 w 6006665"/>
                  <a:gd name="connsiteY107-80490" fmla="*/ 1349845 h 2845126"/>
                  <a:gd name="connsiteX108-80491" fmla="*/ 5586259 w 6006665"/>
                  <a:gd name="connsiteY108-80492" fmla="*/ 1386204 h 2845126"/>
                  <a:gd name="connsiteX109-80493" fmla="*/ 5575676 w 6006665"/>
                  <a:gd name="connsiteY109-80494" fmla="*/ 1385196 h 2845126"/>
                  <a:gd name="connsiteX110-80495" fmla="*/ 5574353 w 6006665"/>
                  <a:gd name="connsiteY110-80496" fmla="*/ 1386204 h 2845126"/>
                  <a:gd name="connsiteX111-80497" fmla="*/ 5539436 w 6006665"/>
                  <a:gd name="connsiteY111-80498" fmla="*/ 1382879 h 2845126"/>
                  <a:gd name="connsiteX112-80499" fmla="*/ 5570352 w 6006665"/>
                  <a:gd name="connsiteY112-80500" fmla="*/ 1424836 h 2845126"/>
                  <a:gd name="connsiteX113-80501" fmla="*/ 5593077 w 6006665"/>
                  <a:gd name="connsiteY113-80502" fmla="*/ 1488465 h 2845126"/>
                  <a:gd name="connsiteX114-80503" fmla="*/ 5608984 w 6006665"/>
                  <a:gd name="connsiteY114-80504" fmla="*/ 1515735 h 2845126"/>
                  <a:gd name="connsiteX115-80505" fmla="*/ 5613529 w 6006665"/>
                  <a:gd name="connsiteY115-80506" fmla="*/ 1547549 h 2845126"/>
                  <a:gd name="connsiteX116-80507" fmla="*/ 5608984 w 6006665"/>
                  <a:gd name="connsiteY116-80508" fmla="*/ 1570274 h 2845126"/>
                  <a:gd name="connsiteX117-80509" fmla="*/ 5597799 w 6006665"/>
                  <a:gd name="connsiteY117-80510" fmla="*/ 1566665 h 2845126"/>
                  <a:gd name="connsiteX118-80511" fmla="*/ 5597077 w 6006665"/>
                  <a:gd name="connsiteY118-80512" fmla="*/ 1570274 h 2845126"/>
                  <a:gd name="connsiteX119-80513" fmla="*/ 5534271 w 6006665"/>
                  <a:gd name="connsiteY119-80514" fmla="*/ 1550014 h 2845126"/>
                  <a:gd name="connsiteX120-80515" fmla="*/ 5436277 w 6006665"/>
                  <a:gd name="connsiteY120-80516" fmla="*/ 1606633 h 2845126"/>
                  <a:gd name="connsiteX121-80517" fmla="*/ 5397645 w 6006665"/>
                  <a:gd name="connsiteY121-80518" fmla="*/ 1617996 h 2845126"/>
                  <a:gd name="connsiteX122-80519" fmla="*/ 5345378 w 6006665"/>
                  <a:gd name="connsiteY122-80520" fmla="*/ 1672535 h 2845126"/>
                  <a:gd name="connsiteX123-80521" fmla="*/ 5290839 w 6006665"/>
                  <a:gd name="connsiteY123-80522" fmla="*/ 1720256 h 2845126"/>
                  <a:gd name="connsiteX124-80523" fmla="*/ 5274932 w 6006665"/>
                  <a:gd name="connsiteY124-80524" fmla="*/ 1752071 h 2845126"/>
                  <a:gd name="connsiteX125-80525" fmla="*/ 5267238 w 6006665"/>
                  <a:gd name="connsiteY125-80526" fmla="*/ 1743644 h 2845126"/>
                  <a:gd name="connsiteX126-80527" fmla="*/ 5263025 w 6006665"/>
                  <a:gd name="connsiteY126-80528" fmla="*/ 1752071 h 2845126"/>
                  <a:gd name="connsiteX127-80529" fmla="*/ 5219538 w 6006665"/>
                  <a:gd name="connsiteY127-80530" fmla="*/ 1704443 h 2845126"/>
                  <a:gd name="connsiteX128-80531" fmla="*/ 5129494 w 6006665"/>
                  <a:gd name="connsiteY128-80532" fmla="*/ 1758888 h 2845126"/>
                  <a:gd name="connsiteX129-80533" fmla="*/ 5126389 w 6006665"/>
                  <a:gd name="connsiteY129-80534" fmla="*/ 1753566 h 2845126"/>
                  <a:gd name="connsiteX130-80535" fmla="*/ 5117587 w 6006665"/>
                  <a:gd name="connsiteY130-80536" fmla="*/ 1758888 h 2845126"/>
                  <a:gd name="connsiteX131-80537" fmla="*/ 5105544 w 6006665"/>
                  <a:gd name="connsiteY131-80538" fmla="*/ 1738242 h 2845126"/>
                  <a:gd name="connsiteX132-80539" fmla="*/ 5074955 w 6006665"/>
                  <a:gd name="connsiteY132-80540" fmla="*/ 1763433 h 2845126"/>
                  <a:gd name="connsiteX133-80541" fmla="*/ 5065718 w 6006665"/>
                  <a:gd name="connsiteY133-80542" fmla="*/ 1761234 h 2845126"/>
                  <a:gd name="connsiteX134-80543" fmla="*/ 5063048 w 6006665"/>
                  <a:gd name="connsiteY134-80544" fmla="*/ 1763433 h 2845126"/>
                  <a:gd name="connsiteX135-80545" fmla="*/ 5026594 w 6006665"/>
                  <a:gd name="connsiteY135-80546" fmla="*/ 1754754 h 2845126"/>
                  <a:gd name="connsiteX136-80547" fmla="*/ 5015871 w 6006665"/>
                  <a:gd name="connsiteY136-80548" fmla="*/ 1799793 h 2845126"/>
                  <a:gd name="connsiteX137-80549" fmla="*/ 4974967 w 6006665"/>
                  <a:gd name="connsiteY137-80550" fmla="*/ 1865694 h 2845126"/>
                  <a:gd name="connsiteX138-80551" fmla="*/ 4974967 w 6006665"/>
                  <a:gd name="connsiteY138-80552" fmla="*/ 1897509 h 2845126"/>
                  <a:gd name="connsiteX139-80553" fmla="*/ 5015871 w 6006665"/>
                  <a:gd name="connsiteY139-80554" fmla="*/ 1913416 h 2845126"/>
                  <a:gd name="connsiteX140-80555" fmla="*/ 5011326 w 6006665"/>
                  <a:gd name="connsiteY140-80556" fmla="*/ 2011132 h 2845126"/>
                  <a:gd name="connsiteX141-80557" fmla="*/ 4999419 w 6006665"/>
                  <a:gd name="connsiteY141-80558" fmla="*/ 2011132 h 2845126"/>
                  <a:gd name="connsiteX142-80559" fmla="*/ 4974967 w 6006665"/>
                  <a:gd name="connsiteY142-80560" fmla="*/ 2011132 h 2845126"/>
                  <a:gd name="connsiteX143-80561" fmla="*/ 4963605 w 6006665"/>
                  <a:gd name="connsiteY143-80562" fmla="*/ 2063398 h 2845126"/>
                  <a:gd name="connsiteX144-80563" fmla="*/ 4974967 w 6006665"/>
                  <a:gd name="connsiteY144-80564" fmla="*/ 2090668 h 2845126"/>
                  <a:gd name="connsiteX145-80565" fmla="*/ 4909065 w 6006665"/>
                  <a:gd name="connsiteY145-80566" fmla="*/ 2124755 h 2845126"/>
                  <a:gd name="connsiteX146-80567" fmla="*/ 4897703 w 6006665"/>
                  <a:gd name="connsiteY146-80568" fmla="*/ 2192929 h 2845126"/>
                  <a:gd name="connsiteX147-80569" fmla="*/ 4845437 w 6006665"/>
                  <a:gd name="connsiteY147-80570" fmla="*/ 2208836 h 2845126"/>
                  <a:gd name="connsiteX148-80571" fmla="*/ 4834074 w 6006665"/>
                  <a:gd name="connsiteY148-80572" fmla="*/ 2267920 h 2845126"/>
                  <a:gd name="connsiteX149-80573" fmla="*/ 4779535 w 6006665"/>
                  <a:gd name="connsiteY149-80574" fmla="*/ 2327004 h 2845126"/>
                  <a:gd name="connsiteX150-80575" fmla="*/ 4777225 w 6006665"/>
                  <a:gd name="connsiteY150-80576" fmla="*/ 2316608 h 2845126"/>
                  <a:gd name="connsiteX151-80577" fmla="*/ 4767628 w 6006665"/>
                  <a:gd name="connsiteY151-80578" fmla="*/ 2327004 h 2845126"/>
                  <a:gd name="connsiteX152-80579" fmla="*/ 4758538 w 6006665"/>
                  <a:gd name="connsiteY152-80580" fmla="*/ 2286100 h 2845126"/>
                  <a:gd name="connsiteX153-80581" fmla="*/ 4742631 w 6006665"/>
                  <a:gd name="connsiteY153-80582" fmla="*/ 2199746 h 2845126"/>
                  <a:gd name="connsiteX154-80583" fmla="*/ 4715361 w 6006665"/>
                  <a:gd name="connsiteY154-80584" fmla="*/ 2058854 h 2845126"/>
                  <a:gd name="connsiteX155-80585" fmla="*/ 4735813 w 6006665"/>
                  <a:gd name="connsiteY155-80586" fmla="*/ 1967955 h 2845126"/>
                  <a:gd name="connsiteX156-80587" fmla="*/ 4767628 w 6006665"/>
                  <a:gd name="connsiteY156-80588" fmla="*/ 1924778 h 2845126"/>
                  <a:gd name="connsiteX157-80589" fmla="*/ 4767628 w 6006665"/>
                  <a:gd name="connsiteY157-80590" fmla="*/ 1897509 h 2845126"/>
                  <a:gd name="connsiteX158-80591" fmla="*/ 4826712 w 6006665"/>
                  <a:gd name="connsiteY158-80592" fmla="*/ 1881601 h 2845126"/>
                  <a:gd name="connsiteX159-80593" fmla="*/ 4892613 w 6006665"/>
                  <a:gd name="connsiteY159-80594" fmla="*/ 1790703 h 2845126"/>
                  <a:gd name="connsiteX160-80595" fmla="*/ 4956243 w 6006665"/>
                  <a:gd name="connsiteY160-80596" fmla="*/ 1715712 h 2845126"/>
                  <a:gd name="connsiteX161-80597" fmla="*/ 5022143 w 6006665"/>
                  <a:gd name="connsiteY161-80598" fmla="*/ 1656627 h 2845126"/>
                  <a:gd name="connsiteX162-80599" fmla="*/ 5046694 w 6006665"/>
                  <a:gd name="connsiteY162-80600" fmla="*/ 1549500 h 2845126"/>
                  <a:gd name="connsiteX163-80601" fmla="*/ 5015871 w 6006665"/>
                  <a:gd name="connsiteY163-80602" fmla="*/ 1554367 h 2845126"/>
                  <a:gd name="connsiteX164-80603" fmla="*/ 4995419 w 6006665"/>
                  <a:gd name="connsiteY164-80604" fmla="*/ 1617996 h 2845126"/>
                  <a:gd name="connsiteX165-80605" fmla="*/ 4904521 w 6006665"/>
                  <a:gd name="connsiteY165-80606" fmla="*/ 1704349 h 2845126"/>
                  <a:gd name="connsiteX166-80607" fmla="*/ 4901708 w 6006665"/>
                  <a:gd name="connsiteY166-80608" fmla="*/ 1695709 h 2845126"/>
                  <a:gd name="connsiteX167-80609" fmla="*/ 4892613 w 6006665"/>
                  <a:gd name="connsiteY167-80610" fmla="*/ 1704349 h 2845126"/>
                  <a:gd name="connsiteX168-80611" fmla="*/ 4861835 w 6006665"/>
                  <a:gd name="connsiteY168-80612" fmla="*/ 1609815 h 2845126"/>
                  <a:gd name="connsiteX169-80613" fmla="*/ 4779535 w 6006665"/>
                  <a:gd name="connsiteY169-80614" fmla="*/ 1633903 h 2845126"/>
                  <a:gd name="connsiteX170-80615" fmla="*/ 4684091 w 6006665"/>
                  <a:gd name="connsiteY170-80616" fmla="*/ 1758888 h 2845126"/>
                  <a:gd name="connsiteX171-80617" fmla="*/ 4715906 w 6006665"/>
                  <a:gd name="connsiteY171-80618" fmla="*/ 1806610 h 2845126"/>
                  <a:gd name="connsiteX172-80619" fmla="*/ 4636369 w 6006665"/>
                  <a:gd name="connsiteY172-80620" fmla="*/ 1822517 h 2845126"/>
                  <a:gd name="connsiteX173-80621" fmla="*/ 4577285 w 6006665"/>
                  <a:gd name="connsiteY173-80622" fmla="*/ 1827062 h 2845126"/>
                  <a:gd name="connsiteX174-80623" fmla="*/ 4577373 w 6006665"/>
                  <a:gd name="connsiteY174-80624" fmla="*/ 1826140 h 2845126"/>
                  <a:gd name="connsiteX175-80625" fmla="*/ 4565379 w 6006665"/>
                  <a:gd name="connsiteY175-80626" fmla="*/ 1827062 h 2845126"/>
                  <a:gd name="connsiteX176-80627" fmla="*/ 4569923 w 6006665"/>
                  <a:gd name="connsiteY176-80628" fmla="*/ 1779341 h 2845126"/>
                  <a:gd name="connsiteX177-80629" fmla="*/ 4520081 w 6006665"/>
                  <a:gd name="connsiteY177-80630" fmla="*/ 1769755 h 2845126"/>
                  <a:gd name="connsiteX178-80631" fmla="*/ 4475025 w 6006665"/>
                  <a:gd name="connsiteY178-80632" fmla="*/ 1799793 h 2845126"/>
                  <a:gd name="connsiteX179-80633" fmla="*/ 4464394 w 6006665"/>
                  <a:gd name="connsiteY179-80634" fmla="*/ 1798942 h 2845126"/>
                  <a:gd name="connsiteX180-80635" fmla="*/ 4463118 w 6006665"/>
                  <a:gd name="connsiteY180-80636" fmla="*/ 1799793 h 2845126"/>
                  <a:gd name="connsiteX181-80637" fmla="*/ 4357637 w 6006665"/>
                  <a:gd name="connsiteY181-80638" fmla="*/ 1791354 h 2845126"/>
                  <a:gd name="connsiteX182-80639" fmla="*/ 4243233 w 6006665"/>
                  <a:gd name="connsiteY182-80640" fmla="*/ 1811155 h 2845126"/>
                  <a:gd name="connsiteX183-80641" fmla="*/ 4125065 w 6006665"/>
                  <a:gd name="connsiteY183-80642" fmla="*/ 1945230 h 2845126"/>
                  <a:gd name="connsiteX184-80643" fmla="*/ 3984173 w 6006665"/>
                  <a:gd name="connsiteY184-80644" fmla="*/ 2102030 h 2845126"/>
                  <a:gd name="connsiteX185-80645" fmla="*/ 4038712 w 6006665"/>
                  <a:gd name="connsiteY185-80646" fmla="*/ 2106575 h 2845126"/>
                  <a:gd name="connsiteX186-80647" fmla="*/ 4059164 w 6006665"/>
                  <a:gd name="connsiteY186-80648" fmla="*/ 2149752 h 2845126"/>
                  <a:gd name="connsiteX187-80649" fmla="*/ 4087782 w 6006665"/>
                  <a:gd name="connsiteY187-80650" fmla="*/ 2158169 h 2845126"/>
                  <a:gd name="connsiteX188-80651" fmla="*/ 4106341 w 6006665"/>
                  <a:gd name="connsiteY188-80652" fmla="*/ 2129300 h 2845126"/>
                  <a:gd name="connsiteX189-80653" fmla="*/ 4117411 w 6006665"/>
                  <a:gd name="connsiteY189-80654" fmla="*/ 2130602 h 2845126"/>
                  <a:gd name="connsiteX190-80655" fmla="*/ 4118248 w 6006665"/>
                  <a:gd name="connsiteY190-80656" fmla="*/ 2129300 h 2845126"/>
                  <a:gd name="connsiteX191-80657" fmla="*/ 4156880 w 6006665"/>
                  <a:gd name="connsiteY191-80658" fmla="*/ 2133845 h 2845126"/>
                  <a:gd name="connsiteX192-80659" fmla="*/ 4211419 w 6006665"/>
                  <a:gd name="connsiteY192-80660" fmla="*/ 2204291 h 2845126"/>
                  <a:gd name="connsiteX193-80661" fmla="*/ 4215964 w 6006665"/>
                  <a:gd name="connsiteY193-80662" fmla="*/ 2252013 h 2845126"/>
                  <a:gd name="connsiteX194-80663" fmla="*/ 4184149 w 6006665"/>
                  <a:gd name="connsiteY194-80664" fmla="*/ 2311097 h 2845126"/>
                  <a:gd name="connsiteX195-80665" fmla="*/ 4177332 w 6006665"/>
                  <a:gd name="connsiteY195-80666" fmla="*/ 2381543 h 2845126"/>
                  <a:gd name="connsiteX196-80667" fmla="*/ 4161425 w 6006665"/>
                  <a:gd name="connsiteY196-80668" fmla="*/ 2467897 h 2845126"/>
                  <a:gd name="connsiteX197-80669" fmla="*/ 4109158 w 6006665"/>
                  <a:gd name="connsiteY197-80670" fmla="*/ 2547433 h 2845126"/>
                  <a:gd name="connsiteX198-80671" fmla="*/ 4097796 w 6006665"/>
                  <a:gd name="connsiteY198-80672" fmla="*/ 2586065 h 2845126"/>
                  <a:gd name="connsiteX199-80673" fmla="*/ 4043257 w 6006665"/>
                  <a:gd name="connsiteY199-80674" fmla="*/ 2645149 h 2845126"/>
                  <a:gd name="connsiteX200-80675" fmla="*/ 3995535 w 6006665"/>
                  <a:gd name="connsiteY200-80676" fmla="*/ 2704233 h 2845126"/>
                  <a:gd name="connsiteX201-80677" fmla="*/ 3975083 w 6006665"/>
                  <a:gd name="connsiteY201-80678" fmla="*/ 2736048 h 2845126"/>
                  <a:gd name="connsiteX202-80679" fmla="*/ 3925089 w 6006665"/>
                  <a:gd name="connsiteY202-80680" fmla="*/ 2763317 h 2845126"/>
                  <a:gd name="connsiteX203-80681" fmla="*/ 3913182 w 6006665"/>
                  <a:gd name="connsiteY203-80682" fmla="*/ 2763317 h 2845126"/>
                  <a:gd name="connsiteX204-80683" fmla="*/ 3904637 w 6006665"/>
                  <a:gd name="connsiteY204-80684" fmla="*/ 2763317 h 2845126"/>
                  <a:gd name="connsiteX205-80685" fmla="*/ 3892729 w 6006665"/>
                  <a:gd name="connsiteY205-80686" fmla="*/ 2763317 h 2845126"/>
                  <a:gd name="connsiteX206-80687" fmla="*/ 3871063 w 6006665"/>
                  <a:gd name="connsiteY206-80688" fmla="*/ 2747068 h 2845126"/>
                  <a:gd name="connsiteX207-80689" fmla="*/ 3829645 w 6006665"/>
                  <a:gd name="connsiteY207-80690" fmla="*/ 2774680 h 2845126"/>
                  <a:gd name="connsiteX208-80691" fmla="*/ 3822828 w 6006665"/>
                  <a:gd name="connsiteY208-80692" fmla="*/ 2795132 h 2845126"/>
                  <a:gd name="connsiteX209-80693" fmla="*/ 3818283 w 6006665"/>
                  <a:gd name="connsiteY209-80694" fmla="*/ 2786042 h 2845126"/>
                  <a:gd name="connsiteX210-80695" fmla="*/ 3818283 w 6006665"/>
                  <a:gd name="connsiteY210-80696" fmla="*/ 2774316 h 2845126"/>
                  <a:gd name="connsiteX211-80697" fmla="*/ 3817738 w 6006665"/>
                  <a:gd name="connsiteY211-80698" fmla="*/ 2774680 h 2845126"/>
                  <a:gd name="connsiteX212-80699" fmla="*/ 3810921 w 6006665"/>
                  <a:gd name="connsiteY212-80700" fmla="*/ 2795132 h 2845126"/>
                  <a:gd name="connsiteX213-80701" fmla="*/ 3806376 w 6006665"/>
                  <a:gd name="connsiteY213-80702" fmla="*/ 2786042 h 2845126"/>
                  <a:gd name="connsiteX214-80703" fmla="*/ 3806376 w 6006665"/>
                  <a:gd name="connsiteY214-80704" fmla="*/ 2758772 h 2845126"/>
                  <a:gd name="connsiteX215-80705" fmla="*/ 3818283 w 6006665"/>
                  <a:gd name="connsiteY215-80706" fmla="*/ 2758772 h 2845126"/>
                  <a:gd name="connsiteX216-80707" fmla="*/ 3826828 w 6006665"/>
                  <a:gd name="connsiteY216-80708" fmla="*/ 2758772 h 2845126"/>
                  <a:gd name="connsiteX217-80709" fmla="*/ 3833645 w 6006665"/>
                  <a:gd name="connsiteY217-80710" fmla="*/ 2699688 h 2845126"/>
                  <a:gd name="connsiteX218-80711" fmla="*/ 3822283 w 6006665"/>
                  <a:gd name="connsiteY218-80712" fmla="*/ 2656512 h 2845126"/>
                  <a:gd name="connsiteX219-80713" fmla="*/ 3849553 w 6006665"/>
                  <a:gd name="connsiteY219-80714" fmla="*/ 2633787 h 2845126"/>
                  <a:gd name="connsiteX220-80715" fmla="*/ 3858814 w 6006665"/>
                  <a:gd name="connsiteY220-80716" fmla="*/ 2635992 h 2845126"/>
                  <a:gd name="connsiteX221-80717" fmla="*/ 3861460 w 6006665"/>
                  <a:gd name="connsiteY221-80718" fmla="*/ 2633787 h 2845126"/>
                  <a:gd name="connsiteX222-80719" fmla="*/ 3898487 w 6006665"/>
                  <a:gd name="connsiteY222-80720" fmla="*/ 2642603 h 2845126"/>
                  <a:gd name="connsiteX223-80721" fmla="*/ 3919999 w 6006665"/>
                  <a:gd name="connsiteY223-80722" fmla="*/ 2597428 h 2845126"/>
                  <a:gd name="connsiteX224-80723" fmla="*/ 3935906 w 6006665"/>
                  <a:gd name="connsiteY224-80724" fmla="*/ 2538343 h 2845126"/>
                  <a:gd name="connsiteX225-80725" fmla="*/ 3947269 w 6006665"/>
                  <a:gd name="connsiteY225-80726" fmla="*/ 2515619 h 2845126"/>
                  <a:gd name="connsiteX226-80727" fmla="*/ 3966292 w 6006665"/>
                  <a:gd name="connsiteY226-80728" fmla="*/ 2471231 h 2845126"/>
                  <a:gd name="connsiteX227-80729" fmla="*/ 3915999 w 6006665"/>
                  <a:gd name="connsiteY227-80730" fmla="*/ 2483804 h 2845126"/>
                  <a:gd name="connsiteX228-80731" fmla="*/ 3888729 w 6006665"/>
                  <a:gd name="connsiteY228-80732" fmla="*/ 2506529 h 2845126"/>
                  <a:gd name="connsiteX229-80733" fmla="*/ 3876822 w 6006665"/>
                  <a:gd name="connsiteY229-80734" fmla="*/ 2506529 h 2845126"/>
                  <a:gd name="connsiteX230-80735" fmla="*/ 3829645 w 6006665"/>
                  <a:gd name="connsiteY230-80736" fmla="*/ 2506529 h 2845126"/>
                  <a:gd name="connsiteX231-80737" fmla="*/ 3817738 w 6006665"/>
                  <a:gd name="connsiteY231-80738" fmla="*/ 2506529 h 2845126"/>
                  <a:gd name="connsiteX232-80739" fmla="*/ 3801831 w 6006665"/>
                  <a:gd name="connsiteY232-80740" fmla="*/ 2451990 h 2845126"/>
                  <a:gd name="connsiteX233-80741" fmla="*/ 3758654 w 6006665"/>
                  <a:gd name="connsiteY233-80742" fmla="*/ 2413358 h 2845126"/>
                  <a:gd name="connsiteX234-80743" fmla="*/ 3692753 w 6006665"/>
                  <a:gd name="connsiteY234-80744" fmla="*/ 2397451 h 2845126"/>
                  <a:gd name="connsiteX235-80745" fmla="*/ 3683663 w 6006665"/>
                  <a:gd name="connsiteY235-80746" fmla="*/ 2338367 h 2845126"/>
                  <a:gd name="connsiteX236-80747" fmla="*/ 3672301 w 6006665"/>
                  <a:gd name="connsiteY236-80748" fmla="*/ 2306552 h 2845126"/>
                  <a:gd name="connsiteX237-80749" fmla="*/ 3656393 w 6006665"/>
                  <a:gd name="connsiteY237-80750" fmla="*/ 2279283 h 2845126"/>
                  <a:gd name="connsiteX238-80751" fmla="*/ 3633669 w 6006665"/>
                  <a:gd name="connsiteY238-80752" fmla="*/ 2220198 h 2845126"/>
                  <a:gd name="connsiteX239-80753" fmla="*/ 3601854 w 6006665"/>
                  <a:gd name="connsiteY239-80754" fmla="*/ 2199746 h 2845126"/>
                  <a:gd name="connsiteX240-80755" fmla="*/ 3545995 w 6006665"/>
                  <a:gd name="connsiteY240-80756" fmla="*/ 2178262 h 2845126"/>
                  <a:gd name="connsiteX241-80757" fmla="*/ 3506955 w 6006665"/>
                  <a:gd name="connsiteY241-80758" fmla="*/ 2183839 h 2845126"/>
                  <a:gd name="connsiteX242-80759" fmla="*/ 3463779 w 6006665"/>
                  <a:gd name="connsiteY242-80760" fmla="*/ 2192929 h 2845126"/>
                  <a:gd name="connsiteX243-80761" fmla="*/ 3431964 w 6006665"/>
                  <a:gd name="connsiteY243-80762" fmla="*/ 2220198 h 2845126"/>
                  <a:gd name="connsiteX244-80763" fmla="*/ 3452416 w 6006665"/>
                  <a:gd name="connsiteY244-80764" fmla="*/ 2236106 h 2845126"/>
                  <a:gd name="connsiteX245-80765" fmla="*/ 3452416 w 6006665"/>
                  <a:gd name="connsiteY245-80766" fmla="*/ 2267920 h 2845126"/>
                  <a:gd name="connsiteX246-80767" fmla="*/ 3431964 w 6006665"/>
                  <a:gd name="connsiteY246-80768" fmla="*/ 2290645 h 2845126"/>
                  <a:gd name="connsiteX247-80769" fmla="*/ 3400150 w 6006665"/>
                  <a:gd name="connsiteY247-80770" fmla="*/ 2349729 h 2845126"/>
                  <a:gd name="connsiteX248-80771" fmla="*/ 3400150 w 6006665"/>
                  <a:gd name="connsiteY248-80772" fmla="*/ 2376999 h 2845126"/>
                  <a:gd name="connsiteX249-80773" fmla="*/ 3350155 w 6006665"/>
                  <a:gd name="connsiteY249-80774" fmla="*/ 2408813 h 2845126"/>
                  <a:gd name="connsiteX250-80775" fmla="*/ 3342342 w 6006665"/>
                  <a:gd name="connsiteY250-80776" fmla="*/ 2406209 h 2845126"/>
                  <a:gd name="connsiteX251-80777" fmla="*/ 3338249 w 6006665"/>
                  <a:gd name="connsiteY251-80778" fmla="*/ 2408813 h 2845126"/>
                  <a:gd name="connsiteX252-80779" fmla="*/ 3290527 w 6006665"/>
                  <a:gd name="connsiteY252-80780" fmla="*/ 2392906 h 2845126"/>
                  <a:gd name="connsiteX253-80781" fmla="*/ 3259257 w 6006665"/>
                  <a:gd name="connsiteY253-80782" fmla="*/ 2392906 h 2845126"/>
                  <a:gd name="connsiteX254-80783" fmla="*/ 3247350 w 6006665"/>
                  <a:gd name="connsiteY254-80784" fmla="*/ 2392906 h 2845126"/>
                  <a:gd name="connsiteX255-80785" fmla="*/ 3231443 w 6006665"/>
                  <a:gd name="connsiteY255-80786" fmla="*/ 2376999 h 2845126"/>
                  <a:gd name="connsiteX256-80787" fmla="*/ 3213271 w 6006665"/>
                  <a:gd name="connsiteY256-80788" fmla="*/ 2372455 h 2845126"/>
                  <a:gd name="connsiteX257-80789" fmla="*/ 3168359 w 6006665"/>
                  <a:gd name="connsiteY257-80790" fmla="*/ 2408813 h 2845126"/>
                  <a:gd name="connsiteX258-80791" fmla="*/ 3120637 w 6006665"/>
                  <a:gd name="connsiteY258-80792" fmla="*/ 2420175 h 2845126"/>
                  <a:gd name="connsiteX259-80793" fmla="*/ 3082005 w 6006665"/>
                  <a:gd name="connsiteY259-80794" fmla="*/ 2436083 h 2845126"/>
                  <a:gd name="connsiteX260-80795" fmla="*/ 3074460 w 6006665"/>
                  <a:gd name="connsiteY260-80796" fmla="*/ 2434286 h 2845126"/>
                  <a:gd name="connsiteX261-80797" fmla="*/ 3070098 w 6006665"/>
                  <a:gd name="connsiteY261-80798" fmla="*/ 2436083 h 2845126"/>
                  <a:gd name="connsiteX262-80799" fmla="*/ 3022376 w 6006665"/>
                  <a:gd name="connsiteY262-80800" fmla="*/ 2424720 h 2845126"/>
                  <a:gd name="connsiteX263-80801" fmla="*/ 3000196 w 6006665"/>
                  <a:gd name="connsiteY263-80802" fmla="*/ 2424720 h 2845126"/>
                  <a:gd name="connsiteX264-80803" fmla="*/ 2988289 w 6006665"/>
                  <a:gd name="connsiteY264-80804" fmla="*/ 2424720 h 2845126"/>
                  <a:gd name="connsiteX265-80805" fmla="*/ 2967837 w 6006665"/>
                  <a:gd name="connsiteY265-80806" fmla="*/ 2392906 h 2845126"/>
                  <a:gd name="connsiteX266-80807" fmla="*/ 2929205 w 6006665"/>
                  <a:gd name="connsiteY266-80808" fmla="*/ 2365636 h 2845126"/>
                  <a:gd name="connsiteX267-80809" fmla="*/ 2902153 w 6006665"/>
                  <a:gd name="connsiteY267-80810" fmla="*/ 2361772 h 2845126"/>
                  <a:gd name="connsiteX268-80811" fmla="*/ 2861576 w 6006665"/>
                  <a:gd name="connsiteY268-80812" fmla="*/ 2365636 h 2845126"/>
                  <a:gd name="connsiteX269-80813" fmla="*/ 2822944 w 6006665"/>
                  <a:gd name="connsiteY269-80814" fmla="*/ 2376999 h 2845126"/>
                  <a:gd name="connsiteX270-80815" fmla="*/ 2818139 w 6006665"/>
                  <a:gd name="connsiteY270-80816" fmla="*/ 2374910 h 2845126"/>
                  <a:gd name="connsiteX271-80817" fmla="*/ 2811037 w 6006665"/>
                  <a:gd name="connsiteY271-80818" fmla="*/ 2376999 h 2845126"/>
                  <a:gd name="connsiteX272-80819" fmla="*/ 2758770 w 6006665"/>
                  <a:gd name="connsiteY272-80820" fmla="*/ 2354274 h 2845126"/>
                  <a:gd name="connsiteX273-80821" fmla="*/ 2751953 w 6006665"/>
                  <a:gd name="connsiteY273-80822" fmla="*/ 2311097 h 2845126"/>
                  <a:gd name="connsiteX274-80823" fmla="*/ 2708776 w 6006665"/>
                  <a:gd name="connsiteY274-80824" fmla="*/ 2295190 h 2845126"/>
                  <a:gd name="connsiteX275-80825" fmla="*/ 2676962 w 6006665"/>
                  <a:gd name="connsiteY275-80826" fmla="*/ 2290645 h 2845126"/>
                  <a:gd name="connsiteX276-80827" fmla="*/ 2642534 w 6006665"/>
                  <a:gd name="connsiteY276-80828" fmla="*/ 2268901 h 2845126"/>
                  <a:gd name="connsiteX277-80829" fmla="*/ 2609333 w 6006665"/>
                  <a:gd name="connsiteY277-80830" fmla="*/ 2327004 h 2845126"/>
                  <a:gd name="connsiteX278-80831" fmla="*/ 2625240 w 6006665"/>
                  <a:gd name="connsiteY278-80832" fmla="*/ 2361091 h 2845126"/>
                  <a:gd name="connsiteX279-80833" fmla="*/ 2586608 w 6006665"/>
                  <a:gd name="connsiteY279-80834" fmla="*/ 2397451 h 2845126"/>
                  <a:gd name="connsiteX280-80835" fmla="*/ 2577105 w 6006665"/>
                  <a:gd name="connsiteY280-80836" fmla="*/ 2395188 h 2845126"/>
                  <a:gd name="connsiteX281-80837" fmla="*/ 2574701 w 6006665"/>
                  <a:gd name="connsiteY281-80838" fmla="*/ 2397451 h 2845126"/>
                  <a:gd name="connsiteX282-80839" fmla="*/ 2526979 w 6006665"/>
                  <a:gd name="connsiteY282-80840" fmla="*/ 2386088 h 2845126"/>
                  <a:gd name="connsiteX283-80841" fmla="*/ 2490620 w 6006665"/>
                  <a:gd name="connsiteY283-80842" fmla="*/ 2381543 h 2845126"/>
                  <a:gd name="connsiteX284-80843" fmla="*/ 2463350 w 6006665"/>
                  <a:gd name="connsiteY284-80844" fmla="*/ 2354274 h 2845126"/>
                  <a:gd name="connsiteX285-80845" fmla="*/ 2436625 w 6006665"/>
                  <a:gd name="connsiteY285-80846" fmla="*/ 2354274 h 2845126"/>
                  <a:gd name="connsiteX286-80847" fmla="*/ 2424718 w 6006665"/>
                  <a:gd name="connsiteY286-80848" fmla="*/ 2354274 h 2845126"/>
                  <a:gd name="connsiteX287-80849" fmla="*/ 2398858 w 6006665"/>
                  <a:gd name="connsiteY287-80850" fmla="*/ 2341343 h 2845126"/>
                  <a:gd name="connsiteX288-80851" fmla="*/ 2350272 w 6006665"/>
                  <a:gd name="connsiteY288-80852" fmla="*/ 2365636 h 2845126"/>
                  <a:gd name="connsiteX289-80853" fmla="*/ 2282098 w 6006665"/>
                  <a:gd name="connsiteY289-80854" fmla="*/ 2413358 h 2845126"/>
                  <a:gd name="connsiteX290-80855" fmla="*/ 2157112 w 6006665"/>
                  <a:gd name="connsiteY290-80856" fmla="*/ 2397451 h 2845126"/>
                  <a:gd name="connsiteX291-80857" fmla="*/ 1811153 w 6006665"/>
                  <a:gd name="connsiteY291-80858" fmla="*/ 2133845 h 2845126"/>
                  <a:gd name="connsiteX292-80859" fmla="*/ 1748069 w 6006665"/>
                  <a:gd name="connsiteY292-80860" fmla="*/ 2172477 h 2845126"/>
                  <a:gd name="connsiteX293-80861" fmla="*/ 1711709 w 6006665"/>
                  <a:gd name="connsiteY293-80862" fmla="*/ 2177022 h 2845126"/>
                  <a:gd name="connsiteX294-80863" fmla="*/ 1711926 w 6006665"/>
                  <a:gd name="connsiteY294-80864" fmla="*/ 2175506 h 2845126"/>
                  <a:gd name="connsiteX295-80865" fmla="*/ 1699803 w 6006665"/>
                  <a:gd name="connsiteY295-80866" fmla="*/ 2177022 h 2845126"/>
                  <a:gd name="connsiteX296-80867" fmla="*/ 1704347 w 6006665"/>
                  <a:gd name="connsiteY296-80868" fmla="*/ 2145207 h 2845126"/>
                  <a:gd name="connsiteX297-80869" fmla="*/ 1662460 w 6006665"/>
                  <a:gd name="connsiteY297-80870" fmla="*/ 2127256 h 2845126"/>
                  <a:gd name="connsiteX298-80871" fmla="*/ 1629901 w 6006665"/>
                  <a:gd name="connsiteY298-80872" fmla="*/ 2140662 h 2845126"/>
                  <a:gd name="connsiteX299-80873" fmla="*/ 1629300 w 6006665"/>
                  <a:gd name="connsiteY299-80874" fmla="*/ 2136007 h 2845126"/>
                  <a:gd name="connsiteX300-80875" fmla="*/ 1617994 w 6006665"/>
                  <a:gd name="connsiteY300-80876" fmla="*/ 2140662 h 2845126"/>
                  <a:gd name="connsiteX301-80877" fmla="*/ 1608904 w 6006665"/>
                  <a:gd name="connsiteY301-80878" fmla="*/ 2070216 h 2845126"/>
                  <a:gd name="connsiteX302-80879" fmla="*/ 1552684 w 6006665"/>
                  <a:gd name="connsiteY302-80880" fmla="*/ 2060523 h 2845126"/>
                  <a:gd name="connsiteX303-80881" fmla="*/ 1518550 w 6006665"/>
                  <a:gd name="connsiteY303-80882" fmla="*/ 2086123 h 2845126"/>
                  <a:gd name="connsiteX304-80883" fmla="*/ 1425379 w 6006665"/>
                  <a:gd name="connsiteY304-80884" fmla="*/ 2106575 h 2845126"/>
                  <a:gd name="connsiteX305-80885" fmla="*/ 1409472 w 6006665"/>
                  <a:gd name="connsiteY305-80886" fmla="*/ 2124755 h 2845126"/>
                  <a:gd name="connsiteX306-80887" fmla="*/ 1270852 w 6006665"/>
                  <a:gd name="connsiteY306-80888" fmla="*/ 2145207 h 2845126"/>
                  <a:gd name="connsiteX307-80889" fmla="*/ 1254945 w 6006665"/>
                  <a:gd name="connsiteY307-80890" fmla="*/ 2165659 h 2845126"/>
                  <a:gd name="connsiteX308-80891" fmla="*/ 1282214 w 6006665"/>
                  <a:gd name="connsiteY308-80892" fmla="*/ 2208836 h 2845126"/>
                  <a:gd name="connsiteX309-80893" fmla="*/ 1243582 w 6006665"/>
                  <a:gd name="connsiteY309-80894" fmla="*/ 2224743 h 2845126"/>
                  <a:gd name="connsiteX310-80895" fmla="*/ 1254945 w 6006665"/>
                  <a:gd name="connsiteY310-80896" fmla="*/ 2242923 h 2845126"/>
                  <a:gd name="connsiteX311-80897" fmla="*/ 1216313 w 6006665"/>
                  <a:gd name="connsiteY311-80898" fmla="*/ 2267920 h 2845126"/>
                  <a:gd name="connsiteX312-80899" fmla="*/ 1275397 w 6006665"/>
                  <a:gd name="connsiteY312-80900" fmla="*/ 2311097 h 2845126"/>
                  <a:gd name="connsiteX313-80901" fmla="*/ 1270852 w 6006665"/>
                  <a:gd name="connsiteY313-80902" fmla="*/ 2338367 h 2845126"/>
                  <a:gd name="connsiteX314-80903" fmla="*/ 1259108 w 6006665"/>
                  <a:gd name="connsiteY314-80904" fmla="*/ 2337388 h 2845126"/>
                  <a:gd name="connsiteX315-80905" fmla="*/ 1258945 w 6006665"/>
                  <a:gd name="connsiteY315-80906" fmla="*/ 2338367 h 2845126"/>
                  <a:gd name="connsiteX316-80907" fmla="*/ 1215644 w 6006665"/>
                  <a:gd name="connsiteY316-80908" fmla="*/ 2334758 h 2845126"/>
                  <a:gd name="connsiteX317-80909" fmla="*/ 1204950 w 6006665"/>
                  <a:gd name="connsiteY317-80910" fmla="*/ 2349729 h 2845126"/>
                  <a:gd name="connsiteX318-80911" fmla="*/ 1196495 w 6006665"/>
                  <a:gd name="connsiteY318-80912" fmla="*/ 2344897 h 2845126"/>
                  <a:gd name="connsiteX319-80913" fmla="*/ 1193043 w 6006665"/>
                  <a:gd name="connsiteY319-80914" fmla="*/ 2349729 h 2845126"/>
                  <a:gd name="connsiteX320-80915" fmla="*/ 1145322 w 6006665"/>
                  <a:gd name="connsiteY320-80916" fmla="*/ 2322459 h 2845126"/>
                  <a:gd name="connsiteX321-80917" fmla="*/ 1098145 w 6006665"/>
                  <a:gd name="connsiteY321-80918" fmla="*/ 2322459 h 2845126"/>
                  <a:gd name="connsiteX322-80919" fmla="*/ 1061785 w 6006665"/>
                  <a:gd name="connsiteY322-80920" fmla="*/ 2349729 h 2845126"/>
                  <a:gd name="connsiteX323-80921" fmla="*/ 1055322 w 6006665"/>
                  <a:gd name="connsiteY323-80922" fmla="*/ 2345646 h 2845126"/>
                  <a:gd name="connsiteX324-80923" fmla="*/ 1049878 w 6006665"/>
                  <a:gd name="connsiteY324-80924" fmla="*/ 2349729 h 2845126"/>
                  <a:gd name="connsiteX325-80925" fmla="*/ 1006701 w 6006665"/>
                  <a:gd name="connsiteY325-80926" fmla="*/ 2322459 h 2845126"/>
                  <a:gd name="connsiteX326-80927" fmla="*/ 924893 w 6006665"/>
                  <a:gd name="connsiteY326-80928" fmla="*/ 2286100 h 2845126"/>
                  <a:gd name="connsiteX327-80929" fmla="*/ 877716 w 6006665"/>
                  <a:gd name="connsiteY327-80930" fmla="*/ 2286100 h 2845126"/>
                  <a:gd name="connsiteX328-80931" fmla="*/ 802724 w 6006665"/>
                  <a:gd name="connsiteY328-80932" fmla="*/ 2349729 h 2845126"/>
                  <a:gd name="connsiteX329-80933" fmla="*/ 798179 w 6006665"/>
                  <a:gd name="connsiteY329-80934" fmla="*/ 2392906 h 2845126"/>
                  <a:gd name="connsiteX330-80935" fmla="*/ 787406 w 6006665"/>
                  <a:gd name="connsiteY330-80936" fmla="*/ 2382133 h 2845126"/>
                  <a:gd name="connsiteX331-80937" fmla="*/ 786272 w 6006665"/>
                  <a:gd name="connsiteY331-80938" fmla="*/ 2392906 h 2845126"/>
                  <a:gd name="connsiteX332-80939" fmla="*/ 756063 w 6006665"/>
                  <a:gd name="connsiteY332-80940" fmla="*/ 2362696 h 2845126"/>
                  <a:gd name="connsiteX333-80941" fmla="*/ 732278 w 6006665"/>
                  <a:gd name="connsiteY333-80942" fmla="*/ 2420175 h 2845126"/>
                  <a:gd name="connsiteX334-80943" fmla="*/ 743640 w 6006665"/>
                  <a:gd name="connsiteY334-80944" fmla="*/ 2429265 h 2845126"/>
                  <a:gd name="connsiteX335-80945" fmla="*/ 723188 w 6006665"/>
                  <a:gd name="connsiteY335-80946" fmla="*/ 2472442 h 2845126"/>
                  <a:gd name="connsiteX336-80947" fmla="*/ 747026 w 6006665"/>
                  <a:gd name="connsiteY336-80948" fmla="*/ 2509283 h 2845126"/>
                  <a:gd name="connsiteX337-80949" fmla="*/ 763548 w 6006665"/>
                  <a:gd name="connsiteY337-80950" fmla="*/ 2506529 h 2845126"/>
                  <a:gd name="connsiteX338-80951" fmla="*/ 764871 w 6006665"/>
                  <a:gd name="connsiteY338-80952" fmla="*/ 2508293 h 2845126"/>
                  <a:gd name="connsiteX339-80953" fmla="*/ 775455 w 6006665"/>
                  <a:gd name="connsiteY339-80954" fmla="*/ 2506529 h 2845126"/>
                  <a:gd name="connsiteX340-80955" fmla="*/ 802724 w 6006665"/>
                  <a:gd name="connsiteY340-80956" fmla="*/ 2542888 h 2845126"/>
                  <a:gd name="connsiteX341-80957" fmla="*/ 798179 w 6006665"/>
                  <a:gd name="connsiteY341-80958" fmla="*/ 2570158 h 2845126"/>
                  <a:gd name="connsiteX342-80959" fmla="*/ 818632 w 6006665"/>
                  <a:gd name="connsiteY342-80960" fmla="*/ 2581520 h 2845126"/>
                  <a:gd name="connsiteX343-80961" fmla="*/ 802724 w 6006665"/>
                  <a:gd name="connsiteY343-80962" fmla="*/ 2613335 h 2845126"/>
                  <a:gd name="connsiteX344-80963" fmla="*/ 766365 w 6006665"/>
                  <a:gd name="connsiteY344-80964" fmla="*/ 2617880 h 2845126"/>
                  <a:gd name="connsiteX345-80965" fmla="*/ 727733 w 6006665"/>
                  <a:gd name="connsiteY345-80966" fmla="*/ 2676964 h 2845126"/>
                  <a:gd name="connsiteX346-80967" fmla="*/ 759548 w 6006665"/>
                  <a:gd name="connsiteY346-80968" fmla="*/ 2720141 h 2845126"/>
                  <a:gd name="connsiteX347-80969" fmla="*/ 759548 w 6006665"/>
                  <a:gd name="connsiteY347-80970" fmla="*/ 2758772 h 2845126"/>
                  <a:gd name="connsiteX348-80971" fmla="*/ 798179 w 6006665"/>
                  <a:gd name="connsiteY348-80972" fmla="*/ 2817857 h 2845126"/>
                  <a:gd name="connsiteX349-80973" fmla="*/ 775455 w 6006665"/>
                  <a:gd name="connsiteY349-80974" fmla="*/ 2833764 h 2845126"/>
                  <a:gd name="connsiteX350-80975" fmla="*/ 770910 w 6006665"/>
                  <a:gd name="connsiteY350-80976" fmla="*/ 2845126 h 2845126"/>
                  <a:gd name="connsiteX351-80977" fmla="*/ 759003 w 6006665"/>
                  <a:gd name="connsiteY351-80978" fmla="*/ 2845126 h 2845126"/>
                  <a:gd name="connsiteX352-80979" fmla="*/ 755003 w 6006665"/>
                  <a:gd name="connsiteY352-80980" fmla="*/ 2845126 h 2845126"/>
                  <a:gd name="connsiteX353-80981" fmla="*/ 743096 w 6006665"/>
                  <a:gd name="connsiteY353-80982" fmla="*/ 2845126 h 2845126"/>
                  <a:gd name="connsiteX354-80983" fmla="*/ 715826 w 6006665"/>
                  <a:gd name="connsiteY354-80984" fmla="*/ 2811039 h 2845126"/>
                  <a:gd name="connsiteX355-80985" fmla="*/ 704464 w 6006665"/>
                  <a:gd name="connsiteY355-80986" fmla="*/ 2811039 h 2845126"/>
                  <a:gd name="connsiteX356-80987" fmla="*/ 684012 w 6006665"/>
                  <a:gd name="connsiteY356-80988" fmla="*/ 2801949 h 2845126"/>
                  <a:gd name="connsiteX357-80989" fmla="*/ 672649 w 6006665"/>
                  <a:gd name="connsiteY357-80990" fmla="*/ 2779225 h 2845126"/>
                  <a:gd name="connsiteX358-80991" fmla="*/ 645222 w 6006665"/>
                  <a:gd name="connsiteY358-80992" fmla="*/ 2771388 h 2845126"/>
                  <a:gd name="connsiteX359-80993" fmla="*/ 625472 w 6006665"/>
                  <a:gd name="connsiteY359-80994" fmla="*/ 2774680 h 2845126"/>
                  <a:gd name="connsiteX360-80995" fmla="*/ 623771 w 6006665"/>
                  <a:gd name="connsiteY360-80996" fmla="*/ 2772979 h 2845126"/>
                  <a:gd name="connsiteX361-80997" fmla="*/ 613565 w 6006665"/>
                  <a:gd name="connsiteY361-80998" fmla="*/ 2774680 h 2845126"/>
                  <a:gd name="connsiteX362-80999" fmla="*/ 609020 w 6006665"/>
                  <a:gd name="connsiteY362-81000" fmla="*/ 2770135 h 2845126"/>
                  <a:gd name="connsiteX363-81001" fmla="*/ 559026 w 6006665"/>
                  <a:gd name="connsiteY363-81002" fmla="*/ 2742865 h 2845126"/>
                  <a:gd name="connsiteX364-81003" fmla="*/ 506760 w 6006665"/>
                  <a:gd name="connsiteY364-81004" fmla="*/ 2736048 h 2845126"/>
                  <a:gd name="connsiteX365-81005" fmla="*/ 483280 w 6006665"/>
                  <a:gd name="connsiteY365-81006" fmla="*/ 2729339 h 2845126"/>
                  <a:gd name="connsiteX366-81007" fmla="*/ 480035 w 6006665"/>
                  <a:gd name="connsiteY366-81008" fmla="*/ 2731503 h 2845126"/>
                  <a:gd name="connsiteX367-81009" fmla="*/ 475042 w 6006665"/>
                  <a:gd name="connsiteY367-81010" fmla="*/ 2726985 h 2845126"/>
                  <a:gd name="connsiteX368-81011" fmla="*/ 474945 w 6006665"/>
                  <a:gd name="connsiteY368-81012" fmla="*/ 2726958 h 2845126"/>
                  <a:gd name="connsiteX369-81013" fmla="*/ 468128 w 6006665"/>
                  <a:gd name="connsiteY369-81014" fmla="*/ 2731503 h 2845126"/>
                  <a:gd name="connsiteX370-81015" fmla="*/ 420406 w 6006665"/>
                  <a:gd name="connsiteY370-81016" fmla="*/ 2688326 h 2845126"/>
                  <a:gd name="connsiteX371-81017" fmla="*/ 381774 w 6006665"/>
                  <a:gd name="connsiteY371-81018" fmla="*/ 2672419 h 2845126"/>
                  <a:gd name="connsiteX372-81019" fmla="*/ 349960 w 6006665"/>
                  <a:gd name="connsiteY372-81020" fmla="*/ 2640604 h 2845126"/>
                  <a:gd name="connsiteX373-81021" fmla="*/ 377229 w 6006665"/>
                  <a:gd name="connsiteY373-81022" fmla="*/ 2633787 h 2845126"/>
                  <a:gd name="connsiteX374-81023" fmla="*/ 404499 w 6006665"/>
                  <a:gd name="connsiteY374-81024" fmla="*/ 2586065 h 2845126"/>
                  <a:gd name="connsiteX375-81025" fmla="*/ 388591 w 6006665"/>
                  <a:gd name="connsiteY375-81026" fmla="*/ 2570158 h 2845126"/>
                  <a:gd name="connsiteX376-81027" fmla="*/ 440858 w 6006665"/>
                  <a:gd name="connsiteY376-81028" fmla="*/ 2542888 h 2845126"/>
                  <a:gd name="connsiteX377-81029" fmla="*/ 440858 w 6006665"/>
                  <a:gd name="connsiteY377-81030" fmla="*/ 2539832 h 2845126"/>
                  <a:gd name="connsiteX378-81031" fmla="*/ 416406 w 6006665"/>
                  <a:gd name="connsiteY378-81032" fmla="*/ 2542888 h 2845126"/>
                  <a:gd name="connsiteX379-81033" fmla="*/ 416406 w 6006665"/>
                  <a:gd name="connsiteY379-81034" fmla="*/ 2541400 h 2845126"/>
                  <a:gd name="connsiteX380-81035" fmla="*/ 404499 w 6006665"/>
                  <a:gd name="connsiteY380-81036" fmla="*/ 2542888 h 2845126"/>
                  <a:gd name="connsiteX381-81037" fmla="*/ 404499 w 6006665"/>
                  <a:gd name="connsiteY381-81038" fmla="*/ 2522436 h 2845126"/>
                  <a:gd name="connsiteX382-81039" fmla="*/ 424951 w 6006665"/>
                  <a:gd name="connsiteY382-81040" fmla="*/ 2506529 h 2845126"/>
                  <a:gd name="connsiteX383-81041" fmla="*/ 463583 w 6006665"/>
                  <a:gd name="connsiteY383-81042" fmla="*/ 2499712 h 2845126"/>
                  <a:gd name="connsiteX384-81043" fmla="*/ 468128 w 6006665"/>
                  <a:gd name="connsiteY384-81044" fmla="*/ 2483804 h 2845126"/>
                  <a:gd name="connsiteX385-81045" fmla="*/ 456765 w 6006665"/>
                  <a:gd name="connsiteY385-81046" fmla="*/ 2451990 h 2845126"/>
                  <a:gd name="connsiteX386-81047" fmla="*/ 474945 w 6006665"/>
                  <a:gd name="connsiteY386-81048" fmla="*/ 2424720 h 2845126"/>
                  <a:gd name="connsiteX387-81049" fmla="*/ 474945 w 6006665"/>
                  <a:gd name="connsiteY387-81050" fmla="*/ 2404268 h 2845126"/>
                  <a:gd name="connsiteX388-81051" fmla="*/ 420406 w 6006665"/>
                  <a:gd name="connsiteY388-81052" fmla="*/ 2386088 h 2845126"/>
                  <a:gd name="connsiteX389-81053" fmla="*/ 409588 w 6006665"/>
                  <a:gd name="connsiteY389-81054" fmla="*/ 2386088 h 2845126"/>
                  <a:gd name="connsiteX390-81055" fmla="*/ 397681 w 6006665"/>
                  <a:gd name="connsiteY390-81056" fmla="*/ 2386088 h 2845126"/>
                  <a:gd name="connsiteX391-81057" fmla="*/ 379485 w 6006665"/>
                  <a:gd name="connsiteY391-81058" fmla="*/ 2363849 h 2845126"/>
                  <a:gd name="connsiteX392-81059" fmla="*/ 357322 w 6006665"/>
                  <a:gd name="connsiteY392-81060" fmla="*/ 2370181 h 2845126"/>
                  <a:gd name="connsiteX393-81061" fmla="*/ 352842 w 6006665"/>
                  <a:gd name="connsiteY393-81062" fmla="*/ 2368059 h 2845126"/>
                  <a:gd name="connsiteX394-81063" fmla="*/ 345415 w 6006665"/>
                  <a:gd name="connsiteY394-81064" fmla="*/ 2370181 h 2845126"/>
                  <a:gd name="connsiteX395-81065" fmla="*/ 302238 w 6006665"/>
                  <a:gd name="connsiteY395-81066" fmla="*/ 2349729 h 2845126"/>
                  <a:gd name="connsiteX396-81067" fmla="*/ 302238 w 6006665"/>
                  <a:gd name="connsiteY396-81068" fmla="*/ 2338367 h 2845126"/>
                  <a:gd name="connsiteX397-81069" fmla="*/ 286331 w 6006665"/>
                  <a:gd name="connsiteY397-81070" fmla="*/ 2311097 h 2845126"/>
                  <a:gd name="connsiteX398-81071" fmla="*/ 270968 w 6006665"/>
                  <a:gd name="connsiteY398-81072" fmla="*/ 2311097 h 2845126"/>
                  <a:gd name="connsiteX399-81073" fmla="*/ 259061 w 6006665"/>
                  <a:gd name="connsiteY399-81074" fmla="*/ 2311097 h 2845126"/>
                  <a:gd name="connsiteX400-81075" fmla="*/ 254516 w 6006665"/>
                  <a:gd name="connsiteY400-81076" fmla="*/ 2295190 h 2845126"/>
                  <a:gd name="connsiteX401-81077" fmla="*/ 263606 w 6006665"/>
                  <a:gd name="connsiteY401-81078" fmla="*/ 2279283 h 2845126"/>
                  <a:gd name="connsiteX402-81079" fmla="*/ 243991 w 6006665"/>
                  <a:gd name="connsiteY402-81080" fmla="*/ 2248770 h 2845126"/>
                  <a:gd name="connsiteX403-81081" fmla="*/ 216429 w 6006665"/>
                  <a:gd name="connsiteY403-81082" fmla="*/ 2252013 h 2845126"/>
                  <a:gd name="connsiteX404-81083" fmla="*/ 212956 w 6006665"/>
                  <a:gd name="connsiteY404-81084" fmla="*/ 2251021 h 2845126"/>
                  <a:gd name="connsiteX405-81085" fmla="*/ 204522 w 6006665"/>
                  <a:gd name="connsiteY405-81086" fmla="*/ 2252013 h 2845126"/>
                  <a:gd name="connsiteX406-81087" fmla="*/ 199623 w 6006665"/>
                  <a:gd name="connsiteY406-81088" fmla="*/ 2250613 h 2845126"/>
                  <a:gd name="connsiteX407-81089" fmla="*/ 195977 w 6006665"/>
                  <a:gd name="connsiteY407-81090" fmla="*/ 2263375 h 2845126"/>
                  <a:gd name="connsiteX408-81091" fmla="*/ 184968 w 6006665"/>
                  <a:gd name="connsiteY408-81092" fmla="*/ 2260230 h 2845126"/>
                  <a:gd name="connsiteX409-81093" fmla="*/ 184070 w 6006665"/>
                  <a:gd name="connsiteY409-81094" fmla="*/ 2263375 h 2845126"/>
                  <a:gd name="connsiteX410-81095" fmla="*/ 168163 w 6006665"/>
                  <a:gd name="connsiteY410-81096" fmla="*/ 2258840 h 2845126"/>
                  <a:gd name="connsiteX411-81097" fmla="*/ 156800 w 6006665"/>
                  <a:gd name="connsiteY411-81098" fmla="*/ 2220198 h 2845126"/>
                  <a:gd name="connsiteX412-81099" fmla="*/ 152255 w 6006665"/>
                  <a:gd name="connsiteY412-81100" fmla="*/ 2204291 h 2845126"/>
                  <a:gd name="connsiteX413-81101" fmla="*/ 156800 w 6006665"/>
                  <a:gd name="connsiteY413-81102" fmla="*/ 2199746 h 2845126"/>
                  <a:gd name="connsiteX414-81103" fmla="*/ 168707 w 6006665"/>
                  <a:gd name="connsiteY414-81104" fmla="*/ 2199746 h 2845126"/>
                  <a:gd name="connsiteX415-81105" fmla="*/ 188615 w 6006665"/>
                  <a:gd name="connsiteY415-81106" fmla="*/ 2199746 h 2845126"/>
                  <a:gd name="connsiteX416-81107" fmla="*/ 199977 w 6006665"/>
                  <a:gd name="connsiteY416-81108" fmla="*/ 2188384 h 2845126"/>
                  <a:gd name="connsiteX417-81109" fmla="*/ 188615 w 6006665"/>
                  <a:gd name="connsiteY417-81110" fmla="*/ 2165659 h 2845126"/>
                  <a:gd name="connsiteX418-81111" fmla="*/ 168163 w 6006665"/>
                  <a:gd name="connsiteY418-81112" fmla="*/ 2156570 h 2845126"/>
                  <a:gd name="connsiteX419-81113" fmla="*/ 168163 w 6006665"/>
                  <a:gd name="connsiteY419-81114" fmla="*/ 2149752 h 2845126"/>
                  <a:gd name="connsiteX420-81115" fmla="*/ 152255 w 6006665"/>
                  <a:gd name="connsiteY420-81116" fmla="*/ 2133845 h 2845126"/>
                  <a:gd name="connsiteX421-81117" fmla="*/ 129531 w 6006665"/>
                  <a:gd name="connsiteY421-81118" fmla="*/ 2097485 h 2845126"/>
                  <a:gd name="connsiteX422-81119" fmla="*/ 140893 w 6006665"/>
                  <a:gd name="connsiteY422-81120" fmla="*/ 2074761 h 2845126"/>
                  <a:gd name="connsiteX423-81121" fmla="*/ 136348 w 6006665"/>
                  <a:gd name="connsiteY423-81122" fmla="*/ 2047491 h 2845126"/>
                  <a:gd name="connsiteX424-81123" fmla="*/ 103789 w 6006665"/>
                  <a:gd name="connsiteY424-81124" fmla="*/ 2034084 h 2845126"/>
                  <a:gd name="connsiteX425-81125" fmla="*/ 93716 w 6006665"/>
                  <a:gd name="connsiteY425-81126" fmla="*/ 2038401 h 2845126"/>
                  <a:gd name="connsiteX426-81127" fmla="*/ 91868 w 6006665"/>
                  <a:gd name="connsiteY426-81128" fmla="*/ 2034090 h 2845126"/>
                  <a:gd name="connsiteX427-81129" fmla="*/ 81809 w 6006665"/>
                  <a:gd name="connsiteY427-81130" fmla="*/ 2038401 h 2845126"/>
                  <a:gd name="connsiteX428-81131" fmla="*/ 74992 w 6006665"/>
                  <a:gd name="connsiteY428-81132" fmla="*/ 2022494 h 2845126"/>
                  <a:gd name="connsiteX429-81133" fmla="*/ 34087 w 6006665"/>
                  <a:gd name="connsiteY429-81134" fmla="*/ 2011132 h 2845126"/>
                  <a:gd name="connsiteX430-81135" fmla="*/ 22725 w 6006665"/>
                  <a:gd name="connsiteY430-81136" fmla="*/ 1967955 h 2845126"/>
                  <a:gd name="connsiteX431-81137" fmla="*/ 22725 w 6006665"/>
                  <a:gd name="connsiteY431-81138" fmla="*/ 1936140 h 2845126"/>
                  <a:gd name="connsiteX432-81139" fmla="*/ 0 w 6006665"/>
                  <a:gd name="connsiteY432-81140" fmla="*/ 1920233 h 2845126"/>
                  <a:gd name="connsiteX433-81141" fmla="*/ 15907 w 6006665"/>
                  <a:gd name="connsiteY433-81142" fmla="*/ 1897509 h 2845126"/>
                  <a:gd name="connsiteX434-81143" fmla="*/ 6818 w 6006665"/>
                  <a:gd name="connsiteY434-81144" fmla="*/ 1833880 h 2845126"/>
                  <a:gd name="connsiteX435-81145" fmla="*/ 34087 w 6006665"/>
                  <a:gd name="connsiteY435-81146" fmla="*/ 1790703 h 2845126"/>
                  <a:gd name="connsiteX436-81147" fmla="*/ 27270 w 6006665"/>
                  <a:gd name="connsiteY436-81148" fmla="*/ 1779341 h 2845126"/>
                  <a:gd name="connsiteX437-81149" fmla="*/ 70447 w 6006665"/>
                  <a:gd name="connsiteY437-81150" fmla="*/ 1740709 h 2845126"/>
                  <a:gd name="connsiteX438-81151" fmla="*/ 27270 w 6006665"/>
                  <a:gd name="connsiteY438-81152" fmla="*/ 1704349 h 2845126"/>
                  <a:gd name="connsiteX439-81153" fmla="*/ 109078 w 6006665"/>
                  <a:gd name="connsiteY439-81154" fmla="*/ 1606633 h 2845126"/>
                  <a:gd name="connsiteX440-81155" fmla="*/ 145438 w 6006665"/>
                  <a:gd name="connsiteY440-81156" fmla="*/ 1563456 h 2845126"/>
                  <a:gd name="connsiteX441-81157" fmla="*/ 156800 w 6006665"/>
                  <a:gd name="connsiteY441-81158" fmla="*/ 1520280 h 2845126"/>
                  <a:gd name="connsiteX442-81159" fmla="*/ 102261 w 6006665"/>
                  <a:gd name="connsiteY442-81160" fmla="*/ 1468013 h 2845126"/>
                  <a:gd name="connsiteX443-81161" fmla="*/ 118168 w 6006665"/>
                  <a:gd name="connsiteY443-81162" fmla="*/ 1413474 h 2845126"/>
                  <a:gd name="connsiteX444-81163" fmla="*/ 86354 w 6006665"/>
                  <a:gd name="connsiteY444-81164" fmla="*/ 1349845 h 2845126"/>
                  <a:gd name="connsiteX445-81165" fmla="*/ 109078 w 6006665"/>
                  <a:gd name="connsiteY445-81166" fmla="*/ 1274853 h 2845126"/>
                  <a:gd name="connsiteX446-81167" fmla="*/ 70447 w 6006665"/>
                  <a:gd name="connsiteY446-81168" fmla="*/ 1172592 h 2845126"/>
                  <a:gd name="connsiteX447-81169" fmla="*/ 102261 w 6006665"/>
                  <a:gd name="connsiteY447-81170" fmla="*/ 1102146 h 2845126"/>
                  <a:gd name="connsiteX448-81171" fmla="*/ 43177 w 6006665"/>
                  <a:gd name="connsiteY448-81172" fmla="*/ 1036245 h 2845126"/>
                  <a:gd name="connsiteX449-81173" fmla="*/ 49994 w 6006665"/>
                  <a:gd name="connsiteY449-81174" fmla="*/ 961253 h 2845126"/>
                  <a:gd name="connsiteX450-81175" fmla="*/ 81809 w 6006665"/>
                  <a:gd name="connsiteY450-81176" fmla="*/ 956708 h 2845126"/>
                  <a:gd name="connsiteX451-81177" fmla="*/ 145438 w 6006665"/>
                  <a:gd name="connsiteY451-81178" fmla="*/ 913532 h 2845126"/>
                  <a:gd name="connsiteX452-81179" fmla="*/ 184070 w 6006665"/>
                  <a:gd name="connsiteY452-81180" fmla="*/ 874900 h 2845126"/>
                  <a:gd name="connsiteX453-81181" fmla="*/ 189699 w 6006665"/>
                  <a:gd name="connsiteY453-81182" fmla="*/ 881178 h 2845126"/>
                  <a:gd name="connsiteX454-81183" fmla="*/ 195977 w 6006665"/>
                  <a:gd name="connsiteY454-81184" fmla="*/ 874900 h 2845126"/>
                  <a:gd name="connsiteX455-81185" fmla="*/ 255061 w 6006665"/>
                  <a:gd name="connsiteY455-81186" fmla="*/ 940801 h 2845126"/>
                  <a:gd name="connsiteX456-81187" fmla="*/ 350504 w 6006665"/>
                  <a:gd name="connsiteY456-81188" fmla="*/ 961253 h 2845126"/>
                  <a:gd name="connsiteX457-81189" fmla="*/ 491397 w 6006665"/>
                  <a:gd name="connsiteY457-81190" fmla="*/ 1074877 h 2845126"/>
                  <a:gd name="connsiteX458-81191" fmla="*/ 523211 w 6006665"/>
                  <a:gd name="connsiteY458-81192" fmla="*/ 1122598 h 2845126"/>
                  <a:gd name="connsiteX459-81193" fmla="*/ 523211 w 6006665"/>
                  <a:gd name="connsiteY459-81194" fmla="*/ 1181682 h 2845126"/>
                  <a:gd name="connsiteX460-81195" fmla="*/ 486852 w 6006665"/>
                  <a:gd name="connsiteY460-81196" fmla="*/ 1236221 h 2845126"/>
                  <a:gd name="connsiteX461-81197" fmla="*/ 420951 w 6006665"/>
                  <a:gd name="connsiteY461-81198" fmla="*/ 1256674 h 2845126"/>
                  <a:gd name="connsiteX462-81199" fmla="*/ 415909 w 6006665"/>
                  <a:gd name="connsiteY462-81200" fmla="*/ 1254543 h 2845126"/>
                  <a:gd name="connsiteX463-81201" fmla="*/ 409044 w 6006665"/>
                  <a:gd name="connsiteY463-81202" fmla="*/ 1256674 h 2845126"/>
                  <a:gd name="connsiteX464-81203" fmla="*/ 252950 w 6006665"/>
                  <a:gd name="connsiteY464-81204" fmla="*/ 1190718 h 2845126"/>
                  <a:gd name="connsiteX465-81205" fmla="*/ 232336 w 6006665"/>
                  <a:gd name="connsiteY465-81206" fmla="*/ 1197590 h 2845126"/>
                  <a:gd name="connsiteX466-81207" fmla="*/ 291420 w 6006665"/>
                  <a:gd name="connsiteY466-81208" fmla="*/ 1268036 h 2845126"/>
                  <a:gd name="connsiteX467-81209" fmla="*/ 291420 w 6006665"/>
                  <a:gd name="connsiteY467-81210" fmla="*/ 1306668 h 2845126"/>
                  <a:gd name="connsiteX468-81211" fmla="*/ 298238 w 6006665"/>
                  <a:gd name="connsiteY468-81212" fmla="*/ 1393022 h 2845126"/>
                  <a:gd name="connsiteX469-81213" fmla="*/ 345959 w 6006665"/>
                  <a:gd name="connsiteY469-81214" fmla="*/ 1424836 h 2845126"/>
                  <a:gd name="connsiteX470-81215" fmla="*/ 362087 w 6006665"/>
                  <a:gd name="connsiteY470-81216" fmla="*/ 1434244 h 2845126"/>
                  <a:gd name="connsiteX471-81217" fmla="*/ 365867 w 6006665"/>
                  <a:gd name="connsiteY471-81218" fmla="*/ 1402111 h 2845126"/>
                  <a:gd name="connsiteX472-81219" fmla="*/ 345415 w 6006665"/>
                  <a:gd name="connsiteY472-81220" fmla="*/ 1365752 h 2845126"/>
                  <a:gd name="connsiteX473-81221" fmla="*/ 365867 w 6006665"/>
                  <a:gd name="connsiteY473-81222" fmla="*/ 1333937 h 2845126"/>
                  <a:gd name="connsiteX474-81223" fmla="*/ 374560 w 6006665"/>
                  <a:gd name="connsiteY474-81224" fmla="*/ 1338936 h 2845126"/>
                  <a:gd name="connsiteX475-81225" fmla="*/ 377774 w 6006665"/>
                  <a:gd name="connsiteY475-81226" fmla="*/ 1333937 h 2845126"/>
                  <a:gd name="connsiteX476-81227" fmla="*/ 461933 w 6006665"/>
                  <a:gd name="connsiteY476-81228" fmla="*/ 1382329 h 2845126"/>
                  <a:gd name="connsiteX477-81229" fmla="*/ 484035 w 6006665"/>
                  <a:gd name="connsiteY477-81230" fmla="*/ 1365752 h 2845126"/>
                  <a:gd name="connsiteX478-81231" fmla="*/ 463583 w 6006665"/>
                  <a:gd name="connsiteY478-81232" fmla="*/ 1299850 h 2845126"/>
                  <a:gd name="connsiteX479-81233" fmla="*/ 549936 w 6006665"/>
                  <a:gd name="connsiteY479-81234" fmla="*/ 1213497 h 2845126"/>
                  <a:gd name="connsiteX480-81235" fmla="*/ 559742 w 6006665"/>
                  <a:gd name="connsiteY480-81236" fmla="*/ 1215598 h 2845126"/>
                  <a:gd name="connsiteX481-81237" fmla="*/ 561843 w 6006665"/>
                  <a:gd name="connsiteY481-81238" fmla="*/ 1213497 h 2845126"/>
                  <a:gd name="connsiteX482-81239" fmla="*/ 593658 w 6006665"/>
                  <a:gd name="connsiteY482-81240" fmla="*/ 1220314 h 2845126"/>
                  <a:gd name="connsiteX483-81241" fmla="*/ 620945 w 6006665"/>
                  <a:gd name="connsiteY483-81242" fmla="*/ 1244191 h 2845126"/>
                  <a:gd name="connsiteX484-81243" fmla="*/ 640835 w 6006665"/>
                  <a:gd name="connsiteY484-81244" fmla="*/ 1188500 h 2845126"/>
                  <a:gd name="connsiteX485-81245" fmla="*/ 609020 w 6006665"/>
                  <a:gd name="connsiteY485-81246" fmla="*/ 1133961 h 2845126"/>
                  <a:gd name="connsiteX486-81247" fmla="*/ 624928 w 6006665"/>
                  <a:gd name="connsiteY486-81248" fmla="*/ 1074877 h 2845126"/>
                  <a:gd name="connsiteX487-81249" fmla="*/ 597658 w 6006665"/>
                  <a:gd name="connsiteY487-81250" fmla="*/ 1015792 h 2845126"/>
                  <a:gd name="connsiteX488-81251" fmla="*/ 611562 w 6006665"/>
                  <a:gd name="connsiteY488-81252" fmla="*/ 1020118 h 2845126"/>
                  <a:gd name="connsiteX489-81253" fmla="*/ 609565 w 6006665"/>
                  <a:gd name="connsiteY489-81254" fmla="*/ 1015792 h 2845126"/>
                  <a:gd name="connsiteX490-81255" fmla="*/ 711826 w 6006665"/>
                  <a:gd name="connsiteY490-81256" fmla="*/ 1047607 h 2845126"/>
                  <a:gd name="connsiteX491-81257" fmla="*/ 732278 w 6006665"/>
                  <a:gd name="connsiteY491-81258" fmla="*/ 1102146 h 2845126"/>
                  <a:gd name="connsiteX492-81259" fmla="*/ 684556 w 6006665"/>
                  <a:gd name="connsiteY492-81260" fmla="*/ 1113508 h 2845126"/>
                  <a:gd name="connsiteX493-81261" fmla="*/ 684556 w 6006665"/>
                  <a:gd name="connsiteY493-81262" fmla="*/ 1165775 h 2845126"/>
                  <a:gd name="connsiteX494-81263" fmla="*/ 713309 w 6006665"/>
                  <a:gd name="connsiteY494-81264" fmla="*/ 1194528 h 2845126"/>
                  <a:gd name="connsiteX495-81265" fmla="*/ 763548 w 6006665"/>
                  <a:gd name="connsiteY495-81266" fmla="*/ 1177137 h 2845126"/>
                  <a:gd name="connsiteX496-81267" fmla="*/ 770365 w 6006665"/>
                  <a:gd name="connsiteY496-81268" fmla="*/ 1118053 h 2845126"/>
                  <a:gd name="connsiteX497-81269" fmla="*/ 845357 w 6006665"/>
                  <a:gd name="connsiteY497-81270" fmla="*/ 1070332 h 2845126"/>
                  <a:gd name="connsiteX498-81271" fmla="*/ 972614 w 6006665"/>
                  <a:gd name="connsiteY498-81272" fmla="*/ 983978 h 2845126"/>
                  <a:gd name="connsiteX499-81273" fmla="*/ 982566 w 6006665"/>
                  <a:gd name="connsiteY499-81274" fmla="*/ 985305 h 2845126"/>
                  <a:gd name="connsiteX500-81275" fmla="*/ 984521 w 6006665"/>
                  <a:gd name="connsiteY500-81276" fmla="*/ 983978 h 2845126"/>
                  <a:gd name="connsiteX501-81277" fmla="*/ 1018608 w 6006665"/>
                  <a:gd name="connsiteY501-81278" fmla="*/ 988523 h 2845126"/>
                  <a:gd name="connsiteX502-81279" fmla="*/ 979977 w 6006665"/>
                  <a:gd name="connsiteY502-81280" fmla="*/ 1052152 h 2845126"/>
                  <a:gd name="connsiteX503-81281" fmla="*/ 1012666 w 6006665"/>
                  <a:gd name="connsiteY503-81282" fmla="*/ 1057313 h 2845126"/>
                  <a:gd name="connsiteX504-81283" fmla="*/ 1038516 w 6006665"/>
                  <a:gd name="connsiteY504-81284" fmla="*/ 1027155 h 2845126"/>
                  <a:gd name="connsiteX505-81285" fmla="*/ 1050423 w 6006665"/>
                  <a:gd name="connsiteY505-81286" fmla="*/ 1027155 h 2845126"/>
                  <a:gd name="connsiteX506-81287" fmla="*/ 1108962 w 6006665"/>
                  <a:gd name="connsiteY506-81288" fmla="*/ 1027155 h 2845126"/>
                  <a:gd name="connsiteX507-81289" fmla="*/ 1161229 w 6006665"/>
                  <a:gd name="connsiteY507-81290" fmla="*/ 983978 h 2845126"/>
                  <a:gd name="connsiteX508-81291" fmla="*/ 1165711 w 6006665"/>
                  <a:gd name="connsiteY508-81292" fmla="*/ 990112 h 2845126"/>
                  <a:gd name="connsiteX509-81293" fmla="*/ 1173136 w 6006665"/>
                  <a:gd name="connsiteY509-81294" fmla="*/ 983978 h 2845126"/>
                  <a:gd name="connsiteX510-81295" fmla="*/ 1210035 w 6006665"/>
                  <a:gd name="connsiteY510-81296" fmla="*/ 1034471 h 2845126"/>
                  <a:gd name="connsiteX511-81297" fmla="*/ 1247583 w 6006665"/>
                  <a:gd name="connsiteY511-81298" fmla="*/ 977161 h 2845126"/>
                  <a:gd name="connsiteX512-81299" fmla="*/ 1211223 w 6006665"/>
                  <a:gd name="connsiteY512-81300" fmla="*/ 918077 h 2845126"/>
                  <a:gd name="connsiteX513-81301" fmla="*/ 1227130 w 6006665"/>
                  <a:gd name="connsiteY513-81302" fmla="*/ 881717 h 2845126"/>
                  <a:gd name="connsiteX514-81303" fmla="*/ 1237665 w 6006665"/>
                  <a:gd name="connsiteY514-81304" fmla="*/ 884855 h 2845126"/>
                  <a:gd name="connsiteX515-81305" fmla="*/ 1239037 w 6006665"/>
                  <a:gd name="connsiteY515-81306" fmla="*/ 881717 h 2845126"/>
                  <a:gd name="connsiteX516-81307" fmla="*/ 1345843 w 6006665"/>
                  <a:gd name="connsiteY516-81308" fmla="*/ 913532 h 2845126"/>
                  <a:gd name="connsiteX517-81309" fmla="*/ 1400382 w 6006665"/>
                  <a:gd name="connsiteY517-81310" fmla="*/ 945346 h 2845126"/>
                  <a:gd name="connsiteX518-81311" fmla="*/ 1519756 w 6006665"/>
                  <a:gd name="connsiteY518-81312" fmla="*/ 1051930 h 2845126"/>
                  <a:gd name="connsiteX519-81313" fmla="*/ 1543003 w 6006665"/>
                  <a:gd name="connsiteY519-81314" fmla="*/ 1011248 h 2845126"/>
                  <a:gd name="connsiteX520-81315" fmla="*/ 1506643 w 6006665"/>
                  <a:gd name="connsiteY520-81316" fmla="*/ 956708 h 2845126"/>
                  <a:gd name="connsiteX521-81317" fmla="*/ 1506643 w 6006665"/>
                  <a:gd name="connsiteY521-81318" fmla="*/ 933984 h 2845126"/>
                  <a:gd name="connsiteX522-81319" fmla="*/ 1463467 w 6006665"/>
                  <a:gd name="connsiteY522-81320" fmla="*/ 924894 h 2845126"/>
                  <a:gd name="connsiteX523-81321" fmla="*/ 1472556 w 6006665"/>
                  <a:gd name="connsiteY523-81322" fmla="*/ 874900 h 2845126"/>
                  <a:gd name="connsiteX524-81323" fmla="*/ 1452104 w 6006665"/>
                  <a:gd name="connsiteY524-81324" fmla="*/ 788546 h 2845126"/>
                  <a:gd name="connsiteX525-81325" fmla="*/ 1452104 w 6006665"/>
                  <a:gd name="connsiteY525-81326" fmla="*/ 752187 h 2845126"/>
                  <a:gd name="connsiteX526-81327" fmla="*/ 1522551 w 6006665"/>
                  <a:gd name="connsiteY526-81328" fmla="*/ 649926 h 2845126"/>
                  <a:gd name="connsiteX527-81329" fmla="*/ 1543003 w 6006665"/>
                  <a:gd name="connsiteY527-81330" fmla="*/ 536303 h 2845126"/>
                  <a:gd name="connsiteX528-81331" fmla="*/ 1570272 w 6006665"/>
                  <a:gd name="connsiteY528-81332" fmla="*/ 515850 h 2845126"/>
                  <a:gd name="connsiteX529-81333" fmla="*/ 1578688 w 6006665"/>
                  <a:gd name="connsiteY529-81334" fmla="*/ 518469 h 2845126"/>
                  <a:gd name="connsiteX530-81335" fmla="*/ 1582179 w 6006665"/>
                  <a:gd name="connsiteY530-81336" fmla="*/ 515850 h 2845126"/>
                  <a:gd name="connsiteX531-81337" fmla="*/ 1684440 w 6006665"/>
                  <a:gd name="connsiteY531-81338" fmla="*/ 547665 h 2845126"/>
                  <a:gd name="connsiteX532-81339" fmla="*/ 1688985 w 6006665"/>
                  <a:gd name="connsiteY532-81340" fmla="*/ 618111 h 2845126"/>
                  <a:gd name="connsiteX533-81341" fmla="*/ 1652625 w 6006665"/>
                  <a:gd name="connsiteY533-81342" fmla="*/ 709010 h 2845126"/>
                  <a:gd name="connsiteX534-81343" fmla="*/ 1679895 w 6006665"/>
                  <a:gd name="connsiteY534-81344" fmla="*/ 747642 h 2845126"/>
                  <a:gd name="connsiteX535-81345" fmla="*/ 1688985 w 6006665"/>
                  <a:gd name="connsiteY535-81346" fmla="*/ 822633 h 2845126"/>
                  <a:gd name="connsiteX536-81347" fmla="*/ 1679895 w 6006665"/>
                  <a:gd name="connsiteY536-81348" fmla="*/ 968071 h 2845126"/>
                  <a:gd name="connsiteX537-81349" fmla="*/ 1636718 w 6006665"/>
                  <a:gd name="connsiteY537-81350" fmla="*/ 1231677 h 2845126"/>
                  <a:gd name="connsiteX538-81351" fmla="*/ 1662494 w 6006665"/>
                  <a:gd name="connsiteY538-81352" fmla="*/ 1238121 h 2845126"/>
                  <a:gd name="connsiteX539-81353" fmla="*/ 2027037 w 6006665"/>
                  <a:gd name="connsiteY539-81354" fmla="*/ 413590 h 2845126"/>
                  <a:gd name="connsiteX540-81355" fmla="*/ 2192927 w 6006665"/>
                  <a:gd name="connsiteY540-81356" fmla="*/ 397682 h 2845126"/>
                  <a:gd name="connsiteX541-81357" fmla="*/ 2167930 w 6006665"/>
                  <a:gd name="connsiteY541-81358" fmla="*/ 331781 h 2845126"/>
                  <a:gd name="connsiteX542-81359" fmla="*/ 2204289 w 6006665"/>
                  <a:gd name="connsiteY542-81360" fmla="*/ 240882 h 2845126"/>
                  <a:gd name="connsiteX543-81361" fmla="*/ 2247466 w 6006665"/>
                  <a:gd name="connsiteY543-81362" fmla="*/ 236337 h 2845126"/>
                  <a:gd name="connsiteX544-81363" fmla="*/ 2317913 w 6006665"/>
                  <a:gd name="connsiteY544-81364" fmla="*/ 161346 h 2845126"/>
                  <a:gd name="connsiteX0-81365" fmla="*/ 2317913 w 6006665"/>
                  <a:gd name="connsiteY0-81366" fmla="*/ 161346 h 2845126"/>
                  <a:gd name="connsiteX1-81367" fmla="*/ 2957621 w 6006665"/>
                  <a:gd name="connsiteY1-81368" fmla="*/ 24662 h 2845126"/>
                  <a:gd name="connsiteX2-81369" fmla="*/ 3086005 w 6006665"/>
                  <a:gd name="connsiteY2-81370" fmla="*/ 1 h 2845126"/>
                  <a:gd name="connsiteX3-81371" fmla="*/ 3097912 w 6006665"/>
                  <a:gd name="connsiteY3-81372" fmla="*/ 1 h 2845126"/>
                  <a:gd name="connsiteX4-81373" fmla="*/ 3179721 w 6006665"/>
                  <a:gd name="connsiteY4-81374" fmla="*/ 74992 h 2845126"/>
                  <a:gd name="connsiteX5-81375" fmla="*/ 3211535 w 6006665"/>
                  <a:gd name="connsiteY5-81376" fmla="*/ 134076 h 2845126"/>
                  <a:gd name="connsiteX6-81377" fmla="*/ 3200173 w 6006665"/>
                  <a:gd name="connsiteY6-81378" fmla="*/ 209068 h 2845126"/>
                  <a:gd name="connsiteX7-81379" fmla="*/ 3161541 w 6006665"/>
                  <a:gd name="connsiteY7-81380" fmla="*/ 252245 h 2845126"/>
                  <a:gd name="connsiteX8-81381" fmla="*/ 3066097 w 6006665"/>
                  <a:gd name="connsiteY8-81382" fmla="*/ 327236 h 2845126"/>
                  <a:gd name="connsiteX9-81383" fmla="*/ 3034283 w 6006665"/>
                  <a:gd name="connsiteY9-81384" fmla="*/ 370413 h 2845126"/>
                  <a:gd name="connsiteX10-81385" fmla="*/ 3082005 w 6006665"/>
                  <a:gd name="connsiteY10-81386" fmla="*/ 386320 h 2845126"/>
                  <a:gd name="connsiteX11-81387" fmla="*/ 3129459 w 6006665"/>
                  <a:gd name="connsiteY11-81388" fmla="*/ 414001 h 2845126"/>
                  <a:gd name="connsiteX12-81389" fmla="*/ 3156451 w 6006665"/>
                  <a:gd name="connsiteY12-81390" fmla="*/ 390865 h 2845126"/>
                  <a:gd name="connsiteX13-81391" fmla="*/ 3158460 w 6006665"/>
                  <a:gd name="connsiteY13-81392" fmla="*/ 399349 h 2845126"/>
                  <a:gd name="connsiteX14-81393" fmla="*/ 3168359 w 6006665"/>
                  <a:gd name="connsiteY14-81394" fmla="*/ 390865 h 2845126"/>
                  <a:gd name="connsiteX15-81395" fmla="*/ 3184984 w 6006665"/>
                  <a:gd name="connsiteY15-81396" fmla="*/ 461058 h 2845126"/>
                  <a:gd name="connsiteX16-81397" fmla="*/ 3192811 w 6006665"/>
                  <a:gd name="connsiteY16-81398" fmla="*/ 445404 h 2845126"/>
                  <a:gd name="connsiteX17-81399" fmla="*/ 3251895 w 6006665"/>
                  <a:gd name="connsiteY17-81400" fmla="*/ 424952 h 2845126"/>
                  <a:gd name="connsiteX18-81401" fmla="*/ 3259833 w 6006665"/>
                  <a:gd name="connsiteY18-81402" fmla="*/ 426326 h 2845126"/>
                  <a:gd name="connsiteX19-81403" fmla="*/ 3263802 w 6006665"/>
                  <a:gd name="connsiteY19-81404" fmla="*/ 424952 h 2845126"/>
                  <a:gd name="connsiteX20-81405" fmla="*/ 3381970 w 6006665"/>
                  <a:gd name="connsiteY20-81406" fmla="*/ 445404 h 2845126"/>
                  <a:gd name="connsiteX21-81407" fmla="*/ 3388787 w 6006665"/>
                  <a:gd name="connsiteY21-81408" fmla="*/ 504488 h 2845126"/>
                  <a:gd name="connsiteX22-81409" fmla="*/ 3531529 w 6006665"/>
                  <a:gd name="connsiteY22-81410" fmla="*/ 525479 h 2845126"/>
                  <a:gd name="connsiteX23-81411" fmla="*/ 3538225 w 6006665"/>
                  <a:gd name="connsiteY23-81412" fmla="*/ 429497 h 2845126"/>
                  <a:gd name="connsiteX24-81413" fmla="*/ 3549910 w 6006665"/>
                  <a:gd name="connsiteY24-81414" fmla="*/ 432684 h 2845126"/>
                  <a:gd name="connsiteX25-81415" fmla="*/ 3550132 w 6006665"/>
                  <a:gd name="connsiteY25-81416" fmla="*/ 429497 h 2845126"/>
                  <a:gd name="connsiteX26-81417" fmla="*/ 3625123 w 6006665"/>
                  <a:gd name="connsiteY26-81418" fmla="*/ 449949 h 2845126"/>
                  <a:gd name="connsiteX27-81419" fmla="*/ 3672301 w 6006665"/>
                  <a:gd name="connsiteY27-81420" fmla="*/ 449949 h 2845126"/>
                  <a:gd name="connsiteX28-81421" fmla="*/ 3684207 w 6006665"/>
                  <a:gd name="connsiteY28-81422" fmla="*/ 449949 h 2845126"/>
                  <a:gd name="connsiteX29-81423" fmla="*/ 3743291 w 6006665"/>
                  <a:gd name="connsiteY29-81424" fmla="*/ 515850 h 2845126"/>
                  <a:gd name="connsiteX30-81425" fmla="*/ 3759199 w 6006665"/>
                  <a:gd name="connsiteY30-81426" fmla="*/ 595387 h 2845126"/>
                  <a:gd name="connsiteX31-81427" fmla="*/ 3738747 w 6006665"/>
                  <a:gd name="connsiteY31-81428" fmla="*/ 645381 h 2845126"/>
                  <a:gd name="connsiteX32-81429" fmla="*/ 3786469 w 6006665"/>
                  <a:gd name="connsiteY32-81430" fmla="*/ 736279 h 2845126"/>
                  <a:gd name="connsiteX33-81431" fmla="*/ 3835603 w 6006665"/>
                  <a:gd name="connsiteY33-81432" fmla="*/ 772185 h 2845126"/>
                  <a:gd name="connsiteX34-81433" fmla="*/ 3865460 w 6006665"/>
                  <a:gd name="connsiteY34-81434" fmla="*/ 661288 h 2845126"/>
                  <a:gd name="connsiteX35-81435" fmla="*/ 3875077 w 6006665"/>
                  <a:gd name="connsiteY35-81436" fmla="*/ 669795 h 2845126"/>
                  <a:gd name="connsiteX36-81437" fmla="*/ 3877367 w 6006665"/>
                  <a:gd name="connsiteY36-81438" fmla="*/ 661288 h 2845126"/>
                  <a:gd name="connsiteX37-81439" fmla="*/ 3932151 w 6006665"/>
                  <a:gd name="connsiteY37-81440" fmla="*/ 709751 h 2845126"/>
                  <a:gd name="connsiteX38-81441" fmla="*/ 3988173 w 6006665"/>
                  <a:gd name="connsiteY38-81442" fmla="*/ 681740 h 2845126"/>
                  <a:gd name="connsiteX39-81443" fmla="*/ 3993852 w 6006665"/>
                  <a:gd name="connsiteY39-81444" fmla="*/ 684855 h 2845126"/>
                  <a:gd name="connsiteX40-81445" fmla="*/ 4000080 w 6006665"/>
                  <a:gd name="connsiteY40-81446" fmla="*/ 681740 h 2845126"/>
                  <a:gd name="connsiteX41-81447" fmla="*/ 4062426 w 6006665"/>
                  <a:gd name="connsiteY41-81448" fmla="*/ 715930 h 2845126"/>
                  <a:gd name="connsiteX42-81449" fmla="*/ 4085889 w 6006665"/>
                  <a:gd name="connsiteY42-81450" fmla="*/ 688558 h 2845126"/>
                  <a:gd name="connsiteX43-81451" fmla="*/ 4095563 w 6006665"/>
                  <a:gd name="connsiteY43-81452" fmla="*/ 691162 h 2845126"/>
                  <a:gd name="connsiteX44-81453" fmla="*/ 4097796 w 6006665"/>
                  <a:gd name="connsiteY44-81454" fmla="*/ 688558 h 2845126"/>
                  <a:gd name="connsiteX45-81455" fmla="*/ 4144150 w 6006665"/>
                  <a:gd name="connsiteY45-81456" fmla="*/ 701038 h 2845126"/>
                  <a:gd name="connsiteX46-81457" fmla="*/ 4117703 w 6006665"/>
                  <a:gd name="connsiteY46-81458" fmla="*/ 590842 h 2845126"/>
                  <a:gd name="connsiteX47-81459" fmla="*/ 4165425 w 6006665"/>
                  <a:gd name="connsiteY47-81460" fmla="*/ 536303 h 2845126"/>
                  <a:gd name="connsiteX48-81461" fmla="*/ 4175231 w 6006665"/>
                  <a:gd name="connsiteY48-81462" fmla="*/ 538704 h 2845126"/>
                  <a:gd name="connsiteX49-81463" fmla="*/ 4177332 w 6006665"/>
                  <a:gd name="connsiteY49-81464" fmla="*/ 536303 h 2845126"/>
                  <a:gd name="connsiteX50-81465" fmla="*/ 4511384 w 6006665"/>
                  <a:gd name="connsiteY50-81466" fmla="*/ 618111 h 2845126"/>
                  <a:gd name="connsiteX51-81467" fmla="*/ 4543199 w 6006665"/>
                  <a:gd name="connsiteY51-81468" fmla="*/ 688558 h 2845126"/>
                  <a:gd name="connsiteX52-81469" fmla="*/ 4639242 w 6006665"/>
                  <a:gd name="connsiteY52-81470" fmla="*/ 771200 h 2845126"/>
                  <a:gd name="connsiteX53-81471" fmla="*/ 4774445 w 6006665"/>
                  <a:gd name="connsiteY53-81472" fmla="*/ 752187 h 2845126"/>
                  <a:gd name="connsiteX54-81473" fmla="*/ 4778496 w 6006665"/>
                  <a:gd name="connsiteY54-81474" fmla="*/ 753291 h 2845126"/>
                  <a:gd name="connsiteX55-81475" fmla="*/ 4786352 w 6006665"/>
                  <a:gd name="connsiteY55-81476" fmla="*/ 752187 h 2845126"/>
                  <a:gd name="connsiteX56-81477" fmla="*/ 4861343 w 6006665"/>
                  <a:gd name="connsiteY56-81478" fmla="*/ 772639 h 2845126"/>
                  <a:gd name="connsiteX57-81479" fmla="*/ 4893158 w 6006665"/>
                  <a:gd name="connsiteY57-81480" fmla="*/ 815816 h 2845126"/>
                  <a:gd name="connsiteX58-81481" fmla="*/ 4888613 w 6006665"/>
                  <a:gd name="connsiteY58-81482" fmla="*/ 897624 h 2845126"/>
                  <a:gd name="connsiteX59-81483" fmla="*/ 4927677 w 6006665"/>
                  <a:gd name="connsiteY59-81484" fmla="*/ 922296 h 2845126"/>
                  <a:gd name="connsiteX60-81485" fmla="*/ 4967605 w 6006665"/>
                  <a:gd name="connsiteY60-81486" fmla="*/ 908987 h 2845126"/>
                  <a:gd name="connsiteX61-81487" fmla="*/ 5038051 w 6006665"/>
                  <a:gd name="connsiteY61-81488" fmla="*/ 902169 h 2845126"/>
                  <a:gd name="connsiteX62-81489" fmla="*/ 5040730 w 6006665"/>
                  <a:gd name="connsiteY62-81490" fmla="*/ 903062 h 2845126"/>
                  <a:gd name="connsiteX63-81491" fmla="*/ 5049958 w 6006665"/>
                  <a:gd name="connsiteY63-81492" fmla="*/ 902169 h 2845126"/>
                  <a:gd name="connsiteX64-81493" fmla="*/ 5114249 w 6006665"/>
                  <a:gd name="connsiteY64-81494" fmla="*/ 923600 h 2845126"/>
                  <a:gd name="connsiteX65-81495" fmla="*/ 5176671 w 6006665"/>
                  <a:gd name="connsiteY65-81496" fmla="*/ 913532 h 2845126"/>
                  <a:gd name="connsiteX66-81497" fmla="*/ 5177801 w 6006665"/>
                  <a:gd name="connsiteY66-81498" fmla="*/ 915270 h 2845126"/>
                  <a:gd name="connsiteX67-81499" fmla="*/ 5188578 w 6006665"/>
                  <a:gd name="connsiteY67-81500" fmla="*/ 913532 h 2845126"/>
                  <a:gd name="connsiteX68-81501" fmla="*/ 5243719 w 6006665"/>
                  <a:gd name="connsiteY68-81502" fmla="*/ 998363 h 2845126"/>
                  <a:gd name="connsiteX69-81503" fmla="*/ 5283477 w 6006665"/>
                  <a:gd name="connsiteY69-81504" fmla="*/ 968071 h 2845126"/>
                  <a:gd name="connsiteX70-81505" fmla="*/ 5258480 w 6006665"/>
                  <a:gd name="connsiteY70-81506" fmla="*/ 902169 h 2845126"/>
                  <a:gd name="connsiteX71-81507" fmla="*/ 5267570 w 6006665"/>
                  <a:gd name="connsiteY71-81508" fmla="*/ 854448 h 2845126"/>
                  <a:gd name="connsiteX72-81509" fmla="*/ 5278896 w 6006665"/>
                  <a:gd name="connsiteY72-81510" fmla="*/ 857497 h 2845126"/>
                  <a:gd name="connsiteX73-81511" fmla="*/ 5279477 w 6006665"/>
                  <a:gd name="connsiteY73-81512" fmla="*/ 854448 h 2845126"/>
                  <a:gd name="connsiteX74-81513" fmla="*/ 5395510 w 6006665"/>
                  <a:gd name="connsiteY74-81514" fmla="*/ 885687 h 2845126"/>
                  <a:gd name="connsiteX75-81515" fmla="*/ 5463001 w 6006665"/>
                  <a:gd name="connsiteY75-81516" fmla="*/ 881717 h 2845126"/>
                  <a:gd name="connsiteX76-81517" fmla="*/ 5464386 w 6006665"/>
                  <a:gd name="connsiteY76-81518" fmla="*/ 882336 h 2845126"/>
                  <a:gd name="connsiteX77-81519" fmla="*/ 5474909 w 6006665"/>
                  <a:gd name="connsiteY77-81520" fmla="*/ 881717 h 2845126"/>
                  <a:gd name="connsiteX78-81521" fmla="*/ 5581715 w 6006665"/>
                  <a:gd name="connsiteY78-81522" fmla="*/ 929439 h 2845126"/>
                  <a:gd name="connsiteX79-81523" fmla="*/ 5633981 w 6006665"/>
                  <a:gd name="connsiteY79-81524" fmla="*/ 972616 h 2845126"/>
                  <a:gd name="connsiteX80-81525" fmla="*/ 5720335 w 6006665"/>
                  <a:gd name="connsiteY80-81526" fmla="*/ 1052152 h 2845126"/>
                  <a:gd name="connsiteX81-81527" fmla="*/ 5822595 w 6006665"/>
                  <a:gd name="connsiteY81-81528" fmla="*/ 1149868 h 2845126"/>
                  <a:gd name="connsiteX82-81529" fmla="*/ 5818051 w 6006665"/>
                  <a:gd name="connsiteY82-81530" fmla="*/ 1204407 h 2845126"/>
                  <a:gd name="connsiteX83-81531" fmla="*/ 5825679 w 6006665"/>
                  <a:gd name="connsiteY83-81532" fmla="*/ 1212035 h 2845126"/>
                  <a:gd name="connsiteX84-81533" fmla="*/ 5822051 w 6006665"/>
                  <a:gd name="connsiteY84-81534" fmla="*/ 1161230 h 2845126"/>
                  <a:gd name="connsiteX85-81535" fmla="*/ 5834092 w 6006665"/>
                  <a:gd name="connsiteY85-81536" fmla="*/ 1163103 h 2845126"/>
                  <a:gd name="connsiteX86-81537" fmla="*/ 5833958 w 6006665"/>
                  <a:gd name="connsiteY86-81538" fmla="*/ 1161230 h 2845126"/>
                  <a:gd name="connsiteX87-81539" fmla="*/ 5936219 w 6006665"/>
                  <a:gd name="connsiteY87-81540" fmla="*/ 1177137 h 2845126"/>
                  <a:gd name="connsiteX88-81541" fmla="*/ 6006665 w 6006665"/>
                  <a:gd name="connsiteY88-81542" fmla="*/ 1256674 h 2845126"/>
                  <a:gd name="connsiteX89-81543" fmla="*/ 5968033 w 6006665"/>
                  <a:gd name="connsiteY89-81544" fmla="*/ 1295306 h 2845126"/>
                  <a:gd name="connsiteX90-81545" fmla="*/ 5908949 w 6006665"/>
                  <a:gd name="connsiteY90-81546" fmla="*/ 1306668 h 2845126"/>
                  <a:gd name="connsiteX91-81547" fmla="*/ 5908949 w 6006665"/>
                  <a:gd name="connsiteY91-81548" fmla="*/ 1393022 h 2845126"/>
                  <a:gd name="connsiteX92-81549" fmla="*/ 5893042 w 6006665"/>
                  <a:gd name="connsiteY92-81550" fmla="*/ 1408929 h 2845126"/>
                  <a:gd name="connsiteX93-81551" fmla="*/ 5881135 w 6006665"/>
                  <a:gd name="connsiteY93-81552" fmla="*/ 1408929 h 2845126"/>
                  <a:gd name="connsiteX94-81553" fmla="*/ 5861227 w 6006665"/>
                  <a:gd name="connsiteY94-81554" fmla="*/ 1408929 h 2845126"/>
                  <a:gd name="connsiteX95-81555" fmla="*/ 5849321 w 6006665"/>
                  <a:gd name="connsiteY95-81556" fmla="*/ 1408929 h 2845126"/>
                  <a:gd name="connsiteX96-81557" fmla="*/ 5817506 w 6006665"/>
                  <a:gd name="connsiteY96-81558" fmla="*/ 1374842 h 2845126"/>
                  <a:gd name="connsiteX97-81559" fmla="*/ 5767511 w 6006665"/>
                  <a:gd name="connsiteY97-81560" fmla="*/ 1349845 h 2845126"/>
                  <a:gd name="connsiteX98-81561" fmla="*/ 5762967 w 6006665"/>
                  <a:gd name="connsiteY98-81562" fmla="*/ 1315758 h 2845126"/>
                  <a:gd name="connsiteX99-81563" fmla="*/ 5729132 w 6006665"/>
                  <a:gd name="connsiteY99-81564" fmla="*/ 1301826 h 2845126"/>
                  <a:gd name="connsiteX100-81565" fmla="*/ 5695337 w 6006665"/>
                  <a:gd name="connsiteY100-81566" fmla="*/ 1311213 h 2845126"/>
                  <a:gd name="connsiteX101-81567" fmla="*/ 5693366 w 6006665"/>
                  <a:gd name="connsiteY101-81568" fmla="*/ 1308453 h 2845126"/>
                  <a:gd name="connsiteX102-81569" fmla="*/ 5683431 w 6006665"/>
                  <a:gd name="connsiteY102-81570" fmla="*/ 1311213 h 2845126"/>
                  <a:gd name="connsiteX103-81571" fmla="*/ 5660706 w 6006665"/>
                  <a:gd name="connsiteY103-81572" fmla="*/ 1279398 h 2845126"/>
                  <a:gd name="connsiteX104-81573" fmla="*/ 5669644 w 6006665"/>
                  <a:gd name="connsiteY104-81574" fmla="*/ 1254373 h 2845126"/>
                  <a:gd name="connsiteX105-81575" fmla="*/ 5640799 w 6006665"/>
                  <a:gd name="connsiteY105-81576" fmla="*/ 1268036 h 2845126"/>
                  <a:gd name="connsiteX106-81577" fmla="*/ 5656705 w 6006665"/>
                  <a:gd name="connsiteY106-81578" fmla="*/ 1311213 h 2845126"/>
                  <a:gd name="connsiteX107-81579" fmla="*/ 5633981 w 6006665"/>
                  <a:gd name="connsiteY107-81580" fmla="*/ 1349845 h 2845126"/>
                  <a:gd name="connsiteX108-81581" fmla="*/ 5586259 w 6006665"/>
                  <a:gd name="connsiteY108-81582" fmla="*/ 1386204 h 2845126"/>
                  <a:gd name="connsiteX109-81583" fmla="*/ 5575676 w 6006665"/>
                  <a:gd name="connsiteY109-81584" fmla="*/ 1385196 h 2845126"/>
                  <a:gd name="connsiteX110-81585" fmla="*/ 5574353 w 6006665"/>
                  <a:gd name="connsiteY110-81586" fmla="*/ 1386204 h 2845126"/>
                  <a:gd name="connsiteX111-81587" fmla="*/ 5539436 w 6006665"/>
                  <a:gd name="connsiteY111-81588" fmla="*/ 1382879 h 2845126"/>
                  <a:gd name="connsiteX112-81589" fmla="*/ 5570352 w 6006665"/>
                  <a:gd name="connsiteY112-81590" fmla="*/ 1424836 h 2845126"/>
                  <a:gd name="connsiteX113-81591" fmla="*/ 5593077 w 6006665"/>
                  <a:gd name="connsiteY113-81592" fmla="*/ 1488465 h 2845126"/>
                  <a:gd name="connsiteX114-81593" fmla="*/ 5608984 w 6006665"/>
                  <a:gd name="connsiteY114-81594" fmla="*/ 1515735 h 2845126"/>
                  <a:gd name="connsiteX115-81595" fmla="*/ 5613529 w 6006665"/>
                  <a:gd name="connsiteY115-81596" fmla="*/ 1547549 h 2845126"/>
                  <a:gd name="connsiteX116-81597" fmla="*/ 5608984 w 6006665"/>
                  <a:gd name="connsiteY116-81598" fmla="*/ 1570274 h 2845126"/>
                  <a:gd name="connsiteX117-81599" fmla="*/ 5597799 w 6006665"/>
                  <a:gd name="connsiteY117-81600" fmla="*/ 1566665 h 2845126"/>
                  <a:gd name="connsiteX118-81601" fmla="*/ 5597077 w 6006665"/>
                  <a:gd name="connsiteY118-81602" fmla="*/ 1570274 h 2845126"/>
                  <a:gd name="connsiteX119-81603" fmla="*/ 5534271 w 6006665"/>
                  <a:gd name="connsiteY119-81604" fmla="*/ 1550014 h 2845126"/>
                  <a:gd name="connsiteX120-81605" fmla="*/ 5436277 w 6006665"/>
                  <a:gd name="connsiteY120-81606" fmla="*/ 1606633 h 2845126"/>
                  <a:gd name="connsiteX121-81607" fmla="*/ 5397645 w 6006665"/>
                  <a:gd name="connsiteY121-81608" fmla="*/ 1617996 h 2845126"/>
                  <a:gd name="connsiteX122-81609" fmla="*/ 5345378 w 6006665"/>
                  <a:gd name="connsiteY122-81610" fmla="*/ 1672535 h 2845126"/>
                  <a:gd name="connsiteX123-81611" fmla="*/ 5290839 w 6006665"/>
                  <a:gd name="connsiteY123-81612" fmla="*/ 1720256 h 2845126"/>
                  <a:gd name="connsiteX124-81613" fmla="*/ 5274932 w 6006665"/>
                  <a:gd name="connsiteY124-81614" fmla="*/ 1752071 h 2845126"/>
                  <a:gd name="connsiteX125-81615" fmla="*/ 5267238 w 6006665"/>
                  <a:gd name="connsiteY125-81616" fmla="*/ 1743644 h 2845126"/>
                  <a:gd name="connsiteX126-81617" fmla="*/ 5263025 w 6006665"/>
                  <a:gd name="connsiteY126-81618" fmla="*/ 1752071 h 2845126"/>
                  <a:gd name="connsiteX127-81619" fmla="*/ 5219538 w 6006665"/>
                  <a:gd name="connsiteY127-81620" fmla="*/ 1704443 h 2845126"/>
                  <a:gd name="connsiteX128-81621" fmla="*/ 5129494 w 6006665"/>
                  <a:gd name="connsiteY128-81622" fmla="*/ 1758888 h 2845126"/>
                  <a:gd name="connsiteX129-81623" fmla="*/ 5126389 w 6006665"/>
                  <a:gd name="connsiteY129-81624" fmla="*/ 1753566 h 2845126"/>
                  <a:gd name="connsiteX130-81625" fmla="*/ 5117587 w 6006665"/>
                  <a:gd name="connsiteY130-81626" fmla="*/ 1758888 h 2845126"/>
                  <a:gd name="connsiteX131-81627" fmla="*/ 5105544 w 6006665"/>
                  <a:gd name="connsiteY131-81628" fmla="*/ 1738242 h 2845126"/>
                  <a:gd name="connsiteX132-81629" fmla="*/ 5074955 w 6006665"/>
                  <a:gd name="connsiteY132-81630" fmla="*/ 1763433 h 2845126"/>
                  <a:gd name="connsiteX133-81631" fmla="*/ 5065718 w 6006665"/>
                  <a:gd name="connsiteY133-81632" fmla="*/ 1761234 h 2845126"/>
                  <a:gd name="connsiteX134-81633" fmla="*/ 5063048 w 6006665"/>
                  <a:gd name="connsiteY134-81634" fmla="*/ 1763433 h 2845126"/>
                  <a:gd name="connsiteX135-81635" fmla="*/ 5026594 w 6006665"/>
                  <a:gd name="connsiteY135-81636" fmla="*/ 1754754 h 2845126"/>
                  <a:gd name="connsiteX136-81637" fmla="*/ 5015871 w 6006665"/>
                  <a:gd name="connsiteY136-81638" fmla="*/ 1799793 h 2845126"/>
                  <a:gd name="connsiteX137-81639" fmla="*/ 4974967 w 6006665"/>
                  <a:gd name="connsiteY137-81640" fmla="*/ 1865694 h 2845126"/>
                  <a:gd name="connsiteX138-81641" fmla="*/ 4974967 w 6006665"/>
                  <a:gd name="connsiteY138-81642" fmla="*/ 1897509 h 2845126"/>
                  <a:gd name="connsiteX139-81643" fmla="*/ 5015871 w 6006665"/>
                  <a:gd name="connsiteY139-81644" fmla="*/ 1913416 h 2845126"/>
                  <a:gd name="connsiteX140-81645" fmla="*/ 5011326 w 6006665"/>
                  <a:gd name="connsiteY140-81646" fmla="*/ 2011132 h 2845126"/>
                  <a:gd name="connsiteX141-81647" fmla="*/ 4999419 w 6006665"/>
                  <a:gd name="connsiteY141-81648" fmla="*/ 2011132 h 2845126"/>
                  <a:gd name="connsiteX142-81649" fmla="*/ 4974967 w 6006665"/>
                  <a:gd name="connsiteY142-81650" fmla="*/ 2011132 h 2845126"/>
                  <a:gd name="connsiteX143-81651" fmla="*/ 4963605 w 6006665"/>
                  <a:gd name="connsiteY143-81652" fmla="*/ 2063398 h 2845126"/>
                  <a:gd name="connsiteX144-81653" fmla="*/ 4974967 w 6006665"/>
                  <a:gd name="connsiteY144-81654" fmla="*/ 2090668 h 2845126"/>
                  <a:gd name="connsiteX145-81655" fmla="*/ 4909065 w 6006665"/>
                  <a:gd name="connsiteY145-81656" fmla="*/ 2124755 h 2845126"/>
                  <a:gd name="connsiteX146-81657" fmla="*/ 4897703 w 6006665"/>
                  <a:gd name="connsiteY146-81658" fmla="*/ 2192929 h 2845126"/>
                  <a:gd name="connsiteX147-81659" fmla="*/ 4845437 w 6006665"/>
                  <a:gd name="connsiteY147-81660" fmla="*/ 2208836 h 2845126"/>
                  <a:gd name="connsiteX148-81661" fmla="*/ 4834074 w 6006665"/>
                  <a:gd name="connsiteY148-81662" fmla="*/ 2267920 h 2845126"/>
                  <a:gd name="connsiteX149-81663" fmla="*/ 4779535 w 6006665"/>
                  <a:gd name="connsiteY149-81664" fmla="*/ 2327004 h 2845126"/>
                  <a:gd name="connsiteX150-81665" fmla="*/ 4777225 w 6006665"/>
                  <a:gd name="connsiteY150-81666" fmla="*/ 2316608 h 2845126"/>
                  <a:gd name="connsiteX151-81667" fmla="*/ 4767628 w 6006665"/>
                  <a:gd name="connsiteY151-81668" fmla="*/ 2327004 h 2845126"/>
                  <a:gd name="connsiteX152-81669" fmla="*/ 4758538 w 6006665"/>
                  <a:gd name="connsiteY152-81670" fmla="*/ 2286100 h 2845126"/>
                  <a:gd name="connsiteX153-81671" fmla="*/ 4742631 w 6006665"/>
                  <a:gd name="connsiteY153-81672" fmla="*/ 2199746 h 2845126"/>
                  <a:gd name="connsiteX154-81673" fmla="*/ 4715361 w 6006665"/>
                  <a:gd name="connsiteY154-81674" fmla="*/ 2058854 h 2845126"/>
                  <a:gd name="connsiteX155-81675" fmla="*/ 4735813 w 6006665"/>
                  <a:gd name="connsiteY155-81676" fmla="*/ 1967955 h 2845126"/>
                  <a:gd name="connsiteX156-81677" fmla="*/ 4767628 w 6006665"/>
                  <a:gd name="connsiteY156-81678" fmla="*/ 1924778 h 2845126"/>
                  <a:gd name="connsiteX157-81679" fmla="*/ 4767628 w 6006665"/>
                  <a:gd name="connsiteY157-81680" fmla="*/ 1897509 h 2845126"/>
                  <a:gd name="connsiteX158-81681" fmla="*/ 4826712 w 6006665"/>
                  <a:gd name="connsiteY158-81682" fmla="*/ 1881601 h 2845126"/>
                  <a:gd name="connsiteX159-81683" fmla="*/ 4892613 w 6006665"/>
                  <a:gd name="connsiteY159-81684" fmla="*/ 1790703 h 2845126"/>
                  <a:gd name="connsiteX160-81685" fmla="*/ 4956243 w 6006665"/>
                  <a:gd name="connsiteY160-81686" fmla="*/ 1715712 h 2845126"/>
                  <a:gd name="connsiteX161-81687" fmla="*/ 5022143 w 6006665"/>
                  <a:gd name="connsiteY161-81688" fmla="*/ 1656627 h 2845126"/>
                  <a:gd name="connsiteX162-81689" fmla="*/ 5046694 w 6006665"/>
                  <a:gd name="connsiteY162-81690" fmla="*/ 1549500 h 2845126"/>
                  <a:gd name="connsiteX163-81691" fmla="*/ 5015871 w 6006665"/>
                  <a:gd name="connsiteY163-81692" fmla="*/ 1554367 h 2845126"/>
                  <a:gd name="connsiteX164-81693" fmla="*/ 4995419 w 6006665"/>
                  <a:gd name="connsiteY164-81694" fmla="*/ 1617996 h 2845126"/>
                  <a:gd name="connsiteX165-81695" fmla="*/ 4904521 w 6006665"/>
                  <a:gd name="connsiteY165-81696" fmla="*/ 1704349 h 2845126"/>
                  <a:gd name="connsiteX166-81697" fmla="*/ 4901708 w 6006665"/>
                  <a:gd name="connsiteY166-81698" fmla="*/ 1695709 h 2845126"/>
                  <a:gd name="connsiteX167-81699" fmla="*/ 4892613 w 6006665"/>
                  <a:gd name="connsiteY167-81700" fmla="*/ 1704349 h 2845126"/>
                  <a:gd name="connsiteX168-81701" fmla="*/ 4861835 w 6006665"/>
                  <a:gd name="connsiteY168-81702" fmla="*/ 1609815 h 2845126"/>
                  <a:gd name="connsiteX169-81703" fmla="*/ 4779535 w 6006665"/>
                  <a:gd name="connsiteY169-81704" fmla="*/ 1633903 h 2845126"/>
                  <a:gd name="connsiteX170-81705" fmla="*/ 4684091 w 6006665"/>
                  <a:gd name="connsiteY170-81706" fmla="*/ 1758888 h 2845126"/>
                  <a:gd name="connsiteX171-81707" fmla="*/ 4715906 w 6006665"/>
                  <a:gd name="connsiteY171-81708" fmla="*/ 1806610 h 2845126"/>
                  <a:gd name="connsiteX172-81709" fmla="*/ 4636369 w 6006665"/>
                  <a:gd name="connsiteY172-81710" fmla="*/ 1822517 h 2845126"/>
                  <a:gd name="connsiteX173-81711" fmla="*/ 4577285 w 6006665"/>
                  <a:gd name="connsiteY173-81712" fmla="*/ 1827062 h 2845126"/>
                  <a:gd name="connsiteX174-81713" fmla="*/ 4577373 w 6006665"/>
                  <a:gd name="connsiteY174-81714" fmla="*/ 1826140 h 2845126"/>
                  <a:gd name="connsiteX175-81715" fmla="*/ 4565379 w 6006665"/>
                  <a:gd name="connsiteY175-81716" fmla="*/ 1827062 h 2845126"/>
                  <a:gd name="connsiteX176-81717" fmla="*/ 4569923 w 6006665"/>
                  <a:gd name="connsiteY176-81718" fmla="*/ 1779341 h 2845126"/>
                  <a:gd name="connsiteX177-81719" fmla="*/ 4520081 w 6006665"/>
                  <a:gd name="connsiteY177-81720" fmla="*/ 1769755 h 2845126"/>
                  <a:gd name="connsiteX178-81721" fmla="*/ 4475025 w 6006665"/>
                  <a:gd name="connsiteY178-81722" fmla="*/ 1799793 h 2845126"/>
                  <a:gd name="connsiteX179-81723" fmla="*/ 4464394 w 6006665"/>
                  <a:gd name="connsiteY179-81724" fmla="*/ 1798942 h 2845126"/>
                  <a:gd name="connsiteX180-81725" fmla="*/ 4463118 w 6006665"/>
                  <a:gd name="connsiteY180-81726" fmla="*/ 1799793 h 2845126"/>
                  <a:gd name="connsiteX181-81727" fmla="*/ 4357637 w 6006665"/>
                  <a:gd name="connsiteY181-81728" fmla="*/ 1791354 h 2845126"/>
                  <a:gd name="connsiteX182-81729" fmla="*/ 4243233 w 6006665"/>
                  <a:gd name="connsiteY182-81730" fmla="*/ 1811155 h 2845126"/>
                  <a:gd name="connsiteX183-81731" fmla="*/ 4125065 w 6006665"/>
                  <a:gd name="connsiteY183-81732" fmla="*/ 1945230 h 2845126"/>
                  <a:gd name="connsiteX184-81733" fmla="*/ 3984173 w 6006665"/>
                  <a:gd name="connsiteY184-81734" fmla="*/ 2102030 h 2845126"/>
                  <a:gd name="connsiteX185-81735" fmla="*/ 4038712 w 6006665"/>
                  <a:gd name="connsiteY185-81736" fmla="*/ 2106575 h 2845126"/>
                  <a:gd name="connsiteX186-81737" fmla="*/ 4059164 w 6006665"/>
                  <a:gd name="connsiteY186-81738" fmla="*/ 2149752 h 2845126"/>
                  <a:gd name="connsiteX187-81739" fmla="*/ 4087782 w 6006665"/>
                  <a:gd name="connsiteY187-81740" fmla="*/ 2158169 h 2845126"/>
                  <a:gd name="connsiteX188-81741" fmla="*/ 4106341 w 6006665"/>
                  <a:gd name="connsiteY188-81742" fmla="*/ 2129300 h 2845126"/>
                  <a:gd name="connsiteX189-81743" fmla="*/ 4117411 w 6006665"/>
                  <a:gd name="connsiteY189-81744" fmla="*/ 2130602 h 2845126"/>
                  <a:gd name="connsiteX190-81745" fmla="*/ 4118248 w 6006665"/>
                  <a:gd name="connsiteY190-81746" fmla="*/ 2129300 h 2845126"/>
                  <a:gd name="connsiteX191-81747" fmla="*/ 4156880 w 6006665"/>
                  <a:gd name="connsiteY191-81748" fmla="*/ 2133845 h 2845126"/>
                  <a:gd name="connsiteX192-81749" fmla="*/ 4211419 w 6006665"/>
                  <a:gd name="connsiteY192-81750" fmla="*/ 2204291 h 2845126"/>
                  <a:gd name="connsiteX193-81751" fmla="*/ 4215964 w 6006665"/>
                  <a:gd name="connsiteY193-81752" fmla="*/ 2252013 h 2845126"/>
                  <a:gd name="connsiteX194-81753" fmla="*/ 4184149 w 6006665"/>
                  <a:gd name="connsiteY194-81754" fmla="*/ 2311097 h 2845126"/>
                  <a:gd name="connsiteX195-81755" fmla="*/ 4177332 w 6006665"/>
                  <a:gd name="connsiteY195-81756" fmla="*/ 2381543 h 2845126"/>
                  <a:gd name="connsiteX196-81757" fmla="*/ 4161425 w 6006665"/>
                  <a:gd name="connsiteY196-81758" fmla="*/ 2467897 h 2845126"/>
                  <a:gd name="connsiteX197-81759" fmla="*/ 4109158 w 6006665"/>
                  <a:gd name="connsiteY197-81760" fmla="*/ 2547433 h 2845126"/>
                  <a:gd name="connsiteX198-81761" fmla="*/ 4097796 w 6006665"/>
                  <a:gd name="connsiteY198-81762" fmla="*/ 2586065 h 2845126"/>
                  <a:gd name="connsiteX199-81763" fmla="*/ 4043257 w 6006665"/>
                  <a:gd name="connsiteY199-81764" fmla="*/ 2645149 h 2845126"/>
                  <a:gd name="connsiteX200-81765" fmla="*/ 3995535 w 6006665"/>
                  <a:gd name="connsiteY200-81766" fmla="*/ 2704233 h 2845126"/>
                  <a:gd name="connsiteX201-81767" fmla="*/ 3975083 w 6006665"/>
                  <a:gd name="connsiteY201-81768" fmla="*/ 2736048 h 2845126"/>
                  <a:gd name="connsiteX202-81769" fmla="*/ 3925089 w 6006665"/>
                  <a:gd name="connsiteY202-81770" fmla="*/ 2763317 h 2845126"/>
                  <a:gd name="connsiteX203-81771" fmla="*/ 3913182 w 6006665"/>
                  <a:gd name="connsiteY203-81772" fmla="*/ 2763317 h 2845126"/>
                  <a:gd name="connsiteX204-81773" fmla="*/ 3904637 w 6006665"/>
                  <a:gd name="connsiteY204-81774" fmla="*/ 2763317 h 2845126"/>
                  <a:gd name="connsiteX205-81775" fmla="*/ 3892729 w 6006665"/>
                  <a:gd name="connsiteY205-81776" fmla="*/ 2763317 h 2845126"/>
                  <a:gd name="connsiteX206-81777" fmla="*/ 3871063 w 6006665"/>
                  <a:gd name="connsiteY206-81778" fmla="*/ 2747068 h 2845126"/>
                  <a:gd name="connsiteX207-81779" fmla="*/ 3829645 w 6006665"/>
                  <a:gd name="connsiteY207-81780" fmla="*/ 2774680 h 2845126"/>
                  <a:gd name="connsiteX208-81781" fmla="*/ 3822828 w 6006665"/>
                  <a:gd name="connsiteY208-81782" fmla="*/ 2795132 h 2845126"/>
                  <a:gd name="connsiteX209-81783" fmla="*/ 3818283 w 6006665"/>
                  <a:gd name="connsiteY209-81784" fmla="*/ 2786042 h 2845126"/>
                  <a:gd name="connsiteX210-81785" fmla="*/ 3818283 w 6006665"/>
                  <a:gd name="connsiteY210-81786" fmla="*/ 2774316 h 2845126"/>
                  <a:gd name="connsiteX211-81787" fmla="*/ 3817738 w 6006665"/>
                  <a:gd name="connsiteY211-81788" fmla="*/ 2774680 h 2845126"/>
                  <a:gd name="connsiteX212-81789" fmla="*/ 3810921 w 6006665"/>
                  <a:gd name="connsiteY212-81790" fmla="*/ 2795132 h 2845126"/>
                  <a:gd name="connsiteX213-81791" fmla="*/ 3806376 w 6006665"/>
                  <a:gd name="connsiteY213-81792" fmla="*/ 2786042 h 2845126"/>
                  <a:gd name="connsiteX214-81793" fmla="*/ 3806376 w 6006665"/>
                  <a:gd name="connsiteY214-81794" fmla="*/ 2758772 h 2845126"/>
                  <a:gd name="connsiteX215-81795" fmla="*/ 3818283 w 6006665"/>
                  <a:gd name="connsiteY215-81796" fmla="*/ 2758772 h 2845126"/>
                  <a:gd name="connsiteX216-81797" fmla="*/ 3826828 w 6006665"/>
                  <a:gd name="connsiteY216-81798" fmla="*/ 2758772 h 2845126"/>
                  <a:gd name="connsiteX217-81799" fmla="*/ 3833645 w 6006665"/>
                  <a:gd name="connsiteY217-81800" fmla="*/ 2699688 h 2845126"/>
                  <a:gd name="connsiteX218-81801" fmla="*/ 3822283 w 6006665"/>
                  <a:gd name="connsiteY218-81802" fmla="*/ 2656512 h 2845126"/>
                  <a:gd name="connsiteX219-81803" fmla="*/ 3849553 w 6006665"/>
                  <a:gd name="connsiteY219-81804" fmla="*/ 2633787 h 2845126"/>
                  <a:gd name="connsiteX220-81805" fmla="*/ 3858814 w 6006665"/>
                  <a:gd name="connsiteY220-81806" fmla="*/ 2635992 h 2845126"/>
                  <a:gd name="connsiteX221-81807" fmla="*/ 3861460 w 6006665"/>
                  <a:gd name="connsiteY221-81808" fmla="*/ 2633787 h 2845126"/>
                  <a:gd name="connsiteX222-81809" fmla="*/ 3898487 w 6006665"/>
                  <a:gd name="connsiteY222-81810" fmla="*/ 2642603 h 2845126"/>
                  <a:gd name="connsiteX223-81811" fmla="*/ 3919999 w 6006665"/>
                  <a:gd name="connsiteY223-81812" fmla="*/ 2597428 h 2845126"/>
                  <a:gd name="connsiteX224-81813" fmla="*/ 3935906 w 6006665"/>
                  <a:gd name="connsiteY224-81814" fmla="*/ 2538343 h 2845126"/>
                  <a:gd name="connsiteX225-81815" fmla="*/ 3947269 w 6006665"/>
                  <a:gd name="connsiteY225-81816" fmla="*/ 2515619 h 2845126"/>
                  <a:gd name="connsiteX226-81817" fmla="*/ 3966292 w 6006665"/>
                  <a:gd name="connsiteY226-81818" fmla="*/ 2471231 h 2845126"/>
                  <a:gd name="connsiteX227-81819" fmla="*/ 3915999 w 6006665"/>
                  <a:gd name="connsiteY227-81820" fmla="*/ 2483804 h 2845126"/>
                  <a:gd name="connsiteX228-81821" fmla="*/ 3888729 w 6006665"/>
                  <a:gd name="connsiteY228-81822" fmla="*/ 2506529 h 2845126"/>
                  <a:gd name="connsiteX229-81823" fmla="*/ 3876822 w 6006665"/>
                  <a:gd name="connsiteY229-81824" fmla="*/ 2506529 h 2845126"/>
                  <a:gd name="connsiteX230-81825" fmla="*/ 3829645 w 6006665"/>
                  <a:gd name="connsiteY230-81826" fmla="*/ 2506529 h 2845126"/>
                  <a:gd name="connsiteX231-81827" fmla="*/ 3817738 w 6006665"/>
                  <a:gd name="connsiteY231-81828" fmla="*/ 2506529 h 2845126"/>
                  <a:gd name="connsiteX232-81829" fmla="*/ 3801831 w 6006665"/>
                  <a:gd name="connsiteY232-81830" fmla="*/ 2451990 h 2845126"/>
                  <a:gd name="connsiteX233-81831" fmla="*/ 3758654 w 6006665"/>
                  <a:gd name="connsiteY233-81832" fmla="*/ 2413358 h 2845126"/>
                  <a:gd name="connsiteX234-81833" fmla="*/ 3692753 w 6006665"/>
                  <a:gd name="connsiteY234-81834" fmla="*/ 2397451 h 2845126"/>
                  <a:gd name="connsiteX235-81835" fmla="*/ 3683663 w 6006665"/>
                  <a:gd name="connsiteY235-81836" fmla="*/ 2338367 h 2845126"/>
                  <a:gd name="connsiteX236-81837" fmla="*/ 3672301 w 6006665"/>
                  <a:gd name="connsiteY236-81838" fmla="*/ 2306552 h 2845126"/>
                  <a:gd name="connsiteX237-81839" fmla="*/ 3656393 w 6006665"/>
                  <a:gd name="connsiteY237-81840" fmla="*/ 2279283 h 2845126"/>
                  <a:gd name="connsiteX238-81841" fmla="*/ 3633669 w 6006665"/>
                  <a:gd name="connsiteY238-81842" fmla="*/ 2220198 h 2845126"/>
                  <a:gd name="connsiteX239-81843" fmla="*/ 3601854 w 6006665"/>
                  <a:gd name="connsiteY239-81844" fmla="*/ 2199746 h 2845126"/>
                  <a:gd name="connsiteX240-81845" fmla="*/ 3545995 w 6006665"/>
                  <a:gd name="connsiteY240-81846" fmla="*/ 2178262 h 2845126"/>
                  <a:gd name="connsiteX241-81847" fmla="*/ 3506955 w 6006665"/>
                  <a:gd name="connsiteY241-81848" fmla="*/ 2183839 h 2845126"/>
                  <a:gd name="connsiteX242-81849" fmla="*/ 3463779 w 6006665"/>
                  <a:gd name="connsiteY242-81850" fmla="*/ 2192929 h 2845126"/>
                  <a:gd name="connsiteX243-81851" fmla="*/ 3431964 w 6006665"/>
                  <a:gd name="connsiteY243-81852" fmla="*/ 2220198 h 2845126"/>
                  <a:gd name="connsiteX244-81853" fmla="*/ 3452416 w 6006665"/>
                  <a:gd name="connsiteY244-81854" fmla="*/ 2236106 h 2845126"/>
                  <a:gd name="connsiteX245-81855" fmla="*/ 3452416 w 6006665"/>
                  <a:gd name="connsiteY245-81856" fmla="*/ 2267920 h 2845126"/>
                  <a:gd name="connsiteX246-81857" fmla="*/ 3431964 w 6006665"/>
                  <a:gd name="connsiteY246-81858" fmla="*/ 2290645 h 2845126"/>
                  <a:gd name="connsiteX247-81859" fmla="*/ 3400150 w 6006665"/>
                  <a:gd name="connsiteY247-81860" fmla="*/ 2349729 h 2845126"/>
                  <a:gd name="connsiteX248-81861" fmla="*/ 3400150 w 6006665"/>
                  <a:gd name="connsiteY248-81862" fmla="*/ 2376999 h 2845126"/>
                  <a:gd name="connsiteX249-81863" fmla="*/ 3350155 w 6006665"/>
                  <a:gd name="connsiteY249-81864" fmla="*/ 2408813 h 2845126"/>
                  <a:gd name="connsiteX250-81865" fmla="*/ 3342342 w 6006665"/>
                  <a:gd name="connsiteY250-81866" fmla="*/ 2406209 h 2845126"/>
                  <a:gd name="connsiteX251-81867" fmla="*/ 3338249 w 6006665"/>
                  <a:gd name="connsiteY251-81868" fmla="*/ 2408813 h 2845126"/>
                  <a:gd name="connsiteX252-81869" fmla="*/ 3290527 w 6006665"/>
                  <a:gd name="connsiteY252-81870" fmla="*/ 2392906 h 2845126"/>
                  <a:gd name="connsiteX253-81871" fmla="*/ 3259257 w 6006665"/>
                  <a:gd name="connsiteY253-81872" fmla="*/ 2392906 h 2845126"/>
                  <a:gd name="connsiteX254-81873" fmla="*/ 3247350 w 6006665"/>
                  <a:gd name="connsiteY254-81874" fmla="*/ 2392906 h 2845126"/>
                  <a:gd name="connsiteX255-81875" fmla="*/ 3231443 w 6006665"/>
                  <a:gd name="connsiteY255-81876" fmla="*/ 2376999 h 2845126"/>
                  <a:gd name="connsiteX256-81877" fmla="*/ 3213271 w 6006665"/>
                  <a:gd name="connsiteY256-81878" fmla="*/ 2372455 h 2845126"/>
                  <a:gd name="connsiteX257-81879" fmla="*/ 3168359 w 6006665"/>
                  <a:gd name="connsiteY257-81880" fmla="*/ 2408813 h 2845126"/>
                  <a:gd name="connsiteX258-81881" fmla="*/ 3120637 w 6006665"/>
                  <a:gd name="connsiteY258-81882" fmla="*/ 2420175 h 2845126"/>
                  <a:gd name="connsiteX259-81883" fmla="*/ 3082005 w 6006665"/>
                  <a:gd name="connsiteY259-81884" fmla="*/ 2436083 h 2845126"/>
                  <a:gd name="connsiteX260-81885" fmla="*/ 3074460 w 6006665"/>
                  <a:gd name="connsiteY260-81886" fmla="*/ 2434286 h 2845126"/>
                  <a:gd name="connsiteX261-81887" fmla="*/ 3070098 w 6006665"/>
                  <a:gd name="connsiteY261-81888" fmla="*/ 2436083 h 2845126"/>
                  <a:gd name="connsiteX262-81889" fmla="*/ 3022376 w 6006665"/>
                  <a:gd name="connsiteY262-81890" fmla="*/ 2424720 h 2845126"/>
                  <a:gd name="connsiteX263-81891" fmla="*/ 3000196 w 6006665"/>
                  <a:gd name="connsiteY263-81892" fmla="*/ 2424720 h 2845126"/>
                  <a:gd name="connsiteX264-81893" fmla="*/ 2988289 w 6006665"/>
                  <a:gd name="connsiteY264-81894" fmla="*/ 2424720 h 2845126"/>
                  <a:gd name="connsiteX265-81895" fmla="*/ 2967837 w 6006665"/>
                  <a:gd name="connsiteY265-81896" fmla="*/ 2392906 h 2845126"/>
                  <a:gd name="connsiteX266-81897" fmla="*/ 2929205 w 6006665"/>
                  <a:gd name="connsiteY266-81898" fmla="*/ 2365636 h 2845126"/>
                  <a:gd name="connsiteX267-81899" fmla="*/ 2902153 w 6006665"/>
                  <a:gd name="connsiteY267-81900" fmla="*/ 2361772 h 2845126"/>
                  <a:gd name="connsiteX268-81901" fmla="*/ 2861576 w 6006665"/>
                  <a:gd name="connsiteY268-81902" fmla="*/ 2365636 h 2845126"/>
                  <a:gd name="connsiteX269-81903" fmla="*/ 2822944 w 6006665"/>
                  <a:gd name="connsiteY269-81904" fmla="*/ 2376999 h 2845126"/>
                  <a:gd name="connsiteX270-81905" fmla="*/ 2818139 w 6006665"/>
                  <a:gd name="connsiteY270-81906" fmla="*/ 2374910 h 2845126"/>
                  <a:gd name="connsiteX271-81907" fmla="*/ 2811037 w 6006665"/>
                  <a:gd name="connsiteY271-81908" fmla="*/ 2376999 h 2845126"/>
                  <a:gd name="connsiteX272-81909" fmla="*/ 2758770 w 6006665"/>
                  <a:gd name="connsiteY272-81910" fmla="*/ 2354274 h 2845126"/>
                  <a:gd name="connsiteX273-81911" fmla="*/ 2751953 w 6006665"/>
                  <a:gd name="connsiteY273-81912" fmla="*/ 2311097 h 2845126"/>
                  <a:gd name="connsiteX274-81913" fmla="*/ 2708776 w 6006665"/>
                  <a:gd name="connsiteY274-81914" fmla="*/ 2295190 h 2845126"/>
                  <a:gd name="connsiteX275-81915" fmla="*/ 2676962 w 6006665"/>
                  <a:gd name="connsiteY275-81916" fmla="*/ 2290645 h 2845126"/>
                  <a:gd name="connsiteX276-81917" fmla="*/ 2642534 w 6006665"/>
                  <a:gd name="connsiteY276-81918" fmla="*/ 2268901 h 2845126"/>
                  <a:gd name="connsiteX277-81919" fmla="*/ 2609333 w 6006665"/>
                  <a:gd name="connsiteY277-81920" fmla="*/ 2327004 h 2845126"/>
                  <a:gd name="connsiteX278-81921" fmla="*/ 2625240 w 6006665"/>
                  <a:gd name="connsiteY278-81922" fmla="*/ 2361091 h 2845126"/>
                  <a:gd name="connsiteX279-81923" fmla="*/ 2586608 w 6006665"/>
                  <a:gd name="connsiteY279-81924" fmla="*/ 2397451 h 2845126"/>
                  <a:gd name="connsiteX280-81925" fmla="*/ 2577105 w 6006665"/>
                  <a:gd name="connsiteY280-81926" fmla="*/ 2395188 h 2845126"/>
                  <a:gd name="connsiteX281-81927" fmla="*/ 2574701 w 6006665"/>
                  <a:gd name="connsiteY281-81928" fmla="*/ 2397451 h 2845126"/>
                  <a:gd name="connsiteX282-81929" fmla="*/ 2526979 w 6006665"/>
                  <a:gd name="connsiteY282-81930" fmla="*/ 2386088 h 2845126"/>
                  <a:gd name="connsiteX283-81931" fmla="*/ 2490620 w 6006665"/>
                  <a:gd name="connsiteY283-81932" fmla="*/ 2381543 h 2845126"/>
                  <a:gd name="connsiteX284-81933" fmla="*/ 2463350 w 6006665"/>
                  <a:gd name="connsiteY284-81934" fmla="*/ 2354274 h 2845126"/>
                  <a:gd name="connsiteX285-81935" fmla="*/ 2436625 w 6006665"/>
                  <a:gd name="connsiteY285-81936" fmla="*/ 2354274 h 2845126"/>
                  <a:gd name="connsiteX286-81937" fmla="*/ 2424718 w 6006665"/>
                  <a:gd name="connsiteY286-81938" fmla="*/ 2354274 h 2845126"/>
                  <a:gd name="connsiteX287-81939" fmla="*/ 2398858 w 6006665"/>
                  <a:gd name="connsiteY287-81940" fmla="*/ 2341343 h 2845126"/>
                  <a:gd name="connsiteX288-81941" fmla="*/ 2350272 w 6006665"/>
                  <a:gd name="connsiteY288-81942" fmla="*/ 2365636 h 2845126"/>
                  <a:gd name="connsiteX289-81943" fmla="*/ 2282098 w 6006665"/>
                  <a:gd name="connsiteY289-81944" fmla="*/ 2413358 h 2845126"/>
                  <a:gd name="connsiteX290-81945" fmla="*/ 2157112 w 6006665"/>
                  <a:gd name="connsiteY290-81946" fmla="*/ 2397451 h 2845126"/>
                  <a:gd name="connsiteX291-81947" fmla="*/ 1811153 w 6006665"/>
                  <a:gd name="connsiteY291-81948" fmla="*/ 2133845 h 2845126"/>
                  <a:gd name="connsiteX292-81949" fmla="*/ 1748069 w 6006665"/>
                  <a:gd name="connsiteY292-81950" fmla="*/ 2172477 h 2845126"/>
                  <a:gd name="connsiteX293-81951" fmla="*/ 1711709 w 6006665"/>
                  <a:gd name="connsiteY293-81952" fmla="*/ 2177022 h 2845126"/>
                  <a:gd name="connsiteX294-81953" fmla="*/ 1711926 w 6006665"/>
                  <a:gd name="connsiteY294-81954" fmla="*/ 2175506 h 2845126"/>
                  <a:gd name="connsiteX295-81955" fmla="*/ 1699803 w 6006665"/>
                  <a:gd name="connsiteY295-81956" fmla="*/ 2177022 h 2845126"/>
                  <a:gd name="connsiteX296-81957" fmla="*/ 1704347 w 6006665"/>
                  <a:gd name="connsiteY296-81958" fmla="*/ 2145207 h 2845126"/>
                  <a:gd name="connsiteX297-81959" fmla="*/ 1662460 w 6006665"/>
                  <a:gd name="connsiteY297-81960" fmla="*/ 2127256 h 2845126"/>
                  <a:gd name="connsiteX298-81961" fmla="*/ 1629901 w 6006665"/>
                  <a:gd name="connsiteY298-81962" fmla="*/ 2140662 h 2845126"/>
                  <a:gd name="connsiteX299-81963" fmla="*/ 1629300 w 6006665"/>
                  <a:gd name="connsiteY299-81964" fmla="*/ 2136007 h 2845126"/>
                  <a:gd name="connsiteX300-81965" fmla="*/ 1617994 w 6006665"/>
                  <a:gd name="connsiteY300-81966" fmla="*/ 2140662 h 2845126"/>
                  <a:gd name="connsiteX301-81967" fmla="*/ 1608904 w 6006665"/>
                  <a:gd name="connsiteY301-81968" fmla="*/ 2070216 h 2845126"/>
                  <a:gd name="connsiteX302-81969" fmla="*/ 1552684 w 6006665"/>
                  <a:gd name="connsiteY302-81970" fmla="*/ 2060523 h 2845126"/>
                  <a:gd name="connsiteX303-81971" fmla="*/ 1518550 w 6006665"/>
                  <a:gd name="connsiteY303-81972" fmla="*/ 2086123 h 2845126"/>
                  <a:gd name="connsiteX304-81973" fmla="*/ 1425379 w 6006665"/>
                  <a:gd name="connsiteY304-81974" fmla="*/ 2106575 h 2845126"/>
                  <a:gd name="connsiteX305-81975" fmla="*/ 1409472 w 6006665"/>
                  <a:gd name="connsiteY305-81976" fmla="*/ 2124755 h 2845126"/>
                  <a:gd name="connsiteX306-81977" fmla="*/ 1270852 w 6006665"/>
                  <a:gd name="connsiteY306-81978" fmla="*/ 2145207 h 2845126"/>
                  <a:gd name="connsiteX307-81979" fmla="*/ 1254945 w 6006665"/>
                  <a:gd name="connsiteY307-81980" fmla="*/ 2165659 h 2845126"/>
                  <a:gd name="connsiteX308-81981" fmla="*/ 1282214 w 6006665"/>
                  <a:gd name="connsiteY308-81982" fmla="*/ 2208836 h 2845126"/>
                  <a:gd name="connsiteX309-81983" fmla="*/ 1243582 w 6006665"/>
                  <a:gd name="connsiteY309-81984" fmla="*/ 2224743 h 2845126"/>
                  <a:gd name="connsiteX310-81985" fmla="*/ 1254945 w 6006665"/>
                  <a:gd name="connsiteY310-81986" fmla="*/ 2242923 h 2845126"/>
                  <a:gd name="connsiteX311-81987" fmla="*/ 1216313 w 6006665"/>
                  <a:gd name="connsiteY311-81988" fmla="*/ 2267920 h 2845126"/>
                  <a:gd name="connsiteX312-81989" fmla="*/ 1275397 w 6006665"/>
                  <a:gd name="connsiteY312-81990" fmla="*/ 2311097 h 2845126"/>
                  <a:gd name="connsiteX313-81991" fmla="*/ 1270852 w 6006665"/>
                  <a:gd name="connsiteY313-81992" fmla="*/ 2338367 h 2845126"/>
                  <a:gd name="connsiteX314-81993" fmla="*/ 1259108 w 6006665"/>
                  <a:gd name="connsiteY314-81994" fmla="*/ 2337388 h 2845126"/>
                  <a:gd name="connsiteX315-81995" fmla="*/ 1258945 w 6006665"/>
                  <a:gd name="connsiteY315-81996" fmla="*/ 2338367 h 2845126"/>
                  <a:gd name="connsiteX316-81997" fmla="*/ 1215644 w 6006665"/>
                  <a:gd name="connsiteY316-81998" fmla="*/ 2334758 h 2845126"/>
                  <a:gd name="connsiteX317-81999" fmla="*/ 1204950 w 6006665"/>
                  <a:gd name="connsiteY317-82000" fmla="*/ 2349729 h 2845126"/>
                  <a:gd name="connsiteX318-82001" fmla="*/ 1196495 w 6006665"/>
                  <a:gd name="connsiteY318-82002" fmla="*/ 2344897 h 2845126"/>
                  <a:gd name="connsiteX319-82003" fmla="*/ 1193043 w 6006665"/>
                  <a:gd name="connsiteY319-82004" fmla="*/ 2349729 h 2845126"/>
                  <a:gd name="connsiteX320-82005" fmla="*/ 1145322 w 6006665"/>
                  <a:gd name="connsiteY320-82006" fmla="*/ 2322459 h 2845126"/>
                  <a:gd name="connsiteX321-82007" fmla="*/ 1098145 w 6006665"/>
                  <a:gd name="connsiteY321-82008" fmla="*/ 2322459 h 2845126"/>
                  <a:gd name="connsiteX322-82009" fmla="*/ 1061785 w 6006665"/>
                  <a:gd name="connsiteY322-82010" fmla="*/ 2349729 h 2845126"/>
                  <a:gd name="connsiteX323-82011" fmla="*/ 1055322 w 6006665"/>
                  <a:gd name="connsiteY323-82012" fmla="*/ 2345646 h 2845126"/>
                  <a:gd name="connsiteX324-82013" fmla="*/ 1049878 w 6006665"/>
                  <a:gd name="connsiteY324-82014" fmla="*/ 2349729 h 2845126"/>
                  <a:gd name="connsiteX325-82015" fmla="*/ 1006701 w 6006665"/>
                  <a:gd name="connsiteY325-82016" fmla="*/ 2322459 h 2845126"/>
                  <a:gd name="connsiteX326-82017" fmla="*/ 924893 w 6006665"/>
                  <a:gd name="connsiteY326-82018" fmla="*/ 2286100 h 2845126"/>
                  <a:gd name="connsiteX327-82019" fmla="*/ 877716 w 6006665"/>
                  <a:gd name="connsiteY327-82020" fmla="*/ 2286100 h 2845126"/>
                  <a:gd name="connsiteX328-82021" fmla="*/ 802724 w 6006665"/>
                  <a:gd name="connsiteY328-82022" fmla="*/ 2349729 h 2845126"/>
                  <a:gd name="connsiteX329-82023" fmla="*/ 798179 w 6006665"/>
                  <a:gd name="connsiteY329-82024" fmla="*/ 2392906 h 2845126"/>
                  <a:gd name="connsiteX330-82025" fmla="*/ 787406 w 6006665"/>
                  <a:gd name="connsiteY330-82026" fmla="*/ 2382133 h 2845126"/>
                  <a:gd name="connsiteX331-82027" fmla="*/ 786272 w 6006665"/>
                  <a:gd name="connsiteY331-82028" fmla="*/ 2392906 h 2845126"/>
                  <a:gd name="connsiteX332-82029" fmla="*/ 756063 w 6006665"/>
                  <a:gd name="connsiteY332-82030" fmla="*/ 2362696 h 2845126"/>
                  <a:gd name="connsiteX333-82031" fmla="*/ 732278 w 6006665"/>
                  <a:gd name="connsiteY333-82032" fmla="*/ 2420175 h 2845126"/>
                  <a:gd name="connsiteX334-82033" fmla="*/ 743640 w 6006665"/>
                  <a:gd name="connsiteY334-82034" fmla="*/ 2429265 h 2845126"/>
                  <a:gd name="connsiteX335-82035" fmla="*/ 723188 w 6006665"/>
                  <a:gd name="connsiteY335-82036" fmla="*/ 2472442 h 2845126"/>
                  <a:gd name="connsiteX336-82037" fmla="*/ 747026 w 6006665"/>
                  <a:gd name="connsiteY336-82038" fmla="*/ 2509283 h 2845126"/>
                  <a:gd name="connsiteX337-82039" fmla="*/ 763548 w 6006665"/>
                  <a:gd name="connsiteY337-82040" fmla="*/ 2506529 h 2845126"/>
                  <a:gd name="connsiteX338-82041" fmla="*/ 764871 w 6006665"/>
                  <a:gd name="connsiteY338-82042" fmla="*/ 2508293 h 2845126"/>
                  <a:gd name="connsiteX339-82043" fmla="*/ 775455 w 6006665"/>
                  <a:gd name="connsiteY339-82044" fmla="*/ 2506529 h 2845126"/>
                  <a:gd name="connsiteX340-82045" fmla="*/ 802724 w 6006665"/>
                  <a:gd name="connsiteY340-82046" fmla="*/ 2542888 h 2845126"/>
                  <a:gd name="connsiteX341-82047" fmla="*/ 798179 w 6006665"/>
                  <a:gd name="connsiteY341-82048" fmla="*/ 2570158 h 2845126"/>
                  <a:gd name="connsiteX342-82049" fmla="*/ 818632 w 6006665"/>
                  <a:gd name="connsiteY342-82050" fmla="*/ 2581520 h 2845126"/>
                  <a:gd name="connsiteX343-82051" fmla="*/ 802724 w 6006665"/>
                  <a:gd name="connsiteY343-82052" fmla="*/ 2613335 h 2845126"/>
                  <a:gd name="connsiteX344-82053" fmla="*/ 766365 w 6006665"/>
                  <a:gd name="connsiteY344-82054" fmla="*/ 2617880 h 2845126"/>
                  <a:gd name="connsiteX345-82055" fmla="*/ 727733 w 6006665"/>
                  <a:gd name="connsiteY345-82056" fmla="*/ 2676964 h 2845126"/>
                  <a:gd name="connsiteX346-82057" fmla="*/ 759548 w 6006665"/>
                  <a:gd name="connsiteY346-82058" fmla="*/ 2720141 h 2845126"/>
                  <a:gd name="connsiteX347-82059" fmla="*/ 759548 w 6006665"/>
                  <a:gd name="connsiteY347-82060" fmla="*/ 2758772 h 2845126"/>
                  <a:gd name="connsiteX348-82061" fmla="*/ 798179 w 6006665"/>
                  <a:gd name="connsiteY348-82062" fmla="*/ 2817857 h 2845126"/>
                  <a:gd name="connsiteX349-82063" fmla="*/ 775455 w 6006665"/>
                  <a:gd name="connsiteY349-82064" fmla="*/ 2833764 h 2845126"/>
                  <a:gd name="connsiteX350-82065" fmla="*/ 770910 w 6006665"/>
                  <a:gd name="connsiteY350-82066" fmla="*/ 2845126 h 2845126"/>
                  <a:gd name="connsiteX351-82067" fmla="*/ 759003 w 6006665"/>
                  <a:gd name="connsiteY351-82068" fmla="*/ 2845126 h 2845126"/>
                  <a:gd name="connsiteX352-82069" fmla="*/ 755003 w 6006665"/>
                  <a:gd name="connsiteY352-82070" fmla="*/ 2845126 h 2845126"/>
                  <a:gd name="connsiteX353-82071" fmla="*/ 743096 w 6006665"/>
                  <a:gd name="connsiteY353-82072" fmla="*/ 2845126 h 2845126"/>
                  <a:gd name="connsiteX354-82073" fmla="*/ 715826 w 6006665"/>
                  <a:gd name="connsiteY354-82074" fmla="*/ 2811039 h 2845126"/>
                  <a:gd name="connsiteX355-82075" fmla="*/ 704464 w 6006665"/>
                  <a:gd name="connsiteY355-82076" fmla="*/ 2811039 h 2845126"/>
                  <a:gd name="connsiteX356-82077" fmla="*/ 684012 w 6006665"/>
                  <a:gd name="connsiteY356-82078" fmla="*/ 2801949 h 2845126"/>
                  <a:gd name="connsiteX357-82079" fmla="*/ 672649 w 6006665"/>
                  <a:gd name="connsiteY357-82080" fmla="*/ 2779225 h 2845126"/>
                  <a:gd name="connsiteX358-82081" fmla="*/ 645222 w 6006665"/>
                  <a:gd name="connsiteY358-82082" fmla="*/ 2771388 h 2845126"/>
                  <a:gd name="connsiteX359-82083" fmla="*/ 625472 w 6006665"/>
                  <a:gd name="connsiteY359-82084" fmla="*/ 2774680 h 2845126"/>
                  <a:gd name="connsiteX360-82085" fmla="*/ 623771 w 6006665"/>
                  <a:gd name="connsiteY360-82086" fmla="*/ 2772979 h 2845126"/>
                  <a:gd name="connsiteX361-82087" fmla="*/ 613565 w 6006665"/>
                  <a:gd name="connsiteY361-82088" fmla="*/ 2774680 h 2845126"/>
                  <a:gd name="connsiteX362-82089" fmla="*/ 609020 w 6006665"/>
                  <a:gd name="connsiteY362-82090" fmla="*/ 2770135 h 2845126"/>
                  <a:gd name="connsiteX363-82091" fmla="*/ 559026 w 6006665"/>
                  <a:gd name="connsiteY363-82092" fmla="*/ 2742865 h 2845126"/>
                  <a:gd name="connsiteX364-82093" fmla="*/ 506760 w 6006665"/>
                  <a:gd name="connsiteY364-82094" fmla="*/ 2736048 h 2845126"/>
                  <a:gd name="connsiteX365-82095" fmla="*/ 483280 w 6006665"/>
                  <a:gd name="connsiteY365-82096" fmla="*/ 2729339 h 2845126"/>
                  <a:gd name="connsiteX366-82097" fmla="*/ 480035 w 6006665"/>
                  <a:gd name="connsiteY366-82098" fmla="*/ 2731503 h 2845126"/>
                  <a:gd name="connsiteX367-82099" fmla="*/ 475042 w 6006665"/>
                  <a:gd name="connsiteY367-82100" fmla="*/ 2726985 h 2845126"/>
                  <a:gd name="connsiteX368-82101" fmla="*/ 474945 w 6006665"/>
                  <a:gd name="connsiteY368-82102" fmla="*/ 2726958 h 2845126"/>
                  <a:gd name="connsiteX369-82103" fmla="*/ 468128 w 6006665"/>
                  <a:gd name="connsiteY369-82104" fmla="*/ 2731503 h 2845126"/>
                  <a:gd name="connsiteX370-82105" fmla="*/ 420406 w 6006665"/>
                  <a:gd name="connsiteY370-82106" fmla="*/ 2688326 h 2845126"/>
                  <a:gd name="connsiteX371-82107" fmla="*/ 381774 w 6006665"/>
                  <a:gd name="connsiteY371-82108" fmla="*/ 2672419 h 2845126"/>
                  <a:gd name="connsiteX372-82109" fmla="*/ 349960 w 6006665"/>
                  <a:gd name="connsiteY372-82110" fmla="*/ 2640604 h 2845126"/>
                  <a:gd name="connsiteX373-82111" fmla="*/ 377229 w 6006665"/>
                  <a:gd name="connsiteY373-82112" fmla="*/ 2633787 h 2845126"/>
                  <a:gd name="connsiteX374-82113" fmla="*/ 404499 w 6006665"/>
                  <a:gd name="connsiteY374-82114" fmla="*/ 2586065 h 2845126"/>
                  <a:gd name="connsiteX375-82115" fmla="*/ 388591 w 6006665"/>
                  <a:gd name="connsiteY375-82116" fmla="*/ 2570158 h 2845126"/>
                  <a:gd name="connsiteX376-82117" fmla="*/ 440858 w 6006665"/>
                  <a:gd name="connsiteY376-82118" fmla="*/ 2542888 h 2845126"/>
                  <a:gd name="connsiteX377-82119" fmla="*/ 440858 w 6006665"/>
                  <a:gd name="connsiteY377-82120" fmla="*/ 2539832 h 2845126"/>
                  <a:gd name="connsiteX378-82121" fmla="*/ 416406 w 6006665"/>
                  <a:gd name="connsiteY378-82122" fmla="*/ 2542888 h 2845126"/>
                  <a:gd name="connsiteX379-82123" fmla="*/ 416406 w 6006665"/>
                  <a:gd name="connsiteY379-82124" fmla="*/ 2541400 h 2845126"/>
                  <a:gd name="connsiteX380-82125" fmla="*/ 404499 w 6006665"/>
                  <a:gd name="connsiteY380-82126" fmla="*/ 2542888 h 2845126"/>
                  <a:gd name="connsiteX381-82127" fmla="*/ 404499 w 6006665"/>
                  <a:gd name="connsiteY381-82128" fmla="*/ 2522436 h 2845126"/>
                  <a:gd name="connsiteX382-82129" fmla="*/ 424951 w 6006665"/>
                  <a:gd name="connsiteY382-82130" fmla="*/ 2506529 h 2845126"/>
                  <a:gd name="connsiteX383-82131" fmla="*/ 463583 w 6006665"/>
                  <a:gd name="connsiteY383-82132" fmla="*/ 2499712 h 2845126"/>
                  <a:gd name="connsiteX384-82133" fmla="*/ 468128 w 6006665"/>
                  <a:gd name="connsiteY384-82134" fmla="*/ 2483804 h 2845126"/>
                  <a:gd name="connsiteX385-82135" fmla="*/ 456765 w 6006665"/>
                  <a:gd name="connsiteY385-82136" fmla="*/ 2451990 h 2845126"/>
                  <a:gd name="connsiteX386-82137" fmla="*/ 474945 w 6006665"/>
                  <a:gd name="connsiteY386-82138" fmla="*/ 2424720 h 2845126"/>
                  <a:gd name="connsiteX387-82139" fmla="*/ 474945 w 6006665"/>
                  <a:gd name="connsiteY387-82140" fmla="*/ 2404268 h 2845126"/>
                  <a:gd name="connsiteX388-82141" fmla="*/ 420406 w 6006665"/>
                  <a:gd name="connsiteY388-82142" fmla="*/ 2386088 h 2845126"/>
                  <a:gd name="connsiteX389-82143" fmla="*/ 409588 w 6006665"/>
                  <a:gd name="connsiteY389-82144" fmla="*/ 2386088 h 2845126"/>
                  <a:gd name="connsiteX390-82145" fmla="*/ 397681 w 6006665"/>
                  <a:gd name="connsiteY390-82146" fmla="*/ 2386088 h 2845126"/>
                  <a:gd name="connsiteX391-82147" fmla="*/ 379485 w 6006665"/>
                  <a:gd name="connsiteY391-82148" fmla="*/ 2363849 h 2845126"/>
                  <a:gd name="connsiteX392-82149" fmla="*/ 357322 w 6006665"/>
                  <a:gd name="connsiteY392-82150" fmla="*/ 2370181 h 2845126"/>
                  <a:gd name="connsiteX393-82151" fmla="*/ 352842 w 6006665"/>
                  <a:gd name="connsiteY393-82152" fmla="*/ 2368059 h 2845126"/>
                  <a:gd name="connsiteX394-82153" fmla="*/ 345415 w 6006665"/>
                  <a:gd name="connsiteY394-82154" fmla="*/ 2370181 h 2845126"/>
                  <a:gd name="connsiteX395-82155" fmla="*/ 302238 w 6006665"/>
                  <a:gd name="connsiteY395-82156" fmla="*/ 2349729 h 2845126"/>
                  <a:gd name="connsiteX396-82157" fmla="*/ 302238 w 6006665"/>
                  <a:gd name="connsiteY396-82158" fmla="*/ 2338367 h 2845126"/>
                  <a:gd name="connsiteX397-82159" fmla="*/ 286331 w 6006665"/>
                  <a:gd name="connsiteY397-82160" fmla="*/ 2311097 h 2845126"/>
                  <a:gd name="connsiteX398-82161" fmla="*/ 270968 w 6006665"/>
                  <a:gd name="connsiteY398-82162" fmla="*/ 2311097 h 2845126"/>
                  <a:gd name="connsiteX399-82163" fmla="*/ 259061 w 6006665"/>
                  <a:gd name="connsiteY399-82164" fmla="*/ 2311097 h 2845126"/>
                  <a:gd name="connsiteX400-82165" fmla="*/ 254516 w 6006665"/>
                  <a:gd name="connsiteY400-82166" fmla="*/ 2295190 h 2845126"/>
                  <a:gd name="connsiteX401-82167" fmla="*/ 263606 w 6006665"/>
                  <a:gd name="connsiteY401-82168" fmla="*/ 2279283 h 2845126"/>
                  <a:gd name="connsiteX402-82169" fmla="*/ 243991 w 6006665"/>
                  <a:gd name="connsiteY402-82170" fmla="*/ 2248770 h 2845126"/>
                  <a:gd name="connsiteX403-82171" fmla="*/ 216429 w 6006665"/>
                  <a:gd name="connsiteY403-82172" fmla="*/ 2252013 h 2845126"/>
                  <a:gd name="connsiteX404-82173" fmla="*/ 212956 w 6006665"/>
                  <a:gd name="connsiteY404-82174" fmla="*/ 2251021 h 2845126"/>
                  <a:gd name="connsiteX405-82175" fmla="*/ 204522 w 6006665"/>
                  <a:gd name="connsiteY405-82176" fmla="*/ 2252013 h 2845126"/>
                  <a:gd name="connsiteX406-82177" fmla="*/ 199623 w 6006665"/>
                  <a:gd name="connsiteY406-82178" fmla="*/ 2250613 h 2845126"/>
                  <a:gd name="connsiteX407-82179" fmla="*/ 195977 w 6006665"/>
                  <a:gd name="connsiteY407-82180" fmla="*/ 2263375 h 2845126"/>
                  <a:gd name="connsiteX408-82181" fmla="*/ 184968 w 6006665"/>
                  <a:gd name="connsiteY408-82182" fmla="*/ 2260230 h 2845126"/>
                  <a:gd name="connsiteX409-82183" fmla="*/ 184070 w 6006665"/>
                  <a:gd name="connsiteY409-82184" fmla="*/ 2263375 h 2845126"/>
                  <a:gd name="connsiteX410-82185" fmla="*/ 168163 w 6006665"/>
                  <a:gd name="connsiteY410-82186" fmla="*/ 2258840 h 2845126"/>
                  <a:gd name="connsiteX411-82187" fmla="*/ 156800 w 6006665"/>
                  <a:gd name="connsiteY411-82188" fmla="*/ 2220198 h 2845126"/>
                  <a:gd name="connsiteX412-82189" fmla="*/ 152255 w 6006665"/>
                  <a:gd name="connsiteY412-82190" fmla="*/ 2204291 h 2845126"/>
                  <a:gd name="connsiteX413-82191" fmla="*/ 156800 w 6006665"/>
                  <a:gd name="connsiteY413-82192" fmla="*/ 2199746 h 2845126"/>
                  <a:gd name="connsiteX414-82193" fmla="*/ 168707 w 6006665"/>
                  <a:gd name="connsiteY414-82194" fmla="*/ 2199746 h 2845126"/>
                  <a:gd name="connsiteX415-82195" fmla="*/ 188615 w 6006665"/>
                  <a:gd name="connsiteY415-82196" fmla="*/ 2199746 h 2845126"/>
                  <a:gd name="connsiteX416-82197" fmla="*/ 199977 w 6006665"/>
                  <a:gd name="connsiteY416-82198" fmla="*/ 2188384 h 2845126"/>
                  <a:gd name="connsiteX417-82199" fmla="*/ 188615 w 6006665"/>
                  <a:gd name="connsiteY417-82200" fmla="*/ 2165659 h 2845126"/>
                  <a:gd name="connsiteX418-82201" fmla="*/ 168163 w 6006665"/>
                  <a:gd name="connsiteY418-82202" fmla="*/ 2156570 h 2845126"/>
                  <a:gd name="connsiteX419-82203" fmla="*/ 168163 w 6006665"/>
                  <a:gd name="connsiteY419-82204" fmla="*/ 2149752 h 2845126"/>
                  <a:gd name="connsiteX420-82205" fmla="*/ 152255 w 6006665"/>
                  <a:gd name="connsiteY420-82206" fmla="*/ 2133845 h 2845126"/>
                  <a:gd name="connsiteX421-82207" fmla="*/ 129531 w 6006665"/>
                  <a:gd name="connsiteY421-82208" fmla="*/ 2097485 h 2845126"/>
                  <a:gd name="connsiteX422-82209" fmla="*/ 140893 w 6006665"/>
                  <a:gd name="connsiteY422-82210" fmla="*/ 2074761 h 2845126"/>
                  <a:gd name="connsiteX423-82211" fmla="*/ 136348 w 6006665"/>
                  <a:gd name="connsiteY423-82212" fmla="*/ 2047491 h 2845126"/>
                  <a:gd name="connsiteX424-82213" fmla="*/ 103789 w 6006665"/>
                  <a:gd name="connsiteY424-82214" fmla="*/ 2034084 h 2845126"/>
                  <a:gd name="connsiteX425-82215" fmla="*/ 93716 w 6006665"/>
                  <a:gd name="connsiteY425-82216" fmla="*/ 2038401 h 2845126"/>
                  <a:gd name="connsiteX426-82217" fmla="*/ 91868 w 6006665"/>
                  <a:gd name="connsiteY426-82218" fmla="*/ 2034090 h 2845126"/>
                  <a:gd name="connsiteX427-82219" fmla="*/ 81809 w 6006665"/>
                  <a:gd name="connsiteY427-82220" fmla="*/ 2038401 h 2845126"/>
                  <a:gd name="connsiteX428-82221" fmla="*/ 74992 w 6006665"/>
                  <a:gd name="connsiteY428-82222" fmla="*/ 2022494 h 2845126"/>
                  <a:gd name="connsiteX429-82223" fmla="*/ 34087 w 6006665"/>
                  <a:gd name="connsiteY429-82224" fmla="*/ 2011132 h 2845126"/>
                  <a:gd name="connsiteX430-82225" fmla="*/ 22725 w 6006665"/>
                  <a:gd name="connsiteY430-82226" fmla="*/ 1967955 h 2845126"/>
                  <a:gd name="connsiteX431-82227" fmla="*/ 22725 w 6006665"/>
                  <a:gd name="connsiteY431-82228" fmla="*/ 1936140 h 2845126"/>
                  <a:gd name="connsiteX432-82229" fmla="*/ 0 w 6006665"/>
                  <a:gd name="connsiteY432-82230" fmla="*/ 1920233 h 2845126"/>
                  <a:gd name="connsiteX433-82231" fmla="*/ 15907 w 6006665"/>
                  <a:gd name="connsiteY433-82232" fmla="*/ 1897509 h 2845126"/>
                  <a:gd name="connsiteX434-82233" fmla="*/ 6818 w 6006665"/>
                  <a:gd name="connsiteY434-82234" fmla="*/ 1833880 h 2845126"/>
                  <a:gd name="connsiteX435-82235" fmla="*/ 34087 w 6006665"/>
                  <a:gd name="connsiteY435-82236" fmla="*/ 1790703 h 2845126"/>
                  <a:gd name="connsiteX436-82237" fmla="*/ 27270 w 6006665"/>
                  <a:gd name="connsiteY436-82238" fmla="*/ 1779341 h 2845126"/>
                  <a:gd name="connsiteX437-82239" fmla="*/ 70447 w 6006665"/>
                  <a:gd name="connsiteY437-82240" fmla="*/ 1740709 h 2845126"/>
                  <a:gd name="connsiteX438-82241" fmla="*/ 27270 w 6006665"/>
                  <a:gd name="connsiteY438-82242" fmla="*/ 1704349 h 2845126"/>
                  <a:gd name="connsiteX439-82243" fmla="*/ 109078 w 6006665"/>
                  <a:gd name="connsiteY439-82244" fmla="*/ 1606633 h 2845126"/>
                  <a:gd name="connsiteX440-82245" fmla="*/ 145438 w 6006665"/>
                  <a:gd name="connsiteY440-82246" fmla="*/ 1563456 h 2845126"/>
                  <a:gd name="connsiteX441-82247" fmla="*/ 156800 w 6006665"/>
                  <a:gd name="connsiteY441-82248" fmla="*/ 1520280 h 2845126"/>
                  <a:gd name="connsiteX442-82249" fmla="*/ 102261 w 6006665"/>
                  <a:gd name="connsiteY442-82250" fmla="*/ 1468013 h 2845126"/>
                  <a:gd name="connsiteX443-82251" fmla="*/ 118168 w 6006665"/>
                  <a:gd name="connsiteY443-82252" fmla="*/ 1413474 h 2845126"/>
                  <a:gd name="connsiteX444-82253" fmla="*/ 86354 w 6006665"/>
                  <a:gd name="connsiteY444-82254" fmla="*/ 1349845 h 2845126"/>
                  <a:gd name="connsiteX445-82255" fmla="*/ 109078 w 6006665"/>
                  <a:gd name="connsiteY445-82256" fmla="*/ 1274853 h 2845126"/>
                  <a:gd name="connsiteX446-82257" fmla="*/ 70447 w 6006665"/>
                  <a:gd name="connsiteY446-82258" fmla="*/ 1172592 h 2845126"/>
                  <a:gd name="connsiteX447-82259" fmla="*/ 102261 w 6006665"/>
                  <a:gd name="connsiteY447-82260" fmla="*/ 1102146 h 2845126"/>
                  <a:gd name="connsiteX448-82261" fmla="*/ 43177 w 6006665"/>
                  <a:gd name="connsiteY448-82262" fmla="*/ 1036245 h 2845126"/>
                  <a:gd name="connsiteX449-82263" fmla="*/ 49994 w 6006665"/>
                  <a:gd name="connsiteY449-82264" fmla="*/ 961253 h 2845126"/>
                  <a:gd name="connsiteX450-82265" fmla="*/ 81809 w 6006665"/>
                  <a:gd name="connsiteY450-82266" fmla="*/ 956708 h 2845126"/>
                  <a:gd name="connsiteX451-82267" fmla="*/ 145438 w 6006665"/>
                  <a:gd name="connsiteY451-82268" fmla="*/ 913532 h 2845126"/>
                  <a:gd name="connsiteX452-82269" fmla="*/ 184070 w 6006665"/>
                  <a:gd name="connsiteY452-82270" fmla="*/ 874900 h 2845126"/>
                  <a:gd name="connsiteX453-82271" fmla="*/ 189699 w 6006665"/>
                  <a:gd name="connsiteY453-82272" fmla="*/ 881178 h 2845126"/>
                  <a:gd name="connsiteX454-82273" fmla="*/ 195977 w 6006665"/>
                  <a:gd name="connsiteY454-82274" fmla="*/ 874900 h 2845126"/>
                  <a:gd name="connsiteX455-82275" fmla="*/ 255061 w 6006665"/>
                  <a:gd name="connsiteY455-82276" fmla="*/ 940801 h 2845126"/>
                  <a:gd name="connsiteX456-82277" fmla="*/ 350504 w 6006665"/>
                  <a:gd name="connsiteY456-82278" fmla="*/ 961253 h 2845126"/>
                  <a:gd name="connsiteX457-82279" fmla="*/ 491397 w 6006665"/>
                  <a:gd name="connsiteY457-82280" fmla="*/ 1074877 h 2845126"/>
                  <a:gd name="connsiteX458-82281" fmla="*/ 523211 w 6006665"/>
                  <a:gd name="connsiteY458-82282" fmla="*/ 1122598 h 2845126"/>
                  <a:gd name="connsiteX459-82283" fmla="*/ 523211 w 6006665"/>
                  <a:gd name="connsiteY459-82284" fmla="*/ 1181682 h 2845126"/>
                  <a:gd name="connsiteX460-82285" fmla="*/ 486852 w 6006665"/>
                  <a:gd name="connsiteY460-82286" fmla="*/ 1236221 h 2845126"/>
                  <a:gd name="connsiteX461-82287" fmla="*/ 420951 w 6006665"/>
                  <a:gd name="connsiteY461-82288" fmla="*/ 1256674 h 2845126"/>
                  <a:gd name="connsiteX462-82289" fmla="*/ 415909 w 6006665"/>
                  <a:gd name="connsiteY462-82290" fmla="*/ 1254543 h 2845126"/>
                  <a:gd name="connsiteX463-82291" fmla="*/ 409044 w 6006665"/>
                  <a:gd name="connsiteY463-82292" fmla="*/ 1256674 h 2845126"/>
                  <a:gd name="connsiteX464-82293" fmla="*/ 252950 w 6006665"/>
                  <a:gd name="connsiteY464-82294" fmla="*/ 1190718 h 2845126"/>
                  <a:gd name="connsiteX465-82295" fmla="*/ 232336 w 6006665"/>
                  <a:gd name="connsiteY465-82296" fmla="*/ 1197590 h 2845126"/>
                  <a:gd name="connsiteX466-82297" fmla="*/ 291420 w 6006665"/>
                  <a:gd name="connsiteY466-82298" fmla="*/ 1268036 h 2845126"/>
                  <a:gd name="connsiteX467-82299" fmla="*/ 291420 w 6006665"/>
                  <a:gd name="connsiteY467-82300" fmla="*/ 1306668 h 2845126"/>
                  <a:gd name="connsiteX468-82301" fmla="*/ 298238 w 6006665"/>
                  <a:gd name="connsiteY468-82302" fmla="*/ 1393022 h 2845126"/>
                  <a:gd name="connsiteX469-82303" fmla="*/ 345959 w 6006665"/>
                  <a:gd name="connsiteY469-82304" fmla="*/ 1424836 h 2845126"/>
                  <a:gd name="connsiteX470-82305" fmla="*/ 362087 w 6006665"/>
                  <a:gd name="connsiteY470-82306" fmla="*/ 1434244 h 2845126"/>
                  <a:gd name="connsiteX471-82307" fmla="*/ 365867 w 6006665"/>
                  <a:gd name="connsiteY471-82308" fmla="*/ 1402111 h 2845126"/>
                  <a:gd name="connsiteX472-82309" fmla="*/ 345415 w 6006665"/>
                  <a:gd name="connsiteY472-82310" fmla="*/ 1365752 h 2845126"/>
                  <a:gd name="connsiteX473-82311" fmla="*/ 365867 w 6006665"/>
                  <a:gd name="connsiteY473-82312" fmla="*/ 1333937 h 2845126"/>
                  <a:gd name="connsiteX474-82313" fmla="*/ 374560 w 6006665"/>
                  <a:gd name="connsiteY474-82314" fmla="*/ 1338936 h 2845126"/>
                  <a:gd name="connsiteX475-82315" fmla="*/ 377774 w 6006665"/>
                  <a:gd name="connsiteY475-82316" fmla="*/ 1333937 h 2845126"/>
                  <a:gd name="connsiteX476-82317" fmla="*/ 461933 w 6006665"/>
                  <a:gd name="connsiteY476-82318" fmla="*/ 1382329 h 2845126"/>
                  <a:gd name="connsiteX477-82319" fmla="*/ 484035 w 6006665"/>
                  <a:gd name="connsiteY477-82320" fmla="*/ 1365752 h 2845126"/>
                  <a:gd name="connsiteX478-82321" fmla="*/ 463583 w 6006665"/>
                  <a:gd name="connsiteY478-82322" fmla="*/ 1299850 h 2845126"/>
                  <a:gd name="connsiteX479-82323" fmla="*/ 549936 w 6006665"/>
                  <a:gd name="connsiteY479-82324" fmla="*/ 1213497 h 2845126"/>
                  <a:gd name="connsiteX480-82325" fmla="*/ 559742 w 6006665"/>
                  <a:gd name="connsiteY480-82326" fmla="*/ 1215598 h 2845126"/>
                  <a:gd name="connsiteX481-82327" fmla="*/ 561843 w 6006665"/>
                  <a:gd name="connsiteY481-82328" fmla="*/ 1213497 h 2845126"/>
                  <a:gd name="connsiteX482-82329" fmla="*/ 593658 w 6006665"/>
                  <a:gd name="connsiteY482-82330" fmla="*/ 1220314 h 2845126"/>
                  <a:gd name="connsiteX483-82331" fmla="*/ 620945 w 6006665"/>
                  <a:gd name="connsiteY483-82332" fmla="*/ 1244191 h 2845126"/>
                  <a:gd name="connsiteX484-82333" fmla="*/ 640835 w 6006665"/>
                  <a:gd name="connsiteY484-82334" fmla="*/ 1188500 h 2845126"/>
                  <a:gd name="connsiteX485-82335" fmla="*/ 609020 w 6006665"/>
                  <a:gd name="connsiteY485-82336" fmla="*/ 1133961 h 2845126"/>
                  <a:gd name="connsiteX486-82337" fmla="*/ 624928 w 6006665"/>
                  <a:gd name="connsiteY486-82338" fmla="*/ 1074877 h 2845126"/>
                  <a:gd name="connsiteX487-82339" fmla="*/ 597658 w 6006665"/>
                  <a:gd name="connsiteY487-82340" fmla="*/ 1015792 h 2845126"/>
                  <a:gd name="connsiteX488-82341" fmla="*/ 611562 w 6006665"/>
                  <a:gd name="connsiteY488-82342" fmla="*/ 1020118 h 2845126"/>
                  <a:gd name="connsiteX489-82343" fmla="*/ 609565 w 6006665"/>
                  <a:gd name="connsiteY489-82344" fmla="*/ 1015792 h 2845126"/>
                  <a:gd name="connsiteX490-82345" fmla="*/ 711826 w 6006665"/>
                  <a:gd name="connsiteY490-82346" fmla="*/ 1047607 h 2845126"/>
                  <a:gd name="connsiteX491-82347" fmla="*/ 732278 w 6006665"/>
                  <a:gd name="connsiteY491-82348" fmla="*/ 1102146 h 2845126"/>
                  <a:gd name="connsiteX492-82349" fmla="*/ 684556 w 6006665"/>
                  <a:gd name="connsiteY492-82350" fmla="*/ 1113508 h 2845126"/>
                  <a:gd name="connsiteX493-82351" fmla="*/ 684556 w 6006665"/>
                  <a:gd name="connsiteY493-82352" fmla="*/ 1165775 h 2845126"/>
                  <a:gd name="connsiteX494-82353" fmla="*/ 713309 w 6006665"/>
                  <a:gd name="connsiteY494-82354" fmla="*/ 1194528 h 2845126"/>
                  <a:gd name="connsiteX495-82355" fmla="*/ 763548 w 6006665"/>
                  <a:gd name="connsiteY495-82356" fmla="*/ 1177137 h 2845126"/>
                  <a:gd name="connsiteX496-82357" fmla="*/ 770365 w 6006665"/>
                  <a:gd name="connsiteY496-82358" fmla="*/ 1118053 h 2845126"/>
                  <a:gd name="connsiteX497-82359" fmla="*/ 845357 w 6006665"/>
                  <a:gd name="connsiteY497-82360" fmla="*/ 1070332 h 2845126"/>
                  <a:gd name="connsiteX498-82361" fmla="*/ 972614 w 6006665"/>
                  <a:gd name="connsiteY498-82362" fmla="*/ 983978 h 2845126"/>
                  <a:gd name="connsiteX499-82363" fmla="*/ 982566 w 6006665"/>
                  <a:gd name="connsiteY499-82364" fmla="*/ 985305 h 2845126"/>
                  <a:gd name="connsiteX500-82365" fmla="*/ 984521 w 6006665"/>
                  <a:gd name="connsiteY500-82366" fmla="*/ 983978 h 2845126"/>
                  <a:gd name="connsiteX501-82367" fmla="*/ 1018608 w 6006665"/>
                  <a:gd name="connsiteY501-82368" fmla="*/ 988523 h 2845126"/>
                  <a:gd name="connsiteX502-82369" fmla="*/ 979977 w 6006665"/>
                  <a:gd name="connsiteY502-82370" fmla="*/ 1052152 h 2845126"/>
                  <a:gd name="connsiteX503-82371" fmla="*/ 1012666 w 6006665"/>
                  <a:gd name="connsiteY503-82372" fmla="*/ 1057313 h 2845126"/>
                  <a:gd name="connsiteX504-82373" fmla="*/ 1038516 w 6006665"/>
                  <a:gd name="connsiteY504-82374" fmla="*/ 1027155 h 2845126"/>
                  <a:gd name="connsiteX505-82375" fmla="*/ 1050423 w 6006665"/>
                  <a:gd name="connsiteY505-82376" fmla="*/ 1027155 h 2845126"/>
                  <a:gd name="connsiteX506-82377" fmla="*/ 1108962 w 6006665"/>
                  <a:gd name="connsiteY506-82378" fmla="*/ 1027155 h 2845126"/>
                  <a:gd name="connsiteX507-82379" fmla="*/ 1161229 w 6006665"/>
                  <a:gd name="connsiteY507-82380" fmla="*/ 983978 h 2845126"/>
                  <a:gd name="connsiteX508-82381" fmla="*/ 1165711 w 6006665"/>
                  <a:gd name="connsiteY508-82382" fmla="*/ 990112 h 2845126"/>
                  <a:gd name="connsiteX509-82383" fmla="*/ 1173136 w 6006665"/>
                  <a:gd name="connsiteY509-82384" fmla="*/ 983978 h 2845126"/>
                  <a:gd name="connsiteX510-82385" fmla="*/ 1210035 w 6006665"/>
                  <a:gd name="connsiteY510-82386" fmla="*/ 1034471 h 2845126"/>
                  <a:gd name="connsiteX511-82387" fmla="*/ 1247583 w 6006665"/>
                  <a:gd name="connsiteY511-82388" fmla="*/ 977161 h 2845126"/>
                  <a:gd name="connsiteX512-82389" fmla="*/ 1211223 w 6006665"/>
                  <a:gd name="connsiteY512-82390" fmla="*/ 918077 h 2845126"/>
                  <a:gd name="connsiteX513-82391" fmla="*/ 1227130 w 6006665"/>
                  <a:gd name="connsiteY513-82392" fmla="*/ 881717 h 2845126"/>
                  <a:gd name="connsiteX514-82393" fmla="*/ 1237665 w 6006665"/>
                  <a:gd name="connsiteY514-82394" fmla="*/ 884855 h 2845126"/>
                  <a:gd name="connsiteX515-82395" fmla="*/ 1239037 w 6006665"/>
                  <a:gd name="connsiteY515-82396" fmla="*/ 881717 h 2845126"/>
                  <a:gd name="connsiteX516-82397" fmla="*/ 1345843 w 6006665"/>
                  <a:gd name="connsiteY516-82398" fmla="*/ 913532 h 2845126"/>
                  <a:gd name="connsiteX517-82399" fmla="*/ 1400382 w 6006665"/>
                  <a:gd name="connsiteY517-82400" fmla="*/ 945346 h 2845126"/>
                  <a:gd name="connsiteX518-82401" fmla="*/ 1519756 w 6006665"/>
                  <a:gd name="connsiteY518-82402" fmla="*/ 1051930 h 2845126"/>
                  <a:gd name="connsiteX519-82403" fmla="*/ 1543003 w 6006665"/>
                  <a:gd name="connsiteY519-82404" fmla="*/ 1011248 h 2845126"/>
                  <a:gd name="connsiteX520-82405" fmla="*/ 1506643 w 6006665"/>
                  <a:gd name="connsiteY520-82406" fmla="*/ 956708 h 2845126"/>
                  <a:gd name="connsiteX521-82407" fmla="*/ 1506643 w 6006665"/>
                  <a:gd name="connsiteY521-82408" fmla="*/ 933984 h 2845126"/>
                  <a:gd name="connsiteX522-82409" fmla="*/ 1463467 w 6006665"/>
                  <a:gd name="connsiteY522-82410" fmla="*/ 924894 h 2845126"/>
                  <a:gd name="connsiteX523-82411" fmla="*/ 1472556 w 6006665"/>
                  <a:gd name="connsiteY523-82412" fmla="*/ 874900 h 2845126"/>
                  <a:gd name="connsiteX524-82413" fmla="*/ 1452104 w 6006665"/>
                  <a:gd name="connsiteY524-82414" fmla="*/ 788546 h 2845126"/>
                  <a:gd name="connsiteX525-82415" fmla="*/ 1452104 w 6006665"/>
                  <a:gd name="connsiteY525-82416" fmla="*/ 752187 h 2845126"/>
                  <a:gd name="connsiteX526-82417" fmla="*/ 1522551 w 6006665"/>
                  <a:gd name="connsiteY526-82418" fmla="*/ 649926 h 2845126"/>
                  <a:gd name="connsiteX527-82419" fmla="*/ 1543003 w 6006665"/>
                  <a:gd name="connsiteY527-82420" fmla="*/ 536303 h 2845126"/>
                  <a:gd name="connsiteX528-82421" fmla="*/ 1570272 w 6006665"/>
                  <a:gd name="connsiteY528-82422" fmla="*/ 515850 h 2845126"/>
                  <a:gd name="connsiteX529-82423" fmla="*/ 1578688 w 6006665"/>
                  <a:gd name="connsiteY529-82424" fmla="*/ 518469 h 2845126"/>
                  <a:gd name="connsiteX530-82425" fmla="*/ 1582179 w 6006665"/>
                  <a:gd name="connsiteY530-82426" fmla="*/ 515850 h 2845126"/>
                  <a:gd name="connsiteX531-82427" fmla="*/ 1684440 w 6006665"/>
                  <a:gd name="connsiteY531-82428" fmla="*/ 547665 h 2845126"/>
                  <a:gd name="connsiteX532-82429" fmla="*/ 1688985 w 6006665"/>
                  <a:gd name="connsiteY532-82430" fmla="*/ 618111 h 2845126"/>
                  <a:gd name="connsiteX533-82431" fmla="*/ 1652625 w 6006665"/>
                  <a:gd name="connsiteY533-82432" fmla="*/ 709010 h 2845126"/>
                  <a:gd name="connsiteX534-82433" fmla="*/ 1679895 w 6006665"/>
                  <a:gd name="connsiteY534-82434" fmla="*/ 747642 h 2845126"/>
                  <a:gd name="connsiteX535-82435" fmla="*/ 1688985 w 6006665"/>
                  <a:gd name="connsiteY535-82436" fmla="*/ 822633 h 2845126"/>
                  <a:gd name="connsiteX536-82437" fmla="*/ 1679895 w 6006665"/>
                  <a:gd name="connsiteY536-82438" fmla="*/ 968071 h 2845126"/>
                  <a:gd name="connsiteX537-82439" fmla="*/ 1636718 w 6006665"/>
                  <a:gd name="connsiteY537-82440" fmla="*/ 1231677 h 2845126"/>
                  <a:gd name="connsiteX538-82441" fmla="*/ 1662494 w 6006665"/>
                  <a:gd name="connsiteY538-82442" fmla="*/ 1238121 h 2845126"/>
                  <a:gd name="connsiteX539-82443" fmla="*/ 2027037 w 6006665"/>
                  <a:gd name="connsiteY539-82444" fmla="*/ 413590 h 2845126"/>
                  <a:gd name="connsiteX540-82445" fmla="*/ 2167930 w 6006665"/>
                  <a:gd name="connsiteY540-82446" fmla="*/ 331781 h 2845126"/>
                  <a:gd name="connsiteX541-82447" fmla="*/ 2204289 w 6006665"/>
                  <a:gd name="connsiteY541-82448" fmla="*/ 240882 h 2845126"/>
                  <a:gd name="connsiteX542-82449" fmla="*/ 2247466 w 6006665"/>
                  <a:gd name="connsiteY542-82450" fmla="*/ 236337 h 2845126"/>
                  <a:gd name="connsiteX543-82451" fmla="*/ 2317913 w 6006665"/>
                  <a:gd name="connsiteY543-82452" fmla="*/ 161346 h 2845126"/>
                  <a:gd name="connsiteX0-82453" fmla="*/ 2317913 w 6006665"/>
                  <a:gd name="connsiteY0-82454" fmla="*/ 161346 h 2845126"/>
                  <a:gd name="connsiteX1-82455" fmla="*/ 2957621 w 6006665"/>
                  <a:gd name="connsiteY1-82456" fmla="*/ 24662 h 2845126"/>
                  <a:gd name="connsiteX2-82457" fmla="*/ 3086005 w 6006665"/>
                  <a:gd name="connsiteY2-82458" fmla="*/ 1 h 2845126"/>
                  <a:gd name="connsiteX3-82459" fmla="*/ 3097912 w 6006665"/>
                  <a:gd name="connsiteY3-82460" fmla="*/ 1 h 2845126"/>
                  <a:gd name="connsiteX4-82461" fmla="*/ 3179721 w 6006665"/>
                  <a:gd name="connsiteY4-82462" fmla="*/ 74992 h 2845126"/>
                  <a:gd name="connsiteX5-82463" fmla="*/ 3211535 w 6006665"/>
                  <a:gd name="connsiteY5-82464" fmla="*/ 134076 h 2845126"/>
                  <a:gd name="connsiteX6-82465" fmla="*/ 3200173 w 6006665"/>
                  <a:gd name="connsiteY6-82466" fmla="*/ 209068 h 2845126"/>
                  <a:gd name="connsiteX7-82467" fmla="*/ 3161541 w 6006665"/>
                  <a:gd name="connsiteY7-82468" fmla="*/ 252245 h 2845126"/>
                  <a:gd name="connsiteX8-82469" fmla="*/ 3066097 w 6006665"/>
                  <a:gd name="connsiteY8-82470" fmla="*/ 327236 h 2845126"/>
                  <a:gd name="connsiteX9-82471" fmla="*/ 3034283 w 6006665"/>
                  <a:gd name="connsiteY9-82472" fmla="*/ 370413 h 2845126"/>
                  <a:gd name="connsiteX10-82473" fmla="*/ 3082005 w 6006665"/>
                  <a:gd name="connsiteY10-82474" fmla="*/ 386320 h 2845126"/>
                  <a:gd name="connsiteX11-82475" fmla="*/ 3129459 w 6006665"/>
                  <a:gd name="connsiteY11-82476" fmla="*/ 414001 h 2845126"/>
                  <a:gd name="connsiteX12-82477" fmla="*/ 3156451 w 6006665"/>
                  <a:gd name="connsiteY12-82478" fmla="*/ 390865 h 2845126"/>
                  <a:gd name="connsiteX13-82479" fmla="*/ 3158460 w 6006665"/>
                  <a:gd name="connsiteY13-82480" fmla="*/ 399349 h 2845126"/>
                  <a:gd name="connsiteX14-82481" fmla="*/ 3168359 w 6006665"/>
                  <a:gd name="connsiteY14-82482" fmla="*/ 390865 h 2845126"/>
                  <a:gd name="connsiteX15-82483" fmla="*/ 3184984 w 6006665"/>
                  <a:gd name="connsiteY15-82484" fmla="*/ 461058 h 2845126"/>
                  <a:gd name="connsiteX16-82485" fmla="*/ 3192811 w 6006665"/>
                  <a:gd name="connsiteY16-82486" fmla="*/ 445404 h 2845126"/>
                  <a:gd name="connsiteX17-82487" fmla="*/ 3251895 w 6006665"/>
                  <a:gd name="connsiteY17-82488" fmla="*/ 424952 h 2845126"/>
                  <a:gd name="connsiteX18-82489" fmla="*/ 3259833 w 6006665"/>
                  <a:gd name="connsiteY18-82490" fmla="*/ 426326 h 2845126"/>
                  <a:gd name="connsiteX19-82491" fmla="*/ 3263802 w 6006665"/>
                  <a:gd name="connsiteY19-82492" fmla="*/ 424952 h 2845126"/>
                  <a:gd name="connsiteX20-82493" fmla="*/ 3381970 w 6006665"/>
                  <a:gd name="connsiteY20-82494" fmla="*/ 445404 h 2845126"/>
                  <a:gd name="connsiteX21-82495" fmla="*/ 3388787 w 6006665"/>
                  <a:gd name="connsiteY21-82496" fmla="*/ 504488 h 2845126"/>
                  <a:gd name="connsiteX22-82497" fmla="*/ 3531529 w 6006665"/>
                  <a:gd name="connsiteY22-82498" fmla="*/ 525479 h 2845126"/>
                  <a:gd name="connsiteX23-82499" fmla="*/ 3538225 w 6006665"/>
                  <a:gd name="connsiteY23-82500" fmla="*/ 429497 h 2845126"/>
                  <a:gd name="connsiteX24-82501" fmla="*/ 3549910 w 6006665"/>
                  <a:gd name="connsiteY24-82502" fmla="*/ 432684 h 2845126"/>
                  <a:gd name="connsiteX25-82503" fmla="*/ 3550132 w 6006665"/>
                  <a:gd name="connsiteY25-82504" fmla="*/ 429497 h 2845126"/>
                  <a:gd name="connsiteX26-82505" fmla="*/ 3625123 w 6006665"/>
                  <a:gd name="connsiteY26-82506" fmla="*/ 449949 h 2845126"/>
                  <a:gd name="connsiteX27-82507" fmla="*/ 3672301 w 6006665"/>
                  <a:gd name="connsiteY27-82508" fmla="*/ 449949 h 2845126"/>
                  <a:gd name="connsiteX28-82509" fmla="*/ 3684207 w 6006665"/>
                  <a:gd name="connsiteY28-82510" fmla="*/ 449949 h 2845126"/>
                  <a:gd name="connsiteX29-82511" fmla="*/ 3743291 w 6006665"/>
                  <a:gd name="connsiteY29-82512" fmla="*/ 515850 h 2845126"/>
                  <a:gd name="connsiteX30-82513" fmla="*/ 3759199 w 6006665"/>
                  <a:gd name="connsiteY30-82514" fmla="*/ 595387 h 2845126"/>
                  <a:gd name="connsiteX31-82515" fmla="*/ 3738747 w 6006665"/>
                  <a:gd name="connsiteY31-82516" fmla="*/ 645381 h 2845126"/>
                  <a:gd name="connsiteX32-82517" fmla="*/ 3786469 w 6006665"/>
                  <a:gd name="connsiteY32-82518" fmla="*/ 736279 h 2845126"/>
                  <a:gd name="connsiteX33-82519" fmla="*/ 3835603 w 6006665"/>
                  <a:gd name="connsiteY33-82520" fmla="*/ 772185 h 2845126"/>
                  <a:gd name="connsiteX34-82521" fmla="*/ 3865460 w 6006665"/>
                  <a:gd name="connsiteY34-82522" fmla="*/ 661288 h 2845126"/>
                  <a:gd name="connsiteX35-82523" fmla="*/ 3875077 w 6006665"/>
                  <a:gd name="connsiteY35-82524" fmla="*/ 669795 h 2845126"/>
                  <a:gd name="connsiteX36-82525" fmla="*/ 3877367 w 6006665"/>
                  <a:gd name="connsiteY36-82526" fmla="*/ 661288 h 2845126"/>
                  <a:gd name="connsiteX37-82527" fmla="*/ 3932151 w 6006665"/>
                  <a:gd name="connsiteY37-82528" fmla="*/ 709751 h 2845126"/>
                  <a:gd name="connsiteX38-82529" fmla="*/ 3988173 w 6006665"/>
                  <a:gd name="connsiteY38-82530" fmla="*/ 681740 h 2845126"/>
                  <a:gd name="connsiteX39-82531" fmla="*/ 3993852 w 6006665"/>
                  <a:gd name="connsiteY39-82532" fmla="*/ 684855 h 2845126"/>
                  <a:gd name="connsiteX40-82533" fmla="*/ 4000080 w 6006665"/>
                  <a:gd name="connsiteY40-82534" fmla="*/ 681740 h 2845126"/>
                  <a:gd name="connsiteX41-82535" fmla="*/ 4062426 w 6006665"/>
                  <a:gd name="connsiteY41-82536" fmla="*/ 715930 h 2845126"/>
                  <a:gd name="connsiteX42-82537" fmla="*/ 4085889 w 6006665"/>
                  <a:gd name="connsiteY42-82538" fmla="*/ 688558 h 2845126"/>
                  <a:gd name="connsiteX43-82539" fmla="*/ 4095563 w 6006665"/>
                  <a:gd name="connsiteY43-82540" fmla="*/ 691162 h 2845126"/>
                  <a:gd name="connsiteX44-82541" fmla="*/ 4097796 w 6006665"/>
                  <a:gd name="connsiteY44-82542" fmla="*/ 688558 h 2845126"/>
                  <a:gd name="connsiteX45-82543" fmla="*/ 4144150 w 6006665"/>
                  <a:gd name="connsiteY45-82544" fmla="*/ 701038 h 2845126"/>
                  <a:gd name="connsiteX46-82545" fmla="*/ 4117703 w 6006665"/>
                  <a:gd name="connsiteY46-82546" fmla="*/ 590842 h 2845126"/>
                  <a:gd name="connsiteX47-82547" fmla="*/ 4165425 w 6006665"/>
                  <a:gd name="connsiteY47-82548" fmla="*/ 536303 h 2845126"/>
                  <a:gd name="connsiteX48-82549" fmla="*/ 4175231 w 6006665"/>
                  <a:gd name="connsiteY48-82550" fmla="*/ 538704 h 2845126"/>
                  <a:gd name="connsiteX49-82551" fmla="*/ 4177332 w 6006665"/>
                  <a:gd name="connsiteY49-82552" fmla="*/ 536303 h 2845126"/>
                  <a:gd name="connsiteX50-82553" fmla="*/ 4511384 w 6006665"/>
                  <a:gd name="connsiteY50-82554" fmla="*/ 618111 h 2845126"/>
                  <a:gd name="connsiteX51-82555" fmla="*/ 4543199 w 6006665"/>
                  <a:gd name="connsiteY51-82556" fmla="*/ 688558 h 2845126"/>
                  <a:gd name="connsiteX52-82557" fmla="*/ 4639242 w 6006665"/>
                  <a:gd name="connsiteY52-82558" fmla="*/ 771200 h 2845126"/>
                  <a:gd name="connsiteX53-82559" fmla="*/ 4774445 w 6006665"/>
                  <a:gd name="connsiteY53-82560" fmla="*/ 752187 h 2845126"/>
                  <a:gd name="connsiteX54-82561" fmla="*/ 4778496 w 6006665"/>
                  <a:gd name="connsiteY54-82562" fmla="*/ 753291 h 2845126"/>
                  <a:gd name="connsiteX55-82563" fmla="*/ 4786352 w 6006665"/>
                  <a:gd name="connsiteY55-82564" fmla="*/ 752187 h 2845126"/>
                  <a:gd name="connsiteX56-82565" fmla="*/ 4861343 w 6006665"/>
                  <a:gd name="connsiteY56-82566" fmla="*/ 772639 h 2845126"/>
                  <a:gd name="connsiteX57-82567" fmla="*/ 4893158 w 6006665"/>
                  <a:gd name="connsiteY57-82568" fmla="*/ 815816 h 2845126"/>
                  <a:gd name="connsiteX58-82569" fmla="*/ 4888613 w 6006665"/>
                  <a:gd name="connsiteY58-82570" fmla="*/ 897624 h 2845126"/>
                  <a:gd name="connsiteX59-82571" fmla="*/ 4927677 w 6006665"/>
                  <a:gd name="connsiteY59-82572" fmla="*/ 922296 h 2845126"/>
                  <a:gd name="connsiteX60-82573" fmla="*/ 4967605 w 6006665"/>
                  <a:gd name="connsiteY60-82574" fmla="*/ 908987 h 2845126"/>
                  <a:gd name="connsiteX61-82575" fmla="*/ 5038051 w 6006665"/>
                  <a:gd name="connsiteY61-82576" fmla="*/ 902169 h 2845126"/>
                  <a:gd name="connsiteX62-82577" fmla="*/ 5040730 w 6006665"/>
                  <a:gd name="connsiteY62-82578" fmla="*/ 903062 h 2845126"/>
                  <a:gd name="connsiteX63-82579" fmla="*/ 5049958 w 6006665"/>
                  <a:gd name="connsiteY63-82580" fmla="*/ 902169 h 2845126"/>
                  <a:gd name="connsiteX64-82581" fmla="*/ 5114249 w 6006665"/>
                  <a:gd name="connsiteY64-82582" fmla="*/ 923600 h 2845126"/>
                  <a:gd name="connsiteX65-82583" fmla="*/ 5176671 w 6006665"/>
                  <a:gd name="connsiteY65-82584" fmla="*/ 913532 h 2845126"/>
                  <a:gd name="connsiteX66-82585" fmla="*/ 5177801 w 6006665"/>
                  <a:gd name="connsiteY66-82586" fmla="*/ 915270 h 2845126"/>
                  <a:gd name="connsiteX67-82587" fmla="*/ 5188578 w 6006665"/>
                  <a:gd name="connsiteY67-82588" fmla="*/ 913532 h 2845126"/>
                  <a:gd name="connsiteX68-82589" fmla="*/ 5243719 w 6006665"/>
                  <a:gd name="connsiteY68-82590" fmla="*/ 998363 h 2845126"/>
                  <a:gd name="connsiteX69-82591" fmla="*/ 5283477 w 6006665"/>
                  <a:gd name="connsiteY69-82592" fmla="*/ 968071 h 2845126"/>
                  <a:gd name="connsiteX70-82593" fmla="*/ 5258480 w 6006665"/>
                  <a:gd name="connsiteY70-82594" fmla="*/ 902169 h 2845126"/>
                  <a:gd name="connsiteX71-82595" fmla="*/ 5267570 w 6006665"/>
                  <a:gd name="connsiteY71-82596" fmla="*/ 854448 h 2845126"/>
                  <a:gd name="connsiteX72-82597" fmla="*/ 5278896 w 6006665"/>
                  <a:gd name="connsiteY72-82598" fmla="*/ 857497 h 2845126"/>
                  <a:gd name="connsiteX73-82599" fmla="*/ 5279477 w 6006665"/>
                  <a:gd name="connsiteY73-82600" fmla="*/ 854448 h 2845126"/>
                  <a:gd name="connsiteX74-82601" fmla="*/ 5395510 w 6006665"/>
                  <a:gd name="connsiteY74-82602" fmla="*/ 885687 h 2845126"/>
                  <a:gd name="connsiteX75-82603" fmla="*/ 5463001 w 6006665"/>
                  <a:gd name="connsiteY75-82604" fmla="*/ 881717 h 2845126"/>
                  <a:gd name="connsiteX76-82605" fmla="*/ 5464386 w 6006665"/>
                  <a:gd name="connsiteY76-82606" fmla="*/ 882336 h 2845126"/>
                  <a:gd name="connsiteX77-82607" fmla="*/ 5474909 w 6006665"/>
                  <a:gd name="connsiteY77-82608" fmla="*/ 881717 h 2845126"/>
                  <a:gd name="connsiteX78-82609" fmla="*/ 5581715 w 6006665"/>
                  <a:gd name="connsiteY78-82610" fmla="*/ 929439 h 2845126"/>
                  <a:gd name="connsiteX79-82611" fmla="*/ 5633981 w 6006665"/>
                  <a:gd name="connsiteY79-82612" fmla="*/ 972616 h 2845126"/>
                  <a:gd name="connsiteX80-82613" fmla="*/ 5720335 w 6006665"/>
                  <a:gd name="connsiteY80-82614" fmla="*/ 1052152 h 2845126"/>
                  <a:gd name="connsiteX81-82615" fmla="*/ 5822595 w 6006665"/>
                  <a:gd name="connsiteY81-82616" fmla="*/ 1149868 h 2845126"/>
                  <a:gd name="connsiteX82-82617" fmla="*/ 5818051 w 6006665"/>
                  <a:gd name="connsiteY82-82618" fmla="*/ 1204407 h 2845126"/>
                  <a:gd name="connsiteX83-82619" fmla="*/ 5825679 w 6006665"/>
                  <a:gd name="connsiteY83-82620" fmla="*/ 1212035 h 2845126"/>
                  <a:gd name="connsiteX84-82621" fmla="*/ 5822051 w 6006665"/>
                  <a:gd name="connsiteY84-82622" fmla="*/ 1161230 h 2845126"/>
                  <a:gd name="connsiteX85-82623" fmla="*/ 5834092 w 6006665"/>
                  <a:gd name="connsiteY85-82624" fmla="*/ 1163103 h 2845126"/>
                  <a:gd name="connsiteX86-82625" fmla="*/ 5833958 w 6006665"/>
                  <a:gd name="connsiteY86-82626" fmla="*/ 1161230 h 2845126"/>
                  <a:gd name="connsiteX87-82627" fmla="*/ 5936219 w 6006665"/>
                  <a:gd name="connsiteY87-82628" fmla="*/ 1177137 h 2845126"/>
                  <a:gd name="connsiteX88-82629" fmla="*/ 6006665 w 6006665"/>
                  <a:gd name="connsiteY88-82630" fmla="*/ 1256674 h 2845126"/>
                  <a:gd name="connsiteX89-82631" fmla="*/ 5968033 w 6006665"/>
                  <a:gd name="connsiteY89-82632" fmla="*/ 1295306 h 2845126"/>
                  <a:gd name="connsiteX90-82633" fmla="*/ 5908949 w 6006665"/>
                  <a:gd name="connsiteY90-82634" fmla="*/ 1306668 h 2845126"/>
                  <a:gd name="connsiteX91-82635" fmla="*/ 5908949 w 6006665"/>
                  <a:gd name="connsiteY91-82636" fmla="*/ 1393022 h 2845126"/>
                  <a:gd name="connsiteX92-82637" fmla="*/ 5893042 w 6006665"/>
                  <a:gd name="connsiteY92-82638" fmla="*/ 1408929 h 2845126"/>
                  <a:gd name="connsiteX93-82639" fmla="*/ 5881135 w 6006665"/>
                  <a:gd name="connsiteY93-82640" fmla="*/ 1408929 h 2845126"/>
                  <a:gd name="connsiteX94-82641" fmla="*/ 5861227 w 6006665"/>
                  <a:gd name="connsiteY94-82642" fmla="*/ 1408929 h 2845126"/>
                  <a:gd name="connsiteX95-82643" fmla="*/ 5849321 w 6006665"/>
                  <a:gd name="connsiteY95-82644" fmla="*/ 1408929 h 2845126"/>
                  <a:gd name="connsiteX96-82645" fmla="*/ 5817506 w 6006665"/>
                  <a:gd name="connsiteY96-82646" fmla="*/ 1374842 h 2845126"/>
                  <a:gd name="connsiteX97-82647" fmla="*/ 5767511 w 6006665"/>
                  <a:gd name="connsiteY97-82648" fmla="*/ 1349845 h 2845126"/>
                  <a:gd name="connsiteX98-82649" fmla="*/ 5762967 w 6006665"/>
                  <a:gd name="connsiteY98-82650" fmla="*/ 1315758 h 2845126"/>
                  <a:gd name="connsiteX99-82651" fmla="*/ 5729132 w 6006665"/>
                  <a:gd name="connsiteY99-82652" fmla="*/ 1301826 h 2845126"/>
                  <a:gd name="connsiteX100-82653" fmla="*/ 5695337 w 6006665"/>
                  <a:gd name="connsiteY100-82654" fmla="*/ 1311213 h 2845126"/>
                  <a:gd name="connsiteX101-82655" fmla="*/ 5693366 w 6006665"/>
                  <a:gd name="connsiteY101-82656" fmla="*/ 1308453 h 2845126"/>
                  <a:gd name="connsiteX102-82657" fmla="*/ 5683431 w 6006665"/>
                  <a:gd name="connsiteY102-82658" fmla="*/ 1311213 h 2845126"/>
                  <a:gd name="connsiteX103-82659" fmla="*/ 5660706 w 6006665"/>
                  <a:gd name="connsiteY103-82660" fmla="*/ 1279398 h 2845126"/>
                  <a:gd name="connsiteX104-82661" fmla="*/ 5669644 w 6006665"/>
                  <a:gd name="connsiteY104-82662" fmla="*/ 1254373 h 2845126"/>
                  <a:gd name="connsiteX105-82663" fmla="*/ 5640799 w 6006665"/>
                  <a:gd name="connsiteY105-82664" fmla="*/ 1268036 h 2845126"/>
                  <a:gd name="connsiteX106-82665" fmla="*/ 5656705 w 6006665"/>
                  <a:gd name="connsiteY106-82666" fmla="*/ 1311213 h 2845126"/>
                  <a:gd name="connsiteX107-82667" fmla="*/ 5633981 w 6006665"/>
                  <a:gd name="connsiteY107-82668" fmla="*/ 1349845 h 2845126"/>
                  <a:gd name="connsiteX108-82669" fmla="*/ 5586259 w 6006665"/>
                  <a:gd name="connsiteY108-82670" fmla="*/ 1386204 h 2845126"/>
                  <a:gd name="connsiteX109-82671" fmla="*/ 5575676 w 6006665"/>
                  <a:gd name="connsiteY109-82672" fmla="*/ 1385196 h 2845126"/>
                  <a:gd name="connsiteX110-82673" fmla="*/ 5574353 w 6006665"/>
                  <a:gd name="connsiteY110-82674" fmla="*/ 1386204 h 2845126"/>
                  <a:gd name="connsiteX111-82675" fmla="*/ 5539436 w 6006665"/>
                  <a:gd name="connsiteY111-82676" fmla="*/ 1382879 h 2845126"/>
                  <a:gd name="connsiteX112-82677" fmla="*/ 5570352 w 6006665"/>
                  <a:gd name="connsiteY112-82678" fmla="*/ 1424836 h 2845126"/>
                  <a:gd name="connsiteX113-82679" fmla="*/ 5593077 w 6006665"/>
                  <a:gd name="connsiteY113-82680" fmla="*/ 1488465 h 2845126"/>
                  <a:gd name="connsiteX114-82681" fmla="*/ 5608984 w 6006665"/>
                  <a:gd name="connsiteY114-82682" fmla="*/ 1515735 h 2845126"/>
                  <a:gd name="connsiteX115-82683" fmla="*/ 5613529 w 6006665"/>
                  <a:gd name="connsiteY115-82684" fmla="*/ 1547549 h 2845126"/>
                  <a:gd name="connsiteX116-82685" fmla="*/ 5608984 w 6006665"/>
                  <a:gd name="connsiteY116-82686" fmla="*/ 1570274 h 2845126"/>
                  <a:gd name="connsiteX117-82687" fmla="*/ 5597799 w 6006665"/>
                  <a:gd name="connsiteY117-82688" fmla="*/ 1566665 h 2845126"/>
                  <a:gd name="connsiteX118-82689" fmla="*/ 5597077 w 6006665"/>
                  <a:gd name="connsiteY118-82690" fmla="*/ 1570274 h 2845126"/>
                  <a:gd name="connsiteX119-82691" fmla="*/ 5534271 w 6006665"/>
                  <a:gd name="connsiteY119-82692" fmla="*/ 1550014 h 2845126"/>
                  <a:gd name="connsiteX120-82693" fmla="*/ 5436277 w 6006665"/>
                  <a:gd name="connsiteY120-82694" fmla="*/ 1606633 h 2845126"/>
                  <a:gd name="connsiteX121-82695" fmla="*/ 5397645 w 6006665"/>
                  <a:gd name="connsiteY121-82696" fmla="*/ 1617996 h 2845126"/>
                  <a:gd name="connsiteX122-82697" fmla="*/ 5345378 w 6006665"/>
                  <a:gd name="connsiteY122-82698" fmla="*/ 1672535 h 2845126"/>
                  <a:gd name="connsiteX123-82699" fmla="*/ 5290839 w 6006665"/>
                  <a:gd name="connsiteY123-82700" fmla="*/ 1720256 h 2845126"/>
                  <a:gd name="connsiteX124-82701" fmla="*/ 5274932 w 6006665"/>
                  <a:gd name="connsiteY124-82702" fmla="*/ 1752071 h 2845126"/>
                  <a:gd name="connsiteX125-82703" fmla="*/ 5267238 w 6006665"/>
                  <a:gd name="connsiteY125-82704" fmla="*/ 1743644 h 2845126"/>
                  <a:gd name="connsiteX126-82705" fmla="*/ 5263025 w 6006665"/>
                  <a:gd name="connsiteY126-82706" fmla="*/ 1752071 h 2845126"/>
                  <a:gd name="connsiteX127-82707" fmla="*/ 5219538 w 6006665"/>
                  <a:gd name="connsiteY127-82708" fmla="*/ 1704443 h 2845126"/>
                  <a:gd name="connsiteX128-82709" fmla="*/ 5129494 w 6006665"/>
                  <a:gd name="connsiteY128-82710" fmla="*/ 1758888 h 2845126"/>
                  <a:gd name="connsiteX129-82711" fmla="*/ 5126389 w 6006665"/>
                  <a:gd name="connsiteY129-82712" fmla="*/ 1753566 h 2845126"/>
                  <a:gd name="connsiteX130-82713" fmla="*/ 5117587 w 6006665"/>
                  <a:gd name="connsiteY130-82714" fmla="*/ 1758888 h 2845126"/>
                  <a:gd name="connsiteX131-82715" fmla="*/ 5105544 w 6006665"/>
                  <a:gd name="connsiteY131-82716" fmla="*/ 1738242 h 2845126"/>
                  <a:gd name="connsiteX132-82717" fmla="*/ 5074955 w 6006665"/>
                  <a:gd name="connsiteY132-82718" fmla="*/ 1763433 h 2845126"/>
                  <a:gd name="connsiteX133-82719" fmla="*/ 5065718 w 6006665"/>
                  <a:gd name="connsiteY133-82720" fmla="*/ 1761234 h 2845126"/>
                  <a:gd name="connsiteX134-82721" fmla="*/ 5063048 w 6006665"/>
                  <a:gd name="connsiteY134-82722" fmla="*/ 1763433 h 2845126"/>
                  <a:gd name="connsiteX135-82723" fmla="*/ 5026594 w 6006665"/>
                  <a:gd name="connsiteY135-82724" fmla="*/ 1754754 h 2845126"/>
                  <a:gd name="connsiteX136-82725" fmla="*/ 5015871 w 6006665"/>
                  <a:gd name="connsiteY136-82726" fmla="*/ 1799793 h 2845126"/>
                  <a:gd name="connsiteX137-82727" fmla="*/ 4974967 w 6006665"/>
                  <a:gd name="connsiteY137-82728" fmla="*/ 1865694 h 2845126"/>
                  <a:gd name="connsiteX138-82729" fmla="*/ 4974967 w 6006665"/>
                  <a:gd name="connsiteY138-82730" fmla="*/ 1897509 h 2845126"/>
                  <a:gd name="connsiteX139-82731" fmla="*/ 5015871 w 6006665"/>
                  <a:gd name="connsiteY139-82732" fmla="*/ 1913416 h 2845126"/>
                  <a:gd name="connsiteX140-82733" fmla="*/ 5011326 w 6006665"/>
                  <a:gd name="connsiteY140-82734" fmla="*/ 2011132 h 2845126"/>
                  <a:gd name="connsiteX141-82735" fmla="*/ 4999419 w 6006665"/>
                  <a:gd name="connsiteY141-82736" fmla="*/ 2011132 h 2845126"/>
                  <a:gd name="connsiteX142-82737" fmla="*/ 4974967 w 6006665"/>
                  <a:gd name="connsiteY142-82738" fmla="*/ 2011132 h 2845126"/>
                  <a:gd name="connsiteX143-82739" fmla="*/ 4963605 w 6006665"/>
                  <a:gd name="connsiteY143-82740" fmla="*/ 2063398 h 2845126"/>
                  <a:gd name="connsiteX144-82741" fmla="*/ 4974967 w 6006665"/>
                  <a:gd name="connsiteY144-82742" fmla="*/ 2090668 h 2845126"/>
                  <a:gd name="connsiteX145-82743" fmla="*/ 4909065 w 6006665"/>
                  <a:gd name="connsiteY145-82744" fmla="*/ 2124755 h 2845126"/>
                  <a:gd name="connsiteX146-82745" fmla="*/ 4897703 w 6006665"/>
                  <a:gd name="connsiteY146-82746" fmla="*/ 2192929 h 2845126"/>
                  <a:gd name="connsiteX147-82747" fmla="*/ 4845437 w 6006665"/>
                  <a:gd name="connsiteY147-82748" fmla="*/ 2208836 h 2845126"/>
                  <a:gd name="connsiteX148-82749" fmla="*/ 4834074 w 6006665"/>
                  <a:gd name="connsiteY148-82750" fmla="*/ 2267920 h 2845126"/>
                  <a:gd name="connsiteX149-82751" fmla="*/ 4779535 w 6006665"/>
                  <a:gd name="connsiteY149-82752" fmla="*/ 2327004 h 2845126"/>
                  <a:gd name="connsiteX150-82753" fmla="*/ 4777225 w 6006665"/>
                  <a:gd name="connsiteY150-82754" fmla="*/ 2316608 h 2845126"/>
                  <a:gd name="connsiteX151-82755" fmla="*/ 4767628 w 6006665"/>
                  <a:gd name="connsiteY151-82756" fmla="*/ 2327004 h 2845126"/>
                  <a:gd name="connsiteX152-82757" fmla="*/ 4758538 w 6006665"/>
                  <a:gd name="connsiteY152-82758" fmla="*/ 2286100 h 2845126"/>
                  <a:gd name="connsiteX153-82759" fmla="*/ 4742631 w 6006665"/>
                  <a:gd name="connsiteY153-82760" fmla="*/ 2199746 h 2845126"/>
                  <a:gd name="connsiteX154-82761" fmla="*/ 4715361 w 6006665"/>
                  <a:gd name="connsiteY154-82762" fmla="*/ 2058854 h 2845126"/>
                  <a:gd name="connsiteX155-82763" fmla="*/ 4735813 w 6006665"/>
                  <a:gd name="connsiteY155-82764" fmla="*/ 1967955 h 2845126"/>
                  <a:gd name="connsiteX156-82765" fmla="*/ 4767628 w 6006665"/>
                  <a:gd name="connsiteY156-82766" fmla="*/ 1924778 h 2845126"/>
                  <a:gd name="connsiteX157-82767" fmla="*/ 4767628 w 6006665"/>
                  <a:gd name="connsiteY157-82768" fmla="*/ 1897509 h 2845126"/>
                  <a:gd name="connsiteX158-82769" fmla="*/ 4826712 w 6006665"/>
                  <a:gd name="connsiteY158-82770" fmla="*/ 1881601 h 2845126"/>
                  <a:gd name="connsiteX159-82771" fmla="*/ 4892613 w 6006665"/>
                  <a:gd name="connsiteY159-82772" fmla="*/ 1790703 h 2845126"/>
                  <a:gd name="connsiteX160-82773" fmla="*/ 4956243 w 6006665"/>
                  <a:gd name="connsiteY160-82774" fmla="*/ 1715712 h 2845126"/>
                  <a:gd name="connsiteX161-82775" fmla="*/ 5022143 w 6006665"/>
                  <a:gd name="connsiteY161-82776" fmla="*/ 1656627 h 2845126"/>
                  <a:gd name="connsiteX162-82777" fmla="*/ 5046694 w 6006665"/>
                  <a:gd name="connsiteY162-82778" fmla="*/ 1549500 h 2845126"/>
                  <a:gd name="connsiteX163-82779" fmla="*/ 5015871 w 6006665"/>
                  <a:gd name="connsiteY163-82780" fmla="*/ 1554367 h 2845126"/>
                  <a:gd name="connsiteX164-82781" fmla="*/ 4995419 w 6006665"/>
                  <a:gd name="connsiteY164-82782" fmla="*/ 1617996 h 2845126"/>
                  <a:gd name="connsiteX165-82783" fmla="*/ 4904521 w 6006665"/>
                  <a:gd name="connsiteY165-82784" fmla="*/ 1704349 h 2845126"/>
                  <a:gd name="connsiteX166-82785" fmla="*/ 4901708 w 6006665"/>
                  <a:gd name="connsiteY166-82786" fmla="*/ 1695709 h 2845126"/>
                  <a:gd name="connsiteX167-82787" fmla="*/ 4892613 w 6006665"/>
                  <a:gd name="connsiteY167-82788" fmla="*/ 1704349 h 2845126"/>
                  <a:gd name="connsiteX168-82789" fmla="*/ 4861835 w 6006665"/>
                  <a:gd name="connsiteY168-82790" fmla="*/ 1609815 h 2845126"/>
                  <a:gd name="connsiteX169-82791" fmla="*/ 4779535 w 6006665"/>
                  <a:gd name="connsiteY169-82792" fmla="*/ 1633903 h 2845126"/>
                  <a:gd name="connsiteX170-82793" fmla="*/ 4684091 w 6006665"/>
                  <a:gd name="connsiteY170-82794" fmla="*/ 1758888 h 2845126"/>
                  <a:gd name="connsiteX171-82795" fmla="*/ 4715906 w 6006665"/>
                  <a:gd name="connsiteY171-82796" fmla="*/ 1806610 h 2845126"/>
                  <a:gd name="connsiteX172-82797" fmla="*/ 4636369 w 6006665"/>
                  <a:gd name="connsiteY172-82798" fmla="*/ 1822517 h 2845126"/>
                  <a:gd name="connsiteX173-82799" fmla="*/ 4577285 w 6006665"/>
                  <a:gd name="connsiteY173-82800" fmla="*/ 1827062 h 2845126"/>
                  <a:gd name="connsiteX174-82801" fmla="*/ 4577373 w 6006665"/>
                  <a:gd name="connsiteY174-82802" fmla="*/ 1826140 h 2845126"/>
                  <a:gd name="connsiteX175-82803" fmla="*/ 4565379 w 6006665"/>
                  <a:gd name="connsiteY175-82804" fmla="*/ 1827062 h 2845126"/>
                  <a:gd name="connsiteX176-82805" fmla="*/ 4569923 w 6006665"/>
                  <a:gd name="connsiteY176-82806" fmla="*/ 1779341 h 2845126"/>
                  <a:gd name="connsiteX177-82807" fmla="*/ 4520081 w 6006665"/>
                  <a:gd name="connsiteY177-82808" fmla="*/ 1769755 h 2845126"/>
                  <a:gd name="connsiteX178-82809" fmla="*/ 4475025 w 6006665"/>
                  <a:gd name="connsiteY178-82810" fmla="*/ 1799793 h 2845126"/>
                  <a:gd name="connsiteX179-82811" fmla="*/ 4464394 w 6006665"/>
                  <a:gd name="connsiteY179-82812" fmla="*/ 1798942 h 2845126"/>
                  <a:gd name="connsiteX180-82813" fmla="*/ 4463118 w 6006665"/>
                  <a:gd name="connsiteY180-82814" fmla="*/ 1799793 h 2845126"/>
                  <a:gd name="connsiteX181-82815" fmla="*/ 4357637 w 6006665"/>
                  <a:gd name="connsiteY181-82816" fmla="*/ 1791354 h 2845126"/>
                  <a:gd name="connsiteX182-82817" fmla="*/ 4243233 w 6006665"/>
                  <a:gd name="connsiteY182-82818" fmla="*/ 1811155 h 2845126"/>
                  <a:gd name="connsiteX183-82819" fmla="*/ 4125065 w 6006665"/>
                  <a:gd name="connsiteY183-82820" fmla="*/ 1945230 h 2845126"/>
                  <a:gd name="connsiteX184-82821" fmla="*/ 3984173 w 6006665"/>
                  <a:gd name="connsiteY184-82822" fmla="*/ 2102030 h 2845126"/>
                  <a:gd name="connsiteX185-82823" fmla="*/ 4038712 w 6006665"/>
                  <a:gd name="connsiteY185-82824" fmla="*/ 2106575 h 2845126"/>
                  <a:gd name="connsiteX186-82825" fmla="*/ 4059164 w 6006665"/>
                  <a:gd name="connsiteY186-82826" fmla="*/ 2149752 h 2845126"/>
                  <a:gd name="connsiteX187-82827" fmla="*/ 4087782 w 6006665"/>
                  <a:gd name="connsiteY187-82828" fmla="*/ 2158169 h 2845126"/>
                  <a:gd name="connsiteX188-82829" fmla="*/ 4106341 w 6006665"/>
                  <a:gd name="connsiteY188-82830" fmla="*/ 2129300 h 2845126"/>
                  <a:gd name="connsiteX189-82831" fmla="*/ 4117411 w 6006665"/>
                  <a:gd name="connsiteY189-82832" fmla="*/ 2130602 h 2845126"/>
                  <a:gd name="connsiteX190-82833" fmla="*/ 4118248 w 6006665"/>
                  <a:gd name="connsiteY190-82834" fmla="*/ 2129300 h 2845126"/>
                  <a:gd name="connsiteX191-82835" fmla="*/ 4156880 w 6006665"/>
                  <a:gd name="connsiteY191-82836" fmla="*/ 2133845 h 2845126"/>
                  <a:gd name="connsiteX192-82837" fmla="*/ 4211419 w 6006665"/>
                  <a:gd name="connsiteY192-82838" fmla="*/ 2204291 h 2845126"/>
                  <a:gd name="connsiteX193-82839" fmla="*/ 4215964 w 6006665"/>
                  <a:gd name="connsiteY193-82840" fmla="*/ 2252013 h 2845126"/>
                  <a:gd name="connsiteX194-82841" fmla="*/ 4184149 w 6006665"/>
                  <a:gd name="connsiteY194-82842" fmla="*/ 2311097 h 2845126"/>
                  <a:gd name="connsiteX195-82843" fmla="*/ 4177332 w 6006665"/>
                  <a:gd name="connsiteY195-82844" fmla="*/ 2381543 h 2845126"/>
                  <a:gd name="connsiteX196-82845" fmla="*/ 4161425 w 6006665"/>
                  <a:gd name="connsiteY196-82846" fmla="*/ 2467897 h 2845126"/>
                  <a:gd name="connsiteX197-82847" fmla="*/ 4109158 w 6006665"/>
                  <a:gd name="connsiteY197-82848" fmla="*/ 2547433 h 2845126"/>
                  <a:gd name="connsiteX198-82849" fmla="*/ 4097796 w 6006665"/>
                  <a:gd name="connsiteY198-82850" fmla="*/ 2586065 h 2845126"/>
                  <a:gd name="connsiteX199-82851" fmla="*/ 4043257 w 6006665"/>
                  <a:gd name="connsiteY199-82852" fmla="*/ 2645149 h 2845126"/>
                  <a:gd name="connsiteX200-82853" fmla="*/ 3995535 w 6006665"/>
                  <a:gd name="connsiteY200-82854" fmla="*/ 2704233 h 2845126"/>
                  <a:gd name="connsiteX201-82855" fmla="*/ 3975083 w 6006665"/>
                  <a:gd name="connsiteY201-82856" fmla="*/ 2736048 h 2845126"/>
                  <a:gd name="connsiteX202-82857" fmla="*/ 3925089 w 6006665"/>
                  <a:gd name="connsiteY202-82858" fmla="*/ 2763317 h 2845126"/>
                  <a:gd name="connsiteX203-82859" fmla="*/ 3913182 w 6006665"/>
                  <a:gd name="connsiteY203-82860" fmla="*/ 2763317 h 2845126"/>
                  <a:gd name="connsiteX204-82861" fmla="*/ 3904637 w 6006665"/>
                  <a:gd name="connsiteY204-82862" fmla="*/ 2763317 h 2845126"/>
                  <a:gd name="connsiteX205-82863" fmla="*/ 3892729 w 6006665"/>
                  <a:gd name="connsiteY205-82864" fmla="*/ 2763317 h 2845126"/>
                  <a:gd name="connsiteX206-82865" fmla="*/ 3871063 w 6006665"/>
                  <a:gd name="connsiteY206-82866" fmla="*/ 2747068 h 2845126"/>
                  <a:gd name="connsiteX207-82867" fmla="*/ 3829645 w 6006665"/>
                  <a:gd name="connsiteY207-82868" fmla="*/ 2774680 h 2845126"/>
                  <a:gd name="connsiteX208-82869" fmla="*/ 3822828 w 6006665"/>
                  <a:gd name="connsiteY208-82870" fmla="*/ 2795132 h 2845126"/>
                  <a:gd name="connsiteX209-82871" fmla="*/ 3818283 w 6006665"/>
                  <a:gd name="connsiteY209-82872" fmla="*/ 2786042 h 2845126"/>
                  <a:gd name="connsiteX210-82873" fmla="*/ 3818283 w 6006665"/>
                  <a:gd name="connsiteY210-82874" fmla="*/ 2774316 h 2845126"/>
                  <a:gd name="connsiteX211-82875" fmla="*/ 3817738 w 6006665"/>
                  <a:gd name="connsiteY211-82876" fmla="*/ 2774680 h 2845126"/>
                  <a:gd name="connsiteX212-82877" fmla="*/ 3810921 w 6006665"/>
                  <a:gd name="connsiteY212-82878" fmla="*/ 2795132 h 2845126"/>
                  <a:gd name="connsiteX213-82879" fmla="*/ 3806376 w 6006665"/>
                  <a:gd name="connsiteY213-82880" fmla="*/ 2786042 h 2845126"/>
                  <a:gd name="connsiteX214-82881" fmla="*/ 3806376 w 6006665"/>
                  <a:gd name="connsiteY214-82882" fmla="*/ 2758772 h 2845126"/>
                  <a:gd name="connsiteX215-82883" fmla="*/ 3818283 w 6006665"/>
                  <a:gd name="connsiteY215-82884" fmla="*/ 2758772 h 2845126"/>
                  <a:gd name="connsiteX216-82885" fmla="*/ 3826828 w 6006665"/>
                  <a:gd name="connsiteY216-82886" fmla="*/ 2758772 h 2845126"/>
                  <a:gd name="connsiteX217-82887" fmla="*/ 3833645 w 6006665"/>
                  <a:gd name="connsiteY217-82888" fmla="*/ 2699688 h 2845126"/>
                  <a:gd name="connsiteX218-82889" fmla="*/ 3822283 w 6006665"/>
                  <a:gd name="connsiteY218-82890" fmla="*/ 2656512 h 2845126"/>
                  <a:gd name="connsiteX219-82891" fmla="*/ 3849553 w 6006665"/>
                  <a:gd name="connsiteY219-82892" fmla="*/ 2633787 h 2845126"/>
                  <a:gd name="connsiteX220-82893" fmla="*/ 3858814 w 6006665"/>
                  <a:gd name="connsiteY220-82894" fmla="*/ 2635992 h 2845126"/>
                  <a:gd name="connsiteX221-82895" fmla="*/ 3861460 w 6006665"/>
                  <a:gd name="connsiteY221-82896" fmla="*/ 2633787 h 2845126"/>
                  <a:gd name="connsiteX222-82897" fmla="*/ 3898487 w 6006665"/>
                  <a:gd name="connsiteY222-82898" fmla="*/ 2642603 h 2845126"/>
                  <a:gd name="connsiteX223-82899" fmla="*/ 3919999 w 6006665"/>
                  <a:gd name="connsiteY223-82900" fmla="*/ 2597428 h 2845126"/>
                  <a:gd name="connsiteX224-82901" fmla="*/ 3935906 w 6006665"/>
                  <a:gd name="connsiteY224-82902" fmla="*/ 2538343 h 2845126"/>
                  <a:gd name="connsiteX225-82903" fmla="*/ 3947269 w 6006665"/>
                  <a:gd name="connsiteY225-82904" fmla="*/ 2515619 h 2845126"/>
                  <a:gd name="connsiteX226-82905" fmla="*/ 3966292 w 6006665"/>
                  <a:gd name="connsiteY226-82906" fmla="*/ 2471231 h 2845126"/>
                  <a:gd name="connsiteX227-82907" fmla="*/ 3915999 w 6006665"/>
                  <a:gd name="connsiteY227-82908" fmla="*/ 2483804 h 2845126"/>
                  <a:gd name="connsiteX228-82909" fmla="*/ 3888729 w 6006665"/>
                  <a:gd name="connsiteY228-82910" fmla="*/ 2506529 h 2845126"/>
                  <a:gd name="connsiteX229-82911" fmla="*/ 3876822 w 6006665"/>
                  <a:gd name="connsiteY229-82912" fmla="*/ 2506529 h 2845126"/>
                  <a:gd name="connsiteX230-82913" fmla="*/ 3829645 w 6006665"/>
                  <a:gd name="connsiteY230-82914" fmla="*/ 2506529 h 2845126"/>
                  <a:gd name="connsiteX231-82915" fmla="*/ 3817738 w 6006665"/>
                  <a:gd name="connsiteY231-82916" fmla="*/ 2506529 h 2845126"/>
                  <a:gd name="connsiteX232-82917" fmla="*/ 3801831 w 6006665"/>
                  <a:gd name="connsiteY232-82918" fmla="*/ 2451990 h 2845126"/>
                  <a:gd name="connsiteX233-82919" fmla="*/ 3758654 w 6006665"/>
                  <a:gd name="connsiteY233-82920" fmla="*/ 2413358 h 2845126"/>
                  <a:gd name="connsiteX234-82921" fmla="*/ 3692753 w 6006665"/>
                  <a:gd name="connsiteY234-82922" fmla="*/ 2397451 h 2845126"/>
                  <a:gd name="connsiteX235-82923" fmla="*/ 3683663 w 6006665"/>
                  <a:gd name="connsiteY235-82924" fmla="*/ 2338367 h 2845126"/>
                  <a:gd name="connsiteX236-82925" fmla="*/ 3672301 w 6006665"/>
                  <a:gd name="connsiteY236-82926" fmla="*/ 2306552 h 2845126"/>
                  <a:gd name="connsiteX237-82927" fmla="*/ 3656393 w 6006665"/>
                  <a:gd name="connsiteY237-82928" fmla="*/ 2279283 h 2845126"/>
                  <a:gd name="connsiteX238-82929" fmla="*/ 3633669 w 6006665"/>
                  <a:gd name="connsiteY238-82930" fmla="*/ 2220198 h 2845126"/>
                  <a:gd name="connsiteX239-82931" fmla="*/ 3601854 w 6006665"/>
                  <a:gd name="connsiteY239-82932" fmla="*/ 2199746 h 2845126"/>
                  <a:gd name="connsiteX240-82933" fmla="*/ 3545995 w 6006665"/>
                  <a:gd name="connsiteY240-82934" fmla="*/ 2178262 h 2845126"/>
                  <a:gd name="connsiteX241-82935" fmla="*/ 3506955 w 6006665"/>
                  <a:gd name="connsiteY241-82936" fmla="*/ 2183839 h 2845126"/>
                  <a:gd name="connsiteX242-82937" fmla="*/ 3463779 w 6006665"/>
                  <a:gd name="connsiteY242-82938" fmla="*/ 2192929 h 2845126"/>
                  <a:gd name="connsiteX243-82939" fmla="*/ 3431964 w 6006665"/>
                  <a:gd name="connsiteY243-82940" fmla="*/ 2220198 h 2845126"/>
                  <a:gd name="connsiteX244-82941" fmla="*/ 3452416 w 6006665"/>
                  <a:gd name="connsiteY244-82942" fmla="*/ 2236106 h 2845126"/>
                  <a:gd name="connsiteX245-82943" fmla="*/ 3452416 w 6006665"/>
                  <a:gd name="connsiteY245-82944" fmla="*/ 2267920 h 2845126"/>
                  <a:gd name="connsiteX246-82945" fmla="*/ 3431964 w 6006665"/>
                  <a:gd name="connsiteY246-82946" fmla="*/ 2290645 h 2845126"/>
                  <a:gd name="connsiteX247-82947" fmla="*/ 3400150 w 6006665"/>
                  <a:gd name="connsiteY247-82948" fmla="*/ 2349729 h 2845126"/>
                  <a:gd name="connsiteX248-82949" fmla="*/ 3400150 w 6006665"/>
                  <a:gd name="connsiteY248-82950" fmla="*/ 2376999 h 2845126"/>
                  <a:gd name="connsiteX249-82951" fmla="*/ 3350155 w 6006665"/>
                  <a:gd name="connsiteY249-82952" fmla="*/ 2408813 h 2845126"/>
                  <a:gd name="connsiteX250-82953" fmla="*/ 3342342 w 6006665"/>
                  <a:gd name="connsiteY250-82954" fmla="*/ 2406209 h 2845126"/>
                  <a:gd name="connsiteX251-82955" fmla="*/ 3338249 w 6006665"/>
                  <a:gd name="connsiteY251-82956" fmla="*/ 2408813 h 2845126"/>
                  <a:gd name="connsiteX252-82957" fmla="*/ 3290527 w 6006665"/>
                  <a:gd name="connsiteY252-82958" fmla="*/ 2392906 h 2845126"/>
                  <a:gd name="connsiteX253-82959" fmla="*/ 3259257 w 6006665"/>
                  <a:gd name="connsiteY253-82960" fmla="*/ 2392906 h 2845126"/>
                  <a:gd name="connsiteX254-82961" fmla="*/ 3247350 w 6006665"/>
                  <a:gd name="connsiteY254-82962" fmla="*/ 2392906 h 2845126"/>
                  <a:gd name="connsiteX255-82963" fmla="*/ 3231443 w 6006665"/>
                  <a:gd name="connsiteY255-82964" fmla="*/ 2376999 h 2845126"/>
                  <a:gd name="connsiteX256-82965" fmla="*/ 3213271 w 6006665"/>
                  <a:gd name="connsiteY256-82966" fmla="*/ 2372455 h 2845126"/>
                  <a:gd name="connsiteX257-82967" fmla="*/ 3168359 w 6006665"/>
                  <a:gd name="connsiteY257-82968" fmla="*/ 2408813 h 2845126"/>
                  <a:gd name="connsiteX258-82969" fmla="*/ 3120637 w 6006665"/>
                  <a:gd name="connsiteY258-82970" fmla="*/ 2420175 h 2845126"/>
                  <a:gd name="connsiteX259-82971" fmla="*/ 3082005 w 6006665"/>
                  <a:gd name="connsiteY259-82972" fmla="*/ 2436083 h 2845126"/>
                  <a:gd name="connsiteX260-82973" fmla="*/ 3074460 w 6006665"/>
                  <a:gd name="connsiteY260-82974" fmla="*/ 2434286 h 2845126"/>
                  <a:gd name="connsiteX261-82975" fmla="*/ 3070098 w 6006665"/>
                  <a:gd name="connsiteY261-82976" fmla="*/ 2436083 h 2845126"/>
                  <a:gd name="connsiteX262-82977" fmla="*/ 3022376 w 6006665"/>
                  <a:gd name="connsiteY262-82978" fmla="*/ 2424720 h 2845126"/>
                  <a:gd name="connsiteX263-82979" fmla="*/ 3000196 w 6006665"/>
                  <a:gd name="connsiteY263-82980" fmla="*/ 2424720 h 2845126"/>
                  <a:gd name="connsiteX264-82981" fmla="*/ 2988289 w 6006665"/>
                  <a:gd name="connsiteY264-82982" fmla="*/ 2424720 h 2845126"/>
                  <a:gd name="connsiteX265-82983" fmla="*/ 2967837 w 6006665"/>
                  <a:gd name="connsiteY265-82984" fmla="*/ 2392906 h 2845126"/>
                  <a:gd name="connsiteX266-82985" fmla="*/ 2929205 w 6006665"/>
                  <a:gd name="connsiteY266-82986" fmla="*/ 2365636 h 2845126"/>
                  <a:gd name="connsiteX267-82987" fmla="*/ 2902153 w 6006665"/>
                  <a:gd name="connsiteY267-82988" fmla="*/ 2361772 h 2845126"/>
                  <a:gd name="connsiteX268-82989" fmla="*/ 2861576 w 6006665"/>
                  <a:gd name="connsiteY268-82990" fmla="*/ 2365636 h 2845126"/>
                  <a:gd name="connsiteX269-82991" fmla="*/ 2822944 w 6006665"/>
                  <a:gd name="connsiteY269-82992" fmla="*/ 2376999 h 2845126"/>
                  <a:gd name="connsiteX270-82993" fmla="*/ 2818139 w 6006665"/>
                  <a:gd name="connsiteY270-82994" fmla="*/ 2374910 h 2845126"/>
                  <a:gd name="connsiteX271-82995" fmla="*/ 2811037 w 6006665"/>
                  <a:gd name="connsiteY271-82996" fmla="*/ 2376999 h 2845126"/>
                  <a:gd name="connsiteX272-82997" fmla="*/ 2758770 w 6006665"/>
                  <a:gd name="connsiteY272-82998" fmla="*/ 2354274 h 2845126"/>
                  <a:gd name="connsiteX273-82999" fmla="*/ 2751953 w 6006665"/>
                  <a:gd name="connsiteY273-83000" fmla="*/ 2311097 h 2845126"/>
                  <a:gd name="connsiteX274-83001" fmla="*/ 2708776 w 6006665"/>
                  <a:gd name="connsiteY274-83002" fmla="*/ 2295190 h 2845126"/>
                  <a:gd name="connsiteX275-83003" fmla="*/ 2676962 w 6006665"/>
                  <a:gd name="connsiteY275-83004" fmla="*/ 2290645 h 2845126"/>
                  <a:gd name="connsiteX276-83005" fmla="*/ 2642534 w 6006665"/>
                  <a:gd name="connsiteY276-83006" fmla="*/ 2268901 h 2845126"/>
                  <a:gd name="connsiteX277-83007" fmla="*/ 2609333 w 6006665"/>
                  <a:gd name="connsiteY277-83008" fmla="*/ 2327004 h 2845126"/>
                  <a:gd name="connsiteX278-83009" fmla="*/ 2625240 w 6006665"/>
                  <a:gd name="connsiteY278-83010" fmla="*/ 2361091 h 2845126"/>
                  <a:gd name="connsiteX279-83011" fmla="*/ 2586608 w 6006665"/>
                  <a:gd name="connsiteY279-83012" fmla="*/ 2397451 h 2845126"/>
                  <a:gd name="connsiteX280-83013" fmla="*/ 2577105 w 6006665"/>
                  <a:gd name="connsiteY280-83014" fmla="*/ 2395188 h 2845126"/>
                  <a:gd name="connsiteX281-83015" fmla="*/ 2574701 w 6006665"/>
                  <a:gd name="connsiteY281-83016" fmla="*/ 2397451 h 2845126"/>
                  <a:gd name="connsiteX282-83017" fmla="*/ 2526979 w 6006665"/>
                  <a:gd name="connsiteY282-83018" fmla="*/ 2386088 h 2845126"/>
                  <a:gd name="connsiteX283-83019" fmla="*/ 2490620 w 6006665"/>
                  <a:gd name="connsiteY283-83020" fmla="*/ 2381543 h 2845126"/>
                  <a:gd name="connsiteX284-83021" fmla="*/ 2463350 w 6006665"/>
                  <a:gd name="connsiteY284-83022" fmla="*/ 2354274 h 2845126"/>
                  <a:gd name="connsiteX285-83023" fmla="*/ 2436625 w 6006665"/>
                  <a:gd name="connsiteY285-83024" fmla="*/ 2354274 h 2845126"/>
                  <a:gd name="connsiteX286-83025" fmla="*/ 2424718 w 6006665"/>
                  <a:gd name="connsiteY286-83026" fmla="*/ 2354274 h 2845126"/>
                  <a:gd name="connsiteX287-83027" fmla="*/ 2398858 w 6006665"/>
                  <a:gd name="connsiteY287-83028" fmla="*/ 2341343 h 2845126"/>
                  <a:gd name="connsiteX288-83029" fmla="*/ 2350272 w 6006665"/>
                  <a:gd name="connsiteY288-83030" fmla="*/ 2365636 h 2845126"/>
                  <a:gd name="connsiteX289-83031" fmla="*/ 2282098 w 6006665"/>
                  <a:gd name="connsiteY289-83032" fmla="*/ 2413358 h 2845126"/>
                  <a:gd name="connsiteX290-83033" fmla="*/ 2157112 w 6006665"/>
                  <a:gd name="connsiteY290-83034" fmla="*/ 2397451 h 2845126"/>
                  <a:gd name="connsiteX291-83035" fmla="*/ 1811153 w 6006665"/>
                  <a:gd name="connsiteY291-83036" fmla="*/ 2133845 h 2845126"/>
                  <a:gd name="connsiteX292-83037" fmla="*/ 1748069 w 6006665"/>
                  <a:gd name="connsiteY292-83038" fmla="*/ 2172477 h 2845126"/>
                  <a:gd name="connsiteX293-83039" fmla="*/ 1711709 w 6006665"/>
                  <a:gd name="connsiteY293-83040" fmla="*/ 2177022 h 2845126"/>
                  <a:gd name="connsiteX294-83041" fmla="*/ 1711926 w 6006665"/>
                  <a:gd name="connsiteY294-83042" fmla="*/ 2175506 h 2845126"/>
                  <a:gd name="connsiteX295-83043" fmla="*/ 1699803 w 6006665"/>
                  <a:gd name="connsiteY295-83044" fmla="*/ 2177022 h 2845126"/>
                  <a:gd name="connsiteX296-83045" fmla="*/ 1704347 w 6006665"/>
                  <a:gd name="connsiteY296-83046" fmla="*/ 2145207 h 2845126"/>
                  <a:gd name="connsiteX297-83047" fmla="*/ 1662460 w 6006665"/>
                  <a:gd name="connsiteY297-83048" fmla="*/ 2127256 h 2845126"/>
                  <a:gd name="connsiteX298-83049" fmla="*/ 1629901 w 6006665"/>
                  <a:gd name="connsiteY298-83050" fmla="*/ 2140662 h 2845126"/>
                  <a:gd name="connsiteX299-83051" fmla="*/ 1629300 w 6006665"/>
                  <a:gd name="connsiteY299-83052" fmla="*/ 2136007 h 2845126"/>
                  <a:gd name="connsiteX300-83053" fmla="*/ 1617994 w 6006665"/>
                  <a:gd name="connsiteY300-83054" fmla="*/ 2140662 h 2845126"/>
                  <a:gd name="connsiteX301-83055" fmla="*/ 1608904 w 6006665"/>
                  <a:gd name="connsiteY301-83056" fmla="*/ 2070216 h 2845126"/>
                  <a:gd name="connsiteX302-83057" fmla="*/ 1552684 w 6006665"/>
                  <a:gd name="connsiteY302-83058" fmla="*/ 2060523 h 2845126"/>
                  <a:gd name="connsiteX303-83059" fmla="*/ 1518550 w 6006665"/>
                  <a:gd name="connsiteY303-83060" fmla="*/ 2086123 h 2845126"/>
                  <a:gd name="connsiteX304-83061" fmla="*/ 1425379 w 6006665"/>
                  <a:gd name="connsiteY304-83062" fmla="*/ 2106575 h 2845126"/>
                  <a:gd name="connsiteX305-83063" fmla="*/ 1409472 w 6006665"/>
                  <a:gd name="connsiteY305-83064" fmla="*/ 2124755 h 2845126"/>
                  <a:gd name="connsiteX306-83065" fmla="*/ 1270852 w 6006665"/>
                  <a:gd name="connsiteY306-83066" fmla="*/ 2145207 h 2845126"/>
                  <a:gd name="connsiteX307-83067" fmla="*/ 1254945 w 6006665"/>
                  <a:gd name="connsiteY307-83068" fmla="*/ 2165659 h 2845126"/>
                  <a:gd name="connsiteX308-83069" fmla="*/ 1282214 w 6006665"/>
                  <a:gd name="connsiteY308-83070" fmla="*/ 2208836 h 2845126"/>
                  <a:gd name="connsiteX309-83071" fmla="*/ 1243582 w 6006665"/>
                  <a:gd name="connsiteY309-83072" fmla="*/ 2224743 h 2845126"/>
                  <a:gd name="connsiteX310-83073" fmla="*/ 1254945 w 6006665"/>
                  <a:gd name="connsiteY310-83074" fmla="*/ 2242923 h 2845126"/>
                  <a:gd name="connsiteX311-83075" fmla="*/ 1216313 w 6006665"/>
                  <a:gd name="connsiteY311-83076" fmla="*/ 2267920 h 2845126"/>
                  <a:gd name="connsiteX312-83077" fmla="*/ 1275397 w 6006665"/>
                  <a:gd name="connsiteY312-83078" fmla="*/ 2311097 h 2845126"/>
                  <a:gd name="connsiteX313-83079" fmla="*/ 1270852 w 6006665"/>
                  <a:gd name="connsiteY313-83080" fmla="*/ 2338367 h 2845126"/>
                  <a:gd name="connsiteX314-83081" fmla="*/ 1259108 w 6006665"/>
                  <a:gd name="connsiteY314-83082" fmla="*/ 2337388 h 2845126"/>
                  <a:gd name="connsiteX315-83083" fmla="*/ 1258945 w 6006665"/>
                  <a:gd name="connsiteY315-83084" fmla="*/ 2338367 h 2845126"/>
                  <a:gd name="connsiteX316-83085" fmla="*/ 1215644 w 6006665"/>
                  <a:gd name="connsiteY316-83086" fmla="*/ 2334758 h 2845126"/>
                  <a:gd name="connsiteX317-83087" fmla="*/ 1204950 w 6006665"/>
                  <a:gd name="connsiteY317-83088" fmla="*/ 2349729 h 2845126"/>
                  <a:gd name="connsiteX318-83089" fmla="*/ 1196495 w 6006665"/>
                  <a:gd name="connsiteY318-83090" fmla="*/ 2344897 h 2845126"/>
                  <a:gd name="connsiteX319-83091" fmla="*/ 1193043 w 6006665"/>
                  <a:gd name="connsiteY319-83092" fmla="*/ 2349729 h 2845126"/>
                  <a:gd name="connsiteX320-83093" fmla="*/ 1145322 w 6006665"/>
                  <a:gd name="connsiteY320-83094" fmla="*/ 2322459 h 2845126"/>
                  <a:gd name="connsiteX321-83095" fmla="*/ 1098145 w 6006665"/>
                  <a:gd name="connsiteY321-83096" fmla="*/ 2322459 h 2845126"/>
                  <a:gd name="connsiteX322-83097" fmla="*/ 1061785 w 6006665"/>
                  <a:gd name="connsiteY322-83098" fmla="*/ 2349729 h 2845126"/>
                  <a:gd name="connsiteX323-83099" fmla="*/ 1055322 w 6006665"/>
                  <a:gd name="connsiteY323-83100" fmla="*/ 2345646 h 2845126"/>
                  <a:gd name="connsiteX324-83101" fmla="*/ 1049878 w 6006665"/>
                  <a:gd name="connsiteY324-83102" fmla="*/ 2349729 h 2845126"/>
                  <a:gd name="connsiteX325-83103" fmla="*/ 1006701 w 6006665"/>
                  <a:gd name="connsiteY325-83104" fmla="*/ 2322459 h 2845126"/>
                  <a:gd name="connsiteX326-83105" fmla="*/ 924893 w 6006665"/>
                  <a:gd name="connsiteY326-83106" fmla="*/ 2286100 h 2845126"/>
                  <a:gd name="connsiteX327-83107" fmla="*/ 877716 w 6006665"/>
                  <a:gd name="connsiteY327-83108" fmla="*/ 2286100 h 2845126"/>
                  <a:gd name="connsiteX328-83109" fmla="*/ 802724 w 6006665"/>
                  <a:gd name="connsiteY328-83110" fmla="*/ 2349729 h 2845126"/>
                  <a:gd name="connsiteX329-83111" fmla="*/ 798179 w 6006665"/>
                  <a:gd name="connsiteY329-83112" fmla="*/ 2392906 h 2845126"/>
                  <a:gd name="connsiteX330-83113" fmla="*/ 787406 w 6006665"/>
                  <a:gd name="connsiteY330-83114" fmla="*/ 2382133 h 2845126"/>
                  <a:gd name="connsiteX331-83115" fmla="*/ 786272 w 6006665"/>
                  <a:gd name="connsiteY331-83116" fmla="*/ 2392906 h 2845126"/>
                  <a:gd name="connsiteX332-83117" fmla="*/ 756063 w 6006665"/>
                  <a:gd name="connsiteY332-83118" fmla="*/ 2362696 h 2845126"/>
                  <a:gd name="connsiteX333-83119" fmla="*/ 732278 w 6006665"/>
                  <a:gd name="connsiteY333-83120" fmla="*/ 2420175 h 2845126"/>
                  <a:gd name="connsiteX334-83121" fmla="*/ 743640 w 6006665"/>
                  <a:gd name="connsiteY334-83122" fmla="*/ 2429265 h 2845126"/>
                  <a:gd name="connsiteX335-83123" fmla="*/ 723188 w 6006665"/>
                  <a:gd name="connsiteY335-83124" fmla="*/ 2472442 h 2845126"/>
                  <a:gd name="connsiteX336-83125" fmla="*/ 747026 w 6006665"/>
                  <a:gd name="connsiteY336-83126" fmla="*/ 2509283 h 2845126"/>
                  <a:gd name="connsiteX337-83127" fmla="*/ 763548 w 6006665"/>
                  <a:gd name="connsiteY337-83128" fmla="*/ 2506529 h 2845126"/>
                  <a:gd name="connsiteX338-83129" fmla="*/ 764871 w 6006665"/>
                  <a:gd name="connsiteY338-83130" fmla="*/ 2508293 h 2845126"/>
                  <a:gd name="connsiteX339-83131" fmla="*/ 775455 w 6006665"/>
                  <a:gd name="connsiteY339-83132" fmla="*/ 2506529 h 2845126"/>
                  <a:gd name="connsiteX340-83133" fmla="*/ 802724 w 6006665"/>
                  <a:gd name="connsiteY340-83134" fmla="*/ 2542888 h 2845126"/>
                  <a:gd name="connsiteX341-83135" fmla="*/ 798179 w 6006665"/>
                  <a:gd name="connsiteY341-83136" fmla="*/ 2570158 h 2845126"/>
                  <a:gd name="connsiteX342-83137" fmla="*/ 818632 w 6006665"/>
                  <a:gd name="connsiteY342-83138" fmla="*/ 2581520 h 2845126"/>
                  <a:gd name="connsiteX343-83139" fmla="*/ 802724 w 6006665"/>
                  <a:gd name="connsiteY343-83140" fmla="*/ 2613335 h 2845126"/>
                  <a:gd name="connsiteX344-83141" fmla="*/ 766365 w 6006665"/>
                  <a:gd name="connsiteY344-83142" fmla="*/ 2617880 h 2845126"/>
                  <a:gd name="connsiteX345-83143" fmla="*/ 727733 w 6006665"/>
                  <a:gd name="connsiteY345-83144" fmla="*/ 2676964 h 2845126"/>
                  <a:gd name="connsiteX346-83145" fmla="*/ 759548 w 6006665"/>
                  <a:gd name="connsiteY346-83146" fmla="*/ 2720141 h 2845126"/>
                  <a:gd name="connsiteX347-83147" fmla="*/ 759548 w 6006665"/>
                  <a:gd name="connsiteY347-83148" fmla="*/ 2758772 h 2845126"/>
                  <a:gd name="connsiteX348-83149" fmla="*/ 798179 w 6006665"/>
                  <a:gd name="connsiteY348-83150" fmla="*/ 2817857 h 2845126"/>
                  <a:gd name="connsiteX349-83151" fmla="*/ 775455 w 6006665"/>
                  <a:gd name="connsiteY349-83152" fmla="*/ 2833764 h 2845126"/>
                  <a:gd name="connsiteX350-83153" fmla="*/ 770910 w 6006665"/>
                  <a:gd name="connsiteY350-83154" fmla="*/ 2845126 h 2845126"/>
                  <a:gd name="connsiteX351-83155" fmla="*/ 759003 w 6006665"/>
                  <a:gd name="connsiteY351-83156" fmla="*/ 2845126 h 2845126"/>
                  <a:gd name="connsiteX352-83157" fmla="*/ 755003 w 6006665"/>
                  <a:gd name="connsiteY352-83158" fmla="*/ 2845126 h 2845126"/>
                  <a:gd name="connsiteX353-83159" fmla="*/ 743096 w 6006665"/>
                  <a:gd name="connsiteY353-83160" fmla="*/ 2845126 h 2845126"/>
                  <a:gd name="connsiteX354-83161" fmla="*/ 715826 w 6006665"/>
                  <a:gd name="connsiteY354-83162" fmla="*/ 2811039 h 2845126"/>
                  <a:gd name="connsiteX355-83163" fmla="*/ 704464 w 6006665"/>
                  <a:gd name="connsiteY355-83164" fmla="*/ 2811039 h 2845126"/>
                  <a:gd name="connsiteX356-83165" fmla="*/ 684012 w 6006665"/>
                  <a:gd name="connsiteY356-83166" fmla="*/ 2801949 h 2845126"/>
                  <a:gd name="connsiteX357-83167" fmla="*/ 672649 w 6006665"/>
                  <a:gd name="connsiteY357-83168" fmla="*/ 2779225 h 2845126"/>
                  <a:gd name="connsiteX358-83169" fmla="*/ 645222 w 6006665"/>
                  <a:gd name="connsiteY358-83170" fmla="*/ 2771388 h 2845126"/>
                  <a:gd name="connsiteX359-83171" fmla="*/ 625472 w 6006665"/>
                  <a:gd name="connsiteY359-83172" fmla="*/ 2774680 h 2845126"/>
                  <a:gd name="connsiteX360-83173" fmla="*/ 623771 w 6006665"/>
                  <a:gd name="connsiteY360-83174" fmla="*/ 2772979 h 2845126"/>
                  <a:gd name="connsiteX361-83175" fmla="*/ 613565 w 6006665"/>
                  <a:gd name="connsiteY361-83176" fmla="*/ 2774680 h 2845126"/>
                  <a:gd name="connsiteX362-83177" fmla="*/ 609020 w 6006665"/>
                  <a:gd name="connsiteY362-83178" fmla="*/ 2770135 h 2845126"/>
                  <a:gd name="connsiteX363-83179" fmla="*/ 559026 w 6006665"/>
                  <a:gd name="connsiteY363-83180" fmla="*/ 2742865 h 2845126"/>
                  <a:gd name="connsiteX364-83181" fmla="*/ 506760 w 6006665"/>
                  <a:gd name="connsiteY364-83182" fmla="*/ 2736048 h 2845126"/>
                  <a:gd name="connsiteX365-83183" fmla="*/ 483280 w 6006665"/>
                  <a:gd name="connsiteY365-83184" fmla="*/ 2729339 h 2845126"/>
                  <a:gd name="connsiteX366-83185" fmla="*/ 480035 w 6006665"/>
                  <a:gd name="connsiteY366-83186" fmla="*/ 2731503 h 2845126"/>
                  <a:gd name="connsiteX367-83187" fmla="*/ 475042 w 6006665"/>
                  <a:gd name="connsiteY367-83188" fmla="*/ 2726985 h 2845126"/>
                  <a:gd name="connsiteX368-83189" fmla="*/ 474945 w 6006665"/>
                  <a:gd name="connsiteY368-83190" fmla="*/ 2726958 h 2845126"/>
                  <a:gd name="connsiteX369-83191" fmla="*/ 468128 w 6006665"/>
                  <a:gd name="connsiteY369-83192" fmla="*/ 2731503 h 2845126"/>
                  <a:gd name="connsiteX370-83193" fmla="*/ 420406 w 6006665"/>
                  <a:gd name="connsiteY370-83194" fmla="*/ 2688326 h 2845126"/>
                  <a:gd name="connsiteX371-83195" fmla="*/ 381774 w 6006665"/>
                  <a:gd name="connsiteY371-83196" fmla="*/ 2672419 h 2845126"/>
                  <a:gd name="connsiteX372-83197" fmla="*/ 349960 w 6006665"/>
                  <a:gd name="connsiteY372-83198" fmla="*/ 2640604 h 2845126"/>
                  <a:gd name="connsiteX373-83199" fmla="*/ 377229 w 6006665"/>
                  <a:gd name="connsiteY373-83200" fmla="*/ 2633787 h 2845126"/>
                  <a:gd name="connsiteX374-83201" fmla="*/ 404499 w 6006665"/>
                  <a:gd name="connsiteY374-83202" fmla="*/ 2586065 h 2845126"/>
                  <a:gd name="connsiteX375-83203" fmla="*/ 388591 w 6006665"/>
                  <a:gd name="connsiteY375-83204" fmla="*/ 2570158 h 2845126"/>
                  <a:gd name="connsiteX376-83205" fmla="*/ 440858 w 6006665"/>
                  <a:gd name="connsiteY376-83206" fmla="*/ 2542888 h 2845126"/>
                  <a:gd name="connsiteX377-83207" fmla="*/ 440858 w 6006665"/>
                  <a:gd name="connsiteY377-83208" fmla="*/ 2539832 h 2845126"/>
                  <a:gd name="connsiteX378-83209" fmla="*/ 416406 w 6006665"/>
                  <a:gd name="connsiteY378-83210" fmla="*/ 2542888 h 2845126"/>
                  <a:gd name="connsiteX379-83211" fmla="*/ 416406 w 6006665"/>
                  <a:gd name="connsiteY379-83212" fmla="*/ 2541400 h 2845126"/>
                  <a:gd name="connsiteX380-83213" fmla="*/ 404499 w 6006665"/>
                  <a:gd name="connsiteY380-83214" fmla="*/ 2542888 h 2845126"/>
                  <a:gd name="connsiteX381-83215" fmla="*/ 404499 w 6006665"/>
                  <a:gd name="connsiteY381-83216" fmla="*/ 2522436 h 2845126"/>
                  <a:gd name="connsiteX382-83217" fmla="*/ 424951 w 6006665"/>
                  <a:gd name="connsiteY382-83218" fmla="*/ 2506529 h 2845126"/>
                  <a:gd name="connsiteX383-83219" fmla="*/ 463583 w 6006665"/>
                  <a:gd name="connsiteY383-83220" fmla="*/ 2499712 h 2845126"/>
                  <a:gd name="connsiteX384-83221" fmla="*/ 468128 w 6006665"/>
                  <a:gd name="connsiteY384-83222" fmla="*/ 2483804 h 2845126"/>
                  <a:gd name="connsiteX385-83223" fmla="*/ 456765 w 6006665"/>
                  <a:gd name="connsiteY385-83224" fmla="*/ 2451990 h 2845126"/>
                  <a:gd name="connsiteX386-83225" fmla="*/ 474945 w 6006665"/>
                  <a:gd name="connsiteY386-83226" fmla="*/ 2424720 h 2845126"/>
                  <a:gd name="connsiteX387-83227" fmla="*/ 474945 w 6006665"/>
                  <a:gd name="connsiteY387-83228" fmla="*/ 2404268 h 2845126"/>
                  <a:gd name="connsiteX388-83229" fmla="*/ 420406 w 6006665"/>
                  <a:gd name="connsiteY388-83230" fmla="*/ 2386088 h 2845126"/>
                  <a:gd name="connsiteX389-83231" fmla="*/ 409588 w 6006665"/>
                  <a:gd name="connsiteY389-83232" fmla="*/ 2386088 h 2845126"/>
                  <a:gd name="connsiteX390-83233" fmla="*/ 397681 w 6006665"/>
                  <a:gd name="connsiteY390-83234" fmla="*/ 2386088 h 2845126"/>
                  <a:gd name="connsiteX391-83235" fmla="*/ 379485 w 6006665"/>
                  <a:gd name="connsiteY391-83236" fmla="*/ 2363849 h 2845126"/>
                  <a:gd name="connsiteX392-83237" fmla="*/ 357322 w 6006665"/>
                  <a:gd name="connsiteY392-83238" fmla="*/ 2370181 h 2845126"/>
                  <a:gd name="connsiteX393-83239" fmla="*/ 352842 w 6006665"/>
                  <a:gd name="connsiteY393-83240" fmla="*/ 2368059 h 2845126"/>
                  <a:gd name="connsiteX394-83241" fmla="*/ 345415 w 6006665"/>
                  <a:gd name="connsiteY394-83242" fmla="*/ 2370181 h 2845126"/>
                  <a:gd name="connsiteX395-83243" fmla="*/ 302238 w 6006665"/>
                  <a:gd name="connsiteY395-83244" fmla="*/ 2349729 h 2845126"/>
                  <a:gd name="connsiteX396-83245" fmla="*/ 302238 w 6006665"/>
                  <a:gd name="connsiteY396-83246" fmla="*/ 2338367 h 2845126"/>
                  <a:gd name="connsiteX397-83247" fmla="*/ 286331 w 6006665"/>
                  <a:gd name="connsiteY397-83248" fmla="*/ 2311097 h 2845126"/>
                  <a:gd name="connsiteX398-83249" fmla="*/ 270968 w 6006665"/>
                  <a:gd name="connsiteY398-83250" fmla="*/ 2311097 h 2845126"/>
                  <a:gd name="connsiteX399-83251" fmla="*/ 259061 w 6006665"/>
                  <a:gd name="connsiteY399-83252" fmla="*/ 2311097 h 2845126"/>
                  <a:gd name="connsiteX400-83253" fmla="*/ 254516 w 6006665"/>
                  <a:gd name="connsiteY400-83254" fmla="*/ 2295190 h 2845126"/>
                  <a:gd name="connsiteX401-83255" fmla="*/ 263606 w 6006665"/>
                  <a:gd name="connsiteY401-83256" fmla="*/ 2279283 h 2845126"/>
                  <a:gd name="connsiteX402-83257" fmla="*/ 243991 w 6006665"/>
                  <a:gd name="connsiteY402-83258" fmla="*/ 2248770 h 2845126"/>
                  <a:gd name="connsiteX403-83259" fmla="*/ 216429 w 6006665"/>
                  <a:gd name="connsiteY403-83260" fmla="*/ 2252013 h 2845126"/>
                  <a:gd name="connsiteX404-83261" fmla="*/ 212956 w 6006665"/>
                  <a:gd name="connsiteY404-83262" fmla="*/ 2251021 h 2845126"/>
                  <a:gd name="connsiteX405-83263" fmla="*/ 204522 w 6006665"/>
                  <a:gd name="connsiteY405-83264" fmla="*/ 2252013 h 2845126"/>
                  <a:gd name="connsiteX406-83265" fmla="*/ 199623 w 6006665"/>
                  <a:gd name="connsiteY406-83266" fmla="*/ 2250613 h 2845126"/>
                  <a:gd name="connsiteX407-83267" fmla="*/ 195977 w 6006665"/>
                  <a:gd name="connsiteY407-83268" fmla="*/ 2263375 h 2845126"/>
                  <a:gd name="connsiteX408-83269" fmla="*/ 184968 w 6006665"/>
                  <a:gd name="connsiteY408-83270" fmla="*/ 2260230 h 2845126"/>
                  <a:gd name="connsiteX409-83271" fmla="*/ 184070 w 6006665"/>
                  <a:gd name="connsiteY409-83272" fmla="*/ 2263375 h 2845126"/>
                  <a:gd name="connsiteX410-83273" fmla="*/ 168163 w 6006665"/>
                  <a:gd name="connsiteY410-83274" fmla="*/ 2258840 h 2845126"/>
                  <a:gd name="connsiteX411-83275" fmla="*/ 156800 w 6006665"/>
                  <a:gd name="connsiteY411-83276" fmla="*/ 2220198 h 2845126"/>
                  <a:gd name="connsiteX412-83277" fmla="*/ 152255 w 6006665"/>
                  <a:gd name="connsiteY412-83278" fmla="*/ 2204291 h 2845126"/>
                  <a:gd name="connsiteX413-83279" fmla="*/ 156800 w 6006665"/>
                  <a:gd name="connsiteY413-83280" fmla="*/ 2199746 h 2845126"/>
                  <a:gd name="connsiteX414-83281" fmla="*/ 168707 w 6006665"/>
                  <a:gd name="connsiteY414-83282" fmla="*/ 2199746 h 2845126"/>
                  <a:gd name="connsiteX415-83283" fmla="*/ 188615 w 6006665"/>
                  <a:gd name="connsiteY415-83284" fmla="*/ 2199746 h 2845126"/>
                  <a:gd name="connsiteX416-83285" fmla="*/ 199977 w 6006665"/>
                  <a:gd name="connsiteY416-83286" fmla="*/ 2188384 h 2845126"/>
                  <a:gd name="connsiteX417-83287" fmla="*/ 188615 w 6006665"/>
                  <a:gd name="connsiteY417-83288" fmla="*/ 2165659 h 2845126"/>
                  <a:gd name="connsiteX418-83289" fmla="*/ 168163 w 6006665"/>
                  <a:gd name="connsiteY418-83290" fmla="*/ 2156570 h 2845126"/>
                  <a:gd name="connsiteX419-83291" fmla="*/ 168163 w 6006665"/>
                  <a:gd name="connsiteY419-83292" fmla="*/ 2149752 h 2845126"/>
                  <a:gd name="connsiteX420-83293" fmla="*/ 152255 w 6006665"/>
                  <a:gd name="connsiteY420-83294" fmla="*/ 2133845 h 2845126"/>
                  <a:gd name="connsiteX421-83295" fmla="*/ 129531 w 6006665"/>
                  <a:gd name="connsiteY421-83296" fmla="*/ 2097485 h 2845126"/>
                  <a:gd name="connsiteX422-83297" fmla="*/ 140893 w 6006665"/>
                  <a:gd name="connsiteY422-83298" fmla="*/ 2074761 h 2845126"/>
                  <a:gd name="connsiteX423-83299" fmla="*/ 136348 w 6006665"/>
                  <a:gd name="connsiteY423-83300" fmla="*/ 2047491 h 2845126"/>
                  <a:gd name="connsiteX424-83301" fmla="*/ 103789 w 6006665"/>
                  <a:gd name="connsiteY424-83302" fmla="*/ 2034084 h 2845126"/>
                  <a:gd name="connsiteX425-83303" fmla="*/ 93716 w 6006665"/>
                  <a:gd name="connsiteY425-83304" fmla="*/ 2038401 h 2845126"/>
                  <a:gd name="connsiteX426-83305" fmla="*/ 91868 w 6006665"/>
                  <a:gd name="connsiteY426-83306" fmla="*/ 2034090 h 2845126"/>
                  <a:gd name="connsiteX427-83307" fmla="*/ 81809 w 6006665"/>
                  <a:gd name="connsiteY427-83308" fmla="*/ 2038401 h 2845126"/>
                  <a:gd name="connsiteX428-83309" fmla="*/ 74992 w 6006665"/>
                  <a:gd name="connsiteY428-83310" fmla="*/ 2022494 h 2845126"/>
                  <a:gd name="connsiteX429-83311" fmla="*/ 34087 w 6006665"/>
                  <a:gd name="connsiteY429-83312" fmla="*/ 2011132 h 2845126"/>
                  <a:gd name="connsiteX430-83313" fmla="*/ 22725 w 6006665"/>
                  <a:gd name="connsiteY430-83314" fmla="*/ 1967955 h 2845126"/>
                  <a:gd name="connsiteX431-83315" fmla="*/ 22725 w 6006665"/>
                  <a:gd name="connsiteY431-83316" fmla="*/ 1936140 h 2845126"/>
                  <a:gd name="connsiteX432-83317" fmla="*/ 0 w 6006665"/>
                  <a:gd name="connsiteY432-83318" fmla="*/ 1920233 h 2845126"/>
                  <a:gd name="connsiteX433-83319" fmla="*/ 15907 w 6006665"/>
                  <a:gd name="connsiteY433-83320" fmla="*/ 1897509 h 2845126"/>
                  <a:gd name="connsiteX434-83321" fmla="*/ 6818 w 6006665"/>
                  <a:gd name="connsiteY434-83322" fmla="*/ 1833880 h 2845126"/>
                  <a:gd name="connsiteX435-83323" fmla="*/ 34087 w 6006665"/>
                  <a:gd name="connsiteY435-83324" fmla="*/ 1790703 h 2845126"/>
                  <a:gd name="connsiteX436-83325" fmla="*/ 27270 w 6006665"/>
                  <a:gd name="connsiteY436-83326" fmla="*/ 1779341 h 2845126"/>
                  <a:gd name="connsiteX437-83327" fmla="*/ 70447 w 6006665"/>
                  <a:gd name="connsiteY437-83328" fmla="*/ 1740709 h 2845126"/>
                  <a:gd name="connsiteX438-83329" fmla="*/ 27270 w 6006665"/>
                  <a:gd name="connsiteY438-83330" fmla="*/ 1704349 h 2845126"/>
                  <a:gd name="connsiteX439-83331" fmla="*/ 109078 w 6006665"/>
                  <a:gd name="connsiteY439-83332" fmla="*/ 1606633 h 2845126"/>
                  <a:gd name="connsiteX440-83333" fmla="*/ 145438 w 6006665"/>
                  <a:gd name="connsiteY440-83334" fmla="*/ 1563456 h 2845126"/>
                  <a:gd name="connsiteX441-83335" fmla="*/ 156800 w 6006665"/>
                  <a:gd name="connsiteY441-83336" fmla="*/ 1520280 h 2845126"/>
                  <a:gd name="connsiteX442-83337" fmla="*/ 102261 w 6006665"/>
                  <a:gd name="connsiteY442-83338" fmla="*/ 1468013 h 2845126"/>
                  <a:gd name="connsiteX443-83339" fmla="*/ 118168 w 6006665"/>
                  <a:gd name="connsiteY443-83340" fmla="*/ 1413474 h 2845126"/>
                  <a:gd name="connsiteX444-83341" fmla="*/ 86354 w 6006665"/>
                  <a:gd name="connsiteY444-83342" fmla="*/ 1349845 h 2845126"/>
                  <a:gd name="connsiteX445-83343" fmla="*/ 109078 w 6006665"/>
                  <a:gd name="connsiteY445-83344" fmla="*/ 1274853 h 2845126"/>
                  <a:gd name="connsiteX446-83345" fmla="*/ 70447 w 6006665"/>
                  <a:gd name="connsiteY446-83346" fmla="*/ 1172592 h 2845126"/>
                  <a:gd name="connsiteX447-83347" fmla="*/ 102261 w 6006665"/>
                  <a:gd name="connsiteY447-83348" fmla="*/ 1102146 h 2845126"/>
                  <a:gd name="connsiteX448-83349" fmla="*/ 43177 w 6006665"/>
                  <a:gd name="connsiteY448-83350" fmla="*/ 1036245 h 2845126"/>
                  <a:gd name="connsiteX449-83351" fmla="*/ 49994 w 6006665"/>
                  <a:gd name="connsiteY449-83352" fmla="*/ 961253 h 2845126"/>
                  <a:gd name="connsiteX450-83353" fmla="*/ 81809 w 6006665"/>
                  <a:gd name="connsiteY450-83354" fmla="*/ 956708 h 2845126"/>
                  <a:gd name="connsiteX451-83355" fmla="*/ 145438 w 6006665"/>
                  <a:gd name="connsiteY451-83356" fmla="*/ 913532 h 2845126"/>
                  <a:gd name="connsiteX452-83357" fmla="*/ 184070 w 6006665"/>
                  <a:gd name="connsiteY452-83358" fmla="*/ 874900 h 2845126"/>
                  <a:gd name="connsiteX453-83359" fmla="*/ 189699 w 6006665"/>
                  <a:gd name="connsiteY453-83360" fmla="*/ 881178 h 2845126"/>
                  <a:gd name="connsiteX454-83361" fmla="*/ 195977 w 6006665"/>
                  <a:gd name="connsiteY454-83362" fmla="*/ 874900 h 2845126"/>
                  <a:gd name="connsiteX455-83363" fmla="*/ 255061 w 6006665"/>
                  <a:gd name="connsiteY455-83364" fmla="*/ 940801 h 2845126"/>
                  <a:gd name="connsiteX456-83365" fmla="*/ 350504 w 6006665"/>
                  <a:gd name="connsiteY456-83366" fmla="*/ 961253 h 2845126"/>
                  <a:gd name="connsiteX457-83367" fmla="*/ 491397 w 6006665"/>
                  <a:gd name="connsiteY457-83368" fmla="*/ 1074877 h 2845126"/>
                  <a:gd name="connsiteX458-83369" fmla="*/ 523211 w 6006665"/>
                  <a:gd name="connsiteY458-83370" fmla="*/ 1122598 h 2845126"/>
                  <a:gd name="connsiteX459-83371" fmla="*/ 523211 w 6006665"/>
                  <a:gd name="connsiteY459-83372" fmla="*/ 1181682 h 2845126"/>
                  <a:gd name="connsiteX460-83373" fmla="*/ 486852 w 6006665"/>
                  <a:gd name="connsiteY460-83374" fmla="*/ 1236221 h 2845126"/>
                  <a:gd name="connsiteX461-83375" fmla="*/ 420951 w 6006665"/>
                  <a:gd name="connsiteY461-83376" fmla="*/ 1256674 h 2845126"/>
                  <a:gd name="connsiteX462-83377" fmla="*/ 415909 w 6006665"/>
                  <a:gd name="connsiteY462-83378" fmla="*/ 1254543 h 2845126"/>
                  <a:gd name="connsiteX463-83379" fmla="*/ 409044 w 6006665"/>
                  <a:gd name="connsiteY463-83380" fmla="*/ 1256674 h 2845126"/>
                  <a:gd name="connsiteX464-83381" fmla="*/ 252950 w 6006665"/>
                  <a:gd name="connsiteY464-83382" fmla="*/ 1190718 h 2845126"/>
                  <a:gd name="connsiteX465-83383" fmla="*/ 232336 w 6006665"/>
                  <a:gd name="connsiteY465-83384" fmla="*/ 1197590 h 2845126"/>
                  <a:gd name="connsiteX466-83385" fmla="*/ 291420 w 6006665"/>
                  <a:gd name="connsiteY466-83386" fmla="*/ 1268036 h 2845126"/>
                  <a:gd name="connsiteX467-83387" fmla="*/ 291420 w 6006665"/>
                  <a:gd name="connsiteY467-83388" fmla="*/ 1306668 h 2845126"/>
                  <a:gd name="connsiteX468-83389" fmla="*/ 298238 w 6006665"/>
                  <a:gd name="connsiteY468-83390" fmla="*/ 1393022 h 2845126"/>
                  <a:gd name="connsiteX469-83391" fmla="*/ 345959 w 6006665"/>
                  <a:gd name="connsiteY469-83392" fmla="*/ 1424836 h 2845126"/>
                  <a:gd name="connsiteX470-83393" fmla="*/ 362087 w 6006665"/>
                  <a:gd name="connsiteY470-83394" fmla="*/ 1434244 h 2845126"/>
                  <a:gd name="connsiteX471-83395" fmla="*/ 365867 w 6006665"/>
                  <a:gd name="connsiteY471-83396" fmla="*/ 1402111 h 2845126"/>
                  <a:gd name="connsiteX472-83397" fmla="*/ 345415 w 6006665"/>
                  <a:gd name="connsiteY472-83398" fmla="*/ 1365752 h 2845126"/>
                  <a:gd name="connsiteX473-83399" fmla="*/ 365867 w 6006665"/>
                  <a:gd name="connsiteY473-83400" fmla="*/ 1333937 h 2845126"/>
                  <a:gd name="connsiteX474-83401" fmla="*/ 374560 w 6006665"/>
                  <a:gd name="connsiteY474-83402" fmla="*/ 1338936 h 2845126"/>
                  <a:gd name="connsiteX475-83403" fmla="*/ 377774 w 6006665"/>
                  <a:gd name="connsiteY475-83404" fmla="*/ 1333937 h 2845126"/>
                  <a:gd name="connsiteX476-83405" fmla="*/ 461933 w 6006665"/>
                  <a:gd name="connsiteY476-83406" fmla="*/ 1382329 h 2845126"/>
                  <a:gd name="connsiteX477-83407" fmla="*/ 484035 w 6006665"/>
                  <a:gd name="connsiteY477-83408" fmla="*/ 1365752 h 2845126"/>
                  <a:gd name="connsiteX478-83409" fmla="*/ 463583 w 6006665"/>
                  <a:gd name="connsiteY478-83410" fmla="*/ 1299850 h 2845126"/>
                  <a:gd name="connsiteX479-83411" fmla="*/ 549936 w 6006665"/>
                  <a:gd name="connsiteY479-83412" fmla="*/ 1213497 h 2845126"/>
                  <a:gd name="connsiteX480-83413" fmla="*/ 559742 w 6006665"/>
                  <a:gd name="connsiteY480-83414" fmla="*/ 1215598 h 2845126"/>
                  <a:gd name="connsiteX481-83415" fmla="*/ 561843 w 6006665"/>
                  <a:gd name="connsiteY481-83416" fmla="*/ 1213497 h 2845126"/>
                  <a:gd name="connsiteX482-83417" fmla="*/ 593658 w 6006665"/>
                  <a:gd name="connsiteY482-83418" fmla="*/ 1220314 h 2845126"/>
                  <a:gd name="connsiteX483-83419" fmla="*/ 620945 w 6006665"/>
                  <a:gd name="connsiteY483-83420" fmla="*/ 1244191 h 2845126"/>
                  <a:gd name="connsiteX484-83421" fmla="*/ 640835 w 6006665"/>
                  <a:gd name="connsiteY484-83422" fmla="*/ 1188500 h 2845126"/>
                  <a:gd name="connsiteX485-83423" fmla="*/ 609020 w 6006665"/>
                  <a:gd name="connsiteY485-83424" fmla="*/ 1133961 h 2845126"/>
                  <a:gd name="connsiteX486-83425" fmla="*/ 624928 w 6006665"/>
                  <a:gd name="connsiteY486-83426" fmla="*/ 1074877 h 2845126"/>
                  <a:gd name="connsiteX487-83427" fmla="*/ 597658 w 6006665"/>
                  <a:gd name="connsiteY487-83428" fmla="*/ 1015792 h 2845126"/>
                  <a:gd name="connsiteX488-83429" fmla="*/ 611562 w 6006665"/>
                  <a:gd name="connsiteY488-83430" fmla="*/ 1020118 h 2845126"/>
                  <a:gd name="connsiteX489-83431" fmla="*/ 609565 w 6006665"/>
                  <a:gd name="connsiteY489-83432" fmla="*/ 1015792 h 2845126"/>
                  <a:gd name="connsiteX490-83433" fmla="*/ 711826 w 6006665"/>
                  <a:gd name="connsiteY490-83434" fmla="*/ 1047607 h 2845126"/>
                  <a:gd name="connsiteX491-83435" fmla="*/ 732278 w 6006665"/>
                  <a:gd name="connsiteY491-83436" fmla="*/ 1102146 h 2845126"/>
                  <a:gd name="connsiteX492-83437" fmla="*/ 684556 w 6006665"/>
                  <a:gd name="connsiteY492-83438" fmla="*/ 1113508 h 2845126"/>
                  <a:gd name="connsiteX493-83439" fmla="*/ 684556 w 6006665"/>
                  <a:gd name="connsiteY493-83440" fmla="*/ 1165775 h 2845126"/>
                  <a:gd name="connsiteX494-83441" fmla="*/ 713309 w 6006665"/>
                  <a:gd name="connsiteY494-83442" fmla="*/ 1194528 h 2845126"/>
                  <a:gd name="connsiteX495-83443" fmla="*/ 763548 w 6006665"/>
                  <a:gd name="connsiteY495-83444" fmla="*/ 1177137 h 2845126"/>
                  <a:gd name="connsiteX496-83445" fmla="*/ 770365 w 6006665"/>
                  <a:gd name="connsiteY496-83446" fmla="*/ 1118053 h 2845126"/>
                  <a:gd name="connsiteX497-83447" fmla="*/ 845357 w 6006665"/>
                  <a:gd name="connsiteY497-83448" fmla="*/ 1070332 h 2845126"/>
                  <a:gd name="connsiteX498-83449" fmla="*/ 972614 w 6006665"/>
                  <a:gd name="connsiteY498-83450" fmla="*/ 983978 h 2845126"/>
                  <a:gd name="connsiteX499-83451" fmla="*/ 982566 w 6006665"/>
                  <a:gd name="connsiteY499-83452" fmla="*/ 985305 h 2845126"/>
                  <a:gd name="connsiteX500-83453" fmla="*/ 984521 w 6006665"/>
                  <a:gd name="connsiteY500-83454" fmla="*/ 983978 h 2845126"/>
                  <a:gd name="connsiteX501-83455" fmla="*/ 1018608 w 6006665"/>
                  <a:gd name="connsiteY501-83456" fmla="*/ 988523 h 2845126"/>
                  <a:gd name="connsiteX502-83457" fmla="*/ 979977 w 6006665"/>
                  <a:gd name="connsiteY502-83458" fmla="*/ 1052152 h 2845126"/>
                  <a:gd name="connsiteX503-83459" fmla="*/ 1012666 w 6006665"/>
                  <a:gd name="connsiteY503-83460" fmla="*/ 1057313 h 2845126"/>
                  <a:gd name="connsiteX504-83461" fmla="*/ 1038516 w 6006665"/>
                  <a:gd name="connsiteY504-83462" fmla="*/ 1027155 h 2845126"/>
                  <a:gd name="connsiteX505-83463" fmla="*/ 1050423 w 6006665"/>
                  <a:gd name="connsiteY505-83464" fmla="*/ 1027155 h 2845126"/>
                  <a:gd name="connsiteX506-83465" fmla="*/ 1108962 w 6006665"/>
                  <a:gd name="connsiteY506-83466" fmla="*/ 1027155 h 2845126"/>
                  <a:gd name="connsiteX507-83467" fmla="*/ 1161229 w 6006665"/>
                  <a:gd name="connsiteY507-83468" fmla="*/ 983978 h 2845126"/>
                  <a:gd name="connsiteX508-83469" fmla="*/ 1165711 w 6006665"/>
                  <a:gd name="connsiteY508-83470" fmla="*/ 990112 h 2845126"/>
                  <a:gd name="connsiteX509-83471" fmla="*/ 1173136 w 6006665"/>
                  <a:gd name="connsiteY509-83472" fmla="*/ 983978 h 2845126"/>
                  <a:gd name="connsiteX510-83473" fmla="*/ 1210035 w 6006665"/>
                  <a:gd name="connsiteY510-83474" fmla="*/ 1034471 h 2845126"/>
                  <a:gd name="connsiteX511-83475" fmla="*/ 1247583 w 6006665"/>
                  <a:gd name="connsiteY511-83476" fmla="*/ 977161 h 2845126"/>
                  <a:gd name="connsiteX512-83477" fmla="*/ 1211223 w 6006665"/>
                  <a:gd name="connsiteY512-83478" fmla="*/ 918077 h 2845126"/>
                  <a:gd name="connsiteX513-83479" fmla="*/ 1227130 w 6006665"/>
                  <a:gd name="connsiteY513-83480" fmla="*/ 881717 h 2845126"/>
                  <a:gd name="connsiteX514-83481" fmla="*/ 1237665 w 6006665"/>
                  <a:gd name="connsiteY514-83482" fmla="*/ 884855 h 2845126"/>
                  <a:gd name="connsiteX515-83483" fmla="*/ 1239037 w 6006665"/>
                  <a:gd name="connsiteY515-83484" fmla="*/ 881717 h 2845126"/>
                  <a:gd name="connsiteX516-83485" fmla="*/ 1345843 w 6006665"/>
                  <a:gd name="connsiteY516-83486" fmla="*/ 913532 h 2845126"/>
                  <a:gd name="connsiteX517-83487" fmla="*/ 1400382 w 6006665"/>
                  <a:gd name="connsiteY517-83488" fmla="*/ 945346 h 2845126"/>
                  <a:gd name="connsiteX518-83489" fmla="*/ 1519756 w 6006665"/>
                  <a:gd name="connsiteY518-83490" fmla="*/ 1051930 h 2845126"/>
                  <a:gd name="connsiteX519-83491" fmla="*/ 1543003 w 6006665"/>
                  <a:gd name="connsiteY519-83492" fmla="*/ 1011248 h 2845126"/>
                  <a:gd name="connsiteX520-83493" fmla="*/ 1506643 w 6006665"/>
                  <a:gd name="connsiteY520-83494" fmla="*/ 956708 h 2845126"/>
                  <a:gd name="connsiteX521-83495" fmla="*/ 1506643 w 6006665"/>
                  <a:gd name="connsiteY521-83496" fmla="*/ 933984 h 2845126"/>
                  <a:gd name="connsiteX522-83497" fmla="*/ 1463467 w 6006665"/>
                  <a:gd name="connsiteY522-83498" fmla="*/ 924894 h 2845126"/>
                  <a:gd name="connsiteX523-83499" fmla="*/ 1472556 w 6006665"/>
                  <a:gd name="connsiteY523-83500" fmla="*/ 874900 h 2845126"/>
                  <a:gd name="connsiteX524-83501" fmla="*/ 1452104 w 6006665"/>
                  <a:gd name="connsiteY524-83502" fmla="*/ 788546 h 2845126"/>
                  <a:gd name="connsiteX525-83503" fmla="*/ 1452104 w 6006665"/>
                  <a:gd name="connsiteY525-83504" fmla="*/ 752187 h 2845126"/>
                  <a:gd name="connsiteX526-83505" fmla="*/ 1522551 w 6006665"/>
                  <a:gd name="connsiteY526-83506" fmla="*/ 649926 h 2845126"/>
                  <a:gd name="connsiteX527-83507" fmla="*/ 1543003 w 6006665"/>
                  <a:gd name="connsiteY527-83508" fmla="*/ 536303 h 2845126"/>
                  <a:gd name="connsiteX528-83509" fmla="*/ 1570272 w 6006665"/>
                  <a:gd name="connsiteY528-83510" fmla="*/ 515850 h 2845126"/>
                  <a:gd name="connsiteX529-83511" fmla="*/ 1578688 w 6006665"/>
                  <a:gd name="connsiteY529-83512" fmla="*/ 518469 h 2845126"/>
                  <a:gd name="connsiteX530-83513" fmla="*/ 1582179 w 6006665"/>
                  <a:gd name="connsiteY530-83514" fmla="*/ 515850 h 2845126"/>
                  <a:gd name="connsiteX531-83515" fmla="*/ 1684440 w 6006665"/>
                  <a:gd name="connsiteY531-83516" fmla="*/ 547665 h 2845126"/>
                  <a:gd name="connsiteX532-83517" fmla="*/ 1688985 w 6006665"/>
                  <a:gd name="connsiteY532-83518" fmla="*/ 618111 h 2845126"/>
                  <a:gd name="connsiteX533-83519" fmla="*/ 1652625 w 6006665"/>
                  <a:gd name="connsiteY533-83520" fmla="*/ 709010 h 2845126"/>
                  <a:gd name="connsiteX534-83521" fmla="*/ 1679895 w 6006665"/>
                  <a:gd name="connsiteY534-83522" fmla="*/ 747642 h 2845126"/>
                  <a:gd name="connsiteX535-83523" fmla="*/ 1688985 w 6006665"/>
                  <a:gd name="connsiteY535-83524" fmla="*/ 822633 h 2845126"/>
                  <a:gd name="connsiteX536-83525" fmla="*/ 1679895 w 6006665"/>
                  <a:gd name="connsiteY536-83526" fmla="*/ 968071 h 2845126"/>
                  <a:gd name="connsiteX537-83527" fmla="*/ 1636718 w 6006665"/>
                  <a:gd name="connsiteY537-83528" fmla="*/ 1231677 h 2845126"/>
                  <a:gd name="connsiteX538-83529" fmla="*/ 1662494 w 6006665"/>
                  <a:gd name="connsiteY538-83530" fmla="*/ 1238121 h 2845126"/>
                  <a:gd name="connsiteX539-83531" fmla="*/ 2167930 w 6006665"/>
                  <a:gd name="connsiteY539-83532" fmla="*/ 331781 h 2845126"/>
                  <a:gd name="connsiteX540-83533" fmla="*/ 2204289 w 6006665"/>
                  <a:gd name="connsiteY540-83534" fmla="*/ 240882 h 2845126"/>
                  <a:gd name="connsiteX541-83535" fmla="*/ 2247466 w 6006665"/>
                  <a:gd name="connsiteY541-83536" fmla="*/ 236337 h 2845126"/>
                  <a:gd name="connsiteX542-83537" fmla="*/ 2317913 w 6006665"/>
                  <a:gd name="connsiteY542-83538" fmla="*/ 161346 h 2845126"/>
                  <a:gd name="connsiteX0-83539" fmla="*/ 2317913 w 6006665"/>
                  <a:gd name="connsiteY0-83540" fmla="*/ 161346 h 2845126"/>
                  <a:gd name="connsiteX1-83541" fmla="*/ 2957621 w 6006665"/>
                  <a:gd name="connsiteY1-83542" fmla="*/ 24662 h 2845126"/>
                  <a:gd name="connsiteX2-83543" fmla="*/ 3086005 w 6006665"/>
                  <a:gd name="connsiteY2-83544" fmla="*/ 1 h 2845126"/>
                  <a:gd name="connsiteX3-83545" fmla="*/ 3097912 w 6006665"/>
                  <a:gd name="connsiteY3-83546" fmla="*/ 1 h 2845126"/>
                  <a:gd name="connsiteX4-83547" fmla="*/ 3179721 w 6006665"/>
                  <a:gd name="connsiteY4-83548" fmla="*/ 74992 h 2845126"/>
                  <a:gd name="connsiteX5-83549" fmla="*/ 3211535 w 6006665"/>
                  <a:gd name="connsiteY5-83550" fmla="*/ 134076 h 2845126"/>
                  <a:gd name="connsiteX6-83551" fmla="*/ 3200173 w 6006665"/>
                  <a:gd name="connsiteY6-83552" fmla="*/ 209068 h 2845126"/>
                  <a:gd name="connsiteX7-83553" fmla="*/ 3161541 w 6006665"/>
                  <a:gd name="connsiteY7-83554" fmla="*/ 252245 h 2845126"/>
                  <a:gd name="connsiteX8-83555" fmla="*/ 3066097 w 6006665"/>
                  <a:gd name="connsiteY8-83556" fmla="*/ 327236 h 2845126"/>
                  <a:gd name="connsiteX9-83557" fmla="*/ 3034283 w 6006665"/>
                  <a:gd name="connsiteY9-83558" fmla="*/ 370413 h 2845126"/>
                  <a:gd name="connsiteX10-83559" fmla="*/ 3082005 w 6006665"/>
                  <a:gd name="connsiteY10-83560" fmla="*/ 386320 h 2845126"/>
                  <a:gd name="connsiteX11-83561" fmla="*/ 3129459 w 6006665"/>
                  <a:gd name="connsiteY11-83562" fmla="*/ 414001 h 2845126"/>
                  <a:gd name="connsiteX12-83563" fmla="*/ 3156451 w 6006665"/>
                  <a:gd name="connsiteY12-83564" fmla="*/ 390865 h 2845126"/>
                  <a:gd name="connsiteX13-83565" fmla="*/ 3158460 w 6006665"/>
                  <a:gd name="connsiteY13-83566" fmla="*/ 399349 h 2845126"/>
                  <a:gd name="connsiteX14-83567" fmla="*/ 3168359 w 6006665"/>
                  <a:gd name="connsiteY14-83568" fmla="*/ 390865 h 2845126"/>
                  <a:gd name="connsiteX15-83569" fmla="*/ 3184984 w 6006665"/>
                  <a:gd name="connsiteY15-83570" fmla="*/ 461058 h 2845126"/>
                  <a:gd name="connsiteX16-83571" fmla="*/ 3192811 w 6006665"/>
                  <a:gd name="connsiteY16-83572" fmla="*/ 445404 h 2845126"/>
                  <a:gd name="connsiteX17-83573" fmla="*/ 3251895 w 6006665"/>
                  <a:gd name="connsiteY17-83574" fmla="*/ 424952 h 2845126"/>
                  <a:gd name="connsiteX18-83575" fmla="*/ 3259833 w 6006665"/>
                  <a:gd name="connsiteY18-83576" fmla="*/ 426326 h 2845126"/>
                  <a:gd name="connsiteX19-83577" fmla="*/ 3263802 w 6006665"/>
                  <a:gd name="connsiteY19-83578" fmla="*/ 424952 h 2845126"/>
                  <a:gd name="connsiteX20-83579" fmla="*/ 3381970 w 6006665"/>
                  <a:gd name="connsiteY20-83580" fmla="*/ 445404 h 2845126"/>
                  <a:gd name="connsiteX21-83581" fmla="*/ 3388787 w 6006665"/>
                  <a:gd name="connsiteY21-83582" fmla="*/ 504488 h 2845126"/>
                  <a:gd name="connsiteX22-83583" fmla="*/ 3531529 w 6006665"/>
                  <a:gd name="connsiteY22-83584" fmla="*/ 525479 h 2845126"/>
                  <a:gd name="connsiteX23-83585" fmla="*/ 3538225 w 6006665"/>
                  <a:gd name="connsiteY23-83586" fmla="*/ 429497 h 2845126"/>
                  <a:gd name="connsiteX24-83587" fmla="*/ 3549910 w 6006665"/>
                  <a:gd name="connsiteY24-83588" fmla="*/ 432684 h 2845126"/>
                  <a:gd name="connsiteX25-83589" fmla="*/ 3550132 w 6006665"/>
                  <a:gd name="connsiteY25-83590" fmla="*/ 429497 h 2845126"/>
                  <a:gd name="connsiteX26-83591" fmla="*/ 3625123 w 6006665"/>
                  <a:gd name="connsiteY26-83592" fmla="*/ 449949 h 2845126"/>
                  <a:gd name="connsiteX27-83593" fmla="*/ 3672301 w 6006665"/>
                  <a:gd name="connsiteY27-83594" fmla="*/ 449949 h 2845126"/>
                  <a:gd name="connsiteX28-83595" fmla="*/ 3684207 w 6006665"/>
                  <a:gd name="connsiteY28-83596" fmla="*/ 449949 h 2845126"/>
                  <a:gd name="connsiteX29-83597" fmla="*/ 3743291 w 6006665"/>
                  <a:gd name="connsiteY29-83598" fmla="*/ 515850 h 2845126"/>
                  <a:gd name="connsiteX30-83599" fmla="*/ 3759199 w 6006665"/>
                  <a:gd name="connsiteY30-83600" fmla="*/ 595387 h 2845126"/>
                  <a:gd name="connsiteX31-83601" fmla="*/ 3738747 w 6006665"/>
                  <a:gd name="connsiteY31-83602" fmla="*/ 645381 h 2845126"/>
                  <a:gd name="connsiteX32-83603" fmla="*/ 3786469 w 6006665"/>
                  <a:gd name="connsiteY32-83604" fmla="*/ 736279 h 2845126"/>
                  <a:gd name="connsiteX33-83605" fmla="*/ 3835603 w 6006665"/>
                  <a:gd name="connsiteY33-83606" fmla="*/ 772185 h 2845126"/>
                  <a:gd name="connsiteX34-83607" fmla="*/ 3865460 w 6006665"/>
                  <a:gd name="connsiteY34-83608" fmla="*/ 661288 h 2845126"/>
                  <a:gd name="connsiteX35-83609" fmla="*/ 3875077 w 6006665"/>
                  <a:gd name="connsiteY35-83610" fmla="*/ 669795 h 2845126"/>
                  <a:gd name="connsiteX36-83611" fmla="*/ 3877367 w 6006665"/>
                  <a:gd name="connsiteY36-83612" fmla="*/ 661288 h 2845126"/>
                  <a:gd name="connsiteX37-83613" fmla="*/ 3932151 w 6006665"/>
                  <a:gd name="connsiteY37-83614" fmla="*/ 709751 h 2845126"/>
                  <a:gd name="connsiteX38-83615" fmla="*/ 3988173 w 6006665"/>
                  <a:gd name="connsiteY38-83616" fmla="*/ 681740 h 2845126"/>
                  <a:gd name="connsiteX39-83617" fmla="*/ 3993852 w 6006665"/>
                  <a:gd name="connsiteY39-83618" fmla="*/ 684855 h 2845126"/>
                  <a:gd name="connsiteX40-83619" fmla="*/ 4000080 w 6006665"/>
                  <a:gd name="connsiteY40-83620" fmla="*/ 681740 h 2845126"/>
                  <a:gd name="connsiteX41-83621" fmla="*/ 4062426 w 6006665"/>
                  <a:gd name="connsiteY41-83622" fmla="*/ 715930 h 2845126"/>
                  <a:gd name="connsiteX42-83623" fmla="*/ 4085889 w 6006665"/>
                  <a:gd name="connsiteY42-83624" fmla="*/ 688558 h 2845126"/>
                  <a:gd name="connsiteX43-83625" fmla="*/ 4095563 w 6006665"/>
                  <a:gd name="connsiteY43-83626" fmla="*/ 691162 h 2845126"/>
                  <a:gd name="connsiteX44-83627" fmla="*/ 4097796 w 6006665"/>
                  <a:gd name="connsiteY44-83628" fmla="*/ 688558 h 2845126"/>
                  <a:gd name="connsiteX45-83629" fmla="*/ 4144150 w 6006665"/>
                  <a:gd name="connsiteY45-83630" fmla="*/ 701038 h 2845126"/>
                  <a:gd name="connsiteX46-83631" fmla="*/ 4117703 w 6006665"/>
                  <a:gd name="connsiteY46-83632" fmla="*/ 590842 h 2845126"/>
                  <a:gd name="connsiteX47-83633" fmla="*/ 4165425 w 6006665"/>
                  <a:gd name="connsiteY47-83634" fmla="*/ 536303 h 2845126"/>
                  <a:gd name="connsiteX48-83635" fmla="*/ 4175231 w 6006665"/>
                  <a:gd name="connsiteY48-83636" fmla="*/ 538704 h 2845126"/>
                  <a:gd name="connsiteX49-83637" fmla="*/ 4177332 w 6006665"/>
                  <a:gd name="connsiteY49-83638" fmla="*/ 536303 h 2845126"/>
                  <a:gd name="connsiteX50-83639" fmla="*/ 4511384 w 6006665"/>
                  <a:gd name="connsiteY50-83640" fmla="*/ 618111 h 2845126"/>
                  <a:gd name="connsiteX51-83641" fmla="*/ 4543199 w 6006665"/>
                  <a:gd name="connsiteY51-83642" fmla="*/ 688558 h 2845126"/>
                  <a:gd name="connsiteX52-83643" fmla="*/ 4639242 w 6006665"/>
                  <a:gd name="connsiteY52-83644" fmla="*/ 771200 h 2845126"/>
                  <a:gd name="connsiteX53-83645" fmla="*/ 4774445 w 6006665"/>
                  <a:gd name="connsiteY53-83646" fmla="*/ 752187 h 2845126"/>
                  <a:gd name="connsiteX54-83647" fmla="*/ 4778496 w 6006665"/>
                  <a:gd name="connsiteY54-83648" fmla="*/ 753291 h 2845126"/>
                  <a:gd name="connsiteX55-83649" fmla="*/ 4786352 w 6006665"/>
                  <a:gd name="connsiteY55-83650" fmla="*/ 752187 h 2845126"/>
                  <a:gd name="connsiteX56-83651" fmla="*/ 4861343 w 6006665"/>
                  <a:gd name="connsiteY56-83652" fmla="*/ 772639 h 2845126"/>
                  <a:gd name="connsiteX57-83653" fmla="*/ 4893158 w 6006665"/>
                  <a:gd name="connsiteY57-83654" fmla="*/ 815816 h 2845126"/>
                  <a:gd name="connsiteX58-83655" fmla="*/ 4888613 w 6006665"/>
                  <a:gd name="connsiteY58-83656" fmla="*/ 897624 h 2845126"/>
                  <a:gd name="connsiteX59-83657" fmla="*/ 4927677 w 6006665"/>
                  <a:gd name="connsiteY59-83658" fmla="*/ 922296 h 2845126"/>
                  <a:gd name="connsiteX60-83659" fmla="*/ 4967605 w 6006665"/>
                  <a:gd name="connsiteY60-83660" fmla="*/ 908987 h 2845126"/>
                  <a:gd name="connsiteX61-83661" fmla="*/ 5038051 w 6006665"/>
                  <a:gd name="connsiteY61-83662" fmla="*/ 902169 h 2845126"/>
                  <a:gd name="connsiteX62-83663" fmla="*/ 5040730 w 6006665"/>
                  <a:gd name="connsiteY62-83664" fmla="*/ 903062 h 2845126"/>
                  <a:gd name="connsiteX63-83665" fmla="*/ 5049958 w 6006665"/>
                  <a:gd name="connsiteY63-83666" fmla="*/ 902169 h 2845126"/>
                  <a:gd name="connsiteX64-83667" fmla="*/ 5114249 w 6006665"/>
                  <a:gd name="connsiteY64-83668" fmla="*/ 923600 h 2845126"/>
                  <a:gd name="connsiteX65-83669" fmla="*/ 5176671 w 6006665"/>
                  <a:gd name="connsiteY65-83670" fmla="*/ 913532 h 2845126"/>
                  <a:gd name="connsiteX66-83671" fmla="*/ 5177801 w 6006665"/>
                  <a:gd name="connsiteY66-83672" fmla="*/ 915270 h 2845126"/>
                  <a:gd name="connsiteX67-83673" fmla="*/ 5188578 w 6006665"/>
                  <a:gd name="connsiteY67-83674" fmla="*/ 913532 h 2845126"/>
                  <a:gd name="connsiteX68-83675" fmla="*/ 5243719 w 6006665"/>
                  <a:gd name="connsiteY68-83676" fmla="*/ 998363 h 2845126"/>
                  <a:gd name="connsiteX69-83677" fmla="*/ 5283477 w 6006665"/>
                  <a:gd name="connsiteY69-83678" fmla="*/ 968071 h 2845126"/>
                  <a:gd name="connsiteX70-83679" fmla="*/ 5258480 w 6006665"/>
                  <a:gd name="connsiteY70-83680" fmla="*/ 902169 h 2845126"/>
                  <a:gd name="connsiteX71-83681" fmla="*/ 5267570 w 6006665"/>
                  <a:gd name="connsiteY71-83682" fmla="*/ 854448 h 2845126"/>
                  <a:gd name="connsiteX72-83683" fmla="*/ 5278896 w 6006665"/>
                  <a:gd name="connsiteY72-83684" fmla="*/ 857497 h 2845126"/>
                  <a:gd name="connsiteX73-83685" fmla="*/ 5279477 w 6006665"/>
                  <a:gd name="connsiteY73-83686" fmla="*/ 854448 h 2845126"/>
                  <a:gd name="connsiteX74-83687" fmla="*/ 5395510 w 6006665"/>
                  <a:gd name="connsiteY74-83688" fmla="*/ 885687 h 2845126"/>
                  <a:gd name="connsiteX75-83689" fmla="*/ 5463001 w 6006665"/>
                  <a:gd name="connsiteY75-83690" fmla="*/ 881717 h 2845126"/>
                  <a:gd name="connsiteX76-83691" fmla="*/ 5464386 w 6006665"/>
                  <a:gd name="connsiteY76-83692" fmla="*/ 882336 h 2845126"/>
                  <a:gd name="connsiteX77-83693" fmla="*/ 5474909 w 6006665"/>
                  <a:gd name="connsiteY77-83694" fmla="*/ 881717 h 2845126"/>
                  <a:gd name="connsiteX78-83695" fmla="*/ 5581715 w 6006665"/>
                  <a:gd name="connsiteY78-83696" fmla="*/ 929439 h 2845126"/>
                  <a:gd name="connsiteX79-83697" fmla="*/ 5633981 w 6006665"/>
                  <a:gd name="connsiteY79-83698" fmla="*/ 972616 h 2845126"/>
                  <a:gd name="connsiteX80-83699" fmla="*/ 5720335 w 6006665"/>
                  <a:gd name="connsiteY80-83700" fmla="*/ 1052152 h 2845126"/>
                  <a:gd name="connsiteX81-83701" fmla="*/ 5822595 w 6006665"/>
                  <a:gd name="connsiteY81-83702" fmla="*/ 1149868 h 2845126"/>
                  <a:gd name="connsiteX82-83703" fmla="*/ 5818051 w 6006665"/>
                  <a:gd name="connsiteY82-83704" fmla="*/ 1204407 h 2845126"/>
                  <a:gd name="connsiteX83-83705" fmla="*/ 5825679 w 6006665"/>
                  <a:gd name="connsiteY83-83706" fmla="*/ 1212035 h 2845126"/>
                  <a:gd name="connsiteX84-83707" fmla="*/ 5822051 w 6006665"/>
                  <a:gd name="connsiteY84-83708" fmla="*/ 1161230 h 2845126"/>
                  <a:gd name="connsiteX85-83709" fmla="*/ 5834092 w 6006665"/>
                  <a:gd name="connsiteY85-83710" fmla="*/ 1163103 h 2845126"/>
                  <a:gd name="connsiteX86-83711" fmla="*/ 5833958 w 6006665"/>
                  <a:gd name="connsiteY86-83712" fmla="*/ 1161230 h 2845126"/>
                  <a:gd name="connsiteX87-83713" fmla="*/ 5936219 w 6006665"/>
                  <a:gd name="connsiteY87-83714" fmla="*/ 1177137 h 2845126"/>
                  <a:gd name="connsiteX88-83715" fmla="*/ 6006665 w 6006665"/>
                  <a:gd name="connsiteY88-83716" fmla="*/ 1256674 h 2845126"/>
                  <a:gd name="connsiteX89-83717" fmla="*/ 5968033 w 6006665"/>
                  <a:gd name="connsiteY89-83718" fmla="*/ 1295306 h 2845126"/>
                  <a:gd name="connsiteX90-83719" fmla="*/ 5908949 w 6006665"/>
                  <a:gd name="connsiteY90-83720" fmla="*/ 1306668 h 2845126"/>
                  <a:gd name="connsiteX91-83721" fmla="*/ 5908949 w 6006665"/>
                  <a:gd name="connsiteY91-83722" fmla="*/ 1393022 h 2845126"/>
                  <a:gd name="connsiteX92-83723" fmla="*/ 5893042 w 6006665"/>
                  <a:gd name="connsiteY92-83724" fmla="*/ 1408929 h 2845126"/>
                  <a:gd name="connsiteX93-83725" fmla="*/ 5881135 w 6006665"/>
                  <a:gd name="connsiteY93-83726" fmla="*/ 1408929 h 2845126"/>
                  <a:gd name="connsiteX94-83727" fmla="*/ 5861227 w 6006665"/>
                  <a:gd name="connsiteY94-83728" fmla="*/ 1408929 h 2845126"/>
                  <a:gd name="connsiteX95-83729" fmla="*/ 5849321 w 6006665"/>
                  <a:gd name="connsiteY95-83730" fmla="*/ 1408929 h 2845126"/>
                  <a:gd name="connsiteX96-83731" fmla="*/ 5817506 w 6006665"/>
                  <a:gd name="connsiteY96-83732" fmla="*/ 1374842 h 2845126"/>
                  <a:gd name="connsiteX97-83733" fmla="*/ 5767511 w 6006665"/>
                  <a:gd name="connsiteY97-83734" fmla="*/ 1349845 h 2845126"/>
                  <a:gd name="connsiteX98-83735" fmla="*/ 5762967 w 6006665"/>
                  <a:gd name="connsiteY98-83736" fmla="*/ 1315758 h 2845126"/>
                  <a:gd name="connsiteX99-83737" fmla="*/ 5729132 w 6006665"/>
                  <a:gd name="connsiteY99-83738" fmla="*/ 1301826 h 2845126"/>
                  <a:gd name="connsiteX100-83739" fmla="*/ 5695337 w 6006665"/>
                  <a:gd name="connsiteY100-83740" fmla="*/ 1311213 h 2845126"/>
                  <a:gd name="connsiteX101-83741" fmla="*/ 5693366 w 6006665"/>
                  <a:gd name="connsiteY101-83742" fmla="*/ 1308453 h 2845126"/>
                  <a:gd name="connsiteX102-83743" fmla="*/ 5683431 w 6006665"/>
                  <a:gd name="connsiteY102-83744" fmla="*/ 1311213 h 2845126"/>
                  <a:gd name="connsiteX103-83745" fmla="*/ 5660706 w 6006665"/>
                  <a:gd name="connsiteY103-83746" fmla="*/ 1279398 h 2845126"/>
                  <a:gd name="connsiteX104-83747" fmla="*/ 5669644 w 6006665"/>
                  <a:gd name="connsiteY104-83748" fmla="*/ 1254373 h 2845126"/>
                  <a:gd name="connsiteX105-83749" fmla="*/ 5640799 w 6006665"/>
                  <a:gd name="connsiteY105-83750" fmla="*/ 1268036 h 2845126"/>
                  <a:gd name="connsiteX106-83751" fmla="*/ 5656705 w 6006665"/>
                  <a:gd name="connsiteY106-83752" fmla="*/ 1311213 h 2845126"/>
                  <a:gd name="connsiteX107-83753" fmla="*/ 5633981 w 6006665"/>
                  <a:gd name="connsiteY107-83754" fmla="*/ 1349845 h 2845126"/>
                  <a:gd name="connsiteX108-83755" fmla="*/ 5586259 w 6006665"/>
                  <a:gd name="connsiteY108-83756" fmla="*/ 1386204 h 2845126"/>
                  <a:gd name="connsiteX109-83757" fmla="*/ 5575676 w 6006665"/>
                  <a:gd name="connsiteY109-83758" fmla="*/ 1385196 h 2845126"/>
                  <a:gd name="connsiteX110-83759" fmla="*/ 5574353 w 6006665"/>
                  <a:gd name="connsiteY110-83760" fmla="*/ 1386204 h 2845126"/>
                  <a:gd name="connsiteX111-83761" fmla="*/ 5539436 w 6006665"/>
                  <a:gd name="connsiteY111-83762" fmla="*/ 1382879 h 2845126"/>
                  <a:gd name="connsiteX112-83763" fmla="*/ 5570352 w 6006665"/>
                  <a:gd name="connsiteY112-83764" fmla="*/ 1424836 h 2845126"/>
                  <a:gd name="connsiteX113-83765" fmla="*/ 5593077 w 6006665"/>
                  <a:gd name="connsiteY113-83766" fmla="*/ 1488465 h 2845126"/>
                  <a:gd name="connsiteX114-83767" fmla="*/ 5608984 w 6006665"/>
                  <a:gd name="connsiteY114-83768" fmla="*/ 1515735 h 2845126"/>
                  <a:gd name="connsiteX115-83769" fmla="*/ 5613529 w 6006665"/>
                  <a:gd name="connsiteY115-83770" fmla="*/ 1547549 h 2845126"/>
                  <a:gd name="connsiteX116-83771" fmla="*/ 5608984 w 6006665"/>
                  <a:gd name="connsiteY116-83772" fmla="*/ 1570274 h 2845126"/>
                  <a:gd name="connsiteX117-83773" fmla="*/ 5597799 w 6006665"/>
                  <a:gd name="connsiteY117-83774" fmla="*/ 1566665 h 2845126"/>
                  <a:gd name="connsiteX118-83775" fmla="*/ 5597077 w 6006665"/>
                  <a:gd name="connsiteY118-83776" fmla="*/ 1570274 h 2845126"/>
                  <a:gd name="connsiteX119-83777" fmla="*/ 5534271 w 6006665"/>
                  <a:gd name="connsiteY119-83778" fmla="*/ 1550014 h 2845126"/>
                  <a:gd name="connsiteX120-83779" fmla="*/ 5436277 w 6006665"/>
                  <a:gd name="connsiteY120-83780" fmla="*/ 1606633 h 2845126"/>
                  <a:gd name="connsiteX121-83781" fmla="*/ 5397645 w 6006665"/>
                  <a:gd name="connsiteY121-83782" fmla="*/ 1617996 h 2845126"/>
                  <a:gd name="connsiteX122-83783" fmla="*/ 5345378 w 6006665"/>
                  <a:gd name="connsiteY122-83784" fmla="*/ 1672535 h 2845126"/>
                  <a:gd name="connsiteX123-83785" fmla="*/ 5290839 w 6006665"/>
                  <a:gd name="connsiteY123-83786" fmla="*/ 1720256 h 2845126"/>
                  <a:gd name="connsiteX124-83787" fmla="*/ 5274932 w 6006665"/>
                  <a:gd name="connsiteY124-83788" fmla="*/ 1752071 h 2845126"/>
                  <a:gd name="connsiteX125-83789" fmla="*/ 5267238 w 6006665"/>
                  <a:gd name="connsiteY125-83790" fmla="*/ 1743644 h 2845126"/>
                  <a:gd name="connsiteX126-83791" fmla="*/ 5263025 w 6006665"/>
                  <a:gd name="connsiteY126-83792" fmla="*/ 1752071 h 2845126"/>
                  <a:gd name="connsiteX127-83793" fmla="*/ 5219538 w 6006665"/>
                  <a:gd name="connsiteY127-83794" fmla="*/ 1704443 h 2845126"/>
                  <a:gd name="connsiteX128-83795" fmla="*/ 5129494 w 6006665"/>
                  <a:gd name="connsiteY128-83796" fmla="*/ 1758888 h 2845126"/>
                  <a:gd name="connsiteX129-83797" fmla="*/ 5126389 w 6006665"/>
                  <a:gd name="connsiteY129-83798" fmla="*/ 1753566 h 2845126"/>
                  <a:gd name="connsiteX130-83799" fmla="*/ 5117587 w 6006665"/>
                  <a:gd name="connsiteY130-83800" fmla="*/ 1758888 h 2845126"/>
                  <a:gd name="connsiteX131-83801" fmla="*/ 5105544 w 6006665"/>
                  <a:gd name="connsiteY131-83802" fmla="*/ 1738242 h 2845126"/>
                  <a:gd name="connsiteX132-83803" fmla="*/ 5074955 w 6006665"/>
                  <a:gd name="connsiteY132-83804" fmla="*/ 1763433 h 2845126"/>
                  <a:gd name="connsiteX133-83805" fmla="*/ 5065718 w 6006665"/>
                  <a:gd name="connsiteY133-83806" fmla="*/ 1761234 h 2845126"/>
                  <a:gd name="connsiteX134-83807" fmla="*/ 5063048 w 6006665"/>
                  <a:gd name="connsiteY134-83808" fmla="*/ 1763433 h 2845126"/>
                  <a:gd name="connsiteX135-83809" fmla="*/ 5026594 w 6006665"/>
                  <a:gd name="connsiteY135-83810" fmla="*/ 1754754 h 2845126"/>
                  <a:gd name="connsiteX136-83811" fmla="*/ 5015871 w 6006665"/>
                  <a:gd name="connsiteY136-83812" fmla="*/ 1799793 h 2845126"/>
                  <a:gd name="connsiteX137-83813" fmla="*/ 4974967 w 6006665"/>
                  <a:gd name="connsiteY137-83814" fmla="*/ 1865694 h 2845126"/>
                  <a:gd name="connsiteX138-83815" fmla="*/ 4974967 w 6006665"/>
                  <a:gd name="connsiteY138-83816" fmla="*/ 1897509 h 2845126"/>
                  <a:gd name="connsiteX139-83817" fmla="*/ 5015871 w 6006665"/>
                  <a:gd name="connsiteY139-83818" fmla="*/ 1913416 h 2845126"/>
                  <a:gd name="connsiteX140-83819" fmla="*/ 5011326 w 6006665"/>
                  <a:gd name="connsiteY140-83820" fmla="*/ 2011132 h 2845126"/>
                  <a:gd name="connsiteX141-83821" fmla="*/ 4999419 w 6006665"/>
                  <a:gd name="connsiteY141-83822" fmla="*/ 2011132 h 2845126"/>
                  <a:gd name="connsiteX142-83823" fmla="*/ 4974967 w 6006665"/>
                  <a:gd name="connsiteY142-83824" fmla="*/ 2011132 h 2845126"/>
                  <a:gd name="connsiteX143-83825" fmla="*/ 4963605 w 6006665"/>
                  <a:gd name="connsiteY143-83826" fmla="*/ 2063398 h 2845126"/>
                  <a:gd name="connsiteX144-83827" fmla="*/ 4974967 w 6006665"/>
                  <a:gd name="connsiteY144-83828" fmla="*/ 2090668 h 2845126"/>
                  <a:gd name="connsiteX145-83829" fmla="*/ 4909065 w 6006665"/>
                  <a:gd name="connsiteY145-83830" fmla="*/ 2124755 h 2845126"/>
                  <a:gd name="connsiteX146-83831" fmla="*/ 4897703 w 6006665"/>
                  <a:gd name="connsiteY146-83832" fmla="*/ 2192929 h 2845126"/>
                  <a:gd name="connsiteX147-83833" fmla="*/ 4845437 w 6006665"/>
                  <a:gd name="connsiteY147-83834" fmla="*/ 2208836 h 2845126"/>
                  <a:gd name="connsiteX148-83835" fmla="*/ 4834074 w 6006665"/>
                  <a:gd name="connsiteY148-83836" fmla="*/ 2267920 h 2845126"/>
                  <a:gd name="connsiteX149-83837" fmla="*/ 4779535 w 6006665"/>
                  <a:gd name="connsiteY149-83838" fmla="*/ 2327004 h 2845126"/>
                  <a:gd name="connsiteX150-83839" fmla="*/ 4777225 w 6006665"/>
                  <a:gd name="connsiteY150-83840" fmla="*/ 2316608 h 2845126"/>
                  <a:gd name="connsiteX151-83841" fmla="*/ 4767628 w 6006665"/>
                  <a:gd name="connsiteY151-83842" fmla="*/ 2327004 h 2845126"/>
                  <a:gd name="connsiteX152-83843" fmla="*/ 4758538 w 6006665"/>
                  <a:gd name="connsiteY152-83844" fmla="*/ 2286100 h 2845126"/>
                  <a:gd name="connsiteX153-83845" fmla="*/ 4742631 w 6006665"/>
                  <a:gd name="connsiteY153-83846" fmla="*/ 2199746 h 2845126"/>
                  <a:gd name="connsiteX154-83847" fmla="*/ 4715361 w 6006665"/>
                  <a:gd name="connsiteY154-83848" fmla="*/ 2058854 h 2845126"/>
                  <a:gd name="connsiteX155-83849" fmla="*/ 4735813 w 6006665"/>
                  <a:gd name="connsiteY155-83850" fmla="*/ 1967955 h 2845126"/>
                  <a:gd name="connsiteX156-83851" fmla="*/ 4767628 w 6006665"/>
                  <a:gd name="connsiteY156-83852" fmla="*/ 1924778 h 2845126"/>
                  <a:gd name="connsiteX157-83853" fmla="*/ 4767628 w 6006665"/>
                  <a:gd name="connsiteY157-83854" fmla="*/ 1897509 h 2845126"/>
                  <a:gd name="connsiteX158-83855" fmla="*/ 4826712 w 6006665"/>
                  <a:gd name="connsiteY158-83856" fmla="*/ 1881601 h 2845126"/>
                  <a:gd name="connsiteX159-83857" fmla="*/ 4892613 w 6006665"/>
                  <a:gd name="connsiteY159-83858" fmla="*/ 1790703 h 2845126"/>
                  <a:gd name="connsiteX160-83859" fmla="*/ 4956243 w 6006665"/>
                  <a:gd name="connsiteY160-83860" fmla="*/ 1715712 h 2845126"/>
                  <a:gd name="connsiteX161-83861" fmla="*/ 5022143 w 6006665"/>
                  <a:gd name="connsiteY161-83862" fmla="*/ 1656627 h 2845126"/>
                  <a:gd name="connsiteX162-83863" fmla="*/ 5046694 w 6006665"/>
                  <a:gd name="connsiteY162-83864" fmla="*/ 1549500 h 2845126"/>
                  <a:gd name="connsiteX163-83865" fmla="*/ 5015871 w 6006665"/>
                  <a:gd name="connsiteY163-83866" fmla="*/ 1554367 h 2845126"/>
                  <a:gd name="connsiteX164-83867" fmla="*/ 4995419 w 6006665"/>
                  <a:gd name="connsiteY164-83868" fmla="*/ 1617996 h 2845126"/>
                  <a:gd name="connsiteX165-83869" fmla="*/ 4904521 w 6006665"/>
                  <a:gd name="connsiteY165-83870" fmla="*/ 1704349 h 2845126"/>
                  <a:gd name="connsiteX166-83871" fmla="*/ 4901708 w 6006665"/>
                  <a:gd name="connsiteY166-83872" fmla="*/ 1695709 h 2845126"/>
                  <a:gd name="connsiteX167-83873" fmla="*/ 4892613 w 6006665"/>
                  <a:gd name="connsiteY167-83874" fmla="*/ 1704349 h 2845126"/>
                  <a:gd name="connsiteX168-83875" fmla="*/ 4861835 w 6006665"/>
                  <a:gd name="connsiteY168-83876" fmla="*/ 1609815 h 2845126"/>
                  <a:gd name="connsiteX169-83877" fmla="*/ 4779535 w 6006665"/>
                  <a:gd name="connsiteY169-83878" fmla="*/ 1633903 h 2845126"/>
                  <a:gd name="connsiteX170-83879" fmla="*/ 4684091 w 6006665"/>
                  <a:gd name="connsiteY170-83880" fmla="*/ 1758888 h 2845126"/>
                  <a:gd name="connsiteX171-83881" fmla="*/ 4715906 w 6006665"/>
                  <a:gd name="connsiteY171-83882" fmla="*/ 1806610 h 2845126"/>
                  <a:gd name="connsiteX172-83883" fmla="*/ 4636369 w 6006665"/>
                  <a:gd name="connsiteY172-83884" fmla="*/ 1822517 h 2845126"/>
                  <a:gd name="connsiteX173-83885" fmla="*/ 4577285 w 6006665"/>
                  <a:gd name="connsiteY173-83886" fmla="*/ 1827062 h 2845126"/>
                  <a:gd name="connsiteX174-83887" fmla="*/ 4577373 w 6006665"/>
                  <a:gd name="connsiteY174-83888" fmla="*/ 1826140 h 2845126"/>
                  <a:gd name="connsiteX175-83889" fmla="*/ 4565379 w 6006665"/>
                  <a:gd name="connsiteY175-83890" fmla="*/ 1827062 h 2845126"/>
                  <a:gd name="connsiteX176-83891" fmla="*/ 4569923 w 6006665"/>
                  <a:gd name="connsiteY176-83892" fmla="*/ 1779341 h 2845126"/>
                  <a:gd name="connsiteX177-83893" fmla="*/ 4520081 w 6006665"/>
                  <a:gd name="connsiteY177-83894" fmla="*/ 1769755 h 2845126"/>
                  <a:gd name="connsiteX178-83895" fmla="*/ 4475025 w 6006665"/>
                  <a:gd name="connsiteY178-83896" fmla="*/ 1799793 h 2845126"/>
                  <a:gd name="connsiteX179-83897" fmla="*/ 4464394 w 6006665"/>
                  <a:gd name="connsiteY179-83898" fmla="*/ 1798942 h 2845126"/>
                  <a:gd name="connsiteX180-83899" fmla="*/ 4463118 w 6006665"/>
                  <a:gd name="connsiteY180-83900" fmla="*/ 1799793 h 2845126"/>
                  <a:gd name="connsiteX181-83901" fmla="*/ 4357637 w 6006665"/>
                  <a:gd name="connsiteY181-83902" fmla="*/ 1791354 h 2845126"/>
                  <a:gd name="connsiteX182-83903" fmla="*/ 4243233 w 6006665"/>
                  <a:gd name="connsiteY182-83904" fmla="*/ 1811155 h 2845126"/>
                  <a:gd name="connsiteX183-83905" fmla="*/ 4125065 w 6006665"/>
                  <a:gd name="connsiteY183-83906" fmla="*/ 1945230 h 2845126"/>
                  <a:gd name="connsiteX184-83907" fmla="*/ 3984173 w 6006665"/>
                  <a:gd name="connsiteY184-83908" fmla="*/ 2102030 h 2845126"/>
                  <a:gd name="connsiteX185-83909" fmla="*/ 4038712 w 6006665"/>
                  <a:gd name="connsiteY185-83910" fmla="*/ 2106575 h 2845126"/>
                  <a:gd name="connsiteX186-83911" fmla="*/ 4059164 w 6006665"/>
                  <a:gd name="connsiteY186-83912" fmla="*/ 2149752 h 2845126"/>
                  <a:gd name="connsiteX187-83913" fmla="*/ 4087782 w 6006665"/>
                  <a:gd name="connsiteY187-83914" fmla="*/ 2158169 h 2845126"/>
                  <a:gd name="connsiteX188-83915" fmla="*/ 4106341 w 6006665"/>
                  <a:gd name="connsiteY188-83916" fmla="*/ 2129300 h 2845126"/>
                  <a:gd name="connsiteX189-83917" fmla="*/ 4117411 w 6006665"/>
                  <a:gd name="connsiteY189-83918" fmla="*/ 2130602 h 2845126"/>
                  <a:gd name="connsiteX190-83919" fmla="*/ 4118248 w 6006665"/>
                  <a:gd name="connsiteY190-83920" fmla="*/ 2129300 h 2845126"/>
                  <a:gd name="connsiteX191-83921" fmla="*/ 4156880 w 6006665"/>
                  <a:gd name="connsiteY191-83922" fmla="*/ 2133845 h 2845126"/>
                  <a:gd name="connsiteX192-83923" fmla="*/ 4211419 w 6006665"/>
                  <a:gd name="connsiteY192-83924" fmla="*/ 2204291 h 2845126"/>
                  <a:gd name="connsiteX193-83925" fmla="*/ 4215964 w 6006665"/>
                  <a:gd name="connsiteY193-83926" fmla="*/ 2252013 h 2845126"/>
                  <a:gd name="connsiteX194-83927" fmla="*/ 4184149 w 6006665"/>
                  <a:gd name="connsiteY194-83928" fmla="*/ 2311097 h 2845126"/>
                  <a:gd name="connsiteX195-83929" fmla="*/ 4177332 w 6006665"/>
                  <a:gd name="connsiteY195-83930" fmla="*/ 2381543 h 2845126"/>
                  <a:gd name="connsiteX196-83931" fmla="*/ 4161425 w 6006665"/>
                  <a:gd name="connsiteY196-83932" fmla="*/ 2467897 h 2845126"/>
                  <a:gd name="connsiteX197-83933" fmla="*/ 4109158 w 6006665"/>
                  <a:gd name="connsiteY197-83934" fmla="*/ 2547433 h 2845126"/>
                  <a:gd name="connsiteX198-83935" fmla="*/ 4097796 w 6006665"/>
                  <a:gd name="connsiteY198-83936" fmla="*/ 2586065 h 2845126"/>
                  <a:gd name="connsiteX199-83937" fmla="*/ 4043257 w 6006665"/>
                  <a:gd name="connsiteY199-83938" fmla="*/ 2645149 h 2845126"/>
                  <a:gd name="connsiteX200-83939" fmla="*/ 3995535 w 6006665"/>
                  <a:gd name="connsiteY200-83940" fmla="*/ 2704233 h 2845126"/>
                  <a:gd name="connsiteX201-83941" fmla="*/ 3975083 w 6006665"/>
                  <a:gd name="connsiteY201-83942" fmla="*/ 2736048 h 2845126"/>
                  <a:gd name="connsiteX202-83943" fmla="*/ 3925089 w 6006665"/>
                  <a:gd name="connsiteY202-83944" fmla="*/ 2763317 h 2845126"/>
                  <a:gd name="connsiteX203-83945" fmla="*/ 3913182 w 6006665"/>
                  <a:gd name="connsiteY203-83946" fmla="*/ 2763317 h 2845126"/>
                  <a:gd name="connsiteX204-83947" fmla="*/ 3904637 w 6006665"/>
                  <a:gd name="connsiteY204-83948" fmla="*/ 2763317 h 2845126"/>
                  <a:gd name="connsiteX205-83949" fmla="*/ 3892729 w 6006665"/>
                  <a:gd name="connsiteY205-83950" fmla="*/ 2763317 h 2845126"/>
                  <a:gd name="connsiteX206-83951" fmla="*/ 3871063 w 6006665"/>
                  <a:gd name="connsiteY206-83952" fmla="*/ 2747068 h 2845126"/>
                  <a:gd name="connsiteX207-83953" fmla="*/ 3829645 w 6006665"/>
                  <a:gd name="connsiteY207-83954" fmla="*/ 2774680 h 2845126"/>
                  <a:gd name="connsiteX208-83955" fmla="*/ 3822828 w 6006665"/>
                  <a:gd name="connsiteY208-83956" fmla="*/ 2795132 h 2845126"/>
                  <a:gd name="connsiteX209-83957" fmla="*/ 3818283 w 6006665"/>
                  <a:gd name="connsiteY209-83958" fmla="*/ 2786042 h 2845126"/>
                  <a:gd name="connsiteX210-83959" fmla="*/ 3818283 w 6006665"/>
                  <a:gd name="connsiteY210-83960" fmla="*/ 2774316 h 2845126"/>
                  <a:gd name="connsiteX211-83961" fmla="*/ 3817738 w 6006665"/>
                  <a:gd name="connsiteY211-83962" fmla="*/ 2774680 h 2845126"/>
                  <a:gd name="connsiteX212-83963" fmla="*/ 3810921 w 6006665"/>
                  <a:gd name="connsiteY212-83964" fmla="*/ 2795132 h 2845126"/>
                  <a:gd name="connsiteX213-83965" fmla="*/ 3806376 w 6006665"/>
                  <a:gd name="connsiteY213-83966" fmla="*/ 2786042 h 2845126"/>
                  <a:gd name="connsiteX214-83967" fmla="*/ 3806376 w 6006665"/>
                  <a:gd name="connsiteY214-83968" fmla="*/ 2758772 h 2845126"/>
                  <a:gd name="connsiteX215-83969" fmla="*/ 3818283 w 6006665"/>
                  <a:gd name="connsiteY215-83970" fmla="*/ 2758772 h 2845126"/>
                  <a:gd name="connsiteX216-83971" fmla="*/ 3826828 w 6006665"/>
                  <a:gd name="connsiteY216-83972" fmla="*/ 2758772 h 2845126"/>
                  <a:gd name="connsiteX217-83973" fmla="*/ 3833645 w 6006665"/>
                  <a:gd name="connsiteY217-83974" fmla="*/ 2699688 h 2845126"/>
                  <a:gd name="connsiteX218-83975" fmla="*/ 3822283 w 6006665"/>
                  <a:gd name="connsiteY218-83976" fmla="*/ 2656512 h 2845126"/>
                  <a:gd name="connsiteX219-83977" fmla="*/ 3849553 w 6006665"/>
                  <a:gd name="connsiteY219-83978" fmla="*/ 2633787 h 2845126"/>
                  <a:gd name="connsiteX220-83979" fmla="*/ 3858814 w 6006665"/>
                  <a:gd name="connsiteY220-83980" fmla="*/ 2635992 h 2845126"/>
                  <a:gd name="connsiteX221-83981" fmla="*/ 3861460 w 6006665"/>
                  <a:gd name="connsiteY221-83982" fmla="*/ 2633787 h 2845126"/>
                  <a:gd name="connsiteX222-83983" fmla="*/ 3898487 w 6006665"/>
                  <a:gd name="connsiteY222-83984" fmla="*/ 2642603 h 2845126"/>
                  <a:gd name="connsiteX223-83985" fmla="*/ 3919999 w 6006665"/>
                  <a:gd name="connsiteY223-83986" fmla="*/ 2597428 h 2845126"/>
                  <a:gd name="connsiteX224-83987" fmla="*/ 3935906 w 6006665"/>
                  <a:gd name="connsiteY224-83988" fmla="*/ 2538343 h 2845126"/>
                  <a:gd name="connsiteX225-83989" fmla="*/ 3947269 w 6006665"/>
                  <a:gd name="connsiteY225-83990" fmla="*/ 2515619 h 2845126"/>
                  <a:gd name="connsiteX226-83991" fmla="*/ 3966292 w 6006665"/>
                  <a:gd name="connsiteY226-83992" fmla="*/ 2471231 h 2845126"/>
                  <a:gd name="connsiteX227-83993" fmla="*/ 3915999 w 6006665"/>
                  <a:gd name="connsiteY227-83994" fmla="*/ 2483804 h 2845126"/>
                  <a:gd name="connsiteX228-83995" fmla="*/ 3888729 w 6006665"/>
                  <a:gd name="connsiteY228-83996" fmla="*/ 2506529 h 2845126"/>
                  <a:gd name="connsiteX229-83997" fmla="*/ 3876822 w 6006665"/>
                  <a:gd name="connsiteY229-83998" fmla="*/ 2506529 h 2845126"/>
                  <a:gd name="connsiteX230-83999" fmla="*/ 3829645 w 6006665"/>
                  <a:gd name="connsiteY230-84000" fmla="*/ 2506529 h 2845126"/>
                  <a:gd name="connsiteX231-84001" fmla="*/ 3817738 w 6006665"/>
                  <a:gd name="connsiteY231-84002" fmla="*/ 2506529 h 2845126"/>
                  <a:gd name="connsiteX232-84003" fmla="*/ 3801831 w 6006665"/>
                  <a:gd name="connsiteY232-84004" fmla="*/ 2451990 h 2845126"/>
                  <a:gd name="connsiteX233-84005" fmla="*/ 3758654 w 6006665"/>
                  <a:gd name="connsiteY233-84006" fmla="*/ 2413358 h 2845126"/>
                  <a:gd name="connsiteX234-84007" fmla="*/ 3692753 w 6006665"/>
                  <a:gd name="connsiteY234-84008" fmla="*/ 2397451 h 2845126"/>
                  <a:gd name="connsiteX235-84009" fmla="*/ 3683663 w 6006665"/>
                  <a:gd name="connsiteY235-84010" fmla="*/ 2338367 h 2845126"/>
                  <a:gd name="connsiteX236-84011" fmla="*/ 3672301 w 6006665"/>
                  <a:gd name="connsiteY236-84012" fmla="*/ 2306552 h 2845126"/>
                  <a:gd name="connsiteX237-84013" fmla="*/ 3656393 w 6006665"/>
                  <a:gd name="connsiteY237-84014" fmla="*/ 2279283 h 2845126"/>
                  <a:gd name="connsiteX238-84015" fmla="*/ 3633669 w 6006665"/>
                  <a:gd name="connsiteY238-84016" fmla="*/ 2220198 h 2845126"/>
                  <a:gd name="connsiteX239-84017" fmla="*/ 3601854 w 6006665"/>
                  <a:gd name="connsiteY239-84018" fmla="*/ 2199746 h 2845126"/>
                  <a:gd name="connsiteX240-84019" fmla="*/ 3545995 w 6006665"/>
                  <a:gd name="connsiteY240-84020" fmla="*/ 2178262 h 2845126"/>
                  <a:gd name="connsiteX241-84021" fmla="*/ 3506955 w 6006665"/>
                  <a:gd name="connsiteY241-84022" fmla="*/ 2183839 h 2845126"/>
                  <a:gd name="connsiteX242-84023" fmla="*/ 3463779 w 6006665"/>
                  <a:gd name="connsiteY242-84024" fmla="*/ 2192929 h 2845126"/>
                  <a:gd name="connsiteX243-84025" fmla="*/ 3431964 w 6006665"/>
                  <a:gd name="connsiteY243-84026" fmla="*/ 2220198 h 2845126"/>
                  <a:gd name="connsiteX244-84027" fmla="*/ 3452416 w 6006665"/>
                  <a:gd name="connsiteY244-84028" fmla="*/ 2236106 h 2845126"/>
                  <a:gd name="connsiteX245-84029" fmla="*/ 3452416 w 6006665"/>
                  <a:gd name="connsiteY245-84030" fmla="*/ 2267920 h 2845126"/>
                  <a:gd name="connsiteX246-84031" fmla="*/ 3431964 w 6006665"/>
                  <a:gd name="connsiteY246-84032" fmla="*/ 2290645 h 2845126"/>
                  <a:gd name="connsiteX247-84033" fmla="*/ 3400150 w 6006665"/>
                  <a:gd name="connsiteY247-84034" fmla="*/ 2349729 h 2845126"/>
                  <a:gd name="connsiteX248-84035" fmla="*/ 3400150 w 6006665"/>
                  <a:gd name="connsiteY248-84036" fmla="*/ 2376999 h 2845126"/>
                  <a:gd name="connsiteX249-84037" fmla="*/ 3350155 w 6006665"/>
                  <a:gd name="connsiteY249-84038" fmla="*/ 2408813 h 2845126"/>
                  <a:gd name="connsiteX250-84039" fmla="*/ 3342342 w 6006665"/>
                  <a:gd name="connsiteY250-84040" fmla="*/ 2406209 h 2845126"/>
                  <a:gd name="connsiteX251-84041" fmla="*/ 3338249 w 6006665"/>
                  <a:gd name="connsiteY251-84042" fmla="*/ 2408813 h 2845126"/>
                  <a:gd name="connsiteX252-84043" fmla="*/ 3290527 w 6006665"/>
                  <a:gd name="connsiteY252-84044" fmla="*/ 2392906 h 2845126"/>
                  <a:gd name="connsiteX253-84045" fmla="*/ 3259257 w 6006665"/>
                  <a:gd name="connsiteY253-84046" fmla="*/ 2392906 h 2845126"/>
                  <a:gd name="connsiteX254-84047" fmla="*/ 3247350 w 6006665"/>
                  <a:gd name="connsiteY254-84048" fmla="*/ 2392906 h 2845126"/>
                  <a:gd name="connsiteX255-84049" fmla="*/ 3231443 w 6006665"/>
                  <a:gd name="connsiteY255-84050" fmla="*/ 2376999 h 2845126"/>
                  <a:gd name="connsiteX256-84051" fmla="*/ 3213271 w 6006665"/>
                  <a:gd name="connsiteY256-84052" fmla="*/ 2372455 h 2845126"/>
                  <a:gd name="connsiteX257-84053" fmla="*/ 3168359 w 6006665"/>
                  <a:gd name="connsiteY257-84054" fmla="*/ 2408813 h 2845126"/>
                  <a:gd name="connsiteX258-84055" fmla="*/ 3120637 w 6006665"/>
                  <a:gd name="connsiteY258-84056" fmla="*/ 2420175 h 2845126"/>
                  <a:gd name="connsiteX259-84057" fmla="*/ 3082005 w 6006665"/>
                  <a:gd name="connsiteY259-84058" fmla="*/ 2436083 h 2845126"/>
                  <a:gd name="connsiteX260-84059" fmla="*/ 3074460 w 6006665"/>
                  <a:gd name="connsiteY260-84060" fmla="*/ 2434286 h 2845126"/>
                  <a:gd name="connsiteX261-84061" fmla="*/ 3070098 w 6006665"/>
                  <a:gd name="connsiteY261-84062" fmla="*/ 2436083 h 2845126"/>
                  <a:gd name="connsiteX262-84063" fmla="*/ 3022376 w 6006665"/>
                  <a:gd name="connsiteY262-84064" fmla="*/ 2424720 h 2845126"/>
                  <a:gd name="connsiteX263-84065" fmla="*/ 3000196 w 6006665"/>
                  <a:gd name="connsiteY263-84066" fmla="*/ 2424720 h 2845126"/>
                  <a:gd name="connsiteX264-84067" fmla="*/ 2988289 w 6006665"/>
                  <a:gd name="connsiteY264-84068" fmla="*/ 2424720 h 2845126"/>
                  <a:gd name="connsiteX265-84069" fmla="*/ 2967837 w 6006665"/>
                  <a:gd name="connsiteY265-84070" fmla="*/ 2392906 h 2845126"/>
                  <a:gd name="connsiteX266-84071" fmla="*/ 2929205 w 6006665"/>
                  <a:gd name="connsiteY266-84072" fmla="*/ 2365636 h 2845126"/>
                  <a:gd name="connsiteX267-84073" fmla="*/ 2902153 w 6006665"/>
                  <a:gd name="connsiteY267-84074" fmla="*/ 2361772 h 2845126"/>
                  <a:gd name="connsiteX268-84075" fmla="*/ 2861576 w 6006665"/>
                  <a:gd name="connsiteY268-84076" fmla="*/ 2365636 h 2845126"/>
                  <a:gd name="connsiteX269-84077" fmla="*/ 2822944 w 6006665"/>
                  <a:gd name="connsiteY269-84078" fmla="*/ 2376999 h 2845126"/>
                  <a:gd name="connsiteX270-84079" fmla="*/ 2818139 w 6006665"/>
                  <a:gd name="connsiteY270-84080" fmla="*/ 2374910 h 2845126"/>
                  <a:gd name="connsiteX271-84081" fmla="*/ 2811037 w 6006665"/>
                  <a:gd name="connsiteY271-84082" fmla="*/ 2376999 h 2845126"/>
                  <a:gd name="connsiteX272-84083" fmla="*/ 2758770 w 6006665"/>
                  <a:gd name="connsiteY272-84084" fmla="*/ 2354274 h 2845126"/>
                  <a:gd name="connsiteX273-84085" fmla="*/ 2751953 w 6006665"/>
                  <a:gd name="connsiteY273-84086" fmla="*/ 2311097 h 2845126"/>
                  <a:gd name="connsiteX274-84087" fmla="*/ 2708776 w 6006665"/>
                  <a:gd name="connsiteY274-84088" fmla="*/ 2295190 h 2845126"/>
                  <a:gd name="connsiteX275-84089" fmla="*/ 2676962 w 6006665"/>
                  <a:gd name="connsiteY275-84090" fmla="*/ 2290645 h 2845126"/>
                  <a:gd name="connsiteX276-84091" fmla="*/ 2642534 w 6006665"/>
                  <a:gd name="connsiteY276-84092" fmla="*/ 2268901 h 2845126"/>
                  <a:gd name="connsiteX277-84093" fmla="*/ 2609333 w 6006665"/>
                  <a:gd name="connsiteY277-84094" fmla="*/ 2327004 h 2845126"/>
                  <a:gd name="connsiteX278-84095" fmla="*/ 2625240 w 6006665"/>
                  <a:gd name="connsiteY278-84096" fmla="*/ 2361091 h 2845126"/>
                  <a:gd name="connsiteX279-84097" fmla="*/ 2586608 w 6006665"/>
                  <a:gd name="connsiteY279-84098" fmla="*/ 2397451 h 2845126"/>
                  <a:gd name="connsiteX280-84099" fmla="*/ 2577105 w 6006665"/>
                  <a:gd name="connsiteY280-84100" fmla="*/ 2395188 h 2845126"/>
                  <a:gd name="connsiteX281-84101" fmla="*/ 2574701 w 6006665"/>
                  <a:gd name="connsiteY281-84102" fmla="*/ 2397451 h 2845126"/>
                  <a:gd name="connsiteX282-84103" fmla="*/ 2526979 w 6006665"/>
                  <a:gd name="connsiteY282-84104" fmla="*/ 2386088 h 2845126"/>
                  <a:gd name="connsiteX283-84105" fmla="*/ 2490620 w 6006665"/>
                  <a:gd name="connsiteY283-84106" fmla="*/ 2381543 h 2845126"/>
                  <a:gd name="connsiteX284-84107" fmla="*/ 2463350 w 6006665"/>
                  <a:gd name="connsiteY284-84108" fmla="*/ 2354274 h 2845126"/>
                  <a:gd name="connsiteX285-84109" fmla="*/ 2436625 w 6006665"/>
                  <a:gd name="connsiteY285-84110" fmla="*/ 2354274 h 2845126"/>
                  <a:gd name="connsiteX286-84111" fmla="*/ 2424718 w 6006665"/>
                  <a:gd name="connsiteY286-84112" fmla="*/ 2354274 h 2845126"/>
                  <a:gd name="connsiteX287-84113" fmla="*/ 2398858 w 6006665"/>
                  <a:gd name="connsiteY287-84114" fmla="*/ 2341343 h 2845126"/>
                  <a:gd name="connsiteX288-84115" fmla="*/ 2350272 w 6006665"/>
                  <a:gd name="connsiteY288-84116" fmla="*/ 2365636 h 2845126"/>
                  <a:gd name="connsiteX289-84117" fmla="*/ 2282098 w 6006665"/>
                  <a:gd name="connsiteY289-84118" fmla="*/ 2413358 h 2845126"/>
                  <a:gd name="connsiteX290-84119" fmla="*/ 2157112 w 6006665"/>
                  <a:gd name="connsiteY290-84120" fmla="*/ 2397451 h 2845126"/>
                  <a:gd name="connsiteX291-84121" fmla="*/ 1811153 w 6006665"/>
                  <a:gd name="connsiteY291-84122" fmla="*/ 2133845 h 2845126"/>
                  <a:gd name="connsiteX292-84123" fmla="*/ 1748069 w 6006665"/>
                  <a:gd name="connsiteY292-84124" fmla="*/ 2172477 h 2845126"/>
                  <a:gd name="connsiteX293-84125" fmla="*/ 1711709 w 6006665"/>
                  <a:gd name="connsiteY293-84126" fmla="*/ 2177022 h 2845126"/>
                  <a:gd name="connsiteX294-84127" fmla="*/ 1711926 w 6006665"/>
                  <a:gd name="connsiteY294-84128" fmla="*/ 2175506 h 2845126"/>
                  <a:gd name="connsiteX295-84129" fmla="*/ 1699803 w 6006665"/>
                  <a:gd name="connsiteY295-84130" fmla="*/ 2177022 h 2845126"/>
                  <a:gd name="connsiteX296-84131" fmla="*/ 1704347 w 6006665"/>
                  <a:gd name="connsiteY296-84132" fmla="*/ 2145207 h 2845126"/>
                  <a:gd name="connsiteX297-84133" fmla="*/ 1662460 w 6006665"/>
                  <a:gd name="connsiteY297-84134" fmla="*/ 2127256 h 2845126"/>
                  <a:gd name="connsiteX298-84135" fmla="*/ 1629901 w 6006665"/>
                  <a:gd name="connsiteY298-84136" fmla="*/ 2140662 h 2845126"/>
                  <a:gd name="connsiteX299-84137" fmla="*/ 1629300 w 6006665"/>
                  <a:gd name="connsiteY299-84138" fmla="*/ 2136007 h 2845126"/>
                  <a:gd name="connsiteX300-84139" fmla="*/ 1617994 w 6006665"/>
                  <a:gd name="connsiteY300-84140" fmla="*/ 2140662 h 2845126"/>
                  <a:gd name="connsiteX301-84141" fmla="*/ 1608904 w 6006665"/>
                  <a:gd name="connsiteY301-84142" fmla="*/ 2070216 h 2845126"/>
                  <a:gd name="connsiteX302-84143" fmla="*/ 1552684 w 6006665"/>
                  <a:gd name="connsiteY302-84144" fmla="*/ 2060523 h 2845126"/>
                  <a:gd name="connsiteX303-84145" fmla="*/ 1518550 w 6006665"/>
                  <a:gd name="connsiteY303-84146" fmla="*/ 2086123 h 2845126"/>
                  <a:gd name="connsiteX304-84147" fmla="*/ 1425379 w 6006665"/>
                  <a:gd name="connsiteY304-84148" fmla="*/ 2106575 h 2845126"/>
                  <a:gd name="connsiteX305-84149" fmla="*/ 1409472 w 6006665"/>
                  <a:gd name="connsiteY305-84150" fmla="*/ 2124755 h 2845126"/>
                  <a:gd name="connsiteX306-84151" fmla="*/ 1270852 w 6006665"/>
                  <a:gd name="connsiteY306-84152" fmla="*/ 2145207 h 2845126"/>
                  <a:gd name="connsiteX307-84153" fmla="*/ 1254945 w 6006665"/>
                  <a:gd name="connsiteY307-84154" fmla="*/ 2165659 h 2845126"/>
                  <a:gd name="connsiteX308-84155" fmla="*/ 1282214 w 6006665"/>
                  <a:gd name="connsiteY308-84156" fmla="*/ 2208836 h 2845126"/>
                  <a:gd name="connsiteX309-84157" fmla="*/ 1243582 w 6006665"/>
                  <a:gd name="connsiteY309-84158" fmla="*/ 2224743 h 2845126"/>
                  <a:gd name="connsiteX310-84159" fmla="*/ 1254945 w 6006665"/>
                  <a:gd name="connsiteY310-84160" fmla="*/ 2242923 h 2845126"/>
                  <a:gd name="connsiteX311-84161" fmla="*/ 1216313 w 6006665"/>
                  <a:gd name="connsiteY311-84162" fmla="*/ 2267920 h 2845126"/>
                  <a:gd name="connsiteX312-84163" fmla="*/ 1275397 w 6006665"/>
                  <a:gd name="connsiteY312-84164" fmla="*/ 2311097 h 2845126"/>
                  <a:gd name="connsiteX313-84165" fmla="*/ 1270852 w 6006665"/>
                  <a:gd name="connsiteY313-84166" fmla="*/ 2338367 h 2845126"/>
                  <a:gd name="connsiteX314-84167" fmla="*/ 1259108 w 6006665"/>
                  <a:gd name="connsiteY314-84168" fmla="*/ 2337388 h 2845126"/>
                  <a:gd name="connsiteX315-84169" fmla="*/ 1258945 w 6006665"/>
                  <a:gd name="connsiteY315-84170" fmla="*/ 2338367 h 2845126"/>
                  <a:gd name="connsiteX316-84171" fmla="*/ 1215644 w 6006665"/>
                  <a:gd name="connsiteY316-84172" fmla="*/ 2334758 h 2845126"/>
                  <a:gd name="connsiteX317-84173" fmla="*/ 1204950 w 6006665"/>
                  <a:gd name="connsiteY317-84174" fmla="*/ 2349729 h 2845126"/>
                  <a:gd name="connsiteX318-84175" fmla="*/ 1196495 w 6006665"/>
                  <a:gd name="connsiteY318-84176" fmla="*/ 2344897 h 2845126"/>
                  <a:gd name="connsiteX319-84177" fmla="*/ 1193043 w 6006665"/>
                  <a:gd name="connsiteY319-84178" fmla="*/ 2349729 h 2845126"/>
                  <a:gd name="connsiteX320-84179" fmla="*/ 1145322 w 6006665"/>
                  <a:gd name="connsiteY320-84180" fmla="*/ 2322459 h 2845126"/>
                  <a:gd name="connsiteX321-84181" fmla="*/ 1098145 w 6006665"/>
                  <a:gd name="connsiteY321-84182" fmla="*/ 2322459 h 2845126"/>
                  <a:gd name="connsiteX322-84183" fmla="*/ 1061785 w 6006665"/>
                  <a:gd name="connsiteY322-84184" fmla="*/ 2349729 h 2845126"/>
                  <a:gd name="connsiteX323-84185" fmla="*/ 1055322 w 6006665"/>
                  <a:gd name="connsiteY323-84186" fmla="*/ 2345646 h 2845126"/>
                  <a:gd name="connsiteX324-84187" fmla="*/ 1049878 w 6006665"/>
                  <a:gd name="connsiteY324-84188" fmla="*/ 2349729 h 2845126"/>
                  <a:gd name="connsiteX325-84189" fmla="*/ 1006701 w 6006665"/>
                  <a:gd name="connsiteY325-84190" fmla="*/ 2322459 h 2845126"/>
                  <a:gd name="connsiteX326-84191" fmla="*/ 924893 w 6006665"/>
                  <a:gd name="connsiteY326-84192" fmla="*/ 2286100 h 2845126"/>
                  <a:gd name="connsiteX327-84193" fmla="*/ 877716 w 6006665"/>
                  <a:gd name="connsiteY327-84194" fmla="*/ 2286100 h 2845126"/>
                  <a:gd name="connsiteX328-84195" fmla="*/ 802724 w 6006665"/>
                  <a:gd name="connsiteY328-84196" fmla="*/ 2349729 h 2845126"/>
                  <a:gd name="connsiteX329-84197" fmla="*/ 798179 w 6006665"/>
                  <a:gd name="connsiteY329-84198" fmla="*/ 2392906 h 2845126"/>
                  <a:gd name="connsiteX330-84199" fmla="*/ 787406 w 6006665"/>
                  <a:gd name="connsiteY330-84200" fmla="*/ 2382133 h 2845126"/>
                  <a:gd name="connsiteX331-84201" fmla="*/ 786272 w 6006665"/>
                  <a:gd name="connsiteY331-84202" fmla="*/ 2392906 h 2845126"/>
                  <a:gd name="connsiteX332-84203" fmla="*/ 756063 w 6006665"/>
                  <a:gd name="connsiteY332-84204" fmla="*/ 2362696 h 2845126"/>
                  <a:gd name="connsiteX333-84205" fmla="*/ 732278 w 6006665"/>
                  <a:gd name="connsiteY333-84206" fmla="*/ 2420175 h 2845126"/>
                  <a:gd name="connsiteX334-84207" fmla="*/ 743640 w 6006665"/>
                  <a:gd name="connsiteY334-84208" fmla="*/ 2429265 h 2845126"/>
                  <a:gd name="connsiteX335-84209" fmla="*/ 723188 w 6006665"/>
                  <a:gd name="connsiteY335-84210" fmla="*/ 2472442 h 2845126"/>
                  <a:gd name="connsiteX336-84211" fmla="*/ 747026 w 6006665"/>
                  <a:gd name="connsiteY336-84212" fmla="*/ 2509283 h 2845126"/>
                  <a:gd name="connsiteX337-84213" fmla="*/ 763548 w 6006665"/>
                  <a:gd name="connsiteY337-84214" fmla="*/ 2506529 h 2845126"/>
                  <a:gd name="connsiteX338-84215" fmla="*/ 764871 w 6006665"/>
                  <a:gd name="connsiteY338-84216" fmla="*/ 2508293 h 2845126"/>
                  <a:gd name="connsiteX339-84217" fmla="*/ 775455 w 6006665"/>
                  <a:gd name="connsiteY339-84218" fmla="*/ 2506529 h 2845126"/>
                  <a:gd name="connsiteX340-84219" fmla="*/ 802724 w 6006665"/>
                  <a:gd name="connsiteY340-84220" fmla="*/ 2542888 h 2845126"/>
                  <a:gd name="connsiteX341-84221" fmla="*/ 798179 w 6006665"/>
                  <a:gd name="connsiteY341-84222" fmla="*/ 2570158 h 2845126"/>
                  <a:gd name="connsiteX342-84223" fmla="*/ 818632 w 6006665"/>
                  <a:gd name="connsiteY342-84224" fmla="*/ 2581520 h 2845126"/>
                  <a:gd name="connsiteX343-84225" fmla="*/ 802724 w 6006665"/>
                  <a:gd name="connsiteY343-84226" fmla="*/ 2613335 h 2845126"/>
                  <a:gd name="connsiteX344-84227" fmla="*/ 766365 w 6006665"/>
                  <a:gd name="connsiteY344-84228" fmla="*/ 2617880 h 2845126"/>
                  <a:gd name="connsiteX345-84229" fmla="*/ 727733 w 6006665"/>
                  <a:gd name="connsiteY345-84230" fmla="*/ 2676964 h 2845126"/>
                  <a:gd name="connsiteX346-84231" fmla="*/ 759548 w 6006665"/>
                  <a:gd name="connsiteY346-84232" fmla="*/ 2720141 h 2845126"/>
                  <a:gd name="connsiteX347-84233" fmla="*/ 759548 w 6006665"/>
                  <a:gd name="connsiteY347-84234" fmla="*/ 2758772 h 2845126"/>
                  <a:gd name="connsiteX348-84235" fmla="*/ 798179 w 6006665"/>
                  <a:gd name="connsiteY348-84236" fmla="*/ 2817857 h 2845126"/>
                  <a:gd name="connsiteX349-84237" fmla="*/ 775455 w 6006665"/>
                  <a:gd name="connsiteY349-84238" fmla="*/ 2833764 h 2845126"/>
                  <a:gd name="connsiteX350-84239" fmla="*/ 770910 w 6006665"/>
                  <a:gd name="connsiteY350-84240" fmla="*/ 2845126 h 2845126"/>
                  <a:gd name="connsiteX351-84241" fmla="*/ 759003 w 6006665"/>
                  <a:gd name="connsiteY351-84242" fmla="*/ 2845126 h 2845126"/>
                  <a:gd name="connsiteX352-84243" fmla="*/ 755003 w 6006665"/>
                  <a:gd name="connsiteY352-84244" fmla="*/ 2845126 h 2845126"/>
                  <a:gd name="connsiteX353-84245" fmla="*/ 743096 w 6006665"/>
                  <a:gd name="connsiteY353-84246" fmla="*/ 2845126 h 2845126"/>
                  <a:gd name="connsiteX354-84247" fmla="*/ 715826 w 6006665"/>
                  <a:gd name="connsiteY354-84248" fmla="*/ 2811039 h 2845126"/>
                  <a:gd name="connsiteX355-84249" fmla="*/ 704464 w 6006665"/>
                  <a:gd name="connsiteY355-84250" fmla="*/ 2811039 h 2845126"/>
                  <a:gd name="connsiteX356-84251" fmla="*/ 684012 w 6006665"/>
                  <a:gd name="connsiteY356-84252" fmla="*/ 2801949 h 2845126"/>
                  <a:gd name="connsiteX357-84253" fmla="*/ 672649 w 6006665"/>
                  <a:gd name="connsiteY357-84254" fmla="*/ 2779225 h 2845126"/>
                  <a:gd name="connsiteX358-84255" fmla="*/ 645222 w 6006665"/>
                  <a:gd name="connsiteY358-84256" fmla="*/ 2771388 h 2845126"/>
                  <a:gd name="connsiteX359-84257" fmla="*/ 625472 w 6006665"/>
                  <a:gd name="connsiteY359-84258" fmla="*/ 2774680 h 2845126"/>
                  <a:gd name="connsiteX360-84259" fmla="*/ 623771 w 6006665"/>
                  <a:gd name="connsiteY360-84260" fmla="*/ 2772979 h 2845126"/>
                  <a:gd name="connsiteX361-84261" fmla="*/ 613565 w 6006665"/>
                  <a:gd name="connsiteY361-84262" fmla="*/ 2774680 h 2845126"/>
                  <a:gd name="connsiteX362-84263" fmla="*/ 609020 w 6006665"/>
                  <a:gd name="connsiteY362-84264" fmla="*/ 2770135 h 2845126"/>
                  <a:gd name="connsiteX363-84265" fmla="*/ 559026 w 6006665"/>
                  <a:gd name="connsiteY363-84266" fmla="*/ 2742865 h 2845126"/>
                  <a:gd name="connsiteX364-84267" fmla="*/ 506760 w 6006665"/>
                  <a:gd name="connsiteY364-84268" fmla="*/ 2736048 h 2845126"/>
                  <a:gd name="connsiteX365-84269" fmla="*/ 483280 w 6006665"/>
                  <a:gd name="connsiteY365-84270" fmla="*/ 2729339 h 2845126"/>
                  <a:gd name="connsiteX366-84271" fmla="*/ 480035 w 6006665"/>
                  <a:gd name="connsiteY366-84272" fmla="*/ 2731503 h 2845126"/>
                  <a:gd name="connsiteX367-84273" fmla="*/ 475042 w 6006665"/>
                  <a:gd name="connsiteY367-84274" fmla="*/ 2726985 h 2845126"/>
                  <a:gd name="connsiteX368-84275" fmla="*/ 474945 w 6006665"/>
                  <a:gd name="connsiteY368-84276" fmla="*/ 2726958 h 2845126"/>
                  <a:gd name="connsiteX369-84277" fmla="*/ 468128 w 6006665"/>
                  <a:gd name="connsiteY369-84278" fmla="*/ 2731503 h 2845126"/>
                  <a:gd name="connsiteX370-84279" fmla="*/ 420406 w 6006665"/>
                  <a:gd name="connsiteY370-84280" fmla="*/ 2688326 h 2845126"/>
                  <a:gd name="connsiteX371-84281" fmla="*/ 381774 w 6006665"/>
                  <a:gd name="connsiteY371-84282" fmla="*/ 2672419 h 2845126"/>
                  <a:gd name="connsiteX372-84283" fmla="*/ 349960 w 6006665"/>
                  <a:gd name="connsiteY372-84284" fmla="*/ 2640604 h 2845126"/>
                  <a:gd name="connsiteX373-84285" fmla="*/ 377229 w 6006665"/>
                  <a:gd name="connsiteY373-84286" fmla="*/ 2633787 h 2845126"/>
                  <a:gd name="connsiteX374-84287" fmla="*/ 404499 w 6006665"/>
                  <a:gd name="connsiteY374-84288" fmla="*/ 2586065 h 2845126"/>
                  <a:gd name="connsiteX375-84289" fmla="*/ 388591 w 6006665"/>
                  <a:gd name="connsiteY375-84290" fmla="*/ 2570158 h 2845126"/>
                  <a:gd name="connsiteX376-84291" fmla="*/ 440858 w 6006665"/>
                  <a:gd name="connsiteY376-84292" fmla="*/ 2542888 h 2845126"/>
                  <a:gd name="connsiteX377-84293" fmla="*/ 440858 w 6006665"/>
                  <a:gd name="connsiteY377-84294" fmla="*/ 2539832 h 2845126"/>
                  <a:gd name="connsiteX378-84295" fmla="*/ 416406 w 6006665"/>
                  <a:gd name="connsiteY378-84296" fmla="*/ 2542888 h 2845126"/>
                  <a:gd name="connsiteX379-84297" fmla="*/ 416406 w 6006665"/>
                  <a:gd name="connsiteY379-84298" fmla="*/ 2541400 h 2845126"/>
                  <a:gd name="connsiteX380-84299" fmla="*/ 404499 w 6006665"/>
                  <a:gd name="connsiteY380-84300" fmla="*/ 2542888 h 2845126"/>
                  <a:gd name="connsiteX381-84301" fmla="*/ 404499 w 6006665"/>
                  <a:gd name="connsiteY381-84302" fmla="*/ 2522436 h 2845126"/>
                  <a:gd name="connsiteX382-84303" fmla="*/ 424951 w 6006665"/>
                  <a:gd name="connsiteY382-84304" fmla="*/ 2506529 h 2845126"/>
                  <a:gd name="connsiteX383-84305" fmla="*/ 463583 w 6006665"/>
                  <a:gd name="connsiteY383-84306" fmla="*/ 2499712 h 2845126"/>
                  <a:gd name="connsiteX384-84307" fmla="*/ 468128 w 6006665"/>
                  <a:gd name="connsiteY384-84308" fmla="*/ 2483804 h 2845126"/>
                  <a:gd name="connsiteX385-84309" fmla="*/ 456765 w 6006665"/>
                  <a:gd name="connsiteY385-84310" fmla="*/ 2451990 h 2845126"/>
                  <a:gd name="connsiteX386-84311" fmla="*/ 474945 w 6006665"/>
                  <a:gd name="connsiteY386-84312" fmla="*/ 2424720 h 2845126"/>
                  <a:gd name="connsiteX387-84313" fmla="*/ 474945 w 6006665"/>
                  <a:gd name="connsiteY387-84314" fmla="*/ 2404268 h 2845126"/>
                  <a:gd name="connsiteX388-84315" fmla="*/ 420406 w 6006665"/>
                  <a:gd name="connsiteY388-84316" fmla="*/ 2386088 h 2845126"/>
                  <a:gd name="connsiteX389-84317" fmla="*/ 409588 w 6006665"/>
                  <a:gd name="connsiteY389-84318" fmla="*/ 2386088 h 2845126"/>
                  <a:gd name="connsiteX390-84319" fmla="*/ 397681 w 6006665"/>
                  <a:gd name="connsiteY390-84320" fmla="*/ 2386088 h 2845126"/>
                  <a:gd name="connsiteX391-84321" fmla="*/ 379485 w 6006665"/>
                  <a:gd name="connsiteY391-84322" fmla="*/ 2363849 h 2845126"/>
                  <a:gd name="connsiteX392-84323" fmla="*/ 357322 w 6006665"/>
                  <a:gd name="connsiteY392-84324" fmla="*/ 2370181 h 2845126"/>
                  <a:gd name="connsiteX393-84325" fmla="*/ 352842 w 6006665"/>
                  <a:gd name="connsiteY393-84326" fmla="*/ 2368059 h 2845126"/>
                  <a:gd name="connsiteX394-84327" fmla="*/ 345415 w 6006665"/>
                  <a:gd name="connsiteY394-84328" fmla="*/ 2370181 h 2845126"/>
                  <a:gd name="connsiteX395-84329" fmla="*/ 302238 w 6006665"/>
                  <a:gd name="connsiteY395-84330" fmla="*/ 2349729 h 2845126"/>
                  <a:gd name="connsiteX396-84331" fmla="*/ 302238 w 6006665"/>
                  <a:gd name="connsiteY396-84332" fmla="*/ 2338367 h 2845126"/>
                  <a:gd name="connsiteX397-84333" fmla="*/ 286331 w 6006665"/>
                  <a:gd name="connsiteY397-84334" fmla="*/ 2311097 h 2845126"/>
                  <a:gd name="connsiteX398-84335" fmla="*/ 270968 w 6006665"/>
                  <a:gd name="connsiteY398-84336" fmla="*/ 2311097 h 2845126"/>
                  <a:gd name="connsiteX399-84337" fmla="*/ 259061 w 6006665"/>
                  <a:gd name="connsiteY399-84338" fmla="*/ 2311097 h 2845126"/>
                  <a:gd name="connsiteX400-84339" fmla="*/ 254516 w 6006665"/>
                  <a:gd name="connsiteY400-84340" fmla="*/ 2295190 h 2845126"/>
                  <a:gd name="connsiteX401-84341" fmla="*/ 263606 w 6006665"/>
                  <a:gd name="connsiteY401-84342" fmla="*/ 2279283 h 2845126"/>
                  <a:gd name="connsiteX402-84343" fmla="*/ 243991 w 6006665"/>
                  <a:gd name="connsiteY402-84344" fmla="*/ 2248770 h 2845126"/>
                  <a:gd name="connsiteX403-84345" fmla="*/ 216429 w 6006665"/>
                  <a:gd name="connsiteY403-84346" fmla="*/ 2252013 h 2845126"/>
                  <a:gd name="connsiteX404-84347" fmla="*/ 212956 w 6006665"/>
                  <a:gd name="connsiteY404-84348" fmla="*/ 2251021 h 2845126"/>
                  <a:gd name="connsiteX405-84349" fmla="*/ 204522 w 6006665"/>
                  <a:gd name="connsiteY405-84350" fmla="*/ 2252013 h 2845126"/>
                  <a:gd name="connsiteX406-84351" fmla="*/ 199623 w 6006665"/>
                  <a:gd name="connsiteY406-84352" fmla="*/ 2250613 h 2845126"/>
                  <a:gd name="connsiteX407-84353" fmla="*/ 195977 w 6006665"/>
                  <a:gd name="connsiteY407-84354" fmla="*/ 2263375 h 2845126"/>
                  <a:gd name="connsiteX408-84355" fmla="*/ 184968 w 6006665"/>
                  <a:gd name="connsiteY408-84356" fmla="*/ 2260230 h 2845126"/>
                  <a:gd name="connsiteX409-84357" fmla="*/ 184070 w 6006665"/>
                  <a:gd name="connsiteY409-84358" fmla="*/ 2263375 h 2845126"/>
                  <a:gd name="connsiteX410-84359" fmla="*/ 168163 w 6006665"/>
                  <a:gd name="connsiteY410-84360" fmla="*/ 2258840 h 2845126"/>
                  <a:gd name="connsiteX411-84361" fmla="*/ 156800 w 6006665"/>
                  <a:gd name="connsiteY411-84362" fmla="*/ 2220198 h 2845126"/>
                  <a:gd name="connsiteX412-84363" fmla="*/ 152255 w 6006665"/>
                  <a:gd name="connsiteY412-84364" fmla="*/ 2204291 h 2845126"/>
                  <a:gd name="connsiteX413-84365" fmla="*/ 156800 w 6006665"/>
                  <a:gd name="connsiteY413-84366" fmla="*/ 2199746 h 2845126"/>
                  <a:gd name="connsiteX414-84367" fmla="*/ 168707 w 6006665"/>
                  <a:gd name="connsiteY414-84368" fmla="*/ 2199746 h 2845126"/>
                  <a:gd name="connsiteX415-84369" fmla="*/ 188615 w 6006665"/>
                  <a:gd name="connsiteY415-84370" fmla="*/ 2199746 h 2845126"/>
                  <a:gd name="connsiteX416-84371" fmla="*/ 199977 w 6006665"/>
                  <a:gd name="connsiteY416-84372" fmla="*/ 2188384 h 2845126"/>
                  <a:gd name="connsiteX417-84373" fmla="*/ 188615 w 6006665"/>
                  <a:gd name="connsiteY417-84374" fmla="*/ 2165659 h 2845126"/>
                  <a:gd name="connsiteX418-84375" fmla="*/ 168163 w 6006665"/>
                  <a:gd name="connsiteY418-84376" fmla="*/ 2156570 h 2845126"/>
                  <a:gd name="connsiteX419-84377" fmla="*/ 168163 w 6006665"/>
                  <a:gd name="connsiteY419-84378" fmla="*/ 2149752 h 2845126"/>
                  <a:gd name="connsiteX420-84379" fmla="*/ 152255 w 6006665"/>
                  <a:gd name="connsiteY420-84380" fmla="*/ 2133845 h 2845126"/>
                  <a:gd name="connsiteX421-84381" fmla="*/ 129531 w 6006665"/>
                  <a:gd name="connsiteY421-84382" fmla="*/ 2097485 h 2845126"/>
                  <a:gd name="connsiteX422-84383" fmla="*/ 140893 w 6006665"/>
                  <a:gd name="connsiteY422-84384" fmla="*/ 2074761 h 2845126"/>
                  <a:gd name="connsiteX423-84385" fmla="*/ 136348 w 6006665"/>
                  <a:gd name="connsiteY423-84386" fmla="*/ 2047491 h 2845126"/>
                  <a:gd name="connsiteX424-84387" fmla="*/ 103789 w 6006665"/>
                  <a:gd name="connsiteY424-84388" fmla="*/ 2034084 h 2845126"/>
                  <a:gd name="connsiteX425-84389" fmla="*/ 93716 w 6006665"/>
                  <a:gd name="connsiteY425-84390" fmla="*/ 2038401 h 2845126"/>
                  <a:gd name="connsiteX426-84391" fmla="*/ 91868 w 6006665"/>
                  <a:gd name="connsiteY426-84392" fmla="*/ 2034090 h 2845126"/>
                  <a:gd name="connsiteX427-84393" fmla="*/ 81809 w 6006665"/>
                  <a:gd name="connsiteY427-84394" fmla="*/ 2038401 h 2845126"/>
                  <a:gd name="connsiteX428-84395" fmla="*/ 74992 w 6006665"/>
                  <a:gd name="connsiteY428-84396" fmla="*/ 2022494 h 2845126"/>
                  <a:gd name="connsiteX429-84397" fmla="*/ 34087 w 6006665"/>
                  <a:gd name="connsiteY429-84398" fmla="*/ 2011132 h 2845126"/>
                  <a:gd name="connsiteX430-84399" fmla="*/ 22725 w 6006665"/>
                  <a:gd name="connsiteY430-84400" fmla="*/ 1967955 h 2845126"/>
                  <a:gd name="connsiteX431-84401" fmla="*/ 22725 w 6006665"/>
                  <a:gd name="connsiteY431-84402" fmla="*/ 1936140 h 2845126"/>
                  <a:gd name="connsiteX432-84403" fmla="*/ 0 w 6006665"/>
                  <a:gd name="connsiteY432-84404" fmla="*/ 1920233 h 2845126"/>
                  <a:gd name="connsiteX433-84405" fmla="*/ 15907 w 6006665"/>
                  <a:gd name="connsiteY433-84406" fmla="*/ 1897509 h 2845126"/>
                  <a:gd name="connsiteX434-84407" fmla="*/ 6818 w 6006665"/>
                  <a:gd name="connsiteY434-84408" fmla="*/ 1833880 h 2845126"/>
                  <a:gd name="connsiteX435-84409" fmla="*/ 34087 w 6006665"/>
                  <a:gd name="connsiteY435-84410" fmla="*/ 1790703 h 2845126"/>
                  <a:gd name="connsiteX436-84411" fmla="*/ 27270 w 6006665"/>
                  <a:gd name="connsiteY436-84412" fmla="*/ 1779341 h 2845126"/>
                  <a:gd name="connsiteX437-84413" fmla="*/ 70447 w 6006665"/>
                  <a:gd name="connsiteY437-84414" fmla="*/ 1740709 h 2845126"/>
                  <a:gd name="connsiteX438-84415" fmla="*/ 27270 w 6006665"/>
                  <a:gd name="connsiteY438-84416" fmla="*/ 1704349 h 2845126"/>
                  <a:gd name="connsiteX439-84417" fmla="*/ 109078 w 6006665"/>
                  <a:gd name="connsiteY439-84418" fmla="*/ 1606633 h 2845126"/>
                  <a:gd name="connsiteX440-84419" fmla="*/ 145438 w 6006665"/>
                  <a:gd name="connsiteY440-84420" fmla="*/ 1563456 h 2845126"/>
                  <a:gd name="connsiteX441-84421" fmla="*/ 156800 w 6006665"/>
                  <a:gd name="connsiteY441-84422" fmla="*/ 1520280 h 2845126"/>
                  <a:gd name="connsiteX442-84423" fmla="*/ 102261 w 6006665"/>
                  <a:gd name="connsiteY442-84424" fmla="*/ 1468013 h 2845126"/>
                  <a:gd name="connsiteX443-84425" fmla="*/ 118168 w 6006665"/>
                  <a:gd name="connsiteY443-84426" fmla="*/ 1413474 h 2845126"/>
                  <a:gd name="connsiteX444-84427" fmla="*/ 86354 w 6006665"/>
                  <a:gd name="connsiteY444-84428" fmla="*/ 1349845 h 2845126"/>
                  <a:gd name="connsiteX445-84429" fmla="*/ 109078 w 6006665"/>
                  <a:gd name="connsiteY445-84430" fmla="*/ 1274853 h 2845126"/>
                  <a:gd name="connsiteX446-84431" fmla="*/ 70447 w 6006665"/>
                  <a:gd name="connsiteY446-84432" fmla="*/ 1172592 h 2845126"/>
                  <a:gd name="connsiteX447-84433" fmla="*/ 102261 w 6006665"/>
                  <a:gd name="connsiteY447-84434" fmla="*/ 1102146 h 2845126"/>
                  <a:gd name="connsiteX448-84435" fmla="*/ 43177 w 6006665"/>
                  <a:gd name="connsiteY448-84436" fmla="*/ 1036245 h 2845126"/>
                  <a:gd name="connsiteX449-84437" fmla="*/ 49994 w 6006665"/>
                  <a:gd name="connsiteY449-84438" fmla="*/ 961253 h 2845126"/>
                  <a:gd name="connsiteX450-84439" fmla="*/ 81809 w 6006665"/>
                  <a:gd name="connsiteY450-84440" fmla="*/ 956708 h 2845126"/>
                  <a:gd name="connsiteX451-84441" fmla="*/ 145438 w 6006665"/>
                  <a:gd name="connsiteY451-84442" fmla="*/ 913532 h 2845126"/>
                  <a:gd name="connsiteX452-84443" fmla="*/ 184070 w 6006665"/>
                  <a:gd name="connsiteY452-84444" fmla="*/ 874900 h 2845126"/>
                  <a:gd name="connsiteX453-84445" fmla="*/ 189699 w 6006665"/>
                  <a:gd name="connsiteY453-84446" fmla="*/ 881178 h 2845126"/>
                  <a:gd name="connsiteX454-84447" fmla="*/ 195977 w 6006665"/>
                  <a:gd name="connsiteY454-84448" fmla="*/ 874900 h 2845126"/>
                  <a:gd name="connsiteX455-84449" fmla="*/ 255061 w 6006665"/>
                  <a:gd name="connsiteY455-84450" fmla="*/ 940801 h 2845126"/>
                  <a:gd name="connsiteX456-84451" fmla="*/ 350504 w 6006665"/>
                  <a:gd name="connsiteY456-84452" fmla="*/ 961253 h 2845126"/>
                  <a:gd name="connsiteX457-84453" fmla="*/ 491397 w 6006665"/>
                  <a:gd name="connsiteY457-84454" fmla="*/ 1074877 h 2845126"/>
                  <a:gd name="connsiteX458-84455" fmla="*/ 523211 w 6006665"/>
                  <a:gd name="connsiteY458-84456" fmla="*/ 1122598 h 2845126"/>
                  <a:gd name="connsiteX459-84457" fmla="*/ 523211 w 6006665"/>
                  <a:gd name="connsiteY459-84458" fmla="*/ 1181682 h 2845126"/>
                  <a:gd name="connsiteX460-84459" fmla="*/ 486852 w 6006665"/>
                  <a:gd name="connsiteY460-84460" fmla="*/ 1236221 h 2845126"/>
                  <a:gd name="connsiteX461-84461" fmla="*/ 420951 w 6006665"/>
                  <a:gd name="connsiteY461-84462" fmla="*/ 1256674 h 2845126"/>
                  <a:gd name="connsiteX462-84463" fmla="*/ 415909 w 6006665"/>
                  <a:gd name="connsiteY462-84464" fmla="*/ 1254543 h 2845126"/>
                  <a:gd name="connsiteX463-84465" fmla="*/ 409044 w 6006665"/>
                  <a:gd name="connsiteY463-84466" fmla="*/ 1256674 h 2845126"/>
                  <a:gd name="connsiteX464-84467" fmla="*/ 252950 w 6006665"/>
                  <a:gd name="connsiteY464-84468" fmla="*/ 1190718 h 2845126"/>
                  <a:gd name="connsiteX465-84469" fmla="*/ 232336 w 6006665"/>
                  <a:gd name="connsiteY465-84470" fmla="*/ 1197590 h 2845126"/>
                  <a:gd name="connsiteX466-84471" fmla="*/ 291420 w 6006665"/>
                  <a:gd name="connsiteY466-84472" fmla="*/ 1268036 h 2845126"/>
                  <a:gd name="connsiteX467-84473" fmla="*/ 291420 w 6006665"/>
                  <a:gd name="connsiteY467-84474" fmla="*/ 1306668 h 2845126"/>
                  <a:gd name="connsiteX468-84475" fmla="*/ 298238 w 6006665"/>
                  <a:gd name="connsiteY468-84476" fmla="*/ 1393022 h 2845126"/>
                  <a:gd name="connsiteX469-84477" fmla="*/ 345959 w 6006665"/>
                  <a:gd name="connsiteY469-84478" fmla="*/ 1424836 h 2845126"/>
                  <a:gd name="connsiteX470-84479" fmla="*/ 362087 w 6006665"/>
                  <a:gd name="connsiteY470-84480" fmla="*/ 1434244 h 2845126"/>
                  <a:gd name="connsiteX471-84481" fmla="*/ 365867 w 6006665"/>
                  <a:gd name="connsiteY471-84482" fmla="*/ 1402111 h 2845126"/>
                  <a:gd name="connsiteX472-84483" fmla="*/ 345415 w 6006665"/>
                  <a:gd name="connsiteY472-84484" fmla="*/ 1365752 h 2845126"/>
                  <a:gd name="connsiteX473-84485" fmla="*/ 365867 w 6006665"/>
                  <a:gd name="connsiteY473-84486" fmla="*/ 1333937 h 2845126"/>
                  <a:gd name="connsiteX474-84487" fmla="*/ 374560 w 6006665"/>
                  <a:gd name="connsiteY474-84488" fmla="*/ 1338936 h 2845126"/>
                  <a:gd name="connsiteX475-84489" fmla="*/ 377774 w 6006665"/>
                  <a:gd name="connsiteY475-84490" fmla="*/ 1333937 h 2845126"/>
                  <a:gd name="connsiteX476-84491" fmla="*/ 461933 w 6006665"/>
                  <a:gd name="connsiteY476-84492" fmla="*/ 1382329 h 2845126"/>
                  <a:gd name="connsiteX477-84493" fmla="*/ 484035 w 6006665"/>
                  <a:gd name="connsiteY477-84494" fmla="*/ 1365752 h 2845126"/>
                  <a:gd name="connsiteX478-84495" fmla="*/ 463583 w 6006665"/>
                  <a:gd name="connsiteY478-84496" fmla="*/ 1299850 h 2845126"/>
                  <a:gd name="connsiteX479-84497" fmla="*/ 549936 w 6006665"/>
                  <a:gd name="connsiteY479-84498" fmla="*/ 1213497 h 2845126"/>
                  <a:gd name="connsiteX480-84499" fmla="*/ 559742 w 6006665"/>
                  <a:gd name="connsiteY480-84500" fmla="*/ 1215598 h 2845126"/>
                  <a:gd name="connsiteX481-84501" fmla="*/ 561843 w 6006665"/>
                  <a:gd name="connsiteY481-84502" fmla="*/ 1213497 h 2845126"/>
                  <a:gd name="connsiteX482-84503" fmla="*/ 593658 w 6006665"/>
                  <a:gd name="connsiteY482-84504" fmla="*/ 1220314 h 2845126"/>
                  <a:gd name="connsiteX483-84505" fmla="*/ 620945 w 6006665"/>
                  <a:gd name="connsiteY483-84506" fmla="*/ 1244191 h 2845126"/>
                  <a:gd name="connsiteX484-84507" fmla="*/ 640835 w 6006665"/>
                  <a:gd name="connsiteY484-84508" fmla="*/ 1188500 h 2845126"/>
                  <a:gd name="connsiteX485-84509" fmla="*/ 609020 w 6006665"/>
                  <a:gd name="connsiteY485-84510" fmla="*/ 1133961 h 2845126"/>
                  <a:gd name="connsiteX486-84511" fmla="*/ 624928 w 6006665"/>
                  <a:gd name="connsiteY486-84512" fmla="*/ 1074877 h 2845126"/>
                  <a:gd name="connsiteX487-84513" fmla="*/ 597658 w 6006665"/>
                  <a:gd name="connsiteY487-84514" fmla="*/ 1015792 h 2845126"/>
                  <a:gd name="connsiteX488-84515" fmla="*/ 611562 w 6006665"/>
                  <a:gd name="connsiteY488-84516" fmla="*/ 1020118 h 2845126"/>
                  <a:gd name="connsiteX489-84517" fmla="*/ 609565 w 6006665"/>
                  <a:gd name="connsiteY489-84518" fmla="*/ 1015792 h 2845126"/>
                  <a:gd name="connsiteX490-84519" fmla="*/ 711826 w 6006665"/>
                  <a:gd name="connsiteY490-84520" fmla="*/ 1047607 h 2845126"/>
                  <a:gd name="connsiteX491-84521" fmla="*/ 732278 w 6006665"/>
                  <a:gd name="connsiteY491-84522" fmla="*/ 1102146 h 2845126"/>
                  <a:gd name="connsiteX492-84523" fmla="*/ 684556 w 6006665"/>
                  <a:gd name="connsiteY492-84524" fmla="*/ 1113508 h 2845126"/>
                  <a:gd name="connsiteX493-84525" fmla="*/ 684556 w 6006665"/>
                  <a:gd name="connsiteY493-84526" fmla="*/ 1165775 h 2845126"/>
                  <a:gd name="connsiteX494-84527" fmla="*/ 713309 w 6006665"/>
                  <a:gd name="connsiteY494-84528" fmla="*/ 1194528 h 2845126"/>
                  <a:gd name="connsiteX495-84529" fmla="*/ 763548 w 6006665"/>
                  <a:gd name="connsiteY495-84530" fmla="*/ 1177137 h 2845126"/>
                  <a:gd name="connsiteX496-84531" fmla="*/ 770365 w 6006665"/>
                  <a:gd name="connsiteY496-84532" fmla="*/ 1118053 h 2845126"/>
                  <a:gd name="connsiteX497-84533" fmla="*/ 845357 w 6006665"/>
                  <a:gd name="connsiteY497-84534" fmla="*/ 1070332 h 2845126"/>
                  <a:gd name="connsiteX498-84535" fmla="*/ 972614 w 6006665"/>
                  <a:gd name="connsiteY498-84536" fmla="*/ 983978 h 2845126"/>
                  <a:gd name="connsiteX499-84537" fmla="*/ 982566 w 6006665"/>
                  <a:gd name="connsiteY499-84538" fmla="*/ 985305 h 2845126"/>
                  <a:gd name="connsiteX500-84539" fmla="*/ 984521 w 6006665"/>
                  <a:gd name="connsiteY500-84540" fmla="*/ 983978 h 2845126"/>
                  <a:gd name="connsiteX501-84541" fmla="*/ 1018608 w 6006665"/>
                  <a:gd name="connsiteY501-84542" fmla="*/ 988523 h 2845126"/>
                  <a:gd name="connsiteX502-84543" fmla="*/ 979977 w 6006665"/>
                  <a:gd name="connsiteY502-84544" fmla="*/ 1052152 h 2845126"/>
                  <a:gd name="connsiteX503-84545" fmla="*/ 1012666 w 6006665"/>
                  <a:gd name="connsiteY503-84546" fmla="*/ 1057313 h 2845126"/>
                  <a:gd name="connsiteX504-84547" fmla="*/ 1038516 w 6006665"/>
                  <a:gd name="connsiteY504-84548" fmla="*/ 1027155 h 2845126"/>
                  <a:gd name="connsiteX505-84549" fmla="*/ 1050423 w 6006665"/>
                  <a:gd name="connsiteY505-84550" fmla="*/ 1027155 h 2845126"/>
                  <a:gd name="connsiteX506-84551" fmla="*/ 1108962 w 6006665"/>
                  <a:gd name="connsiteY506-84552" fmla="*/ 1027155 h 2845126"/>
                  <a:gd name="connsiteX507-84553" fmla="*/ 1161229 w 6006665"/>
                  <a:gd name="connsiteY507-84554" fmla="*/ 983978 h 2845126"/>
                  <a:gd name="connsiteX508-84555" fmla="*/ 1165711 w 6006665"/>
                  <a:gd name="connsiteY508-84556" fmla="*/ 990112 h 2845126"/>
                  <a:gd name="connsiteX509-84557" fmla="*/ 1173136 w 6006665"/>
                  <a:gd name="connsiteY509-84558" fmla="*/ 983978 h 2845126"/>
                  <a:gd name="connsiteX510-84559" fmla="*/ 1210035 w 6006665"/>
                  <a:gd name="connsiteY510-84560" fmla="*/ 1034471 h 2845126"/>
                  <a:gd name="connsiteX511-84561" fmla="*/ 1247583 w 6006665"/>
                  <a:gd name="connsiteY511-84562" fmla="*/ 977161 h 2845126"/>
                  <a:gd name="connsiteX512-84563" fmla="*/ 1211223 w 6006665"/>
                  <a:gd name="connsiteY512-84564" fmla="*/ 918077 h 2845126"/>
                  <a:gd name="connsiteX513-84565" fmla="*/ 1227130 w 6006665"/>
                  <a:gd name="connsiteY513-84566" fmla="*/ 881717 h 2845126"/>
                  <a:gd name="connsiteX514-84567" fmla="*/ 1237665 w 6006665"/>
                  <a:gd name="connsiteY514-84568" fmla="*/ 884855 h 2845126"/>
                  <a:gd name="connsiteX515-84569" fmla="*/ 1239037 w 6006665"/>
                  <a:gd name="connsiteY515-84570" fmla="*/ 881717 h 2845126"/>
                  <a:gd name="connsiteX516-84571" fmla="*/ 1345843 w 6006665"/>
                  <a:gd name="connsiteY516-84572" fmla="*/ 913532 h 2845126"/>
                  <a:gd name="connsiteX517-84573" fmla="*/ 1400382 w 6006665"/>
                  <a:gd name="connsiteY517-84574" fmla="*/ 945346 h 2845126"/>
                  <a:gd name="connsiteX518-84575" fmla="*/ 1519756 w 6006665"/>
                  <a:gd name="connsiteY518-84576" fmla="*/ 1051930 h 2845126"/>
                  <a:gd name="connsiteX519-84577" fmla="*/ 1543003 w 6006665"/>
                  <a:gd name="connsiteY519-84578" fmla="*/ 1011248 h 2845126"/>
                  <a:gd name="connsiteX520-84579" fmla="*/ 1506643 w 6006665"/>
                  <a:gd name="connsiteY520-84580" fmla="*/ 956708 h 2845126"/>
                  <a:gd name="connsiteX521-84581" fmla="*/ 1506643 w 6006665"/>
                  <a:gd name="connsiteY521-84582" fmla="*/ 933984 h 2845126"/>
                  <a:gd name="connsiteX522-84583" fmla="*/ 1463467 w 6006665"/>
                  <a:gd name="connsiteY522-84584" fmla="*/ 924894 h 2845126"/>
                  <a:gd name="connsiteX523-84585" fmla="*/ 1472556 w 6006665"/>
                  <a:gd name="connsiteY523-84586" fmla="*/ 874900 h 2845126"/>
                  <a:gd name="connsiteX524-84587" fmla="*/ 1452104 w 6006665"/>
                  <a:gd name="connsiteY524-84588" fmla="*/ 788546 h 2845126"/>
                  <a:gd name="connsiteX525-84589" fmla="*/ 1452104 w 6006665"/>
                  <a:gd name="connsiteY525-84590" fmla="*/ 752187 h 2845126"/>
                  <a:gd name="connsiteX526-84591" fmla="*/ 1522551 w 6006665"/>
                  <a:gd name="connsiteY526-84592" fmla="*/ 649926 h 2845126"/>
                  <a:gd name="connsiteX527-84593" fmla="*/ 1543003 w 6006665"/>
                  <a:gd name="connsiteY527-84594" fmla="*/ 536303 h 2845126"/>
                  <a:gd name="connsiteX528-84595" fmla="*/ 1570272 w 6006665"/>
                  <a:gd name="connsiteY528-84596" fmla="*/ 515850 h 2845126"/>
                  <a:gd name="connsiteX529-84597" fmla="*/ 1578688 w 6006665"/>
                  <a:gd name="connsiteY529-84598" fmla="*/ 518469 h 2845126"/>
                  <a:gd name="connsiteX530-84599" fmla="*/ 1582179 w 6006665"/>
                  <a:gd name="connsiteY530-84600" fmla="*/ 515850 h 2845126"/>
                  <a:gd name="connsiteX531-84601" fmla="*/ 1684440 w 6006665"/>
                  <a:gd name="connsiteY531-84602" fmla="*/ 547665 h 2845126"/>
                  <a:gd name="connsiteX532-84603" fmla="*/ 1688985 w 6006665"/>
                  <a:gd name="connsiteY532-84604" fmla="*/ 618111 h 2845126"/>
                  <a:gd name="connsiteX533-84605" fmla="*/ 1652625 w 6006665"/>
                  <a:gd name="connsiteY533-84606" fmla="*/ 709010 h 2845126"/>
                  <a:gd name="connsiteX534-84607" fmla="*/ 1679895 w 6006665"/>
                  <a:gd name="connsiteY534-84608" fmla="*/ 747642 h 2845126"/>
                  <a:gd name="connsiteX535-84609" fmla="*/ 1688985 w 6006665"/>
                  <a:gd name="connsiteY535-84610" fmla="*/ 822633 h 2845126"/>
                  <a:gd name="connsiteX536-84611" fmla="*/ 1679895 w 6006665"/>
                  <a:gd name="connsiteY536-84612" fmla="*/ 968071 h 2845126"/>
                  <a:gd name="connsiteX537-84613" fmla="*/ 1636718 w 6006665"/>
                  <a:gd name="connsiteY537-84614" fmla="*/ 1231677 h 2845126"/>
                  <a:gd name="connsiteX538-84615" fmla="*/ 1662494 w 6006665"/>
                  <a:gd name="connsiteY538-84616" fmla="*/ 1238121 h 2845126"/>
                  <a:gd name="connsiteX539-84617" fmla="*/ 2204289 w 6006665"/>
                  <a:gd name="connsiteY539-84618" fmla="*/ 240882 h 2845126"/>
                  <a:gd name="connsiteX540-84619" fmla="*/ 2247466 w 6006665"/>
                  <a:gd name="connsiteY540-84620" fmla="*/ 236337 h 2845126"/>
                  <a:gd name="connsiteX541-84621" fmla="*/ 2317913 w 6006665"/>
                  <a:gd name="connsiteY541-84622" fmla="*/ 161346 h 2845126"/>
                  <a:gd name="connsiteX0-84623" fmla="*/ 2317913 w 6006665"/>
                  <a:gd name="connsiteY0-84624" fmla="*/ 161346 h 2845126"/>
                  <a:gd name="connsiteX1-84625" fmla="*/ 2957621 w 6006665"/>
                  <a:gd name="connsiteY1-84626" fmla="*/ 24662 h 2845126"/>
                  <a:gd name="connsiteX2-84627" fmla="*/ 3086005 w 6006665"/>
                  <a:gd name="connsiteY2-84628" fmla="*/ 1 h 2845126"/>
                  <a:gd name="connsiteX3-84629" fmla="*/ 3097912 w 6006665"/>
                  <a:gd name="connsiteY3-84630" fmla="*/ 1 h 2845126"/>
                  <a:gd name="connsiteX4-84631" fmla="*/ 3179721 w 6006665"/>
                  <a:gd name="connsiteY4-84632" fmla="*/ 74992 h 2845126"/>
                  <a:gd name="connsiteX5-84633" fmla="*/ 3211535 w 6006665"/>
                  <a:gd name="connsiteY5-84634" fmla="*/ 134076 h 2845126"/>
                  <a:gd name="connsiteX6-84635" fmla="*/ 3200173 w 6006665"/>
                  <a:gd name="connsiteY6-84636" fmla="*/ 209068 h 2845126"/>
                  <a:gd name="connsiteX7-84637" fmla="*/ 3161541 w 6006665"/>
                  <a:gd name="connsiteY7-84638" fmla="*/ 252245 h 2845126"/>
                  <a:gd name="connsiteX8-84639" fmla="*/ 3066097 w 6006665"/>
                  <a:gd name="connsiteY8-84640" fmla="*/ 327236 h 2845126"/>
                  <a:gd name="connsiteX9-84641" fmla="*/ 3034283 w 6006665"/>
                  <a:gd name="connsiteY9-84642" fmla="*/ 370413 h 2845126"/>
                  <a:gd name="connsiteX10-84643" fmla="*/ 3082005 w 6006665"/>
                  <a:gd name="connsiteY10-84644" fmla="*/ 386320 h 2845126"/>
                  <a:gd name="connsiteX11-84645" fmla="*/ 3129459 w 6006665"/>
                  <a:gd name="connsiteY11-84646" fmla="*/ 414001 h 2845126"/>
                  <a:gd name="connsiteX12-84647" fmla="*/ 3156451 w 6006665"/>
                  <a:gd name="connsiteY12-84648" fmla="*/ 390865 h 2845126"/>
                  <a:gd name="connsiteX13-84649" fmla="*/ 3158460 w 6006665"/>
                  <a:gd name="connsiteY13-84650" fmla="*/ 399349 h 2845126"/>
                  <a:gd name="connsiteX14-84651" fmla="*/ 3168359 w 6006665"/>
                  <a:gd name="connsiteY14-84652" fmla="*/ 390865 h 2845126"/>
                  <a:gd name="connsiteX15-84653" fmla="*/ 3184984 w 6006665"/>
                  <a:gd name="connsiteY15-84654" fmla="*/ 461058 h 2845126"/>
                  <a:gd name="connsiteX16-84655" fmla="*/ 3192811 w 6006665"/>
                  <a:gd name="connsiteY16-84656" fmla="*/ 445404 h 2845126"/>
                  <a:gd name="connsiteX17-84657" fmla="*/ 3251895 w 6006665"/>
                  <a:gd name="connsiteY17-84658" fmla="*/ 424952 h 2845126"/>
                  <a:gd name="connsiteX18-84659" fmla="*/ 3259833 w 6006665"/>
                  <a:gd name="connsiteY18-84660" fmla="*/ 426326 h 2845126"/>
                  <a:gd name="connsiteX19-84661" fmla="*/ 3263802 w 6006665"/>
                  <a:gd name="connsiteY19-84662" fmla="*/ 424952 h 2845126"/>
                  <a:gd name="connsiteX20-84663" fmla="*/ 3381970 w 6006665"/>
                  <a:gd name="connsiteY20-84664" fmla="*/ 445404 h 2845126"/>
                  <a:gd name="connsiteX21-84665" fmla="*/ 3388787 w 6006665"/>
                  <a:gd name="connsiteY21-84666" fmla="*/ 504488 h 2845126"/>
                  <a:gd name="connsiteX22-84667" fmla="*/ 3531529 w 6006665"/>
                  <a:gd name="connsiteY22-84668" fmla="*/ 525479 h 2845126"/>
                  <a:gd name="connsiteX23-84669" fmla="*/ 3538225 w 6006665"/>
                  <a:gd name="connsiteY23-84670" fmla="*/ 429497 h 2845126"/>
                  <a:gd name="connsiteX24-84671" fmla="*/ 3549910 w 6006665"/>
                  <a:gd name="connsiteY24-84672" fmla="*/ 432684 h 2845126"/>
                  <a:gd name="connsiteX25-84673" fmla="*/ 3550132 w 6006665"/>
                  <a:gd name="connsiteY25-84674" fmla="*/ 429497 h 2845126"/>
                  <a:gd name="connsiteX26-84675" fmla="*/ 3625123 w 6006665"/>
                  <a:gd name="connsiteY26-84676" fmla="*/ 449949 h 2845126"/>
                  <a:gd name="connsiteX27-84677" fmla="*/ 3672301 w 6006665"/>
                  <a:gd name="connsiteY27-84678" fmla="*/ 449949 h 2845126"/>
                  <a:gd name="connsiteX28-84679" fmla="*/ 3684207 w 6006665"/>
                  <a:gd name="connsiteY28-84680" fmla="*/ 449949 h 2845126"/>
                  <a:gd name="connsiteX29-84681" fmla="*/ 3743291 w 6006665"/>
                  <a:gd name="connsiteY29-84682" fmla="*/ 515850 h 2845126"/>
                  <a:gd name="connsiteX30-84683" fmla="*/ 3759199 w 6006665"/>
                  <a:gd name="connsiteY30-84684" fmla="*/ 595387 h 2845126"/>
                  <a:gd name="connsiteX31-84685" fmla="*/ 3738747 w 6006665"/>
                  <a:gd name="connsiteY31-84686" fmla="*/ 645381 h 2845126"/>
                  <a:gd name="connsiteX32-84687" fmla="*/ 3786469 w 6006665"/>
                  <a:gd name="connsiteY32-84688" fmla="*/ 736279 h 2845126"/>
                  <a:gd name="connsiteX33-84689" fmla="*/ 3835603 w 6006665"/>
                  <a:gd name="connsiteY33-84690" fmla="*/ 772185 h 2845126"/>
                  <a:gd name="connsiteX34-84691" fmla="*/ 3865460 w 6006665"/>
                  <a:gd name="connsiteY34-84692" fmla="*/ 661288 h 2845126"/>
                  <a:gd name="connsiteX35-84693" fmla="*/ 3875077 w 6006665"/>
                  <a:gd name="connsiteY35-84694" fmla="*/ 669795 h 2845126"/>
                  <a:gd name="connsiteX36-84695" fmla="*/ 3877367 w 6006665"/>
                  <a:gd name="connsiteY36-84696" fmla="*/ 661288 h 2845126"/>
                  <a:gd name="connsiteX37-84697" fmla="*/ 3932151 w 6006665"/>
                  <a:gd name="connsiteY37-84698" fmla="*/ 709751 h 2845126"/>
                  <a:gd name="connsiteX38-84699" fmla="*/ 3988173 w 6006665"/>
                  <a:gd name="connsiteY38-84700" fmla="*/ 681740 h 2845126"/>
                  <a:gd name="connsiteX39-84701" fmla="*/ 3993852 w 6006665"/>
                  <a:gd name="connsiteY39-84702" fmla="*/ 684855 h 2845126"/>
                  <a:gd name="connsiteX40-84703" fmla="*/ 4000080 w 6006665"/>
                  <a:gd name="connsiteY40-84704" fmla="*/ 681740 h 2845126"/>
                  <a:gd name="connsiteX41-84705" fmla="*/ 4062426 w 6006665"/>
                  <a:gd name="connsiteY41-84706" fmla="*/ 715930 h 2845126"/>
                  <a:gd name="connsiteX42-84707" fmla="*/ 4085889 w 6006665"/>
                  <a:gd name="connsiteY42-84708" fmla="*/ 688558 h 2845126"/>
                  <a:gd name="connsiteX43-84709" fmla="*/ 4095563 w 6006665"/>
                  <a:gd name="connsiteY43-84710" fmla="*/ 691162 h 2845126"/>
                  <a:gd name="connsiteX44-84711" fmla="*/ 4097796 w 6006665"/>
                  <a:gd name="connsiteY44-84712" fmla="*/ 688558 h 2845126"/>
                  <a:gd name="connsiteX45-84713" fmla="*/ 4144150 w 6006665"/>
                  <a:gd name="connsiteY45-84714" fmla="*/ 701038 h 2845126"/>
                  <a:gd name="connsiteX46-84715" fmla="*/ 4117703 w 6006665"/>
                  <a:gd name="connsiteY46-84716" fmla="*/ 590842 h 2845126"/>
                  <a:gd name="connsiteX47-84717" fmla="*/ 4165425 w 6006665"/>
                  <a:gd name="connsiteY47-84718" fmla="*/ 536303 h 2845126"/>
                  <a:gd name="connsiteX48-84719" fmla="*/ 4175231 w 6006665"/>
                  <a:gd name="connsiteY48-84720" fmla="*/ 538704 h 2845126"/>
                  <a:gd name="connsiteX49-84721" fmla="*/ 4177332 w 6006665"/>
                  <a:gd name="connsiteY49-84722" fmla="*/ 536303 h 2845126"/>
                  <a:gd name="connsiteX50-84723" fmla="*/ 4511384 w 6006665"/>
                  <a:gd name="connsiteY50-84724" fmla="*/ 618111 h 2845126"/>
                  <a:gd name="connsiteX51-84725" fmla="*/ 4543199 w 6006665"/>
                  <a:gd name="connsiteY51-84726" fmla="*/ 688558 h 2845126"/>
                  <a:gd name="connsiteX52-84727" fmla="*/ 4639242 w 6006665"/>
                  <a:gd name="connsiteY52-84728" fmla="*/ 771200 h 2845126"/>
                  <a:gd name="connsiteX53-84729" fmla="*/ 4774445 w 6006665"/>
                  <a:gd name="connsiteY53-84730" fmla="*/ 752187 h 2845126"/>
                  <a:gd name="connsiteX54-84731" fmla="*/ 4778496 w 6006665"/>
                  <a:gd name="connsiteY54-84732" fmla="*/ 753291 h 2845126"/>
                  <a:gd name="connsiteX55-84733" fmla="*/ 4786352 w 6006665"/>
                  <a:gd name="connsiteY55-84734" fmla="*/ 752187 h 2845126"/>
                  <a:gd name="connsiteX56-84735" fmla="*/ 4861343 w 6006665"/>
                  <a:gd name="connsiteY56-84736" fmla="*/ 772639 h 2845126"/>
                  <a:gd name="connsiteX57-84737" fmla="*/ 4893158 w 6006665"/>
                  <a:gd name="connsiteY57-84738" fmla="*/ 815816 h 2845126"/>
                  <a:gd name="connsiteX58-84739" fmla="*/ 4888613 w 6006665"/>
                  <a:gd name="connsiteY58-84740" fmla="*/ 897624 h 2845126"/>
                  <a:gd name="connsiteX59-84741" fmla="*/ 4927677 w 6006665"/>
                  <a:gd name="connsiteY59-84742" fmla="*/ 922296 h 2845126"/>
                  <a:gd name="connsiteX60-84743" fmla="*/ 4967605 w 6006665"/>
                  <a:gd name="connsiteY60-84744" fmla="*/ 908987 h 2845126"/>
                  <a:gd name="connsiteX61-84745" fmla="*/ 5038051 w 6006665"/>
                  <a:gd name="connsiteY61-84746" fmla="*/ 902169 h 2845126"/>
                  <a:gd name="connsiteX62-84747" fmla="*/ 5040730 w 6006665"/>
                  <a:gd name="connsiteY62-84748" fmla="*/ 903062 h 2845126"/>
                  <a:gd name="connsiteX63-84749" fmla="*/ 5049958 w 6006665"/>
                  <a:gd name="connsiteY63-84750" fmla="*/ 902169 h 2845126"/>
                  <a:gd name="connsiteX64-84751" fmla="*/ 5114249 w 6006665"/>
                  <a:gd name="connsiteY64-84752" fmla="*/ 923600 h 2845126"/>
                  <a:gd name="connsiteX65-84753" fmla="*/ 5176671 w 6006665"/>
                  <a:gd name="connsiteY65-84754" fmla="*/ 913532 h 2845126"/>
                  <a:gd name="connsiteX66-84755" fmla="*/ 5177801 w 6006665"/>
                  <a:gd name="connsiteY66-84756" fmla="*/ 915270 h 2845126"/>
                  <a:gd name="connsiteX67-84757" fmla="*/ 5188578 w 6006665"/>
                  <a:gd name="connsiteY67-84758" fmla="*/ 913532 h 2845126"/>
                  <a:gd name="connsiteX68-84759" fmla="*/ 5243719 w 6006665"/>
                  <a:gd name="connsiteY68-84760" fmla="*/ 998363 h 2845126"/>
                  <a:gd name="connsiteX69-84761" fmla="*/ 5283477 w 6006665"/>
                  <a:gd name="connsiteY69-84762" fmla="*/ 968071 h 2845126"/>
                  <a:gd name="connsiteX70-84763" fmla="*/ 5258480 w 6006665"/>
                  <a:gd name="connsiteY70-84764" fmla="*/ 902169 h 2845126"/>
                  <a:gd name="connsiteX71-84765" fmla="*/ 5267570 w 6006665"/>
                  <a:gd name="connsiteY71-84766" fmla="*/ 854448 h 2845126"/>
                  <a:gd name="connsiteX72-84767" fmla="*/ 5278896 w 6006665"/>
                  <a:gd name="connsiteY72-84768" fmla="*/ 857497 h 2845126"/>
                  <a:gd name="connsiteX73-84769" fmla="*/ 5279477 w 6006665"/>
                  <a:gd name="connsiteY73-84770" fmla="*/ 854448 h 2845126"/>
                  <a:gd name="connsiteX74-84771" fmla="*/ 5395510 w 6006665"/>
                  <a:gd name="connsiteY74-84772" fmla="*/ 885687 h 2845126"/>
                  <a:gd name="connsiteX75-84773" fmla="*/ 5463001 w 6006665"/>
                  <a:gd name="connsiteY75-84774" fmla="*/ 881717 h 2845126"/>
                  <a:gd name="connsiteX76-84775" fmla="*/ 5464386 w 6006665"/>
                  <a:gd name="connsiteY76-84776" fmla="*/ 882336 h 2845126"/>
                  <a:gd name="connsiteX77-84777" fmla="*/ 5474909 w 6006665"/>
                  <a:gd name="connsiteY77-84778" fmla="*/ 881717 h 2845126"/>
                  <a:gd name="connsiteX78-84779" fmla="*/ 5581715 w 6006665"/>
                  <a:gd name="connsiteY78-84780" fmla="*/ 929439 h 2845126"/>
                  <a:gd name="connsiteX79-84781" fmla="*/ 5633981 w 6006665"/>
                  <a:gd name="connsiteY79-84782" fmla="*/ 972616 h 2845126"/>
                  <a:gd name="connsiteX80-84783" fmla="*/ 5720335 w 6006665"/>
                  <a:gd name="connsiteY80-84784" fmla="*/ 1052152 h 2845126"/>
                  <a:gd name="connsiteX81-84785" fmla="*/ 5822595 w 6006665"/>
                  <a:gd name="connsiteY81-84786" fmla="*/ 1149868 h 2845126"/>
                  <a:gd name="connsiteX82-84787" fmla="*/ 5818051 w 6006665"/>
                  <a:gd name="connsiteY82-84788" fmla="*/ 1204407 h 2845126"/>
                  <a:gd name="connsiteX83-84789" fmla="*/ 5825679 w 6006665"/>
                  <a:gd name="connsiteY83-84790" fmla="*/ 1212035 h 2845126"/>
                  <a:gd name="connsiteX84-84791" fmla="*/ 5822051 w 6006665"/>
                  <a:gd name="connsiteY84-84792" fmla="*/ 1161230 h 2845126"/>
                  <a:gd name="connsiteX85-84793" fmla="*/ 5834092 w 6006665"/>
                  <a:gd name="connsiteY85-84794" fmla="*/ 1163103 h 2845126"/>
                  <a:gd name="connsiteX86-84795" fmla="*/ 5833958 w 6006665"/>
                  <a:gd name="connsiteY86-84796" fmla="*/ 1161230 h 2845126"/>
                  <a:gd name="connsiteX87-84797" fmla="*/ 5936219 w 6006665"/>
                  <a:gd name="connsiteY87-84798" fmla="*/ 1177137 h 2845126"/>
                  <a:gd name="connsiteX88-84799" fmla="*/ 6006665 w 6006665"/>
                  <a:gd name="connsiteY88-84800" fmla="*/ 1256674 h 2845126"/>
                  <a:gd name="connsiteX89-84801" fmla="*/ 5968033 w 6006665"/>
                  <a:gd name="connsiteY89-84802" fmla="*/ 1295306 h 2845126"/>
                  <a:gd name="connsiteX90-84803" fmla="*/ 5908949 w 6006665"/>
                  <a:gd name="connsiteY90-84804" fmla="*/ 1306668 h 2845126"/>
                  <a:gd name="connsiteX91-84805" fmla="*/ 5908949 w 6006665"/>
                  <a:gd name="connsiteY91-84806" fmla="*/ 1393022 h 2845126"/>
                  <a:gd name="connsiteX92-84807" fmla="*/ 5893042 w 6006665"/>
                  <a:gd name="connsiteY92-84808" fmla="*/ 1408929 h 2845126"/>
                  <a:gd name="connsiteX93-84809" fmla="*/ 5881135 w 6006665"/>
                  <a:gd name="connsiteY93-84810" fmla="*/ 1408929 h 2845126"/>
                  <a:gd name="connsiteX94-84811" fmla="*/ 5861227 w 6006665"/>
                  <a:gd name="connsiteY94-84812" fmla="*/ 1408929 h 2845126"/>
                  <a:gd name="connsiteX95-84813" fmla="*/ 5849321 w 6006665"/>
                  <a:gd name="connsiteY95-84814" fmla="*/ 1408929 h 2845126"/>
                  <a:gd name="connsiteX96-84815" fmla="*/ 5817506 w 6006665"/>
                  <a:gd name="connsiteY96-84816" fmla="*/ 1374842 h 2845126"/>
                  <a:gd name="connsiteX97-84817" fmla="*/ 5767511 w 6006665"/>
                  <a:gd name="connsiteY97-84818" fmla="*/ 1349845 h 2845126"/>
                  <a:gd name="connsiteX98-84819" fmla="*/ 5762967 w 6006665"/>
                  <a:gd name="connsiteY98-84820" fmla="*/ 1315758 h 2845126"/>
                  <a:gd name="connsiteX99-84821" fmla="*/ 5729132 w 6006665"/>
                  <a:gd name="connsiteY99-84822" fmla="*/ 1301826 h 2845126"/>
                  <a:gd name="connsiteX100-84823" fmla="*/ 5695337 w 6006665"/>
                  <a:gd name="connsiteY100-84824" fmla="*/ 1311213 h 2845126"/>
                  <a:gd name="connsiteX101-84825" fmla="*/ 5693366 w 6006665"/>
                  <a:gd name="connsiteY101-84826" fmla="*/ 1308453 h 2845126"/>
                  <a:gd name="connsiteX102-84827" fmla="*/ 5683431 w 6006665"/>
                  <a:gd name="connsiteY102-84828" fmla="*/ 1311213 h 2845126"/>
                  <a:gd name="connsiteX103-84829" fmla="*/ 5660706 w 6006665"/>
                  <a:gd name="connsiteY103-84830" fmla="*/ 1279398 h 2845126"/>
                  <a:gd name="connsiteX104-84831" fmla="*/ 5669644 w 6006665"/>
                  <a:gd name="connsiteY104-84832" fmla="*/ 1254373 h 2845126"/>
                  <a:gd name="connsiteX105-84833" fmla="*/ 5640799 w 6006665"/>
                  <a:gd name="connsiteY105-84834" fmla="*/ 1268036 h 2845126"/>
                  <a:gd name="connsiteX106-84835" fmla="*/ 5656705 w 6006665"/>
                  <a:gd name="connsiteY106-84836" fmla="*/ 1311213 h 2845126"/>
                  <a:gd name="connsiteX107-84837" fmla="*/ 5633981 w 6006665"/>
                  <a:gd name="connsiteY107-84838" fmla="*/ 1349845 h 2845126"/>
                  <a:gd name="connsiteX108-84839" fmla="*/ 5586259 w 6006665"/>
                  <a:gd name="connsiteY108-84840" fmla="*/ 1386204 h 2845126"/>
                  <a:gd name="connsiteX109-84841" fmla="*/ 5575676 w 6006665"/>
                  <a:gd name="connsiteY109-84842" fmla="*/ 1385196 h 2845126"/>
                  <a:gd name="connsiteX110-84843" fmla="*/ 5574353 w 6006665"/>
                  <a:gd name="connsiteY110-84844" fmla="*/ 1386204 h 2845126"/>
                  <a:gd name="connsiteX111-84845" fmla="*/ 5539436 w 6006665"/>
                  <a:gd name="connsiteY111-84846" fmla="*/ 1382879 h 2845126"/>
                  <a:gd name="connsiteX112-84847" fmla="*/ 5570352 w 6006665"/>
                  <a:gd name="connsiteY112-84848" fmla="*/ 1424836 h 2845126"/>
                  <a:gd name="connsiteX113-84849" fmla="*/ 5593077 w 6006665"/>
                  <a:gd name="connsiteY113-84850" fmla="*/ 1488465 h 2845126"/>
                  <a:gd name="connsiteX114-84851" fmla="*/ 5608984 w 6006665"/>
                  <a:gd name="connsiteY114-84852" fmla="*/ 1515735 h 2845126"/>
                  <a:gd name="connsiteX115-84853" fmla="*/ 5613529 w 6006665"/>
                  <a:gd name="connsiteY115-84854" fmla="*/ 1547549 h 2845126"/>
                  <a:gd name="connsiteX116-84855" fmla="*/ 5608984 w 6006665"/>
                  <a:gd name="connsiteY116-84856" fmla="*/ 1570274 h 2845126"/>
                  <a:gd name="connsiteX117-84857" fmla="*/ 5597799 w 6006665"/>
                  <a:gd name="connsiteY117-84858" fmla="*/ 1566665 h 2845126"/>
                  <a:gd name="connsiteX118-84859" fmla="*/ 5597077 w 6006665"/>
                  <a:gd name="connsiteY118-84860" fmla="*/ 1570274 h 2845126"/>
                  <a:gd name="connsiteX119-84861" fmla="*/ 5534271 w 6006665"/>
                  <a:gd name="connsiteY119-84862" fmla="*/ 1550014 h 2845126"/>
                  <a:gd name="connsiteX120-84863" fmla="*/ 5436277 w 6006665"/>
                  <a:gd name="connsiteY120-84864" fmla="*/ 1606633 h 2845126"/>
                  <a:gd name="connsiteX121-84865" fmla="*/ 5397645 w 6006665"/>
                  <a:gd name="connsiteY121-84866" fmla="*/ 1617996 h 2845126"/>
                  <a:gd name="connsiteX122-84867" fmla="*/ 5345378 w 6006665"/>
                  <a:gd name="connsiteY122-84868" fmla="*/ 1672535 h 2845126"/>
                  <a:gd name="connsiteX123-84869" fmla="*/ 5290839 w 6006665"/>
                  <a:gd name="connsiteY123-84870" fmla="*/ 1720256 h 2845126"/>
                  <a:gd name="connsiteX124-84871" fmla="*/ 5274932 w 6006665"/>
                  <a:gd name="connsiteY124-84872" fmla="*/ 1752071 h 2845126"/>
                  <a:gd name="connsiteX125-84873" fmla="*/ 5267238 w 6006665"/>
                  <a:gd name="connsiteY125-84874" fmla="*/ 1743644 h 2845126"/>
                  <a:gd name="connsiteX126-84875" fmla="*/ 5263025 w 6006665"/>
                  <a:gd name="connsiteY126-84876" fmla="*/ 1752071 h 2845126"/>
                  <a:gd name="connsiteX127-84877" fmla="*/ 5219538 w 6006665"/>
                  <a:gd name="connsiteY127-84878" fmla="*/ 1704443 h 2845126"/>
                  <a:gd name="connsiteX128-84879" fmla="*/ 5129494 w 6006665"/>
                  <a:gd name="connsiteY128-84880" fmla="*/ 1758888 h 2845126"/>
                  <a:gd name="connsiteX129-84881" fmla="*/ 5126389 w 6006665"/>
                  <a:gd name="connsiteY129-84882" fmla="*/ 1753566 h 2845126"/>
                  <a:gd name="connsiteX130-84883" fmla="*/ 5117587 w 6006665"/>
                  <a:gd name="connsiteY130-84884" fmla="*/ 1758888 h 2845126"/>
                  <a:gd name="connsiteX131-84885" fmla="*/ 5105544 w 6006665"/>
                  <a:gd name="connsiteY131-84886" fmla="*/ 1738242 h 2845126"/>
                  <a:gd name="connsiteX132-84887" fmla="*/ 5074955 w 6006665"/>
                  <a:gd name="connsiteY132-84888" fmla="*/ 1763433 h 2845126"/>
                  <a:gd name="connsiteX133-84889" fmla="*/ 5065718 w 6006665"/>
                  <a:gd name="connsiteY133-84890" fmla="*/ 1761234 h 2845126"/>
                  <a:gd name="connsiteX134-84891" fmla="*/ 5063048 w 6006665"/>
                  <a:gd name="connsiteY134-84892" fmla="*/ 1763433 h 2845126"/>
                  <a:gd name="connsiteX135-84893" fmla="*/ 5026594 w 6006665"/>
                  <a:gd name="connsiteY135-84894" fmla="*/ 1754754 h 2845126"/>
                  <a:gd name="connsiteX136-84895" fmla="*/ 5015871 w 6006665"/>
                  <a:gd name="connsiteY136-84896" fmla="*/ 1799793 h 2845126"/>
                  <a:gd name="connsiteX137-84897" fmla="*/ 4974967 w 6006665"/>
                  <a:gd name="connsiteY137-84898" fmla="*/ 1865694 h 2845126"/>
                  <a:gd name="connsiteX138-84899" fmla="*/ 4974967 w 6006665"/>
                  <a:gd name="connsiteY138-84900" fmla="*/ 1897509 h 2845126"/>
                  <a:gd name="connsiteX139-84901" fmla="*/ 5015871 w 6006665"/>
                  <a:gd name="connsiteY139-84902" fmla="*/ 1913416 h 2845126"/>
                  <a:gd name="connsiteX140-84903" fmla="*/ 5011326 w 6006665"/>
                  <a:gd name="connsiteY140-84904" fmla="*/ 2011132 h 2845126"/>
                  <a:gd name="connsiteX141-84905" fmla="*/ 4999419 w 6006665"/>
                  <a:gd name="connsiteY141-84906" fmla="*/ 2011132 h 2845126"/>
                  <a:gd name="connsiteX142-84907" fmla="*/ 4974967 w 6006665"/>
                  <a:gd name="connsiteY142-84908" fmla="*/ 2011132 h 2845126"/>
                  <a:gd name="connsiteX143-84909" fmla="*/ 4963605 w 6006665"/>
                  <a:gd name="connsiteY143-84910" fmla="*/ 2063398 h 2845126"/>
                  <a:gd name="connsiteX144-84911" fmla="*/ 4974967 w 6006665"/>
                  <a:gd name="connsiteY144-84912" fmla="*/ 2090668 h 2845126"/>
                  <a:gd name="connsiteX145-84913" fmla="*/ 4909065 w 6006665"/>
                  <a:gd name="connsiteY145-84914" fmla="*/ 2124755 h 2845126"/>
                  <a:gd name="connsiteX146-84915" fmla="*/ 4897703 w 6006665"/>
                  <a:gd name="connsiteY146-84916" fmla="*/ 2192929 h 2845126"/>
                  <a:gd name="connsiteX147-84917" fmla="*/ 4845437 w 6006665"/>
                  <a:gd name="connsiteY147-84918" fmla="*/ 2208836 h 2845126"/>
                  <a:gd name="connsiteX148-84919" fmla="*/ 4834074 w 6006665"/>
                  <a:gd name="connsiteY148-84920" fmla="*/ 2267920 h 2845126"/>
                  <a:gd name="connsiteX149-84921" fmla="*/ 4779535 w 6006665"/>
                  <a:gd name="connsiteY149-84922" fmla="*/ 2327004 h 2845126"/>
                  <a:gd name="connsiteX150-84923" fmla="*/ 4777225 w 6006665"/>
                  <a:gd name="connsiteY150-84924" fmla="*/ 2316608 h 2845126"/>
                  <a:gd name="connsiteX151-84925" fmla="*/ 4767628 w 6006665"/>
                  <a:gd name="connsiteY151-84926" fmla="*/ 2327004 h 2845126"/>
                  <a:gd name="connsiteX152-84927" fmla="*/ 4758538 w 6006665"/>
                  <a:gd name="connsiteY152-84928" fmla="*/ 2286100 h 2845126"/>
                  <a:gd name="connsiteX153-84929" fmla="*/ 4742631 w 6006665"/>
                  <a:gd name="connsiteY153-84930" fmla="*/ 2199746 h 2845126"/>
                  <a:gd name="connsiteX154-84931" fmla="*/ 4715361 w 6006665"/>
                  <a:gd name="connsiteY154-84932" fmla="*/ 2058854 h 2845126"/>
                  <a:gd name="connsiteX155-84933" fmla="*/ 4735813 w 6006665"/>
                  <a:gd name="connsiteY155-84934" fmla="*/ 1967955 h 2845126"/>
                  <a:gd name="connsiteX156-84935" fmla="*/ 4767628 w 6006665"/>
                  <a:gd name="connsiteY156-84936" fmla="*/ 1924778 h 2845126"/>
                  <a:gd name="connsiteX157-84937" fmla="*/ 4767628 w 6006665"/>
                  <a:gd name="connsiteY157-84938" fmla="*/ 1897509 h 2845126"/>
                  <a:gd name="connsiteX158-84939" fmla="*/ 4826712 w 6006665"/>
                  <a:gd name="connsiteY158-84940" fmla="*/ 1881601 h 2845126"/>
                  <a:gd name="connsiteX159-84941" fmla="*/ 4892613 w 6006665"/>
                  <a:gd name="connsiteY159-84942" fmla="*/ 1790703 h 2845126"/>
                  <a:gd name="connsiteX160-84943" fmla="*/ 4956243 w 6006665"/>
                  <a:gd name="connsiteY160-84944" fmla="*/ 1715712 h 2845126"/>
                  <a:gd name="connsiteX161-84945" fmla="*/ 5022143 w 6006665"/>
                  <a:gd name="connsiteY161-84946" fmla="*/ 1656627 h 2845126"/>
                  <a:gd name="connsiteX162-84947" fmla="*/ 5046694 w 6006665"/>
                  <a:gd name="connsiteY162-84948" fmla="*/ 1549500 h 2845126"/>
                  <a:gd name="connsiteX163-84949" fmla="*/ 5015871 w 6006665"/>
                  <a:gd name="connsiteY163-84950" fmla="*/ 1554367 h 2845126"/>
                  <a:gd name="connsiteX164-84951" fmla="*/ 4995419 w 6006665"/>
                  <a:gd name="connsiteY164-84952" fmla="*/ 1617996 h 2845126"/>
                  <a:gd name="connsiteX165-84953" fmla="*/ 4904521 w 6006665"/>
                  <a:gd name="connsiteY165-84954" fmla="*/ 1704349 h 2845126"/>
                  <a:gd name="connsiteX166-84955" fmla="*/ 4901708 w 6006665"/>
                  <a:gd name="connsiteY166-84956" fmla="*/ 1695709 h 2845126"/>
                  <a:gd name="connsiteX167-84957" fmla="*/ 4892613 w 6006665"/>
                  <a:gd name="connsiteY167-84958" fmla="*/ 1704349 h 2845126"/>
                  <a:gd name="connsiteX168-84959" fmla="*/ 4861835 w 6006665"/>
                  <a:gd name="connsiteY168-84960" fmla="*/ 1609815 h 2845126"/>
                  <a:gd name="connsiteX169-84961" fmla="*/ 4779535 w 6006665"/>
                  <a:gd name="connsiteY169-84962" fmla="*/ 1633903 h 2845126"/>
                  <a:gd name="connsiteX170-84963" fmla="*/ 4684091 w 6006665"/>
                  <a:gd name="connsiteY170-84964" fmla="*/ 1758888 h 2845126"/>
                  <a:gd name="connsiteX171-84965" fmla="*/ 4715906 w 6006665"/>
                  <a:gd name="connsiteY171-84966" fmla="*/ 1806610 h 2845126"/>
                  <a:gd name="connsiteX172-84967" fmla="*/ 4636369 w 6006665"/>
                  <a:gd name="connsiteY172-84968" fmla="*/ 1822517 h 2845126"/>
                  <a:gd name="connsiteX173-84969" fmla="*/ 4577285 w 6006665"/>
                  <a:gd name="connsiteY173-84970" fmla="*/ 1827062 h 2845126"/>
                  <a:gd name="connsiteX174-84971" fmla="*/ 4577373 w 6006665"/>
                  <a:gd name="connsiteY174-84972" fmla="*/ 1826140 h 2845126"/>
                  <a:gd name="connsiteX175-84973" fmla="*/ 4565379 w 6006665"/>
                  <a:gd name="connsiteY175-84974" fmla="*/ 1827062 h 2845126"/>
                  <a:gd name="connsiteX176-84975" fmla="*/ 4569923 w 6006665"/>
                  <a:gd name="connsiteY176-84976" fmla="*/ 1779341 h 2845126"/>
                  <a:gd name="connsiteX177-84977" fmla="*/ 4520081 w 6006665"/>
                  <a:gd name="connsiteY177-84978" fmla="*/ 1769755 h 2845126"/>
                  <a:gd name="connsiteX178-84979" fmla="*/ 4475025 w 6006665"/>
                  <a:gd name="connsiteY178-84980" fmla="*/ 1799793 h 2845126"/>
                  <a:gd name="connsiteX179-84981" fmla="*/ 4464394 w 6006665"/>
                  <a:gd name="connsiteY179-84982" fmla="*/ 1798942 h 2845126"/>
                  <a:gd name="connsiteX180-84983" fmla="*/ 4463118 w 6006665"/>
                  <a:gd name="connsiteY180-84984" fmla="*/ 1799793 h 2845126"/>
                  <a:gd name="connsiteX181-84985" fmla="*/ 4357637 w 6006665"/>
                  <a:gd name="connsiteY181-84986" fmla="*/ 1791354 h 2845126"/>
                  <a:gd name="connsiteX182-84987" fmla="*/ 4243233 w 6006665"/>
                  <a:gd name="connsiteY182-84988" fmla="*/ 1811155 h 2845126"/>
                  <a:gd name="connsiteX183-84989" fmla="*/ 4125065 w 6006665"/>
                  <a:gd name="connsiteY183-84990" fmla="*/ 1945230 h 2845126"/>
                  <a:gd name="connsiteX184-84991" fmla="*/ 3984173 w 6006665"/>
                  <a:gd name="connsiteY184-84992" fmla="*/ 2102030 h 2845126"/>
                  <a:gd name="connsiteX185-84993" fmla="*/ 4038712 w 6006665"/>
                  <a:gd name="connsiteY185-84994" fmla="*/ 2106575 h 2845126"/>
                  <a:gd name="connsiteX186-84995" fmla="*/ 4059164 w 6006665"/>
                  <a:gd name="connsiteY186-84996" fmla="*/ 2149752 h 2845126"/>
                  <a:gd name="connsiteX187-84997" fmla="*/ 4087782 w 6006665"/>
                  <a:gd name="connsiteY187-84998" fmla="*/ 2158169 h 2845126"/>
                  <a:gd name="connsiteX188-84999" fmla="*/ 4106341 w 6006665"/>
                  <a:gd name="connsiteY188-85000" fmla="*/ 2129300 h 2845126"/>
                  <a:gd name="connsiteX189-85001" fmla="*/ 4117411 w 6006665"/>
                  <a:gd name="connsiteY189-85002" fmla="*/ 2130602 h 2845126"/>
                  <a:gd name="connsiteX190-85003" fmla="*/ 4118248 w 6006665"/>
                  <a:gd name="connsiteY190-85004" fmla="*/ 2129300 h 2845126"/>
                  <a:gd name="connsiteX191-85005" fmla="*/ 4156880 w 6006665"/>
                  <a:gd name="connsiteY191-85006" fmla="*/ 2133845 h 2845126"/>
                  <a:gd name="connsiteX192-85007" fmla="*/ 4211419 w 6006665"/>
                  <a:gd name="connsiteY192-85008" fmla="*/ 2204291 h 2845126"/>
                  <a:gd name="connsiteX193-85009" fmla="*/ 4215964 w 6006665"/>
                  <a:gd name="connsiteY193-85010" fmla="*/ 2252013 h 2845126"/>
                  <a:gd name="connsiteX194-85011" fmla="*/ 4184149 w 6006665"/>
                  <a:gd name="connsiteY194-85012" fmla="*/ 2311097 h 2845126"/>
                  <a:gd name="connsiteX195-85013" fmla="*/ 4177332 w 6006665"/>
                  <a:gd name="connsiteY195-85014" fmla="*/ 2381543 h 2845126"/>
                  <a:gd name="connsiteX196-85015" fmla="*/ 4161425 w 6006665"/>
                  <a:gd name="connsiteY196-85016" fmla="*/ 2467897 h 2845126"/>
                  <a:gd name="connsiteX197-85017" fmla="*/ 4109158 w 6006665"/>
                  <a:gd name="connsiteY197-85018" fmla="*/ 2547433 h 2845126"/>
                  <a:gd name="connsiteX198-85019" fmla="*/ 4097796 w 6006665"/>
                  <a:gd name="connsiteY198-85020" fmla="*/ 2586065 h 2845126"/>
                  <a:gd name="connsiteX199-85021" fmla="*/ 4043257 w 6006665"/>
                  <a:gd name="connsiteY199-85022" fmla="*/ 2645149 h 2845126"/>
                  <a:gd name="connsiteX200-85023" fmla="*/ 3995535 w 6006665"/>
                  <a:gd name="connsiteY200-85024" fmla="*/ 2704233 h 2845126"/>
                  <a:gd name="connsiteX201-85025" fmla="*/ 3975083 w 6006665"/>
                  <a:gd name="connsiteY201-85026" fmla="*/ 2736048 h 2845126"/>
                  <a:gd name="connsiteX202-85027" fmla="*/ 3925089 w 6006665"/>
                  <a:gd name="connsiteY202-85028" fmla="*/ 2763317 h 2845126"/>
                  <a:gd name="connsiteX203-85029" fmla="*/ 3913182 w 6006665"/>
                  <a:gd name="connsiteY203-85030" fmla="*/ 2763317 h 2845126"/>
                  <a:gd name="connsiteX204-85031" fmla="*/ 3904637 w 6006665"/>
                  <a:gd name="connsiteY204-85032" fmla="*/ 2763317 h 2845126"/>
                  <a:gd name="connsiteX205-85033" fmla="*/ 3892729 w 6006665"/>
                  <a:gd name="connsiteY205-85034" fmla="*/ 2763317 h 2845126"/>
                  <a:gd name="connsiteX206-85035" fmla="*/ 3871063 w 6006665"/>
                  <a:gd name="connsiteY206-85036" fmla="*/ 2747068 h 2845126"/>
                  <a:gd name="connsiteX207-85037" fmla="*/ 3829645 w 6006665"/>
                  <a:gd name="connsiteY207-85038" fmla="*/ 2774680 h 2845126"/>
                  <a:gd name="connsiteX208-85039" fmla="*/ 3822828 w 6006665"/>
                  <a:gd name="connsiteY208-85040" fmla="*/ 2795132 h 2845126"/>
                  <a:gd name="connsiteX209-85041" fmla="*/ 3818283 w 6006665"/>
                  <a:gd name="connsiteY209-85042" fmla="*/ 2786042 h 2845126"/>
                  <a:gd name="connsiteX210-85043" fmla="*/ 3818283 w 6006665"/>
                  <a:gd name="connsiteY210-85044" fmla="*/ 2774316 h 2845126"/>
                  <a:gd name="connsiteX211-85045" fmla="*/ 3817738 w 6006665"/>
                  <a:gd name="connsiteY211-85046" fmla="*/ 2774680 h 2845126"/>
                  <a:gd name="connsiteX212-85047" fmla="*/ 3810921 w 6006665"/>
                  <a:gd name="connsiteY212-85048" fmla="*/ 2795132 h 2845126"/>
                  <a:gd name="connsiteX213-85049" fmla="*/ 3806376 w 6006665"/>
                  <a:gd name="connsiteY213-85050" fmla="*/ 2786042 h 2845126"/>
                  <a:gd name="connsiteX214-85051" fmla="*/ 3806376 w 6006665"/>
                  <a:gd name="connsiteY214-85052" fmla="*/ 2758772 h 2845126"/>
                  <a:gd name="connsiteX215-85053" fmla="*/ 3818283 w 6006665"/>
                  <a:gd name="connsiteY215-85054" fmla="*/ 2758772 h 2845126"/>
                  <a:gd name="connsiteX216-85055" fmla="*/ 3826828 w 6006665"/>
                  <a:gd name="connsiteY216-85056" fmla="*/ 2758772 h 2845126"/>
                  <a:gd name="connsiteX217-85057" fmla="*/ 3833645 w 6006665"/>
                  <a:gd name="connsiteY217-85058" fmla="*/ 2699688 h 2845126"/>
                  <a:gd name="connsiteX218-85059" fmla="*/ 3822283 w 6006665"/>
                  <a:gd name="connsiteY218-85060" fmla="*/ 2656512 h 2845126"/>
                  <a:gd name="connsiteX219-85061" fmla="*/ 3849553 w 6006665"/>
                  <a:gd name="connsiteY219-85062" fmla="*/ 2633787 h 2845126"/>
                  <a:gd name="connsiteX220-85063" fmla="*/ 3858814 w 6006665"/>
                  <a:gd name="connsiteY220-85064" fmla="*/ 2635992 h 2845126"/>
                  <a:gd name="connsiteX221-85065" fmla="*/ 3861460 w 6006665"/>
                  <a:gd name="connsiteY221-85066" fmla="*/ 2633787 h 2845126"/>
                  <a:gd name="connsiteX222-85067" fmla="*/ 3898487 w 6006665"/>
                  <a:gd name="connsiteY222-85068" fmla="*/ 2642603 h 2845126"/>
                  <a:gd name="connsiteX223-85069" fmla="*/ 3919999 w 6006665"/>
                  <a:gd name="connsiteY223-85070" fmla="*/ 2597428 h 2845126"/>
                  <a:gd name="connsiteX224-85071" fmla="*/ 3935906 w 6006665"/>
                  <a:gd name="connsiteY224-85072" fmla="*/ 2538343 h 2845126"/>
                  <a:gd name="connsiteX225-85073" fmla="*/ 3947269 w 6006665"/>
                  <a:gd name="connsiteY225-85074" fmla="*/ 2515619 h 2845126"/>
                  <a:gd name="connsiteX226-85075" fmla="*/ 3966292 w 6006665"/>
                  <a:gd name="connsiteY226-85076" fmla="*/ 2471231 h 2845126"/>
                  <a:gd name="connsiteX227-85077" fmla="*/ 3915999 w 6006665"/>
                  <a:gd name="connsiteY227-85078" fmla="*/ 2483804 h 2845126"/>
                  <a:gd name="connsiteX228-85079" fmla="*/ 3888729 w 6006665"/>
                  <a:gd name="connsiteY228-85080" fmla="*/ 2506529 h 2845126"/>
                  <a:gd name="connsiteX229-85081" fmla="*/ 3876822 w 6006665"/>
                  <a:gd name="connsiteY229-85082" fmla="*/ 2506529 h 2845126"/>
                  <a:gd name="connsiteX230-85083" fmla="*/ 3829645 w 6006665"/>
                  <a:gd name="connsiteY230-85084" fmla="*/ 2506529 h 2845126"/>
                  <a:gd name="connsiteX231-85085" fmla="*/ 3817738 w 6006665"/>
                  <a:gd name="connsiteY231-85086" fmla="*/ 2506529 h 2845126"/>
                  <a:gd name="connsiteX232-85087" fmla="*/ 3801831 w 6006665"/>
                  <a:gd name="connsiteY232-85088" fmla="*/ 2451990 h 2845126"/>
                  <a:gd name="connsiteX233-85089" fmla="*/ 3758654 w 6006665"/>
                  <a:gd name="connsiteY233-85090" fmla="*/ 2413358 h 2845126"/>
                  <a:gd name="connsiteX234-85091" fmla="*/ 3692753 w 6006665"/>
                  <a:gd name="connsiteY234-85092" fmla="*/ 2397451 h 2845126"/>
                  <a:gd name="connsiteX235-85093" fmla="*/ 3683663 w 6006665"/>
                  <a:gd name="connsiteY235-85094" fmla="*/ 2338367 h 2845126"/>
                  <a:gd name="connsiteX236-85095" fmla="*/ 3672301 w 6006665"/>
                  <a:gd name="connsiteY236-85096" fmla="*/ 2306552 h 2845126"/>
                  <a:gd name="connsiteX237-85097" fmla="*/ 3656393 w 6006665"/>
                  <a:gd name="connsiteY237-85098" fmla="*/ 2279283 h 2845126"/>
                  <a:gd name="connsiteX238-85099" fmla="*/ 3633669 w 6006665"/>
                  <a:gd name="connsiteY238-85100" fmla="*/ 2220198 h 2845126"/>
                  <a:gd name="connsiteX239-85101" fmla="*/ 3601854 w 6006665"/>
                  <a:gd name="connsiteY239-85102" fmla="*/ 2199746 h 2845126"/>
                  <a:gd name="connsiteX240-85103" fmla="*/ 3545995 w 6006665"/>
                  <a:gd name="connsiteY240-85104" fmla="*/ 2178262 h 2845126"/>
                  <a:gd name="connsiteX241-85105" fmla="*/ 3506955 w 6006665"/>
                  <a:gd name="connsiteY241-85106" fmla="*/ 2183839 h 2845126"/>
                  <a:gd name="connsiteX242-85107" fmla="*/ 3463779 w 6006665"/>
                  <a:gd name="connsiteY242-85108" fmla="*/ 2192929 h 2845126"/>
                  <a:gd name="connsiteX243-85109" fmla="*/ 3431964 w 6006665"/>
                  <a:gd name="connsiteY243-85110" fmla="*/ 2220198 h 2845126"/>
                  <a:gd name="connsiteX244-85111" fmla="*/ 3452416 w 6006665"/>
                  <a:gd name="connsiteY244-85112" fmla="*/ 2236106 h 2845126"/>
                  <a:gd name="connsiteX245-85113" fmla="*/ 3452416 w 6006665"/>
                  <a:gd name="connsiteY245-85114" fmla="*/ 2267920 h 2845126"/>
                  <a:gd name="connsiteX246-85115" fmla="*/ 3431964 w 6006665"/>
                  <a:gd name="connsiteY246-85116" fmla="*/ 2290645 h 2845126"/>
                  <a:gd name="connsiteX247-85117" fmla="*/ 3400150 w 6006665"/>
                  <a:gd name="connsiteY247-85118" fmla="*/ 2349729 h 2845126"/>
                  <a:gd name="connsiteX248-85119" fmla="*/ 3400150 w 6006665"/>
                  <a:gd name="connsiteY248-85120" fmla="*/ 2376999 h 2845126"/>
                  <a:gd name="connsiteX249-85121" fmla="*/ 3350155 w 6006665"/>
                  <a:gd name="connsiteY249-85122" fmla="*/ 2408813 h 2845126"/>
                  <a:gd name="connsiteX250-85123" fmla="*/ 3342342 w 6006665"/>
                  <a:gd name="connsiteY250-85124" fmla="*/ 2406209 h 2845126"/>
                  <a:gd name="connsiteX251-85125" fmla="*/ 3338249 w 6006665"/>
                  <a:gd name="connsiteY251-85126" fmla="*/ 2408813 h 2845126"/>
                  <a:gd name="connsiteX252-85127" fmla="*/ 3290527 w 6006665"/>
                  <a:gd name="connsiteY252-85128" fmla="*/ 2392906 h 2845126"/>
                  <a:gd name="connsiteX253-85129" fmla="*/ 3259257 w 6006665"/>
                  <a:gd name="connsiteY253-85130" fmla="*/ 2392906 h 2845126"/>
                  <a:gd name="connsiteX254-85131" fmla="*/ 3247350 w 6006665"/>
                  <a:gd name="connsiteY254-85132" fmla="*/ 2392906 h 2845126"/>
                  <a:gd name="connsiteX255-85133" fmla="*/ 3231443 w 6006665"/>
                  <a:gd name="connsiteY255-85134" fmla="*/ 2376999 h 2845126"/>
                  <a:gd name="connsiteX256-85135" fmla="*/ 3213271 w 6006665"/>
                  <a:gd name="connsiteY256-85136" fmla="*/ 2372455 h 2845126"/>
                  <a:gd name="connsiteX257-85137" fmla="*/ 3168359 w 6006665"/>
                  <a:gd name="connsiteY257-85138" fmla="*/ 2408813 h 2845126"/>
                  <a:gd name="connsiteX258-85139" fmla="*/ 3120637 w 6006665"/>
                  <a:gd name="connsiteY258-85140" fmla="*/ 2420175 h 2845126"/>
                  <a:gd name="connsiteX259-85141" fmla="*/ 3082005 w 6006665"/>
                  <a:gd name="connsiteY259-85142" fmla="*/ 2436083 h 2845126"/>
                  <a:gd name="connsiteX260-85143" fmla="*/ 3074460 w 6006665"/>
                  <a:gd name="connsiteY260-85144" fmla="*/ 2434286 h 2845126"/>
                  <a:gd name="connsiteX261-85145" fmla="*/ 3070098 w 6006665"/>
                  <a:gd name="connsiteY261-85146" fmla="*/ 2436083 h 2845126"/>
                  <a:gd name="connsiteX262-85147" fmla="*/ 3022376 w 6006665"/>
                  <a:gd name="connsiteY262-85148" fmla="*/ 2424720 h 2845126"/>
                  <a:gd name="connsiteX263-85149" fmla="*/ 3000196 w 6006665"/>
                  <a:gd name="connsiteY263-85150" fmla="*/ 2424720 h 2845126"/>
                  <a:gd name="connsiteX264-85151" fmla="*/ 2988289 w 6006665"/>
                  <a:gd name="connsiteY264-85152" fmla="*/ 2424720 h 2845126"/>
                  <a:gd name="connsiteX265-85153" fmla="*/ 2967837 w 6006665"/>
                  <a:gd name="connsiteY265-85154" fmla="*/ 2392906 h 2845126"/>
                  <a:gd name="connsiteX266-85155" fmla="*/ 2929205 w 6006665"/>
                  <a:gd name="connsiteY266-85156" fmla="*/ 2365636 h 2845126"/>
                  <a:gd name="connsiteX267-85157" fmla="*/ 2902153 w 6006665"/>
                  <a:gd name="connsiteY267-85158" fmla="*/ 2361772 h 2845126"/>
                  <a:gd name="connsiteX268-85159" fmla="*/ 2861576 w 6006665"/>
                  <a:gd name="connsiteY268-85160" fmla="*/ 2365636 h 2845126"/>
                  <a:gd name="connsiteX269-85161" fmla="*/ 2822944 w 6006665"/>
                  <a:gd name="connsiteY269-85162" fmla="*/ 2376999 h 2845126"/>
                  <a:gd name="connsiteX270-85163" fmla="*/ 2818139 w 6006665"/>
                  <a:gd name="connsiteY270-85164" fmla="*/ 2374910 h 2845126"/>
                  <a:gd name="connsiteX271-85165" fmla="*/ 2811037 w 6006665"/>
                  <a:gd name="connsiteY271-85166" fmla="*/ 2376999 h 2845126"/>
                  <a:gd name="connsiteX272-85167" fmla="*/ 2758770 w 6006665"/>
                  <a:gd name="connsiteY272-85168" fmla="*/ 2354274 h 2845126"/>
                  <a:gd name="connsiteX273-85169" fmla="*/ 2751953 w 6006665"/>
                  <a:gd name="connsiteY273-85170" fmla="*/ 2311097 h 2845126"/>
                  <a:gd name="connsiteX274-85171" fmla="*/ 2708776 w 6006665"/>
                  <a:gd name="connsiteY274-85172" fmla="*/ 2295190 h 2845126"/>
                  <a:gd name="connsiteX275-85173" fmla="*/ 2676962 w 6006665"/>
                  <a:gd name="connsiteY275-85174" fmla="*/ 2290645 h 2845126"/>
                  <a:gd name="connsiteX276-85175" fmla="*/ 2642534 w 6006665"/>
                  <a:gd name="connsiteY276-85176" fmla="*/ 2268901 h 2845126"/>
                  <a:gd name="connsiteX277-85177" fmla="*/ 2609333 w 6006665"/>
                  <a:gd name="connsiteY277-85178" fmla="*/ 2327004 h 2845126"/>
                  <a:gd name="connsiteX278-85179" fmla="*/ 2625240 w 6006665"/>
                  <a:gd name="connsiteY278-85180" fmla="*/ 2361091 h 2845126"/>
                  <a:gd name="connsiteX279-85181" fmla="*/ 2586608 w 6006665"/>
                  <a:gd name="connsiteY279-85182" fmla="*/ 2397451 h 2845126"/>
                  <a:gd name="connsiteX280-85183" fmla="*/ 2577105 w 6006665"/>
                  <a:gd name="connsiteY280-85184" fmla="*/ 2395188 h 2845126"/>
                  <a:gd name="connsiteX281-85185" fmla="*/ 2574701 w 6006665"/>
                  <a:gd name="connsiteY281-85186" fmla="*/ 2397451 h 2845126"/>
                  <a:gd name="connsiteX282-85187" fmla="*/ 2526979 w 6006665"/>
                  <a:gd name="connsiteY282-85188" fmla="*/ 2386088 h 2845126"/>
                  <a:gd name="connsiteX283-85189" fmla="*/ 2490620 w 6006665"/>
                  <a:gd name="connsiteY283-85190" fmla="*/ 2381543 h 2845126"/>
                  <a:gd name="connsiteX284-85191" fmla="*/ 2463350 w 6006665"/>
                  <a:gd name="connsiteY284-85192" fmla="*/ 2354274 h 2845126"/>
                  <a:gd name="connsiteX285-85193" fmla="*/ 2436625 w 6006665"/>
                  <a:gd name="connsiteY285-85194" fmla="*/ 2354274 h 2845126"/>
                  <a:gd name="connsiteX286-85195" fmla="*/ 2424718 w 6006665"/>
                  <a:gd name="connsiteY286-85196" fmla="*/ 2354274 h 2845126"/>
                  <a:gd name="connsiteX287-85197" fmla="*/ 2398858 w 6006665"/>
                  <a:gd name="connsiteY287-85198" fmla="*/ 2341343 h 2845126"/>
                  <a:gd name="connsiteX288-85199" fmla="*/ 2350272 w 6006665"/>
                  <a:gd name="connsiteY288-85200" fmla="*/ 2365636 h 2845126"/>
                  <a:gd name="connsiteX289-85201" fmla="*/ 2282098 w 6006665"/>
                  <a:gd name="connsiteY289-85202" fmla="*/ 2413358 h 2845126"/>
                  <a:gd name="connsiteX290-85203" fmla="*/ 2157112 w 6006665"/>
                  <a:gd name="connsiteY290-85204" fmla="*/ 2397451 h 2845126"/>
                  <a:gd name="connsiteX291-85205" fmla="*/ 1811153 w 6006665"/>
                  <a:gd name="connsiteY291-85206" fmla="*/ 2133845 h 2845126"/>
                  <a:gd name="connsiteX292-85207" fmla="*/ 1748069 w 6006665"/>
                  <a:gd name="connsiteY292-85208" fmla="*/ 2172477 h 2845126"/>
                  <a:gd name="connsiteX293-85209" fmla="*/ 1711709 w 6006665"/>
                  <a:gd name="connsiteY293-85210" fmla="*/ 2177022 h 2845126"/>
                  <a:gd name="connsiteX294-85211" fmla="*/ 1711926 w 6006665"/>
                  <a:gd name="connsiteY294-85212" fmla="*/ 2175506 h 2845126"/>
                  <a:gd name="connsiteX295-85213" fmla="*/ 1699803 w 6006665"/>
                  <a:gd name="connsiteY295-85214" fmla="*/ 2177022 h 2845126"/>
                  <a:gd name="connsiteX296-85215" fmla="*/ 1704347 w 6006665"/>
                  <a:gd name="connsiteY296-85216" fmla="*/ 2145207 h 2845126"/>
                  <a:gd name="connsiteX297-85217" fmla="*/ 1662460 w 6006665"/>
                  <a:gd name="connsiteY297-85218" fmla="*/ 2127256 h 2845126"/>
                  <a:gd name="connsiteX298-85219" fmla="*/ 1629901 w 6006665"/>
                  <a:gd name="connsiteY298-85220" fmla="*/ 2140662 h 2845126"/>
                  <a:gd name="connsiteX299-85221" fmla="*/ 1629300 w 6006665"/>
                  <a:gd name="connsiteY299-85222" fmla="*/ 2136007 h 2845126"/>
                  <a:gd name="connsiteX300-85223" fmla="*/ 1617994 w 6006665"/>
                  <a:gd name="connsiteY300-85224" fmla="*/ 2140662 h 2845126"/>
                  <a:gd name="connsiteX301-85225" fmla="*/ 1608904 w 6006665"/>
                  <a:gd name="connsiteY301-85226" fmla="*/ 2070216 h 2845126"/>
                  <a:gd name="connsiteX302-85227" fmla="*/ 1552684 w 6006665"/>
                  <a:gd name="connsiteY302-85228" fmla="*/ 2060523 h 2845126"/>
                  <a:gd name="connsiteX303-85229" fmla="*/ 1518550 w 6006665"/>
                  <a:gd name="connsiteY303-85230" fmla="*/ 2086123 h 2845126"/>
                  <a:gd name="connsiteX304-85231" fmla="*/ 1425379 w 6006665"/>
                  <a:gd name="connsiteY304-85232" fmla="*/ 2106575 h 2845126"/>
                  <a:gd name="connsiteX305-85233" fmla="*/ 1409472 w 6006665"/>
                  <a:gd name="connsiteY305-85234" fmla="*/ 2124755 h 2845126"/>
                  <a:gd name="connsiteX306-85235" fmla="*/ 1270852 w 6006665"/>
                  <a:gd name="connsiteY306-85236" fmla="*/ 2145207 h 2845126"/>
                  <a:gd name="connsiteX307-85237" fmla="*/ 1254945 w 6006665"/>
                  <a:gd name="connsiteY307-85238" fmla="*/ 2165659 h 2845126"/>
                  <a:gd name="connsiteX308-85239" fmla="*/ 1282214 w 6006665"/>
                  <a:gd name="connsiteY308-85240" fmla="*/ 2208836 h 2845126"/>
                  <a:gd name="connsiteX309-85241" fmla="*/ 1243582 w 6006665"/>
                  <a:gd name="connsiteY309-85242" fmla="*/ 2224743 h 2845126"/>
                  <a:gd name="connsiteX310-85243" fmla="*/ 1254945 w 6006665"/>
                  <a:gd name="connsiteY310-85244" fmla="*/ 2242923 h 2845126"/>
                  <a:gd name="connsiteX311-85245" fmla="*/ 1216313 w 6006665"/>
                  <a:gd name="connsiteY311-85246" fmla="*/ 2267920 h 2845126"/>
                  <a:gd name="connsiteX312-85247" fmla="*/ 1275397 w 6006665"/>
                  <a:gd name="connsiteY312-85248" fmla="*/ 2311097 h 2845126"/>
                  <a:gd name="connsiteX313-85249" fmla="*/ 1270852 w 6006665"/>
                  <a:gd name="connsiteY313-85250" fmla="*/ 2338367 h 2845126"/>
                  <a:gd name="connsiteX314-85251" fmla="*/ 1259108 w 6006665"/>
                  <a:gd name="connsiteY314-85252" fmla="*/ 2337388 h 2845126"/>
                  <a:gd name="connsiteX315-85253" fmla="*/ 1258945 w 6006665"/>
                  <a:gd name="connsiteY315-85254" fmla="*/ 2338367 h 2845126"/>
                  <a:gd name="connsiteX316-85255" fmla="*/ 1215644 w 6006665"/>
                  <a:gd name="connsiteY316-85256" fmla="*/ 2334758 h 2845126"/>
                  <a:gd name="connsiteX317-85257" fmla="*/ 1204950 w 6006665"/>
                  <a:gd name="connsiteY317-85258" fmla="*/ 2349729 h 2845126"/>
                  <a:gd name="connsiteX318-85259" fmla="*/ 1196495 w 6006665"/>
                  <a:gd name="connsiteY318-85260" fmla="*/ 2344897 h 2845126"/>
                  <a:gd name="connsiteX319-85261" fmla="*/ 1193043 w 6006665"/>
                  <a:gd name="connsiteY319-85262" fmla="*/ 2349729 h 2845126"/>
                  <a:gd name="connsiteX320-85263" fmla="*/ 1145322 w 6006665"/>
                  <a:gd name="connsiteY320-85264" fmla="*/ 2322459 h 2845126"/>
                  <a:gd name="connsiteX321-85265" fmla="*/ 1098145 w 6006665"/>
                  <a:gd name="connsiteY321-85266" fmla="*/ 2322459 h 2845126"/>
                  <a:gd name="connsiteX322-85267" fmla="*/ 1061785 w 6006665"/>
                  <a:gd name="connsiteY322-85268" fmla="*/ 2349729 h 2845126"/>
                  <a:gd name="connsiteX323-85269" fmla="*/ 1055322 w 6006665"/>
                  <a:gd name="connsiteY323-85270" fmla="*/ 2345646 h 2845126"/>
                  <a:gd name="connsiteX324-85271" fmla="*/ 1049878 w 6006665"/>
                  <a:gd name="connsiteY324-85272" fmla="*/ 2349729 h 2845126"/>
                  <a:gd name="connsiteX325-85273" fmla="*/ 1006701 w 6006665"/>
                  <a:gd name="connsiteY325-85274" fmla="*/ 2322459 h 2845126"/>
                  <a:gd name="connsiteX326-85275" fmla="*/ 924893 w 6006665"/>
                  <a:gd name="connsiteY326-85276" fmla="*/ 2286100 h 2845126"/>
                  <a:gd name="connsiteX327-85277" fmla="*/ 877716 w 6006665"/>
                  <a:gd name="connsiteY327-85278" fmla="*/ 2286100 h 2845126"/>
                  <a:gd name="connsiteX328-85279" fmla="*/ 802724 w 6006665"/>
                  <a:gd name="connsiteY328-85280" fmla="*/ 2349729 h 2845126"/>
                  <a:gd name="connsiteX329-85281" fmla="*/ 798179 w 6006665"/>
                  <a:gd name="connsiteY329-85282" fmla="*/ 2392906 h 2845126"/>
                  <a:gd name="connsiteX330-85283" fmla="*/ 787406 w 6006665"/>
                  <a:gd name="connsiteY330-85284" fmla="*/ 2382133 h 2845126"/>
                  <a:gd name="connsiteX331-85285" fmla="*/ 786272 w 6006665"/>
                  <a:gd name="connsiteY331-85286" fmla="*/ 2392906 h 2845126"/>
                  <a:gd name="connsiteX332-85287" fmla="*/ 756063 w 6006665"/>
                  <a:gd name="connsiteY332-85288" fmla="*/ 2362696 h 2845126"/>
                  <a:gd name="connsiteX333-85289" fmla="*/ 732278 w 6006665"/>
                  <a:gd name="connsiteY333-85290" fmla="*/ 2420175 h 2845126"/>
                  <a:gd name="connsiteX334-85291" fmla="*/ 743640 w 6006665"/>
                  <a:gd name="connsiteY334-85292" fmla="*/ 2429265 h 2845126"/>
                  <a:gd name="connsiteX335-85293" fmla="*/ 723188 w 6006665"/>
                  <a:gd name="connsiteY335-85294" fmla="*/ 2472442 h 2845126"/>
                  <a:gd name="connsiteX336-85295" fmla="*/ 747026 w 6006665"/>
                  <a:gd name="connsiteY336-85296" fmla="*/ 2509283 h 2845126"/>
                  <a:gd name="connsiteX337-85297" fmla="*/ 763548 w 6006665"/>
                  <a:gd name="connsiteY337-85298" fmla="*/ 2506529 h 2845126"/>
                  <a:gd name="connsiteX338-85299" fmla="*/ 764871 w 6006665"/>
                  <a:gd name="connsiteY338-85300" fmla="*/ 2508293 h 2845126"/>
                  <a:gd name="connsiteX339-85301" fmla="*/ 775455 w 6006665"/>
                  <a:gd name="connsiteY339-85302" fmla="*/ 2506529 h 2845126"/>
                  <a:gd name="connsiteX340-85303" fmla="*/ 802724 w 6006665"/>
                  <a:gd name="connsiteY340-85304" fmla="*/ 2542888 h 2845126"/>
                  <a:gd name="connsiteX341-85305" fmla="*/ 798179 w 6006665"/>
                  <a:gd name="connsiteY341-85306" fmla="*/ 2570158 h 2845126"/>
                  <a:gd name="connsiteX342-85307" fmla="*/ 818632 w 6006665"/>
                  <a:gd name="connsiteY342-85308" fmla="*/ 2581520 h 2845126"/>
                  <a:gd name="connsiteX343-85309" fmla="*/ 802724 w 6006665"/>
                  <a:gd name="connsiteY343-85310" fmla="*/ 2613335 h 2845126"/>
                  <a:gd name="connsiteX344-85311" fmla="*/ 766365 w 6006665"/>
                  <a:gd name="connsiteY344-85312" fmla="*/ 2617880 h 2845126"/>
                  <a:gd name="connsiteX345-85313" fmla="*/ 727733 w 6006665"/>
                  <a:gd name="connsiteY345-85314" fmla="*/ 2676964 h 2845126"/>
                  <a:gd name="connsiteX346-85315" fmla="*/ 759548 w 6006665"/>
                  <a:gd name="connsiteY346-85316" fmla="*/ 2720141 h 2845126"/>
                  <a:gd name="connsiteX347-85317" fmla="*/ 759548 w 6006665"/>
                  <a:gd name="connsiteY347-85318" fmla="*/ 2758772 h 2845126"/>
                  <a:gd name="connsiteX348-85319" fmla="*/ 798179 w 6006665"/>
                  <a:gd name="connsiteY348-85320" fmla="*/ 2817857 h 2845126"/>
                  <a:gd name="connsiteX349-85321" fmla="*/ 775455 w 6006665"/>
                  <a:gd name="connsiteY349-85322" fmla="*/ 2833764 h 2845126"/>
                  <a:gd name="connsiteX350-85323" fmla="*/ 770910 w 6006665"/>
                  <a:gd name="connsiteY350-85324" fmla="*/ 2845126 h 2845126"/>
                  <a:gd name="connsiteX351-85325" fmla="*/ 759003 w 6006665"/>
                  <a:gd name="connsiteY351-85326" fmla="*/ 2845126 h 2845126"/>
                  <a:gd name="connsiteX352-85327" fmla="*/ 755003 w 6006665"/>
                  <a:gd name="connsiteY352-85328" fmla="*/ 2845126 h 2845126"/>
                  <a:gd name="connsiteX353-85329" fmla="*/ 743096 w 6006665"/>
                  <a:gd name="connsiteY353-85330" fmla="*/ 2845126 h 2845126"/>
                  <a:gd name="connsiteX354-85331" fmla="*/ 715826 w 6006665"/>
                  <a:gd name="connsiteY354-85332" fmla="*/ 2811039 h 2845126"/>
                  <a:gd name="connsiteX355-85333" fmla="*/ 704464 w 6006665"/>
                  <a:gd name="connsiteY355-85334" fmla="*/ 2811039 h 2845126"/>
                  <a:gd name="connsiteX356-85335" fmla="*/ 684012 w 6006665"/>
                  <a:gd name="connsiteY356-85336" fmla="*/ 2801949 h 2845126"/>
                  <a:gd name="connsiteX357-85337" fmla="*/ 672649 w 6006665"/>
                  <a:gd name="connsiteY357-85338" fmla="*/ 2779225 h 2845126"/>
                  <a:gd name="connsiteX358-85339" fmla="*/ 645222 w 6006665"/>
                  <a:gd name="connsiteY358-85340" fmla="*/ 2771388 h 2845126"/>
                  <a:gd name="connsiteX359-85341" fmla="*/ 625472 w 6006665"/>
                  <a:gd name="connsiteY359-85342" fmla="*/ 2774680 h 2845126"/>
                  <a:gd name="connsiteX360-85343" fmla="*/ 623771 w 6006665"/>
                  <a:gd name="connsiteY360-85344" fmla="*/ 2772979 h 2845126"/>
                  <a:gd name="connsiteX361-85345" fmla="*/ 613565 w 6006665"/>
                  <a:gd name="connsiteY361-85346" fmla="*/ 2774680 h 2845126"/>
                  <a:gd name="connsiteX362-85347" fmla="*/ 609020 w 6006665"/>
                  <a:gd name="connsiteY362-85348" fmla="*/ 2770135 h 2845126"/>
                  <a:gd name="connsiteX363-85349" fmla="*/ 559026 w 6006665"/>
                  <a:gd name="connsiteY363-85350" fmla="*/ 2742865 h 2845126"/>
                  <a:gd name="connsiteX364-85351" fmla="*/ 506760 w 6006665"/>
                  <a:gd name="connsiteY364-85352" fmla="*/ 2736048 h 2845126"/>
                  <a:gd name="connsiteX365-85353" fmla="*/ 483280 w 6006665"/>
                  <a:gd name="connsiteY365-85354" fmla="*/ 2729339 h 2845126"/>
                  <a:gd name="connsiteX366-85355" fmla="*/ 480035 w 6006665"/>
                  <a:gd name="connsiteY366-85356" fmla="*/ 2731503 h 2845126"/>
                  <a:gd name="connsiteX367-85357" fmla="*/ 475042 w 6006665"/>
                  <a:gd name="connsiteY367-85358" fmla="*/ 2726985 h 2845126"/>
                  <a:gd name="connsiteX368-85359" fmla="*/ 474945 w 6006665"/>
                  <a:gd name="connsiteY368-85360" fmla="*/ 2726958 h 2845126"/>
                  <a:gd name="connsiteX369-85361" fmla="*/ 468128 w 6006665"/>
                  <a:gd name="connsiteY369-85362" fmla="*/ 2731503 h 2845126"/>
                  <a:gd name="connsiteX370-85363" fmla="*/ 420406 w 6006665"/>
                  <a:gd name="connsiteY370-85364" fmla="*/ 2688326 h 2845126"/>
                  <a:gd name="connsiteX371-85365" fmla="*/ 381774 w 6006665"/>
                  <a:gd name="connsiteY371-85366" fmla="*/ 2672419 h 2845126"/>
                  <a:gd name="connsiteX372-85367" fmla="*/ 349960 w 6006665"/>
                  <a:gd name="connsiteY372-85368" fmla="*/ 2640604 h 2845126"/>
                  <a:gd name="connsiteX373-85369" fmla="*/ 377229 w 6006665"/>
                  <a:gd name="connsiteY373-85370" fmla="*/ 2633787 h 2845126"/>
                  <a:gd name="connsiteX374-85371" fmla="*/ 404499 w 6006665"/>
                  <a:gd name="connsiteY374-85372" fmla="*/ 2586065 h 2845126"/>
                  <a:gd name="connsiteX375-85373" fmla="*/ 388591 w 6006665"/>
                  <a:gd name="connsiteY375-85374" fmla="*/ 2570158 h 2845126"/>
                  <a:gd name="connsiteX376-85375" fmla="*/ 440858 w 6006665"/>
                  <a:gd name="connsiteY376-85376" fmla="*/ 2542888 h 2845126"/>
                  <a:gd name="connsiteX377-85377" fmla="*/ 440858 w 6006665"/>
                  <a:gd name="connsiteY377-85378" fmla="*/ 2539832 h 2845126"/>
                  <a:gd name="connsiteX378-85379" fmla="*/ 416406 w 6006665"/>
                  <a:gd name="connsiteY378-85380" fmla="*/ 2542888 h 2845126"/>
                  <a:gd name="connsiteX379-85381" fmla="*/ 416406 w 6006665"/>
                  <a:gd name="connsiteY379-85382" fmla="*/ 2541400 h 2845126"/>
                  <a:gd name="connsiteX380-85383" fmla="*/ 404499 w 6006665"/>
                  <a:gd name="connsiteY380-85384" fmla="*/ 2542888 h 2845126"/>
                  <a:gd name="connsiteX381-85385" fmla="*/ 404499 w 6006665"/>
                  <a:gd name="connsiteY381-85386" fmla="*/ 2522436 h 2845126"/>
                  <a:gd name="connsiteX382-85387" fmla="*/ 424951 w 6006665"/>
                  <a:gd name="connsiteY382-85388" fmla="*/ 2506529 h 2845126"/>
                  <a:gd name="connsiteX383-85389" fmla="*/ 463583 w 6006665"/>
                  <a:gd name="connsiteY383-85390" fmla="*/ 2499712 h 2845126"/>
                  <a:gd name="connsiteX384-85391" fmla="*/ 468128 w 6006665"/>
                  <a:gd name="connsiteY384-85392" fmla="*/ 2483804 h 2845126"/>
                  <a:gd name="connsiteX385-85393" fmla="*/ 456765 w 6006665"/>
                  <a:gd name="connsiteY385-85394" fmla="*/ 2451990 h 2845126"/>
                  <a:gd name="connsiteX386-85395" fmla="*/ 474945 w 6006665"/>
                  <a:gd name="connsiteY386-85396" fmla="*/ 2424720 h 2845126"/>
                  <a:gd name="connsiteX387-85397" fmla="*/ 474945 w 6006665"/>
                  <a:gd name="connsiteY387-85398" fmla="*/ 2404268 h 2845126"/>
                  <a:gd name="connsiteX388-85399" fmla="*/ 420406 w 6006665"/>
                  <a:gd name="connsiteY388-85400" fmla="*/ 2386088 h 2845126"/>
                  <a:gd name="connsiteX389-85401" fmla="*/ 409588 w 6006665"/>
                  <a:gd name="connsiteY389-85402" fmla="*/ 2386088 h 2845126"/>
                  <a:gd name="connsiteX390-85403" fmla="*/ 397681 w 6006665"/>
                  <a:gd name="connsiteY390-85404" fmla="*/ 2386088 h 2845126"/>
                  <a:gd name="connsiteX391-85405" fmla="*/ 379485 w 6006665"/>
                  <a:gd name="connsiteY391-85406" fmla="*/ 2363849 h 2845126"/>
                  <a:gd name="connsiteX392-85407" fmla="*/ 357322 w 6006665"/>
                  <a:gd name="connsiteY392-85408" fmla="*/ 2370181 h 2845126"/>
                  <a:gd name="connsiteX393-85409" fmla="*/ 352842 w 6006665"/>
                  <a:gd name="connsiteY393-85410" fmla="*/ 2368059 h 2845126"/>
                  <a:gd name="connsiteX394-85411" fmla="*/ 345415 w 6006665"/>
                  <a:gd name="connsiteY394-85412" fmla="*/ 2370181 h 2845126"/>
                  <a:gd name="connsiteX395-85413" fmla="*/ 302238 w 6006665"/>
                  <a:gd name="connsiteY395-85414" fmla="*/ 2349729 h 2845126"/>
                  <a:gd name="connsiteX396-85415" fmla="*/ 302238 w 6006665"/>
                  <a:gd name="connsiteY396-85416" fmla="*/ 2338367 h 2845126"/>
                  <a:gd name="connsiteX397-85417" fmla="*/ 286331 w 6006665"/>
                  <a:gd name="connsiteY397-85418" fmla="*/ 2311097 h 2845126"/>
                  <a:gd name="connsiteX398-85419" fmla="*/ 270968 w 6006665"/>
                  <a:gd name="connsiteY398-85420" fmla="*/ 2311097 h 2845126"/>
                  <a:gd name="connsiteX399-85421" fmla="*/ 259061 w 6006665"/>
                  <a:gd name="connsiteY399-85422" fmla="*/ 2311097 h 2845126"/>
                  <a:gd name="connsiteX400-85423" fmla="*/ 254516 w 6006665"/>
                  <a:gd name="connsiteY400-85424" fmla="*/ 2295190 h 2845126"/>
                  <a:gd name="connsiteX401-85425" fmla="*/ 263606 w 6006665"/>
                  <a:gd name="connsiteY401-85426" fmla="*/ 2279283 h 2845126"/>
                  <a:gd name="connsiteX402-85427" fmla="*/ 243991 w 6006665"/>
                  <a:gd name="connsiteY402-85428" fmla="*/ 2248770 h 2845126"/>
                  <a:gd name="connsiteX403-85429" fmla="*/ 216429 w 6006665"/>
                  <a:gd name="connsiteY403-85430" fmla="*/ 2252013 h 2845126"/>
                  <a:gd name="connsiteX404-85431" fmla="*/ 212956 w 6006665"/>
                  <a:gd name="connsiteY404-85432" fmla="*/ 2251021 h 2845126"/>
                  <a:gd name="connsiteX405-85433" fmla="*/ 204522 w 6006665"/>
                  <a:gd name="connsiteY405-85434" fmla="*/ 2252013 h 2845126"/>
                  <a:gd name="connsiteX406-85435" fmla="*/ 199623 w 6006665"/>
                  <a:gd name="connsiteY406-85436" fmla="*/ 2250613 h 2845126"/>
                  <a:gd name="connsiteX407-85437" fmla="*/ 195977 w 6006665"/>
                  <a:gd name="connsiteY407-85438" fmla="*/ 2263375 h 2845126"/>
                  <a:gd name="connsiteX408-85439" fmla="*/ 184968 w 6006665"/>
                  <a:gd name="connsiteY408-85440" fmla="*/ 2260230 h 2845126"/>
                  <a:gd name="connsiteX409-85441" fmla="*/ 184070 w 6006665"/>
                  <a:gd name="connsiteY409-85442" fmla="*/ 2263375 h 2845126"/>
                  <a:gd name="connsiteX410-85443" fmla="*/ 168163 w 6006665"/>
                  <a:gd name="connsiteY410-85444" fmla="*/ 2258840 h 2845126"/>
                  <a:gd name="connsiteX411-85445" fmla="*/ 156800 w 6006665"/>
                  <a:gd name="connsiteY411-85446" fmla="*/ 2220198 h 2845126"/>
                  <a:gd name="connsiteX412-85447" fmla="*/ 152255 w 6006665"/>
                  <a:gd name="connsiteY412-85448" fmla="*/ 2204291 h 2845126"/>
                  <a:gd name="connsiteX413-85449" fmla="*/ 156800 w 6006665"/>
                  <a:gd name="connsiteY413-85450" fmla="*/ 2199746 h 2845126"/>
                  <a:gd name="connsiteX414-85451" fmla="*/ 168707 w 6006665"/>
                  <a:gd name="connsiteY414-85452" fmla="*/ 2199746 h 2845126"/>
                  <a:gd name="connsiteX415-85453" fmla="*/ 188615 w 6006665"/>
                  <a:gd name="connsiteY415-85454" fmla="*/ 2199746 h 2845126"/>
                  <a:gd name="connsiteX416-85455" fmla="*/ 199977 w 6006665"/>
                  <a:gd name="connsiteY416-85456" fmla="*/ 2188384 h 2845126"/>
                  <a:gd name="connsiteX417-85457" fmla="*/ 188615 w 6006665"/>
                  <a:gd name="connsiteY417-85458" fmla="*/ 2165659 h 2845126"/>
                  <a:gd name="connsiteX418-85459" fmla="*/ 168163 w 6006665"/>
                  <a:gd name="connsiteY418-85460" fmla="*/ 2156570 h 2845126"/>
                  <a:gd name="connsiteX419-85461" fmla="*/ 168163 w 6006665"/>
                  <a:gd name="connsiteY419-85462" fmla="*/ 2149752 h 2845126"/>
                  <a:gd name="connsiteX420-85463" fmla="*/ 152255 w 6006665"/>
                  <a:gd name="connsiteY420-85464" fmla="*/ 2133845 h 2845126"/>
                  <a:gd name="connsiteX421-85465" fmla="*/ 129531 w 6006665"/>
                  <a:gd name="connsiteY421-85466" fmla="*/ 2097485 h 2845126"/>
                  <a:gd name="connsiteX422-85467" fmla="*/ 140893 w 6006665"/>
                  <a:gd name="connsiteY422-85468" fmla="*/ 2074761 h 2845126"/>
                  <a:gd name="connsiteX423-85469" fmla="*/ 136348 w 6006665"/>
                  <a:gd name="connsiteY423-85470" fmla="*/ 2047491 h 2845126"/>
                  <a:gd name="connsiteX424-85471" fmla="*/ 103789 w 6006665"/>
                  <a:gd name="connsiteY424-85472" fmla="*/ 2034084 h 2845126"/>
                  <a:gd name="connsiteX425-85473" fmla="*/ 93716 w 6006665"/>
                  <a:gd name="connsiteY425-85474" fmla="*/ 2038401 h 2845126"/>
                  <a:gd name="connsiteX426-85475" fmla="*/ 91868 w 6006665"/>
                  <a:gd name="connsiteY426-85476" fmla="*/ 2034090 h 2845126"/>
                  <a:gd name="connsiteX427-85477" fmla="*/ 81809 w 6006665"/>
                  <a:gd name="connsiteY427-85478" fmla="*/ 2038401 h 2845126"/>
                  <a:gd name="connsiteX428-85479" fmla="*/ 74992 w 6006665"/>
                  <a:gd name="connsiteY428-85480" fmla="*/ 2022494 h 2845126"/>
                  <a:gd name="connsiteX429-85481" fmla="*/ 34087 w 6006665"/>
                  <a:gd name="connsiteY429-85482" fmla="*/ 2011132 h 2845126"/>
                  <a:gd name="connsiteX430-85483" fmla="*/ 22725 w 6006665"/>
                  <a:gd name="connsiteY430-85484" fmla="*/ 1967955 h 2845126"/>
                  <a:gd name="connsiteX431-85485" fmla="*/ 22725 w 6006665"/>
                  <a:gd name="connsiteY431-85486" fmla="*/ 1936140 h 2845126"/>
                  <a:gd name="connsiteX432-85487" fmla="*/ 0 w 6006665"/>
                  <a:gd name="connsiteY432-85488" fmla="*/ 1920233 h 2845126"/>
                  <a:gd name="connsiteX433-85489" fmla="*/ 15907 w 6006665"/>
                  <a:gd name="connsiteY433-85490" fmla="*/ 1897509 h 2845126"/>
                  <a:gd name="connsiteX434-85491" fmla="*/ 6818 w 6006665"/>
                  <a:gd name="connsiteY434-85492" fmla="*/ 1833880 h 2845126"/>
                  <a:gd name="connsiteX435-85493" fmla="*/ 34087 w 6006665"/>
                  <a:gd name="connsiteY435-85494" fmla="*/ 1790703 h 2845126"/>
                  <a:gd name="connsiteX436-85495" fmla="*/ 27270 w 6006665"/>
                  <a:gd name="connsiteY436-85496" fmla="*/ 1779341 h 2845126"/>
                  <a:gd name="connsiteX437-85497" fmla="*/ 70447 w 6006665"/>
                  <a:gd name="connsiteY437-85498" fmla="*/ 1740709 h 2845126"/>
                  <a:gd name="connsiteX438-85499" fmla="*/ 27270 w 6006665"/>
                  <a:gd name="connsiteY438-85500" fmla="*/ 1704349 h 2845126"/>
                  <a:gd name="connsiteX439-85501" fmla="*/ 109078 w 6006665"/>
                  <a:gd name="connsiteY439-85502" fmla="*/ 1606633 h 2845126"/>
                  <a:gd name="connsiteX440-85503" fmla="*/ 145438 w 6006665"/>
                  <a:gd name="connsiteY440-85504" fmla="*/ 1563456 h 2845126"/>
                  <a:gd name="connsiteX441-85505" fmla="*/ 156800 w 6006665"/>
                  <a:gd name="connsiteY441-85506" fmla="*/ 1520280 h 2845126"/>
                  <a:gd name="connsiteX442-85507" fmla="*/ 102261 w 6006665"/>
                  <a:gd name="connsiteY442-85508" fmla="*/ 1468013 h 2845126"/>
                  <a:gd name="connsiteX443-85509" fmla="*/ 118168 w 6006665"/>
                  <a:gd name="connsiteY443-85510" fmla="*/ 1413474 h 2845126"/>
                  <a:gd name="connsiteX444-85511" fmla="*/ 86354 w 6006665"/>
                  <a:gd name="connsiteY444-85512" fmla="*/ 1349845 h 2845126"/>
                  <a:gd name="connsiteX445-85513" fmla="*/ 109078 w 6006665"/>
                  <a:gd name="connsiteY445-85514" fmla="*/ 1274853 h 2845126"/>
                  <a:gd name="connsiteX446-85515" fmla="*/ 70447 w 6006665"/>
                  <a:gd name="connsiteY446-85516" fmla="*/ 1172592 h 2845126"/>
                  <a:gd name="connsiteX447-85517" fmla="*/ 102261 w 6006665"/>
                  <a:gd name="connsiteY447-85518" fmla="*/ 1102146 h 2845126"/>
                  <a:gd name="connsiteX448-85519" fmla="*/ 43177 w 6006665"/>
                  <a:gd name="connsiteY448-85520" fmla="*/ 1036245 h 2845126"/>
                  <a:gd name="connsiteX449-85521" fmla="*/ 49994 w 6006665"/>
                  <a:gd name="connsiteY449-85522" fmla="*/ 961253 h 2845126"/>
                  <a:gd name="connsiteX450-85523" fmla="*/ 81809 w 6006665"/>
                  <a:gd name="connsiteY450-85524" fmla="*/ 956708 h 2845126"/>
                  <a:gd name="connsiteX451-85525" fmla="*/ 145438 w 6006665"/>
                  <a:gd name="connsiteY451-85526" fmla="*/ 913532 h 2845126"/>
                  <a:gd name="connsiteX452-85527" fmla="*/ 184070 w 6006665"/>
                  <a:gd name="connsiteY452-85528" fmla="*/ 874900 h 2845126"/>
                  <a:gd name="connsiteX453-85529" fmla="*/ 189699 w 6006665"/>
                  <a:gd name="connsiteY453-85530" fmla="*/ 881178 h 2845126"/>
                  <a:gd name="connsiteX454-85531" fmla="*/ 195977 w 6006665"/>
                  <a:gd name="connsiteY454-85532" fmla="*/ 874900 h 2845126"/>
                  <a:gd name="connsiteX455-85533" fmla="*/ 255061 w 6006665"/>
                  <a:gd name="connsiteY455-85534" fmla="*/ 940801 h 2845126"/>
                  <a:gd name="connsiteX456-85535" fmla="*/ 350504 w 6006665"/>
                  <a:gd name="connsiteY456-85536" fmla="*/ 961253 h 2845126"/>
                  <a:gd name="connsiteX457-85537" fmla="*/ 491397 w 6006665"/>
                  <a:gd name="connsiteY457-85538" fmla="*/ 1074877 h 2845126"/>
                  <a:gd name="connsiteX458-85539" fmla="*/ 523211 w 6006665"/>
                  <a:gd name="connsiteY458-85540" fmla="*/ 1122598 h 2845126"/>
                  <a:gd name="connsiteX459-85541" fmla="*/ 523211 w 6006665"/>
                  <a:gd name="connsiteY459-85542" fmla="*/ 1181682 h 2845126"/>
                  <a:gd name="connsiteX460-85543" fmla="*/ 486852 w 6006665"/>
                  <a:gd name="connsiteY460-85544" fmla="*/ 1236221 h 2845126"/>
                  <a:gd name="connsiteX461-85545" fmla="*/ 420951 w 6006665"/>
                  <a:gd name="connsiteY461-85546" fmla="*/ 1256674 h 2845126"/>
                  <a:gd name="connsiteX462-85547" fmla="*/ 415909 w 6006665"/>
                  <a:gd name="connsiteY462-85548" fmla="*/ 1254543 h 2845126"/>
                  <a:gd name="connsiteX463-85549" fmla="*/ 409044 w 6006665"/>
                  <a:gd name="connsiteY463-85550" fmla="*/ 1256674 h 2845126"/>
                  <a:gd name="connsiteX464-85551" fmla="*/ 252950 w 6006665"/>
                  <a:gd name="connsiteY464-85552" fmla="*/ 1190718 h 2845126"/>
                  <a:gd name="connsiteX465-85553" fmla="*/ 232336 w 6006665"/>
                  <a:gd name="connsiteY465-85554" fmla="*/ 1197590 h 2845126"/>
                  <a:gd name="connsiteX466-85555" fmla="*/ 291420 w 6006665"/>
                  <a:gd name="connsiteY466-85556" fmla="*/ 1268036 h 2845126"/>
                  <a:gd name="connsiteX467-85557" fmla="*/ 291420 w 6006665"/>
                  <a:gd name="connsiteY467-85558" fmla="*/ 1306668 h 2845126"/>
                  <a:gd name="connsiteX468-85559" fmla="*/ 298238 w 6006665"/>
                  <a:gd name="connsiteY468-85560" fmla="*/ 1393022 h 2845126"/>
                  <a:gd name="connsiteX469-85561" fmla="*/ 345959 w 6006665"/>
                  <a:gd name="connsiteY469-85562" fmla="*/ 1424836 h 2845126"/>
                  <a:gd name="connsiteX470-85563" fmla="*/ 362087 w 6006665"/>
                  <a:gd name="connsiteY470-85564" fmla="*/ 1434244 h 2845126"/>
                  <a:gd name="connsiteX471-85565" fmla="*/ 365867 w 6006665"/>
                  <a:gd name="connsiteY471-85566" fmla="*/ 1402111 h 2845126"/>
                  <a:gd name="connsiteX472-85567" fmla="*/ 345415 w 6006665"/>
                  <a:gd name="connsiteY472-85568" fmla="*/ 1365752 h 2845126"/>
                  <a:gd name="connsiteX473-85569" fmla="*/ 365867 w 6006665"/>
                  <a:gd name="connsiteY473-85570" fmla="*/ 1333937 h 2845126"/>
                  <a:gd name="connsiteX474-85571" fmla="*/ 374560 w 6006665"/>
                  <a:gd name="connsiteY474-85572" fmla="*/ 1338936 h 2845126"/>
                  <a:gd name="connsiteX475-85573" fmla="*/ 377774 w 6006665"/>
                  <a:gd name="connsiteY475-85574" fmla="*/ 1333937 h 2845126"/>
                  <a:gd name="connsiteX476-85575" fmla="*/ 461933 w 6006665"/>
                  <a:gd name="connsiteY476-85576" fmla="*/ 1382329 h 2845126"/>
                  <a:gd name="connsiteX477-85577" fmla="*/ 484035 w 6006665"/>
                  <a:gd name="connsiteY477-85578" fmla="*/ 1365752 h 2845126"/>
                  <a:gd name="connsiteX478-85579" fmla="*/ 463583 w 6006665"/>
                  <a:gd name="connsiteY478-85580" fmla="*/ 1299850 h 2845126"/>
                  <a:gd name="connsiteX479-85581" fmla="*/ 549936 w 6006665"/>
                  <a:gd name="connsiteY479-85582" fmla="*/ 1213497 h 2845126"/>
                  <a:gd name="connsiteX480-85583" fmla="*/ 559742 w 6006665"/>
                  <a:gd name="connsiteY480-85584" fmla="*/ 1215598 h 2845126"/>
                  <a:gd name="connsiteX481-85585" fmla="*/ 561843 w 6006665"/>
                  <a:gd name="connsiteY481-85586" fmla="*/ 1213497 h 2845126"/>
                  <a:gd name="connsiteX482-85587" fmla="*/ 593658 w 6006665"/>
                  <a:gd name="connsiteY482-85588" fmla="*/ 1220314 h 2845126"/>
                  <a:gd name="connsiteX483-85589" fmla="*/ 620945 w 6006665"/>
                  <a:gd name="connsiteY483-85590" fmla="*/ 1244191 h 2845126"/>
                  <a:gd name="connsiteX484-85591" fmla="*/ 640835 w 6006665"/>
                  <a:gd name="connsiteY484-85592" fmla="*/ 1188500 h 2845126"/>
                  <a:gd name="connsiteX485-85593" fmla="*/ 609020 w 6006665"/>
                  <a:gd name="connsiteY485-85594" fmla="*/ 1133961 h 2845126"/>
                  <a:gd name="connsiteX486-85595" fmla="*/ 624928 w 6006665"/>
                  <a:gd name="connsiteY486-85596" fmla="*/ 1074877 h 2845126"/>
                  <a:gd name="connsiteX487-85597" fmla="*/ 597658 w 6006665"/>
                  <a:gd name="connsiteY487-85598" fmla="*/ 1015792 h 2845126"/>
                  <a:gd name="connsiteX488-85599" fmla="*/ 611562 w 6006665"/>
                  <a:gd name="connsiteY488-85600" fmla="*/ 1020118 h 2845126"/>
                  <a:gd name="connsiteX489-85601" fmla="*/ 609565 w 6006665"/>
                  <a:gd name="connsiteY489-85602" fmla="*/ 1015792 h 2845126"/>
                  <a:gd name="connsiteX490-85603" fmla="*/ 711826 w 6006665"/>
                  <a:gd name="connsiteY490-85604" fmla="*/ 1047607 h 2845126"/>
                  <a:gd name="connsiteX491-85605" fmla="*/ 732278 w 6006665"/>
                  <a:gd name="connsiteY491-85606" fmla="*/ 1102146 h 2845126"/>
                  <a:gd name="connsiteX492-85607" fmla="*/ 684556 w 6006665"/>
                  <a:gd name="connsiteY492-85608" fmla="*/ 1113508 h 2845126"/>
                  <a:gd name="connsiteX493-85609" fmla="*/ 684556 w 6006665"/>
                  <a:gd name="connsiteY493-85610" fmla="*/ 1165775 h 2845126"/>
                  <a:gd name="connsiteX494-85611" fmla="*/ 713309 w 6006665"/>
                  <a:gd name="connsiteY494-85612" fmla="*/ 1194528 h 2845126"/>
                  <a:gd name="connsiteX495-85613" fmla="*/ 763548 w 6006665"/>
                  <a:gd name="connsiteY495-85614" fmla="*/ 1177137 h 2845126"/>
                  <a:gd name="connsiteX496-85615" fmla="*/ 770365 w 6006665"/>
                  <a:gd name="connsiteY496-85616" fmla="*/ 1118053 h 2845126"/>
                  <a:gd name="connsiteX497-85617" fmla="*/ 845357 w 6006665"/>
                  <a:gd name="connsiteY497-85618" fmla="*/ 1070332 h 2845126"/>
                  <a:gd name="connsiteX498-85619" fmla="*/ 972614 w 6006665"/>
                  <a:gd name="connsiteY498-85620" fmla="*/ 983978 h 2845126"/>
                  <a:gd name="connsiteX499-85621" fmla="*/ 982566 w 6006665"/>
                  <a:gd name="connsiteY499-85622" fmla="*/ 985305 h 2845126"/>
                  <a:gd name="connsiteX500-85623" fmla="*/ 984521 w 6006665"/>
                  <a:gd name="connsiteY500-85624" fmla="*/ 983978 h 2845126"/>
                  <a:gd name="connsiteX501-85625" fmla="*/ 1018608 w 6006665"/>
                  <a:gd name="connsiteY501-85626" fmla="*/ 988523 h 2845126"/>
                  <a:gd name="connsiteX502-85627" fmla="*/ 979977 w 6006665"/>
                  <a:gd name="connsiteY502-85628" fmla="*/ 1052152 h 2845126"/>
                  <a:gd name="connsiteX503-85629" fmla="*/ 1012666 w 6006665"/>
                  <a:gd name="connsiteY503-85630" fmla="*/ 1057313 h 2845126"/>
                  <a:gd name="connsiteX504-85631" fmla="*/ 1038516 w 6006665"/>
                  <a:gd name="connsiteY504-85632" fmla="*/ 1027155 h 2845126"/>
                  <a:gd name="connsiteX505-85633" fmla="*/ 1050423 w 6006665"/>
                  <a:gd name="connsiteY505-85634" fmla="*/ 1027155 h 2845126"/>
                  <a:gd name="connsiteX506-85635" fmla="*/ 1108962 w 6006665"/>
                  <a:gd name="connsiteY506-85636" fmla="*/ 1027155 h 2845126"/>
                  <a:gd name="connsiteX507-85637" fmla="*/ 1161229 w 6006665"/>
                  <a:gd name="connsiteY507-85638" fmla="*/ 983978 h 2845126"/>
                  <a:gd name="connsiteX508-85639" fmla="*/ 1165711 w 6006665"/>
                  <a:gd name="connsiteY508-85640" fmla="*/ 990112 h 2845126"/>
                  <a:gd name="connsiteX509-85641" fmla="*/ 1173136 w 6006665"/>
                  <a:gd name="connsiteY509-85642" fmla="*/ 983978 h 2845126"/>
                  <a:gd name="connsiteX510-85643" fmla="*/ 1210035 w 6006665"/>
                  <a:gd name="connsiteY510-85644" fmla="*/ 1034471 h 2845126"/>
                  <a:gd name="connsiteX511-85645" fmla="*/ 1247583 w 6006665"/>
                  <a:gd name="connsiteY511-85646" fmla="*/ 977161 h 2845126"/>
                  <a:gd name="connsiteX512-85647" fmla="*/ 1211223 w 6006665"/>
                  <a:gd name="connsiteY512-85648" fmla="*/ 918077 h 2845126"/>
                  <a:gd name="connsiteX513-85649" fmla="*/ 1227130 w 6006665"/>
                  <a:gd name="connsiteY513-85650" fmla="*/ 881717 h 2845126"/>
                  <a:gd name="connsiteX514-85651" fmla="*/ 1237665 w 6006665"/>
                  <a:gd name="connsiteY514-85652" fmla="*/ 884855 h 2845126"/>
                  <a:gd name="connsiteX515-85653" fmla="*/ 1239037 w 6006665"/>
                  <a:gd name="connsiteY515-85654" fmla="*/ 881717 h 2845126"/>
                  <a:gd name="connsiteX516-85655" fmla="*/ 1345843 w 6006665"/>
                  <a:gd name="connsiteY516-85656" fmla="*/ 913532 h 2845126"/>
                  <a:gd name="connsiteX517-85657" fmla="*/ 1400382 w 6006665"/>
                  <a:gd name="connsiteY517-85658" fmla="*/ 945346 h 2845126"/>
                  <a:gd name="connsiteX518-85659" fmla="*/ 1519756 w 6006665"/>
                  <a:gd name="connsiteY518-85660" fmla="*/ 1051930 h 2845126"/>
                  <a:gd name="connsiteX519-85661" fmla="*/ 1543003 w 6006665"/>
                  <a:gd name="connsiteY519-85662" fmla="*/ 1011248 h 2845126"/>
                  <a:gd name="connsiteX520-85663" fmla="*/ 1506643 w 6006665"/>
                  <a:gd name="connsiteY520-85664" fmla="*/ 956708 h 2845126"/>
                  <a:gd name="connsiteX521-85665" fmla="*/ 1506643 w 6006665"/>
                  <a:gd name="connsiteY521-85666" fmla="*/ 933984 h 2845126"/>
                  <a:gd name="connsiteX522-85667" fmla="*/ 1463467 w 6006665"/>
                  <a:gd name="connsiteY522-85668" fmla="*/ 924894 h 2845126"/>
                  <a:gd name="connsiteX523-85669" fmla="*/ 1472556 w 6006665"/>
                  <a:gd name="connsiteY523-85670" fmla="*/ 874900 h 2845126"/>
                  <a:gd name="connsiteX524-85671" fmla="*/ 1452104 w 6006665"/>
                  <a:gd name="connsiteY524-85672" fmla="*/ 788546 h 2845126"/>
                  <a:gd name="connsiteX525-85673" fmla="*/ 1452104 w 6006665"/>
                  <a:gd name="connsiteY525-85674" fmla="*/ 752187 h 2845126"/>
                  <a:gd name="connsiteX526-85675" fmla="*/ 1522551 w 6006665"/>
                  <a:gd name="connsiteY526-85676" fmla="*/ 649926 h 2845126"/>
                  <a:gd name="connsiteX527-85677" fmla="*/ 1543003 w 6006665"/>
                  <a:gd name="connsiteY527-85678" fmla="*/ 536303 h 2845126"/>
                  <a:gd name="connsiteX528-85679" fmla="*/ 1570272 w 6006665"/>
                  <a:gd name="connsiteY528-85680" fmla="*/ 515850 h 2845126"/>
                  <a:gd name="connsiteX529-85681" fmla="*/ 1578688 w 6006665"/>
                  <a:gd name="connsiteY529-85682" fmla="*/ 518469 h 2845126"/>
                  <a:gd name="connsiteX530-85683" fmla="*/ 1582179 w 6006665"/>
                  <a:gd name="connsiteY530-85684" fmla="*/ 515850 h 2845126"/>
                  <a:gd name="connsiteX531-85685" fmla="*/ 1684440 w 6006665"/>
                  <a:gd name="connsiteY531-85686" fmla="*/ 547665 h 2845126"/>
                  <a:gd name="connsiteX532-85687" fmla="*/ 1688985 w 6006665"/>
                  <a:gd name="connsiteY532-85688" fmla="*/ 618111 h 2845126"/>
                  <a:gd name="connsiteX533-85689" fmla="*/ 1652625 w 6006665"/>
                  <a:gd name="connsiteY533-85690" fmla="*/ 709010 h 2845126"/>
                  <a:gd name="connsiteX534-85691" fmla="*/ 1679895 w 6006665"/>
                  <a:gd name="connsiteY534-85692" fmla="*/ 747642 h 2845126"/>
                  <a:gd name="connsiteX535-85693" fmla="*/ 1688985 w 6006665"/>
                  <a:gd name="connsiteY535-85694" fmla="*/ 822633 h 2845126"/>
                  <a:gd name="connsiteX536-85695" fmla="*/ 1679895 w 6006665"/>
                  <a:gd name="connsiteY536-85696" fmla="*/ 968071 h 2845126"/>
                  <a:gd name="connsiteX537-85697" fmla="*/ 1636718 w 6006665"/>
                  <a:gd name="connsiteY537-85698" fmla="*/ 1231677 h 2845126"/>
                  <a:gd name="connsiteX538-85699" fmla="*/ 1662494 w 6006665"/>
                  <a:gd name="connsiteY538-85700" fmla="*/ 1238121 h 2845126"/>
                  <a:gd name="connsiteX539-85701" fmla="*/ 2247466 w 6006665"/>
                  <a:gd name="connsiteY539-85702" fmla="*/ 236337 h 2845126"/>
                  <a:gd name="connsiteX540-85703" fmla="*/ 2317913 w 6006665"/>
                  <a:gd name="connsiteY540-85704" fmla="*/ 161346 h 2845126"/>
                  <a:gd name="connsiteX0-85705" fmla="*/ 2317913 w 6006665"/>
                  <a:gd name="connsiteY0-85706" fmla="*/ 161346 h 2845126"/>
                  <a:gd name="connsiteX1-85707" fmla="*/ 2957621 w 6006665"/>
                  <a:gd name="connsiteY1-85708" fmla="*/ 24662 h 2845126"/>
                  <a:gd name="connsiteX2-85709" fmla="*/ 3086005 w 6006665"/>
                  <a:gd name="connsiteY2-85710" fmla="*/ 1 h 2845126"/>
                  <a:gd name="connsiteX3-85711" fmla="*/ 3097912 w 6006665"/>
                  <a:gd name="connsiteY3-85712" fmla="*/ 1 h 2845126"/>
                  <a:gd name="connsiteX4-85713" fmla="*/ 3179721 w 6006665"/>
                  <a:gd name="connsiteY4-85714" fmla="*/ 74992 h 2845126"/>
                  <a:gd name="connsiteX5-85715" fmla="*/ 3211535 w 6006665"/>
                  <a:gd name="connsiteY5-85716" fmla="*/ 134076 h 2845126"/>
                  <a:gd name="connsiteX6-85717" fmla="*/ 3200173 w 6006665"/>
                  <a:gd name="connsiteY6-85718" fmla="*/ 209068 h 2845126"/>
                  <a:gd name="connsiteX7-85719" fmla="*/ 3161541 w 6006665"/>
                  <a:gd name="connsiteY7-85720" fmla="*/ 252245 h 2845126"/>
                  <a:gd name="connsiteX8-85721" fmla="*/ 3066097 w 6006665"/>
                  <a:gd name="connsiteY8-85722" fmla="*/ 327236 h 2845126"/>
                  <a:gd name="connsiteX9-85723" fmla="*/ 3034283 w 6006665"/>
                  <a:gd name="connsiteY9-85724" fmla="*/ 370413 h 2845126"/>
                  <a:gd name="connsiteX10-85725" fmla="*/ 3082005 w 6006665"/>
                  <a:gd name="connsiteY10-85726" fmla="*/ 386320 h 2845126"/>
                  <a:gd name="connsiteX11-85727" fmla="*/ 3129459 w 6006665"/>
                  <a:gd name="connsiteY11-85728" fmla="*/ 414001 h 2845126"/>
                  <a:gd name="connsiteX12-85729" fmla="*/ 3156451 w 6006665"/>
                  <a:gd name="connsiteY12-85730" fmla="*/ 390865 h 2845126"/>
                  <a:gd name="connsiteX13-85731" fmla="*/ 3158460 w 6006665"/>
                  <a:gd name="connsiteY13-85732" fmla="*/ 399349 h 2845126"/>
                  <a:gd name="connsiteX14-85733" fmla="*/ 3168359 w 6006665"/>
                  <a:gd name="connsiteY14-85734" fmla="*/ 390865 h 2845126"/>
                  <a:gd name="connsiteX15-85735" fmla="*/ 3184984 w 6006665"/>
                  <a:gd name="connsiteY15-85736" fmla="*/ 461058 h 2845126"/>
                  <a:gd name="connsiteX16-85737" fmla="*/ 3192811 w 6006665"/>
                  <a:gd name="connsiteY16-85738" fmla="*/ 445404 h 2845126"/>
                  <a:gd name="connsiteX17-85739" fmla="*/ 3251895 w 6006665"/>
                  <a:gd name="connsiteY17-85740" fmla="*/ 424952 h 2845126"/>
                  <a:gd name="connsiteX18-85741" fmla="*/ 3259833 w 6006665"/>
                  <a:gd name="connsiteY18-85742" fmla="*/ 426326 h 2845126"/>
                  <a:gd name="connsiteX19-85743" fmla="*/ 3263802 w 6006665"/>
                  <a:gd name="connsiteY19-85744" fmla="*/ 424952 h 2845126"/>
                  <a:gd name="connsiteX20-85745" fmla="*/ 3381970 w 6006665"/>
                  <a:gd name="connsiteY20-85746" fmla="*/ 445404 h 2845126"/>
                  <a:gd name="connsiteX21-85747" fmla="*/ 3388787 w 6006665"/>
                  <a:gd name="connsiteY21-85748" fmla="*/ 504488 h 2845126"/>
                  <a:gd name="connsiteX22-85749" fmla="*/ 3531529 w 6006665"/>
                  <a:gd name="connsiteY22-85750" fmla="*/ 525479 h 2845126"/>
                  <a:gd name="connsiteX23-85751" fmla="*/ 3538225 w 6006665"/>
                  <a:gd name="connsiteY23-85752" fmla="*/ 429497 h 2845126"/>
                  <a:gd name="connsiteX24-85753" fmla="*/ 3549910 w 6006665"/>
                  <a:gd name="connsiteY24-85754" fmla="*/ 432684 h 2845126"/>
                  <a:gd name="connsiteX25-85755" fmla="*/ 3550132 w 6006665"/>
                  <a:gd name="connsiteY25-85756" fmla="*/ 429497 h 2845126"/>
                  <a:gd name="connsiteX26-85757" fmla="*/ 3625123 w 6006665"/>
                  <a:gd name="connsiteY26-85758" fmla="*/ 449949 h 2845126"/>
                  <a:gd name="connsiteX27-85759" fmla="*/ 3672301 w 6006665"/>
                  <a:gd name="connsiteY27-85760" fmla="*/ 449949 h 2845126"/>
                  <a:gd name="connsiteX28-85761" fmla="*/ 3684207 w 6006665"/>
                  <a:gd name="connsiteY28-85762" fmla="*/ 449949 h 2845126"/>
                  <a:gd name="connsiteX29-85763" fmla="*/ 3743291 w 6006665"/>
                  <a:gd name="connsiteY29-85764" fmla="*/ 515850 h 2845126"/>
                  <a:gd name="connsiteX30-85765" fmla="*/ 3759199 w 6006665"/>
                  <a:gd name="connsiteY30-85766" fmla="*/ 595387 h 2845126"/>
                  <a:gd name="connsiteX31-85767" fmla="*/ 3738747 w 6006665"/>
                  <a:gd name="connsiteY31-85768" fmla="*/ 645381 h 2845126"/>
                  <a:gd name="connsiteX32-85769" fmla="*/ 3786469 w 6006665"/>
                  <a:gd name="connsiteY32-85770" fmla="*/ 736279 h 2845126"/>
                  <a:gd name="connsiteX33-85771" fmla="*/ 3835603 w 6006665"/>
                  <a:gd name="connsiteY33-85772" fmla="*/ 772185 h 2845126"/>
                  <a:gd name="connsiteX34-85773" fmla="*/ 3865460 w 6006665"/>
                  <a:gd name="connsiteY34-85774" fmla="*/ 661288 h 2845126"/>
                  <a:gd name="connsiteX35-85775" fmla="*/ 3875077 w 6006665"/>
                  <a:gd name="connsiteY35-85776" fmla="*/ 669795 h 2845126"/>
                  <a:gd name="connsiteX36-85777" fmla="*/ 3877367 w 6006665"/>
                  <a:gd name="connsiteY36-85778" fmla="*/ 661288 h 2845126"/>
                  <a:gd name="connsiteX37-85779" fmla="*/ 3932151 w 6006665"/>
                  <a:gd name="connsiteY37-85780" fmla="*/ 709751 h 2845126"/>
                  <a:gd name="connsiteX38-85781" fmla="*/ 3988173 w 6006665"/>
                  <a:gd name="connsiteY38-85782" fmla="*/ 681740 h 2845126"/>
                  <a:gd name="connsiteX39-85783" fmla="*/ 3993852 w 6006665"/>
                  <a:gd name="connsiteY39-85784" fmla="*/ 684855 h 2845126"/>
                  <a:gd name="connsiteX40-85785" fmla="*/ 4000080 w 6006665"/>
                  <a:gd name="connsiteY40-85786" fmla="*/ 681740 h 2845126"/>
                  <a:gd name="connsiteX41-85787" fmla="*/ 4062426 w 6006665"/>
                  <a:gd name="connsiteY41-85788" fmla="*/ 715930 h 2845126"/>
                  <a:gd name="connsiteX42-85789" fmla="*/ 4085889 w 6006665"/>
                  <a:gd name="connsiteY42-85790" fmla="*/ 688558 h 2845126"/>
                  <a:gd name="connsiteX43-85791" fmla="*/ 4095563 w 6006665"/>
                  <a:gd name="connsiteY43-85792" fmla="*/ 691162 h 2845126"/>
                  <a:gd name="connsiteX44-85793" fmla="*/ 4097796 w 6006665"/>
                  <a:gd name="connsiteY44-85794" fmla="*/ 688558 h 2845126"/>
                  <a:gd name="connsiteX45-85795" fmla="*/ 4144150 w 6006665"/>
                  <a:gd name="connsiteY45-85796" fmla="*/ 701038 h 2845126"/>
                  <a:gd name="connsiteX46-85797" fmla="*/ 4117703 w 6006665"/>
                  <a:gd name="connsiteY46-85798" fmla="*/ 590842 h 2845126"/>
                  <a:gd name="connsiteX47-85799" fmla="*/ 4165425 w 6006665"/>
                  <a:gd name="connsiteY47-85800" fmla="*/ 536303 h 2845126"/>
                  <a:gd name="connsiteX48-85801" fmla="*/ 4175231 w 6006665"/>
                  <a:gd name="connsiteY48-85802" fmla="*/ 538704 h 2845126"/>
                  <a:gd name="connsiteX49-85803" fmla="*/ 4177332 w 6006665"/>
                  <a:gd name="connsiteY49-85804" fmla="*/ 536303 h 2845126"/>
                  <a:gd name="connsiteX50-85805" fmla="*/ 4511384 w 6006665"/>
                  <a:gd name="connsiteY50-85806" fmla="*/ 618111 h 2845126"/>
                  <a:gd name="connsiteX51-85807" fmla="*/ 4543199 w 6006665"/>
                  <a:gd name="connsiteY51-85808" fmla="*/ 688558 h 2845126"/>
                  <a:gd name="connsiteX52-85809" fmla="*/ 4639242 w 6006665"/>
                  <a:gd name="connsiteY52-85810" fmla="*/ 771200 h 2845126"/>
                  <a:gd name="connsiteX53-85811" fmla="*/ 4774445 w 6006665"/>
                  <a:gd name="connsiteY53-85812" fmla="*/ 752187 h 2845126"/>
                  <a:gd name="connsiteX54-85813" fmla="*/ 4778496 w 6006665"/>
                  <a:gd name="connsiteY54-85814" fmla="*/ 753291 h 2845126"/>
                  <a:gd name="connsiteX55-85815" fmla="*/ 4786352 w 6006665"/>
                  <a:gd name="connsiteY55-85816" fmla="*/ 752187 h 2845126"/>
                  <a:gd name="connsiteX56-85817" fmla="*/ 4861343 w 6006665"/>
                  <a:gd name="connsiteY56-85818" fmla="*/ 772639 h 2845126"/>
                  <a:gd name="connsiteX57-85819" fmla="*/ 4893158 w 6006665"/>
                  <a:gd name="connsiteY57-85820" fmla="*/ 815816 h 2845126"/>
                  <a:gd name="connsiteX58-85821" fmla="*/ 4888613 w 6006665"/>
                  <a:gd name="connsiteY58-85822" fmla="*/ 897624 h 2845126"/>
                  <a:gd name="connsiteX59-85823" fmla="*/ 4927677 w 6006665"/>
                  <a:gd name="connsiteY59-85824" fmla="*/ 922296 h 2845126"/>
                  <a:gd name="connsiteX60-85825" fmla="*/ 4967605 w 6006665"/>
                  <a:gd name="connsiteY60-85826" fmla="*/ 908987 h 2845126"/>
                  <a:gd name="connsiteX61-85827" fmla="*/ 5038051 w 6006665"/>
                  <a:gd name="connsiteY61-85828" fmla="*/ 902169 h 2845126"/>
                  <a:gd name="connsiteX62-85829" fmla="*/ 5040730 w 6006665"/>
                  <a:gd name="connsiteY62-85830" fmla="*/ 903062 h 2845126"/>
                  <a:gd name="connsiteX63-85831" fmla="*/ 5049958 w 6006665"/>
                  <a:gd name="connsiteY63-85832" fmla="*/ 902169 h 2845126"/>
                  <a:gd name="connsiteX64-85833" fmla="*/ 5114249 w 6006665"/>
                  <a:gd name="connsiteY64-85834" fmla="*/ 923600 h 2845126"/>
                  <a:gd name="connsiteX65-85835" fmla="*/ 5176671 w 6006665"/>
                  <a:gd name="connsiteY65-85836" fmla="*/ 913532 h 2845126"/>
                  <a:gd name="connsiteX66-85837" fmla="*/ 5177801 w 6006665"/>
                  <a:gd name="connsiteY66-85838" fmla="*/ 915270 h 2845126"/>
                  <a:gd name="connsiteX67-85839" fmla="*/ 5188578 w 6006665"/>
                  <a:gd name="connsiteY67-85840" fmla="*/ 913532 h 2845126"/>
                  <a:gd name="connsiteX68-85841" fmla="*/ 5243719 w 6006665"/>
                  <a:gd name="connsiteY68-85842" fmla="*/ 998363 h 2845126"/>
                  <a:gd name="connsiteX69-85843" fmla="*/ 5283477 w 6006665"/>
                  <a:gd name="connsiteY69-85844" fmla="*/ 968071 h 2845126"/>
                  <a:gd name="connsiteX70-85845" fmla="*/ 5258480 w 6006665"/>
                  <a:gd name="connsiteY70-85846" fmla="*/ 902169 h 2845126"/>
                  <a:gd name="connsiteX71-85847" fmla="*/ 5267570 w 6006665"/>
                  <a:gd name="connsiteY71-85848" fmla="*/ 854448 h 2845126"/>
                  <a:gd name="connsiteX72-85849" fmla="*/ 5278896 w 6006665"/>
                  <a:gd name="connsiteY72-85850" fmla="*/ 857497 h 2845126"/>
                  <a:gd name="connsiteX73-85851" fmla="*/ 5279477 w 6006665"/>
                  <a:gd name="connsiteY73-85852" fmla="*/ 854448 h 2845126"/>
                  <a:gd name="connsiteX74-85853" fmla="*/ 5395510 w 6006665"/>
                  <a:gd name="connsiteY74-85854" fmla="*/ 885687 h 2845126"/>
                  <a:gd name="connsiteX75-85855" fmla="*/ 5463001 w 6006665"/>
                  <a:gd name="connsiteY75-85856" fmla="*/ 881717 h 2845126"/>
                  <a:gd name="connsiteX76-85857" fmla="*/ 5464386 w 6006665"/>
                  <a:gd name="connsiteY76-85858" fmla="*/ 882336 h 2845126"/>
                  <a:gd name="connsiteX77-85859" fmla="*/ 5474909 w 6006665"/>
                  <a:gd name="connsiteY77-85860" fmla="*/ 881717 h 2845126"/>
                  <a:gd name="connsiteX78-85861" fmla="*/ 5581715 w 6006665"/>
                  <a:gd name="connsiteY78-85862" fmla="*/ 929439 h 2845126"/>
                  <a:gd name="connsiteX79-85863" fmla="*/ 5633981 w 6006665"/>
                  <a:gd name="connsiteY79-85864" fmla="*/ 972616 h 2845126"/>
                  <a:gd name="connsiteX80-85865" fmla="*/ 5720335 w 6006665"/>
                  <a:gd name="connsiteY80-85866" fmla="*/ 1052152 h 2845126"/>
                  <a:gd name="connsiteX81-85867" fmla="*/ 5822595 w 6006665"/>
                  <a:gd name="connsiteY81-85868" fmla="*/ 1149868 h 2845126"/>
                  <a:gd name="connsiteX82-85869" fmla="*/ 5818051 w 6006665"/>
                  <a:gd name="connsiteY82-85870" fmla="*/ 1204407 h 2845126"/>
                  <a:gd name="connsiteX83-85871" fmla="*/ 5825679 w 6006665"/>
                  <a:gd name="connsiteY83-85872" fmla="*/ 1212035 h 2845126"/>
                  <a:gd name="connsiteX84-85873" fmla="*/ 5822051 w 6006665"/>
                  <a:gd name="connsiteY84-85874" fmla="*/ 1161230 h 2845126"/>
                  <a:gd name="connsiteX85-85875" fmla="*/ 5834092 w 6006665"/>
                  <a:gd name="connsiteY85-85876" fmla="*/ 1163103 h 2845126"/>
                  <a:gd name="connsiteX86-85877" fmla="*/ 5833958 w 6006665"/>
                  <a:gd name="connsiteY86-85878" fmla="*/ 1161230 h 2845126"/>
                  <a:gd name="connsiteX87-85879" fmla="*/ 5936219 w 6006665"/>
                  <a:gd name="connsiteY87-85880" fmla="*/ 1177137 h 2845126"/>
                  <a:gd name="connsiteX88-85881" fmla="*/ 6006665 w 6006665"/>
                  <a:gd name="connsiteY88-85882" fmla="*/ 1256674 h 2845126"/>
                  <a:gd name="connsiteX89-85883" fmla="*/ 5968033 w 6006665"/>
                  <a:gd name="connsiteY89-85884" fmla="*/ 1295306 h 2845126"/>
                  <a:gd name="connsiteX90-85885" fmla="*/ 5908949 w 6006665"/>
                  <a:gd name="connsiteY90-85886" fmla="*/ 1306668 h 2845126"/>
                  <a:gd name="connsiteX91-85887" fmla="*/ 5908949 w 6006665"/>
                  <a:gd name="connsiteY91-85888" fmla="*/ 1393022 h 2845126"/>
                  <a:gd name="connsiteX92-85889" fmla="*/ 5893042 w 6006665"/>
                  <a:gd name="connsiteY92-85890" fmla="*/ 1408929 h 2845126"/>
                  <a:gd name="connsiteX93-85891" fmla="*/ 5881135 w 6006665"/>
                  <a:gd name="connsiteY93-85892" fmla="*/ 1408929 h 2845126"/>
                  <a:gd name="connsiteX94-85893" fmla="*/ 5861227 w 6006665"/>
                  <a:gd name="connsiteY94-85894" fmla="*/ 1408929 h 2845126"/>
                  <a:gd name="connsiteX95-85895" fmla="*/ 5849321 w 6006665"/>
                  <a:gd name="connsiteY95-85896" fmla="*/ 1408929 h 2845126"/>
                  <a:gd name="connsiteX96-85897" fmla="*/ 5817506 w 6006665"/>
                  <a:gd name="connsiteY96-85898" fmla="*/ 1374842 h 2845126"/>
                  <a:gd name="connsiteX97-85899" fmla="*/ 5767511 w 6006665"/>
                  <a:gd name="connsiteY97-85900" fmla="*/ 1349845 h 2845126"/>
                  <a:gd name="connsiteX98-85901" fmla="*/ 5762967 w 6006665"/>
                  <a:gd name="connsiteY98-85902" fmla="*/ 1315758 h 2845126"/>
                  <a:gd name="connsiteX99-85903" fmla="*/ 5729132 w 6006665"/>
                  <a:gd name="connsiteY99-85904" fmla="*/ 1301826 h 2845126"/>
                  <a:gd name="connsiteX100-85905" fmla="*/ 5695337 w 6006665"/>
                  <a:gd name="connsiteY100-85906" fmla="*/ 1311213 h 2845126"/>
                  <a:gd name="connsiteX101-85907" fmla="*/ 5693366 w 6006665"/>
                  <a:gd name="connsiteY101-85908" fmla="*/ 1308453 h 2845126"/>
                  <a:gd name="connsiteX102-85909" fmla="*/ 5683431 w 6006665"/>
                  <a:gd name="connsiteY102-85910" fmla="*/ 1311213 h 2845126"/>
                  <a:gd name="connsiteX103-85911" fmla="*/ 5660706 w 6006665"/>
                  <a:gd name="connsiteY103-85912" fmla="*/ 1279398 h 2845126"/>
                  <a:gd name="connsiteX104-85913" fmla="*/ 5669644 w 6006665"/>
                  <a:gd name="connsiteY104-85914" fmla="*/ 1254373 h 2845126"/>
                  <a:gd name="connsiteX105-85915" fmla="*/ 5640799 w 6006665"/>
                  <a:gd name="connsiteY105-85916" fmla="*/ 1268036 h 2845126"/>
                  <a:gd name="connsiteX106-85917" fmla="*/ 5656705 w 6006665"/>
                  <a:gd name="connsiteY106-85918" fmla="*/ 1311213 h 2845126"/>
                  <a:gd name="connsiteX107-85919" fmla="*/ 5633981 w 6006665"/>
                  <a:gd name="connsiteY107-85920" fmla="*/ 1349845 h 2845126"/>
                  <a:gd name="connsiteX108-85921" fmla="*/ 5586259 w 6006665"/>
                  <a:gd name="connsiteY108-85922" fmla="*/ 1386204 h 2845126"/>
                  <a:gd name="connsiteX109-85923" fmla="*/ 5575676 w 6006665"/>
                  <a:gd name="connsiteY109-85924" fmla="*/ 1385196 h 2845126"/>
                  <a:gd name="connsiteX110-85925" fmla="*/ 5574353 w 6006665"/>
                  <a:gd name="connsiteY110-85926" fmla="*/ 1386204 h 2845126"/>
                  <a:gd name="connsiteX111-85927" fmla="*/ 5539436 w 6006665"/>
                  <a:gd name="connsiteY111-85928" fmla="*/ 1382879 h 2845126"/>
                  <a:gd name="connsiteX112-85929" fmla="*/ 5570352 w 6006665"/>
                  <a:gd name="connsiteY112-85930" fmla="*/ 1424836 h 2845126"/>
                  <a:gd name="connsiteX113-85931" fmla="*/ 5593077 w 6006665"/>
                  <a:gd name="connsiteY113-85932" fmla="*/ 1488465 h 2845126"/>
                  <a:gd name="connsiteX114-85933" fmla="*/ 5608984 w 6006665"/>
                  <a:gd name="connsiteY114-85934" fmla="*/ 1515735 h 2845126"/>
                  <a:gd name="connsiteX115-85935" fmla="*/ 5613529 w 6006665"/>
                  <a:gd name="connsiteY115-85936" fmla="*/ 1547549 h 2845126"/>
                  <a:gd name="connsiteX116-85937" fmla="*/ 5608984 w 6006665"/>
                  <a:gd name="connsiteY116-85938" fmla="*/ 1570274 h 2845126"/>
                  <a:gd name="connsiteX117-85939" fmla="*/ 5597799 w 6006665"/>
                  <a:gd name="connsiteY117-85940" fmla="*/ 1566665 h 2845126"/>
                  <a:gd name="connsiteX118-85941" fmla="*/ 5597077 w 6006665"/>
                  <a:gd name="connsiteY118-85942" fmla="*/ 1570274 h 2845126"/>
                  <a:gd name="connsiteX119-85943" fmla="*/ 5534271 w 6006665"/>
                  <a:gd name="connsiteY119-85944" fmla="*/ 1550014 h 2845126"/>
                  <a:gd name="connsiteX120-85945" fmla="*/ 5436277 w 6006665"/>
                  <a:gd name="connsiteY120-85946" fmla="*/ 1606633 h 2845126"/>
                  <a:gd name="connsiteX121-85947" fmla="*/ 5397645 w 6006665"/>
                  <a:gd name="connsiteY121-85948" fmla="*/ 1617996 h 2845126"/>
                  <a:gd name="connsiteX122-85949" fmla="*/ 5345378 w 6006665"/>
                  <a:gd name="connsiteY122-85950" fmla="*/ 1672535 h 2845126"/>
                  <a:gd name="connsiteX123-85951" fmla="*/ 5290839 w 6006665"/>
                  <a:gd name="connsiteY123-85952" fmla="*/ 1720256 h 2845126"/>
                  <a:gd name="connsiteX124-85953" fmla="*/ 5274932 w 6006665"/>
                  <a:gd name="connsiteY124-85954" fmla="*/ 1752071 h 2845126"/>
                  <a:gd name="connsiteX125-85955" fmla="*/ 5267238 w 6006665"/>
                  <a:gd name="connsiteY125-85956" fmla="*/ 1743644 h 2845126"/>
                  <a:gd name="connsiteX126-85957" fmla="*/ 5263025 w 6006665"/>
                  <a:gd name="connsiteY126-85958" fmla="*/ 1752071 h 2845126"/>
                  <a:gd name="connsiteX127-85959" fmla="*/ 5219538 w 6006665"/>
                  <a:gd name="connsiteY127-85960" fmla="*/ 1704443 h 2845126"/>
                  <a:gd name="connsiteX128-85961" fmla="*/ 5129494 w 6006665"/>
                  <a:gd name="connsiteY128-85962" fmla="*/ 1758888 h 2845126"/>
                  <a:gd name="connsiteX129-85963" fmla="*/ 5126389 w 6006665"/>
                  <a:gd name="connsiteY129-85964" fmla="*/ 1753566 h 2845126"/>
                  <a:gd name="connsiteX130-85965" fmla="*/ 5117587 w 6006665"/>
                  <a:gd name="connsiteY130-85966" fmla="*/ 1758888 h 2845126"/>
                  <a:gd name="connsiteX131-85967" fmla="*/ 5105544 w 6006665"/>
                  <a:gd name="connsiteY131-85968" fmla="*/ 1738242 h 2845126"/>
                  <a:gd name="connsiteX132-85969" fmla="*/ 5074955 w 6006665"/>
                  <a:gd name="connsiteY132-85970" fmla="*/ 1763433 h 2845126"/>
                  <a:gd name="connsiteX133-85971" fmla="*/ 5065718 w 6006665"/>
                  <a:gd name="connsiteY133-85972" fmla="*/ 1761234 h 2845126"/>
                  <a:gd name="connsiteX134-85973" fmla="*/ 5063048 w 6006665"/>
                  <a:gd name="connsiteY134-85974" fmla="*/ 1763433 h 2845126"/>
                  <a:gd name="connsiteX135-85975" fmla="*/ 5026594 w 6006665"/>
                  <a:gd name="connsiteY135-85976" fmla="*/ 1754754 h 2845126"/>
                  <a:gd name="connsiteX136-85977" fmla="*/ 5015871 w 6006665"/>
                  <a:gd name="connsiteY136-85978" fmla="*/ 1799793 h 2845126"/>
                  <a:gd name="connsiteX137-85979" fmla="*/ 4974967 w 6006665"/>
                  <a:gd name="connsiteY137-85980" fmla="*/ 1865694 h 2845126"/>
                  <a:gd name="connsiteX138-85981" fmla="*/ 4974967 w 6006665"/>
                  <a:gd name="connsiteY138-85982" fmla="*/ 1897509 h 2845126"/>
                  <a:gd name="connsiteX139-85983" fmla="*/ 5015871 w 6006665"/>
                  <a:gd name="connsiteY139-85984" fmla="*/ 1913416 h 2845126"/>
                  <a:gd name="connsiteX140-85985" fmla="*/ 5011326 w 6006665"/>
                  <a:gd name="connsiteY140-85986" fmla="*/ 2011132 h 2845126"/>
                  <a:gd name="connsiteX141-85987" fmla="*/ 4999419 w 6006665"/>
                  <a:gd name="connsiteY141-85988" fmla="*/ 2011132 h 2845126"/>
                  <a:gd name="connsiteX142-85989" fmla="*/ 4974967 w 6006665"/>
                  <a:gd name="connsiteY142-85990" fmla="*/ 2011132 h 2845126"/>
                  <a:gd name="connsiteX143-85991" fmla="*/ 4963605 w 6006665"/>
                  <a:gd name="connsiteY143-85992" fmla="*/ 2063398 h 2845126"/>
                  <a:gd name="connsiteX144-85993" fmla="*/ 4974967 w 6006665"/>
                  <a:gd name="connsiteY144-85994" fmla="*/ 2090668 h 2845126"/>
                  <a:gd name="connsiteX145-85995" fmla="*/ 4909065 w 6006665"/>
                  <a:gd name="connsiteY145-85996" fmla="*/ 2124755 h 2845126"/>
                  <a:gd name="connsiteX146-85997" fmla="*/ 4897703 w 6006665"/>
                  <a:gd name="connsiteY146-85998" fmla="*/ 2192929 h 2845126"/>
                  <a:gd name="connsiteX147-85999" fmla="*/ 4845437 w 6006665"/>
                  <a:gd name="connsiteY147-86000" fmla="*/ 2208836 h 2845126"/>
                  <a:gd name="connsiteX148-86001" fmla="*/ 4834074 w 6006665"/>
                  <a:gd name="connsiteY148-86002" fmla="*/ 2267920 h 2845126"/>
                  <a:gd name="connsiteX149-86003" fmla="*/ 4779535 w 6006665"/>
                  <a:gd name="connsiteY149-86004" fmla="*/ 2327004 h 2845126"/>
                  <a:gd name="connsiteX150-86005" fmla="*/ 4777225 w 6006665"/>
                  <a:gd name="connsiteY150-86006" fmla="*/ 2316608 h 2845126"/>
                  <a:gd name="connsiteX151-86007" fmla="*/ 4767628 w 6006665"/>
                  <a:gd name="connsiteY151-86008" fmla="*/ 2327004 h 2845126"/>
                  <a:gd name="connsiteX152-86009" fmla="*/ 4758538 w 6006665"/>
                  <a:gd name="connsiteY152-86010" fmla="*/ 2286100 h 2845126"/>
                  <a:gd name="connsiteX153-86011" fmla="*/ 4742631 w 6006665"/>
                  <a:gd name="connsiteY153-86012" fmla="*/ 2199746 h 2845126"/>
                  <a:gd name="connsiteX154-86013" fmla="*/ 4715361 w 6006665"/>
                  <a:gd name="connsiteY154-86014" fmla="*/ 2058854 h 2845126"/>
                  <a:gd name="connsiteX155-86015" fmla="*/ 4735813 w 6006665"/>
                  <a:gd name="connsiteY155-86016" fmla="*/ 1967955 h 2845126"/>
                  <a:gd name="connsiteX156-86017" fmla="*/ 4767628 w 6006665"/>
                  <a:gd name="connsiteY156-86018" fmla="*/ 1924778 h 2845126"/>
                  <a:gd name="connsiteX157-86019" fmla="*/ 4767628 w 6006665"/>
                  <a:gd name="connsiteY157-86020" fmla="*/ 1897509 h 2845126"/>
                  <a:gd name="connsiteX158-86021" fmla="*/ 4826712 w 6006665"/>
                  <a:gd name="connsiteY158-86022" fmla="*/ 1881601 h 2845126"/>
                  <a:gd name="connsiteX159-86023" fmla="*/ 4892613 w 6006665"/>
                  <a:gd name="connsiteY159-86024" fmla="*/ 1790703 h 2845126"/>
                  <a:gd name="connsiteX160-86025" fmla="*/ 4956243 w 6006665"/>
                  <a:gd name="connsiteY160-86026" fmla="*/ 1715712 h 2845126"/>
                  <a:gd name="connsiteX161-86027" fmla="*/ 5022143 w 6006665"/>
                  <a:gd name="connsiteY161-86028" fmla="*/ 1656627 h 2845126"/>
                  <a:gd name="connsiteX162-86029" fmla="*/ 5046694 w 6006665"/>
                  <a:gd name="connsiteY162-86030" fmla="*/ 1549500 h 2845126"/>
                  <a:gd name="connsiteX163-86031" fmla="*/ 5015871 w 6006665"/>
                  <a:gd name="connsiteY163-86032" fmla="*/ 1554367 h 2845126"/>
                  <a:gd name="connsiteX164-86033" fmla="*/ 4995419 w 6006665"/>
                  <a:gd name="connsiteY164-86034" fmla="*/ 1617996 h 2845126"/>
                  <a:gd name="connsiteX165-86035" fmla="*/ 4904521 w 6006665"/>
                  <a:gd name="connsiteY165-86036" fmla="*/ 1704349 h 2845126"/>
                  <a:gd name="connsiteX166-86037" fmla="*/ 4901708 w 6006665"/>
                  <a:gd name="connsiteY166-86038" fmla="*/ 1695709 h 2845126"/>
                  <a:gd name="connsiteX167-86039" fmla="*/ 4892613 w 6006665"/>
                  <a:gd name="connsiteY167-86040" fmla="*/ 1704349 h 2845126"/>
                  <a:gd name="connsiteX168-86041" fmla="*/ 4861835 w 6006665"/>
                  <a:gd name="connsiteY168-86042" fmla="*/ 1609815 h 2845126"/>
                  <a:gd name="connsiteX169-86043" fmla="*/ 4779535 w 6006665"/>
                  <a:gd name="connsiteY169-86044" fmla="*/ 1633903 h 2845126"/>
                  <a:gd name="connsiteX170-86045" fmla="*/ 4684091 w 6006665"/>
                  <a:gd name="connsiteY170-86046" fmla="*/ 1758888 h 2845126"/>
                  <a:gd name="connsiteX171-86047" fmla="*/ 4715906 w 6006665"/>
                  <a:gd name="connsiteY171-86048" fmla="*/ 1806610 h 2845126"/>
                  <a:gd name="connsiteX172-86049" fmla="*/ 4636369 w 6006665"/>
                  <a:gd name="connsiteY172-86050" fmla="*/ 1822517 h 2845126"/>
                  <a:gd name="connsiteX173-86051" fmla="*/ 4577285 w 6006665"/>
                  <a:gd name="connsiteY173-86052" fmla="*/ 1827062 h 2845126"/>
                  <a:gd name="connsiteX174-86053" fmla="*/ 4577373 w 6006665"/>
                  <a:gd name="connsiteY174-86054" fmla="*/ 1826140 h 2845126"/>
                  <a:gd name="connsiteX175-86055" fmla="*/ 4565379 w 6006665"/>
                  <a:gd name="connsiteY175-86056" fmla="*/ 1827062 h 2845126"/>
                  <a:gd name="connsiteX176-86057" fmla="*/ 4569923 w 6006665"/>
                  <a:gd name="connsiteY176-86058" fmla="*/ 1779341 h 2845126"/>
                  <a:gd name="connsiteX177-86059" fmla="*/ 4520081 w 6006665"/>
                  <a:gd name="connsiteY177-86060" fmla="*/ 1769755 h 2845126"/>
                  <a:gd name="connsiteX178-86061" fmla="*/ 4475025 w 6006665"/>
                  <a:gd name="connsiteY178-86062" fmla="*/ 1799793 h 2845126"/>
                  <a:gd name="connsiteX179-86063" fmla="*/ 4464394 w 6006665"/>
                  <a:gd name="connsiteY179-86064" fmla="*/ 1798942 h 2845126"/>
                  <a:gd name="connsiteX180-86065" fmla="*/ 4463118 w 6006665"/>
                  <a:gd name="connsiteY180-86066" fmla="*/ 1799793 h 2845126"/>
                  <a:gd name="connsiteX181-86067" fmla="*/ 4357637 w 6006665"/>
                  <a:gd name="connsiteY181-86068" fmla="*/ 1791354 h 2845126"/>
                  <a:gd name="connsiteX182-86069" fmla="*/ 4243233 w 6006665"/>
                  <a:gd name="connsiteY182-86070" fmla="*/ 1811155 h 2845126"/>
                  <a:gd name="connsiteX183-86071" fmla="*/ 4125065 w 6006665"/>
                  <a:gd name="connsiteY183-86072" fmla="*/ 1945230 h 2845126"/>
                  <a:gd name="connsiteX184-86073" fmla="*/ 3984173 w 6006665"/>
                  <a:gd name="connsiteY184-86074" fmla="*/ 2102030 h 2845126"/>
                  <a:gd name="connsiteX185-86075" fmla="*/ 4038712 w 6006665"/>
                  <a:gd name="connsiteY185-86076" fmla="*/ 2106575 h 2845126"/>
                  <a:gd name="connsiteX186-86077" fmla="*/ 4059164 w 6006665"/>
                  <a:gd name="connsiteY186-86078" fmla="*/ 2149752 h 2845126"/>
                  <a:gd name="connsiteX187-86079" fmla="*/ 4087782 w 6006665"/>
                  <a:gd name="connsiteY187-86080" fmla="*/ 2158169 h 2845126"/>
                  <a:gd name="connsiteX188-86081" fmla="*/ 4106341 w 6006665"/>
                  <a:gd name="connsiteY188-86082" fmla="*/ 2129300 h 2845126"/>
                  <a:gd name="connsiteX189-86083" fmla="*/ 4117411 w 6006665"/>
                  <a:gd name="connsiteY189-86084" fmla="*/ 2130602 h 2845126"/>
                  <a:gd name="connsiteX190-86085" fmla="*/ 4118248 w 6006665"/>
                  <a:gd name="connsiteY190-86086" fmla="*/ 2129300 h 2845126"/>
                  <a:gd name="connsiteX191-86087" fmla="*/ 4156880 w 6006665"/>
                  <a:gd name="connsiteY191-86088" fmla="*/ 2133845 h 2845126"/>
                  <a:gd name="connsiteX192-86089" fmla="*/ 4211419 w 6006665"/>
                  <a:gd name="connsiteY192-86090" fmla="*/ 2204291 h 2845126"/>
                  <a:gd name="connsiteX193-86091" fmla="*/ 4215964 w 6006665"/>
                  <a:gd name="connsiteY193-86092" fmla="*/ 2252013 h 2845126"/>
                  <a:gd name="connsiteX194-86093" fmla="*/ 4184149 w 6006665"/>
                  <a:gd name="connsiteY194-86094" fmla="*/ 2311097 h 2845126"/>
                  <a:gd name="connsiteX195-86095" fmla="*/ 4177332 w 6006665"/>
                  <a:gd name="connsiteY195-86096" fmla="*/ 2381543 h 2845126"/>
                  <a:gd name="connsiteX196-86097" fmla="*/ 4161425 w 6006665"/>
                  <a:gd name="connsiteY196-86098" fmla="*/ 2467897 h 2845126"/>
                  <a:gd name="connsiteX197-86099" fmla="*/ 4109158 w 6006665"/>
                  <a:gd name="connsiteY197-86100" fmla="*/ 2547433 h 2845126"/>
                  <a:gd name="connsiteX198-86101" fmla="*/ 4097796 w 6006665"/>
                  <a:gd name="connsiteY198-86102" fmla="*/ 2586065 h 2845126"/>
                  <a:gd name="connsiteX199-86103" fmla="*/ 4043257 w 6006665"/>
                  <a:gd name="connsiteY199-86104" fmla="*/ 2645149 h 2845126"/>
                  <a:gd name="connsiteX200-86105" fmla="*/ 3995535 w 6006665"/>
                  <a:gd name="connsiteY200-86106" fmla="*/ 2704233 h 2845126"/>
                  <a:gd name="connsiteX201-86107" fmla="*/ 3975083 w 6006665"/>
                  <a:gd name="connsiteY201-86108" fmla="*/ 2736048 h 2845126"/>
                  <a:gd name="connsiteX202-86109" fmla="*/ 3925089 w 6006665"/>
                  <a:gd name="connsiteY202-86110" fmla="*/ 2763317 h 2845126"/>
                  <a:gd name="connsiteX203-86111" fmla="*/ 3913182 w 6006665"/>
                  <a:gd name="connsiteY203-86112" fmla="*/ 2763317 h 2845126"/>
                  <a:gd name="connsiteX204-86113" fmla="*/ 3904637 w 6006665"/>
                  <a:gd name="connsiteY204-86114" fmla="*/ 2763317 h 2845126"/>
                  <a:gd name="connsiteX205-86115" fmla="*/ 3892729 w 6006665"/>
                  <a:gd name="connsiteY205-86116" fmla="*/ 2763317 h 2845126"/>
                  <a:gd name="connsiteX206-86117" fmla="*/ 3871063 w 6006665"/>
                  <a:gd name="connsiteY206-86118" fmla="*/ 2747068 h 2845126"/>
                  <a:gd name="connsiteX207-86119" fmla="*/ 3829645 w 6006665"/>
                  <a:gd name="connsiteY207-86120" fmla="*/ 2774680 h 2845126"/>
                  <a:gd name="connsiteX208-86121" fmla="*/ 3822828 w 6006665"/>
                  <a:gd name="connsiteY208-86122" fmla="*/ 2795132 h 2845126"/>
                  <a:gd name="connsiteX209-86123" fmla="*/ 3818283 w 6006665"/>
                  <a:gd name="connsiteY209-86124" fmla="*/ 2786042 h 2845126"/>
                  <a:gd name="connsiteX210-86125" fmla="*/ 3818283 w 6006665"/>
                  <a:gd name="connsiteY210-86126" fmla="*/ 2774316 h 2845126"/>
                  <a:gd name="connsiteX211-86127" fmla="*/ 3817738 w 6006665"/>
                  <a:gd name="connsiteY211-86128" fmla="*/ 2774680 h 2845126"/>
                  <a:gd name="connsiteX212-86129" fmla="*/ 3810921 w 6006665"/>
                  <a:gd name="connsiteY212-86130" fmla="*/ 2795132 h 2845126"/>
                  <a:gd name="connsiteX213-86131" fmla="*/ 3806376 w 6006665"/>
                  <a:gd name="connsiteY213-86132" fmla="*/ 2786042 h 2845126"/>
                  <a:gd name="connsiteX214-86133" fmla="*/ 3806376 w 6006665"/>
                  <a:gd name="connsiteY214-86134" fmla="*/ 2758772 h 2845126"/>
                  <a:gd name="connsiteX215-86135" fmla="*/ 3818283 w 6006665"/>
                  <a:gd name="connsiteY215-86136" fmla="*/ 2758772 h 2845126"/>
                  <a:gd name="connsiteX216-86137" fmla="*/ 3826828 w 6006665"/>
                  <a:gd name="connsiteY216-86138" fmla="*/ 2758772 h 2845126"/>
                  <a:gd name="connsiteX217-86139" fmla="*/ 3833645 w 6006665"/>
                  <a:gd name="connsiteY217-86140" fmla="*/ 2699688 h 2845126"/>
                  <a:gd name="connsiteX218-86141" fmla="*/ 3822283 w 6006665"/>
                  <a:gd name="connsiteY218-86142" fmla="*/ 2656512 h 2845126"/>
                  <a:gd name="connsiteX219-86143" fmla="*/ 3849553 w 6006665"/>
                  <a:gd name="connsiteY219-86144" fmla="*/ 2633787 h 2845126"/>
                  <a:gd name="connsiteX220-86145" fmla="*/ 3858814 w 6006665"/>
                  <a:gd name="connsiteY220-86146" fmla="*/ 2635992 h 2845126"/>
                  <a:gd name="connsiteX221-86147" fmla="*/ 3861460 w 6006665"/>
                  <a:gd name="connsiteY221-86148" fmla="*/ 2633787 h 2845126"/>
                  <a:gd name="connsiteX222-86149" fmla="*/ 3898487 w 6006665"/>
                  <a:gd name="connsiteY222-86150" fmla="*/ 2642603 h 2845126"/>
                  <a:gd name="connsiteX223-86151" fmla="*/ 3919999 w 6006665"/>
                  <a:gd name="connsiteY223-86152" fmla="*/ 2597428 h 2845126"/>
                  <a:gd name="connsiteX224-86153" fmla="*/ 3935906 w 6006665"/>
                  <a:gd name="connsiteY224-86154" fmla="*/ 2538343 h 2845126"/>
                  <a:gd name="connsiteX225-86155" fmla="*/ 3947269 w 6006665"/>
                  <a:gd name="connsiteY225-86156" fmla="*/ 2515619 h 2845126"/>
                  <a:gd name="connsiteX226-86157" fmla="*/ 3966292 w 6006665"/>
                  <a:gd name="connsiteY226-86158" fmla="*/ 2471231 h 2845126"/>
                  <a:gd name="connsiteX227-86159" fmla="*/ 3915999 w 6006665"/>
                  <a:gd name="connsiteY227-86160" fmla="*/ 2483804 h 2845126"/>
                  <a:gd name="connsiteX228-86161" fmla="*/ 3888729 w 6006665"/>
                  <a:gd name="connsiteY228-86162" fmla="*/ 2506529 h 2845126"/>
                  <a:gd name="connsiteX229-86163" fmla="*/ 3876822 w 6006665"/>
                  <a:gd name="connsiteY229-86164" fmla="*/ 2506529 h 2845126"/>
                  <a:gd name="connsiteX230-86165" fmla="*/ 3829645 w 6006665"/>
                  <a:gd name="connsiteY230-86166" fmla="*/ 2506529 h 2845126"/>
                  <a:gd name="connsiteX231-86167" fmla="*/ 3817738 w 6006665"/>
                  <a:gd name="connsiteY231-86168" fmla="*/ 2506529 h 2845126"/>
                  <a:gd name="connsiteX232-86169" fmla="*/ 3801831 w 6006665"/>
                  <a:gd name="connsiteY232-86170" fmla="*/ 2451990 h 2845126"/>
                  <a:gd name="connsiteX233-86171" fmla="*/ 3758654 w 6006665"/>
                  <a:gd name="connsiteY233-86172" fmla="*/ 2413358 h 2845126"/>
                  <a:gd name="connsiteX234-86173" fmla="*/ 3692753 w 6006665"/>
                  <a:gd name="connsiteY234-86174" fmla="*/ 2397451 h 2845126"/>
                  <a:gd name="connsiteX235-86175" fmla="*/ 3683663 w 6006665"/>
                  <a:gd name="connsiteY235-86176" fmla="*/ 2338367 h 2845126"/>
                  <a:gd name="connsiteX236-86177" fmla="*/ 3672301 w 6006665"/>
                  <a:gd name="connsiteY236-86178" fmla="*/ 2306552 h 2845126"/>
                  <a:gd name="connsiteX237-86179" fmla="*/ 3656393 w 6006665"/>
                  <a:gd name="connsiteY237-86180" fmla="*/ 2279283 h 2845126"/>
                  <a:gd name="connsiteX238-86181" fmla="*/ 3633669 w 6006665"/>
                  <a:gd name="connsiteY238-86182" fmla="*/ 2220198 h 2845126"/>
                  <a:gd name="connsiteX239-86183" fmla="*/ 3601854 w 6006665"/>
                  <a:gd name="connsiteY239-86184" fmla="*/ 2199746 h 2845126"/>
                  <a:gd name="connsiteX240-86185" fmla="*/ 3545995 w 6006665"/>
                  <a:gd name="connsiteY240-86186" fmla="*/ 2178262 h 2845126"/>
                  <a:gd name="connsiteX241-86187" fmla="*/ 3506955 w 6006665"/>
                  <a:gd name="connsiteY241-86188" fmla="*/ 2183839 h 2845126"/>
                  <a:gd name="connsiteX242-86189" fmla="*/ 3463779 w 6006665"/>
                  <a:gd name="connsiteY242-86190" fmla="*/ 2192929 h 2845126"/>
                  <a:gd name="connsiteX243-86191" fmla="*/ 3431964 w 6006665"/>
                  <a:gd name="connsiteY243-86192" fmla="*/ 2220198 h 2845126"/>
                  <a:gd name="connsiteX244-86193" fmla="*/ 3452416 w 6006665"/>
                  <a:gd name="connsiteY244-86194" fmla="*/ 2236106 h 2845126"/>
                  <a:gd name="connsiteX245-86195" fmla="*/ 3452416 w 6006665"/>
                  <a:gd name="connsiteY245-86196" fmla="*/ 2267920 h 2845126"/>
                  <a:gd name="connsiteX246-86197" fmla="*/ 3431964 w 6006665"/>
                  <a:gd name="connsiteY246-86198" fmla="*/ 2290645 h 2845126"/>
                  <a:gd name="connsiteX247-86199" fmla="*/ 3400150 w 6006665"/>
                  <a:gd name="connsiteY247-86200" fmla="*/ 2349729 h 2845126"/>
                  <a:gd name="connsiteX248-86201" fmla="*/ 3400150 w 6006665"/>
                  <a:gd name="connsiteY248-86202" fmla="*/ 2376999 h 2845126"/>
                  <a:gd name="connsiteX249-86203" fmla="*/ 3350155 w 6006665"/>
                  <a:gd name="connsiteY249-86204" fmla="*/ 2408813 h 2845126"/>
                  <a:gd name="connsiteX250-86205" fmla="*/ 3342342 w 6006665"/>
                  <a:gd name="connsiteY250-86206" fmla="*/ 2406209 h 2845126"/>
                  <a:gd name="connsiteX251-86207" fmla="*/ 3338249 w 6006665"/>
                  <a:gd name="connsiteY251-86208" fmla="*/ 2408813 h 2845126"/>
                  <a:gd name="connsiteX252-86209" fmla="*/ 3290527 w 6006665"/>
                  <a:gd name="connsiteY252-86210" fmla="*/ 2392906 h 2845126"/>
                  <a:gd name="connsiteX253-86211" fmla="*/ 3259257 w 6006665"/>
                  <a:gd name="connsiteY253-86212" fmla="*/ 2392906 h 2845126"/>
                  <a:gd name="connsiteX254-86213" fmla="*/ 3247350 w 6006665"/>
                  <a:gd name="connsiteY254-86214" fmla="*/ 2392906 h 2845126"/>
                  <a:gd name="connsiteX255-86215" fmla="*/ 3231443 w 6006665"/>
                  <a:gd name="connsiteY255-86216" fmla="*/ 2376999 h 2845126"/>
                  <a:gd name="connsiteX256-86217" fmla="*/ 3213271 w 6006665"/>
                  <a:gd name="connsiteY256-86218" fmla="*/ 2372455 h 2845126"/>
                  <a:gd name="connsiteX257-86219" fmla="*/ 3168359 w 6006665"/>
                  <a:gd name="connsiteY257-86220" fmla="*/ 2408813 h 2845126"/>
                  <a:gd name="connsiteX258-86221" fmla="*/ 3120637 w 6006665"/>
                  <a:gd name="connsiteY258-86222" fmla="*/ 2420175 h 2845126"/>
                  <a:gd name="connsiteX259-86223" fmla="*/ 3082005 w 6006665"/>
                  <a:gd name="connsiteY259-86224" fmla="*/ 2436083 h 2845126"/>
                  <a:gd name="connsiteX260-86225" fmla="*/ 3074460 w 6006665"/>
                  <a:gd name="connsiteY260-86226" fmla="*/ 2434286 h 2845126"/>
                  <a:gd name="connsiteX261-86227" fmla="*/ 3070098 w 6006665"/>
                  <a:gd name="connsiteY261-86228" fmla="*/ 2436083 h 2845126"/>
                  <a:gd name="connsiteX262-86229" fmla="*/ 3022376 w 6006665"/>
                  <a:gd name="connsiteY262-86230" fmla="*/ 2424720 h 2845126"/>
                  <a:gd name="connsiteX263-86231" fmla="*/ 3000196 w 6006665"/>
                  <a:gd name="connsiteY263-86232" fmla="*/ 2424720 h 2845126"/>
                  <a:gd name="connsiteX264-86233" fmla="*/ 2988289 w 6006665"/>
                  <a:gd name="connsiteY264-86234" fmla="*/ 2424720 h 2845126"/>
                  <a:gd name="connsiteX265-86235" fmla="*/ 2967837 w 6006665"/>
                  <a:gd name="connsiteY265-86236" fmla="*/ 2392906 h 2845126"/>
                  <a:gd name="connsiteX266-86237" fmla="*/ 2929205 w 6006665"/>
                  <a:gd name="connsiteY266-86238" fmla="*/ 2365636 h 2845126"/>
                  <a:gd name="connsiteX267-86239" fmla="*/ 2902153 w 6006665"/>
                  <a:gd name="connsiteY267-86240" fmla="*/ 2361772 h 2845126"/>
                  <a:gd name="connsiteX268-86241" fmla="*/ 2861576 w 6006665"/>
                  <a:gd name="connsiteY268-86242" fmla="*/ 2365636 h 2845126"/>
                  <a:gd name="connsiteX269-86243" fmla="*/ 2822944 w 6006665"/>
                  <a:gd name="connsiteY269-86244" fmla="*/ 2376999 h 2845126"/>
                  <a:gd name="connsiteX270-86245" fmla="*/ 2818139 w 6006665"/>
                  <a:gd name="connsiteY270-86246" fmla="*/ 2374910 h 2845126"/>
                  <a:gd name="connsiteX271-86247" fmla="*/ 2811037 w 6006665"/>
                  <a:gd name="connsiteY271-86248" fmla="*/ 2376999 h 2845126"/>
                  <a:gd name="connsiteX272-86249" fmla="*/ 2758770 w 6006665"/>
                  <a:gd name="connsiteY272-86250" fmla="*/ 2354274 h 2845126"/>
                  <a:gd name="connsiteX273-86251" fmla="*/ 2751953 w 6006665"/>
                  <a:gd name="connsiteY273-86252" fmla="*/ 2311097 h 2845126"/>
                  <a:gd name="connsiteX274-86253" fmla="*/ 2708776 w 6006665"/>
                  <a:gd name="connsiteY274-86254" fmla="*/ 2295190 h 2845126"/>
                  <a:gd name="connsiteX275-86255" fmla="*/ 2676962 w 6006665"/>
                  <a:gd name="connsiteY275-86256" fmla="*/ 2290645 h 2845126"/>
                  <a:gd name="connsiteX276-86257" fmla="*/ 2642534 w 6006665"/>
                  <a:gd name="connsiteY276-86258" fmla="*/ 2268901 h 2845126"/>
                  <a:gd name="connsiteX277-86259" fmla="*/ 2609333 w 6006665"/>
                  <a:gd name="connsiteY277-86260" fmla="*/ 2327004 h 2845126"/>
                  <a:gd name="connsiteX278-86261" fmla="*/ 2625240 w 6006665"/>
                  <a:gd name="connsiteY278-86262" fmla="*/ 2361091 h 2845126"/>
                  <a:gd name="connsiteX279-86263" fmla="*/ 2586608 w 6006665"/>
                  <a:gd name="connsiteY279-86264" fmla="*/ 2397451 h 2845126"/>
                  <a:gd name="connsiteX280-86265" fmla="*/ 2577105 w 6006665"/>
                  <a:gd name="connsiteY280-86266" fmla="*/ 2395188 h 2845126"/>
                  <a:gd name="connsiteX281-86267" fmla="*/ 2574701 w 6006665"/>
                  <a:gd name="connsiteY281-86268" fmla="*/ 2397451 h 2845126"/>
                  <a:gd name="connsiteX282-86269" fmla="*/ 2526979 w 6006665"/>
                  <a:gd name="connsiteY282-86270" fmla="*/ 2386088 h 2845126"/>
                  <a:gd name="connsiteX283-86271" fmla="*/ 2490620 w 6006665"/>
                  <a:gd name="connsiteY283-86272" fmla="*/ 2381543 h 2845126"/>
                  <a:gd name="connsiteX284-86273" fmla="*/ 2463350 w 6006665"/>
                  <a:gd name="connsiteY284-86274" fmla="*/ 2354274 h 2845126"/>
                  <a:gd name="connsiteX285-86275" fmla="*/ 2436625 w 6006665"/>
                  <a:gd name="connsiteY285-86276" fmla="*/ 2354274 h 2845126"/>
                  <a:gd name="connsiteX286-86277" fmla="*/ 2424718 w 6006665"/>
                  <a:gd name="connsiteY286-86278" fmla="*/ 2354274 h 2845126"/>
                  <a:gd name="connsiteX287-86279" fmla="*/ 2398858 w 6006665"/>
                  <a:gd name="connsiteY287-86280" fmla="*/ 2341343 h 2845126"/>
                  <a:gd name="connsiteX288-86281" fmla="*/ 2350272 w 6006665"/>
                  <a:gd name="connsiteY288-86282" fmla="*/ 2365636 h 2845126"/>
                  <a:gd name="connsiteX289-86283" fmla="*/ 2282098 w 6006665"/>
                  <a:gd name="connsiteY289-86284" fmla="*/ 2413358 h 2845126"/>
                  <a:gd name="connsiteX290-86285" fmla="*/ 2157112 w 6006665"/>
                  <a:gd name="connsiteY290-86286" fmla="*/ 2397451 h 2845126"/>
                  <a:gd name="connsiteX291-86287" fmla="*/ 1811153 w 6006665"/>
                  <a:gd name="connsiteY291-86288" fmla="*/ 2133845 h 2845126"/>
                  <a:gd name="connsiteX292-86289" fmla="*/ 1748069 w 6006665"/>
                  <a:gd name="connsiteY292-86290" fmla="*/ 2172477 h 2845126"/>
                  <a:gd name="connsiteX293-86291" fmla="*/ 1711709 w 6006665"/>
                  <a:gd name="connsiteY293-86292" fmla="*/ 2177022 h 2845126"/>
                  <a:gd name="connsiteX294-86293" fmla="*/ 1711926 w 6006665"/>
                  <a:gd name="connsiteY294-86294" fmla="*/ 2175506 h 2845126"/>
                  <a:gd name="connsiteX295-86295" fmla="*/ 1699803 w 6006665"/>
                  <a:gd name="connsiteY295-86296" fmla="*/ 2177022 h 2845126"/>
                  <a:gd name="connsiteX296-86297" fmla="*/ 1704347 w 6006665"/>
                  <a:gd name="connsiteY296-86298" fmla="*/ 2145207 h 2845126"/>
                  <a:gd name="connsiteX297-86299" fmla="*/ 1662460 w 6006665"/>
                  <a:gd name="connsiteY297-86300" fmla="*/ 2127256 h 2845126"/>
                  <a:gd name="connsiteX298-86301" fmla="*/ 1629901 w 6006665"/>
                  <a:gd name="connsiteY298-86302" fmla="*/ 2140662 h 2845126"/>
                  <a:gd name="connsiteX299-86303" fmla="*/ 1629300 w 6006665"/>
                  <a:gd name="connsiteY299-86304" fmla="*/ 2136007 h 2845126"/>
                  <a:gd name="connsiteX300-86305" fmla="*/ 1617994 w 6006665"/>
                  <a:gd name="connsiteY300-86306" fmla="*/ 2140662 h 2845126"/>
                  <a:gd name="connsiteX301-86307" fmla="*/ 1608904 w 6006665"/>
                  <a:gd name="connsiteY301-86308" fmla="*/ 2070216 h 2845126"/>
                  <a:gd name="connsiteX302-86309" fmla="*/ 1552684 w 6006665"/>
                  <a:gd name="connsiteY302-86310" fmla="*/ 2060523 h 2845126"/>
                  <a:gd name="connsiteX303-86311" fmla="*/ 1518550 w 6006665"/>
                  <a:gd name="connsiteY303-86312" fmla="*/ 2086123 h 2845126"/>
                  <a:gd name="connsiteX304-86313" fmla="*/ 1425379 w 6006665"/>
                  <a:gd name="connsiteY304-86314" fmla="*/ 2106575 h 2845126"/>
                  <a:gd name="connsiteX305-86315" fmla="*/ 1409472 w 6006665"/>
                  <a:gd name="connsiteY305-86316" fmla="*/ 2124755 h 2845126"/>
                  <a:gd name="connsiteX306-86317" fmla="*/ 1270852 w 6006665"/>
                  <a:gd name="connsiteY306-86318" fmla="*/ 2145207 h 2845126"/>
                  <a:gd name="connsiteX307-86319" fmla="*/ 1254945 w 6006665"/>
                  <a:gd name="connsiteY307-86320" fmla="*/ 2165659 h 2845126"/>
                  <a:gd name="connsiteX308-86321" fmla="*/ 1282214 w 6006665"/>
                  <a:gd name="connsiteY308-86322" fmla="*/ 2208836 h 2845126"/>
                  <a:gd name="connsiteX309-86323" fmla="*/ 1243582 w 6006665"/>
                  <a:gd name="connsiteY309-86324" fmla="*/ 2224743 h 2845126"/>
                  <a:gd name="connsiteX310-86325" fmla="*/ 1254945 w 6006665"/>
                  <a:gd name="connsiteY310-86326" fmla="*/ 2242923 h 2845126"/>
                  <a:gd name="connsiteX311-86327" fmla="*/ 1216313 w 6006665"/>
                  <a:gd name="connsiteY311-86328" fmla="*/ 2267920 h 2845126"/>
                  <a:gd name="connsiteX312-86329" fmla="*/ 1275397 w 6006665"/>
                  <a:gd name="connsiteY312-86330" fmla="*/ 2311097 h 2845126"/>
                  <a:gd name="connsiteX313-86331" fmla="*/ 1270852 w 6006665"/>
                  <a:gd name="connsiteY313-86332" fmla="*/ 2338367 h 2845126"/>
                  <a:gd name="connsiteX314-86333" fmla="*/ 1259108 w 6006665"/>
                  <a:gd name="connsiteY314-86334" fmla="*/ 2337388 h 2845126"/>
                  <a:gd name="connsiteX315-86335" fmla="*/ 1258945 w 6006665"/>
                  <a:gd name="connsiteY315-86336" fmla="*/ 2338367 h 2845126"/>
                  <a:gd name="connsiteX316-86337" fmla="*/ 1215644 w 6006665"/>
                  <a:gd name="connsiteY316-86338" fmla="*/ 2334758 h 2845126"/>
                  <a:gd name="connsiteX317-86339" fmla="*/ 1204950 w 6006665"/>
                  <a:gd name="connsiteY317-86340" fmla="*/ 2349729 h 2845126"/>
                  <a:gd name="connsiteX318-86341" fmla="*/ 1196495 w 6006665"/>
                  <a:gd name="connsiteY318-86342" fmla="*/ 2344897 h 2845126"/>
                  <a:gd name="connsiteX319-86343" fmla="*/ 1193043 w 6006665"/>
                  <a:gd name="connsiteY319-86344" fmla="*/ 2349729 h 2845126"/>
                  <a:gd name="connsiteX320-86345" fmla="*/ 1145322 w 6006665"/>
                  <a:gd name="connsiteY320-86346" fmla="*/ 2322459 h 2845126"/>
                  <a:gd name="connsiteX321-86347" fmla="*/ 1098145 w 6006665"/>
                  <a:gd name="connsiteY321-86348" fmla="*/ 2322459 h 2845126"/>
                  <a:gd name="connsiteX322-86349" fmla="*/ 1061785 w 6006665"/>
                  <a:gd name="connsiteY322-86350" fmla="*/ 2349729 h 2845126"/>
                  <a:gd name="connsiteX323-86351" fmla="*/ 1055322 w 6006665"/>
                  <a:gd name="connsiteY323-86352" fmla="*/ 2345646 h 2845126"/>
                  <a:gd name="connsiteX324-86353" fmla="*/ 1049878 w 6006665"/>
                  <a:gd name="connsiteY324-86354" fmla="*/ 2349729 h 2845126"/>
                  <a:gd name="connsiteX325-86355" fmla="*/ 1006701 w 6006665"/>
                  <a:gd name="connsiteY325-86356" fmla="*/ 2322459 h 2845126"/>
                  <a:gd name="connsiteX326-86357" fmla="*/ 924893 w 6006665"/>
                  <a:gd name="connsiteY326-86358" fmla="*/ 2286100 h 2845126"/>
                  <a:gd name="connsiteX327-86359" fmla="*/ 877716 w 6006665"/>
                  <a:gd name="connsiteY327-86360" fmla="*/ 2286100 h 2845126"/>
                  <a:gd name="connsiteX328-86361" fmla="*/ 802724 w 6006665"/>
                  <a:gd name="connsiteY328-86362" fmla="*/ 2349729 h 2845126"/>
                  <a:gd name="connsiteX329-86363" fmla="*/ 798179 w 6006665"/>
                  <a:gd name="connsiteY329-86364" fmla="*/ 2392906 h 2845126"/>
                  <a:gd name="connsiteX330-86365" fmla="*/ 787406 w 6006665"/>
                  <a:gd name="connsiteY330-86366" fmla="*/ 2382133 h 2845126"/>
                  <a:gd name="connsiteX331-86367" fmla="*/ 786272 w 6006665"/>
                  <a:gd name="connsiteY331-86368" fmla="*/ 2392906 h 2845126"/>
                  <a:gd name="connsiteX332-86369" fmla="*/ 756063 w 6006665"/>
                  <a:gd name="connsiteY332-86370" fmla="*/ 2362696 h 2845126"/>
                  <a:gd name="connsiteX333-86371" fmla="*/ 732278 w 6006665"/>
                  <a:gd name="connsiteY333-86372" fmla="*/ 2420175 h 2845126"/>
                  <a:gd name="connsiteX334-86373" fmla="*/ 743640 w 6006665"/>
                  <a:gd name="connsiteY334-86374" fmla="*/ 2429265 h 2845126"/>
                  <a:gd name="connsiteX335-86375" fmla="*/ 723188 w 6006665"/>
                  <a:gd name="connsiteY335-86376" fmla="*/ 2472442 h 2845126"/>
                  <a:gd name="connsiteX336-86377" fmla="*/ 747026 w 6006665"/>
                  <a:gd name="connsiteY336-86378" fmla="*/ 2509283 h 2845126"/>
                  <a:gd name="connsiteX337-86379" fmla="*/ 763548 w 6006665"/>
                  <a:gd name="connsiteY337-86380" fmla="*/ 2506529 h 2845126"/>
                  <a:gd name="connsiteX338-86381" fmla="*/ 764871 w 6006665"/>
                  <a:gd name="connsiteY338-86382" fmla="*/ 2508293 h 2845126"/>
                  <a:gd name="connsiteX339-86383" fmla="*/ 775455 w 6006665"/>
                  <a:gd name="connsiteY339-86384" fmla="*/ 2506529 h 2845126"/>
                  <a:gd name="connsiteX340-86385" fmla="*/ 802724 w 6006665"/>
                  <a:gd name="connsiteY340-86386" fmla="*/ 2542888 h 2845126"/>
                  <a:gd name="connsiteX341-86387" fmla="*/ 798179 w 6006665"/>
                  <a:gd name="connsiteY341-86388" fmla="*/ 2570158 h 2845126"/>
                  <a:gd name="connsiteX342-86389" fmla="*/ 818632 w 6006665"/>
                  <a:gd name="connsiteY342-86390" fmla="*/ 2581520 h 2845126"/>
                  <a:gd name="connsiteX343-86391" fmla="*/ 802724 w 6006665"/>
                  <a:gd name="connsiteY343-86392" fmla="*/ 2613335 h 2845126"/>
                  <a:gd name="connsiteX344-86393" fmla="*/ 766365 w 6006665"/>
                  <a:gd name="connsiteY344-86394" fmla="*/ 2617880 h 2845126"/>
                  <a:gd name="connsiteX345-86395" fmla="*/ 727733 w 6006665"/>
                  <a:gd name="connsiteY345-86396" fmla="*/ 2676964 h 2845126"/>
                  <a:gd name="connsiteX346-86397" fmla="*/ 759548 w 6006665"/>
                  <a:gd name="connsiteY346-86398" fmla="*/ 2720141 h 2845126"/>
                  <a:gd name="connsiteX347-86399" fmla="*/ 759548 w 6006665"/>
                  <a:gd name="connsiteY347-86400" fmla="*/ 2758772 h 2845126"/>
                  <a:gd name="connsiteX348-86401" fmla="*/ 798179 w 6006665"/>
                  <a:gd name="connsiteY348-86402" fmla="*/ 2817857 h 2845126"/>
                  <a:gd name="connsiteX349-86403" fmla="*/ 775455 w 6006665"/>
                  <a:gd name="connsiteY349-86404" fmla="*/ 2833764 h 2845126"/>
                  <a:gd name="connsiteX350-86405" fmla="*/ 770910 w 6006665"/>
                  <a:gd name="connsiteY350-86406" fmla="*/ 2845126 h 2845126"/>
                  <a:gd name="connsiteX351-86407" fmla="*/ 759003 w 6006665"/>
                  <a:gd name="connsiteY351-86408" fmla="*/ 2845126 h 2845126"/>
                  <a:gd name="connsiteX352-86409" fmla="*/ 755003 w 6006665"/>
                  <a:gd name="connsiteY352-86410" fmla="*/ 2845126 h 2845126"/>
                  <a:gd name="connsiteX353-86411" fmla="*/ 743096 w 6006665"/>
                  <a:gd name="connsiteY353-86412" fmla="*/ 2845126 h 2845126"/>
                  <a:gd name="connsiteX354-86413" fmla="*/ 715826 w 6006665"/>
                  <a:gd name="connsiteY354-86414" fmla="*/ 2811039 h 2845126"/>
                  <a:gd name="connsiteX355-86415" fmla="*/ 704464 w 6006665"/>
                  <a:gd name="connsiteY355-86416" fmla="*/ 2811039 h 2845126"/>
                  <a:gd name="connsiteX356-86417" fmla="*/ 684012 w 6006665"/>
                  <a:gd name="connsiteY356-86418" fmla="*/ 2801949 h 2845126"/>
                  <a:gd name="connsiteX357-86419" fmla="*/ 672649 w 6006665"/>
                  <a:gd name="connsiteY357-86420" fmla="*/ 2779225 h 2845126"/>
                  <a:gd name="connsiteX358-86421" fmla="*/ 645222 w 6006665"/>
                  <a:gd name="connsiteY358-86422" fmla="*/ 2771388 h 2845126"/>
                  <a:gd name="connsiteX359-86423" fmla="*/ 625472 w 6006665"/>
                  <a:gd name="connsiteY359-86424" fmla="*/ 2774680 h 2845126"/>
                  <a:gd name="connsiteX360-86425" fmla="*/ 623771 w 6006665"/>
                  <a:gd name="connsiteY360-86426" fmla="*/ 2772979 h 2845126"/>
                  <a:gd name="connsiteX361-86427" fmla="*/ 613565 w 6006665"/>
                  <a:gd name="connsiteY361-86428" fmla="*/ 2774680 h 2845126"/>
                  <a:gd name="connsiteX362-86429" fmla="*/ 609020 w 6006665"/>
                  <a:gd name="connsiteY362-86430" fmla="*/ 2770135 h 2845126"/>
                  <a:gd name="connsiteX363-86431" fmla="*/ 559026 w 6006665"/>
                  <a:gd name="connsiteY363-86432" fmla="*/ 2742865 h 2845126"/>
                  <a:gd name="connsiteX364-86433" fmla="*/ 506760 w 6006665"/>
                  <a:gd name="connsiteY364-86434" fmla="*/ 2736048 h 2845126"/>
                  <a:gd name="connsiteX365-86435" fmla="*/ 483280 w 6006665"/>
                  <a:gd name="connsiteY365-86436" fmla="*/ 2729339 h 2845126"/>
                  <a:gd name="connsiteX366-86437" fmla="*/ 480035 w 6006665"/>
                  <a:gd name="connsiteY366-86438" fmla="*/ 2731503 h 2845126"/>
                  <a:gd name="connsiteX367-86439" fmla="*/ 475042 w 6006665"/>
                  <a:gd name="connsiteY367-86440" fmla="*/ 2726985 h 2845126"/>
                  <a:gd name="connsiteX368-86441" fmla="*/ 474945 w 6006665"/>
                  <a:gd name="connsiteY368-86442" fmla="*/ 2726958 h 2845126"/>
                  <a:gd name="connsiteX369-86443" fmla="*/ 468128 w 6006665"/>
                  <a:gd name="connsiteY369-86444" fmla="*/ 2731503 h 2845126"/>
                  <a:gd name="connsiteX370-86445" fmla="*/ 420406 w 6006665"/>
                  <a:gd name="connsiteY370-86446" fmla="*/ 2688326 h 2845126"/>
                  <a:gd name="connsiteX371-86447" fmla="*/ 381774 w 6006665"/>
                  <a:gd name="connsiteY371-86448" fmla="*/ 2672419 h 2845126"/>
                  <a:gd name="connsiteX372-86449" fmla="*/ 349960 w 6006665"/>
                  <a:gd name="connsiteY372-86450" fmla="*/ 2640604 h 2845126"/>
                  <a:gd name="connsiteX373-86451" fmla="*/ 377229 w 6006665"/>
                  <a:gd name="connsiteY373-86452" fmla="*/ 2633787 h 2845126"/>
                  <a:gd name="connsiteX374-86453" fmla="*/ 404499 w 6006665"/>
                  <a:gd name="connsiteY374-86454" fmla="*/ 2586065 h 2845126"/>
                  <a:gd name="connsiteX375-86455" fmla="*/ 388591 w 6006665"/>
                  <a:gd name="connsiteY375-86456" fmla="*/ 2570158 h 2845126"/>
                  <a:gd name="connsiteX376-86457" fmla="*/ 440858 w 6006665"/>
                  <a:gd name="connsiteY376-86458" fmla="*/ 2542888 h 2845126"/>
                  <a:gd name="connsiteX377-86459" fmla="*/ 440858 w 6006665"/>
                  <a:gd name="connsiteY377-86460" fmla="*/ 2539832 h 2845126"/>
                  <a:gd name="connsiteX378-86461" fmla="*/ 416406 w 6006665"/>
                  <a:gd name="connsiteY378-86462" fmla="*/ 2542888 h 2845126"/>
                  <a:gd name="connsiteX379-86463" fmla="*/ 416406 w 6006665"/>
                  <a:gd name="connsiteY379-86464" fmla="*/ 2541400 h 2845126"/>
                  <a:gd name="connsiteX380-86465" fmla="*/ 404499 w 6006665"/>
                  <a:gd name="connsiteY380-86466" fmla="*/ 2542888 h 2845126"/>
                  <a:gd name="connsiteX381-86467" fmla="*/ 404499 w 6006665"/>
                  <a:gd name="connsiteY381-86468" fmla="*/ 2522436 h 2845126"/>
                  <a:gd name="connsiteX382-86469" fmla="*/ 424951 w 6006665"/>
                  <a:gd name="connsiteY382-86470" fmla="*/ 2506529 h 2845126"/>
                  <a:gd name="connsiteX383-86471" fmla="*/ 463583 w 6006665"/>
                  <a:gd name="connsiteY383-86472" fmla="*/ 2499712 h 2845126"/>
                  <a:gd name="connsiteX384-86473" fmla="*/ 468128 w 6006665"/>
                  <a:gd name="connsiteY384-86474" fmla="*/ 2483804 h 2845126"/>
                  <a:gd name="connsiteX385-86475" fmla="*/ 456765 w 6006665"/>
                  <a:gd name="connsiteY385-86476" fmla="*/ 2451990 h 2845126"/>
                  <a:gd name="connsiteX386-86477" fmla="*/ 474945 w 6006665"/>
                  <a:gd name="connsiteY386-86478" fmla="*/ 2424720 h 2845126"/>
                  <a:gd name="connsiteX387-86479" fmla="*/ 474945 w 6006665"/>
                  <a:gd name="connsiteY387-86480" fmla="*/ 2404268 h 2845126"/>
                  <a:gd name="connsiteX388-86481" fmla="*/ 420406 w 6006665"/>
                  <a:gd name="connsiteY388-86482" fmla="*/ 2386088 h 2845126"/>
                  <a:gd name="connsiteX389-86483" fmla="*/ 409588 w 6006665"/>
                  <a:gd name="connsiteY389-86484" fmla="*/ 2386088 h 2845126"/>
                  <a:gd name="connsiteX390-86485" fmla="*/ 397681 w 6006665"/>
                  <a:gd name="connsiteY390-86486" fmla="*/ 2386088 h 2845126"/>
                  <a:gd name="connsiteX391-86487" fmla="*/ 379485 w 6006665"/>
                  <a:gd name="connsiteY391-86488" fmla="*/ 2363849 h 2845126"/>
                  <a:gd name="connsiteX392-86489" fmla="*/ 357322 w 6006665"/>
                  <a:gd name="connsiteY392-86490" fmla="*/ 2370181 h 2845126"/>
                  <a:gd name="connsiteX393-86491" fmla="*/ 352842 w 6006665"/>
                  <a:gd name="connsiteY393-86492" fmla="*/ 2368059 h 2845126"/>
                  <a:gd name="connsiteX394-86493" fmla="*/ 345415 w 6006665"/>
                  <a:gd name="connsiteY394-86494" fmla="*/ 2370181 h 2845126"/>
                  <a:gd name="connsiteX395-86495" fmla="*/ 302238 w 6006665"/>
                  <a:gd name="connsiteY395-86496" fmla="*/ 2349729 h 2845126"/>
                  <a:gd name="connsiteX396-86497" fmla="*/ 302238 w 6006665"/>
                  <a:gd name="connsiteY396-86498" fmla="*/ 2338367 h 2845126"/>
                  <a:gd name="connsiteX397-86499" fmla="*/ 286331 w 6006665"/>
                  <a:gd name="connsiteY397-86500" fmla="*/ 2311097 h 2845126"/>
                  <a:gd name="connsiteX398-86501" fmla="*/ 270968 w 6006665"/>
                  <a:gd name="connsiteY398-86502" fmla="*/ 2311097 h 2845126"/>
                  <a:gd name="connsiteX399-86503" fmla="*/ 259061 w 6006665"/>
                  <a:gd name="connsiteY399-86504" fmla="*/ 2311097 h 2845126"/>
                  <a:gd name="connsiteX400-86505" fmla="*/ 254516 w 6006665"/>
                  <a:gd name="connsiteY400-86506" fmla="*/ 2295190 h 2845126"/>
                  <a:gd name="connsiteX401-86507" fmla="*/ 263606 w 6006665"/>
                  <a:gd name="connsiteY401-86508" fmla="*/ 2279283 h 2845126"/>
                  <a:gd name="connsiteX402-86509" fmla="*/ 243991 w 6006665"/>
                  <a:gd name="connsiteY402-86510" fmla="*/ 2248770 h 2845126"/>
                  <a:gd name="connsiteX403-86511" fmla="*/ 216429 w 6006665"/>
                  <a:gd name="connsiteY403-86512" fmla="*/ 2252013 h 2845126"/>
                  <a:gd name="connsiteX404-86513" fmla="*/ 212956 w 6006665"/>
                  <a:gd name="connsiteY404-86514" fmla="*/ 2251021 h 2845126"/>
                  <a:gd name="connsiteX405-86515" fmla="*/ 204522 w 6006665"/>
                  <a:gd name="connsiteY405-86516" fmla="*/ 2252013 h 2845126"/>
                  <a:gd name="connsiteX406-86517" fmla="*/ 199623 w 6006665"/>
                  <a:gd name="connsiteY406-86518" fmla="*/ 2250613 h 2845126"/>
                  <a:gd name="connsiteX407-86519" fmla="*/ 195977 w 6006665"/>
                  <a:gd name="connsiteY407-86520" fmla="*/ 2263375 h 2845126"/>
                  <a:gd name="connsiteX408-86521" fmla="*/ 184968 w 6006665"/>
                  <a:gd name="connsiteY408-86522" fmla="*/ 2260230 h 2845126"/>
                  <a:gd name="connsiteX409-86523" fmla="*/ 184070 w 6006665"/>
                  <a:gd name="connsiteY409-86524" fmla="*/ 2263375 h 2845126"/>
                  <a:gd name="connsiteX410-86525" fmla="*/ 168163 w 6006665"/>
                  <a:gd name="connsiteY410-86526" fmla="*/ 2258840 h 2845126"/>
                  <a:gd name="connsiteX411-86527" fmla="*/ 156800 w 6006665"/>
                  <a:gd name="connsiteY411-86528" fmla="*/ 2220198 h 2845126"/>
                  <a:gd name="connsiteX412-86529" fmla="*/ 152255 w 6006665"/>
                  <a:gd name="connsiteY412-86530" fmla="*/ 2204291 h 2845126"/>
                  <a:gd name="connsiteX413-86531" fmla="*/ 156800 w 6006665"/>
                  <a:gd name="connsiteY413-86532" fmla="*/ 2199746 h 2845126"/>
                  <a:gd name="connsiteX414-86533" fmla="*/ 168707 w 6006665"/>
                  <a:gd name="connsiteY414-86534" fmla="*/ 2199746 h 2845126"/>
                  <a:gd name="connsiteX415-86535" fmla="*/ 188615 w 6006665"/>
                  <a:gd name="connsiteY415-86536" fmla="*/ 2199746 h 2845126"/>
                  <a:gd name="connsiteX416-86537" fmla="*/ 199977 w 6006665"/>
                  <a:gd name="connsiteY416-86538" fmla="*/ 2188384 h 2845126"/>
                  <a:gd name="connsiteX417-86539" fmla="*/ 188615 w 6006665"/>
                  <a:gd name="connsiteY417-86540" fmla="*/ 2165659 h 2845126"/>
                  <a:gd name="connsiteX418-86541" fmla="*/ 168163 w 6006665"/>
                  <a:gd name="connsiteY418-86542" fmla="*/ 2156570 h 2845126"/>
                  <a:gd name="connsiteX419-86543" fmla="*/ 168163 w 6006665"/>
                  <a:gd name="connsiteY419-86544" fmla="*/ 2149752 h 2845126"/>
                  <a:gd name="connsiteX420-86545" fmla="*/ 152255 w 6006665"/>
                  <a:gd name="connsiteY420-86546" fmla="*/ 2133845 h 2845126"/>
                  <a:gd name="connsiteX421-86547" fmla="*/ 129531 w 6006665"/>
                  <a:gd name="connsiteY421-86548" fmla="*/ 2097485 h 2845126"/>
                  <a:gd name="connsiteX422-86549" fmla="*/ 140893 w 6006665"/>
                  <a:gd name="connsiteY422-86550" fmla="*/ 2074761 h 2845126"/>
                  <a:gd name="connsiteX423-86551" fmla="*/ 136348 w 6006665"/>
                  <a:gd name="connsiteY423-86552" fmla="*/ 2047491 h 2845126"/>
                  <a:gd name="connsiteX424-86553" fmla="*/ 103789 w 6006665"/>
                  <a:gd name="connsiteY424-86554" fmla="*/ 2034084 h 2845126"/>
                  <a:gd name="connsiteX425-86555" fmla="*/ 93716 w 6006665"/>
                  <a:gd name="connsiteY425-86556" fmla="*/ 2038401 h 2845126"/>
                  <a:gd name="connsiteX426-86557" fmla="*/ 91868 w 6006665"/>
                  <a:gd name="connsiteY426-86558" fmla="*/ 2034090 h 2845126"/>
                  <a:gd name="connsiteX427-86559" fmla="*/ 81809 w 6006665"/>
                  <a:gd name="connsiteY427-86560" fmla="*/ 2038401 h 2845126"/>
                  <a:gd name="connsiteX428-86561" fmla="*/ 74992 w 6006665"/>
                  <a:gd name="connsiteY428-86562" fmla="*/ 2022494 h 2845126"/>
                  <a:gd name="connsiteX429-86563" fmla="*/ 34087 w 6006665"/>
                  <a:gd name="connsiteY429-86564" fmla="*/ 2011132 h 2845126"/>
                  <a:gd name="connsiteX430-86565" fmla="*/ 22725 w 6006665"/>
                  <a:gd name="connsiteY430-86566" fmla="*/ 1967955 h 2845126"/>
                  <a:gd name="connsiteX431-86567" fmla="*/ 22725 w 6006665"/>
                  <a:gd name="connsiteY431-86568" fmla="*/ 1936140 h 2845126"/>
                  <a:gd name="connsiteX432-86569" fmla="*/ 0 w 6006665"/>
                  <a:gd name="connsiteY432-86570" fmla="*/ 1920233 h 2845126"/>
                  <a:gd name="connsiteX433-86571" fmla="*/ 15907 w 6006665"/>
                  <a:gd name="connsiteY433-86572" fmla="*/ 1897509 h 2845126"/>
                  <a:gd name="connsiteX434-86573" fmla="*/ 6818 w 6006665"/>
                  <a:gd name="connsiteY434-86574" fmla="*/ 1833880 h 2845126"/>
                  <a:gd name="connsiteX435-86575" fmla="*/ 34087 w 6006665"/>
                  <a:gd name="connsiteY435-86576" fmla="*/ 1790703 h 2845126"/>
                  <a:gd name="connsiteX436-86577" fmla="*/ 27270 w 6006665"/>
                  <a:gd name="connsiteY436-86578" fmla="*/ 1779341 h 2845126"/>
                  <a:gd name="connsiteX437-86579" fmla="*/ 70447 w 6006665"/>
                  <a:gd name="connsiteY437-86580" fmla="*/ 1740709 h 2845126"/>
                  <a:gd name="connsiteX438-86581" fmla="*/ 27270 w 6006665"/>
                  <a:gd name="connsiteY438-86582" fmla="*/ 1704349 h 2845126"/>
                  <a:gd name="connsiteX439-86583" fmla="*/ 109078 w 6006665"/>
                  <a:gd name="connsiteY439-86584" fmla="*/ 1606633 h 2845126"/>
                  <a:gd name="connsiteX440-86585" fmla="*/ 145438 w 6006665"/>
                  <a:gd name="connsiteY440-86586" fmla="*/ 1563456 h 2845126"/>
                  <a:gd name="connsiteX441-86587" fmla="*/ 156800 w 6006665"/>
                  <a:gd name="connsiteY441-86588" fmla="*/ 1520280 h 2845126"/>
                  <a:gd name="connsiteX442-86589" fmla="*/ 102261 w 6006665"/>
                  <a:gd name="connsiteY442-86590" fmla="*/ 1468013 h 2845126"/>
                  <a:gd name="connsiteX443-86591" fmla="*/ 118168 w 6006665"/>
                  <a:gd name="connsiteY443-86592" fmla="*/ 1413474 h 2845126"/>
                  <a:gd name="connsiteX444-86593" fmla="*/ 86354 w 6006665"/>
                  <a:gd name="connsiteY444-86594" fmla="*/ 1349845 h 2845126"/>
                  <a:gd name="connsiteX445-86595" fmla="*/ 109078 w 6006665"/>
                  <a:gd name="connsiteY445-86596" fmla="*/ 1274853 h 2845126"/>
                  <a:gd name="connsiteX446-86597" fmla="*/ 70447 w 6006665"/>
                  <a:gd name="connsiteY446-86598" fmla="*/ 1172592 h 2845126"/>
                  <a:gd name="connsiteX447-86599" fmla="*/ 102261 w 6006665"/>
                  <a:gd name="connsiteY447-86600" fmla="*/ 1102146 h 2845126"/>
                  <a:gd name="connsiteX448-86601" fmla="*/ 43177 w 6006665"/>
                  <a:gd name="connsiteY448-86602" fmla="*/ 1036245 h 2845126"/>
                  <a:gd name="connsiteX449-86603" fmla="*/ 49994 w 6006665"/>
                  <a:gd name="connsiteY449-86604" fmla="*/ 961253 h 2845126"/>
                  <a:gd name="connsiteX450-86605" fmla="*/ 81809 w 6006665"/>
                  <a:gd name="connsiteY450-86606" fmla="*/ 956708 h 2845126"/>
                  <a:gd name="connsiteX451-86607" fmla="*/ 145438 w 6006665"/>
                  <a:gd name="connsiteY451-86608" fmla="*/ 913532 h 2845126"/>
                  <a:gd name="connsiteX452-86609" fmla="*/ 184070 w 6006665"/>
                  <a:gd name="connsiteY452-86610" fmla="*/ 874900 h 2845126"/>
                  <a:gd name="connsiteX453-86611" fmla="*/ 189699 w 6006665"/>
                  <a:gd name="connsiteY453-86612" fmla="*/ 881178 h 2845126"/>
                  <a:gd name="connsiteX454-86613" fmla="*/ 195977 w 6006665"/>
                  <a:gd name="connsiteY454-86614" fmla="*/ 874900 h 2845126"/>
                  <a:gd name="connsiteX455-86615" fmla="*/ 255061 w 6006665"/>
                  <a:gd name="connsiteY455-86616" fmla="*/ 940801 h 2845126"/>
                  <a:gd name="connsiteX456-86617" fmla="*/ 350504 w 6006665"/>
                  <a:gd name="connsiteY456-86618" fmla="*/ 961253 h 2845126"/>
                  <a:gd name="connsiteX457-86619" fmla="*/ 491397 w 6006665"/>
                  <a:gd name="connsiteY457-86620" fmla="*/ 1074877 h 2845126"/>
                  <a:gd name="connsiteX458-86621" fmla="*/ 523211 w 6006665"/>
                  <a:gd name="connsiteY458-86622" fmla="*/ 1122598 h 2845126"/>
                  <a:gd name="connsiteX459-86623" fmla="*/ 523211 w 6006665"/>
                  <a:gd name="connsiteY459-86624" fmla="*/ 1181682 h 2845126"/>
                  <a:gd name="connsiteX460-86625" fmla="*/ 486852 w 6006665"/>
                  <a:gd name="connsiteY460-86626" fmla="*/ 1236221 h 2845126"/>
                  <a:gd name="connsiteX461-86627" fmla="*/ 420951 w 6006665"/>
                  <a:gd name="connsiteY461-86628" fmla="*/ 1256674 h 2845126"/>
                  <a:gd name="connsiteX462-86629" fmla="*/ 415909 w 6006665"/>
                  <a:gd name="connsiteY462-86630" fmla="*/ 1254543 h 2845126"/>
                  <a:gd name="connsiteX463-86631" fmla="*/ 409044 w 6006665"/>
                  <a:gd name="connsiteY463-86632" fmla="*/ 1256674 h 2845126"/>
                  <a:gd name="connsiteX464-86633" fmla="*/ 252950 w 6006665"/>
                  <a:gd name="connsiteY464-86634" fmla="*/ 1190718 h 2845126"/>
                  <a:gd name="connsiteX465-86635" fmla="*/ 232336 w 6006665"/>
                  <a:gd name="connsiteY465-86636" fmla="*/ 1197590 h 2845126"/>
                  <a:gd name="connsiteX466-86637" fmla="*/ 291420 w 6006665"/>
                  <a:gd name="connsiteY466-86638" fmla="*/ 1268036 h 2845126"/>
                  <a:gd name="connsiteX467-86639" fmla="*/ 291420 w 6006665"/>
                  <a:gd name="connsiteY467-86640" fmla="*/ 1306668 h 2845126"/>
                  <a:gd name="connsiteX468-86641" fmla="*/ 298238 w 6006665"/>
                  <a:gd name="connsiteY468-86642" fmla="*/ 1393022 h 2845126"/>
                  <a:gd name="connsiteX469-86643" fmla="*/ 345959 w 6006665"/>
                  <a:gd name="connsiteY469-86644" fmla="*/ 1424836 h 2845126"/>
                  <a:gd name="connsiteX470-86645" fmla="*/ 362087 w 6006665"/>
                  <a:gd name="connsiteY470-86646" fmla="*/ 1434244 h 2845126"/>
                  <a:gd name="connsiteX471-86647" fmla="*/ 365867 w 6006665"/>
                  <a:gd name="connsiteY471-86648" fmla="*/ 1402111 h 2845126"/>
                  <a:gd name="connsiteX472-86649" fmla="*/ 345415 w 6006665"/>
                  <a:gd name="connsiteY472-86650" fmla="*/ 1365752 h 2845126"/>
                  <a:gd name="connsiteX473-86651" fmla="*/ 365867 w 6006665"/>
                  <a:gd name="connsiteY473-86652" fmla="*/ 1333937 h 2845126"/>
                  <a:gd name="connsiteX474-86653" fmla="*/ 374560 w 6006665"/>
                  <a:gd name="connsiteY474-86654" fmla="*/ 1338936 h 2845126"/>
                  <a:gd name="connsiteX475-86655" fmla="*/ 377774 w 6006665"/>
                  <a:gd name="connsiteY475-86656" fmla="*/ 1333937 h 2845126"/>
                  <a:gd name="connsiteX476-86657" fmla="*/ 461933 w 6006665"/>
                  <a:gd name="connsiteY476-86658" fmla="*/ 1382329 h 2845126"/>
                  <a:gd name="connsiteX477-86659" fmla="*/ 484035 w 6006665"/>
                  <a:gd name="connsiteY477-86660" fmla="*/ 1365752 h 2845126"/>
                  <a:gd name="connsiteX478-86661" fmla="*/ 463583 w 6006665"/>
                  <a:gd name="connsiteY478-86662" fmla="*/ 1299850 h 2845126"/>
                  <a:gd name="connsiteX479-86663" fmla="*/ 549936 w 6006665"/>
                  <a:gd name="connsiteY479-86664" fmla="*/ 1213497 h 2845126"/>
                  <a:gd name="connsiteX480-86665" fmla="*/ 559742 w 6006665"/>
                  <a:gd name="connsiteY480-86666" fmla="*/ 1215598 h 2845126"/>
                  <a:gd name="connsiteX481-86667" fmla="*/ 561843 w 6006665"/>
                  <a:gd name="connsiteY481-86668" fmla="*/ 1213497 h 2845126"/>
                  <a:gd name="connsiteX482-86669" fmla="*/ 593658 w 6006665"/>
                  <a:gd name="connsiteY482-86670" fmla="*/ 1220314 h 2845126"/>
                  <a:gd name="connsiteX483-86671" fmla="*/ 620945 w 6006665"/>
                  <a:gd name="connsiteY483-86672" fmla="*/ 1244191 h 2845126"/>
                  <a:gd name="connsiteX484-86673" fmla="*/ 640835 w 6006665"/>
                  <a:gd name="connsiteY484-86674" fmla="*/ 1188500 h 2845126"/>
                  <a:gd name="connsiteX485-86675" fmla="*/ 609020 w 6006665"/>
                  <a:gd name="connsiteY485-86676" fmla="*/ 1133961 h 2845126"/>
                  <a:gd name="connsiteX486-86677" fmla="*/ 624928 w 6006665"/>
                  <a:gd name="connsiteY486-86678" fmla="*/ 1074877 h 2845126"/>
                  <a:gd name="connsiteX487-86679" fmla="*/ 597658 w 6006665"/>
                  <a:gd name="connsiteY487-86680" fmla="*/ 1015792 h 2845126"/>
                  <a:gd name="connsiteX488-86681" fmla="*/ 611562 w 6006665"/>
                  <a:gd name="connsiteY488-86682" fmla="*/ 1020118 h 2845126"/>
                  <a:gd name="connsiteX489-86683" fmla="*/ 609565 w 6006665"/>
                  <a:gd name="connsiteY489-86684" fmla="*/ 1015792 h 2845126"/>
                  <a:gd name="connsiteX490-86685" fmla="*/ 711826 w 6006665"/>
                  <a:gd name="connsiteY490-86686" fmla="*/ 1047607 h 2845126"/>
                  <a:gd name="connsiteX491-86687" fmla="*/ 732278 w 6006665"/>
                  <a:gd name="connsiteY491-86688" fmla="*/ 1102146 h 2845126"/>
                  <a:gd name="connsiteX492-86689" fmla="*/ 684556 w 6006665"/>
                  <a:gd name="connsiteY492-86690" fmla="*/ 1113508 h 2845126"/>
                  <a:gd name="connsiteX493-86691" fmla="*/ 684556 w 6006665"/>
                  <a:gd name="connsiteY493-86692" fmla="*/ 1165775 h 2845126"/>
                  <a:gd name="connsiteX494-86693" fmla="*/ 713309 w 6006665"/>
                  <a:gd name="connsiteY494-86694" fmla="*/ 1194528 h 2845126"/>
                  <a:gd name="connsiteX495-86695" fmla="*/ 763548 w 6006665"/>
                  <a:gd name="connsiteY495-86696" fmla="*/ 1177137 h 2845126"/>
                  <a:gd name="connsiteX496-86697" fmla="*/ 770365 w 6006665"/>
                  <a:gd name="connsiteY496-86698" fmla="*/ 1118053 h 2845126"/>
                  <a:gd name="connsiteX497-86699" fmla="*/ 845357 w 6006665"/>
                  <a:gd name="connsiteY497-86700" fmla="*/ 1070332 h 2845126"/>
                  <a:gd name="connsiteX498-86701" fmla="*/ 972614 w 6006665"/>
                  <a:gd name="connsiteY498-86702" fmla="*/ 983978 h 2845126"/>
                  <a:gd name="connsiteX499-86703" fmla="*/ 982566 w 6006665"/>
                  <a:gd name="connsiteY499-86704" fmla="*/ 985305 h 2845126"/>
                  <a:gd name="connsiteX500-86705" fmla="*/ 984521 w 6006665"/>
                  <a:gd name="connsiteY500-86706" fmla="*/ 983978 h 2845126"/>
                  <a:gd name="connsiteX501-86707" fmla="*/ 1018608 w 6006665"/>
                  <a:gd name="connsiteY501-86708" fmla="*/ 988523 h 2845126"/>
                  <a:gd name="connsiteX502-86709" fmla="*/ 979977 w 6006665"/>
                  <a:gd name="connsiteY502-86710" fmla="*/ 1052152 h 2845126"/>
                  <a:gd name="connsiteX503-86711" fmla="*/ 1012666 w 6006665"/>
                  <a:gd name="connsiteY503-86712" fmla="*/ 1057313 h 2845126"/>
                  <a:gd name="connsiteX504-86713" fmla="*/ 1038516 w 6006665"/>
                  <a:gd name="connsiteY504-86714" fmla="*/ 1027155 h 2845126"/>
                  <a:gd name="connsiteX505-86715" fmla="*/ 1050423 w 6006665"/>
                  <a:gd name="connsiteY505-86716" fmla="*/ 1027155 h 2845126"/>
                  <a:gd name="connsiteX506-86717" fmla="*/ 1108962 w 6006665"/>
                  <a:gd name="connsiteY506-86718" fmla="*/ 1027155 h 2845126"/>
                  <a:gd name="connsiteX507-86719" fmla="*/ 1161229 w 6006665"/>
                  <a:gd name="connsiteY507-86720" fmla="*/ 983978 h 2845126"/>
                  <a:gd name="connsiteX508-86721" fmla="*/ 1165711 w 6006665"/>
                  <a:gd name="connsiteY508-86722" fmla="*/ 990112 h 2845126"/>
                  <a:gd name="connsiteX509-86723" fmla="*/ 1173136 w 6006665"/>
                  <a:gd name="connsiteY509-86724" fmla="*/ 983978 h 2845126"/>
                  <a:gd name="connsiteX510-86725" fmla="*/ 1210035 w 6006665"/>
                  <a:gd name="connsiteY510-86726" fmla="*/ 1034471 h 2845126"/>
                  <a:gd name="connsiteX511-86727" fmla="*/ 1247583 w 6006665"/>
                  <a:gd name="connsiteY511-86728" fmla="*/ 977161 h 2845126"/>
                  <a:gd name="connsiteX512-86729" fmla="*/ 1211223 w 6006665"/>
                  <a:gd name="connsiteY512-86730" fmla="*/ 918077 h 2845126"/>
                  <a:gd name="connsiteX513-86731" fmla="*/ 1227130 w 6006665"/>
                  <a:gd name="connsiteY513-86732" fmla="*/ 881717 h 2845126"/>
                  <a:gd name="connsiteX514-86733" fmla="*/ 1237665 w 6006665"/>
                  <a:gd name="connsiteY514-86734" fmla="*/ 884855 h 2845126"/>
                  <a:gd name="connsiteX515-86735" fmla="*/ 1239037 w 6006665"/>
                  <a:gd name="connsiteY515-86736" fmla="*/ 881717 h 2845126"/>
                  <a:gd name="connsiteX516-86737" fmla="*/ 1345843 w 6006665"/>
                  <a:gd name="connsiteY516-86738" fmla="*/ 913532 h 2845126"/>
                  <a:gd name="connsiteX517-86739" fmla="*/ 1400382 w 6006665"/>
                  <a:gd name="connsiteY517-86740" fmla="*/ 945346 h 2845126"/>
                  <a:gd name="connsiteX518-86741" fmla="*/ 1519756 w 6006665"/>
                  <a:gd name="connsiteY518-86742" fmla="*/ 1051930 h 2845126"/>
                  <a:gd name="connsiteX519-86743" fmla="*/ 1543003 w 6006665"/>
                  <a:gd name="connsiteY519-86744" fmla="*/ 1011248 h 2845126"/>
                  <a:gd name="connsiteX520-86745" fmla="*/ 1506643 w 6006665"/>
                  <a:gd name="connsiteY520-86746" fmla="*/ 956708 h 2845126"/>
                  <a:gd name="connsiteX521-86747" fmla="*/ 1506643 w 6006665"/>
                  <a:gd name="connsiteY521-86748" fmla="*/ 933984 h 2845126"/>
                  <a:gd name="connsiteX522-86749" fmla="*/ 1463467 w 6006665"/>
                  <a:gd name="connsiteY522-86750" fmla="*/ 924894 h 2845126"/>
                  <a:gd name="connsiteX523-86751" fmla="*/ 1472556 w 6006665"/>
                  <a:gd name="connsiteY523-86752" fmla="*/ 874900 h 2845126"/>
                  <a:gd name="connsiteX524-86753" fmla="*/ 1452104 w 6006665"/>
                  <a:gd name="connsiteY524-86754" fmla="*/ 788546 h 2845126"/>
                  <a:gd name="connsiteX525-86755" fmla="*/ 1452104 w 6006665"/>
                  <a:gd name="connsiteY525-86756" fmla="*/ 752187 h 2845126"/>
                  <a:gd name="connsiteX526-86757" fmla="*/ 1522551 w 6006665"/>
                  <a:gd name="connsiteY526-86758" fmla="*/ 649926 h 2845126"/>
                  <a:gd name="connsiteX527-86759" fmla="*/ 1543003 w 6006665"/>
                  <a:gd name="connsiteY527-86760" fmla="*/ 536303 h 2845126"/>
                  <a:gd name="connsiteX528-86761" fmla="*/ 1570272 w 6006665"/>
                  <a:gd name="connsiteY528-86762" fmla="*/ 515850 h 2845126"/>
                  <a:gd name="connsiteX529-86763" fmla="*/ 1578688 w 6006665"/>
                  <a:gd name="connsiteY529-86764" fmla="*/ 518469 h 2845126"/>
                  <a:gd name="connsiteX530-86765" fmla="*/ 1582179 w 6006665"/>
                  <a:gd name="connsiteY530-86766" fmla="*/ 515850 h 2845126"/>
                  <a:gd name="connsiteX531-86767" fmla="*/ 1684440 w 6006665"/>
                  <a:gd name="connsiteY531-86768" fmla="*/ 547665 h 2845126"/>
                  <a:gd name="connsiteX532-86769" fmla="*/ 1688985 w 6006665"/>
                  <a:gd name="connsiteY532-86770" fmla="*/ 618111 h 2845126"/>
                  <a:gd name="connsiteX533-86771" fmla="*/ 1652625 w 6006665"/>
                  <a:gd name="connsiteY533-86772" fmla="*/ 709010 h 2845126"/>
                  <a:gd name="connsiteX534-86773" fmla="*/ 1679895 w 6006665"/>
                  <a:gd name="connsiteY534-86774" fmla="*/ 747642 h 2845126"/>
                  <a:gd name="connsiteX535-86775" fmla="*/ 1688985 w 6006665"/>
                  <a:gd name="connsiteY535-86776" fmla="*/ 822633 h 2845126"/>
                  <a:gd name="connsiteX536-86777" fmla="*/ 1679895 w 6006665"/>
                  <a:gd name="connsiteY536-86778" fmla="*/ 968071 h 2845126"/>
                  <a:gd name="connsiteX537-86779" fmla="*/ 1636718 w 6006665"/>
                  <a:gd name="connsiteY537-86780" fmla="*/ 1231677 h 2845126"/>
                  <a:gd name="connsiteX538-86781" fmla="*/ 1662494 w 6006665"/>
                  <a:gd name="connsiteY538-86782" fmla="*/ 1238121 h 2845126"/>
                  <a:gd name="connsiteX539-86783" fmla="*/ 2317913 w 6006665"/>
                  <a:gd name="connsiteY539-86784" fmla="*/ 161346 h 2845126"/>
                  <a:gd name="connsiteX0-86785" fmla="*/ 1662494 w 6006665"/>
                  <a:gd name="connsiteY0-86786" fmla="*/ 1238121 h 2845126"/>
                  <a:gd name="connsiteX1-86787" fmla="*/ 2957621 w 6006665"/>
                  <a:gd name="connsiteY1-86788" fmla="*/ 24662 h 2845126"/>
                  <a:gd name="connsiteX2-86789" fmla="*/ 3086005 w 6006665"/>
                  <a:gd name="connsiteY2-86790" fmla="*/ 1 h 2845126"/>
                  <a:gd name="connsiteX3-86791" fmla="*/ 3097912 w 6006665"/>
                  <a:gd name="connsiteY3-86792" fmla="*/ 1 h 2845126"/>
                  <a:gd name="connsiteX4-86793" fmla="*/ 3179721 w 6006665"/>
                  <a:gd name="connsiteY4-86794" fmla="*/ 74992 h 2845126"/>
                  <a:gd name="connsiteX5-86795" fmla="*/ 3211535 w 6006665"/>
                  <a:gd name="connsiteY5-86796" fmla="*/ 134076 h 2845126"/>
                  <a:gd name="connsiteX6-86797" fmla="*/ 3200173 w 6006665"/>
                  <a:gd name="connsiteY6-86798" fmla="*/ 209068 h 2845126"/>
                  <a:gd name="connsiteX7-86799" fmla="*/ 3161541 w 6006665"/>
                  <a:gd name="connsiteY7-86800" fmla="*/ 252245 h 2845126"/>
                  <a:gd name="connsiteX8-86801" fmla="*/ 3066097 w 6006665"/>
                  <a:gd name="connsiteY8-86802" fmla="*/ 327236 h 2845126"/>
                  <a:gd name="connsiteX9-86803" fmla="*/ 3034283 w 6006665"/>
                  <a:gd name="connsiteY9-86804" fmla="*/ 370413 h 2845126"/>
                  <a:gd name="connsiteX10-86805" fmla="*/ 3082005 w 6006665"/>
                  <a:gd name="connsiteY10-86806" fmla="*/ 386320 h 2845126"/>
                  <a:gd name="connsiteX11-86807" fmla="*/ 3129459 w 6006665"/>
                  <a:gd name="connsiteY11-86808" fmla="*/ 414001 h 2845126"/>
                  <a:gd name="connsiteX12-86809" fmla="*/ 3156451 w 6006665"/>
                  <a:gd name="connsiteY12-86810" fmla="*/ 390865 h 2845126"/>
                  <a:gd name="connsiteX13-86811" fmla="*/ 3158460 w 6006665"/>
                  <a:gd name="connsiteY13-86812" fmla="*/ 399349 h 2845126"/>
                  <a:gd name="connsiteX14-86813" fmla="*/ 3168359 w 6006665"/>
                  <a:gd name="connsiteY14-86814" fmla="*/ 390865 h 2845126"/>
                  <a:gd name="connsiteX15-86815" fmla="*/ 3184984 w 6006665"/>
                  <a:gd name="connsiteY15-86816" fmla="*/ 461058 h 2845126"/>
                  <a:gd name="connsiteX16-86817" fmla="*/ 3192811 w 6006665"/>
                  <a:gd name="connsiteY16-86818" fmla="*/ 445404 h 2845126"/>
                  <a:gd name="connsiteX17-86819" fmla="*/ 3251895 w 6006665"/>
                  <a:gd name="connsiteY17-86820" fmla="*/ 424952 h 2845126"/>
                  <a:gd name="connsiteX18-86821" fmla="*/ 3259833 w 6006665"/>
                  <a:gd name="connsiteY18-86822" fmla="*/ 426326 h 2845126"/>
                  <a:gd name="connsiteX19-86823" fmla="*/ 3263802 w 6006665"/>
                  <a:gd name="connsiteY19-86824" fmla="*/ 424952 h 2845126"/>
                  <a:gd name="connsiteX20-86825" fmla="*/ 3381970 w 6006665"/>
                  <a:gd name="connsiteY20-86826" fmla="*/ 445404 h 2845126"/>
                  <a:gd name="connsiteX21-86827" fmla="*/ 3388787 w 6006665"/>
                  <a:gd name="connsiteY21-86828" fmla="*/ 504488 h 2845126"/>
                  <a:gd name="connsiteX22-86829" fmla="*/ 3531529 w 6006665"/>
                  <a:gd name="connsiteY22-86830" fmla="*/ 525479 h 2845126"/>
                  <a:gd name="connsiteX23-86831" fmla="*/ 3538225 w 6006665"/>
                  <a:gd name="connsiteY23-86832" fmla="*/ 429497 h 2845126"/>
                  <a:gd name="connsiteX24-86833" fmla="*/ 3549910 w 6006665"/>
                  <a:gd name="connsiteY24-86834" fmla="*/ 432684 h 2845126"/>
                  <a:gd name="connsiteX25-86835" fmla="*/ 3550132 w 6006665"/>
                  <a:gd name="connsiteY25-86836" fmla="*/ 429497 h 2845126"/>
                  <a:gd name="connsiteX26-86837" fmla="*/ 3625123 w 6006665"/>
                  <a:gd name="connsiteY26-86838" fmla="*/ 449949 h 2845126"/>
                  <a:gd name="connsiteX27-86839" fmla="*/ 3672301 w 6006665"/>
                  <a:gd name="connsiteY27-86840" fmla="*/ 449949 h 2845126"/>
                  <a:gd name="connsiteX28-86841" fmla="*/ 3684207 w 6006665"/>
                  <a:gd name="connsiteY28-86842" fmla="*/ 449949 h 2845126"/>
                  <a:gd name="connsiteX29-86843" fmla="*/ 3743291 w 6006665"/>
                  <a:gd name="connsiteY29-86844" fmla="*/ 515850 h 2845126"/>
                  <a:gd name="connsiteX30-86845" fmla="*/ 3759199 w 6006665"/>
                  <a:gd name="connsiteY30-86846" fmla="*/ 595387 h 2845126"/>
                  <a:gd name="connsiteX31-86847" fmla="*/ 3738747 w 6006665"/>
                  <a:gd name="connsiteY31-86848" fmla="*/ 645381 h 2845126"/>
                  <a:gd name="connsiteX32-86849" fmla="*/ 3786469 w 6006665"/>
                  <a:gd name="connsiteY32-86850" fmla="*/ 736279 h 2845126"/>
                  <a:gd name="connsiteX33-86851" fmla="*/ 3835603 w 6006665"/>
                  <a:gd name="connsiteY33-86852" fmla="*/ 772185 h 2845126"/>
                  <a:gd name="connsiteX34-86853" fmla="*/ 3865460 w 6006665"/>
                  <a:gd name="connsiteY34-86854" fmla="*/ 661288 h 2845126"/>
                  <a:gd name="connsiteX35-86855" fmla="*/ 3875077 w 6006665"/>
                  <a:gd name="connsiteY35-86856" fmla="*/ 669795 h 2845126"/>
                  <a:gd name="connsiteX36-86857" fmla="*/ 3877367 w 6006665"/>
                  <a:gd name="connsiteY36-86858" fmla="*/ 661288 h 2845126"/>
                  <a:gd name="connsiteX37-86859" fmla="*/ 3932151 w 6006665"/>
                  <a:gd name="connsiteY37-86860" fmla="*/ 709751 h 2845126"/>
                  <a:gd name="connsiteX38-86861" fmla="*/ 3988173 w 6006665"/>
                  <a:gd name="connsiteY38-86862" fmla="*/ 681740 h 2845126"/>
                  <a:gd name="connsiteX39-86863" fmla="*/ 3993852 w 6006665"/>
                  <a:gd name="connsiteY39-86864" fmla="*/ 684855 h 2845126"/>
                  <a:gd name="connsiteX40-86865" fmla="*/ 4000080 w 6006665"/>
                  <a:gd name="connsiteY40-86866" fmla="*/ 681740 h 2845126"/>
                  <a:gd name="connsiteX41-86867" fmla="*/ 4062426 w 6006665"/>
                  <a:gd name="connsiteY41-86868" fmla="*/ 715930 h 2845126"/>
                  <a:gd name="connsiteX42-86869" fmla="*/ 4085889 w 6006665"/>
                  <a:gd name="connsiteY42-86870" fmla="*/ 688558 h 2845126"/>
                  <a:gd name="connsiteX43-86871" fmla="*/ 4095563 w 6006665"/>
                  <a:gd name="connsiteY43-86872" fmla="*/ 691162 h 2845126"/>
                  <a:gd name="connsiteX44-86873" fmla="*/ 4097796 w 6006665"/>
                  <a:gd name="connsiteY44-86874" fmla="*/ 688558 h 2845126"/>
                  <a:gd name="connsiteX45-86875" fmla="*/ 4144150 w 6006665"/>
                  <a:gd name="connsiteY45-86876" fmla="*/ 701038 h 2845126"/>
                  <a:gd name="connsiteX46-86877" fmla="*/ 4117703 w 6006665"/>
                  <a:gd name="connsiteY46-86878" fmla="*/ 590842 h 2845126"/>
                  <a:gd name="connsiteX47-86879" fmla="*/ 4165425 w 6006665"/>
                  <a:gd name="connsiteY47-86880" fmla="*/ 536303 h 2845126"/>
                  <a:gd name="connsiteX48-86881" fmla="*/ 4175231 w 6006665"/>
                  <a:gd name="connsiteY48-86882" fmla="*/ 538704 h 2845126"/>
                  <a:gd name="connsiteX49-86883" fmla="*/ 4177332 w 6006665"/>
                  <a:gd name="connsiteY49-86884" fmla="*/ 536303 h 2845126"/>
                  <a:gd name="connsiteX50-86885" fmla="*/ 4511384 w 6006665"/>
                  <a:gd name="connsiteY50-86886" fmla="*/ 618111 h 2845126"/>
                  <a:gd name="connsiteX51-86887" fmla="*/ 4543199 w 6006665"/>
                  <a:gd name="connsiteY51-86888" fmla="*/ 688558 h 2845126"/>
                  <a:gd name="connsiteX52-86889" fmla="*/ 4639242 w 6006665"/>
                  <a:gd name="connsiteY52-86890" fmla="*/ 771200 h 2845126"/>
                  <a:gd name="connsiteX53-86891" fmla="*/ 4774445 w 6006665"/>
                  <a:gd name="connsiteY53-86892" fmla="*/ 752187 h 2845126"/>
                  <a:gd name="connsiteX54-86893" fmla="*/ 4778496 w 6006665"/>
                  <a:gd name="connsiteY54-86894" fmla="*/ 753291 h 2845126"/>
                  <a:gd name="connsiteX55-86895" fmla="*/ 4786352 w 6006665"/>
                  <a:gd name="connsiteY55-86896" fmla="*/ 752187 h 2845126"/>
                  <a:gd name="connsiteX56-86897" fmla="*/ 4861343 w 6006665"/>
                  <a:gd name="connsiteY56-86898" fmla="*/ 772639 h 2845126"/>
                  <a:gd name="connsiteX57-86899" fmla="*/ 4893158 w 6006665"/>
                  <a:gd name="connsiteY57-86900" fmla="*/ 815816 h 2845126"/>
                  <a:gd name="connsiteX58-86901" fmla="*/ 4888613 w 6006665"/>
                  <a:gd name="connsiteY58-86902" fmla="*/ 897624 h 2845126"/>
                  <a:gd name="connsiteX59-86903" fmla="*/ 4927677 w 6006665"/>
                  <a:gd name="connsiteY59-86904" fmla="*/ 922296 h 2845126"/>
                  <a:gd name="connsiteX60-86905" fmla="*/ 4967605 w 6006665"/>
                  <a:gd name="connsiteY60-86906" fmla="*/ 908987 h 2845126"/>
                  <a:gd name="connsiteX61-86907" fmla="*/ 5038051 w 6006665"/>
                  <a:gd name="connsiteY61-86908" fmla="*/ 902169 h 2845126"/>
                  <a:gd name="connsiteX62-86909" fmla="*/ 5040730 w 6006665"/>
                  <a:gd name="connsiteY62-86910" fmla="*/ 903062 h 2845126"/>
                  <a:gd name="connsiteX63-86911" fmla="*/ 5049958 w 6006665"/>
                  <a:gd name="connsiteY63-86912" fmla="*/ 902169 h 2845126"/>
                  <a:gd name="connsiteX64-86913" fmla="*/ 5114249 w 6006665"/>
                  <a:gd name="connsiteY64-86914" fmla="*/ 923600 h 2845126"/>
                  <a:gd name="connsiteX65-86915" fmla="*/ 5176671 w 6006665"/>
                  <a:gd name="connsiteY65-86916" fmla="*/ 913532 h 2845126"/>
                  <a:gd name="connsiteX66-86917" fmla="*/ 5177801 w 6006665"/>
                  <a:gd name="connsiteY66-86918" fmla="*/ 915270 h 2845126"/>
                  <a:gd name="connsiteX67-86919" fmla="*/ 5188578 w 6006665"/>
                  <a:gd name="connsiteY67-86920" fmla="*/ 913532 h 2845126"/>
                  <a:gd name="connsiteX68-86921" fmla="*/ 5243719 w 6006665"/>
                  <a:gd name="connsiteY68-86922" fmla="*/ 998363 h 2845126"/>
                  <a:gd name="connsiteX69-86923" fmla="*/ 5283477 w 6006665"/>
                  <a:gd name="connsiteY69-86924" fmla="*/ 968071 h 2845126"/>
                  <a:gd name="connsiteX70-86925" fmla="*/ 5258480 w 6006665"/>
                  <a:gd name="connsiteY70-86926" fmla="*/ 902169 h 2845126"/>
                  <a:gd name="connsiteX71-86927" fmla="*/ 5267570 w 6006665"/>
                  <a:gd name="connsiteY71-86928" fmla="*/ 854448 h 2845126"/>
                  <a:gd name="connsiteX72-86929" fmla="*/ 5278896 w 6006665"/>
                  <a:gd name="connsiteY72-86930" fmla="*/ 857497 h 2845126"/>
                  <a:gd name="connsiteX73-86931" fmla="*/ 5279477 w 6006665"/>
                  <a:gd name="connsiteY73-86932" fmla="*/ 854448 h 2845126"/>
                  <a:gd name="connsiteX74-86933" fmla="*/ 5395510 w 6006665"/>
                  <a:gd name="connsiteY74-86934" fmla="*/ 885687 h 2845126"/>
                  <a:gd name="connsiteX75-86935" fmla="*/ 5463001 w 6006665"/>
                  <a:gd name="connsiteY75-86936" fmla="*/ 881717 h 2845126"/>
                  <a:gd name="connsiteX76-86937" fmla="*/ 5464386 w 6006665"/>
                  <a:gd name="connsiteY76-86938" fmla="*/ 882336 h 2845126"/>
                  <a:gd name="connsiteX77-86939" fmla="*/ 5474909 w 6006665"/>
                  <a:gd name="connsiteY77-86940" fmla="*/ 881717 h 2845126"/>
                  <a:gd name="connsiteX78-86941" fmla="*/ 5581715 w 6006665"/>
                  <a:gd name="connsiteY78-86942" fmla="*/ 929439 h 2845126"/>
                  <a:gd name="connsiteX79-86943" fmla="*/ 5633981 w 6006665"/>
                  <a:gd name="connsiteY79-86944" fmla="*/ 972616 h 2845126"/>
                  <a:gd name="connsiteX80-86945" fmla="*/ 5720335 w 6006665"/>
                  <a:gd name="connsiteY80-86946" fmla="*/ 1052152 h 2845126"/>
                  <a:gd name="connsiteX81-86947" fmla="*/ 5822595 w 6006665"/>
                  <a:gd name="connsiteY81-86948" fmla="*/ 1149868 h 2845126"/>
                  <a:gd name="connsiteX82-86949" fmla="*/ 5818051 w 6006665"/>
                  <a:gd name="connsiteY82-86950" fmla="*/ 1204407 h 2845126"/>
                  <a:gd name="connsiteX83-86951" fmla="*/ 5825679 w 6006665"/>
                  <a:gd name="connsiteY83-86952" fmla="*/ 1212035 h 2845126"/>
                  <a:gd name="connsiteX84-86953" fmla="*/ 5822051 w 6006665"/>
                  <a:gd name="connsiteY84-86954" fmla="*/ 1161230 h 2845126"/>
                  <a:gd name="connsiteX85-86955" fmla="*/ 5834092 w 6006665"/>
                  <a:gd name="connsiteY85-86956" fmla="*/ 1163103 h 2845126"/>
                  <a:gd name="connsiteX86-86957" fmla="*/ 5833958 w 6006665"/>
                  <a:gd name="connsiteY86-86958" fmla="*/ 1161230 h 2845126"/>
                  <a:gd name="connsiteX87-86959" fmla="*/ 5936219 w 6006665"/>
                  <a:gd name="connsiteY87-86960" fmla="*/ 1177137 h 2845126"/>
                  <a:gd name="connsiteX88-86961" fmla="*/ 6006665 w 6006665"/>
                  <a:gd name="connsiteY88-86962" fmla="*/ 1256674 h 2845126"/>
                  <a:gd name="connsiteX89-86963" fmla="*/ 5968033 w 6006665"/>
                  <a:gd name="connsiteY89-86964" fmla="*/ 1295306 h 2845126"/>
                  <a:gd name="connsiteX90-86965" fmla="*/ 5908949 w 6006665"/>
                  <a:gd name="connsiteY90-86966" fmla="*/ 1306668 h 2845126"/>
                  <a:gd name="connsiteX91-86967" fmla="*/ 5908949 w 6006665"/>
                  <a:gd name="connsiteY91-86968" fmla="*/ 1393022 h 2845126"/>
                  <a:gd name="connsiteX92-86969" fmla="*/ 5893042 w 6006665"/>
                  <a:gd name="connsiteY92-86970" fmla="*/ 1408929 h 2845126"/>
                  <a:gd name="connsiteX93-86971" fmla="*/ 5881135 w 6006665"/>
                  <a:gd name="connsiteY93-86972" fmla="*/ 1408929 h 2845126"/>
                  <a:gd name="connsiteX94-86973" fmla="*/ 5861227 w 6006665"/>
                  <a:gd name="connsiteY94-86974" fmla="*/ 1408929 h 2845126"/>
                  <a:gd name="connsiteX95-86975" fmla="*/ 5849321 w 6006665"/>
                  <a:gd name="connsiteY95-86976" fmla="*/ 1408929 h 2845126"/>
                  <a:gd name="connsiteX96-86977" fmla="*/ 5817506 w 6006665"/>
                  <a:gd name="connsiteY96-86978" fmla="*/ 1374842 h 2845126"/>
                  <a:gd name="connsiteX97-86979" fmla="*/ 5767511 w 6006665"/>
                  <a:gd name="connsiteY97-86980" fmla="*/ 1349845 h 2845126"/>
                  <a:gd name="connsiteX98-86981" fmla="*/ 5762967 w 6006665"/>
                  <a:gd name="connsiteY98-86982" fmla="*/ 1315758 h 2845126"/>
                  <a:gd name="connsiteX99-86983" fmla="*/ 5729132 w 6006665"/>
                  <a:gd name="connsiteY99-86984" fmla="*/ 1301826 h 2845126"/>
                  <a:gd name="connsiteX100-86985" fmla="*/ 5695337 w 6006665"/>
                  <a:gd name="connsiteY100-86986" fmla="*/ 1311213 h 2845126"/>
                  <a:gd name="connsiteX101-86987" fmla="*/ 5693366 w 6006665"/>
                  <a:gd name="connsiteY101-86988" fmla="*/ 1308453 h 2845126"/>
                  <a:gd name="connsiteX102-86989" fmla="*/ 5683431 w 6006665"/>
                  <a:gd name="connsiteY102-86990" fmla="*/ 1311213 h 2845126"/>
                  <a:gd name="connsiteX103-86991" fmla="*/ 5660706 w 6006665"/>
                  <a:gd name="connsiteY103-86992" fmla="*/ 1279398 h 2845126"/>
                  <a:gd name="connsiteX104-86993" fmla="*/ 5669644 w 6006665"/>
                  <a:gd name="connsiteY104-86994" fmla="*/ 1254373 h 2845126"/>
                  <a:gd name="connsiteX105-86995" fmla="*/ 5640799 w 6006665"/>
                  <a:gd name="connsiteY105-86996" fmla="*/ 1268036 h 2845126"/>
                  <a:gd name="connsiteX106-86997" fmla="*/ 5656705 w 6006665"/>
                  <a:gd name="connsiteY106-86998" fmla="*/ 1311213 h 2845126"/>
                  <a:gd name="connsiteX107-86999" fmla="*/ 5633981 w 6006665"/>
                  <a:gd name="connsiteY107-87000" fmla="*/ 1349845 h 2845126"/>
                  <a:gd name="connsiteX108-87001" fmla="*/ 5586259 w 6006665"/>
                  <a:gd name="connsiteY108-87002" fmla="*/ 1386204 h 2845126"/>
                  <a:gd name="connsiteX109-87003" fmla="*/ 5575676 w 6006665"/>
                  <a:gd name="connsiteY109-87004" fmla="*/ 1385196 h 2845126"/>
                  <a:gd name="connsiteX110-87005" fmla="*/ 5574353 w 6006665"/>
                  <a:gd name="connsiteY110-87006" fmla="*/ 1386204 h 2845126"/>
                  <a:gd name="connsiteX111-87007" fmla="*/ 5539436 w 6006665"/>
                  <a:gd name="connsiteY111-87008" fmla="*/ 1382879 h 2845126"/>
                  <a:gd name="connsiteX112-87009" fmla="*/ 5570352 w 6006665"/>
                  <a:gd name="connsiteY112-87010" fmla="*/ 1424836 h 2845126"/>
                  <a:gd name="connsiteX113-87011" fmla="*/ 5593077 w 6006665"/>
                  <a:gd name="connsiteY113-87012" fmla="*/ 1488465 h 2845126"/>
                  <a:gd name="connsiteX114-87013" fmla="*/ 5608984 w 6006665"/>
                  <a:gd name="connsiteY114-87014" fmla="*/ 1515735 h 2845126"/>
                  <a:gd name="connsiteX115-87015" fmla="*/ 5613529 w 6006665"/>
                  <a:gd name="connsiteY115-87016" fmla="*/ 1547549 h 2845126"/>
                  <a:gd name="connsiteX116-87017" fmla="*/ 5608984 w 6006665"/>
                  <a:gd name="connsiteY116-87018" fmla="*/ 1570274 h 2845126"/>
                  <a:gd name="connsiteX117-87019" fmla="*/ 5597799 w 6006665"/>
                  <a:gd name="connsiteY117-87020" fmla="*/ 1566665 h 2845126"/>
                  <a:gd name="connsiteX118-87021" fmla="*/ 5597077 w 6006665"/>
                  <a:gd name="connsiteY118-87022" fmla="*/ 1570274 h 2845126"/>
                  <a:gd name="connsiteX119-87023" fmla="*/ 5534271 w 6006665"/>
                  <a:gd name="connsiteY119-87024" fmla="*/ 1550014 h 2845126"/>
                  <a:gd name="connsiteX120-87025" fmla="*/ 5436277 w 6006665"/>
                  <a:gd name="connsiteY120-87026" fmla="*/ 1606633 h 2845126"/>
                  <a:gd name="connsiteX121-87027" fmla="*/ 5397645 w 6006665"/>
                  <a:gd name="connsiteY121-87028" fmla="*/ 1617996 h 2845126"/>
                  <a:gd name="connsiteX122-87029" fmla="*/ 5345378 w 6006665"/>
                  <a:gd name="connsiteY122-87030" fmla="*/ 1672535 h 2845126"/>
                  <a:gd name="connsiteX123-87031" fmla="*/ 5290839 w 6006665"/>
                  <a:gd name="connsiteY123-87032" fmla="*/ 1720256 h 2845126"/>
                  <a:gd name="connsiteX124-87033" fmla="*/ 5274932 w 6006665"/>
                  <a:gd name="connsiteY124-87034" fmla="*/ 1752071 h 2845126"/>
                  <a:gd name="connsiteX125-87035" fmla="*/ 5267238 w 6006665"/>
                  <a:gd name="connsiteY125-87036" fmla="*/ 1743644 h 2845126"/>
                  <a:gd name="connsiteX126-87037" fmla="*/ 5263025 w 6006665"/>
                  <a:gd name="connsiteY126-87038" fmla="*/ 1752071 h 2845126"/>
                  <a:gd name="connsiteX127-87039" fmla="*/ 5219538 w 6006665"/>
                  <a:gd name="connsiteY127-87040" fmla="*/ 1704443 h 2845126"/>
                  <a:gd name="connsiteX128-87041" fmla="*/ 5129494 w 6006665"/>
                  <a:gd name="connsiteY128-87042" fmla="*/ 1758888 h 2845126"/>
                  <a:gd name="connsiteX129-87043" fmla="*/ 5126389 w 6006665"/>
                  <a:gd name="connsiteY129-87044" fmla="*/ 1753566 h 2845126"/>
                  <a:gd name="connsiteX130-87045" fmla="*/ 5117587 w 6006665"/>
                  <a:gd name="connsiteY130-87046" fmla="*/ 1758888 h 2845126"/>
                  <a:gd name="connsiteX131-87047" fmla="*/ 5105544 w 6006665"/>
                  <a:gd name="connsiteY131-87048" fmla="*/ 1738242 h 2845126"/>
                  <a:gd name="connsiteX132-87049" fmla="*/ 5074955 w 6006665"/>
                  <a:gd name="connsiteY132-87050" fmla="*/ 1763433 h 2845126"/>
                  <a:gd name="connsiteX133-87051" fmla="*/ 5065718 w 6006665"/>
                  <a:gd name="connsiteY133-87052" fmla="*/ 1761234 h 2845126"/>
                  <a:gd name="connsiteX134-87053" fmla="*/ 5063048 w 6006665"/>
                  <a:gd name="connsiteY134-87054" fmla="*/ 1763433 h 2845126"/>
                  <a:gd name="connsiteX135-87055" fmla="*/ 5026594 w 6006665"/>
                  <a:gd name="connsiteY135-87056" fmla="*/ 1754754 h 2845126"/>
                  <a:gd name="connsiteX136-87057" fmla="*/ 5015871 w 6006665"/>
                  <a:gd name="connsiteY136-87058" fmla="*/ 1799793 h 2845126"/>
                  <a:gd name="connsiteX137-87059" fmla="*/ 4974967 w 6006665"/>
                  <a:gd name="connsiteY137-87060" fmla="*/ 1865694 h 2845126"/>
                  <a:gd name="connsiteX138-87061" fmla="*/ 4974967 w 6006665"/>
                  <a:gd name="connsiteY138-87062" fmla="*/ 1897509 h 2845126"/>
                  <a:gd name="connsiteX139-87063" fmla="*/ 5015871 w 6006665"/>
                  <a:gd name="connsiteY139-87064" fmla="*/ 1913416 h 2845126"/>
                  <a:gd name="connsiteX140-87065" fmla="*/ 5011326 w 6006665"/>
                  <a:gd name="connsiteY140-87066" fmla="*/ 2011132 h 2845126"/>
                  <a:gd name="connsiteX141-87067" fmla="*/ 4999419 w 6006665"/>
                  <a:gd name="connsiteY141-87068" fmla="*/ 2011132 h 2845126"/>
                  <a:gd name="connsiteX142-87069" fmla="*/ 4974967 w 6006665"/>
                  <a:gd name="connsiteY142-87070" fmla="*/ 2011132 h 2845126"/>
                  <a:gd name="connsiteX143-87071" fmla="*/ 4963605 w 6006665"/>
                  <a:gd name="connsiteY143-87072" fmla="*/ 2063398 h 2845126"/>
                  <a:gd name="connsiteX144-87073" fmla="*/ 4974967 w 6006665"/>
                  <a:gd name="connsiteY144-87074" fmla="*/ 2090668 h 2845126"/>
                  <a:gd name="connsiteX145-87075" fmla="*/ 4909065 w 6006665"/>
                  <a:gd name="connsiteY145-87076" fmla="*/ 2124755 h 2845126"/>
                  <a:gd name="connsiteX146-87077" fmla="*/ 4897703 w 6006665"/>
                  <a:gd name="connsiteY146-87078" fmla="*/ 2192929 h 2845126"/>
                  <a:gd name="connsiteX147-87079" fmla="*/ 4845437 w 6006665"/>
                  <a:gd name="connsiteY147-87080" fmla="*/ 2208836 h 2845126"/>
                  <a:gd name="connsiteX148-87081" fmla="*/ 4834074 w 6006665"/>
                  <a:gd name="connsiteY148-87082" fmla="*/ 2267920 h 2845126"/>
                  <a:gd name="connsiteX149-87083" fmla="*/ 4779535 w 6006665"/>
                  <a:gd name="connsiteY149-87084" fmla="*/ 2327004 h 2845126"/>
                  <a:gd name="connsiteX150-87085" fmla="*/ 4777225 w 6006665"/>
                  <a:gd name="connsiteY150-87086" fmla="*/ 2316608 h 2845126"/>
                  <a:gd name="connsiteX151-87087" fmla="*/ 4767628 w 6006665"/>
                  <a:gd name="connsiteY151-87088" fmla="*/ 2327004 h 2845126"/>
                  <a:gd name="connsiteX152-87089" fmla="*/ 4758538 w 6006665"/>
                  <a:gd name="connsiteY152-87090" fmla="*/ 2286100 h 2845126"/>
                  <a:gd name="connsiteX153-87091" fmla="*/ 4742631 w 6006665"/>
                  <a:gd name="connsiteY153-87092" fmla="*/ 2199746 h 2845126"/>
                  <a:gd name="connsiteX154-87093" fmla="*/ 4715361 w 6006665"/>
                  <a:gd name="connsiteY154-87094" fmla="*/ 2058854 h 2845126"/>
                  <a:gd name="connsiteX155-87095" fmla="*/ 4735813 w 6006665"/>
                  <a:gd name="connsiteY155-87096" fmla="*/ 1967955 h 2845126"/>
                  <a:gd name="connsiteX156-87097" fmla="*/ 4767628 w 6006665"/>
                  <a:gd name="connsiteY156-87098" fmla="*/ 1924778 h 2845126"/>
                  <a:gd name="connsiteX157-87099" fmla="*/ 4767628 w 6006665"/>
                  <a:gd name="connsiteY157-87100" fmla="*/ 1897509 h 2845126"/>
                  <a:gd name="connsiteX158-87101" fmla="*/ 4826712 w 6006665"/>
                  <a:gd name="connsiteY158-87102" fmla="*/ 1881601 h 2845126"/>
                  <a:gd name="connsiteX159-87103" fmla="*/ 4892613 w 6006665"/>
                  <a:gd name="connsiteY159-87104" fmla="*/ 1790703 h 2845126"/>
                  <a:gd name="connsiteX160-87105" fmla="*/ 4956243 w 6006665"/>
                  <a:gd name="connsiteY160-87106" fmla="*/ 1715712 h 2845126"/>
                  <a:gd name="connsiteX161-87107" fmla="*/ 5022143 w 6006665"/>
                  <a:gd name="connsiteY161-87108" fmla="*/ 1656627 h 2845126"/>
                  <a:gd name="connsiteX162-87109" fmla="*/ 5046694 w 6006665"/>
                  <a:gd name="connsiteY162-87110" fmla="*/ 1549500 h 2845126"/>
                  <a:gd name="connsiteX163-87111" fmla="*/ 5015871 w 6006665"/>
                  <a:gd name="connsiteY163-87112" fmla="*/ 1554367 h 2845126"/>
                  <a:gd name="connsiteX164-87113" fmla="*/ 4995419 w 6006665"/>
                  <a:gd name="connsiteY164-87114" fmla="*/ 1617996 h 2845126"/>
                  <a:gd name="connsiteX165-87115" fmla="*/ 4904521 w 6006665"/>
                  <a:gd name="connsiteY165-87116" fmla="*/ 1704349 h 2845126"/>
                  <a:gd name="connsiteX166-87117" fmla="*/ 4901708 w 6006665"/>
                  <a:gd name="connsiteY166-87118" fmla="*/ 1695709 h 2845126"/>
                  <a:gd name="connsiteX167-87119" fmla="*/ 4892613 w 6006665"/>
                  <a:gd name="connsiteY167-87120" fmla="*/ 1704349 h 2845126"/>
                  <a:gd name="connsiteX168-87121" fmla="*/ 4861835 w 6006665"/>
                  <a:gd name="connsiteY168-87122" fmla="*/ 1609815 h 2845126"/>
                  <a:gd name="connsiteX169-87123" fmla="*/ 4779535 w 6006665"/>
                  <a:gd name="connsiteY169-87124" fmla="*/ 1633903 h 2845126"/>
                  <a:gd name="connsiteX170-87125" fmla="*/ 4684091 w 6006665"/>
                  <a:gd name="connsiteY170-87126" fmla="*/ 1758888 h 2845126"/>
                  <a:gd name="connsiteX171-87127" fmla="*/ 4715906 w 6006665"/>
                  <a:gd name="connsiteY171-87128" fmla="*/ 1806610 h 2845126"/>
                  <a:gd name="connsiteX172-87129" fmla="*/ 4636369 w 6006665"/>
                  <a:gd name="connsiteY172-87130" fmla="*/ 1822517 h 2845126"/>
                  <a:gd name="connsiteX173-87131" fmla="*/ 4577285 w 6006665"/>
                  <a:gd name="connsiteY173-87132" fmla="*/ 1827062 h 2845126"/>
                  <a:gd name="connsiteX174-87133" fmla="*/ 4577373 w 6006665"/>
                  <a:gd name="connsiteY174-87134" fmla="*/ 1826140 h 2845126"/>
                  <a:gd name="connsiteX175-87135" fmla="*/ 4565379 w 6006665"/>
                  <a:gd name="connsiteY175-87136" fmla="*/ 1827062 h 2845126"/>
                  <a:gd name="connsiteX176-87137" fmla="*/ 4569923 w 6006665"/>
                  <a:gd name="connsiteY176-87138" fmla="*/ 1779341 h 2845126"/>
                  <a:gd name="connsiteX177-87139" fmla="*/ 4520081 w 6006665"/>
                  <a:gd name="connsiteY177-87140" fmla="*/ 1769755 h 2845126"/>
                  <a:gd name="connsiteX178-87141" fmla="*/ 4475025 w 6006665"/>
                  <a:gd name="connsiteY178-87142" fmla="*/ 1799793 h 2845126"/>
                  <a:gd name="connsiteX179-87143" fmla="*/ 4464394 w 6006665"/>
                  <a:gd name="connsiteY179-87144" fmla="*/ 1798942 h 2845126"/>
                  <a:gd name="connsiteX180-87145" fmla="*/ 4463118 w 6006665"/>
                  <a:gd name="connsiteY180-87146" fmla="*/ 1799793 h 2845126"/>
                  <a:gd name="connsiteX181-87147" fmla="*/ 4357637 w 6006665"/>
                  <a:gd name="connsiteY181-87148" fmla="*/ 1791354 h 2845126"/>
                  <a:gd name="connsiteX182-87149" fmla="*/ 4243233 w 6006665"/>
                  <a:gd name="connsiteY182-87150" fmla="*/ 1811155 h 2845126"/>
                  <a:gd name="connsiteX183-87151" fmla="*/ 4125065 w 6006665"/>
                  <a:gd name="connsiteY183-87152" fmla="*/ 1945230 h 2845126"/>
                  <a:gd name="connsiteX184-87153" fmla="*/ 3984173 w 6006665"/>
                  <a:gd name="connsiteY184-87154" fmla="*/ 2102030 h 2845126"/>
                  <a:gd name="connsiteX185-87155" fmla="*/ 4038712 w 6006665"/>
                  <a:gd name="connsiteY185-87156" fmla="*/ 2106575 h 2845126"/>
                  <a:gd name="connsiteX186-87157" fmla="*/ 4059164 w 6006665"/>
                  <a:gd name="connsiteY186-87158" fmla="*/ 2149752 h 2845126"/>
                  <a:gd name="connsiteX187-87159" fmla="*/ 4087782 w 6006665"/>
                  <a:gd name="connsiteY187-87160" fmla="*/ 2158169 h 2845126"/>
                  <a:gd name="connsiteX188-87161" fmla="*/ 4106341 w 6006665"/>
                  <a:gd name="connsiteY188-87162" fmla="*/ 2129300 h 2845126"/>
                  <a:gd name="connsiteX189-87163" fmla="*/ 4117411 w 6006665"/>
                  <a:gd name="connsiteY189-87164" fmla="*/ 2130602 h 2845126"/>
                  <a:gd name="connsiteX190-87165" fmla="*/ 4118248 w 6006665"/>
                  <a:gd name="connsiteY190-87166" fmla="*/ 2129300 h 2845126"/>
                  <a:gd name="connsiteX191-87167" fmla="*/ 4156880 w 6006665"/>
                  <a:gd name="connsiteY191-87168" fmla="*/ 2133845 h 2845126"/>
                  <a:gd name="connsiteX192-87169" fmla="*/ 4211419 w 6006665"/>
                  <a:gd name="connsiteY192-87170" fmla="*/ 2204291 h 2845126"/>
                  <a:gd name="connsiteX193-87171" fmla="*/ 4215964 w 6006665"/>
                  <a:gd name="connsiteY193-87172" fmla="*/ 2252013 h 2845126"/>
                  <a:gd name="connsiteX194-87173" fmla="*/ 4184149 w 6006665"/>
                  <a:gd name="connsiteY194-87174" fmla="*/ 2311097 h 2845126"/>
                  <a:gd name="connsiteX195-87175" fmla="*/ 4177332 w 6006665"/>
                  <a:gd name="connsiteY195-87176" fmla="*/ 2381543 h 2845126"/>
                  <a:gd name="connsiteX196-87177" fmla="*/ 4161425 w 6006665"/>
                  <a:gd name="connsiteY196-87178" fmla="*/ 2467897 h 2845126"/>
                  <a:gd name="connsiteX197-87179" fmla="*/ 4109158 w 6006665"/>
                  <a:gd name="connsiteY197-87180" fmla="*/ 2547433 h 2845126"/>
                  <a:gd name="connsiteX198-87181" fmla="*/ 4097796 w 6006665"/>
                  <a:gd name="connsiteY198-87182" fmla="*/ 2586065 h 2845126"/>
                  <a:gd name="connsiteX199-87183" fmla="*/ 4043257 w 6006665"/>
                  <a:gd name="connsiteY199-87184" fmla="*/ 2645149 h 2845126"/>
                  <a:gd name="connsiteX200-87185" fmla="*/ 3995535 w 6006665"/>
                  <a:gd name="connsiteY200-87186" fmla="*/ 2704233 h 2845126"/>
                  <a:gd name="connsiteX201-87187" fmla="*/ 3975083 w 6006665"/>
                  <a:gd name="connsiteY201-87188" fmla="*/ 2736048 h 2845126"/>
                  <a:gd name="connsiteX202-87189" fmla="*/ 3925089 w 6006665"/>
                  <a:gd name="connsiteY202-87190" fmla="*/ 2763317 h 2845126"/>
                  <a:gd name="connsiteX203-87191" fmla="*/ 3913182 w 6006665"/>
                  <a:gd name="connsiteY203-87192" fmla="*/ 2763317 h 2845126"/>
                  <a:gd name="connsiteX204-87193" fmla="*/ 3904637 w 6006665"/>
                  <a:gd name="connsiteY204-87194" fmla="*/ 2763317 h 2845126"/>
                  <a:gd name="connsiteX205-87195" fmla="*/ 3892729 w 6006665"/>
                  <a:gd name="connsiteY205-87196" fmla="*/ 2763317 h 2845126"/>
                  <a:gd name="connsiteX206-87197" fmla="*/ 3871063 w 6006665"/>
                  <a:gd name="connsiteY206-87198" fmla="*/ 2747068 h 2845126"/>
                  <a:gd name="connsiteX207-87199" fmla="*/ 3829645 w 6006665"/>
                  <a:gd name="connsiteY207-87200" fmla="*/ 2774680 h 2845126"/>
                  <a:gd name="connsiteX208-87201" fmla="*/ 3822828 w 6006665"/>
                  <a:gd name="connsiteY208-87202" fmla="*/ 2795132 h 2845126"/>
                  <a:gd name="connsiteX209-87203" fmla="*/ 3818283 w 6006665"/>
                  <a:gd name="connsiteY209-87204" fmla="*/ 2786042 h 2845126"/>
                  <a:gd name="connsiteX210-87205" fmla="*/ 3818283 w 6006665"/>
                  <a:gd name="connsiteY210-87206" fmla="*/ 2774316 h 2845126"/>
                  <a:gd name="connsiteX211-87207" fmla="*/ 3817738 w 6006665"/>
                  <a:gd name="connsiteY211-87208" fmla="*/ 2774680 h 2845126"/>
                  <a:gd name="connsiteX212-87209" fmla="*/ 3810921 w 6006665"/>
                  <a:gd name="connsiteY212-87210" fmla="*/ 2795132 h 2845126"/>
                  <a:gd name="connsiteX213-87211" fmla="*/ 3806376 w 6006665"/>
                  <a:gd name="connsiteY213-87212" fmla="*/ 2786042 h 2845126"/>
                  <a:gd name="connsiteX214-87213" fmla="*/ 3806376 w 6006665"/>
                  <a:gd name="connsiteY214-87214" fmla="*/ 2758772 h 2845126"/>
                  <a:gd name="connsiteX215-87215" fmla="*/ 3818283 w 6006665"/>
                  <a:gd name="connsiteY215-87216" fmla="*/ 2758772 h 2845126"/>
                  <a:gd name="connsiteX216-87217" fmla="*/ 3826828 w 6006665"/>
                  <a:gd name="connsiteY216-87218" fmla="*/ 2758772 h 2845126"/>
                  <a:gd name="connsiteX217-87219" fmla="*/ 3833645 w 6006665"/>
                  <a:gd name="connsiteY217-87220" fmla="*/ 2699688 h 2845126"/>
                  <a:gd name="connsiteX218-87221" fmla="*/ 3822283 w 6006665"/>
                  <a:gd name="connsiteY218-87222" fmla="*/ 2656512 h 2845126"/>
                  <a:gd name="connsiteX219-87223" fmla="*/ 3849553 w 6006665"/>
                  <a:gd name="connsiteY219-87224" fmla="*/ 2633787 h 2845126"/>
                  <a:gd name="connsiteX220-87225" fmla="*/ 3858814 w 6006665"/>
                  <a:gd name="connsiteY220-87226" fmla="*/ 2635992 h 2845126"/>
                  <a:gd name="connsiteX221-87227" fmla="*/ 3861460 w 6006665"/>
                  <a:gd name="connsiteY221-87228" fmla="*/ 2633787 h 2845126"/>
                  <a:gd name="connsiteX222-87229" fmla="*/ 3898487 w 6006665"/>
                  <a:gd name="connsiteY222-87230" fmla="*/ 2642603 h 2845126"/>
                  <a:gd name="connsiteX223-87231" fmla="*/ 3919999 w 6006665"/>
                  <a:gd name="connsiteY223-87232" fmla="*/ 2597428 h 2845126"/>
                  <a:gd name="connsiteX224-87233" fmla="*/ 3935906 w 6006665"/>
                  <a:gd name="connsiteY224-87234" fmla="*/ 2538343 h 2845126"/>
                  <a:gd name="connsiteX225-87235" fmla="*/ 3947269 w 6006665"/>
                  <a:gd name="connsiteY225-87236" fmla="*/ 2515619 h 2845126"/>
                  <a:gd name="connsiteX226-87237" fmla="*/ 3966292 w 6006665"/>
                  <a:gd name="connsiteY226-87238" fmla="*/ 2471231 h 2845126"/>
                  <a:gd name="connsiteX227-87239" fmla="*/ 3915999 w 6006665"/>
                  <a:gd name="connsiteY227-87240" fmla="*/ 2483804 h 2845126"/>
                  <a:gd name="connsiteX228-87241" fmla="*/ 3888729 w 6006665"/>
                  <a:gd name="connsiteY228-87242" fmla="*/ 2506529 h 2845126"/>
                  <a:gd name="connsiteX229-87243" fmla="*/ 3876822 w 6006665"/>
                  <a:gd name="connsiteY229-87244" fmla="*/ 2506529 h 2845126"/>
                  <a:gd name="connsiteX230-87245" fmla="*/ 3829645 w 6006665"/>
                  <a:gd name="connsiteY230-87246" fmla="*/ 2506529 h 2845126"/>
                  <a:gd name="connsiteX231-87247" fmla="*/ 3817738 w 6006665"/>
                  <a:gd name="connsiteY231-87248" fmla="*/ 2506529 h 2845126"/>
                  <a:gd name="connsiteX232-87249" fmla="*/ 3801831 w 6006665"/>
                  <a:gd name="connsiteY232-87250" fmla="*/ 2451990 h 2845126"/>
                  <a:gd name="connsiteX233-87251" fmla="*/ 3758654 w 6006665"/>
                  <a:gd name="connsiteY233-87252" fmla="*/ 2413358 h 2845126"/>
                  <a:gd name="connsiteX234-87253" fmla="*/ 3692753 w 6006665"/>
                  <a:gd name="connsiteY234-87254" fmla="*/ 2397451 h 2845126"/>
                  <a:gd name="connsiteX235-87255" fmla="*/ 3683663 w 6006665"/>
                  <a:gd name="connsiteY235-87256" fmla="*/ 2338367 h 2845126"/>
                  <a:gd name="connsiteX236-87257" fmla="*/ 3672301 w 6006665"/>
                  <a:gd name="connsiteY236-87258" fmla="*/ 2306552 h 2845126"/>
                  <a:gd name="connsiteX237-87259" fmla="*/ 3656393 w 6006665"/>
                  <a:gd name="connsiteY237-87260" fmla="*/ 2279283 h 2845126"/>
                  <a:gd name="connsiteX238-87261" fmla="*/ 3633669 w 6006665"/>
                  <a:gd name="connsiteY238-87262" fmla="*/ 2220198 h 2845126"/>
                  <a:gd name="connsiteX239-87263" fmla="*/ 3601854 w 6006665"/>
                  <a:gd name="connsiteY239-87264" fmla="*/ 2199746 h 2845126"/>
                  <a:gd name="connsiteX240-87265" fmla="*/ 3545995 w 6006665"/>
                  <a:gd name="connsiteY240-87266" fmla="*/ 2178262 h 2845126"/>
                  <a:gd name="connsiteX241-87267" fmla="*/ 3506955 w 6006665"/>
                  <a:gd name="connsiteY241-87268" fmla="*/ 2183839 h 2845126"/>
                  <a:gd name="connsiteX242-87269" fmla="*/ 3463779 w 6006665"/>
                  <a:gd name="connsiteY242-87270" fmla="*/ 2192929 h 2845126"/>
                  <a:gd name="connsiteX243-87271" fmla="*/ 3431964 w 6006665"/>
                  <a:gd name="connsiteY243-87272" fmla="*/ 2220198 h 2845126"/>
                  <a:gd name="connsiteX244-87273" fmla="*/ 3452416 w 6006665"/>
                  <a:gd name="connsiteY244-87274" fmla="*/ 2236106 h 2845126"/>
                  <a:gd name="connsiteX245-87275" fmla="*/ 3452416 w 6006665"/>
                  <a:gd name="connsiteY245-87276" fmla="*/ 2267920 h 2845126"/>
                  <a:gd name="connsiteX246-87277" fmla="*/ 3431964 w 6006665"/>
                  <a:gd name="connsiteY246-87278" fmla="*/ 2290645 h 2845126"/>
                  <a:gd name="connsiteX247-87279" fmla="*/ 3400150 w 6006665"/>
                  <a:gd name="connsiteY247-87280" fmla="*/ 2349729 h 2845126"/>
                  <a:gd name="connsiteX248-87281" fmla="*/ 3400150 w 6006665"/>
                  <a:gd name="connsiteY248-87282" fmla="*/ 2376999 h 2845126"/>
                  <a:gd name="connsiteX249-87283" fmla="*/ 3350155 w 6006665"/>
                  <a:gd name="connsiteY249-87284" fmla="*/ 2408813 h 2845126"/>
                  <a:gd name="connsiteX250-87285" fmla="*/ 3342342 w 6006665"/>
                  <a:gd name="connsiteY250-87286" fmla="*/ 2406209 h 2845126"/>
                  <a:gd name="connsiteX251-87287" fmla="*/ 3338249 w 6006665"/>
                  <a:gd name="connsiteY251-87288" fmla="*/ 2408813 h 2845126"/>
                  <a:gd name="connsiteX252-87289" fmla="*/ 3290527 w 6006665"/>
                  <a:gd name="connsiteY252-87290" fmla="*/ 2392906 h 2845126"/>
                  <a:gd name="connsiteX253-87291" fmla="*/ 3259257 w 6006665"/>
                  <a:gd name="connsiteY253-87292" fmla="*/ 2392906 h 2845126"/>
                  <a:gd name="connsiteX254-87293" fmla="*/ 3247350 w 6006665"/>
                  <a:gd name="connsiteY254-87294" fmla="*/ 2392906 h 2845126"/>
                  <a:gd name="connsiteX255-87295" fmla="*/ 3231443 w 6006665"/>
                  <a:gd name="connsiteY255-87296" fmla="*/ 2376999 h 2845126"/>
                  <a:gd name="connsiteX256-87297" fmla="*/ 3213271 w 6006665"/>
                  <a:gd name="connsiteY256-87298" fmla="*/ 2372455 h 2845126"/>
                  <a:gd name="connsiteX257-87299" fmla="*/ 3168359 w 6006665"/>
                  <a:gd name="connsiteY257-87300" fmla="*/ 2408813 h 2845126"/>
                  <a:gd name="connsiteX258-87301" fmla="*/ 3120637 w 6006665"/>
                  <a:gd name="connsiteY258-87302" fmla="*/ 2420175 h 2845126"/>
                  <a:gd name="connsiteX259-87303" fmla="*/ 3082005 w 6006665"/>
                  <a:gd name="connsiteY259-87304" fmla="*/ 2436083 h 2845126"/>
                  <a:gd name="connsiteX260-87305" fmla="*/ 3074460 w 6006665"/>
                  <a:gd name="connsiteY260-87306" fmla="*/ 2434286 h 2845126"/>
                  <a:gd name="connsiteX261-87307" fmla="*/ 3070098 w 6006665"/>
                  <a:gd name="connsiteY261-87308" fmla="*/ 2436083 h 2845126"/>
                  <a:gd name="connsiteX262-87309" fmla="*/ 3022376 w 6006665"/>
                  <a:gd name="connsiteY262-87310" fmla="*/ 2424720 h 2845126"/>
                  <a:gd name="connsiteX263-87311" fmla="*/ 3000196 w 6006665"/>
                  <a:gd name="connsiteY263-87312" fmla="*/ 2424720 h 2845126"/>
                  <a:gd name="connsiteX264-87313" fmla="*/ 2988289 w 6006665"/>
                  <a:gd name="connsiteY264-87314" fmla="*/ 2424720 h 2845126"/>
                  <a:gd name="connsiteX265-87315" fmla="*/ 2967837 w 6006665"/>
                  <a:gd name="connsiteY265-87316" fmla="*/ 2392906 h 2845126"/>
                  <a:gd name="connsiteX266-87317" fmla="*/ 2929205 w 6006665"/>
                  <a:gd name="connsiteY266-87318" fmla="*/ 2365636 h 2845126"/>
                  <a:gd name="connsiteX267-87319" fmla="*/ 2902153 w 6006665"/>
                  <a:gd name="connsiteY267-87320" fmla="*/ 2361772 h 2845126"/>
                  <a:gd name="connsiteX268-87321" fmla="*/ 2861576 w 6006665"/>
                  <a:gd name="connsiteY268-87322" fmla="*/ 2365636 h 2845126"/>
                  <a:gd name="connsiteX269-87323" fmla="*/ 2822944 w 6006665"/>
                  <a:gd name="connsiteY269-87324" fmla="*/ 2376999 h 2845126"/>
                  <a:gd name="connsiteX270-87325" fmla="*/ 2818139 w 6006665"/>
                  <a:gd name="connsiteY270-87326" fmla="*/ 2374910 h 2845126"/>
                  <a:gd name="connsiteX271-87327" fmla="*/ 2811037 w 6006665"/>
                  <a:gd name="connsiteY271-87328" fmla="*/ 2376999 h 2845126"/>
                  <a:gd name="connsiteX272-87329" fmla="*/ 2758770 w 6006665"/>
                  <a:gd name="connsiteY272-87330" fmla="*/ 2354274 h 2845126"/>
                  <a:gd name="connsiteX273-87331" fmla="*/ 2751953 w 6006665"/>
                  <a:gd name="connsiteY273-87332" fmla="*/ 2311097 h 2845126"/>
                  <a:gd name="connsiteX274-87333" fmla="*/ 2708776 w 6006665"/>
                  <a:gd name="connsiteY274-87334" fmla="*/ 2295190 h 2845126"/>
                  <a:gd name="connsiteX275-87335" fmla="*/ 2676962 w 6006665"/>
                  <a:gd name="connsiteY275-87336" fmla="*/ 2290645 h 2845126"/>
                  <a:gd name="connsiteX276-87337" fmla="*/ 2642534 w 6006665"/>
                  <a:gd name="connsiteY276-87338" fmla="*/ 2268901 h 2845126"/>
                  <a:gd name="connsiteX277-87339" fmla="*/ 2609333 w 6006665"/>
                  <a:gd name="connsiteY277-87340" fmla="*/ 2327004 h 2845126"/>
                  <a:gd name="connsiteX278-87341" fmla="*/ 2625240 w 6006665"/>
                  <a:gd name="connsiteY278-87342" fmla="*/ 2361091 h 2845126"/>
                  <a:gd name="connsiteX279-87343" fmla="*/ 2586608 w 6006665"/>
                  <a:gd name="connsiteY279-87344" fmla="*/ 2397451 h 2845126"/>
                  <a:gd name="connsiteX280-87345" fmla="*/ 2577105 w 6006665"/>
                  <a:gd name="connsiteY280-87346" fmla="*/ 2395188 h 2845126"/>
                  <a:gd name="connsiteX281-87347" fmla="*/ 2574701 w 6006665"/>
                  <a:gd name="connsiteY281-87348" fmla="*/ 2397451 h 2845126"/>
                  <a:gd name="connsiteX282-87349" fmla="*/ 2526979 w 6006665"/>
                  <a:gd name="connsiteY282-87350" fmla="*/ 2386088 h 2845126"/>
                  <a:gd name="connsiteX283-87351" fmla="*/ 2490620 w 6006665"/>
                  <a:gd name="connsiteY283-87352" fmla="*/ 2381543 h 2845126"/>
                  <a:gd name="connsiteX284-87353" fmla="*/ 2463350 w 6006665"/>
                  <a:gd name="connsiteY284-87354" fmla="*/ 2354274 h 2845126"/>
                  <a:gd name="connsiteX285-87355" fmla="*/ 2436625 w 6006665"/>
                  <a:gd name="connsiteY285-87356" fmla="*/ 2354274 h 2845126"/>
                  <a:gd name="connsiteX286-87357" fmla="*/ 2424718 w 6006665"/>
                  <a:gd name="connsiteY286-87358" fmla="*/ 2354274 h 2845126"/>
                  <a:gd name="connsiteX287-87359" fmla="*/ 2398858 w 6006665"/>
                  <a:gd name="connsiteY287-87360" fmla="*/ 2341343 h 2845126"/>
                  <a:gd name="connsiteX288-87361" fmla="*/ 2350272 w 6006665"/>
                  <a:gd name="connsiteY288-87362" fmla="*/ 2365636 h 2845126"/>
                  <a:gd name="connsiteX289-87363" fmla="*/ 2282098 w 6006665"/>
                  <a:gd name="connsiteY289-87364" fmla="*/ 2413358 h 2845126"/>
                  <a:gd name="connsiteX290-87365" fmla="*/ 2157112 w 6006665"/>
                  <a:gd name="connsiteY290-87366" fmla="*/ 2397451 h 2845126"/>
                  <a:gd name="connsiteX291-87367" fmla="*/ 1811153 w 6006665"/>
                  <a:gd name="connsiteY291-87368" fmla="*/ 2133845 h 2845126"/>
                  <a:gd name="connsiteX292-87369" fmla="*/ 1748069 w 6006665"/>
                  <a:gd name="connsiteY292-87370" fmla="*/ 2172477 h 2845126"/>
                  <a:gd name="connsiteX293-87371" fmla="*/ 1711709 w 6006665"/>
                  <a:gd name="connsiteY293-87372" fmla="*/ 2177022 h 2845126"/>
                  <a:gd name="connsiteX294-87373" fmla="*/ 1711926 w 6006665"/>
                  <a:gd name="connsiteY294-87374" fmla="*/ 2175506 h 2845126"/>
                  <a:gd name="connsiteX295-87375" fmla="*/ 1699803 w 6006665"/>
                  <a:gd name="connsiteY295-87376" fmla="*/ 2177022 h 2845126"/>
                  <a:gd name="connsiteX296-87377" fmla="*/ 1704347 w 6006665"/>
                  <a:gd name="connsiteY296-87378" fmla="*/ 2145207 h 2845126"/>
                  <a:gd name="connsiteX297-87379" fmla="*/ 1662460 w 6006665"/>
                  <a:gd name="connsiteY297-87380" fmla="*/ 2127256 h 2845126"/>
                  <a:gd name="connsiteX298-87381" fmla="*/ 1629901 w 6006665"/>
                  <a:gd name="connsiteY298-87382" fmla="*/ 2140662 h 2845126"/>
                  <a:gd name="connsiteX299-87383" fmla="*/ 1629300 w 6006665"/>
                  <a:gd name="connsiteY299-87384" fmla="*/ 2136007 h 2845126"/>
                  <a:gd name="connsiteX300-87385" fmla="*/ 1617994 w 6006665"/>
                  <a:gd name="connsiteY300-87386" fmla="*/ 2140662 h 2845126"/>
                  <a:gd name="connsiteX301-87387" fmla="*/ 1608904 w 6006665"/>
                  <a:gd name="connsiteY301-87388" fmla="*/ 2070216 h 2845126"/>
                  <a:gd name="connsiteX302-87389" fmla="*/ 1552684 w 6006665"/>
                  <a:gd name="connsiteY302-87390" fmla="*/ 2060523 h 2845126"/>
                  <a:gd name="connsiteX303-87391" fmla="*/ 1518550 w 6006665"/>
                  <a:gd name="connsiteY303-87392" fmla="*/ 2086123 h 2845126"/>
                  <a:gd name="connsiteX304-87393" fmla="*/ 1425379 w 6006665"/>
                  <a:gd name="connsiteY304-87394" fmla="*/ 2106575 h 2845126"/>
                  <a:gd name="connsiteX305-87395" fmla="*/ 1409472 w 6006665"/>
                  <a:gd name="connsiteY305-87396" fmla="*/ 2124755 h 2845126"/>
                  <a:gd name="connsiteX306-87397" fmla="*/ 1270852 w 6006665"/>
                  <a:gd name="connsiteY306-87398" fmla="*/ 2145207 h 2845126"/>
                  <a:gd name="connsiteX307-87399" fmla="*/ 1254945 w 6006665"/>
                  <a:gd name="connsiteY307-87400" fmla="*/ 2165659 h 2845126"/>
                  <a:gd name="connsiteX308-87401" fmla="*/ 1282214 w 6006665"/>
                  <a:gd name="connsiteY308-87402" fmla="*/ 2208836 h 2845126"/>
                  <a:gd name="connsiteX309-87403" fmla="*/ 1243582 w 6006665"/>
                  <a:gd name="connsiteY309-87404" fmla="*/ 2224743 h 2845126"/>
                  <a:gd name="connsiteX310-87405" fmla="*/ 1254945 w 6006665"/>
                  <a:gd name="connsiteY310-87406" fmla="*/ 2242923 h 2845126"/>
                  <a:gd name="connsiteX311-87407" fmla="*/ 1216313 w 6006665"/>
                  <a:gd name="connsiteY311-87408" fmla="*/ 2267920 h 2845126"/>
                  <a:gd name="connsiteX312-87409" fmla="*/ 1275397 w 6006665"/>
                  <a:gd name="connsiteY312-87410" fmla="*/ 2311097 h 2845126"/>
                  <a:gd name="connsiteX313-87411" fmla="*/ 1270852 w 6006665"/>
                  <a:gd name="connsiteY313-87412" fmla="*/ 2338367 h 2845126"/>
                  <a:gd name="connsiteX314-87413" fmla="*/ 1259108 w 6006665"/>
                  <a:gd name="connsiteY314-87414" fmla="*/ 2337388 h 2845126"/>
                  <a:gd name="connsiteX315-87415" fmla="*/ 1258945 w 6006665"/>
                  <a:gd name="connsiteY315-87416" fmla="*/ 2338367 h 2845126"/>
                  <a:gd name="connsiteX316-87417" fmla="*/ 1215644 w 6006665"/>
                  <a:gd name="connsiteY316-87418" fmla="*/ 2334758 h 2845126"/>
                  <a:gd name="connsiteX317-87419" fmla="*/ 1204950 w 6006665"/>
                  <a:gd name="connsiteY317-87420" fmla="*/ 2349729 h 2845126"/>
                  <a:gd name="connsiteX318-87421" fmla="*/ 1196495 w 6006665"/>
                  <a:gd name="connsiteY318-87422" fmla="*/ 2344897 h 2845126"/>
                  <a:gd name="connsiteX319-87423" fmla="*/ 1193043 w 6006665"/>
                  <a:gd name="connsiteY319-87424" fmla="*/ 2349729 h 2845126"/>
                  <a:gd name="connsiteX320-87425" fmla="*/ 1145322 w 6006665"/>
                  <a:gd name="connsiteY320-87426" fmla="*/ 2322459 h 2845126"/>
                  <a:gd name="connsiteX321-87427" fmla="*/ 1098145 w 6006665"/>
                  <a:gd name="connsiteY321-87428" fmla="*/ 2322459 h 2845126"/>
                  <a:gd name="connsiteX322-87429" fmla="*/ 1061785 w 6006665"/>
                  <a:gd name="connsiteY322-87430" fmla="*/ 2349729 h 2845126"/>
                  <a:gd name="connsiteX323-87431" fmla="*/ 1055322 w 6006665"/>
                  <a:gd name="connsiteY323-87432" fmla="*/ 2345646 h 2845126"/>
                  <a:gd name="connsiteX324-87433" fmla="*/ 1049878 w 6006665"/>
                  <a:gd name="connsiteY324-87434" fmla="*/ 2349729 h 2845126"/>
                  <a:gd name="connsiteX325-87435" fmla="*/ 1006701 w 6006665"/>
                  <a:gd name="connsiteY325-87436" fmla="*/ 2322459 h 2845126"/>
                  <a:gd name="connsiteX326-87437" fmla="*/ 924893 w 6006665"/>
                  <a:gd name="connsiteY326-87438" fmla="*/ 2286100 h 2845126"/>
                  <a:gd name="connsiteX327-87439" fmla="*/ 877716 w 6006665"/>
                  <a:gd name="connsiteY327-87440" fmla="*/ 2286100 h 2845126"/>
                  <a:gd name="connsiteX328-87441" fmla="*/ 802724 w 6006665"/>
                  <a:gd name="connsiteY328-87442" fmla="*/ 2349729 h 2845126"/>
                  <a:gd name="connsiteX329-87443" fmla="*/ 798179 w 6006665"/>
                  <a:gd name="connsiteY329-87444" fmla="*/ 2392906 h 2845126"/>
                  <a:gd name="connsiteX330-87445" fmla="*/ 787406 w 6006665"/>
                  <a:gd name="connsiteY330-87446" fmla="*/ 2382133 h 2845126"/>
                  <a:gd name="connsiteX331-87447" fmla="*/ 786272 w 6006665"/>
                  <a:gd name="connsiteY331-87448" fmla="*/ 2392906 h 2845126"/>
                  <a:gd name="connsiteX332-87449" fmla="*/ 756063 w 6006665"/>
                  <a:gd name="connsiteY332-87450" fmla="*/ 2362696 h 2845126"/>
                  <a:gd name="connsiteX333-87451" fmla="*/ 732278 w 6006665"/>
                  <a:gd name="connsiteY333-87452" fmla="*/ 2420175 h 2845126"/>
                  <a:gd name="connsiteX334-87453" fmla="*/ 743640 w 6006665"/>
                  <a:gd name="connsiteY334-87454" fmla="*/ 2429265 h 2845126"/>
                  <a:gd name="connsiteX335-87455" fmla="*/ 723188 w 6006665"/>
                  <a:gd name="connsiteY335-87456" fmla="*/ 2472442 h 2845126"/>
                  <a:gd name="connsiteX336-87457" fmla="*/ 747026 w 6006665"/>
                  <a:gd name="connsiteY336-87458" fmla="*/ 2509283 h 2845126"/>
                  <a:gd name="connsiteX337-87459" fmla="*/ 763548 w 6006665"/>
                  <a:gd name="connsiteY337-87460" fmla="*/ 2506529 h 2845126"/>
                  <a:gd name="connsiteX338-87461" fmla="*/ 764871 w 6006665"/>
                  <a:gd name="connsiteY338-87462" fmla="*/ 2508293 h 2845126"/>
                  <a:gd name="connsiteX339-87463" fmla="*/ 775455 w 6006665"/>
                  <a:gd name="connsiteY339-87464" fmla="*/ 2506529 h 2845126"/>
                  <a:gd name="connsiteX340-87465" fmla="*/ 802724 w 6006665"/>
                  <a:gd name="connsiteY340-87466" fmla="*/ 2542888 h 2845126"/>
                  <a:gd name="connsiteX341-87467" fmla="*/ 798179 w 6006665"/>
                  <a:gd name="connsiteY341-87468" fmla="*/ 2570158 h 2845126"/>
                  <a:gd name="connsiteX342-87469" fmla="*/ 818632 w 6006665"/>
                  <a:gd name="connsiteY342-87470" fmla="*/ 2581520 h 2845126"/>
                  <a:gd name="connsiteX343-87471" fmla="*/ 802724 w 6006665"/>
                  <a:gd name="connsiteY343-87472" fmla="*/ 2613335 h 2845126"/>
                  <a:gd name="connsiteX344-87473" fmla="*/ 766365 w 6006665"/>
                  <a:gd name="connsiteY344-87474" fmla="*/ 2617880 h 2845126"/>
                  <a:gd name="connsiteX345-87475" fmla="*/ 727733 w 6006665"/>
                  <a:gd name="connsiteY345-87476" fmla="*/ 2676964 h 2845126"/>
                  <a:gd name="connsiteX346-87477" fmla="*/ 759548 w 6006665"/>
                  <a:gd name="connsiteY346-87478" fmla="*/ 2720141 h 2845126"/>
                  <a:gd name="connsiteX347-87479" fmla="*/ 759548 w 6006665"/>
                  <a:gd name="connsiteY347-87480" fmla="*/ 2758772 h 2845126"/>
                  <a:gd name="connsiteX348-87481" fmla="*/ 798179 w 6006665"/>
                  <a:gd name="connsiteY348-87482" fmla="*/ 2817857 h 2845126"/>
                  <a:gd name="connsiteX349-87483" fmla="*/ 775455 w 6006665"/>
                  <a:gd name="connsiteY349-87484" fmla="*/ 2833764 h 2845126"/>
                  <a:gd name="connsiteX350-87485" fmla="*/ 770910 w 6006665"/>
                  <a:gd name="connsiteY350-87486" fmla="*/ 2845126 h 2845126"/>
                  <a:gd name="connsiteX351-87487" fmla="*/ 759003 w 6006665"/>
                  <a:gd name="connsiteY351-87488" fmla="*/ 2845126 h 2845126"/>
                  <a:gd name="connsiteX352-87489" fmla="*/ 755003 w 6006665"/>
                  <a:gd name="connsiteY352-87490" fmla="*/ 2845126 h 2845126"/>
                  <a:gd name="connsiteX353-87491" fmla="*/ 743096 w 6006665"/>
                  <a:gd name="connsiteY353-87492" fmla="*/ 2845126 h 2845126"/>
                  <a:gd name="connsiteX354-87493" fmla="*/ 715826 w 6006665"/>
                  <a:gd name="connsiteY354-87494" fmla="*/ 2811039 h 2845126"/>
                  <a:gd name="connsiteX355-87495" fmla="*/ 704464 w 6006665"/>
                  <a:gd name="connsiteY355-87496" fmla="*/ 2811039 h 2845126"/>
                  <a:gd name="connsiteX356-87497" fmla="*/ 684012 w 6006665"/>
                  <a:gd name="connsiteY356-87498" fmla="*/ 2801949 h 2845126"/>
                  <a:gd name="connsiteX357-87499" fmla="*/ 672649 w 6006665"/>
                  <a:gd name="connsiteY357-87500" fmla="*/ 2779225 h 2845126"/>
                  <a:gd name="connsiteX358-87501" fmla="*/ 645222 w 6006665"/>
                  <a:gd name="connsiteY358-87502" fmla="*/ 2771388 h 2845126"/>
                  <a:gd name="connsiteX359-87503" fmla="*/ 625472 w 6006665"/>
                  <a:gd name="connsiteY359-87504" fmla="*/ 2774680 h 2845126"/>
                  <a:gd name="connsiteX360-87505" fmla="*/ 623771 w 6006665"/>
                  <a:gd name="connsiteY360-87506" fmla="*/ 2772979 h 2845126"/>
                  <a:gd name="connsiteX361-87507" fmla="*/ 613565 w 6006665"/>
                  <a:gd name="connsiteY361-87508" fmla="*/ 2774680 h 2845126"/>
                  <a:gd name="connsiteX362-87509" fmla="*/ 609020 w 6006665"/>
                  <a:gd name="connsiteY362-87510" fmla="*/ 2770135 h 2845126"/>
                  <a:gd name="connsiteX363-87511" fmla="*/ 559026 w 6006665"/>
                  <a:gd name="connsiteY363-87512" fmla="*/ 2742865 h 2845126"/>
                  <a:gd name="connsiteX364-87513" fmla="*/ 506760 w 6006665"/>
                  <a:gd name="connsiteY364-87514" fmla="*/ 2736048 h 2845126"/>
                  <a:gd name="connsiteX365-87515" fmla="*/ 483280 w 6006665"/>
                  <a:gd name="connsiteY365-87516" fmla="*/ 2729339 h 2845126"/>
                  <a:gd name="connsiteX366-87517" fmla="*/ 480035 w 6006665"/>
                  <a:gd name="connsiteY366-87518" fmla="*/ 2731503 h 2845126"/>
                  <a:gd name="connsiteX367-87519" fmla="*/ 475042 w 6006665"/>
                  <a:gd name="connsiteY367-87520" fmla="*/ 2726985 h 2845126"/>
                  <a:gd name="connsiteX368-87521" fmla="*/ 474945 w 6006665"/>
                  <a:gd name="connsiteY368-87522" fmla="*/ 2726958 h 2845126"/>
                  <a:gd name="connsiteX369-87523" fmla="*/ 468128 w 6006665"/>
                  <a:gd name="connsiteY369-87524" fmla="*/ 2731503 h 2845126"/>
                  <a:gd name="connsiteX370-87525" fmla="*/ 420406 w 6006665"/>
                  <a:gd name="connsiteY370-87526" fmla="*/ 2688326 h 2845126"/>
                  <a:gd name="connsiteX371-87527" fmla="*/ 381774 w 6006665"/>
                  <a:gd name="connsiteY371-87528" fmla="*/ 2672419 h 2845126"/>
                  <a:gd name="connsiteX372-87529" fmla="*/ 349960 w 6006665"/>
                  <a:gd name="connsiteY372-87530" fmla="*/ 2640604 h 2845126"/>
                  <a:gd name="connsiteX373-87531" fmla="*/ 377229 w 6006665"/>
                  <a:gd name="connsiteY373-87532" fmla="*/ 2633787 h 2845126"/>
                  <a:gd name="connsiteX374-87533" fmla="*/ 404499 w 6006665"/>
                  <a:gd name="connsiteY374-87534" fmla="*/ 2586065 h 2845126"/>
                  <a:gd name="connsiteX375-87535" fmla="*/ 388591 w 6006665"/>
                  <a:gd name="connsiteY375-87536" fmla="*/ 2570158 h 2845126"/>
                  <a:gd name="connsiteX376-87537" fmla="*/ 440858 w 6006665"/>
                  <a:gd name="connsiteY376-87538" fmla="*/ 2542888 h 2845126"/>
                  <a:gd name="connsiteX377-87539" fmla="*/ 440858 w 6006665"/>
                  <a:gd name="connsiteY377-87540" fmla="*/ 2539832 h 2845126"/>
                  <a:gd name="connsiteX378-87541" fmla="*/ 416406 w 6006665"/>
                  <a:gd name="connsiteY378-87542" fmla="*/ 2542888 h 2845126"/>
                  <a:gd name="connsiteX379-87543" fmla="*/ 416406 w 6006665"/>
                  <a:gd name="connsiteY379-87544" fmla="*/ 2541400 h 2845126"/>
                  <a:gd name="connsiteX380-87545" fmla="*/ 404499 w 6006665"/>
                  <a:gd name="connsiteY380-87546" fmla="*/ 2542888 h 2845126"/>
                  <a:gd name="connsiteX381-87547" fmla="*/ 404499 w 6006665"/>
                  <a:gd name="connsiteY381-87548" fmla="*/ 2522436 h 2845126"/>
                  <a:gd name="connsiteX382-87549" fmla="*/ 424951 w 6006665"/>
                  <a:gd name="connsiteY382-87550" fmla="*/ 2506529 h 2845126"/>
                  <a:gd name="connsiteX383-87551" fmla="*/ 463583 w 6006665"/>
                  <a:gd name="connsiteY383-87552" fmla="*/ 2499712 h 2845126"/>
                  <a:gd name="connsiteX384-87553" fmla="*/ 468128 w 6006665"/>
                  <a:gd name="connsiteY384-87554" fmla="*/ 2483804 h 2845126"/>
                  <a:gd name="connsiteX385-87555" fmla="*/ 456765 w 6006665"/>
                  <a:gd name="connsiteY385-87556" fmla="*/ 2451990 h 2845126"/>
                  <a:gd name="connsiteX386-87557" fmla="*/ 474945 w 6006665"/>
                  <a:gd name="connsiteY386-87558" fmla="*/ 2424720 h 2845126"/>
                  <a:gd name="connsiteX387-87559" fmla="*/ 474945 w 6006665"/>
                  <a:gd name="connsiteY387-87560" fmla="*/ 2404268 h 2845126"/>
                  <a:gd name="connsiteX388-87561" fmla="*/ 420406 w 6006665"/>
                  <a:gd name="connsiteY388-87562" fmla="*/ 2386088 h 2845126"/>
                  <a:gd name="connsiteX389-87563" fmla="*/ 409588 w 6006665"/>
                  <a:gd name="connsiteY389-87564" fmla="*/ 2386088 h 2845126"/>
                  <a:gd name="connsiteX390-87565" fmla="*/ 397681 w 6006665"/>
                  <a:gd name="connsiteY390-87566" fmla="*/ 2386088 h 2845126"/>
                  <a:gd name="connsiteX391-87567" fmla="*/ 379485 w 6006665"/>
                  <a:gd name="connsiteY391-87568" fmla="*/ 2363849 h 2845126"/>
                  <a:gd name="connsiteX392-87569" fmla="*/ 357322 w 6006665"/>
                  <a:gd name="connsiteY392-87570" fmla="*/ 2370181 h 2845126"/>
                  <a:gd name="connsiteX393-87571" fmla="*/ 352842 w 6006665"/>
                  <a:gd name="connsiteY393-87572" fmla="*/ 2368059 h 2845126"/>
                  <a:gd name="connsiteX394-87573" fmla="*/ 345415 w 6006665"/>
                  <a:gd name="connsiteY394-87574" fmla="*/ 2370181 h 2845126"/>
                  <a:gd name="connsiteX395-87575" fmla="*/ 302238 w 6006665"/>
                  <a:gd name="connsiteY395-87576" fmla="*/ 2349729 h 2845126"/>
                  <a:gd name="connsiteX396-87577" fmla="*/ 302238 w 6006665"/>
                  <a:gd name="connsiteY396-87578" fmla="*/ 2338367 h 2845126"/>
                  <a:gd name="connsiteX397-87579" fmla="*/ 286331 w 6006665"/>
                  <a:gd name="connsiteY397-87580" fmla="*/ 2311097 h 2845126"/>
                  <a:gd name="connsiteX398-87581" fmla="*/ 270968 w 6006665"/>
                  <a:gd name="connsiteY398-87582" fmla="*/ 2311097 h 2845126"/>
                  <a:gd name="connsiteX399-87583" fmla="*/ 259061 w 6006665"/>
                  <a:gd name="connsiteY399-87584" fmla="*/ 2311097 h 2845126"/>
                  <a:gd name="connsiteX400-87585" fmla="*/ 254516 w 6006665"/>
                  <a:gd name="connsiteY400-87586" fmla="*/ 2295190 h 2845126"/>
                  <a:gd name="connsiteX401-87587" fmla="*/ 263606 w 6006665"/>
                  <a:gd name="connsiteY401-87588" fmla="*/ 2279283 h 2845126"/>
                  <a:gd name="connsiteX402-87589" fmla="*/ 243991 w 6006665"/>
                  <a:gd name="connsiteY402-87590" fmla="*/ 2248770 h 2845126"/>
                  <a:gd name="connsiteX403-87591" fmla="*/ 216429 w 6006665"/>
                  <a:gd name="connsiteY403-87592" fmla="*/ 2252013 h 2845126"/>
                  <a:gd name="connsiteX404-87593" fmla="*/ 212956 w 6006665"/>
                  <a:gd name="connsiteY404-87594" fmla="*/ 2251021 h 2845126"/>
                  <a:gd name="connsiteX405-87595" fmla="*/ 204522 w 6006665"/>
                  <a:gd name="connsiteY405-87596" fmla="*/ 2252013 h 2845126"/>
                  <a:gd name="connsiteX406-87597" fmla="*/ 199623 w 6006665"/>
                  <a:gd name="connsiteY406-87598" fmla="*/ 2250613 h 2845126"/>
                  <a:gd name="connsiteX407-87599" fmla="*/ 195977 w 6006665"/>
                  <a:gd name="connsiteY407-87600" fmla="*/ 2263375 h 2845126"/>
                  <a:gd name="connsiteX408-87601" fmla="*/ 184968 w 6006665"/>
                  <a:gd name="connsiteY408-87602" fmla="*/ 2260230 h 2845126"/>
                  <a:gd name="connsiteX409-87603" fmla="*/ 184070 w 6006665"/>
                  <a:gd name="connsiteY409-87604" fmla="*/ 2263375 h 2845126"/>
                  <a:gd name="connsiteX410-87605" fmla="*/ 168163 w 6006665"/>
                  <a:gd name="connsiteY410-87606" fmla="*/ 2258840 h 2845126"/>
                  <a:gd name="connsiteX411-87607" fmla="*/ 156800 w 6006665"/>
                  <a:gd name="connsiteY411-87608" fmla="*/ 2220198 h 2845126"/>
                  <a:gd name="connsiteX412-87609" fmla="*/ 152255 w 6006665"/>
                  <a:gd name="connsiteY412-87610" fmla="*/ 2204291 h 2845126"/>
                  <a:gd name="connsiteX413-87611" fmla="*/ 156800 w 6006665"/>
                  <a:gd name="connsiteY413-87612" fmla="*/ 2199746 h 2845126"/>
                  <a:gd name="connsiteX414-87613" fmla="*/ 168707 w 6006665"/>
                  <a:gd name="connsiteY414-87614" fmla="*/ 2199746 h 2845126"/>
                  <a:gd name="connsiteX415-87615" fmla="*/ 188615 w 6006665"/>
                  <a:gd name="connsiteY415-87616" fmla="*/ 2199746 h 2845126"/>
                  <a:gd name="connsiteX416-87617" fmla="*/ 199977 w 6006665"/>
                  <a:gd name="connsiteY416-87618" fmla="*/ 2188384 h 2845126"/>
                  <a:gd name="connsiteX417-87619" fmla="*/ 188615 w 6006665"/>
                  <a:gd name="connsiteY417-87620" fmla="*/ 2165659 h 2845126"/>
                  <a:gd name="connsiteX418-87621" fmla="*/ 168163 w 6006665"/>
                  <a:gd name="connsiteY418-87622" fmla="*/ 2156570 h 2845126"/>
                  <a:gd name="connsiteX419-87623" fmla="*/ 168163 w 6006665"/>
                  <a:gd name="connsiteY419-87624" fmla="*/ 2149752 h 2845126"/>
                  <a:gd name="connsiteX420-87625" fmla="*/ 152255 w 6006665"/>
                  <a:gd name="connsiteY420-87626" fmla="*/ 2133845 h 2845126"/>
                  <a:gd name="connsiteX421-87627" fmla="*/ 129531 w 6006665"/>
                  <a:gd name="connsiteY421-87628" fmla="*/ 2097485 h 2845126"/>
                  <a:gd name="connsiteX422-87629" fmla="*/ 140893 w 6006665"/>
                  <a:gd name="connsiteY422-87630" fmla="*/ 2074761 h 2845126"/>
                  <a:gd name="connsiteX423-87631" fmla="*/ 136348 w 6006665"/>
                  <a:gd name="connsiteY423-87632" fmla="*/ 2047491 h 2845126"/>
                  <a:gd name="connsiteX424-87633" fmla="*/ 103789 w 6006665"/>
                  <a:gd name="connsiteY424-87634" fmla="*/ 2034084 h 2845126"/>
                  <a:gd name="connsiteX425-87635" fmla="*/ 93716 w 6006665"/>
                  <a:gd name="connsiteY425-87636" fmla="*/ 2038401 h 2845126"/>
                  <a:gd name="connsiteX426-87637" fmla="*/ 91868 w 6006665"/>
                  <a:gd name="connsiteY426-87638" fmla="*/ 2034090 h 2845126"/>
                  <a:gd name="connsiteX427-87639" fmla="*/ 81809 w 6006665"/>
                  <a:gd name="connsiteY427-87640" fmla="*/ 2038401 h 2845126"/>
                  <a:gd name="connsiteX428-87641" fmla="*/ 74992 w 6006665"/>
                  <a:gd name="connsiteY428-87642" fmla="*/ 2022494 h 2845126"/>
                  <a:gd name="connsiteX429-87643" fmla="*/ 34087 w 6006665"/>
                  <a:gd name="connsiteY429-87644" fmla="*/ 2011132 h 2845126"/>
                  <a:gd name="connsiteX430-87645" fmla="*/ 22725 w 6006665"/>
                  <a:gd name="connsiteY430-87646" fmla="*/ 1967955 h 2845126"/>
                  <a:gd name="connsiteX431-87647" fmla="*/ 22725 w 6006665"/>
                  <a:gd name="connsiteY431-87648" fmla="*/ 1936140 h 2845126"/>
                  <a:gd name="connsiteX432-87649" fmla="*/ 0 w 6006665"/>
                  <a:gd name="connsiteY432-87650" fmla="*/ 1920233 h 2845126"/>
                  <a:gd name="connsiteX433-87651" fmla="*/ 15907 w 6006665"/>
                  <a:gd name="connsiteY433-87652" fmla="*/ 1897509 h 2845126"/>
                  <a:gd name="connsiteX434-87653" fmla="*/ 6818 w 6006665"/>
                  <a:gd name="connsiteY434-87654" fmla="*/ 1833880 h 2845126"/>
                  <a:gd name="connsiteX435-87655" fmla="*/ 34087 w 6006665"/>
                  <a:gd name="connsiteY435-87656" fmla="*/ 1790703 h 2845126"/>
                  <a:gd name="connsiteX436-87657" fmla="*/ 27270 w 6006665"/>
                  <a:gd name="connsiteY436-87658" fmla="*/ 1779341 h 2845126"/>
                  <a:gd name="connsiteX437-87659" fmla="*/ 70447 w 6006665"/>
                  <a:gd name="connsiteY437-87660" fmla="*/ 1740709 h 2845126"/>
                  <a:gd name="connsiteX438-87661" fmla="*/ 27270 w 6006665"/>
                  <a:gd name="connsiteY438-87662" fmla="*/ 1704349 h 2845126"/>
                  <a:gd name="connsiteX439-87663" fmla="*/ 109078 w 6006665"/>
                  <a:gd name="connsiteY439-87664" fmla="*/ 1606633 h 2845126"/>
                  <a:gd name="connsiteX440-87665" fmla="*/ 145438 w 6006665"/>
                  <a:gd name="connsiteY440-87666" fmla="*/ 1563456 h 2845126"/>
                  <a:gd name="connsiteX441-87667" fmla="*/ 156800 w 6006665"/>
                  <a:gd name="connsiteY441-87668" fmla="*/ 1520280 h 2845126"/>
                  <a:gd name="connsiteX442-87669" fmla="*/ 102261 w 6006665"/>
                  <a:gd name="connsiteY442-87670" fmla="*/ 1468013 h 2845126"/>
                  <a:gd name="connsiteX443-87671" fmla="*/ 118168 w 6006665"/>
                  <a:gd name="connsiteY443-87672" fmla="*/ 1413474 h 2845126"/>
                  <a:gd name="connsiteX444-87673" fmla="*/ 86354 w 6006665"/>
                  <a:gd name="connsiteY444-87674" fmla="*/ 1349845 h 2845126"/>
                  <a:gd name="connsiteX445-87675" fmla="*/ 109078 w 6006665"/>
                  <a:gd name="connsiteY445-87676" fmla="*/ 1274853 h 2845126"/>
                  <a:gd name="connsiteX446-87677" fmla="*/ 70447 w 6006665"/>
                  <a:gd name="connsiteY446-87678" fmla="*/ 1172592 h 2845126"/>
                  <a:gd name="connsiteX447-87679" fmla="*/ 102261 w 6006665"/>
                  <a:gd name="connsiteY447-87680" fmla="*/ 1102146 h 2845126"/>
                  <a:gd name="connsiteX448-87681" fmla="*/ 43177 w 6006665"/>
                  <a:gd name="connsiteY448-87682" fmla="*/ 1036245 h 2845126"/>
                  <a:gd name="connsiteX449-87683" fmla="*/ 49994 w 6006665"/>
                  <a:gd name="connsiteY449-87684" fmla="*/ 961253 h 2845126"/>
                  <a:gd name="connsiteX450-87685" fmla="*/ 81809 w 6006665"/>
                  <a:gd name="connsiteY450-87686" fmla="*/ 956708 h 2845126"/>
                  <a:gd name="connsiteX451-87687" fmla="*/ 145438 w 6006665"/>
                  <a:gd name="connsiteY451-87688" fmla="*/ 913532 h 2845126"/>
                  <a:gd name="connsiteX452-87689" fmla="*/ 184070 w 6006665"/>
                  <a:gd name="connsiteY452-87690" fmla="*/ 874900 h 2845126"/>
                  <a:gd name="connsiteX453-87691" fmla="*/ 189699 w 6006665"/>
                  <a:gd name="connsiteY453-87692" fmla="*/ 881178 h 2845126"/>
                  <a:gd name="connsiteX454-87693" fmla="*/ 195977 w 6006665"/>
                  <a:gd name="connsiteY454-87694" fmla="*/ 874900 h 2845126"/>
                  <a:gd name="connsiteX455-87695" fmla="*/ 255061 w 6006665"/>
                  <a:gd name="connsiteY455-87696" fmla="*/ 940801 h 2845126"/>
                  <a:gd name="connsiteX456-87697" fmla="*/ 350504 w 6006665"/>
                  <a:gd name="connsiteY456-87698" fmla="*/ 961253 h 2845126"/>
                  <a:gd name="connsiteX457-87699" fmla="*/ 491397 w 6006665"/>
                  <a:gd name="connsiteY457-87700" fmla="*/ 1074877 h 2845126"/>
                  <a:gd name="connsiteX458-87701" fmla="*/ 523211 w 6006665"/>
                  <a:gd name="connsiteY458-87702" fmla="*/ 1122598 h 2845126"/>
                  <a:gd name="connsiteX459-87703" fmla="*/ 523211 w 6006665"/>
                  <a:gd name="connsiteY459-87704" fmla="*/ 1181682 h 2845126"/>
                  <a:gd name="connsiteX460-87705" fmla="*/ 486852 w 6006665"/>
                  <a:gd name="connsiteY460-87706" fmla="*/ 1236221 h 2845126"/>
                  <a:gd name="connsiteX461-87707" fmla="*/ 420951 w 6006665"/>
                  <a:gd name="connsiteY461-87708" fmla="*/ 1256674 h 2845126"/>
                  <a:gd name="connsiteX462-87709" fmla="*/ 415909 w 6006665"/>
                  <a:gd name="connsiteY462-87710" fmla="*/ 1254543 h 2845126"/>
                  <a:gd name="connsiteX463-87711" fmla="*/ 409044 w 6006665"/>
                  <a:gd name="connsiteY463-87712" fmla="*/ 1256674 h 2845126"/>
                  <a:gd name="connsiteX464-87713" fmla="*/ 252950 w 6006665"/>
                  <a:gd name="connsiteY464-87714" fmla="*/ 1190718 h 2845126"/>
                  <a:gd name="connsiteX465-87715" fmla="*/ 232336 w 6006665"/>
                  <a:gd name="connsiteY465-87716" fmla="*/ 1197590 h 2845126"/>
                  <a:gd name="connsiteX466-87717" fmla="*/ 291420 w 6006665"/>
                  <a:gd name="connsiteY466-87718" fmla="*/ 1268036 h 2845126"/>
                  <a:gd name="connsiteX467-87719" fmla="*/ 291420 w 6006665"/>
                  <a:gd name="connsiteY467-87720" fmla="*/ 1306668 h 2845126"/>
                  <a:gd name="connsiteX468-87721" fmla="*/ 298238 w 6006665"/>
                  <a:gd name="connsiteY468-87722" fmla="*/ 1393022 h 2845126"/>
                  <a:gd name="connsiteX469-87723" fmla="*/ 345959 w 6006665"/>
                  <a:gd name="connsiteY469-87724" fmla="*/ 1424836 h 2845126"/>
                  <a:gd name="connsiteX470-87725" fmla="*/ 362087 w 6006665"/>
                  <a:gd name="connsiteY470-87726" fmla="*/ 1434244 h 2845126"/>
                  <a:gd name="connsiteX471-87727" fmla="*/ 365867 w 6006665"/>
                  <a:gd name="connsiteY471-87728" fmla="*/ 1402111 h 2845126"/>
                  <a:gd name="connsiteX472-87729" fmla="*/ 345415 w 6006665"/>
                  <a:gd name="connsiteY472-87730" fmla="*/ 1365752 h 2845126"/>
                  <a:gd name="connsiteX473-87731" fmla="*/ 365867 w 6006665"/>
                  <a:gd name="connsiteY473-87732" fmla="*/ 1333937 h 2845126"/>
                  <a:gd name="connsiteX474-87733" fmla="*/ 374560 w 6006665"/>
                  <a:gd name="connsiteY474-87734" fmla="*/ 1338936 h 2845126"/>
                  <a:gd name="connsiteX475-87735" fmla="*/ 377774 w 6006665"/>
                  <a:gd name="connsiteY475-87736" fmla="*/ 1333937 h 2845126"/>
                  <a:gd name="connsiteX476-87737" fmla="*/ 461933 w 6006665"/>
                  <a:gd name="connsiteY476-87738" fmla="*/ 1382329 h 2845126"/>
                  <a:gd name="connsiteX477-87739" fmla="*/ 484035 w 6006665"/>
                  <a:gd name="connsiteY477-87740" fmla="*/ 1365752 h 2845126"/>
                  <a:gd name="connsiteX478-87741" fmla="*/ 463583 w 6006665"/>
                  <a:gd name="connsiteY478-87742" fmla="*/ 1299850 h 2845126"/>
                  <a:gd name="connsiteX479-87743" fmla="*/ 549936 w 6006665"/>
                  <a:gd name="connsiteY479-87744" fmla="*/ 1213497 h 2845126"/>
                  <a:gd name="connsiteX480-87745" fmla="*/ 559742 w 6006665"/>
                  <a:gd name="connsiteY480-87746" fmla="*/ 1215598 h 2845126"/>
                  <a:gd name="connsiteX481-87747" fmla="*/ 561843 w 6006665"/>
                  <a:gd name="connsiteY481-87748" fmla="*/ 1213497 h 2845126"/>
                  <a:gd name="connsiteX482-87749" fmla="*/ 593658 w 6006665"/>
                  <a:gd name="connsiteY482-87750" fmla="*/ 1220314 h 2845126"/>
                  <a:gd name="connsiteX483-87751" fmla="*/ 620945 w 6006665"/>
                  <a:gd name="connsiteY483-87752" fmla="*/ 1244191 h 2845126"/>
                  <a:gd name="connsiteX484-87753" fmla="*/ 640835 w 6006665"/>
                  <a:gd name="connsiteY484-87754" fmla="*/ 1188500 h 2845126"/>
                  <a:gd name="connsiteX485-87755" fmla="*/ 609020 w 6006665"/>
                  <a:gd name="connsiteY485-87756" fmla="*/ 1133961 h 2845126"/>
                  <a:gd name="connsiteX486-87757" fmla="*/ 624928 w 6006665"/>
                  <a:gd name="connsiteY486-87758" fmla="*/ 1074877 h 2845126"/>
                  <a:gd name="connsiteX487-87759" fmla="*/ 597658 w 6006665"/>
                  <a:gd name="connsiteY487-87760" fmla="*/ 1015792 h 2845126"/>
                  <a:gd name="connsiteX488-87761" fmla="*/ 611562 w 6006665"/>
                  <a:gd name="connsiteY488-87762" fmla="*/ 1020118 h 2845126"/>
                  <a:gd name="connsiteX489-87763" fmla="*/ 609565 w 6006665"/>
                  <a:gd name="connsiteY489-87764" fmla="*/ 1015792 h 2845126"/>
                  <a:gd name="connsiteX490-87765" fmla="*/ 711826 w 6006665"/>
                  <a:gd name="connsiteY490-87766" fmla="*/ 1047607 h 2845126"/>
                  <a:gd name="connsiteX491-87767" fmla="*/ 732278 w 6006665"/>
                  <a:gd name="connsiteY491-87768" fmla="*/ 1102146 h 2845126"/>
                  <a:gd name="connsiteX492-87769" fmla="*/ 684556 w 6006665"/>
                  <a:gd name="connsiteY492-87770" fmla="*/ 1113508 h 2845126"/>
                  <a:gd name="connsiteX493-87771" fmla="*/ 684556 w 6006665"/>
                  <a:gd name="connsiteY493-87772" fmla="*/ 1165775 h 2845126"/>
                  <a:gd name="connsiteX494-87773" fmla="*/ 713309 w 6006665"/>
                  <a:gd name="connsiteY494-87774" fmla="*/ 1194528 h 2845126"/>
                  <a:gd name="connsiteX495-87775" fmla="*/ 763548 w 6006665"/>
                  <a:gd name="connsiteY495-87776" fmla="*/ 1177137 h 2845126"/>
                  <a:gd name="connsiteX496-87777" fmla="*/ 770365 w 6006665"/>
                  <a:gd name="connsiteY496-87778" fmla="*/ 1118053 h 2845126"/>
                  <a:gd name="connsiteX497-87779" fmla="*/ 845357 w 6006665"/>
                  <a:gd name="connsiteY497-87780" fmla="*/ 1070332 h 2845126"/>
                  <a:gd name="connsiteX498-87781" fmla="*/ 972614 w 6006665"/>
                  <a:gd name="connsiteY498-87782" fmla="*/ 983978 h 2845126"/>
                  <a:gd name="connsiteX499-87783" fmla="*/ 982566 w 6006665"/>
                  <a:gd name="connsiteY499-87784" fmla="*/ 985305 h 2845126"/>
                  <a:gd name="connsiteX500-87785" fmla="*/ 984521 w 6006665"/>
                  <a:gd name="connsiteY500-87786" fmla="*/ 983978 h 2845126"/>
                  <a:gd name="connsiteX501-87787" fmla="*/ 1018608 w 6006665"/>
                  <a:gd name="connsiteY501-87788" fmla="*/ 988523 h 2845126"/>
                  <a:gd name="connsiteX502-87789" fmla="*/ 979977 w 6006665"/>
                  <a:gd name="connsiteY502-87790" fmla="*/ 1052152 h 2845126"/>
                  <a:gd name="connsiteX503-87791" fmla="*/ 1012666 w 6006665"/>
                  <a:gd name="connsiteY503-87792" fmla="*/ 1057313 h 2845126"/>
                  <a:gd name="connsiteX504-87793" fmla="*/ 1038516 w 6006665"/>
                  <a:gd name="connsiteY504-87794" fmla="*/ 1027155 h 2845126"/>
                  <a:gd name="connsiteX505-87795" fmla="*/ 1050423 w 6006665"/>
                  <a:gd name="connsiteY505-87796" fmla="*/ 1027155 h 2845126"/>
                  <a:gd name="connsiteX506-87797" fmla="*/ 1108962 w 6006665"/>
                  <a:gd name="connsiteY506-87798" fmla="*/ 1027155 h 2845126"/>
                  <a:gd name="connsiteX507-87799" fmla="*/ 1161229 w 6006665"/>
                  <a:gd name="connsiteY507-87800" fmla="*/ 983978 h 2845126"/>
                  <a:gd name="connsiteX508-87801" fmla="*/ 1165711 w 6006665"/>
                  <a:gd name="connsiteY508-87802" fmla="*/ 990112 h 2845126"/>
                  <a:gd name="connsiteX509-87803" fmla="*/ 1173136 w 6006665"/>
                  <a:gd name="connsiteY509-87804" fmla="*/ 983978 h 2845126"/>
                  <a:gd name="connsiteX510-87805" fmla="*/ 1210035 w 6006665"/>
                  <a:gd name="connsiteY510-87806" fmla="*/ 1034471 h 2845126"/>
                  <a:gd name="connsiteX511-87807" fmla="*/ 1247583 w 6006665"/>
                  <a:gd name="connsiteY511-87808" fmla="*/ 977161 h 2845126"/>
                  <a:gd name="connsiteX512-87809" fmla="*/ 1211223 w 6006665"/>
                  <a:gd name="connsiteY512-87810" fmla="*/ 918077 h 2845126"/>
                  <a:gd name="connsiteX513-87811" fmla="*/ 1227130 w 6006665"/>
                  <a:gd name="connsiteY513-87812" fmla="*/ 881717 h 2845126"/>
                  <a:gd name="connsiteX514-87813" fmla="*/ 1237665 w 6006665"/>
                  <a:gd name="connsiteY514-87814" fmla="*/ 884855 h 2845126"/>
                  <a:gd name="connsiteX515-87815" fmla="*/ 1239037 w 6006665"/>
                  <a:gd name="connsiteY515-87816" fmla="*/ 881717 h 2845126"/>
                  <a:gd name="connsiteX516-87817" fmla="*/ 1345843 w 6006665"/>
                  <a:gd name="connsiteY516-87818" fmla="*/ 913532 h 2845126"/>
                  <a:gd name="connsiteX517-87819" fmla="*/ 1400382 w 6006665"/>
                  <a:gd name="connsiteY517-87820" fmla="*/ 945346 h 2845126"/>
                  <a:gd name="connsiteX518-87821" fmla="*/ 1519756 w 6006665"/>
                  <a:gd name="connsiteY518-87822" fmla="*/ 1051930 h 2845126"/>
                  <a:gd name="connsiteX519-87823" fmla="*/ 1543003 w 6006665"/>
                  <a:gd name="connsiteY519-87824" fmla="*/ 1011248 h 2845126"/>
                  <a:gd name="connsiteX520-87825" fmla="*/ 1506643 w 6006665"/>
                  <a:gd name="connsiteY520-87826" fmla="*/ 956708 h 2845126"/>
                  <a:gd name="connsiteX521-87827" fmla="*/ 1506643 w 6006665"/>
                  <a:gd name="connsiteY521-87828" fmla="*/ 933984 h 2845126"/>
                  <a:gd name="connsiteX522-87829" fmla="*/ 1463467 w 6006665"/>
                  <a:gd name="connsiteY522-87830" fmla="*/ 924894 h 2845126"/>
                  <a:gd name="connsiteX523-87831" fmla="*/ 1472556 w 6006665"/>
                  <a:gd name="connsiteY523-87832" fmla="*/ 874900 h 2845126"/>
                  <a:gd name="connsiteX524-87833" fmla="*/ 1452104 w 6006665"/>
                  <a:gd name="connsiteY524-87834" fmla="*/ 788546 h 2845126"/>
                  <a:gd name="connsiteX525-87835" fmla="*/ 1452104 w 6006665"/>
                  <a:gd name="connsiteY525-87836" fmla="*/ 752187 h 2845126"/>
                  <a:gd name="connsiteX526-87837" fmla="*/ 1522551 w 6006665"/>
                  <a:gd name="connsiteY526-87838" fmla="*/ 649926 h 2845126"/>
                  <a:gd name="connsiteX527-87839" fmla="*/ 1543003 w 6006665"/>
                  <a:gd name="connsiteY527-87840" fmla="*/ 536303 h 2845126"/>
                  <a:gd name="connsiteX528-87841" fmla="*/ 1570272 w 6006665"/>
                  <a:gd name="connsiteY528-87842" fmla="*/ 515850 h 2845126"/>
                  <a:gd name="connsiteX529-87843" fmla="*/ 1578688 w 6006665"/>
                  <a:gd name="connsiteY529-87844" fmla="*/ 518469 h 2845126"/>
                  <a:gd name="connsiteX530-87845" fmla="*/ 1582179 w 6006665"/>
                  <a:gd name="connsiteY530-87846" fmla="*/ 515850 h 2845126"/>
                  <a:gd name="connsiteX531-87847" fmla="*/ 1684440 w 6006665"/>
                  <a:gd name="connsiteY531-87848" fmla="*/ 547665 h 2845126"/>
                  <a:gd name="connsiteX532-87849" fmla="*/ 1688985 w 6006665"/>
                  <a:gd name="connsiteY532-87850" fmla="*/ 618111 h 2845126"/>
                  <a:gd name="connsiteX533-87851" fmla="*/ 1652625 w 6006665"/>
                  <a:gd name="connsiteY533-87852" fmla="*/ 709010 h 2845126"/>
                  <a:gd name="connsiteX534-87853" fmla="*/ 1679895 w 6006665"/>
                  <a:gd name="connsiteY534-87854" fmla="*/ 747642 h 2845126"/>
                  <a:gd name="connsiteX535-87855" fmla="*/ 1688985 w 6006665"/>
                  <a:gd name="connsiteY535-87856" fmla="*/ 822633 h 2845126"/>
                  <a:gd name="connsiteX536-87857" fmla="*/ 1679895 w 6006665"/>
                  <a:gd name="connsiteY536-87858" fmla="*/ 968071 h 2845126"/>
                  <a:gd name="connsiteX537-87859" fmla="*/ 1636718 w 6006665"/>
                  <a:gd name="connsiteY537-87860" fmla="*/ 1231677 h 2845126"/>
                  <a:gd name="connsiteX538-87861" fmla="*/ 1662494 w 6006665"/>
                  <a:gd name="connsiteY538-87862" fmla="*/ 1238121 h 2845126"/>
                  <a:gd name="connsiteX0-87863" fmla="*/ 1662494 w 6006665"/>
                  <a:gd name="connsiteY0-87864" fmla="*/ 1238121 h 2845126"/>
                  <a:gd name="connsiteX1-87865" fmla="*/ 3086005 w 6006665"/>
                  <a:gd name="connsiteY1-87866" fmla="*/ 1 h 2845126"/>
                  <a:gd name="connsiteX2-87867" fmla="*/ 3097912 w 6006665"/>
                  <a:gd name="connsiteY2-87868" fmla="*/ 1 h 2845126"/>
                  <a:gd name="connsiteX3-87869" fmla="*/ 3179721 w 6006665"/>
                  <a:gd name="connsiteY3-87870" fmla="*/ 74992 h 2845126"/>
                  <a:gd name="connsiteX4-87871" fmla="*/ 3211535 w 6006665"/>
                  <a:gd name="connsiteY4-87872" fmla="*/ 134076 h 2845126"/>
                  <a:gd name="connsiteX5-87873" fmla="*/ 3200173 w 6006665"/>
                  <a:gd name="connsiteY5-87874" fmla="*/ 209068 h 2845126"/>
                  <a:gd name="connsiteX6-87875" fmla="*/ 3161541 w 6006665"/>
                  <a:gd name="connsiteY6-87876" fmla="*/ 252245 h 2845126"/>
                  <a:gd name="connsiteX7-87877" fmla="*/ 3066097 w 6006665"/>
                  <a:gd name="connsiteY7-87878" fmla="*/ 327236 h 2845126"/>
                  <a:gd name="connsiteX8-87879" fmla="*/ 3034283 w 6006665"/>
                  <a:gd name="connsiteY8-87880" fmla="*/ 370413 h 2845126"/>
                  <a:gd name="connsiteX9-87881" fmla="*/ 3082005 w 6006665"/>
                  <a:gd name="connsiteY9-87882" fmla="*/ 386320 h 2845126"/>
                  <a:gd name="connsiteX10-87883" fmla="*/ 3129459 w 6006665"/>
                  <a:gd name="connsiteY10-87884" fmla="*/ 414001 h 2845126"/>
                  <a:gd name="connsiteX11-87885" fmla="*/ 3156451 w 6006665"/>
                  <a:gd name="connsiteY11-87886" fmla="*/ 390865 h 2845126"/>
                  <a:gd name="connsiteX12-87887" fmla="*/ 3158460 w 6006665"/>
                  <a:gd name="connsiteY12-87888" fmla="*/ 399349 h 2845126"/>
                  <a:gd name="connsiteX13-87889" fmla="*/ 3168359 w 6006665"/>
                  <a:gd name="connsiteY13-87890" fmla="*/ 390865 h 2845126"/>
                  <a:gd name="connsiteX14-87891" fmla="*/ 3184984 w 6006665"/>
                  <a:gd name="connsiteY14-87892" fmla="*/ 461058 h 2845126"/>
                  <a:gd name="connsiteX15-87893" fmla="*/ 3192811 w 6006665"/>
                  <a:gd name="connsiteY15-87894" fmla="*/ 445404 h 2845126"/>
                  <a:gd name="connsiteX16-87895" fmla="*/ 3251895 w 6006665"/>
                  <a:gd name="connsiteY16-87896" fmla="*/ 424952 h 2845126"/>
                  <a:gd name="connsiteX17-87897" fmla="*/ 3259833 w 6006665"/>
                  <a:gd name="connsiteY17-87898" fmla="*/ 426326 h 2845126"/>
                  <a:gd name="connsiteX18-87899" fmla="*/ 3263802 w 6006665"/>
                  <a:gd name="connsiteY18-87900" fmla="*/ 424952 h 2845126"/>
                  <a:gd name="connsiteX19-87901" fmla="*/ 3381970 w 6006665"/>
                  <a:gd name="connsiteY19-87902" fmla="*/ 445404 h 2845126"/>
                  <a:gd name="connsiteX20-87903" fmla="*/ 3388787 w 6006665"/>
                  <a:gd name="connsiteY20-87904" fmla="*/ 504488 h 2845126"/>
                  <a:gd name="connsiteX21-87905" fmla="*/ 3531529 w 6006665"/>
                  <a:gd name="connsiteY21-87906" fmla="*/ 525479 h 2845126"/>
                  <a:gd name="connsiteX22-87907" fmla="*/ 3538225 w 6006665"/>
                  <a:gd name="connsiteY22-87908" fmla="*/ 429497 h 2845126"/>
                  <a:gd name="connsiteX23-87909" fmla="*/ 3549910 w 6006665"/>
                  <a:gd name="connsiteY23-87910" fmla="*/ 432684 h 2845126"/>
                  <a:gd name="connsiteX24-87911" fmla="*/ 3550132 w 6006665"/>
                  <a:gd name="connsiteY24-87912" fmla="*/ 429497 h 2845126"/>
                  <a:gd name="connsiteX25-87913" fmla="*/ 3625123 w 6006665"/>
                  <a:gd name="connsiteY25-87914" fmla="*/ 449949 h 2845126"/>
                  <a:gd name="connsiteX26-87915" fmla="*/ 3672301 w 6006665"/>
                  <a:gd name="connsiteY26-87916" fmla="*/ 449949 h 2845126"/>
                  <a:gd name="connsiteX27-87917" fmla="*/ 3684207 w 6006665"/>
                  <a:gd name="connsiteY27-87918" fmla="*/ 449949 h 2845126"/>
                  <a:gd name="connsiteX28-87919" fmla="*/ 3743291 w 6006665"/>
                  <a:gd name="connsiteY28-87920" fmla="*/ 515850 h 2845126"/>
                  <a:gd name="connsiteX29-87921" fmla="*/ 3759199 w 6006665"/>
                  <a:gd name="connsiteY29-87922" fmla="*/ 595387 h 2845126"/>
                  <a:gd name="connsiteX30-87923" fmla="*/ 3738747 w 6006665"/>
                  <a:gd name="connsiteY30-87924" fmla="*/ 645381 h 2845126"/>
                  <a:gd name="connsiteX31-87925" fmla="*/ 3786469 w 6006665"/>
                  <a:gd name="connsiteY31-87926" fmla="*/ 736279 h 2845126"/>
                  <a:gd name="connsiteX32-87927" fmla="*/ 3835603 w 6006665"/>
                  <a:gd name="connsiteY32-87928" fmla="*/ 772185 h 2845126"/>
                  <a:gd name="connsiteX33-87929" fmla="*/ 3865460 w 6006665"/>
                  <a:gd name="connsiteY33-87930" fmla="*/ 661288 h 2845126"/>
                  <a:gd name="connsiteX34-87931" fmla="*/ 3875077 w 6006665"/>
                  <a:gd name="connsiteY34-87932" fmla="*/ 669795 h 2845126"/>
                  <a:gd name="connsiteX35-87933" fmla="*/ 3877367 w 6006665"/>
                  <a:gd name="connsiteY35-87934" fmla="*/ 661288 h 2845126"/>
                  <a:gd name="connsiteX36-87935" fmla="*/ 3932151 w 6006665"/>
                  <a:gd name="connsiteY36-87936" fmla="*/ 709751 h 2845126"/>
                  <a:gd name="connsiteX37-87937" fmla="*/ 3988173 w 6006665"/>
                  <a:gd name="connsiteY37-87938" fmla="*/ 681740 h 2845126"/>
                  <a:gd name="connsiteX38-87939" fmla="*/ 3993852 w 6006665"/>
                  <a:gd name="connsiteY38-87940" fmla="*/ 684855 h 2845126"/>
                  <a:gd name="connsiteX39-87941" fmla="*/ 4000080 w 6006665"/>
                  <a:gd name="connsiteY39-87942" fmla="*/ 681740 h 2845126"/>
                  <a:gd name="connsiteX40-87943" fmla="*/ 4062426 w 6006665"/>
                  <a:gd name="connsiteY40-87944" fmla="*/ 715930 h 2845126"/>
                  <a:gd name="connsiteX41-87945" fmla="*/ 4085889 w 6006665"/>
                  <a:gd name="connsiteY41-87946" fmla="*/ 688558 h 2845126"/>
                  <a:gd name="connsiteX42-87947" fmla="*/ 4095563 w 6006665"/>
                  <a:gd name="connsiteY42-87948" fmla="*/ 691162 h 2845126"/>
                  <a:gd name="connsiteX43-87949" fmla="*/ 4097796 w 6006665"/>
                  <a:gd name="connsiteY43-87950" fmla="*/ 688558 h 2845126"/>
                  <a:gd name="connsiteX44-87951" fmla="*/ 4144150 w 6006665"/>
                  <a:gd name="connsiteY44-87952" fmla="*/ 701038 h 2845126"/>
                  <a:gd name="connsiteX45-87953" fmla="*/ 4117703 w 6006665"/>
                  <a:gd name="connsiteY45-87954" fmla="*/ 590842 h 2845126"/>
                  <a:gd name="connsiteX46-87955" fmla="*/ 4165425 w 6006665"/>
                  <a:gd name="connsiteY46-87956" fmla="*/ 536303 h 2845126"/>
                  <a:gd name="connsiteX47-87957" fmla="*/ 4175231 w 6006665"/>
                  <a:gd name="connsiteY47-87958" fmla="*/ 538704 h 2845126"/>
                  <a:gd name="connsiteX48-87959" fmla="*/ 4177332 w 6006665"/>
                  <a:gd name="connsiteY48-87960" fmla="*/ 536303 h 2845126"/>
                  <a:gd name="connsiteX49-87961" fmla="*/ 4511384 w 6006665"/>
                  <a:gd name="connsiteY49-87962" fmla="*/ 618111 h 2845126"/>
                  <a:gd name="connsiteX50-87963" fmla="*/ 4543199 w 6006665"/>
                  <a:gd name="connsiteY50-87964" fmla="*/ 688558 h 2845126"/>
                  <a:gd name="connsiteX51-87965" fmla="*/ 4639242 w 6006665"/>
                  <a:gd name="connsiteY51-87966" fmla="*/ 771200 h 2845126"/>
                  <a:gd name="connsiteX52-87967" fmla="*/ 4774445 w 6006665"/>
                  <a:gd name="connsiteY52-87968" fmla="*/ 752187 h 2845126"/>
                  <a:gd name="connsiteX53-87969" fmla="*/ 4778496 w 6006665"/>
                  <a:gd name="connsiteY53-87970" fmla="*/ 753291 h 2845126"/>
                  <a:gd name="connsiteX54-87971" fmla="*/ 4786352 w 6006665"/>
                  <a:gd name="connsiteY54-87972" fmla="*/ 752187 h 2845126"/>
                  <a:gd name="connsiteX55-87973" fmla="*/ 4861343 w 6006665"/>
                  <a:gd name="connsiteY55-87974" fmla="*/ 772639 h 2845126"/>
                  <a:gd name="connsiteX56-87975" fmla="*/ 4893158 w 6006665"/>
                  <a:gd name="connsiteY56-87976" fmla="*/ 815816 h 2845126"/>
                  <a:gd name="connsiteX57-87977" fmla="*/ 4888613 w 6006665"/>
                  <a:gd name="connsiteY57-87978" fmla="*/ 897624 h 2845126"/>
                  <a:gd name="connsiteX58-87979" fmla="*/ 4927677 w 6006665"/>
                  <a:gd name="connsiteY58-87980" fmla="*/ 922296 h 2845126"/>
                  <a:gd name="connsiteX59-87981" fmla="*/ 4967605 w 6006665"/>
                  <a:gd name="connsiteY59-87982" fmla="*/ 908987 h 2845126"/>
                  <a:gd name="connsiteX60-87983" fmla="*/ 5038051 w 6006665"/>
                  <a:gd name="connsiteY60-87984" fmla="*/ 902169 h 2845126"/>
                  <a:gd name="connsiteX61-87985" fmla="*/ 5040730 w 6006665"/>
                  <a:gd name="connsiteY61-87986" fmla="*/ 903062 h 2845126"/>
                  <a:gd name="connsiteX62-87987" fmla="*/ 5049958 w 6006665"/>
                  <a:gd name="connsiteY62-87988" fmla="*/ 902169 h 2845126"/>
                  <a:gd name="connsiteX63-87989" fmla="*/ 5114249 w 6006665"/>
                  <a:gd name="connsiteY63-87990" fmla="*/ 923600 h 2845126"/>
                  <a:gd name="connsiteX64-87991" fmla="*/ 5176671 w 6006665"/>
                  <a:gd name="connsiteY64-87992" fmla="*/ 913532 h 2845126"/>
                  <a:gd name="connsiteX65-87993" fmla="*/ 5177801 w 6006665"/>
                  <a:gd name="connsiteY65-87994" fmla="*/ 915270 h 2845126"/>
                  <a:gd name="connsiteX66-87995" fmla="*/ 5188578 w 6006665"/>
                  <a:gd name="connsiteY66-87996" fmla="*/ 913532 h 2845126"/>
                  <a:gd name="connsiteX67-87997" fmla="*/ 5243719 w 6006665"/>
                  <a:gd name="connsiteY67-87998" fmla="*/ 998363 h 2845126"/>
                  <a:gd name="connsiteX68-87999" fmla="*/ 5283477 w 6006665"/>
                  <a:gd name="connsiteY68-88000" fmla="*/ 968071 h 2845126"/>
                  <a:gd name="connsiteX69-88001" fmla="*/ 5258480 w 6006665"/>
                  <a:gd name="connsiteY69-88002" fmla="*/ 902169 h 2845126"/>
                  <a:gd name="connsiteX70-88003" fmla="*/ 5267570 w 6006665"/>
                  <a:gd name="connsiteY70-88004" fmla="*/ 854448 h 2845126"/>
                  <a:gd name="connsiteX71-88005" fmla="*/ 5278896 w 6006665"/>
                  <a:gd name="connsiteY71-88006" fmla="*/ 857497 h 2845126"/>
                  <a:gd name="connsiteX72-88007" fmla="*/ 5279477 w 6006665"/>
                  <a:gd name="connsiteY72-88008" fmla="*/ 854448 h 2845126"/>
                  <a:gd name="connsiteX73-88009" fmla="*/ 5395510 w 6006665"/>
                  <a:gd name="connsiteY73-88010" fmla="*/ 885687 h 2845126"/>
                  <a:gd name="connsiteX74-88011" fmla="*/ 5463001 w 6006665"/>
                  <a:gd name="connsiteY74-88012" fmla="*/ 881717 h 2845126"/>
                  <a:gd name="connsiteX75-88013" fmla="*/ 5464386 w 6006665"/>
                  <a:gd name="connsiteY75-88014" fmla="*/ 882336 h 2845126"/>
                  <a:gd name="connsiteX76-88015" fmla="*/ 5474909 w 6006665"/>
                  <a:gd name="connsiteY76-88016" fmla="*/ 881717 h 2845126"/>
                  <a:gd name="connsiteX77-88017" fmla="*/ 5581715 w 6006665"/>
                  <a:gd name="connsiteY77-88018" fmla="*/ 929439 h 2845126"/>
                  <a:gd name="connsiteX78-88019" fmla="*/ 5633981 w 6006665"/>
                  <a:gd name="connsiteY78-88020" fmla="*/ 972616 h 2845126"/>
                  <a:gd name="connsiteX79-88021" fmla="*/ 5720335 w 6006665"/>
                  <a:gd name="connsiteY79-88022" fmla="*/ 1052152 h 2845126"/>
                  <a:gd name="connsiteX80-88023" fmla="*/ 5822595 w 6006665"/>
                  <a:gd name="connsiteY80-88024" fmla="*/ 1149868 h 2845126"/>
                  <a:gd name="connsiteX81-88025" fmla="*/ 5818051 w 6006665"/>
                  <a:gd name="connsiteY81-88026" fmla="*/ 1204407 h 2845126"/>
                  <a:gd name="connsiteX82-88027" fmla="*/ 5825679 w 6006665"/>
                  <a:gd name="connsiteY82-88028" fmla="*/ 1212035 h 2845126"/>
                  <a:gd name="connsiteX83-88029" fmla="*/ 5822051 w 6006665"/>
                  <a:gd name="connsiteY83-88030" fmla="*/ 1161230 h 2845126"/>
                  <a:gd name="connsiteX84-88031" fmla="*/ 5834092 w 6006665"/>
                  <a:gd name="connsiteY84-88032" fmla="*/ 1163103 h 2845126"/>
                  <a:gd name="connsiteX85-88033" fmla="*/ 5833958 w 6006665"/>
                  <a:gd name="connsiteY85-88034" fmla="*/ 1161230 h 2845126"/>
                  <a:gd name="connsiteX86-88035" fmla="*/ 5936219 w 6006665"/>
                  <a:gd name="connsiteY86-88036" fmla="*/ 1177137 h 2845126"/>
                  <a:gd name="connsiteX87-88037" fmla="*/ 6006665 w 6006665"/>
                  <a:gd name="connsiteY87-88038" fmla="*/ 1256674 h 2845126"/>
                  <a:gd name="connsiteX88-88039" fmla="*/ 5968033 w 6006665"/>
                  <a:gd name="connsiteY88-88040" fmla="*/ 1295306 h 2845126"/>
                  <a:gd name="connsiteX89-88041" fmla="*/ 5908949 w 6006665"/>
                  <a:gd name="connsiteY89-88042" fmla="*/ 1306668 h 2845126"/>
                  <a:gd name="connsiteX90-88043" fmla="*/ 5908949 w 6006665"/>
                  <a:gd name="connsiteY90-88044" fmla="*/ 1393022 h 2845126"/>
                  <a:gd name="connsiteX91-88045" fmla="*/ 5893042 w 6006665"/>
                  <a:gd name="connsiteY91-88046" fmla="*/ 1408929 h 2845126"/>
                  <a:gd name="connsiteX92-88047" fmla="*/ 5881135 w 6006665"/>
                  <a:gd name="connsiteY92-88048" fmla="*/ 1408929 h 2845126"/>
                  <a:gd name="connsiteX93-88049" fmla="*/ 5861227 w 6006665"/>
                  <a:gd name="connsiteY93-88050" fmla="*/ 1408929 h 2845126"/>
                  <a:gd name="connsiteX94-88051" fmla="*/ 5849321 w 6006665"/>
                  <a:gd name="connsiteY94-88052" fmla="*/ 1408929 h 2845126"/>
                  <a:gd name="connsiteX95-88053" fmla="*/ 5817506 w 6006665"/>
                  <a:gd name="connsiteY95-88054" fmla="*/ 1374842 h 2845126"/>
                  <a:gd name="connsiteX96-88055" fmla="*/ 5767511 w 6006665"/>
                  <a:gd name="connsiteY96-88056" fmla="*/ 1349845 h 2845126"/>
                  <a:gd name="connsiteX97-88057" fmla="*/ 5762967 w 6006665"/>
                  <a:gd name="connsiteY97-88058" fmla="*/ 1315758 h 2845126"/>
                  <a:gd name="connsiteX98-88059" fmla="*/ 5729132 w 6006665"/>
                  <a:gd name="connsiteY98-88060" fmla="*/ 1301826 h 2845126"/>
                  <a:gd name="connsiteX99-88061" fmla="*/ 5695337 w 6006665"/>
                  <a:gd name="connsiteY99-88062" fmla="*/ 1311213 h 2845126"/>
                  <a:gd name="connsiteX100-88063" fmla="*/ 5693366 w 6006665"/>
                  <a:gd name="connsiteY100-88064" fmla="*/ 1308453 h 2845126"/>
                  <a:gd name="connsiteX101-88065" fmla="*/ 5683431 w 6006665"/>
                  <a:gd name="connsiteY101-88066" fmla="*/ 1311213 h 2845126"/>
                  <a:gd name="connsiteX102-88067" fmla="*/ 5660706 w 6006665"/>
                  <a:gd name="connsiteY102-88068" fmla="*/ 1279398 h 2845126"/>
                  <a:gd name="connsiteX103-88069" fmla="*/ 5669644 w 6006665"/>
                  <a:gd name="connsiteY103-88070" fmla="*/ 1254373 h 2845126"/>
                  <a:gd name="connsiteX104-88071" fmla="*/ 5640799 w 6006665"/>
                  <a:gd name="connsiteY104-88072" fmla="*/ 1268036 h 2845126"/>
                  <a:gd name="connsiteX105-88073" fmla="*/ 5656705 w 6006665"/>
                  <a:gd name="connsiteY105-88074" fmla="*/ 1311213 h 2845126"/>
                  <a:gd name="connsiteX106-88075" fmla="*/ 5633981 w 6006665"/>
                  <a:gd name="connsiteY106-88076" fmla="*/ 1349845 h 2845126"/>
                  <a:gd name="connsiteX107-88077" fmla="*/ 5586259 w 6006665"/>
                  <a:gd name="connsiteY107-88078" fmla="*/ 1386204 h 2845126"/>
                  <a:gd name="connsiteX108-88079" fmla="*/ 5575676 w 6006665"/>
                  <a:gd name="connsiteY108-88080" fmla="*/ 1385196 h 2845126"/>
                  <a:gd name="connsiteX109-88081" fmla="*/ 5574353 w 6006665"/>
                  <a:gd name="connsiteY109-88082" fmla="*/ 1386204 h 2845126"/>
                  <a:gd name="connsiteX110-88083" fmla="*/ 5539436 w 6006665"/>
                  <a:gd name="connsiteY110-88084" fmla="*/ 1382879 h 2845126"/>
                  <a:gd name="connsiteX111-88085" fmla="*/ 5570352 w 6006665"/>
                  <a:gd name="connsiteY111-88086" fmla="*/ 1424836 h 2845126"/>
                  <a:gd name="connsiteX112-88087" fmla="*/ 5593077 w 6006665"/>
                  <a:gd name="connsiteY112-88088" fmla="*/ 1488465 h 2845126"/>
                  <a:gd name="connsiteX113-88089" fmla="*/ 5608984 w 6006665"/>
                  <a:gd name="connsiteY113-88090" fmla="*/ 1515735 h 2845126"/>
                  <a:gd name="connsiteX114-88091" fmla="*/ 5613529 w 6006665"/>
                  <a:gd name="connsiteY114-88092" fmla="*/ 1547549 h 2845126"/>
                  <a:gd name="connsiteX115-88093" fmla="*/ 5608984 w 6006665"/>
                  <a:gd name="connsiteY115-88094" fmla="*/ 1570274 h 2845126"/>
                  <a:gd name="connsiteX116-88095" fmla="*/ 5597799 w 6006665"/>
                  <a:gd name="connsiteY116-88096" fmla="*/ 1566665 h 2845126"/>
                  <a:gd name="connsiteX117-88097" fmla="*/ 5597077 w 6006665"/>
                  <a:gd name="connsiteY117-88098" fmla="*/ 1570274 h 2845126"/>
                  <a:gd name="connsiteX118-88099" fmla="*/ 5534271 w 6006665"/>
                  <a:gd name="connsiteY118-88100" fmla="*/ 1550014 h 2845126"/>
                  <a:gd name="connsiteX119-88101" fmla="*/ 5436277 w 6006665"/>
                  <a:gd name="connsiteY119-88102" fmla="*/ 1606633 h 2845126"/>
                  <a:gd name="connsiteX120-88103" fmla="*/ 5397645 w 6006665"/>
                  <a:gd name="connsiteY120-88104" fmla="*/ 1617996 h 2845126"/>
                  <a:gd name="connsiteX121-88105" fmla="*/ 5345378 w 6006665"/>
                  <a:gd name="connsiteY121-88106" fmla="*/ 1672535 h 2845126"/>
                  <a:gd name="connsiteX122-88107" fmla="*/ 5290839 w 6006665"/>
                  <a:gd name="connsiteY122-88108" fmla="*/ 1720256 h 2845126"/>
                  <a:gd name="connsiteX123-88109" fmla="*/ 5274932 w 6006665"/>
                  <a:gd name="connsiteY123-88110" fmla="*/ 1752071 h 2845126"/>
                  <a:gd name="connsiteX124-88111" fmla="*/ 5267238 w 6006665"/>
                  <a:gd name="connsiteY124-88112" fmla="*/ 1743644 h 2845126"/>
                  <a:gd name="connsiteX125-88113" fmla="*/ 5263025 w 6006665"/>
                  <a:gd name="connsiteY125-88114" fmla="*/ 1752071 h 2845126"/>
                  <a:gd name="connsiteX126-88115" fmla="*/ 5219538 w 6006665"/>
                  <a:gd name="connsiteY126-88116" fmla="*/ 1704443 h 2845126"/>
                  <a:gd name="connsiteX127-88117" fmla="*/ 5129494 w 6006665"/>
                  <a:gd name="connsiteY127-88118" fmla="*/ 1758888 h 2845126"/>
                  <a:gd name="connsiteX128-88119" fmla="*/ 5126389 w 6006665"/>
                  <a:gd name="connsiteY128-88120" fmla="*/ 1753566 h 2845126"/>
                  <a:gd name="connsiteX129-88121" fmla="*/ 5117587 w 6006665"/>
                  <a:gd name="connsiteY129-88122" fmla="*/ 1758888 h 2845126"/>
                  <a:gd name="connsiteX130-88123" fmla="*/ 5105544 w 6006665"/>
                  <a:gd name="connsiteY130-88124" fmla="*/ 1738242 h 2845126"/>
                  <a:gd name="connsiteX131-88125" fmla="*/ 5074955 w 6006665"/>
                  <a:gd name="connsiteY131-88126" fmla="*/ 1763433 h 2845126"/>
                  <a:gd name="connsiteX132-88127" fmla="*/ 5065718 w 6006665"/>
                  <a:gd name="connsiteY132-88128" fmla="*/ 1761234 h 2845126"/>
                  <a:gd name="connsiteX133-88129" fmla="*/ 5063048 w 6006665"/>
                  <a:gd name="connsiteY133-88130" fmla="*/ 1763433 h 2845126"/>
                  <a:gd name="connsiteX134-88131" fmla="*/ 5026594 w 6006665"/>
                  <a:gd name="connsiteY134-88132" fmla="*/ 1754754 h 2845126"/>
                  <a:gd name="connsiteX135-88133" fmla="*/ 5015871 w 6006665"/>
                  <a:gd name="connsiteY135-88134" fmla="*/ 1799793 h 2845126"/>
                  <a:gd name="connsiteX136-88135" fmla="*/ 4974967 w 6006665"/>
                  <a:gd name="connsiteY136-88136" fmla="*/ 1865694 h 2845126"/>
                  <a:gd name="connsiteX137-88137" fmla="*/ 4974967 w 6006665"/>
                  <a:gd name="connsiteY137-88138" fmla="*/ 1897509 h 2845126"/>
                  <a:gd name="connsiteX138-88139" fmla="*/ 5015871 w 6006665"/>
                  <a:gd name="connsiteY138-88140" fmla="*/ 1913416 h 2845126"/>
                  <a:gd name="connsiteX139-88141" fmla="*/ 5011326 w 6006665"/>
                  <a:gd name="connsiteY139-88142" fmla="*/ 2011132 h 2845126"/>
                  <a:gd name="connsiteX140-88143" fmla="*/ 4999419 w 6006665"/>
                  <a:gd name="connsiteY140-88144" fmla="*/ 2011132 h 2845126"/>
                  <a:gd name="connsiteX141-88145" fmla="*/ 4974967 w 6006665"/>
                  <a:gd name="connsiteY141-88146" fmla="*/ 2011132 h 2845126"/>
                  <a:gd name="connsiteX142-88147" fmla="*/ 4963605 w 6006665"/>
                  <a:gd name="connsiteY142-88148" fmla="*/ 2063398 h 2845126"/>
                  <a:gd name="connsiteX143-88149" fmla="*/ 4974967 w 6006665"/>
                  <a:gd name="connsiteY143-88150" fmla="*/ 2090668 h 2845126"/>
                  <a:gd name="connsiteX144-88151" fmla="*/ 4909065 w 6006665"/>
                  <a:gd name="connsiteY144-88152" fmla="*/ 2124755 h 2845126"/>
                  <a:gd name="connsiteX145-88153" fmla="*/ 4897703 w 6006665"/>
                  <a:gd name="connsiteY145-88154" fmla="*/ 2192929 h 2845126"/>
                  <a:gd name="connsiteX146-88155" fmla="*/ 4845437 w 6006665"/>
                  <a:gd name="connsiteY146-88156" fmla="*/ 2208836 h 2845126"/>
                  <a:gd name="connsiteX147-88157" fmla="*/ 4834074 w 6006665"/>
                  <a:gd name="connsiteY147-88158" fmla="*/ 2267920 h 2845126"/>
                  <a:gd name="connsiteX148-88159" fmla="*/ 4779535 w 6006665"/>
                  <a:gd name="connsiteY148-88160" fmla="*/ 2327004 h 2845126"/>
                  <a:gd name="connsiteX149-88161" fmla="*/ 4777225 w 6006665"/>
                  <a:gd name="connsiteY149-88162" fmla="*/ 2316608 h 2845126"/>
                  <a:gd name="connsiteX150-88163" fmla="*/ 4767628 w 6006665"/>
                  <a:gd name="connsiteY150-88164" fmla="*/ 2327004 h 2845126"/>
                  <a:gd name="connsiteX151-88165" fmla="*/ 4758538 w 6006665"/>
                  <a:gd name="connsiteY151-88166" fmla="*/ 2286100 h 2845126"/>
                  <a:gd name="connsiteX152-88167" fmla="*/ 4742631 w 6006665"/>
                  <a:gd name="connsiteY152-88168" fmla="*/ 2199746 h 2845126"/>
                  <a:gd name="connsiteX153-88169" fmla="*/ 4715361 w 6006665"/>
                  <a:gd name="connsiteY153-88170" fmla="*/ 2058854 h 2845126"/>
                  <a:gd name="connsiteX154-88171" fmla="*/ 4735813 w 6006665"/>
                  <a:gd name="connsiteY154-88172" fmla="*/ 1967955 h 2845126"/>
                  <a:gd name="connsiteX155-88173" fmla="*/ 4767628 w 6006665"/>
                  <a:gd name="connsiteY155-88174" fmla="*/ 1924778 h 2845126"/>
                  <a:gd name="connsiteX156-88175" fmla="*/ 4767628 w 6006665"/>
                  <a:gd name="connsiteY156-88176" fmla="*/ 1897509 h 2845126"/>
                  <a:gd name="connsiteX157-88177" fmla="*/ 4826712 w 6006665"/>
                  <a:gd name="connsiteY157-88178" fmla="*/ 1881601 h 2845126"/>
                  <a:gd name="connsiteX158-88179" fmla="*/ 4892613 w 6006665"/>
                  <a:gd name="connsiteY158-88180" fmla="*/ 1790703 h 2845126"/>
                  <a:gd name="connsiteX159-88181" fmla="*/ 4956243 w 6006665"/>
                  <a:gd name="connsiteY159-88182" fmla="*/ 1715712 h 2845126"/>
                  <a:gd name="connsiteX160-88183" fmla="*/ 5022143 w 6006665"/>
                  <a:gd name="connsiteY160-88184" fmla="*/ 1656627 h 2845126"/>
                  <a:gd name="connsiteX161-88185" fmla="*/ 5046694 w 6006665"/>
                  <a:gd name="connsiteY161-88186" fmla="*/ 1549500 h 2845126"/>
                  <a:gd name="connsiteX162-88187" fmla="*/ 5015871 w 6006665"/>
                  <a:gd name="connsiteY162-88188" fmla="*/ 1554367 h 2845126"/>
                  <a:gd name="connsiteX163-88189" fmla="*/ 4995419 w 6006665"/>
                  <a:gd name="connsiteY163-88190" fmla="*/ 1617996 h 2845126"/>
                  <a:gd name="connsiteX164-88191" fmla="*/ 4904521 w 6006665"/>
                  <a:gd name="connsiteY164-88192" fmla="*/ 1704349 h 2845126"/>
                  <a:gd name="connsiteX165-88193" fmla="*/ 4901708 w 6006665"/>
                  <a:gd name="connsiteY165-88194" fmla="*/ 1695709 h 2845126"/>
                  <a:gd name="connsiteX166-88195" fmla="*/ 4892613 w 6006665"/>
                  <a:gd name="connsiteY166-88196" fmla="*/ 1704349 h 2845126"/>
                  <a:gd name="connsiteX167-88197" fmla="*/ 4861835 w 6006665"/>
                  <a:gd name="connsiteY167-88198" fmla="*/ 1609815 h 2845126"/>
                  <a:gd name="connsiteX168-88199" fmla="*/ 4779535 w 6006665"/>
                  <a:gd name="connsiteY168-88200" fmla="*/ 1633903 h 2845126"/>
                  <a:gd name="connsiteX169-88201" fmla="*/ 4684091 w 6006665"/>
                  <a:gd name="connsiteY169-88202" fmla="*/ 1758888 h 2845126"/>
                  <a:gd name="connsiteX170-88203" fmla="*/ 4715906 w 6006665"/>
                  <a:gd name="connsiteY170-88204" fmla="*/ 1806610 h 2845126"/>
                  <a:gd name="connsiteX171-88205" fmla="*/ 4636369 w 6006665"/>
                  <a:gd name="connsiteY171-88206" fmla="*/ 1822517 h 2845126"/>
                  <a:gd name="connsiteX172-88207" fmla="*/ 4577285 w 6006665"/>
                  <a:gd name="connsiteY172-88208" fmla="*/ 1827062 h 2845126"/>
                  <a:gd name="connsiteX173-88209" fmla="*/ 4577373 w 6006665"/>
                  <a:gd name="connsiteY173-88210" fmla="*/ 1826140 h 2845126"/>
                  <a:gd name="connsiteX174-88211" fmla="*/ 4565379 w 6006665"/>
                  <a:gd name="connsiteY174-88212" fmla="*/ 1827062 h 2845126"/>
                  <a:gd name="connsiteX175-88213" fmla="*/ 4569923 w 6006665"/>
                  <a:gd name="connsiteY175-88214" fmla="*/ 1779341 h 2845126"/>
                  <a:gd name="connsiteX176-88215" fmla="*/ 4520081 w 6006665"/>
                  <a:gd name="connsiteY176-88216" fmla="*/ 1769755 h 2845126"/>
                  <a:gd name="connsiteX177-88217" fmla="*/ 4475025 w 6006665"/>
                  <a:gd name="connsiteY177-88218" fmla="*/ 1799793 h 2845126"/>
                  <a:gd name="connsiteX178-88219" fmla="*/ 4464394 w 6006665"/>
                  <a:gd name="connsiteY178-88220" fmla="*/ 1798942 h 2845126"/>
                  <a:gd name="connsiteX179-88221" fmla="*/ 4463118 w 6006665"/>
                  <a:gd name="connsiteY179-88222" fmla="*/ 1799793 h 2845126"/>
                  <a:gd name="connsiteX180-88223" fmla="*/ 4357637 w 6006665"/>
                  <a:gd name="connsiteY180-88224" fmla="*/ 1791354 h 2845126"/>
                  <a:gd name="connsiteX181-88225" fmla="*/ 4243233 w 6006665"/>
                  <a:gd name="connsiteY181-88226" fmla="*/ 1811155 h 2845126"/>
                  <a:gd name="connsiteX182-88227" fmla="*/ 4125065 w 6006665"/>
                  <a:gd name="connsiteY182-88228" fmla="*/ 1945230 h 2845126"/>
                  <a:gd name="connsiteX183-88229" fmla="*/ 3984173 w 6006665"/>
                  <a:gd name="connsiteY183-88230" fmla="*/ 2102030 h 2845126"/>
                  <a:gd name="connsiteX184-88231" fmla="*/ 4038712 w 6006665"/>
                  <a:gd name="connsiteY184-88232" fmla="*/ 2106575 h 2845126"/>
                  <a:gd name="connsiteX185-88233" fmla="*/ 4059164 w 6006665"/>
                  <a:gd name="connsiteY185-88234" fmla="*/ 2149752 h 2845126"/>
                  <a:gd name="connsiteX186-88235" fmla="*/ 4087782 w 6006665"/>
                  <a:gd name="connsiteY186-88236" fmla="*/ 2158169 h 2845126"/>
                  <a:gd name="connsiteX187-88237" fmla="*/ 4106341 w 6006665"/>
                  <a:gd name="connsiteY187-88238" fmla="*/ 2129300 h 2845126"/>
                  <a:gd name="connsiteX188-88239" fmla="*/ 4117411 w 6006665"/>
                  <a:gd name="connsiteY188-88240" fmla="*/ 2130602 h 2845126"/>
                  <a:gd name="connsiteX189-88241" fmla="*/ 4118248 w 6006665"/>
                  <a:gd name="connsiteY189-88242" fmla="*/ 2129300 h 2845126"/>
                  <a:gd name="connsiteX190-88243" fmla="*/ 4156880 w 6006665"/>
                  <a:gd name="connsiteY190-88244" fmla="*/ 2133845 h 2845126"/>
                  <a:gd name="connsiteX191-88245" fmla="*/ 4211419 w 6006665"/>
                  <a:gd name="connsiteY191-88246" fmla="*/ 2204291 h 2845126"/>
                  <a:gd name="connsiteX192-88247" fmla="*/ 4215964 w 6006665"/>
                  <a:gd name="connsiteY192-88248" fmla="*/ 2252013 h 2845126"/>
                  <a:gd name="connsiteX193-88249" fmla="*/ 4184149 w 6006665"/>
                  <a:gd name="connsiteY193-88250" fmla="*/ 2311097 h 2845126"/>
                  <a:gd name="connsiteX194-88251" fmla="*/ 4177332 w 6006665"/>
                  <a:gd name="connsiteY194-88252" fmla="*/ 2381543 h 2845126"/>
                  <a:gd name="connsiteX195-88253" fmla="*/ 4161425 w 6006665"/>
                  <a:gd name="connsiteY195-88254" fmla="*/ 2467897 h 2845126"/>
                  <a:gd name="connsiteX196-88255" fmla="*/ 4109158 w 6006665"/>
                  <a:gd name="connsiteY196-88256" fmla="*/ 2547433 h 2845126"/>
                  <a:gd name="connsiteX197-88257" fmla="*/ 4097796 w 6006665"/>
                  <a:gd name="connsiteY197-88258" fmla="*/ 2586065 h 2845126"/>
                  <a:gd name="connsiteX198-88259" fmla="*/ 4043257 w 6006665"/>
                  <a:gd name="connsiteY198-88260" fmla="*/ 2645149 h 2845126"/>
                  <a:gd name="connsiteX199-88261" fmla="*/ 3995535 w 6006665"/>
                  <a:gd name="connsiteY199-88262" fmla="*/ 2704233 h 2845126"/>
                  <a:gd name="connsiteX200-88263" fmla="*/ 3975083 w 6006665"/>
                  <a:gd name="connsiteY200-88264" fmla="*/ 2736048 h 2845126"/>
                  <a:gd name="connsiteX201-88265" fmla="*/ 3925089 w 6006665"/>
                  <a:gd name="connsiteY201-88266" fmla="*/ 2763317 h 2845126"/>
                  <a:gd name="connsiteX202-88267" fmla="*/ 3913182 w 6006665"/>
                  <a:gd name="connsiteY202-88268" fmla="*/ 2763317 h 2845126"/>
                  <a:gd name="connsiteX203-88269" fmla="*/ 3904637 w 6006665"/>
                  <a:gd name="connsiteY203-88270" fmla="*/ 2763317 h 2845126"/>
                  <a:gd name="connsiteX204-88271" fmla="*/ 3892729 w 6006665"/>
                  <a:gd name="connsiteY204-88272" fmla="*/ 2763317 h 2845126"/>
                  <a:gd name="connsiteX205-88273" fmla="*/ 3871063 w 6006665"/>
                  <a:gd name="connsiteY205-88274" fmla="*/ 2747068 h 2845126"/>
                  <a:gd name="connsiteX206-88275" fmla="*/ 3829645 w 6006665"/>
                  <a:gd name="connsiteY206-88276" fmla="*/ 2774680 h 2845126"/>
                  <a:gd name="connsiteX207-88277" fmla="*/ 3822828 w 6006665"/>
                  <a:gd name="connsiteY207-88278" fmla="*/ 2795132 h 2845126"/>
                  <a:gd name="connsiteX208-88279" fmla="*/ 3818283 w 6006665"/>
                  <a:gd name="connsiteY208-88280" fmla="*/ 2786042 h 2845126"/>
                  <a:gd name="connsiteX209-88281" fmla="*/ 3818283 w 6006665"/>
                  <a:gd name="connsiteY209-88282" fmla="*/ 2774316 h 2845126"/>
                  <a:gd name="connsiteX210-88283" fmla="*/ 3817738 w 6006665"/>
                  <a:gd name="connsiteY210-88284" fmla="*/ 2774680 h 2845126"/>
                  <a:gd name="connsiteX211-88285" fmla="*/ 3810921 w 6006665"/>
                  <a:gd name="connsiteY211-88286" fmla="*/ 2795132 h 2845126"/>
                  <a:gd name="connsiteX212-88287" fmla="*/ 3806376 w 6006665"/>
                  <a:gd name="connsiteY212-88288" fmla="*/ 2786042 h 2845126"/>
                  <a:gd name="connsiteX213-88289" fmla="*/ 3806376 w 6006665"/>
                  <a:gd name="connsiteY213-88290" fmla="*/ 2758772 h 2845126"/>
                  <a:gd name="connsiteX214-88291" fmla="*/ 3818283 w 6006665"/>
                  <a:gd name="connsiteY214-88292" fmla="*/ 2758772 h 2845126"/>
                  <a:gd name="connsiteX215-88293" fmla="*/ 3826828 w 6006665"/>
                  <a:gd name="connsiteY215-88294" fmla="*/ 2758772 h 2845126"/>
                  <a:gd name="connsiteX216-88295" fmla="*/ 3833645 w 6006665"/>
                  <a:gd name="connsiteY216-88296" fmla="*/ 2699688 h 2845126"/>
                  <a:gd name="connsiteX217-88297" fmla="*/ 3822283 w 6006665"/>
                  <a:gd name="connsiteY217-88298" fmla="*/ 2656512 h 2845126"/>
                  <a:gd name="connsiteX218-88299" fmla="*/ 3849553 w 6006665"/>
                  <a:gd name="connsiteY218-88300" fmla="*/ 2633787 h 2845126"/>
                  <a:gd name="connsiteX219-88301" fmla="*/ 3858814 w 6006665"/>
                  <a:gd name="connsiteY219-88302" fmla="*/ 2635992 h 2845126"/>
                  <a:gd name="connsiteX220-88303" fmla="*/ 3861460 w 6006665"/>
                  <a:gd name="connsiteY220-88304" fmla="*/ 2633787 h 2845126"/>
                  <a:gd name="connsiteX221-88305" fmla="*/ 3898487 w 6006665"/>
                  <a:gd name="connsiteY221-88306" fmla="*/ 2642603 h 2845126"/>
                  <a:gd name="connsiteX222-88307" fmla="*/ 3919999 w 6006665"/>
                  <a:gd name="connsiteY222-88308" fmla="*/ 2597428 h 2845126"/>
                  <a:gd name="connsiteX223-88309" fmla="*/ 3935906 w 6006665"/>
                  <a:gd name="connsiteY223-88310" fmla="*/ 2538343 h 2845126"/>
                  <a:gd name="connsiteX224-88311" fmla="*/ 3947269 w 6006665"/>
                  <a:gd name="connsiteY224-88312" fmla="*/ 2515619 h 2845126"/>
                  <a:gd name="connsiteX225-88313" fmla="*/ 3966292 w 6006665"/>
                  <a:gd name="connsiteY225-88314" fmla="*/ 2471231 h 2845126"/>
                  <a:gd name="connsiteX226-88315" fmla="*/ 3915999 w 6006665"/>
                  <a:gd name="connsiteY226-88316" fmla="*/ 2483804 h 2845126"/>
                  <a:gd name="connsiteX227-88317" fmla="*/ 3888729 w 6006665"/>
                  <a:gd name="connsiteY227-88318" fmla="*/ 2506529 h 2845126"/>
                  <a:gd name="connsiteX228-88319" fmla="*/ 3876822 w 6006665"/>
                  <a:gd name="connsiteY228-88320" fmla="*/ 2506529 h 2845126"/>
                  <a:gd name="connsiteX229-88321" fmla="*/ 3829645 w 6006665"/>
                  <a:gd name="connsiteY229-88322" fmla="*/ 2506529 h 2845126"/>
                  <a:gd name="connsiteX230-88323" fmla="*/ 3817738 w 6006665"/>
                  <a:gd name="connsiteY230-88324" fmla="*/ 2506529 h 2845126"/>
                  <a:gd name="connsiteX231-88325" fmla="*/ 3801831 w 6006665"/>
                  <a:gd name="connsiteY231-88326" fmla="*/ 2451990 h 2845126"/>
                  <a:gd name="connsiteX232-88327" fmla="*/ 3758654 w 6006665"/>
                  <a:gd name="connsiteY232-88328" fmla="*/ 2413358 h 2845126"/>
                  <a:gd name="connsiteX233-88329" fmla="*/ 3692753 w 6006665"/>
                  <a:gd name="connsiteY233-88330" fmla="*/ 2397451 h 2845126"/>
                  <a:gd name="connsiteX234-88331" fmla="*/ 3683663 w 6006665"/>
                  <a:gd name="connsiteY234-88332" fmla="*/ 2338367 h 2845126"/>
                  <a:gd name="connsiteX235-88333" fmla="*/ 3672301 w 6006665"/>
                  <a:gd name="connsiteY235-88334" fmla="*/ 2306552 h 2845126"/>
                  <a:gd name="connsiteX236-88335" fmla="*/ 3656393 w 6006665"/>
                  <a:gd name="connsiteY236-88336" fmla="*/ 2279283 h 2845126"/>
                  <a:gd name="connsiteX237-88337" fmla="*/ 3633669 w 6006665"/>
                  <a:gd name="connsiteY237-88338" fmla="*/ 2220198 h 2845126"/>
                  <a:gd name="connsiteX238-88339" fmla="*/ 3601854 w 6006665"/>
                  <a:gd name="connsiteY238-88340" fmla="*/ 2199746 h 2845126"/>
                  <a:gd name="connsiteX239-88341" fmla="*/ 3545995 w 6006665"/>
                  <a:gd name="connsiteY239-88342" fmla="*/ 2178262 h 2845126"/>
                  <a:gd name="connsiteX240-88343" fmla="*/ 3506955 w 6006665"/>
                  <a:gd name="connsiteY240-88344" fmla="*/ 2183839 h 2845126"/>
                  <a:gd name="connsiteX241-88345" fmla="*/ 3463779 w 6006665"/>
                  <a:gd name="connsiteY241-88346" fmla="*/ 2192929 h 2845126"/>
                  <a:gd name="connsiteX242-88347" fmla="*/ 3431964 w 6006665"/>
                  <a:gd name="connsiteY242-88348" fmla="*/ 2220198 h 2845126"/>
                  <a:gd name="connsiteX243-88349" fmla="*/ 3452416 w 6006665"/>
                  <a:gd name="connsiteY243-88350" fmla="*/ 2236106 h 2845126"/>
                  <a:gd name="connsiteX244-88351" fmla="*/ 3452416 w 6006665"/>
                  <a:gd name="connsiteY244-88352" fmla="*/ 2267920 h 2845126"/>
                  <a:gd name="connsiteX245-88353" fmla="*/ 3431964 w 6006665"/>
                  <a:gd name="connsiteY245-88354" fmla="*/ 2290645 h 2845126"/>
                  <a:gd name="connsiteX246-88355" fmla="*/ 3400150 w 6006665"/>
                  <a:gd name="connsiteY246-88356" fmla="*/ 2349729 h 2845126"/>
                  <a:gd name="connsiteX247-88357" fmla="*/ 3400150 w 6006665"/>
                  <a:gd name="connsiteY247-88358" fmla="*/ 2376999 h 2845126"/>
                  <a:gd name="connsiteX248-88359" fmla="*/ 3350155 w 6006665"/>
                  <a:gd name="connsiteY248-88360" fmla="*/ 2408813 h 2845126"/>
                  <a:gd name="connsiteX249-88361" fmla="*/ 3342342 w 6006665"/>
                  <a:gd name="connsiteY249-88362" fmla="*/ 2406209 h 2845126"/>
                  <a:gd name="connsiteX250-88363" fmla="*/ 3338249 w 6006665"/>
                  <a:gd name="connsiteY250-88364" fmla="*/ 2408813 h 2845126"/>
                  <a:gd name="connsiteX251-88365" fmla="*/ 3290527 w 6006665"/>
                  <a:gd name="connsiteY251-88366" fmla="*/ 2392906 h 2845126"/>
                  <a:gd name="connsiteX252-88367" fmla="*/ 3259257 w 6006665"/>
                  <a:gd name="connsiteY252-88368" fmla="*/ 2392906 h 2845126"/>
                  <a:gd name="connsiteX253-88369" fmla="*/ 3247350 w 6006665"/>
                  <a:gd name="connsiteY253-88370" fmla="*/ 2392906 h 2845126"/>
                  <a:gd name="connsiteX254-88371" fmla="*/ 3231443 w 6006665"/>
                  <a:gd name="connsiteY254-88372" fmla="*/ 2376999 h 2845126"/>
                  <a:gd name="connsiteX255-88373" fmla="*/ 3213271 w 6006665"/>
                  <a:gd name="connsiteY255-88374" fmla="*/ 2372455 h 2845126"/>
                  <a:gd name="connsiteX256-88375" fmla="*/ 3168359 w 6006665"/>
                  <a:gd name="connsiteY256-88376" fmla="*/ 2408813 h 2845126"/>
                  <a:gd name="connsiteX257-88377" fmla="*/ 3120637 w 6006665"/>
                  <a:gd name="connsiteY257-88378" fmla="*/ 2420175 h 2845126"/>
                  <a:gd name="connsiteX258-88379" fmla="*/ 3082005 w 6006665"/>
                  <a:gd name="connsiteY258-88380" fmla="*/ 2436083 h 2845126"/>
                  <a:gd name="connsiteX259-88381" fmla="*/ 3074460 w 6006665"/>
                  <a:gd name="connsiteY259-88382" fmla="*/ 2434286 h 2845126"/>
                  <a:gd name="connsiteX260-88383" fmla="*/ 3070098 w 6006665"/>
                  <a:gd name="connsiteY260-88384" fmla="*/ 2436083 h 2845126"/>
                  <a:gd name="connsiteX261-88385" fmla="*/ 3022376 w 6006665"/>
                  <a:gd name="connsiteY261-88386" fmla="*/ 2424720 h 2845126"/>
                  <a:gd name="connsiteX262-88387" fmla="*/ 3000196 w 6006665"/>
                  <a:gd name="connsiteY262-88388" fmla="*/ 2424720 h 2845126"/>
                  <a:gd name="connsiteX263-88389" fmla="*/ 2988289 w 6006665"/>
                  <a:gd name="connsiteY263-88390" fmla="*/ 2424720 h 2845126"/>
                  <a:gd name="connsiteX264-88391" fmla="*/ 2967837 w 6006665"/>
                  <a:gd name="connsiteY264-88392" fmla="*/ 2392906 h 2845126"/>
                  <a:gd name="connsiteX265-88393" fmla="*/ 2929205 w 6006665"/>
                  <a:gd name="connsiteY265-88394" fmla="*/ 2365636 h 2845126"/>
                  <a:gd name="connsiteX266-88395" fmla="*/ 2902153 w 6006665"/>
                  <a:gd name="connsiteY266-88396" fmla="*/ 2361772 h 2845126"/>
                  <a:gd name="connsiteX267-88397" fmla="*/ 2861576 w 6006665"/>
                  <a:gd name="connsiteY267-88398" fmla="*/ 2365636 h 2845126"/>
                  <a:gd name="connsiteX268-88399" fmla="*/ 2822944 w 6006665"/>
                  <a:gd name="connsiteY268-88400" fmla="*/ 2376999 h 2845126"/>
                  <a:gd name="connsiteX269-88401" fmla="*/ 2818139 w 6006665"/>
                  <a:gd name="connsiteY269-88402" fmla="*/ 2374910 h 2845126"/>
                  <a:gd name="connsiteX270-88403" fmla="*/ 2811037 w 6006665"/>
                  <a:gd name="connsiteY270-88404" fmla="*/ 2376999 h 2845126"/>
                  <a:gd name="connsiteX271-88405" fmla="*/ 2758770 w 6006665"/>
                  <a:gd name="connsiteY271-88406" fmla="*/ 2354274 h 2845126"/>
                  <a:gd name="connsiteX272-88407" fmla="*/ 2751953 w 6006665"/>
                  <a:gd name="connsiteY272-88408" fmla="*/ 2311097 h 2845126"/>
                  <a:gd name="connsiteX273-88409" fmla="*/ 2708776 w 6006665"/>
                  <a:gd name="connsiteY273-88410" fmla="*/ 2295190 h 2845126"/>
                  <a:gd name="connsiteX274-88411" fmla="*/ 2676962 w 6006665"/>
                  <a:gd name="connsiteY274-88412" fmla="*/ 2290645 h 2845126"/>
                  <a:gd name="connsiteX275-88413" fmla="*/ 2642534 w 6006665"/>
                  <a:gd name="connsiteY275-88414" fmla="*/ 2268901 h 2845126"/>
                  <a:gd name="connsiteX276-88415" fmla="*/ 2609333 w 6006665"/>
                  <a:gd name="connsiteY276-88416" fmla="*/ 2327004 h 2845126"/>
                  <a:gd name="connsiteX277-88417" fmla="*/ 2625240 w 6006665"/>
                  <a:gd name="connsiteY277-88418" fmla="*/ 2361091 h 2845126"/>
                  <a:gd name="connsiteX278-88419" fmla="*/ 2586608 w 6006665"/>
                  <a:gd name="connsiteY278-88420" fmla="*/ 2397451 h 2845126"/>
                  <a:gd name="connsiteX279-88421" fmla="*/ 2577105 w 6006665"/>
                  <a:gd name="connsiteY279-88422" fmla="*/ 2395188 h 2845126"/>
                  <a:gd name="connsiteX280-88423" fmla="*/ 2574701 w 6006665"/>
                  <a:gd name="connsiteY280-88424" fmla="*/ 2397451 h 2845126"/>
                  <a:gd name="connsiteX281-88425" fmla="*/ 2526979 w 6006665"/>
                  <a:gd name="connsiteY281-88426" fmla="*/ 2386088 h 2845126"/>
                  <a:gd name="connsiteX282-88427" fmla="*/ 2490620 w 6006665"/>
                  <a:gd name="connsiteY282-88428" fmla="*/ 2381543 h 2845126"/>
                  <a:gd name="connsiteX283-88429" fmla="*/ 2463350 w 6006665"/>
                  <a:gd name="connsiteY283-88430" fmla="*/ 2354274 h 2845126"/>
                  <a:gd name="connsiteX284-88431" fmla="*/ 2436625 w 6006665"/>
                  <a:gd name="connsiteY284-88432" fmla="*/ 2354274 h 2845126"/>
                  <a:gd name="connsiteX285-88433" fmla="*/ 2424718 w 6006665"/>
                  <a:gd name="connsiteY285-88434" fmla="*/ 2354274 h 2845126"/>
                  <a:gd name="connsiteX286-88435" fmla="*/ 2398858 w 6006665"/>
                  <a:gd name="connsiteY286-88436" fmla="*/ 2341343 h 2845126"/>
                  <a:gd name="connsiteX287-88437" fmla="*/ 2350272 w 6006665"/>
                  <a:gd name="connsiteY287-88438" fmla="*/ 2365636 h 2845126"/>
                  <a:gd name="connsiteX288-88439" fmla="*/ 2282098 w 6006665"/>
                  <a:gd name="connsiteY288-88440" fmla="*/ 2413358 h 2845126"/>
                  <a:gd name="connsiteX289-88441" fmla="*/ 2157112 w 6006665"/>
                  <a:gd name="connsiteY289-88442" fmla="*/ 2397451 h 2845126"/>
                  <a:gd name="connsiteX290-88443" fmla="*/ 1811153 w 6006665"/>
                  <a:gd name="connsiteY290-88444" fmla="*/ 2133845 h 2845126"/>
                  <a:gd name="connsiteX291-88445" fmla="*/ 1748069 w 6006665"/>
                  <a:gd name="connsiteY291-88446" fmla="*/ 2172477 h 2845126"/>
                  <a:gd name="connsiteX292-88447" fmla="*/ 1711709 w 6006665"/>
                  <a:gd name="connsiteY292-88448" fmla="*/ 2177022 h 2845126"/>
                  <a:gd name="connsiteX293-88449" fmla="*/ 1711926 w 6006665"/>
                  <a:gd name="connsiteY293-88450" fmla="*/ 2175506 h 2845126"/>
                  <a:gd name="connsiteX294-88451" fmla="*/ 1699803 w 6006665"/>
                  <a:gd name="connsiteY294-88452" fmla="*/ 2177022 h 2845126"/>
                  <a:gd name="connsiteX295-88453" fmla="*/ 1704347 w 6006665"/>
                  <a:gd name="connsiteY295-88454" fmla="*/ 2145207 h 2845126"/>
                  <a:gd name="connsiteX296-88455" fmla="*/ 1662460 w 6006665"/>
                  <a:gd name="connsiteY296-88456" fmla="*/ 2127256 h 2845126"/>
                  <a:gd name="connsiteX297-88457" fmla="*/ 1629901 w 6006665"/>
                  <a:gd name="connsiteY297-88458" fmla="*/ 2140662 h 2845126"/>
                  <a:gd name="connsiteX298-88459" fmla="*/ 1629300 w 6006665"/>
                  <a:gd name="connsiteY298-88460" fmla="*/ 2136007 h 2845126"/>
                  <a:gd name="connsiteX299-88461" fmla="*/ 1617994 w 6006665"/>
                  <a:gd name="connsiteY299-88462" fmla="*/ 2140662 h 2845126"/>
                  <a:gd name="connsiteX300-88463" fmla="*/ 1608904 w 6006665"/>
                  <a:gd name="connsiteY300-88464" fmla="*/ 2070216 h 2845126"/>
                  <a:gd name="connsiteX301-88465" fmla="*/ 1552684 w 6006665"/>
                  <a:gd name="connsiteY301-88466" fmla="*/ 2060523 h 2845126"/>
                  <a:gd name="connsiteX302-88467" fmla="*/ 1518550 w 6006665"/>
                  <a:gd name="connsiteY302-88468" fmla="*/ 2086123 h 2845126"/>
                  <a:gd name="connsiteX303-88469" fmla="*/ 1425379 w 6006665"/>
                  <a:gd name="connsiteY303-88470" fmla="*/ 2106575 h 2845126"/>
                  <a:gd name="connsiteX304-88471" fmla="*/ 1409472 w 6006665"/>
                  <a:gd name="connsiteY304-88472" fmla="*/ 2124755 h 2845126"/>
                  <a:gd name="connsiteX305-88473" fmla="*/ 1270852 w 6006665"/>
                  <a:gd name="connsiteY305-88474" fmla="*/ 2145207 h 2845126"/>
                  <a:gd name="connsiteX306-88475" fmla="*/ 1254945 w 6006665"/>
                  <a:gd name="connsiteY306-88476" fmla="*/ 2165659 h 2845126"/>
                  <a:gd name="connsiteX307-88477" fmla="*/ 1282214 w 6006665"/>
                  <a:gd name="connsiteY307-88478" fmla="*/ 2208836 h 2845126"/>
                  <a:gd name="connsiteX308-88479" fmla="*/ 1243582 w 6006665"/>
                  <a:gd name="connsiteY308-88480" fmla="*/ 2224743 h 2845126"/>
                  <a:gd name="connsiteX309-88481" fmla="*/ 1254945 w 6006665"/>
                  <a:gd name="connsiteY309-88482" fmla="*/ 2242923 h 2845126"/>
                  <a:gd name="connsiteX310-88483" fmla="*/ 1216313 w 6006665"/>
                  <a:gd name="connsiteY310-88484" fmla="*/ 2267920 h 2845126"/>
                  <a:gd name="connsiteX311-88485" fmla="*/ 1275397 w 6006665"/>
                  <a:gd name="connsiteY311-88486" fmla="*/ 2311097 h 2845126"/>
                  <a:gd name="connsiteX312-88487" fmla="*/ 1270852 w 6006665"/>
                  <a:gd name="connsiteY312-88488" fmla="*/ 2338367 h 2845126"/>
                  <a:gd name="connsiteX313-88489" fmla="*/ 1259108 w 6006665"/>
                  <a:gd name="connsiteY313-88490" fmla="*/ 2337388 h 2845126"/>
                  <a:gd name="connsiteX314-88491" fmla="*/ 1258945 w 6006665"/>
                  <a:gd name="connsiteY314-88492" fmla="*/ 2338367 h 2845126"/>
                  <a:gd name="connsiteX315-88493" fmla="*/ 1215644 w 6006665"/>
                  <a:gd name="connsiteY315-88494" fmla="*/ 2334758 h 2845126"/>
                  <a:gd name="connsiteX316-88495" fmla="*/ 1204950 w 6006665"/>
                  <a:gd name="connsiteY316-88496" fmla="*/ 2349729 h 2845126"/>
                  <a:gd name="connsiteX317-88497" fmla="*/ 1196495 w 6006665"/>
                  <a:gd name="connsiteY317-88498" fmla="*/ 2344897 h 2845126"/>
                  <a:gd name="connsiteX318-88499" fmla="*/ 1193043 w 6006665"/>
                  <a:gd name="connsiteY318-88500" fmla="*/ 2349729 h 2845126"/>
                  <a:gd name="connsiteX319-88501" fmla="*/ 1145322 w 6006665"/>
                  <a:gd name="connsiteY319-88502" fmla="*/ 2322459 h 2845126"/>
                  <a:gd name="connsiteX320-88503" fmla="*/ 1098145 w 6006665"/>
                  <a:gd name="connsiteY320-88504" fmla="*/ 2322459 h 2845126"/>
                  <a:gd name="connsiteX321-88505" fmla="*/ 1061785 w 6006665"/>
                  <a:gd name="connsiteY321-88506" fmla="*/ 2349729 h 2845126"/>
                  <a:gd name="connsiteX322-88507" fmla="*/ 1055322 w 6006665"/>
                  <a:gd name="connsiteY322-88508" fmla="*/ 2345646 h 2845126"/>
                  <a:gd name="connsiteX323-88509" fmla="*/ 1049878 w 6006665"/>
                  <a:gd name="connsiteY323-88510" fmla="*/ 2349729 h 2845126"/>
                  <a:gd name="connsiteX324-88511" fmla="*/ 1006701 w 6006665"/>
                  <a:gd name="connsiteY324-88512" fmla="*/ 2322459 h 2845126"/>
                  <a:gd name="connsiteX325-88513" fmla="*/ 924893 w 6006665"/>
                  <a:gd name="connsiteY325-88514" fmla="*/ 2286100 h 2845126"/>
                  <a:gd name="connsiteX326-88515" fmla="*/ 877716 w 6006665"/>
                  <a:gd name="connsiteY326-88516" fmla="*/ 2286100 h 2845126"/>
                  <a:gd name="connsiteX327-88517" fmla="*/ 802724 w 6006665"/>
                  <a:gd name="connsiteY327-88518" fmla="*/ 2349729 h 2845126"/>
                  <a:gd name="connsiteX328-88519" fmla="*/ 798179 w 6006665"/>
                  <a:gd name="connsiteY328-88520" fmla="*/ 2392906 h 2845126"/>
                  <a:gd name="connsiteX329-88521" fmla="*/ 787406 w 6006665"/>
                  <a:gd name="connsiteY329-88522" fmla="*/ 2382133 h 2845126"/>
                  <a:gd name="connsiteX330-88523" fmla="*/ 786272 w 6006665"/>
                  <a:gd name="connsiteY330-88524" fmla="*/ 2392906 h 2845126"/>
                  <a:gd name="connsiteX331-88525" fmla="*/ 756063 w 6006665"/>
                  <a:gd name="connsiteY331-88526" fmla="*/ 2362696 h 2845126"/>
                  <a:gd name="connsiteX332-88527" fmla="*/ 732278 w 6006665"/>
                  <a:gd name="connsiteY332-88528" fmla="*/ 2420175 h 2845126"/>
                  <a:gd name="connsiteX333-88529" fmla="*/ 743640 w 6006665"/>
                  <a:gd name="connsiteY333-88530" fmla="*/ 2429265 h 2845126"/>
                  <a:gd name="connsiteX334-88531" fmla="*/ 723188 w 6006665"/>
                  <a:gd name="connsiteY334-88532" fmla="*/ 2472442 h 2845126"/>
                  <a:gd name="connsiteX335-88533" fmla="*/ 747026 w 6006665"/>
                  <a:gd name="connsiteY335-88534" fmla="*/ 2509283 h 2845126"/>
                  <a:gd name="connsiteX336-88535" fmla="*/ 763548 w 6006665"/>
                  <a:gd name="connsiteY336-88536" fmla="*/ 2506529 h 2845126"/>
                  <a:gd name="connsiteX337-88537" fmla="*/ 764871 w 6006665"/>
                  <a:gd name="connsiteY337-88538" fmla="*/ 2508293 h 2845126"/>
                  <a:gd name="connsiteX338-88539" fmla="*/ 775455 w 6006665"/>
                  <a:gd name="connsiteY338-88540" fmla="*/ 2506529 h 2845126"/>
                  <a:gd name="connsiteX339-88541" fmla="*/ 802724 w 6006665"/>
                  <a:gd name="connsiteY339-88542" fmla="*/ 2542888 h 2845126"/>
                  <a:gd name="connsiteX340-88543" fmla="*/ 798179 w 6006665"/>
                  <a:gd name="connsiteY340-88544" fmla="*/ 2570158 h 2845126"/>
                  <a:gd name="connsiteX341-88545" fmla="*/ 818632 w 6006665"/>
                  <a:gd name="connsiteY341-88546" fmla="*/ 2581520 h 2845126"/>
                  <a:gd name="connsiteX342-88547" fmla="*/ 802724 w 6006665"/>
                  <a:gd name="connsiteY342-88548" fmla="*/ 2613335 h 2845126"/>
                  <a:gd name="connsiteX343-88549" fmla="*/ 766365 w 6006665"/>
                  <a:gd name="connsiteY343-88550" fmla="*/ 2617880 h 2845126"/>
                  <a:gd name="connsiteX344-88551" fmla="*/ 727733 w 6006665"/>
                  <a:gd name="connsiteY344-88552" fmla="*/ 2676964 h 2845126"/>
                  <a:gd name="connsiteX345-88553" fmla="*/ 759548 w 6006665"/>
                  <a:gd name="connsiteY345-88554" fmla="*/ 2720141 h 2845126"/>
                  <a:gd name="connsiteX346-88555" fmla="*/ 759548 w 6006665"/>
                  <a:gd name="connsiteY346-88556" fmla="*/ 2758772 h 2845126"/>
                  <a:gd name="connsiteX347-88557" fmla="*/ 798179 w 6006665"/>
                  <a:gd name="connsiteY347-88558" fmla="*/ 2817857 h 2845126"/>
                  <a:gd name="connsiteX348-88559" fmla="*/ 775455 w 6006665"/>
                  <a:gd name="connsiteY348-88560" fmla="*/ 2833764 h 2845126"/>
                  <a:gd name="connsiteX349-88561" fmla="*/ 770910 w 6006665"/>
                  <a:gd name="connsiteY349-88562" fmla="*/ 2845126 h 2845126"/>
                  <a:gd name="connsiteX350-88563" fmla="*/ 759003 w 6006665"/>
                  <a:gd name="connsiteY350-88564" fmla="*/ 2845126 h 2845126"/>
                  <a:gd name="connsiteX351-88565" fmla="*/ 755003 w 6006665"/>
                  <a:gd name="connsiteY351-88566" fmla="*/ 2845126 h 2845126"/>
                  <a:gd name="connsiteX352-88567" fmla="*/ 743096 w 6006665"/>
                  <a:gd name="connsiteY352-88568" fmla="*/ 2845126 h 2845126"/>
                  <a:gd name="connsiteX353-88569" fmla="*/ 715826 w 6006665"/>
                  <a:gd name="connsiteY353-88570" fmla="*/ 2811039 h 2845126"/>
                  <a:gd name="connsiteX354-88571" fmla="*/ 704464 w 6006665"/>
                  <a:gd name="connsiteY354-88572" fmla="*/ 2811039 h 2845126"/>
                  <a:gd name="connsiteX355-88573" fmla="*/ 684012 w 6006665"/>
                  <a:gd name="connsiteY355-88574" fmla="*/ 2801949 h 2845126"/>
                  <a:gd name="connsiteX356-88575" fmla="*/ 672649 w 6006665"/>
                  <a:gd name="connsiteY356-88576" fmla="*/ 2779225 h 2845126"/>
                  <a:gd name="connsiteX357-88577" fmla="*/ 645222 w 6006665"/>
                  <a:gd name="connsiteY357-88578" fmla="*/ 2771388 h 2845126"/>
                  <a:gd name="connsiteX358-88579" fmla="*/ 625472 w 6006665"/>
                  <a:gd name="connsiteY358-88580" fmla="*/ 2774680 h 2845126"/>
                  <a:gd name="connsiteX359-88581" fmla="*/ 623771 w 6006665"/>
                  <a:gd name="connsiteY359-88582" fmla="*/ 2772979 h 2845126"/>
                  <a:gd name="connsiteX360-88583" fmla="*/ 613565 w 6006665"/>
                  <a:gd name="connsiteY360-88584" fmla="*/ 2774680 h 2845126"/>
                  <a:gd name="connsiteX361-88585" fmla="*/ 609020 w 6006665"/>
                  <a:gd name="connsiteY361-88586" fmla="*/ 2770135 h 2845126"/>
                  <a:gd name="connsiteX362-88587" fmla="*/ 559026 w 6006665"/>
                  <a:gd name="connsiteY362-88588" fmla="*/ 2742865 h 2845126"/>
                  <a:gd name="connsiteX363-88589" fmla="*/ 506760 w 6006665"/>
                  <a:gd name="connsiteY363-88590" fmla="*/ 2736048 h 2845126"/>
                  <a:gd name="connsiteX364-88591" fmla="*/ 483280 w 6006665"/>
                  <a:gd name="connsiteY364-88592" fmla="*/ 2729339 h 2845126"/>
                  <a:gd name="connsiteX365-88593" fmla="*/ 480035 w 6006665"/>
                  <a:gd name="connsiteY365-88594" fmla="*/ 2731503 h 2845126"/>
                  <a:gd name="connsiteX366-88595" fmla="*/ 475042 w 6006665"/>
                  <a:gd name="connsiteY366-88596" fmla="*/ 2726985 h 2845126"/>
                  <a:gd name="connsiteX367-88597" fmla="*/ 474945 w 6006665"/>
                  <a:gd name="connsiteY367-88598" fmla="*/ 2726958 h 2845126"/>
                  <a:gd name="connsiteX368-88599" fmla="*/ 468128 w 6006665"/>
                  <a:gd name="connsiteY368-88600" fmla="*/ 2731503 h 2845126"/>
                  <a:gd name="connsiteX369-88601" fmla="*/ 420406 w 6006665"/>
                  <a:gd name="connsiteY369-88602" fmla="*/ 2688326 h 2845126"/>
                  <a:gd name="connsiteX370-88603" fmla="*/ 381774 w 6006665"/>
                  <a:gd name="connsiteY370-88604" fmla="*/ 2672419 h 2845126"/>
                  <a:gd name="connsiteX371-88605" fmla="*/ 349960 w 6006665"/>
                  <a:gd name="connsiteY371-88606" fmla="*/ 2640604 h 2845126"/>
                  <a:gd name="connsiteX372-88607" fmla="*/ 377229 w 6006665"/>
                  <a:gd name="connsiteY372-88608" fmla="*/ 2633787 h 2845126"/>
                  <a:gd name="connsiteX373-88609" fmla="*/ 404499 w 6006665"/>
                  <a:gd name="connsiteY373-88610" fmla="*/ 2586065 h 2845126"/>
                  <a:gd name="connsiteX374-88611" fmla="*/ 388591 w 6006665"/>
                  <a:gd name="connsiteY374-88612" fmla="*/ 2570158 h 2845126"/>
                  <a:gd name="connsiteX375-88613" fmla="*/ 440858 w 6006665"/>
                  <a:gd name="connsiteY375-88614" fmla="*/ 2542888 h 2845126"/>
                  <a:gd name="connsiteX376-88615" fmla="*/ 440858 w 6006665"/>
                  <a:gd name="connsiteY376-88616" fmla="*/ 2539832 h 2845126"/>
                  <a:gd name="connsiteX377-88617" fmla="*/ 416406 w 6006665"/>
                  <a:gd name="connsiteY377-88618" fmla="*/ 2542888 h 2845126"/>
                  <a:gd name="connsiteX378-88619" fmla="*/ 416406 w 6006665"/>
                  <a:gd name="connsiteY378-88620" fmla="*/ 2541400 h 2845126"/>
                  <a:gd name="connsiteX379-88621" fmla="*/ 404499 w 6006665"/>
                  <a:gd name="connsiteY379-88622" fmla="*/ 2542888 h 2845126"/>
                  <a:gd name="connsiteX380-88623" fmla="*/ 404499 w 6006665"/>
                  <a:gd name="connsiteY380-88624" fmla="*/ 2522436 h 2845126"/>
                  <a:gd name="connsiteX381-88625" fmla="*/ 424951 w 6006665"/>
                  <a:gd name="connsiteY381-88626" fmla="*/ 2506529 h 2845126"/>
                  <a:gd name="connsiteX382-88627" fmla="*/ 463583 w 6006665"/>
                  <a:gd name="connsiteY382-88628" fmla="*/ 2499712 h 2845126"/>
                  <a:gd name="connsiteX383-88629" fmla="*/ 468128 w 6006665"/>
                  <a:gd name="connsiteY383-88630" fmla="*/ 2483804 h 2845126"/>
                  <a:gd name="connsiteX384-88631" fmla="*/ 456765 w 6006665"/>
                  <a:gd name="connsiteY384-88632" fmla="*/ 2451990 h 2845126"/>
                  <a:gd name="connsiteX385-88633" fmla="*/ 474945 w 6006665"/>
                  <a:gd name="connsiteY385-88634" fmla="*/ 2424720 h 2845126"/>
                  <a:gd name="connsiteX386-88635" fmla="*/ 474945 w 6006665"/>
                  <a:gd name="connsiteY386-88636" fmla="*/ 2404268 h 2845126"/>
                  <a:gd name="connsiteX387-88637" fmla="*/ 420406 w 6006665"/>
                  <a:gd name="connsiteY387-88638" fmla="*/ 2386088 h 2845126"/>
                  <a:gd name="connsiteX388-88639" fmla="*/ 409588 w 6006665"/>
                  <a:gd name="connsiteY388-88640" fmla="*/ 2386088 h 2845126"/>
                  <a:gd name="connsiteX389-88641" fmla="*/ 397681 w 6006665"/>
                  <a:gd name="connsiteY389-88642" fmla="*/ 2386088 h 2845126"/>
                  <a:gd name="connsiteX390-88643" fmla="*/ 379485 w 6006665"/>
                  <a:gd name="connsiteY390-88644" fmla="*/ 2363849 h 2845126"/>
                  <a:gd name="connsiteX391-88645" fmla="*/ 357322 w 6006665"/>
                  <a:gd name="connsiteY391-88646" fmla="*/ 2370181 h 2845126"/>
                  <a:gd name="connsiteX392-88647" fmla="*/ 352842 w 6006665"/>
                  <a:gd name="connsiteY392-88648" fmla="*/ 2368059 h 2845126"/>
                  <a:gd name="connsiteX393-88649" fmla="*/ 345415 w 6006665"/>
                  <a:gd name="connsiteY393-88650" fmla="*/ 2370181 h 2845126"/>
                  <a:gd name="connsiteX394-88651" fmla="*/ 302238 w 6006665"/>
                  <a:gd name="connsiteY394-88652" fmla="*/ 2349729 h 2845126"/>
                  <a:gd name="connsiteX395-88653" fmla="*/ 302238 w 6006665"/>
                  <a:gd name="connsiteY395-88654" fmla="*/ 2338367 h 2845126"/>
                  <a:gd name="connsiteX396-88655" fmla="*/ 286331 w 6006665"/>
                  <a:gd name="connsiteY396-88656" fmla="*/ 2311097 h 2845126"/>
                  <a:gd name="connsiteX397-88657" fmla="*/ 270968 w 6006665"/>
                  <a:gd name="connsiteY397-88658" fmla="*/ 2311097 h 2845126"/>
                  <a:gd name="connsiteX398-88659" fmla="*/ 259061 w 6006665"/>
                  <a:gd name="connsiteY398-88660" fmla="*/ 2311097 h 2845126"/>
                  <a:gd name="connsiteX399-88661" fmla="*/ 254516 w 6006665"/>
                  <a:gd name="connsiteY399-88662" fmla="*/ 2295190 h 2845126"/>
                  <a:gd name="connsiteX400-88663" fmla="*/ 263606 w 6006665"/>
                  <a:gd name="connsiteY400-88664" fmla="*/ 2279283 h 2845126"/>
                  <a:gd name="connsiteX401-88665" fmla="*/ 243991 w 6006665"/>
                  <a:gd name="connsiteY401-88666" fmla="*/ 2248770 h 2845126"/>
                  <a:gd name="connsiteX402-88667" fmla="*/ 216429 w 6006665"/>
                  <a:gd name="connsiteY402-88668" fmla="*/ 2252013 h 2845126"/>
                  <a:gd name="connsiteX403-88669" fmla="*/ 212956 w 6006665"/>
                  <a:gd name="connsiteY403-88670" fmla="*/ 2251021 h 2845126"/>
                  <a:gd name="connsiteX404-88671" fmla="*/ 204522 w 6006665"/>
                  <a:gd name="connsiteY404-88672" fmla="*/ 2252013 h 2845126"/>
                  <a:gd name="connsiteX405-88673" fmla="*/ 199623 w 6006665"/>
                  <a:gd name="connsiteY405-88674" fmla="*/ 2250613 h 2845126"/>
                  <a:gd name="connsiteX406-88675" fmla="*/ 195977 w 6006665"/>
                  <a:gd name="connsiteY406-88676" fmla="*/ 2263375 h 2845126"/>
                  <a:gd name="connsiteX407-88677" fmla="*/ 184968 w 6006665"/>
                  <a:gd name="connsiteY407-88678" fmla="*/ 2260230 h 2845126"/>
                  <a:gd name="connsiteX408-88679" fmla="*/ 184070 w 6006665"/>
                  <a:gd name="connsiteY408-88680" fmla="*/ 2263375 h 2845126"/>
                  <a:gd name="connsiteX409-88681" fmla="*/ 168163 w 6006665"/>
                  <a:gd name="connsiteY409-88682" fmla="*/ 2258840 h 2845126"/>
                  <a:gd name="connsiteX410-88683" fmla="*/ 156800 w 6006665"/>
                  <a:gd name="connsiteY410-88684" fmla="*/ 2220198 h 2845126"/>
                  <a:gd name="connsiteX411-88685" fmla="*/ 152255 w 6006665"/>
                  <a:gd name="connsiteY411-88686" fmla="*/ 2204291 h 2845126"/>
                  <a:gd name="connsiteX412-88687" fmla="*/ 156800 w 6006665"/>
                  <a:gd name="connsiteY412-88688" fmla="*/ 2199746 h 2845126"/>
                  <a:gd name="connsiteX413-88689" fmla="*/ 168707 w 6006665"/>
                  <a:gd name="connsiteY413-88690" fmla="*/ 2199746 h 2845126"/>
                  <a:gd name="connsiteX414-88691" fmla="*/ 188615 w 6006665"/>
                  <a:gd name="connsiteY414-88692" fmla="*/ 2199746 h 2845126"/>
                  <a:gd name="connsiteX415-88693" fmla="*/ 199977 w 6006665"/>
                  <a:gd name="connsiteY415-88694" fmla="*/ 2188384 h 2845126"/>
                  <a:gd name="connsiteX416-88695" fmla="*/ 188615 w 6006665"/>
                  <a:gd name="connsiteY416-88696" fmla="*/ 2165659 h 2845126"/>
                  <a:gd name="connsiteX417-88697" fmla="*/ 168163 w 6006665"/>
                  <a:gd name="connsiteY417-88698" fmla="*/ 2156570 h 2845126"/>
                  <a:gd name="connsiteX418-88699" fmla="*/ 168163 w 6006665"/>
                  <a:gd name="connsiteY418-88700" fmla="*/ 2149752 h 2845126"/>
                  <a:gd name="connsiteX419-88701" fmla="*/ 152255 w 6006665"/>
                  <a:gd name="connsiteY419-88702" fmla="*/ 2133845 h 2845126"/>
                  <a:gd name="connsiteX420-88703" fmla="*/ 129531 w 6006665"/>
                  <a:gd name="connsiteY420-88704" fmla="*/ 2097485 h 2845126"/>
                  <a:gd name="connsiteX421-88705" fmla="*/ 140893 w 6006665"/>
                  <a:gd name="connsiteY421-88706" fmla="*/ 2074761 h 2845126"/>
                  <a:gd name="connsiteX422-88707" fmla="*/ 136348 w 6006665"/>
                  <a:gd name="connsiteY422-88708" fmla="*/ 2047491 h 2845126"/>
                  <a:gd name="connsiteX423-88709" fmla="*/ 103789 w 6006665"/>
                  <a:gd name="connsiteY423-88710" fmla="*/ 2034084 h 2845126"/>
                  <a:gd name="connsiteX424-88711" fmla="*/ 93716 w 6006665"/>
                  <a:gd name="connsiteY424-88712" fmla="*/ 2038401 h 2845126"/>
                  <a:gd name="connsiteX425-88713" fmla="*/ 91868 w 6006665"/>
                  <a:gd name="connsiteY425-88714" fmla="*/ 2034090 h 2845126"/>
                  <a:gd name="connsiteX426-88715" fmla="*/ 81809 w 6006665"/>
                  <a:gd name="connsiteY426-88716" fmla="*/ 2038401 h 2845126"/>
                  <a:gd name="connsiteX427-88717" fmla="*/ 74992 w 6006665"/>
                  <a:gd name="connsiteY427-88718" fmla="*/ 2022494 h 2845126"/>
                  <a:gd name="connsiteX428-88719" fmla="*/ 34087 w 6006665"/>
                  <a:gd name="connsiteY428-88720" fmla="*/ 2011132 h 2845126"/>
                  <a:gd name="connsiteX429-88721" fmla="*/ 22725 w 6006665"/>
                  <a:gd name="connsiteY429-88722" fmla="*/ 1967955 h 2845126"/>
                  <a:gd name="connsiteX430-88723" fmla="*/ 22725 w 6006665"/>
                  <a:gd name="connsiteY430-88724" fmla="*/ 1936140 h 2845126"/>
                  <a:gd name="connsiteX431-88725" fmla="*/ 0 w 6006665"/>
                  <a:gd name="connsiteY431-88726" fmla="*/ 1920233 h 2845126"/>
                  <a:gd name="connsiteX432-88727" fmla="*/ 15907 w 6006665"/>
                  <a:gd name="connsiteY432-88728" fmla="*/ 1897509 h 2845126"/>
                  <a:gd name="connsiteX433-88729" fmla="*/ 6818 w 6006665"/>
                  <a:gd name="connsiteY433-88730" fmla="*/ 1833880 h 2845126"/>
                  <a:gd name="connsiteX434-88731" fmla="*/ 34087 w 6006665"/>
                  <a:gd name="connsiteY434-88732" fmla="*/ 1790703 h 2845126"/>
                  <a:gd name="connsiteX435-88733" fmla="*/ 27270 w 6006665"/>
                  <a:gd name="connsiteY435-88734" fmla="*/ 1779341 h 2845126"/>
                  <a:gd name="connsiteX436-88735" fmla="*/ 70447 w 6006665"/>
                  <a:gd name="connsiteY436-88736" fmla="*/ 1740709 h 2845126"/>
                  <a:gd name="connsiteX437-88737" fmla="*/ 27270 w 6006665"/>
                  <a:gd name="connsiteY437-88738" fmla="*/ 1704349 h 2845126"/>
                  <a:gd name="connsiteX438-88739" fmla="*/ 109078 w 6006665"/>
                  <a:gd name="connsiteY438-88740" fmla="*/ 1606633 h 2845126"/>
                  <a:gd name="connsiteX439-88741" fmla="*/ 145438 w 6006665"/>
                  <a:gd name="connsiteY439-88742" fmla="*/ 1563456 h 2845126"/>
                  <a:gd name="connsiteX440-88743" fmla="*/ 156800 w 6006665"/>
                  <a:gd name="connsiteY440-88744" fmla="*/ 1520280 h 2845126"/>
                  <a:gd name="connsiteX441-88745" fmla="*/ 102261 w 6006665"/>
                  <a:gd name="connsiteY441-88746" fmla="*/ 1468013 h 2845126"/>
                  <a:gd name="connsiteX442-88747" fmla="*/ 118168 w 6006665"/>
                  <a:gd name="connsiteY442-88748" fmla="*/ 1413474 h 2845126"/>
                  <a:gd name="connsiteX443-88749" fmla="*/ 86354 w 6006665"/>
                  <a:gd name="connsiteY443-88750" fmla="*/ 1349845 h 2845126"/>
                  <a:gd name="connsiteX444-88751" fmla="*/ 109078 w 6006665"/>
                  <a:gd name="connsiteY444-88752" fmla="*/ 1274853 h 2845126"/>
                  <a:gd name="connsiteX445-88753" fmla="*/ 70447 w 6006665"/>
                  <a:gd name="connsiteY445-88754" fmla="*/ 1172592 h 2845126"/>
                  <a:gd name="connsiteX446-88755" fmla="*/ 102261 w 6006665"/>
                  <a:gd name="connsiteY446-88756" fmla="*/ 1102146 h 2845126"/>
                  <a:gd name="connsiteX447-88757" fmla="*/ 43177 w 6006665"/>
                  <a:gd name="connsiteY447-88758" fmla="*/ 1036245 h 2845126"/>
                  <a:gd name="connsiteX448-88759" fmla="*/ 49994 w 6006665"/>
                  <a:gd name="connsiteY448-88760" fmla="*/ 961253 h 2845126"/>
                  <a:gd name="connsiteX449-88761" fmla="*/ 81809 w 6006665"/>
                  <a:gd name="connsiteY449-88762" fmla="*/ 956708 h 2845126"/>
                  <a:gd name="connsiteX450-88763" fmla="*/ 145438 w 6006665"/>
                  <a:gd name="connsiteY450-88764" fmla="*/ 913532 h 2845126"/>
                  <a:gd name="connsiteX451-88765" fmla="*/ 184070 w 6006665"/>
                  <a:gd name="connsiteY451-88766" fmla="*/ 874900 h 2845126"/>
                  <a:gd name="connsiteX452-88767" fmla="*/ 189699 w 6006665"/>
                  <a:gd name="connsiteY452-88768" fmla="*/ 881178 h 2845126"/>
                  <a:gd name="connsiteX453-88769" fmla="*/ 195977 w 6006665"/>
                  <a:gd name="connsiteY453-88770" fmla="*/ 874900 h 2845126"/>
                  <a:gd name="connsiteX454-88771" fmla="*/ 255061 w 6006665"/>
                  <a:gd name="connsiteY454-88772" fmla="*/ 940801 h 2845126"/>
                  <a:gd name="connsiteX455-88773" fmla="*/ 350504 w 6006665"/>
                  <a:gd name="connsiteY455-88774" fmla="*/ 961253 h 2845126"/>
                  <a:gd name="connsiteX456-88775" fmla="*/ 491397 w 6006665"/>
                  <a:gd name="connsiteY456-88776" fmla="*/ 1074877 h 2845126"/>
                  <a:gd name="connsiteX457-88777" fmla="*/ 523211 w 6006665"/>
                  <a:gd name="connsiteY457-88778" fmla="*/ 1122598 h 2845126"/>
                  <a:gd name="connsiteX458-88779" fmla="*/ 523211 w 6006665"/>
                  <a:gd name="connsiteY458-88780" fmla="*/ 1181682 h 2845126"/>
                  <a:gd name="connsiteX459-88781" fmla="*/ 486852 w 6006665"/>
                  <a:gd name="connsiteY459-88782" fmla="*/ 1236221 h 2845126"/>
                  <a:gd name="connsiteX460-88783" fmla="*/ 420951 w 6006665"/>
                  <a:gd name="connsiteY460-88784" fmla="*/ 1256674 h 2845126"/>
                  <a:gd name="connsiteX461-88785" fmla="*/ 415909 w 6006665"/>
                  <a:gd name="connsiteY461-88786" fmla="*/ 1254543 h 2845126"/>
                  <a:gd name="connsiteX462-88787" fmla="*/ 409044 w 6006665"/>
                  <a:gd name="connsiteY462-88788" fmla="*/ 1256674 h 2845126"/>
                  <a:gd name="connsiteX463-88789" fmla="*/ 252950 w 6006665"/>
                  <a:gd name="connsiteY463-88790" fmla="*/ 1190718 h 2845126"/>
                  <a:gd name="connsiteX464-88791" fmla="*/ 232336 w 6006665"/>
                  <a:gd name="connsiteY464-88792" fmla="*/ 1197590 h 2845126"/>
                  <a:gd name="connsiteX465-88793" fmla="*/ 291420 w 6006665"/>
                  <a:gd name="connsiteY465-88794" fmla="*/ 1268036 h 2845126"/>
                  <a:gd name="connsiteX466-88795" fmla="*/ 291420 w 6006665"/>
                  <a:gd name="connsiteY466-88796" fmla="*/ 1306668 h 2845126"/>
                  <a:gd name="connsiteX467-88797" fmla="*/ 298238 w 6006665"/>
                  <a:gd name="connsiteY467-88798" fmla="*/ 1393022 h 2845126"/>
                  <a:gd name="connsiteX468-88799" fmla="*/ 345959 w 6006665"/>
                  <a:gd name="connsiteY468-88800" fmla="*/ 1424836 h 2845126"/>
                  <a:gd name="connsiteX469-88801" fmla="*/ 362087 w 6006665"/>
                  <a:gd name="connsiteY469-88802" fmla="*/ 1434244 h 2845126"/>
                  <a:gd name="connsiteX470-88803" fmla="*/ 365867 w 6006665"/>
                  <a:gd name="connsiteY470-88804" fmla="*/ 1402111 h 2845126"/>
                  <a:gd name="connsiteX471-88805" fmla="*/ 345415 w 6006665"/>
                  <a:gd name="connsiteY471-88806" fmla="*/ 1365752 h 2845126"/>
                  <a:gd name="connsiteX472-88807" fmla="*/ 365867 w 6006665"/>
                  <a:gd name="connsiteY472-88808" fmla="*/ 1333937 h 2845126"/>
                  <a:gd name="connsiteX473-88809" fmla="*/ 374560 w 6006665"/>
                  <a:gd name="connsiteY473-88810" fmla="*/ 1338936 h 2845126"/>
                  <a:gd name="connsiteX474-88811" fmla="*/ 377774 w 6006665"/>
                  <a:gd name="connsiteY474-88812" fmla="*/ 1333937 h 2845126"/>
                  <a:gd name="connsiteX475-88813" fmla="*/ 461933 w 6006665"/>
                  <a:gd name="connsiteY475-88814" fmla="*/ 1382329 h 2845126"/>
                  <a:gd name="connsiteX476-88815" fmla="*/ 484035 w 6006665"/>
                  <a:gd name="connsiteY476-88816" fmla="*/ 1365752 h 2845126"/>
                  <a:gd name="connsiteX477-88817" fmla="*/ 463583 w 6006665"/>
                  <a:gd name="connsiteY477-88818" fmla="*/ 1299850 h 2845126"/>
                  <a:gd name="connsiteX478-88819" fmla="*/ 549936 w 6006665"/>
                  <a:gd name="connsiteY478-88820" fmla="*/ 1213497 h 2845126"/>
                  <a:gd name="connsiteX479-88821" fmla="*/ 559742 w 6006665"/>
                  <a:gd name="connsiteY479-88822" fmla="*/ 1215598 h 2845126"/>
                  <a:gd name="connsiteX480-88823" fmla="*/ 561843 w 6006665"/>
                  <a:gd name="connsiteY480-88824" fmla="*/ 1213497 h 2845126"/>
                  <a:gd name="connsiteX481-88825" fmla="*/ 593658 w 6006665"/>
                  <a:gd name="connsiteY481-88826" fmla="*/ 1220314 h 2845126"/>
                  <a:gd name="connsiteX482-88827" fmla="*/ 620945 w 6006665"/>
                  <a:gd name="connsiteY482-88828" fmla="*/ 1244191 h 2845126"/>
                  <a:gd name="connsiteX483-88829" fmla="*/ 640835 w 6006665"/>
                  <a:gd name="connsiteY483-88830" fmla="*/ 1188500 h 2845126"/>
                  <a:gd name="connsiteX484-88831" fmla="*/ 609020 w 6006665"/>
                  <a:gd name="connsiteY484-88832" fmla="*/ 1133961 h 2845126"/>
                  <a:gd name="connsiteX485-88833" fmla="*/ 624928 w 6006665"/>
                  <a:gd name="connsiteY485-88834" fmla="*/ 1074877 h 2845126"/>
                  <a:gd name="connsiteX486-88835" fmla="*/ 597658 w 6006665"/>
                  <a:gd name="connsiteY486-88836" fmla="*/ 1015792 h 2845126"/>
                  <a:gd name="connsiteX487-88837" fmla="*/ 611562 w 6006665"/>
                  <a:gd name="connsiteY487-88838" fmla="*/ 1020118 h 2845126"/>
                  <a:gd name="connsiteX488-88839" fmla="*/ 609565 w 6006665"/>
                  <a:gd name="connsiteY488-88840" fmla="*/ 1015792 h 2845126"/>
                  <a:gd name="connsiteX489-88841" fmla="*/ 711826 w 6006665"/>
                  <a:gd name="connsiteY489-88842" fmla="*/ 1047607 h 2845126"/>
                  <a:gd name="connsiteX490-88843" fmla="*/ 732278 w 6006665"/>
                  <a:gd name="connsiteY490-88844" fmla="*/ 1102146 h 2845126"/>
                  <a:gd name="connsiteX491-88845" fmla="*/ 684556 w 6006665"/>
                  <a:gd name="connsiteY491-88846" fmla="*/ 1113508 h 2845126"/>
                  <a:gd name="connsiteX492-88847" fmla="*/ 684556 w 6006665"/>
                  <a:gd name="connsiteY492-88848" fmla="*/ 1165775 h 2845126"/>
                  <a:gd name="connsiteX493-88849" fmla="*/ 713309 w 6006665"/>
                  <a:gd name="connsiteY493-88850" fmla="*/ 1194528 h 2845126"/>
                  <a:gd name="connsiteX494-88851" fmla="*/ 763548 w 6006665"/>
                  <a:gd name="connsiteY494-88852" fmla="*/ 1177137 h 2845126"/>
                  <a:gd name="connsiteX495-88853" fmla="*/ 770365 w 6006665"/>
                  <a:gd name="connsiteY495-88854" fmla="*/ 1118053 h 2845126"/>
                  <a:gd name="connsiteX496-88855" fmla="*/ 845357 w 6006665"/>
                  <a:gd name="connsiteY496-88856" fmla="*/ 1070332 h 2845126"/>
                  <a:gd name="connsiteX497-88857" fmla="*/ 972614 w 6006665"/>
                  <a:gd name="connsiteY497-88858" fmla="*/ 983978 h 2845126"/>
                  <a:gd name="connsiteX498-88859" fmla="*/ 982566 w 6006665"/>
                  <a:gd name="connsiteY498-88860" fmla="*/ 985305 h 2845126"/>
                  <a:gd name="connsiteX499-88861" fmla="*/ 984521 w 6006665"/>
                  <a:gd name="connsiteY499-88862" fmla="*/ 983978 h 2845126"/>
                  <a:gd name="connsiteX500-88863" fmla="*/ 1018608 w 6006665"/>
                  <a:gd name="connsiteY500-88864" fmla="*/ 988523 h 2845126"/>
                  <a:gd name="connsiteX501-88865" fmla="*/ 979977 w 6006665"/>
                  <a:gd name="connsiteY501-88866" fmla="*/ 1052152 h 2845126"/>
                  <a:gd name="connsiteX502-88867" fmla="*/ 1012666 w 6006665"/>
                  <a:gd name="connsiteY502-88868" fmla="*/ 1057313 h 2845126"/>
                  <a:gd name="connsiteX503-88869" fmla="*/ 1038516 w 6006665"/>
                  <a:gd name="connsiteY503-88870" fmla="*/ 1027155 h 2845126"/>
                  <a:gd name="connsiteX504-88871" fmla="*/ 1050423 w 6006665"/>
                  <a:gd name="connsiteY504-88872" fmla="*/ 1027155 h 2845126"/>
                  <a:gd name="connsiteX505-88873" fmla="*/ 1108962 w 6006665"/>
                  <a:gd name="connsiteY505-88874" fmla="*/ 1027155 h 2845126"/>
                  <a:gd name="connsiteX506-88875" fmla="*/ 1161229 w 6006665"/>
                  <a:gd name="connsiteY506-88876" fmla="*/ 983978 h 2845126"/>
                  <a:gd name="connsiteX507-88877" fmla="*/ 1165711 w 6006665"/>
                  <a:gd name="connsiteY507-88878" fmla="*/ 990112 h 2845126"/>
                  <a:gd name="connsiteX508-88879" fmla="*/ 1173136 w 6006665"/>
                  <a:gd name="connsiteY508-88880" fmla="*/ 983978 h 2845126"/>
                  <a:gd name="connsiteX509-88881" fmla="*/ 1210035 w 6006665"/>
                  <a:gd name="connsiteY509-88882" fmla="*/ 1034471 h 2845126"/>
                  <a:gd name="connsiteX510-88883" fmla="*/ 1247583 w 6006665"/>
                  <a:gd name="connsiteY510-88884" fmla="*/ 977161 h 2845126"/>
                  <a:gd name="connsiteX511-88885" fmla="*/ 1211223 w 6006665"/>
                  <a:gd name="connsiteY511-88886" fmla="*/ 918077 h 2845126"/>
                  <a:gd name="connsiteX512-88887" fmla="*/ 1227130 w 6006665"/>
                  <a:gd name="connsiteY512-88888" fmla="*/ 881717 h 2845126"/>
                  <a:gd name="connsiteX513-88889" fmla="*/ 1237665 w 6006665"/>
                  <a:gd name="connsiteY513-88890" fmla="*/ 884855 h 2845126"/>
                  <a:gd name="connsiteX514-88891" fmla="*/ 1239037 w 6006665"/>
                  <a:gd name="connsiteY514-88892" fmla="*/ 881717 h 2845126"/>
                  <a:gd name="connsiteX515-88893" fmla="*/ 1345843 w 6006665"/>
                  <a:gd name="connsiteY515-88894" fmla="*/ 913532 h 2845126"/>
                  <a:gd name="connsiteX516-88895" fmla="*/ 1400382 w 6006665"/>
                  <a:gd name="connsiteY516-88896" fmla="*/ 945346 h 2845126"/>
                  <a:gd name="connsiteX517-88897" fmla="*/ 1519756 w 6006665"/>
                  <a:gd name="connsiteY517-88898" fmla="*/ 1051930 h 2845126"/>
                  <a:gd name="connsiteX518-88899" fmla="*/ 1543003 w 6006665"/>
                  <a:gd name="connsiteY518-88900" fmla="*/ 1011248 h 2845126"/>
                  <a:gd name="connsiteX519-88901" fmla="*/ 1506643 w 6006665"/>
                  <a:gd name="connsiteY519-88902" fmla="*/ 956708 h 2845126"/>
                  <a:gd name="connsiteX520-88903" fmla="*/ 1506643 w 6006665"/>
                  <a:gd name="connsiteY520-88904" fmla="*/ 933984 h 2845126"/>
                  <a:gd name="connsiteX521-88905" fmla="*/ 1463467 w 6006665"/>
                  <a:gd name="connsiteY521-88906" fmla="*/ 924894 h 2845126"/>
                  <a:gd name="connsiteX522-88907" fmla="*/ 1472556 w 6006665"/>
                  <a:gd name="connsiteY522-88908" fmla="*/ 874900 h 2845126"/>
                  <a:gd name="connsiteX523-88909" fmla="*/ 1452104 w 6006665"/>
                  <a:gd name="connsiteY523-88910" fmla="*/ 788546 h 2845126"/>
                  <a:gd name="connsiteX524-88911" fmla="*/ 1452104 w 6006665"/>
                  <a:gd name="connsiteY524-88912" fmla="*/ 752187 h 2845126"/>
                  <a:gd name="connsiteX525-88913" fmla="*/ 1522551 w 6006665"/>
                  <a:gd name="connsiteY525-88914" fmla="*/ 649926 h 2845126"/>
                  <a:gd name="connsiteX526-88915" fmla="*/ 1543003 w 6006665"/>
                  <a:gd name="connsiteY526-88916" fmla="*/ 536303 h 2845126"/>
                  <a:gd name="connsiteX527-88917" fmla="*/ 1570272 w 6006665"/>
                  <a:gd name="connsiteY527-88918" fmla="*/ 515850 h 2845126"/>
                  <a:gd name="connsiteX528-88919" fmla="*/ 1578688 w 6006665"/>
                  <a:gd name="connsiteY528-88920" fmla="*/ 518469 h 2845126"/>
                  <a:gd name="connsiteX529-88921" fmla="*/ 1582179 w 6006665"/>
                  <a:gd name="connsiteY529-88922" fmla="*/ 515850 h 2845126"/>
                  <a:gd name="connsiteX530-88923" fmla="*/ 1684440 w 6006665"/>
                  <a:gd name="connsiteY530-88924" fmla="*/ 547665 h 2845126"/>
                  <a:gd name="connsiteX531-88925" fmla="*/ 1688985 w 6006665"/>
                  <a:gd name="connsiteY531-88926" fmla="*/ 618111 h 2845126"/>
                  <a:gd name="connsiteX532-88927" fmla="*/ 1652625 w 6006665"/>
                  <a:gd name="connsiteY532-88928" fmla="*/ 709010 h 2845126"/>
                  <a:gd name="connsiteX533-88929" fmla="*/ 1679895 w 6006665"/>
                  <a:gd name="connsiteY533-88930" fmla="*/ 747642 h 2845126"/>
                  <a:gd name="connsiteX534-88931" fmla="*/ 1688985 w 6006665"/>
                  <a:gd name="connsiteY534-88932" fmla="*/ 822633 h 2845126"/>
                  <a:gd name="connsiteX535-88933" fmla="*/ 1679895 w 6006665"/>
                  <a:gd name="connsiteY535-88934" fmla="*/ 968071 h 2845126"/>
                  <a:gd name="connsiteX536-88935" fmla="*/ 1636718 w 6006665"/>
                  <a:gd name="connsiteY536-88936" fmla="*/ 1231677 h 2845126"/>
                  <a:gd name="connsiteX537-88937" fmla="*/ 1662494 w 6006665"/>
                  <a:gd name="connsiteY537-88938" fmla="*/ 1238121 h 2845126"/>
                  <a:gd name="connsiteX0-88939" fmla="*/ 1662494 w 6006665"/>
                  <a:gd name="connsiteY0-88940" fmla="*/ 1238121 h 2845126"/>
                  <a:gd name="connsiteX1-88941" fmla="*/ 3086005 w 6006665"/>
                  <a:gd name="connsiteY1-88942" fmla="*/ 1 h 2845126"/>
                  <a:gd name="connsiteX2-88943" fmla="*/ 3179721 w 6006665"/>
                  <a:gd name="connsiteY2-88944" fmla="*/ 74992 h 2845126"/>
                  <a:gd name="connsiteX3-88945" fmla="*/ 3211535 w 6006665"/>
                  <a:gd name="connsiteY3-88946" fmla="*/ 134076 h 2845126"/>
                  <a:gd name="connsiteX4-88947" fmla="*/ 3200173 w 6006665"/>
                  <a:gd name="connsiteY4-88948" fmla="*/ 209068 h 2845126"/>
                  <a:gd name="connsiteX5-88949" fmla="*/ 3161541 w 6006665"/>
                  <a:gd name="connsiteY5-88950" fmla="*/ 252245 h 2845126"/>
                  <a:gd name="connsiteX6-88951" fmla="*/ 3066097 w 6006665"/>
                  <a:gd name="connsiteY6-88952" fmla="*/ 327236 h 2845126"/>
                  <a:gd name="connsiteX7-88953" fmla="*/ 3034283 w 6006665"/>
                  <a:gd name="connsiteY7-88954" fmla="*/ 370413 h 2845126"/>
                  <a:gd name="connsiteX8-88955" fmla="*/ 3082005 w 6006665"/>
                  <a:gd name="connsiteY8-88956" fmla="*/ 386320 h 2845126"/>
                  <a:gd name="connsiteX9-88957" fmla="*/ 3129459 w 6006665"/>
                  <a:gd name="connsiteY9-88958" fmla="*/ 414001 h 2845126"/>
                  <a:gd name="connsiteX10-88959" fmla="*/ 3156451 w 6006665"/>
                  <a:gd name="connsiteY10-88960" fmla="*/ 390865 h 2845126"/>
                  <a:gd name="connsiteX11-88961" fmla="*/ 3158460 w 6006665"/>
                  <a:gd name="connsiteY11-88962" fmla="*/ 399349 h 2845126"/>
                  <a:gd name="connsiteX12-88963" fmla="*/ 3168359 w 6006665"/>
                  <a:gd name="connsiteY12-88964" fmla="*/ 390865 h 2845126"/>
                  <a:gd name="connsiteX13-88965" fmla="*/ 3184984 w 6006665"/>
                  <a:gd name="connsiteY13-88966" fmla="*/ 461058 h 2845126"/>
                  <a:gd name="connsiteX14-88967" fmla="*/ 3192811 w 6006665"/>
                  <a:gd name="connsiteY14-88968" fmla="*/ 445404 h 2845126"/>
                  <a:gd name="connsiteX15-88969" fmla="*/ 3251895 w 6006665"/>
                  <a:gd name="connsiteY15-88970" fmla="*/ 424952 h 2845126"/>
                  <a:gd name="connsiteX16-88971" fmla="*/ 3259833 w 6006665"/>
                  <a:gd name="connsiteY16-88972" fmla="*/ 426326 h 2845126"/>
                  <a:gd name="connsiteX17-88973" fmla="*/ 3263802 w 6006665"/>
                  <a:gd name="connsiteY17-88974" fmla="*/ 424952 h 2845126"/>
                  <a:gd name="connsiteX18-88975" fmla="*/ 3381970 w 6006665"/>
                  <a:gd name="connsiteY18-88976" fmla="*/ 445404 h 2845126"/>
                  <a:gd name="connsiteX19-88977" fmla="*/ 3388787 w 6006665"/>
                  <a:gd name="connsiteY19-88978" fmla="*/ 504488 h 2845126"/>
                  <a:gd name="connsiteX20-88979" fmla="*/ 3531529 w 6006665"/>
                  <a:gd name="connsiteY20-88980" fmla="*/ 525479 h 2845126"/>
                  <a:gd name="connsiteX21-88981" fmla="*/ 3538225 w 6006665"/>
                  <a:gd name="connsiteY21-88982" fmla="*/ 429497 h 2845126"/>
                  <a:gd name="connsiteX22-88983" fmla="*/ 3549910 w 6006665"/>
                  <a:gd name="connsiteY22-88984" fmla="*/ 432684 h 2845126"/>
                  <a:gd name="connsiteX23-88985" fmla="*/ 3550132 w 6006665"/>
                  <a:gd name="connsiteY23-88986" fmla="*/ 429497 h 2845126"/>
                  <a:gd name="connsiteX24-88987" fmla="*/ 3625123 w 6006665"/>
                  <a:gd name="connsiteY24-88988" fmla="*/ 449949 h 2845126"/>
                  <a:gd name="connsiteX25-88989" fmla="*/ 3672301 w 6006665"/>
                  <a:gd name="connsiteY25-88990" fmla="*/ 449949 h 2845126"/>
                  <a:gd name="connsiteX26-88991" fmla="*/ 3684207 w 6006665"/>
                  <a:gd name="connsiteY26-88992" fmla="*/ 449949 h 2845126"/>
                  <a:gd name="connsiteX27-88993" fmla="*/ 3743291 w 6006665"/>
                  <a:gd name="connsiteY27-88994" fmla="*/ 515850 h 2845126"/>
                  <a:gd name="connsiteX28-88995" fmla="*/ 3759199 w 6006665"/>
                  <a:gd name="connsiteY28-88996" fmla="*/ 595387 h 2845126"/>
                  <a:gd name="connsiteX29-88997" fmla="*/ 3738747 w 6006665"/>
                  <a:gd name="connsiteY29-88998" fmla="*/ 645381 h 2845126"/>
                  <a:gd name="connsiteX30-88999" fmla="*/ 3786469 w 6006665"/>
                  <a:gd name="connsiteY30-89000" fmla="*/ 736279 h 2845126"/>
                  <a:gd name="connsiteX31-89001" fmla="*/ 3835603 w 6006665"/>
                  <a:gd name="connsiteY31-89002" fmla="*/ 772185 h 2845126"/>
                  <a:gd name="connsiteX32-89003" fmla="*/ 3865460 w 6006665"/>
                  <a:gd name="connsiteY32-89004" fmla="*/ 661288 h 2845126"/>
                  <a:gd name="connsiteX33-89005" fmla="*/ 3875077 w 6006665"/>
                  <a:gd name="connsiteY33-89006" fmla="*/ 669795 h 2845126"/>
                  <a:gd name="connsiteX34-89007" fmla="*/ 3877367 w 6006665"/>
                  <a:gd name="connsiteY34-89008" fmla="*/ 661288 h 2845126"/>
                  <a:gd name="connsiteX35-89009" fmla="*/ 3932151 w 6006665"/>
                  <a:gd name="connsiteY35-89010" fmla="*/ 709751 h 2845126"/>
                  <a:gd name="connsiteX36-89011" fmla="*/ 3988173 w 6006665"/>
                  <a:gd name="connsiteY36-89012" fmla="*/ 681740 h 2845126"/>
                  <a:gd name="connsiteX37-89013" fmla="*/ 3993852 w 6006665"/>
                  <a:gd name="connsiteY37-89014" fmla="*/ 684855 h 2845126"/>
                  <a:gd name="connsiteX38-89015" fmla="*/ 4000080 w 6006665"/>
                  <a:gd name="connsiteY38-89016" fmla="*/ 681740 h 2845126"/>
                  <a:gd name="connsiteX39-89017" fmla="*/ 4062426 w 6006665"/>
                  <a:gd name="connsiteY39-89018" fmla="*/ 715930 h 2845126"/>
                  <a:gd name="connsiteX40-89019" fmla="*/ 4085889 w 6006665"/>
                  <a:gd name="connsiteY40-89020" fmla="*/ 688558 h 2845126"/>
                  <a:gd name="connsiteX41-89021" fmla="*/ 4095563 w 6006665"/>
                  <a:gd name="connsiteY41-89022" fmla="*/ 691162 h 2845126"/>
                  <a:gd name="connsiteX42-89023" fmla="*/ 4097796 w 6006665"/>
                  <a:gd name="connsiteY42-89024" fmla="*/ 688558 h 2845126"/>
                  <a:gd name="connsiteX43-89025" fmla="*/ 4144150 w 6006665"/>
                  <a:gd name="connsiteY43-89026" fmla="*/ 701038 h 2845126"/>
                  <a:gd name="connsiteX44-89027" fmla="*/ 4117703 w 6006665"/>
                  <a:gd name="connsiteY44-89028" fmla="*/ 590842 h 2845126"/>
                  <a:gd name="connsiteX45-89029" fmla="*/ 4165425 w 6006665"/>
                  <a:gd name="connsiteY45-89030" fmla="*/ 536303 h 2845126"/>
                  <a:gd name="connsiteX46-89031" fmla="*/ 4175231 w 6006665"/>
                  <a:gd name="connsiteY46-89032" fmla="*/ 538704 h 2845126"/>
                  <a:gd name="connsiteX47-89033" fmla="*/ 4177332 w 6006665"/>
                  <a:gd name="connsiteY47-89034" fmla="*/ 536303 h 2845126"/>
                  <a:gd name="connsiteX48-89035" fmla="*/ 4511384 w 6006665"/>
                  <a:gd name="connsiteY48-89036" fmla="*/ 618111 h 2845126"/>
                  <a:gd name="connsiteX49-89037" fmla="*/ 4543199 w 6006665"/>
                  <a:gd name="connsiteY49-89038" fmla="*/ 688558 h 2845126"/>
                  <a:gd name="connsiteX50-89039" fmla="*/ 4639242 w 6006665"/>
                  <a:gd name="connsiteY50-89040" fmla="*/ 771200 h 2845126"/>
                  <a:gd name="connsiteX51-89041" fmla="*/ 4774445 w 6006665"/>
                  <a:gd name="connsiteY51-89042" fmla="*/ 752187 h 2845126"/>
                  <a:gd name="connsiteX52-89043" fmla="*/ 4778496 w 6006665"/>
                  <a:gd name="connsiteY52-89044" fmla="*/ 753291 h 2845126"/>
                  <a:gd name="connsiteX53-89045" fmla="*/ 4786352 w 6006665"/>
                  <a:gd name="connsiteY53-89046" fmla="*/ 752187 h 2845126"/>
                  <a:gd name="connsiteX54-89047" fmla="*/ 4861343 w 6006665"/>
                  <a:gd name="connsiteY54-89048" fmla="*/ 772639 h 2845126"/>
                  <a:gd name="connsiteX55-89049" fmla="*/ 4893158 w 6006665"/>
                  <a:gd name="connsiteY55-89050" fmla="*/ 815816 h 2845126"/>
                  <a:gd name="connsiteX56-89051" fmla="*/ 4888613 w 6006665"/>
                  <a:gd name="connsiteY56-89052" fmla="*/ 897624 h 2845126"/>
                  <a:gd name="connsiteX57-89053" fmla="*/ 4927677 w 6006665"/>
                  <a:gd name="connsiteY57-89054" fmla="*/ 922296 h 2845126"/>
                  <a:gd name="connsiteX58-89055" fmla="*/ 4967605 w 6006665"/>
                  <a:gd name="connsiteY58-89056" fmla="*/ 908987 h 2845126"/>
                  <a:gd name="connsiteX59-89057" fmla="*/ 5038051 w 6006665"/>
                  <a:gd name="connsiteY59-89058" fmla="*/ 902169 h 2845126"/>
                  <a:gd name="connsiteX60-89059" fmla="*/ 5040730 w 6006665"/>
                  <a:gd name="connsiteY60-89060" fmla="*/ 903062 h 2845126"/>
                  <a:gd name="connsiteX61-89061" fmla="*/ 5049958 w 6006665"/>
                  <a:gd name="connsiteY61-89062" fmla="*/ 902169 h 2845126"/>
                  <a:gd name="connsiteX62-89063" fmla="*/ 5114249 w 6006665"/>
                  <a:gd name="connsiteY62-89064" fmla="*/ 923600 h 2845126"/>
                  <a:gd name="connsiteX63-89065" fmla="*/ 5176671 w 6006665"/>
                  <a:gd name="connsiteY63-89066" fmla="*/ 913532 h 2845126"/>
                  <a:gd name="connsiteX64-89067" fmla="*/ 5177801 w 6006665"/>
                  <a:gd name="connsiteY64-89068" fmla="*/ 915270 h 2845126"/>
                  <a:gd name="connsiteX65-89069" fmla="*/ 5188578 w 6006665"/>
                  <a:gd name="connsiteY65-89070" fmla="*/ 913532 h 2845126"/>
                  <a:gd name="connsiteX66-89071" fmla="*/ 5243719 w 6006665"/>
                  <a:gd name="connsiteY66-89072" fmla="*/ 998363 h 2845126"/>
                  <a:gd name="connsiteX67-89073" fmla="*/ 5283477 w 6006665"/>
                  <a:gd name="connsiteY67-89074" fmla="*/ 968071 h 2845126"/>
                  <a:gd name="connsiteX68-89075" fmla="*/ 5258480 w 6006665"/>
                  <a:gd name="connsiteY68-89076" fmla="*/ 902169 h 2845126"/>
                  <a:gd name="connsiteX69-89077" fmla="*/ 5267570 w 6006665"/>
                  <a:gd name="connsiteY69-89078" fmla="*/ 854448 h 2845126"/>
                  <a:gd name="connsiteX70-89079" fmla="*/ 5278896 w 6006665"/>
                  <a:gd name="connsiteY70-89080" fmla="*/ 857497 h 2845126"/>
                  <a:gd name="connsiteX71-89081" fmla="*/ 5279477 w 6006665"/>
                  <a:gd name="connsiteY71-89082" fmla="*/ 854448 h 2845126"/>
                  <a:gd name="connsiteX72-89083" fmla="*/ 5395510 w 6006665"/>
                  <a:gd name="connsiteY72-89084" fmla="*/ 885687 h 2845126"/>
                  <a:gd name="connsiteX73-89085" fmla="*/ 5463001 w 6006665"/>
                  <a:gd name="connsiteY73-89086" fmla="*/ 881717 h 2845126"/>
                  <a:gd name="connsiteX74-89087" fmla="*/ 5464386 w 6006665"/>
                  <a:gd name="connsiteY74-89088" fmla="*/ 882336 h 2845126"/>
                  <a:gd name="connsiteX75-89089" fmla="*/ 5474909 w 6006665"/>
                  <a:gd name="connsiteY75-89090" fmla="*/ 881717 h 2845126"/>
                  <a:gd name="connsiteX76-89091" fmla="*/ 5581715 w 6006665"/>
                  <a:gd name="connsiteY76-89092" fmla="*/ 929439 h 2845126"/>
                  <a:gd name="connsiteX77-89093" fmla="*/ 5633981 w 6006665"/>
                  <a:gd name="connsiteY77-89094" fmla="*/ 972616 h 2845126"/>
                  <a:gd name="connsiteX78-89095" fmla="*/ 5720335 w 6006665"/>
                  <a:gd name="connsiteY78-89096" fmla="*/ 1052152 h 2845126"/>
                  <a:gd name="connsiteX79-89097" fmla="*/ 5822595 w 6006665"/>
                  <a:gd name="connsiteY79-89098" fmla="*/ 1149868 h 2845126"/>
                  <a:gd name="connsiteX80-89099" fmla="*/ 5818051 w 6006665"/>
                  <a:gd name="connsiteY80-89100" fmla="*/ 1204407 h 2845126"/>
                  <a:gd name="connsiteX81-89101" fmla="*/ 5825679 w 6006665"/>
                  <a:gd name="connsiteY81-89102" fmla="*/ 1212035 h 2845126"/>
                  <a:gd name="connsiteX82-89103" fmla="*/ 5822051 w 6006665"/>
                  <a:gd name="connsiteY82-89104" fmla="*/ 1161230 h 2845126"/>
                  <a:gd name="connsiteX83-89105" fmla="*/ 5834092 w 6006665"/>
                  <a:gd name="connsiteY83-89106" fmla="*/ 1163103 h 2845126"/>
                  <a:gd name="connsiteX84-89107" fmla="*/ 5833958 w 6006665"/>
                  <a:gd name="connsiteY84-89108" fmla="*/ 1161230 h 2845126"/>
                  <a:gd name="connsiteX85-89109" fmla="*/ 5936219 w 6006665"/>
                  <a:gd name="connsiteY85-89110" fmla="*/ 1177137 h 2845126"/>
                  <a:gd name="connsiteX86-89111" fmla="*/ 6006665 w 6006665"/>
                  <a:gd name="connsiteY86-89112" fmla="*/ 1256674 h 2845126"/>
                  <a:gd name="connsiteX87-89113" fmla="*/ 5968033 w 6006665"/>
                  <a:gd name="connsiteY87-89114" fmla="*/ 1295306 h 2845126"/>
                  <a:gd name="connsiteX88-89115" fmla="*/ 5908949 w 6006665"/>
                  <a:gd name="connsiteY88-89116" fmla="*/ 1306668 h 2845126"/>
                  <a:gd name="connsiteX89-89117" fmla="*/ 5908949 w 6006665"/>
                  <a:gd name="connsiteY89-89118" fmla="*/ 1393022 h 2845126"/>
                  <a:gd name="connsiteX90-89119" fmla="*/ 5893042 w 6006665"/>
                  <a:gd name="connsiteY90-89120" fmla="*/ 1408929 h 2845126"/>
                  <a:gd name="connsiteX91-89121" fmla="*/ 5881135 w 6006665"/>
                  <a:gd name="connsiteY91-89122" fmla="*/ 1408929 h 2845126"/>
                  <a:gd name="connsiteX92-89123" fmla="*/ 5861227 w 6006665"/>
                  <a:gd name="connsiteY92-89124" fmla="*/ 1408929 h 2845126"/>
                  <a:gd name="connsiteX93-89125" fmla="*/ 5849321 w 6006665"/>
                  <a:gd name="connsiteY93-89126" fmla="*/ 1408929 h 2845126"/>
                  <a:gd name="connsiteX94-89127" fmla="*/ 5817506 w 6006665"/>
                  <a:gd name="connsiteY94-89128" fmla="*/ 1374842 h 2845126"/>
                  <a:gd name="connsiteX95-89129" fmla="*/ 5767511 w 6006665"/>
                  <a:gd name="connsiteY95-89130" fmla="*/ 1349845 h 2845126"/>
                  <a:gd name="connsiteX96-89131" fmla="*/ 5762967 w 6006665"/>
                  <a:gd name="connsiteY96-89132" fmla="*/ 1315758 h 2845126"/>
                  <a:gd name="connsiteX97-89133" fmla="*/ 5729132 w 6006665"/>
                  <a:gd name="connsiteY97-89134" fmla="*/ 1301826 h 2845126"/>
                  <a:gd name="connsiteX98-89135" fmla="*/ 5695337 w 6006665"/>
                  <a:gd name="connsiteY98-89136" fmla="*/ 1311213 h 2845126"/>
                  <a:gd name="connsiteX99-89137" fmla="*/ 5693366 w 6006665"/>
                  <a:gd name="connsiteY99-89138" fmla="*/ 1308453 h 2845126"/>
                  <a:gd name="connsiteX100-89139" fmla="*/ 5683431 w 6006665"/>
                  <a:gd name="connsiteY100-89140" fmla="*/ 1311213 h 2845126"/>
                  <a:gd name="connsiteX101-89141" fmla="*/ 5660706 w 6006665"/>
                  <a:gd name="connsiteY101-89142" fmla="*/ 1279398 h 2845126"/>
                  <a:gd name="connsiteX102-89143" fmla="*/ 5669644 w 6006665"/>
                  <a:gd name="connsiteY102-89144" fmla="*/ 1254373 h 2845126"/>
                  <a:gd name="connsiteX103-89145" fmla="*/ 5640799 w 6006665"/>
                  <a:gd name="connsiteY103-89146" fmla="*/ 1268036 h 2845126"/>
                  <a:gd name="connsiteX104-89147" fmla="*/ 5656705 w 6006665"/>
                  <a:gd name="connsiteY104-89148" fmla="*/ 1311213 h 2845126"/>
                  <a:gd name="connsiteX105-89149" fmla="*/ 5633981 w 6006665"/>
                  <a:gd name="connsiteY105-89150" fmla="*/ 1349845 h 2845126"/>
                  <a:gd name="connsiteX106-89151" fmla="*/ 5586259 w 6006665"/>
                  <a:gd name="connsiteY106-89152" fmla="*/ 1386204 h 2845126"/>
                  <a:gd name="connsiteX107-89153" fmla="*/ 5575676 w 6006665"/>
                  <a:gd name="connsiteY107-89154" fmla="*/ 1385196 h 2845126"/>
                  <a:gd name="connsiteX108-89155" fmla="*/ 5574353 w 6006665"/>
                  <a:gd name="connsiteY108-89156" fmla="*/ 1386204 h 2845126"/>
                  <a:gd name="connsiteX109-89157" fmla="*/ 5539436 w 6006665"/>
                  <a:gd name="connsiteY109-89158" fmla="*/ 1382879 h 2845126"/>
                  <a:gd name="connsiteX110-89159" fmla="*/ 5570352 w 6006665"/>
                  <a:gd name="connsiteY110-89160" fmla="*/ 1424836 h 2845126"/>
                  <a:gd name="connsiteX111-89161" fmla="*/ 5593077 w 6006665"/>
                  <a:gd name="connsiteY111-89162" fmla="*/ 1488465 h 2845126"/>
                  <a:gd name="connsiteX112-89163" fmla="*/ 5608984 w 6006665"/>
                  <a:gd name="connsiteY112-89164" fmla="*/ 1515735 h 2845126"/>
                  <a:gd name="connsiteX113-89165" fmla="*/ 5613529 w 6006665"/>
                  <a:gd name="connsiteY113-89166" fmla="*/ 1547549 h 2845126"/>
                  <a:gd name="connsiteX114-89167" fmla="*/ 5608984 w 6006665"/>
                  <a:gd name="connsiteY114-89168" fmla="*/ 1570274 h 2845126"/>
                  <a:gd name="connsiteX115-89169" fmla="*/ 5597799 w 6006665"/>
                  <a:gd name="connsiteY115-89170" fmla="*/ 1566665 h 2845126"/>
                  <a:gd name="connsiteX116-89171" fmla="*/ 5597077 w 6006665"/>
                  <a:gd name="connsiteY116-89172" fmla="*/ 1570274 h 2845126"/>
                  <a:gd name="connsiteX117-89173" fmla="*/ 5534271 w 6006665"/>
                  <a:gd name="connsiteY117-89174" fmla="*/ 1550014 h 2845126"/>
                  <a:gd name="connsiteX118-89175" fmla="*/ 5436277 w 6006665"/>
                  <a:gd name="connsiteY118-89176" fmla="*/ 1606633 h 2845126"/>
                  <a:gd name="connsiteX119-89177" fmla="*/ 5397645 w 6006665"/>
                  <a:gd name="connsiteY119-89178" fmla="*/ 1617996 h 2845126"/>
                  <a:gd name="connsiteX120-89179" fmla="*/ 5345378 w 6006665"/>
                  <a:gd name="connsiteY120-89180" fmla="*/ 1672535 h 2845126"/>
                  <a:gd name="connsiteX121-89181" fmla="*/ 5290839 w 6006665"/>
                  <a:gd name="connsiteY121-89182" fmla="*/ 1720256 h 2845126"/>
                  <a:gd name="connsiteX122-89183" fmla="*/ 5274932 w 6006665"/>
                  <a:gd name="connsiteY122-89184" fmla="*/ 1752071 h 2845126"/>
                  <a:gd name="connsiteX123-89185" fmla="*/ 5267238 w 6006665"/>
                  <a:gd name="connsiteY123-89186" fmla="*/ 1743644 h 2845126"/>
                  <a:gd name="connsiteX124-89187" fmla="*/ 5263025 w 6006665"/>
                  <a:gd name="connsiteY124-89188" fmla="*/ 1752071 h 2845126"/>
                  <a:gd name="connsiteX125-89189" fmla="*/ 5219538 w 6006665"/>
                  <a:gd name="connsiteY125-89190" fmla="*/ 1704443 h 2845126"/>
                  <a:gd name="connsiteX126-89191" fmla="*/ 5129494 w 6006665"/>
                  <a:gd name="connsiteY126-89192" fmla="*/ 1758888 h 2845126"/>
                  <a:gd name="connsiteX127-89193" fmla="*/ 5126389 w 6006665"/>
                  <a:gd name="connsiteY127-89194" fmla="*/ 1753566 h 2845126"/>
                  <a:gd name="connsiteX128-89195" fmla="*/ 5117587 w 6006665"/>
                  <a:gd name="connsiteY128-89196" fmla="*/ 1758888 h 2845126"/>
                  <a:gd name="connsiteX129-89197" fmla="*/ 5105544 w 6006665"/>
                  <a:gd name="connsiteY129-89198" fmla="*/ 1738242 h 2845126"/>
                  <a:gd name="connsiteX130-89199" fmla="*/ 5074955 w 6006665"/>
                  <a:gd name="connsiteY130-89200" fmla="*/ 1763433 h 2845126"/>
                  <a:gd name="connsiteX131-89201" fmla="*/ 5065718 w 6006665"/>
                  <a:gd name="connsiteY131-89202" fmla="*/ 1761234 h 2845126"/>
                  <a:gd name="connsiteX132-89203" fmla="*/ 5063048 w 6006665"/>
                  <a:gd name="connsiteY132-89204" fmla="*/ 1763433 h 2845126"/>
                  <a:gd name="connsiteX133-89205" fmla="*/ 5026594 w 6006665"/>
                  <a:gd name="connsiteY133-89206" fmla="*/ 1754754 h 2845126"/>
                  <a:gd name="connsiteX134-89207" fmla="*/ 5015871 w 6006665"/>
                  <a:gd name="connsiteY134-89208" fmla="*/ 1799793 h 2845126"/>
                  <a:gd name="connsiteX135-89209" fmla="*/ 4974967 w 6006665"/>
                  <a:gd name="connsiteY135-89210" fmla="*/ 1865694 h 2845126"/>
                  <a:gd name="connsiteX136-89211" fmla="*/ 4974967 w 6006665"/>
                  <a:gd name="connsiteY136-89212" fmla="*/ 1897509 h 2845126"/>
                  <a:gd name="connsiteX137-89213" fmla="*/ 5015871 w 6006665"/>
                  <a:gd name="connsiteY137-89214" fmla="*/ 1913416 h 2845126"/>
                  <a:gd name="connsiteX138-89215" fmla="*/ 5011326 w 6006665"/>
                  <a:gd name="connsiteY138-89216" fmla="*/ 2011132 h 2845126"/>
                  <a:gd name="connsiteX139-89217" fmla="*/ 4999419 w 6006665"/>
                  <a:gd name="connsiteY139-89218" fmla="*/ 2011132 h 2845126"/>
                  <a:gd name="connsiteX140-89219" fmla="*/ 4974967 w 6006665"/>
                  <a:gd name="connsiteY140-89220" fmla="*/ 2011132 h 2845126"/>
                  <a:gd name="connsiteX141-89221" fmla="*/ 4963605 w 6006665"/>
                  <a:gd name="connsiteY141-89222" fmla="*/ 2063398 h 2845126"/>
                  <a:gd name="connsiteX142-89223" fmla="*/ 4974967 w 6006665"/>
                  <a:gd name="connsiteY142-89224" fmla="*/ 2090668 h 2845126"/>
                  <a:gd name="connsiteX143-89225" fmla="*/ 4909065 w 6006665"/>
                  <a:gd name="connsiteY143-89226" fmla="*/ 2124755 h 2845126"/>
                  <a:gd name="connsiteX144-89227" fmla="*/ 4897703 w 6006665"/>
                  <a:gd name="connsiteY144-89228" fmla="*/ 2192929 h 2845126"/>
                  <a:gd name="connsiteX145-89229" fmla="*/ 4845437 w 6006665"/>
                  <a:gd name="connsiteY145-89230" fmla="*/ 2208836 h 2845126"/>
                  <a:gd name="connsiteX146-89231" fmla="*/ 4834074 w 6006665"/>
                  <a:gd name="connsiteY146-89232" fmla="*/ 2267920 h 2845126"/>
                  <a:gd name="connsiteX147-89233" fmla="*/ 4779535 w 6006665"/>
                  <a:gd name="connsiteY147-89234" fmla="*/ 2327004 h 2845126"/>
                  <a:gd name="connsiteX148-89235" fmla="*/ 4777225 w 6006665"/>
                  <a:gd name="connsiteY148-89236" fmla="*/ 2316608 h 2845126"/>
                  <a:gd name="connsiteX149-89237" fmla="*/ 4767628 w 6006665"/>
                  <a:gd name="connsiteY149-89238" fmla="*/ 2327004 h 2845126"/>
                  <a:gd name="connsiteX150-89239" fmla="*/ 4758538 w 6006665"/>
                  <a:gd name="connsiteY150-89240" fmla="*/ 2286100 h 2845126"/>
                  <a:gd name="connsiteX151-89241" fmla="*/ 4742631 w 6006665"/>
                  <a:gd name="connsiteY151-89242" fmla="*/ 2199746 h 2845126"/>
                  <a:gd name="connsiteX152-89243" fmla="*/ 4715361 w 6006665"/>
                  <a:gd name="connsiteY152-89244" fmla="*/ 2058854 h 2845126"/>
                  <a:gd name="connsiteX153-89245" fmla="*/ 4735813 w 6006665"/>
                  <a:gd name="connsiteY153-89246" fmla="*/ 1967955 h 2845126"/>
                  <a:gd name="connsiteX154-89247" fmla="*/ 4767628 w 6006665"/>
                  <a:gd name="connsiteY154-89248" fmla="*/ 1924778 h 2845126"/>
                  <a:gd name="connsiteX155-89249" fmla="*/ 4767628 w 6006665"/>
                  <a:gd name="connsiteY155-89250" fmla="*/ 1897509 h 2845126"/>
                  <a:gd name="connsiteX156-89251" fmla="*/ 4826712 w 6006665"/>
                  <a:gd name="connsiteY156-89252" fmla="*/ 1881601 h 2845126"/>
                  <a:gd name="connsiteX157-89253" fmla="*/ 4892613 w 6006665"/>
                  <a:gd name="connsiteY157-89254" fmla="*/ 1790703 h 2845126"/>
                  <a:gd name="connsiteX158-89255" fmla="*/ 4956243 w 6006665"/>
                  <a:gd name="connsiteY158-89256" fmla="*/ 1715712 h 2845126"/>
                  <a:gd name="connsiteX159-89257" fmla="*/ 5022143 w 6006665"/>
                  <a:gd name="connsiteY159-89258" fmla="*/ 1656627 h 2845126"/>
                  <a:gd name="connsiteX160-89259" fmla="*/ 5046694 w 6006665"/>
                  <a:gd name="connsiteY160-89260" fmla="*/ 1549500 h 2845126"/>
                  <a:gd name="connsiteX161-89261" fmla="*/ 5015871 w 6006665"/>
                  <a:gd name="connsiteY161-89262" fmla="*/ 1554367 h 2845126"/>
                  <a:gd name="connsiteX162-89263" fmla="*/ 4995419 w 6006665"/>
                  <a:gd name="connsiteY162-89264" fmla="*/ 1617996 h 2845126"/>
                  <a:gd name="connsiteX163-89265" fmla="*/ 4904521 w 6006665"/>
                  <a:gd name="connsiteY163-89266" fmla="*/ 1704349 h 2845126"/>
                  <a:gd name="connsiteX164-89267" fmla="*/ 4901708 w 6006665"/>
                  <a:gd name="connsiteY164-89268" fmla="*/ 1695709 h 2845126"/>
                  <a:gd name="connsiteX165-89269" fmla="*/ 4892613 w 6006665"/>
                  <a:gd name="connsiteY165-89270" fmla="*/ 1704349 h 2845126"/>
                  <a:gd name="connsiteX166-89271" fmla="*/ 4861835 w 6006665"/>
                  <a:gd name="connsiteY166-89272" fmla="*/ 1609815 h 2845126"/>
                  <a:gd name="connsiteX167-89273" fmla="*/ 4779535 w 6006665"/>
                  <a:gd name="connsiteY167-89274" fmla="*/ 1633903 h 2845126"/>
                  <a:gd name="connsiteX168-89275" fmla="*/ 4684091 w 6006665"/>
                  <a:gd name="connsiteY168-89276" fmla="*/ 1758888 h 2845126"/>
                  <a:gd name="connsiteX169-89277" fmla="*/ 4715906 w 6006665"/>
                  <a:gd name="connsiteY169-89278" fmla="*/ 1806610 h 2845126"/>
                  <a:gd name="connsiteX170-89279" fmla="*/ 4636369 w 6006665"/>
                  <a:gd name="connsiteY170-89280" fmla="*/ 1822517 h 2845126"/>
                  <a:gd name="connsiteX171-89281" fmla="*/ 4577285 w 6006665"/>
                  <a:gd name="connsiteY171-89282" fmla="*/ 1827062 h 2845126"/>
                  <a:gd name="connsiteX172-89283" fmla="*/ 4577373 w 6006665"/>
                  <a:gd name="connsiteY172-89284" fmla="*/ 1826140 h 2845126"/>
                  <a:gd name="connsiteX173-89285" fmla="*/ 4565379 w 6006665"/>
                  <a:gd name="connsiteY173-89286" fmla="*/ 1827062 h 2845126"/>
                  <a:gd name="connsiteX174-89287" fmla="*/ 4569923 w 6006665"/>
                  <a:gd name="connsiteY174-89288" fmla="*/ 1779341 h 2845126"/>
                  <a:gd name="connsiteX175-89289" fmla="*/ 4520081 w 6006665"/>
                  <a:gd name="connsiteY175-89290" fmla="*/ 1769755 h 2845126"/>
                  <a:gd name="connsiteX176-89291" fmla="*/ 4475025 w 6006665"/>
                  <a:gd name="connsiteY176-89292" fmla="*/ 1799793 h 2845126"/>
                  <a:gd name="connsiteX177-89293" fmla="*/ 4464394 w 6006665"/>
                  <a:gd name="connsiteY177-89294" fmla="*/ 1798942 h 2845126"/>
                  <a:gd name="connsiteX178-89295" fmla="*/ 4463118 w 6006665"/>
                  <a:gd name="connsiteY178-89296" fmla="*/ 1799793 h 2845126"/>
                  <a:gd name="connsiteX179-89297" fmla="*/ 4357637 w 6006665"/>
                  <a:gd name="connsiteY179-89298" fmla="*/ 1791354 h 2845126"/>
                  <a:gd name="connsiteX180-89299" fmla="*/ 4243233 w 6006665"/>
                  <a:gd name="connsiteY180-89300" fmla="*/ 1811155 h 2845126"/>
                  <a:gd name="connsiteX181-89301" fmla="*/ 4125065 w 6006665"/>
                  <a:gd name="connsiteY181-89302" fmla="*/ 1945230 h 2845126"/>
                  <a:gd name="connsiteX182-89303" fmla="*/ 3984173 w 6006665"/>
                  <a:gd name="connsiteY182-89304" fmla="*/ 2102030 h 2845126"/>
                  <a:gd name="connsiteX183-89305" fmla="*/ 4038712 w 6006665"/>
                  <a:gd name="connsiteY183-89306" fmla="*/ 2106575 h 2845126"/>
                  <a:gd name="connsiteX184-89307" fmla="*/ 4059164 w 6006665"/>
                  <a:gd name="connsiteY184-89308" fmla="*/ 2149752 h 2845126"/>
                  <a:gd name="connsiteX185-89309" fmla="*/ 4087782 w 6006665"/>
                  <a:gd name="connsiteY185-89310" fmla="*/ 2158169 h 2845126"/>
                  <a:gd name="connsiteX186-89311" fmla="*/ 4106341 w 6006665"/>
                  <a:gd name="connsiteY186-89312" fmla="*/ 2129300 h 2845126"/>
                  <a:gd name="connsiteX187-89313" fmla="*/ 4117411 w 6006665"/>
                  <a:gd name="connsiteY187-89314" fmla="*/ 2130602 h 2845126"/>
                  <a:gd name="connsiteX188-89315" fmla="*/ 4118248 w 6006665"/>
                  <a:gd name="connsiteY188-89316" fmla="*/ 2129300 h 2845126"/>
                  <a:gd name="connsiteX189-89317" fmla="*/ 4156880 w 6006665"/>
                  <a:gd name="connsiteY189-89318" fmla="*/ 2133845 h 2845126"/>
                  <a:gd name="connsiteX190-89319" fmla="*/ 4211419 w 6006665"/>
                  <a:gd name="connsiteY190-89320" fmla="*/ 2204291 h 2845126"/>
                  <a:gd name="connsiteX191-89321" fmla="*/ 4215964 w 6006665"/>
                  <a:gd name="connsiteY191-89322" fmla="*/ 2252013 h 2845126"/>
                  <a:gd name="connsiteX192-89323" fmla="*/ 4184149 w 6006665"/>
                  <a:gd name="connsiteY192-89324" fmla="*/ 2311097 h 2845126"/>
                  <a:gd name="connsiteX193-89325" fmla="*/ 4177332 w 6006665"/>
                  <a:gd name="connsiteY193-89326" fmla="*/ 2381543 h 2845126"/>
                  <a:gd name="connsiteX194-89327" fmla="*/ 4161425 w 6006665"/>
                  <a:gd name="connsiteY194-89328" fmla="*/ 2467897 h 2845126"/>
                  <a:gd name="connsiteX195-89329" fmla="*/ 4109158 w 6006665"/>
                  <a:gd name="connsiteY195-89330" fmla="*/ 2547433 h 2845126"/>
                  <a:gd name="connsiteX196-89331" fmla="*/ 4097796 w 6006665"/>
                  <a:gd name="connsiteY196-89332" fmla="*/ 2586065 h 2845126"/>
                  <a:gd name="connsiteX197-89333" fmla="*/ 4043257 w 6006665"/>
                  <a:gd name="connsiteY197-89334" fmla="*/ 2645149 h 2845126"/>
                  <a:gd name="connsiteX198-89335" fmla="*/ 3995535 w 6006665"/>
                  <a:gd name="connsiteY198-89336" fmla="*/ 2704233 h 2845126"/>
                  <a:gd name="connsiteX199-89337" fmla="*/ 3975083 w 6006665"/>
                  <a:gd name="connsiteY199-89338" fmla="*/ 2736048 h 2845126"/>
                  <a:gd name="connsiteX200-89339" fmla="*/ 3925089 w 6006665"/>
                  <a:gd name="connsiteY200-89340" fmla="*/ 2763317 h 2845126"/>
                  <a:gd name="connsiteX201-89341" fmla="*/ 3913182 w 6006665"/>
                  <a:gd name="connsiteY201-89342" fmla="*/ 2763317 h 2845126"/>
                  <a:gd name="connsiteX202-89343" fmla="*/ 3904637 w 6006665"/>
                  <a:gd name="connsiteY202-89344" fmla="*/ 2763317 h 2845126"/>
                  <a:gd name="connsiteX203-89345" fmla="*/ 3892729 w 6006665"/>
                  <a:gd name="connsiteY203-89346" fmla="*/ 2763317 h 2845126"/>
                  <a:gd name="connsiteX204-89347" fmla="*/ 3871063 w 6006665"/>
                  <a:gd name="connsiteY204-89348" fmla="*/ 2747068 h 2845126"/>
                  <a:gd name="connsiteX205-89349" fmla="*/ 3829645 w 6006665"/>
                  <a:gd name="connsiteY205-89350" fmla="*/ 2774680 h 2845126"/>
                  <a:gd name="connsiteX206-89351" fmla="*/ 3822828 w 6006665"/>
                  <a:gd name="connsiteY206-89352" fmla="*/ 2795132 h 2845126"/>
                  <a:gd name="connsiteX207-89353" fmla="*/ 3818283 w 6006665"/>
                  <a:gd name="connsiteY207-89354" fmla="*/ 2786042 h 2845126"/>
                  <a:gd name="connsiteX208-89355" fmla="*/ 3818283 w 6006665"/>
                  <a:gd name="connsiteY208-89356" fmla="*/ 2774316 h 2845126"/>
                  <a:gd name="connsiteX209-89357" fmla="*/ 3817738 w 6006665"/>
                  <a:gd name="connsiteY209-89358" fmla="*/ 2774680 h 2845126"/>
                  <a:gd name="connsiteX210-89359" fmla="*/ 3810921 w 6006665"/>
                  <a:gd name="connsiteY210-89360" fmla="*/ 2795132 h 2845126"/>
                  <a:gd name="connsiteX211-89361" fmla="*/ 3806376 w 6006665"/>
                  <a:gd name="connsiteY211-89362" fmla="*/ 2786042 h 2845126"/>
                  <a:gd name="connsiteX212-89363" fmla="*/ 3806376 w 6006665"/>
                  <a:gd name="connsiteY212-89364" fmla="*/ 2758772 h 2845126"/>
                  <a:gd name="connsiteX213-89365" fmla="*/ 3818283 w 6006665"/>
                  <a:gd name="connsiteY213-89366" fmla="*/ 2758772 h 2845126"/>
                  <a:gd name="connsiteX214-89367" fmla="*/ 3826828 w 6006665"/>
                  <a:gd name="connsiteY214-89368" fmla="*/ 2758772 h 2845126"/>
                  <a:gd name="connsiteX215-89369" fmla="*/ 3833645 w 6006665"/>
                  <a:gd name="connsiteY215-89370" fmla="*/ 2699688 h 2845126"/>
                  <a:gd name="connsiteX216-89371" fmla="*/ 3822283 w 6006665"/>
                  <a:gd name="connsiteY216-89372" fmla="*/ 2656512 h 2845126"/>
                  <a:gd name="connsiteX217-89373" fmla="*/ 3849553 w 6006665"/>
                  <a:gd name="connsiteY217-89374" fmla="*/ 2633787 h 2845126"/>
                  <a:gd name="connsiteX218-89375" fmla="*/ 3858814 w 6006665"/>
                  <a:gd name="connsiteY218-89376" fmla="*/ 2635992 h 2845126"/>
                  <a:gd name="connsiteX219-89377" fmla="*/ 3861460 w 6006665"/>
                  <a:gd name="connsiteY219-89378" fmla="*/ 2633787 h 2845126"/>
                  <a:gd name="connsiteX220-89379" fmla="*/ 3898487 w 6006665"/>
                  <a:gd name="connsiteY220-89380" fmla="*/ 2642603 h 2845126"/>
                  <a:gd name="connsiteX221-89381" fmla="*/ 3919999 w 6006665"/>
                  <a:gd name="connsiteY221-89382" fmla="*/ 2597428 h 2845126"/>
                  <a:gd name="connsiteX222-89383" fmla="*/ 3935906 w 6006665"/>
                  <a:gd name="connsiteY222-89384" fmla="*/ 2538343 h 2845126"/>
                  <a:gd name="connsiteX223-89385" fmla="*/ 3947269 w 6006665"/>
                  <a:gd name="connsiteY223-89386" fmla="*/ 2515619 h 2845126"/>
                  <a:gd name="connsiteX224-89387" fmla="*/ 3966292 w 6006665"/>
                  <a:gd name="connsiteY224-89388" fmla="*/ 2471231 h 2845126"/>
                  <a:gd name="connsiteX225-89389" fmla="*/ 3915999 w 6006665"/>
                  <a:gd name="connsiteY225-89390" fmla="*/ 2483804 h 2845126"/>
                  <a:gd name="connsiteX226-89391" fmla="*/ 3888729 w 6006665"/>
                  <a:gd name="connsiteY226-89392" fmla="*/ 2506529 h 2845126"/>
                  <a:gd name="connsiteX227-89393" fmla="*/ 3876822 w 6006665"/>
                  <a:gd name="connsiteY227-89394" fmla="*/ 2506529 h 2845126"/>
                  <a:gd name="connsiteX228-89395" fmla="*/ 3829645 w 6006665"/>
                  <a:gd name="connsiteY228-89396" fmla="*/ 2506529 h 2845126"/>
                  <a:gd name="connsiteX229-89397" fmla="*/ 3817738 w 6006665"/>
                  <a:gd name="connsiteY229-89398" fmla="*/ 2506529 h 2845126"/>
                  <a:gd name="connsiteX230-89399" fmla="*/ 3801831 w 6006665"/>
                  <a:gd name="connsiteY230-89400" fmla="*/ 2451990 h 2845126"/>
                  <a:gd name="connsiteX231-89401" fmla="*/ 3758654 w 6006665"/>
                  <a:gd name="connsiteY231-89402" fmla="*/ 2413358 h 2845126"/>
                  <a:gd name="connsiteX232-89403" fmla="*/ 3692753 w 6006665"/>
                  <a:gd name="connsiteY232-89404" fmla="*/ 2397451 h 2845126"/>
                  <a:gd name="connsiteX233-89405" fmla="*/ 3683663 w 6006665"/>
                  <a:gd name="connsiteY233-89406" fmla="*/ 2338367 h 2845126"/>
                  <a:gd name="connsiteX234-89407" fmla="*/ 3672301 w 6006665"/>
                  <a:gd name="connsiteY234-89408" fmla="*/ 2306552 h 2845126"/>
                  <a:gd name="connsiteX235-89409" fmla="*/ 3656393 w 6006665"/>
                  <a:gd name="connsiteY235-89410" fmla="*/ 2279283 h 2845126"/>
                  <a:gd name="connsiteX236-89411" fmla="*/ 3633669 w 6006665"/>
                  <a:gd name="connsiteY236-89412" fmla="*/ 2220198 h 2845126"/>
                  <a:gd name="connsiteX237-89413" fmla="*/ 3601854 w 6006665"/>
                  <a:gd name="connsiteY237-89414" fmla="*/ 2199746 h 2845126"/>
                  <a:gd name="connsiteX238-89415" fmla="*/ 3545995 w 6006665"/>
                  <a:gd name="connsiteY238-89416" fmla="*/ 2178262 h 2845126"/>
                  <a:gd name="connsiteX239-89417" fmla="*/ 3506955 w 6006665"/>
                  <a:gd name="connsiteY239-89418" fmla="*/ 2183839 h 2845126"/>
                  <a:gd name="connsiteX240-89419" fmla="*/ 3463779 w 6006665"/>
                  <a:gd name="connsiteY240-89420" fmla="*/ 2192929 h 2845126"/>
                  <a:gd name="connsiteX241-89421" fmla="*/ 3431964 w 6006665"/>
                  <a:gd name="connsiteY241-89422" fmla="*/ 2220198 h 2845126"/>
                  <a:gd name="connsiteX242-89423" fmla="*/ 3452416 w 6006665"/>
                  <a:gd name="connsiteY242-89424" fmla="*/ 2236106 h 2845126"/>
                  <a:gd name="connsiteX243-89425" fmla="*/ 3452416 w 6006665"/>
                  <a:gd name="connsiteY243-89426" fmla="*/ 2267920 h 2845126"/>
                  <a:gd name="connsiteX244-89427" fmla="*/ 3431964 w 6006665"/>
                  <a:gd name="connsiteY244-89428" fmla="*/ 2290645 h 2845126"/>
                  <a:gd name="connsiteX245-89429" fmla="*/ 3400150 w 6006665"/>
                  <a:gd name="connsiteY245-89430" fmla="*/ 2349729 h 2845126"/>
                  <a:gd name="connsiteX246-89431" fmla="*/ 3400150 w 6006665"/>
                  <a:gd name="connsiteY246-89432" fmla="*/ 2376999 h 2845126"/>
                  <a:gd name="connsiteX247-89433" fmla="*/ 3350155 w 6006665"/>
                  <a:gd name="connsiteY247-89434" fmla="*/ 2408813 h 2845126"/>
                  <a:gd name="connsiteX248-89435" fmla="*/ 3342342 w 6006665"/>
                  <a:gd name="connsiteY248-89436" fmla="*/ 2406209 h 2845126"/>
                  <a:gd name="connsiteX249-89437" fmla="*/ 3338249 w 6006665"/>
                  <a:gd name="connsiteY249-89438" fmla="*/ 2408813 h 2845126"/>
                  <a:gd name="connsiteX250-89439" fmla="*/ 3290527 w 6006665"/>
                  <a:gd name="connsiteY250-89440" fmla="*/ 2392906 h 2845126"/>
                  <a:gd name="connsiteX251-89441" fmla="*/ 3259257 w 6006665"/>
                  <a:gd name="connsiteY251-89442" fmla="*/ 2392906 h 2845126"/>
                  <a:gd name="connsiteX252-89443" fmla="*/ 3247350 w 6006665"/>
                  <a:gd name="connsiteY252-89444" fmla="*/ 2392906 h 2845126"/>
                  <a:gd name="connsiteX253-89445" fmla="*/ 3231443 w 6006665"/>
                  <a:gd name="connsiteY253-89446" fmla="*/ 2376999 h 2845126"/>
                  <a:gd name="connsiteX254-89447" fmla="*/ 3213271 w 6006665"/>
                  <a:gd name="connsiteY254-89448" fmla="*/ 2372455 h 2845126"/>
                  <a:gd name="connsiteX255-89449" fmla="*/ 3168359 w 6006665"/>
                  <a:gd name="connsiteY255-89450" fmla="*/ 2408813 h 2845126"/>
                  <a:gd name="connsiteX256-89451" fmla="*/ 3120637 w 6006665"/>
                  <a:gd name="connsiteY256-89452" fmla="*/ 2420175 h 2845126"/>
                  <a:gd name="connsiteX257-89453" fmla="*/ 3082005 w 6006665"/>
                  <a:gd name="connsiteY257-89454" fmla="*/ 2436083 h 2845126"/>
                  <a:gd name="connsiteX258-89455" fmla="*/ 3074460 w 6006665"/>
                  <a:gd name="connsiteY258-89456" fmla="*/ 2434286 h 2845126"/>
                  <a:gd name="connsiteX259-89457" fmla="*/ 3070098 w 6006665"/>
                  <a:gd name="connsiteY259-89458" fmla="*/ 2436083 h 2845126"/>
                  <a:gd name="connsiteX260-89459" fmla="*/ 3022376 w 6006665"/>
                  <a:gd name="connsiteY260-89460" fmla="*/ 2424720 h 2845126"/>
                  <a:gd name="connsiteX261-89461" fmla="*/ 3000196 w 6006665"/>
                  <a:gd name="connsiteY261-89462" fmla="*/ 2424720 h 2845126"/>
                  <a:gd name="connsiteX262-89463" fmla="*/ 2988289 w 6006665"/>
                  <a:gd name="connsiteY262-89464" fmla="*/ 2424720 h 2845126"/>
                  <a:gd name="connsiteX263-89465" fmla="*/ 2967837 w 6006665"/>
                  <a:gd name="connsiteY263-89466" fmla="*/ 2392906 h 2845126"/>
                  <a:gd name="connsiteX264-89467" fmla="*/ 2929205 w 6006665"/>
                  <a:gd name="connsiteY264-89468" fmla="*/ 2365636 h 2845126"/>
                  <a:gd name="connsiteX265-89469" fmla="*/ 2902153 w 6006665"/>
                  <a:gd name="connsiteY265-89470" fmla="*/ 2361772 h 2845126"/>
                  <a:gd name="connsiteX266-89471" fmla="*/ 2861576 w 6006665"/>
                  <a:gd name="connsiteY266-89472" fmla="*/ 2365636 h 2845126"/>
                  <a:gd name="connsiteX267-89473" fmla="*/ 2822944 w 6006665"/>
                  <a:gd name="connsiteY267-89474" fmla="*/ 2376999 h 2845126"/>
                  <a:gd name="connsiteX268-89475" fmla="*/ 2818139 w 6006665"/>
                  <a:gd name="connsiteY268-89476" fmla="*/ 2374910 h 2845126"/>
                  <a:gd name="connsiteX269-89477" fmla="*/ 2811037 w 6006665"/>
                  <a:gd name="connsiteY269-89478" fmla="*/ 2376999 h 2845126"/>
                  <a:gd name="connsiteX270-89479" fmla="*/ 2758770 w 6006665"/>
                  <a:gd name="connsiteY270-89480" fmla="*/ 2354274 h 2845126"/>
                  <a:gd name="connsiteX271-89481" fmla="*/ 2751953 w 6006665"/>
                  <a:gd name="connsiteY271-89482" fmla="*/ 2311097 h 2845126"/>
                  <a:gd name="connsiteX272-89483" fmla="*/ 2708776 w 6006665"/>
                  <a:gd name="connsiteY272-89484" fmla="*/ 2295190 h 2845126"/>
                  <a:gd name="connsiteX273-89485" fmla="*/ 2676962 w 6006665"/>
                  <a:gd name="connsiteY273-89486" fmla="*/ 2290645 h 2845126"/>
                  <a:gd name="connsiteX274-89487" fmla="*/ 2642534 w 6006665"/>
                  <a:gd name="connsiteY274-89488" fmla="*/ 2268901 h 2845126"/>
                  <a:gd name="connsiteX275-89489" fmla="*/ 2609333 w 6006665"/>
                  <a:gd name="connsiteY275-89490" fmla="*/ 2327004 h 2845126"/>
                  <a:gd name="connsiteX276-89491" fmla="*/ 2625240 w 6006665"/>
                  <a:gd name="connsiteY276-89492" fmla="*/ 2361091 h 2845126"/>
                  <a:gd name="connsiteX277-89493" fmla="*/ 2586608 w 6006665"/>
                  <a:gd name="connsiteY277-89494" fmla="*/ 2397451 h 2845126"/>
                  <a:gd name="connsiteX278-89495" fmla="*/ 2577105 w 6006665"/>
                  <a:gd name="connsiteY278-89496" fmla="*/ 2395188 h 2845126"/>
                  <a:gd name="connsiteX279-89497" fmla="*/ 2574701 w 6006665"/>
                  <a:gd name="connsiteY279-89498" fmla="*/ 2397451 h 2845126"/>
                  <a:gd name="connsiteX280-89499" fmla="*/ 2526979 w 6006665"/>
                  <a:gd name="connsiteY280-89500" fmla="*/ 2386088 h 2845126"/>
                  <a:gd name="connsiteX281-89501" fmla="*/ 2490620 w 6006665"/>
                  <a:gd name="connsiteY281-89502" fmla="*/ 2381543 h 2845126"/>
                  <a:gd name="connsiteX282-89503" fmla="*/ 2463350 w 6006665"/>
                  <a:gd name="connsiteY282-89504" fmla="*/ 2354274 h 2845126"/>
                  <a:gd name="connsiteX283-89505" fmla="*/ 2436625 w 6006665"/>
                  <a:gd name="connsiteY283-89506" fmla="*/ 2354274 h 2845126"/>
                  <a:gd name="connsiteX284-89507" fmla="*/ 2424718 w 6006665"/>
                  <a:gd name="connsiteY284-89508" fmla="*/ 2354274 h 2845126"/>
                  <a:gd name="connsiteX285-89509" fmla="*/ 2398858 w 6006665"/>
                  <a:gd name="connsiteY285-89510" fmla="*/ 2341343 h 2845126"/>
                  <a:gd name="connsiteX286-89511" fmla="*/ 2350272 w 6006665"/>
                  <a:gd name="connsiteY286-89512" fmla="*/ 2365636 h 2845126"/>
                  <a:gd name="connsiteX287-89513" fmla="*/ 2282098 w 6006665"/>
                  <a:gd name="connsiteY287-89514" fmla="*/ 2413358 h 2845126"/>
                  <a:gd name="connsiteX288-89515" fmla="*/ 2157112 w 6006665"/>
                  <a:gd name="connsiteY288-89516" fmla="*/ 2397451 h 2845126"/>
                  <a:gd name="connsiteX289-89517" fmla="*/ 1811153 w 6006665"/>
                  <a:gd name="connsiteY289-89518" fmla="*/ 2133845 h 2845126"/>
                  <a:gd name="connsiteX290-89519" fmla="*/ 1748069 w 6006665"/>
                  <a:gd name="connsiteY290-89520" fmla="*/ 2172477 h 2845126"/>
                  <a:gd name="connsiteX291-89521" fmla="*/ 1711709 w 6006665"/>
                  <a:gd name="connsiteY291-89522" fmla="*/ 2177022 h 2845126"/>
                  <a:gd name="connsiteX292-89523" fmla="*/ 1711926 w 6006665"/>
                  <a:gd name="connsiteY292-89524" fmla="*/ 2175506 h 2845126"/>
                  <a:gd name="connsiteX293-89525" fmla="*/ 1699803 w 6006665"/>
                  <a:gd name="connsiteY293-89526" fmla="*/ 2177022 h 2845126"/>
                  <a:gd name="connsiteX294-89527" fmla="*/ 1704347 w 6006665"/>
                  <a:gd name="connsiteY294-89528" fmla="*/ 2145207 h 2845126"/>
                  <a:gd name="connsiteX295-89529" fmla="*/ 1662460 w 6006665"/>
                  <a:gd name="connsiteY295-89530" fmla="*/ 2127256 h 2845126"/>
                  <a:gd name="connsiteX296-89531" fmla="*/ 1629901 w 6006665"/>
                  <a:gd name="connsiteY296-89532" fmla="*/ 2140662 h 2845126"/>
                  <a:gd name="connsiteX297-89533" fmla="*/ 1629300 w 6006665"/>
                  <a:gd name="connsiteY297-89534" fmla="*/ 2136007 h 2845126"/>
                  <a:gd name="connsiteX298-89535" fmla="*/ 1617994 w 6006665"/>
                  <a:gd name="connsiteY298-89536" fmla="*/ 2140662 h 2845126"/>
                  <a:gd name="connsiteX299-89537" fmla="*/ 1608904 w 6006665"/>
                  <a:gd name="connsiteY299-89538" fmla="*/ 2070216 h 2845126"/>
                  <a:gd name="connsiteX300-89539" fmla="*/ 1552684 w 6006665"/>
                  <a:gd name="connsiteY300-89540" fmla="*/ 2060523 h 2845126"/>
                  <a:gd name="connsiteX301-89541" fmla="*/ 1518550 w 6006665"/>
                  <a:gd name="connsiteY301-89542" fmla="*/ 2086123 h 2845126"/>
                  <a:gd name="connsiteX302-89543" fmla="*/ 1425379 w 6006665"/>
                  <a:gd name="connsiteY302-89544" fmla="*/ 2106575 h 2845126"/>
                  <a:gd name="connsiteX303-89545" fmla="*/ 1409472 w 6006665"/>
                  <a:gd name="connsiteY303-89546" fmla="*/ 2124755 h 2845126"/>
                  <a:gd name="connsiteX304-89547" fmla="*/ 1270852 w 6006665"/>
                  <a:gd name="connsiteY304-89548" fmla="*/ 2145207 h 2845126"/>
                  <a:gd name="connsiteX305-89549" fmla="*/ 1254945 w 6006665"/>
                  <a:gd name="connsiteY305-89550" fmla="*/ 2165659 h 2845126"/>
                  <a:gd name="connsiteX306-89551" fmla="*/ 1282214 w 6006665"/>
                  <a:gd name="connsiteY306-89552" fmla="*/ 2208836 h 2845126"/>
                  <a:gd name="connsiteX307-89553" fmla="*/ 1243582 w 6006665"/>
                  <a:gd name="connsiteY307-89554" fmla="*/ 2224743 h 2845126"/>
                  <a:gd name="connsiteX308-89555" fmla="*/ 1254945 w 6006665"/>
                  <a:gd name="connsiteY308-89556" fmla="*/ 2242923 h 2845126"/>
                  <a:gd name="connsiteX309-89557" fmla="*/ 1216313 w 6006665"/>
                  <a:gd name="connsiteY309-89558" fmla="*/ 2267920 h 2845126"/>
                  <a:gd name="connsiteX310-89559" fmla="*/ 1275397 w 6006665"/>
                  <a:gd name="connsiteY310-89560" fmla="*/ 2311097 h 2845126"/>
                  <a:gd name="connsiteX311-89561" fmla="*/ 1270852 w 6006665"/>
                  <a:gd name="connsiteY311-89562" fmla="*/ 2338367 h 2845126"/>
                  <a:gd name="connsiteX312-89563" fmla="*/ 1259108 w 6006665"/>
                  <a:gd name="connsiteY312-89564" fmla="*/ 2337388 h 2845126"/>
                  <a:gd name="connsiteX313-89565" fmla="*/ 1258945 w 6006665"/>
                  <a:gd name="connsiteY313-89566" fmla="*/ 2338367 h 2845126"/>
                  <a:gd name="connsiteX314-89567" fmla="*/ 1215644 w 6006665"/>
                  <a:gd name="connsiteY314-89568" fmla="*/ 2334758 h 2845126"/>
                  <a:gd name="connsiteX315-89569" fmla="*/ 1204950 w 6006665"/>
                  <a:gd name="connsiteY315-89570" fmla="*/ 2349729 h 2845126"/>
                  <a:gd name="connsiteX316-89571" fmla="*/ 1196495 w 6006665"/>
                  <a:gd name="connsiteY316-89572" fmla="*/ 2344897 h 2845126"/>
                  <a:gd name="connsiteX317-89573" fmla="*/ 1193043 w 6006665"/>
                  <a:gd name="connsiteY317-89574" fmla="*/ 2349729 h 2845126"/>
                  <a:gd name="connsiteX318-89575" fmla="*/ 1145322 w 6006665"/>
                  <a:gd name="connsiteY318-89576" fmla="*/ 2322459 h 2845126"/>
                  <a:gd name="connsiteX319-89577" fmla="*/ 1098145 w 6006665"/>
                  <a:gd name="connsiteY319-89578" fmla="*/ 2322459 h 2845126"/>
                  <a:gd name="connsiteX320-89579" fmla="*/ 1061785 w 6006665"/>
                  <a:gd name="connsiteY320-89580" fmla="*/ 2349729 h 2845126"/>
                  <a:gd name="connsiteX321-89581" fmla="*/ 1055322 w 6006665"/>
                  <a:gd name="connsiteY321-89582" fmla="*/ 2345646 h 2845126"/>
                  <a:gd name="connsiteX322-89583" fmla="*/ 1049878 w 6006665"/>
                  <a:gd name="connsiteY322-89584" fmla="*/ 2349729 h 2845126"/>
                  <a:gd name="connsiteX323-89585" fmla="*/ 1006701 w 6006665"/>
                  <a:gd name="connsiteY323-89586" fmla="*/ 2322459 h 2845126"/>
                  <a:gd name="connsiteX324-89587" fmla="*/ 924893 w 6006665"/>
                  <a:gd name="connsiteY324-89588" fmla="*/ 2286100 h 2845126"/>
                  <a:gd name="connsiteX325-89589" fmla="*/ 877716 w 6006665"/>
                  <a:gd name="connsiteY325-89590" fmla="*/ 2286100 h 2845126"/>
                  <a:gd name="connsiteX326-89591" fmla="*/ 802724 w 6006665"/>
                  <a:gd name="connsiteY326-89592" fmla="*/ 2349729 h 2845126"/>
                  <a:gd name="connsiteX327-89593" fmla="*/ 798179 w 6006665"/>
                  <a:gd name="connsiteY327-89594" fmla="*/ 2392906 h 2845126"/>
                  <a:gd name="connsiteX328-89595" fmla="*/ 787406 w 6006665"/>
                  <a:gd name="connsiteY328-89596" fmla="*/ 2382133 h 2845126"/>
                  <a:gd name="connsiteX329-89597" fmla="*/ 786272 w 6006665"/>
                  <a:gd name="connsiteY329-89598" fmla="*/ 2392906 h 2845126"/>
                  <a:gd name="connsiteX330-89599" fmla="*/ 756063 w 6006665"/>
                  <a:gd name="connsiteY330-89600" fmla="*/ 2362696 h 2845126"/>
                  <a:gd name="connsiteX331-89601" fmla="*/ 732278 w 6006665"/>
                  <a:gd name="connsiteY331-89602" fmla="*/ 2420175 h 2845126"/>
                  <a:gd name="connsiteX332-89603" fmla="*/ 743640 w 6006665"/>
                  <a:gd name="connsiteY332-89604" fmla="*/ 2429265 h 2845126"/>
                  <a:gd name="connsiteX333-89605" fmla="*/ 723188 w 6006665"/>
                  <a:gd name="connsiteY333-89606" fmla="*/ 2472442 h 2845126"/>
                  <a:gd name="connsiteX334-89607" fmla="*/ 747026 w 6006665"/>
                  <a:gd name="connsiteY334-89608" fmla="*/ 2509283 h 2845126"/>
                  <a:gd name="connsiteX335-89609" fmla="*/ 763548 w 6006665"/>
                  <a:gd name="connsiteY335-89610" fmla="*/ 2506529 h 2845126"/>
                  <a:gd name="connsiteX336-89611" fmla="*/ 764871 w 6006665"/>
                  <a:gd name="connsiteY336-89612" fmla="*/ 2508293 h 2845126"/>
                  <a:gd name="connsiteX337-89613" fmla="*/ 775455 w 6006665"/>
                  <a:gd name="connsiteY337-89614" fmla="*/ 2506529 h 2845126"/>
                  <a:gd name="connsiteX338-89615" fmla="*/ 802724 w 6006665"/>
                  <a:gd name="connsiteY338-89616" fmla="*/ 2542888 h 2845126"/>
                  <a:gd name="connsiteX339-89617" fmla="*/ 798179 w 6006665"/>
                  <a:gd name="connsiteY339-89618" fmla="*/ 2570158 h 2845126"/>
                  <a:gd name="connsiteX340-89619" fmla="*/ 818632 w 6006665"/>
                  <a:gd name="connsiteY340-89620" fmla="*/ 2581520 h 2845126"/>
                  <a:gd name="connsiteX341-89621" fmla="*/ 802724 w 6006665"/>
                  <a:gd name="connsiteY341-89622" fmla="*/ 2613335 h 2845126"/>
                  <a:gd name="connsiteX342-89623" fmla="*/ 766365 w 6006665"/>
                  <a:gd name="connsiteY342-89624" fmla="*/ 2617880 h 2845126"/>
                  <a:gd name="connsiteX343-89625" fmla="*/ 727733 w 6006665"/>
                  <a:gd name="connsiteY343-89626" fmla="*/ 2676964 h 2845126"/>
                  <a:gd name="connsiteX344-89627" fmla="*/ 759548 w 6006665"/>
                  <a:gd name="connsiteY344-89628" fmla="*/ 2720141 h 2845126"/>
                  <a:gd name="connsiteX345-89629" fmla="*/ 759548 w 6006665"/>
                  <a:gd name="connsiteY345-89630" fmla="*/ 2758772 h 2845126"/>
                  <a:gd name="connsiteX346-89631" fmla="*/ 798179 w 6006665"/>
                  <a:gd name="connsiteY346-89632" fmla="*/ 2817857 h 2845126"/>
                  <a:gd name="connsiteX347-89633" fmla="*/ 775455 w 6006665"/>
                  <a:gd name="connsiteY347-89634" fmla="*/ 2833764 h 2845126"/>
                  <a:gd name="connsiteX348-89635" fmla="*/ 770910 w 6006665"/>
                  <a:gd name="connsiteY348-89636" fmla="*/ 2845126 h 2845126"/>
                  <a:gd name="connsiteX349-89637" fmla="*/ 759003 w 6006665"/>
                  <a:gd name="connsiteY349-89638" fmla="*/ 2845126 h 2845126"/>
                  <a:gd name="connsiteX350-89639" fmla="*/ 755003 w 6006665"/>
                  <a:gd name="connsiteY350-89640" fmla="*/ 2845126 h 2845126"/>
                  <a:gd name="connsiteX351-89641" fmla="*/ 743096 w 6006665"/>
                  <a:gd name="connsiteY351-89642" fmla="*/ 2845126 h 2845126"/>
                  <a:gd name="connsiteX352-89643" fmla="*/ 715826 w 6006665"/>
                  <a:gd name="connsiteY352-89644" fmla="*/ 2811039 h 2845126"/>
                  <a:gd name="connsiteX353-89645" fmla="*/ 704464 w 6006665"/>
                  <a:gd name="connsiteY353-89646" fmla="*/ 2811039 h 2845126"/>
                  <a:gd name="connsiteX354-89647" fmla="*/ 684012 w 6006665"/>
                  <a:gd name="connsiteY354-89648" fmla="*/ 2801949 h 2845126"/>
                  <a:gd name="connsiteX355-89649" fmla="*/ 672649 w 6006665"/>
                  <a:gd name="connsiteY355-89650" fmla="*/ 2779225 h 2845126"/>
                  <a:gd name="connsiteX356-89651" fmla="*/ 645222 w 6006665"/>
                  <a:gd name="connsiteY356-89652" fmla="*/ 2771388 h 2845126"/>
                  <a:gd name="connsiteX357-89653" fmla="*/ 625472 w 6006665"/>
                  <a:gd name="connsiteY357-89654" fmla="*/ 2774680 h 2845126"/>
                  <a:gd name="connsiteX358-89655" fmla="*/ 623771 w 6006665"/>
                  <a:gd name="connsiteY358-89656" fmla="*/ 2772979 h 2845126"/>
                  <a:gd name="connsiteX359-89657" fmla="*/ 613565 w 6006665"/>
                  <a:gd name="connsiteY359-89658" fmla="*/ 2774680 h 2845126"/>
                  <a:gd name="connsiteX360-89659" fmla="*/ 609020 w 6006665"/>
                  <a:gd name="connsiteY360-89660" fmla="*/ 2770135 h 2845126"/>
                  <a:gd name="connsiteX361-89661" fmla="*/ 559026 w 6006665"/>
                  <a:gd name="connsiteY361-89662" fmla="*/ 2742865 h 2845126"/>
                  <a:gd name="connsiteX362-89663" fmla="*/ 506760 w 6006665"/>
                  <a:gd name="connsiteY362-89664" fmla="*/ 2736048 h 2845126"/>
                  <a:gd name="connsiteX363-89665" fmla="*/ 483280 w 6006665"/>
                  <a:gd name="connsiteY363-89666" fmla="*/ 2729339 h 2845126"/>
                  <a:gd name="connsiteX364-89667" fmla="*/ 480035 w 6006665"/>
                  <a:gd name="connsiteY364-89668" fmla="*/ 2731503 h 2845126"/>
                  <a:gd name="connsiteX365-89669" fmla="*/ 475042 w 6006665"/>
                  <a:gd name="connsiteY365-89670" fmla="*/ 2726985 h 2845126"/>
                  <a:gd name="connsiteX366-89671" fmla="*/ 474945 w 6006665"/>
                  <a:gd name="connsiteY366-89672" fmla="*/ 2726958 h 2845126"/>
                  <a:gd name="connsiteX367-89673" fmla="*/ 468128 w 6006665"/>
                  <a:gd name="connsiteY367-89674" fmla="*/ 2731503 h 2845126"/>
                  <a:gd name="connsiteX368-89675" fmla="*/ 420406 w 6006665"/>
                  <a:gd name="connsiteY368-89676" fmla="*/ 2688326 h 2845126"/>
                  <a:gd name="connsiteX369-89677" fmla="*/ 381774 w 6006665"/>
                  <a:gd name="connsiteY369-89678" fmla="*/ 2672419 h 2845126"/>
                  <a:gd name="connsiteX370-89679" fmla="*/ 349960 w 6006665"/>
                  <a:gd name="connsiteY370-89680" fmla="*/ 2640604 h 2845126"/>
                  <a:gd name="connsiteX371-89681" fmla="*/ 377229 w 6006665"/>
                  <a:gd name="connsiteY371-89682" fmla="*/ 2633787 h 2845126"/>
                  <a:gd name="connsiteX372-89683" fmla="*/ 404499 w 6006665"/>
                  <a:gd name="connsiteY372-89684" fmla="*/ 2586065 h 2845126"/>
                  <a:gd name="connsiteX373-89685" fmla="*/ 388591 w 6006665"/>
                  <a:gd name="connsiteY373-89686" fmla="*/ 2570158 h 2845126"/>
                  <a:gd name="connsiteX374-89687" fmla="*/ 440858 w 6006665"/>
                  <a:gd name="connsiteY374-89688" fmla="*/ 2542888 h 2845126"/>
                  <a:gd name="connsiteX375-89689" fmla="*/ 440858 w 6006665"/>
                  <a:gd name="connsiteY375-89690" fmla="*/ 2539832 h 2845126"/>
                  <a:gd name="connsiteX376-89691" fmla="*/ 416406 w 6006665"/>
                  <a:gd name="connsiteY376-89692" fmla="*/ 2542888 h 2845126"/>
                  <a:gd name="connsiteX377-89693" fmla="*/ 416406 w 6006665"/>
                  <a:gd name="connsiteY377-89694" fmla="*/ 2541400 h 2845126"/>
                  <a:gd name="connsiteX378-89695" fmla="*/ 404499 w 6006665"/>
                  <a:gd name="connsiteY378-89696" fmla="*/ 2542888 h 2845126"/>
                  <a:gd name="connsiteX379-89697" fmla="*/ 404499 w 6006665"/>
                  <a:gd name="connsiteY379-89698" fmla="*/ 2522436 h 2845126"/>
                  <a:gd name="connsiteX380-89699" fmla="*/ 424951 w 6006665"/>
                  <a:gd name="connsiteY380-89700" fmla="*/ 2506529 h 2845126"/>
                  <a:gd name="connsiteX381-89701" fmla="*/ 463583 w 6006665"/>
                  <a:gd name="connsiteY381-89702" fmla="*/ 2499712 h 2845126"/>
                  <a:gd name="connsiteX382-89703" fmla="*/ 468128 w 6006665"/>
                  <a:gd name="connsiteY382-89704" fmla="*/ 2483804 h 2845126"/>
                  <a:gd name="connsiteX383-89705" fmla="*/ 456765 w 6006665"/>
                  <a:gd name="connsiteY383-89706" fmla="*/ 2451990 h 2845126"/>
                  <a:gd name="connsiteX384-89707" fmla="*/ 474945 w 6006665"/>
                  <a:gd name="connsiteY384-89708" fmla="*/ 2424720 h 2845126"/>
                  <a:gd name="connsiteX385-89709" fmla="*/ 474945 w 6006665"/>
                  <a:gd name="connsiteY385-89710" fmla="*/ 2404268 h 2845126"/>
                  <a:gd name="connsiteX386-89711" fmla="*/ 420406 w 6006665"/>
                  <a:gd name="connsiteY386-89712" fmla="*/ 2386088 h 2845126"/>
                  <a:gd name="connsiteX387-89713" fmla="*/ 409588 w 6006665"/>
                  <a:gd name="connsiteY387-89714" fmla="*/ 2386088 h 2845126"/>
                  <a:gd name="connsiteX388-89715" fmla="*/ 397681 w 6006665"/>
                  <a:gd name="connsiteY388-89716" fmla="*/ 2386088 h 2845126"/>
                  <a:gd name="connsiteX389-89717" fmla="*/ 379485 w 6006665"/>
                  <a:gd name="connsiteY389-89718" fmla="*/ 2363849 h 2845126"/>
                  <a:gd name="connsiteX390-89719" fmla="*/ 357322 w 6006665"/>
                  <a:gd name="connsiteY390-89720" fmla="*/ 2370181 h 2845126"/>
                  <a:gd name="connsiteX391-89721" fmla="*/ 352842 w 6006665"/>
                  <a:gd name="connsiteY391-89722" fmla="*/ 2368059 h 2845126"/>
                  <a:gd name="connsiteX392-89723" fmla="*/ 345415 w 6006665"/>
                  <a:gd name="connsiteY392-89724" fmla="*/ 2370181 h 2845126"/>
                  <a:gd name="connsiteX393-89725" fmla="*/ 302238 w 6006665"/>
                  <a:gd name="connsiteY393-89726" fmla="*/ 2349729 h 2845126"/>
                  <a:gd name="connsiteX394-89727" fmla="*/ 302238 w 6006665"/>
                  <a:gd name="connsiteY394-89728" fmla="*/ 2338367 h 2845126"/>
                  <a:gd name="connsiteX395-89729" fmla="*/ 286331 w 6006665"/>
                  <a:gd name="connsiteY395-89730" fmla="*/ 2311097 h 2845126"/>
                  <a:gd name="connsiteX396-89731" fmla="*/ 270968 w 6006665"/>
                  <a:gd name="connsiteY396-89732" fmla="*/ 2311097 h 2845126"/>
                  <a:gd name="connsiteX397-89733" fmla="*/ 259061 w 6006665"/>
                  <a:gd name="connsiteY397-89734" fmla="*/ 2311097 h 2845126"/>
                  <a:gd name="connsiteX398-89735" fmla="*/ 254516 w 6006665"/>
                  <a:gd name="connsiteY398-89736" fmla="*/ 2295190 h 2845126"/>
                  <a:gd name="connsiteX399-89737" fmla="*/ 263606 w 6006665"/>
                  <a:gd name="connsiteY399-89738" fmla="*/ 2279283 h 2845126"/>
                  <a:gd name="connsiteX400-89739" fmla="*/ 243991 w 6006665"/>
                  <a:gd name="connsiteY400-89740" fmla="*/ 2248770 h 2845126"/>
                  <a:gd name="connsiteX401-89741" fmla="*/ 216429 w 6006665"/>
                  <a:gd name="connsiteY401-89742" fmla="*/ 2252013 h 2845126"/>
                  <a:gd name="connsiteX402-89743" fmla="*/ 212956 w 6006665"/>
                  <a:gd name="connsiteY402-89744" fmla="*/ 2251021 h 2845126"/>
                  <a:gd name="connsiteX403-89745" fmla="*/ 204522 w 6006665"/>
                  <a:gd name="connsiteY403-89746" fmla="*/ 2252013 h 2845126"/>
                  <a:gd name="connsiteX404-89747" fmla="*/ 199623 w 6006665"/>
                  <a:gd name="connsiteY404-89748" fmla="*/ 2250613 h 2845126"/>
                  <a:gd name="connsiteX405-89749" fmla="*/ 195977 w 6006665"/>
                  <a:gd name="connsiteY405-89750" fmla="*/ 2263375 h 2845126"/>
                  <a:gd name="connsiteX406-89751" fmla="*/ 184968 w 6006665"/>
                  <a:gd name="connsiteY406-89752" fmla="*/ 2260230 h 2845126"/>
                  <a:gd name="connsiteX407-89753" fmla="*/ 184070 w 6006665"/>
                  <a:gd name="connsiteY407-89754" fmla="*/ 2263375 h 2845126"/>
                  <a:gd name="connsiteX408-89755" fmla="*/ 168163 w 6006665"/>
                  <a:gd name="connsiteY408-89756" fmla="*/ 2258840 h 2845126"/>
                  <a:gd name="connsiteX409-89757" fmla="*/ 156800 w 6006665"/>
                  <a:gd name="connsiteY409-89758" fmla="*/ 2220198 h 2845126"/>
                  <a:gd name="connsiteX410-89759" fmla="*/ 152255 w 6006665"/>
                  <a:gd name="connsiteY410-89760" fmla="*/ 2204291 h 2845126"/>
                  <a:gd name="connsiteX411-89761" fmla="*/ 156800 w 6006665"/>
                  <a:gd name="connsiteY411-89762" fmla="*/ 2199746 h 2845126"/>
                  <a:gd name="connsiteX412-89763" fmla="*/ 168707 w 6006665"/>
                  <a:gd name="connsiteY412-89764" fmla="*/ 2199746 h 2845126"/>
                  <a:gd name="connsiteX413-89765" fmla="*/ 188615 w 6006665"/>
                  <a:gd name="connsiteY413-89766" fmla="*/ 2199746 h 2845126"/>
                  <a:gd name="connsiteX414-89767" fmla="*/ 199977 w 6006665"/>
                  <a:gd name="connsiteY414-89768" fmla="*/ 2188384 h 2845126"/>
                  <a:gd name="connsiteX415-89769" fmla="*/ 188615 w 6006665"/>
                  <a:gd name="connsiteY415-89770" fmla="*/ 2165659 h 2845126"/>
                  <a:gd name="connsiteX416-89771" fmla="*/ 168163 w 6006665"/>
                  <a:gd name="connsiteY416-89772" fmla="*/ 2156570 h 2845126"/>
                  <a:gd name="connsiteX417-89773" fmla="*/ 168163 w 6006665"/>
                  <a:gd name="connsiteY417-89774" fmla="*/ 2149752 h 2845126"/>
                  <a:gd name="connsiteX418-89775" fmla="*/ 152255 w 6006665"/>
                  <a:gd name="connsiteY418-89776" fmla="*/ 2133845 h 2845126"/>
                  <a:gd name="connsiteX419-89777" fmla="*/ 129531 w 6006665"/>
                  <a:gd name="connsiteY419-89778" fmla="*/ 2097485 h 2845126"/>
                  <a:gd name="connsiteX420-89779" fmla="*/ 140893 w 6006665"/>
                  <a:gd name="connsiteY420-89780" fmla="*/ 2074761 h 2845126"/>
                  <a:gd name="connsiteX421-89781" fmla="*/ 136348 w 6006665"/>
                  <a:gd name="connsiteY421-89782" fmla="*/ 2047491 h 2845126"/>
                  <a:gd name="connsiteX422-89783" fmla="*/ 103789 w 6006665"/>
                  <a:gd name="connsiteY422-89784" fmla="*/ 2034084 h 2845126"/>
                  <a:gd name="connsiteX423-89785" fmla="*/ 93716 w 6006665"/>
                  <a:gd name="connsiteY423-89786" fmla="*/ 2038401 h 2845126"/>
                  <a:gd name="connsiteX424-89787" fmla="*/ 91868 w 6006665"/>
                  <a:gd name="connsiteY424-89788" fmla="*/ 2034090 h 2845126"/>
                  <a:gd name="connsiteX425-89789" fmla="*/ 81809 w 6006665"/>
                  <a:gd name="connsiteY425-89790" fmla="*/ 2038401 h 2845126"/>
                  <a:gd name="connsiteX426-89791" fmla="*/ 74992 w 6006665"/>
                  <a:gd name="connsiteY426-89792" fmla="*/ 2022494 h 2845126"/>
                  <a:gd name="connsiteX427-89793" fmla="*/ 34087 w 6006665"/>
                  <a:gd name="connsiteY427-89794" fmla="*/ 2011132 h 2845126"/>
                  <a:gd name="connsiteX428-89795" fmla="*/ 22725 w 6006665"/>
                  <a:gd name="connsiteY428-89796" fmla="*/ 1967955 h 2845126"/>
                  <a:gd name="connsiteX429-89797" fmla="*/ 22725 w 6006665"/>
                  <a:gd name="connsiteY429-89798" fmla="*/ 1936140 h 2845126"/>
                  <a:gd name="connsiteX430-89799" fmla="*/ 0 w 6006665"/>
                  <a:gd name="connsiteY430-89800" fmla="*/ 1920233 h 2845126"/>
                  <a:gd name="connsiteX431-89801" fmla="*/ 15907 w 6006665"/>
                  <a:gd name="connsiteY431-89802" fmla="*/ 1897509 h 2845126"/>
                  <a:gd name="connsiteX432-89803" fmla="*/ 6818 w 6006665"/>
                  <a:gd name="connsiteY432-89804" fmla="*/ 1833880 h 2845126"/>
                  <a:gd name="connsiteX433-89805" fmla="*/ 34087 w 6006665"/>
                  <a:gd name="connsiteY433-89806" fmla="*/ 1790703 h 2845126"/>
                  <a:gd name="connsiteX434-89807" fmla="*/ 27270 w 6006665"/>
                  <a:gd name="connsiteY434-89808" fmla="*/ 1779341 h 2845126"/>
                  <a:gd name="connsiteX435-89809" fmla="*/ 70447 w 6006665"/>
                  <a:gd name="connsiteY435-89810" fmla="*/ 1740709 h 2845126"/>
                  <a:gd name="connsiteX436-89811" fmla="*/ 27270 w 6006665"/>
                  <a:gd name="connsiteY436-89812" fmla="*/ 1704349 h 2845126"/>
                  <a:gd name="connsiteX437-89813" fmla="*/ 109078 w 6006665"/>
                  <a:gd name="connsiteY437-89814" fmla="*/ 1606633 h 2845126"/>
                  <a:gd name="connsiteX438-89815" fmla="*/ 145438 w 6006665"/>
                  <a:gd name="connsiteY438-89816" fmla="*/ 1563456 h 2845126"/>
                  <a:gd name="connsiteX439-89817" fmla="*/ 156800 w 6006665"/>
                  <a:gd name="connsiteY439-89818" fmla="*/ 1520280 h 2845126"/>
                  <a:gd name="connsiteX440-89819" fmla="*/ 102261 w 6006665"/>
                  <a:gd name="connsiteY440-89820" fmla="*/ 1468013 h 2845126"/>
                  <a:gd name="connsiteX441-89821" fmla="*/ 118168 w 6006665"/>
                  <a:gd name="connsiteY441-89822" fmla="*/ 1413474 h 2845126"/>
                  <a:gd name="connsiteX442-89823" fmla="*/ 86354 w 6006665"/>
                  <a:gd name="connsiteY442-89824" fmla="*/ 1349845 h 2845126"/>
                  <a:gd name="connsiteX443-89825" fmla="*/ 109078 w 6006665"/>
                  <a:gd name="connsiteY443-89826" fmla="*/ 1274853 h 2845126"/>
                  <a:gd name="connsiteX444-89827" fmla="*/ 70447 w 6006665"/>
                  <a:gd name="connsiteY444-89828" fmla="*/ 1172592 h 2845126"/>
                  <a:gd name="connsiteX445-89829" fmla="*/ 102261 w 6006665"/>
                  <a:gd name="connsiteY445-89830" fmla="*/ 1102146 h 2845126"/>
                  <a:gd name="connsiteX446-89831" fmla="*/ 43177 w 6006665"/>
                  <a:gd name="connsiteY446-89832" fmla="*/ 1036245 h 2845126"/>
                  <a:gd name="connsiteX447-89833" fmla="*/ 49994 w 6006665"/>
                  <a:gd name="connsiteY447-89834" fmla="*/ 961253 h 2845126"/>
                  <a:gd name="connsiteX448-89835" fmla="*/ 81809 w 6006665"/>
                  <a:gd name="connsiteY448-89836" fmla="*/ 956708 h 2845126"/>
                  <a:gd name="connsiteX449-89837" fmla="*/ 145438 w 6006665"/>
                  <a:gd name="connsiteY449-89838" fmla="*/ 913532 h 2845126"/>
                  <a:gd name="connsiteX450-89839" fmla="*/ 184070 w 6006665"/>
                  <a:gd name="connsiteY450-89840" fmla="*/ 874900 h 2845126"/>
                  <a:gd name="connsiteX451-89841" fmla="*/ 189699 w 6006665"/>
                  <a:gd name="connsiteY451-89842" fmla="*/ 881178 h 2845126"/>
                  <a:gd name="connsiteX452-89843" fmla="*/ 195977 w 6006665"/>
                  <a:gd name="connsiteY452-89844" fmla="*/ 874900 h 2845126"/>
                  <a:gd name="connsiteX453-89845" fmla="*/ 255061 w 6006665"/>
                  <a:gd name="connsiteY453-89846" fmla="*/ 940801 h 2845126"/>
                  <a:gd name="connsiteX454-89847" fmla="*/ 350504 w 6006665"/>
                  <a:gd name="connsiteY454-89848" fmla="*/ 961253 h 2845126"/>
                  <a:gd name="connsiteX455-89849" fmla="*/ 491397 w 6006665"/>
                  <a:gd name="connsiteY455-89850" fmla="*/ 1074877 h 2845126"/>
                  <a:gd name="connsiteX456-89851" fmla="*/ 523211 w 6006665"/>
                  <a:gd name="connsiteY456-89852" fmla="*/ 1122598 h 2845126"/>
                  <a:gd name="connsiteX457-89853" fmla="*/ 523211 w 6006665"/>
                  <a:gd name="connsiteY457-89854" fmla="*/ 1181682 h 2845126"/>
                  <a:gd name="connsiteX458-89855" fmla="*/ 486852 w 6006665"/>
                  <a:gd name="connsiteY458-89856" fmla="*/ 1236221 h 2845126"/>
                  <a:gd name="connsiteX459-89857" fmla="*/ 420951 w 6006665"/>
                  <a:gd name="connsiteY459-89858" fmla="*/ 1256674 h 2845126"/>
                  <a:gd name="connsiteX460-89859" fmla="*/ 415909 w 6006665"/>
                  <a:gd name="connsiteY460-89860" fmla="*/ 1254543 h 2845126"/>
                  <a:gd name="connsiteX461-89861" fmla="*/ 409044 w 6006665"/>
                  <a:gd name="connsiteY461-89862" fmla="*/ 1256674 h 2845126"/>
                  <a:gd name="connsiteX462-89863" fmla="*/ 252950 w 6006665"/>
                  <a:gd name="connsiteY462-89864" fmla="*/ 1190718 h 2845126"/>
                  <a:gd name="connsiteX463-89865" fmla="*/ 232336 w 6006665"/>
                  <a:gd name="connsiteY463-89866" fmla="*/ 1197590 h 2845126"/>
                  <a:gd name="connsiteX464-89867" fmla="*/ 291420 w 6006665"/>
                  <a:gd name="connsiteY464-89868" fmla="*/ 1268036 h 2845126"/>
                  <a:gd name="connsiteX465-89869" fmla="*/ 291420 w 6006665"/>
                  <a:gd name="connsiteY465-89870" fmla="*/ 1306668 h 2845126"/>
                  <a:gd name="connsiteX466-89871" fmla="*/ 298238 w 6006665"/>
                  <a:gd name="connsiteY466-89872" fmla="*/ 1393022 h 2845126"/>
                  <a:gd name="connsiteX467-89873" fmla="*/ 345959 w 6006665"/>
                  <a:gd name="connsiteY467-89874" fmla="*/ 1424836 h 2845126"/>
                  <a:gd name="connsiteX468-89875" fmla="*/ 362087 w 6006665"/>
                  <a:gd name="connsiteY468-89876" fmla="*/ 1434244 h 2845126"/>
                  <a:gd name="connsiteX469-89877" fmla="*/ 365867 w 6006665"/>
                  <a:gd name="connsiteY469-89878" fmla="*/ 1402111 h 2845126"/>
                  <a:gd name="connsiteX470-89879" fmla="*/ 345415 w 6006665"/>
                  <a:gd name="connsiteY470-89880" fmla="*/ 1365752 h 2845126"/>
                  <a:gd name="connsiteX471-89881" fmla="*/ 365867 w 6006665"/>
                  <a:gd name="connsiteY471-89882" fmla="*/ 1333937 h 2845126"/>
                  <a:gd name="connsiteX472-89883" fmla="*/ 374560 w 6006665"/>
                  <a:gd name="connsiteY472-89884" fmla="*/ 1338936 h 2845126"/>
                  <a:gd name="connsiteX473-89885" fmla="*/ 377774 w 6006665"/>
                  <a:gd name="connsiteY473-89886" fmla="*/ 1333937 h 2845126"/>
                  <a:gd name="connsiteX474-89887" fmla="*/ 461933 w 6006665"/>
                  <a:gd name="connsiteY474-89888" fmla="*/ 1382329 h 2845126"/>
                  <a:gd name="connsiteX475-89889" fmla="*/ 484035 w 6006665"/>
                  <a:gd name="connsiteY475-89890" fmla="*/ 1365752 h 2845126"/>
                  <a:gd name="connsiteX476-89891" fmla="*/ 463583 w 6006665"/>
                  <a:gd name="connsiteY476-89892" fmla="*/ 1299850 h 2845126"/>
                  <a:gd name="connsiteX477-89893" fmla="*/ 549936 w 6006665"/>
                  <a:gd name="connsiteY477-89894" fmla="*/ 1213497 h 2845126"/>
                  <a:gd name="connsiteX478-89895" fmla="*/ 559742 w 6006665"/>
                  <a:gd name="connsiteY478-89896" fmla="*/ 1215598 h 2845126"/>
                  <a:gd name="connsiteX479-89897" fmla="*/ 561843 w 6006665"/>
                  <a:gd name="connsiteY479-89898" fmla="*/ 1213497 h 2845126"/>
                  <a:gd name="connsiteX480-89899" fmla="*/ 593658 w 6006665"/>
                  <a:gd name="connsiteY480-89900" fmla="*/ 1220314 h 2845126"/>
                  <a:gd name="connsiteX481-89901" fmla="*/ 620945 w 6006665"/>
                  <a:gd name="connsiteY481-89902" fmla="*/ 1244191 h 2845126"/>
                  <a:gd name="connsiteX482-89903" fmla="*/ 640835 w 6006665"/>
                  <a:gd name="connsiteY482-89904" fmla="*/ 1188500 h 2845126"/>
                  <a:gd name="connsiteX483-89905" fmla="*/ 609020 w 6006665"/>
                  <a:gd name="connsiteY483-89906" fmla="*/ 1133961 h 2845126"/>
                  <a:gd name="connsiteX484-89907" fmla="*/ 624928 w 6006665"/>
                  <a:gd name="connsiteY484-89908" fmla="*/ 1074877 h 2845126"/>
                  <a:gd name="connsiteX485-89909" fmla="*/ 597658 w 6006665"/>
                  <a:gd name="connsiteY485-89910" fmla="*/ 1015792 h 2845126"/>
                  <a:gd name="connsiteX486-89911" fmla="*/ 611562 w 6006665"/>
                  <a:gd name="connsiteY486-89912" fmla="*/ 1020118 h 2845126"/>
                  <a:gd name="connsiteX487-89913" fmla="*/ 609565 w 6006665"/>
                  <a:gd name="connsiteY487-89914" fmla="*/ 1015792 h 2845126"/>
                  <a:gd name="connsiteX488-89915" fmla="*/ 711826 w 6006665"/>
                  <a:gd name="connsiteY488-89916" fmla="*/ 1047607 h 2845126"/>
                  <a:gd name="connsiteX489-89917" fmla="*/ 732278 w 6006665"/>
                  <a:gd name="connsiteY489-89918" fmla="*/ 1102146 h 2845126"/>
                  <a:gd name="connsiteX490-89919" fmla="*/ 684556 w 6006665"/>
                  <a:gd name="connsiteY490-89920" fmla="*/ 1113508 h 2845126"/>
                  <a:gd name="connsiteX491-89921" fmla="*/ 684556 w 6006665"/>
                  <a:gd name="connsiteY491-89922" fmla="*/ 1165775 h 2845126"/>
                  <a:gd name="connsiteX492-89923" fmla="*/ 713309 w 6006665"/>
                  <a:gd name="connsiteY492-89924" fmla="*/ 1194528 h 2845126"/>
                  <a:gd name="connsiteX493-89925" fmla="*/ 763548 w 6006665"/>
                  <a:gd name="connsiteY493-89926" fmla="*/ 1177137 h 2845126"/>
                  <a:gd name="connsiteX494-89927" fmla="*/ 770365 w 6006665"/>
                  <a:gd name="connsiteY494-89928" fmla="*/ 1118053 h 2845126"/>
                  <a:gd name="connsiteX495-89929" fmla="*/ 845357 w 6006665"/>
                  <a:gd name="connsiteY495-89930" fmla="*/ 1070332 h 2845126"/>
                  <a:gd name="connsiteX496-89931" fmla="*/ 972614 w 6006665"/>
                  <a:gd name="connsiteY496-89932" fmla="*/ 983978 h 2845126"/>
                  <a:gd name="connsiteX497-89933" fmla="*/ 982566 w 6006665"/>
                  <a:gd name="connsiteY497-89934" fmla="*/ 985305 h 2845126"/>
                  <a:gd name="connsiteX498-89935" fmla="*/ 984521 w 6006665"/>
                  <a:gd name="connsiteY498-89936" fmla="*/ 983978 h 2845126"/>
                  <a:gd name="connsiteX499-89937" fmla="*/ 1018608 w 6006665"/>
                  <a:gd name="connsiteY499-89938" fmla="*/ 988523 h 2845126"/>
                  <a:gd name="connsiteX500-89939" fmla="*/ 979977 w 6006665"/>
                  <a:gd name="connsiteY500-89940" fmla="*/ 1052152 h 2845126"/>
                  <a:gd name="connsiteX501-89941" fmla="*/ 1012666 w 6006665"/>
                  <a:gd name="connsiteY501-89942" fmla="*/ 1057313 h 2845126"/>
                  <a:gd name="connsiteX502-89943" fmla="*/ 1038516 w 6006665"/>
                  <a:gd name="connsiteY502-89944" fmla="*/ 1027155 h 2845126"/>
                  <a:gd name="connsiteX503-89945" fmla="*/ 1050423 w 6006665"/>
                  <a:gd name="connsiteY503-89946" fmla="*/ 1027155 h 2845126"/>
                  <a:gd name="connsiteX504-89947" fmla="*/ 1108962 w 6006665"/>
                  <a:gd name="connsiteY504-89948" fmla="*/ 1027155 h 2845126"/>
                  <a:gd name="connsiteX505-89949" fmla="*/ 1161229 w 6006665"/>
                  <a:gd name="connsiteY505-89950" fmla="*/ 983978 h 2845126"/>
                  <a:gd name="connsiteX506-89951" fmla="*/ 1165711 w 6006665"/>
                  <a:gd name="connsiteY506-89952" fmla="*/ 990112 h 2845126"/>
                  <a:gd name="connsiteX507-89953" fmla="*/ 1173136 w 6006665"/>
                  <a:gd name="connsiteY507-89954" fmla="*/ 983978 h 2845126"/>
                  <a:gd name="connsiteX508-89955" fmla="*/ 1210035 w 6006665"/>
                  <a:gd name="connsiteY508-89956" fmla="*/ 1034471 h 2845126"/>
                  <a:gd name="connsiteX509-89957" fmla="*/ 1247583 w 6006665"/>
                  <a:gd name="connsiteY509-89958" fmla="*/ 977161 h 2845126"/>
                  <a:gd name="connsiteX510-89959" fmla="*/ 1211223 w 6006665"/>
                  <a:gd name="connsiteY510-89960" fmla="*/ 918077 h 2845126"/>
                  <a:gd name="connsiteX511-89961" fmla="*/ 1227130 w 6006665"/>
                  <a:gd name="connsiteY511-89962" fmla="*/ 881717 h 2845126"/>
                  <a:gd name="connsiteX512-89963" fmla="*/ 1237665 w 6006665"/>
                  <a:gd name="connsiteY512-89964" fmla="*/ 884855 h 2845126"/>
                  <a:gd name="connsiteX513-89965" fmla="*/ 1239037 w 6006665"/>
                  <a:gd name="connsiteY513-89966" fmla="*/ 881717 h 2845126"/>
                  <a:gd name="connsiteX514-89967" fmla="*/ 1345843 w 6006665"/>
                  <a:gd name="connsiteY514-89968" fmla="*/ 913532 h 2845126"/>
                  <a:gd name="connsiteX515-89969" fmla="*/ 1400382 w 6006665"/>
                  <a:gd name="connsiteY515-89970" fmla="*/ 945346 h 2845126"/>
                  <a:gd name="connsiteX516-89971" fmla="*/ 1519756 w 6006665"/>
                  <a:gd name="connsiteY516-89972" fmla="*/ 1051930 h 2845126"/>
                  <a:gd name="connsiteX517-89973" fmla="*/ 1543003 w 6006665"/>
                  <a:gd name="connsiteY517-89974" fmla="*/ 1011248 h 2845126"/>
                  <a:gd name="connsiteX518-89975" fmla="*/ 1506643 w 6006665"/>
                  <a:gd name="connsiteY518-89976" fmla="*/ 956708 h 2845126"/>
                  <a:gd name="connsiteX519-89977" fmla="*/ 1506643 w 6006665"/>
                  <a:gd name="connsiteY519-89978" fmla="*/ 933984 h 2845126"/>
                  <a:gd name="connsiteX520-89979" fmla="*/ 1463467 w 6006665"/>
                  <a:gd name="connsiteY520-89980" fmla="*/ 924894 h 2845126"/>
                  <a:gd name="connsiteX521-89981" fmla="*/ 1472556 w 6006665"/>
                  <a:gd name="connsiteY521-89982" fmla="*/ 874900 h 2845126"/>
                  <a:gd name="connsiteX522-89983" fmla="*/ 1452104 w 6006665"/>
                  <a:gd name="connsiteY522-89984" fmla="*/ 788546 h 2845126"/>
                  <a:gd name="connsiteX523-89985" fmla="*/ 1452104 w 6006665"/>
                  <a:gd name="connsiteY523-89986" fmla="*/ 752187 h 2845126"/>
                  <a:gd name="connsiteX524-89987" fmla="*/ 1522551 w 6006665"/>
                  <a:gd name="connsiteY524-89988" fmla="*/ 649926 h 2845126"/>
                  <a:gd name="connsiteX525-89989" fmla="*/ 1543003 w 6006665"/>
                  <a:gd name="connsiteY525-89990" fmla="*/ 536303 h 2845126"/>
                  <a:gd name="connsiteX526-89991" fmla="*/ 1570272 w 6006665"/>
                  <a:gd name="connsiteY526-89992" fmla="*/ 515850 h 2845126"/>
                  <a:gd name="connsiteX527-89993" fmla="*/ 1578688 w 6006665"/>
                  <a:gd name="connsiteY527-89994" fmla="*/ 518469 h 2845126"/>
                  <a:gd name="connsiteX528-89995" fmla="*/ 1582179 w 6006665"/>
                  <a:gd name="connsiteY528-89996" fmla="*/ 515850 h 2845126"/>
                  <a:gd name="connsiteX529-89997" fmla="*/ 1684440 w 6006665"/>
                  <a:gd name="connsiteY529-89998" fmla="*/ 547665 h 2845126"/>
                  <a:gd name="connsiteX530-89999" fmla="*/ 1688985 w 6006665"/>
                  <a:gd name="connsiteY530-90000" fmla="*/ 618111 h 2845126"/>
                  <a:gd name="connsiteX531-90001" fmla="*/ 1652625 w 6006665"/>
                  <a:gd name="connsiteY531-90002" fmla="*/ 709010 h 2845126"/>
                  <a:gd name="connsiteX532-90003" fmla="*/ 1679895 w 6006665"/>
                  <a:gd name="connsiteY532-90004" fmla="*/ 747642 h 2845126"/>
                  <a:gd name="connsiteX533-90005" fmla="*/ 1688985 w 6006665"/>
                  <a:gd name="connsiteY533-90006" fmla="*/ 822633 h 2845126"/>
                  <a:gd name="connsiteX534-90007" fmla="*/ 1679895 w 6006665"/>
                  <a:gd name="connsiteY534-90008" fmla="*/ 968071 h 2845126"/>
                  <a:gd name="connsiteX535-90009" fmla="*/ 1636718 w 6006665"/>
                  <a:gd name="connsiteY535-90010" fmla="*/ 1231677 h 2845126"/>
                  <a:gd name="connsiteX536-90011" fmla="*/ 1662494 w 6006665"/>
                  <a:gd name="connsiteY536-90012" fmla="*/ 1238121 h 2845126"/>
                  <a:gd name="connsiteX0-90013" fmla="*/ 1662494 w 6006665"/>
                  <a:gd name="connsiteY0-90014" fmla="*/ 1163129 h 2770134"/>
                  <a:gd name="connsiteX1-90015" fmla="*/ 3179721 w 6006665"/>
                  <a:gd name="connsiteY1-90016" fmla="*/ 0 h 2770134"/>
                  <a:gd name="connsiteX2-90017" fmla="*/ 3211535 w 6006665"/>
                  <a:gd name="connsiteY2-90018" fmla="*/ 59084 h 2770134"/>
                  <a:gd name="connsiteX3-90019" fmla="*/ 3200173 w 6006665"/>
                  <a:gd name="connsiteY3-90020" fmla="*/ 134076 h 2770134"/>
                  <a:gd name="connsiteX4-90021" fmla="*/ 3161541 w 6006665"/>
                  <a:gd name="connsiteY4-90022" fmla="*/ 177253 h 2770134"/>
                  <a:gd name="connsiteX5-90023" fmla="*/ 3066097 w 6006665"/>
                  <a:gd name="connsiteY5-90024" fmla="*/ 252244 h 2770134"/>
                  <a:gd name="connsiteX6-90025" fmla="*/ 3034283 w 6006665"/>
                  <a:gd name="connsiteY6-90026" fmla="*/ 295421 h 2770134"/>
                  <a:gd name="connsiteX7-90027" fmla="*/ 3082005 w 6006665"/>
                  <a:gd name="connsiteY7-90028" fmla="*/ 311328 h 2770134"/>
                  <a:gd name="connsiteX8-90029" fmla="*/ 3129459 w 6006665"/>
                  <a:gd name="connsiteY8-90030" fmla="*/ 339009 h 2770134"/>
                  <a:gd name="connsiteX9-90031" fmla="*/ 3156451 w 6006665"/>
                  <a:gd name="connsiteY9-90032" fmla="*/ 315873 h 2770134"/>
                  <a:gd name="connsiteX10-90033" fmla="*/ 3158460 w 6006665"/>
                  <a:gd name="connsiteY10-90034" fmla="*/ 324357 h 2770134"/>
                  <a:gd name="connsiteX11-90035" fmla="*/ 3168359 w 6006665"/>
                  <a:gd name="connsiteY11-90036" fmla="*/ 315873 h 2770134"/>
                  <a:gd name="connsiteX12-90037" fmla="*/ 3184984 w 6006665"/>
                  <a:gd name="connsiteY12-90038" fmla="*/ 386066 h 2770134"/>
                  <a:gd name="connsiteX13-90039" fmla="*/ 3192811 w 6006665"/>
                  <a:gd name="connsiteY13-90040" fmla="*/ 370412 h 2770134"/>
                  <a:gd name="connsiteX14-90041" fmla="*/ 3251895 w 6006665"/>
                  <a:gd name="connsiteY14-90042" fmla="*/ 349960 h 2770134"/>
                  <a:gd name="connsiteX15-90043" fmla="*/ 3259833 w 6006665"/>
                  <a:gd name="connsiteY15-90044" fmla="*/ 351334 h 2770134"/>
                  <a:gd name="connsiteX16-90045" fmla="*/ 3263802 w 6006665"/>
                  <a:gd name="connsiteY16-90046" fmla="*/ 349960 h 2770134"/>
                  <a:gd name="connsiteX17-90047" fmla="*/ 3381970 w 6006665"/>
                  <a:gd name="connsiteY17-90048" fmla="*/ 370412 h 2770134"/>
                  <a:gd name="connsiteX18-90049" fmla="*/ 3388787 w 6006665"/>
                  <a:gd name="connsiteY18-90050" fmla="*/ 429496 h 2770134"/>
                  <a:gd name="connsiteX19-90051" fmla="*/ 3531529 w 6006665"/>
                  <a:gd name="connsiteY19-90052" fmla="*/ 450487 h 2770134"/>
                  <a:gd name="connsiteX20-90053" fmla="*/ 3538225 w 6006665"/>
                  <a:gd name="connsiteY20-90054" fmla="*/ 354505 h 2770134"/>
                  <a:gd name="connsiteX21-90055" fmla="*/ 3549910 w 6006665"/>
                  <a:gd name="connsiteY21-90056" fmla="*/ 357692 h 2770134"/>
                  <a:gd name="connsiteX22-90057" fmla="*/ 3550132 w 6006665"/>
                  <a:gd name="connsiteY22-90058" fmla="*/ 354505 h 2770134"/>
                  <a:gd name="connsiteX23-90059" fmla="*/ 3625123 w 6006665"/>
                  <a:gd name="connsiteY23-90060" fmla="*/ 374957 h 2770134"/>
                  <a:gd name="connsiteX24-90061" fmla="*/ 3672301 w 6006665"/>
                  <a:gd name="connsiteY24-90062" fmla="*/ 374957 h 2770134"/>
                  <a:gd name="connsiteX25-90063" fmla="*/ 3684207 w 6006665"/>
                  <a:gd name="connsiteY25-90064" fmla="*/ 374957 h 2770134"/>
                  <a:gd name="connsiteX26-90065" fmla="*/ 3743291 w 6006665"/>
                  <a:gd name="connsiteY26-90066" fmla="*/ 440858 h 2770134"/>
                  <a:gd name="connsiteX27-90067" fmla="*/ 3759199 w 6006665"/>
                  <a:gd name="connsiteY27-90068" fmla="*/ 520395 h 2770134"/>
                  <a:gd name="connsiteX28-90069" fmla="*/ 3738747 w 6006665"/>
                  <a:gd name="connsiteY28-90070" fmla="*/ 570389 h 2770134"/>
                  <a:gd name="connsiteX29-90071" fmla="*/ 3786469 w 6006665"/>
                  <a:gd name="connsiteY29-90072" fmla="*/ 661287 h 2770134"/>
                  <a:gd name="connsiteX30-90073" fmla="*/ 3835603 w 6006665"/>
                  <a:gd name="connsiteY30-90074" fmla="*/ 697193 h 2770134"/>
                  <a:gd name="connsiteX31-90075" fmla="*/ 3865460 w 6006665"/>
                  <a:gd name="connsiteY31-90076" fmla="*/ 586296 h 2770134"/>
                  <a:gd name="connsiteX32-90077" fmla="*/ 3875077 w 6006665"/>
                  <a:gd name="connsiteY32-90078" fmla="*/ 594803 h 2770134"/>
                  <a:gd name="connsiteX33-90079" fmla="*/ 3877367 w 6006665"/>
                  <a:gd name="connsiteY33-90080" fmla="*/ 586296 h 2770134"/>
                  <a:gd name="connsiteX34-90081" fmla="*/ 3932151 w 6006665"/>
                  <a:gd name="connsiteY34-90082" fmla="*/ 634759 h 2770134"/>
                  <a:gd name="connsiteX35-90083" fmla="*/ 3988173 w 6006665"/>
                  <a:gd name="connsiteY35-90084" fmla="*/ 606748 h 2770134"/>
                  <a:gd name="connsiteX36-90085" fmla="*/ 3993852 w 6006665"/>
                  <a:gd name="connsiteY36-90086" fmla="*/ 609863 h 2770134"/>
                  <a:gd name="connsiteX37-90087" fmla="*/ 4000080 w 6006665"/>
                  <a:gd name="connsiteY37-90088" fmla="*/ 606748 h 2770134"/>
                  <a:gd name="connsiteX38-90089" fmla="*/ 4062426 w 6006665"/>
                  <a:gd name="connsiteY38-90090" fmla="*/ 640938 h 2770134"/>
                  <a:gd name="connsiteX39-90091" fmla="*/ 4085889 w 6006665"/>
                  <a:gd name="connsiteY39-90092" fmla="*/ 613566 h 2770134"/>
                  <a:gd name="connsiteX40-90093" fmla="*/ 4095563 w 6006665"/>
                  <a:gd name="connsiteY40-90094" fmla="*/ 616170 h 2770134"/>
                  <a:gd name="connsiteX41-90095" fmla="*/ 4097796 w 6006665"/>
                  <a:gd name="connsiteY41-90096" fmla="*/ 613566 h 2770134"/>
                  <a:gd name="connsiteX42-90097" fmla="*/ 4144150 w 6006665"/>
                  <a:gd name="connsiteY42-90098" fmla="*/ 626046 h 2770134"/>
                  <a:gd name="connsiteX43-90099" fmla="*/ 4117703 w 6006665"/>
                  <a:gd name="connsiteY43-90100" fmla="*/ 515850 h 2770134"/>
                  <a:gd name="connsiteX44-90101" fmla="*/ 4165425 w 6006665"/>
                  <a:gd name="connsiteY44-90102" fmla="*/ 461311 h 2770134"/>
                  <a:gd name="connsiteX45-90103" fmla="*/ 4175231 w 6006665"/>
                  <a:gd name="connsiteY45-90104" fmla="*/ 463712 h 2770134"/>
                  <a:gd name="connsiteX46-90105" fmla="*/ 4177332 w 6006665"/>
                  <a:gd name="connsiteY46-90106" fmla="*/ 461311 h 2770134"/>
                  <a:gd name="connsiteX47-90107" fmla="*/ 4511384 w 6006665"/>
                  <a:gd name="connsiteY47-90108" fmla="*/ 543119 h 2770134"/>
                  <a:gd name="connsiteX48-90109" fmla="*/ 4543199 w 6006665"/>
                  <a:gd name="connsiteY48-90110" fmla="*/ 613566 h 2770134"/>
                  <a:gd name="connsiteX49-90111" fmla="*/ 4639242 w 6006665"/>
                  <a:gd name="connsiteY49-90112" fmla="*/ 696208 h 2770134"/>
                  <a:gd name="connsiteX50-90113" fmla="*/ 4774445 w 6006665"/>
                  <a:gd name="connsiteY50-90114" fmla="*/ 677195 h 2770134"/>
                  <a:gd name="connsiteX51-90115" fmla="*/ 4778496 w 6006665"/>
                  <a:gd name="connsiteY51-90116" fmla="*/ 678299 h 2770134"/>
                  <a:gd name="connsiteX52-90117" fmla="*/ 4786352 w 6006665"/>
                  <a:gd name="connsiteY52-90118" fmla="*/ 677195 h 2770134"/>
                  <a:gd name="connsiteX53-90119" fmla="*/ 4861343 w 6006665"/>
                  <a:gd name="connsiteY53-90120" fmla="*/ 697647 h 2770134"/>
                  <a:gd name="connsiteX54-90121" fmla="*/ 4893158 w 6006665"/>
                  <a:gd name="connsiteY54-90122" fmla="*/ 740824 h 2770134"/>
                  <a:gd name="connsiteX55-90123" fmla="*/ 4888613 w 6006665"/>
                  <a:gd name="connsiteY55-90124" fmla="*/ 822632 h 2770134"/>
                  <a:gd name="connsiteX56-90125" fmla="*/ 4927677 w 6006665"/>
                  <a:gd name="connsiteY56-90126" fmla="*/ 847304 h 2770134"/>
                  <a:gd name="connsiteX57-90127" fmla="*/ 4967605 w 6006665"/>
                  <a:gd name="connsiteY57-90128" fmla="*/ 833995 h 2770134"/>
                  <a:gd name="connsiteX58-90129" fmla="*/ 5038051 w 6006665"/>
                  <a:gd name="connsiteY58-90130" fmla="*/ 827177 h 2770134"/>
                  <a:gd name="connsiteX59-90131" fmla="*/ 5040730 w 6006665"/>
                  <a:gd name="connsiteY59-90132" fmla="*/ 828070 h 2770134"/>
                  <a:gd name="connsiteX60-90133" fmla="*/ 5049958 w 6006665"/>
                  <a:gd name="connsiteY60-90134" fmla="*/ 827177 h 2770134"/>
                  <a:gd name="connsiteX61-90135" fmla="*/ 5114249 w 6006665"/>
                  <a:gd name="connsiteY61-90136" fmla="*/ 848608 h 2770134"/>
                  <a:gd name="connsiteX62-90137" fmla="*/ 5176671 w 6006665"/>
                  <a:gd name="connsiteY62-90138" fmla="*/ 838540 h 2770134"/>
                  <a:gd name="connsiteX63-90139" fmla="*/ 5177801 w 6006665"/>
                  <a:gd name="connsiteY63-90140" fmla="*/ 840278 h 2770134"/>
                  <a:gd name="connsiteX64-90141" fmla="*/ 5188578 w 6006665"/>
                  <a:gd name="connsiteY64-90142" fmla="*/ 838540 h 2770134"/>
                  <a:gd name="connsiteX65-90143" fmla="*/ 5243719 w 6006665"/>
                  <a:gd name="connsiteY65-90144" fmla="*/ 923371 h 2770134"/>
                  <a:gd name="connsiteX66-90145" fmla="*/ 5283477 w 6006665"/>
                  <a:gd name="connsiteY66-90146" fmla="*/ 893079 h 2770134"/>
                  <a:gd name="connsiteX67-90147" fmla="*/ 5258480 w 6006665"/>
                  <a:gd name="connsiteY67-90148" fmla="*/ 827177 h 2770134"/>
                  <a:gd name="connsiteX68-90149" fmla="*/ 5267570 w 6006665"/>
                  <a:gd name="connsiteY68-90150" fmla="*/ 779456 h 2770134"/>
                  <a:gd name="connsiteX69-90151" fmla="*/ 5278896 w 6006665"/>
                  <a:gd name="connsiteY69-90152" fmla="*/ 782505 h 2770134"/>
                  <a:gd name="connsiteX70-90153" fmla="*/ 5279477 w 6006665"/>
                  <a:gd name="connsiteY70-90154" fmla="*/ 779456 h 2770134"/>
                  <a:gd name="connsiteX71-90155" fmla="*/ 5395510 w 6006665"/>
                  <a:gd name="connsiteY71-90156" fmla="*/ 810695 h 2770134"/>
                  <a:gd name="connsiteX72-90157" fmla="*/ 5463001 w 6006665"/>
                  <a:gd name="connsiteY72-90158" fmla="*/ 806725 h 2770134"/>
                  <a:gd name="connsiteX73-90159" fmla="*/ 5464386 w 6006665"/>
                  <a:gd name="connsiteY73-90160" fmla="*/ 807344 h 2770134"/>
                  <a:gd name="connsiteX74-90161" fmla="*/ 5474909 w 6006665"/>
                  <a:gd name="connsiteY74-90162" fmla="*/ 806725 h 2770134"/>
                  <a:gd name="connsiteX75-90163" fmla="*/ 5581715 w 6006665"/>
                  <a:gd name="connsiteY75-90164" fmla="*/ 854447 h 2770134"/>
                  <a:gd name="connsiteX76-90165" fmla="*/ 5633981 w 6006665"/>
                  <a:gd name="connsiteY76-90166" fmla="*/ 897624 h 2770134"/>
                  <a:gd name="connsiteX77-90167" fmla="*/ 5720335 w 6006665"/>
                  <a:gd name="connsiteY77-90168" fmla="*/ 977160 h 2770134"/>
                  <a:gd name="connsiteX78-90169" fmla="*/ 5822595 w 6006665"/>
                  <a:gd name="connsiteY78-90170" fmla="*/ 1074876 h 2770134"/>
                  <a:gd name="connsiteX79-90171" fmla="*/ 5818051 w 6006665"/>
                  <a:gd name="connsiteY79-90172" fmla="*/ 1129415 h 2770134"/>
                  <a:gd name="connsiteX80-90173" fmla="*/ 5825679 w 6006665"/>
                  <a:gd name="connsiteY80-90174" fmla="*/ 1137043 h 2770134"/>
                  <a:gd name="connsiteX81-90175" fmla="*/ 5822051 w 6006665"/>
                  <a:gd name="connsiteY81-90176" fmla="*/ 1086238 h 2770134"/>
                  <a:gd name="connsiteX82-90177" fmla="*/ 5834092 w 6006665"/>
                  <a:gd name="connsiteY82-90178" fmla="*/ 1088111 h 2770134"/>
                  <a:gd name="connsiteX83-90179" fmla="*/ 5833958 w 6006665"/>
                  <a:gd name="connsiteY83-90180" fmla="*/ 1086238 h 2770134"/>
                  <a:gd name="connsiteX84-90181" fmla="*/ 5936219 w 6006665"/>
                  <a:gd name="connsiteY84-90182" fmla="*/ 1102145 h 2770134"/>
                  <a:gd name="connsiteX85-90183" fmla="*/ 6006665 w 6006665"/>
                  <a:gd name="connsiteY85-90184" fmla="*/ 1181682 h 2770134"/>
                  <a:gd name="connsiteX86-90185" fmla="*/ 5968033 w 6006665"/>
                  <a:gd name="connsiteY86-90186" fmla="*/ 1220314 h 2770134"/>
                  <a:gd name="connsiteX87-90187" fmla="*/ 5908949 w 6006665"/>
                  <a:gd name="connsiteY87-90188" fmla="*/ 1231676 h 2770134"/>
                  <a:gd name="connsiteX88-90189" fmla="*/ 5908949 w 6006665"/>
                  <a:gd name="connsiteY88-90190" fmla="*/ 1318030 h 2770134"/>
                  <a:gd name="connsiteX89-90191" fmla="*/ 5893042 w 6006665"/>
                  <a:gd name="connsiteY89-90192" fmla="*/ 1333937 h 2770134"/>
                  <a:gd name="connsiteX90-90193" fmla="*/ 5881135 w 6006665"/>
                  <a:gd name="connsiteY90-90194" fmla="*/ 1333937 h 2770134"/>
                  <a:gd name="connsiteX91-90195" fmla="*/ 5861227 w 6006665"/>
                  <a:gd name="connsiteY91-90196" fmla="*/ 1333937 h 2770134"/>
                  <a:gd name="connsiteX92-90197" fmla="*/ 5849321 w 6006665"/>
                  <a:gd name="connsiteY92-90198" fmla="*/ 1333937 h 2770134"/>
                  <a:gd name="connsiteX93-90199" fmla="*/ 5817506 w 6006665"/>
                  <a:gd name="connsiteY93-90200" fmla="*/ 1299850 h 2770134"/>
                  <a:gd name="connsiteX94-90201" fmla="*/ 5767511 w 6006665"/>
                  <a:gd name="connsiteY94-90202" fmla="*/ 1274853 h 2770134"/>
                  <a:gd name="connsiteX95-90203" fmla="*/ 5762967 w 6006665"/>
                  <a:gd name="connsiteY95-90204" fmla="*/ 1240766 h 2770134"/>
                  <a:gd name="connsiteX96-90205" fmla="*/ 5729132 w 6006665"/>
                  <a:gd name="connsiteY96-90206" fmla="*/ 1226834 h 2770134"/>
                  <a:gd name="connsiteX97-90207" fmla="*/ 5695337 w 6006665"/>
                  <a:gd name="connsiteY97-90208" fmla="*/ 1236221 h 2770134"/>
                  <a:gd name="connsiteX98-90209" fmla="*/ 5693366 w 6006665"/>
                  <a:gd name="connsiteY98-90210" fmla="*/ 1233461 h 2770134"/>
                  <a:gd name="connsiteX99-90211" fmla="*/ 5683431 w 6006665"/>
                  <a:gd name="connsiteY99-90212" fmla="*/ 1236221 h 2770134"/>
                  <a:gd name="connsiteX100-90213" fmla="*/ 5660706 w 6006665"/>
                  <a:gd name="connsiteY100-90214" fmla="*/ 1204406 h 2770134"/>
                  <a:gd name="connsiteX101-90215" fmla="*/ 5669644 w 6006665"/>
                  <a:gd name="connsiteY101-90216" fmla="*/ 1179381 h 2770134"/>
                  <a:gd name="connsiteX102-90217" fmla="*/ 5640799 w 6006665"/>
                  <a:gd name="connsiteY102-90218" fmla="*/ 1193044 h 2770134"/>
                  <a:gd name="connsiteX103-90219" fmla="*/ 5656705 w 6006665"/>
                  <a:gd name="connsiteY103-90220" fmla="*/ 1236221 h 2770134"/>
                  <a:gd name="connsiteX104-90221" fmla="*/ 5633981 w 6006665"/>
                  <a:gd name="connsiteY104-90222" fmla="*/ 1274853 h 2770134"/>
                  <a:gd name="connsiteX105-90223" fmla="*/ 5586259 w 6006665"/>
                  <a:gd name="connsiteY105-90224" fmla="*/ 1311212 h 2770134"/>
                  <a:gd name="connsiteX106-90225" fmla="*/ 5575676 w 6006665"/>
                  <a:gd name="connsiteY106-90226" fmla="*/ 1310204 h 2770134"/>
                  <a:gd name="connsiteX107-90227" fmla="*/ 5574353 w 6006665"/>
                  <a:gd name="connsiteY107-90228" fmla="*/ 1311212 h 2770134"/>
                  <a:gd name="connsiteX108-90229" fmla="*/ 5539436 w 6006665"/>
                  <a:gd name="connsiteY108-90230" fmla="*/ 1307887 h 2770134"/>
                  <a:gd name="connsiteX109-90231" fmla="*/ 5570352 w 6006665"/>
                  <a:gd name="connsiteY109-90232" fmla="*/ 1349844 h 2770134"/>
                  <a:gd name="connsiteX110-90233" fmla="*/ 5593077 w 6006665"/>
                  <a:gd name="connsiteY110-90234" fmla="*/ 1413473 h 2770134"/>
                  <a:gd name="connsiteX111-90235" fmla="*/ 5608984 w 6006665"/>
                  <a:gd name="connsiteY111-90236" fmla="*/ 1440743 h 2770134"/>
                  <a:gd name="connsiteX112-90237" fmla="*/ 5613529 w 6006665"/>
                  <a:gd name="connsiteY112-90238" fmla="*/ 1472557 h 2770134"/>
                  <a:gd name="connsiteX113-90239" fmla="*/ 5608984 w 6006665"/>
                  <a:gd name="connsiteY113-90240" fmla="*/ 1495282 h 2770134"/>
                  <a:gd name="connsiteX114-90241" fmla="*/ 5597799 w 6006665"/>
                  <a:gd name="connsiteY114-90242" fmla="*/ 1491673 h 2770134"/>
                  <a:gd name="connsiteX115-90243" fmla="*/ 5597077 w 6006665"/>
                  <a:gd name="connsiteY115-90244" fmla="*/ 1495282 h 2770134"/>
                  <a:gd name="connsiteX116-90245" fmla="*/ 5534271 w 6006665"/>
                  <a:gd name="connsiteY116-90246" fmla="*/ 1475022 h 2770134"/>
                  <a:gd name="connsiteX117-90247" fmla="*/ 5436277 w 6006665"/>
                  <a:gd name="connsiteY117-90248" fmla="*/ 1531641 h 2770134"/>
                  <a:gd name="connsiteX118-90249" fmla="*/ 5397645 w 6006665"/>
                  <a:gd name="connsiteY118-90250" fmla="*/ 1543004 h 2770134"/>
                  <a:gd name="connsiteX119-90251" fmla="*/ 5345378 w 6006665"/>
                  <a:gd name="connsiteY119-90252" fmla="*/ 1597543 h 2770134"/>
                  <a:gd name="connsiteX120-90253" fmla="*/ 5290839 w 6006665"/>
                  <a:gd name="connsiteY120-90254" fmla="*/ 1645264 h 2770134"/>
                  <a:gd name="connsiteX121-90255" fmla="*/ 5274932 w 6006665"/>
                  <a:gd name="connsiteY121-90256" fmla="*/ 1677079 h 2770134"/>
                  <a:gd name="connsiteX122-90257" fmla="*/ 5267238 w 6006665"/>
                  <a:gd name="connsiteY122-90258" fmla="*/ 1668652 h 2770134"/>
                  <a:gd name="connsiteX123-90259" fmla="*/ 5263025 w 6006665"/>
                  <a:gd name="connsiteY123-90260" fmla="*/ 1677079 h 2770134"/>
                  <a:gd name="connsiteX124-90261" fmla="*/ 5219538 w 6006665"/>
                  <a:gd name="connsiteY124-90262" fmla="*/ 1629451 h 2770134"/>
                  <a:gd name="connsiteX125-90263" fmla="*/ 5129494 w 6006665"/>
                  <a:gd name="connsiteY125-90264" fmla="*/ 1683896 h 2770134"/>
                  <a:gd name="connsiteX126-90265" fmla="*/ 5126389 w 6006665"/>
                  <a:gd name="connsiteY126-90266" fmla="*/ 1678574 h 2770134"/>
                  <a:gd name="connsiteX127-90267" fmla="*/ 5117587 w 6006665"/>
                  <a:gd name="connsiteY127-90268" fmla="*/ 1683896 h 2770134"/>
                  <a:gd name="connsiteX128-90269" fmla="*/ 5105544 w 6006665"/>
                  <a:gd name="connsiteY128-90270" fmla="*/ 1663250 h 2770134"/>
                  <a:gd name="connsiteX129-90271" fmla="*/ 5074955 w 6006665"/>
                  <a:gd name="connsiteY129-90272" fmla="*/ 1688441 h 2770134"/>
                  <a:gd name="connsiteX130-90273" fmla="*/ 5065718 w 6006665"/>
                  <a:gd name="connsiteY130-90274" fmla="*/ 1686242 h 2770134"/>
                  <a:gd name="connsiteX131-90275" fmla="*/ 5063048 w 6006665"/>
                  <a:gd name="connsiteY131-90276" fmla="*/ 1688441 h 2770134"/>
                  <a:gd name="connsiteX132-90277" fmla="*/ 5026594 w 6006665"/>
                  <a:gd name="connsiteY132-90278" fmla="*/ 1679762 h 2770134"/>
                  <a:gd name="connsiteX133-90279" fmla="*/ 5015871 w 6006665"/>
                  <a:gd name="connsiteY133-90280" fmla="*/ 1724801 h 2770134"/>
                  <a:gd name="connsiteX134-90281" fmla="*/ 4974967 w 6006665"/>
                  <a:gd name="connsiteY134-90282" fmla="*/ 1790702 h 2770134"/>
                  <a:gd name="connsiteX135-90283" fmla="*/ 4974967 w 6006665"/>
                  <a:gd name="connsiteY135-90284" fmla="*/ 1822517 h 2770134"/>
                  <a:gd name="connsiteX136-90285" fmla="*/ 5015871 w 6006665"/>
                  <a:gd name="connsiteY136-90286" fmla="*/ 1838424 h 2770134"/>
                  <a:gd name="connsiteX137-90287" fmla="*/ 5011326 w 6006665"/>
                  <a:gd name="connsiteY137-90288" fmla="*/ 1936140 h 2770134"/>
                  <a:gd name="connsiteX138-90289" fmla="*/ 4999419 w 6006665"/>
                  <a:gd name="connsiteY138-90290" fmla="*/ 1936140 h 2770134"/>
                  <a:gd name="connsiteX139-90291" fmla="*/ 4974967 w 6006665"/>
                  <a:gd name="connsiteY139-90292" fmla="*/ 1936140 h 2770134"/>
                  <a:gd name="connsiteX140-90293" fmla="*/ 4963605 w 6006665"/>
                  <a:gd name="connsiteY140-90294" fmla="*/ 1988406 h 2770134"/>
                  <a:gd name="connsiteX141-90295" fmla="*/ 4974967 w 6006665"/>
                  <a:gd name="connsiteY141-90296" fmla="*/ 2015676 h 2770134"/>
                  <a:gd name="connsiteX142-90297" fmla="*/ 4909065 w 6006665"/>
                  <a:gd name="connsiteY142-90298" fmla="*/ 2049763 h 2770134"/>
                  <a:gd name="connsiteX143-90299" fmla="*/ 4897703 w 6006665"/>
                  <a:gd name="connsiteY143-90300" fmla="*/ 2117937 h 2770134"/>
                  <a:gd name="connsiteX144-90301" fmla="*/ 4845437 w 6006665"/>
                  <a:gd name="connsiteY144-90302" fmla="*/ 2133844 h 2770134"/>
                  <a:gd name="connsiteX145-90303" fmla="*/ 4834074 w 6006665"/>
                  <a:gd name="connsiteY145-90304" fmla="*/ 2192928 h 2770134"/>
                  <a:gd name="connsiteX146-90305" fmla="*/ 4779535 w 6006665"/>
                  <a:gd name="connsiteY146-90306" fmla="*/ 2252012 h 2770134"/>
                  <a:gd name="connsiteX147-90307" fmla="*/ 4777225 w 6006665"/>
                  <a:gd name="connsiteY147-90308" fmla="*/ 2241616 h 2770134"/>
                  <a:gd name="connsiteX148-90309" fmla="*/ 4767628 w 6006665"/>
                  <a:gd name="connsiteY148-90310" fmla="*/ 2252012 h 2770134"/>
                  <a:gd name="connsiteX149-90311" fmla="*/ 4758538 w 6006665"/>
                  <a:gd name="connsiteY149-90312" fmla="*/ 2211108 h 2770134"/>
                  <a:gd name="connsiteX150-90313" fmla="*/ 4742631 w 6006665"/>
                  <a:gd name="connsiteY150-90314" fmla="*/ 2124754 h 2770134"/>
                  <a:gd name="connsiteX151-90315" fmla="*/ 4715361 w 6006665"/>
                  <a:gd name="connsiteY151-90316" fmla="*/ 1983862 h 2770134"/>
                  <a:gd name="connsiteX152-90317" fmla="*/ 4735813 w 6006665"/>
                  <a:gd name="connsiteY152-90318" fmla="*/ 1892963 h 2770134"/>
                  <a:gd name="connsiteX153-90319" fmla="*/ 4767628 w 6006665"/>
                  <a:gd name="connsiteY153-90320" fmla="*/ 1849786 h 2770134"/>
                  <a:gd name="connsiteX154-90321" fmla="*/ 4767628 w 6006665"/>
                  <a:gd name="connsiteY154-90322" fmla="*/ 1822517 h 2770134"/>
                  <a:gd name="connsiteX155-90323" fmla="*/ 4826712 w 6006665"/>
                  <a:gd name="connsiteY155-90324" fmla="*/ 1806609 h 2770134"/>
                  <a:gd name="connsiteX156-90325" fmla="*/ 4892613 w 6006665"/>
                  <a:gd name="connsiteY156-90326" fmla="*/ 1715711 h 2770134"/>
                  <a:gd name="connsiteX157-90327" fmla="*/ 4956243 w 6006665"/>
                  <a:gd name="connsiteY157-90328" fmla="*/ 1640720 h 2770134"/>
                  <a:gd name="connsiteX158-90329" fmla="*/ 5022143 w 6006665"/>
                  <a:gd name="connsiteY158-90330" fmla="*/ 1581635 h 2770134"/>
                  <a:gd name="connsiteX159-90331" fmla="*/ 5046694 w 6006665"/>
                  <a:gd name="connsiteY159-90332" fmla="*/ 1474508 h 2770134"/>
                  <a:gd name="connsiteX160-90333" fmla="*/ 5015871 w 6006665"/>
                  <a:gd name="connsiteY160-90334" fmla="*/ 1479375 h 2770134"/>
                  <a:gd name="connsiteX161-90335" fmla="*/ 4995419 w 6006665"/>
                  <a:gd name="connsiteY161-90336" fmla="*/ 1543004 h 2770134"/>
                  <a:gd name="connsiteX162-90337" fmla="*/ 4904521 w 6006665"/>
                  <a:gd name="connsiteY162-90338" fmla="*/ 1629357 h 2770134"/>
                  <a:gd name="connsiteX163-90339" fmla="*/ 4901708 w 6006665"/>
                  <a:gd name="connsiteY163-90340" fmla="*/ 1620717 h 2770134"/>
                  <a:gd name="connsiteX164-90341" fmla="*/ 4892613 w 6006665"/>
                  <a:gd name="connsiteY164-90342" fmla="*/ 1629357 h 2770134"/>
                  <a:gd name="connsiteX165-90343" fmla="*/ 4861835 w 6006665"/>
                  <a:gd name="connsiteY165-90344" fmla="*/ 1534823 h 2770134"/>
                  <a:gd name="connsiteX166-90345" fmla="*/ 4779535 w 6006665"/>
                  <a:gd name="connsiteY166-90346" fmla="*/ 1558911 h 2770134"/>
                  <a:gd name="connsiteX167-90347" fmla="*/ 4684091 w 6006665"/>
                  <a:gd name="connsiteY167-90348" fmla="*/ 1683896 h 2770134"/>
                  <a:gd name="connsiteX168-90349" fmla="*/ 4715906 w 6006665"/>
                  <a:gd name="connsiteY168-90350" fmla="*/ 1731618 h 2770134"/>
                  <a:gd name="connsiteX169-90351" fmla="*/ 4636369 w 6006665"/>
                  <a:gd name="connsiteY169-90352" fmla="*/ 1747525 h 2770134"/>
                  <a:gd name="connsiteX170-90353" fmla="*/ 4577285 w 6006665"/>
                  <a:gd name="connsiteY170-90354" fmla="*/ 1752070 h 2770134"/>
                  <a:gd name="connsiteX171-90355" fmla="*/ 4577373 w 6006665"/>
                  <a:gd name="connsiteY171-90356" fmla="*/ 1751148 h 2770134"/>
                  <a:gd name="connsiteX172-90357" fmla="*/ 4565379 w 6006665"/>
                  <a:gd name="connsiteY172-90358" fmla="*/ 1752070 h 2770134"/>
                  <a:gd name="connsiteX173-90359" fmla="*/ 4569923 w 6006665"/>
                  <a:gd name="connsiteY173-90360" fmla="*/ 1704349 h 2770134"/>
                  <a:gd name="connsiteX174-90361" fmla="*/ 4520081 w 6006665"/>
                  <a:gd name="connsiteY174-90362" fmla="*/ 1694763 h 2770134"/>
                  <a:gd name="connsiteX175-90363" fmla="*/ 4475025 w 6006665"/>
                  <a:gd name="connsiteY175-90364" fmla="*/ 1724801 h 2770134"/>
                  <a:gd name="connsiteX176-90365" fmla="*/ 4464394 w 6006665"/>
                  <a:gd name="connsiteY176-90366" fmla="*/ 1723950 h 2770134"/>
                  <a:gd name="connsiteX177-90367" fmla="*/ 4463118 w 6006665"/>
                  <a:gd name="connsiteY177-90368" fmla="*/ 1724801 h 2770134"/>
                  <a:gd name="connsiteX178-90369" fmla="*/ 4357637 w 6006665"/>
                  <a:gd name="connsiteY178-90370" fmla="*/ 1716362 h 2770134"/>
                  <a:gd name="connsiteX179-90371" fmla="*/ 4243233 w 6006665"/>
                  <a:gd name="connsiteY179-90372" fmla="*/ 1736163 h 2770134"/>
                  <a:gd name="connsiteX180-90373" fmla="*/ 4125065 w 6006665"/>
                  <a:gd name="connsiteY180-90374" fmla="*/ 1870238 h 2770134"/>
                  <a:gd name="connsiteX181-90375" fmla="*/ 3984173 w 6006665"/>
                  <a:gd name="connsiteY181-90376" fmla="*/ 2027038 h 2770134"/>
                  <a:gd name="connsiteX182-90377" fmla="*/ 4038712 w 6006665"/>
                  <a:gd name="connsiteY182-90378" fmla="*/ 2031583 h 2770134"/>
                  <a:gd name="connsiteX183-90379" fmla="*/ 4059164 w 6006665"/>
                  <a:gd name="connsiteY183-90380" fmla="*/ 2074760 h 2770134"/>
                  <a:gd name="connsiteX184-90381" fmla="*/ 4087782 w 6006665"/>
                  <a:gd name="connsiteY184-90382" fmla="*/ 2083177 h 2770134"/>
                  <a:gd name="connsiteX185-90383" fmla="*/ 4106341 w 6006665"/>
                  <a:gd name="connsiteY185-90384" fmla="*/ 2054308 h 2770134"/>
                  <a:gd name="connsiteX186-90385" fmla="*/ 4117411 w 6006665"/>
                  <a:gd name="connsiteY186-90386" fmla="*/ 2055610 h 2770134"/>
                  <a:gd name="connsiteX187-90387" fmla="*/ 4118248 w 6006665"/>
                  <a:gd name="connsiteY187-90388" fmla="*/ 2054308 h 2770134"/>
                  <a:gd name="connsiteX188-90389" fmla="*/ 4156880 w 6006665"/>
                  <a:gd name="connsiteY188-90390" fmla="*/ 2058853 h 2770134"/>
                  <a:gd name="connsiteX189-90391" fmla="*/ 4211419 w 6006665"/>
                  <a:gd name="connsiteY189-90392" fmla="*/ 2129299 h 2770134"/>
                  <a:gd name="connsiteX190-90393" fmla="*/ 4215964 w 6006665"/>
                  <a:gd name="connsiteY190-90394" fmla="*/ 2177021 h 2770134"/>
                  <a:gd name="connsiteX191-90395" fmla="*/ 4184149 w 6006665"/>
                  <a:gd name="connsiteY191-90396" fmla="*/ 2236105 h 2770134"/>
                  <a:gd name="connsiteX192-90397" fmla="*/ 4177332 w 6006665"/>
                  <a:gd name="connsiteY192-90398" fmla="*/ 2306551 h 2770134"/>
                  <a:gd name="connsiteX193-90399" fmla="*/ 4161425 w 6006665"/>
                  <a:gd name="connsiteY193-90400" fmla="*/ 2392905 h 2770134"/>
                  <a:gd name="connsiteX194-90401" fmla="*/ 4109158 w 6006665"/>
                  <a:gd name="connsiteY194-90402" fmla="*/ 2472441 h 2770134"/>
                  <a:gd name="connsiteX195-90403" fmla="*/ 4097796 w 6006665"/>
                  <a:gd name="connsiteY195-90404" fmla="*/ 2511073 h 2770134"/>
                  <a:gd name="connsiteX196-90405" fmla="*/ 4043257 w 6006665"/>
                  <a:gd name="connsiteY196-90406" fmla="*/ 2570157 h 2770134"/>
                  <a:gd name="connsiteX197-90407" fmla="*/ 3995535 w 6006665"/>
                  <a:gd name="connsiteY197-90408" fmla="*/ 2629241 h 2770134"/>
                  <a:gd name="connsiteX198-90409" fmla="*/ 3975083 w 6006665"/>
                  <a:gd name="connsiteY198-90410" fmla="*/ 2661056 h 2770134"/>
                  <a:gd name="connsiteX199-90411" fmla="*/ 3925089 w 6006665"/>
                  <a:gd name="connsiteY199-90412" fmla="*/ 2688325 h 2770134"/>
                  <a:gd name="connsiteX200-90413" fmla="*/ 3913182 w 6006665"/>
                  <a:gd name="connsiteY200-90414" fmla="*/ 2688325 h 2770134"/>
                  <a:gd name="connsiteX201-90415" fmla="*/ 3904637 w 6006665"/>
                  <a:gd name="connsiteY201-90416" fmla="*/ 2688325 h 2770134"/>
                  <a:gd name="connsiteX202-90417" fmla="*/ 3892729 w 6006665"/>
                  <a:gd name="connsiteY202-90418" fmla="*/ 2688325 h 2770134"/>
                  <a:gd name="connsiteX203-90419" fmla="*/ 3871063 w 6006665"/>
                  <a:gd name="connsiteY203-90420" fmla="*/ 2672076 h 2770134"/>
                  <a:gd name="connsiteX204-90421" fmla="*/ 3829645 w 6006665"/>
                  <a:gd name="connsiteY204-90422" fmla="*/ 2699688 h 2770134"/>
                  <a:gd name="connsiteX205-90423" fmla="*/ 3822828 w 6006665"/>
                  <a:gd name="connsiteY205-90424" fmla="*/ 2720140 h 2770134"/>
                  <a:gd name="connsiteX206-90425" fmla="*/ 3818283 w 6006665"/>
                  <a:gd name="connsiteY206-90426" fmla="*/ 2711050 h 2770134"/>
                  <a:gd name="connsiteX207-90427" fmla="*/ 3818283 w 6006665"/>
                  <a:gd name="connsiteY207-90428" fmla="*/ 2699324 h 2770134"/>
                  <a:gd name="connsiteX208-90429" fmla="*/ 3817738 w 6006665"/>
                  <a:gd name="connsiteY208-90430" fmla="*/ 2699688 h 2770134"/>
                  <a:gd name="connsiteX209-90431" fmla="*/ 3810921 w 6006665"/>
                  <a:gd name="connsiteY209-90432" fmla="*/ 2720140 h 2770134"/>
                  <a:gd name="connsiteX210-90433" fmla="*/ 3806376 w 6006665"/>
                  <a:gd name="connsiteY210-90434" fmla="*/ 2711050 h 2770134"/>
                  <a:gd name="connsiteX211-90435" fmla="*/ 3806376 w 6006665"/>
                  <a:gd name="connsiteY211-90436" fmla="*/ 2683780 h 2770134"/>
                  <a:gd name="connsiteX212-90437" fmla="*/ 3818283 w 6006665"/>
                  <a:gd name="connsiteY212-90438" fmla="*/ 2683780 h 2770134"/>
                  <a:gd name="connsiteX213-90439" fmla="*/ 3826828 w 6006665"/>
                  <a:gd name="connsiteY213-90440" fmla="*/ 2683780 h 2770134"/>
                  <a:gd name="connsiteX214-90441" fmla="*/ 3833645 w 6006665"/>
                  <a:gd name="connsiteY214-90442" fmla="*/ 2624696 h 2770134"/>
                  <a:gd name="connsiteX215-90443" fmla="*/ 3822283 w 6006665"/>
                  <a:gd name="connsiteY215-90444" fmla="*/ 2581520 h 2770134"/>
                  <a:gd name="connsiteX216-90445" fmla="*/ 3849553 w 6006665"/>
                  <a:gd name="connsiteY216-90446" fmla="*/ 2558795 h 2770134"/>
                  <a:gd name="connsiteX217-90447" fmla="*/ 3858814 w 6006665"/>
                  <a:gd name="connsiteY217-90448" fmla="*/ 2561000 h 2770134"/>
                  <a:gd name="connsiteX218-90449" fmla="*/ 3861460 w 6006665"/>
                  <a:gd name="connsiteY218-90450" fmla="*/ 2558795 h 2770134"/>
                  <a:gd name="connsiteX219-90451" fmla="*/ 3898487 w 6006665"/>
                  <a:gd name="connsiteY219-90452" fmla="*/ 2567611 h 2770134"/>
                  <a:gd name="connsiteX220-90453" fmla="*/ 3919999 w 6006665"/>
                  <a:gd name="connsiteY220-90454" fmla="*/ 2522436 h 2770134"/>
                  <a:gd name="connsiteX221-90455" fmla="*/ 3935906 w 6006665"/>
                  <a:gd name="connsiteY221-90456" fmla="*/ 2463351 h 2770134"/>
                  <a:gd name="connsiteX222-90457" fmla="*/ 3947269 w 6006665"/>
                  <a:gd name="connsiteY222-90458" fmla="*/ 2440627 h 2770134"/>
                  <a:gd name="connsiteX223-90459" fmla="*/ 3966292 w 6006665"/>
                  <a:gd name="connsiteY223-90460" fmla="*/ 2396239 h 2770134"/>
                  <a:gd name="connsiteX224-90461" fmla="*/ 3915999 w 6006665"/>
                  <a:gd name="connsiteY224-90462" fmla="*/ 2408812 h 2770134"/>
                  <a:gd name="connsiteX225-90463" fmla="*/ 3888729 w 6006665"/>
                  <a:gd name="connsiteY225-90464" fmla="*/ 2431537 h 2770134"/>
                  <a:gd name="connsiteX226-90465" fmla="*/ 3876822 w 6006665"/>
                  <a:gd name="connsiteY226-90466" fmla="*/ 2431537 h 2770134"/>
                  <a:gd name="connsiteX227-90467" fmla="*/ 3829645 w 6006665"/>
                  <a:gd name="connsiteY227-90468" fmla="*/ 2431537 h 2770134"/>
                  <a:gd name="connsiteX228-90469" fmla="*/ 3817738 w 6006665"/>
                  <a:gd name="connsiteY228-90470" fmla="*/ 2431537 h 2770134"/>
                  <a:gd name="connsiteX229-90471" fmla="*/ 3801831 w 6006665"/>
                  <a:gd name="connsiteY229-90472" fmla="*/ 2376998 h 2770134"/>
                  <a:gd name="connsiteX230-90473" fmla="*/ 3758654 w 6006665"/>
                  <a:gd name="connsiteY230-90474" fmla="*/ 2338366 h 2770134"/>
                  <a:gd name="connsiteX231-90475" fmla="*/ 3692753 w 6006665"/>
                  <a:gd name="connsiteY231-90476" fmla="*/ 2322459 h 2770134"/>
                  <a:gd name="connsiteX232-90477" fmla="*/ 3683663 w 6006665"/>
                  <a:gd name="connsiteY232-90478" fmla="*/ 2263375 h 2770134"/>
                  <a:gd name="connsiteX233-90479" fmla="*/ 3672301 w 6006665"/>
                  <a:gd name="connsiteY233-90480" fmla="*/ 2231560 h 2770134"/>
                  <a:gd name="connsiteX234-90481" fmla="*/ 3656393 w 6006665"/>
                  <a:gd name="connsiteY234-90482" fmla="*/ 2204291 h 2770134"/>
                  <a:gd name="connsiteX235-90483" fmla="*/ 3633669 w 6006665"/>
                  <a:gd name="connsiteY235-90484" fmla="*/ 2145206 h 2770134"/>
                  <a:gd name="connsiteX236-90485" fmla="*/ 3601854 w 6006665"/>
                  <a:gd name="connsiteY236-90486" fmla="*/ 2124754 h 2770134"/>
                  <a:gd name="connsiteX237-90487" fmla="*/ 3545995 w 6006665"/>
                  <a:gd name="connsiteY237-90488" fmla="*/ 2103270 h 2770134"/>
                  <a:gd name="connsiteX238-90489" fmla="*/ 3506955 w 6006665"/>
                  <a:gd name="connsiteY238-90490" fmla="*/ 2108847 h 2770134"/>
                  <a:gd name="connsiteX239-90491" fmla="*/ 3463779 w 6006665"/>
                  <a:gd name="connsiteY239-90492" fmla="*/ 2117937 h 2770134"/>
                  <a:gd name="connsiteX240-90493" fmla="*/ 3431964 w 6006665"/>
                  <a:gd name="connsiteY240-90494" fmla="*/ 2145206 h 2770134"/>
                  <a:gd name="connsiteX241-90495" fmla="*/ 3452416 w 6006665"/>
                  <a:gd name="connsiteY241-90496" fmla="*/ 2161114 h 2770134"/>
                  <a:gd name="connsiteX242-90497" fmla="*/ 3452416 w 6006665"/>
                  <a:gd name="connsiteY242-90498" fmla="*/ 2192928 h 2770134"/>
                  <a:gd name="connsiteX243-90499" fmla="*/ 3431964 w 6006665"/>
                  <a:gd name="connsiteY243-90500" fmla="*/ 2215653 h 2770134"/>
                  <a:gd name="connsiteX244-90501" fmla="*/ 3400150 w 6006665"/>
                  <a:gd name="connsiteY244-90502" fmla="*/ 2274737 h 2770134"/>
                  <a:gd name="connsiteX245-90503" fmla="*/ 3400150 w 6006665"/>
                  <a:gd name="connsiteY245-90504" fmla="*/ 2302007 h 2770134"/>
                  <a:gd name="connsiteX246-90505" fmla="*/ 3350155 w 6006665"/>
                  <a:gd name="connsiteY246-90506" fmla="*/ 2333821 h 2770134"/>
                  <a:gd name="connsiteX247-90507" fmla="*/ 3342342 w 6006665"/>
                  <a:gd name="connsiteY247-90508" fmla="*/ 2331217 h 2770134"/>
                  <a:gd name="connsiteX248-90509" fmla="*/ 3338249 w 6006665"/>
                  <a:gd name="connsiteY248-90510" fmla="*/ 2333821 h 2770134"/>
                  <a:gd name="connsiteX249-90511" fmla="*/ 3290527 w 6006665"/>
                  <a:gd name="connsiteY249-90512" fmla="*/ 2317914 h 2770134"/>
                  <a:gd name="connsiteX250-90513" fmla="*/ 3259257 w 6006665"/>
                  <a:gd name="connsiteY250-90514" fmla="*/ 2317914 h 2770134"/>
                  <a:gd name="connsiteX251-90515" fmla="*/ 3247350 w 6006665"/>
                  <a:gd name="connsiteY251-90516" fmla="*/ 2317914 h 2770134"/>
                  <a:gd name="connsiteX252-90517" fmla="*/ 3231443 w 6006665"/>
                  <a:gd name="connsiteY252-90518" fmla="*/ 2302007 h 2770134"/>
                  <a:gd name="connsiteX253-90519" fmla="*/ 3213271 w 6006665"/>
                  <a:gd name="connsiteY253-90520" fmla="*/ 2297463 h 2770134"/>
                  <a:gd name="connsiteX254-90521" fmla="*/ 3168359 w 6006665"/>
                  <a:gd name="connsiteY254-90522" fmla="*/ 2333821 h 2770134"/>
                  <a:gd name="connsiteX255-90523" fmla="*/ 3120637 w 6006665"/>
                  <a:gd name="connsiteY255-90524" fmla="*/ 2345183 h 2770134"/>
                  <a:gd name="connsiteX256-90525" fmla="*/ 3082005 w 6006665"/>
                  <a:gd name="connsiteY256-90526" fmla="*/ 2361091 h 2770134"/>
                  <a:gd name="connsiteX257-90527" fmla="*/ 3074460 w 6006665"/>
                  <a:gd name="connsiteY257-90528" fmla="*/ 2359294 h 2770134"/>
                  <a:gd name="connsiteX258-90529" fmla="*/ 3070098 w 6006665"/>
                  <a:gd name="connsiteY258-90530" fmla="*/ 2361091 h 2770134"/>
                  <a:gd name="connsiteX259-90531" fmla="*/ 3022376 w 6006665"/>
                  <a:gd name="connsiteY259-90532" fmla="*/ 2349728 h 2770134"/>
                  <a:gd name="connsiteX260-90533" fmla="*/ 3000196 w 6006665"/>
                  <a:gd name="connsiteY260-90534" fmla="*/ 2349728 h 2770134"/>
                  <a:gd name="connsiteX261-90535" fmla="*/ 2988289 w 6006665"/>
                  <a:gd name="connsiteY261-90536" fmla="*/ 2349728 h 2770134"/>
                  <a:gd name="connsiteX262-90537" fmla="*/ 2967837 w 6006665"/>
                  <a:gd name="connsiteY262-90538" fmla="*/ 2317914 h 2770134"/>
                  <a:gd name="connsiteX263-90539" fmla="*/ 2929205 w 6006665"/>
                  <a:gd name="connsiteY263-90540" fmla="*/ 2290644 h 2770134"/>
                  <a:gd name="connsiteX264-90541" fmla="*/ 2902153 w 6006665"/>
                  <a:gd name="connsiteY264-90542" fmla="*/ 2286780 h 2770134"/>
                  <a:gd name="connsiteX265-90543" fmla="*/ 2861576 w 6006665"/>
                  <a:gd name="connsiteY265-90544" fmla="*/ 2290644 h 2770134"/>
                  <a:gd name="connsiteX266-90545" fmla="*/ 2822944 w 6006665"/>
                  <a:gd name="connsiteY266-90546" fmla="*/ 2302007 h 2770134"/>
                  <a:gd name="connsiteX267-90547" fmla="*/ 2818139 w 6006665"/>
                  <a:gd name="connsiteY267-90548" fmla="*/ 2299918 h 2770134"/>
                  <a:gd name="connsiteX268-90549" fmla="*/ 2811037 w 6006665"/>
                  <a:gd name="connsiteY268-90550" fmla="*/ 2302007 h 2770134"/>
                  <a:gd name="connsiteX269-90551" fmla="*/ 2758770 w 6006665"/>
                  <a:gd name="connsiteY269-90552" fmla="*/ 2279282 h 2770134"/>
                  <a:gd name="connsiteX270-90553" fmla="*/ 2751953 w 6006665"/>
                  <a:gd name="connsiteY270-90554" fmla="*/ 2236105 h 2770134"/>
                  <a:gd name="connsiteX271-90555" fmla="*/ 2708776 w 6006665"/>
                  <a:gd name="connsiteY271-90556" fmla="*/ 2220198 h 2770134"/>
                  <a:gd name="connsiteX272-90557" fmla="*/ 2676962 w 6006665"/>
                  <a:gd name="connsiteY272-90558" fmla="*/ 2215653 h 2770134"/>
                  <a:gd name="connsiteX273-90559" fmla="*/ 2642534 w 6006665"/>
                  <a:gd name="connsiteY273-90560" fmla="*/ 2193909 h 2770134"/>
                  <a:gd name="connsiteX274-90561" fmla="*/ 2609333 w 6006665"/>
                  <a:gd name="connsiteY274-90562" fmla="*/ 2252012 h 2770134"/>
                  <a:gd name="connsiteX275-90563" fmla="*/ 2625240 w 6006665"/>
                  <a:gd name="connsiteY275-90564" fmla="*/ 2286099 h 2770134"/>
                  <a:gd name="connsiteX276-90565" fmla="*/ 2586608 w 6006665"/>
                  <a:gd name="connsiteY276-90566" fmla="*/ 2322459 h 2770134"/>
                  <a:gd name="connsiteX277-90567" fmla="*/ 2577105 w 6006665"/>
                  <a:gd name="connsiteY277-90568" fmla="*/ 2320196 h 2770134"/>
                  <a:gd name="connsiteX278-90569" fmla="*/ 2574701 w 6006665"/>
                  <a:gd name="connsiteY278-90570" fmla="*/ 2322459 h 2770134"/>
                  <a:gd name="connsiteX279-90571" fmla="*/ 2526979 w 6006665"/>
                  <a:gd name="connsiteY279-90572" fmla="*/ 2311096 h 2770134"/>
                  <a:gd name="connsiteX280-90573" fmla="*/ 2490620 w 6006665"/>
                  <a:gd name="connsiteY280-90574" fmla="*/ 2306551 h 2770134"/>
                  <a:gd name="connsiteX281-90575" fmla="*/ 2463350 w 6006665"/>
                  <a:gd name="connsiteY281-90576" fmla="*/ 2279282 h 2770134"/>
                  <a:gd name="connsiteX282-90577" fmla="*/ 2436625 w 6006665"/>
                  <a:gd name="connsiteY282-90578" fmla="*/ 2279282 h 2770134"/>
                  <a:gd name="connsiteX283-90579" fmla="*/ 2424718 w 6006665"/>
                  <a:gd name="connsiteY283-90580" fmla="*/ 2279282 h 2770134"/>
                  <a:gd name="connsiteX284-90581" fmla="*/ 2398858 w 6006665"/>
                  <a:gd name="connsiteY284-90582" fmla="*/ 2266351 h 2770134"/>
                  <a:gd name="connsiteX285-90583" fmla="*/ 2350272 w 6006665"/>
                  <a:gd name="connsiteY285-90584" fmla="*/ 2290644 h 2770134"/>
                  <a:gd name="connsiteX286-90585" fmla="*/ 2282098 w 6006665"/>
                  <a:gd name="connsiteY286-90586" fmla="*/ 2338366 h 2770134"/>
                  <a:gd name="connsiteX287-90587" fmla="*/ 2157112 w 6006665"/>
                  <a:gd name="connsiteY287-90588" fmla="*/ 2322459 h 2770134"/>
                  <a:gd name="connsiteX288-90589" fmla="*/ 1811153 w 6006665"/>
                  <a:gd name="connsiteY288-90590" fmla="*/ 2058853 h 2770134"/>
                  <a:gd name="connsiteX289-90591" fmla="*/ 1748069 w 6006665"/>
                  <a:gd name="connsiteY289-90592" fmla="*/ 2097485 h 2770134"/>
                  <a:gd name="connsiteX290-90593" fmla="*/ 1711709 w 6006665"/>
                  <a:gd name="connsiteY290-90594" fmla="*/ 2102030 h 2770134"/>
                  <a:gd name="connsiteX291-90595" fmla="*/ 1711926 w 6006665"/>
                  <a:gd name="connsiteY291-90596" fmla="*/ 2100514 h 2770134"/>
                  <a:gd name="connsiteX292-90597" fmla="*/ 1699803 w 6006665"/>
                  <a:gd name="connsiteY292-90598" fmla="*/ 2102030 h 2770134"/>
                  <a:gd name="connsiteX293-90599" fmla="*/ 1704347 w 6006665"/>
                  <a:gd name="connsiteY293-90600" fmla="*/ 2070215 h 2770134"/>
                  <a:gd name="connsiteX294-90601" fmla="*/ 1662460 w 6006665"/>
                  <a:gd name="connsiteY294-90602" fmla="*/ 2052264 h 2770134"/>
                  <a:gd name="connsiteX295-90603" fmla="*/ 1629901 w 6006665"/>
                  <a:gd name="connsiteY295-90604" fmla="*/ 2065670 h 2770134"/>
                  <a:gd name="connsiteX296-90605" fmla="*/ 1629300 w 6006665"/>
                  <a:gd name="connsiteY296-90606" fmla="*/ 2061015 h 2770134"/>
                  <a:gd name="connsiteX297-90607" fmla="*/ 1617994 w 6006665"/>
                  <a:gd name="connsiteY297-90608" fmla="*/ 2065670 h 2770134"/>
                  <a:gd name="connsiteX298-90609" fmla="*/ 1608904 w 6006665"/>
                  <a:gd name="connsiteY298-90610" fmla="*/ 1995224 h 2770134"/>
                  <a:gd name="connsiteX299-90611" fmla="*/ 1552684 w 6006665"/>
                  <a:gd name="connsiteY299-90612" fmla="*/ 1985531 h 2770134"/>
                  <a:gd name="connsiteX300-90613" fmla="*/ 1518550 w 6006665"/>
                  <a:gd name="connsiteY300-90614" fmla="*/ 2011131 h 2770134"/>
                  <a:gd name="connsiteX301-90615" fmla="*/ 1425379 w 6006665"/>
                  <a:gd name="connsiteY301-90616" fmla="*/ 2031583 h 2770134"/>
                  <a:gd name="connsiteX302-90617" fmla="*/ 1409472 w 6006665"/>
                  <a:gd name="connsiteY302-90618" fmla="*/ 2049763 h 2770134"/>
                  <a:gd name="connsiteX303-90619" fmla="*/ 1270852 w 6006665"/>
                  <a:gd name="connsiteY303-90620" fmla="*/ 2070215 h 2770134"/>
                  <a:gd name="connsiteX304-90621" fmla="*/ 1254945 w 6006665"/>
                  <a:gd name="connsiteY304-90622" fmla="*/ 2090667 h 2770134"/>
                  <a:gd name="connsiteX305-90623" fmla="*/ 1282214 w 6006665"/>
                  <a:gd name="connsiteY305-90624" fmla="*/ 2133844 h 2770134"/>
                  <a:gd name="connsiteX306-90625" fmla="*/ 1243582 w 6006665"/>
                  <a:gd name="connsiteY306-90626" fmla="*/ 2149751 h 2770134"/>
                  <a:gd name="connsiteX307-90627" fmla="*/ 1254945 w 6006665"/>
                  <a:gd name="connsiteY307-90628" fmla="*/ 2167931 h 2770134"/>
                  <a:gd name="connsiteX308-90629" fmla="*/ 1216313 w 6006665"/>
                  <a:gd name="connsiteY308-90630" fmla="*/ 2192928 h 2770134"/>
                  <a:gd name="connsiteX309-90631" fmla="*/ 1275397 w 6006665"/>
                  <a:gd name="connsiteY309-90632" fmla="*/ 2236105 h 2770134"/>
                  <a:gd name="connsiteX310-90633" fmla="*/ 1270852 w 6006665"/>
                  <a:gd name="connsiteY310-90634" fmla="*/ 2263375 h 2770134"/>
                  <a:gd name="connsiteX311-90635" fmla="*/ 1259108 w 6006665"/>
                  <a:gd name="connsiteY311-90636" fmla="*/ 2262396 h 2770134"/>
                  <a:gd name="connsiteX312-90637" fmla="*/ 1258945 w 6006665"/>
                  <a:gd name="connsiteY312-90638" fmla="*/ 2263375 h 2770134"/>
                  <a:gd name="connsiteX313-90639" fmla="*/ 1215644 w 6006665"/>
                  <a:gd name="connsiteY313-90640" fmla="*/ 2259766 h 2770134"/>
                  <a:gd name="connsiteX314-90641" fmla="*/ 1204950 w 6006665"/>
                  <a:gd name="connsiteY314-90642" fmla="*/ 2274737 h 2770134"/>
                  <a:gd name="connsiteX315-90643" fmla="*/ 1196495 w 6006665"/>
                  <a:gd name="connsiteY315-90644" fmla="*/ 2269905 h 2770134"/>
                  <a:gd name="connsiteX316-90645" fmla="*/ 1193043 w 6006665"/>
                  <a:gd name="connsiteY316-90646" fmla="*/ 2274737 h 2770134"/>
                  <a:gd name="connsiteX317-90647" fmla="*/ 1145322 w 6006665"/>
                  <a:gd name="connsiteY317-90648" fmla="*/ 2247467 h 2770134"/>
                  <a:gd name="connsiteX318-90649" fmla="*/ 1098145 w 6006665"/>
                  <a:gd name="connsiteY318-90650" fmla="*/ 2247467 h 2770134"/>
                  <a:gd name="connsiteX319-90651" fmla="*/ 1061785 w 6006665"/>
                  <a:gd name="connsiteY319-90652" fmla="*/ 2274737 h 2770134"/>
                  <a:gd name="connsiteX320-90653" fmla="*/ 1055322 w 6006665"/>
                  <a:gd name="connsiteY320-90654" fmla="*/ 2270654 h 2770134"/>
                  <a:gd name="connsiteX321-90655" fmla="*/ 1049878 w 6006665"/>
                  <a:gd name="connsiteY321-90656" fmla="*/ 2274737 h 2770134"/>
                  <a:gd name="connsiteX322-90657" fmla="*/ 1006701 w 6006665"/>
                  <a:gd name="connsiteY322-90658" fmla="*/ 2247467 h 2770134"/>
                  <a:gd name="connsiteX323-90659" fmla="*/ 924893 w 6006665"/>
                  <a:gd name="connsiteY323-90660" fmla="*/ 2211108 h 2770134"/>
                  <a:gd name="connsiteX324-90661" fmla="*/ 877716 w 6006665"/>
                  <a:gd name="connsiteY324-90662" fmla="*/ 2211108 h 2770134"/>
                  <a:gd name="connsiteX325-90663" fmla="*/ 802724 w 6006665"/>
                  <a:gd name="connsiteY325-90664" fmla="*/ 2274737 h 2770134"/>
                  <a:gd name="connsiteX326-90665" fmla="*/ 798179 w 6006665"/>
                  <a:gd name="connsiteY326-90666" fmla="*/ 2317914 h 2770134"/>
                  <a:gd name="connsiteX327-90667" fmla="*/ 787406 w 6006665"/>
                  <a:gd name="connsiteY327-90668" fmla="*/ 2307141 h 2770134"/>
                  <a:gd name="connsiteX328-90669" fmla="*/ 786272 w 6006665"/>
                  <a:gd name="connsiteY328-90670" fmla="*/ 2317914 h 2770134"/>
                  <a:gd name="connsiteX329-90671" fmla="*/ 756063 w 6006665"/>
                  <a:gd name="connsiteY329-90672" fmla="*/ 2287704 h 2770134"/>
                  <a:gd name="connsiteX330-90673" fmla="*/ 732278 w 6006665"/>
                  <a:gd name="connsiteY330-90674" fmla="*/ 2345183 h 2770134"/>
                  <a:gd name="connsiteX331-90675" fmla="*/ 743640 w 6006665"/>
                  <a:gd name="connsiteY331-90676" fmla="*/ 2354273 h 2770134"/>
                  <a:gd name="connsiteX332-90677" fmla="*/ 723188 w 6006665"/>
                  <a:gd name="connsiteY332-90678" fmla="*/ 2397450 h 2770134"/>
                  <a:gd name="connsiteX333-90679" fmla="*/ 747026 w 6006665"/>
                  <a:gd name="connsiteY333-90680" fmla="*/ 2434291 h 2770134"/>
                  <a:gd name="connsiteX334-90681" fmla="*/ 763548 w 6006665"/>
                  <a:gd name="connsiteY334-90682" fmla="*/ 2431537 h 2770134"/>
                  <a:gd name="connsiteX335-90683" fmla="*/ 764871 w 6006665"/>
                  <a:gd name="connsiteY335-90684" fmla="*/ 2433301 h 2770134"/>
                  <a:gd name="connsiteX336-90685" fmla="*/ 775455 w 6006665"/>
                  <a:gd name="connsiteY336-90686" fmla="*/ 2431537 h 2770134"/>
                  <a:gd name="connsiteX337-90687" fmla="*/ 802724 w 6006665"/>
                  <a:gd name="connsiteY337-90688" fmla="*/ 2467896 h 2770134"/>
                  <a:gd name="connsiteX338-90689" fmla="*/ 798179 w 6006665"/>
                  <a:gd name="connsiteY338-90690" fmla="*/ 2495166 h 2770134"/>
                  <a:gd name="connsiteX339-90691" fmla="*/ 818632 w 6006665"/>
                  <a:gd name="connsiteY339-90692" fmla="*/ 2506528 h 2770134"/>
                  <a:gd name="connsiteX340-90693" fmla="*/ 802724 w 6006665"/>
                  <a:gd name="connsiteY340-90694" fmla="*/ 2538343 h 2770134"/>
                  <a:gd name="connsiteX341-90695" fmla="*/ 766365 w 6006665"/>
                  <a:gd name="connsiteY341-90696" fmla="*/ 2542888 h 2770134"/>
                  <a:gd name="connsiteX342-90697" fmla="*/ 727733 w 6006665"/>
                  <a:gd name="connsiteY342-90698" fmla="*/ 2601972 h 2770134"/>
                  <a:gd name="connsiteX343-90699" fmla="*/ 759548 w 6006665"/>
                  <a:gd name="connsiteY343-90700" fmla="*/ 2645149 h 2770134"/>
                  <a:gd name="connsiteX344-90701" fmla="*/ 759548 w 6006665"/>
                  <a:gd name="connsiteY344-90702" fmla="*/ 2683780 h 2770134"/>
                  <a:gd name="connsiteX345-90703" fmla="*/ 798179 w 6006665"/>
                  <a:gd name="connsiteY345-90704" fmla="*/ 2742865 h 2770134"/>
                  <a:gd name="connsiteX346-90705" fmla="*/ 775455 w 6006665"/>
                  <a:gd name="connsiteY346-90706" fmla="*/ 2758772 h 2770134"/>
                  <a:gd name="connsiteX347-90707" fmla="*/ 770910 w 6006665"/>
                  <a:gd name="connsiteY347-90708" fmla="*/ 2770134 h 2770134"/>
                  <a:gd name="connsiteX348-90709" fmla="*/ 759003 w 6006665"/>
                  <a:gd name="connsiteY348-90710" fmla="*/ 2770134 h 2770134"/>
                  <a:gd name="connsiteX349-90711" fmla="*/ 755003 w 6006665"/>
                  <a:gd name="connsiteY349-90712" fmla="*/ 2770134 h 2770134"/>
                  <a:gd name="connsiteX350-90713" fmla="*/ 743096 w 6006665"/>
                  <a:gd name="connsiteY350-90714" fmla="*/ 2770134 h 2770134"/>
                  <a:gd name="connsiteX351-90715" fmla="*/ 715826 w 6006665"/>
                  <a:gd name="connsiteY351-90716" fmla="*/ 2736047 h 2770134"/>
                  <a:gd name="connsiteX352-90717" fmla="*/ 704464 w 6006665"/>
                  <a:gd name="connsiteY352-90718" fmla="*/ 2736047 h 2770134"/>
                  <a:gd name="connsiteX353-90719" fmla="*/ 684012 w 6006665"/>
                  <a:gd name="connsiteY353-90720" fmla="*/ 2726957 h 2770134"/>
                  <a:gd name="connsiteX354-90721" fmla="*/ 672649 w 6006665"/>
                  <a:gd name="connsiteY354-90722" fmla="*/ 2704233 h 2770134"/>
                  <a:gd name="connsiteX355-90723" fmla="*/ 645222 w 6006665"/>
                  <a:gd name="connsiteY355-90724" fmla="*/ 2696396 h 2770134"/>
                  <a:gd name="connsiteX356-90725" fmla="*/ 625472 w 6006665"/>
                  <a:gd name="connsiteY356-90726" fmla="*/ 2699688 h 2770134"/>
                  <a:gd name="connsiteX357-90727" fmla="*/ 623771 w 6006665"/>
                  <a:gd name="connsiteY357-90728" fmla="*/ 2697987 h 2770134"/>
                  <a:gd name="connsiteX358-90729" fmla="*/ 613565 w 6006665"/>
                  <a:gd name="connsiteY358-90730" fmla="*/ 2699688 h 2770134"/>
                  <a:gd name="connsiteX359-90731" fmla="*/ 609020 w 6006665"/>
                  <a:gd name="connsiteY359-90732" fmla="*/ 2695143 h 2770134"/>
                  <a:gd name="connsiteX360-90733" fmla="*/ 559026 w 6006665"/>
                  <a:gd name="connsiteY360-90734" fmla="*/ 2667873 h 2770134"/>
                  <a:gd name="connsiteX361-90735" fmla="*/ 506760 w 6006665"/>
                  <a:gd name="connsiteY361-90736" fmla="*/ 2661056 h 2770134"/>
                  <a:gd name="connsiteX362-90737" fmla="*/ 483280 w 6006665"/>
                  <a:gd name="connsiteY362-90738" fmla="*/ 2654347 h 2770134"/>
                  <a:gd name="connsiteX363-90739" fmla="*/ 480035 w 6006665"/>
                  <a:gd name="connsiteY363-90740" fmla="*/ 2656511 h 2770134"/>
                  <a:gd name="connsiteX364-90741" fmla="*/ 475042 w 6006665"/>
                  <a:gd name="connsiteY364-90742" fmla="*/ 2651993 h 2770134"/>
                  <a:gd name="connsiteX365-90743" fmla="*/ 474945 w 6006665"/>
                  <a:gd name="connsiteY365-90744" fmla="*/ 2651966 h 2770134"/>
                  <a:gd name="connsiteX366-90745" fmla="*/ 468128 w 6006665"/>
                  <a:gd name="connsiteY366-90746" fmla="*/ 2656511 h 2770134"/>
                  <a:gd name="connsiteX367-90747" fmla="*/ 420406 w 6006665"/>
                  <a:gd name="connsiteY367-90748" fmla="*/ 2613334 h 2770134"/>
                  <a:gd name="connsiteX368-90749" fmla="*/ 381774 w 6006665"/>
                  <a:gd name="connsiteY368-90750" fmla="*/ 2597427 h 2770134"/>
                  <a:gd name="connsiteX369-90751" fmla="*/ 349960 w 6006665"/>
                  <a:gd name="connsiteY369-90752" fmla="*/ 2565612 h 2770134"/>
                  <a:gd name="connsiteX370-90753" fmla="*/ 377229 w 6006665"/>
                  <a:gd name="connsiteY370-90754" fmla="*/ 2558795 h 2770134"/>
                  <a:gd name="connsiteX371-90755" fmla="*/ 404499 w 6006665"/>
                  <a:gd name="connsiteY371-90756" fmla="*/ 2511073 h 2770134"/>
                  <a:gd name="connsiteX372-90757" fmla="*/ 388591 w 6006665"/>
                  <a:gd name="connsiteY372-90758" fmla="*/ 2495166 h 2770134"/>
                  <a:gd name="connsiteX373-90759" fmla="*/ 440858 w 6006665"/>
                  <a:gd name="connsiteY373-90760" fmla="*/ 2467896 h 2770134"/>
                  <a:gd name="connsiteX374-90761" fmla="*/ 440858 w 6006665"/>
                  <a:gd name="connsiteY374-90762" fmla="*/ 2464840 h 2770134"/>
                  <a:gd name="connsiteX375-90763" fmla="*/ 416406 w 6006665"/>
                  <a:gd name="connsiteY375-90764" fmla="*/ 2467896 h 2770134"/>
                  <a:gd name="connsiteX376-90765" fmla="*/ 416406 w 6006665"/>
                  <a:gd name="connsiteY376-90766" fmla="*/ 2466408 h 2770134"/>
                  <a:gd name="connsiteX377-90767" fmla="*/ 404499 w 6006665"/>
                  <a:gd name="connsiteY377-90768" fmla="*/ 2467896 h 2770134"/>
                  <a:gd name="connsiteX378-90769" fmla="*/ 404499 w 6006665"/>
                  <a:gd name="connsiteY378-90770" fmla="*/ 2447444 h 2770134"/>
                  <a:gd name="connsiteX379-90771" fmla="*/ 424951 w 6006665"/>
                  <a:gd name="connsiteY379-90772" fmla="*/ 2431537 h 2770134"/>
                  <a:gd name="connsiteX380-90773" fmla="*/ 463583 w 6006665"/>
                  <a:gd name="connsiteY380-90774" fmla="*/ 2424720 h 2770134"/>
                  <a:gd name="connsiteX381-90775" fmla="*/ 468128 w 6006665"/>
                  <a:gd name="connsiteY381-90776" fmla="*/ 2408812 h 2770134"/>
                  <a:gd name="connsiteX382-90777" fmla="*/ 456765 w 6006665"/>
                  <a:gd name="connsiteY382-90778" fmla="*/ 2376998 h 2770134"/>
                  <a:gd name="connsiteX383-90779" fmla="*/ 474945 w 6006665"/>
                  <a:gd name="connsiteY383-90780" fmla="*/ 2349728 h 2770134"/>
                  <a:gd name="connsiteX384-90781" fmla="*/ 474945 w 6006665"/>
                  <a:gd name="connsiteY384-90782" fmla="*/ 2329276 h 2770134"/>
                  <a:gd name="connsiteX385-90783" fmla="*/ 420406 w 6006665"/>
                  <a:gd name="connsiteY385-90784" fmla="*/ 2311096 h 2770134"/>
                  <a:gd name="connsiteX386-90785" fmla="*/ 409588 w 6006665"/>
                  <a:gd name="connsiteY386-90786" fmla="*/ 2311096 h 2770134"/>
                  <a:gd name="connsiteX387-90787" fmla="*/ 397681 w 6006665"/>
                  <a:gd name="connsiteY387-90788" fmla="*/ 2311096 h 2770134"/>
                  <a:gd name="connsiteX388-90789" fmla="*/ 379485 w 6006665"/>
                  <a:gd name="connsiteY388-90790" fmla="*/ 2288857 h 2770134"/>
                  <a:gd name="connsiteX389-90791" fmla="*/ 357322 w 6006665"/>
                  <a:gd name="connsiteY389-90792" fmla="*/ 2295189 h 2770134"/>
                  <a:gd name="connsiteX390-90793" fmla="*/ 352842 w 6006665"/>
                  <a:gd name="connsiteY390-90794" fmla="*/ 2293067 h 2770134"/>
                  <a:gd name="connsiteX391-90795" fmla="*/ 345415 w 6006665"/>
                  <a:gd name="connsiteY391-90796" fmla="*/ 2295189 h 2770134"/>
                  <a:gd name="connsiteX392-90797" fmla="*/ 302238 w 6006665"/>
                  <a:gd name="connsiteY392-90798" fmla="*/ 2274737 h 2770134"/>
                  <a:gd name="connsiteX393-90799" fmla="*/ 302238 w 6006665"/>
                  <a:gd name="connsiteY393-90800" fmla="*/ 2263375 h 2770134"/>
                  <a:gd name="connsiteX394-90801" fmla="*/ 286331 w 6006665"/>
                  <a:gd name="connsiteY394-90802" fmla="*/ 2236105 h 2770134"/>
                  <a:gd name="connsiteX395-90803" fmla="*/ 270968 w 6006665"/>
                  <a:gd name="connsiteY395-90804" fmla="*/ 2236105 h 2770134"/>
                  <a:gd name="connsiteX396-90805" fmla="*/ 259061 w 6006665"/>
                  <a:gd name="connsiteY396-90806" fmla="*/ 2236105 h 2770134"/>
                  <a:gd name="connsiteX397-90807" fmla="*/ 254516 w 6006665"/>
                  <a:gd name="connsiteY397-90808" fmla="*/ 2220198 h 2770134"/>
                  <a:gd name="connsiteX398-90809" fmla="*/ 263606 w 6006665"/>
                  <a:gd name="connsiteY398-90810" fmla="*/ 2204291 h 2770134"/>
                  <a:gd name="connsiteX399-90811" fmla="*/ 243991 w 6006665"/>
                  <a:gd name="connsiteY399-90812" fmla="*/ 2173778 h 2770134"/>
                  <a:gd name="connsiteX400-90813" fmla="*/ 216429 w 6006665"/>
                  <a:gd name="connsiteY400-90814" fmla="*/ 2177021 h 2770134"/>
                  <a:gd name="connsiteX401-90815" fmla="*/ 212956 w 6006665"/>
                  <a:gd name="connsiteY401-90816" fmla="*/ 2176029 h 2770134"/>
                  <a:gd name="connsiteX402-90817" fmla="*/ 204522 w 6006665"/>
                  <a:gd name="connsiteY402-90818" fmla="*/ 2177021 h 2770134"/>
                  <a:gd name="connsiteX403-90819" fmla="*/ 199623 w 6006665"/>
                  <a:gd name="connsiteY403-90820" fmla="*/ 2175621 h 2770134"/>
                  <a:gd name="connsiteX404-90821" fmla="*/ 195977 w 6006665"/>
                  <a:gd name="connsiteY404-90822" fmla="*/ 2188383 h 2770134"/>
                  <a:gd name="connsiteX405-90823" fmla="*/ 184968 w 6006665"/>
                  <a:gd name="connsiteY405-90824" fmla="*/ 2185238 h 2770134"/>
                  <a:gd name="connsiteX406-90825" fmla="*/ 184070 w 6006665"/>
                  <a:gd name="connsiteY406-90826" fmla="*/ 2188383 h 2770134"/>
                  <a:gd name="connsiteX407-90827" fmla="*/ 168163 w 6006665"/>
                  <a:gd name="connsiteY407-90828" fmla="*/ 2183848 h 2770134"/>
                  <a:gd name="connsiteX408-90829" fmla="*/ 156800 w 6006665"/>
                  <a:gd name="connsiteY408-90830" fmla="*/ 2145206 h 2770134"/>
                  <a:gd name="connsiteX409-90831" fmla="*/ 152255 w 6006665"/>
                  <a:gd name="connsiteY409-90832" fmla="*/ 2129299 h 2770134"/>
                  <a:gd name="connsiteX410-90833" fmla="*/ 156800 w 6006665"/>
                  <a:gd name="connsiteY410-90834" fmla="*/ 2124754 h 2770134"/>
                  <a:gd name="connsiteX411-90835" fmla="*/ 168707 w 6006665"/>
                  <a:gd name="connsiteY411-90836" fmla="*/ 2124754 h 2770134"/>
                  <a:gd name="connsiteX412-90837" fmla="*/ 188615 w 6006665"/>
                  <a:gd name="connsiteY412-90838" fmla="*/ 2124754 h 2770134"/>
                  <a:gd name="connsiteX413-90839" fmla="*/ 199977 w 6006665"/>
                  <a:gd name="connsiteY413-90840" fmla="*/ 2113392 h 2770134"/>
                  <a:gd name="connsiteX414-90841" fmla="*/ 188615 w 6006665"/>
                  <a:gd name="connsiteY414-90842" fmla="*/ 2090667 h 2770134"/>
                  <a:gd name="connsiteX415-90843" fmla="*/ 168163 w 6006665"/>
                  <a:gd name="connsiteY415-90844" fmla="*/ 2081578 h 2770134"/>
                  <a:gd name="connsiteX416-90845" fmla="*/ 168163 w 6006665"/>
                  <a:gd name="connsiteY416-90846" fmla="*/ 2074760 h 2770134"/>
                  <a:gd name="connsiteX417-90847" fmla="*/ 152255 w 6006665"/>
                  <a:gd name="connsiteY417-90848" fmla="*/ 2058853 h 2770134"/>
                  <a:gd name="connsiteX418-90849" fmla="*/ 129531 w 6006665"/>
                  <a:gd name="connsiteY418-90850" fmla="*/ 2022493 h 2770134"/>
                  <a:gd name="connsiteX419-90851" fmla="*/ 140893 w 6006665"/>
                  <a:gd name="connsiteY419-90852" fmla="*/ 1999769 h 2770134"/>
                  <a:gd name="connsiteX420-90853" fmla="*/ 136348 w 6006665"/>
                  <a:gd name="connsiteY420-90854" fmla="*/ 1972499 h 2770134"/>
                  <a:gd name="connsiteX421-90855" fmla="*/ 103789 w 6006665"/>
                  <a:gd name="connsiteY421-90856" fmla="*/ 1959092 h 2770134"/>
                  <a:gd name="connsiteX422-90857" fmla="*/ 93716 w 6006665"/>
                  <a:gd name="connsiteY422-90858" fmla="*/ 1963409 h 2770134"/>
                  <a:gd name="connsiteX423-90859" fmla="*/ 91868 w 6006665"/>
                  <a:gd name="connsiteY423-90860" fmla="*/ 1959098 h 2770134"/>
                  <a:gd name="connsiteX424-90861" fmla="*/ 81809 w 6006665"/>
                  <a:gd name="connsiteY424-90862" fmla="*/ 1963409 h 2770134"/>
                  <a:gd name="connsiteX425-90863" fmla="*/ 74992 w 6006665"/>
                  <a:gd name="connsiteY425-90864" fmla="*/ 1947502 h 2770134"/>
                  <a:gd name="connsiteX426-90865" fmla="*/ 34087 w 6006665"/>
                  <a:gd name="connsiteY426-90866" fmla="*/ 1936140 h 2770134"/>
                  <a:gd name="connsiteX427-90867" fmla="*/ 22725 w 6006665"/>
                  <a:gd name="connsiteY427-90868" fmla="*/ 1892963 h 2770134"/>
                  <a:gd name="connsiteX428-90869" fmla="*/ 22725 w 6006665"/>
                  <a:gd name="connsiteY428-90870" fmla="*/ 1861148 h 2770134"/>
                  <a:gd name="connsiteX429-90871" fmla="*/ 0 w 6006665"/>
                  <a:gd name="connsiteY429-90872" fmla="*/ 1845241 h 2770134"/>
                  <a:gd name="connsiteX430-90873" fmla="*/ 15907 w 6006665"/>
                  <a:gd name="connsiteY430-90874" fmla="*/ 1822517 h 2770134"/>
                  <a:gd name="connsiteX431-90875" fmla="*/ 6818 w 6006665"/>
                  <a:gd name="connsiteY431-90876" fmla="*/ 1758888 h 2770134"/>
                  <a:gd name="connsiteX432-90877" fmla="*/ 34087 w 6006665"/>
                  <a:gd name="connsiteY432-90878" fmla="*/ 1715711 h 2770134"/>
                  <a:gd name="connsiteX433-90879" fmla="*/ 27270 w 6006665"/>
                  <a:gd name="connsiteY433-90880" fmla="*/ 1704349 h 2770134"/>
                  <a:gd name="connsiteX434-90881" fmla="*/ 70447 w 6006665"/>
                  <a:gd name="connsiteY434-90882" fmla="*/ 1665717 h 2770134"/>
                  <a:gd name="connsiteX435-90883" fmla="*/ 27270 w 6006665"/>
                  <a:gd name="connsiteY435-90884" fmla="*/ 1629357 h 2770134"/>
                  <a:gd name="connsiteX436-90885" fmla="*/ 109078 w 6006665"/>
                  <a:gd name="connsiteY436-90886" fmla="*/ 1531641 h 2770134"/>
                  <a:gd name="connsiteX437-90887" fmla="*/ 145438 w 6006665"/>
                  <a:gd name="connsiteY437-90888" fmla="*/ 1488464 h 2770134"/>
                  <a:gd name="connsiteX438-90889" fmla="*/ 156800 w 6006665"/>
                  <a:gd name="connsiteY438-90890" fmla="*/ 1445288 h 2770134"/>
                  <a:gd name="connsiteX439-90891" fmla="*/ 102261 w 6006665"/>
                  <a:gd name="connsiteY439-90892" fmla="*/ 1393021 h 2770134"/>
                  <a:gd name="connsiteX440-90893" fmla="*/ 118168 w 6006665"/>
                  <a:gd name="connsiteY440-90894" fmla="*/ 1338482 h 2770134"/>
                  <a:gd name="connsiteX441-90895" fmla="*/ 86354 w 6006665"/>
                  <a:gd name="connsiteY441-90896" fmla="*/ 1274853 h 2770134"/>
                  <a:gd name="connsiteX442-90897" fmla="*/ 109078 w 6006665"/>
                  <a:gd name="connsiteY442-90898" fmla="*/ 1199861 h 2770134"/>
                  <a:gd name="connsiteX443-90899" fmla="*/ 70447 w 6006665"/>
                  <a:gd name="connsiteY443-90900" fmla="*/ 1097600 h 2770134"/>
                  <a:gd name="connsiteX444-90901" fmla="*/ 102261 w 6006665"/>
                  <a:gd name="connsiteY444-90902" fmla="*/ 1027154 h 2770134"/>
                  <a:gd name="connsiteX445-90903" fmla="*/ 43177 w 6006665"/>
                  <a:gd name="connsiteY445-90904" fmla="*/ 961253 h 2770134"/>
                  <a:gd name="connsiteX446-90905" fmla="*/ 49994 w 6006665"/>
                  <a:gd name="connsiteY446-90906" fmla="*/ 886261 h 2770134"/>
                  <a:gd name="connsiteX447-90907" fmla="*/ 81809 w 6006665"/>
                  <a:gd name="connsiteY447-90908" fmla="*/ 881716 h 2770134"/>
                  <a:gd name="connsiteX448-90909" fmla="*/ 145438 w 6006665"/>
                  <a:gd name="connsiteY448-90910" fmla="*/ 838540 h 2770134"/>
                  <a:gd name="connsiteX449-90911" fmla="*/ 184070 w 6006665"/>
                  <a:gd name="connsiteY449-90912" fmla="*/ 799908 h 2770134"/>
                  <a:gd name="connsiteX450-90913" fmla="*/ 189699 w 6006665"/>
                  <a:gd name="connsiteY450-90914" fmla="*/ 806186 h 2770134"/>
                  <a:gd name="connsiteX451-90915" fmla="*/ 195977 w 6006665"/>
                  <a:gd name="connsiteY451-90916" fmla="*/ 799908 h 2770134"/>
                  <a:gd name="connsiteX452-90917" fmla="*/ 255061 w 6006665"/>
                  <a:gd name="connsiteY452-90918" fmla="*/ 865809 h 2770134"/>
                  <a:gd name="connsiteX453-90919" fmla="*/ 350504 w 6006665"/>
                  <a:gd name="connsiteY453-90920" fmla="*/ 886261 h 2770134"/>
                  <a:gd name="connsiteX454-90921" fmla="*/ 491397 w 6006665"/>
                  <a:gd name="connsiteY454-90922" fmla="*/ 999885 h 2770134"/>
                  <a:gd name="connsiteX455-90923" fmla="*/ 523211 w 6006665"/>
                  <a:gd name="connsiteY455-90924" fmla="*/ 1047606 h 2770134"/>
                  <a:gd name="connsiteX456-90925" fmla="*/ 523211 w 6006665"/>
                  <a:gd name="connsiteY456-90926" fmla="*/ 1106690 h 2770134"/>
                  <a:gd name="connsiteX457-90927" fmla="*/ 486852 w 6006665"/>
                  <a:gd name="connsiteY457-90928" fmla="*/ 1161229 h 2770134"/>
                  <a:gd name="connsiteX458-90929" fmla="*/ 420951 w 6006665"/>
                  <a:gd name="connsiteY458-90930" fmla="*/ 1181682 h 2770134"/>
                  <a:gd name="connsiteX459-90931" fmla="*/ 415909 w 6006665"/>
                  <a:gd name="connsiteY459-90932" fmla="*/ 1179551 h 2770134"/>
                  <a:gd name="connsiteX460-90933" fmla="*/ 409044 w 6006665"/>
                  <a:gd name="connsiteY460-90934" fmla="*/ 1181682 h 2770134"/>
                  <a:gd name="connsiteX461-90935" fmla="*/ 252950 w 6006665"/>
                  <a:gd name="connsiteY461-90936" fmla="*/ 1115726 h 2770134"/>
                  <a:gd name="connsiteX462-90937" fmla="*/ 232336 w 6006665"/>
                  <a:gd name="connsiteY462-90938" fmla="*/ 1122598 h 2770134"/>
                  <a:gd name="connsiteX463-90939" fmla="*/ 291420 w 6006665"/>
                  <a:gd name="connsiteY463-90940" fmla="*/ 1193044 h 2770134"/>
                  <a:gd name="connsiteX464-90941" fmla="*/ 291420 w 6006665"/>
                  <a:gd name="connsiteY464-90942" fmla="*/ 1231676 h 2770134"/>
                  <a:gd name="connsiteX465-90943" fmla="*/ 298238 w 6006665"/>
                  <a:gd name="connsiteY465-90944" fmla="*/ 1318030 h 2770134"/>
                  <a:gd name="connsiteX466-90945" fmla="*/ 345959 w 6006665"/>
                  <a:gd name="connsiteY466-90946" fmla="*/ 1349844 h 2770134"/>
                  <a:gd name="connsiteX467-90947" fmla="*/ 362087 w 6006665"/>
                  <a:gd name="connsiteY467-90948" fmla="*/ 1359252 h 2770134"/>
                  <a:gd name="connsiteX468-90949" fmla="*/ 365867 w 6006665"/>
                  <a:gd name="connsiteY468-90950" fmla="*/ 1327119 h 2770134"/>
                  <a:gd name="connsiteX469-90951" fmla="*/ 345415 w 6006665"/>
                  <a:gd name="connsiteY469-90952" fmla="*/ 1290760 h 2770134"/>
                  <a:gd name="connsiteX470-90953" fmla="*/ 365867 w 6006665"/>
                  <a:gd name="connsiteY470-90954" fmla="*/ 1258945 h 2770134"/>
                  <a:gd name="connsiteX471-90955" fmla="*/ 374560 w 6006665"/>
                  <a:gd name="connsiteY471-90956" fmla="*/ 1263944 h 2770134"/>
                  <a:gd name="connsiteX472-90957" fmla="*/ 377774 w 6006665"/>
                  <a:gd name="connsiteY472-90958" fmla="*/ 1258945 h 2770134"/>
                  <a:gd name="connsiteX473-90959" fmla="*/ 461933 w 6006665"/>
                  <a:gd name="connsiteY473-90960" fmla="*/ 1307337 h 2770134"/>
                  <a:gd name="connsiteX474-90961" fmla="*/ 484035 w 6006665"/>
                  <a:gd name="connsiteY474-90962" fmla="*/ 1290760 h 2770134"/>
                  <a:gd name="connsiteX475-90963" fmla="*/ 463583 w 6006665"/>
                  <a:gd name="connsiteY475-90964" fmla="*/ 1224858 h 2770134"/>
                  <a:gd name="connsiteX476-90965" fmla="*/ 549936 w 6006665"/>
                  <a:gd name="connsiteY476-90966" fmla="*/ 1138505 h 2770134"/>
                  <a:gd name="connsiteX477-90967" fmla="*/ 559742 w 6006665"/>
                  <a:gd name="connsiteY477-90968" fmla="*/ 1140606 h 2770134"/>
                  <a:gd name="connsiteX478-90969" fmla="*/ 561843 w 6006665"/>
                  <a:gd name="connsiteY478-90970" fmla="*/ 1138505 h 2770134"/>
                  <a:gd name="connsiteX479-90971" fmla="*/ 593658 w 6006665"/>
                  <a:gd name="connsiteY479-90972" fmla="*/ 1145322 h 2770134"/>
                  <a:gd name="connsiteX480-90973" fmla="*/ 620945 w 6006665"/>
                  <a:gd name="connsiteY480-90974" fmla="*/ 1169199 h 2770134"/>
                  <a:gd name="connsiteX481-90975" fmla="*/ 640835 w 6006665"/>
                  <a:gd name="connsiteY481-90976" fmla="*/ 1113508 h 2770134"/>
                  <a:gd name="connsiteX482-90977" fmla="*/ 609020 w 6006665"/>
                  <a:gd name="connsiteY482-90978" fmla="*/ 1058969 h 2770134"/>
                  <a:gd name="connsiteX483-90979" fmla="*/ 624928 w 6006665"/>
                  <a:gd name="connsiteY483-90980" fmla="*/ 999885 h 2770134"/>
                  <a:gd name="connsiteX484-90981" fmla="*/ 597658 w 6006665"/>
                  <a:gd name="connsiteY484-90982" fmla="*/ 940800 h 2770134"/>
                  <a:gd name="connsiteX485-90983" fmla="*/ 611562 w 6006665"/>
                  <a:gd name="connsiteY485-90984" fmla="*/ 945126 h 2770134"/>
                  <a:gd name="connsiteX486-90985" fmla="*/ 609565 w 6006665"/>
                  <a:gd name="connsiteY486-90986" fmla="*/ 940800 h 2770134"/>
                  <a:gd name="connsiteX487-90987" fmla="*/ 711826 w 6006665"/>
                  <a:gd name="connsiteY487-90988" fmla="*/ 972615 h 2770134"/>
                  <a:gd name="connsiteX488-90989" fmla="*/ 732278 w 6006665"/>
                  <a:gd name="connsiteY488-90990" fmla="*/ 1027154 h 2770134"/>
                  <a:gd name="connsiteX489-90991" fmla="*/ 684556 w 6006665"/>
                  <a:gd name="connsiteY489-90992" fmla="*/ 1038516 h 2770134"/>
                  <a:gd name="connsiteX490-90993" fmla="*/ 684556 w 6006665"/>
                  <a:gd name="connsiteY490-90994" fmla="*/ 1090783 h 2770134"/>
                  <a:gd name="connsiteX491-90995" fmla="*/ 713309 w 6006665"/>
                  <a:gd name="connsiteY491-90996" fmla="*/ 1119536 h 2770134"/>
                  <a:gd name="connsiteX492-90997" fmla="*/ 763548 w 6006665"/>
                  <a:gd name="connsiteY492-90998" fmla="*/ 1102145 h 2770134"/>
                  <a:gd name="connsiteX493-90999" fmla="*/ 770365 w 6006665"/>
                  <a:gd name="connsiteY493-91000" fmla="*/ 1043061 h 2770134"/>
                  <a:gd name="connsiteX494-91001" fmla="*/ 845357 w 6006665"/>
                  <a:gd name="connsiteY494-91002" fmla="*/ 995340 h 2770134"/>
                  <a:gd name="connsiteX495-91003" fmla="*/ 972614 w 6006665"/>
                  <a:gd name="connsiteY495-91004" fmla="*/ 908986 h 2770134"/>
                  <a:gd name="connsiteX496-91005" fmla="*/ 982566 w 6006665"/>
                  <a:gd name="connsiteY496-91006" fmla="*/ 910313 h 2770134"/>
                  <a:gd name="connsiteX497-91007" fmla="*/ 984521 w 6006665"/>
                  <a:gd name="connsiteY497-91008" fmla="*/ 908986 h 2770134"/>
                  <a:gd name="connsiteX498-91009" fmla="*/ 1018608 w 6006665"/>
                  <a:gd name="connsiteY498-91010" fmla="*/ 913531 h 2770134"/>
                  <a:gd name="connsiteX499-91011" fmla="*/ 979977 w 6006665"/>
                  <a:gd name="connsiteY499-91012" fmla="*/ 977160 h 2770134"/>
                  <a:gd name="connsiteX500-91013" fmla="*/ 1012666 w 6006665"/>
                  <a:gd name="connsiteY500-91014" fmla="*/ 982321 h 2770134"/>
                  <a:gd name="connsiteX501-91015" fmla="*/ 1038516 w 6006665"/>
                  <a:gd name="connsiteY501-91016" fmla="*/ 952163 h 2770134"/>
                  <a:gd name="connsiteX502-91017" fmla="*/ 1050423 w 6006665"/>
                  <a:gd name="connsiteY502-91018" fmla="*/ 952163 h 2770134"/>
                  <a:gd name="connsiteX503-91019" fmla="*/ 1108962 w 6006665"/>
                  <a:gd name="connsiteY503-91020" fmla="*/ 952163 h 2770134"/>
                  <a:gd name="connsiteX504-91021" fmla="*/ 1161229 w 6006665"/>
                  <a:gd name="connsiteY504-91022" fmla="*/ 908986 h 2770134"/>
                  <a:gd name="connsiteX505-91023" fmla="*/ 1165711 w 6006665"/>
                  <a:gd name="connsiteY505-91024" fmla="*/ 915120 h 2770134"/>
                  <a:gd name="connsiteX506-91025" fmla="*/ 1173136 w 6006665"/>
                  <a:gd name="connsiteY506-91026" fmla="*/ 908986 h 2770134"/>
                  <a:gd name="connsiteX507-91027" fmla="*/ 1210035 w 6006665"/>
                  <a:gd name="connsiteY507-91028" fmla="*/ 959479 h 2770134"/>
                  <a:gd name="connsiteX508-91029" fmla="*/ 1247583 w 6006665"/>
                  <a:gd name="connsiteY508-91030" fmla="*/ 902169 h 2770134"/>
                  <a:gd name="connsiteX509-91031" fmla="*/ 1211223 w 6006665"/>
                  <a:gd name="connsiteY509-91032" fmla="*/ 843085 h 2770134"/>
                  <a:gd name="connsiteX510-91033" fmla="*/ 1227130 w 6006665"/>
                  <a:gd name="connsiteY510-91034" fmla="*/ 806725 h 2770134"/>
                  <a:gd name="connsiteX511-91035" fmla="*/ 1237665 w 6006665"/>
                  <a:gd name="connsiteY511-91036" fmla="*/ 809863 h 2770134"/>
                  <a:gd name="connsiteX512-91037" fmla="*/ 1239037 w 6006665"/>
                  <a:gd name="connsiteY512-91038" fmla="*/ 806725 h 2770134"/>
                  <a:gd name="connsiteX513-91039" fmla="*/ 1345843 w 6006665"/>
                  <a:gd name="connsiteY513-91040" fmla="*/ 838540 h 2770134"/>
                  <a:gd name="connsiteX514-91041" fmla="*/ 1400382 w 6006665"/>
                  <a:gd name="connsiteY514-91042" fmla="*/ 870354 h 2770134"/>
                  <a:gd name="connsiteX515-91043" fmla="*/ 1519756 w 6006665"/>
                  <a:gd name="connsiteY515-91044" fmla="*/ 976938 h 2770134"/>
                  <a:gd name="connsiteX516-91045" fmla="*/ 1543003 w 6006665"/>
                  <a:gd name="connsiteY516-91046" fmla="*/ 936256 h 2770134"/>
                  <a:gd name="connsiteX517-91047" fmla="*/ 1506643 w 6006665"/>
                  <a:gd name="connsiteY517-91048" fmla="*/ 881716 h 2770134"/>
                  <a:gd name="connsiteX518-91049" fmla="*/ 1506643 w 6006665"/>
                  <a:gd name="connsiteY518-91050" fmla="*/ 858992 h 2770134"/>
                  <a:gd name="connsiteX519-91051" fmla="*/ 1463467 w 6006665"/>
                  <a:gd name="connsiteY519-91052" fmla="*/ 849902 h 2770134"/>
                  <a:gd name="connsiteX520-91053" fmla="*/ 1472556 w 6006665"/>
                  <a:gd name="connsiteY520-91054" fmla="*/ 799908 h 2770134"/>
                  <a:gd name="connsiteX521-91055" fmla="*/ 1452104 w 6006665"/>
                  <a:gd name="connsiteY521-91056" fmla="*/ 713554 h 2770134"/>
                  <a:gd name="connsiteX522-91057" fmla="*/ 1452104 w 6006665"/>
                  <a:gd name="connsiteY522-91058" fmla="*/ 677195 h 2770134"/>
                  <a:gd name="connsiteX523-91059" fmla="*/ 1522551 w 6006665"/>
                  <a:gd name="connsiteY523-91060" fmla="*/ 574934 h 2770134"/>
                  <a:gd name="connsiteX524-91061" fmla="*/ 1543003 w 6006665"/>
                  <a:gd name="connsiteY524-91062" fmla="*/ 461311 h 2770134"/>
                  <a:gd name="connsiteX525-91063" fmla="*/ 1570272 w 6006665"/>
                  <a:gd name="connsiteY525-91064" fmla="*/ 440858 h 2770134"/>
                  <a:gd name="connsiteX526-91065" fmla="*/ 1578688 w 6006665"/>
                  <a:gd name="connsiteY526-91066" fmla="*/ 443477 h 2770134"/>
                  <a:gd name="connsiteX527-91067" fmla="*/ 1582179 w 6006665"/>
                  <a:gd name="connsiteY527-91068" fmla="*/ 440858 h 2770134"/>
                  <a:gd name="connsiteX528-91069" fmla="*/ 1684440 w 6006665"/>
                  <a:gd name="connsiteY528-91070" fmla="*/ 472673 h 2770134"/>
                  <a:gd name="connsiteX529-91071" fmla="*/ 1688985 w 6006665"/>
                  <a:gd name="connsiteY529-91072" fmla="*/ 543119 h 2770134"/>
                  <a:gd name="connsiteX530-91073" fmla="*/ 1652625 w 6006665"/>
                  <a:gd name="connsiteY530-91074" fmla="*/ 634018 h 2770134"/>
                  <a:gd name="connsiteX531-91075" fmla="*/ 1679895 w 6006665"/>
                  <a:gd name="connsiteY531-91076" fmla="*/ 672650 h 2770134"/>
                  <a:gd name="connsiteX532-91077" fmla="*/ 1688985 w 6006665"/>
                  <a:gd name="connsiteY532-91078" fmla="*/ 747641 h 2770134"/>
                  <a:gd name="connsiteX533-91079" fmla="*/ 1679895 w 6006665"/>
                  <a:gd name="connsiteY533-91080" fmla="*/ 893079 h 2770134"/>
                  <a:gd name="connsiteX534-91081" fmla="*/ 1636718 w 6006665"/>
                  <a:gd name="connsiteY534-91082" fmla="*/ 1156685 h 2770134"/>
                  <a:gd name="connsiteX535-91083" fmla="*/ 1662494 w 6006665"/>
                  <a:gd name="connsiteY535-91084" fmla="*/ 1163129 h 2770134"/>
                  <a:gd name="connsiteX0-91085" fmla="*/ 1662494 w 6006665"/>
                  <a:gd name="connsiteY0-91086" fmla="*/ 1104046 h 2711051"/>
                  <a:gd name="connsiteX1-91087" fmla="*/ 3211535 w 6006665"/>
                  <a:gd name="connsiteY1-91088" fmla="*/ 1 h 2711051"/>
                  <a:gd name="connsiteX2-91089" fmla="*/ 3200173 w 6006665"/>
                  <a:gd name="connsiteY2-91090" fmla="*/ 74993 h 2711051"/>
                  <a:gd name="connsiteX3-91091" fmla="*/ 3161541 w 6006665"/>
                  <a:gd name="connsiteY3-91092" fmla="*/ 118170 h 2711051"/>
                  <a:gd name="connsiteX4-91093" fmla="*/ 3066097 w 6006665"/>
                  <a:gd name="connsiteY4-91094" fmla="*/ 193161 h 2711051"/>
                  <a:gd name="connsiteX5-91095" fmla="*/ 3034283 w 6006665"/>
                  <a:gd name="connsiteY5-91096" fmla="*/ 236338 h 2711051"/>
                  <a:gd name="connsiteX6-91097" fmla="*/ 3082005 w 6006665"/>
                  <a:gd name="connsiteY6-91098" fmla="*/ 252245 h 2711051"/>
                  <a:gd name="connsiteX7-91099" fmla="*/ 3129459 w 6006665"/>
                  <a:gd name="connsiteY7-91100" fmla="*/ 279926 h 2711051"/>
                  <a:gd name="connsiteX8-91101" fmla="*/ 3156451 w 6006665"/>
                  <a:gd name="connsiteY8-91102" fmla="*/ 256790 h 2711051"/>
                  <a:gd name="connsiteX9-91103" fmla="*/ 3158460 w 6006665"/>
                  <a:gd name="connsiteY9-91104" fmla="*/ 265274 h 2711051"/>
                  <a:gd name="connsiteX10-91105" fmla="*/ 3168359 w 6006665"/>
                  <a:gd name="connsiteY10-91106" fmla="*/ 256790 h 2711051"/>
                  <a:gd name="connsiteX11-91107" fmla="*/ 3184984 w 6006665"/>
                  <a:gd name="connsiteY11-91108" fmla="*/ 326983 h 2711051"/>
                  <a:gd name="connsiteX12-91109" fmla="*/ 3192811 w 6006665"/>
                  <a:gd name="connsiteY12-91110" fmla="*/ 311329 h 2711051"/>
                  <a:gd name="connsiteX13-91111" fmla="*/ 3251895 w 6006665"/>
                  <a:gd name="connsiteY13-91112" fmla="*/ 290877 h 2711051"/>
                  <a:gd name="connsiteX14-91113" fmla="*/ 3259833 w 6006665"/>
                  <a:gd name="connsiteY14-91114" fmla="*/ 292251 h 2711051"/>
                  <a:gd name="connsiteX15-91115" fmla="*/ 3263802 w 6006665"/>
                  <a:gd name="connsiteY15-91116" fmla="*/ 290877 h 2711051"/>
                  <a:gd name="connsiteX16-91117" fmla="*/ 3381970 w 6006665"/>
                  <a:gd name="connsiteY16-91118" fmla="*/ 311329 h 2711051"/>
                  <a:gd name="connsiteX17-91119" fmla="*/ 3388787 w 6006665"/>
                  <a:gd name="connsiteY17-91120" fmla="*/ 370413 h 2711051"/>
                  <a:gd name="connsiteX18-91121" fmla="*/ 3531529 w 6006665"/>
                  <a:gd name="connsiteY18-91122" fmla="*/ 391404 h 2711051"/>
                  <a:gd name="connsiteX19-91123" fmla="*/ 3538225 w 6006665"/>
                  <a:gd name="connsiteY19-91124" fmla="*/ 295422 h 2711051"/>
                  <a:gd name="connsiteX20-91125" fmla="*/ 3549910 w 6006665"/>
                  <a:gd name="connsiteY20-91126" fmla="*/ 298609 h 2711051"/>
                  <a:gd name="connsiteX21-91127" fmla="*/ 3550132 w 6006665"/>
                  <a:gd name="connsiteY21-91128" fmla="*/ 295422 h 2711051"/>
                  <a:gd name="connsiteX22-91129" fmla="*/ 3625123 w 6006665"/>
                  <a:gd name="connsiteY22-91130" fmla="*/ 315874 h 2711051"/>
                  <a:gd name="connsiteX23-91131" fmla="*/ 3672301 w 6006665"/>
                  <a:gd name="connsiteY23-91132" fmla="*/ 315874 h 2711051"/>
                  <a:gd name="connsiteX24-91133" fmla="*/ 3684207 w 6006665"/>
                  <a:gd name="connsiteY24-91134" fmla="*/ 315874 h 2711051"/>
                  <a:gd name="connsiteX25-91135" fmla="*/ 3743291 w 6006665"/>
                  <a:gd name="connsiteY25-91136" fmla="*/ 381775 h 2711051"/>
                  <a:gd name="connsiteX26-91137" fmla="*/ 3759199 w 6006665"/>
                  <a:gd name="connsiteY26-91138" fmla="*/ 461312 h 2711051"/>
                  <a:gd name="connsiteX27-91139" fmla="*/ 3738747 w 6006665"/>
                  <a:gd name="connsiteY27-91140" fmla="*/ 511306 h 2711051"/>
                  <a:gd name="connsiteX28-91141" fmla="*/ 3786469 w 6006665"/>
                  <a:gd name="connsiteY28-91142" fmla="*/ 602204 h 2711051"/>
                  <a:gd name="connsiteX29-91143" fmla="*/ 3835603 w 6006665"/>
                  <a:gd name="connsiteY29-91144" fmla="*/ 638110 h 2711051"/>
                  <a:gd name="connsiteX30-91145" fmla="*/ 3865460 w 6006665"/>
                  <a:gd name="connsiteY30-91146" fmla="*/ 527213 h 2711051"/>
                  <a:gd name="connsiteX31-91147" fmla="*/ 3875077 w 6006665"/>
                  <a:gd name="connsiteY31-91148" fmla="*/ 535720 h 2711051"/>
                  <a:gd name="connsiteX32-91149" fmla="*/ 3877367 w 6006665"/>
                  <a:gd name="connsiteY32-91150" fmla="*/ 527213 h 2711051"/>
                  <a:gd name="connsiteX33-91151" fmla="*/ 3932151 w 6006665"/>
                  <a:gd name="connsiteY33-91152" fmla="*/ 575676 h 2711051"/>
                  <a:gd name="connsiteX34-91153" fmla="*/ 3988173 w 6006665"/>
                  <a:gd name="connsiteY34-91154" fmla="*/ 547665 h 2711051"/>
                  <a:gd name="connsiteX35-91155" fmla="*/ 3993852 w 6006665"/>
                  <a:gd name="connsiteY35-91156" fmla="*/ 550780 h 2711051"/>
                  <a:gd name="connsiteX36-91157" fmla="*/ 4000080 w 6006665"/>
                  <a:gd name="connsiteY36-91158" fmla="*/ 547665 h 2711051"/>
                  <a:gd name="connsiteX37-91159" fmla="*/ 4062426 w 6006665"/>
                  <a:gd name="connsiteY37-91160" fmla="*/ 581855 h 2711051"/>
                  <a:gd name="connsiteX38-91161" fmla="*/ 4085889 w 6006665"/>
                  <a:gd name="connsiteY38-91162" fmla="*/ 554483 h 2711051"/>
                  <a:gd name="connsiteX39-91163" fmla="*/ 4095563 w 6006665"/>
                  <a:gd name="connsiteY39-91164" fmla="*/ 557087 h 2711051"/>
                  <a:gd name="connsiteX40-91165" fmla="*/ 4097796 w 6006665"/>
                  <a:gd name="connsiteY40-91166" fmla="*/ 554483 h 2711051"/>
                  <a:gd name="connsiteX41-91167" fmla="*/ 4144150 w 6006665"/>
                  <a:gd name="connsiteY41-91168" fmla="*/ 566963 h 2711051"/>
                  <a:gd name="connsiteX42-91169" fmla="*/ 4117703 w 6006665"/>
                  <a:gd name="connsiteY42-91170" fmla="*/ 456767 h 2711051"/>
                  <a:gd name="connsiteX43-91171" fmla="*/ 4165425 w 6006665"/>
                  <a:gd name="connsiteY43-91172" fmla="*/ 402228 h 2711051"/>
                  <a:gd name="connsiteX44-91173" fmla="*/ 4175231 w 6006665"/>
                  <a:gd name="connsiteY44-91174" fmla="*/ 404629 h 2711051"/>
                  <a:gd name="connsiteX45-91175" fmla="*/ 4177332 w 6006665"/>
                  <a:gd name="connsiteY45-91176" fmla="*/ 402228 h 2711051"/>
                  <a:gd name="connsiteX46-91177" fmla="*/ 4511384 w 6006665"/>
                  <a:gd name="connsiteY46-91178" fmla="*/ 484036 h 2711051"/>
                  <a:gd name="connsiteX47-91179" fmla="*/ 4543199 w 6006665"/>
                  <a:gd name="connsiteY47-91180" fmla="*/ 554483 h 2711051"/>
                  <a:gd name="connsiteX48-91181" fmla="*/ 4639242 w 6006665"/>
                  <a:gd name="connsiteY48-91182" fmla="*/ 637125 h 2711051"/>
                  <a:gd name="connsiteX49-91183" fmla="*/ 4774445 w 6006665"/>
                  <a:gd name="connsiteY49-91184" fmla="*/ 618112 h 2711051"/>
                  <a:gd name="connsiteX50-91185" fmla="*/ 4778496 w 6006665"/>
                  <a:gd name="connsiteY50-91186" fmla="*/ 619216 h 2711051"/>
                  <a:gd name="connsiteX51-91187" fmla="*/ 4786352 w 6006665"/>
                  <a:gd name="connsiteY51-91188" fmla="*/ 618112 h 2711051"/>
                  <a:gd name="connsiteX52-91189" fmla="*/ 4861343 w 6006665"/>
                  <a:gd name="connsiteY52-91190" fmla="*/ 638564 h 2711051"/>
                  <a:gd name="connsiteX53-91191" fmla="*/ 4893158 w 6006665"/>
                  <a:gd name="connsiteY53-91192" fmla="*/ 681741 h 2711051"/>
                  <a:gd name="connsiteX54-91193" fmla="*/ 4888613 w 6006665"/>
                  <a:gd name="connsiteY54-91194" fmla="*/ 763549 h 2711051"/>
                  <a:gd name="connsiteX55-91195" fmla="*/ 4927677 w 6006665"/>
                  <a:gd name="connsiteY55-91196" fmla="*/ 788221 h 2711051"/>
                  <a:gd name="connsiteX56-91197" fmla="*/ 4967605 w 6006665"/>
                  <a:gd name="connsiteY56-91198" fmla="*/ 774912 h 2711051"/>
                  <a:gd name="connsiteX57-91199" fmla="*/ 5038051 w 6006665"/>
                  <a:gd name="connsiteY57-91200" fmla="*/ 768094 h 2711051"/>
                  <a:gd name="connsiteX58-91201" fmla="*/ 5040730 w 6006665"/>
                  <a:gd name="connsiteY58-91202" fmla="*/ 768987 h 2711051"/>
                  <a:gd name="connsiteX59-91203" fmla="*/ 5049958 w 6006665"/>
                  <a:gd name="connsiteY59-91204" fmla="*/ 768094 h 2711051"/>
                  <a:gd name="connsiteX60-91205" fmla="*/ 5114249 w 6006665"/>
                  <a:gd name="connsiteY60-91206" fmla="*/ 789525 h 2711051"/>
                  <a:gd name="connsiteX61-91207" fmla="*/ 5176671 w 6006665"/>
                  <a:gd name="connsiteY61-91208" fmla="*/ 779457 h 2711051"/>
                  <a:gd name="connsiteX62-91209" fmla="*/ 5177801 w 6006665"/>
                  <a:gd name="connsiteY62-91210" fmla="*/ 781195 h 2711051"/>
                  <a:gd name="connsiteX63-91211" fmla="*/ 5188578 w 6006665"/>
                  <a:gd name="connsiteY63-91212" fmla="*/ 779457 h 2711051"/>
                  <a:gd name="connsiteX64-91213" fmla="*/ 5243719 w 6006665"/>
                  <a:gd name="connsiteY64-91214" fmla="*/ 864288 h 2711051"/>
                  <a:gd name="connsiteX65-91215" fmla="*/ 5283477 w 6006665"/>
                  <a:gd name="connsiteY65-91216" fmla="*/ 833996 h 2711051"/>
                  <a:gd name="connsiteX66-91217" fmla="*/ 5258480 w 6006665"/>
                  <a:gd name="connsiteY66-91218" fmla="*/ 768094 h 2711051"/>
                  <a:gd name="connsiteX67-91219" fmla="*/ 5267570 w 6006665"/>
                  <a:gd name="connsiteY67-91220" fmla="*/ 720373 h 2711051"/>
                  <a:gd name="connsiteX68-91221" fmla="*/ 5278896 w 6006665"/>
                  <a:gd name="connsiteY68-91222" fmla="*/ 723422 h 2711051"/>
                  <a:gd name="connsiteX69-91223" fmla="*/ 5279477 w 6006665"/>
                  <a:gd name="connsiteY69-91224" fmla="*/ 720373 h 2711051"/>
                  <a:gd name="connsiteX70-91225" fmla="*/ 5395510 w 6006665"/>
                  <a:gd name="connsiteY70-91226" fmla="*/ 751612 h 2711051"/>
                  <a:gd name="connsiteX71-91227" fmla="*/ 5463001 w 6006665"/>
                  <a:gd name="connsiteY71-91228" fmla="*/ 747642 h 2711051"/>
                  <a:gd name="connsiteX72-91229" fmla="*/ 5464386 w 6006665"/>
                  <a:gd name="connsiteY72-91230" fmla="*/ 748261 h 2711051"/>
                  <a:gd name="connsiteX73-91231" fmla="*/ 5474909 w 6006665"/>
                  <a:gd name="connsiteY73-91232" fmla="*/ 747642 h 2711051"/>
                  <a:gd name="connsiteX74-91233" fmla="*/ 5581715 w 6006665"/>
                  <a:gd name="connsiteY74-91234" fmla="*/ 795364 h 2711051"/>
                  <a:gd name="connsiteX75-91235" fmla="*/ 5633981 w 6006665"/>
                  <a:gd name="connsiteY75-91236" fmla="*/ 838541 h 2711051"/>
                  <a:gd name="connsiteX76-91237" fmla="*/ 5720335 w 6006665"/>
                  <a:gd name="connsiteY76-91238" fmla="*/ 918077 h 2711051"/>
                  <a:gd name="connsiteX77-91239" fmla="*/ 5822595 w 6006665"/>
                  <a:gd name="connsiteY77-91240" fmla="*/ 1015793 h 2711051"/>
                  <a:gd name="connsiteX78-91241" fmla="*/ 5818051 w 6006665"/>
                  <a:gd name="connsiteY78-91242" fmla="*/ 1070332 h 2711051"/>
                  <a:gd name="connsiteX79-91243" fmla="*/ 5825679 w 6006665"/>
                  <a:gd name="connsiteY79-91244" fmla="*/ 1077960 h 2711051"/>
                  <a:gd name="connsiteX80-91245" fmla="*/ 5822051 w 6006665"/>
                  <a:gd name="connsiteY80-91246" fmla="*/ 1027155 h 2711051"/>
                  <a:gd name="connsiteX81-91247" fmla="*/ 5834092 w 6006665"/>
                  <a:gd name="connsiteY81-91248" fmla="*/ 1029028 h 2711051"/>
                  <a:gd name="connsiteX82-91249" fmla="*/ 5833958 w 6006665"/>
                  <a:gd name="connsiteY82-91250" fmla="*/ 1027155 h 2711051"/>
                  <a:gd name="connsiteX83-91251" fmla="*/ 5936219 w 6006665"/>
                  <a:gd name="connsiteY83-91252" fmla="*/ 1043062 h 2711051"/>
                  <a:gd name="connsiteX84-91253" fmla="*/ 6006665 w 6006665"/>
                  <a:gd name="connsiteY84-91254" fmla="*/ 1122599 h 2711051"/>
                  <a:gd name="connsiteX85-91255" fmla="*/ 5968033 w 6006665"/>
                  <a:gd name="connsiteY85-91256" fmla="*/ 1161231 h 2711051"/>
                  <a:gd name="connsiteX86-91257" fmla="*/ 5908949 w 6006665"/>
                  <a:gd name="connsiteY86-91258" fmla="*/ 1172593 h 2711051"/>
                  <a:gd name="connsiteX87-91259" fmla="*/ 5908949 w 6006665"/>
                  <a:gd name="connsiteY87-91260" fmla="*/ 1258947 h 2711051"/>
                  <a:gd name="connsiteX88-91261" fmla="*/ 5893042 w 6006665"/>
                  <a:gd name="connsiteY88-91262" fmla="*/ 1274854 h 2711051"/>
                  <a:gd name="connsiteX89-91263" fmla="*/ 5881135 w 6006665"/>
                  <a:gd name="connsiteY89-91264" fmla="*/ 1274854 h 2711051"/>
                  <a:gd name="connsiteX90-91265" fmla="*/ 5861227 w 6006665"/>
                  <a:gd name="connsiteY90-91266" fmla="*/ 1274854 h 2711051"/>
                  <a:gd name="connsiteX91-91267" fmla="*/ 5849321 w 6006665"/>
                  <a:gd name="connsiteY91-91268" fmla="*/ 1274854 h 2711051"/>
                  <a:gd name="connsiteX92-91269" fmla="*/ 5817506 w 6006665"/>
                  <a:gd name="connsiteY92-91270" fmla="*/ 1240767 h 2711051"/>
                  <a:gd name="connsiteX93-91271" fmla="*/ 5767511 w 6006665"/>
                  <a:gd name="connsiteY93-91272" fmla="*/ 1215770 h 2711051"/>
                  <a:gd name="connsiteX94-91273" fmla="*/ 5762967 w 6006665"/>
                  <a:gd name="connsiteY94-91274" fmla="*/ 1181683 h 2711051"/>
                  <a:gd name="connsiteX95-91275" fmla="*/ 5729132 w 6006665"/>
                  <a:gd name="connsiteY95-91276" fmla="*/ 1167751 h 2711051"/>
                  <a:gd name="connsiteX96-91277" fmla="*/ 5695337 w 6006665"/>
                  <a:gd name="connsiteY96-91278" fmla="*/ 1177138 h 2711051"/>
                  <a:gd name="connsiteX97-91279" fmla="*/ 5693366 w 6006665"/>
                  <a:gd name="connsiteY97-91280" fmla="*/ 1174378 h 2711051"/>
                  <a:gd name="connsiteX98-91281" fmla="*/ 5683431 w 6006665"/>
                  <a:gd name="connsiteY98-91282" fmla="*/ 1177138 h 2711051"/>
                  <a:gd name="connsiteX99-91283" fmla="*/ 5660706 w 6006665"/>
                  <a:gd name="connsiteY99-91284" fmla="*/ 1145323 h 2711051"/>
                  <a:gd name="connsiteX100-91285" fmla="*/ 5669644 w 6006665"/>
                  <a:gd name="connsiteY100-91286" fmla="*/ 1120298 h 2711051"/>
                  <a:gd name="connsiteX101-91287" fmla="*/ 5640799 w 6006665"/>
                  <a:gd name="connsiteY101-91288" fmla="*/ 1133961 h 2711051"/>
                  <a:gd name="connsiteX102-91289" fmla="*/ 5656705 w 6006665"/>
                  <a:gd name="connsiteY102-91290" fmla="*/ 1177138 h 2711051"/>
                  <a:gd name="connsiteX103-91291" fmla="*/ 5633981 w 6006665"/>
                  <a:gd name="connsiteY103-91292" fmla="*/ 1215770 h 2711051"/>
                  <a:gd name="connsiteX104-91293" fmla="*/ 5586259 w 6006665"/>
                  <a:gd name="connsiteY104-91294" fmla="*/ 1252129 h 2711051"/>
                  <a:gd name="connsiteX105-91295" fmla="*/ 5575676 w 6006665"/>
                  <a:gd name="connsiteY105-91296" fmla="*/ 1251121 h 2711051"/>
                  <a:gd name="connsiteX106-91297" fmla="*/ 5574353 w 6006665"/>
                  <a:gd name="connsiteY106-91298" fmla="*/ 1252129 h 2711051"/>
                  <a:gd name="connsiteX107-91299" fmla="*/ 5539436 w 6006665"/>
                  <a:gd name="connsiteY107-91300" fmla="*/ 1248804 h 2711051"/>
                  <a:gd name="connsiteX108-91301" fmla="*/ 5570352 w 6006665"/>
                  <a:gd name="connsiteY108-91302" fmla="*/ 1290761 h 2711051"/>
                  <a:gd name="connsiteX109-91303" fmla="*/ 5593077 w 6006665"/>
                  <a:gd name="connsiteY109-91304" fmla="*/ 1354390 h 2711051"/>
                  <a:gd name="connsiteX110-91305" fmla="*/ 5608984 w 6006665"/>
                  <a:gd name="connsiteY110-91306" fmla="*/ 1381660 h 2711051"/>
                  <a:gd name="connsiteX111-91307" fmla="*/ 5613529 w 6006665"/>
                  <a:gd name="connsiteY111-91308" fmla="*/ 1413474 h 2711051"/>
                  <a:gd name="connsiteX112-91309" fmla="*/ 5608984 w 6006665"/>
                  <a:gd name="connsiteY112-91310" fmla="*/ 1436199 h 2711051"/>
                  <a:gd name="connsiteX113-91311" fmla="*/ 5597799 w 6006665"/>
                  <a:gd name="connsiteY113-91312" fmla="*/ 1432590 h 2711051"/>
                  <a:gd name="connsiteX114-91313" fmla="*/ 5597077 w 6006665"/>
                  <a:gd name="connsiteY114-91314" fmla="*/ 1436199 h 2711051"/>
                  <a:gd name="connsiteX115-91315" fmla="*/ 5534271 w 6006665"/>
                  <a:gd name="connsiteY115-91316" fmla="*/ 1415939 h 2711051"/>
                  <a:gd name="connsiteX116-91317" fmla="*/ 5436277 w 6006665"/>
                  <a:gd name="connsiteY116-91318" fmla="*/ 1472558 h 2711051"/>
                  <a:gd name="connsiteX117-91319" fmla="*/ 5397645 w 6006665"/>
                  <a:gd name="connsiteY117-91320" fmla="*/ 1483921 h 2711051"/>
                  <a:gd name="connsiteX118-91321" fmla="*/ 5345378 w 6006665"/>
                  <a:gd name="connsiteY118-91322" fmla="*/ 1538460 h 2711051"/>
                  <a:gd name="connsiteX119-91323" fmla="*/ 5290839 w 6006665"/>
                  <a:gd name="connsiteY119-91324" fmla="*/ 1586181 h 2711051"/>
                  <a:gd name="connsiteX120-91325" fmla="*/ 5274932 w 6006665"/>
                  <a:gd name="connsiteY120-91326" fmla="*/ 1617996 h 2711051"/>
                  <a:gd name="connsiteX121-91327" fmla="*/ 5267238 w 6006665"/>
                  <a:gd name="connsiteY121-91328" fmla="*/ 1609569 h 2711051"/>
                  <a:gd name="connsiteX122-91329" fmla="*/ 5263025 w 6006665"/>
                  <a:gd name="connsiteY122-91330" fmla="*/ 1617996 h 2711051"/>
                  <a:gd name="connsiteX123-91331" fmla="*/ 5219538 w 6006665"/>
                  <a:gd name="connsiteY123-91332" fmla="*/ 1570368 h 2711051"/>
                  <a:gd name="connsiteX124-91333" fmla="*/ 5129494 w 6006665"/>
                  <a:gd name="connsiteY124-91334" fmla="*/ 1624813 h 2711051"/>
                  <a:gd name="connsiteX125-91335" fmla="*/ 5126389 w 6006665"/>
                  <a:gd name="connsiteY125-91336" fmla="*/ 1619491 h 2711051"/>
                  <a:gd name="connsiteX126-91337" fmla="*/ 5117587 w 6006665"/>
                  <a:gd name="connsiteY126-91338" fmla="*/ 1624813 h 2711051"/>
                  <a:gd name="connsiteX127-91339" fmla="*/ 5105544 w 6006665"/>
                  <a:gd name="connsiteY127-91340" fmla="*/ 1604167 h 2711051"/>
                  <a:gd name="connsiteX128-91341" fmla="*/ 5074955 w 6006665"/>
                  <a:gd name="connsiteY128-91342" fmla="*/ 1629358 h 2711051"/>
                  <a:gd name="connsiteX129-91343" fmla="*/ 5065718 w 6006665"/>
                  <a:gd name="connsiteY129-91344" fmla="*/ 1627159 h 2711051"/>
                  <a:gd name="connsiteX130-91345" fmla="*/ 5063048 w 6006665"/>
                  <a:gd name="connsiteY130-91346" fmla="*/ 1629358 h 2711051"/>
                  <a:gd name="connsiteX131-91347" fmla="*/ 5026594 w 6006665"/>
                  <a:gd name="connsiteY131-91348" fmla="*/ 1620679 h 2711051"/>
                  <a:gd name="connsiteX132-91349" fmla="*/ 5015871 w 6006665"/>
                  <a:gd name="connsiteY132-91350" fmla="*/ 1665718 h 2711051"/>
                  <a:gd name="connsiteX133-91351" fmla="*/ 4974967 w 6006665"/>
                  <a:gd name="connsiteY133-91352" fmla="*/ 1731619 h 2711051"/>
                  <a:gd name="connsiteX134-91353" fmla="*/ 4974967 w 6006665"/>
                  <a:gd name="connsiteY134-91354" fmla="*/ 1763434 h 2711051"/>
                  <a:gd name="connsiteX135-91355" fmla="*/ 5015871 w 6006665"/>
                  <a:gd name="connsiteY135-91356" fmla="*/ 1779341 h 2711051"/>
                  <a:gd name="connsiteX136-91357" fmla="*/ 5011326 w 6006665"/>
                  <a:gd name="connsiteY136-91358" fmla="*/ 1877057 h 2711051"/>
                  <a:gd name="connsiteX137-91359" fmla="*/ 4999419 w 6006665"/>
                  <a:gd name="connsiteY137-91360" fmla="*/ 1877057 h 2711051"/>
                  <a:gd name="connsiteX138-91361" fmla="*/ 4974967 w 6006665"/>
                  <a:gd name="connsiteY138-91362" fmla="*/ 1877057 h 2711051"/>
                  <a:gd name="connsiteX139-91363" fmla="*/ 4963605 w 6006665"/>
                  <a:gd name="connsiteY139-91364" fmla="*/ 1929323 h 2711051"/>
                  <a:gd name="connsiteX140-91365" fmla="*/ 4974967 w 6006665"/>
                  <a:gd name="connsiteY140-91366" fmla="*/ 1956593 h 2711051"/>
                  <a:gd name="connsiteX141-91367" fmla="*/ 4909065 w 6006665"/>
                  <a:gd name="connsiteY141-91368" fmla="*/ 1990680 h 2711051"/>
                  <a:gd name="connsiteX142-91369" fmla="*/ 4897703 w 6006665"/>
                  <a:gd name="connsiteY142-91370" fmla="*/ 2058854 h 2711051"/>
                  <a:gd name="connsiteX143-91371" fmla="*/ 4845437 w 6006665"/>
                  <a:gd name="connsiteY143-91372" fmla="*/ 2074761 h 2711051"/>
                  <a:gd name="connsiteX144-91373" fmla="*/ 4834074 w 6006665"/>
                  <a:gd name="connsiteY144-91374" fmla="*/ 2133845 h 2711051"/>
                  <a:gd name="connsiteX145-91375" fmla="*/ 4779535 w 6006665"/>
                  <a:gd name="connsiteY145-91376" fmla="*/ 2192929 h 2711051"/>
                  <a:gd name="connsiteX146-91377" fmla="*/ 4777225 w 6006665"/>
                  <a:gd name="connsiteY146-91378" fmla="*/ 2182533 h 2711051"/>
                  <a:gd name="connsiteX147-91379" fmla="*/ 4767628 w 6006665"/>
                  <a:gd name="connsiteY147-91380" fmla="*/ 2192929 h 2711051"/>
                  <a:gd name="connsiteX148-91381" fmla="*/ 4758538 w 6006665"/>
                  <a:gd name="connsiteY148-91382" fmla="*/ 2152025 h 2711051"/>
                  <a:gd name="connsiteX149-91383" fmla="*/ 4742631 w 6006665"/>
                  <a:gd name="connsiteY149-91384" fmla="*/ 2065671 h 2711051"/>
                  <a:gd name="connsiteX150-91385" fmla="*/ 4715361 w 6006665"/>
                  <a:gd name="connsiteY150-91386" fmla="*/ 1924779 h 2711051"/>
                  <a:gd name="connsiteX151-91387" fmla="*/ 4735813 w 6006665"/>
                  <a:gd name="connsiteY151-91388" fmla="*/ 1833880 h 2711051"/>
                  <a:gd name="connsiteX152-91389" fmla="*/ 4767628 w 6006665"/>
                  <a:gd name="connsiteY152-91390" fmla="*/ 1790703 h 2711051"/>
                  <a:gd name="connsiteX153-91391" fmla="*/ 4767628 w 6006665"/>
                  <a:gd name="connsiteY153-91392" fmla="*/ 1763434 h 2711051"/>
                  <a:gd name="connsiteX154-91393" fmla="*/ 4826712 w 6006665"/>
                  <a:gd name="connsiteY154-91394" fmla="*/ 1747526 h 2711051"/>
                  <a:gd name="connsiteX155-91395" fmla="*/ 4892613 w 6006665"/>
                  <a:gd name="connsiteY155-91396" fmla="*/ 1656628 h 2711051"/>
                  <a:gd name="connsiteX156-91397" fmla="*/ 4956243 w 6006665"/>
                  <a:gd name="connsiteY156-91398" fmla="*/ 1581637 h 2711051"/>
                  <a:gd name="connsiteX157-91399" fmla="*/ 5022143 w 6006665"/>
                  <a:gd name="connsiteY157-91400" fmla="*/ 1522552 h 2711051"/>
                  <a:gd name="connsiteX158-91401" fmla="*/ 5046694 w 6006665"/>
                  <a:gd name="connsiteY158-91402" fmla="*/ 1415425 h 2711051"/>
                  <a:gd name="connsiteX159-91403" fmla="*/ 5015871 w 6006665"/>
                  <a:gd name="connsiteY159-91404" fmla="*/ 1420292 h 2711051"/>
                  <a:gd name="connsiteX160-91405" fmla="*/ 4995419 w 6006665"/>
                  <a:gd name="connsiteY160-91406" fmla="*/ 1483921 h 2711051"/>
                  <a:gd name="connsiteX161-91407" fmla="*/ 4904521 w 6006665"/>
                  <a:gd name="connsiteY161-91408" fmla="*/ 1570274 h 2711051"/>
                  <a:gd name="connsiteX162-91409" fmla="*/ 4901708 w 6006665"/>
                  <a:gd name="connsiteY162-91410" fmla="*/ 1561634 h 2711051"/>
                  <a:gd name="connsiteX163-91411" fmla="*/ 4892613 w 6006665"/>
                  <a:gd name="connsiteY163-91412" fmla="*/ 1570274 h 2711051"/>
                  <a:gd name="connsiteX164-91413" fmla="*/ 4861835 w 6006665"/>
                  <a:gd name="connsiteY164-91414" fmla="*/ 1475740 h 2711051"/>
                  <a:gd name="connsiteX165-91415" fmla="*/ 4779535 w 6006665"/>
                  <a:gd name="connsiteY165-91416" fmla="*/ 1499828 h 2711051"/>
                  <a:gd name="connsiteX166-91417" fmla="*/ 4684091 w 6006665"/>
                  <a:gd name="connsiteY166-91418" fmla="*/ 1624813 h 2711051"/>
                  <a:gd name="connsiteX167-91419" fmla="*/ 4715906 w 6006665"/>
                  <a:gd name="connsiteY167-91420" fmla="*/ 1672535 h 2711051"/>
                  <a:gd name="connsiteX168-91421" fmla="*/ 4636369 w 6006665"/>
                  <a:gd name="connsiteY168-91422" fmla="*/ 1688442 h 2711051"/>
                  <a:gd name="connsiteX169-91423" fmla="*/ 4577285 w 6006665"/>
                  <a:gd name="connsiteY169-91424" fmla="*/ 1692987 h 2711051"/>
                  <a:gd name="connsiteX170-91425" fmla="*/ 4577373 w 6006665"/>
                  <a:gd name="connsiteY170-91426" fmla="*/ 1692065 h 2711051"/>
                  <a:gd name="connsiteX171-91427" fmla="*/ 4565379 w 6006665"/>
                  <a:gd name="connsiteY171-91428" fmla="*/ 1692987 h 2711051"/>
                  <a:gd name="connsiteX172-91429" fmla="*/ 4569923 w 6006665"/>
                  <a:gd name="connsiteY172-91430" fmla="*/ 1645266 h 2711051"/>
                  <a:gd name="connsiteX173-91431" fmla="*/ 4520081 w 6006665"/>
                  <a:gd name="connsiteY173-91432" fmla="*/ 1635680 h 2711051"/>
                  <a:gd name="connsiteX174-91433" fmla="*/ 4475025 w 6006665"/>
                  <a:gd name="connsiteY174-91434" fmla="*/ 1665718 h 2711051"/>
                  <a:gd name="connsiteX175-91435" fmla="*/ 4464394 w 6006665"/>
                  <a:gd name="connsiteY175-91436" fmla="*/ 1664867 h 2711051"/>
                  <a:gd name="connsiteX176-91437" fmla="*/ 4463118 w 6006665"/>
                  <a:gd name="connsiteY176-91438" fmla="*/ 1665718 h 2711051"/>
                  <a:gd name="connsiteX177-91439" fmla="*/ 4357637 w 6006665"/>
                  <a:gd name="connsiteY177-91440" fmla="*/ 1657279 h 2711051"/>
                  <a:gd name="connsiteX178-91441" fmla="*/ 4243233 w 6006665"/>
                  <a:gd name="connsiteY178-91442" fmla="*/ 1677080 h 2711051"/>
                  <a:gd name="connsiteX179-91443" fmla="*/ 4125065 w 6006665"/>
                  <a:gd name="connsiteY179-91444" fmla="*/ 1811155 h 2711051"/>
                  <a:gd name="connsiteX180-91445" fmla="*/ 3984173 w 6006665"/>
                  <a:gd name="connsiteY180-91446" fmla="*/ 1967955 h 2711051"/>
                  <a:gd name="connsiteX181-91447" fmla="*/ 4038712 w 6006665"/>
                  <a:gd name="connsiteY181-91448" fmla="*/ 1972500 h 2711051"/>
                  <a:gd name="connsiteX182-91449" fmla="*/ 4059164 w 6006665"/>
                  <a:gd name="connsiteY182-91450" fmla="*/ 2015677 h 2711051"/>
                  <a:gd name="connsiteX183-91451" fmla="*/ 4087782 w 6006665"/>
                  <a:gd name="connsiteY183-91452" fmla="*/ 2024094 h 2711051"/>
                  <a:gd name="connsiteX184-91453" fmla="*/ 4106341 w 6006665"/>
                  <a:gd name="connsiteY184-91454" fmla="*/ 1995225 h 2711051"/>
                  <a:gd name="connsiteX185-91455" fmla="*/ 4117411 w 6006665"/>
                  <a:gd name="connsiteY185-91456" fmla="*/ 1996527 h 2711051"/>
                  <a:gd name="connsiteX186-91457" fmla="*/ 4118248 w 6006665"/>
                  <a:gd name="connsiteY186-91458" fmla="*/ 1995225 h 2711051"/>
                  <a:gd name="connsiteX187-91459" fmla="*/ 4156880 w 6006665"/>
                  <a:gd name="connsiteY187-91460" fmla="*/ 1999770 h 2711051"/>
                  <a:gd name="connsiteX188-91461" fmla="*/ 4211419 w 6006665"/>
                  <a:gd name="connsiteY188-91462" fmla="*/ 2070216 h 2711051"/>
                  <a:gd name="connsiteX189-91463" fmla="*/ 4215964 w 6006665"/>
                  <a:gd name="connsiteY189-91464" fmla="*/ 2117938 h 2711051"/>
                  <a:gd name="connsiteX190-91465" fmla="*/ 4184149 w 6006665"/>
                  <a:gd name="connsiteY190-91466" fmla="*/ 2177022 h 2711051"/>
                  <a:gd name="connsiteX191-91467" fmla="*/ 4177332 w 6006665"/>
                  <a:gd name="connsiteY191-91468" fmla="*/ 2247468 h 2711051"/>
                  <a:gd name="connsiteX192-91469" fmla="*/ 4161425 w 6006665"/>
                  <a:gd name="connsiteY192-91470" fmla="*/ 2333822 h 2711051"/>
                  <a:gd name="connsiteX193-91471" fmla="*/ 4109158 w 6006665"/>
                  <a:gd name="connsiteY193-91472" fmla="*/ 2413358 h 2711051"/>
                  <a:gd name="connsiteX194-91473" fmla="*/ 4097796 w 6006665"/>
                  <a:gd name="connsiteY194-91474" fmla="*/ 2451990 h 2711051"/>
                  <a:gd name="connsiteX195-91475" fmla="*/ 4043257 w 6006665"/>
                  <a:gd name="connsiteY195-91476" fmla="*/ 2511074 h 2711051"/>
                  <a:gd name="connsiteX196-91477" fmla="*/ 3995535 w 6006665"/>
                  <a:gd name="connsiteY196-91478" fmla="*/ 2570158 h 2711051"/>
                  <a:gd name="connsiteX197-91479" fmla="*/ 3975083 w 6006665"/>
                  <a:gd name="connsiteY197-91480" fmla="*/ 2601973 h 2711051"/>
                  <a:gd name="connsiteX198-91481" fmla="*/ 3925089 w 6006665"/>
                  <a:gd name="connsiteY198-91482" fmla="*/ 2629242 h 2711051"/>
                  <a:gd name="connsiteX199-91483" fmla="*/ 3913182 w 6006665"/>
                  <a:gd name="connsiteY199-91484" fmla="*/ 2629242 h 2711051"/>
                  <a:gd name="connsiteX200-91485" fmla="*/ 3904637 w 6006665"/>
                  <a:gd name="connsiteY200-91486" fmla="*/ 2629242 h 2711051"/>
                  <a:gd name="connsiteX201-91487" fmla="*/ 3892729 w 6006665"/>
                  <a:gd name="connsiteY201-91488" fmla="*/ 2629242 h 2711051"/>
                  <a:gd name="connsiteX202-91489" fmla="*/ 3871063 w 6006665"/>
                  <a:gd name="connsiteY202-91490" fmla="*/ 2612993 h 2711051"/>
                  <a:gd name="connsiteX203-91491" fmla="*/ 3829645 w 6006665"/>
                  <a:gd name="connsiteY203-91492" fmla="*/ 2640605 h 2711051"/>
                  <a:gd name="connsiteX204-91493" fmla="*/ 3822828 w 6006665"/>
                  <a:gd name="connsiteY204-91494" fmla="*/ 2661057 h 2711051"/>
                  <a:gd name="connsiteX205-91495" fmla="*/ 3818283 w 6006665"/>
                  <a:gd name="connsiteY205-91496" fmla="*/ 2651967 h 2711051"/>
                  <a:gd name="connsiteX206-91497" fmla="*/ 3818283 w 6006665"/>
                  <a:gd name="connsiteY206-91498" fmla="*/ 2640241 h 2711051"/>
                  <a:gd name="connsiteX207-91499" fmla="*/ 3817738 w 6006665"/>
                  <a:gd name="connsiteY207-91500" fmla="*/ 2640605 h 2711051"/>
                  <a:gd name="connsiteX208-91501" fmla="*/ 3810921 w 6006665"/>
                  <a:gd name="connsiteY208-91502" fmla="*/ 2661057 h 2711051"/>
                  <a:gd name="connsiteX209-91503" fmla="*/ 3806376 w 6006665"/>
                  <a:gd name="connsiteY209-91504" fmla="*/ 2651967 h 2711051"/>
                  <a:gd name="connsiteX210-91505" fmla="*/ 3806376 w 6006665"/>
                  <a:gd name="connsiteY210-91506" fmla="*/ 2624697 h 2711051"/>
                  <a:gd name="connsiteX211-91507" fmla="*/ 3818283 w 6006665"/>
                  <a:gd name="connsiteY211-91508" fmla="*/ 2624697 h 2711051"/>
                  <a:gd name="connsiteX212-91509" fmla="*/ 3826828 w 6006665"/>
                  <a:gd name="connsiteY212-91510" fmla="*/ 2624697 h 2711051"/>
                  <a:gd name="connsiteX213-91511" fmla="*/ 3833645 w 6006665"/>
                  <a:gd name="connsiteY213-91512" fmla="*/ 2565613 h 2711051"/>
                  <a:gd name="connsiteX214-91513" fmla="*/ 3822283 w 6006665"/>
                  <a:gd name="connsiteY214-91514" fmla="*/ 2522437 h 2711051"/>
                  <a:gd name="connsiteX215-91515" fmla="*/ 3849553 w 6006665"/>
                  <a:gd name="connsiteY215-91516" fmla="*/ 2499712 h 2711051"/>
                  <a:gd name="connsiteX216-91517" fmla="*/ 3858814 w 6006665"/>
                  <a:gd name="connsiteY216-91518" fmla="*/ 2501917 h 2711051"/>
                  <a:gd name="connsiteX217-91519" fmla="*/ 3861460 w 6006665"/>
                  <a:gd name="connsiteY217-91520" fmla="*/ 2499712 h 2711051"/>
                  <a:gd name="connsiteX218-91521" fmla="*/ 3898487 w 6006665"/>
                  <a:gd name="connsiteY218-91522" fmla="*/ 2508528 h 2711051"/>
                  <a:gd name="connsiteX219-91523" fmla="*/ 3919999 w 6006665"/>
                  <a:gd name="connsiteY219-91524" fmla="*/ 2463353 h 2711051"/>
                  <a:gd name="connsiteX220-91525" fmla="*/ 3935906 w 6006665"/>
                  <a:gd name="connsiteY220-91526" fmla="*/ 2404268 h 2711051"/>
                  <a:gd name="connsiteX221-91527" fmla="*/ 3947269 w 6006665"/>
                  <a:gd name="connsiteY221-91528" fmla="*/ 2381544 h 2711051"/>
                  <a:gd name="connsiteX222-91529" fmla="*/ 3966292 w 6006665"/>
                  <a:gd name="connsiteY222-91530" fmla="*/ 2337156 h 2711051"/>
                  <a:gd name="connsiteX223-91531" fmla="*/ 3915999 w 6006665"/>
                  <a:gd name="connsiteY223-91532" fmla="*/ 2349729 h 2711051"/>
                  <a:gd name="connsiteX224-91533" fmla="*/ 3888729 w 6006665"/>
                  <a:gd name="connsiteY224-91534" fmla="*/ 2372454 h 2711051"/>
                  <a:gd name="connsiteX225-91535" fmla="*/ 3876822 w 6006665"/>
                  <a:gd name="connsiteY225-91536" fmla="*/ 2372454 h 2711051"/>
                  <a:gd name="connsiteX226-91537" fmla="*/ 3829645 w 6006665"/>
                  <a:gd name="connsiteY226-91538" fmla="*/ 2372454 h 2711051"/>
                  <a:gd name="connsiteX227-91539" fmla="*/ 3817738 w 6006665"/>
                  <a:gd name="connsiteY227-91540" fmla="*/ 2372454 h 2711051"/>
                  <a:gd name="connsiteX228-91541" fmla="*/ 3801831 w 6006665"/>
                  <a:gd name="connsiteY228-91542" fmla="*/ 2317915 h 2711051"/>
                  <a:gd name="connsiteX229-91543" fmla="*/ 3758654 w 6006665"/>
                  <a:gd name="connsiteY229-91544" fmla="*/ 2279283 h 2711051"/>
                  <a:gd name="connsiteX230-91545" fmla="*/ 3692753 w 6006665"/>
                  <a:gd name="connsiteY230-91546" fmla="*/ 2263376 h 2711051"/>
                  <a:gd name="connsiteX231-91547" fmla="*/ 3683663 w 6006665"/>
                  <a:gd name="connsiteY231-91548" fmla="*/ 2204292 h 2711051"/>
                  <a:gd name="connsiteX232-91549" fmla="*/ 3672301 w 6006665"/>
                  <a:gd name="connsiteY232-91550" fmla="*/ 2172477 h 2711051"/>
                  <a:gd name="connsiteX233-91551" fmla="*/ 3656393 w 6006665"/>
                  <a:gd name="connsiteY233-91552" fmla="*/ 2145208 h 2711051"/>
                  <a:gd name="connsiteX234-91553" fmla="*/ 3633669 w 6006665"/>
                  <a:gd name="connsiteY234-91554" fmla="*/ 2086123 h 2711051"/>
                  <a:gd name="connsiteX235-91555" fmla="*/ 3601854 w 6006665"/>
                  <a:gd name="connsiteY235-91556" fmla="*/ 2065671 h 2711051"/>
                  <a:gd name="connsiteX236-91557" fmla="*/ 3545995 w 6006665"/>
                  <a:gd name="connsiteY236-91558" fmla="*/ 2044187 h 2711051"/>
                  <a:gd name="connsiteX237-91559" fmla="*/ 3506955 w 6006665"/>
                  <a:gd name="connsiteY237-91560" fmla="*/ 2049764 h 2711051"/>
                  <a:gd name="connsiteX238-91561" fmla="*/ 3463779 w 6006665"/>
                  <a:gd name="connsiteY238-91562" fmla="*/ 2058854 h 2711051"/>
                  <a:gd name="connsiteX239-91563" fmla="*/ 3431964 w 6006665"/>
                  <a:gd name="connsiteY239-91564" fmla="*/ 2086123 h 2711051"/>
                  <a:gd name="connsiteX240-91565" fmla="*/ 3452416 w 6006665"/>
                  <a:gd name="connsiteY240-91566" fmla="*/ 2102031 h 2711051"/>
                  <a:gd name="connsiteX241-91567" fmla="*/ 3452416 w 6006665"/>
                  <a:gd name="connsiteY241-91568" fmla="*/ 2133845 h 2711051"/>
                  <a:gd name="connsiteX242-91569" fmla="*/ 3431964 w 6006665"/>
                  <a:gd name="connsiteY242-91570" fmla="*/ 2156570 h 2711051"/>
                  <a:gd name="connsiteX243-91571" fmla="*/ 3400150 w 6006665"/>
                  <a:gd name="connsiteY243-91572" fmla="*/ 2215654 h 2711051"/>
                  <a:gd name="connsiteX244-91573" fmla="*/ 3400150 w 6006665"/>
                  <a:gd name="connsiteY244-91574" fmla="*/ 2242924 h 2711051"/>
                  <a:gd name="connsiteX245-91575" fmla="*/ 3350155 w 6006665"/>
                  <a:gd name="connsiteY245-91576" fmla="*/ 2274738 h 2711051"/>
                  <a:gd name="connsiteX246-91577" fmla="*/ 3342342 w 6006665"/>
                  <a:gd name="connsiteY246-91578" fmla="*/ 2272134 h 2711051"/>
                  <a:gd name="connsiteX247-91579" fmla="*/ 3338249 w 6006665"/>
                  <a:gd name="connsiteY247-91580" fmla="*/ 2274738 h 2711051"/>
                  <a:gd name="connsiteX248-91581" fmla="*/ 3290527 w 6006665"/>
                  <a:gd name="connsiteY248-91582" fmla="*/ 2258831 h 2711051"/>
                  <a:gd name="connsiteX249-91583" fmla="*/ 3259257 w 6006665"/>
                  <a:gd name="connsiteY249-91584" fmla="*/ 2258831 h 2711051"/>
                  <a:gd name="connsiteX250-91585" fmla="*/ 3247350 w 6006665"/>
                  <a:gd name="connsiteY250-91586" fmla="*/ 2258831 h 2711051"/>
                  <a:gd name="connsiteX251-91587" fmla="*/ 3231443 w 6006665"/>
                  <a:gd name="connsiteY251-91588" fmla="*/ 2242924 h 2711051"/>
                  <a:gd name="connsiteX252-91589" fmla="*/ 3213271 w 6006665"/>
                  <a:gd name="connsiteY252-91590" fmla="*/ 2238380 h 2711051"/>
                  <a:gd name="connsiteX253-91591" fmla="*/ 3168359 w 6006665"/>
                  <a:gd name="connsiteY253-91592" fmla="*/ 2274738 h 2711051"/>
                  <a:gd name="connsiteX254-91593" fmla="*/ 3120637 w 6006665"/>
                  <a:gd name="connsiteY254-91594" fmla="*/ 2286100 h 2711051"/>
                  <a:gd name="connsiteX255-91595" fmla="*/ 3082005 w 6006665"/>
                  <a:gd name="connsiteY255-91596" fmla="*/ 2302008 h 2711051"/>
                  <a:gd name="connsiteX256-91597" fmla="*/ 3074460 w 6006665"/>
                  <a:gd name="connsiteY256-91598" fmla="*/ 2300211 h 2711051"/>
                  <a:gd name="connsiteX257-91599" fmla="*/ 3070098 w 6006665"/>
                  <a:gd name="connsiteY257-91600" fmla="*/ 2302008 h 2711051"/>
                  <a:gd name="connsiteX258-91601" fmla="*/ 3022376 w 6006665"/>
                  <a:gd name="connsiteY258-91602" fmla="*/ 2290645 h 2711051"/>
                  <a:gd name="connsiteX259-91603" fmla="*/ 3000196 w 6006665"/>
                  <a:gd name="connsiteY259-91604" fmla="*/ 2290645 h 2711051"/>
                  <a:gd name="connsiteX260-91605" fmla="*/ 2988289 w 6006665"/>
                  <a:gd name="connsiteY260-91606" fmla="*/ 2290645 h 2711051"/>
                  <a:gd name="connsiteX261-91607" fmla="*/ 2967837 w 6006665"/>
                  <a:gd name="connsiteY261-91608" fmla="*/ 2258831 h 2711051"/>
                  <a:gd name="connsiteX262-91609" fmla="*/ 2929205 w 6006665"/>
                  <a:gd name="connsiteY262-91610" fmla="*/ 2231561 h 2711051"/>
                  <a:gd name="connsiteX263-91611" fmla="*/ 2902153 w 6006665"/>
                  <a:gd name="connsiteY263-91612" fmla="*/ 2227697 h 2711051"/>
                  <a:gd name="connsiteX264-91613" fmla="*/ 2861576 w 6006665"/>
                  <a:gd name="connsiteY264-91614" fmla="*/ 2231561 h 2711051"/>
                  <a:gd name="connsiteX265-91615" fmla="*/ 2822944 w 6006665"/>
                  <a:gd name="connsiteY265-91616" fmla="*/ 2242924 h 2711051"/>
                  <a:gd name="connsiteX266-91617" fmla="*/ 2818139 w 6006665"/>
                  <a:gd name="connsiteY266-91618" fmla="*/ 2240835 h 2711051"/>
                  <a:gd name="connsiteX267-91619" fmla="*/ 2811037 w 6006665"/>
                  <a:gd name="connsiteY267-91620" fmla="*/ 2242924 h 2711051"/>
                  <a:gd name="connsiteX268-91621" fmla="*/ 2758770 w 6006665"/>
                  <a:gd name="connsiteY268-91622" fmla="*/ 2220199 h 2711051"/>
                  <a:gd name="connsiteX269-91623" fmla="*/ 2751953 w 6006665"/>
                  <a:gd name="connsiteY269-91624" fmla="*/ 2177022 h 2711051"/>
                  <a:gd name="connsiteX270-91625" fmla="*/ 2708776 w 6006665"/>
                  <a:gd name="connsiteY270-91626" fmla="*/ 2161115 h 2711051"/>
                  <a:gd name="connsiteX271-91627" fmla="*/ 2676962 w 6006665"/>
                  <a:gd name="connsiteY271-91628" fmla="*/ 2156570 h 2711051"/>
                  <a:gd name="connsiteX272-91629" fmla="*/ 2642534 w 6006665"/>
                  <a:gd name="connsiteY272-91630" fmla="*/ 2134826 h 2711051"/>
                  <a:gd name="connsiteX273-91631" fmla="*/ 2609333 w 6006665"/>
                  <a:gd name="connsiteY273-91632" fmla="*/ 2192929 h 2711051"/>
                  <a:gd name="connsiteX274-91633" fmla="*/ 2625240 w 6006665"/>
                  <a:gd name="connsiteY274-91634" fmla="*/ 2227016 h 2711051"/>
                  <a:gd name="connsiteX275-91635" fmla="*/ 2586608 w 6006665"/>
                  <a:gd name="connsiteY275-91636" fmla="*/ 2263376 h 2711051"/>
                  <a:gd name="connsiteX276-91637" fmla="*/ 2577105 w 6006665"/>
                  <a:gd name="connsiteY276-91638" fmla="*/ 2261113 h 2711051"/>
                  <a:gd name="connsiteX277-91639" fmla="*/ 2574701 w 6006665"/>
                  <a:gd name="connsiteY277-91640" fmla="*/ 2263376 h 2711051"/>
                  <a:gd name="connsiteX278-91641" fmla="*/ 2526979 w 6006665"/>
                  <a:gd name="connsiteY278-91642" fmla="*/ 2252013 h 2711051"/>
                  <a:gd name="connsiteX279-91643" fmla="*/ 2490620 w 6006665"/>
                  <a:gd name="connsiteY279-91644" fmla="*/ 2247468 h 2711051"/>
                  <a:gd name="connsiteX280-91645" fmla="*/ 2463350 w 6006665"/>
                  <a:gd name="connsiteY280-91646" fmla="*/ 2220199 h 2711051"/>
                  <a:gd name="connsiteX281-91647" fmla="*/ 2436625 w 6006665"/>
                  <a:gd name="connsiteY281-91648" fmla="*/ 2220199 h 2711051"/>
                  <a:gd name="connsiteX282-91649" fmla="*/ 2424718 w 6006665"/>
                  <a:gd name="connsiteY282-91650" fmla="*/ 2220199 h 2711051"/>
                  <a:gd name="connsiteX283-91651" fmla="*/ 2398858 w 6006665"/>
                  <a:gd name="connsiteY283-91652" fmla="*/ 2207268 h 2711051"/>
                  <a:gd name="connsiteX284-91653" fmla="*/ 2350272 w 6006665"/>
                  <a:gd name="connsiteY284-91654" fmla="*/ 2231561 h 2711051"/>
                  <a:gd name="connsiteX285-91655" fmla="*/ 2282098 w 6006665"/>
                  <a:gd name="connsiteY285-91656" fmla="*/ 2279283 h 2711051"/>
                  <a:gd name="connsiteX286-91657" fmla="*/ 2157112 w 6006665"/>
                  <a:gd name="connsiteY286-91658" fmla="*/ 2263376 h 2711051"/>
                  <a:gd name="connsiteX287-91659" fmla="*/ 1811153 w 6006665"/>
                  <a:gd name="connsiteY287-91660" fmla="*/ 1999770 h 2711051"/>
                  <a:gd name="connsiteX288-91661" fmla="*/ 1748069 w 6006665"/>
                  <a:gd name="connsiteY288-91662" fmla="*/ 2038402 h 2711051"/>
                  <a:gd name="connsiteX289-91663" fmla="*/ 1711709 w 6006665"/>
                  <a:gd name="connsiteY289-91664" fmla="*/ 2042947 h 2711051"/>
                  <a:gd name="connsiteX290-91665" fmla="*/ 1711926 w 6006665"/>
                  <a:gd name="connsiteY290-91666" fmla="*/ 2041431 h 2711051"/>
                  <a:gd name="connsiteX291-91667" fmla="*/ 1699803 w 6006665"/>
                  <a:gd name="connsiteY291-91668" fmla="*/ 2042947 h 2711051"/>
                  <a:gd name="connsiteX292-91669" fmla="*/ 1704347 w 6006665"/>
                  <a:gd name="connsiteY292-91670" fmla="*/ 2011132 h 2711051"/>
                  <a:gd name="connsiteX293-91671" fmla="*/ 1662460 w 6006665"/>
                  <a:gd name="connsiteY293-91672" fmla="*/ 1993181 h 2711051"/>
                  <a:gd name="connsiteX294-91673" fmla="*/ 1629901 w 6006665"/>
                  <a:gd name="connsiteY294-91674" fmla="*/ 2006587 h 2711051"/>
                  <a:gd name="connsiteX295-91675" fmla="*/ 1629300 w 6006665"/>
                  <a:gd name="connsiteY295-91676" fmla="*/ 2001932 h 2711051"/>
                  <a:gd name="connsiteX296-91677" fmla="*/ 1617994 w 6006665"/>
                  <a:gd name="connsiteY296-91678" fmla="*/ 2006587 h 2711051"/>
                  <a:gd name="connsiteX297-91679" fmla="*/ 1608904 w 6006665"/>
                  <a:gd name="connsiteY297-91680" fmla="*/ 1936141 h 2711051"/>
                  <a:gd name="connsiteX298-91681" fmla="*/ 1552684 w 6006665"/>
                  <a:gd name="connsiteY298-91682" fmla="*/ 1926448 h 2711051"/>
                  <a:gd name="connsiteX299-91683" fmla="*/ 1518550 w 6006665"/>
                  <a:gd name="connsiteY299-91684" fmla="*/ 1952048 h 2711051"/>
                  <a:gd name="connsiteX300-91685" fmla="*/ 1425379 w 6006665"/>
                  <a:gd name="connsiteY300-91686" fmla="*/ 1972500 h 2711051"/>
                  <a:gd name="connsiteX301-91687" fmla="*/ 1409472 w 6006665"/>
                  <a:gd name="connsiteY301-91688" fmla="*/ 1990680 h 2711051"/>
                  <a:gd name="connsiteX302-91689" fmla="*/ 1270852 w 6006665"/>
                  <a:gd name="connsiteY302-91690" fmla="*/ 2011132 h 2711051"/>
                  <a:gd name="connsiteX303-91691" fmla="*/ 1254945 w 6006665"/>
                  <a:gd name="connsiteY303-91692" fmla="*/ 2031584 h 2711051"/>
                  <a:gd name="connsiteX304-91693" fmla="*/ 1282214 w 6006665"/>
                  <a:gd name="connsiteY304-91694" fmla="*/ 2074761 h 2711051"/>
                  <a:gd name="connsiteX305-91695" fmla="*/ 1243582 w 6006665"/>
                  <a:gd name="connsiteY305-91696" fmla="*/ 2090668 h 2711051"/>
                  <a:gd name="connsiteX306-91697" fmla="*/ 1254945 w 6006665"/>
                  <a:gd name="connsiteY306-91698" fmla="*/ 2108848 h 2711051"/>
                  <a:gd name="connsiteX307-91699" fmla="*/ 1216313 w 6006665"/>
                  <a:gd name="connsiteY307-91700" fmla="*/ 2133845 h 2711051"/>
                  <a:gd name="connsiteX308-91701" fmla="*/ 1275397 w 6006665"/>
                  <a:gd name="connsiteY308-91702" fmla="*/ 2177022 h 2711051"/>
                  <a:gd name="connsiteX309-91703" fmla="*/ 1270852 w 6006665"/>
                  <a:gd name="connsiteY309-91704" fmla="*/ 2204292 h 2711051"/>
                  <a:gd name="connsiteX310-91705" fmla="*/ 1259108 w 6006665"/>
                  <a:gd name="connsiteY310-91706" fmla="*/ 2203313 h 2711051"/>
                  <a:gd name="connsiteX311-91707" fmla="*/ 1258945 w 6006665"/>
                  <a:gd name="connsiteY311-91708" fmla="*/ 2204292 h 2711051"/>
                  <a:gd name="connsiteX312-91709" fmla="*/ 1215644 w 6006665"/>
                  <a:gd name="connsiteY312-91710" fmla="*/ 2200683 h 2711051"/>
                  <a:gd name="connsiteX313-91711" fmla="*/ 1204950 w 6006665"/>
                  <a:gd name="connsiteY313-91712" fmla="*/ 2215654 h 2711051"/>
                  <a:gd name="connsiteX314-91713" fmla="*/ 1196495 w 6006665"/>
                  <a:gd name="connsiteY314-91714" fmla="*/ 2210822 h 2711051"/>
                  <a:gd name="connsiteX315-91715" fmla="*/ 1193043 w 6006665"/>
                  <a:gd name="connsiteY315-91716" fmla="*/ 2215654 h 2711051"/>
                  <a:gd name="connsiteX316-91717" fmla="*/ 1145322 w 6006665"/>
                  <a:gd name="connsiteY316-91718" fmla="*/ 2188384 h 2711051"/>
                  <a:gd name="connsiteX317-91719" fmla="*/ 1098145 w 6006665"/>
                  <a:gd name="connsiteY317-91720" fmla="*/ 2188384 h 2711051"/>
                  <a:gd name="connsiteX318-91721" fmla="*/ 1061785 w 6006665"/>
                  <a:gd name="connsiteY318-91722" fmla="*/ 2215654 h 2711051"/>
                  <a:gd name="connsiteX319-91723" fmla="*/ 1055322 w 6006665"/>
                  <a:gd name="connsiteY319-91724" fmla="*/ 2211571 h 2711051"/>
                  <a:gd name="connsiteX320-91725" fmla="*/ 1049878 w 6006665"/>
                  <a:gd name="connsiteY320-91726" fmla="*/ 2215654 h 2711051"/>
                  <a:gd name="connsiteX321-91727" fmla="*/ 1006701 w 6006665"/>
                  <a:gd name="connsiteY321-91728" fmla="*/ 2188384 h 2711051"/>
                  <a:gd name="connsiteX322-91729" fmla="*/ 924893 w 6006665"/>
                  <a:gd name="connsiteY322-91730" fmla="*/ 2152025 h 2711051"/>
                  <a:gd name="connsiteX323-91731" fmla="*/ 877716 w 6006665"/>
                  <a:gd name="connsiteY323-91732" fmla="*/ 2152025 h 2711051"/>
                  <a:gd name="connsiteX324-91733" fmla="*/ 802724 w 6006665"/>
                  <a:gd name="connsiteY324-91734" fmla="*/ 2215654 h 2711051"/>
                  <a:gd name="connsiteX325-91735" fmla="*/ 798179 w 6006665"/>
                  <a:gd name="connsiteY325-91736" fmla="*/ 2258831 h 2711051"/>
                  <a:gd name="connsiteX326-91737" fmla="*/ 787406 w 6006665"/>
                  <a:gd name="connsiteY326-91738" fmla="*/ 2248058 h 2711051"/>
                  <a:gd name="connsiteX327-91739" fmla="*/ 786272 w 6006665"/>
                  <a:gd name="connsiteY327-91740" fmla="*/ 2258831 h 2711051"/>
                  <a:gd name="connsiteX328-91741" fmla="*/ 756063 w 6006665"/>
                  <a:gd name="connsiteY328-91742" fmla="*/ 2228621 h 2711051"/>
                  <a:gd name="connsiteX329-91743" fmla="*/ 732278 w 6006665"/>
                  <a:gd name="connsiteY329-91744" fmla="*/ 2286100 h 2711051"/>
                  <a:gd name="connsiteX330-91745" fmla="*/ 743640 w 6006665"/>
                  <a:gd name="connsiteY330-91746" fmla="*/ 2295190 h 2711051"/>
                  <a:gd name="connsiteX331-91747" fmla="*/ 723188 w 6006665"/>
                  <a:gd name="connsiteY331-91748" fmla="*/ 2338367 h 2711051"/>
                  <a:gd name="connsiteX332-91749" fmla="*/ 747026 w 6006665"/>
                  <a:gd name="connsiteY332-91750" fmla="*/ 2375208 h 2711051"/>
                  <a:gd name="connsiteX333-91751" fmla="*/ 763548 w 6006665"/>
                  <a:gd name="connsiteY333-91752" fmla="*/ 2372454 h 2711051"/>
                  <a:gd name="connsiteX334-91753" fmla="*/ 764871 w 6006665"/>
                  <a:gd name="connsiteY334-91754" fmla="*/ 2374218 h 2711051"/>
                  <a:gd name="connsiteX335-91755" fmla="*/ 775455 w 6006665"/>
                  <a:gd name="connsiteY335-91756" fmla="*/ 2372454 h 2711051"/>
                  <a:gd name="connsiteX336-91757" fmla="*/ 802724 w 6006665"/>
                  <a:gd name="connsiteY336-91758" fmla="*/ 2408813 h 2711051"/>
                  <a:gd name="connsiteX337-91759" fmla="*/ 798179 w 6006665"/>
                  <a:gd name="connsiteY337-91760" fmla="*/ 2436083 h 2711051"/>
                  <a:gd name="connsiteX338-91761" fmla="*/ 818632 w 6006665"/>
                  <a:gd name="connsiteY338-91762" fmla="*/ 2447445 h 2711051"/>
                  <a:gd name="connsiteX339-91763" fmla="*/ 802724 w 6006665"/>
                  <a:gd name="connsiteY339-91764" fmla="*/ 2479260 h 2711051"/>
                  <a:gd name="connsiteX340-91765" fmla="*/ 766365 w 6006665"/>
                  <a:gd name="connsiteY340-91766" fmla="*/ 2483805 h 2711051"/>
                  <a:gd name="connsiteX341-91767" fmla="*/ 727733 w 6006665"/>
                  <a:gd name="connsiteY341-91768" fmla="*/ 2542889 h 2711051"/>
                  <a:gd name="connsiteX342-91769" fmla="*/ 759548 w 6006665"/>
                  <a:gd name="connsiteY342-91770" fmla="*/ 2586066 h 2711051"/>
                  <a:gd name="connsiteX343-91771" fmla="*/ 759548 w 6006665"/>
                  <a:gd name="connsiteY343-91772" fmla="*/ 2624697 h 2711051"/>
                  <a:gd name="connsiteX344-91773" fmla="*/ 798179 w 6006665"/>
                  <a:gd name="connsiteY344-91774" fmla="*/ 2683782 h 2711051"/>
                  <a:gd name="connsiteX345-91775" fmla="*/ 775455 w 6006665"/>
                  <a:gd name="connsiteY345-91776" fmla="*/ 2699689 h 2711051"/>
                  <a:gd name="connsiteX346-91777" fmla="*/ 770910 w 6006665"/>
                  <a:gd name="connsiteY346-91778" fmla="*/ 2711051 h 2711051"/>
                  <a:gd name="connsiteX347-91779" fmla="*/ 759003 w 6006665"/>
                  <a:gd name="connsiteY347-91780" fmla="*/ 2711051 h 2711051"/>
                  <a:gd name="connsiteX348-91781" fmla="*/ 755003 w 6006665"/>
                  <a:gd name="connsiteY348-91782" fmla="*/ 2711051 h 2711051"/>
                  <a:gd name="connsiteX349-91783" fmla="*/ 743096 w 6006665"/>
                  <a:gd name="connsiteY349-91784" fmla="*/ 2711051 h 2711051"/>
                  <a:gd name="connsiteX350-91785" fmla="*/ 715826 w 6006665"/>
                  <a:gd name="connsiteY350-91786" fmla="*/ 2676964 h 2711051"/>
                  <a:gd name="connsiteX351-91787" fmla="*/ 704464 w 6006665"/>
                  <a:gd name="connsiteY351-91788" fmla="*/ 2676964 h 2711051"/>
                  <a:gd name="connsiteX352-91789" fmla="*/ 684012 w 6006665"/>
                  <a:gd name="connsiteY352-91790" fmla="*/ 2667874 h 2711051"/>
                  <a:gd name="connsiteX353-91791" fmla="*/ 672649 w 6006665"/>
                  <a:gd name="connsiteY353-91792" fmla="*/ 2645150 h 2711051"/>
                  <a:gd name="connsiteX354-91793" fmla="*/ 645222 w 6006665"/>
                  <a:gd name="connsiteY354-91794" fmla="*/ 2637313 h 2711051"/>
                  <a:gd name="connsiteX355-91795" fmla="*/ 625472 w 6006665"/>
                  <a:gd name="connsiteY355-91796" fmla="*/ 2640605 h 2711051"/>
                  <a:gd name="connsiteX356-91797" fmla="*/ 623771 w 6006665"/>
                  <a:gd name="connsiteY356-91798" fmla="*/ 2638904 h 2711051"/>
                  <a:gd name="connsiteX357-91799" fmla="*/ 613565 w 6006665"/>
                  <a:gd name="connsiteY357-91800" fmla="*/ 2640605 h 2711051"/>
                  <a:gd name="connsiteX358-91801" fmla="*/ 609020 w 6006665"/>
                  <a:gd name="connsiteY358-91802" fmla="*/ 2636060 h 2711051"/>
                  <a:gd name="connsiteX359-91803" fmla="*/ 559026 w 6006665"/>
                  <a:gd name="connsiteY359-91804" fmla="*/ 2608790 h 2711051"/>
                  <a:gd name="connsiteX360-91805" fmla="*/ 506760 w 6006665"/>
                  <a:gd name="connsiteY360-91806" fmla="*/ 2601973 h 2711051"/>
                  <a:gd name="connsiteX361-91807" fmla="*/ 483280 w 6006665"/>
                  <a:gd name="connsiteY361-91808" fmla="*/ 2595264 h 2711051"/>
                  <a:gd name="connsiteX362-91809" fmla="*/ 480035 w 6006665"/>
                  <a:gd name="connsiteY362-91810" fmla="*/ 2597428 h 2711051"/>
                  <a:gd name="connsiteX363-91811" fmla="*/ 475042 w 6006665"/>
                  <a:gd name="connsiteY363-91812" fmla="*/ 2592910 h 2711051"/>
                  <a:gd name="connsiteX364-91813" fmla="*/ 474945 w 6006665"/>
                  <a:gd name="connsiteY364-91814" fmla="*/ 2592883 h 2711051"/>
                  <a:gd name="connsiteX365-91815" fmla="*/ 468128 w 6006665"/>
                  <a:gd name="connsiteY365-91816" fmla="*/ 2597428 h 2711051"/>
                  <a:gd name="connsiteX366-91817" fmla="*/ 420406 w 6006665"/>
                  <a:gd name="connsiteY366-91818" fmla="*/ 2554251 h 2711051"/>
                  <a:gd name="connsiteX367-91819" fmla="*/ 381774 w 6006665"/>
                  <a:gd name="connsiteY367-91820" fmla="*/ 2538344 h 2711051"/>
                  <a:gd name="connsiteX368-91821" fmla="*/ 349960 w 6006665"/>
                  <a:gd name="connsiteY368-91822" fmla="*/ 2506529 h 2711051"/>
                  <a:gd name="connsiteX369-91823" fmla="*/ 377229 w 6006665"/>
                  <a:gd name="connsiteY369-91824" fmla="*/ 2499712 h 2711051"/>
                  <a:gd name="connsiteX370-91825" fmla="*/ 404499 w 6006665"/>
                  <a:gd name="connsiteY370-91826" fmla="*/ 2451990 h 2711051"/>
                  <a:gd name="connsiteX371-91827" fmla="*/ 388591 w 6006665"/>
                  <a:gd name="connsiteY371-91828" fmla="*/ 2436083 h 2711051"/>
                  <a:gd name="connsiteX372-91829" fmla="*/ 440858 w 6006665"/>
                  <a:gd name="connsiteY372-91830" fmla="*/ 2408813 h 2711051"/>
                  <a:gd name="connsiteX373-91831" fmla="*/ 440858 w 6006665"/>
                  <a:gd name="connsiteY373-91832" fmla="*/ 2405757 h 2711051"/>
                  <a:gd name="connsiteX374-91833" fmla="*/ 416406 w 6006665"/>
                  <a:gd name="connsiteY374-91834" fmla="*/ 2408813 h 2711051"/>
                  <a:gd name="connsiteX375-91835" fmla="*/ 416406 w 6006665"/>
                  <a:gd name="connsiteY375-91836" fmla="*/ 2407325 h 2711051"/>
                  <a:gd name="connsiteX376-91837" fmla="*/ 404499 w 6006665"/>
                  <a:gd name="connsiteY376-91838" fmla="*/ 2408813 h 2711051"/>
                  <a:gd name="connsiteX377-91839" fmla="*/ 404499 w 6006665"/>
                  <a:gd name="connsiteY377-91840" fmla="*/ 2388361 h 2711051"/>
                  <a:gd name="connsiteX378-91841" fmla="*/ 424951 w 6006665"/>
                  <a:gd name="connsiteY378-91842" fmla="*/ 2372454 h 2711051"/>
                  <a:gd name="connsiteX379-91843" fmla="*/ 463583 w 6006665"/>
                  <a:gd name="connsiteY379-91844" fmla="*/ 2365637 h 2711051"/>
                  <a:gd name="connsiteX380-91845" fmla="*/ 468128 w 6006665"/>
                  <a:gd name="connsiteY380-91846" fmla="*/ 2349729 h 2711051"/>
                  <a:gd name="connsiteX381-91847" fmla="*/ 456765 w 6006665"/>
                  <a:gd name="connsiteY381-91848" fmla="*/ 2317915 h 2711051"/>
                  <a:gd name="connsiteX382-91849" fmla="*/ 474945 w 6006665"/>
                  <a:gd name="connsiteY382-91850" fmla="*/ 2290645 h 2711051"/>
                  <a:gd name="connsiteX383-91851" fmla="*/ 474945 w 6006665"/>
                  <a:gd name="connsiteY383-91852" fmla="*/ 2270193 h 2711051"/>
                  <a:gd name="connsiteX384-91853" fmla="*/ 420406 w 6006665"/>
                  <a:gd name="connsiteY384-91854" fmla="*/ 2252013 h 2711051"/>
                  <a:gd name="connsiteX385-91855" fmla="*/ 409588 w 6006665"/>
                  <a:gd name="connsiteY385-91856" fmla="*/ 2252013 h 2711051"/>
                  <a:gd name="connsiteX386-91857" fmla="*/ 397681 w 6006665"/>
                  <a:gd name="connsiteY386-91858" fmla="*/ 2252013 h 2711051"/>
                  <a:gd name="connsiteX387-91859" fmla="*/ 379485 w 6006665"/>
                  <a:gd name="connsiteY387-91860" fmla="*/ 2229774 h 2711051"/>
                  <a:gd name="connsiteX388-91861" fmla="*/ 357322 w 6006665"/>
                  <a:gd name="connsiteY388-91862" fmla="*/ 2236106 h 2711051"/>
                  <a:gd name="connsiteX389-91863" fmla="*/ 352842 w 6006665"/>
                  <a:gd name="connsiteY389-91864" fmla="*/ 2233984 h 2711051"/>
                  <a:gd name="connsiteX390-91865" fmla="*/ 345415 w 6006665"/>
                  <a:gd name="connsiteY390-91866" fmla="*/ 2236106 h 2711051"/>
                  <a:gd name="connsiteX391-91867" fmla="*/ 302238 w 6006665"/>
                  <a:gd name="connsiteY391-91868" fmla="*/ 2215654 h 2711051"/>
                  <a:gd name="connsiteX392-91869" fmla="*/ 302238 w 6006665"/>
                  <a:gd name="connsiteY392-91870" fmla="*/ 2204292 h 2711051"/>
                  <a:gd name="connsiteX393-91871" fmla="*/ 286331 w 6006665"/>
                  <a:gd name="connsiteY393-91872" fmla="*/ 2177022 h 2711051"/>
                  <a:gd name="connsiteX394-91873" fmla="*/ 270968 w 6006665"/>
                  <a:gd name="connsiteY394-91874" fmla="*/ 2177022 h 2711051"/>
                  <a:gd name="connsiteX395-91875" fmla="*/ 259061 w 6006665"/>
                  <a:gd name="connsiteY395-91876" fmla="*/ 2177022 h 2711051"/>
                  <a:gd name="connsiteX396-91877" fmla="*/ 254516 w 6006665"/>
                  <a:gd name="connsiteY396-91878" fmla="*/ 2161115 h 2711051"/>
                  <a:gd name="connsiteX397-91879" fmla="*/ 263606 w 6006665"/>
                  <a:gd name="connsiteY397-91880" fmla="*/ 2145208 h 2711051"/>
                  <a:gd name="connsiteX398-91881" fmla="*/ 243991 w 6006665"/>
                  <a:gd name="connsiteY398-91882" fmla="*/ 2114695 h 2711051"/>
                  <a:gd name="connsiteX399-91883" fmla="*/ 216429 w 6006665"/>
                  <a:gd name="connsiteY399-91884" fmla="*/ 2117938 h 2711051"/>
                  <a:gd name="connsiteX400-91885" fmla="*/ 212956 w 6006665"/>
                  <a:gd name="connsiteY400-91886" fmla="*/ 2116946 h 2711051"/>
                  <a:gd name="connsiteX401-91887" fmla="*/ 204522 w 6006665"/>
                  <a:gd name="connsiteY401-91888" fmla="*/ 2117938 h 2711051"/>
                  <a:gd name="connsiteX402-91889" fmla="*/ 199623 w 6006665"/>
                  <a:gd name="connsiteY402-91890" fmla="*/ 2116538 h 2711051"/>
                  <a:gd name="connsiteX403-91891" fmla="*/ 195977 w 6006665"/>
                  <a:gd name="connsiteY403-91892" fmla="*/ 2129300 h 2711051"/>
                  <a:gd name="connsiteX404-91893" fmla="*/ 184968 w 6006665"/>
                  <a:gd name="connsiteY404-91894" fmla="*/ 2126155 h 2711051"/>
                  <a:gd name="connsiteX405-91895" fmla="*/ 184070 w 6006665"/>
                  <a:gd name="connsiteY405-91896" fmla="*/ 2129300 h 2711051"/>
                  <a:gd name="connsiteX406-91897" fmla="*/ 168163 w 6006665"/>
                  <a:gd name="connsiteY406-91898" fmla="*/ 2124765 h 2711051"/>
                  <a:gd name="connsiteX407-91899" fmla="*/ 156800 w 6006665"/>
                  <a:gd name="connsiteY407-91900" fmla="*/ 2086123 h 2711051"/>
                  <a:gd name="connsiteX408-91901" fmla="*/ 152255 w 6006665"/>
                  <a:gd name="connsiteY408-91902" fmla="*/ 2070216 h 2711051"/>
                  <a:gd name="connsiteX409-91903" fmla="*/ 156800 w 6006665"/>
                  <a:gd name="connsiteY409-91904" fmla="*/ 2065671 h 2711051"/>
                  <a:gd name="connsiteX410-91905" fmla="*/ 168707 w 6006665"/>
                  <a:gd name="connsiteY410-91906" fmla="*/ 2065671 h 2711051"/>
                  <a:gd name="connsiteX411-91907" fmla="*/ 188615 w 6006665"/>
                  <a:gd name="connsiteY411-91908" fmla="*/ 2065671 h 2711051"/>
                  <a:gd name="connsiteX412-91909" fmla="*/ 199977 w 6006665"/>
                  <a:gd name="connsiteY412-91910" fmla="*/ 2054309 h 2711051"/>
                  <a:gd name="connsiteX413-91911" fmla="*/ 188615 w 6006665"/>
                  <a:gd name="connsiteY413-91912" fmla="*/ 2031584 h 2711051"/>
                  <a:gd name="connsiteX414-91913" fmla="*/ 168163 w 6006665"/>
                  <a:gd name="connsiteY414-91914" fmla="*/ 2022495 h 2711051"/>
                  <a:gd name="connsiteX415-91915" fmla="*/ 168163 w 6006665"/>
                  <a:gd name="connsiteY415-91916" fmla="*/ 2015677 h 2711051"/>
                  <a:gd name="connsiteX416-91917" fmla="*/ 152255 w 6006665"/>
                  <a:gd name="connsiteY416-91918" fmla="*/ 1999770 h 2711051"/>
                  <a:gd name="connsiteX417-91919" fmla="*/ 129531 w 6006665"/>
                  <a:gd name="connsiteY417-91920" fmla="*/ 1963410 h 2711051"/>
                  <a:gd name="connsiteX418-91921" fmla="*/ 140893 w 6006665"/>
                  <a:gd name="connsiteY418-91922" fmla="*/ 1940686 h 2711051"/>
                  <a:gd name="connsiteX419-91923" fmla="*/ 136348 w 6006665"/>
                  <a:gd name="connsiteY419-91924" fmla="*/ 1913416 h 2711051"/>
                  <a:gd name="connsiteX420-91925" fmla="*/ 103789 w 6006665"/>
                  <a:gd name="connsiteY420-91926" fmla="*/ 1900009 h 2711051"/>
                  <a:gd name="connsiteX421-91927" fmla="*/ 93716 w 6006665"/>
                  <a:gd name="connsiteY421-91928" fmla="*/ 1904326 h 2711051"/>
                  <a:gd name="connsiteX422-91929" fmla="*/ 91868 w 6006665"/>
                  <a:gd name="connsiteY422-91930" fmla="*/ 1900015 h 2711051"/>
                  <a:gd name="connsiteX423-91931" fmla="*/ 81809 w 6006665"/>
                  <a:gd name="connsiteY423-91932" fmla="*/ 1904326 h 2711051"/>
                  <a:gd name="connsiteX424-91933" fmla="*/ 74992 w 6006665"/>
                  <a:gd name="connsiteY424-91934" fmla="*/ 1888419 h 2711051"/>
                  <a:gd name="connsiteX425-91935" fmla="*/ 34087 w 6006665"/>
                  <a:gd name="connsiteY425-91936" fmla="*/ 1877057 h 2711051"/>
                  <a:gd name="connsiteX426-91937" fmla="*/ 22725 w 6006665"/>
                  <a:gd name="connsiteY426-91938" fmla="*/ 1833880 h 2711051"/>
                  <a:gd name="connsiteX427-91939" fmla="*/ 22725 w 6006665"/>
                  <a:gd name="connsiteY427-91940" fmla="*/ 1802065 h 2711051"/>
                  <a:gd name="connsiteX428-91941" fmla="*/ 0 w 6006665"/>
                  <a:gd name="connsiteY428-91942" fmla="*/ 1786158 h 2711051"/>
                  <a:gd name="connsiteX429-91943" fmla="*/ 15907 w 6006665"/>
                  <a:gd name="connsiteY429-91944" fmla="*/ 1763434 h 2711051"/>
                  <a:gd name="connsiteX430-91945" fmla="*/ 6818 w 6006665"/>
                  <a:gd name="connsiteY430-91946" fmla="*/ 1699805 h 2711051"/>
                  <a:gd name="connsiteX431-91947" fmla="*/ 34087 w 6006665"/>
                  <a:gd name="connsiteY431-91948" fmla="*/ 1656628 h 2711051"/>
                  <a:gd name="connsiteX432-91949" fmla="*/ 27270 w 6006665"/>
                  <a:gd name="connsiteY432-91950" fmla="*/ 1645266 h 2711051"/>
                  <a:gd name="connsiteX433-91951" fmla="*/ 70447 w 6006665"/>
                  <a:gd name="connsiteY433-91952" fmla="*/ 1606634 h 2711051"/>
                  <a:gd name="connsiteX434-91953" fmla="*/ 27270 w 6006665"/>
                  <a:gd name="connsiteY434-91954" fmla="*/ 1570274 h 2711051"/>
                  <a:gd name="connsiteX435-91955" fmla="*/ 109078 w 6006665"/>
                  <a:gd name="connsiteY435-91956" fmla="*/ 1472558 h 2711051"/>
                  <a:gd name="connsiteX436-91957" fmla="*/ 145438 w 6006665"/>
                  <a:gd name="connsiteY436-91958" fmla="*/ 1429381 h 2711051"/>
                  <a:gd name="connsiteX437-91959" fmla="*/ 156800 w 6006665"/>
                  <a:gd name="connsiteY437-91960" fmla="*/ 1386205 h 2711051"/>
                  <a:gd name="connsiteX438-91961" fmla="*/ 102261 w 6006665"/>
                  <a:gd name="connsiteY438-91962" fmla="*/ 1333938 h 2711051"/>
                  <a:gd name="connsiteX439-91963" fmla="*/ 118168 w 6006665"/>
                  <a:gd name="connsiteY439-91964" fmla="*/ 1279399 h 2711051"/>
                  <a:gd name="connsiteX440-91965" fmla="*/ 86354 w 6006665"/>
                  <a:gd name="connsiteY440-91966" fmla="*/ 1215770 h 2711051"/>
                  <a:gd name="connsiteX441-91967" fmla="*/ 109078 w 6006665"/>
                  <a:gd name="connsiteY441-91968" fmla="*/ 1140778 h 2711051"/>
                  <a:gd name="connsiteX442-91969" fmla="*/ 70447 w 6006665"/>
                  <a:gd name="connsiteY442-91970" fmla="*/ 1038517 h 2711051"/>
                  <a:gd name="connsiteX443-91971" fmla="*/ 102261 w 6006665"/>
                  <a:gd name="connsiteY443-91972" fmla="*/ 968071 h 2711051"/>
                  <a:gd name="connsiteX444-91973" fmla="*/ 43177 w 6006665"/>
                  <a:gd name="connsiteY444-91974" fmla="*/ 902170 h 2711051"/>
                  <a:gd name="connsiteX445-91975" fmla="*/ 49994 w 6006665"/>
                  <a:gd name="connsiteY445-91976" fmla="*/ 827178 h 2711051"/>
                  <a:gd name="connsiteX446-91977" fmla="*/ 81809 w 6006665"/>
                  <a:gd name="connsiteY446-91978" fmla="*/ 822633 h 2711051"/>
                  <a:gd name="connsiteX447-91979" fmla="*/ 145438 w 6006665"/>
                  <a:gd name="connsiteY447-91980" fmla="*/ 779457 h 2711051"/>
                  <a:gd name="connsiteX448-91981" fmla="*/ 184070 w 6006665"/>
                  <a:gd name="connsiteY448-91982" fmla="*/ 740825 h 2711051"/>
                  <a:gd name="connsiteX449-91983" fmla="*/ 189699 w 6006665"/>
                  <a:gd name="connsiteY449-91984" fmla="*/ 747103 h 2711051"/>
                  <a:gd name="connsiteX450-91985" fmla="*/ 195977 w 6006665"/>
                  <a:gd name="connsiteY450-91986" fmla="*/ 740825 h 2711051"/>
                  <a:gd name="connsiteX451-91987" fmla="*/ 255061 w 6006665"/>
                  <a:gd name="connsiteY451-91988" fmla="*/ 806726 h 2711051"/>
                  <a:gd name="connsiteX452-91989" fmla="*/ 350504 w 6006665"/>
                  <a:gd name="connsiteY452-91990" fmla="*/ 827178 h 2711051"/>
                  <a:gd name="connsiteX453-91991" fmla="*/ 491397 w 6006665"/>
                  <a:gd name="connsiteY453-91992" fmla="*/ 940802 h 2711051"/>
                  <a:gd name="connsiteX454-91993" fmla="*/ 523211 w 6006665"/>
                  <a:gd name="connsiteY454-91994" fmla="*/ 988523 h 2711051"/>
                  <a:gd name="connsiteX455-91995" fmla="*/ 523211 w 6006665"/>
                  <a:gd name="connsiteY455-91996" fmla="*/ 1047607 h 2711051"/>
                  <a:gd name="connsiteX456-91997" fmla="*/ 486852 w 6006665"/>
                  <a:gd name="connsiteY456-91998" fmla="*/ 1102146 h 2711051"/>
                  <a:gd name="connsiteX457-91999" fmla="*/ 420951 w 6006665"/>
                  <a:gd name="connsiteY457-92000" fmla="*/ 1122599 h 2711051"/>
                  <a:gd name="connsiteX458-92001" fmla="*/ 415909 w 6006665"/>
                  <a:gd name="connsiteY458-92002" fmla="*/ 1120468 h 2711051"/>
                  <a:gd name="connsiteX459-92003" fmla="*/ 409044 w 6006665"/>
                  <a:gd name="connsiteY459-92004" fmla="*/ 1122599 h 2711051"/>
                  <a:gd name="connsiteX460-92005" fmla="*/ 252950 w 6006665"/>
                  <a:gd name="connsiteY460-92006" fmla="*/ 1056643 h 2711051"/>
                  <a:gd name="connsiteX461-92007" fmla="*/ 232336 w 6006665"/>
                  <a:gd name="connsiteY461-92008" fmla="*/ 1063515 h 2711051"/>
                  <a:gd name="connsiteX462-92009" fmla="*/ 291420 w 6006665"/>
                  <a:gd name="connsiteY462-92010" fmla="*/ 1133961 h 2711051"/>
                  <a:gd name="connsiteX463-92011" fmla="*/ 291420 w 6006665"/>
                  <a:gd name="connsiteY463-92012" fmla="*/ 1172593 h 2711051"/>
                  <a:gd name="connsiteX464-92013" fmla="*/ 298238 w 6006665"/>
                  <a:gd name="connsiteY464-92014" fmla="*/ 1258947 h 2711051"/>
                  <a:gd name="connsiteX465-92015" fmla="*/ 345959 w 6006665"/>
                  <a:gd name="connsiteY465-92016" fmla="*/ 1290761 h 2711051"/>
                  <a:gd name="connsiteX466-92017" fmla="*/ 362087 w 6006665"/>
                  <a:gd name="connsiteY466-92018" fmla="*/ 1300169 h 2711051"/>
                  <a:gd name="connsiteX467-92019" fmla="*/ 365867 w 6006665"/>
                  <a:gd name="connsiteY467-92020" fmla="*/ 1268036 h 2711051"/>
                  <a:gd name="connsiteX468-92021" fmla="*/ 345415 w 6006665"/>
                  <a:gd name="connsiteY468-92022" fmla="*/ 1231677 h 2711051"/>
                  <a:gd name="connsiteX469-92023" fmla="*/ 365867 w 6006665"/>
                  <a:gd name="connsiteY469-92024" fmla="*/ 1199862 h 2711051"/>
                  <a:gd name="connsiteX470-92025" fmla="*/ 374560 w 6006665"/>
                  <a:gd name="connsiteY470-92026" fmla="*/ 1204861 h 2711051"/>
                  <a:gd name="connsiteX471-92027" fmla="*/ 377774 w 6006665"/>
                  <a:gd name="connsiteY471-92028" fmla="*/ 1199862 h 2711051"/>
                  <a:gd name="connsiteX472-92029" fmla="*/ 461933 w 6006665"/>
                  <a:gd name="connsiteY472-92030" fmla="*/ 1248254 h 2711051"/>
                  <a:gd name="connsiteX473-92031" fmla="*/ 484035 w 6006665"/>
                  <a:gd name="connsiteY473-92032" fmla="*/ 1231677 h 2711051"/>
                  <a:gd name="connsiteX474-92033" fmla="*/ 463583 w 6006665"/>
                  <a:gd name="connsiteY474-92034" fmla="*/ 1165775 h 2711051"/>
                  <a:gd name="connsiteX475-92035" fmla="*/ 549936 w 6006665"/>
                  <a:gd name="connsiteY475-92036" fmla="*/ 1079422 h 2711051"/>
                  <a:gd name="connsiteX476-92037" fmla="*/ 559742 w 6006665"/>
                  <a:gd name="connsiteY476-92038" fmla="*/ 1081523 h 2711051"/>
                  <a:gd name="connsiteX477-92039" fmla="*/ 561843 w 6006665"/>
                  <a:gd name="connsiteY477-92040" fmla="*/ 1079422 h 2711051"/>
                  <a:gd name="connsiteX478-92041" fmla="*/ 593658 w 6006665"/>
                  <a:gd name="connsiteY478-92042" fmla="*/ 1086239 h 2711051"/>
                  <a:gd name="connsiteX479-92043" fmla="*/ 620945 w 6006665"/>
                  <a:gd name="connsiteY479-92044" fmla="*/ 1110116 h 2711051"/>
                  <a:gd name="connsiteX480-92045" fmla="*/ 640835 w 6006665"/>
                  <a:gd name="connsiteY480-92046" fmla="*/ 1054425 h 2711051"/>
                  <a:gd name="connsiteX481-92047" fmla="*/ 609020 w 6006665"/>
                  <a:gd name="connsiteY481-92048" fmla="*/ 999886 h 2711051"/>
                  <a:gd name="connsiteX482-92049" fmla="*/ 624928 w 6006665"/>
                  <a:gd name="connsiteY482-92050" fmla="*/ 940802 h 2711051"/>
                  <a:gd name="connsiteX483-92051" fmla="*/ 597658 w 6006665"/>
                  <a:gd name="connsiteY483-92052" fmla="*/ 881717 h 2711051"/>
                  <a:gd name="connsiteX484-92053" fmla="*/ 611562 w 6006665"/>
                  <a:gd name="connsiteY484-92054" fmla="*/ 886043 h 2711051"/>
                  <a:gd name="connsiteX485-92055" fmla="*/ 609565 w 6006665"/>
                  <a:gd name="connsiteY485-92056" fmla="*/ 881717 h 2711051"/>
                  <a:gd name="connsiteX486-92057" fmla="*/ 711826 w 6006665"/>
                  <a:gd name="connsiteY486-92058" fmla="*/ 913532 h 2711051"/>
                  <a:gd name="connsiteX487-92059" fmla="*/ 732278 w 6006665"/>
                  <a:gd name="connsiteY487-92060" fmla="*/ 968071 h 2711051"/>
                  <a:gd name="connsiteX488-92061" fmla="*/ 684556 w 6006665"/>
                  <a:gd name="connsiteY488-92062" fmla="*/ 979433 h 2711051"/>
                  <a:gd name="connsiteX489-92063" fmla="*/ 684556 w 6006665"/>
                  <a:gd name="connsiteY489-92064" fmla="*/ 1031700 h 2711051"/>
                  <a:gd name="connsiteX490-92065" fmla="*/ 713309 w 6006665"/>
                  <a:gd name="connsiteY490-92066" fmla="*/ 1060453 h 2711051"/>
                  <a:gd name="connsiteX491-92067" fmla="*/ 763548 w 6006665"/>
                  <a:gd name="connsiteY491-92068" fmla="*/ 1043062 h 2711051"/>
                  <a:gd name="connsiteX492-92069" fmla="*/ 770365 w 6006665"/>
                  <a:gd name="connsiteY492-92070" fmla="*/ 983978 h 2711051"/>
                  <a:gd name="connsiteX493-92071" fmla="*/ 845357 w 6006665"/>
                  <a:gd name="connsiteY493-92072" fmla="*/ 936257 h 2711051"/>
                  <a:gd name="connsiteX494-92073" fmla="*/ 972614 w 6006665"/>
                  <a:gd name="connsiteY494-92074" fmla="*/ 849903 h 2711051"/>
                  <a:gd name="connsiteX495-92075" fmla="*/ 982566 w 6006665"/>
                  <a:gd name="connsiteY495-92076" fmla="*/ 851230 h 2711051"/>
                  <a:gd name="connsiteX496-92077" fmla="*/ 984521 w 6006665"/>
                  <a:gd name="connsiteY496-92078" fmla="*/ 849903 h 2711051"/>
                  <a:gd name="connsiteX497-92079" fmla="*/ 1018608 w 6006665"/>
                  <a:gd name="connsiteY497-92080" fmla="*/ 854448 h 2711051"/>
                  <a:gd name="connsiteX498-92081" fmla="*/ 979977 w 6006665"/>
                  <a:gd name="connsiteY498-92082" fmla="*/ 918077 h 2711051"/>
                  <a:gd name="connsiteX499-92083" fmla="*/ 1012666 w 6006665"/>
                  <a:gd name="connsiteY499-92084" fmla="*/ 923238 h 2711051"/>
                  <a:gd name="connsiteX500-92085" fmla="*/ 1038516 w 6006665"/>
                  <a:gd name="connsiteY500-92086" fmla="*/ 893080 h 2711051"/>
                  <a:gd name="connsiteX501-92087" fmla="*/ 1050423 w 6006665"/>
                  <a:gd name="connsiteY501-92088" fmla="*/ 893080 h 2711051"/>
                  <a:gd name="connsiteX502-92089" fmla="*/ 1108962 w 6006665"/>
                  <a:gd name="connsiteY502-92090" fmla="*/ 893080 h 2711051"/>
                  <a:gd name="connsiteX503-92091" fmla="*/ 1161229 w 6006665"/>
                  <a:gd name="connsiteY503-92092" fmla="*/ 849903 h 2711051"/>
                  <a:gd name="connsiteX504-92093" fmla="*/ 1165711 w 6006665"/>
                  <a:gd name="connsiteY504-92094" fmla="*/ 856037 h 2711051"/>
                  <a:gd name="connsiteX505-92095" fmla="*/ 1173136 w 6006665"/>
                  <a:gd name="connsiteY505-92096" fmla="*/ 849903 h 2711051"/>
                  <a:gd name="connsiteX506-92097" fmla="*/ 1210035 w 6006665"/>
                  <a:gd name="connsiteY506-92098" fmla="*/ 900396 h 2711051"/>
                  <a:gd name="connsiteX507-92099" fmla="*/ 1247583 w 6006665"/>
                  <a:gd name="connsiteY507-92100" fmla="*/ 843086 h 2711051"/>
                  <a:gd name="connsiteX508-92101" fmla="*/ 1211223 w 6006665"/>
                  <a:gd name="connsiteY508-92102" fmla="*/ 784002 h 2711051"/>
                  <a:gd name="connsiteX509-92103" fmla="*/ 1227130 w 6006665"/>
                  <a:gd name="connsiteY509-92104" fmla="*/ 747642 h 2711051"/>
                  <a:gd name="connsiteX510-92105" fmla="*/ 1237665 w 6006665"/>
                  <a:gd name="connsiteY510-92106" fmla="*/ 750780 h 2711051"/>
                  <a:gd name="connsiteX511-92107" fmla="*/ 1239037 w 6006665"/>
                  <a:gd name="connsiteY511-92108" fmla="*/ 747642 h 2711051"/>
                  <a:gd name="connsiteX512-92109" fmla="*/ 1345843 w 6006665"/>
                  <a:gd name="connsiteY512-92110" fmla="*/ 779457 h 2711051"/>
                  <a:gd name="connsiteX513-92111" fmla="*/ 1400382 w 6006665"/>
                  <a:gd name="connsiteY513-92112" fmla="*/ 811271 h 2711051"/>
                  <a:gd name="connsiteX514-92113" fmla="*/ 1519756 w 6006665"/>
                  <a:gd name="connsiteY514-92114" fmla="*/ 917855 h 2711051"/>
                  <a:gd name="connsiteX515-92115" fmla="*/ 1543003 w 6006665"/>
                  <a:gd name="connsiteY515-92116" fmla="*/ 877173 h 2711051"/>
                  <a:gd name="connsiteX516-92117" fmla="*/ 1506643 w 6006665"/>
                  <a:gd name="connsiteY516-92118" fmla="*/ 822633 h 2711051"/>
                  <a:gd name="connsiteX517-92119" fmla="*/ 1506643 w 6006665"/>
                  <a:gd name="connsiteY517-92120" fmla="*/ 799909 h 2711051"/>
                  <a:gd name="connsiteX518-92121" fmla="*/ 1463467 w 6006665"/>
                  <a:gd name="connsiteY518-92122" fmla="*/ 790819 h 2711051"/>
                  <a:gd name="connsiteX519-92123" fmla="*/ 1472556 w 6006665"/>
                  <a:gd name="connsiteY519-92124" fmla="*/ 740825 h 2711051"/>
                  <a:gd name="connsiteX520-92125" fmla="*/ 1452104 w 6006665"/>
                  <a:gd name="connsiteY520-92126" fmla="*/ 654471 h 2711051"/>
                  <a:gd name="connsiteX521-92127" fmla="*/ 1452104 w 6006665"/>
                  <a:gd name="connsiteY521-92128" fmla="*/ 618112 h 2711051"/>
                  <a:gd name="connsiteX522-92129" fmla="*/ 1522551 w 6006665"/>
                  <a:gd name="connsiteY522-92130" fmla="*/ 515851 h 2711051"/>
                  <a:gd name="connsiteX523-92131" fmla="*/ 1543003 w 6006665"/>
                  <a:gd name="connsiteY523-92132" fmla="*/ 402228 h 2711051"/>
                  <a:gd name="connsiteX524-92133" fmla="*/ 1570272 w 6006665"/>
                  <a:gd name="connsiteY524-92134" fmla="*/ 381775 h 2711051"/>
                  <a:gd name="connsiteX525-92135" fmla="*/ 1578688 w 6006665"/>
                  <a:gd name="connsiteY525-92136" fmla="*/ 384394 h 2711051"/>
                  <a:gd name="connsiteX526-92137" fmla="*/ 1582179 w 6006665"/>
                  <a:gd name="connsiteY526-92138" fmla="*/ 381775 h 2711051"/>
                  <a:gd name="connsiteX527-92139" fmla="*/ 1684440 w 6006665"/>
                  <a:gd name="connsiteY527-92140" fmla="*/ 413590 h 2711051"/>
                  <a:gd name="connsiteX528-92141" fmla="*/ 1688985 w 6006665"/>
                  <a:gd name="connsiteY528-92142" fmla="*/ 484036 h 2711051"/>
                  <a:gd name="connsiteX529-92143" fmla="*/ 1652625 w 6006665"/>
                  <a:gd name="connsiteY529-92144" fmla="*/ 574935 h 2711051"/>
                  <a:gd name="connsiteX530-92145" fmla="*/ 1679895 w 6006665"/>
                  <a:gd name="connsiteY530-92146" fmla="*/ 613567 h 2711051"/>
                  <a:gd name="connsiteX531-92147" fmla="*/ 1688985 w 6006665"/>
                  <a:gd name="connsiteY531-92148" fmla="*/ 688558 h 2711051"/>
                  <a:gd name="connsiteX532-92149" fmla="*/ 1679895 w 6006665"/>
                  <a:gd name="connsiteY532-92150" fmla="*/ 833996 h 2711051"/>
                  <a:gd name="connsiteX533-92151" fmla="*/ 1636718 w 6006665"/>
                  <a:gd name="connsiteY533-92152" fmla="*/ 1097602 h 2711051"/>
                  <a:gd name="connsiteX534-92153" fmla="*/ 1662494 w 6006665"/>
                  <a:gd name="connsiteY534-92154" fmla="*/ 1104046 h 2711051"/>
                  <a:gd name="connsiteX0-92155" fmla="*/ 1662494 w 6006665"/>
                  <a:gd name="connsiteY0-92156" fmla="*/ 1104046 h 2711051"/>
                  <a:gd name="connsiteX1-92157" fmla="*/ 3211535 w 6006665"/>
                  <a:gd name="connsiteY1-92158" fmla="*/ 1 h 2711051"/>
                  <a:gd name="connsiteX2-92159" fmla="*/ 3200173 w 6006665"/>
                  <a:gd name="connsiteY2-92160" fmla="*/ 74993 h 2711051"/>
                  <a:gd name="connsiteX3-92161" fmla="*/ 3161541 w 6006665"/>
                  <a:gd name="connsiteY3-92162" fmla="*/ 118170 h 2711051"/>
                  <a:gd name="connsiteX4-92163" fmla="*/ 3066097 w 6006665"/>
                  <a:gd name="connsiteY4-92164" fmla="*/ 193161 h 2711051"/>
                  <a:gd name="connsiteX5-92165" fmla="*/ 3034283 w 6006665"/>
                  <a:gd name="connsiteY5-92166" fmla="*/ 236338 h 2711051"/>
                  <a:gd name="connsiteX6-92167" fmla="*/ 3082005 w 6006665"/>
                  <a:gd name="connsiteY6-92168" fmla="*/ 252245 h 2711051"/>
                  <a:gd name="connsiteX7-92169" fmla="*/ 3129459 w 6006665"/>
                  <a:gd name="connsiteY7-92170" fmla="*/ 279926 h 2711051"/>
                  <a:gd name="connsiteX8-92171" fmla="*/ 3156451 w 6006665"/>
                  <a:gd name="connsiteY8-92172" fmla="*/ 256790 h 2711051"/>
                  <a:gd name="connsiteX9-92173" fmla="*/ 3158460 w 6006665"/>
                  <a:gd name="connsiteY9-92174" fmla="*/ 265274 h 2711051"/>
                  <a:gd name="connsiteX10-92175" fmla="*/ 3168359 w 6006665"/>
                  <a:gd name="connsiteY10-92176" fmla="*/ 256790 h 2711051"/>
                  <a:gd name="connsiteX11-92177" fmla="*/ 3184984 w 6006665"/>
                  <a:gd name="connsiteY11-92178" fmla="*/ 326983 h 2711051"/>
                  <a:gd name="connsiteX12-92179" fmla="*/ 3192811 w 6006665"/>
                  <a:gd name="connsiteY12-92180" fmla="*/ 311329 h 2711051"/>
                  <a:gd name="connsiteX13-92181" fmla="*/ 3251895 w 6006665"/>
                  <a:gd name="connsiteY13-92182" fmla="*/ 290877 h 2711051"/>
                  <a:gd name="connsiteX14-92183" fmla="*/ 3259833 w 6006665"/>
                  <a:gd name="connsiteY14-92184" fmla="*/ 292251 h 2711051"/>
                  <a:gd name="connsiteX15-92185" fmla="*/ 3263802 w 6006665"/>
                  <a:gd name="connsiteY15-92186" fmla="*/ 290877 h 2711051"/>
                  <a:gd name="connsiteX16-92187" fmla="*/ 3381970 w 6006665"/>
                  <a:gd name="connsiteY16-92188" fmla="*/ 311329 h 2711051"/>
                  <a:gd name="connsiteX17-92189" fmla="*/ 3388787 w 6006665"/>
                  <a:gd name="connsiteY17-92190" fmla="*/ 370413 h 2711051"/>
                  <a:gd name="connsiteX18-92191" fmla="*/ 3531529 w 6006665"/>
                  <a:gd name="connsiteY18-92192" fmla="*/ 391404 h 2711051"/>
                  <a:gd name="connsiteX19-92193" fmla="*/ 3538225 w 6006665"/>
                  <a:gd name="connsiteY19-92194" fmla="*/ 295422 h 2711051"/>
                  <a:gd name="connsiteX20-92195" fmla="*/ 3549910 w 6006665"/>
                  <a:gd name="connsiteY20-92196" fmla="*/ 298609 h 2711051"/>
                  <a:gd name="connsiteX21-92197" fmla="*/ 3550132 w 6006665"/>
                  <a:gd name="connsiteY21-92198" fmla="*/ 295422 h 2711051"/>
                  <a:gd name="connsiteX22-92199" fmla="*/ 3625123 w 6006665"/>
                  <a:gd name="connsiteY22-92200" fmla="*/ 315874 h 2711051"/>
                  <a:gd name="connsiteX23-92201" fmla="*/ 3672301 w 6006665"/>
                  <a:gd name="connsiteY23-92202" fmla="*/ 315874 h 2711051"/>
                  <a:gd name="connsiteX24-92203" fmla="*/ 3684207 w 6006665"/>
                  <a:gd name="connsiteY24-92204" fmla="*/ 315874 h 2711051"/>
                  <a:gd name="connsiteX25-92205" fmla="*/ 3743291 w 6006665"/>
                  <a:gd name="connsiteY25-92206" fmla="*/ 381775 h 2711051"/>
                  <a:gd name="connsiteX26-92207" fmla="*/ 3759199 w 6006665"/>
                  <a:gd name="connsiteY26-92208" fmla="*/ 461312 h 2711051"/>
                  <a:gd name="connsiteX27-92209" fmla="*/ 3738747 w 6006665"/>
                  <a:gd name="connsiteY27-92210" fmla="*/ 511306 h 2711051"/>
                  <a:gd name="connsiteX28-92211" fmla="*/ 3786469 w 6006665"/>
                  <a:gd name="connsiteY28-92212" fmla="*/ 602204 h 2711051"/>
                  <a:gd name="connsiteX29-92213" fmla="*/ 3835603 w 6006665"/>
                  <a:gd name="connsiteY29-92214" fmla="*/ 638110 h 2711051"/>
                  <a:gd name="connsiteX30-92215" fmla="*/ 3865460 w 6006665"/>
                  <a:gd name="connsiteY30-92216" fmla="*/ 527213 h 2711051"/>
                  <a:gd name="connsiteX31-92217" fmla="*/ 3875077 w 6006665"/>
                  <a:gd name="connsiteY31-92218" fmla="*/ 535720 h 2711051"/>
                  <a:gd name="connsiteX32-92219" fmla="*/ 3877367 w 6006665"/>
                  <a:gd name="connsiteY32-92220" fmla="*/ 527213 h 2711051"/>
                  <a:gd name="connsiteX33-92221" fmla="*/ 3932151 w 6006665"/>
                  <a:gd name="connsiteY33-92222" fmla="*/ 575676 h 2711051"/>
                  <a:gd name="connsiteX34-92223" fmla="*/ 3988173 w 6006665"/>
                  <a:gd name="connsiteY34-92224" fmla="*/ 547665 h 2711051"/>
                  <a:gd name="connsiteX35-92225" fmla="*/ 3993852 w 6006665"/>
                  <a:gd name="connsiteY35-92226" fmla="*/ 550780 h 2711051"/>
                  <a:gd name="connsiteX36-92227" fmla="*/ 4000080 w 6006665"/>
                  <a:gd name="connsiteY36-92228" fmla="*/ 547665 h 2711051"/>
                  <a:gd name="connsiteX37-92229" fmla="*/ 4062426 w 6006665"/>
                  <a:gd name="connsiteY37-92230" fmla="*/ 581855 h 2711051"/>
                  <a:gd name="connsiteX38-92231" fmla="*/ 4085889 w 6006665"/>
                  <a:gd name="connsiteY38-92232" fmla="*/ 554483 h 2711051"/>
                  <a:gd name="connsiteX39-92233" fmla="*/ 4095563 w 6006665"/>
                  <a:gd name="connsiteY39-92234" fmla="*/ 557087 h 2711051"/>
                  <a:gd name="connsiteX40-92235" fmla="*/ 4097796 w 6006665"/>
                  <a:gd name="connsiteY40-92236" fmla="*/ 554483 h 2711051"/>
                  <a:gd name="connsiteX41-92237" fmla="*/ 4144150 w 6006665"/>
                  <a:gd name="connsiteY41-92238" fmla="*/ 566963 h 2711051"/>
                  <a:gd name="connsiteX42-92239" fmla="*/ 4117703 w 6006665"/>
                  <a:gd name="connsiteY42-92240" fmla="*/ 456767 h 2711051"/>
                  <a:gd name="connsiteX43-92241" fmla="*/ 4165425 w 6006665"/>
                  <a:gd name="connsiteY43-92242" fmla="*/ 402228 h 2711051"/>
                  <a:gd name="connsiteX44-92243" fmla="*/ 4175231 w 6006665"/>
                  <a:gd name="connsiteY44-92244" fmla="*/ 404629 h 2711051"/>
                  <a:gd name="connsiteX45-92245" fmla="*/ 4177332 w 6006665"/>
                  <a:gd name="connsiteY45-92246" fmla="*/ 402228 h 2711051"/>
                  <a:gd name="connsiteX46-92247" fmla="*/ 4511384 w 6006665"/>
                  <a:gd name="connsiteY46-92248" fmla="*/ 484036 h 2711051"/>
                  <a:gd name="connsiteX47-92249" fmla="*/ 4543199 w 6006665"/>
                  <a:gd name="connsiteY47-92250" fmla="*/ 554483 h 2711051"/>
                  <a:gd name="connsiteX48-92251" fmla="*/ 4639242 w 6006665"/>
                  <a:gd name="connsiteY48-92252" fmla="*/ 637125 h 2711051"/>
                  <a:gd name="connsiteX49-92253" fmla="*/ 4774445 w 6006665"/>
                  <a:gd name="connsiteY49-92254" fmla="*/ 618112 h 2711051"/>
                  <a:gd name="connsiteX50-92255" fmla="*/ 4778496 w 6006665"/>
                  <a:gd name="connsiteY50-92256" fmla="*/ 619216 h 2711051"/>
                  <a:gd name="connsiteX51-92257" fmla="*/ 4786352 w 6006665"/>
                  <a:gd name="connsiteY51-92258" fmla="*/ 618112 h 2711051"/>
                  <a:gd name="connsiteX52-92259" fmla="*/ 4861343 w 6006665"/>
                  <a:gd name="connsiteY52-92260" fmla="*/ 638564 h 2711051"/>
                  <a:gd name="connsiteX53-92261" fmla="*/ 4893158 w 6006665"/>
                  <a:gd name="connsiteY53-92262" fmla="*/ 681741 h 2711051"/>
                  <a:gd name="connsiteX54-92263" fmla="*/ 4888613 w 6006665"/>
                  <a:gd name="connsiteY54-92264" fmla="*/ 763549 h 2711051"/>
                  <a:gd name="connsiteX55-92265" fmla="*/ 4927677 w 6006665"/>
                  <a:gd name="connsiteY55-92266" fmla="*/ 788221 h 2711051"/>
                  <a:gd name="connsiteX56-92267" fmla="*/ 4967605 w 6006665"/>
                  <a:gd name="connsiteY56-92268" fmla="*/ 774912 h 2711051"/>
                  <a:gd name="connsiteX57-92269" fmla="*/ 5038051 w 6006665"/>
                  <a:gd name="connsiteY57-92270" fmla="*/ 768094 h 2711051"/>
                  <a:gd name="connsiteX58-92271" fmla="*/ 5040730 w 6006665"/>
                  <a:gd name="connsiteY58-92272" fmla="*/ 768987 h 2711051"/>
                  <a:gd name="connsiteX59-92273" fmla="*/ 5049958 w 6006665"/>
                  <a:gd name="connsiteY59-92274" fmla="*/ 768094 h 2711051"/>
                  <a:gd name="connsiteX60-92275" fmla="*/ 5114249 w 6006665"/>
                  <a:gd name="connsiteY60-92276" fmla="*/ 789525 h 2711051"/>
                  <a:gd name="connsiteX61-92277" fmla="*/ 5176671 w 6006665"/>
                  <a:gd name="connsiteY61-92278" fmla="*/ 779457 h 2711051"/>
                  <a:gd name="connsiteX62-92279" fmla="*/ 5177801 w 6006665"/>
                  <a:gd name="connsiteY62-92280" fmla="*/ 781195 h 2711051"/>
                  <a:gd name="connsiteX63-92281" fmla="*/ 5188578 w 6006665"/>
                  <a:gd name="connsiteY63-92282" fmla="*/ 779457 h 2711051"/>
                  <a:gd name="connsiteX64-92283" fmla="*/ 5243719 w 6006665"/>
                  <a:gd name="connsiteY64-92284" fmla="*/ 864288 h 2711051"/>
                  <a:gd name="connsiteX65-92285" fmla="*/ 5283477 w 6006665"/>
                  <a:gd name="connsiteY65-92286" fmla="*/ 833996 h 2711051"/>
                  <a:gd name="connsiteX66-92287" fmla="*/ 5258480 w 6006665"/>
                  <a:gd name="connsiteY66-92288" fmla="*/ 768094 h 2711051"/>
                  <a:gd name="connsiteX67-92289" fmla="*/ 5267570 w 6006665"/>
                  <a:gd name="connsiteY67-92290" fmla="*/ 720373 h 2711051"/>
                  <a:gd name="connsiteX68-92291" fmla="*/ 5278896 w 6006665"/>
                  <a:gd name="connsiteY68-92292" fmla="*/ 723422 h 2711051"/>
                  <a:gd name="connsiteX69-92293" fmla="*/ 5279477 w 6006665"/>
                  <a:gd name="connsiteY69-92294" fmla="*/ 720373 h 2711051"/>
                  <a:gd name="connsiteX70-92295" fmla="*/ 5395510 w 6006665"/>
                  <a:gd name="connsiteY70-92296" fmla="*/ 751612 h 2711051"/>
                  <a:gd name="connsiteX71-92297" fmla="*/ 5463001 w 6006665"/>
                  <a:gd name="connsiteY71-92298" fmla="*/ 747642 h 2711051"/>
                  <a:gd name="connsiteX72-92299" fmla="*/ 5464386 w 6006665"/>
                  <a:gd name="connsiteY72-92300" fmla="*/ 748261 h 2711051"/>
                  <a:gd name="connsiteX73-92301" fmla="*/ 5474909 w 6006665"/>
                  <a:gd name="connsiteY73-92302" fmla="*/ 747642 h 2711051"/>
                  <a:gd name="connsiteX74-92303" fmla="*/ 5581715 w 6006665"/>
                  <a:gd name="connsiteY74-92304" fmla="*/ 795364 h 2711051"/>
                  <a:gd name="connsiteX75-92305" fmla="*/ 5633981 w 6006665"/>
                  <a:gd name="connsiteY75-92306" fmla="*/ 838541 h 2711051"/>
                  <a:gd name="connsiteX76-92307" fmla="*/ 5720335 w 6006665"/>
                  <a:gd name="connsiteY76-92308" fmla="*/ 918077 h 2711051"/>
                  <a:gd name="connsiteX77-92309" fmla="*/ 5822595 w 6006665"/>
                  <a:gd name="connsiteY77-92310" fmla="*/ 1015793 h 2711051"/>
                  <a:gd name="connsiteX78-92311" fmla="*/ 5818051 w 6006665"/>
                  <a:gd name="connsiteY78-92312" fmla="*/ 1070332 h 2711051"/>
                  <a:gd name="connsiteX79-92313" fmla="*/ 5825679 w 6006665"/>
                  <a:gd name="connsiteY79-92314" fmla="*/ 1077960 h 2711051"/>
                  <a:gd name="connsiteX80-92315" fmla="*/ 5822051 w 6006665"/>
                  <a:gd name="connsiteY80-92316" fmla="*/ 1027155 h 2711051"/>
                  <a:gd name="connsiteX81-92317" fmla="*/ 5834092 w 6006665"/>
                  <a:gd name="connsiteY81-92318" fmla="*/ 1029028 h 2711051"/>
                  <a:gd name="connsiteX82-92319" fmla="*/ 5833958 w 6006665"/>
                  <a:gd name="connsiteY82-92320" fmla="*/ 1027155 h 2711051"/>
                  <a:gd name="connsiteX83-92321" fmla="*/ 5936219 w 6006665"/>
                  <a:gd name="connsiteY83-92322" fmla="*/ 1043062 h 2711051"/>
                  <a:gd name="connsiteX84-92323" fmla="*/ 6006665 w 6006665"/>
                  <a:gd name="connsiteY84-92324" fmla="*/ 1122599 h 2711051"/>
                  <a:gd name="connsiteX85-92325" fmla="*/ 5968033 w 6006665"/>
                  <a:gd name="connsiteY85-92326" fmla="*/ 1161231 h 2711051"/>
                  <a:gd name="connsiteX86-92327" fmla="*/ 5908949 w 6006665"/>
                  <a:gd name="connsiteY86-92328" fmla="*/ 1172593 h 2711051"/>
                  <a:gd name="connsiteX87-92329" fmla="*/ 5908949 w 6006665"/>
                  <a:gd name="connsiteY87-92330" fmla="*/ 1258947 h 2711051"/>
                  <a:gd name="connsiteX88-92331" fmla="*/ 5893042 w 6006665"/>
                  <a:gd name="connsiteY88-92332" fmla="*/ 1274854 h 2711051"/>
                  <a:gd name="connsiteX89-92333" fmla="*/ 5881135 w 6006665"/>
                  <a:gd name="connsiteY89-92334" fmla="*/ 1274854 h 2711051"/>
                  <a:gd name="connsiteX90-92335" fmla="*/ 5861227 w 6006665"/>
                  <a:gd name="connsiteY90-92336" fmla="*/ 1274854 h 2711051"/>
                  <a:gd name="connsiteX91-92337" fmla="*/ 5849321 w 6006665"/>
                  <a:gd name="connsiteY91-92338" fmla="*/ 1274854 h 2711051"/>
                  <a:gd name="connsiteX92-92339" fmla="*/ 5817506 w 6006665"/>
                  <a:gd name="connsiteY92-92340" fmla="*/ 1240767 h 2711051"/>
                  <a:gd name="connsiteX93-92341" fmla="*/ 5767511 w 6006665"/>
                  <a:gd name="connsiteY93-92342" fmla="*/ 1215770 h 2711051"/>
                  <a:gd name="connsiteX94-92343" fmla="*/ 5762967 w 6006665"/>
                  <a:gd name="connsiteY94-92344" fmla="*/ 1181683 h 2711051"/>
                  <a:gd name="connsiteX95-92345" fmla="*/ 5729132 w 6006665"/>
                  <a:gd name="connsiteY95-92346" fmla="*/ 1167751 h 2711051"/>
                  <a:gd name="connsiteX96-92347" fmla="*/ 5695337 w 6006665"/>
                  <a:gd name="connsiteY96-92348" fmla="*/ 1177138 h 2711051"/>
                  <a:gd name="connsiteX97-92349" fmla="*/ 5693366 w 6006665"/>
                  <a:gd name="connsiteY97-92350" fmla="*/ 1174378 h 2711051"/>
                  <a:gd name="connsiteX98-92351" fmla="*/ 5683431 w 6006665"/>
                  <a:gd name="connsiteY98-92352" fmla="*/ 1177138 h 2711051"/>
                  <a:gd name="connsiteX99-92353" fmla="*/ 5660706 w 6006665"/>
                  <a:gd name="connsiteY99-92354" fmla="*/ 1145323 h 2711051"/>
                  <a:gd name="connsiteX100-92355" fmla="*/ 5669644 w 6006665"/>
                  <a:gd name="connsiteY100-92356" fmla="*/ 1120298 h 2711051"/>
                  <a:gd name="connsiteX101-92357" fmla="*/ 5640799 w 6006665"/>
                  <a:gd name="connsiteY101-92358" fmla="*/ 1133961 h 2711051"/>
                  <a:gd name="connsiteX102-92359" fmla="*/ 5656705 w 6006665"/>
                  <a:gd name="connsiteY102-92360" fmla="*/ 1177138 h 2711051"/>
                  <a:gd name="connsiteX103-92361" fmla="*/ 5633981 w 6006665"/>
                  <a:gd name="connsiteY103-92362" fmla="*/ 1215770 h 2711051"/>
                  <a:gd name="connsiteX104-92363" fmla="*/ 5586259 w 6006665"/>
                  <a:gd name="connsiteY104-92364" fmla="*/ 1252129 h 2711051"/>
                  <a:gd name="connsiteX105-92365" fmla="*/ 5575676 w 6006665"/>
                  <a:gd name="connsiteY105-92366" fmla="*/ 1251121 h 2711051"/>
                  <a:gd name="connsiteX106-92367" fmla="*/ 5574353 w 6006665"/>
                  <a:gd name="connsiteY106-92368" fmla="*/ 1252129 h 2711051"/>
                  <a:gd name="connsiteX107-92369" fmla="*/ 5539436 w 6006665"/>
                  <a:gd name="connsiteY107-92370" fmla="*/ 1248804 h 2711051"/>
                  <a:gd name="connsiteX108-92371" fmla="*/ 5570352 w 6006665"/>
                  <a:gd name="connsiteY108-92372" fmla="*/ 1290761 h 2711051"/>
                  <a:gd name="connsiteX109-92373" fmla="*/ 5593077 w 6006665"/>
                  <a:gd name="connsiteY109-92374" fmla="*/ 1354390 h 2711051"/>
                  <a:gd name="connsiteX110-92375" fmla="*/ 5608984 w 6006665"/>
                  <a:gd name="connsiteY110-92376" fmla="*/ 1381660 h 2711051"/>
                  <a:gd name="connsiteX111-92377" fmla="*/ 5613529 w 6006665"/>
                  <a:gd name="connsiteY111-92378" fmla="*/ 1413474 h 2711051"/>
                  <a:gd name="connsiteX112-92379" fmla="*/ 5608984 w 6006665"/>
                  <a:gd name="connsiteY112-92380" fmla="*/ 1436199 h 2711051"/>
                  <a:gd name="connsiteX113-92381" fmla="*/ 5597799 w 6006665"/>
                  <a:gd name="connsiteY113-92382" fmla="*/ 1432590 h 2711051"/>
                  <a:gd name="connsiteX114-92383" fmla="*/ 5597077 w 6006665"/>
                  <a:gd name="connsiteY114-92384" fmla="*/ 1436199 h 2711051"/>
                  <a:gd name="connsiteX115-92385" fmla="*/ 5534271 w 6006665"/>
                  <a:gd name="connsiteY115-92386" fmla="*/ 1415939 h 2711051"/>
                  <a:gd name="connsiteX116-92387" fmla="*/ 5436277 w 6006665"/>
                  <a:gd name="connsiteY116-92388" fmla="*/ 1472558 h 2711051"/>
                  <a:gd name="connsiteX117-92389" fmla="*/ 5397645 w 6006665"/>
                  <a:gd name="connsiteY117-92390" fmla="*/ 1483921 h 2711051"/>
                  <a:gd name="connsiteX118-92391" fmla="*/ 5345378 w 6006665"/>
                  <a:gd name="connsiteY118-92392" fmla="*/ 1538460 h 2711051"/>
                  <a:gd name="connsiteX119-92393" fmla="*/ 5290839 w 6006665"/>
                  <a:gd name="connsiteY119-92394" fmla="*/ 1586181 h 2711051"/>
                  <a:gd name="connsiteX120-92395" fmla="*/ 5274932 w 6006665"/>
                  <a:gd name="connsiteY120-92396" fmla="*/ 1617996 h 2711051"/>
                  <a:gd name="connsiteX121-92397" fmla="*/ 5267238 w 6006665"/>
                  <a:gd name="connsiteY121-92398" fmla="*/ 1609569 h 2711051"/>
                  <a:gd name="connsiteX122-92399" fmla="*/ 5263025 w 6006665"/>
                  <a:gd name="connsiteY122-92400" fmla="*/ 1617996 h 2711051"/>
                  <a:gd name="connsiteX123-92401" fmla="*/ 5219538 w 6006665"/>
                  <a:gd name="connsiteY123-92402" fmla="*/ 1570368 h 2711051"/>
                  <a:gd name="connsiteX124-92403" fmla="*/ 5129494 w 6006665"/>
                  <a:gd name="connsiteY124-92404" fmla="*/ 1624813 h 2711051"/>
                  <a:gd name="connsiteX125-92405" fmla="*/ 5126389 w 6006665"/>
                  <a:gd name="connsiteY125-92406" fmla="*/ 1619491 h 2711051"/>
                  <a:gd name="connsiteX126-92407" fmla="*/ 5117587 w 6006665"/>
                  <a:gd name="connsiteY126-92408" fmla="*/ 1624813 h 2711051"/>
                  <a:gd name="connsiteX127-92409" fmla="*/ 5105544 w 6006665"/>
                  <a:gd name="connsiteY127-92410" fmla="*/ 1604167 h 2711051"/>
                  <a:gd name="connsiteX128-92411" fmla="*/ 5074955 w 6006665"/>
                  <a:gd name="connsiteY128-92412" fmla="*/ 1629358 h 2711051"/>
                  <a:gd name="connsiteX129-92413" fmla="*/ 5065718 w 6006665"/>
                  <a:gd name="connsiteY129-92414" fmla="*/ 1627159 h 2711051"/>
                  <a:gd name="connsiteX130-92415" fmla="*/ 5063048 w 6006665"/>
                  <a:gd name="connsiteY130-92416" fmla="*/ 1629358 h 2711051"/>
                  <a:gd name="connsiteX131-92417" fmla="*/ 5026594 w 6006665"/>
                  <a:gd name="connsiteY131-92418" fmla="*/ 1620679 h 2711051"/>
                  <a:gd name="connsiteX132-92419" fmla="*/ 5015871 w 6006665"/>
                  <a:gd name="connsiteY132-92420" fmla="*/ 1665718 h 2711051"/>
                  <a:gd name="connsiteX133-92421" fmla="*/ 4974967 w 6006665"/>
                  <a:gd name="connsiteY133-92422" fmla="*/ 1731619 h 2711051"/>
                  <a:gd name="connsiteX134-92423" fmla="*/ 4974967 w 6006665"/>
                  <a:gd name="connsiteY134-92424" fmla="*/ 1763434 h 2711051"/>
                  <a:gd name="connsiteX135-92425" fmla="*/ 5015871 w 6006665"/>
                  <a:gd name="connsiteY135-92426" fmla="*/ 1779341 h 2711051"/>
                  <a:gd name="connsiteX136-92427" fmla="*/ 5011326 w 6006665"/>
                  <a:gd name="connsiteY136-92428" fmla="*/ 1877057 h 2711051"/>
                  <a:gd name="connsiteX137-92429" fmla="*/ 4999419 w 6006665"/>
                  <a:gd name="connsiteY137-92430" fmla="*/ 1877057 h 2711051"/>
                  <a:gd name="connsiteX138-92431" fmla="*/ 4974967 w 6006665"/>
                  <a:gd name="connsiteY138-92432" fmla="*/ 1877057 h 2711051"/>
                  <a:gd name="connsiteX139-92433" fmla="*/ 4963605 w 6006665"/>
                  <a:gd name="connsiteY139-92434" fmla="*/ 1929323 h 2711051"/>
                  <a:gd name="connsiteX140-92435" fmla="*/ 4974967 w 6006665"/>
                  <a:gd name="connsiteY140-92436" fmla="*/ 1956593 h 2711051"/>
                  <a:gd name="connsiteX141-92437" fmla="*/ 4909065 w 6006665"/>
                  <a:gd name="connsiteY141-92438" fmla="*/ 1990680 h 2711051"/>
                  <a:gd name="connsiteX142-92439" fmla="*/ 4897703 w 6006665"/>
                  <a:gd name="connsiteY142-92440" fmla="*/ 2058854 h 2711051"/>
                  <a:gd name="connsiteX143-92441" fmla="*/ 4845437 w 6006665"/>
                  <a:gd name="connsiteY143-92442" fmla="*/ 2074761 h 2711051"/>
                  <a:gd name="connsiteX144-92443" fmla="*/ 4834074 w 6006665"/>
                  <a:gd name="connsiteY144-92444" fmla="*/ 2133845 h 2711051"/>
                  <a:gd name="connsiteX145-92445" fmla="*/ 4779535 w 6006665"/>
                  <a:gd name="connsiteY145-92446" fmla="*/ 2192929 h 2711051"/>
                  <a:gd name="connsiteX146-92447" fmla="*/ 4777225 w 6006665"/>
                  <a:gd name="connsiteY146-92448" fmla="*/ 2182533 h 2711051"/>
                  <a:gd name="connsiteX147-92449" fmla="*/ 4767628 w 6006665"/>
                  <a:gd name="connsiteY147-92450" fmla="*/ 2192929 h 2711051"/>
                  <a:gd name="connsiteX148-92451" fmla="*/ 4758538 w 6006665"/>
                  <a:gd name="connsiteY148-92452" fmla="*/ 2152025 h 2711051"/>
                  <a:gd name="connsiteX149-92453" fmla="*/ 4742631 w 6006665"/>
                  <a:gd name="connsiteY149-92454" fmla="*/ 2065671 h 2711051"/>
                  <a:gd name="connsiteX150-92455" fmla="*/ 4715361 w 6006665"/>
                  <a:gd name="connsiteY150-92456" fmla="*/ 1924779 h 2711051"/>
                  <a:gd name="connsiteX151-92457" fmla="*/ 4735813 w 6006665"/>
                  <a:gd name="connsiteY151-92458" fmla="*/ 1833880 h 2711051"/>
                  <a:gd name="connsiteX152-92459" fmla="*/ 4767628 w 6006665"/>
                  <a:gd name="connsiteY152-92460" fmla="*/ 1790703 h 2711051"/>
                  <a:gd name="connsiteX153-92461" fmla="*/ 4767628 w 6006665"/>
                  <a:gd name="connsiteY153-92462" fmla="*/ 1763434 h 2711051"/>
                  <a:gd name="connsiteX154-92463" fmla="*/ 4826712 w 6006665"/>
                  <a:gd name="connsiteY154-92464" fmla="*/ 1747526 h 2711051"/>
                  <a:gd name="connsiteX155-92465" fmla="*/ 4892613 w 6006665"/>
                  <a:gd name="connsiteY155-92466" fmla="*/ 1656628 h 2711051"/>
                  <a:gd name="connsiteX156-92467" fmla="*/ 4956243 w 6006665"/>
                  <a:gd name="connsiteY156-92468" fmla="*/ 1581637 h 2711051"/>
                  <a:gd name="connsiteX157-92469" fmla="*/ 5022143 w 6006665"/>
                  <a:gd name="connsiteY157-92470" fmla="*/ 1522552 h 2711051"/>
                  <a:gd name="connsiteX158-92471" fmla="*/ 5046694 w 6006665"/>
                  <a:gd name="connsiteY158-92472" fmla="*/ 1415425 h 2711051"/>
                  <a:gd name="connsiteX159-92473" fmla="*/ 5015871 w 6006665"/>
                  <a:gd name="connsiteY159-92474" fmla="*/ 1420292 h 2711051"/>
                  <a:gd name="connsiteX160-92475" fmla="*/ 4995419 w 6006665"/>
                  <a:gd name="connsiteY160-92476" fmla="*/ 1483921 h 2711051"/>
                  <a:gd name="connsiteX161-92477" fmla="*/ 4904521 w 6006665"/>
                  <a:gd name="connsiteY161-92478" fmla="*/ 1570274 h 2711051"/>
                  <a:gd name="connsiteX162-92479" fmla="*/ 4901708 w 6006665"/>
                  <a:gd name="connsiteY162-92480" fmla="*/ 1561634 h 2711051"/>
                  <a:gd name="connsiteX163-92481" fmla="*/ 4892613 w 6006665"/>
                  <a:gd name="connsiteY163-92482" fmla="*/ 1570274 h 2711051"/>
                  <a:gd name="connsiteX164-92483" fmla="*/ 4861835 w 6006665"/>
                  <a:gd name="connsiteY164-92484" fmla="*/ 1475740 h 2711051"/>
                  <a:gd name="connsiteX165-92485" fmla="*/ 4779535 w 6006665"/>
                  <a:gd name="connsiteY165-92486" fmla="*/ 1499828 h 2711051"/>
                  <a:gd name="connsiteX166-92487" fmla="*/ 4684091 w 6006665"/>
                  <a:gd name="connsiteY166-92488" fmla="*/ 1624813 h 2711051"/>
                  <a:gd name="connsiteX167-92489" fmla="*/ 4715906 w 6006665"/>
                  <a:gd name="connsiteY167-92490" fmla="*/ 1672535 h 2711051"/>
                  <a:gd name="connsiteX168-92491" fmla="*/ 4636369 w 6006665"/>
                  <a:gd name="connsiteY168-92492" fmla="*/ 1688442 h 2711051"/>
                  <a:gd name="connsiteX169-92493" fmla="*/ 4577285 w 6006665"/>
                  <a:gd name="connsiteY169-92494" fmla="*/ 1692987 h 2711051"/>
                  <a:gd name="connsiteX170-92495" fmla="*/ 4577373 w 6006665"/>
                  <a:gd name="connsiteY170-92496" fmla="*/ 1692065 h 2711051"/>
                  <a:gd name="connsiteX171-92497" fmla="*/ 4565379 w 6006665"/>
                  <a:gd name="connsiteY171-92498" fmla="*/ 1692987 h 2711051"/>
                  <a:gd name="connsiteX172-92499" fmla="*/ 4569923 w 6006665"/>
                  <a:gd name="connsiteY172-92500" fmla="*/ 1645266 h 2711051"/>
                  <a:gd name="connsiteX173-92501" fmla="*/ 4520081 w 6006665"/>
                  <a:gd name="connsiteY173-92502" fmla="*/ 1635680 h 2711051"/>
                  <a:gd name="connsiteX174-92503" fmla="*/ 4475025 w 6006665"/>
                  <a:gd name="connsiteY174-92504" fmla="*/ 1665718 h 2711051"/>
                  <a:gd name="connsiteX175-92505" fmla="*/ 4464394 w 6006665"/>
                  <a:gd name="connsiteY175-92506" fmla="*/ 1664867 h 2711051"/>
                  <a:gd name="connsiteX176-92507" fmla="*/ 4463118 w 6006665"/>
                  <a:gd name="connsiteY176-92508" fmla="*/ 1665718 h 2711051"/>
                  <a:gd name="connsiteX177-92509" fmla="*/ 4357637 w 6006665"/>
                  <a:gd name="connsiteY177-92510" fmla="*/ 1657279 h 2711051"/>
                  <a:gd name="connsiteX178-92511" fmla="*/ 4243233 w 6006665"/>
                  <a:gd name="connsiteY178-92512" fmla="*/ 1677080 h 2711051"/>
                  <a:gd name="connsiteX179-92513" fmla="*/ 4125065 w 6006665"/>
                  <a:gd name="connsiteY179-92514" fmla="*/ 1811155 h 2711051"/>
                  <a:gd name="connsiteX180-92515" fmla="*/ 3984173 w 6006665"/>
                  <a:gd name="connsiteY180-92516" fmla="*/ 1967955 h 2711051"/>
                  <a:gd name="connsiteX181-92517" fmla="*/ 4038712 w 6006665"/>
                  <a:gd name="connsiteY181-92518" fmla="*/ 1972500 h 2711051"/>
                  <a:gd name="connsiteX182-92519" fmla="*/ 4059164 w 6006665"/>
                  <a:gd name="connsiteY182-92520" fmla="*/ 2015677 h 2711051"/>
                  <a:gd name="connsiteX183-92521" fmla="*/ 4087782 w 6006665"/>
                  <a:gd name="connsiteY183-92522" fmla="*/ 2024094 h 2711051"/>
                  <a:gd name="connsiteX184-92523" fmla="*/ 4106341 w 6006665"/>
                  <a:gd name="connsiteY184-92524" fmla="*/ 1995225 h 2711051"/>
                  <a:gd name="connsiteX185-92525" fmla="*/ 4117411 w 6006665"/>
                  <a:gd name="connsiteY185-92526" fmla="*/ 1996527 h 2711051"/>
                  <a:gd name="connsiteX186-92527" fmla="*/ 4118248 w 6006665"/>
                  <a:gd name="connsiteY186-92528" fmla="*/ 1995225 h 2711051"/>
                  <a:gd name="connsiteX187-92529" fmla="*/ 4156880 w 6006665"/>
                  <a:gd name="connsiteY187-92530" fmla="*/ 1999770 h 2711051"/>
                  <a:gd name="connsiteX188-92531" fmla="*/ 4211419 w 6006665"/>
                  <a:gd name="connsiteY188-92532" fmla="*/ 2070216 h 2711051"/>
                  <a:gd name="connsiteX189-92533" fmla="*/ 4215964 w 6006665"/>
                  <a:gd name="connsiteY189-92534" fmla="*/ 2117938 h 2711051"/>
                  <a:gd name="connsiteX190-92535" fmla="*/ 4184149 w 6006665"/>
                  <a:gd name="connsiteY190-92536" fmla="*/ 2177022 h 2711051"/>
                  <a:gd name="connsiteX191-92537" fmla="*/ 4177332 w 6006665"/>
                  <a:gd name="connsiteY191-92538" fmla="*/ 2247468 h 2711051"/>
                  <a:gd name="connsiteX192-92539" fmla="*/ 4161425 w 6006665"/>
                  <a:gd name="connsiteY192-92540" fmla="*/ 2333822 h 2711051"/>
                  <a:gd name="connsiteX193-92541" fmla="*/ 4109158 w 6006665"/>
                  <a:gd name="connsiteY193-92542" fmla="*/ 2413358 h 2711051"/>
                  <a:gd name="connsiteX194-92543" fmla="*/ 4097796 w 6006665"/>
                  <a:gd name="connsiteY194-92544" fmla="*/ 2451990 h 2711051"/>
                  <a:gd name="connsiteX195-92545" fmla="*/ 4043257 w 6006665"/>
                  <a:gd name="connsiteY195-92546" fmla="*/ 2511074 h 2711051"/>
                  <a:gd name="connsiteX196-92547" fmla="*/ 3995535 w 6006665"/>
                  <a:gd name="connsiteY196-92548" fmla="*/ 2570158 h 2711051"/>
                  <a:gd name="connsiteX197-92549" fmla="*/ 3975083 w 6006665"/>
                  <a:gd name="connsiteY197-92550" fmla="*/ 2601973 h 2711051"/>
                  <a:gd name="connsiteX198-92551" fmla="*/ 3925089 w 6006665"/>
                  <a:gd name="connsiteY198-92552" fmla="*/ 2629242 h 2711051"/>
                  <a:gd name="connsiteX199-92553" fmla="*/ 3913182 w 6006665"/>
                  <a:gd name="connsiteY199-92554" fmla="*/ 2629242 h 2711051"/>
                  <a:gd name="connsiteX200-92555" fmla="*/ 3904637 w 6006665"/>
                  <a:gd name="connsiteY200-92556" fmla="*/ 2629242 h 2711051"/>
                  <a:gd name="connsiteX201-92557" fmla="*/ 3892729 w 6006665"/>
                  <a:gd name="connsiteY201-92558" fmla="*/ 2629242 h 2711051"/>
                  <a:gd name="connsiteX202-92559" fmla="*/ 3871063 w 6006665"/>
                  <a:gd name="connsiteY202-92560" fmla="*/ 2612993 h 2711051"/>
                  <a:gd name="connsiteX203-92561" fmla="*/ 3829645 w 6006665"/>
                  <a:gd name="connsiteY203-92562" fmla="*/ 2640605 h 2711051"/>
                  <a:gd name="connsiteX204-92563" fmla="*/ 3822828 w 6006665"/>
                  <a:gd name="connsiteY204-92564" fmla="*/ 2661057 h 2711051"/>
                  <a:gd name="connsiteX205-92565" fmla="*/ 3818283 w 6006665"/>
                  <a:gd name="connsiteY205-92566" fmla="*/ 2651967 h 2711051"/>
                  <a:gd name="connsiteX206-92567" fmla="*/ 3818283 w 6006665"/>
                  <a:gd name="connsiteY206-92568" fmla="*/ 2640241 h 2711051"/>
                  <a:gd name="connsiteX207-92569" fmla="*/ 3817738 w 6006665"/>
                  <a:gd name="connsiteY207-92570" fmla="*/ 2640605 h 2711051"/>
                  <a:gd name="connsiteX208-92571" fmla="*/ 3810921 w 6006665"/>
                  <a:gd name="connsiteY208-92572" fmla="*/ 2661057 h 2711051"/>
                  <a:gd name="connsiteX209-92573" fmla="*/ 3806376 w 6006665"/>
                  <a:gd name="connsiteY209-92574" fmla="*/ 2651967 h 2711051"/>
                  <a:gd name="connsiteX210-92575" fmla="*/ 3806376 w 6006665"/>
                  <a:gd name="connsiteY210-92576" fmla="*/ 2624697 h 2711051"/>
                  <a:gd name="connsiteX211-92577" fmla="*/ 3818283 w 6006665"/>
                  <a:gd name="connsiteY211-92578" fmla="*/ 2624697 h 2711051"/>
                  <a:gd name="connsiteX212-92579" fmla="*/ 3826828 w 6006665"/>
                  <a:gd name="connsiteY212-92580" fmla="*/ 2624697 h 2711051"/>
                  <a:gd name="connsiteX213-92581" fmla="*/ 3833645 w 6006665"/>
                  <a:gd name="connsiteY213-92582" fmla="*/ 2565613 h 2711051"/>
                  <a:gd name="connsiteX214-92583" fmla="*/ 3822283 w 6006665"/>
                  <a:gd name="connsiteY214-92584" fmla="*/ 2522437 h 2711051"/>
                  <a:gd name="connsiteX215-92585" fmla="*/ 3849553 w 6006665"/>
                  <a:gd name="connsiteY215-92586" fmla="*/ 2499712 h 2711051"/>
                  <a:gd name="connsiteX216-92587" fmla="*/ 3858814 w 6006665"/>
                  <a:gd name="connsiteY216-92588" fmla="*/ 2501917 h 2711051"/>
                  <a:gd name="connsiteX217-92589" fmla="*/ 3861460 w 6006665"/>
                  <a:gd name="connsiteY217-92590" fmla="*/ 2499712 h 2711051"/>
                  <a:gd name="connsiteX218-92591" fmla="*/ 3898487 w 6006665"/>
                  <a:gd name="connsiteY218-92592" fmla="*/ 2508528 h 2711051"/>
                  <a:gd name="connsiteX219-92593" fmla="*/ 3919999 w 6006665"/>
                  <a:gd name="connsiteY219-92594" fmla="*/ 2463353 h 2711051"/>
                  <a:gd name="connsiteX220-92595" fmla="*/ 3935906 w 6006665"/>
                  <a:gd name="connsiteY220-92596" fmla="*/ 2404268 h 2711051"/>
                  <a:gd name="connsiteX221-92597" fmla="*/ 3947269 w 6006665"/>
                  <a:gd name="connsiteY221-92598" fmla="*/ 2381544 h 2711051"/>
                  <a:gd name="connsiteX222-92599" fmla="*/ 3966292 w 6006665"/>
                  <a:gd name="connsiteY222-92600" fmla="*/ 2337156 h 2711051"/>
                  <a:gd name="connsiteX223-92601" fmla="*/ 3915999 w 6006665"/>
                  <a:gd name="connsiteY223-92602" fmla="*/ 2349729 h 2711051"/>
                  <a:gd name="connsiteX224-92603" fmla="*/ 3888729 w 6006665"/>
                  <a:gd name="connsiteY224-92604" fmla="*/ 2372454 h 2711051"/>
                  <a:gd name="connsiteX225-92605" fmla="*/ 3876822 w 6006665"/>
                  <a:gd name="connsiteY225-92606" fmla="*/ 2372454 h 2711051"/>
                  <a:gd name="connsiteX226-92607" fmla="*/ 3829645 w 6006665"/>
                  <a:gd name="connsiteY226-92608" fmla="*/ 2372454 h 2711051"/>
                  <a:gd name="connsiteX227-92609" fmla="*/ 3817738 w 6006665"/>
                  <a:gd name="connsiteY227-92610" fmla="*/ 2372454 h 2711051"/>
                  <a:gd name="connsiteX228-92611" fmla="*/ 3801831 w 6006665"/>
                  <a:gd name="connsiteY228-92612" fmla="*/ 2317915 h 2711051"/>
                  <a:gd name="connsiteX229-92613" fmla="*/ 3758654 w 6006665"/>
                  <a:gd name="connsiteY229-92614" fmla="*/ 2279283 h 2711051"/>
                  <a:gd name="connsiteX230-92615" fmla="*/ 3692753 w 6006665"/>
                  <a:gd name="connsiteY230-92616" fmla="*/ 2263376 h 2711051"/>
                  <a:gd name="connsiteX231-92617" fmla="*/ 3683663 w 6006665"/>
                  <a:gd name="connsiteY231-92618" fmla="*/ 2204292 h 2711051"/>
                  <a:gd name="connsiteX232-92619" fmla="*/ 3672301 w 6006665"/>
                  <a:gd name="connsiteY232-92620" fmla="*/ 2172477 h 2711051"/>
                  <a:gd name="connsiteX233-92621" fmla="*/ 3656393 w 6006665"/>
                  <a:gd name="connsiteY233-92622" fmla="*/ 2145208 h 2711051"/>
                  <a:gd name="connsiteX234-92623" fmla="*/ 3633669 w 6006665"/>
                  <a:gd name="connsiteY234-92624" fmla="*/ 2086123 h 2711051"/>
                  <a:gd name="connsiteX235-92625" fmla="*/ 3601854 w 6006665"/>
                  <a:gd name="connsiteY235-92626" fmla="*/ 2065671 h 2711051"/>
                  <a:gd name="connsiteX236-92627" fmla="*/ 3545995 w 6006665"/>
                  <a:gd name="connsiteY236-92628" fmla="*/ 2044187 h 2711051"/>
                  <a:gd name="connsiteX237-92629" fmla="*/ 3506955 w 6006665"/>
                  <a:gd name="connsiteY237-92630" fmla="*/ 2049764 h 2711051"/>
                  <a:gd name="connsiteX238-92631" fmla="*/ 3463779 w 6006665"/>
                  <a:gd name="connsiteY238-92632" fmla="*/ 2058854 h 2711051"/>
                  <a:gd name="connsiteX239-92633" fmla="*/ 3431964 w 6006665"/>
                  <a:gd name="connsiteY239-92634" fmla="*/ 2086123 h 2711051"/>
                  <a:gd name="connsiteX240-92635" fmla="*/ 3452416 w 6006665"/>
                  <a:gd name="connsiteY240-92636" fmla="*/ 2102031 h 2711051"/>
                  <a:gd name="connsiteX241-92637" fmla="*/ 3452416 w 6006665"/>
                  <a:gd name="connsiteY241-92638" fmla="*/ 2133845 h 2711051"/>
                  <a:gd name="connsiteX242-92639" fmla="*/ 3431964 w 6006665"/>
                  <a:gd name="connsiteY242-92640" fmla="*/ 2156570 h 2711051"/>
                  <a:gd name="connsiteX243-92641" fmla="*/ 3400150 w 6006665"/>
                  <a:gd name="connsiteY243-92642" fmla="*/ 2215654 h 2711051"/>
                  <a:gd name="connsiteX244-92643" fmla="*/ 3400150 w 6006665"/>
                  <a:gd name="connsiteY244-92644" fmla="*/ 2242924 h 2711051"/>
                  <a:gd name="connsiteX245-92645" fmla="*/ 3350155 w 6006665"/>
                  <a:gd name="connsiteY245-92646" fmla="*/ 2274738 h 2711051"/>
                  <a:gd name="connsiteX246-92647" fmla="*/ 3342342 w 6006665"/>
                  <a:gd name="connsiteY246-92648" fmla="*/ 2272134 h 2711051"/>
                  <a:gd name="connsiteX247-92649" fmla="*/ 3338249 w 6006665"/>
                  <a:gd name="connsiteY247-92650" fmla="*/ 2274738 h 2711051"/>
                  <a:gd name="connsiteX248-92651" fmla="*/ 3290527 w 6006665"/>
                  <a:gd name="connsiteY248-92652" fmla="*/ 2258831 h 2711051"/>
                  <a:gd name="connsiteX249-92653" fmla="*/ 3259257 w 6006665"/>
                  <a:gd name="connsiteY249-92654" fmla="*/ 2258831 h 2711051"/>
                  <a:gd name="connsiteX250-92655" fmla="*/ 3247350 w 6006665"/>
                  <a:gd name="connsiteY250-92656" fmla="*/ 2258831 h 2711051"/>
                  <a:gd name="connsiteX251-92657" fmla="*/ 3231443 w 6006665"/>
                  <a:gd name="connsiteY251-92658" fmla="*/ 2242924 h 2711051"/>
                  <a:gd name="connsiteX252-92659" fmla="*/ 3213271 w 6006665"/>
                  <a:gd name="connsiteY252-92660" fmla="*/ 2238380 h 2711051"/>
                  <a:gd name="connsiteX253-92661" fmla="*/ 3168359 w 6006665"/>
                  <a:gd name="connsiteY253-92662" fmla="*/ 2274738 h 2711051"/>
                  <a:gd name="connsiteX254-92663" fmla="*/ 3120637 w 6006665"/>
                  <a:gd name="connsiteY254-92664" fmla="*/ 2286100 h 2711051"/>
                  <a:gd name="connsiteX255-92665" fmla="*/ 3082005 w 6006665"/>
                  <a:gd name="connsiteY255-92666" fmla="*/ 2302008 h 2711051"/>
                  <a:gd name="connsiteX256-92667" fmla="*/ 3074460 w 6006665"/>
                  <a:gd name="connsiteY256-92668" fmla="*/ 2300211 h 2711051"/>
                  <a:gd name="connsiteX257-92669" fmla="*/ 3070098 w 6006665"/>
                  <a:gd name="connsiteY257-92670" fmla="*/ 2302008 h 2711051"/>
                  <a:gd name="connsiteX258-92671" fmla="*/ 3022376 w 6006665"/>
                  <a:gd name="connsiteY258-92672" fmla="*/ 2290645 h 2711051"/>
                  <a:gd name="connsiteX259-92673" fmla="*/ 3000196 w 6006665"/>
                  <a:gd name="connsiteY259-92674" fmla="*/ 2290645 h 2711051"/>
                  <a:gd name="connsiteX260-92675" fmla="*/ 2988289 w 6006665"/>
                  <a:gd name="connsiteY260-92676" fmla="*/ 2290645 h 2711051"/>
                  <a:gd name="connsiteX261-92677" fmla="*/ 2967837 w 6006665"/>
                  <a:gd name="connsiteY261-92678" fmla="*/ 2258831 h 2711051"/>
                  <a:gd name="connsiteX262-92679" fmla="*/ 2929205 w 6006665"/>
                  <a:gd name="connsiteY262-92680" fmla="*/ 2231561 h 2711051"/>
                  <a:gd name="connsiteX263-92681" fmla="*/ 2902153 w 6006665"/>
                  <a:gd name="connsiteY263-92682" fmla="*/ 2227697 h 2711051"/>
                  <a:gd name="connsiteX264-92683" fmla="*/ 2861576 w 6006665"/>
                  <a:gd name="connsiteY264-92684" fmla="*/ 2231561 h 2711051"/>
                  <a:gd name="connsiteX265-92685" fmla="*/ 2822944 w 6006665"/>
                  <a:gd name="connsiteY265-92686" fmla="*/ 2242924 h 2711051"/>
                  <a:gd name="connsiteX266-92687" fmla="*/ 2818139 w 6006665"/>
                  <a:gd name="connsiteY266-92688" fmla="*/ 2240835 h 2711051"/>
                  <a:gd name="connsiteX267-92689" fmla="*/ 2811037 w 6006665"/>
                  <a:gd name="connsiteY267-92690" fmla="*/ 2242924 h 2711051"/>
                  <a:gd name="connsiteX268-92691" fmla="*/ 2758770 w 6006665"/>
                  <a:gd name="connsiteY268-92692" fmla="*/ 2220199 h 2711051"/>
                  <a:gd name="connsiteX269-92693" fmla="*/ 2751953 w 6006665"/>
                  <a:gd name="connsiteY269-92694" fmla="*/ 2177022 h 2711051"/>
                  <a:gd name="connsiteX270-92695" fmla="*/ 2708776 w 6006665"/>
                  <a:gd name="connsiteY270-92696" fmla="*/ 2161115 h 2711051"/>
                  <a:gd name="connsiteX271-92697" fmla="*/ 2676962 w 6006665"/>
                  <a:gd name="connsiteY271-92698" fmla="*/ 2156570 h 2711051"/>
                  <a:gd name="connsiteX272-92699" fmla="*/ 2642534 w 6006665"/>
                  <a:gd name="connsiteY272-92700" fmla="*/ 2134826 h 2711051"/>
                  <a:gd name="connsiteX273-92701" fmla="*/ 2609333 w 6006665"/>
                  <a:gd name="connsiteY273-92702" fmla="*/ 2192929 h 2711051"/>
                  <a:gd name="connsiteX274-92703" fmla="*/ 2625240 w 6006665"/>
                  <a:gd name="connsiteY274-92704" fmla="*/ 2227016 h 2711051"/>
                  <a:gd name="connsiteX275-92705" fmla="*/ 2586608 w 6006665"/>
                  <a:gd name="connsiteY275-92706" fmla="*/ 2263376 h 2711051"/>
                  <a:gd name="connsiteX276-92707" fmla="*/ 2577105 w 6006665"/>
                  <a:gd name="connsiteY276-92708" fmla="*/ 2261113 h 2711051"/>
                  <a:gd name="connsiteX277-92709" fmla="*/ 2574701 w 6006665"/>
                  <a:gd name="connsiteY277-92710" fmla="*/ 2263376 h 2711051"/>
                  <a:gd name="connsiteX278-92711" fmla="*/ 2526979 w 6006665"/>
                  <a:gd name="connsiteY278-92712" fmla="*/ 2252013 h 2711051"/>
                  <a:gd name="connsiteX279-92713" fmla="*/ 2490620 w 6006665"/>
                  <a:gd name="connsiteY279-92714" fmla="*/ 2247468 h 2711051"/>
                  <a:gd name="connsiteX280-92715" fmla="*/ 2463350 w 6006665"/>
                  <a:gd name="connsiteY280-92716" fmla="*/ 2220199 h 2711051"/>
                  <a:gd name="connsiteX281-92717" fmla="*/ 2436625 w 6006665"/>
                  <a:gd name="connsiteY281-92718" fmla="*/ 2220199 h 2711051"/>
                  <a:gd name="connsiteX282-92719" fmla="*/ 2424718 w 6006665"/>
                  <a:gd name="connsiteY282-92720" fmla="*/ 2220199 h 2711051"/>
                  <a:gd name="connsiteX283-92721" fmla="*/ 2398858 w 6006665"/>
                  <a:gd name="connsiteY283-92722" fmla="*/ 2207268 h 2711051"/>
                  <a:gd name="connsiteX284-92723" fmla="*/ 2350272 w 6006665"/>
                  <a:gd name="connsiteY284-92724" fmla="*/ 2231561 h 2711051"/>
                  <a:gd name="connsiteX285-92725" fmla="*/ 2157112 w 6006665"/>
                  <a:gd name="connsiteY285-92726" fmla="*/ 2263376 h 2711051"/>
                  <a:gd name="connsiteX286-92727" fmla="*/ 1811153 w 6006665"/>
                  <a:gd name="connsiteY286-92728" fmla="*/ 1999770 h 2711051"/>
                  <a:gd name="connsiteX287-92729" fmla="*/ 1748069 w 6006665"/>
                  <a:gd name="connsiteY287-92730" fmla="*/ 2038402 h 2711051"/>
                  <a:gd name="connsiteX288-92731" fmla="*/ 1711709 w 6006665"/>
                  <a:gd name="connsiteY288-92732" fmla="*/ 2042947 h 2711051"/>
                  <a:gd name="connsiteX289-92733" fmla="*/ 1711926 w 6006665"/>
                  <a:gd name="connsiteY289-92734" fmla="*/ 2041431 h 2711051"/>
                  <a:gd name="connsiteX290-92735" fmla="*/ 1699803 w 6006665"/>
                  <a:gd name="connsiteY290-92736" fmla="*/ 2042947 h 2711051"/>
                  <a:gd name="connsiteX291-92737" fmla="*/ 1704347 w 6006665"/>
                  <a:gd name="connsiteY291-92738" fmla="*/ 2011132 h 2711051"/>
                  <a:gd name="connsiteX292-92739" fmla="*/ 1662460 w 6006665"/>
                  <a:gd name="connsiteY292-92740" fmla="*/ 1993181 h 2711051"/>
                  <a:gd name="connsiteX293-92741" fmla="*/ 1629901 w 6006665"/>
                  <a:gd name="connsiteY293-92742" fmla="*/ 2006587 h 2711051"/>
                  <a:gd name="connsiteX294-92743" fmla="*/ 1629300 w 6006665"/>
                  <a:gd name="connsiteY294-92744" fmla="*/ 2001932 h 2711051"/>
                  <a:gd name="connsiteX295-92745" fmla="*/ 1617994 w 6006665"/>
                  <a:gd name="connsiteY295-92746" fmla="*/ 2006587 h 2711051"/>
                  <a:gd name="connsiteX296-92747" fmla="*/ 1608904 w 6006665"/>
                  <a:gd name="connsiteY296-92748" fmla="*/ 1936141 h 2711051"/>
                  <a:gd name="connsiteX297-92749" fmla="*/ 1552684 w 6006665"/>
                  <a:gd name="connsiteY297-92750" fmla="*/ 1926448 h 2711051"/>
                  <a:gd name="connsiteX298-92751" fmla="*/ 1518550 w 6006665"/>
                  <a:gd name="connsiteY298-92752" fmla="*/ 1952048 h 2711051"/>
                  <a:gd name="connsiteX299-92753" fmla="*/ 1425379 w 6006665"/>
                  <a:gd name="connsiteY299-92754" fmla="*/ 1972500 h 2711051"/>
                  <a:gd name="connsiteX300-92755" fmla="*/ 1409472 w 6006665"/>
                  <a:gd name="connsiteY300-92756" fmla="*/ 1990680 h 2711051"/>
                  <a:gd name="connsiteX301-92757" fmla="*/ 1270852 w 6006665"/>
                  <a:gd name="connsiteY301-92758" fmla="*/ 2011132 h 2711051"/>
                  <a:gd name="connsiteX302-92759" fmla="*/ 1254945 w 6006665"/>
                  <a:gd name="connsiteY302-92760" fmla="*/ 2031584 h 2711051"/>
                  <a:gd name="connsiteX303-92761" fmla="*/ 1282214 w 6006665"/>
                  <a:gd name="connsiteY303-92762" fmla="*/ 2074761 h 2711051"/>
                  <a:gd name="connsiteX304-92763" fmla="*/ 1243582 w 6006665"/>
                  <a:gd name="connsiteY304-92764" fmla="*/ 2090668 h 2711051"/>
                  <a:gd name="connsiteX305-92765" fmla="*/ 1254945 w 6006665"/>
                  <a:gd name="connsiteY305-92766" fmla="*/ 2108848 h 2711051"/>
                  <a:gd name="connsiteX306-92767" fmla="*/ 1216313 w 6006665"/>
                  <a:gd name="connsiteY306-92768" fmla="*/ 2133845 h 2711051"/>
                  <a:gd name="connsiteX307-92769" fmla="*/ 1275397 w 6006665"/>
                  <a:gd name="connsiteY307-92770" fmla="*/ 2177022 h 2711051"/>
                  <a:gd name="connsiteX308-92771" fmla="*/ 1270852 w 6006665"/>
                  <a:gd name="connsiteY308-92772" fmla="*/ 2204292 h 2711051"/>
                  <a:gd name="connsiteX309-92773" fmla="*/ 1259108 w 6006665"/>
                  <a:gd name="connsiteY309-92774" fmla="*/ 2203313 h 2711051"/>
                  <a:gd name="connsiteX310-92775" fmla="*/ 1258945 w 6006665"/>
                  <a:gd name="connsiteY310-92776" fmla="*/ 2204292 h 2711051"/>
                  <a:gd name="connsiteX311-92777" fmla="*/ 1215644 w 6006665"/>
                  <a:gd name="connsiteY311-92778" fmla="*/ 2200683 h 2711051"/>
                  <a:gd name="connsiteX312-92779" fmla="*/ 1204950 w 6006665"/>
                  <a:gd name="connsiteY312-92780" fmla="*/ 2215654 h 2711051"/>
                  <a:gd name="connsiteX313-92781" fmla="*/ 1196495 w 6006665"/>
                  <a:gd name="connsiteY313-92782" fmla="*/ 2210822 h 2711051"/>
                  <a:gd name="connsiteX314-92783" fmla="*/ 1193043 w 6006665"/>
                  <a:gd name="connsiteY314-92784" fmla="*/ 2215654 h 2711051"/>
                  <a:gd name="connsiteX315-92785" fmla="*/ 1145322 w 6006665"/>
                  <a:gd name="connsiteY315-92786" fmla="*/ 2188384 h 2711051"/>
                  <a:gd name="connsiteX316-92787" fmla="*/ 1098145 w 6006665"/>
                  <a:gd name="connsiteY316-92788" fmla="*/ 2188384 h 2711051"/>
                  <a:gd name="connsiteX317-92789" fmla="*/ 1061785 w 6006665"/>
                  <a:gd name="connsiteY317-92790" fmla="*/ 2215654 h 2711051"/>
                  <a:gd name="connsiteX318-92791" fmla="*/ 1055322 w 6006665"/>
                  <a:gd name="connsiteY318-92792" fmla="*/ 2211571 h 2711051"/>
                  <a:gd name="connsiteX319-92793" fmla="*/ 1049878 w 6006665"/>
                  <a:gd name="connsiteY319-92794" fmla="*/ 2215654 h 2711051"/>
                  <a:gd name="connsiteX320-92795" fmla="*/ 1006701 w 6006665"/>
                  <a:gd name="connsiteY320-92796" fmla="*/ 2188384 h 2711051"/>
                  <a:gd name="connsiteX321-92797" fmla="*/ 924893 w 6006665"/>
                  <a:gd name="connsiteY321-92798" fmla="*/ 2152025 h 2711051"/>
                  <a:gd name="connsiteX322-92799" fmla="*/ 877716 w 6006665"/>
                  <a:gd name="connsiteY322-92800" fmla="*/ 2152025 h 2711051"/>
                  <a:gd name="connsiteX323-92801" fmla="*/ 802724 w 6006665"/>
                  <a:gd name="connsiteY323-92802" fmla="*/ 2215654 h 2711051"/>
                  <a:gd name="connsiteX324-92803" fmla="*/ 798179 w 6006665"/>
                  <a:gd name="connsiteY324-92804" fmla="*/ 2258831 h 2711051"/>
                  <a:gd name="connsiteX325-92805" fmla="*/ 787406 w 6006665"/>
                  <a:gd name="connsiteY325-92806" fmla="*/ 2248058 h 2711051"/>
                  <a:gd name="connsiteX326-92807" fmla="*/ 786272 w 6006665"/>
                  <a:gd name="connsiteY326-92808" fmla="*/ 2258831 h 2711051"/>
                  <a:gd name="connsiteX327-92809" fmla="*/ 756063 w 6006665"/>
                  <a:gd name="connsiteY327-92810" fmla="*/ 2228621 h 2711051"/>
                  <a:gd name="connsiteX328-92811" fmla="*/ 732278 w 6006665"/>
                  <a:gd name="connsiteY328-92812" fmla="*/ 2286100 h 2711051"/>
                  <a:gd name="connsiteX329-92813" fmla="*/ 743640 w 6006665"/>
                  <a:gd name="connsiteY329-92814" fmla="*/ 2295190 h 2711051"/>
                  <a:gd name="connsiteX330-92815" fmla="*/ 723188 w 6006665"/>
                  <a:gd name="connsiteY330-92816" fmla="*/ 2338367 h 2711051"/>
                  <a:gd name="connsiteX331-92817" fmla="*/ 747026 w 6006665"/>
                  <a:gd name="connsiteY331-92818" fmla="*/ 2375208 h 2711051"/>
                  <a:gd name="connsiteX332-92819" fmla="*/ 763548 w 6006665"/>
                  <a:gd name="connsiteY332-92820" fmla="*/ 2372454 h 2711051"/>
                  <a:gd name="connsiteX333-92821" fmla="*/ 764871 w 6006665"/>
                  <a:gd name="connsiteY333-92822" fmla="*/ 2374218 h 2711051"/>
                  <a:gd name="connsiteX334-92823" fmla="*/ 775455 w 6006665"/>
                  <a:gd name="connsiteY334-92824" fmla="*/ 2372454 h 2711051"/>
                  <a:gd name="connsiteX335-92825" fmla="*/ 802724 w 6006665"/>
                  <a:gd name="connsiteY335-92826" fmla="*/ 2408813 h 2711051"/>
                  <a:gd name="connsiteX336-92827" fmla="*/ 798179 w 6006665"/>
                  <a:gd name="connsiteY336-92828" fmla="*/ 2436083 h 2711051"/>
                  <a:gd name="connsiteX337-92829" fmla="*/ 818632 w 6006665"/>
                  <a:gd name="connsiteY337-92830" fmla="*/ 2447445 h 2711051"/>
                  <a:gd name="connsiteX338-92831" fmla="*/ 802724 w 6006665"/>
                  <a:gd name="connsiteY338-92832" fmla="*/ 2479260 h 2711051"/>
                  <a:gd name="connsiteX339-92833" fmla="*/ 766365 w 6006665"/>
                  <a:gd name="connsiteY339-92834" fmla="*/ 2483805 h 2711051"/>
                  <a:gd name="connsiteX340-92835" fmla="*/ 727733 w 6006665"/>
                  <a:gd name="connsiteY340-92836" fmla="*/ 2542889 h 2711051"/>
                  <a:gd name="connsiteX341-92837" fmla="*/ 759548 w 6006665"/>
                  <a:gd name="connsiteY341-92838" fmla="*/ 2586066 h 2711051"/>
                  <a:gd name="connsiteX342-92839" fmla="*/ 759548 w 6006665"/>
                  <a:gd name="connsiteY342-92840" fmla="*/ 2624697 h 2711051"/>
                  <a:gd name="connsiteX343-92841" fmla="*/ 798179 w 6006665"/>
                  <a:gd name="connsiteY343-92842" fmla="*/ 2683782 h 2711051"/>
                  <a:gd name="connsiteX344-92843" fmla="*/ 775455 w 6006665"/>
                  <a:gd name="connsiteY344-92844" fmla="*/ 2699689 h 2711051"/>
                  <a:gd name="connsiteX345-92845" fmla="*/ 770910 w 6006665"/>
                  <a:gd name="connsiteY345-92846" fmla="*/ 2711051 h 2711051"/>
                  <a:gd name="connsiteX346-92847" fmla="*/ 759003 w 6006665"/>
                  <a:gd name="connsiteY346-92848" fmla="*/ 2711051 h 2711051"/>
                  <a:gd name="connsiteX347-92849" fmla="*/ 755003 w 6006665"/>
                  <a:gd name="connsiteY347-92850" fmla="*/ 2711051 h 2711051"/>
                  <a:gd name="connsiteX348-92851" fmla="*/ 743096 w 6006665"/>
                  <a:gd name="connsiteY348-92852" fmla="*/ 2711051 h 2711051"/>
                  <a:gd name="connsiteX349-92853" fmla="*/ 715826 w 6006665"/>
                  <a:gd name="connsiteY349-92854" fmla="*/ 2676964 h 2711051"/>
                  <a:gd name="connsiteX350-92855" fmla="*/ 704464 w 6006665"/>
                  <a:gd name="connsiteY350-92856" fmla="*/ 2676964 h 2711051"/>
                  <a:gd name="connsiteX351-92857" fmla="*/ 684012 w 6006665"/>
                  <a:gd name="connsiteY351-92858" fmla="*/ 2667874 h 2711051"/>
                  <a:gd name="connsiteX352-92859" fmla="*/ 672649 w 6006665"/>
                  <a:gd name="connsiteY352-92860" fmla="*/ 2645150 h 2711051"/>
                  <a:gd name="connsiteX353-92861" fmla="*/ 645222 w 6006665"/>
                  <a:gd name="connsiteY353-92862" fmla="*/ 2637313 h 2711051"/>
                  <a:gd name="connsiteX354-92863" fmla="*/ 625472 w 6006665"/>
                  <a:gd name="connsiteY354-92864" fmla="*/ 2640605 h 2711051"/>
                  <a:gd name="connsiteX355-92865" fmla="*/ 623771 w 6006665"/>
                  <a:gd name="connsiteY355-92866" fmla="*/ 2638904 h 2711051"/>
                  <a:gd name="connsiteX356-92867" fmla="*/ 613565 w 6006665"/>
                  <a:gd name="connsiteY356-92868" fmla="*/ 2640605 h 2711051"/>
                  <a:gd name="connsiteX357-92869" fmla="*/ 609020 w 6006665"/>
                  <a:gd name="connsiteY357-92870" fmla="*/ 2636060 h 2711051"/>
                  <a:gd name="connsiteX358-92871" fmla="*/ 559026 w 6006665"/>
                  <a:gd name="connsiteY358-92872" fmla="*/ 2608790 h 2711051"/>
                  <a:gd name="connsiteX359-92873" fmla="*/ 506760 w 6006665"/>
                  <a:gd name="connsiteY359-92874" fmla="*/ 2601973 h 2711051"/>
                  <a:gd name="connsiteX360-92875" fmla="*/ 483280 w 6006665"/>
                  <a:gd name="connsiteY360-92876" fmla="*/ 2595264 h 2711051"/>
                  <a:gd name="connsiteX361-92877" fmla="*/ 480035 w 6006665"/>
                  <a:gd name="connsiteY361-92878" fmla="*/ 2597428 h 2711051"/>
                  <a:gd name="connsiteX362-92879" fmla="*/ 475042 w 6006665"/>
                  <a:gd name="connsiteY362-92880" fmla="*/ 2592910 h 2711051"/>
                  <a:gd name="connsiteX363-92881" fmla="*/ 474945 w 6006665"/>
                  <a:gd name="connsiteY363-92882" fmla="*/ 2592883 h 2711051"/>
                  <a:gd name="connsiteX364-92883" fmla="*/ 468128 w 6006665"/>
                  <a:gd name="connsiteY364-92884" fmla="*/ 2597428 h 2711051"/>
                  <a:gd name="connsiteX365-92885" fmla="*/ 420406 w 6006665"/>
                  <a:gd name="connsiteY365-92886" fmla="*/ 2554251 h 2711051"/>
                  <a:gd name="connsiteX366-92887" fmla="*/ 381774 w 6006665"/>
                  <a:gd name="connsiteY366-92888" fmla="*/ 2538344 h 2711051"/>
                  <a:gd name="connsiteX367-92889" fmla="*/ 349960 w 6006665"/>
                  <a:gd name="connsiteY367-92890" fmla="*/ 2506529 h 2711051"/>
                  <a:gd name="connsiteX368-92891" fmla="*/ 377229 w 6006665"/>
                  <a:gd name="connsiteY368-92892" fmla="*/ 2499712 h 2711051"/>
                  <a:gd name="connsiteX369-92893" fmla="*/ 404499 w 6006665"/>
                  <a:gd name="connsiteY369-92894" fmla="*/ 2451990 h 2711051"/>
                  <a:gd name="connsiteX370-92895" fmla="*/ 388591 w 6006665"/>
                  <a:gd name="connsiteY370-92896" fmla="*/ 2436083 h 2711051"/>
                  <a:gd name="connsiteX371-92897" fmla="*/ 440858 w 6006665"/>
                  <a:gd name="connsiteY371-92898" fmla="*/ 2408813 h 2711051"/>
                  <a:gd name="connsiteX372-92899" fmla="*/ 440858 w 6006665"/>
                  <a:gd name="connsiteY372-92900" fmla="*/ 2405757 h 2711051"/>
                  <a:gd name="connsiteX373-92901" fmla="*/ 416406 w 6006665"/>
                  <a:gd name="connsiteY373-92902" fmla="*/ 2408813 h 2711051"/>
                  <a:gd name="connsiteX374-92903" fmla="*/ 416406 w 6006665"/>
                  <a:gd name="connsiteY374-92904" fmla="*/ 2407325 h 2711051"/>
                  <a:gd name="connsiteX375-92905" fmla="*/ 404499 w 6006665"/>
                  <a:gd name="connsiteY375-92906" fmla="*/ 2408813 h 2711051"/>
                  <a:gd name="connsiteX376-92907" fmla="*/ 404499 w 6006665"/>
                  <a:gd name="connsiteY376-92908" fmla="*/ 2388361 h 2711051"/>
                  <a:gd name="connsiteX377-92909" fmla="*/ 424951 w 6006665"/>
                  <a:gd name="connsiteY377-92910" fmla="*/ 2372454 h 2711051"/>
                  <a:gd name="connsiteX378-92911" fmla="*/ 463583 w 6006665"/>
                  <a:gd name="connsiteY378-92912" fmla="*/ 2365637 h 2711051"/>
                  <a:gd name="connsiteX379-92913" fmla="*/ 468128 w 6006665"/>
                  <a:gd name="connsiteY379-92914" fmla="*/ 2349729 h 2711051"/>
                  <a:gd name="connsiteX380-92915" fmla="*/ 456765 w 6006665"/>
                  <a:gd name="connsiteY380-92916" fmla="*/ 2317915 h 2711051"/>
                  <a:gd name="connsiteX381-92917" fmla="*/ 474945 w 6006665"/>
                  <a:gd name="connsiteY381-92918" fmla="*/ 2290645 h 2711051"/>
                  <a:gd name="connsiteX382-92919" fmla="*/ 474945 w 6006665"/>
                  <a:gd name="connsiteY382-92920" fmla="*/ 2270193 h 2711051"/>
                  <a:gd name="connsiteX383-92921" fmla="*/ 420406 w 6006665"/>
                  <a:gd name="connsiteY383-92922" fmla="*/ 2252013 h 2711051"/>
                  <a:gd name="connsiteX384-92923" fmla="*/ 409588 w 6006665"/>
                  <a:gd name="connsiteY384-92924" fmla="*/ 2252013 h 2711051"/>
                  <a:gd name="connsiteX385-92925" fmla="*/ 397681 w 6006665"/>
                  <a:gd name="connsiteY385-92926" fmla="*/ 2252013 h 2711051"/>
                  <a:gd name="connsiteX386-92927" fmla="*/ 379485 w 6006665"/>
                  <a:gd name="connsiteY386-92928" fmla="*/ 2229774 h 2711051"/>
                  <a:gd name="connsiteX387-92929" fmla="*/ 357322 w 6006665"/>
                  <a:gd name="connsiteY387-92930" fmla="*/ 2236106 h 2711051"/>
                  <a:gd name="connsiteX388-92931" fmla="*/ 352842 w 6006665"/>
                  <a:gd name="connsiteY388-92932" fmla="*/ 2233984 h 2711051"/>
                  <a:gd name="connsiteX389-92933" fmla="*/ 345415 w 6006665"/>
                  <a:gd name="connsiteY389-92934" fmla="*/ 2236106 h 2711051"/>
                  <a:gd name="connsiteX390-92935" fmla="*/ 302238 w 6006665"/>
                  <a:gd name="connsiteY390-92936" fmla="*/ 2215654 h 2711051"/>
                  <a:gd name="connsiteX391-92937" fmla="*/ 302238 w 6006665"/>
                  <a:gd name="connsiteY391-92938" fmla="*/ 2204292 h 2711051"/>
                  <a:gd name="connsiteX392-92939" fmla="*/ 286331 w 6006665"/>
                  <a:gd name="connsiteY392-92940" fmla="*/ 2177022 h 2711051"/>
                  <a:gd name="connsiteX393-92941" fmla="*/ 270968 w 6006665"/>
                  <a:gd name="connsiteY393-92942" fmla="*/ 2177022 h 2711051"/>
                  <a:gd name="connsiteX394-92943" fmla="*/ 259061 w 6006665"/>
                  <a:gd name="connsiteY394-92944" fmla="*/ 2177022 h 2711051"/>
                  <a:gd name="connsiteX395-92945" fmla="*/ 254516 w 6006665"/>
                  <a:gd name="connsiteY395-92946" fmla="*/ 2161115 h 2711051"/>
                  <a:gd name="connsiteX396-92947" fmla="*/ 263606 w 6006665"/>
                  <a:gd name="connsiteY396-92948" fmla="*/ 2145208 h 2711051"/>
                  <a:gd name="connsiteX397-92949" fmla="*/ 243991 w 6006665"/>
                  <a:gd name="connsiteY397-92950" fmla="*/ 2114695 h 2711051"/>
                  <a:gd name="connsiteX398-92951" fmla="*/ 216429 w 6006665"/>
                  <a:gd name="connsiteY398-92952" fmla="*/ 2117938 h 2711051"/>
                  <a:gd name="connsiteX399-92953" fmla="*/ 212956 w 6006665"/>
                  <a:gd name="connsiteY399-92954" fmla="*/ 2116946 h 2711051"/>
                  <a:gd name="connsiteX400-92955" fmla="*/ 204522 w 6006665"/>
                  <a:gd name="connsiteY400-92956" fmla="*/ 2117938 h 2711051"/>
                  <a:gd name="connsiteX401-92957" fmla="*/ 199623 w 6006665"/>
                  <a:gd name="connsiteY401-92958" fmla="*/ 2116538 h 2711051"/>
                  <a:gd name="connsiteX402-92959" fmla="*/ 195977 w 6006665"/>
                  <a:gd name="connsiteY402-92960" fmla="*/ 2129300 h 2711051"/>
                  <a:gd name="connsiteX403-92961" fmla="*/ 184968 w 6006665"/>
                  <a:gd name="connsiteY403-92962" fmla="*/ 2126155 h 2711051"/>
                  <a:gd name="connsiteX404-92963" fmla="*/ 184070 w 6006665"/>
                  <a:gd name="connsiteY404-92964" fmla="*/ 2129300 h 2711051"/>
                  <a:gd name="connsiteX405-92965" fmla="*/ 168163 w 6006665"/>
                  <a:gd name="connsiteY405-92966" fmla="*/ 2124765 h 2711051"/>
                  <a:gd name="connsiteX406-92967" fmla="*/ 156800 w 6006665"/>
                  <a:gd name="connsiteY406-92968" fmla="*/ 2086123 h 2711051"/>
                  <a:gd name="connsiteX407-92969" fmla="*/ 152255 w 6006665"/>
                  <a:gd name="connsiteY407-92970" fmla="*/ 2070216 h 2711051"/>
                  <a:gd name="connsiteX408-92971" fmla="*/ 156800 w 6006665"/>
                  <a:gd name="connsiteY408-92972" fmla="*/ 2065671 h 2711051"/>
                  <a:gd name="connsiteX409-92973" fmla="*/ 168707 w 6006665"/>
                  <a:gd name="connsiteY409-92974" fmla="*/ 2065671 h 2711051"/>
                  <a:gd name="connsiteX410-92975" fmla="*/ 188615 w 6006665"/>
                  <a:gd name="connsiteY410-92976" fmla="*/ 2065671 h 2711051"/>
                  <a:gd name="connsiteX411-92977" fmla="*/ 199977 w 6006665"/>
                  <a:gd name="connsiteY411-92978" fmla="*/ 2054309 h 2711051"/>
                  <a:gd name="connsiteX412-92979" fmla="*/ 188615 w 6006665"/>
                  <a:gd name="connsiteY412-92980" fmla="*/ 2031584 h 2711051"/>
                  <a:gd name="connsiteX413-92981" fmla="*/ 168163 w 6006665"/>
                  <a:gd name="connsiteY413-92982" fmla="*/ 2022495 h 2711051"/>
                  <a:gd name="connsiteX414-92983" fmla="*/ 168163 w 6006665"/>
                  <a:gd name="connsiteY414-92984" fmla="*/ 2015677 h 2711051"/>
                  <a:gd name="connsiteX415-92985" fmla="*/ 152255 w 6006665"/>
                  <a:gd name="connsiteY415-92986" fmla="*/ 1999770 h 2711051"/>
                  <a:gd name="connsiteX416-92987" fmla="*/ 129531 w 6006665"/>
                  <a:gd name="connsiteY416-92988" fmla="*/ 1963410 h 2711051"/>
                  <a:gd name="connsiteX417-92989" fmla="*/ 140893 w 6006665"/>
                  <a:gd name="connsiteY417-92990" fmla="*/ 1940686 h 2711051"/>
                  <a:gd name="connsiteX418-92991" fmla="*/ 136348 w 6006665"/>
                  <a:gd name="connsiteY418-92992" fmla="*/ 1913416 h 2711051"/>
                  <a:gd name="connsiteX419-92993" fmla="*/ 103789 w 6006665"/>
                  <a:gd name="connsiteY419-92994" fmla="*/ 1900009 h 2711051"/>
                  <a:gd name="connsiteX420-92995" fmla="*/ 93716 w 6006665"/>
                  <a:gd name="connsiteY420-92996" fmla="*/ 1904326 h 2711051"/>
                  <a:gd name="connsiteX421-92997" fmla="*/ 91868 w 6006665"/>
                  <a:gd name="connsiteY421-92998" fmla="*/ 1900015 h 2711051"/>
                  <a:gd name="connsiteX422-92999" fmla="*/ 81809 w 6006665"/>
                  <a:gd name="connsiteY422-93000" fmla="*/ 1904326 h 2711051"/>
                  <a:gd name="connsiteX423-93001" fmla="*/ 74992 w 6006665"/>
                  <a:gd name="connsiteY423-93002" fmla="*/ 1888419 h 2711051"/>
                  <a:gd name="connsiteX424-93003" fmla="*/ 34087 w 6006665"/>
                  <a:gd name="connsiteY424-93004" fmla="*/ 1877057 h 2711051"/>
                  <a:gd name="connsiteX425-93005" fmla="*/ 22725 w 6006665"/>
                  <a:gd name="connsiteY425-93006" fmla="*/ 1833880 h 2711051"/>
                  <a:gd name="connsiteX426-93007" fmla="*/ 22725 w 6006665"/>
                  <a:gd name="connsiteY426-93008" fmla="*/ 1802065 h 2711051"/>
                  <a:gd name="connsiteX427-93009" fmla="*/ 0 w 6006665"/>
                  <a:gd name="connsiteY427-93010" fmla="*/ 1786158 h 2711051"/>
                  <a:gd name="connsiteX428-93011" fmla="*/ 15907 w 6006665"/>
                  <a:gd name="connsiteY428-93012" fmla="*/ 1763434 h 2711051"/>
                  <a:gd name="connsiteX429-93013" fmla="*/ 6818 w 6006665"/>
                  <a:gd name="connsiteY429-93014" fmla="*/ 1699805 h 2711051"/>
                  <a:gd name="connsiteX430-93015" fmla="*/ 34087 w 6006665"/>
                  <a:gd name="connsiteY430-93016" fmla="*/ 1656628 h 2711051"/>
                  <a:gd name="connsiteX431-93017" fmla="*/ 27270 w 6006665"/>
                  <a:gd name="connsiteY431-93018" fmla="*/ 1645266 h 2711051"/>
                  <a:gd name="connsiteX432-93019" fmla="*/ 70447 w 6006665"/>
                  <a:gd name="connsiteY432-93020" fmla="*/ 1606634 h 2711051"/>
                  <a:gd name="connsiteX433-93021" fmla="*/ 27270 w 6006665"/>
                  <a:gd name="connsiteY433-93022" fmla="*/ 1570274 h 2711051"/>
                  <a:gd name="connsiteX434-93023" fmla="*/ 109078 w 6006665"/>
                  <a:gd name="connsiteY434-93024" fmla="*/ 1472558 h 2711051"/>
                  <a:gd name="connsiteX435-93025" fmla="*/ 145438 w 6006665"/>
                  <a:gd name="connsiteY435-93026" fmla="*/ 1429381 h 2711051"/>
                  <a:gd name="connsiteX436-93027" fmla="*/ 156800 w 6006665"/>
                  <a:gd name="connsiteY436-93028" fmla="*/ 1386205 h 2711051"/>
                  <a:gd name="connsiteX437-93029" fmla="*/ 102261 w 6006665"/>
                  <a:gd name="connsiteY437-93030" fmla="*/ 1333938 h 2711051"/>
                  <a:gd name="connsiteX438-93031" fmla="*/ 118168 w 6006665"/>
                  <a:gd name="connsiteY438-93032" fmla="*/ 1279399 h 2711051"/>
                  <a:gd name="connsiteX439-93033" fmla="*/ 86354 w 6006665"/>
                  <a:gd name="connsiteY439-93034" fmla="*/ 1215770 h 2711051"/>
                  <a:gd name="connsiteX440-93035" fmla="*/ 109078 w 6006665"/>
                  <a:gd name="connsiteY440-93036" fmla="*/ 1140778 h 2711051"/>
                  <a:gd name="connsiteX441-93037" fmla="*/ 70447 w 6006665"/>
                  <a:gd name="connsiteY441-93038" fmla="*/ 1038517 h 2711051"/>
                  <a:gd name="connsiteX442-93039" fmla="*/ 102261 w 6006665"/>
                  <a:gd name="connsiteY442-93040" fmla="*/ 968071 h 2711051"/>
                  <a:gd name="connsiteX443-93041" fmla="*/ 43177 w 6006665"/>
                  <a:gd name="connsiteY443-93042" fmla="*/ 902170 h 2711051"/>
                  <a:gd name="connsiteX444-93043" fmla="*/ 49994 w 6006665"/>
                  <a:gd name="connsiteY444-93044" fmla="*/ 827178 h 2711051"/>
                  <a:gd name="connsiteX445-93045" fmla="*/ 81809 w 6006665"/>
                  <a:gd name="connsiteY445-93046" fmla="*/ 822633 h 2711051"/>
                  <a:gd name="connsiteX446-93047" fmla="*/ 145438 w 6006665"/>
                  <a:gd name="connsiteY446-93048" fmla="*/ 779457 h 2711051"/>
                  <a:gd name="connsiteX447-93049" fmla="*/ 184070 w 6006665"/>
                  <a:gd name="connsiteY447-93050" fmla="*/ 740825 h 2711051"/>
                  <a:gd name="connsiteX448-93051" fmla="*/ 189699 w 6006665"/>
                  <a:gd name="connsiteY448-93052" fmla="*/ 747103 h 2711051"/>
                  <a:gd name="connsiteX449-93053" fmla="*/ 195977 w 6006665"/>
                  <a:gd name="connsiteY449-93054" fmla="*/ 740825 h 2711051"/>
                  <a:gd name="connsiteX450-93055" fmla="*/ 255061 w 6006665"/>
                  <a:gd name="connsiteY450-93056" fmla="*/ 806726 h 2711051"/>
                  <a:gd name="connsiteX451-93057" fmla="*/ 350504 w 6006665"/>
                  <a:gd name="connsiteY451-93058" fmla="*/ 827178 h 2711051"/>
                  <a:gd name="connsiteX452-93059" fmla="*/ 491397 w 6006665"/>
                  <a:gd name="connsiteY452-93060" fmla="*/ 940802 h 2711051"/>
                  <a:gd name="connsiteX453-93061" fmla="*/ 523211 w 6006665"/>
                  <a:gd name="connsiteY453-93062" fmla="*/ 988523 h 2711051"/>
                  <a:gd name="connsiteX454-93063" fmla="*/ 523211 w 6006665"/>
                  <a:gd name="connsiteY454-93064" fmla="*/ 1047607 h 2711051"/>
                  <a:gd name="connsiteX455-93065" fmla="*/ 486852 w 6006665"/>
                  <a:gd name="connsiteY455-93066" fmla="*/ 1102146 h 2711051"/>
                  <a:gd name="connsiteX456-93067" fmla="*/ 420951 w 6006665"/>
                  <a:gd name="connsiteY456-93068" fmla="*/ 1122599 h 2711051"/>
                  <a:gd name="connsiteX457-93069" fmla="*/ 415909 w 6006665"/>
                  <a:gd name="connsiteY457-93070" fmla="*/ 1120468 h 2711051"/>
                  <a:gd name="connsiteX458-93071" fmla="*/ 409044 w 6006665"/>
                  <a:gd name="connsiteY458-93072" fmla="*/ 1122599 h 2711051"/>
                  <a:gd name="connsiteX459-93073" fmla="*/ 252950 w 6006665"/>
                  <a:gd name="connsiteY459-93074" fmla="*/ 1056643 h 2711051"/>
                  <a:gd name="connsiteX460-93075" fmla="*/ 232336 w 6006665"/>
                  <a:gd name="connsiteY460-93076" fmla="*/ 1063515 h 2711051"/>
                  <a:gd name="connsiteX461-93077" fmla="*/ 291420 w 6006665"/>
                  <a:gd name="connsiteY461-93078" fmla="*/ 1133961 h 2711051"/>
                  <a:gd name="connsiteX462-93079" fmla="*/ 291420 w 6006665"/>
                  <a:gd name="connsiteY462-93080" fmla="*/ 1172593 h 2711051"/>
                  <a:gd name="connsiteX463-93081" fmla="*/ 298238 w 6006665"/>
                  <a:gd name="connsiteY463-93082" fmla="*/ 1258947 h 2711051"/>
                  <a:gd name="connsiteX464-93083" fmla="*/ 345959 w 6006665"/>
                  <a:gd name="connsiteY464-93084" fmla="*/ 1290761 h 2711051"/>
                  <a:gd name="connsiteX465-93085" fmla="*/ 362087 w 6006665"/>
                  <a:gd name="connsiteY465-93086" fmla="*/ 1300169 h 2711051"/>
                  <a:gd name="connsiteX466-93087" fmla="*/ 365867 w 6006665"/>
                  <a:gd name="connsiteY466-93088" fmla="*/ 1268036 h 2711051"/>
                  <a:gd name="connsiteX467-93089" fmla="*/ 345415 w 6006665"/>
                  <a:gd name="connsiteY467-93090" fmla="*/ 1231677 h 2711051"/>
                  <a:gd name="connsiteX468-93091" fmla="*/ 365867 w 6006665"/>
                  <a:gd name="connsiteY468-93092" fmla="*/ 1199862 h 2711051"/>
                  <a:gd name="connsiteX469-93093" fmla="*/ 374560 w 6006665"/>
                  <a:gd name="connsiteY469-93094" fmla="*/ 1204861 h 2711051"/>
                  <a:gd name="connsiteX470-93095" fmla="*/ 377774 w 6006665"/>
                  <a:gd name="connsiteY470-93096" fmla="*/ 1199862 h 2711051"/>
                  <a:gd name="connsiteX471-93097" fmla="*/ 461933 w 6006665"/>
                  <a:gd name="connsiteY471-93098" fmla="*/ 1248254 h 2711051"/>
                  <a:gd name="connsiteX472-93099" fmla="*/ 484035 w 6006665"/>
                  <a:gd name="connsiteY472-93100" fmla="*/ 1231677 h 2711051"/>
                  <a:gd name="connsiteX473-93101" fmla="*/ 463583 w 6006665"/>
                  <a:gd name="connsiteY473-93102" fmla="*/ 1165775 h 2711051"/>
                  <a:gd name="connsiteX474-93103" fmla="*/ 549936 w 6006665"/>
                  <a:gd name="connsiteY474-93104" fmla="*/ 1079422 h 2711051"/>
                  <a:gd name="connsiteX475-93105" fmla="*/ 559742 w 6006665"/>
                  <a:gd name="connsiteY475-93106" fmla="*/ 1081523 h 2711051"/>
                  <a:gd name="connsiteX476-93107" fmla="*/ 561843 w 6006665"/>
                  <a:gd name="connsiteY476-93108" fmla="*/ 1079422 h 2711051"/>
                  <a:gd name="connsiteX477-93109" fmla="*/ 593658 w 6006665"/>
                  <a:gd name="connsiteY477-93110" fmla="*/ 1086239 h 2711051"/>
                  <a:gd name="connsiteX478-93111" fmla="*/ 620945 w 6006665"/>
                  <a:gd name="connsiteY478-93112" fmla="*/ 1110116 h 2711051"/>
                  <a:gd name="connsiteX479-93113" fmla="*/ 640835 w 6006665"/>
                  <a:gd name="connsiteY479-93114" fmla="*/ 1054425 h 2711051"/>
                  <a:gd name="connsiteX480-93115" fmla="*/ 609020 w 6006665"/>
                  <a:gd name="connsiteY480-93116" fmla="*/ 999886 h 2711051"/>
                  <a:gd name="connsiteX481-93117" fmla="*/ 624928 w 6006665"/>
                  <a:gd name="connsiteY481-93118" fmla="*/ 940802 h 2711051"/>
                  <a:gd name="connsiteX482-93119" fmla="*/ 597658 w 6006665"/>
                  <a:gd name="connsiteY482-93120" fmla="*/ 881717 h 2711051"/>
                  <a:gd name="connsiteX483-93121" fmla="*/ 611562 w 6006665"/>
                  <a:gd name="connsiteY483-93122" fmla="*/ 886043 h 2711051"/>
                  <a:gd name="connsiteX484-93123" fmla="*/ 609565 w 6006665"/>
                  <a:gd name="connsiteY484-93124" fmla="*/ 881717 h 2711051"/>
                  <a:gd name="connsiteX485-93125" fmla="*/ 711826 w 6006665"/>
                  <a:gd name="connsiteY485-93126" fmla="*/ 913532 h 2711051"/>
                  <a:gd name="connsiteX486-93127" fmla="*/ 732278 w 6006665"/>
                  <a:gd name="connsiteY486-93128" fmla="*/ 968071 h 2711051"/>
                  <a:gd name="connsiteX487-93129" fmla="*/ 684556 w 6006665"/>
                  <a:gd name="connsiteY487-93130" fmla="*/ 979433 h 2711051"/>
                  <a:gd name="connsiteX488-93131" fmla="*/ 684556 w 6006665"/>
                  <a:gd name="connsiteY488-93132" fmla="*/ 1031700 h 2711051"/>
                  <a:gd name="connsiteX489-93133" fmla="*/ 713309 w 6006665"/>
                  <a:gd name="connsiteY489-93134" fmla="*/ 1060453 h 2711051"/>
                  <a:gd name="connsiteX490-93135" fmla="*/ 763548 w 6006665"/>
                  <a:gd name="connsiteY490-93136" fmla="*/ 1043062 h 2711051"/>
                  <a:gd name="connsiteX491-93137" fmla="*/ 770365 w 6006665"/>
                  <a:gd name="connsiteY491-93138" fmla="*/ 983978 h 2711051"/>
                  <a:gd name="connsiteX492-93139" fmla="*/ 845357 w 6006665"/>
                  <a:gd name="connsiteY492-93140" fmla="*/ 936257 h 2711051"/>
                  <a:gd name="connsiteX493-93141" fmla="*/ 972614 w 6006665"/>
                  <a:gd name="connsiteY493-93142" fmla="*/ 849903 h 2711051"/>
                  <a:gd name="connsiteX494-93143" fmla="*/ 982566 w 6006665"/>
                  <a:gd name="connsiteY494-93144" fmla="*/ 851230 h 2711051"/>
                  <a:gd name="connsiteX495-93145" fmla="*/ 984521 w 6006665"/>
                  <a:gd name="connsiteY495-93146" fmla="*/ 849903 h 2711051"/>
                  <a:gd name="connsiteX496-93147" fmla="*/ 1018608 w 6006665"/>
                  <a:gd name="connsiteY496-93148" fmla="*/ 854448 h 2711051"/>
                  <a:gd name="connsiteX497-93149" fmla="*/ 979977 w 6006665"/>
                  <a:gd name="connsiteY497-93150" fmla="*/ 918077 h 2711051"/>
                  <a:gd name="connsiteX498-93151" fmla="*/ 1012666 w 6006665"/>
                  <a:gd name="connsiteY498-93152" fmla="*/ 923238 h 2711051"/>
                  <a:gd name="connsiteX499-93153" fmla="*/ 1038516 w 6006665"/>
                  <a:gd name="connsiteY499-93154" fmla="*/ 893080 h 2711051"/>
                  <a:gd name="connsiteX500-93155" fmla="*/ 1050423 w 6006665"/>
                  <a:gd name="connsiteY500-93156" fmla="*/ 893080 h 2711051"/>
                  <a:gd name="connsiteX501-93157" fmla="*/ 1108962 w 6006665"/>
                  <a:gd name="connsiteY501-93158" fmla="*/ 893080 h 2711051"/>
                  <a:gd name="connsiteX502-93159" fmla="*/ 1161229 w 6006665"/>
                  <a:gd name="connsiteY502-93160" fmla="*/ 849903 h 2711051"/>
                  <a:gd name="connsiteX503-93161" fmla="*/ 1165711 w 6006665"/>
                  <a:gd name="connsiteY503-93162" fmla="*/ 856037 h 2711051"/>
                  <a:gd name="connsiteX504-93163" fmla="*/ 1173136 w 6006665"/>
                  <a:gd name="connsiteY504-93164" fmla="*/ 849903 h 2711051"/>
                  <a:gd name="connsiteX505-93165" fmla="*/ 1210035 w 6006665"/>
                  <a:gd name="connsiteY505-93166" fmla="*/ 900396 h 2711051"/>
                  <a:gd name="connsiteX506-93167" fmla="*/ 1247583 w 6006665"/>
                  <a:gd name="connsiteY506-93168" fmla="*/ 843086 h 2711051"/>
                  <a:gd name="connsiteX507-93169" fmla="*/ 1211223 w 6006665"/>
                  <a:gd name="connsiteY507-93170" fmla="*/ 784002 h 2711051"/>
                  <a:gd name="connsiteX508-93171" fmla="*/ 1227130 w 6006665"/>
                  <a:gd name="connsiteY508-93172" fmla="*/ 747642 h 2711051"/>
                  <a:gd name="connsiteX509-93173" fmla="*/ 1237665 w 6006665"/>
                  <a:gd name="connsiteY509-93174" fmla="*/ 750780 h 2711051"/>
                  <a:gd name="connsiteX510-93175" fmla="*/ 1239037 w 6006665"/>
                  <a:gd name="connsiteY510-93176" fmla="*/ 747642 h 2711051"/>
                  <a:gd name="connsiteX511-93177" fmla="*/ 1345843 w 6006665"/>
                  <a:gd name="connsiteY511-93178" fmla="*/ 779457 h 2711051"/>
                  <a:gd name="connsiteX512-93179" fmla="*/ 1400382 w 6006665"/>
                  <a:gd name="connsiteY512-93180" fmla="*/ 811271 h 2711051"/>
                  <a:gd name="connsiteX513-93181" fmla="*/ 1519756 w 6006665"/>
                  <a:gd name="connsiteY513-93182" fmla="*/ 917855 h 2711051"/>
                  <a:gd name="connsiteX514-93183" fmla="*/ 1543003 w 6006665"/>
                  <a:gd name="connsiteY514-93184" fmla="*/ 877173 h 2711051"/>
                  <a:gd name="connsiteX515-93185" fmla="*/ 1506643 w 6006665"/>
                  <a:gd name="connsiteY515-93186" fmla="*/ 822633 h 2711051"/>
                  <a:gd name="connsiteX516-93187" fmla="*/ 1506643 w 6006665"/>
                  <a:gd name="connsiteY516-93188" fmla="*/ 799909 h 2711051"/>
                  <a:gd name="connsiteX517-93189" fmla="*/ 1463467 w 6006665"/>
                  <a:gd name="connsiteY517-93190" fmla="*/ 790819 h 2711051"/>
                  <a:gd name="connsiteX518-93191" fmla="*/ 1472556 w 6006665"/>
                  <a:gd name="connsiteY518-93192" fmla="*/ 740825 h 2711051"/>
                  <a:gd name="connsiteX519-93193" fmla="*/ 1452104 w 6006665"/>
                  <a:gd name="connsiteY519-93194" fmla="*/ 654471 h 2711051"/>
                  <a:gd name="connsiteX520-93195" fmla="*/ 1452104 w 6006665"/>
                  <a:gd name="connsiteY520-93196" fmla="*/ 618112 h 2711051"/>
                  <a:gd name="connsiteX521-93197" fmla="*/ 1522551 w 6006665"/>
                  <a:gd name="connsiteY521-93198" fmla="*/ 515851 h 2711051"/>
                  <a:gd name="connsiteX522-93199" fmla="*/ 1543003 w 6006665"/>
                  <a:gd name="connsiteY522-93200" fmla="*/ 402228 h 2711051"/>
                  <a:gd name="connsiteX523-93201" fmla="*/ 1570272 w 6006665"/>
                  <a:gd name="connsiteY523-93202" fmla="*/ 381775 h 2711051"/>
                  <a:gd name="connsiteX524-93203" fmla="*/ 1578688 w 6006665"/>
                  <a:gd name="connsiteY524-93204" fmla="*/ 384394 h 2711051"/>
                  <a:gd name="connsiteX525-93205" fmla="*/ 1582179 w 6006665"/>
                  <a:gd name="connsiteY525-93206" fmla="*/ 381775 h 2711051"/>
                  <a:gd name="connsiteX526-93207" fmla="*/ 1684440 w 6006665"/>
                  <a:gd name="connsiteY526-93208" fmla="*/ 413590 h 2711051"/>
                  <a:gd name="connsiteX527-93209" fmla="*/ 1688985 w 6006665"/>
                  <a:gd name="connsiteY527-93210" fmla="*/ 484036 h 2711051"/>
                  <a:gd name="connsiteX528-93211" fmla="*/ 1652625 w 6006665"/>
                  <a:gd name="connsiteY528-93212" fmla="*/ 574935 h 2711051"/>
                  <a:gd name="connsiteX529-93213" fmla="*/ 1679895 w 6006665"/>
                  <a:gd name="connsiteY529-93214" fmla="*/ 613567 h 2711051"/>
                  <a:gd name="connsiteX530-93215" fmla="*/ 1688985 w 6006665"/>
                  <a:gd name="connsiteY530-93216" fmla="*/ 688558 h 2711051"/>
                  <a:gd name="connsiteX531-93217" fmla="*/ 1679895 w 6006665"/>
                  <a:gd name="connsiteY531-93218" fmla="*/ 833996 h 2711051"/>
                  <a:gd name="connsiteX532-93219" fmla="*/ 1636718 w 6006665"/>
                  <a:gd name="connsiteY532-93220" fmla="*/ 1097602 h 2711051"/>
                  <a:gd name="connsiteX533-93221" fmla="*/ 1662494 w 6006665"/>
                  <a:gd name="connsiteY533-93222" fmla="*/ 1104046 h 2711051"/>
                  <a:gd name="connsiteX0-93223" fmla="*/ 1662494 w 6006665"/>
                  <a:gd name="connsiteY0-93224" fmla="*/ 1104046 h 2711051"/>
                  <a:gd name="connsiteX1-93225" fmla="*/ 3211535 w 6006665"/>
                  <a:gd name="connsiteY1-93226" fmla="*/ 1 h 2711051"/>
                  <a:gd name="connsiteX2-93227" fmla="*/ 3200173 w 6006665"/>
                  <a:gd name="connsiteY2-93228" fmla="*/ 74993 h 2711051"/>
                  <a:gd name="connsiteX3-93229" fmla="*/ 3161541 w 6006665"/>
                  <a:gd name="connsiteY3-93230" fmla="*/ 118170 h 2711051"/>
                  <a:gd name="connsiteX4-93231" fmla="*/ 3066097 w 6006665"/>
                  <a:gd name="connsiteY4-93232" fmla="*/ 193161 h 2711051"/>
                  <a:gd name="connsiteX5-93233" fmla="*/ 3034283 w 6006665"/>
                  <a:gd name="connsiteY5-93234" fmla="*/ 236338 h 2711051"/>
                  <a:gd name="connsiteX6-93235" fmla="*/ 3082005 w 6006665"/>
                  <a:gd name="connsiteY6-93236" fmla="*/ 252245 h 2711051"/>
                  <a:gd name="connsiteX7-93237" fmla="*/ 3129459 w 6006665"/>
                  <a:gd name="connsiteY7-93238" fmla="*/ 279926 h 2711051"/>
                  <a:gd name="connsiteX8-93239" fmla="*/ 3156451 w 6006665"/>
                  <a:gd name="connsiteY8-93240" fmla="*/ 256790 h 2711051"/>
                  <a:gd name="connsiteX9-93241" fmla="*/ 3158460 w 6006665"/>
                  <a:gd name="connsiteY9-93242" fmla="*/ 265274 h 2711051"/>
                  <a:gd name="connsiteX10-93243" fmla="*/ 3168359 w 6006665"/>
                  <a:gd name="connsiteY10-93244" fmla="*/ 256790 h 2711051"/>
                  <a:gd name="connsiteX11-93245" fmla="*/ 3184984 w 6006665"/>
                  <a:gd name="connsiteY11-93246" fmla="*/ 326983 h 2711051"/>
                  <a:gd name="connsiteX12-93247" fmla="*/ 3192811 w 6006665"/>
                  <a:gd name="connsiteY12-93248" fmla="*/ 311329 h 2711051"/>
                  <a:gd name="connsiteX13-93249" fmla="*/ 3251895 w 6006665"/>
                  <a:gd name="connsiteY13-93250" fmla="*/ 290877 h 2711051"/>
                  <a:gd name="connsiteX14-93251" fmla="*/ 3259833 w 6006665"/>
                  <a:gd name="connsiteY14-93252" fmla="*/ 292251 h 2711051"/>
                  <a:gd name="connsiteX15-93253" fmla="*/ 3263802 w 6006665"/>
                  <a:gd name="connsiteY15-93254" fmla="*/ 290877 h 2711051"/>
                  <a:gd name="connsiteX16-93255" fmla="*/ 3381970 w 6006665"/>
                  <a:gd name="connsiteY16-93256" fmla="*/ 311329 h 2711051"/>
                  <a:gd name="connsiteX17-93257" fmla="*/ 3388787 w 6006665"/>
                  <a:gd name="connsiteY17-93258" fmla="*/ 370413 h 2711051"/>
                  <a:gd name="connsiteX18-93259" fmla="*/ 3531529 w 6006665"/>
                  <a:gd name="connsiteY18-93260" fmla="*/ 391404 h 2711051"/>
                  <a:gd name="connsiteX19-93261" fmla="*/ 3538225 w 6006665"/>
                  <a:gd name="connsiteY19-93262" fmla="*/ 295422 h 2711051"/>
                  <a:gd name="connsiteX20-93263" fmla="*/ 3549910 w 6006665"/>
                  <a:gd name="connsiteY20-93264" fmla="*/ 298609 h 2711051"/>
                  <a:gd name="connsiteX21-93265" fmla="*/ 3550132 w 6006665"/>
                  <a:gd name="connsiteY21-93266" fmla="*/ 295422 h 2711051"/>
                  <a:gd name="connsiteX22-93267" fmla="*/ 3625123 w 6006665"/>
                  <a:gd name="connsiteY22-93268" fmla="*/ 315874 h 2711051"/>
                  <a:gd name="connsiteX23-93269" fmla="*/ 3672301 w 6006665"/>
                  <a:gd name="connsiteY23-93270" fmla="*/ 315874 h 2711051"/>
                  <a:gd name="connsiteX24-93271" fmla="*/ 3684207 w 6006665"/>
                  <a:gd name="connsiteY24-93272" fmla="*/ 315874 h 2711051"/>
                  <a:gd name="connsiteX25-93273" fmla="*/ 3743291 w 6006665"/>
                  <a:gd name="connsiteY25-93274" fmla="*/ 381775 h 2711051"/>
                  <a:gd name="connsiteX26-93275" fmla="*/ 3759199 w 6006665"/>
                  <a:gd name="connsiteY26-93276" fmla="*/ 461312 h 2711051"/>
                  <a:gd name="connsiteX27-93277" fmla="*/ 3738747 w 6006665"/>
                  <a:gd name="connsiteY27-93278" fmla="*/ 511306 h 2711051"/>
                  <a:gd name="connsiteX28-93279" fmla="*/ 3786469 w 6006665"/>
                  <a:gd name="connsiteY28-93280" fmla="*/ 602204 h 2711051"/>
                  <a:gd name="connsiteX29-93281" fmla="*/ 3835603 w 6006665"/>
                  <a:gd name="connsiteY29-93282" fmla="*/ 638110 h 2711051"/>
                  <a:gd name="connsiteX30-93283" fmla="*/ 3865460 w 6006665"/>
                  <a:gd name="connsiteY30-93284" fmla="*/ 527213 h 2711051"/>
                  <a:gd name="connsiteX31-93285" fmla="*/ 3875077 w 6006665"/>
                  <a:gd name="connsiteY31-93286" fmla="*/ 535720 h 2711051"/>
                  <a:gd name="connsiteX32-93287" fmla="*/ 3877367 w 6006665"/>
                  <a:gd name="connsiteY32-93288" fmla="*/ 527213 h 2711051"/>
                  <a:gd name="connsiteX33-93289" fmla="*/ 3932151 w 6006665"/>
                  <a:gd name="connsiteY33-93290" fmla="*/ 575676 h 2711051"/>
                  <a:gd name="connsiteX34-93291" fmla="*/ 3988173 w 6006665"/>
                  <a:gd name="connsiteY34-93292" fmla="*/ 547665 h 2711051"/>
                  <a:gd name="connsiteX35-93293" fmla="*/ 3993852 w 6006665"/>
                  <a:gd name="connsiteY35-93294" fmla="*/ 550780 h 2711051"/>
                  <a:gd name="connsiteX36-93295" fmla="*/ 4000080 w 6006665"/>
                  <a:gd name="connsiteY36-93296" fmla="*/ 547665 h 2711051"/>
                  <a:gd name="connsiteX37-93297" fmla="*/ 4062426 w 6006665"/>
                  <a:gd name="connsiteY37-93298" fmla="*/ 581855 h 2711051"/>
                  <a:gd name="connsiteX38-93299" fmla="*/ 4085889 w 6006665"/>
                  <a:gd name="connsiteY38-93300" fmla="*/ 554483 h 2711051"/>
                  <a:gd name="connsiteX39-93301" fmla="*/ 4095563 w 6006665"/>
                  <a:gd name="connsiteY39-93302" fmla="*/ 557087 h 2711051"/>
                  <a:gd name="connsiteX40-93303" fmla="*/ 4097796 w 6006665"/>
                  <a:gd name="connsiteY40-93304" fmla="*/ 554483 h 2711051"/>
                  <a:gd name="connsiteX41-93305" fmla="*/ 4144150 w 6006665"/>
                  <a:gd name="connsiteY41-93306" fmla="*/ 566963 h 2711051"/>
                  <a:gd name="connsiteX42-93307" fmla="*/ 4117703 w 6006665"/>
                  <a:gd name="connsiteY42-93308" fmla="*/ 456767 h 2711051"/>
                  <a:gd name="connsiteX43-93309" fmla="*/ 4165425 w 6006665"/>
                  <a:gd name="connsiteY43-93310" fmla="*/ 402228 h 2711051"/>
                  <a:gd name="connsiteX44-93311" fmla="*/ 4175231 w 6006665"/>
                  <a:gd name="connsiteY44-93312" fmla="*/ 404629 h 2711051"/>
                  <a:gd name="connsiteX45-93313" fmla="*/ 4177332 w 6006665"/>
                  <a:gd name="connsiteY45-93314" fmla="*/ 402228 h 2711051"/>
                  <a:gd name="connsiteX46-93315" fmla="*/ 4511384 w 6006665"/>
                  <a:gd name="connsiteY46-93316" fmla="*/ 484036 h 2711051"/>
                  <a:gd name="connsiteX47-93317" fmla="*/ 4543199 w 6006665"/>
                  <a:gd name="connsiteY47-93318" fmla="*/ 554483 h 2711051"/>
                  <a:gd name="connsiteX48-93319" fmla="*/ 4639242 w 6006665"/>
                  <a:gd name="connsiteY48-93320" fmla="*/ 637125 h 2711051"/>
                  <a:gd name="connsiteX49-93321" fmla="*/ 4774445 w 6006665"/>
                  <a:gd name="connsiteY49-93322" fmla="*/ 618112 h 2711051"/>
                  <a:gd name="connsiteX50-93323" fmla="*/ 4778496 w 6006665"/>
                  <a:gd name="connsiteY50-93324" fmla="*/ 619216 h 2711051"/>
                  <a:gd name="connsiteX51-93325" fmla="*/ 4786352 w 6006665"/>
                  <a:gd name="connsiteY51-93326" fmla="*/ 618112 h 2711051"/>
                  <a:gd name="connsiteX52-93327" fmla="*/ 4861343 w 6006665"/>
                  <a:gd name="connsiteY52-93328" fmla="*/ 638564 h 2711051"/>
                  <a:gd name="connsiteX53-93329" fmla="*/ 4893158 w 6006665"/>
                  <a:gd name="connsiteY53-93330" fmla="*/ 681741 h 2711051"/>
                  <a:gd name="connsiteX54-93331" fmla="*/ 4888613 w 6006665"/>
                  <a:gd name="connsiteY54-93332" fmla="*/ 763549 h 2711051"/>
                  <a:gd name="connsiteX55-93333" fmla="*/ 4927677 w 6006665"/>
                  <a:gd name="connsiteY55-93334" fmla="*/ 788221 h 2711051"/>
                  <a:gd name="connsiteX56-93335" fmla="*/ 4967605 w 6006665"/>
                  <a:gd name="connsiteY56-93336" fmla="*/ 774912 h 2711051"/>
                  <a:gd name="connsiteX57-93337" fmla="*/ 5038051 w 6006665"/>
                  <a:gd name="connsiteY57-93338" fmla="*/ 768094 h 2711051"/>
                  <a:gd name="connsiteX58-93339" fmla="*/ 5040730 w 6006665"/>
                  <a:gd name="connsiteY58-93340" fmla="*/ 768987 h 2711051"/>
                  <a:gd name="connsiteX59-93341" fmla="*/ 5049958 w 6006665"/>
                  <a:gd name="connsiteY59-93342" fmla="*/ 768094 h 2711051"/>
                  <a:gd name="connsiteX60-93343" fmla="*/ 5114249 w 6006665"/>
                  <a:gd name="connsiteY60-93344" fmla="*/ 789525 h 2711051"/>
                  <a:gd name="connsiteX61-93345" fmla="*/ 5176671 w 6006665"/>
                  <a:gd name="connsiteY61-93346" fmla="*/ 779457 h 2711051"/>
                  <a:gd name="connsiteX62-93347" fmla="*/ 5177801 w 6006665"/>
                  <a:gd name="connsiteY62-93348" fmla="*/ 781195 h 2711051"/>
                  <a:gd name="connsiteX63-93349" fmla="*/ 5188578 w 6006665"/>
                  <a:gd name="connsiteY63-93350" fmla="*/ 779457 h 2711051"/>
                  <a:gd name="connsiteX64-93351" fmla="*/ 5243719 w 6006665"/>
                  <a:gd name="connsiteY64-93352" fmla="*/ 864288 h 2711051"/>
                  <a:gd name="connsiteX65-93353" fmla="*/ 5283477 w 6006665"/>
                  <a:gd name="connsiteY65-93354" fmla="*/ 833996 h 2711051"/>
                  <a:gd name="connsiteX66-93355" fmla="*/ 5258480 w 6006665"/>
                  <a:gd name="connsiteY66-93356" fmla="*/ 768094 h 2711051"/>
                  <a:gd name="connsiteX67-93357" fmla="*/ 5267570 w 6006665"/>
                  <a:gd name="connsiteY67-93358" fmla="*/ 720373 h 2711051"/>
                  <a:gd name="connsiteX68-93359" fmla="*/ 5278896 w 6006665"/>
                  <a:gd name="connsiteY68-93360" fmla="*/ 723422 h 2711051"/>
                  <a:gd name="connsiteX69-93361" fmla="*/ 5279477 w 6006665"/>
                  <a:gd name="connsiteY69-93362" fmla="*/ 720373 h 2711051"/>
                  <a:gd name="connsiteX70-93363" fmla="*/ 5395510 w 6006665"/>
                  <a:gd name="connsiteY70-93364" fmla="*/ 751612 h 2711051"/>
                  <a:gd name="connsiteX71-93365" fmla="*/ 5463001 w 6006665"/>
                  <a:gd name="connsiteY71-93366" fmla="*/ 747642 h 2711051"/>
                  <a:gd name="connsiteX72-93367" fmla="*/ 5464386 w 6006665"/>
                  <a:gd name="connsiteY72-93368" fmla="*/ 748261 h 2711051"/>
                  <a:gd name="connsiteX73-93369" fmla="*/ 5474909 w 6006665"/>
                  <a:gd name="connsiteY73-93370" fmla="*/ 747642 h 2711051"/>
                  <a:gd name="connsiteX74-93371" fmla="*/ 5581715 w 6006665"/>
                  <a:gd name="connsiteY74-93372" fmla="*/ 795364 h 2711051"/>
                  <a:gd name="connsiteX75-93373" fmla="*/ 5633981 w 6006665"/>
                  <a:gd name="connsiteY75-93374" fmla="*/ 838541 h 2711051"/>
                  <a:gd name="connsiteX76-93375" fmla="*/ 5720335 w 6006665"/>
                  <a:gd name="connsiteY76-93376" fmla="*/ 918077 h 2711051"/>
                  <a:gd name="connsiteX77-93377" fmla="*/ 5822595 w 6006665"/>
                  <a:gd name="connsiteY77-93378" fmla="*/ 1015793 h 2711051"/>
                  <a:gd name="connsiteX78-93379" fmla="*/ 5818051 w 6006665"/>
                  <a:gd name="connsiteY78-93380" fmla="*/ 1070332 h 2711051"/>
                  <a:gd name="connsiteX79-93381" fmla="*/ 5825679 w 6006665"/>
                  <a:gd name="connsiteY79-93382" fmla="*/ 1077960 h 2711051"/>
                  <a:gd name="connsiteX80-93383" fmla="*/ 5822051 w 6006665"/>
                  <a:gd name="connsiteY80-93384" fmla="*/ 1027155 h 2711051"/>
                  <a:gd name="connsiteX81-93385" fmla="*/ 5834092 w 6006665"/>
                  <a:gd name="connsiteY81-93386" fmla="*/ 1029028 h 2711051"/>
                  <a:gd name="connsiteX82-93387" fmla="*/ 5833958 w 6006665"/>
                  <a:gd name="connsiteY82-93388" fmla="*/ 1027155 h 2711051"/>
                  <a:gd name="connsiteX83-93389" fmla="*/ 5936219 w 6006665"/>
                  <a:gd name="connsiteY83-93390" fmla="*/ 1043062 h 2711051"/>
                  <a:gd name="connsiteX84-93391" fmla="*/ 6006665 w 6006665"/>
                  <a:gd name="connsiteY84-93392" fmla="*/ 1122599 h 2711051"/>
                  <a:gd name="connsiteX85-93393" fmla="*/ 5968033 w 6006665"/>
                  <a:gd name="connsiteY85-93394" fmla="*/ 1161231 h 2711051"/>
                  <a:gd name="connsiteX86-93395" fmla="*/ 5908949 w 6006665"/>
                  <a:gd name="connsiteY86-93396" fmla="*/ 1172593 h 2711051"/>
                  <a:gd name="connsiteX87-93397" fmla="*/ 5908949 w 6006665"/>
                  <a:gd name="connsiteY87-93398" fmla="*/ 1258947 h 2711051"/>
                  <a:gd name="connsiteX88-93399" fmla="*/ 5893042 w 6006665"/>
                  <a:gd name="connsiteY88-93400" fmla="*/ 1274854 h 2711051"/>
                  <a:gd name="connsiteX89-93401" fmla="*/ 5881135 w 6006665"/>
                  <a:gd name="connsiteY89-93402" fmla="*/ 1274854 h 2711051"/>
                  <a:gd name="connsiteX90-93403" fmla="*/ 5861227 w 6006665"/>
                  <a:gd name="connsiteY90-93404" fmla="*/ 1274854 h 2711051"/>
                  <a:gd name="connsiteX91-93405" fmla="*/ 5849321 w 6006665"/>
                  <a:gd name="connsiteY91-93406" fmla="*/ 1274854 h 2711051"/>
                  <a:gd name="connsiteX92-93407" fmla="*/ 5817506 w 6006665"/>
                  <a:gd name="connsiteY92-93408" fmla="*/ 1240767 h 2711051"/>
                  <a:gd name="connsiteX93-93409" fmla="*/ 5767511 w 6006665"/>
                  <a:gd name="connsiteY93-93410" fmla="*/ 1215770 h 2711051"/>
                  <a:gd name="connsiteX94-93411" fmla="*/ 5762967 w 6006665"/>
                  <a:gd name="connsiteY94-93412" fmla="*/ 1181683 h 2711051"/>
                  <a:gd name="connsiteX95-93413" fmla="*/ 5729132 w 6006665"/>
                  <a:gd name="connsiteY95-93414" fmla="*/ 1167751 h 2711051"/>
                  <a:gd name="connsiteX96-93415" fmla="*/ 5695337 w 6006665"/>
                  <a:gd name="connsiteY96-93416" fmla="*/ 1177138 h 2711051"/>
                  <a:gd name="connsiteX97-93417" fmla="*/ 5693366 w 6006665"/>
                  <a:gd name="connsiteY97-93418" fmla="*/ 1174378 h 2711051"/>
                  <a:gd name="connsiteX98-93419" fmla="*/ 5683431 w 6006665"/>
                  <a:gd name="connsiteY98-93420" fmla="*/ 1177138 h 2711051"/>
                  <a:gd name="connsiteX99-93421" fmla="*/ 5660706 w 6006665"/>
                  <a:gd name="connsiteY99-93422" fmla="*/ 1145323 h 2711051"/>
                  <a:gd name="connsiteX100-93423" fmla="*/ 5669644 w 6006665"/>
                  <a:gd name="connsiteY100-93424" fmla="*/ 1120298 h 2711051"/>
                  <a:gd name="connsiteX101-93425" fmla="*/ 5640799 w 6006665"/>
                  <a:gd name="connsiteY101-93426" fmla="*/ 1133961 h 2711051"/>
                  <a:gd name="connsiteX102-93427" fmla="*/ 5656705 w 6006665"/>
                  <a:gd name="connsiteY102-93428" fmla="*/ 1177138 h 2711051"/>
                  <a:gd name="connsiteX103-93429" fmla="*/ 5633981 w 6006665"/>
                  <a:gd name="connsiteY103-93430" fmla="*/ 1215770 h 2711051"/>
                  <a:gd name="connsiteX104-93431" fmla="*/ 5586259 w 6006665"/>
                  <a:gd name="connsiteY104-93432" fmla="*/ 1252129 h 2711051"/>
                  <a:gd name="connsiteX105-93433" fmla="*/ 5575676 w 6006665"/>
                  <a:gd name="connsiteY105-93434" fmla="*/ 1251121 h 2711051"/>
                  <a:gd name="connsiteX106-93435" fmla="*/ 5574353 w 6006665"/>
                  <a:gd name="connsiteY106-93436" fmla="*/ 1252129 h 2711051"/>
                  <a:gd name="connsiteX107-93437" fmla="*/ 5539436 w 6006665"/>
                  <a:gd name="connsiteY107-93438" fmla="*/ 1248804 h 2711051"/>
                  <a:gd name="connsiteX108-93439" fmla="*/ 5570352 w 6006665"/>
                  <a:gd name="connsiteY108-93440" fmla="*/ 1290761 h 2711051"/>
                  <a:gd name="connsiteX109-93441" fmla="*/ 5593077 w 6006665"/>
                  <a:gd name="connsiteY109-93442" fmla="*/ 1354390 h 2711051"/>
                  <a:gd name="connsiteX110-93443" fmla="*/ 5608984 w 6006665"/>
                  <a:gd name="connsiteY110-93444" fmla="*/ 1381660 h 2711051"/>
                  <a:gd name="connsiteX111-93445" fmla="*/ 5613529 w 6006665"/>
                  <a:gd name="connsiteY111-93446" fmla="*/ 1413474 h 2711051"/>
                  <a:gd name="connsiteX112-93447" fmla="*/ 5608984 w 6006665"/>
                  <a:gd name="connsiteY112-93448" fmla="*/ 1436199 h 2711051"/>
                  <a:gd name="connsiteX113-93449" fmla="*/ 5597799 w 6006665"/>
                  <a:gd name="connsiteY113-93450" fmla="*/ 1432590 h 2711051"/>
                  <a:gd name="connsiteX114-93451" fmla="*/ 5597077 w 6006665"/>
                  <a:gd name="connsiteY114-93452" fmla="*/ 1436199 h 2711051"/>
                  <a:gd name="connsiteX115-93453" fmla="*/ 5534271 w 6006665"/>
                  <a:gd name="connsiteY115-93454" fmla="*/ 1415939 h 2711051"/>
                  <a:gd name="connsiteX116-93455" fmla="*/ 5436277 w 6006665"/>
                  <a:gd name="connsiteY116-93456" fmla="*/ 1472558 h 2711051"/>
                  <a:gd name="connsiteX117-93457" fmla="*/ 5397645 w 6006665"/>
                  <a:gd name="connsiteY117-93458" fmla="*/ 1483921 h 2711051"/>
                  <a:gd name="connsiteX118-93459" fmla="*/ 5345378 w 6006665"/>
                  <a:gd name="connsiteY118-93460" fmla="*/ 1538460 h 2711051"/>
                  <a:gd name="connsiteX119-93461" fmla="*/ 5290839 w 6006665"/>
                  <a:gd name="connsiteY119-93462" fmla="*/ 1586181 h 2711051"/>
                  <a:gd name="connsiteX120-93463" fmla="*/ 5274932 w 6006665"/>
                  <a:gd name="connsiteY120-93464" fmla="*/ 1617996 h 2711051"/>
                  <a:gd name="connsiteX121-93465" fmla="*/ 5267238 w 6006665"/>
                  <a:gd name="connsiteY121-93466" fmla="*/ 1609569 h 2711051"/>
                  <a:gd name="connsiteX122-93467" fmla="*/ 5263025 w 6006665"/>
                  <a:gd name="connsiteY122-93468" fmla="*/ 1617996 h 2711051"/>
                  <a:gd name="connsiteX123-93469" fmla="*/ 5219538 w 6006665"/>
                  <a:gd name="connsiteY123-93470" fmla="*/ 1570368 h 2711051"/>
                  <a:gd name="connsiteX124-93471" fmla="*/ 5129494 w 6006665"/>
                  <a:gd name="connsiteY124-93472" fmla="*/ 1624813 h 2711051"/>
                  <a:gd name="connsiteX125-93473" fmla="*/ 5126389 w 6006665"/>
                  <a:gd name="connsiteY125-93474" fmla="*/ 1619491 h 2711051"/>
                  <a:gd name="connsiteX126-93475" fmla="*/ 5117587 w 6006665"/>
                  <a:gd name="connsiteY126-93476" fmla="*/ 1624813 h 2711051"/>
                  <a:gd name="connsiteX127-93477" fmla="*/ 5105544 w 6006665"/>
                  <a:gd name="connsiteY127-93478" fmla="*/ 1604167 h 2711051"/>
                  <a:gd name="connsiteX128-93479" fmla="*/ 5074955 w 6006665"/>
                  <a:gd name="connsiteY128-93480" fmla="*/ 1629358 h 2711051"/>
                  <a:gd name="connsiteX129-93481" fmla="*/ 5065718 w 6006665"/>
                  <a:gd name="connsiteY129-93482" fmla="*/ 1627159 h 2711051"/>
                  <a:gd name="connsiteX130-93483" fmla="*/ 5063048 w 6006665"/>
                  <a:gd name="connsiteY130-93484" fmla="*/ 1629358 h 2711051"/>
                  <a:gd name="connsiteX131-93485" fmla="*/ 5026594 w 6006665"/>
                  <a:gd name="connsiteY131-93486" fmla="*/ 1620679 h 2711051"/>
                  <a:gd name="connsiteX132-93487" fmla="*/ 5015871 w 6006665"/>
                  <a:gd name="connsiteY132-93488" fmla="*/ 1665718 h 2711051"/>
                  <a:gd name="connsiteX133-93489" fmla="*/ 4974967 w 6006665"/>
                  <a:gd name="connsiteY133-93490" fmla="*/ 1731619 h 2711051"/>
                  <a:gd name="connsiteX134-93491" fmla="*/ 4974967 w 6006665"/>
                  <a:gd name="connsiteY134-93492" fmla="*/ 1763434 h 2711051"/>
                  <a:gd name="connsiteX135-93493" fmla="*/ 5015871 w 6006665"/>
                  <a:gd name="connsiteY135-93494" fmla="*/ 1779341 h 2711051"/>
                  <a:gd name="connsiteX136-93495" fmla="*/ 5011326 w 6006665"/>
                  <a:gd name="connsiteY136-93496" fmla="*/ 1877057 h 2711051"/>
                  <a:gd name="connsiteX137-93497" fmla="*/ 4999419 w 6006665"/>
                  <a:gd name="connsiteY137-93498" fmla="*/ 1877057 h 2711051"/>
                  <a:gd name="connsiteX138-93499" fmla="*/ 4974967 w 6006665"/>
                  <a:gd name="connsiteY138-93500" fmla="*/ 1877057 h 2711051"/>
                  <a:gd name="connsiteX139-93501" fmla="*/ 4963605 w 6006665"/>
                  <a:gd name="connsiteY139-93502" fmla="*/ 1929323 h 2711051"/>
                  <a:gd name="connsiteX140-93503" fmla="*/ 4974967 w 6006665"/>
                  <a:gd name="connsiteY140-93504" fmla="*/ 1956593 h 2711051"/>
                  <a:gd name="connsiteX141-93505" fmla="*/ 4909065 w 6006665"/>
                  <a:gd name="connsiteY141-93506" fmla="*/ 1990680 h 2711051"/>
                  <a:gd name="connsiteX142-93507" fmla="*/ 4897703 w 6006665"/>
                  <a:gd name="connsiteY142-93508" fmla="*/ 2058854 h 2711051"/>
                  <a:gd name="connsiteX143-93509" fmla="*/ 4845437 w 6006665"/>
                  <a:gd name="connsiteY143-93510" fmla="*/ 2074761 h 2711051"/>
                  <a:gd name="connsiteX144-93511" fmla="*/ 4834074 w 6006665"/>
                  <a:gd name="connsiteY144-93512" fmla="*/ 2133845 h 2711051"/>
                  <a:gd name="connsiteX145-93513" fmla="*/ 4779535 w 6006665"/>
                  <a:gd name="connsiteY145-93514" fmla="*/ 2192929 h 2711051"/>
                  <a:gd name="connsiteX146-93515" fmla="*/ 4777225 w 6006665"/>
                  <a:gd name="connsiteY146-93516" fmla="*/ 2182533 h 2711051"/>
                  <a:gd name="connsiteX147-93517" fmla="*/ 4767628 w 6006665"/>
                  <a:gd name="connsiteY147-93518" fmla="*/ 2192929 h 2711051"/>
                  <a:gd name="connsiteX148-93519" fmla="*/ 4758538 w 6006665"/>
                  <a:gd name="connsiteY148-93520" fmla="*/ 2152025 h 2711051"/>
                  <a:gd name="connsiteX149-93521" fmla="*/ 4742631 w 6006665"/>
                  <a:gd name="connsiteY149-93522" fmla="*/ 2065671 h 2711051"/>
                  <a:gd name="connsiteX150-93523" fmla="*/ 4715361 w 6006665"/>
                  <a:gd name="connsiteY150-93524" fmla="*/ 1924779 h 2711051"/>
                  <a:gd name="connsiteX151-93525" fmla="*/ 4735813 w 6006665"/>
                  <a:gd name="connsiteY151-93526" fmla="*/ 1833880 h 2711051"/>
                  <a:gd name="connsiteX152-93527" fmla="*/ 4767628 w 6006665"/>
                  <a:gd name="connsiteY152-93528" fmla="*/ 1790703 h 2711051"/>
                  <a:gd name="connsiteX153-93529" fmla="*/ 4767628 w 6006665"/>
                  <a:gd name="connsiteY153-93530" fmla="*/ 1763434 h 2711051"/>
                  <a:gd name="connsiteX154-93531" fmla="*/ 4826712 w 6006665"/>
                  <a:gd name="connsiteY154-93532" fmla="*/ 1747526 h 2711051"/>
                  <a:gd name="connsiteX155-93533" fmla="*/ 4892613 w 6006665"/>
                  <a:gd name="connsiteY155-93534" fmla="*/ 1656628 h 2711051"/>
                  <a:gd name="connsiteX156-93535" fmla="*/ 4956243 w 6006665"/>
                  <a:gd name="connsiteY156-93536" fmla="*/ 1581637 h 2711051"/>
                  <a:gd name="connsiteX157-93537" fmla="*/ 5022143 w 6006665"/>
                  <a:gd name="connsiteY157-93538" fmla="*/ 1522552 h 2711051"/>
                  <a:gd name="connsiteX158-93539" fmla="*/ 5046694 w 6006665"/>
                  <a:gd name="connsiteY158-93540" fmla="*/ 1415425 h 2711051"/>
                  <a:gd name="connsiteX159-93541" fmla="*/ 5015871 w 6006665"/>
                  <a:gd name="connsiteY159-93542" fmla="*/ 1420292 h 2711051"/>
                  <a:gd name="connsiteX160-93543" fmla="*/ 4995419 w 6006665"/>
                  <a:gd name="connsiteY160-93544" fmla="*/ 1483921 h 2711051"/>
                  <a:gd name="connsiteX161-93545" fmla="*/ 4904521 w 6006665"/>
                  <a:gd name="connsiteY161-93546" fmla="*/ 1570274 h 2711051"/>
                  <a:gd name="connsiteX162-93547" fmla="*/ 4901708 w 6006665"/>
                  <a:gd name="connsiteY162-93548" fmla="*/ 1561634 h 2711051"/>
                  <a:gd name="connsiteX163-93549" fmla="*/ 4892613 w 6006665"/>
                  <a:gd name="connsiteY163-93550" fmla="*/ 1570274 h 2711051"/>
                  <a:gd name="connsiteX164-93551" fmla="*/ 4861835 w 6006665"/>
                  <a:gd name="connsiteY164-93552" fmla="*/ 1475740 h 2711051"/>
                  <a:gd name="connsiteX165-93553" fmla="*/ 4779535 w 6006665"/>
                  <a:gd name="connsiteY165-93554" fmla="*/ 1499828 h 2711051"/>
                  <a:gd name="connsiteX166-93555" fmla="*/ 4684091 w 6006665"/>
                  <a:gd name="connsiteY166-93556" fmla="*/ 1624813 h 2711051"/>
                  <a:gd name="connsiteX167-93557" fmla="*/ 4715906 w 6006665"/>
                  <a:gd name="connsiteY167-93558" fmla="*/ 1672535 h 2711051"/>
                  <a:gd name="connsiteX168-93559" fmla="*/ 4636369 w 6006665"/>
                  <a:gd name="connsiteY168-93560" fmla="*/ 1688442 h 2711051"/>
                  <a:gd name="connsiteX169-93561" fmla="*/ 4577285 w 6006665"/>
                  <a:gd name="connsiteY169-93562" fmla="*/ 1692987 h 2711051"/>
                  <a:gd name="connsiteX170-93563" fmla="*/ 4577373 w 6006665"/>
                  <a:gd name="connsiteY170-93564" fmla="*/ 1692065 h 2711051"/>
                  <a:gd name="connsiteX171-93565" fmla="*/ 4565379 w 6006665"/>
                  <a:gd name="connsiteY171-93566" fmla="*/ 1692987 h 2711051"/>
                  <a:gd name="connsiteX172-93567" fmla="*/ 4569923 w 6006665"/>
                  <a:gd name="connsiteY172-93568" fmla="*/ 1645266 h 2711051"/>
                  <a:gd name="connsiteX173-93569" fmla="*/ 4520081 w 6006665"/>
                  <a:gd name="connsiteY173-93570" fmla="*/ 1635680 h 2711051"/>
                  <a:gd name="connsiteX174-93571" fmla="*/ 4475025 w 6006665"/>
                  <a:gd name="connsiteY174-93572" fmla="*/ 1665718 h 2711051"/>
                  <a:gd name="connsiteX175-93573" fmla="*/ 4464394 w 6006665"/>
                  <a:gd name="connsiteY175-93574" fmla="*/ 1664867 h 2711051"/>
                  <a:gd name="connsiteX176-93575" fmla="*/ 4463118 w 6006665"/>
                  <a:gd name="connsiteY176-93576" fmla="*/ 1665718 h 2711051"/>
                  <a:gd name="connsiteX177-93577" fmla="*/ 4357637 w 6006665"/>
                  <a:gd name="connsiteY177-93578" fmla="*/ 1657279 h 2711051"/>
                  <a:gd name="connsiteX178-93579" fmla="*/ 4243233 w 6006665"/>
                  <a:gd name="connsiteY178-93580" fmla="*/ 1677080 h 2711051"/>
                  <a:gd name="connsiteX179-93581" fmla="*/ 4125065 w 6006665"/>
                  <a:gd name="connsiteY179-93582" fmla="*/ 1811155 h 2711051"/>
                  <a:gd name="connsiteX180-93583" fmla="*/ 3984173 w 6006665"/>
                  <a:gd name="connsiteY180-93584" fmla="*/ 1967955 h 2711051"/>
                  <a:gd name="connsiteX181-93585" fmla="*/ 4038712 w 6006665"/>
                  <a:gd name="connsiteY181-93586" fmla="*/ 1972500 h 2711051"/>
                  <a:gd name="connsiteX182-93587" fmla="*/ 4059164 w 6006665"/>
                  <a:gd name="connsiteY182-93588" fmla="*/ 2015677 h 2711051"/>
                  <a:gd name="connsiteX183-93589" fmla="*/ 4087782 w 6006665"/>
                  <a:gd name="connsiteY183-93590" fmla="*/ 2024094 h 2711051"/>
                  <a:gd name="connsiteX184-93591" fmla="*/ 4106341 w 6006665"/>
                  <a:gd name="connsiteY184-93592" fmla="*/ 1995225 h 2711051"/>
                  <a:gd name="connsiteX185-93593" fmla="*/ 4117411 w 6006665"/>
                  <a:gd name="connsiteY185-93594" fmla="*/ 1996527 h 2711051"/>
                  <a:gd name="connsiteX186-93595" fmla="*/ 4118248 w 6006665"/>
                  <a:gd name="connsiteY186-93596" fmla="*/ 1995225 h 2711051"/>
                  <a:gd name="connsiteX187-93597" fmla="*/ 4156880 w 6006665"/>
                  <a:gd name="connsiteY187-93598" fmla="*/ 1999770 h 2711051"/>
                  <a:gd name="connsiteX188-93599" fmla="*/ 4211419 w 6006665"/>
                  <a:gd name="connsiteY188-93600" fmla="*/ 2070216 h 2711051"/>
                  <a:gd name="connsiteX189-93601" fmla="*/ 4215964 w 6006665"/>
                  <a:gd name="connsiteY189-93602" fmla="*/ 2117938 h 2711051"/>
                  <a:gd name="connsiteX190-93603" fmla="*/ 4184149 w 6006665"/>
                  <a:gd name="connsiteY190-93604" fmla="*/ 2177022 h 2711051"/>
                  <a:gd name="connsiteX191-93605" fmla="*/ 4177332 w 6006665"/>
                  <a:gd name="connsiteY191-93606" fmla="*/ 2247468 h 2711051"/>
                  <a:gd name="connsiteX192-93607" fmla="*/ 4161425 w 6006665"/>
                  <a:gd name="connsiteY192-93608" fmla="*/ 2333822 h 2711051"/>
                  <a:gd name="connsiteX193-93609" fmla="*/ 4109158 w 6006665"/>
                  <a:gd name="connsiteY193-93610" fmla="*/ 2413358 h 2711051"/>
                  <a:gd name="connsiteX194-93611" fmla="*/ 4097796 w 6006665"/>
                  <a:gd name="connsiteY194-93612" fmla="*/ 2451990 h 2711051"/>
                  <a:gd name="connsiteX195-93613" fmla="*/ 4043257 w 6006665"/>
                  <a:gd name="connsiteY195-93614" fmla="*/ 2511074 h 2711051"/>
                  <a:gd name="connsiteX196-93615" fmla="*/ 3995535 w 6006665"/>
                  <a:gd name="connsiteY196-93616" fmla="*/ 2570158 h 2711051"/>
                  <a:gd name="connsiteX197-93617" fmla="*/ 3975083 w 6006665"/>
                  <a:gd name="connsiteY197-93618" fmla="*/ 2601973 h 2711051"/>
                  <a:gd name="connsiteX198-93619" fmla="*/ 3925089 w 6006665"/>
                  <a:gd name="connsiteY198-93620" fmla="*/ 2629242 h 2711051"/>
                  <a:gd name="connsiteX199-93621" fmla="*/ 3913182 w 6006665"/>
                  <a:gd name="connsiteY199-93622" fmla="*/ 2629242 h 2711051"/>
                  <a:gd name="connsiteX200-93623" fmla="*/ 3904637 w 6006665"/>
                  <a:gd name="connsiteY200-93624" fmla="*/ 2629242 h 2711051"/>
                  <a:gd name="connsiteX201-93625" fmla="*/ 3892729 w 6006665"/>
                  <a:gd name="connsiteY201-93626" fmla="*/ 2629242 h 2711051"/>
                  <a:gd name="connsiteX202-93627" fmla="*/ 3871063 w 6006665"/>
                  <a:gd name="connsiteY202-93628" fmla="*/ 2612993 h 2711051"/>
                  <a:gd name="connsiteX203-93629" fmla="*/ 3829645 w 6006665"/>
                  <a:gd name="connsiteY203-93630" fmla="*/ 2640605 h 2711051"/>
                  <a:gd name="connsiteX204-93631" fmla="*/ 3822828 w 6006665"/>
                  <a:gd name="connsiteY204-93632" fmla="*/ 2661057 h 2711051"/>
                  <a:gd name="connsiteX205-93633" fmla="*/ 3818283 w 6006665"/>
                  <a:gd name="connsiteY205-93634" fmla="*/ 2651967 h 2711051"/>
                  <a:gd name="connsiteX206-93635" fmla="*/ 3818283 w 6006665"/>
                  <a:gd name="connsiteY206-93636" fmla="*/ 2640241 h 2711051"/>
                  <a:gd name="connsiteX207-93637" fmla="*/ 3817738 w 6006665"/>
                  <a:gd name="connsiteY207-93638" fmla="*/ 2640605 h 2711051"/>
                  <a:gd name="connsiteX208-93639" fmla="*/ 3810921 w 6006665"/>
                  <a:gd name="connsiteY208-93640" fmla="*/ 2661057 h 2711051"/>
                  <a:gd name="connsiteX209-93641" fmla="*/ 3806376 w 6006665"/>
                  <a:gd name="connsiteY209-93642" fmla="*/ 2651967 h 2711051"/>
                  <a:gd name="connsiteX210-93643" fmla="*/ 3806376 w 6006665"/>
                  <a:gd name="connsiteY210-93644" fmla="*/ 2624697 h 2711051"/>
                  <a:gd name="connsiteX211-93645" fmla="*/ 3818283 w 6006665"/>
                  <a:gd name="connsiteY211-93646" fmla="*/ 2624697 h 2711051"/>
                  <a:gd name="connsiteX212-93647" fmla="*/ 3826828 w 6006665"/>
                  <a:gd name="connsiteY212-93648" fmla="*/ 2624697 h 2711051"/>
                  <a:gd name="connsiteX213-93649" fmla="*/ 3833645 w 6006665"/>
                  <a:gd name="connsiteY213-93650" fmla="*/ 2565613 h 2711051"/>
                  <a:gd name="connsiteX214-93651" fmla="*/ 3822283 w 6006665"/>
                  <a:gd name="connsiteY214-93652" fmla="*/ 2522437 h 2711051"/>
                  <a:gd name="connsiteX215-93653" fmla="*/ 3849553 w 6006665"/>
                  <a:gd name="connsiteY215-93654" fmla="*/ 2499712 h 2711051"/>
                  <a:gd name="connsiteX216-93655" fmla="*/ 3858814 w 6006665"/>
                  <a:gd name="connsiteY216-93656" fmla="*/ 2501917 h 2711051"/>
                  <a:gd name="connsiteX217-93657" fmla="*/ 3861460 w 6006665"/>
                  <a:gd name="connsiteY217-93658" fmla="*/ 2499712 h 2711051"/>
                  <a:gd name="connsiteX218-93659" fmla="*/ 3898487 w 6006665"/>
                  <a:gd name="connsiteY218-93660" fmla="*/ 2508528 h 2711051"/>
                  <a:gd name="connsiteX219-93661" fmla="*/ 3919999 w 6006665"/>
                  <a:gd name="connsiteY219-93662" fmla="*/ 2463353 h 2711051"/>
                  <a:gd name="connsiteX220-93663" fmla="*/ 3935906 w 6006665"/>
                  <a:gd name="connsiteY220-93664" fmla="*/ 2404268 h 2711051"/>
                  <a:gd name="connsiteX221-93665" fmla="*/ 3947269 w 6006665"/>
                  <a:gd name="connsiteY221-93666" fmla="*/ 2381544 h 2711051"/>
                  <a:gd name="connsiteX222-93667" fmla="*/ 3966292 w 6006665"/>
                  <a:gd name="connsiteY222-93668" fmla="*/ 2337156 h 2711051"/>
                  <a:gd name="connsiteX223-93669" fmla="*/ 3915999 w 6006665"/>
                  <a:gd name="connsiteY223-93670" fmla="*/ 2349729 h 2711051"/>
                  <a:gd name="connsiteX224-93671" fmla="*/ 3888729 w 6006665"/>
                  <a:gd name="connsiteY224-93672" fmla="*/ 2372454 h 2711051"/>
                  <a:gd name="connsiteX225-93673" fmla="*/ 3876822 w 6006665"/>
                  <a:gd name="connsiteY225-93674" fmla="*/ 2372454 h 2711051"/>
                  <a:gd name="connsiteX226-93675" fmla="*/ 3829645 w 6006665"/>
                  <a:gd name="connsiteY226-93676" fmla="*/ 2372454 h 2711051"/>
                  <a:gd name="connsiteX227-93677" fmla="*/ 3817738 w 6006665"/>
                  <a:gd name="connsiteY227-93678" fmla="*/ 2372454 h 2711051"/>
                  <a:gd name="connsiteX228-93679" fmla="*/ 3801831 w 6006665"/>
                  <a:gd name="connsiteY228-93680" fmla="*/ 2317915 h 2711051"/>
                  <a:gd name="connsiteX229-93681" fmla="*/ 3758654 w 6006665"/>
                  <a:gd name="connsiteY229-93682" fmla="*/ 2279283 h 2711051"/>
                  <a:gd name="connsiteX230-93683" fmla="*/ 3692753 w 6006665"/>
                  <a:gd name="connsiteY230-93684" fmla="*/ 2263376 h 2711051"/>
                  <a:gd name="connsiteX231-93685" fmla="*/ 3683663 w 6006665"/>
                  <a:gd name="connsiteY231-93686" fmla="*/ 2204292 h 2711051"/>
                  <a:gd name="connsiteX232-93687" fmla="*/ 3672301 w 6006665"/>
                  <a:gd name="connsiteY232-93688" fmla="*/ 2172477 h 2711051"/>
                  <a:gd name="connsiteX233-93689" fmla="*/ 3656393 w 6006665"/>
                  <a:gd name="connsiteY233-93690" fmla="*/ 2145208 h 2711051"/>
                  <a:gd name="connsiteX234-93691" fmla="*/ 3633669 w 6006665"/>
                  <a:gd name="connsiteY234-93692" fmla="*/ 2086123 h 2711051"/>
                  <a:gd name="connsiteX235-93693" fmla="*/ 3601854 w 6006665"/>
                  <a:gd name="connsiteY235-93694" fmla="*/ 2065671 h 2711051"/>
                  <a:gd name="connsiteX236-93695" fmla="*/ 3545995 w 6006665"/>
                  <a:gd name="connsiteY236-93696" fmla="*/ 2044187 h 2711051"/>
                  <a:gd name="connsiteX237-93697" fmla="*/ 3506955 w 6006665"/>
                  <a:gd name="connsiteY237-93698" fmla="*/ 2049764 h 2711051"/>
                  <a:gd name="connsiteX238-93699" fmla="*/ 3463779 w 6006665"/>
                  <a:gd name="connsiteY238-93700" fmla="*/ 2058854 h 2711051"/>
                  <a:gd name="connsiteX239-93701" fmla="*/ 3431964 w 6006665"/>
                  <a:gd name="connsiteY239-93702" fmla="*/ 2086123 h 2711051"/>
                  <a:gd name="connsiteX240-93703" fmla="*/ 3452416 w 6006665"/>
                  <a:gd name="connsiteY240-93704" fmla="*/ 2102031 h 2711051"/>
                  <a:gd name="connsiteX241-93705" fmla="*/ 3452416 w 6006665"/>
                  <a:gd name="connsiteY241-93706" fmla="*/ 2133845 h 2711051"/>
                  <a:gd name="connsiteX242-93707" fmla="*/ 3431964 w 6006665"/>
                  <a:gd name="connsiteY242-93708" fmla="*/ 2156570 h 2711051"/>
                  <a:gd name="connsiteX243-93709" fmla="*/ 3400150 w 6006665"/>
                  <a:gd name="connsiteY243-93710" fmla="*/ 2215654 h 2711051"/>
                  <a:gd name="connsiteX244-93711" fmla="*/ 3400150 w 6006665"/>
                  <a:gd name="connsiteY244-93712" fmla="*/ 2242924 h 2711051"/>
                  <a:gd name="connsiteX245-93713" fmla="*/ 3350155 w 6006665"/>
                  <a:gd name="connsiteY245-93714" fmla="*/ 2274738 h 2711051"/>
                  <a:gd name="connsiteX246-93715" fmla="*/ 3342342 w 6006665"/>
                  <a:gd name="connsiteY246-93716" fmla="*/ 2272134 h 2711051"/>
                  <a:gd name="connsiteX247-93717" fmla="*/ 3338249 w 6006665"/>
                  <a:gd name="connsiteY247-93718" fmla="*/ 2274738 h 2711051"/>
                  <a:gd name="connsiteX248-93719" fmla="*/ 3290527 w 6006665"/>
                  <a:gd name="connsiteY248-93720" fmla="*/ 2258831 h 2711051"/>
                  <a:gd name="connsiteX249-93721" fmla="*/ 3259257 w 6006665"/>
                  <a:gd name="connsiteY249-93722" fmla="*/ 2258831 h 2711051"/>
                  <a:gd name="connsiteX250-93723" fmla="*/ 3247350 w 6006665"/>
                  <a:gd name="connsiteY250-93724" fmla="*/ 2258831 h 2711051"/>
                  <a:gd name="connsiteX251-93725" fmla="*/ 3231443 w 6006665"/>
                  <a:gd name="connsiteY251-93726" fmla="*/ 2242924 h 2711051"/>
                  <a:gd name="connsiteX252-93727" fmla="*/ 3213271 w 6006665"/>
                  <a:gd name="connsiteY252-93728" fmla="*/ 2238380 h 2711051"/>
                  <a:gd name="connsiteX253-93729" fmla="*/ 3168359 w 6006665"/>
                  <a:gd name="connsiteY253-93730" fmla="*/ 2274738 h 2711051"/>
                  <a:gd name="connsiteX254-93731" fmla="*/ 3120637 w 6006665"/>
                  <a:gd name="connsiteY254-93732" fmla="*/ 2286100 h 2711051"/>
                  <a:gd name="connsiteX255-93733" fmla="*/ 3082005 w 6006665"/>
                  <a:gd name="connsiteY255-93734" fmla="*/ 2302008 h 2711051"/>
                  <a:gd name="connsiteX256-93735" fmla="*/ 3074460 w 6006665"/>
                  <a:gd name="connsiteY256-93736" fmla="*/ 2300211 h 2711051"/>
                  <a:gd name="connsiteX257-93737" fmla="*/ 3070098 w 6006665"/>
                  <a:gd name="connsiteY257-93738" fmla="*/ 2302008 h 2711051"/>
                  <a:gd name="connsiteX258-93739" fmla="*/ 3022376 w 6006665"/>
                  <a:gd name="connsiteY258-93740" fmla="*/ 2290645 h 2711051"/>
                  <a:gd name="connsiteX259-93741" fmla="*/ 3000196 w 6006665"/>
                  <a:gd name="connsiteY259-93742" fmla="*/ 2290645 h 2711051"/>
                  <a:gd name="connsiteX260-93743" fmla="*/ 2988289 w 6006665"/>
                  <a:gd name="connsiteY260-93744" fmla="*/ 2290645 h 2711051"/>
                  <a:gd name="connsiteX261-93745" fmla="*/ 2967837 w 6006665"/>
                  <a:gd name="connsiteY261-93746" fmla="*/ 2258831 h 2711051"/>
                  <a:gd name="connsiteX262-93747" fmla="*/ 2929205 w 6006665"/>
                  <a:gd name="connsiteY262-93748" fmla="*/ 2231561 h 2711051"/>
                  <a:gd name="connsiteX263-93749" fmla="*/ 2902153 w 6006665"/>
                  <a:gd name="connsiteY263-93750" fmla="*/ 2227697 h 2711051"/>
                  <a:gd name="connsiteX264-93751" fmla="*/ 2861576 w 6006665"/>
                  <a:gd name="connsiteY264-93752" fmla="*/ 2231561 h 2711051"/>
                  <a:gd name="connsiteX265-93753" fmla="*/ 2822944 w 6006665"/>
                  <a:gd name="connsiteY265-93754" fmla="*/ 2242924 h 2711051"/>
                  <a:gd name="connsiteX266-93755" fmla="*/ 2818139 w 6006665"/>
                  <a:gd name="connsiteY266-93756" fmla="*/ 2240835 h 2711051"/>
                  <a:gd name="connsiteX267-93757" fmla="*/ 2811037 w 6006665"/>
                  <a:gd name="connsiteY267-93758" fmla="*/ 2242924 h 2711051"/>
                  <a:gd name="connsiteX268-93759" fmla="*/ 2758770 w 6006665"/>
                  <a:gd name="connsiteY268-93760" fmla="*/ 2220199 h 2711051"/>
                  <a:gd name="connsiteX269-93761" fmla="*/ 2751953 w 6006665"/>
                  <a:gd name="connsiteY269-93762" fmla="*/ 2177022 h 2711051"/>
                  <a:gd name="connsiteX270-93763" fmla="*/ 2708776 w 6006665"/>
                  <a:gd name="connsiteY270-93764" fmla="*/ 2161115 h 2711051"/>
                  <a:gd name="connsiteX271-93765" fmla="*/ 2676962 w 6006665"/>
                  <a:gd name="connsiteY271-93766" fmla="*/ 2156570 h 2711051"/>
                  <a:gd name="connsiteX272-93767" fmla="*/ 2642534 w 6006665"/>
                  <a:gd name="connsiteY272-93768" fmla="*/ 2134826 h 2711051"/>
                  <a:gd name="connsiteX273-93769" fmla="*/ 2609333 w 6006665"/>
                  <a:gd name="connsiteY273-93770" fmla="*/ 2192929 h 2711051"/>
                  <a:gd name="connsiteX274-93771" fmla="*/ 2625240 w 6006665"/>
                  <a:gd name="connsiteY274-93772" fmla="*/ 2227016 h 2711051"/>
                  <a:gd name="connsiteX275-93773" fmla="*/ 2586608 w 6006665"/>
                  <a:gd name="connsiteY275-93774" fmla="*/ 2263376 h 2711051"/>
                  <a:gd name="connsiteX276-93775" fmla="*/ 2577105 w 6006665"/>
                  <a:gd name="connsiteY276-93776" fmla="*/ 2261113 h 2711051"/>
                  <a:gd name="connsiteX277-93777" fmla="*/ 2574701 w 6006665"/>
                  <a:gd name="connsiteY277-93778" fmla="*/ 2263376 h 2711051"/>
                  <a:gd name="connsiteX278-93779" fmla="*/ 2526979 w 6006665"/>
                  <a:gd name="connsiteY278-93780" fmla="*/ 2252013 h 2711051"/>
                  <a:gd name="connsiteX279-93781" fmla="*/ 2490620 w 6006665"/>
                  <a:gd name="connsiteY279-93782" fmla="*/ 2247468 h 2711051"/>
                  <a:gd name="connsiteX280-93783" fmla="*/ 2463350 w 6006665"/>
                  <a:gd name="connsiteY280-93784" fmla="*/ 2220199 h 2711051"/>
                  <a:gd name="connsiteX281-93785" fmla="*/ 2436625 w 6006665"/>
                  <a:gd name="connsiteY281-93786" fmla="*/ 2220199 h 2711051"/>
                  <a:gd name="connsiteX282-93787" fmla="*/ 2424718 w 6006665"/>
                  <a:gd name="connsiteY282-93788" fmla="*/ 2220199 h 2711051"/>
                  <a:gd name="connsiteX283-93789" fmla="*/ 2398858 w 6006665"/>
                  <a:gd name="connsiteY283-93790" fmla="*/ 2207268 h 2711051"/>
                  <a:gd name="connsiteX284-93791" fmla="*/ 2350272 w 6006665"/>
                  <a:gd name="connsiteY284-93792" fmla="*/ 2231561 h 2711051"/>
                  <a:gd name="connsiteX285-93793" fmla="*/ 1811153 w 6006665"/>
                  <a:gd name="connsiteY285-93794" fmla="*/ 1999770 h 2711051"/>
                  <a:gd name="connsiteX286-93795" fmla="*/ 1748069 w 6006665"/>
                  <a:gd name="connsiteY286-93796" fmla="*/ 2038402 h 2711051"/>
                  <a:gd name="connsiteX287-93797" fmla="*/ 1711709 w 6006665"/>
                  <a:gd name="connsiteY287-93798" fmla="*/ 2042947 h 2711051"/>
                  <a:gd name="connsiteX288-93799" fmla="*/ 1711926 w 6006665"/>
                  <a:gd name="connsiteY288-93800" fmla="*/ 2041431 h 2711051"/>
                  <a:gd name="connsiteX289-93801" fmla="*/ 1699803 w 6006665"/>
                  <a:gd name="connsiteY289-93802" fmla="*/ 2042947 h 2711051"/>
                  <a:gd name="connsiteX290-93803" fmla="*/ 1704347 w 6006665"/>
                  <a:gd name="connsiteY290-93804" fmla="*/ 2011132 h 2711051"/>
                  <a:gd name="connsiteX291-93805" fmla="*/ 1662460 w 6006665"/>
                  <a:gd name="connsiteY291-93806" fmla="*/ 1993181 h 2711051"/>
                  <a:gd name="connsiteX292-93807" fmla="*/ 1629901 w 6006665"/>
                  <a:gd name="connsiteY292-93808" fmla="*/ 2006587 h 2711051"/>
                  <a:gd name="connsiteX293-93809" fmla="*/ 1629300 w 6006665"/>
                  <a:gd name="connsiteY293-93810" fmla="*/ 2001932 h 2711051"/>
                  <a:gd name="connsiteX294-93811" fmla="*/ 1617994 w 6006665"/>
                  <a:gd name="connsiteY294-93812" fmla="*/ 2006587 h 2711051"/>
                  <a:gd name="connsiteX295-93813" fmla="*/ 1608904 w 6006665"/>
                  <a:gd name="connsiteY295-93814" fmla="*/ 1936141 h 2711051"/>
                  <a:gd name="connsiteX296-93815" fmla="*/ 1552684 w 6006665"/>
                  <a:gd name="connsiteY296-93816" fmla="*/ 1926448 h 2711051"/>
                  <a:gd name="connsiteX297-93817" fmla="*/ 1518550 w 6006665"/>
                  <a:gd name="connsiteY297-93818" fmla="*/ 1952048 h 2711051"/>
                  <a:gd name="connsiteX298-93819" fmla="*/ 1425379 w 6006665"/>
                  <a:gd name="connsiteY298-93820" fmla="*/ 1972500 h 2711051"/>
                  <a:gd name="connsiteX299-93821" fmla="*/ 1409472 w 6006665"/>
                  <a:gd name="connsiteY299-93822" fmla="*/ 1990680 h 2711051"/>
                  <a:gd name="connsiteX300-93823" fmla="*/ 1270852 w 6006665"/>
                  <a:gd name="connsiteY300-93824" fmla="*/ 2011132 h 2711051"/>
                  <a:gd name="connsiteX301-93825" fmla="*/ 1254945 w 6006665"/>
                  <a:gd name="connsiteY301-93826" fmla="*/ 2031584 h 2711051"/>
                  <a:gd name="connsiteX302-93827" fmla="*/ 1282214 w 6006665"/>
                  <a:gd name="connsiteY302-93828" fmla="*/ 2074761 h 2711051"/>
                  <a:gd name="connsiteX303-93829" fmla="*/ 1243582 w 6006665"/>
                  <a:gd name="connsiteY303-93830" fmla="*/ 2090668 h 2711051"/>
                  <a:gd name="connsiteX304-93831" fmla="*/ 1254945 w 6006665"/>
                  <a:gd name="connsiteY304-93832" fmla="*/ 2108848 h 2711051"/>
                  <a:gd name="connsiteX305-93833" fmla="*/ 1216313 w 6006665"/>
                  <a:gd name="connsiteY305-93834" fmla="*/ 2133845 h 2711051"/>
                  <a:gd name="connsiteX306-93835" fmla="*/ 1275397 w 6006665"/>
                  <a:gd name="connsiteY306-93836" fmla="*/ 2177022 h 2711051"/>
                  <a:gd name="connsiteX307-93837" fmla="*/ 1270852 w 6006665"/>
                  <a:gd name="connsiteY307-93838" fmla="*/ 2204292 h 2711051"/>
                  <a:gd name="connsiteX308-93839" fmla="*/ 1259108 w 6006665"/>
                  <a:gd name="connsiteY308-93840" fmla="*/ 2203313 h 2711051"/>
                  <a:gd name="connsiteX309-93841" fmla="*/ 1258945 w 6006665"/>
                  <a:gd name="connsiteY309-93842" fmla="*/ 2204292 h 2711051"/>
                  <a:gd name="connsiteX310-93843" fmla="*/ 1215644 w 6006665"/>
                  <a:gd name="connsiteY310-93844" fmla="*/ 2200683 h 2711051"/>
                  <a:gd name="connsiteX311-93845" fmla="*/ 1204950 w 6006665"/>
                  <a:gd name="connsiteY311-93846" fmla="*/ 2215654 h 2711051"/>
                  <a:gd name="connsiteX312-93847" fmla="*/ 1196495 w 6006665"/>
                  <a:gd name="connsiteY312-93848" fmla="*/ 2210822 h 2711051"/>
                  <a:gd name="connsiteX313-93849" fmla="*/ 1193043 w 6006665"/>
                  <a:gd name="connsiteY313-93850" fmla="*/ 2215654 h 2711051"/>
                  <a:gd name="connsiteX314-93851" fmla="*/ 1145322 w 6006665"/>
                  <a:gd name="connsiteY314-93852" fmla="*/ 2188384 h 2711051"/>
                  <a:gd name="connsiteX315-93853" fmla="*/ 1098145 w 6006665"/>
                  <a:gd name="connsiteY315-93854" fmla="*/ 2188384 h 2711051"/>
                  <a:gd name="connsiteX316-93855" fmla="*/ 1061785 w 6006665"/>
                  <a:gd name="connsiteY316-93856" fmla="*/ 2215654 h 2711051"/>
                  <a:gd name="connsiteX317-93857" fmla="*/ 1055322 w 6006665"/>
                  <a:gd name="connsiteY317-93858" fmla="*/ 2211571 h 2711051"/>
                  <a:gd name="connsiteX318-93859" fmla="*/ 1049878 w 6006665"/>
                  <a:gd name="connsiteY318-93860" fmla="*/ 2215654 h 2711051"/>
                  <a:gd name="connsiteX319-93861" fmla="*/ 1006701 w 6006665"/>
                  <a:gd name="connsiteY319-93862" fmla="*/ 2188384 h 2711051"/>
                  <a:gd name="connsiteX320-93863" fmla="*/ 924893 w 6006665"/>
                  <a:gd name="connsiteY320-93864" fmla="*/ 2152025 h 2711051"/>
                  <a:gd name="connsiteX321-93865" fmla="*/ 877716 w 6006665"/>
                  <a:gd name="connsiteY321-93866" fmla="*/ 2152025 h 2711051"/>
                  <a:gd name="connsiteX322-93867" fmla="*/ 802724 w 6006665"/>
                  <a:gd name="connsiteY322-93868" fmla="*/ 2215654 h 2711051"/>
                  <a:gd name="connsiteX323-93869" fmla="*/ 798179 w 6006665"/>
                  <a:gd name="connsiteY323-93870" fmla="*/ 2258831 h 2711051"/>
                  <a:gd name="connsiteX324-93871" fmla="*/ 787406 w 6006665"/>
                  <a:gd name="connsiteY324-93872" fmla="*/ 2248058 h 2711051"/>
                  <a:gd name="connsiteX325-93873" fmla="*/ 786272 w 6006665"/>
                  <a:gd name="connsiteY325-93874" fmla="*/ 2258831 h 2711051"/>
                  <a:gd name="connsiteX326-93875" fmla="*/ 756063 w 6006665"/>
                  <a:gd name="connsiteY326-93876" fmla="*/ 2228621 h 2711051"/>
                  <a:gd name="connsiteX327-93877" fmla="*/ 732278 w 6006665"/>
                  <a:gd name="connsiteY327-93878" fmla="*/ 2286100 h 2711051"/>
                  <a:gd name="connsiteX328-93879" fmla="*/ 743640 w 6006665"/>
                  <a:gd name="connsiteY328-93880" fmla="*/ 2295190 h 2711051"/>
                  <a:gd name="connsiteX329-93881" fmla="*/ 723188 w 6006665"/>
                  <a:gd name="connsiteY329-93882" fmla="*/ 2338367 h 2711051"/>
                  <a:gd name="connsiteX330-93883" fmla="*/ 747026 w 6006665"/>
                  <a:gd name="connsiteY330-93884" fmla="*/ 2375208 h 2711051"/>
                  <a:gd name="connsiteX331-93885" fmla="*/ 763548 w 6006665"/>
                  <a:gd name="connsiteY331-93886" fmla="*/ 2372454 h 2711051"/>
                  <a:gd name="connsiteX332-93887" fmla="*/ 764871 w 6006665"/>
                  <a:gd name="connsiteY332-93888" fmla="*/ 2374218 h 2711051"/>
                  <a:gd name="connsiteX333-93889" fmla="*/ 775455 w 6006665"/>
                  <a:gd name="connsiteY333-93890" fmla="*/ 2372454 h 2711051"/>
                  <a:gd name="connsiteX334-93891" fmla="*/ 802724 w 6006665"/>
                  <a:gd name="connsiteY334-93892" fmla="*/ 2408813 h 2711051"/>
                  <a:gd name="connsiteX335-93893" fmla="*/ 798179 w 6006665"/>
                  <a:gd name="connsiteY335-93894" fmla="*/ 2436083 h 2711051"/>
                  <a:gd name="connsiteX336-93895" fmla="*/ 818632 w 6006665"/>
                  <a:gd name="connsiteY336-93896" fmla="*/ 2447445 h 2711051"/>
                  <a:gd name="connsiteX337-93897" fmla="*/ 802724 w 6006665"/>
                  <a:gd name="connsiteY337-93898" fmla="*/ 2479260 h 2711051"/>
                  <a:gd name="connsiteX338-93899" fmla="*/ 766365 w 6006665"/>
                  <a:gd name="connsiteY338-93900" fmla="*/ 2483805 h 2711051"/>
                  <a:gd name="connsiteX339-93901" fmla="*/ 727733 w 6006665"/>
                  <a:gd name="connsiteY339-93902" fmla="*/ 2542889 h 2711051"/>
                  <a:gd name="connsiteX340-93903" fmla="*/ 759548 w 6006665"/>
                  <a:gd name="connsiteY340-93904" fmla="*/ 2586066 h 2711051"/>
                  <a:gd name="connsiteX341-93905" fmla="*/ 759548 w 6006665"/>
                  <a:gd name="connsiteY341-93906" fmla="*/ 2624697 h 2711051"/>
                  <a:gd name="connsiteX342-93907" fmla="*/ 798179 w 6006665"/>
                  <a:gd name="connsiteY342-93908" fmla="*/ 2683782 h 2711051"/>
                  <a:gd name="connsiteX343-93909" fmla="*/ 775455 w 6006665"/>
                  <a:gd name="connsiteY343-93910" fmla="*/ 2699689 h 2711051"/>
                  <a:gd name="connsiteX344-93911" fmla="*/ 770910 w 6006665"/>
                  <a:gd name="connsiteY344-93912" fmla="*/ 2711051 h 2711051"/>
                  <a:gd name="connsiteX345-93913" fmla="*/ 759003 w 6006665"/>
                  <a:gd name="connsiteY345-93914" fmla="*/ 2711051 h 2711051"/>
                  <a:gd name="connsiteX346-93915" fmla="*/ 755003 w 6006665"/>
                  <a:gd name="connsiteY346-93916" fmla="*/ 2711051 h 2711051"/>
                  <a:gd name="connsiteX347-93917" fmla="*/ 743096 w 6006665"/>
                  <a:gd name="connsiteY347-93918" fmla="*/ 2711051 h 2711051"/>
                  <a:gd name="connsiteX348-93919" fmla="*/ 715826 w 6006665"/>
                  <a:gd name="connsiteY348-93920" fmla="*/ 2676964 h 2711051"/>
                  <a:gd name="connsiteX349-93921" fmla="*/ 704464 w 6006665"/>
                  <a:gd name="connsiteY349-93922" fmla="*/ 2676964 h 2711051"/>
                  <a:gd name="connsiteX350-93923" fmla="*/ 684012 w 6006665"/>
                  <a:gd name="connsiteY350-93924" fmla="*/ 2667874 h 2711051"/>
                  <a:gd name="connsiteX351-93925" fmla="*/ 672649 w 6006665"/>
                  <a:gd name="connsiteY351-93926" fmla="*/ 2645150 h 2711051"/>
                  <a:gd name="connsiteX352-93927" fmla="*/ 645222 w 6006665"/>
                  <a:gd name="connsiteY352-93928" fmla="*/ 2637313 h 2711051"/>
                  <a:gd name="connsiteX353-93929" fmla="*/ 625472 w 6006665"/>
                  <a:gd name="connsiteY353-93930" fmla="*/ 2640605 h 2711051"/>
                  <a:gd name="connsiteX354-93931" fmla="*/ 623771 w 6006665"/>
                  <a:gd name="connsiteY354-93932" fmla="*/ 2638904 h 2711051"/>
                  <a:gd name="connsiteX355-93933" fmla="*/ 613565 w 6006665"/>
                  <a:gd name="connsiteY355-93934" fmla="*/ 2640605 h 2711051"/>
                  <a:gd name="connsiteX356-93935" fmla="*/ 609020 w 6006665"/>
                  <a:gd name="connsiteY356-93936" fmla="*/ 2636060 h 2711051"/>
                  <a:gd name="connsiteX357-93937" fmla="*/ 559026 w 6006665"/>
                  <a:gd name="connsiteY357-93938" fmla="*/ 2608790 h 2711051"/>
                  <a:gd name="connsiteX358-93939" fmla="*/ 506760 w 6006665"/>
                  <a:gd name="connsiteY358-93940" fmla="*/ 2601973 h 2711051"/>
                  <a:gd name="connsiteX359-93941" fmla="*/ 483280 w 6006665"/>
                  <a:gd name="connsiteY359-93942" fmla="*/ 2595264 h 2711051"/>
                  <a:gd name="connsiteX360-93943" fmla="*/ 480035 w 6006665"/>
                  <a:gd name="connsiteY360-93944" fmla="*/ 2597428 h 2711051"/>
                  <a:gd name="connsiteX361-93945" fmla="*/ 475042 w 6006665"/>
                  <a:gd name="connsiteY361-93946" fmla="*/ 2592910 h 2711051"/>
                  <a:gd name="connsiteX362-93947" fmla="*/ 474945 w 6006665"/>
                  <a:gd name="connsiteY362-93948" fmla="*/ 2592883 h 2711051"/>
                  <a:gd name="connsiteX363-93949" fmla="*/ 468128 w 6006665"/>
                  <a:gd name="connsiteY363-93950" fmla="*/ 2597428 h 2711051"/>
                  <a:gd name="connsiteX364-93951" fmla="*/ 420406 w 6006665"/>
                  <a:gd name="connsiteY364-93952" fmla="*/ 2554251 h 2711051"/>
                  <a:gd name="connsiteX365-93953" fmla="*/ 381774 w 6006665"/>
                  <a:gd name="connsiteY365-93954" fmla="*/ 2538344 h 2711051"/>
                  <a:gd name="connsiteX366-93955" fmla="*/ 349960 w 6006665"/>
                  <a:gd name="connsiteY366-93956" fmla="*/ 2506529 h 2711051"/>
                  <a:gd name="connsiteX367-93957" fmla="*/ 377229 w 6006665"/>
                  <a:gd name="connsiteY367-93958" fmla="*/ 2499712 h 2711051"/>
                  <a:gd name="connsiteX368-93959" fmla="*/ 404499 w 6006665"/>
                  <a:gd name="connsiteY368-93960" fmla="*/ 2451990 h 2711051"/>
                  <a:gd name="connsiteX369-93961" fmla="*/ 388591 w 6006665"/>
                  <a:gd name="connsiteY369-93962" fmla="*/ 2436083 h 2711051"/>
                  <a:gd name="connsiteX370-93963" fmla="*/ 440858 w 6006665"/>
                  <a:gd name="connsiteY370-93964" fmla="*/ 2408813 h 2711051"/>
                  <a:gd name="connsiteX371-93965" fmla="*/ 440858 w 6006665"/>
                  <a:gd name="connsiteY371-93966" fmla="*/ 2405757 h 2711051"/>
                  <a:gd name="connsiteX372-93967" fmla="*/ 416406 w 6006665"/>
                  <a:gd name="connsiteY372-93968" fmla="*/ 2408813 h 2711051"/>
                  <a:gd name="connsiteX373-93969" fmla="*/ 416406 w 6006665"/>
                  <a:gd name="connsiteY373-93970" fmla="*/ 2407325 h 2711051"/>
                  <a:gd name="connsiteX374-93971" fmla="*/ 404499 w 6006665"/>
                  <a:gd name="connsiteY374-93972" fmla="*/ 2408813 h 2711051"/>
                  <a:gd name="connsiteX375-93973" fmla="*/ 404499 w 6006665"/>
                  <a:gd name="connsiteY375-93974" fmla="*/ 2388361 h 2711051"/>
                  <a:gd name="connsiteX376-93975" fmla="*/ 424951 w 6006665"/>
                  <a:gd name="connsiteY376-93976" fmla="*/ 2372454 h 2711051"/>
                  <a:gd name="connsiteX377-93977" fmla="*/ 463583 w 6006665"/>
                  <a:gd name="connsiteY377-93978" fmla="*/ 2365637 h 2711051"/>
                  <a:gd name="connsiteX378-93979" fmla="*/ 468128 w 6006665"/>
                  <a:gd name="connsiteY378-93980" fmla="*/ 2349729 h 2711051"/>
                  <a:gd name="connsiteX379-93981" fmla="*/ 456765 w 6006665"/>
                  <a:gd name="connsiteY379-93982" fmla="*/ 2317915 h 2711051"/>
                  <a:gd name="connsiteX380-93983" fmla="*/ 474945 w 6006665"/>
                  <a:gd name="connsiteY380-93984" fmla="*/ 2290645 h 2711051"/>
                  <a:gd name="connsiteX381-93985" fmla="*/ 474945 w 6006665"/>
                  <a:gd name="connsiteY381-93986" fmla="*/ 2270193 h 2711051"/>
                  <a:gd name="connsiteX382-93987" fmla="*/ 420406 w 6006665"/>
                  <a:gd name="connsiteY382-93988" fmla="*/ 2252013 h 2711051"/>
                  <a:gd name="connsiteX383-93989" fmla="*/ 409588 w 6006665"/>
                  <a:gd name="connsiteY383-93990" fmla="*/ 2252013 h 2711051"/>
                  <a:gd name="connsiteX384-93991" fmla="*/ 397681 w 6006665"/>
                  <a:gd name="connsiteY384-93992" fmla="*/ 2252013 h 2711051"/>
                  <a:gd name="connsiteX385-93993" fmla="*/ 379485 w 6006665"/>
                  <a:gd name="connsiteY385-93994" fmla="*/ 2229774 h 2711051"/>
                  <a:gd name="connsiteX386-93995" fmla="*/ 357322 w 6006665"/>
                  <a:gd name="connsiteY386-93996" fmla="*/ 2236106 h 2711051"/>
                  <a:gd name="connsiteX387-93997" fmla="*/ 352842 w 6006665"/>
                  <a:gd name="connsiteY387-93998" fmla="*/ 2233984 h 2711051"/>
                  <a:gd name="connsiteX388-93999" fmla="*/ 345415 w 6006665"/>
                  <a:gd name="connsiteY388-94000" fmla="*/ 2236106 h 2711051"/>
                  <a:gd name="connsiteX389-94001" fmla="*/ 302238 w 6006665"/>
                  <a:gd name="connsiteY389-94002" fmla="*/ 2215654 h 2711051"/>
                  <a:gd name="connsiteX390-94003" fmla="*/ 302238 w 6006665"/>
                  <a:gd name="connsiteY390-94004" fmla="*/ 2204292 h 2711051"/>
                  <a:gd name="connsiteX391-94005" fmla="*/ 286331 w 6006665"/>
                  <a:gd name="connsiteY391-94006" fmla="*/ 2177022 h 2711051"/>
                  <a:gd name="connsiteX392-94007" fmla="*/ 270968 w 6006665"/>
                  <a:gd name="connsiteY392-94008" fmla="*/ 2177022 h 2711051"/>
                  <a:gd name="connsiteX393-94009" fmla="*/ 259061 w 6006665"/>
                  <a:gd name="connsiteY393-94010" fmla="*/ 2177022 h 2711051"/>
                  <a:gd name="connsiteX394-94011" fmla="*/ 254516 w 6006665"/>
                  <a:gd name="connsiteY394-94012" fmla="*/ 2161115 h 2711051"/>
                  <a:gd name="connsiteX395-94013" fmla="*/ 263606 w 6006665"/>
                  <a:gd name="connsiteY395-94014" fmla="*/ 2145208 h 2711051"/>
                  <a:gd name="connsiteX396-94015" fmla="*/ 243991 w 6006665"/>
                  <a:gd name="connsiteY396-94016" fmla="*/ 2114695 h 2711051"/>
                  <a:gd name="connsiteX397-94017" fmla="*/ 216429 w 6006665"/>
                  <a:gd name="connsiteY397-94018" fmla="*/ 2117938 h 2711051"/>
                  <a:gd name="connsiteX398-94019" fmla="*/ 212956 w 6006665"/>
                  <a:gd name="connsiteY398-94020" fmla="*/ 2116946 h 2711051"/>
                  <a:gd name="connsiteX399-94021" fmla="*/ 204522 w 6006665"/>
                  <a:gd name="connsiteY399-94022" fmla="*/ 2117938 h 2711051"/>
                  <a:gd name="connsiteX400-94023" fmla="*/ 199623 w 6006665"/>
                  <a:gd name="connsiteY400-94024" fmla="*/ 2116538 h 2711051"/>
                  <a:gd name="connsiteX401-94025" fmla="*/ 195977 w 6006665"/>
                  <a:gd name="connsiteY401-94026" fmla="*/ 2129300 h 2711051"/>
                  <a:gd name="connsiteX402-94027" fmla="*/ 184968 w 6006665"/>
                  <a:gd name="connsiteY402-94028" fmla="*/ 2126155 h 2711051"/>
                  <a:gd name="connsiteX403-94029" fmla="*/ 184070 w 6006665"/>
                  <a:gd name="connsiteY403-94030" fmla="*/ 2129300 h 2711051"/>
                  <a:gd name="connsiteX404-94031" fmla="*/ 168163 w 6006665"/>
                  <a:gd name="connsiteY404-94032" fmla="*/ 2124765 h 2711051"/>
                  <a:gd name="connsiteX405-94033" fmla="*/ 156800 w 6006665"/>
                  <a:gd name="connsiteY405-94034" fmla="*/ 2086123 h 2711051"/>
                  <a:gd name="connsiteX406-94035" fmla="*/ 152255 w 6006665"/>
                  <a:gd name="connsiteY406-94036" fmla="*/ 2070216 h 2711051"/>
                  <a:gd name="connsiteX407-94037" fmla="*/ 156800 w 6006665"/>
                  <a:gd name="connsiteY407-94038" fmla="*/ 2065671 h 2711051"/>
                  <a:gd name="connsiteX408-94039" fmla="*/ 168707 w 6006665"/>
                  <a:gd name="connsiteY408-94040" fmla="*/ 2065671 h 2711051"/>
                  <a:gd name="connsiteX409-94041" fmla="*/ 188615 w 6006665"/>
                  <a:gd name="connsiteY409-94042" fmla="*/ 2065671 h 2711051"/>
                  <a:gd name="connsiteX410-94043" fmla="*/ 199977 w 6006665"/>
                  <a:gd name="connsiteY410-94044" fmla="*/ 2054309 h 2711051"/>
                  <a:gd name="connsiteX411-94045" fmla="*/ 188615 w 6006665"/>
                  <a:gd name="connsiteY411-94046" fmla="*/ 2031584 h 2711051"/>
                  <a:gd name="connsiteX412-94047" fmla="*/ 168163 w 6006665"/>
                  <a:gd name="connsiteY412-94048" fmla="*/ 2022495 h 2711051"/>
                  <a:gd name="connsiteX413-94049" fmla="*/ 168163 w 6006665"/>
                  <a:gd name="connsiteY413-94050" fmla="*/ 2015677 h 2711051"/>
                  <a:gd name="connsiteX414-94051" fmla="*/ 152255 w 6006665"/>
                  <a:gd name="connsiteY414-94052" fmla="*/ 1999770 h 2711051"/>
                  <a:gd name="connsiteX415-94053" fmla="*/ 129531 w 6006665"/>
                  <a:gd name="connsiteY415-94054" fmla="*/ 1963410 h 2711051"/>
                  <a:gd name="connsiteX416-94055" fmla="*/ 140893 w 6006665"/>
                  <a:gd name="connsiteY416-94056" fmla="*/ 1940686 h 2711051"/>
                  <a:gd name="connsiteX417-94057" fmla="*/ 136348 w 6006665"/>
                  <a:gd name="connsiteY417-94058" fmla="*/ 1913416 h 2711051"/>
                  <a:gd name="connsiteX418-94059" fmla="*/ 103789 w 6006665"/>
                  <a:gd name="connsiteY418-94060" fmla="*/ 1900009 h 2711051"/>
                  <a:gd name="connsiteX419-94061" fmla="*/ 93716 w 6006665"/>
                  <a:gd name="connsiteY419-94062" fmla="*/ 1904326 h 2711051"/>
                  <a:gd name="connsiteX420-94063" fmla="*/ 91868 w 6006665"/>
                  <a:gd name="connsiteY420-94064" fmla="*/ 1900015 h 2711051"/>
                  <a:gd name="connsiteX421-94065" fmla="*/ 81809 w 6006665"/>
                  <a:gd name="connsiteY421-94066" fmla="*/ 1904326 h 2711051"/>
                  <a:gd name="connsiteX422-94067" fmla="*/ 74992 w 6006665"/>
                  <a:gd name="connsiteY422-94068" fmla="*/ 1888419 h 2711051"/>
                  <a:gd name="connsiteX423-94069" fmla="*/ 34087 w 6006665"/>
                  <a:gd name="connsiteY423-94070" fmla="*/ 1877057 h 2711051"/>
                  <a:gd name="connsiteX424-94071" fmla="*/ 22725 w 6006665"/>
                  <a:gd name="connsiteY424-94072" fmla="*/ 1833880 h 2711051"/>
                  <a:gd name="connsiteX425-94073" fmla="*/ 22725 w 6006665"/>
                  <a:gd name="connsiteY425-94074" fmla="*/ 1802065 h 2711051"/>
                  <a:gd name="connsiteX426-94075" fmla="*/ 0 w 6006665"/>
                  <a:gd name="connsiteY426-94076" fmla="*/ 1786158 h 2711051"/>
                  <a:gd name="connsiteX427-94077" fmla="*/ 15907 w 6006665"/>
                  <a:gd name="connsiteY427-94078" fmla="*/ 1763434 h 2711051"/>
                  <a:gd name="connsiteX428-94079" fmla="*/ 6818 w 6006665"/>
                  <a:gd name="connsiteY428-94080" fmla="*/ 1699805 h 2711051"/>
                  <a:gd name="connsiteX429-94081" fmla="*/ 34087 w 6006665"/>
                  <a:gd name="connsiteY429-94082" fmla="*/ 1656628 h 2711051"/>
                  <a:gd name="connsiteX430-94083" fmla="*/ 27270 w 6006665"/>
                  <a:gd name="connsiteY430-94084" fmla="*/ 1645266 h 2711051"/>
                  <a:gd name="connsiteX431-94085" fmla="*/ 70447 w 6006665"/>
                  <a:gd name="connsiteY431-94086" fmla="*/ 1606634 h 2711051"/>
                  <a:gd name="connsiteX432-94087" fmla="*/ 27270 w 6006665"/>
                  <a:gd name="connsiteY432-94088" fmla="*/ 1570274 h 2711051"/>
                  <a:gd name="connsiteX433-94089" fmla="*/ 109078 w 6006665"/>
                  <a:gd name="connsiteY433-94090" fmla="*/ 1472558 h 2711051"/>
                  <a:gd name="connsiteX434-94091" fmla="*/ 145438 w 6006665"/>
                  <a:gd name="connsiteY434-94092" fmla="*/ 1429381 h 2711051"/>
                  <a:gd name="connsiteX435-94093" fmla="*/ 156800 w 6006665"/>
                  <a:gd name="connsiteY435-94094" fmla="*/ 1386205 h 2711051"/>
                  <a:gd name="connsiteX436-94095" fmla="*/ 102261 w 6006665"/>
                  <a:gd name="connsiteY436-94096" fmla="*/ 1333938 h 2711051"/>
                  <a:gd name="connsiteX437-94097" fmla="*/ 118168 w 6006665"/>
                  <a:gd name="connsiteY437-94098" fmla="*/ 1279399 h 2711051"/>
                  <a:gd name="connsiteX438-94099" fmla="*/ 86354 w 6006665"/>
                  <a:gd name="connsiteY438-94100" fmla="*/ 1215770 h 2711051"/>
                  <a:gd name="connsiteX439-94101" fmla="*/ 109078 w 6006665"/>
                  <a:gd name="connsiteY439-94102" fmla="*/ 1140778 h 2711051"/>
                  <a:gd name="connsiteX440-94103" fmla="*/ 70447 w 6006665"/>
                  <a:gd name="connsiteY440-94104" fmla="*/ 1038517 h 2711051"/>
                  <a:gd name="connsiteX441-94105" fmla="*/ 102261 w 6006665"/>
                  <a:gd name="connsiteY441-94106" fmla="*/ 968071 h 2711051"/>
                  <a:gd name="connsiteX442-94107" fmla="*/ 43177 w 6006665"/>
                  <a:gd name="connsiteY442-94108" fmla="*/ 902170 h 2711051"/>
                  <a:gd name="connsiteX443-94109" fmla="*/ 49994 w 6006665"/>
                  <a:gd name="connsiteY443-94110" fmla="*/ 827178 h 2711051"/>
                  <a:gd name="connsiteX444-94111" fmla="*/ 81809 w 6006665"/>
                  <a:gd name="connsiteY444-94112" fmla="*/ 822633 h 2711051"/>
                  <a:gd name="connsiteX445-94113" fmla="*/ 145438 w 6006665"/>
                  <a:gd name="connsiteY445-94114" fmla="*/ 779457 h 2711051"/>
                  <a:gd name="connsiteX446-94115" fmla="*/ 184070 w 6006665"/>
                  <a:gd name="connsiteY446-94116" fmla="*/ 740825 h 2711051"/>
                  <a:gd name="connsiteX447-94117" fmla="*/ 189699 w 6006665"/>
                  <a:gd name="connsiteY447-94118" fmla="*/ 747103 h 2711051"/>
                  <a:gd name="connsiteX448-94119" fmla="*/ 195977 w 6006665"/>
                  <a:gd name="connsiteY448-94120" fmla="*/ 740825 h 2711051"/>
                  <a:gd name="connsiteX449-94121" fmla="*/ 255061 w 6006665"/>
                  <a:gd name="connsiteY449-94122" fmla="*/ 806726 h 2711051"/>
                  <a:gd name="connsiteX450-94123" fmla="*/ 350504 w 6006665"/>
                  <a:gd name="connsiteY450-94124" fmla="*/ 827178 h 2711051"/>
                  <a:gd name="connsiteX451-94125" fmla="*/ 491397 w 6006665"/>
                  <a:gd name="connsiteY451-94126" fmla="*/ 940802 h 2711051"/>
                  <a:gd name="connsiteX452-94127" fmla="*/ 523211 w 6006665"/>
                  <a:gd name="connsiteY452-94128" fmla="*/ 988523 h 2711051"/>
                  <a:gd name="connsiteX453-94129" fmla="*/ 523211 w 6006665"/>
                  <a:gd name="connsiteY453-94130" fmla="*/ 1047607 h 2711051"/>
                  <a:gd name="connsiteX454-94131" fmla="*/ 486852 w 6006665"/>
                  <a:gd name="connsiteY454-94132" fmla="*/ 1102146 h 2711051"/>
                  <a:gd name="connsiteX455-94133" fmla="*/ 420951 w 6006665"/>
                  <a:gd name="connsiteY455-94134" fmla="*/ 1122599 h 2711051"/>
                  <a:gd name="connsiteX456-94135" fmla="*/ 415909 w 6006665"/>
                  <a:gd name="connsiteY456-94136" fmla="*/ 1120468 h 2711051"/>
                  <a:gd name="connsiteX457-94137" fmla="*/ 409044 w 6006665"/>
                  <a:gd name="connsiteY457-94138" fmla="*/ 1122599 h 2711051"/>
                  <a:gd name="connsiteX458-94139" fmla="*/ 252950 w 6006665"/>
                  <a:gd name="connsiteY458-94140" fmla="*/ 1056643 h 2711051"/>
                  <a:gd name="connsiteX459-94141" fmla="*/ 232336 w 6006665"/>
                  <a:gd name="connsiteY459-94142" fmla="*/ 1063515 h 2711051"/>
                  <a:gd name="connsiteX460-94143" fmla="*/ 291420 w 6006665"/>
                  <a:gd name="connsiteY460-94144" fmla="*/ 1133961 h 2711051"/>
                  <a:gd name="connsiteX461-94145" fmla="*/ 291420 w 6006665"/>
                  <a:gd name="connsiteY461-94146" fmla="*/ 1172593 h 2711051"/>
                  <a:gd name="connsiteX462-94147" fmla="*/ 298238 w 6006665"/>
                  <a:gd name="connsiteY462-94148" fmla="*/ 1258947 h 2711051"/>
                  <a:gd name="connsiteX463-94149" fmla="*/ 345959 w 6006665"/>
                  <a:gd name="connsiteY463-94150" fmla="*/ 1290761 h 2711051"/>
                  <a:gd name="connsiteX464-94151" fmla="*/ 362087 w 6006665"/>
                  <a:gd name="connsiteY464-94152" fmla="*/ 1300169 h 2711051"/>
                  <a:gd name="connsiteX465-94153" fmla="*/ 365867 w 6006665"/>
                  <a:gd name="connsiteY465-94154" fmla="*/ 1268036 h 2711051"/>
                  <a:gd name="connsiteX466-94155" fmla="*/ 345415 w 6006665"/>
                  <a:gd name="connsiteY466-94156" fmla="*/ 1231677 h 2711051"/>
                  <a:gd name="connsiteX467-94157" fmla="*/ 365867 w 6006665"/>
                  <a:gd name="connsiteY467-94158" fmla="*/ 1199862 h 2711051"/>
                  <a:gd name="connsiteX468-94159" fmla="*/ 374560 w 6006665"/>
                  <a:gd name="connsiteY468-94160" fmla="*/ 1204861 h 2711051"/>
                  <a:gd name="connsiteX469-94161" fmla="*/ 377774 w 6006665"/>
                  <a:gd name="connsiteY469-94162" fmla="*/ 1199862 h 2711051"/>
                  <a:gd name="connsiteX470-94163" fmla="*/ 461933 w 6006665"/>
                  <a:gd name="connsiteY470-94164" fmla="*/ 1248254 h 2711051"/>
                  <a:gd name="connsiteX471-94165" fmla="*/ 484035 w 6006665"/>
                  <a:gd name="connsiteY471-94166" fmla="*/ 1231677 h 2711051"/>
                  <a:gd name="connsiteX472-94167" fmla="*/ 463583 w 6006665"/>
                  <a:gd name="connsiteY472-94168" fmla="*/ 1165775 h 2711051"/>
                  <a:gd name="connsiteX473-94169" fmla="*/ 549936 w 6006665"/>
                  <a:gd name="connsiteY473-94170" fmla="*/ 1079422 h 2711051"/>
                  <a:gd name="connsiteX474-94171" fmla="*/ 559742 w 6006665"/>
                  <a:gd name="connsiteY474-94172" fmla="*/ 1081523 h 2711051"/>
                  <a:gd name="connsiteX475-94173" fmla="*/ 561843 w 6006665"/>
                  <a:gd name="connsiteY475-94174" fmla="*/ 1079422 h 2711051"/>
                  <a:gd name="connsiteX476-94175" fmla="*/ 593658 w 6006665"/>
                  <a:gd name="connsiteY476-94176" fmla="*/ 1086239 h 2711051"/>
                  <a:gd name="connsiteX477-94177" fmla="*/ 620945 w 6006665"/>
                  <a:gd name="connsiteY477-94178" fmla="*/ 1110116 h 2711051"/>
                  <a:gd name="connsiteX478-94179" fmla="*/ 640835 w 6006665"/>
                  <a:gd name="connsiteY478-94180" fmla="*/ 1054425 h 2711051"/>
                  <a:gd name="connsiteX479-94181" fmla="*/ 609020 w 6006665"/>
                  <a:gd name="connsiteY479-94182" fmla="*/ 999886 h 2711051"/>
                  <a:gd name="connsiteX480-94183" fmla="*/ 624928 w 6006665"/>
                  <a:gd name="connsiteY480-94184" fmla="*/ 940802 h 2711051"/>
                  <a:gd name="connsiteX481-94185" fmla="*/ 597658 w 6006665"/>
                  <a:gd name="connsiteY481-94186" fmla="*/ 881717 h 2711051"/>
                  <a:gd name="connsiteX482-94187" fmla="*/ 611562 w 6006665"/>
                  <a:gd name="connsiteY482-94188" fmla="*/ 886043 h 2711051"/>
                  <a:gd name="connsiteX483-94189" fmla="*/ 609565 w 6006665"/>
                  <a:gd name="connsiteY483-94190" fmla="*/ 881717 h 2711051"/>
                  <a:gd name="connsiteX484-94191" fmla="*/ 711826 w 6006665"/>
                  <a:gd name="connsiteY484-94192" fmla="*/ 913532 h 2711051"/>
                  <a:gd name="connsiteX485-94193" fmla="*/ 732278 w 6006665"/>
                  <a:gd name="connsiteY485-94194" fmla="*/ 968071 h 2711051"/>
                  <a:gd name="connsiteX486-94195" fmla="*/ 684556 w 6006665"/>
                  <a:gd name="connsiteY486-94196" fmla="*/ 979433 h 2711051"/>
                  <a:gd name="connsiteX487-94197" fmla="*/ 684556 w 6006665"/>
                  <a:gd name="connsiteY487-94198" fmla="*/ 1031700 h 2711051"/>
                  <a:gd name="connsiteX488-94199" fmla="*/ 713309 w 6006665"/>
                  <a:gd name="connsiteY488-94200" fmla="*/ 1060453 h 2711051"/>
                  <a:gd name="connsiteX489-94201" fmla="*/ 763548 w 6006665"/>
                  <a:gd name="connsiteY489-94202" fmla="*/ 1043062 h 2711051"/>
                  <a:gd name="connsiteX490-94203" fmla="*/ 770365 w 6006665"/>
                  <a:gd name="connsiteY490-94204" fmla="*/ 983978 h 2711051"/>
                  <a:gd name="connsiteX491-94205" fmla="*/ 845357 w 6006665"/>
                  <a:gd name="connsiteY491-94206" fmla="*/ 936257 h 2711051"/>
                  <a:gd name="connsiteX492-94207" fmla="*/ 972614 w 6006665"/>
                  <a:gd name="connsiteY492-94208" fmla="*/ 849903 h 2711051"/>
                  <a:gd name="connsiteX493-94209" fmla="*/ 982566 w 6006665"/>
                  <a:gd name="connsiteY493-94210" fmla="*/ 851230 h 2711051"/>
                  <a:gd name="connsiteX494-94211" fmla="*/ 984521 w 6006665"/>
                  <a:gd name="connsiteY494-94212" fmla="*/ 849903 h 2711051"/>
                  <a:gd name="connsiteX495-94213" fmla="*/ 1018608 w 6006665"/>
                  <a:gd name="connsiteY495-94214" fmla="*/ 854448 h 2711051"/>
                  <a:gd name="connsiteX496-94215" fmla="*/ 979977 w 6006665"/>
                  <a:gd name="connsiteY496-94216" fmla="*/ 918077 h 2711051"/>
                  <a:gd name="connsiteX497-94217" fmla="*/ 1012666 w 6006665"/>
                  <a:gd name="connsiteY497-94218" fmla="*/ 923238 h 2711051"/>
                  <a:gd name="connsiteX498-94219" fmla="*/ 1038516 w 6006665"/>
                  <a:gd name="connsiteY498-94220" fmla="*/ 893080 h 2711051"/>
                  <a:gd name="connsiteX499-94221" fmla="*/ 1050423 w 6006665"/>
                  <a:gd name="connsiteY499-94222" fmla="*/ 893080 h 2711051"/>
                  <a:gd name="connsiteX500-94223" fmla="*/ 1108962 w 6006665"/>
                  <a:gd name="connsiteY500-94224" fmla="*/ 893080 h 2711051"/>
                  <a:gd name="connsiteX501-94225" fmla="*/ 1161229 w 6006665"/>
                  <a:gd name="connsiteY501-94226" fmla="*/ 849903 h 2711051"/>
                  <a:gd name="connsiteX502-94227" fmla="*/ 1165711 w 6006665"/>
                  <a:gd name="connsiteY502-94228" fmla="*/ 856037 h 2711051"/>
                  <a:gd name="connsiteX503-94229" fmla="*/ 1173136 w 6006665"/>
                  <a:gd name="connsiteY503-94230" fmla="*/ 849903 h 2711051"/>
                  <a:gd name="connsiteX504-94231" fmla="*/ 1210035 w 6006665"/>
                  <a:gd name="connsiteY504-94232" fmla="*/ 900396 h 2711051"/>
                  <a:gd name="connsiteX505-94233" fmla="*/ 1247583 w 6006665"/>
                  <a:gd name="connsiteY505-94234" fmla="*/ 843086 h 2711051"/>
                  <a:gd name="connsiteX506-94235" fmla="*/ 1211223 w 6006665"/>
                  <a:gd name="connsiteY506-94236" fmla="*/ 784002 h 2711051"/>
                  <a:gd name="connsiteX507-94237" fmla="*/ 1227130 w 6006665"/>
                  <a:gd name="connsiteY507-94238" fmla="*/ 747642 h 2711051"/>
                  <a:gd name="connsiteX508-94239" fmla="*/ 1237665 w 6006665"/>
                  <a:gd name="connsiteY508-94240" fmla="*/ 750780 h 2711051"/>
                  <a:gd name="connsiteX509-94241" fmla="*/ 1239037 w 6006665"/>
                  <a:gd name="connsiteY509-94242" fmla="*/ 747642 h 2711051"/>
                  <a:gd name="connsiteX510-94243" fmla="*/ 1345843 w 6006665"/>
                  <a:gd name="connsiteY510-94244" fmla="*/ 779457 h 2711051"/>
                  <a:gd name="connsiteX511-94245" fmla="*/ 1400382 w 6006665"/>
                  <a:gd name="connsiteY511-94246" fmla="*/ 811271 h 2711051"/>
                  <a:gd name="connsiteX512-94247" fmla="*/ 1519756 w 6006665"/>
                  <a:gd name="connsiteY512-94248" fmla="*/ 917855 h 2711051"/>
                  <a:gd name="connsiteX513-94249" fmla="*/ 1543003 w 6006665"/>
                  <a:gd name="connsiteY513-94250" fmla="*/ 877173 h 2711051"/>
                  <a:gd name="connsiteX514-94251" fmla="*/ 1506643 w 6006665"/>
                  <a:gd name="connsiteY514-94252" fmla="*/ 822633 h 2711051"/>
                  <a:gd name="connsiteX515-94253" fmla="*/ 1506643 w 6006665"/>
                  <a:gd name="connsiteY515-94254" fmla="*/ 799909 h 2711051"/>
                  <a:gd name="connsiteX516-94255" fmla="*/ 1463467 w 6006665"/>
                  <a:gd name="connsiteY516-94256" fmla="*/ 790819 h 2711051"/>
                  <a:gd name="connsiteX517-94257" fmla="*/ 1472556 w 6006665"/>
                  <a:gd name="connsiteY517-94258" fmla="*/ 740825 h 2711051"/>
                  <a:gd name="connsiteX518-94259" fmla="*/ 1452104 w 6006665"/>
                  <a:gd name="connsiteY518-94260" fmla="*/ 654471 h 2711051"/>
                  <a:gd name="connsiteX519-94261" fmla="*/ 1452104 w 6006665"/>
                  <a:gd name="connsiteY519-94262" fmla="*/ 618112 h 2711051"/>
                  <a:gd name="connsiteX520-94263" fmla="*/ 1522551 w 6006665"/>
                  <a:gd name="connsiteY520-94264" fmla="*/ 515851 h 2711051"/>
                  <a:gd name="connsiteX521-94265" fmla="*/ 1543003 w 6006665"/>
                  <a:gd name="connsiteY521-94266" fmla="*/ 402228 h 2711051"/>
                  <a:gd name="connsiteX522-94267" fmla="*/ 1570272 w 6006665"/>
                  <a:gd name="connsiteY522-94268" fmla="*/ 381775 h 2711051"/>
                  <a:gd name="connsiteX523-94269" fmla="*/ 1578688 w 6006665"/>
                  <a:gd name="connsiteY523-94270" fmla="*/ 384394 h 2711051"/>
                  <a:gd name="connsiteX524-94271" fmla="*/ 1582179 w 6006665"/>
                  <a:gd name="connsiteY524-94272" fmla="*/ 381775 h 2711051"/>
                  <a:gd name="connsiteX525-94273" fmla="*/ 1684440 w 6006665"/>
                  <a:gd name="connsiteY525-94274" fmla="*/ 413590 h 2711051"/>
                  <a:gd name="connsiteX526-94275" fmla="*/ 1688985 w 6006665"/>
                  <a:gd name="connsiteY526-94276" fmla="*/ 484036 h 2711051"/>
                  <a:gd name="connsiteX527-94277" fmla="*/ 1652625 w 6006665"/>
                  <a:gd name="connsiteY527-94278" fmla="*/ 574935 h 2711051"/>
                  <a:gd name="connsiteX528-94279" fmla="*/ 1679895 w 6006665"/>
                  <a:gd name="connsiteY528-94280" fmla="*/ 613567 h 2711051"/>
                  <a:gd name="connsiteX529-94281" fmla="*/ 1688985 w 6006665"/>
                  <a:gd name="connsiteY529-94282" fmla="*/ 688558 h 2711051"/>
                  <a:gd name="connsiteX530-94283" fmla="*/ 1679895 w 6006665"/>
                  <a:gd name="connsiteY530-94284" fmla="*/ 833996 h 2711051"/>
                  <a:gd name="connsiteX531-94285" fmla="*/ 1636718 w 6006665"/>
                  <a:gd name="connsiteY531-94286" fmla="*/ 1097602 h 2711051"/>
                  <a:gd name="connsiteX532-94287" fmla="*/ 1662494 w 6006665"/>
                  <a:gd name="connsiteY532-94288" fmla="*/ 1104046 h 2711051"/>
                  <a:gd name="connsiteX0-94289" fmla="*/ 1662494 w 6006665"/>
                  <a:gd name="connsiteY0-94290" fmla="*/ 1104046 h 2711051"/>
                  <a:gd name="connsiteX1-94291" fmla="*/ 3211535 w 6006665"/>
                  <a:gd name="connsiteY1-94292" fmla="*/ 1 h 2711051"/>
                  <a:gd name="connsiteX2-94293" fmla="*/ 3200173 w 6006665"/>
                  <a:gd name="connsiteY2-94294" fmla="*/ 74993 h 2711051"/>
                  <a:gd name="connsiteX3-94295" fmla="*/ 3161541 w 6006665"/>
                  <a:gd name="connsiteY3-94296" fmla="*/ 118170 h 2711051"/>
                  <a:gd name="connsiteX4-94297" fmla="*/ 3066097 w 6006665"/>
                  <a:gd name="connsiteY4-94298" fmla="*/ 193161 h 2711051"/>
                  <a:gd name="connsiteX5-94299" fmla="*/ 3034283 w 6006665"/>
                  <a:gd name="connsiteY5-94300" fmla="*/ 236338 h 2711051"/>
                  <a:gd name="connsiteX6-94301" fmla="*/ 3082005 w 6006665"/>
                  <a:gd name="connsiteY6-94302" fmla="*/ 252245 h 2711051"/>
                  <a:gd name="connsiteX7-94303" fmla="*/ 3129459 w 6006665"/>
                  <a:gd name="connsiteY7-94304" fmla="*/ 279926 h 2711051"/>
                  <a:gd name="connsiteX8-94305" fmla="*/ 3156451 w 6006665"/>
                  <a:gd name="connsiteY8-94306" fmla="*/ 256790 h 2711051"/>
                  <a:gd name="connsiteX9-94307" fmla="*/ 3158460 w 6006665"/>
                  <a:gd name="connsiteY9-94308" fmla="*/ 265274 h 2711051"/>
                  <a:gd name="connsiteX10-94309" fmla="*/ 3168359 w 6006665"/>
                  <a:gd name="connsiteY10-94310" fmla="*/ 256790 h 2711051"/>
                  <a:gd name="connsiteX11-94311" fmla="*/ 3184984 w 6006665"/>
                  <a:gd name="connsiteY11-94312" fmla="*/ 326983 h 2711051"/>
                  <a:gd name="connsiteX12-94313" fmla="*/ 3192811 w 6006665"/>
                  <a:gd name="connsiteY12-94314" fmla="*/ 311329 h 2711051"/>
                  <a:gd name="connsiteX13-94315" fmla="*/ 3251895 w 6006665"/>
                  <a:gd name="connsiteY13-94316" fmla="*/ 290877 h 2711051"/>
                  <a:gd name="connsiteX14-94317" fmla="*/ 3259833 w 6006665"/>
                  <a:gd name="connsiteY14-94318" fmla="*/ 292251 h 2711051"/>
                  <a:gd name="connsiteX15-94319" fmla="*/ 3263802 w 6006665"/>
                  <a:gd name="connsiteY15-94320" fmla="*/ 290877 h 2711051"/>
                  <a:gd name="connsiteX16-94321" fmla="*/ 3381970 w 6006665"/>
                  <a:gd name="connsiteY16-94322" fmla="*/ 311329 h 2711051"/>
                  <a:gd name="connsiteX17-94323" fmla="*/ 3388787 w 6006665"/>
                  <a:gd name="connsiteY17-94324" fmla="*/ 370413 h 2711051"/>
                  <a:gd name="connsiteX18-94325" fmla="*/ 3531529 w 6006665"/>
                  <a:gd name="connsiteY18-94326" fmla="*/ 391404 h 2711051"/>
                  <a:gd name="connsiteX19-94327" fmla="*/ 3538225 w 6006665"/>
                  <a:gd name="connsiteY19-94328" fmla="*/ 295422 h 2711051"/>
                  <a:gd name="connsiteX20-94329" fmla="*/ 3549910 w 6006665"/>
                  <a:gd name="connsiteY20-94330" fmla="*/ 298609 h 2711051"/>
                  <a:gd name="connsiteX21-94331" fmla="*/ 3550132 w 6006665"/>
                  <a:gd name="connsiteY21-94332" fmla="*/ 295422 h 2711051"/>
                  <a:gd name="connsiteX22-94333" fmla="*/ 3625123 w 6006665"/>
                  <a:gd name="connsiteY22-94334" fmla="*/ 315874 h 2711051"/>
                  <a:gd name="connsiteX23-94335" fmla="*/ 3672301 w 6006665"/>
                  <a:gd name="connsiteY23-94336" fmla="*/ 315874 h 2711051"/>
                  <a:gd name="connsiteX24-94337" fmla="*/ 3684207 w 6006665"/>
                  <a:gd name="connsiteY24-94338" fmla="*/ 315874 h 2711051"/>
                  <a:gd name="connsiteX25-94339" fmla="*/ 3743291 w 6006665"/>
                  <a:gd name="connsiteY25-94340" fmla="*/ 381775 h 2711051"/>
                  <a:gd name="connsiteX26-94341" fmla="*/ 3759199 w 6006665"/>
                  <a:gd name="connsiteY26-94342" fmla="*/ 461312 h 2711051"/>
                  <a:gd name="connsiteX27-94343" fmla="*/ 3738747 w 6006665"/>
                  <a:gd name="connsiteY27-94344" fmla="*/ 511306 h 2711051"/>
                  <a:gd name="connsiteX28-94345" fmla="*/ 3786469 w 6006665"/>
                  <a:gd name="connsiteY28-94346" fmla="*/ 602204 h 2711051"/>
                  <a:gd name="connsiteX29-94347" fmla="*/ 3835603 w 6006665"/>
                  <a:gd name="connsiteY29-94348" fmla="*/ 638110 h 2711051"/>
                  <a:gd name="connsiteX30-94349" fmla="*/ 3865460 w 6006665"/>
                  <a:gd name="connsiteY30-94350" fmla="*/ 527213 h 2711051"/>
                  <a:gd name="connsiteX31-94351" fmla="*/ 3875077 w 6006665"/>
                  <a:gd name="connsiteY31-94352" fmla="*/ 535720 h 2711051"/>
                  <a:gd name="connsiteX32-94353" fmla="*/ 3877367 w 6006665"/>
                  <a:gd name="connsiteY32-94354" fmla="*/ 527213 h 2711051"/>
                  <a:gd name="connsiteX33-94355" fmla="*/ 3932151 w 6006665"/>
                  <a:gd name="connsiteY33-94356" fmla="*/ 575676 h 2711051"/>
                  <a:gd name="connsiteX34-94357" fmla="*/ 3988173 w 6006665"/>
                  <a:gd name="connsiteY34-94358" fmla="*/ 547665 h 2711051"/>
                  <a:gd name="connsiteX35-94359" fmla="*/ 3993852 w 6006665"/>
                  <a:gd name="connsiteY35-94360" fmla="*/ 550780 h 2711051"/>
                  <a:gd name="connsiteX36-94361" fmla="*/ 4000080 w 6006665"/>
                  <a:gd name="connsiteY36-94362" fmla="*/ 547665 h 2711051"/>
                  <a:gd name="connsiteX37-94363" fmla="*/ 4062426 w 6006665"/>
                  <a:gd name="connsiteY37-94364" fmla="*/ 581855 h 2711051"/>
                  <a:gd name="connsiteX38-94365" fmla="*/ 4085889 w 6006665"/>
                  <a:gd name="connsiteY38-94366" fmla="*/ 554483 h 2711051"/>
                  <a:gd name="connsiteX39-94367" fmla="*/ 4095563 w 6006665"/>
                  <a:gd name="connsiteY39-94368" fmla="*/ 557087 h 2711051"/>
                  <a:gd name="connsiteX40-94369" fmla="*/ 4097796 w 6006665"/>
                  <a:gd name="connsiteY40-94370" fmla="*/ 554483 h 2711051"/>
                  <a:gd name="connsiteX41-94371" fmla="*/ 4144150 w 6006665"/>
                  <a:gd name="connsiteY41-94372" fmla="*/ 566963 h 2711051"/>
                  <a:gd name="connsiteX42-94373" fmla="*/ 4117703 w 6006665"/>
                  <a:gd name="connsiteY42-94374" fmla="*/ 456767 h 2711051"/>
                  <a:gd name="connsiteX43-94375" fmla="*/ 4165425 w 6006665"/>
                  <a:gd name="connsiteY43-94376" fmla="*/ 402228 h 2711051"/>
                  <a:gd name="connsiteX44-94377" fmla="*/ 4175231 w 6006665"/>
                  <a:gd name="connsiteY44-94378" fmla="*/ 404629 h 2711051"/>
                  <a:gd name="connsiteX45-94379" fmla="*/ 4177332 w 6006665"/>
                  <a:gd name="connsiteY45-94380" fmla="*/ 402228 h 2711051"/>
                  <a:gd name="connsiteX46-94381" fmla="*/ 4511384 w 6006665"/>
                  <a:gd name="connsiteY46-94382" fmla="*/ 484036 h 2711051"/>
                  <a:gd name="connsiteX47-94383" fmla="*/ 4543199 w 6006665"/>
                  <a:gd name="connsiteY47-94384" fmla="*/ 554483 h 2711051"/>
                  <a:gd name="connsiteX48-94385" fmla="*/ 4639242 w 6006665"/>
                  <a:gd name="connsiteY48-94386" fmla="*/ 637125 h 2711051"/>
                  <a:gd name="connsiteX49-94387" fmla="*/ 4774445 w 6006665"/>
                  <a:gd name="connsiteY49-94388" fmla="*/ 618112 h 2711051"/>
                  <a:gd name="connsiteX50-94389" fmla="*/ 4778496 w 6006665"/>
                  <a:gd name="connsiteY50-94390" fmla="*/ 619216 h 2711051"/>
                  <a:gd name="connsiteX51-94391" fmla="*/ 4786352 w 6006665"/>
                  <a:gd name="connsiteY51-94392" fmla="*/ 618112 h 2711051"/>
                  <a:gd name="connsiteX52-94393" fmla="*/ 4861343 w 6006665"/>
                  <a:gd name="connsiteY52-94394" fmla="*/ 638564 h 2711051"/>
                  <a:gd name="connsiteX53-94395" fmla="*/ 4893158 w 6006665"/>
                  <a:gd name="connsiteY53-94396" fmla="*/ 681741 h 2711051"/>
                  <a:gd name="connsiteX54-94397" fmla="*/ 4888613 w 6006665"/>
                  <a:gd name="connsiteY54-94398" fmla="*/ 763549 h 2711051"/>
                  <a:gd name="connsiteX55-94399" fmla="*/ 4927677 w 6006665"/>
                  <a:gd name="connsiteY55-94400" fmla="*/ 788221 h 2711051"/>
                  <a:gd name="connsiteX56-94401" fmla="*/ 4967605 w 6006665"/>
                  <a:gd name="connsiteY56-94402" fmla="*/ 774912 h 2711051"/>
                  <a:gd name="connsiteX57-94403" fmla="*/ 5038051 w 6006665"/>
                  <a:gd name="connsiteY57-94404" fmla="*/ 768094 h 2711051"/>
                  <a:gd name="connsiteX58-94405" fmla="*/ 5040730 w 6006665"/>
                  <a:gd name="connsiteY58-94406" fmla="*/ 768987 h 2711051"/>
                  <a:gd name="connsiteX59-94407" fmla="*/ 5049958 w 6006665"/>
                  <a:gd name="connsiteY59-94408" fmla="*/ 768094 h 2711051"/>
                  <a:gd name="connsiteX60-94409" fmla="*/ 5114249 w 6006665"/>
                  <a:gd name="connsiteY60-94410" fmla="*/ 789525 h 2711051"/>
                  <a:gd name="connsiteX61-94411" fmla="*/ 5176671 w 6006665"/>
                  <a:gd name="connsiteY61-94412" fmla="*/ 779457 h 2711051"/>
                  <a:gd name="connsiteX62-94413" fmla="*/ 5177801 w 6006665"/>
                  <a:gd name="connsiteY62-94414" fmla="*/ 781195 h 2711051"/>
                  <a:gd name="connsiteX63-94415" fmla="*/ 5188578 w 6006665"/>
                  <a:gd name="connsiteY63-94416" fmla="*/ 779457 h 2711051"/>
                  <a:gd name="connsiteX64-94417" fmla="*/ 5243719 w 6006665"/>
                  <a:gd name="connsiteY64-94418" fmla="*/ 864288 h 2711051"/>
                  <a:gd name="connsiteX65-94419" fmla="*/ 5283477 w 6006665"/>
                  <a:gd name="connsiteY65-94420" fmla="*/ 833996 h 2711051"/>
                  <a:gd name="connsiteX66-94421" fmla="*/ 5258480 w 6006665"/>
                  <a:gd name="connsiteY66-94422" fmla="*/ 768094 h 2711051"/>
                  <a:gd name="connsiteX67-94423" fmla="*/ 5267570 w 6006665"/>
                  <a:gd name="connsiteY67-94424" fmla="*/ 720373 h 2711051"/>
                  <a:gd name="connsiteX68-94425" fmla="*/ 5278896 w 6006665"/>
                  <a:gd name="connsiteY68-94426" fmla="*/ 723422 h 2711051"/>
                  <a:gd name="connsiteX69-94427" fmla="*/ 5279477 w 6006665"/>
                  <a:gd name="connsiteY69-94428" fmla="*/ 720373 h 2711051"/>
                  <a:gd name="connsiteX70-94429" fmla="*/ 5395510 w 6006665"/>
                  <a:gd name="connsiteY70-94430" fmla="*/ 751612 h 2711051"/>
                  <a:gd name="connsiteX71-94431" fmla="*/ 5463001 w 6006665"/>
                  <a:gd name="connsiteY71-94432" fmla="*/ 747642 h 2711051"/>
                  <a:gd name="connsiteX72-94433" fmla="*/ 5464386 w 6006665"/>
                  <a:gd name="connsiteY72-94434" fmla="*/ 748261 h 2711051"/>
                  <a:gd name="connsiteX73-94435" fmla="*/ 5474909 w 6006665"/>
                  <a:gd name="connsiteY73-94436" fmla="*/ 747642 h 2711051"/>
                  <a:gd name="connsiteX74-94437" fmla="*/ 5581715 w 6006665"/>
                  <a:gd name="connsiteY74-94438" fmla="*/ 795364 h 2711051"/>
                  <a:gd name="connsiteX75-94439" fmla="*/ 5633981 w 6006665"/>
                  <a:gd name="connsiteY75-94440" fmla="*/ 838541 h 2711051"/>
                  <a:gd name="connsiteX76-94441" fmla="*/ 5720335 w 6006665"/>
                  <a:gd name="connsiteY76-94442" fmla="*/ 918077 h 2711051"/>
                  <a:gd name="connsiteX77-94443" fmla="*/ 5822595 w 6006665"/>
                  <a:gd name="connsiteY77-94444" fmla="*/ 1015793 h 2711051"/>
                  <a:gd name="connsiteX78-94445" fmla="*/ 5818051 w 6006665"/>
                  <a:gd name="connsiteY78-94446" fmla="*/ 1070332 h 2711051"/>
                  <a:gd name="connsiteX79-94447" fmla="*/ 5825679 w 6006665"/>
                  <a:gd name="connsiteY79-94448" fmla="*/ 1077960 h 2711051"/>
                  <a:gd name="connsiteX80-94449" fmla="*/ 5822051 w 6006665"/>
                  <a:gd name="connsiteY80-94450" fmla="*/ 1027155 h 2711051"/>
                  <a:gd name="connsiteX81-94451" fmla="*/ 5834092 w 6006665"/>
                  <a:gd name="connsiteY81-94452" fmla="*/ 1029028 h 2711051"/>
                  <a:gd name="connsiteX82-94453" fmla="*/ 5833958 w 6006665"/>
                  <a:gd name="connsiteY82-94454" fmla="*/ 1027155 h 2711051"/>
                  <a:gd name="connsiteX83-94455" fmla="*/ 5936219 w 6006665"/>
                  <a:gd name="connsiteY83-94456" fmla="*/ 1043062 h 2711051"/>
                  <a:gd name="connsiteX84-94457" fmla="*/ 6006665 w 6006665"/>
                  <a:gd name="connsiteY84-94458" fmla="*/ 1122599 h 2711051"/>
                  <a:gd name="connsiteX85-94459" fmla="*/ 5968033 w 6006665"/>
                  <a:gd name="connsiteY85-94460" fmla="*/ 1161231 h 2711051"/>
                  <a:gd name="connsiteX86-94461" fmla="*/ 5908949 w 6006665"/>
                  <a:gd name="connsiteY86-94462" fmla="*/ 1172593 h 2711051"/>
                  <a:gd name="connsiteX87-94463" fmla="*/ 5908949 w 6006665"/>
                  <a:gd name="connsiteY87-94464" fmla="*/ 1258947 h 2711051"/>
                  <a:gd name="connsiteX88-94465" fmla="*/ 5893042 w 6006665"/>
                  <a:gd name="connsiteY88-94466" fmla="*/ 1274854 h 2711051"/>
                  <a:gd name="connsiteX89-94467" fmla="*/ 5881135 w 6006665"/>
                  <a:gd name="connsiteY89-94468" fmla="*/ 1274854 h 2711051"/>
                  <a:gd name="connsiteX90-94469" fmla="*/ 5861227 w 6006665"/>
                  <a:gd name="connsiteY90-94470" fmla="*/ 1274854 h 2711051"/>
                  <a:gd name="connsiteX91-94471" fmla="*/ 5849321 w 6006665"/>
                  <a:gd name="connsiteY91-94472" fmla="*/ 1274854 h 2711051"/>
                  <a:gd name="connsiteX92-94473" fmla="*/ 5817506 w 6006665"/>
                  <a:gd name="connsiteY92-94474" fmla="*/ 1240767 h 2711051"/>
                  <a:gd name="connsiteX93-94475" fmla="*/ 5767511 w 6006665"/>
                  <a:gd name="connsiteY93-94476" fmla="*/ 1215770 h 2711051"/>
                  <a:gd name="connsiteX94-94477" fmla="*/ 5762967 w 6006665"/>
                  <a:gd name="connsiteY94-94478" fmla="*/ 1181683 h 2711051"/>
                  <a:gd name="connsiteX95-94479" fmla="*/ 5729132 w 6006665"/>
                  <a:gd name="connsiteY95-94480" fmla="*/ 1167751 h 2711051"/>
                  <a:gd name="connsiteX96-94481" fmla="*/ 5695337 w 6006665"/>
                  <a:gd name="connsiteY96-94482" fmla="*/ 1177138 h 2711051"/>
                  <a:gd name="connsiteX97-94483" fmla="*/ 5693366 w 6006665"/>
                  <a:gd name="connsiteY97-94484" fmla="*/ 1174378 h 2711051"/>
                  <a:gd name="connsiteX98-94485" fmla="*/ 5683431 w 6006665"/>
                  <a:gd name="connsiteY98-94486" fmla="*/ 1177138 h 2711051"/>
                  <a:gd name="connsiteX99-94487" fmla="*/ 5660706 w 6006665"/>
                  <a:gd name="connsiteY99-94488" fmla="*/ 1145323 h 2711051"/>
                  <a:gd name="connsiteX100-94489" fmla="*/ 5669644 w 6006665"/>
                  <a:gd name="connsiteY100-94490" fmla="*/ 1120298 h 2711051"/>
                  <a:gd name="connsiteX101-94491" fmla="*/ 5640799 w 6006665"/>
                  <a:gd name="connsiteY101-94492" fmla="*/ 1133961 h 2711051"/>
                  <a:gd name="connsiteX102-94493" fmla="*/ 5656705 w 6006665"/>
                  <a:gd name="connsiteY102-94494" fmla="*/ 1177138 h 2711051"/>
                  <a:gd name="connsiteX103-94495" fmla="*/ 5633981 w 6006665"/>
                  <a:gd name="connsiteY103-94496" fmla="*/ 1215770 h 2711051"/>
                  <a:gd name="connsiteX104-94497" fmla="*/ 5586259 w 6006665"/>
                  <a:gd name="connsiteY104-94498" fmla="*/ 1252129 h 2711051"/>
                  <a:gd name="connsiteX105-94499" fmla="*/ 5575676 w 6006665"/>
                  <a:gd name="connsiteY105-94500" fmla="*/ 1251121 h 2711051"/>
                  <a:gd name="connsiteX106-94501" fmla="*/ 5574353 w 6006665"/>
                  <a:gd name="connsiteY106-94502" fmla="*/ 1252129 h 2711051"/>
                  <a:gd name="connsiteX107-94503" fmla="*/ 5539436 w 6006665"/>
                  <a:gd name="connsiteY107-94504" fmla="*/ 1248804 h 2711051"/>
                  <a:gd name="connsiteX108-94505" fmla="*/ 5570352 w 6006665"/>
                  <a:gd name="connsiteY108-94506" fmla="*/ 1290761 h 2711051"/>
                  <a:gd name="connsiteX109-94507" fmla="*/ 5593077 w 6006665"/>
                  <a:gd name="connsiteY109-94508" fmla="*/ 1354390 h 2711051"/>
                  <a:gd name="connsiteX110-94509" fmla="*/ 5608984 w 6006665"/>
                  <a:gd name="connsiteY110-94510" fmla="*/ 1381660 h 2711051"/>
                  <a:gd name="connsiteX111-94511" fmla="*/ 5613529 w 6006665"/>
                  <a:gd name="connsiteY111-94512" fmla="*/ 1413474 h 2711051"/>
                  <a:gd name="connsiteX112-94513" fmla="*/ 5608984 w 6006665"/>
                  <a:gd name="connsiteY112-94514" fmla="*/ 1436199 h 2711051"/>
                  <a:gd name="connsiteX113-94515" fmla="*/ 5597799 w 6006665"/>
                  <a:gd name="connsiteY113-94516" fmla="*/ 1432590 h 2711051"/>
                  <a:gd name="connsiteX114-94517" fmla="*/ 5597077 w 6006665"/>
                  <a:gd name="connsiteY114-94518" fmla="*/ 1436199 h 2711051"/>
                  <a:gd name="connsiteX115-94519" fmla="*/ 5534271 w 6006665"/>
                  <a:gd name="connsiteY115-94520" fmla="*/ 1415939 h 2711051"/>
                  <a:gd name="connsiteX116-94521" fmla="*/ 5436277 w 6006665"/>
                  <a:gd name="connsiteY116-94522" fmla="*/ 1472558 h 2711051"/>
                  <a:gd name="connsiteX117-94523" fmla="*/ 5397645 w 6006665"/>
                  <a:gd name="connsiteY117-94524" fmla="*/ 1483921 h 2711051"/>
                  <a:gd name="connsiteX118-94525" fmla="*/ 5345378 w 6006665"/>
                  <a:gd name="connsiteY118-94526" fmla="*/ 1538460 h 2711051"/>
                  <a:gd name="connsiteX119-94527" fmla="*/ 5290839 w 6006665"/>
                  <a:gd name="connsiteY119-94528" fmla="*/ 1586181 h 2711051"/>
                  <a:gd name="connsiteX120-94529" fmla="*/ 5274932 w 6006665"/>
                  <a:gd name="connsiteY120-94530" fmla="*/ 1617996 h 2711051"/>
                  <a:gd name="connsiteX121-94531" fmla="*/ 5267238 w 6006665"/>
                  <a:gd name="connsiteY121-94532" fmla="*/ 1609569 h 2711051"/>
                  <a:gd name="connsiteX122-94533" fmla="*/ 5263025 w 6006665"/>
                  <a:gd name="connsiteY122-94534" fmla="*/ 1617996 h 2711051"/>
                  <a:gd name="connsiteX123-94535" fmla="*/ 5219538 w 6006665"/>
                  <a:gd name="connsiteY123-94536" fmla="*/ 1570368 h 2711051"/>
                  <a:gd name="connsiteX124-94537" fmla="*/ 5129494 w 6006665"/>
                  <a:gd name="connsiteY124-94538" fmla="*/ 1624813 h 2711051"/>
                  <a:gd name="connsiteX125-94539" fmla="*/ 5126389 w 6006665"/>
                  <a:gd name="connsiteY125-94540" fmla="*/ 1619491 h 2711051"/>
                  <a:gd name="connsiteX126-94541" fmla="*/ 5117587 w 6006665"/>
                  <a:gd name="connsiteY126-94542" fmla="*/ 1624813 h 2711051"/>
                  <a:gd name="connsiteX127-94543" fmla="*/ 5105544 w 6006665"/>
                  <a:gd name="connsiteY127-94544" fmla="*/ 1604167 h 2711051"/>
                  <a:gd name="connsiteX128-94545" fmla="*/ 5074955 w 6006665"/>
                  <a:gd name="connsiteY128-94546" fmla="*/ 1629358 h 2711051"/>
                  <a:gd name="connsiteX129-94547" fmla="*/ 5065718 w 6006665"/>
                  <a:gd name="connsiteY129-94548" fmla="*/ 1627159 h 2711051"/>
                  <a:gd name="connsiteX130-94549" fmla="*/ 5063048 w 6006665"/>
                  <a:gd name="connsiteY130-94550" fmla="*/ 1629358 h 2711051"/>
                  <a:gd name="connsiteX131-94551" fmla="*/ 5026594 w 6006665"/>
                  <a:gd name="connsiteY131-94552" fmla="*/ 1620679 h 2711051"/>
                  <a:gd name="connsiteX132-94553" fmla="*/ 5015871 w 6006665"/>
                  <a:gd name="connsiteY132-94554" fmla="*/ 1665718 h 2711051"/>
                  <a:gd name="connsiteX133-94555" fmla="*/ 4974967 w 6006665"/>
                  <a:gd name="connsiteY133-94556" fmla="*/ 1731619 h 2711051"/>
                  <a:gd name="connsiteX134-94557" fmla="*/ 4974967 w 6006665"/>
                  <a:gd name="connsiteY134-94558" fmla="*/ 1763434 h 2711051"/>
                  <a:gd name="connsiteX135-94559" fmla="*/ 5015871 w 6006665"/>
                  <a:gd name="connsiteY135-94560" fmla="*/ 1779341 h 2711051"/>
                  <a:gd name="connsiteX136-94561" fmla="*/ 5011326 w 6006665"/>
                  <a:gd name="connsiteY136-94562" fmla="*/ 1877057 h 2711051"/>
                  <a:gd name="connsiteX137-94563" fmla="*/ 4999419 w 6006665"/>
                  <a:gd name="connsiteY137-94564" fmla="*/ 1877057 h 2711051"/>
                  <a:gd name="connsiteX138-94565" fmla="*/ 4974967 w 6006665"/>
                  <a:gd name="connsiteY138-94566" fmla="*/ 1877057 h 2711051"/>
                  <a:gd name="connsiteX139-94567" fmla="*/ 4963605 w 6006665"/>
                  <a:gd name="connsiteY139-94568" fmla="*/ 1929323 h 2711051"/>
                  <a:gd name="connsiteX140-94569" fmla="*/ 4974967 w 6006665"/>
                  <a:gd name="connsiteY140-94570" fmla="*/ 1956593 h 2711051"/>
                  <a:gd name="connsiteX141-94571" fmla="*/ 4909065 w 6006665"/>
                  <a:gd name="connsiteY141-94572" fmla="*/ 1990680 h 2711051"/>
                  <a:gd name="connsiteX142-94573" fmla="*/ 4897703 w 6006665"/>
                  <a:gd name="connsiteY142-94574" fmla="*/ 2058854 h 2711051"/>
                  <a:gd name="connsiteX143-94575" fmla="*/ 4845437 w 6006665"/>
                  <a:gd name="connsiteY143-94576" fmla="*/ 2074761 h 2711051"/>
                  <a:gd name="connsiteX144-94577" fmla="*/ 4834074 w 6006665"/>
                  <a:gd name="connsiteY144-94578" fmla="*/ 2133845 h 2711051"/>
                  <a:gd name="connsiteX145-94579" fmla="*/ 4779535 w 6006665"/>
                  <a:gd name="connsiteY145-94580" fmla="*/ 2192929 h 2711051"/>
                  <a:gd name="connsiteX146-94581" fmla="*/ 4777225 w 6006665"/>
                  <a:gd name="connsiteY146-94582" fmla="*/ 2182533 h 2711051"/>
                  <a:gd name="connsiteX147-94583" fmla="*/ 4767628 w 6006665"/>
                  <a:gd name="connsiteY147-94584" fmla="*/ 2192929 h 2711051"/>
                  <a:gd name="connsiteX148-94585" fmla="*/ 4758538 w 6006665"/>
                  <a:gd name="connsiteY148-94586" fmla="*/ 2152025 h 2711051"/>
                  <a:gd name="connsiteX149-94587" fmla="*/ 4742631 w 6006665"/>
                  <a:gd name="connsiteY149-94588" fmla="*/ 2065671 h 2711051"/>
                  <a:gd name="connsiteX150-94589" fmla="*/ 4715361 w 6006665"/>
                  <a:gd name="connsiteY150-94590" fmla="*/ 1924779 h 2711051"/>
                  <a:gd name="connsiteX151-94591" fmla="*/ 4735813 w 6006665"/>
                  <a:gd name="connsiteY151-94592" fmla="*/ 1833880 h 2711051"/>
                  <a:gd name="connsiteX152-94593" fmla="*/ 4767628 w 6006665"/>
                  <a:gd name="connsiteY152-94594" fmla="*/ 1790703 h 2711051"/>
                  <a:gd name="connsiteX153-94595" fmla="*/ 4767628 w 6006665"/>
                  <a:gd name="connsiteY153-94596" fmla="*/ 1763434 h 2711051"/>
                  <a:gd name="connsiteX154-94597" fmla="*/ 4826712 w 6006665"/>
                  <a:gd name="connsiteY154-94598" fmla="*/ 1747526 h 2711051"/>
                  <a:gd name="connsiteX155-94599" fmla="*/ 4892613 w 6006665"/>
                  <a:gd name="connsiteY155-94600" fmla="*/ 1656628 h 2711051"/>
                  <a:gd name="connsiteX156-94601" fmla="*/ 4956243 w 6006665"/>
                  <a:gd name="connsiteY156-94602" fmla="*/ 1581637 h 2711051"/>
                  <a:gd name="connsiteX157-94603" fmla="*/ 5022143 w 6006665"/>
                  <a:gd name="connsiteY157-94604" fmla="*/ 1522552 h 2711051"/>
                  <a:gd name="connsiteX158-94605" fmla="*/ 5046694 w 6006665"/>
                  <a:gd name="connsiteY158-94606" fmla="*/ 1415425 h 2711051"/>
                  <a:gd name="connsiteX159-94607" fmla="*/ 5015871 w 6006665"/>
                  <a:gd name="connsiteY159-94608" fmla="*/ 1420292 h 2711051"/>
                  <a:gd name="connsiteX160-94609" fmla="*/ 4995419 w 6006665"/>
                  <a:gd name="connsiteY160-94610" fmla="*/ 1483921 h 2711051"/>
                  <a:gd name="connsiteX161-94611" fmla="*/ 4904521 w 6006665"/>
                  <a:gd name="connsiteY161-94612" fmla="*/ 1570274 h 2711051"/>
                  <a:gd name="connsiteX162-94613" fmla="*/ 4901708 w 6006665"/>
                  <a:gd name="connsiteY162-94614" fmla="*/ 1561634 h 2711051"/>
                  <a:gd name="connsiteX163-94615" fmla="*/ 4892613 w 6006665"/>
                  <a:gd name="connsiteY163-94616" fmla="*/ 1570274 h 2711051"/>
                  <a:gd name="connsiteX164-94617" fmla="*/ 4861835 w 6006665"/>
                  <a:gd name="connsiteY164-94618" fmla="*/ 1475740 h 2711051"/>
                  <a:gd name="connsiteX165-94619" fmla="*/ 4779535 w 6006665"/>
                  <a:gd name="connsiteY165-94620" fmla="*/ 1499828 h 2711051"/>
                  <a:gd name="connsiteX166-94621" fmla="*/ 4684091 w 6006665"/>
                  <a:gd name="connsiteY166-94622" fmla="*/ 1624813 h 2711051"/>
                  <a:gd name="connsiteX167-94623" fmla="*/ 4715906 w 6006665"/>
                  <a:gd name="connsiteY167-94624" fmla="*/ 1672535 h 2711051"/>
                  <a:gd name="connsiteX168-94625" fmla="*/ 4636369 w 6006665"/>
                  <a:gd name="connsiteY168-94626" fmla="*/ 1688442 h 2711051"/>
                  <a:gd name="connsiteX169-94627" fmla="*/ 4577285 w 6006665"/>
                  <a:gd name="connsiteY169-94628" fmla="*/ 1692987 h 2711051"/>
                  <a:gd name="connsiteX170-94629" fmla="*/ 4577373 w 6006665"/>
                  <a:gd name="connsiteY170-94630" fmla="*/ 1692065 h 2711051"/>
                  <a:gd name="connsiteX171-94631" fmla="*/ 4565379 w 6006665"/>
                  <a:gd name="connsiteY171-94632" fmla="*/ 1692987 h 2711051"/>
                  <a:gd name="connsiteX172-94633" fmla="*/ 4569923 w 6006665"/>
                  <a:gd name="connsiteY172-94634" fmla="*/ 1645266 h 2711051"/>
                  <a:gd name="connsiteX173-94635" fmla="*/ 4520081 w 6006665"/>
                  <a:gd name="connsiteY173-94636" fmla="*/ 1635680 h 2711051"/>
                  <a:gd name="connsiteX174-94637" fmla="*/ 4475025 w 6006665"/>
                  <a:gd name="connsiteY174-94638" fmla="*/ 1665718 h 2711051"/>
                  <a:gd name="connsiteX175-94639" fmla="*/ 4464394 w 6006665"/>
                  <a:gd name="connsiteY175-94640" fmla="*/ 1664867 h 2711051"/>
                  <a:gd name="connsiteX176-94641" fmla="*/ 4463118 w 6006665"/>
                  <a:gd name="connsiteY176-94642" fmla="*/ 1665718 h 2711051"/>
                  <a:gd name="connsiteX177-94643" fmla="*/ 4357637 w 6006665"/>
                  <a:gd name="connsiteY177-94644" fmla="*/ 1657279 h 2711051"/>
                  <a:gd name="connsiteX178-94645" fmla="*/ 4243233 w 6006665"/>
                  <a:gd name="connsiteY178-94646" fmla="*/ 1677080 h 2711051"/>
                  <a:gd name="connsiteX179-94647" fmla="*/ 4125065 w 6006665"/>
                  <a:gd name="connsiteY179-94648" fmla="*/ 1811155 h 2711051"/>
                  <a:gd name="connsiteX180-94649" fmla="*/ 3984173 w 6006665"/>
                  <a:gd name="connsiteY180-94650" fmla="*/ 1967955 h 2711051"/>
                  <a:gd name="connsiteX181-94651" fmla="*/ 4038712 w 6006665"/>
                  <a:gd name="connsiteY181-94652" fmla="*/ 1972500 h 2711051"/>
                  <a:gd name="connsiteX182-94653" fmla="*/ 4059164 w 6006665"/>
                  <a:gd name="connsiteY182-94654" fmla="*/ 2015677 h 2711051"/>
                  <a:gd name="connsiteX183-94655" fmla="*/ 4087782 w 6006665"/>
                  <a:gd name="connsiteY183-94656" fmla="*/ 2024094 h 2711051"/>
                  <a:gd name="connsiteX184-94657" fmla="*/ 4106341 w 6006665"/>
                  <a:gd name="connsiteY184-94658" fmla="*/ 1995225 h 2711051"/>
                  <a:gd name="connsiteX185-94659" fmla="*/ 4117411 w 6006665"/>
                  <a:gd name="connsiteY185-94660" fmla="*/ 1996527 h 2711051"/>
                  <a:gd name="connsiteX186-94661" fmla="*/ 4118248 w 6006665"/>
                  <a:gd name="connsiteY186-94662" fmla="*/ 1995225 h 2711051"/>
                  <a:gd name="connsiteX187-94663" fmla="*/ 4156880 w 6006665"/>
                  <a:gd name="connsiteY187-94664" fmla="*/ 1999770 h 2711051"/>
                  <a:gd name="connsiteX188-94665" fmla="*/ 4211419 w 6006665"/>
                  <a:gd name="connsiteY188-94666" fmla="*/ 2070216 h 2711051"/>
                  <a:gd name="connsiteX189-94667" fmla="*/ 4215964 w 6006665"/>
                  <a:gd name="connsiteY189-94668" fmla="*/ 2117938 h 2711051"/>
                  <a:gd name="connsiteX190-94669" fmla="*/ 4184149 w 6006665"/>
                  <a:gd name="connsiteY190-94670" fmla="*/ 2177022 h 2711051"/>
                  <a:gd name="connsiteX191-94671" fmla="*/ 4177332 w 6006665"/>
                  <a:gd name="connsiteY191-94672" fmla="*/ 2247468 h 2711051"/>
                  <a:gd name="connsiteX192-94673" fmla="*/ 4161425 w 6006665"/>
                  <a:gd name="connsiteY192-94674" fmla="*/ 2333822 h 2711051"/>
                  <a:gd name="connsiteX193-94675" fmla="*/ 4109158 w 6006665"/>
                  <a:gd name="connsiteY193-94676" fmla="*/ 2413358 h 2711051"/>
                  <a:gd name="connsiteX194-94677" fmla="*/ 4097796 w 6006665"/>
                  <a:gd name="connsiteY194-94678" fmla="*/ 2451990 h 2711051"/>
                  <a:gd name="connsiteX195-94679" fmla="*/ 4043257 w 6006665"/>
                  <a:gd name="connsiteY195-94680" fmla="*/ 2511074 h 2711051"/>
                  <a:gd name="connsiteX196-94681" fmla="*/ 3995535 w 6006665"/>
                  <a:gd name="connsiteY196-94682" fmla="*/ 2570158 h 2711051"/>
                  <a:gd name="connsiteX197-94683" fmla="*/ 3975083 w 6006665"/>
                  <a:gd name="connsiteY197-94684" fmla="*/ 2601973 h 2711051"/>
                  <a:gd name="connsiteX198-94685" fmla="*/ 3925089 w 6006665"/>
                  <a:gd name="connsiteY198-94686" fmla="*/ 2629242 h 2711051"/>
                  <a:gd name="connsiteX199-94687" fmla="*/ 3913182 w 6006665"/>
                  <a:gd name="connsiteY199-94688" fmla="*/ 2629242 h 2711051"/>
                  <a:gd name="connsiteX200-94689" fmla="*/ 3904637 w 6006665"/>
                  <a:gd name="connsiteY200-94690" fmla="*/ 2629242 h 2711051"/>
                  <a:gd name="connsiteX201-94691" fmla="*/ 3892729 w 6006665"/>
                  <a:gd name="connsiteY201-94692" fmla="*/ 2629242 h 2711051"/>
                  <a:gd name="connsiteX202-94693" fmla="*/ 3871063 w 6006665"/>
                  <a:gd name="connsiteY202-94694" fmla="*/ 2612993 h 2711051"/>
                  <a:gd name="connsiteX203-94695" fmla="*/ 3829645 w 6006665"/>
                  <a:gd name="connsiteY203-94696" fmla="*/ 2640605 h 2711051"/>
                  <a:gd name="connsiteX204-94697" fmla="*/ 3822828 w 6006665"/>
                  <a:gd name="connsiteY204-94698" fmla="*/ 2661057 h 2711051"/>
                  <a:gd name="connsiteX205-94699" fmla="*/ 3818283 w 6006665"/>
                  <a:gd name="connsiteY205-94700" fmla="*/ 2651967 h 2711051"/>
                  <a:gd name="connsiteX206-94701" fmla="*/ 3818283 w 6006665"/>
                  <a:gd name="connsiteY206-94702" fmla="*/ 2640241 h 2711051"/>
                  <a:gd name="connsiteX207-94703" fmla="*/ 3817738 w 6006665"/>
                  <a:gd name="connsiteY207-94704" fmla="*/ 2640605 h 2711051"/>
                  <a:gd name="connsiteX208-94705" fmla="*/ 3810921 w 6006665"/>
                  <a:gd name="connsiteY208-94706" fmla="*/ 2661057 h 2711051"/>
                  <a:gd name="connsiteX209-94707" fmla="*/ 3806376 w 6006665"/>
                  <a:gd name="connsiteY209-94708" fmla="*/ 2651967 h 2711051"/>
                  <a:gd name="connsiteX210-94709" fmla="*/ 3806376 w 6006665"/>
                  <a:gd name="connsiteY210-94710" fmla="*/ 2624697 h 2711051"/>
                  <a:gd name="connsiteX211-94711" fmla="*/ 3818283 w 6006665"/>
                  <a:gd name="connsiteY211-94712" fmla="*/ 2624697 h 2711051"/>
                  <a:gd name="connsiteX212-94713" fmla="*/ 3826828 w 6006665"/>
                  <a:gd name="connsiteY212-94714" fmla="*/ 2624697 h 2711051"/>
                  <a:gd name="connsiteX213-94715" fmla="*/ 3833645 w 6006665"/>
                  <a:gd name="connsiteY213-94716" fmla="*/ 2565613 h 2711051"/>
                  <a:gd name="connsiteX214-94717" fmla="*/ 3822283 w 6006665"/>
                  <a:gd name="connsiteY214-94718" fmla="*/ 2522437 h 2711051"/>
                  <a:gd name="connsiteX215-94719" fmla="*/ 3849553 w 6006665"/>
                  <a:gd name="connsiteY215-94720" fmla="*/ 2499712 h 2711051"/>
                  <a:gd name="connsiteX216-94721" fmla="*/ 3858814 w 6006665"/>
                  <a:gd name="connsiteY216-94722" fmla="*/ 2501917 h 2711051"/>
                  <a:gd name="connsiteX217-94723" fmla="*/ 3861460 w 6006665"/>
                  <a:gd name="connsiteY217-94724" fmla="*/ 2499712 h 2711051"/>
                  <a:gd name="connsiteX218-94725" fmla="*/ 3898487 w 6006665"/>
                  <a:gd name="connsiteY218-94726" fmla="*/ 2508528 h 2711051"/>
                  <a:gd name="connsiteX219-94727" fmla="*/ 3919999 w 6006665"/>
                  <a:gd name="connsiteY219-94728" fmla="*/ 2463353 h 2711051"/>
                  <a:gd name="connsiteX220-94729" fmla="*/ 3935906 w 6006665"/>
                  <a:gd name="connsiteY220-94730" fmla="*/ 2404268 h 2711051"/>
                  <a:gd name="connsiteX221-94731" fmla="*/ 3947269 w 6006665"/>
                  <a:gd name="connsiteY221-94732" fmla="*/ 2381544 h 2711051"/>
                  <a:gd name="connsiteX222-94733" fmla="*/ 3966292 w 6006665"/>
                  <a:gd name="connsiteY222-94734" fmla="*/ 2337156 h 2711051"/>
                  <a:gd name="connsiteX223-94735" fmla="*/ 3915999 w 6006665"/>
                  <a:gd name="connsiteY223-94736" fmla="*/ 2349729 h 2711051"/>
                  <a:gd name="connsiteX224-94737" fmla="*/ 3888729 w 6006665"/>
                  <a:gd name="connsiteY224-94738" fmla="*/ 2372454 h 2711051"/>
                  <a:gd name="connsiteX225-94739" fmla="*/ 3876822 w 6006665"/>
                  <a:gd name="connsiteY225-94740" fmla="*/ 2372454 h 2711051"/>
                  <a:gd name="connsiteX226-94741" fmla="*/ 3829645 w 6006665"/>
                  <a:gd name="connsiteY226-94742" fmla="*/ 2372454 h 2711051"/>
                  <a:gd name="connsiteX227-94743" fmla="*/ 3817738 w 6006665"/>
                  <a:gd name="connsiteY227-94744" fmla="*/ 2372454 h 2711051"/>
                  <a:gd name="connsiteX228-94745" fmla="*/ 3801831 w 6006665"/>
                  <a:gd name="connsiteY228-94746" fmla="*/ 2317915 h 2711051"/>
                  <a:gd name="connsiteX229-94747" fmla="*/ 3758654 w 6006665"/>
                  <a:gd name="connsiteY229-94748" fmla="*/ 2279283 h 2711051"/>
                  <a:gd name="connsiteX230-94749" fmla="*/ 3692753 w 6006665"/>
                  <a:gd name="connsiteY230-94750" fmla="*/ 2263376 h 2711051"/>
                  <a:gd name="connsiteX231-94751" fmla="*/ 3683663 w 6006665"/>
                  <a:gd name="connsiteY231-94752" fmla="*/ 2204292 h 2711051"/>
                  <a:gd name="connsiteX232-94753" fmla="*/ 3672301 w 6006665"/>
                  <a:gd name="connsiteY232-94754" fmla="*/ 2172477 h 2711051"/>
                  <a:gd name="connsiteX233-94755" fmla="*/ 3656393 w 6006665"/>
                  <a:gd name="connsiteY233-94756" fmla="*/ 2145208 h 2711051"/>
                  <a:gd name="connsiteX234-94757" fmla="*/ 3633669 w 6006665"/>
                  <a:gd name="connsiteY234-94758" fmla="*/ 2086123 h 2711051"/>
                  <a:gd name="connsiteX235-94759" fmla="*/ 3601854 w 6006665"/>
                  <a:gd name="connsiteY235-94760" fmla="*/ 2065671 h 2711051"/>
                  <a:gd name="connsiteX236-94761" fmla="*/ 3545995 w 6006665"/>
                  <a:gd name="connsiteY236-94762" fmla="*/ 2044187 h 2711051"/>
                  <a:gd name="connsiteX237-94763" fmla="*/ 3506955 w 6006665"/>
                  <a:gd name="connsiteY237-94764" fmla="*/ 2049764 h 2711051"/>
                  <a:gd name="connsiteX238-94765" fmla="*/ 3463779 w 6006665"/>
                  <a:gd name="connsiteY238-94766" fmla="*/ 2058854 h 2711051"/>
                  <a:gd name="connsiteX239-94767" fmla="*/ 3431964 w 6006665"/>
                  <a:gd name="connsiteY239-94768" fmla="*/ 2086123 h 2711051"/>
                  <a:gd name="connsiteX240-94769" fmla="*/ 3452416 w 6006665"/>
                  <a:gd name="connsiteY240-94770" fmla="*/ 2102031 h 2711051"/>
                  <a:gd name="connsiteX241-94771" fmla="*/ 3452416 w 6006665"/>
                  <a:gd name="connsiteY241-94772" fmla="*/ 2133845 h 2711051"/>
                  <a:gd name="connsiteX242-94773" fmla="*/ 3431964 w 6006665"/>
                  <a:gd name="connsiteY242-94774" fmla="*/ 2156570 h 2711051"/>
                  <a:gd name="connsiteX243-94775" fmla="*/ 3400150 w 6006665"/>
                  <a:gd name="connsiteY243-94776" fmla="*/ 2215654 h 2711051"/>
                  <a:gd name="connsiteX244-94777" fmla="*/ 3400150 w 6006665"/>
                  <a:gd name="connsiteY244-94778" fmla="*/ 2242924 h 2711051"/>
                  <a:gd name="connsiteX245-94779" fmla="*/ 3350155 w 6006665"/>
                  <a:gd name="connsiteY245-94780" fmla="*/ 2274738 h 2711051"/>
                  <a:gd name="connsiteX246-94781" fmla="*/ 3342342 w 6006665"/>
                  <a:gd name="connsiteY246-94782" fmla="*/ 2272134 h 2711051"/>
                  <a:gd name="connsiteX247-94783" fmla="*/ 3338249 w 6006665"/>
                  <a:gd name="connsiteY247-94784" fmla="*/ 2274738 h 2711051"/>
                  <a:gd name="connsiteX248-94785" fmla="*/ 3290527 w 6006665"/>
                  <a:gd name="connsiteY248-94786" fmla="*/ 2258831 h 2711051"/>
                  <a:gd name="connsiteX249-94787" fmla="*/ 3259257 w 6006665"/>
                  <a:gd name="connsiteY249-94788" fmla="*/ 2258831 h 2711051"/>
                  <a:gd name="connsiteX250-94789" fmla="*/ 3247350 w 6006665"/>
                  <a:gd name="connsiteY250-94790" fmla="*/ 2258831 h 2711051"/>
                  <a:gd name="connsiteX251-94791" fmla="*/ 3231443 w 6006665"/>
                  <a:gd name="connsiteY251-94792" fmla="*/ 2242924 h 2711051"/>
                  <a:gd name="connsiteX252-94793" fmla="*/ 3213271 w 6006665"/>
                  <a:gd name="connsiteY252-94794" fmla="*/ 2238380 h 2711051"/>
                  <a:gd name="connsiteX253-94795" fmla="*/ 3168359 w 6006665"/>
                  <a:gd name="connsiteY253-94796" fmla="*/ 2274738 h 2711051"/>
                  <a:gd name="connsiteX254-94797" fmla="*/ 3120637 w 6006665"/>
                  <a:gd name="connsiteY254-94798" fmla="*/ 2286100 h 2711051"/>
                  <a:gd name="connsiteX255-94799" fmla="*/ 3082005 w 6006665"/>
                  <a:gd name="connsiteY255-94800" fmla="*/ 2302008 h 2711051"/>
                  <a:gd name="connsiteX256-94801" fmla="*/ 3074460 w 6006665"/>
                  <a:gd name="connsiteY256-94802" fmla="*/ 2300211 h 2711051"/>
                  <a:gd name="connsiteX257-94803" fmla="*/ 3070098 w 6006665"/>
                  <a:gd name="connsiteY257-94804" fmla="*/ 2302008 h 2711051"/>
                  <a:gd name="connsiteX258-94805" fmla="*/ 3022376 w 6006665"/>
                  <a:gd name="connsiteY258-94806" fmla="*/ 2290645 h 2711051"/>
                  <a:gd name="connsiteX259-94807" fmla="*/ 3000196 w 6006665"/>
                  <a:gd name="connsiteY259-94808" fmla="*/ 2290645 h 2711051"/>
                  <a:gd name="connsiteX260-94809" fmla="*/ 2988289 w 6006665"/>
                  <a:gd name="connsiteY260-94810" fmla="*/ 2290645 h 2711051"/>
                  <a:gd name="connsiteX261-94811" fmla="*/ 2967837 w 6006665"/>
                  <a:gd name="connsiteY261-94812" fmla="*/ 2258831 h 2711051"/>
                  <a:gd name="connsiteX262-94813" fmla="*/ 2929205 w 6006665"/>
                  <a:gd name="connsiteY262-94814" fmla="*/ 2231561 h 2711051"/>
                  <a:gd name="connsiteX263-94815" fmla="*/ 2902153 w 6006665"/>
                  <a:gd name="connsiteY263-94816" fmla="*/ 2227697 h 2711051"/>
                  <a:gd name="connsiteX264-94817" fmla="*/ 2861576 w 6006665"/>
                  <a:gd name="connsiteY264-94818" fmla="*/ 2231561 h 2711051"/>
                  <a:gd name="connsiteX265-94819" fmla="*/ 2822944 w 6006665"/>
                  <a:gd name="connsiteY265-94820" fmla="*/ 2242924 h 2711051"/>
                  <a:gd name="connsiteX266-94821" fmla="*/ 2818139 w 6006665"/>
                  <a:gd name="connsiteY266-94822" fmla="*/ 2240835 h 2711051"/>
                  <a:gd name="connsiteX267-94823" fmla="*/ 2811037 w 6006665"/>
                  <a:gd name="connsiteY267-94824" fmla="*/ 2242924 h 2711051"/>
                  <a:gd name="connsiteX268-94825" fmla="*/ 2758770 w 6006665"/>
                  <a:gd name="connsiteY268-94826" fmla="*/ 2220199 h 2711051"/>
                  <a:gd name="connsiteX269-94827" fmla="*/ 2751953 w 6006665"/>
                  <a:gd name="connsiteY269-94828" fmla="*/ 2177022 h 2711051"/>
                  <a:gd name="connsiteX270-94829" fmla="*/ 2708776 w 6006665"/>
                  <a:gd name="connsiteY270-94830" fmla="*/ 2161115 h 2711051"/>
                  <a:gd name="connsiteX271-94831" fmla="*/ 2676962 w 6006665"/>
                  <a:gd name="connsiteY271-94832" fmla="*/ 2156570 h 2711051"/>
                  <a:gd name="connsiteX272-94833" fmla="*/ 2642534 w 6006665"/>
                  <a:gd name="connsiteY272-94834" fmla="*/ 2134826 h 2711051"/>
                  <a:gd name="connsiteX273-94835" fmla="*/ 2609333 w 6006665"/>
                  <a:gd name="connsiteY273-94836" fmla="*/ 2192929 h 2711051"/>
                  <a:gd name="connsiteX274-94837" fmla="*/ 2625240 w 6006665"/>
                  <a:gd name="connsiteY274-94838" fmla="*/ 2227016 h 2711051"/>
                  <a:gd name="connsiteX275-94839" fmla="*/ 2586608 w 6006665"/>
                  <a:gd name="connsiteY275-94840" fmla="*/ 2263376 h 2711051"/>
                  <a:gd name="connsiteX276-94841" fmla="*/ 2577105 w 6006665"/>
                  <a:gd name="connsiteY276-94842" fmla="*/ 2261113 h 2711051"/>
                  <a:gd name="connsiteX277-94843" fmla="*/ 2574701 w 6006665"/>
                  <a:gd name="connsiteY277-94844" fmla="*/ 2263376 h 2711051"/>
                  <a:gd name="connsiteX278-94845" fmla="*/ 2526979 w 6006665"/>
                  <a:gd name="connsiteY278-94846" fmla="*/ 2252013 h 2711051"/>
                  <a:gd name="connsiteX279-94847" fmla="*/ 2490620 w 6006665"/>
                  <a:gd name="connsiteY279-94848" fmla="*/ 2247468 h 2711051"/>
                  <a:gd name="connsiteX280-94849" fmla="*/ 2463350 w 6006665"/>
                  <a:gd name="connsiteY280-94850" fmla="*/ 2220199 h 2711051"/>
                  <a:gd name="connsiteX281-94851" fmla="*/ 2436625 w 6006665"/>
                  <a:gd name="connsiteY281-94852" fmla="*/ 2220199 h 2711051"/>
                  <a:gd name="connsiteX282-94853" fmla="*/ 2424718 w 6006665"/>
                  <a:gd name="connsiteY282-94854" fmla="*/ 2220199 h 2711051"/>
                  <a:gd name="connsiteX283-94855" fmla="*/ 2398858 w 6006665"/>
                  <a:gd name="connsiteY283-94856" fmla="*/ 2207268 h 2711051"/>
                  <a:gd name="connsiteX284-94857" fmla="*/ 1811153 w 6006665"/>
                  <a:gd name="connsiteY284-94858" fmla="*/ 1999770 h 2711051"/>
                  <a:gd name="connsiteX285-94859" fmla="*/ 1748069 w 6006665"/>
                  <a:gd name="connsiteY285-94860" fmla="*/ 2038402 h 2711051"/>
                  <a:gd name="connsiteX286-94861" fmla="*/ 1711709 w 6006665"/>
                  <a:gd name="connsiteY286-94862" fmla="*/ 2042947 h 2711051"/>
                  <a:gd name="connsiteX287-94863" fmla="*/ 1711926 w 6006665"/>
                  <a:gd name="connsiteY287-94864" fmla="*/ 2041431 h 2711051"/>
                  <a:gd name="connsiteX288-94865" fmla="*/ 1699803 w 6006665"/>
                  <a:gd name="connsiteY288-94866" fmla="*/ 2042947 h 2711051"/>
                  <a:gd name="connsiteX289-94867" fmla="*/ 1704347 w 6006665"/>
                  <a:gd name="connsiteY289-94868" fmla="*/ 2011132 h 2711051"/>
                  <a:gd name="connsiteX290-94869" fmla="*/ 1662460 w 6006665"/>
                  <a:gd name="connsiteY290-94870" fmla="*/ 1993181 h 2711051"/>
                  <a:gd name="connsiteX291-94871" fmla="*/ 1629901 w 6006665"/>
                  <a:gd name="connsiteY291-94872" fmla="*/ 2006587 h 2711051"/>
                  <a:gd name="connsiteX292-94873" fmla="*/ 1629300 w 6006665"/>
                  <a:gd name="connsiteY292-94874" fmla="*/ 2001932 h 2711051"/>
                  <a:gd name="connsiteX293-94875" fmla="*/ 1617994 w 6006665"/>
                  <a:gd name="connsiteY293-94876" fmla="*/ 2006587 h 2711051"/>
                  <a:gd name="connsiteX294-94877" fmla="*/ 1608904 w 6006665"/>
                  <a:gd name="connsiteY294-94878" fmla="*/ 1936141 h 2711051"/>
                  <a:gd name="connsiteX295-94879" fmla="*/ 1552684 w 6006665"/>
                  <a:gd name="connsiteY295-94880" fmla="*/ 1926448 h 2711051"/>
                  <a:gd name="connsiteX296-94881" fmla="*/ 1518550 w 6006665"/>
                  <a:gd name="connsiteY296-94882" fmla="*/ 1952048 h 2711051"/>
                  <a:gd name="connsiteX297-94883" fmla="*/ 1425379 w 6006665"/>
                  <a:gd name="connsiteY297-94884" fmla="*/ 1972500 h 2711051"/>
                  <a:gd name="connsiteX298-94885" fmla="*/ 1409472 w 6006665"/>
                  <a:gd name="connsiteY298-94886" fmla="*/ 1990680 h 2711051"/>
                  <a:gd name="connsiteX299-94887" fmla="*/ 1270852 w 6006665"/>
                  <a:gd name="connsiteY299-94888" fmla="*/ 2011132 h 2711051"/>
                  <a:gd name="connsiteX300-94889" fmla="*/ 1254945 w 6006665"/>
                  <a:gd name="connsiteY300-94890" fmla="*/ 2031584 h 2711051"/>
                  <a:gd name="connsiteX301-94891" fmla="*/ 1282214 w 6006665"/>
                  <a:gd name="connsiteY301-94892" fmla="*/ 2074761 h 2711051"/>
                  <a:gd name="connsiteX302-94893" fmla="*/ 1243582 w 6006665"/>
                  <a:gd name="connsiteY302-94894" fmla="*/ 2090668 h 2711051"/>
                  <a:gd name="connsiteX303-94895" fmla="*/ 1254945 w 6006665"/>
                  <a:gd name="connsiteY303-94896" fmla="*/ 2108848 h 2711051"/>
                  <a:gd name="connsiteX304-94897" fmla="*/ 1216313 w 6006665"/>
                  <a:gd name="connsiteY304-94898" fmla="*/ 2133845 h 2711051"/>
                  <a:gd name="connsiteX305-94899" fmla="*/ 1275397 w 6006665"/>
                  <a:gd name="connsiteY305-94900" fmla="*/ 2177022 h 2711051"/>
                  <a:gd name="connsiteX306-94901" fmla="*/ 1270852 w 6006665"/>
                  <a:gd name="connsiteY306-94902" fmla="*/ 2204292 h 2711051"/>
                  <a:gd name="connsiteX307-94903" fmla="*/ 1259108 w 6006665"/>
                  <a:gd name="connsiteY307-94904" fmla="*/ 2203313 h 2711051"/>
                  <a:gd name="connsiteX308-94905" fmla="*/ 1258945 w 6006665"/>
                  <a:gd name="connsiteY308-94906" fmla="*/ 2204292 h 2711051"/>
                  <a:gd name="connsiteX309-94907" fmla="*/ 1215644 w 6006665"/>
                  <a:gd name="connsiteY309-94908" fmla="*/ 2200683 h 2711051"/>
                  <a:gd name="connsiteX310-94909" fmla="*/ 1204950 w 6006665"/>
                  <a:gd name="connsiteY310-94910" fmla="*/ 2215654 h 2711051"/>
                  <a:gd name="connsiteX311-94911" fmla="*/ 1196495 w 6006665"/>
                  <a:gd name="connsiteY311-94912" fmla="*/ 2210822 h 2711051"/>
                  <a:gd name="connsiteX312-94913" fmla="*/ 1193043 w 6006665"/>
                  <a:gd name="connsiteY312-94914" fmla="*/ 2215654 h 2711051"/>
                  <a:gd name="connsiteX313-94915" fmla="*/ 1145322 w 6006665"/>
                  <a:gd name="connsiteY313-94916" fmla="*/ 2188384 h 2711051"/>
                  <a:gd name="connsiteX314-94917" fmla="*/ 1098145 w 6006665"/>
                  <a:gd name="connsiteY314-94918" fmla="*/ 2188384 h 2711051"/>
                  <a:gd name="connsiteX315-94919" fmla="*/ 1061785 w 6006665"/>
                  <a:gd name="connsiteY315-94920" fmla="*/ 2215654 h 2711051"/>
                  <a:gd name="connsiteX316-94921" fmla="*/ 1055322 w 6006665"/>
                  <a:gd name="connsiteY316-94922" fmla="*/ 2211571 h 2711051"/>
                  <a:gd name="connsiteX317-94923" fmla="*/ 1049878 w 6006665"/>
                  <a:gd name="connsiteY317-94924" fmla="*/ 2215654 h 2711051"/>
                  <a:gd name="connsiteX318-94925" fmla="*/ 1006701 w 6006665"/>
                  <a:gd name="connsiteY318-94926" fmla="*/ 2188384 h 2711051"/>
                  <a:gd name="connsiteX319-94927" fmla="*/ 924893 w 6006665"/>
                  <a:gd name="connsiteY319-94928" fmla="*/ 2152025 h 2711051"/>
                  <a:gd name="connsiteX320-94929" fmla="*/ 877716 w 6006665"/>
                  <a:gd name="connsiteY320-94930" fmla="*/ 2152025 h 2711051"/>
                  <a:gd name="connsiteX321-94931" fmla="*/ 802724 w 6006665"/>
                  <a:gd name="connsiteY321-94932" fmla="*/ 2215654 h 2711051"/>
                  <a:gd name="connsiteX322-94933" fmla="*/ 798179 w 6006665"/>
                  <a:gd name="connsiteY322-94934" fmla="*/ 2258831 h 2711051"/>
                  <a:gd name="connsiteX323-94935" fmla="*/ 787406 w 6006665"/>
                  <a:gd name="connsiteY323-94936" fmla="*/ 2248058 h 2711051"/>
                  <a:gd name="connsiteX324-94937" fmla="*/ 786272 w 6006665"/>
                  <a:gd name="connsiteY324-94938" fmla="*/ 2258831 h 2711051"/>
                  <a:gd name="connsiteX325-94939" fmla="*/ 756063 w 6006665"/>
                  <a:gd name="connsiteY325-94940" fmla="*/ 2228621 h 2711051"/>
                  <a:gd name="connsiteX326-94941" fmla="*/ 732278 w 6006665"/>
                  <a:gd name="connsiteY326-94942" fmla="*/ 2286100 h 2711051"/>
                  <a:gd name="connsiteX327-94943" fmla="*/ 743640 w 6006665"/>
                  <a:gd name="connsiteY327-94944" fmla="*/ 2295190 h 2711051"/>
                  <a:gd name="connsiteX328-94945" fmla="*/ 723188 w 6006665"/>
                  <a:gd name="connsiteY328-94946" fmla="*/ 2338367 h 2711051"/>
                  <a:gd name="connsiteX329-94947" fmla="*/ 747026 w 6006665"/>
                  <a:gd name="connsiteY329-94948" fmla="*/ 2375208 h 2711051"/>
                  <a:gd name="connsiteX330-94949" fmla="*/ 763548 w 6006665"/>
                  <a:gd name="connsiteY330-94950" fmla="*/ 2372454 h 2711051"/>
                  <a:gd name="connsiteX331-94951" fmla="*/ 764871 w 6006665"/>
                  <a:gd name="connsiteY331-94952" fmla="*/ 2374218 h 2711051"/>
                  <a:gd name="connsiteX332-94953" fmla="*/ 775455 w 6006665"/>
                  <a:gd name="connsiteY332-94954" fmla="*/ 2372454 h 2711051"/>
                  <a:gd name="connsiteX333-94955" fmla="*/ 802724 w 6006665"/>
                  <a:gd name="connsiteY333-94956" fmla="*/ 2408813 h 2711051"/>
                  <a:gd name="connsiteX334-94957" fmla="*/ 798179 w 6006665"/>
                  <a:gd name="connsiteY334-94958" fmla="*/ 2436083 h 2711051"/>
                  <a:gd name="connsiteX335-94959" fmla="*/ 818632 w 6006665"/>
                  <a:gd name="connsiteY335-94960" fmla="*/ 2447445 h 2711051"/>
                  <a:gd name="connsiteX336-94961" fmla="*/ 802724 w 6006665"/>
                  <a:gd name="connsiteY336-94962" fmla="*/ 2479260 h 2711051"/>
                  <a:gd name="connsiteX337-94963" fmla="*/ 766365 w 6006665"/>
                  <a:gd name="connsiteY337-94964" fmla="*/ 2483805 h 2711051"/>
                  <a:gd name="connsiteX338-94965" fmla="*/ 727733 w 6006665"/>
                  <a:gd name="connsiteY338-94966" fmla="*/ 2542889 h 2711051"/>
                  <a:gd name="connsiteX339-94967" fmla="*/ 759548 w 6006665"/>
                  <a:gd name="connsiteY339-94968" fmla="*/ 2586066 h 2711051"/>
                  <a:gd name="connsiteX340-94969" fmla="*/ 759548 w 6006665"/>
                  <a:gd name="connsiteY340-94970" fmla="*/ 2624697 h 2711051"/>
                  <a:gd name="connsiteX341-94971" fmla="*/ 798179 w 6006665"/>
                  <a:gd name="connsiteY341-94972" fmla="*/ 2683782 h 2711051"/>
                  <a:gd name="connsiteX342-94973" fmla="*/ 775455 w 6006665"/>
                  <a:gd name="connsiteY342-94974" fmla="*/ 2699689 h 2711051"/>
                  <a:gd name="connsiteX343-94975" fmla="*/ 770910 w 6006665"/>
                  <a:gd name="connsiteY343-94976" fmla="*/ 2711051 h 2711051"/>
                  <a:gd name="connsiteX344-94977" fmla="*/ 759003 w 6006665"/>
                  <a:gd name="connsiteY344-94978" fmla="*/ 2711051 h 2711051"/>
                  <a:gd name="connsiteX345-94979" fmla="*/ 755003 w 6006665"/>
                  <a:gd name="connsiteY345-94980" fmla="*/ 2711051 h 2711051"/>
                  <a:gd name="connsiteX346-94981" fmla="*/ 743096 w 6006665"/>
                  <a:gd name="connsiteY346-94982" fmla="*/ 2711051 h 2711051"/>
                  <a:gd name="connsiteX347-94983" fmla="*/ 715826 w 6006665"/>
                  <a:gd name="connsiteY347-94984" fmla="*/ 2676964 h 2711051"/>
                  <a:gd name="connsiteX348-94985" fmla="*/ 704464 w 6006665"/>
                  <a:gd name="connsiteY348-94986" fmla="*/ 2676964 h 2711051"/>
                  <a:gd name="connsiteX349-94987" fmla="*/ 684012 w 6006665"/>
                  <a:gd name="connsiteY349-94988" fmla="*/ 2667874 h 2711051"/>
                  <a:gd name="connsiteX350-94989" fmla="*/ 672649 w 6006665"/>
                  <a:gd name="connsiteY350-94990" fmla="*/ 2645150 h 2711051"/>
                  <a:gd name="connsiteX351-94991" fmla="*/ 645222 w 6006665"/>
                  <a:gd name="connsiteY351-94992" fmla="*/ 2637313 h 2711051"/>
                  <a:gd name="connsiteX352-94993" fmla="*/ 625472 w 6006665"/>
                  <a:gd name="connsiteY352-94994" fmla="*/ 2640605 h 2711051"/>
                  <a:gd name="connsiteX353-94995" fmla="*/ 623771 w 6006665"/>
                  <a:gd name="connsiteY353-94996" fmla="*/ 2638904 h 2711051"/>
                  <a:gd name="connsiteX354-94997" fmla="*/ 613565 w 6006665"/>
                  <a:gd name="connsiteY354-94998" fmla="*/ 2640605 h 2711051"/>
                  <a:gd name="connsiteX355-94999" fmla="*/ 609020 w 6006665"/>
                  <a:gd name="connsiteY355-95000" fmla="*/ 2636060 h 2711051"/>
                  <a:gd name="connsiteX356-95001" fmla="*/ 559026 w 6006665"/>
                  <a:gd name="connsiteY356-95002" fmla="*/ 2608790 h 2711051"/>
                  <a:gd name="connsiteX357-95003" fmla="*/ 506760 w 6006665"/>
                  <a:gd name="connsiteY357-95004" fmla="*/ 2601973 h 2711051"/>
                  <a:gd name="connsiteX358-95005" fmla="*/ 483280 w 6006665"/>
                  <a:gd name="connsiteY358-95006" fmla="*/ 2595264 h 2711051"/>
                  <a:gd name="connsiteX359-95007" fmla="*/ 480035 w 6006665"/>
                  <a:gd name="connsiteY359-95008" fmla="*/ 2597428 h 2711051"/>
                  <a:gd name="connsiteX360-95009" fmla="*/ 475042 w 6006665"/>
                  <a:gd name="connsiteY360-95010" fmla="*/ 2592910 h 2711051"/>
                  <a:gd name="connsiteX361-95011" fmla="*/ 474945 w 6006665"/>
                  <a:gd name="connsiteY361-95012" fmla="*/ 2592883 h 2711051"/>
                  <a:gd name="connsiteX362-95013" fmla="*/ 468128 w 6006665"/>
                  <a:gd name="connsiteY362-95014" fmla="*/ 2597428 h 2711051"/>
                  <a:gd name="connsiteX363-95015" fmla="*/ 420406 w 6006665"/>
                  <a:gd name="connsiteY363-95016" fmla="*/ 2554251 h 2711051"/>
                  <a:gd name="connsiteX364-95017" fmla="*/ 381774 w 6006665"/>
                  <a:gd name="connsiteY364-95018" fmla="*/ 2538344 h 2711051"/>
                  <a:gd name="connsiteX365-95019" fmla="*/ 349960 w 6006665"/>
                  <a:gd name="connsiteY365-95020" fmla="*/ 2506529 h 2711051"/>
                  <a:gd name="connsiteX366-95021" fmla="*/ 377229 w 6006665"/>
                  <a:gd name="connsiteY366-95022" fmla="*/ 2499712 h 2711051"/>
                  <a:gd name="connsiteX367-95023" fmla="*/ 404499 w 6006665"/>
                  <a:gd name="connsiteY367-95024" fmla="*/ 2451990 h 2711051"/>
                  <a:gd name="connsiteX368-95025" fmla="*/ 388591 w 6006665"/>
                  <a:gd name="connsiteY368-95026" fmla="*/ 2436083 h 2711051"/>
                  <a:gd name="connsiteX369-95027" fmla="*/ 440858 w 6006665"/>
                  <a:gd name="connsiteY369-95028" fmla="*/ 2408813 h 2711051"/>
                  <a:gd name="connsiteX370-95029" fmla="*/ 440858 w 6006665"/>
                  <a:gd name="connsiteY370-95030" fmla="*/ 2405757 h 2711051"/>
                  <a:gd name="connsiteX371-95031" fmla="*/ 416406 w 6006665"/>
                  <a:gd name="connsiteY371-95032" fmla="*/ 2408813 h 2711051"/>
                  <a:gd name="connsiteX372-95033" fmla="*/ 416406 w 6006665"/>
                  <a:gd name="connsiteY372-95034" fmla="*/ 2407325 h 2711051"/>
                  <a:gd name="connsiteX373-95035" fmla="*/ 404499 w 6006665"/>
                  <a:gd name="connsiteY373-95036" fmla="*/ 2408813 h 2711051"/>
                  <a:gd name="connsiteX374-95037" fmla="*/ 404499 w 6006665"/>
                  <a:gd name="connsiteY374-95038" fmla="*/ 2388361 h 2711051"/>
                  <a:gd name="connsiteX375-95039" fmla="*/ 424951 w 6006665"/>
                  <a:gd name="connsiteY375-95040" fmla="*/ 2372454 h 2711051"/>
                  <a:gd name="connsiteX376-95041" fmla="*/ 463583 w 6006665"/>
                  <a:gd name="connsiteY376-95042" fmla="*/ 2365637 h 2711051"/>
                  <a:gd name="connsiteX377-95043" fmla="*/ 468128 w 6006665"/>
                  <a:gd name="connsiteY377-95044" fmla="*/ 2349729 h 2711051"/>
                  <a:gd name="connsiteX378-95045" fmla="*/ 456765 w 6006665"/>
                  <a:gd name="connsiteY378-95046" fmla="*/ 2317915 h 2711051"/>
                  <a:gd name="connsiteX379-95047" fmla="*/ 474945 w 6006665"/>
                  <a:gd name="connsiteY379-95048" fmla="*/ 2290645 h 2711051"/>
                  <a:gd name="connsiteX380-95049" fmla="*/ 474945 w 6006665"/>
                  <a:gd name="connsiteY380-95050" fmla="*/ 2270193 h 2711051"/>
                  <a:gd name="connsiteX381-95051" fmla="*/ 420406 w 6006665"/>
                  <a:gd name="connsiteY381-95052" fmla="*/ 2252013 h 2711051"/>
                  <a:gd name="connsiteX382-95053" fmla="*/ 409588 w 6006665"/>
                  <a:gd name="connsiteY382-95054" fmla="*/ 2252013 h 2711051"/>
                  <a:gd name="connsiteX383-95055" fmla="*/ 397681 w 6006665"/>
                  <a:gd name="connsiteY383-95056" fmla="*/ 2252013 h 2711051"/>
                  <a:gd name="connsiteX384-95057" fmla="*/ 379485 w 6006665"/>
                  <a:gd name="connsiteY384-95058" fmla="*/ 2229774 h 2711051"/>
                  <a:gd name="connsiteX385-95059" fmla="*/ 357322 w 6006665"/>
                  <a:gd name="connsiteY385-95060" fmla="*/ 2236106 h 2711051"/>
                  <a:gd name="connsiteX386-95061" fmla="*/ 352842 w 6006665"/>
                  <a:gd name="connsiteY386-95062" fmla="*/ 2233984 h 2711051"/>
                  <a:gd name="connsiteX387-95063" fmla="*/ 345415 w 6006665"/>
                  <a:gd name="connsiteY387-95064" fmla="*/ 2236106 h 2711051"/>
                  <a:gd name="connsiteX388-95065" fmla="*/ 302238 w 6006665"/>
                  <a:gd name="connsiteY388-95066" fmla="*/ 2215654 h 2711051"/>
                  <a:gd name="connsiteX389-95067" fmla="*/ 302238 w 6006665"/>
                  <a:gd name="connsiteY389-95068" fmla="*/ 2204292 h 2711051"/>
                  <a:gd name="connsiteX390-95069" fmla="*/ 286331 w 6006665"/>
                  <a:gd name="connsiteY390-95070" fmla="*/ 2177022 h 2711051"/>
                  <a:gd name="connsiteX391-95071" fmla="*/ 270968 w 6006665"/>
                  <a:gd name="connsiteY391-95072" fmla="*/ 2177022 h 2711051"/>
                  <a:gd name="connsiteX392-95073" fmla="*/ 259061 w 6006665"/>
                  <a:gd name="connsiteY392-95074" fmla="*/ 2177022 h 2711051"/>
                  <a:gd name="connsiteX393-95075" fmla="*/ 254516 w 6006665"/>
                  <a:gd name="connsiteY393-95076" fmla="*/ 2161115 h 2711051"/>
                  <a:gd name="connsiteX394-95077" fmla="*/ 263606 w 6006665"/>
                  <a:gd name="connsiteY394-95078" fmla="*/ 2145208 h 2711051"/>
                  <a:gd name="connsiteX395-95079" fmla="*/ 243991 w 6006665"/>
                  <a:gd name="connsiteY395-95080" fmla="*/ 2114695 h 2711051"/>
                  <a:gd name="connsiteX396-95081" fmla="*/ 216429 w 6006665"/>
                  <a:gd name="connsiteY396-95082" fmla="*/ 2117938 h 2711051"/>
                  <a:gd name="connsiteX397-95083" fmla="*/ 212956 w 6006665"/>
                  <a:gd name="connsiteY397-95084" fmla="*/ 2116946 h 2711051"/>
                  <a:gd name="connsiteX398-95085" fmla="*/ 204522 w 6006665"/>
                  <a:gd name="connsiteY398-95086" fmla="*/ 2117938 h 2711051"/>
                  <a:gd name="connsiteX399-95087" fmla="*/ 199623 w 6006665"/>
                  <a:gd name="connsiteY399-95088" fmla="*/ 2116538 h 2711051"/>
                  <a:gd name="connsiteX400-95089" fmla="*/ 195977 w 6006665"/>
                  <a:gd name="connsiteY400-95090" fmla="*/ 2129300 h 2711051"/>
                  <a:gd name="connsiteX401-95091" fmla="*/ 184968 w 6006665"/>
                  <a:gd name="connsiteY401-95092" fmla="*/ 2126155 h 2711051"/>
                  <a:gd name="connsiteX402-95093" fmla="*/ 184070 w 6006665"/>
                  <a:gd name="connsiteY402-95094" fmla="*/ 2129300 h 2711051"/>
                  <a:gd name="connsiteX403-95095" fmla="*/ 168163 w 6006665"/>
                  <a:gd name="connsiteY403-95096" fmla="*/ 2124765 h 2711051"/>
                  <a:gd name="connsiteX404-95097" fmla="*/ 156800 w 6006665"/>
                  <a:gd name="connsiteY404-95098" fmla="*/ 2086123 h 2711051"/>
                  <a:gd name="connsiteX405-95099" fmla="*/ 152255 w 6006665"/>
                  <a:gd name="connsiteY405-95100" fmla="*/ 2070216 h 2711051"/>
                  <a:gd name="connsiteX406-95101" fmla="*/ 156800 w 6006665"/>
                  <a:gd name="connsiteY406-95102" fmla="*/ 2065671 h 2711051"/>
                  <a:gd name="connsiteX407-95103" fmla="*/ 168707 w 6006665"/>
                  <a:gd name="connsiteY407-95104" fmla="*/ 2065671 h 2711051"/>
                  <a:gd name="connsiteX408-95105" fmla="*/ 188615 w 6006665"/>
                  <a:gd name="connsiteY408-95106" fmla="*/ 2065671 h 2711051"/>
                  <a:gd name="connsiteX409-95107" fmla="*/ 199977 w 6006665"/>
                  <a:gd name="connsiteY409-95108" fmla="*/ 2054309 h 2711051"/>
                  <a:gd name="connsiteX410-95109" fmla="*/ 188615 w 6006665"/>
                  <a:gd name="connsiteY410-95110" fmla="*/ 2031584 h 2711051"/>
                  <a:gd name="connsiteX411-95111" fmla="*/ 168163 w 6006665"/>
                  <a:gd name="connsiteY411-95112" fmla="*/ 2022495 h 2711051"/>
                  <a:gd name="connsiteX412-95113" fmla="*/ 168163 w 6006665"/>
                  <a:gd name="connsiteY412-95114" fmla="*/ 2015677 h 2711051"/>
                  <a:gd name="connsiteX413-95115" fmla="*/ 152255 w 6006665"/>
                  <a:gd name="connsiteY413-95116" fmla="*/ 1999770 h 2711051"/>
                  <a:gd name="connsiteX414-95117" fmla="*/ 129531 w 6006665"/>
                  <a:gd name="connsiteY414-95118" fmla="*/ 1963410 h 2711051"/>
                  <a:gd name="connsiteX415-95119" fmla="*/ 140893 w 6006665"/>
                  <a:gd name="connsiteY415-95120" fmla="*/ 1940686 h 2711051"/>
                  <a:gd name="connsiteX416-95121" fmla="*/ 136348 w 6006665"/>
                  <a:gd name="connsiteY416-95122" fmla="*/ 1913416 h 2711051"/>
                  <a:gd name="connsiteX417-95123" fmla="*/ 103789 w 6006665"/>
                  <a:gd name="connsiteY417-95124" fmla="*/ 1900009 h 2711051"/>
                  <a:gd name="connsiteX418-95125" fmla="*/ 93716 w 6006665"/>
                  <a:gd name="connsiteY418-95126" fmla="*/ 1904326 h 2711051"/>
                  <a:gd name="connsiteX419-95127" fmla="*/ 91868 w 6006665"/>
                  <a:gd name="connsiteY419-95128" fmla="*/ 1900015 h 2711051"/>
                  <a:gd name="connsiteX420-95129" fmla="*/ 81809 w 6006665"/>
                  <a:gd name="connsiteY420-95130" fmla="*/ 1904326 h 2711051"/>
                  <a:gd name="connsiteX421-95131" fmla="*/ 74992 w 6006665"/>
                  <a:gd name="connsiteY421-95132" fmla="*/ 1888419 h 2711051"/>
                  <a:gd name="connsiteX422-95133" fmla="*/ 34087 w 6006665"/>
                  <a:gd name="connsiteY422-95134" fmla="*/ 1877057 h 2711051"/>
                  <a:gd name="connsiteX423-95135" fmla="*/ 22725 w 6006665"/>
                  <a:gd name="connsiteY423-95136" fmla="*/ 1833880 h 2711051"/>
                  <a:gd name="connsiteX424-95137" fmla="*/ 22725 w 6006665"/>
                  <a:gd name="connsiteY424-95138" fmla="*/ 1802065 h 2711051"/>
                  <a:gd name="connsiteX425-95139" fmla="*/ 0 w 6006665"/>
                  <a:gd name="connsiteY425-95140" fmla="*/ 1786158 h 2711051"/>
                  <a:gd name="connsiteX426-95141" fmla="*/ 15907 w 6006665"/>
                  <a:gd name="connsiteY426-95142" fmla="*/ 1763434 h 2711051"/>
                  <a:gd name="connsiteX427-95143" fmla="*/ 6818 w 6006665"/>
                  <a:gd name="connsiteY427-95144" fmla="*/ 1699805 h 2711051"/>
                  <a:gd name="connsiteX428-95145" fmla="*/ 34087 w 6006665"/>
                  <a:gd name="connsiteY428-95146" fmla="*/ 1656628 h 2711051"/>
                  <a:gd name="connsiteX429-95147" fmla="*/ 27270 w 6006665"/>
                  <a:gd name="connsiteY429-95148" fmla="*/ 1645266 h 2711051"/>
                  <a:gd name="connsiteX430-95149" fmla="*/ 70447 w 6006665"/>
                  <a:gd name="connsiteY430-95150" fmla="*/ 1606634 h 2711051"/>
                  <a:gd name="connsiteX431-95151" fmla="*/ 27270 w 6006665"/>
                  <a:gd name="connsiteY431-95152" fmla="*/ 1570274 h 2711051"/>
                  <a:gd name="connsiteX432-95153" fmla="*/ 109078 w 6006665"/>
                  <a:gd name="connsiteY432-95154" fmla="*/ 1472558 h 2711051"/>
                  <a:gd name="connsiteX433-95155" fmla="*/ 145438 w 6006665"/>
                  <a:gd name="connsiteY433-95156" fmla="*/ 1429381 h 2711051"/>
                  <a:gd name="connsiteX434-95157" fmla="*/ 156800 w 6006665"/>
                  <a:gd name="connsiteY434-95158" fmla="*/ 1386205 h 2711051"/>
                  <a:gd name="connsiteX435-95159" fmla="*/ 102261 w 6006665"/>
                  <a:gd name="connsiteY435-95160" fmla="*/ 1333938 h 2711051"/>
                  <a:gd name="connsiteX436-95161" fmla="*/ 118168 w 6006665"/>
                  <a:gd name="connsiteY436-95162" fmla="*/ 1279399 h 2711051"/>
                  <a:gd name="connsiteX437-95163" fmla="*/ 86354 w 6006665"/>
                  <a:gd name="connsiteY437-95164" fmla="*/ 1215770 h 2711051"/>
                  <a:gd name="connsiteX438-95165" fmla="*/ 109078 w 6006665"/>
                  <a:gd name="connsiteY438-95166" fmla="*/ 1140778 h 2711051"/>
                  <a:gd name="connsiteX439-95167" fmla="*/ 70447 w 6006665"/>
                  <a:gd name="connsiteY439-95168" fmla="*/ 1038517 h 2711051"/>
                  <a:gd name="connsiteX440-95169" fmla="*/ 102261 w 6006665"/>
                  <a:gd name="connsiteY440-95170" fmla="*/ 968071 h 2711051"/>
                  <a:gd name="connsiteX441-95171" fmla="*/ 43177 w 6006665"/>
                  <a:gd name="connsiteY441-95172" fmla="*/ 902170 h 2711051"/>
                  <a:gd name="connsiteX442-95173" fmla="*/ 49994 w 6006665"/>
                  <a:gd name="connsiteY442-95174" fmla="*/ 827178 h 2711051"/>
                  <a:gd name="connsiteX443-95175" fmla="*/ 81809 w 6006665"/>
                  <a:gd name="connsiteY443-95176" fmla="*/ 822633 h 2711051"/>
                  <a:gd name="connsiteX444-95177" fmla="*/ 145438 w 6006665"/>
                  <a:gd name="connsiteY444-95178" fmla="*/ 779457 h 2711051"/>
                  <a:gd name="connsiteX445-95179" fmla="*/ 184070 w 6006665"/>
                  <a:gd name="connsiteY445-95180" fmla="*/ 740825 h 2711051"/>
                  <a:gd name="connsiteX446-95181" fmla="*/ 189699 w 6006665"/>
                  <a:gd name="connsiteY446-95182" fmla="*/ 747103 h 2711051"/>
                  <a:gd name="connsiteX447-95183" fmla="*/ 195977 w 6006665"/>
                  <a:gd name="connsiteY447-95184" fmla="*/ 740825 h 2711051"/>
                  <a:gd name="connsiteX448-95185" fmla="*/ 255061 w 6006665"/>
                  <a:gd name="connsiteY448-95186" fmla="*/ 806726 h 2711051"/>
                  <a:gd name="connsiteX449-95187" fmla="*/ 350504 w 6006665"/>
                  <a:gd name="connsiteY449-95188" fmla="*/ 827178 h 2711051"/>
                  <a:gd name="connsiteX450-95189" fmla="*/ 491397 w 6006665"/>
                  <a:gd name="connsiteY450-95190" fmla="*/ 940802 h 2711051"/>
                  <a:gd name="connsiteX451-95191" fmla="*/ 523211 w 6006665"/>
                  <a:gd name="connsiteY451-95192" fmla="*/ 988523 h 2711051"/>
                  <a:gd name="connsiteX452-95193" fmla="*/ 523211 w 6006665"/>
                  <a:gd name="connsiteY452-95194" fmla="*/ 1047607 h 2711051"/>
                  <a:gd name="connsiteX453-95195" fmla="*/ 486852 w 6006665"/>
                  <a:gd name="connsiteY453-95196" fmla="*/ 1102146 h 2711051"/>
                  <a:gd name="connsiteX454-95197" fmla="*/ 420951 w 6006665"/>
                  <a:gd name="connsiteY454-95198" fmla="*/ 1122599 h 2711051"/>
                  <a:gd name="connsiteX455-95199" fmla="*/ 415909 w 6006665"/>
                  <a:gd name="connsiteY455-95200" fmla="*/ 1120468 h 2711051"/>
                  <a:gd name="connsiteX456-95201" fmla="*/ 409044 w 6006665"/>
                  <a:gd name="connsiteY456-95202" fmla="*/ 1122599 h 2711051"/>
                  <a:gd name="connsiteX457-95203" fmla="*/ 252950 w 6006665"/>
                  <a:gd name="connsiteY457-95204" fmla="*/ 1056643 h 2711051"/>
                  <a:gd name="connsiteX458-95205" fmla="*/ 232336 w 6006665"/>
                  <a:gd name="connsiteY458-95206" fmla="*/ 1063515 h 2711051"/>
                  <a:gd name="connsiteX459-95207" fmla="*/ 291420 w 6006665"/>
                  <a:gd name="connsiteY459-95208" fmla="*/ 1133961 h 2711051"/>
                  <a:gd name="connsiteX460-95209" fmla="*/ 291420 w 6006665"/>
                  <a:gd name="connsiteY460-95210" fmla="*/ 1172593 h 2711051"/>
                  <a:gd name="connsiteX461-95211" fmla="*/ 298238 w 6006665"/>
                  <a:gd name="connsiteY461-95212" fmla="*/ 1258947 h 2711051"/>
                  <a:gd name="connsiteX462-95213" fmla="*/ 345959 w 6006665"/>
                  <a:gd name="connsiteY462-95214" fmla="*/ 1290761 h 2711051"/>
                  <a:gd name="connsiteX463-95215" fmla="*/ 362087 w 6006665"/>
                  <a:gd name="connsiteY463-95216" fmla="*/ 1300169 h 2711051"/>
                  <a:gd name="connsiteX464-95217" fmla="*/ 365867 w 6006665"/>
                  <a:gd name="connsiteY464-95218" fmla="*/ 1268036 h 2711051"/>
                  <a:gd name="connsiteX465-95219" fmla="*/ 345415 w 6006665"/>
                  <a:gd name="connsiteY465-95220" fmla="*/ 1231677 h 2711051"/>
                  <a:gd name="connsiteX466-95221" fmla="*/ 365867 w 6006665"/>
                  <a:gd name="connsiteY466-95222" fmla="*/ 1199862 h 2711051"/>
                  <a:gd name="connsiteX467-95223" fmla="*/ 374560 w 6006665"/>
                  <a:gd name="connsiteY467-95224" fmla="*/ 1204861 h 2711051"/>
                  <a:gd name="connsiteX468-95225" fmla="*/ 377774 w 6006665"/>
                  <a:gd name="connsiteY468-95226" fmla="*/ 1199862 h 2711051"/>
                  <a:gd name="connsiteX469-95227" fmla="*/ 461933 w 6006665"/>
                  <a:gd name="connsiteY469-95228" fmla="*/ 1248254 h 2711051"/>
                  <a:gd name="connsiteX470-95229" fmla="*/ 484035 w 6006665"/>
                  <a:gd name="connsiteY470-95230" fmla="*/ 1231677 h 2711051"/>
                  <a:gd name="connsiteX471-95231" fmla="*/ 463583 w 6006665"/>
                  <a:gd name="connsiteY471-95232" fmla="*/ 1165775 h 2711051"/>
                  <a:gd name="connsiteX472-95233" fmla="*/ 549936 w 6006665"/>
                  <a:gd name="connsiteY472-95234" fmla="*/ 1079422 h 2711051"/>
                  <a:gd name="connsiteX473-95235" fmla="*/ 559742 w 6006665"/>
                  <a:gd name="connsiteY473-95236" fmla="*/ 1081523 h 2711051"/>
                  <a:gd name="connsiteX474-95237" fmla="*/ 561843 w 6006665"/>
                  <a:gd name="connsiteY474-95238" fmla="*/ 1079422 h 2711051"/>
                  <a:gd name="connsiteX475-95239" fmla="*/ 593658 w 6006665"/>
                  <a:gd name="connsiteY475-95240" fmla="*/ 1086239 h 2711051"/>
                  <a:gd name="connsiteX476-95241" fmla="*/ 620945 w 6006665"/>
                  <a:gd name="connsiteY476-95242" fmla="*/ 1110116 h 2711051"/>
                  <a:gd name="connsiteX477-95243" fmla="*/ 640835 w 6006665"/>
                  <a:gd name="connsiteY477-95244" fmla="*/ 1054425 h 2711051"/>
                  <a:gd name="connsiteX478-95245" fmla="*/ 609020 w 6006665"/>
                  <a:gd name="connsiteY478-95246" fmla="*/ 999886 h 2711051"/>
                  <a:gd name="connsiteX479-95247" fmla="*/ 624928 w 6006665"/>
                  <a:gd name="connsiteY479-95248" fmla="*/ 940802 h 2711051"/>
                  <a:gd name="connsiteX480-95249" fmla="*/ 597658 w 6006665"/>
                  <a:gd name="connsiteY480-95250" fmla="*/ 881717 h 2711051"/>
                  <a:gd name="connsiteX481-95251" fmla="*/ 611562 w 6006665"/>
                  <a:gd name="connsiteY481-95252" fmla="*/ 886043 h 2711051"/>
                  <a:gd name="connsiteX482-95253" fmla="*/ 609565 w 6006665"/>
                  <a:gd name="connsiteY482-95254" fmla="*/ 881717 h 2711051"/>
                  <a:gd name="connsiteX483-95255" fmla="*/ 711826 w 6006665"/>
                  <a:gd name="connsiteY483-95256" fmla="*/ 913532 h 2711051"/>
                  <a:gd name="connsiteX484-95257" fmla="*/ 732278 w 6006665"/>
                  <a:gd name="connsiteY484-95258" fmla="*/ 968071 h 2711051"/>
                  <a:gd name="connsiteX485-95259" fmla="*/ 684556 w 6006665"/>
                  <a:gd name="connsiteY485-95260" fmla="*/ 979433 h 2711051"/>
                  <a:gd name="connsiteX486-95261" fmla="*/ 684556 w 6006665"/>
                  <a:gd name="connsiteY486-95262" fmla="*/ 1031700 h 2711051"/>
                  <a:gd name="connsiteX487-95263" fmla="*/ 713309 w 6006665"/>
                  <a:gd name="connsiteY487-95264" fmla="*/ 1060453 h 2711051"/>
                  <a:gd name="connsiteX488-95265" fmla="*/ 763548 w 6006665"/>
                  <a:gd name="connsiteY488-95266" fmla="*/ 1043062 h 2711051"/>
                  <a:gd name="connsiteX489-95267" fmla="*/ 770365 w 6006665"/>
                  <a:gd name="connsiteY489-95268" fmla="*/ 983978 h 2711051"/>
                  <a:gd name="connsiteX490-95269" fmla="*/ 845357 w 6006665"/>
                  <a:gd name="connsiteY490-95270" fmla="*/ 936257 h 2711051"/>
                  <a:gd name="connsiteX491-95271" fmla="*/ 972614 w 6006665"/>
                  <a:gd name="connsiteY491-95272" fmla="*/ 849903 h 2711051"/>
                  <a:gd name="connsiteX492-95273" fmla="*/ 982566 w 6006665"/>
                  <a:gd name="connsiteY492-95274" fmla="*/ 851230 h 2711051"/>
                  <a:gd name="connsiteX493-95275" fmla="*/ 984521 w 6006665"/>
                  <a:gd name="connsiteY493-95276" fmla="*/ 849903 h 2711051"/>
                  <a:gd name="connsiteX494-95277" fmla="*/ 1018608 w 6006665"/>
                  <a:gd name="connsiteY494-95278" fmla="*/ 854448 h 2711051"/>
                  <a:gd name="connsiteX495-95279" fmla="*/ 979977 w 6006665"/>
                  <a:gd name="connsiteY495-95280" fmla="*/ 918077 h 2711051"/>
                  <a:gd name="connsiteX496-95281" fmla="*/ 1012666 w 6006665"/>
                  <a:gd name="connsiteY496-95282" fmla="*/ 923238 h 2711051"/>
                  <a:gd name="connsiteX497-95283" fmla="*/ 1038516 w 6006665"/>
                  <a:gd name="connsiteY497-95284" fmla="*/ 893080 h 2711051"/>
                  <a:gd name="connsiteX498-95285" fmla="*/ 1050423 w 6006665"/>
                  <a:gd name="connsiteY498-95286" fmla="*/ 893080 h 2711051"/>
                  <a:gd name="connsiteX499-95287" fmla="*/ 1108962 w 6006665"/>
                  <a:gd name="connsiteY499-95288" fmla="*/ 893080 h 2711051"/>
                  <a:gd name="connsiteX500-95289" fmla="*/ 1161229 w 6006665"/>
                  <a:gd name="connsiteY500-95290" fmla="*/ 849903 h 2711051"/>
                  <a:gd name="connsiteX501-95291" fmla="*/ 1165711 w 6006665"/>
                  <a:gd name="connsiteY501-95292" fmla="*/ 856037 h 2711051"/>
                  <a:gd name="connsiteX502-95293" fmla="*/ 1173136 w 6006665"/>
                  <a:gd name="connsiteY502-95294" fmla="*/ 849903 h 2711051"/>
                  <a:gd name="connsiteX503-95295" fmla="*/ 1210035 w 6006665"/>
                  <a:gd name="connsiteY503-95296" fmla="*/ 900396 h 2711051"/>
                  <a:gd name="connsiteX504-95297" fmla="*/ 1247583 w 6006665"/>
                  <a:gd name="connsiteY504-95298" fmla="*/ 843086 h 2711051"/>
                  <a:gd name="connsiteX505-95299" fmla="*/ 1211223 w 6006665"/>
                  <a:gd name="connsiteY505-95300" fmla="*/ 784002 h 2711051"/>
                  <a:gd name="connsiteX506-95301" fmla="*/ 1227130 w 6006665"/>
                  <a:gd name="connsiteY506-95302" fmla="*/ 747642 h 2711051"/>
                  <a:gd name="connsiteX507-95303" fmla="*/ 1237665 w 6006665"/>
                  <a:gd name="connsiteY507-95304" fmla="*/ 750780 h 2711051"/>
                  <a:gd name="connsiteX508-95305" fmla="*/ 1239037 w 6006665"/>
                  <a:gd name="connsiteY508-95306" fmla="*/ 747642 h 2711051"/>
                  <a:gd name="connsiteX509-95307" fmla="*/ 1345843 w 6006665"/>
                  <a:gd name="connsiteY509-95308" fmla="*/ 779457 h 2711051"/>
                  <a:gd name="connsiteX510-95309" fmla="*/ 1400382 w 6006665"/>
                  <a:gd name="connsiteY510-95310" fmla="*/ 811271 h 2711051"/>
                  <a:gd name="connsiteX511-95311" fmla="*/ 1519756 w 6006665"/>
                  <a:gd name="connsiteY511-95312" fmla="*/ 917855 h 2711051"/>
                  <a:gd name="connsiteX512-95313" fmla="*/ 1543003 w 6006665"/>
                  <a:gd name="connsiteY512-95314" fmla="*/ 877173 h 2711051"/>
                  <a:gd name="connsiteX513-95315" fmla="*/ 1506643 w 6006665"/>
                  <a:gd name="connsiteY513-95316" fmla="*/ 822633 h 2711051"/>
                  <a:gd name="connsiteX514-95317" fmla="*/ 1506643 w 6006665"/>
                  <a:gd name="connsiteY514-95318" fmla="*/ 799909 h 2711051"/>
                  <a:gd name="connsiteX515-95319" fmla="*/ 1463467 w 6006665"/>
                  <a:gd name="connsiteY515-95320" fmla="*/ 790819 h 2711051"/>
                  <a:gd name="connsiteX516-95321" fmla="*/ 1472556 w 6006665"/>
                  <a:gd name="connsiteY516-95322" fmla="*/ 740825 h 2711051"/>
                  <a:gd name="connsiteX517-95323" fmla="*/ 1452104 w 6006665"/>
                  <a:gd name="connsiteY517-95324" fmla="*/ 654471 h 2711051"/>
                  <a:gd name="connsiteX518-95325" fmla="*/ 1452104 w 6006665"/>
                  <a:gd name="connsiteY518-95326" fmla="*/ 618112 h 2711051"/>
                  <a:gd name="connsiteX519-95327" fmla="*/ 1522551 w 6006665"/>
                  <a:gd name="connsiteY519-95328" fmla="*/ 515851 h 2711051"/>
                  <a:gd name="connsiteX520-95329" fmla="*/ 1543003 w 6006665"/>
                  <a:gd name="connsiteY520-95330" fmla="*/ 402228 h 2711051"/>
                  <a:gd name="connsiteX521-95331" fmla="*/ 1570272 w 6006665"/>
                  <a:gd name="connsiteY521-95332" fmla="*/ 381775 h 2711051"/>
                  <a:gd name="connsiteX522-95333" fmla="*/ 1578688 w 6006665"/>
                  <a:gd name="connsiteY522-95334" fmla="*/ 384394 h 2711051"/>
                  <a:gd name="connsiteX523-95335" fmla="*/ 1582179 w 6006665"/>
                  <a:gd name="connsiteY523-95336" fmla="*/ 381775 h 2711051"/>
                  <a:gd name="connsiteX524-95337" fmla="*/ 1684440 w 6006665"/>
                  <a:gd name="connsiteY524-95338" fmla="*/ 413590 h 2711051"/>
                  <a:gd name="connsiteX525-95339" fmla="*/ 1688985 w 6006665"/>
                  <a:gd name="connsiteY525-95340" fmla="*/ 484036 h 2711051"/>
                  <a:gd name="connsiteX526-95341" fmla="*/ 1652625 w 6006665"/>
                  <a:gd name="connsiteY526-95342" fmla="*/ 574935 h 2711051"/>
                  <a:gd name="connsiteX527-95343" fmla="*/ 1679895 w 6006665"/>
                  <a:gd name="connsiteY527-95344" fmla="*/ 613567 h 2711051"/>
                  <a:gd name="connsiteX528-95345" fmla="*/ 1688985 w 6006665"/>
                  <a:gd name="connsiteY528-95346" fmla="*/ 688558 h 2711051"/>
                  <a:gd name="connsiteX529-95347" fmla="*/ 1679895 w 6006665"/>
                  <a:gd name="connsiteY529-95348" fmla="*/ 833996 h 2711051"/>
                  <a:gd name="connsiteX530-95349" fmla="*/ 1636718 w 6006665"/>
                  <a:gd name="connsiteY530-95350" fmla="*/ 1097602 h 2711051"/>
                  <a:gd name="connsiteX531-95351" fmla="*/ 1662494 w 6006665"/>
                  <a:gd name="connsiteY531-95352" fmla="*/ 1104046 h 2711051"/>
                  <a:gd name="connsiteX0-95353" fmla="*/ 1662494 w 6006665"/>
                  <a:gd name="connsiteY0-95354" fmla="*/ 1104046 h 2711051"/>
                  <a:gd name="connsiteX1-95355" fmla="*/ 3211535 w 6006665"/>
                  <a:gd name="connsiteY1-95356" fmla="*/ 1 h 2711051"/>
                  <a:gd name="connsiteX2-95357" fmla="*/ 3200173 w 6006665"/>
                  <a:gd name="connsiteY2-95358" fmla="*/ 74993 h 2711051"/>
                  <a:gd name="connsiteX3-95359" fmla="*/ 3161541 w 6006665"/>
                  <a:gd name="connsiteY3-95360" fmla="*/ 118170 h 2711051"/>
                  <a:gd name="connsiteX4-95361" fmla="*/ 3066097 w 6006665"/>
                  <a:gd name="connsiteY4-95362" fmla="*/ 193161 h 2711051"/>
                  <a:gd name="connsiteX5-95363" fmla="*/ 3034283 w 6006665"/>
                  <a:gd name="connsiteY5-95364" fmla="*/ 236338 h 2711051"/>
                  <a:gd name="connsiteX6-95365" fmla="*/ 3082005 w 6006665"/>
                  <a:gd name="connsiteY6-95366" fmla="*/ 252245 h 2711051"/>
                  <a:gd name="connsiteX7-95367" fmla="*/ 3129459 w 6006665"/>
                  <a:gd name="connsiteY7-95368" fmla="*/ 279926 h 2711051"/>
                  <a:gd name="connsiteX8-95369" fmla="*/ 3156451 w 6006665"/>
                  <a:gd name="connsiteY8-95370" fmla="*/ 256790 h 2711051"/>
                  <a:gd name="connsiteX9-95371" fmla="*/ 3158460 w 6006665"/>
                  <a:gd name="connsiteY9-95372" fmla="*/ 265274 h 2711051"/>
                  <a:gd name="connsiteX10-95373" fmla="*/ 3168359 w 6006665"/>
                  <a:gd name="connsiteY10-95374" fmla="*/ 256790 h 2711051"/>
                  <a:gd name="connsiteX11-95375" fmla="*/ 3184984 w 6006665"/>
                  <a:gd name="connsiteY11-95376" fmla="*/ 326983 h 2711051"/>
                  <a:gd name="connsiteX12-95377" fmla="*/ 3192811 w 6006665"/>
                  <a:gd name="connsiteY12-95378" fmla="*/ 311329 h 2711051"/>
                  <a:gd name="connsiteX13-95379" fmla="*/ 3251895 w 6006665"/>
                  <a:gd name="connsiteY13-95380" fmla="*/ 290877 h 2711051"/>
                  <a:gd name="connsiteX14-95381" fmla="*/ 3259833 w 6006665"/>
                  <a:gd name="connsiteY14-95382" fmla="*/ 292251 h 2711051"/>
                  <a:gd name="connsiteX15-95383" fmla="*/ 3263802 w 6006665"/>
                  <a:gd name="connsiteY15-95384" fmla="*/ 290877 h 2711051"/>
                  <a:gd name="connsiteX16-95385" fmla="*/ 3381970 w 6006665"/>
                  <a:gd name="connsiteY16-95386" fmla="*/ 311329 h 2711051"/>
                  <a:gd name="connsiteX17-95387" fmla="*/ 3388787 w 6006665"/>
                  <a:gd name="connsiteY17-95388" fmla="*/ 370413 h 2711051"/>
                  <a:gd name="connsiteX18-95389" fmla="*/ 3531529 w 6006665"/>
                  <a:gd name="connsiteY18-95390" fmla="*/ 391404 h 2711051"/>
                  <a:gd name="connsiteX19-95391" fmla="*/ 3538225 w 6006665"/>
                  <a:gd name="connsiteY19-95392" fmla="*/ 295422 h 2711051"/>
                  <a:gd name="connsiteX20-95393" fmla="*/ 3549910 w 6006665"/>
                  <a:gd name="connsiteY20-95394" fmla="*/ 298609 h 2711051"/>
                  <a:gd name="connsiteX21-95395" fmla="*/ 3550132 w 6006665"/>
                  <a:gd name="connsiteY21-95396" fmla="*/ 295422 h 2711051"/>
                  <a:gd name="connsiteX22-95397" fmla="*/ 3625123 w 6006665"/>
                  <a:gd name="connsiteY22-95398" fmla="*/ 315874 h 2711051"/>
                  <a:gd name="connsiteX23-95399" fmla="*/ 3672301 w 6006665"/>
                  <a:gd name="connsiteY23-95400" fmla="*/ 315874 h 2711051"/>
                  <a:gd name="connsiteX24-95401" fmla="*/ 3684207 w 6006665"/>
                  <a:gd name="connsiteY24-95402" fmla="*/ 315874 h 2711051"/>
                  <a:gd name="connsiteX25-95403" fmla="*/ 3743291 w 6006665"/>
                  <a:gd name="connsiteY25-95404" fmla="*/ 381775 h 2711051"/>
                  <a:gd name="connsiteX26-95405" fmla="*/ 3759199 w 6006665"/>
                  <a:gd name="connsiteY26-95406" fmla="*/ 461312 h 2711051"/>
                  <a:gd name="connsiteX27-95407" fmla="*/ 3738747 w 6006665"/>
                  <a:gd name="connsiteY27-95408" fmla="*/ 511306 h 2711051"/>
                  <a:gd name="connsiteX28-95409" fmla="*/ 3786469 w 6006665"/>
                  <a:gd name="connsiteY28-95410" fmla="*/ 602204 h 2711051"/>
                  <a:gd name="connsiteX29-95411" fmla="*/ 3835603 w 6006665"/>
                  <a:gd name="connsiteY29-95412" fmla="*/ 638110 h 2711051"/>
                  <a:gd name="connsiteX30-95413" fmla="*/ 3865460 w 6006665"/>
                  <a:gd name="connsiteY30-95414" fmla="*/ 527213 h 2711051"/>
                  <a:gd name="connsiteX31-95415" fmla="*/ 3875077 w 6006665"/>
                  <a:gd name="connsiteY31-95416" fmla="*/ 535720 h 2711051"/>
                  <a:gd name="connsiteX32-95417" fmla="*/ 3877367 w 6006665"/>
                  <a:gd name="connsiteY32-95418" fmla="*/ 527213 h 2711051"/>
                  <a:gd name="connsiteX33-95419" fmla="*/ 3932151 w 6006665"/>
                  <a:gd name="connsiteY33-95420" fmla="*/ 575676 h 2711051"/>
                  <a:gd name="connsiteX34-95421" fmla="*/ 3988173 w 6006665"/>
                  <a:gd name="connsiteY34-95422" fmla="*/ 547665 h 2711051"/>
                  <a:gd name="connsiteX35-95423" fmla="*/ 3993852 w 6006665"/>
                  <a:gd name="connsiteY35-95424" fmla="*/ 550780 h 2711051"/>
                  <a:gd name="connsiteX36-95425" fmla="*/ 4000080 w 6006665"/>
                  <a:gd name="connsiteY36-95426" fmla="*/ 547665 h 2711051"/>
                  <a:gd name="connsiteX37-95427" fmla="*/ 4062426 w 6006665"/>
                  <a:gd name="connsiteY37-95428" fmla="*/ 581855 h 2711051"/>
                  <a:gd name="connsiteX38-95429" fmla="*/ 4085889 w 6006665"/>
                  <a:gd name="connsiteY38-95430" fmla="*/ 554483 h 2711051"/>
                  <a:gd name="connsiteX39-95431" fmla="*/ 4095563 w 6006665"/>
                  <a:gd name="connsiteY39-95432" fmla="*/ 557087 h 2711051"/>
                  <a:gd name="connsiteX40-95433" fmla="*/ 4097796 w 6006665"/>
                  <a:gd name="connsiteY40-95434" fmla="*/ 554483 h 2711051"/>
                  <a:gd name="connsiteX41-95435" fmla="*/ 4144150 w 6006665"/>
                  <a:gd name="connsiteY41-95436" fmla="*/ 566963 h 2711051"/>
                  <a:gd name="connsiteX42-95437" fmla="*/ 4117703 w 6006665"/>
                  <a:gd name="connsiteY42-95438" fmla="*/ 456767 h 2711051"/>
                  <a:gd name="connsiteX43-95439" fmla="*/ 4165425 w 6006665"/>
                  <a:gd name="connsiteY43-95440" fmla="*/ 402228 h 2711051"/>
                  <a:gd name="connsiteX44-95441" fmla="*/ 4175231 w 6006665"/>
                  <a:gd name="connsiteY44-95442" fmla="*/ 404629 h 2711051"/>
                  <a:gd name="connsiteX45-95443" fmla="*/ 4177332 w 6006665"/>
                  <a:gd name="connsiteY45-95444" fmla="*/ 402228 h 2711051"/>
                  <a:gd name="connsiteX46-95445" fmla="*/ 4511384 w 6006665"/>
                  <a:gd name="connsiteY46-95446" fmla="*/ 484036 h 2711051"/>
                  <a:gd name="connsiteX47-95447" fmla="*/ 4543199 w 6006665"/>
                  <a:gd name="connsiteY47-95448" fmla="*/ 554483 h 2711051"/>
                  <a:gd name="connsiteX48-95449" fmla="*/ 4639242 w 6006665"/>
                  <a:gd name="connsiteY48-95450" fmla="*/ 637125 h 2711051"/>
                  <a:gd name="connsiteX49-95451" fmla="*/ 4774445 w 6006665"/>
                  <a:gd name="connsiteY49-95452" fmla="*/ 618112 h 2711051"/>
                  <a:gd name="connsiteX50-95453" fmla="*/ 4778496 w 6006665"/>
                  <a:gd name="connsiteY50-95454" fmla="*/ 619216 h 2711051"/>
                  <a:gd name="connsiteX51-95455" fmla="*/ 4786352 w 6006665"/>
                  <a:gd name="connsiteY51-95456" fmla="*/ 618112 h 2711051"/>
                  <a:gd name="connsiteX52-95457" fmla="*/ 4861343 w 6006665"/>
                  <a:gd name="connsiteY52-95458" fmla="*/ 638564 h 2711051"/>
                  <a:gd name="connsiteX53-95459" fmla="*/ 4893158 w 6006665"/>
                  <a:gd name="connsiteY53-95460" fmla="*/ 681741 h 2711051"/>
                  <a:gd name="connsiteX54-95461" fmla="*/ 4888613 w 6006665"/>
                  <a:gd name="connsiteY54-95462" fmla="*/ 763549 h 2711051"/>
                  <a:gd name="connsiteX55-95463" fmla="*/ 4927677 w 6006665"/>
                  <a:gd name="connsiteY55-95464" fmla="*/ 788221 h 2711051"/>
                  <a:gd name="connsiteX56-95465" fmla="*/ 4967605 w 6006665"/>
                  <a:gd name="connsiteY56-95466" fmla="*/ 774912 h 2711051"/>
                  <a:gd name="connsiteX57-95467" fmla="*/ 5038051 w 6006665"/>
                  <a:gd name="connsiteY57-95468" fmla="*/ 768094 h 2711051"/>
                  <a:gd name="connsiteX58-95469" fmla="*/ 5040730 w 6006665"/>
                  <a:gd name="connsiteY58-95470" fmla="*/ 768987 h 2711051"/>
                  <a:gd name="connsiteX59-95471" fmla="*/ 5049958 w 6006665"/>
                  <a:gd name="connsiteY59-95472" fmla="*/ 768094 h 2711051"/>
                  <a:gd name="connsiteX60-95473" fmla="*/ 5114249 w 6006665"/>
                  <a:gd name="connsiteY60-95474" fmla="*/ 789525 h 2711051"/>
                  <a:gd name="connsiteX61-95475" fmla="*/ 5176671 w 6006665"/>
                  <a:gd name="connsiteY61-95476" fmla="*/ 779457 h 2711051"/>
                  <a:gd name="connsiteX62-95477" fmla="*/ 5177801 w 6006665"/>
                  <a:gd name="connsiteY62-95478" fmla="*/ 781195 h 2711051"/>
                  <a:gd name="connsiteX63-95479" fmla="*/ 5188578 w 6006665"/>
                  <a:gd name="connsiteY63-95480" fmla="*/ 779457 h 2711051"/>
                  <a:gd name="connsiteX64-95481" fmla="*/ 5243719 w 6006665"/>
                  <a:gd name="connsiteY64-95482" fmla="*/ 864288 h 2711051"/>
                  <a:gd name="connsiteX65-95483" fmla="*/ 5283477 w 6006665"/>
                  <a:gd name="connsiteY65-95484" fmla="*/ 833996 h 2711051"/>
                  <a:gd name="connsiteX66-95485" fmla="*/ 5258480 w 6006665"/>
                  <a:gd name="connsiteY66-95486" fmla="*/ 768094 h 2711051"/>
                  <a:gd name="connsiteX67-95487" fmla="*/ 5267570 w 6006665"/>
                  <a:gd name="connsiteY67-95488" fmla="*/ 720373 h 2711051"/>
                  <a:gd name="connsiteX68-95489" fmla="*/ 5278896 w 6006665"/>
                  <a:gd name="connsiteY68-95490" fmla="*/ 723422 h 2711051"/>
                  <a:gd name="connsiteX69-95491" fmla="*/ 5279477 w 6006665"/>
                  <a:gd name="connsiteY69-95492" fmla="*/ 720373 h 2711051"/>
                  <a:gd name="connsiteX70-95493" fmla="*/ 5395510 w 6006665"/>
                  <a:gd name="connsiteY70-95494" fmla="*/ 751612 h 2711051"/>
                  <a:gd name="connsiteX71-95495" fmla="*/ 5463001 w 6006665"/>
                  <a:gd name="connsiteY71-95496" fmla="*/ 747642 h 2711051"/>
                  <a:gd name="connsiteX72-95497" fmla="*/ 5464386 w 6006665"/>
                  <a:gd name="connsiteY72-95498" fmla="*/ 748261 h 2711051"/>
                  <a:gd name="connsiteX73-95499" fmla="*/ 5474909 w 6006665"/>
                  <a:gd name="connsiteY73-95500" fmla="*/ 747642 h 2711051"/>
                  <a:gd name="connsiteX74-95501" fmla="*/ 5581715 w 6006665"/>
                  <a:gd name="connsiteY74-95502" fmla="*/ 795364 h 2711051"/>
                  <a:gd name="connsiteX75-95503" fmla="*/ 5633981 w 6006665"/>
                  <a:gd name="connsiteY75-95504" fmla="*/ 838541 h 2711051"/>
                  <a:gd name="connsiteX76-95505" fmla="*/ 5720335 w 6006665"/>
                  <a:gd name="connsiteY76-95506" fmla="*/ 918077 h 2711051"/>
                  <a:gd name="connsiteX77-95507" fmla="*/ 5822595 w 6006665"/>
                  <a:gd name="connsiteY77-95508" fmla="*/ 1015793 h 2711051"/>
                  <a:gd name="connsiteX78-95509" fmla="*/ 5818051 w 6006665"/>
                  <a:gd name="connsiteY78-95510" fmla="*/ 1070332 h 2711051"/>
                  <a:gd name="connsiteX79-95511" fmla="*/ 5825679 w 6006665"/>
                  <a:gd name="connsiteY79-95512" fmla="*/ 1077960 h 2711051"/>
                  <a:gd name="connsiteX80-95513" fmla="*/ 5822051 w 6006665"/>
                  <a:gd name="connsiteY80-95514" fmla="*/ 1027155 h 2711051"/>
                  <a:gd name="connsiteX81-95515" fmla="*/ 5834092 w 6006665"/>
                  <a:gd name="connsiteY81-95516" fmla="*/ 1029028 h 2711051"/>
                  <a:gd name="connsiteX82-95517" fmla="*/ 5833958 w 6006665"/>
                  <a:gd name="connsiteY82-95518" fmla="*/ 1027155 h 2711051"/>
                  <a:gd name="connsiteX83-95519" fmla="*/ 5936219 w 6006665"/>
                  <a:gd name="connsiteY83-95520" fmla="*/ 1043062 h 2711051"/>
                  <a:gd name="connsiteX84-95521" fmla="*/ 6006665 w 6006665"/>
                  <a:gd name="connsiteY84-95522" fmla="*/ 1122599 h 2711051"/>
                  <a:gd name="connsiteX85-95523" fmla="*/ 5968033 w 6006665"/>
                  <a:gd name="connsiteY85-95524" fmla="*/ 1161231 h 2711051"/>
                  <a:gd name="connsiteX86-95525" fmla="*/ 5908949 w 6006665"/>
                  <a:gd name="connsiteY86-95526" fmla="*/ 1172593 h 2711051"/>
                  <a:gd name="connsiteX87-95527" fmla="*/ 5908949 w 6006665"/>
                  <a:gd name="connsiteY87-95528" fmla="*/ 1258947 h 2711051"/>
                  <a:gd name="connsiteX88-95529" fmla="*/ 5893042 w 6006665"/>
                  <a:gd name="connsiteY88-95530" fmla="*/ 1274854 h 2711051"/>
                  <a:gd name="connsiteX89-95531" fmla="*/ 5881135 w 6006665"/>
                  <a:gd name="connsiteY89-95532" fmla="*/ 1274854 h 2711051"/>
                  <a:gd name="connsiteX90-95533" fmla="*/ 5861227 w 6006665"/>
                  <a:gd name="connsiteY90-95534" fmla="*/ 1274854 h 2711051"/>
                  <a:gd name="connsiteX91-95535" fmla="*/ 5849321 w 6006665"/>
                  <a:gd name="connsiteY91-95536" fmla="*/ 1274854 h 2711051"/>
                  <a:gd name="connsiteX92-95537" fmla="*/ 5817506 w 6006665"/>
                  <a:gd name="connsiteY92-95538" fmla="*/ 1240767 h 2711051"/>
                  <a:gd name="connsiteX93-95539" fmla="*/ 5767511 w 6006665"/>
                  <a:gd name="connsiteY93-95540" fmla="*/ 1215770 h 2711051"/>
                  <a:gd name="connsiteX94-95541" fmla="*/ 5762967 w 6006665"/>
                  <a:gd name="connsiteY94-95542" fmla="*/ 1181683 h 2711051"/>
                  <a:gd name="connsiteX95-95543" fmla="*/ 5729132 w 6006665"/>
                  <a:gd name="connsiteY95-95544" fmla="*/ 1167751 h 2711051"/>
                  <a:gd name="connsiteX96-95545" fmla="*/ 5695337 w 6006665"/>
                  <a:gd name="connsiteY96-95546" fmla="*/ 1177138 h 2711051"/>
                  <a:gd name="connsiteX97-95547" fmla="*/ 5693366 w 6006665"/>
                  <a:gd name="connsiteY97-95548" fmla="*/ 1174378 h 2711051"/>
                  <a:gd name="connsiteX98-95549" fmla="*/ 5683431 w 6006665"/>
                  <a:gd name="connsiteY98-95550" fmla="*/ 1177138 h 2711051"/>
                  <a:gd name="connsiteX99-95551" fmla="*/ 5660706 w 6006665"/>
                  <a:gd name="connsiteY99-95552" fmla="*/ 1145323 h 2711051"/>
                  <a:gd name="connsiteX100-95553" fmla="*/ 5669644 w 6006665"/>
                  <a:gd name="connsiteY100-95554" fmla="*/ 1120298 h 2711051"/>
                  <a:gd name="connsiteX101-95555" fmla="*/ 5640799 w 6006665"/>
                  <a:gd name="connsiteY101-95556" fmla="*/ 1133961 h 2711051"/>
                  <a:gd name="connsiteX102-95557" fmla="*/ 5656705 w 6006665"/>
                  <a:gd name="connsiteY102-95558" fmla="*/ 1177138 h 2711051"/>
                  <a:gd name="connsiteX103-95559" fmla="*/ 5633981 w 6006665"/>
                  <a:gd name="connsiteY103-95560" fmla="*/ 1215770 h 2711051"/>
                  <a:gd name="connsiteX104-95561" fmla="*/ 5586259 w 6006665"/>
                  <a:gd name="connsiteY104-95562" fmla="*/ 1252129 h 2711051"/>
                  <a:gd name="connsiteX105-95563" fmla="*/ 5575676 w 6006665"/>
                  <a:gd name="connsiteY105-95564" fmla="*/ 1251121 h 2711051"/>
                  <a:gd name="connsiteX106-95565" fmla="*/ 5574353 w 6006665"/>
                  <a:gd name="connsiteY106-95566" fmla="*/ 1252129 h 2711051"/>
                  <a:gd name="connsiteX107-95567" fmla="*/ 5539436 w 6006665"/>
                  <a:gd name="connsiteY107-95568" fmla="*/ 1248804 h 2711051"/>
                  <a:gd name="connsiteX108-95569" fmla="*/ 5570352 w 6006665"/>
                  <a:gd name="connsiteY108-95570" fmla="*/ 1290761 h 2711051"/>
                  <a:gd name="connsiteX109-95571" fmla="*/ 5593077 w 6006665"/>
                  <a:gd name="connsiteY109-95572" fmla="*/ 1354390 h 2711051"/>
                  <a:gd name="connsiteX110-95573" fmla="*/ 5608984 w 6006665"/>
                  <a:gd name="connsiteY110-95574" fmla="*/ 1381660 h 2711051"/>
                  <a:gd name="connsiteX111-95575" fmla="*/ 5613529 w 6006665"/>
                  <a:gd name="connsiteY111-95576" fmla="*/ 1413474 h 2711051"/>
                  <a:gd name="connsiteX112-95577" fmla="*/ 5608984 w 6006665"/>
                  <a:gd name="connsiteY112-95578" fmla="*/ 1436199 h 2711051"/>
                  <a:gd name="connsiteX113-95579" fmla="*/ 5597799 w 6006665"/>
                  <a:gd name="connsiteY113-95580" fmla="*/ 1432590 h 2711051"/>
                  <a:gd name="connsiteX114-95581" fmla="*/ 5597077 w 6006665"/>
                  <a:gd name="connsiteY114-95582" fmla="*/ 1436199 h 2711051"/>
                  <a:gd name="connsiteX115-95583" fmla="*/ 5534271 w 6006665"/>
                  <a:gd name="connsiteY115-95584" fmla="*/ 1415939 h 2711051"/>
                  <a:gd name="connsiteX116-95585" fmla="*/ 5436277 w 6006665"/>
                  <a:gd name="connsiteY116-95586" fmla="*/ 1472558 h 2711051"/>
                  <a:gd name="connsiteX117-95587" fmla="*/ 5397645 w 6006665"/>
                  <a:gd name="connsiteY117-95588" fmla="*/ 1483921 h 2711051"/>
                  <a:gd name="connsiteX118-95589" fmla="*/ 5345378 w 6006665"/>
                  <a:gd name="connsiteY118-95590" fmla="*/ 1538460 h 2711051"/>
                  <a:gd name="connsiteX119-95591" fmla="*/ 5290839 w 6006665"/>
                  <a:gd name="connsiteY119-95592" fmla="*/ 1586181 h 2711051"/>
                  <a:gd name="connsiteX120-95593" fmla="*/ 5274932 w 6006665"/>
                  <a:gd name="connsiteY120-95594" fmla="*/ 1617996 h 2711051"/>
                  <a:gd name="connsiteX121-95595" fmla="*/ 5267238 w 6006665"/>
                  <a:gd name="connsiteY121-95596" fmla="*/ 1609569 h 2711051"/>
                  <a:gd name="connsiteX122-95597" fmla="*/ 5263025 w 6006665"/>
                  <a:gd name="connsiteY122-95598" fmla="*/ 1617996 h 2711051"/>
                  <a:gd name="connsiteX123-95599" fmla="*/ 5219538 w 6006665"/>
                  <a:gd name="connsiteY123-95600" fmla="*/ 1570368 h 2711051"/>
                  <a:gd name="connsiteX124-95601" fmla="*/ 5129494 w 6006665"/>
                  <a:gd name="connsiteY124-95602" fmla="*/ 1624813 h 2711051"/>
                  <a:gd name="connsiteX125-95603" fmla="*/ 5126389 w 6006665"/>
                  <a:gd name="connsiteY125-95604" fmla="*/ 1619491 h 2711051"/>
                  <a:gd name="connsiteX126-95605" fmla="*/ 5117587 w 6006665"/>
                  <a:gd name="connsiteY126-95606" fmla="*/ 1624813 h 2711051"/>
                  <a:gd name="connsiteX127-95607" fmla="*/ 5105544 w 6006665"/>
                  <a:gd name="connsiteY127-95608" fmla="*/ 1604167 h 2711051"/>
                  <a:gd name="connsiteX128-95609" fmla="*/ 5074955 w 6006665"/>
                  <a:gd name="connsiteY128-95610" fmla="*/ 1629358 h 2711051"/>
                  <a:gd name="connsiteX129-95611" fmla="*/ 5065718 w 6006665"/>
                  <a:gd name="connsiteY129-95612" fmla="*/ 1627159 h 2711051"/>
                  <a:gd name="connsiteX130-95613" fmla="*/ 5063048 w 6006665"/>
                  <a:gd name="connsiteY130-95614" fmla="*/ 1629358 h 2711051"/>
                  <a:gd name="connsiteX131-95615" fmla="*/ 5026594 w 6006665"/>
                  <a:gd name="connsiteY131-95616" fmla="*/ 1620679 h 2711051"/>
                  <a:gd name="connsiteX132-95617" fmla="*/ 5015871 w 6006665"/>
                  <a:gd name="connsiteY132-95618" fmla="*/ 1665718 h 2711051"/>
                  <a:gd name="connsiteX133-95619" fmla="*/ 4974967 w 6006665"/>
                  <a:gd name="connsiteY133-95620" fmla="*/ 1731619 h 2711051"/>
                  <a:gd name="connsiteX134-95621" fmla="*/ 4974967 w 6006665"/>
                  <a:gd name="connsiteY134-95622" fmla="*/ 1763434 h 2711051"/>
                  <a:gd name="connsiteX135-95623" fmla="*/ 5015871 w 6006665"/>
                  <a:gd name="connsiteY135-95624" fmla="*/ 1779341 h 2711051"/>
                  <a:gd name="connsiteX136-95625" fmla="*/ 5011326 w 6006665"/>
                  <a:gd name="connsiteY136-95626" fmla="*/ 1877057 h 2711051"/>
                  <a:gd name="connsiteX137-95627" fmla="*/ 4999419 w 6006665"/>
                  <a:gd name="connsiteY137-95628" fmla="*/ 1877057 h 2711051"/>
                  <a:gd name="connsiteX138-95629" fmla="*/ 4974967 w 6006665"/>
                  <a:gd name="connsiteY138-95630" fmla="*/ 1877057 h 2711051"/>
                  <a:gd name="connsiteX139-95631" fmla="*/ 4963605 w 6006665"/>
                  <a:gd name="connsiteY139-95632" fmla="*/ 1929323 h 2711051"/>
                  <a:gd name="connsiteX140-95633" fmla="*/ 4974967 w 6006665"/>
                  <a:gd name="connsiteY140-95634" fmla="*/ 1956593 h 2711051"/>
                  <a:gd name="connsiteX141-95635" fmla="*/ 4909065 w 6006665"/>
                  <a:gd name="connsiteY141-95636" fmla="*/ 1990680 h 2711051"/>
                  <a:gd name="connsiteX142-95637" fmla="*/ 4897703 w 6006665"/>
                  <a:gd name="connsiteY142-95638" fmla="*/ 2058854 h 2711051"/>
                  <a:gd name="connsiteX143-95639" fmla="*/ 4845437 w 6006665"/>
                  <a:gd name="connsiteY143-95640" fmla="*/ 2074761 h 2711051"/>
                  <a:gd name="connsiteX144-95641" fmla="*/ 4834074 w 6006665"/>
                  <a:gd name="connsiteY144-95642" fmla="*/ 2133845 h 2711051"/>
                  <a:gd name="connsiteX145-95643" fmla="*/ 4779535 w 6006665"/>
                  <a:gd name="connsiteY145-95644" fmla="*/ 2192929 h 2711051"/>
                  <a:gd name="connsiteX146-95645" fmla="*/ 4777225 w 6006665"/>
                  <a:gd name="connsiteY146-95646" fmla="*/ 2182533 h 2711051"/>
                  <a:gd name="connsiteX147-95647" fmla="*/ 4767628 w 6006665"/>
                  <a:gd name="connsiteY147-95648" fmla="*/ 2192929 h 2711051"/>
                  <a:gd name="connsiteX148-95649" fmla="*/ 4758538 w 6006665"/>
                  <a:gd name="connsiteY148-95650" fmla="*/ 2152025 h 2711051"/>
                  <a:gd name="connsiteX149-95651" fmla="*/ 4742631 w 6006665"/>
                  <a:gd name="connsiteY149-95652" fmla="*/ 2065671 h 2711051"/>
                  <a:gd name="connsiteX150-95653" fmla="*/ 4715361 w 6006665"/>
                  <a:gd name="connsiteY150-95654" fmla="*/ 1924779 h 2711051"/>
                  <a:gd name="connsiteX151-95655" fmla="*/ 4735813 w 6006665"/>
                  <a:gd name="connsiteY151-95656" fmla="*/ 1833880 h 2711051"/>
                  <a:gd name="connsiteX152-95657" fmla="*/ 4767628 w 6006665"/>
                  <a:gd name="connsiteY152-95658" fmla="*/ 1790703 h 2711051"/>
                  <a:gd name="connsiteX153-95659" fmla="*/ 4767628 w 6006665"/>
                  <a:gd name="connsiteY153-95660" fmla="*/ 1763434 h 2711051"/>
                  <a:gd name="connsiteX154-95661" fmla="*/ 4826712 w 6006665"/>
                  <a:gd name="connsiteY154-95662" fmla="*/ 1747526 h 2711051"/>
                  <a:gd name="connsiteX155-95663" fmla="*/ 4892613 w 6006665"/>
                  <a:gd name="connsiteY155-95664" fmla="*/ 1656628 h 2711051"/>
                  <a:gd name="connsiteX156-95665" fmla="*/ 4956243 w 6006665"/>
                  <a:gd name="connsiteY156-95666" fmla="*/ 1581637 h 2711051"/>
                  <a:gd name="connsiteX157-95667" fmla="*/ 5022143 w 6006665"/>
                  <a:gd name="connsiteY157-95668" fmla="*/ 1522552 h 2711051"/>
                  <a:gd name="connsiteX158-95669" fmla="*/ 5046694 w 6006665"/>
                  <a:gd name="connsiteY158-95670" fmla="*/ 1415425 h 2711051"/>
                  <a:gd name="connsiteX159-95671" fmla="*/ 5015871 w 6006665"/>
                  <a:gd name="connsiteY159-95672" fmla="*/ 1420292 h 2711051"/>
                  <a:gd name="connsiteX160-95673" fmla="*/ 4995419 w 6006665"/>
                  <a:gd name="connsiteY160-95674" fmla="*/ 1483921 h 2711051"/>
                  <a:gd name="connsiteX161-95675" fmla="*/ 4904521 w 6006665"/>
                  <a:gd name="connsiteY161-95676" fmla="*/ 1570274 h 2711051"/>
                  <a:gd name="connsiteX162-95677" fmla="*/ 4901708 w 6006665"/>
                  <a:gd name="connsiteY162-95678" fmla="*/ 1561634 h 2711051"/>
                  <a:gd name="connsiteX163-95679" fmla="*/ 4892613 w 6006665"/>
                  <a:gd name="connsiteY163-95680" fmla="*/ 1570274 h 2711051"/>
                  <a:gd name="connsiteX164-95681" fmla="*/ 4861835 w 6006665"/>
                  <a:gd name="connsiteY164-95682" fmla="*/ 1475740 h 2711051"/>
                  <a:gd name="connsiteX165-95683" fmla="*/ 4779535 w 6006665"/>
                  <a:gd name="connsiteY165-95684" fmla="*/ 1499828 h 2711051"/>
                  <a:gd name="connsiteX166-95685" fmla="*/ 4684091 w 6006665"/>
                  <a:gd name="connsiteY166-95686" fmla="*/ 1624813 h 2711051"/>
                  <a:gd name="connsiteX167-95687" fmla="*/ 4715906 w 6006665"/>
                  <a:gd name="connsiteY167-95688" fmla="*/ 1672535 h 2711051"/>
                  <a:gd name="connsiteX168-95689" fmla="*/ 4636369 w 6006665"/>
                  <a:gd name="connsiteY168-95690" fmla="*/ 1688442 h 2711051"/>
                  <a:gd name="connsiteX169-95691" fmla="*/ 4577285 w 6006665"/>
                  <a:gd name="connsiteY169-95692" fmla="*/ 1692987 h 2711051"/>
                  <a:gd name="connsiteX170-95693" fmla="*/ 4577373 w 6006665"/>
                  <a:gd name="connsiteY170-95694" fmla="*/ 1692065 h 2711051"/>
                  <a:gd name="connsiteX171-95695" fmla="*/ 4565379 w 6006665"/>
                  <a:gd name="connsiteY171-95696" fmla="*/ 1692987 h 2711051"/>
                  <a:gd name="connsiteX172-95697" fmla="*/ 4569923 w 6006665"/>
                  <a:gd name="connsiteY172-95698" fmla="*/ 1645266 h 2711051"/>
                  <a:gd name="connsiteX173-95699" fmla="*/ 4520081 w 6006665"/>
                  <a:gd name="connsiteY173-95700" fmla="*/ 1635680 h 2711051"/>
                  <a:gd name="connsiteX174-95701" fmla="*/ 4475025 w 6006665"/>
                  <a:gd name="connsiteY174-95702" fmla="*/ 1665718 h 2711051"/>
                  <a:gd name="connsiteX175-95703" fmla="*/ 4464394 w 6006665"/>
                  <a:gd name="connsiteY175-95704" fmla="*/ 1664867 h 2711051"/>
                  <a:gd name="connsiteX176-95705" fmla="*/ 4463118 w 6006665"/>
                  <a:gd name="connsiteY176-95706" fmla="*/ 1665718 h 2711051"/>
                  <a:gd name="connsiteX177-95707" fmla="*/ 4357637 w 6006665"/>
                  <a:gd name="connsiteY177-95708" fmla="*/ 1657279 h 2711051"/>
                  <a:gd name="connsiteX178-95709" fmla="*/ 4243233 w 6006665"/>
                  <a:gd name="connsiteY178-95710" fmla="*/ 1677080 h 2711051"/>
                  <a:gd name="connsiteX179-95711" fmla="*/ 4125065 w 6006665"/>
                  <a:gd name="connsiteY179-95712" fmla="*/ 1811155 h 2711051"/>
                  <a:gd name="connsiteX180-95713" fmla="*/ 3984173 w 6006665"/>
                  <a:gd name="connsiteY180-95714" fmla="*/ 1967955 h 2711051"/>
                  <a:gd name="connsiteX181-95715" fmla="*/ 4038712 w 6006665"/>
                  <a:gd name="connsiteY181-95716" fmla="*/ 1972500 h 2711051"/>
                  <a:gd name="connsiteX182-95717" fmla="*/ 4059164 w 6006665"/>
                  <a:gd name="connsiteY182-95718" fmla="*/ 2015677 h 2711051"/>
                  <a:gd name="connsiteX183-95719" fmla="*/ 4087782 w 6006665"/>
                  <a:gd name="connsiteY183-95720" fmla="*/ 2024094 h 2711051"/>
                  <a:gd name="connsiteX184-95721" fmla="*/ 4106341 w 6006665"/>
                  <a:gd name="connsiteY184-95722" fmla="*/ 1995225 h 2711051"/>
                  <a:gd name="connsiteX185-95723" fmla="*/ 4117411 w 6006665"/>
                  <a:gd name="connsiteY185-95724" fmla="*/ 1996527 h 2711051"/>
                  <a:gd name="connsiteX186-95725" fmla="*/ 4118248 w 6006665"/>
                  <a:gd name="connsiteY186-95726" fmla="*/ 1995225 h 2711051"/>
                  <a:gd name="connsiteX187-95727" fmla="*/ 4156880 w 6006665"/>
                  <a:gd name="connsiteY187-95728" fmla="*/ 1999770 h 2711051"/>
                  <a:gd name="connsiteX188-95729" fmla="*/ 4211419 w 6006665"/>
                  <a:gd name="connsiteY188-95730" fmla="*/ 2070216 h 2711051"/>
                  <a:gd name="connsiteX189-95731" fmla="*/ 4215964 w 6006665"/>
                  <a:gd name="connsiteY189-95732" fmla="*/ 2117938 h 2711051"/>
                  <a:gd name="connsiteX190-95733" fmla="*/ 4184149 w 6006665"/>
                  <a:gd name="connsiteY190-95734" fmla="*/ 2177022 h 2711051"/>
                  <a:gd name="connsiteX191-95735" fmla="*/ 4177332 w 6006665"/>
                  <a:gd name="connsiteY191-95736" fmla="*/ 2247468 h 2711051"/>
                  <a:gd name="connsiteX192-95737" fmla="*/ 4161425 w 6006665"/>
                  <a:gd name="connsiteY192-95738" fmla="*/ 2333822 h 2711051"/>
                  <a:gd name="connsiteX193-95739" fmla="*/ 4109158 w 6006665"/>
                  <a:gd name="connsiteY193-95740" fmla="*/ 2413358 h 2711051"/>
                  <a:gd name="connsiteX194-95741" fmla="*/ 4097796 w 6006665"/>
                  <a:gd name="connsiteY194-95742" fmla="*/ 2451990 h 2711051"/>
                  <a:gd name="connsiteX195-95743" fmla="*/ 4043257 w 6006665"/>
                  <a:gd name="connsiteY195-95744" fmla="*/ 2511074 h 2711051"/>
                  <a:gd name="connsiteX196-95745" fmla="*/ 3995535 w 6006665"/>
                  <a:gd name="connsiteY196-95746" fmla="*/ 2570158 h 2711051"/>
                  <a:gd name="connsiteX197-95747" fmla="*/ 3975083 w 6006665"/>
                  <a:gd name="connsiteY197-95748" fmla="*/ 2601973 h 2711051"/>
                  <a:gd name="connsiteX198-95749" fmla="*/ 3925089 w 6006665"/>
                  <a:gd name="connsiteY198-95750" fmla="*/ 2629242 h 2711051"/>
                  <a:gd name="connsiteX199-95751" fmla="*/ 3913182 w 6006665"/>
                  <a:gd name="connsiteY199-95752" fmla="*/ 2629242 h 2711051"/>
                  <a:gd name="connsiteX200-95753" fmla="*/ 3904637 w 6006665"/>
                  <a:gd name="connsiteY200-95754" fmla="*/ 2629242 h 2711051"/>
                  <a:gd name="connsiteX201-95755" fmla="*/ 3892729 w 6006665"/>
                  <a:gd name="connsiteY201-95756" fmla="*/ 2629242 h 2711051"/>
                  <a:gd name="connsiteX202-95757" fmla="*/ 3871063 w 6006665"/>
                  <a:gd name="connsiteY202-95758" fmla="*/ 2612993 h 2711051"/>
                  <a:gd name="connsiteX203-95759" fmla="*/ 3829645 w 6006665"/>
                  <a:gd name="connsiteY203-95760" fmla="*/ 2640605 h 2711051"/>
                  <a:gd name="connsiteX204-95761" fmla="*/ 3822828 w 6006665"/>
                  <a:gd name="connsiteY204-95762" fmla="*/ 2661057 h 2711051"/>
                  <a:gd name="connsiteX205-95763" fmla="*/ 3818283 w 6006665"/>
                  <a:gd name="connsiteY205-95764" fmla="*/ 2651967 h 2711051"/>
                  <a:gd name="connsiteX206-95765" fmla="*/ 3818283 w 6006665"/>
                  <a:gd name="connsiteY206-95766" fmla="*/ 2640241 h 2711051"/>
                  <a:gd name="connsiteX207-95767" fmla="*/ 3817738 w 6006665"/>
                  <a:gd name="connsiteY207-95768" fmla="*/ 2640605 h 2711051"/>
                  <a:gd name="connsiteX208-95769" fmla="*/ 3810921 w 6006665"/>
                  <a:gd name="connsiteY208-95770" fmla="*/ 2661057 h 2711051"/>
                  <a:gd name="connsiteX209-95771" fmla="*/ 3806376 w 6006665"/>
                  <a:gd name="connsiteY209-95772" fmla="*/ 2651967 h 2711051"/>
                  <a:gd name="connsiteX210-95773" fmla="*/ 3806376 w 6006665"/>
                  <a:gd name="connsiteY210-95774" fmla="*/ 2624697 h 2711051"/>
                  <a:gd name="connsiteX211-95775" fmla="*/ 3818283 w 6006665"/>
                  <a:gd name="connsiteY211-95776" fmla="*/ 2624697 h 2711051"/>
                  <a:gd name="connsiteX212-95777" fmla="*/ 3826828 w 6006665"/>
                  <a:gd name="connsiteY212-95778" fmla="*/ 2624697 h 2711051"/>
                  <a:gd name="connsiteX213-95779" fmla="*/ 3833645 w 6006665"/>
                  <a:gd name="connsiteY213-95780" fmla="*/ 2565613 h 2711051"/>
                  <a:gd name="connsiteX214-95781" fmla="*/ 3822283 w 6006665"/>
                  <a:gd name="connsiteY214-95782" fmla="*/ 2522437 h 2711051"/>
                  <a:gd name="connsiteX215-95783" fmla="*/ 3849553 w 6006665"/>
                  <a:gd name="connsiteY215-95784" fmla="*/ 2499712 h 2711051"/>
                  <a:gd name="connsiteX216-95785" fmla="*/ 3858814 w 6006665"/>
                  <a:gd name="connsiteY216-95786" fmla="*/ 2501917 h 2711051"/>
                  <a:gd name="connsiteX217-95787" fmla="*/ 3861460 w 6006665"/>
                  <a:gd name="connsiteY217-95788" fmla="*/ 2499712 h 2711051"/>
                  <a:gd name="connsiteX218-95789" fmla="*/ 3898487 w 6006665"/>
                  <a:gd name="connsiteY218-95790" fmla="*/ 2508528 h 2711051"/>
                  <a:gd name="connsiteX219-95791" fmla="*/ 3919999 w 6006665"/>
                  <a:gd name="connsiteY219-95792" fmla="*/ 2463353 h 2711051"/>
                  <a:gd name="connsiteX220-95793" fmla="*/ 3935906 w 6006665"/>
                  <a:gd name="connsiteY220-95794" fmla="*/ 2404268 h 2711051"/>
                  <a:gd name="connsiteX221-95795" fmla="*/ 3947269 w 6006665"/>
                  <a:gd name="connsiteY221-95796" fmla="*/ 2381544 h 2711051"/>
                  <a:gd name="connsiteX222-95797" fmla="*/ 3966292 w 6006665"/>
                  <a:gd name="connsiteY222-95798" fmla="*/ 2337156 h 2711051"/>
                  <a:gd name="connsiteX223-95799" fmla="*/ 3915999 w 6006665"/>
                  <a:gd name="connsiteY223-95800" fmla="*/ 2349729 h 2711051"/>
                  <a:gd name="connsiteX224-95801" fmla="*/ 3888729 w 6006665"/>
                  <a:gd name="connsiteY224-95802" fmla="*/ 2372454 h 2711051"/>
                  <a:gd name="connsiteX225-95803" fmla="*/ 3876822 w 6006665"/>
                  <a:gd name="connsiteY225-95804" fmla="*/ 2372454 h 2711051"/>
                  <a:gd name="connsiteX226-95805" fmla="*/ 3829645 w 6006665"/>
                  <a:gd name="connsiteY226-95806" fmla="*/ 2372454 h 2711051"/>
                  <a:gd name="connsiteX227-95807" fmla="*/ 3817738 w 6006665"/>
                  <a:gd name="connsiteY227-95808" fmla="*/ 2372454 h 2711051"/>
                  <a:gd name="connsiteX228-95809" fmla="*/ 3801831 w 6006665"/>
                  <a:gd name="connsiteY228-95810" fmla="*/ 2317915 h 2711051"/>
                  <a:gd name="connsiteX229-95811" fmla="*/ 3758654 w 6006665"/>
                  <a:gd name="connsiteY229-95812" fmla="*/ 2279283 h 2711051"/>
                  <a:gd name="connsiteX230-95813" fmla="*/ 3692753 w 6006665"/>
                  <a:gd name="connsiteY230-95814" fmla="*/ 2263376 h 2711051"/>
                  <a:gd name="connsiteX231-95815" fmla="*/ 3683663 w 6006665"/>
                  <a:gd name="connsiteY231-95816" fmla="*/ 2204292 h 2711051"/>
                  <a:gd name="connsiteX232-95817" fmla="*/ 3672301 w 6006665"/>
                  <a:gd name="connsiteY232-95818" fmla="*/ 2172477 h 2711051"/>
                  <a:gd name="connsiteX233-95819" fmla="*/ 3656393 w 6006665"/>
                  <a:gd name="connsiteY233-95820" fmla="*/ 2145208 h 2711051"/>
                  <a:gd name="connsiteX234-95821" fmla="*/ 3633669 w 6006665"/>
                  <a:gd name="connsiteY234-95822" fmla="*/ 2086123 h 2711051"/>
                  <a:gd name="connsiteX235-95823" fmla="*/ 3601854 w 6006665"/>
                  <a:gd name="connsiteY235-95824" fmla="*/ 2065671 h 2711051"/>
                  <a:gd name="connsiteX236-95825" fmla="*/ 3545995 w 6006665"/>
                  <a:gd name="connsiteY236-95826" fmla="*/ 2044187 h 2711051"/>
                  <a:gd name="connsiteX237-95827" fmla="*/ 3506955 w 6006665"/>
                  <a:gd name="connsiteY237-95828" fmla="*/ 2049764 h 2711051"/>
                  <a:gd name="connsiteX238-95829" fmla="*/ 3463779 w 6006665"/>
                  <a:gd name="connsiteY238-95830" fmla="*/ 2058854 h 2711051"/>
                  <a:gd name="connsiteX239-95831" fmla="*/ 3431964 w 6006665"/>
                  <a:gd name="connsiteY239-95832" fmla="*/ 2086123 h 2711051"/>
                  <a:gd name="connsiteX240-95833" fmla="*/ 3452416 w 6006665"/>
                  <a:gd name="connsiteY240-95834" fmla="*/ 2102031 h 2711051"/>
                  <a:gd name="connsiteX241-95835" fmla="*/ 3452416 w 6006665"/>
                  <a:gd name="connsiteY241-95836" fmla="*/ 2133845 h 2711051"/>
                  <a:gd name="connsiteX242-95837" fmla="*/ 3431964 w 6006665"/>
                  <a:gd name="connsiteY242-95838" fmla="*/ 2156570 h 2711051"/>
                  <a:gd name="connsiteX243-95839" fmla="*/ 3400150 w 6006665"/>
                  <a:gd name="connsiteY243-95840" fmla="*/ 2215654 h 2711051"/>
                  <a:gd name="connsiteX244-95841" fmla="*/ 3400150 w 6006665"/>
                  <a:gd name="connsiteY244-95842" fmla="*/ 2242924 h 2711051"/>
                  <a:gd name="connsiteX245-95843" fmla="*/ 3350155 w 6006665"/>
                  <a:gd name="connsiteY245-95844" fmla="*/ 2274738 h 2711051"/>
                  <a:gd name="connsiteX246-95845" fmla="*/ 3342342 w 6006665"/>
                  <a:gd name="connsiteY246-95846" fmla="*/ 2272134 h 2711051"/>
                  <a:gd name="connsiteX247-95847" fmla="*/ 3338249 w 6006665"/>
                  <a:gd name="connsiteY247-95848" fmla="*/ 2274738 h 2711051"/>
                  <a:gd name="connsiteX248-95849" fmla="*/ 3290527 w 6006665"/>
                  <a:gd name="connsiteY248-95850" fmla="*/ 2258831 h 2711051"/>
                  <a:gd name="connsiteX249-95851" fmla="*/ 3259257 w 6006665"/>
                  <a:gd name="connsiteY249-95852" fmla="*/ 2258831 h 2711051"/>
                  <a:gd name="connsiteX250-95853" fmla="*/ 3247350 w 6006665"/>
                  <a:gd name="connsiteY250-95854" fmla="*/ 2258831 h 2711051"/>
                  <a:gd name="connsiteX251-95855" fmla="*/ 3231443 w 6006665"/>
                  <a:gd name="connsiteY251-95856" fmla="*/ 2242924 h 2711051"/>
                  <a:gd name="connsiteX252-95857" fmla="*/ 3213271 w 6006665"/>
                  <a:gd name="connsiteY252-95858" fmla="*/ 2238380 h 2711051"/>
                  <a:gd name="connsiteX253-95859" fmla="*/ 3168359 w 6006665"/>
                  <a:gd name="connsiteY253-95860" fmla="*/ 2274738 h 2711051"/>
                  <a:gd name="connsiteX254-95861" fmla="*/ 3120637 w 6006665"/>
                  <a:gd name="connsiteY254-95862" fmla="*/ 2286100 h 2711051"/>
                  <a:gd name="connsiteX255-95863" fmla="*/ 3082005 w 6006665"/>
                  <a:gd name="connsiteY255-95864" fmla="*/ 2302008 h 2711051"/>
                  <a:gd name="connsiteX256-95865" fmla="*/ 3074460 w 6006665"/>
                  <a:gd name="connsiteY256-95866" fmla="*/ 2300211 h 2711051"/>
                  <a:gd name="connsiteX257-95867" fmla="*/ 3070098 w 6006665"/>
                  <a:gd name="connsiteY257-95868" fmla="*/ 2302008 h 2711051"/>
                  <a:gd name="connsiteX258-95869" fmla="*/ 3022376 w 6006665"/>
                  <a:gd name="connsiteY258-95870" fmla="*/ 2290645 h 2711051"/>
                  <a:gd name="connsiteX259-95871" fmla="*/ 3000196 w 6006665"/>
                  <a:gd name="connsiteY259-95872" fmla="*/ 2290645 h 2711051"/>
                  <a:gd name="connsiteX260-95873" fmla="*/ 2988289 w 6006665"/>
                  <a:gd name="connsiteY260-95874" fmla="*/ 2290645 h 2711051"/>
                  <a:gd name="connsiteX261-95875" fmla="*/ 2967837 w 6006665"/>
                  <a:gd name="connsiteY261-95876" fmla="*/ 2258831 h 2711051"/>
                  <a:gd name="connsiteX262-95877" fmla="*/ 2929205 w 6006665"/>
                  <a:gd name="connsiteY262-95878" fmla="*/ 2231561 h 2711051"/>
                  <a:gd name="connsiteX263-95879" fmla="*/ 2902153 w 6006665"/>
                  <a:gd name="connsiteY263-95880" fmla="*/ 2227697 h 2711051"/>
                  <a:gd name="connsiteX264-95881" fmla="*/ 2861576 w 6006665"/>
                  <a:gd name="connsiteY264-95882" fmla="*/ 2231561 h 2711051"/>
                  <a:gd name="connsiteX265-95883" fmla="*/ 2822944 w 6006665"/>
                  <a:gd name="connsiteY265-95884" fmla="*/ 2242924 h 2711051"/>
                  <a:gd name="connsiteX266-95885" fmla="*/ 2818139 w 6006665"/>
                  <a:gd name="connsiteY266-95886" fmla="*/ 2240835 h 2711051"/>
                  <a:gd name="connsiteX267-95887" fmla="*/ 2811037 w 6006665"/>
                  <a:gd name="connsiteY267-95888" fmla="*/ 2242924 h 2711051"/>
                  <a:gd name="connsiteX268-95889" fmla="*/ 2758770 w 6006665"/>
                  <a:gd name="connsiteY268-95890" fmla="*/ 2220199 h 2711051"/>
                  <a:gd name="connsiteX269-95891" fmla="*/ 2751953 w 6006665"/>
                  <a:gd name="connsiteY269-95892" fmla="*/ 2177022 h 2711051"/>
                  <a:gd name="connsiteX270-95893" fmla="*/ 2708776 w 6006665"/>
                  <a:gd name="connsiteY270-95894" fmla="*/ 2161115 h 2711051"/>
                  <a:gd name="connsiteX271-95895" fmla="*/ 2676962 w 6006665"/>
                  <a:gd name="connsiteY271-95896" fmla="*/ 2156570 h 2711051"/>
                  <a:gd name="connsiteX272-95897" fmla="*/ 2642534 w 6006665"/>
                  <a:gd name="connsiteY272-95898" fmla="*/ 2134826 h 2711051"/>
                  <a:gd name="connsiteX273-95899" fmla="*/ 2609333 w 6006665"/>
                  <a:gd name="connsiteY273-95900" fmla="*/ 2192929 h 2711051"/>
                  <a:gd name="connsiteX274-95901" fmla="*/ 2625240 w 6006665"/>
                  <a:gd name="connsiteY274-95902" fmla="*/ 2227016 h 2711051"/>
                  <a:gd name="connsiteX275-95903" fmla="*/ 2586608 w 6006665"/>
                  <a:gd name="connsiteY275-95904" fmla="*/ 2263376 h 2711051"/>
                  <a:gd name="connsiteX276-95905" fmla="*/ 2577105 w 6006665"/>
                  <a:gd name="connsiteY276-95906" fmla="*/ 2261113 h 2711051"/>
                  <a:gd name="connsiteX277-95907" fmla="*/ 2574701 w 6006665"/>
                  <a:gd name="connsiteY277-95908" fmla="*/ 2263376 h 2711051"/>
                  <a:gd name="connsiteX278-95909" fmla="*/ 2526979 w 6006665"/>
                  <a:gd name="connsiteY278-95910" fmla="*/ 2252013 h 2711051"/>
                  <a:gd name="connsiteX279-95911" fmla="*/ 2490620 w 6006665"/>
                  <a:gd name="connsiteY279-95912" fmla="*/ 2247468 h 2711051"/>
                  <a:gd name="connsiteX280-95913" fmla="*/ 2463350 w 6006665"/>
                  <a:gd name="connsiteY280-95914" fmla="*/ 2220199 h 2711051"/>
                  <a:gd name="connsiteX281-95915" fmla="*/ 2436625 w 6006665"/>
                  <a:gd name="connsiteY281-95916" fmla="*/ 2220199 h 2711051"/>
                  <a:gd name="connsiteX282-95917" fmla="*/ 2424718 w 6006665"/>
                  <a:gd name="connsiteY282-95918" fmla="*/ 2220199 h 2711051"/>
                  <a:gd name="connsiteX283-95919" fmla="*/ 1811153 w 6006665"/>
                  <a:gd name="connsiteY283-95920" fmla="*/ 1999770 h 2711051"/>
                  <a:gd name="connsiteX284-95921" fmla="*/ 1748069 w 6006665"/>
                  <a:gd name="connsiteY284-95922" fmla="*/ 2038402 h 2711051"/>
                  <a:gd name="connsiteX285-95923" fmla="*/ 1711709 w 6006665"/>
                  <a:gd name="connsiteY285-95924" fmla="*/ 2042947 h 2711051"/>
                  <a:gd name="connsiteX286-95925" fmla="*/ 1711926 w 6006665"/>
                  <a:gd name="connsiteY286-95926" fmla="*/ 2041431 h 2711051"/>
                  <a:gd name="connsiteX287-95927" fmla="*/ 1699803 w 6006665"/>
                  <a:gd name="connsiteY287-95928" fmla="*/ 2042947 h 2711051"/>
                  <a:gd name="connsiteX288-95929" fmla="*/ 1704347 w 6006665"/>
                  <a:gd name="connsiteY288-95930" fmla="*/ 2011132 h 2711051"/>
                  <a:gd name="connsiteX289-95931" fmla="*/ 1662460 w 6006665"/>
                  <a:gd name="connsiteY289-95932" fmla="*/ 1993181 h 2711051"/>
                  <a:gd name="connsiteX290-95933" fmla="*/ 1629901 w 6006665"/>
                  <a:gd name="connsiteY290-95934" fmla="*/ 2006587 h 2711051"/>
                  <a:gd name="connsiteX291-95935" fmla="*/ 1629300 w 6006665"/>
                  <a:gd name="connsiteY291-95936" fmla="*/ 2001932 h 2711051"/>
                  <a:gd name="connsiteX292-95937" fmla="*/ 1617994 w 6006665"/>
                  <a:gd name="connsiteY292-95938" fmla="*/ 2006587 h 2711051"/>
                  <a:gd name="connsiteX293-95939" fmla="*/ 1608904 w 6006665"/>
                  <a:gd name="connsiteY293-95940" fmla="*/ 1936141 h 2711051"/>
                  <a:gd name="connsiteX294-95941" fmla="*/ 1552684 w 6006665"/>
                  <a:gd name="connsiteY294-95942" fmla="*/ 1926448 h 2711051"/>
                  <a:gd name="connsiteX295-95943" fmla="*/ 1518550 w 6006665"/>
                  <a:gd name="connsiteY295-95944" fmla="*/ 1952048 h 2711051"/>
                  <a:gd name="connsiteX296-95945" fmla="*/ 1425379 w 6006665"/>
                  <a:gd name="connsiteY296-95946" fmla="*/ 1972500 h 2711051"/>
                  <a:gd name="connsiteX297-95947" fmla="*/ 1409472 w 6006665"/>
                  <a:gd name="connsiteY297-95948" fmla="*/ 1990680 h 2711051"/>
                  <a:gd name="connsiteX298-95949" fmla="*/ 1270852 w 6006665"/>
                  <a:gd name="connsiteY298-95950" fmla="*/ 2011132 h 2711051"/>
                  <a:gd name="connsiteX299-95951" fmla="*/ 1254945 w 6006665"/>
                  <a:gd name="connsiteY299-95952" fmla="*/ 2031584 h 2711051"/>
                  <a:gd name="connsiteX300-95953" fmla="*/ 1282214 w 6006665"/>
                  <a:gd name="connsiteY300-95954" fmla="*/ 2074761 h 2711051"/>
                  <a:gd name="connsiteX301-95955" fmla="*/ 1243582 w 6006665"/>
                  <a:gd name="connsiteY301-95956" fmla="*/ 2090668 h 2711051"/>
                  <a:gd name="connsiteX302-95957" fmla="*/ 1254945 w 6006665"/>
                  <a:gd name="connsiteY302-95958" fmla="*/ 2108848 h 2711051"/>
                  <a:gd name="connsiteX303-95959" fmla="*/ 1216313 w 6006665"/>
                  <a:gd name="connsiteY303-95960" fmla="*/ 2133845 h 2711051"/>
                  <a:gd name="connsiteX304-95961" fmla="*/ 1275397 w 6006665"/>
                  <a:gd name="connsiteY304-95962" fmla="*/ 2177022 h 2711051"/>
                  <a:gd name="connsiteX305-95963" fmla="*/ 1270852 w 6006665"/>
                  <a:gd name="connsiteY305-95964" fmla="*/ 2204292 h 2711051"/>
                  <a:gd name="connsiteX306-95965" fmla="*/ 1259108 w 6006665"/>
                  <a:gd name="connsiteY306-95966" fmla="*/ 2203313 h 2711051"/>
                  <a:gd name="connsiteX307-95967" fmla="*/ 1258945 w 6006665"/>
                  <a:gd name="connsiteY307-95968" fmla="*/ 2204292 h 2711051"/>
                  <a:gd name="connsiteX308-95969" fmla="*/ 1215644 w 6006665"/>
                  <a:gd name="connsiteY308-95970" fmla="*/ 2200683 h 2711051"/>
                  <a:gd name="connsiteX309-95971" fmla="*/ 1204950 w 6006665"/>
                  <a:gd name="connsiteY309-95972" fmla="*/ 2215654 h 2711051"/>
                  <a:gd name="connsiteX310-95973" fmla="*/ 1196495 w 6006665"/>
                  <a:gd name="connsiteY310-95974" fmla="*/ 2210822 h 2711051"/>
                  <a:gd name="connsiteX311-95975" fmla="*/ 1193043 w 6006665"/>
                  <a:gd name="connsiteY311-95976" fmla="*/ 2215654 h 2711051"/>
                  <a:gd name="connsiteX312-95977" fmla="*/ 1145322 w 6006665"/>
                  <a:gd name="connsiteY312-95978" fmla="*/ 2188384 h 2711051"/>
                  <a:gd name="connsiteX313-95979" fmla="*/ 1098145 w 6006665"/>
                  <a:gd name="connsiteY313-95980" fmla="*/ 2188384 h 2711051"/>
                  <a:gd name="connsiteX314-95981" fmla="*/ 1061785 w 6006665"/>
                  <a:gd name="connsiteY314-95982" fmla="*/ 2215654 h 2711051"/>
                  <a:gd name="connsiteX315-95983" fmla="*/ 1055322 w 6006665"/>
                  <a:gd name="connsiteY315-95984" fmla="*/ 2211571 h 2711051"/>
                  <a:gd name="connsiteX316-95985" fmla="*/ 1049878 w 6006665"/>
                  <a:gd name="connsiteY316-95986" fmla="*/ 2215654 h 2711051"/>
                  <a:gd name="connsiteX317-95987" fmla="*/ 1006701 w 6006665"/>
                  <a:gd name="connsiteY317-95988" fmla="*/ 2188384 h 2711051"/>
                  <a:gd name="connsiteX318-95989" fmla="*/ 924893 w 6006665"/>
                  <a:gd name="connsiteY318-95990" fmla="*/ 2152025 h 2711051"/>
                  <a:gd name="connsiteX319-95991" fmla="*/ 877716 w 6006665"/>
                  <a:gd name="connsiteY319-95992" fmla="*/ 2152025 h 2711051"/>
                  <a:gd name="connsiteX320-95993" fmla="*/ 802724 w 6006665"/>
                  <a:gd name="connsiteY320-95994" fmla="*/ 2215654 h 2711051"/>
                  <a:gd name="connsiteX321-95995" fmla="*/ 798179 w 6006665"/>
                  <a:gd name="connsiteY321-95996" fmla="*/ 2258831 h 2711051"/>
                  <a:gd name="connsiteX322-95997" fmla="*/ 787406 w 6006665"/>
                  <a:gd name="connsiteY322-95998" fmla="*/ 2248058 h 2711051"/>
                  <a:gd name="connsiteX323-95999" fmla="*/ 786272 w 6006665"/>
                  <a:gd name="connsiteY323-96000" fmla="*/ 2258831 h 2711051"/>
                  <a:gd name="connsiteX324-96001" fmla="*/ 756063 w 6006665"/>
                  <a:gd name="connsiteY324-96002" fmla="*/ 2228621 h 2711051"/>
                  <a:gd name="connsiteX325-96003" fmla="*/ 732278 w 6006665"/>
                  <a:gd name="connsiteY325-96004" fmla="*/ 2286100 h 2711051"/>
                  <a:gd name="connsiteX326-96005" fmla="*/ 743640 w 6006665"/>
                  <a:gd name="connsiteY326-96006" fmla="*/ 2295190 h 2711051"/>
                  <a:gd name="connsiteX327-96007" fmla="*/ 723188 w 6006665"/>
                  <a:gd name="connsiteY327-96008" fmla="*/ 2338367 h 2711051"/>
                  <a:gd name="connsiteX328-96009" fmla="*/ 747026 w 6006665"/>
                  <a:gd name="connsiteY328-96010" fmla="*/ 2375208 h 2711051"/>
                  <a:gd name="connsiteX329-96011" fmla="*/ 763548 w 6006665"/>
                  <a:gd name="connsiteY329-96012" fmla="*/ 2372454 h 2711051"/>
                  <a:gd name="connsiteX330-96013" fmla="*/ 764871 w 6006665"/>
                  <a:gd name="connsiteY330-96014" fmla="*/ 2374218 h 2711051"/>
                  <a:gd name="connsiteX331-96015" fmla="*/ 775455 w 6006665"/>
                  <a:gd name="connsiteY331-96016" fmla="*/ 2372454 h 2711051"/>
                  <a:gd name="connsiteX332-96017" fmla="*/ 802724 w 6006665"/>
                  <a:gd name="connsiteY332-96018" fmla="*/ 2408813 h 2711051"/>
                  <a:gd name="connsiteX333-96019" fmla="*/ 798179 w 6006665"/>
                  <a:gd name="connsiteY333-96020" fmla="*/ 2436083 h 2711051"/>
                  <a:gd name="connsiteX334-96021" fmla="*/ 818632 w 6006665"/>
                  <a:gd name="connsiteY334-96022" fmla="*/ 2447445 h 2711051"/>
                  <a:gd name="connsiteX335-96023" fmla="*/ 802724 w 6006665"/>
                  <a:gd name="connsiteY335-96024" fmla="*/ 2479260 h 2711051"/>
                  <a:gd name="connsiteX336-96025" fmla="*/ 766365 w 6006665"/>
                  <a:gd name="connsiteY336-96026" fmla="*/ 2483805 h 2711051"/>
                  <a:gd name="connsiteX337-96027" fmla="*/ 727733 w 6006665"/>
                  <a:gd name="connsiteY337-96028" fmla="*/ 2542889 h 2711051"/>
                  <a:gd name="connsiteX338-96029" fmla="*/ 759548 w 6006665"/>
                  <a:gd name="connsiteY338-96030" fmla="*/ 2586066 h 2711051"/>
                  <a:gd name="connsiteX339-96031" fmla="*/ 759548 w 6006665"/>
                  <a:gd name="connsiteY339-96032" fmla="*/ 2624697 h 2711051"/>
                  <a:gd name="connsiteX340-96033" fmla="*/ 798179 w 6006665"/>
                  <a:gd name="connsiteY340-96034" fmla="*/ 2683782 h 2711051"/>
                  <a:gd name="connsiteX341-96035" fmla="*/ 775455 w 6006665"/>
                  <a:gd name="connsiteY341-96036" fmla="*/ 2699689 h 2711051"/>
                  <a:gd name="connsiteX342-96037" fmla="*/ 770910 w 6006665"/>
                  <a:gd name="connsiteY342-96038" fmla="*/ 2711051 h 2711051"/>
                  <a:gd name="connsiteX343-96039" fmla="*/ 759003 w 6006665"/>
                  <a:gd name="connsiteY343-96040" fmla="*/ 2711051 h 2711051"/>
                  <a:gd name="connsiteX344-96041" fmla="*/ 755003 w 6006665"/>
                  <a:gd name="connsiteY344-96042" fmla="*/ 2711051 h 2711051"/>
                  <a:gd name="connsiteX345-96043" fmla="*/ 743096 w 6006665"/>
                  <a:gd name="connsiteY345-96044" fmla="*/ 2711051 h 2711051"/>
                  <a:gd name="connsiteX346-96045" fmla="*/ 715826 w 6006665"/>
                  <a:gd name="connsiteY346-96046" fmla="*/ 2676964 h 2711051"/>
                  <a:gd name="connsiteX347-96047" fmla="*/ 704464 w 6006665"/>
                  <a:gd name="connsiteY347-96048" fmla="*/ 2676964 h 2711051"/>
                  <a:gd name="connsiteX348-96049" fmla="*/ 684012 w 6006665"/>
                  <a:gd name="connsiteY348-96050" fmla="*/ 2667874 h 2711051"/>
                  <a:gd name="connsiteX349-96051" fmla="*/ 672649 w 6006665"/>
                  <a:gd name="connsiteY349-96052" fmla="*/ 2645150 h 2711051"/>
                  <a:gd name="connsiteX350-96053" fmla="*/ 645222 w 6006665"/>
                  <a:gd name="connsiteY350-96054" fmla="*/ 2637313 h 2711051"/>
                  <a:gd name="connsiteX351-96055" fmla="*/ 625472 w 6006665"/>
                  <a:gd name="connsiteY351-96056" fmla="*/ 2640605 h 2711051"/>
                  <a:gd name="connsiteX352-96057" fmla="*/ 623771 w 6006665"/>
                  <a:gd name="connsiteY352-96058" fmla="*/ 2638904 h 2711051"/>
                  <a:gd name="connsiteX353-96059" fmla="*/ 613565 w 6006665"/>
                  <a:gd name="connsiteY353-96060" fmla="*/ 2640605 h 2711051"/>
                  <a:gd name="connsiteX354-96061" fmla="*/ 609020 w 6006665"/>
                  <a:gd name="connsiteY354-96062" fmla="*/ 2636060 h 2711051"/>
                  <a:gd name="connsiteX355-96063" fmla="*/ 559026 w 6006665"/>
                  <a:gd name="connsiteY355-96064" fmla="*/ 2608790 h 2711051"/>
                  <a:gd name="connsiteX356-96065" fmla="*/ 506760 w 6006665"/>
                  <a:gd name="connsiteY356-96066" fmla="*/ 2601973 h 2711051"/>
                  <a:gd name="connsiteX357-96067" fmla="*/ 483280 w 6006665"/>
                  <a:gd name="connsiteY357-96068" fmla="*/ 2595264 h 2711051"/>
                  <a:gd name="connsiteX358-96069" fmla="*/ 480035 w 6006665"/>
                  <a:gd name="connsiteY358-96070" fmla="*/ 2597428 h 2711051"/>
                  <a:gd name="connsiteX359-96071" fmla="*/ 475042 w 6006665"/>
                  <a:gd name="connsiteY359-96072" fmla="*/ 2592910 h 2711051"/>
                  <a:gd name="connsiteX360-96073" fmla="*/ 474945 w 6006665"/>
                  <a:gd name="connsiteY360-96074" fmla="*/ 2592883 h 2711051"/>
                  <a:gd name="connsiteX361-96075" fmla="*/ 468128 w 6006665"/>
                  <a:gd name="connsiteY361-96076" fmla="*/ 2597428 h 2711051"/>
                  <a:gd name="connsiteX362-96077" fmla="*/ 420406 w 6006665"/>
                  <a:gd name="connsiteY362-96078" fmla="*/ 2554251 h 2711051"/>
                  <a:gd name="connsiteX363-96079" fmla="*/ 381774 w 6006665"/>
                  <a:gd name="connsiteY363-96080" fmla="*/ 2538344 h 2711051"/>
                  <a:gd name="connsiteX364-96081" fmla="*/ 349960 w 6006665"/>
                  <a:gd name="connsiteY364-96082" fmla="*/ 2506529 h 2711051"/>
                  <a:gd name="connsiteX365-96083" fmla="*/ 377229 w 6006665"/>
                  <a:gd name="connsiteY365-96084" fmla="*/ 2499712 h 2711051"/>
                  <a:gd name="connsiteX366-96085" fmla="*/ 404499 w 6006665"/>
                  <a:gd name="connsiteY366-96086" fmla="*/ 2451990 h 2711051"/>
                  <a:gd name="connsiteX367-96087" fmla="*/ 388591 w 6006665"/>
                  <a:gd name="connsiteY367-96088" fmla="*/ 2436083 h 2711051"/>
                  <a:gd name="connsiteX368-96089" fmla="*/ 440858 w 6006665"/>
                  <a:gd name="connsiteY368-96090" fmla="*/ 2408813 h 2711051"/>
                  <a:gd name="connsiteX369-96091" fmla="*/ 440858 w 6006665"/>
                  <a:gd name="connsiteY369-96092" fmla="*/ 2405757 h 2711051"/>
                  <a:gd name="connsiteX370-96093" fmla="*/ 416406 w 6006665"/>
                  <a:gd name="connsiteY370-96094" fmla="*/ 2408813 h 2711051"/>
                  <a:gd name="connsiteX371-96095" fmla="*/ 416406 w 6006665"/>
                  <a:gd name="connsiteY371-96096" fmla="*/ 2407325 h 2711051"/>
                  <a:gd name="connsiteX372-96097" fmla="*/ 404499 w 6006665"/>
                  <a:gd name="connsiteY372-96098" fmla="*/ 2408813 h 2711051"/>
                  <a:gd name="connsiteX373-96099" fmla="*/ 404499 w 6006665"/>
                  <a:gd name="connsiteY373-96100" fmla="*/ 2388361 h 2711051"/>
                  <a:gd name="connsiteX374-96101" fmla="*/ 424951 w 6006665"/>
                  <a:gd name="connsiteY374-96102" fmla="*/ 2372454 h 2711051"/>
                  <a:gd name="connsiteX375-96103" fmla="*/ 463583 w 6006665"/>
                  <a:gd name="connsiteY375-96104" fmla="*/ 2365637 h 2711051"/>
                  <a:gd name="connsiteX376-96105" fmla="*/ 468128 w 6006665"/>
                  <a:gd name="connsiteY376-96106" fmla="*/ 2349729 h 2711051"/>
                  <a:gd name="connsiteX377-96107" fmla="*/ 456765 w 6006665"/>
                  <a:gd name="connsiteY377-96108" fmla="*/ 2317915 h 2711051"/>
                  <a:gd name="connsiteX378-96109" fmla="*/ 474945 w 6006665"/>
                  <a:gd name="connsiteY378-96110" fmla="*/ 2290645 h 2711051"/>
                  <a:gd name="connsiteX379-96111" fmla="*/ 474945 w 6006665"/>
                  <a:gd name="connsiteY379-96112" fmla="*/ 2270193 h 2711051"/>
                  <a:gd name="connsiteX380-96113" fmla="*/ 420406 w 6006665"/>
                  <a:gd name="connsiteY380-96114" fmla="*/ 2252013 h 2711051"/>
                  <a:gd name="connsiteX381-96115" fmla="*/ 409588 w 6006665"/>
                  <a:gd name="connsiteY381-96116" fmla="*/ 2252013 h 2711051"/>
                  <a:gd name="connsiteX382-96117" fmla="*/ 397681 w 6006665"/>
                  <a:gd name="connsiteY382-96118" fmla="*/ 2252013 h 2711051"/>
                  <a:gd name="connsiteX383-96119" fmla="*/ 379485 w 6006665"/>
                  <a:gd name="connsiteY383-96120" fmla="*/ 2229774 h 2711051"/>
                  <a:gd name="connsiteX384-96121" fmla="*/ 357322 w 6006665"/>
                  <a:gd name="connsiteY384-96122" fmla="*/ 2236106 h 2711051"/>
                  <a:gd name="connsiteX385-96123" fmla="*/ 352842 w 6006665"/>
                  <a:gd name="connsiteY385-96124" fmla="*/ 2233984 h 2711051"/>
                  <a:gd name="connsiteX386-96125" fmla="*/ 345415 w 6006665"/>
                  <a:gd name="connsiteY386-96126" fmla="*/ 2236106 h 2711051"/>
                  <a:gd name="connsiteX387-96127" fmla="*/ 302238 w 6006665"/>
                  <a:gd name="connsiteY387-96128" fmla="*/ 2215654 h 2711051"/>
                  <a:gd name="connsiteX388-96129" fmla="*/ 302238 w 6006665"/>
                  <a:gd name="connsiteY388-96130" fmla="*/ 2204292 h 2711051"/>
                  <a:gd name="connsiteX389-96131" fmla="*/ 286331 w 6006665"/>
                  <a:gd name="connsiteY389-96132" fmla="*/ 2177022 h 2711051"/>
                  <a:gd name="connsiteX390-96133" fmla="*/ 270968 w 6006665"/>
                  <a:gd name="connsiteY390-96134" fmla="*/ 2177022 h 2711051"/>
                  <a:gd name="connsiteX391-96135" fmla="*/ 259061 w 6006665"/>
                  <a:gd name="connsiteY391-96136" fmla="*/ 2177022 h 2711051"/>
                  <a:gd name="connsiteX392-96137" fmla="*/ 254516 w 6006665"/>
                  <a:gd name="connsiteY392-96138" fmla="*/ 2161115 h 2711051"/>
                  <a:gd name="connsiteX393-96139" fmla="*/ 263606 w 6006665"/>
                  <a:gd name="connsiteY393-96140" fmla="*/ 2145208 h 2711051"/>
                  <a:gd name="connsiteX394-96141" fmla="*/ 243991 w 6006665"/>
                  <a:gd name="connsiteY394-96142" fmla="*/ 2114695 h 2711051"/>
                  <a:gd name="connsiteX395-96143" fmla="*/ 216429 w 6006665"/>
                  <a:gd name="connsiteY395-96144" fmla="*/ 2117938 h 2711051"/>
                  <a:gd name="connsiteX396-96145" fmla="*/ 212956 w 6006665"/>
                  <a:gd name="connsiteY396-96146" fmla="*/ 2116946 h 2711051"/>
                  <a:gd name="connsiteX397-96147" fmla="*/ 204522 w 6006665"/>
                  <a:gd name="connsiteY397-96148" fmla="*/ 2117938 h 2711051"/>
                  <a:gd name="connsiteX398-96149" fmla="*/ 199623 w 6006665"/>
                  <a:gd name="connsiteY398-96150" fmla="*/ 2116538 h 2711051"/>
                  <a:gd name="connsiteX399-96151" fmla="*/ 195977 w 6006665"/>
                  <a:gd name="connsiteY399-96152" fmla="*/ 2129300 h 2711051"/>
                  <a:gd name="connsiteX400-96153" fmla="*/ 184968 w 6006665"/>
                  <a:gd name="connsiteY400-96154" fmla="*/ 2126155 h 2711051"/>
                  <a:gd name="connsiteX401-96155" fmla="*/ 184070 w 6006665"/>
                  <a:gd name="connsiteY401-96156" fmla="*/ 2129300 h 2711051"/>
                  <a:gd name="connsiteX402-96157" fmla="*/ 168163 w 6006665"/>
                  <a:gd name="connsiteY402-96158" fmla="*/ 2124765 h 2711051"/>
                  <a:gd name="connsiteX403-96159" fmla="*/ 156800 w 6006665"/>
                  <a:gd name="connsiteY403-96160" fmla="*/ 2086123 h 2711051"/>
                  <a:gd name="connsiteX404-96161" fmla="*/ 152255 w 6006665"/>
                  <a:gd name="connsiteY404-96162" fmla="*/ 2070216 h 2711051"/>
                  <a:gd name="connsiteX405-96163" fmla="*/ 156800 w 6006665"/>
                  <a:gd name="connsiteY405-96164" fmla="*/ 2065671 h 2711051"/>
                  <a:gd name="connsiteX406-96165" fmla="*/ 168707 w 6006665"/>
                  <a:gd name="connsiteY406-96166" fmla="*/ 2065671 h 2711051"/>
                  <a:gd name="connsiteX407-96167" fmla="*/ 188615 w 6006665"/>
                  <a:gd name="connsiteY407-96168" fmla="*/ 2065671 h 2711051"/>
                  <a:gd name="connsiteX408-96169" fmla="*/ 199977 w 6006665"/>
                  <a:gd name="connsiteY408-96170" fmla="*/ 2054309 h 2711051"/>
                  <a:gd name="connsiteX409-96171" fmla="*/ 188615 w 6006665"/>
                  <a:gd name="connsiteY409-96172" fmla="*/ 2031584 h 2711051"/>
                  <a:gd name="connsiteX410-96173" fmla="*/ 168163 w 6006665"/>
                  <a:gd name="connsiteY410-96174" fmla="*/ 2022495 h 2711051"/>
                  <a:gd name="connsiteX411-96175" fmla="*/ 168163 w 6006665"/>
                  <a:gd name="connsiteY411-96176" fmla="*/ 2015677 h 2711051"/>
                  <a:gd name="connsiteX412-96177" fmla="*/ 152255 w 6006665"/>
                  <a:gd name="connsiteY412-96178" fmla="*/ 1999770 h 2711051"/>
                  <a:gd name="connsiteX413-96179" fmla="*/ 129531 w 6006665"/>
                  <a:gd name="connsiteY413-96180" fmla="*/ 1963410 h 2711051"/>
                  <a:gd name="connsiteX414-96181" fmla="*/ 140893 w 6006665"/>
                  <a:gd name="connsiteY414-96182" fmla="*/ 1940686 h 2711051"/>
                  <a:gd name="connsiteX415-96183" fmla="*/ 136348 w 6006665"/>
                  <a:gd name="connsiteY415-96184" fmla="*/ 1913416 h 2711051"/>
                  <a:gd name="connsiteX416-96185" fmla="*/ 103789 w 6006665"/>
                  <a:gd name="connsiteY416-96186" fmla="*/ 1900009 h 2711051"/>
                  <a:gd name="connsiteX417-96187" fmla="*/ 93716 w 6006665"/>
                  <a:gd name="connsiteY417-96188" fmla="*/ 1904326 h 2711051"/>
                  <a:gd name="connsiteX418-96189" fmla="*/ 91868 w 6006665"/>
                  <a:gd name="connsiteY418-96190" fmla="*/ 1900015 h 2711051"/>
                  <a:gd name="connsiteX419-96191" fmla="*/ 81809 w 6006665"/>
                  <a:gd name="connsiteY419-96192" fmla="*/ 1904326 h 2711051"/>
                  <a:gd name="connsiteX420-96193" fmla="*/ 74992 w 6006665"/>
                  <a:gd name="connsiteY420-96194" fmla="*/ 1888419 h 2711051"/>
                  <a:gd name="connsiteX421-96195" fmla="*/ 34087 w 6006665"/>
                  <a:gd name="connsiteY421-96196" fmla="*/ 1877057 h 2711051"/>
                  <a:gd name="connsiteX422-96197" fmla="*/ 22725 w 6006665"/>
                  <a:gd name="connsiteY422-96198" fmla="*/ 1833880 h 2711051"/>
                  <a:gd name="connsiteX423-96199" fmla="*/ 22725 w 6006665"/>
                  <a:gd name="connsiteY423-96200" fmla="*/ 1802065 h 2711051"/>
                  <a:gd name="connsiteX424-96201" fmla="*/ 0 w 6006665"/>
                  <a:gd name="connsiteY424-96202" fmla="*/ 1786158 h 2711051"/>
                  <a:gd name="connsiteX425-96203" fmla="*/ 15907 w 6006665"/>
                  <a:gd name="connsiteY425-96204" fmla="*/ 1763434 h 2711051"/>
                  <a:gd name="connsiteX426-96205" fmla="*/ 6818 w 6006665"/>
                  <a:gd name="connsiteY426-96206" fmla="*/ 1699805 h 2711051"/>
                  <a:gd name="connsiteX427-96207" fmla="*/ 34087 w 6006665"/>
                  <a:gd name="connsiteY427-96208" fmla="*/ 1656628 h 2711051"/>
                  <a:gd name="connsiteX428-96209" fmla="*/ 27270 w 6006665"/>
                  <a:gd name="connsiteY428-96210" fmla="*/ 1645266 h 2711051"/>
                  <a:gd name="connsiteX429-96211" fmla="*/ 70447 w 6006665"/>
                  <a:gd name="connsiteY429-96212" fmla="*/ 1606634 h 2711051"/>
                  <a:gd name="connsiteX430-96213" fmla="*/ 27270 w 6006665"/>
                  <a:gd name="connsiteY430-96214" fmla="*/ 1570274 h 2711051"/>
                  <a:gd name="connsiteX431-96215" fmla="*/ 109078 w 6006665"/>
                  <a:gd name="connsiteY431-96216" fmla="*/ 1472558 h 2711051"/>
                  <a:gd name="connsiteX432-96217" fmla="*/ 145438 w 6006665"/>
                  <a:gd name="connsiteY432-96218" fmla="*/ 1429381 h 2711051"/>
                  <a:gd name="connsiteX433-96219" fmla="*/ 156800 w 6006665"/>
                  <a:gd name="connsiteY433-96220" fmla="*/ 1386205 h 2711051"/>
                  <a:gd name="connsiteX434-96221" fmla="*/ 102261 w 6006665"/>
                  <a:gd name="connsiteY434-96222" fmla="*/ 1333938 h 2711051"/>
                  <a:gd name="connsiteX435-96223" fmla="*/ 118168 w 6006665"/>
                  <a:gd name="connsiteY435-96224" fmla="*/ 1279399 h 2711051"/>
                  <a:gd name="connsiteX436-96225" fmla="*/ 86354 w 6006665"/>
                  <a:gd name="connsiteY436-96226" fmla="*/ 1215770 h 2711051"/>
                  <a:gd name="connsiteX437-96227" fmla="*/ 109078 w 6006665"/>
                  <a:gd name="connsiteY437-96228" fmla="*/ 1140778 h 2711051"/>
                  <a:gd name="connsiteX438-96229" fmla="*/ 70447 w 6006665"/>
                  <a:gd name="connsiteY438-96230" fmla="*/ 1038517 h 2711051"/>
                  <a:gd name="connsiteX439-96231" fmla="*/ 102261 w 6006665"/>
                  <a:gd name="connsiteY439-96232" fmla="*/ 968071 h 2711051"/>
                  <a:gd name="connsiteX440-96233" fmla="*/ 43177 w 6006665"/>
                  <a:gd name="connsiteY440-96234" fmla="*/ 902170 h 2711051"/>
                  <a:gd name="connsiteX441-96235" fmla="*/ 49994 w 6006665"/>
                  <a:gd name="connsiteY441-96236" fmla="*/ 827178 h 2711051"/>
                  <a:gd name="connsiteX442-96237" fmla="*/ 81809 w 6006665"/>
                  <a:gd name="connsiteY442-96238" fmla="*/ 822633 h 2711051"/>
                  <a:gd name="connsiteX443-96239" fmla="*/ 145438 w 6006665"/>
                  <a:gd name="connsiteY443-96240" fmla="*/ 779457 h 2711051"/>
                  <a:gd name="connsiteX444-96241" fmla="*/ 184070 w 6006665"/>
                  <a:gd name="connsiteY444-96242" fmla="*/ 740825 h 2711051"/>
                  <a:gd name="connsiteX445-96243" fmla="*/ 189699 w 6006665"/>
                  <a:gd name="connsiteY445-96244" fmla="*/ 747103 h 2711051"/>
                  <a:gd name="connsiteX446-96245" fmla="*/ 195977 w 6006665"/>
                  <a:gd name="connsiteY446-96246" fmla="*/ 740825 h 2711051"/>
                  <a:gd name="connsiteX447-96247" fmla="*/ 255061 w 6006665"/>
                  <a:gd name="connsiteY447-96248" fmla="*/ 806726 h 2711051"/>
                  <a:gd name="connsiteX448-96249" fmla="*/ 350504 w 6006665"/>
                  <a:gd name="connsiteY448-96250" fmla="*/ 827178 h 2711051"/>
                  <a:gd name="connsiteX449-96251" fmla="*/ 491397 w 6006665"/>
                  <a:gd name="connsiteY449-96252" fmla="*/ 940802 h 2711051"/>
                  <a:gd name="connsiteX450-96253" fmla="*/ 523211 w 6006665"/>
                  <a:gd name="connsiteY450-96254" fmla="*/ 988523 h 2711051"/>
                  <a:gd name="connsiteX451-96255" fmla="*/ 523211 w 6006665"/>
                  <a:gd name="connsiteY451-96256" fmla="*/ 1047607 h 2711051"/>
                  <a:gd name="connsiteX452-96257" fmla="*/ 486852 w 6006665"/>
                  <a:gd name="connsiteY452-96258" fmla="*/ 1102146 h 2711051"/>
                  <a:gd name="connsiteX453-96259" fmla="*/ 420951 w 6006665"/>
                  <a:gd name="connsiteY453-96260" fmla="*/ 1122599 h 2711051"/>
                  <a:gd name="connsiteX454-96261" fmla="*/ 415909 w 6006665"/>
                  <a:gd name="connsiteY454-96262" fmla="*/ 1120468 h 2711051"/>
                  <a:gd name="connsiteX455-96263" fmla="*/ 409044 w 6006665"/>
                  <a:gd name="connsiteY455-96264" fmla="*/ 1122599 h 2711051"/>
                  <a:gd name="connsiteX456-96265" fmla="*/ 252950 w 6006665"/>
                  <a:gd name="connsiteY456-96266" fmla="*/ 1056643 h 2711051"/>
                  <a:gd name="connsiteX457-96267" fmla="*/ 232336 w 6006665"/>
                  <a:gd name="connsiteY457-96268" fmla="*/ 1063515 h 2711051"/>
                  <a:gd name="connsiteX458-96269" fmla="*/ 291420 w 6006665"/>
                  <a:gd name="connsiteY458-96270" fmla="*/ 1133961 h 2711051"/>
                  <a:gd name="connsiteX459-96271" fmla="*/ 291420 w 6006665"/>
                  <a:gd name="connsiteY459-96272" fmla="*/ 1172593 h 2711051"/>
                  <a:gd name="connsiteX460-96273" fmla="*/ 298238 w 6006665"/>
                  <a:gd name="connsiteY460-96274" fmla="*/ 1258947 h 2711051"/>
                  <a:gd name="connsiteX461-96275" fmla="*/ 345959 w 6006665"/>
                  <a:gd name="connsiteY461-96276" fmla="*/ 1290761 h 2711051"/>
                  <a:gd name="connsiteX462-96277" fmla="*/ 362087 w 6006665"/>
                  <a:gd name="connsiteY462-96278" fmla="*/ 1300169 h 2711051"/>
                  <a:gd name="connsiteX463-96279" fmla="*/ 365867 w 6006665"/>
                  <a:gd name="connsiteY463-96280" fmla="*/ 1268036 h 2711051"/>
                  <a:gd name="connsiteX464-96281" fmla="*/ 345415 w 6006665"/>
                  <a:gd name="connsiteY464-96282" fmla="*/ 1231677 h 2711051"/>
                  <a:gd name="connsiteX465-96283" fmla="*/ 365867 w 6006665"/>
                  <a:gd name="connsiteY465-96284" fmla="*/ 1199862 h 2711051"/>
                  <a:gd name="connsiteX466-96285" fmla="*/ 374560 w 6006665"/>
                  <a:gd name="connsiteY466-96286" fmla="*/ 1204861 h 2711051"/>
                  <a:gd name="connsiteX467-96287" fmla="*/ 377774 w 6006665"/>
                  <a:gd name="connsiteY467-96288" fmla="*/ 1199862 h 2711051"/>
                  <a:gd name="connsiteX468-96289" fmla="*/ 461933 w 6006665"/>
                  <a:gd name="connsiteY468-96290" fmla="*/ 1248254 h 2711051"/>
                  <a:gd name="connsiteX469-96291" fmla="*/ 484035 w 6006665"/>
                  <a:gd name="connsiteY469-96292" fmla="*/ 1231677 h 2711051"/>
                  <a:gd name="connsiteX470-96293" fmla="*/ 463583 w 6006665"/>
                  <a:gd name="connsiteY470-96294" fmla="*/ 1165775 h 2711051"/>
                  <a:gd name="connsiteX471-96295" fmla="*/ 549936 w 6006665"/>
                  <a:gd name="connsiteY471-96296" fmla="*/ 1079422 h 2711051"/>
                  <a:gd name="connsiteX472-96297" fmla="*/ 559742 w 6006665"/>
                  <a:gd name="connsiteY472-96298" fmla="*/ 1081523 h 2711051"/>
                  <a:gd name="connsiteX473-96299" fmla="*/ 561843 w 6006665"/>
                  <a:gd name="connsiteY473-96300" fmla="*/ 1079422 h 2711051"/>
                  <a:gd name="connsiteX474-96301" fmla="*/ 593658 w 6006665"/>
                  <a:gd name="connsiteY474-96302" fmla="*/ 1086239 h 2711051"/>
                  <a:gd name="connsiteX475-96303" fmla="*/ 620945 w 6006665"/>
                  <a:gd name="connsiteY475-96304" fmla="*/ 1110116 h 2711051"/>
                  <a:gd name="connsiteX476-96305" fmla="*/ 640835 w 6006665"/>
                  <a:gd name="connsiteY476-96306" fmla="*/ 1054425 h 2711051"/>
                  <a:gd name="connsiteX477-96307" fmla="*/ 609020 w 6006665"/>
                  <a:gd name="connsiteY477-96308" fmla="*/ 999886 h 2711051"/>
                  <a:gd name="connsiteX478-96309" fmla="*/ 624928 w 6006665"/>
                  <a:gd name="connsiteY478-96310" fmla="*/ 940802 h 2711051"/>
                  <a:gd name="connsiteX479-96311" fmla="*/ 597658 w 6006665"/>
                  <a:gd name="connsiteY479-96312" fmla="*/ 881717 h 2711051"/>
                  <a:gd name="connsiteX480-96313" fmla="*/ 611562 w 6006665"/>
                  <a:gd name="connsiteY480-96314" fmla="*/ 886043 h 2711051"/>
                  <a:gd name="connsiteX481-96315" fmla="*/ 609565 w 6006665"/>
                  <a:gd name="connsiteY481-96316" fmla="*/ 881717 h 2711051"/>
                  <a:gd name="connsiteX482-96317" fmla="*/ 711826 w 6006665"/>
                  <a:gd name="connsiteY482-96318" fmla="*/ 913532 h 2711051"/>
                  <a:gd name="connsiteX483-96319" fmla="*/ 732278 w 6006665"/>
                  <a:gd name="connsiteY483-96320" fmla="*/ 968071 h 2711051"/>
                  <a:gd name="connsiteX484-96321" fmla="*/ 684556 w 6006665"/>
                  <a:gd name="connsiteY484-96322" fmla="*/ 979433 h 2711051"/>
                  <a:gd name="connsiteX485-96323" fmla="*/ 684556 w 6006665"/>
                  <a:gd name="connsiteY485-96324" fmla="*/ 1031700 h 2711051"/>
                  <a:gd name="connsiteX486-96325" fmla="*/ 713309 w 6006665"/>
                  <a:gd name="connsiteY486-96326" fmla="*/ 1060453 h 2711051"/>
                  <a:gd name="connsiteX487-96327" fmla="*/ 763548 w 6006665"/>
                  <a:gd name="connsiteY487-96328" fmla="*/ 1043062 h 2711051"/>
                  <a:gd name="connsiteX488-96329" fmla="*/ 770365 w 6006665"/>
                  <a:gd name="connsiteY488-96330" fmla="*/ 983978 h 2711051"/>
                  <a:gd name="connsiteX489-96331" fmla="*/ 845357 w 6006665"/>
                  <a:gd name="connsiteY489-96332" fmla="*/ 936257 h 2711051"/>
                  <a:gd name="connsiteX490-96333" fmla="*/ 972614 w 6006665"/>
                  <a:gd name="connsiteY490-96334" fmla="*/ 849903 h 2711051"/>
                  <a:gd name="connsiteX491-96335" fmla="*/ 982566 w 6006665"/>
                  <a:gd name="connsiteY491-96336" fmla="*/ 851230 h 2711051"/>
                  <a:gd name="connsiteX492-96337" fmla="*/ 984521 w 6006665"/>
                  <a:gd name="connsiteY492-96338" fmla="*/ 849903 h 2711051"/>
                  <a:gd name="connsiteX493-96339" fmla="*/ 1018608 w 6006665"/>
                  <a:gd name="connsiteY493-96340" fmla="*/ 854448 h 2711051"/>
                  <a:gd name="connsiteX494-96341" fmla="*/ 979977 w 6006665"/>
                  <a:gd name="connsiteY494-96342" fmla="*/ 918077 h 2711051"/>
                  <a:gd name="connsiteX495-96343" fmla="*/ 1012666 w 6006665"/>
                  <a:gd name="connsiteY495-96344" fmla="*/ 923238 h 2711051"/>
                  <a:gd name="connsiteX496-96345" fmla="*/ 1038516 w 6006665"/>
                  <a:gd name="connsiteY496-96346" fmla="*/ 893080 h 2711051"/>
                  <a:gd name="connsiteX497-96347" fmla="*/ 1050423 w 6006665"/>
                  <a:gd name="connsiteY497-96348" fmla="*/ 893080 h 2711051"/>
                  <a:gd name="connsiteX498-96349" fmla="*/ 1108962 w 6006665"/>
                  <a:gd name="connsiteY498-96350" fmla="*/ 893080 h 2711051"/>
                  <a:gd name="connsiteX499-96351" fmla="*/ 1161229 w 6006665"/>
                  <a:gd name="connsiteY499-96352" fmla="*/ 849903 h 2711051"/>
                  <a:gd name="connsiteX500-96353" fmla="*/ 1165711 w 6006665"/>
                  <a:gd name="connsiteY500-96354" fmla="*/ 856037 h 2711051"/>
                  <a:gd name="connsiteX501-96355" fmla="*/ 1173136 w 6006665"/>
                  <a:gd name="connsiteY501-96356" fmla="*/ 849903 h 2711051"/>
                  <a:gd name="connsiteX502-96357" fmla="*/ 1210035 w 6006665"/>
                  <a:gd name="connsiteY502-96358" fmla="*/ 900396 h 2711051"/>
                  <a:gd name="connsiteX503-96359" fmla="*/ 1247583 w 6006665"/>
                  <a:gd name="connsiteY503-96360" fmla="*/ 843086 h 2711051"/>
                  <a:gd name="connsiteX504-96361" fmla="*/ 1211223 w 6006665"/>
                  <a:gd name="connsiteY504-96362" fmla="*/ 784002 h 2711051"/>
                  <a:gd name="connsiteX505-96363" fmla="*/ 1227130 w 6006665"/>
                  <a:gd name="connsiteY505-96364" fmla="*/ 747642 h 2711051"/>
                  <a:gd name="connsiteX506-96365" fmla="*/ 1237665 w 6006665"/>
                  <a:gd name="connsiteY506-96366" fmla="*/ 750780 h 2711051"/>
                  <a:gd name="connsiteX507-96367" fmla="*/ 1239037 w 6006665"/>
                  <a:gd name="connsiteY507-96368" fmla="*/ 747642 h 2711051"/>
                  <a:gd name="connsiteX508-96369" fmla="*/ 1345843 w 6006665"/>
                  <a:gd name="connsiteY508-96370" fmla="*/ 779457 h 2711051"/>
                  <a:gd name="connsiteX509-96371" fmla="*/ 1400382 w 6006665"/>
                  <a:gd name="connsiteY509-96372" fmla="*/ 811271 h 2711051"/>
                  <a:gd name="connsiteX510-96373" fmla="*/ 1519756 w 6006665"/>
                  <a:gd name="connsiteY510-96374" fmla="*/ 917855 h 2711051"/>
                  <a:gd name="connsiteX511-96375" fmla="*/ 1543003 w 6006665"/>
                  <a:gd name="connsiteY511-96376" fmla="*/ 877173 h 2711051"/>
                  <a:gd name="connsiteX512-96377" fmla="*/ 1506643 w 6006665"/>
                  <a:gd name="connsiteY512-96378" fmla="*/ 822633 h 2711051"/>
                  <a:gd name="connsiteX513-96379" fmla="*/ 1506643 w 6006665"/>
                  <a:gd name="connsiteY513-96380" fmla="*/ 799909 h 2711051"/>
                  <a:gd name="connsiteX514-96381" fmla="*/ 1463467 w 6006665"/>
                  <a:gd name="connsiteY514-96382" fmla="*/ 790819 h 2711051"/>
                  <a:gd name="connsiteX515-96383" fmla="*/ 1472556 w 6006665"/>
                  <a:gd name="connsiteY515-96384" fmla="*/ 740825 h 2711051"/>
                  <a:gd name="connsiteX516-96385" fmla="*/ 1452104 w 6006665"/>
                  <a:gd name="connsiteY516-96386" fmla="*/ 654471 h 2711051"/>
                  <a:gd name="connsiteX517-96387" fmla="*/ 1452104 w 6006665"/>
                  <a:gd name="connsiteY517-96388" fmla="*/ 618112 h 2711051"/>
                  <a:gd name="connsiteX518-96389" fmla="*/ 1522551 w 6006665"/>
                  <a:gd name="connsiteY518-96390" fmla="*/ 515851 h 2711051"/>
                  <a:gd name="connsiteX519-96391" fmla="*/ 1543003 w 6006665"/>
                  <a:gd name="connsiteY519-96392" fmla="*/ 402228 h 2711051"/>
                  <a:gd name="connsiteX520-96393" fmla="*/ 1570272 w 6006665"/>
                  <a:gd name="connsiteY520-96394" fmla="*/ 381775 h 2711051"/>
                  <a:gd name="connsiteX521-96395" fmla="*/ 1578688 w 6006665"/>
                  <a:gd name="connsiteY521-96396" fmla="*/ 384394 h 2711051"/>
                  <a:gd name="connsiteX522-96397" fmla="*/ 1582179 w 6006665"/>
                  <a:gd name="connsiteY522-96398" fmla="*/ 381775 h 2711051"/>
                  <a:gd name="connsiteX523-96399" fmla="*/ 1684440 w 6006665"/>
                  <a:gd name="connsiteY523-96400" fmla="*/ 413590 h 2711051"/>
                  <a:gd name="connsiteX524-96401" fmla="*/ 1688985 w 6006665"/>
                  <a:gd name="connsiteY524-96402" fmla="*/ 484036 h 2711051"/>
                  <a:gd name="connsiteX525-96403" fmla="*/ 1652625 w 6006665"/>
                  <a:gd name="connsiteY525-96404" fmla="*/ 574935 h 2711051"/>
                  <a:gd name="connsiteX526-96405" fmla="*/ 1679895 w 6006665"/>
                  <a:gd name="connsiteY526-96406" fmla="*/ 613567 h 2711051"/>
                  <a:gd name="connsiteX527-96407" fmla="*/ 1688985 w 6006665"/>
                  <a:gd name="connsiteY527-96408" fmla="*/ 688558 h 2711051"/>
                  <a:gd name="connsiteX528-96409" fmla="*/ 1679895 w 6006665"/>
                  <a:gd name="connsiteY528-96410" fmla="*/ 833996 h 2711051"/>
                  <a:gd name="connsiteX529-96411" fmla="*/ 1636718 w 6006665"/>
                  <a:gd name="connsiteY529-96412" fmla="*/ 1097602 h 2711051"/>
                  <a:gd name="connsiteX530-96413" fmla="*/ 1662494 w 6006665"/>
                  <a:gd name="connsiteY530-96414" fmla="*/ 1104046 h 2711051"/>
                  <a:gd name="connsiteX0-96415" fmla="*/ 1662494 w 6006665"/>
                  <a:gd name="connsiteY0-96416" fmla="*/ 1104046 h 2711051"/>
                  <a:gd name="connsiteX1-96417" fmla="*/ 3211535 w 6006665"/>
                  <a:gd name="connsiteY1-96418" fmla="*/ 1 h 2711051"/>
                  <a:gd name="connsiteX2-96419" fmla="*/ 3200173 w 6006665"/>
                  <a:gd name="connsiteY2-96420" fmla="*/ 74993 h 2711051"/>
                  <a:gd name="connsiteX3-96421" fmla="*/ 3161541 w 6006665"/>
                  <a:gd name="connsiteY3-96422" fmla="*/ 118170 h 2711051"/>
                  <a:gd name="connsiteX4-96423" fmla="*/ 3066097 w 6006665"/>
                  <a:gd name="connsiteY4-96424" fmla="*/ 193161 h 2711051"/>
                  <a:gd name="connsiteX5-96425" fmla="*/ 3034283 w 6006665"/>
                  <a:gd name="connsiteY5-96426" fmla="*/ 236338 h 2711051"/>
                  <a:gd name="connsiteX6-96427" fmla="*/ 3082005 w 6006665"/>
                  <a:gd name="connsiteY6-96428" fmla="*/ 252245 h 2711051"/>
                  <a:gd name="connsiteX7-96429" fmla="*/ 3129459 w 6006665"/>
                  <a:gd name="connsiteY7-96430" fmla="*/ 279926 h 2711051"/>
                  <a:gd name="connsiteX8-96431" fmla="*/ 3156451 w 6006665"/>
                  <a:gd name="connsiteY8-96432" fmla="*/ 256790 h 2711051"/>
                  <a:gd name="connsiteX9-96433" fmla="*/ 3158460 w 6006665"/>
                  <a:gd name="connsiteY9-96434" fmla="*/ 265274 h 2711051"/>
                  <a:gd name="connsiteX10-96435" fmla="*/ 3168359 w 6006665"/>
                  <a:gd name="connsiteY10-96436" fmla="*/ 256790 h 2711051"/>
                  <a:gd name="connsiteX11-96437" fmla="*/ 3184984 w 6006665"/>
                  <a:gd name="connsiteY11-96438" fmla="*/ 326983 h 2711051"/>
                  <a:gd name="connsiteX12-96439" fmla="*/ 3192811 w 6006665"/>
                  <a:gd name="connsiteY12-96440" fmla="*/ 311329 h 2711051"/>
                  <a:gd name="connsiteX13-96441" fmla="*/ 3251895 w 6006665"/>
                  <a:gd name="connsiteY13-96442" fmla="*/ 290877 h 2711051"/>
                  <a:gd name="connsiteX14-96443" fmla="*/ 3259833 w 6006665"/>
                  <a:gd name="connsiteY14-96444" fmla="*/ 292251 h 2711051"/>
                  <a:gd name="connsiteX15-96445" fmla="*/ 3263802 w 6006665"/>
                  <a:gd name="connsiteY15-96446" fmla="*/ 290877 h 2711051"/>
                  <a:gd name="connsiteX16-96447" fmla="*/ 3381970 w 6006665"/>
                  <a:gd name="connsiteY16-96448" fmla="*/ 311329 h 2711051"/>
                  <a:gd name="connsiteX17-96449" fmla="*/ 3388787 w 6006665"/>
                  <a:gd name="connsiteY17-96450" fmla="*/ 370413 h 2711051"/>
                  <a:gd name="connsiteX18-96451" fmla="*/ 3531529 w 6006665"/>
                  <a:gd name="connsiteY18-96452" fmla="*/ 391404 h 2711051"/>
                  <a:gd name="connsiteX19-96453" fmla="*/ 3538225 w 6006665"/>
                  <a:gd name="connsiteY19-96454" fmla="*/ 295422 h 2711051"/>
                  <a:gd name="connsiteX20-96455" fmla="*/ 3549910 w 6006665"/>
                  <a:gd name="connsiteY20-96456" fmla="*/ 298609 h 2711051"/>
                  <a:gd name="connsiteX21-96457" fmla="*/ 3550132 w 6006665"/>
                  <a:gd name="connsiteY21-96458" fmla="*/ 295422 h 2711051"/>
                  <a:gd name="connsiteX22-96459" fmla="*/ 3625123 w 6006665"/>
                  <a:gd name="connsiteY22-96460" fmla="*/ 315874 h 2711051"/>
                  <a:gd name="connsiteX23-96461" fmla="*/ 3672301 w 6006665"/>
                  <a:gd name="connsiteY23-96462" fmla="*/ 315874 h 2711051"/>
                  <a:gd name="connsiteX24-96463" fmla="*/ 3684207 w 6006665"/>
                  <a:gd name="connsiteY24-96464" fmla="*/ 315874 h 2711051"/>
                  <a:gd name="connsiteX25-96465" fmla="*/ 3743291 w 6006665"/>
                  <a:gd name="connsiteY25-96466" fmla="*/ 381775 h 2711051"/>
                  <a:gd name="connsiteX26-96467" fmla="*/ 3759199 w 6006665"/>
                  <a:gd name="connsiteY26-96468" fmla="*/ 461312 h 2711051"/>
                  <a:gd name="connsiteX27-96469" fmla="*/ 3738747 w 6006665"/>
                  <a:gd name="connsiteY27-96470" fmla="*/ 511306 h 2711051"/>
                  <a:gd name="connsiteX28-96471" fmla="*/ 3786469 w 6006665"/>
                  <a:gd name="connsiteY28-96472" fmla="*/ 602204 h 2711051"/>
                  <a:gd name="connsiteX29-96473" fmla="*/ 3835603 w 6006665"/>
                  <a:gd name="connsiteY29-96474" fmla="*/ 638110 h 2711051"/>
                  <a:gd name="connsiteX30-96475" fmla="*/ 3865460 w 6006665"/>
                  <a:gd name="connsiteY30-96476" fmla="*/ 527213 h 2711051"/>
                  <a:gd name="connsiteX31-96477" fmla="*/ 3875077 w 6006665"/>
                  <a:gd name="connsiteY31-96478" fmla="*/ 535720 h 2711051"/>
                  <a:gd name="connsiteX32-96479" fmla="*/ 3877367 w 6006665"/>
                  <a:gd name="connsiteY32-96480" fmla="*/ 527213 h 2711051"/>
                  <a:gd name="connsiteX33-96481" fmla="*/ 3932151 w 6006665"/>
                  <a:gd name="connsiteY33-96482" fmla="*/ 575676 h 2711051"/>
                  <a:gd name="connsiteX34-96483" fmla="*/ 3988173 w 6006665"/>
                  <a:gd name="connsiteY34-96484" fmla="*/ 547665 h 2711051"/>
                  <a:gd name="connsiteX35-96485" fmla="*/ 3993852 w 6006665"/>
                  <a:gd name="connsiteY35-96486" fmla="*/ 550780 h 2711051"/>
                  <a:gd name="connsiteX36-96487" fmla="*/ 4000080 w 6006665"/>
                  <a:gd name="connsiteY36-96488" fmla="*/ 547665 h 2711051"/>
                  <a:gd name="connsiteX37-96489" fmla="*/ 4062426 w 6006665"/>
                  <a:gd name="connsiteY37-96490" fmla="*/ 581855 h 2711051"/>
                  <a:gd name="connsiteX38-96491" fmla="*/ 4085889 w 6006665"/>
                  <a:gd name="connsiteY38-96492" fmla="*/ 554483 h 2711051"/>
                  <a:gd name="connsiteX39-96493" fmla="*/ 4095563 w 6006665"/>
                  <a:gd name="connsiteY39-96494" fmla="*/ 557087 h 2711051"/>
                  <a:gd name="connsiteX40-96495" fmla="*/ 4097796 w 6006665"/>
                  <a:gd name="connsiteY40-96496" fmla="*/ 554483 h 2711051"/>
                  <a:gd name="connsiteX41-96497" fmla="*/ 4144150 w 6006665"/>
                  <a:gd name="connsiteY41-96498" fmla="*/ 566963 h 2711051"/>
                  <a:gd name="connsiteX42-96499" fmla="*/ 4117703 w 6006665"/>
                  <a:gd name="connsiteY42-96500" fmla="*/ 456767 h 2711051"/>
                  <a:gd name="connsiteX43-96501" fmla="*/ 4165425 w 6006665"/>
                  <a:gd name="connsiteY43-96502" fmla="*/ 402228 h 2711051"/>
                  <a:gd name="connsiteX44-96503" fmla="*/ 4175231 w 6006665"/>
                  <a:gd name="connsiteY44-96504" fmla="*/ 404629 h 2711051"/>
                  <a:gd name="connsiteX45-96505" fmla="*/ 4177332 w 6006665"/>
                  <a:gd name="connsiteY45-96506" fmla="*/ 402228 h 2711051"/>
                  <a:gd name="connsiteX46-96507" fmla="*/ 4511384 w 6006665"/>
                  <a:gd name="connsiteY46-96508" fmla="*/ 484036 h 2711051"/>
                  <a:gd name="connsiteX47-96509" fmla="*/ 4543199 w 6006665"/>
                  <a:gd name="connsiteY47-96510" fmla="*/ 554483 h 2711051"/>
                  <a:gd name="connsiteX48-96511" fmla="*/ 4639242 w 6006665"/>
                  <a:gd name="connsiteY48-96512" fmla="*/ 637125 h 2711051"/>
                  <a:gd name="connsiteX49-96513" fmla="*/ 4774445 w 6006665"/>
                  <a:gd name="connsiteY49-96514" fmla="*/ 618112 h 2711051"/>
                  <a:gd name="connsiteX50-96515" fmla="*/ 4778496 w 6006665"/>
                  <a:gd name="connsiteY50-96516" fmla="*/ 619216 h 2711051"/>
                  <a:gd name="connsiteX51-96517" fmla="*/ 4786352 w 6006665"/>
                  <a:gd name="connsiteY51-96518" fmla="*/ 618112 h 2711051"/>
                  <a:gd name="connsiteX52-96519" fmla="*/ 4861343 w 6006665"/>
                  <a:gd name="connsiteY52-96520" fmla="*/ 638564 h 2711051"/>
                  <a:gd name="connsiteX53-96521" fmla="*/ 4893158 w 6006665"/>
                  <a:gd name="connsiteY53-96522" fmla="*/ 681741 h 2711051"/>
                  <a:gd name="connsiteX54-96523" fmla="*/ 4888613 w 6006665"/>
                  <a:gd name="connsiteY54-96524" fmla="*/ 763549 h 2711051"/>
                  <a:gd name="connsiteX55-96525" fmla="*/ 4927677 w 6006665"/>
                  <a:gd name="connsiteY55-96526" fmla="*/ 788221 h 2711051"/>
                  <a:gd name="connsiteX56-96527" fmla="*/ 4967605 w 6006665"/>
                  <a:gd name="connsiteY56-96528" fmla="*/ 774912 h 2711051"/>
                  <a:gd name="connsiteX57-96529" fmla="*/ 5038051 w 6006665"/>
                  <a:gd name="connsiteY57-96530" fmla="*/ 768094 h 2711051"/>
                  <a:gd name="connsiteX58-96531" fmla="*/ 5040730 w 6006665"/>
                  <a:gd name="connsiteY58-96532" fmla="*/ 768987 h 2711051"/>
                  <a:gd name="connsiteX59-96533" fmla="*/ 5049958 w 6006665"/>
                  <a:gd name="connsiteY59-96534" fmla="*/ 768094 h 2711051"/>
                  <a:gd name="connsiteX60-96535" fmla="*/ 5114249 w 6006665"/>
                  <a:gd name="connsiteY60-96536" fmla="*/ 789525 h 2711051"/>
                  <a:gd name="connsiteX61-96537" fmla="*/ 5176671 w 6006665"/>
                  <a:gd name="connsiteY61-96538" fmla="*/ 779457 h 2711051"/>
                  <a:gd name="connsiteX62-96539" fmla="*/ 5177801 w 6006665"/>
                  <a:gd name="connsiteY62-96540" fmla="*/ 781195 h 2711051"/>
                  <a:gd name="connsiteX63-96541" fmla="*/ 5188578 w 6006665"/>
                  <a:gd name="connsiteY63-96542" fmla="*/ 779457 h 2711051"/>
                  <a:gd name="connsiteX64-96543" fmla="*/ 5243719 w 6006665"/>
                  <a:gd name="connsiteY64-96544" fmla="*/ 864288 h 2711051"/>
                  <a:gd name="connsiteX65-96545" fmla="*/ 5283477 w 6006665"/>
                  <a:gd name="connsiteY65-96546" fmla="*/ 833996 h 2711051"/>
                  <a:gd name="connsiteX66-96547" fmla="*/ 5258480 w 6006665"/>
                  <a:gd name="connsiteY66-96548" fmla="*/ 768094 h 2711051"/>
                  <a:gd name="connsiteX67-96549" fmla="*/ 5267570 w 6006665"/>
                  <a:gd name="connsiteY67-96550" fmla="*/ 720373 h 2711051"/>
                  <a:gd name="connsiteX68-96551" fmla="*/ 5278896 w 6006665"/>
                  <a:gd name="connsiteY68-96552" fmla="*/ 723422 h 2711051"/>
                  <a:gd name="connsiteX69-96553" fmla="*/ 5279477 w 6006665"/>
                  <a:gd name="connsiteY69-96554" fmla="*/ 720373 h 2711051"/>
                  <a:gd name="connsiteX70-96555" fmla="*/ 5395510 w 6006665"/>
                  <a:gd name="connsiteY70-96556" fmla="*/ 751612 h 2711051"/>
                  <a:gd name="connsiteX71-96557" fmla="*/ 5463001 w 6006665"/>
                  <a:gd name="connsiteY71-96558" fmla="*/ 747642 h 2711051"/>
                  <a:gd name="connsiteX72-96559" fmla="*/ 5464386 w 6006665"/>
                  <a:gd name="connsiteY72-96560" fmla="*/ 748261 h 2711051"/>
                  <a:gd name="connsiteX73-96561" fmla="*/ 5474909 w 6006665"/>
                  <a:gd name="connsiteY73-96562" fmla="*/ 747642 h 2711051"/>
                  <a:gd name="connsiteX74-96563" fmla="*/ 5581715 w 6006665"/>
                  <a:gd name="connsiteY74-96564" fmla="*/ 795364 h 2711051"/>
                  <a:gd name="connsiteX75-96565" fmla="*/ 5633981 w 6006665"/>
                  <a:gd name="connsiteY75-96566" fmla="*/ 838541 h 2711051"/>
                  <a:gd name="connsiteX76-96567" fmla="*/ 5720335 w 6006665"/>
                  <a:gd name="connsiteY76-96568" fmla="*/ 918077 h 2711051"/>
                  <a:gd name="connsiteX77-96569" fmla="*/ 5822595 w 6006665"/>
                  <a:gd name="connsiteY77-96570" fmla="*/ 1015793 h 2711051"/>
                  <a:gd name="connsiteX78-96571" fmla="*/ 5818051 w 6006665"/>
                  <a:gd name="connsiteY78-96572" fmla="*/ 1070332 h 2711051"/>
                  <a:gd name="connsiteX79-96573" fmla="*/ 5825679 w 6006665"/>
                  <a:gd name="connsiteY79-96574" fmla="*/ 1077960 h 2711051"/>
                  <a:gd name="connsiteX80-96575" fmla="*/ 5822051 w 6006665"/>
                  <a:gd name="connsiteY80-96576" fmla="*/ 1027155 h 2711051"/>
                  <a:gd name="connsiteX81-96577" fmla="*/ 5834092 w 6006665"/>
                  <a:gd name="connsiteY81-96578" fmla="*/ 1029028 h 2711051"/>
                  <a:gd name="connsiteX82-96579" fmla="*/ 5833958 w 6006665"/>
                  <a:gd name="connsiteY82-96580" fmla="*/ 1027155 h 2711051"/>
                  <a:gd name="connsiteX83-96581" fmla="*/ 5936219 w 6006665"/>
                  <a:gd name="connsiteY83-96582" fmla="*/ 1043062 h 2711051"/>
                  <a:gd name="connsiteX84-96583" fmla="*/ 6006665 w 6006665"/>
                  <a:gd name="connsiteY84-96584" fmla="*/ 1122599 h 2711051"/>
                  <a:gd name="connsiteX85-96585" fmla="*/ 5968033 w 6006665"/>
                  <a:gd name="connsiteY85-96586" fmla="*/ 1161231 h 2711051"/>
                  <a:gd name="connsiteX86-96587" fmla="*/ 5908949 w 6006665"/>
                  <a:gd name="connsiteY86-96588" fmla="*/ 1172593 h 2711051"/>
                  <a:gd name="connsiteX87-96589" fmla="*/ 5908949 w 6006665"/>
                  <a:gd name="connsiteY87-96590" fmla="*/ 1258947 h 2711051"/>
                  <a:gd name="connsiteX88-96591" fmla="*/ 5893042 w 6006665"/>
                  <a:gd name="connsiteY88-96592" fmla="*/ 1274854 h 2711051"/>
                  <a:gd name="connsiteX89-96593" fmla="*/ 5881135 w 6006665"/>
                  <a:gd name="connsiteY89-96594" fmla="*/ 1274854 h 2711051"/>
                  <a:gd name="connsiteX90-96595" fmla="*/ 5861227 w 6006665"/>
                  <a:gd name="connsiteY90-96596" fmla="*/ 1274854 h 2711051"/>
                  <a:gd name="connsiteX91-96597" fmla="*/ 5849321 w 6006665"/>
                  <a:gd name="connsiteY91-96598" fmla="*/ 1274854 h 2711051"/>
                  <a:gd name="connsiteX92-96599" fmla="*/ 5817506 w 6006665"/>
                  <a:gd name="connsiteY92-96600" fmla="*/ 1240767 h 2711051"/>
                  <a:gd name="connsiteX93-96601" fmla="*/ 5767511 w 6006665"/>
                  <a:gd name="connsiteY93-96602" fmla="*/ 1215770 h 2711051"/>
                  <a:gd name="connsiteX94-96603" fmla="*/ 5762967 w 6006665"/>
                  <a:gd name="connsiteY94-96604" fmla="*/ 1181683 h 2711051"/>
                  <a:gd name="connsiteX95-96605" fmla="*/ 5729132 w 6006665"/>
                  <a:gd name="connsiteY95-96606" fmla="*/ 1167751 h 2711051"/>
                  <a:gd name="connsiteX96-96607" fmla="*/ 5695337 w 6006665"/>
                  <a:gd name="connsiteY96-96608" fmla="*/ 1177138 h 2711051"/>
                  <a:gd name="connsiteX97-96609" fmla="*/ 5693366 w 6006665"/>
                  <a:gd name="connsiteY97-96610" fmla="*/ 1174378 h 2711051"/>
                  <a:gd name="connsiteX98-96611" fmla="*/ 5683431 w 6006665"/>
                  <a:gd name="connsiteY98-96612" fmla="*/ 1177138 h 2711051"/>
                  <a:gd name="connsiteX99-96613" fmla="*/ 5660706 w 6006665"/>
                  <a:gd name="connsiteY99-96614" fmla="*/ 1145323 h 2711051"/>
                  <a:gd name="connsiteX100-96615" fmla="*/ 5669644 w 6006665"/>
                  <a:gd name="connsiteY100-96616" fmla="*/ 1120298 h 2711051"/>
                  <a:gd name="connsiteX101-96617" fmla="*/ 5640799 w 6006665"/>
                  <a:gd name="connsiteY101-96618" fmla="*/ 1133961 h 2711051"/>
                  <a:gd name="connsiteX102-96619" fmla="*/ 5656705 w 6006665"/>
                  <a:gd name="connsiteY102-96620" fmla="*/ 1177138 h 2711051"/>
                  <a:gd name="connsiteX103-96621" fmla="*/ 5633981 w 6006665"/>
                  <a:gd name="connsiteY103-96622" fmla="*/ 1215770 h 2711051"/>
                  <a:gd name="connsiteX104-96623" fmla="*/ 5586259 w 6006665"/>
                  <a:gd name="connsiteY104-96624" fmla="*/ 1252129 h 2711051"/>
                  <a:gd name="connsiteX105-96625" fmla="*/ 5575676 w 6006665"/>
                  <a:gd name="connsiteY105-96626" fmla="*/ 1251121 h 2711051"/>
                  <a:gd name="connsiteX106-96627" fmla="*/ 5574353 w 6006665"/>
                  <a:gd name="connsiteY106-96628" fmla="*/ 1252129 h 2711051"/>
                  <a:gd name="connsiteX107-96629" fmla="*/ 5539436 w 6006665"/>
                  <a:gd name="connsiteY107-96630" fmla="*/ 1248804 h 2711051"/>
                  <a:gd name="connsiteX108-96631" fmla="*/ 5570352 w 6006665"/>
                  <a:gd name="connsiteY108-96632" fmla="*/ 1290761 h 2711051"/>
                  <a:gd name="connsiteX109-96633" fmla="*/ 5593077 w 6006665"/>
                  <a:gd name="connsiteY109-96634" fmla="*/ 1354390 h 2711051"/>
                  <a:gd name="connsiteX110-96635" fmla="*/ 5608984 w 6006665"/>
                  <a:gd name="connsiteY110-96636" fmla="*/ 1381660 h 2711051"/>
                  <a:gd name="connsiteX111-96637" fmla="*/ 5613529 w 6006665"/>
                  <a:gd name="connsiteY111-96638" fmla="*/ 1413474 h 2711051"/>
                  <a:gd name="connsiteX112-96639" fmla="*/ 5608984 w 6006665"/>
                  <a:gd name="connsiteY112-96640" fmla="*/ 1436199 h 2711051"/>
                  <a:gd name="connsiteX113-96641" fmla="*/ 5597799 w 6006665"/>
                  <a:gd name="connsiteY113-96642" fmla="*/ 1432590 h 2711051"/>
                  <a:gd name="connsiteX114-96643" fmla="*/ 5597077 w 6006665"/>
                  <a:gd name="connsiteY114-96644" fmla="*/ 1436199 h 2711051"/>
                  <a:gd name="connsiteX115-96645" fmla="*/ 5534271 w 6006665"/>
                  <a:gd name="connsiteY115-96646" fmla="*/ 1415939 h 2711051"/>
                  <a:gd name="connsiteX116-96647" fmla="*/ 5436277 w 6006665"/>
                  <a:gd name="connsiteY116-96648" fmla="*/ 1472558 h 2711051"/>
                  <a:gd name="connsiteX117-96649" fmla="*/ 5397645 w 6006665"/>
                  <a:gd name="connsiteY117-96650" fmla="*/ 1483921 h 2711051"/>
                  <a:gd name="connsiteX118-96651" fmla="*/ 5345378 w 6006665"/>
                  <a:gd name="connsiteY118-96652" fmla="*/ 1538460 h 2711051"/>
                  <a:gd name="connsiteX119-96653" fmla="*/ 5290839 w 6006665"/>
                  <a:gd name="connsiteY119-96654" fmla="*/ 1586181 h 2711051"/>
                  <a:gd name="connsiteX120-96655" fmla="*/ 5274932 w 6006665"/>
                  <a:gd name="connsiteY120-96656" fmla="*/ 1617996 h 2711051"/>
                  <a:gd name="connsiteX121-96657" fmla="*/ 5267238 w 6006665"/>
                  <a:gd name="connsiteY121-96658" fmla="*/ 1609569 h 2711051"/>
                  <a:gd name="connsiteX122-96659" fmla="*/ 5263025 w 6006665"/>
                  <a:gd name="connsiteY122-96660" fmla="*/ 1617996 h 2711051"/>
                  <a:gd name="connsiteX123-96661" fmla="*/ 5219538 w 6006665"/>
                  <a:gd name="connsiteY123-96662" fmla="*/ 1570368 h 2711051"/>
                  <a:gd name="connsiteX124-96663" fmla="*/ 5129494 w 6006665"/>
                  <a:gd name="connsiteY124-96664" fmla="*/ 1624813 h 2711051"/>
                  <a:gd name="connsiteX125-96665" fmla="*/ 5126389 w 6006665"/>
                  <a:gd name="connsiteY125-96666" fmla="*/ 1619491 h 2711051"/>
                  <a:gd name="connsiteX126-96667" fmla="*/ 5117587 w 6006665"/>
                  <a:gd name="connsiteY126-96668" fmla="*/ 1624813 h 2711051"/>
                  <a:gd name="connsiteX127-96669" fmla="*/ 5105544 w 6006665"/>
                  <a:gd name="connsiteY127-96670" fmla="*/ 1604167 h 2711051"/>
                  <a:gd name="connsiteX128-96671" fmla="*/ 5074955 w 6006665"/>
                  <a:gd name="connsiteY128-96672" fmla="*/ 1629358 h 2711051"/>
                  <a:gd name="connsiteX129-96673" fmla="*/ 5065718 w 6006665"/>
                  <a:gd name="connsiteY129-96674" fmla="*/ 1627159 h 2711051"/>
                  <a:gd name="connsiteX130-96675" fmla="*/ 5063048 w 6006665"/>
                  <a:gd name="connsiteY130-96676" fmla="*/ 1629358 h 2711051"/>
                  <a:gd name="connsiteX131-96677" fmla="*/ 5026594 w 6006665"/>
                  <a:gd name="connsiteY131-96678" fmla="*/ 1620679 h 2711051"/>
                  <a:gd name="connsiteX132-96679" fmla="*/ 5015871 w 6006665"/>
                  <a:gd name="connsiteY132-96680" fmla="*/ 1665718 h 2711051"/>
                  <a:gd name="connsiteX133-96681" fmla="*/ 4974967 w 6006665"/>
                  <a:gd name="connsiteY133-96682" fmla="*/ 1731619 h 2711051"/>
                  <a:gd name="connsiteX134-96683" fmla="*/ 4974967 w 6006665"/>
                  <a:gd name="connsiteY134-96684" fmla="*/ 1763434 h 2711051"/>
                  <a:gd name="connsiteX135-96685" fmla="*/ 5015871 w 6006665"/>
                  <a:gd name="connsiteY135-96686" fmla="*/ 1779341 h 2711051"/>
                  <a:gd name="connsiteX136-96687" fmla="*/ 5011326 w 6006665"/>
                  <a:gd name="connsiteY136-96688" fmla="*/ 1877057 h 2711051"/>
                  <a:gd name="connsiteX137-96689" fmla="*/ 4999419 w 6006665"/>
                  <a:gd name="connsiteY137-96690" fmla="*/ 1877057 h 2711051"/>
                  <a:gd name="connsiteX138-96691" fmla="*/ 4974967 w 6006665"/>
                  <a:gd name="connsiteY138-96692" fmla="*/ 1877057 h 2711051"/>
                  <a:gd name="connsiteX139-96693" fmla="*/ 4963605 w 6006665"/>
                  <a:gd name="connsiteY139-96694" fmla="*/ 1929323 h 2711051"/>
                  <a:gd name="connsiteX140-96695" fmla="*/ 4974967 w 6006665"/>
                  <a:gd name="connsiteY140-96696" fmla="*/ 1956593 h 2711051"/>
                  <a:gd name="connsiteX141-96697" fmla="*/ 4909065 w 6006665"/>
                  <a:gd name="connsiteY141-96698" fmla="*/ 1990680 h 2711051"/>
                  <a:gd name="connsiteX142-96699" fmla="*/ 4897703 w 6006665"/>
                  <a:gd name="connsiteY142-96700" fmla="*/ 2058854 h 2711051"/>
                  <a:gd name="connsiteX143-96701" fmla="*/ 4845437 w 6006665"/>
                  <a:gd name="connsiteY143-96702" fmla="*/ 2074761 h 2711051"/>
                  <a:gd name="connsiteX144-96703" fmla="*/ 4834074 w 6006665"/>
                  <a:gd name="connsiteY144-96704" fmla="*/ 2133845 h 2711051"/>
                  <a:gd name="connsiteX145-96705" fmla="*/ 4779535 w 6006665"/>
                  <a:gd name="connsiteY145-96706" fmla="*/ 2192929 h 2711051"/>
                  <a:gd name="connsiteX146-96707" fmla="*/ 4777225 w 6006665"/>
                  <a:gd name="connsiteY146-96708" fmla="*/ 2182533 h 2711051"/>
                  <a:gd name="connsiteX147-96709" fmla="*/ 4767628 w 6006665"/>
                  <a:gd name="connsiteY147-96710" fmla="*/ 2192929 h 2711051"/>
                  <a:gd name="connsiteX148-96711" fmla="*/ 4758538 w 6006665"/>
                  <a:gd name="connsiteY148-96712" fmla="*/ 2152025 h 2711051"/>
                  <a:gd name="connsiteX149-96713" fmla="*/ 4742631 w 6006665"/>
                  <a:gd name="connsiteY149-96714" fmla="*/ 2065671 h 2711051"/>
                  <a:gd name="connsiteX150-96715" fmla="*/ 4715361 w 6006665"/>
                  <a:gd name="connsiteY150-96716" fmla="*/ 1924779 h 2711051"/>
                  <a:gd name="connsiteX151-96717" fmla="*/ 4735813 w 6006665"/>
                  <a:gd name="connsiteY151-96718" fmla="*/ 1833880 h 2711051"/>
                  <a:gd name="connsiteX152-96719" fmla="*/ 4767628 w 6006665"/>
                  <a:gd name="connsiteY152-96720" fmla="*/ 1790703 h 2711051"/>
                  <a:gd name="connsiteX153-96721" fmla="*/ 4767628 w 6006665"/>
                  <a:gd name="connsiteY153-96722" fmla="*/ 1763434 h 2711051"/>
                  <a:gd name="connsiteX154-96723" fmla="*/ 4826712 w 6006665"/>
                  <a:gd name="connsiteY154-96724" fmla="*/ 1747526 h 2711051"/>
                  <a:gd name="connsiteX155-96725" fmla="*/ 4892613 w 6006665"/>
                  <a:gd name="connsiteY155-96726" fmla="*/ 1656628 h 2711051"/>
                  <a:gd name="connsiteX156-96727" fmla="*/ 4956243 w 6006665"/>
                  <a:gd name="connsiteY156-96728" fmla="*/ 1581637 h 2711051"/>
                  <a:gd name="connsiteX157-96729" fmla="*/ 5022143 w 6006665"/>
                  <a:gd name="connsiteY157-96730" fmla="*/ 1522552 h 2711051"/>
                  <a:gd name="connsiteX158-96731" fmla="*/ 5046694 w 6006665"/>
                  <a:gd name="connsiteY158-96732" fmla="*/ 1415425 h 2711051"/>
                  <a:gd name="connsiteX159-96733" fmla="*/ 5015871 w 6006665"/>
                  <a:gd name="connsiteY159-96734" fmla="*/ 1420292 h 2711051"/>
                  <a:gd name="connsiteX160-96735" fmla="*/ 4995419 w 6006665"/>
                  <a:gd name="connsiteY160-96736" fmla="*/ 1483921 h 2711051"/>
                  <a:gd name="connsiteX161-96737" fmla="*/ 4904521 w 6006665"/>
                  <a:gd name="connsiteY161-96738" fmla="*/ 1570274 h 2711051"/>
                  <a:gd name="connsiteX162-96739" fmla="*/ 4901708 w 6006665"/>
                  <a:gd name="connsiteY162-96740" fmla="*/ 1561634 h 2711051"/>
                  <a:gd name="connsiteX163-96741" fmla="*/ 4892613 w 6006665"/>
                  <a:gd name="connsiteY163-96742" fmla="*/ 1570274 h 2711051"/>
                  <a:gd name="connsiteX164-96743" fmla="*/ 4861835 w 6006665"/>
                  <a:gd name="connsiteY164-96744" fmla="*/ 1475740 h 2711051"/>
                  <a:gd name="connsiteX165-96745" fmla="*/ 4779535 w 6006665"/>
                  <a:gd name="connsiteY165-96746" fmla="*/ 1499828 h 2711051"/>
                  <a:gd name="connsiteX166-96747" fmla="*/ 4684091 w 6006665"/>
                  <a:gd name="connsiteY166-96748" fmla="*/ 1624813 h 2711051"/>
                  <a:gd name="connsiteX167-96749" fmla="*/ 4715906 w 6006665"/>
                  <a:gd name="connsiteY167-96750" fmla="*/ 1672535 h 2711051"/>
                  <a:gd name="connsiteX168-96751" fmla="*/ 4636369 w 6006665"/>
                  <a:gd name="connsiteY168-96752" fmla="*/ 1688442 h 2711051"/>
                  <a:gd name="connsiteX169-96753" fmla="*/ 4577285 w 6006665"/>
                  <a:gd name="connsiteY169-96754" fmla="*/ 1692987 h 2711051"/>
                  <a:gd name="connsiteX170-96755" fmla="*/ 4577373 w 6006665"/>
                  <a:gd name="connsiteY170-96756" fmla="*/ 1692065 h 2711051"/>
                  <a:gd name="connsiteX171-96757" fmla="*/ 4565379 w 6006665"/>
                  <a:gd name="connsiteY171-96758" fmla="*/ 1692987 h 2711051"/>
                  <a:gd name="connsiteX172-96759" fmla="*/ 4569923 w 6006665"/>
                  <a:gd name="connsiteY172-96760" fmla="*/ 1645266 h 2711051"/>
                  <a:gd name="connsiteX173-96761" fmla="*/ 4520081 w 6006665"/>
                  <a:gd name="connsiteY173-96762" fmla="*/ 1635680 h 2711051"/>
                  <a:gd name="connsiteX174-96763" fmla="*/ 4475025 w 6006665"/>
                  <a:gd name="connsiteY174-96764" fmla="*/ 1665718 h 2711051"/>
                  <a:gd name="connsiteX175-96765" fmla="*/ 4464394 w 6006665"/>
                  <a:gd name="connsiteY175-96766" fmla="*/ 1664867 h 2711051"/>
                  <a:gd name="connsiteX176-96767" fmla="*/ 4463118 w 6006665"/>
                  <a:gd name="connsiteY176-96768" fmla="*/ 1665718 h 2711051"/>
                  <a:gd name="connsiteX177-96769" fmla="*/ 4357637 w 6006665"/>
                  <a:gd name="connsiteY177-96770" fmla="*/ 1657279 h 2711051"/>
                  <a:gd name="connsiteX178-96771" fmla="*/ 4243233 w 6006665"/>
                  <a:gd name="connsiteY178-96772" fmla="*/ 1677080 h 2711051"/>
                  <a:gd name="connsiteX179-96773" fmla="*/ 4125065 w 6006665"/>
                  <a:gd name="connsiteY179-96774" fmla="*/ 1811155 h 2711051"/>
                  <a:gd name="connsiteX180-96775" fmla="*/ 3984173 w 6006665"/>
                  <a:gd name="connsiteY180-96776" fmla="*/ 1967955 h 2711051"/>
                  <a:gd name="connsiteX181-96777" fmla="*/ 4038712 w 6006665"/>
                  <a:gd name="connsiteY181-96778" fmla="*/ 1972500 h 2711051"/>
                  <a:gd name="connsiteX182-96779" fmla="*/ 4059164 w 6006665"/>
                  <a:gd name="connsiteY182-96780" fmla="*/ 2015677 h 2711051"/>
                  <a:gd name="connsiteX183-96781" fmla="*/ 4087782 w 6006665"/>
                  <a:gd name="connsiteY183-96782" fmla="*/ 2024094 h 2711051"/>
                  <a:gd name="connsiteX184-96783" fmla="*/ 4106341 w 6006665"/>
                  <a:gd name="connsiteY184-96784" fmla="*/ 1995225 h 2711051"/>
                  <a:gd name="connsiteX185-96785" fmla="*/ 4117411 w 6006665"/>
                  <a:gd name="connsiteY185-96786" fmla="*/ 1996527 h 2711051"/>
                  <a:gd name="connsiteX186-96787" fmla="*/ 4118248 w 6006665"/>
                  <a:gd name="connsiteY186-96788" fmla="*/ 1995225 h 2711051"/>
                  <a:gd name="connsiteX187-96789" fmla="*/ 4156880 w 6006665"/>
                  <a:gd name="connsiteY187-96790" fmla="*/ 1999770 h 2711051"/>
                  <a:gd name="connsiteX188-96791" fmla="*/ 4211419 w 6006665"/>
                  <a:gd name="connsiteY188-96792" fmla="*/ 2070216 h 2711051"/>
                  <a:gd name="connsiteX189-96793" fmla="*/ 4215964 w 6006665"/>
                  <a:gd name="connsiteY189-96794" fmla="*/ 2117938 h 2711051"/>
                  <a:gd name="connsiteX190-96795" fmla="*/ 4184149 w 6006665"/>
                  <a:gd name="connsiteY190-96796" fmla="*/ 2177022 h 2711051"/>
                  <a:gd name="connsiteX191-96797" fmla="*/ 4177332 w 6006665"/>
                  <a:gd name="connsiteY191-96798" fmla="*/ 2247468 h 2711051"/>
                  <a:gd name="connsiteX192-96799" fmla="*/ 4161425 w 6006665"/>
                  <a:gd name="connsiteY192-96800" fmla="*/ 2333822 h 2711051"/>
                  <a:gd name="connsiteX193-96801" fmla="*/ 4109158 w 6006665"/>
                  <a:gd name="connsiteY193-96802" fmla="*/ 2413358 h 2711051"/>
                  <a:gd name="connsiteX194-96803" fmla="*/ 4097796 w 6006665"/>
                  <a:gd name="connsiteY194-96804" fmla="*/ 2451990 h 2711051"/>
                  <a:gd name="connsiteX195-96805" fmla="*/ 4043257 w 6006665"/>
                  <a:gd name="connsiteY195-96806" fmla="*/ 2511074 h 2711051"/>
                  <a:gd name="connsiteX196-96807" fmla="*/ 3995535 w 6006665"/>
                  <a:gd name="connsiteY196-96808" fmla="*/ 2570158 h 2711051"/>
                  <a:gd name="connsiteX197-96809" fmla="*/ 3975083 w 6006665"/>
                  <a:gd name="connsiteY197-96810" fmla="*/ 2601973 h 2711051"/>
                  <a:gd name="connsiteX198-96811" fmla="*/ 3925089 w 6006665"/>
                  <a:gd name="connsiteY198-96812" fmla="*/ 2629242 h 2711051"/>
                  <a:gd name="connsiteX199-96813" fmla="*/ 3913182 w 6006665"/>
                  <a:gd name="connsiteY199-96814" fmla="*/ 2629242 h 2711051"/>
                  <a:gd name="connsiteX200-96815" fmla="*/ 3904637 w 6006665"/>
                  <a:gd name="connsiteY200-96816" fmla="*/ 2629242 h 2711051"/>
                  <a:gd name="connsiteX201-96817" fmla="*/ 3892729 w 6006665"/>
                  <a:gd name="connsiteY201-96818" fmla="*/ 2629242 h 2711051"/>
                  <a:gd name="connsiteX202-96819" fmla="*/ 3871063 w 6006665"/>
                  <a:gd name="connsiteY202-96820" fmla="*/ 2612993 h 2711051"/>
                  <a:gd name="connsiteX203-96821" fmla="*/ 3829645 w 6006665"/>
                  <a:gd name="connsiteY203-96822" fmla="*/ 2640605 h 2711051"/>
                  <a:gd name="connsiteX204-96823" fmla="*/ 3822828 w 6006665"/>
                  <a:gd name="connsiteY204-96824" fmla="*/ 2661057 h 2711051"/>
                  <a:gd name="connsiteX205-96825" fmla="*/ 3818283 w 6006665"/>
                  <a:gd name="connsiteY205-96826" fmla="*/ 2651967 h 2711051"/>
                  <a:gd name="connsiteX206-96827" fmla="*/ 3818283 w 6006665"/>
                  <a:gd name="connsiteY206-96828" fmla="*/ 2640241 h 2711051"/>
                  <a:gd name="connsiteX207-96829" fmla="*/ 3817738 w 6006665"/>
                  <a:gd name="connsiteY207-96830" fmla="*/ 2640605 h 2711051"/>
                  <a:gd name="connsiteX208-96831" fmla="*/ 3810921 w 6006665"/>
                  <a:gd name="connsiteY208-96832" fmla="*/ 2661057 h 2711051"/>
                  <a:gd name="connsiteX209-96833" fmla="*/ 3806376 w 6006665"/>
                  <a:gd name="connsiteY209-96834" fmla="*/ 2651967 h 2711051"/>
                  <a:gd name="connsiteX210-96835" fmla="*/ 3806376 w 6006665"/>
                  <a:gd name="connsiteY210-96836" fmla="*/ 2624697 h 2711051"/>
                  <a:gd name="connsiteX211-96837" fmla="*/ 3818283 w 6006665"/>
                  <a:gd name="connsiteY211-96838" fmla="*/ 2624697 h 2711051"/>
                  <a:gd name="connsiteX212-96839" fmla="*/ 3826828 w 6006665"/>
                  <a:gd name="connsiteY212-96840" fmla="*/ 2624697 h 2711051"/>
                  <a:gd name="connsiteX213-96841" fmla="*/ 3833645 w 6006665"/>
                  <a:gd name="connsiteY213-96842" fmla="*/ 2565613 h 2711051"/>
                  <a:gd name="connsiteX214-96843" fmla="*/ 3822283 w 6006665"/>
                  <a:gd name="connsiteY214-96844" fmla="*/ 2522437 h 2711051"/>
                  <a:gd name="connsiteX215-96845" fmla="*/ 3849553 w 6006665"/>
                  <a:gd name="connsiteY215-96846" fmla="*/ 2499712 h 2711051"/>
                  <a:gd name="connsiteX216-96847" fmla="*/ 3858814 w 6006665"/>
                  <a:gd name="connsiteY216-96848" fmla="*/ 2501917 h 2711051"/>
                  <a:gd name="connsiteX217-96849" fmla="*/ 3861460 w 6006665"/>
                  <a:gd name="connsiteY217-96850" fmla="*/ 2499712 h 2711051"/>
                  <a:gd name="connsiteX218-96851" fmla="*/ 3898487 w 6006665"/>
                  <a:gd name="connsiteY218-96852" fmla="*/ 2508528 h 2711051"/>
                  <a:gd name="connsiteX219-96853" fmla="*/ 3919999 w 6006665"/>
                  <a:gd name="connsiteY219-96854" fmla="*/ 2463353 h 2711051"/>
                  <a:gd name="connsiteX220-96855" fmla="*/ 3935906 w 6006665"/>
                  <a:gd name="connsiteY220-96856" fmla="*/ 2404268 h 2711051"/>
                  <a:gd name="connsiteX221-96857" fmla="*/ 3947269 w 6006665"/>
                  <a:gd name="connsiteY221-96858" fmla="*/ 2381544 h 2711051"/>
                  <a:gd name="connsiteX222-96859" fmla="*/ 3966292 w 6006665"/>
                  <a:gd name="connsiteY222-96860" fmla="*/ 2337156 h 2711051"/>
                  <a:gd name="connsiteX223-96861" fmla="*/ 3915999 w 6006665"/>
                  <a:gd name="connsiteY223-96862" fmla="*/ 2349729 h 2711051"/>
                  <a:gd name="connsiteX224-96863" fmla="*/ 3888729 w 6006665"/>
                  <a:gd name="connsiteY224-96864" fmla="*/ 2372454 h 2711051"/>
                  <a:gd name="connsiteX225-96865" fmla="*/ 3876822 w 6006665"/>
                  <a:gd name="connsiteY225-96866" fmla="*/ 2372454 h 2711051"/>
                  <a:gd name="connsiteX226-96867" fmla="*/ 3829645 w 6006665"/>
                  <a:gd name="connsiteY226-96868" fmla="*/ 2372454 h 2711051"/>
                  <a:gd name="connsiteX227-96869" fmla="*/ 3817738 w 6006665"/>
                  <a:gd name="connsiteY227-96870" fmla="*/ 2372454 h 2711051"/>
                  <a:gd name="connsiteX228-96871" fmla="*/ 3801831 w 6006665"/>
                  <a:gd name="connsiteY228-96872" fmla="*/ 2317915 h 2711051"/>
                  <a:gd name="connsiteX229-96873" fmla="*/ 3758654 w 6006665"/>
                  <a:gd name="connsiteY229-96874" fmla="*/ 2279283 h 2711051"/>
                  <a:gd name="connsiteX230-96875" fmla="*/ 3692753 w 6006665"/>
                  <a:gd name="connsiteY230-96876" fmla="*/ 2263376 h 2711051"/>
                  <a:gd name="connsiteX231-96877" fmla="*/ 3683663 w 6006665"/>
                  <a:gd name="connsiteY231-96878" fmla="*/ 2204292 h 2711051"/>
                  <a:gd name="connsiteX232-96879" fmla="*/ 3672301 w 6006665"/>
                  <a:gd name="connsiteY232-96880" fmla="*/ 2172477 h 2711051"/>
                  <a:gd name="connsiteX233-96881" fmla="*/ 3656393 w 6006665"/>
                  <a:gd name="connsiteY233-96882" fmla="*/ 2145208 h 2711051"/>
                  <a:gd name="connsiteX234-96883" fmla="*/ 3633669 w 6006665"/>
                  <a:gd name="connsiteY234-96884" fmla="*/ 2086123 h 2711051"/>
                  <a:gd name="connsiteX235-96885" fmla="*/ 3601854 w 6006665"/>
                  <a:gd name="connsiteY235-96886" fmla="*/ 2065671 h 2711051"/>
                  <a:gd name="connsiteX236-96887" fmla="*/ 3545995 w 6006665"/>
                  <a:gd name="connsiteY236-96888" fmla="*/ 2044187 h 2711051"/>
                  <a:gd name="connsiteX237-96889" fmla="*/ 3506955 w 6006665"/>
                  <a:gd name="connsiteY237-96890" fmla="*/ 2049764 h 2711051"/>
                  <a:gd name="connsiteX238-96891" fmla="*/ 3463779 w 6006665"/>
                  <a:gd name="connsiteY238-96892" fmla="*/ 2058854 h 2711051"/>
                  <a:gd name="connsiteX239-96893" fmla="*/ 3431964 w 6006665"/>
                  <a:gd name="connsiteY239-96894" fmla="*/ 2086123 h 2711051"/>
                  <a:gd name="connsiteX240-96895" fmla="*/ 3452416 w 6006665"/>
                  <a:gd name="connsiteY240-96896" fmla="*/ 2102031 h 2711051"/>
                  <a:gd name="connsiteX241-96897" fmla="*/ 3452416 w 6006665"/>
                  <a:gd name="connsiteY241-96898" fmla="*/ 2133845 h 2711051"/>
                  <a:gd name="connsiteX242-96899" fmla="*/ 3431964 w 6006665"/>
                  <a:gd name="connsiteY242-96900" fmla="*/ 2156570 h 2711051"/>
                  <a:gd name="connsiteX243-96901" fmla="*/ 3400150 w 6006665"/>
                  <a:gd name="connsiteY243-96902" fmla="*/ 2215654 h 2711051"/>
                  <a:gd name="connsiteX244-96903" fmla="*/ 3400150 w 6006665"/>
                  <a:gd name="connsiteY244-96904" fmla="*/ 2242924 h 2711051"/>
                  <a:gd name="connsiteX245-96905" fmla="*/ 3350155 w 6006665"/>
                  <a:gd name="connsiteY245-96906" fmla="*/ 2274738 h 2711051"/>
                  <a:gd name="connsiteX246-96907" fmla="*/ 3342342 w 6006665"/>
                  <a:gd name="connsiteY246-96908" fmla="*/ 2272134 h 2711051"/>
                  <a:gd name="connsiteX247-96909" fmla="*/ 3338249 w 6006665"/>
                  <a:gd name="connsiteY247-96910" fmla="*/ 2274738 h 2711051"/>
                  <a:gd name="connsiteX248-96911" fmla="*/ 3290527 w 6006665"/>
                  <a:gd name="connsiteY248-96912" fmla="*/ 2258831 h 2711051"/>
                  <a:gd name="connsiteX249-96913" fmla="*/ 3259257 w 6006665"/>
                  <a:gd name="connsiteY249-96914" fmla="*/ 2258831 h 2711051"/>
                  <a:gd name="connsiteX250-96915" fmla="*/ 3247350 w 6006665"/>
                  <a:gd name="connsiteY250-96916" fmla="*/ 2258831 h 2711051"/>
                  <a:gd name="connsiteX251-96917" fmla="*/ 3231443 w 6006665"/>
                  <a:gd name="connsiteY251-96918" fmla="*/ 2242924 h 2711051"/>
                  <a:gd name="connsiteX252-96919" fmla="*/ 3213271 w 6006665"/>
                  <a:gd name="connsiteY252-96920" fmla="*/ 2238380 h 2711051"/>
                  <a:gd name="connsiteX253-96921" fmla="*/ 3168359 w 6006665"/>
                  <a:gd name="connsiteY253-96922" fmla="*/ 2274738 h 2711051"/>
                  <a:gd name="connsiteX254-96923" fmla="*/ 3120637 w 6006665"/>
                  <a:gd name="connsiteY254-96924" fmla="*/ 2286100 h 2711051"/>
                  <a:gd name="connsiteX255-96925" fmla="*/ 3082005 w 6006665"/>
                  <a:gd name="connsiteY255-96926" fmla="*/ 2302008 h 2711051"/>
                  <a:gd name="connsiteX256-96927" fmla="*/ 3074460 w 6006665"/>
                  <a:gd name="connsiteY256-96928" fmla="*/ 2300211 h 2711051"/>
                  <a:gd name="connsiteX257-96929" fmla="*/ 3070098 w 6006665"/>
                  <a:gd name="connsiteY257-96930" fmla="*/ 2302008 h 2711051"/>
                  <a:gd name="connsiteX258-96931" fmla="*/ 3022376 w 6006665"/>
                  <a:gd name="connsiteY258-96932" fmla="*/ 2290645 h 2711051"/>
                  <a:gd name="connsiteX259-96933" fmla="*/ 3000196 w 6006665"/>
                  <a:gd name="connsiteY259-96934" fmla="*/ 2290645 h 2711051"/>
                  <a:gd name="connsiteX260-96935" fmla="*/ 2988289 w 6006665"/>
                  <a:gd name="connsiteY260-96936" fmla="*/ 2290645 h 2711051"/>
                  <a:gd name="connsiteX261-96937" fmla="*/ 2967837 w 6006665"/>
                  <a:gd name="connsiteY261-96938" fmla="*/ 2258831 h 2711051"/>
                  <a:gd name="connsiteX262-96939" fmla="*/ 2929205 w 6006665"/>
                  <a:gd name="connsiteY262-96940" fmla="*/ 2231561 h 2711051"/>
                  <a:gd name="connsiteX263-96941" fmla="*/ 2902153 w 6006665"/>
                  <a:gd name="connsiteY263-96942" fmla="*/ 2227697 h 2711051"/>
                  <a:gd name="connsiteX264-96943" fmla="*/ 2861576 w 6006665"/>
                  <a:gd name="connsiteY264-96944" fmla="*/ 2231561 h 2711051"/>
                  <a:gd name="connsiteX265-96945" fmla="*/ 2822944 w 6006665"/>
                  <a:gd name="connsiteY265-96946" fmla="*/ 2242924 h 2711051"/>
                  <a:gd name="connsiteX266-96947" fmla="*/ 2818139 w 6006665"/>
                  <a:gd name="connsiteY266-96948" fmla="*/ 2240835 h 2711051"/>
                  <a:gd name="connsiteX267-96949" fmla="*/ 2811037 w 6006665"/>
                  <a:gd name="connsiteY267-96950" fmla="*/ 2242924 h 2711051"/>
                  <a:gd name="connsiteX268-96951" fmla="*/ 2758770 w 6006665"/>
                  <a:gd name="connsiteY268-96952" fmla="*/ 2220199 h 2711051"/>
                  <a:gd name="connsiteX269-96953" fmla="*/ 2751953 w 6006665"/>
                  <a:gd name="connsiteY269-96954" fmla="*/ 2177022 h 2711051"/>
                  <a:gd name="connsiteX270-96955" fmla="*/ 2708776 w 6006665"/>
                  <a:gd name="connsiteY270-96956" fmla="*/ 2161115 h 2711051"/>
                  <a:gd name="connsiteX271-96957" fmla="*/ 2676962 w 6006665"/>
                  <a:gd name="connsiteY271-96958" fmla="*/ 2156570 h 2711051"/>
                  <a:gd name="connsiteX272-96959" fmla="*/ 2642534 w 6006665"/>
                  <a:gd name="connsiteY272-96960" fmla="*/ 2134826 h 2711051"/>
                  <a:gd name="connsiteX273-96961" fmla="*/ 2609333 w 6006665"/>
                  <a:gd name="connsiteY273-96962" fmla="*/ 2192929 h 2711051"/>
                  <a:gd name="connsiteX274-96963" fmla="*/ 2625240 w 6006665"/>
                  <a:gd name="connsiteY274-96964" fmla="*/ 2227016 h 2711051"/>
                  <a:gd name="connsiteX275-96965" fmla="*/ 2586608 w 6006665"/>
                  <a:gd name="connsiteY275-96966" fmla="*/ 2263376 h 2711051"/>
                  <a:gd name="connsiteX276-96967" fmla="*/ 2577105 w 6006665"/>
                  <a:gd name="connsiteY276-96968" fmla="*/ 2261113 h 2711051"/>
                  <a:gd name="connsiteX277-96969" fmla="*/ 2574701 w 6006665"/>
                  <a:gd name="connsiteY277-96970" fmla="*/ 2263376 h 2711051"/>
                  <a:gd name="connsiteX278-96971" fmla="*/ 2526979 w 6006665"/>
                  <a:gd name="connsiteY278-96972" fmla="*/ 2252013 h 2711051"/>
                  <a:gd name="connsiteX279-96973" fmla="*/ 2490620 w 6006665"/>
                  <a:gd name="connsiteY279-96974" fmla="*/ 2247468 h 2711051"/>
                  <a:gd name="connsiteX280-96975" fmla="*/ 2463350 w 6006665"/>
                  <a:gd name="connsiteY280-96976" fmla="*/ 2220199 h 2711051"/>
                  <a:gd name="connsiteX281-96977" fmla="*/ 2436625 w 6006665"/>
                  <a:gd name="connsiteY281-96978" fmla="*/ 2220199 h 2711051"/>
                  <a:gd name="connsiteX282-96979" fmla="*/ 1811153 w 6006665"/>
                  <a:gd name="connsiteY282-96980" fmla="*/ 1999770 h 2711051"/>
                  <a:gd name="connsiteX283-96981" fmla="*/ 1748069 w 6006665"/>
                  <a:gd name="connsiteY283-96982" fmla="*/ 2038402 h 2711051"/>
                  <a:gd name="connsiteX284-96983" fmla="*/ 1711709 w 6006665"/>
                  <a:gd name="connsiteY284-96984" fmla="*/ 2042947 h 2711051"/>
                  <a:gd name="connsiteX285-96985" fmla="*/ 1711926 w 6006665"/>
                  <a:gd name="connsiteY285-96986" fmla="*/ 2041431 h 2711051"/>
                  <a:gd name="connsiteX286-96987" fmla="*/ 1699803 w 6006665"/>
                  <a:gd name="connsiteY286-96988" fmla="*/ 2042947 h 2711051"/>
                  <a:gd name="connsiteX287-96989" fmla="*/ 1704347 w 6006665"/>
                  <a:gd name="connsiteY287-96990" fmla="*/ 2011132 h 2711051"/>
                  <a:gd name="connsiteX288-96991" fmla="*/ 1662460 w 6006665"/>
                  <a:gd name="connsiteY288-96992" fmla="*/ 1993181 h 2711051"/>
                  <a:gd name="connsiteX289-96993" fmla="*/ 1629901 w 6006665"/>
                  <a:gd name="connsiteY289-96994" fmla="*/ 2006587 h 2711051"/>
                  <a:gd name="connsiteX290-96995" fmla="*/ 1629300 w 6006665"/>
                  <a:gd name="connsiteY290-96996" fmla="*/ 2001932 h 2711051"/>
                  <a:gd name="connsiteX291-96997" fmla="*/ 1617994 w 6006665"/>
                  <a:gd name="connsiteY291-96998" fmla="*/ 2006587 h 2711051"/>
                  <a:gd name="connsiteX292-96999" fmla="*/ 1608904 w 6006665"/>
                  <a:gd name="connsiteY292-97000" fmla="*/ 1936141 h 2711051"/>
                  <a:gd name="connsiteX293-97001" fmla="*/ 1552684 w 6006665"/>
                  <a:gd name="connsiteY293-97002" fmla="*/ 1926448 h 2711051"/>
                  <a:gd name="connsiteX294-97003" fmla="*/ 1518550 w 6006665"/>
                  <a:gd name="connsiteY294-97004" fmla="*/ 1952048 h 2711051"/>
                  <a:gd name="connsiteX295-97005" fmla="*/ 1425379 w 6006665"/>
                  <a:gd name="connsiteY295-97006" fmla="*/ 1972500 h 2711051"/>
                  <a:gd name="connsiteX296-97007" fmla="*/ 1409472 w 6006665"/>
                  <a:gd name="connsiteY296-97008" fmla="*/ 1990680 h 2711051"/>
                  <a:gd name="connsiteX297-97009" fmla="*/ 1270852 w 6006665"/>
                  <a:gd name="connsiteY297-97010" fmla="*/ 2011132 h 2711051"/>
                  <a:gd name="connsiteX298-97011" fmla="*/ 1254945 w 6006665"/>
                  <a:gd name="connsiteY298-97012" fmla="*/ 2031584 h 2711051"/>
                  <a:gd name="connsiteX299-97013" fmla="*/ 1282214 w 6006665"/>
                  <a:gd name="connsiteY299-97014" fmla="*/ 2074761 h 2711051"/>
                  <a:gd name="connsiteX300-97015" fmla="*/ 1243582 w 6006665"/>
                  <a:gd name="connsiteY300-97016" fmla="*/ 2090668 h 2711051"/>
                  <a:gd name="connsiteX301-97017" fmla="*/ 1254945 w 6006665"/>
                  <a:gd name="connsiteY301-97018" fmla="*/ 2108848 h 2711051"/>
                  <a:gd name="connsiteX302-97019" fmla="*/ 1216313 w 6006665"/>
                  <a:gd name="connsiteY302-97020" fmla="*/ 2133845 h 2711051"/>
                  <a:gd name="connsiteX303-97021" fmla="*/ 1275397 w 6006665"/>
                  <a:gd name="connsiteY303-97022" fmla="*/ 2177022 h 2711051"/>
                  <a:gd name="connsiteX304-97023" fmla="*/ 1270852 w 6006665"/>
                  <a:gd name="connsiteY304-97024" fmla="*/ 2204292 h 2711051"/>
                  <a:gd name="connsiteX305-97025" fmla="*/ 1259108 w 6006665"/>
                  <a:gd name="connsiteY305-97026" fmla="*/ 2203313 h 2711051"/>
                  <a:gd name="connsiteX306-97027" fmla="*/ 1258945 w 6006665"/>
                  <a:gd name="connsiteY306-97028" fmla="*/ 2204292 h 2711051"/>
                  <a:gd name="connsiteX307-97029" fmla="*/ 1215644 w 6006665"/>
                  <a:gd name="connsiteY307-97030" fmla="*/ 2200683 h 2711051"/>
                  <a:gd name="connsiteX308-97031" fmla="*/ 1204950 w 6006665"/>
                  <a:gd name="connsiteY308-97032" fmla="*/ 2215654 h 2711051"/>
                  <a:gd name="connsiteX309-97033" fmla="*/ 1196495 w 6006665"/>
                  <a:gd name="connsiteY309-97034" fmla="*/ 2210822 h 2711051"/>
                  <a:gd name="connsiteX310-97035" fmla="*/ 1193043 w 6006665"/>
                  <a:gd name="connsiteY310-97036" fmla="*/ 2215654 h 2711051"/>
                  <a:gd name="connsiteX311-97037" fmla="*/ 1145322 w 6006665"/>
                  <a:gd name="connsiteY311-97038" fmla="*/ 2188384 h 2711051"/>
                  <a:gd name="connsiteX312-97039" fmla="*/ 1098145 w 6006665"/>
                  <a:gd name="connsiteY312-97040" fmla="*/ 2188384 h 2711051"/>
                  <a:gd name="connsiteX313-97041" fmla="*/ 1061785 w 6006665"/>
                  <a:gd name="connsiteY313-97042" fmla="*/ 2215654 h 2711051"/>
                  <a:gd name="connsiteX314-97043" fmla="*/ 1055322 w 6006665"/>
                  <a:gd name="connsiteY314-97044" fmla="*/ 2211571 h 2711051"/>
                  <a:gd name="connsiteX315-97045" fmla="*/ 1049878 w 6006665"/>
                  <a:gd name="connsiteY315-97046" fmla="*/ 2215654 h 2711051"/>
                  <a:gd name="connsiteX316-97047" fmla="*/ 1006701 w 6006665"/>
                  <a:gd name="connsiteY316-97048" fmla="*/ 2188384 h 2711051"/>
                  <a:gd name="connsiteX317-97049" fmla="*/ 924893 w 6006665"/>
                  <a:gd name="connsiteY317-97050" fmla="*/ 2152025 h 2711051"/>
                  <a:gd name="connsiteX318-97051" fmla="*/ 877716 w 6006665"/>
                  <a:gd name="connsiteY318-97052" fmla="*/ 2152025 h 2711051"/>
                  <a:gd name="connsiteX319-97053" fmla="*/ 802724 w 6006665"/>
                  <a:gd name="connsiteY319-97054" fmla="*/ 2215654 h 2711051"/>
                  <a:gd name="connsiteX320-97055" fmla="*/ 798179 w 6006665"/>
                  <a:gd name="connsiteY320-97056" fmla="*/ 2258831 h 2711051"/>
                  <a:gd name="connsiteX321-97057" fmla="*/ 787406 w 6006665"/>
                  <a:gd name="connsiteY321-97058" fmla="*/ 2248058 h 2711051"/>
                  <a:gd name="connsiteX322-97059" fmla="*/ 786272 w 6006665"/>
                  <a:gd name="connsiteY322-97060" fmla="*/ 2258831 h 2711051"/>
                  <a:gd name="connsiteX323-97061" fmla="*/ 756063 w 6006665"/>
                  <a:gd name="connsiteY323-97062" fmla="*/ 2228621 h 2711051"/>
                  <a:gd name="connsiteX324-97063" fmla="*/ 732278 w 6006665"/>
                  <a:gd name="connsiteY324-97064" fmla="*/ 2286100 h 2711051"/>
                  <a:gd name="connsiteX325-97065" fmla="*/ 743640 w 6006665"/>
                  <a:gd name="connsiteY325-97066" fmla="*/ 2295190 h 2711051"/>
                  <a:gd name="connsiteX326-97067" fmla="*/ 723188 w 6006665"/>
                  <a:gd name="connsiteY326-97068" fmla="*/ 2338367 h 2711051"/>
                  <a:gd name="connsiteX327-97069" fmla="*/ 747026 w 6006665"/>
                  <a:gd name="connsiteY327-97070" fmla="*/ 2375208 h 2711051"/>
                  <a:gd name="connsiteX328-97071" fmla="*/ 763548 w 6006665"/>
                  <a:gd name="connsiteY328-97072" fmla="*/ 2372454 h 2711051"/>
                  <a:gd name="connsiteX329-97073" fmla="*/ 764871 w 6006665"/>
                  <a:gd name="connsiteY329-97074" fmla="*/ 2374218 h 2711051"/>
                  <a:gd name="connsiteX330-97075" fmla="*/ 775455 w 6006665"/>
                  <a:gd name="connsiteY330-97076" fmla="*/ 2372454 h 2711051"/>
                  <a:gd name="connsiteX331-97077" fmla="*/ 802724 w 6006665"/>
                  <a:gd name="connsiteY331-97078" fmla="*/ 2408813 h 2711051"/>
                  <a:gd name="connsiteX332-97079" fmla="*/ 798179 w 6006665"/>
                  <a:gd name="connsiteY332-97080" fmla="*/ 2436083 h 2711051"/>
                  <a:gd name="connsiteX333-97081" fmla="*/ 818632 w 6006665"/>
                  <a:gd name="connsiteY333-97082" fmla="*/ 2447445 h 2711051"/>
                  <a:gd name="connsiteX334-97083" fmla="*/ 802724 w 6006665"/>
                  <a:gd name="connsiteY334-97084" fmla="*/ 2479260 h 2711051"/>
                  <a:gd name="connsiteX335-97085" fmla="*/ 766365 w 6006665"/>
                  <a:gd name="connsiteY335-97086" fmla="*/ 2483805 h 2711051"/>
                  <a:gd name="connsiteX336-97087" fmla="*/ 727733 w 6006665"/>
                  <a:gd name="connsiteY336-97088" fmla="*/ 2542889 h 2711051"/>
                  <a:gd name="connsiteX337-97089" fmla="*/ 759548 w 6006665"/>
                  <a:gd name="connsiteY337-97090" fmla="*/ 2586066 h 2711051"/>
                  <a:gd name="connsiteX338-97091" fmla="*/ 759548 w 6006665"/>
                  <a:gd name="connsiteY338-97092" fmla="*/ 2624697 h 2711051"/>
                  <a:gd name="connsiteX339-97093" fmla="*/ 798179 w 6006665"/>
                  <a:gd name="connsiteY339-97094" fmla="*/ 2683782 h 2711051"/>
                  <a:gd name="connsiteX340-97095" fmla="*/ 775455 w 6006665"/>
                  <a:gd name="connsiteY340-97096" fmla="*/ 2699689 h 2711051"/>
                  <a:gd name="connsiteX341-97097" fmla="*/ 770910 w 6006665"/>
                  <a:gd name="connsiteY341-97098" fmla="*/ 2711051 h 2711051"/>
                  <a:gd name="connsiteX342-97099" fmla="*/ 759003 w 6006665"/>
                  <a:gd name="connsiteY342-97100" fmla="*/ 2711051 h 2711051"/>
                  <a:gd name="connsiteX343-97101" fmla="*/ 755003 w 6006665"/>
                  <a:gd name="connsiteY343-97102" fmla="*/ 2711051 h 2711051"/>
                  <a:gd name="connsiteX344-97103" fmla="*/ 743096 w 6006665"/>
                  <a:gd name="connsiteY344-97104" fmla="*/ 2711051 h 2711051"/>
                  <a:gd name="connsiteX345-97105" fmla="*/ 715826 w 6006665"/>
                  <a:gd name="connsiteY345-97106" fmla="*/ 2676964 h 2711051"/>
                  <a:gd name="connsiteX346-97107" fmla="*/ 704464 w 6006665"/>
                  <a:gd name="connsiteY346-97108" fmla="*/ 2676964 h 2711051"/>
                  <a:gd name="connsiteX347-97109" fmla="*/ 684012 w 6006665"/>
                  <a:gd name="connsiteY347-97110" fmla="*/ 2667874 h 2711051"/>
                  <a:gd name="connsiteX348-97111" fmla="*/ 672649 w 6006665"/>
                  <a:gd name="connsiteY348-97112" fmla="*/ 2645150 h 2711051"/>
                  <a:gd name="connsiteX349-97113" fmla="*/ 645222 w 6006665"/>
                  <a:gd name="connsiteY349-97114" fmla="*/ 2637313 h 2711051"/>
                  <a:gd name="connsiteX350-97115" fmla="*/ 625472 w 6006665"/>
                  <a:gd name="connsiteY350-97116" fmla="*/ 2640605 h 2711051"/>
                  <a:gd name="connsiteX351-97117" fmla="*/ 623771 w 6006665"/>
                  <a:gd name="connsiteY351-97118" fmla="*/ 2638904 h 2711051"/>
                  <a:gd name="connsiteX352-97119" fmla="*/ 613565 w 6006665"/>
                  <a:gd name="connsiteY352-97120" fmla="*/ 2640605 h 2711051"/>
                  <a:gd name="connsiteX353-97121" fmla="*/ 609020 w 6006665"/>
                  <a:gd name="connsiteY353-97122" fmla="*/ 2636060 h 2711051"/>
                  <a:gd name="connsiteX354-97123" fmla="*/ 559026 w 6006665"/>
                  <a:gd name="connsiteY354-97124" fmla="*/ 2608790 h 2711051"/>
                  <a:gd name="connsiteX355-97125" fmla="*/ 506760 w 6006665"/>
                  <a:gd name="connsiteY355-97126" fmla="*/ 2601973 h 2711051"/>
                  <a:gd name="connsiteX356-97127" fmla="*/ 483280 w 6006665"/>
                  <a:gd name="connsiteY356-97128" fmla="*/ 2595264 h 2711051"/>
                  <a:gd name="connsiteX357-97129" fmla="*/ 480035 w 6006665"/>
                  <a:gd name="connsiteY357-97130" fmla="*/ 2597428 h 2711051"/>
                  <a:gd name="connsiteX358-97131" fmla="*/ 475042 w 6006665"/>
                  <a:gd name="connsiteY358-97132" fmla="*/ 2592910 h 2711051"/>
                  <a:gd name="connsiteX359-97133" fmla="*/ 474945 w 6006665"/>
                  <a:gd name="connsiteY359-97134" fmla="*/ 2592883 h 2711051"/>
                  <a:gd name="connsiteX360-97135" fmla="*/ 468128 w 6006665"/>
                  <a:gd name="connsiteY360-97136" fmla="*/ 2597428 h 2711051"/>
                  <a:gd name="connsiteX361-97137" fmla="*/ 420406 w 6006665"/>
                  <a:gd name="connsiteY361-97138" fmla="*/ 2554251 h 2711051"/>
                  <a:gd name="connsiteX362-97139" fmla="*/ 381774 w 6006665"/>
                  <a:gd name="connsiteY362-97140" fmla="*/ 2538344 h 2711051"/>
                  <a:gd name="connsiteX363-97141" fmla="*/ 349960 w 6006665"/>
                  <a:gd name="connsiteY363-97142" fmla="*/ 2506529 h 2711051"/>
                  <a:gd name="connsiteX364-97143" fmla="*/ 377229 w 6006665"/>
                  <a:gd name="connsiteY364-97144" fmla="*/ 2499712 h 2711051"/>
                  <a:gd name="connsiteX365-97145" fmla="*/ 404499 w 6006665"/>
                  <a:gd name="connsiteY365-97146" fmla="*/ 2451990 h 2711051"/>
                  <a:gd name="connsiteX366-97147" fmla="*/ 388591 w 6006665"/>
                  <a:gd name="connsiteY366-97148" fmla="*/ 2436083 h 2711051"/>
                  <a:gd name="connsiteX367-97149" fmla="*/ 440858 w 6006665"/>
                  <a:gd name="connsiteY367-97150" fmla="*/ 2408813 h 2711051"/>
                  <a:gd name="connsiteX368-97151" fmla="*/ 440858 w 6006665"/>
                  <a:gd name="connsiteY368-97152" fmla="*/ 2405757 h 2711051"/>
                  <a:gd name="connsiteX369-97153" fmla="*/ 416406 w 6006665"/>
                  <a:gd name="connsiteY369-97154" fmla="*/ 2408813 h 2711051"/>
                  <a:gd name="connsiteX370-97155" fmla="*/ 416406 w 6006665"/>
                  <a:gd name="connsiteY370-97156" fmla="*/ 2407325 h 2711051"/>
                  <a:gd name="connsiteX371-97157" fmla="*/ 404499 w 6006665"/>
                  <a:gd name="connsiteY371-97158" fmla="*/ 2408813 h 2711051"/>
                  <a:gd name="connsiteX372-97159" fmla="*/ 404499 w 6006665"/>
                  <a:gd name="connsiteY372-97160" fmla="*/ 2388361 h 2711051"/>
                  <a:gd name="connsiteX373-97161" fmla="*/ 424951 w 6006665"/>
                  <a:gd name="connsiteY373-97162" fmla="*/ 2372454 h 2711051"/>
                  <a:gd name="connsiteX374-97163" fmla="*/ 463583 w 6006665"/>
                  <a:gd name="connsiteY374-97164" fmla="*/ 2365637 h 2711051"/>
                  <a:gd name="connsiteX375-97165" fmla="*/ 468128 w 6006665"/>
                  <a:gd name="connsiteY375-97166" fmla="*/ 2349729 h 2711051"/>
                  <a:gd name="connsiteX376-97167" fmla="*/ 456765 w 6006665"/>
                  <a:gd name="connsiteY376-97168" fmla="*/ 2317915 h 2711051"/>
                  <a:gd name="connsiteX377-97169" fmla="*/ 474945 w 6006665"/>
                  <a:gd name="connsiteY377-97170" fmla="*/ 2290645 h 2711051"/>
                  <a:gd name="connsiteX378-97171" fmla="*/ 474945 w 6006665"/>
                  <a:gd name="connsiteY378-97172" fmla="*/ 2270193 h 2711051"/>
                  <a:gd name="connsiteX379-97173" fmla="*/ 420406 w 6006665"/>
                  <a:gd name="connsiteY379-97174" fmla="*/ 2252013 h 2711051"/>
                  <a:gd name="connsiteX380-97175" fmla="*/ 409588 w 6006665"/>
                  <a:gd name="connsiteY380-97176" fmla="*/ 2252013 h 2711051"/>
                  <a:gd name="connsiteX381-97177" fmla="*/ 397681 w 6006665"/>
                  <a:gd name="connsiteY381-97178" fmla="*/ 2252013 h 2711051"/>
                  <a:gd name="connsiteX382-97179" fmla="*/ 379485 w 6006665"/>
                  <a:gd name="connsiteY382-97180" fmla="*/ 2229774 h 2711051"/>
                  <a:gd name="connsiteX383-97181" fmla="*/ 357322 w 6006665"/>
                  <a:gd name="connsiteY383-97182" fmla="*/ 2236106 h 2711051"/>
                  <a:gd name="connsiteX384-97183" fmla="*/ 352842 w 6006665"/>
                  <a:gd name="connsiteY384-97184" fmla="*/ 2233984 h 2711051"/>
                  <a:gd name="connsiteX385-97185" fmla="*/ 345415 w 6006665"/>
                  <a:gd name="connsiteY385-97186" fmla="*/ 2236106 h 2711051"/>
                  <a:gd name="connsiteX386-97187" fmla="*/ 302238 w 6006665"/>
                  <a:gd name="connsiteY386-97188" fmla="*/ 2215654 h 2711051"/>
                  <a:gd name="connsiteX387-97189" fmla="*/ 302238 w 6006665"/>
                  <a:gd name="connsiteY387-97190" fmla="*/ 2204292 h 2711051"/>
                  <a:gd name="connsiteX388-97191" fmla="*/ 286331 w 6006665"/>
                  <a:gd name="connsiteY388-97192" fmla="*/ 2177022 h 2711051"/>
                  <a:gd name="connsiteX389-97193" fmla="*/ 270968 w 6006665"/>
                  <a:gd name="connsiteY389-97194" fmla="*/ 2177022 h 2711051"/>
                  <a:gd name="connsiteX390-97195" fmla="*/ 259061 w 6006665"/>
                  <a:gd name="connsiteY390-97196" fmla="*/ 2177022 h 2711051"/>
                  <a:gd name="connsiteX391-97197" fmla="*/ 254516 w 6006665"/>
                  <a:gd name="connsiteY391-97198" fmla="*/ 2161115 h 2711051"/>
                  <a:gd name="connsiteX392-97199" fmla="*/ 263606 w 6006665"/>
                  <a:gd name="connsiteY392-97200" fmla="*/ 2145208 h 2711051"/>
                  <a:gd name="connsiteX393-97201" fmla="*/ 243991 w 6006665"/>
                  <a:gd name="connsiteY393-97202" fmla="*/ 2114695 h 2711051"/>
                  <a:gd name="connsiteX394-97203" fmla="*/ 216429 w 6006665"/>
                  <a:gd name="connsiteY394-97204" fmla="*/ 2117938 h 2711051"/>
                  <a:gd name="connsiteX395-97205" fmla="*/ 212956 w 6006665"/>
                  <a:gd name="connsiteY395-97206" fmla="*/ 2116946 h 2711051"/>
                  <a:gd name="connsiteX396-97207" fmla="*/ 204522 w 6006665"/>
                  <a:gd name="connsiteY396-97208" fmla="*/ 2117938 h 2711051"/>
                  <a:gd name="connsiteX397-97209" fmla="*/ 199623 w 6006665"/>
                  <a:gd name="connsiteY397-97210" fmla="*/ 2116538 h 2711051"/>
                  <a:gd name="connsiteX398-97211" fmla="*/ 195977 w 6006665"/>
                  <a:gd name="connsiteY398-97212" fmla="*/ 2129300 h 2711051"/>
                  <a:gd name="connsiteX399-97213" fmla="*/ 184968 w 6006665"/>
                  <a:gd name="connsiteY399-97214" fmla="*/ 2126155 h 2711051"/>
                  <a:gd name="connsiteX400-97215" fmla="*/ 184070 w 6006665"/>
                  <a:gd name="connsiteY400-97216" fmla="*/ 2129300 h 2711051"/>
                  <a:gd name="connsiteX401-97217" fmla="*/ 168163 w 6006665"/>
                  <a:gd name="connsiteY401-97218" fmla="*/ 2124765 h 2711051"/>
                  <a:gd name="connsiteX402-97219" fmla="*/ 156800 w 6006665"/>
                  <a:gd name="connsiteY402-97220" fmla="*/ 2086123 h 2711051"/>
                  <a:gd name="connsiteX403-97221" fmla="*/ 152255 w 6006665"/>
                  <a:gd name="connsiteY403-97222" fmla="*/ 2070216 h 2711051"/>
                  <a:gd name="connsiteX404-97223" fmla="*/ 156800 w 6006665"/>
                  <a:gd name="connsiteY404-97224" fmla="*/ 2065671 h 2711051"/>
                  <a:gd name="connsiteX405-97225" fmla="*/ 168707 w 6006665"/>
                  <a:gd name="connsiteY405-97226" fmla="*/ 2065671 h 2711051"/>
                  <a:gd name="connsiteX406-97227" fmla="*/ 188615 w 6006665"/>
                  <a:gd name="connsiteY406-97228" fmla="*/ 2065671 h 2711051"/>
                  <a:gd name="connsiteX407-97229" fmla="*/ 199977 w 6006665"/>
                  <a:gd name="connsiteY407-97230" fmla="*/ 2054309 h 2711051"/>
                  <a:gd name="connsiteX408-97231" fmla="*/ 188615 w 6006665"/>
                  <a:gd name="connsiteY408-97232" fmla="*/ 2031584 h 2711051"/>
                  <a:gd name="connsiteX409-97233" fmla="*/ 168163 w 6006665"/>
                  <a:gd name="connsiteY409-97234" fmla="*/ 2022495 h 2711051"/>
                  <a:gd name="connsiteX410-97235" fmla="*/ 168163 w 6006665"/>
                  <a:gd name="connsiteY410-97236" fmla="*/ 2015677 h 2711051"/>
                  <a:gd name="connsiteX411-97237" fmla="*/ 152255 w 6006665"/>
                  <a:gd name="connsiteY411-97238" fmla="*/ 1999770 h 2711051"/>
                  <a:gd name="connsiteX412-97239" fmla="*/ 129531 w 6006665"/>
                  <a:gd name="connsiteY412-97240" fmla="*/ 1963410 h 2711051"/>
                  <a:gd name="connsiteX413-97241" fmla="*/ 140893 w 6006665"/>
                  <a:gd name="connsiteY413-97242" fmla="*/ 1940686 h 2711051"/>
                  <a:gd name="connsiteX414-97243" fmla="*/ 136348 w 6006665"/>
                  <a:gd name="connsiteY414-97244" fmla="*/ 1913416 h 2711051"/>
                  <a:gd name="connsiteX415-97245" fmla="*/ 103789 w 6006665"/>
                  <a:gd name="connsiteY415-97246" fmla="*/ 1900009 h 2711051"/>
                  <a:gd name="connsiteX416-97247" fmla="*/ 93716 w 6006665"/>
                  <a:gd name="connsiteY416-97248" fmla="*/ 1904326 h 2711051"/>
                  <a:gd name="connsiteX417-97249" fmla="*/ 91868 w 6006665"/>
                  <a:gd name="connsiteY417-97250" fmla="*/ 1900015 h 2711051"/>
                  <a:gd name="connsiteX418-97251" fmla="*/ 81809 w 6006665"/>
                  <a:gd name="connsiteY418-97252" fmla="*/ 1904326 h 2711051"/>
                  <a:gd name="connsiteX419-97253" fmla="*/ 74992 w 6006665"/>
                  <a:gd name="connsiteY419-97254" fmla="*/ 1888419 h 2711051"/>
                  <a:gd name="connsiteX420-97255" fmla="*/ 34087 w 6006665"/>
                  <a:gd name="connsiteY420-97256" fmla="*/ 1877057 h 2711051"/>
                  <a:gd name="connsiteX421-97257" fmla="*/ 22725 w 6006665"/>
                  <a:gd name="connsiteY421-97258" fmla="*/ 1833880 h 2711051"/>
                  <a:gd name="connsiteX422-97259" fmla="*/ 22725 w 6006665"/>
                  <a:gd name="connsiteY422-97260" fmla="*/ 1802065 h 2711051"/>
                  <a:gd name="connsiteX423-97261" fmla="*/ 0 w 6006665"/>
                  <a:gd name="connsiteY423-97262" fmla="*/ 1786158 h 2711051"/>
                  <a:gd name="connsiteX424-97263" fmla="*/ 15907 w 6006665"/>
                  <a:gd name="connsiteY424-97264" fmla="*/ 1763434 h 2711051"/>
                  <a:gd name="connsiteX425-97265" fmla="*/ 6818 w 6006665"/>
                  <a:gd name="connsiteY425-97266" fmla="*/ 1699805 h 2711051"/>
                  <a:gd name="connsiteX426-97267" fmla="*/ 34087 w 6006665"/>
                  <a:gd name="connsiteY426-97268" fmla="*/ 1656628 h 2711051"/>
                  <a:gd name="connsiteX427-97269" fmla="*/ 27270 w 6006665"/>
                  <a:gd name="connsiteY427-97270" fmla="*/ 1645266 h 2711051"/>
                  <a:gd name="connsiteX428-97271" fmla="*/ 70447 w 6006665"/>
                  <a:gd name="connsiteY428-97272" fmla="*/ 1606634 h 2711051"/>
                  <a:gd name="connsiteX429-97273" fmla="*/ 27270 w 6006665"/>
                  <a:gd name="connsiteY429-97274" fmla="*/ 1570274 h 2711051"/>
                  <a:gd name="connsiteX430-97275" fmla="*/ 109078 w 6006665"/>
                  <a:gd name="connsiteY430-97276" fmla="*/ 1472558 h 2711051"/>
                  <a:gd name="connsiteX431-97277" fmla="*/ 145438 w 6006665"/>
                  <a:gd name="connsiteY431-97278" fmla="*/ 1429381 h 2711051"/>
                  <a:gd name="connsiteX432-97279" fmla="*/ 156800 w 6006665"/>
                  <a:gd name="connsiteY432-97280" fmla="*/ 1386205 h 2711051"/>
                  <a:gd name="connsiteX433-97281" fmla="*/ 102261 w 6006665"/>
                  <a:gd name="connsiteY433-97282" fmla="*/ 1333938 h 2711051"/>
                  <a:gd name="connsiteX434-97283" fmla="*/ 118168 w 6006665"/>
                  <a:gd name="connsiteY434-97284" fmla="*/ 1279399 h 2711051"/>
                  <a:gd name="connsiteX435-97285" fmla="*/ 86354 w 6006665"/>
                  <a:gd name="connsiteY435-97286" fmla="*/ 1215770 h 2711051"/>
                  <a:gd name="connsiteX436-97287" fmla="*/ 109078 w 6006665"/>
                  <a:gd name="connsiteY436-97288" fmla="*/ 1140778 h 2711051"/>
                  <a:gd name="connsiteX437-97289" fmla="*/ 70447 w 6006665"/>
                  <a:gd name="connsiteY437-97290" fmla="*/ 1038517 h 2711051"/>
                  <a:gd name="connsiteX438-97291" fmla="*/ 102261 w 6006665"/>
                  <a:gd name="connsiteY438-97292" fmla="*/ 968071 h 2711051"/>
                  <a:gd name="connsiteX439-97293" fmla="*/ 43177 w 6006665"/>
                  <a:gd name="connsiteY439-97294" fmla="*/ 902170 h 2711051"/>
                  <a:gd name="connsiteX440-97295" fmla="*/ 49994 w 6006665"/>
                  <a:gd name="connsiteY440-97296" fmla="*/ 827178 h 2711051"/>
                  <a:gd name="connsiteX441-97297" fmla="*/ 81809 w 6006665"/>
                  <a:gd name="connsiteY441-97298" fmla="*/ 822633 h 2711051"/>
                  <a:gd name="connsiteX442-97299" fmla="*/ 145438 w 6006665"/>
                  <a:gd name="connsiteY442-97300" fmla="*/ 779457 h 2711051"/>
                  <a:gd name="connsiteX443-97301" fmla="*/ 184070 w 6006665"/>
                  <a:gd name="connsiteY443-97302" fmla="*/ 740825 h 2711051"/>
                  <a:gd name="connsiteX444-97303" fmla="*/ 189699 w 6006665"/>
                  <a:gd name="connsiteY444-97304" fmla="*/ 747103 h 2711051"/>
                  <a:gd name="connsiteX445-97305" fmla="*/ 195977 w 6006665"/>
                  <a:gd name="connsiteY445-97306" fmla="*/ 740825 h 2711051"/>
                  <a:gd name="connsiteX446-97307" fmla="*/ 255061 w 6006665"/>
                  <a:gd name="connsiteY446-97308" fmla="*/ 806726 h 2711051"/>
                  <a:gd name="connsiteX447-97309" fmla="*/ 350504 w 6006665"/>
                  <a:gd name="connsiteY447-97310" fmla="*/ 827178 h 2711051"/>
                  <a:gd name="connsiteX448-97311" fmla="*/ 491397 w 6006665"/>
                  <a:gd name="connsiteY448-97312" fmla="*/ 940802 h 2711051"/>
                  <a:gd name="connsiteX449-97313" fmla="*/ 523211 w 6006665"/>
                  <a:gd name="connsiteY449-97314" fmla="*/ 988523 h 2711051"/>
                  <a:gd name="connsiteX450-97315" fmla="*/ 523211 w 6006665"/>
                  <a:gd name="connsiteY450-97316" fmla="*/ 1047607 h 2711051"/>
                  <a:gd name="connsiteX451-97317" fmla="*/ 486852 w 6006665"/>
                  <a:gd name="connsiteY451-97318" fmla="*/ 1102146 h 2711051"/>
                  <a:gd name="connsiteX452-97319" fmla="*/ 420951 w 6006665"/>
                  <a:gd name="connsiteY452-97320" fmla="*/ 1122599 h 2711051"/>
                  <a:gd name="connsiteX453-97321" fmla="*/ 415909 w 6006665"/>
                  <a:gd name="connsiteY453-97322" fmla="*/ 1120468 h 2711051"/>
                  <a:gd name="connsiteX454-97323" fmla="*/ 409044 w 6006665"/>
                  <a:gd name="connsiteY454-97324" fmla="*/ 1122599 h 2711051"/>
                  <a:gd name="connsiteX455-97325" fmla="*/ 252950 w 6006665"/>
                  <a:gd name="connsiteY455-97326" fmla="*/ 1056643 h 2711051"/>
                  <a:gd name="connsiteX456-97327" fmla="*/ 232336 w 6006665"/>
                  <a:gd name="connsiteY456-97328" fmla="*/ 1063515 h 2711051"/>
                  <a:gd name="connsiteX457-97329" fmla="*/ 291420 w 6006665"/>
                  <a:gd name="connsiteY457-97330" fmla="*/ 1133961 h 2711051"/>
                  <a:gd name="connsiteX458-97331" fmla="*/ 291420 w 6006665"/>
                  <a:gd name="connsiteY458-97332" fmla="*/ 1172593 h 2711051"/>
                  <a:gd name="connsiteX459-97333" fmla="*/ 298238 w 6006665"/>
                  <a:gd name="connsiteY459-97334" fmla="*/ 1258947 h 2711051"/>
                  <a:gd name="connsiteX460-97335" fmla="*/ 345959 w 6006665"/>
                  <a:gd name="connsiteY460-97336" fmla="*/ 1290761 h 2711051"/>
                  <a:gd name="connsiteX461-97337" fmla="*/ 362087 w 6006665"/>
                  <a:gd name="connsiteY461-97338" fmla="*/ 1300169 h 2711051"/>
                  <a:gd name="connsiteX462-97339" fmla="*/ 365867 w 6006665"/>
                  <a:gd name="connsiteY462-97340" fmla="*/ 1268036 h 2711051"/>
                  <a:gd name="connsiteX463-97341" fmla="*/ 345415 w 6006665"/>
                  <a:gd name="connsiteY463-97342" fmla="*/ 1231677 h 2711051"/>
                  <a:gd name="connsiteX464-97343" fmla="*/ 365867 w 6006665"/>
                  <a:gd name="connsiteY464-97344" fmla="*/ 1199862 h 2711051"/>
                  <a:gd name="connsiteX465-97345" fmla="*/ 374560 w 6006665"/>
                  <a:gd name="connsiteY465-97346" fmla="*/ 1204861 h 2711051"/>
                  <a:gd name="connsiteX466-97347" fmla="*/ 377774 w 6006665"/>
                  <a:gd name="connsiteY466-97348" fmla="*/ 1199862 h 2711051"/>
                  <a:gd name="connsiteX467-97349" fmla="*/ 461933 w 6006665"/>
                  <a:gd name="connsiteY467-97350" fmla="*/ 1248254 h 2711051"/>
                  <a:gd name="connsiteX468-97351" fmla="*/ 484035 w 6006665"/>
                  <a:gd name="connsiteY468-97352" fmla="*/ 1231677 h 2711051"/>
                  <a:gd name="connsiteX469-97353" fmla="*/ 463583 w 6006665"/>
                  <a:gd name="connsiteY469-97354" fmla="*/ 1165775 h 2711051"/>
                  <a:gd name="connsiteX470-97355" fmla="*/ 549936 w 6006665"/>
                  <a:gd name="connsiteY470-97356" fmla="*/ 1079422 h 2711051"/>
                  <a:gd name="connsiteX471-97357" fmla="*/ 559742 w 6006665"/>
                  <a:gd name="connsiteY471-97358" fmla="*/ 1081523 h 2711051"/>
                  <a:gd name="connsiteX472-97359" fmla="*/ 561843 w 6006665"/>
                  <a:gd name="connsiteY472-97360" fmla="*/ 1079422 h 2711051"/>
                  <a:gd name="connsiteX473-97361" fmla="*/ 593658 w 6006665"/>
                  <a:gd name="connsiteY473-97362" fmla="*/ 1086239 h 2711051"/>
                  <a:gd name="connsiteX474-97363" fmla="*/ 620945 w 6006665"/>
                  <a:gd name="connsiteY474-97364" fmla="*/ 1110116 h 2711051"/>
                  <a:gd name="connsiteX475-97365" fmla="*/ 640835 w 6006665"/>
                  <a:gd name="connsiteY475-97366" fmla="*/ 1054425 h 2711051"/>
                  <a:gd name="connsiteX476-97367" fmla="*/ 609020 w 6006665"/>
                  <a:gd name="connsiteY476-97368" fmla="*/ 999886 h 2711051"/>
                  <a:gd name="connsiteX477-97369" fmla="*/ 624928 w 6006665"/>
                  <a:gd name="connsiteY477-97370" fmla="*/ 940802 h 2711051"/>
                  <a:gd name="connsiteX478-97371" fmla="*/ 597658 w 6006665"/>
                  <a:gd name="connsiteY478-97372" fmla="*/ 881717 h 2711051"/>
                  <a:gd name="connsiteX479-97373" fmla="*/ 611562 w 6006665"/>
                  <a:gd name="connsiteY479-97374" fmla="*/ 886043 h 2711051"/>
                  <a:gd name="connsiteX480-97375" fmla="*/ 609565 w 6006665"/>
                  <a:gd name="connsiteY480-97376" fmla="*/ 881717 h 2711051"/>
                  <a:gd name="connsiteX481-97377" fmla="*/ 711826 w 6006665"/>
                  <a:gd name="connsiteY481-97378" fmla="*/ 913532 h 2711051"/>
                  <a:gd name="connsiteX482-97379" fmla="*/ 732278 w 6006665"/>
                  <a:gd name="connsiteY482-97380" fmla="*/ 968071 h 2711051"/>
                  <a:gd name="connsiteX483-97381" fmla="*/ 684556 w 6006665"/>
                  <a:gd name="connsiteY483-97382" fmla="*/ 979433 h 2711051"/>
                  <a:gd name="connsiteX484-97383" fmla="*/ 684556 w 6006665"/>
                  <a:gd name="connsiteY484-97384" fmla="*/ 1031700 h 2711051"/>
                  <a:gd name="connsiteX485-97385" fmla="*/ 713309 w 6006665"/>
                  <a:gd name="connsiteY485-97386" fmla="*/ 1060453 h 2711051"/>
                  <a:gd name="connsiteX486-97387" fmla="*/ 763548 w 6006665"/>
                  <a:gd name="connsiteY486-97388" fmla="*/ 1043062 h 2711051"/>
                  <a:gd name="connsiteX487-97389" fmla="*/ 770365 w 6006665"/>
                  <a:gd name="connsiteY487-97390" fmla="*/ 983978 h 2711051"/>
                  <a:gd name="connsiteX488-97391" fmla="*/ 845357 w 6006665"/>
                  <a:gd name="connsiteY488-97392" fmla="*/ 936257 h 2711051"/>
                  <a:gd name="connsiteX489-97393" fmla="*/ 972614 w 6006665"/>
                  <a:gd name="connsiteY489-97394" fmla="*/ 849903 h 2711051"/>
                  <a:gd name="connsiteX490-97395" fmla="*/ 982566 w 6006665"/>
                  <a:gd name="connsiteY490-97396" fmla="*/ 851230 h 2711051"/>
                  <a:gd name="connsiteX491-97397" fmla="*/ 984521 w 6006665"/>
                  <a:gd name="connsiteY491-97398" fmla="*/ 849903 h 2711051"/>
                  <a:gd name="connsiteX492-97399" fmla="*/ 1018608 w 6006665"/>
                  <a:gd name="connsiteY492-97400" fmla="*/ 854448 h 2711051"/>
                  <a:gd name="connsiteX493-97401" fmla="*/ 979977 w 6006665"/>
                  <a:gd name="connsiteY493-97402" fmla="*/ 918077 h 2711051"/>
                  <a:gd name="connsiteX494-97403" fmla="*/ 1012666 w 6006665"/>
                  <a:gd name="connsiteY494-97404" fmla="*/ 923238 h 2711051"/>
                  <a:gd name="connsiteX495-97405" fmla="*/ 1038516 w 6006665"/>
                  <a:gd name="connsiteY495-97406" fmla="*/ 893080 h 2711051"/>
                  <a:gd name="connsiteX496-97407" fmla="*/ 1050423 w 6006665"/>
                  <a:gd name="connsiteY496-97408" fmla="*/ 893080 h 2711051"/>
                  <a:gd name="connsiteX497-97409" fmla="*/ 1108962 w 6006665"/>
                  <a:gd name="connsiteY497-97410" fmla="*/ 893080 h 2711051"/>
                  <a:gd name="connsiteX498-97411" fmla="*/ 1161229 w 6006665"/>
                  <a:gd name="connsiteY498-97412" fmla="*/ 849903 h 2711051"/>
                  <a:gd name="connsiteX499-97413" fmla="*/ 1165711 w 6006665"/>
                  <a:gd name="connsiteY499-97414" fmla="*/ 856037 h 2711051"/>
                  <a:gd name="connsiteX500-97415" fmla="*/ 1173136 w 6006665"/>
                  <a:gd name="connsiteY500-97416" fmla="*/ 849903 h 2711051"/>
                  <a:gd name="connsiteX501-97417" fmla="*/ 1210035 w 6006665"/>
                  <a:gd name="connsiteY501-97418" fmla="*/ 900396 h 2711051"/>
                  <a:gd name="connsiteX502-97419" fmla="*/ 1247583 w 6006665"/>
                  <a:gd name="connsiteY502-97420" fmla="*/ 843086 h 2711051"/>
                  <a:gd name="connsiteX503-97421" fmla="*/ 1211223 w 6006665"/>
                  <a:gd name="connsiteY503-97422" fmla="*/ 784002 h 2711051"/>
                  <a:gd name="connsiteX504-97423" fmla="*/ 1227130 w 6006665"/>
                  <a:gd name="connsiteY504-97424" fmla="*/ 747642 h 2711051"/>
                  <a:gd name="connsiteX505-97425" fmla="*/ 1237665 w 6006665"/>
                  <a:gd name="connsiteY505-97426" fmla="*/ 750780 h 2711051"/>
                  <a:gd name="connsiteX506-97427" fmla="*/ 1239037 w 6006665"/>
                  <a:gd name="connsiteY506-97428" fmla="*/ 747642 h 2711051"/>
                  <a:gd name="connsiteX507-97429" fmla="*/ 1345843 w 6006665"/>
                  <a:gd name="connsiteY507-97430" fmla="*/ 779457 h 2711051"/>
                  <a:gd name="connsiteX508-97431" fmla="*/ 1400382 w 6006665"/>
                  <a:gd name="connsiteY508-97432" fmla="*/ 811271 h 2711051"/>
                  <a:gd name="connsiteX509-97433" fmla="*/ 1519756 w 6006665"/>
                  <a:gd name="connsiteY509-97434" fmla="*/ 917855 h 2711051"/>
                  <a:gd name="connsiteX510-97435" fmla="*/ 1543003 w 6006665"/>
                  <a:gd name="connsiteY510-97436" fmla="*/ 877173 h 2711051"/>
                  <a:gd name="connsiteX511-97437" fmla="*/ 1506643 w 6006665"/>
                  <a:gd name="connsiteY511-97438" fmla="*/ 822633 h 2711051"/>
                  <a:gd name="connsiteX512-97439" fmla="*/ 1506643 w 6006665"/>
                  <a:gd name="connsiteY512-97440" fmla="*/ 799909 h 2711051"/>
                  <a:gd name="connsiteX513-97441" fmla="*/ 1463467 w 6006665"/>
                  <a:gd name="connsiteY513-97442" fmla="*/ 790819 h 2711051"/>
                  <a:gd name="connsiteX514-97443" fmla="*/ 1472556 w 6006665"/>
                  <a:gd name="connsiteY514-97444" fmla="*/ 740825 h 2711051"/>
                  <a:gd name="connsiteX515-97445" fmla="*/ 1452104 w 6006665"/>
                  <a:gd name="connsiteY515-97446" fmla="*/ 654471 h 2711051"/>
                  <a:gd name="connsiteX516-97447" fmla="*/ 1452104 w 6006665"/>
                  <a:gd name="connsiteY516-97448" fmla="*/ 618112 h 2711051"/>
                  <a:gd name="connsiteX517-97449" fmla="*/ 1522551 w 6006665"/>
                  <a:gd name="connsiteY517-97450" fmla="*/ 515851 h 2711051"/>
                  <a:gd name="connsiteX518-97451" fmla="*/ 1543003 w 6006665"/>
                  <a:gd name="connsiteY518-97452" fmla="*/ 402228 h 2711051"/>
                  <a:gd name="connsiteX519-97453" fmla="*/ 1570272 w 6006665"/>
                  <a:gd name="connsiteY519-97454" fmla="*/ 381775 h 2711051"/>
                  <a:gd name="connsiteX520-97455" fmla="*/ 1578688 w 6006665"/>
                  <a:gd name="connsiteY520-97456" fmla="*/ 384394 h 2711051"/>
                  <a:gd name="connsiteX521-97457" fmla="*/ 1582179 w 6006665"/>
                  <a:gd name="connsiteY521-97458" fmla="*/ 381775 h 2711051"/>
                  <a:gd name="connsiteX522-97459" fmla="*/ 1684440 w 6006665"/>
                  <a:gd name="connsiteY522-97460" fmla="*/ 413590 h 2711051"/>
                  <a:gd name="connsiteX523-97461" fmla="*/ 1688985 w 6006665"/>
                  <a:gd name="connsiteY523-97462" fmla="*/ 484036 h 2711051"/>
                  <a:gd name="connsiteX524-97463" fmla="*/ 1652625 w 6006665"/>
                  <a:gd name="connsiteY524-97464" fmla="*/ 574935 h 2711051"/>
                  <a:gd name="connsiteX525-97465" fmla="*/ 1679895 w 6006665"/>
                  <a:gd name="connsiteY525-97466" fmla="*/ 613567 h 2711051"/>
                  <a:gd name="connsiteX526-97467" fmla="*/ 1688985 w 6006665"/>
                  <a:gd name="connsiteY526-97468" fmla="*/ 688558 h 2711051"/>
                  <a:gd name="connsiteX527-97469" fmla="*/ 1679895 w 6006665"/>
                  <a:gd name="connsiteY527-97470" fmla="*/ 833996 h 2711051"/>
                  <a:gd name="connsiteX528-97471" fmla="*/ 1636718 w 6006665"/>
                  <a:gd name="connsiteY528-97472" fmla="*/ 1097602 h 2711051"/>
                  <a:gd name="connsiteX529-97473" fmla="*/ 1662494 w 6006665"/>
                  <a:gd name="connsiteY529-97474" fmla="*/ 1104046 h 2711051"/>
                  <a:gd name="connsiteX0-97475" fmla="*/ 1662494 w 6006665"/>
                  <a:gd name="connsiteY0-97476" fmla="*/ 1104046 h 2711051"/>
                  <a:gd name="connsiteX1-97477" fmla="*/ 3211535 w 6006665"/>
                  <a:gd name="connsiteY1-97478" fmla="*/ 1 h 2711051"/>
                  <a:gd name="connsiteX2-97479" fmla="*/ 3200173 w 6006665"/>
                  <a:gd name="connsiteY2-97480" fmla="*/ 74993 h 2711051"/>
                  <a:gd name="connsiteX3-97481" fmla="*/ 3161541 w 6006665"/>
                  <a:gd name="connsiteY3-97482" fmla="*/ 118170 h 2711051"/>
                  <a:gd name="connsiteX4-97483" fmla="*/ 3066097 w 6006665"/>
                  <a:gd name="connsiteY4-97484" fmla="*/ 193161 h 2711051"/>
                  <a:gd name="connsiteX5-97485" fmla="*/ 3034283 w 6006665"/>
                  <a:gd name="connsiteY5-97486" fmla="*/ 236338 h 2711051"/>
                  <a:gd name="connsiteX6-97487" fmla="*/ 3082005 w 6006665"/>
                  <a:gd name="connsiteY6-97488" fmla="*/ 252245 h 2711051"/>
                  <a:gd name="connsiteX7-97489" fmla="*/ 3129459 w 6006665"/>
                  <a:gd name="connsiteY7-97490" fmla="*/ 279926 h 2711051"/>
                  <a:gd name="connsiteX8-97491" fmla="*/ 3156451 w 6006665"/>
                  <a:gd name="connsiteY8-97492" fmla="*/ 256790 h 2711051"/>
                  <a:gd name="connsiteX9-97493" fmla="*/ 3158460 w 6006665"/>
                  <a:gd name="connsiteY9-97494" fmla="*/ 265274 h 2711051"/>
                  <a:gd name="connsiteX10-97495" fmla="*/ 3168359 w 6006665"/>
                  <a:gd name="connsiteY10-97496" fmla="*/ 256790 h 2711051"/>
                  <a:gd name="connsiteX11-97497" fmla="*/ 3184984 w 6006665"/>
                  <a:gd name="connsiteY11-97498" fmla="*/ 326983 h 2711051"/>
                  <a:gd name="connsiteX12-97499" fmla="*/ 3192811 w 6006665"/>
                  <a:gd name="connsiteY12-97500" fmla="*/ 311329 h 2711051"/>
                  <a:gd name="connsiteX13-97501" fmla="*/ 3251895 w 6006665"/>
                  <a:gd name="connsiteY13-97502" fmla="*/ 290877 h 2711051"/>
                  <a:gd name="connsiteX14-97503" fmla="*/ 3259833 w 6006665"/>
                  <a:gd name="connsiteY14-97504" fmla="*/ 292251 h 2711051"/>
                  <a:gd name="connsiteX15-97505" fmla="*/ 3263802 w 6006665"/>
                  <a:gd name="connsiteY15-97506" fmla="*/ 290877 h 2711051"/>
                  <a:gd name="connsiteX16-97507" fmla="*/ 3381970 w 6006665"/>
                  <a:gd name="connsiteY16-97508" fmla="*/ 311329 h 2711051"/>
                  <a:gd name="connsiteX17-97509" fmla="*/ 3388787 w 6006665"/>
                  <a:gd name="connsiteY17-97510" fmla="*/ 370413 h 2711051"/>
                  <a:gd name="connsiteX18-97511" fmla="*/ 3531529 w 6006665"/>
                  <a:gd name="connsiteY18-97512" fmla="*/ 391404 h 2711051"/>
                  <a:gd name="connsiteX19-97513" fmla="*/ 3538225 w 6006665"/>
                  <a:gd name="connsiteY19-97514" fmla="*/ 295422 h 2711051"/>
                  <a:gd name="connsiteX20-97515" fmla="*/ 3549910 w 6006665"/>
                  <a:gd name="connsiteY20-97516" fmla="*/ 298609 h 2711051"/>
                  <a:gd name="connsiteX21-97517" fmla="*/ 3550132 w 6006665"/>
                  <a:gd name="connsiteY21-97518" fmla="*/ 295422 h 2711051"/>
                  <a:gd name="connsiteX22-97519" fmla="*/ 3625123 w 6006665"/>
                  <a:gd name="connsiteY22-97520" fmla="*/ 315874 h 2711051"/>
                  <a:gd name="connsiteX23-97521" fmla="*/ 3672301 w 6006665"/>
                  <a:gd name="connsiteY23-97522" fmla="*/ 315874 h 2711051"/>
                  <a:gd name="connsiteX24-97523" fmla="*/ 3684207 w 6006665"/>
                  <a:gd name="connsiteY24-97524" fmla="*/ 315874 h 2711051"/>
                  <a:gd name="connsiteX25-97525" fmla="*/ 3743291 w 6006665"/>
                  <a:gd name="connsiteY25-97526" fmla="*/ 381775 h 2711051"/>
                  <a:gd name="connsiteX26-97527" fmla="*/ 3759199 w 6006665"/>
                  <a:gd name="connsiteY26-97528" fmla="*/ 461312 h 2711051"/>
                  <a:gd name="connsiteX27-97529" fmla="*/ 3738747 w 6006665"/>
                  <a:gd name="connsiteY27-97530" fmla="*/ 511306 h 2711051"/>
                  <a:gd name="connsiteX28-97531" fmla="*/ 3786469 w 6006665"/>
                  <a:gd name="connsiteY28-97532" fmla="*/ 602204 h 2711051"/>
                  <a:gd name="connsiteX29-97533" fmla="*/ 3835603 w 6006665"/>
                  <a:gd name="connsiteY29-97534" fmla="*/ 638110 h 2711051"/>
                  <a:gd name="connsiteX30-97535" fmla="*/ 3865460 w 6006665"/>
                  <a:gd name="connsiteY30-97536" fmla="*/ 527213 h 2711051"/>
                  <a:gd name="connsiteX31-97537" fmla="*/ 3875077 w 6006665"/>
                  <a:gd name="connsiteY31-97538" fmla="*/ 535720 h 2711051"/>
                  <a:gd name="connsiteX32-97539" fmla="*/ 3877367 w 6006665"/>
                  <a:gd name="connsiteY32-97540" fmla="*/ 527213 h 2711051"/>
                  <a:gd name="connsiteX33-97541" fmla="*/ 3932151 w 6006665"/>
                  <a:gd name="connsiteY33-97542" fmla="*/ 575676 h 2711051"/>
                  <a:gd name="connsiteX34-97543" fmla="*/ 3988173 w 6006665"/>
                  <a:gd name="connsiteY34-97544" fmla="*/ 547665 h 2711051"/>
                  <a:gd name="connsiteX35-97545" fmla="*/ 3993852 w 6006665"/>
                  <a:gd name="connsiteY35-97546" fmla="*/ 550780 h 2711051"/>
                  <a:gd name="connsiteX36-97547" fmla="*/ 4000080 w 6006665"/>
                  <a:gd name="connsiteY36-97548" fmla="*/ 547665 h 2711051"/>
                  <a:gd name="connsiteX37-97549" fmla="*/ 4062426 w 6006665"/>
                  <a:gd name="connsiteY37-97550" fmla="*/ 581855 h 2711051"/>
                  <a:gd name="connsiteX38-97551" fmla="*/ 4085889 w 6006665"/>
                  <a:gd name="connsiteY38-97552" fmla="*/ 554483 h 2711051"/>
                  <a:gd name="connsiteX39-97553" fmla="*/ 4095563 w 6006665"/>
                  <a:gd name="connsiteY39-97554" fmla="*/ 557087 h 2711051"/>
                  <a:gd name="connsiteX40-97555" fmla="*/ 4097796 w 6006665"/>
                  <a:gd name="connsiteY40-97556" fmla="*/ 554483 h 2711051"/>
                  <a:gd name="connsiteX41-97557" fmla="*/ 4144150 w 6006665"/>
                  <a:gd name="connsiteY41-97558" fmla="*/ 566963 h 2711051"/>
                  <a:gd name="connsiteX42-97559" fmla="*/ 4117703 w 6006665"/>
                  <a:gd name="connsiteY42-97560" fmla="*/ 456767 h 2711051"/>
                  <a:gd name="connsiteX43-97561" fmla="*/ 4165425 w 6006665"/>
                  <a:gd name="connsiteY43-97562" fmla="*/ 402228 h 2711051"/>
                  <a:gd name="connsiteX44-97563" fmla="*/ 4175231 w 6006665"/>
                  <a:gd name="connsiteY44-97564" fmla="*/ 404629 h 2711051"/>
                  <a:gd name="connsiteX45-97565" fmla="*/ 4177332 w 6006665"/>
                  <a:gd name="connsiteY45-97566" fmla="*/ 402228 h 2711051"/>
                  <a:gd name="connsiteX46-97567" fmla="*/ 4511384 w 6006665"/>
                  <a:gd name="connsiteY46-97568" fmla="*/ 484036 h 2711051"/>
                  <a:gd name="connsiteX47-97569" fmla="*/ 4543199 w 6006665"/>
                  <a:gd name="connsiteY47-97570" fmla="*/ 554483 h 2711051"/>
                  <a:gd name="connsiteX48-97571" fmla="*/ 4639242 w 6006665"/>
                  <a:gd name="connsiteY48-97572" fmla="*/ 637125 h 2711051"/>
                  <a:gd name="connsiteX49-97573" fmla="*/ 4774445 w 6006665"/>
                  <a:gd name="connsiteY49-97574" fmla="*/ 618112 h 2711051"/>
                  <a:gd name="connsiteX50-97575" fmla="*/ 4778496 w 6006665"/>
                  <a:gd name="connsiteY50-97576" fmla="*/ 619216 h 2711051"/>
                  <a:gd name="connsiteX51-97577" fmla="*/ 4786352 w 6006665"/>
                  <a:gd name="connsiteY51-97578" fmla="*/ 618112 h 2711051"/>
                  <a:gd name="connsiteX52-97579" fmla="*/ 4861343 w 6006665"/>
                  <a:gd name="connsiteY52-97580" fmla="*/ 638564 h 2711051"/>
                  <a:gd name="connsiteX53-97581" fmla="*/ 4893158 w 6006665"/>
                  <a:gd name="connsiteY53-97582" fmla="*/ 681741 h 2711051"/>
                  <a:gd name="connsiteX54-97583" fmla="*/ 4888613 w 6006665"/>
                  <a:gd name="connsiteY54-97584" fmla="*/ 763549 h 2711051"/>
                  <a:gd name="connsiteX55-97585" fmla="*/ 4927677 w 6006665"/>
                  <a:gd name="connsiteY55-97586" fmla="*/ 788221 h 2711051"/>
                  <a:gd name="connsiteX56-97587" fmla="*/ 4967605 w 6006665"/>
                  <a:gd name="connsiteY56-97588" fmla="*/ 774912 h 2711051"/>
                  <a:gd name="connsiteX57-97589" fmla="*/ 5038051 w 6006665"/>
                  <a:gd name="connsiteY57-97590" fmla="*/ 768094 h 2711051"/>
                  <a:gd name="connsiteX58-97591" fmla="*/ 5040730 w 6006665"/>
                  <a:gd name="connsiteY58-97592" fmla="*/ 768987 h 2711051"/>
                  <a:gd name="connsiteX59-97593" fmla="*/ 5049958 w 6006665"/>
                  <a:gd name="connsiteY59-97594" fmla="*/ 768094 h 2711051"/>
                  <a:gd name="connsiteX60-97595" fmla="*/ 5114249 w 6006665"/>
                  <a:gd name="connsiteY60-97596" fmla="*/ 789525 h 2711051"/>
                  <a:gd name="connsiteX61-97597" fmla="*/ 5176671 w 6006665"/>
                  <a:gd name="connsiteY61-97598" fmla="*/ 779457 h 2711051"/>
                  <a:gd name="connsiteX62-97599" fmla="*/ 5177801 w 6006665"/>
                  <a:gd name="connsiteY62-97600" fmla="*/ 781195 h 2711051"/>
                  <a:gd name="connsiteX63-97601" fmla="*/ 5188578 w 6006665"/>
                  <a:gd name="connsiteY63-97602" fmla="*/ 779457 h 2711051"/>
                  <a:gd name="connsiteX64-97603" fmla="*/ 5243719 w 6006665"/>
                  <a:gd name="connsiteY64-97604" fmla="*/ 864288 h 2711051"/>
                  <a:gd name="connsiteX65-97605" fmla="*/ 5283477 w 6006665"/>
                  <a:gd name="connsiteY65-97606" fmla="*/ 833996 h 2711051"/>
                  <a:gd name="connsiteX66-97607" fmla="*/ 5258480 w 6006665"/>
                  <a:gd name="connsiteY66-97608" fmla="*/ 768094 h 2711051"/>
                  <a:gd name="connsiteX67-97609" fmla="*/ 5267570 w 6006665"/>
                  <a:gd name="connsiteY67-97610" fmla="*/ 720373 h 2711051"/>
                  <a:gd name="connsiteX68-97611" fmla="*/ 5278896 w 6006665"/>
                  <a:gd name="connsiteY68-97612" fmla="*/ 723422 h 2711051"/>
                  <a:gd name="connsiteX69-97613" fmla="*/ 5279477 w 6006665"/>
                  <a:gd name="connsiteY69-97614" fmla="*/ 720373 h 2711051"/>
                  <a:gd name="connsiteX70-97615" fmla="*/ 5395510 w 6006665"/>
                  <a:gd name="connsiteY70-97616" fmla="*/ 751612 h 2711051"/>
                  <a:gd name="connsiteX71-97617" fmla="*/ 5463001 w 6006665"/>
                  <a:gd name="connsiteY71-97618" fmla="*/ 747642 h 2711051"/>
                  <a:gd name="connsiteX72-97619" fmla="*/ 5464386 w 6006665"/>
                  <a:gd name="connsiteY72-97620" fmla="*/ 748261 h 2711051"/>
                  <a:gd name="connsiteX73-97621" fmla="*/ 5474909 w 6006665"/>
                  <a:gd name="connsiteY73-97622" fmla="*/ 747642 h 2711051"/>
                  <a:gd name="connsiteX74-97623" fmla="*/ 5581715 w 6006665"/>
                  <a:gd name="connsiteY74-97624" fmla="*/ 795364 h 2711051"/>
                  <a:gd name="connsiteX75-97625" fmla="*/ 5633981 w 6006665"/>
                  <a:gd name="connsiteY75-97626" fmla="*/ 838541 h 2711051"/>
                  <a:gd name="connsiteX76-97627" fmla="*/ 5720335 w 6006665"/>
                  <a:gd name="connsiteY76-97628" fmla="*/ 918077 h 2711051"/>
                  <a:gd name="connsiteX77-97629" fmla="*/ 5822595 w 6006665"/>
                  <a:gd name="connsiteY77-97630" fmla="*/ 1015793 h 2711051"/>
                  <a:gd name="connsiteX78-97631" fmla="*/ 5818051 w 6006665"/>
                  <a:gd name="connsiteY78-97632" fmla="*/ 1070332 h 2711051"/>
                  <a:gd name="connsiteX79-97633" fmla="*/ 5825679 w 6006665"/>
                  <a:gd name="connsiteY79-97634" fmla="*/ 1077960 h 2711051"/>
                  <a:gd name="connsiteX80-97635" fmla="*/ 5822051 w 6006665"/>
                  <a:gd name="connsiteY80-97636" fmla="*/ 1027155 h 2711051"/>
                  <a:gd name="connsiteX81-97637" fmla="*/ 5834092 w 6006665"/>
                  <a:gd name="connsiteY81-97638" fmla="*/ 1029028 h 2711051"/>
                  <a:gd name="connsiteX82-97639" fmla="*/ 5833958 w 6006665"/>
                  <a:gd name="connsiteY82-97640" fmla="*/ 1027155 h 2711051"/>
                  <a:gd name="connsiteX83-97641" fmla="*/ 5936219 w 6006665"/>
                  <a:gd name="connsiteY83-97642" fmla="*/ 1043062 h 2711051"/>
                  <a:gd name="connsiteX84-97643" fmla="*/ 6006665 w 6006665"/>
                  <a:gd name="connsiteY84-97644" fmla="*/ 1122599 h 2711051"/>
                  <a:gd name="connsiteX85-97645" fmla="*/ 5968033 w 6006665"/>
                  <a:gd name="connsiteY85-97646" fmla="*/ 1161231 h 2711051"/>
                  <a:gd name="connsiteX86-97647" fmla="*/ 5908949 w 6006665"/>
                  <a:gd name="connsiteY86-97648" fmla="*/ 1172593 h 2711051"/>
                  <a:gd name="connsiteX87-97649" fmla="*/ 5908949 w 6006665"/>
                  <a:gd name="connsiteY87-97650" fmla="*/ 1258947 h 2711051"/>
                  <a:gd name="connsiteX88-97651" fmla="*/ 5893042 w 6006665"/>
                  <a:gd name="connsiteY88-97652" fmla="*/ 1274854 h 2711051"/>
                  <a:gd name="connsiteX89-97653" fmla="*/ 5881135 w 6006665"/>
                  <a:gd name="connsiteY89-97654" fmla="*/ 1274854 h 2711051"/>
                  <a:gd name="connsiteX90-97655" fmla="*/ 5861227 w 6006665"/>
                  <a:gd name="connsiteY90-97656" fmla="*/ 1274854 h 2711051"/>
                  <a:gd name="connsiteX91-97657" fmla="*/ 5849321 w 6006665"/>
                  <a:gd name="connsiteY91-97658" fmla="*/ 1274854 h 2711051"/>
                  <a:gd name="connsiteX92-97659" fmla="*/ 5817506 w 6006665"/>
                  <a:gd name="connsiteY92-97660" fmla="*/ 1240767 h 2711051"/>
                  <a:gd name="connsiteX93-97661" fmla="*/ 5767511 w 6006665"/>
                  <a:gd name="connsiteY93-97662" fmla="*/ 1215770 h 2711051"/>
                  <a:gd name="connsiteX94-97663" fmla="*/ 5762967 w 6006665"/>
                  <a:gd name="connsiteY94-97664" fmla="*/ 1181683 h 2711051"/>
                  <a:gd name="connsiteX95-97665" fmla="*/ 5729132 w 6006665"/>
                  <a:gd name="connsiteY95-97666" fmla="*/ 1167751 h 2711051"/>
                  <a:gd name="connsiteX96-97667" fmla="*/ 5695337 w 6006665"/>
                  <a:gd name="connsiteY96-97668" fmla="*/ 1177138 h 2711051"/>
                  <a:gd name="connsiteX97-97669" fmla="*/ 5693366 w 6006665"/>
                  <a:gd name="connsiteY97-97670" fmla="*/ 1174378 h 2711051"/>
                  <a:gd name="connsiteX98-97671" fmla="*/ 5683431 w 6006665"/>
                  <a:gd name="connsiteY98-97672" fmla="*/ 1177138 h 2711051"/>
                  <a:gd name="connsiteX99-97673" fmla="*/ 5660706 w 6006665"/>
                  <a:gd name="connsiteY99-97674" fmla="*/ 1145323 h 2711051"/>
                  <a:gd name="connsiteX100-97675" fmla="*/ 5669644 w 6006665"/>
                  <a:gd name="connsiteY100-97676" fmla="*/ 1120298 h 2711051"/>
                  <a:gd name="connsiteX101-97677" fmla="*/ 5640799 w 6006665"/>
                  <a:gd name="connsiteY101-97678" fmla="*/ 1133961 h 2711051"/>
                  <a:gd name="connsiteX102-97679" fmla="*/ 5656705 w 6006665"/>
                  <a:gd name="connsiteY102-97680" fmla="*/ 1177138 h 2711051"/>
                  <a:gd name="connsiteX103-97681" fmla="*/ 5633981 w 6006665"/>
                  <a:gd name="connsiteY103-97682" fmla="*/ 1215770 h 2711051"/>
                  <a:gd name="connsiteX104-97683" fmla="*/ 5586259 w 6006665"/>
                  <a:gd name="connsiteY104-97684" fmla="*/ 1252129 h 2711051"/>
                  <a:gd name="connsiteX105-97685" fmla="*/ 5575676 w 6006665"/>
                  <a:gd name="connsiteY105-97686" fmla="*/ 1251121 h 2711051"/>
                  <a:gd name="connsiteX106-97687" fmla="*/ 5574353 w 6006665"/>
                  <a:gd name="connsiteY106-97688" fmla="*/ 1252129 h 2711051"/>
                  <a:gd name="connsiteX107-97689" fmla="*/ 5539436 w 6006665"/>
                  <a:gd name="connsiteY107-97690" fmla="*/ 1248804 h 2711051"/>
                  <a:gd name="connsiteX108-97691" fmla="*/ 5570352 w 6006665"/>
                  <a:gd name="connsiteY108-97692" fmla="*/ 1290761 h 2711051"/>
                  <a:gd name="connsiteX109-97693" fmla="*/ 5593077 w 6006665"/>
                  <a:gd name="connsiteY109-97694" fmla="*/ 1354390 h 2711051"/>
                  <a:gd name="connsiteX110-97695" fmla="*/ 5608984 w 6006665"/>
                  <a:gd name="connsiteY110-97696" fmla="*/ 1381660 h 2711051"/>
                  <a:gd name="connsiteX111-97697" fmla="*/ 5613529 w 6006665"/>
                  <a:gd name="connsiteY111-97698" fmla="*/ 1413474 h 2711051"/>
                  <a:gd name="connsiteX112-97699" fmla="*/ 5608984 w 6006665"/>
                  <a:gd name="connsiteY112-97700" fmla="*/ 1436199 h 2711051"/>
                  <a:gd name="connsiteX113-97701" fmla="*/ 5597799 w 6006665"/>
                  <a:gd name="connsiteY113-97702" fmla="*/ 1432590 h 2711051"/>
                  <a:gd name="connsiteX114-97703" fmla="*/ 5597077 w 6006665"/>
                  <a:gd name="connsiteY114-97704" fmla="*/ 1436199 h 2711051"/>
                  <a:gd name="connsiteX115-97705" fmla="*/ 5534271 w 6006665"/>
                  <a:gd name="connsiteY115-97706" fmla="*/ 1415939 h 2711051"/>
                  <a:gd name="connsiteX116-97707" fmla="*/ 5436277 w 6006665"/>
                  <a:gd name="connsiteY116-97708" fmla="*/ 1472558 h 2711051"/>
                  <a:gd name="connsiteX117-97709" fmla="*/ 5397645 w 6006665"/>
                  <a:gd name="connsiteY117-97710" fmla="*/ 1483921 h 2711051"/>
                  <a:gd name="connsiteX118-97711" fmla="*/ 5345378 w 6006665"/>
                  <a:gd name="connsiteY118-97712" fmla="*/ 1538460 h 2711051"/>
                  <a:gd name="connsiteX119-97713" fmla="*/ 5290839 w 6006665"/>
                  <a:gd name="connsiteY119-97714" fmla="*/ 1586181 h 2711051"/>
                  <a:gd name="connsiteX120-97715" fmla="*/ 5274932 w 6006665"/>
                  <a:gd name="connsiteY120-97716" fmla="*/ 1617996 h 2711051"/>
                  <a:gd name="connsiteX121-97717" fmla="*/ 5267238 w 6006665"/>
                  <a:gd name="connsiteY121-97718" fmla="*/ 1609569 h 2711051"/>
                  <a:gd name="connsiteX122-97719" fmla="*/ 5263025 w 6006665"/>
                  <a:gd name="connsiteY122-97720" fmla="*/ 1617996 h 2711051"/>
                  <a:gd name="connsiteX123-97721" fmla="*/ 5219538 w 6006665"/>
                  <a:gd name="connsiteY123-97722" fmla="*/ 1570368 h 2711051"/>
                  <a:gd name="connsiteX124-97723" fmla="*/ 5129494 w 6006665"/>
                  <a:gd name="connsiteY124-97724" fmla="*/ 1624813 h 2711051"/>
                  <a:gd name="connsiteX125-97725" fmla="*/ 5126389 w 6006665"/>
                  <a:gd name="connsiteY125-97726" fmla="*/ 1619491 h 2711051"/>
                  <a:gd name="connsiteX126-97727" fmla="*/ 5117587 w 6006665"/>
                  <a:gd name="connsiteY126-97728" fmla="*/ 1624813 h 2711051"/>
                  <a:gd name="connsiteX127-97729" fmla="*/ 5105544 w 6006665"/>
                  <a:gd name="connsiteY127-97730" fmla="*/ 1604167 h 2711051"/>
                  <a:gd name="connsiteX128-97731" fmla="*/ 5074955 w 6006665"/>
                  <a:gd name="connsiteY128-97732" fmla="*/ 1629358 h 2711051"/>
                  <a:gd name="connsiteX129-97733" fmla="*/ 5065718 w 6006665"/>
                  <a:gd name="connsiteY129-97734" fmla="*/ 1627159 h 2711051"/>
                  <a:gd name="connsiteX130-97735" fmla="*/ 5063048 w 6006665"/>
                  <a:gd name="connsiteY130-97736" fmla="*/ 1629358 h 2711051"/>
                  <a:gd name="connsiteX131-97737" fmla="*/ 5026594 w 6006665"/>
                  <a:gd name="connsiteY131-97738" fmla="*/ 1620679 h 2711051"/>
                  <a:gd name="connsiteX132-97739" fmla="*/ 5015871 w 6006665"/>
                  <a:gd name="connsiteY132-97740" fmla="*/ 1665718 h 2711051"/>
                  <a:gd name="connsiteX133-97741" fmla="*/ 4974967 w 6006665"/>
                  <a:gd name="connsiteY133-97742" fmla="*/ 1731619 h 2711051"/>
                  <a:gd name="connsiteX134-97743" fmla="*/ 4974967 w 6006665"/>
                  <a:gd name="connsiteY134-97744" fmla="*/ 1763434 h 2711051"/>
                  <a:gd name="connsiteX135-97745" fmla="*/ 5015871 w 6006665"/>
                  <a:gd name="connsiteY135-97746" fmla="*/ 1779341 h 2711051"/>
                  <a:gd name="connsiteX136-97747" fmla="*/ 5011326 w 6006665"/>
                  <a:gd name="connsiteY136-97748" fmla="*/ 1877057 h 2711051"/>
                  <a:gd name="connsiteX137-97749" fmla="*/ 4999419 w 6006665"/>
                  <a:gd name="connsiteY137-97750" fmla="*/ 1877057 h 2711051"/>
                  <a:gd name="connsiteX138-97751" fmla="*/ 4974967 w 6006665"/>
                  <a:gd name="connsiteY138-97752" fmla="*/ 1877057 h 2711051"/>
                  <a:gd name="connsiteX139-97753" fmla="*/ 4963605 w 6006665"/>
                  <a:gd name="connsiteY139-97754" fmla="*/ 1929323 h 2711051"/>
                  <a:gd name="connsiteX140-97755" fmla="*/ 4974967 w 6006665"/>
                  <a:gd name="connsiteY140-97756" fmla="*/ 1956593 h 2711051"/>
                  <a:gd name="connsiteX141-97757" fmla="*/ 4909065 w 6006665"/>
                  <a:gd name="connsiteY141-97758" fmla="*/ 1990680 h 2711051"/>
                  <a:gd name="connsiteX142-97759" fmla="*/ 4897703 w 6006665"/>
                  <a:gd name="connsiteY142-97760" fmla="*/ 2058854 h 2711051"/>
                  <a:gd name="connsiteX143-97761" fmla="*/ 4845437 w 6006665"/>
                  <a:gd name="connsiteY143-97762" fmla="*/ 2074761 h 2711051"/>
                  <a:gd name="connsiteX144-97763" fmla="*/ 4834074 w 6006665"/>
                  <a:gd name="connsiteY144-97764" fmla="*/ 2133845 h 2711051"/>
                  <a:gd name="connsiteX145-97765" fmla="*/ 4779535 w 6006665"/>
                  <a:gd name="connsiteY145-97766" fmla="*/ 2192929 h 2711051"/>
                  <a:gd name="connsiteX146-97767" fmla="*/ 4777225 w 6006665"/>
                  <a:gd name="connsiteY146-97768" fmla="*/ 2182533 h 2711051"/>
                  <a:gd name="connsiteX147-97769" fmla="*/ 4767628 w 6006665"/>
                  <a:gd name="connsiteY147-97770" fmla="*/ 2192929 h 2711051"/>
                  <a:gd name="connsiteX148-97771" fmla="*/ 4758538 w 6006665"/>
                  <a:gd name="connsiteY148-97772" fmla="*/ 2152025 h 2711051"/>
                  <a:gd name="connsiteX149-97773" fmla="*/ 4742631 w 6006665"/>
                  <a:gd name="connsiteY149-97774" fmla="*/ 2065671 h 2711051"/>
                  <a:gd name="connsiteX150-97775" fmla="*/ 4715361 w 6006665"/>
                  <a:gd name="connsiteY150-97776" fmla="*/ 1924779 h 2711051"/>
                  <a:gd name="connsiteX151-97777" fmla="*/ 4735813 w 6006665"/>
                  <a:gd name="connsiteY151-97778" fmla="*/ 1833880 h 2711051"/>
                  <a:gd name="connsiteX152-97779" fmla="*/ 4767628 w 6006665"/>
                  <a:gd name="connsiteY152-97780" fmla="*/ 1790703 h 2711051"/>
                  <a:gd name="connsiteX153-97781" fmla="*/ 4767628 w 6006665"/>
                  <a:gd name="connsiteY153-97782" fmla="*/ 1763434 h 2711051"/>
                  <a:gd name="connsiteX154-97783" fmla="*/ 4826712 w 6006665"/>
                  <a:gd name="connsiteY154-97784" fmla="*/ 1747526 h 2711051"/>
                  <a:gd name="connsiteX155-97785" fmla="*/ 4892613 w 6006665"/>
                  <a:gd name="connsiteY155-97786" fmla="*/ 1656628 h 2711051"/>
                  <a:gd name="connsiteX156-97787" fmla="*/ 4956243 w 6006665"/>
                  <a:gd name="connsiteY156-97788" fmla="*/ 1581637 h 2711051"/>
                  <a:gd name="connsiteX157-97789" fmla="*/ 5022143 w 6006665"/>
                  <a:gd name="connsiteY157-97790" fmla="*/ 1522552 h 2711051"/>
                  <a:gd name="connsiteX158-97791" fmla="*/ 5046694 w 6006665"/>
                  <a:gd name="connsiteY158-97792" fmla="*/ 1415425 h 2711051"/>
                  <a:gd name="connsiteX159-97793" fmla="*/ 5015871 w 6006665"/>
                  <a:gd name="connsiteY159-97794" fmla="*/ 1420292 h 2711051"/>
                  <a:gd name="connsiteX160-97795" fmla="*/ 4995419 w 6006665"/>
                  <a:gd name="connsiteY160-97796" fmla="*/ 1483921 h 2711051"/>
                  <a:gd name="connsiteX161-97797" fmla="*/ 4904521 w 6006665"/>
                  <a:gd name="connsiteY161-97798" fmla="*/ 1570274 h 2711051"/>
                  <a:gd name="connsiteX162-97799" fmla="*/ 4901708 w 6006665"/>
                  <a:gd name="connsiteY162-97800" fmla="*/ 1561634 h 2711051"/>
                  <a:gd name="connsiteX163-97801" fmla="*/ 4892613 w 6006665"/>
                  <a:gd name="connsiteY163-97802" fmla="*/ 1570274 h 2711051"/>
                  <a:gd name="connsiteX164-97803" fmla="*/ 4861835 w 6006665"/>
                  <a:gd name="connsiteY164-97804" fmla="*/ 1475740 h 2711051"/>
                  <a:gd name="connsiteX165-97805" fmla="*/ 4779535 w 6006665"/>
                  <a:gd name="connsiteY165-97806" fmla="*/ 1499828 h 2711051"/>
                  <a:gd name="connsiteX166-97807" fmla="*/ 4684091 w 6006665"/>
                  <a:gd name="connsiteY166-97808" fmla="*/ 1624813 h 2711051"/>
                  <a:gd name="connsiteX167-97809" fmla="*/ 4715906 w 6006665"/>
                  <a:gd name="connsiteY167-97810" fmla="*/ 1672535 h 2711051"/>
                  <a:gd name="connsiteX168-97811" fmla="*/ 4636369 w 6006665"/>
                  <a:gd name="connsiteY168-97812" fmla="*/ 1688442 h 2711051"/>
                  <a:gd name="connsiteX169-97813" fmla="*/ 4577285 w 6006665"/>
                  <a:gd name="connsiteY169-97814" fmla="*/ 1692987 h 2711051"/>
                  <a:gd name="connsiteX170-97815" fmla="*/ 4577373 w 6006665"/>
                  <a:gd name="connsiteY170-97816" fmla="*/ 1692065 h 2711051"/>
                  <a:gd name="connsiteX171-97817" fmla="*/ 4565379 w 6006665"/>
                  <a:gd name="connsiteY171-97818" fmla="*/ 1692987 h 2711051"/>
                  <a:gd name="connsiteX172-97819" fmla="*/ 4569923 w 6006665"/>
                  <a:gd name="connsiteY172-97820" fmla="*/ 1645266 h 2711051"/>
                  <a:gd name="connsiteX173-97821" fmla="*/ 4520081 w 6006665"/>
                  <a:gd name="connsiteY173-97822" fmla="*/ 1635680 h 2711051"/>
                  <a:gd name="connsiteX174-97823" fmla="*/ 4475025 w 6006665"/>
                  <a:gd name="connsiteY174-97824" fmla="*/ 1665718 h 2711051"/>
                  <a:gd name="connsiteX175-97825" fmla="*/ 4464394 w 6006665"/>
                  <a:gd name="connsiteY175-97826" fmla="*/ 1664867 h 2711051"/>
                  <a:gd name="connsiteX176-97827" fmla="*/ 4463118 w 6006665"/>
                  <a:gd name="connsiteY176-97828" fmla="*/ 1665718 h 2711051"/>
                  <a:gd name="connsiteX177-97829" fmla="*/ 4357637 w 6006665"/>
                  <a:gd name="connsiteY177-97830" fmla="*/ 1657279 h 2711051"/>
                  <a:gd name="connsiteX178-97831" fmla="*/ 4243233 w 6006665"/>
                  <a:gd name="connsiteY178-97832" fmla="*/ 1677080 h 2711051"/>
                  <a:gd name="connsiteX179-97833" fmla="*/ 4125065 w 6006665"/>
                  <a:gd name="connsiteY179-97834" fmla="*/ 1811155 h 2711051"/>
                  <a:gd name="connsiteX180-97835" fmla="*/ 3984173 w 6006665"/>
                  <a:gd name="connsiteY180-97836" fmla="*/ 1967955 h 2711051"/>
                  <a:gd name="connsiteX181-97837" fmla="*/ 4038712 w 6006665"/>
                  <a:gd name="connsiteY181-97838" fmla="*/ 1972500 h 2711051"/>
                  <a:gd name="connsiteX182-97839" fmla="*/ 4059164 w 6006665"/>
                  <a:gd name="connsiteY182-97840" fmla="*/ 2015677 h 2711051"/>
                  <a:gd name="connsiteX183-97841" fmla="*/ 4087782 w 6006665"/>
                  <a:gd name="connsiteY183-97842" fmla="*/ 2024094 h 2711051"/>
                  <a:gd name="connsiteX184-97843" fmla="*/ 4106341 w 6006665"/>
                  <a:gd name="connsiteY184-97844" fmla="*/ 1995225 h 2711051"/>
                  <a:gd name="connsiteX185-97845" fmla="*/ 4117411 w 6006665"/>
                  <a:gd name="connsiteY185-97846" fmla="*/ 1996527 h 2711051"/>
                  <a:gd name="connsiteX186-97847" fmla="*/ 4118248 w 6006665"/>
                  <a:gd name="connsiteY186-97848" fmla="*/ 1995225 h 2711051"/>
                  <a:gd name="connsiteX187-97849" fmla="*/ 4156880 w 6006665"/>
                  <a:gd name="connsiteY187-97850" fmla="*/ 1999770 h 2711051"/>
                  <a:gd name="connsiteX188-97851" fmla="*/ 4211419 w 6006665"/>
                  <a:gd name="connsiteY188-97852" fmla="*/ 2070216 h 2711051"/>
                  <a:gd name="connsiteX189-97853" fmla="*/ 4215964 w 6006665"/>
                  <a:gd name="connsiteY189-97854" fmla="*/ 2117938 h 2711051"/>
                  <a:gd name="connsiteX190-97855" fmla="*/ 4184149 w 6006665"/>
                  <a:gd name="connsiteY190-97856" fmla="*/ 2177022 h 2711051"/>
                  <a:gd name="connsiteX191-97857" fmla="*/ 4177332 w 6006665"/>
                  <a:gd name="connsiteY191-97858" fmla="*/ 2247468 h 2711051"/>
                  <a:gd name="connsiteX192-97859" fmla="*/ 4161425 w 6006665"/>
                  <a:gd name="connsiteY192-97860" fmla="*/ 2333822 h 2711051"/>
                  <a:gd name="connsiteX193-97861" fmla="*/ 4109158 w 6006665"/>
                  <a:gd name="connsiteY193-97862" fmla="*/ 2413358 h 2711051"/>
                  <a:gd name="connsiteX194-97863" fmla="*/ 4097796 w 6006665"/>
                  <a:gd name="connsiteY194-97864" fmla="*/ 2451990 h 2711051"/>
                  <a:gd name="connsiteX195-97865" fmla="*/ 4043257 w 6006665"/>
                  <a:gd name="connsiteY195-97866" fmla="*/ 2511074 h 2711051"/>
                  <a:gd name="connsiteX196-97867" fmla="*/ 3995535 w 6006665"/>
                  <a:gd name="connsiteY196-97868" fmla="*/ 2570158 h 2711051"/>
                  <a:gd name="connsiteX197-97869" fmla="*/ 3975083 w 6006665"/>
                  <a:gd name="connsiteY197-97870" fmla="*/ 2601973 h 2711051"/>
                  <a:gd name="connsiteX198-97871" fmla="*/ 3925089 w 6006665"/>
                  <a:gd name="connsiteY198-97872" fmla="*/ 2629242 h 2711051"/>
                  <a:gd name="connsiteX199-97873" fmla="*/ 3913182 w 6006665"/>
                  <a:gd name="connsiteY199-97874" fmla="*/ 2629242 h 2711051"/>
                  <a:gd name="connsiteX200-97875" fmla="*/ 3904637 w 6006665"/>
                  <a:gd name="connsiteY200-97876" fmla="*/ 2629242 h 2711051"/>
                  <a:gd name="connsiteX201-97877" fmla="*/ 3892729 w 6006665"/>
                  <a:gd name="connsiteY201-97878" fmla="*/ 2629242 h 2711051"/>
                  <a:gd name="connsiteX202-97879" fmla="*/ 3871063 w 6006665"/>
                  <a:gd name="connsiteY202-97880" fmla="*/ 2612993 h 2711051"/>
                  <a:gd name="connsiteX203-97881" fmla="*/ 3829645 w 6006665"/>
                  <a:gd name="connsiteY203-97882" fmla="*/ 2640605 h 2711051"/>
                  <a:gd name="connsiteX204-97883" fmla="*/ 3822828 w 6006665"/>
                  <a:gd name="connsiteY204-97884" fmla="*/ 2661057 h 2711051"/>
                  <a:gd name="connsiteX205-97885" fmla="*/ 3818283 w 6006665"/>
                  <a:gd name="connsiteY205-97886" fmla="*/ 2651967 h 2711051"/>
                  <a:gd name="connsiteX206-97887" fmla="*/ 3818283 w 6006665"/>
                  <a:gd name="connsiteY206-97888" fmla="*/ 2640241 h 2711051"/>
                  <a:gd name="connsiteX207-97889" fmla="*/ 3817738 w 6006665"/>
                  <a:gd name="connsiteY207-97890" fmla="*/ 2640605 h 2711051"/>
                  <a:gd name="connsiteX208-97891" fmla="*/ 3810921 w 6006665"/>
                  <a:gd name="connsiteY208-97892" fmla="*/ 2661057 h 2711051"/>
                  <a:gd name="connsiteX209-97893" fmla="*/ 3806376 w 6006665"/>
                  <a:gd name="connsiteY209-97894" fmla="*/ 2651967 h 2711051"/>
                  <a:gd name="connsiteX210-97895" fmla="*/ 3806376 w 6006665"/>
                  <a:gd name="connsiteY210-97896" fmla="*/ 2624697 h 2711051"/>
                  <a:gd name="connsiteX211-97897" fmla="*/ 3818283 w 6006665"/>
                  <a:gd name="connsiteY211-97898" fmla="*/ 2624697 h 2711051"/>
                  <a:gd name="connsiteX212-97899" fmla="*/ 3826828 w 6006665"/>
                  <a:gd name="connsiteY212-97900" fmla="*/ 2624697 h 2711051"/>
                  <a:gd name="connsiteX213-97901" fmla="*/ 3833645 w 6006665"/>
                  <a:gd name="connsiteY213-97902" fmla="*/ 2565613 h 2711051"/>
                  <a:gd name="connsiteX214-97903" fmla="*/ 3822283 w 6006665"/>
                  <a:gd name="connsiteY214-97904" fmla="*/ 2522437 h 2711051"/>
                  <a:gd name="connsiteX215-97905" fmla="*/ 3849553 w 6006665"/>
                  <a:gd name="connsiteY215-97906" fmla="*/ 2499712 h 2711051"/>
                  <a:gd name="connsiteX216-97907" fmla="*/ 3858814 w 6006665"/>
                  <a:gd name="connsiteY216-97908" fmla="*/ 2501917 h 2711051"/>
                  <a:gd name="connsiteX217-97909" fmla="*/ 3861460 w 6006665"/>
                  <a:gd name="connsiteY217-97910" fmla="*/ 2499712 h 2711051"/>
                  <a:gd name="connsiteX218-97911" fmla="*/ 3898487 w 6006665"/>
                  <a:gd name="connsiteY218-97912" fmla="*/ 2508528 h 2711051"/>
                  <a:gd name="connsiteX219-97913" fmla="*/ 3919999 w 6006665"/>
                  <a:gd name="connsiteY219-97914" fmla="*/ 2463353 h 2711051"/>
                  <a:gd name="connsiteX220-97915" fmla="*/ 3935906 w 6006665"/>
                  <a:gd name="connsiteY220-97916" fmla="*/ 2404268 h 2711051"/>
                  <a:gd name="connsiteX221-97917" fmla="*/ 3947269 w 6006665"/>
                  <a:gd name="connsiteY221-97918" fmla="*/ 2381544 h 2711051"/>
                  <a:gd name="connsiteX222-97919" fmla="*/ 3966292 w 6006665"/>
                  <a:gd name="connsiteY222-97920" fmla="*/ 2337156 h 2711051"/>
                  <a:gd name="connsiteX223-97921" fmla="*/ 3915999 w 6006665"/>
                  <a:gd name="connsiteY223-97922" fmla="*/ 2349729 h 2711051"/>
                  <a:gd name="connsiteX224-97923" fmla="*/ 3888729 w 6006665"/>
                  <a:gd name="connsiteY224-97924" fmla="*/ 2372454 h 2711051"/>
                  <a:gd name="connsiteX225-97925" fmla="*/ 3876822 w 6006665"/>
                  <a:gd name="connsiteY225-97926" fmla="*/ 2372454 h 2711051"/>
                  <a:gd name="connsiteX226-97927" fmla="*/ 3829645 w 6006665"/>
                  <a:gd name="connsiteY226-97928" fmla="*/ 2372454 h 2711051"/>
                  <a:gd name="connsiteX227-97929" fmla="*/ 3817738 w 6006665"/>
                  <a:gd name="connsiteY227-97930" fmla="*/ 2372454 h 2711051"/>
                  <a:gd name="connsiteX228-97931" fmla="*/ 3801831 w 6006665"/>
                  <a:gd name="connsiteY228-97932" fmla="*/ 2317915 h 2711051"/>
                  <a:gd name="connsiteX229-97933" fmla="*/ 3758654 w 6006665"/>
                  <a:gd name="connsiteY229-97934" fmla="*/ 2279283 h 2711051"/>
                  <a:gd name="connsiteX230-97935" fmla="*/ 3692753 w 6006665"/>
                  <a:gd name="connsiteY230-97936" fmla="*/ 2263376 h 2711051"/>
                  <a:gd name="connsiteX231-97937" fmla="*/ 3683663 w 6006665"/>
                  <a:gd name="connsiteY231-97938" fmla="*/ 2204292 h 2711051"/>
                  <a:gd name="connsiteX232-97939" fmla="*/ 3672301 w 6006665"/>
                  <a:gd name="connsiteY232-97940" fmla="*/ 2172477 h 2711051"/>
                  <a:gd name="connsiteX233-97941" fmla="*/ 3656393 w 6006665"/>
                  <a:gd name="connsiteY233-97942" fmla="*/ 2145208 h 2711051"/>
                  <a:gd name="connsiteX234-97943" fmla="*/ 3633669 w 6006665"/>
                  <a:gd name="connsiteY234-97944" fmla="*/ 2086123 h 2711051"/>
                  <a:gd name="connsiteX235-97945" fmla="*/ 3601854 w 6006665"/>
                  <a:gd name="connsiteY235-97946" fmla="*/ 2065671 h 2711051"/>
                  <a:gd name="connsiteX236-97947" fmla="*/ 3545995 w 6006665"/>
                  <a:gd name="connsiteY236-97948" fmla="*/ 2044187 h 2711051"/>
                  <a:gd name="connsiteX237-97949" fmla="*/ 3506955 w 6006665"/>
                  <a:gd name="connsiteY237-97950" fmla="*/ 2049764 h 2711051"/>
                  <a:gd name="connsiteX238-97951" fmla="*/ 3463779 w 6006665"/>
                  <a:gd name="connsiteY238-97952" fmla="*/ 2058854 h 2711051"/>
                  <a:gd name="connsiteX239-97953" fmla="*/ 3431964 w 6006665"/>
                  <a:gd name="connsiteY239-97954" fmla="*/ 2086123 h 2711051"/>
                  <a:gd name="connsiteX240-97955" fmla="*/ 3452416 w 6006665"/>
                  <a:gd name="connsiteY240-97956" fmla="*/ 2102031 h 2711051"/>
                  <a:gd name="connsiteX241-97957" fmla="*/ 3452416 w 6006665"/>
                  <a:gd name="connsiteY241-97958" fmla="*/ 2133845 h 2711051"/>
                  <a:gd name="connsiteX242-97959" fmla="*/ 3431964 w 6006665"/>
                  <a:gd name="connsiteY242-97960" fmla="*/ 2156570 h 2711051"/>
                  <a:gd name="connsiteX243-97961" fmla="*/ 3400150 w 6006665"/>
                  <a:gd name="connsiteY243-97962" fmla="*/ 2215654 h 2711051"/>
                  <a:gd name="connsiteX244-97963" fmla="*/ 3400150 w 6006665"/>
                  <a:gd name="connsiteY244-97964" fmla="*/ 2242924 h 2711051"/>
                  <a:gd name="connsiteX245-97965" fmla="*/ 3350155 w 6006665"/>
                  <a:gd name="connsiteY245-97966" fmla="*/ 2274738 h 2711051"/>
                  <a:gd name="connsiteX246-97967" fmla="*/ 3342342 w 6006665"/>
                  <a:gd name="connsiteY246-97968" fmla="*/ 2272134 h 2711051"/>
                  <a:gd name="connsiteX247-97969" fmla="*/ 3338249 w 6006665"/>
                  <a:gd name="connsiteY247-97970" fmla="*/ 2274738 h 2711051"/>
                  <a:gd name="connsiteX248-97971" fmla="*/ 3290527 w 6006665"/>
                  <a:gd name="connsiteY248-97972" fmla="*/ 2258831 h 2711051"/>
                  <a:gd name="connsiteX249-97973" fmla="*/ 3259257 w 6006665"/>
                  <a:gd name="connsiteY249-97974" fmla="*/ 2258831 h 2711051"/>
                  <a:gd name="connsiteX250-97975" fmla="*/ 3247350 w 6006665"/>
                  <a:gd name="connsiteY250-97976" fmla="*/ 2258831 h 2711051"/>
                  <a:gd name="connsiteX251-97977" fmla="*/ 3231443 w 6006665"/>
                  <a:gd name="connsiteY251-97978" fmla="*/ 2242924 h 2711051"/>
                  <a:gd name="connsiteX252-97979" fmla="*/ 3213271 w 6006665"/>
                  <a:gd name="connsiteY252-97980" fmla="*/ 2238380 h 2711051"/>
                  <a:gd name="connsiteX253-97981" fmla="*/ 3168359 w 6006665"/>
                  <a:gd name="connsiteY253-97982" fmla="*/ 2274738 h 2711051"/>
                  <a:gd name="connsiteX254-97983" fmla="*/ 3120637 w 6006665"/>
                  <a:gd name="connsiteY254-97984" fmla="*/ 2286100 h 2711051"/>
                  <a:gd name="connsiteX255-97985" fmla="*/ 3082005 w 6006665"/>
                  <a:gd name="connsiteY255-97986" fmla="*/ 2302008 h 2711051"/>
                  <a:gd name="connsiteX256-97987" fmla="*/ 3074460 w 6006665"/>
                  <a:gd name="connsiteY256-97988" fmla="*/ 2300211 h 2711051"/>
                  <a:gd name="connsiteX257-97989" fmla="*/ 3070098 w 6006665"/>
                  <a:gd name="connsiteY257-97990" fmla="*/ 2302008 h 2711051"/>
                  <a:gd name="connsiteX258-97991" fmla="*/ 3022376 w 6006665"/>
                  <a:gd name="connsiteY258-97992" fmla="*/ 2290645 h 2711051"/>
                  <a:gd name="connsiteX259-97993" fmla="*/ 3000196 w 6006665"/>
                  <a:gd name="connsiteY259-97994" fmla="*/ 2290645 h 2711051"/>
                  <a:gd name="connsiteX260-97995" fmla="*/ 2988289 w 6006665"/>
                  <a:gd name="connsiteY260-97996" fmla="*/ 2290645 h 2711051"/>
                  <a:gd name="connsiteX261-97997" fmla="*/ 2967837 w 6006665"/>
                  <a:gd name="connsiteY261-97998" fmla="*/ 2258831 h 2711051"/>
                  <a:gd name="connsiteX262-97999" fmla="*/ 2929205 w 6006665"/>
                  <a:gd name="connsiteY262-98000" fmla="*/ 2231561 h 2711051"/>
                  <a:gd name="connsiteX263-98001" fmla="*/ 2902153 w 6006665"/>
                  <a:gd name="connsiteY263-98002" fmla="*/ 2227697 h 2711051"/>
                  <a:gd name="connsiteX264-98003" fmla="*/ 2861576 w 6006665"/>
                  <a:gd name="connsiteY264-98004" fmla="*/ 2231561 h 2711051"/>
                  <a:gd name="connsiteX265-98005" fmla="*/ 2822944 w 6006665"/>
                  <a:gd name="connsiteY265-98006" fmla="*/ 2242924 h 2711051"/>
                  <a:gd name="connsiteX266-98007" fmla="*/ 2818139 w 6006665"/>
                  <a:gd name="connsiteY266-98008" fmla="*/ 2240835 h 2711051"/>
                  <a:gd name="connsiteX267-98009" fmla="*/ 2811037 w 6006665"/>
                  <a:gd name="connsiteY267-98010" fmla="*/ 2242924 h 2711051"/>
                  <a:gd name="connsiteX268-98011" fmla="*/ 2758770 w 6006665"/>
                  <a:gd name="connsiteY268-98012" fmla="*/ 2220199 h 2711051"/>
                  <a:gd name="connsiteX269-98013" fmla="*/ 2751953 w 6006665"/>
                  <a:gd name="connsiteY269-98014" fmla="*/ 2177022 h 2711051"/>
                  <a:gd name="connsiteX270-98015" fmla="*/ 2708776 w 6006665"/>
                  <a:gd name="connsiteY270-98016" fmla="*/ 2161115 h 2711051"/>
                  <a:gd name="connsiteX271-98017" fmla="*/ 2676962 w 6006665"/>
                  <a:gd name="connsiteY271-98018" fmla="*/ 2156570 h 2711051"/>
                  <a:gd name="connsiteX272-98019" fmla="*/ 2642534 w 6006665"/>
                  <a:gd name="connsiteY272-98020" fmla="*/ 2134826 h 2711051"/>
                  <a:gd name="connsiteX273-98021" fmla="*/ 2609333 w 6006665"/>
                  <a:gd name="connsiteY273-98022" fmla="*/ 2192929 h 2711051"/>
                  <a:gd name="connsiteX274-98023" fmla="*/ 2625240 w 6006665"/>
                  <a:gd name="connsiteY274-98024" fmla="*/ 2227016 h 2711051"/>
                  <a:gd name="connsiteX275-98025" fmla="*/ 2586608 w 6006665"/>
                  <a:gd name="connsiteY275-98026" fmla="*/ 2263376 h 2711051"/>
                  <a:gd name="connsiteX276-98027" fmla="*/ 2577105 w 6006665"/>
                  <a:gd name="connsiteY276-98028" fmla="*/ 2261113 h 2711051"/>
                  <a:gd name="connsiteX277-98029" fmla="*/ 2574701 w 6006665"/>
                  <a:gd name="connsiteY277-98030" fmla="*/ 2263376 h 2711051"/>
                  <a:gd name="connsiteX278-98031" fmla="*/ 2526979 w 6006665"/>
                  <a:gd name="connsiteY278-98032" fmla="*/ 2252013 h 2711051"/>
                  <a:gd name="connsiteX279-98033" fmla="*/ 2490620 w 6006665"/>
                  <a:gd name="connsiteY279-98034" fmla="*/ 2247468 h 2711051"/>
                  <a:gd name="connsiteX280-98035" fmla="*/ 2463350 w 6006665"/>
                  <a:gd name="connsiteY280-98036" fmla="*/ 2220199 h 2711051"/>
                  <a:gd name="connsiteX281-98037" fmla="*/ 1811153 w 6006665"/>
                  <a:gd name="connsiteY281-98038" fmla="*/ 1999770 h 2711051"/>
                  <a:gd name="connsiteX282-98039" fmla="*/ 1748069 w 6006665"/>
                  <a:gd name="connsiteY282-98040" fmla="*/ 2038402 h 2711051"/>
                  <a:gd name="connsiteX283-98041" fmla="*/ 1711709 w 6006665"/>
                  <a:gd name="connsiteY283-98042" fmla="*/ 2042947 h 2711051"/>
                  <a:gd name="connsiteX284-98043" fmla="*/ 1711926 w 6006665"/>
                  <a:gd name="connsiteY284-98044" fmla="*/ 2041431 h 2711051"/>
                  <a:gd name="connsiteX285-98045" fmla="*/ 1699803 w 6006665"/>
                  <a:gd name="connsiteY285-98046" fmla="*/ 2042947 h 2711051"/>
                  <a:gd name="connsiteX286-98047" fmla="*/ 1704347 w 6006665"/>
                  <a:gd name="connsiteY286-98048" fmla="*/ 2011132 h 2711051"/>
                  <a:gd name="connsiteX287-98049" fmla="*/ 1662460 w 6006665"/>
                  <a:gd name="connsiteY287-98050" fmla="*/ 1993181 h 2711051"/>
                  <a:gd name="connsiteX288-98051" fmla="*/ 1629901 w 6006665"/>
                  <a:gd name="connsiteY288-98052" fmla="*/ 2006587 h 2711051"/>
                  <a:gd name="connsiteX289-98053" fmla="*/ 1629300 w 6006665"/>
                  <a:gd name="connsiteY289-98054" fmla="*/ 2001932 h 2711051"/>
                  <a:gd name="connsiteX290-98055" fmla="*/ 1617994 w 6006665"/>
                  <a:gd name="connsiteY290-98056" fmla="*/ 2006587 h 2711051"/>
                  <a:gd name="connsiteX291-98057" fmla="*/ 1608904 w 6006665"/>
                  <a:gd name="connsiteY291-98058" fmla="*/ 1936141 h 2711051"/>
                  <a:gd name="connsiteX292-98059" fmla="*/ 1552684 w 6006665"/>
                  <a:gd name="connsiteY292-98060" fmla="*/ 1926448 h 2711051"/>
                  <a:gd name="connsiteX293-98061" fmla="*/ 1518550 w 6006665"/>
                  <a:gd name="connsiteY293-98062" fmla="*/ 1952048 h 2711051"/>
                  <a:gd name="connsiteX294-98063" fmla="*/ 1425379 w 6006665"/>
                  <a:gd name="connsiteY294-98064" fmla="*/ 1972500 h 2711051"/>
                  <a:gd name="connsiteX295-98065" fmla="*/ 1409472 w 6006665"/>
                  <a:gd name="connsiteY295-98066" fmla="*/ 1990680 h 2711051"/>
                  <a:gd name="connsiteX296-98067" fmla="*/ 1270852 w 6006665"/>
                  <a:gd name="connsiteY296-98068" fmla="*/ 2011132 h 2711051"/>
                  <a:gd name="connsiteX297-98069" fmla="*/ 1254945 w 6006665"/>
                  <a:gd name="connsiteY297-98070" fmla="*/ 2031584 h 2711051"/>
                  <a:gd name="connsiteX298-98071" fmla="*/ 1282214 w 6006665"/>
                  <a:gd name="connsiteY298-98072" fmla="*/ 2074761 h 2711051"/>
                  <a:gd name="connsiteX299-98073" fmla="*/ 1243582 w 6006665"/>
                  <a:gd name="connsiteY299-98074" fmla="*/ 2090668 h 2711051"/>
                  <a:gd name="connsiteX300-98075" fmla="*/ 1254945 w 6006665"/>
                  <a:gd name="connsiteY300-98076" fmla="*/ 2108848 h 2711051"/>
                  <a:gd name="connsiteX301-98077" fmla="*/ 1216313 w 6006665"/>
                  <a:gd name="connsiteY301-98078" fmla="*/ 2133845 h 2711051"/>
                  <a:gd name="connsiteX302-98079" fmla="*/ 1275397 w 6006665"/>
                  <a:gd name="connsiteY302-98080" fmla="*/ 2177022 h 2711051"/>
                  <a:gd name="connsiteX303-98081" fmla="*/ 1270852 w 6006665"/>
                  <a:gd name="connsiteY303-98082" fmla="*/ 2204292 h 2711051"/>
                  <a:gd name="connsiteX304-98083" fmla="*/ 1259108 w 6006665"/>
                  <a:gd name="connsiteY304-98084" fmla="*/ 2203313 h 2711051"/>
                  <a:gd name="connsiteX305-98085" fmla="*/ 1258945 w 6006665"/>
                  <a:gd name="connsiteY305-98086" fmla="*/ 2204292 h 2711051"/>
                  <a:gd name="connsiteX306-98087" fmla="*/ 1215644 w 6006665"/>
                  <a:gd name="connsiteY306-98088" fmla="*/ 2200683 h 2711051"/>
                  <a:gd name="connsiteX307-98089" fmla="*/ 1204950 w 6006665"/>
                  <a:gd name="connsiteY307-98090" fmla="*/ 2215654 h 2711051"/>
                  <a:gd name="connsiteX308-98091" fmla="*/ 1196495 w 6006665"/>
                  <a:gd name="connsiteY308-98092" fmla="*/ 2210822 h 2711051"/>
                  <a:gd name="connsiteX309-98093" fmla="*/ 1193043 w 6006665"/>
                  <a:gd name="connsiteY309-98094" fmla="*/ 2215654 h 2711051"/>
                  <a:gd name="connsiteX310-98095" fmla="*/ 1145322 w 6006665"/>
                  <a:gd name="connsiteY310-98096" fmla="*/ 2188384 h 2711051"/>
                  <a:gd name="connsiteX311-98097" fmla="*/ 1098145 w 6006665"/>
                  <a:gd name="connsiteY311-98098" fmla="*/ 2188384 h 2711051"/>
                  <a:gd name="connsiteX312-98099" fmla="*/ 1061785 w 6006665"/>
                  <a:gd name="connsiteY312-98100" fmla="*/ 2215654 h 2711051"/>
                  <a:gd name="connsiteX313-98101" fmla="*/ 1055322 w 6006665"/>
                  <a:gd name="connsiteY313-98102" fmla="*/ 2211571 h 2711051"/>
                  <a:gd name="connsiteX314-98103" fmla="*/ 1049878 w 6006665"/>
                  <a:gd name="connsiteY314-98104" fmla="*/ 2215654 h 2711051"/>
                  <a:gd name="connsiteX315-98105" fmla="*/ 1006701 w 6006665"/>
                  <a:gd name="connsiteY315-98106" fmla="*/ 2188384 h 2711051"/>
                  <a:gd name="connsiteX316-98107" fmla="*/ 924893 w 6006665"/>
                  <a:gd name="connsiteY316-98108" fmla="*/ 2152025 h 2711051"/>
                  <a:gd name="connsiteX317-98109" fmla="*/ 877716 w 6006665"/>
                  <a:gd name="connsiteY317-98110" fmla="*/ 2152025 h 2711051"/>
                  <a:gd name="connsiteX318-98111" fmla="*/ 802724 w 6006665"/>
                  <a:gd name="connsiteY318-98112" fmla="*/ 2215654 h 2711051"/>
                  <a:gd name="connsiteX319-98113" fmla="*/ 798179 w 6006665"/>
                  <a:gd name="connsiteY319-98114" fmla="*/ 2258831 h 2711051"/>
                  <a:gd name="connsiteX320-98115" fmla="*/ 787406 w 6006665"/>
                  <a:gd name="connsiteY320-98116" fmla="*/ 2248058 h 2711051"/>
                  <a:gd name="connsiteX321-98117" fmla="*/ 786272 w 6006665"/>
                  <a:gd name="connsiteY321-98118" fmla="*/ 2258831 h 2711051"/>
                  <a:gd name="connsiteX322-98119" fmla="*/ 756063 w 6006665"/>
                  <a:gd name="connsiteY322-98120" fmla="*/ 2228621 h 2711051"/>
                  <a:gd name="connsiteX323-98121" fmla="*/ 732278 w 6006665"/>
                  <a:gd name="connsiteY323-98122" fmla="*/ 2286100 h 2711051"/>
                  <a:gd name="connsiteX324-98123" fmla="*/ 743640 w 6006665"/>
                  <a:gd name="connsiteY324-98124" fmla="*/ 2295190 h 2711051"/>
                  <a:gd name="connsiteX325-98125" fmla="*/ 723188 w 6006665"/>
                  <a:gd name="connsiteY325-98126" fmla="*/ 2338367 h 2711051"/>
                  <a:gd name="connsiteX326-98127" fmla="*/ 747026 w 6006665"/>
                  <a:gd name="connsiteY326-98128" fmla="*/ 2375208 h 2711051"/>
                  <a:gd name="connsiteX327-98129" fmla="*/ 763548 w 6006665"/>
                  <a:gd name="connsiteY327-98130" fmla="*/ 2372454 h 2711051"/>
                  <a:gd name="connsiteX328-98131" fmla="*/ 764871 w 6006665"/>
                  <a:gd name="connsiteY328-98132" fmla="*/ 2374218 h 2711051"/>
                  <a:gd name="connsiteX329-98133" fmla="*/ 775455 w 6006665"/>
                  <a:gd name="connsiteY329-98134" fmla="*/ 2372454 h 2711051"/>
                  <a:gd name="connsiteX330-98135" fmla="*/ 802724 w 6006665"/>
                  <a:gd name="connsiteY330-98136" fmla="*/ 2408813 h 2711051"/>
                  <a:gd name="connsiteX331-98137" fmla="*/ 798179 w 6006665"/>
                  <a:gd name="connsiteY331-98138" fmla="*/ 2436083 h 2711051"/>
                  <a:gd name="connsiteX332-98139" fmla="*/ 818632 w 6006665"/>
                  <a:gd name="connsiteY332-98140" fmla="*/ 2447445 h 2711051"/>
                  <a:gd name="connsiteX333-98141" fmla="*/ 802724 w 6006665"/>
                  <a:gd name="connsiteY333-98142" fmla="*/ 2479260 h 2711051"/>
                  <a:gd name="connsiteX334-98143" fmla="*/ 766365 w 6006665"/>
                  <a:gd name="connsiteY334-98144" fmla="*/ 2483805 h 2711051"/>
                  <a:gd name="connsiteX335-98145" fmla="*/ 727733 w 6006665"/>
                  <a:gd name="connsiteY335-98146" fmla="*/ 2542889 h 2711051"/>
                  <a:gd name="connsiteX336-98147" fmla="*/ 759548 w 6006665"/>
                  <a:gd name="connsiteY336-98148" fmla="*/ 2586066 h 2711051"/>
                  <a:gd name="connsiteX337-98149" fmla="*/ 759548 w 6006665"/>
                  <a:gd name="connsiteY337-98150" fmla="*/ 2624697 h 2711051"/>
                  <a:gd name="connsiteX338-98151" fmla="*/ 798179 w 6006665"/>
                  <a:gd name="connsiteY338-98152" fmla="*/ 2683782 h 2711051"/>
                  <a:gd name="connsiteX339-98153" fmla="*/ 775455 w 6006665"/>
                  <a:gd name="connsiteY339-98154" fmla="*/ 2699689 h 2711051"/>
                  <a:gd name="connsiteX340-98155" fmla="*/ 770910 w 6006665"/>
                  <a:gd name="connsiteY340-98156" fmla="*/ 2711051 h 2711051"/>
                  <a:gd name="connsiteX341-98157" fmla="*/ 759003 w 6006665"/>
                  <a:gd name="connsiteY341-98158" fmla="*/ 2711051 h 2711051"/>
                  <a:gd name="connsiteX342-98159" fmla="*/ 755003 w 6006665"/>
                  <a:gd name="connsiteY342-98160" fmla="*/ 2711051 h 2711051"/>
                  <a:gd name="connsiteX343-98161" fmla="*/ 743096 w 6006665"/>
                  <a:gd name="connsiteY343-98162" fmla="*/ 2711051 h 2711051"/>
                  <a:gd name="connsiteX344-98163" fmla="*/ 715826 w 6006665"/>
                  <a:gd name="connsiteY344-98164" fmla="*/ 2676964 h 2711051"/>
                  <a:gd name="connsiteX345-98165" fmla="*/ 704464 w 6006665"/>
                  <a:gd name="connsiteY345-98166" fmla="*/ 2676964 h 2711051"/>
                  <a:gd name="connsiteX346-98167" fmla="*/ 684012 w 6006665"/>
                  <a:gd name="connsiteY346-98168" fmla="*/ 2667874 h 2711051"/>
                  <a:gd name="connsiteX347-98169" fmla="*/ 672649 w 6006665"/>
                  <a:gd name="connsiteY347-98170" fmla="*/ 2645150 h 2711051"/>
                  <a:gd name="connsiteX348-98171" fmla="*/ 645222 w 6006665"/>
                  <a:gd name="connsiteY348-98172" fmla="*/ 2637313 h 2711051"/>
                  <a:gd name="connsiteX349-98173" fmla="*/ 625472 w 6006665"/>
                  <a:gd name="connsiteY349-98174" fmla="*/ 2640605 h 2711051"/>
                  <a:gd name="connsiteX350-98175" fmla="*/ 623771 w 6006665"/>
                  <a:gd name="connsiteY350-98176" fmla="*/ 2638904 h 2711051"/>
                  <a:gd name="connsiteX351-98177" fmla="*/ 613565 w 6006665"/>
                  <a:gd name="connsiteY351-98178" fmla="*/ 2640605 h 2711051"/>
                  <a:gd name="connsiteX352-98179" fmla="*/ 609020 w 6006665"/>
                  <a:gd name="connsiteY352-98180" fmla="*/ 2636060 h 2711051"/>
                  <a:gd name="connsiteX353-98181" fmla="*/ 559026 w 6006665"/>
                  <a:gd name="connsiteY353-98182" fmla="*/ 2608790 h 2711051"/>
                  <a:gd name="connsiteX354-98183" fmla="*/ 506760 w 6006665"/>
                  <a:gd name="connsiteY354-98184" fmla="*/ 2601973 h 2711051"/>
                  <a:gd name="connsiteX355-98185" fmla="*/ 483280 w 6006665"/>
                  <a:gd name="connsiteY355-98186" fmla="*/ 2595264 h 2711051"/>
                  <a:gd name="connsiteX356-98187" fmla="*/ 480035 w 6006665"/>
                  <a:gd name="connsiteY356-98188" fmla="*/ 2597428 h 2711051"/>
                  <a:gd name="connsiteX357-98189" fmla="*/ 475042 w 6006665"/>
                  <a:gd name="connsiteY357-98190" fmla="*/ 2592910 h 2711051"/>
                  <a:gd name="connsiteX358-98191" fmla="*/ 474945 w 6006665"/>
                  <a:gd name="connsiteY358-98192" fmla="*/ 2592883 h 2711051"/>
                  <a:gd name="connsiteX359-98193" fmla="*/ 468128 w 6006665"/>
                  <a:gd name="connsiteY359-98194" fmla="*/ 2597428 h 2711051"/>
                  <a:gd name="connsiteX360-98195" fmla="*/ 420406 w 6006665"/>
                  <a:gd name="connsiteY360-98196" fmla="*/ 2554251 h 2711051"/>
                  <a:gd name="connsiteX361-98197" fmla="*/ 381774 w 6006665"/>
                  <a:gd name="connsiteY361-98198" fmla="*/ 2538344 h 2711051"/>
                  <a:gd name="connsiteX362-98199" fmla="*/ 349960 w 6006665"/>
                  <a:gd name="connsiteY362-98200" fmla="*/ 2506529 h 2711051"/>
                  <a:gd name="connsiteX363-98201" fmla="*/ 377229 w 6006665"/>
                  <a:gd name="connsiteY363-98202" fmla="*/ 2499712 h 2711051"/>
                  <a:gd name="connsiteX364-98203" fmla="*/ 404499 w 6006665"/>
                  <a:gd name="connsiteY364-98204" fmla="*/ 2451990 h 2711051"/>
                  <a:gd name="connsiteX365-98205" fmla="*/ 388591 w 6006665"/>
                  <a:gd name="connsiteY365-98206" fmla="*/ 2436083 h 2711051"/>
                  <a:gd name="connsiteX366-98207" fmla="*/ 440858 w 6006665"/>
                  <a:gd name="connsiteY366-98208" fmla="*/ 2408813 h 2711051"/>
                  <a:gd name="connsiteX367-98209" fmla="*/ 440858 w 6006665"/>
                  <a:gd name="connsiteY367-98210" fmla="*/ 2405757 h 2711051"/>
                  <a:gd name="connsiteX368-98211" fmla="*/ 416406 w 6006665"/>
                  <a:gd name="connsiteY368-98212" fmla="*/ 2408813 h 2711051"/>
                  <a:gd name="connsiteX369-98213" fmla="*/ 416406 w 6006665"/>
                  <a:gd name="connsiteY369-98214" fmla="*/ 2407325 h 2711051"/>
                  <a:gd name="connsiteX370-98215" fmla="*/ 404499 w 6006665"/>
                  <a:gd name="connsiteY370-98216" fmla="*/ 2408813 h 2711051"/>
                  <a:gd name="connsiteX371-98217" fmla="*/ 404499 w 6006665"/>
                  <a:gd name="connsiteY371-98218" fmla="*/ 2388361 h 2711051"/>
                  <a:gd name="connsiteX372-98219" fmla="*/ 424951 w 6006665"/>
                  <a:gd name="connsiteY372-98220" fmla="*/ 2372454 h 2711051"/>
                  <a:gd name="connsiteX373-98221" fmla="*/ 463583 w 6006665"/>
                  <a:gd name="connsiteY373-98222" fmla="*/ 2365637 h 2711051"/>
                  <a:gd name="connsiteX374-98223" fmla="*/ 468128 w 6006665"/>
                  <a:gd name="connsiteY374-98224" fmla="*/ 2349729 h 2711051"/>
                  <a:gd name="connsiteX375-98225" fmla="*/ 456765 w 6006665"/>
                  <a:gd name="connsiteY375-98226" fmla="*/ 2317915 h 2711051"/>
                  <a:gd name="connsiteX376-98227" fmla="*/ 474945 w 6006665"/>
                  <a:gd name="connsiteY376-98228" fmla="*/ 2290645 h 2711051"/>
                  <a:gd name="connsiteX377-98229" fmla="*/ 474945 w 6006665"/>
                  <a:gd name="connsiteY377-98230" fmla="*/ 2270193 h 2711051"/>
                  <a:gd name="connsiteX378-98231" fmla="*/ 420406 w 6006665"/>
                  <a:gd name="connsiteY378-98232" fmla="*/ 2252013 h 2711051"/>
                  <a:gd name="connsiteX379-98233" fmla="*/ 409588 w 6006665"/>
                  <a:gd name="connsiteY379-98234" fmla="*/ 2252013 h 2711051"/>
                  <a:gd name="connsiteX380-98235" fmla="*/ 397681 w 6006665"/>
                  <a:gd name="connsiteY380-98236" fmla="*/ 2252013 h 2711051"/>
                  <a:gd name="connsiteX381-98237" fmla="*/ 379485 w 6006665"/>
                  <a:gd name="connsiteY381-98238" fmla="*/ 2229774 h 2711051"/>
                  <a:gd name="connsiteX382-98239" fmla="*/ 357322 w 6006665"/>
                  <a:gd name="connsiteY382-98240" fmla="*/ 2236106 h 2711051"/>
                  <a:gd name="connsiteX383-98241" fmla="*/ 352842 w 6006665"/>
                  <a:gd name="connsiteY383-98242" fmla="*/ 2233984 h 2711051"/>
                  <a:gd name="connsiteX384-98243" fmla="*/ 345415 w 6006665"/>
                  <a:gd name="connsiteY384-98244" fmla="*/ 2236106 h 2711051"/>
                  <a:gd name="connsiteX385-98245" fmla="*/ 302238 w 6006665"/>
                  <a:gd name="connsiteY385-98246" fmla="*/ 2215654 h 2711051"/>
                  <a:gd name="connsiteX386-98247" fmla="*/ 302238 w 6006665"/>
                  <a:gd name="connsiteY386-98248" fmla="*/ 2204292 h 2711051"/>
                  <a:gd name="connsiteX387-98249" fmla="*/ 286331 w 6006665"/>
                  <a:gd name="connsiteY387-98250" fmla="*/ 2177022 h 2711051"/>
                  <a:gd name="connsiteX388-98251" fmla="*/ 270968 w 6006665"/>
                  <a:gd name="connsiteY388-98252" fmla="*/ 2177022 h 2711051"/>
                  <a:gd name="connsiteX389-98253" fmla="*/ 259061 w 6006665"/>
                  <a:gd name="connsiteY389-98254" fmla="*/ 2177022 h 2711051"/>
                  <a:gd name="connsiteX390-98255" fmla="*/ 254516 w 6006665"/>
                  <a:gd name="connsiteY390-98256" fmla="*/ 2161115 h 2711051"/>
                  <a:gd name="connsiteX391-98257" fmla="*/ 263606 w 6006665"/>
                  <a:gd name="connsiteY391-98258" fmla="*/ 2145208 h 2711051"/>
                  <a:gd name="connsiteX392-98259" fmla="*/ 243991 w 6006665"/>
                  <a:gd name="connsiteY392-98260" fmla="*/ 2114695 h 2711051"/>
                  <a:gd name="connsiteX393-98261" fmla="*/ 216429 w 6006665"/>
                  <a:gd name="connsiteY393-98262" fmla="*/ 2117938 h 2711051"/>
                  <a:gd name="connsiteX394-98263" fmla="*/ 212956 w 6006665"/>
                  <a:gd name="connsiteY394-98264" fmla="*/ 2116946 h 2711051"/>
                  <a:gd name="connsiteX395-98265" fmla="*/ 204522 w 6006665"/>
                  <a:gd name="connsiteY395-98266" fmla="*/ 2117938 h 2711051"/>
                  <a:gd name="connsiteX396-98267" fmla="*/ 199623 w 6006665"/>
                  <a:gd name="connsiteY396-98268" fmla="*/ 2116538 h 2711051"/>
                  <a:gd name="connsiteX397-98269" fmla="*/ 195977 w 6006665"/>
                  <a:gd name="connsiteY397-98270" fmla="*/ 2129300 h 2711051"/>
                  <a:gd name="connsiteX398-98271" fmla="*/ 184968 w 6006665"/>
                  <a:gd name="connsiteY398-98272" fmla="*/ 2126155 h 2711051"/>
                  <a:gd name="connsiteX399-98273" fmla="*/ 184070 w 6006665"/>
                  <a:gd name="connsiteY399-98274" fmla="*/ 2129300 h 2711051"/>
                  <a:gd name="connsiteX400-98275" fmla="*/ 168163 w 6006665"/>
                  <a:gd name="connsiteY400-98276" fmla="*/ 2124765 h 2711051"/>
                  <a:gd name="connsiteX401-98277" fmla="*/ 156800 w 6006665"/>
                  <a:gd name="connsiteY401-98278" fmla="*/ 2086123 h 2711051"/>
                  <a:gd name="connsiteX402-98279" fmla="*/ 152255 w 6006665"/>
                  <a:gd name="connsiteY402-98280" fmla="*/ 2070216 h 2711051"/>
                  <a:gd name="connsiteX403-98281" fmla="*/ 156800 w 6006665"/>
                  <a:gd name="connsiteY403-98282" fmla="*/ 2065671 h 2711051"/>
                  <a:gd name="connsiteX404-98283" fmla="*/ 168707 w 6006665"/>
                  <a:gd name="connsiteY404-98284" fmla="*/ 2065671 h 2711051"/>
                  <a:gd name="connsiteX405-98285" fmla="*/ 188615 w 6006665"/>
                  <a:gd name="connsiteY405-98286" fmla="*/ 2065671 h 2711051"/>
                  <a:gd name="connsiteX406-98287" fmla="*/ 199977 w 6006665"/>
                  <a:gd name="connsiteY406-98288" fmla="*/ 2054309 h 2711051"/>
                  <a:gd name="connsiteX407-98289" fmla="*/ 188615 w 6006665"/>
                  <a:gd name="connsiteY407-98290" fmla="*/ 2031584 h 2711051"/>
                  <a:gd name="connsiteX408-98291" fmla="*/ 168163 w 6006665"/>
                  <a:gd name="connsiteY408-98292" fmla="*/ 2022495 h 2711051"/>
                  <a:gd name="connsiteX409-98293" fmla="*/ 168163 w 6006665"/>
                  <a:gd name="connsiteY409-98294" fmla="*/ 2015677 h 2711051"/>
                  <a:gd name="connsiteX410-98295" fmla="*/ 152255 w 6006665"/>
                  <a:gd name="connsiteY410-98296" fmla="*/ 1999770 h 2711051"/>
                  <a:gd name="connsiteX411-98297" fmla="*/ 129531 w 6006665"/>
                  <a:gd name="connsiteY411-98298" fmla="*/ 1963410 h 2711051"/>
                  <a:gd name="connsiteX412-98299" fmla="*/ 140893 w 6006665"/>
                  <a:gd name="connsiteY412-98300" fmla="*/ 1940686 h 2711051"/>
                  <a:gd name="connsiteX413-98301" fmla="*/ 136348 w 6006665"/>
                  <a:gd name="connsiteY413-98302" fmla="*/ 1913416 h 2711051"/>
                  <a:gd name="connsiteX414-98303" fmla="*/ 103789 w 6006665"/>
                  <a:gd name="connsiteY414-98304" fmla="*/ 1900009 h 2711051"/>
                  <a:gd name="connsiteX415-98305" fmla="*/ 93716 w 6006665"/>
                  <a:gd name="connsiteY415-98306" fmla="*/ 1904326 h 2711051"/>
                  <a:gd name="connsiteX416-98307" fmla="*/ 91868 w 6006665"/>
                  <a:gd name="connsiteY416-98308" fmla="*/ 1900015 h 2711051"/>
                  <a:gd name="connsiteX417-98309" fmla="*/ 81809 w 6006665"/>
                  <a:gd name="connsiteY417-98310" fmla="*/ 1904326 h 2711051"/>
                  <a:gd name="connsiteX418-98311" fmla="*/ 74992 w 6006665"/>
                  <a:gd name="connsiteY418-98312" fmla="*/ 1888419 h 2711051"/>
                  <a:gd name="connsiteX419-98313" fmla="*/ 34087 w 6006665"/>
                  <a:gd name="connsiteY419-98314" fmla="*/ 1877057 h 2711051"/>
                  <a:gd name="connsiteX420-98315" fmla="*/ 22725 w 6006665"/>
                  <a:gd name="connsiteY420-98316" fmla="*/ 1833880 h 2711051"/>
                  <a:gd name="connsiteX421-98317" fmla="*/ 22725 w 6006665"/>
                  <a:gd name="connsiteY421-98318" fmla="*/ 1802065 h 2711051"/>
                  <a:gd name="connsiteX422-98319" fmla="*/ 0 w 6006665"/>
                  <a:gd name="connsiteY422-98320" fmla="*/ 1786158 h 2711051"/>
                  <a:gd name="connsiteX423-98321" fmla="*/ 15907 w 6006665"/>
                  <a:gd name="connsiteY423-98322" fmla="*/ 1763434 h 2711051"/>
                  <a:gd name="connsiteX424-98323" fmla="*/ 6818 w 6006665"/>
                  <a:gd name="connsiteY424-98324" fmla="*/ 1699805 h 2711051"/>
                  <a:gd name="connsiteX425-98325" fmla="*/ 34087 w 6006665"/>
                  <a:gd name="connsiteY425-98326" fmla="*/ 1656628 h 2711051"/>
                  <a:gd name="connsiteX426-98327" fmla="*/ 27270 w 6006665"/>
                  <a:gd name="connsiteY426-98328" fmla="*/ 1645266 h 2711051"/>
                  <a:gd name="connsiteX427-98329" fmla="*/ 70447 w 6006665"/>
                  <a:gd name="connsiteY427-98330" fmla="*/ 1606634 h 2711051"/>
                  <a:gd name="connsiteX428-98331" fmla="*/ 27270 w 6006665"/>
                  <a:gd name="connsiteY428-98332" fmla="*/ 1570274 h 2711051"/>
                  <a:gd name="connsiteX429-98333" fmla="*/ 109078 w 6006665"/>
                  <a:gd name="connsiteY429-98334" fmla="*/ 1472558 h 2711051"/>
                  <a:gd name="connsiteX430-98335" fmla="*/ 145438 w 6006665"/>
                  <a:gd name="connsiteY430-98336" fmla="*/ 1429381 h 2711051"/>
                  <a:gd name="connsiteX431-98337" fmla="*/ 156800 w 6006665"/>
                  <a:gd name="connsiteY431-98338" fmla="*/ 1386205 h 2711051"/>
                  <a:gd name="connsiteX432-98339" fmla="*/ 102261 w 6006665"/>
                  <a:gd name="connsiteY432-98340" fmla="*/ 1333938 h 2711051"/>
                  <a:gd name="connsiteX433-98341" fmla="*/ 118168 w 6006665"/>
                  <a:gd name="connsiteY433-98342" fmla="*/ 1279399 h 2711051"/>
                  <a:gd name="connsiteX434-98343" fmla="*/ 86354 w 6006665"/>
                  <a:gd name="connsiteY434-98344" fmla="*/ 1215770 h 2711051"/>
                  <a:gd name="connsiteX435-98345" fmla="*/ 109078 w 6006665"/>
                  <a:gd name="connsiteY435-98346" fmla="*/ 1140778 h 2711051"/>
                  <a:gd name="connsiteX436-98347" fmla="*/ 70447 w 6006665"/>
                  <a:gd name="connsiteY436-98348" fmla="*/ 1038517 h 2711051"/>
                  <a:gd name="connsiteX437-98349" fmla="*/ 102261 w 6006665"/>
                  <a:gd name="connsiteY437-98350" fmla="*/ 968071 h 2711051"/>
                  <a:gd name="connsiteX438-98351" fmla="*/ 43177 w 6006665"/>
                  <a:gd name="connsiteY438-98352" fmla="*/ 902170 h 2711051"/>
                  <a:gd name="connsiteX439-98353" fmla="*/ 49994 w 6006665"/>
                  <a:gd name="connsiteY439-98354" fmla="*/ 827178 h 2711051"/>
                  <a:gd name="connsiteX440-98355" fmla="*/ 81809 w 6006665"/>
                  <a:gd name="connsiteY440-98356" fmla="*/ 822633 h 2711051"/>
                  <a:gd name="connsiteX441-98357" fmla="*/ 145438 w 6006665"/>
                  <a:gd name="connsiteY441-98358" fmla="*/ 779457 h 2711051"/>
                  <a:gd name="connsiteX442-98359" fmla="*/ 184070 w 6006665"/>
                  <a:gd name="connsiteY442-98360" fmla="*/ 740825 h 2711051"/>
                  <a:gd name="connsiteX443-98361" fmla="*/ 189699 w 6006665"/>
                  <a:gd name="connsiteY443-98362" fmla="*/ 747103 h 2711051"/>
                  <a:gd name="connsiteX444-98363" fmla="*/ 195977 w 6006665"/>
                  <a:gd name="connsiteY444-98364" fmla="*/ 740825 h 2711051"/>
                  <a:gd name="connsiteX445-98365" fmla="*/ 255061 w 6006665"/>
                  <a:gd name="connsiteY445-98366" fmla="*/ 806726 h 2711051"/>
                  <a:gd name="connsiteX446-98367" fmla="*/ 350504 w 6006665"/>
                  <a:gd name="connsiteY446-98368" fmla="*/ 827178 h 2711051"/>
                  <a:gd name="connsiteX447-98369" fmla="*/ 491397 w 6006665"/>
                  <a:gd name="connsiteY447-98370" fmla="*/ 940802 h 2711051"/>
                  <a:gd name="connsiteX448-98371" fmla="*/ 523211 w 6006665"/>
                  <a:gd name="connsiteY448-98372" fmla="*/ 988523 h 2711051"/>
                  <a:gd name="connsiteX449-98373" fmla="*/ 523211 w 6006665"/>
                  <a:gd name="connsiteY449-98374" fmla="*/ 1047607 h 2711051"/>
                  <a:gd name="connsiteX450-98375" fmla="*/ 486852 w 6006665"/>
                  <a:gd name="connsiteY450-98376" fmla="*/ 1102146 h 2711051"/>
                  <a:gd name="connsiteX451-98377" fmla="*/ 420951 w 6006665"/>
                  <a:gd name="connsiteY451-98378" fmla="*/ 1122599 h 2711051"/>
                  <a:gd name="connsiteX452-98379" fmla="*/ 415909 w 6006665"/>
                  <a:gd name="connsiteY452-98380" fmla="*/ 1120468 h 2711051"/>
                  <a:gd name="connsiteX453-98381" fmla="*/ 409044 w 6006665"/>
                  <a:gd name="connsiteY453-98382" fmla="*/ 1122599 h 2711051"/>
                  <a:gd name="connsiteX454-98383" fmla="*/ 252950 w 6006665"/>
                  <a:gd name="connsiteY454-98384" fmla="*/ 1056643 h 2711051"/>
                  <a:gd name="connsiteX455-98385" fmla="*/ 232336 w 6006665"/>
                  <a:gd name="connsiteY455-98386" fmla="*/ 1063515 h 2711051"/>
                  <a:gd name="connsiteX456-98387" fmla="*/ 291420 w 6006665"/>
                  <a:gd name="connsiteY456-98388" fmla="*/ 1133961 h 2711051"/>
                  <a:gd name="connsiteX457-98389" fmla="*/ 291420 w 6006665"/>
                  <a:gd name="connsiteY457-98390" fmla="*/ 1172593 h 2711051"/>
                  <a:gd name="connsiteX458-98391" fmla="*/ 298238 w 6006665"/>
                  <a:gd name="connsiteY458-98392" fmla="*/ 1258947 h 2711051"/>
                  <a:gd name="connsiteX459-98393" fmla="*/ 345959 w 6006665"/>
                  <a:gd name="connsiteY459-98394" fmla="*/ 1290761 h 2711051"/>
                  <a:gd name="connsiteX460-98395" fmla="*/ 362087 w 6006665"/>
                  <a:gd name="connsiteY460-98396" fmla="*/ 1300169 h 2711051"/>
                  <a:gd name="connsiteX461-98397" fmla="*/ 365867 w 6006665"/>
                  <a:gd name="connsiteY461-98398" fmla="*/ 1268036 h 2711051"/>
                  <a:gd name="connsiteX462-98399" fmla="*/ 345415 w 6006665"/>
                  <a:gd name="connsiteY462-98400" fmla="*/ 1231677 h 2711051"/>
                  <a:gd name="connsiteX463-98401" fmla="*/ 365867 w 6006665"/>
                  <a:gd name="connsiteY463-98402" fmla="*/ 1199862 h 2711051"/>
                  <a:gd name="connsiteX464-98403" fmla="*/ 374560 w 6006665"/>
                  <a:gd name="connsiteY464-98404" fmla="*/ 1204861 h 2711051"/>
                  <a:gd name="connsiteX465-98405" fmla="*/ 377774 w 6006665"/>
                  <a:gd name="connsiteY465-98406" fmla="*/ 1199862 h 2711051"/>
                  <a:gd name="connsiteX466-98407" fmla="*/ 461933 w 6006665"/>
                  <a:gd name="connsiteY466-98408" fmla="*/ 1248254 h 2711051"/>
                  <a:gd name="connsiteX467-98409" fmla="*/ 484035 w 6006665"/>
                  <a:gd name="connsiteY467-98410" fmla="*/ 1231677 h 2711051"/>
                  <a:gd name="connsiteX468-98411" fmla="*/ 463583 w 6006665"/>
                  <a:gd name="connsiteY468-98412" fmla="*/ 1165775 h 2711051"/>
                  <a:gd name="connsiteX469-98413" fmla="*/ 549936 w 6006665"/>
                  <a:gd name="connsiteY469-98414" fmla="*/ 1079422 h 2711051"/>
                  <a:gd name="connsiteX470-98415" fmla="*/ 559742 w 6006665"/>
                  <a:gd name="connsiteY470-98416" fmla="*/ 1081523 h 2711051"/>
                  <a:gd name="connsiteX471-98417" fmla="*/ 561843 w 6006665"/>
                  <a:gd name="connsiteY471-98418" fmla="*/ 1079422 h 2711051"/>
                  <a:gd name="connsiteX472-98419" fmla="*/ 593658 w 6006665"/>
                  <a:gd name="connsiteY472-98420" fmla="*/ 1086239 h 2711051"/>
                  <a:gd name="connsiteX473-98421" fmla="*/ 620945 w 6006665"/>
                  <a:gd name="connsiteY473-98422" fmla="*/ 1110116 h 2711051"/>
                  <a:gd name="connsiteX474-98423" fmla="*/ 640835 w 6006665"/>
                  <a:gd name="connsiteY474-98424" fmla="*/ 1054425 h 2711051"/>
                  <a:gd name="connsiteX475-98425" fmla="*/ 609020 w 6006665"/>
                  <a:gd name="connsiteY475-98426" fmla="*/ 999886 h 2711051"/>
                  <a:gd name="connsiteX476-98427" fmla="*/ 624928 w 6006665"/>
                  <a:gd name="connsiteY476-98428" fmla="*/ 940802 h 2711051"/>
                  <a:gd name="connsiteX477-98429" fmla="*/ 597658 w 6006665"/>
                  <a:gd name="connsiteY477-98430" fmla="*/ 881717 h 2711051"/>
                  <a:gd name="connsiteX478-98431" fmla="*/ 611562 w 6006665"/>
                  <a:gd name="connsiteY478-98432" fmla="*/ 886043 h 2711051"/>
                  <a:gd name="connsiteX479-98433" fmla="*/ 609565 w 6006665"/>
                  <a:gd name="connsiteY479-98434" fmla="*/ 881717 h 2711051"/>
                  <a:gd name="connsiteX480-98435" fmla="*/ 711826 w 6006665"/>
                  <a:gd name="connsiteY480-98436" fmla="*/ 913532 h 2711051"/>
                  <a:gd name="connsiteX481-98437" fmla="*/ 732278 w 6006665"/>
                  <a:gd name="connsiteY481-98438" fmla="*/ 968071 h 2711051"/>
                  <a:gd name="connsiteX482-98439" fmla="*/ 684556 w 6006665"/>
                  <a:gd name="connsiteY482-98440" fmla="*/ 979433 h 2711051"/>
                  <a:gd name="connsiteX483-98441" fmla="*/ 684556 w 6006665"/>
                  <a:gd name="connsiteY483-98442" fmla="*/ 1031700 h 2711051"/>
                  <a:gd name="connsiteX484-98443" fmla="*/ 713309 w 6006665"/>
                  <a:gd name="connsiteY484-98444" fmla="*/ 1060453 h 2711051"/>
                  <a:gd name="connsiteX485-98445" fmla="*/ 763548 w 6006665"/>
                  <a:gd name="connsiteY485-98446" fmla="*/ 1043062 h 2711051"/>
                  <a:gd name="connsiteX486-98447" fmla="*/ 770365 w 6006665"/>
                  <a:gd name="connsiteY486-98448" fmla="*/ 983978 h 2711051"/>
                  <a:gd name="connsiteX487-98449" fmla="*/ 845357 w 6006665"/>
                  <a:gd name="connsiteY487-98450" fmla="*/ 936257 h 2711051"/>
                  <a:gd name="connsiteX488-98451" fmla="*/ 972614 w 6006665"/>
                  <a:gd name="connsiteY488-98452" fmla="*/ 849903 h 2711051"/>
                  <a:gd name="connsiteX489-98453" fmla="*/ 982566 w 6006665"/>
                  <a:gd name="connsiteY489-98454" fmla="*/ 851230 h 2711051"/>
                  <a:gd name="connsiteX490-98455" fmla="*/ 984521 w 6006665"/>
                  <a:gd name="connsiteY490-98456" fmla="*/ 849903 h 2711051"/>
                  <a:gd name="connsiteX491-98457" fmla="*/ 1018608 w 6006665"/>
                  <a:gd name="connsiteY491-98458" fmla="*/ 854448 h 2711051"/>
                  <a:gd name="connsiteX492-98459" fmla="*/ 979977 w 6006665"/>
                  <a:gd name="connsiteY492-98460" fmla="*/ 918077 h 2711051"/>
                  <a:gd name="connsiteX493-98461" fmla="*/ 1012666 w 6006665"/>
                  <a:gd name="connsiteY493-98462" fmla="*/ 923238 h 2711051"/>
                  <a:gd name="connsiteX494-98463" fmla="*/ 1038516 w 6006665"/>
                  <a:gd name="connsiteY494-98464" fmla="*/ 893080 h 2711051"/>
                  <a:gd name="connsiteX495-98465" fmla="*/ 1050423 w 6006665"/>
                  <a:gd name="connsiteY495-98466" fmla="*/ 893080 h 2711051"/>
                  <a:gd name="connsiteX496-98467" fmla="*/ 1108962 w 6006665"/>
                  <a:gd name="connsiteY496-98468" fmla="*/ 893080 h 2711051"/>
                  <a:gd name="connsiteX497-98469" fmla="*/ 1161229 w 6006665"/>
                  <a:gd name="connsiteY497-98470" fmla="*/ 849903 h 2711051"/>
                  <a:gd name="connsiteX498-98471" fmla="*/ 1165711 w 6006665"/>
                  <a:gd name="connsiteY498-98472" fmla="*/ 856037 h 2711051"/>
                  <a:gd name="connsiteX499-98473" fmla="*/ 1173136 w 6006665"/>
                  <a:gd name="connsiteY499-98474" fmla="*/ 849903 h 2711051"/>
                  <a:gd name="connsiteX500-98475" fmla="*/ 1210035 w 6006665"/>
                  <a:gd name="connsiteY500-98476" fmla="*/ 900396 h 2711051"/>
                  <a:gd name="connsiteX501-98477" fmla="*/ 1247583 w 6006665"/>
                  <a:gd name="connsiteY501-98478" fmla="*/ 843086 h 2711051"/>
                  <a:gd name="connsiteX502-98479" fmla="*/ 1211223 w 6006665"/>
                  <a:gd name="connsiteY502-98480" fmla="*/ 784002 h 2711051"/>
                  <a:gd name="connsiteX503-98481" fmla="*/ 1227130 w 6006665"/>
                  <a:gd name="connsiteY503-98482" fmla="*/ 747642 h 2711051"/>
                  <a:gd name="connsiteX504-98483" fmla="*/ 1237665 w 6006665"/>
                  <a:gd name="connsiteY504-98484" fmla="*/ 750780 h 2711051"/>
                  <a:gd name="connsiteX505-98485" fmla="*/ 1239037 w 6006665"/>
                  <a:gd name="connsiteY505-98486" fmla="*/ 747642 h 2711051"/>
                  <a:gd name="connsiteX506-98487" fmla="*/ 1345843 w 6006665"/>
                  <a:gd name="connsiteY506-98488" fmla="*/ 779457 h 2711051"/>
                  <a:gd name="connsiteX507-98489" fmla="*/ 1400382 w 6006665"/>
                  <a:gd name="connsiteY507-98490" fmla="*/ 811271 h 2711051"/>
                  <a:gd name="connsiteX508-98491" fmla="*/ 1519756 w 6006665"/>
                  <a:gd name="connsiteY508-98492" fmla="*/ 917855 h 2711051"/>
                  <a:gd name="connsiteX509-98493" fmla="*/ 1543003 w 6006665"/>
                  <a:gd name="connsiteY509-98494" fmla="*/ 877173 h 2711051"/>
                  <a:gd name="connsiteX510-98495" fmla="*/ 1506643 w 6006665"/>
                  <a:gd name="connsiteY510-98496" fmla="*/ 822633 h 2711051"/>
                  <a:gd name="connsiteX511-98497" fmla="*/ 1506643 w 6006665"/>
                  <a:gd name="connsiteY511-98498" fmla="*/ 799909 h 2711051"/>
                  <a:gd name="connsiteX512-98499" fmla="*/ 1463467 w 6006665"/>
                  <a:gd name="connsiteY512-98500" fmla="*/ 790819 h 2711051"/>
                  <a:gd name="connsiteX513-98501" fmla="*/ 1472556 w 6006665"/>
                  <a:gd name="connsiteY513-98502" fmla="*/ 740825 h 2711051"/>
                  <a:gd name="connsiteX514-98503" fmla="*/ 1452104 w 6006665"/>
                  <a:gd name="connsiteY514-98504" fmla="*/ 654471 h 2711051"/>
                  <a:gd name="connsiteX515-98505" fmla="*/ 1452104 w 6006665"/>
                  <a:gd name="connsiteY515-98506" fmla="*/ 618112 h 2711051"/>
                  <a:gd name="connsiteX516-98507" fmla="*/ 1522551 w 6006665"/>
                  <a:gd name="connsiteY516-98508" fmla="*/ 515851 h 2711051"/>
                  <a:gd name="connsiteX517-98509" fmla="*/ 1543003 w 6006665"/>
                  <a:gd name="connsiteY517-98510" fmla="*/ 402228 h 2711051"/>
                  <a:gd name="connsiteX518-98511" fmla="*/ 1570272 w 6006665"/>
                  <a:gd name="connsiteY518-98512" fmla="*/ 381775 h 2711051"/>
                  <a:gd name="connsiteX519-98513" fmla="*/ 1578688 w 6006665"/>
                  <a:gd name="connsiteY519-98514" fmla="*/ 384394 h 2711051"/>
                  <a:gd name="connsiteX520-98515" fmla="*/ 1582179 w 6006665"/>
                  <a:gd name="connsiteY520-98516" fmla="*/ 381775 h 2711051"/>
                  <a:gd name="connsiteX521-98517" fmla="*/ 1684440 w 6006665"/>
                  <a:gd name="connsiteY521-98518" fmla="*/ 413590 h 2711051"/>
                  <a:gd name="connsiteX522-98519" fmla="*/ 1688985 w 6006665"/>
                  <a:gd name="connsiteY522-98520" fmla="*/ 484036 h 2711051"/>
                  <a:gd name="connsiteX523-98521" fmla="*/ 1652625 w 6006665"/>
                  <a:gd name="connsiteY523-98522" fmla="*/ 574935 h 2711051"/>
                  <a:gd name="connsiteX524-98523" fmla="*/ 1679895 w 6006665"/>
                  <a:gd name="connsiteY524-98524" fmla="*/ 613567 h 2711051"/>
                  <a:gd name="connsiteX525-98525" fmla="*/ 1688985 w 6006665"/>
                  <a:gd name="connsiteY525-98526" fmla="*/ 688558 h 2711051"/>
                  <a:gd name="connsiteX526-98527" fmla="*/ 1679895 w 6006665"/>
                  <a:gd name="connsiteY526-98528" fmla="*/ 833996 h 2711051"/>
                  <a:gd name="connsiteX527-98529" fmla="*/ 1636718 w 6006665"/>
                  <a:gd name="connsiteY527-98530" fmla="*/ 1097602 h 2711051"/>
                  <a:gd name="connsiteX528-98531" fmla="*/ 1662494 w 6006665"/>
                  <a:gd name="connsiteY528-98532" fmla="*/ 1104046 h 2711051"/>
                  <a:gd name="connsiteX0-98533" fmla="*/ 1662494 w 6006665"/>
                  <a:gd name="connsiteY0-98534" fmla="*/ 1104046 h 2711051"/>
                  <a:gd name="connsiteX1-98535" fmla="*/ 3211535 w 6006665"/>
                  <a:gd name="connsiteY1-98536" fmla="*/ 1 h 2711051"/>
                  <a:gd name="connsiteX2-98537" fmla="*/ 3200173 w 6006665"/>
                  <a:gd name="connsiteY2-98538" fmla="*/ 74993 h 2711051"/>
                  <a:gd name="connsiteX3-98539" fmla="*/ 3161541 w 6006665"/>
                  <a:gd name="connsiteY3-98540" fmla="*/ 118170 h 2711051"/>
                  <a:gd name="connsiteX4-98541" fmla="*/ 3066097 w 6006665"/>
                  <a:gd name="connsiteY4-98542" fmla="*/ 193161 h 2711051"/>
                  <a:gd name="connsiteX5-98543" fmla="*/ 3034283 w 6006665"/>
                  <a:gd name="connsiteY5-98544" fmla="*/ 236338 h 2711051"/>
                  <a:gd name="connsiteX6-98545" fmla="*/ 3082005 w 6006665"/>
                  <a:gd name="connsiteY6-98546" fmla="*/ 252245 h 2711051"/>
                  <a:gd name="connsiteX7-98547" fmla="*/ 3129459 w 6006665"/>
                  <a:gd name="connsiteY7-98548" fmla="*/ 279926 h 2711051"/>
                  <a:gd name="connsiteX8-98549" fmla="*/ 3156451 w 6006665"/>
                  <a:gd name="connsiteY8-98550" fmla="*/ 256790 h 2711051"/>
                  <a:gd name="connsiteX9-98551" fmla="*/ 3158460 w 6006665"/>
                  <a:gd name="connsiteY9-98552" fmla="*/ 265274 h 2711051"/>
                  <a:gd name="connsiteX10-98553" fmla="*/ 3168359 w 6006665"/>
                  <a:gd name="connsiteY10-98554" fmla="*/ 256790 h 2711051"/>
                  <a:gd name="connsiteX11-98555" fmla="*/ 3184984 w 6006665"/>
                  <a:gd name="connsiteY11-98556" fmla="*/ 326983 h 2711051"/>
                  <a:gd name="connsiteX12-98557" fmla="*/ 3192811 w 6006665"/>
                  <a:gd name="connsiteY12-98558" fmla="*/ 311329 h 2711051"/>
                  <a:gd name="connsiteX13-98559" fmla="*/ 3251895 w 6006665"/>
                  <a:gd name="connsiteY13-98560" fmla="*/ 290877 h 2711051"/>
                  <a:gd name="connsiteX14-98561" fmla="*/ 3259833 w 6006665"/>
                  <a:gd name="connsiteY14-98562" fmla="*/ 292251 h 2711051"/>
                  <a:gd name="connsiteX15-98563" fmla="*/ 3263802 w 6006665"/>
                  <a:gd name="connsiteY15-98564" fmla="*/ 290877 h 2711051"/>
                  <a:gd name="connsiteX16-98565" fmla="*/ 3381970 w 6006665"/>
                  <a:gd name="connsiteY16-98566" fmla="*/ 311329 h 2711051"/>
                  <a:gd name="connsiteX17-98567" fmla="*/ 3388787 w 6006665"/>
                  <a:gd name="connsiteY17-98568" fmla="*/ 370413 h 2711051"/>
                  <a:gd name="connsiteX18-98569" fmla="*/ 3531529 w 6006665"/>
                  <a:gd name="connsiteY18-98570" fmla="*/ 391404 h 2711051"/>
                  <a:gd name="connsiteX19-98571" fmla="*/ 3538225 w 6006665"/>
                  <a:gd name="connsiteY19-98572" fmla="*/ 295422 h 2711051"/>
                  <a:gd name="connsiteX20-98573" fmla="*/ 3549910 w 6006665"/>
                  <a:gd name="connsiteY20-98574" fmla="*/ 298609 h 2711051"/>
                  <a:gd name="connsiteX21-98575" fmla="*/ 3550132 w 6006665"/>
                  <a:gd name="connsiteY21-98576" fmla="*/ 295422 h 2711051"/>
                  <a:gd name="connsiteX22-98577" fmla="*/ 3625123 w 6006665"/>
                  <a:gd name="connsiteY22-98578" fmla="*/ 315874 h 2711051"/>
                  <a:gd name="connsiteX23-98579" fmla="*/ 3672301 w 6006665"/>
                  <a:gd name="connsiteY23-98580" fmla="*/ 315874 h 2711051"/>
                  <a:gd name="connsiteX24-98581" fmla="*/ 3684207 w 6006665"/>
                  <a:gd name="connsiteY24-98582" fmla="*/ 315874 h 2711051"/>
                  <a:gd name="connsiteX25-98583" fmla="*/ 3743291 w 6006665"/>
                  <a:gd name="connsiteY25-98584" fmla="*/ 381775 h 2711051"/>
                  <a:gd name="connsiteX26-98585" fmla="*/ 3759199 w 6006665"/>
                  <a:gd name="connsiteY26-98586" fmla="*/ 461312 h 2711051"/>
                  <a:gd name="connsiteX27-98587" fmla="*/ 3738747 w 6006665"/>
                  <a:gd name="connsiteY27-98588" fmla="*/ 511306 h 2711051"/>
                  <a:gd name="connsiteX28-98589" fmla="*/ 3786469 w 6006665"/>
                  <a:gd name="connsiteY28-98590" fmla="*/ 602204 h 2711051"/>
                  <a:gd name="connsiteX29-98591" fmla="*/ 3835603 w 6006665"/>
                  <a:gd name="connsiteY29-98592" fmla="*/ 638110 h 2711051"/>
                  <a:gd name="connsiteX30-98593" fmla="*/ 3865460 w 6006665"/>
                  <a:gd name="connsiteY30-98594" fmla="*/ 527213 h 2711051"/>
                  <a:gd name="connsiteX31-98595" fmla="*/ 3875077 w 6006665"/>
                  <a:gd name="connsiteY31-98596" fmla="*/ 535720 h 2711051"/>
                  <a:gd name="connsiteX32-98597" fmla="*/ 3877367 w 6006665"/>
                  <a:gd name="connsiteY32-98598" fmla="*/ 527213 h 2711051"/>
                  <a:gd name="connsiteX33-98599" fmla="*/ 3932151 w 6006665"/>
                  <a:gd name="connsiteY33-98600" fmla="*/ 575676 h 2711051"/>
                  <a:gd name="connsiteX34-98601" fmla="*/ 3988173 w 6006665"/>
                  <a:gd name="connsiteY34-98602" fmla="*/ 547665 h 2711051"/>
                  <a:gd name="connsiteX35-98603" fmla="*/ 3993852 w 6006665"/>
                  <a:gd name="connsiteY35-98604" fmla="*/ 550780 h 2711051"/>
                  <a:gd name="connsiteX36-98605" fmla="*/ 4000080 w 6006665"/>
                  <a:gd name="connsiteY36-98606" fmla="*/ 547665 h 2711051"/>
                  <a:gd name="connsiteX37-98607" fmla="*/ 4062426 w 6006665"/>
                  <a:gd name="connsiteY37-98608" fmla="*/ 581855 h 2711051"/>
                  <a:gd name="connsiteX38-98609" fmla="*/ 4085889 w 6006665"/>
                  <a:gd name="connsiteY38-98610" fmla="*/ 554483 h 2711051"/>
                  <a:gd name="connsiteX39-98611" fmla="*/ 4095563 w 6006665"/>
                  <a:gd name="connsiteY39-98612" fmla="*/ 557087 h 2711051"/>
                  <a:gd name="connsiteX40-98613" fmla="*/ 4097796 w 6006665"/>
                  <a:gd name="connsiteY40-98614" fmla="*/ 554483 h 2711051"/>
                  <a:gd name="connsiteX41-98615" fmla="*/ 4144150 w 6006665"/>
                  <a:gd name="connsiteY41-98616" fmla="*/ 566963 h 2711051"/>
                  <a:gd name="connsiteX42-98617" fmla="*/ 4117703 w 6006665"/>
                  <a:gd name="connsiteY42-98618" fmla="*/ 456767 h 2711051"/>
                  <a:gd name="connsiteX43-98619" fmla="*/ 4165425 w 6006665"/>
                  <a:gd name="connsiteY43-98620" fmla="*/ 402228 h 2711051"/>
                  <a:gd name="connsiteX44-98621" fmla="*/ 4175231 w 6006665"/>
                  <a:gd name="connsiteY44-98622" fmla="*/ 404629 h 2711051"/>
                  <a:gd name="connsiteX45-98623" fmla="*/ 4177332 w 6006665"/>
                  <a:gd name="connsiteY45-98624" fmla="*/ 402228 h 2711051"/>
                  <a:gd name="connsiteX46-98625" fmla="*/ 4511384 w 6006665"/>
                  <a:gd name="connsiteY46-98626" fmla="*/ 484036 h 2711051"/>
                  <a:gd name="connsiteX47-98627" fmla="*/ 4543199 w 6006665"/>
                  <a:gd name="connsiteY47-98628" fmla="*/ 554483 h 2711051"/>
                  <a:gd name="connsiteX48-98629" fmla="*/ 4639242 w 6006665"/>
                  <a:gd name="connsiteY48-98630" fmla="*/ 637125 h 2711051"/>
                  <a:gd name="connsiteX49-98631" fmla="*/ 4774445 w 6006665"/>
                  <a:gd name="connsiteY49-98632" fmla="*/ 618112 h 2711051"/>
                  <a:gd name="connsiteX50-98633" fmla="*/ 4778496 w 6006665"/>
                  <a:gd name="connsiteY50-98634" fmla="*/ 619216 h 2711051"/>
                  <a:gd name="connsiteX51-98635" fmla="*/ 4786352 w 6006665"/>
                  <a:gd name="connsiteY51-98636" fmla="*/ 618112 h 2711051"/>
                  <a:gd name="connsiteX52-98637" fmla="*/ 4861343 w 6006665"/>
                  <a:gd name="connsiteY52-98638" fmla="*/ 638564 h 2711051"/>
                  <a:gd name="connsiteX53-98639" fmla="*/ 4893158 w 6006665"/>
                  <a:gd name="connsiteY53-98640" fmla="*/ 681741 h 2711051"/>
                  <a:gd name="connsiteX54-98641" fmla="*/ 4888613 w 6006665"/>
                  <a:gd name="connsiteY54-98642" fmla="*/ 763549 h 2711051"/>
                  <a:gd name="connsiteX55-98643" fmla="*/ 4927677 w 6006665"/>
                  <a:gd name="connsiteY55-98644" fmla="*/ 788221 h 2711051"/>
                  <a:gd name="connsiteX56-98645" fmla="*/ 4967605 w 6006665"/>
                  <a:gd name="connsiteY56-98646" fmla="*/ 774912 h 2711051"/>
                  <a:gd name="connsiteX57-98647" fmla="*/ 5038051 w 6006665"/>
                  <a:gd name="connsiteY57-98648" fmla="*/ 768094 h 2711051"/>
                  <a:gd name="connsiteX58-98649" fmla="*/ 5040730 w 6006665"/>
                  <a:gd name="connsiteY58-98650" fmla="*/ 768987 h 2711051"/>
                  <a:gd name="connsiteX59-98651" fmla="*/ 5049958 w 6006665"/>
                  <a:gd name="connsiteY59-98652" fmla="*/ 768094 h 2711051"/>
                  <a:gd name="connsiteX60-98653" fmla="*/ 5114249 w 6006665"/>
                  <a:gd name="connsiteY60-98654" fmla="*/ 789525 h 2711051"/>
                  <a:gd name="connsiteX61-98655" fmla="*/ 5176671 w 6006665"/>
                  <a:gd name="connsiteY61-98656" fmla="*/ 779457 h 2711051"/>
                  <a:gd name="connsiteX62-98657" fmla="*/ 5177801 w 6006665"/>
                  <a:gd name="connsiteY62-98658" fmla="*/ 781195 h 2711051"/>
                  <a:gd name="connsiteX63-98659" fmla="*/ 5188578 w 6006665"/>
                  <a:gd name="connsiteY63-98660" fmla="*/ 779457 h 2711051"/>
                  <a:gd name="connsiteX64-98661" fmla="*/ 5243719 w 6006665"/>
                  <a:gd name="connsiteY64-98662" fmla="*/ 864288 h 2711051"/>
                  <a:gd name="connsiteX65-98663" fmla="*/ 5283477 w 6006665"/>
                  <a:gd name="connsiteY65-98664" fmla="*/ 833996 h 2711051"/>
                  <a:gd name="connsiteX66-98665" fmla="*/ 5258480 w 6006665"/>
                  <a:gd name="connsiteY66-98666" fmla="*/ 768094 h 2711051"/>
                  <a:gd name="connsiteX67-98667" fmla="*/ 5267570 w 6006665"/>
                  <a:gd name="connsiteY67-98668" fmla="*/ 720373 h 2711051"/>
                  <a:gd name="connsiteX68-98669" fmla="*/ 5278896 w 6006665"/>
                  <a:gd name="connsiteY68-98670" fmla="*/ 723422 h 2711051"/>
                  <a:gd name="connsiteX69-98671" fmla="*/ 5279477 w 6006665"/>
                  <a:gd name="connsiteY69-98672" fmla="*/ 720373 h 2711051"/>
                  <a:gd name="connsiteX70-98673" fmla="*/ 5395510 w 6006665"/>
                  <a:gd name="connsiteY70-98674" fmla="*/ 751612 h 2711051"/>
                  <a:gd name="connsiteX71-98675" fmla="*/ 5463001 w 6006665"/>
                  <a:gd name="connsiteY71-98676" fmla="*/ 747642 h 2711051"/>
                  <a:gd name="connsiteX72-98677" fmla="*/ 5464386 w 6006665"/>
                  <a:gd name="connsiteY72-98678" fmla="*/ 748261 h 2711051"/>
                  <a:gd name="connsiteX73-98679" fmla="*/ 5474909 w 6006665"/>
                  <a:gd name="connsiteY73-98680" fmla="*/ 747642 h 2711051"/>
                  <a:gd name="connsiteX74-98681" fmla="*/ 5581715 w 6006665"/>
                  <a:gd name="connsiteY74-98682" fmla="*/ 795364 h 2711051"/>
                  <a:gd name="connsiteX75-98683" fmla="*/ 5633981 w 6006665"/>
                  <a:gd name="connsiteY75-98684" fmla="*/ 838541 h 2711051"/>
                  <a:gd name="connsiteX76-98685" fmla="*/ 5720335 w 6006665"/>
                  <a:gd name="connsiteY76-98686" fmla="*/ 918077 h 2711051"/>
                  <a:gd name="connsiteX77-98687" fmla="*/ 5822595 w 6006665"/>
                  <a:gd name="connsiteY77-98688" fmla="*/ 1015793 h 2711051"/>
                  <a:gd name="connsiteX78-98689" fmla="*/ 5818051 w 6006665"/>
                  <a:gd name="connsiteY78-98690" fmla="*/ 1070332 h 2711051"/>
                  <a:gd name="connsiteX79-98691" fmla="*/ 5825679 w 6006665"/>
                  <a:gd name="connsiteY79-98692" fmla="*/ 1077960 h 2711051"/>
                  <a:gd name="connsiteX80-98693" fmla="*/ 5822051 w 6006665"/>
                  <a:gd name="connsiteY80-98694" fmla="*/ 1027155 h 2711051"/>
                  <a:gd name="connsiteX81-98695" fmla="*/ 5834092 w 6006665"/>
                  <a:gd name="connsiteY81-98696" fmla="*/ 1029028 h 2711051"/>
                  <a:gd name="connsiteX82-98697" fmla="*/ 5833958 w 6006665"/>
                  <a:gd name="connsiteY82-98698" fmla="*/ 1027155 h 2711051"/>
                  <a:gd name="connsiteX83-98699" fmla="*/ 5936219 w 6006665"/>
                  <a:gd name="connsiteY83-98700" fmla="*/ 1043062 h 2711051"/>
                  <a:gd name="connsiteX84-98701" fmla="*/ 6006665 w 6006665"/>
                  <a:gd name="connsiteY84-98702" fmla="*/ 1122599 h 2711051"/>
                  <a:gd name="connsiteX85-98703" fmla="*/ 5968033 w 6006665"/>
                  <a:gd name="connsiteY85-98704" fmla="*/ 1161231 h 2711051"/>
                  <a:gd name="connsiteX86-98705" fmla="*/ 5908949 w 6006665"/>
                  <a:gd name="connsiteY86-98706" fmla="*/ 1172593 h 2711051"/>
                  <a:gd name="connsiteX87-98707" fmla="*/ 5908949 w 6006665"/>
                  <a:gd name="connsiteY87-98708" fmla="*/ 1258947 h 2711051"/>
                  <a:gd name="connsiteX88-98709" fmla="*/ 5893042 w 6006665"/>
                  <a:gd name="connsiteY88-98710" fmla="*/ 1274854 h 2711051"/>
                  <a:gd name="connsiteX89-98711" fmla="*/ 5881135 w 6006665"/>
                  <a:gd name="connsiteY89-98712" fmla="*/ 1274854 h 2711051"/>
                  <a:gd name="connsiteX90-98713" fmla="*/ 5861227 w 6006665"/>
                  <a:gd name="connsiteY90-98714" fmla="*/ 1274854 h 2711051"/>
                  <a:gd name="connsiteX91-98715" fmla="*/ 5849321 w 6006665"/>
                  <a:gd name="connsiteY91-98716" fmla="*/ 1274854 h 2711051"/>
                  <a:gd name="connsiteX92-98717" fmla="*/ 5817506 w 6006665"/>
                  <a:gd name="connsiteY92-98718" fmla="*/ 1240767 h 2711051"/>
                  <a:gd name="connsiteX93-98719" fmla="*/ 5767511 w 6006665"/>
                  <a:gd name="connsiteY93-98720" fmla="*/ 1215770 h 2711051"/>
                  <a:gd name="connsiteX94-98721" fmla="*/ 5762967 w 6006665"/>
                  <a:gd name="connsiteY94-98722" fmla="*/ 1181683 h 2711051"/>
                  <a:gd name="connsiteX95-98723" fmla="*/ 5729132 w 6006665"/>
                  <a:gd name="connsiteY95-98724" fmla="*/ 1167751 h 2711051"/>
                  <a:gd name="connsiteX96-98725" fmla="*/ 5695337 w 6006665"/>
                  <a:gd name="connsiteY96-98726" fmla="*/ 1177138 h 2711051"/>
                  <a:gd name="connsiteX97-98727" fmla="*/ 5693366 w 6006665"/>
                  <a:gd name="connsiteY97-98728" fmla="*/ 1174378 h 2711051"/>
                  <a:gd name="connsiteX98-98729" fmla="*/ 5683431 w 6006665"/>
                  <a:gd name="connsiteY98-98730" fmla="*/ 1177138 h 2711051"/>
                  <a:gd name="connsiteX99-98731" fmla="*/ 5660706 w 6006665"/>
                  <a:gd name="connsiteY99-98732" fmla="*/ 1145323 h 2711051"/>
                  <a:gd name="connsiteX100-98733" fmla="*/ 5669644 w 6006665"/>
                  <a:gd name="connsiteY100-98734" fmla="*/ 1120298 h 2711051"/>
                  <a:gd name="connsiteX101-98735" fmla="*/ 5640799 w 6006665"/>
                  <a:gd name="connsiteY101-98736" fmla="*/ 1133961 h 2711051"/>
                  <a:gd name="connsiteX102-98737" fmla="*/ 5656705 w 6006665"/>
                  <a:gd name="connsiteY102-98738" fmla="*/ 1177138 h 2711051"/>
                  <a:gd name="connsiteX103-98739" fmla="*/ 5633981 w 6006665"/>
                  <a:gd name="connsiteY103-98740" fmla="*/ 1215770 h 2711051"/>
                  <a:gd name="connsiteX104-98741" fmla="*/ 5586259 w 6006665"/>
                  <a:gd name="connsiteY104-98742" fmla="*/ 1252129 h 2711051"/>
                  <a:gd name="connsiteX105-98743" fmla="*/ 5575676 w 6006665"/>
                  <a:gd name="connsiteY105-98744" fmla="*/ 1251121 h 2711051"/>
                  <a:gd name="connsiteX106-98745" fmla="*/ 5574353 w 6006665"/>
                  <a:gd name="connsiteY106-98746" fmla="*/ 1252129 h 2711051"/>
                  <a:gd name="connsiteX107-98747" fmla="*/ 5539436 w 6006665"/>
                  <a:gd name="connsiteY107-98748" fmla="*/ 1248804 h 2711051"/>
                  <a:gd name="connsiteX108-98749" fmla="*/ 5570352 w 6006665"/>
                  <a:gd name="connsiteY108-98750" fmla="*/ 1290761 h 2711051"/>
                  <a:gd name="connsiteX109-98751" fmla="*/ 5593077 w 6006665"/>
                  <a:gd name="connsiteY109-98752" fmla="*/ 1354390 h 2711051"/>
                  <a:gd name="connsiteX110-98753" fmla="*/ 5608984 w 6006665"/>
                  <a:gd name="connsiteY110-98754" fmla="*/ 1381660 h 2711051"/>
                  <a:gd name="connsiteX111-98755" fmla="*/ 5613529 w 6006665"/>
                  <a:gd name="connsiteY111-98756" fmla="*/ 1413474 h 2711051"/>
                  <a:gd name="connsiteX112-98757" fmla="*/ 5608984 w 6006665"/>
                  <a:gd name="connsiteY112-98758" fmla="*/ 1436199 h 2711051"/>
                  <a:gd name="connsiteX113-98759" fmla="*/ 5597799 w 6006665"/>
                  <a:gd name="connsiteY113-98760" fmla="*/ 1432590 h 2711051"/>
                  <a:gd name="connsiteX114-98761" fmla="*/ 5597077 w 6006665"/>
                  <a:gd name="connsiteY114-98762" fmla="*/ 1436199 h 2711051"/>
                  <a:gd name="connsiteX115-98763" fmla="*/ 5534271 w 6006665"/>
                  <a:gd name="connsiteY115-98764" fmla="*/ 1415939 h 2711051"/>
                  <a:gd name="connsiteX116-98765" fmla="*/ 5436277 w 6006665"/>
                  <a:gd name="connsiteY116-98766" fmla="*/ 1472558 h 2711051"/>
                  <a:gd name="connsiteX117-98767" fmla="*/ 5397645 w 6006665"/>
                  <a:gd name="connsiteY117-98768" fmla="*/ 1483921 h 2711051"/>
                  <a:gd name="connsiteX118-98769" fmla="*/ 5345378 w 6006665"/>
                  <a:gd name="connsiteY118-98770" fmla="*/ 1538460 h 2711051"/>
                  <a:gd name="connsiteX119-98771" fmla="*/ 5290839 w 6006665"/>
                  <a:gd name="connsiteY119-98772" fmla="*/ 1586181 h 2711051"/>
                  <a:gd name="connsiteX120-98773" fmla="*/ 5274932 w 6006665"/>
                  <a:gd name="connsiteY120-98774" fmla="*/ 1617996 h 2711051"/>
                  <a:gd name="connsiteX121-98775" fmla="*/ 5267238 w 6006665"/>
                  <a:gd name="connsiteY121-98776" fmla="*/ 1609569 h 2711051"/>
                  <a:gd name="connsiteX122-98777" fmla="*/ 5263025 w 6006665"/>
                  <a:gd name="connsiteY122-98778" fmla="*/ 1617996 h 2711051"/>
                  <a:gd name="connsiteX123-98779" fmla="*/ 5219538 w 6006665"/>
                  <a:gd name="connsiteY123-98780" fmla="*/ 1570368 h 2711051"/>
                  <a:gd name="connsiteX124-98781" fmla="*/ 5129494 w 6006665"/>
                  <a:gd name="connsiteY124-98782" fmla="*/ 1624813 h 2711051"/>
                  <a:gd name="connsiteX125-98783" fmla="*/ 5126389 w 6006665"/>
                  <a:gd name="connsiteY125-98784" fmla="*/ 1619491 h 2711051"/>
                  <a:gd name="connsiteX126-98785" fmla="*/ 5117587 w 6006665"/>
                  <a:gd name="connsiteY126-98786" fmla="*/ 1624813 h 2711051"/>
                  <a:gd name="connsiteX127-98787" fmla="*/ 5105544 w 6006665"/>
                  <a:gd name="connsiteY127-98788" fmla="*/ 1604167 h 2711051"/>
                  <a:gd name="connsiteX128-98789" fmla="*/ 5074955 w 6006665"/>
                  <a:gd name="connsiteY128-98790" fmla="*/ 1629358 h 2711051"/>
                  <a:gd name="connsiteX129-98791" fmla="*/ 5065718 w 6006665"/>
                  <a:gd name="connsiteY129-98792" fmla="*/ 1627159 h 2711051"/>
                  <a:gd name="connsiteX130-98793" fmla="*/ 5063048 w 6006665"/>
                  <a:gd name="connsiteY130-98794" fmla="*/ 1629358 h 2711051"/>
                  <a:gd name="connsiteX131-98795" fmla="*/ 5026594 w 6006665"/>
                  <a:gd name="connsiteY131-98796" fmla="*/ 1620679 h 2711051"/>
                  <a:gd name="connsiteX132-98797" fmla="*/ 5015871 w 6006665"/>
                  <a:gd name="connsiteY132-98798" fmla="*/ 1665718 h 2711051"/>
                  <a:gd name="connsiteX133-98799" fmla="*/ 4974967 w 6006665"/>
                  <a:gd name="connsiteY133-98800" fmla="*/ 1731619 h 2711051"/>
                  <a:gd name="connsiteX134-98801" fmla="*/ 4974967 w 6006665"/>
                  <a:gd name="connsiteY134-98802" fmla="*/ 1763434 h 2711051"/>
                  <a:gd name="connsiteX135-98803" fmla="*/ 5015871 w 6006665"/>
                  <a:gd name="connsiteY135-98804" fmla="*/ 1779341 h 2711051"/>
                  <a:gd name="connsiteX136-98805" fmla="*/ 5011326 w 6006665"/>
                  <a:gd name="connsiteY136-98806" fmla="*/ 1877057 h 2711051"/>
                  <a:gd name="connsiteX137-98807" fmla="*/ 4999419 w 6006665"/>
                  <a:gd name="connsiteY137-98808" fmla="*/ 1877057 h 2711051"/>
                  <a:gd name="connsiteX138-98809" fmla="*/ 4974967 w 6006665"/>
                  <a:gd name="connsiteY138-98810" fmla="*/ 1877057 h 2711051"/>
                  <a:gd name="connsiteX139-98811" fmla="*/ 4963605 w 6006665"/>
                  <a:gd name="connsiteY139-98812" fmla="*/ 1929323 h 2711051"/>
                  <a:gd name="connsiteX140-98813" fmla="*/ 4974967 w 6006665"/>
                  <a:gd name="connsiteY140-98814" fmla="*/ 1956593 h 2711051"/>
                  <a:gd name="connsiteX141-98815" fmla="*/ 4909065 w 6006665"/>
                  <a:gd name="connsiteY141-98816" fmla="*/ 1990680 h 2711051"/>
                  <a:gd name="connsiteX142-98817" fmla="*/ 4897703 w 6006665"/>
                  <a:gd name="connsiteY142-98818" fmla="*/ 2058854 h 2711051"/>
                  <a:gd name="connsiteX143-98819" fmla="*/ 4845437 w 6006665"/>
                  <a:gd name="connsiteY143-98820" fmla="*/ 2074761 h 2711051"/>
                  <a:gd name="connsiteX144-98821" fmla="*/ 4834074 w 6006665"/>
                  <a:gd name="connsiteY144-98822" fmla="*/ 2133845 h 2711051"/>
                  <a:gd name="connsiteX145-98823" fmla="*/ 4779535 w 6006665"/>
                  <a:gd name="connsiteY145-98824" fmla="*/ 2192929 h 2711051"/>
                  <a:gd name="connsiteX146-98825" fmla="*/ 4777225 w 6006665"/>
                  <a:gd name="connsiteY146-98826" fmla="*/ 2182533 h 2711051"/>
                  <a:gd name="connsiteX147-98827" fmla="*/ 4767628 w 6006665"/>
                  <a:gd name="connsiteY147-98828" fmla="*/ 2192929 h 2711051"/>
                  <a:gd name="connsiteX148-98829" fmla="*/ 4758538 w 6006665"/>
                  <a:gd name="connsiteY148-98830" fmla="*/ 2152025 h 2711051"/>
                  <a:gd name="connsiteX149-98831" fmla="*/ 4742631 w 6006665"/>
                  <a:gd name="connsiteY149-98832" fmla="*/ 2065671 h 2711051"/>
                  <a:gd name="connsiteX150-98833" fmla="*/ 4715361 w 6006665"/>
                  <a:gd name="connsiteY150-98834" fmla="*/ 1924779 h 2711051"/>
                  <a:gd name="connsiteX151-98835" fmla="*/ 4735813 w 6006665"/>
                  <a:gd name="connsiteY151-98836" fmla="*/ 1833880 h 2711051"/>
                  <a:gd name="connsiteX152-98837" fmla="*/ 4767628 w 6006665"/>
                  <a:gd name="connsiteY152-98838" fmla="*/ 1790703 h 2711051"/>
                  <a:gd name="connsiteX153-98839" fmla="*/ 4767628 w 6006665"/>
                  <a:gd name="connsiteY153-98840" fmla="*/ 1763434 h 2711051"/>
                  <a:gd name="connsiteX154-98841" fmla="*/ 4826712 w 6006665"/>
                  <a:gd name="connsiteY154-98842" fmla="*/ 1747526 h 2711051"/>
                  <a:gd name="connsiteX155-98843" fmla="*/ 4892613 w 6006665"/>
                  <a:gd name="connsiteY155-98844" fmla="*/ 1656628 h 2711051"/>
                  <a:gd name="connsiteX156-98845" fmla="*/ 4956243 w 6006665"/>
                  <a:gd name="connsiteY156-98846" fmla="*/ 1581637 h 2711051"/>
                  <a:gd name="connsiteX157-98847" fmla="*/ 5022143 w 6006665"/>
                  <a:gd name="connsiteY157-98848" fmla="*/ 1522552 h 2711051"/>
                  <a:gd name="connsiteX158-98849" fmla="*/ 5046694 w 6006665"/>
                  <a:gd name="connsiteY158-98850" fmla="*/ 1415425 h 2711051"/>
                  <a:gd name="connsiteX159-98851" fmla="*/ 5015871 w 6006665"/>
                  <a:gd name="connsiteY159-98852" fmla="*/ 1420292 h 2711051"/>
                  <a:gd name="connsiteX160-98853" fmla="*/ 4995419 w 6006665"/>
                  <a:gd name="connsiteY160-98854" fmla="*/ 1483921 h 2711051"/>
                  <a:gd name="connsiteX161-98855" fmla="*/ 4904521 w 6006665"/>
                  <a:gd name="connsiteY161-98856" fmla="*/ 1570274 h 2711051"/>
                  <a:gd name="connsiteX162-98857" fmla="*/ 4901708 w 6006665"/>
                  <a:gd name="connsiteY162-98858" fmla="*/ 1561634 h 2711051"/>
                  <a:gd name="connsiteX163-98859" fmla="*/ 4892613 w 6006665"/>
                  <a:gd name="connsiteY163-98860" fmla="*/ 1570274 h 2711051"/>
                  <a:gd name="connsiteX164-98861" fmla="*/ 4861835 w 6006665"/>
                  <a:gd name="connsiteY164-98862" fmla="*/ 1475740 h 2711051"/>
                  <a:gd name="connsiteX165-98863" fmla="*/ 4779535 w 6006665"/>
                  <a:gd name="connsiteY165-98864" fmla="*/ 1499828 h 2711051"/>
                  <a:gd name="connsiteX166-98865" fmla="*/ 4684091 w 6006665"/>
                  <a:gd name="connsiteY166-98866" fmla="*/ 1624813 h 2711051"/>
                  <a:gd name="connsiteX167-98867" fmla="*/ 4715906 w 6006665"/>
                  <a:gd name="connsiteY167-98868" fmla="*/ 1672535 h 2711051"/>
                  <a:gd name="connsiteX168-98869" fmla="*/ 4636369 w 6006665"/>
                  <a:gd name="connsiteY168-98870" fmla="*/ 1688442 h 2711051"/>
                  <a:gd name="connsiteX169-98871" fmla="*/ 4577285 w 6006665"/>
                  <a:gd name="connsiteY169-98872" fmla="*/ 1692987 h 2711051"/>
                  <a:gd name="connsiteX170-98873" fmla="*/ 4577373 w 6006665"/>
                  <a:gd name="connsiteY170-98874" fmla="*/ 1692065 h 2711051"/>
                  <a:gd name="connsiteX171-98875" fmla="*/ 4565379 w 6006665"/>
                  <a:gd name="connsiteY171-98876" fmla="*/ 1692987 h 2711051"/>
                  <a:gd name="connsiteX172-98877" fmla="*/ 4569923 w 6006665"/>
                  <a:gd name="connsiteY172-98878" fmla="*/ 1645266 h 2711051"/>
                  <a:gd name="connsiteX173-98879" fmla="*/ 4520081 w 6006665"/>
                  <a:gd name="connsiteY173-98880" fmla="*/ 1635680 h 2711051"/>
                  <a:gd name="connsiteX174-98881" fmla="*/ 4475025 w 6006665"/>
                  <a:gd name="connsiteY174-98882" fmla="*/ 1665718 h 2711051"/>
                  <a:gd name="connsiteX175-98883" fmla="*/ 4464394 w 6006665"/>
                  <a:gd name="connsiteY175-98884" fmla="*/ 1664867 h 2711051"/>
                  <a:gd name="connsiteX176-98885" fmla="*/ 4463118 w 6006665"/>
                  <a:gd name="connsiteY176-98886" fmla="*/ 1665718 h 2711051"/>
                  <a:gd name="connsiteX177-98887" fmla="*/ 4357637 w 6006665"/>
                  <a:gd name="connsiteY177-98888" fmla="*/ 1657279 h 2711051"/>
                  <a:gd name="connsiteX178-98889" fmla="*/ 4243233 w 6006665"/>
                  <a:gd name="connsiteY178-98890" fmla="*/ 1677080 h 2711051"/>
                  <a:gd name="connsiteX179-98891" fmla="*/ 4125065 w 6006665"/>
                  <a:gd name="connsiteY179-98892" fmla="*/ 1811155 h 2711051"/>
                  <a:gd name="connsiteX180-98893" fmla="*/ 3984173 w 6006665"/>
                  <a:gd name="connsiteY180-98894" fmla="*/ 1967955 h 2711051"/>
                  <a:gd name="connsiteX181-98895" fmla="*/ 4038712 w 6006665"/>
                  <a:gd name="connsiteY181-98896" fmla="*/ 1972500 h 2711051"/>
                  <a:gd name="connsiteX182-98897" fmla="*/ 4059164 w 6006665"/>
                  <a:gd name="connsiteY182-98898" fmla="*/ 2015677 h 2711051"/>
                  <a:gd name="connsiteX183-98899" fmla="*/ 4087782 w 6006665"/>
                  <a:gd name="connsiteY183-98900" fmla="*/ 2024094 h 2711051"/>
                  <a:gd name="connsiteX184-98901" fmla="*/ 4106341 w 6006665"/>
                  <a:gd name="connsiteY184-98902" fmla="*/ 1995225 h 2711051"/>
                  <a:gd name="connsiteX185-98903" fmla="*/ 4117411 w 6006665"/>
                  <a:gd name="connsiteY185-98904" fmla="*/ 1996527 h 2711051"/>
                  <a:gd name="connsiteX186-98905" fmla="*/ 4118248 w 6006665"/>
                  <a:gd name="connsiteY186-98906" fmla="*/ 1995225 h 2711051"/>
                  <a:gd name="connsiteX187-98907" fmla="*/ 4156880 w 6006665"/>
                  <a:gd name="connsiteY187-98908" fmla="*/ 1999770 h 2711051"/>
                  <a:gd name="connsiteX188-98909" fmla="*/ 4211419 w 6006665"/>
                  <a:gd name="connsiteY188-98910" fmla="*/ 2070216 h 2711051"/>
                  <a:gd name="connsiteX189-98911" fmla="*/ 4215964 w 6006665"/>
                  <a:gd name="connsiteY189-98912" fmla="*/ 2117938 h 2711051"/>
                  <a:gd name="connsiteX190-98913" fmla="*/ 4184149 w 6006665"/>
                  <a:gd name="connsiteY190-98914" fmla="*/ 2177022 h 2711051"/>
                  <a:gd name="connsiteX191-98915" fmla="*/ 4177332 w 6006665"/>
                  <a:gd name="connsiteY191-98916" fmla="*/ 2247468 h 2711051"/>
                  <a:gd name="connsiteX192-98917" fmla="*/ 4161425 w 6006665"/>
                  <a:gd name="connsiteY192-98918" fmla="*/ 2333822 h 2711051"/>
                  <a:gd name="connsiteX193-98919" fmla="*/ 4109158 w 6006665"/>
                  <a:gd name="connsiteY193-98920" fmla="*/ 2413358 h 2711051"/>
                  <a:gd name="connsiteX194-98921" fmla="*/ 4097796 w 6006665"/>
                  <a:gd name="connsiteY194-98922" fmla="*/ 2451990 h 2711051"/>
                  <a:gd name="connsiteX195-98923" fmla="*/ 4043257 w 6006665"/>
                  <a:gd name="connsiteY195-98924" fmla="*/ 2511074 h 2711051"/>
                  <a:gd name="connsiteX196-98925" fmla="*/ 3995535 w 6006665"/>
                  <a:gd name="connsiteY196-98926" fmla="*/ 2570158 h 2711051"/>
                  <a:gd name="connsiteX197-98927" fmla="*/ 3975083 w 6006665"/>
                  <a:gd name="connsiteY197-98928" fmla="*/ 2601973 h 2711051"/>
                  <a:gd name="connsiteX198-98929" fmla="*/ 3925089 w 6006665"/>
                  <a:gd name="connsiteY198-98930" fmla="*/ 2629242 h 2711051"/>
                  <a:gd name="connsiteX199-98931" fmla="*/ 3913182 w 6006665"/>
                  <a:gd name="connsiteY199-98932" fmla="*/ 2629242 h 2711051"/>
                  <a:gd name="connsiteX200-98933" fmla="*/ 3904637 w 6006665"/>
                  <a:gd name="connsiteY200-98934" fmla="*/ 2629242 h 2711051"/>
                  <a:gd name="connsiteX201-98935" fmla="*/ 3892729 w 6006665"/>
                  <a:gd name="connsiteY201-98936" fmla="*/ 2629242 h 2711051"/>
                  <a:gd name="connsiteX202-98937" fmla="*/ 3871063 w 6006665"/>
                  <a:gd name="connsiteY202-98938" fmla="*/ 2612993 h 2711051"/>
                  <a:gd name="connsiteX203-98939" fmla="*/ 3829645 w 6006665"/>
                  <a:gd name="connsiteY203-98940" fmla="*/ 2640605 h 2711051"/>
                  <a:gd name="connsiteX204-98941" fmla="*/ 3822828 w 6006665"/>
                  <a:gd name="connsiteY204-98942" fmla="*/ 2661057 h 2711051"/>
                  <a:gd name="connsiteX205-98943" fmla="*/ 3818283 w 6006665"/>
                  <a:gd name="connsiteY205-98944" fmla="*/ 2651967 h 2711051"/>
                  <a:gd name="connsiteX206-98945" fmla="*/ 3818283 w 6006665"/>
                  <a:gd name="connsiteY206-98946" fmla="*/ 2640241 h 2711051"/>
                  <a:gd name="connsiteX207-98947" fmla="*/ 3817738 w 6006665"/>
                  <a:gd name="connsiteY207-98948" fmla="*/ 2640605 h 2711051"/>
                  <a:gd name="connsiteX208-98949" fmla="*/ 3810921 w 6006665"/>
                  <a:gd name="connsiteY208-98950" fmla="*/ 2661057 h 2711051"/>
                  <a:gd name="connsiteX209-98951" fmla="*/ 3806376 w 6006665"/>
                  <a:gd name="connsiteY209-98952" fmla="*/ 2651967 h 2711051"/>
                  <a:gd name="connsiteX210-98953" fmla="*/ 3806376 w 6006665"/>
                  <a:gd name="connsiteY210-98954" fmla="*/ 2624697 h 2711051"/>
                  <a:gd name="connsiteX211-98955" fmla="*/ 3818283 w 6006665"/>
                  <a:gd name="connsiteY211-98956" fmla="*/ 2624697 h 2711051"/>
                  <a:gd name="connsiteX212-98957" fmla="*/ 3826828 w 6006665"/>
                  <a:gd name="connsiteY212-98958" fmla="*/ 2624697 h 2711051"/>
                  <a:gd name="connsiteX213-98959" fmla="*/ 3833645 w 6006665"/>
                  <a:gd name="connsiteY213-98960" fmla="*/ 2565613 h 2711051"/>
                  <a:gd name="connsiteX214-98961" fmla="*/ 3822283 w 6006665"/>
                  <a:gd name="connsiteY214-98962" fmla="*/ 2522437 h 2711051"/>
                  <a:gd name="connsiteX215-98963" fmla="*/ 3849553 w 6006665"/>
                  <a:gd name="connsiteY215-98964" fmla="*/ 2499712 h 2711051"/>
                  <a:gd name="connsiteX216-98965" fmla="*/ 3858814 w 6006665"/>
                  <a:gd name="connsiteY216-98966" fmla="*/ 2501917 h 2711051"/>
                  <a:gd name="connsiteX217-98967" fmla="*/ 3861460 w 6006665"/>
                  <a:gd name="connsiteY217-98968" fmla="*/ 2499712 h 2711051"/>
                  <a:gd name="connsiteX218-98969" fmla="*/ 3898487 w 6006665"/>
                  <a:gd name="connsiteY218-98970" fmla="*/ 2508528 h 2711051"/>
                  <a:gd name="connsiteX219-98971" fmla="*/ 3919999 w 6006665"/>
                  <a:gd name="connsiteY219-98972" fmla="*/ 2463353 h 2711051"/>
                  <a:gd name="connsiteX220-98973" fmla="*/ 3935906 w 6006665"/>
                  <a:gd name="connsiteY220-98974" fmla="*/ 2404268 h 2711051"/>
                  <a:gd name="connsiteX221-98975" fmla="*/ 3947269 w 6006665"/>
                  <a:gd name="connsiteY221-98976" fmla="*/ 2381544 h 2711051"/>
                  <a:gd name="connsiteX222-98977" fmla="*/ 3966292 w 6006665"/>
                  <a:gd name="connsiteY222-98978" fmla="*/ 2337156 h 2711051"/>
                  <a:gd name="connsiteX223-98979" fmla="*/ 3915999 w 6006665"/>
                  <a:gd name="connsiteY223-98980" fmla="*/ 2349729 h 2711051"/>
                  <a:gd name="connsiteX224-98981" fmla="*/ 3888729 w 6006665"/>
                  <a:gd name="connsiteY224-98982" fmla="*/ 2372454 h 2711051"/>
                  <a:gd name="connsiteX225-98983" fmla="*/ 3876822 w 6006665"/>
                  <a:gd name="connsiteY225-98984" fmla="*/ 2372454 h 2711051"/>
                  <a:gd name="connsiteX226-98985" fmla="*/ 3829645 w 6006665"/>
                  <a:gd name="connsiteY226-98986" fmla="*/ 2372454 h 2711051"/>
                  <a:gd name="connsiteX227-98987" fmla="*/ 3817738 w 6006665"/>
                  <a:gd name="connsiteY227-98988" fmla="*/ 2372454 h 2711051"/>
                  <a:gd name="connsiteX228-98989" fmla="*/ 3801831 w 6006665"/>
                  <a:gd name="connsiteY228-98990" fmla="*/ 2317915 h 2711051"/>
                  <a:gd name="connsiteX229-98991" fmla="*/ 3758654 w 6006665"/>
                  <a:gd name="connsiteY229-98992" fmla="*/ 2279283 h 2711051"/>
                  <a:gd name="connsiteX230-98993" fmla="*/ 3692753 w 6006665"/>
                  <a:gd name="connsiteY230-98994" fmla="*/ 2263376 h 2711051"/>
                  <a:gd name="connsiteX231-98995" fmla="*/ 3683663 w 6006665"/>
                  <a:gd name="connsiteY231-98996" fmla="*/ 2204292 h 2711051"/>
                  <a:gd name="connsiteX232-98997" fmla="*/ 3672301 w 6006665"/>
                  <a:gd name="connsiteY232-98998" fmla="*/ 2172477 h 2711051"/>
                  <a:gd name="connsiteX233-98999" fmla="*/ 3656393 w 6006665"/>
                  <a:gd name="connsiteY233-99000" fmla="*/ 2145208 h 2711051"/>
                  <a:gd name="connsiteX234-99001" fmla="*/ 3633669 w 6006665"/>
                  <a:gd name="connsiteY234-99002" fmla="*/ 2086123 h 2711051"/>
                  <a:gd name="connsiteX235-99003" fmla="*/ 3601854 w 6006665"/>
                  <a:gd name="connsiteY235-99004" fmla="*/ 2065671 h 2711051"/>
                  <a:gd name="connsiteX236-99005" fmla="*/ 3545995 w 6006665"/>
                  <a:gd name="connsiteY236-99006" fmla="*/ 2044187 h 2711051"/>
                  <a:gd name="connsiteX237-99007" fmla="*/ 3506955 w 6006665"/>
                  <a:gd name="connsiteY237-99008" fmla="*/ 2049764 h 2711051"/>
                  <a:gd name="connsiteX238-99009" fmla="*/ 3463779 w 6006665"/>
                  <a:gd name="connsiteY238-99010" fmla="*/ 2058854 h 2711051"/>
                  <a:gd name="connsiteX239-99011" fmla="*/ 3431964 w 6006665"/>
                  <a:gd name="connsiteY239-99012" fmla="*/ 2086123 h 2711051"/>
                  <a:gd name="connsiteX240-99013" fmla="*/ 3452416 w 6006665"/>
                  <a:gd name="connsiteY240-99014" fmla="*/ 2102031 h 2711051"/>
                  <a:gd name="connsiteX241-99015" fmla="*/ 3452416 w 6006665"/>
                  <a:gd name="connsiteY241-99016" fmla="*/ 2133845 h 2711051"/>
                  <a:gd name="connsiteX242-99017" fmla="*/ 3431964 w 6006665"/>
                  <a:gd name="connsiteY242-99018" fmla="*/ 2156570 h 2711051"/>
                  <a:gd name="connsiteX243-99019" fmla="*/ 3400150 w 6006665"/>
                  <a:gd name="connsiteY243-99020" fmla="*/ 2215654 h 2711051"/>
                  <a:gd name="connsiteX244-99021" fmla="*/ 3400150 w 6006665"/>
                  <a:gd name="connsiteY244-99022" fmla="*/ 2242924 h 2711051"/>
                  <a:gd name="connsiteX245-99023" fmla="*/ 3350155 w 6006665"/>
                  <a:gd name="connsiteY245-99024" fmla="*/ 2274738 h 2711051"/>
                  <a:gd name="connsiteX246-99025" fmla="*/ 3342342 w 6006665"/>
                  <a:gd name="connsiteY246-99026" fmla="*/ 2272134 h 2711051"/>
                  <a:gd name="connsiteX247-99027" fmla="*/ 3338249 w 6006665"/>
                  <a:gd name="connsiteY247-99028" fmla="*/ 2274738 h 2711051"/>
                  <a:gd name="connsiteX248-99029" fmla="*/ 3290527 w 6006665"/>
                  <a:gd name="connsiteY248-99030" fmla="*/ 2258831 h 2711051"/>
                  <a:gd name="connsiteX249-99031" fmla="*/ 3259257 w 6006665"/>
                  <a:gd name="connsiteY249-99032" fmla="*/ 2258831 h 2711051"/>
                  <a:gd name="connsiteX250-99033" fmla="*/ 3247350 w 6006665"/>
                  <a:gd name="connsiteY250-99034" fmla="*/ 2258831 h 2711051"/>
                  <a:gd name="connsiteX251-99035" fmla="*/ 3231443 w 6006665"/>
                  <a:gd name="connsiteY251-99036" fmla="*/ 2242924 h 2711051"/>
                  <a:gd name="connsiteX252-99037" fmla="*/ 3213271 w 6006665"/>
                  <a:gd name="connsiteY252-99038" fmla="*/ 2238380 h 2711051"/>
                  <a:gd name="connsiteX253-99039" fmla="*/ 3168359 w 6006665"/>
                  <a:gd name="connsiteY253-99040" fmla="*/ 2274738 h 2711051"/>
                  <a:gd name="connsiteX254-99041" fmla="*/ 3120637 w 6006665"/>
                  <a:gd name="connsiteY254-99042" fmla="*/ 2286100 h 2711051"/>
                  <a:gd name="connsiteX255-99043" fmla="*/ 3082005 w 6006665"/>
                  <a:gd name="connsiteY255-99044" fmla="*/ 2302008 h 2711051"/>
                  <a:gd name="connsiteX256-99045" fmla="*/ 3074460 w 6006665"/>
                  <a:gd name="connsiteY256-99046" fmla="*/ 2300211 h 2711051"/>
                  <a:gd name="connsiteX257-99047" fmla="*/ 3070098 w 6006665"/>
                  <a:gd name="connsiteY257-99048" fmla="*/ 2302008 h 2711051"/>
                  <a:gd name="connsiteX258-99049" fmla="*/ 3022376 w 6006665"/>
                  <a:gd name="connsiteY258-99050" fmla="*/ 2290645 h 2711051"/>
                  <a:gd name="connsiteX259-99051" fmla="*/ 3000196 w 6006665"/>
                  <a:gd name="connsiteY259-99052" fmla="*/ 2290645 h 2711051"/>
                  <a:gd name="connsiteX260-99053" fmla="*/ 2988289 w 6006665"/>
                  <a:gd name="connsiteY260-99054" fmla="*/ 2290645 h 2711051"/>
                  <a:gd name="connsiteX261-99055" fmla="*/ 2967837 w 6006665"/>
                  <a:gd name="connsiteY261-99056" fmla="*/ 2258831 h 2711051"/>
                  <a:gd name="connsiteX262-99057" fmla="*/ 2929205 w 6006665"/>
                  <a:gd name="connsiteY262-99058" fmla="*/ 2231561 h 2711051"/>
                  <a:gd name="connsiteX263-99059" fmla="*/ 2902153 w 6006665"/>
                  <a:gd name="connsiteY263-99060" fmla="*/ 2227697 h 2711051"/>
                  <a:gd name="connsiteX264-99061" fmla="*/ 2861576 w 6006665"/>
                  <a:gd name="connsiteY264-99062" fmla="*/ 2231561 h 2711051"/>
                  <a:gd name="connsiteX265-99063" fmla="*/ 2822944 w 6006665"/>
                  <a:gd name="connsiteY265-99064" fmla="*/ 2242924 h 2711051"/>
                  <a:gd name="connsiteX266-99065" fmla="*/ 2818139 w 6006665"/>
                  <a:gd name="connsiteY266-99066" fmla="*/ 2240835 h 2711051"/>
                  <a:gd name="connsiteX267-99067" fmla="*/ 2811037 w 6006665"/>
                  <a:gd name="connsiteY267-99068" fmla="*/ 2242924 h 2711051"/>
                  <a:gd name="connsiteX268-99069" fmla="*/ 2758770 w 6006665"/>
                  <a:gd name="connsiteY268-99070" fmla="*/ 2220199 h 2711051"/>
                  <a:gd name="connsiteX269-99071" fmla="*/ 2751953 w 6006665"/>
                  <a:gd name="connsiteY269-99072" fmla="*/ 2177022 h 2711051"/>
                  <a:gd name="connsiteX270-99073" fmla="*/ 2708776 w 6006665"/>
                  <a:gd name="connsiteY270-99074" fmla="*/ 2161115 h 2711051"/>
                  <a:gd name="connsiteX271-99075" fmla="*/ 2676962 w 6006665"/>
                  <a:gd name="connsiteY271-99076" fmla="*/ 2156570 h 2711051"/>
                  <a:gd name="connsiteX272-99077" fmla="*/ 2642534 w 6006665"/>
                  <a:gd name="connsiteY272-99078" fmla="*/ 2134826 h 2711051"/>
                  <a:gd name="connsiteX273-99079" fmla="*/ 2609333 w 6006665"/>
                  <a:gd name="connsiteY273-99080" fmla="*/ 2192929 h 2711051"/>
                  <a:gd name="connsiteX274-99081" fmla="*/ 2625240 w 6006665"/>
                  <a:gd name="connsiteY274-99082" fmla="*/ 2227016 h 2711051"/>
                  <a:gd name="connsiteX275-99083" fmla="*/ 2586608 w 6006665"/>
                  <a:gd name="connsiteY275-99084" fmla="*/ 2263376 h 2711051"/>
                  <a:gd name="connsiteX276-99085" fmla="*/ 2577105 w 6006665"/>
                  <a:gd name="connsiteY276-99086" fmla="*/ 2261113 h 2711051"/>
                  <a:gd name="connsiteX277-99087" fmla="*/ 2574701 w 6006665"/>
                  <a:gd name="connsiteY277-99088" fmla="*/ 2263376 h 2711051"/>
                  <a:gd name="connsiteX278-99089" fmla="*/ 2526979 w 6006665"/>
                  <a:gd name="connsiteY278-99090" fmla="*/ 2252013 h 2711051"/>
                  <a:gd name="connsiteX279-99091" fmla="*/ 2490620 w 6006665"/>
                  <a:gd name="connsiteY279-99092" fmla="*/ 2247468 h 2711051"/>
                  <a:gd name="connsiteX280-99093" fmla="*/ 1811153 w 6006665"/>
                  <a:gd name="connsiteY280-99094" fmla="*/ 1999770 h 2711051"/>
                  <a:gd name="connsiteX281-99095" fmla="*/ 1748069 w 6006665"/>
                  <a:gd name="connsiteY281-99096" fmla="*/ 2038402 h 2711051"/>
                  <a:gd name="connsiteX282-99097" fmla="*/ 1711709 w 6006665"/>
                  <a:gd name="connsiteY282-99098" fmla="*/ 2042947 h 2711051"/>
                  <a:gd name="connsiteX283-99099" fmla="*/ 1711926 w 6006665"/>
                  <a:gd name="connsiteY283-99100" fmla="*/ 2041431 h 2711051"/>
                  <a:gd name="connsiteX284-99101" fmla="*/ 1699803 w 6006665"/>
                  <a:gd name="connsiteY284-99102" fmla="*/ 2042947 h 2711051"/>
                  <a:gd name="connsiteX285-99103" fmla="*/ 1704347 w 6006665"/>
                  <a:gd name="connsiteY285-99104" fmla="*/ 2011132 h 2711051"/>
                  <a:gd name="connsiteX286-99105" fmla="*/ 1662460 w 6006665"/>
                  <a:gd name="connsiteY286-99106" fmla="*/ 1993181 h 2711051"/>
                  <a:gd name="connsiteX287-99107" fmla="*/ 1629901 w 6006665"/>
                  <a:gd name="connsiteY287-99108" fmla="*/ 2006587 h 2711051"/>
                  <a:gd name="connsiteX288-99109" fmla="*/ 1629300 w 6006665"/>
                  <a:gd name="connsiteY288-99110" fmla="*/ 2001932 h 2711051"/>
                  <a:gd name="connsiteX289-99111" fmla="*/ 1617994 w 6006665"/>
                  <a:gd name="connsiteY289-99112" fmla="*/ 2006587 h 2711051"/>
                  <a:gd name="connsiteX290-99113" fmla="*/ 1608904 w 6006665"/>
                  <a:gd name="connsiteY290-99114" fmla="*/ 1936141 h 2711051"/>
                  <a:gd name="connsiteX291-99115" fmla="*/ 1552684 w 6006665"/>
                  <a:gd name="connsiteY291-99116" fmla="*/ 1926448 h 2711051"/>
                  <a:gd name="connsiteX292-99117" fmla="*/ 1518550 w 6006665"/>
                  <a:gd name="connsiteY292-99118" fmla="*/ 1952048 h 2711051"/>
                  <a:gd name="connsiteX293-99119" fmla="*/ 1425379 w 6006665"/>
                  <a:gd name="connsiteY293-99120" fmla="*/ 1972500 h 2711051"/>
                  <a:gd name="connsiteX294-99121" fmla="*/ 1409472 w 6006665"/>
                  <a:gd name="connsiteY294-99122" fmla="*/ 1990680 h 2711051"/>
                  <a:gd name="connsiteX295-99123" fmla="*/ 1270852 w 6006665"/>
                  <a:gd name="connsiteY295-99124" fmla="*/ 2011132 h 2711051"/>
                  <a:gd name="connsiteX296-99125" fmla="*/ 1254945 w 6006665"/>
                  <a:gd name="connsiteY296-99126" fmla="*/ 2031584 h 2711051"/>
                  <a:gd name="connsiteX297-99127" fmla="*/ 1282214 w 6006665"/>
                  <a:gd name="connsiteY297-99128" fmla="*/ 2074761 h 2711051"/>
                  <a:gd name="connsiteX298-99129" fmla="*/ 1243582 w 6006665"/>
                  <a:gd name="connsiteY298-99130" fmla="*/ 2090668 h 2711051"/>
                  <a:gd name="connsiteX299-99131" fmla="*/ 1254945 w 6006665"/>
                  <a:gd name="connsiteY299-99132" fmla="*/ 2108848 h 2711051"/>
                  <a:gd name="connsiteX300-99133" fmla="*/ 1216313 w 6006665"/>
                  <a:gd name="connsiteY300-99134" fmla="*/ 2133845 h 2711051"/>
                  <a:gd name="connsiteX301-99135" fmla="*/ 1275397 w 6006665"/>
                  <a:gd name="connsiteY301-99136" fmla="*/ 2177022 h 2711051"/>
                  <a:gd name="connsiteX302-99137" fmla="*/ 1270852 w 6006665"/>
                  <a:gd name="connsiteY302-99138" fmla="*/ 2204292 h 2711051"/>
                  <a:gd name="connsiteX303-99139" fmla="*/ 1259108 w 6006665"/>
                  <a:gd name="connsiteY303-99140" fmla="*/ 2203313 h 2711051"/>
                  <a:gd name="connsiteX304-99141" fmla="*/ 1258945 w 6006665"/>
                  <a:gd name="connsiteY304-99142" fmla="*/ 2204292 h 2711051"/>
                  <a:gd name="connsiteX305-99143" fmla="*/ 1215644 w 6006665"/>
                  <a:gd name="connsiteY305-99144" fmla="*/ 2200683 h 2711051"/>
                  <a:gd name="connsiteX306-99145" fmla="*/ 1204950 w 6006665"/>
                  <a:gd name="connsiteY306-99146" fmla="*/ 2215654 h 2711051"/>
                  <a:gd name="connsiteX307-99147" fmla="*/ 1196495 w 6006665"/>
                  <a:gd name="connsiteY307-99148" fmla="*/ 2210822 h 2711051"/>
                  <a:gd name="connsiteX308-99149" fmla="*/ 1193043 w 6006665"/>
                  <a:gd name="connsiteY308-99150" fmla="*/ 2215654 h 2711051"/>
                  <a:gd name="connsiteX309-99151" fmla="*/ 1145322 w 6006665"/>
                  <a:gd name="connsiteY309-99152" fmla="*/ 2188384 h 2711051"/>
                  <a:gd name="connsiteX310-99153" fmla="*/ 1098145 w 6006665"/>
                  <a:gd name="connsiteY310-99154" fmla="*/ 2188384 h 2711051"/>
                  <a:gd name="connsiteX311-99155" fmla="*/ 1061785 w 6006665"/>
                  <a:gd name="connsiteY311-99156" fmla="*/ 2215654 h 2711051"/>
                  <a:gd name="connsiteX312-99157" fmla="*/ 1055322 w 6006665"/>
                  <a:gd name="connsiteY312-99158" fmla="*/ 2211571 h 2711051"/>
                  <a:gd name="connsiteX313-99159" fmla="*/ 1049878 w 6006665"/>
                  <a:gd name="connsiteY313-99160" fmla="*/ 2215654 h 2711051"/>
                  <a:gd name="connsiteX314-99161" fmla="*/ 1006701 w 6006665"/>
                  <a:gd name="connsiteY314-99162" fmla="*/ 2188384 h 2711051"/>
                  <a:gd name="connsiteX315-99163" fmla="*/ 924893 w 6006665"/>
                  <a:gd name="connsiteY315-99164" fmla="*/ 2152025 h 2711051"/>
                  <a:gd name="connsiteX316-99165" fmla="*/ 877716 w 6006665"/>
                  <a:gd name="connsiteY316-99166" fmla="*/ 2152025 h 2711051"/>
                  <a:gd name="connsiteX317-99167" fmla="*/ 802724 w 6006665"/>
                  <a:gd name="connsiteY317-99168" fmla="*/ 2215654 h 2711051"/>
                  <a:gd name="connsiteX318-99169" fmla="*/ 798179 w 6006665"/>
                  <a:gd name="connsiteY318-99170" fmla="*/ 2258831 h 2711051"/>
                  <a:gd name="connsiteX319-99171" fmla="*/ 787406 w 6006665"/>
                  <a:gd name="connsiteY319-99172" fmla="*/ 2248058 h 2711051"/>
                  <a:gd name="connsiteX320-99173" fmla="*/ 786272 w 6006665"/>
                  <a:gd name="connsiteY320-99174" fmla="*/ 2258831 h 2711051"/>
                  <a:gd name="connsiteX321-99175" fmla="*/ 756063 w 6006665"/>
                  <a:gd name="connsiteY321-99176" fmla="*/ 2228621 h 2711051"/>
                  <a:gd name="connsiteX322-99177" fmla="*/ 732278 w 6006665"/>
                  <a:gd name="connsiteY322-99178" fmla="*/ 2286100 h 2711051"/>
                  <a:gd name="connsiteX323-99179" fmla="*/ 743640 w 6006665"/>
                  <a:gd name="connsiteY323-99180" fmla="*/ 2295190 h 2711051"/>
                  <a:gd name="connsiteX324-99181" fmla="*/ 723188 w 6006665"/>
                  <a:gd name="connsiteY324-99182" fmla="*/ 2338367 h 2711051"/>
                  <a:gd name="connsiteX325-99183" fmla="*/ 747026 w 6006665"/>
                  <a:gd name="connsiteY325-99184" fmla="*/ 2375208 h 2711051"/>
                  <a:gd name="connsiteX326-99185" fmla="*/ 763548 w 6006665"/>
                  <a:gd name="connsiteY326-99186" fmla="*/ 2372454 h 2711051"/>
                  <a:gd name="connsiteX327-99187" fmla="*/ 764871 w 6006665"/>
                  <a:gd name="connsiteY327-99188" fmla="*/ 2374218 h 2711051"/>
                  <a:gd name="connsiteX328-99189" fmla="*/ 775455 w 6006665"/>
                  <a:gd name="connsiteY328-99190" fmla="*/ 2372454 h 2711051"/>
                  <a:gd name="connsiteX329-99191" fmla="*/ 802724 w 6006665"/>
                  <a:gd name="connsiteY329-99192" fmla="*/ 2408813 h 2711051"/>
                  <a:gd name="connsiteX330-99193" fmla="*/ 798179 w 6006665"/>
                  <a:gd name="connsiteY330-99194" fmla="*/ 2436083 h 2711051"/>
                  <a:gd name="connsiteX331-99195" fmla="*/ 818632 w 6006665"/>
                  <a:gd name="connsiteY331-99196" fmla="*/ 2447445 h 2711051"/>
                  <a:gd name="connsiteX332-99197" fmla="*/ 802724 w 6006665"/>
                  <a:gd name="connsiteY332-99198" fmla="*/ 2479260 h 2711051"/>
                  <a:gd name="connsiteX333-99199" fmla="*/ 766365 w 6006665"/>
                  <a:gd name="connsiteY333-99200" fmla="*/ 2483805 h 2711051"/>
                  <a:gd name="connsiteX334-99201" fmla="*/ 727733 w 6006665"/>
                  <a:gd name="connsiteY334-99202" fmla="*/ 2542889 h 2711051"/>
                  <a:gd name="connsiteX335-99203" fmla="*/ 759548 w 6006665"/>
                  <a:gd name="connsiteY335-99204" fmla="*/ 2586066 h 2711051"/>
                  <a:gd name="connsiteX336-99205" fmla="*/ 759548 w 6006665"/>
                  <a:gd name="connsiteY336-99206" fmla="*/ 2624697 h 2711051"/>
                  <a:gd name="connsiteX337-99207" fmla="*/ 798179 w 6006665"/>
                  <a:gd name="connsiteY337-99208" fmla="*/ 2683782 h 2711051"/>
                  <a:gd name="connsiteX338-99209" fmla="*/ 775455 w 6006665"/>
                  <a:gd name="connsiteY338-99210" fmla="*/ 2699689 h 2711051"/>
                  <a:gd name="connsiteX339-99211" fmla="*/ 770910 w 6006665"/>
                  <a:gd name="connsiteY339-99212" fmla="*/ 2711051 h 2711051"/>
                  <a:gd name="connsiteX340-99213" fmla="*/ 759003 w 6006665"/>
                  <a:gd name="connsiteY340-99214" fmla="*/ 2711051 h 2711051"/>
                  <a:gd name="connsiteX341-99215" fmla="*/ 755003 w 6006665"/>
                  <a:gd name="connsiteY341-99216" fmla="*/ 2711051 h 2711051"/>
                  <a:gd name="connsiteX342-99217" fmla="*/ 743096 w 6006665"/>
                  <a:gd name="connsiteY342-99218" fmla="*/ 2711051 h 2711051"/>
                  <a:gd name="connsiteX343-99219" fmla="*/ 715826 w 6006665"/>
                  <a:gd name="connsiteY343-99220" fmla="*/ 2676964 h 2711051"/>
                  <a:gd name="connsiteX344-99221" fmla="*/ 704464 w 6006665"/>
                  <a:gd name="connsiteY344-99222" fmla="*/ 2676964 h 2711051"/>
                  <a:gd name="connsiteX345-99223" fmla="*/ 684012 w 6006665"/>
                  <a:gd name="connsiteY345-99224" fmla="*/ 2667874 h 2711051"/>
                  <a:gd name="connsiteX346-99225" fmla="*/ 672649 w 6006665"/>
                  <a:gd name="connsiteY346-99226" fmla="*/ 2645150 h 2711051"/>
                  <a:gd name="connsiteX347-99227" fmla="*/ 645222 w 6006665"/>
                  <a:gd name="connsiteY347-99228" fmla="*/ 2637313 h 2711051"/>
                  <a:gd name="connsiteX348-99229" fmla="*/ 625472 w 6006665"/>
                  <a:gd name="connsiteY348-99230" fmla="*/ 2640605 h 2711051"/>
                  <a:gd name="connsiteX349-99231" fmla="*/ 623771 w 6006665"/>
                  <a:gd name="connsiteY349-99232" fmla="*/ 2638904 h 2711051"/>
                  <a:gd name="connsiteX350-99233" fmla="*/ 613565 w 6006665"/>
                  <a:gd name="connsiteY350-99234" fmla="*/ 2640605 h 2711051"/>
                  <a:gd name="connsiteX351-99235" fmla="*/ 609020 w 6006665"/>
                  <a:gd name="connsiteY351-99236" fmla="*/ 2636060 h 2711051"/>
                  <a:gd name="connsiteX352-99237" fmla="*/ 559026 w 6006665"/>
                  <a:gd name="connsiteY352-99238" fmla="*/ 2608790 h 2711051"/>
                  <a:gd name="connsiteX353-99239" fmla="*/ 506760 w 6006665"/>
                  <a:gd name="connsiteY353-99240" fmla="*/ 2601973 h 2711051"/>
                  <a:gd name="connsiteX354-99241" fmla="*/ 483280 w 6006665"/>
                  <a:gd name="connsiteY354-99242" fmla="*/ 2595264 h 2711051"/>
                  <a:gd name="connsiteX355-99243" fmla="*/ 480035 w 6006665"/>
                  <a:gd name="connsiteY355-99244" fmla="*/ 2597428 h 2711051"/>
                  <a:gd name="connsiteX356-99245" fmla="*/ 475042 w 6006665"/>
                  <a:gd name="connsiteY356-99246" fmla="*/ 2592910 h 2711051"/>
                  <a:gd name="connsiteX357-99247" fmla="*/ 474945 w 6006665"/>
                  <a:gd name="connsiteY357-99248" fmla="*/ 2592883 h 2711051"/>
                  <a:gd name="connsiteX358-99249" fmla="*/ 468128 w 6006665"/>
                  <a:gd name="connsiteY358-99250" fmla="*/ 2597428 h 2711051"/>
                  <a:gd name="connsiteX359-99251" fmla="*/ 420406 w 6006665"/>
                  <a:gd name="connsiteY359-99252" fmla="*/ 2554251 h 2711051"/>
                  <a:gd name="connsiteX360-99253" fmla="*/ 381774 w 6006665"/>
                  <a:gd name="connsiteY360-99254" fmla="*/ 2538344 h 2711051"/>
                  <a:gd name="connsiteX361-99255" fmla="*/ 349960 w 6006665"/>
                  <a:gd name="connsiteY361-99256" fmla="*/ 2506529 h 2711051"/>
                  <a:gd name="connsiteX362-99257" fmla="*/ 377229 w 6006665"/>
                  <a:gd name="connsiteY362-99258" fmla="*/ 2499712 h 2711051"/>
                  <a:gd name="connsiteX363-99259" fmla="*/ 404499 w 6006665"/>
                  <a:gd name="connsiteY363-99260" fmla="*/ 2451990 h 2711051"/>
                  <a:gd name="connsiteX364-99261" fmla="*/ 388591 w 6006665"/>
                  <a:gd name="connsiteY364-99262" fmla="*/ 2436083 h 2711051"/>
                  <a:gd name="connsiteX365-99263" fmla="*/ 440858 w 6006665"/>
                  <a:gd name="connsiteY365-99264" fmla="*/ 2408813 h 2711051"/>
                  <a:gd name="connsiteX366-99265" fmla="*/ 440858 w 6006665"/>
                  <a:gd name="connsiteY366-99266" fmla="*/ 2405757 h 2711051"/>
                  <a:gd name="connsiteX367-99267" fmla="*/ 416406 w 6006665"/>
                  <a:gd name="connsiteY367-99268" fmla="*/ 2408813 h 2711051"/>
                  <a:gd name="connsiteX368-99269" fmla="*/ 416406 w 6006665"/>
                  <a:gd name="connsiteY368-99270" fmla="*/ 2407325 h 2711051"/>
                  <a:gd name="connsiteX369-99271" fmla="*/ 404499 w 6006665"/>
                  <a:gd name="connsiteY369-99272" fmla="*/ 2408813 h 2711051"/>
                  <a:gd name="connsiteX370-99273" fmla="*/ 404499 w 6006665"/>
                  <a:gd name="connsiteY370-99274" fmla="*/ 2388361 h 2711051"/>
                  <a:gd name="connsiteX371-99275" fmla="*/ 424951 w 6006665"/>
                  <a:gd name="connsiteY371-99276" fmla="*/ 2372454 h 2711051"/>
                  <a:gd name="connsiteX372-99277" fmla="*/ 463583 w 6006665"/>
                  <a:gd name="connsiteY372-99278" fmla="*/ 2365637 h 2711051"/>
                  <a:gd name="connsiteX373-99279" fmla="*/ 468128 w 6006665"/>
                  <a:gd name="connsiteY373-99280" fmla="*/ 2349729 h 2711051"/>
                  <a:gd name="connsiteX374-99281" fmla="*/ 456765 w 6006665"/>
                  <a:gd name="connsiteY374-99282" fmla="*/ 2317915 h 2711051"/>
                  <a:gd name="connsiteX375-99283" fmla="*/ 474945 w 6006665"/>
                  <a:gd name="connsiteY375-99284" fmla="*/ 2290645 h 2711051"/>
                  <a:gd name="connsiteX376-99285" fmla="*/ 474945 w 6006665"/>
                  <a:gd name="connsiteY376-99286" fmla="*/ 2270193 h 2711051"/>
                  <a:gd name="connsiteX377-99287" fmla="*/ 420406 w 6006665"/>
                  <a:gd name="connsiteY377-99288" fmla="*/ 2252013 h 2711051"/>
                  <a:gd name="connsiteX378-99289" fmla="*/ 409588 w 6006665"/>
                  <a:gd name="connsiteY378-99290" fmla="*/ 2252013 h 2711051"/>
                  <a:gd name="connsiteX379-99291" fmla="*/ 397681 w 6006665"/>
                  <a:gd name="connsiteY379-99292" fmla="*/ 2252013 h 2711051"/>
                  <a:gd name="connsiteX380-99293" fmla="*/ 379485 w 6006665"/>
                  <a:gd name="connsiteY380-99294" fmla="*/ 2229774 h 2711051"/>
                  <a:gd name="connsiteX381-99295" fmla="*/ 357322 w 6006665"/>
                  <a:gd name="connsiteY381-99296" fmla="*/ 2236106 h 2711051"/>
                  <a:gd name="connsiteX382-99297" fmla="*/ 352842 w 6006665"/>
                  <a:gd name="connsiteY382-99298" fmla="*/ 2233984 h 2711051"/>
                  <a:gd name="connsiteX383-99299" fmla="*/ 345415 w 6006665"/>
                  <a:gd name="connsiteY383-99300" fmla="*/ 2236106 h 2711051"/>
                  <a:gd name="connsiteX384-99301" fmla="*/ 302238 w 6006665"/>
                  <a:gd name="connsiteY384-99302" fmla="*/ 2215654 h 2711051"/>
                  <a:gd name="connsiteX385-99303" fmla="*/ 302238 w 6006665"/>
                  <a:gd name="connsiteY385-99304" fmla="*/ 2204292 h 2711051"/>
                  <a:gd name="connsiteX386-99305" fmla="*/ 286331 w 6006665"/>
                  <a:gd name="connsiteY386-99306" fmla="*/ 2177022 h 2711051"/>
                  <a:gd name="connsiteX387-99307" fmla="*/ 270968 w 6006665"/>
                  <a:gd name="connsiteY387-99308" fmla="*/ 2177022 h 2711051"/>
                  <a:gd name="connsiteX388-99309" fmla="*/ 259061 w 6006665"/>
                  <a:gd name="connsiteY388-99310" fmla="*/ 2177022 h 2711051"/>
                  <a:gd name="connsiteX389-99311" fmla="*/ 254516 w 6006665"/>
                  <a:gd name="connsiteY389-99312" fmla="*/ 2161115 h 2711051"/>
                  <a:gd name="connsiteX390-99313" fmla="*/ 263606 w 6006665"/>
                  <a:gd name="connsiteY390-99314" fmla="*/ 2145208 h 2711051"/>
                  <a:gd name="connsiteX391-99315" fmla="*/ 243991 w 6006665"/>
                  <a:gd name="connsiteY391-99316" fmla="*/ 2114695 h 2711051"/>
                  <a:gd name="connsiteX392-99317" fmla="*/ 216429 w 6006665"/>
                  <a:gd name="connsiteY392-99318" fmla="*/ 2117938 h 2711051"/>
                  <a:gd name="connsiteX393-99319" fmla="*/ 212956 w 6006665"/>
                  <a:gd name="connsiteY393-99320" fmla="*/ 2116946 h 2711051"/>
                  <a:gd name="connsiteX394-99321" fmla="*/ 204522 w 6006665"/>
                  <a:gd name="connsiteY394-99322" fmla="*/ 2117938 h 2711051"/>
                  <a:gd name="connsiteX395-99323" fmla="*/ 199623 w 6006665"/>
                  <a:gd name="connsiteY395-99324" fmla="*/ 2116538 h 2711051"/>
                  <a:gd name="connsiteX396-99325" fmla="*/ 195977 w 6006665"/>
                  <a:gd name="connsiteY396-99326" fmla="*/ 2129300 h 2711051"/>
                  <a:gd name="connsiteX397-99327" fmla="*/ 184968 w 6006665"/>
                  <a:gd name="connsiteY397-99328" fmla="*/ 2126155 h 2711051"/>
                  <a:gd name="connsiteX398-99329" fmla="*/ 184070 w 6006665"/>
                  <a:gd name="connsiteY398-99330" fmla="*/ 2129300 h 2711051"/>
                  <a:gd name="connsiteX399-99331" fmla="*/ 168163 w 6006665"/>
                  <a:gd name="connsiteY399-99332" fmla="*/ 2124765 h 2711051"/>
                  <a:gd name="connsiteX400-99333" fmla="*/ 156800 w 6006665"/>
                  <a:gd name="connsiteY400-99334" fmla="*/ 2086123 h 2711051"/>
                  <a:gd name="connsiteX401-99335" fmla="*/ 152255 w 6006665"/>
                  <a:gd name="connsiteY401-99336" fmla="*/ 2070216 h 2711051"/>
                  <a:gd name="connsiteX402-99337" fmla="*/ 156800 w 6006665"/>
                  <a:gd name="connsiteY402-99338" fmla="*/ 2065671 h 2711051"/>
                  <a:gd name="connsiteX403-99339" fmla="*/ 168707 w 6006665"/>
                  <a:gd name="connsiteY403-99340" fmla="*/ 2065671 h 2711051"/>
                  <a:gd name="connsiteX404-99341" fmla="*/ 188615 w 6006665"/>
                  <a:gd name="connsiteY404-99342" fmla="*/ 2065671 h 2711051"/>
                  <a:gd name="connsiteX405-99343" fmla="*/ 199977 w 6006665"/>
                  <a:gd name="connsiteY405-99344" fmla="*/ 2054309 h 2711051"/>
                  <a:gd name="connsiteX406-99345" fmla="*/ 188615 w 6006665"/>
                  <a:gd name="connsiteY406-99346" fmla="*/ 2031584 h 2711051"/>
                  <a:gd name="connsiteX407-99347" fmla="*/ 168163 w 6006665"/>
                  <a:gd name="connsiteY407-99348" fmla="*/ 2022495 h 2711051"/>
                  <a:gd name="connsiteX408-99349" fmla="*/ 168163 w 6006665"/>
                  <a:gd name="connsiteY408-99350" fmla="*/ 2015677 h 2711051"/>
                  <a:gd name="connsiteX409-99351" fmla="*/ 152255 w 6006665"/>
                  <a:gd name="connsiteY409-99352" fmla="*/ 1999770 h 2711051"/>
                  <a:gd name="connsiteX410-99353" fmla="*/ 129531 w 6006665"/>
                  <a:gd name="connsiteY410-99354" fmla="*/ 1963410 h 2711051"/>
                  <a:gd name="connsiteX411-99355" fmla="*/ 140893 w 6006665"/>
                  <a:gd name="connsiteY411-99356" fmla="*/ 1940686 h 2711051"/>
                  <a:gd name="connsiteX412-99357" fmla="*/ 136348 w 6006665"/>
                  <a:gd name="connsiteY412-99358" fmla="*/ 1913416 h 2711051"/>
                  <a:gd name="connsiteX413-99359" fmla="*/ 103789 w 6006665"/>
                  <a:gd name="connsiteY413-99360" fmla="*/ 1900009 h 2711051"/>
                  <a:gd name="connsiteX414-99361" fmla="*/ 93716 w 6006665"/>
                  <a:gd name="connsiteY414-99362" fmla="*/ 1904326 h 2711051"/>
                  <a:gd name="connsiteX415-99363" fmla="*/ 91868 w 6006665"/>
                  <a:gd name="connsiteY415-99364" fmla="*/ 1900015 h 2711051"/>
                  <a:gd name="connsiteX416-99365" fmla="*/ 81809 w 6006665"/>
                  <a:gd name="connsiteY416-99366" fmla="*/ 1904326 h 2711051"/>
                  <a:gd name="connsiteX417-99367" fmla="*/ 74992 w 6006665"/>
                  <a:gd name="connsiteY417-99368" fmla="*/ 1888419 h 2711051"/>
                  <a:gd name="connsiteX418-99369" fmla="*/ 34087 w 6006665"/>
                  <a:gd name="connsiteY418-99370" fmla="*/ 1877057 h 2711051"/>
                  <a:gd name="connsiteX419-99371" fmla="*/ 22725 w 6006665"/>
                  <a:gd name="connsiteY419-99372" fmla="*/ 1833880 h 2711051"/>
                  <a:gd name="connsiteX420-99373" fmla="*/ 22725 w 6006665"/>
                  <a:gd name="connsiteY420-99374" fmla="*/ 1802065 h 2711051"/>
                  <a:gd name="connsiteX421-99375" fmla="*/ 0 w 6006665"/>
                  <a:gd name="connsiteY421-99376" fmla="*/ 1786158 h 2711051"/>
                  <a:gd name="connsiteX422-99377" fmla="*/ 15907 w 6006665"/>
                  <a:gd name="connsiteY422-99378" fmla="*/ 1763434 h 2711051"/>
                  <a:gd name="connsiteX423-99379" fmla="*/ 6818 w 6006665"/>
                  <a:gd name="connsiteY423-99380" fmla="*/ 1699805 h 2711051"/>
                  <a:gd name="connsiteX424-99381" fmla="*/ 34087 w 6006665"/>
                  <a:gd name="connsiteY424-99382" fmla="*/ 1656628 h 2711051"/>
                  <a:gd name="connsiteX425-99383" fmla="*/ 27270 w 6006665"/>
                  <a:gd name="connsiteY425-99384" fmla="*/ 1645266 h 2711051"/>
                  <a:gd name="connsiteX426-99385" fmla="*/ 70447 w 6006665"/>
                  <a:gd name="connsiteY426-99386" fmla="*/ 1606634 h 2711051"/>
                  <a:gd name="connsiteX427-99387" fmla="*/ 27270 w 6006665"/>
                  <a:gd name="connsiteY427-99388" fmla="*/ 1570274 h 2711051"/>
                  <a:gd name="connsiteX428-99389" fmla="*/ 109078 w 6006665"/>
                  <a:gd name="connsiteY428-99390" fmla="*/ 1472558 h 2711051"/>
                  <a:gd name="connsiteX429-99391" fmla="*/ 145438 w 6006665"/>
                  <a:gd name="connsiteY429-99392" fmla="*/ 1429381 h 2711051"/>
                  <a:gd name="connsiteX430-99393" fmla="*/ 156800 w 6006665"/>
                  <a:gd name="connsiteY430-99394" fmla="*/ 1386205 h 2711051"/>
                  <a:gd name="connsiteX431-99395" fmla="*/ 102261 w 6006665"/>
                  <a:gd name="connsiteY431-99396" fmla="*/ 1333938 h 2711051"/>
                  <a:gd name="connsiteX432-99397" fmla="*/ 118168 w 6006665"/>
                  <a:gd name="connsiteY432-99398" fmla="*/ 1279399 h 2711051"/>
                  <a:gd name="connsiteX433-99399" fmla="*/ 86354 w 6006665"/>
                  <a:gd name="connsiteY433-99400" fmla="*/ 1215770 h 2711051"/>
                  <a:gd name="connsiteX434-99401" fmla="*/ 109078 w 6006665"/>
                  <a:gd name="connsiteY434-99402" fmla="*/ 1140778 h 2711051"/>
                  <a:gd name="connsiteX435-99403" fmla="*/ 70447 w 6006665"/>
                  <a:gd name="connsiteY435-99404" fmla="*/ 1038517 h 2711051"/>
                  <a:gd name="connsiteX436-99405" fmla="*/ 102261 w 6006665"/>
                  <a:gd name="connsiteY436-99406" fmla="*/ 968071 h 2711051"/>
                  <a:gd name="connsiteX437-99407" fmla="*/ 43177 w 6006665"/>
                  <a:gd name="connsiteY437-99408" fmla="*/ 902170 h 2711051"/>
                  <a:gd name="connsiteX438-99409" fmla="*/ 49994 w 6006665"/>
                  <a:gd name="connsiteY438-99410" fmla="*/ 827178 h 2711051"/>
                  <a:gd name="connsiteX439-99411" fmla="*/ 81809 w 6006665"/>
                  <a:gd name="connsiteY439-99412" fmla="*/ 822633 h 2711051"/>
                  <a:gd name="connsiteX440-99413" fmla="*/ 145438 w 6006665"/>
                  <a:gd name="connsiteY440-99414" fmla="*/ 779457 h 2711051"/>
                  <a:gd name="connsiteX441-99415" fmla="*/ 184070 w 6006665"/>
                  <a:gd name="connsiteY441-99416" fmla="*/ 740825 h 2711051"/>
                  <a:gd name="connsiteX442-99417" fmla="*/ 189699 w 6006665"/>
                  <a:gd name="connsiteY442-99418" fmla="*/ 747103 h 2711051"/>
                  <a:gd name="connsiteX443-99419" fmla="*/ 195977 w 6006665"/>
                  <a:gd name="connsiteY443-99420" fmla="*/ 740825 h 2711051"/>
                  <a:gd name="connsiteX444-99421" fmla="*/ 255061 w 6006665"/>
                  <a:gd name="connsiteY444-99422" fmla="*/ 806726 h 2711051"/>
                  <a:gd name="connsiteX445-99423" fmla="*/ 350504 w 6006665"/>
                  <a:gd name="connsiteY445-99424" fmla="*/ 827178 h 2711051"/>
                  <a:gd name="connsiteX446-99425" fmla="*/ 491397 w 6006665"/>
                  <a:gd name="connsiteY446-99426" fmla="*/ 940802 h 2711051"/>
                  <a:gd name="connsiteX447-99427" fmla="*/ 523211 w 6006665"/>
                  <a:gd name="connsiteY447-99428" fmla="*/ 988523 h 2711051"/>
                  <a:gd name="connsiteX448-99429" fmla="*/ 523211 w 6006665"/>
                  <a:gd name="connsiteY448-99430" fmla="*/ 1047607 h 2711051"/>
                  <a:gd name="connsiteX449-99431" fmla="*/ 486852 w 6006665"/>
                  <a:gd name="connsiteY449-99432" fmla="*/ 1102146 h 2711051"/>
                  <a:gd name="connsiteX450-99433" fmla="*/ 420951 w 6006665"/>
                  <a:gd name="connsiteY450-99434" fmla="*/ 1122599 h 2711051"/>
                  <a:gd name="connsiteX451-99435" fmla="*/ 415909 w 6006665"/>
                  <a:gd name="connsiteY451-99436" fmla="*/ 1120468 h 2711051"/>
                  <a:gd name="connsiteX452-99437" fmla="*/ 409044 w 6006665"/>
                  <a:gd name="connsiteY452-99438" fmla="*/ 1122599 h 2711051"/>
                  <a:gd name="connsiteX453-99439" fmla="*/ 252950 w 6006665"/>
                  <a:gd name="connsiteY453-99440" fmla="*/ 1056643 h 2711051"/>
                  <a:gd name="connsiteX454-99441" fmla="*/ 232336 w 6006665"/>
                  <a:gd name="connsiteY454-99442" fmla="*/ 1063515 h 2711051"/>
                  <a:gd name="connsiteX455-99443" fmla="*/ 291420 w 6006665"/>
                  <a:gd name="connsiteY455-99444" fmla="*/ 1133961 h 2711051"/>
                  <a:gd name="connsiteX456-99445" fmla="*/ 291420 w 6006665"/>
                  <a:gd name="connsiteY456-99446" fmla="*/ 1172593 h 2711051"/>
                  <a:gd name="connsiteX457-99447" fmla="*/ 298238 w 6006665"/>
                  <a:gd name="connsiteY457-99448" fmla="*/ 1258947 h 2711051"/>
                  <a:gd name="connsiteX458-99449" fmla="*/ 345959 w 6006665"/>
                  <a:gd name="connsiteY458-99450" fmla="*/ 1290761 h 2711051"/>
                  <a:gd name="connsiteX459-99451" fmla="*/ 362087 w 6006665"/>
                  <a:gd name="connsiteY459-99452" fmla="*/ 1300169 h 2711051"/>
                  <a:gd name="connsiteX460-99453" fmla="*/ 365867 w 6006665"/>
                  <a:gd name="connsiteY460-99454" fmla="*/ 1268036 h 2711051"/>
                  <a:gd name="connsiteX461-99455" fmla="*/ 345415 w 6006665"/>
                  <a:gd name="connsiteY461-99456" fmla="*/ 1231677 h 2711051"/>
                  <a:gd name="connsiteX462-99457" fmla="*/ 365867 w 6006665"/>
                  <a:gd name="connsiteY462-99458" fmla="*/ 1199862 h 2711051"/>
                  <a:gd name="connsiteX463-99459" fmla="*/ 374560 w 6006665"/>
                  <a:gd name="connsiteY463-99460" fmla="*/ 1204861 h 2711051"/>
                  <a:gd name="connsiteX464-99461" fmla="*/ 377774 w 6006665"/>
                  <a:gd name="connsiteY464-99462" fmla="*/ 1199862 h 2711051"/>
                  <a:gd name="connsiteX465-99463" fmla="*/ 461933 w 6006665"/>
                  <a:gd name="connsiteY465-99464" fmla="*/ 1248254 h 2711051"/>
                  <a:gd name="connsiteX466-99465" fmla="*/ 484035 w 6006665"/>
                  <a:gd name="connsiteY466-99466" fmla="*/ 1231677 h 2711051"/>
                  <a:gd name="connsiteX467-99467" fmla="*/ 463583 w 6006665"/>
                  <a:gd name="connsiteY467-99468" fmla="*/ 1165775 h 2711051"/>
                  <a:gd name="connsiteX468-99469" fmla="*/ 549936 w 6006665"/>
                  <a:gd name="connsiteY468-99470" fmla="*/ 1079422 h 2711051"/>
                  <a:gd name="connsiteX469-99471" fmla="*/ 559742 w 6006665"/>
                  <a:gd name="connsiteY469-99472" fmla="*/ 1081523 h 2711051"/>
                  <a:gd name="connsiteX470-99473" fmla="*/ 561843 w 6006665"/>
                  <a:gd name="connsiteY470-99474" fmla="*/ 1079422 h 2711051"/>
                  <a:gd name="connsiteX471-99475" fmla="*/ 593658 w 6006665"/>
                  <a:gd name="connsiteY471-99476" fmla="*/ 1086239 h 2711051"/>
                  <a:gd name="connsiteX472-99477" fmla="*/ 620945 w 6006665"/>
                  <a:gd name="connsiteY472-99478" fmla="*/ 1110116 h 2711051"/>
                  <a:gd name="connsiteX473-99479" fmla="*/ 640835 w 6006665"/>
                  <a:gd name="connsiteY473-99480" fmla="*/ 1054425 h 2711051"/>
                  <a:gd name="connsiteX474-99481" fmla="*/ 609020 w 6006665"/>
                  <a:gd name="connsiteY474-99482" fmla="*/ 999886 h 2711051"/>
                  <a:gd name="connsiteX475-99483" fmla="*/ 624928 w 6006665"/>
                  <a:gd name="connsiteY475-99484" fmla="*/ 940802 h 2711051"/>
                  <a:gd name="connsiteX476-99485" fmla="*/ 597658 w 6006665"/>
                  <a:gd name="connsiteY476-99486" fmla="*/ 881717 h 2711051"/>
                  <a:gd name="connsiteX477-99487" fmla="*/ 611562 w 6006665"/>
                  <a:gd name="connsiteY477-99488" fmla="*/ 886043 h 2711051"/>
                  <a:gd name="connsiteX478-99489" fmla="*/ 609565 w 6006665"/>
                  <a:gd name="connsiteY478-99490" fmla="*/ 881717 h 2711051"/>
                  <a:gd name="connsiteX479-99491" fmla="*/ 711826 w 6006665"/>
                  <a:gd name="connsiteY479-99492" fmla="*/ 913532 h 2711051"/>
                  <a:gd name="connsiteX480-99493" fmla="*/ 732278 w 6006665"/>
                  <a:gd name="connsiteY480-99494" fmla="*/ 968071 h 2711051"/>
                  <a:gd name="connsiteX481-99495" fmla="*/ 684556 w 6006665"/>
                  <a:gd name="connsiteY481-99496" fmla="*/ 979433 h 2711051"/>
                  <a:gd name="connsiteX482-99497" fmla="*/ 684556 w 6006665"/>
                  <a:gd name="connsiteY482-99498" fmla="*/ 1031700 h 2711051"/>
                  <a:gd name="connsiteX483-99499" fmla="*/ 713309 w 6006665"/>
                  <a:gd name="connsiteY483-99500" fmla="*/ 1060453 h 2711051"/>
                  <a:gd name="connsiteX484-99501" fmla="*/ 763548 w 6006665"/>
                  <a:gd name="connsiteY484-99502" fmla="*/ 1043062 h 2711051"/>
                  <a:gd name="connsiteX485-99503" fmla="*/ 770365 w 6006665"/>
                  <a:gd name="connsiteY485-99504" fmla="*/ 983978 h 2711051"/>
                  <a:gd name="connsiteX486-99505" fmla="*/ 845357 w 6006665"/>
                  <a:gd name="connsiteY486-99506" fmla="*/ 936257 h 2711051"/>
                  <a:gd name="connsiteX487-99507" fmla="*/ 972614 w 6006665"/>
                  <a:gd name="connsiteY487-99508" fmla="*/ 849903 h 2711051"/>
                  <a:gd name="connsiteX488-99509" fmla="*/ 982566 w 6006665"/>
                  <a:gd name="connsiteY488-99510" fmla="*/ 851230 h 2711051"/>
                  <a:gd name="connsiteX489-99511" fmla="*/ 984521 w 6006665"/>
                  <a:gd name="connsiteY489-99512" fmla="*/ 849903 h 2711051"/>
                  <a:gd name="connsiteX490-99513" fmla="*/ 1018608 w 6006665"/>
                  <a:gd name="connsiteY490-99514" fmla="*/ 854448 h 2711051"/>
                  <a:gd name="connsiteX491-99515" fmla="*/ 979977 w 6006665"/>
                  <a:gd name="connsiteY491-99516" fmla="*/ 918077 h 2711051"/>
                  <a:gd name="connsiteX492-99517" fmla="*/ 1012666 w 6006665"/>
                  <a:gd name="connsiteY492-99518" fmla="*/ 923238 h 2711051"/>
                  <a:gd name="connsiteX493-99519" fmla="*/ 1038516 w 6006665"/>
                  <a:gd name="connsiteY493-99520" fmla="*/ 893080 h 2711051"/>
                  <a:gd name="connsiteX494-99521" fmla="*/ 1050423 w 6006665"/>
                  <a:gd name="connsiteY494-99522" fmla="*/ 893080 h 2711051"/>
                  <a:gd name="connsiteX495-99523" fmla="*/ 1108962 w 6006665"/>
                  <a:gd name="connsiteY495-99524" fmla="*/ 893080 h 2711051"/>
                  <a:gd name="connsiteX496-99525" fmla="*/ 1161229 w 6006665"/>
                  <a:gd name="connsiteY496-99526" fmla="*/ 849903 h 2711051"/>
                  <a:gd name="connsiteX497-99527" fmla="*/ 1165711 w 6006665"/>
                  <a:gd name="connsiteY497-99528" fmla="*/ 856037 h 2711051"/>
                  <a:gd name="connsiteX498-99529" fmla="*/ 1173136 w 6006665"/>
                  <a:gd name="connsiteY498-99530" fmla="*/ 849903 h 2711051"/>
                  <a:gd name="connsiteX499-99531" fmla="*/ 1210035 w 6006665"/>
                  <a:gd name="connsiteY499-99532" fmla="*/ 900396 h 2711051"/>
                  <a:gd name="connsiteX500-99533" fmla="*/ 1247583 w 6006665"/>
                  <a:gd name="connsiteY500-99534" fmla="*/ 843086 h 2711051"/>
                  <a:gd name="connsiteX501-99535" fmla="*/ 1211223 w 6006665"/>
                  <a:gd name="connsiteY501-99536" fmla="*/ 784002 h 2711051"/>
                  <a:gd name="connsiteX502-99537" fmla="*/ 1227130 w 6006665"/>
                  <a:gd name="connsiteY502-99538" fmla="*/ 747642 h 2711051"/>
                  <a:gd name="connsiteX503-99539" fmla="*/ 1237665 w 6006665"/>
                  <a:gd name="connsiteY503-99540" fmla="*/ 750780 h 2711051"/>
                  <a:gd name="connsiteX504-99541" fmla="*/ 1239037 w 6006665"/>
                  <a:gd name="connsiteY504-99542" fmla="*/ 747642 h 2711051"/>
                  <a:gd name="connsiteX505-99543" fmla="*/ 1345843 w 6006665"/>
                  <a:gd name="connsiteY505-99544" fmla="*/ 779457 h 2711051"/>
                  <a:gd name="connsiteX506-99545" fmla="*/ 1400382 w 6006665"/>
                  <a:gd name="connsiteY506-99546" fmla="*/ 811271 h 2711051"/>
                  <a:gd name="connsiteX507-99547" fmla="*/ 1519756 w 6006665"/>
                  <a:gd name="connsiteY507-99548" fmla="*/ 917855 h 2711051"/>
                  <a:gd name="connsiteX508-99549" fmla="*/ 1543003 w 6006665"/>
                  <a:gd name="connsiteY508-99550" fmla="*/ 877173 h 2711051"/>
                  <a:gd name="connsiteX509-99551" fmla="*/ 1506643 w 6006665"/>
                  <a:gd name="connsiteY509-99552" fmla="*/ 822633 h 2711051"/>
                  <a:gd name="connsiteX510-99553" fmla="*/ 1506643 w 6006665"/>
                  <a:gd name="connsiteY510-99554" fmla="*/ 799909 h 2711051"/>
                  <a:gd name="connsiteX511-99555" fmla="*/ 1463467 w 6006665"/>
                  <a:gd name="connsiteY511-99556" fmla="*/ 790819 h 2711051"/>
                  <a:gd name="connsiteX512-99557" fmla="*/ 1472556 w 6006665"/>
                  <a:gd name="connsiteY512-99558" fmla="*/ 740825 h 2711051"/>
                  <a:gd name="connsiteX513-99559" fmla="*/ 1452104 w 6006665"/>
                  <a:gd name="connsiteY513-99560" fmla="*/ 654471 h 2711051"/>
                  <a:gd name="connsiteX514-99561" fmla="*/ 1452104 w 6006665"/>
                  <a:gd name="connsiteY514-99562" fmla="*/ 618112 h 2711051"/>
                  <a:gd name="connsiteX515-99563" fmla="*/ 1522551 w 6006665"/>
                  <a:gd name="connsiteY515-99564" fmla="*/ 515851 h 2711051"/>
                  <a:gd name="connsiteX516-99565" fmla="*/ 1543003 w 6006665"/>
                  <a:gd name="connsiteY516-99566" fmla="*/ 402228 h 2711051"/>
                  <a:gd name="connsiteX517-99567" fmla="*/ 1570272 w 6006665"/>
                  <a:gd name="connsiteY517-99568" fmla="*/ 381775 h 2711051"/>
                  <a:gd name="connsiteX518-99569" fmla="*/ 1578688 w 6006665"/>
                  <a:gd name="connsiteY518-99570" fmla="*/ 384394 h 2711051"/>
                  <a:gd name="connsiteX519-99571" fmla="*/ 1582179 w 6006665"/>
                  <a:gd name="connsiteY519-99572" fmla="*/ 381775 h 2711051"/>
                  <a:gd name="connsiteX520-99573" fmla="*/ 1684440 w 6006665"/>
                  <a:gd name="connsiteY520-99574" fmla="*/ 413590 h 2711051"/>
                  <a:gd name="connsiteX521-99575" fmla="*/ 1688985 w 6006665"/>
                  <a:gd name="connsiteY521-99576" fmla="*/ 484036 h 2711051"/>
                  <a:gd name="connsiteX522-99577" fmla="*/ 1652625 w 6006665"/>
                  <a:gd name="connsiteY522-99578" fmla="*/ 574935 h 2711051"/>
                  <a:gd name="connsiteX523-99579" fmla="*/ 1679895 w 6006665"/>
                  <a:gd name="connsiteY523-99580" fmla="*/ 613567 h 2711051"/>
                  <a:gd name="connsiteX524-99581" fmla="*/ 1688985 w 6006665"/>
                  <a:gd name="connsiteY524-99582" fmla="*/ 688558 h 2711051"/>
                  <a:gd name="connsiteX525-99583" fmla="*/ 1679895 w 6006665"/>
                  <a:gd name="connsiteY525-99584" fmla="*/ 833996 h 2711051"/>
                  <a:gd name="connsiteX526-99585" fmla="*/ 1636718 w 6006665"/>
                  <a:gd name="connsiteY526-99586" fmla="*/ 1097602 h 2711051"/>
                  <a:gd name="connsiteX527-99587" fmla="*/ 1662494 w 6006665"/>
                  <a:gd name="connsiteY527-99588" fmla="*/ 1104046 h 2711051"/>
                  <a:gd name="connsiteX0-99589" fmla="*/ 1662494 w 6006665"/>
                  <a:gd name="connsiteY0-99590" fmla="*/ 1104046 h 2711051"/>
                  <a:gd name="connsiteX1-99591" fmla="*/ 3211535 w 6006665"/>
                  <a:gd name="connsiteY1-99592" fmla="*/ 1 h 2711051"/>
                  <a:gd name="connsiteX2-99593" fmla="*/ 3200173 w 6006665"/>
                  <a:gd name="connsiteY2-99594" fmla="*/ 74993 h 2711051"/>
                  <a:gd name="connsiteX3-99595" fmla="*/ 3161541 w 6006665"/>
                  <a:gd name="connsiteY3-99596" fmla="*/ 118170 h 2711051"/>
                  <a:gd name="connsiteX4-99597" fmla="*/ 3066097 w 6006665"/>
                  <a:gd name="connsiteY4-99598" fmla="*/ 193161 h 2711051"/>
                  <a:gd name="connsiteX5-99599" fmla="*/ 3034283 w 6006665"/>
                  <a:gd name="connsiteY5-99600" fmla="*/ 236338 h 2711051"/>
                  <a:gd name="connsiteX6-99601" fmla="*/ 3082005 w 6006665"/>
                  <a:gd name="connsiteY6-99602" fmla="*/ 252245 h 2711051"/>
                  <a:gd name="connsiteX7-99603" fmla="*/ 3129459 w 6006665"/>
                  <a:gd name="connsiteY7-99604" fmla="*/ 279926 h 2711051"/>
                  <a:gd name="connsiteX8-99605" fmla="*/ 3156451 w 6006665"/>
                  <a:gd name="connsiteY8-99606" fmla="*/ 256790 h 2711051"/>
                  <a:gd name="connsiteX9-99607" fmla="*/ 3158460 w 6006665"/>
                  <a:gd name="connsiteY9-99608" fmla="*/ 265274 h 2711051"/>
                  <a:gd name="connsiteX10-99609" fmla="*/ 3168359 w 6006665"/>
                  <a:gd name="connsiteY10-99610" fmla="*/ 256790 h 2711051"/>
                  <a:gd name="connsiteX11-99611" fmla="*/ 3184984 w 6006665"/>
                  <a:gd name="connsiteY11-99612" fmla="*/ 326983 h 2711051"/>
                  <a:gd name="connsiteX12-99613" fmla="*/ 3192811 w 6006665"/>
                  <a:gd name="connsiteY12-99614" fmla="*/ 311329 h 2711051"/>
                  <a:gd name="connsiteX13-99615" fmla="*/ 3251895 w 6006665"/>
                  <a:gd name="connsiteY13-99616" fmla="*/ 290877 h 2711051"/>
                  <a:gd name="connsiteX14-99617" fmla="*/ 3259833 w 6006665"/>
                  <a:gd name="connsiteY14-99618" fmla="*/ 292251 h 2711051"/>
                  <a:gd name="connsiteX15-99619" fmla="*/ 3263802 w 6006665"/>
                  <a:gd name="connsiteY15-99620" fmla="*/ 290877 h 2711051"/>
                  <a:gd name="connsiteX16-99621" fmla="*/ 3381970 w 6006665"/>
                  <a:gd name="connsiteY16-99622" fmla="*/ 311329 h 2711051"/>
                  <a:gd name="connsiteX17-99623" fmla="*/ 3388787 w 6006665"/>
                  <a:gd name="connsiteY17-99624" fmla="*/ 370413 h 2711051"/>
                  <a:gd name="connsiteX18-99625" fmla="*/ 3531529 w 6006665"/>
                  <a:gd name="connsiteY18-99626" fmla="*/ 391404 h 2711051"/>
                  <a:gd name="connsiteX19-99627" fmla="*/ 3538225 w 6006665"/>
                  <a:gd name="connsiteY19-99628" fmla="*/ 295422 h 2711051"/>
                  <a:gd name="connsiteX20-99629" fmla="*/ 3549910 w 6006665"/>
                  <a:gd name="connsiteY20-99630" fmla="*/ 298609 h 2711051"/>
                  <a:gd name="connsiteX21-99631" fmla="*/ 3550132 w 6006665"/>
                  <a:gd name="connsiteY21-99632" fmla="*/ 295422 h 2711051"/>
                  <a:gd name="connsiteX22-99633" fmla="*/ 3625123 w 6006665"/>
                  <a:gd name="connsiteY22-99634" fmla="*/ 315874 h 2711051"/>
                  <a:gd name="connsiteX23-99635" fmla="*/ 3672301 w 6006665"/>
                  <a:gd name="connsiteY23-99636" fmla="*/ 315874 h 2711051"/>
                  <a:gd name="connsiteX24-99637" fmla="*/ 3684207 w 6006665"/>
                  <a:gd name="connsiteY24-99638" fmla="*/ 315874 h 2711051"/>
                  <a:gd name="connsiteX25-99639" fmla="*/ 3743291 w 6006665"/>
                  <a:gd name="connsiteY25-99640" fmla="*/ 381775 h 2711051"/>
                  <a:gd name="connsiteX26-99641" fmla="*/ 3759199 w 6006665"/>
                  <a:gd name="connsiteY26-99642" fmla="*/ 461312 h 2711051"/>
                  <a:gd name="connsiteX27-99643" fmla="*/ 3738747 w 6006665"/>
                  <a:gd name="connsiteY27-99644" fmla="*/ 511306 h 2711051"/>
                  <a:gd name="connsiteX28-99645" fmla="*/ 3786469 w 6006665"/>
                  <a:gd name="connsiteY28-99646" fmla="*/ 602204 h 2711051"/>
                  <a:gd name="connsiteX29-99647" fmla="*/ 3835603 w 6006665"/>
                  <a:gd name="connsiteY29-99648" fmla="*/ 638110 h 2711051"/>
                  <a:gd name="connsiteX30-99649" fmla="*/ 3865460 w 6006665"/>
                  <a:gd name="connsiteY30-99650" fmla="*/ 527213 h 2711051"/>
                  <a:gd name="connsiteX31-99651" fmla="*/ 3875077 w 6006665"/>
                  <a:gd name="connsiteY31-99652" fmla="*/ 535720 h 2711051"/>
                  <a:gd name="connsiteX32-99653" fmla="*/ 3877367 w 6006665"/>
                  <a:gd name="connsiteY32-99654" fmla="*/ 527213 h 2711051"/>
                  <a:gd name="connsiteX33-99655" fmla="*/ 3932151 w 6006665"/>
                  <a:gd name="connsiteY33-99656" fmla="*/ 575676 h 2711051"/>
                  <a:gd name="connsiteX34-99657" fmla="*/ 3988173 w 6006665"/>
                  <a:gd name="connsiteY34-99658" fmla="*/ 547665 h 2711051"/>
                  <a:gd name="connsiteX35-99659" fmla="*/ 3993852 w 6006665"/>
                  <a:gd name="connsiteY35-99660" fmla="*/ 550780 h 2711051"/>
                  <a:gd name="connsiteX36-99661" fmla="*/ 4000080 w 6006665"/>
                  <a:gd name="connsiteY36-99662" fmla="*/ 547665 h 2711051"/>
                  <a:gd name="connsiteX37-99663" fmla="*/ 4062426 w 6006665"/>
                  <a:gd name="connsiteY37-99664" fmla="*/ 581855 h 2711051"/>
                  <a:gd name="connsiteX38-99665" fmla="*/ 4085889 w 6006665"/>
                  <a:gd name="connsiteY38-99666" fmla="*/ 554483 h 2711051"/>
                  <a:gd name="connsiteX39-99667" fmla="*/ 4095563 w 6006665"/>
                  <a:gd name="connsiteY39-99668" fmla="*/ 557087 h 2711051"/>
                  <a:gd name="connsiteX40-99669" fmla="*/ 4097796 w 6006665"/>
                  <a:gd name="connsiteY40-99670" fmla="*/ 554483 h 2711051"/>
                  <a:gd name="connsiteX41-99671" fmla="*/ 4144150 w 6006665"/>
                  <a:gd name="connsiteY41-99672" fmla="*/ 566963 h 2711051"/>
                  <a:gd name="connsiteX42-99673" fmla="*/ 4117703 w 6006665"/>
                  <a:gd name="connsiteY42-99674" fmla="*/ 456767 h 2711051"/>
                  <a:gd name="connsiteX43-99675" fmla="*/ 4165425 w 6006665"/>
                  <a:gd name="connsiteY43-99676" fmla="*/ 402228 h 2711051"/>
                  <a:gd name="connsiteX44-99677" fmla="*/ 4175231 w 6006665"/>
                  <a:gd name="connsiteY44-99678" fmla="*/ 404629 h 2711051"/>
                  <a:gd name="connsiteX45-99679" fmla="*/ 4177332 w 6006665"/>
                  <a:gd name="connsiteY45-99680" fmla="*/ 402228 h 2711051"/>
                  <a:gd name="connsiteX46-99681" fmla="*/ 4511384 w 6006665"/>
                  <a:gd name="connsiteY46-99682" fmla="*/ 484036 h 2711051"/>
                  <a:gd name="connsiteX47-99683" fmla="*/ 4543199 w 6006665"/>
                  <a:gd name="connsiteY47-99684" fmla="*/ 554483 h 2711051"/>
                  <a:gd name="connsiteX48-99685" fmla="*/ 4639242 w 6006665"/>
                  <a:gd name="connsiteY48-99686" fmla="*/ 637125 h 2711051"/>
                  <a:gd name="connsiteX49-99687" fmla="*/ 4774445 w 6006665"/>
                  <a:gd name="connsiteY49-99688" fmla="*/ 618112 h 2711051"/>
                  <a:gd name="connsiteX50-99689" fmla="*/ 4778496 w 6006665"/>
                  <a:gd name="connsiteY50-99690" fmla="*/ 619216 h 2711051"/>
                  <a:gd name="connsiteX51-99691" fmla="*/ 4786352 w 6006665"/>
                  <a:gd name="connsiteY51-99692" fmla="*/ 618112 h 2711051"/>
                  <a:gd name="connsiteX52-99693" fmla="*/ 4861343 w 6006665"/>
                  <a:gd name="connsiteY52-99694" fmla="*/ 638564 h 2711051"/>
                  <a:gd name="connsiteX53-99695" fmla="*/ 4893158 w 6006665"/>
                  <a:gd name="connsiteY53-99696" fmla="*/ 681741 h 2711051"/>
                  <a:gd name="connsiteX54-99697" fmla="*/ 4888613 w 6006665"/>
                  <a:gd name="connsiteY54-99698" fmla="*/ 763549 h 2711051"/>
                  <a:gd name="connsiteX55-99699" fmla="*/ 4927677 w 6006665"/>
                  <a:gd name="connsiteY55-99700" fmla="*/ 788221 h 2711051"/>
                  <a:gd name="connsiteX56-99701" fmla="*/ 4967605 w 6006665"/>
                  <a:gd name="connsiteY56-99702" fmla="*/ 774912 h 2711051"/>
                  <a:gd name="connsiteX57-99703" fmla="*/ 5038051 w 6006665"/>
                  <a:gd name="connsiteY57-99704" fmla="*/ 768094 h 2711051"/>
                  <a:gd name="connsiteX58-99705" fmla="*/ 5040730 w 6006665"/>
                  <a:gd name="connsiteY58-99706" fmla="*/ 768987 h 2711051"/>
                  <a:gd name="connsiteX59-99707" fmla="*/ 5049958 w 6006665"/>
                  <a:gd name="connsiteY59-99708" fmla="*/ 768094 h 2711051"/>
                  <a:gd name="connsiteX60-99709" fmla="*/ 5114249 w 6006665"/>
                  <a:gd name="connsiteY60-99710" fmla="*/ 789525 h 2711051"/>
                  <a:gd name="connsiteX61-99711" fmla="*/ 5176671 w 6006665"/>
                  <a:gd name="connsiteY61-99712" fmla="*/ 779457 h 2711051"/>
                  <a:gd name="connsiteX62-99713" fmla="*/ 5177801 w 6006665"/>
                  <a:gd name="connsiteY62-99714" fmla="*/ 781195 h 2711051"/>
                  <a:gd name="connsiteX63-99715" fmla="*/ 5188578 w 6006665"/>
                  <a:gd name="connsiteY63-99716" fmla="*/ 779457 h 2711051"/>
                  <a:gd name="connsiteX64-99717" fmla="*/ 5243719 w 6006665"/>
                  <a:gd name="connsiteY64-99718" fmla="*/ 864288 h 2711051"/>
                  <a:gd name="connsiteX65-99719" fmla="*/ 5283477 w 6006665"/>
                  <a:gd name="connsiteY65-99720" fmla="*/ 833996 h 2711051"/>
                  <a:gd name="connsiteX66-99721" fmla="*/ 5258480 w 6006665"/>
                  <a:gd name="connsiteY66-99722" fmla="*/ 768094 h 2711051"/>
                  <a:gd name="connsiteX67-99723" fmla="*/ 5267570 w 6006665"/>
                  <a:gd name="connsiteY67-99724" fmla="*/ 720373 h 2711051"/>
                  <a:gd name="connsiteX68-99725" fmla="*/ 5278896 w 6006665"/>
                  <a:gd name="connsiteY68-99726" fmla="*/ 723422 h 2711051"/>
                  <a:gd name="connsiteX69-99727" fmla="*/ 5279477 w 6006665"/>
                  <a:gd name="connsiteY69-99728" fmla="*/ 720373 h 2711051"/>
                  <a:gd name="connsiteX70-99729" fmla="*/ 5395510 w 6006665"/>
                  <a:gd name="connsiteY70-99730" fmla="*/ 751612 h 2711051"/>
                  <a:gd name="connsiteX71-99731" fmla="*/ 5463001 w 6006665"/>
                  <a:gd name="connsiteY71-99732" fmla="*/ 747642 h 2711051"/>
                  <a:gd name="connsiteX72-99733" fmla="*/ 5464386 w 6006665"/>
                  <a:gd name="connsiteY72-99734" fmla="*/ 748261 h 2711051"/>
                  <a:gd name="connsiteX73-99735" fmla="*/ 5474909 w 6006665"/>
                  <a:gd name="connsiteY73-99736" fmla="*/ 747642 h 2711051"/>
                  <a:gd name="connsiteX74-99737" fmla="*/ 5581715 w 6006665"/>
                  <a:gd name="connsiteY74-99738" fmla="*/ 795364 h 2711051"/>
                  <a:gd name="connsiteX75-99739" fmla="*/ 5633981 w 6006665"/>
                  <a:gd name="connsiteY75-99740" fmla="*/ 838541 h 2711051"/>
                  <a:gd name="connsiteX76-99741" fmla="*/ 5720335 w 6006665"/>
                  <a:gd name="connsiteY76-99742" fmla="*/ 918077 h 2711051"/>
                  <a:gd name="connsiteX77-99743" fmla="*/ 5822595 w 6006665"/>
                  <a:gd name="connsiteY77-99744" fmla="*/ 1015793 h 2711051"/>
                  <a:gd name="connsiteX78-99745" fmla="*/ 5818051 w 6006665"/>
                  <a:gd name="connsiteY78-99746" fmla="*/ 1070332 h 2711051"/>
                  <a:gd name="connsiteX79-99747" fmla="*/ 5825679 w 6006665"/>
                  <a:gd name="connsiteY79-99748" fmla="*/ 1077960 h 2711051"/>
                  <a:gd name="connsiteX80-99749" fmla="*/ 5822051 w 6006665"/>
                  <a:gd name="connsiteY80-99750" fmla="*/ 1027155 h 2711051"/>
                  <a:gd name="connsiteX81-99751" fmla="*/ 5834092 w 6006665"/>
                  <a:gd name="connsiteY81-99752" fmla="*/ 1029028 h 2711051"/>
                  <a:gd name="connsiteX82-99753" fmla="*/ 5833958 w 6006665"/>
                  <a:gd name="connsiteY82-99754" fmla="*/ 1027155 h 2711051"/>
                  <a:gd name="connsiteX83-99755" fmla="*/ 5936219 w 6006665"/>
                  <a:gd name="connsiteY83-99756" fmla="*/ 1043062 h 2711051"/>
                  <a:gd name="connsiteX84-99757" fmla="*/ 6006665 w 6006665"/>
                  <a:gd name="connsiteY84-99758" fmla="*/ 1122599 h 2711051"/>
                  <a:gd name="connsiteX85-99759" fmla="*/ 5968033 w 6006665"/>
                  <a:gd name="connsiteY85-99760" fmla="*/ 1161231 h 2711051"/>
                  <a:gd name="connsiteX86-99761" fmla="*/ 5908949 w 6006665"/>
                  <a:gd name="connsiteY86-99762" fmla="*/ 1172593 h 2711051"/>
                  <a:gd name="connsiteX87-99763" fmla="*/ 5908949 w 6006665"/>
                  <a:gd name="connsiteY87-99764" fmla="*/ 1258947 h 2711051"/>
                  <a:gd name="connsiteX88-99765" fmla="*/ 5893042 w 6006665"/>
                  <a:gd name="connsiteY88-99766" fmla="*/ 1274854 h 2711051"/>
                  <a:gd name="connsiteX89-99767" fmla="*/ 5881135 w 6006665"/>
                  <a:gd name="connsiteY89-99768" fmla="*/ 1274854 h 2711051"/>
                  <a:gd name="connsiteX90-99769" fmla="*/ 5861227 w 6006665"/>
                  <a:gd name="connsiteY90-99770" fmla="*/ 1274854 h 2711051"/>
                  <a:gd name="connsiteX91-99771" fmla="*/ 5849321 w 6006665"/>
                  <a:gd name="connsiteY91-99772" fmla="*/ 1274854 h 2711051"/>
                  <a:gd name="connsiteX92-99773" fmla="*/ 5817506 w 6006665"/>
                  <a:gd name="connsiteY92-99774" fmla="*/ 1240767 h 2711051"/>
                  <a:gd name="connsiteX93-99775" fmla="*/ 5767511 w 6006665"/>
                  <a:gd name="connsiteY93-99776" fmla="*/ 1215770 h 2711051"/>
                  <a:gd name="connsiteX94-99777" fmla="*/ 5762967 w 6006665"/>
                  <a:gd name="connsiteY94-99778" fmla="*/ 1181683 h 2711051"/>
                  <a:gd name="connsiteX95-99779" fmla="*/ 5729132 w 6006665"/>
                  <a:gd name="connsiteY95-99780" fmla="*/ 1167751 h 2711051"/>
                  <a:gd name="connsiteX96-99781" fmla="*/ 5695337 w 6006665"/>
                  <a:gd name="connsiteY96-99782" fmla="*/ 1177138 h 2711051"/>
                  <a:gd name="connsiteX97-99783" fmla="*/ 5693366 w 6006665"/>
                  <a:gd name="connsiteY97-99784" fmla="*/ 1174378 h 2711051"/>
                  <a:gd name="connsiteX98-99785" fmla="*/ 5683431 w 6006665"/>
                  <a:gd name="connsiteY98-99786" fmla="*/ 1177138 h 2711051"/>
                  <a:gd name="connsiteX99-99787" fmla="*/ 5660706 w 6006665"/>
                  <a:gd name="connsiteY99-99788" fmla="*/ 1145323 h 2711051"/>
                  <a:gd name="connsiteX100-99789" fmla="*/ 5669644 w 6006665"/>
                  <a:gd name="connsiteY100-99790" fmla="*/ 1120298 h 2711051"/>
                  <a:gd name="connsiteX101-99791" fmla="*/ 5640799 w 6006665"/>
                  <a:gd name="connsiteY101-99792" fmla="*/ 1133961 h 2711051"/>
                  <a:gd name="connsiteX102-99793" fmla="*/ 5656705 w 6006665"/>
                  <a:gd name="connsiteY102-99794" fmla="*/ 1177138 h 2711051"/>
                  <a:gd name="connsiteX103-99795" fmla="*/ 5633981 w 6006665"/>
                  <a:gd name="connsiteY103-99796" fmla="*/ 1215770 h 2711051"/>
                  <a:gd name="connsiteX104-99797" fmla="*/ 5586259 w 6006665"/>
                  <a:gd name="connsiteY104-99798" fmla="*/ 1252129 h 2711051"/>
                  <a:gd name="connsiteX105-99799" fmla="*/ 5575676 w 6006665"/>
                  <a:gd name="connsiteY105-99800" fmla="*/ 1251121 h 2711051"/>
                  <a:gd name="connsiteX106-99801" fmla="*/ 5574353 w 6006665"/>
                  <a:gd name="connsiteY106-99802" fmla="*/ 1252129 h 2711051"/>
                  <a:gd name="connsiteX107-99803" fmla="*/ 5539436 w 6006665"/>
                  <a:gd name="connsiteY107-99804" fmla="*/ 1248804 h 2711051"/>
                  <a:gd name="connsiteX108-99805" fmla="*/ 5570352 w 6006665"/>
                  <a:gd name="connsiteY108-99806" fmla="*/ 1290761 h 2711051"/>
                  <a:gd name="connsiteX109-99807" fmla="*/ 5593077 w 6006665"/>
                  <a:gd name="connsiteY109-99808" fmla="*/ 1354390 h 2711051"/>
                  <a:gd name="connsiteX110-99809" fmla="*/ 5608984 w 6006665"/>
                  <a:gd name="connsiteY110-99810" fmla="*/ 1381660 h 2711051"/>
                  <a:gd name="connsiteX111-99811" fmla="*/ 5613529 w 6006665"/>
                  <a:gd name="connsiteY111-99812" fmla="*/ 1413474 h 2711051"/>
                  <a:gd name="connsiteX112-99813" fmla="*/ 5608984 w 6006665"/>
                  <a:gd name="connsiteY112-99814" fmla="*/ 1436199 h 2711051"/>
                  <a:gd name="connsiteX113-99815" fmla="*/ 5597799 w 6006665"/>
                  <a:gd name="connsiteY113-99816" fmla="*/ 1432590 h 2711051"/>
                  <a:gd name="connsiteX114-99817" fmla="*/ 5597077 w 6006665"/>
                  <a:gd name="connsiteY114-99818" fmla="*/ 1436199 h 2711051"/>
                  <a:gd name="connsiteX115-99819" fmla="*/ 5534271 w 6006665"/>
                  <a:gd name="connsiteY115-99820" fmla="*/ 1415939 h 2711051"/>
                  <a:gd name="connsiteX116-99821" fmla="*/ 5436277 w 6006665"/>
                  <a:gd name="connsiteY116-99822" fmla="*/ 1472558 h 2711051"/>
                  <a:gd name="connsiteX117-99823" fmla="*/ 5397645 w 6006665"/>
                  <a:gd name="connsiteY117-99824" fmla="*/ 1483921 h 2711051"/>
                  <a:gd name="connsiteX118-99825" fmla="*/ 5345378 w 6006665"/>
                  <a:gd name="connsiteY118-99826" fmla="*/ 1538460 h 2711051"/>
                  <a:gd name="connsiteX119-99827" fmla="*/ 5290839 w 6006665"/>
                  <a:gd name="connsiteY119-99828" fmla="*/ 1586181 h 2711051"/>
                  <a:gd name="connsiteX120-99829" fmla="*/ 5274932 w 6006665"/>
                  <a:gd name="connsiteY120-99830" fmla="*/ 1617996 h 2711051"/>
                  <a:gd name="connsiteX121-99831" fmla="*/ 5267238 w 6006665"/>
                  <a:gd name="connsiteY121-99832" fmla="*/ 1609569 h 2711051"/>
                  <a:gd name="connsiteX122-99833" fmla="*/ 5263025 w 6006665"/>
                  <a:gd name="connsiteY122-99834" fmla="*/ 1617996 h 2711051"/>
                  <a:gd name="connsiteX123-99835" fmla="*/ 5219538 w 6006665"/>
                  <a:gd name="connsiteY123-99836" fmla="*/ 1570368 h 2711051"/>
                  <a:gd name="connsiteX124-99837" fmla="*/ 5129494 w 6006665"/>
                  <a:gd name="connsiteY124-99838" fmla="*/ 1624813 h 2711051"/>
                  <a:gd name="connsiteX125-99839" fmla="*/ 5126389 w 6006665"/>
                  <a:gd name="connsiteY125-99840" fmla="*/ 1619491 h 2711051"/>
                  <a:gd name="connsiteX126-99841" fmla="*/ 5117587 w 6006665"/>
                  <a:gd name="connsiteY126-99842" fmla="*/ 1624813 h 2711051"/>
                  <a:gd name="connsiteX127-99843" fmla="*/ 5105544 w 6006665"/>
                  <a:gd name="connsiteY127-99844" fmla="*/ 1604167 h 2711051"/>
                  <a:gd name="connsiteX128-99845" fmla="*/ 5074955 w 6006665"/>
                  <a:gd name="connsiteY128-99846" fmla="*/ 1629358 h 2711051"/>
                  <a:gd name="connsiteX129-99847" fmla="*/ 5065718 w 6006665"/>
                  <a:gd name="connsiteY129-99848" fmla="*/ 1627159 h 2711051"/>
                  <a:gd name="connsiteX130-99849" fmla="*/ 5063048 w 6006665"/>
                  <a:gd name="connsiteY130-99850" fmla="*/ 1629358 h 2711051"/>
                  <a:gd name="connsiteX131-99851" fmla="*/ 5026594 w 6006665"/>
                  <a:gd name="connsiteY131-99852" fmla="*/ 1620679 h 2711051"/>
                  <a:gd name="connsiteX132-99853" fmla="*/ 5015871 w 6006665"/>
                  <a:gd name="connsiteY132-99854" fmla="*/ 1665718 h 2711051"/>
                  <a:gd name="connsiteX133-99855" fmla="*/ 4974967 w 6006665"/>
                  <a:gd name="connsiteY133-99856" fmla="*/ 1731619 h 2711051"/>
                  <a:gd name="connsiteX134-99857" fmla="*/ 4974967 w 6006665"/>
                  <a:gd name="connsiteY134-99858" fmla="*/ 1763434 h 2711051"/>
                  <a:gd name="connsiteX135-99859" fmla="*/ 5015871 w 6006665"/>
                  <a:gd name="connsiteY135-99860" fmla="*/ 1779341 h 2711051"/>
                  <a:gd name="connsiteX136-99861" fmla="*/ 5011326 w 6006665"/>
                  <a:gd name="connsiteY136-99862" fmla="*/ 1877057 h 2711051"/>
                  <a:gd name="connsiteX137-99863" fmla="*/ 4999419 w 6006665"/>
                  <a:gd name="connsiteY137-99864" fmla="*/ 1877057 h 2711051"/>
                  <a:gd name="connsiteX138-99865" fmla="*/ 4974967 w 6006665"/>
                  <a:gd name="connsiteY138-99866" fmla="*/ 1877057 h 2711051"/>
                  <a:gd name="connsiteX139-99867" fmla="*/ 4963605 w 6006665"/>
                  <a:gd name="connsiteY139-99868" fmla="*/ 1929323 h 2711051"/>
                  <a:gd name="connsiteX140-99869" fmla="*/ 4974967 w 6006665"/>
                  <a:gd name="connsiteY140-99870" fmla="*/ 1956593 h 2711051"/>
                  <a:gd name="connsiteX141-99871" fmla="*/ 4909065 w 6006665"/>
                  <a:gd name="connsiteY141-99872" fmla="*/ 1990680 h 2711051"/>
                  <a:gd name="connsiteX142-99873" fmla="*/ 4897703 w 6006665"/>
                  <a:gd name="connsiteY142-99874" fmla="*/ 2058854 h 2711051"/>
                  <a:gd name="connsiteX143-99875" fmla="*/ 4845437 w 6006665"/>
                  <a:gd name="connsiteY143-99876" fmla="*/ 2074761 h 2711051"/>
                  <a:gd name="connsiteX144-99877" fmla="*/ 4834074 w 6006665"/>
                  <a:gd name="connsiteY144-99878" fmla="*/ 2133845 h 2711051"/>
                  <a:gd name="connsiteX145-99879" fmla="*/ 4779535 w 6006665"/>
                  <a:gd name="connsiteY145-99880" fmla="*/ 2192929 h 2711051"/>
                  <a:gd name="connsiteX146-99881" fmla="*/ 4777225 w 6006665"/>
                  <a:gd name="connsiteY146-99882" fmla="*/ 2182533 h 2711051"/>
                  <a:gd name="connsiteX147-99883" fmla="*/ 4767628 w 6006665"/>
                  <a:gd name="connsiteY147-99884" fmla="*/ 2192929 h 2711051"/>
                  <a:gd name="connsiteX148-99885" fmla="*/ 4758538 w 6006665"/>
                  <a:gd name="connsiteY148-99886" fmla="*/ 2152025 h 2711051"/>
                  <a:gd name="connsiteX149-99887" fmla="*/ 4742631 w 6006665"/>
                  <a:gd name="connsiteY149-99888" fmla="*/ 2065671 h 2711051"/>
                  <a:gd name="connsiteX150-99889" fmla="*/ 4715361 w 6006665"/>
                  <a:gd name="connsiteY150-99890" fmla="*/ 1924779 h 2711051"/>
                  <a:gd name="connsiteX151-99891" fmla="*/ 4735813 w 6006665"/>
                  <a:gd name="connsiteY151-99892" fmla="*/ 1833880 h 2711051"/>
                  <a:gd name="connsiteX152-99893" fmla="*/ 4767628 w 6006665"/>
                  <a:gd name="connsiteY152-99894" fmla="*/ 1790703 h 2711051"/>
                  <a:gd name="connsiteX153-99895" fmla="*/ 4767628 w 6006665"/>
                  <a:gd name="connsiteY153-99896" fmla="*/ 1763434 h 2711051"/>
                  <a:gd name="connsiteX154-99897" fmla="*/ 4826712 w 6006665"/>
                  <a:gd name="connsiteY154-99898" fmla="*/ 1747526 h 2711051"/>
                  <a:gd name="connsiteX155-99899" fmla="*/ 4892613 w 6006665"/>
                  <a:gd name="connsiteY155-99900" fmla="*/ 1656628 h 2711051"/>
                  <a:gd name="connsiteX156-99901" fmla="*/ 4956243 w 6006665"/>
                  <a:gd name="connsiteY156-99902" fmla="*/ 1581637 h 2711051"/>
                  <a:gd name="connsiteX157-99903" fmla="*/ 5022143 w 6006665"/>
                  <a:gd name="connsiteY157-99904" fmla="*/ 1522552 h 2711051"/>
                  <a:gd name="connsiteX158-99905" fmla="*/ 5046694 w 6006665"/>
                  <a:gd name="connsiteY158-99906" fmla="*/ 1415425 h 2711051"/>
                  <a:gd name="connsiteX159-99907" fmla="*/ 5015871 w 6006665"/>
                  <a:gd name="connsiteY159-99908" fmla="*/ 1420292 h 2711051"/>
                  <a:gd name="connsiteX160-99909" fmla="*/ 4995419 w 6006665"/>
                  <a:gd name="connsiteY160-99910" fmla="*/ 1483921 h 2711051"/>
                  <a:gd name="connsiteX161-99911" fmla="*/ 4904521 w 6006665"/>
                  <a:gd name="connsiteY161-99912" fmla="*/ 1570274 h 2711051"/>
                  <a:gd name="connsiteX162-99913" fmla="*/ 4901708 w 6006665"/>
                  <a:gd name="connsiteY162-99914" fmla="*/ 1561634 h 2711051"/>
                  <a:gd name="connsiteX163-99915" fmla="*/ 4892613 w 6006665"/>
                  <a:gd name="connsiteY163-99916" fmla="*/ 1570274 h 2711051"/>
                  <a:gd name="connsiteX164-99917" fmla="*/ 4861835 w 6006665"/>
                  <a:gd name="connsiteY164-99918" fmla="*/ 1475740 h 2711051"/>
                  <a:gd name="connsiteX165-99919" fmla="*/ 4779535 w 6006665"/>
                  <a:gd name="connsiteY165-99920" fmla="*/ 1499828 h 2711051"/>
                  <a:gd name="connsiteX166-99921" fmla="*/ 4684091 w 6006665"/>
                  <a:gd name="connsiteY166-99922" fmla="*/ 1624813 h 2711051"/>
                  <a:gd name="connsiteX167-99923" fmla="*/ 4715906 w 6006665"/>
                  <a:gd name="connsiteY167-99924" fmla="*/ 1672535 h 2711051"/>
                  <a:gd name="connsiteX168-99925" fmla="*/ 4636369 w 6006665"/>
                  <a:gd name="connsiteY168-99926" fmla="*/ 1688442 h 2711051"/>
                  <a:gd name="connsiteX169-99927" fmla="*/ 4577285 w 6006665"/>
                  <a:gd name="connsiteY169-99928" fmla="*/ 1692987 h 2711051"/>
                  <a:gd name="connsiteX170-99929" fmla="*/ 4577373 w 6006665"/>
                  <a:gd name="connsiteY170-99930" fmla="*/ 1692065 h 2711051"/>
                  <a:gd name="connsiteX171-99931" fmla="*/ 4565379 w 6006665"/>
                  <a:gd name="connsiteY171-99932" fmla="*/ 1692987 h 2711051"/>
                  <a:gd name="connsiteX172-99933" fmla="*/ 4569923 w 6006665"/>
                  <a:gd name="connsiteY172-99934" fmla="*/ 1645266 h 2711051"/>
                  <a:gd name="connsiteX173-99935" fmla="*/ 4520081 w 6006665"/>
                  <a:gd name="connsiteY173-99936" fmla="*/ 1635680 h 2711051"/>
                  <a:gd name="connsiteX174-99937" fmla="*/ 4475025 w 6006665"/>
                  <a:gd name="connsiteY174-99938" fmla="*/ 1665718 h 2711051"/>
                  <a:gd name="connsiteX175-99939" fmla="*/ 4464394 w 6006665"/>
                  <a:gd name="connsiteY175-99940" fmla="*/ 1664867 h 2711051"/>
                  <a:gd name="connsiteX176-99941" fmla="*/ 4463118 w 6006665"/>
                  <a:gd name="connsiteY176-99942" fmla="*/ 1665718 h 2711051"/>
                  <a:gd name="connsiteX177-99943" fmla="*/ 4357637 w 6006665"/>
                  <a:gd name="connsiteY177-99944" fmla="*/ 1657279 h 2711051"/>
                  <a:gd name="connsiteX178-99945" fmla="*/ 4243233 w 6006665"/>
                  <a:gd name="connsiteY178-99946" fmla="*/ 1677080 h 2711051"/>
                  <a:gd name="connsiteX179-99947" fmla="*/ 4125065 w 6006665"/>
                  <a:gd name="connsiteY179-99948" fmla="*/ 1811155 h 2711051"/>
                  <a:gd name="connsiteX180-99949" fmla="*/ 3984173 w 6006665"/>
                  <a:gd name="connsiteY180-99950" fmla="*/ 1967955 h 2711051"/>
                  <a:gd name="connsiteX181-99951" fmla="*/ 4038712 w 6006665"/>
                  <a:gd name="connsiteY181-99952" fmla="*/ 1972500 h 2711051"/>
                  <a:gd name="connsiteX182-99953" fmla="*/ 4059164 w 6006665"/>
                  <a:gd name="connsiteY182-99954" fmla="*/ 2015677 h 2711051"/>
                  <a:gd name="connsiteX183-99955" fmla="*/ 4087782 w 6006665"/>
                  <a:gd name="connsiteY183-99956" fmla="*/ 2024094 h 2711051"/>
                  <a:gd name="connsiteX184-99957" fmla="*/ 4106341 w 6006665"/>
                  <a:gd name="connsiteY184-99958" fmla="*/ 1995225 h 2711051"/>
                  <a:gd name="connsiteX185-99959" fmla="*/ 4117411 w 6006665"/>
                  <a:gd name="connsiteY185-99960" fmla="*/ 1996527 h 2711051"/>
                  <a:gd name="connsiteX186-99961" fmla="*/ 4118248 w 6006665"/>
                  <a:gd name="connsiteY186-99962" fmla="*/ 1995225 h 2711051"/>
                  <a:gd name="connsiteX187-99963" fmla="*/ 4156880 w 6006665"/>
                  <a:gd name="connsiteY187-99964" fmla="*/ 1999770 h 2711051"/>
                  <a:gd name="connsiteX188-99965" fmla="*/ 4211419 w 6006665"/>
                  <a:gd name="connsiteY188-99966" fmla="*/ 2070216 h 2711051"/>
                  <a:gd name="connsiteX189-99967" fmla="*/ 4215964 w 6006665"/>
                  <a:gd name="connsiteY189-99968" fmla="*/ 2117938 h 2711051"/>
                  <a:gd name="connsiteX190-99969" fmla="*/ 4184149 w 6006665"/>
                  <a:gd name="connsiteY190-99970" fmla="*/ 2177022 h 2711051"/>
                  <a:gd name="connsiteX191-99971" fmla="*/ 4177332 w 6006665"/>
                  <a:gd name="connsiteY191-99972" fmla="*/ 2247468 h 2711051"/>
                  <a:gd name="connsiteX192-99973" fmla="*/ 4161425 w 6006665"/>
                  <a:gd name="connsiteY192-99974" fmla="*/ 2333822 h 2711051"/>
                  <a:gd name="connsiteX193-99975" fmla="*/ 4109158 w 6006665"/>
                  <a:gd name="connsiteY193-99976" fmla="*/ 2413358 h 2711051"/>
                  <a:gd name="connsiteX194-99977" fmla="*/ 4097796 w 6006665"/>
                  <a:gd name="connsiteY194-99978" fmla="*/ 2451990 h 2711051"/>
                  <a:gd name="connsiteX195-99979" fmla="*/ 4043257 w 6006665"/>
                  <a:gd name="connsiteY195-99980" fmla="*/ 2511074 h 2711051"/>
                  <a:gd name="connsiteX196-99981" fmla="*/ 3995535 w 6006665"/>
                  <a:gd name="connsiteY196-99982" fmla="*/ 2570158 h 2711051"/>
                  <a:gd name="connsiteX197-99983" fmla="*/ 3975083 w 6006665"/>
                  <a:gd name="connsiteY197-99984" fmla="*/ 2601973 h 2711051"/>
                  <a:gd name="connsiteX198-99985" fmla="*/ 3925089 w 6006665"/>
                  <a:gd name="connsiteY198-99986" fmla="*/ 2629242 h 2711051"/>
                  <a:gd name="connsiteX199-99987" fmla="*/ 3913182 w 6006665"/>
                  <a:gd name="connsiteY199-99988" fmla="*/ 2629242 h 2711051"/>
                  <a:gd name="connsiteX200-99989" fmla="*/ 3904637 w 6006665"/>
                  <a:gd name="connsiteY200-99990" fmla="*/ 2629242 h 2711051"/>
                  <a:gd name="connsiteX201-99991" fmla="*/ 3892729 w 6006665"/>
                  <a:gd name="connsiteY201-99992" fmla="*/ 2629242 h 2711051"/>
                  <a:gd name="connsiteX202-99993" fmla="*/ 3871063 w 6006665"/>
                  <a:gd name="connsiteY202-99994" fmla="*/ 2612993 h 2711051"/>
                  <a:gd name="connsiteX203-99995" fmla="*/ 3829645 w 6006665"/>
                  <a:gd name="connsiteY203-99996" fmla="*/ 2640605 h 2711051"/>
                  <a:gd name="connsiteX204-99997" fmla="*/ 3822828 w 6006665"/>
                  <a:gd name="connsiteY204-99998" fmla="*/ 2661057 h 2711051"/>
                  <a:gd name="connsiteX205-99999" fmla="*/ 3818283 w 6006665"/>
                  <a:gd name="connsiteY205-100000" fmla="*/ 2651967 h 2711051"/>
                  <a:gd name="connsiteX206-100001" fmla="*/ 3818283 w 6006665"/>
                  <a:gd name="connsiteY206-100002" fmla="*/ 2640241 h 2711051"/>
                  <a:gd name="connsiteX207-100003" fmla="*/ 3817738 w 6006665"/>
                  <a:gd name="connsiteY207-100004" fmla="*/ 2640605 h 2711051"/>
                  <a:gd name="connsiteX208-100005" fmla="*/ 3810921 w 6006665"/>
                  <a:gd name="connsiteY208-100006" fmla="*/ 2661057 h 2711051"/>
                  <a:gd name="connsiteX209-100007" fmla="*/ 3806376 w 6006665"/>
                  <a:gd name="connsiteY209-100008" fmla="*/ 2651967 h 2711051"/>
                  <a:gd name="connsiteX210-100009" fmla="*/ 3806376 w 6006665"/>
                  <a:gd name="connsiteY210-100010" fmla="*/ 2624697 h 2711051"/>
                  <a:gd name="connsiteX211-100011" fmla="*/ 3818283 w 6006665"/>
                  <a:gd name="connsiteY211-100012" fmla="*/ 2624697 h 2711051"/>
                  <a:gd name="connsiteX212-100013" fmla="*/ 3826828 w 6006665"/>
                  <a:gd name="connsiteY212-100014" fmla="*/ 2624697 h 2711051"/>
                  <a:gd name="connsiteX213-100015" fmla="*/ 3833645 w 6006665"/>
                  <a:gd name="connsiteY213-100016" fmla="*/ 2565613 h 2711051"/>
                  <a:gd name="connsiteX214-100017" fmla="*/ 3822283 w 6006665"/>
                  <a:gd name="connsiteY214-100018" fmla="*/ 2522437 h 2711051"/>
                  <a:gd name="connsiteX215-100019" fmla="*/ 3849553 w 6006665"/>
                  <a:gd name="connsiteY215-100020" fmla="*/ 2499712 h 2711051"/>
                  <a:gd name="connsiteX216-100021" fmla="*/ 3858814 w 6006665"/>
                  <a:gd name="connsiteY216-100022" fmla="*/ 2501917 h 2711051"/>
                  <a:gd name="connsiteX217-100023" fmla="*/ 3861460 w 6006665"/>
                  <a:gd name="connsiteY217-100024" fmla="*/ 2499712 h 2711051"/>
                  <a:gd name="connsiteX218-100025" fmla="*/ 3898487 w 6006665"/>
                  <a:gd name="connsiteY218-100026" fmla="*/ 2508528 h 2711051"/>
                  <a:gd name="connsiteX219-100027" fmla="*/ 3919999 w 6006665"/>
                  <a:gd name="connsiteY219-100028" fmla="*/ 2463353 h 2711051"/>
                  <a:gd name="connsiteX220-100029" fmla="*/ 3935906 w 6006665"/>
                  <a:gd name="connsiteY220-100030" fmla="*/ 2404268 h 2711051"/>
                  <a:gd name="connsiteX221-100031" fmla="*/ 3947269 w 6006665"/>
                  <a:gd name="connsiteY221-100032" fmla="*/ 2381544 h 2711051"/>
                  <a:gd name="connsiteX222-100033" fmla="*/ 3966292 w 6006665"/>
                  <a:gd name="connsiteY222-100034" fmla="*/ 2337156 h 2711051"/>
                  <a:gd name="connsiteX223-100035" fmla="*/ 3915999 w 6006665"/>
                  <a:gd name="connsiteY223-100036" fmla="*/ 2349729 h 2711051"/>
                  <a:gd name="connsiteX224-100037" fmla="*/ 3888729 w 6006665"/>
                  <a:gd name="connsiteY224-100038" fmla="*/ 2372454 h 2711051"/>
                  <a:gd name="connsiteX225-100039" fmla="*/ 3876822 w 6006665"/>
                  <a:gd name="connsiteY225-100040" fmla="*/ 2372454 h 2711051"/>
                  <a:gd name="connsiteX226-100041" fmla="*/ 3829645 w 6006665"/>
                  <a:gd name="connsiteY226-100042" fmla="*/ 2372454 h 2711051"/>
                  <a:gd name="connsiteX227-100043" fmla="*/ 3817738 w 6006665"/>
                  <a:gd name="connsiteY227-100044" fmla="*/ 2372454 h 2711051"/>
                  <a:gd name="connsiteX228-100045" fmla="*/ 3801831 w 6006665"/>
                  <a:gd name="connsiteY228-100046" fmla="*/ 2317915 h 2711051"/>
                  <a:gd name="connsiteX229-100047" fmla="*/ 3758654 w 6006665"/>
                  <a:gd name="connsiteY229-100048" fmla="*/ 2279283 h 2711051"/>
                  <a:gd name="connsiteX230-100049" fmla="*/ 3692753 w 6006665"/>
                  <a:gd name="connsiteY230-100050" fmla="*/ 2263376 h 2711051"/>
                  <a:gd name="connsiteX231-100051" fmla="*/ 3683663 w 6006665"/>
                  <a:gd name="connsiteY231-100052" fmla="*/ 2204292 h 2711051"/>
                  <a:gd name="connsiteX232-100053" fmla="*/ 3672301 w 6006665"/>
                  <a:gd name="connsiteY232-100054" fmla="*/ 2172477 h 2711051"/>
                  <a:gd name="connsiteX233-100055" fmla="*/ 3656393 w 6006665"/>
                  <a:gd name="connsiteY233-100056" fmla="*/ 2145208 h 2711051"/>
                  <a:gd name="connsiteX234-100057" fmla="*/ 3633669 w 6006665"/>
                  <a:gd name="connsiteY234-100058" fmla="*/ 2086123 h 2711051"/>
                  <a:gd name="connsiteX235-100059" fmla="*/ 3601854 w 6006665"/>
                  <a:gd name="connsiteY235-100060" fmla="*/ 2065671 h 2711051"/>
                  <a:gd name="connsiteX236-100061" fmla="*/ 3545995 w 6006665"/>
                  <a:gd name="connsiteY236-100062" fmla="*/ 2044187 h 2711051"/>
                  <a:gd name="connsiteX237-100063" fmla="*/ 3506955 w 6006665"/>
                  <a:gd name="connsiteY237-100064" fmla="*/ 2049764 h 2711051"/>
                  <a:gd name="connsiteX238-100065" fmla="*/ 3463779 w 6006665"/>
                  <a:gd name="connsiteY238-100066" fmla="*/ 2058854 h 2711051"/>
                  <a:gd name="connsiteX239-100067" fmla="*/ 3431964 w 6006665"/>
                  <a:gd name="connsiteY239-100068" fmla="*/ 2086123 h 2711051"/>
                  <a:gd name="connsiteX240-100069" fmla="*/ 3452416 w 6006665"/>
                  <a:gd name="connsiteY240-100070" fmla="*/ 2102031 h 2711051"/>
                  <a:gd name="connsiteX241-100071" fmla="*/ 3452416 w 6006665"/>
                  <a:gd name="connsiteY241-100072" fmla="*/ 2133845 h 2711051"/>
                  <a:gd name="connsiteX242-100073" fmla="*/ 3431964 w 6006665"/>
                  <a:gd name="connsiteY242-100074" fmla="*/ 2156570 h 2711051"/>
                  <a:gd name="connsiteX243-100075" fmla="*/ 3400150 w 6006665"/>
                  <a:gd name="connsiteY243-100076" fmla="*/ 2215654 h 2711051"/>
                  <a:gd name="connsiteX244-100077" fmla="*/ 3400150 w 6006665"/>
                  <a:gd name="connsiteY244-100078" fmla="*/ 2242924 h 2711051"/>
                  <a:gd name="connsiteX245-100079" fmla="*/ 3350155 w 6006665"/>
                  <a:gd name="connsiteY245-100080" fmla="*/ 2274738 h 2711051"/>
                  <a:gd name="connsiteX246-100081" fmla="*/ 3342342 w 6006665"/>
                  <a:gd name="connsiteY246-100082" fmla="*/ 2272134 h 2711051"/>
                  <a:gd name="connsiteX247-100083" fmla="*/ 3338249 w 6006665"/>
                  <a:gd name="connsiteY247-100084" fmla="*/ 2274738 h 2711051"/>
                  <a:gd name="connsiteX248-100085" fmla="*/ 3290527 w 6006665"/>
                  <a:gd name="connsiteY248-100086" fmla="*/ 2258831 h 2711051"/>
                  <a:gd name="connsiteX249-100087" fmla="*/ 3259257 w 6006665"/>
                  <a:gd name="connsiteY249-100088" fmla="*/ 2258831 h 2711051"/>
                  <a:gd name="connsiteX250-100089" fmla="*/ 3247350 w 6006665"/>
                  <a:gd name="connsiteY250-100090" fmla="*/ 2258831 h 2711051"/>
                  <a:gd name="connsiteX251-100091" fmla="*/ 3231443 w 6006665"/>
                  <a:gd name="connsiteY251-100092" fmla="*/ 2242924 h 2711051"/>
                  <a:gd name="connsiteX252-100093" fmla="*/ 3213271 w 6006665"/>
                  <a:gd name="connsiteY252-100094" fmla="*/ 2238380 h 2711051"/>
                  <a:gd name="connsiteX253-100095" fmla="*/ 3168359 w 6006665"/>
                  <a:gd name="connsiteY253-100096" fmla="*/ 2274738 h 2711051"/>
                  <a:gd name="connsiteX254-100097" fmla="*/ 3120637 w 6006665"/>
                  <a:gd name="connsiteY254-100098" fmla="*/ 2286100 h 2711051"/>
                  <a:gd name="connsiteX255-100099" fmla="*/ 3082005 w 6006665"/>
                  <a:gd name="connsiteY255-100100" fmla="*/ 2302008 h 2711051"/>
                  <a:gd name="connsiteX256-100101" fmla="*/ 3074460 w 6006665"/>
                  <a:gd name="connsiteY256-100102" fmla="*/ 2300211 h 2711051"/>
                  <a:gd name="connsiteX257-100103" fmla="*/ 3070098 w 6006665"/>
                  <a:gd name="connsiteY257-100104" fmla="*/ 2302008 h 2711051"/>
                  <a:gd name="connsiteX258-100105" fmla="*/ 3022376 w 6006665"/>
                  <a:gd name="connsiteY258-100106" fmla="*/ 2290645 h 2711051"/>
                  <a:gd name="connsiteX259-100107" fmla="*/ 3000196 w 6006665"/>
                  <a:gd name="connsiteY259-100108" fmla="*/ 2290645 h 2711051"/>
                  <a:gd name="connsiteX260-100109" fmla="*/ 2988289 w 6006665"/>
                  <a:gd name="connsiteY260-100110" fmla="*/ 2290645 h 2711051"/>
                  <a:gd name="connsiteX261-100111" fmla="*/ 2967837 w 6006665"/>
                  <a:gd name="connsiteY261-100112" fmla="*/ 2258831 h 2711051"/>
                  <a:gd name="connsiteX262-100113" fmla="*/ 2929205 w 6006665"/>
                  <a:gd name="connsiteY262-100114" fmla="*/ 2231561 h 2711051"/>
                  <a:gd name="connsiteX263-100115" fmla="*/ 2902153 w 6006665"/>
                  <a:gd name="connsiteY263-100116" fmla="*/ 2227697 h 2711051"/>
                  <a:gd name="connsiteX264-100117" fmla="*/ 2861576 w 6006665"/>
                  <a:gd name="connsiteY264-100118" fmla="*/ 2231561 h 2711051"/>
                  <a:gd name="connsiteX265-100119" fmla="*/ 2822944 w 6006665"/>
                  <a:gd name="connsiteY265-100120" fmla="*/ 2242924 h 2711051"/>
                  <a:gd name="connsiteX266-100121" fmla="*/ 2818139 w 6006665"/>
                  <a:gd name="connsiteY266-100122" fmla="*/ 2240835 h 2711051"/>
                  <a:gd name="connsiteX267-100123" fmla="*/ 2811037 w 6006665"/>
                  <a:gd name="connsiteY267-100124" fmla="*/ 2242924 h 2711051"/>
                  <a:gd name="connsiteX268-100125" fmla="*/ 2758770 w 6006665"/>
                  <a:gd name="connsiteY268-100126" fmla="*/ 2220199 h 2711051"/>
                  <a:gd name="connsiteX269-100127" fmla="*/ 2751953 w 6006665"/>
                  <a:gd name="connsiteY269-100128" fmla="*/ 2177022 h 2711051"/>
                  <a:gd name="connsiteX270-100129" fmla="*/ 2708776 w 6006665"/>
                  <a:gd name="connsiteY270-100130" fmla="*/ 2161115 h 2711051"/>
                  <a:gd name="connsiteX271-100131" fmla="*/ 2676962 w 6006665"/>
                  <a:gd name="connsiteY271-100132" fmla="*/ 2156570 h 2711051"/>
                  <a:gd name="connsiteX272-100133" fmla="*/ 2642534 w 6006665"/>
                  <a:gd name="connsiteY272-100134" fmla="*/ 2134826 h 2711051"/>
                  <a:gd name="connsiteX273-100135" fmla="*/ 2609333 w 6006665"/>
                  <a:gd name="connsiteY273-100136" fmla="*/ 2192929 h 2711051"/>
                  <a:gd name="connsiteX274-100137" fmla="*/ 2625240 w 6006665"/>
                  <a:gd name="connsiteY274-100138" fmla="*/ 2227016 h 2711051"/>
                  <a:gd name="connsiteX275-100139" fmla="*/ 2586608 w 6006665"/>
                  <a:gd name="connsiteY275-100140" fmla="*/ 2263376 h 2711051"/>
                  <a:gd name="connsiteX276-100141" fmla="*/ 2577105 w 6006665"/>
                  <a:gd name="connsiteY276-100142" fmla="*/ 2261113 h 2711051"/>
                  <a:gd name="connsiteX277-100143" fmla="*/ 2574701 w 6006665"/>
                  <a:gd name="connsiteY277-100144" fmla="*/ 2263376 h 2711051"/>
                  <a:gd name="connsiteX278-100145" fmla="*/ 2526979 w 6006665"/>
                  <a:gd name="connsiteY278-100146" fmla="*/ 2252013 h 2711051"/>
                  <a:gd name="connsiteX279-100147" fmla="*/ 1811153 w 6006665"/>
                  <a:gd name="connsiteY279-100148" fmla="*/ 1999770 h 2711051"/>
                  <a:gd name="connsiteX280-100149" fmla="*/ 1748069 w 6006665"/>
                  <a:gd name="connsiteY280-100150" fmla="*/ 2038402 h 2711051"/>
                  <a:gd name="connsiteX281-100151" fmla="*/ 1711709 w 6006665"/>
                  <a:gd name="connsiteY281-100152" fmla="*/ 2042947 h 2711051"/>
                  <a:gd name="connsiteX282-100153" fmla="*/ 1711926 w 6006665"/>
                  <a:gd name="connsiteY282-100154" fmla="*/ 2041431 h 2711051"/>
                  <a:gd name="connsiteX283-100155" fmla="*/ 1699803 w 6006665"/>
                  <a:gd name="connsiteY283-100156" fmla="*/ 2042947 h 2711051"/>
                  <a:gd name="connsiteX284-100157" fmla="*/ 1704347 w 6006665"/>
                  <a:gd name="connsiteY284-100158" fmla="*/ 2011132 h 2711051"/>
                  <a:gd name="connsiteX285-100159" fmla="*/ 1662460 w 6006665"/>
                  <a:gd name="connsiteY285-100160" fmla="*/ 1993181 h 2711051"/>
                  <a:gd name="connsiteX286-100161" fmla="*/ 1629901 w 6006665"/>
                  <a:gd name="connsiteY286-100162" fmla="*/ 2006587 h 2711051"/>
                  <a:gd name="connsiteX287-100163" fmla="*/ 1629300 w 6006665"/>
                  <a:gd name="connsiteY287-100164" fmla="*/ 2001932 h 2711051"/>
                  <a:gd name="connsiteX288-100165" fmla="*/ 1617994 w 6006665"/>
                  <a:gd name="connsiteY288-100166" fmla="*/ 2006587 h 2711051"/>
                  <a:gd name="connsiteX289-100167" fmla="*/ 1608904 w 6006665"/>
                  <a:gd name="connsiteY289-100168" fmla="*/ 1936141 h 2711051"/>
                  <a:gd name="connsiteX290-100169" fmla="*/ 1552684 w 6006665"/>
                  <a:gd name="connsiteY290-100170" fmla="*/ 1926448 h 2711051"/>
                  <a:gd name="connsiteX291-100171" fmla="*/ 1518550 w 6006665"/>
                  <a:gd name="connsiteY291-100172" fmla="*/ 1952048 h 2711051"/>
                  <a:gd name="connsiteX292-100173" fmla="*/ 1425379 w 6006665"/>
                  <a:gd name="connsiteY292-100174" fmla="*/ 1972500 h 2711051"/>
                  <a:gd name="connsiteX293-100175" fmla="*/ 1409472 w 6006665"/>
                  <a:gd name="connsiteY293-100176" fmla="*/ 1990680 h 2711051"/>
                  <a:gd name="connsiteX294-100177" fmla="*/ 1270852 w 6006665"/>
                  <a:gd name="connsiteY294-100178" fmla="*/ 2011132 h 2711051"/>
                  <a:gd name="connsiteX295-100179" fmla="*/ 1254945 w 6006665"/>
                  <a:gd name="connsiteY295-100180" fmla="*/ 2031584 h 2711051"/>
                  <a:gd name="connsiteX296-100181" fmla="*/ 1282214 w 6006665"/>
                  <a:gd name="connsiteY296-100182" fmla="*/ 2074761 h 2711051"/>
                  <a:gd name="connsiteX297-100183" fmla="*/ 1243582 w 6006665"/>
                  <a:gd name="connsiteY297-100184" fmla="*/ 2090668 h 2711051"/>
                  <a:gd name="connsiteX298-100185" fmla="*/ 1254945 w 6006665"/>
                  <a:gd name="connsiteY298-100186" fmla="*/ 2108848 h 2711051"/>
                  <a:gd name="connsiteX299-100187" fmla="*/ 1216313 w 6006665"/>
                  <a:gd name="connsiteY299-100188" fmla="*/ 2133845 h 2711051"/>
                  <a:gd name="connsiteX300-100189" fmla="*/ 1275397 w 6006665"/>
                  <a:gd name="connsiteY300-100190" fmla="*/ 2177022 h 2711051"/>
                  <a:gd name="connsiteX301-100191" fmla="*/ 1270852 w 6006665"/>
                  <a:gd name="connsiteY301-100192" fmla="*/ 2204292 h 2711051"/>
                  <a:gd name="connsiteX302-100193" fmla="*/ 1259108 w 6006665"/>
                  <a:gd name="connsiteY302-100194" fmla="*/ 2203313 h 2711051"/>
                  <a:gd name="connsiteX303-100195" fmla="*/ 1258945 w 6006665"/>
                  <a:gd name="connsiteY303-100196" fmla="*/ 2204292 h 2711051"/>
                  <a:gd name="connsiteX304-100197" fmla="*/ 1215644 w 6006665"/>
                  <a:gd name="connsiteY304-100198" fmla="*/ 2200683 h 2711051"/>
                  <a:gd name="connsiteX305-100199" fmla="*/ 1204950 w 6006665"/>
                  <a:gd name="connsiteY305-100200" fmla="*/ 2215654 h 2711051"/>
                  <a:gd name="connsiteX306-100201" fmla="*/ 1196495 w 6006665"/>
                  <a:gd name="connsiteY306-100202" fmla="*/ 2210822 h 2711051"/>
                  <a:gd name="connsiteX307-100203" fmla="*/ 1193043 w 6006665"/>
                  <a:gd name="connsiteY307-100204" fmla="*/ 2215654 h 2711051"/>
                  <a:gd name="connsiteX308-100205" fmla="*/ 1145322 w 6006665"/>
                  <a:gd name="connsiteY308-100206" fmla="*/ 2188384 h 2711051"/>
                  <a:gd name="connsiteX309-100207" fmla="*/ 1098145 w 6006665"/>
                  <a:gd name="connsiteY309-100208" fmla="*/ 2188384 h 2711051"/>
                  <a:gd name="connsiteX310-100209" fmla="*/ 1061785 w 6006665"/>
                  <a:gd name="connsiteY310-100210" fmla="*/ 2215654 h 2711051"/>
                  <a:gd name="connsiteX311-100211" fmla="*/ 1055322 w 6006665"/>
                  <a:gd name="connsiteY311-100212" fmla="*/ 2211571 h 2711051"/>
                  <a:gd name="connsiteX312-100213" fmla="*/ 1049878 w 6006665"/>
                  <a:gd name="connsiteY312-100214" fmla="*/ 2215654 h 2711051"/>
                  <a:gd name="connsiteX313-100215" fmla="*/ 1006701 w 6006665"/>
                  <a:gd name="connsiteY313-100216" fmla="*/ 2188384 h 2711051"/>
                  <a:gd name="connsiteX314-100217" fmla="*/ 924893 w 6006665"/>
                  <a:gd name="connsiteY314-100218" fmla="*/ 2152025 h 2711051"/>
                  <a:gd name="connsiteX315-100219" fmla="*/ 877716 w 6006665"/>
                  <a:gd name="connsiteY315-100220" fmla="*/ 2152025 h 2711051"/>
                  <a:gd name="connsiteX316-100221" fmla="*/ 802724 w 6006665"/>
                  <a:gd name="connsiteY316-100222" fmla="*/ 2215654 h 2711051"/>
                  <a:gd name="connsiteX317-100223" fmla="*/ 798179 w 6006665"/>
                  <a:gd name="connsiteY317-100224" fmla="*/ 2258831 h 2711051"/>
                  <a:gd name="connsiteX318-100225" fmla="*/ 787406 w 6006665"/>
                  <a:gd name="connsiteY318-100226" fmla="*/ 2248058 h 2711051"/>
                  <a:gd name="connsiteX319-100227" fmla="*/ 786272 w 6006665"/>
                  <a:gd name="connsiteY319-100228" fmla="*/ 2258831 h 2711051"/>
                  <a:gd name="connsiteX320-100229" fmla="*/ 756063 w 6006665"/>
                  <a:gd name="connsiteY320-100230" fmla="*/ 2228621 h 2711051"/>
                  <a:gd name="connsiteX321-100231" fmla="*/ 732278 w 6006665"/>
                  <a:gd name="connsiteY321-100232" fmla="*/ 2286100 h 2711051"/>
                  <a:gd name="connsiteX322-100233" fmla="*/ 743640 w 6006665"/>
                  <a:gd name="connsiteY322-100234" fmla="*/ 2295190 h 2711051"/>
                  <a:gd name="connsiteX323-100235" fmla="*/ 723188 w 6006665"/>
                  <a:gd name="connsiteY323-100236" fmla="*/ 2338367 h 2711051"/>
                  <a:gd name="connsiteX324-100237" fmla="*/ 747026 w 6006665"/>
                  <a:gd name="connsiteY324-100238" fmla="*/ 2375208 h 2711051"/>
                  <a:gd name="connsiteX325-100239" fmla="*/ 763548 w 6006665"/>
                  <a:gd name="connsiteY325-100240" fmla="*/ 2372454 h 2711051"/>
                  <a:gd name="connsiteX326-100241" fmla="*/ 764871 w 6006665"/>
                  <a:gd name="connsiteY326-100242" fmla="*/ 2374218 h 2711051"/>
                  <a:gd name="connsiteX327-100243" fmla="*/ 775455 w 6006665"/>
                  <a:gd name="connsiteY327-100244" fmla="*/ 2372454 h 2711051"/>
                  <a:gd name="connsiteX328-100245" fmla="*/ 802724 w 6006665"/>
                  <a:gd name="connsiteY328-100246" fmla="*/ 2408813 h 2711051"/>
                  <a:gd name="connsiteX329-100247" fmla="*/ 798179 w 6006665"/>
                  <a:gd name="connsiteY329-100248" fmla="*/ 2436083 h 2711051"/>
                  <a:gd name="connsiteX330-100249" fmla="*/ 818632 w 6006665"/>
                  <a:gd name="connsiteY330-100250" fmla="*/ 2447445 h 2711051"/>
                  <a:gd name="connsiteX331-100251" fmla="*/ 802724 w 6006665"/>
                  <a:gd name="connsiteY331-100252" fmla="*/ 2479260 h 2711051"/>
                  <a:gd name="connsiteX332-100253" fmla="*/ 766365 w 6006665"/>
                  <a:gd name="connsiteY332-100254" fmla="*/ 2483805 h 2711051"/>
                  <a:gd name="connsiteX333-100255" fmla="*/ 727733 w 6006665"/>
                  <a:gd name="connsiteY333-100256" fmla="*/ 2542889 h 2711051"/>
                  <a:gd name="connsiteX334-100257" fmla="*/ 759548 w 6006665"/>
                  <a:gd name="connsiteY334-100258" fmla="*/ 2586066 h 2711051"/>
                  <a:gd name="connsiteX335-100259" fmla="*/ 759548 w 6006665"/>
                  <a:gd name="connsiteY335-100260" fmla="*/ 2624697 h 2711051"/>
                  <a:gd name="connsiteX336-100261" fmla="*/ 798179 w 6006665"/>
                  <a:gd name="connsiteY336-100262" fmla="*/ 2683782 h 2711051"/>
                  <a:gd name="connsiteX337-100263" fmla="*/ 775455 w 6006665"/>
                  <a:gd name="connsiteY337-100264" fmla="*/ 2699689 h 2711051"/>
                  <a:gd name="connsiteX338-100265" fmla="*/ 770910 w 6006665"/>
                  <a:gd name="connsiteY338-100266" fmla="*/ 2711051 h 2711051"/>
                  <a:gd name="connsiteX339-100267" fmla="*/ 759003 w 6006665"/>
                  <a:gd name="connsiteY339-100268" fmla="*/ 2711051 h 2711051"/>
                  <a:gd name="connsiteX340-100269" fmla="*/ 755003 w 6006665"/>
                  <a:gd name="connsiteY340-100270" fmla="*/ 2711051 h 2711051"/>
                  <a:gd name="connsiteX341-100271" fmla="*/ 743096 w 6006665"/>
                  <a:gd name="connsiteY341-100272" fmla="*/ 2711051 h 2711051"/>
                  <a:gd name="connsiteX342-100273" fmla="*/ 715826 w 6006665"/>
                  <a:gd name="connsiteY342-100274" fmla="*/ 2676964 h 2711051"/>
                  <a:gd name="connsiteX343-100275" fmla="*/ 704464 w 6006665"/>
                  <a:gd name="connsiteY343-100276" fmla="*/ 2676964 h 2711051"/>
                  <a:gd name="connsiteX344-100277" fmla="*/ 684012 w 6006665"/>
                  <a:gd name="connsiteY344-100278" fmla="*/ 2667874 h 2711051"/>
                  <a:gd name="connsiteX345-100279" fmla="*/ 672649 w 6006665"/>
                  <a:gd name="connsiteY345-100280" fmla="*/ 2645150 h 2711051"/>
                  <a:gd name="connsiteX346-100281" fmla="*/ 645222 w 6006665"/>
                  <a:gd name="connsiteY346-100282" fmla="*/ 2637313 h 2711051"/>
                  <a:gd name="connsiteX347-100283" fmla="*/ 625472 w 6006665"/>
                  <a:gd name="connsiteY347-100284" fmla="*/ 2640605 h 2711051"/>
                  <a:gd name="connsiteX348-100285" fmla="*/ 623771 w 6006665"/>
                  <a:gd name="connsiteY348-100286" fmla="*/ 2638904 h 2711051"/>
                  <a:gd name="connsiteX349-100287" fmla="*/ 613565 w 6006665"/>
                  <a:gd name="connsiteY349-100288" fmla="*/ 2640605 h 2711051"/>
                  <a:gd name="connsiteX350-100289" fmla="*/ 609020 w 6006665"/>
                  <a:gd name="connsiteY350-100290" fmla="*/ 2636060 h 2711051"/>
                  <a:gd name="connsiteX351-100291" fmla="*/ 559026 w 6006665"/>
                  <a:gd name="connsiteY351-100292" fmla="*/ 2608790 h 2711051"/>
                  <a:gd name="connsiteX352-100293" fmla="*/ 506760 w 6006665"/>
                  <a:gd name="connsiteY352-100294" fmla="*/ 2601973 h 2711051"/>
                  <a:gd name="connsiteX353-100295" fmla="*/ 483280 w 6006665"/>
                  <a:gd name="connsiteY353-100296" fmla="*/ 2595264 h 2711051"/>
                  <a:gd name="connsiteX354-100297" fmla="*/ 480035 w 6006665"/>
                  <a:gd name="connsiteY354-100298" fmla="*/ 2597428 h 2711051"/>
                  <a:gd name="connsiteX355-100299" fmla="*/ 475042 w 6006665"/>
                  <a:gd name="connsiteY355-100300" fmla="*/ 2592910 h 2711051"/>
                  <a:gd name="connsiteX356-100301" fmla="*/ 474945 w 6006665"/>
                  <a:gd name="connsiteY356-100302" fmla="*/ 2592883 h 2711051"/>
                  <a:gd name="connsiteX357-100303" fmla="*/ 468128 w 6006665"/>
                  <a:gd name="connsiteY357-100304" fmla="*/ 2597428 h 2711051"/>
                  <a:gd name="connsiteX358-100305" fmla="*/ 420406 w 6006665"/>
                  <a:gd name="connsiteY358-100306" fmla="*/ 2554251 h 2711051"/>
                  <a:gd name="connsiteX359-100307" fmla="*/ 381774 w 6006665"/>
                  <a:gd name="connsiteY359-100308" fmla="*/ 2538344 h 2711051"/>
                  <a:gd name="connsiteX360-100309" fmla="*/ 349960 w 6006665"/>
                  <a:gd name="connsiteY360-100310" fmla="*/ 2506529 h 2711051"/>
                  <a:gd name="connsiteX361-100311" fmla="*/ 377229 w 6006665"/>
                  <a:gd name="connsiteY361-100312" fmla="*/ 2499712 h 2711051"/>
                  <a:gd name="connsiteX362-100313" fmla="*/ 404499 w 6006665"/>
                  <a:gd name="connsiteY362-100314" fmla="*/ 2451990 h 2711051"/>
                  <a:gd name="connsiteX363-100315" fmla="*/ 388591 w 6006665"/>
                  <a:gd name="connsiteY363-100316" fmla="*/ 2436083 h 2711051"/>
                  <a:gd name="connsiteX364-100317" fmla="*/ 440858 w 6006665"/>
                  <a:gd name="connsiteY364-100318" fmla="*/ 2408813 h 2711051"/>
                  <a:gd name="connsiteX365-100319" fmla="*/ 440858 w 6006665"/>
                  <a:gd name="connsiteY365-100320" fmla="*/ 2405757 h 2711051"/>
                  <a:gd name="connsiteX366-100321" fmla="*/ 416406 w 6006665"/>
                  <a:gd name="connsiteY366-100322" fmla="*/ 2408813 h 2711051"/>
                  <a:gd name="connsiteX367-100323" fmla="*/ 416406 w 6006665"/>
                  <a:gd name="connsiteY367-100324" fmla="*/ 2407325 h 2711051"/>
                  <a:gd name="connsiteX368-100325" fmla="*/ 404499 w 6006665"/>
                  <a:gd name="connsiteY368-100326" fmla="*/ 2408813 h 2711051"/>
                  <a:gd name="connsiteX369-100327" fmla="*/ 404499 w 6006665"/>
                  <a:gd name="connsiteY369-100328" fmla="*/ 2388361 h 2711051"/>
                  <a:gd name="connsiteX370-100329" fmla="*/ 424951 w 6006665"/>
                  <a:gd name="connsiteY370-100330" fmla="*/ 2372454 h 2711051"/>
                  <a:gd name="connsiteX371-100331" fmla="*/ 463583 w 6006665"/>
                  <a:gd name="connsiteY371-100332" fmla="*/ 2365637 h 2711051"/>
                  <a:gd name="connsiteX372-100333" fmla="*/ 468128 w 6006665"/>
                  <a:gd name="connsiteY372-100334" fmla="*/ 2349729 h 2711051"/>
                  <a:gd name="connsiteX373-100335" fmla="*/ 456765 w 6006665"/>
                  <a:gd name="connsiteY373-100336" fmla="*/ 2317915 h 2711051"/>
                  <a:gd name="connsiteX374-100337" fmla="*/ 474945 w 6006665"/>
                  <a:gd name="connsiteY374-100338" fmla="*/ 2290645 h 2711051"/>
                  <a:gd name="connsiteX375-100339" fmla="*/ 474945 w 6006665"/>
                  <a:gd name="connsiteY375-100340" fmla="*/ 2270193 h 2711051"/>
                  <a:gd name="connsiteX376-100341" fmla="*/ 420406 w 6006665"/>
                  <a:gd name="connsiteY376-100342" fmla="*/ 2252013 h 2711051"/>
                  <a:gd name="connsiteX377-100343" fmla="*/ 409588 w 6006665"/>
                  <a:gd name="connsiteY377-100344" fmla="*/ 2252013 h 2711051"/>
                  <a:gd name="connsiteX378-100345" fmla="*/ 397681 w 6006665"/>
                  <a:gd name="connsiteY378-100346" fmla="*/ 2252013 h 2711051"/>
                  <a:gd name="connsiteX379-100347" fmla="*/ 379485 w 6006665"/>
                  <a:gd name="connsiteY379-100348" fmla="*/ 2229774 h 2711051"/>
                  <a:gd name="connsiteX380-100349" fmla="*/ 357322 w 6006665"/>
                  <a:gd name="connsiteY380-100350" fmla="*/ 2236106 h 2711051"/>
                  <a:gd name="connsiteX381-100351" fmla="*/ 352842 w 6006665"/>
                  <a:gd name="connsiteY381-100352" fmla="*/ 2233984 h 2711051"/>
                  <a:gd name="connsiteX382-100353" fmla="*/ 345415 w 6006665"/>
                  <a:gd name="connsiteY382-100354" fmla="*/ 2236106 h 2711051"/>
                  <a:gd name="connsiteX383-100355" fmla="*/ 302238 w 6006665"/>
                  <a:gd name="connsiteY383-100356" fmla="*/ 2215654 h 2711051"/>
                  <a:gd name="connsiteX384-100357" fmla="*/ 302238 w 6006665"/>
                  <a:gd name="connsiteY384-100358" fmla="*/ 2204292 h 2711051"/>
                  <a:gd name="connsiteX385-100359" fmla="*/ 286331 w 6006665"/>
                  <a:gd name="connsiteY385-100360" fmla="*/ 2177022 h 2711051"/>
                  <a:gd name="connsiteX386-100361" fmla="*/ 270968 w 6006665"/>
                  <a:gd name="connsiteY386-100362" fmla="*/ 2177022 h 2711051"/>
                  <a:gd name="connsiteX387-100363" fmla="*/ 259061 w 6006665"/>
                  <a:gd name="connsiteY387-100364" fmla="*/ 2177022 h 2711051"/>
                  <a:gd name="connsiteX388-100365" fmla="*/ 254516 w 6006665"/>
                  <a:gd name="connsiteY388-100366" fmla="*/ 2161115 h 2711051"/>
                  <a:gd name="connsiteX389-100367" fmla="*/ 263606 w 6006665"/>
                  <a:gd name="connsiteY389-100368" fmla="*/ 2145208 h 2711051"/>
                  <a:gd name="connsiteX390-100369" fmla="*/ 243991 w 6006665"/>
                  <a:gd name="connsiteY390-100370" fmla="*/ 2114695 h 2711051"/>
                  <a:gd name="connsiteX391-100371" fmla="*/ 216429 w 6006665"/>
                  <a:gd name="connsiteY391-100372" fmla="*/ 2117938 h 2711051"/>
                  <a:gd name="connsiteX392-100373" fmla="*/ 212956 w 6006665"/>
                  <a:gd name="connsiteY392-100374" fmla="*/ 2116946 h 2711051"/>
                  <a:gd name="connsiteX393-100375" fmla="*/ 204522 w 6006665"/>
                  <a:gd name="connsiteY393-100376" fmla="*/ 2117938 h 2711051"/>
                  <a:gd name="connsiteX394-100377" fmla="*/ 199623 w 6006665"/>
                  <a:gd name="connsiteY394-100378" fmla="*/ 2116538 h 2711051"/>
                  <a:gd name="connsiteX395-100379" fmla="*/ 195977 w 6006665"/>
                  <a:gd name="connsiteY395-100380" fmla="*/ 2129300 h 2711051"/>
                  <a:gd name="connsiteX396-100381" fmla="*/ 184968 w 6006665"/>
                  <a:gd name="connsiteY396-100382" fmla="*/ 2126155 h 2711051"/>
                  <a:gd name="connsiteX397-100383" fmla="*/ 184070 w 6006665"/>
                  <a:gd name="connsiteY397-100384" fmla="*/ 2129300 h 2711051"/>
                  <a:gd name="connsiteX398-100385" fmla="*/ 168163 w 6006665"/>
                  <a:gd name="connsiteY398-100386" fmla="*/ 2124765 h 2711051"/>
                  <a:gd name="connsiteX399-100387" fmla="*/ 156800 w 6006665"/>
                  <a:gd name="connsiteY399-100388" fmla="*/ 2086123 h 2711051"/>
                  <a:gd name="connsiteX400-100389" fmla="*/ 152255 w 6006665"/>
                  <a:gd name="connsiteY400-100390" fmla="*/ 2070216 h 2711051"/>
                  <a:gd name="connsiteX401-100391" fmla="*/ 156800 w 6006665"/>
                  <a:gd name="connsiteY401-100392" fmla="*/ 2065671 h 2711051"/>
                  <a:gd name="connsiteX402-100393" fmla="*/ 168707 w 6006665"/>
                  <a:gd name="connsiteY402-100394" fmla="*/ 2065671 h 2711051"/>
                  <a:gd name="connsiteX403-100395" fmla="*/ 188615 w 6006665"/>
                  <a:gd name="connsiteY403-100396" fmla="*/ 2065671 h 2711051"/>
                  <a:gd name="connsiteX404-100397" fmla="*/ 199977 w 6006665"/>
                  <a:gd name="connsiteY404-100398" fmla="*/ 2054309 h 2711051"/>
                  <a:gd name="connsiteX405-100399" fmla="*/ 188615 w 6006665"/>
                  <a:gd name="connsiteY405-100400" fmla="*/ 2031584 h 2711051"/>
                  <a:gd name="connsiteX406-100401" fmla="*/ 168163 w 6006665"/>
                  <a:gd name="connsiteY406-100402" fmla="*/ 2022495 h 2711051"/>
                  <a:gd name="connsiteX407-100403" fmla="*/ 168163 w 6006665"/>
                  <a:gd name="connsiteY407-100404" fmla="*/ 2015677 h 2711051"/>
                  <a:gd name="connsiteX408-100405" fmla="*/ 152255 w 6006665"/>
                  <a:gd name="connsiteY408-100406" fmla="*/ 1999770 h 2711051"/>
                  <a:gd name="connsiteX409-100407" fmla="*/ 129531 w 6006665"/>
                  <a:gd name="connsiteY409-100408" fmla="*/ 1963410 h 2711051"/>
                  <a:gd name="connsiteX410-100409" fmla="*/ 140893 w 6006665"/>
                  <a:gd name="connsiteY410-100410" fmla="*/ 1940686 h 2711051"/>
                  <a:gd name="connsiteX411-100411" fmla="*/ 136348 w 6006665"/>
                  <a:gd name="connsiteY411-100412" fmla="*/ 1913416 h 2711051"/>
                  <a:gd name="connsiteX412-100413" fmla="*/ 103789 w 6006665"/>
                  <a:gd name="connsiteY412-100414" fmla="*/ 1900009 h 2711051"/>
                  <a:gd name="connsiteX413-100415" fmla="*/ 93716 w 6006665"/>
                  <a:gd name="connsiteY413-100416" fmla="*/ 1904326 h 2711051"/>
                  <a:gd name="connsiteX414-100417" fmla="*/ 91868 w 6006665"/>
                  <a:gd name="connsiteY414-100418" fmla="*/ 1900015 h 2711051"/>
                  <a:gd name="connsiteX415-100419" fmla="*/ 81809 w 6006665"/>
                  <a:gd name="connsiteY415-100420" fmla="*/ 1904326 h 2711051"/>
                  <a:gd name="connsiteX416-100421" fmla="*/ 74992 w 6006665"/>
                  <a:gd name="connsiteY416-100422" fmla="*/ 1888419 h 2711051"/>
                  <a:gd name="connsiteX417-100423" fmla="*/ 34087 w 6006665"/>
                  <a:gd name="connsiteY417-100424" fmla="*/ 1877057 h 2711051"/>
                  <a:gd name="connsiteX418-100425" fmla="*/ 22725 w 6006665"/>
                  <a:gd name="connsiteY418-100426" fmla="*/ 1833880 h 2711051"/>
                  <a:gd name="connsiteX419-100427" fmla="*/ 22725 w 6006665"/>
                  <a:gd name="connsiteY419-100428" fmla="*/ 1802065 h 2711051"/>
                  <a:gd name="connsiteX420-100429" fmla="*/ 0 w 6006665"/>
                  <a:gd name="connsiteY420-100430" fmla="*/ 1786158 h 2711051"/>
                  <a:gd name="connsiteX421-100431" fmla="*/ 15907 w 6006665"/>
                  <a:gd name="connsiteY421-100432" fmla="*/ 1763434 h 2711051"/>
                  <a:gd name="connsiteX422-100433" fmla="*/ 6818 w 6006665"/>
                  <a:gd name="connsiteY422-100434" fmla="*/ 1699805 h 2711051"/>
                  <a:gd name="connsiteX423-100435" fmla="*/ 34087 w 6006665"/>
                  <a:gd name="connsiteY423-100436" fmla="*/ 1656628 h 2711051"/>
                  <a:gd name="connsiteX424-100437" fmla="*/ 27270 w 6006665"/>
                  <a:gd name="connsiteY424-100438" fmla="*/ 1645266 h 2711051"/>
                  <a:gd name="connsiteX425-100439" fmla="*/ 70447 w 6006665"/>
                  <a:gd name="connsiteY425-100440" fmla="*/ 1606634 h 2711051"/>
                  <a:gd name="connsiteX426-100441" fmla="*/ 27270 w 6006665"/>
                  <a:gd name="connsiteY426-100442" fmla="*/ 1570274 h 2711051"/>
                  <a:gd name="connsiteX427-100443" fmla="*/ 109078 w 6006665"/>
                  <a:gd name="connsiteY427-100444" fmla="*/ 1472558 h 2711051"/>
                  <a:gd name="connsiteX428-100445" fmla="*/ 145438 w 6006665"/>
                  <a:gd name="connsiteY428-100446" fmla="*/ 1429381 h 2711051"/>
                  <a:gd name="connsiteX429-100447" fmla="*/ 156800 w 6006665"/>
                  <a:gd name="connsiteY429-100448" fmla="*/ 1386205 h 2711051"/>
                  <a:gd name="connsiteX430-100449" fmla="*/ 102261 w 6006665"/>
                  <a:gd name="connsiteY430-100450" fmla="*/ 1333938 h 2711051"/>
                  <a:gd name="connsiteX431-100451" fmla="*/ 118168 w 6006665"/>
                  <a:gd name="connsiteY431-100452" fmla="*/ 1279399 h 2711051"/>
                  <a:gd name="connsiteX432-100453" fmla="*/ 86354 w 6006665"/>
                  <a:gd name="connsiteY432-100454" fmla="*/ 1215770 h 2711051"/>
                  <a:gd name="connsiteX433-100455" fmla="*/ 109078 w 6006665"/>
                  <a:gd name="connsiteY433-100456" fmla="*/ 1140778 h 2711051"/>
                  <a:gd name="connsiteX434-100457" fmla="*/ 70447 w 6006665"/>
                  <a:gd name="connsiteY434-100458" fmla="*/ 1038517 h 2711051"/>
                  <a:gd name="connsiteX435-100459" fmla="*/ 102261 w 6006665"/>
                  <a:gd name="connsiteY435-100460" fmla="*/ 968071 h 2711051"/>
                  <a:gd name="connsiteX436-100461" fmla="*/ 43177 w 6006665"/>
                  <a:gd name="connsiteY436-100462" fmla="*/ 902170 h 2711051"/>
                  <a:gd name="connsiteX437-100463" fmla="*/ 49994 w 6006665"/>
                  <a:gd name="connsiteY437-100464" fmla="*/ 827178 h 2711051"/>
                  <a:gd name="connsiteX438-100465" fmla="*/ 81809 w 6006665"/>
                  <a:gd name="connsiteY438-100466" fmla="*/ 822633 h 2711051"/>
                  <a:gd name="connsiteX439-100467" fmla="*/ 145438 w 6006665"/>
                  <a:gd name="connsiteY439-100468" fmla="*/ 779457 h 2711051"/>
                  <a:gd name="connsiteX440-100469" fmla="*/ 184070 w 6006665"/>
                  <a:gd name="connsiteY440-100470" fmla="*/ 740825 h 2711051"/>
                  <a:gd name="connsiteX441-100471" fmla="*/ 189699 w 6006665"/>
                  <a:gd name="connsiteY441-100472" fmla="*/ 747103 h 2711051"/>
                  <a:gd name="connsiteX442-100473" fmla="*/ 195977 w 6006665"/>
                  <a:gd name="connsiteY442-100474" fmla="*/ 740825 h 2711051"/>
                  <a:gd name="connsiteX443-100475" fmla="*/ 255061 w 6006665"/>
                  <a:gd name="connsiteY443-100476" fmla="*/ 806726 h 2711051"/>
                  <a:gd name="connsiteX444-100477" fmla="*/ 350504 w 6006665"/>
                  <a:gd name="connsiteY444-100478" fmla="*/ 827178 h 2711051"/>
                  <a:gd name="connsiteX445-100479" fmla="*/ 491397 w 6006665"/>
                  <a:gd name="connsiteY445-100480" fmla="*/ 940802 h 2711051"/>
                  <a:gd name="connsiteX446-100481" fmla="*/ 523211 w 6006665"/>
                  <a:gd name="connsiteY446-100482" fmla="*/ 988523 h 2711051"/>
                  <a:gd name="connsiteX447-100483" fmla="*/ 523211 w 6006665"/>
                  <a:gd name="connsiteY447-100484" fmla="*/ 1047607 h 2711051"/>
                  <a:gd name="connsiteX448-100485" fmla="*/ 486852 w 6006665"/>
                  <a:gd name="connsiteY448-100486" fmla="*/ 1102146 h 2711051"/>
                  <a:gd name="connsiteX449-100487" fmla="*/ 420951 w 6006665"/>
                  <a:gd name="connsiteY449-100488" fmla="*/ 1122599 h 2711051"/>
                  <a:gd name="connsiteX450-100489" fmla="*/ 415909 w 6006665"/>
                  <a:gd name="connsiteY450-100490" fmla="*/ 1120468 h 2711051"/>
                  <a:gd name="connsiteX451-100491" fmla="*/ 409044 w 6006665"/>
                  <a:gd name="connsiteY451-100492" fmla="*/ 1122599 h 2711051"/>
                  <a:gd name="connsiteX452-100493" fmla="*/ 252950 w 6006665"/>
                  <a:gd name="connsiteY452-100494" fmla="*/ 1056643 h 2711051"/>
                  <a:gd name="connsiteX453-100495" fmla="*/ 232336 w 6006665"/>
                  <a:gd name="connsiteY453-100496" fmla="*/ 1063515 h 2711051"/>
                  <a:gd name="connsiteX454-100497" fmla="*/ 291420 w 6006665"/>
                  <a:gd name="connsiteY454-100498" fmla="*/ 1133961 h 2711051"/>
                  <a:gd name="connsiteX455-100499" fmla="*/ 291420 w 6006665"/>
                  <a:gd name="connsiteY455-100500" fmla="*/ 1172593 h 2711051"/>
                  <a:gd name="connsiteX456-100501" fmla="*/ 298238 w 6006665"/>
                  <a:gd name="connsiteY456-100502" fmla="*/ 1258947 h 2711051"/>
                  <a:gd name="connsiteX457-100503" fmla="*/ 345959 w 6006665"/>
                  <a:gd name="connsiteY457-100504" fmla="*/ 1290761 h 2711051"/>
                  <a:gd name="connsiteX458-100505" fmla="*/ 362087 w 6006665"/>
                  <a:gd name="connsiteY458-100506" fmla="*/ 1300169 h 2711051"/>
                  <a:gd name="connsiteX459-100507" fmla="*/ 365867 w 6006665"/>
                  <a:gd name="connsiteY459-100508" fmla="*/ 1268036 h 2711051"/>
                  <a:gd name="connsiteX460-100509" fmla="*/ 345415 w 6006665"/>
                  <a:gd name="connsiteY460-100510" fmla="*/ 1231677 h 2711051"/>
                  <a:gd name="connsiteX461-100511" fmla="*/ 365867 w 6006665"/>
                  <a:gd name="connsiteY461-100512" fmla="*/ 1199862 h 2711051"/>
                  <a:gd name="connsiteX462-100513" fmla="*/ 374560 w 6006665"/>
                  <a:gd name="connsiteY462-100514" fmla="*/ 1204861 h 2711051"/>
                  <a:gd name="connsiteX463-100515" fmla="*/ 377774 w 6006665"/>
                  <a:gd name="connsiteY463-100516" fmla="*/ 1199862 h 2711051"/>
                  <a:gd name="connsiteX464-100517" fmla="*/ 461933 w 6006665"/>
                  <a:gd name="connsiteY464-100518" fmla="*/ 1248254 h 2711051"/>
                  <a:gd name="connsiteX465-100519" fmla="*/ 484035 w 6006665"/>
                  <a:gd name="connsiteY465-100520" fmla="*/ 1231677 h 2711051"/>
                  <a:gd name="connsiteX466-100521" fmla="*/ 463583 w 6006665"/>
                  <a:gd name="connsiteY466-100522" fmla="*/ 1165775 h 2711051"/>
                  <a:gd name="connsiteX467-100523" fmla="*/ 549936 w 6006665"/>
                  <a:gd name="connsiteY467-100524" fmla="*/ 1079422 h 2711051"/>
                  <a:gd name="connsiteX468-100525" fmla="*/ 559742 w 6006665"/>
                  <a:gd name="connsiteY468-100526" fmla="*/ 1081523 h 2711051"/>
                  <a:gd name="connsiteX469-100527" fmla="*/ 561843 w 6006665"/>
                  <a:gd name="connsiteY469-100528" fmla="*/ 1079422 h 2711051"/>
                  <a:gd name="connsiteX470-100529" fmla="*/ 593658 w 6006665"/>
                  <a:gd name="connsiteY470-100530" fmla="*/ 1086239 h 2711051"/>
                  <a:gd name="connsiteX471-100531" fmla="*/ 620945 w 6006665"/>
                  <a:gd name="connsiteY471-100532" fmla="*/ 1110116 h 2711051"/>
                  <a:gd name="connsiteX472-100533" fmla="*/ 640835 w 6006665"/>
                  <a:gd name="connsiteY472-100534" fmla="*/ 1054425 h 2711051"/>
                  <a:gd name="connsiteX473-100535" fmla="*/ 609020 w 6006665"/>
                  <a:gd name="connsiteY473-100536" fmla="*/ 999886 h 2711051"/>
                  <a:gd name="connsiteX474-100537" fmla="*/ 624928 w 6006665"/>
                  <a:gd name="connsiteY474-100538" fmla="*/ 940802 h 2711051"/>
                  <a:gd name="connsiteX475-100539" fmla="*/ 597658 w 6006665"/>
                  <a:gd name="connsiteY475-100540" fmla="*/ 881717 h 2711051"/>
                  <a:gd name="connsiteX476-100541" fmla="*/ 611562 w 6006665"/>
                  <a:gd name="connsiteY476-100542" fmla="*/ 886043 h 2711051"/>
                  <a:gd name="connsiteX477-100543" fmla="*/ 609565 w 6006665"/>
                  <a:gd name="connsiteY477-100544" fmla="*/ 881717 h 2711051"/>
                  <a:gd name="connsiteX478-100545" fmla="*/ 711826 w 6006665"/>
                  <a:gd name="connsiteY478-100546" fmla="*/ 913532 h 2711051"/>
                  <a:gd name="connsiteX479-100547" fmla="*/ 732278 w 6006665"/>
                  <a:gd name="connsiteY479-100548" fmla="*/ 968071 h 2711051"/>
                  <a:gd name="connsiteX480-100549" fmla="*/ 684556 w 6006665"/>
                  <a:gd name="connsiteY480-100550" fmla="*/ 979433 h 2711051"/>
                  <a:gd name="connsiteX481-100551" fmla="*/ 684556 w 6006665"/>
                  <a:gd name="connsiteY481-100552" fmla="*/ 1031700 h 2711051"/>
                  <a:gd name="connsiteX482-100553" fmla="*/ 713309 w 6006665"/>
                  <a:gd name="connsiteY482-100554" fmla="*/ 1060453 h 2711051"/>
                  <a:gd name="connsiteX483-100555" fmla="*/ 763548 w 6006665"/>
                  <a:gd name="connsiteY483-100556" fmla="*/ 1043062 h 2711051"/>
                  <a:gd name="connsiteX484-100557" fmla="*/ 770365 w 6006665"/>
                  <a:gd name="connsiteY484-100558" fmla="*/ 983978 h 2711051"/>
                  <a:gd name="connsiteX485-100559" fmla="*/ 845357 w 6006665"/>
                  <a:gd name="connsiteY485-100560" fmla="*/ 936257 h 2711051"/>
                  <a:gd name="connsiteX486-100561" fmla="*/ 972614 w 6006665"/>
                  <a:gd name="connsiteY486-100562" fmla="*/ 849903 h 2711051"/>
                  <a:gd name="connsiteX487-100563" fmla="*/ 982566 w 6006665"/>
                  <a:gd name="connsiteY487-100564" fmla="*/ 851230 h 2711051"/>
                  <a:gd name="connsiteX488-100565" fmla="*/ 984521 w 6006665"/>
                  <a:gd name="connsiteY488-100566" fmla="*/ 849903 h 2711051"/>
                  <a:gd name="connsiteX489-100567" fmla="*/ 1018608 w 6006665"/>
                  <a:gd name="connsiteY489-100568" fmla="*/ 854448 h 2711051"/>
                  <a:gd name="connsiteX490-100569" fmla="*/ 979977 w 6006665"/>
                  <a:gd name="connsiteY490-100570" fmla="*/ 918077 h 2711051"/>
                  <a:gd name="connsiteX491-100571" fmla="*/ 1012666 w 6006665"/>
                  <a:gd name="connsiteY491-100572" fmla="*/ 923238 h 2711051"/>
                  <a:gd name="connsiteX492-100573" fmla="*/ 1038516 w 6006665"/>
                  <a:gd name="connsiteY492-100574" fmla="*/ 893080 h 2711051"/>
                  <a:gd name="connsiteX493-100575" fmla="*/ 1050423 w 6006665"/>
                  <a:gd name="connsiteY493-100576" fmla="*/ 893080 h 2711051"/>
                  <a:gd name="connsiteX494-100577" fmla="*/ 1108962 w 6006665"/>
                  <a:gd name="connsiteY494-100578" fmla="*/ 893080 h 2711051"/>
                  <a:gd name="connsiteX495-100579" fmla="*/ 1161229 w 6006665"/>
                  <a:gd name="connsiteY495-100580" fmla="*/ 849903 h 2711051"/>
                  <a:gd name="connsiteX496-100581" fmla="*/ 1165711 w 6006665"/>
                  <a:gd name="connsiteY496-100582" fmla="*/ 856037 h 2711051"/>
                  <a:gd name="connsiteX497-100583" fmla="*/ 1173136 w 6006665"/>
                  <a:gd name="connsiteY497-100584" fmla="*/ 849903 h 2711051"/>
                  <a:gd name="connsiteX498-100585" fmla="*/ 1210035 w 6006665"/>
                  <a:gd name="connsiteY498-100586" fmla="*/ 900396 h 2711051"/>
                  <a:gd name="connsiteX499-100587" fmla="*/ 1247583 w 6006665"/>
                  <a:gd name="connsiteY499-100588" fmla="*/ 843086 h 2711051"/>
                  <a:gd name="connsiteX500-100589" fmla="*/ 1211223 w 6006665"/>
                  <a:gd name="connsiteY500-100590" fmla="*/ 784002 h 2711051"/>
                  <a:gd name="connsiteX501-100591" fmla="*/ 1227130 w 6006665"/>
                  <a:gd name="connsiteY501-100592" fmla="*/ 747642 h 2711051"/>
                  <a:gd name="connsiteX502-100593" fmla="*/ 1237665 w 6006665"/>
                  <a:gd name="connsiteY502-100594" fmla="*/ 750780 h 2711051"/>
                  <a:gd name="connsiteX503-100595" fmla="*/ 1239037 w 6006665"/>
                  <a:gd name="connsiteY503-100596" fmla="*/ 747642 h 2711051"/>
                  <a:gd name="connsiteX504-100597" fmla="*/ 1345843 w 6006665"/>
                  <a:gd name="connsiteY504-100598" fmla="*/ 779457 h 2711051"/>
                  <a:gd name="connsiteX505-100599" fmla="*/ 1400382 w 6006665"/>
                  <a:gd name="connsiteY505-100600" fmla="*/ 811271 h 2711051"/>
                  <a:gd name="connsiteX506-100601" fmla="*/ 1519756 w 6006665"/>
                  <a:gd name="connsiteY506-100602" fmla="*/ 917855 h 2711051"/>
                  <a:gd name="connsiteX507-100603" fmla="*/ 1543003 w 6006665"/>
                  <a:gd name="connsiteY507-100604" fmla="*/ 877173 h 2711051"/>
                  <a:gd name="connsiteX508-100605" fmla="*/ 1506643 w 6006665"/>
                  <a:gd name="connsiteY508-100606" fmla="*/ 822633 h 2711051"/>
                  <a:gd name="connsiteX509-100607" fmla="*/ 1506643 w 6006665"/>
                  <a:gd name="connsiteY509-100608" fmla="*/ 799909 h 2711051"/>
                  <a:gd name="connsiteX510-100609" fmla="*/ 1463467 w 6006665"/>
                  <a:gd name="connsiteY510-100610" fmla="*/ 790819 h 2711051"/>
                  <a:gd name="connsiteX511-100611" fmla="*/ 1472556 w 6006665"/>
                  <a:gd name="connsiteY511-100612" fmla="*/ 740825 h 2711051"/>
                  <a:gd name="connsiteX512-100613" fmla="*/ 1452104 w 6006665"/>
                  <a:gd name="connsiteY512-100614" fmla="*/ 654471 h 2711051"/>
                  <a:gd name="connsiteX513-100615" fmla="*/ 1452104 w 6006665"/>
                  <a:gd name="connsiteY513-100616" fmla="*/ 618112 h 2711051"/>
                  <a:gd name="connsiteX514-100617" fmla="*/ 1522551 w 6006665"/>
                  <a:gd name="connsiteY514-100618" fmla="*/ 515851 h 2711051"/>
                  <a:gd name="connsiteX515-100619" fmla="*/ 1543003 w 6006665"/>
                  <a:gd name="connsiteY515-100620" fmla="*/ 402228 h 2711051"/>
                  <a:gd name="connsiteX516-100621" fmla="*/ 1570272 w 6006665"/>
                  <a:gd name="connsiteY516-100622" fmla="*/ 381775 h 2711051"/>
                  <a:gd name="connsiteX517-100623" fmla="*/ 1578688 w 6006665"/>
                  <a:gd name="connsiteY517-100624" fmla="*/ 384394 h 2711051"/>
                  <a:gd name="connsiteX518-100625" fmla="*/ 1582179 w 6006665"/>
                  <a:gd name="connsiteY518-100626" fmla="*/ 381775 h 2711051"/>
                  <a:gd name="connsiteX519-100627" fmla="*/ 1684440 w 6006665"/>
                  <a:gd name="connsiteY519-100628" fmla="*/ 413590 h 2711051"/>
                  <a:gd name="connsiteX520-100629" fmla="*/ 1688985 w 6006665"/>
                  <a:gd name="connsiteY520-100630" fmla="*/ 484036 h 2711051"/>
                  <a:gd name="connsiteX521-100631" fmla="*/ 1652625 w 6006665"/>
                  <a:gd name="connsiteY521-100632" fmla="*/ 574935 h 2711051"/>
                  <a:gd name="connsiteX522-100633" fmla="*/ 1679895 w 6006665"/>
                  <a:gd name="connsiteY522-100634" fmla="*/ 613567 h 2711051"/>
                  <a:gd name="connsiteX523-100635" fmla="*/ 1688985 w 6006665"/>
                  <a:gd name="connsiteY523-100636" fmla="*/ 688558 h 2711051"/>
                  <a:gd name="connsiteX524-100637" fmla="*/ 1679895 w 6006665"/>
                  <a:gd name="connsiteY524-100638" fmla="*/ 833996 h 2711051"/>
                  <a:gd name="connsiteX525-100639" fmla="*/ 1636718 w 6006665"/>
                  <a:gd name="connsiteY525-100640" fmla="*/ 1097602 h 2711051"/>
                  <a:gd name="connsiteX526-100641" fmla="*/ 1662494 w 6006665"/>
                  <a:gd name="connsiteY526-100642" fmla="*/ 1104046 h 2711051"/>
                  <a:gd name="connsiteX0-100643" fmla="*/ 1662494 w 6006665"/>
                  <a:gd name="connsiteY0-100644" fmla="*/ 1104046 h 2711051"/>
                  <a:gd name="connsiteX1-100645" fmla="*/ 3211535 w 6006665"/>
                  <a:gd name="connsiteY1-100646" fmla="*/ 1 h 2711051"/>
                  <a:gd name="connsiteX2-100647" fmla="*/ 3200173 w 6006665"/>
                  <a:gd name="connsiteY2-100648" fmla="*/ 74993 h 2711051"/>
                  <a:gd name="connsiteX3-100649" fmla="*/ 3161541 w 6006665"/>
                  <a:gd name="connsiteY3-100650" fmla="*/ 118170 h 2711051"/>
                  <a:gd name="connsiteX4-100651" fmla="*/ 3066097 w 6006665"/>
                  <a:gd name="connsiteY4-100652" fmla="*/ 193161 h 2711051"/>
                  <a:gd name="connsiteX5-100653" fmla="*/ 3034283 w 6006665"/>
                  <a:gd name="connsiteY5-100654" fmla="*/ 236338 h 2711051"/>
                  <a:gd name="connsiteX6-100655" fmla="*/ 3082005 w 6006665"/>
                  <a:gd name="connsiteY6-100656" fmla="*/ 252245 h 2711051"/>
                  <a:gd name="connsiteX7-100657" fmla="*/ 3129459 w 6006665"/>
                  <a:gd name="connsiteY7-100658" fmla="*/ 279926 h 2711051"/>
                  <a:gd name="connsiteX8-100659" fmla="*/ 3156451 w 6006665"/>
                  <a:gd name="connsiteY8-100660" fmla="*/ 256790 h 2711051"/>
                  <a:gd name="connsiteX9-100661" fmla="*/ 3158460 w 6006665"/>
                  <a:gd name="connsiteY9-100662" fmla="*/ 265274 h 2711051"/>
                  <a:gd name="connsiteX10-100663" fmla="*/ 3168359 w 6006665"/>
                  <a:gd name="connsiteY10-100664" fmla="*/ 256790 h 2711051"/>
                  <a:gd name="connsiteX11-100665" fmla="*/ 3184984 w 6006665"/>
                  <a:gd name="connsiteY11-100666" fmla="*/ 326983 h 2711051"/>
                  <a:gd name="connsiteX12-100667" fmla="*/ 3192811 w 6006665"/>
                  <a:gd name="connsiteY12-100668" fmla="*/ 311329 h 2711051"/>
                  <a:gd name="connsiteX13-100669" fmla="*/ 3251895 w 6006665"/>
                  <a:gd name="connsiteY13-100670" fmla="*/ 290877 h 2711051"/>
                  <a:gd name="connsiteX14-100671" fmla="*/ 3259833 w 6006665"/>
                  <a:gd name="connsiteY14-100672" fmla="*/ 292251 h 2711051"/>
                  <a:gd name="connsiteX15-100673" fmla="*/ 3263802 w 6006665"/>
                  <a:gd name="connsiteY15-100674" fmla="*/ 290877 h 2711051"/>
                  <a:gd name="connsiteX16-100675" fmla="*/ 3381970 w 6006665"/>
                  <a:gd name="connsiteY16-100676" fmla="*/ 311329 h 2711051"/>
                  <a:gd name="connsiteX17-100677" fmla="*/ 3388787 w 6006665"/>
                  <a:gd name="connsiteY17-100678" fmla="*/ 370413 h 2711051"/>
                  <a:gd name="connsiteX18-100679" fmla="*/ 3531529 w 6006665"/>
                  <a:gd name="connsiteY18-100680" fmla="*/ 391404 h 2711051"/>
                  <a:gd name="connsiteX19-100681" fmla="*/ 3538225 w 6006665"/>
                  <a:gd name="connsiteY19-100682" fmla="*/ 295422 h 2711051"/>
                  <a:gd name="connsiteX20-100683" fmla="*/ 3549910 w 6006665"/>
                  <a:gd name="connsiteY20-100684" fmla="*/ 298609 h 2711051"/>
                  <a:gd name="connsiteX21-100685" fmla="*/ 3550132 w 6006665"/>
                  <a:gd name="connsiteY21-100686" fmla="*/ 295422 h 2711051"/>
                  <a:gd name="connsiteX22-100687" fmla="*/ 3625123 w 6006665"/>
                  <a:gd name="connsiteY22-100688" fmla="*/ 315874 h 2711051"/>
                  <a:gd name="connsiteX23-100689" fmla="*/ 3672301 w 6006665"/>
                  <a:gd name="connsiteY23-100690" fmla="*/ 315874 h 2711051"/>
                  <a:gd name="connsiteX24-100691" fmla="*/ 3684207 w 6006665"/>
                  <a:gd name="connsiteY24-100692" fmla="*/ 315874 h 2711051"/>
                  <a:gd name="connsiteX25-100693" fmla="*/ 3743291 w 6006665"/>
                  <a:gd name="connsiteY25-100694" fmla="*/ 381775 h 2711051"/>
                  <a:gd name="connsiteX26-100695" fmla="*/ 3759199 w 6006665"/>
                  <a:gd name="connsiteY26-100696" fmla="*/ 461312 h 2711051"/>
                  <a:gd name="connsiteX27-100697" fmla="*/ 3738747 w 6006665"/>
                  <a:gd name="connsiteY27-100698" fmla="*/ 511306 h 2711051"/>
                  <a:gd name="connsiteX28-100699" fmla="*/ 3786469 w 6006665"/>
                  <a:gd name="connsiteY28-100700" fmla="*/ 602204 h 2711051"/>
                  <a:gd name="connsiteX29-100701" fmla="*/ 3835603 w 6006665"/>
                  <a:gd name="connsiteY29-100702" fmla="*/ 638110 h 2711051"/>
                  <a:gd name="connsiteX30-100703" fmla="*/ 3865460 w 6006665"/>
                  <a:gd name="connsiteY30-100704" fmla="*/ 527213 h 2711051"/>
                  <a:gd name="connsiteX31-100705" fmla="*/ 3875077 w 6006665"/>
                  <a:gd name="connsiteY31-100706" fmla="*/ 535720 h 2711051"/>
                  <a:gd name="connsiteX32-100707" fmla="*/ 3877367 w 6006665"/>
                  <a:gd name="connsiteY32-100708" fmla="*/ 527213 h 2711051"/>
                  <a:gd name="connsiteX33-100709" fmla="*/ 3932151 w 6006665"/>
                  <a:gd name="connsiteY33-100710" fmla="*/ 575676 h 2711051"/>
                  <a:gd name="connsiteX34-100711" fmla="*/ 3988173 w 6006665"/>
                  <a:gd name="connsiteY34-100712" fmla="*/ 547665 h 2711051"/>
                  <a:gd name="connsiteX35-100713" fmla="*/ 3993852 w 6006665"/>
                  <a:gd name="connsiteY35-100714" fmla="*/ 550780 h 2711051"/>
                  <a:gd name="connsiteX36-100715" fmla="*/ 4000080 w 6006665"/>
                  <a:gd name="connsiteY36-100716" fmla="*/ 547665 h 2711051"/>
                  <a:gd name="connsiteX37-100717" fmla="*/ 4062426 w 6006665"/>
                  <a:gd name="connsiteY37-100718" fmla="*/ 581855 h 2711051"/>
                  <a:gd name="connsiteX38-100719" fmla="*/ 4085889 w 6006665"/>
                  <a:gd name="connsiteY38-100720" fmla="*/ 554483 h 2711051"/>
                  <a:gd name="connsiteX39-100721" fmla="*/ 4095563 w 6006665"/>
                  <a:gd name="connsiteY39-100722" fmla="*/ 557087 h 2711051"/>
                  <a:gd name="connsiteX40-100723" fmla="*/ 4097796 w 6006665"/>
                  <a:gd name="connsiteY40-100724" fmla="*/ 554483 h 2711051"/>
                  <a:gd name="connsiteX41-100725" fmla="*/ 4144150 w 6006665"/>
                  <a:gd name="connsiteY41-100726" fmla="*/ 566963 h 2711051"/>
                  <a:gd name="connsiteX42-100727" fmla="*/ 4117703 w 6006665"/>
                  <a:gd name="connsiteY42-100728" fmla="*/ 456767 h 2711051"/>
                  <a:gd name="connsiteX43-100729" fmla="*/ 4165425 w 6006665"/>
                  <a:gd name="connsiteY43-100730" fmla="*/ 402228 h 2711051"/>
                  <a:gd name="connsiteX44-100731" fmla="*/ 4175231 w 6006665"/>
                  <a:gd name="connsiteY44-100732" fmla="*/ 404629 h 2711051"/>
                  <a:gd name="connsiteX45-100733" fmla="*/ 4177332 w 6006665"/>
                  <a:gd name="connsiteY45-100734" fmla="*/ 402228 h 2711051"/>
                  <a:gd name="connsiteX46-100735" fmla="*/ 4511384 w 6006665"/>
                  <a:gd name="connsiteY46-100736" fmla="*/ 484036 h 2711051"/>
                  <a:gd name="connsiteX47-100737" fmla="*/ 4543199 w 6006665"/>
                  <a:gd name="connsiteY47-100738" fmla="*/ 554483 h 2711051"/>
                  <a:gd name="connsiteX48-100739" fmla="*/ 4639242 w 6006665"/>
                  <a:gd name="connsiteY48-100740" fmla="*/ 637125 h 2711051"/>
                  <a:gd name="connsiteX49-100741" fmla="*/ 4774445 w 6006665"/>
                  <a:gd name="connsiteY49-100742" fmla="*/ 618112 h 2711051"/>
                  <a:gd name="connsiteX50-100743" fmla="*/ 4778496 w 6006665"/>
                  <a:gd name="connsiteY50-100744" fmla="*/ 619216 h 2711051"/>
                  <a:gd name="connsiteX51-100745" fmla="*/ 4786352 w 6006665"/>
                  <a:gd name="connsiteY51-100746" fmla="*/ 618112 h 2711051"/>
                  <a:gd name="connsiteX52-100747" fmla="*/ 4861343 w 6006665"/>
                  <a:gd name="connsiteY52-100748" fmla="*/ 638564 h 2711051"/>
                  <a:gd name="connsiteX53-100749" fmla="*/ 4893158 w 6006665"/>
                  <a:gd name="connsiteY53-100750" fmla="*/ 681741 h 2711051"/>
                  <a:gd name="connsiteX54-100751" fmla="*/ 4888613 w 6006665"/>
                  <a:gd name="connsiteY54-100752" fmla="*/ 763549 h 2711051"/>
                  <a:gd name="connsiteX55-100753" fmla="*/ 4927677 w 6006665"/>
                  <a:gd name="connsiteY55-100754" fmla="*/ 788221 h 2711051"/>
                  <a:gd name="connsiteX56-100755" fmla="*/ 4967605 w 6006665"/>
                  <a:gd name="connsiteY56-100756" fmla="*/ 774912 h 2711051"/>
                  <a:gd name="connsiteX57-100757" fmla="*/ 5038051 w 6006665"/>
                  <a:gd name="connsiteY57-100758" fmla="*/ 768094 h 2711051"/>
                  <a:gd name="connsiteX58-100759" fmla="*/ 5040730 w 6006665"/>
                  <a:gd name="connsiteY58-100760" fmla="*/ 768987 h 2711051"/>
                  <a:gd name="connsiteX59-100761" fmla="*/ 5049958 w 6006665"/>
                  <a:gd name="connsiteY59-100762" fmla="*/ 768094 h 2711051"/>
                  <a:gd name="connsiteX60-100763" fmla="*/ 5114249 w 6006665"/>
                  <a:gd name="connsiteY60-100764" fmla="*/ 789525 h 2711051"/>
                  <a:gd name="connsiteX61-100765" fmla="*/ 5176671 w 6006665"/>
                  <a:gd name="connsiteY61-100766" fmla="*/ 779457 h 2711051"/>
                  <a:gd name="connsiteX62-100767" fmla="*/ 5177801 w 6006665"/>
                  <a:gd name="connsiteY62-100768" fmla="*/ 781195 h 2711051"/>
                  <a:gd name="connsiteX63-100769" fmla="*/ 5188578 w 6006665"/>
                  <a:gd name="connsiteY63-100770" fmla="*/ 779457 h 2711051"/>
                  <a:gd name="connsiteX64-100771" fmla="*/ 5243719 w 6006665"/>
                  <a:gd name="connsiteY64-100772" fmla="*/ 864288 h 2711051"/>
                  <a:gd name="connsiteX65-100773" fmla="*/ 5283477 w 6006665"/>
                  <a:gd name="connsiteY65-100774" fmla="*/ 833996 h 2711051"/>
                  <a:gd name="connsiteX66-100775" fmla="*/ 5258480 w 6006665"/>
                  <a:gd name="connsiteY66-100776" fmla="*/ 768094 h 2711051"/>
                  <a:gd name="connsiteX67-100777" fmla="*/ 5267570 w 6006665"/>
                  <a:gd name="connsiteY67-100778" fmla="*/ 720373 h 2711051"/>
                  <a:gd name="connsiteX68-100779" fmla="*/ 5278896 w 6006665"/>
                  <a:gd name="connsiteY68-100780" fmla="*/ 723422 h 2711051"/>
                  <a:gd name="connsiteX69-100781" fmla="*/ 5279477 w 6006665"/>
                  <a:gd name="connsiteY69-100782" fmla="*/ 720373 h 2711051"/>
                  <a:gd name="connsiteX70-100783" fmla="*/ 5395510 w 6006665"/>
                  <a:gd name="connsiteY70-100784" fmla="*/ 751612 h 2711051"/>
                  <a:gd name="connsiteX71-100785" fmla="*/ 5463001 w 6006665"/>
                  <a:gd name="connsiteY71-100786" fmla="*/ 747642 h 2711051"/>
                  <a:gd name="connsiteX72-100787" fmla="*/ 5464386 w 6006665"/>
                  <a:gd name="connsiteY72-100788" fmla="*/ 748261 h 2711051"/>
                  <a:gd name="connsiteX73-100789" fmla="*/ 5474909 w 6006665"/>
                  <a:gd name="connsiteY73-100790" fmla="*/ 747642 h 2711051"/>
                  <a:gd name="connsiteX74-100791" fmla="*/ 5581715 w 6006665"/>
                  <a:gd name="connsiteY74-100792" fmla="*/ 795364 h 2711051"/>
                  <a:gd name="connsiteX75-100793" fmla="*/ 5633981 w 6006665"/>
                  <a:gd name="connsiteY75-100794" fmla="*/ 838541 h 2711051"/>
                  <a:gd name="connsiteX76-100795" fmla="*/ 5720335 w 6006665"/>
                  <a:gd name="connsiteY76-100796" fmla="*/ 918077 h 2711051"/>
                  <a:gd name="connsiteX77-100797" fmla="*/ 5822595 w 6006665"/>
                  <a:gd name="connsiteY77-100798" fmla="*/ 1015793 h 2711051"/>
                  <a:gd name="connsiteX78-100799" fmla="*/ 5818051 w 6006665"/>
                  <a:gd name="connsiteY78-100800" fmla="*/ 1070332 h 2711051"/>
                  <a:gd name="connsiteX79-100801" fmla="*/ 5825679 w 6006665"/>
                  <a:gd name="connsiteY79-100802" fmla="*/ 1077960 h 2711051"/>
                  <a:gd name="connsiteX80-100803" fmla="*/ 5822051 w 6006665"/>
                  <a:gd name="connsiteY80-100804" fmla="*/ 1027155 h 2711051"/>
                  <a:gd name="connsiteX81-100805" fmla="*/ 5834092 w 6006665"/>
                  <a:gd name="connsiteY81-100806" fmla="*/ 1029028 h 2711051"/>
                  <a:gd name="connsiteX82-100807" fmla="*/ 5833958 w 6006665"/>
                  <a:gd name="connsiteY82-100808" fmla="*/ 1027155 h 2711051"/>
                  <a:gd name="connsiteX83-100809" fmla="*/ 5936219 w 6006665"/>
                  <a:gd name="connsiteY83-100810" fmla="*/ 1043062 h 2711051"/>
                  <a:gd name="connsiteX84-100811" fmla="*/ 6006665 w 6006665"/>
                  <a:gd name="connsiteY84-100812" fmla="*/ 1122599 h 2711051"/>
                  <a:gd name="connsiteX85-100813" fmla="*/ 5968033 w 6006665"/>
                  <a:gd name="connsiteY85-100814" fmla="*/ 1161231 h 2711051"/>
                  <a:gd name="connsiteX86-100815" fmla="*/ 5908949 w 6006665"/>
                  <a:gd name="connsiteY86-100816" fmla="*/ 1172593 h 2711051"/>
                  <a:gd name="connsiteX87-100817" fmla="*/ 5908949 w 6006665"/>
                  <a:gd name="connsiteY87-100818" fmla="*/ 1258947 h 2711051"/>
                  <a:gd name="connsiteX88-100819" fmla="*/ 5893042 w 6006665"/>
                  <a:gd name="connsiteY88-100820" fmla="*/ 1274854 h 2711051"/>
                  <a:gd name="connsiteX89-100821" fmla="*/ 5881135 w 6006665"/>
                  <a:gd name="connsiteY89-100822" fmla="*/ 1274854 h 2711051"/>
                  <a:gd name="connsiteX90-100823" fmla="*/ 5861227 w 6006665"/>
                  <a:gd name="connsiteY90-100824" fmla="*/ 1274854 h 2711051"/>
                  <a:gd name="connsiteX91-100825" fmla="*/ 5849321 w 6006665"/>
                  <a:gd name="connsiteY91-100826" fmla="*/ 1274854 h 2711051"/>
                  <a:gd name="connsiteX92-100827" fmla="*/ 5817506 w 6006665"/>
                  <a:gd name="connsiteY92-100828" fmla="*/ 1240767 h 2711051"/>
                  <a:gd name="connsiteX93-100829" fmla="*/ 5767511 w 6006665"/>
                  <a:gd name="connsiteY93-100830" fmla="*/ 1215770 h 2711051"/>
                  <a:gd name="connsiteX94-100831" fmla="*/ 5762967 w 6006665"/>
                  <a:gd name="connsiteY94-100832" fmla="*/ 1181683 h 2711051"/>
                  <a:gd name="connsiteX95-100833" fmla="*/ 5729132 w 6006665"/>
                  <a:gd name="connsiteY95-100834" fmla="*/ 1167751 h 2711051"/>
                  <a:gd name="connsiteX96-100835" fmla="*/ 5695337 w 6006665"/>
                  <a:gd name="connsiteY96-100836" fmla="*/ 1177138 h 2711051"/>
                  <a:gd name="connsiteX97-100837" fmla="*/ 5693366 w 6006665"/>
                  <a:gd name="connsiteY97-100838" fmla="*/ 1174378 h 2711051"/>
                  <a:gd name="connsiteX98-100839" fmla="*/ 5683431 w 6006665"/>
                  <a:gd name="connsiteY98-100840" fmla="*/ 1177138 h 2711051"/>
                  <a:gd name="connsiteX99-100841" fmla="*/ 5660706 w 6006665"/>
                  <a:gd name="connsiteY99-100842" fmla="*/ 1145323 h 2711051"/>
                  <a:gd name="connsiteX100-100843" fmla="*/ 5669644 w 6006665"/>
                  <a:gd name="connsiteY100-100844" fmla="*/ 1120298 h 2711051"/>
                  <a:gd name="connsiteX101-100845" fmla="*/ 5640799 w 6006665"/>
                  <a:gd name="connsiteY101-100846" fmla="*/ 1133961 h 2711051"/>
                  <a:gd name="connsiteX102-100847" fmla="*/ 5656705 w 6006665"/>
                  <a:gd name="connsiteY102-100848" fmla="*/ 1177138 h 2711051"/>
                  <a:gd name="connsiteX103-100849" fmla="*/ 5633981 w 6006665"/>
                  <a:gd name="connsiteY103-100850" fmla="*/ 1215770 h 2711051"/>
                  <a:gd name="connsiteX104-100851" fmla="*/ 5586259 w 6006665"/>
                  <a:gd name="connsiteY104-100852" fmla="*/ 1252129 h 2711051"/>
                  <a:gd name="connsiteX105-100853" fmla="*/ 5575676 w 6006665"/>
                  <a:gd name="connsiteY105-100854" fmla="*/ 1251121 h 2711051"/>
                  <a:gd name="connsiteX106-100855" fmla="*/ 5574353 w 6006665"/>
                  <a:gd name="connsiteY106-100856" fmla="*/ 1252129 h 2711051"/>
                  <a:gd name="connsiteX107-100857" fmla="*/ 5539436 w 6006665"/>
                  <a:gd name="connsiteY107-100858" fmla="*/ 1248804 h 2711051"/>
                  <a:gd name="connsiteX108-100859" fmla="*/ 5570352 w 6006665"/>
                  <a:gd name="connsiteY108-100860" fmla="*/ 1290761 h 2711051"/>
                  <a:gd name="connsiteX109-100861" fmla="*/ 5593077 w 6006665"/>
                  <a:gd name="connsiteY109-100862" fmla="*/ 1354390 h 2711051"/>
                  <a:gd name="connsiteX110-100863" fmla="*/ 5608984 w 6006665"/>
                  <a:gd name="connsiteY110-100864" fmla="*/ 1381660 h 2711051"/>
                  <a:gd name="connsiteX111-100865" fmla="*/ 5613529 w 6006665"/>
                  <a:gd name="connsiteY111-100866" fmla="*/ 1413474 h 2711051"/>
                  <a:gd name="connsiteX112-100867" fmla="*/ 5608984 w 6006665"/>
                  <a:gd name="connsiteY112-100868" fmla="*/ 1436199 h 2711051"/>
                  <a:gd name="connsiteX113-100869" fmla="*/ 5597799 w 6006665"/>
                  <a:gd name="connsiteY113-100870" fmla="*/ 1432590 h 2711051"/>
                  <a:gd name="connsiteX114-100871" fmla="*/ 5597077 w 6006665"/>
                  <a:gd name="connsiteY114-100872" fmla="*/ 1436199 h 2711051"/>
                  <a:gd name="connsiteX115-100873" fmla="*/ 5534271 w 6006665"/>
                  <a:gd name="connsiteY115-100874" fmla="*/ 1415939 h 2711051"/>
                  <a:gd name="connsiteX116-100875" fmla="*/ 5436277 w 6006665"/>
                  <a:gd name="connsiteY116-100876" fmla="*/ 1472558 h 2711051"/>
                  <a:gd name="connsiteX117-100877" fmla="*/ 5397645 w 6006665"/>
                  <a:gd name="connsiteY117-100878" fmla="*/ 1483921 h 2711051"/>
                  <a:gd name="connsiteX118-100879" fmla="*/ 5345378 w 6006665"/>
                  <a:gd name="connsiteY118-100880" fmla="*/ 1538460 h 2711051"/>
                  <a:gd name="connsiteX119-100881" fmla="*/ 5290839 w 6006665"/>
                  <a:gd name="connsiteY119-100882" fmla="*/ 1586181 h 2711051"/>
                  <a:gd name="connsiteX120-100883" fmla="*/ 5274932 w 6006665"/>
                  <a:gd name="connsiteY120-100884" fmla="*/ 1617996 h 2711051"/>
                  <a:gd name="connsiteX121-100885" fmla="*/ 5267238 w 6006665"/>
                  <a:gd name="connsiteY121-100886" fmla="*/ 1609569 h 2711051"/>
                  <a:gd name="connsiteX122-100887" fmla="*/ 5263025 w 6006665"/>
                  <a:gd name="connsiteY122-100888" fmla="*/ 1617996 h 2711051"/>
                  <a:gd name="connsiteX123-100889" fmla="*/ 5219538 w 6006665"/>
                  <a:gd name="connsiteY123-100890" fmla="*/ 1570368 h 2711051"/>
                  <a:gd name="connsiteX124-100891" fmla="*/ 5129494 w 6006665"/>
                  <a:gd name="connsiteY124-100892" fmla="*/ 1624813 h 2711051"/>
                  <a:gd name="connsiteX125-100893" fmla="*/ 5126389 w 6006665"/>
                  <a:gd name="connsiteY125-100894" fmla="*/ 1619491 h 2711051"/>
                  <a:gd name="connsiteX126-100895" fmla="*/ 5117587 w 6006665"/>
                  <a:gd name="connsiteY126-100896" fmla="*/ 1624813 h 2711051"/>
                  <a:gd name="connsiteX127-100897" fmla="*/ 5105544 w 6006665"/>
                  <a:gd name="connsiteY127-100898" fmla="*/ 1604167 h 2711051"/>
                  <a:gd name="connsiteX128-100899" fmla="*/ 5074955 w 6006665"/>
                  <a:gd name="connsiteY128-100900" fmla="*/ 1629358 h 2711051"/>
                  <a:gd name="connsiteX129-100901" fmla="*/ 5065718 w 6006665"/>
                  <a:gd name="connsiteY129-100902" fmla="*/ 1627159 h 2711051"/>
                  <a:gd name="connsiteX130-100903" fmla="*/ 5063048 w 6006665"/>
                  <a:gd name="connsiteY130-100904" fmla="*/ 1629358 h 2711051"/>
                  <a:gd name="connsiteX131-100905" fmla="*/ 5026594 w 6006665"/>
                  <a:gd name="connsiteY131-100906" fmla="*/ 1620679 h 2711051"/>
                  <a:gd name="connsiteX132-100907" fmla="*/ 5015871 w 6006665"/>
                  <a:gd name="connsiteY132-100908" fmla="*/ 1665718 h 2711051"/>
                  <a:gd name="connsiteX133-100909" fmla="*/ 4974967 w 6006665"/>
                  <a:gd name="connsiteY133-100910" fmla="*/ 1731619 h 2711051"/>
                  <a:gd name="connsiteX134-100911" fmla="*/ 4974967 w 6006665"/>
                  <a:gd name="connsiteY134-100912" fmla="*/ 1763434 h 2711051"/>
                  <a:gd name="connsiteX135-100913" fmla="*/ 5015871 w 6006665"/>
                  <a:gd name="connsiteY135-100914" fmla="*/ 1779341 h 2711051"/>
                  <a:gd name="connsiteX136-100915" fmla="*/ 5011326 w 6006665"/>
                  <a:gd name="connsiteY136-100916" fmla="*/ 1877057 h 2711051"/>
                  <a:gd name="connsiteX137-100917" fmla="*/ 4999419 w 6006665"/>
                  <a:gd name="connsiteY137-100918" fmla="*/ 1877057 h 2711051"/>
                  <a:gd name="connsiteX138-100919" fmla="*/ 4974967 w 6006665"/>
                  <a:gd name="connsiteY138-100920" fmla="*/ 1877057 h 2711051"/>
                  <a:gd name="connsiteX139-100921" fmla="*/ 4963605 w 6006665"/>
                  <a:gd name="connsiteY139-100922" fmla="*/ 1929323 h 2711051"/>
                  <a:gd name="connsiteX140-100923" fmla="*/ 4974967 w 6006665"/>
                  <a:gd name="connsiteY140-100924" fmla="*/ 1956593 h 2711051"/>
                  <a:gd name="connsiteX141-100925" fmla="*/ 4909065 w 6006665"/>
                  <a:gd name="connsiteY141-100926" fmla="*/ 1990680 h 2711051"/>
                  <a:gd name="connsiteX142-100927" fmla="*/ 4897703 w 6006665"/>
                  <a:gd name="connsiteY142-100928" fmla="*/ 2058854 h 2711051"/>
                  <a:gd name="connsiteX143-100929" fmla="*/ 4845437 w 6006665"/>
                  <a:gd name="connsiteY143-100930" fmla="*/ 2074761 h 2711051"/>
                  <a:gd name="connsiteX144-100931" fmla="*/ 4834074 w 6006665"/>
                  <a:gd name="connsiteY144-100932" fmla="*/ 2133845 h 2711051"/>
                  <a:gd name="connsiteX145-100933" fmla="*/ 4779535 w 6006665"/>
                  <a:gd name="connsiteY145-100934" fmla="*/ 2192929 h 2711051"/>
                  <a:gd name="connsiteX146-100935" fmla="*/ 4777225 w 6006665"/>
                  <a:gd name="connsiteY146-100936" fmla="*/ 2182533 h 2711051"/>
                  <a:gd name="connsiteX147-100937" fmla="*/ 4767628 w 6006665"/>
                  <a:gd name="connsiteY147-100938" fmla="*/ 2192929 h 2711051"/>
                  <a:gd name="connsiteX148-100939" fmla="*/ 4758538 w 6006665"/>
                  <a:gd name="connsiteY148-100940" fmla="*/ 2152025 h 2711051"/>
                  <a:gd name="connsiteX149-100941" fmla="*/ 4742631 w 6006665"/>
                  <a:gd name="connsiteY149-100942" fmla="*/ 2065671 h 2711051"/>
                  <a:gd name="connsiteX150-100943" fmla="*/ 4715361 w 6006665"/>
                  <a:gd name="connsiteY150-100944" fmla="*/ 1924779 h 2711051"/>
                  <a:gd name="connsiteX151-100945" fmla="*/ 4735813 w 6006665"/>
                  <a:gd name="connsiteY151-100946" fmla="*/ 1833880 h 2711051"/>
                  <a:gd name="connsiteX152-100947" fmla="*/ 4767628 w 6006665"/>
                  <a:gd name="connsiteY152-100948" fmla="*/ 1790703 h 2711051"/>
                  <a:gd name="connsiteX153-100949" fmla="*/ 4767628 w 6006665"/>
                  <a:gd name="connsiteY153-100950" fmla="*/ 1763434 h 2711051"/>
                  <a:gd name="connsiteX154-100951" fmla="*/ 4826712 w 6006665"/>
                  <a:gd name="connsiteY154-100952" fmla="*/ 1747526 h 2711051"/>
                  <a:gd name="connsiteX155-100953" fmla="*/ 4892613 w 6006665"/>
                  <a:gd name="connsiteY155-100954" fmla="*/ 1656628 h 2711051"/>
                  <a:gd name="connsiteX156-100955" fmla="*/ 4956243 w 6006665"/>
                  <a:gd name="connsiteY156-100956" fmla="*/ 1581637 h 2711051"/>
                  <a:gd name="connsiteX157-100957" fmla="*/ 5022143 w 6006665"/>
                  <a:gd name="connsiteY157-100958" fmla="*/ 1522552 h 2711051"/>
                  <a:gd name="connsiteX158-100959" fmla="*/ 5046694 w 6006665"/>
                  <a:gd name="connsiteY158-100960" fmla="*/ 1415425 h 2711051"/>
                  <a:gd name="connsiteX159-100961" fmla="*/ 5015871 w 6006665"/>
                  <a:gd name="connsiteY159-100962" fmla="*/ 1420292 h 2711051"/>
                  <a:gd name="connsiteX160-100963" fmla="*/ 4995419 w 6006665"/>
                  <a:gd name="connsiteY160-100964" fmla="*/ 1483921 h 2711051"/>
                  <a:gd name="connsiteX161-100965" fmla="*/ 4904521 w 6006665"/>
                  <a:gd name="connsiteY161-100966" fmla="*/ 1570274 h 2711051"/>
                  <a:gd name="connsiteX162-100967" fmla="*/ 4901708 w 6006665"/>
                  <a:gd name="connsiteY162-100968" fmla="*/ 1561634 h 2711051"/>
                  <a:gd name="connsiteX163-100969" fmla="*/ 4892613 w 6006665"/>
                  <a:gd name="connsiteY163-100970" fmla="*/ 1570274 h 2711051"/>
                  <a:gd name="connsiteX164-100971" fmla="*/ 4861835 w 6006665"/>
                  <a:gd name="connsiteY164-100972" fmla="*/ 1475740 h 2711051"/>
                  <a:gd name="connsiteX165-100973" fmla="*/ 4779535 w 6006665"/>
                  <a:gd name="connsiteY165-100974" fmla="*/ 1499828 h 2711051"/>
                  <a:gd name="connsiteX166-100975" fmla="*/ 4684091 w 6006665"/>
                  <a:gd name="connsiteY166-100976" fmla="*/ 1624813 h 2711051"/>
                  <a:gd name="connsiteX167-100977" fmla="*/ 4715906 w 6006665"/>
                  <a:gd name="connsiteY167-100978" fmla="*/ 1672535 h 2711051"/>
                  <a:gd name="connsiteX168-100979" fmla="*/ 4636369 w 6006665"/>
                  <a:gd name="connsiteY168-100980" fmla="*/ 1688442 h 2711051"/>
                  <a:gd name="connsiteX169-100981" fmla="*/ 4577285 w 6006665"/>
                  <a:gd name="connsiteY169-100982" fmla="*/ 1692987 h 2711051"/>
                  <a:gd name="connsiteX170-100983" fmla="*/ 4577373 w 6006665"/>
                  <a:gd name="connsiteY170-100984" fmla="*/ 1692065 h 2711051"/>
                  <a:gd name="connsiteX171-100985" fmla="*/ 4565379 w 6006665"/>
                  <a:gd name="connsiteY171-100986" fmla="*/ 1692987 h 2711051"/>
                  <a:gd name="connsiteX172-100987" fmla="*/ 4569923 w 6006665"/>
                  <a:gd name="connsiteY172-100988" fmla="*/ 1645266 h 2711051"/>
                  <a:gd name="connsiteX173-100989" fmla="*/ 4520081 w 6006665"/>
                  <a:gd name="connsiteY173-100990" fmla="*/ 1635680 h 2711051"/>
                  <a:gd name="connsiteX174-100991" fmla="*/ 4475025 w 6006665"/>
                  <a:gd name="connsiteY174-100992" fmla="*/ 1665718 h 2711051"/>
                  <a:gd name="connsiteX175-100993" fmla="*/ 4464394 w 6006665"/>
                  <a:gd name="connsiteY175-100994" fmla="*/ 1664867 h 2711051"/>
                  <a:gd name="connsiteX176-100995" fmla="*/ 4463118 w 6006665"/>
                  <a:gd name="connsiteY176-100996" fmla="*/ 1665718 h 2711051"/>
                  <a:gd name="connsiteX177-100997" fmla="*/ 4357637 w 6006665"/>
                  <a:gd name="connsiteY177-100998" fmla="*/ 1657279 h 2711051"/>
                  <a:gd name="connsiteX178-100999" fmla="*/ 4243233 w 6006665"/>
                  <a:gd name="connsiteY178-101000" fmla="*/ 1677080 h 2711051"/>
                  <a:gd name="connsiteX179-101001" fmla="*/ 4125065 w 6006665"/>
                  <a:gd name="connsiteY179-101002" fmla="*/ 1811155 h 2711051"/>
                  <a:gd name="connsiteX180-101003" fmla="*/ 3984173 w 6006665"/>
                  <a:gd name="connsiteY180-101004" fmla="*/ 1967955 h 2711051"/>
                  <a:gd name="connsiteX181-101005" fmla="*/ 4038712 w 6006665"/>
                  <a:gd name="connsiteY181-101006" fmla="*/ 1972500 h 2711051"/>
                  <a:gd name="connsiteX182-101007" fmla="*/ 4059164 w 6006665"/>
                  <a:gd name="connsiteY182-101008" fmla="*/ 2015677 h 2711051"/>
                  <a:gd name="connsiteX183-101009" fmla="*/ 4087782 w 6006665"/>
                  <a:gd name="connsiteY183-101010" fmla="*/ 2024094 h 2711051"/>
                  <a:gd name="connsiteX184-101011" fmla="*/ 4106341 w 6006665"/>
                  <a:gd name="connsiteY184-101012" fmla="*/ 1995225 h 2711051"/>
                  <a:gd name="connsiteX185-101013" fmla="*/ 4117411 w 6006665"/>
                  <a:gd name="connsiteY185-101014" fmla="*/ 1996527 h 2711051"/>
                  <a:gd name="connsiteX186-101015" fmla="*/ 4118248 w 6006665"/>
                  <a:gd name="connsiteY186-101016" fmla="*/ 1995225 h 2711051"/>
                  <a:gd name="connsiteX187-101017" fmla="*/ 4156880 w 6006665"/>
                  <a:gd name="connsiteY187-101018" fmla="*/ 1999770 h 2711051"/>
                  <a:gd name="connsiteX188-101019" fmla="*/ 4211419 w 6006665"/>
                  <a:gd name="connsiteY188-101020" fmla="*/ 2070216 h 2711051"/>
                  <a:gd name="connsiteX189-101021" fmla="*/ 4215964 w 6006665"/>
                  <a:gd name="connsiteY189-101022" fmla="*/ 2117938 h 2711051"/>
                  <a:gd name="connsiteX190-101023" fmla="*/ 4184149 w 6006665"/>
                  <a:gd name="connsiteY190-101024" fmla="*/ 2177022 h 2711051"/>
                  <a:gd name="connsiteX191-101025" fmla="*/ 4177332 w 6006665"/>
                  <a:gd name="connsiteY191-101026" fmla="*/ 2247468 h 2711051"/>
                  <a:gd name="connsiteX192-101027" fmla="*/ 4161425 w 6006665"/>
                  <a:gd name="connsiteY192-101028" fmla="*/ 2333822 h 2711051"/>
                  <a:gd name="connsiteX193-101029" fmla="*/ 4109158 w 6006665"/>
                  <a:gd name="connsiteY193-101030" fmla="*/ 2413358 h 2711051"/>
                  <a:gd name="connsiteX194-101031" fmla="*/ 4097796 w 6006665"/>
                  <a:gd name="connsiteY194-101032" fmla="*/ 2451990 h 2711051"/>
                  <a:gd name="connsiteX195-101033" fmla="*/ 4043257 w 6006665"/>
                  <a:gd name="connsiteY195-101034" fmla="*/ 2511074 h 2711051"/>
                  <a:gd name="connsiteX196-101035" fmla="*/ 3995535 w 6006665"/>
                  <a:gd name="connsiteY196-101036" fmla="*/ 2570158 h 2711051"/>
                  <a:gd name="connsiteX197-101037" fmla="*/ 3975083 w 6006665"/>
                  <a:gd name="connsiteY197-101038" fmla="*/ 2601973 h 2711051"/>
                  <a:gd name="connsiteX198-101039" fmla="*/ 3925089 w 6006665"/>
                  <a:gd name="connsiteY198-101040" fmla="*/ 2629242 h 2711051"/>
                  <a:gd name="connsiteX199-101041" fmla="*/ 3913182 w 6006665"/>
                  <a:gd name="connsiteY199-101042" fmla="*/ 2629242 h 2711051"/>
                  <a:gd name="connsiteX200-101043" fmla="*/ 3904637 w 6006665"/>
                  <a:gd name="connsiteY200-101044" fmla="*/ 2629242 h 2711051"/>
                  <a:gd name="connsiteX201-101045" fmla="*/ 3892729 w 6006665"/>
                  <a:gd name="connsiteY201-101046" fmla="*/ 2629242 h 2711051"/>
                  <a:gd name="connsiteX202-101047" fmla="*/ 3871063 w 6006665"/>
                  <a:gd name="connsiteY202-101048" fmla="*/ 2612993 h 2711051"/>
                  <a:gd name="connsiteX203-101049" fmla="*/ 3829645 w 6006665"/>
                  <a:gd name="connsiteY203-101050" fmla="*/ 2640605 h 2711051"/>
                  <a:gd name="connsiteX204-101051" fmla="*/ 3822828 w 6006665"/>
                  <a:gd name="connsiteY204-101052" fmla="*/ 2661057 h 2711051"/>
                  <a:gd name="connsiteX205-101053" fmla="*/ 3818283 w 6006665"/>
                  <a:gd name="connsiteY205-101054" fmla="*/ 2651967 h 2711051"/>
                  <a:gd name="connsiteX206-101055" fmla="*/ 3818283 w 6006665"/>
                  <a:gd name="connsiteY206-101056" fmla="*/ 2640241 h 2711051"/>
                  <a:gd name="connsiteX207-101057" fmla="*/ 3817738 w 6006665"/>
                  <a:gd name="connsiteY207-101058" fmla="*/ 2640605 h 2711051"/>
                  <a:gd name="connsiteX208-101059" fmla="*/ 3810921 w 6006665"/>
                  <a:gd name="connsiteY208-101060" fmla="*/ 2661057 h 2711051"/>
                  <a:gd name="connsiteX209-101061" fmla="*/ 3806376 w 6006665"/>
                  <a:gd name="connsiteY209-101062" fmla="*/ 2651967 h 2711051"/>
                  <a:gd name="connsiteX210-101063" fmla="*/ 3806376 w 6006665"/>
                  <a:gd name="connsiteY210-101064" fmla="*/ 2624697 h 2711051"/>
                  <a:gd name="connsiteX211-101065" fmla="*/ 3818283 w 6006665"/>
                  <a:gd name="connsiteY211-101066" fmla="*/ 2624697 h 2711051"/>
                  <a:gd name="connsiteX212-101067" fmla="*/ 3826828 w 6006665"/>
                  <a:gd name="connsiteY212-101068" fmla="*/ 2624697 h 2711051"/>
                  <a:gd name="connsiteX213-101069" fmla="*/ 3833645 w 6006665"/>
                  <a:gd name="connsiteY213-101070" fmla="*/ 2565613 h 2711051"/>
                  <a:gd name="connsiteX214-101071" fmla="*/ 3822283 w 6006665"/>
                  <a:gd name="connsiteY214-101072" fmla="*/ 2522437 h 2711051"/>
                  <a:gd name="connsiteX215-101073" fmla="*/ 3849553 w 6006665"/>
                  <a:gd name="connsiteY215-101074" fmla="*/ 2499712 h 2711051"/>
                  <a:gd name="connsiteX216-101075" fmla="*/ 3858814 w 6006665"/>
                  <a:gd name="connsiteY216-101076" fmla="*/ 2501917 h 2711051"/>
                  <a:gd name="connsiteX217-101077" fmla="*/ 3861460 w 6006665"/>
                  <a:gd name="connsiteY217-101078" fmla="*/ 2499712 h 2711051"/>
                  <a:gd name="connsiteX218-101079" fmla="*/ 3898487 w 6006665"/>
                  <a:gd name="connsiteY218-101080" fmla="*/ 2508528 h 2711051"/>
                  <a:gd name="connsiteX219-101081" fmla="*/ 3919999 w 6006665"/>
                  <a:gd name="connsiteY219-101082" fmla="*/ 2463353 h 2711051"/>
                  <a:gd name="connsiteX220-101083" fmla="*/ 3935906 w 6006665"/>
                  <a:gd name="connsiteY220-101084" fmla="*/ 2404268 h 2711051"/>
                  <a:gd name="connsiteX221-101085" fmla="*/ 3947269 w 6006665"/>
                  <a:gd name="connsiteY221-101086" fmla="*/ 2381544 h 2711051"/>
                  <a:gd name="connsiteX222-101087" fmla="*/ 3966292 w 6006665"/>
                  <a:gd name="connsiteY222-101088" fmla="*/ 2337156 h 2711051"/>
                  <a:gd name="connsiteX223-101089" fmla="*/ 3915999 w 6006665"/>
                  <a:gd name="connsiteY223-101090" fmla="*/ 2349729 h 2711051"/>
                  <a:gd name="connsiteX224-101091" fmla="*/ 3888729 w 6006665"/>
                  <a:gd name="connsiteY224-101092" fmla="*/ 2372454 h 2711051"/>
                  <a:gd name="connsiteX225-101093" fmla="*/ 3876822 w 6006665"/>
                  <a:gd name="connsiteY225-101094" fmla="*/ 2372454 h 2711051"/>
                  <a:gd name="connsiteX226-101095" fmla="*/ 3829645 w 6006665"/>
                  <a:gd name="connsiteY226-101096" fmla="*/ 2372454 h 2711051"/>
                  <a:gd name="connsiteX227-101097" fmla="*/ 3817738 w 6006665"/>
                  <a:gd name="connsiteY227-101098" fmla="*/ 2372454 h 2711051"/>
                  <a:gd name="connsiteX228-101099" fmla="*/ 3801831 w 6006665"/>
                  <a:gd name="connsiteY228-101100" fmla="*/ 2317915 h 2711051"/>
                  <a:gd name="connsiteX229-101101" fmla="*/ 3758654 w 6006665"/>
                  <a:gd name="connsiteY229-101102" fmla="*/ 2279283 h 2711051"/>
                  <a:gd name="connsiteX230-101103" fmla="*/ 3692753 w 6006665"/>
                  <a:gd name="connsiteY230-101104" fmla="*/ 2263376 h 2711051"/>
                  <a:gd name="connsiteX231-101105" fmla="*/ 3683663 w 6006665"/>
                  <a:gd name="connsiteY231-101106" fmla="*/ 2204292 h 2711051"/>
                  <a:gd name="connsiteX232-101107" fmla="*/ 3672301 w 6006665"/>
                  <a:gd name="connsiteY232-101108" fmla="*/ 2172477 h 2711051"/>
                  <a:gd name="connsiteX233-101109" fmla="*/ 3656393 w 6006665"/>
                  <a:gd name="connsiteY233-101110" fmla="*/ 2145208 h 2711051"/>
                  <a:gd name="connsiteX234-101111" fmla="*/ 3633669 w 6006665"/>
                  <a:gd name="connsiteY234-101112" fmla="*/ 2086123 h 2711051"/>
                  <a:gd name="connsiteX235-101113" fmla="*/ 3601854 w 6006665"/>
                  <a:gd name="connsiteY235-101114" fmla="*/ 2065671 h 2711051"/>
                  <a:gd name="connsiteX236-101115" fmla="*/ 3545995 w 6006665"/>
                  <a:gd name="connsiteY236-101116" fmla="*/ 2044187 h 2711051"/>
                  <a:gd name="connsiteX237-101117" fmla="*/ 3506955 w 6006665"/>
                  <a:gd name="connsiteY237-101118" fmla="*/ 2049764 h 2711051"/>
                  <a:gd name="connsiteX238-101119" fmla="*/ 3463779 w 6006665"/>
                  <a:gd name="connsiteY238-101120" fmla="*/ 2058854 h 2711051"/>
                  <a:gd name="connsiteX239-101121" fmla="*/ 3431964 w 6006665"/>
                  <a:gd name="connsiteY239-101122" fmla="*/ 2086123 h 2711051"/>
                  <a:gd name="connsiteX240-101123" fmla="*/ 3452416 w 6006665"/>
                  <a:gd name="connsiteY240-101124" fmla="*/ 2102031 h 2711051"/>
                  <a:gd name="connsiteX241-101125" fmla="*/ 3452416 w 6006665"/>
                  <a:gd name="connsiteY241-101126" fmla="*/ 2133845 h 2711051"/>
                  <a:gd name="connsiteX242-101127" fmla="*/ 3431964 w 6006665"/>
                  <a:gd name="connsiteY242-101128" fmla="*/ 2156570 h 2711051"/>
                  <a:gd name="connsiteX243-101129" fmla="*/ 3400150 w 6006665"/>
                  <a:gd name="connsiteY243-101130" fmla="*/ 2215654 h 2711051"/>
                  <a:gd name="connsiteX244-101131" fmla="*/ 3400150 w 6006665"/>
                  <a:gd name="connsiteY244-101132" fmla="*/ 2242924 h 2711051"/>
                  <a:gd name="connsiteX245-101133" fmla="*/ 3350155 w 6006665"/>
                  <a:gd name="connsiteY245-101134" fmla="*/ 2274738 h 2711051"/>
                  <a:gd name="connsiteX246-101135" fmla="*/ 3342342 w 6006665"/>
                  <a:gd name="connsiteY246-101136" fmla="*/ 2272134 h 2711051"/>
                  <a:gd name="connsiteX247-101137" fmla="*/ 3338249 w 6006665"/>
                  <a:gd name="connsiteY247-101138" fmla="*/ 2274738 h 2711051"/>
                  <a:gd name="connsiteX248-101139" fmla="*/ 3290527 w 6006665"/>
                  <a:gd name="connsiteY248-101140" fmla="*/ 2258831 h 2711051"/>
                  <a:gd name="connsiteX249-101141" fmla="*/ 3259257 w 6006665"/>
                  <a:gd name="connsiteY249-101142" fmla="*/ 2258831 h 2711051"/>
                  <a:gd name="connsiteX250-101143" fmla="*/ 3247350 w 6006665"/>
                  <a:gd name="connsiteY250-101144" fmla="*/ 2258831 h 2711051"/>
                  <a:gd name="connsiteX251-101145" fmla="*/ 3231443 w 6006665"/>
                  <a:gd name="connsiteY251-101146" fmla="*/ 2242924 h 2711051"/>
                  <a:gd name="connsiteX252-101147" fmla="*/ 3213271 w 6006665"/>
                  <a:gd name="connsiteY252-101148" fmla="*/ 2238380 h 2711051"/>
                  <a:gd name="connsiteX253-101149" fmla="*/ 3168359 w 6006665"/>
                  <a:gd name="connsiteY253-101150" fmla="*/ 2274738 h 2711051"/>
                  <a:gd name="connsiteX254-101151" fmla="*/ 3120637 w 6006665"/>
                  <a:gd name="connsiteY254-101152" fmla="*/ 2286100 h 2711051"/>
                  <a:gd name="connsiteX255-101153" fmla="*/ 3082005 w 6006665"/>
                  <a:gd name="connsiteY255-101154" fmla="*/ 2302008 h 2711051"/>
                  <a:gd name="connsiteX256-101155" fmla="*/ 3074460 w 6006665"/>
                  <a:gd name="connsiteY256-101156" fmla="*/ 2300211 h 2711051"/>
                  <a:gd name="connsiteX257-101157" fmla="*/ 3070098 w 6006665"/>
                  <a:gd name="connsiteY257-101158" fmla="*/ 2302008 h 2711051"/>
                  <a:gd name="connsiteX258-101159" fmla="*/ 3022376 w 6006665"/>
                  <a:gd name="connsiteY258-101160" fmla="*/ 2290645 h 2711051"/>
                  <a:gd name="connsiteX259-101161" fmla="*/ 3000196 w 6006665"/>
                  <a:gd name="connsiteY259-101162" fmla="*/ 2290645 h 2711051"/>
                  <a:gd name="connsiteX260-101163" fmla="*/ 2988289 w 6006665"/>
                  <a:gd name="connsiteY260-101164" fmla="*/ 2290645 h 2711051"/>
                  <a:gd name="connsiteX261-101165" fmla="*/ 2967837 w 6006665"/>
                  <a:gd name="connsiteY261-101166" fmla="*/ 2258831 h 2711051"/>
                  <a:gd name="connsiteX262-101167" fmla="*/ 2929205 w 6006665"/>
                  <a:gd name="connsiteY262-101168" fmla="*/ 2231561 h 2711051"/>
                  <a:gd name="connsiteX263-101169" fmla="*/ 2902153 w 6006665"/>
                  <a:gd name="connsiteY263-101170" fmla="*/ 2227697 h 2711051"/>
                  <a:gd name="connsiteX264-101171" fmla="*/ 2861576 w 6006665"/>
                  <a:gd name="connsiteY264-101172" fmla="*/ 2231561 h 2711051"/>
                  <a:gd name="connsiteX265-101173" fmla="*/ 2822944 w 6006665"/>
                  <a:gd name="connsiteY265-101174" fmla="*/ 2242924 h 2711051"/>
                  <a:gd name="connsiteX266-101175" fmla="*/ 2818139 w 6006665"/>
                  <a:gd name="connsiteY266-101176" fmla="*/ 2240835 h 2711051"/>
                  <a:gd name="connsiteX267-101177" fmla="*/ 2811037 w 6006665"/>
                  <a:gd name="connsiteY267-101178" fmla="*/ 2242924 h 2711051"/>
                  <a:gd name="connsiteX268-101179" fmla="*/ 2758770 w 6006665"/>
                  <a:gd name="connsiteY268-101180" fmla="*/ 2220199 h 2711051"/>
                  <a:gd name="connsiteX269-101181" fmla="*/ 2751953 w 6006665"/>
                  <a:gd name="connsiteY269-101182" fmla="*/ 2177022 h 2711051"/>
                  <a:gd name="connsiteX270-101183" fmla="*/ 2708776 w 6006665"/>
                  <a:gd name="connsiteY270-101184" fmla="*/ 2161115 h 2711051"/>
                  <a:gd name="connsiteX271-101185" fmla="*/ 2676962 w 6006665"/>
                  <a:gd name="connsiteY271-101186" fmla="*/ 2156570 h 2711051"/>
                  <a:gd name="connsiteX272-101187" fmla="*/ 2642534 w 6006665"/>
                  <a:gd name="connsiteY272-101188" fmla="*/ 2134826 h 2711051"/>
                  <a:gd name="connsiteX273-101189" fmla="*/ 2609333 w 6006665"/>
                  <a:gd name="connsiteY273-101190" fmla="*/ 2192929 h 2711051"/>
                  <a:gd name="connsiteX274-101191" fmla="*/ 2625240 w 6006665"/>
                  <a:gd name="connsiteY274-101192" fmla="*/ 2227016 h 2711051"/>
                  <a:gd name="connsiteX275-101193" fmla="*/ 2586608 w 6006665"/>
                  <a:gd name="connsiteY275-101194" fmla="*/ 2263376 h 2711051"/>
                  <a:gd name="connsiteX276-101195" fmla="*/ 2577105 w 6006665"/>
                  <a:gd name="connsiteY276-101196" fmla="*/ 2261113 h 2711051"/>
                  <a:gd name="connsiteX277-101197" fmla="*/ 2574701 w 6006665"/>
                  <a:gd name="connsiteY277-101198" fmla="*/ 2263376 h 2711051"/>
                  <a:gd name="connsiteX278-101199" fmla="*/ 1811153 w 6006665"/>
                  <a:gd name="connsiteY278-101200" fmla="*/ 1999770 h 2711051"/>
                  <a:gd name="connsiteX279-101201" fmla="*/ 1748069 w 6006665"/>
                  <a:gd name="connsiteY279-101202" fmla="*/ 2038402 h 2711051"/>
                  <a:gd name="connsiteX280-101203" fmla="*/ 1711709 w 6006665"/>
                  <a:gd name="connsiteY280-101204" fmla="*/ 2042947 h 2711051"/>
                  <a:gd name="connsiteX281-101205" fmla="*/ 1711926 w 6006665"/>
                  <a:gd name="connsiteY281-101206" fmla="*/ 2041431 h 2711051"/>
                  <a:gd name="connsiteX282-101207" fmla="*/ 1699803 w 6006665"/>
                  <a:gd name="connsiteY282-101208" fmla="*/ 2042947 h 2711051"/>
                  <a:gd name="connsiteX283-101209" fmla="*/ 1704347 w 6006665"/>
                  <a:gd name="connsiteY283-101210" fmla="*/ 2011132 h 2711051"/>
                  <a:gd name="connsiteX284-101211" fmla="*/ 1662460 w 6006665"/>
                  <a:gd name="connsiteY284-101212" fmla="*/ 1993181 h 2711051"/>
                  <a:gd name="connsiteX285-101213" fmla="*/ 1629901 w 6006665"/>
                  <a:gd name="connsiteY285-101214" fmla="*/ 2006587 h 2711051"/>
                  <a:gd name="connsiteX286-101215" fmla="*/ 1629300 w 6006665"/>
                  <a:gd name="connsiteY286-101216" fmla="*/ 2001932 h 2711051"/>
                  <a:gd name="connsiteX287-101217" fmla="*/ 1617994 w 6006665"/>
                  <a:gd name="connsiteY287-101218" fmla="*/ 2006587 h 2711051"/>
                  <a:gd name="connsiteX288-101219" fmla="*/ 1608904 w 6006665"/>
                  <a:gd name="connsiteY288-101220" fmla="*/ 1936141 h 2711051"/>
                  <a:gd name="connsiteX289-101221" fmla="*/ 1552684 w 6006665"/>
                  <a:gd name="connsiteY289-101222" fmla="*/ 1926448 h 2711051"/>
                  <a:gd name="connsiteX290-101223" fmla="*/ 1518550 w 6006665"/>
                  <a:gd name="connsiteY290-101224" fmla="*/ 1952048 h 2711051"/>
                  <a:gd name="connsiteX291-101225" fmla="*/ 1425379 w 6006665"/>
                  <a:gd name="connsiteY291-101226" fmla="*/ 1972500 h 2711051"/>
                  <a:gd name="connsiteX292-101227" fmla="*/ 1409472 w 6006665"/>
                  <a:gd name="connsiteY292-101228" fmla="*/ 1990680 h 2711051"/>
                  <a:gd name="connsiteX293-101229" fmla="*/ 1270852 w 6006665"/>
                  <a:gd name="connsiteY293-101230" fmla="*/ 2011132 h 2711051"/>
                  <a:gd name="connsiteX294-101231" fmla="*/ 1254945 w 6006665"/>
                  <a:gd name="connsiteY294-101232" fmla="*/ 2031584 h 2711051"/>
                  <a:gd name="connsiteX295-101233" fmla="*/ 1282214 w 6006665"/>
                  <a:gd name="connsiteY295-101234" fmla="*/ 2074761 h 2711051"/>
                  <a:gd name="connsiteX296-101235" fmla="*/ 1243582 w 6006665"/>
                  <a:gd name="connsiteY296-101236" fmla="*/ 2090668 h 2711051"/>
                  <a:gd name="connsiteX297-101237" fmla="*/ 1254945 w 6006665"/>
                  <a:gd name="connsiteY297-101238" fmla="*/ 2108848 h 2711051"/>
                  <a:gd name="connsiteX298-101239" fmla="*/ 1216313 w 6006665"/>
                  <a:gd name="connsiteY298-101240" fmla="*/ 2133845 h 2711051"/>
                  <a:gd name="connsiteX299-101241" fmla="*/ 1275397 w 6006665"/>
                  <a:gd name="connsiteY299-101242" fmla="*/ 2177022 h 2711051"/>
                  <a:gd name="connsiteX300-101243" fmla="*/ 1270852 w 6006665"/>
                  <a:gd name="connsiteY300-101244" fmla="*/ 2204292 h 2711051"/>
                  <a:gd name="connsiteX301-101245" fmla="*/ 1259108 w 6006665"/>
                  <a:gd name="connsiteY301-101246" fmla="*/ 2203313 h 2711051"/>
                  <a:gd name="connsiteX302-101247" fmla="*/ 1258945 w 6006665"/>
                  <a:gd name="connsiteY302-101248" fmla="*/ 2204292 h 2711051"/>
                  <a:gd name="connsiteX303-101249" fmla="*/ 1215644 w 6006665"/>
                  <a:gd name="connsiteY303-101250" fmla="*/ 2200683 h 2711051"/>
                  <a:gd name="connsiteX304-101251" fmla="*/ 1204950 w 6006665"/>
                  <a:gd name="connsiteY304-101252" fmla="*/ 2215654 h 2711051"/>
                  <a:gd name="connsiteX305-101253" fmla="*/ 1196495 w 6006665"/>
                  <a:gd name="connsiteY305-101254" fmla="*/ 2210822 h 2711051"/>
                  <a:gd name="connsiteX306-101255" fmla="*/ 1193043 w 6006665"/>
                  <a:gd name="connsiteY306-101256" fmla="*/ 2215654 h 2711051"/>
                  <a:gd name="connsiteX307-101257" fmla="*/ 1145322 w 6006665"/>
                  <a:gd name="connsiteY307-101258" fmla="*/ 2188384 h 2711051"/>
                  <a:gd name="connsiteX308-101259" fmla="*/ 1098145 w 6006665"/>
                  <a:gd name="connsiteY308-101260" fmla="*/ 2188384 h 2711051"/>
                  <a:gd name="connsiteX309-101261" fmla="*/ 1061785 w 6006665"/>
                  <a:gd name="connsiteY309-101262" fmla="*/ 2215654 h 2711051"/>
                  <a:gd name="connsiteX310-101263" fmla="*/ 1055322 w 6006665"/>
                  <a:gd name="connsiteY310-101264" fmla="*/ 2211571 h 2711051"/>
                  <a:gd name="connsiteX311-101265" fmla="*/ 1049878 w 6006665"/>
                  <a:gd name="connsiteY311-101266" fmla="*/ 2215654 h 2711051"/>
                  <a:gd name="connsiteX312-101267" fmla="*/ 1006701 w 6006665"/>
                  <a:gd name="connsiteY312-101268" fmla="*/ 2188384 h 2711051"/>
                  <a:gd name="connsiteX313-101269" fmla="*/ 924893 w 6006665"/>
                  <a:gd name="connsiteY313-101270" fmla="*/ 2152025 h 2711051"/>
                  <a:gd name="connsiteX314-101271" fmla="*/ 877716 w 6006665"/>
                  <a:gd name="connsiteY314-101272" fmla="*/ 2152025 h 2711051"/>
                  <a:gd name="connsiteX315-101273" fmla="*/ 802724 w 6006665"/>
                  <a:gd name="connsiteY315-101274" fmla="*/ 2215654 h 2711051"/>
                  <a:gd name="connsiteX316-101275" fmla="*/ 798179 w 6006665"/>
                  <a:gd name="connsiteY316-101276" fmla="*/ 2258831 h 2711051"/>
                  <a:gd name="connsiteX317-101277" fmla="*/ 787406 w 6006665"/>
                  <a:gd name="connsiteY317-101278" fmla="*/ 2248058 h 2711051"/>
                  <a:gd name="connsiteX318-101279" fmla="*/ 786272 w 6006665"/>
                  <a:gd name="connsiteY318-101280" fmla="*/ 2258831 h 2711051"/>
                  <a:gd name="connsiteX319-101281" fmla="*/ 756063 w 6006665"/>
                  <a:gd name="connsiteY319-101282" fmla="*/ 2228621 h 2711051"/>
                  <a:gd name="connsiteX320-101283" fmla="*/ 732278 w 6006665"/>
                  <a:gd name="connsiteY320-101284" fmla="*/ 2286100 h 2711051"/>
                  <a:gd name="connsiteX321-101285" fmla="*/ 743640 w 6006665"/>
                  <a:gd name="connsiteY321-101286" fmla="*/ 2295190 h 2711051"/>
                  <a:gd name="connsiteX322-101287" fmla="*/ 723188 w 6006665"/>
                  <a:gd name="connsiteY322-101288" fmla="*/ 2338367 h 2711051"/>
                  <a:gd name="connsiteX323-101289" fmla="*/ 747026 w 6006665"/>
                  <a:gd name="connsiteY323-101290" fmla="*/ 2375208 h 2711051"/>
                  <a:gd name="connsiteX324-101291" fmla="*/ 763548 w 6006665"/>
                  <a:gd name="connsiteY324-101292" fmla="*/ 2372454 h 2711051"/>
                  <a:gd name="connsiteX325-101293" fmla="*/ 764871 w 6006665"/>
                  <a:gd name="connsiteY325-101294" fmla="*/ 2374218 h 2711051"/>
                  <a:gd name="connsiteX326-101295" fmla="*/ 775455 w 6006665"/>
                  <a:gd name="connsiteY326-101296" fmla="*/ 2372454 h 2711051"/>
                  <a:gd name="connsiteX327-101297" fmla="*/ 802724 w 6006665"/>
                  <a:gd name="connsiteY327-101298" fmla="*/ 2408813 h 2711051"/>
                  <a:gd name="connsiteX328-101299" fmla="*/ 798179 w 6006665"/>
                  <a:gd name="connsiteY328-101300" fmla="*/ 2436083 h 2711051"/>
                  <a:gd name="connsiteX329-101301" fmla="*/ 818632 w 6006665"/>
                  <a:gd name="connsiteY329-101302" fmla="*/ 2447445 h 2711051"/>
                  <a:gd name="connsiteX330-101303" fmla="*/ 802724 w 6006665"/>
                  <a:gd name="connsiteY330-101304" fmla="*/ 2479260 h 2711051"/>
                  <a:gd name="connsiteX331-101305" fmla="*/ 766365 w 6006665"/>
                  <a:gd name="connsiteY331-101306" fmla="*/ 2483805 h 2711051"/>
                  <a:gd name="connsiteX332-101307" fmla="*/ 727733 w 6006665"/>
                  <a:gd name="connsiteY332-101308" fmla="*/ 2542889 h 2711051"/>
                  <a:gd name="connsiteX333-101309" fmla="*/ 759548 w 6006665"/>
                  <a:gd name="connsiteY333-101310" fmla="*/ 2586066 h 2711051"/>
                  <a:gd name="connsiteX334-101311" fmla="*/ 759548 w 6006665"/>
                  <a:gd name="connsiteY334-101312" fmla="*/ 2624697 h 2711051"/>
                  <a:gd name="connsiteX335-101313" fmla="*/ 798179 w 6006665"/>
                  <a:gd name="connsiteY335-101314" fmla="*/ 2683782 h 2711051"/>
                  <a:gd name="connsiteX336-101315" fmla="*/ 775455 w 6006665"/>
                  <a:gd name="connsiteY336-101316" fmla="*/ 2699689 h 2711051"/>
                  <a:gd name="connsiteX337-101317" fmla="*/ 770910 w 6006665"/>
                  <a:gd name="connsiteY337-101318" fmla="*/ 2711051 h 2711051"/>
                  <a:gd name="connsiteX338-101319" fmla="*/ 759003 w 6006665"/>
                  <a:gd name="connsiteY338-101320" fmla="*/ 2711051 h 2711051"/>
                  <a:gd name="connsiteX339-101321" fmla="*/ 755003 w 6006665"/>
                  <a:gd name="connsiteY339-101322" fmla="*/ 2711051 h 2711051"/>
                  <a:gd name="connsiteX340-101323" fmla="*/ 743096 w 6006665"/>
                  <a:gd name="connsiteY340-101324" fmla="*/ 2711051 h 2711051"/>
                  <a:gd name="connsiteX341-101325" fmla="*/ 715826 w 6006665"/>
                  <a:gd name="connsiteY341-101326" fmla="*/ 2676964 h 2711051"/>
                  <a:gd name="connsiteX342-101327" fmla="*/ 704464 w 6006665"/>
                  <a:gd name="connsiteY342-101328" fmla="*/ 2676964 h 2711051"/>
                  <a:gd name="connsiteX343-101329" fmla="*/ 684012 w 6006665"/>
                  <a:gd name="connsiteY343-101330" fmla="*/ 2667874 h 2711051"/>
                  <a:gd name="connsiteX344-101331" fmla="*/ 672649 w 6006665"/>
                  <a:gd name="connsiteY344-101332" fmla="*/ 2645150 h 2711051"/>
                  <a:gd name="connsiteX345-101333" fmla="*/ 645222 w 6006665"/>
                  <a:gd name="connsiteY345-101334" fmla="*/ 2637313 h 2711051"/>
                  <a:gd name="connsiteX346-101335" fmla="*/ 625472 w 6006665"/>
                  <a:gd name="connsiteY346-101336" fmla="*/ 2640605 h 2711051"/>
                  <a:gd name="connsiteX347-101337" fmla="*/ 623771 w 6006665"/>
                  <a:gd name="connsiteY347-101338" fmla="*/ 2638904 h 2711051"/>
                  <a:gd name="connsiteX348-101339" fmla="*/ 613565 w 6006665"/>
                  <a:gd name="connsiteY348-101340" fmla="*/ 2640605 h 2711051"/>
                  <a:gd name="connsiteX349-101341" fmla="*/ 609020 w 6006665"/>
                  <a:gd name="connsiteY349-101342" fmla="*/ 2636060 h 2711051"/>
                  <a:gd name="connsiteX350-101343" fmla="*/ 559026 w 6006665"/>
                  <a:gd name="connsiteY350-101344" fmla="*/ 2608790 h 2711051"/>
                  <a:gd name="connsiteX351-101345" fmla="*/ 506760 w 6006665"/>
                  <a:gd name="connsiteY351-101346" fmla="*/ 2601973 h 2711051"/>
                  <a:gd name="connsiteX352-101347" fmla="*/ 483280 w 6006665"/>
                  <a:gd name="connsiteY352-101348" fmla="*/ 2595264 h 2711051"/>
                  <a:gd name="connsiteX353-101349" fmla="*/ 480035 w 6006665"/>
                  <a:gd name="connsiteY353-101350" fmla="*/ 2597428 h 2711051"/>
                  <a:gd name="connsiteX354-101351" fmla="*/ 475042 w 6006665"/>
                  <a:gd name="connsiteY354-101352" fmla="*/ 2592910 h 2711051"/>
                  <a:gd name="connsiteX355-101353" fmla="*/ 474945 w 6006665"/>
                  <a:gd name="connsiteY355-101354" fmla="*/ 2592883 h 2711051"/>
                  <a:gd name="connsiteX356-101355" fmla="*/ 468128 w 6006665"/>
                  <a:gd name="connsiteY356-101356" fmla="*/ 2597428 h 2711051"/>
                  <a:gd name="connsiteX357-101357" fmla="*/ 420406 w 6006665"/>
                  <a:gd name="connsiteY357-101358" fmla="*/ 2554251 h 2711051"/>
                  <a:gd name="connsiteX358-101359" fmla="*/ 381774 w 6006665"/>
                  <a:gd name="connsiteY358-101360" fmla="*/ 2538344 h 2711051"/>
                  <a:gd name="connsiteX359-101361" fmla="*/ 349960 w 6006665"/>
                  <a:gd name="connsiteY359-101362" fmla="*/ 2506529 h 2711051"/>
                  <a:gd name="connsiteX360-101363" fmla="*/ 377229 w 6006665"/>
                  <a:gd name="connsiteY360-101364" fmla="*/ 2499712 h 2711051"/>
                  <a:gd name="connsiteX361-101365" fmla="*/ 404499 w 6006665"/>
                  <a:gd name="connsiteY361-101366" fmla="*/ 2451990 h 2711051"/>
                  <a:gd name="connsiteX362-101367" fmla="*/ 388591 w 6006665"/>
                  <a:gd name="connsiteY362-101368" fmla="*/ 2436083 h 2711051"/>
                  <a:gd name="connsiteX363-101369" fmla="*/ 440858 w 6006665"/>
                  <a:gd name="connsiteY363-101370" fmla="*/ 2408813 h 2711051"/>
                  <a:gd name="connsiteX364-101371" fmla="*/ 440858 w 6006665"/>
                  <a:gd name="connsiteY364-101372" fmla="*/ 2405757 h 2711051"/>
                  <a:gd name="connsiteX365-101373" fmla="*/ 416406 w 6006665"/>
                  <a:gd name="connsiteY365-101374" fmla="*/ 2408813 h 2711051"/>
                  <a:gd name="connsiteX366-101375" fmla="*/ 416406 w 6006665"/>
                  <a:gd name="connsiteY366-101376" fmla="*/ 2407325 h 2711051"/>
                  <a:gd name="connsiteX367-101377" fmla="*/ 404499 w 6006665"/>
                  <a:gd name="connsiteY367-101378" fmla="*/ 2408813 h 2711051"/>
                  <a:gd name="connsiteX368-101379" fmla="*/ 404499 w 6006665"/>
                  <a:gd name="connsiteY368-101380" fmla="*/ 2388361 h 2711051"/>
                  <a:gd name="connsiteX369-101381" fmla="*/ 424951 w 6006665"/>
                  <a:gd name="connsiteY369-101382" fmla="*/ 2372454 h 2711051"/>
                  <a:gd name="connsiteX370-101383" fmla="*/ 463583 w 6006665"/>
                  <a:gd name="connsiteY370-101384" fmla="*/ 2365637 h 2711051"/>
                  <a:gd name="connsiteX371-101385" fmla="*/ 468128 w 6006665"/>
                  <a:gd name="connsiteY371-101386" fmla="*/ 2349729 h 2711051"/>
                  <a:gd name="connsiteX372-101387" fmla="*/ 456765 w 6006665"/>
                  <a:gd name="connsiteY372-101388" fmla="*/ 2317915 h 2711051"/>
                  <a:gd name="connsiteX373-101389" fmla="*/ 474945 w 6006665"/>
                  <a:gd name="connsiteY373-101390" fmla="*/ 2290645 h 2711051"/>
                  <a:gd name="connsiteX374-101391" fmla="*/ 474945 w 6006665"/>
                  <a:gd name="connsiteY374-101392" fmla="*/ 2270193 h 2711051"/>
                  <a:gd name="connsiteX375-101393" fmla="*/ 420406 w 6006665"/>
                  <a:gd name="connsiteY375-101394" fmla="*/ 2252013 h 2711051"/>
                  <a:gd name="connsiteX376-101395" fmla="*/ 409588 w 6006665"/>
                  <a:gd name="connsiteY376-101396" fmla="*/ 2252013 h 2711051"/>
                  <a:gd name="connsiteX377-101397" fmla="*/ 397681 w 6006665"/>
                  <a:gd name="connsiteY377-101398" fmla="*/ 2252013 h 2711051"/>
                  <a:gd name="connsiteX378-101399" fmla="*/ 379485 w 6006665"/>
                  <a:gd name="connsiteY378-101400" fmla="*/ 2229774 h 2711051"/>
                  <a:gd name="connsiteX379-101401" fmla="*/ 357322 w 6006665"/>
                  <a:gd name="connsiteY379-101402" fmla="*/ 2236106 h 2711051"/>
                  <a:gd name="connsiteX380-101403" fmla="*/ 352842 w 6006665"/>
                  <a:gd name="connsiteY380-101404" fmla="*/ 2233984 h 2711051"/>
                  <a:gd name="connsiteX381-101405" fmla="*/ 345415 w 6006665"/>
                  <a:gd name="connsiteY381-101406" fmla="*/ 2236106 h 2711051"/>
                  <a:gd name="connsiteX382-101407" fmla="*/ 302238 w 6006665"/>
                  <a:gd name="connsiteY382-101408" fmla="*/ 2215654 h 2711051"/>
                  <a:gd name="connsiteX383-101409" fmla="*/ 302238 w 6006665"/>
                  <a:gd name="connsiteY383-101410" fmla="*/ 2204292 h 2711051"/>
                  <a:gd name="connsiteX384-101411" fmla="*/ 286331 w 6006665"/>
                  <a:gd name="connsiteY384-101412" fmla="*/ 2177022 h 2711051"/>
                  <a:gd name="connsiteX385-101413" fmla="*/ 270968 w 6006665"/>
                  <a:gd name="connsiteY385-101414" fmla="*/ 2177022 h 2711051"/>
                  <a:gd name="connsiteX386-101415" fmla="*/ 259061 w 6006665"/>
                  <a:gd name="connsiteY386-101416" fmla="*/ 2177022 h 2711051"/>
                  <a:gd name="connsiteX387-101417" fmla="*/ 254516 w 6006665"/>
                  <a:gd name="connsiteY387-101418" fmla="*/ 2161115 h 2711051"/>
                  <a:gd name="connsiteX388-101419" fmla="*/ 263606 w 6006665"/>
                  <a:gd name="connsiteY388-101420" fmla="*/ 2145208 h 2711051"/>
                  <a:gd name="connsiteX389-101421" fmla="*/ 243991 w 6006665"/>
                  <a:gd name="connsiteY389-101422" fmla="*/ 2114695 h 2711051"/>
                  <a:gd name="connsiteX390-101423" fmla="*/ 216429 w 6006665"/>
                  <a:gd name="connsiteY390-101424" fmla="*/ 2117938 h 2711051"/>
                  <a:gd name="connsiteX391-101425" fmla="*/ 212956 w 6006665"/>
                  <a:gd name="connsiteY391-101426" fmla="*/ 2116946 h 2711051"/>
                  <a:gd name="connsiteX392-101427" fmla="*/ 204522 w 6006665"/>
                  <a:gd name="connsiteY392-101428" fmla="*/ 2117938 h 2711051"/>
                  <a:gd name="connsiteX393-101429" fmla="*/ 199623 w 6006665"/>
                  <a:gd name="connsiteY393-101430" fmla="*/ 2116538 h 2711051"/>
                  <a:gd name="connsiteX394-101431" fmla="*/ 195977 w 6006665"/>
                  <a:gd name="connsiteY394-101432" fmla="*/ 2129300 h 2711051"/>
                  <a:gd name="connsiteX395-101433" fmla="*/ 184968 w 6006665"/>
                  <a:gd name="connsiteY395-101434" fmla="*/ 2126155 h 2711051"/>
                  <a:gd name="connsiteX396-101435" fmla="*/ 184070 w 6006665"/>
                  <a:gd name="connsiteY396-101436" fmla="*/ 2129300 h 2711051"/>
                  <a:gd name="connsiteX397-101437" fmla="*/ 168163 w 6006665"/>
                  <a:gd name="connsiteY397-101438" fmla="*/ 2124765 h 2711051"/>
                  <a:gd name="connsiteX398-101439" fmla="*/ 156800 w 6006665"/>
                  <a:gd name="connsiteY398-101440" fmla="*/ 2086123 h 2711051"/>
                  <a:gd name="connsiteX399-101441" fmla="*/ 152255 w 6006665"/>
                  <a:gd name="connsiteY399-101442" fmla="*/ 2070216 h 2711051"/>
                  <a:gd name="connsiteX400-101443" fmla="*/ 156800 w 6006665"/>
                  <a:gd name="connsiteY400-101444" fmla="*/ 2065671 h 2711051"/>
                  <a:gd name="connsiteX401-101445" fmla="*/ 168707 w 6006665"/>
                  <a:gd name="connsiteY401-101446" fmla="*/ 2065671 h 2711051"/>
                  <a:gd name="connsiteX402-101447" fmla="*/ 188615 w 6006665"/>
                  <a:gd name="connsiteY402-101448" fmla="*/ 2065671 h 2711051"/>
                  <a:gd name="connsiteX403-101449" fmla="*/ 199977 w 6006665"/>
                  <a:gd name="connsiteY403-101450" fmla="*/ 2054309 h 2711051"/>
                  <a:gd name="connsiteX404-101451" fmla="*/ 188615 w 6006665"/>
                  <a:gd name="connsiteY404-101452" fmla="*/ 2031584 h 2711051"/>
                  <a:gd name="connsiteX405-101453" fmla="*/ 168163 w 6006665"/>
                  <a:gd name="connsiteY405-101454" fmla="*/ 2022495 h 2711051"/>
                  <a:gd name="connsiteX406-101455" fmla="*/ 168163 w 6006665"/>
                  <a:gd name="connsiteY406-101456" fmla="*/ 2015677 h 2711051"/>
                  <a:gd name="connsiteX407-101457" fmla="*/ 152255 w 6006665"/>
                  <a:gd name="connsiteY407-101458" fmla="*/ 1999770 h 2711051"/>
                  <a:gd name="connsiteX408-101459" fmla="*/ 129531 w 6006665"/>
                  <a:gd name="connsiteY408-101460" fmla="*/ 1963410 h 2711051"/>
                  <a:gd name="connsiteX409-101461" fmla="*/ 140893 w 6006665"/>
                  <a:gd name="connsiteY409-101462" fmla="*/ 1940686 h 2711051"/>
                  <a:gd name="connsiteX410-101463" fmla="*/ 136348 w 6006665"/>
                  <a:gd name="connsiteY410-101464" fmla="*/ 1913416 h 2711051"/>
                  <a:gd name="connsiteX411-101465" fmla="*/ 103789 w 6006665"/>
                  <a:gd name="connsiteY411-101466" fmla="*/ 1900009 h 2711051"/>
                  <a:gd name="connsiteX412-101467" fmla="*/ 93716 w 6006665"/>
                  <a:gd name="connsiteY412-101468" fmla="*/ 1904326 h 2711051"/>
                  <a:gd name="connsiteX413-101469" fmla="*/ 91868 w 6006665"/>
                  <a:gd name="connsiteY413-101470" fmla="*/ 1900015 h 2711051"/>
                  <a:gd name="connsiteX414-101471" fmla="*/ 81809 w 6006665"/>
                  <a:gd name="connsiteY414-101472" fmla="*/ 1904326 h 2711051"/>
                  <a:gd name="connsiteX415-101473" fmla="*/ 74992 w 6006665"/>
                  <a:gd name="connsiteY415-101474" fmla="*/ 1888419 h 2711051"/>
                  <a:gd name="connsiteX416-101475" fmla="*/ 34087 w 6006665"/>
                  <a:gd name="connsiteY416-101476" fmla="*/ 1877057 h 2711051"/>
                  <a:gd name="connsiteX417-101477" fmla="*/ 22725 w 6006665"/>
                  <a:gd name="connsiteY417-101478" fmla="*/ 1833880 h 2711051"/>
                  <a:gd name="connsiteX418-101479" fmla="*/ 22725 w 6006665"/>
                  <a:gd name="connsiteY418-101480" fmla="*/ 1802065 h 2711051"/>
                  <a:gd name="connsiteX419-101481" fmla="*/ 0 w 6006665"/>
                  <a:gd name="connsiteY419-101482" fmla="*/ 1786158 h 2711051"/>
                  <a:gd name="connsiteX420-101483" fmla="*/ 15907 w 6006665"/>
                  <a:gd name="connsiteY420-101484" fmla="*/ 1763434 h 2711051"/>
                  <a:gd name="connsiteX421-101485" fmla="*/ 6818 w 6006665"/>
                  <a:gd name="connsiteY421-101486" fmla="*/ 1699805 h 2711051"/>
                  <a:gd name="connsiteX422-101487" fmla="*/ 34087 w 6006665"/>
                  <a:gd name="connsiteY422-101488" fmla="*/ 1656628 h 2711051"/>
                  <a:gd name="connsiteX423-101489" fmla="*/ 27270 w 6006665"/>
                  <a:gd name="connsiteY423-101490" fmla="*/ 1645266 h 2711051"/>
                  <a:gd name="connsiteX424-101491" fmla="*/ 70447 w 6006665"/>
                  <a:gd name="connsiteY424-101492" fmla="*/ 1606634 h 2711051"/>
                  <a:gd name="connsiteX425-101493" fmla="*/ 27270 w 6006665"/>
                  <a:gd name="connsiteY425-101494" fmla="*/ 1570274 h 2711051"/>
                  <a:gd name="connsiteX426-101495" fmla="*/ 109078 w 6006665"/>
                  <a:gd name="connsiteY426-101496" fmla="*/ 1472558 h 2711051"/>
                  <a:gd name="connsiteX427-101497" fmla="*/ 145438 w 6006665"/>
                  <a:gd name="connsiteY427-101498" fmla="*/ 1429381 h 2711051"/>
                  <a:gd name="connsiteX428-101499" fmla="*/ 156800 w 6006665"/>
                  <a:gd name="connsiteY428-101500" fmla="*/ 1386205 h 2711051"/>
                  <a:gd name="connsiteX429-101501" fmla="*/ 102261 w 6006665"/>
                  <a:gd name="connsiteY429-101502" fmla="*/ 1333938 h 2711051"/>
                  <a:gd name="connsiteX430-101503" fmla="*/ 118168 w 6006665"/>
                  <a:gd name="connsiteY430-101504" fmla="*/ 1279399 h 2711051"/>
                  <a:gd name="connsiteX431-101505" fmla="*/ 86354 w 6006665"/>
                  <a:gd name="connsiteY431-101506" fmla="*/ 1215770 h 2711051"/>
                  <a:gd name="connsiteX432-101507" fmla="*/ 109078 w 6006665"/>
                  <a:gd name="connsiteY432-101508" fmla="*/ 1140778 h 2711051"/>
                  <a:gd name="connsiteX433-101509" fmla="*/ 70447 w 6006665"/>
                  <a:gd name="connsiteY433-101510" fmla="*/ 1038517 h 2711051"/>
                  <a:gd name="connsiteX434-101511" fmla="*/ 102261 w 6006665"/>
                  <a:gd name="connsiteY434-101512" fmla="*/ 968071 h 2711051"/>
                  <a:gd name="connsiteX435-101513" fmla="*/ 43177 w 6006665"/>
                  <a:gd name="connsiteY435-101514" fmla="*/ 902170 h 2711051"/>
                  <a:gd name="connsiteX436-101515" fmla="*/ 49994 w 6006665"/>
                  <a:gd name="connsiteY436-101516" fmla="*/ 827178 h 2711051"/>
                  <a:gd name="connsiteX437-101517" fmla="*/ 81809 w 6006665"/>
                  <a:gd name="connsiteY437-101518" fmla="*/ 822633 h 2711051"/>
                  <a:gd name="connsiteX438-101519" fmla="*/ 145438 w 6006665"/>
                  <a:gd name="connsiteY438-101520" fmla="*/ 779457 h 2711051"/>
                  <a:gd name="connsiteX439-101521" fmla="*/ 184070 w 6006665"/>
                  <a:gd name="connsiteY439-101522" fmla="*/ 740825 h 2711051"/>
                  <a:gd name="connsiteX440-101523" fmla="*/ 189699 w 6006665"/>
                  <a:gd name="connsiteY440-101524" fmla="*/ 747103 h 2711051"/>
                  <a:gd name="connsiteX441-101525" fmla="*/ 195977 w 6006665"/>
                  <a:gd name="connsiteY441-101526" fmla="*/ 740825 h 2711051"/>
                  <a:gd name="connsiteX442-101527" fmla="*/ 255061 w 6006665"/>
                  <a:gd name="connsiteY442-101528" fmla="*/ 806726 h 2711051"/>
                  <a:gd name="connsiteX443-101529" fmla="*/ 350504 w 6006665"/>
                  <a:gd name="connsiteY443-101530" fmla="*/ 827178 h 2711051"/>
                  <a:gd name="connsiteX444-101531" fmla="*/ 491397 w 6006665"/>
                  <a:gd name="connsiteY444-101532" fmla="*/ 940802 h 2711051"/>
                  <a:gd name="connsiteX445-101533" fmla="*/ 523211 w 6006665"/>
                  <a:gd name="connsiteY445-101534" fmla="*/ 988523 h 2711051"/>
                  <a:gd name="connsiteX446-101535" fmla="*/ 523211 w 6006665"/>
                  <a:gd name="connsiteY446-101536" fmla="*/ 1047607 h 2711051"/>
                  <a:gd name="connsiteX447-101537" fmla="*/ 486852 w 6006665"/>
                  <a:gd name="connsiteY447-101538" fmla="*/ 1102146 h 2711051"/>
                  <a:gd name="connsiteX448-101539" fmla="*/ 420951 w 6006665"/>
                  <a:gd name="connsiteY448-101540" fmla="*/ 1122599 h 2711051"/>
                  <a:gd name="connsiteX449-101541" fmla="*/ 415909 w 6006665"/>
                  <a:gd name="connsiteY449-101542" fmla="*/ 1120468 h 2711051"/>
                  <a:gd name="connsiteX450-101543" fmla="*/ 409044 w 6006665"/>
                  <a:gd name="connsiteY450-101544" fmla="*/ 1122599 h 2711051"/>
                  <a:gd name="connsiteX451-101545" fmla="*/ 252950 w 6006665"/>
                  <a:gd name="connsiteY451-101546" fmla="*/ 1056643 h 2711051"/>
                  <a:gd name="connsiteX452-101547" fmla="*/ 232336 w 6006665"/>
                  <a:gd name="connsiteY452-101548" fmla="*/ 1063515 h 2711051"/>
                  <a:gd name="connsiteX453-101549" fmla="*/ 291420 w 6006665"/>
                  <a:gd name="connsiteY453-101550" fmla="*/ 1133961 h 2711051"/>
                  <a:gd name="connsiteX454-101551" fmla="*/ 291420 w 6006665"/>
                  <a:gd name="connsiteY454-101552" fmla="*/ 1172593 h 2711051"/>
                  <a:gd name="connsiteX455-101553" fmla="*/ 298238 w 6006665"/>
                  <a:gd name="connsiteY455-101554" fmla="*/ 1258947 h 2711051"/>
                  <a:gd name="connsiteX456-101555" fmla="*/ 345959 w 6006665"/>
                  <a:gd name="connsiteY456-101556" fmla="*/ 1290761 h 2711051"/>
                  <a:gd name="connsiteX457-101557" fmla="*/ 362087 w 6006665"/>
                  <a:gd name="connsiteY457-101558" fmla="*/ 1300169 h 2711051"/>
                  <a:gd name="connsiteX458-101559" fmla="*/ 365867 w 6006665"/>
                  <a:gd name="connsiteY458-101560" fmla="*/ 1268036 h 2711051"/>
                  <a:gd name="connsiteX459-101561" fmla="*/ 345415 w 6006665"/>
                  <a:gd name="connsiteY459-101562" fmla="*/ 1231677 h 2711051"/>
                  <a:gd name="connsiteX460-101563" fmla="*/ 365867 w 6006665"/>
                  <a:gd name="connsiteY460-101564" fmla="*/ 1199862 h 2711051"/>
                  <a:gd name="connsiteX461-101565" fmla="*/ 374560 w 6006665"/>
                  <a:gd name="connsiteY461-101566" fmla="*/ 1204861 h 2711051"/>
                  <a:gd name="connsiteX462-101567" fmla="*/ 377774 w 6006665"/>
                  <a:gd name="connsiteY462-101568" fmla="*/ 1199862 h 2711051"/>
                  <a:gd name="connsiteX463-101569" fmla="*/ 461933 w 6006665"/>
                  <a:gd name="connsiteY463-101570" fmla="*/ 1248254 h 2711051"/>
                  <a:gd name="connsiteX464-101571" fmla="*/ 484035 w 6006665"/>
                  <a:gd name="connsiteY464-101572" fmla="*/ 1231677 h 2711051"/>
                  <a:gd name="connsiteX465-101573" fmla="*/ 463583 w 6006665"/>
                  <a:gd name="connsiteY465-101574" fmla="*/ 1165775 h 2711051"/>
                  <a:gd name="connsiteX466-101575" fmla="*/ 549936 w 6006665"/>
                  <a:gd name="connsiteY466-101576" fmla="*/ 1079422 h 2711051"/>
                  <a:gd name="connsiteX467-101577" fmla="*/ 559742 w 6006665"/>
                  <a:gd name="connsiteY467-101578" fmla="*/ 1081523 h 2711051"/>
                  <a:gd name="connsiteX468-101579" fmla="*/ 561843 w 6006665"/>
                  <a:gd name="connsiteY468-101580" fmla="*/ 1079422 h 2711051"/>
                  <a:gd name="connsiteX469-101581" fmla="*/ 593658 w 6006665"/>
                  <a:gd name="connsiteY469-101582" fmla="*/ 1086239 h 2711051"/>
                  <a:gd name="connsiteX470-101583" fmla="*/ 620945 w 6006665"/>
                  <a:gd name="connsiteY470-101584" fmla="*/ 1110116 h 2711051"/>
                  <a:gd name="connsiteX471-101585" fmla="*/ 640835 w 6006665"/>
                  <a:gd name="connsiteY471-101586" fmla="*/ 1054425 h 2711051"/>
                  <a:gd name="connsiteX472-101587" fmla="*/ 609020 w 6006665"/>
                  <a:gd name="connsiteY472-101588" fmla="*/ 999886 h 2711051"/>
                  <a:gd name="connsiteX473-101589" fmla="*/ 624928 w 6006665"/>
                  <a:gd name="connsiteY473-101590" fmla="*/ 940802 h 2711051"/>
                  <a:gd name="connsiteX474-101591" fmla="*/ 597658 w 6006665"/>
                  <a:gd name="connsiteY474-101592" fmla="*/ 881717 h 2711051"/>
                  <a:gd name="connsiteX475-101593" fmla="*/ 611562 w 6006665"/>
                  <a:gd name="connsiteY475-101594" fmla="*/ 886043 h 2711051"/>
                  <a:gd name="connsiteX476-101595" fmla="*/ 609565 w 6006665"/>
                  <a:gd name="connsiteY476-101596" fmla="*/ 881717 h 2711051"/>
                  <a:gd name="connsiteX477-101597" fmla="*/ 711826 w 6006665"/>
                  <a:gd name="connsiteY477-101598" fmla="*/ 913532 h 2711051"/>
                  <a:gd name="connsiteX478-101599" fmla="*/ 732278 w 6006665"/>
                  <a:gd name="connsiteY478-101600" fmla="*/ 968071 h 2711051"/>
                  <a:gd name="connsiteX479-101601" fmla="*/ 684556 w 6006665"/>
                  <a:gd name="connsiteY479-101602" fmla="*/ 979433 h 2711051"/>
                  <a:gd name="connsiteX480-101603" fmla="*/ 684556 w 6006665"/>
                  <a:gd name="connsiteY480-101604" fmla="*/ 1031700 h 2711051"/>
                  <a:gd name="connsiteX481-101605" fmla="*/ 713309 w 6006665"/>
                  <a:gd name="connsiteY481-101606" fmla="*/ 1060453 h 2711051"/>
                  <a:gd name="connsiteX482-101607" fmla="*/ 763548 w 6006665"/>
                  <a:gd name="connsiteY482-101608" fmla="*/ 1043062 h 2711051"/>
                  <a:gd name="connsiteX483-101609" fmla="*/ 770365 w 6006665"/>
                  <a:gd name="connsiteY483-101610" fmla="*/ 983978 h 2711051"/>
                  <a:gd name="connsiteX484-101611" fmla="*/ 845357 w 6006665"/>
                  <a:gd name="connsiteY484-101612" fmla="*/ 936257 h 2711051"/>
                  <a:gd name="connsiteX485-101613" fmla="*/ 972614 w 6006665"/>
                  <a:gd name="connsiteY485-101614" fmla="*/ 849903 h 2711051"/>
                  <a:gd name="connsiteX486-101615" fmla="*/ 982566 w 6006665"/>
                  <a:gd name="connsiteY486-101616" fmla="*/ 851230 h 2711051"/>
                  <a:gd name="connsiteX487-101617" fmla="*/ 984521 w 6006665"/>
                  <a:gd name="connsiteY487-101618" fmla="*/ 849903 h 2711051"/>
                  <a:gd name="connsiteX488-101619" fmla="*/ 1018608 w 6006665"/>
                  <a:gd name="connsiteY488-101620" fmla="*/ 854448 h 2711051"/>
                  <a:gd name="connsiteX489-101621" fmla="*/ 979977 w 6006665"/>
                  <a:gd name="connsiteY489-101622" fmla="*/ 918077 h 2711051"/>
                  <a:gd name="connsiteX490-101623" fmla="*/ 1012666 w 6006665"/>
                  <a:gd name="connsiteY490-101624" fmla="*/ 923238 h 2711051"/>
                  <a:gd name="connsiteX491-101625" fmla="*/ 1038516 w 6006665"/>
                  <a:gd name="connsiteY491-101626" fmla="*/ 893080 h 2711051"/>
                  <a:gd name="connsiteX492-101627" fmla="*/ 1050423 w 6006665"/>
                  <a:gd name="connsiteY492-101628" fmla="*/ 893080 h 2711051"/>
                  <a:gd name="connsiteX493-101629" fmla="*/ 1108962 w 6006665"/>
                  <a:gd name="connsiteY493-101630" fmla="*/ 893080 h 2711051"/>
                  <a:gd name="connsiteX494-101631" fmla="*/ 1161229 w 6006665"/>
                  <a:gd name="connsiteY494-101632" fmla="*/ 849903 h 2711051"/>
                  <a:gd name="connsiteX495-101633" fmla="*/ 1165711 w 6006665"/>
                  <a:gd name="connsiteY495-101634" fmla="*/ 856037 h 2711051"/>
                  <a:gd name="connsiteX496-101635" fmla="*/ 1173136 w 6006665"/>
                  <a:gd name="connsiteY496-101636" fmla="*/ 849903 h 2711051"/>
                  <a:gd name="connsiteX497-101637" fmla="*/ 1210035 w 6006665"/>
                  <a:gd name="connsiteY497-101638" fmla="*/ 900396 h 2711051"/>
                  <a:gd name="connsiteX498-101639" fmla="*/ 1247583 w 6006665"/>
                  <a:gd name="connsiteY498-101640" fmla="*/ 843086 h 2711051"/>
                  <a:gd name="connsiteX499-101641" fmla="*/ 1211223 w 6006665"/>
                  <a:gd name="connsiteY499-101642" fmla="*/ 784002 h 2711051"/>
                  <a:gd name="connsiteX500-101643" fmla="*/ 1227130 w 6006665"/>
                  <a:gd name="connsiteY500-101644" fmla="*/ 747642 h 2711051"/>
                  <a:gd name="connsiteX501-101645" fmla="*/ 1237665 w 6006665"/>
                  <a:gd name="connsiteY501-101646" fmla="*/ 750780 h 2711051"/>
                  <a:gd name="connsiteX502-101647" fmla="*/ 1239037 w 6006665"/>
                  <a:gd name="connsiteY502-101648" fmla="*/ 747642 h 2711051"/>
                  <a:gd name="connsiteX503-101649" fmla="*/ 1345843 w 6006665"/>
                  <a:gd name="connsiteY503-101650" fmla="*/ 779457 h 2711051"/>
                  <a:gd name="connsiteX504-101651" fmla="*/ 1400382 w 6006665"/>
                  <a:gd name="connsiteY504-101652" fmla="*/ 811271 h 2711051"/>
                  <a:gd name="connsiteX505-101653" fmla="*/ 1519756 w 6006665"/>
                  <a:gd name="connsiteY505-101654" fmla="*/ 917855 h 2711051"/>
                  <a:gd name="connsiteX506-101655" fmla="*/ 1543003 w 6006665"/>
                  <a:gd name="connsiteY506-101656" fmla="*/ 877173 h 2711051"/>
                  <a:gd name="connsiteX507-101657" fmla="*/ 1506643 w 6006665"/>
                  <a:gd name="connsiteY507-101658" fmla="*/ 822633 h 2711051"/>
                  <a:gd name="connsiteX508-101659" fmla="*/ 1506643 w 6006665"/>
                  <a:gd name="connsiteY508-101660" fmla="*/ 799909 h 2711051"/>
                  <a:gd name="connsiteX509-101661" fmla="*/ 1463467 w 6006665"/>
                  <a:gd name="connsiteY509-101662" fmla="*/ 790819 h 2711051"/>
                  <a:gd name="connsiteX510-101663" fmla="*/ 1472556 w 6006665"/>
                  <a:gd name="connsiteY510-101664" fmla="*/ 740825 h 2711051"/>
                  <a:gd name="connsiteX511-101665" fmla="*/ 1452104 w 6006665"/>
                  <a:gd name="connsiteY511-101666" fmla="*/ 654471 h 2711051"/>
                  <a:gd name="connsiteX512-101667" fmla="*/ 1452104 w 6006665"/>
                  <a:gd name="connsiteY512-101668" fmla="*/ 618112 h 2711051"/>
                  <a:gd name="connsiteX513-101669" fmla="*/ 1522551 w 6006665"/>
                  <a:gd name="connsiteY513-101670" fmla="*/ 515851 h 2711051"/>
                  <a:gd name="connsiteX514-101671" fmla="*/ 1543003 w 6006665"/>
                  <a:gd name="connsiteY514-101672" fmla="*/ 402228 h 2711051"/>
                  <a:gd name="connsiteX515-101673" fmla="*/ 1570272 w 6006665"/>
                  <a:gd name="connsiteY515-101674" fmla="*/ 381775 h 2711051"/>
                  <a:gd name="connsiteX516-101675" fmla="*/ 1578688 w 6006665"/>
                  <a:gd name="connsiteY516-101676" fmla="*/ 384394 h 2711051"/>
                  <a:gd name="connsiteX517-101677" fmla="*/ 1582179 w 6006665"/>
                  <a:gd name="connsiteY517-101678" fmla="*/ 381775 h 2711051"/>
                  <a:gd name="connsiteX518-101679" fmla="*/ 1684440 w 6006665"/>
                  <a:gd name="connsiteY518-101680" fmla="*/ 413590 h 2711051"/>
                  <a:gd name="connsiteX519-101681" fmla="*/ 1688985 w 6006665"/>
                  <a:gd name="connsiteY519-101682" fmla="*/ 484036 h 2711051"/>
                  <a:gd name="connsiteX520-101683" fmla="*/ 1652625 w 6006665"/>
                  <a:gd name="connsiteY520-101684" fmla="*/ 574935 h 2711051"/>
                  <a:gd name="connsiteX521-101685" fmla="*/ 1679895 w 6006665"/>
                  <a:gd name="connsiteY521-101686" fmla="*/ 613567 h 2711051"/>
                  <a:gd name="connsiteX522-101687" fmla="*/ 1688985 w 6006665"/>
                  <a:gd name="connsiteY522-101688" fmla="*/ 688558 h 2711051"/>
                  <a:gd name="connsiteX523-101689" fmla="*/ 1679895 w 6006665"/>
                  <a:gd name="connsiteY523-101690" fmla="*/ 833996 h 2711051"/>
                  <a:gd name="connsiteX524-101691" fmla="*/ 1636718 w 6006665"/>
                  <a:gd name="connsiteY524-101692" fmla="*/ 1097602 h 2711051"/>
                  <a:gd name="connsiteX525-101693" fmla="*/ 1662494 w 6006665"/>
                  <a:gd name="connsiteY525-101694" fmla="*/ 1104046 h 2711051"/>
                  <a:gd name="connsiteX0-101695" fmla="*/ 1662494 w 6006665"/>
                  <a:gd name="connsiteY0-101696" fmla="*/ 1104046 h 2711051"/>
                  <a:gd name="connsiteX1-101697" fmla="*/ 3211535 w 6006665"/>
                  <a:gd name="connsiteY1-101698" fmla="*/ 1 h 2711051"/>
                  <a:gd name="connsiteX2-101699" fmla="*/ 3200173 w 6006665"/>
                  <a:gd name="connsiteY2-101700" fmla="*/ 74993 h 2711051"/>
                  <a:gd name="connsiteX3-101701" fmla="*/ 3161541 w 6006665"/>
                  <a:gd name="connsiteY3-101702" fmla="*/ 118170 h 2711051"/>
                  <a:gd name="connsiteX4-101703" fmla="*/ 3066097 w 6006665"/>
                  <a:gd name="connsiteY4-101704" fmla="*/ 193161 h 2711051"/>
                  <a:gd name="connsiteX5-101705" fmla="*/ 3034283 w 6006665"/>
                  <a:gd name="connsiteY5-101706" fmla="*/ 236338 h 2711051"/>
                  <a:gd name="connsiteX6-101707" fmla="*/ 3082005 w 6006665"/>
                  <a:gd name="connsiteY6-101708" fmla="*/ 252245 h 2711051"/>
                  <a:gd name="connsiteX7-101709" fmla="*/ 3129459 w 6006665"/>
                  <a:gd name="connsiteY7-101710" fmla="*/ 279926 h 2711051"/>
                  <a:gd name="connsiteX8-101711" fmla="*/ 3156451 w 6006665"/>
                  <a:gd name="connsiteY8-101712" fmla="*/ 256790 h 2711051"/>
                  <a:gd name="connsiteX9-101713" fmla="*/ 3158460 w 6006665"/>
                  <a:gd name="connsiteY9-101714" fmla="*/ 265274 h 2711051"/>
                  <a:gd name="connsiteX10-101715" fmla="*/ 3168359 w 6006665"/>
                  <a:gd name="connsiteY10-101716" fmla="*/ 256790 h 2711051"/>
                  <a:gd name="connsiteX11-101717" fmla="*/ 3184984 w 6006665"/>
                  <a:gd name="connsiteY11-101718" fmla="*/ 326983 h 2711051"/>
                  <a:gd name="connsiteX12-101719" fmla="*/ 3192811 w 6006665"/>
                  <a:gd name="connsiteY12-101720" fmla="*/ 311329 h 2711051"/>
                  <a:gd name="connsiteX13-101721" fmla="*/ 3251895 w 6006665"/>
                  <a:gd name="connsiteY13-101722" fmla="*/ 290877 h 2711051"/>
                  <a:gd name="connsiteX14-101723" fmla="*/ 3259833 w 6006665"/>
                  <a:gd name="connsiteY14-101724" fmla="*/ 292251 h 2711051"/>
                  <a:gd name="connsiteX15-101725" fmla="*/ 3263802 w 6006665"/>
                  <a:gd name="connsiteY15-101726" fmla="*/ 290877 h 2711051"/>
                  <a:gd name="connsiteX16-101727" fmla="*/ 3381970 w 6006665"/>
                  <a:gd name="connsiteY16-101728" fmla="*/ 311329 h 2711051"/>
                  <a:gd name="connsiteX17-101729" fmla="*/ 3388787 w 6006665"/>
                  <a:gd name="connsiteY17-101730" fmla="*/ 370413 h 2711051"/>
                  <a:gd name="connsiteX18-101731" fmla="*/ 3531529 w 6006665"/>
                  <a:gd name="connsiteY18-101732" fmla="*/ 391404 h 2711051"/>
                  <a:gd name="connsiteX19-101733" fmla="*/ 3538225 w 6006665"/>
                  <a:gd name="connsiteY19-101734" fmla="*/ 295422 h 2711051"/>
                  <a:gd name="connsiteX20-101735" fmla="*/ 3549910 w 6006665"/>
                  <a:gd name="connsiteY20-101736" fmla="*/ 298609 h 2711051"/>
                  <a:gd name="connsiteX21-101737" fmla="*/ 3550132 w 6006665"/>
                  <a:gd name="connsiteY21-101738" fmla="*/ 295422 h 2711051"/>
                  <a:gd name="connsiteX22-101739" fmla="*/ 3625123 w 6006665"/>
                  <a:gd name="connsiteY22-101740" fmla="*/ 315874 h 2711051"/>
                  <a:gd name="connsiteX23-101741" fmla="*/ 3672301 w 6006665"/>
                  <a:gd name="connsiteY23-101742" fmla="*/ 315874 h 2711051"/>
                  <a:gd name="connsiteX24-101743" fmla="*/ 3684207 w 6006665"/>
                  <a:gd name="connsiteY24-101744" fmla="*/ 315874 h 2711051"/>
                  <a:gd name="connsiteX25-101745" fmla="*/ 3743291 w 6006665"/>
                  <a:gd name="connsiteY25-101746" fmla="*/ 381775 h 2711051"/>
                  <a:gd name="connsiteX26-101747" fmla="*/ 3759199 w 6006665"/>
                  <a:gd name="connsiteY26-101748" fmla="*/ 461312 h 2711051"/>
                  <a:gd name="connsiteX27-101749" fmla="*/ 3738747 w 6006665"/>
                  <a:gd name="connsiteY27-101750" fmla="*/ 511306 h 2711051"/>
                  <a:gd name="connsiteX28-101751" fmla="*/ 3786469 w 6006665"/>
                  <a:gd name="connsiteY28-101752" fmla="*/ 602204 h 2711051"/>
                  <a:gd name="connsiteX29-101753" fmla="*/ 3835603 w 6006665"/>
                  <a:gd name="connsiteY29-101754" fmla="*/ 638110 h 2711051"/>
                  <a:gd name="connsiteX30-101755" fmla="*/ 3865460 w 6006665"/>
                  <a:gd name="connsiteY30-101756" fmla="*/ 527213 h 2711051"/>
                  <a:gd name="connsiteX31-101757" fmla="*/ 3875077 w 6006665"/>
                  <a:gd name="connsiteY31-101758" fmla="*/ 535720 h 2711051"/>
                  <a:gd name="connsiteX32-101759" fmla="*/ 3877367 w 6006665"/>
                  <a:gd name="connsiteY32-101760" fmla="*/ 527213 h 2711051"/>
                  <a:gd name="connsiteX33-101761" fmla="*/ 3932151 w 6006665"/>
                  <a:gd name="connsiteY33-101762" fmla="*/ 575676 h 2711051"/>
                  <a:gd name="connsiteX34-101763" fmla="*/ 3988173 w 6006665"/>
                  <a:gd name="connsiteY34-101764" fmla="*/ 547665 h 2711051"/>
                  <a:gd name="connsiteX35-101765" fmla="*/ 3993852 w 6006665"/>
                  <a:gd name="connsiteY35-101766" fmla="*/ 550780 h 2711051"/>
                  <a:gd name="connsiteX36-101767" fmla="*/ 4000080 w 6006665"/>
                  <a:gd name="connsiteY36-101768" fmla="*/ 547665 h 2711051"/>
                  <a:gd name="connsiteX37-101769" fmla="*/ 4062426 w 6006665"/>
                  <a:gd name="connsiteY37-101770" fmla="*/ 581855 h 2711051"/>
                  <a:gd name="connsiteX38-101771" fmla="*/ 4085889 w 6006665"/>
                  <a:gd name="connsiteY38-101772" fmla="*/ 554483 h 2711051"/>
                  <a:gd name="connsiteX39-101773" fmla="*/ 4095563 w 6006665"/>
                  <a:gd name="connsiteY39-101774" fmla="*/ 557087 h 2711051"/>
                  <a:gd name="connsiteX40-101775" fmla="*/ 4097796 w 6006665"/>
                  <a:gd name="connsiteY40-101776" fmla="*/ 554483 h 2711051"/>
                  <a:gd name="connsiteX41-101777" fmla="*/ 4144150 w 6006665"/>
                  <a:gd name="connsiteY41-101778" fmla="*/ 566963 h 2711051"/>
                  <a:gd name="connsiteX42-101779" fmla="*/ 4117703 w 6006665"/>
                  <a:gd name="connsiteY42-101780" fmla="*/ 456767 h 2711051"/>
                  <a:gd name="connsiteX43-101781" fmla="*/ 4165425 w 6006665"/>
                  <a:gd name="connsiteY43-101782" fmla="*/ 402228 h 2711051"/>
                  <a:gd name="connsiteX44-101783" fmla="*/ 4175231 w 6006665"/>
                  <a:gd name="connsiteY44-101784" fmla="*/ 404629 h 2711051"/>
                  <a:gd name="connsiteX45-101785" fmla="*/ 4177332 w 6006665"/>
                  <a:gd name="connsiteY45-101786" fmla="*/ 402228 h 2711051"/>
                  <a:gd name="connsiteX46-101787" fmla="*/ 4511384 w 6006665"/>
                  <a:gd name="connsiteY46-101788" fmla="*/ 484036 h 2711051"/>
                  <a:gd name="connsiteX47-101789" fmla="*/ 4543199 w 6006665"/>
                  <a:gd name="connsiteY47-101790" fmla="*/ 554483 h 2711051"/>
                  <a:gd name="connsiteX48-101791" fmla="*/ 4639242 w 6006665"/>
                  <a:gd name="connsiteY48-101792" fmla="*/ 637125 h 2711051"/>
                  <a:gd name="connsiteX49-101793" fmla="*/ 4774445 w 6006665"/>
                  <a:gd name="connsiteY49-101794" fmla="*/ 618112 h 2711051"/>
                  <a:gd name="connsiteX50-101795" fmla="*/ 4778496 w 6006665"/>
                  <a:gd name="connsiteY50-101796" fmla="*/ 619216 h 2711051"/>
                  <a:gd name="connsiteX51-101797" fmla="*/ 4786352 w 6006665"/>
                  <a:gd name="connsiteY51-101798" fmla="*/ 618112 h 2711051"/>
                  <a:gd name="connsiteX52-101799" fmla="*/ 4861343 w 6006665"/>
                  <a:gd name="connsiteY52-101800" fmla="*/ 638564 h 2711051"/>
                  <a:gd name="connsiteX53-101801" fmla="*/ 4893158 w 6006665"/>
                  <a:gd name="connsiteY53-101802" fmla="*/ 681741 h 2711051"/>
                  <a:gd name="connsiteX54-101803" fmla="*/ 4888613 w 6006665"/>
                  <a:gd name="connsiteY54-101804" fmla="*/ 763549 h 2711051"/>
                  <a:gd name="connsiteX55-101805" fmla="*/ 4927677 w 6006665"/>
                  <a:gd name="connsiteY55-101806" fmla="*/ 788221 h 2711051"/>
                  <a:gd name="connsiteX56-101807" fmla="*/ 4967605 w 6006665"/>
                  <a:gd name="connsiteY56-101808" fmla="*/ 774912 h 2711051"/>
                  <a:gd name="connsiteX57-101809" fmla="*/ 5038051 w 6006665"/>
                  <a:gd name="connsiteY57-101810" fmla="*/ 768094 h 2711051"/>
                  <a:gd name="connsiteX58-101811" fmla="*/ 5040730 w 6006665"/>
                  <a:gd name="connsiteY58-101812" fmla="*/ 768987 h 2711051"/>
                  <a:gd name="connsiteX59-101813" fmla="*/ 5049958 w 6006665"/>
                  <a:gd name="connsiteY59-101814" fmla="*/ 768094 h 2711051"/>
                  <a:gd name="connsiteX60-101815" fmla="*/ 5114249 w 6006665"/>
                  <a:gd name="connsiteY60-101816" fmla="*/ 789525 h 2711051"/>
                  <a:gd name="connsiteX61-101817" fmla="*/ 5176671 w 6006665"/>
                  <a:gd name="connsiteY61-101818" fmla="*/ 779457 h 2711051"/>
                  <a:gd name="connsiteX62-101819" fmla="*/ 5177801 w 6006665"/>
                  <a:gd name="connsiteY62-101820" fmla="*/ 781195 h 2711051"/>
                  <a:gd name="connsiteX63-101821" fmla="*/ 5188578 w 6006665"/>
                  <a:gd name="connsiteY63-101822" fmla="*/ 779457 h 2711051"/>
                  <a:gd name="connsiteX64-101823" fmla="*/ 5243719 w 6006665"/>
                  <a:gd name="connsiteY64-101824" fmla="*/ 864288 h 2711051"/>
                  <a:gd name="connsiteX65-101825" fmla="*/ 5283477 w 6006665"/>
                  <a:gd name="connsiteY65-101826" fmla="*/ 833996 h 2711051"/>
                  <a:gd name="connsiteX66-101827" fmla="*/ 5258480 w 6006665"/>
                  <a:gd name="connsiteY66-101828" fmla="*/ 768094 h 2711051"/>
                  <a:gd name="connsiteX67-101829" fmla="*/ 5267570 w 6006665"/>
                  <a:gd name="connsiteY67-101830" fmla="*/ 720373 h 2711051"/>
                  <a:gd name="connsiteX68-101831" fmla="*/ 5278896 w 6006665"/>
                  <a:gd name="connsiteY68-101832" fmla="*/ 723422 h 2711051"/>
                  <a:gd name="connsiteX69-101833" fmla="*/ 5279477 w 6006665"/>
                  <a:gd name="connsiteY69-101834" fmla="*/ 720373 h 2711051"/>
                  <a:gd name="connsiteX70-101835" fmla="*/ 5395510 w 6006665"/>
                  <a:gd name="connsiteY70-101836" fmla="*/ 751612 h 2711051"/>
                  <a:gd name="connsiteX71-101837" fmla="*/ 5463001 w 6006665"/>
                  <a:gd name="connsiteY71-101838" fmla="*/ 747642 h 2711051"/>
                  <a:gd name="connsiteX72-101839" fmla="*/ 5464386 w 6006665"/>
                  <a:gd name="connsiteY72-101840" fmla="*/ 748261 h 2711051"/>
                  <a:gd name="connsiteX73-101841" fmla="*/ 5474909 w 6006665"/>
                  <a:gd name="connsiteY73-101842" fmla="*/ 747642 h 2711051"/>
                  <a:gd name="connsiteX74-101843" fmla="*/ 5581715 w 6006665"/>
                  <a:gd name="connsiteY74-101844" fmla="*/ 795364 h 2711051"/>
                  <a:gd name="connsiteX75-101845" fmla="*/ 5633981 w 6006665"/>
                  <a:gd name="connsiteY75-101846" fmla="*/ 838541 h 2711051"/>
                  <a:gd name="connsiteX76-101847" fmla="*/ 5720335 w 6006665"/>
                  <a:gd name="connsiteY76-101848" fmla="*/ 918077 h 2711051"/>
                  <a:gd name="connsiteX77-101849" fmla="*/ 5822595 w 6006665"/>
                  <a:gd name="connsiteY77-101850" fmla="*/ 1015793 h 2711051"/>
                  <a:gd name="connsiteX78-101851" fmla="*/ 5818051 w 6006665"/>
                  <a:gd name="connsiteY78-101852" fmla="*/ 1070332 h 2711051"/>
                  <a:gd name="connsiteX79-101853" fmla="*/ 5825679 w 6006665"/>
                  <a:gd name="connsiteY79-101854" fmla="*/ 1077960 h 2711051"/>
                  <a:gd name="connsiteX80-101855" fmla="*/ 5822051 w 6006665"/>
                  <a:gd name="connsiteY80-101856" fmla="*/ 1027155 h 2711051"/>
                  <a:gd name="connsiteX81-101857" fmla="*/ 5834092 w 6006665"/>
                  <a:gd name="connsiteY81-101858" fmla="*/ 1029028 h 2711051"/>
                  <a:gd name="connsiteX82-101859" fmla="*/ 5833958 w 6006665"/>
                  <a:gd name="connsiteY82-101860" fmla="*/ 1027155 h 2711051"/>
                  <a:gd name="connsiteX83-101861" fmla="*/ 5936219 w 6006665"/>
                  <a:gd name="connsiteY83-101862" fmla="*/ 1043062 h 2711051"/>
                  <a:gd name="connsiteX84-101863" fmla="*/ 6006665 w 6006665"/>
                  <a:gd name="connsiteY84-101864" fmla="*/ 1122599 h 2711051"/>
                  <a:gd name="connsiteX85-101865" fmla="*/ 5968033 w 6006665"/>
                  <a:gd name="connsiteY85-101866" fmla="*/ 1161231 h 2711051"/>
                  <a:gd name="connsiteX86-101867" fmla="*/ 5908949 w 6006665"/>
                  <a:gd name="connsiteY86-101868" fmla="*/ 1172593 h 2711051"/>
                  <a:gd name="connsiteX87-101869" fmla="*/ 5908949 w 6006665"/>
                  <a:gd name="connsiteY87-101870" fmla="*/ 1258947 h 2711051"/>
                  <a:gd name="connsiteX88-101871" fmla="*/ 5893042 w 6006665"/>
                  <a:gd name="connsiteY88-101872" fmla="*/ 1274854 h 2711051"/>
                  <a:gd name="connsiteX89-101873" fmla="*/ 5881135 w 6006665"/>
                  <a:gd name="connsiteY89-101874" fmla="*/ 1274854 h 2711051"/>
                  <a:gd name="connsiteX90-101875" fmla="*/ 5861227 w 6006665"/>
                  <a:gd name="connsiteY90-101876" fmla="*/ 1274854 h 2711051"/>
                  <a:gd name="connsiteX91-101877" fmla="*/ 5849321 w 6006665"/>
                  <a:gd name="connsiteY91-101878" fmla="*/ 1274854 h 2711051"/>
                  <a:gd name="connsiteX92-101879" fmla="*/ 5817506 w 6006665"/>
                  <a:gd name="connsiteY92-101880" fmla="*/ 1240767 h 2711051"/>
                  <a:gd name="connsiteX93-101881" fmla="*/ 5767511 w 6006665"/>
                  <a:gd name="connsiteY93-101882" fmla="*/ 1215770 h 2711051"/>
                  <a:gd name="connsiteX94-101883" fmla="*/ 5762967 w 6006665"/>
                  <a:gd name="connsiteY94-101884" fmla="*/ 1181683 h 2711051"/>
                  <a:gd name="connsiteX95-101885" fmla="*/ 5729132 w 6006665"/>
                  <a:gd name="connsiteY95-101886" fmla="*/ 1167751 h 2711051"/>
                  <a:gd name="connsiteX96-101887" fmla="*/ 5695337 w 6006665"/>
                  <a:gd name="connsiteY96-101888" fmla="*/ 1177138 h 2711051"/>
                  <a:gd name="connsiteX97-101889" fmla="*/ 5693366 w 6006665"/>
                  <a:gd name="connsiteY97-101890" fmla="*/ 1174378 h 2711051"/>
                  <a:gd name="connsiteX98-101891" fmla="*/ 5683431 w 6006665"/>
                  <a:gd name="connsiteY98-101892" fmla="*/ 1177138 h 2711051"/>
                  <a:gd name="connsiteX99-101893" fmla="*/ 5660706 w 6006665"/>
                  <a:gd name="connsiteY99-101894" fmla="*/ 1145323 h 2711051"/>
                  <a:gd name="connsiteX100-101895" fmla="*/ 5669644 w 6006665"/>
                  <a:gd name="connsiteY100-101896" fmla="*/ 1120298 h 2711051"/>
                  <a:gd name="connsiteX101-101897" fmla="*/ 5640799 w 6006665"/>
                  <a:gd name="connsiteY101-101898" fmla="*/ 1133961 h 2711051"/>
                  <a:gd name="connsiteX102-101899" fmla="*/ 5656705 w 6006665"/>
                  <a:gd name="connsiteY102-101900" fmla="*/ 1177138 h 2711051"/>
                  <a:gd name="connsiteX103-101901" fmla="*/ 5633981 w 6006665"/>
                  <a:gd name="connsiteY103-101902" fmla="*/ 1215770 h 2711051"/>
                  <a:gd name="connsiteX104-101903" fmla="*/ 5586259 w 6006665"/>
                  <a:gd name="connsiteY104-101904" fmla="*/ 1252129 h 2711051"/>
                  <a:gd name="connsiteX105-101905" fmla="*/ 5575676 w 6006665"/>
                  <a:gd name="connsiteY105-101906" fmla="*/ 1251121 h 2711051"/>
                  <a:gd name="connsiteX106-101907" fmla="*/ 5574353 w 6006665"/>
                  <a:gd name="connsiteY106-101908" fmla="*/ 1252129 h 2711051"/>
                  <a:gd name="connsiteX107-101909" fmla="*/ 5539436 w 6006665"/>
                  <a:gd name="connsiteY107-101910" fmla="*/ 1248804 h 2711051"/>
                  <a:gd name="connsiteX108-101911" fmla="*/ 5570352 w 6006665"/>
                  <a:gd name="connsiteY108-101912" fmla="*/ 1290761 h 2711051"/>
                  <a:gd name="connsiteX109-101913" fmla="*/ 5593077 w 6006665"/>
                  <a:gd name="connsiteY109-101914" fmla="*/ 1354390 h 2711051"/>
                  <a:gd name="connsiteX110-101915" fmla="*/ 5608984 w 6006665"/>
                  <a:gd name="connsiteY110-101916" fmla="*/ 1381660 h 2711051"/>
                  <a:gd name="connsiteX111-101917" fmla="*/ 5613529 w 6006665"/>
                  <a:gd name="connsiteY111-101918" fmla="*/ 1413474 h 2711051"/>
                  <a:gd name="connsiteX112-101919" fmla="*/ 5608984 w 6006665"/>
                  <a:gd name="connsiteY112-101920" fmla="*/ 1436199 h 2711051"/>
                  <a:gd name="connsiteX113-101921" fmla="*/ 5597799 w 6006665"/>
                  <a:gd name="connsiteY113-101922" fmla="*/ 1432590 h 2711051"/>
                  <a:gd name="connsiteX114-101923" fmla="*/ 5597077 w 6006665"/>
                  <a:gd name="connsiteY114-101924" fmla="*/ 1436199 h 2711051"/>
                  <a:gd name="connsiteX115-101925" fmla="*/ 5534271 w 6006665"/>
                  <a:gd name="connsiteY115-101926" fmla="*/ 1415939 h 2711051"/>
                  <a:gd name="connsiteX116-101927" fmla="*/ 5436277 w 6006665"/>
                  <a:gd name="connsiteY116-101928" fmla="*/ 1472558 h 2711051"/>
                  <a:gd name="connsiteX117-101929" fmla="*/ 5397645 w 6006665"/>
                  <a:gd name="connsiteY117-101930" fmla="*/ 1483921 h 2711051"/>
                  <a:gd name="connsiteX118-101931" fmla="*/ 5345378 w 6006665"/>
                  <a:gd name="connsiteY118-101932" fmla="*/ 1538460 h 2711051"/>
                  <a:gd name="connsiteX119-101933" fmla="*/ 5290839 w 6006665"/>
                  <a:gd name="connsiteY119-101934" fmla="*/ 1586181 h 2711051"/>
                  <a:gd name="connsiteX120-101935" fmla="*/ 5274932 w 6006665"/>
                  <a:gd name="connsiteY120-101936" fmla="*/ 1617996 h 2711051"/>
                  <a:gd name="connsiteX121-101937" fmla="*/ 5267238 w 6006665"/>
                  <a:gd name="connsiteY121-101938" fmla="*/ 1609569 h 2711051"/>
                  <a:gd name="connsiteX122-101939" fmla="*/ 5263025 w 6006665"/>
                  <a:gd name="connsiteY122-101940" fmla="*/ 1617996 h 2711051"/>
                  <a:gd name="connsiteX123-101941" fmla="*/ 5219538 w 6006665"/>
                  <a:gd name="connsiteY123-101942" fmla="*/ 1570368 h 2711051"/>
                  <a:gd name="connsiteX124-101943" fmla="*/ 5129494 w 6006665"/>
                  <a:gd name="connsiteY124-101944" fmla="*/ 1624813 h 2711051"/>
                  <a:gd name="connsiteX125-101945" fmla="*/ 5126389 w 6006665"/>
                  <a:gd name="connsiteY125-101946" fmla="*/ 1619491 h 2711051"/>
                  <a:gd name="connsiteX126-101947" fmla="*/ 5117587 w 6006665"/>
                  <a:gd name="connsiteY126-101948" fmla="*/ 1624813 h 2711051"/>
                  <a:gd name="connsiteX127-101949" fmla="*/ 5105544 w 6006665"/>
                  <a:gd name="connsiteY127-101950" fmla="*/ 1604167 h 2711051"/>
                  <a:gd name="connsiteX128-101951" fmla="*/ 5074955 w 6006665"/>
                  <a:gd name="connsiteY128-101952" fmla="*/ 1629358 h 2711051"/>
                  <a:gd name="connsiteX129-101953" fmla="*/ 5065718 w 6006665"/>
                  <a:gd name="connsiteY129-101954" fmla="*/ 1627159 h 2711051"/>
                  <a:gd name="connsiteX130-101955" fmla="*/ 5063048 w 6006665"/>
                  <a:gd name="connsiteY130-101956" fmla="*/ 1629358 h 2711051"/>
                  <a:gd name="connsiteX131-101957" fmla="*/ 5026594 w 6006665"/>
                  <a:gd name="connsiteY131-101958" fmla="*/ 1620679 h 2711051"/>
                  <a:gd name="connsiteX132-101959" fmla="*/ 5015871 w 6006665"/>
                  <a:gd name="connsiteY132-101960" fmla="*/ 1665718 h 2711051"/>
                  <a:gd name="connsiteX133-101961" fmla="*/ 4974967 w 6006665"/>
                  <a:gd name="connsiteY133-101962" fmla="*/ 1731619 h 2711051"/>
                  <a:gd name="connsiteX134-101963" fmla="*/ 4974967 w 6006665"/>
                  <a:gd name="connsiteY134-101964" fmla="*/ 1763434 h 2711051"/>
                  <a:gd name="connsiteX135-101965" fmla="*/ 5015871 w 6006665"/>
                  <a:gd name="connsiteY135-101966" fmla="*/ 1779341 h 2711051"/>
                  <a:gd name="connsiteX136-101967" fmla="*/ 5011326 w 6006665"/>
                  <a:gd name="connsiteY136-101968" fmla="*/ 1877057 h 2711051"/>
                  <a:gd name="connsiteX137-101969" fmla="*/ 4999419 w 6006665"/>
                  <a:gd name="connsiteY137-101970" fmla="*/ 1877057 h 2711051"/>
                  <a:gd name="connsiteX138-101971" fmla="*/ 4974967 w 6006665"/>
                  <a:gd name="connsiteY138-101972" fmla="*/ 1877057 h 2711051"/>
                  <a:gd name="connsiteX139-101973" fmla="*/ 4963605 w 6006665"/>
                  <a:gd name="connsiteY139-101974" fmla="*/ 1929323 h 2711051"/>
                  <a:gd name="connsiteX140-101975" fmla="*/ 4974967 w 6006665"/>
                  <a:gd name="connsiteY140-101976" fmla="*/ 1956593 h 2711051"/>
                  <a:gd name="connsiteX141-101977" fmla="*/ 4909065 w 6006665"/>
                  <a:gd name="connsiteY141-101978" fmla="*/ 1990680 h 2711051"/>
                  <a:gd name="connsiteX142-101979" fmla="*/ 4897703 w 6006665"/>
                  <a:gd name="connsiteY142-101980" fmla="*/ 2058854 h 2711051"/>
                  <a:gd name="connsiteX143-101981" fmla="*/ 4845437 w 6006665"/>
                  <a:gd name="connsiteY143-101982" fmla="*/ 2074761 h 2711051"/>
                  <a:gd name="connsiteX144-101983" fmla="*/ 4834074 w 6006665"/>
                  <a:gd name="connsiteY144-101984" fmla="*/ 2133845 h 2711051"/>
                  <a:gd name="connsiteX145-101985" fmla="*/ 4779535 w 6006665"/>
                  <a:gd name="connsiteY145-101986" fmla="*/ 2192929 h 2711051"/>
                  <a:gd name="connsiteX146-101987" fmla="*/ 4777225 w 6006665"/>
                  <a:gd name="connsiteY146-101988" fmla="*/ 2182533 h 2711051"/>
                  <a:gd name="connsiteX147-101989" fmla="*/ 4767628 w 6006665"/>
                  <a:gd name="connsiteY147-101990" fmla="*/ 2192929 h 2711051"/>
                  <a:gd name="connsiteX148-101991" fmla="*/ 4758538 w 6006665"/>
                  <a:gd name="connsiteY148-101992" fmla="*/ 2152025 h 2711051"/>
                  <a:gd name="connsiteX149-101993" fmla="*/ 4742631 w 6006665"/>
                  <a:gd name="connsiteY149-101994" fmla="*/ 2065671 h 2711051"/>
                  <a:gd name="connsiteX150-101995" fmla="*/ 4715361 w 6006665"/>
                  <a:gd name="connsiteY150-101996" fmla="*/ 1924779 h 2711051"/>
                  <a:gd name="connsiteX151-101997" fmla="*/ 4735813 w 6006665"/>
                  <a:gd name="connsiteY151-101998" fmla="*/ 1833880 h 2711051"/>
                  <a:gd name="connsiteX152-101999" fmla="*/ 4767628 w 6006665"/>
                  <a:gd name="connsiteY152-102000" fmla="*/ 1790703 h 2711051"/>
                  <a:gd name="connsiteX153-102001" fmla="*/ 4767628 w 6006665"/>
                  <a:gd name="connsiteY153-102002" fmla="*/ 1763434 h 2711051"/>
                  <a:gd name="connsiteX154-102003" fmla="*/ 4826712 w 6006665"/>
                  <a:gd name="connsiteY154-102004" fmla="*/ 1747526 h 2711051"/>
                  <a:gd name="connsiteX155-102005" fmla="*/ 4892613 w 6006665"/>
                  <a:gd name="connsiteY155-102006" fmla="*/ 1656628 h 2711051"/>
                  <a:gd name="connsiteX156-102007" fmla="*/ 4956243 w 6006665"/>
                  <a:gd name="connsiteY156-102008" fmla="*/ 1581637 h 2711051"/>
                  <a:gd name="connsiteX157-102009" fmla="*/ 5022143 w 6006665"/>
                  <a:gd name="connsiteY157-102010" fmla="*/ 1522552 h 2711051"/>
                  <a:gd name="connsiteX158-102011" fmla="*/ 5046694 w 6006665"/>
                  <a:gd name="connsiteY158-102012" fmla="*/ 1415425 h 2711051"/>
                  <a:gd name="connsiteX159-102013" fmla="*/ 5015871 w 6006665"/>
                  <a:gd name="connsiteY159-102014" fmla="*/ 1420292 h 2711051"/>
                  <a:gd name="connsiteX160-102015" fmla="*/ 4995419 w 6006665"/>
                  <a:gd name="connsiteY160-102016" fmla="*/ 1483921 h 2711051"/>
                  <a:gd name="connsiteX161-102017" fmla="*/ 4904521 w 6006665"/>
                  <a:gd name="connsiteY161-102018" fmla="*/ 1570274 h 2711051"/>
                  <a:gd name="connsiteX162-102019" fmla="*/ 4901708 w 6006665"/>
                  <a:gd name="connsiteY162-102020" fmla="*/ 1561634 h 2711051"/>
                  <a:gd name="connsiteX163-102021" fmla="*/ 4892613 w 6006665"/>
                  <a:gd name="connsiteY163-102022" fmla="*/ 1570274 h 2711051"/>
                  <a:gd name="connsiteX164-102023" fmla="*/ 4861835 w 6006665"/>
                  <a:gd name="connsiteY164-102024" fmla="*/ 1475740 h 2711051"/>
                  <a:gd name="connsiteX165-102025" fmla="*/ 4779535 w 6006665"/>
                  <a:gd name="connsiteY165-102026" fmla="*/ 1499828 h 2711051"/>
                  <a:gd name="connsiteX166-102027" fmla="*/ 4684091 w 6006665"/>
                  <a:gd name="connsiteY166-102028" fmla="*/ 1624813 h 2711051"/>
                  <a:gd name="connsiteX167-102029" fmla="*/ 4715906 w 6006665"/>
                  <a:gd name="connsiteY167-102030" fmla="*/ 1672535 h 2711051"/>
                  <a:gd name="connsiteX168-102031" fmla="*/ 4636369 w 6006665"/>
                  <a:gd name="connsiteY168-102032" fmla="*/ 1688442 h 2711051"/>
                  <a:gd name="connsiteX169-102033" fmla="*/ 4577285 w 6006665"/>
                  <a:gd name="connsiteY169-102034" fmla="*/ 1692987 h 2711051"/>
                  <a:gd name="connsiteX170-102035" fmla="*/ 4577373 w 6006665"/>
                  <a:gd name="connsiteY170-102036" fmla="*/ 1692065 h 2711051"/>
                  <a:gd name="connsiteX171-102037" fmla="*/ 4565379 w 6006665"/>
                  <a:gd name="connsiteY171-102038" fmla="*/ 1692987 h 2711051"/>
                  <a:gd name="connsiteX172-102039" fmla="*/ 4569923 w 6006665"/>
                  <a:gd name="connsiteY172-102040" fmla="*/ 1645266 h 2711051"/>
                  <a:gd name="connsiteX173-102041" fmla="*/ 4520081 w 6006665"/>
                  <a:gd name="connsiteY173-102042" fmla="*/ 1635680 h 2711051"/>
                  <a:gd name="connsiteX174-102043" fmla="*/ 4475025 w 6006665"/>
                  <a:gd name="connsiteY174-102044" fmla="*/ 1665718 h 2711051"/>
                  <a:gd name="connsiteX175-102045" fmla="*/ 4464394 w 6006665"/>
                  <a:gd name="connsiteY175-102046" fmla="*/ 1664867 h 2711051"/>
                  <a:gd name="connsiteX176-102047" fmla="*/ 4463118 w 6006665"/>
                  <a:gd name="connsiteY176-102048" fmla="*/ 1665718 h 2711051"/>
                  <a:gd name="connsiteX177-102049" fmla="*/ 4357637 w 6006665"/>
                  <a:gd name="connsiteY177-102050" fmla="*/ 1657279 h 2711051"/>
                  <a:gd name="connsiteX178-102051" fmla="*/ 4243233 w 6006665"/>
                  <a:gd name="connsiteY178-102052" fmla="*/ 1677080 h 2711051"/>
                  <a:gd name="connsiteX179-102053" fmla="*/ 4125065 w 6006665"/>
                  <a:gd name="connsiteY179-102054" fmla="*/ 1811155 h 2711051"/>
                  <a:gd name="connsiteX180-102055" fmla="*/ 3984173 w 6006665"/>
                  <a:gd name="connsiteY180-102056" fmla="*/ 1967955 h 2711051"/>
                  <a:gd name="connsiteX181-102057" fmla="*/ 4038712 w 6006665"/>
                  <a:gd name="connsiteY181-102058" fmla="*/ 1972500 h 2711051"/>
                  <a:gd name="connsiteX182-102059" fmla="*/ 4059164 w 6006665"/>
                  <a:gd name="connsiteY182-102060" fmla="*/ 2015677 h 2711051"/>
                  <a:gd name="connsiteX183-102061" fmla="*/ 4087782 w 6006665"/>
                  <a:gd name="connsiteY183-102062" fmla="*/ 2024094 h 2711051"/>
                  <a:gd name="connsiteX184-102063" fmla="*/ 4106341 w 6006665"/>
                  <a:gd name="connsiteY184-102064" fmla="*/ 1995225 h 2711051"/>
                  <a:gd name="connsiteX185-102065" fmla="*/ 4117411 w 6006665"/>
                  <a:gd name="connsiteY185-102066" fmla="*/ 1996527 h 2711051"/>
                  <a:gd name="connsiteX186-102067" fmla="*/ 4118248 w 6006665"/>
                  <a:gd name="connsiteY186-102068" fmla="*/ 1995225 h 2711051"/>
                  <a:gd name="connsiteX187-102069" fmla="*/ 4156880 w 6006665"/>
                  <a:gd name="connsiteY187-102070" fmla="*/ 1999770 h 2711051"/>
                  <a:gd name="connsiteX188-102071" fmla="*/ 4211419 w 6006665"/>
                  <a:gd name="connsiteY188-102072" fmla="*/ 2070216 h 2711051"/>
                  <a:gd name="connsiteX189-102073" fmla="*/ 4215964 w 6006665"/>
                  <a:gd name="connsiteY189-102074" fmla="*/ 2117938 h 2711051"/>
                  <a:gd name="connsiteX190-102075" fmla="*/ 4184149 w 6006665"/>
                  <a:gd name="connsiteY190-102076" fmla="*/ 2177022 h 2711051"/>
                  <a:gd name="connsiteX191-102077" fmla="*/ 4177332 w 6006665"/>
                  <a:gd name="connsiteY191-102078" fmla="*/ 2247468 h 2711051"/>
                  <a:gd name="connsiteX192-102079" fmla="*/ 4161425 w 6006665"/>
                  <a:gd name="connsiteY192-102080" fmla="*/ 2333822 h 2711051"/>
                  <a:gd name="connsiteX193-102081" fmla="*/ 4109158 w 6006665"/>
                  <a:gd name="connsiteY193-102082" fmla="*/ 2413358 h 2711051"/>
                  <a:gd name="connsiteX194-102083" fmla="*/ 4097796 w 6006665"/>
                  <a:gd name="connsiteY194-102084" fmla="*/ 2451990 h 2711051"/>
                  <a:gd name="connsiteX195-102085" fmla="*/ 4043257 w 6006665"/>
                  <a:gd name="connsiteY195-102086" fmla="*/ 2511074 h 2711051"/>
                  <a:gd name="connsiteX196-102087" fmla="*/ 3995535 w 6006665"/>
                  <a:gd name="connsiteY196-102088" fmla="*/ 2570158 h 2711051"/>
                  <a:gd name="connsiteX197-102089" fmla="*/ 3975083 w 6006665"/>
                  <a:gd name="connsiteY197-102090" fmla="*/ 2601973 h 2711051"/>
                  <a:gd name="connsiteX198-102091" fmla="*/ 3925089 w 6006665"/>
                  <a:gd name="connsiteY198-102092" fmla="*/ 2629242 h 2711051"/>
                  <a:gd name="connsiteX199-102093" fmla="*/ 3913182 w 6006665"/>
                  <a:gd name="connsiteY199-102094" fmla="*/ 2629242 h 2711051"/>
                  <a:gd name="connsiteX200-102095" fmla="*/ 3904637 w 6006665"/>
                  <a:gd name="connsiteY200-102096" fmla="*/ 2629242 h 2711051"/>
                  <a:gd name="connsiteX201-102097" fmla="*/ 3892729 w 6006665"/>
                  <a:gd name="connsiteY201-102098" fmla="*/ 2629242 h 2711051"/>
                  <a:gd name="connsiteX202-102099" fmla="*/ 3871063 w 6006665"/>
                  <a:gd name="connsiteY202-102100" fmla="*/ 2612993 h 2711051"/>
                  <a:gd name="connsiteX203-102101" fmla="*/ 3829645 w 6006665"/>
                  <a:gd name="connsiteY203-102102" fmla="*/ 2640605 h 2711051"/>
                  <a:gd name="connsiteX204-102103" fmla="*/ 3822828 w 6006665"/>
                  <a:gd name="connsiteY204-102104" fmla="*/ 2661057 h 2711051"/>
                  <a:gd name="connsiteX205-102105" fmla="*/ 3818283 w 6006665"/>
                  <a:gd name="connsiteY205-102106" fmla="*/ 2651967 h 2711051"/>
                  <a:gd name="connsiteX206-102107" fmla="*/ 3818283 w 6006665"/>
                  <a:gd name="connsiteY206-102108" fmla="*/ 2640241 h 2711051"/>
                  <a:gd name="connsiteX207-102109" fmla="*/ 3817738 w 6006665"/>
                  <a:gd name="connsiteY207-102110" fmla="*/ 2640605 h 2711051"/>
                  <a:gd name="connsiteX208-102111" fmla="*/ 3810921 w 6006665"/>
                  <a:gd name="connsiteY208-102112" fmla="*/ 2661057 h 2711051"/>
                  <a:gd name="connsiteX209-102113" fmla="*/ 3806376 w 6006665"/>
                  <a:gd name="connsiteY209-102114" fmla="*/ 2651967 h 2711051"/>
                  <a:gd name="connsiteX210-102115" fmla="*/ 3806376 w 6006665"/>
                  <a:gd name="connsiteY210-102116" fmla="*/ 2624697 h 2711051"/>
                  <a:gd name="connsiteX211-102117" fmla="*/ 3818283 w 6006665"/>
                  <a:gd name="connsiteY211-102118" fmla="*/ 2624697 h 2711051"/>
                  <a:gd name="connsiteX212-102119" fmla="*/ 3826828 w 6006665"/>
                  <a:gd name="connsiteY212-102120" fmla="*/ 2624697 h 2711051"/>
                  <a:gd name="connsiteX213-102121" fmla="*/ 3833645 w 6006665"/>
                  <a:gd name="connsiteY213-102122" fmla="*/ 2565613 h 2711051"/>
                  <a:gd name="connsiteX214-102123" fmla="*/ 3822283 w 6006665"/>
                  <a:gd name="connsiteY214-102124" fmla="*/ 2522437 h 2711051"/>
                  <a:gd name="connsiteX215-102125" fmla="*/ 3849553 w 6006665"/>
                  <a:gd name="connsiteY215-102126" fmla="*/ 2499712 h 2711051"/>
                  <a:gd name="connsiteX216-102127" fmla="*/ 3858814 w 6006665"/>
                  <a:gd name="connsiteY216-102128" fmla="*/ 2501917 h 2711051"/>
                  <a:gd name="connsiteX217-102129" fmla="*/ 3861460 w 6006665"/>
                  <a:gd name="connsiteY217-102130" fmla="*/ 2499712 h 2711051"/>
                  <a:gd name="connsiteX218-102131" fmla="*/ 3898487 w 6006665"/>
                  <a:gd name="connsiteY218-102132" fmla="*/ 2508528 h 2711051"/>
                  <a:gd name="connsiteX219-102133" fmla="*/ 3919999 w 6006665"/>
                  <a:gd name="connsiteY219-102134" fmla="*/ 2463353 h 2711051"/>
                  <a:gd name="connsiteX220-102135" fmla="*/ 3935906 w 6006665"/>
                  <a:gd name="connsiteY220-102136" fmla="*/ 2404268 h 2711051"/>
                  <a:gd name="connsiteX221-102137" fmla="*/ 3947269 w 6006665"/>
                  <a:gd name="connsiteY221-102138" fmla="*/ 2381544 h 2711051"/>
                  <a:gd name="connsiteX222-102139" fmla="*/ 3966292 w 6006665"/>
                  <a:gd name="connsiteY222-102140" fmla="*/ 2337156 h 2711051"/>
                  <a:gd name="connsiteX223-102141" fmla="*/ 3915999 w 6006665"/>
                  <a:gd name="connsiteY223-102142" fmla="*/ 2349729 h 2711051"/>
                  <a:gd name="connsiteX224-102143" fmla="*/ 3888729 w 6006665"/>
                  <a:gd name="connsiteY224-102144" fmla="*/ 2372454 h 2711051"/>
                  <a:gd name="connsiteX225-102145" fmla="*/ 3876822 w 6006665"/>
                  <a:gd name="connsiteY225-102146" fmla="*/ 2372454 h 2711051"/>
                  <a:gd name="connsiteX226-102147" fmla="*/ 3829645 w 6006665"/>
                  <a:gd name="connsiteY226-102148" fmla="*/ 2372454 h 2711051"/>
                  <a:gd name="connsiteX227-102149" fmla="*/ 3817738 w 6006665"/>
                  <a:gd name="connsiteY227-102150" fmla="*/ 2372454 h 2711051"/>
                  <a:gd name="connsiteX228-102151" fmla="*/ 3801831 w 6006665"/>
                  <a:gd name="connsiteY228-102152" fmla="*/ 2317915 h 2711051"/>
                  <a:gd name="connsiteX229-102153" fmla="*/ 3758654 w 6006665"/>
                  <a:gd name="connsiteY229-102154" fmla="*/ 2279283 h 2711051"/>
                  <a:gd name="connsiteX230-102155" fmla="*/ 3692753 w 6006665"/>
                  <a:gd name="connsiteY230-102156" fmla="*/ 2263376 h 2711051"/>
                  <a:gd name="connsiteX231-102157" fmla="*/ 3683663 w 6006665"/>
                  <a:gd name="connsiteY231-102158" fmla="*/ 2204292 h 2711051"/>
                  <a:gd name="connsiteX232-102159" fmla="*/ 3672301 w 6006665"/>
                  <a:gd name="connsiteY232-102160" fmla="*/ 2172477 h 2711051"/>
                  <a:gd name="connsiteX233-102161" fmla="*/ 3656393 w 6006665"/>
                  <a:gd name="connsiteY233-102162" fmla="*/ 2145208 h 2711051"/>
                  <a:gd name="connsiteX234-102163" fmla="*/ 3633669 w 6006665"/>
                  <a:gd name="connsiteY234-102164" fmla="*/ 2086123 h 2711051"/>
                  <a:gd name="connsiteX235-102165" fmla="*/ 3601854 w 6006665"/>
                  <a:gd name="connsiteY235-102166" fmla="*/ 2065671 h 2711051"/>
                  <a:gd name="connsiteX236-102167" fmla="*/ 3545995 w 6006665"/>
                  <a:gd name="connsiteY236-102168" fmla="*/ 2044187 h 2711051"/>
                  <a:gd name="connsiteX237-102169" fmla="*/ 3506955 w 6006665"/>
                  <a:gd name="connsiteY237-102170" fmla="*/ 2049764 h 2711051"/>
                  <a:gd name="connsiteX238-102171" fmla="*/ 3463779 w 6006665"/>
                  <a:gd name="connsiteY238-102172" fmla="*/ 2058854 h 2711051"/>
                  <a:gd name="connsiteX239-102173" fmla="*/ 3431964 w 6006665"/>
                  <a:gd name="connsiteY239-102174" fmla="*/ 2086123 h 2711051"/>
                  <a:gd name="connsiteX240-102175" fmla="*/ 3452416 w 6006665"/>
                  <a:gd name="connsiteY240-102176" fmla="*/ 2102031 h 2711051"/>
                  <a:gd name="connsiteX241-102177" fmla="*/ 3452416 w 6006665"/>
                  <a:gd name="connsiteY241-102178" fmla="*/ 2133845 h 2711051"/>
                  <a:gd name="connsiteX242-102179" fmla="*/ 3431964 w 6006665"/>
                  <a:gd name="connsiteY242-102180" fmla="*/ 2156570 h 2711051"/>
                  <a:gd name="connsiteX243-102181" fmla="*/ 3400150 w 6006665"/>
                  <a:gd name="connsiteY243-102182" fmla="*/ 2215654 h 2711051"/>
                  <a:gd name="connsiteX244-102183" fmla="*/ 3400150 w 6006665"/>
                  <a:gd name="connsiteY244-102184" fmla="*/ 2242924 h 2711051"/>
                  <a:gd name="connsiteX245-102185" fmla="*/ 3350155 w 6006665"/>
                  <a:gd name="connsiteY245-102186" fmla="*/ 2274738 h 2711051"/>
                  <a:gd name="connsiteX246-102187" fmla="*/ 3342342 w 6006665"/>
                  <a:gd name="connsiteY246-102188" fmla="*/ 2272134 h 2711051"/>
                  <a:gd name="connsiteX247-102189" fmla="*/ 3338249 w 6006665"/>
                  <a:gd name="connsiteY247-102190" fmla="*/ 2274738 h 2711051"/>
                  <a:gd name="connsiteX248-102191" fmla="*/ 3290527 w 6006665"/>
                  <a:gd name="connsiteY248-102192" fmla="*/ 2258831 h 2711051"/>
                  <a:gd name="connsiteX249-102193" fmla="*/ 3259257 w 6006665"/>
                  <a:gd name="connsiteY249-102194" fmla="*/ 2258831 h 2711051"/>
                  <a:gd name="connsiteX250-102195" fmla="*/ 3247350 w 6006665"/>
                  <a:gd name="connsiteY250-102196" fmla="*/ 2258831 h 2711051"/>
                  <a:gd name="connsiteX251-102197" fmla="*/ 3231443 w 6006665"/>
                  <a:gd name="connsiteY251-102198" fmla="*/ 2242924 h 2711051"/>
                  <a:gd name="connsiteX252-102199" fmla="*/ 3213271 w 6006665"/>
                  <a:gd name="connsiteY252-102200" fmla="*/ 2238380 h 2711051"/>
                  <a:gd name="connsiteX253-102201" fmla="*/ 3168359 w 6006665"/>
                  <a:gd name="connsiteY253-102202" fmla="*/ 2274738 h 2711051"/>
                  <a:gd name="connsiteX254-102203" fmla="*/ 3120637 w 6006665"/>
                  <a:gd name="connsiteY254-102204" fmla="*/ 2286100 h 2711051"/>
                  <a:gd name="connsiteX255-102205" fmla="*/ 3082005 w 6006665"/>
                  <a:gd name="connsiteY255-102206" fmla="*/ 2302008 h 2711051"/>
                  <a:gd name="connsiteX256-102207" fmla="*/ 3074460 w 6006665"/>
                  <a:gd name="connsiteY256-102208" fmla="*/ 2300211 h 2711051"/>
                  <a:gd name="connsiteX257-102209" fmla="*/ 3070098 w 6006665"/>
                  <a:gd name="connsiteY257-102210" fmla="*/ 2302008 h 2711051"/>
                  <a:gd name="connsiteX258-102211" fmla="*/ 3022376 w 6006665"/>
                  <a:gd name="connsiteY258-102212" fmla="*/ 2290645 h 2711051"/>
                  <a:gd name="connsiteX259-102213" fmla="*/ 3000196 w 6006665"/>
                  <a:gd name="connsiteY259-102214" fmla="*/ 2290645 h 2711051"/>
                  <a:gd name="connsiteX260-102215" fmla="*/ 2988289 w 6006665"/>
                  <a:gd name="connsiteY260-102216" fmla="*/ 2290645 h 2711051"/>
                  <a:gd name="connsiteX261-102217" fmla="*/ 2967837 w 6006665"/>
                  <a:gd name="connsiteY261-102218" fmla="*/ 2258831 h 2711051"/>
                  <a:gd name="connsiteX262-102219" fmla="*/ 2929205 w 6006665"/>
                  <a:gd name="connsiteY262-102220" fmla="*/ 2231561 h 2711051"/>
                  <a:gd name="connsiteX263-102221" fmla="*/ 2902153 w 6006665"/>
                  <a:gd name="connsiteY263-102222" fmla="*/ 2227697 h 2711051"/>
                  <a:gd name="connsiteX264-102223" fmla="*/ 2861576 w 6006665"/>
                  <a:gd name="connsiteY264-102224" fmla="*/ 2231561 h 2711051"/>
                  <a:gd name="connsiteX265-102225" fmla="*/ 2822944 w 6006665"/>
                  <a:gd name="connsiteY265-102226" fmla="*/ 2242924 h 2711051"/>
                  <a:gd name="connsiteX266-102227" fmla="*/ 2818139 w 6006665"/>
                  <a:gd name="connsiteY266-102228" fmla="*/ 2240835 h 2711051"/>
                  <a:gd name="connsiteX267-102229" fmla="*/ 2811037 w 6006665"/>
                  <a:gd name="connsiteY267-102230" fmla="*/ 2242924 h 2711051"/>
                  <a:gd name="connsiteX268-102231" fmla="*/ 2758770 w 6006665"/>
                  <a:gd name="connsiteY268-102232" fmla="*/ 2220199 h 2711051"/>
                  <a:gd name="connsiteX269-102233" fmla="*/ 2751953 w 6006665"/>
                  <a:gd name="connsiteY269-102234" fmla="*/ 2177022 h 2711051"/>
                  <a:gd name="connsiteX270-102235" fmla="*/ 2708776 w 6006665"/>
                  <a:gd name="connsiteY270-102236" fmla="*/ 2161115 h 2711051"/>
                  <a:gd name="connsiteX271-102237" fmla="*/ 2676962 w 6006665"/>
                  <a:gd name="connsiteY271-102238" fmla="*/ 2156570 h 2711051"/>
                  <a:gd name="connsiteX272-102239" fmla="*/ 2642534 w 6006665"/>
                  <a:gd name="connsiteY272-102240" fmla="*/ 2134826 h 2711051"/>
                  <a:gd name="connsiteX273-102241" fmla="*/ 2609333 w 6006665"/>
                  <a:gd name="connsiteY273-102242" fmla="*/ 2192929 h 2711051"/>
                  <a:gd name="connsiteX274-102243" fmla="*/ 2625240 w 6006665"/>
                  <a:gd name="connsiteY274-102244" fmla="*/ 2227016 h 2711051"/>
                  <a:gd name="connsiteX275-102245" fmla="*/ 2586608 w 6006665"/>
                  <a:gd name="connsiteY275-102246" fmla="*/ 2263376 h 2711051"/>
                  <a:gd name="connsiteX276-102247" fmla="*/ 2577105 w 6006665"/>
                  <a:gd name="connsiteY276-102248" fmla="*/ 2261113 h 2711051"/>
                  <a:gd name="connsiteX277-102249" fmla="*/ 1811153 w 6006665"/>
                  <a:gd name="connsiteY277-102250" fmla="*/ 1999770 h 2711051"/>
                  <a:gd name="connsiteX278-102251" fmla="*/ 1748069 w 6006665"/>
                  <a:gd name="connsiteY278-102252" fmla="*/ 2038402 h 2711051"/>
                  <a:gd name="connsiteX279-102253" fmla="*/ 1711709 w 6006665"/>
                  <a:gd name="connsiteY279-102254" fmla="*/ 2042947 h 2711051"/>
                  <a:gd name="connsiteX280-102255" fmla="*/ 1711926 w 6006665"/>
                  <a:gd name="connsiteY280-102256" fmla="*/ 2041431 h 2711051"/>
                  <a:gd name="connsiteX281-102257" fmla="*/ 1699803 w 6006665"/>
                  <a:gd name="connsiteY281-102258" fmla="*/ 2042947 h 2711051"/>
                  <a:gd name="connsiteX282-102259" fmla="*/ 1704347 w 6006665"/>
                  <a:gd name="connsiteY282-102260" fmla="*/ 2011132 h 2711051"/>
                  <a:gd name="connsiteX283-102261" fmla="*/ 1662460 w 6006665"/>
                  <a:gd name="connsiteY283-102262" fmla="*/ 1993181 h 2711051"/>
                  <a:gd name="connsiteX284-102263" fmla="*/ 1629901 w 6006665"/>
                  <a:gd name="connsiteY284-102264" fmla="*/ 2006587 h 2711051"/>
                  <a:gd name="connsiteX285-102265" fmla="*/ 1629300 w 6006665"/>
                  <a:gd name="connsiteY285-102266" fmla="*/ 2001932 h 2711051"/>
                  <a:gd name="connsiteX286-102267" fmla="*/ 1617994 w 6006665"/>
                  <a:gd name="connsiteY286-102268" fmla="*/ 2006587 h 2711051"/>
                  <a:gd name="connsiteX287-102269" fmla="*/ 1608904 w 6006665"/>
                  <a:gd name="connsiteY287-102270" fmla="*/ 1936141 h 2711051"/>
                  <a:gd name="connsiteX288-102271" fmla="*/ 1552684 w 6006665"/>
                  <a:gd name="connsiteY288-102272" fmla="*/ 1926448 h 2711051"/>
                  <a:gd name="connsiteX289-102273" fmla="*/ 1518550 w 6006665"/>
                  <a:gd name="connsiteY289-102274" fmla="*/ 1952048 h 2711051"/>
                  <a:gd name="connsiteX290-102275" fmla="*/ 1425379 w 6006665"/>
                  <a:gd name="connsiteY290-102276" fmla="*/ 1972500 h 2711051"/>
                  <a:gd name="connsiteX291-102277" fmla="*/ 1409472 w 6006665"/>
                  <a:gd name="connsiteY291-102278" fmla="*/ 1990680 h 2711051"/>
                  <a:gd name="connsiteX292-102279" fmla="*/ 1270852 w 6006665"/>
                  <a:gd name="connsiteY292-102280" fmla="*/ 2011132 h 2711051"/>
                  <a:gd name="connsiteX293-102281" fmla="*/ 1254945 w 6006665"/>
                  <a:gd name="connsiteY293-102282" fmla="*/ 2031584 h 2711051"/>
                  <a:gd name="connsiteX294-102283" fmla="*/ 1282214 w 6006665"/>
                  <a:gd name="connsiteY294-102284" fmla="*/ 2074761 h 2711051"/>
                  <a:gd name="connsiteX295-102285" fmla="*/ 1243582 w 6006665"/>
                  <a:gd name="connsiteY295-102286" fmla="*/ 2090668 h 2711051"/>
                  <a:gd name="connsiteX296-102287" fmla="*/ 1254945 w 6006665"/>
                  <a:gd name="connsiteY296-102288" fmla="*/ 2108848 h 2711051"/>
                  <a:gd name="connsiteX297-102289" fmla="*/ 1216313 w 6006665"/>
                  <a:gd name="connsiteY297-102290" fmla="*/ 2133845 h 2711051"/>
                  <a:gd name="connsiteX298-102291" fmla="*/ 1275397 w 6006665"/>
                  <a:gd name="connsiteY298-102292" fmla="*/ 2177022 h 2711051"/>
                  <a:gd name="connsiteX299-102293" fmla="*/ 1270852 w 6006665"/>
                  <a:gd name="connsiteY299-102294" fmla="*/ 2204292 h 2711051"/>
                  <a:gd name="connsiteX300-102295" fmla="*/ 1259108 w 6006665"/>
                  <a:gd name="connsiteY300-102296" fmla="*/ 2203313 h 2711051"/>
                  <a:gd name="connsiteX301-102297" fmla="*/ 1258945 w 6006665"/>
                  <a:gd name="connsiteY301-102298" fmla="*/ 2204292 h 2711051"/>
                  <a:gd name="connsiteX302-102299" fmla="*/ 1215644 w 6006665"/>
                  <a:gd name="connsiteY302-102300" fmla="*/ 2200683 h 2711051"/>
                  <a:gd name="connsiteX303-102301" fmla="*/ 1204950 w 6006665"/>
                  <a:gd name="connsiteY303-102302" fmla="*/ 2215654 h 2711051"/>
                  <a:gd name="connsiteX304-102303" fmla="*/ 1196495 w 6006665"/>
                  <a:gd name="connsiteY304-102304" fmla="*/ 2210822 h 2711051"/>
                  <a:gd name="connsiteX305-102305" fmla="*/ 1193043 w 6006665"/>
                  <a:gd name="connsiteY305-102306" fmla="*/ 2215654 h 2711051"/>
                  <a:gd name="connsiteX306-102307" fmla="*/ 1145322 w 6006665"/>
                  <a:gd name="connsiteY306-102308" fmla="*/ 2188384 h 2711051"/>
                  <a:gd name="connsiteX307-102309" fmla="*/ 1098145 w 6006665"/>
                  <a:gd name="connsiteY307-102310" fmla="*/ 2188384 h 2711051"/>
                  <a:gd name="connsiteX308-102311" fmla="*/ 1061785 w 6006665"/>
                  <a:gd name="connsiteY308-102312" fmla="*/ 2215654 h 2711051"/>
                  <a:gd name="connsiteX309-102313" fmla="*/ 1055322 w 6006665"/>
                  <a:gd name="connsiteY309-102314" fmla="*/ 2211571 h 2711051"/>
                  <a:gd name="connsiteX310-102315" fmla="*/ 1049878 w 6006665"/>
                  <a:gd name="connsiteY310-102316" fmla="*/ 2215654 h 2711051"/>
                  <a:gd name="connsiteX311-102317" fmla="*/ 1006701 w 6006665"/>
                  <a:gd name="connsiteY311-102318" fmla="*/ 2188384 h 2711051"/>
                  <a:gd name="connsiteX312-102319" fmla="*/ 924893 w 6006665"/>
                  <a:gd name="connsiteY312-102320" fmla="*/ 2152025 h 2711051"/>
                  <a:gd name="connsiteX313-102321" fmla="*/ 877716 w 6006665"/>
                  <a:gd name="connsiteY313-102322" fmla="*/ 2152025 h 2711051"/>
                  <a:gd name="connsiteX314-102323" fmla="*/ 802724 w 6006665"/>
                  <a:gd name="connsiteY314-102324" fmla="*/ 2215654 h 2711051"/>
                  <a:gd name="connsiteX315-102325" fmla="*/ 798179 w 6006665"/>
                  <a:gd name="connsiteY315-102326" fmla="*/ 2258831 h 2711051"/>
                  <a:gd name="connsiteX316-102327" fmla="*/ 787406 w 6006665"/>
                  <a:gd name="connsiteY316-102328" fmla="*/ 2248058 h 2711051"/>
                  <a:gd name="connsiteX317-102329" fmla="*/ 786272 w 6006665"/>
                  <a:gd name="connsiteY317-102330" fmla="*/ 2258831 h 2711051"/>
                  <a:gd name="connsiteX318-102331" fmla="*/ 756063 w 6006665"/>
                  <a:gd name="connsiteY318-102332" fmla="*/ 2228621 h 2711051"/>
                  <a:gd name="connsiteX319-102333" fmla="*/ 732278 w 6006665"/>
                  <a:gd name="connsiteY319-102334" fmla="*/ 2286100 h 2711051"/>
                  <a:gd name="connsiteX320-102335" fmla="*/ 743640 w 6006665"/>
                  <a:gd name="connsiteY320-102336" fmla="*/ 2295190 h 2711051"/>
                  <a:gd name="connsiteX321-102337" fmla="*/ 723188 w 6006665"/>
                  <a:gd name="connsiteY321-102338" fmla="*/ 2338367 h 2711051"/>
                  <a:gd name="connsiteX322-102339" fmla="*/ 747026 w 6006665"/>
                  <a:gd name="connsiteY322-102340" fmla="*/ 2375208 h 2711051"/>
                  <a:gd name="connsiteX323-102341" fmla="*/ 763548 w 6006665"/>
                  <a:gd name="connsiteY323-102342" fmla="*/ 2372454 h 2711051"/>
                  <a:gd name="connsiteX324-102343" fmla="*/ 764871 w 6006665"/>
                  <a:gd name="connsiteY324-102344" fmla="*/ 2374218 h 2711051"/>
                  <a:gd name="connsiteX325-102345" fmla="*/ 775455 w 6006665"/>
                  <a:gd name="connsiteY325-102346" fmla="*/ 2372454 h 2711051"/>
                  <a:gd name="connsiteX326-102347" fmla="*/ 802724 w 6006665"/>
                  <a:gd name="connsiteY326-102348" fmla="*/ 2408813 h 2711051"/>
                  <a:gd name="connsiteX327-102349" fmla="*/ 798179 w 6006665"/>
                  <a:gd name="connsiteY327-102350" fmla="*/ 2436083 h 2711051"/>
                  <a:gd name="connsiteX328-102351" fmla="*/ 818632 w 6006665"/>
                  <a:gd name="connsiteY328-102352" fmla="*/ 2447445 h 2711051"/>
                  <a:gd name="connsiteX329-102353" fmla="*/ 802724 w 6006665"/>
                  <a:gd name="connsiteY329-102354" fmla="*/ 2479260 h 2711051"/>
                  <a:gd name="connsiteX330-102355" fmla="*/ 766365 w 6006665"/>
                  <a:gd name="connsiteY330-102356" fmla="*/ 2483805 h 2711051"/>
                  <a:gd name="connsiteX331-102357" fmla="*/ 727733 w 6006665"/>
                  <a:gd name="connsiteY331-102358" fmla="*/ 2542889 h 2711051"/>
                  <a:gd name="connsiteX332-102359" fmla="*/ 759548 w 6006665"/>
                  <a:gd name="connsiteY332-102360" fmla="*/ 2586066 h 2711051"/>
                  <a:gd name="connsiteX333-102361" fmla="*/ 759548 w 6006665"/>
                  <a:gd name="connsiteY333-102362" fmla="*/ 2624697 h 2711051"/>
                  <a:gd name="connsiteX334-102363" fmla="*/ 798179 w 6006665"/>
                  <a:gd name="connsiteY334-102364" fmla="*/ 2683782 h 2711051"/>
                  <a:gd name="connsiteX335-102365" fmla="*/ 775455 w 6006665"/>
                  <a:gd name="connsiteY335-102366" fmla="*/ 2699689 h 2711051"/>
                  <a:gd name="connsiteX336-102367" fmla="*/ 770910 w 6006665"/>
                  <a:gd name="connsiteY336-102368" fmla="*/ 2711051 h 2711051"/>
                  <a:gd name="connsiteX337-102369" fmla="*/ 759003 w 6006665"/>
                  <a:gd name="connsiteY337-102370" fmla="*/ 2711051 h 2711051"/>
                  <a:gd name="connsiteX338-102371" fmla="*/ 755003 w 6006665"/>
                  <a:gd name="connsiteY338-102372" fmla="*/ 2711051 h 2711051"/>
                  <a:gd name="connsiteX339-102373" fmla="*/ 743096 w 6006665"/>
                  <a:gd name="connsiteY339-102374" fmla="*/ 2711051 h 2711051"/>
                  <a:gd name="connsiteX340-102375" fmla="*/ 715826 w 6006665"/>
                  <a:gd name="connsiteY340-102376" fmla="*/ 2676964 h 2711051"/>
                  <a:gd name="connsiteX341-102377" fmla="*/ 704464 w 6006665"/>
                  <a:gd name="connsiteY341-102378" fmla="*/ 2676964 h 2711051"/>
                  <a:gd name="connsiteX342-102379" fmla="*/ 684012 w 6006665"/>
                  <a:gd name="connsiteY342-102380" fmla="*/ 2667874 h 2711051"/>
                  <a:gd name="connsiteX343-102381" fmla="*/ 672649 w 6006665"/>
                  <a:gd name="connsiteY343-102382" fmla="*/ 2645150 h 2711051"/>
                  <a:gd name="connsiteX344-102383" fmla="*/ 645222 w 6006665"/>
                  <a:gd name="connsiteY344-102384" fmla="*/ 2637313 h 2711051"/>
                  <a:gd name="connsiteX345-102385" fmla="*/ 625472 w 6006665"/>
                  <a:gd name="connsiteY345-102386" fmla="*/ 2640605 h 2711051"/>
                  <a:gd name="connsiteX346-102387" fmla="*/ 623771 w 6006665"/>
                  <a:gd name="connsiteY346-102388" fmla="*/ 2638904 h 2711051"/>
                  <a:gd name="connsiteX347-102389" fmla="*/ 613565 w 6006665"/>
                  <a:gd name="connsiteY347-102390" fmla="*/ 2640605 h 2711051"/>
                  <a:gd name="connsiteX348-102391" fmla="*/ 609020 w 6006665"/>
                  <a:gd name="connsiteY348-102392" fmla="*/ 2636060 h 2711051"/>
                  <a:gd name="connsiteX349-102393" fmla="*/ 559026 w 6006665"/>
                  <a:gd name="connsiteY349-102394" fmla="*/ 2608790 h 2711051"/>
                  <a:gd name="connsiteX350-102395" fmla="*/ 506760 w 6006665"/>
                  <a:gd name="connsiteY350-102396" fmla="*/ 2601973 h 2711051"/>
                  <a:gd name="connsiteX351-102397" fmla="*/ 483280 w 6006665"/>
                  <a:gd name="connsiteY351-102398" fmla="*/ 2595264 h 2711051"/>
                  <a:gd name="connsiteX352-102399" fmla="*/ 480035 w 6006665"/>
                  <a:gd name="connsiteY352-102400" fmla="*/ 2597428 h 2711051"/>
                  <a:gd name="connsiteX353-102401" fmla="*/ 475042 w 6006665"/>
                  <a:gd name="connsiteY353-102402" fmla="*/ 2592910 h 2711051"/>
                  <a:gd name="connsiteX354-102403" fmla="*/ 474945 w 6006665"/>
                  <a:gd name="connsiteY354-102404" fmla="*/ 2592883 h 2711051"/>
                  <a:gd name="connsiteX355-102405" fmla="*/ 468128 w 6006665"/>
                  <a:gd name="connsiteY355-102406" fmla="*/ 2597428 h 2711051"/>
                  <a:gd name="connsiteX356-102407" fmla="*/ 420406 w 6006665"/>
                  <a:gd name="connsiteY356-102408" fmla="*/ 2554251 h 2711051"/>
                  <a:gd name="connsiteX357-102409" fmla="*/ 381774 w 6006665"/>
                  <a:gd name="connsiteY357-102410" fmla="*/ 2538344 h 2711051"/>
                  <a:gd name="connsiteX358-102411" fmla="*/ 349960 w 6006665"/>
                  <a:gd name="connsiteY358-102412" fmla="*/ 2506529 h 2711051"/>
                  <a:gd name="connsiteX359-102413" fmla="*/ 377229 w 6006665"/>
                  <a:gd name="connsiteY359-102414" fmla="*/ 2499712 h 2711051"/>
                  <a:gd name="connsiteX360-102415" fmla="*/ 404499 w 6006665"/>
                  <a:gd name="connsiteY360-102416" fmla="*/ 2451990 h 2711051"/>
                  <a:gd name="connsiteX361-102417" fmla="*/ 388591 w 6006665"/>
                  <a:gd name="connsiteY361-102418" fmla="*/ 2436083 h 2711051"/>
                  <a:gd name="connsiteX362-102419" fmla="*/ 440858 w 6006665"/>
                  <a:gd name="connsiteY362-102420" fmla="*/ 2408813 h 2711051"/>
                  <a:gd name="connsiteX363-102421" fmla="*/ 440858 w 6006665"/>
                  <a:gd name="connsiteY363-102422" fmla="*/ 2405757 h 2711051"/>
                  <a:gd name="connsiteX364-102423" fmla="*/ 416406 w 6006665"/>
                  <a:gd name="connsiteY364-102424" fmla="*/ 2408813 h 2711051"/>
                  <a:gd name="connsiteX365-102425" fmla="*/ 416406 w 6006665"/>
                  <a:gd name="connsiteY365-102426" fmla="*/ 2407325 h 2711051"/>
                  <a:gd name="connsiteX366-102427" fmla="*/ 404499 w 6006665"/>
                  <a:gd name="connsiteY366-102428" fmla="*/ 2408813 h 2711051"/>
                  <a:gd name="connsiteX367-102429" fmla="*/ 404499 w 6006665"/>
                  <a:gd name="connsiteY367-102430" fmla="*/ 2388361 h 2711051"/>
                  <a:gd name="connsiteX368-102431" fmla="*/ 424951 w 6006665"/>
                  <a:gd name="connsiteY368-102432" fmla="*/ 2372454 h 2711051"/>
                  <a:gd name="connsiteX369-102433" fmla="*/ 463583 w 6006665"/>
                  <a:gd name="connsiteY369-102434" fmla="*/ 2365637 h 2711051"/>
                  <a:gd name="connsiteX370-102435" fmla="*/ 468128 w 6006665"/>
                  <a:gd name="connsiteY370-102436" fmla="*/ 2349729 h 2711051"/>
                  <a:gd name="connsiteX371-102437" fmla="*/ 456765 w 6006665"/>
                  <a:gd name="connsiteY371-102438" fmla="*/ 2317915 h 2711051"/>
                  <a:gd name="connsiteX372-102439" fmla="*/ 474945 w 6006665"/>
                  <a:gd name="connsiteY372-102440" fmla="*/ 2290645 h 2711051"/>
                  <a:gd name="connsiteX373-102441" fmla="*/ 474945 w 6006665"/>
                  <a:gd name="connsiteY373-102442" fmla="*/ 2270193 h 2711051"/>
                  <a:gd name="connsiteX374-102443" fmla="*/ 420406 w 6006665"/>
                  <a:gd name="connsiteY374-102444" fmla="*/ 2252013 h 2711051"/>
                  <a:gd name="connsiteX375-102445" fmla="*/ 409588 w 6006665"/>
                  <a:gd name="connsiteY375-102446" fmla="*/ 2252013 h 2711051"/>
                  <a:gd name="connsiteX376-102447" fmla="*/ 397681 w 6006665"/>
                  <a:gd name="connsiteY376-102448" fmla="*/ 2252013 h 2711051"/>
                  <a:gd name="connsiteX377-102449" fmla="*/ 379485 w 6006665"/>
                  <a:gd name="connsiteY377-102450" fmla="*/ 2229774 h 2711051"/>
                  <a:gd name="connsiteX378-102451" fmla="*/ 357322 w 6006665"/>
                  <a:gd name="connsiteY378-102452" fmla="*/ 2236106 h 2711051"/>
                  <a:gd name="connsiteX379-102453" fmla="*/ 352842 w 6006665"/>
                  <a:gd name="connsiteY379-102454" fmla="*/ 2233984 h 2711051"/>
                  <a:gd name="connsiteX380-102455" fmla="*/ 345415 w 6006665"/>
                  <a:gd name="connsiteY380-102456" fmla="*/ 2236106 h 2711051"/>
                  <a:gd name="connsiteX381-102457" fmla="*/ 302238 w 6006665"/>
                  <a:gd name="connsiteY381-102458" fmla="*/ 2215654 h 2711051"/>
                  <a:gd name="connsiteX382-102459" fmla="*/ 302238 w 6006665"/>
                  <a:gd name="connsiteY382-102460" fmla="*/ 2204292 h 2711051"/>
                  <a:gd name="connsiteX383-102461" fmla="*/ 286331 w 6006665"/>
                  <a:gd name="connsiteY383-102462" fmla="*/ 2177022 h 2711051"/>
                  <a:gd name="connsiteX384-102463" fmla="*/ 270968 w 6006665"/>
                  <a:gd name="connsiteY384-102464" fmla="*/ 2177022 h 2711051"/>
                  <a:gd name="connsiteX385-102465" fmla="*/ 259061 w 6006665"/>
                  <a:gd name="connsiteY385-102466" fmla="*/ 2177022 h 2711051"/>
                  <a:gd name="connsiteX386-102467" fmla="*/ 254516 w 6006665"/>
                  <a:gd name="connsiteY386-102468" fmla="*/ 2161115 h 2711051"/>
                  <a:gd name="connsiteX387-102469" fmla="*/ 263606 w 6006665"/>
                  <a:gd name="connsiteY387-102470" fmla="*/ 2145208 h 2711051"/>
                  <a:gd name="connsiteX388-102471" fmla="*/ 243991 w 6006665"/>
                  <a:gd name="connsiteY388-102472" fmla="*/ 2114695 h 2711051"/>
                  <a:gd name="connsiteX389-102473" fmla="*/ 216429 w 6006665"/>
                  <a:gd name="connsiteY389-102474" fmla="*/ 2117938 h 2711051"/>
                  <a:gd name="connsiteX390-102475" fmla="*/ 212956 w 6006665"/>
                  <a:gd name="connsiteY390-102476" fmla="*/ 2116946 h 2711051"/>
                  <a:gd name="connsiteX391-102477" fmla="*/ 204522 w 6006665"/>
                  <a:gd name="connsiteY391-102478" fmla="*/ 2117938 h 2711051"/>
                  <a:gd name="connsiteX392-102479" fmla="*/ 199623 w 6006665"/>
                  <a:gd name="connsiteY392-102480" fmla="*/ 2116538 h 2711051"/>
                  <a:gd name="connsiteX393-102481" fmla="*/ 195977 w 6006665"/>
                  <a:gd name="connsiteY393-102482" fmla="*/ 2129300 h 2711051"/>
                  <a:gd name="connsiteX394-102483" fmla="*/ 184968 w 6006665"/>
                  <a:gd name="connsiteY394-102484" fmla="*/ 2126155 h 2711051"/>
                  <a:gd name="connsiteX395-102485" fmla="*/ 184070 w 6006665"/>
                  <a:gd name="connsiteY395-102486" fmla="*/ 2129300 h 2711051"/>
                  <a:gd name="connsiteX396-102487" fmla="*/ 168163 w 6006665"/>
                  <a:gd name="connsiteY396-102488" fmla="*/ 2124765 h 2711051"/>
                  <a:gd name="connsiteX397-102489" fmla="*/ 156800 w 6006665"/>
                  <a:gd name="connsiteY397-102490" fmla="*/ 2086123 h 2711051"/>
                  <a:gd name="connsiteX398-102491" fmla="*/ 152255 w 6006665"/>
                  <a:gd name="connsiteY398-102492" fmla="*/ 2070216 h 2711051"/>
                  <a:gd name="connsiteX399-102493" fmla="*/ 156800 w 6006665"/>
                  <a:gd name="connsiteY399-102494" fmla="*/ 2065671 h 2711051"/>
                  <a:gd name="connsiteX400-102495" fmla="*/ 168707 w 6006665"/>
                  <a:gd name="connsiteY400-102496" fmla="*/ 2065671 h 2711051"/>
                  <a:gd name="connsiteX401-102497" fmla="*/ 188615 w 6006665"/>
                  <a:gd name="connsiteY401-102498" fmla="*/ 2065671 h 2711051"/>
                  <a:gd name="connsiteX402-102499" fmla="*/ 199977 w 6006665"/>
                  <a:gd name="connsiteY402-102500" fmla="*/ 2054309 h 2711051"/>
                  <a:gd name="connsiteX403-102501" fmla="*/ 188615 w 6006665"/>
                  <a:gd name="connsiteY403-102502" fmla="*/ 2031584 h 2711051"/>
                  <a:gd name="connsiteX404-102503" fmla="*/ 168163 w 6006665"/>
                  <a:gd name="connsiteY404-102504" fmla="*/ 2022495 h 2711051"/>
                  <a:gd name="connsiteX405-102505" fmla="*/ 168163 w 6006665"/>
                  <a:gd name="connsiteY405-102506" fmla="*/ 2015677 h 2711051"/>
                  <a:gd name="connsiteX406-102507" fmla="*/ 152255 w 6006665"/>
                  <a:gd name="connsiteY406-102508" fmla="*/ 1999770 h 2711051"/>
                  <a:gd name="connsiteX407-102509" fmla="*/ 129531 w 6006665"/>
                  <a:gd name="connsiteY407-102510" fmla="*/ 1963410 h 2711051"/>
                  <a:gd name="connsiteX408-102511" fmla="*/ 140893 w 6006665"/>
                  <a:gd name="connsiteY408-102512" fmla="*/ 1940686 h 2711051"/>
                  <a:gd name="connsiteX409-102513" fmla="*/ 136348 w 6006665"/>
                  <a:gd name="connsiteY409-102514" fmla="*/ 1913416 h 2711051"/>
                  <a:gd name="connsiteX410-102515" fmla="*/ 103789 w 6006665"/>
                  <a:gd name="connsiteY410-102516" fmla="*/ 1900009 h 2711051"/>
                  <a:gd name="connsiteX411-102517" fmla="*/ 93716 w 6006665"/>
                  <a:gd name="connsiteY411-102518" fmla="*/ 1904326 h 2711051"/>
                  <a:gd name="connsiteX412-102519" fmla="*/ 91868 w 6006665"/>
                  <a:gd name="connsiteY412-102520" fmla="*/ 1900015 h 2711051"/>
                  <a:gd name="connsiteX413-102521" fmla="*/ 81809 w 6006665"/>
                  <a:gd name="connsiteY413-102522" fmla="*/ 1904326 h 2711051"/>
                  <a:gd name="connsiteX414-102523" fmla="*/ 74992 w 6006665"/>
                  <a:gd name="connsiteY414-102524" fmla="*/ 1888419 h 2711051"/>
                  <a:gd name="connsiteX415-102525" fmla="*/ 34087 w 6006665"/>
                  <a:gd name="connsiteY415-102526" fmla="*/ 1877057 h 2711051"/>
                  <a:gd name="connsiteX416-102527" fmla="*/ 22725 w 6006665"/>
                  <a:gd name="connsiteY416-102528" fmla="*/ 1833880 h 2711051"/>
                  <a:gd name="connsiteX417-102529" fmla="*/ 22725 w 6006665"/>
                  <a:gd name="connsiteY417-102530" fmla="*/ 1802065 h 2711051"/>
                  <a:gd name="connsiteX418-102531" fmla="*/ 0 w 6006665"/>
                  <a:gd name="connsiteY418-102532" fmla="*/ 1786158 h 2711051"/>
                  <a:gd name="connsiteX419-102533" fmla="*/ 15907 w 6006665"/>
                  <a:gd name="connsiteY419-102534" fmla="*/ 1763434 h 2711051"/>
                  <a:gd name="connsiteX420-102535" fmla="*/ 6818 w 6006665"/>
                  <a:gd name="connsiteY420-102536" fmla="*/ 1699805 h 2711051"/>
                  <a:gd name="connsiteX421-102537" fmla="*/ 34087 w 6006665"/>
                  <a:gd name="connsiteY421-102538" fmla="*/ 1656628 h 2711051"/>
                  <a:gd name="connsiteX422-102539" fmla="*/ 27270 w 6006665"/>
                  <a:gd name="connsiteY422-102540" fmla="*/ 1645266 h 2711051"/>
                  <a:gd name="connsiteX423-102541" fmla="*/ 70447 w 6006665"/>
                  <a:gd name="connsiteY423-102542" fmla="*/ 1606634 h 2711051"/>
                  <a:gd name="connsiteX424-102543" fmla="*/ 27270 w 6006665"/>
                  <a:gd name="connsiteY424-102544" fmla="*/ 1570274 h 2711051"/>
                  <a:gd name="connsiteX425-102545" fmla="*/ 109078 w 6006665"/>
                  <a:gd name="connsiteY425-102546" fmla="*/ 1472558 h 2711051"/>
                  <a:gd name="connsiteX426-102547" fmla="*/ 145438 w 6006665"/>
                  <a:gd name="connsiteY426-102548" fmla="*/ 1429381 h 2711051"/>
                  <a:gd name="connsiteX427-102549" fmla="*/ 156800 w 6006665"/>
                  <a:gd name="connsiteY427-102550" fmla="*/ 1386205 h 2711051"/>
                  <a:gd name="connsiteX428-102551" fmla="*/ 102261 w 6006665"/>
                  <a:gd name="connsiteY428-102552" fmla="*/ 1333938 h 2711051"/>
                  <a:gd name="connsiteX429-102553" fmla="*/ 118168 w 6006665"/>
                  <a:gd name="connsiteY429-102554" fmla="*/ 1279399 h 2711051"/>
                  <a:gd name="connsiteX430-102555" fmla="*/ 86354 w 6006665"/>
                  <a:gd name="connsiteY430-102556" fmla="*/ 1215770 h 2711051"/>
                  <a:gd name="connsiteX431-102557" fmla="*/ 109078 w 6006665"/>
                  <a:gd name="connsiteY431-102558" fmla="*/ 1140778 h 2711051"/>
                  <a:gd name="connsiteX432-102559" fmla="*/ 70447 w 6006665"/>
                  <a:gd name="connsiteY432-102560" fmla="*/ 1038517 h 2711051"/>
                  <a:gd name="connsiteX433-102561" fmla="*/ 102261 w 6006665"/>
                  <a:gd name="connsiteY433-102562" fmla="*/ 968071 h 2711051"/>
                  <a:gd name="connsiteX434-102563" fmla="*/ 43177 w 6006665"/>
                  <a:gd name="connsiteY434-102564" fmla="*/ 902170 h 2711051"/>
                  <a:gd name="connsiteX435-102565" fmla="*/ 49994 w 6006665"/>
                  <a:gd name="connsiteY435-102566" fmla="*/ 827178 h 2711051"/>
                  <a:gd name="connsiteX436-102567" fmla="*/ 81809 w 6006665"/>
                  <a:gd name="connsiteY436-102568" fmla="*/ 822633 h 2711051"/>
                  <a:gd name="connsiteX437-102569" fmla="*/ 145438 w 6006665"/>
                  <a:gd name="connsiteY437-102570" fmla="*/ 779457 h 2711051"/>
                  <a:gd name="connsiteX438-102571" fmla="*/ 184070 w 6006665"/>
                  <a:gd name="connsiteY438-102572" fmla="*/ 740825 h 2711051"/>
                  <a:gd name="connsiteX439-102573" fmla="*/ 189699 w 6006665"/>
                  <a:gd name="connsiteY439-102574" fmla="*/ 747103 h 2711051"/>
                  <a:gd name="connsiteX440-102575" fmla="*/ 195977 w 6006665"/>
                  <a:gd name="connsiteY440-102576" fmla="*/ 740825 h 2711051"/>
                  <a:gd name="connsiteX441-102577" fmla="*/ 255061 w 6006665"/>
                  <a:gd name="connsiteY441-102578" fmla="*/ 806726 h 2711051"/>
                  <a:gd name="connsiteX442-102579" fmla="*/ 350504 w 6006665"/>
                  <a:gd name="connsiteY442-102580" fmla="*/ 827178 h 2711051"/>
                  <a:gd name="connsiteX443-102581" fmla="*/ 491397 w 6006665"/>
                  <a:gd name="connsiteY443-102582" fmla="*/ 940802 h 2711051"/>
                  <a:gd name="connsiteX444-102583" fmla="*/ 523211 w 6006665"/>
                  <a:gd name="connsiteY444-102584" fmla="*/ 988523 h 2711051"/>
                  <a:gd name="connsiteX445-102585" fmla="*/ 523211 w 6006665"/>
                  <a:gd name="connsiteY445-102586" fmla="*/ 1047607 h 2711051"/>
                  <a:gd name="connsiteX446-102587" fmla="*/ 486852 w 6006665"/>
                  <a:gd name="connsiteY446-102588" fmla="*/ 1102146 h 2711051"/>
                  <a:gd name="connsiteX447-102589" fmla="*/ 420951 w 6006665"/>
                  <a:gd name="connsiteY447-102590" fmla="*/ 1122599 h 2711051"/>
                  <a:gd name="connsiteX448-102591" fmla="*/ 415909 w 6006665"/>
                  <a:gd name="connsiteY448-102592" fmla="*/ 1120468 h 2711051"/>
                  <a:gd name="connsiteX449-102593" fmla="*/ 409044 w 6006665"/>
                  <a:gd name="connsiteY449-102594" fmla="*/ 1122599 h 2711051"/>
                  <a:gd name="connsiteX450-102595" fmla="*/ 252950 w 6006665"/>
                  <a:gd name="connsiteY450-102596" fmla="*/ 1056643 h 2711051"/>
                  <a:gd name="connsiteX451-102597" fmla="*/ 232336 w 6006665"/>
                  <a:gd name="connsiteY451-102598" fmla="*/ 1063515 h 2711051"/>
                  <a:gd name="connsiteX452-102599" fmla="*/ 291420 w 6006665"/>
                  <a:gd name="connsiteY452-102600" fmla="*/ 1133961 h 2711051"/>
                  <a:gd name="connsiteX453-102601" fmla="*/ 291420 w 6006665"/>
                  <a:gd name="connsiteY453-102602" fmla="*/ 1172593 h 2711051"/>
                  <a:gd name="connsiteX454-102603" fmla="*/ 298238 w 6006665"/>
                  <a:gd name="connsiteY454-102604" fmla="*/ 1258947 h 2711051"/>
                  <a:gd name="connsiteX455-102605" fmla="*/ 345959 w 6006665"/>
                  <a:gd name="connsiteY455-102606" fmla="*/ 1290761 h 2711051"/>
                  <a:gd name="connsiteX456-102607" fmla="*/ 362087 w 6006665"/>
                  <a:gd name="connsiteY456-102608" fmla="*/ 1300169 h 2711051"/>
                  <a:gd name="connsiteX457-102609" fmla="*/ 365867 w 6006665"/>
                  <a:gd name="connsiteY457-102610" fmla="*/ 1268036 h 2711051"/>
                  <a:gd name="connsiteX458-102611" fmla="*/ 345415 w 6006665"/>
                  <a:gd name="connsiteY458-102612" fmla="*/ 1231677 h 2711051"/>
                  <a:gd name="connsiteX459-102613" fmla="*/ 365867 w 6006665"/>
                  <a:gd name="connsiteY459-102614" fmla="*/ 1199862 h 2711051"/>
                  <a:gd name="connsiteX460-102615" fmla="*/ 374560 w 6006665"/>
                  <a:gd name="connsiteY460-102616" fmla="*/ 1204861 h 2711051"/>
                  <a:gd name="connsiteX461-102617" fmla="*/ 377774 w 6006665"/>
                  <a:gd name="connsiteY461-102618" fmla="*/ 1199862 h 2711051"/>
                  <a:gd name="connsiteX462-102619" fmla="*/ 461933 w 6006665"/>
                  <a:gd name="connsiteY462-102620" fmla="*/ 1248254 h 2711051"/>
                  <a:gd name="connsiteX463-102621" fmla="*/ 484035 w 6006665"/>
                  <a:gd name="connsiteY463-102622" fmla="*/ 1231677 h 2711051"/>
                  <a:gd name="connsiteX464-102623" fmla="*/ 463583 w 6006665"/>
                  <a:gd name="connsiteY464-102624" fmla="*/ 1165775 h 2711051"/>
                  <a:gd name="connsiteX465-102625" fmla="*/ 549936 w 6006665"/>
                  <a:gd name="connsiteY465-102626" fmla="*/ 1079422 h 2711051"/>
                  <a:gd name="connsiteX466-102627" fmla="*/ 559742 w 6006665"/>
                  <a:gd name="connsiteY466-102628" fmla="*/ 1081523 h 2711051"/>
                  <a:gd name="connsiteX467-102629" fmla="*/ 561843 w 6006665"/>
                  <a:gd name="connsiteY467-102630" fmla="*/ 1079422 h 2711051"/>
                  <a:gd name="connsiteX468-102631" fmla="*/ 593658 w 6006665"/>
                  <a:gd name="connsiteY468-102632" fmla="*/ 1086239 h 2711051"/>
                  <a:gd name="connsiteX469-102633" fmla="*/ 620945 w 6006665"/>
                  <a:gd name="connsiteY469-102634" fmla="*/ 1110116 h 2711051"/>
                  <a:gd name="connsiteX470-102635" fmla="*/ 640835 w 6006665"/>
                  <a:gd name="connsiteY470-102636" fmla="*/ 1054425 h 2711051"/>
                  <a:gd name="connsiteX471-102637" fmla="*/ 609020 w 6006665"/>
                  <a:gd name="connsiteY471-102638" fmla="*/ 999886 h 2711051"/>
                  <a:gd name="connsiteX472-102639" fmla="*/ 624928 w 6006665"/>
                  <a:gd name="connsiteY472-102640" fmla="*/ 940802 h 2711051"/>
                  <a:gd name="connsiteX473-102641" fmla="*/ 597658 w 6006665"/>
                  <a:gd name="connsiteY473-102642" fmla="*/ 881717 h 2711051"/>
                  <a:gd name="connsiteX474-102643" fmla="*/ 611562 w 6006665"/>
                  <a:gd name="connsiteY474-102644" fmla="*/ 886043 h 2711051"/>
                  <a:gd name="connsiteX475-102645" fmla="*/ 609565 w 6006665"/>
                  <a:gd name="connsiteY475-102646" fmla="*/ 881717 h 2711051"/>
                  <a:gd name="connsiteX476-102647" fmla="*/ 711826 w 6006665"/>
                  <a:gd name="connsiteY476-102648" fmla="*/ 913532 h 2711051"/>
                  <a:gd name="connsiteX477-102649" fmla="*/ 732278 w 6006665"/>
                  <a:gd name="connsiteY477-102650" fmla="*/ 968071 h 2711051"/>
                  <a:gd name="connsiteX478-102651" fmla="*/ 684556 w 6006665"/>
                  <a:gd name="connsiteY478-102652" fmla="*/ 979433 h 2711051"/>
                  <a:gd name="connsiteX479-102653" fmla="*/ 684556 w 6006665"/>
                  <a:gd name="connsiteY479-102654" fmla="*/ 1031700 h 2711051"/>
                  <a:gd name="connsiteX480-102655" fmla="*/ 713309 w 6006665"/>
                  <a:gd name="connsiteY480-102656" fmla="*/ 1060453 h 2711051"/>
                  <a:gd name="connsiteX481-102657" fmla="*/ 763548 w 6006665"/>
                  <a:gd name="connsiteY481-102658" fmla="*/ 1043062 h 2711051"/>
                  <a:gd name="connsiteX482-102659" fmla="*/ 770365 w 6006665"/>
                  <a:gd name="connsiteY482-102660" fmla="*/ 983978 h 2711051"/>
                  <a:gd name="connsiteX483-102661" fmla="*/ 845357 w 6006665"/>
                  <a:gd name="connsiteY483-102662" fmla="*/ 936257 h 2711051"/>
                  <a:gd name="connsiteX484-102663" fmla="*/ 972614 w 6006665"/>
                  <a:gd name="connsiteY484-102664" fmla="*/ 849903 h 2711051"/>
                  <a:gd name="connsiteX485-102665" fmla="*/ 982566 w 6006665"/>
                  <a:gd name="connsiteY485-102666" fmla="*/ 851230 h 2711051"/>
                  <a:gd name="connsiteX486-102667" fmla="*/ 984521 w 6006665"/>
                  <a:gd name="connsiteY486-102668" fmla="*/ 849903 h 2711051"/>
                  <a:gd name="connsiteX487-102669" fmla="*/ 1018608 w 6006665"/>
                  <a:gd name="connsiteY487-102670" fmla="*/ 854448 h 2711051"/>
                  <a:gd name="connsiteX488-102671" fmla="*/ 979977 w 6006665"/>
                  <a:gd name="connsiteY488-102672" fmla="*/ 918077 h 2711051"/>
                  <a:gd name="connsiteX489-102673" fmla="*/ 1012666 w 6006665"/>
                  <a:gd name="connsiteY489-102674" fmla="*/ 923238 h 2711051"/>
                  <a:gd name="connsiteX490-102675" fmla="*/ 1038516 w 6006665"/>
                  <a:gd name="connsiteY490-102676" fmla="*/ 893080 h 2711051"/>
                  <a:gd name="connsiteX491-102677" fmla="*/ 1050423 w 6006665"/>
                  <a:gd name="connsiteY491-102678" fmla="*/ 893080 h 2711051"/>
                  <a:gd name="connsiteX492-102679" fmla="*/ 1108962 w 6006665"/>
                  <a:gd name="connsiteY492-102680" fmla="*/ 893080 h 2711051"/>
                  <a:gd name="connsiteX493-102681" fmla="*/ 1161229 w 6006665"/>
                  <a:gd name="connsiteY493-102682" fmla="*/ 849903 h 2711051"/>
                  <a:gd name="connsiteX494-102683" fmla="*/ 1165711 w 6006665"/>
                  <a:gd name="connsiteY494-102684" fmla="*/ 856037 h 2711051"/>
                  <a:gd name="connsiteX495-102685" fmla="*/ 1173136 w 6006665"/>
                  <a:gd name="connsiteY495-102686" fmla="*/ 849903 h 2711051"/>
                  <a:gd name="connsiteX496-102687" fmla="*/ 1210035 w 6006665"/>
                  <a:gd name="connsiteY496-102688" fmla="*/ 900396 h 2711051"/>
                  <a:gd name="connsiteX497-102689" fmla="*/ 1247583 w 6006665"/>
                  <a:gd name="connsiteY497-102690" fmla="*/ 843086 h 2711051"/>
                  <a:gd name="connsiteX498-102691" fmla="*/ 1211223 w 6006665"/>
                  <a:gd name="connsiteY498-102692" fmla="*/ 784002 h 2711051"/>
                  <a:gd name="connsiteX499-102693" fmla="*/ 1227130 w 6006665"/>
                  <a:gd name="connsiteY499-102694" fmla="*/ 747642 h 2711051"/>
                  <a:gd name="connsiteX500-102695" fmla="*/ 1237665 w 6006665"/>
                  <a:gd name="connsiteY500-102696" fmla="*/ 750780 h 2711051"/>
                  <a:gd name="connsiteX501-102697" fmla="*/ 1239037 w 6006665"/>
                  <a:gd name="connsiteY501-102698" fmla="*/ 747642 h 2711051"/>
                  <a:gd name="connsiteX502-102699" fmla="*/ 1345843 w 6006665"/>
                  <a:gd name="connsiteY502-102700" fmla="*/ 779457 h 2711051"/>
                  <a:gd name="connsiteX503-102701" fmla="*/ 1400382 w 6006665"/>
                  <a:gd name="connsiteY503-102702" fmla="*/ 811271 h 2711051"/>
                  <a:gd name="connsiteX504-102703" fmla="*/ 1519756 w 6006665"/>
                  <a:gd name="connsiteY504-102704" fmla="*/ 917855 h 2711051"/>
                  <a:gd name="connsiteX505-102705" fmla="*/ 1543003 w 6006665"/>
                  <a:gd name="connsiteY505-102706" fmla="*/ 877173 h 2711051"/>
                  <a:gd name="connsiteX506-102707" fmla="*/ 1506643 w 6006665"/>
                  <a:gd name="connsiteY506-102708" fmla="*/ 822633 h 2711051"/>
                  <a:gd name="connsiteX507-102709" fmla="*/ 1506643 w 6006665"/>
                  <a:gd name="connsiteY507-102710" fmla="*/ 799909 h 2711051"/>
                  <a:gd name="connsiteX508-102711" fmla="*/ 1463467 w 6006665"/>
                  <a:gd name="connsiteY508-102712" fmla="*/ 790819 h 2711051"/>
                  <a:gd name="connsiteX509-102713" fmla="*/ 1472556 w 6006665"/>
                  <a:gd name="connsiteY509-102714" fmla="*/ 740825 h 2711051"/>
                  <a:gd name="connsiteX510-102715" fmla="*/ 1452104 w 6006665"/>
                  <a:gd name="connsiteY510-102716" fmla="*/ 654471 h 2711051"/>
                  <a:gd name="connsiteX511-102717" fmla="*/ 1452104 w 6006665"/>
                  <a:gd name="connsiteY511-102718" fmla="*/ 618112 h 2711051"/>
                  <a:gd name="connsiteX512-102719" fmla="*/ 1522551 w 6006665"/>
                  <a:gd name="connsiteY512-102720" fmla="*/ 515851 h 2711051"/>
                  <a:gd name="connsiteX513-102721" fmla="*/ 1543003 w 6006665"/>
                  <a:gd name="connsiteY513-102722" fmla="*/ 402228 h 2711051"/>
                  <a:gd name="connsiteX514-102723" fmla="*/ 1570272 w 6006665"/>
                  <a:gd name="connsiteY514-102724" fmla="*/ 381775 h 2711051"/>
                  <a:gd name="connsiteX515-102725" fmla="*/ 1578688 w 6006665"/>
                  <a:gd name="connsiteY515-102726" fmla="*/ 384394 h 2711051"/>
                  <a:gd name="connsiteX516-102727" fmla="*/ 1582179 w 6006665"/>
                  <a:gd name="connsiteY516-102728" fmla="*/ 381775 h 2711051"/>
                  <a:gd name="connsiteX517-102729" fmla="*/ 1684440 w 6006665"/>
                  <a:gd name="connsiteY517-102730" fmla="*/ 413590 h 2711051"/>
                  <a:gd name="connsiteX518-102731" fmla="*/ 1688985 w 6006665"/>
                  <a:gd name="connsiteY518-102732" fmla="*/ 484036 h 2711051"/>
                  <a:gd name="connsiteX519-102733" fmla="*/ 1652625 w 6006665"/>
                  <a:gd name="connsiteY519-102734" fmla="*/ 574935 h 2711051"/>
                  <a:gd name="connsiteX520-102735" fmla="*/ 1679895 w 6006665"/>
                  <a:gd name="connsiteY520-102736" fmla="*/ 613567 h 2711051"/>
                  <a:gd name="connsiteX521-102737" fmla="*/ 1688985 w 6006665"/>
                  <a:gd name="connsiteY521-102738" fmla="*/ 688558 h 2711051"/>
                  <a:gd name="connsiteX522-102739" fmla="*/ 1679895 w 6006665"/>
                  <a:gd name="connsiteY522-102740" fmla="*/ 833996 h 2711051"/>
                  <a:gd name="connsiteX523-102741" fmla="*/ 1636718 w 6006665"/>
                  <a:gd name="connsiteY523-102742" fmla="*/ 1097602 h 2711051"/>
                  <a:gd name="connsiteX524-102743" fmla="*/ 1662494 w 6006665"/>
                  <a:gd name="connsiteY524-102744" fmla="*/ 1104046 h 2711051"/>
                  <a:gd name="connsiteX0-102745" fmla="*/ 1662494 w 6006665"/>
                  <a:gd name="connsiteY0-102746" fmla="*/ 1104046 h 2711051"/>
                  <a:gd name="connsiteX1-102747" fmla="*/ 3211535 w 6006665"/>
                  <a:gd name="connsiteY1-102748" fmla="*/ 1 h 2711051"/>
                  <a:gd name="connsiteX2-102749" fmla="*/ 3200173 w 6006665"/>
                  <a:gd name="connsiteY2-102750" fmla="*/ 74993 h 2711051"/>
                  <a:gd name="connsiteX3-102751" fmla="*/ 3161541 w 6006665"/>
                  <a:gd name="connsiteY3-102752" fmla="*/ 118170 h 2711051"/>
                  <a:gd name="connsiteX4-102753" fmla="*/ 3066097 w 6006665"/>
                  <a:gd name="connsiteY4-102754" fmla="*/ 193161 h 2711051"/>
                  <a:gd name="connsiteX5-102755" fmla="*/ 3034283 w 6006665"/>
                  <a:gd name="connsiteY5-102756" fmla="*/ 236338 h 2711051"/>
                  <a:gd name="connsiteX6-102757" fmla="*/ 3082005 w 6006665"/>
                  <a:gd name="connsiteY6-102758" fmla="*/ 252245 h 2711051"/>
                  <a:gd name="connsiteX7-102759" fmla="*/ 3129459 w 6006665"/>
                  <a:gd name="connsiteY7-102760" fmla="*/ 279926 h 2711051"/>
                  <a:gd name="connsiteX8-102761" fmla="*/ 3156451 w 6006665"/>
                  <a:gd name="connsiteY8-102762" fmla="*/ 256790 h 2711051"/>
                  <a:gd name="connsiteX9-102763" fmla="*/ 3158460 w 6006665"/>
                  <a:gd name="connsiteY9-102764" fmla="*/ 265274 h 2711051"/>
                  <a:gd name="connsiteX10-102765" fmla="*/ 3168359 w 6006665"/>
                  <a:gd name="connsiteY10-102766" fmla="*/ 256790 h 2711051"/>
                  <a:gd name="connsiteX11-102767" fmla="*/ 3184984 w 6006665"/>
                  <a:gd name="connsiteY11-102768" fmla="*/ 326983 h 2711051"/>
                  <a:gd name="connsiteX12-102769" fmla="*/ 3192811 w 6006665"/>
                  <a:gd name="connsiteY12-102770" fmla="*/ 311329 h 2711051"/>
                  <a:gd name="connsiteX13-102771" fmla="*/ 3251895 w 6006665"/>
                  <a:gd name="connsiteY13-102772" fmla="*/ 290877 h 2711051"/>
                  <a:gd name="connsiteX14-102773" fmla="*/ 3259833 w 6006665"/>
                  <a:gd name="connsiteY14-102774" fmla="*/ 292251 h 2711051"/>
                  <a:gd name="connsiteX15-102775" fmla="*/ 3263802 w 6006665"/>
                  <a:gd name="connsiteY15-102776" fmla="*/ 290877 h 2711051"/>
                  <a:gd name="connsiteX16-102777" fmla="*/ 3381970 w 6006665"/>
                  <a:gd name="connsiteY16-102778" fmla="*/ 311329 h 2711051"/>
                  <a:gd name="connsiteX17-102779" fmla="*/ 3388787 w 6006665"/>
                  <a:gd name="connsiteY17-102780" fmla="*/ 370413 h 2711051"/>
                  <a:gd name="connsiteX18-102781" fmla="*/ 3531529 w 6006665"/>
                  <a:gd name="connsiteY18-102782" fmla="*/ 391404 h 2711051"/>
                  <a:gd name="connsiteX19-102783" fmla="*/ 3538225 w 6006665"/>
                  <a:gd name="connsiteY19-102784" fmla="*/ 295422 h 2711051"/>
                  <a:gd name="connsiteX20-102785" fmla="*/ 3549910 w 6006665"/>
                  <a:gd name="connsiteY20-102786" fmla="*/ 298609 h 2711051"/>
                  <a:gd name="connsiteX21-102787" fmla="*/ 3550132 w 6006665"/>
                  <a:gd name="connsiteY21-102788" fmla="*/ 295422 h 2711051"/>
                  <a:gd name="connsiteX22-102789" fmla="*/ 3625123 w 6006665"/>
                  <a:gd name="connsiteY22-102790" fmla="*/ 315874 h 2711051"/>
                  <a:gd name="connsiteX23-102791" fmla="*/ 3672301 w 6006665"/>
                  <a:gd name="connsiteY23-102792" fmla="*/ 315874 h 2711051"/>
                  <a:gd name="connsiteX24-102793" fmla="*/ 3684207 w 6006665"/>
                  <a:gd name="connsiteY24-102794" fmla="*/ 315874 h 2711051"/>
                  <a:gd name="connsiteX25-102795" fmla="*/ 3743291 w 6006665"/>
                  <a:gd name="connsiteY25-102796" fmla="*/ 381775 h 2711051"/>
                  <a:gd name="connsiteX26-102797" fmla="*/ 3759199 w 6006665"/>
                  <a:gd name="connsiteY26-102798" fmla="*/ 461312 h 2711051"/>
                  <a:gd name="connsiteX27-102799" fmla="*/ 3738747 w 6006665"/>
                  <a:gd name="connsiteY27-102800" fmla="*/ 511306 h 2711051"/>
                  <a:gd name="connsiteX28-102801" fmla="*/ 3786469 w 6006665"/>
                  <a:gd name="connsiteY28-102802" fmla="*/ 602204 h 2711051"/>
                  <a:gd name="connsiteX29-102803" fmla="*/ 3835603 w 6006665"/>
                  <a:gd name="connsiteY29-102804" fmla="*/ 638110 h 2711051"/>
                  <a:gd name="connsiteX30-102805" fmla="*/ 3865460 w 6006665"/>
                  <a:gd name="connsiteY30-102806" fmla="*/ 527213 h 2711051"/>
                  <a:gd name="connsiteX31-102807" fmla="*/ 3875077 w 6006665"/>
                  <a:gd name="connsiteY31-102808" fmla="*/ 535720 h 2711051"/>
                  <a:gd name="connsiteX32-102809" fmla="*/ 3877367 w 6006665"/>
                  <a:gd name="connsiteY32-102810" fmla="*/ 527213 h 2711051"/>
                  <a:gd name="connsiteX33-102811" fmla="*/ 3932151 w 6006665"/>
                  <a:gd name="connsiteY33-102812" fmla="*/ 575676 h 2711051"/>
                  <a:gd name="connsiteX34-102813" fmla="*/ 3988173 w 6006665"/>
                  <a:gd name="connsiteY34-102814" fmla="*/ 547665 h 2711051"/>
                  <a:gd name="connsiteX35-102815" fmla="*/ 3993852 w 6006665"/>
                  <a:gd name="connsiteY35-102816" fmla="*/ 550780 h 2711051"/>
                  <a:gd name="connsiteX36-102817" fmla="*/ 4000080 w 6006665"/>
                  <a:gd name="connsiteY36-102818" fmla="*/ 547665 h 2711051"/>
                  <a:gd name="connsiteX37-102819" fmla="*/ 4062426 w 6006665"/>
                  <a:gd name="connsiteY37-102820" fmla="*/ 581855 h 2711051"/>
                  <a:gd name="connsiteX38-102821" fmla="*/ 4085889 w 6006665"/>
                  <a:gd name="connsiteY38-102822" fmla="*/ 554483 h 2711051"/>
                  <a:gd name="connsiteX39-102823" fmla="*/ 4095563 w 6006665"/>
                  <a:gd name="connsiteY39-102824" fmla="*/ 557087 h 2711051"/>
                  <a:gd name="connsiteX40-102825" fmla="*/ 4097796 w 6006665"/>
                  <a:gd name="connsiteY40-102826" fmla="*/ 554483 h 2711051"/>
                  <a:gd name="connsiteX41-102827" fmla="*/ 4144150 w 6006665"/>
                  <a:gd name="connsiteY41-102828" fmla="*/ 566963 h 2711051"/>
                  <a:gd name="connsiteX42-102829" fmla="*/ 4117703 w 6006665"/>
                  <a:gd name="connsiteY42-102830" fmla="*/ 456767 h 2711051"/>
                  <a:gd name="connsiteX43-102831" fmla="*/ 4165425 w 6006665"/>
                  <a:gd name="connsiteY43-102832" fmla="*/ 402228 h 2711051"/>
                  <a:gd name="connsiteX44-102833" fmla="*/ 4175231 w 6006665"/>
                  <a:gd name="connsiteY44-102834" fmla="*/ 404629 h 2711051"/>
                  <a:gd name="connsiteX45-102835" fmla="*/ 4177332 w 6006665"/>
                  <a:gd name="connsiteY45-102836" fmla="*/ 402228 h 2711051"/>
                  <a:gd name="connsiteX46-102837" fmla="*/ 4511384 w 6006665"/>
                  <a:gd name="connsiteY46-102838" fmla="*/ 484036 h 2711051"/>
                  <a:gd name="connsiteX47-102839" fmla="*/ 4543199 w 6006665"/>
                  <a:gd name="connsiteY47-102840" fmla="*/ 554483 h 2711051"/>
                  <a:gd name="connsiteX48-102841" fmla="*/ 4639242 w 6006665"/>
                  <a:gd name="connsiteY48-102842" fmla="*/ 637125 h 2711051"/>
                  <a:gd name="connsiteX49-102843" fmla="*/ 4774445 w 6006665"/>
                  <a:gd name="connsiteY49-102844" fmla="*/ 618112 h 2711051"/>
                  <a:gd name="connsiteX50-102845" fmla="*/ 4778496 w 6006665"/>
                  <a:gd name="connsiteY50-102846" fmla="*/ 619216 h 2711051"/>
                  <a:gd name="connsiteX51-102847" fmla="*/ 4786352 w 6006665"/>
                  <a:gd name="connsiteY51-102848" fmla="*/ 618112 h 2711051"/>
                  <a:gd name="connsiteX52-102849" fmla="*/ 4861343 w 6006665"/>
                  <a:gd name="connsiteY52-102850" fmla="*/ 638564 h 2711051"/>
                  <a:gd name="connsiteX53-102851" fmla="*/ 4893158 w 6006665"/>
                  <a:gd name="connsiteY53-102852" fmla="*/ 681741 h 2711051"/>
                  <a:gd name="connsiteX54-102853" fmla="*/ 4888613 w 6006665"/>
                  <a:gd name="connsiteY54-102854" fmla="*/ 763549 h 2711051"/>
                  <a:gd name="connsiteX55-102855" fmla="*/ 4927677 w 6006665"/>
                  <a:gd name="connsiteY55-102856" fmla="*/ 788221 h 2711051"/>
                  <a:gd name="connsiteX56-102857" fmla="*/ 4967605 w 6006665"/>
                  <a:gd name="connsiteY56-102858" fmla="*/ 774912 h 2711051"/>
                  <a:gd name="connsiteX57-102859" fmla="*/ 5038051 w 6006665"/>
                  <a:gd name="connsiteY57-102860" fmla="*/ 768094 h 2711051"/>
                  <a:gd name="connsiteX58-102861" fmla="*/ 5040730 w 6006665"/>
                  <a:gd name="connsiteY58-102862" fmla="*/ 768987 h 2711051"/>
                  <a:gd name="connsiteX59-102863" fmla="*/ 5049958 w 6006665"/>
                  <a:gd name="connsiteY59-102864" fmla="*/ 768094 h 2711051"/>
                  <a:gd name="connsiteX60-102865" fmla="*/ 5114249 w 6006665"/>
                  <a:gd name="connsiteY60-102866" fmla="*/ 789525 h 2711051"/>
                  <a:gd name="connsiteX61-102867" fmla="*/ 5176671 w 6006665"/>
                  <a:gd name="connsiteY61-102868" fmla="*/ 779457 h 2711051"/>
                  <a:gd name="connsiteX62-102869" fmla="*/ 5177801 w 6006665"/>
                  <a:gd name="connsiteY62-102870" fmla="*/ 781195 h 2711051"/>
                  <a:gd name="connsiteX63-102871" fmla="*/ 5188578 w 6006665"/>
                  <a:gd name="connsiteY63-102872" fmla="*/ 779457 h 2711051"/>
                  <a:gd name="connsiteX64-102873" fmla="*/ 5243719 w 6006665"/>
                  <a:gd name="connsiteY64-102874" fmla="*/ 864288 h 2711051"/>
                  <a:gd name="connsiteX65-102875" fmla="*/ 5283477 w 6006665"/>
                  <a:gd name="connsiteY65-102876" fmla="*/ 833996 h 2711051"/>
                  <a:gd name="connsiteX66-102877" fmla="*/ 5258480 w 6006665"/>
                  <a:gd name="connsiteY66-102878" fmla="*/ 768094 h 2711051"/>
                  <a:gd name="connsiteX67-102879" fmla="*/ 5267570 w 6006665"/>
                  <a:gd name="connsiteY67-102880" fmla="*/ 720373 h 2711051"/>
                  <a:gd name="connsiteX68-102881" fmla="*/ 5278896 w 6006665"/>
                  <a:gd name="connsiteY68-102882" fmla="*/ 723422 h 2711051"/>
                  <a:gd name="connsiteX69-102883" fmla="*/ 5279477 w 6006665"/>
                  <a:gd name="connsiteY69-102884" fmla="*/ 720373 h 2711051"/>
                  <a:gd name="connsiteX70-102885" fmla="*/ 5395510 w 6006665"/>
                  <a:gd name="connsiteY70-102886" fmla="*/ 751612 h 2711051"/>
                  <a:gd name="connsiteX71-102887" fmla="*/ 5463001 w 6006665"/>
                  <a:gd name="connsiteY71-102888" fmla="*/ 747642 h 2711051"/>
                  <a:gd name="connsiteX72-102889" fmla="*/ 5464386 w 6006665"/>
                  <a:gd name="connsiteY72-102890" fmla="*/ 748261 h 2711051"/>
                  <a:gd name="connsiteX73-102891" fmla="*/ 5474909 w 6006665"/>
                  <a:gd name="connsiteY73-102892" fmla="*/ 747642 h 2711051"/>
                  <a:gd name="connsiteX74-102893" fmla="*/ 5581715 w 6006665"/>
                  <a:gd name="connsiteY74-102894" fmla="*/ 795364 h 2711051"/>
                  <a:gd name="connsiteX75-102895" fmla="*/ 5633981 w 6006665"/>
                  <a:gd name="connsiteY75-102896" fmla="*/ 838541 h 2711051"/>
                  <a:gd name="connsiteX76-102897" fmla="*/ 5720335 w 6006665"/>
                  <a:gd name="connsiteY76-102898" fmla="*/ 918077 h 2711051"/>
                  <a:gd name="connsiteX77-102899" fmla="*/ 5822595 w 6006665"/>
                  <a:gd name="connsiteY77-102900" fmla="*/ 1015793 h 2711051"/>
                  <a:gd name="connsiteX78-102901" fmla="*/ 5818051 w 6006665"/>
                  <a:gd name="connsiteY78-102902" fmla="*/ 1070332 h 2711051"/>
                  <a:gd name="connsiteX79-102903" fmla="*/ 5825679 w 6006665"/>
                  <a:gd name="connsiteY79-102904" fmla="*/ 1077960 h 2711051"/>
                  <a:gd name="connsiteX80-102905" fmla="*/ 5822051 w 6006665"/>
                  <a:gd name="connsiteY80-102906" fmla="*/ 1027155 h 2711051"/>
                  <a:gd name="connsiteX81-102907" fmla="*/ 5834092 w 6006665"/>
                  <a:gd name="connsiteY81-102908" fmla="*/ 1029028 h 2711051"/>
                  <a:gd name="connsiteX82-102909" fmla="*/ 5833958 w 6006665"/>
                  <a:gd name="connsiteY82-102910" fmla="*/ 1027155 h 2711051"/>
                  <a:gd name="connsiteX83-102911" fmla="*/ 5936219 w 6006665"/>
                  <a:gd name="connsiteY83-102912" fmla="*/ 1043062 h 2711051"/>
                  <a:gd name="connsiteX84-102913" fmla="*/ 6006665 w 6006665"/>
                  <a:gd name="connsiteY84-102914" fmla="*/ 1122599 h 2711051"/>
                  <a:gd name="connsiteX85-102915" fmla="*/ 5968033 w 6006665"/>
                  <a:gd name="connsiteY85-102916" fmla="*/ 1161231 h 2711051"/>
                  <a:gd name="connsiteX86-102917" fmla="*/ 5908949 w 6006665"/>
                  <a:gd name="connsiteY86-102918" fmla="*/ 1172593 h 2711051"/>
                  <a:gd name="connsiteX87-102919" fmla="*/ 5908949 w 6006665"/>
                  <a:gd name="connsiteY87-102920" fmla="*/ 1258947 h 2711051"/>
                  <a:gd name="connsiteX88-102921" fmla="*/ 5893042 w 6006665"/>
                  <a:gd name="connsiteY88-102922" fmla="*/ 1274854 h 2711051"/>
                  <a:gd name="connsiteX89-102923" fmla="*/ 5881135 w 6006665"/>
                  <a:gd name="connsiteY89-102924" fmla="*/ 1274854 h 2711051"/>
                  <a:gd name="connsiteX90-102925" fmla="*/ 5861227 w 6006665"/>
                  <a:gd name="connsiteY90-102926" fmla="*/ 1274854 h 2711051"/>
                  <a:gd name="connsiteX91-102927" fmla="*/ 5849321 w 6006665"/>
                  <a:gd name="connsiteY91-102928" fmla="*/ 1274854 h 2711051"/>
                  <a:gd name="connsiteX92-102929" fmla="*/ 5817506 w 6006665"/>
                  <a:gd name="connsiteY92-102930" fmla="*/ 1240767 h 2711051"/>
                  <a:gd name="connsiteX93-102931" fmla="*/ 5767511 w 6006665"/>
                  <a:gd name="connsiteY93-102932" fmla="*/ 1215770 h 2711051"/>
                  <a:gd name="connsiteX94-102933" fmla="*/ 5762967 w 6006665"/>
                  <a:gd name="connsiteY94-102934" fmla="*/ 1181683 h 2711051"/>
                  <a:gd name="connsiteX95-102935" fmla="*/ 5729132 w 6006665"/>
                  <a:gd name="connsiteY95-102936" fmla="*/ 1167751 h 2711051"/>
                  <a:gd name="connsiteX96-102937" fmla="*/ 5695337 w 6006665"/>
                  <a:gd name="connsiteY96-102938" fmla="*/ 1177138 h 2711051"/>
                  <a:gd name="connsiteX97-102939" fmla="*/ 5693366 w 6006665"/>
                  <a:gd name="connsiteY97-102940" fmla="*/ 1174378 h 2711051"/>
                  <a:gd name="connsiteX98-102941" fmla="*/ 5683431 w 6006665"/>
                  <a:gd name="connsiteY98-102942" fmla="*/ 1177138 h 2711051"/>
                  <a:gd name="connsiteX99-102943" fmla="*/ 5660706 w 6006665"/>
                  <a:gd name="connsiteY99-102944" fmla="*/ 1145323 h 2711051"/>
                  <a:gd name="connsiteX100-102945" fmla="*/ 5669644 w 6006665"/>
                  <a:gd name="connsiteY100-102946" fmla="*/ 1120298 h 2711051"/>
                  <a:gd name="connsiteX101-102947" fmla="*/ 5640799 w 6006665"/>
                  <a:gd name="connsiteY101-102948" fmla="*/ 1133961 h 2711051"/>
                  <a:gd name="connsiteX102-102949" fmla="*/ 5656705 w 6006665"/>
                  <a:gd name="connsiteY102-102950" fmla="*/ 1177138 h 2711051"/>
                  <a:gd name="connsiteX103-102951" fmla="*/ 5633981 w 6006665"/>
                  <a:gd name="connsiteY103-102952" fmla="*/ 1215770 h 2711051"/>
                  <a:gd name="connsiteX104-102953" fmla="*/ 5586259 w 6006665"/>
                  <a:gd name="connsiteY104-102954" fmla="*/ 1252129 h 2711051"/>
                  <a:gd name="connsiteX105-102955" fmla="*/ 5575676 w 6006665"/>
                  <a:gd name="connsiteY105-102956" fmla="*/ 1251121 h 2711051"/>
                  <a:gd name="connsiteX106-102957" fmla="*/ 5574353 w 6006665"/>
                  <a:gd name="connsiteY106-102958" fmla="*/ 1252129 h 2711051"/>
                  <a:gd name="connsiteX107-102959" fmla="*/ 5539436 w 6006665"/>
                  <a:gd name="connsiteY107-102960" fmla="*/ 1248804 h 2711051"/>
                  <a:gd name="connsiteX108-102961" fmla="*/ 5570352 w 6006665"/>
                  <a:gd name="connsiteY108-102962" fmla="*/ 1290761 h 2711051"/>
                  <a:gd name="connsiteX109-102963" fmla="*/ 5593077 w 6006665"/>
                  <a:gd name="connsiteY109-102964" fmla="*/ 1354390 h 2711051"/>
                  <a:gd name="connsiteX110-102965" fmla="*/ 5608984 w 6006665"/>
                  <a:gd name="connsiteY110-102966" fmla="*/ 1381660 h 2711051"/>
                  <a:gd name="connsiteX111-102967" fmla="*/ 5613529 w 6006665"/>
                  <a:gd name="connsiteY111-102968" fmla="*/ 1413474 h 2711051"/>
                  <a:gd name="connsiteX112-102969" fmla="*/ 5608984 w 6006665"/>
                  <a:gd name="connsiteY112-102970" fmla="*/ 1436199 h 2711051"/>
                  <a:gd name="connsiteX113-102971" fmla="*/ 5597799 w 6006665"/>
                  <a:gd name="connsiteY113-102972" fmla="*/ 1432590 h 2711051"/>
                  <a:gd name="connsiteX114-102973" fmla="*/ 5597077 w 6006665"/>
                  <a:gd name="connsiteY114-102974" fmla="*/ 1436199 h 2711051"/>
                  <a:gd name="connsiteX115-102975" fmla="*/ 5534271 w 6006665"/>
                  <a:gd name="connsiteY115-102976" fmla="*/ 1415939 h 2711051"/>
                  <a:gd name="connsiteX116-102977" fmla="*/ 5436277 w 6006665"/>
                  <a:gd name="connsiteY116-102978" fmla="*/ 1472558 h 2711051"/>
                  <a:gd name="connsiteX117-102979" fmla="*/ 5397645 w 6006665"/>
                  <a:gd name="connsiteY117-102980" fmla="*/ 1483921 h 2711051"/>
                  <a:gd name="connsiteX118-102981" fmla="*/ 5345378 w 6006665"/>
                  <a:gd name="connsiteY118-102982" fmla="*/ 1538460 h 2711051"/>
                  <a:gd name="connsiteX119-102983" fmla="*/ 5290839 w 6006665"/>
                  <a:gd name="connsiteY119-102984" fmla="*/ 1586181 h 2711051"/>
                  <a:gd name="connsiteX120-102985" fmla="*/ 5274932 w 6006665"/>
                  <a:gd name="connsiteY120-102986" fmla="*/ 1617996 h 2711051"/>
                  <a:gd name="connsiteX121-102987" fmla="*/ 5267238 w 6006665"/>
                  <a:gd name="connsiteY121-102988" fmla="*/ 1609569 h 2711051"/>
                  <a:gd name="connsiteX122-102989" fmla="*/ 5263025 w 6006665"/>
                  <a:gd name="connsiteY122-102990" fmla="*/ 1617996 h 2711051"/>
                  <a:gd name="connsiteX123-102991" fmla="*/ 5219538 w 6006665"/>
                  <a:gd name="connsiteY123-102992" fmla="*/ 1570368 h 2711051"/>
                  <a:gd name="connsiteX124-102993" fmla="*/ 5129494 w 6006665"/>
                  <a:gd name="connsiteY124-102994" fmla="*/ 1624813 h 2711051"/>
                  <a:gd name="connsiteX125-102995" fmla="*/ 5126389 w 6006665"/>
                  <a:gd name="connsiteY125-102996" fmla="*/ 1619491 h 2711051"/>
                  <a:gd name="connsiteX126-102997" fmla="*/ 5117587 w 6006665"/>
                  <a:gd name="connsiteY126-102998" fmla="*/ 1624813 h 2711051"/>
                  <a:gd name="connsiteX127-102999" fmla="*/ 5105544 w 6006665"/>
                  <a:gd name="connsiteY127-103000" fmla="*/ 1604167 h 2711051"/>
                  <a:gd name="connsiteX128-103001" fmla="*/ 5074955 w 6006665"/>
                  <a:gd name="connsiteY128-103002" fmla="*/ 1629358 h 2711051"/>
                  <a:gd name="connsiteX129-103003" fmla="*/ 5065718 w 6006665"/>
                  <a:gd name="connsiteY129-103004" fmla="*/ 1627159 h 2711051"/>
                  <a:gd name="connsiteX130-103005" fmla="*/ 5063048 w 6006665"/>
                  <a:gd name="connsiteY130-103006" fmla="*/ 1629358 h 2711051"/>
                  <a:gd name="connsiteX131-103007" fmla="*/ 5026594 w 6006665"/>
                  <a:gd name="connsiteY131-103008" fmla="*/ 1620679 h 2711051"/>
                  <a:gd name="connsiteX132-103009" fmla="*/ 5015871 w 6006665"/>
                  <a:gd name="connsiteY132-103010" fmla="*/ 1665718 h 2711051"/>
                  <a:gd name="connsiteX133-103011" fmla="*/ 4974967 w 6006665"/>
                  <a:gd name="connsiteY133-103012" fmla="*/ 1731619 h 2711051"/>
                  <a:gd name="connsiteX134-103013" fmla="*/ 4974967 w 6006665"/>
                  <a:gd name="connsiteY134-103014" fmla="*/ 1763434 h 2711051"/>
                  <a:gd name="connsiteX135-103015" fmla="*/ 5015871 w 6006665"/>
                  <a:gd name="connsiteY135-103016" fmla="*/ 1779341 h 2711051"/>
                  <a:gd name="connsiteX136-103017" fmla="*/ 5011326 w 6006665"/>
                  <a:gd name="connsiteY136-103018" fmla="*/ 1877057 h 2711051"/>
                  <a:gd name="connsiteX137-103019" fmla="*/ 4999419 w 6006665"/>
                  <a:gd name="connsiteY137-103020" fmla="*/ 1877057 h 2711051"/>
                  <a:gd name="connsiteX138-103021" fmla="*/ 4974967 w 6006665"/>
                  <a:gd name="connsiteY138-103022" fmla="*/ 1877057 h 2711051"/>
                  <a:gd name="connsiteX139-103023" fmla="*/ 4963605 w 6006665"/>
                  <a:gd name="connsiteY139-103024" fmla="*/ 1929323 h 2711051"/>
                  <a:gd name="connsiteX140-103025" fmla="*/ 4974967 w 6006665"/>
                  <a:gd name="connsiteY140-103026" fmla="*/ 1956593 h 2711051"/>
                  <a:gd name="connsiteX141-103027" fmla="*/ 4909065 w 6006665"/>
                  <a:gd name="connsiteY141-103028" fmla="*/ 1990680 h 2711051"/>
                  <a:gd name="connsiteX142-103029" fmla="*/ 4897703 w 6006665"/>
                  <a:gd name="connsiteY142-103030" fmla="*/ 2058854 h 2711051"/>
                  <a:gd name="connsiteX143-103031" fmla="*/ 4845437 w 6006665"/>
                  <a:gd name="connsiteY143-103032" fmla="*/ 2074761 h 2711051"/>
                  <a:gd name="connsiteX144-103033" fmla="*/ 4834074 w 6006665"/>
                  <a:gd name="connsiteY144-103034" fmla="*/ 2133845 h 2711051"/>
                  <a:gd name="connsiteX145-103035" fmla="*/ 4779535 w 6006665"/>
                  <a:gd name="connsiteY145-103036" fmla="*/ 2192929 h 2711051"/>
                  <a:gd name="connsiteX146-103037" fmla="*/ 4777225 w 6006665"/>
                  <a:gd name="connsiteY146-103038" fmla="*/ 2182533 h 2711051"/>
                  <a:gd name="connsiteX147-103039" fmla="*/ 4767628 w 6006665"/>
                  <a:gd name="connsiteY147-103040" fmla="*/ 2192929 h 2711051"/>
                  <a:gd name="connsiteX148-103041" fmla="*/ 4758538 w 6006665"/>
                  <a:gd name="connsiteY148-103042" fmla="*/ 2152025 h 2711051"/>
                  <a:gd name="connsiteX149-103043" fmla="*/ 4742631 w 6006665"/>
                  <a:gd name="connsiteY149-103044" fmla="*/ 2065671 h 2711051"/>
                  <a:gd name="connsiteX150-103045" fmla="*/ 4715361 w 6006665"/>
                  <a:gd name="connsiteY150-103046" fmla="*/ 1924779 h 2711051"/>
                  <a:gd name="connsiteX151-103047" fmla="*/ 4735813 w 6006665"/>
                  <a:gd name="connsiteY151-103048" fmla="*/ 1833880 h 2711051"/>
                  <a:gd name="connsiteX152-103049" fmla="*/ 4767628 w 6006665"/>
                  <a:gd name="connsiteY152-103050" fmla="*/ 1790703 h 2711051"/>
                  <a:gd name="connsiteX153-103051" fmla="*/ 4767628 w 6006665"/>
                  <a:gd name="connsiteY153-103052" fmla="*/ 1763434 h 2711051"/>
                  <a:gd name="connsiteX154-103053" fmla="*/ 4826712 w 6006665"/>
                  <a:gd name="connsiteY154-103054" fmla="*/ 1747526 h 2711051"/>
                  <a:gd name="connsiteX155-103055" fmla="*/ 4892613 w 6006665"/>
                  <a:gd name="connsiteY155-103056" fmla="*/ 1656628 h 2711051"/>
                  <a:gd name="connsiteX156-103057" fmla="*/ 4956243 w 6006665"/>
                  <a:gd name="connsiteY156-103058" fmla="*/ 1581637 h 2711051"/>
                  <a:gd name="connsiteX157-103059" fmla="*/ 5022143 w 6006665"/>
                  <a:gd name="connsiteY157-103060" fmla="*/ 1522552 h 2711051"/>
                  <a:gd name="connsiteX158-103061" fmla="*/ 5046694 w 6006665"/>
                  <a:gd name="connsiteY158-103062" fmla="*/ 1415425 h 2711051"/>
                  <a:gd name="connsiteX159-103063" fmla="*/ 5015871 w 6006665"/>
                  <a:gd name="connsiteY159-103064" fmla="*/ 1420292 h 2711051"/>
                  <a:gd name="connsiteX160-103065" fmla="*/ 4995419 w 6006665"/>
                  <a:gd name="connsiteY160-103066" fmla="*/ 1483921 h 2711051"/>
                  <a:gd name="connsiteX161-103067" fmla="*/ 4904521 w 6006665"/>
                  <a:gd name="connsiteY161-103068" fmla="*/ 1570274 h 2711051"/>
                  <a:gd name="connsiteX162-103069" fmla="*/ 4901708 w 6006665"/>
                  <a:gd name="connsiteY162-103070" fmla="*/ 1561634 h 2711051"/>
                  <a:gd name="connsiteX163-103071" fmla="*/ 4892613 w 6006665"/>
                  <a:gd name="connsiteY163-103072" fmla="*/ 1570274 h 2711051"/>
                  <a:gd name="connsiteX164-103073" fmla="*/ 4861835 w 6006665"/>
                  <a:gd name="connsiteY164-103074" fmla="*/ 1475740 h 2711051"/>
                  <a:gd name="connsiteX165-103075" fmla="*/ 4779535 w 6006665"/>
                  <a:gd name="connsiteY165-103076" fmla="*/ 1499828 h 2711051"/>
                  <a:gd name="connsiteX166-103077" fmla="*/ 4684091 w 6006665"/>
                  <a:gd name="connsiteY166-103078" fmla="*/ 1624813 h 2711051"/>
                  <a:gd name="connsiteX167-103079" fmla="*/ 4715906 w 6006665"/>
                  <a:gd name="connsiteY167-103080" fmla="*/ 1672535 h 2711051"/>
                  <a:gd name="connsiteX168-103081" fmla="*/ 4636369 w 6006665"/>
                  <a:gd name="connsiteY168-103082" fmla="*/ 1688442 h 2711051"/>
                  <a:gd name="connsiteX169-103083" fmla="*/ 4577285 w 6006665"/>
                  <a:gd name="connsiteY169-103084" fmla="*/ 1692987 h 2711051"/>
                  <a:gd name="connsiteX170-103085" fmla="*/ 4577373 w 6006665"/>
                  <a:gd name="connsiteY170-103086" fmla="*/ 1692065 h 2711051"/>
                  <a:gd name="connsiteX171-103087" fmla="*/ 4565379 w 6006665"/>
                  <a:gd name="connsiteY171-103088" fmla="*/ 1692987 h 2711051"/>
                  <a:gd name="connsiteX172-103089" fmla="*/ 4569923 w 6006665"/>
                  <a:gd name="connsiteY172-103090" fmla="*/ 1645266 h 2711051"/>
                  <a:gd name="connsiteX173-103091" fmla="*/ 4520081 w 6006665"/>
                  <a:gd name="connsiteY173-103092" fmla="*/ 1635680 h 2711051"/>
                  <a:gd name="connsiteX174-103093" fmla="*/ 4475025 w 6006665"/>
                  <a:gd name="connsiteY174-103094" fmla="*/ 1665718 h 2711051"/>
                  <a:gd name="connsiteX175-103095" fmla="*/ 4464394 w 6006665"/>
                  <a:gd name="connsiteY175-103096" fmla="*/ 1664867 h 2711051"/>
                  <a:gd name="connsiteX176-103097" fmla="*/ 4463118 w 6006665"/>
                  <a:gd name="connsiteY176-103098" fmla="*/ 1665718 h 2711051"/>
                  <a:gd name="connsiteX177-103099" fmla="*/ 4357637 w 6006665"/>
                  <a:gd name="connsiteY177-103100" fmla="*/ 1657279 h 2711051"/>
                  <a:gd name="connsiteX178-103101" fmla="*/ 4243233 w 6006665"/>
                  <a:gd name="connsiteY178-103102" fmla="*/ 1677080 h 2711051"/>
                  <a:gd name="connsiteX179-103103" fmla="*/ 4125065 w 6006665"/>
                  <a:gd name="connsiteY179-103104" fmla="*/ 1811155 h 2711051"/>
                  <a:gd name="connsiteX180-103105" fmla="*/ 3984173 w 6006665"/>
                  <a:gd name="connsiteY180-103106" fmla="*/ 1967955 h 2711051"/>
                  <a:gd name="connsiteX181-103107" fmla="*/ 4038712 w 6006665"/>
                  <a:gd name="connsiteY181-103108" fmla="*/ 1972500 h 2711051"/>
                  <a:gd name="connsiteX182-103109" fmla="*/ 4059164 w 6006665"/>
                  <a:gd name="connsiteY182-103110" fmla="*/ 2015677 h 2711051"/>
                  <a:gd name="connsiteX183-103111" fmla="*/ 4087782 w 6006665"/>
                  <a:gd name="connsiteY183-103112" fmla="*/ 2024094 h 2711051"/>
                  <a:gd name="connsiteX184-103113" fmla="*/ 4106341 w 6006665"/>
                  <a:gd name="connsiteY184-103114" fmla="*/ 1995225 h 2711051"/>
                  <a:gd name="connsiteX185-103115" fmla="*/ 4117411 w 6006665"/>
                  <a:gd name="connsiteY185-103116" fmla="*/ 1996527 h 2711051"/>
                  <a:gd name="connsiteX186-103117" fmla="*/ 4118248 w 6006665"/>
                  <a:gd name="connsiteY186-103118" fmla="*/ 1995225 h 2711051"/>
                  <a:gd name="connsiteX187-103119" fmla="*/ 4156880 w 6006665"/>
                  <a:gd name="connsiteY187-103120" fmla="*/ 1999770 h 2711051"/>
                  <a:gd name="connsiteX188-103121" fmla="*/ 4211419 w 6006665"/>
                  <a:gd name="connsiteY188-103122" fmla="*/ 2070216 h 2711051"/>
                  <a:gd name="connsiteX189-103123" fmla="*/ 4215964 w 6006665"/>
                  <a:gd name="connsiteY189-103124" fmla="*/ 2117938 h 2711051"/>
                  <a:gd name="connsiteX190-103125" fmla="*/ 4184149 w 6006665"/>
                  <a:gd name="connsiteY190-103126" fmla="*/ 2177022 h 2711051"/>
                  <a:gd name="connsiteX191-103127" fmla="*/ 4177332 w 6006665"/>
                  <a:gd name="connsiteY191-103128" fmla="*/ 2247468 h 2711051"/>
                  <a:gd name="connsiteX192-103129" fmla="*/ 4161425 w 6006665"/>
                  <a:gd name="connsiteY192-103130" fmla="*/ 2333822 h 2711051"/>
                  <a:gd name="connsiteX193-103131" fmla="*/ 4109158 w 6006665"/>
                  <a:gd name="connsiteY193-103132" fmla="*/ 2413358 h 2711051"/>
                  <a:gd name="connsiteX194-103133" fmla="*/ 4097796 w 6006665"/>
                  <a:gd name="connsiteY194-103134" fmla="*/ 2451990 h 2711051"/>
                  <a:gd name="connsiteX195-103135" fmla="*/ 4043257 w 6006665"/>
                  <a:gd name="connsiteY195-103136" fmla="*/ 2511074 h 2711051"/>
                  <a:gd name="connsiteX196-103137" fmla="*/ 3995535 w 6006665"/>
                  <a:gd name="connsiteY196-103138" fmla="*/ 2570158 h 2711051"/>
                  <a:gd name="connsiteX197-103139" fmla="*/ 3975083 w 6006665"/>
                  <a:gd name="connsiteY197-103140" fmla="*/ 2601973 h 2711051"/>
                  <a:gd name="connsiteX198-103141" fmla="*/ 3925089 w 6006665"/>
                  <a:gd name="connsiteY198-103142" fmla="*/ 2629242 h 2711051"/>
                  <a:gd name="connsiteX199-103143" fmla="*/ 3913182 w 6006665"/>
                  <a:gd name="connsiteY199-103144" fmla="*/ 2629242 h 2711051"/>
                  <a:gd name="connsiteX200-103145" fmla="*/ 3904637 w 6006665"/>
                  <a:gd name="connsiteY200-103146" fmla="*/ 2629242 h 2711051"/>
                  <a:gd name="connsiteX201-103147" fmla="*/ 3892729 w 6006665"/>
                  <a:gd name="connsiteY201-103148" fmla="*/ 2629242 h 2711051"/>
                  <a:gd name="connsiteX202-103149" fmla="*/ 3871063 w 6006665"/>
                  <a:gd name="connsiteY202-103150" fmla="*/ 2612993 h 2711051"/>
                  <a:gd name="connsiteX203-103151" fmla="*/ 3829645 w 6006665"/>
                  <a:gd name="connsiteY203-103152" fmla="*/ 2640605 h 2711051"/>
                  <a:gd name="connsiteX204-103153" fmla="*/ 3822828 w 6006665"/>
                  <a:gd name="connsiteY204-103154" fmla="*/ 2661057 h 2711051"/>
                  <a:gd name="connsiteX205-103155" fmla="*/ 3818283 w 6006665"/>
                  <a:gd name="connsiteY205-103156" fmla="*/ 2651967 h 2711051"/>
                  <a:gd name="connsiteX206-103157" fmla="*/ 3818283 w 6006665"/>
                  <a:gd name="connsiteY206-103158" fmla="*/ 2640241 h 2711051"/>
                  <a:gd name="connsiteX207-103159" fmla="*/ 3817738 w 6006665"/>
                  <a:gd name="connsiteY207-103160" fmla="*/ 2640605 h 2711051"/>
                  <a:gd name="connsiteX208-103161" fmla="*/ 3810921 w 6006665"/>
                  <a:gd name="connsiteY208-103162" fmla="*/ 2661057 h 2711051"/>
                  <a:gd name="connsiteX209-103163" fmla="*/ 3806376 w 6006665"/>
                  <a:gd name="connsiteY209-103164" fmla="*/ 2651967 h 2711051"/>
                  <a:gd name="connsiteX210-103165" fmla="*/ 3806376 w 6006665"/>
                  <a:gd name="connsiteY210-103166" fmla="*/ 2624697 h 2711051"/>
                  <a:gd name="connsiteX211-103167" fmla="*/ 3818283 w 6006665"/>
                  <a:gd name="connsiteY211-103168" fmla="*/ 2624697 h 2711051"/>
                  <a:gd name="connsiteX212-103169" fmla="*/ 3826828 w 6006665"/>
                  <a:gd name="connsiteY212-103170" fmla="*/ 2624697 h 2711051"/>
                  <a:gd name="connsiteX213-103171" fmla="*/ 3833645 w 6006665"/>
                  <a:gd name="connsiteY213-103172" fmla="*/ 2565613 h 2711051"/>
                  <a:gd name="connsiteX214-103173" fmla="*/ 3822283 w 6006665"/>
                  <a:gd name="connsiteY214-103174" fmla="*/ 2522437 h 2711051"/>
                  <a:gd name="connsiteX215-103175" fmla="*/ 3849553 w 6006665"/>
                  <a:gd name="connsiteY215-103176" fmla="*/ 2499712 h 2711051"/>
                  <a:gd name="connsiteX216-103177" fmla="*/ 3858814 w 6006665"/>
                  <a:gd name="connsiteY216-103178" fmla="*/ 2501917 h 2711051"/>
                  <a:gd name="connsiteX217-103179" fmla="*/ 3861460 w 6006665"/>
                  <a:gd name="connsiteY217-103180" fmla="*/ 2499712 h 2711051"/>
                  <a:gd name="connsiteX218-103181" fmla="*/ 3898487 w 6006665"/>
                  <a:gd name="connsiteY218-103182" fmla="*/ 2508528 h 2711051"/>
                  <a:gd name="connsiteX219-103183" fmla="*/ 3919999 w 6006665"/>
                  <a:gd name="connsiteY219-103184" fmla="*/ 2463353 h 2711051"/>
                  <a:gd name="connsiteX220-103185" fmla="*/ 3935906 w 6006665"/>
                  <a:gd name="connsiteY220-103186" fmla="*/ 2404268 h 2711051"/>
                  <a:gd name="connsiteX221-103187" fmla="*/ 3947269 w 6006665"/>
                  <a:gd name="connsiteY221-103188" fmla="*/ 2381544 h 2711051"/>
                  <a:gd name="connsiteX222-103189" fmla="*/ 3966292 w 6006665"/>
                  <a:gd name="connsiteY222-103190" fmla="*/ 2337156 h 2711051"/>
                  <a:gd name="connsiteX223-103191" fmla="*/ 3915999 w 6006665"/>
                  <a:gd name="connsiteY223-103192" fmla="*/ 2349729 h 2711051"/>
                  <a:gd name="connsiteX224-103193" fmla="*/ 3888729 w 6006665"/>
                  <a:gd name="connsiteY224-103194" fmla="*/ 2372454 h 2711051"/>
                  <a:gd name="connsiteX225-103195" fmla="*/ 3876822 w 6006665"/>
                  <a:gd name="connsiteY225-103196" fmla="*/ 2372454 h 2711051"/>
                  <a:gd name="connsiteX226-103197" fmla="*/ 3829645 w 6006665"/>
                  <a:gd name="connsiteY226-103198" fmla="*/ 2372454 h 2711051"/>
                  <a:gd name="connsiteX227-103199" fmla="*/ 3817738 w 6006665"/>
                  <a:gd name="connsiteY227-103200" fmla="*/ 2372454 h 2711051"/>
                  <a:gd name="connsiteX228-103201" fmla="*/ 3801831 w 6006665"/>
                  <a:gd name="connsiteY228-103202" fmla="*/ 2317915 h 2711051"/>
                  <a:gd name="connsiteX229-103203" fmla="*/ 3758654 w 6006665"/>
                  <a:gd name="connsiteY229-103204" fmla="*/ 2279283 h 2711051"/>
                  <a:gd name="connsiteX230-103205" fmla="*/ 3692753 w 6006665"/>
                  <a:gd name="connsiteY230-103206" fmla="*/ 2263376 h 2711051"/>
                  <a:gd name="connsiteX231-103207" fmla="*/ 3683663 w 6006665"/>
                  <a:gd name="connsiteY231-103208" fmla="*/ 2204292 h 2711051"/>
                  <a:gd name="connsiteX232-103209" fmla="*/ 3672301 w 6006665"/>
                  <a:gd name="connsiteY232-103210" fmla="*/ 2172477 h 2711051"/>
                  <a:gd name="connsiteX233-103211" fmla="*/ 3656393 w 6006665"/>
                  <a:gd name="connsiteY233-103212" fmla="*/ 2145208 h 2711051"/>
                  <a:gd name="connsiteX234-103213" fmla="*/ 3633669 w 6006665"/>
                  <a:gd name="connsiteY234-103214" fmla="*/ 2086123 h 2711051"/>
                  <a:gd name="connsiteX235-103215" fmla="*/ 3601854 w 6006665"/>
                  <a:gd name="connsiteY235-103216" fmla="*/ 2065671 h 2711051"/>
                  <a:gd name="connsiteX236-103217" fmla="*/ 3545995 w 6006665"/>
                  <a:gd name="connsiteY236-103218" fmla="*/ 2044187 h 2711051"/>
                  <a:gd name="connsiteX237-103219" fmla="*/ 3506955 w 6006665"/>
                  <a:gd name="connsiteY237-103220" fmla="*/ 2049764 h 2711051"/>
                  <a:gd name="connsiteX238-103221" fmla="*/ 3463779 w 6006665"/>
                  <a:gd name="connsiteY238-103222" fmla="*/ 2058854 h 2711051"/>
                  <a:gd name="connsiteX239-103223" fmla="*/ 3431964 w 6006665"/>
                  <a:gd name="connsiteY239-103224" fmla="*/ 2086123 h 2711051"/>
                  <a:gd name="connsiteX240-103225" fmla="*/ 3452416 w 6006665"/>
                  <a:gd name="connsiteY240-103226" fmla="*/ 2102031 h 2711051"/>
                  <a:gd name="connsiteX241-103227" fmla="*/ 3452416 w 6006665"/>
                  <a:gd name="connsiteY241-103228" fmla="*/ 2133845 h 2711051"/>
                  <a:gd name="connsiteX242-103229" fmla="*/ 3431964 w 6006665"/>
                  <a:gd name="connsiteY242-103230" fmla="*/ 2156570 h 2711051"/>
                  <a:gd name="connsiteX243-103231" fmla="*/ 3400150 w 6006665"/>
                  <a:gd name="connsiteY243-103232" fmla="*/ 2215654 h 2711051"/>
                  <a:gd name="connsiteX244-103233" fmla="*/ 3400150 w 6006665"/>
                  <a:gd name="connsiteY244-103234" fmla="*/ 2242924 h 2711051"/>
                  <a:gd name="connsiteX245-103235" fmla="*/ 3350155 w 6006665"/>
                  <a:gd name="connsiteY245-103236" fmla="*/ 2274738 h 2711051"/>
                  <a:gd name="connsiteX246-103237" fmla="*/ 3342342 w 6006665"/>
                  <a:gd name="connsiteY246-103238" fmla="*/ 2272134 h 2711051"/>
                  <a:gd name="connsiteX247-103239" fmla="*/ 3338249 w 6006665"/>
                  <a:gd name="connsiteY247-103240" fmla="*/ 2274738 h 2711051"/>
                  <a:gd name="connsiteX248-103241" fmla="*/ 3290527 w 6006665"/>
                  <a:gd name="connsiteY248-103242" fmla="*/ 2258831 h 2711051"/>
                  <a:gd name="connsiteX249-103243" fmla="*/ 3259257 w 6006665"/>
                  <a:gd name="connsiteY249-103244" fmla="*/ 2258831 h 2711051"/>
                  <a:gd name="connsiteX250-103245" fmla="*/ 3247350 w 6006665"/>
                  <a:gd name="connsiteY250-103246" fmla="*/ 2258831 h 2711051"/>
                  <a:gd name="connsiteX251-103247" fmla="*/ 3231443 w 6006665"/>
                  <a:gd name="connsiteY251-103248" fmla="*/ 2242924 h 2711051"/>
                  <a:gd name="connsiteX252-103249" fmla="*/ 3213271 w 6006665"/>
                  <a:gd name="connsiteY252-103250" fmla="*/ 2238380 h 2711051"/>
                  <a:gd name="connsiteX253-103251" fmla="*/ 3168359 w 6006665"/>
                  <a:gd name="connsiteY253-103252" fmla="*/ 2274738 h 2711051"/>
                  <a:gd name="connsiteX254-103253" fmla="*/ 3120637 w 6006665"/>
                  <a:gd name="connsiteY254-103254" fmla="*/ 2286100 h 2711051"/>
                  <a:gd name="connsiteX255-103255" fmla="*/ 3082005 w 6006665"/>
                  <a:gd name="connsiteY255-103256" fmla="*/ 2302008 h 2711051"/>
                  <a:gd name="connsiteX256-103257" fmla="*/ 3074460 w 6006665"/>
                  <a:gd name="connsiteY256-103258" fmla="*/ 2300211 h 2711051"/>
                  <a:gd name="connsiteX257-103259" fmla="*/ 3070098 w 6006665"/>
                  <a:gd name="connsiteY257-103260" fmla="*/ 2302008 h 2711051"/>
                  <a:gd name="connsiteX258-103261" fmla="*/ 3022376 w 6006665"/>
                  <a:gd name="connsiteY258-103262" fmla="*/ 2290645 h 2711051"/>
                  <a:gd name="connsiteX259-103263" fmla="*/ 3000196 w 6006665"/>
                  <a:gd name="connsiteY259-103264" fmla="*/ 2290645 h 2711051"/>
                  <a:gd name="connsiteX260-103265" fmla="*/ 2988289 w 6006665"/>
                  <a:gd name="connsiteY260-103266" fmla="*/ 2290645 h 2711051"/>
                  <a:gd name="connsiteX261-103267" fmla="*/ 2967837 w 6006665"/>
                  <a:gd name="connsiteY261-103268" fmla="*/ 2258831 h 2711051"/>
                  <a:gd name="connsiteX262-103269" fmla="*/ 2929205 w 6006665"/>
                  <a:gd name="connsiteY262-103270" fmla="*/ 2231561 h 2711051"/>
                  <a:gd name="connsiteX263-103271" fmla="*/ 2902153 w 6006665"/>
                  <a:gd name="connsiteY263-103272" fmla="*/ 2227697 h 2711051"/>
                  <a:gd name="connsiteX264-103273" fmla="*/ 2861576 w 6006665"/>
                  <a:gd name="connsiteY264-103274" fmla="*/ 2231561 h 2711051"/>
                  <a:gd name="connsiteX265-103275" fmla="*/ 2822944 w 6006665"/>
                  <a:gd name="connsiteY265-103276" fmla="*/ 2242924 h 2711051"/>
                  <a:gd name="connsiteX266-103277" fmla="*/ 2818139 w 6006665"/>
                  <a:gd name="connsiteY266-103278" fmla="*/ 2240835 h 2711051"/>
                  <a:gd name="connsiteX267-103279" fmla="*/ 2811037 w 6006665"/>
                  <a:gd name="connsiteY267-103280" fmla="*/ 2242924 h 2711051"/>
                  <a:gd name="connsiteX268-103281" fmla="*/ 2758770 w 6006665"/>
                  <a:gd name="connsiteY268-103282" fmla="*/ 2220199 h 2711051"/>
                  <a:gd name="connsiteX269-103283" fmla="*/ 2751953 w 6006665"/>
                  <a:gd name="connsiteY269-103284" fmla="*/ 2177022 h 2711051"/>
                  <a:gd name="connsiteX270-103285" fmla="*/ 2708776 w 6006665"/>
                  <a:gd name="connsiteY270-103286" fmla="*/ 2161115 h 2711051"/>
                  <a:gd name="connsiteX271-103287" fmla="*/ 2676962 w 6006665"/>
                  <a:gd name="connsiteY271-103288" fmla="*/ 2156570 h 2711051"/>
                  <a:gd name="connsiteX272-103289" fmla="*/ 2642534 w 6006665"/>
                  <a:gd name="connsiteY272-103290" fmla="*/ 2134826 h 2711051"/>
                  <a:gd name="connsiteX273-103291" fmla="*/ 2609333 w 6006665"/>
                  <a:gd name="connsiteY273-103292" fmla="*/ 2192929 h 2711051"/>
                  <a:gd name="connsiteX274-103293" fmla="*/ 2586608 w 6006665"/>
                  <a:gd name="connsiteY274-103294" fmla="*/ 2263376 h 2711051"/>
                  <a:gd name="connsiteX275-103295" fmla="*/ 2577105 w 6006665"/>
                  <a:gd name="connsiteY275-103296" fmla="*/ 2261113 h 2711051"/>
                  <a:gd name="connsiteX276-103297" fmla="*/ 1811153 w 6006665"/>
                  <a:gd name="connsiteY276-103298" fmla="*/ 1999770 h 2711051"/>
                  <a:gd name="connsiteX277-103299" fmla="*/ 1748069 w 6006665"/>
                  <a:gd name="connsiteY277-103300" fmla="*/ 2038402 h 2711051"/>
                  <a:gd name="connsiteX278-103301" fmla="*/ 1711709 w 6006665"/>
                  <a:gd name="connsiteY278-103302" fmla="*/ 2042947 h 2711051"/>
                  <a:gd name="connsiteX279-103303" fmla="*/ 1711926 w 6006665"/>
                  <a:gd name="connsiteY279-103304" fmla="*/ 2041431 h 2711051"/>
                  <a:gd name="connsiteX280-103305" fmla="*/ 1699803 w 6006665"/>
                  <a:gd name="connsiteY280-103306" fmla="*/ 2042947 h 2711051"/>
                  <a:gd name="connsiteX281-103307" fmla="*/ 1704347 w 6006665"/>
                  <a:gd name="connsiteY281-103308" fmla="*/ 2011132 h 2711051"/>
                  <a:gd name="connsiteX282-103309" fmla="*/ 1662460 w 6006665"/>
                  <a:gd name="connsiteY282-103310" fmla="*/ 1993181 h 2711051"/>
                  <a:gd name="connsiteX283-103311" fmla="*/ 1629901 w 6006665"/>
                  <a:gd name="connsiteY283-103312" fmla="*/ 2006587 h 2711051"/>
                  <a:gd name="connsiteX284-103313" fmla="*/ 1629300 w 6006665"/>
                  <a:gd name="connsiteY284-103314" fmla="*/ 2001932 h 2711051"/>
                  <a:gd name="connsiteX285-103315" fmla="*/ 1617994 w 6006665"/>
                  <a:gd name="connsiteY285-103316" fmla="*/ 2006587 h 2711051"/>
                  <a:gd name="connsiteX286-103317" fmla="*/ 1608904 w 6006665"/>
                  <a:gd name="connsiteY286-103318" fmla="*/ 1936141 h 2711051"/>
                  <a:gd name="connsiteX287-103319" fmla="*/ 1552684 w 6006665"/>
                  <a:gd name="connsiteY287-103320" fmla="*/ 1926448 h 2711051"/>
                  <a:gd name="connsiteX288-103321" fmla="*/ 1518550 w 6006665"/>
                  <a:gd name="connsiteY288-103322" fmla="*/ 1952048 h 2711051"/>
                  <a:gd name="connsiteX289-103323" fmla="*/ 1425379 w 6006665"/>
                  <a:gd name="connsiteY289-103324" fmla="*/ 1972500 h 2711051"/>
                  <a:gd name="connsiteX290-103325" fmla="*/ 1409472 w 6006665"/>
                  <a:gd name="connsiteY290-103326" fmla="*/ 1990680 h 2711051"/>
                  <a:gd name="connsiteX291-103327" fmla="*/ 1270852 w 6006665"/>
                  <a:gd name="connsiteY291-103328" fmla="*/ 2011132 h 2711051"/>
                  <a:gd name="connsiteX292-103329" fmla="*/ 1254945 w 6006665"/>
                  <a:gd name="connsiteY292-103330" fmla="*/ 2031584 h 2711051"/>
                  <a:gd name="connsiteX293-103331" fmla="*/ 1282214 w 6006665"/>
                  <a:gd name="connsiteY293-103332" fmla="*/ 2074761 h 2711051"/>
                  <a:gd name="connsiteX294-103333" fmla="*/ 1243582 w 6006665"/>
                  <a:gd name="connsiteY294-103334" fmla="*/ 2090668 h 2711051"/>
                  <a:gd name="connsiteX295-103335" fmla="*/ 1254945 w 6006665"/>
                  <a:gd name="connsiteY295-103336" fmla="*/ 2108848 h 2711051"/>
                  <a:gd name="connsiteX296-103337" fmla="*/ 1216313 w 6006665"/>
                  <a:gd name="connsiteY296-103338" fmla="*/ 2133845 h 2711051"/>
                  <a:gd name="connsiteX297-103339" fmla="*/ 1275397 w 6006665"/>
                  <a:gd name="connsiteY297-103340" fmla="*/ 2177022 h 2711051"/>
                  <a:gd name="connsiteX298-103341" fmla="*/ 1270852 w 6006665"/>
                  <a:gd name="connsiteY298-103342" fmla="*/ 2204292 h 2711051"/>
                  <a:gd name="connsiteX299-103343" fmla="*/ 1259108 w 6006665"/>
                  <a:gd name="connsiteY299-103344" fmla="*/ 2203313 h 2711051"/>
                  <a:gd name="connsiteX300-103345" fmla="*/ 1258945 w 6006665"/>
                  <a:gd name="connsiteY300-103346" fmla="*/ 2204292 h 2711051"/>
                  <a:gd name="connsiteX301-103347" fmla="*/ 1215644 w 6006665"/>
                  <a:gd name="connsiteY301-103348" fmla="*/ 2200683 h 2711051"/>
                  <a:gd name="connsiteX302-103349" fmla="*/ 1204950 w 6006665"/>
                  <a:gd name="connsiteY302-103350" fmla="*/ 2215654 h 2711051"/>
                  <a:gd name="connsiteX303-103351" fmla="*/ 1196495 w 6006665"/>
                  <a:gd name="connsiteY303-103352" fmla="*/ 2210822 h 2711051"/>
                  <a:gd name="connsiteX304-103353" fmla="*/ 1193043 w 6006665"/>
                  <a:gd name="connsiteY304-103354" fmla="*/ 2215654 h 2711051"/>
                  <a:gd name="connsiteX305-103355" fmla="*/ 1145322 w 6006665"/>
                  <a:gd name="connsiteY305-103356" fmla="*/ 2188384 h 2711051"/>
                  <a:gd name="connsiteX306-103357" fmla="*/ 1098145 w 6006665"/>
                  <a:gd name="connsiteY306-103358" fmla="*/ 2188384 h 2711051"/>
                  <a:gd name="connsiteX307-103359" fmla="*/ 1061785 w 6006665"/>
                  <a:gd name="connsiteY307-103360" fmla="*/ 2215654 h 2711051"/>
                  <a:gd name="connsiteX308-103361" fmla="*/ 1055322 w 6006665"/>
                  <a:gd name="connsiteY308-103362" fmla="*/ 2211571 h 2711051"/>
                  <a:gd name="connsiteX309-103363" fmla="*/ 1049878 w 6006665"/>
                  <a:gd name="connsiteY309-103364" fmla="*/ 2215654 h 2711051"/>
                  <a:gd name="connsiteX310-103365" fmla="*/ 1006701 w 6006665"/>
                  <a:gd name="connsiteY310-103366" fmla="*/ 2188384 h 2711051"/>
                  <a:gd name="connsiteX311-103367" fmla="*/ 924893 w 6006665"/>
                  <a:gd name="connsiteY311-103368" fmla="*/ 2152025 h 2711051"/>
                  <a:gd name="connsiteX312-103369" fmla="*/ 877716 w 6006665"/>
                  <a:gd name="connsiteY312-103370" fmla="*/ 2152025 h 2711051"/>
                  <a:gd name="connsiteX313-103371" fmla="*/ 802724 w 6006665"/>
                  <a:gd name="connsiteY313-103372" fmla="*/ 2215654 h 2711051"/>
                  <a:gd name="connsiteX314-103373" fmla="*/ 798179 w 6006665"/>
                  <a:gd name="connsiteY314-103374" fmla="*/ 2258831 h 2711051"/>
                  <a:gd name="connsiteX315-103375" fmla="*/ 787406 w 6006665"/>
                  <a:gd name="connsiteY315-103376" fmla="*/ 2248058 h 2711051"/>
                  <a:gd name="connsiteX316-103377" fmla="*/ 786272 w 6006665"/>
                  <a:gd name="connsiteY316-103378" fmla="*/ 2258831 h 2711051"/>
                  <a:gd name="connsiteX317-103379" fmla="*/ 756063 w 6006665"/>
                  <a:gd name="connsiteY317-103380" fmla="*/ 2228621 h 2711051"/>
                  <a:gd name="connsiteX318-103381" fmla="*/ 732278 w 6006665"/>
                  <a:gd name="connsiteY318-103382" fmla="*/ 2286100 h 2711051"/>
                  <a:gd name="connsiteX319-103383" fmla="*/ 743640 w 6006665"/>
                  <a:gd name="connsiteY319-103384" fmla="*/ 2295190 h 2711051"/>
                  <a:gd name="connsiteX320-103385" fmla="*/ 723188 w 6006665"/>
                  <a:gd name="connsiteY320-103386" fmla="*/ 2338367 h 2711051"/>
                  <a:gd name="connsiteX321-103387" fmla="*/ 747026 w 6006665"/>
                  <a:gd name="connsiteY321-103388" fmla="*/ 2375208 h 2711051"/>
                  <a:gd name="connsiteX322-103389" fmla="*/ 763548 w 6006665"/>
                  <a:gd name="connsiteY322-103390" fmla="*/ 2372454 h 2711051"/>
                  <a:gd name="connsiteX323-103391" fmla="*/ 764871 w 6006665"/>
                  <a:gd name="connsiteY323-103392" fmla="*/ 2374218 h 2711051"/>
                  <a:gd name="connsiteX324-103393" fmla="*/ 775455 w 6006665"/>
                  <a:gd name="connsiteY324-103394" fmla="*/ 2372454 h 2711051"/>
                  <a:gd name="connsiteX325-103395" fmla="*/ 802724 w 6006665"/>
                  <a:gd name="connsiteY325-103396" fmla="*/ 2408813 h 2711051"/>
                  <a:gd name="connsiteX326-103397" fmla="*/ 798179 w 6006665"/>
                  <a:gd name="connsiteY326-103398" fmla="*/ 2436083 h 2711051"/>
                  <a:gd name="connsiteX327-103399" fmla="*/ 818632 w 6006665"/>
                  <a:gd name="connsiteY327-103400" fmla="*/ 2447445 h 2711051"/>
                  <a:gd name="connsiteX328-103401" fmla="*/ 802724 w 6006665"/>
                  <a:gd name="connsiteY328-103402" fmla="*/ 2479260 h 2711051"/>
                  <a:gd name="connsiteX329-103403" fmla="*/ 766365 w 6006665"/>
                  <a:gd name="connsiteY329-103404" fmla="*/ 2483805 h 2711051"/>
                  <a:gd name="connsiteX330-103405" fmla="*/ 727733 w 6006665"/>
                  <a:gd name="connsiteY330-103406" fmla="*/ 2542889 h 2711051"/>
                  <a:gd name="connsiteX331-103407" fmla="*/ 759548 w 6006665"/>
                  <a:gd name="connsiteY331-103408" fmla="*/ 2586066 h 2711051"/>
                  <a:gd name="connsiteX332-103409" fmla="*/ 759548 w 6006665"/>
                  <a:gd name="connsiteY332-103410" fmla="*/ 2624697 h 2711051"/>
                  <a:gd name="connsiteX333-103411" fmla="*/ 798179 w 6006665"/>
                  <a:gd name="connsiteY333-103412" fmla="*/ 2683782 h 2711051"/>
                  <a:gd name="connsiteX334-103413" fmla="*/ 775455 w 6006665"/>
                  <a:gd name="connsiteY334-103414" fmla="*/ 2699689 h 2711051"/>
                  <a:gd name="connsiteX335-103415" fmla="*/ 770910 w 6006665"/>
                  <a:gd name="connsiteY335-103416" fmla="*/ 2711051 h 2711051"/>
                  <a:gd name="connsiteX336-103417" fmla="*/ 759003 w 6006665"/>
                  <a:gd name="connsiteY336-103418" fmla="*/ 2711051 h 2711051"/>
                  <a:gd name="connsiteX337-103419" fmla="*/ 755003 w 6006665"/>
                  <a:gd name="connsiteY337-103420" fmla="*/ 2711051 h 2711051"/>
                  <a:gd name="connsiteX338-103421" fmla="*/ 743096 w 6006665"/>
                  <a:gd name="connsiteY338-103422" fmla="*/ 2711051 h 2711051"/>
                  <a:gd name="connsiteX339-103423" fmla="*/ 715826 w 6006665"/>
                  <a:gd name="connsiteY339-103424" fmla="*/ 2676964 h 2711051"/>
                  <a:gd name="connsiteX340-103425" fmla="*/ 704464 w 6006665"/>
                  <a:gd name="connsiteY340-103426" fmla="*/ 2676964 h 2711051"/>
                  <a:gd name="connsiteX341-103427" fmla="*/ 684012 w 6006665"/>
                  <a:gd name="connsiteY341-103428" fmla="*/ 2667874 h 2711051"/>
                  <a:gd name="connsiteX342-103429" fmla="*/ 672649 w 6006665"/>
                  <a:gd name="connsiteY342-103430" fmla="*/ 2645150 h 2711051"/>
                  <a:gd name="connsiteX343-103431" fmla="*/ 645222 w 6006665"/>
                  <a:gd name="connsiteY343-103432" fmla="*/ 2637313 h 2711051"/>
                  <a:gd name="connsiteX344-103433" fmla="*/ 625472 w 6006665"/>
                  <a:gd name="connsiteY344-103434" fmla="*/ 2640605 h 2711051"/>
                  <a:gd name="connsiteX345-103435" fmla="*/ 623771 w 6006665"/>
                  <a:gd name="connsiteY345-103436" fmla="*/ 2638904 h 2711051"/>
                  <a:gd name="connsiteX346-103437" fmla="*/ 613565 w 6006665"/>
                  <a:gd name="connsiteY346-103438" fmla="*/ 2640605 h 2711051"/>
                  <a:gd name="connsiteX347-103439" fmla="*/ 609020 w 6006665"/>
                  <a:gd name="connsiteY347-103440" fmla="*/ 2636060 h 2711051"/>
                  <a:gd name="connsiteX348-103441" fmla="*/ 559026 w 6006665"/>
                  <a:gd name="connsiteY348-103442" fmla="*/ 2608790 h 2711051"/>
                  <a:gd name="connsiteX349-103443" fmla="*/ 506760 w 6006665"/>
                  <a:gd name="connsiteY349-103444" fmla="*/ 2601973 h 2711051"/>
                  <a:gd name="connsiteX350-103445" fmla="*/ 483280 w 6006665"/>
                  <a:gd name="connsiteY350-103446" fmla="*/ 2595264 h 2711051"/>
                  <a:gd name="connsiteX351-103447" fmla="*/ 480035 w 6006665"/>
                  <a:gd name="connsiteY351-103448" fmla="*/ 2597428 h 2711051"/>
                  <a:gd name="connsiteX352-103449" fmla="*/ 475042 w 6006665"/>
                  <a:gd name="connsiteY352-103450" fmla="*/ 2592910 h 2711051"/>
                  <a:gd name="connsiteX353-103451" fmla="*/ 474945 w 6006665"/>
                  <a:gd name="connsiteY353-103452" fmla="*/ 2592883 h 2711051"/>
                  <a:gd name="connsiteX354-103453" fmla="*/ 468128 w 6006665"/>
                  <a:gd name="connsiteY354-103454" fmla="*/ 2597428 h 2711051"/>
                  <a:gd name="connsiteX355-103455" fmla="*/ 420406 w 6006665"/>
                  <a:gd name="connsiteY355-103456" fmla="*/ 2554251 h 2711051"/>
                  <a:gd name="connsiteX356-103457" fmla="*/ 381774 w 6006665"/>
                  <a:gd name="connsiteY356-103458" fmla="*/ 2538344 h 2711051"/>
                  <a:gd name="connsiteX357-103459" fmla="*/ 349960 w 6006665"/>
                  <a:gd name="connsiteY357-103460" fmla="*/ 2506529 h 2711051"/>
                  <a:gd name="connsiteX358-103461" fmla="*/ 377229 w 6006665"/>
                  <a:gd name="connsiteY358-103462" fmla="*/ 2499712 h 2711051"/>
                  <a:gd name="connsiteX359-103463" fmla="*/ 404499 w 6006665"/>
                  <a:gd name="connsiteY359-103464" fmla="*/ 2451990 h 2711051"/>
                  <a:gd name="connsiteX360-103465" fmla="*/ 388591 w 6006665"/>
                  <a:gd name="connsiteY360-103466" fmla="*/ 2436083 h 2711051"/>
                  <a:gd name="connsiteX361-103467" fmla="*/ 440858 w 6006665"/>
                  <a:gd name="connsiteY361-103468" fmla="*/ 2408813 h 2711051"/>
                  <a:gd name="connsiteX362-103469" fmla="*/ 440858 w 6006665"/>
                  <a:gd name="connsiteY362-103470" fmla="*/ 2405757 h 2711051"/>
                  <a:gd name="connsiteX363-103471" fmla="*/ 416406 w 6006665"/>
                  <a:gd name="connsiteY363-103472" fmla="*/ 2408813 h 2711051"/>
                  <a:gd name="connsiteX364-103473" fmla="*/ 416406 w 6006665"/>
                  <a:gd name="connsiteY364-103474" fmla="*/ 2407325 h 2711051"/>
                  <a:gd name="connsiteX365-103475" fmla="*/ 404499 w 6006665"/>
                  <a:gd name="connsiteY365-103476" fmla="*/ 2408813 h 2711051"/>
                  <a:gd name="connsiteX366-103477" fmla="*/ 404499 w 6006665"/>
                  <a:gd name="connsiteY366-103478" fmla="*/ 2388361 h 2711051"/>
                  <a:gd name="connsiteX367-103479" fmla="*/ 424951 w 6006665"/>
                  <a:gd name="connsiteY367-103480" fmla="*/ 2372454 h 2711051"/>
                  <a:gd name="connsiteX368-103481" fmla="*/ 463583 w 6006665"/>
                  <a:gd name="connsiteY368-103482" fmla="*/ 2365637 h 2711051"/>
                  <a:gd name="connsiteX369-103483" fmla="*/ 468128 w 6006665"/>
                  <a:gd name="connsiteY369-103484" fmla="*/ 2349729 h 2711051"/>
                  <a:gd name="connsiteX370-103485" fmla="*/ 456765 w 6006665"/>
                  <a:gd name="connsiteY370-103486" fmla="*/ 2317915 h 2711051"/>
                  <a:gd name="connsiteX371-103487" fmla="*/ 474945 w 6006665"/>
                  <a:gd name="connsiteY371-103488" fmla="*/ 2290645 h 2711051"/>
                  <a:gd name="connsiteX372-103489" fmla="*/ 474945 w 6006665"/>
                  <a:gd name="connsiteY372-103490" fmla="*/ 2270193 h 2711051"/>
                  <a:gd name="connsiteX373-103491" fmla="*/ 420406 w 6006665"/>
                  <a:gd name="connsiteY373-103492" fmla="*/ 2252013 h 2711051"/>
                  <a:gd name="connsiteX374-103493" fmla="*/ 409588 w 6006665"/>
                  <a:gd name="connsiteY374-103494" fmla="*/ 2252013 h 2711051"/>
                  <a:gd name="connsiteX375-103495" fmla="*/ 397681 w 6006665"/>
                  <a:gd name="connsiteY375-103496" fmla="*/ 2252013 h 2711051"/>
                  <a:gd name="connsiteX376-103497" fmla="*/ 379485 w 6006665"/>
                  <a:gd name="connsiteY376-103498" fmla="*/ 2229774 h 2711051"/>
                  <a:gd name="connsiteX377-103499" fmla="*/ 357322 w 6006665"/>
                  <a:gd name="connsiteY377-103500" fmla="*/ 2236106 h 2711051"/>
                  <a:gd name="connsiteX378-103501" fmla="*/ 352842 w 6006665"/>
                  <a:gd name="connsiteY378-103502" fmla="*/ 2233984 h 2711051"/>
                  <a:gd name="connsiteX379-103503" fmla="*/ 345415 w 6006665"/>
                  <a:gd name="connsiteY379-103504" fmla="*/ 2236106 h 2711051"/>
                  <a:gd name="connsiteX380-103505" fmla="*/ 302238 w 6006665"/>
                  <a:gd name="connsiteY380-103506" fmla="*/ 2215654 h 2711051"/>
                  <a:gd name="connsiteX381-103507" fmla="*/ 302238 w 6006665"/>
                  <a:gd name="connsiteY381-103508" fmla="*/ 2204292 h 2711051"/>
                  <a:gd name="connsiteX382-103509" fmla="*/ 286331 w 6006665"/>
                  <a:gd name="connsiteY382-103510" fmla="*/ 2177022 h 2711051"/>
                  <a:gd name="connsiteX383-103511" fmla="*/ 270968 w 6006665"/>
                  <a:gd name="connsiteY383-103512" fmla="*/ 2177022 h 2711051"/>
                  <a:gd name="connsiteX384-103513" fmla="*/ 259061 w 6006665"/>
                  <a:gd name="connsiteY384-103514" fmla="*/ 2177022 h 2711051"/>
                  <a:gd name="connsiteX385-103515" fmla="*/ 254516 w 6006665"/>
                  <a:gd name="connsiteY385-103516" fmla="*/ 2161115 h 2711051"/>
                  <a:gd name="connsiteX386-103517" fmla="*/ 263606 w 6006665"/>
                  <a:gd name="connsiteY386-103518" fmla="*/ 2145208 h 2711051"/>
                  <a:gd name="connsiteX387-103519" fmla="*/ 243991 w 6006665"/>
                  <a:gd name="connsiteY387-103520" fmla="*/ 2114695 h 2711051"/>
                  <a:gd name="connsiteX388-103521" fmla="*/ 216429 w 6006665"/>
                  <a:gd name="connsiteY388-103522" fmla="*/ 2117938 h 2711051"/>
                  <a:gd name="connsiteX389-103523" fmla="*/ 212956 w 6006665"/>
                  <a:gd name="connsiteY389-103524" fmla="*/ 2116946 h 2711051"/>
                  <a:gd name="connsiteX390-103525" fmla="*/ 204522 w 6006665"/>
                  <a:gd name="connsiteY390-103526" fmla="*/ 2117938 h 2711051"/>
                  <a:gd name="connsiteX391-103527" fmla="*/ 199623 w 6006665"/>
                  <a:gd name="connsiteY391-103528" fmla="*/ 2116538 h 2711051"/>
                  <a:gd name="connsiteX392-103529" fmla="*/ 195977 w 6006665"/>
                  <a:gd name="connsiteY392-103530" fmla="*/ 2129300 h 2711051"/>
                  <a:gd name="connsiteX393-103531" fmla="*/ 184968 w 6006665"/>
                  <a:gd name="connsiteY393-103532" fmla="*/ 2126155 h 2711051"/>
                  <a:gd name="connsiteX394-103533" fmla="*/ 184070 w 6006665"/>
                  <a:gd name="connsiteY394-103534" fmla="*/ 2129300 h 2711051"/>
                  <a:gd name="connsiteX395-103535" fmla="*/ 168163 w 6006665"/>
                  <a:gd name="connsiteY395-103536" fmla="*/ 2124765 h 2711051"/>
                  <a:gd name="connsiteX396-103537" fmla="*/ 156800 w 6006665"/>
                  <a:gd name="connsiteY396-103538" fmla="*/ 2086123 h 2711051"/>
                  <a:gd name="connsiteX397-103539" fmla="*/ 152255 w 6006665"/>
                  <a:gd name="connsiteY397-103540" fmla="*/ 2070216 h 2711051"/>
                  <a:gd name="connsiteX398-103541" fmla="*/ 156800 w 6006665"/>
                  <a:gd name="connsiteY398-103542" fmla="*/ 2065671 h 2711051"/>
                  <a:gd name="connsiteX399-103543" fmla="*/ 168707 w 6006665"/>
                  <a:gd name="connsiteY399-103544" fmla="*/ 2065671 h 2711051"/>
                  <a:gd name="connsiteX400-103545" fmla="*/ 188615 w 6006665"/>
                  <a:gd name="connsiteY400-103546" fmla="*/ 2065671 h 2711051"/>
                  <a:gd name="connsiteX401-103547" fmla="*/ 199977 w 6006665"/>
                  <a:gd name="connsiteY401-103548" fmla="*/ 2054309 h 2711051"/>
                  <a:gd name="connsiteX402-103549" fmla="*/ 188615 w 6006665"/>
                  <a:gd name="connsiteY402-103550" fmla="*/ 2031584 h 2711051"/>
                  <a:gd name="connsiteX403-103551" fmla="*/ 168163 w 6006665"/>
                  <a:gd name="connsiteY403-103552" fmla="*/ 2022495 h 2711051"/>
                  <a:gd name="connsiteX404-103553" fmla="*/ 168163 w 6006665"/>
                  <a:gd name="connsiteY404-103554" fmla="*/ 2015677 h 2711051"/>
                  <a:gd name="connsiteX405-103555" fmla="*/ 152255 w 6006665"/>
                  <a:gd name="connsiteY405-103556" fmla="*/ 1999770 h 2711051"/>
                  <a:gd name="connsiteX406-103557" fmla="*/ 129531 w 6006665"/>
                  <a:gd name="connsiteY406-103558" fmla="*/ 1963410 h 2711051"/>
                  <a:gd name="connsiteX407-103559" fmla="*/ 140893 w 6006665"/>
                  <a:gd name="connsiteY407-103560" fmla="*/ 1940686 h 2711051"/>
                  <a:gd name="connsiteX408-103561" fmla="*/ 136348 w 6006665"/>
                  <a:gd name="connsiteY408-103562" fmla="*/ 1913416 h 2711051"/>
                  <a:gd name="connsiteX409-103563" fmla="*/ 103789 w 6006665"/>
                  <a:gd name="connsiteY409-103564" fmla="*/ 1900009 h 2711051"/>
                  <a:gd name="connsiteX410-103565" fmla="*/ 93716 w 6006665"/>
                  <a:gd name="connsiteY410-103566" fmla="*/ 1904326 h 2711051"/>
                  <a:gd name="connsiteX411-103567" fmla="*/ 91868 w 6006665"/>
                  <a:gd name="connsiteY411-103568" fmla="*/ 1900015 h 2711051"/>
                  <a:gd name="connsiteX412-103569" fmla="*/ 81809 w 6006665"/>
                  <a:gd name="connsiteY412-103570" fmla="*/ 1904326 h 2711051"/>
                  <a:gd name="connsiteX413-103571" fmla="*/ 74992 w 6006665"/>
                  <a:gd name="connsiteY413-103572" fmla="*/ 1888419 h 2711051"/>
                  <a:gd name="connsiteX414-103573" fmla="*/ 34087 w 6006665"/>
                  <a:gd name="connsiteY414-103574" fmla="*/ 1877057 h 2711051"/>
                  <a:gd name="connsiteX415-103575" fmla="*/ 22725 w 6006665"/>
                  <a:gd name="connsiteY415-103576" fmla="*/ 1833880 h 2711051"/>
                  <a:gd name="connsiteX416-103577" fmla="*/ 22725 w 6006665"/>
                  <a:gd name="connsiteY416-103578" fmla="*/ 1802065 h 2711051"/>
                  <a:gd name="connsiteX417-103579" fmla="*/ 0 w 6006665"/>
                  <a:gd name="connsiteY417-103580" fmla="*/ 1786158 h 2711051"/>
                  <a:gd name="connsiteX418-103581" fmla="*/ 15907 w 6006665"/>
                  <a:gd name="connsiteY418-103582" fmla="*/ 1763434 h 2711051"/>
                  <a:gd name="connsiteX419-103583" fmla="*/ 6818 w 6006665"/>
                  <a:gd name="connsiteY419-103584" fmla="*/ 1699805 h 2711051"/>
                  <a:gd name="connsiteX420-103585" fmla="*/ 34087 w 6006665"/>
                  <a:gd name="connsiteY420-103586" fmla="*/ 1656628 h 2711051"/>
                  <a:gd name="connsiteX421-103587" fmla="*/ 27270 w 6006665"/>
                  <a:gd name="connsiteY421-103588" fmla="*/ 1645266 h 2711051"/>
                  <a:gd name="connsiteX422-103589" fmla="*/ 70447 w 6006665"/>
                  <a:gd name="connsiteY422-103590" fmla="*/ 1606634 h 2711051"/>
                  <a:gd name="connsiteX423-103591" fmla="*/ 27270 w 6006665"/>
                  <a:gd name="connsiteY423-103592" fmla="*/ 1570274 h 2711051"/>
                  <a:gd name="connsiteX424-103593" fmla="*/ 109078 w 6006665"/>
                  <a:gd name="connsiteY424-103594" fmla="*/ 1472558 h 2711051"/>
                  <a:gd name="connsiteX425-103595" fmla="*/ 145438 w 6006665"/>
                  <a:gd name="connsiteY425-103596" fmla="*/ 1429381 h 2711051"/>
                  <a:gd name="connsiteX426-103597" fmla="*/ 156800 w 6006665"/>
                  <a:gd name="connsiteY426-103598" fmla="*/ 1386205 h 2711051"/>
                  <a:gd name="connsiteX427-103599" fmla="*/ 102261 w 6006665"/>
                  <a:gd name="connsiteY427-103600" fmla="*/ 1333938 h 2711051"/>
                  <a:gd name="connsiteX428-103601" fmla="*/ 118168 w 6006665"/>
                  <a:gd name="connsiteY428-103602" fmla="*/ 1279399 h 2711051"/>
                  <a:gd name="connsiteX429-103603" fmla="*/ 86354 w 6006665"/>
                  <a:gd name="connsiteY429-103604" fmla="*/ 1215770 h 2711051"/>
                  <a:gd name="connsiteX430-103605" fmla="*/ 109078 w 6006665"/>
                  <a:gd name="connsiteY430-103606" fmla="*/ 1140778 h 2711051"/>
                  <a:gd name="connsiteX431-103607" fmla="*/ 70447 w 6006665"/>
                  <a:gd name="connsiteY431-103608" fmla="*/ 1038517 h 2711051"/>
                  <a:gd name="connsiteX432-103609" fmla="*/ 102261 w 6006665"/>
                  <a:gd name="connsiteY432-103610" fmla="*/ 968071 h 2711051"/>
                  <a:gd name="connsiteX433-103611" fmla="*/ 43177 w 6006665"/>
                  <a:gd name="connsiteY433-103612" fmla="*/ 902170 h 2711051"/>
                  <a:gd name="connsiteX434-103613" fmla="*/ 49994 w 6006665"/>
                  <a:gd name="connsiteY434-103614" fmla="*/ 827178 h 2711051"/>
                  <a:gd name="connsiteX435-103615" fmla="*/ 81809 w 6006665"/>
                  <a:gd name="connsiteY435-103616" fmla="*/ 822633 h 2711051"/>
                  <a:gd name="connsiteX436-103617" fmla="*/ 145438 w 6006665"/>
                  <a:gd name="connsiteY436-103618" fmla="*/ 779457 h 2711051"/>
                  <a:gd name="connsiteX437-103619" fmla="*/ 184070 w 6006665"/>
                  <a:gd name="connsiteY437-103620" fmla="*/ 740825 h 2711051"/>
                  <a:gd name="connsiteX438-103621" fmla="*/ 189699 w 6006665"/>
                  <a:gd name="connsiteY438-103622" fmla="*/ 747103 h 2711051"/>
                  <a:gd name="connsiteX439-103623" fmla="*/ 195977 w 6006665"/>
                  <a:gd name="connsiteY439-103624" fmla="*/ 740825 h 2711051"/>
                  <a:gd name="connsiteX440-103625" fmla="*/ 255061 w 6006665"/>
                  <a:gd name="connsiteY440-103626" fmla="*/ 806726 h 2711051"/>
                  <a:gd name="connsiteX441-103627" fmla="*/ 350504 w 6006665"/>
                  <a:gd name="connsiteY441-103628" fmla="*/ 827178 h 2711051"/>
                  <a:gd name="connsiteX442-103629" fmla="*/ 491397 w 6006665"/>
                  <a:gd name="connsiteY442-103630" fmla="*/ 940802 h 2711051"/>
                  <a:gd name="connsiteX443-103631" fmla="*/ 523211 w 6006665"/>
                  <a:gd name="connsiteY443-103632" fmla="*/ 988523 h 2711051"/>
                  <a:gd name="connsiteX444-103633" fmla="*/ 523211 w 6006665"/>
                  <a:gd name="connsiteY444-103634" fmla="*/ 1047607 h 2711051"/>
                  <a:gd name="connsiteX445-103635" fmla="*/ 486852 w 6006665"/>
                  <a:gd name="connsiteY445-103636" fmla="*/ 1102146 h 2711051"/>
                  <a:gd name="connsiteX446-103637" fmla="*/ 420951 w 6006665"/>
                  <a:gd name="connsiteY446-103638" fmla="*/ 1122599 h 2711051"/>
                  <a:gd name="connsiteX447-103639" fmla="*/ 415909 w 6006665"/>
                  <a:gd name="connsiteY447-103640" fmla="*/ 1120468 h 2711051"/>
                  <a:gd name="connsiteX448-103641" fmla="*/ 409044 w 6006665"/>
                  <a:gd name="connsiteY448-103642" fmla="*/ 1122599 h 2711051"/>
                  <a:gd name="connsiteX449-103643" fmla="*/ 252950 w 6006665"/>
                  <a:gd name="connsiteY449-103644" fmla="*/ 1056643 h 2711051"/>
                  <a:gd name="connsiteX450-103645" fmla="*/ 232336 w 6006665"/>
                  <a:gd name="connsiteY450-103646" fmla="*/ 1063515 h 2711051"/>
                  <a:gd name="connsiteX451-103647" fmla="*/ 291420 w 6006665"/>
                  <a:gd name="connsiteY451-103648" fmla="*/ 1133961 h 2711051"/>
                  <a:gd name="connsiteX452-103649" fmla="*/ 291420 w 6006665"/>
                  <a:gd name="connsiteY452-103650" fmla="*/ 1172593 h 2711051"/>
                  <a:gd name="connsiteX453-103651" fmla="*/ 298238 w 6006665"/>
                  <a:gd name="connsiteY453-103652" fmla="*/ 1258947 h 2711051"/>
                  <a:gd name="connsiteX454-103653" fmla="*/ 345959 w 6006665"/>
                  <a:gd name="connsiteY454-103654" fmla="*/ 1290761 h 2711051"/>
                  <a:gd name="connsiteX455-103655" fmla="*/ 362087 w 6006665"/>
                  <a:gd name="connsiteY455-103656" fmla="*/ 1300169 h 2711051"/>
                  <a:gd name="connsiteX456-103657" fmla="*/ 365867 w 6006665"/>
                  <a:gd name="connsiteY456-103658" fmla="*/ 1268036 h 2711051"/>
                  <a:gd name="connsiteX457-103659" fmla="*/ 345415 w 6006665"/>
                  <a:gd name="connsiteY457-103660" fmla="*/ 1231677 h 2711051"/>
                  <a:gd name="connsiteX458-103661" fmla="*/ 365867 w 6006665"/>
                  <a:gd name="connsiteY458-103662" fmla="*/ 1199862 h 2711051"/>
                  <a:gd name="connsiteX459-103663" fmla="*/ 374560 w 6006665"/>
                  <a:gd name="connsiteY459-103664" fmla="*/ 1204861 h 2711051"/>
                  <a:gd name="connsiteX460-103665" fmla="*/ 377774 w 6006665"/>
                  <a:gd name="connsiteY460-103666" fmla="*/ 1199862 h 2711051"/>
                  <a:gd name="connsiteX461-103667" fmla="*/ 461933 w 6006665"/>
                  <a:gd name="connsiteY461-103668" fmla="*/ 1248254 h 2711051"/>
                  <a:gd name="connsiteX462-103669" fmla="*/ 484035 w 6006665"/>
                  <a:gd name="connsiteY462-103670" fmla="*/ 1231677 h 2711051"/>
                  <a:gd name="connsiteX463-103671" fmla="*/ 463583 w 6006665"/>
                  <a:gd name="connsiteY463-103672" fmla="*/ 1165775 h 2711051"/>
                  <a:gd name="connsiteX464-103673" fmla="*/ 549936 w 6006665"/>
                  <a:gd name="connsiteY464-103674" fmla="*/ 1079422 h 2711051"/>
                  <a:gd name="connsiteX465-103675" fmla="*/ 559742 w 6006665"/>
                  <a:gd name="connsiteY465-103676" fmla="*/ 1081523 h 2711051"/>
                  <a:gd name="connsiteX466-103677" fmla="*/ 561843 w 6006665"/>
                  <a:gd name="connsiteY466-103678" fmla="*/ 1079422 h 2711051"/>
                  <a:gd name="connsiteX467-103679" fmla="*/ 593658 w 6006665"/>
                  <a:gd name="connsiteY467-103680" fmla="*/ 1086239 h 2711051"/>
                  <a:gd name="connsiteX468-103681" fmla="*/ 620945 w 6006665"/>
                  <a:gd name="connsiteY468-103682" fmla="*/ 1110116 h 2711051"/>
                  <a:gd name="connsiteX469-103683" fmla="*/ 640835 w 6006665"/>
                  <a:gd name="connsiteY469-103684" fmla="*/ 1054425 h 2711051"/>
                  <a:gd name="connsiteX470-103685" fmla="*/ 609020 w 6006665"/>
                  <a:gd name="connsiteY470-103686" fmla="*/ 999886 h 2711051"/>
                  <a:gd name="connsiteX471-103687" fmla="*/ 624928 w 6006665"/>
                  <a:gd name="connsiteY471-103688" fmla="*/ 940802 h 2711051"/>
                  <a:gd name="connsiteX472-103689" fmla="*/ 597658 w 6006665"/>
                  <a:gd name="connsiteY472-103690" fmla="*/ 881717 h 2711051"/>
                  <a:gd name="connsiteX473-103691" fmla="*/ 611562 w 6006665"/>
                  <a:gd name="connsiteY473-103692" fmla="*/ 886043 h 2711051"/>
                  <a:gd name="connsiteX474-103693" fmla="*/ 609565 w 6006665"/>
                  <a:gd name="connsiteY474-103694" fmla="*/ 881717 h 2711051"/>
                  <a:gd name="connsiteX475-103695" fmla="*/ 711826 w 6006665"/>
                  <a:gd name="connsiteY475-103696" fmla="*/ 913532 h 2711051"/>
                  <a:gd name="connsiteX476-103697" fmla="*/ 732278 w 6006665"/>
                  <a:gd name="connsiteY476-103698" fmla="*/ 968071 h 2711051"/>
                  <a:gd name="connsiteX477-103699" fmla="*/ 684556 w 6006665"/>
                  <a:gd name="connsiteY477-103700" fmla="*/ 979433 h 2711051"/>
                  <a:gd name="connsiteX478-103701" fmla="*/ 684556 w 6006665"/>
                  <a:gd name="connsiteY478-103702" fmla="*/ 1031700 h 2711051"/>
                  <a:gd name="connsiteX479-103703" fmla="*/ 713309 w 6006665"/>
                  <a:gd name="connsiteY479-103704" fmla="*/ 1060453 h 2711051"/>
                  <a:gd name="connsiteX480-103705" fmla="*/ 763548 w 6006665"/>
                  <a:gd name="connsiteY480-103706" fmla="*/ 1043062 h 2711051"/>
                  <a:gd name="connsiteX481-103707" fmla="*/ 770365 w 6006665"/>
                  <a:gd name="connsiteY481-103708" fmla="*/ 983978 h 2711051"/>
                  <a:gd name="connsiteX482-103709" fmla="*/ 845357 w 6006665"/>
                  <a:gd name="connsiteY482-103710" fmla="*/ 936257 h 2711051"/>
                  <a:gd name="connsiteX483-103711" fmla="*/ 972614 w 6006665"/>
                  <a:gd name="connsiteY483-103712" fmla="*/ 849903 h 2711051"/>
                  <a:gd name="connsiteX484-103713" fmla="*/ 982566 w 6006665"/>
                  <a:gd name="connsiteY484-103714" fmla="*/ 851230 h 2711051"/>
                  <a:gd name="connsiteX485-103715" fmla="*/ 984521 w 6006665"/>
                  <a:gd name="connsiteY485-103716" fmla="*/ 849903 h 2711051"/>
                  <a:gd name="connsiteX486-103717" fmla="*/ 1018608 w 6006665"/>
                  <a:gd name="connsiteY486-103718" fmla="*/ 854448 h 2711051"/>
                  <a:gd name="connsiteX487-103719" fmla="*/ 979977 w 6006665"/>
                  <a:gd name="connsiteY487-103720" fmla="*/ 918077 h 2711051"/>
                  <a:gd name="connsiteX488-103721" fmla="*/ 1012666 w 6006665"/>
                  <a:gd name="connsiteY488-103722" fmla="*/ 923238 h 2711051"/>
                  <a:gd name="connsiteX489-103723" fmla="*/ 1038516 w 6006665"/>
                  <a:gd name="connsiteY489-103724" fmla="*/ 893080 h 2711051"/>
                  <a:gd name="connsiteX490-103725" fmla="*/ 1050423 w 6006665"/>
                  <a:gd name="connsiteY490-103726" fmla="*/ 893080 h 2711051"/>
                  <a:gd name="connsiteX491-103727" fmla="*/ 1108962 w 6006665"/>
                  <a:gd name="connsiteY491-103728" fmla="*/ 893080 h 2711051"/>
                  <a:gd name="connsiteX492-103729" fmla="*/ 1161229 w 6006665"/>
                  <a:gd name="connsiteY492-103730" fmla="*/ 849903 h 2711051"/>
                  <a:gd name="connsiteX493-103731" fmla="*/ 1165711 w 6006665"/>
                  <a:gd name="connsiteY493-103732" fmla="*/ 856037 h 2711051"/>
                  <a:gd name="connsiteX494-103733" fmla="*/ 1173136 w 6006665"/>
                  <a:gd name="connsiteY494-103734" fmla="*/ 849903 h 2711051"/>
                  <a:gd name="connsiteX495-103735" fmla="*/ 1210035 w 6006665"/>
                  <a:gd name="connsiteY495-103736" fmla="*/ 900396 h 2711051"/>
                  <a:gd name="connsiteX496-103737" fmla="*/ 1247583 w 6006665"/>
                  <a:gd name="connsiteY496-103738" fmla="*/ 843086 h 2711051"/>
                  <a:gd name="connsiteX497-103739" fmla="*/ 1211223 w 6006665"/>
                  <a:gd name="connsiteY497-103740" fmla="*/ 784002 h 2711051"/>
                  <a:gd name="connsiteX498-103741" fmla="*/ 1227130 w 6006665"/>
                  <a:gd name="connsiteY498-103742" fmla="*/ 747642 h 2711051"/>
                  <a:gd name="connsiteX499-103743" fmla="*/ 1237665 w 6006665"/>
                  <a:gd name="connsiteY499-103744" fmla="*/ 750780 h 2711051"/>
                  <a:gd name="connsiteX500-103745" fmla="*/ 1239037 w 6006665"/>
                  <a:gd name="connsiteY500-103746" fmla="*/ 747642 h 2711051"/>
                  <a:gd name="connsiteX501-103747" fmla="*/ 1345843 w 6006665"/>
                  <a:gd name="connsiteY501-103748" fmla="*/ 779457 h 2711051"/>
                  <a:gd name="connsiteX502-103749" fmla="*/ 1400382 w 6006665"/>
                  <a:gd name="connsiteY502-103750" fmla="*/ 811271 h 2711051"/>
                  <a:gd name="connsiteX503-103751" fmla="*/ 1519756 w 6006665"/>
                  <a:gd name="connsiteY503-103752" fmla="*/ 917855 h 2711051"/>
                  <a:gd name="connsiteX504-103753" fmla="*/ 1543003 w 6006665"/>
                  <a:gd name="connsiteY504-103754" fmla="*/ 877173 h 2711051"/>
                  <a:gd name="connsiteX505-103755" fmla="*/ 1506643 w 6006665"/>
                  <a:gd name="connsiteY505-103756" fmla="*/ 822633 h 2711051"/>
                  <a:gd name="connsiteX506-103757" fmla="*/ 1506643 w 6006665"/>
                  <a:gd name="connsiteY506-103758" fmla="*/ 799909 h 2711051"/>
                  <a:gd name="connsiteX507-103759" fmla="*/ 1463467 w 6006665"/>
                  <a:gd name="connsiteY507-103760" fmla="*/ 790819 h 2711051"/>
                  <a:gd name="connsiteX508-103761" fmla="*/ 1472556 w 6006665"/>
                  <a:gd name="connsiteY508-103762" fmla="*/ 740825 h 2711051"/>
                  <a:gd name="connsiteX509-103763" fmla="*/ 1452104 w 6006665"/>
                  <a:gd name="connsiteY509-103764" fmla="*/ 654471 h 2711051"/>
                  <a:gd name="connsiteX510-103765" fmla="*/ 1452104 w 6006665"/>
                  <a:gd name="connsiteY510-103766" fmla="*/ 618112 h 2711051"/>
                  <a:gd name="connsiteX511-103767" fmla="*/ 1522551 w 6006665"/>
                  <a:gd name="connsiteY511-103768" fmla="*/ 515851 h 2711051"/>
                  <a:gd name="connsiteX512-103769" fmla="*/ 1543003 w 6006665"/>
                  <a:gd name="connsiteY512-103770" fmla="*/ 402228 h 2711051"/>
                  <a:gd name="connsiteX513-103771" fmla="*/ 1570272 w 6006665"/>
                  <a:gd name="connsiteY513-103772" fmla="*/ 381775 h 2711051"/>
                  <a:gd name="connsiteX514-103773" fmla="*/ 1578688 w 6006665"/>
                  <a:gd name="connsiteY514-103774" fmla="*/ 384394 h 2711051"/>
                  <a:gd name="connsiteX515-103775" fmla="*/ 1582179 w 6006665"/>
                  <a:gd name="connsiteY515-103776" fmla="*/ 381775 h 2711051"/>
                  <a:gd name="connsiteX516-103777" fmla="*/ 1684440 w 6006665"/>
                  <a:gd name="connsiteY516-103778" fmla="*/ 413590 h 2711051"/>
                  <a:gd name="connsiteX517-103779" fmla="*/ 1688985 w 6006665"/>
                  <a:gd name="connsiteY517-103780" fmla="*/ 484036 h 2711051"/>
                  <a:gd name="connsiteX518-103781" fmla="*/ 1652625 w 6006665"/>
                  <a:gd name="connsiteY518-103782" fmla="*/ 574935 h 2711051"/>
                  <a:gd name="connsiteX519-103783" fmla="*/ 1679895 w 6006665"/>
                  <a:gd name="connsiteY519-103784" fmla="*/ 613567 h 2711051"/>
                  <a:gd name="connsiteX520-103785" fmla="*/ 1688985 w 6006665"/>
                  <a:gd name="connsiteY520-103786" fmla="*/ 688558 h 2711051"/>
                  <a:gd name="connsiteX521-103787" fmla="*/ 1679895 w 6006665"/>
                  <a:gd name="connsiteY521-103788" fmla="*/ 833996 h 2711051"/>
                  <a:gd name="connsiteX522-103789" fmla="*/ 1636718 w 6006665"/>
                  <a:gd name="connsiteY522-103790" fmla="*/ 1097602 h 2711051"/>
                  <a:gd name="connsiteX523-103791" fmla="*/ 1662494 w 6006665"/>
                  <a:gd name="connsiteY523-103792" fmla="*/ 1104046 h 2711051"/>
                  <a:gd name="connsiteX0-103793" fmla="*/ 1662494 w 6006665"/>
                  <a:gd name="connsiteY0-103794" fmla="*/ 1104046 h 2711051"/>
                  <a:gd name="connsiteX1-103795" fmla="*/ 3211535 w 6006665"/>
                  <a:gd name="connsiteY1-103796" fmla="*/ 1 h 2711051"/>
                  <a:gd name="connsiteX2-103797" fmla="*/ 3200173 w 6006665"/>
                  <a:gd name="connsiteY2-103798" fmla="*/ 74993 h 2711051"/>
                  <a:gd name="connsiteX3-103799" fmla="*/ 3161541 w 6006665"/>
                  <a:gd name="connsiteY3-103800" fmla="*/ 118170 h 2711051"/>
                  <a:gd name="connsiteX4-103801" fmla="*/ 3066097 w 6006665"/>
                  <a:gd name="connsiteY4-103802" fmla="*/ 193161 h 2711051"/>
                  <a:gd name="connsiteX5-103803" fmla="*/ 3034283 w 6006665"/>
                  <a:gd name="connsiteY5-103804" fmla="*/ 236338 h 2711051"/>
                  <a:gd name="connsiteX6-103805" fmla="*/ 3082005 w 6006665"/>
                  <a:gd name="connsiteY6-103806" fmla="*/ 252245 h 2711051"/>
                  <a:gd name="connsiteX7-103807" fmla="*/ 3129459 w 6006665"/>
                  <a:gd name="connsiteY7-103808" fmla="*/ 279926 h 2711051"/>
                  <a:gd name="connsiteX8-103809" fmla="*/ 3156451 w 6006665"/>
                  <a:gd name="connsiteY8-103810" fmla="*/ 256790 h 2711051"/>
                  <a:gd name="connsiteX9-103811" fmla="*/ 3158460 w 6006665"/>
                  <a:gd name="connsiteY9-103812" fmla="*/ 265274 h 2711051"/>
                  <a:gd name="connsiteX10-103813" fmla="*/ 3168359 w 6006665"/>
                  <a:gd name="connsiteY10-103814" fmla="*/ 256790 h 2711051"/>
                  <a:gd name="connsiteX11-103815" fmla="*/ 3184984 w 6006665"/>
                  <a:gd name="connsiteY11-103816" fmla="*/ 326983 h 2711051"/>
                  <a:gd name="connsiteX12-103817" fmla="*/ 3192811 w 6006665"/>
                  <a:gd name="connsiteY12-103818" fmla="*/ 311329 h 2711051"/>
                  <a:gd name="connsiteX13-103819" fmla="*/ 3251895 w 6006665"/>
                  <a:gd name="connsiteY13-103820" fmla="*/ 290877 h 2711051"/>
                  <a:gd name="connsiteX14-103821" fmla="*/ 3259833 w 6006665"/>
                  <a:gd name="connsiteY14-103822" fmla="*/ 292251 h 2711051"/>
                  <a:gd name="connsiteX15-103823" fmla="*/ 3263802 w 6006665"/>
                  <a:gd name="connsiteY15-103824" fmla="*/ 290877 h 2711051"/>
                  <a:gd name="connsiteX16-103825" fmla="*/ 3381970 w 6006665"/>
                  <a:gd name="connsiteY16-103826" fmla="*/ 311329 h 2711051"/>
                  <a:gd name="connsiteX17-103827" fmla="*/ 3388787 w 6006665"/>
                  <a:gd name="connsiteY17-103828" fmla="*/ 370413 h 2711051"/>
                  <a:gd name="connsiteX18-103829" fmla="*/ 3531529 w 6006665"/>
                  <a:gd name="connsiteY18-103830" fmla="*/ 391404 h 2711051"/>
                  <a:gd name="connsiteX19-103831" fmla="*/ 3538225 w 6006665"/>
                  <a:gd name="connsiteY19-103832" fmla="*/ 295422 h 2711051"/>
                  <a:gd name="connsiteX20-103833" fmla="*/ 3549910 w 6006665"/>
                  <a:gd name="connsiteY20-103834" fmla="*/ 298609 h 2711051"/>
                  <a:gd name="connsiteX21-103835" fmla="*/ 3550132 w 6006665"/>
                  <a:gd name="connsiteY21-103836" fmla="*/ 295422 h 2711051"/>
                  <a:gd name="connsiteX22-103837" fmla="*/ 3625123 w 6006665"/>
                  <a:gd name="connsiteY22-103838" fmla="*/ 315874 h 2711051"/>
                  <a:gd name="connsiteX23-103839" fmla="*/ 3672301 w 6006665"/>
                  <a:gd name="connsiteY23-103840" fmla="*/ 315874 h 2711051"/>
                  <a:gd name="connsiteX24-103841" fmla="*/ 3684207 w 6006665"/>
                  <a:gd name="connsiteY24-103842" fmla="*/ 315874 h 2711051"/>
                  <a:gd name="connsiteX25-103843" fmla="*/ 3743291 w 6006665"/>
                  <a:gd name="connsiteY25-103844" fmla="*/ 381775 h 2711051"/>
                  <a:gd name="connsiteX26-103845" fmla="*/ 3759199 w 6006665"/>
                  <a:gd name="connsiteY26-103846" fmla="*/ 461312 h 2711051"/>
                  <a:gd name="connsiteX27-103847" fmla="*/ 3738747 w 6006665"/>
                  <a:gd name="connsiteY27-103848" fmla="*/ 511306 h 2711051"/>
                  <a:gd name="connsiteX28-103849" fmla="*/ 3786469 w 6006665"/>
                  <a:gd name="connsiteY28-103850" fmla="*/ 602204 h 2711051"/>
                  <a:gd name="connsiteX29-103851" fmla="*/ 3835603 w 6006665"/>
                  <a:gd name="connsiteY29-103852" fmla="*/ 638110 h 2711051"/>
                  <a:gd name="connsiteX30-103853" fmla="*/ 3865460 w 6006665"/>
                  <a:gd name="connsiteY30-103854" fmla="*/ 527213 h 2711051"/>
                  <a:gd name="connsiteX31-103855" fmla="*/ 3875077 w 6006665"/>
                  <a:gd name="connsiteY31-103856" fmla="*/ 535720 h 2711051"/>
                  <a:gd name="connsiteX32-103857" fmla="*/ 3877367 w 6006665"/>
                  <a:gd name="connsiteY32-103858" fmla="*/ 527213 h 2711051"/>
                  <a:gd name="connsiteX33-103859" fmla="*/ 3932151 w 6006665"/>
                  <a:gd name="connsiteY33-103860" fmla="*/ 575676 h 2711051"/>
                  <a:gd name="connsiteX34-103861" fmla="*/ 3988173 w 6006665"/>
                  <a:gd name="connsiteY34-103862" fmla="*/ 547665 h 2711051"/>
                  <a:gd name="connsiteX35-103863" fmla="*/ 3993852 w 6006665"/>
                  <a:gd name="connsiteY35-103864" fmla="*/ 550780 h 2711051"/>
                  <a:gd name="connsiteX36-103865" fmla="*/ 4000080 w 6006665"/>
                  <a:gd name="connsiteY36-103866" fmla="*/ 547665 h 2711051"/>
                  <a:gd name="connsiteX37-103867" fmla="*/ 4062426 w 6006665"/>
                  <a:gd name="connsiteY37-103868" fmla="*/ 581855 h 2711051"/>
                  <a:gd name="connsiteX38-103869" fmla="*/ 4085889 w 6006665"/>
                  <a:gd name="connsiteY38-103870" fmla="*/ 554483 h 2711051"/>
                  <a:gd name="connsiteX39-103871" fmla="*/ 4095563 w 6006665"/>
                  <a:gd name="connsiteY39-103872" fmla="*/ 557087 h 2711051"/>
                  <a:gd name="connsiteX40-103873" fmla="*/ 4097796 w 6006665"/>
                  <a:gd name="connsiteY40-103874" fmla="*/ 554483 h 2711051"/>
                  <a:gd name="connsiteX41-103875" fmla="*/ 4144150 w 6006665"/>
                  <a:gd name="connsiteY41-103876" fmla="*/ 566963 h 2711051"/>
                  <a:gd name="connsiteX42-103877" fmla="*/ 4117703 w 6006665"/>
                  <a:gd name="connsiteY42-103878" fmla="*/ 456767 h 2711051"/>
                  <a:gd name="connsiteX43-103879" fmla="*/ 4165425 w 6006665"/>
                  <a:gd name="connsiteY43-103880" fmla="*/ 402228 h 2711051"/>
                  <a:gd name="connsiteX44-103881" fmla="*/ 4175231 w 6006665"/>
                  <a:gd name="connsiteY44-103882" fmla="*/ 404629 h 2711051"/>
                  <a:gd name="connsiteX45-103883" fmla="*/ 4177332 w 6006665"/>
                  <a:gd name="connsiteY45-103884" fmla="*/ 402228 h 2711051"/>
                  <a:gd name="connsiteX46-103885" fmla="*/ 4511384 w 6006665"/>
                  <a:gd name="connsiteY46-103886" fmla="*/ 484036 h 2711051"/>
                  <a:gd name="connsiteX47-103887" fmla="*/ 4543199 w 6006665"/>
                  <a:gd name="connsiteY47-103888" fmla="*/ 554483 h 2711051"/>
                  <a:gd name="connsiteX48-103889" fmla="*/ 4639242 w 6006665"/>
                  <a:gd name="connsiteY48-103890" fmla="*/ 637125 h 2711051"/>
                  <a:gd name="connsiteX49-103891" fmla="*/ 4774445 w 6006665"/>
                  <a:gd name="connsiteY49-103892" fmla="*/ 618112 h 2711051"/>
                  <a:gd name="connsiteX50-103893" fmla="*/ 4778496 w 6006665"/>
                  <a:gd name="connsiteY50-103894" fmla="*/ 619216 h 2711051"/>
                  <a:gd name="connsiteX51-103895" fmla="*/ 4786352 w 6006665"/>
                  <a:gd name="connsiteY51-103896" fmla="*/ 618112 h 2711051"/>
                  <a:gd name="connsiteX52-103897" fmla="*/ 4861343 w 6006665"/>
                  <a:gd name="connsiteY52-103898" fmla="*/ 638564 h 2711051"/>
                  <a:gd name="connsiteX53-103899" fmla="*/ 4893158 w 6006665"/>
                  <a:gd name="connsiteY53-103900" fmla="*/ 681741 h 2711051"/>
                  <a:gd name="connsiteX54-103901" fmla="*/ 4888613 w 6006665"/>
                  <a:gd name="connsiteY54-103902" fmla="*/ 763549 h 2711051"/>
                  <a:gd name="connsiteX55-103903" fmla="*/ 4927677 w 6006665"/>
                  <a:gd name="connsiteY55-103904" fmla="*/ 788221 h 2711051"/>
                  <a:gd name="connsiteX56-103905" fmla="*/ 4967605 w 6006665"/>
                  <a:gd name="connsiteY56-103906" fmla="*/ 774912 h 2711051"/>
                  <a:gd name="connsiteX57-103907" fmla="*/ 5038051 w 6006665"/>
                  <a:gd name="connsiteY57-103908" fmla="*/ 768094 h 2711051"/>
                  <a:gd name="connsiteX58-103909" fmla="*/ 5040730 w 6006665"/>
                  <a:gd name="connsiteY58-103910" fmla="*/ 768987 h 2711051"/>
                  <a:gd name="connsiteX59-103911" fmla="*/ 5049958 w 6006665"/>
                  <a:gd name="connsiteY59-103912" fmla="*/ 768094 h 2711051"/>
                  <a:gd name="connsiteX60-103913" fmla="*/ 5114249 w 6006665"/>
                  <a:gd name="connsiteY60-103914" fmla="*/ 789525 h 2711051"/>
                  <a:gd name="connsiteX61-103915" fmla="*/ 5176671 w 6006665"/>
                  <a:gd name="connsiteY61-103916" fmla="*/ 779457 h 2711051"/>
                  <a:gd name="connsiteX62-103917" fmla="*/ 5177801 w 6006665"/>
                  <a:gd name="connsiteY62-103918" fmla="*/ 781195 h 2711051"/>
                  <a:gd name="connsiteX63-103919" fmla="*/ 5188578 w 6006665"/>
                  <a:gd name="connsiteY63-103920" fmla="*/ 779457 h 2711051"/>
                  <a:gd name="connsiteX64-103921" fmla="*/ 5243719 w 6006665"/>
                  <a:gd name="connsiteY64-103922" fmla="*/ 864288 h 2711051"/>
                  <a:gd name="connsiteX65-103923" fmla="*/ 5283477 w 6006665"/>
                  <a:gd name="connsiteY65-103924" fmla="*/ 833996 h 2711051"/>
                  <a:gd name="connsiteX66-103925" fmla="*/ 5258480 w 6006665"/>
                  <a:gd name="connsiteY66-103926" fmla="*/ 768094 h 2711051"/>
                  <a:gd name="connsiteX67-103927" fmla="*/ 5267570 w 6006665"/>
                  <a:gd name="connsiteY67-103928" fmla="*/ 720373 h 2711051"/>
                  <a:gd name="connsiteX68-103929" fmla="*/ 5278896 w 6006665"/>
                  <a:gd name="connsiteY68-103930" fmla="*/ 723422 h 2711051"/>
                  <a:gd name="connsiteX69-103931" fmla="*/ 5279477 w 6006665"/>
                  <a:gd name="connsiteY69-103932" fmla="*/ 720373 h 2711051"/>
                  <a:gd name="connsiteX70-103933" fmla="*/ 5395510 w 6006665"/>
                  <a:gd name="connsiteY70-103934" fmla="*/ 751612 h 2711051"/>
                  <a:gd name="connsiteX71-103935" fmla="*/ 5463001 w 6006665"/>
                  <a:gd name="connsiteY71-103936" fmla="*/ 747642 h 2711051"/>
                  <a:gd name="connsiteX72-103937" fmla="*/ 5464386 w 6006665"/>
                  <a:gd name="connsiteY72-103938" fmla="*/ 748261 h 2711051"/>
                  <a:gd name="connsiteX73-103939" fmla="*/ 5474909 w 6006665"/>
                  <a:gd name="connsiteY73-103940" fmla="*/ 747642 h 2711051"/>
                  <a:gd name="connsiteX74-103941" fmla="*/ 5581715 w 6006665"/>
                  <a:gd name="connsiteY74-103942" fmla="*/ 795364 h 2711051"/>
                  <a:gd name="connsiteX75-103943" fmla="*/ 5633981 w 6006665"/>
                  <a:gd name="connsiteY75-103944" fmla="*/ 838541 h 2711051"/>
                  <a:gd name="connsiteX76-103945" fmla="*/ 5720335 w 6006665"/>
                  <a:gd name="connsiteY76-103946" fmla="*/ 918077 h 2711051"/>
                  <a:gd name="connsiteX77-103947" fmla="*/ 5822595 w 6006665"/>
                  <a:gd name="connsiteY77-103948" fmla="*/ 1015793 h 2711051"/>
                  <a:gd name="connsiteX78-103949" fmla="*/ 5818051 w 6006665"/>
                  <a:gd name="connsiteY78-103950" fmla="*/ 1070332 h 2711051"/>
                  <a:gd name="connsiteX79-103951" fmla="*/ 5825679 w 6006665"/>
                  <a:gd name="connsiteY79-103952" fmla="*/ 1077960 h 2711051"/>
                  <a:gd name="connsiteX80-103953" fmla="*/ 5822051 w 6006665"/>
                  <a:gd name="connsiteY80-103954" fmla="*/ 1027155 h 2711051"/>
                  <a:gd name="connsiteX81-103955" fmla="*/ 5834092 w 6006665"/>
                  <a:gd name="connsiteY81-103956" fmla="*/ 1029028 h 2711051"/>
                  <a:gd name="connsiteX82-103957" fmla="*/ 5833958 w 6006665"/>
                  <a:gd name="connsiteY82-103958" fmla="*/ 1027155 h 2711051"/>
                  <a:gd name="connsiteX83-103959" fmla="*/ 5936219 w 6006665"/>
                  <a:gd name="connsiteY83-103960" fmla="*/ 1043062 h 2711051"/>
                  <a:gd name="connsiteX84-103961" fmla="*/ 6006665 w 6006665"/>
                  <a:gd name="connsiteY84-103962" fmla="*/ 1122599 h 2711051"/>
                  <a:gd name="connsiteX85-103963" fmla="*/ 5968033 w 6006665"/>
                  <a:gd name="connsiteY85-103964" fmla="*/ 1161231 h 2711051"/>
                  <a:gd name="connsiteX86-103965" fmla="*/ 5908949 w 6006665"/>
                  <a:gd name="connsiteY86-103966" fmla="*/ 1172593 h 2711051"/>
                  <a:gd name="connsiteX87-103967" fmla="*/ 5908949 w 6006665"/>
                  <a:gd name="connsiteY87-103968" fmla="*/ 1258947 h 2711051"/>
                  <a:gd name="connsiteX88-103969" fmla="*/ 5893042 w 6006665"/>
                  <a:gd name="connsiteY88-103970" fmla="*/ 1274854 h 2711051"/>
                  <a:gd name="connsiteX89-103971" fmla="*/ 5881135 w 6006665"/>
                  <a:gd name="connsiteY89-103972" fmla="*/ 1274854 h 2711051"/>
                  <a:gd name="connsiteX90-103973" fmla="*/ 5861227 w 6006665"/>
                  <a:gd name="connsiteY90-103974" fmla="*/ 1274854 h 2711051"/>
                  <a:gd name="connsiteX91-103975" fmla="*/ 5849321 w 6006665"/>
                  <a:gd name="connsiteY91-103976" fmla="*/ 1274854 h 2711051"/>
                  <a:gd name="connsiteX92-103977" fmla="*/ 5817506 w 6006665"/>
                  <a:gd name="connsiteY92-103978" fmla="*/ 1240767 h 2711051"/>
                  <a:gd name="connsiteX93-103979" fmla="*/ 5767511 w 6006665"/>
                  <a:gd name="connsiteY93-103980" fmla="*/ 1215770 h 2711051"/>
                  <a:gd name="connsiteX94-103981" fmla="*/ 5762967 w 6006665"/>
                  <a:gd name="connsiteY94-103982" fmla="*/ 1181683 h 2711051"/>
                  <a:gd name="connsiteX95-103983" fmla="*/ 5729132 w 6006665"/>
                  <a:gd name="connsiteY95-103984" fmla="*/ 1167751 h 2711051"/>
                  <a:gd name="connsiteX96-103985" fmla="*/ 5695337 w 6006665"/>
                  <a:gd name="connsiteY96-103986" fmla="*/ 1177138 h 2711051"/>
                  <a:gd name="connsiteX97-103987" fmla="*/ 5693366 w 6006665"/>
                  <a:gd name="connsiteY97-103988" fmla="*/ 1174378 h 2711051"/>
                  <a:gd name="connsiteX98-103989" fmla="*/ 5683431 w 6006665"/>
                  <a:gd name="connsiteY98-103990" fmla="*/ 1177138 h 2711051"/>
                  <a:gd name="connsiteX99-103991" fmla="*/ 5660706 w 6006665"/>
                  <a:gd name="connsiteY99-103992" fmla="*/ 1145323 h 2711051"/>
                  <a:gd name="connsiteX100-103993" fmla="*/ 5669644 w 6006665"/>
                  <a:gd name="connsiteY100-103994" fmla="*/ 1120298 h 2711051"/>
                  <a:gd name="connsiteX101-103995" fmla="*/ 5640799 w 6006665"/>
                  <a:gd name="connsiteY101-103996" fmla="*/ 1133961 h 2711051"/>
                  <a:gd name="connsiteX102-103997" fmla="*/ 5656705 w 6006665"/>
                  <a:gd name="connsiteY102-103998" fmla="*/ 1177138 h 2711051"/>
                  <a:gd name="connsiteX103-103999" fmla="*/ 5633981 w 6006665"/>
                  <a:gd name="connsiteY103-104000" fmla="*/ 1215770 h 2711051"/>
                  <a:gd name="connsiteX104-104001" fmla="*/ 5586259 w 6006665"/>
                  <a:gd name="connsiteY104-104002" fmla="*/ 1252129 h 2711051"/>
                  <a:gd name="connsiteX105-104003" fmla="*/ 5575676 w 6006665"/>
                  <a:gd name="connsiteY105-104004" fmla="*/ 1251121 h 2711051"/>
                  <a:gd name="connsiteX106-104005" fmla="*/ 5574353 w 6006665"/>
                  <a:gd name="connsiteY106-104006" fmla="*/ 1252129 h 2711051"/>
                  <a:gd name="connsiteX107-104007" fmla="*/ 5539436 w 6006665"/>
                  <a:gd name="connsiteY107-104008" fmla="*/ 1248804 h 2711051"/>
                  <a:gd name="connsiteX108-104009" fmla="*/ 5570352 w 6006665"/>
                  <a:gd name="connsiteY108-104010" fmla="*/ 1290761 h 2711051"/>
                  <a:gd name="connsiteX109-104011" fmla="*/ 5593077 w 6006665"/>
                  <a:gd name="connsiteY109-104012" fmla="*/ 1354390 h 2711051"/>
                  <a:gd name="connsiteX110-104013" fmla="*/ 5608984 w 6006665"/>
                  <a:gd name="connsiteY110-104014" fmla="*/ 1381660 h 2711051"/>
                  <a:gd name="connsiteX111-104015" fmla="*/ 5613529 w 6006665"/>
                  <a:gd name="connsiteY111-104016" fmla="*/ 1413474 h 2711051"/>
                  <a:gd name="connsiteX112-104017" fmla="*/ 5608984 w 6006665"/>
                  <a:gd name="connsiteY112-104018" fmla="*/ 1436199 h 2711051"/>
                  <a:gd name="connsiteX113-104019" fmla="*/ 5597799 w 6006665"/>
                  <a:gd name="connsiteY113-104020" fmla="*/ 1432590 h 2711051"/>
                  <a:gd name="connsiteX114-104021" fmla="*/ 5597077 w 6006665"/>
                  <a:gd name="connsiteY114-104022" fmla="*/ 1436199 h 2711051"/>
                  <a:gd name="connsiteX115-104023" fmla="*/ 5534271 w 6006665"/>
                  <a:gd name="connsiteY115-104024" fmla="*/ 1415939 h 2711051"/>
                  <a:gd name="connsiteX116-104025" fmla="*/ 5436277 w 6006665"/>
                  <a:gd name="connsiteY116-104026" fmla="*/ 1472558 h 2711051"/>
                  <a:gd name="connsiteX117-104027" fmla="*/ 5397645 w 6006665"/>
                  <a:gd name="connsiteY117-104028" fmla="*/ 1483921 h 2711051"/>
                  <a:gd name="connsiteX118-104029" fmla="*/ 5345378 w 6006665"/>
                  <a:gd name="connsiteY118-104030" fmla="*/ 1538460 h 2711051"/>
                  <a:gd name="connsiteX119-104031" fmla="*/ 5290839 w 6006665"/>
                  <a:gd name="connsiteY119-104032" fmla="*/ 1586181 h 2711051"/>
                  <a:gd name="connsiteX120-104033" fmla="*/ 5274932 w 6006665"/>
                  <a:gd name="connsiteY120-104034" fmla="*/ 1617996 h 2711051"/>
                  <a:gd name="connsiteX121-104035" fmla="*/ 5267238 w 6006665"/>
                  <a:gd name="connsiteY121-104036" fmla="*/ 1609569 h 2711051"/>
                  <a:gd name="connsiteX122-104037" fmla="*/ 5263025 w 6006665"/>
                  <a:gd name="connsiteY122-104038" fmla="*/ 1617996 h 2711051"/>
                  <a:gd name="connsiteX123-104039" fmla="*/ 5219538 w 6006665"/>
                  <a:gd name="connsiteY123-104040" fmla="*/ 1570368 h 2711051"/>
                  <a:gd name="connsiteX124-104041" fmla="*/ 5129494 w 6006665"/>
                  <a:gd name="connsiteY124-104042" fmla="*/ 1624813 h 2711051"/>
                  <a:gd name="connsiteX125-104043" fmla="*/ 5126389 w 6006665"/>
                  <a:gd name="connsiteY125-104044" fmla="*/ 1619491 h 2711051"/>
                  <a:gd name="connsiteX126-104045" fmla="*/ 5117587 w 6006665"/>
                  <a:gd name="connsiteY126-104046" fmla="*/ 1624813 h 2711051"/>
                  <a:gd name="connsiteX127-104047" fmla="*/ 5105544 w 6006665"/>
                  <a:gd name="connsiteY127-104048" fmla="*/ 1604167 h 2711051"/>
                  <a:gd name="connsiteX128-104049" fmla="*/ 5074955 w 6006665"/>
                  <a:gd name="connsiteY128-104050" fmla="*/ 1629358 h 2711051"/>
                  <a:gd name="connsiteX129-104051" fmla="*/ 5065718 w 6006665"/>
                  <a:gd name="connsiteY129-104052" fmla="*/ 1627159 h 2711051"/>
                  <a:gd name="connsiteX130-104053" fmla="*/ 5063048 w 6006665"/>
                  <a:gd name="connsiteY130-104054" fmla="*/ 1629358 h 2711051"/>
                  <a:gd name="connsiteX131-104055" fmla="*/ 5026594 w 6006665"/>
                  <a:gd name="connsiteY131-104056" fmla="*/ 1620679 h 2711051"/>
                  <a:gd name="connsiteX132-104057" fmla="*/ 5015871 w 6006665"/>
                  <a:gd name="connsiteY132-104058" fmla="*/ 1665718 h 2711051"/>
                  <a:gd name="connsiteX133-104059" fmla="*/ 4974967 w 6006665"/>
                  <a:gd name="connsiteY133-104060" fmla="*/ 1731619 h 2711051"/>
                  <a:gd name="connsiteX134-104061" fmla="*/ 4974967 w 6006665"/>
                  <a:gd name="connsiteY134-104062" fmla="*/ 1763434 h 2711051"/>
                  <a:gd name="connsiteX135-104063" fmla="*/ 5015871 w 6006665"/>
                  <a:gd name="connsiteY135-104064" fmla="*/ 1779341 h 2711051"/>
                  <a:gd name="connsiteX136-104065" fmla="*/ 5011326 w 6006665"/>
                  <a:gd name="connsiteY136-104066" fmla="*/ 1877057 h 2711051"/>
                  <a:gd name="connsiteX137-104067" fmla="*/ 4999419 w 6006665"/>
                  <a:gd name="connsiteY137-104068" fmla="*/ 1877057 h 2711051"/>
                  <a:gd name="connsiteX138-104069" fmla="*/ 4974967 w 6006665"/>
                  <a:gd name="connsiteY138-104070" fmla="*/ 1877057 h 2711051"/>
                  <a:gd name="connsiteX139-104071" fmla="*/ 4963605 w 6006665"/>
                  <a:gd name="connsiteY139-104072" fmla="*/ 1929323 h 2711051"/>
                  <a:gd name="connsiteX140-104073" fmla="*/ 4974967 w 6006665"/>
                  <a:gd name="connsiteY140-104074" fmla="*/ 1956593 h 2711051"/>
                  <a:gd name="connsiteX141-104075" fmla="*/ 4909065 w 6006665"/>
                  <a:gd name="connsiteY141-104076" fmla="*/ 1990680 h 2711051"/>
                  <a:gd name="connsiteX142-104077" fmla="*/ 4897703 w 6006665"/>
                  <a:gd name="connsiteY142-104078" fmla="*/ 2058854 h 2711051"/>
                  <a:gd name="connsiteX143-104079" fmla="*/ 4845437 w 6006665"/>
                  <a:gd name="connsiteY143-104080" fmla="*/ 2074761 h 2711051"/>
                  <a:gd name="connsiteX144-104081" fmla="*/ 4834074 w 6006665"/>
                  <a:gd name="connsiteY144-104082" fmla="*/ 2133845 h 2711051"/>
                  <a:gd name="connsiteX145-104083" fmla="*/ 4779535 w 6006665"/>
                  <a:gd name="connsiteY145-104084" fmla="*/ 2192929 h 2711051"/>
                  <a:gd name="connsiteX146-104085" fmla="*/ 4777225 w 6006665"/>
                  <a:gd name="connsiteY146-104086" fmla="*/ 2182533 h 2711051"/>
                  <a:gd name="connsiteX147-104087" fmla="*/ 4767628 w 6006665"/>
                  <a:gd name="connsiteY147-104088" fmla="*/ 2192929 h 2711051"/>
                  <a:gd name="connsiteX148-104089" fmla="*/ 4758538 w 6006665"/>
                  <a:gd name="connsiteY148-104090" fmla="*/ 2152025 h 2711051"/>
                  <a:gd name="connsiteX149-104091" fmla="*/ 4742631 w 6006665"/>
                  <a:gd name="connsiteY149-104092" fmla="*/ 2065671 h 2711051"/>
                  <a:gd name="connsiteX150-104093" fmla="*/ 4715361 w 6006665"/>
                  <a:gd name="connsiteY150-104094" fmla="*/ 1924779 h 2711051"/>
                  <a:gd name="connsiteX151-104095" fmla="*/ 4735813 w 6006665"/>
                  <a:gd name="connsiteY151-104096" fmla="*/ 1833880 h 2711051"/>
                  <a:gd name="connsiteX152-104097" fmla="*/ 4767628 w 6006665"/>
                  <a:gd name="connsiteY152-104098" fmla="*/ 1790703 h 2711051"/>
                  <a:gd name="connsiteX153-104099" fmla="*/ 4767628 w 6006665"/>
                  <a:gd name="connsiteY153-104100" fmla="*/ 1763434 h 2711051"/>
                  <a:gd name="connsiteX154-104101" fmla="*/ 4826712 w 6006665"/>
                  <a:gd name="connsiteY154-104102" fmla="*/ 1747526 h 2711051"/>
                  <a:gd name="connsiteX155-104103" fmla="*/ 4892613 w 6006665"/>
                  <a:gd name="connsiteY155-104104" fmla="*/ 1656628 h 2711051"/>
                  <a:gd name="connsiteX156-104105" fmla="*/ 4956243 w 6006665"/>
                  <a:gd name="connsiteY156-104106" fmla="*/ 1581637 h 2711051"/>
                  <a:gd name="connsiteX157-104107" fmla="*/ 5022143 w 6006665"/>
                  <a:gd name="connsiteY157-104108" fmla="*/ 1522552 h 2711051"/>
                  <a:gd name="connsiteX158-104109" fmla="*/ 5046694 w 6006665"/>
                  <a:gd name="connsiteY158-104110" fmla="*/ 1415425 h 2711051"/>
                  <a:gd name="connsiteX159-104111" fmla="*/ 5015871 w 6006665"/>
                  <a:gd name="connsiteY159-104112" fmla="*/ 1420292 h 2711051"/>
                  <a:gd name="connsiteX160-104113" fmla="*/ 4995419 w 6006665"/>
                  <a:gd name="connsiteY160-104114" fmla="*/ 1483921 h 2711051"/>
                  <a:gd name="connsiteX161-104115" fmla="*/ 4904521 w 6006665"/>
                  <a:gd name="connsiteY161-104116" fmla="*/ 1570274 h 2711051"/>
                  <a:gd name="connsiteX162-104117" fmla="*/ 4901708 w 6006665"/>
                  <a:gd name="connsiteY162-104118" fmla="*/ 1561634 h 2711051"/>
                  <a:gd name="connsiteX163-104119" fmla="*/ 4892613 w 6006665"/>
                  <a:gd name="connsiteY163-104120" fmla="*/ 1570274 h 2711051"/>
                  <a:gd name="connsiteX164-104121" fmla="*/ 4861835 w 6006665"/>
                  <a:gd name="connsiteY164-104122" fmla="*/ 1475740 h 2711051"/>
                  <a:gd name="connsiteX165-104123" fmla="*/ 4779535 w 6006665"/>
                  <a:gd name="connsiteY165-104124" fmla="*/ 1499828 h 2711051"/>
                  <a:gd name="connsiteX166-104125" fmla="*/ 4684091 w 6006665"/>
                  <a:gd name="connsiteY166-104126" fmla="*/ 1624813 h 2711051"/>
                  <a:gd name="connsiteX167-104127" fmla="*/ 4715906 w 6006665"/>
                  <a:gd name="connsiteY167-104128" fmla="*/ 1672535 h 2711051"/>
                  <a:gd name="connsiteX168-104129" fmla="*/ 4636369 w 6006665"/>
                  <a:gd name="connsiteY168-104130" fmla="*/ 1688442 h 2711051"/>
                  <a:gd name="connsiteX169-104131" fmla="*/ 4577285 w 6006665"/>
                  <a:gd name="connsiteY169-104132" fmla="*/ 1692987 h 2711051"/>
                  <a:gd name="connsiteX170-104133" fmla="*/ 4577373 w 6006665"/>
                  <a:gd name="connsiteY170-104134" fmla="*/ 1692065 h 2711051"/>
                  <a:gd name="connsiteX171-104135" fmla="*/ 4565379 w 6006665"/>
                  <a:gd name="connsiteY171-104136" fmla="*/ 1692987 h 2711051"/>
                  <a:gd name="connsiteX172-104137" fmla="*/ 4569923 w 6006665"/>
                  <a:gd name="connsiteY172-104138" fmla="*/ 1645266 h 2711051"/>
                  <a:gd name="connsiteX173-104139" fmla="*/ 4520081 w 6006665"/>
                  <a:gd name="connsiteY173-104140" fmla="*/ 1635680 h 2711051"/>
                  <a:gd name="connsiteX174-104141" fmla="*/ 4475025 w 6006665"/>
                  <a:gd name="connsiteY174-104142" fmla="*/ 1665718 h 2711051"/>
                  <a:gd name="connsiteX175-104143" fmla="*/ 4464394 w 6006665"/>
                  <a:gd name="connsiteY175-104144" fmla="*/ 1664867 h 2711051"/>
                  <a:gd name="connsiteX176-104145" fmla="*/ 4463118 w 6006665"/>
                  <a:gd name="connsiteY176-104146" fmla="*/ 1665718 h 2711051"/>
                  <a:gd name="connsiteX177-104147" fmla="*/ 4357637 w 6006665"/>
                  <a:gd name="connsiteY177-104148" fmla="*/ 1657279 h 2711051"/>
                  <a:gd name="connsiteX178-104149" fmla="*/ 4243233 w 6006665"/>
                  <a:gd name="connsiteY178-104150" fmla="*/ 1677080 h 2711051"/>
                  <a:gd name="connsiteX179-104151" fmla="*/ 4125065 w 6006665"/>
                  <a:gd name="connsiteY179-104152" fmla="*/ 1811155 h 2711051"/>
                  <a:gd name="connsiteX180-104153" fmla="*/ 3984173 w 6006665"/>
                  <a:gd name="connsiteY180-104154" fmla="*/ 1967955 h 2711051"/>
                  <a:gd name="connsiteX181-104155" fmla="*/ 4038712 w 6006665"/>
                  <a:gd name="connsiteY181-104156" fmla="*/ 1972500 h 2711051"/>
                  <a:gd name="connsiteX182-104157" fmla="*/ 4059164 w 6006665"/>
                  <a:gd name="connsiteY182-104158" fmla="*/ 2015677 h 2711051"/>
                  <a:gd name="connsiteX183-104159" fmla="*/ 4087782 w 6006665"/>
                  <a:gd name="connsiteY183-104160" fmla="*/ 2024094 h 2711051"/>
                  <a:gd name="connsiteX184-104161" fmla="*/ 4106341 w 6006665"/>
                  <a:gd name="connsiteY184-104162" fmla="*/ 1995225 h 2711051"/>
                  <a:gd name="connsiteX185-104163" fmla="*/ 4117411 w 6006665"/>
                  <a:gd name="connsiteY185-104164" fmla="*/ 1996527 h 2711051"/>
                  <a:gd name="connsiteX186-104165" fmla="*/ 4118248 w 6006665"/>
                  <a:gd name="connsiteY186-104166" fmla="*/ 1995225 h 2711051"/>
                  <a:gd name="connsiteX187-104167" fmla="*/ 4156880 w 6006665"/>
                  <a:gd name="connsiteY187-104168" fmla="*/ 1999770 h 2711051"/>
                  <a:gd name="connsiteX188-104169" fmla="*/ 4211419 w 6006665"/>
                  <a:gd name="connsiteY188-104170" fmla="*/ 2070216 h 2711051"/>
                  <a:gd name="connsiteX189-104171" fmla="*/ 4215964 w 6006665"/>
                  <a:gd name="connsiteY189-104172" fmla="*/ 2117938 h 2711051"/>
                  <a:gd name="connsiteX190-104173" fmla="*/ 4184149 w 6006665"/>
                  <a:gd name="connsiteY190-104174" fmla="*/ 2177022 h 2711051"/>
                  <a:gd name="connsiteX191-104175" fmla="*/ 4177332 w 6006665"/>
                  <a:gd name="connsiteY191-104176" fmla="*/ 2247468 h 2711051"/>
                  <a:gd name="connsiteX192-104177" fmla="*/ 4161425 w 6006665"/>
                  <a:gd name="connsiteY192-104178" fmla="*/ 2333822 h 2711051"/>
                  <a:gd name="connsiteX193-104179" fmla="*/ 4109158 w 6006665"/>
                  <a:gd name="connsiteY193-104180" fmla="*/ 2413358 h 2711051"/>
                  <a:gd name="connsiteX194-104181" fmla="*/ 4097796 w 6006665"/>
                  <a:gd name="connsiteY194-104182" fmla="*/ 2451990 h 2711051"/>
                  <a:gd name="connsiteX195-104183" fmla="*/ 4043257 w 6006665"/>
                  <a:gd name="connsiteY195-104184" fmla="*/ 2511074 h 2711051"/>
                  <a:gd name="connsiteX196-104185" fmla="*/ 3995535 w 6006665"/>
                  <a:gd name="connsiteY196-104186" fmla="*/ 2570158 h 2711051"/>
                  <a:gd name="connsiteX197-104187" fmla="*/ 3975083 w 6006665"/>
                  <a:gd name="connsiteY197-104188" fmla="*/ 2601973 h 2711051"/>
                  <a:gd name="connsiteX198-104189" fmla="*/ 3925089 w 6006665"/>
                  <a:gd name="connsiteY198-104190" fmla="*/ 2629242 h 2711051"/>
                  <a:gd name="connsiteX199-104191" fmla="*/ 3913182 w 6006665"/>
                  <a:gd name="connsiteY199-104192" fmla="*/ 2629242 h 2711051"/>
                  <a:gd name="connsiteX200-104193" fmla="*/ 3904637 w 6006665"/>
                  <a:gd name="connsiteY200-104194" fmla="*/ 2629242 h 2711051"/>
                  <a:gd name="connsiteX201-104195" fmla="*/ 3892729 w 6006665"/>
                  <a:gd name="connsiteY201-104196" fmla="*/ 2629242 h 2711051"/>
                  <a:gd name="connsiteX202-104197" fmla="*/ 3871063 w 6006665"/>
                  <a:gd name="connsiteY202-104198" fmla="*/ 2612993 h 2711051"/>
                  <a:gd name="connsiteX203-104199" fmla="*/ 3829645 w 6006665"/>
                  <a:gd name="connsiteY203-104200" fmla="*/ 2640605 h 2711051"/>
                  <a:gd name="connsiteX204-104201" fmla="*/ 3822828 w 6006665"/>
                  <a:gd name="connsiteY204-104202" fmla="*/ 2661057 h 2711051"/>
                  <a:gd name="connsiteX205-104203" fmla="*/ 3818283 w 6006665"/>
                  <a:gd name="connsiteY205-104204" fmla="*/ 2651967 h 2711051"/>
                  <a:gd name="connsiteX206-104205" fmla="*/ 3818283 w 6006665"/>
                  <a:gd name="connsiteY206-104206" fmla="*/ 2640241 h 2711051"/>
                  <a:gd name="connsiteX207-104207" fmla="*/ 3817738 w 6006665"/>
                  <a:gd name="connsiteY207-104208" fmla="*/ 2640605 h 2711051"/>
                  <a:gd name="connsiteX208-104209" fmla="*/ 3810921 w 6006665"/>
                  <a:gd name="connsiteY208-104210" fmla="*/ 2661057 h 2711051"/>
                  <a:gd name="connsiteX209-104211" fmla="*/ 3806376 w 6006665"/>
                  <a:gd name="connsiteY209-104212" fmla="*/ 2651967 h 2711051"/>
                  <a:gd name="connsiteX210-104213" fmla="*/ 3806376 w 6006665"/>
                  <a:gd name="connsiteY210-104214" fmla="*/ 2624697 h 2711051"/>
                  <a:gd name="connsiteX211-104215" fmla="*/ 3818283 w 6006665"/>
                  <a:gd name="connsiteY211-104216" fmla="*/ 2624697 h 2711051"/>
                  <a:gd name="connsiteX212-104217" fmla="*/ 3826828 w 6006665"/>
                  <a:gd name="connsiteY212-104218" fmla="*/ 2624697 h 2711051"/>
                  <a:gd name="connsiteX213-104219" fmla="*/ 3833645 w 6006665"/>
                  <a:gd name="connsiteY213-104220" fmla="*/ 2565613 h 2711051"/>
                  <a:gd name="connsiteX214-104221" fmla="*/ 3822283 w 6006665"/>
                  <a:gd name="connsiteY214-104222" fmla="*/ 2522437 h 2711051"/>
                  <a:gd name="connsiteX215-104223" fmla="*/ 3849553 w 6006665"/>
                  <a:gd name="connsiteY215-104224" fmla="*/ 2499712 h 2711051"/>
                  <a:gd name="connsiteX216-104225" fmla="*/ 3858814 w 6006665"/>
                  <a:gd name="connsiteY216-104226" fmla="*/ 2501917 h 2711051"/>
                  <a:gd name="connsiteX217-104227" fmla="*/ 3861460 w 6006665"/>
                  <a:gd name="connsiteY217-104228" fmla="*/ 2499712 h 2711051"/>
                  <a:gd name="connsiteX218-104229" fmla="*/ 3898487 w 6006665"/>
                  <a:gd name="connsiteY218-104230" fmla="*/ 2508528 h 2711051"/>
                  <a:gd name="connsiteX219-104231" fmla="*/ 3919999 w 6006665"/>
                  <a:gd name="connsiteY219-104232" fmla="*/ 2463353 h 2711051"/>
                  <a:gd name="connsiteX220-104233" fmla="*/ 3935906 w 6006665"/>
                  <a:gd name="connsiteY220-104234" fmla="*/ 2404268 h 2711051"/>
                  <a:gd name="connsiteX221-104235" fmla="*/ 3947269 w 6006665"/>
                  <a:gd name="connsiteY221-104236" fmla="*/ 2381544 h 2711051"/>
                  <a:gd name="connsiteX222-104237" fmla="*/ 3966292 w 6006665"/>
                  <a:gd name="connsiteY222-104238" fmla="*/ 2337156 h 2711051"/>
                  <a:gd name="connsiteX223-104239" fmla="*/ 3915999 w 6006665"/>
                  <a:gd name="connsiteY223-104240" fmla="*/ 2349729 h 2711051"/>
                  <a:gd name="connsiteX224-104241" fmla="*/ 3888729 w 6006665"/>
                  <a:gd name="connsiteY224-104242" fmla="*/ 2372454 h 2711051"/>
                  <a:gd name="connsiteX225-104243" fmla="*/ 3876822 w 6006665"/>
                  <a:gd name="connsiteY225-104244" fmla="*/ 2372454 h 2711051"/>
                  <a:gd name="connsiteX226-104245" fmla="*/ 3829645 w 6006665"/>
                  <a:gd name="connsiteY226-104246" fmla="*/ 2372454 h 2711051"/>
                  <a:gd name="connsiteX227-104247" fmla="*/ 3817738 w 6006665"/>
                  <a:gd name="connsiteY227-104248" fmla="*/ 2372454 h 2711051"/>
                  <a:gd name="connsiteX228-104249" fmla="*/ 3801831 w 6006665"/>
                  <a:gd name="connsiteY228-104250" fmla="*/ 2317915 h 2711051"/>
                  <a:gd name="connsiteX229-104251" fmla="*/ 3758654 w 6006665"/>
                  <a:gd name="connsiteY229-104252" fmla="*/ 2279283 h 2711051"/>
                  <a:gd name="connsiteX230-104253" fmla="*/ 3692753 w 6006665"/>
                  <a:gd name="connsiteY230-104254" fmla="*/ 2263376 h 2711051"/>
                  <a:gd name="connsiteX231-104255" fmla="*/ 3683663 w 6006665"/>
                  <a:gd name="connsiteY231-104256" fmla="*/ 2204292 h 2711051"/>
                  <a:gd name="connsiteX232-104257" fmla="*/ 3672301 w 6006665"/>
                  <a:gd name="connsiteY232-104258" fmla="*/ 2172477 h 2711051"/>
                  <a:gd name="connsiteX233-104259" fmla="*/ 3656393 w 6006665"/>
                  <a:gd name="connsiteY233-104260" fmla="*/ 2145208 h 2711051"/>
                  <a:gd name="connsiteX234-104261" fmla="*/ 3633669 w 6006665"/>
                  <a:gd name="connsiteY234-104262" fmla="*/ 2086123 h 2711051"/>
                  <a:gd name="connsiteX235-104263" fmla="*/ 3601854 w 6006665"/>
                  <a:gd name="connsiteY235-104264" fmla="*/ 2065671 h 2711051"/>
                  <a:gd name="connsiteX236-104265" fmla="*/ 3545995 w 6006665"/>
                  <a:gd name="connsiteY236-104266" fmla="*/ 2044187 h 2711051"/>
                  <a:gd name="connsiteX237-104267" fmla="*/ 3506955 w 6006665"/>
                  <a:gd name="connsiteY237-104268" fmla="*/ 2049764 h 2711051"/>
                  <a:gd name="connsiteX238-104269" fmla="*/ 3463779 w 6006665"/>
                  <a:gd name="connsiteY238-104270" fmla="*/ 2058854 h 2711051"/>
                  <a:gd name="connsiteX239-104271" fmla="*/ 3431964 w 6006665"/>
                  <a:gd name="connsiteY239-104272" fmla="*/ 2086123 h 2711051"/>
                  <a:gd name="connsiteX240-104273" fmla="*/ 3452416 w 6006665"/>
                  <a:gd name="connsiteY240-104274" fmla="*/ 2102031 h 2711051"/>
                  <a:gd name="connsiteX241-104275" fmla="*/ 3452416 w 6006665"/>
                  <a:gd name="connsiteY241-104276" fmla="*/ 2133845 h 2711051"/>
                  <a:gd name="connsiteX242-104277" fmla="*/ 3431964 w 6006665"/>
                  <a:gd name="connsiteY242-104278" fmla="*/ 2156570 h 2711051"/>
                  <a:gd name="connsiteX243-104279" fmla="*/ 3400150 w 6006665"/>
                  <a:gd name="connsiteY243-104280" fmla="*/ 2215654 h 2711051"/>
                  <a:gd name="connsiteX244-104281" fmla="*/ 3400150 w 6006665"/>
                  <a:gd name="connsiteY244-104282" fmla="*/ 2242924 h 2711051"/>
                  <a:gd name="connsiteX245-104283" fmla="*/ 3350155 w 6006665"/>
                  <a:gd name="connsiteY245-104284" fmla="*/ 2274738 h 2711051"/>
                  <a:gd name="connsiteX246-104285" fmla="*/ 3342342 w 6006665"/>
                  <a:gd name="connsiteY246-104286" fmla="*/ 2272134 h 2711051"/>
                  <a:gd name="connsiteX247-104287" fmla="*/ 3338249 w 6006665"/>
                  <a:gd name="connsiteY247-104288" fmla="*/ 2274738 h 2711051"/>
                  <a:gd name="connsiteX248-104289" fmla="*/ 3290527 w 6006665"/>
                  <a:gd name="connsiteY248-104290" fmla="*/ 2258831 h 2711051"/>
                  <a:gd name="connsiteX249-104291" fmla="*/ 3259257 w 6006665"/>
                  <a:gd name="connsiteY249-104292" fmla="*/ 2258831 h 2711051"/>
                  <a:gd name="connsiteX250-104293" fmla="*/ 3247350 w 6006665"/>
                  <a:gd name="connsiteY250-104294" fmla="*/ 2258831 h 2711051"/>
                  <a:gd name="connsiteX251-104295" fmla="*/ 3231443 w 6006665"/>
                  <a:gd name="connsiteY251-104296" fmla="*/ 2242924 h 2711051"/>
                  <a:gd name="connsiteX252-104297" fmla="*/ 3213271 w 6006665"/>
                  <a:gd name="connsiteY252-104298" fmla="*/ 2238380 h 2711051"/>
                  <a:gd name="connsiteX253-104299" fmla="*/ 3168359 w 6006665"/>
                  <a:gd name="connsiteY253-104300" fmla="*/ 2274738 h 2711051"/>
                  <a:gd name="connsiteX254-104301" fmla="*/ 3120637 w 6006665"/>
                  <a:gd name="connsiteY254-104302" fmla="*/ 2286100 h 2711051"/>
                  <a:gd name="connsiteX255-104303" fmla="*/ 3082005 w 6006665"/>
                  <a:gd name="connsiteY255-104304" fmla="*/ 2302008 h 2711051"/>
                  <a:gd name="connsiteX256-104305" fmla="*/ 3074460 w 6006665"/>
                  <a:gd name="connsiteY256-104306" fmla="*/ 2300211 h 2711051"/>
                  <a:gd name="connsiteX257-104307" fmla="*/ 3070098 w 6006665"/>
                  <a:gd name="connsiteY257-104308" fmla="*/ 2302008 h 2711051"/>
                  <a:gd name="connsiteX258-104309" fmla="*/ 3022376 w 6006665"/>
                  <a:gd name="connsiteY258-104310" fmla="*/ 2290645 h 2711051"/>
                  <a:gd name="connsiteX259-104311" fmla="*/ 3000196 w 6006665"/>
                  <a:gd name="connsiteY259-104312" fmla="*/ 2290645 h 2711051"/>
                  <a:gd name="connsiteX260-104313" fmla="*/ 2988289 w 6006665"/>
                  <a:gd name="connsiteY260-104314" fmla="*/ 2290645 h 2711051"/>
                  <a:gd name="connsiteX261-104315" fmla="*/ 2967837 w 6006665"/>
                  <a:gd name="connsiteY261-104316" fmla="*/ 2258831 h 2711051"/>
                  <a:gd name="connsiteX262-104317" fmla="*/ 2929205 w 6006665"/>
                  <a:gd name="connsiteY262-104318" fmla="*/ 2231561 h 2711051"/>
                  <a:gd name="connsiteX263-104319" fmla="*/ 2902153 w 6006665"/>
                  <a:gd name="connsiteY263-104320" fmla="*/ 2227697 h 2711051"/>
                  <a:gd name="connsiteX264-104321" fmla="*/ 2861576 w 6006665"/>
                  <a:gd name="connsiteY264-104322" fmla="*/ 2231561 h 2711051"/>
                  <a:gd name="connsiteX265-104323" fmla="*/ 2822944 w 6006665"/>
                  <a:gd name="connsiteY265-104324" fmla="*/ 2242924 h 2711051"/>
                  <a:gd name="connsiteX266-104325" fmla="*/ 2818139 w 6006665"/>
                  <a:gd name="connsiteY266-104326" fmla="*/ 2240835 h 2711051"/>
                  <a:gd name="connsiteX267-104327" fmla="*/ 2811037 w 6006665"/>
                  <a:gd name="connsiteY267-104328" fmla="*/ 2242924 h 2711051"/>
                  <a:gd name="connsiteX268-104329" fmla="*/ 2758770 w 6006665"/>
                  <a:gd name="connsiteY268-104330" fmla="*/ 2220199 h 2711051"/>
                  <a:gd name="connsiteX269-104331" fmla="*/ 2751953 w 6006665"/>
                  <a:gd name="connsiteY269-104332" fmla="*/ 2177022 h 2711051"/>
                  <a:gd name="connsiteX270-104333" fmla="*/ 2708776 w 6006665"/>
                  <a:gd name="connsiteY270-104334" fmla="*/ 2161115 h 2711051"/>
                  <a:gd name="connsiteX271-104335" fmla="*/ 2676962 w 6006665"/>
                  <a:gd name="connsiteY271-104336" fmla="*/ 2156570 h 2711051"/>
                  <a:gd name="connsiteX272-104337" fmla="*/ 2642534 w 6006665"/>
                  <a:gd name="connsiteY272-104338" fmla="*/ 2134826 h 2711051"/>
                  <a:gd name="connsiteX273-104339" fmla="*/ 2586608 w 6006665"/>
                  <a:gd name="connsiteY273-104340" fmla="*/ 2263376 h 2711051"/>
                  <a:gd name="connsiteX274-104341" fmla="*/ 2577105 w 6006665"/>
                  <a:gd name="connsiteY274-104342" fmla="*/ 2261113 h 2711051"/>
                  <a:gd name="connsiteX275-104343" fmla="*/ 1811153 w 6006665"/>
                  <a:gd name="connsiteY275-104344" fmla="*/ 1999770 h 2711051"/>
                  <a:gd name="connsiteX276-104345" fmla="*/ 1748069 w 6006665"/>
                  <a:gd name="connsiteY276-104346" fmla="*/ 2038402 h 2711051"/>
                  <a:gd name="connsiteX277-104347" fmla="*/ 1711709 w 6006665"/>
                  <a:gd name="connsiteY277-104348" fmla="*/ 2042947 h 2711051"/>
                  <a:gd name="connsiteX278-104349" fmla="*/ 1711926 w 6006665"/>
                  <a:gd name="connsiteY278-104350" fmla="*/ 2041431 h 2711051"/>
                  <a:gd name="connsiteX279-104351" fmla="*/ 1699803 w 6006665"/>
                  <a:gd name="connsiteY279-104352" fmla="*/ 2042947 h 2711051"/>
                  <a:gd name="connsiteX280-104353" fmla="*/ 1704347 w 6006665"/>
                  <a:gd name="connsiteY280-104354" fmla="*/ 2011132 h 2711051"/>
                  <a:gd name="connsiteX281-104355" fmla="*/ 1662460 w 6006665"/>
                  <a:gd name="connsiteY281-104356" fmla="*/ 1993181 h 2711051"/>
                  <a:gd name="connsiteX282-104357" fmla="*/ 1629901 w 6006665"/>
                  <a:gd name="connsiteY282-104358" fmla="*/ 2006587 h 2711051"/>
                  <a:gd name="connsiteX283-104359" fmla="*/ 1629300 w 6006665"/>
                  <a:gd name="connsiteY283-104360" fmla="*/ 2001932 h 2711051"/>
                  <a:gd name="connsiteX284-104361" fmla="*/ 1617994 w 6006665"/>
                  <a:gd name="connsiteY284-104362" fmla="*/ 2006587 h 2711051"/>
                  <a:gd name="connsiteX285-104363" fmla="*/ 1608904 w 6006665"/>
                  <a:gd name="connsiteY285-104364" fmla="*/ 1936141 h 2711051"/>
                  <a:gd name="connsiteX286-104365" fmla="*/ 1552684 w 6006665"/>
                  <a:gd name="connsiteY286-104366" fmla="*/ 1926448 h 2711051"/>
                  <a:gd name="connsiteX287-104367" fmla="*/ 1518550 w 6006665"/>
                  <a:gd name="connsiteY287-104368" fmla="*/ 1952048 h 2711051"/>
                  <a:gd name="connsiteX288-104369" fmla="*/ 1425379 w 6006665"/>
                  <a:gd name="connsiteY288-104370" fmla="*/ 1972500 h 2711051"/>
                  <a:gd name="connsiteX289-104371" fmla="*/ 1409472 w 6006665"/>
                  <a:gd name="connsiteY289-104372" fmla="*/ 1990680 h 2711051"/>
                  <a:gd name="connsiteX290-104373" fmla="*/ 1270852 w 6006665"/>
                  <a:gd name="connsiteY290-104374" fmla="*/ 2011132 h 2711051"/>
                  <a:gd name="connsiteX291-104375" fmla="*/ 1254945 w 6006665"/>
                  <a:gd name="connsiteY291-104376" fmla="*/ 2031584 h 2711051"/>
                  <a:gd name="connsiteX292-104377" fmla="*/ 1282214 w 6006665"/>
                  <a:gd name="connsiteY292-104378" fmla="*/ 2074761 h 2711051"/>
                  <a:gd name="connsiteX293-104379" fmla="*/ 1243582 w 6006665"/>
                  <a:gd name="connsiteY293-104380" fmla="*/ 2090668 h 2711051"/>
                  <a:gd name="connsiteX294-104381" fmla="*/ 1254945 w 6006665"/>
                  <a:gd name="connsiteY294-104382" fmla="*/ 2108848 h 2711051"/>
                  <a:gd name="connsiteX295-104383" fmla="*/ 1216313 w 6006665"/>
                  <a:gd name="connsiteY295-104384" fmla="*/ 2133845 h 2711051"/>
                  <a:gd name="connsiteX296-104385" fmla="*/ 1275397 w 6006665"/>
                  <a:gd name="connsiteY296-104386" fmla="*/ 2177022 h 2711051"/>
                  <a:gd name="connsiteX297-104387" fmla="*/ 1270852 w 6006665"/>
                  <a:gd name="connsiteY297-104388" fmla="*/ 2204292 h 2711051"/>
                  <a:gd name="connsiteX298-104389" fmla="*/ 1259108 w 6006665"/>
                  <a:gd name="connsiteY298-104390" fmla="*/ 2203313 h 2711051"/>
                  <a:gd name="connsiteX299-104391" fmla="*/ 1258945 w 6006665"/>
                  <a:gd name="connsiteY299-104392" fmla="*/ 2204292 h 2711051"/>
                  <a:gd name="connsiteX300-104393" fmla="*/ 1215644 w 6006665"/>
                  <a:gd name="connsiteY300-104394" fmla="*/ 2200683 h 2711051"/>
                  <a:gd name="connsiteX301-104395" fmla="*/ 1204950 w 6006665"/>
                  <a:gd name="connsiteY301-104396" fmla="*/ 2215654 h 2711051"/>
                  <a:gd name="connsiteX302-104397" fmla="*/ 1196495 w 6006665"/>
                  <a:gd name="connsiteY302-104398" fmla="*/ 2210822 h 2711051"/>
                  <a:gd name="connsiteX303-104399" fmla="*/ 1193043 w 6006665"/>
                  <a:gd name="connsiteY303-104400" fmla="*/ 2215654 h 2711051"/>
                  <a:gd name="connsiteX304-104401" fmla="*/ 1145322 w 6006665"/>
                  <a:gd name="connsiteY304-104402" fmla="*/ 2188384 h 2711051"/>
                  <a:gd name="connsiteX305-104403" fmla="*/ 1098145 w 6006665"/>
                  <a:gd name="connsiteY305-104404" fmla="*/ 2188384 h 2711051"/>
                  <a:gd name="connsiteX306-104405" fmla="*/ 1061785 w 6006665"/>
                  <a:gd name="connsiteY306-104406" fmla="*/ 2215654 h 2711051"/>
                  <a:gd name="connsiteX307-104407" fmla="*/ 1055322 w 6006665"/>
                  <a:gd name="connsiteY307-104408" fmla="*/ 2211571 h 2711051"/>
                  <a:gd name="connsiteX308-104409" fmla="*/ 1049878 w 6006665"/>
                  <a:gd name="connsiteY308-104410" fmla="*/ 2215654 h 2711051"/>
                  <a:gd name="connsiteX309-104411" fmla="*/ 1006701 w 6006665"/>
                  <a:gd name="connsiteY309-104412" fmla="*/ 2188384 h 2711051"/>
                  <a:gd name="connsiteX310-104413" fmla="*/ 924893 w 6006665"/>
                  <a:gd name="connsiteY310-104414" fmla="*/ 2152025 h 2711051"/>
                  <a:gd name="connsiteX311-104415" fmla="*/ 877716 w 6006665"/>
                  <a:gd name="connsiteY311-104416" fmla="*/ 2152025 h 2711051"/>
                  <a:gd name="connsiteX312-104417" fmla="*/ 802724 w 6006665"/>
                  <a:gd name="connsiteY312-104418" fmla="*/ 2215654 h 2711051"/>
                  <a:gd name="connsiteX313-104419" fmla="*/ 798179 w 6006665"/>
                  <a:gd name="connsiteY313-104420" fmla="*/ 2258831 h 2711051"/>
                  <a:gd name="connsiteX314-104421" fmla="*/ 787406 w 6006665"/>
                  <a:gd name="connsiteY314-104422" fmla="*/ 2248058 h 2711051"/>
                  <a:gd name="connsiteX315-104423" fmla="*/ 786272 w 6006665"/>
                  <a:gd name="connsiteY315-104424" fmla="*/ 2258831 h 2711051"/>
                  <a:gd name="connsiteX316-104425" fmla="*/ 756063 w 6006665"/>
                  <a:gd name="connsiteY316-104426" fmla="*/ 2228621 h 2711051"/>
                  <a:gd name="connsiteX317-104427" fmla="*/ 732278 w 6006665"/>
                  <a:gd name="connsiteY317-104428" fmla="*/ 2286100 h 2711051"/>
                  <a:gd name="connsiteX318-104429" fmla="*/ 743640 w 6006665"/>
                  <a:gd name="connsiteY318-104430" fmla="*/ 2295190 h 2711051"/>
                  <a:gd name="connsiteX319-104431" fmla="*/ 723188 w 6006665"/>
                  <a:gd name="connsiteY319-104432" fmla="*/ 2338367 h 2711051"/>
                  <a:gd name="connsiteX320-104433" fmla="*/ 747026 w 6006665"/>
                  <a:gd name="connsiteY320-104434" fmla="*/ 2375208 h 2711051"/>
                  <a:gd name="connsiteX321-104435" fmla="*/ 763548 w 6006665"/>
                  <a:gd name="connsiteY321-104436" fmla="*/ 2372454 h 2711051"/>
                  <a:gd name="connsiteX322-104437" fmla="*/ 764871 w 6006665"/>
                  <a:gd name="connsiteY322-104438" fmla="*/ 2374218 h 2711051"/>
                  <a:gd name="connsiteX323-104439" fmla="*/ 775455 w 6006665"/>
                  <a:gd name="connsiteY323-104440" fmla="*/ 2372454 h 2711051"/>
                  <a:gd name="connsiteX324-104441" fmla="*/ 802724 w 6006665"/>
                  <a:gd name="connsiteY324-104442" fmla="*/ 2408813 h 2711051"/>
                  <a:gd name="connsiteX325-104443" fmla="*/ 798179 w 6006665"/>
                  <a:gd name="connsiteY325-104444" fmla="*/ 2436083 h 2711051"/>
                  <a:gd name="connsiteX326-104445" fmla="*/ 818632 w 6006665"/>
                  <a:gd name="connsiteY326-104446" fmla="*/ 2447445 h 2711051"/>
                  <a:gd name="connsiteX327-104447" fmla="*/ 802724 w 6006665"/>
                  <a:gd name="connsiteY327-104448" fmla="*/ 2479260 h 2711051"/>
                  <a:gd name="connsiteX328-104449" fmla="*/ 766365 w 6006665"/>
                  <a:gd name="connsiteY328-104450" fmla="*/ 2483805 h 2711051"/>
                  <a:gd name="connsiteX329-104451" fmla="*/ 727733 w 6006665"/>
                  <a:gd name="connsiteY329-104452" fmla="*/ 2542889 h 2711051"/>
                  <a:gd name="connsiteX330-104453" fmla="*/ 759548 w 6006665"/>
                  <a:gd name="connsiteY330-104454" fmla="*/ 2586066 h 2711051"/>
                  <a:gd name="connsiteX331-104455" fmla="*/ 759548 w 6006665"/>
                  <a:gd name="connsiteY331-104456" fmla="*/ 2624697 h 2711051"/>
                  <a:gd name="connsiteX332-104457" fmla="*/ 798179 w 6006665"/>
                  <a:gd name="connsiteY332-104458" fmla="*/ 2683782 h 2711051"/>
                  <a:gd name="connsiteX333-104459" fmla="*/ 775455 w 6006665"/>
                  <a:gd name="connsiteY333-104460" fmla="*/ 2699689 h 2711051"/>
                  <a:gd name="connsiteX334-104461" fmla="*/ 770910 w 6006665"/>
                  <a:gd name="connsiteY334-104462" fmla="*/ 2711051 h 2711051"/>
                  <a:gd name="connsiteX335-104463" fmla="*/ 759003 w 6006665"/>
                  <a:gd name="connsiteY335-104464" fmla="*/ 2711051 h 2711051"/>
                  <a:gd name="connsiteX336-104465" fmla="*/ 755003 w 6006665"/>
                  <a:gd name="connsiteY336-104466" fmla="*/ 2711051 h 2711051"/>
                  <a:gd name="connsiteX337-104467" fmla="*/ 743096 w 6006665"/>
                  <a:gd name="connsiteY337-104468" fmla="*/ 2711051 h 2711051"/>
                  <a:gd name="connsiteX338-104469" fmla="*/ 715826 w 6006665"/>
                  <a:gd name="connsiteY338-104470" fmla="*/ 2676964 h 2711051"/>
                  <a:gd name="connsiteX339-104471" fmla="*/ 704464 w 6006665"/>
                  <a:gd name="connsiteY339-104472" fmla="*/ 2676964 h 2711051"/>
                  <a:gd name="connsiteX340-104473" fmla="*/ 684012 w 6006665"/>
                  <a:gd name="connsiteY340-104474" fmla="*/ 2667874 h 2711051"/>
                  <a:gd name="connsiteX341-104475" fmla="*/ 672649 w 6006665"/>
                  <a:gd name="connsiteY341-104476" fmla="*/ 2645150 h 2711051"/>
                  <a:gd name="connsiteX342-104477" fmla="*/ 645222 w 6006665"/>
                  <a:gd name="connsiteY342-104478" fmla="*/ 2637313 h 2711051"/>
                  <a:gd name="connsiteX343-104479" fmla="*/ 625472 w 6006665"/>
                  <a:gd name="connsiteY343-104480" fmla="*/ 2640605 h 2711051"/>
                  <a:gd name="connsiteX344-104481" fmla="*/ 623771 w 6006665"/>
                  <a:gd name="connsiteY344-104482" fmla="*/ 2638904 h 2711051"/>
                  <a:gd name="connsiteX345-104483" fmla="*/ 613565 w 6006665"/>
                  <a:gd name="connsiteY345-104484" fmla="*/ 2640605 h 2711051"/>
                  <a:gd name="connsiteX346-104485" fmla="*/ 609020 w 6006665"/>
                  <a:gd name="connsiteY346-104486" fmla="*/ 2636060 h 2711051"/>
                  <a:gd name="connsiteX347-104487" fmla="*/ 559026 w 6006665"/>
                  <a:gd name="connsiteY347-104488" fmla="*/ 2608790 h 2711051"/>
                  <a:gd name="connsiteX348-104489" fmla="*/ 506760 w 6006665"/>
                  <a:gd name="connsiteY348-104490" fmla="*/ 2601973 h 2711051"/>
                  <a:gd name="connsiteX349-104491" fmla="*/ 483280 w 6006665"/>
                  <a:gd name="connsiteY349-104492" fmla="*/ 2595264 h 2711051"/>
                  <a:gd name="connsiteX350-104493" fmla="*/ 480035 w 6006665"/>
                  <a:gd name="connsiteY350-104494" fmla="*/ 2597428 h 2711051"/>
                  <a:gd name="connsiteX351-104495" fmla="*/ 475042 w 6006665"/>
                  <a:gd name="connsiteY351-104496" fmla="*/ 2592910 h 2711051"/>
                  <a:gd name="connsiteX352-104497" fmla="*/ 474945 w 6006665"/>
                  <a:gd name="connsiteY352-104498" fmla="*/ 2592883 h 2711051"/>
                  <a:gd name="connsiteX353-104499" fmla="*/ 468128 w 6006665"/>
                  <a:gd name="connsiteY353-104500" fmla="*/ 2597428 h 2711051"/>
                  <a:gd name="connsiteX354-104501" fmla="*/ 420406 w 6006665"/>
                  <a:gd name="connsiteY354-104502" fmla="*/ 2554251 h 2711051"/>
                  <a:gd name="connsiteX355-104503" fmla="*/ 381774 w 6006665"/>
                  <a:gd name="connsiteY355-104504" fmla="*/ 2538344 h 2711051"/>
                  <a:gd name="connsiteX356-104505" fmla="*/ 349960 w 6006665"/>
                  <a:gd name="connsiteY356-104506" fmla="*/ 2506529 h 2711051"/>
                  <a:gd name="connsiteX357-104507" fmla="*/ 377229 w 6006665"/>
                  <a:gd name="connsiteY357-104508" fmla="*/ 2499712 h 2711051"/>
                  <a:gd name="connsiteX358-104509" fmla="*/ 404499 w 6006665"/>
                  <a:gd name="connsiteY358-104510" fmla="*/ 2451990 h 2711051"/>
                  <a:gd name="connsiteX359-104511" fmla="*/ 388591 w 6006665"/>
                  <a:gd name="connsiteY359-104512" fmla="*/ 2436083 h 2711051"/>
                  <a:gd name="connsiteX360-104513" fmla="*/ 440858 w 6006665"/>
                  <a:gd name="connsiteY360-104514" fmla="*/ 2408813 h 2711051"/>
                  <a:gd name="connsiteX361-104515" fmla="*/ 440858 w 6006665"/>
                  <a:gd name="connsiteY361-104516" fmla="*/ 2405757 h 2711051"/>
                  <a:gd name="connsiteX362-104517" fmla="*/ 416406 w 6006665"/>
                  <a:gd name="connsiteY362-104518" fmla="*/ 2408813 h 2711051"/>
                  <a:gd name="connsiteX363-104519" fmla="*/ 416406 w 6006665"/>
                  <a:gd name="connsiteY363-104520" fmla="*/ 2407325 h 2711051"/>
                  <a:gd name="connsiteX364-104521" fmla="*/ 404499 w 6006665"/>
                  <a:gd name="connsiteY364-104522" fmla="*/ 2408813 h 2711051"/>
                  <a:gd name="connsiteX365-104523" fmla="*/ 404499 w 6006665"/>
                  <a:gd name="connsiteY365-104524" fmla="*/ 2388361 h 2711051"/>
                  <a:gd name="connsiteX366-104525" fmla="*/ 424951 w 6006665"/>
                  <a:gd name="connsiteY366-104526" fmla="*/ 2372454 h 2711051"/>
                  <a:gd name="connsiteX367-104527" fmla="*/ 463583 w 6006665"/>
                  <a:gd name="connsiteY367-104528" fmla="*/ 2365637 h 2711051"/>
                  <a:gd name="connsiteX368-104529" fmla="*/ 468128 w 6006665"/>
                  <a:gd name="connsiteY368-104530" fmla="*/ 2349729 h 2711051"/>
                  <a:gd name="connsiteX369-104531" fmla="*/ 456765 w 6006665"/>
                  <a:gd name="connsiteY369-104532" fmla="*/ 2317915 h 2711051"/>
                  <a:gd name="connsiteX370-104533" fmla="*/ 474945 w 6006665"/>
                  <a:gd name="connsiteY370-104534" fmla="*/ 2290645 h 2711051"/>
                  <a:gd name="connsiteX371-104535" fmla="*/ 474945 w 6006665"/>
                  <a:gd name="connsiteY371-104536" fmla="*/ 2270193 h 2711051"/>
                  <a:gd name="connsiteX372-104537" fmla="*/ 420406 w 6006665"/>
                  <a:gd name="connsiteY372-104538" fmla="*/ 2252013 h 2711051"/>
                  <a:gd name="connsiteX373-104539" fmla="*/ 409588 w 6006665"/>
                  <a:gd name="connsiteY373-104540" fmla="*/ 2252013 h 2711051"/>
                  <a:gd name="connsiteX374-104541" fmla="*/ 397681 w 6006665"/>
                  <a:gd name="connsiteY374-104542" fmla="*/ 2252013 h 2711051"/>
                  <a:gd name="connsiteX375-104543" fmla="*/ 379485 w 6006665"/>
                  <a:gd name="connsiteY375-104544" fmla="*/ 2229774 h 2711051"/>
                  <a:gd name="connsiteX376-104545" fmla="*/ 357322 w 6006665"/>
                  <a:gd name="connsiteY376-104546" fmla="*/ 2236106 h 2711051"/>
                  <a:gd name="connsiteX377-104547" fmla="*/ 352842 w 6006665"/>
                  <a:gd name="connsiteY377-104548" fmla="*/ 2233984 h 2711051"/>
                  <a:gd name="connsiteX378-104549" fmla="*/ 345415 w 6006665"/>
                  <a:gd name="connsiteY378-104550" fmla="*/ 2236106 h 2711051"/>
                  <a:gd name="connsiteX379-104551" fmla="*/ 302238 w 6006665"/>
                  <a:gd name="connsiteY379-104552" fmla="*/ 2215654 h 2711051"/>
                  <a:gd name="connsiteX380-104553" fmla="*/ 302238 w 6006665"/>
                  <a:gd name="connsiteY380-104554" fmla="*/ 2204292 h 2711051"/>
                  <a:gd name="connsiteX381-104555" fmla="*/ 286331 w 6006665"/>
                  <a:gd name="connsiteY381-104556" fmla="*/ 2177022 h 2711051"/>
                  <a:gd name="connsiteX382-104557" fmla="*/ 270968 w 6006665"/>
                  <a:gd name="connsiteY382-104558" fmla="*/ 2177022 h 2711051"/>
                  <a:gd name="connsiteX383-104559" fmla="*/ 259061 w 6006665"/>
                  <a:gd name="connsiteY383-104560" fmla="*/ 2177022 h 2711051"/>
                  <a:gd name="connsiteX384-104561" fmla="*/ 254516 w 6006665"/>
                  <a:gd name="connsiteY384-104562" fmla="*/ 2161115 h 2711051"/>
                  <a:gd name="connsiteX385-104563" fmla="*/ 263606 w 6006665"/>
                  <a:gd name="connsiteY385-104564" fmla="*/ 2145208 h 2711051"/>
                  <a:gd name="connsiteX386-104565" fmla="*/ 243991 w 6006665"/>
                  <a:gd name="connsiteY386-104566" fmla="*/ 2114695 h 2711051"/>
                  <a:gd name="connsiteX387-104567" fmla="*/ 216429 w 6006665"/>
                  <a:gd name="connsiteY387-104568" fmla="*/ 2117938 h 2711051"/>
                  <a:gd name="connsiteX388-104569" fmla="*/ 212956 w 6006665"/>
                  <a:gd name="connsiteY388-104570" fmla="*/ 2116946 h 2711051"/>
                  <a:gd name="connsiteX389-104571" fmla="*/ 204522 w 6006665"/>
                  <a:gd name="connsiteY389-104572" fmla="*/ 2117938 h 2711051"/>
                  <a:gd name="connsiteX390-104573" fmla="*/ 199623 w 6006665"/>
                  <a:gd name="connsiteY390-104574" fmla="*/ 2116538 h 2711051"/>
                  <a:gd name="connsiteX391-104575" fmla="*/ 195977 w 6006665"/>
                  <a:gd name="connsiteY391-104576" fmla="*/ 2129300 h 2711051"/>
                  <a:gd name="connsiteX392-104577" fmla="*/ 184968 w 6006665"/>
                  <a:gd name="connsiteY392-104578" fmla="*/ 2126155 h 2711051"/>
                  <a:gd name="connsiteX393-104579" fmla="*/ 184070 w 6006665"/>
                  <a:gd name="connsiteY393-104580" fmla="*/ 2129300 h 2711051"/>
                  <a:gd name="connsiteX394-104581" fmla="*/ 168163 w 6006665"/>
                  <a:gd name="connsiteY394-104582" fmla="*/ 2124765 h 2711051"/>
                  <a:gd name="connsiteX395-104583" fmla="*/ 156800 w 6006665"/>
                  <a:gd name="connsiteY395-104584" fmla="*/ 2086123 h 2711051"/>
                  <a:gd name="connsiteX396-104585" fmla="*/ 152255 w 6006665"/>
                  <a:gd name="connsiteY396-104586" fmla="*/ 2070216 h 2711051"/>
                  <a:gd name="connsiteX397-104587" fmla="*/ 156800 w 6006665"/>
                  <a:gd name="connsiteY397-104588" fmla="*/ 2065671 h 2711051"/>
                  <a:gd name="connsiteX398-104589" fmla="*/ 168707 w 6006665"/>
                  <a:gd name="connsiteY398-104590" fmla="*/ 2065671 h 2711051"/>
                  <a:gd name="connsiteX399-104591" fmla="*/ 188615 w 6006665"/>
                  <a:gd name="connsiteY399-104592" fmla="*/ 2065671 h 2711051"/>
                  <a:gd name="connsiteX400-104593" fmla="*/ 199977 w 6006665"/>
                  <a:gd name="connsiteY400-104594" fmla="*/ 2054309 h 2711051"/>
                  <a:gd name="connsiteX401-104595" fmla="*/ 188615 w 6006665"/>
                  <a:gd name="connsiteY401-104596" fmla="*/ 2031584 h 2711051"/>
                  <a:gd name="connsiteX402-104597" fmla="*/ 168163 w 6006665"/>
                  <a:gd name="connsiteY402-104598" fmla="*/ 2022495 h 2711051"/>
                  <a:gd name="connsiteX403-104599" fmla="*/ 168163 w 6006665"/>
                  <a:gd name="connsiteY403-104600" fmla="*/ 2015677 h 2711051"/>
                  <a:gd name="connsiteX404-104601" fmla="*/ 152255 w 6006665"/>
                  <a:gd name="connsiteY404-104602" fmla="*/ 1999770 h 2711051"/>
                  <a:gd name="connsiteX405-104603" fmla="*/ 129531 w 6006665"/>
                  <a:gd name="connsiteY405-104604" fmla="*/ 1963410 h 2711051"/>
                  <a:gd name="connsiteX406-104605" fmla="*/ 140893 w 6006665"/>
                  <a:gd name="connsiteY406-104606" fmla="*/ 1940686 h 2711051"/>
                  <a:gd name="connsiteX407-104607" fmla="*/ 136348 w 6006665"/>
                  <a:gd name="connsiteY407-104608" fmla="*/ 1913416 h 2711051"/>
                  <a:gd name="connsiteX408-104609" fmla="*/ 103789 w 6006665"/>
                  <a:gd name="connsiteY408-104610" fmla="*/ 1900009 h 2711051"/>
                  <a:gd name="connsiteX409-104611" fmla="*/ 93716 w 6006665"/>
                  <a:gd name="connsiteY409-104612" fmla="*/ 1904326 h 2711051"/>
                  <a:gd name="connsiteX410-104613" fmla="*/ 91868 w 6006665"/>
                  <a:gd name="connsiteY410-104614" fmla="*/ 1900015 h 2711051"/>
                  <a:gd name="connsiteX411-104615" fmla="*/ 81809 w 6006665"/>
                  <a:gd name="connsiteY411-104616" fmla="*/ 1904326 h 2711051"/>
                  <a:gd name="connsiteX412-104617" fmla="*/ 74992 w 6006665"/>
                  <a:gd name="connsiteY412-104618" fmla="*/ 1888419 h 2711051"/>
                  <a:gd name="connsiteX413-104619" fmla="*/ 34087 w 6006665"/>
                  <a:gd name="connsiteY413-104620" fmla="*/ 1877057 h 2711051"/>
                  <a:gd name="connsiteX414-104621" fmla="*/ 22725 w 6006665"/>
                  <a:gd name="connsiteY414-104622" fmla="*/ 1833880 h 2711051"/>
                  <a:gd name="connsiteX415-104623" fmla="*/ 22725 w 6006665"/>
                  <a:gd name="connsiteY415-104624" fmla="*/ 1802065 h 2711051"/>
                  <a:gd name="connsiteX416-104625" fmla="*/ 0 w 6006665"/>
                  <a:gd name="connsiteY416-104626" fmla="*/ 1786158 h 2711051"/>
                  <a:gd name="connsiteX417-104627" fmla="*/ 15907 w 6006665"/>
                  <a:gd name="connsiteY417-104628" fmla="*/ 1763434 h 2711051"/>
                  <a:gd name="connsiteX418-104629" fmla="*/ 6818 w 6006665"/>
                  <a:gd name="connsiteY418-104630" fmla="*/ 1699805 h 2711051"/>
                  <a:gd name="connsiteX419-104631" fmla="*/ 34087 w 6006665"/>
                  <a:gd name="connsiteY419-104632" fmla="*/ 1656628 h 2711051"/>
                  <a:gd name="connsiteX420-104633" fmla="*/ 27270 w 6006665"/>
                  <a:gd name="connsiteY420-104634" fmla="*/ 1645266 h 2711051"/>
                  <a:gd name="connsiteX421-104635" fmla="*/ 70447 w 6006665"/>
                  <a:gd name="connsiteY421-104636" fmla="*/ 1606634 h 2711051"/>
                  <a:gd name="connsiteX422-104637" fmla="*/ 27270 w 6006665"/>
                  <a:gd name="connsiteY422-104638" fmla="*/ 1570274 h 2711051"/>
                  <a:gd name="connsiteX423-104639" fmla="*/ 109078 w 6006665"/>
                  <a:gd name="connsiteY423-104640" fmla="*/ 1472558 h 2711051"/>
                  <a:gd name="connsiteX424-104641" fmla="*/ 145438 w 6006665"/>
                  <a:gd name="connsiteY424-104642" fmla="*/ 1429381 h 2711051"/>
                  <a:gd name="connsiteX425-104643" fmla="*/ 156800 w 6006665"/>
                  <a:gd name="connsiteY425-104644" fmla="*/ 1386205 h 2711051"/>
                  <a:gd name="connsiteX426-104645" fmla="*/ 102261 w 6006665"/>
                  <a:gd name="connsiteY426-104646" fmla="*/ 1333938 h 2711051"/>
                  <a:gd name="connsiteX427-104647" fmla="*/ 118168 w 6006665"/>
                  <a:gd name="connsiteY427-104648" fmla="*/ 1279399 h 2711051"/>
                  <a:gd name="connsiteX428-104649" fmla="*/ 86354 w 6006665"/>
                  <a:gd name="connsiteY428-104650" fmla="*/ 1215770 h 2711051"/>
                  <a:gd name="connsiteX429-104651" fmla="*/ 109078 w 6006665"/>
                  <a:gd name="connsiteY429-104652" fmla="*/ 1140778 h 2711051"/>
                  <a:gd name="connsiteX430-104653" fmla="*/ 70447 w 6006665"/>
                  <a:gd name="connsiteY430-104654" fmla="*/ 1038517 h 2711051"/>
                  <a:gd name="connsiteX431-104655" fmla="*/ 102261 w 6006665"/>
                  <a:gd name="connsiteY431-104656" fmla="*/ 968071 h 2711051"/>
                  <a:gd name="connsiteX432-104657" fmla="*/ 43177 w 6006665"/>
                  <a:gd name="connsiteY432-104658" fmla="*/ 902170 h 2711051"/>
                  <a:gd name="connsiteX433-104659" fmla="*/ 49994 w 6006665"/>
                  <a:gd name="connsiteY433-104660" fmla="*/ 827178 h 2711051"/>
                  <a:gd name="connsiteX434-104661" fmla="*/ 81809 w 6006665"/>
                  <a:gd name="connsiteY434-104662" fmla="*/ 822633 h 2711051"/>
                  <a:gd name="connsiteX435-104663" fmla="*/ 145438 w 6006665"/>
                  <a:gd name="connsiteY435-104664" fmla="*/ 779457 h 2711051"/>
                  <a:gd name="connsiteX436-104665" fmla="*/ 184070 w 6006665"/>
                  <a:gd name="connsiteY436-104666" fmla="*/ 740825 h 2711051"/>
                  <a:gd name="connsiteX437-104667" fmla="*/ 189699 w 6006665"/>
                  <a:gd name="connsiteY437-104668" fmla="*/ 747103 h 2711051"/>
                  <a:gd name="connsiteX438-104669" fmla="*/ 195977 w 6006665"/>
                  <a:gd name="connsiteY438-104670" fmla="*/ 740825 h 2711051"/>
                  <a:gd name="connsiteX439-104671" fmla="*/ 255061 w 6006665"/>
                  <a:gd name="connsiteY439-104672" fmla="*/ 806726 h 2711051"/>
                  <a:gd name="connsiteX440-104673" fmla="*/ 350504 w 6006665"/>
                  <a:gd name="connsiteY440-104674" fmla="*/ 827178 h 2711051"/>
                  <a:gd name="connsiteX441-104675" fmla="*/ 491397 w 6006665"/>
                  <a:gd name="connsiteY441-104676" fmla="*/ 940802 h 2711051"/>
                  <a:gd name="connsiteX442-104677" fmla="*/ 523211 w 6006665"/>
                  <a:gd name="connsiteY442-104678" fmla="*/ 988523 h 2711051"/>
                  <a:gd name="connsiteX443-104679" fmla="*/ 523211 w 6006665"/>
                  <a:gd name="connsiteY443-104680" fmla="*/ 1047607 h 2711051"/>
                  <a:gd name="connsiteX444-104681" fmla="*/ 486852 w 6006665"/>
                  <a:gd name="connsiteY444-104682" fmla="*/ 1102146 h 2711051"/>
                  <a:gd name="connsiteX445-104683" fmla="*/ 420951 w 6006665"/>
                  <a:gd name="connsiteY445-104684" fmla="*/ 1122599 h 2711051"/>
                  <a:gd name="connsiteX446-104685" fmla="*/ 415909 w 6006665"/>
                  <a:gd name="connsiteY446-104686" fmla="*/ 1120468 h 2711051"/>
                  <a:gd name="connsiteX447-104687" fmla="*/ 409044 w 6006665"/>
                  <a:gd name="connsiteY447-104688" fmla="*/ 1122599 h 2711051"/>
                  <a:gd name="connsiteX448-104689" fmla="*/ 252950 w 6006665"/>
                  <a:gd name="connsiteY448-104690" fmla="*/ 1056643 h 2711051"/>
                  <a:gd name="connsiteX449-104691" fmla="*/ 232336 w 6006665"/>
                  <a:gd name="connsiteY449-104692" fmla="*/ 1063515 h 2711051"/>
                  <a:gd name="connsiteX450-104693" fmla="*/ 291420 w 6006665"/>
                  <a:gd name="connsiteY450-104694" fmla="*/ 1133961 h 2711051"/>
                  <a:gd name="connsiteX451-104695" fmla="*/ 291420 w 6006665"/>
                  <a:gd name="connsiteY451-104696" fmla="*/ 1172593 h 2711051"/>
                  <a:gd name="connsiteX452-104697" fmla="*/ 298238 w 6006665"/>
                  <a:gd name="connsiteY452-104698" fmla="*/ 1258947 h 2711051"/>
                  <a:gd name="connsiteX453-104699" fmla="*/ 345959 w 6006665"/>
                  <a:gd name="connsiteY453-104700" fmla="*/ 1290761 h 2711051"/>
                  <a:gd name="connsiteX454-104701" fmla="*/ 362087 w 6006665"/>
                  <a:gd name="connsiteY454-104702" fmla="*/ 1300169 h 2711051"/>
                  <a:gd name="connsiteX455-104703" fmla="*/ 365867 w 6006665"/>
                  <a:gd name="connsiteY455-104704" fmla="*/ 1268036 h 2711051"/>
                  <a:gd name="connsiteX456-104705" fmla="*/ 345415 w 6006665"/>
                  <a:gd name="connsiteY456-104706" fmla="*/ 1231677 h 2711051"/>
                  <a:gd name="connsiteX457-104707" fmla="*/ 365867 w 6006665"/>
                  <a:gd name="connsiteY457-104708" fmla="*/ 1199862 h 2711051"/>
                  <a:gd name="connsiteX458-104709" fmla="*/ 374560 w 6006665"/>
                  <a:gd name="connsiteY458-104710" fmla="*/ 1204861 h 2711051"/>
                  <a:gd name="connsiteX459-104711" fmla="*/ 377774 w 6006665"/>
                  <a:gd name="connsiteY459-104712" fmla="*/ 1199862 h 2711051"/>
                  <a:gd name="connsiteX460-104713" fmla="*/ 461933 w 6006665"/>
                  <a:gd name="connsiteY460-104714" fmla="*/ 1248254 h 2711051"/>
                  <a:gd name="connsiteX461-104715" fmla="*/ 484035 w 6006665"/>
                  <a:gd name="connsiteY461-104716" fmla="*/ 1231677 h 2711051"/>
                  <a:gd name="connsiteX462-104717" fmla="*/ 463583 w 6006665"/>
                  <a:gd name="connsiteY462-104718" fmla="*/ 1165775 h 2711051"/>
                  <a:gd name="connsiteX463-104719" fmla="*/ 549936 w 6006665"/>
                  <a:gd name="connsiteY463-104720" fmla="*/ 1079422 h 2711051"/>
                  <a:gd name="connsiteX464-104721" fmla="*/ 559742 w 6006665"/>
                  <a:gd name="connsiteY464-104722" fmla="*/ 1081523 h 2711051"/>
                  <a:gd name="connsiteX465-104723" fmla="*/ 561843 w 6006665"/>
                  <a:gd name="connsiteY465-104724" fmla="*/ 1079422 h 2711051"/>
                  <a:gd name="connsiteX466-104725" fmla="*/ 593658 w 6006665"/>
                  <a:gd name="connsiteY466-104726" fmla="*/ 1086239 h 2711051"/>
                  <a:gd name="connsiteX467-104727" fmla="*/ 620945 w 6006665"/>
                  <a:gd name="connsiteY467-104728" fmla="*/ 1110116 h 2711051"/>
                  <a:gd name="connsiteX468-104729" fmla="*/ 640835 w 6006665"/>
                  <a:gd name="connsiteY468-104730" fmla="*/ 1054425 h 2711051"/>
                  <a:gd name="connsiteX469-104731" fmla="*/ 609020 w 6006665"/>
                  <a:gd name="connsiteY469-104732" fmla="*/ 999886 h 2711051"/>
                  <a:gd name="connsiteX470-104733" fmla="*/ 624928 w 6006665"/>
                  <a:gd name="connsiteY470-104734" fmla="*/ 940802 h 2711051"/>
                  <a:gd name="connsiteX471-104735" fmla="*/ 597658 w 6006665"/>
                  <a:gd name="connsiteY471-104736" fmla="*/ 881717 h 2711051"/>
                  <a:gd name="connsiteX472-104737" fmla="*/ 611562 w 6006665"/>
                  <a:gd name="connsiteY472-104738" fmla="*/ 886043 h 2711051"/>
                  <a:gd name="connsiteX473-104739" fmla="*/ 609565 w 6006665"/>
                  <a:gd name="connsiteY473-104740" fmla="*/ 881717 h 2711051"/>
                  <a:gd name="connsiteX474-104741" fmla="*/ 711826 w 6006665"/>
                  <a:gd name="connsiteY474-104742" fmla="*/ 913532 h 2711051"/>
                  <a:gd name="connsiteX475-104743" fmla="*/ 732278 w 6006665"/>
                  <a:gd name="connsiteY475-104744" fmla="*/ 968071 h 2711051"/>
                  <a:gd name="connsiteX476-104745" fmla="*/ 684556 w 6006665"/>
                  <a:gd name="connsiteY476-104746" fmla="*/ 979433 h 2711051"/>
                  <a:gd name="connsiteX477-104747" fmla="*/ 684556 w 6006665"/>
                  <a:gd name="connsiteY477-104748" fmla="*/ 1031700 h 2711051"/>
                  <a:gd name="connsiteX478-104749" fmla="*/ 713309 w 6006665"/>
                  <a:gd name="connsiteY478-104750" fmla="*/ 1060453 h 2711051"/>
                  <a:gd name="connsiteX479-104751" fmla="*/ 763548 w 6006665"/>
                  <a:gd name="connsiteY479-104752" fmla="*/ 1043062 h 2711051"/>
                  <a:gd name="connsiteX480-104753" fmla="*/ 770365 w 6006665"/>
                  <a:gd name="connsiteY480-104754" fmla="*/ 983978 h 2711051"/>
                  <a:gd name="connsiteX481-104755" fmla="*/ 845357 w 6006665"/>
                  <a:gd name="connsiteY481-104756" fmla="*/ 936257 h 2711051"/>
                  <a:gd name="connsiteX482-104757" fmla="*/ 972614 w 6006665"/>
                  <a:gd name="connsiteY482-104758" fmla="*/ 849903 h 2711051"/>
                  <a:gd name="connsiteX483-104759" fmla="*/ 982566 w 6006665"/>
                  <a:gd name="connsiteY483-104760" fmla="*/ 851230 h 2711051"/>
                  <a:gd name="connsiteX484-104761" fmla="*/ 984521 w 6006665"/>
                  <a:gd name="connsiteY484-104762" fmla="*/ 849903 h 2711051"/>
                  <a:gd name="connsiteX485-104763" fmla="*/ 1018608 w 6006665"/>
                  <a:gd name="connsiteY485-104764" fmla="*/ 854448 h 2711051"/>
                  <a:gd name="connsiteX486-104765" fmla="*/ 979977 w 6006665"/>
                  <a:gd name="connsiteY486-104766" fmla="*/ 918077 h 2711051"/>
                  <a:gd name="connsiteX487-104767" fmla="*/ 1012666 w 6006665"/>
                  <a:gd name="connsiteY487-104768" fmla="*/ 923238 h 2711051"/>
                  <a:gd name="connsiteX488-104769" fmla="*/ 1038516 w 6006665"/>
                  <a:gd name="connsiteY488-104770" fmla="*/ 893080 h 2711051"/>
                  <a:gd name="connsiteX489-104771" fmla="*/ 1050423 w 6006665"/>
                  <a:gd name="connsiteY489-104772" fmla="*/ 893080 h 2711051"/>
                  <a:gd name="connsiteX490-104773" fmla="*/ 1108962 w 6006665"/>
                  <a:gd name="connsiteY490-104774" fmla="*/ 893080 h 2711051"/>
                  <a:gd name="connsiteX491-104775" fmla="*/ 1161229 w 6006665"/>
                  <a:gd name="connsiteY491-104776" fmla="*/ 849903 h 2711051"/>
                  <a:gd name="connsiteX492-104777" fmla="*/ 1165711 w 6006665"/>
                  <a:gd name="connsiteY492-104778" fmla="*/ 856037 h 2711051"/>
                  <a:gd name="connsiteX493-104779" fmla="*/ 1173136 w 6006665"/>
                  <a:gd name="connsiteY493-104780" fmla="*/ 849903 h 2711051"/>
                  <a:gd name="connsiteX494-104781" fmla="*/ 1210035 w 6006665"/>
                  <a:gd name="connsiteY494-104782" fmla="*/ 900396 h 2711051"/>
                  <a:gd name="connsiteX495-104783" fmla="*/ 1247583 w 6006665"/>
                  <a:gd name="connsiteY495-104784" fmla="*/ 843086 h 2711051"/>
                  <a:gd name="connsiteX496-104785" fmla="*/ 1211223 w 6006665"/>
                  <a:gd name="connsiteY496-104786" fmla="*/ 784002 h 2711051"/>
                  <a:gd name="connsiteX497-104787" fmla="*/ 1227130 w 6006665"/>
                  <a:gd name="connsiteY497-104788" fmla="*/ 747642 h 2711051"/>
                  <a:gd name="connsiteX498-104789" fmla="*/ 1237665 w 6006665"/>
                  <a:gd name="connsiteY498-104790" fmla="*/ 750780 h 2711051"/>
                  <a:gd name="connsiteX499-104791" fmla="*/ 1239037 w 6006665"/>
                  <a:gd name="connsiteY499-104792" fmla="*/ 747642 h 2711051"/>
                  <a:gd name="connsiteX500-104793" fmla="*/ 1345843 w 6006665"/>
                  <a:gd name="connsiteY500-104794" fmla="*/ 779457 h 2711051"/>
                  <a:gd name="connsiteX501-104795" fmla="*/ 1400382 w 6006665"/>
                  <a:gd name="connsiteY501-104796" fmla="*/ 811271 h 2711051"/>
                  <a:gd name="connsiteX502-104797" fmla="*/ 1519756 w 6006665"/>
                  <a:gd name="connsiteY502-104798" fmla="*/ 917855 h 2711051"/>
                  <a:gd name="connsiteX503-104799" fmla="*/ 1543003 w 6006665"/>
                  <a:gd name="connsiteY503-104800" fmla="*/ 877173 h 2711051"/>
                  <a:gd name="connsiteX504-104801" fmla="*/ 1506643 w 6006665"/>
                  <a:gd name="connsiteY504-104802" fmla="*/ 822633 h 2711051"/>
                  <a:gd name="connsiteX505-104803" fmla="*/ 1506643 w 6006665"/>
                  <a:gd name="connsiteY505-104804" fmla="*/ 799909 h 2711051"/>
                  <a:gd name="connsiteX506-104805" fmla="*/ 1463467 w 6006665"/>
                  <a:gd name="connsiteY506-104806" fmla="*/ 790819 h 2711051"/>
                  <a:gd name="connsiteX507-104807" fmla="*/ 1472556 w 6006665"/>
                  <a:gd name="connsiteY507-104808" fmla="*/ 740825 h 2711051"/>
                  <a:gd name="connsiteX508-104809" fmla="*/ 1452104 w 6006665"/>
                  <a:gd name="connsiteY508-104810" fmla="*/ 654471 h 2711051"/>
                  <a:gd name="connsiteX509-104811" fmla="*/ 1452104 w 6006665"/>
                  <a:gd name="connsiteY509-104812" fmla="*/ 618112 h 2711051"/>
                  <a:gd name="connsiteX510-104813" fmla="*/ 1522551 w 6006665"/>
                  <a:gd name="connsiteY510-104814" fmla="*/ 515851 h 2711051"/>
                  <a:gd name="connsiteX511-104815" fmla="*/ 1543003 w 6006665"/>
                  <a:gd name="connsiteY511-104816" fmla="*/ 402228 h 2711051"/>
                  <a:gd name="connsiteX512-104817" fmla="*/ 1570272 w 6006665"/>
                  <a:gd name="connsiteY512-104818" fmla="*/ 381775 h 2711051"/>
                  <a:gd name="connsiteX513-104819" fmla="*/ 1578688 w 6006665"/>
                  <a:gd name="connsiteY513-104820" fmla="*/ 384394 h 2711051"/>
                  <a:gd name="connsiteX514-104821" fmla="*/ 1582179 w 6006665"/>
                  <a:gd name="connsiteY514-104822" fmla="*/ 381775 h 2711051"/>
                  <a:gd name="connsiteX515-104823" fmla="*/ 1684440 w 6006665"/>
                  <a:gd name="connsiteY515-104824" fmla="*/ 413590 h 2711051"/>
                  <a:gd name="connsiteX516-104825" fmla="*/ 1688985 w 6006665"/>
                  <a:gd name="connsiteY516-104826" fmla="*/ 484036 h 2711051"/>
                  <a:gd name="connsiteX517-104827" fmla="*/ 1652625 w 6006665"/>
                  <a:gd name="connsiteY517-104828" fmla="*/ 574935 h 2711051"/>
                  <a:gd name="connsiteX518-104829" fmla="*/ 1679895 w 6006665"/>
                  <a:gd name="connsiteY518-104830" fmla="*/ 613567 h 2711051"/>
                  <a:gd name="connsiteX519-104831" fmla="*/ 1688985 w 6006665"/>
                  <a:gd name="connsiteY519-104832" fmla="*/ 688558 h 2711051"/>
                  <a:gd name="connsiteX520-104833" fmla="*/ 1679895 w 6006665"/>
                  <a:gd name="connsiteY520-104834" fmla="*/ 833996 h 2711051"/>
                  <a:gd name="connsiteX521-104835" fmla="*/ 1636718 w 6006665"/>
                  <a:gd name="connsiteY521-104836" fmla="*/ 1097602 h 2711051"/>
                  <a:gd name="connsiteX522-104837" fmla="*/ 1662494 w 6006665"/>
                  <a:gd name="connsiteY522-104838" fmla="*/ 1104046 h 2711051"/>
                  <a:gd name="connsiteX0-104839" fmla="*/ 1662494 w 6006665"/>
                  <a:gd name="connsiteY0-104840" fmla="*/ 1104046 h 2711051"/>
                  <a:gd name="connsiteX1-104841" fmla="*/ 3211535 w 6006665"/>
                  <a:gd name="connsiteY1-104842" fmla="*/ 1 h 2711051"/>
                  <a:gd name="connsiteX2-104843" fmla="*/ 3200173 w 6006665"/>
                  <a:gd name="connsiteY2-104844" fmla="*/ 74993 h 2711051"/>
                  <a:gd name="connsiteX3-104845" fmla="*/ 3161541 w 6006665"/>
                  <a:gd name="connsiteY3-104846" fmla="*/ 118170 h 2711051"/>
                  <a:gd name="connsiteX4-104847" fmla="*/ 3066097 w 6006665"/>
                  <a:gd name="connsiteY4-104848" fmla="*/ 193161 h 2711051"/>
                  <a:gd name="connsiteX5-104849" fmla="*/ 3034283 w 6006665"/>
                  <a:gd name="connsiteY5-104850" fmla="*/ 236338 h 2711051"/>
                  <a:gd name="connsiteX6-104851" fmla="*/ 3082005 w 6006665"/>
                  <a:gd name="connsiteY6-104852" fmla="*/ 252245 h 2711051"/>
                  <a:gd name="connsiteX7-104853" fmla="*/ 3129459 w 6006665"/>
                  <a:gd name="connsiteY7-104854" fmla="*/ 279926 h 2711051"/>
                  <a:gd name="connsiteX8-104855" fmla="*/ 3156451 w 6006665"/>
                  <a:gd name="connsiteY8-104856" fmla="*/ 256790 h 2711051"/>
                  <a:gd name="connsiteX9-104857" fmla="*/ 3158460 w 6006665"/>
                  <a:gd name="connsiteY9-104858" fmla="*/ 265274 h 2711051"/>
                  <a:gd name="connsiteX10-104859" fmla="*/ 3168359 w 6006665"/>
                  <a:gd name="connsiteY10-104860" fmla="*/ 256790 h 2711051"/>
                  <a:gd name="connsiteX11-104861" fmla="*/ 3184984 w 6006665"/>
                  <a:gd name="connsiteY11-104862" fmla="*/ 326983 h 2711051"/>
                  <a:gd name="connsiteX12-104863" fmla="*/ 3192811 w 6006665"/>
                  <a:gd name="connsiteY12-104864" fmla="*/ 311329 h 2711051"/>
                  <a:gd name="connsiteX13-104865" fmla="*/ 3251895 w 6006665"/>
                  <a:gd name="connsiteY13-104866" fmla="*/ 290877 h 2711051"/>
                  <a:gd name="connsiteX14-104867" fmla="*/ 3259833 w 6006665"/>
                  <a:gd name="connsiteY14-104868" fmla="*/ 292251 h 2711051"/>
                  <a:gd name="connsiteX15-104869" fmla="*/ 3263802 w 6006665"/>
                  <a:gd name="connsiteY15-104870" fmla="*/ 290877 h 2711051"/>
                  <a:gd name="connsiteX16-104871" fmla="*/ 3381970 w 6006665"/>
                  <a:gd name="connsiteY16-104872" fmla="*/ 311329 h 2711051"/>
                  <a:gd name="connsiteX17-104873" fmla="*/ 3388787 w 6006665"/>
                  <a:gd name="connsiteY17-104874" fmla="*/ 370413 h 2711051"/>
                  <a:gd name="connsiteX18-104875" fmla="*/ 3531529 w 6006665"/>
                  <a:gd name="connsiteY18-104876" fmla="*/ 391404 h 2711051"/>
                  <a:gd name="connsiteX19-104877" fmla="*/ 3538225 w 6006665"/>
                  <a:gd name="connsiteY19-104878" fmla="*/ 295422 h 2711051"/>
                  <a:gd name="connsiteX20-104879" fmla="*/ 3549910 w 6006665"/>
                  <a:gd name="connsiteY20-104880" fmla="*/ 298609 h 2711051"/>
                  <a:gd name="connsiteX21-104881" fmla="*/ 3550132 w 6006665"/>
                  <a:gd name="connsiteY21-104882" fmla="*/ 295422 h 2711051"/>
                  <a:gd name="connsiteX22-104883" fmla="*/ 3625123 w 6006665"/>
                  <a:gd name="connsiteY22-104884" fmla="*/ 315874 h 2711051"/>
                  <a:gd name="connsiteX23-104885" fmla="*/ 3672301 w 6006665"/>
                  <a:gd name="connsiteY23-104886" fmla="*/ 315874 h 2711051"/>
                  <a:gd name="connsiteX24-104887" fmla="*/ 3684207 w 6006665"/>
                  <a:gd name="connsiteY24-104888" fmla="*/ 315874 h 2711051"/>
                  <a:gd name="connsiteX25-104889" fmla="*/ 3743291 w 6006665"/>
                  <a:gd name="connsiteY25-104890" fmla="*/ 381775 h 2711051"/>
                  <a:gd name="connsiteX26-104891" fmla="*/ 3759199 w 6006665"/>
                  <a:gd name="connsiteY26-104892" fmla="*/ 461312 h 2711051"/>
                  <a:gd name="connsiteX27-104893" fmla="*/ 3738747 w 6006665"/>
                  <a:gd name="connsiteY27-104894" fmla="*/ 511306 h 2711051"/>
                  <a:gd name="connsiteX28-104895" fmla="*/ 3786469 w 6006665"/>
                  <a:gd name="connsiteY28-104896" fmla="*/ 602204 h 2711051"/>
                  <a:gd name="connsiteX29-104897" fmla="*/ 3835603 w 6006665"/>
                  <a:gd name="connsiteY29-104898" fmla="*/ 638110 h 2711051"/>
                  <a:gd name="connsiteX30-104899" fmla="*/ 3865460 w 6006665"/>
                  <a:gd name="connsiteY30-104900" fmla="*/ 527213 h 2711051"/>
                  <a:gd name="connsiteX31-104901" fmla="*/ 3875077 w 6006665"/>
                  <a:gd name="connsiteY31-104902" fmla="*/ 535720 h 2711051"/>
                  <a:gd name="connsiteX32-104903" fmla="*/ 3877367 w 6006665"/>
                  <a:gd name="connsiteY32-104904" fmla="*/ 527213 h 2711051"/>
                  <a:gd name="connsiteX33-104905" fmla="*/ 3932151 w 6006665"/>
                  <a:gd name="connsiteY33-104906" fmla="*/ 575676 h 2711051"/>
                  <a:gd name="connsiteX34-104907" fmla="*/ 3988173 w 6006665"/>
                  <a:gd name="connsiteY34-104908" fmla="*/ 547665 h 2711051"/>
                  <a:gd name="connsiteX35-104909" fmla="*/ 3993852 w 6006665"/>
                  <a:gd name="connsiteY35-104910" fmla="*/ 550780 h 2711051"/>
                  <a:gd name="connsiteX36-104911" fmla="*/ 4000080 w 6006665"/>
                  <a:gd name="connsiteY36-104912" fmla="*/ 547665 h 2711051"/>
                  <a:gd name="connsiteX37-104913" fmla="*/ 4062426 w 6006665"/>
                  <a:gd name="connsiteY37-104914" fmla="*/ 581855 h 2711051"/>
                  <a:gd name="connsiteX38-104915" fmla="*/ 4085889 w 6006665"/>
                  <a:gd name="connsiteY38-104916" fmla="*/ 554483 h 2711051"/>
                  <a:gd name="connsiteX39-104917" fmla="*/ 4095563 w 6006665"/>
                  <a:gd name="connsiteY39-104918" fmla="*/ 557087 h 2711051"/>
                  <a:gd name="connsiteX40-104919" fmla="*/ 4097796 w 6006665"/>
                  <a:gd name="connsiteY40-104920" fmla="*/ 554483 h 2711051"/>
                  <a:gd name="connsiteX41-104921" fmla="*/ 4144150 w 6006665"/>
                  <a:gd name="connsiteY41-104922" fmla="*/ 566963 h 2711051"/>
                  <a:gd name="connsiteX42-104923" fmla="*/ 4117703 w 6006665"/>
                  <a:gd name="connsiteY42-104924" fmla="*/ 456767 h 2711051"/>
                  <a:gd name="connsiteX43-104925" fmla="*/ 4165425 w 6006665"/>
                  <a:gd name="connsiteY43-104926" fmla="*/ 402228 h 2711051"/>
                  <a:gd name="connsiteX44-104927" fmla="*/ 4175231 w 6006665"/>
                  <a:gd name="connsiteY44-104928" fmla="*/ 404629 h 2711051"/>
                  <a:gd name="connsiteX45-104929" fmla="*/ 4177332 w 6006665"/>
                  <a:gd name="connsiteY45-104930" fmla="*/ 402228 h 2711051"/>
                  <a:gd name="connsiteX46-104931" fmla="*/ 4511384 w 6006665"/>
                  <a:gd name="connsiteY46-104932" fmla="*/ 484036 h 2711051"/>
                  <a:gd name="connsiteX47-104933" fmla="*/ 4543199 w 6006665"/>
                  <a:gd name="connsiteY47-104934" fmla="*/ 554483 h 2711051"/>
                  <a:gd name="connsiteX48-104935" fmla="*/ 4639242 w 6006665"/>
                  <a:gd name="connsiteY48-104936" fmla="*/ 637125 h 2711051"/>
                  <a:gd name="connsiteX49-104937" fmla="*/ 4774445 w 6006665"/>
                  <a:gd name="connsiteY49-104938" fmla="*/ 618112 h 2711051"/>
                  <a:gd name="connsiteX50-104939" fmla="*/ 4778496 w 6006665"/>
                  <a:gd name="connsiteY50-104940" fmla="*/ 619216 h 2711051"/>
                  <a:gd name="connsiteX51-104941" fmla="*/ 4786352 w 6006665"/>
                  <a:gd name="connsiteY51-104942" fmla="*/ 618112 h 2711051"/>
                  <a:gd name="connsiteX52-104943" fmla="*/ 4861343 w 6006665"/>
                  <a:gd name="connsiteY52-104944" fmla="*/ 638564 h 2711051"/>
                  <a:gd name="connsiteX53-104945" fmla="*/ 4893158 w 6006665"/>
                  <a:gd name="connsiteY53-104946" fmla="*/ 681741 h 2711051"/>
                  <a:gd name="connsiteX54-104947" fmla="*/ 4888613 w 6006665"/>
                  <a:gd name="connsiteY54-104948" fmla="*/ 763549 h 2711051"/>
                  <a:gd name="connsiteX55-104949" fmla="*/ 4927677 w 6006665"/>
                  <a:gd name="connsiteY55-104950" fmla="*/ 788221 h 2711051"/>
                  <a:gd name="connsiteX56-104951" fmla="*/ 4967605 w 6006665"/>
                  <a:gd name="connsiteY56-104952" fmla="*/ 774912 h 2711051"/>
                  <a:gd name="connsiteX57-104953" fmla="*/ 5038051 w 6006665"/>
                  <a:gd name="connsiteY57-104954" fmla="*/ 768094 h 2711051"/>
                  <a:gd name="connsiteX58-104955" fmla="*/ 5040730 w 6006665"/>
                  <a:gd name="connsiteY58-104956" fmla="*/ 768987 h 2711051"/>
                  <a:gd name="connsiteX59-104957" fmla="*/ 5049958 w 6006665"/>
                  <a:gd name="connsiteY59-104958" fmla="*/ 768094 h 2711051"/>
                  <a:gd name="connsiteX60-104959" fmla="*/ 5114249 w 6006665"/>
                  <a:gd name="connsiteY60-104960" fmla="*/ 789525 h 2711051"/>
                  <a:gd name="connsiteX61-104961" fmla="*/ 5176671 w 6006665"/>
                  <a:gd name="connsiteY61-104962" fmla="*/ 779457 h 2711051"/>
                  <a:gd name="connsiteX62-104963" fmla="*/ 5177801 w 6006665"/>
                  <a:gd name="connsiteY62-104964" fmla="*/ 781195 h 2711051"/>
                  <a:gd name="connsiteX63-104965" fmla="*/ 5188578 w 6006665"/>
                  <a:gd name="connsiteY63-104966" fmla="*/ 779457 h 2711051"/>
                  <a:gd name="connsiteX64-104967" fmla="*/ 5243719 w 6006665"/>
                  <a:gd name="connsiteY64-104968" fmla="*/ 864288 h 2711051"/>
                  <a:gd name="connsiteX65-104969" fmla="*/ 5283477 w 6006665"/>
                  <a:gd name="connsiteY65-104970" fmla="*/ 833996 h 2711051"/>
                  <a:gd name="connsiteX66-104971" fmla="*/ 5258480 w 6006665"/>
                  <a:gd name="connsiteY66-104972" fmla="*/ 768094 h 2711051"/>
                  <a:gd name="connsiteX67-104973" fmla="*/ 5267570 w 6006665"/>
                  <a:gd name="connsiteY67-104974" fmla="*/ 720373 h 2711051"/>
                  <a:gd name="connsiteX68-104975" fmla="*/ 5278896 w 6006665"/>
                  <a:gd name="connsiteY68-104976" fmla="*/ 723422 h 2711051"/>
                  <a:gd name="connsiteX69-104977" fmla="*/ 5279477 w 6006665"/>
                  <a:gd name="connsiteY69-104978" fmla="*/ 720373 h 2711051"/>
                  <a:gd name="connsiteX70-104979" fmla="*/ 5395510 w 6006665"/>
                  <a:gd name="connsiteY70-104980" fmla="*/ 751612 h 2711051"/>
                  <a:gd name="connsiteX71-104981" fmla="*/ 5463001 w 6006665"/>
                  <a:gd name="connsiteY71-104982" fmla="*/ 747642 h 2711051"/>
                  <a:gd name="connsiteX72-104983" fmla="*/ 5464386 w 6006665"/>
                  <a:gd name="connsiteY72-104984" fmla="*/ 748261 h 2711051"/>
                  <a:gd name="connsiteX73-104985" fmla="*/ 5474909 w 6006665"/>
                  <a:gd name="connsiteY73-104986" fmla="*/ 747642 h 2711051"/>
                  <a:gd name="connsiteX74-104987" fmla="*/ 5581715 w 6006665"/>
                  <a:gd name="connsiteY74-104988" fmla="*/ 795364 h 2711051"/>
                  <a:gd name="connsiteX75-104989" fmla="*/ 5633981 w 6006665"/>
                  <a:gd name="connsiteY75-104990" fmla="*/ 838541 h 2711051"/>
                  <a:gd name="connsiteX76-104991" fmla="*/ 5720335 w 6006665"/>
                  <a:gd name="connsiteY76-104992" fmla="*/ 918077 h 2711051"/>
                  <a:gd name="connsiteX77-104993" fmla="*/ 5822595 w 6006665"/>
                  <a:gd name="connsiteY77-104994" fmla="*/ 1015793 h 2711051"/>
                  <a:gd name="connsiteX78-104995" fmla="*/ 5818051 w 6006665"/>
                  <a:gd name="connsiteY78-104996" fmla="*/ 1070332 h 2711051"/>
                  <a:gd name="connsiteX79-104997" fmla="*/ 5825679 w 6006665"/>
                  <a:gd name="connsiteY79-104998" fmla="*/ 1077960 h 2711051"/>
                  <a:gd name="connsiteX80-104999" fmla="*/ 5822051 w 6006665"/>
                  <a:gd name="connsiteY80-105000" fmla="*/ 1027155 h 2711051"/>
                  <a:gd name="connsiteX81-105001" fmla="*/ 5834092 w 6006665"/>
                  <a:gd name="connsiteY81-105002" fmla="*/ 1029028 h 2711051"/>
                  <a:gd name="connsiteX82-105003" fmla="*/ 5833958 w 6006665"/>
                  <a:gd name="connsiteY82-105004" fmla="*/ 1027155 h 2711051"/>
                  <a:gd name="connsiteX83-105005" fmla="*/ 5936219 w 6006665"/>
                  <a:gd name="connsiteY83-105006" fmla="*/ 1043062 h 2711051"/>
                  <a:gd name="connsiteX84-105007" fmla="*/ 6006665 w 6006665"/>
                  <a:gd name="connsiteY84-105008" fmla="*/ 1122599 h 2711051"/>
                  <a:gd name="connsiteX85-105009" fmla="*/ 5968033 w 6006665"/>
                  <a:gd name="connsiteY85-105010" fmla="*/ 1161231 h 2711051"/>
                  <a:gd name="connsiteX86-105011" fmla="*/ 5908949 w 6006665"/>
                  <a:gd name="connsiteY86-105012" fmla="*/ 1172593 h 2711051"/>
                  <a:gd name="connsiteX87-105013" fmla="*/ 5908949 w 6006665"/>
                  <a:gd name="connsiteY87-105014" fmla="*/ 1258947 h 2711051"/>
                  <a:gd name="connsiteX88-105015" fmla="*/ 5893042 w 6006665"/>
                  <a:gd name="connsiteY88-105016" fmla="*/ 1274854 h 2711051"/>
                  <a:gd name="connsiteX89-105017" fmla="*/ 5881135 w 6006665"/>
                  <a:gd name="connsiteY89-105018" fmla="*/ 1274854 h 2711051"/>
                  <a:gd name="connsiteX90-105019" fmla="*/ 5861227 w 6006665"/>
                  <a:gd name="connsiteY90-105020" fmla="*/ 1274854 h 2711051"/>
                  <a:gd name="connsiteX91-105021" fmla="*/ 5849321 w 6006665"/>
                  <a:gd name="connsiteY91-105022" fmla="*/ 1274854 h 2711051"/>
                  <a:gd name="connsiteX92-105023" fmla="*/ 5817506 w 6006665"/>
                  <a:gd name="connsiteY92-105024" fmla="*/ 1240767 h 2711051"/>
                  <a:gd name="connsiteX93-105025" fmla="*/ 5767511 w 6006665"/>
                  <a:gd name="connsiteY93-105026" fmla="*/ 1215770 h 2711051"/>
                  <a:gd name="connsiteX94-105027" fmla="*/ 5762967 w 6006665"/>
                  <a:gd name="connsiteY94-105028" fmla="*/ 1181683 h 2711051"/>
                  <a:gd name="connsiteX95-105029" fmla="*/ 5729132 w 6006665"/>
                  <a:gd name="connsiteY95-105030" fmla="*/ 1167751 h 2711051"/>
                  <a:gd name="connsiteX96-105031" fmla="*/ 5695337 w 6006665"/>
                  <a:gd name="connsiteY96-105032" fmla="*/ 1177138 h 2711051"/>
                  <a:gd name="connsiteX97-105033" fmla="*/ 5693366 w 6006665"/>
                  <a:gd name="connsiteY97-105034" fmla="*/ 1174378 h 2711051"/>
                  <a:gd name="connsiteX98-105035" fmla="*/ 5683431 w 6006665"/>
                  <a:gd name="connsiteY98-105036" fmla="*/ 1177138 h 2711051"/>
                  <a:gd name="connsiteX99-105037" fmla="*/ 5660706 w 6006665"/>
                  <a:gd name="connsiteY99-105038" fmla="*/ 1145323 h 2711051"/>
                  <a:gd name="connsiteX100-105039" fmla="*/ 5669644 w 6006665"/>
                  <a:gd name="connsiteY100-105040" fmla="*/ 1120298 h 2711051"/>
                  <a:gd name="connsiteX101-105041" fmla="*/ 5640799 w 6006665"/>
                  <a:gd name="connsiteY101-105042" fmla="*/ 1133961 h 2711051"/>
                  <a:gd name="connsiteX102-105043" fmla="*/ 5656705 w 6006665"/>
                  <a:gd name="connsiteY102-105044" fmla="*/ 1177138 h 2711051"/>
                  <a:gd name="connsiteX103-105045" fmla="*/ 5633981 w 6006665"/>
                  <a:gd name="connsiteY103-105046" fmla="*/ 1215770 h 2711051"/>
                  <a:gd name="connsiteX104-105047" fmla="*/ 5586259 w 6006665"/>
                  <a:gd name="connsiteY104-105048" fmla="*/ 1252129 h 2711051"/>
                  <a:gd name="connsiteX105-105049" fmla="*/ 5575676 w 6006665"/>
                  <a:gd name="connsiteY105-105050" fmla="*/ 1251121 h 2711051"/>
                  <a:gd name="connsiteX106-105051" fmla="*/ 5574353 w 6006665"/>
                  <a:gd name="connsiteY106-105052" fmla="*/ 1252129 h 2711051"/>
                  <a:gd name="connsiteX107-105053" fmla="*/ 5539436 w 6006665"/>
                  <a:gd name="connsiteY107-105054" fmla="*/ 1248804 h 2711051"/>
                  <a:gd name="connsiteX108-105055" fmla="*/ 5570352 w 6006665"/>
                  <a:gd name="connsiteY108-105056" fmla="*/ 1290761 h 2711051"/>
                  <a:gd name="connsiteX109-105057" fmla="*/ 5593077 w 6006665"/>
                  <a:gd name="connsiteY109-105058" fmla="*/ 1354390 h 2711051"/>
                  <a:gd name="connsiteX110-105059" fmla="*/ 5608984 w 6006665"/>
                  <a:gd name="connsiteY110-105060" fmla="*/ 1381660 h 2711051"/>
                  <a:gd name="connsiteX111-105061" fmla="*/ 5613529 w 6006665"/>
                  <a:gd name="connsiteY111-105062" fmla="*/ 1413474 h 2711051"/>
                  <a:gd name="connsiteX112-105063" fmla="*/ 5608984 w 6006665"/>
                  <a:gd name="connsiteY112-105064" fmla="*/ 1436199 h 2711051"/>
                  <a:gd name="connsiteX113-105065" fmla="*/ 5597799 w 6006665"/>
                  <a:gd name="connsiteY113-105066" fmla="*/ 1432590 h 2711051"/>
                  <a:gd name="connsiteX114-105067" fmla="*/ 5597077 w 6006665"/>
                  <a:gd name="connsiteY114-105068" fmla="*/ 1436199 h 2711051"/>
                  <a:gd name="connsiteX115-105069" fmla="*/ 5534271 w 6006665"/>
                  <a:gd name="connsiteY115-105070" fmla="*/ 1415939 h 2711051"/>
                  <a:gd name="connsiteX116-105071" fmla="*/ 5436277 w 6006665"/>
                  <a:gd name="connsiteY116-105072" fmla="*/ 1472558 h 2711051"/>
                  <a:gd name="connsiteX117-105073" fmla="*/ 5397645 w 6006665"/>
                  <a:gd name="connsiteY117-105074" fmla="*/ 1483921 h 2711051"/>
                  <a:gd name="connsiteX118-105075" fmla="*/ 5345378 w 6006665"/>
                  <a:gd name="connsiteY118-105076" fmla="*/ 1538460 h 2711051"/>
                  <a:gd name="connsiteX119-105077" fmla="*/ 5290839 w 6006665"/>
                  <a:gd name="connsiteY119-105078" fmla="*/ 1586181 h 2711051"/>
                  <a:gd name="connsiteX120-105079" fmla="*/ 5274932 w 6006665"/>
                  <a:gd name="connsiteY120-105080" fmla="*/ 1617996 h 2711051"/>
                  <a:gd name="connsiteX121-105081" fmla="*/ 5267238 w 6006665"/>
                  <a:gd name="connsiteY121-105082" fmla="*/ 1609569 h 2711051"/>
                  <a:gd name="connsiteX122-105083" fmla="*/ 5263025 w 6006665"/>
                  <a:gd name="connsiteY122-105084" fmla="*/ 1617996 h 2711051"/>
                  <a:gd name="connsiteX123-105085" fmla="*/ 5219538 w 6006665"/>
                  <a:gd name="connsiteY123-105086" fmla="*/ 1570368 h 2711051"/>
                  <a:gd name="connsiteX124-105087" fmla="*/ 5129494 w 6006665"/>
                  <a:gd name="connsiteY124-105088" fmla="*/ 1624813 h 2711051"/>
                  <a:gd name="connsiteX125-105089" fmla="*/ 5126389 w 6006665"/>
                  <a:gd name="connsiteY125-105090" fmla="*/ 1619491 h 2711051"/>
                  <a:gd name="connsiteX126-105091" fmla="*/ 5117587 w 6006665"/>
                  <a:gd name="connsiteY126-105092" fmla="*/ 1624813 h 2711051"/>
                  <a:gd name="connsiteX127-105093" fmla="*/ 5105544 w 6006665"/>
                  <a:gd name="connsiteY127-105094" fmla="*/ 1604167 h 2711051"/>
                  <a:gd name="connsiteX128-105095" fmla="*/ 5074955 w 6006665"/>
                  <a:gd name="connsiteY128-105096" fmla="*/ 1629358 h 2711051"/>
                  <a:gd name="connsiteX129-105097" fmla="*/ 5065718 w 6006665"/>
                  <a:gd name="connsiteY129-105098" fmla="*/ 1627159 h 2711051"/>
                  <a:gd name="connsiteX130-105099" fmla="*/ 5063048 w 6006665"/>
                  <a:gd name="connsiteY130-105100" fmla="*/ 1629358 h 2711051"/>
                  <a:gd name="connsiteX131-105101" fmla="*/ 5026594 w 6006665"/>
                  <a:gd name="connsiteY131-105102" fmla="*/ 1620679 h 2711051"/>
                  <a:gd name="connsiteX132-105103" fmla="*/ 5015871 w 6006665"/>
                  <a:gd name="connsiteY132-105104" fmla="*/ 1665718 h 2711051"/>
                  <a:gd name="connsiteX133-105105" fmla="*/ 4974967 w 6006665"/>
                  <a:gd name="connsiteY133-105106" fmla="*/ 1731619 h 2711051"/>
                  <a:gd name="connsiteX134-105107" fmla="*/ 4974967 w 6006665"/>
                  <a:gd name="connsiteY134-105108" fmla="*/ 1763434 h 2711051"/>
                  <a:gd name="connsiteX135-105109" fmla="*/ 5015871 w 6006665"/>
                  <a:gd name="connsiteY135-105110" fmla="*/ 1779341 h 2711051"/>
                  <a:gd name="connsiteX136-105111" fmla="*/ 5011326 w 6006665"/>
                  <a:gd name="connsiteY136-105112" fmla="*/ 1877057 h 2711051"/>
                  <a:gd name="connsiteX137-105113" fmla="*/ 4999419 w 6006665"/>
                  <a:gd name="connsiteY137-105114" fmla="*/ 1877057 h 2711051"/>
                  <a:gd name="connsiteX138-105115" fmla="*/ 4974967 w 6006665"/>
                  <a:gd name="connsiteY138-105116" fmla="*/ 1877057 h 2711051"/>
                  <a:gd name="connsiteX139-105117" fmla="*/ 4963605 w 6006665"/>
                  <a:gd name="connsiteY139-105118" fmla="*/ 1929323 h 2711051"/>
                  <a:gd name="connsiteX140-105119" fmla="*/ 4974967 w 6006665"/>
                  <a:gd name="connsiteY140-105120" fmla="*/ 1956593 h 2711051"/>
                  <a:gd name="connsiteX141-105121" fmla="*/ 4909065 w 6006665"/>
                  <a:gd name="connsiteY141-105122" fmla="*/ 1990680 h 2711051"/>
                  <a:gd name="connsiteX142-105123" fmla="*/ 4897703 w 6006665"/>
                  <a:gd name="connsiteY142-105124" fmla="*/ 2058854 h 2711051"/>
                  <a:gd name="connsiteX143-105125" fmla="*/ 4845437 w 6006665"/>
                  <a:gd name="connsiteY143-105126" fmla="*/ 2074761 h 2711051"/>
                  <a:gd name="connsiteX144-105127" fmla="*/ 4834074 w 6006665"/>
                  <a:gd name="connsiteY144-105128" fmla="*/ 2133845 h 2711051"/>
                  <a:gd name="connsiteX145-105129" fmla="*/ 4779535 w 6006665"/>
                  <a:gd name="connsiteY145-105130" fmla="*/ 2192929 h 2711051"/>
                  <a:gd name="connsiteX146-105131" fmla="*/ 4777225 w 6006665"/>
                  <a:gd name="connsiteY146-105132" fmla="*/ 2182533 h 2711051"/>
                  <a:gd name="connsiteX147-105133" fmla="*/ 4767628 w 6006665"/>
                  <a:gd name="connsiteY147-105134" fmla="*/ 2192929 h 2711051"/>
                  <a:gd name="connsiteX148-105135" fmla="*/ 4758538 w 6006665"/>
                  <a:gd name="connsiteY148-105136" fmla="*/ 2152025 h 2711051"/>
                  <a:gd name="connsiteX149-105137" fmla="*/ 4742631 w 6006665"/>
                  <a:gd name="connsiteY149-105138" fmla="*/ 2065671 h 2711051"/>
                  <a:gd name="connsiteX150-105139" fmla="*/ 4715361 w 6006665"/>
                  <a:gd name="connsiteY150-105140" fmla="*/ 1924779 h 2711051"/>
                  <a:gd name="connsiteX151-105141" fmla="*/ 4735813 w 6006665"/>
                  <a:gd name="connsiteY151-105142" fmla="*/ 1833880 h 2711051"/>
                  <a:gd name="connsiteX152-105143" fmla="*/ 4767628 w 6006665"/>
                  <a:gd name="connsiteY152-105144" fmla="*/ 1790703 h 2711051"/>
                  <a:gd name="connsiteX153-105145" fmla="*/ 4767628 w 6006665"/>
                  <a:gd name="connsiteY153-105146" fmla="*/ 1763434 h 2711051"/>
                  <a:gd name="connsiteX154-105147" fmla="*/ 4826712 w 6006665"/>
                  <a:gd name="connsiteY154-105148" fmla="*/ 1747526 h 2711051"/>
                  <a:gd name="connsiteX155-105149" fmla="*/ 4892613 w 6006665"/>
                  <a:gd name="connsiteY155-105150" fmla="*/ 1656628 h 2711051"/>
                  <a:gd name="connsiteX156-105151" fmla="*/ 4956243 w 6006665"/>
                  <a:gd name="connsiteY156-105152" fmla="*/ 1581637 h 2711051"/>
                  <a:gd name="connsiteX157-105153" fmla="*/ 5022143 w 6006665"/>
                  <a:gd name="connsiteY157-105154" fmla="*/ 1522552 h 2711051"/>
                  <a:gd name="connsiteX158-105155" fmla="*/ 5046694 w 6006665"/>
                  <a:gd name="connsiteY158-105156" fmla="*/ 1415425 h 2711051"/>
                  <a:gd name="connsiteX159-105157" fmla="*/ 5015871 w 6006665"/>
                  <a:gd name="connsiteY159-105158" fmla="*/ 1420292 h 2711051"/>
                  <a:gd name="connsiteX160-105159" fmla="*/ 4995419 w 6006665"/>
                  <a:gd name="connsiteY160-105160" fmla="*/ 1483921 h 2711051"/>
                  <a:gd name="connsiteX161-105161" fmla="*/ 4904521 w 6006665"/>
                  <a:gd name="connsiteY161-105162" fmla="*/ 1570274 h 2711051"/>
                  <a:gd name="connsiteX162-105163" fmla="*/ 4901708 w 6006665"/>
                  <a:gd name="connsiteY162-105164" fmla="*/ 1561634 h 2711051"/>
                  <a:gd name="connsiteX163-105165" fmla="*/ 4892613 w 6006665"/>
                  <a:gd name="connsiteY163-105166" fmla="*/ 1570274 h 2711051"/>
                  <a:gd name="connsiteX164-105167" fmla="*/ 4861835 w 6006665"/>
                  <a:gd name="connsiteY164-105168" fmla="*/ 1475740 h 2711051"/>
                  <a:gd name="connsiteX165-105169" fmla="*/ 4779535 w 6006665"/>
                  <a:gd name="connsiteY165-105170" fmla="*/ 1499828 h 2711051"/>
                  <a:gd name="connsiteX166-105171" fmla="*/ 4684091 w 6006665"/>
                  <a:gd name="connsiteY166-105172" fmla="*/ 1624813 h 2711051"/>
                  <a:gd name="connsiteX167-105173" fmla="*/ 4715906 w 6006665"/>
                  <a:gd name="connsiteY167-105174" fmla="*/ 1672535 h 2711051"/>
                  <a:gd name="connsiteX168-105175" fmla="*/ 4636369 w 6006665"/>
                  <a:gd name="connsiteY168-105176" fmla="*/ 1688442 h 2711051"/>
                  <a:gd name="connsiteX169-105177" fmla="*/ 4577285 w 6006665"/>
                  <a:gd name="connsiteY169-105178" fmla="*/ 1692987 h 2711051"/>
                  <a:gd name="connsiteX170-105179" fmla="*/ 4577373 w 6006665"/>
                  <a:gd name="connsiteY170-105180" fmla="*/ 1692065 h 2711051"/>
                  <a:gd name="connsiteX171-105181" fmla="*/ 4565379 w 6006665"/>
                  <a:gd name="connsiteY171-105182" fmla="*/ 1692987 h 2711051"/>
                  <a:gd name="connsiteX172-105183" fmla="*/ 4569923 w 6006665"/>
                  <a:gd name="connsiteY172-105184" fmla="*/ 1645266 h 2711051"/>
                  <a:gd name="connsiteX173-105185" fmla="*/ 4520081 w 6006665"/>
                  <a:gd name="connsiteY173-105186" fmla="*/ 1635680 h 2711051"/>
                  <a:gd name="connsiteX174-105187" fmla="*/ 4475025 w 6006665"/>
                  <a:gd name="connsiteY174-105188" fmla="*/ 1665718 h 2711051"/>
                  <a:gd name="connsiteX175-105189" fmla="*/ 4464394 w 6006665"/>
                  <a:gd name="connsiteY175-105190" fmla="*/ 1664867 h 2711051"/>
                  <a:gd name="connsiteX176-105191" fmla="*/ 4463118 w 6006665"/>
                  <a:gd name="connsiteY176-105192" fmla="*/ 1665718 h 2711051"/>
                  <a:gd name="connsiteX177-105193" fmla="*/ 4357637 w 6006665"/>
                  <a:gd name="connsiteY177-105194" fmla="*/ 1657279 h 2711051"/>
                  <a:gd name="connsiteX178-105195" fmla="*/ 4243233 w 6006665"/>
                  <a:gd name="connsiteY178-105196" fmla="*/ 1677080 h 2711051"/>
                  <a:gd name="connsiteX179-105197" fmla="*/ 4125065 w 6006665"/>
                  <a:gd name="connsiteY179-105198" fmla="*/ 1811155 h 2711051"/>
                  <a:gd name="connsiteX180-105199" fmla="*/ 3984173 w 6006665"/>
                  <a:gd name="connsiteY180-105200" fmla="*/ 1967955 h 2711051"/>
                  <a:gd name="connsiteX181-105201" fmla="*/ 4038712 w 6006665"/>
                  <a:gd name="connsiteY181-105202" fmla="*/ 1972500 h 2711051"/>
                  <a:gd name="connsiteX182-105203" fmla="*/ 4059164 w 6006665"/>
                  <a:gd name="connsiteY182-105204" fmla="*/ 2015677 h 2711051"/>
                  <a:gd name="connsiteX183-105205" fmla="*/ 4087782 w 6006665"/>
                  <a:gd name="connsiteY183-105206" fmla="*/ 2024094 h 2711051"/>
                  <a:gd name="connsiteX184-105207" fmla="*/ 4106341 w 6006665"/>
                  <a:gd name="connsiteY184-105208" fmla="*/ 1995225 h 2711051"/>
                  <a:gd name="connsiteX185-105209" fmla="*/ 4117411 w 6006665"/>
                  <a:gd name="connsiteY185-105210" fmla="*/ 1996527 h 2711051"/>
                  <a:gd name="connsiteX186-105211" fmla="*/ 4118248 w 6006665"/>
                  <a:gd name="connsiteY186-105212" fmla="*/ 1995225 h 2711051"/>
                  <a:gd name="connsiteX187-105213" fmla="*/ 4156880 w 6006665"/>
                  <a:gd name="connsiteY187-105214" fmla="*/ 1999770 h 2711051"/>
                  <a:gd name="connsiteX188-105215" fmla="*/ 4211419 w 6006665"/>
                  <a:gd name="connsiteY188-105216" fmla="*/ 2070216 h 2711051"/>
                  <a:gd name="connsiteX189-105217" fmla="*/ 4215964 w 6006665"/>
                  <a:gd name="connsiteY189-105218" fmla="*/ 2117938 h 2711051"/>
                  <a:gd name="connsiteX190-105219" fmla="*/ 4184149 w 6006665"/>
                  <a:gd name="connsiteY190-105220" fmla="*/ 2177022 h 2711051"/>
                  <a:gd name="connsiteX191-105221" fmla="*/ 4177332 w 6006665"/>
                  <a:gd name="connsiteY191-105222" fmla="*/ 2247468 h 2711051"/>
                  <a:gd name="connsiteX192-105223" fmla="*/ 4161425 w 6006665"/>
                  <a:gd name="connsiteY192-105224" fmla="*/ 2333822 h 2711051"/>
                  <a:gd name="connsiteX193-105225" fmla="*/ 4109158 w 6006665"/>
                  <a:gd name="connsiteY193-105226" fmla="*/ 2413358 h 2711051"/>
                  <a:gd name="connsiteX194-105227" fmla="*/ 4097796 w 6006665"/>
                  <a:gd name="connsiteY194-105228" fmla="*/ 2451990 h 2711051"/>
                  <a:gd name="connsiteX195-105229" fmla="*/ 4043257 w 6006665"/>
                  <a:gd name="connsiteY195-105230" fmla="*/ 2511074 h 2711051"/>
                  <a:gd name="connsiteX196-105231" fmla="*/ 3995535 w 6006665"/>
                  <a:gd name="connsiteY196-105232" fmla="*/ 2570158 h 2711051"/>
                  <a:gd name="connsiteX197-105233" fmla="*/ 3975083 w 6006665"/>
                  <a:gd name="connsiteY197-105234" fmla="*/ 2601973 h 2711051"/>
                  <a:gd name="connsiteX198-105235" fmla="*/ 3925089 w 6006665"/>
                  <a:gd name="connsiteY198-105236" fmla="*/ 2629242 h 2711051"/>
                  <a:gd name="connsiteX199-105237" fmla="*/ 3913182 w 6006665"/>
                  <a:gd name="connsiteY199-105238" fmla="*/ 2629242 h 2711051"/>
                  <a:gd name="connsiteX200-105239" fmla="*/ 3904637 w 6006665"/>
                  <a:gd name="connsiteY200-105240" fmla="*/ 2629242 h 2711051"/>
                  <a:gd name="connsiteX201-105241" fmla="*/ 3892729 w 6006665"/>
                  <a:gd name="connsiteY201-105242" fmla="*/ 2629242 h 2711051"/>
                  <a:gd name="connsiteX202-105243" fmla="*/ 3871063 w 6006665"/>
                  <a:gd name="connsiteY202-105244" fmla="*/ 2612993 h 2711051"/>
                  <a:gd name="connsiteX203-105245" fmla="*/ 3829645 w 6006665"/>
                  <a:gd name="connsiteY203-105246" fmla="*/ 2640605 h 2711051"/>
                  <a:gd name="connsiteX204-105247" fmla="*/ 3822828 w 6006665"/>
                  <a:gd name="connsiteY204-105248" fmla="*/ 2661057 h 2711051"/>
                  <a:gd name="connsiteX205-105249" fmla="*/ 3818283 w 6006665"/>
                  <a:gd name="connsiteY205-105250" fmla="*/ 2651967 h 2711051"/>
                  <a:gd name="connsiteX206-105251" fmla="*/ 3818283 w 6006665"/>
                  <a:gd name="connsiteY206-105252" fmla="*/ 2640241 h 2711051"/>
                  <a:gd name="connsiteX207-105253" fmla="*/ 3817738 w 6006665"/>
                  <a:gd name="connsiteY207-105254" fmla="*/ 2640605 h 2711051"/>
                  <a:gd name="connsiteX208-105255" fmla="*/ 3810921 w 6006665"/>
                  <a:gd name="connsiteY208-105256" fmla="*/ 2661057 h 2711051"/>
                  <a:gd name="connsiteX209-105257" fmla="*/ 3806376 w 6006665"/>
                  <a:gd name="connsiteY209-105258" fmla="*/ 2651967 h 2711051"/>
                  <a:gd name="connsiteX210-105259" fmla="*/ 3806376 w 6006665"/>
                  <a:gd name="connsiteY210-105260" fmla="*/ 2624697 h 2711051"/>
                  <a:gd name="connsiteX211-105261" fmla="*/ 3818283 w 6006665"/>
                  <a:gd name="connsiteY211-105262" fmla="*/ 2624697 h 2711051"/>
                  <a:gd name="connsiteX212-105263" fmla="*/ 3826828 w 6006665"/>
                  <a:gd name="connsiteY212-105264" fmla="*/ 2624697 h 2711051"/>
                  <a:gd name="connsiteX213-105265" fmla="*/ 3833645 w 6006665"/>
                  <a:gd name="connsiteY213-105266" fmla="*/ 2565613 h 2711051"/>
                  <a:gd name="connsiteX214-105267" fmla="*/ 3822283 w 6006665"/>
                  <a:gd name="connsiteY214-105268" fmla="*/ 2522437 h 2711051"/>
                  <a:gd name="connsiteX215-105269" fmla="*/ 3849553 w 6006665"/>
                  <a:gd name="connsiteY215-105270" fmla="*/ 2499712 h 2711051"/>
                  <a:gd name="connsiteX216-105271" fmla="*/ 3858814 w 6006665"/>
                  <a:gd name="connsiteY216-105272" fmla="*/ 2501917 h 2711051"/>
                  <a:gd name="connsiteX217-105273" fmla="*/ 3861460 w 6006665"/>
                  <a:gd name="connsiteY217-105274" fmla="*/ 2499712 h 2711051"/>
                  <a:gd name="connsiteX218-105275" fmla="*/ 3898487 w 6006665"/>
                  <a:gd name="connsiteY218-105276" fmla="*/ 2508528 h 2711051"/>
                  <a:gd name="connsiteX219-105277" fmla="*/ 3919999 w 6006665"/>
                  <a:gd name="connsiteY219-105278" fmla="*/ 2463353 h 2711051"/>
                  <a:gd name="connsiteX220-105279" fmla="*/ 3935906 w 6006665"/>
                  <a:gd name="connsiteY220-105280" fmla="*/ 2404268 h 2711051"/>
                  <a:gd name="connsiteX221-105281" fmla="*/ 3947269 w 6006665"/>
                  <a:gd name="connsiteY221-105282" fmla="*/ 2381544 h 2711051"/>
                  <a:gd name="connsiteX222-105283" fmla="*/ 3966292 w 6006665"/>
                  <a:gd name="connsiteY222-105284" fmla="*/ 2337156 h 2711051"/>
                  <a:gd name="connsiteX223-105285" fmla="*/ 3915999 w 6006665"/>
                  <a:gd name="connsiteY223-105286" fmla="*/ 2349729 h 2711051"/>
                  <a:gd name="connsiteX224-105287" fmla="*/ 3888729 w 6006665"/>
                  <a:gd name="connsiteY224-105288" fmla="*/ 2372454 h 2711051"/>
                  <a:gd name="connsiteX225-105289" fmla="*/ 3876822 w 6006665"/>
                  <a:gd name="connsiteY225-105290" fmla="*/ 2372454 h 2711051"/>
                  <a:gd name="connsiteX226-105291" fmla="*/ 3829645 w 6006665"/>
                  <a:gd name="connsiteY226-105292" fmla="*/ 2372454 h 2711051"/>
                  <a:gd name="connsiteX227-105293" fmla="*/ 3817738 w 6006665"/>
                  <a:gd name="connsiteY227-105294" fmla="*/ 2372454 h 2711051"/>
                  <a:gd name="connsiteX228-105295" fmla="*/ 3801831 w 6006665"/>
                  <a:gd name="connsiteY228-105296" fmla="*/ 2317915 h 2711051"/>
                  <a:gd name="connsiteX229-105297" fmla="*/ 3758654 w 6006665"/>
                  <a:gd name="connsiteY229-105298" fmla="*/ 2279283 h 2711051"/>
                  <a:gd name="connsiteX230-105299" fmla="*/ 3692753 w 6006665"/>
                  <a:gd name="connsiteY230-105300" fmla="*/ 2263376 h 2711051"/>
                  <a:gd name="connsiteX231-105301" fmla="*/ 3683663 w 6006665"/>
                  <a:gd name="connsiteY231-105302" fmla="*/ 2204292 h 2711051"/>
                  <a:gd name="connsiteX232-105303" fmla="*/ 3672301 w 6006665"/>
                  <a:gd name="connsiteY232-105304" fmla="*/ 2172477 h 2711051"/>
                  <a:gd name="connsiteX233-105305" fmla="*/ 3656393 w 6006665"/>
                  <a:gd name="connsiteY233-105306" fmla="*/ 2145208 h 2711051"/>
                  <a:gd name="connsiteX234-105307" fmla="*/ 3633669 w 6006665"/>
                  <a:gd name="connsiteY234-105308" fmla="*/ 2086123 h 2711051"/>
                  <a:gd name="connsiteX235-105309" fmla="*/ 3601854 w 6006665"/>
                  <a:gd name="connsiteY235-105310" fmla="*/ 2065671 h 2711051"/>
                  <a:gd name="connsiteX236-105311" fmla="*/ 3545995 w 6006665"/>
                  <a:gd name="connsiteY236-105312" fmla="*/ 2044187 h 2711051"/>
                  <a:gd name="connsiteX237-105313" fmla="*/ 3506955 w 6006665"/>
                  <a:gd name="connsiteY237-105314" fmla="*/ 2049764 h 2711051"/>
                  <a:gd name="connsiteX238-105315" fmla="*/ 3463779 w 6006665"/>
                  <a:gd name="connsiteY238-105316" fmla="*/ 2058854 h 2711051"/>
                  <a:gd name="connsiteX239-105317" fmla="*/ 3431964 w 6006665"/>
                  <a:gd name="connsiteY239-105318" fmla="*/ 2086123 h 2711051"/>
                  <a:gd name="connsiteX240-105319" fmla="*/ 3452416 w 6006665"/>
                  <a:gd name="connsiteY240-105320" fmla="*/ 2102031 h 2711051"/>
                  <a:gd name="connsiteX241-105321" fmla="*/ 3452416 w 6006665"/>
                  <a:gd name="connsiteY241-105322" fmla="*/ 2133845 h 2711051"/>
                  <a:gd name="connsiteX242-105323" fmla="*/ 3431964 w 6006665"/>
                  <a:gd name="connsiteY242-105324" fmla="*/ 2156570 h 2711051"/>
                  <a:gd name="connsiteX243-105325" fmla="*/ 3400150 w 6006665"/>
                  <a:gd name="connsiteY243-105326" fmla="*/ 2215654 h 2711051"/>
                  <a:gd name="connsiteX244-105327" fmla="*/ 3400150 w 6006665"/>
                  <a:gd name="connsiteY244-105328" fmla="*/ 2242924 h 2711051"/>
                  <a:gd name="connsiteX245-105329" fmla="*/ 3350155 w 6006665"/>
                  <a:gd name="connsiteY245-105330" fmla="*/ 2274738 h 2711051"/>
                  <a:gd name="connsiteX246-105331" fmla="*/ 3342342 w 6006665"/>
                  <a:gd name="connsiteY246-105332" fmla="*/ 2272134 h 2711051"/>
                  <a:gd name="connsiteX247-105333" fmla="*/ 3338249 w 6006665"/>
                  <a:gd name="connsiteY247-105334" fmla="*/ 2274738 h 2711051"/>
                  <a:gd name="connsiteX248-105335" fmla="*/ 3290527 w 6006665"/>
                  <a:gd name="connsiteY248-105336" fmla="*/ 2258831 h 2711051"/>
                  <a:gd name="connsiteX249-105337" fmla="*/ 3259257 w 6006665"/>
                  <a:gd name="connsiteY249-105338" fmla="*/ 2258831 h 2711051"/>
                  <a:gd name="connsiteX250-105339" fmla="*/ 3247350 w 6006665"/>
                  <a:gd name="connsiteY250-105340" fmla="*/ 2258831 h 2711051"/>
                  <a:gd name="connsiteX251-105341" fmla="*/ 3231443 w 6006665"/>
                  <a:gd name="connsiteY251-105342" fmla="*/ 2242924 h 2711051"/>
                  <a:gd name="connsiteX252-105343" fmla="*/ 3213271 w 6006665"/>
                  <a:gd name="connsiteY252-105344" fmla="*/ 2238380 h 2711051"/>
                  <a:gd name="connsiteX253-105345" fmla="*/ 3168359 w 6006665"/>
                  <a:gd name="connsiteY253-105346" fmla="*/ 2274738 h 2711051"/>
                  <a:gd name="connsiteX254-105347" fmla="*/ 3120637 w 6006665"/>
                  <a:gd name="connsiteY254-105348" fmla="*/ 2286100 h 2711051"/>
                  <a:gd name="connsiteX255-105349" fmla="*/ 3082005 w 6006665"/>
                  <a:gd name="connsiteY255-105350" fmla="*/ 2302008 h 2711051"/>
                  <a:gd name="connsiteX256-105351" fmla="*/ 3074460 w 6006665"/>
                  <a:gd name="connsiteY256-105352" fmla="*/ 2300211 h 2711051"/>
                  <a:gd name="connsiteX257-105353" fmla="*/ 3070098 w 6006665"/>
                  <a:gd name="connsiteY257-105354" fmla="*/ 2302008 h 2711051"/>
                  <a:gd name="connsiteX258-105355" fmla="*/ 3022376 w 6006665"/>
                  <a:gd name="connsiteY258-105356" fmla="*/ 2290645 h 2711051"/>
                  <a:gd name="connsiteX259-105357" fmla="*/ 3000196 w 6006665"/>
                  <a:gd name="connsiteY259-105358" fmla="*/ 2290645 h 2711051"/>
                  <a:gd name="connsiteX260-105359" fmla="*/ 2988289 w 6006665"/>
                  <a:gd name="connsiteY260-105360" fmla="*/ 2290645 h 2711051"/>
                  <a:gd name="connsiteX261-105361" fmla="*/ 2967837 w 6006665"/>
                  <a:gd name="connsiteY261-105362" fmla="*/ 2258831 h 2711051"/>
                  <a:gd name="connsiteX262-105363" fmla="*/ 2929205 w 6006665"/>
                  <a:gd name="connsiteY262-105364" fmla="*/ 2231561 h 2711051"/>
                  <a:gd name="connsiteX263-105365" fmla="*/ 2902153 w 6006665"/>
                  <a:gd name="connsiteY263-105366" fmla="*/ 2227697 h 2711051"/>
                  <a:gd name="connsiteX264-105367" fmla="*/ 2861576 w 6006665"/>
                  <a:gd name="connsiteY264-105368" fmla="*/ 2231561 h 2711051"/>
                  <a:gd name="connsiteX265-105369" fmla="*/ 2822944 w 6006665"/>
                  <a:gd name="connsiteY265-105370" fmla="*/ 2242924 h 2711051"/>
                  <a:gd name="connsiteX266-105371" fmla="*/ 2818139 w 6006665"/>
                  <a:gd name="connsiteY266-105372" fmla="*/ 2240835 h 2711051"/>
                  <a:gd name="connsiteX267-105373" fmla="*/ 2811037 w 6006665"/>
                  <a:gd name="connsiteY267-105374" fmla="*/ 2242924 h 2711051"/>
                  <a:gd name="connsiteX268-105375" fmla="*/ 2758770 w 6006665"/>
                  <a:gd name="connsiteY268-105376" fmla="*/ 2220199 h 2711051"/>
                  <a:gd name="connsiteX269-105377" fmla="*/ 2751953 w 6006665"/>
                  <a:gd name="connsiteY269-105378" fmla="*/ 2177022 h 2711051"/>
                  <a:gd name="connsiteX270-105379" fmla="*/ 2708776 w 6006665"/>
                  <a:gd name="connsiteY270-105380" fmla="*/ 2161115 h 2711051"/>
                  <a:gd name="connsiteX271-105381" fmla="*/ 2676962 w 6006665"/>
                  <a:gd name="connsiteY271-105382" fmla="*/ 2156570 h 2711051"/>
                  <a:gd name="connsiteX272-105383" fmla="*/ 2642534 w 6006665"/>
                  <a:gd name="connsiteY272-105384" fmla="*/ 2134826 h 2711051"/>
                  <a:gd name="connsiteX273-105385" fmla="*/ 2586608 w 6006665"/>
                  <a:gd name="connsiteY273-105386" fmla="*/ 2263376 h 2711051"/>
                  <a:gd name="connsiteX274-105387" fmla="*/ 1811153 w 6006665"/>
                  <a:gd name="connsiteY274-105388" fmla="*/ 1999770 h 2711051"/>
                  <a:gd name="connsiteX275-105389" fmla="*/ 1748069 w 6006665"/>
                  <a:gd name="connsiteY275-105390" fmla="*/ 2038402 h 2711051"/>
                  <a:gd name="connsiteX276-105391" fmla="*/ 1711709 w 6006665"/>
                  <a:gd name="connsiteY276-105392" fmla="*/ 2042947 h 2711051"/>
                  <a:gd name="connsiteX277-105393" fmla="*/ 1711926 w 6006665"/>
                  <a:gd name="connsiteY277-105394" fmla="*/ 2041431 h 2711051"/>
                  <a:gd name="connsiteX278-105395" fmla="*/ 1699803 w 6006665"/>
                  <a:gd name="connsiteY278-105396" fmla="*/ 2042947 h 2711051"/>
                  <a:gd name="connsiteX279-105397" fmla="*/ 1704347 w 6006665"/>
                  <a:gd name="connsiteY279-105398" fmla="*/ 2011132 h 2711051"/>
                  <a:gd name="connsiteX280-105399" fmla="*/ 1662460 w 6006665"/>
                  <a:gd name="connsiteY280-105400" fmla="*/ 1993181 h 2711051"/>
                  <a:gd name="connsiteX281-105401" fmla="*/ 1629901 w 6006665"/>
                  <a:gd name="connsiteY281-105402" fmla="*/ 2006587 h 2711051"/>
                  <a:gd name="connsiteX282-105403" fmla="*/ 1629300 w 6006665"/>
                  <a:gd name="connsiteY282-105404" fmla="*/ 2001932 h 2711051"/>
                  <a:gd name="connsiteX283-105405" fmla="*/ 1617994 w 6006665"/>
                  <a:gd name="connsiteY283-105406" fmla="*/ 2006587 h 2711051"/>
                  <a:gd name="connsiteX284-105407" fmla="*/ 1608904 w 6006665"/>
                  <a:gd name="connsiteY284-105408" fmla="*/ 1936141 h 2711051"/>
                  <a:gd name="connsiteX285-105409" fmla="*/ 1552684 w 6006665"/>
                  <a:gd name="connsiteY285-105410" fmla="*/ 1926448 h 2711051"/>
                  <a:gd name="connsiteX286-105411" fmla="*/ 1518550 w 6006665"/>
                  <a:gd name="connsiteY286-105412" fmla="*/ 1952048 h 2711051"/>
                  <a:gd name="connsiteX287-105413" fmla="*/ 1425379 w 6006665"/>
                  <a:gd name="connsiteY287-105414" fmla="*/ 1972500 h 2711051"/>
                  <a:gd name="connsiteX288-105415" fmla="*/ 1409472 w 6006665"/>
                  <a:gd name="connsiteY288-105416" fmla="*/ 1990680 h 2711051"/>
                  <a:gd name="connsiteX289-105417" fmla="*/ 1270852 w 6006665"/>
                  <a:gd name="connsiteY289-105418" fmla="*/ 2011132 h 2711051"/>
                  <a:gd name="connsiteX290-105419" fmla="*/ 1254945 w 6006665"/>
                  <a:gd name="connsiteY290-105420" fmla="*/ 2031584 h 2711051"/>
                  <a:gd name="connsiteX291-105421" fmla="*/ 1282214 w 6006665"/>
                  <a:gd name="connsiteY291-105422" fmla="*/ 2074761 h 2711051"/>
                  <a:gd name="connsiteX292-105423" fmla="*/ 1243582 w 6006665"/>
                  <a:gd name="connsiteY292-105424" fmla="*/ 2090668 h 2711051"/>
                  <a:gd name="connsiteX293-105425" fmla="*/ 1254945 w 6006665"/>
                  <a:gd name="connsiteY293-105426" fmla="*/ 2108848 h 2711051"/>
                  <a:gd name="connsiteX294-105427" fmla="*/ 1216313 w 6006665"/>
                  <a:gd name="connsiteY294-105428" fmla="*/ 2133845 h 2711051"/>
                  <a:gd name="connsiteX295-105429" fmla="*/ 1275397 w 6006665"/>
                  <a:gd name="connsiteY295-105430" fmla="*/ 2177022 h 2711051"/>
                  <a:gd name="connsiteX296-105431" fmla="*/ 1270852 w 6006665"/>
                  <a:gd name="connsiteY296-105432" fmla="*/ 2204292 h 2711051"/>
                  <a:gd name="connsiteX297-105433" fmla="*/ 1259108 w 6006665"/>
                  <a:gd name="connsiteY297-105434" fmla="*/ 2203313 h 2711051"/>
                  <a:gd name="connsiteX298-105435" fmla="*/ 1258945 w 6006665"/>
                  <a:gd name="connsiteY298-105436" fmla="*/ 2204292 h 2711051"/>
                  <a:gd name="connsiteX299-105437" fmla="*/ 1215644 w 6006665"/>
                  <a:gd name="connsiteY299-105438" fmla="*/ 2200683 h 2711051"/>
                  <a:gd name="connsiteX300-105439" fmla="*/ 1204950 w 6006665"/>
                  <a:gd name="connsiteY300-105440" fmla="*/ 2215654 h 2711051"/>
                  <a:gd name="connsiteX301-105441" fmla="*/ 1196495 w 6006665"/>
                  <a:gd name="connsiteY301-105442" fmla="*/ 2210822 h 2711051"/>
                  <a:gd name="connsiteX302-105443" fmla="*/ 1193043 w 6006665"/>
                  <a:gd name="connsiteY302-105444" fmla="*/ 2215654 h 2711051"/>
                  <a:gd name="connsiteX303-105445" fmla="*/ 1145322 w 6006665"/>
                  <a:gd name="connsiteY303-105446" fmla="*/ 2188384 h 2711051"/>
                  <a:gd name="connsiteX304-105447" fmla="*/ 1098145 w 6006665"/>
                  <a:gd name="connsiteY304-105448" fmla="*/ 2188384 h 2711051"/>
                  <a:gd name="connsiteX305-105449" fmla="*/ 1061785 w 6006665"/>
                  <a:gd name="connsiteY305-105450" fmla="*/ 2215654 h 2711051"/>
                  <a:gd name="connsiteX306-105451" fmla="*/ 1055322 w 6006665"/>
                  <a:gd name="connsiteY306-105452" fmla="*/ 2211571 h 2711051"/>
                  <a:gd name="connsiteX307-105453" fmla="*/ 1049878 w 6006665"/>
                  <a:gd name="connsiteY307-105454" fmla="*/ 2215654 h 2711051"/>
                  <a:gd name="connsiteX308-105455" fmla="*/ 1006701 w 6006665"/>
                  <a:gd name="connsiteY308-105456" fmla="*/ 2188384 h 2711051"/>
                  <a:gd name="connsiteX309-105457" fmla="*/ 924893 w 6006665"/>
                  <a:gd name="connsiteY309-105458" fmla="*/ 2152025 h 2711051"/>
                  <a:gd name="connsiteX310-105459" fmla="*/ 877716 w 6006665"/>
                  <a:gd name="connsiteY310-105460" fmla="*/ 2152025 h 2711051"/>
                  <a:gd name="connsiteX311-105461" fmla="*/ 802724 w 6006665"/>
                  <a:gd name="connsiteY311-105462" fmla="*/ 2215654 h 2711051"/>
                  <a:gd name="connsiteX312-105463" fmla="*/ 798179 w 6006665"/>
                  <a:gd name="connsiteY312-105464" fmla="*/ 2258831 h 2711051"/>
                  <a:gd name="connsiteX313-105465" fmla="*/ 787406 w 6006665"/>
                  <a:gd name="connsiteY313-105466" fmla="*/ 2248058 h 2711051"/>
                  <a:gd name="connsiteX314-105467" fmla="*/ 786272 w 6006665"/>
                  <a:gd name="connsiteY314-105468" fmla="*/ 2258831 h 2711051"/>
                  <a:gd name="connsiteX315-105469" fmla="*/ 756063 w 6006665"/>
                  <a:gd name="connsiteY315-105470" fmla="*/ 2228621 h 2711051"/>
                  <a:gd name="connsiteX316-105471" fmla="*/ 732278 w 6006665"/>
                  <a:gd name="connsiteY316-105472" fmla="*/ 2286100 h 2711051"/>
                  <a:gd name="connsiteX317-105473" fmla="*/ 743640 w 6006665"/>
                  <a:gd name="connsiteY317-105474" fmla="*/ 2295190 h 2711051"/>
                  <a:gd name="connsiteX318-105475" fmla="*/ 723188 w 6006665"/>
                  <a:gd name="connsiteY318-105476" fmla="*/ 2338367 h 2711051"/>
                  <a:gd name="connsiteX319-105477" fmla="*/ 747026 w 6006665"/>
                  <a:gd name="connsiteY319-105478" fmla="*/ 2375208 h 2711051"/>
                  <a:gd name="connsiteX320-105479" fmla="*/ 763548 w 6006665"/>
                  <a:gd name="connsiteY320-105480" fmla="*/ 2372454 h 2711051"/>
                  <a:gd name="connsiteX321-105481" fmla="*/ 764871 w 6006665"/>
                  <a:gd name="connsiteY321-105482" fmla="*/ 2374218 h 2711051"/>
                  <a:gd name="connsiteX322-105483" fmla="*/ 775455 w 6006665"/>
                  <a:gd name="connsiteY322-105484" fmla="*/ 2372454 h 2711051"/>
                  <a:gd name="connsiteX323-105485" fmla="*/ 802724 w 6006665"/>
                  <a:gd name="connsiteY323-105486" fmla="*/ 2408813 h 2711051"/>
                  <a:gd name="connsiteX324-105487" fmla="*/ 798179 w 6006665"/>
                  <a:gd name="connsiteY324-105488" fmla="*/ 2436083 h 2711051"/>
                  <a:gd name="connsiteX325-105489" fmla="*/ 818632 w 6006665"/>
                  <a:gd name="connsiteY325-105490" fmla="*/ 2447445 h 2711051"/>
                  <a:gd name="connsiteX326-105491" fmla="*/ 802724 w 6006665"/>
                  <a:gd name="connsiteY326-105492" fmla="*/ 2479260 h 2711051"/>
                  <a:gd name="connsiteX327-105493" fmla="*/ 766365 w 6006665"/>
                  <a:gd name="connsiteY327-105494" fmla="*/ 2483805 h 2711051"/>
                  <a:gd name="connsiteX328-105495" fmla="*/ 727733 w 6006665"/>
                  <a:gd name="connsiteY328-105496" fmla="*/ 2542889 h 2711051"/>
                  <a:gd name="connsiteX329-105497" fmla="*/ 759548 w 6006665"/>
                  <a:gd name="connsiteY329-105498" fmla="*/ 2586066 h 2711051"/>
                  <a:gd name="connsiteX330-105499" fmla="*/ 759548 w 6006665"/>
                  <a:gd name="connsiteY330-105500" fmla="*/ 2624697 h 2711051"/>
                  <a:gd name="connsiteX331-105501" fmla="*/ 798179 w 6006665"/>
                  <a:gd name="connsiteY331-105502" fmla="*/ 2683782 h 2711051"/>
                  <a:gd name="connsiteX332-105503" fmla="*/ 775455 w 6006665"/>
                  <a:gd name="connsiteY332-105504" fmla="*/ 2699689 h 2711051"/>
                  <a:gd name="connsiteX333-105505" fmla="*/ 770910 w 6006665"/>
                  <a:gd name="connsiteY333-105506" fmla="*/ 2711051 h 2711051"/>
                  <a:gd name="connsiteX334-105507" fmla="*/ 759003 w 6006665"/>
                  <a:gd name="connsiteY334-105508" fmla="*/ 2711051 h 2711051"/>
                  <a:gd name="connsiteX335-105509" fmla="*/ 755003 w 6006665"/>
                  <a:gd name="connsiteY335-105510" fmla="*/ 2711051 h 2711051"/>
                  <a:gd name="connsiteX336-105511" fmla="*/ 743096 w 6006665"/>
                  <a:gd name="connsiteY336-105512" fmla="*/ 2711051 h 2711051"/>
                  <a:gd name="connsiteX337-105513" fmla="*/ 715826 w 6006665"/>
                  <a:gd name="connsiteY337-105514" fmla="*/ 2676964 h 2711051"/>
                  <a:gd name="connsiteX338-105515" fmla="*/ 704464 w 6006665"/>
                  <a:gd name="connsiteY338-105516" fmla="*/ 2676964 h 2711051"/>
                  <a:gd name="connsiteX339-105517" fmla="*/ 684012 w 6006665"/>
                  <a:gd name="connsiteY339-105518" fmla="*/ 2667874 h 2711051"/>
                  <a:gd name="connsiteX340-105519" fmla="*/ 672649 w 6006665"/>
                  <a:gd name="connsiteY340-105520" fmla="*/ 2645150 h 2711051"/>
                  <a:gd name="connsiteX341-105521" fmla="*/ 645222 w 6006665"/>
                  <a:gd name="connsiteY341-105522" fmla="*/ 2637313 h 2711051"/>
                  <a:gd name="connsiteX342-105523" fmla="*/ 625472 w 6006665"/>
                  <a:gd name="connsiteY342-105524" fmla="*/ 2640605 h 2711051"/>
                  <a:gd name="connsiteX343-105525" fmla="*/ 623771 w 6006665"/>
                  <a:gd name="connsiteY343-105526" fmla="*/ 2638904 h 2711051"/>
                  <a:gd name="connsiteX344-105527" fmla="*/ 613565 w 6006665"/>
                  <a:gd name="connsiteY344-105528" fmla="*/ 2640605 h 2711051"/>
                  <a:gd name="connsiteX345-105529" fmla="*/ 609020 w 6006665"/>
                  <a:gd name="connsiteY345-105530" fmla="*/ 2636060 h 2711051"/>
                  <a:gd name="connsiteX346-105531" fmla="*/ 559026 w 6006665"/>
                  <a:gd name="connsiteY346-105532" fmla="*/ 2608790 h 2711051"/>
                  <a:gd name="connsiteX347-105533" fmla="*/ 506760 w 6006665"/>
                  <a:gd name="connsiteY347-105534" fmla="*/ 2601973 h 2711051"/>
                  <a:gd name="connsiteX348-105535" fmla="*/ 483280 w 6006665"/>
                  <a:gd name="connsiteY348-105536" fmla="*/ 2595264 h 2711051"/>
                  <a:gd name="connsiteX349-105537" fmla="*/ 480035 w 6006665"/>
                  <a:gd name="connsiteY349-105538" fmla="*/ 2597428 h 2711051"/>
                  <a:gd name="connsiteX350-105539" fmla="*/ 475042 w 6006665"/>
                  <a:gd name="connsiteY350-105540" fmla="*/ 2592910 h 2711051"/>
                  <a:gd name="connsiteX351-105541" fmla="*/ 474945 w 6006665"/>
                  <a:gd name="connsiteY351-105542" fmla="*/ 2592883 h 2711051"/>
                  <a:gd name="connsiteX352-105543" fmla="*/ 468128 w 6006665"/>
                  <a:gd name="connsiteY352-105544" fmla="*/ 2597428 h 2711051"/>
                  <a:gd name="connsiteX353-105545" fmla="*/ 420406 w 6006665"/>
                  <a:gd name="connsiteY353-105546" fmla="*/ 2554251 h 2711051"/>
                  <a:gd name="connsiteX354-105547" fmla="*/ 381774 w 6006665"/>
                  <a:gd name="connsiteY354-105548" fmla="*/ 2538344 h 2711051"/>
                  <a:gd name="connsiteX355-105549" fmla="*/ 349960 w 6006665"/>
                  <a:gd name="connsiteY355-105550" fmla="*/ 2506529 h 2711051"/>
                  <a:gd name="connsiteX356-105551" fmla="*/ 377229 w 6006665"/>
                  <a:gd name="connsiteY356-105552" fmla="*/ 2499712 h 2711051"/>
                  <a:gd name="connsiteX357-105553" fmla="*/ 404499 w 6006665"/>
                  <a:gd name="connsiteY357-105554" fmla="*/ 2451990 h 2711051"/>
                  <a:gd name="connsiteX358-105555" fmla="*/ 388591 w 6006665"/>
                  <a:gd name="connsiteY358-105556" fmla="*/ 2436083 h 2711051"/>
                  <a:gd name="connsiteX359-105557" fmla="*/ 440858 w 6006665"/>
                  <a:gd name="connsiteY359-105558" fmla="*/ 2408813 h 2711051"/>
                  <a:gd name="connsiteX360-105559" fmla="*/ 440858 w 6006665"/>
                  <a:gd name="connsiteY360-105560" fmla="*/ 2405757 h 2711051"/>
                  <a:gd name="connsiteX361-105561" fmla="*/ 416406 w 6006665"/>
                  <a:gd name="connsiteY361-105562" fmla="*/ 2408813 h 2711051"/>
                  <a:gd name="connsiteX362-105563" fmla="*/ 416406 w 6006665"/>
                  <a:gd name="connsiteY362-105564" fmla="*/ 2407325 h 2711051"/>
                  <a:gd name="connsiteX363-105565" fmla="*/ 404499 w 6006665"/>
                  <a:gd name="connsiteY363-105566" fmla="*/ 2408813 h 2711051"/>
                  <a:gd name="connsiteX364-105567" fmla="*/ 404499 w 6006665"/>
                  <a:gd name="connsiteY364-105568" fmla="*/ 2388361 h 2711051"/>
                  <a:gd name="connsiteX365-105569" fmla="*/ 424951 w 6006665"/>
                  <a:gd name="connsiteY365-105570" fmla="*/ 2372454 h 2711051"/>
                  <a:gd name="connsiteX366-105571" fmla="*/ 463583 w 6006665"/>
                  <a:gd name="connsiteY366-105572" fmla="*/ 2365637 h 2711051"/>
                  <a:gd name="connsiteX367-105573" fmla="*/ 468128 w 6006665"/>
                  <a:gd name="connsiteY367-105574" fmla="*/ 2349729 h 2711051"/>
                  <a:gd name="connsiteX368-105575" fmla="*/ 456765 w 6006665"/>
                  <a:gd name="connsiteY368-105576" fmla="*/ 2317915 h 2711051"/>
                  <a:gd name="connsiteX369-105577" fmla="*/ 474945 w 6006665"/>
                  <a:gd name="connsiteY369-105578" fmla="*/ 2290645 h 2711051"/>
                  <a:gd name="connsiteX370-105579" fmla="*/ 474945 w 6006665"/>
                  <a:gd name="connsiteY370-105580" fmla="*/ 2270193 h 2711051"/>
                  <a:gd name="connsiteX371-105581" fmla="*/ 420406 w 6006665"/>
                  <a:gd name="connsiteY371-105582" fmla="*/ 2252013 h 2711051"/>
                  <a:gd name="connsiteX372-105583" fmla="*/ 409588 w 6006665"/>
                  <a:gd name="connsiteY372-105584" fmla="*/ 2252013 h 2711051"/>
                  <a:gd name="connsiteX373-105585" fmla="*/ 397681 w 6006665"/>
                  <a:gd name="connsiteY373-105586" fmla="*/ 2252013 h 2711051"/>
                  <a:gd name="connsiteX374-105587" fmla="*/ 379485 w 6006665"/>
                  <a:gd name="connsiteY374-105588" fmla="*/ 2229774 h 2711051"/>
                  <a:gd name="connsiteX375-105589" fmla="*/ 357322 w 6006665"/>
                  <a:gd name="connsiteY375-105590" fmla="*/ 2236106 h 2711051"/>
                  <a:gd name="connsiteX376-105591" fmla="*/ 352842 w 6006665"/>
                  <a:gd name="connsiteY376-105592" fmla="*/ 2233984 h 2711051"/>
                  <a:gd name="connsiteX377-105593" fmla="*/ 345415 w 6006665"/>
                  <a:gd name="connsiteY377-105594" fmla="*/ 2236106 h 2711051"/>
                  <a:gd name="connsiteX378-105595" fmla="*/ 302238 w 6006665"/>
                  <a:gd name="connsiteY378-105596" fmla="*/ 2215654 h 2711051"/>
                  <a:gd name="connsiteX379-105597" fmla="*/ 302238 w 6006665"/>
                  <a:gd name="connsiteY379-105598" fmla="*/ 2204292 h 2711051"/>
                  <a:gd name="connsiteX380-105599" fmla="*/ 286331 w 6006665"/>
                  <a:gd name="connsiteY380-105600" fmla="*/ 2177022 h 2711051"/>
                  <a:gd name="connsiteX381-105601" fmla="*/ 270968 w 6006665"/>
                  <a:gd name="connsiteY381-105602" fmla="*/ 2177022 h 2711051"/>
                  <a:gd name="connsiteX382-105603" fmla="*/ 259061 w 6006665"/>
                  <a:gd name="connsiteY382-105604" fmla="*/ 2177022 h 2711051"/>
                  <a:gd name="connsiteX383-105605" fmla="*/ 254516 w 6006665"/>
                  <a:gd name="connsiteY383-105606" fmla="*/ 2161115 h 2711051"/>
                  <a:gd name="connsiteX384-105607" fmla="*/ 263606 w 6006665"/>
                  <a:gd name="connsiteY384-105608" fmla="*/ 2145208 h 2711051"/>
                  <a:gd name="connsiteX385-105609" fmla="*/ 243991 w 6006665"/>
                  <a:gd name="connsiteY385-105610" fmla="*/ 2114695 h 2711051"/>
                  <a:gd name="connsiteX386-105611" fmla="*/ 216429 w 6006665"/>
                  <a:gd name="connsiteY386-105612" fmla="*/ 2117938 h 2711051"/>
                  <a:gd name="connsiteX387-105613" fmla="*/ 212956 w 6006665"/>
                  <a:gd name="connsiteY387-105614" fmla="*/ 2116946 h 2711051"/>
                  <a:gd name="connsiteX388-105615" fmla="*/ 204522 w 6006665"/>
                  <a:gd name="connsiteY388-105616" fmla="*/ 2117938 h 2711051"/>
                  <a:gd name="connsiteX389-105617" fmla="*/ 199623 w 6006665"/>
                  <a:gd name="connsiteY389-105618" fmla="*/ 2116538 h 2711051"/>
                  <a:gd name="connsiteX390-105619" fmla="*/ 195977 w 6006665"/>
                  <a:gd name="connsiteY390-105620" fmla="*/ 2129300 h 2711051"/>
                  <a:gd name="connsiteX391-105621" fmla="*/ 184968 w 6006665"/>
                  <a:gd name="connsiteY391-105622" fmla="*/ 2126155 h 2711051"/>
                  <a:gd name="connsiteX392-105623" fmla="*/ 184070 w 6006665"/>
                  <a:gd name="connsiteY392-105624" fmla="*/ 2129300 h 2711051"/>
                  <a:gd name="connsiteX393-105625" fmla="*/ 168163 w 6006665"/>
                  <a:gd name="connsiteY393-105626" fmla="*/ 2124765 h 2711051"/>
                  <a:gd name="connsiteX394-105627" fmla="*/ 156800 w 6006665"/>
                  <a:gd name="connsiteY394-105628" fmla="*/ 2086123 h 2711051"/>
                  <a:gd name="connsiteX395-105629" fmla="*/ 152255 w 6006665"/>
                  <a:gd name="connsiteY395-105630" fmla="*/ 2070216 h 2711051"/>
                  <a:gd name="connsiteX396-105631" fmla="*/ 156800 w 6006665"/>
                  <a:gd name="connsiteY396-105632" fmla="*/ 2065671 h 2711051"/>
                  <a:gd name="connsiteX397-105633" fmla="*/ 168707 w 6006665"/>
                  <a:gd name="connsiteY397-105634" fmla="*/ 2065671 h 2711051"/>
                  <a:gd name="connsiteX398-105635" fmla="*/ 188615 w 6006665"/>
                  <a:gd name="connsiteY398-105636" fmla="*/ 2065671 h 2711051"/>
                  <a:gd name="connsiteX399-105637" fmla="*/ 199977 w 6006665"/>
                  <a:gd name="connsiteY399-105638" fmla="*/ 2054309 h 2711051"/>
                  <a:gd name="connsiteX400-105639" fmla="*/ 188615 w 6006665"/>
                  <a:gd name="connsiteY400-105640" fmla="*/ 2031584 h 2711051"/>
                  <a:gd name="connsiteX401-105641" fmla="*/ 168163 w 6006665"/>
                  <a:gd name="connsiteY401-105642" fmla="*/ 2022495 h 2711051"/>
                  <a:gd name="connsiteX402-105643" fmla="*/ 168163 w 6006665"/>
                  <a:gd name="connsiteY402-105644" fmla="*/ 2015677 h 2711051"/>
                  <a:gd name="connsiteX403-105645" fmla="*/ 152255 w 6006665"/>
                  <a:gd name="connsiteY403-105646" fmla="*/ 1999770 h 2711051"/>
                  <a:gd name="connsiteX404-105647" fmla="*/ 129531 w 6006665"/>
                  <a:gd name="connsiteY404-105648" fmla="*/ 1963410 h 2711051"/>
                  <a:gd name="connsiteX405-105649" fmla="*/ 140893 w 6006665"/>
                  <a:gd name="connsiteY405-105650" fmla="*/ 1940686 h 2711051"/>
                  <a:gd name="connsiteX406-105651" fmla="*/ 136348 w 6006665"/>
                  <a:gd name="connsiteY406-105652" fmla="*/ 1913416 h 2711051"/>
                  <a:gd name="connsiteX407-105653" fmla="*/ 103789 w 6006665"/>
                  <a:gd name="connsiteY407-105654" fmla="*/ 1900009 h 2711051"/>
                  <a:gd name="connsiteX408-105655" fmla="*/ 93716 w 6006665"/>
                  <a:gd name="connsiteY408-105656" fmla="*/ 1904326 h 2711051"/>
                  <a:gd name="connsiteX409-105657" fmla="*/ 91868 w 6006665"/>
                  <a:gd name="connsiteY409-105658" fmla="*/ 1900015 h 2711051"/>
                  <a:gd name="connsiteX410-105659" fmla="*/ 81809 w 6006665"/>
                  <a:gd name="connsiteY410-105660" fmla="*/ 1904326 h 2711051"/>
                  <a:gd name="connsiteX411-105661" fmla="*/ 74992 w 6006665"/>
                  <a:gd name="connsiteY411-105662" fmla="*/ 1888419 h 2711051"/>
                  <a:gd name="connsiteX412-105663" fmla="*/ 34087 w 6006665"/>
                  <a:gd name="connsiteY412-105664" fmla="*/ 1877057 h 2711051"/>
                  <a:gd name="connsiteX413-105665" fmla="*/ 22725 w 6006665"/>
                  <a:gd name="connsiteY413-105666" fmla="*/ 1833880 h 2711051"/>
                  <a:gd name="connsiteX414-105667" fmla="*/ 22725 w 6006665"/>
                  <a:gd name="connsiteY414-105668" fmla="*/ 1802065 h 2711051"/>
                  <a:gd name="connsiteX415-105669" fmla="*/ 0 w 6006665"/>
                  <a:gd name="connsiteY415-105670" fmla="*/ 1786158 h 2711051"/>
                  <a:gd name="connsiteX416-105671" fmla="*/ 15907 w 6006665"/>
                  <a:gd name="connsiteY416-105672" fmla="*/ 1763434 h 2711051"/>
                  <a:gd name="connsiteX417-105673" fmla="*/ 6818 w 6006665"/>
                  <a:gd name="connsiteY417-105674" fmla="*/ 1699805 h 2711051"/>
                  <a:gd name="connsiteX418-105675" fmla="*/ 34087 w 6006665"/>
                  <a:gd name="connsiteY418-105676" fmla="*/ 1656628 h 2711051"/>
                  <a:gd name="connsiteX419-105677" fmla="*/ 27270 w 6006665"/>
                  <a:gd name="connsiteY419-105678" fmla="*/ 1645266 h 2711051"/>
                  <a:gd name="connsiteX420-105679" fmla="*/ 70447 w 6006665"/>
                  <a:gd name="connsiteY420-105680" fmla="*/ 1606634 h 2711051"/>
                  <a:gd name="connsiteX421-105681" fmla="*/ 27270 w 6006665"/>
                  <a:gd name="connsiteY421-105682" fmla="*/ 1570274 h 2711051"/>
                  <a:gd name="connsiteX422-105683" fmla="*/ 109078 w 6006665"/>
                  <a:gd name="connsiteY422-105684" fmla="*/ 1472558 h 2711051"/>
                  <a:gd name="connsiteX423-105685" fmla="*/ 145438 w 6006665"/>
                  <a:gd name="connsiteY423-105686" fmla="*/ 1429381 h 2711051"/>
                  <a:gd name="connsiteX424-105687" fmla="*/ 156800 w 6006665"/>
                  <a:gd name="connsiteY424-105688" fmla="*/ 1386205 h 2711051"/>
                  <a:gd name="connsiteX425-105689" fmla="*/ 102261 w 6006665"/>
                  <a:gd name="connsiteY425-105690" fmla="*/ 1333938 h 2711051"/>
                  <a:gd name="connsiteX426-105691" fmla="*/ 118168 w 6006665"/>
                  <a:gd name="connsiteY426-105692" fmla="*/ 1279399 h 2711051"/>
                  <a:gd name="connsiteX427-105693" fmla="*/ 86354 w 6006665"/>
                  <a:gd name="connsiteY427-105694" fmla="*/ 1215770 h 2711051"/>
                  <a:gd name="connsiteX428-105695" fmla="*/ 109078 w 6006665"/>
                  <a:gd name="connsiteY428-105696" fmla="*/ 1140778 h 2711051"/>
                  <a:gd name="connsiteX429-105697" fmla="*/ 70447 w 6006665"/>
                  <a:gd name="connsiteY429-105698" fmla="*/ 1038517 h 2711051"/>
                  <a:gd name="connsiteX430-105699" fmla="*/ 102261 w 6006665"/>
                  <a:gd name="connsiteY430-105700" fmla="*/ 968071 h 2711051"/>
                  <a:gd name="connsiteX431-105701" fmla="*/ 43177 w 6006665"/>
                  <a:gd name="connsiteY431-105702" fmla="*/ 902170 h 2711051"/>
                  <a:gd name="connsiteX432-105703" fmla="*/ 49994 w 6006665"/>
                  <a:gd name="connsiteY432-105704" fmla="*/ 827178 h 2711051"/>
                  <a:gd name="connsiteX433-105705" fmla="*/ 81809 w 6006665"/>
                  <a:gd name="connsiteY433-105706" fmla="*/ 822633 h 2711051"/>
                  <a:gd name="connsiteX434-105707" fmla="*/ 145438 w 6006665"/>
                  <a:gd name="connsiteY434-105708" fmla="*/ 779457 h 2711051"/>
                  <a:gd name="connsiteX435-105709" fmla="*/ 184070 w 6006665"/>
                  <a:gd name="connsiteY435-105710" fmla="*/ 740825 h 2711051"/>
                  <a:gd name="connsiteX436-105711" fmla="*/ 189699 w 6006665"/>
                  <a:gd name="connsiteY436-105712" fmla="*/ 747103 h 2711051"/>
                  <a:gd name="connsiteX437-105713" fmla="*/ 195977 w 6006665"/>
                  <a:gd name="connsiteY437-105714" fmla="*/ 740825 h 2711051"/>
                  <a:gd name="connsiteX438-105715" fmla="*/ 255061 w 6006665"/>
                  <a:gd name="connsiteY438-105716" fmla="*/ 806726 h 2711051"/>
                  <a:gd name="connsiteX439-105717" fmla="*/ 350504 w 6006665"/>
                  <a:gd name="connsiteY439-105718" fmla="*/ 827178 h 2711051"/>
                  <a:gd name="connsiteX440-105719" fmla="*/ 491397 w 6006665"/>
                  <a:gd name="connsiteY440-105720" fmla="*/ 940802 h 2711051"/>
                  <a:gd name="connsiteX441-105721" fmla="*/ 523211 w 6006665"/>
                  <a:gd name="connsiteY441-105722" fmla="*/ 988523 h 2711051"/>
                  <a:gd name="connsiteX442-105723" fmla="*/ 523211 w 6006665"/>
                  <a:gd name="connsiteY442-105724" fmla="*/ 1047607 h 2711051"/>
                  <a:gd name="connsiteX443-105725" fmla="*/ 486852 w 6006665"/>
                  <a:gd name="connsiteY443-105726" fmla="*/ 1102146 h 2711051"/>
                  <a:gd name="connsiteX444-105727" fmla="*/ 420951 w 6006665"/>
                  <a:gd name="connsiteY444-105728" fmla="*/ 1122599 h 2711051"/>
                  <a:gd name="connsiteX445-105729" fmla="*/ 415909 w 6006665"/>
                  <a:gd name="connsiteY445-105730" fmla="*/ 1120468 h 2711051"/>
                  <a:gd name="connsiteX446-105731" fmla="*/ 409044 w 6006665"/>
                  <a:gd name="connsiteY446-105732" fmla="*/ 1122599 h 2711051"/>
                  <a:gd name="connsiteX447-105733" fmla="*/ 252950 w 6006665"/>
                  <a:gd name="connsiteY447-105734" fmla="*/ 1056643 h 2711051"/>
                  <a:gd name="connsiteX448-105735" fmla="*/ 232336 w 6006665"/>
                  <a:gd name="connsiteY448-105736" fmla="*/ 1063515 h 2711051"/>
                  <a:gd name="connsiteX449-105737" fmla="*/ 291420 w 6006665"/>
                  <a:gd name="connsiteY449-105738" fmla="*/ 1133961 h 2711051"/>
                  <a:gd name="connsiteX450-105739" fmla="*/ 291420 w 6006665"/>
                  <a:gd name="connsiteY450-105740" fmla="*/ 1172593 h 2711051"/>
                  <a:gd name="connsiteX451-105741" fmla="*/ 298238 w 6006665"/>
                  <a:gd name="connsiteY451-105742" fmla="*/ 1258947 h 2711051"/>
                  <a:gd name="connsiteX452-105743" fmla="*/ 345959 w 6006665"/>
                  <a:gd name="connsiteY452-105744" fmla="*/ 1290761 h 2711051"/>
                  <a:gd name="connsiteX453-105745" fmla="*/ 362087 w 6006665"/>
                  <a:gd name="connsiteY453-105746" fmla="*/ 1300169 h 2711051"/>
                  <a:gd name="connsiteX454-105747" fmla="*/ 365867 w 6006665"/>
                  <a:gd name="connsiteY454-105748" fmla="*/ 1268036 h 2711051"/>
                  <a:gd name="connsiteX455-105749" fmla="*/ 345415 w 6006665"/>
                  <a:gd name="connsiteY455-105750" fmla="*/ 1231677 h 2711051"/>
                  <a:gd name="connsiteX456-105751" fmla="*/ 365867 w 6006665"/>
                  <a:gd name="connsiteY456-105752" fmla="*/ 1199862 h 2711051"/>
                  <a:gd name="connsiteX457-105753" fmla="*/ 374560 w 6006665"/>
                  <a:gd name="connsiteY457-105754" fmla="*/ 1204861 h 2711051"/>
                  <a:gd name="connsiteX458-105755" fmla="*/ 377774 w 6006665"/>
                  <a:gd name="connsiteY458-105756" fmla="*/ 1199862 h 2711051"/>
                  <a:gd name="connsiteX459-105757" fmla="*/ 461933 w 6006665"/>
                  <a:gd name="connsiteY459-105758" fmla="*/ 1248254 h 2711051"/>
                  <a:gd name="connsiteX460-105759" fmla="*/ 484035 w 6006665"/>
                  <a:gd name="connsiteY460-105760" fmla="*/ 1231677 h 2711051"/>
                  <a:gd name="connsiteX461-105761" fmla="*/ 463583 w 6006665"/>
                  <a:gd name="connsiteY461-105762" fmla="*/ 1165775 h 2711051"/>
                  <a:gd name="connsiteX462-105763" fmla="*/ 549936 w 6006665"/>
                  <a:gd name="connsiteY462-105764" fmla="*/ 1079422 h 2711051"/>
                  <a:gd name="connsiteX463-105765" fmla="*/ 559742 w 6006665"/>
                  <a:gd name="connsiteY463-105766" fmla="*/ 1081523 h 2711051"/>
                  <a:gd name="connsiteX464-105767" fmla="*/ 561843 w 6006665"/>
                  <a:gd name="connsiteY464-105768" fmla="*/ 1079422 h 2711051"/>
                  <a:gd name="connsiteX465-105769" fmla="*/ 593658 w 6006665"/>
                  <a:gd name="connsiteY465-105770" fmla="*/ 1086239 h 2711051"/>
                  <a:gd name="connsiteX466-105771" fmla="*/ 620945 w 6006665"/>
                  <a:gd name="connsiteY466-105772" fmla="*/ 1110116 h 2711051"/>
                  <a:gd name="connsiteX467-105773" fmla="*/ 640835 w 6006665"/>
                  <a:gd name="connsiteY467-105774" fmla="*/ 1054425 h 2711051"/>
                  <a:gd name="connsiteX468-105775" fmla="*/ 609020 w 6006665"/>
                  <a:gd name="connsiteY468-105776" fmla="*/ 999886 h 2711051"/>
                  <a:gd name="connsiteX469-105777" fmla="*/ 624928 w 6006665"/>
                  <a:gd name="connsiteY469-105778" fmla="*/ 940802 h 2711051"/>
                  <a:gd name="connsiteX470-105779" fmla="*/ 597658 w 6006665"/>
                  <a:gd name="connsiteY470-105780" fmla="*/ 881717 h 2711051"/>
                  <a:gd name="connsiteX471-105781" fmla="*/ 611562 w 6006665"/>
                  <a:gd name="connsiteY471-105782" fmla="*/ 886043 h 2711051"/>
                  <a:gd name="connsiteX472-105783" fmla="*/ 609565 w 6006665"/>
                  <a:gd name="connsiteY472-105784" fmla="*/ 881717 h 2711051"/>
                  <a:gd name="connsiteX473-105785" fmla="*/ 711826 w 6006665"/>
                  <a:gd name="connsiteY473-105786" fmla="*/ 913532 h 2711051"/>
                  <a:gd name="connsiteX474-105787" fmla="*/ 732278 w 6006665"/>
                  <a:gd name="connsiteY474-105788" fmla="*/ 968071 h 2711051"/>
                  <a:gd name="connsiteX475-105789" fmla="*/ 684556 w 6006665"/>
                  <a:gd name="connsiteY475-105790" fmla="*/ 979433 h 2711051"/>
                  <a:gd name="connsiteX476-105791" fmla="*/ 684556 w 6006665"/>
                  <a:gd name="connsiteY476-105792" fmla="*/ 1031700 h 2711051"/>
                  <a:gd name="connsiteX477-105793" fmla="*/ 713309 w 6006665"/>
                  <a:gd name="connsiteY477-105794" fmla="*/ 1060453 h 2711051"/>
                  <a:gd name="connsiteX478-105795" fmla="*/ 763548 w 6006665"/>
                  <a:gd name="connsiteY478-105796" fmla="*/ 1043062 h 2711051"/>
                  <a:gd name="connsiteX479-105797" fmla="*/ 770365 w 6006665"/>
                  <a:gd name="connsiteY479-105798" fmla="*/ 983978 h 2711051"/>
                  <a:gd name="connsiteX480-105799" fmla="*/ 845357 w 6006665"/>
                  <a:gd name="connsiteY480-105800" fmla="*/ 936257 h 2711051"/>
                  <a:gd name="connsiteX481-105801" fmla="*/ 972614 w 6006665"/>
                  <a:gd name="connsiteY481-105802" fmla="*/ 849903 h 2711051"/>
                  <a:gd name="connsiteX482-105803" fmla="*/ 982566 w 6006665"/>
                  <a:gd name="connsiteY482-105804" fmla="*/ 851230 h 2711051"/>
                  <a:gd name="connsiteX483-105805" fmla="*/ 984521 w 6006665"/>
                  <a:gd name="connsiteY483-105806" fmla="*/ 849903 h 2711051"/>
                  <a:gd name="connsiteX484-105807" fmla="*/ 1018608 w 6006665"/>
                  <a:gd name="connsiteY484-105808" fmla="*/ 854448 h 2711051"/>
                  <a:gd name="connsiteX485-105809" fmla="*/ 979977 w 6006665"/>
                  <a:gd name="connsiteY485-105810" fmla="*/ 918077 h 2711051"/>
                  <a:gd name="connsiteX486-105811" fmla="*/ 1012666 w 6006665"/>
                  <a:gd name="connsiteY486-105812" fmla="*/ 923238 h 2711051"/>
                  <a:gd name="connsiteX487-105813" fmla="*/ 1038516 w 6006665"/>
                  <a:gd name="connsiteY487-105814" fmla="*/ 893080 h 2711051"/>
                  <a:gd name="connsiteX488-105815" fmla="*/ 1050423 w 6006665"/>
                  <a:gd name="connsiteY488-105816" fmla="*/ 893080 h 2711051"/>
                  <a:gd name="connsiteX489-105817" fmla="*/ 1108962 w 6006665"/>
                  <a:gd name="connsiteY489-105818" fmla="*/ 893080 h 2711051"/>
                  <a:gd name="connsiteX490-105819" fmla="*/ 1161229 w 6006665"/>
                  <a:gd name="connsiteY490-105820" fmla="*/ 849903 h 2711051"/>
                  <a:gd name="connsiteX491-105821" fmla="*/ 1165711 w 6006665"/>
                  <a:gd name="connsiteY491-105822" fmla="*/ 856037 h 2711051"/>
                  <a:gd name="connsiteX492-105823" fmla="*/ 1173136 w 6006665"/>
                  <a:gd name="connsiteY492-105824" fmla="*/ 849903 h 2711051"/>
                  <a:gd name="connsiteX493-105825" fmla="*/ 1210035 w 6006665"/>
                  <a:gd name="connsiteY493-105826" fmla="*/ 900396 h 2711051"/>
                  <a:gd name="connsiteX494-105827" fmla="*/ 1247583 w 6006665"/>
                  <a:gd name="connsiteY494-105828" fmla="*/ 843086 h 2711051"/>
                  <a:gd name="connsiteX495-105829" fmla="*/ 1211223 w 6006665"/>
                  <a:gd name="connsiteY495-105830" fmla="*/ 784002 h 2711051"/>
                  <a:gd name="connsiteX496-105831" fmla="*/ 1227130 w 6006665"/>
                  <a:gd name="connsiteY496-105832" fmla="*/ 747642 h 2711051"/>
                  <a:gd name="connsiteX497-105833" fmla="*/ 1237665 w 6006665"/>
                  <a:gd name="connsiteY497-105834" fmla="*/ 750780 h 2711051"/>
                  <a:gd name="connsiteX498-105835" fmla="*/ 1239037 w 6006665"/>
                  <a:gd name="connsiteY498-105836" fmla="*/ 747642 h 2711051"/>
                  <a:gd name="connsiteX499-105837" fmla="*/ 1345843 w 6006665"/>
                  <a:gd name="connsiteY499-105838" fmla="*/ 779457 h 2711051"/>
                  <a:gd name="connsiteX500-105839" fmla="*/ 1400382 w 6006665"/>
                  <a:gd name="connsiteY500-105840" fmla="*/ 811271 h 2711051"/>
                  <a:gd name="connsiteX501-105841" fmla="*/ 1519756 w 6006665"/>
                  <a:gd name="connsiteY501-105842" fmla="*/ 917855 h 2711051"/>
                  <a:gd name="connsiteX502-105843" fmla="*/ 1543003 w 6006665"/>
                  <a:gd name="connsiteY502-105844" fmla="*/ 877173 h 2711051"/>
                  <a:gd name="connsiteX503-105845" fmla="*/ 1506643 w 6006665"/>
                  <a:gd name="connsiteY503-105846" fmla="*/ 822633 h 2711051"/>
                  <a:gd name="connsiteX504-105847" fmla="*/ 1506643 w 6006665"/>
                  <a:gd name="connsiteY504-105848" fmla="*/ 799909 h 2711051"/>
                  <a:gd name="connsiteX505-105849" fmla="*/ 1463467 w 6006665"/>
                  <a:gd name="connsiteY505-105850" fmla="*/ 790819 h 2711051"/>
                  <a:gd name="connsiteX506-105851" fmla="*/ 1472556 w 6006665"/>
                  <a:gd name="connsiteY506-105852" fmla="*/ 740825 h 2711051"/>
                  <a:gd name="connsiteX507-105853" fmla="*/ 1452104 w 6006665"/>
                  <a:gd name="connsiteY507-105854" fmla="*/ 654471 h 2711051"/>
                  <a:gd name="connsiteX508-105855" fmla="*/ 1452104 w 6006665"/>
                  <a:gd name="connsiteY508-105856" fmla="*/ 618112 h 2711051"/>
                  <a:gd name="connsiteX509-105857" fmla="*/ 1522551 w 6006665"/>
                  <a:gd name="connsiteY509-105858" fmla="*/ 515851 h 2711051"/>
                  <a:gd name="connsiteX510-105859" fmla="*/ 1543003 w 6006665"/>
                  <a:gd name="connsiteY510-105860" fmla="*/ 402228 h 2711051"/>
                  <a:gd name="connsiteX511-105861" fmla="*/ 1570272 w 6006665"/>
                  <a:gd name="connsiteY511-105862" fmla="*/ 381775 h 2711051"/>
                  <a:gd name="connsiteX512-105863" fmla="*/ 1578688 w 6006665"/>
                  <a:gd name="connsiteY512-105864" fmla="*/ 384394 h 2711051"/>
                  <a:gd name="connsiteX513-105865" fmla="*/ 1582179 w 6006665"/>
                  <a:gd name="connsiteY513-105866" fmla="*/ 381775 h 2711051"/>
                  <a:gd name="connsiteX514-105867" fmla="*/ 1684440 w 6006665"/>
                  <a:gd name="connsiteY514-105868" fmla="*/ 413590 h 2711051"/>
                  <a:gd name="connsiteX515-105869" fmla="*/ 1688985 w 6006665"/>
                  <a:gd name="connsiteY515-105870" fmla="*/ 484036 h 2711051"/>
                  <a:gd name="connsiteX516-105871" fmla="*/ 1652625 w 6006665"/>
                  <a:gd name="connsiteY516-105872" fmla="*/ 574935 h 2711051"/>
                  <a:gd name="connsiteX517-105873" fmla="*/ 1679895 w 6006665"/>
                  <a:gd name="connsiteY517-105874" fmla="*/ 613567 h 2711051"/>
                  <a:gd name="connsiteX518-105875" fmla="*/ 1688985 w 6006665"/>
                  <a:gd name="connsiteY518-105876" fmla="*/ 688558 h 2711051"/>
                  <a:gd name="connsiteX519-105877" fmla="*/ 1679895 w 6006665"/>
                  <a:gd name="connsiteY519-105878" fmla="*/ 833996 h 2711051"/>
                  <a:gd name="connsiteX520-105879" fmla="*/ 1636718 w 6006665"/>
                  <a:gd name="connsiteY520-105880" fmla="*/ 1097602 h 2711051"/>
                  <a:gd name="connsiteX521-105881" fmla="*/ 1662494 w 6006665"/>
                  <a:gd name="connsiteY521-105882" fmla="*/ 1104046 h 2711051"/>
                  <a:gd name="connsiteX0-105883" fmla="*/ 1662494 w 6006665"/>
                  <a:gd name="connsiteY0-105884" fmla="*/ 1104046 h 2711051"/>
                  <a:gd name="connsiteX1-105885" fmla="*/ 3211535 w 6006665"/>
                  <a:gd name="connsiteY1-105886" fmla="*/ 1 h 2711051"/>
                  <a:gd name="connsiteX2-105887" fmla="*/ 3200173 w 6006665"/>
                  <a:gd name="connsiteY2-105888" fmla="*/ 74993 h 2711051"/>
                  <a:gd name="connsiteX3-105889" fmla="*/ 3161541 w 6006665"/>
                  <a:gd name="connsiteY3-105890" fmla="*/ 118170 h 2711051"/>
                  <a:gd name="connsiteX4-105891" fmla="*/ 3066097 w 6006665"/>
                  <a:gd name="connsiteY4-105892" fmla="*/ 193161 h 2711051"/>
                  <a:gd name="connsiteX5-105893" fmla="*/ 3034283 w 6006665"/>
                  <a:gd name="connsiteY5-105894" fmla="*/ 236338 h 2711051"/>
                  <a:gd name="connsiteX6-105895" fmla="*/ 3082005 w 6006665"/>
                  <a:gd name="connsiteY6-105896" fmla="*/ 252245 h 2711051"/>
                  <a:gd name="connsiteX7-105897" fmla="*/ 3129459 w 6006665"/>
                  <a:gd name="connsiteY7-105898" fmla="*/ 279926 h 2711051"/>
                  <a:gd name="connsiteX8-105899" fmla="*/ 3156451 w 6006665"/>
                  <a:gd name="connsiteY8-105900" fmla="*/ 256790 h 2711051"/>
                  <a:gd name="connsiteX9-105901" fmla="*/ 3158460 w 6006665"/>
                  <a:gd name="connsiteY9-105902" fmla="*/ 265274 h 2711051"/>
                  <a:gd name="connsiteX10-105903" fmla="*/ 3168359 w 6006665"/>
                  <a:gd name="connsiteY10-105904" fmla="*/ 256790 h 2711051"/>
                  <a:gd name="connsiteX11-105905" fmla="*/ 3184984 w 6006665"/>
                  <a:gd name="connsiteY11-105906" fmla="*/ 326983 h 2711051"/>
                  <a:gd name="connsiteX12-105907" fmla="*/ 3192811 w 6006665"/>
                  <a:gd name="connsiteY12-105908" fmla="*/ 311329 h 2711051"/>
                  <a:gd name="connsiteX13-105909" fmla="*/ 3251895 w 6006665"/>
                  <a:gd name="connsiteY13-105910" fmla="*/ 290877 h 2711051"/>
                  <a:gd name="connsiteX14-105911" fmla="*/ 3259833 w 6006665"/>
                  <a:gd name="connsiteY14-105912" fmla="*/ 292251 h 2711051"/>
                  <a:gd name="connsiteX15-105913" fmla="*/ 3263802 w 6006665"/>
                  <a:gd name="connsiteY15-105914" fmla="*/ 290877 h 2711051"/>
                  <a:gd name="connsiteX16-105915" fmla="*/ 3381970 w 6006665"/>
                  <a:gd name="connsiteY16-105916" fmla="*/ 311329 h 2711051"/>
                  <a:gd name="connsiteX17-105917" fmla="*/ 3388787 w 6006665"/>
                  <a:gd name="connsiteY17-105918" fmla="*/ 370413 h 2711051"/>
                  <a:gd name="connsiteX18-105919" fmla="*/ 3531529 w 6006665"/>
                  <a:gd name="connsiteY18-105920" fmla="*/ 391404 h 2711051"/>
                  <a:gd name="connsiteX19-105921" fmla="*/ 3538225 w 6006665"/>
                  <a:gd name="connsiteY19-105922" fmla="*/ 295422 h 2711051"/>
                  <a:gd name="connsiteX20-105923" fmla="*/ 3549910 w 6006665"/>
                  <a:gd name="connsiteY20-105924" fmla="*/ 298609 h 2711051"/>
                  <a:gd name="connsiteX21-105925" fmla="*/ 3550132 w 6006665"/>
                  <a:gd name="connsiteY21-105926" fmla="*/ 295422 h 2711051"/>
                  <a:gd name="connsiteX22-105927" fmla="*/ 3625123 w 6006665"/>
                  <a:gd name="connsiteY22-105928" fmla="*/ 315874 h 2711051"/>
                  <a:gd name="connsiteX23-105929" fmla="*/ 3672301 w 6006665"/>
                  <a:gd name="connsiteY23-105930" fmla="*/ 315874 h 2711051"/>
                  <a:gd name="connsiteX24-105931" fmla="*/ 3684207 w 6006665"/>
                  <a:gd name="connsiteY24-105932" fmla="*/ 315874 h 2711051"/>
                  <a:gd name="connsiteX25-105933" fmla="*/ 3743291 w 6006665"/>
                  <a:gd name="connsiteY25-105934" fmla="*/ 381775 h 2711051"/>
                  <a:gd name="connsiteX26-105935" fmla="*/ 3759199 w 6006665"/>
                  <a:gd name="connsiteY26-105936" fmla="*/ 461312 h 2711051"/>
                  <a:gd name="connsiteX27-105937" fmla="*/ 3738747 w 6006665"/>
                  <a:gd name="connsiteY27-105938" fmla="*/ 511306 h 2711051"/>
                  <a:gd name="connsiteX28-105939" fmla="*/ 3786469 w 6006665"/>
                  <a:gd name="connsiteY28-105940" fmla="*/ 602204 h 2711051"/>
                  <a:gd name="connsiteX29-105941" fmla="*/ 3835603 w 6006665"/>
                  <a:gd name="connsiteY29-105942" fmla="*/ 638110 h 2711051"/>
                  <a:gd name="connsiteX30-105943" fmla="*/ 3865460 w 6006665"/>
                  <a:gd name="connsiteY30-105944" fmla="*/ 527213 h 2711051"/>
                  <a:gd name="connsiteX31-105945" fmla="*/ 3875077 w 6006665"/>
                  <a:gd name="connsiteY31-105946" fmla="*/ 535720 h 2711051"/>
                  <a:gd name="connsiteX32-105947" fmla="*/ 3877367 w 6006665"/>
                  <a:gd name="connsiteY32-105948" fmla="*/ 527213 h 2711051"/>
                  <a:gd name="connsiteX33-105949" fmla="*/ 3932151 w 6006665"/>
                  <a:gd name="connsiteY33-105950" fmla="*/ 575676 h 2711051"/>
                  <a:gd name="connsiteX34-105951" fmla="*/ 3988173 w 6006665"/>
                  <a:gd name="connsiteY34-105952" fmla="*/ 547665 h 2711051"/>
                  <a:gd name="connsiteX35-105953" fmla="*/ 3993852 w 6006665"/>
                  <a:gd name="connsiteY35-105954" fmla="*/ 550780 h 2711051"/>
                  <a:gd name="connsiteX36-105955" fmla="*/ 4000080 w 6006665"/>
                  <a:gd name="connsiteY36-105956" fmla="*/ 547665 h 2711051"/>
                  <a:gd name="connsiteX37-105957" fmla="*/ 4062426 w 6006665"/>
                  <a:gd name="connsiteY37-105958" fmla="*/ 581855 h 2711051"/>
                  <a:gd name="connsiteX38-105959" fmla="*/ 4085889 w 6006665"/>
                  <a:gd name="connsiteY38-105960" fmla="*/ 554483 h 2711051"/>
                  <a:gd name="connsiteX39-105961" fmla="*/ 4095563 w 6006665"/>
                  <a:gd name="connsiteY39-105962" fmla="*/ 557087 h 2711051"/>
                  <a:gd name="connsiteX40-105963" fmla="*/ 4097796 w 6006665"/>
                  <a:gd name="connsiteY40-105964" fmla="*/ 554483 h 2711051"/>
                  <a:gd name="connsiteX41-105965" fmla="*/ 4144150 w 6006665"/>
                  <a:gd name="connsiteY41-105966" fmla="*/ 566963 h 2711051"/>
                  <a:gd name="connsiteX42-105967" fmla="*/ 4117703 w 6006665"/>
                  <a:gd name="connsiteY42-105968" fmla="*/ 456767 h 2711051"/>
                  <a:gd name="connsiteX43-105969" fmla="*/ 4165425 w 6006665"/>
                  <a:gd name="connsiteY43-105970" fmla="*/ 402228 h 2711051"/>
                  <a:gd name="connsiteX44-105971" fmla="*/ 4175231 w 6006665"/>
                  <a:gd name="connsiteY44-105972" fmla="*/ 404629 h 2711051"/>
                  <a:gd name="connsiteX45-105973" fmla="*/ 4177332 w 6006665"/>
                  <a:gd name="connsiteY45-105974" fmla="*/ 402228 h 2711051"/>
                  <a:gd name="connsiteX46-105975" fmla="*/ 4511384 w 6006665"/>
                  <a:gd name="connsiteY46-105976" fmla="*/ 484036 h 2711051"/>
                  <a:gd name="connsiteX47-105977" fmla="*/ 4543199 w 6006665"/>
                  <a:gd name="connsiteY47-105978" fmla="*/ 554483 h 2711051"/>
                  <a:gd name="connsiteX48-105979" fmla="*/ 4639242 w 6006665"/>
                  <a:gd name="connsiteY48-105980" fmla="*/ 637125 h 2711051"/>
                  <a:gd name="connsiteX49-105981" fmla="*/ 4774445 w 6006665"/>
                  <a:gd name="connsiteY49-105982" fmla="*/ 618112 h 2711051"/>
                  <a:gd name="connsiteX50-105983" fmla="*/ 4778496 w 6006665"/>
                  <a:gd name="connsiteY50-105984" fmla="*/ 619216 h 2711051"/>
                  <a:gd name="connsiteX51-105985" fmla="*/ 4786352 w 6006665"/>
                  <a:gd name="connsiteY51-105986" fmla="*/ 618112 h 2711051"/>
                  <a:gd name="connsiteX52-105987" fmla="*/ 4861343 w 6006665"/>
                  <a:gd name="connsiteY52-105988" fmla="*/ 638564 h 2711051"/>
                  <a:gd name="connsiteX53-105989" fmla="*/ 4893158 w 6006665"/>
                  <a:gd name="connsiteY53-105990" fmla="*/ 681741 h 2711051"/>
                  <a:gd name="connsiteX54-105991" fmla="*/ 4888613 w 6006665"/>
                  <a:gd name="connsiteY54-105992" fmla="*/ 763549 h 2711051"/>
                  <a:gd name="connsiteX55-105993" fmla="*/ 4927677 w 6006665"/>
                  <a:gd name="connsiteY55-105994" fmla="*/ 788221 h 2711051"/>
                  <a:gd name="connsiteX56-105995" fmla="*/ 4967605 w 6006665"/>
                  <a:gd name="connsiteY56-105996" fmla="*/ 774912 h 2711051"/>
                  <a:gd name="connsiteX57-105997" fmla="*/ 5038051 w 6006665"/>
                  <a:gd name="connsiteY57-105998" fmla="*/ 768094 h 2711051"/>
                  <a:gd name="connsiteX58-105999" fmla="*/ 5040730 w 6006665"/>
                  <a:gd name="connsiteY58-106000" fmla="*/ 768987 h 2711051"/>
                  <a:gd name="connsiteX59-106001" fmla="*/ 5049958 w 6006665"/>
                  <a:gd name="connsiteY59-106002" fmla="*/ 768094 h 2711051"/>
                  <a:gd name="connsiteX60-106003" fmla="*/ 5114249 w 6006665"/>
                  <a:gd name="connsiteY60-106004" fmla="*/ 789525 h 2711051"/>
                  <a:gd name="connsiteX61-106005" fmla="*/ 5176671 w 6006665"/>
                  <a:gd name="connsiteY61-106006" fmla="*/ 779457 h 2711051"/>
                  <a:gd name="connsiteX62-106007" fmla="*/ 5177801 w 6006665"/>
                  <a:gd name="connsiteY62-106008" fmla="*/ 781195 h 2711051"/>
                  <a:gd name="connsiteX63-106009" fmla="*/ 5188578 w 6006665"/>
                  <a:gd name="connsiteY63-106010" fmla="*/ 779457 h 2711051"/>
                  <a:gd name="connsiteX64-106011" fmla="*/ 5243719 w 6006665"/>
                  <a:gd name="connsiteY64-106012" fmla="*/ 864288 h 2711051"/>
                  <a:gd name="connsiteX65-106013" fmla="*/ 5283477 w 6006665"/>
                  <a:gd name="connsiteY65-106014" fmla="*/ 833996 h 2711051"/>
                  <a:gd name="connsiteX66-106015" fmla="*/ 5258480 w 6006665"/>
                  <a:gd name="connsiteY66-106016" fmla="*/ 768094 h 2711051"/>
                  <a:gd name="connsiteX67-106017" fmla="*/ 5267570 w 6006665"/>
                  <a:gd name="connsiteY67-106018" fmla="*/ 720373 h 2711051"/>
                  <a:gd name="connsiteX68-106019" fmla="*/ 5278896 w 6006665"/>
                  <a:gd name="connsiteY68-106020" fmla="*/ 723422 h 2711051"/>
                  <a:gd name="connsiteX69-106021" fmla="*/ 5279477 w 6006665"/>
                  <a:gd name="connsiteY69-106022" fmla="*/ 720373 h 2711051"/>
                  <a:gd name="connsiteX70-106023" fmla="*/ 5395510 w 6006665"/>
                  <a:gd name="connsiteY70-106024" fmla="*/ 751612 h 2711051"/>
                  <a:gd name="connsiteX71-106025" fmla="*/ 5463001 w 6006665"/>
                  <a:gd name="connsiteY71-106026" fmla="*/ 747642 h 2711051"/>
                  <a:gd name="connsiteX72-106027" fmla="*/ 5464386 w 6006665"/>
                  <a:gd name="connsiteY72-106028" fmla="*/ 748261 h 2711051"/>
                  <a:gd name="connsiteX73-106029" fmla="*/ 5474909 w 6006665"/>
                  <a:gd name="connsiteY73-106030" fmla="*/ 747642 h 2711051"/>
                  <a:gd name="connsiteX74-106031" fmla="*/ 5581715 w 6006665"/>
                  <a:gd name="connsiteY74-106032" fmla="*/ 795364 h 2711051"/>
                  <a:gd name="connsiteX75-106033" fmla="*/ 5633981 w 6006665"/>
                  <a:gd name="connsiteY75-106034" fmla="*/ 838541 h 2711051"/>
                  <a:gd name="connsiteX76-106035" fmla="*/ 5720335 w 6006665"/>
                  <a:gd name="connsiteY76-106036" fmla="*/ 918077 h 2711051"/>
                  <a:gd name="connsiteX77-106037" fmla="*/ 5822595 w 6006665"/>
                  <a:gd name="connsiteY77-106038" fmla="*/ 1015793 h 2711051"/>
                  <a:gd name="connsiteX78-106039" fmla="*/ 5818051 w 6006665"/>
                  <a:gd name="connsiteY78-106040" fmla="*/ 1070332 h 2711051"/>
                  <a:gd name="connsiteX79-106041" fmla="*/ 5825679 w 6006665"/>
                  <a:gd name="connsiteY79-106042" fmla="*/ 1077960 h 2711051"/>
                  <a:gd name="connsiteX80-106043" fmla="*/ 5822051 w 6006665"/>
                  <a:gd name="connsiteY80-106044" fmla="*/ 1027155 h 2711051"/>
                  <a:gd name="connsiteX81-106045" fmla="*/ 5834092 w 6006665"/>
                  <a:gd name="connsiteY81-106046" fmla="*/ 1029028 h 2711051"/>
                  <a:gd name="connsiteX82-106047" fmla="*/ 5833958 w 6006665"/>
                  <a:gd name="connsiteY82-106048" fmla="*/ 1027155 h 2711051"/>
                  <a:gd name="connsiteX83-106049" fmla="*/ 5936219 w 6006665"/>
                  <a:gd name="connsiteY83-106050" fmla="*/ 1043062 h 2711051"/>
                  <a:gd name="connsiteX84-106051" fmla="*/ 6006665 w 6006665"/>
                  <a:gd name="connsiteY84-106052" fmla="*/ 1122599 h 2711051"/>
                  <a:gd name="connsiteX85-106053" fmla="*/ 5968033 w 6006665"/>
                  <a:gd name="connsiteY85-106054" fmla="*/ 1161231 h 2711051"/>
                  <a:gd name="connsiteX86-106055" fmla="*/ 5908949 w 6006665"/>
                  <a:gd name="connsiteY86-106056" fmla="*/ 1172593 h 2711051"/>
                  <a:gd name="connsiteX87-106057" fmla="*/ 5908949 w 6006665"/>
                  <a:gd name="connsiteY87-106058" fmla="*/ 1258947 h 2711051"/>
                  <a:gd name="connsiteX88-106059" fmla="*/ 5893042 w 6006665"/>
                  <a:gd name="connsiteY88-106060" fmla="*/ 1274854 h 2711051"/>
                  <a:gd name="connsiteX89-106061" fmla="*/ 5881135 w 6006665"/>
                  <a:gd name="connsiteY89-106062" fmla="*/ 1274854 h 2711051"/>
                  <a:gd name="connsiteX90-106063" fmla="*/ 5861227 w 6006665"/>
                  <a:gd name="connsiteY90-106064" fmla="*/ 1274854 h 2711051"/>
                  <a:gd name="connsiteX91-106065" fmla="*/ 5849321 w 6006665"/>
                  <a:gd name="connsiteY91-106066" fmla="*/ 1274854 h 2711051"/>
                  <a:gd name="connsiteX92-106067" fmla="*/ 5817506 w 6006665"/>
                  <a:gd name="connsiteY92-106068" fmla="*/ 1240767 h 2711051"/>
                  <a:gd name="connsiteX93-106069" fmla="*/ 5767511 w 6006665"/>
                  <a:gd name="connsiteY93-106070" fmla="*/ 1215770 h 2711051"/>
                  <a:gd name="connsiteX94-106071" fmla="*/ 5762967 w 6006665"/>
                  <a:gd name="connsiteY94-106072" fmla="*/ 1181683 h 2711051"/>
                  <a:gd name="connsiteX95-106073" fmla="*/ 5729132 w 6006665"/>
                  <a:gd name="connsiteY95-106074" fmla="*/ 1167751 h 2711051"/>
                  <a:gd name="connsiteX96-106075" fmla="*/ 5695337 w 6006665"/>
                  <a:gd name="connsiteY96-106076" fmla="*/ 1177138 h 2711051"/>
                  <a:gd name="connsiteX97-106077" fmla="*/ 5693366 w 6006665"/>
                  <a:gd name="connsiteY97-106078" fmla="*/ 1174378 h 2711051"/>
                  <a:gd name="connsiteX98-106079" fmla="*/ 5683431 w 6006665"/>
                  <a:gd name="connsiteY98-106080" fmla="*/ 1177138 h 2711051"/>
                  <a:gd name="connsiteX99-106081" fmla="*/ 5660706 w 6006665"/>
                  <a:gd name="connsiteY99-106082" fmla="*/ 1145323 h 2711051"/>
                  <a:gd name="connsiteX100-106083" fmla="*/ 5669644 w 6006665"/>
                  <a:gd name="connsiteY100-106084" fmla="*/ 1120298 h 2711051"/>
                  <a:gd name="connsiteX101-106085" fmla="*/ 5640799 w 6006665"/>
                  <a:gd name="connsiteY101-106086" fmla="*/ 1133961 h 2711051"/>
                  <a:gd name="connsiteX102-106087" fmla="*/ 5656705 w 6006665"/>
                  <a:gd name="connsiteY102-106088" fmla="*/ 1177138 h 2711051"/>
                  <a:gd name="connsiteX103-106089" fmla="*/ 5633981 w 6006665"/>
                  <a:gd name="connsiteY103-106090" fmla="*/ 1215770 h 2711051"/>
                  <a:gd name="connsiteX104-106091" fmla="*/ 5586259 w 6006665"/>
                  <a:gd name="connsiteY104-106092" fmla="*/ 1252129 h 2711051"/>
                  <a:gd name="connsiteX105-106093" fmla="*/ 5575676 w 6006665"/>
                  <a:gd name="connsiteY105-106094" fmla="*/ 1251121 h 2711051"/>
                  <a:gd name="connsiteX106-106095" fmla="*/ 5574353 w 6006665"/>
                  <a:gd name="connsiteY106-106096" fmla="*/ 1252129 h 2711051"/>
                  <a:gd name="connsiteX107-106097" fmla="*/ 5539436 w 6006665"/>
                  <a:gd name="connsiteY107-106098" fmla="*/ 1248804 h 2711051"/>
                  <a:gd name="connsiteX108-106099" fmla="*/ 5570352 w 6006665"/>
                  <a:gd name="connsiteY108-106100" fmla="*/ 1290761 h 2711051"/>
                  <a:gd name="connsiteX109-106101" fmla="*/ 5593077 w 6006665"/>
                  <a:gd name="connsiteY109-106102" fmla="*/ 1354390 h 2711051"/>
                  <a:gd name="connsiteX110-106103" fmla="*/ 5608984 w 6006665"/>
                  <a:gd name="connsiteY110-106104" fmla="*/ 1381660 h 2711051"/>
                  <a:gd name="connsiteX111-106105" fmla="*/ 5613529 w 6006665"/>
                  <a:gd name="connsiteY111-106106" fmla="*/ 1413474 h 2711051"/>
                  <a:gd name="connsiteX112-106107" fmla="*/ 5608984 w 6006665"/>
                  <a:gd name="connsiteY112-106108" fmla="*/ 1436199 h 2711051"/>
                  <a:gd name="connsiteX113-106109" fmla="*/ 5597799 w 6006665"/>
                  <a:gd name="connsiteY113-106110" fmla="*/ 1432590 h 2711051"/>
                  <a:gd name="connsiteX114-106111" fmla="*/ 5597077 w 6006665"/>
                  <a:gd name="connsiteY114-106112" fmla="*/ 1436199 h 2711051"/>
                  <a:gd name="connsiteX115-106113" fmla="*/ 5534271 w 6006665"/>
                  <a:gd name="connsiteY115-106114" fmla="*/ 1415939 h 2711051"/>
                  <a:gd name="connsiteX116-106115" fmla="*/ 5436277 w 6006665"/>
                  <a:gd name="connsiteY116-106116" fmla="*/ 1472558 h 2711051"/>
                  <a:gd name="connsiteX117-106117" fmla="*/ 5397645 w 6006665"/>
                  <a:gd name="connsiteY117-106118" fmla="*/ 1483921 h 2711051"/>
                  <a:gd name="connsiteX118-106119" fmla="*/ 5345378 w 6006665"/>
                  <a:gd name="connsiteY118-106120" fmla="*/ 1538460 h 2711051"/>
                  <a:gd name="connsiteX119-106121" fmla="*/ 5290839 w 6006665"/>
                  <a:gd name="connsiteY119-106122" fmla="*/ 1586181 h 2711051"/>
                  <a:gd name="connsiteX120-106123" fmla="*/ 5274932 w 6006665"/>
                  <a:gd name="connsiteY120-106124" fmla="*/ 1617996 h 2711051"/>
                  <a:gd name="connsiteX121-106125" fmla="*/ 5267238 w 6006665"/>
                  <a:gd name="connsiteY121-106126" fmla="*/ 1609569 h 2711051"/>
                  <a:gd name="connsiteX122-106127" fmla="*/ 5263025 w 6006665"/>
                  <a:gd name="connsiteY122-106128" fmla="*/ 1617996 h 2711051"/>
                  <a:gd name="connsiteX123-106129" fmla="*/ 5219538 w 6006665"/>
                  <a:gd name="connsiteY123-106130" fmla="*/ 1570368 h 2711051"/>
                  <a:gd name="connsiteX124-106131" fmla="*/ 5129494 w 6006665"/>
                  <a:gd name="connsiteY124-106132" fmla="*/ 1624813 h 2711051"/>
                  <a:gd name="connsiteX125-106133" fmla="*/ 5126389 w 6006665"/>
                  <a:gd name="connsiteY125-106134" fmla="*/ 1619491 h 2711051"/>
                  <a:gd name="connsiteX126-106135" fmla="*/ 5117587 w 6006665"/>
                  <a:gd name="connsiteY126-106136" fmla="*/ 1624813 h 2711051"/>
                  <a:gd name="connsiteX127-106137" fmla="*/ 5105544 w 6006665"/>
                  <a:gd name="connsiteY127-106138" fmla="*/ 1604167 h 2711051"/>
                  <a:gd name="connsiteX128-106139" fmla="*/ 5074955 w 6006665"/>
                  <a:gd name="connsiteY128-106140" fmla="*/ 1629358 h 2711051"/>
                  <a:gd name="connsiteX129-106141" fmla="*/ 5065718 w 6006665"/>
                  <a:gd name="connsiteY129-106142" fmla="*/ 1627159 h 2711051"/>
                  <a:gd name="connsiteX130-106143" fmla="*/ 5063048 w 6006665"/>
                  <a:gd name="connsiteY130-106144" fmla="*/ 1629358 h 2711051"/>
                  <a:gd name="connsiteX131-106145" fmla="*/ 5026594 w 6006665"/>
                  <a:gd name="connsiteY131-106146" fmla="*/ 1620679 h 2711051"/>
                  <a:gd name="connsiteX132-106147" fmla="*/ 5015871 w 6006665"/>
                  <a:gd name="connsiteY132-106148" fmla="*/ 1665718 h 2711051"/>
                  <a:gd name="connsiteX133-106149" fmla="*/ 4974967 w 6006665"/>
                  <a:gd name="connsiteY133-106150" fmla="*/ 1731619 h 2711051"/>
                  <a:gd name="connsiteX134-106151" fmla="*/ 4974967 w 6006665"/>
                  <a:gd name="connsiteY134-106152" fmla="*/ 1763434 h 2711051"/>
                  <a:gd name="connsiteX135-106153" fmla="*/ 5015871 w 6006665"/>
                  <a:gd name="connsiteY135-106154" fmla="*/ 1779341 h 2711051"/>
                  <a:gd name="connsiteX136-106155" fmla="*/ 5011326 w 6006665"/>
                  <a:gd name="connsiteY136-106156" fmla="*/ 1877057 h 2711051"/>
                  <a:gd name="connsiteX137-106157" fmla="*/ 4999419 w 6006665"/>
                  <a:gd name="connsiteY137-106158" fmla="*/ 1877057 h 2711051"/>
                  <a:gd name="connsiteX138-106159" fmla="*/ 4974967 w 6006665"/>
                  <a:gd name="connsiteY138-106160" fmla="*/ 1877057 h 2711051"/>
                  <a:gd name="connsiteX139-106161" fmla="*/ 4963605 w 6006665"/>
                  <a:gd name="connsiteY139-106162" fmla="*/ 1929323 h 2711051"/>
                  <a:gd name="connsiteX140-106163" fmla="*/ 4974967 w 6006665"/>
                  <a:gd name="connsiteY140-106164" fmla="*/ 1956593 h 2711051"/>
                  <a:gd name="connsiteX141-106165" fmla="*/ 4909065 w 6006665"/>
                  <a:gd name="connsiteY141-106166" fmla="*/ 1990680 h 2711051"/>
                  <a:gd name="connsiteX142-106167" fmla="*/ 4897703 w 6006665"/>
                  <a:gd name="connsiteY142-106168" fmla="*/ 2058854 h 2711051"/>
                  <a:gd name="connsiteX143-106169" fmla="*/ 4845437 w 6006665"/>
                  <a:gd name="connsiteY143-106170" fmla="*/ 2074761 h 2711051"/>
                  <a:gd name="connsiteX144-106171" fmla="*/ 4834074 w 6006665"/>
                  <a:gd name="connsiteY144-106172" fmla="*/ 2133845 h 2711051"/>
                  <a:gd name="connsiteX145-106173" fmla="*/ 4779535 w 6006665"/>
                  <a:gd name="connsiteY145-106174" fmla="*/ 2192929 h 2711051"/>
                  <a:gd name="connsiteX146-106175" fmla="*/ 4777225 w 6006665"/>
                  <a:gd name="connsiteY146-106176" fmla="*/ 2182533 h 2711051"/>
                  <a:gd name="connsiteX147-106177" fmla="*/ 4767628 w 6006665"/>
                  <a:gd name="connsiteY147-106178" fmla="*/ 2192929 h 2711051"/>
                  <a:gd name="connsiteX148-106179" fmla="*/ 4758538 w 6006665"/>
                  <a:gd name="connsiteY148-106180" fmla="*/ 2152025 h 2711051"/>
                  <a:gd name="connsiteX149-106181" fmla="*/ 4742631 w 6006665"/>
                  <a:gd name="connsiteY149-106182" fmla="*/ 2065671 h 2711051"/>
                  <a:gd name="connsiteX150-106183" fmla="*/ 4715361 w 6006665"/>
                  <a:gd name="connsiteY150-106184" fmla="*/ 1924779 h 2711051"/>
                  <a:gd name="connsiteX151-106185" fmla="*/ 4735813 w 6006665"/>
                  <a:gd name="connsiteY151-106186" fmla="*/ 1833880 h 2711051"/>
                  <a:gd name="connsiteX152-106187" fmla="*/ 4767628 w 6006665"/>
                  <a:gd name="connsiteY152-106188" fmla="*/ 1790703 h 2711051"/>
                  <a:gd name="connsiteX153-106189" fmla="*/ 4767628 w 6006665"/>
                  <a:gd name="connsiteY153-106190" fmla="*/ 1763434 h 2711051"/>
                  <a:gd name="connsiteX154-106191" fmla="*/ 4826712 w 6006665"/>
                  <a:gd name="connsiteY154-106192" fmla="*/ 1747526 h 2711051"/>
                  <a:gd name="connsiteX155-106193" fmla="*/ 4892613 w 6006665"/>
                  <a:gd name="connsiteY155-106194" fmla="*/ 1656628 h 2711051"/>
                  <a:gd name="connsiteX156-106195" fmla="*/ 4956243 w 6006665"/>
                  <a:gd name="connsiteY156-106196" fmla="*/ 1581637 h 2711051"/>
                  <a:gd name="connsiteX157-106197" fmla="*/ 5022143 w 6006665"/>
                  <a:gd name="connsiteY157-106198" fmla="*/ 1522552 h 2711051"/>
                  <a:gd name="connsiteX158-106199" fmla="*/ 5046694 w 6006665"/>
                  <a:gd name="connsiteY158-106200" fmla="*/ 1415425 h 2711051"/>
                  <a:gd name="connsiteX159-106201" fmla="*/ 5015871 w 6006665"/>
                  <a:gd name="connsiteY159-106202" fmla="*/ 1420292 h 2711051"/>
                  <a:gd name="connsiteX160-106203" fmla="*/ 4995419 w 6006665"/>
                  <a:gd name="connsiteY160-106204" fmla="*/ 1483921 h 2711051"/>
                  <a:gd name="connsiteX161-106205" fmla="*/ 4904521 w 6006665"/>
                  <a:gd name="connsiteY161-106206" fmla="*/ 1570274 h 2711051"/>
                  <a:gd name="connsiteX162-106207" fmla="*/ 4901708 w 6006665"/>
                  <a:gd name="connsiteY162-106208" fmla="*/ 1561634 h 2711051"/>
                  <a:gd name="connsiteX163-106209" fmla="*/ 4892613 w 6006665"/>
                  <a:gd name="connsiteY163-106210" fmla="*/ 1570274 h 2711051"/>
                  <a:gd name="connsiteX164-106211" fmla="*/ 4861835 w 6006665"/>
                  <a:gd name="connsiteY164-106212" fmla="*/ 1475740 h 2711051"/>
                  <a:gd name="connsiteX165-106213" fmla="*/ 4779535 w 6006665"/>
                  <a:gd name="connsiteY165-106214" fmla="*/ 1499828 h 2711051"/>
                  <a:gd name="connsiteX166-106215" fmla="*/ 4684091 w 6006665"/>
                  <a:gd name="connsiteY166-106216" fmla="*/ 1624813 h 2711051"/>
                  <a:gd name="connsiteX167-106217" fmla="*/ 4715906 w 6006665"/>
                  <a:gd name="connsiteY167-106218" fmla="*/ 1672535 h 2711051"/>
                  <a:gd name="connsiteX168-106219" fmla="*/ 4636369 w 6006665"/>
                  <a:gd name="connsiteY168-106220" fmla="*/ 1688442 h 2711051"/>
                  <a:gd name="connsiteX169-106221" fmla="*/ 4577285 w 6006665"/>
                  <a:gd name="connsiteY169-106222" fmla="*/ 1692987 h 2711051"/>
                  <a:gd name="connsiteX170-106223" fmla="*/ 4577373 w 6006665"/>
                  <a:gd name="connsiteY170-106224" fmla="*/ 1692065 h 2711051"/>
                  <a:gd name="connsiteX171-106225" fmla="*/ 4565379 w 6006665"/>
                  <a:gd name="connsiteY171-106226" fmla="*/ 1692987 h 2711051"/>
                  <a:gd name="connsiteX172-106227" fmla="*/ 4569923 w 6006665"/>
                  <a:gd name="connsiteY172-106228" fmla="*/ 1645266 h 2711051"/>
                  <a:gd name="connsiteX173-106229" fmla="*/ 4520081 w 6006665"/>
                  <a:gd name="connsiteY173-106230" fmla="*/ 1635680 h 2711051"/>
                  <a:gd name="connsiteX174-106231" fmla="*/ 4475025 w 6006665"/>
                  <a:gd name="connsiteY174-106232" fmla="*/ 1665718 h 2711051"/>
                  <a:gd name="connsiteX175-106233" fmla="*/ 4464394 w 6006665"/>
                  <a:gd name="connsiteY175-106234" fmla="*/ 1664867 h 2711051"/>
                  <a:gd name="connsiteX176-106235" fmla="*/ 4463118 w 6006665"/>
                  <a:gd name="connsiteY176-106236" fmla="*/ 1665718 h 2711051"/>
                  <a:gd name="connsiteX177-106237" fmla="*/ 4357637 w 6006665"/>
                  <a:gd name="connsiteY177-106238" fmla="*/ 1657279 h 2711051"/>
                  <a:gd name="connsiteX178-106239" fmla="*/ 4243233 w 6006665"/>
                  <a:gd name="connsiteY178-106240" fmla="*/ 1677080 h 2711051"/>
                  <a:gd name="connsiteX179-106241" fmla="*/ 4125065 w 6006665"/>
                  <a:gd name="connsiteY179-106242" fmla="*/ 1811155 h 2711051"/>
                  <a:gd name="connsiteX180-106243" fmla="*/ 3984173 w 6006665"/>
                  <a:gd name="connsiteY180-106244" fmla="*/ 1967955 h 2711051"/>
                  <a:gd name="connsiteX181-106245" fmla="*/ 4038712 w 6006665"/>
                  <a:gd name="connsiteY181-106246" fmla="*/ 1972500 h 2711051"/>
                  <a:gd name="connsiteX182-106247" fmla="*/ 4059164 w 6006665"/>
                  <a:gd name="connsiteY182-106248" fmla="*/ 2015677 h 2711051"/>
                  <a:gd name="connsiteX183-106249" fmla="*/ 4087782 w 6006665"/>
                  <a:gd name="connsiteY183-106250" fmla="*/ 2024094 h 2711051"/>
                  <a:gd name="connsiteX184-106251" fmla="*/ 4106341 w 6006665"/>
                  <a:gd name="connsiteY184-106252" fmla="*/ 1995225 h 2711051"/>
                  <a:gd name="connsiteX185-106253" fmla="*/ 4117411 w 6006665"/>
                  <a:gd name="connsiteY185-106254" fmla="*/ 1996527 h 2711051"/>
                  <a:gd name="connsiteX186-106255" fmla="*/ 4118248 w 6006665"/>
                  <a:gd name="connsiteY186-106256" fmla="*/ 1995225 h 2711051"/>
                  <a:gd name="connsiteX187-106257" fmla="*/ 4156880 w 6006665"/>
                  <a:gd name="connsiteY187-106258" fmla="*/ 1999770 h 2711051"/>
                  <a:gd name="connsiteX188-106259" fmla="*/ 4211419 w 6006665"/>
                  <a:gd name="connsiteY188-106260" fmla="*/ 2070216 h 2711051"/>
                  <a:gd name="connsiteX189-106261" fmla="*/ 4215964 w 6006665"/>
                  <a:gd name="connsiteY189-106262" fmla="*/ 2117938 h 2711051"/>
                  <a:gd name="connsiteX190-106263" fmla="*/ 4184149 w 6006665"/>
                  <a:gd name="connsiteY190-106264" fmla="*/ 2177022 h 2711051"/>
                  <a:gd name="connsiteX191-106265" fmla="*/ 4177332 w 6006665"/>
                  <a:gd name="connsiteY191-106266" fmla="*/ 2247468 h 2711051"/>
                  <a:gd name="connsiteX192-106267" fmla="*/ 4161425 w 6006665"/>
                  <a:gd name="connsiteY192-106268" fmla="*/ 2333822 h 2711051"/>
                  <a:gd name="connsiteX193-106269" fmla="*/ 4109158 w 6006665"/>
                  <a:gd name="connsiteY193-106270" fmla="*/ 2413358 h 2711051"/>
                  <a:gd name="connsiteX194-106271" fmla="*/ 4097796 w 6006665"/>
                  <a:gd name="connsiteY194-106272" fmla="*/ 2451990 h 2711051"/>
                  <a:gd name="connsiteX195-106273" fmla="*/ 4043257 w 6006665"/>
                  <a:gd name="connsiteY195-106274" fmla="*/ 2511074 h 2711051"/>
                  <a:gd name="connsiteX196-106275" fmla="*/ 3995535 w 6006665"/>
                  <a:gd name="connsiteY196-106276" fmla="*/ 2570158 h 2711051"/>
                  <a:gd name="connsiteX197-106277" fmla="*/ 3975083 w 6006665"/>
                  <a:gd name="connsiteY197-106278" fmla="*/ 2601973 h 2711051"/>
                  <a:gd name="connsiteX198-106279" fmla="*/ 3925089 w 6006665"/>
                  <a:gd name="connsiteY198-106280" fmla="*/ 2629242 h 2711051"/>
                  <a:gd name="connsiteX199-106281" fmla="*/ 3913182 w 6006665"/>
                  <a:gd name="connsiteY199-106282" fmla="*/ 2629242 h 2711051"/>
                  <a:gd name="connsiteX200-106283" fmla="*/ 3904637 w 6006665"/>
                  <a:gd name="connsiteY200-106284" fmla="*/ 2629242 h 2711051"/>
                  <a:gd name="connsiteX201-106285" fmla="*/ 3892729 w 6006665"/>
                  <a:gd name="connsiteY201-106286" fmla="*/ 2629242 h 2711051"/>
                  <a:gd name="connsiteX202-106287" fmla="*/ 3871063 w 6006665"/>
                  <a:gd name="connsiteY202-106288" fmla="*/ 2612993 h 2711051"/>
                  <a:gd name="connsiteX203-106289" fmla="*/ 3829645 w 6006665"/>
                  <a:gd name="connsiteY203-106290" fmla="*/ 2640605 h 2711051"/>
                  <a:gd name="connsiteX204-106291" fmla="*/ 3822828 w 6006665"/>
                  <a:gd name="connsiteY204-106292" fmla="*/ 2661057 h 2711051"/>
                  <a:gd name="connsiteX205-106293" fmla="*/ 3818283 w 6006665"/>
                  <a:gd name="connsiteY205-106294" fmla="*/ 2651967 h 2711051"/>
                  <a:gd name="connsiteX206-106295" fmla="*/ 3818283 w 6006665"/>
                  <a:gd name="connsiteY206-106296" fmla="*/ 2640241 h 2711051"/>
                  <a:gd name="connsiteX207-106297" fmla="*/ 3817738 w 6006665"/>
                  <a:gd name="connsiteY207-106298" fmla="*/ 2640605 h 2711051"/>
                  <a:gd name="connsiteX208-106299" fmla="*/ 3810921 w 6006665"/>
                  <a:gd name="connsiteY208-106300" fmla="*/ 2661057 h 2711051"/>
                  <a:gd name="connsiteX209-106301" fmla="*/ 3806376 w 6006665"/>
                  <a:gd name="connsiteY209-106302" fmla="*/ 2651967 h 2711051"/>
                  <a:gd name="connsiteX210-106303" fmla="*/ 3806376 w 6006665"/>
                  <a:gd name="connsiteY210-106304" fmla="*/ 2624697 h 2711051"/>
                  <a:gd name="connsiteX211-106305" fmla="*/ 3818283 w 6006665"/>
                  <a:gd name="connsiteY211-106306" fmla="*/ 2624697 h 2711051"/>
                  <a:gd name="connsiteX212-106307" fmla="*/ 3826828 w 6006665"/>
                  <a:gd name="connsiteY212-106308" fmla="*/ 2624697 h 2711051"/>
                  <a:gd name="connsiteX213-106309" fmla="*/ 3833645 w 6006665"/>
                  <a:gd name="connsiteY213-106310" fmla="*/ 2565613 h 2711051"/>
                  <a:gd name="connsiteX214-106311" fmla="*/ 3822283 w 6006665"/>
                  <a:gd name="connsiteY214-106312" fmla="*/ 2522437 h 2711051"/>
                  <a:gd name="connsiteX215-106313" fmla="*/ 3849553 w 6006665"/>
                  <a:gd name="connsiteY215-106314" fmla="*/ 2499712 h 2711051"/>
                  <a:gd name="connsiteX216-106315" fmla="*/ 3858814 w 6006665"/>
                  <a:gd name="connsiteY216-106316" fmla="*/ 2501917 h 2711051"/>
                  <a:gd name="connsiteX217-106317" fmla="*/ 3861460 w 6006665"/>
                  <a:gd name="connsiteY217-106318" fmla="*/ 2499712 h 2711051"/>
                  <a:gd name="connsiteX218-106319" fmla="*/ 3898487 w 6006665"/>
                  <a:gd name="connsiteY218-106320" fmla="*/ 2508528 h 2711051"/>
                  <a:gd name="connsiteX219-106321" fmla="*/ 3919999 w 6006665"/>
                  <a:gd name="connsiteY219-106322" fmla="*/ 2463353 h 2711051"/>
                  <a:gd name="connsiteX220-106323" fmla="*/ 3935906 w 6006665"/>
                  <a:gd name="connsiteY220-106324" fmla="*/ 2404268 h 2711051"/>
                  <a:gd name="connsiteX221-106325" fmla="*/ 3947269 w 6006665"/>
                  <a:gd name="connsiteY221-106326" fmla="*/ 2381544 h 2711051"/>
                  <a:gd name="connsiteX222-106327" fmla="*/ 3966292 w 6006665"/>
                  <a:gd name="connsiteY222-106328" fmla="*/ 2337156 h 2711051"/>
                  <a:gd name="connsiteX223-106329" fmla="*/ 3915999 w 6006665"/>
                  <a:gd name="connsiteY223-106330" fmla="*/ 2349729 h 2711051"/>
                  <a:gd name="connsiteX224-106331" fmla="*/ 3888729 w 6006665"/>
                  <a:gd name="connsiteY224-106332" fmla="*/ 2372454 h 2711051"/>
                  <a:gd name="connsiteX225-106333" fmla="*/ 3876822 w 6006665"/>
                  <a:gd name="connsiteY225-106334" fmla="*/ 2372454 h 2711051"/>
                  <a:gd name="connsiteX226-106335" fmla="*/ 3829645 w 6006665"/>
                  <a:gd name="connsiteY226-106336" fmla="*/ 2372454 h 2711051"/>
                  <a:gd name="connsiteX227-106337" fmla="*/ 3817738 w 6006665"/>
                  <a:gd name="connsiteY227-106338" fmla="*/ 2372454 h 2711051"/>
                  <a:gd name="connsiteX228-106339" fmla="*/ 3801831 w 6006665"/>
                  <a:gd name="connsiteY228-106340" fmla="*/ 2317915 h 2711051"/>
                  <a:gd name="connsiteX229-106341" fmla="*/ 3758654 w 6006665"/>
                  <a:gd name="connsiteY229-106342" fmla="*/ 2279283 h 2711051"/>
                  <a:gd name="connsiteX230-106343" fmla="*/ 3692753 w 6006665"/>
                  <a:gd name="connsiteY230-106344" fmla="*/ 2263376 h 2711051"/>
                  <a:gd name="connsiteX231-106345" fmla="*/ 3683663 w 6006665"/>
                  <a:gd name="connsiteY231-106346" fmla="*/ 2204292 h 2711051"/>
                  <a:gd name="connsiteX232-106347" fmla="*/ 3672301 w 6006665"/>
                  <a:gd name="connsiteY232-106348" fmla="*/ 2172477 h 2711051"/>
                  <a:gd name="connsiteX233-106349" fmla="*/ 3656393 w 6006665"/>
                  <a:gd name="connsiteY233-106350" fmla="*/ 2145208 h 2711051"/>
                  <a:gd name="connsiteX234-106351" fmla="*/ 3633669 w 6006665"/>
                  <a:gd name="connsiteY234-106352" fmla="*/ 2086123 h 2711051"/>
                  <a:gd name="connsiteX235-106353" fmla="*/ 3601854 w 6006665"/>
                  <a:gd name="connsiteY235-106354" fmla="*/ 2065671 h 2711051"/>
                  <a:gd name="connsiteX236-106355" fmla="*/ 3545995 w 6006665"/>
                  <a:gd name="connsiteY236-106356" fmla="*/ 2044187 h 2711051"/>
                  <a:gd name="connsiteX237-106357" fmla="*/ 3506955 w 6006665"/>
                  <a:gd name="connsiteY237-106358" fmla="*/ 2049764 h 2711051"/>
                  <a:gd name="connsiteX238-106359" fmla="*/ 3463779 w 6006665"/>
                  <a:gd name="connsiteY238-106360" fmla="*/ 2058854 h 2711051"/>
                  <a:gd name="connsiteX239-106361" fmla="*/ 3431964 w 6006665"/>
                  <a:gd name="connsiteY239-106362" fmla="*/ 2086123 h 2711051"/>
                  <a:gd name="connsiteX240-106363" fmla="*/ 3452416 w 6006665"/>
                  <a:gd name="connsiteY240-106364" fmla="*/ 2102031 h 2711051"/>
                  <a:gd name="connsiteX241-106365" fmla="*/ 3452416 w 6006665"/>
                  <a:gd name="connsiteY241-106366" fmla="*/ 2133845 h 2711051"/>
                  <a:gd name="connsiteX242-106367" fmla="*/ 3431964 w 6006665"/>
                  <a:gd name="connsiteY242-106368" fmla="*/ 2156570 h 2711051"/>
                  <a:gd name="connsiteX243-106369" fmla="*/ 3400150 w 6006665"/>
                  <a:gd name="connsiteY243-106370" fmla="*/ 2215654 h 2711051"/>
                  <a:gd name="connsiteX244-106371" fmla="*/ 3400150 w 6006665"/>
                  <a:gd name="connsiteY244-106372" fmla="*/ 2242924 h 2711051"/>
                  <a:gd name="connsiteX245-106373" fmla="*/ 3350155 w 6006665"/>
                  <a:gd name="connsiteY245-106374" fmla="*/ 2274738 h 2711051"/>
                  <a:gd name="connsiteX246-106375" fmla="*/ 3342342 w 6006665"/>
                  <a:gd name="connsiteY246-106376" fmla="*/ 2272134 h 2711051"/>
                  <a:gd name="connsiteX247-106377" fmla="*/ 3338249 w 6006665"/>
                  <a:gd name="connsiteY247-106378" fmla="*/ 2274738 h 2711051"/>
                  <a:gd name="connsiteX248-106379" fmla="*/ 3290527 w 6006665"/>
                  <a:gd name="connsiteY248-106380" fmla="*/ 2258831 h 2711051"/>
                  <a:gd name="connsiteX249-106381" fmla="*/ 3259257 w 6006665"/>
                  <a:gd name="connsiteY249-106382" fmla="*/ 2258831 h 2711051"/>
                  <a:gd name="connsiteX250-106383" fmla="*/ 3247350 w 6006665"/>
                  <a:gd name="connsiteY250-106384" fmla="*/ 2258831 h 2711051"/>
                  <a:gd name="connsiteX251-106385" fmla="*/ 3231443 w 6006665"/>
                  <a:gd name="connsiteY251-106386" fmla="*/ 2242924 h 2711051"/>
                  <a:gd name="connsiteX252-106387" fmla="*/ 3213271 w 6006665"/>
                  <a:gd name="connsiteY252-106388" fmla="*/ 2238380 h 2711051"/>
                  <a:gd name="connsiteX253-106389" fmla="*/ 3168359 w 6006665"/>
                  <a:gd name="connsiteY253-106390" fmla="*/ 2274738 h 2711051"/>
                  <a:gd name="connsiteX254-106391" fmla="*/ 3120637 w 6006665"/>
                  <a:gd name="connsiteY254-106392" fmla="*/ 2286100 h 2711051"/>
                  <a:gd name="connsiteX255-106393" fmla="*/ 3082005 w 6006665"/>
                  <a:gd name="connsiteY255-106394" fmla="*/ 2302008 h 2711051"/>
                  <a:gd name="connsiteX256-106395" fmla="*/ 3074460 w 6006665"/>
                  <a:gd name="connsiteY256-106396" fmla="*/ 2300211 h 2711051"/>
                  <a:gd name="connsiteX257-106397" fmla="*/ 3070098 w 6006665"/>
                  <a:gd name="connsiteY257-106398" fmla="*/ 2302008 h 2711051"/>
                  <a:gd name="connsiteX258-106399" fmla="*/ 3022376 w 6006665"/>
                  <a:gd name="connsiteY258-106400" fmla="*/ 2290645 h 2711051"/>
                  <a:gd name="connsiteX259-106401" fmla="*/ 3000196 w 6006665"/>
                  <a:gd name="connsiteY259-106402" fmla="*/ 2290645 h 2711051"/>
                  <a:gd name="connsiteX260-106403" fmla="*/ 2988289 w 6006665"/>
                  <a:gd name="connsiteY260-106404" fmla="*/ 2290645 h 2711051"/>
                  <a:gd name="connsiteX261-106405" fmla="*/ 2967837 w 6006665"/>
                  <a:gd name="connsiteY261-106406" fmla="*/ 2258831 h 2711051"/>
                  <a:gd name="connsiteX262-106407" fmla="*/ 2929205 w 6006665"/>
                  <a:gd name="connsiteY262-106408" fmla="*/ 2231561 h 2711051"/>
                  <a:gd name="connsiteX263-106409" fmla="*/ 2902153 w 6006665"/>
                  <a:gd name="connsiteY263-106410" fmla="*/ 2227697 h 2711051"/>
                  <a:gd name="connsiteX264-106411" fmla="*/ 2861576 w 6006665"/>
                  <a:gd name="connsiteY264-106412" fmla="*/ 2231561 h 2711051"/>
                  <a:gd name="connsiteX265-106413" fmla="*/ 2822944 w 6006665"/>
                  <a:gd name="connsiteY265-106414" fmla="*/ 2242924 h 2711051"/>
                  <a:gd name="connsiteX266-106415" fmla="*/ 2818139 w 6006665"/>
                  <a:gd name="connsiteY266-106416" fmla="*/ 2240835 h 2711051"/>
                  <a:gd name="connsiteX267-106417" fmla="*/ 2811037 w 6006665"/>
                  <a:gd name="connsiteY267-106418" fmla="*/ 2242924 h 2711051"/>
                  <a:gd name="connsiteX268-106419" fmla="*/ 2758770 w 6006665"/>
                  <a:gd name="connsiteY268-106420" fmla="*/ 2220199 h 2711051"/>
                  <a:gd name="connsiteX269-106421" fmla="*/ 2751953 w 6006665"/>
                  <a:gd name="connsiteY269-106422" fmla="*/ 2177022 h 2711051"/>
                  <a:gd name="connsiteX270-106423" fmla="*/ 2708776 w 6006665"/>
                  <a:gd name="connsiteY270-106424" fmla="*/ 2161115 h 2711051"/>
                  <a:gd name="connsiteX271-106425" fmla="*/ 2676962 w 6006665"/>
                  <a:gd name="connsiteY271-106426" fmla="*/ 2156570 h 2711051"/>
                  <a:gd name="connsiteX272-106427" fmla="*/ 2642534 w 6006665"/>
                  <a:gd name="connsiteY272-106428" fmla="*/ 2134826 h 2711051"/>
                  <a:gd name="connsiteX273-106429" fmla="*/ 1811153 w 6006665"/>
                  <a:gd name="connsiteY273-106430" fmla="*/ 1999770 h 2711051"/>
                  <a:gd name="connsiteX274-106431" fmla="*/ 1748069 w 6006665"/>
                  <a:gd name="connsiteY274-106432" fmla="*/ 2038402 h 2711051"/>
                  <a:gd name="connsiteX275-106433" fmla="*/ 1711709 w 6006665"/>
                  <a:gd name="connsiteY275-106434" fmla="*/ 2042947 h 2711051"/>
                  <a:gd name="connsiteX276-106435" fmla="*/ 1711926 w 6006665"/>
                  <a:gd name="connsiteY276-106436" fmla="*/ 2041431 h 2711051"/>
                  <a:gd name="connsiteX277-106437" fmla="*/ 1699803 w 6006665"/>
                  <a:gd name="connsiteY277-106438" fmla="*/ 2042947 h 2711051"/>
                  <a:gd name="connsiteX278-106439" fmla="*/ 1704347 w 6006665"/>
                  <a:gd name="connsiteY278-106440" fmla="*/ 2011132 h 2711051"/>
                  <a:gd name="connsiteX279-106441" fmla="*/ 1662460 w 6006665"/>
                  <a:gd name="connsiteY279-106442" fmla="*/ 1993181 h 2711051"/>
                  <a:gd name="connsiteX280-106443" fmla="*/ 1629901 w 6006665"/>
                  <a:gd name="connsiteY280-106444" fmla="*/ 2006587 h 2711051"/>
                  <a:gd name="connsiteX281-106445" fmla="*/ 1629300 w 6006665"/>
                  <a:gd name="connsiteY281-106446" fmla="*/ 2001932 h 2711051"/>
                  <a:gd name="connsiteX282-106447" fmla="*/ 1617994 w 6006665"/>
                  <a:gd name="connsiteY282-106448" fmla="*/ 2006587 h 2711051"/>
                  <a:gd name="connsiteX283-106449" fmla="*/ 1608904 w 6006665"/>
                  <a:gd name="connsiteY283-106450" fmla="*/ 1936141 h 2711051"/>
                  <a:gd name="connsiteX284-106451" fmla="*/ 1552684 w 6006665"/>
                  <a:gd name="connsiteY284-106452" fmla="*/ 1926448 h 2711051"/>
                  <a:gd name="connsiteX285-106453" fmla="*/ 1518550 w 6006665"/>
                  <a:gd name="connsiteY285-106454" fmla="*/ 1952048 h 2711051"/>
                  <a:gd name="connsiteX286-106455" fmla="*/ 1425379 w 6006665"/>
                  <a:gd name="connsiteY286-106456" fmla="*/ 1972500 h 2711051"/>
                  <a:gd name="connsiteX287-106457" fmla="*/ 1409472 w 6006665"/>
                  <a:gd name="connsiteY287-106458" fmla="*/ 1990680 h 2711051"/>
                  <a:gd name="connsiteX288-106459" fmla="*/ 1270852 w 6006665"/>
                  <a:gd name="connsiteY288-106460" fmla="*/ 2011132 h 2711051"/>
                  <a:gd name="connsiteX289-106461" fmla="*/ 1254945 w 6006665"/>
                  <a:gd name="connsiteY289-106462" fmla="*/ 2031584 h 2711051"/>
                  <a:gd name="connsiteX290-106463" fmla="*/ 1282214 w 6006665"/>
                  <a:gd name="connsiteY290-106464" fmla="*/ 2074761 h 2711051"/>
                  <a:gd name="connsiteX291-106465" fmla="*/ 1243582 w 6006665"/>
                  <a:gd name="connsiteY291-106466" fmla="*/ 2090668 h 2711051"/>
                  <a:gd name="connsiteX292-106467" fmla="*/ 1254945 w 6006665"/>
                  <a:gd name="connsiteY292-106468" fmla="*/ 2108848 h 2711051"/>
                  <a:gd name="connsiteX293-106469" fmla="*/ 1216313 w 6006665"/>
                  <a:gd name="connsiteY293-106470" fmla="*/ 2133845 h 2711051"/>
                  <a:gd name="connsiteX294-106471" fmla="*/ 1275397 w 6006665"/>
                  <a:gd name="connsiteY294-106472" fmla="*/ 2177022 h 2711051"/>
                  <a:gd name="connsiteX295-106473" fmla="*/ 1270852 w 6006665"/>
                  <a:gd name="connsiteY295-106474" fmla="*/ 2204292 h 2711051"/>
                  <a:gd name="connsiteX296-106475" fmla="*/ 1259108 w 6006665"/>
                  <a:gd name="connsiteY296-106476" fmla="*/ 2203313 h 2711051"/>
                  <a:gd name="connsiteX297-106477" fmla="*/ 1258945 w 6006665"/>
                  <a:gd name="connsiteY297-106478" fmla="*/ 2204292 h 2711051"/>
                  <a:gd name="connsiteX298-106479" fmla="*/ 1215644 w 6006665"/>
                  <a:gd name="connsiteY298-106480" fmla="*/ 2200683 h 2711051"/>
                  <a:gd name="connsiteX299-106481" fmla="*/ 1204950 w 6006665"/>
                  <a:gd name="connsiteY299-106482" fmla="*/ 2215654 h 2711051"/>
                  <a:gd name="connsiteX300-106483" fmla="*/ 1196495 w 6006665"/>
                  <a:gd name="connsiteY300-106484" fmla="*/ 2210822 h 2711051"/>
                  <a:gd name="connsiteX301-106485" fmla="*/ 1193043 w 6006665"/>
                  <a:gd name="connsiteY301-106486" fmla="*/ 2215654 h 2711051"/>
                  <a:gd name="connsiteX302-106487" fmla="*/ 1145322 w 6006665"/>
                  <a:gd name="connsiteY302-106488" fmla="*/ 2188384 h 2711051"/>
                  <a:gd name="connsiteX303-106489" fmla="*/ 1098145 w 6006665"/>
                  <a:gd name="connsiteY303-106490" fmla="*/ 2188384 h 2711051"/>
                  <a:gd name="connsiteX304-106491" fmla="*/ 1061785 w 6006665"/>
                  <a:gd name="connsiteY304-106492" fmla="*/ 2215654 h 2711051"/>
                  <a:gd name="connsiteX305-106493" fmla="*/ 1055322 w 6006665"/>
                  <a:gd name="connsiteY305-106494" fmla="*/ 2211571 h 2711051"/>
                  <a:gd name="connsiteX306-106495" fmla="*/ 1049878 w 6006665"/>
                  <a:gd name="connsiteY306-106496" fmla="*/ 2215654 h 2711051"/>
                  <a:gd name="connsiteX307-106497" fmla="*/ 1006701 w 6006665"/>
                  <a:gd name="connsiteY307-106498" fmla="*/ 2188384 h 2711051"/>
                  <a:gd name="connsiteX308-106499" fmla="*/ 924893 w 6006665"/>
                  <a:gd name="connsiteY308-106500" fmla="*/ 2152025 h 2711051"/>
                  <a:gd name="connsiteX309-106501" fmla="*/ 877716 w 6006665"/>
                  <a:gd name="connsiteY309-106502" fmla="*/ 2152025 h 2711051"/>
                  <a:gd name="connsiteX310-106503" fmla="*/ 802724 w 6006665"/>
                  <a:gd name="connsiteY310-106504" fmla="*/ 2215654 h 2711051"/>
                  <a:gd name="connsiteX311-106505" fmla="*/ 798179 w 6006665"/>
                  <a:gd name="connsiteY311-106506" fmla="*/ 2258831 h 2711051"/>
                  <a:gd name="connsiteX312-106507" fmla="*/ 787406 w 6006665"/>
                  <a:gd name="connsiteY312-106508" fmla="*/ 2248058 h 2711051"/>
                  <a:gd name="connsiteX313-106509" fmla="*/ 786272 w 6006665"/>
                  <a:gd name="connsiteY313-106510" fmla="*/ 2258831 h 2711051"/>
                  <a:gd name="connsiteX314-106511" fmla="*/ 756063 w 6006665"/>
                  <a:gd name="connsiteY314-106512" fmla="*/ 2228621 h 2711051"/>
                  <a:gd name="connsiteX315-106513" fmla="*/ 732278 w 6006665"/>
                  <a:gd name="connsiteY315-106514" fmla="*/ 2286100 h 2711051"/>
                  <a:gd name="connsiteX316-106515" fmla="*/ 743640 w 6006665"/>
                  <a:gd name="connsiteY316-106516" fmla="*/ 2295190 h 2711051"/>
                  <a:gd name="connsiteX317-106517" fmla="*/ 723188 w 6006665"/>
                  <a:gd name="connsiteY317-106518" fmla="*/ 2338367 h 2711051"/>
                  <a:gd name="connsiteX318-106519" fmla="*/ 747026 w 6006665"/>
                  <a:gd name="connsiteY318-106520" fmla="*/ 2375208 h 2711051"/>
                  <a:gd name="connsiteX319-106521" fmla="*/ 763548 w 6006665"/>
                  <a:gd name="connsiteY319-106522" fmla="*/ 2372454 h 2711051"/>
                  <a:gd name="connsiteX320-106523" fmla="*/ 764871 w 6006665"/>
                  <a:gd name="connsiteY320-106524" fmla="*/ 2374218 h 2711051"/>
                  <a:gd name="connsiteX321-106525" fmla="*/ 775455 w 6006665"/>
                  <a:gd name="connsiteY321-106526" fmla="*/ 2372454 h 2711051"/>
                  <a:gd name="connsiteX322-106527" fmla="*/ 802724 w 6006665"/>
                  <a:gd name="connsiteY322-106528" fmla="*/ 2408813 h 2711051"/>
                  <a:gd name="connsiteX323-106529" fmla="*/ 798179 w 6006665"/>
                  <a:gd name="connsiteY323-106530" fmla="*/ 2436083 h 2711051"/>
                  <a:gd name="connsiteX324-106531" fmla="*/ 818632 w 6006665"/>
                  <a:gd name="connsiteY324-106532" fmla="*/ 2447445 h 2711051"/>
                  <a:gd name="connsiteX325-106533" fmla="*/ 802724 w 6006665"/>
                  <a:gd name="connsiteY325-106534" fmla="*/ 2479260 h 2711051"/>
                  <a:gd name="connsiteX326-106535" fmla="*/ 766365 w 6006665"/>
                  <a:gd name="connsiteY326-106536" fmla="*/ 2483805 h 2711051"/>
                  <a:gd name="connsiteX327-106537" fmla="*/ 727733 w 6006665"/>
                  <a:gd name="connsiteY327-106538" fmla="*/ 2542889 h 2711051"/>
                  <a:gd name="connsiteX328-106539" fmla="*/ 759548 w 6006665"/>
                  <a:gd name="connsiteY328-106540" fmla="*/ 2586066 h 2711051"/>
                  <a:gd name="connsiteX329-106541" fmla="*/ 759548 w 6006665"/>
                  <a:gd name="connsiteY329-106542" fmla="*/ 2624697 h 2711051"/>
                  <a:gd name="connsiteX330-106543" fmla="*/ 798179 w 6006665"/>
                  <a:gd name="connsiteY330-106544" fmla="*/ 2683782 h 2711051"/>
                  <a:gd name="connsiteX331-106545" fmla="*/ 775455 w 6006665"/>
                  <a:gd name="connsiteY331-106546" fmla="*/ 2699689 h 2711051"/>
                  <a:gd name="connsiteX332-106547" fmla="*/ 770910 w 6006665"/>
                  <a:gd name="connsiteY332-106548" fmla="*/ 2711051 h 2711051"/>
                  <a:gd name="connsiteX333-106549" fmla="*/ 759003 w 6006665"/>
                  <a:gd name="connsiteY333-106550" fmla="*/ 2711051 h 2711051"/>
                  <a:gd name="connsiteX334-106551" fmla="*/ 755003 w 6006665"/>
                  <a:gd name="connsiteY334-106552" fmla="*/ 2711051 h 2711051"/>
                  <a:gd name="connsiteX335-106553" fmla="*/ 743096 w 6006665"/>
                  <a:gd name="connsiteY335-106554" fmla="*/ 2711051 h 2711051"/>
                  <a:gd name="connsiteX336-106555" fmla="*/ 715826 w 6006665"/>
                  <a:gd name="connsiteY336-106556" fmla="*/ 2676964 h 2711051"/>
                  <a:gd name="connsiteX337-106557" fmla="*/ 704464 w 6006665"/>
                  <a:gd name="connsiteY337-106558" fmla="*/ 2676964 h 2711051"/>
                  <a:gd name="connsiteX338-106559" fmla="*/ 684012 w 6006665"/>
                  <a:gd name="connsiteY338-106560" fmla="*/ 2667874 h 2711051"/>
                  <a:gd name="connsiteX339-106561" fmla="*/ 672649 w 6006665"/>
                  <a:gd name="connsiteY339-106562" fmla="*/ 2645150 h 2711051"/>
                  <a:gd name="connsiteX340-106563" fmla="*/ 645222 w 6006665"/>
                  <a:gd name="connsiteY340-106564" fmla="*/ 2637313 h 2711051"/>
                  <a:gd name="connsiteX341-106565" fmla="*/ 625472 w 6006665"/>
                  <a:gd name="connsiteY341-106566" fmla="*/ 2640605 h 2711051"/>
                  <a:gd name="connsiteX342-106567" fmla="*/ 623771 w 6006665"/>
                  <a:gd name="connsiteY342-106568" fmla="*/ 2638904 h 2711051"/>
                  <a:gd name="connsiteX343-106569" fmla="*/ 613565 w 6006665"/>
                  <a:gd name="connsiteY343-106570" fmla="*/ 2640605 h 2711051"/>
                  <a:gd name="connsiteX344-106571" fmla="*/ 609020 w 6006665"/>
                  <a:gd name="connsiteY344-106572" fmla="*/ 2636060 h 2711051"/>
                  <a:gd name="connsiteX345-106573" fmla="*/ 559026 w 6006665"/>
                  <a:gd name="connsiteY345-106574" fmla="*/ 2608790 h 2711051"/>
                  <a:gd name="connsiteX346-106575" fmla="*/ 506760 w 6006665"/>
                  <a:gd name="connsiteY346-106576" fmla="*/ 2601973 h 2711051"/>
                  <a:gd name="connsiteX347-106577" fmla="*/ 483280 w 6006665"/>
                  <a:gd name="connsiteY347-106578" fmla="*/ 2595264 h 2711051"/>
                  <a:gd name="connsiteX348-106579" fmla="*/ 480035 w 6006665"/>
                  <a:gd name="connsiteY348-106580" fmla="*/ 2597428 h 2711051"/>
                  <a:gd name="connsiteX349-106581" fmla="*/ 475042 w 6006665"/>
                  <a:gd name="connsiteY349-106582" fmla="*/ 2592910 h 2711051"/>
                  <a:gd name="connsiteX350-106583" fmla="*/ 474945 w 6006665"/>
                  <a:gd name="connsiteY350-106584" fmla="*/ 2592883 h 2711051"/>
                  <a:gd name="connsiteX351-106585" fmla="*/ 468128 w 6006665"/>
                  <a:gd name="connsiteY351-106586" fmla="*/ 2597428 h 2711051"/>
                  <a:gd name="connsiteX352-106587" fmla="*/ 420406 w 6006665"/>
                  <a:gd name="connsiteY352-106588" fmla="*/ 2554251 h 2711051"/>
                  <a:gd name="connsiteX353-106589" fmla="*/ 381774 w 6006665"/>
                  <a:gd name="connsiteY353-106590" fmla="*/ 2538344 h 2711051"/>
                  <a:gd name="connsiteX354-106591" fmla="*/ 349960 w 6006665"/>
                  <a:gd name="connsiteY354-106592" fmla="*/ 2506529 h 2711051"/>
                  <a:gd name="connsiteX355-106593" fmla="*/ 377229 w 6006665"/>
                  <a:gd name="connsiteY355-106594" fmla="*/ 2499712 h 2711051"/>
                  <a:gd name="connsiteX356-106595" fmla="*/ 404499 w 6006665"/>
                  <a:gd name="connsiteY356-106596" fmla="*/ 2451990 h 2711051"/>
                  <a:gd name="connsiteX357-106597" fmla="*/ 388591 w 6006665"/>
                  <a:gd name="connsiteY357-106598" fmla="*/ 2436083 h 2711051"/>
                  <a:gd name="connsiteX358-106599" fmla="*/ 440858 w 6006665"/>
                  <a:gd name="connsiteY358-106600" fmla="*/ 2408813 h 2711051"/>
                  <a:gd name="connsiteX359-106601" fmla="*/ 440858 w 6006665"/>
                  <a:gd name="connsiteY359-106602" fmla="*/ 2405757 h 2711051"/>
                  <a:gd name="connsiteX360-106603" fmla="*/ 416406 w 6006665"/>
                  <a:gd name="connsiteY360-106604" fmla="*/ 2408813 h 2711051"/>
                  <a:gd name="connsiteX361-106605" fmla="*/ 416406 w 6006665"/>
                  <a:gd name="connsiteY361-106606" fmla="*/ 2407325 h 2711051"/>
                  <a:gd name="connsiteX362-106607" fmla="*/ 404499 w 6006665"/>
                  <a:gd name="connsiteY362-106608" fmla="*/ 2408813 h 2711051"/>
                  <a:gd name="connsiteX363-106609" fmla="*/ 404499 w 6006665"/>
                  <a:gd name="connsiteY363-106610" fmla="*/ 2388361 h 2711051"/>
                  <a:gd name="connsiteX364-106611" fmla="*/ 424951 w 6006665"/>
                  <a:gd name="connsiteY364-106612" fmla="*/ 2372454 h 2711051"/>
                  <a:gd name="connsiteX365-106613" fmla="*/ 463583 w 6006665"/>
                  <a:gd name="connsiteY365-106614" fmla="*/ 2365637 h 2711051"/>
                  <a:gd name="connsiteX366-106615" fmla="*/ 468128 w 6006665"/>
                  <a:gd name="connsiteY366-106616" fmla="*/ 2349729 h 2711051"/>
                  <a:gd name="connsiteX367-106617" fmla="*/ 456765 w 6006665"/>
                  <a:gd name="connsiteY367-106618" fmla="*/ 2317915 h 2711051"/>
                  <a:gd name="connsiteX368-106619" fmla="*/ 474945 w 6006665"/>
                  <a:gd name="connsiteY368-106620" fmla="*/ 2290645 h 2711051"/>
                  <a:gd name="connsiteX369-106621" fmla="*/ 474945 w 6006665"/>
                  <a:gd name="connsiteY369-106622" fmla="*/ 2270193 h 2711051"/>
                  <a:gd name="connsiteX370-106623" fmla="*/ 420406 w 6006665"/>
                  <a:gd name="connsiteY370-106624" fmla="*/ 2252013 h 2711051"/>
                  <a:gd name="connsiteX371-106625" fmla="*/ 409588 w 6006665"/>
                  <a:gd name="connsiteY371-106626" fmla="*/ 2252013 h 2711051"/>
                  <a:gd name="connsiteX372-106627" fmla="*/ 397681 w 6006665"/>
                  <a:gd name="connsiteY372-106628" fmla="*/ 2252013 h 2711051"/>
                  <a:gd name="connsiteX373-106629" fmla="*/ 379485 w 6006665"/>
                  <a:gd name="connsiteY373-106630" fmla="*/ 2229774 h 2711051"/>
                  <a:gd name="connsiteX374-106631" fmla="*/ 357322 w 6006665"/>
                  <a:gd name="connsiteY374-106632" fmla="*/ 2236106 h 2711051"/>
                  <a:gd name="connsiteX375-106633" fmla="*/ 352842 w 6006665"/>
                  <a:gd name="connsiteY375-106634" fmla="*/ 2233984 h 2711051"/>
                  <a:gd name="connsiteX376-106635" fmla="*/ 345415 w 6006665"/>
                  <a:gd name="connsiteY376-106636" fmla="*/ 2236106 h 2711051"/>
                  <a:gd name="connsiteX377-106637" fmla="*/ 302238 w 6006665"/>
                  <a:gd name="connsiteY377-106638" fmla="*/ 2215654 h 2711051"/>
                  <a:gd name="connsiteX378-106639" fmla="*/ 302238 w 6006665"/>
                  <a:gd name="connsiteY378-106640" fmla="*/ 2204292 h 2711051"/>
                  <a:gd name="connsiteX379-106641" fmla="*/ 286331 w 6006665"/>
                  <a:gd name="connsiteY379-106642" fmla="*/ 2177022 h 2711051"/>
                  <a:gd name="connsiteX380-106643" fmla="*/ 270968 w 6006665"/>
                  <a:gd name="connsiteY380-106644" fmla="*/ 2177022 h 2711051"/>
                  <a:gd name="connsiteX381-106645" fmla="*/ 259061 w 6006665"/>
                  <a:gd name="connsiteY381-106646" fmla="*/ 2177022 h 2711051"/>
                  <a:gd name="connsiteX382-106647" fmla="*/ 254516 w 6006665"/>
                  <a:gd name="connsiteY382-106648" fmla="*/ 2161115 h 2711051"/>
                  <a:gd name="connsiteX383-106649" fmla="*/ 263606 w 6006665"/>
                  <a:gd name="connsiteY383-106650" fmla="*/ 2145208 h 2711051"/>
                  <a:gd name="connsiteX384-106651" fmla="*/ 243991 w 6006665"/>
                  <a:gd name="connsiteY384-106652" fmla="*/ 2114695 h 2711051"/>
                  <a:gd name="connsiteX385-106653" fmla="*/ 216429 w 6006665"/>
                  <a:gd name="connsiteY385-106654" fmla="*/ 2117938 h 2711051"/>
                  <a:gd name="connsiteX386-106655" fmla="*/ 212956 w 6006665"/>
                  <a:gd name="connsiteY386-106656" fmla="*/ 2116946 h 2711051"/>
                  <a:gd name="connsiteX387-106657" fmla="*/ 204522 w 6006665"/>
                  <a:gd name="connsiteY387-106658" fmla="*/ 2117938 h 2711051"/>
                  <a:gd name="connsiteX388-106659" fmla="*/ 199623 w 6006665"/>
                  <a:gd name="connsiteY388-106660" fmla="*/ 2116538 h 2711051"/>
                  <a:gd name="connsiteX389-106661" fmla="*/ 195977 w 6006665"/>
                  <a:gd name="connsiteY389-106662" fmla="*/ 2129300 h 2711051"/>
                  <a:gd name="connsiteX390-106663" fmla="*/ 184968 w 6006665"/>
                  <a:gd name="connsiteY390-106664" fmla="*/ 2126155 h 2711051"/>
                  <a:gd name="connsiteX391-106665" fmla="*/ 184070 w 6006665"/>
                  <a:gd name="connsiteY391-106666" fmla="*/ 2129300 h 2711051"/>
                  <a:gd name="connsiteX392-106667" fmla="*/ 168163 w 6006665"/>
                  <a:gd name="connsiteY392-106668" fmla="*/ 2124765 h 2711051"/>
                  <a:gd name="connsiteX393-106669" fmla="*/ 156800 w 6006665"/>
                  <a:gd name="connsiteY393-106670" fmla="*/ 2086123 h 2711051"/>
                  <a:gd name="connsiteX394-106671" fmla="*/ 152255 w 6006665"/>
                  <a:gd name="connsiteY394-106672" fmla="*/ 2070216 h 2711051"/>
                  <a:gd name="connsiteX395-106673" fmla="*/ 156800 w 6006665"/>
                  <a:gd name="connsiteY395-106674" fmla="*/ 2065671 h 2711051"/>
                  <a:gd name="connsiteX396-106675" fmla="*/ 168707 w 6006665"/>
                  <a:gd name="connsiteY396-106676" fmla="*/ 2065671 h 2711051"/>
                  <a:gd name="connsiteX397-106677" fmla="*/ 188615 w 6006665"/>
                  <a:gd name="connsiteY397-106678" fmla="*/ 2065671 h 2711051"/>
                  <a:gd name="connsiteX398-106679" fmla="*/ 199977 w 6006665"/>
                  <a:gd name="connsiteY398-106680" fmla="*/ 2054309 h 2711051"/>
                  <a:gd name="connsiteX399-106681" fmla="*/ 188615 w 6006665"/>
                  <a:gd name="connsiteY399-106682" fmla="*/ 2031584 h 2711051"/>
                  <a:gd name="connsiteX400-106683" fmla="*/ 168163 w 6006665"/>
                  <a:gd name="connsiteY400-106684" fmla="*/ 2022495 h 2711051"/>
                  <a:gd name="connsiteX401-106685" fmla="*/ 168163 w 6006665"/>
                  <a:gd name="connsiteY401-106686" fmla="*/ 2015677 h 2711051"/>
                  <a:gd name="connsiteX402-106687" fmla="*/ 152255 w 6006665"/>
                  <a:gd name="connsiteY402-106688" fmla="*/ 1999770 h 2711051"/>
                  <a:gd name="connsiteX403-106689" fmla="*/ 129531 w 6006665"/>
                  <a:gd name="connsiteY403-106690" fmla="*/ 1963410 h 2711051"/>
                  <a:gd name="connsiteX404-106691" fmla="*/ 140893 w 6006665"/>
                  <a:gd name="connsiteY404-106692" fmla="*/ 1940686 h 2711051"/>
                  <a:gd name="connsiteX405-106693" fmla="*/ 136348 w 6006665"/>
                  <a:gd name="connsiteY405-106694" fmla="*/ 1913416 h 2711051"/>
                  <a:gd name="connsiteX406-106695" fmla="*/ 103789 w 6006665"/>
                  <a:gd name="connsiteY406-106696" fmla="*/ 1900009 h 2711051"/>
                  <a:gd name="connsiteX407-106697" fmla="*/ 93716 w 6006665"/>
                  <a:gd name="connsiteY407-106698" fmla="*/ 1904326 h 2711051"/>
                  <a:gd name="connsiteX408-106699" fmla="*/ 91868 w 6006665"/>
                  <a:gd name="connsiteY408-106700" fmla="*/ 1900015 h 2711051"/>
                  <a:gd name="connsiteX409-106701" fmla="*/ 81809 w 6006665"/>
                  <a:gd name="connsiteY409-106702" fmla="*/ 1904326 h 2711051"/>
                  <a:gd name="connsiteX410-106703" fmla="*/ 74992 w 6006665"/>
                  <a:gd name="connsiteY410-106704" fmla="*/ 1888419 h 2711051"/>
                  <a:gd name="connsiteX411-106705" fmla="*/ 34087 w 6006665"/>
                  <a:gd name="connsiteY411-106706" fmla="*/ 1877057 h 2711051"/>
                  <a:gd name="connsiteX412-106707" fmla="*/ 22725 w 6006665"/>
                  <a:gd name="connsiteY412-106708" fmla="*/ 1833880 h 2711051"/>
                  <a:gd name="connsiteX413-106709" fmla="*/ 22725 w 6006665"/>
                  <a:gd name="connsiteY413-106710" fmla="*/ 1802065 h 2711051"/>
                  <a:gd name="connsiteX414-106711" fmla="*/ 0 w 6006665"/>
                  <a:gd name="connsiteY414-106712" fmla="*/ 1786158 h 2711051"/>
                  <a:gd name="connsiteX415-106713" fmla="*/ 15907 w 6006665"/>
                  <a:gd name="connsiteY415-106714" fmla="*/ 1763434 h 2711051"/>
                  <a:gd name="connsiteX416-106715" fmla="*/ 6818 w 6006665"/>
                  <a:gd name="connsiteY416-106716" fmla="*/ 1699805 h 2711051"/>
                  <a:gd name="connsiteX417-106717" fmla="*/ 34087 w 6006665"/>
                  <a:gd name="connsiteY417-106718" fmla="*/ 1656628 h 2711051"/>
                  <a:gd name="connsiteX418-106719" fmla="*/ 27270 w 6006665"/>
                  <a:gd name="connsiteY418-106720" fmla="*/ 1645266 h 2711051"/>
                  <a:gd name="connsiteX419-106721" fmla="*/ 70447 w 6006665"/>
                  <a:gd name="connsiteY419-106722" fmla="*/ 1606634 h 2711051"/>
                  <a:gd name="connsiteX420-106723" fmla="*/ 27270 w 6006665"/>
                  <a:gd name="connsiteY420-106724" fmla="*/ 1570274 h 2711051"/>
                  <a:gd name="connsiteX421-106725" fmla="*/ 109078 w 6006665"/>
                  <a:gd name="connsiteY421-106726" fmla="*/ 1472558 h 2711051"/>
                  <a:gd name="connsiteX422-106727" fmla="*/ 145438 w 6006665"/>
                  <a:gd name="connsiteY422-106728" fmla="*/ 1429381 h 2711051"/>
                  <a:gd name="connsiteX423-106729" fmla="*/ 156800 w 6006665"/>
                  <a:gd name="connsiteY423-106730" fmla="*/ 1386205 h 2711051"/>
                  <a:gd name="connsiteX424-106731" fmla="*/ 102261 w 6006665"/>
                  <a:gd name="connsiteY424-106732" fmla="*/ 1333938 h 2711051"/>
                  <a:gd name="connsiteX425-106733" fmla="*/ 118168 w 6006665"/>
                  <a:gd name="connsiteY425-106734" fmla="*/ 1279399 h 2711051"/>
                  <a:gd name="connsiteX426-106735" fmla="*/ 86354 w 6006665"/>
                  <a:gd name="connsiteY426-106736" fmla="*/ 1215770 h 2711051"/>
                  <a:gd name="connsiteX427-106737" fmla="*/ 109078 w 6006665"/>
                  <a:gd name="connsiteY427-106738" fmla="*/ 1140778 h 2711051"/>
                  <a:gd name="connsiteX428-106739" fmla="*/ 70447 w 6006665"/>
                  <a:gd name="connsiteY428-106740" fmla="*/ 1038517 h 2711051"/>
                  <a:gd name="connsiteX429-106741" fmla="*/ 102261 w 6006665"/>
                  <a:gd name="connsiteY429-106742" fmla="*/ 968071 h 2711051"/>
                  <a:gd name="connsiteX430-106743" fmla="*/ 43177 w 6006665"/>
                  <a:gd name="connsiteY430-106744" fmla="*/ 902170 h 2711051"/>
                  <a:gd name="connsiteX431-106745" fmla="*/ 49994 w 6006665"/>
                  <a:gd name="connsiteY431-106746" fmla="*/ 827178 h 2711051"/>
                  <a:gd name="connsiteX432-106747" fmla="*/ 81809 w 6006665"/>
                  <a:gd name="connsiteY432-106748" fmla="*/ 822633 h 2711051"/>
                  <a:gd name="connsiteX433-106749" fmla="*/ 145438 w 6006665"/>
                  <a:gd name="connsiteY433-106750" fmla="*/ 779457 h 2711051"/>
                  <a:gd name="connsiteX434-106751" fmla="*/ 184070 w 6006665"/>
                  <a:gd name="connsiteY434-106752" fmla="*/ 740825 h 2711051"/>
                  <a:gd name="connsiteX435-106753" fmla="*/ 189699 w 6006665"/>
                  <a:gd name="connsiteY435-106754" fmla="*/ 747103 h 2711051"/>
                  <a:gd name="connsiteX436-106755" fmla="*/ 195977 w 6006665"/>
                  <a:gd name="connsiteY436-106756" fmla="*/ 740825 h 2711051"/>
                  <a:gd name="connsiteX437-106757" fmla="*/ 255061 w 6006665"/>
                  <a:gd name="connsiteY437-106758" fmla="*/ 806726 h 2711051"/>
                  <a:gd name="connsiteX438-106759" fmla="*/ 350504 w 6006665"/>
                  <a:gd name="connsiteY438-106760" fmla="*/ 827178 h 2711051"/>
                  <a:gd name="connsiteX439-106761" fmla="*/ 491397 w 6006665"/>
                  <a:gd name="connsiteY439-106762" fmla="*/ 940802 h 2711051"/>
                  <a:gd name="connsiteX440-106763" fmla="*/ 523211 w 6006665"/>
                  <a:gd name="connsiteY440-106764" fmla="*/ 988523 h 2711051"/>
                  <a:gd name="connsiteX441-106765" fmla="*/ 523211 w 6006665"/>
                  <a:gd name="connsiteY441-106766" fmla="*/ 1047607 h 2711051"/>
                  <a:gd name="connsiteX442-106767" fmla="*/ 486852 w 6006665"/>
                  <a:gd name="connsiteY442-106768" fmla="*/ 1102146 h 2711051"/>
                  <a:gd name="connsiteX443-106769" fmla="*/ 420951 w 6006665"/>
                  <a:gd name="connsiteY443-106770" fmla="*/ 1122599 h 2711051"/>
                  <a:gd name="connsiteX444-106771" fmla="*/ 415909 w 6006665"/>
                  <a:gd name="connsiteY444-106772" fmla="*/ 1120468 h 2711051"/>
                  <a:gd name="connsiteX445-106773" fmla="*/ 409044 w 6006665"/>
                  <a:gd name="connsiteY445-106774" fmla="*/ 1122599 h 2711051"/>
                  <a:gd name="connsiteX446-106775" fmla="*/ 252950 w 6006665"/>
                  <a:gd name="connsiteY446-106776" fmla="*/ 1056643 h 2711051"/>
                  <a:gd name="connsiteX447-106777" fmla="*/ 232336 w 6006665"/>
                  <a:gd name="connsiteY447-106778" fmla="*/ 1063515 h 2711051"/>
                  <a:gd name="connsiteX448-106779" fmla="*/ 291420 w 6006665"/>
                  <a:gd name="connsiteY448-106780" fmla="*/ 1133961 h 2711051"/>
                  <a:gd name="connsiteX449-106781" fmla="*/ 291420 w 6006665"/>
                  <a:gd name="connsiteY449-106782" fmla="*/ 1172593 h 2711051"/>
                  <a:gd name="connsiteX450-106783" fmla="*/ 298238 w 6006665"/>
                  <a:gd name="connsiteY450-106784" fmla="*/ 1258947 h 2711051"/>
                  <a:gd name="connsiteX451-106785" fmla="*/ 345959 w 6006665"/>
                  <a:gd name="connsiteY451-106786" fmla="*/ 1290761 h 2711051"/>
                  <a:gd name="connsiteX452-106787" fmla="*/ 362087 w 6006665"/>
                  <a:gd name="connsiteY452-106788" fmla="*/ 1300169 h 2711051"/>
                  <a:gd name="connsiteX453-106789" fmla="*/ 365867 w 6006665"/>
                  <a:gd name="connsiteY453-106790" fmla="*/ 1268036 h 2711051"/>
                  <a:gd name="connsiteX454-106791" fmla="*/ 345415 w 6006665"/>
                  <a:gd name="connsiteY454-106792" fmla="*/ 1231677 h 2711051"/>
                  <a:gd name="connsiteX455-106793" fmla="*/ 365867 w 6006665"/>
                  <a:gd name="connsiteY455-106794" fmla="*/ 1199862 h 2711051"/>
                  <a:gd name="connsiteX456-106795" fmla="*/ 374560 w 6006665"/>
                  <a:gd name="connsiteY456-106796" fmla="*/ 1204861 h 2711051"/>
                  <a:gd name="connsiteX457-106797" fmla="*/ 377774 w 6006665"/>
                  <a:gd name="connsiteY457-106798" fmla="*/ 1199862 h 2711051"/>
                  <a:gd name="connsiteX458-106799" fmla="*/ 461933 w 6006665"/>
                  <a:gd name="connsiteY458-106800" fmla="*/ 1248254 h 2711051"/>
                  <a:gd name="connsiteX459-106801" fmla="*/ 484035 w 6006665"/>
                  <a:gd name="connsiteY459-106802" fmla="*/ 1231677 h 2711051"/>
                  <a:gd name="connsiteX460-106803" fmla="*/ 463583 w 6006665"/>
                  <a:gd name="connsiteY460-106804" fmla="*/ 1165775 h 2711051"/>
                  <a:gd name="connsiteX461-106805" fmla="*/ 549936 w 6006665"/>
                  <a:gd name="connsiteY461-106806" fmla="*/ 1079422 h 2711051"/>
                  <a:gd name="connsiteX462-106807" fmla="*/ 559742 w 6006665"/>
                  <a:gd name="connsiteY462-106808" fmla="*/ 1081523 h 2711051"/>
                  <a:gd name="connsiteX463-106809" fmla="*/ 561843 w 6006665"/>
                  <a:gd name="connsiteY463-106810" fmla="*/ 1079422 h 2711051"/>
                  <a:gd name="connsiteX464-106811" fmla="*/ 593658 w 6006665"/>
                  <a:gd name="connsiteY464-106812" fmla="*/ 1086239 h 2711051"/>
                  <a:gd name="connsiteX465-106813" fmla="*/ 620945 w 6006665"/>
                  <a:gd name="connsiteY465-106814" fmla="*/ 1110116 h 2711051"/>
                  <a:gd name="connsiteX466-106815" fmla="*/ 640835 w 6006665"/>
                  <a:gd name="connsiteY466-106816" fmla="*/ 1054425 h 2711051"/>
                  <a:gd name="connsiteX467-106817" fmla="*/ 609020 w 6006665"/>
                  <a:gd name="connsiteY467-106818" fmla="*/ 999886 h 2711051"/>
                  <a:gd name="connsiteX468-106819" fmla="*/ 624928 w 6006665"/>
                  <a:gd name="connsiteY468-106820" fmla="*/ 940802 h 2711051"/>
                  <a:gd name="connsiteX469-106821" fmla="*/ 597658 w 6006665"/>
                  <a:gd name="connsiteY469-106822" fmla="*/ 881717 h 2711051"/>
                  <a:gd name="connsiteX470-106823" fmla="*/ 611562 w 6006665"/>
                  <a:gd name="connsiteY470-106824" fmla="*/ 886043 h 2711051"/>
                  <a:gd name="connsiteX471-106825" fmla="*/ 609565 w 6006665"/>
                  <a:gd name="connsiteY471-106826" fmla="*/ 881717 h 2711051"/>
                  <a:gd name="connsiteX472-106827" fmla="*/ 711826 w 6006665"/>
                  <a:gd name="connsiteY472-106828" fmla="*/ 913532 h 2711051"/>
                  <a:gd name="connsiteX473-106829" fmla="*/ 732278 w 6006665"/>
                  <a:gd name="connsiteY473-106830" fmla="*/ 968071 h 2711051"/>
                  <a:gd name="connsiteX474-106831" fmla="*/ 684556 w 6006665"/>
                  <a:gd name="connsiteY474-106832" fmla="*/ 979433 h 2711051"/>
                  <a:gd name="connsiteX475-106833" fmla="*/ 684556 w 6006665"/>
                  <a:gd name="connsiteY475-106834" fmla="*/ 1031700 h 2711051"/>
                  <a:gd name="connsiteX476-106835" fmla="*/ 713309 w 6006665"/>
                  <a:gd name="connsiteY476-106836" fmla="*/ 1060453 h 2711051"/>
                  <a:gd name="connsiteX477-106837" fmla="*/ 763548 w 6006665"/>
                  <a:gd name="connsiteY477-106838" fmla="*/ 1043062 h 2711051"/>
                  <a:gd name="connsiteX478-106839" fmla="*/ 770365 w 6006665"/>
                  <a:gd name="connsiteY478-106840" fmla="*/ 983978 h 2711051"/>
                  <a:gd name="connsiteX479-106841" fmla="*/ 845357 w 6006665"/>
                  <a:gd name="connsiteY479-106842" fmla="*/ 936257 h 2711051"/>
                  <a:gd name="connsiteX480-106843" fmla="*/ 972614 w 6006665"/>
                  <a:gd name="connsiteY480-106844" fmla="*/ 849903 h 2711051"/>
                  <a:gd name="connsiteX481-106845" fmla="*/ 982566 w 6006665"/>
                  <a:gd name="connsiteY481-106846" fmla="*/ 851230 h 2711051"/>
                  <a:gd name="connsiteX482-106847" fmla="*/ 984521 w 6006665"/>
                  <a:gd name="connsiteY482-106848" fmla="*/ 849903 h 2711051"/>
                  <a:gd name="connsiteX483-106849" fmla="*/ 1018608 w 6006665"/>
                  <a:gd name="connsiteY483-106850" fmla="*/ 854448 h 2711051"/>
                  <a:gd name="connsiteX484-106851" fmla="*/ 979977 w 6006665"/>
                  <a:gd name="connsiteY484-106852" fmla="*/ 918077 h 2711051"/>
                  <a:gd name="connsiteX485-106853" fmla="*/ 1012666 w 6006665"/>
                  <a:gd name="connsiteY485-106854" fmla="*/ 923238 h 2711051"/>
                  <a:gd name="connsiteX486-106855" fmla="*/ 1038516 w 6006665"/>
                  <a:gd name="connsiteY486-106856" fmla="*/ 893080 h 2711051"/>
                  <a:gd name="connsiteX487-106857" fmla="*/ 1050423 w 6006665"/>
                  <a:gd name="connsiteY487-106858" fmla="*/ 893080 h 2711051"/>
                  <a:gd name="connsiteX488-106859" fmla="*/ 1108962 w 6006665"/>
                  <a:gd name="connsiteY488-106860" fmla="*/ 893080 h 2711051"/>
                  <a:gd name="connsiteX489-106861" fmla="*/ 1161229 w 6006665"/>
                  <a:gd name="connsiteY489-106862" fmla="*/ 849903 h 2711051"/>
                  <a:gd name="connsiteX490-106863" fmla="*/ 1165711 w 6006665"/>
                  <a:gd name="connsiteY490-106864" fmla="*/ 856037 h 2711051"/>
                  <a:gd name="connsiteX491-106865" fmla="*/ 1173136 w 6006665"/>
                  <a:gd name="connsiteY491-106866" fmla="*/ 849903 h 2711051"/>
                  <a:gd name="connsiteX492-106867" fmla="*/ 1210035 w 6006665"/>
                  <a:gd name="connsiteY492-106868" fmla="*/ 900396 h 2711051"/>
                  <a:gd name="connsiteX493-106869" fmla="*/ 1247583 w 6006665"/>
                  <a:gd name="connsiteY493-106870" fmla="*/ 843086 h 2711051"/>
                  <a:gd name="connsiteX494-106871" fmla="*/ 1211223 w 6006665"/>
                  <a:gd name="connsiteY494-106872" fmla="*/ 784002 h 2711051"/>
                  <a:gd name="connsiteX495-106873" fmla="*/ 1227130 w 6006665"/>
                  <a:gd name="connsiteY495-106874" fmla="*/ 747642 h 2711051"/>
                  <a:gd name="connsiteX496-106875" fmla="*/ 1237665 w 6006665"/>
                  <a:gd name="connsiteY496-106876" fmla="*/ 750780 h 2711051"/>
                  <a:gd name="connsiteX497-106877" fmla="*/ 1239037 w 6006665"/>
                  <a:gd name="connsiteY497-106878" fmla="*/ 747642 h 2711051"/>
                  <a:gd name="connsiteX498-106879" fmla="*/ 1345843 w 6006665"/>
                  <a:gd name="connsiteY498-106880" fmla="*/ 779457 h 2711051"/>
                  <a:gd name="connsiteX499-106881" fmla="*/ 1400382 w 6006665"/>
                  <a:gd name="connsiteY499-106882" fmla="*/ 811271 h 2711051"/>
                  <a:gd name="connsiteX500-106883" fmla="*/ 1519756 w 6006665"/>
                  <a:gd name="connsiteY500-106884" fmla="*/ 917855 h 2711051"/>
                  <a:gd name="connsiteX501-106885" fmla="*/ 1543003 w 6006665"/>
                  <a:gd name="connsiteY501-106886" fmla="*/ 877173 h 2711051"/>
                  <a:gd name="connsiteX502-106887" fmla="*/ 1506643 w 6006665"/>
                  <a:gd name="connsiteY502-106888" fmla="*/ 822633 h 2711051"/>
                  <a:gd name="connsiteX503-106889" fmla="*/ 1506643 w 6006665"/>
                  <a:gd name="connsiteY503-106890" fmla="*/ 799909 h 2711051"/>
                  <a:gd name="connsiteX504-106891" fmla="*/ 1463467 w 6006665"/>
                  <a:gd name="connsiteY504-106892" fmla="*/ 790819 h 2711051"/>
                  <a:gd name="connsiteX505-106893" fmla="*/ 1472556 w 6006665"/>
                  <a:gd name="connsiteY505-106894" fmla="*/ 740825 h 2711051"/>
                  <a:gd name="connsiteX506-106895" fmla="*/ 1452104 w 6006665"/>
                  <a:gd name="connsiteY506-106896" fmla="*/ 654471 h 2711051"/>
                  <a:gd name="connsiteX507-106897" fmla="*/ 1452104 w 6006665"/>
                  <a:gd name="connsiteY507-106898" fmla="*/ 618112 h 2711051"/>
                  <a:gd name="connsiteX508-106899" fmla="*/ 1522551 w 6006665"/>
                  <a:gd name="connsiteY508-106900" fmla="*/ 515851 h 2711051"/>
                  <a:gd name="connsiteX509-106901" fmla="*/ 1543003 w 6006665"/>
                  <a:gd name="connsiteY509-106902" fmla="*/ 402228 h 2711051"/>
                  <a:gd name="connsiteX510-106903" fmla="*/ 1570272 w 6006665"/>
                  <a:gd name="connsiteY510-106904" fmla="*/ 381775 h 2711051"/>
                  <a:gd name="connsiteX511-106905" fmla="*/ 1578688 w 6006665"/>
                  <a:gd name="connsiteY511-106906" fmla="*/ 384394 h 2711051"/>
                  <a:gd name="connsiteX512-106907" fmla="*/ 1582179 w 6006665"/>
                  <a:gd name="connsiteY512-106908" fmla="*/ 381775 h 2711051"/>
                  <a:gd name="connsiteX513-106909" fmla="*/ 1684440 w 6006665"/>
                  <a:gd name="connsiteY513-106910" fmla="*/ 413590 h 2711051"/>
                  <a:gd name="connsiteX514-106911" fmla="*/ 1688985 w 6006665"/>
                  <a:gd name="connsiteY514-106912" fmla="*/ 484036 h 2711051"/>
                  <a:gd name="connsiteX515-106913" fmla="*/ 1652625 w 6006665"/>
                  <a:gd name="connsiteY515-106914" fmla="*/ 574935 h 2711051"/>
                  <a:gd name="connsiteX516-106915" fmla="*/ 1679895 w 6006665"/>
                  <a:gd name="connsiteY516-106916" fmla="*/ 613567 h 2711051"/>
                  <a:gd name="connsiteX517-106917" fmla="*/ 1688985 w 6006665"/>
                  <a:gd name="connsiteY517-106918" fmla="*/ 688558 h 2711051"/>
                  <a:gd name="connsiteX518-106919" fmla="*/ 1679895 w 6006665"/>
                  <a:gd name="connsiteY518-106920" fmla="*/ 833996 h 2711051"/>
                  <a:gd name="connsiteX519-106921" fmla="*/ 1636718 w 6006665"/>
                  <a:gd name="connsiteY519-106922" fmla="*/ 1097602 h 2711051"/>
                  <a:gd name="connsiteX520-106923" fmla="*/ 1662494 w 6006665"/>
                  <a:gd name="connsiteY520-106924" fmla="*/ 1104046 h 2711051"/>
                  <a:gd name="connsiteX0-106925" fmla="*/ 1662494 w 6006665"/>
                  <a:gd name="connsiteY0-106926" fmla="*/ 1104046 h 2711051"/>
                  <a:gd name="connsiteX1-106927" fmla="*/ 3211535 w 6006665"/>
                  <a:gd name="connsiteY1-106928" fmla="*/ 1 h 2711051"/>
                  <a:gd name="connsiteX2-106929" fmla="*/ 3200173 w 6006665"/>
                  <a:gd name="connsiteY2-106930" fmla="*/ 74993 h 2711051"/>
                  <a:gd name="connsiteX3-106931" fmla="*/ 3161541 w 6006665"/>
                  <a:gd name="connsiteY3-106932" fmla="*/ 118170 h 2711051"/>
                  <a:gd name="connsiteX4-106933" fmla="*/ 3066097 w 6006665"/>
                  <a:gd name="connsiteY4-106934" fmla="*/ 193161 h 2711051"/>
                  <a:gd name="connsiteX5-106935" fmla="*/ 3034283 w 6006665"/>
                  <a:gd name="connsiteY5-106936" fmla="*/ 236338 h 2711051"/>
                  <a:gd name="connsiteX6-106937" fmla="*/ 3082005 w 6006665"/>
                  <a:gd name="connsiteY6-106938" fmla="*/ 252245 h 2711051"/>
                  <a:gd name="connsiteX7-106939" fmla="*/ 3129459 w 6006665"/>
                  <a:gd name="connsiteY7-106940" fmla="*/ 279926 h 2711051"/>
                  <a:gd name="connsiteX8-106941" fmla="*/ 3156451 w 6006665"/>
                  <a:gd name="connsiteY8-106942" fmla="*/ 256790 h 2711051"/>
                  <a:gd name="connsiteX9-106943" fmla="*/ 3158460 w 6006665"/>
                  <a:gd name="connsiteY9-106944" fmla="*/ 265274 h 2711051"/>
                  <a:gd name="connsiteX10-106945" fmla="*/ 3168359 w 6006665"/>
                  <a:gd name="connsiteY10-106946" fmla="*/ 256790 h 2711051"/>
                  <a:gd name="connsiteX11-106947" fmla="*/ 3184984 w 6006665"/>
                  <a:gd name="connsiteY11-106948" fmla="*/ 326983 h 2711051"/>
                  <a:gd name="connsiteX12-106949" fmla="*/ 3192811 w 6006665"/>
                  <a:gd name="connsiteY12-106950" fmla="*/ 311329 h 2711051"/>
                  <a:gd name="connsiteX13-106951" fmla="*/ 3251895 w 6006665"/>
                  <a:gd name="connsiteY13-106952" fmla="*/ 290877 h 2711051"/>
                  <a:gd name="connsiteX14-106953" fmla="*/ 3259833 w 6006665"/>
                  <a:gd name="connsiteY14-106954" fmla="*/ 292251 h 2711051"/>
                  <a:gd name="connsiteX15-106955" fmla="*/ 3263802 w 6006665"/>
                  <a:gd name="connsiteY15-106956" fmla="*/ 290877 h 2711051"/>
                  <a:gd name="connsiteX16-106957" fmla="*/ 3381970 w 6006665"/>
                  <a:gd name="connsiteY16-106958" fmla="*/ 311329 h 2711051"/>
                  <a:gd name="connsiteX17-106959" fmla="*/ 3388787 w 6006665"/>
                  <a:gd name="connsiteY17-106960" fmla="*/ 370413 h 2711051"/>
                  <a:gd name="connsiteX18-106961" fmla="*/ 3531529 w 6006665"/>
                  <a:gd name="connsiteY18-106962" fmla="*/ 391404 h 2711051"/>
                  <a:gd name="connsiteX19-106963" fmla="*/ 3538225 w 6006665"/>
                  <a:gd name="connsiteY19-106964" fmla="*/ 295422 h 2711051"/>
                  <a:gd name="connsiteX20-106965" fmla="*/ 3549910 w 6006665"/>
                  <a:gd name="connsiteY20-106966" fmla="*/ 298609 h 2711051"/>
                  <a:gd name="connsiteX21-106967" fmla="*/ 3550132 w 6006665"/>
                  <a:gd name="connsiteY21-106968" fmla="*/ 295422 h 2711051"/>
                  <a:gd name="connsiteX22-106969" fmla="*/ 3625123 w 6006665"/>
                  <a:gd name="connsiteY22-106970" fmla="*/ 315874 h 2711051"/>
                  <a:gd name="connsiteX23-106971" fmla="*/ 3672301 w 6006665"/>
                  <a:gd name="connsiteY23-106972" fmla="*/ 315874 h 2711051"/>
                  <a:gd name="connsiteX24-106973" fmla="*/ 3684207 w 6006665"/>
                  <a:gd name="connsiteY24-106974" fmla="*/ 315874 h 2711051"/>
                  <a:gd name="connsiteX25-106975" fmla="*/ 3743291 w 6006665"/>
                  <a:gd name="connsiteY25-106976" fmla="*/ 381775 h 2711051"/>
                  <a:gd name="connsiteX26-106977" fmla="*/ 3759199 w 6006665"/>
                  <a:gd name="connsiteY26-106978" fmla="*/ 461312 h 2711051"/>
                  <a:gd name="connsiteX27-106979" fmla="*/ 3738747 w 6006665"/>
                  <a:gd name="connsiteY27-106980" fmla="*/ 511306 h 2711051"/>
                  <a:gd name="connsiteX28-106981" fmla="*/ 3786469 w 6006665"/>
                  <a:gd name="connsiteY28-106982" fmla="*/ 602204 h 2711051"/>
                  <a:gd name="connsiteX29-106983" fmla="*/ 3835603 w 6006665"/>
                  <a:gd name="connsiteY29-106984" fmla="*/ 638110 h 2711051"/>
                  <a:gd name="connsiteX30-106985" fmla="*/ 3865460 w 6006665"/>
                  <a:gd name="connsiteY30-106986" fmla="*/ 527213 h 2711051"/>
                  <a:gd name="connsiteX31-106987" fmla="*/ 3875077 w 6006665"/>
                  <a:gd name="connsiteY31-106988" fmla="*/ 535720 h 2711051"/>
                  <a:gd name="connsiteX32-106989" fmla="*/ 3877367 w 6006665"/>
                  <a:gd name="connsiteY32-106990" fmla="*/ 527213 h 2711051"/>
                  <a:gd name="connsiteX33-106991" fmla="*/ 3932151 w 6006665"/>
                  <a:gd name="connsiteY33-106992" fmla="*/ 575676 h 2711051"/>
                  <a:gd name="connsiteX34-106993" fmla="*/ 3988173 w 6006665"/>
                  <a:gd name="connsiteY34-106994" fmla="*/ 547665 h 2711051"/>
                  <a:gd name="connsiteX35-106995" fmla="*/ 3993852 w 6006665"/>
                  <a:gd name="connsiteY35-106996" fmla="*/ 550780 h 2711051"/>
                  <a:gd name="connsiteX36-106997" fmla="*/ 4000080 w 6006665"/>
                  <a:gd name="connsiteY36-106998" fmla="*/ 547665 h 2711051"/>
                  <a:gd name="connsiteX37-106999" fmla="*/ 4062426 w 6006665"/>
                  <a:gd name="connsiteY37-107000" fmla="*/ 581855 h 2711051"/>
                  <a:gd name="connsiteX38-107001" fmla="*/ 4085889 w 6006665"/>
                  <a:gd name="connsiteY38-107002" fmla="*/ 554483 h 2711051"/>
                  <a:gd name="connsiteX39-107003" fmla="*/ 4095563 w 6006665"/>
                  <a:gd name="connsiteY39-107004" fmla="*/ 557087 h 2711051"/>
                  <a:gd name="connsiteX40-107005" fmla="*/ 4097796 w 6006665"/>
                  <a:gd name="connsiteY40-107006" fmla="*/ 554483 h 2711051"/>
                  <a:gd name="connsiteX41-107007" fmla="*/ 4144150 w 6006665"/>
                  <a:gd name="connsiteY41-107008" fmla="*/ 566963 h 2711051"/>
                  <a:gd name="connsiteX42-107009" fmla="*/ 4117703 w 6006665"/>
                  <a:gd name="connsiteY42-107010" fmla="*/ 456767 h 2711051"/>
                  <a:gd name="connsiteX43-107011" fmla="*/ 4165425 w 6006665"/>
                  <a:gd name="connsiteY43-107012" fmla="*/ 402228 h 2711051"/>
                  <a:gd name="connsiteX44-107013" fmla="*/ 4175231 w 6006665"/>
                  <a:gd name="connsiteY44-107014" fmla="*/ 404629 h 2711051"/>
                  <a:gd name="connsiteX45-107015" fmla="*/ 4177332 w 6006665"/>
                  <a:gd name="connsiteY45-107016" fmla="*/ 402228 h 2711051"/>
                  <a:gd name="connsiteX46-107017" fmla="*/ 4511384 w 6006665"/>
                  <a:gd name="connsiteY46-107018" fmla="*/ 484036 h 2711051"/>
                  <a:gd name="connsiteX47-107019" fmla="*/ 4543199 w 6006665"/>
                  <a:gd name="connsiteY47-107020" fmla="*/ 554483 h 2711051"/>
                  <a:gd name="connsiteX48-107021" fmla="*/ 4639242 w 6006665"/>
                  <a:gd name="connsiteY48-107022" fmla="*/ 637125 h 2711051"/>
                  <a:gd name="connsiteX49-107023" fmla="*/ 4774445 w 6006665"/>
                  <a:gd name="connsiteY49-107024" fmla="*/ 618112 h 2711051"/>
                  <a:gd name="connsiteX50-107025" fmla="*/ 4778496 w 6006665"/>
                  <a:gd name="connsiteY50-107026" fmla="*/ 619216 h 2711051"/>
                  <a:gd name="connsiteX51-107027" fmla="*/ 4786352 w 6006665"/>
                  <a:gd name="connsiteY51-107028" fmla="*/ 618112 h 2711051"/>
                  <a:gd name="connsiteX52-107029" fmla="*/ 4861343 w 6006665"/>
                  <a:gd name="connsiteY52-107030" fmla="*/ 638564 h 2711051"/>
                  <a:gd name="connsiteX53-107031" fmla="*/ 4893158 w 6006665"/>
                  <a:gd name="connsiteY53-107032" fmla="*/ 681741 h 2711051"/>
                  <a:gd name="connsiteX54-107033" fmla="*/ 4888613 w 6006665"/>
                  <a:gd name="connsiteY54-107034" fmla="*/ 763549 h 2711051"/>
                  <a:gd name="connsiteX55-107035" fmla="*/ 4927677 w 6006665"/>
                  <a:gd name="connsiteY55-107036" fmla="*/ 788221 h 2711051"/>
                  <a:gd name="connsiteX56-107037" fmla="*/ 4967605 w 6006665"/>
                  <a:gd name="connsiteY56-107038" fmla="*/ 774912 h 2711051"/>
                  <a:gd name="connsiteX57-107039" fmla="*/ 5038051 w 6006665"/>
                  <a:gd name="connsiteY57-107040" fmla="*/ 768094 h 2711051"/>
                  <a:gd name="connsiteX58-107041" fmla="*/ 5040730 w 6006665"/>
                  <a:gd name="connsiteY58-107042" fmla="*/ 768987 h 2711051"/>
                  <a:gd name="connsiteX59-107043" fmla="*/ 5049958 w 6006665"/>
                  <a:gd name="connsiteY59-107044" fmla="*/ 768094 h 2711051"/>
                  <a:gd name="connsiteX60-107045" fmla="*/ 5114249 w 6006665"/>
                  <a:gd name="connsiteY60-107046" fmla="*/ 789525 h 2711051"/>
                  <a:gd name="connsiteX61-107047" fmla="*/ 5176671 w 6006665"/>
                  <a:gd name="connsiteY61-107048" fmla="*/ 779457 h 2711051"/>
                  <a:gd name="connsiteX62-107049" fmla="*/ 5177801 w 6006665"/>
                  <a:gd name="connsiteY62-107050" fmla="*/ 781195 h 2711051"/>
                  <a:gd name="connsiteX63-107051" fmla="*/ 5188578 w 6006665"/>
                  <a:gd name="connsiteY63-107052" fmla="*/ 779457 h 2711051"/>
                  <a:gd name="connsiteX64-107053" fmla="*/ 5243719 w 6006665"/>
                  <a:gd name="connsiteY64-107054" fmla="*/ 864288 h 2711051"/>
                  <a:gd name="connsiteX65-107055" fmla="*/ 5283477 w 6006665"/>
                  <a:gd name="connsiteY65-107056" fmla="*/ 833996 h 2711051"/>
                  <a:gd name="connsiteX66-107057" fmla="*/ 5258480 w 6006665"/>
                  <a:gd name="connsiteY66-107058" fmla="*/ 768094 h 2711051"/>
                  <a:gd name="connsiteX67-107059" fmla="*/ 5267570 w 6006665"/>
                  <a:gd name="connsiteY67-107060" fmla="*/ 720373 h 2711051"/>
                  <a:gd name="connsiteX68-107061" fmla="*/ 5278896 w 6006665"/>
                  <a:gd name="connsiteY68-107062" fmla="*/ 723422 h 2711051"/>
                  <a:gd name="connsiteX69-107063" fmla="*/ 5279477 w 6006665"/>
                  <a:gd name="connsiteY69-107064" fmla="*/ 720373 h 2711051"/>
                  <a:gd name="connsiteX70-107065" fmla="*/ 5395510 w 6006665"/>
                  <a:gd name="connsiteY70-107066" fmla="*/ 751612 h 2711051"/>
                  <a:gd name="connsiteX71-107067" fmla="*/ 5463001 w 6006665"/>
                  <a:gd name="connsiteY71-107068" fmla="*/ 747642 h 2711051"/>
                  <a:gd name="connsiteX72-107069" fmla="*/ 5464386 w 6006665"/>
                  <a:gd name="connsiteY72-107070" fmla="*/ 748261 h 2711051"/>
                  <a:gd name="connsiteX73-107071" fmla="*/ 5474909 w 6006665"/>
                  <a:gd name="connsiteY73-107072" fmla="*/ 747642 h 2711051"/>
                  <a:gd name="connsiteX74-107073" fmla="*/ 5581715 w 6006665"/>
                  <a:gd name="connsiteY74-107074" fmla="*/ 795364 h 2711051"/>
                  <a:gd name="connsiteX75-107075" fmla="*/ 5633981 w 6006665"/>
                  <a:gd name="connsiteY75-107076" fmla="*/ 838541 h 2711051"/>
                  <a:gd name="connsiteX76-107077" fmla="*/ 5720335 w 6006665"/>
                  <a:gd name="connsiteY76-107078" fmla="*/ 918077 h 2711051"/>
                  <a:gd name="connsiteX77-107079" fmla="*/ 5822595 w 6006665"/>
                  <a:gd name="connsiteY77-107080" fmla="*/ 1015793 h 2711051"/>
                  <a:gd name="connsiteX78-107081" fmla="*/ 5818051 w 6006665"/>
                  <a:gd name="connsiteY78-107082" fmla="*/ 1070332 h 2711051"/>
                  <a:gd name="connsiteX79-107083" fmla="*/ 5825679 w 6006665"/>
                  <a:gd name="connsiteY79-107084" fmla="*/ 1077960 h 2711051"/>
                  <a:gd name="connsiteX80-107085" fmla="*/ 5822051 w 6006665"/>
                  <a:gd name="connsiteY80-107086" fmla="*/ 1027155 h 2711051"/>
                  <a:gd name="connsiteX81-107087" fmla="*/ 5834092 w 6006665"/>
                  <a:gd name="connsiteY81-107088" fmla="*/ 1029028 h 2711051"/>
                  <a:gd name="connsiteX82-107089" fmla="*/ 5833958 w 6006665"/>
                  <a:gd name="connsiteY82-107090" fmla="*/ 1027155 h 2711051"/>
                  <a:gd name="connsiteX83-107091" fmla="*/ 5936219 w 6006665"/>
                  <a:gd name="connsiteY83-107092" fmla="*/ 1043062 h 2711051"/>
                  <a:gd name="connsiteX84-107093" fmla="*/ 6006665 w 6006665"/>
                  <a:gd name="connsiteY84-107094" fmla="*/ 1122599 h 2711051"/>
                  <a:gd name="connsiteX85-107095" fmla="*/ 5968033 w 6006665"/>
                  <a:gd name="connsiteY85-107096" fmla="*/ 1161231 h 2711051"/>
                  <a:gd name="connsiteX86-107097" fmla="*/ 5908949 w 6006665"/>
                  <a:gd name="connsiteY86-107098" fmla="*/ 1172593 h 2711051"/>
                  <a:gd name="connsiteX87-107099" fmla="*/ 5908949 w 6006665"/>
                  <a:gd name="connsiteY87-107100" fmla="*/ 1258947 h 2711051"/>
                  <a:gd name="connsiteX88-107101" fmla="*/ 5893042 w 6006665"/>
                  <a:gd name="connsiteY88-107102" fmla="*/ 1274854 h 2711051"/>
                  <a:gd name="connsiteX89-107103" fmla="*/ 5881135 w 6006665"/>
                  <a:gd name="connsiteY89-107104" fmla="*/ 1274854 h 2711051"/>
                  <a:gd name="connsiteX90-107105" fmla="*/ 5861227 w 6006665"/>
                  <a:gd name="connsiteY90-107106" fmla="*/ 1274854 h 2711051"/>
                  <a:gd name="connsiteX91-107107" fmla="*/ 5849321 w 6006665"/>
                  <a:gd name="connsiteY91-107108" fmla="*/ 1274854 h 2711051"/>
                  <a:gd name="connsiteX92-107109" fmla="*/ 5817506 w 6006665"/>
                  <a:gd name="connsiteY92-107110" fmla="*/ 1240767 h 2711051"/>
                  <a:gd name="connsiteX93-107111" fmla="*/ 5767511 w 6006665"/>
                  <a:gd name="connsiteY93-107112" fmla="*/ 1215770 h 2711051"/>
                  <a:gd name="connsiteX94-107113" fmla="*/ 5762967 w 6006665"/>
                  <a:gd name="connsiteY94-107114" fmla="*/ 1181683 h 2711051"/>
                  <a:gd name="connsiteX95-107115" fmla="*/ 5729132 w 6006665"/>
                  <a:gd name="connsiteY95-107116" fmla="*/ 1167751 h 2711051"/>
                  <a:gd name="connsiteX96-107117" fmla="*/ 5695337 w 6006665"/>
                  <a:gd name="connsiteY96-107118" fmla="*/ 1177138 h 2711051"/>
                  <a:gd name="connsiteX97-107119" fmla="*/ 5693366 w 6006665"/>
                  <a:gd name="connsiteY97-107120" fmla="*/ 1174378 h 2711051"/>
                  <a:gd name="connsiteX98-107121" fmla="*/ 5683431 w 6006665"/>
                  <a:gd name="connsiteY98-107122" fmla="*/ 1177138 h 2711051"/>
                  <a:gd name="connsiteX99-107123" fmla="*/ 5660706 w 6006665"/>
                  <a:gd name="connsiteY99-107124" fmla="*/ 1145323 h 2711051"/>
                  <a:gd name="connsiteX100-107125" fmla="*/ 5669644 w 6006665"/>
                  <a:gd name="connsiteY100-107126" fmla="*/ 1120298 h 2711051"/>
                  <a:gd name="connsiteX101-107127" fmla="*/ 5640799 w 6006665"/>
                  <a:gd name="connsiteY101-107128" fmla="*/ 1133961 h 2711051"/>
                  <a:gd name="connsiteX102-107129" fmla="*/ 5656705 w 6006665"/>
                  <a:gd name="connsiteY102-107130" fmla="*/ 1177138 h 2711051"/>
                  <a:gd name="connsiteX103-107131" fmla="*/ 5633981 w 6006665"/>
                  <a:gd name="connsiteY103-107132" fmla="*/ 1215770 h 2711051"/>
                  <a:gd name="connsiteX104-107133" fmla="*/ 5586259 w 6006665"/>
                  <a:gd name="connsiteY104-107134" fmla="*/ 1252129 h 2711051"/>
                  <a:gd name="connsiteX105-107135" fmla="*/ 5575676 w 6006665"/>
                  <a:gd name="connsiteY105-107136" fmla="*/ 1251121 h 2711051"/>
                  <a:gd name="connsiteX106-107137" fmla="*/ 5574353 w 6006665"/>
                  <a:gd name="connsiteY106-107138" fmla="*/ 1252129 h 2711051"/>
                  <a:gd name="connsiteX107-107139" fmla="*/ 5539436 w 6006665"/>
                  <a:gd name="connsiteY107-107140" fmla="*/ 1248804 h 2711051"/>
                  <a:gd name="connsiteX108-107141" fmla="*/ 5570352 w 6006665"/>
                  <a:gd name="connsiteY108-107142" fmla="*/ 1290761 h 2711051"/>
                  <a:gd name="connsiteX109-107143" fmla="*/ 5593077 w 6006665"/>
                  <a:gd name="connsiteY109-107144" fmla="*/ 1354390 h 2711051"/>
                  <a:gd name="connsiteX110-107145" fmla="*/ 5608984 w 6006665"/>
                  <a:gd name="connsiteY110-107146" fmla="*/ 1381660 h 2711051"/>
                  <a:gd name="connsiteX111-107147" fmla="*/ 5613529 w 6006665"/>
                  <a:gd name="connsiteY111-107148" fmla="*/ 1413474 h 2711051"/>
                  <a:gd name="connsiteX112-107149" fmla="*/ 5608984 w 6006665"/>
                  <a:gd name="connsiteY112-107150" fmla="*/ 1436199 h 2711051"/>
                  <a:gd name="connsiteX113-107151" fmla="*/ 5597799 w 6006665"/>
                  <a:gd name="connsiteY113-107152" fmla="*/ 1432590 h 2711051"/>
                  <a:gd name="connsiteX114-107153" fmla="*/ 5597077 w 6006665"/>
                  <a:gd name="connsiteY114-107154" fmla="*/ 1436199 h 2711051"/>
                  <a:gd name="connsiteX115-107155" fmla="*/ 5534271 w 6006665"/>
                  <a:gd name="connsiteY115-107156" fmla="*/ 1415939 h 2711051"/>
                  <a:gd name="connsiteX116-107157" fmla="*/ 5436277 w 6006665"/>
                  <a:gd name="connsiteY116-107158" fmla="*/ 1472558 h 2711051"/>
                  <a:gd name="connsiteX117-107159" fmla="*/ 5397645 w 6006665"/>
                  <a:gd name="connsiteY117-107160" fmla="*/ 1483921 h 2711051"/>
                  <a:gd name="connsiteX118-107161" fmla="*/ 5345378 w 6006665"/>
                  <a:gd name="connsiteY118-107162" fmla="*/ 1538460 h 2711051"/>
                  <a:gd name="connsiteX119-107163" fmla="*/ 5290839 w 6006665"/>
                  <a:gd name="connsiteY119-107164" fmla="*/ 1586181 h 2711051"/>
                  <a:gd name="connsiteX120-107165" fmla="*/ 5274932 w 6006665"/>
                  <a:gd name="connsiteY120-107166" fmla="*/ 1617996 h 2711051"/>
                  <a:gd name="connsiteX121-107167" fmla="*/ 5267238 w 6006665"/>
                  <a:gd name="connsiteY121-107168" fmla="*/ 1609569 h 2711051"/>
                  <a:gd name="connsiteX122-107169" fmla="*/ 5263025 w 6006665"/>
                  <a:gd name="connsiteY122-107170" fmla="*/ 1617996 h 2711051"/>
                  <a:gd name="connsiteX123-107171" fmla="*/ 5219538 w 6006665"/>
                  <a:gd name="connsiteY123-107172" fmla="*/ 1570368 h 2711051"/>
                  <a:gd name="connsiteX124-107173" fmla="*/ 5129494 w 6006665"/>
                  <a:gd name="connsiteY124-107174" fmla="*/ 1624813 h 2711051"/>
                  <a:gd name="connsiteX125-107175" fmla="*/ 5126389 w 6006665"/>
                  <a:gd name="connsiteY125-107176" fmla="*/ 1619491 h 2711051"/>
                  <a:gd name="connsiteX126-107177" fmla="*/ 5117587 w 6006665"/>
                  <a:gd name="connsiteY126-107178" fmla="*/ 1624813 h 2711051"/>
                  <a:gd name="connsiteX127-107179" fmla="*/ 5105544 w 6006665"/>
                  <a:gd name="connsiteY127-107180" fmla="*/ 1604167 h 2711051"/>
                  <a:gd name="connsiteX128-107181" fmla="*/ 5074955 w 6006665"/>
                  <a:gd name="connsiteY128-107182" fmla="*/ 1629358 h 2711051"/>
                  <a:gd name="connsiteX129-107183" fmla="*/ 5065718 w 6006665"/>
                  <a:gd name="connsiteY129-107184" fmla="*/ 1627159 h 2711051"/>
                  <a:gd name="connsiteX130-107185" fmla="*/ 5063048 w 6006665"/>
                  <a:gd name="connsiteY130-107186" fmla="*/ 1629358 h 2711051"/>
                  <a:gd name="connsiteX131-107187" fmla="*/ 5026594 w 6006665"/>
                  <a:gd name="connsiteY131-107188" fmla="*/ 1620679 h 2711051"/>
                  <a:gd name="connsiteX132-107189" fmla="*/ 5015871 w 6006665"/>
                  <a:gd name="connsiteY132-107190" fmla="*/ 1665718 h 2711051"/>
                  <a:gd name="connsiteX133-107191" fmla="*/ 4974967 w 6006665"/>
                  <a:gd name="connsiteY133-107192" fmla="*/ 1731619 h 2711051"/>
                  <a:gd name="connsiteX134-107193" fmla="*/ 4974967 w 6006665"/>
                  <a:gd name="connsiteY134-107194" fmla="*/ 1763434 h 2711051"/>
                  <a:gd name="connsiteX135-107195" fmla="*/ 5015871 w 6006665"/>
                  <a:gd name="connsiteY135-107196" fmla="*/ 1779341 h 2711051"/>
                  <a:gd name="connsiteX136-107197" fmla="*/ 5011326 w 6006665"/>
                  <a:gd name="connsiteY136-107198" fmla="*/ 1877057 h 2711051"/>
                  <a:gd name="connsiteX137-107199" fmla="*/ 4999419 w 6006665"/>
                  <a:gd name="connsiteY137-107200" fmla="*/ 1877057 h 2711051"/>
                  <a:gd name="connsiteX138-107201" fmla="*/ 4974967 w 6006665"/>
                  <a:gd name="connsiteY138-107202" fmla="*/ 1877057 h 2711051"/>
                  <a:gd name="connsiteX139-107203" fmla="*/ 4963605 w 6006665"/>
                  <a:gd name="connsiteY139-107204" fmla="*/ 1929323 h 2711051"/>
                  <a:gd name="connsiteX140-107205" fmla="*/ 4974967 w 6006665"/>
                  <a:gd name="connsiteY140-107206" fmla="*/ 1956593 h 2711051"/>
                  <a:gd name="connsiteX141-107207" fmla="*/ 4909065 w 6006665"/>
                  <a:gd name="connsiteY141-107208" fmla="*/ 1990680 h 2711051"/>
                  <a:gd name="connsiteX142-107209" fmla="*/ 4897703 w 6006665"/>
                  <a:gd name="connsiteY142-107210" fmla="*/ 2058854 h 2711051"/>
                  <a:gd name="connsiteX143-107211" fmla="*/ 4845437 w 6006665"/>
                  <a:gd name="connsiteY143-107212" fmla="*/ 2074761 h 2711051"/>
                  <a:gd name="connsiteX144-107213" fmla="*/ 4834074 w 6006665"/>
                  <a:gd name="connsiteY144-107214" fmla="*/ 2133845 h 2711051"/>
                  <a:gd name="connsiteX145-107215" fmla="*/ 4779535 w 6006665"/>
                  <a:gd name="connsiteY145-107216" fmla="*/ 2192929 h 2711051"/>
                  <a:gd name="connsiteX146-107217" fmla="*/ 4777225 w 6006665"/>
                  <a:gd name="connsiteY146-107218" fmla="*/ 2182533 h 2711051"/>
                  <a:gd name="connsiteX147-107219" fmla="*/ 4767628 w 6006665"/>
                  <a:gd name="connsiteY147-107220" fmla="*/ 2192929 h 2711051"/>
                  <a:gd name="connsiteX148-107221" fmla="*/ 4758538 w 6006665"/>
                  <a:gd name="connsiteY148-107222" fmla="*/ 2152025 h 2711051"/>
                  <a:gd name="connsiteX149-107223" fmla="*/ 4742631 w 6006665"/>
                  <a:gd name="connsiteY149-107224" fmla="*/ 2065671 h 2711051"/>
                  <a:gd name="connsiteX150-107225" fmla="*/ 4715361 w 6006665"/>
                  <a:gd name="connsiteY150-107226" fmla="*/ 1924779 h 2711051"/>
                  <a:gd name="connsiteX151-107227" fmla="*/ 4735813 w 6006665"/>
                  <a:gd name="connsiteY151-107228" fmla="*/ 1833880 h 2711051"/>
                  <a:gd name="connsiteX152-107229" fmla="*/ 4767628 w 6006665"/>
                  <a:gd name="connsiteY152-107230" fmla="*/ 1790703 h 2711051"/>
                  <a:gd name="connsiteX153-107231" fmla="*/ 4767628 w 6006665"/>
                  <a:gd name="connsiteY153-107232" fmla="*/ 1763434 h 2711051"/>
                  <a:gd name="connsiteX154-107233" fmla="*/ 4826712 w 6006665"/>
                  <a:gd name="connsiteY154-107234" fmla="*/ 1747526 h 2711051"/>
                  <a:gd name="connsiteX155-107235" fmla="*/ 4892613 w 6006665"/>
                  <a:gd name="connsiteY155-107236" fmla="*/ 1656628 h 2711051"/>
                  <a:gd name="connsiteX156-107237" fmla="*/ 4956243 w 6006665"/>
                  <a:gd name="connsiteY156-107238" fmla="*/ 1581637 h 2711051"/>
                  <a:gd name="connsiteX157-107239" fmla="*/ 5022143 w 6006665"/>
                  <a:gd name="connsiteY157-107240" fmla="*/ 1522552 h 2711051"/>
                  <a:gd name="connsiteX158-107241" fmla="*/ 5046694 w 6006665"/>
                  <a:gd name="connsiteY158-107242" fmla="*/ 1415425 h 2711051"/>
                  <a:gd name="connsiteX159-107243" fmla="*/ 5015871 w 6006665"/>
                  <a:gd name="connsiteY159-107244" fmla="*/ 1420292 h 2711051"/>
                  <a:gd name="connsiteX160-107245" fmla="*/ 4995419 w 6006665"/>
                  <a:gd name="connsiteY160-107246" fmla="*/ 1483921 h 2711051"/>
                  <a:gd name="connsiteX161-107247" fmla="*/ 4904521 w 6006665"/>
                  <a:gd name="connsiteY161-107248" fmla="*/ 1570274 h 2711051"/>
                  <a:gd name="connsiteX162-107249" fmla="*/ 4901708 w 6006665"/>
                  <a:gd name="connsiteY162-107250" fmla="*/ 1561634 h 2711051"/>
                  <a:gd name="connsiteX163-107251" fmla="*/ 4892613 w 6006665"/>
                  <a:gd name="connsiteY163-107252" fmla="*/ 1570274 h 2711051"/>
                  <a:gd name="connsiteX164-107253" fmla="*/ 4861835 w 6006665"/>
                  <a:gd name="connsiteY164-107254" fmla="*/ 1475740 h 2711051"/>
                  <a:gd name="connsiteX165-107255" fmla="*/ 4779535 w 6006665"/>
                  <a:gd name="connsiteY165-107256" fmla="*/ 1499828 h 2711051"/>
                  <a:gd name="connsiteX166-107257" fmla="*/ 4684091 w 6006665"/>
                  <a:gd name="connsiteY166-107258" fmla="*/ 1624813 h 2711051"/>
                  <a:gd name="connsiteX167-107259" fmla="*/ 4715906 w 6006665"/>
                  <a:gd name="connsiteY167-107260" fmla="*/ 1672535 h 2711051"/>
                  <a:gd name="connsiteX168-107261" fmla="*/ 4636369 w 6006665"/>
                  <a:gd name="connsiteY168-107262" fmla="*/ 1688442 h 2711051"/>
                  <a:gd name="connsiteX169-107263" fmla="*/ 4577285 w 6006665"/>
                  <a:gd name="connsiteY169-107264" fmla="*/ 1692987 h 2711051"/>
                  <a:gd name="connsiteX170-107265" fmla="*/ 4577373 w 6006665"/>
                  <a:gd name="connsiteY170-107266" fmla="*/ 1692065 h 2711051"/>
                  <a:gd name="connsiteX171-107267" fmla="*/ 4565379 w 6006665"/>
                  <a:gd name="connsiteY171-107268" fmla="*/ 1692987 h 2711051"/>
                  <a:gd name="connsiteX172-107269" fmla="*/ 4569923 w 6006665"/>
                  <a:gd name="connsiteY172-107270" fmla="*/ 1645266 h 2711051"/>
                  <a:gd name="connsiteX173-107271" fmla="*/ 4520081 w 6006665"/>
                  <a:gd name="connsiteY173-107272" fmla="*/ 1635680 h 2711051"/>
                  <a:gd name="connsiteX174-107273" fmla="*/ 4475025 w 6006665"/>
                  <a:gd name="connsiteY174-107274" fmla="*/ 1665718 h 2711051"/>
                  <a:gd name="connsiteX175-107275" fmla="*/ 4464394 w 6006665"/>
                  <a:gd name="connsiteY175-107276" fmla="*/ 1664867 h 2711051"/>
                  <a:gd name="connsiteX176-107277" fmla="*/ 4463118 w 6006665"/>
                  <a:gd name="connsiteY176-107278" fmla="*/ 1665718 h 2711051"/>
                  <a:gd name="connsiteX177-107279" fmla="*/ 4357637 w 6006665"/>
                  <a:gd name="connsiteY177-107280" fmla="*/ 1657279 h 2711051"/>
                  <a:gd name="connsiteX178-107281" fmla="*/ 4243233 w 6006665"/>
                  <a:gd name="connsiteY178-107282" fmla="*/ 1677080 h 2711051"/>
                  <a:gd name="connsiteX179-107283" fmla="*/ 4125065 w 6006665"/>
                  <a:gd name="connsiteY179-107284" fmla="*/ 1811155 h 2711051"/>
                  <a:gd name="connsiteX180-107285" fmla="*/ 3984173 w 6006665"/>
                  <a:gd name="connsiteY180-107286" fmla="*/ 1967955 h 2711051"/>
                  <a:gd name="connsiteX181-107287" fmla="*/ 4038712 w 6006665"/>
                  <a:gd name="connsiteY181-107288" fmla="*/ 1972500 h 2711051"/>
                  <a:gd name="connsiteX182-107289" fmla="*/ 4059164 w 6006665"/>
                  <a:gd name="connsiteY182-107290" fmla="*/ 2015677 h 2711051"/>
                  <a:gd name="connsiteX183-107291" fmla="*/ 4087782 w 6006665"/>
                  <a:gd name="connsiteY183-107292" fmla="*/ 2024094 h 2711051"/>
                  <a:gd name="connsiteX184-107293" fmla="*/ 4106341 w 6006665"/>
                  <a:gd name="connsiteY184-107294" fmla="*/ 1995225 h 2711051"/>
                  <a:gd name="connsiteX185-107295" fmla="*/ 4117411 w 6006665"/>
                  <a:gd name="connsiteY185-107296" fmla="*/ 1996527 h 2711051"/>
                  <a:gd name="connsiteX186-107297" fmla="*/ 4118248 w 6006665"/>
                  <a:gd name="connsiteY186-107298" fmla="*/ 1995225 h 2711051"/>
                  <a:gd name="connsiteX187-107299" fmla="*/ 4156880 w 6006665"/>
                  <a:gd name="connsiteY187-107300" fmla="*/ 1999770 h 2711051"/>
                  <a:gd name="connsiteX188-107301" fmla="*/ 4211419 w 6006665"/>
                  <a:gd name="connsiteY188-107302" fmla="*/ 2070216 h 2711051"/>
                  <a:gd name="connsiteX189-107303" fmla="*/ 4215964 w 6006665"/>
                  <a:gd name="connsiteY189-107304" fmla="*/ 2117938 h 2711051"/>
                  <a:gd name="connsiteX190-107305" fmla="*/ 4184149 w 6006665"/>
                  <a:gd name="connsiteY190-107306" fmla="*/ 2177022 h 2711051"/>
                  <a:gd name="connsiteX191-107307" fmla="*/ 4177332 w 6006665"/>
                  <a:gd name="connsiteY191-107308" fmla="*/ 2247468 h 2711051"/>
                  <a:gd name="connsiteX192-107309" fmla="*/ 4161425 w 6006665"/>
                  <a:gd name="connsiteY192-107310" fmla="*/ 2333822 h 2711051"/>
                  <a:gd name="connsiteX193-107311" fmla="*/ 4109158 w 6006665"/>
                  <a:gd name="connsiteY193-107312" fmla="*/ 2413358 h 2711051"/>
                  <a:gd name="connsiteX194-107313" fmla="*/ 4097796 w 6006665"/>
                  <a:gd name="connsiteY194-107314" fmla="*/ 2451990 h 2711051"/>
                  <a:gd name="connsiteX195-107315" fmla="*/ 4043257 w 6006665"/>
                  <a:gd name="connsiteY195-107316" fmla="*/ 2511074 h 2711051"/>
                  <a:gd name="connsiteX196-107317" fmla="*/ 3995535 w 6006665"/>
                  <a:gd name="connsiteY196-107318" fmla="*/ 2570158 h 2711051"/>
                  <a:gd name="connsiteX197-107319" fmla="*/ 3975083 w 6006665"/>
                  <a:gd name="connsiteY197-107320" fmla="*/ 2601973 h 2711051"/>
                  <a:gd name="connsiteX198-107321" fmla="*/ 3925089 w 6006665"/>
                  <a:gd name="connsiteY198-107322" fmla="*/ 2629242 h 2711051"/>
                  <a:gd name="connsiteX199-107323" fmla="*/ 3913182 w 6006665"/>
                  <a:gd name="connsiteY199-107324" fmla="*/ 2629242 h 2711051"/>
                  <a:gd name="connsiteX200-107325" fmla="*/ 3904637 w 6006665"/>
                  <a:gd name="connsiteY200-107326" fmla="*/ 2629242 h 2711051"/>
                  <a:gd name="connsiteX201-107327" fmla="*/ 3892729 w 6006665"/>
                  <a:gd name="connsiteY201-107328" fmla="*/ 2629242 h 2711051"/>
                  <a:gd name="connsiteX202-107329" fmla="*/ 3871063 w 6006665"/>
                  <a:gd name="connsiteY202-107330" fmla="*/ 2612993 h 2711051"/>
                  <a:gd name="connsiteX203-107331" fmla="*/ 3829645 w 6006665"/>
                  <a:gd name="connsiteY203-107332" fmla="*/ 2640605 h 2711051"/>
                  <a:gd name="connsiteX204-107333" fmla="*/ 3822828 w 6006665"/>
                  <a:gd name="connsiteY204-107334" fmla="*/ 2661057 h 2711051"/>
                  <a:gd name="connsiteX205-107335" fmla="*/ 3818283 w 6006665"/>
                  <a:gd name="connsiteY205-107336" fmla="*/ 2651967 h 2711051"/>
                  <a:gd name="connsiteX206-107337" fmla="*/ 3818283 w 6006665"/>
                  <a:gd name="connsiteY206-107338" fmla="*/ 2640241 h 2711051"/>
                  <a:gd name="connsiteX207-107339" fmla="*/ 3817738 w 6006665"/>
                  <a:gd name="connsiteY207-107340" fmla="*/ 2640605 h 2711051"/>
                  <a:gd name="connsiteX208-107341" fmla="*/ 3810921 w 6006665"/>
                  <a:gd name="connsiteY208-107342" fmla="*/ 2661057 h 2711051"/>
                  <a:gd name="connsiteX209-107343" fmla="*/ 3806376 w 6006665"/>
                  <a:gd name="connsiteY209-107344" fmla="*/ 2651967 h 2711051"/>
                  <a:gd name="connsiteX210-107345" fmla="*/ 3806376 w 6006665"/>
                  <a:gd name="connsiteY210-107346" fmla="*/ 2624697 h 2711051"/>
                  <a:gd name="connsiteX211-107347" fmla="*/ 3818283 w 6006665"/>
                  <a:gd name="connsiteY211-107348" fmla="*/ 2624697 h 2711051"/>
                  <a:gd name="connsiteX212-107349" fmla="*/ 3826828 w 6006665"/>
                  <a:gd name="connsiteY212-107350" fmla="*/ 2624697 h 2711051"/>
                  <a:gd name="connsiteX213-107351" fmla="*/ 3833645 w 6006665"/>
                  <a:gd name="connsiteY213-107352" fmla="*/ 2565613 h 2711051"/>
                  <a:gd name="connsiteX214-107353" fmla="*/ 3822283 w 6006665"/>
                  <a:gd name="connsiteY214-107354" fmla="*/ 2522437 h 2711051"/>
                  <a:gd name="connsiteX215-107355" fmla="*/ 3849553 w 6006665"/>
                  <a:gd name="connsiteY215-107356" fmla="*/ 2499712 h 2711051"/>
                  <a:gd name="connsiteX216-107357" fmla="*/ 3858814 w 6006665"/>
                  <a:gd name="connsiteY216-107358" fmla="*/ 2501917 h 2711051"/>
                  <a:gd name="connsiteX217-107359" fmla="*/ 3861460 w 6006665"/>
                  <a:gd name="connsiteY217-107360" fmla="*/ 2499712 h 2711051"/>
                  <a:gd name="connsiteX218-107361" fmla="*/ 3898487 w 6006665"/>
                  <a:gd name="connsiteY218-107362" fmla="*/ 2508528 h 2711051"/>
                  <a:gd name="connsiteX219-107363" fmla="*/ 3919999 w 6006665"/>
                  <a:gd name="connsiteY219-107364" fmla="*/ 2463353 h 2711051"/>
                  <a:gd name="connsiteX220-107365" fmla="*/ 3935906 w 6006665"/>
                  <a:gd name="connsiteY220-107366" fmla="*/ 2404268 h 2711051"/>
                  <a:gd name="connsiteX221-107367" fmla="*/ 3947269 w 6006665"/>
                  <a:gd name="connsiteY221-107368" fmla="*/ 2381544 h 2711051"/>
                  <a:gd name="connsiteX222-107369" fmla="*/ 3966292 w 6006665"/>
                  <a:gd name="connsiteY222-107370" fmla="*/ 2337156 h 2711051"/>
                  <a:gd name="connsiteX223-107371" fmla="*/ 3915999 w 6006665"/>
                  <a:gd name="connsiteY223-107372" fmla="*/ 2349729 h 2711051"/>
                  <a:gd name="connsiteX224-107373" fmla="*/ 3888729 w 6006665"/>
                  <a:gd name="connsiteY224-107374" fmla="*/ 2372454 h 2711051"/>
                  <a:gd name="connsiteX225-107375" fmla="*/ 3876822 w 6006665"/>
                  <a:gd name="connsiteY225-107376" fmla="*/ 2372454 h 2711051"/>
                  <a:gd name="connsiteX226-107377" fmla="*/ 3829645 w 6006665"/>
                  <a:gd name="connsiteY226-107378" fmla="*/ 2372454 h 2711051"/>
                  <a:gd name="connsiteX227-107379" fmla="*/ 3817738 w 6006665"/>
                  <a:gd name="connsiteY227-107380" fmla="*/ 2372454 h 2711051"/>
                  <a:gd name="connsiteX228-107381" fmla="*/ 3801831 w 6006665"/>
                  <a:gd name="connsiteY228-107382" fmla="*/ 2317915 h 2711051"/>
                  <a:gd name="connsiteX229-107383" fmla="*/ 3758654 w 6006665"/>
                  <a:gd name="connsiteY229-107384" fmla="*/ 2279283 h 2711051"/>
                  <a:gd name="connsiteX230-107385" fmla="*/ 3692753 w 6006665"/>
                  <a:gd name="connsiteY230-107386" fmla="*/ 2263376 h 2711051"/>
                  <a:gd name="connsiteX231-107387" fmla="*/ 3683663 w 6006665"/>
                  <a:gd name="connsiteY231-107388" fmla="*/ 2204292 h 2711051"/>
                  <a:gd name="connsiteX232-107389" fmla="*/ 3672301 w 6006665"/>
                  <a:gd name="connsiteY232-107390" fmla="*/ 2172477 h 2711051"/>
                  <a:gd name="connsiteX233-107391" fmla="*/ 3656393 w 6006665"/>
                  <a:gd name="connsiteY233-107392" fmla="*/ 2145208 h 2711051"/>
                  <a:gd name="connsiteX234-107393" fmla="*/ 3633669 w 6006665"/>
                  <a:gd name="connsiteY234-107394" fmla="*/ 2086123 h 2711051"/>
                  <a:gd name="connsiteX235-107395" fmla="*/ 3601854 w 6006665"/>
                  <a:gd name="connsiteY235-107396" fmla="*/ 2065671 h 2711051"/>
                  <a:gd name="connsiteX236-107397" fmla="*/ 3545995 w 6006665"/>
                  <a:gd name="connsiteY236-107398" fmla="*/ 2044187 h 2711051"/>
                  <a:gd name="connsiteX237-107399" fmla="*/ 3506955 w 6006665"/>
                  <a:gd name="connsiteY237-107400" fmla="*/ 2049764 h 2711051"/>
                  <a:gd name="connsiteX238-107401" fmla="*/ 3463779 w 6006665"/>
                  <a:gd name="connsiteY238-107402" fmla="*/ 2058854 h 2711051"/>
                  <a:gd name="connsiteX239-107403" fmla="*/ 3431964 w 6006665"/>
                  <a:gd name="connsiteY239-107404" fmla="*/ 2086123 h 2711051"/>
                  <a:gd name="connsiteX240-107405" fmla="*/ 3452416 w 6006665"/>
                  <a:gd name="connsiteY240-107406" fmla="*/ 2102031 h 2711051"/>
                  <a:gd name="connsiteX241-107407" fmla="*/ 3452416 w 6006665"/>
                  <a:gd name="connsiteY241-107408" fmla="*/ 2133845 h 2711051"/>
                  <a:gd name="connsiteX242-107409" fmla="*/ 3431964 w 6006665"/>
                  <a:gd name="connsiteY242-107410" fmla="*/ 2156570 h 2711051"/>
                  <a:gd name="connsiteX243-107411" fmla="*/ 3400150 w 6006665"/>
                  <a:gd name="connsiteY243-107412" fmla="*/ 2215654 h 2711051"/>
                  <a:gd name="connsiteX244-107413" fmla="*/ 3400150 w 6006665"/>
                  <a:gd name="connsiteY244-107414" fmla="*/ 2242924 h 2711051"/>
                  <a:gd name="connsiteX245-107415" fmla="*/ 3350155 w 6006665"/>
                  <a:gd name="connsiteY245-107416" fmla="*/ 2274738 h 2711051"/>
                  <a:gd name="connsiteX246-107417" fmla="*/ 3342342 w 6006665"/>
                  <a:gd name="connsiteY246-107418" fmla="*/ 2272134 h 2711051"/>
                  <a:gd name="connsiteX247-107419" fmla="*/ 3338249 w 6006665"/>
                  <a:gd name="connsiteY247-107420" fmla="*/ 2274738 h 2711051"/>
                  <a:gd name="connsiteX248-107421" fmla="*/ 3290527 w 6006665"/>
                  <a:gd name="connsiteY248-107422" fmla="*/ 2258831 h 2711051"/>
                  <a:gd name="connsiteX249-107423" fmla="*/ 3259257 w 6006665"/>
                  <a:gd name="connsiteY249-107424" fmla="*/ 2258831 h 2711051"/>
                  <a:gd name="connsiteX250-107425" fmla="*/ 3247350 w 6006665"/>
                  <a:gd name="connsiteY250-107426" fmla="*/ 2258831 h 2711051"/>
                  <a:gd name="connsiteX251-107427" fmla="*/ 3231443 w 6006665"/>
                  <a:gd name="connsiteY251-107428" fmla="*/ 2242924 h 2711051"/>
                  <a:gd name="connsiteX252-107429" fmla="*/ 3213271 w 6006665"/>
                  <a:gd name="connsiteY252-107430" fmla="*/ 2238380 h 2711051"/>
                  <a:gd name="connsiteX253-107431" fmla="*/ 3168359 w 6006665"/>
                  <a:gd name="connsiteY253-107432" fmla="*/ 2274738 h 2711051"/>
                  <a:gd name="connsiteX254-107433" fmla="*/ 3120637 w 6006665"/>
                  <a:gd name="connsiteY254-107434" fmla="*/ 2286100 h 2711051"/>
                  <a:gd name="connsiteX255-107435" fmla="*/ 3082005 w 6006665"/>
                  <a:gd name="connsiteY255-107436" fmla="*/ 2302008 h 2711051"/>
                  <a:gd name="connsiteX256-107437" fmla="*/ 3074460 w 6006665"/>
                  <a:gd name="connsiteY256-107438" fmla="*/ 2300211 h 2711051"/>
                  <a:gd name="connsiteX257-107439" fmla="*/ 3070098 w 6006665"/>
                  <a:gd name="connsiteY257-107440" fmla="*/ 2302008 h 2711051"/>
                  <a:gd name="connsiteX258-107441" fmla="*/ 3022376 w 6006665"/>
                  <a:gd name="connsiteY258-107442" fmla="*/ 2290645 h 2711051"/>
                  <a:gd name="connsiteX259-107443" fmla="*/ 3000196 w 6006665"/>
                  <a:gd name="connsiteY259-107444" fmla="*/ 2290645 h 2711051"/>
                  <a:gd name="connsiteX260-107445" fmla="*/ 2988289 w 6006665"/>
                  <a:gd name="connsiteY260-107446" fmla="*/ 2290645 h 2711051"/>
                  <a:gd name="connsiteX261-107447" fmla="*/ 2967837 w 6006665"/>
                  <a:gd name="connsiteY261-107448" fmla="*/ 2258831 h 2711051"/>
                  <a:gd name="connsiteX262-107449" fmla="*/ 2929205 w 6006665"/>
                  <a:gd name="connsiteY262-107450" fmla="*/ 2231561 h 2711051"/>
                  <a:gd name="connsiteX263-107451" fmla="*/ 2902153 w 6006665"/>
                  <a:gd name="connsiteY263-107452" fmla="*/ 2227697 h 2711051"/>
                  <a:gd name="connsiteX264-107453" fmla="*/ 2861576 w 6006665"/>
                  <a:gd name="connsiteY264-107454" fmla="*/ 2231561 h 2711051"/>
                  <a:gd name="connsiteX265-107455" fmla="*/ 2822944 w 6006665"/>
                  <a:gd name="connsiteY265-107456" fmla="*/ 2242924 h 2711051"/>
                  <a:gd name="connsiteX266-107457" fmla="*/ 2818139 w 6006665"/>
                  <a:gd name="connsiteY266-107458" fmla="*/ 2240835 h 2711051"/>
                  <a:gd name="connsiteX267-107459" fmla="*/ 2811037 w 6006665"/>
                  <a:gd name="connsiteY267-107460" fmla="*/ 2242924 h 2711051"/>
                  <a:gd name="connsiteX268-107461" fmla="*/ 2758770 w 6006665"/>
                  <a:gd name="connsiteY268-107462" fmla="*/ 2220199 h 2711051"/>
                  <a:gd name="connsiteX269-107463" fmla="*/ 2751953 w 6006665"/>
                  <a:gd name="connsiteY269-107464" fmla="*/ 2177022 h 2711051"/>
                  <a:gd name="connsiteX270-107465" fmla="*/ 2708776 w 6006665"/>
                  <a:gd name="connsiteY270-107466" fmla="*/ 2161115 h 2711051"/>
                  <a:gd name="connsiteX271-107467" fmla="*/ 2676962 w 6006665"/>
                  <a:gd name="connsiteY271-107468" fmla="*/ 2156570 h 2711051"/>
                  <a:gd name="connsiteX272-107469" fmla="*/ 1811153 w 6006665"/>
                  <a:gd name="connsiteY272-107470" fmla="*/ 1999770 h 2711051"/>
                  <a:gd name="connsiteX273-107471" fmla="*/ 1748069 w 6006665"/>
                  <a:gd name="connsiteY273-107472" fmla="*/ 2038402 h 2711051"/>
                  <a:gd name="connsiteX274-107473" fmla="*/ 1711709 w 6006665"/>
                  <a:gd name="connsiteY274-107474" fmla="*/ 2042947 h 2711051"/>
                  <a:gd name="connsiteX275-107475" fmla="*/ 1711926 w 6006665"/>
                  <a:gd name="connsiteY275-107476" fmla="*/ 2041431 h 2711051"/>
                  <a:gd name="connsiteX276-107477" fmla="*/ 1699803 w 6006665"/>
                  <a:gd name="connsiteY276-107478" fmla="*/ 2042947 h 2711051"/>
                  <a:gd name="connsiteX277-107479" fmla="*/ 1704347 w 6006665"/>
                  <a:gd name="connsiteY277-107480" fmla="*/ 2011132 h 2711051"/>
                  <a:gd name="connsiteX278-107481" fmla="*/ 1662460 w 6006665"/>
                  <a:gd name="connsiteY278-107482" fmla="*/ 1993181 h 2711051"/>
                  <a:gd name="connsiteX279-107483" fmla="*/ 1629901 w 6006665"/>
                  <a:gd name="connsiteY279-107484" fmla="*/ 2006587 h 2711051"/>
                  <a:gd name="connsiteX280-107485" fmla="*/ 1629300 w 6006665"/>
                  <a:gd name="connsiteY280-107486" fmla="*/ 2001932 h 2711051"/>
                  <a:gd name="connsiteX281-107487" fmla="*/ 1617994 w 6006665"/>
                  <a:gd name="connsiteY281-107488" fmla="*/ 2006587 h 2711051"/>
                  <a:gd name="connsiteX282-107489" fmla="*/ 1608904 w 6006665"/>
                  <a:gd name="connsiteY282-107490" fmla="*/ 1936141 h 2711051"/>
                  <a:gd name="connsiteX283-107491" fmla="*/ 1552684 w 6006665"/>
                  <a:gd name="connsiteY283-107492" fmla="*/ 1926448 h 2711051"/>
                  <a:gd name="connsiteX284-107493" fmla="*/ 1518550 w 6006665"/>
                  <a:gd name="connsiteY284-107494" fmla="*/ 1952048 h 2711051"/>
                  <a:gd name="connsiteX285-107495" fmla="*/ 1425379 w 6006665"/>
                  <a:gd name="connsiteY285-107496" fmla="*/ 1972500 h 2711051"/>
                  <a:gd name="connsiteX286-107497" fmla="*/ 1409472 w 6006665"/>
                  <a:gd name="connsiteY286-107498" fmla="*/ 1990680 h 2711051"/>
                  <a:gd name="connsiteX287-107499" fmla="*/ 1270852 w 6006665"/>
                  <a:gd name="connsiteY287-107500" fmla="*/ 2011132 h 2711051"/>
                  <a:gd name="connsiteX288-107501" fmla="*/ 1254945 w 6006665"/>
                  <a:gd name="connsiteY288-107502" fmla="*/ 2031584 h 2711051"/>
                  <a:gd name="connsiteX289-107503" fmla="*/ 1282214 w 6006665"/>
                  <a:gd name="connsiteY289-107504" fmla="*/ 2074761 h 2711051"/>
                  <a:gd name="connsiteX290-107505" fmla="*/ 1243582 w 6006665"/>
                  <a:gd name="connsiteY290-107506" fmla="*/ 2090668 h 2711051"/>
                  <a:gd name="connsiteX291-107507" fmla="*/ 1254945 w 6006665"/>
                  <a:gd name="connsiteY291-107508" fmla="*/ 2108848 h 2711051"/>
                  <a:gd name="connsiteX292-107509" fmla="*/ 1216313 w 6006665"/>
                  <a:gd name="connsiteY292-107510" fmla="*/ 2133845 h 2711051"/>
                  <a:gd name="connsiteX293-107511" fmla="*/ 1275397 w 6006665"/>
                  <a:gd name="connsiteY293-107512" fmla="*/ 2177022 h 2711051"/>
                  <a:gd name="connsiteX294-107513" fmla="*/ 1270852 w 6006665"/>
                  <a:gd name="connsiteY294-107514" fmla="*/ 2204292 h 2711051"/>
                  <a:gd name="connsiteX295-107515" fmla="*/ 1259108 w 6006665"/>
                  <a:gd name="connsiteY295-107516" fmla="*/ 2203313 h 2711051"/>
                  <a:gd name="connsiteX296-107517" fmla="*/ 1258945 w 6006665"/>
                  <a:gd name="connsiteY296-107518" fmla="*/ 2204292 h 2711051"/>
                  <a:gd name="connsiteX297-107519" fmla="*/ 1215644 w 6006665"/>
                  <a:gd name="connsiteY297-107520" fmla="*/ 2200683 h 2711051"/>
                  <a:gd name="connsiteX298-107521" fmla="*/ 1204950 w 6006665"/>
                  <a:gd name="connsiteY298-107522" fmla="*/ 2215654 h 2711051"/>
                  <a:gd name="connsiteX299-107523" fmla="*/ 1196495 w 6006665"/>
                  <a:gd name="connsiteY299-107524" fmla="*/ 2210822 h 2711051"/>
                  <a:gd name="connsiteX300-107525" fmla="*/ 1193043 w 6006665"/>
                  <a:gd name="connsiteY300-107526" fmla="*/ 2215654 h 2711051"/>
                  <a:gd name="connsiteX301-107527" fmla="*/ 1145322 w 6006665"/>
                  <a:gd name="connsiteY301-107528" fmla="*/ 2188384 h 2711051"/>
                  <a:gd name="connsiteX302-107529" fmla="*/ 1098145 w 6006665"/>
                  <a:gd name="connsiteY302-107530" fmla="*/ 2188384 h 2711051"/>
                  <a:gd name="connsiteX303-107531" fmla="*/ 1061785 w 6006665"/>
                  <a:gd name="connsiteY303-107532" fmla="*/ 2215654 h 2711051"/>
                  <a:gd name="connsiteX304-107533" fmla="*/ 1055322 w 6006665"/>
                  <a:gd name="connsiteY304-107534" fmla="*/ 2211571 h 2711051"/>
                  <a:gd name="connsiteX305-107535" fmla="*/ 1049878 w 6006665"/>
                  <a:gd name="connsiteY305-107536" fmla="*/ 2215654 h 2711051"/>
                  <a:gd name="connsiteX306-107537" fmla="*/ 1006701 w 6006665"/>
                  <a:gd name="connsiteY306-107538" fmla="*/ 2188384 h 2711051"/>
                  <a:gd name="connsiteX307-107539" fmla="*/ 924893 w 6006665"/>
                  <a:gd name="connsiteY307-107540" fmla="*/ 2152025 h 2711051"/>
                  <a:gd name="connsiteX308-107541" fmla="*/ 877716 w 6006665"/>
                  <a:gd name="connsiteY308-107542" fmla="*/ 2152025 h 2711051"/>
                  <a:gd name="connsiteX309-107543" fmla="*/ 802724 w 6006665"/>
                  <a:gd name="connsiteY309-107544" fmla="*/ 2215654 h 2711051"/>
                  <a:gd name="connsiteX310-107545" fmla="*/ 798179 w 6006665"/>
                  <a:gd name="connsiteY310-107546" fmla="*/ 2258831 h 2711051"/>
                  <a:gd name="connsiteX311-107547" fmla="*/ 787406 w 6006665"/>
                  <a:gd name="connsiteY311-107548" fmla="*/ 2248058 h 2711051"/>
                  <a:gd name="connsiteX312-107549" fmla="*/ 786272 w 6006665"/>
                  <a:gd name="connsiteY312-107550" fmla="*/ 2258831 h 2711051"/>
                  <a:gd name="connsiteX313-107551" fmla="*/ 756063 w 6006665"/>
                  <a:gd name="connsiteY313-107552" fmla="*/ 2228621 h 2711051"/>
                  <a:gd name="connsiteX314-107553" fmla="*/ 732278 w 6006665"/>
                  <a:gd name="connsiteY314-107554" fmla="*/ 2286100 h 2711051"/>
                  <a:gd name="connsiteX315-107555" fmla="*/ 743640 w 6006665"/>
                  <a:gd name="connsiteY315-107556" fmla="*/ 2295190 h 2711051"/>
                  <a:gd name="connsiteX316-107557" fmla="*/ 723188 w 6006665"/>
                  <a:gd name="connsiteY316-107558" fmla="*/ 2338367 h 2711051"/>
                  <a:gd name="connsiteX317-107559" fmla="*/ 747026 w 6006665"/>
                  <a:gd name="connsiteY317-107560" fmla="*/ 2375208 h 2711051"/>
                  <a:gd name="connsiteX318-107561" fmla="*/ 763548 w 6006665"/>
                  <a:gd name="connsiteY318-107562" fmla="*/ 2372454 h 2711051"/>
                  <a:gd name="connsiteX319-107563" fmla="*/ 764871 w 6006665"/>
                  <a:gd name="connsiteY319-107564" fmla="*/ 2374218 h 2711051"/>
                  <a:gd name="connsiteX320-107565" fmla="*/ 775455 w 6006665"/>
                  <a:gd name="connsiteY320-107566" fmla="*/ 2372454 h 2711051"/>
                  <a:gd name="connsiteX321-107567" fmla="*/ 802724 w 6006665"/>
                  <a:gd name="connsiteY321-107568" fmla="*/ 2408813 h 2711051"/>
                  <a:gd name="connsiteX322-107569" fmla="*/ 798179 w 6006665"/>
                  <a:gd name="connsiteY322-107570" fmla="*/ 2436083 h 2711051"/>
                  <a:gd name="connsiteX323-107571" fmla="*/ 818632 w 6006665"/>
                  <a:gd name="connsiteY323-107572" fmla="*/ 2447445 h 2711051"/>
                  <a:gd name="connsiteX324-107573" fmla="*/ 802724 w 6006665"/>
                  <a:gd name="connsiteY324-107574" fmla="*/ 2479260 h 2711051"/>
                  <a:gd name="connsiteX325-107575" fmla="*/ 766365 w 6006665"/>
                  <a:gd name="connsiteY325-107576" fmla="*/ 2483805 h 2711051"/>
                  <a:gd name="connsiteX326-107577" fmla="*/ 727733 w 6006665"/>
                  <a:gd name="connsiteY326-107578" fmla="*/ 2542889 h 2711051"/>
                  <a:gd name="connsiteX327-107579" fmla="*/ 759548 w 6006665"/>
                  <a:gd name="connsiteY327-107580" fmla="*/ 2586066 h 2711051"/>
                  <a:gd name="connsiteX328-107581" fmla="*/ 759548 w 6006665"/>
                  <a:gd name="connsiteY328-107582" fmla="*/ 2624697 h 2711051"/>
                  <a:gd name="connsiteX329-107583" fmla="*/ 798179 w 6006665"/>
                  <a:gd name="connsiteY329-107584" fmla="*/ 2683782 h 2711051"/>
                  <a:gd name="connsiteX330-107585" fmla="*/ 775455 w 6006665"/>
                  <a:gd name="connsiteY330-107586" fmla="*/ 2699689 h 2711051"/>
                  <a:gd name="connsiteX331-107587" fmla="*/ 770910 w 6006665"/>
                  <a:gd name="connsiteY331-107588" fmla="*/ 2711051 h 2711051"/>
                  <a:gd name="connsiteX332-107589" fmla="*/ 759003 w 6006665"/>
                  <a:gd name="connsiteY332-107590" fmla="*/ 2711051 h 2711051"/>
                  <a:gd name="connsiteX333-107591" fmla="*/ 755003 w 6006665"/>
                  <a:gd name="connsiteY333-107592" fmla="*/ 2711051 h 2711051"/>
                  <a:gd name="connsiteX334-107593" fmla="*/ 743096 w 6006665"/>
                  <a:gd name="connsiteY334-107594" fmla="*/ 2711051 h 2711051"/>
                  <a:gd name="connsiteX335-107595" fmla="*/ 715826 w 6006665"/>
                  <a:gd name="connsiteY335-107596" fmla="*/ 2676964 h 2711051"/>
                  <a:gd name="connsiteX336-107597" fmla="*/ 704464 w 6006665"/>
                  <a:gd name="connsiteY336-107598" fmla="*/ 2676964 h 2711051"/>
                  <a:gd name="connsiteX337-107599" fmla="*/ 684012 w 6006665"/>
                  <a:gd name="connsiteY337-107600" fmla="*/ 2667874 h 2711051"/>
                  <a:gd name="connsiteX338-107601" fmla="*/ 672649 w 6006665"/>
                  <a:gd name="connsiteY338-107602" fmla="*/ 2645150 h 2711051"/>
                  <a:gd name="connsiteX339-107603" fmla="*/ 645222 w 6006665"/>
                  <a:gd name="connsiteY339-107604" fmla="*/ 2637313 h 2711051"/>
                  <a:gd name="connsiteX340-107605" fmla="*/ 625472 w 6006665"/>
                  <a:gd name="connsiteY340-107606" fmla="*/ 2640605 h 2711051"/>
                  <a:gd name="connsiteX341-107607" fmla="*/ 623771 w 6006665"/>
                  <a:gd name="connsiteY341-107608" fmla="*/ 2638904 h 2711051"/>
                  <a:gd name="connsiteX342-107609" fmla="*/ 613565 w 6006665"/>
                  <a:gd name="connsiteY342-107610" fmla="*/ 2640605 h 2711051"/>
                  <a:gd name="connsiteX343-107611" fmla="*/ 609020 w 6006665"/>
                  <a:gd name="connsiteY343-107612" fmla="*/ 2636060 h 2711051"/>
                  <a:gd name="connsiteX344-107613" fmla="*/ 559026 w 6006665"/>
                  <a:gd name="connsiteY344-107614" fmla="*/ 2608790 h 2711051"/>
                  <a:gd name="connsiteX345-107615" fmla="*/ 506760 w 6006665"/>
                  <a:gd name="connsiteY345-107616" fmla="*/ 2601973 h 2711051"/>
                  <a:gd name="connsiteX346-107617" fmla="*/ 483280 w 6006665"/>
                  <a:gd name="connsiteY346-107618" fmla="*/ 2595264 h 2711051"/>
                  <a:gd name="connsiteX347-107619" fmla="*/ 480035 w 6006665"/>
                  <a:gd name="connsiteY347-107620" fmla="*/ 2597428 h 2711051"/>
                  <a:gd name="connsiteX348-107621" fmla="*/ 475042 w 6006665"/>
                  <a:gd name="connsiteY348-107622" fmla="*/ 2592910 h 2711051"/>
                  <a:gd name="connsiteX349-107623" fmla="*/ 474945 w 6006665"/>
                  <a:gd name="connsiteY349-107624" fmla="*/ 2592883 h 2711051"/>
                  <a:gd name="connsiteX350-107625" fmla="*/ 468128 w 6006665"/>
                  <a:gd name="connsiteY350-107626" fmla="*/ 2597428 h 2711051"/>
                  <a:gd name="connsiteX351-107627" fmla="*/ 420406 w 6006665"/>
                  <a:gd name="connsiteY351-107628" fmla="*/ 2554251 h 2711051"/>
                  <a:gd name="connsiteX352-107629" fmla="*/ 381774 w 6006665"/>
                  <a:gd name="connsiteY352-107630" fmla="*/ 2538344 h 2711051"/>
                  <a:gd name="connsiteX353-107631" fmla="*/ 349960 w 6006665"/>
                  <a:gd name="connsiteY353-107632" fmla="*/ 2506529 h 2711051"/>
                  <a:gd name="connsiteX354-107633" fmla="*/ 377229 w 6006665"/>
                  <a:gd name="connsiteY354-107634" fmla="*/ 2499712 h 2711051"/>
                  <a:gd name="connsiteX355-107635" fmla="*/ 404499 w 6006665"/>
                  <a:gd name="connsiteY355-107636" fmla="*/ 2451990 h 2711051"/>
                  <a:gd name="connsiteX356-107637" fmla="*/ 388591 w 6006665"/>
                  <a:gd name="connsiteY356-107638" fmla="*/ 2436083 h 2711051"/>
                  <a:gd name="connsiteX357-107639" fmla="*/ 440858 w 6006665"/>
                  <a:gd name="connsiteY357-107640" fmla="*/ 2408813 h 2711051"/>
                  <a:gd name="connsiteX358-107641" fmla="*/ 440858 w 6006665"/>
                  <a:gd name="connsiteY358-107642" fmla="*/ 2405757 h 2711051"/>
                  <a:gd name="connsiteX359-107643" fmla="*/ 416406 w 6006665"/>
                  <a:gd name="connsiteY359-107644" fmla="*/ 2408813 h 2711051"/>
                  <a:gd name="connsiteX360-107645" fmla="*/ 416406 w 6006665"/>
                  <a:gd name="connsiteY360-107646" fmla="*/ 2407325 h 2711051"/>
                  <a:gd name="connsiteX361-107647" fmla="*/ 404499 w 6006665"/>
                  <a:gd name="connsiteY361-107648" fmla="*/ 2408813 h 2711051"/>
                  <a:gd name="connsiteX362-107649" fmla="*/ 404499 w 6006665"/>
                  <a:gd name="connsiteY362-107650" fmla="*/ 2388361 h 2711051"/>
                  <a:gd name="connsiteX363-107651" fmla="*/ 424951 w 6006665"/>
                  <a:gd name="connsiteY363-107652" fmla="*/ 2372454 h 2711051"/>
                  <a:gd name="connsiteX364-107653" fmla="*/ 463583 w 6006665"/>
                  <a:gd name="connsiteY364-107654" fmla="*/ 2365637 h 2711051"/>
                  <a:gd name="connsiteX365-107655" fmla="*/ 468128 w 6006665"/>
                  <a:gd name="connsiteY365-107656" fmla="*/ 2349729 h 2711051"/>
                  <a:gd name="connsiteX366-107657" fmla="*/ 456765 w 6006665"/>
                  <a:gd name="connsiteY366-107658" fmla="*/ 2317915 h 2711051"/>
                  <a:gd name="connsiteX367-107659" fmla="*/ 474945 w 6006665"/>
                  <a:gd name="connsiteY367-107660" fmla="*/ 2290645 h 2711051"/>
                  <a:gd name="connsiteX368-107661" fmla="*/ 474945 w 6006665"/>
                  <a:gd name="connsiteY368-107662" fmla="*/ 2270193 h 2711051"/>
                  <a:gd name="connsiteX369-107663" fmla="*/ 420406 w 6006665"/>
                  <a:gd name="connsiteY369-107664" fmla="*/ 2252013 h 2711051"/>
                  <a:gd name="connsiteX370-107665" fmla="*/ 409588 w 6006665"/>
                  <a:gd name="connsiteY370-107666" fmla="*/ 2252013 h 2711051"/>
                  <a:gd name="connsiteX371-107667" fmla="*/ 397681 w 6006665"/>
                  <a:gd name="connsiteY371-107668" fmla="*/ 2252013 h 2711051"/>
                  <a:gd name="connsiteX372-107669" fmla="*/ 379485 w 6006665"/>
                  <a:gd name="connsiteY372-107670" fmla="*/ 2229774 h 2711051"/>
                  <a:gd name="connsiteX373-107671" fmla="*/ 357322 w 6006665"/>
                  <a:gd name="connsiteY373-107672" fmla="*/ 2236106 h 2711051"/>
                  <a:gd name="connsiteX374-107673" fmla="*/ 352842 w 6006665"/>
                  <a:gd name="connsiteY374-107674" fmla="*/ 2233984 h 2711051"/>
                  <a:gd name="connsiteX375-107675" fmla="*/ 345415 w 6006665"/>
                  <a:gd name="connsiteY375-107676" fmla="*/ 2236106 h 2711051"/>
                  <a:gd name="connsiteX376-107677" fmla="*/ 302238 w 6006665"/>
                  <a:gd name="connsiteY376-107678" fmla="*/ 2215654 h 2711051"/>
                  <a:gd name="connsiteX377-107679" fmla="*/ 302238 w 6006665"/>
                  <a:gd name="connsiteY377-107680" fmla="*/ 2204292 h 2711051"/>
                  <a:gd name="connsiteX378-107681" fmla="*/ 286331 w 6006665"/>
                  <a:gd name="connsiteY378-107682" fmla="*/ 2177022 h 2711051"/>
                  <a:gd name="connsiteX379-107683" fmla="*/ 270968 w 6006665"/>
                  <a:gd name="connsiteY379-107684" fmla="*/ 2177022 h 2711051"/>
                  <a:gd name="connsiteX380-107685" fmla="*/ 259061 w 6006665"/>
                  <a:gd name="connsiteY380-107686" fmla="*/ 2177022 h 2711051"/>
                  <a:gd name="connsiteX381-107687" fmla="*/ 254516 w 6006665"/>
                  <a:gd name="connsiteY381-107688" fmla="*/ 2161115 h 2711051"/>
                  <a:gd name="connsiteX382-107689" fmla="*/ 263606 w 6006665"/>
                  <a:gd name="connsiteY382-107690" fmla="*/ 2145208 h 2711051"/>
                  <a:gd name="connsiteX383-107691" fmla="*/ 243991 w 6006665"/>
                  <a:gd name="connsiteY383-107692" fmla="*/ 2114695 h 2711051"/>
                  <a:gd name="connsiteX384-107693" fmla="*/ 216429 w 6006665"/>
                  <a:gd name="connsiteY384-107694" fmla="*/ 2117938 h 2711051"/>
                  <a:gd name="connsiteX385-107695" fmla="*/ 212956 w 6006665"/>
                  <a:gd name="connsiteY385-107696" fmla="*/ 2116946 h 2711051"/>
                  <a:gd name="connsiteX386-107697" fmla="*/ 204522 w 6006665"/>
                  <a:gd name="connsiteY386-107698" fmla="*/ 2117938 h 2711051"/>
                  <a:gd name="connsiteX387-107699" fmla="*/ 199623 w 6006665"/>
                  <a:gd name="connsiteY387-107700" fmla="*/ 2116538 h 2711051"/>
                  <a:gd name="connsiteX388-107701" fmla="*/ 195977 w 6006665"/>
                  <a:gd name="connsiteY388-107702" fmla="*/ 2129300 h 2711051"/>
                  <a:gd name="connsiteX389-107703" fmla="*/ 184968 w 6006665"/>
                  <a:gd name="connsiteY389-107704" fmla="*/ 2126155 h 2711051"/>
                  <a:gd name="connsiteX390-107705" fmla="*/ 184070 w 6006665"/>
                  <a:gd name="connsiteY390-107706" fmla="*/ 2129300 h 2711051"/>
                  <a:gd name="connsiteX391-107707" fmla="*/ 168163 w 6006665"/>
                  <a:gd name="connsiteY391-107708" fmla="*/ 2124765 h 2711051"/>
                  <a:gd name="connsiteX392-107709" fmla="*/ 156800 w 6006665"/>
                  <a:gd name="connsiteY392-107710" fmla="*/ 2086123 h 2711051"/>
                  <a:gd name="connsiteX393-107711" fmla="*/ 152255 w 6006665"/>
                  <a:gd name="connsiteY393-107712" fmla="*/ 2070216 h 2711051"/>
                  <a:gd name="connsiteX394-107713" fmla="*/ 156800 w 6006665"/>
                  <a:gd name="connsiteY394-107714" fmla="*/ 2065671 h 2711051"/>
                  <a:gd name="connsiteX395-107715" fmla="*/ 168707 w 6006665"/>
                  <a:gd name="connsiteY395-107716" fmla="*/ 2065671 h 2711051"/>
                  <a:gd name="connsiteX396-107717" fmla="*/ 188615 w 6006665"/>
                  <a:gd name="connsiteY396-107718" fmla="*/ 2065671 h 2711051"/>
                  <a:gd name="connsiteX397-107719" fmla="*/ 199977 w 6006665"/>
                  <a:gd name="connsiteY397-107720" fmla="*/ 2054309 h 2711051"/>
                  <a:gd name="connsiteX398-107721" fmla="*/ 188615 w 6006665"/>
                  <a:gd name="connsiteY398-107722" fmla="*/ 2031584 h 2711051"/>
                  <a:gd name="connsiteX399-107723" fmla="*/ 168163 w 6006665"/>
                  <a:gd name="connsiteY399-107724" fmla="*/ 2022495 h 2711051"/>
                  <a:gd name="connsiteX400-107725" fmla="*/ 168163 w 6006665"/>
                  <a:gd name="connsiteY400-107726" fmla="*/ 2015677 h 2711051"/>
                  <a:gd name="connsiteX401-107727" fmla="*/ 152255 w 6006665"/>
                  <a:gd name="connsiteY401-107728" fmla="*/ 1999770 h 2711051"/>
                  <a:gd name="connsiteX402-107729" fmla="*/ 129531 w 6006665"/>
                  <a:gd name="connsiteY402-107730" fmla="*/ 1963410 h 2711051"/>
                  <a:gd name="connsiteX403-107731" fmla="*/ 140893 w 6006665"/>
                  <a:gd name="connsiteY403-107732" fmla="*/ 1940686 h 2711051"/>
                  <a:gd name="connsiteX404-107733" fmla="*/ 136348 w 6006665"/>
                  <a:gd name="connsiteY404-107734" fmla="*/ 1913416 h 2711051"/>
                  <a:gd name="connsiteX405-107735" fmla="*/ 103789 w 6006665"/>
                  <a:gd name="connsiteY405-107736" fmla="*/ 1900009 h 2711051"/>
                  <a:gd name="connsiteX406-107737" fmla="*/ 93716 w 6006665"/>
                  <a:gd name="connsiteY406-107738" fmla="*/ 1904326 h 2711051"/>
                  <a:gd name="connsiteX407-107739" fmla="*/ 91868 w 6006665"/>
                  <a:gd name="connsiteY407-107740" fmla="*/ 1900015 h 2711051"/>
                  <a:gd name="connsiteX408-107741" fmla="*/ 81809 w 6006665"/>
                  <a:gd name="connsiteY408-107742" fmla="*/ 1904326 h 2711051"/>
                  <a:gd name="connsiteX409-107743" fmla="*/ 74992 w 6006665"/>
                  <a:gd name="connsiteY409-107744" fmla="*/ 1888419 h 2711051"/>
                  <a:gd name="connsiteX410-107745" fmla="*/ 34087 w 6006665"/>
                  <a:gd name="connsiteY410-107746" fmla="*/ 1877057 h 2711051"/>
                  <a:gd name="connsiteX411-107747" fmla="*/ 22725 w 6006665"/>
                  <a:gd name="connsiteY411-107748" fmla="*/ 1833880 h 2711051"/>
                  <a:gd name="connsiteX412-107749" fmla="*/ 22725 w 6006665"/>
                  <a:gd name="connsiteY412-107750" fmla="*/ 1802065 h 2711051"/>
                  <a:gd name="connsiteX413-107751" fmla="*/ 0 w 6006665"/>
                  <a:gd name="connsiteY413-107752" fmla="*/ 1786158 h 2711051"/>
                  <a:gd name="connsiteX414-107753" fmla="*/ 15907 w 6006665"/>
                  <a:gd name="connsiteY414-107754" fmla="*/ 1763434 h 2711051"/>
                  <a:gd name="connsiteX415-107755" fmla="*/ 6818 w 6006665"/>
                  <a:gd name="connsiteY415-107756" fmla="*/ 1699805 h 2711051"/>
                  <a:gd name="connsiteX416-107757" fmla="*/ 34087 w 6006665"/>
                  <a:gd name="connsiteY416-107758" fmla="*/ 1656628 h 2711051"/>
                  <a:gd name="connsiteX417-107759" fmla="*/ 27270 w 6006665"/>
                  <a:gd name="connsiteY417-107760" fmla="*/ 1645266 h 2711051"/>
                  <a:gd name="connsiteX418-107761" fmla="*/ 70447 w 6006665"/>
                  <a:gd name="connsiteY418-107762" fmla="*/ 1606634 h 2711051"/>
                  <a:gd name="connsiteX419-107763" fmla="*/ 27270 w 6006665"/>
                  <a:gd name="connsiteY419-107764" fmla="*/ 1570274 h 2711051"/>
                  <a:gd name="connsiteX420-107765" fmla="*/ 109078 w 6006665"/>
                  <a:gd name="connsiteY420-107766" fmla="*/ 1472558 h 2711051"/>
                  <a:gd name="connsiteX421-107767" fmla="*/ 145438 w 6006665"/>
                  <a:gd name="connsiteY421-107768" fmla="*/ 1429381 h 2711051"/>
                  <a:gd name="connsiteX422-107769" fmla="*/ 156800 w 6006665"/>
                  <a:gd name="connsiteY422-107770" fmla="*/ 1386205 h 2711051"/>
                  <a:gd name="connsiteX423-107771" fmla="*/ 102261 w 6006665"/>
                  <a:gd name="connsiteY423-107772" fmla="*/ 1333938 h 2711051"/>
                  <a:gd name="connsiteX424-107773" fmla="*/ 118168 w 6006665"/>
                  <a:gd name="connsiteY424-107774" fmla="*/ 1279399 h 2711051"/>
                  <a:gd name="connsiteX425-107775" fmla="*/ 86354 w 6006665"/>
                  <a:gd name="connsiteY425-107776" fmla="*/ 1215770 h 2711051"/>
                  <a:gd name="connsiteX426-107777" fmla="*/ 109078 w 6006665"/>
                  <a:gd name="connsiteY426-107778" fmla="*/ 1140778 h 2711051"/>
                  <a:gd name="connsiteX427-107779" fmla="*/ 70447 w 6006665"/>
                  <a:gd name="connsiteY427-107780" fmla="*/ 1038517 h 2711051"/>
                  <a:gd name="connsiteX428-107781" fmla="*/ 102261 w 6006665"/>
                  <a:gd name="connsiteY428-107782" fmla="*/ 968071 h 2711051"/>
                  <a:gd name="connsiteX429-107783" fmla="*/ 43177 w 6006665"/>
                  <a:gd name="connsiteY429-107784" fmla="*/ 902170 h 2711051"/>
                  <a:gd name="connsiteX430-107785" fmla="*/ 49994 w 6006665"/>
                  <a:gd name="connsiteY430-107786" fmla="*/ 827178 h 2711051"/>
                  <a:gd name="connsiteX431-107787" fmla="*/ 81809 w 6006665"/>
                  <a:gd name="connsiteY431-107788" fmla="*/ 822633 h 2711051"/>
                  <a:gd name="connsiteX432-107789" fmla="*/ 145438 w 6006665"/>
                  <a:gd name="connsiteY432-107790" fmla="*/ 779457 h 2711051"/>
                  <a:gd name="connsiteX433-107791" fmla="*/ 184070 w 6006665"/>
                  <a:gd name="connsiteY433-107792" fmla="*/ 740825 h 2711051"/>
                  <a:gd name="connsiteX434-107793" fmla="*/ 189699 w 6006665"/>
                  <a:gd name="connsiteY434-107794" fmla="*/ 747103 h 2711051"/>
                  <a:gd name="connsiteX435-107795" fmla="*/ 195977 w 6006665"/>
                  <a:gd name="connsiteY435-107796" fmla="*/ 740825 h 2711051"/>
                  <a:gd name="connsiteX436-107797" fmla="*/ 255061 w 6006665"/>
                  <a:gd name="connsiteY436-107798" fmla="*/ 806726 h 2711051"/>
                  <a:gd name="connsiteX437-107799" fmla="*/ 350504 w 6006665"/>
                  <a:gd name="connsiteY437-107800" fmla="*/ 827178 h 2711051"/>
                  <a:gd name="connsiteX438-107801" fmla="*/ 491397 w 6006665"/>
                  <a:gd name="connsiteY438-107802" fmla="*/ 940802 h 2711051"/>
                  <a:gd name="connsiteX439-107803" fmla="*/ 523211 w 6006665"/>
                  <a:gd name="connsiteY439-107804" fmla="*/ 988523 h 2711051"/>
                  <a:gd name="connsiteX440-107805" fmla="*/ 523211 w 6006665"/>
                  <a:gd name="connsiteY440-107806" fmla="*/ 1047607 h 2711051"/>
                  <a:gd name="connsiteX441-107807" fmla="*/ 486852 w 6006665"/>
                  <a:gd name="connsiteY441-107808" fmla="*/ 1102146 h 2711051"/>
                  <a:gd name="connsiteX442-107809" fmla="*/ 420951 w 6006665"/>
                  <a:gd name="connsiteY442-107810" fmla="*/ 1122599 h 2711051"/>
                  <a:gd name="connsiteX443-107811" fmla="*/ 415909 w 6006665"/>
                  <a:gd name="connsiteY443-107812" fmla="*/ 1120468 h 2711051"/>
                  <a:gd name="connsiteX444-107813" fmla="*/ 409044 w 6006665"/>
                  <a:gd name="connsiteY444-107814" fmla="*/ 1122599 h 2711051"/>
                  <a:gd name="connsiteX445-107815" fmla="*/ 252950 w 6006665"/>
                  <a:gd name="connsiteY445-107816" fmla="*/ 1056643 h 2711051"/>
                  <a:gd name="connsiteX446-107817" fmla="*/ 232336 w 6006665"/>
                  <a:gd name="connsiteY446-107818" fmla="*/ 1063515 h 2711051"/>
                  <a:gd name="connsiteX447-107819" fmla="*/ 291420 w 6006665"/>
                  <a:gd name="connsiteY447-107820" fmla="*/ 1133961 h 2711051"/>
                  <a:gd name="connsiteX448-107821" fmla="*/ 291420 w 6006665"/>
                  <a:gd name="connsiteY448-107822" fmla="*/ 1172593 h 2711051"/>
                  <a:gd name="connsiteX449-107823" fmla="*/ 298238 w 6006665"/>
                  <a:gd name="connsiteY449-107824" fmla="*/ 1258947 h 2711051"/>
                  <a:gd name="connsiteX450-107825" fmla="*/ 345959 w 6006665"/>
                  <a:gd name="connsiteY450-107826" fmla="*/ 1290761 h 2711051"/>
                  <a:gd name="connsiteX451-107827" fmla="*/ 362087 w 6006665"/>
                  <a:gd name="connsiteY451-107828" fmla="*/ 1300169 h 2711051"/>
                  <a:gd name="connsiteX452-107829" fmla="*/ 365867 w 6006665"/>
                  <a:gd name="connsiteY452-107830" fmla="*/ 1268036 h 2711051"/>
                  <a:gd name="connsiteX453-107831" fmla="*/ 345415 w 6006665"/>
                  <a:gd name="connsiteY453-107832" fmla="*/ 1231677 h 2711051"/>
                  <a:gd name="connsiteX454-107833" fmla="*/ 365867 w 6006665"/>
                  <a:gd name="connsiteY454-107834" fmla="*/ 1199862 h 2711051"/>
                  <a:gd name="connsiteX455-107835" fmla="*/ 374560 w 6006665"/>
                  <a:gd name="connsiteY455-107836" fmla="*/ 1204861 h 2711051"/>
                  <a:gd name="connsiteX456-107837" fmla="*/ 377774 w 6006665"/>
                  <a:gd name="connsiteY456-107838" fmla="*/ 1199862 h 2711051"/>
                  <a:gd name="connsiteX457-107839" fmla="*/ 461933 w 6006665"/>
                  <a:gd name="connsiteY457-107840" fmla="*/ 1248254 h 2711051"/>
                  <a:gd name="connsiteX458-107841" fmla="*/ 484035 w 6006665"/>
                  <a:gd name="connsiteY458-107842" fmla="*/ 1231677 h 2711051"/>
                  <a:gd name="connsiteX459-107843" fmla="*/ 463583 w 6006665"/>
                  <a:gd name="connsiteY459-107844" fmla="*/ 1165775 h 2711051"/>
                  <a:gd name="connsiteX460-107845" fmla="*/ 549936 w 6006665"/>
                  <a:gd name="connsiteY460-107846" fmla="*/ 1079422 h 2711051"/>
                  <a:gd name="connsiteX461-107847" fmla="*/ 559742 w 6006665"/>
                  <a:gd name="connsiteY461-107848" fmla="*/ 1081523 h 2711051"/>
                  <a:gd name="connsiteX462-107849" fmla="*/ 561843 w 6006665"/>
                  <a:gd name="connsiteY462-107850" fmla="*/ 1079422 h 2711051"/>
                  <a:gd name="connsiteX463-107851" fmla="*/ 593658 w 6006665"/>
                  <a:gd name="connsiteY463-107852" fmla="*/ 1086239 h 2711051"/>
                  <a:gd name="connsiteX464-107853" fmla="*/ 620945 w 6006665"/>
                  <a:gd name="connsiteY464-107854" fmla="*/ 1110116 h 2711051"/>
                  <a:gd name="connsiteX465-107855" fmla="*/ 640835 w 6006665"/>
                  <a:gd name="connsiteY465-107856" fmla="*/ 1054425 h 2711051"/>
                  <a:gd name="connsiteX466-107857" fmla="*/ 609020 w 6006665"/>
                  <a:gd name="connsiteY466-107858" fmla="*/ 999886 h 2711051"/>
                  <a:gd name="connsiteX467-107859" fmla="*/ 624928 w 6006665"/>
                  <a:gd name="connsiteY467-107860" fmla="*/ 940802 h 2711051"/>
                  <a:gd name="connsiteX468-107861" fmla="*/ 597658 w 6006665"/>
                  <a:gd name="connsiteY468-107862" fmla="*/ 881717 h 2711051"/>
                  <a:gd name="connsiteX469-107863" fmla="*/ 611562 w 6006665"/>
                  <a:gd name="connsiteY469-107864" fmla="*/ 886043 h 2711051"/>
                  <a:gd name="connsiteX470-107865" fmla="*/ 609565 w 6006665"/>
                  <a:gd name="connsiteY470-107866" fmla="*/ 881717 h 2711051"/>
                  <a:gd name="connsiteX471-107867" fmla="*/ 711826 w 6006665"/>
                  <a:gd name="connsiteY471-107868" fmla="*/ 913532 h 2711051"/>
                  <a:gd name="connsiteX472-107869" fmla="*/ 732278 w 6006665"/>
                  <a:gd name="connsiteY472-107870" fmla="*/ 968071 h 2711051"/>
                  <a:gd name="connsiteX473-107871" fmla="*/ 684556 w 6006665"/>
                  <a:gd name="connsiteY473-107872" fmla="*/ 979433 h 2711051"/>
                  <a:gd name="connsiteX474-107873" fmla="*/ 684556 w 6006665"/>
                  <a:gd name="connsiteY474-107874" fmla="*/ 1031700 h 2711051"/>
                  <a:gd name="connsiteX475-107875" fmla="*/ 713309 w 6006665"/>
                  <a:gd name="connsiteY475-107876" fmla="*/ 1060453 h 2711051"/>
                  <a:gd name="connsiteX476-107877" fmla="*/ 763548 w 6006665"/>
                  <a:gd name="connsiteY476-107878" fmla="*/ 1043062 h 2711051"/>
                  <a:gd name="connsiteX477-107879" fmla="*/ 770365 w 6006665"/>
                  <a:gd name="connsiteY477-107880" fmla="*/ 983978 h 2711051"/>
                  <a:gd name="connsiteX478-107881" fmla="*/ 845357 w 6006665"/>
                  <a:gd name="connsiteY478-107882" fmla="*/ 936257 h 2711051"/>
                  <a:gd name="connsiteX479-107883" fmla="*/ 972614 w 6006665"/>
                  <a:gd name="connsiteY479-107884" fmla="*/ 849903 h 2711051"/>
                  <a:gd name="connsiteX480-107885" fmla="*/ 982566 w 6006665"/>
                  <a:gd name="connsiteY480-107886" fmla="*/ 851230 h 2711051"/>
                  <a:gd name="connsiteX481-107887" fmla="*/ 984521 w 6006665"/>
                  <a:gd name="connsiteY481-107888" fmla="*/ 849903 h 2711051"/>
                  <a:gd name="connsiteX482-107889" fmla="*/ 1018608 w 6006665"/>
                  <a:gd name="connsiteY482-107890" fmla="*/ 854448 h 2711051"/>
                  <a:gd name="connsiteX483-107891" fmla="*/ 979977 w 6006665"/>
                  <a:gd name="connsiteY483-107892" fmla="*/ 918077 h 2711051"/>
                  <a:gd name="connsiteX484-107893" fmla="*/ 1012666 w 6006665"/>
                  <a:gd name="connsiteY484-107894" fmla="*/ 923238 h 2711051"/>
                  <a:gd name="connsiteX485-107895" fmla="*/ 1038516 w 6006665"/>
                  <a:gd name="connsiteY485-107896" fmla="*/ 893080 h 2711051"/>
                  <a:gd name="connsiteX486-107897" fmla="*/ 1050423 w 6006665"/>
                  <a:gd name="connsiteY486-107898" fmla="*/ 893080 h 2711051"/>
                  <a:gd name="connsiteX487-107899" fmla="*/ 1108962 w 6006665"/>
                  <a:gd name="connsiteY487-107900" fmla="*/ 893080 h 2711051"/>
                  <a:gd name="connsiteX488-107901" fmla="*/ 1161229 w 6006665"/>
                  <a:gd name="connsiteY488-107902" fmla="*/ 849903 h 2711051"/>
                  <a:gd name="connsiteX489-107903" fmla="*/ 1165711 w 6006665"/>
                  <a:gd name="connsiteY489-107904" fmla="*/ 856037 h 2711051"/>
                  <a:gd name="connsiteX490-107905" fmla="*/ 1173136 w 6006665"/>
                  <a:gd name="connsiteY490-107906" fmla="*/ 849903 h 2711051"/>
                  <a:gd name="connsiteX491-107907" fmla="*/ 1210035 w 6006665"/>
                  <a:gd name="connsiteY491-107908" fmla="*/ 900396 h 2711051"/>
                  <a:gd name="connsiteX492-107909" fmla="*/ 1247583 w 6006665"/>
                  <a:gd name="connsiteY492-107910" fmla="*/ 843086 h 2711051"/>
                  <a:gd name="connsiteX493-107911" fmla="*/ 1211223 w 6006665"/>
                  <a:gd name="connsiteY493-107912" fmla="*/ 784002 h 2711051"/>
                  <a:gd name="connsiteX494-107913" fmla="*/ 1227130 w 6006665"/>
                  <a:gd name="connsiteY494-107914" fmla="*/ 747642 h 2711051"/>
                  <a:gd name="connsiteX495-107915" fmla="*/ 1237665 w 6006665"/>
                  <a:gd name="connsiteY495-107916" fmla="*/ 750780 h 2711051"/>
                  <a:gd name="connsiteX496-107917" fmla="*/ 1239037 w 6006665"/>
                  <a:gd name="connsiteY496-107918" fmla="*/ 747642 h 2711051"/>
                  <a:gd name="connsiteX497-107919" fmla="*/ 1345843 w 6006665"/>
                  <a:gd name="connsiteY497-107920" fmla="*/ 779457 h 2711051"/>
                  <a:gd name="connsiteX498-107921" fmla="*/ 1400382 w 6006665"/>
                  <a:gd name="connsiteY498-107922" fmla="*/ 811271 h 2711051"/>
                  <a:gd name="connsiteX499-107923" fmla="*/ 1519756 w 6006665"/>
                  <a:gd name="connsiteY499-107924" fmla="*/ 917855 h 2711051"/>
                  <a:gd name="connsiteX500-107925" fmla="*/ 1543003 w 6006665"/>
                  <a:gd name="connsiteY500-107926" fmla="*/ 877173 h 2711051"/>
                  <a:gd name="connsiteX501-107927" fmla="*/ 1506643 w 6006665"/>
                  <a:gd name="connsiteY501-107928" fmla="*/ 822633 h 2711051"/>
                  <a:gd name="connsiteX502-107929" fmla="*/ 1506643 w 6006665"/>
                  <a:gd name="connsiteY502-107930" fmla="*/ 799909 h 2711051"/>
                  <a:gd name="connsiteX503-107931" fmla="*/ 1463467 w 6006665"/>
                  <a:gd name="connsiteY503-107932" fmla="*/ 790819 h 2711051"/>
                  <a:gd name="connsiteX504-107933" fmla="*/ 1472556 w 6006665"/>
                  <a:gd name="connsiteY504-107934" fmla="*/ 740825 h 2711051"/>
                  <a:gd name="connsiteX505-107935" fmla="*/ 1452104 w 6006665"/>
                  <a:gd name="connsiteY505-107936" fmla="*/ 654471 h 2711051"/>
                  <a:gd name="connsiteX506-107937" fmla="*/ 1452104 w 6006665"/>
                  <a:gd name="connsiteY506-107938" fmla="*/ 618112 h 2711051"/>
                  <a:gd name="connsiteX507-107939" fmla="*/ 1522551 w 6006665"/>
                  <a:gd name="connsiteY507-107940" fmla="*/ 515851 h 2711051"/>
                  <a:gd name="connsiteX508-107941" fmla="*/ 1543003 w 6006665"/>
                  <a:gd name="connsiteY508-107942" fmla="*/ 402228 h 2711051"/>
                  <a:gd name="connsiteX509-107943" fmla="*/ 1570272 w 6006665"/>
                  <a:gd name="connsiteY509-107944" fmla="*/ 381775 h 2711051"/>
                  <a:gd name="connsiteX510-107945" fmla="*/ 1578688 w 6006665"/>
                  <a:gd name="connsiteY510-107946" fmla="*/ 384394 h 2711051"/>
                  <a:gd name="connsiteX511-107947" fmla="*/ 1582179 w 6006665"/>
                  <a:gd name="connsiteY511-107948" fmla="*/ 381775 h 2711051"/>
                  <a:gd name="connsiteX512-107949" fmla="*/ 1684440 w 6006665"/>
                  <a:gd name="connsiteY512-107950" fmla="*/ 413590 h 2711051"/>
                  <a:gd name="connsiteX513-107951" fmla="*/ 1688985 w 6006665"/>
                  <a:gd name="connsiteY513-107952" fmla="*/ 484036 h 2711051"/>
                  <a:gd name="connsiteX514-107953" fmla="*/ 1652625 w 6006665"/>
                  <a:gd name="connsiteY514-107954" fmla="*/ 574935 h 2711051"/>
                  <a:gd name="connsiteX515-107955" fmla="*/ 1679895 w 6006665"/>
                  <a:gd name="connsiteY515-107956" fmla="*/ 613567 h 2711051"/>
                  <a:gd name="connsiteX516-107957" fmla="*/ 1688985 w 6006665"/>
                  <a:gd name="connsiteY516-107958" fmla="*/ 688558 h 2711051"/>
                  <a:gd name="connsiteX517-107959" fmla="*/ 1679895 w 6006665"/>
                  <a:gd name="connsiteY517-107960" fmla="*/ 833996 h 2711051"/>
                  <a:gd name="connsiteX518-107961" fmla="*/ 1636718 w 6006665"/>
                  <a:gd name="connsiteY518-107962" fmla="*/ 1097602 h 2711051"/>
                  <a:gd name="connsiteX519-107963" fmla="*/ 1662494 w 6006665"/>
                  <a:gd name="connsiteY519-107964" fmla="*/ 1104046 h 2711051"/>
                  <a:gd name="connsiteX0-107965" fmla="*/ 1662494 w 6006665"/>
                  <a:gd name="connsiteY0-107966" fmla="*/ 1104046 h 2711051"/>
                  <a:gd name="connsiteX1-107967" fmla="*/ 3211535 w 6006665"/>
                  <a:gd name="connsiteY1-107968" fmla="*/ 1 h 2711051"/>
                  <a:gd name="connsiteX2-107969" fmla="*/ 3200173 w 6006665"/>
                  <a:gd name="connsiteY2-107970" fmla="*/ 74993 h 2711051"/>
                  <a:gd name="connsiteX3-107971" fmla="*/ 3161541 w 6006665"/>
                  <a:gd name="connsiteY3-107972" fmla="*/ 118170 h 2711051"/>
                  <a:gd name="connsiteX4-107973" fmla="*/ 3066097 w 6006665"/>
                  <a:gd name="connsiteY4-107974" fmla="*/ 193161 h 2711051"/>
                  <a:gd name="connsiteX5-107975" fmla="*/ 3034283 w 6006665"/>
                  <a:gd name="connsiteY5-107976" fmla="*/ 236338 h 2711051"/>
                  <a:gd name="connsiteX6-107977" fmla="*/ 3082005 w 6006665"/>
                  <a:gd name="connsiteY6-107978" fmla="*/ 252245 h 2711051"/>
                  <a:gd name="connsiteX7-107979" fmla="*/ 3129459 w 6006665"/>
                  <a:gd name="connsiteY7-107980" fmla="*/ 279926 h 2711051"/>
                  <a:gd name="connsiteX8-107981" fmla="*/ 3156451 w 6006665"/>
                  <a:gd name="connsiteY8-107982" fmla="*/ 256790 h 2711051"/>
                  <a:gd name="connsiteX9-107983" fmla="*/ 3158460 w 6006665"/>
                  <a:gd name="connsiteY9-107984" fmla="*/ 265274 h 2711051"/>
                  <a:gd name="connsiteX10-107985" fmla="*/ 3168359 w 6006665"/>
                  <a:gd name="connsiteY10-107986" fmla="*/ 256790 h 2711051"/>
                  <a:gd name="connsiteX11-107987" fmla="*/ 3184984 w 6006665"/>
                  <a:gd name="connsiteY11-107988" fmla="*/ 326983 h 2711051"/>
                  <a:gd name="connsiteX12-107989" fmla="*/ 3192811 w 6006665"/>
                  <a:gd name="connsiteY12-107990" fmla="*/ 311329 h 2711051"/>
                  <a:gd name="connsiteX13-107991" fmla="*/ 3251895 w 6006665"/>
                  <a:gd name="connsiteY13-107992" fmla="*/ 290877 h 2711051"/>
                  <a:gd name="connsiteX14-107993" fmla="*/ 3259833 w 6006665"/>
                  <a:gd name="connsiteY14-107994" fmla="*/ 292251 h 2711051"/>
                  <a:gd name="connsiteX15-107995" fmla="*/ 3263802 w 6006665"/>
                  <a:gd name="connsiteY15-107996" fmla="*/ 290877 h 2711051"/>
                  <a:gd name="connsiteX16-107997" fmla="*/ 3381970 w 6006665"/>
                  <a:gd name="connsiteY16-107998" fmla="*/ 311329 h 2711051"/>
                  <a:gd name="connsiteX17-107999" fmla="*/ 3388787 w 6006665"/>
                  <a:gd name="connsiteY17-108000" fmla="*/ 370413 h 2711051"/>
                  <a:gd name="connsiteX18-108001" fmla="*/ 3531529 w 6006665"/>
                  <a:gd name="connsiteY18-108002" fmla="*/ 391404 h 2711051"/>
                  <a:gd name="connsiteX19-108003" fmla="*/ 3538225 w 6006665"/>
                  <a:gd name="connsiteY19-108004" fmla="*/ 295422 h 2711051"/>
                  <a:gd name="connsiteX20-108005" fmla="*/ 3549910 w 6006665"/>
                  <a:gd name="connsiteY20-108006" fmla="*/ 298609 h 2711051"/>
                  <a:gd name="connsiteX21-108007" fmla="*/ 3550132 w 6006665"/>
                  <a:gd name="connsiteY21-108008" fmla="*/ 295422 h 2711051"/>
                  <a:gd name="connsiteX22-108009" fmla="*/ 3625123 w 6006665"/>
                  <a:gd name="connsiteY22-108010" fmla="*/ 315874 h 2711051"/>
                  <a:gd name="connsiteX23-108011" fmla="*/ 3672301 w 6006665"/>
                  <a:gd name="connsiteY23-108012" fmla="*/ 315874 h 2711051"/>
                  <a:gd name="connsiteX24-108013" fmla="*/ 3684207 w 6006665"/>
                  <a:gd name="connsiteY24-108014" fmla="*/ 315874 h 2711051"/>
                  <a:gd name="connsiteX25-108015" fmla="*/ 3743291 w 6006665"/>
                  <a:gd name="connsiteY25-108016" fmla="*/ 381775 h 2711051"/>
                  <a:gd name="connsiteX26-108017" fmla="*/ 3759199 w 6006665"/>
                  <a:gd name="connsiteY26-108018" fmla="*/ 461312 h 2711051"/>
                  <a:gd name="connsiteX27-108019" fmla="*/ 3738747 w 6006665"/>
                  <a:gd name="connsiteY27-108020" fmla="*/ 511306 h 2711051"/>
                  <a:gd name="connsiteX28-108021" fmla="*/ 3786469 w 6006665"/>
                  <a:gd name="connsiteY28-108022" fmla="*/ 602204 h 2711051"/>
                  <a:gd name="connsiteX29-108023" fmla="*/ 3835603 w 6006665"/>
                  <a:gd name="connsiteY29-108024" fmla="*/ 638110 h 2711051"/>
                  <a:gd name="connsiteX30-108025" fmla="*/ 3865460 w 6006665"/>
                  <a:gd name="connsiteY30-108026" fmla="*/ 527213 h 2711051"/>
                  <a:gd name="connsiteX31-108027" fmla="*/ 3875077 w 6006665"/>
                  <a:gd name="connsiteY31-108028" fmla="*/ 535720 h 2711051"/>
                  <a:gd name="connsiteX32-108029" fmla="*/ 3877367 w 6006665"/>
                  <a:gd name="connsiteY32-108030" fmla="*/ 527213 h 2711051"/>
                  <a:gd name="connsiteX33-108031" fmla="*/ 3932151 w 6006665"/>
                  <a:gd name="connsiteY33-108032" fmla="*/ 575676 h 2711051"/>
                  <a:gd name="connsiteX34-108033" fmla="*/ 3988173 w 6006665"/>
                  <a:gd name="connsiteY34-108034" fmla="*/ 547665 h 2711051"/>
                  <a:gd name="connsiteX35-108035" fmla="*/ 3993852 w 6006665"/>
                  <a:gd name="connsiteY35-108036" fmla="*/ 550780 h 2711051"/>
                  <a:gd name="connsiteX36-108037" fmla="*/ 4000080 w 6006665"/>
                  <a:gd name="connsiteY36-108038" fmla="*/ 547665 h 2711051"/>
                  <a:gd name="connsiteX37-108039" fmla="*/ 4062426 w 6006665"/>
                  <a:gd name="connsiteY37-108040" fmla="*/ 581855 h 2711051"/>
                  <a:gd name="connsiteX38-108041" fmla="*/ 4085889 w 6006665"/>
                  <a:gd name="connsiteY38-108042" fmla="*/ 554483 h 2711051"/>
                  <a:gd name="connsiteX39-108043" fmla="*/ 4095563 w 6006665"/>
                  <a:gd name="connsiteY39-108044" fmla="*/ 557087 h 2711051"/>
                  <a:gd name="connsiteX40-108045" fmla="*/ 4097796 w 6006665"/>
                  <a:gd name="connsiteY40-108046" fmla="*/ 554483 h 2711051"/>
                  <a:gd name="connsiteX41-108047" fmla="*/ 4144150 w 6006665"/>
                  <a:gd name="connsiteY41-108048" fmla="*/ 566963 h 2711051"/>
                  <a:gd name="connsiteX42-108049" fmla="*/ 4117703 w 6006665"/>
                  <a:gd name="connsiteY42-108050" fmla="*/ 456767 h 2711051"/>
                  <a:gd name="connsiteX43-108051" fmla="*/ 4165425 w 6006665"/>
                  <a:gd name="connsiteY43-108052" fmla="*/ 402228 h 2711051"/>
                  <a:gd name="connsiteX44-108053" fmla="*/ 4175231 w 6006665"/>
                  <a:gd name="connsiteY44-108054" fmla="*/ 404629 h 2711051"/>
                  <a:gd name="connsiteX45-108055" fmla="*/ 4177332 w 6006665"/>
                  <a:gd name="connsiteY45-108056" fmla="*/ 402228 h 2711051"/>
                  <a:gd name="connsiteX46-108057" fmla="*/ 4511384 w 6006665"/>
                  <a:gd name="connsiteY46-108058" fmla="*/ 484036 h 2711051"/>
                  <a:gd name="connsiteX47-108059" fmla="*/ 4543199 w 6006665"/>
                  <a:gd name="connsiteY47-108060" fmla="*/ 554483 h 2711051"/>
                  <a:gd name="connsiteX48-108061" fmla="*/ 4639242 w 6006665"/>
                  <a:gd name="connsiteY48-108062" fmla="*/ 637125 h 2711051"/>
                  <a:gd name="connsiteX49-108063" fmla="*/ 4774445 w 6006665"/>
                  <a:gd name="connsiteY49-108064" fmla="*/ 618112 h 2711051"/>
                  <a:gd name="connsiteX50-108065" fmla="*/ 4778496 w 6006665"/>
                  <a:gd name="connsiteY50-108066" fmla="*/ 619216 h 2711051"/>
                  <a:gd name="connsiteX51-108067" fmla="*/ 4786352 w 6006665"/>
                  <a:gd name="connsiteY51-108068" fmla="*/ 618112 h 2711051"/>
                  <a:gd name="connsiteX52-108069" fmla="*/ 4861343 w 6006665"/>
                  <a:gd name="connsiteY52-108070" fmla="*/ 638564 h 2711051"/>
                  <a:gd name="connsiteX53-108071" fmla="*/ 4893158 w 6006665"/>
                  <a:gd name="connsiteY53-108072" fmla="*/ 681741 h 2711051"/>
                  <a:gd name="connsiteX54-108073" fmla="*/ 4888613 w 6006665"/>
                  <a:gd name="connsiteY54-108074" fmla="*/ 763549 h 2711051"/>
                  <a:gd name="connsiteX55-108075" fmla="*/ 4927677 w 6006665"/>
                  <a:gd name="connsiteY55-108076" fmla="*/ 788221 h 2711051"/>
                  <a:gd name="connsiteX56-108077" fmla="*/ 4967605 w 6006665"/>
                  <a:gd name="connsiteY56-108078" fmla="*/ 774912 h 2711051"/>
                  <a:gd name="connsiteX57-108079" fmla="*/ 5038051 w 6006665"/>
                  <a:gd name="connsiteY57-108080" fmla="*/ 768094 h 2711051"/>
                  <a:gd name="connsiteX58-108081" fmla="*/ 5040730 w 6006665"/>
                  <a:gd name="connsiteY58-108082" fmla="*/ 768987 h 2711051"/>
                  <a:gd name="connsiteX59-108083" fmla="*/ 5049958 w 6006665"/>
                  <a:gd name="connsiteY59-108084" fmla="*/ 768094 h 2711051"/>
                  <a:gd name="connsiteX60-108085" fmla="*/ 5114249 w 6006665"/>
                  <a:gd name="connsiteY60-108086" fmla="*/ 789525 h 2711051"/>
                  <a:gd name="connsiteX61-108087" fmla="*/ 5176671 w 6006665"/>
                  <a:gd name="connsiteY61-108088" fmla="*/ 779457 h 2711051"/>
                  <a:gd name="connsiteX62-108089" fmla="*/ 5177801 w 6006665"/>
                  <a:gd name="connsiteY62-108090" fmla="*/ 781195 h 2711051"/>
                  <a:gd name="connsiteX63-108091" fmla="*/ 5188578 w 6006665"/>
                  <a:gd name="connsiteY63-108092" fmla="*/ 779457 h 2711051"/>
                  <a:gd name="connsiteX64-108093" fmla="*/ 5243719 w 6006665"/>
                  <a:gd name="connsiteY64-108094" fmla="*/ 864288 h 2711051"/>
                  <a:gd name="connsiteX65-108095" fmla="*/ 5283477 w 6006665"/>
                  <a:gd name="connsiteY65-108096" fmla="*/ 833996 h 2711051"/>
                  <a:gd name="connsiteX66-108097" fmla="*/ 5258480 w 6006665"/>
                  <a:gd name="connsiteY66-108098" fmla="*/ 768094 h 2711051"/>
                  <a:gd name="connsiteX67-108099" fmla="*/ 5267570 w 6006665"/>
                  <a:gd name="connsiteY67-108100" fmla="*/ 720373 h 2711051"/>
                  <a:gd name="connsiteX68-108101" fmla="*/ 5278896 w 6006665"/>
                  <a:gd name="connsiteY68-108102" fmla="*/ 723422 h 2711051"/>
                  <a:gd name="connsiteX69-108103" fmla="*/ 5279477 w 6006665"/>
                  <a:gd name="connsiteY69-108104" fmla="*/ 720373 h 2711051"/>
                  <a:gd name="connsiteX70-108105" fmla="*/ 5395510 w 6006665"/>
                  <a:gd name="connsiteY70-108106" fmla="*/ 751612 h 2711051"/>
                  <a:gd name="connsiteX71-108107" fmla="*/ 5463001 w 6006665"/>
                  <a:gd name="connsiteY71-108108" fmla="*/ 747642 h 2711051"/>
                  <a:gd name="connsiteX72-108109" fmla="*/ 5464386 w 6006665"/>
                  <a:gd name="connsiteY72-108110" fmla="*/ 748261 h 2711051"/>
                  <a:gd name="connsiteX73-108111" fmla="*/ 5474909 w 6006665"/>
                  <a:gd name="connsiteY73-108112" fmla="*/ 747642 h 2711051"/>
                  <a:gd name="connsiteX74-108113" fmla="*/ 5581715 w 6006665"/>
                  <a:gd name="connsiteY74-108114" fmla="*/ 795364 h 2711051"/>
                  <a:gd name="connsiteX75-108115" fmla="*/ 5633981 w 6006665"/>
                  <a:gd name="connsiteY75-108116" fmla="*/ 838541 h 2711051"/>
                  <a:gd name="connsiteX76-108117" fmla="*/ 5720335 w 6006665"/>
                  <a:gd name="connsiteY76-108118" fmla="*/ 918077 h 2711051"/>
                  <a:gd name="connsiteX77-108119" fmla="*/ 5822595 w 6006665"/>
                  <a:gd name="connsiteY77-108120" fmla="*/ 1015793 h 2711051"/>
                  <a:gd name="connsiteX78-108121" fmla="*/ 5818051 w 6006665"/>
                  <a:gd name="connsiteY78-108122" fmla="*/ 1070332 h 2711051"/>
                  <a:gd name="connsiteX79-108123" fmla="*/ 5825679 w 6006665"/>
                  <a:gd name="connsiteY79-108124" fmla="*/ 1077960 h 2711051"/>
                  <a:gd name="connsiteX80-108125" fmla="*/ 5822051 w 6006665"/>
                  <a:gd name="connsiteY80-108126" fmla="*/ 1027155 h 2711051"/>
                  <a:gd name="connsiteX81-108127" fmla="*/ 5834092 w 6006665"/>
                  <a:gd name="connsiteY81-108128" fmla="*/ 1029028 h 2711051"/>
                  <a:gd name="connsiteX82-108129" fmla="*/ 5833958 w 6006665"/>
                  <a:gd name="connsiteY82-108130" fmla="*/ 1027155 h 2711051"/>
                  <a:gd name="connsiteX83-108131" fmla="*/ 5936219 w 6006665"/>
                  <a:gd name="connsiteY83-108132" fmla="*/ 1043062 h 2711051"/>
                  <a:gd name="connsiteX84-108133" fmla="*/ 6006665 w 6006665"/>
                  <a:gd name="connsiteY84-108134" fmla="*/ 1122599 h 2711051"/>
                  <a:gd name="connsiteX85-108135" fmla="*/ 5968033 w 6006665"/>
                  <a:gd name="connsiteY85-108136" fmla="*/ 1161231 h 2711051"/>
                  <a:gd name="connsiteX86-108137" fmla="*/ 5908949 w 6006665"/>
                  <a:gd name="connsiteY86-108138" fmla="*/ 1172593 h 2711051"/>
                  <a:gd name="connsiteX87-108139" fmla="*/ 5908949 w 6006665"/>
                  <a:gd name="connsiteY87-108140" fmla="*/ 1258947 h 2711051"/>
                  <a:gd name="connsiteX88-108141" fmla="*/ 5893042 w 6006665"/>
                  <a:gd name="connsiteY88-108142" fmla="*/ 1274854 h 2711051"/>
                  <a:gd name="connsiteX89-108143" fmla="*/ 5881135 w 6006665"/>
                  <a:gd name="connsiteY89-108144" fmla="*/ 1274854 h 2711051"/>
                  <a:gd name="connsiteX90-108145" fmla="*/ 5861227 w 6006665"/>
                  <a:gd name="connsiteY90-108146" fmla="*/ 1274854 h 2711051"/>
                  <a:gd name="connsiteX91-108147" fmla="*/ 5849321 w 6006665"/>
                  <a:gd name="connsiteY91-108148" fmla="*/ 1274854 h 2711051"/>
                  <a:gd name="connsiteX92-108149" fmla="*/ 5817506 w 6006665"/>
                  <a:gd name="connsiteY92-108150" fmla="*/ 1240767 h 2711051"/>
                  <a:gd name="connsiteX93-108151" fmla="*/ 5767511 w 6006665"/>
                  <a:gd name="connsiteY93-108152" fmla="*/ 1215770 h 2711051"/>
                  <a:gd name="connsiteX94-108153" fmla="*/ 5762967 w 6006665"/>
                  <a:gd name="connsiteY94-108154" fmla="*/ 1181683 h 2711051"/>
                  <a:gd name="connsiteX95-108155" fmla="*/ 5729132 w 6006665"/>
                  <a:gd name="connsiteY95-108156" fmla="*/ 1167751 h 2711051"/>
                  <a:gd name="connsiteX96-108157" fmla="*/ 5695337 w 6006665"/>
                  <a:gd name="connsiteY96-108158" fmla="*/ 1177138 h 2711051"/>
                  <a:gd name="connsiteX97-108159" fmla="*/ 5693366 w 6006665"/>
                  <a:gd name="connsiteY97-108160" fmla="*/ 1174378 h 2711051"/>
                  <a:gd name="connsiteX98-108161" fmla="*/ 5683431 w 6006665"/>
                  <a:gd name="connsiteY98-108162" fmla="*/ 1177138 h 2711051"/>
                  <a:gd name="connsiteX99-108163" fmla="*/ 5660706 w 6006665"/>
                  <a:gd name="connsiteY99-108164" fmla="*/ 1145323 h 2711051"/>
                  <a:gd name="connsiteX100-108165" fmla="*/ 5669644 w 6006665"/>
                  <a:gd name="connsiteY100-108166" fmla="*/ 1120298 h 2711051"/>
                  <a:gd name="connsiteX101-108167" fmla="*/ 5640799 w 6006665"/>
                  <a:gd name="connsiteY101-108168" fmla="*/ 1133961 h 2711051"/>
                  <a:gd name="connsiteX102-108169" fmla="*/ 5656705 w 6006665"/>
                  <a:gd name="connsiteY102-108170" fmla="*/ 1177138 h 2711051"/>
                  <a:gd name="connsiteX103-108171" fmla="*/ 5633981 w 6006665"/>
                  <a:gd name="connsiteY103-108172" fmla="*/ 1215770 h 2711051"/>
                  <a:gd name="connsiteX104-108173" fmla="*/ 5586259 w 6006665"/>
                  <a:gd name="connsiteY104-108174" fmla="*/ 1252129 h 2711051"/>
                  <a:gd name="connsiteX105-108175" fmla="*/ 5575676 w 6006665"/>
                  <a:gd name="connsiteY105-108176" fmla="*/ 1251121 h 2711051"/>
                  <a:gd name="connsiteX106-108177" fmla="*/ 5574353 w 6006665"/>
                  <a:gd name="connsiteY106-108178" fmla="*/ 1252129 h 2711051"/>
                  <a:gd name="connsiteX107-108179" fmla="*/ 5539436 w 6006665"/>
                  <a:gd name="connsiteY107-108180" fmla="*/ 1248804 h 2711051"/>
                  <a:gd name="connsiteX108-108181" fmla="*/ 5570352 w 6006665"/>
                  <a:gd name="connsiteY108-108182" fmla="*/ 1290761 h 2711051"/>
                  <a:gd name="connsiteX109-108183" fmla="*/ 5593077 w 6006665"/>
                  <a:gd name="connsiteY109-108184" fmla="*/ 1354390 h 2711051"/>
                  <a:gd name="connsiteX110-108185" fmla="*/ 5608984 w 6006665"/>
                  <a:gd name="connsiteY110-108186" fmla="*/ 1381660 h 2711051"/>
                  <a:gd name="connsiteX111-108187" fmla="*/ 5613529 w 6006665"/>
                  <a:gd name="connsiteY111-108188" fmla="*/ 1413474 h 2711051"/>
                  <a:gd name="connsiteX112-108189" fmla="*/ 5608984 w 6006665"/>
                  <a:gd name="connsiteY112-108190" fmla="*/ 1436199 h 2711051"/>
                  <a:gd name="connsiteX113-108191" fmla="*/ 5597799 w 6006665"/>
                  <a:gd name="connsiteY113-108192" fmla="*/ 1432590 h 2711051"/>
                  <a:gd name="connsiteX114-108193" fmla="*/ 5597077 w 6006665"/>
                  <a:gd name="connsiteY114-108194" fmla="*/ 1436199 h 2711051"/>
                  <a:gd name="connsiteX115-108195" fmla="*/ 5534271 w 6006665"/>
                  <a:gd name="connsiteY115-108196" fmla="*/ 1415939 h 2711051"/>
                  <a:gd name="connsiteX116-108197" fmla="*/ 5436277 w 6006665"/>
                  <a:gd name="connsiteY116-108198" fmla="*/ 1472558 h 2711051"/>
                  <a:gd name="connsiteX117-108199" fmla="*/ 5397645 w 6006665"/>
                  <a:gd name="connsiteY117-108200" fmla="*/ 1483921 h 2711051"/>
                  <a:gd name="connsiteX118-108201" fmla="*/ 5345378 w 6006665"/>
                  <a:gd name="connsiteY118-108202" fmla="*/ 1538460 h 2711051"/>
                  <a:gd name="connsiteX119-108203" fmla="*/ 5290839 w 6006665"/>
                  <a:gd name="connsiteY119-108204" fmla="*/ 1586181 h 2711051"/>
                  <a:gd name="connsiteX120-108205" fmla="*/ 5274932 w 6006665"/>
                  <a:gd name="connsiteY120-108206" fmla="*/ 1617996 h 2711051"/>
                  <a:gd name="connsiteX121-108207" fmla="*/ 5267238 w 6006665"/>
                  <a:gd name="connsiteY121-108208" fmla="*/ 1609569 h 2711051"/>
                  <a:gd name="connsiteX122-108209" fmla="*/ 5263025 w 6006665"/>
                  <a:gd name="connsiteY122-108210" fmla="*/ 1617996 h 2711051"/>
                  <a:gd name="connsiteX123-108211" fmla="*/ 5219538 w 6006665"/>
                  <a:gd name="connsiteY123-108212" fmla="*/ 1570368 h 2711051"/>
                  <a:gd name="connsiteX124-108213" fmla="*/ 5129494 w 6006665"/>
                  <a:gd name="connsiteY124-108214" fmla="*/ 1624813 h 2711051"/>
                  <a:gd name="connsiteX125-108215" fmla="*/ 5126389 w 6006665"/>
                  <a:gd name="connsiteY125-108216" fmla="*/ 1619491 h 2711051"/>
                  <a:gd name="connsiteX126-108217" fmla="*/ 5117587 w 6006665"/>
                  <a:gd name="connsiteY126-108218" fmla="*/ 1624813 h 2711051"/>
                  <a:gd name="connsiteX127-108219" fmla="*/ 5105544 w 6006665"/>
                  <a:gd name="connsiteY127-108220" fmla="*/ 1604167 h 2711051"/>
                  <a:gd name="connsiteX128-108221" fmla="*/ 5074955 w 6006665"/>
                  <a:gd name="connsiteY128-108222" fmla="*/ 1629358 h 2711051"/>
                  <a:gd name="connsiteX129-108223" fmla="*/ 5065718 w 6006665"/>
                  <a:gd name="connsiteY129-108224" fmla="*/ 1627159 h 2711051"/>
                  <a:gd name="connsiteX130-108225" fmla="*/ 5063048 w 6006665"/>
                  <a:gd name="connsiteY130-108226" fmla="*/ 1629358 h 2711051"/>
                  <a:gd name="connsiteX131-108227" fmla="*/ 5026594 w 6006665"/>
                  <a:gd name="connsiteY131-108228" fmla="*/ 1620679 h 2711051"/>
                  <a:gd name="connsiteX132-108229" fmla="*/ 5015871 w 6006665"/>
                  <a:gd name="connsiteY132-108230" fmla="*/ 1665718 h 2711051"/>
                  <a:gd name="connsiteX133-108231" fmla="*/ 4974967 w 6006665"/>
                  <a:gd name="connsiteY133-108232" fmla="*/ 1731619 h 2711051"/>
                  <a:gd name="connsiteX134-108233" fmla="*/ 4974967 w 6006665"/>
                  <a:gd name="connsiteY134-108234" fmla="*/ 1763434 h 2711051"/>
                  <a:gd name="connsiteX135-108235" fmla="*/ 5015871 w 6006665"/>
                  <a:gd name="connsiteY135-108236" fmla="*/ 1779341 h 2711051"/>
                  <a:gd name="connsiteX136-108237" fmla="*/ 5011326 w 6006665"/>
                  <a:gd name="connsiteY136-108238" fmla="*/ 1877057 h 2711051"/>
                  <a:gd name="connsiteX137-108239" fmla="*/ 4999419 w 6006665"/>
                  <a:gd name="connsiteY137-108240" fmla="*/ 1877057 h 2711051"/>
                  <a:gd name="connsiteX138-108241" fmla="*/ 4974967 w 6006665"/>
                  <a:gd name="connsiteY138-108242" fmla="*/ 1877057 h 2711051"/>
                  <a:gd name="connsiteX139-108243" fmla="*/ 4963605 w 6006665"/>
                  <a:gd name="connsiteY139-108244" fmla="*/ 1929323 h 2711051"/>
                  <a:gd name="connsiteX140-108245" fmla="*/ 4974967 w 6006665"/>
                  <a:gd name="connsiteY140-108246" fmla="*/ 1956593 h 2711051"/>
                  <a:gd name="connsiteX141-108247" fmla="*/ 4909065 w 6006665"/>
                  <a:gd name="connsiteY141-108248" fmla="*/ 1990680 h 2711051"/>
                  <a:gd name="connsiteX142-108249" fmla="*/ 4897703 w 6006665"/>
                  <a:gd name="connsiteY142-108250" fmla="*/ 2058854 h 2711051"/>
                  <a:gd name="connsiteX143-108251" fmla="*/ 4845437 w 6006665"/>
                  <a:gd name="connsiteY143-108252" fmla="*/ 2074761 h 2711051"/>
                  <a:gd name="connsiteX144-108253" fmla="*/ 4834074 w 6006665"/>
                  <a:gd name="connsiteY144-108254" fmla="*/ 2133845 h 2711051"/>
                  <a:gd name="connsiteX145-108255" fmla="*/ 4779535 w 6006665"/>
                  <a:gd name="connsiteY145-108256" fmla="*/ 2192929 h 2711051"/>
                  <a:gd name="connsiteX146-108257" fmla="*/ 4777225 w 6006665"/>
                  <a:gd name="connsiteY146-108258" fmla="*/ 2182533 h 2711051"/>
                  <a:gd name="connsiteX147-108259" fmla="*/ 4767628 w 6006665"/>
                  <a:gd name="connsiteY147-108260" fmla="*/ 2192929 h 2711051"/>
                  <a:gd name="connsiteX148-108261" fmla="*/ 4758538 w 6006665"/>
                  <a:gd name="connsiteY148-108262" fmla="*/ 2152025 h 2711051"/>
                  <a:gd name="connsiteX149-108263" fmla="*/ 4742631 w 6006665"/>
                  <a:gd name="connsiteY149-108264" fmla="*/ 2065671 h 2711051"/>
                  <a:gd name="connsiteX150-108265" fmla="*/ 4715361 w 6006665"/>
                  <a:gd name="connsiteY150-108266" fmla="*/ 1924779 h 2711051"/>
                  <a:gd name="connsiteX151-108267" fmla="*/ 4735813 w 6006665"/>
                  <a:gd name="connsiteY151-108268" fmla="*/ 1833880 h 2711051"/>
                  <a:gd name="connsiteX152-108269" fmla="*/ 4767628 w 6006665"/>
                  <a:gd name="connsiteY152-108270" fmla="*/ 1790703 h 2711051"/>
                  <a:gd name="connsiteX153-108271" fmla="*/ 4767628 w 6006665"/>
                  <a:gd name="connsiteY153-108272" fmla="*/ 1763434 h 2711051"/>
                  <a:gd name="connsiteX154-108273" fmla="*/ 4826712 w 6006665"/>
                  <a:gd name="connsiteY154-108274" fmla="*/ 1747526 h 2711051"/>
                  <a:gd name="connsiteX155-108275" fmla="*/ 4892613 w 6006665"/>
                  <a:gd name="connsiteY155-108276" fmla="*/ 1656628 h 2711051"/>
                  <a:gd name="connsiteX156-108277" fmla="*/ 4956243 w 6006665"/>
                  <a:gd name="connsiteY156-108278" fmla="*/ 1581637 h 2711051"/>
                  <a:gd name="connsiteX157-108279" fmla="*/ 5022143 w 6006665"/>
                  <a:gd name="connsiteY157-108280" fmla="*/ 1522552 h 2711051"/>
                  <a:gd name="connsiteX158-108281" fmla="*/ 5046694 w 6006665"/>
                  <a:gd name="connsiteY158-108282" fmla="*/ 1415425 h 2711051"/>
                  <a:gd name="connsiteX159-108283" fmla="*/ 5015871 w 6006665"/>
                  <a:gd name="connsiteY159-108284" fmla="*/ 1420292 h 2711051"/>
                  <a:gd name="connsiteX160-108285" fmla="*/ 4995419 w 6006665"/>
                  <a:gd name="connsiteY160-108286" fmla="*/ 1483921 h 2711051"/>
                  <a:gd name="connsiteX161-108287" fmla="*/ 4904521 w 6006665"/>
                  <a:gd name="connsiteY161-108288" fmla="*/ 1570274 h 2711051"/>
                  <a:gd name="connsiteX162-108289" fmla="*/ 4901708 w 6006665"/>
                  <a:gd name="connsiteY162-108290" fmla="*/ 1561634 h 2711051"/>
                  <a:gd name="connsiteX163-108291" fmla="*/ 4892613 w 6006665"/>
                  <a:gd name="connsiteY163-108292" fmla="*/ 1570274 h 2711051"/>
                  <a:gd name="connsiteX164-108293" fmla="*/ 4861835 w 6006665"/>
                  <a:gd name="connsiteY164-108294" fmla="*/ 1475740 h 2711051"/>
                  <a:gd name="connsiteX165-108295" fmla="*/ 4779535 w 6006665"/>
                  <a:gd name="connsiteY165-108296" fmla="*/ 1499828 h 2711051"/>
                  <a:gd name="connsiteX166-108297" fmla="*/ 4684091 w 6006665"/>
                  <a:gd name="connsiteY166-108298" fmla="*/ 1624813 h 2711051"/>
                  <a:gd name="connsiteX167-108299" fmla="*/ 4715906 w 6006665"/>
                  <a:gd name="connsiteY167-108300" fmla="*/ 1672535 h 2711051"/>
                  <a:gd name="connsiteX168-108301" fmla="*/ 4636369 w 6006665"/>
                  <a:gd name="connsiteY168-108302" fmla="*/ 1688442 h 2711051"/>
                  <a:gd name="connsiteX169-108303" fmla="*/ 4577285 w 6006665"/>
                  <a:gd name="connsiteY169-108304" fmla="*/ 1692987 h 2711051"/>
                  <a:gd name="connsiteX170-108305" fmla="*/ 4577373 w 6006665"/>
                  <a:gd name="connsiteY170-108306" fmla="*/ 1692065 h 2711051"/>
                  <a:gd name="connsiteX171-108307" fmla="*/ 4565379 w 6006665"/>
                  <a:gd name="connsiteY171-108308" fmla="*/ 1692987 h 2711051"/>
                  <a:gd name="connsiteX172-108309" fmla="*/ 4569923 w 6006665"/>
                  <a:gd name="connsiteY172-108310" fmla="*/ 1645266 h 2711051"/>
                  <a:gd name="connsiteX173-108311" fmla="*/ 4520081 w 6006665"/>
                  <a:gd name="connsiteY173-108312" fmla="*/ 1635680 h 2711051"/>
                  <a:gd name="connsiteX174-108313" fmla="*/ 4475025 w 6006665"/>
                  <a:gd name="connsiteY174-108314" fmla="*/ 1665718 h 2711051"/>
                  <a:gd name="connsiteX175-108315" fmla="*/ 4464394 w 6006665"/>
                  <a:gd name="connsiteY175-108316" fmla="*/ 1664867 h 2711051"/>
                  <a:gd name="connsiteX176-108317" fmla="*/ 4463118 w 6006665"/>
                  <a:gd name="connsiteY176-108318" fmla="*/ 1665718 h 2711051"/>
                  <a:gd name="connsiteX177-108319" fmla="*/ 4357637 w 6006665"/>
                  <a:gd name="connsiteY177-108320" fmla="*/ 1657279 h 2711051"/>
                  <a:gd name="connsiteX178-108321" fmla="*/ 4243233 w 6006665"/>
                  <a:gd name="connsiteY178-108322" fmla="*/ 1677080 h 2711051"/>
                  <a:gd name="connsiteX179-108323" fmla="*/ 4125065 w 6006665"/>
                  <a:gd name="connsiteY179-108324" fmla="*/ 1811155 h 2711051"/>
                  <a:gd name="connsiteX180-108325" fmla="*/ 3984173 w 6006665"/>
                  <a:gd name="connsiteY180-108326" fmla="*/ 1967955 h 2711051"/>
                  <a:gd name="connsiteX181-108327" fmla="*/ 4038712 w 6006665"/>
                  <a:gd name="connsiteY181-108328" fmla="*/ 1972500 h 2711051"/>
                  <a:gd name="connsiteX182-108329" fmla="*/ 4059164 w 6006665"/>
                  <a:gd name="connsiteY182-108330" fmla="*/ 2015677 h 2711051"/>
                  <a:gd name="connsiteX183-108331" fmla="*/ 4087782 w 6006665"/>
                  <a:gd name="connsiteY183-108332" fmla="*/ 2024094 h 2711051"/>
                  <a:gd name="connsiteX184-108333" fmla="*/ 4106341 w 6006665"/>
                  <a:gd name="connsiteY184-108334" fmla="*/ 1995225 h 2711051"/>
                  <a:gd name="connsiteX185-108335" fmla="*/ 4117411 w 6006665"/>
                  <a:gd name="connsiteY185-108336" fmla="*/ 1996527 h 2711051"/>
                  <a:gd name="connsiteX186-108337" fmla="*/ 4118248 w 6006665"/>
                  <a:gd name="connsiteY186-108338" fmla="*/ 1995225 h 2711051"/>
                  <a:gd name="connsiteX187-108339" fmla="*/ 4156880 w 6006665"/>
                  <a:gd name="connsiteY187-108340" fmla="*/ 1999770 h 2711051"/>
                  <a:gd name="connsiteX188-108341" fmla="*/ 4211419 w 6006665"/>
                  <a:gd name="connsiteY188-108342" fmla="*/ 2070216 h 2711051"/>
                  <a:gd name="connsiteX189-108343" fmla="*/ 4215964 w 6006665"/>
                  <a:gd name="connsiteY189-108344" fmla="*/ 2117938 h 2711051"/>
                  <a:gd name="connsiteX190-108345" fmla="*/ 4184149 w 6006665"/>
                  <a:gd name="connsiteY190-108346" fmla="*/ 2177022 h 2711051"/>
                  <a:gd name="connsiteX191-108347" fmla="*/ 4177332 w 6006665"/>
                  <a:gd name="connsiteY191-108348" fmla="*/ 2247468 h 2711051"/>
                  <a:gd name="connsiteX192-108349" fmla="*/ 4161425 w 6006665"/>
                  <a:gd name="connsiteY192-108350" fmla="*/ 2333822 h 2711051"/>
                  <a:gd name="connsiteX193-108351" fmla="*/ 4109158 w 6006665"/>
                  <a:gd name="connsiteY193-108352" fmla="*/ 2413358 h 2711051"/>
                  <a:gd name="connsiteX194-108353" fmla="*/ 4097796 w 6006665"/>
                  <a:gd name="connsiteY194-108354" fmla="*/ 2451990 h 2711051"/>
                  <a:gd name="connsiteX195-108355" fmla="*/ 4043257 w 6006665"/>
                  <a:gd name="connsiteY195-108356" fmla="*/ 2511074 h 2711051"/>
                  <a:gd name="connsiteX196-108357" fmla="*/ 3995535 w 6006665"/>
                  <a:gd name="connsiteY196-108358" fmla="*/ 2570158 h 2711051"/>
                  <a:gd name="connsiteX197-108359" fmla="*/ 3975083 w 6006665"/>
                  <a:gd name="connsiteY197-108360" fmla="*/ 2601973 h 2711051"/>
                  <a:gd name="connsiteX198-108361" fmla="*/ 3925089 w 6006665"/>
                  <a:gd name="connsiteY198-108362" fmla="*/ 2629242 h 2711051"/>
                  <a:gd name="connsiteX199-108363" fmla="*/ 3913182 w 6006665"/>
                  <a:gd name="connsiteY199-108364" fmla="*/ 2629242 h 2711051"/>
                  <a:gd name="connsiteX200-108365" fmla="*/ 3904637 w 6006665"/>
                  <a:gd name="connsiteY200-108366" fmla="*/ 2629242 h 2711051"/>
                  <a:gd name="connsiteX201-108367" fmla="*/ 3892729 w 6006665"/>
                  <a:gd name="connsiteY201-108368" fmla="*/ 2629242 h 2711051"/>
                  <a:gd name="connsiteX202-108369" fmla="*/ 3871063 w 6006665"/>
                  <a:gd name="connsiteY202-108370" fmla="*/ 2612993 h 2711051"/>
                  <a:gd name="connsiteX203-108371" fmla="*/ 3829645 w 6006665"/>
                  <a:gd name="connsiteY203-108372" fmla="*/ 2640605 h 2711051"/>
                  <a:gd name="connsiteX204-108373" fmla="*/ 3822828 w 6006665"/>
                  <a:gd name="connsiteY204-108374" fmla="*/ 2661057 h 2711051"/>
                  <a:gd name="connsiteX205-108375" fmla="*/ 3818283 w 6006665"/>
                  <a:gd name="connsiteY205-108376" fmla="*/ 2651967 h 2711051"/>
                  <a:gd name="connsiteX206-108377" fmla="*/ 3818283 w 6006665"/>
                  <a:gd name="connsiteY206-108378" fmla="*/ 2640241 h 2711051"/>
                  <a:gd name="connsiteX207-108379" fmla="*/ 3817738 w 6006665"/>
                  <a:gd name="connsiteY207-108380" fmla="*/ 2640605 h 2711051"/>
                  <a:gd name="connsiteX208-108381" fmla="*/ 3810921 w 6006665"/>
                  <a:gd name="connsiteY208-108382" fmla="*/ 2661057 h 2711051"/>
                  <a:gd name="connsiteX209-108383" fmla="*/ 3806376 w 6006665"/>
                  <a:gd name="connsiteY209-108384" fmla="*/ 2651967 h 2711051"/>
                  <a:gd name="connsiteX210-108385" fmla="*/ 3806376 w 6006665"/>
                  <a:gd name="connsiteY210-108386" fmla="*/ 2624697 h 2711051"/>
                  <a:gd name="connsiteX211-108387" fmla="*/ 3818283 w 6006665"/>
                  <a:gd name="connsiteY211-108388" fmla="*/ 2624697 h 2711051"/>
                  <a:gd name="connsiteX212-108389" fmla="*/ 3826828 w 6006665"/>
                  <a:gd name="connsiteY212-108390" fmla="*/ 2624697 h 2711051"/>
                  <a:gd name="connsiteX213-108391" fmla="*/ 3833645 w 6006665"/>
                  <a:gd name="connsiteY213-108392" fmla="*/ 2565613 h 2711051"/>
                  <a:gd name="connsiteX214-108393" fmla="*/ 3822283 w 6006665"/>
                  <a:gd name="connsiteY214-108394" fmla="*/ 2522437 h 2711051"/>
                  <a:gd name="connsiteX215-108395" fmla="*/ 3849553 w 6006665"/>
                  <a:gd name="connsiteY215-108396" fmla="*/ 2499712 h 2711051"/>
                  <a:gd name="connsiteX216-108397" fmla="*/ 3858814 w 6006665"/>
                  <a:gd name="connsiteY216-108398" fmla="*/ 2501917 h 2711051"/>
                  <a:gd name="connsiteX217-108399" fmla="*/ 3861460 w 6006665"/>
                  <a:gd name="connsiteY217-108400" fmla="*/ 2499712 h 2711051"/>
                  <a:gd name="connsiteX218-108401" fmla="*/ 3898487 w 6006665"/>
                  <a:gd name="connsiteY218-108402" fmla="*/ 2508528 h 2711051"/>
                  <a:gd name="connsiteX219-108403" fmla="*/ 3919999 w 6006665"/>
                  <a:gd name="connsiteY219-108404" fmla="*/ 2463353 h 2711051"/>
                  <a:gd name="connsiteX220-108405" fmla="*/ 3935906 w 6006665"/>
                  <a:gd name="connsiteY220-108406" fmla="*/ 2404268 h 2711051"/>
                  <a:gd name="connsiteX221-108407" fmla="*/ 3947269 w 6006665"/>
                  <a:gd name="connsiteY221-108408" fmla="*/ 2381544 h 2711051"/>
                  <a:gd name="connsiteX222-108409" fmla="*/ 3966292 w 6006665"/>
                  <a:gd name="connsiteY222-108410" fmla="*/ 2337156 h 2711051"/>
                  <a:gd name="connsiteX223-108411" fmla="*/ 3915999 w 6006665"/>
                  <a:gd name="connsiteY223-108412" fmla="*/ 2349729 h 2711051"/>
                  <a:gd name="connsiteX224-108413" fmla="*/ 3888729 w 6006665"/>
                  <a:gd name="connsiteY224-108414" fmla="*/ 2372454 h 2711051"/>
                  <a:gd name="connsiteX225-108415" fmla="*/ 3876822 w 6006665"/>
                  <a:gd name="connsiteY225-108416" fmla="*/ 2372454 h 2711051"/>
                  <a:gd name="connsiteX226-108417" fmla="*/ 3829645 w 6006665"/>
                  <a:gd name="connsiteY226-108418" fmla="*/ 2372454 h 2711051"/>
                  <a:gd name="connsiteX227-108419" fmla="*/ 3817738 w 6006665"/>
                  <a:gd name="connsiteY227-108420" fmla="*/ 2372454 h 2711051"/>
                  <a:gd name="connsiteX228-108421" fmla="*/ 3801831 w 6006665"/>
                  <a:gd name="connsiteY228-108422" fmla="*/ 2317915 h 2711051"/>
                  <a:gd name="connsiteX229-108423" fmla="*/ 3758654 w 6006665"/>
                  <a:gd name="connsiteY229-108424" fmla="*/ 2279283 h 2711051"/>
                  <a:gd name="connsiteX230-108425" fmla="*/ 3692753 w 6006665"/>
                  <a:gd name="connsiteY230-108426" fmla="*/ 2263376 h 2711051"/>
                  <a:gd name="connsiteX231-108427" fmla="*/ 3683663 w 6006665"/>
                  <a:gd name="connsiteY231-108428" fmla="*/ 2204292 h 2711051"/>
                  <a:gd name="connsiteX232-108429" fmla="*/ 3672301 w 6006665"/>
                  <a:gd name="connsiteY232-108430" fmla="*/ 2172477 h 2711051"/>
                  <a:gd name="connsiteX233-108431" fmla="*/ 3656393 w 6006665"/>
                  <a:gd name="connsiteY233-108432" fmla="*/ 2145208 h 2711051"/>
                  <a:gd name="connsiteX234-108433" fmla="*/ 3633669 w 6006665"/>
                  <a:gd name="connsiteY234-108434" fmla="*/ 2086123 h 2711051"/>
                  <a:gd name="connsiteX235-108435" fmla="*/ 3601854 w 6006665"/>
                  <a:gd name="connsiteY235-108436" fmla="*/ 2065671 h 2711051"/>
                  <a:gd name="connsiteX236-108437" fmla="*/ 3545995 w 6006665"/>
                  <a:gd name="connsiteY236-108438" fmla="*/ 2044187 h 2711051"/>
                  <a:gd name="connsiteX237-108439" fmla="*/ 3506955 w 6006665"/>
                  <a:gd name="connsiteY237-108440" fmla="*/ 2049764 h 2711051"/>
                  <a:gd name="connsiteX238-108441" fmla="*/ 3463779 w 6006665"/>
                  <a:gd name="connsiteY238-108442" fmla="*/ 2058854 h 2711051"/>
                  <a:gd name="connsiteX239-108443" fmla="*/ 3431964 w 6006665"/>
                  <a:gd name="connsiteY239-108444" fmla="*/ 2086123 h 2711051"/>
                  <a:gd name="connsiteX240-108445" fmla="*/ 3452416 w 6006665"/>
                  <a:gd name="connsiteY240-108446" fmla="*/ 2102031 h 2711051"/>
                  <a:gd name="connsiteX241-108447" fmla="*/ 3452416 w 6006665"/>
                  <a:gd name="connsiteY241-108448" fmla="*/ 2133845 h 2711051"/>
                  <a:gd name="connsiteX242-108449" fmla="*/ 3431964 w 6006665"/>
                  <a:gd name="connsiteY242-108450" fmla="*/ 2156570 h 2711051"/>
                  <a:gd name="connsiteX243-108451" fmla="*/ 3400150 w 6006665"/>
                  <a:gd name="connsiteY243-108452" fmla="*/ 2215654 h 2711051"/>
                  <a:gd name="connsiteX244-108453" fmla="*/ 3400150 w 6006665"/>
                  <a:gd name="connsiteY244-108454" fmla="*/ 2242924 h 2711051"/>
                  <a:gd name="connsiteX245-108455" fmla="*/ 3350155 w 6006665"/>
                  <a:gd name="connsiteY245-108456" fmla="*/ 2274738 h 2711051"/>
                  <a:gd name="connsiteX246-108457" fmla="*/ 3342342 w 6006665"/>
                  <a:gd name="connsiteY246-108458" fmla="*/ 2272134 h 2711051"/>
                  <a:gd name="connsiteX247-108459" fmla="*/ 3338249 w 6006665"/>
                  <a:gd name="connsiteY247-108460" fmla="*/ 2274738 h 2711051"/>
                  <a:gd name="connsiteX248-108461" fmla="*/ 3290527 w 6006665"/>
                  <a:gd name="connsiteY248-108462" fmla="*/ 2258831 h 2711051"/>
                  <a:gd name="connsiteX249-108463" fmla="*/ 3259257 w 6006665"/>
                  <a:gd name="connsiteY249-108464" fmla="*/ 2258831 h 2711051"/>
                  <a:gd name="connsiteX250-108465" fmla="*/ 3247350 w 6006665"/>
                  <a:gd name="connsiteY250-108466" fmla="*/ 2258831 h 2711051"/>
                  <a:gd name="connsiteX251-108467" fmla="*/ 3231443 w 6006665"/>
                  <a:gd name="connsiteY251-108468" fmla="*/ 2242924 h 2711051"/>
                  <a:gd name="connsiteX252-108469" fmla="*/ 3213271 w 6006665"/>
                  <a:gd name="connsiteY252-108470" fmla="*/ 2238380 h 2711051"/>
                  <a:gd name="connsiteX253-108471" fmla="*/ 3168359 w 6006665"/>
                  <a:gd name="connsiteY253-108472" fmla="*/ 2274738 h 2711051"/>
                  <a:gd name="connsiteX254-108473" fmla="*/ 3120637 w 6006665"/>
                  <a:gd name="connsiteY254-108474" fmla="*/ 2286100 h 2711051"/>
                  <a:gd name="connsiteX255-108475" fmla="*/ 3082005 w 6006665"/>
                  <a:gd name="connsiteY255-108476" fmla="*/ 2302008 h 2711051"/>
                  <a:gd name="connsiteX256-108477" fmla="*/ 3074460 w 6006665"/>
                  <a:gd name="connsiteY256-108478" fmla="*/ 2300211 h 2711051"/>
                  <a:gd name="connsiteX257-108479" fmla="*/ 3070098 w 6006665"/>
                  <a:gd name="connsiteY257-108480" fmla="*/ 2302008 h 2711051"/>
                  <a:gd name="connsiteX258-108481" fmla="*/ 3022376 w 6006665"/>
                  <a:gd name="connsiteY258-108482" fmla="*/ 2290645 h 2711051"/>
                  <a:gd name="connsiteX259-108483" fmla="*/ 3000196 w 6006665"/>
                  <a:gd name="connsiteY259-108484" fmla="*/ 2290645 h 2711051"/>
                  <a:gd name="connsiteX260-108485" fmla="*/ 2988289 w 6006665"/>
                  <a:gd name="connsiteY260-108486" fmla="*/ 2290645 h 2711051"/>
                  <a:gd name="connsiteX261-108487" fmla="*/ 2967837 w 6006665"/>
                  <a:gd name="connsiteY261-108488" fmla="*/ 2258831 h 2711051"/>
                  <a:gd name="connsiteX262-108489" fmla="*/ 2929205 w 6006665"/>
                  <a:gd name="connsiteY262-108490" fmla="*/ 2231561 h 2711051"/>
                  <a:gd name="connsiteX263-108491" fmla="*/ 2902153 w 6006665"/>
                  <a:gd name="connsiteY263-108492" fmla="*/ 2227697 h 2711051"/>
                  <a:gd name="connsiteX264-108493" fmla="*/ 2861576 w 6006665"/>
                  <a:gd name="connsiteY264-108494" fmla="*/ 2231561 h 2711051"/>
                  <a:gd name="connsiteX265-108495" fmla="*/ 2822944 w 6006665"/>
                  <a:gd name="connsiteY265-108496" fmla="*/ 2242924 h 2711051"/>
                  <a:gd name="connsiteX266-108497" fmla="*/ 2818139 w 6006665"/>
                  <a:gd name="connsiteY266-108498" fmla="*/ 2240835 h 2711051"/>
                  <a:gd name="connsiteX267-108499" fmla="*/ 2811037 w 6006665"/>
                  <a:gd name="connsiteY267-108500" fmla="*/ 2242924 h 2711051"/>
                  <a:gd name="connsiteX268-108501" fmla="*/ 2758770 w 6006665"/>
                  <a:gd name="connsiteY268-108502" fmla="*/ 2220199 h 2711051"/>
                  <a:gd name="connsiteX269-108503" fmla="*/ 2751953 w 6006665"/>
                  <a:gd name="connsiteY269-108504" fmla="*/ 2177022 h 2711051"/>
                  <a:gd name="connsiteX270-108505" fmla="*/ 2708776 w 6006665"/>
                  <a:gd name="connsiteY270-108506" fmla="*/ 2161115 h 2711051"/>
                  <a:gd name="connsiteX271-108507" fmla="*/ 1811153 w 6006665"/>
                  <a:gd name="connsiteY271-108508" fmla="*/ 1999770 h 2711051"/>
                  <a:gd name="connsiteX272-108509" fmla="*/ 1748069 w 6006665"/>
                  <a:gd name="connsiteY272-108510" fmla="*/ 2038402 h 2711051"/>
                  <a:gd name="connsiteX273-108511" fmla="*/ 1711709 w 6006665"/>
                  <a:gd name="connsiteY273-108512" fmla="*/ 2042947 h 2711051"/>
                  <a:gd name="connsiteX274-108513" fmla="*/ 1711926 w 6006665"/>
                  <a:gd name="connsiteY274-108514" fmla="*/ 2041431 h 2711051"/>
                  <a:gd name="connsiteX275-108515" fmla="*/ 1699803 w 6006665"/>
                  <a:gd name="connsiteY275-108516" fmla="*/ 2042947 h 2711051"/>
                  <a:gd name="connsiteX276-108517" fmla="*/ 1704347 w 6006665"/>
                  <a:gd name="connsiteY276-108518" fmla="*/ 2011132 h 2711051"/>
                  <a:gd name="connsiteX277-108519" fmla="*/ 1662460 w 6006665"/>
                  <a:gd name="connsiteY277-108520" fmla="*/ 1993181 h 2711051"/>
                  <a:gd name="connsiteX278-108521" fmla="*/ 1629901 w 6006665"/>
                  <a:gd name="connsiteY278-108522" fmla="*/ 2006587 h 2711051"/>
                  <a:gd name="connsiteX279-108523" fmla="*/ 1629300 w 6006665"/>
                  <a:gd name="connsiteY279-108524" fmla="*/ 2001932 h 2711051"/>
                  <a:gd name="connsiteX280-108525" fmla="*/ 1617994 w 6006665"/>
                  <a:gd name="connsiteY280-108526" fmla="*/ 2006587 h 2711051"/>
                  <a:gd name="connsiteX281-108527" fmla="*/ 1608904 w 6006665"/>
                  <a:gd name="connsiteY281-108528" fmla="*/ 1936141 h 2711051"/>
                  <a:gd name="connsiteX282-108529" fmla="*/ 1552684 w 6006665"/>
                  <a:gd name="connsiteY282-108530" fmla="*/ 1926448 h 2711051"/>
                  <a:gd name="connsiteX283-108531" fmla="*/ 1518550 w 6006665"/>
                  <a:gd name="connsiteY283-108532" fmla="*/ 1952048 h 2711051"/>
                  <a:gd name="connsiteX284-108533" fmla="*/ 1425379 w 6006665"/>
                  <a:gd name="connsiteY284-108534" fmla="*/ 1972500 h 2711051"/>
                  <a:gd name="connsiteX285-108535" fmla="*/ 1409472 w 6006665"/>
                  <a:gd name="connsiteY285-108536" fmla="*/ 1990680 h 2711051"/>
                  <a:gd name="connsiteX286-108537" fmla="*/ 1270852 w 6006665"/>
                  <a:gd name="connsiteY286-108538" fmla="*/ 2011132 h 2711051"/>
                  <a:gd name="connsiteX287-108539" fmla="*/ 1254945 w 6006665"/>
                  <a:gd name="connsiteY287-108540" fmla="*/ 2031584 h 2711051"/>
                  <a:gd name="connsiteX288-108541" fmla="*/ 1282214 w 6006665"/>
                  <a:gd name="connsiteY288-108542" fmla="*/ 2074761 h 2711051"/>
                  <a:gd name="connsiteX289-108543" fmla="*/ 1243582 w 6006665"/>
                  <a:gd name="connsiteY289-108544" fmla="*/ 2090668 h 2711051"/>
                  <a:gd name="connsiteX290-108545" fmla="*/ 1254945 w 6006665"/>
                  <a:gd name="connsiteY290-108546" fmla="*/ 2108848 h 2711051"/>
                  <a:gd name="connsiteX291-108547" fmla="*/ 1216313 w 6006665"/>
                  <a:gd name="connsiteY291-108548" fmla="*/ 2133845 h 2711051"/>
                  <a:gd name="connsiteX292-108549" fmla="*/ 1275397 w 6006665"/>
                  <a:gd name="connsiteY292-108550" fmla="*/ 2177022 h 2711051"/>
                  <a:gd name="connsiteX293-108551" fmla="*/ 1270852 w 6006665"/>
                  <a:gd name="connsiteY293-108552" fmla="*/ 2204292 h 2711051"/>
                  <a:gd name="connsiteX294-108553" fmla="*/ 1259108 w 6006665"/>
                  <a:gd name="connsiteY294-108554" fmla="*/ 2203313 h 2711051"/>
                  <a:gd name="connsiteX295-108555" fmla="*/ 1258945 w 6006665"/>
                  <a:gd name="connsiteY295-108556" fmla="*/ 2204292 h 2711051"/>
                  <a:gd name="connsiteX296-108557" fmla="*/ 1215644 w 6006665"/>
                  <a:gd name="connsiteY296-108558" fmla="*/ 2200683 h 2711051"/>
                  <a:gd name="connsiteX297-108559" fmla="*/ 1204950 w 6006665"/>
                  <a:gd name="connsiteY297-108560" fmla="*/ 2215654 h 2711051"/>
                  <a:gd name="connsiteX298-108561" fmla="*/ 1196495 w 6006665"/>
                  <a:gd name="connsiteY298-108562" fmla="*/ 2210822 h 2711051"/>
                  <a:gd name="connsiteX299-108563" fmla="*/ 1193043 w 6006665"/>
                  <a:gd name="connsiteY299-108564" fmla="*/ 2215654 h 2711051"/>
                  <a:gd name="connsiteX300-108565" fmla="*/ 1145322 w 6006665"/>
                  <a:gd name="connsiteY300-108566" fmla="*/ 2188384 h 2711051"/>
                  <a:gd name="connsiteX301-108567" fmla="*/ 1098145 w 6006665"/>
                  <a:gd name="connsiteY301-108568" fmla="*/ 2188384 h 2711051"/>
                  <a:gd name="connsiteX302-108569" fmla="*/ 1061785 w 6006665"/>
                  <a:gd name="connsiteY302-108570" fmla="*/ 2215654 h 2711051"/>
                  <a:gd name="connsiteX303-108571" fmla="*/ 1055322 w 6006665"/>
                  <a:gd name="connsiteY303-108572" fmla="*/ 2211571 h 2711051"/>
                  <a:gd name="connsiteX304-108573" fmla="*/ 1049878 w 6006665"/>
                  <a:gd name="connsiteY304-108574" fmla="*/ 2215654 h 2711051"/>
                  <a:gd name="connsiteX305-108575" fmla="*/ 1006701 w 6006665"/>
                  <a:gd name="connsiteY305-108576" fmla="*/ 2188384 h 2711051"/>
                  <a:gd name="connsiteX306-108577" fmla="*/ 924893 w 6006665"/>
                  <a:gd name="connsiteY306-108578" fmla="*/ 2152025 h 2711051"/>
                  <a:gd name="connsiteX307-108579" fmla="*/ 877716 w 6006665"/>
                  <a:gd name="connsiteY307-108580" fmla="*/ 2152025 h 2711051"/>
                  <a:gd name="connsiteX308-108581" fmla="*/ 802724 w 6006665"/>
                  <a:gd name="connsiteY308-108582" fmla="*/ 2215654 h 2711051"/>
                  <a:gd name="connsiteX309-108583" fmla="*/ 798179 w 6006665"/>
                  <a:gd name="connsiteY309-108584" fmla="*/ 2258831 h 2711051"/>
                  <a:gd name="connsiteX310-108585" fmla="*/ 787406 w 6006665"/>
                  <a:gd name="connsiteY310-108586" fmla="*/ 2248058 h 2711051"/>
                  <a:gd name="connsiteX311-108587" fmla="*/ 786272 w 6006665"/>
                  <a:gd name="connsiteY311-108588" fmla="*/ 2258831 h 2711051"/>
                  <a:gd name="connsiteX312-108589" fmla="*/ 756063 w 6006665"/>
                  <a:gd name="connsiteY312-108590" fmla="*/ 2228621 h 2711051"/>
                  <a:gd name="connsiteX313-108591" fmla="*/ 732278 w 6006665"/>
                  <a:gd name="connsiteY313-108592" fmla="*/ 2286100 h 2711051"/>
                  <a:gd name="connsiteX314-108593" fmla="*/ 743640 w 6006665"/>
                  <a:gd name="connsiteY314-108594" fmla="*/ 2295190 h 2711051"/>
                  <a:gd name="connsiteX315-108595" fmla="*/ 723188 w 6006665"/>
                  <a:gd name="connsiteY315-108596" fmla="*/ 2338367 h 2711051"/>
                  <a:gd name="connsiteX316-108597" fmla="*/ 747026 w 6006665"/>
                  <a:gd name="connsiteY316-108598" fmla="*/ 2375208 h 2711051"/>
                  <a:gd name="connsiteX317-108599" fmla="*/ 763548 w 6006665"/>
                  <a:gd name="connsiteY317-108600" fmla="*/ 2372454 h 2711051"/>
                  <a:gd name="connsiteX318-108601" fmla="*/ 764871 w 6006665"/>
                  <a:gd name="connsiteY318-108602" fmla="*/ 2374218 h 2711051"/>
                  <a:gd name="connsiteX319-108603" fmla="*/ 775455 w 6006665"/>
                  <a:gd name="connsiteY319-108604" fmla="*/ 2372454 h 2711051"/>
                  <a:gd name="connsiteX320-108605" fmla="*/ 802724 w 6006665"/>
                  <a:gd name="connsiteY320-108606" fmla="*/ 2408813 h 2711051"/>
                  <a:gd name="connsiteX321-108607" fmla="*/ 798179 w 6006665"/>
                  <a:gd name="connsiteY321-108608" fmla="*/ 2436083 h 2711051"/>
                  <a:gd name="connsiteX322-108609" fmla="*/ 818632 w 6006665"/>
                  <a:gd name="connsiteY322-108610" fmla="*/ 2447445 h 2711051"/>
                  <a:gd name="connsiteX323-108611" fmla="*/ 802724 w 6006665"/>
                  <a:gd name="connsiteY323-108612" fmla="*/ 2479260 h 2711051"/>
                  <a:gd name="connsiteX324-108613" fmla="*/ 766365 w 6006665"/>
                  <a:gd name="connsiteY324-108614" fmla="*/ 2483805 h 2711051"/>
                  <a:gd name="connsiteX325-108615" fmla="*/ 727733 w 6006665"/>
                  <a:gd name="connsiteY325-108616" fmla="*/ 2542889 h 2711051"/>
                  <a:gd name="connsiteX326-108617" fmla="*/ 759548 w 6006665"/>
                  <a:gd name="connsiteY326-108618" fmla="*/ 2586066 h 2711051"/>
                  <a:gd name="connsiteX327-108619" fmla="*/ 759548 w 6006665"/>
                  <a:gd name="connsiteY327-108620" fmla="*/ 2624697 h 2711051"/>
                  <a:gd name="connsiteX328-108621" fmla="*/ 798179 w 6006665"/>
                  <a:gd name="connsiteY328-108622" fmla="*/ 2683782 h 2711051"/>
                  <a:gd name="connsiteX329-108623" fmla="*/ 775455 w 6006665"/>
                  <a:gd name="connsiteY329-108624" fmla="*/ 2699689 h 2711051"/>
                  <a:gd name="connsiteX330-108625" fmla="*/ 770910 w 6006665"/>
                  <a:gd name="connsiteY330-108626" fmla="*/ 2711051 h 2711051"/>
                  <a:gd name="connsiteX331-108627" fmla="*/ 759003 w 6006665"/>
                  <a:gd name="connsiteY331-108628" fmla="*/ 2711051 h 2711051"/>
                  <a:gd name="connsiteX332-108629" fmla="*/ 755003 w 6006665"/>
                  <a:gd name="connsiteY332-108630" fmla="*/ 2711051 h 2711051"/>
                  <a:gd name="connsiteX333-108631" fmla="*/ 743096 w 6006665"/>
                  <a:gd name="connsiteY333-108632" fmla="*/ 2711051 h 2711051"/>
                  <a:gd name="connsiteX334-108633" fmla="*/ 715826 w 6006665"/>
                  <a:gd name="connsiteY334-108634" fmla="*/ 2676964 h 2711051"/>
                  <a:gd name="connsiteX335-108635" fmla="*/ 704464 w 6006665"/>
                  <a:gd name="connsiteY335-108636" fmla="*/ 2676964 h 2711051"/>
                  <a:gd name="connsiteX336-108637" fmla="*/ 684012 w 6006665"/>
                  <a:gd name="connsiteY336-108638" fmla="*/ 2667874 h 2711051"/>
                  <a:gd name="connsiteX337-108639" fmla="*/ 672649 w 6006665"/>
                  <a:gd name="connsiteY337-108640" fmla="*/ 2645150 h 2711051"/>
                  <a:gd name="connsiteX338-108641" fmla="*/ 645222 w 6006665"/>
                  <a:gd name="connsiteY338-108642" fmla="*/ 2637313 h 2711051"/>
                  <a:gd name="connsiteX339-108643" fmla="*/ 625472 w 6006665"/>
                  <a:gd name="connsiteY339-108644" fmla="*/ 2640605 h 2711051"/>
                  <a:gd name="connsiteX340-108645" fmla="*/ 623771 w 6006665"/>
                  <a:gd name="connsiteY340-108646" fmla="*/ 2638904 h 2711051"/>
                  <a:gd name="connsiteX341-108647" fmla="*/ 613565 w 6006665"/>
                  <a:gd name="connsiteY341-108648" fmla="*/ 2640605 h 2711051"/>
                  <a:gd name="connsiteX342-108649" fmla="*/ 609020 w 6006665"/>
                  <a:gd name="connsiteY342-108650" fmla="*/ 2636060 h 2711051"/>
                  <a:gd name="connsiteX343-108651" fmla="*/ 559026 w 6006665"/>
                  <a:gd name="connsiteY343-108652" fmla="*/ 2608790 h 2711051"/>
                  <a:gd name="connsiteX344-108653" fmla="*/ 506760 w 6006665"/>
                  <a:gd name="connsiteY344-108654" fmla="*/ 2601973 h 2711051"/>
                  <a:gd name="connsiteX345-108655" fmla="*/ 483280 w 6006665"/>
                  <a:gd name="connsiteY345-108656" fmla="*/ 2595264 h 2711051"/>
                  <a:gd name="connsiteX346-108657" fmla="*/ 480035 w 6006665"/>
                  <a:gd name="connsiteY346-108658" fmla="*/ 2597428 h 2711051"/>
                  <a:gd name="connsiteX347-108659" fmla="*/ 475042 w 6006665"/>
                  <a:gd name="connsiteY347-108660" fmla="*/ 2592910 h 2711051"/>
                  <a:gd name="connsiteX348-108661" fmla="*/ 474945 w 6006665"/>
                  <a:gd name="connsiteY348-108662" fmla="*/ 2592883 h 2711051"/>
                  <a:gd name="connsiteX349-108663" fmla="*/ 468128 w 6006665"/>
                  <a:gd name="connsiteY349-108664" fmla="*/ 2597428 h 2711051"/>
                  <a:gd name="connsiteX350-108665" fmla="*/ 420406 w 6006665"/>
                  <a:gd name="connsiteY350-108666" fmla="*/ 2554251 h 2711051"/>
                  <a:gd name="connsiteX351-108667" fmla="*/ 381774 w 6006665"/>
                  <a:gd name="connsiteY351-108668" fmla="*/ 2538344 h 2711051"/>
                  <a:gd name="connsiteX352-108669" fmla="*/ 349960 w 6006665"/>
                  <a:gd name="connsiteY352-108670" fmla="*/ 2506529 h 2711051"/>
                  <a:gd name="connsiteX353-108671" fmla="*/ 377229 w 6006665"/>
                  <a:gd name="connsiteY353-108672" fmla="*/ 2499712 h 2711051"/>
                  <a:gd name="connsiteX354-108673" fmla="*/ 404499 w 6006665"/>
                  <a:gd name="connsiteY354-108674" fmla="*/ 2451990 h 2711051"/>
                  <a:gd name="connsiteX355-108675" fmla="*/ 388591 w 6006665"/>
                  <a:gd name="connsiteY355-108676" fmla="*/ 2436083 h 2711051"/>
                  <a:gd name="connsiteX356-108677" fmla="*/ 440858 w 6006665"/>
                  <a:gd name="connsiteY356-108678" fmla="*/ 2408813 h 2711051"/>
                  <a:gd name="connsiteX357-108679" fmla="*/ 440858 w 6006665"/>
                  <a:gd name="connsiteY357-108680" fmla="*/ 2405757 h 2711051"/>
                  <a:gd name="connsiteX358-108681" fmla="*/ 416406 w 6006665"/>
                  <a:gd name="connsiteY358-108682" fmla="*/ 2408813 h 2711051"/>
                  <a:gd name="connsiteX359-108683" fmla="*/ 416406 w 6006665"/>
                  <a:gd name="connsiteY359-108684" fmla="*/ 2407325 h 2711051"/>
                  <a:gd name="connsiteX360-108685" fmla="*/ 404499 w 6006665"/>
                  <a:gd name="connsiteY360-108686" fmla="*/ 2408813 h 2711051"/>
                  <a:gd name="connsiteX361-108687" fmla="*/ 404499 w 6006665"/>
                  <a:gd name="connsiteY361-108688" fmla="*/ 2388361 h 2711051"/>
                  <a:gd name="connsiteX362-108689" fmla="*/ 424951 w 6006665"/>
                  <a:gd name="connsiteY362-108690" fmla="*/ 2372454 h 2711051"/>
                  <a:gd name="connsiteX363-108691" fmla="*/ 463583 w 6006665"/>
                  <a:gd name="connsiteY363-108692" fmla="*/ 2365637 h 2711051"/>
                  <a:gd name="connsiteX364-108693" fmla="*/ 468128 w 6006665"/>
                  <a:gd name="connsiteY364-108694" fmla="*/ 2349729 h 2711051"/>
                  <a:gd name="connsiteX365-108695" fmla="*/ 456765 w 6006665"/>
                  <a:gd name="connsiteY365-108696" fmla="*/ 2317915 h 2711051"/>
                  <a:gd name="connsiteX366-108697" fmla="*/ 474945 w 6006665"/>
                  <a:gd name="connsiteY366-108698" fmla="*/ 2290645 h 2711051"/>
                  <a:gd name="connsiteX367-108699" fmla="*/ 474945 w 6006665"/>
                  <a:gd name="connsiteY367-108700" fmla="*/ 2270193 h 2711051"/>
                  <a:gd name="connsiteX368-108701" fmla="*/ 420406 w 6006665"/>
                  <a:gd name="connsiteY368-108702" fmla="*/ 2252013 h 2711051"/>
                  <a:gd name="connsiteX369-108703" fmla="*/ 409588 w 6006665"/>
                  <a:gd name="connsiteY369-108704" fmla="*/ 2252013 h 2711051"/>
                  <a:gd name="connsiteX370-108705" fmla="*/ 397681 w 6006665"/>
                  <a:gd name="connsiteY370-108706" fmla="*/ 2252013 h 2711051"/>
                  <a:gd name="connsiteX371-108707" fmla="*/ 379485 w 6006665"/>
                  <a:gd name="connsiteY371-108708" fmla="*/ 2229774 h 2711051"/>
                  <a:gd name="connsiteX372-108709" fmla="*/ 357322 w 6006665"/>
                  <a:gd name="connsiteY372-108710" fmla="*/ 2236106 h 2711051"/>
                  <a:gd name="connsiteX373-108711" fmla="*/ 352842 w 6006665"/>
                  <a:gd name="connsiteY373-108712" fmla="*/ 2233984 h 2711051"/>
                  <a:gd name="connsiteX374-108713" fmla="*/ 345415 w 6006665"/>
                  <a:gd name="connsiteY374-108714" fmla="*/ 2236106 h 2711051"/>
                  <a:gd name="connsiteX375-108715" fmla="*/ 302238 w 6006665"/>
                  <a:gd name="connsiteY375-108716" fmla="*/ 2215654 h 2711051"/>
                  <a:gd name="connsiteX376-108717" fmla="*/ 302238 w 6006665"/>
                  <a:gd name="connsiteY376-108718" fmla="*/ 2204292 h 2711051"/>
                  <a:gd name="connsiteX377-108719" fmla="*/ 286331 w 6006665"/>
                  <a:gd name="connsiteY377-108720" fmla="*/ 2177022 h 2711051"/>
                  <a:gd name="connsiteX378-108721" fmla="*/ 270968 w 6006665"/>
                  <a:gd name="connsiteY378-108722" fmla="*/ 2177022 h 2711051"/>
                  <a:gd name="connsiteX379-108723" fmla="*/ 259061 w 6006665"/>
                  <a:gd name="connsiteY379-108724" fmla="*/ 2177022 h 2711051"/>
                  <a:gd name="connsiteX380-108725" fmla="*/ 254516 w 6006665"/>
                  <a:gd name="connsiteY380-108726" fmla="*/ 2161115 h 2711051"/>
                  <a:gd name="connsiteX381-108727" fmla="*/ 263606 w 6006665"/>
                  <a:gd name="connsiteY381-108728" fmla="*/ 2145208 h 2711051"/>
                  <a:gd name="connsiteX382-108729" fmla="*/ 243991 w 6006665"/>
                  <a:gd name="connsiteY382-108730" fmla="*/ 2114695 h 2711051"/>
                  <a:gd name="connsiteX383-108731" fmla="*/ 216429 w 6006665"/>
                  <a:gd name="connsiteY383-108732" fmla="*/ 2117938 h 2711051"/>
                  <a:gd name="connsiteX384-108733" fmla="*/ 212956 w 6006665"/>
                  <a:gd name="connsiteY384-108734" fmla="*/ 2116946 h 2711051"/>
                  <a:gd name="connsiteX385-108735" fmla="*/ 204522 w 6006665"/>
                  <a:gd name="connsiteY385-108736" fmla="*/ 2117938 h 2711051"/>
                  <a:gd name="connsiteX386-108737" fmla="*/ 199623 w 6006665"/>
                  <a:gd name="connsiteY386-108738" fmla="*/ 2116538 h 2711051"/>
                  <a:gd name="connsiteX387-108739" fmla="*/ 195977 w 6006665"/>
                  <a:gd name="connsiteY387-108740" fmla="*/ 2129300 h 2711051"/>
                  <a:gd name="connsiteX388-108741" fmla="*/ 184968 w 6006665"/>
                  <a:gd name="connsiteY388-108742" fmla="*/ 2126155 h 2711051"/>
                  <a:gd name="connsiteX389-108743" fmla="*/ 184070 w 6006665"/>
                  <a:gd name="connsiteY389-108744" fmla="*/ 2129300 h 2711051"/>
                  <a:gd name="connsiteX390-108745" fmla="*/ 168163 w 6006665"/>
                  <a:gd name="connsiteY390-108746" fmla="*/ 2124765 h 2711051"/>
                  <a:gd name="connsiteX391-108747" fmla="*/ 156800 w 6006665"/>
                  <a:gd name="connsiteY391-108748" fmla="*/ 2086123 h 2711051"/>
                  <a:gd name="connsiteX392-108749" fmla="*/ 152255 w 6006665"/>
                  <a:gd name="connsiteY392-108750" fmla="*/ 2070216 h 2711051"/>
                  <a:gd name="connsiteX393-108751" fmla="*/ 156800 w 6006665"/>
                  <a:gd name="connsiteY393-108752" fmla="*/ 2065671 h 2711051"/>
                  <a:gd name="connsiteX394-108753" fmla="*/ 168707 w 6006665"/>
                  <a:gd name="connsiteY394-108754" fmla="*/ 2065671 h 2711051"/>
                  <a:gd name="connsiteX395-108755" fmla="*/ 188615 w 6006665"/>
                  <a:gd name="connsiteY395-108756" fmla="*/ 2065671 h 2711051"/>
                  <a:gd name="connsiteX396-108757" fmla="*/ 199977 w 6006665"/>
                  <a:gd name="connsiteY396-108758" fmla="*/ 2054309 h 2711051"/>
                  <a:gd name="connsiteX397-108759" fmla="*/ 188615 w 6006665"/>
                  <a:gd name="connsiteY397-108760" fmla="*/ 2031584 h 2711051"/>
                  <a:gd name="connsiteX398-108761" fmla="*/ 168163 w 6006665"/>
                  <a:gd name="connsiteY398-108762" fmla="*/ 2022495 h 2711051"/>
                  <a:gd name="connsiteX399-108763" fmla="*/ 168163 w 6006665"/>
                  <a:gd name="connsiteY399-108764" fmla="*/ 2015677 h 2711051"/>
                  <a:gd name="connsiteX400-108765" fmla="*/ 152255 w 6006665"/>
                  <a:gd name="connsiteY400-108766" fmla="*/ 1999770 h 2711051"/>
                  <a:gd name="connsiteX401-108767" fmla="*/ 129531 w 6006665"/>
                  <a:gd name="connsiteY401-108768" fmla="*/ 1963410 h 2711051"/>
                  <a:gd name="connsiteX402-108769" fmla="*/ 140893 w 6006665"/>
                  <a:gd name="connsiteY402-108770" fmla="*/ 1940686 h 2711051"/>
                  <a:gd name="connsiteX403-108771" fmla="*/ 136348 w 6006665"/>
                  <a:gd name="connsiteY403-108772" fmla="*/ 1913416 h 2711051"/>
                  <a:gd name="connsiteX404-108773" fmla="*/ 103789 w 6006665"/>
                  <a:gd name="connsiteY404-108774" fmla="*/ 1900009 h 2711051"/>
                  <a:gd name="connsiteX405-108775" fmla="*/ 93716 w 6006665"/>
                  <a:gd name="connsiteY405-108776" fmla="*/ 1904326 h 2711051"/>
                  <a:gd name="connsiteX406-108777" fmla="*/ 91868 w 6006665"/>
                  <a:gd name="connsiteY406-108778" fmla="*/ 1900015 h 2711051"/>
                  <a:gd name="connsiteX407-108779" fmla="*/ 81809 w 6006665"/>
                  <a:gd name="connsiteY407-108780" fmla="*/ 1904326 h 2711051"/>
                  <a:gd name="connsiteX408-108781" fmla="*/ 74992 w 6006665"/>
                  <a:gd name="connsiteY408-108782" fmla="*/ 1888419 h 2711051"/>
                  <a:gd name="connsiteX409-108783" fmla="*/ 34087 w 6006665"/>
                  <a:gd name="connsiteY409-108784" fmla="*/ 1877057 h 2711051"/>
                  <a:gd name="connsiteX410-108785" fmla="*/ 22725 w 6006665"/>
                  <a:gd name="connsiteY410-108786" fmla="*/ 1833880 h 2711051"/>
                  <a:gd name="connsiteX411-108787" fmla="*/ 22725 w 6006665"/>
                  <a:gd name="connsiteY411-108788" fmla="*/ 1802065 h 2711051"/>
                  <a:gd name="connsiteX412-108789" fmla="*/ 0 w 6006665"/>
                  <a:gd name="connsiteY412-108790" fmla="*/ 1786158 h 2711051"/>
                  <a:gd name="connsiteX413-108791" fmla="*/ 15907 w 6006665"/>
                  <a:gd name="connsiteY413-108792" fmla="*/ 1763434 h 2711051"/>
                  <a:gd name="connsiteX414-108793" fmla="*/ 6818 w 6006665"/>
                  <a:gd name="connsiteY414-108794" fmla="*/ 1699805 h 2711051"/>
                  <a:gd name="connsiteX415-108795" fmla="*/ 34087 w 6006665"/>
                  <a:gd name="connsiteY415-108796" fmla="*/ 1656628 h 2711051"/>
                  <a:gd name="connsiteX416-108797" fmla="*/ 27270 w 6006665"/>
                  <a:gd name="connsiteY416-108798" fmla="*/ 1645266 h 2711051"/>
                  <a:gd name="connsiteX417-108799" fmla="*/ 70447 w 6006665"/>
                  <a:gd name="connsiteY417-108800" fmla="*/ 1606634 h 2711051"/>
                  <a:gd name="connsiteX418-108801" fmla="*/ 27270 w 6006665"/>
                  <a:gd name="connsiteY418-108802" fmla="*/ 1570274 h 2711051"/>
                  <a:gd name="connsiteX419-108803" fmla="*/ 109078 w 6006665"/>
                  <a:gd name="connsiteY419-108804" fmla="*/ 1472558 h 2711051"/>
                  <a:gd name="connsiteX420-108805" fmla="*/ 145438 w 6006665"/>
                  <a:gd name="connsiteY420-108806" fmla="*/ 1429381 h 2711051"/>
                  <a:gd name="connsiteX421-108807" fmla="*/ 156800 w 6006665"/>
                  <a:gd name="connsiteY421-108808" fmla="*/ 1386205 h 2711051"/>
                  <a:gd name="connsiteX422-108809" fmla="*/ 102261 w 6006665"/>
                  <a:gd name="connsiteY422-108810" fmla="*/ 1333938 h 2711051"/>
                  <a:gd name="connsiteX423-108811" fmla="*/ 118168 w 6006665"/>
                  <a:gd name="connsiteY423-108812" fmla="*/ 1279399 h 2711051"/>
                  <a:gd name="connsiteX424-108813" fmla="*/ 86354 w 6006665"/>
                  <a:gd name="connsiteY424-108814" fmla="*/ 1215770 h 2711051"/>
                  <a:gd name="connsiteX425-108815" fmla="*/ 109078 w 6006665"/>
                  <a:gd name="connsiteY425-108816" fmla="*/ 1140778 h 2711051"/>
                  <a:gd name="connsiteX426-108817" fmla="*/ 70447 w 6006665"/>
                  <a:gd name="connsiteY426-108818" fmla="*/ 1038517 h 2711051"/>
                  <a:gd name="connsiteX427-108819" fmla="*/ 102261 w 6006665"/>
                  <a:gd name="connsiteY427-108820" fmla="*/ 968071 h 2711051"/>
                  <a:gd name="connsiteX428-108821" fmla="*/ 43177 w 6006665"/>
                  <a:gd name="connsiteY428-108822" fmla="*/ 902170 h 2711051"/>
                  <a:gd name="connsiteX429-108823" fmla="*/ 49994 w 6006665"/>
                  <a:gd name="connsiteY429-108824" fmla="*/ 827178 h 2711051"/>
                  <a:gd name="connsiteX430-108825" fmla="*/ 81809 w 6006665"/>
                  <a:gd name="connsiteY430-108826" fmla="*/ 822633 h 2711051"/>
                  <a:gd name="connsiteX431-108827" fmla="*/ 145438 w 6006665"/>
                  <a:gd name="connsiteY431-108828" fmla="*/ 779457 h 2711051"/>
                  <a:gd name="connsiteX432-108829" fmla="*/ 184070 w 6006665"/>
                  <a:gd name="connsiteY432-108830" fmla="*/ 740825 h 2711051"/>
                  <a:gd name="connsiteX433-108831" fmla="*/ 189699 w 6006665"/>
                  <a:gd name="connsiteY433-108832" fmla="*/ 747103 h 2711051"/>
                  <a:gd name="connsiteX434-108833" fmla="*/ 195977 w 6006665"/>
                  <a:gd name="connsiteY434-108834" fmla="*/ 740825 h 2711051"/>
                  <a:gd name="connsiteX435-108835" fmla="*/ 255061 w 6006665"/>
                  <a:gd name="connsiteY435-108836" fmla="*/ 806726 h 2711051"/>
                  <a:gd name="connsiteX436-108837" fmla="*/ 350504 w 6006665"/>
                  <a:gd name="connsiteY436-108838" fmla="*/ 827178 h 2711051"/>
                  <a:gd name="connsiteX437-108839" fmla="*/ 491397 w 6006665"/>
                  <a:gd name="connsiteY437-108840" fmla="*/ 940802 h 2711051"/>
                  <a:gd name="connsiteX438-108841" fmla="*/ 523211 w 6006665"/>
                  <a:gd name="connsiteY438-108842" fmla="*/ 988523 h 2711051"/>
                  <a:gd name="connsiteX439-108843" fmla="*/ 523211 w 6006665"/>
                  <a:gd name="connsiteY439-108844" fmla="*/ 1047607 h 2711051"/>
                  <a:gd name="connsiteX440-108845" fmla="*/ 486852 w 6006665"/>
                  <a:gd name="connsiteY440-108846" fmla="*/ 1102146 h 2711051"/>
                  <a:gd name="connsiteX441-108847" fmla="*/ 420951 w 6006665"/>
                  <a:gd name="connsiteY441-108848" fmla="*/ 1122599 h 2711051"/>
                  <a:gd name="connsiteX442-108849" fmla="*/ 415909 w 6006665"/>
                  <a:gd name="connsiteY442-108850" fmla="*/ 1120468 h 2711051"/>
                  <a:gd name="connsiteX443-108851" fmla="*/ 409044 w 6006665"/>
                  <a:gd name="connsiteY443-108852" fmla="*/ 1122599 h 2711051"/>
                  <a:gd name="connsiteX444-108853" fmla="*/ 252950 w 6006665"/>
                  <a:gd name="connsiteY444-108854" fmla="*/ 1056643 h 2711051"/>
                  <a:gd name="connsiteX445-108855" fmla="*/ 232336 w 6006665"/>
                  <a:gd name="connsiteY445-108856" fmla="*/ 1063515 h 2711051"/>
                  <a:gd name="connsiteX446-108857" fmla="*/ 291420 w 6006665"/>
                  <a:gd name="connsiteY446-108858" fmla="*/ 1133961 h 2711051"/>
                  <a:gd name="connsiteX447-108859" fmla="*/ 291420 w 6006665"/>
                  <a:gd name="connsiteY447-108860" fmla="*/ 1172593 h 2711051"/>
                  <a:gd name="connsiteX448-108861" fmla="*/ 298238 w 6006665"/>
                  <a:gd name="connsiteY448-108862" fmla="*/ 1258947 h 2711051"/>
                  <a:gd name="connsiteX449-108863" fmla="*/ 345959 w 6006665"/>
                  <a:gd name="connsiteY449-108864" fmla="*/ 1290761 h 2711051"/>
                  <a:gd name="connsiteX450-108865" fmla="*/ 362087 w 6006665"/>
                  <a:gd name="connsiteY450-108866" fmla="*/ 1300169 h 2711051"/>
                  <a:gd name="connsiteX451-108867" fmla="*/ 365867 w 6006665"/>
                  <a:gd name="connsiteY451-108868" fmla="*/ 1268036 h 2711051"/>
                  <a:gd name="connsiteX452-108869" fmla="*/ 345415 w 6006665"/>
                  <a:gd name="connsiteY452-108870" fmla="*/ 1231677 h 2711051"/>
                  <a:gd name="connsiteX453-108871" fmla="*/ 365867 w 6006665"/>
                  <a:gd name="connsiteY453-108872" fmla="*/ 1199862 h 2711051"/>
                  <a:gd name="connsiteX454-108873" fmla="*/ 374560 w 6006665"/>
                  <a:gd name="connsiteY454-108874" fmla="*/ 1204861 h 2711051"/>
                  <a:gd name="connsiteX455-108875" fmla="*/ 377774 w 6006665"/>
                  <a:gd name="connsiteY455-108876" fmla="*/ 1199862 h 2711051"/>
                  <a:gd name="connsiteX456-108877" fmla="*/ 461933 w 6006665"/>
                  <a:gd name="connsiteY456-108878" fmla="*/ 1248254 h 2711051"/>
                  <a:gd name="connsiteX457-108879" fmla="*/ 484035 w 6006665"/>
                  <a:gd name="connsiteY457-108880" fmla="*/ 1231677 h 2711051"/>
                  <a:gd name="connsiteX458-108881" fmla="*/ 463583 w 6006665"/>
                  <a:gd name="connsiteY458-108882" fmla="*/ 1165775 h 2711051"/>
                  <a:gd name="connsiteX459-108883" fmla="*/ 549936 w 6006665"/>
                  <a:gd name="connsiteY459-108884" fmla="*/ 1079422 h 2711051"/>
                  <a:gd name="connsiteX460-108885" fmla="*/ 559742 w 6006665"/>
                  <a:gd name="connsiteY460-108886" fmla="*/ 1081523 h 2711051"/>
                  <a:gd name="connsiteX461-108887" fmla="*/ 561843 w 6006665"/>
                  <a:gd name="connsiteY461-108888" fmla="*/ 1079422 h 2711051"/>
                  <a:gd name="connsiteX462-108889" fmla="*/ 593658 w 6006665"/>
                  <a:gd name="connsiteY462-108890" fmla="*/ 1086239 h 2711051"/>
                  <a:gd name="connsiteX463-108891" fmla="*/ 620945 w 6006665"/>
                  <a:gd name="connsiteY463-108892" fmla="*/ 1110116 h 2711051"/>
                  <a:gd name="connsiteX464-108893" fmla="*/ 640835 w 6006665"/>
                  <a:gd name="connsiteY464-108894" fmla="*/ 1054425 h 2711051"/>
                  <a:gd name="connsiteX465-108895" fmla="*/ 609020 w 6006665"/>
                  <a:gd name="connsiteY465-108896" fmla="*/ 999886 h 2711051"/>
                  <a:gd name="connsiteX466-108897" fmla="*/ 624928 w 6006665"/>
                  <a:gd name="connsiteY466-108898" fmla="*/ 940802 h 2711051"/>
                  <a:gd name="connsiteX467-108899" fmla="*/ 597658 w 6006665"/>
                  <a:gd name="connsiteY467-108900" fmla="*/ 881717 h 2711051"/>
                  <a:gd name="connsiteX468-108901" fmla="*/ 611562 w 6006665"/>
                  <a:gd name="connsiteY468-108902" fmla="*/ 886043 h 2711051"/>
                  <a:gd name="connsiteX469-108903" fmla="*/ 609565 w 6006665"/>
                  <a:gd name="connsiteY469-108904" fmla="*/ 881717 h 2711051"/>
                  <a:gd name="connsiteX470-108905" fmla="*/ 711826 w 6006665"/>
                  <a:gd name="connsiteY470-108906" fmla="*/ 913532 h 2711051"/>
                  <a:gd name="connsiteX471-108907" fmla="*/ 732278 w 6006665"/>
                  <a:gd name="connsiteY471-108908" fmla="*/ 968071 h 2711051"/>
                  <a:gd name="connsiteX472-108909" fmla="*/ 684556 w 6006665"/>
                  <a:gd name="connsiteY472-108910" fmla="*/ 979433 h 2711051"/>
                  <a:gd name="connsiteX473-108911" fmla="*/ 684556 w 6006665"/>
                  <a:gd name="connsiteY473-108912" fmla="*/ 1031700 h 2711051"/>
                  <a:gd name="connsiteX474-108913" fmla="*/ 713309 w 6006665"/>
                  <a:gd name="connsiteY474-108914" fmla="*/ 1060453 h 2711051"/>
                  <a:gd name="connsiteX475-108915" fmla="*/ 763548 w 6006665"/>
                  <a:gd name="connsiteY475-108916" fmla="*/ 1043062 h 2711051"/>
                  <a:gd name="connsiteX476-108917" fmla="*/ 770365 w 6006665"/>
                  <a:gd name="connsiteY476-108918" fmla="*/ 983978 h 2711051"/>
                  <a:gd name="connsiteX477-108919" fmla="*/ 845357 w 6006665"/>
                  <a:gd name="connsiteY477-108920" fmla="*/ 936257 h 2711051"/>
                  <a:gd name="connsiteX478-108921" fmla="*/ 972614 w 6006665"/>
                  <a:gd name="connsiteY478-108922" fmla="*/ 849903 h 2711051"/>
                  <a:gd name="connsiteX479-108923" fmla="*/ 982566 w 6006665"/>
                  <a:gd name="connsiteY479-108924" fmla="*/ 851230 h 2711051"/>
                  <a:gd name="connsiteX480-108925" fmla="*/ 984521 w 6006665"/>
                  <a:gd name="connsiteY480-108926" fmla="*/ 849903 h 2711051"/>
                  <a:gd name="connsiteX481-108927" fmla="*/ 1018608 w 6006665"/>
                  <a:gd name="connsiteY481-108928" fmla="*/ 854448 h 2711051"/>
                  <a:gd name="connsiteX482-108929" fmla="*/ 979977 w 6006665"/>
                  <a:gd name="connsiteY482-108930" fmla="*/ 918077 h 2711051"/>
                  <a:gd name="connsiteX483-108931" fmla="*/ 1012666 w 6006665"/>
                  <a:gd name="connsiteY483-108932" fmla="*/ 923238 h 2711051"/>
                  <a:gd name="connsiteX484-108933" fmla="*/ 1038516 w 6006665"/>
                  <a:gd name="connsiteY484-108934" fmla="*/ 893080 h 2711051"/>
                  <a:gd name="connsiteX485-108935" fmla="*/ 1050423 w 6006665"/>
                  <a:gd name="connsiteY485-108936" fmla="*/ 893080 h 2711051"/>
                  <a:gd name="connsiteX486-108937" fmla="*/ 1108962 w 6006665"/>
                  <a:gd name="connsiteY486-108938" fmla="*/ 893080 h 2711051"/>
                  <a:gd name="connsiteX487-108939" fmla="*/ 1161229 w 6006665"/>
                  <a:gd name="connsiteY487-108940" fmla="*/ 849903 h 2711051"/>
                  <a:gd name="connsiteX488-108941" fmla="*/ 1165711 w 6006665"/>
                  <a:gd name="connsiteY488-108942" fmla="*/ 856037 h 2711051"/>
                  <a:gd name="connsiteX489-108943" fmla="*/ 1173136 w 6006665"/>
                  <a:gd name="connsiteY489-108944" fmla="*/ 849903 h 2711051"/>
                  <a:gd name="connsiteX490-108945" fmla="*/ 1210035 w 6006665"/>
                  <a:gd name="connsiteY490-108946" fmla="*/ 900396 h 2711051"/>
                  <a:gd name="connsiteX491-108947" fmla="*/ 1247583 w 6006665"/>
                  <a:gd name="connsiteY491-108948" fmla="*/ 843086 h 2711051"/>
                  <a:gd name="connsiteX492-108949" fmla="*/ 1211223 w 6006665"/>
                  <a:gd name="connsiteY492-108950" fmla="*/ 784002 h 2711051"/>
                  <a:gd name="connsiteX493-108951" fmla="*/ 1227130 w 6006665"/>
                  <a:gd name="connsiteY493-108952" fmla="*/ 747642 h 2711051"/>
                  <a:gd name="connsiteX494-108953" fmla="*/ 1237665 w 6006665"/>
                  <a:gd name="connsiteY494-108954" fmla="*/ 750780 h 2711051"/>
                  <a:gd name="connsiteX495-108955" fmla="*/ 1239037 w 6006665"/>
                  <a:gd name="connsiteY495-108956" fmla="*/ 747642 h 2711051"/>
                  <a:gd name="connsiteX496-108957" fmla="*/ 1345843 w 6006665"/>
                  <a:gd name="connsiteY496-108958" fmla="*/ 779457 h 2711051"/>
                  <a:gd name="connsiteX497-108959" fmla="*/ 1400382 w 6006665"/>
                  <a:gd name="connsiteY497-108960" fmla="*/ 811271 h 2711051"/>
                  <a:gd name="connsiteX498-108961" fmla="*/ 1519756 w 6006665"/>
                  <a:gd name="connsiteY498-108962" fmla="*/ 917855 h 2711051"/>
                  <a:gd name="connsiteX499-108963" fmla="*/ 1543003 w 6006665"/>
                  <a:gd name="connsiteY499-108964" fmla="*/ 877173 h 2711051"/>
                  <a:gd name="connsiteX500-108965" fmla="*/ 1506643 w 6006665"/>
                  <a:gd name="connsiteY500-108966" fmla="*/ 822633 h 2711051"/>
                  <a:gd name="connsiteX501-108967" fmla="*/ 1506643 w 6006665"/>
                  <a:gd name="connsiteY501-108968" fmla="*/ 799909 h 2711051"/>
                  <a:gd name="connsiteX502-108969" fmla="*/ 1463467 w 6006665"/>
                  <a:gd name="connsiteY502-108970" fmla="*/ 790819 h 2711051"/>
                  <a:gd name="connsiteX503-108971" fmla="*/ 1472556 w 6006665"/>
                  <a:gd name="connsiteY503-108972" fmla="*/ 740825 h 2711051"/>
                  <a:gd name="connsiteX504-108973" fmla="*/ 1452104 w 6006665"/>
                  <a:gd name="connsiteY504-108974" fmla="*/ 654471 h 2711051"/>
                  <a:gd name="connsiteX505-108975" fmla="*/ 1452104 w 6006665"/>
                  <a:gd name="connsiteY505-108976" fmla="*/ 618112 h 2711051"/>
                  <a:gd name="connsiteX506-108977" fmla="*/ 1522551 w 6006665"/>
                  <a:gd name="connsiteY506-108978" fmla="*/ 515851 h 2711051"/>
                  <a:gd name="connsiteX507-108979" fmla="*/ 1543003 w 6006665"/>
                  <a:gd name="connsiteY507-108980" fmla="*/ 402228 h 2711051"/>
                  <a:gd name="connsiteX508-108981" fmla="*/ 1570272 w 6006665"/>
                  <a:gd name="connsiteY508-108982" fmla="*/ 381775 h 2711051"/>
                  <a:gd name="connsiteX509-108983" fmla="*/ 1578688 w 6006665"/>
                  <a:gd name="connsiteY509-108984" fmla="*/ 384394 h 2711051"/>
                  <a:gd name="connsiteX510-108985" fmla="*/ 1582179 w 6006665"/>
                  <a:gd name="connsiteY510-108986" fmla="*/ 381775 h 2711051"/>
                  <a:gd name="connsiteX511-108987" fmla="*/ 1684440 w 6006665"/>
                  <a:gd name="connsiteY511-108988" fmla="*/ 413590 h 2711051"/>
                  <a:gd name="connsiteX512-108989" fmla="*/ 1688985 w 6006665"/>
                  <a:gd name="connsiteY512-108990" fmla="*/ 484036 h 2711051"/>
                  <a:gd name="connsiteX513-108991" fmla="*/ 1652625 w 6006665"/>
                  <a:gd name="connsiteY513-108992" fmla="*/ 574935 h 2711051"/>
                  <a:gd name="connsiteX514-108993" fmla="*/ 1679895 w 6006665"/>
                  <a:gd name="connsiteY514-108994" fmla="*/ 613567 h 2711051"/>
                  <a:gd name="connsiteX515-108995" fmla="*/ 1688985 w 6006665"/>
                  <a:gd name="connsiteY515-108996" fmla="*/ 688558 h 2711051"/>
                  <a:gd name="connsiteX516-108997" fmla="*/ 1679895 w 6006665"/>
                  <a:gd name="connsiteY516-108998" fmla="*/ 833996 h 2711051"/>
                  <a:gd name="connsiteX517-108999" fmla="*/ 1636718 w 6006665"/>
                  <a:gd name="connsiteY517-109000" fmla="*/ 1097602 h 2711051"/>
                  <a:gd name="connsiteX518-109001" fmla="*/ 1662494 w 6006665"/>
                  <a:gd name="connsiteY518-109002" fmla="*/ 1104046 h 2711051"/>
                  <a:gd name="connsiteX0-109003" fmla="*/ 1662494 w 6006665"/>
                  <a:gd name="connsiteY0-109004" fmla="*/ 1104046 h 2711051"/>
                  <a:gd name="connsiteX1-109005" fmla="*/ 3211535 w 6006665"/>
                  <a:gd name="connsiteY1-109006" fmla="*/ 1 h 2711051"/>
                  <a:gd name="connsiteX2-109007" fmla="*/ 3200173 w 6006665"/>
                  <a:gd name="connsiteY2-109008" fmla="*/ 74993 h 2711051"/>
                  <a:gd name="connsiteX3-109009" fmla="*/ 3161541 w 6006665"/>
                  <a:gd name="connsiteY3-109010" fmla="*/ 118170 h 2711051"/>
                  <a:gd name="connsiteX4-109011" fmla="*/ 3066097 w 6006665"/>
                  <a:gd name="connsiteY4-109012" fmla="*/ 193161 h 2711051"/>
                  <a:gd name="connsiteX5-109013" fmla="*/ 3034283 w 6006665"/>
                  <a:gd name="connsiteY5-109014" fmla="*/ 236338 h 2711051"/>
                  <a:gd name="connsiteX6-109015" fmla="*/ 3082005 w 6006665"/>
                  <a:gd name="connsiteY6-109016" fmla="*/ 252245 h 2711051"/>
                  <a:gd name="connsiteX7-109017" fmla="*/ 3129459 w 6006665"/>
                  <a:gd name="connsiteY7-109018" fmla="*/ 279926 h 2711051"/>
                  <a:gd name="connsiteX8-109019" fmla="*/ 3156451 w 6006665"/>
                  <a:gd name="connsiteY8-109020" fmla="*/ 256790 h 2711051"/>
                  <a:gd name="connsiteX9-109021" fmla="*/ 3158460 w 6006665"/>
                  <a:gd name="connsiteY9-109022" fmla="*/ 265274 h 2711051"/>
                  <a:gd name="connsiteX10-109023" fmla="*/ 3168359 w 6006665"/>
                  <a:gd name="connsiteY10-109024" fmla="*/ 256790 h 2711051"/>
                  <a:gd name="connsiteX11-109025" fmla="*/ 3184984 w 6006665"/>
                  <a:gd name="connsiteY11-109026" fmla="*/ 326983 h 2711051"/>
                  <a:gd name="connsiteX12-109027" fmla="*/ 3192811 w 6006665"/>
                  <a:gd name="connsiteY12-109028" fmla="*/ 311329 h 2711051"/>
                  <a:gd name="connsiteX13-109029" fmla="*/ 3251895 w 6006665"/>
                  <a:gd name="connsiteY13-109030" fmla="*/ 290877 h 2711051"/>
                  <a:gd name="connsiteX14-109031" fmla="*/ 3259833 w 6006665"/>
                  <a:gd name="connsiteY14-109032" fmla="*/ 292251 h 2711051"/>
                  <a:gd name="connsiteX15-109033" fmla="*/ 3263802 w 6006665"/>
                  <a:gd name="connsiteY15-109034" fmla="*/ 290877 h 2711051"/>
                  <a:gd name="connsiteX16-109035" fmla="*/ 3381970 w 6006665"/>
                  <a:gd name="connsiteY16-109036" fmla="*/ 311329 h 2711051"/>
                  <a:gd name="connsiteX17-109037" fmla="*/ 3388787 w 6006665"/>
                  <a:gd name="connsiteY17-109038" fmla="*/ 370413 h 2711051"/>
                  <a:gd name="connsiteX18-109039" fmla="*/ 3531529 w 6006665"/>
                  <a:gd name="connsiteY18-109040" fmla="*/ 391404 h 2711051"/>
                  <a:gd name="connsiteX19-109041" fmla="*/ 3538225 w 6006665"/>
                  <a:gd name="connsiteY19-109042" fmla="*/ 295422 h 2711051"/>
                  <a:gd name="connsiteX20-109043" fmla="*/ 3549910 w 6006665"/>
                  <a:gd name="connsiteY20-109044" fmla="*/ 298609 h 2711051"/>
                  <a:gd name="connsiteX21-109045" fmla="*/ 3550132 w 6006665"/>
                  <a:gd name="connsiteY21-109046" fmla="*/ 295422 h 2711051"/>
                  <a:gd name="connsiteX22-109047" fmla="*/ 3625123 w 6006665"/>
                  <a:gd name="connsiteY22-109048" fmla="*/ 315874 h 2711051"/>
                  <a:gd name="connsiteX23-109049" fmla="*/ 3672301 w 6006665"/>
                  <a:gd name="connsiteY23-109050" fmla="*/ 315874 h 2711051"/>
                  <a:gd name="connsiteX24-109051" fmla="*/ 3684207 w 6006665"/>
                  <a:gd name="connsiteY24-109052" fmla="*/ 315874 h 2711051"/>
                  <a:gd name="connsiteX25-109053" fmla="*/ 3743291 w 6006665"/>
                  <a:gd name="connsiteY25-109054" fmla="*/ 381775 h 2711051"/>
                  <a:gd name="connsiteX26-109055" fmla="*/ 3759199 w 6006665"/>
                  <a:gd name="connsiteY26-109056" fmla="*/ 461312 h 2711051"/>
                  <a:gd name="connsiteX27-109057" fmla="*/ 3738747 w 6006665"/>
                  <a:gd name="connsiteY27-109058" fmla="*/ 511306 h 2711051"/>
                  <a:gd name="connsiteX28-109059" fmla="*/ 3786469 w 6006665"/>
                  <a:gd name="connsiteY28-109060" fmla="*/ 602204 h 2711051"/>
                  <a:gd name="connsiteX29-109061" fmla="*/ 3835603 w 6006665"/>
                  <a:gd name="connsiteY29-109062" fmla="*/ 638110 h 2711051"/>
                  <a:gd name="connsiteX30-109063" fmla="*/ 3865460 w 6006665"/>
                  <a:gd name="connsiteY30-109064" fmla="*/ 527213 h 2711051"/>
                  <a:gd name="connsiteX31-109065" fmla="*/ 3875077 w 6006665"/>
                  <a:gd name="connsiteY31-109066" fmla="*/ 535720 h 2711051"/>
                  <a:gd name="connsiteX32-109067" fmla="*/ 3877367 w 6006665"/>
                  <a:gd name="connsiteY32-109068" fmla="*/ 527213 h 2711051"/>
                  <a:gd name="connsiteX33-109069" fmla="*/ 3932151 w 6006665"/>
                  <a:gd name="connsiteY33-109070" fmla="*/ 575676 h 2711051"/>
                  <a:gd name="connsiteX34-109071" fmla="*/ 3988173 w 6006665"/>
                  <a:gd name="connsiteY34-109072" fmla="*/ 547665 h 2711051"/>
                  <a:gd name="connsiteX35-109073" fmla="*/ 3993852 w 6006665"/>
                  <a:gd name="connsiteY35-109074" fmla="*/ 550780 h 2711051"/>
                  <a:gd name="connsiteX36-109075" fmla="*/ 4000080 w 6006665"/>
                  <a:gd name="connsiteY36-109076" fmla="*/ 547665 h 2711051"/>
                  <a:gd name="connsiteX37-109077" fmla="*/ 4062426 w 6006665"/>
                  <a:gd name="connsiteY37-109078" fmla="*/ 581855 h 2711051"/>
                  <a:gd name="connsiteX38-109079" fmla="*/ 4085889 w 6006665"/>
                  <a:gd name="connsiteY38-109080" fmla="*/ 554483 h 2711051"/>
                  <a:gd name="connsiteX39-109081" fmla="*/ 4095563 w 6006665"/>
                  <a:gd name="connsiteY39-109082" fmla="*/ 557087 h 2711051"/>
                  <a:gd name="connsiteX40-109083" fmla="*/ 4097796 w 6006665"/>
                  <a:gd name="connsiteY40-109084" fmla="*/ 554483 h 2711051"/>
                  <a:gd name="connsiteX41-109085" fmla="*/ 4144150 w 6006665"/>
                  <a:gd name="connsiteY41-109086" fmla="*/ 566963 h 2711051"/>
                  <a:gd name="connsiteX42-109087" fmla="*/ 4117703 w 6006665"/>
                  <a:gd name="connsiteY42-109088" fmla="*/ 456767 h 2711051"/>
                  <a:gd name="connsiteX43-109089" fmla="*/ 4165425 w 6006665"/>
                  <a:gd name="connsiteY43-109090" fmla="*/ 402228 h 2711051"/>
                  <a:gd name="connsiteX44-109091" fmla="*/ 4175231 w 6006665"/>
                  <a:gd name="connsiteY44-109092" fmla="*/ 404629 h 2711051"/>
                  <a:gd name="connsiteX45-109093" fmla="*/ 4177332 w 6006665"/>
                  <a:gd name="connsiteY45-109094" fmla="*/ 402228 h 2711051"/>
                  <a:gd name="connsiteX46-109095" fmla="*/ 4511384 w 6006665"/>
                  <a:gd name="connsiteY46-109096" fmla="*/ 484036 h 2711051"/>
                  <a:gd name="connsiteX47-109097" fmla="*/ 4543199 w 6006665"/>
                  <a:gd name="connsiteY47-109098" fmla="*/ 554483 h 2711051"/>
                  <a:gd name="connsiteX48-109099" fmla="*/ 4639242 w 6006665"/>
                  <a:gd name="connsiteY48-109100" fmla="*/ 637125 h 2711051"/>
                  <a:gd name="connsiteX49-109101" fmla="*/ 4774445 w 6006665"/>
                  <a:gd name="connsiteY49-109102" fmla="*/ 618112 h 2711051"/>
                  <a:gd name="connsiteX50-109103" fmla="*/ 4778496 w 6006665"/>
                  <a:gd name="connsiteY50-109104" fmla="*/ 619216 h 2711051"/>
                  <a:gd name="connsiteX51-109105" fmla="*/ 4786352 w 6006665"/>
                  <a:gd name="connsiteY51-109106" fmla="*/ 618112 h 2711051"/>
                  <a:gd name="connsiteX52-109107" fmla="*/ 4861343 w 6006665"/>
                  <a:gd name="connsiteY52-109108" fmla="*/ 638564 h 2711051"/>
                  <a:gd name="connsiteX53-109109" fmla="*/ 4893158 w 6006665"/>
                  <a:gd name="connsiteY53-109110" fmla="*/ 681741 h 2711051"/>
                  <a:gd name="connsiteX54-109111" fmla="*/ 4888613 w 6006665"/>
                  <a:gd name="connsiteY54-109112" fmla="*/ 763549 h 2711051"/>
                  <a:gd name="connsiteX55-109113" fmla="*/ 4927677 w 6006665"/>
                  <a:gd name="connsiteY55-109114" fmla="*/ 788221 h 2711051"/>
                  <a:gd name="connsiteX56-109115" fmla="*/ 4967605 w 6006665"/>
                  <a:gd name="connsiteY56-109116" fmla="*/ 774912 h 2711051"/>
                  <a:gd name="connsiteX57-109117" fmla="*/ 5038051 w 6006665"/>
                  <a:gd name="connsiteY57-109118" fmla="*/ 768094 h 2711051"/>
                  <a:gd name="connsiteX58-109119" fmla="*/ 5040730 w 6006665"/>
                  <a:gd name="connsiteY58-109120" fmla="*/ 768987 h 2711051"/>
                  <a:gd name="connsiteX59-109121" fmla="*/ 5049958 w 6006665"/>
                  <a:gd name="connsiteY59-109122" fmla="*/ 768094 h 2711051"/>
                  <a:gd name="connsiteX60-109123" fmla="*/ 5114249 w 6006665"/>
                  <a:gd name="connsiteY60-109124" fmla="*/ 789525 h 2711051"/>
                  <a:gd name="connsiteX61-109125" fmla="*/ 5176671 w 6006665"/>
                  <a:gd name="connsiteY61-109126" fmla="*/ 779457 h 2711051"/>
                  <a:gd name="connsiteX62-109127" fmla="*/ 5177801 w 6006665"/>
                  <a:gd name="connsiteY62-109128" fmla="*/ 781195 h 2711051"/>
                  <a:gd name="connsiteX63-109129" fmla="*/ 5188578 w 6006665"/>
                  <a:gd name="connsiteY63-109130" fmla="*/ 779457 h 2711051"/>
                  <a:gd name="connsiteX64-109131" fmla="*/ 5243719 w 6006665"/>
                  <a:gd name="connsiteY64-109132" fmla="*/ 864288 h 2711051"/>
                  <a:gd name="connsiteX65-109133" fmla="*/ 5283477 w 6006665"/>
                  <a:gd name="connsiteY65-109134" fmla="*/ 833996 h 2711051"/>
                  <a:gd name="connsiteX66-109135" fmla="*/ 5258480 w 6006665"/>
                  <a:gd name="connsiteY66-109136" fmla="*/ 768094 h 2711051"/>
                  <a:gd name="connsiteX67-109137" fmla="*/ 5267570 w 6006665"/>
                  <a:gd name="connsiteY67-109138" fmla="*/ 720373 h 2711051"/>
                  <a:gd name="connsiteX68-109139" fmla="*/ 5278896 w 6006665"/>
                  <a:gd name="connsiteY68-109140" fmla="*/ 723422 h 2711051"/>
                  <a:gd name="connsiteX69-109141" fmla="*/ 5279477 w 6006665"/>
                  <a:gd name="connsiteY69-109142" fmla="*/ 720373 h 2711051"/>
                  <a:gd name="connsiteX70-109143" fmla="*/ 5395510 w 6006665"/>
                  <a:gd name="connsiteY70-109144" fmla="*/ 751612 h 2711051"/>
                  <a:gd name="connsiteX71-109145" fmla="*/ 5463001 w 6006665"/>
                  <a:gd name="connsiteY71-109146" fmla="*/ 747642 h 2711051"/>
                  <a:gd name="connsiteX72-109147" fmla="*/ 5464386 w 6006665"/>
                  <a:gd name="connsiteY72-109148" fmla="*/ 748261 h 2711051"/>
                  <a:gd name="connsiteX73-109149" fmla="*/ 5474909 w 6006665"/>
                  <a:gd name="connsiteY73-109150" fmla="*/ 747642 h 2711051"/>
                  <a:gd name="connsiteX74-109151" fmla="*/ 5581715 w 6006665"/>
                  <a:gd name="connsiteY74-109152" fmla="*/ 795364 h 2711051"/>
                  <a:gd name="connsiteX75-109153" fmla="*/ 5633981 w 6006665"/>
                  <a:gd name="connsiteY75-109154" fmla="*/ 838541 h 2711051"/>
                  <a:gd name="connsiteX76-109155" fmla="*/ 5720335 w 6006665"/>
                  <a:gd name="connsiteY76-109156" fmla="*/ 918077 h 2711051"/>
                  <a:gd name="connsiteX77-109157" fmla="*/ 5822595 w 6006665"/>
                  <a:gd name="connsiteY77-109158" fmla="*/ 1015793 h 2711051"/>
                  <a:gd name="connsiteX78-109159" fmla="*/ 5818051 w 6006665"/>
                  <a:gd name="connsiteY78-109160" fmla="*/ 1070332 h 2711051"/>
                  <a:gd name="connsiteX79-109161" fmla="*/ 5825679 w 6006665"/>
                  <a:gd name="connsiteY79-109162" fmla="*/ 1077960 h 2711051"/>
                  <a:gd name="connsiteX80-109163" fmla="*/ 5822051 w 6006665"/>
                  <a:gd name="connsiteY80-109164" fmla="*/ 1027155 h 2711051"/>
                  <a:gd name="connsiteX81-109165" fmla="*/ 5834092 w 6006665"/>
                  <a:gd name="connsiteY81-109166" fmla="*/ 1029028 h 2711051"/>
                  <a:gd name="connsiteX82-109167" fmla="*/ 5833958 w 6006665"/>
                  <a:gd name="connsiteY82-109168" fmla="*/ 1027155 h 2711051"/>
                  <a:gd name="connsiteX83-109169" fmla="*/ 5936219 w 6006665"/>
                  <a:gd name="connsiteY83-109170" fmla="*/ 1043062 h 2711051"/>
                  <a:gd name="connsiteX84-109171" fmla="*/ 6006665 w 6006665"/>
                  <a:gd name="connsiteY84-109172" fmla="*/ 1122599 h 2711051"/>
                  <a:gd name="connsiteX85-109173" fmla="*/ 5968033 w 6006665"/>
                  <a:gd name="connsiteY85-109174" fmla="*/ 1161231 h 2711051"/>
                  <a:gd name="connsiteX86-109175" fmla="*/ 5908949 w 6006665"/>
                  <a:gd name="connsiteY86-109176" fmla="*/ 1172593 h 2711051"/>
                  <a:gd name="connsiteX87-109177" fmla="*/ 5908949 w 6006665"/>
                  <a:gd name="connsiteY87-109178" fmla="*/ 1258947 h 2711051"/>
                  <a:gd name="connsiteX88-109179" fmla="*/ 5893042 w 6006665"/>
                  <a:gd name="connsiteY88-109180" fmla="*/ 1274854 h 2711051"/>
                  <a:gd name="connsiteX89-109181" fmla="*/ 5881135 w 6006665"/>
                  <a:gd name="connsiteY89-109182" fmla="*/ 1274854 h 2711051"/>
                  <a:gd name="connsiteX90-109183" fmla="*/ 5861227 w 6006665"/>
                  <a:gd name="connsiteY90-109184" fmla="*/ 1274854 h 2711051"/>
                  <a:gd name="connsiteX91-109185" fmla="*/ 5849321 w 6006665"/>
                  <a:gd name="connsiteY91-109186" fmla="*/ 1274854 h 2711051"/>
                  <a:gd name="connsiteX92-109187" fmla="*/ 5817506 w 6006665"/>
                  <a:gd name="connsiteY92-109188" fmla="*/ 1240767 h 2711051"/>
                  <a:gd name="connsiteX93-109189" fmla="*/ 5767511 w 6006665"/>
                  <a:gd name="connsiteY93-109190" fmla="*/ 1215770 h 2711051"/>
                  <a:gd name="connsiteX94-109191" fmla="*/ 5762967 w 6006665"/>
                  <a:gd name="connsiteY94-109192" fmla="*/ 1181683 h 2711051"/>
                  <a:gd name="connsiteX95-109193" fmla="*/ 5729132 w 6006665"/>
                  <a:gd name="connsiteY95-109194" fmla="*/ 1167751 h 2711051"/>
                  <a:gd name="connsiteX96-109195" fmla="*/ 5695337 w 6006665"/>
                  <a:gd name="connsiteY96-109196" fmla="*/ 1177138 h 2711051"/>
                  <a:gd name="connsiteX97-109197" fmla="*/ 5693366 w 6006665"/>
                  <a:gd name="connsiteY97-109198" fmla="*/ 1174378 h 2711051"/>
                  <a:gd name="connsiteX98-109199" fmla="*/ 5683431 w 6006665"/>
                  <a:gd name="connsiteY98-109200" fmla="*/ 1177138 h 2711051"/>
                  <a:gd name="connsiteX99-109201" fmla="*/ 5660706 w 6006665"/>
                  <a:gd name="connsiteY99-109202" fmla="*/ 1145323 h 2711051"/>
                  <a:gd name="connsiteX100-109203" fmla="*/ 5669644 w 6006665"/>
                  <a:gd name="connsiteY100-109204" fmla="*/ 1120298 h 2711051"/>
                  <a:gd name="connsiteX101-109205" fmla="*/ 5640799 w 6006665"/>
                  <a:gd name="connsiteY101-109206" fmla="*/ 1133961 h 2711051"/>
                  <a:gd name="connsiteX102-109207" fmla="*/ 5656705 w 6006665"/>
                  <a:gd name="connsiteY102-109208" fmla="*/ 1177138 h 2711051"/>
                  <a:gd name="connsiteX103-109209" fmla="*/ 5633981 w 6006665"/>
                  <a:gd name="connsiteY103-109210" fmla="*/ 1215770 h 2711051"/>
                  <a:gd name="connsiteX104-109211" fmla="*/ 5586259 w 6006665"/>
                  <a:gd name="connsiteY104-109212" fmla="*/ 1252129 h 2711051"/>
                  <a:gd name="connsiteX105-109213" fmla="*/ 5575676 w 6006665"/>
                  <a:gd name="connsiteY105-109214" fmla="*/ 1251121 h 2711051"/>
                  <a:gd name="connsiteX106-109215" fmla="*/ 5574353 w 6006665"/>
                  <a:gd name="connsiteY106-109216" fmla="*/ 1252129 h 2711051"/>
                  <a:gd name="connsiteX107-109217" fmla="*/ 5539436 w 6006665"/>
                  <a:gd name="connsiteY107-109218" fmla="*/ 1248804 h 2711051"/>
                  <a:gd name="connsiteX108-109219" fmla="*/ 5570352 w 6006665"/>
                  <a:gd name="connsiteY108-109220" fmla="*/ 1290761 h 2711051"/>
                  <a:gd name="connsiteX109-109221" fmla="*/ 5593077 w 6006665"/>
                  <a:gd name="connsiteY109-109222" fmla="*/ 1354390 h 2711051"/>
                  <a:gd name="connsiteX110-109223" fmla="*/ 5608984 w 6006665"/>
                  <a:gd name="connsiteY110-109224" fmla="*/ 1381660 h 2711051"/>
                  <a:gd name="connsiteX111-109225" fmla="*/ 5613529 w 6006665"/>
                  <a:gd name="connsiteY111-109226" fmla="*/ 1413474 h 2711051"/>
                  <a:gd name="connsiteX112-109227" fmla="*/ 5608984 w 6006665"/>
                  <a:gd name="connsiteY112-109228" fmla="*/ 1436199 h 2711051"/>
                  <a:gd name="connsiteX113-109229" fmla="*/ 5597799 w 6006665"/>
                  <a:gd name="connsiteY113-109230" fmla="*/ 1432590 h 2711051"/>
                  <a:gd name="connsiteX114-109231" fmla="*/ 5597077 w 6006665"/>
                  <a:gd name="connsiteY114-109232" fmla="*/ 1436199 h 2711051"/>
                  <a:gd name="connsiteX115-109233" fmla="*/ 5534271 w 6006665"/>
                  <a:gd name="connsiteY115-109234" fmla="*/ 1415939 h 2711051"/>
                  <a:gd name="connsiteX116-109235" fmla="*/ 5436277 w 6006665"/>
                  <a:gd name="connsiteY116-109236" fmla="*/ 1472558 h 2711051"/>
                  <a:gd name="connsiteX117-109237" fmla="*/ 5397645 w 6006665"/>
                  <a:gd name="connsiteY117-109238" fmla="*/ 1483921 h 2711051"/>
                  <a:gd name="connsiteX118-109239" fmla="*/ 5345378 w 6006665"/>
                  <a:gd name="connsiteY118-109240" fmla="*/ 1538460 h 2711051"/>
                  <a:gd name="connsiteX119-109241" fmla="*/ 5290839 w 6006665"/>
                  <a:gd name="connsiteY119-109242" fmla="*/ 1586181 h 2711051"/>
                  <a:gd name="connsiteX120-109243" fmla="*/ 5274932 w 6006665"/>
                  <a:gd name="connsiteY120-109244" fmla="*/ 1617996 h 2711051"/>
                  <a:gd name="connsiteX121-109245" fmla="*/ 5267238 w 6006665"/>
                  <a:gd name="connsiteY121-109246" fmla="*/ 1609569 h 2711051"/>
                  <a:gd name="connsiteX122-109247" fmla="*/ 5263025 w 6006665"/>
                  <a:gd name="connsiteY122-109248" fmla="*/ 1617996 h 2711051"/>
                  <a:gd name="connsiteX123-109249" fmla="*/ 5219538 w 6006665"/>
                  <a:gd name="connsiteY123-109250" fmla="*/ 1570368 h 2711051"/>
                  <a:gd name="connsiteX124-109251" fmla="*/ 5129494 w 6006665"/>
                  <a:gd name="connsiteY124-109252" fmla="*/ 1624813 h 2711051"/>
                  <a:gd name="connsiteX125-109253" fmla="*/ 5126389 w 6006665"/>
                  <a:gd name="connsiteY125-109254" fmla="*/ 1619491 h 2711051"/>
                  <a:gd name="connsiteX126-109255" fmla="*/ 5117587 w 6006665"/>
                  <a:gd name="connsiteY126-109256" fmla="*/ 1624813 h 2711051"/>
                  <a:gd name="connsiteX127-109257" fmla="*/ 5105544 w 6006665"/>
                  <a:gd name="connsiteY127-109258" fmla="*/ 1604167 h 2711051"/>
                  <a:gd name="connsiteX128-109259" fmla="*/ 5074955 w 6006665"/>
                  <a:gd name="connsiteY128-109260" fmla="*/ 1629358 h 2711051"/>
                  <a:gd name="connsiteX129-109261" fmla="*/ 5065718 w 6006665"/>
                  <a:gd name="connsiteY129-109262" fmla="*/ 1627159 h 2711051"/>
                  <a:gd name="connsiteX130-109263" fmla="*/ 5063048 w 6006665"/>
                  <a:gd name="connsiteY130-109264" fmla="*/ 1629358 h 2711051"/>
                  <a:gd name="connsiteX131-109265" fmla="*/ 5026594 w 6006665"/>
                  <a:gd name="connsiteY131-109266" fmla="*/ 1620679 h 2711051"/>
                  <a:gd name="connsiteX132-109267" fmla="*/ 5015871 w 6006665"/>
                  <a:gd name="connsiteY132-109268" fmla="*/ 1665718 h 2711051"/>
                  <a:gd name="connsiteX133-109269" fmla="*/ 4974967 w 6006665"/>
                  <a:gd name="connsiteY133-109270" fmla="*/ 1731619 h 2711051"/>
                  <a:gd name="connsiteX134-109271" fmla="*/ 4974967 w 6006665"/>
                  <a:gd name="connsiteY134-109272" fmla="*/ 1763434 h 2711051"/>
                  <a:gd name="connsiteX135-109273" fmla="*/ 5015871 w 6006665"/>
                  <a:gd name="connsiteY135-109274" fmla="*/ 1779341 h 2711051"/>
                  <a:gd name="connsiteX136-109275" fmla="*/ 5011326 w 6006665"/>
                  <a:gd name="connsiteY136-109276" fmla="*/ 1877057 h 2711051"/>
                  <a:gd name="connsiteX137-109277" fmla="*/ 4999419 w 6006665"/>
                  <a:gd name="connsiteY137-109278" fmla="*/ 1877057 h 2711051"/>
                  <a:gd name="connsiteX138-109279" fmla="*/ 4974967 w 6006665"/>
                  <a:gd name="connsiteY138-109280" fmla="*/ 1877057 h 2711051"/>
                  <a:gd name="connsiteX139-109281" fmla="*/ 4963605 w 6006665"/>
                  <a:gd name="connsiteY139-109282" fmla="*/ 1929323 h 2711051"/>
                  <a:gd name="connsiteX140-109283" fmla="*/ 4974967 w 6006665"/>
                  <a:gd name="connsiteY140-109284" fmla="*/ 1956593 h 2711051"/>
                  <a:gd name="connsiteX141-109285" fmla="*/ 4909065 w 6006665"/>
                  <a:gd name="connsiteY141-109286" fmla="*/ 1990680 h 2711051"/>
                  <a:gd name="connsiteX142-109287" fmla="*/ 4897703 w 6006665"/>
                  <a:gd name="connsiteY142-109288" fmla="*/ 2058854 h 2711051"/>
                  <a:gd name="connsiteX143-109289" fmla="*/ 4845437 w 6006665"/>
                  <a:gd name="connsiteY143-109290" fmla="*/ 2074761 h 2711051"/>
                  <a:gd name="connsiteX144-109291" fmla="*/ 4834074 w 6006665"/>
                  <a:gd name="connsiteY144-109292" fmla="*/ 2133845 h 2711051"/>
                  <a:gd name="connsiteX145-109293" fmla="*/ 4779535 w 6006665"/>
                  <a:gd name="connsiteY145-109294" fmla="*/ 2192929 h 2711051"/>
                  <a:gd name="connsiteX146-109295" fmla="*/ 4777225 w 6006665"/>
                  <a:gd name="connsiteY146-109296" fmla="*/ 2182533 h 2711051"/>
                  <a:gd name="connsiteX147-109297" fmla="*/ 4767628 w 6006665"/>
                  <a:gd name="connsiteY147-109298" fmla="*/ 2192929 h 2711051"/>
                  <a:gd name="connsiteX148-109299" fmla="*/ 4758538 w 6006665"/>
                  <a:gd name="connsiteY148-109300" fmla="*/ 2152025 h 2711051"/>
                  <a:gd name="connsiteX149-109301" fmla="*/ 4742631 w 6006665"/>
                  <a:gd name="connsiteY149-109302" fmla="*/ 2065671 h 2711051"/>
                  <a:gd name="connsiteX150-109303" fmla="*/ 4715361 w 6006665"/>
                  <a:gd name="connsiteY150-109304" fmla="*/ 1924779 h 2711051"/>
                  <a:gd name="connsiteX151-109305" fmla="*/ 4735813 w 6006665"/>
                  <a:gd name="connsiteY151-109306" fmla="*/ 1833880 h 2711051"/>
                  <a:gd name="connsiteX152-109307" fmla="*/ 4767628 w 6006665"/>
                  <a:gd name="connsiteY152-109308" fmla="*/ 1790703 h 2711051"/>
                  <a:gd name="connsiteX153-109309" fmla="*/ 4767628 w 6006665"/>
                  <a:gd name="connsiteY153-109310" fmla="*/ 1763434 h 2711051"/>
                  <a:gd name="connsiteX154-109311" fmla="*/ 4826712 w 6006665"/>
                  <a:gd name="connsiteY154-109312" fmla="*/ 1747526 h 2711051"/>
                  <a:gd name="connsiteX155-109313" fmla="*/ 4892613 w 6006665"/>
                  <a:gd name="connsiteY155-109314" fmla="*/ 1656628 h 2711051"/>
                  <a:gd name="connsiteX156-109315" fmla="*/ 4956243 w 6006665"/>
                  <a:gd name="connsiteY156-109316" fmla="*/ 1581637 h 2711051"/>
                  <a:gd name="connsiteX157-109317" fmla="*/ 5022143 w 6006665"/>
                  <a:gd name="connsiteY157-109318" fmla="*/ 1522552 h 2711051"/>
                  <a:gd name="connsiteX158-109319" fmla="*/ 5046694 w 6006665"/>
                  <a:gd name="connsiteY158-109320" fmla="*/ 1415425 h 2711051"/>
                  <a:gd name="connsiteX159-109321" fmla="*/ 5015871 w 6006665"/>
                  <a:gd name="connsiteY159-109322" fmla="*/ 1420292 h 2711051"/>
                  <a:gd name="connsiteX160-109323" fmla="*/ 4995419 w 6006665"/>
                  <a:gd name="connsiteY160-109324" fmla="*/ 1483921 h 2711051"/>
                  <a:gd name="connsiteX161-109325" fmla="*/ 4904521 w 6006665"/>
                  <a:gd name="connsiteY161-109326" fmla="*/ 1570274 h 2711051"/>
                  <a:gd name="connsiteX162-109327" fmla="*/ 4901708 w 6006665"/>
                  <a:gd name="connsiteY162-109328" fmla="*/ 1561634 h 2711051"/>
                  <a:gd name="connsiteX163-109329" fmla="*/ 4892613 w 6006665"/>
                  <a:gd name="connsiteY163-109330" fmla="*/ 1570274 h 2711051"/>
                  <a:gd name="connsiteX164-109331" fmla="*/ 4861835 w 6006665"/>
                  <a:gd name="connsiteY164-109332" fmla="*/ 1475740 h 2711051"/>
                  <a:gd name="connsiteX165-109333" fmla="*/ 4779535 w 6006665"/>
                  <a:gd name="connsiteY165-109334" fmla="*/ 1499828 h 2711051"/>
                  <a:gd name="connsiteX166-109335" fmla="*/ 4684091 w 6006665"/>
                  <a:gd name="connsiteY166-109336" fmla="*/ 1624813 h 2711051"/>
                  <a:gd name="connsiteX167-109337" fmla="*/ 4715906 w 6006665"/>
                  <a:gd name="connsiteY167-109338" fmla="*/ 1672535 h 2711051"/>
                  <a:gd name="connsiteX168-109339" fmla="*/ 4636369 w 6006665"/>
                  <a:gd name="connsiteY168-109340" fmla="*/ 1688442 h 2711051"/>
                  <a:gd name="connsiteX169-109341" fmla="*/ 4577285 w 6006665"/>
                  <a:gd name="connsiteY169-109342" fmla="*/ 1692987 h 2711051"/>
                  <a:gd name="connsiteX170-109343" fmla="*/ 4577373 w 6006665"/>
                  <a:gd name="connsiteY170-109344" fmla="*/ 1692065 h 2711051"/>
                  <a:gd name="connsiteX171-109345" fmla="*/ 4565379 w 6006665"/>
                  <a:gd name="connsiteY171-109346" fmla="*/ 1692987 h 2711051"/>
                  <a:gd name="connsiteX172-109347" fmla="*/ 4569923 w 6006665"/>
                  <a:gd name="connsiteY172-109348" fmla="*/ 1645266 h 2711051"/>
                  <a:gd name="connsiteX173-109349" fmla="*/ 4520081 w 6006665"/>
                  <a:gd name="connsiteY173-109350" fmla="*/ 1635680 h 2711051"/>
                  <a:gd name="connsiteX174-109351" fmla="*/ 4475025 w 6006665"/>
                  <a:gd name="connsiteY174-109352" fmla="*/ 1665718 h 2711051"/>
                  <a:gd name="connsiteX175-109353" fmla="*/ 4464394 w 6006665"/>
                  <a:gd name="connsiteY175-109354" fmla="*/ 1664867 h 2711051"/>
                  <a:gd name="connsiteX176-109355" fmla="*/ 4463118 w 6006665"/>
                  <a:gd name="connsiteY176-109356" fmla="*/ 1665718 h 2711051"/>
                  <a:gd name="connsiteX177-109357" fmla="*/ 4357637 w 6006665"/>
                  <a:gd name="connsiteY177-109358" fmla="*/ 1657279 h 2711051"/>
                  <a:gd name="connsiteX178-109359" fmla="*/ 4243233 w 6006665"/>
                  <a:gd name="connsiteY178-109360" fmla="*/ 1677080 h 2711051"/>
                  <a:gd name="connsiteX179-109361" fmla="*/ 4125065 w 6006665"/>
                  <a:gd name="connsiteY179-109362" fmla="*/ 1811155 h 2711051"/>
                  <a:gd name="connsiteX180-109363" fmla="*/ 3984173 w 6006665"/>
                  <a:gd name="connsiteY180-109364" fmla="*/ 1967955 h 2711051"/>
                  <a:gd name="connsiteX181-109365" fmla="*/ 4038712 w 6006665"/>
                  <a:gd name="connsiteY181-109366" fmla="*/ 1972500 h 2711051"/>
                  <a:gd name="connsiteX182-109367" fmla="*/ 4059164 w 6006665"/>
                  <a:gd name="connsiteY182-109368" fmla="*/ 2015677 h 2711051"/>
                  <a:gd name="connsiteX183-109369" fmla="*/ 4087782 w 6006665"/>
                  <a:gd name="connsiteY183-109370" fmla="*/ 2024094 h 2711051"/>
                  <a:gd name="connsiteX184-109371" fmla="*/ 4106341 w 6006665"/>
                  <a:gd name="connsiteY184-109372" fmla="*/ 1995225 h 2711051"/>
                  <a:gd name="connsiteX185-109373" fmla="*/ 4117411 w 6006665"/>
                  <a:gd name="connsiteY185-109374" fmla="*/ 1996527 h 2711051"/>
                  <a:gd name="connsiteX186-109375" fmla="*/ 4118248 w 6006665"/>
                  <a:gd name="connsiteY186-109376" fmla="*/ 1995225 h 2711051"/>
                  <a:gd name="connsiteX187-109377" fmla="*/ 4156880 w 6006665"/>
                  <a:gd name="connsiteY187-109378" fmla="*/ 1999770 h 2711051"/>
                  <a:gd name="connsiteX188-109379" fmla="*/ 4211419 w 6006665"/>
                  <a:gd name="connsiteY188-109380" fmla="*/ 2070216 h 2711051"/>
                  <a:gd name="connsiteX189-109381" fmla="*/ 4215964 w 6006665"/>
                  <a:gd name="connsiteY189-109382" fmla="*/ 2117938 h 2711051"/>
                  <a:gd name="connsiteX190-109383" fmla="*/ 4184149 w 6006665"/>
                  <a:gd name="connsiteY190-109384" fmla="*/ 2177022 h 2711051"/>
                  <a:gd name="connsiteX191-109385" fmla="*/ 4177332 w 6006665"/>
                  <a:gd name="connsiteY191-109386" fmla="*/ 2247468 h 2711051"/>
                  <a:gd name="connsiteX192-109387" fmla="*/ 4161425 w 6006665"/>
                  <a:gd name="connsiteY192-109388" fmla="*/ 2333822 h 2711051"/>
                  <a:gd name="connsiteX193-109389" fmla="*/ 4109158 w 6006665"/>
                  <a:gd name="connsiteY193-109390" fmla="*/ 2413358 h 2711051"/>
                  <a:gd name="connsiteX194-109391" fmla="*/ 4097796 w 6006665"/>
                  <a:gd name="connsiteY194-109392" fmla="*/ 2451990 h 2711051"/>
                  <a:gd name="connsiteX195-109393" fmla="*/ 4043257 w 6006665"/>
                  <a:gd name="connsiteY195-109394" fmla="*/ 2511074 h 2711051"/>
                  <a:gd name="connsiteX196-109395" fmla="*/ 3995535 w 6006665"/>
                  <a:gd name="connsiteY196-109396" fmla="*/ 2570158 h 2711051"/>
                  <a:gd name="connsiteX197-109397" fmla="*/ 3975083 w 6006665"/>
                  <a:gd name="connsiteY197-109398" fmla="*/ 2601973 h 2711051"/>
                  <a:gd name="connsiteX198-109399" fmla="*/ 3925089 w 6006665"/>
                  <a:gd name="connsiteY198-109400" fmla="*/ 2629242 h 2711051"/>
                  <a:gd name="connsiteX199-109401" fmla="*/ 3913182 w 6006665"/>
                  <a:gd name="connsiteY199-109402" fmla="*/ 2629242 h 2711051"/>
                  <a:gd name="connsiteX200-109403" fmla="*/ 3904637 w 6006665"/>
                  <a:gd name="connsiteY200-109404" fmla="*/ 2629242 h 2711051"/>
                  <a:gd name="connsiteX201-109405" fmla="*/ 3892729 w 6006665"/>
                  <a:gd name="connsiteY201-109406" fmla="*/ 2629242 h 2711051"/>
                  <a:gd name="connsiteX202-109407" fmla="*/ 3871063 w 6006665"/>
                  <a:gd name="connsiteY202-109408" fmla="*/ 2612993 h 2711051"/>
                  <a:gd name="connsiteX203-109409" fmla="*/ 3829645 w 6006665"/>
                  <a:gd name="connsiteY203-109410" fmla="*/ 2640605 h 2711051"/>
                  <a:gd name="connsiteX204-109411" fmla="*/ 3822828 w 6006665"/>
                  <a:gd name="connsiteY204-109412" fmla="*/ 2661057 h 2711051"/>
                  <a:gd name="connsiteX205-109413" fmla="*/ 3818283 w 6006665"/>
                  <a:gd name="connsiteY205-109414" fmla="*/ 2651967 h 2711051"/>
                  <a:gd name="connsiteX206-109415" fmla="*/ 3818283 w 6006665"/>
                  <a:gd name="connsiteY206-109416" fmla="*/ 2640241 h 2711051"/>
                  <a:gd name="connsiteX207-109417" fmla="*/ 3817738 w 6006665"/>
                  <a:gd name="connsiteY207-109418" fmla="*/ 2640605 h 2711051"/>
                  <a:gd name="connsiteX208-109419" fmla="*/ 3810921 w 6006665"/>
                  <a:gd name="connsiteY208-109420" fmla="*/ 2661057 h 2711051"/>
                  <a:gd name="connsiteX209-109421" fmla="*/ 3806376 w 6006665"/>
                  <a:gd name="connsiteY209-109422" fmla="*/ 2651967 h 2711051"/>
                  <a:gd name="connsiteX210-109423" fmla="*/ 3806376 w 6006665"/>
                  <a:gd name="connsiteY210-109424" fmla="*/ 2624697 h 2711051"/>
                  <a:gd name="connsiteX211-109425" fmla="*/ 3818283 w 6006665"/>
                  <a:gd name="connsiteY211-109426" fmla="*/ 2624697 h 2711051"/>
                  <a:gd name="connsiteX212-109427" fmla="*/ 3826828 w 6006665"/>
                  <a:gd name="connsiteY212-109428" fmla="*/ 2624697 h 2711051"/>
                  <a:gd name="connsiteX213-109429" fmla="*/ 3833645 w 6006665"/>
                  <a:gd name="connsiteY213-109430" fmla="*/ 2565613 h 2711051"/>
                  <a:gd name="connsiteX214-109431" fmla="*/ 3822283 w 6006665"/>
                  <a:gd name="connsiteY214-109432" fmla="*/ 2522437 h 2711051"/>
                  <a:gd name="connsiteX215-109433" fmla="*/ 3849553 w 6006665"/>
                  <a:gd name="connsiteY215-109434" fmla="*/ 2499712 h 2711051"/>
                  <a:gd name="connsiteX216-109435" fmla="*/ 3858814 w 6006665"/>
                  <a:gd name="connsiteY216-109436" fmla="*/ 2501917 h 2711051"/>
                  <a:gd name="connsiteX217-109437" fmla="*/ 3861460 w 6006665"/>
                  <a:gd name="connsiteY217-109438" fmla="*/ 2499712 h 2711051"/>
                  <a:gd name="connsiteX218-109439" fmla="*/ 3898487 w 6006665"/>
                  <a:gd name="connsiteY218-109440" fmla="*/ 2508528 h 2711051"/>
                  <a:gd name="connsiteX219-109441" fmla="*/ 3919999 w 6006665"/>
                  <a:gd name="connsiteY219-109442" fmla="*/ 2463353 h 2711051"/>
                  <a:gd name="connsiteX220-109443" fmla="*/ 3935906 w 6006665"/>
                  <a:gd name="connsiteY220-109444" fmla="*/ 2404268 h 2711051"/>
                  <a:gd name="connsiteX221-109445" fmla="*/ 3947269 w 6006665"/>
                  <a:gd name="connsiteY221-109446" fmla="*/ 2381544 h 2711051"/>
                  <a:gd name="connsiteX222-109447" fmla="*/ 3966292 w 6006665"/>
                  <a:gd name="connsiteY222-109448" fmla="*/ 2337156 h 2711051"/>
                  <a:gd name="connsiteX223-109449" fmla="*/ 3915999 w 6006665"/>
                  <a:gd name="connsiteY223-109450" fmla="*/ 2349729 h 2711051"/>
                  <a:gd name="connsiteX224-109451" fmla="*/ 3888729 w 6006665"/>
                  <a:gd name="connsiteY224-109452" fmla="*/ 2372454 h 2711051"/>
                  <a:gd name="connsiteX225-109453" fmla="*/ 3876822 w 6006665"/>
                  <a:gd name="connsiteY225-109454" fmla="*/ 2372454 h 2711051"/>
                  <a:gd name="connsiteX226-109455" fmla="*/ 3829645 w 6006665"/>
                  <a:gd name="connsiteY226-109456" fmla="*/ 2372454 h 2711051"/>
                  <a:gd name="connsiteX227-109457" fmla="*/ 3817738 w 6006665"/>
                  <a:gd name="connsiteY227-109458" fmla="*/ 2372454 h 2711051"/>
                  <a:gd name="connsiteX228-109459" fmla="*/ 3801831 w 6006665"/>
                  <a:gd name="connsiteY228-109460" fmla="*/ 2317915 h 2711051"/>
                  <a:gd name="connsiteX229-109461" fmla="*/ 3758654 w 6006665"/>
                  <a:gd name="connsiteY229-109462" fmla="*/ 2279283 h 2711051"/>
                  <a:gd name="connsiteX230-109463" fmla="*/ 3692753 w 6006665"/>
                  <a:gd name="connsiteY230-109464" fmla="*/ 2263376 h 2711051"/>
                  <a:gd name="connsiteX231-109465" fmla="*/ 3683663 w 6006665"/>
                  <a:gd name="connsiteY231-109466" fmla="*/ 2204292 h 2711051"/>
                  <a:gd name="connsiteX232-109467" fmla="*/ 3672301 w 6006665"/>
                  <a:gd name="connsiteY232-109468" fmla="*/ 2172477 h 2711051"/>
                  <a:gd name="connsiteX233-109469" fmla="*/ 3656393 w 6006665"/>
                  <a:gd name="connsiteY233-109470" fmla="*/ 2145208 h 2711051"/>
                  <a:gd name="connsiteX234-109471" fmla="*/ 3633669 w 6006665"/>
                  <a:gd name="connsiteY234-109472" fmla="*/ 2086123 h 2711051"/>
                  <a:gd name="connsiteX235-109473" fmla="*/ 3601854 w 6006665"/>
                  <a:gd name="connsiteY235-109474" fmla="*/ 2065671 h 2711051"/>
                  <a:gd name="connsiteX236-109475" fmla="*/ 3545995 w 6006665"/>
                  <a:gd name="connsiteY236-109476" fmla="*/ 2044187 h 2711051"/>
                  <a:gd name="connsiteX237-109477" fmla="*/ 3506955 w 6006665"/>
                  <a:gd name="connsiteY237-109478" fmla="*/ 2049764 h 2711051"/>
                  <a:gd name="connsiteX238-109479" fmla="*/ 3463779 w 6006665"/>
                  <a:gd name="connsiteY238-109480" fmla="*/ 2058854 h 2711051"/>
                  <a:gd name="connsiteX239-109481" fmla="*/ 3431964 w 6006665"/>
                  <a:gd name="connsiteY239-109482" fmla="*/ 2086123 h 2711051"/>
                  <a:gd name="connsiteX240-109483" fmla="*/ 3452416 w 6006665"/>
                  <a:gd name="connsiteY240-109484" fmla="*/ 2102031 h 2711051"/>
                  <a:gd name="connsiteX241-109485" fmla="*/ 3452416 w 6006665"/>
                  <a:gd name="connsiteY241-109486" fmla="*/ 2133845 h 2711051"/>
                  <a:gd name="connsiteX242-109487" fmla="*/ 3431964 w 6006665"/>
                  <a:gd name="connsiteY242-109488" fmla="*/ 2156570 h 2711051"/>
                  <a:gd name="connsiteX243-109489" fmla="*/ 3400150 w 6006665"/>
                  <a:gd name="connsiteY243-109490" fmla="*/ 2215654 h 2711051"/>
                  <a:gd name="connsiteX244-109491" fmla="*/ 3400150 w 6006665"/>
                  <a:gd name="connsiteY244-109492" fmla="*/ 2242924 h 2711051"/>
                  <a:gd name="connsiteX245-109493" fmla="*/ 3350155 w 6006665"/>
                  <a:gd name="connsiteY245-109494" fmla="*/ 2274738 h 2711051"/>
                  <a:gd name="connsiteX246-109495" fmla="*/ 3342342 w 6006665"/>
                  <a:gd name="connsiteY246-109496" fmla="*/ 2272134 h 2711051"/>
                  <a:gd name="connsiteX247-109497" fmla="*/ 3338249 w 6006665"/>
                  <a:gd name="connsiteY247-109498" fmla="*/ 2274738 h 2711051"/>
                  <a:gd name="connsiteX248-109499" fmla="*/ 3290527 w 6006665"/>
                  <a:gd name="connsiteY248-109500" fmla="*/ 2258831 h 2711051"/>
                  <a:gd name="connsiteX249-109501" fmla="*/ 3259257 w 6006665"/>
                  <a:gd name="connsiteY249-109502" fmla="*/ 2258831 h 2711051"/>
                  <a:gd name="connsiteX250-109503" fmla="*/ 3247350 w 6006665"/>
                  <a:gd name="connsiteY250-109504" fmla="*/ 2258831 h 2711051"/>
                  <a:gd name="connsiteX251-109505" fmla="*/ 3231443 w 6006665"/>
                  <a:gd name="connsiteY251-109506" fmla="*/ 2242924 h 2711051"/>
                  <a:gd name="connsiteX252-109507" fmla="*/ 3213271 w 6006665"/>
                  <a:gd name="connsiteY252-109508" fmla="*/ 2238380 h 2711051"/>
                  <a:gd name="connsiteX253-109509" fmla="*/ 3168359 w 6006665"/>
                  <a:gd name="connsiteY253-109510" fmla="*/ 2274738 h 2711051"/>
                  <a:gd name="connsiteX254-109511" fmla="*/ 3120637 w 6006665"/>
                  <a:gd name="connsiteY254-109512" fmla="*/ 2286100 h 2711051"/>
                  <a:gd name="connsiteX255-109513" fmla="*/ 3082005 w 6006665"/>
                  <a:gd name="connsiteY255-109514" fmla="*/ 2302008 h 2711051"/>
                  <a:gd name="connsiteX256-109515" fmla="*/ 3074460 w 6006665"/>
                  <a:gd name="connsiteY256-109516" fmla="*/ 2300211 h 2711051"/>
                  <a:gd name="connsiteX257-109517" fmla="*/ 3070098 w 6006665"/>
                  <a:gd name="connsiteY257-109518" fmla="*/ 2302008 h 2711051"/>
                  <a:gd name="connsiteX258-109519" fmla="*/ 3022376 w 6006665"/>
                  <a:gd name="connsiteY258-109520" fmla="*/ 2290645 h 2711051"/>
                  <a:gd name="connsiteX259-109521" fmla="*/ 3000196 w 6006665"/>
                  <a:gd name="connsiteY259-109522" fmla="*/ 2290645 h 2711051"/>
                  <a:gd name="connsiteX260-109523" fmla="*/ 2988289 w 6006665"/>
                  <a:gd name="connsiteY260-109524" fmla="*/ 2290645 h 2711051"/>
                  <a:gd name="connsiteX261-109525" fmla="*/ 2967837 w 6006665"/>
                  <a:gd name="connsiteY261-109526" fmla="*/ 2258831 h 2711051"/>
                  <a:gd name="connsiteX262-109527" fmla="*/ 2929205 w 6006665"/>
                  <a:gd name="connsiteY262-109528" fmla="*/ 2231561 h 2711051"/>
                  <a:gd name="connsiteX263-109529" fmla="*/ 2902153 w 6006665"/>
                  <a:gd name="connsiteY263-109530" fmla="*/ 2227697 h 2711051"/>
                  <a:gd name="connsiteX264-109531" fmla="*/ 2861576 w 6006665"/>
                  <a:gd name="connsiteY264-109532" fmla="*/ 2231561 h 2711051"/>
                  <a:gd name="connsiteX265-109533" fmla="*/ 2822944 w 6006665"/>
                  <a:gd name="connsiteY265-109534" fmla="*/ 2242924 h 2711051"/>
                  <a:gd name="connsiteX266-109535" fmla="*/ 2818139 w 6006665"/>
                  <a:gd name="connsiteY266-109536" fmla="*/ 2240835 h 2711051"/>
                  <a:gd name="connsiteX267-109537" fmla="*/ 2811037 w 6006665"/>
                  <a:gd name="connsiteY267-109538" fmla="*/ 2242924 h 2711051"/>
                  <a:gd name="connsiteX268-109539" fmla="*/ 2758770 w 6006665"/>
                  <a:gd name="connsiteY268-109540" fmla="*/ 2220199 h 2711051"/>
                  <a:gd name="connsiteX269-109541" fmla="*/ 2751953 w 6006665"/>
                  <a:gd name="connsiteY269-109542" fmla="*/ 2177022 h 2711051"/>
                  <a:gd name="connsiteX270-109543" fmla="*/ 1811153 w 6006665"/>
                  <a:gd name="connsiteY270-109544" fmla="*/ 1999770 h 2711051"/>
                  <a:gd name="connsiteX271-109545" fmla="*/ 1748069 w 6006665"/>
                  <a:gd name="connsiteY271-109546" fmla="*/ 2038402 h 2711051"/>
                  <a:gd name="connsiteX272-109547" fmla="*/ 1711709 w 6006665"/>
                  <a:gd name="connsiteY272-109548" fmla="*/ 2042947 h 2711051"/>
                  <a:gd name="connsiteX273-109549" fmla="*/ 1711926 w 6006665"/>
                  <a:gd name="connsiteY273-109550" fmla="*/ 2041431 h 2711051"/>
                  <a:gd name="connsiteX274-109551" fmla="*/ 1699803 w 6006665"/>
                  <a:gd name="connsiteY274-109552" fmla="*/ 2042947 h 2711051"/>
                  <a:gd name="connsiteX275-109553" fmla="*/ 1704347 w 6006665"/>
                  <a:gd name="connsiteY275-109554" fmla="*/ 2011132 h 2711051"/>
                  <a:gd name="connsiteX276-109555" fmla="*/ 1662460 w 6006665"/>
                  <a:gd name="connsiteY276-109556" fmla="*/ 1993181 h 2711051"/>
                  <a:gd name="connsiteX277-109557" fmla="*/ 1629901 w 6006665"/>
                  <a:gd name="connsiteY277-109558" fmla="*/ 2006587 h 2711051"/>
                  <a:gd name="connsiteX278-109559" fmla="*/ 1629300 w 6006665"/>
                  <a:gd name="connsiteY278-109560" fmla="*/ 2001932 h 2711051"/>
                  <a:gd name="connsiteX279-109561" fmla="*/ 1617994 w 6006665"/>
                  <a:gd name="connsiteY279-109562" fmla="*/ 2006587 h 2711051"/>
                  <a:gd name="connsiteX280-109563" fmla="*/ 1608904 w 6006665"/>
                  <a:gd name="connsiteY280-109564" fmla="*/ 1936141 h 2711051"/>
                  <a:gd name="connsiteX281-109565" fmla="*/ 1552684 w 6006665"/>
                  <a:gd name="connsiteY281-109566" fmla="*/ 1926448 h 2711051"/>
                  <a:gd name="connsiteX282-109567" fmla="*/ 1518550 w 6006665"/>
                  <a:gd name="connsiteY282-109568" fmla="*/ 1952048 h 2711051"/>
                  <a:gd name="connsiteX283-109569" fmla="*/ 1425379 w 6006665"/>
                  <a:gd name="connsiteY283-109570" fmla="*/ 1972500 h 2711051"/>
                  <a:gd name="connsiteX284-109571" fmla="*/ 1409472 w 6006665"/>
                  <a:gd name="connsiteY284-109572" fmla="*/ 1990680 h 2711051"/>
                  <a:gd name="connsiteX285-109573" fmla="*/ 1270852 w 6006665"/>
                  <a:gd name="connsiteY285-109574" fmla="*/ 2011132 h 2711051"/>
                  <a:gd name="connsiteX286-109575" fmla="*/ 1254945 w 6006665"/>
                  <a:gd name="connsiteY286-109576" fmla="*/ 2031584 h 2711051"/>
                  <a:gd name="connsiteX287-109577" fmla="*/ 1282214 w 6006665"/>
                  <a:gd name="connsiteY287-109578" fmla="*/ 2074761 h 2711051"/>
                  <a:gd name="connsiteX288-109579" fmla="*/ 1243582 w 6006665"/>
                  <a:gd name="connsiteY288-109580" fmla="*/ 2090668 h 2711051"/>
                  <a:gd name="connsiteX289-109581" fmla="*/ 1254945 w 6006665"/>
                  <a:gd name="connsiteY289-109582" fmla="*/ 2108848 h 2711051"/>
                  <a:gd name="connsiteX290-109583" fmla="*/ 1216313 w 6006665"/>
                  <a:gd name="connsiteY290-109584" fmla="*/ 2133845 h 2711051"/>
                  <a:gd name="connsiteX291-109585" fmla="*/ 1275397 w 6006665"/>
                  <a:gd name="connsiteY291-109586" fmla="*/ 2177022 h 2711051"/>
                  <a:gd name="connsiteX292-109587" fmla="*/ 1270852 w 6006665"/>
                  <a:gd name="connsiteY292-109588" fmla="*/ 2204292 h 2711051"/>
                  <a:gd name="connsiteX293-109589" fmla="*/ 1259108 w 6006665"/>
                  <a:gd name="connsiteY293-109590" fmla="*/ 2203313 h 2711051"/>
                  <a:gd name="connsiteX294-109591" fmla="*/ 1258945 w 6006665"/>
                  <a:gd name="connsiteY294-109592" fmla="*/ 2204292 h 2711051"/>
                  <a:gd name="connsiteX295-109593" fmla="*/ 1215644 w 6006665"/>
                  <a:gd name="connsiteY295-109594" fmla="*/ 2200683 h 2711051"/>
                  <a:gd name="connsiteX296-109595" fmla="*/ 1204950 w 6006665"/>
                  <a:gd name="connsiteY296-109596" fmla="*/ 2215654 h 2711051"/>
                  <a:gd name="connsiteX297-109597" fmla="*/ 1196495 w 6006665"/>
                  <a:gd name="connsiteY297-109598" fmla="*/ 2210822 h 2711051"/>
                  <a:gd name="connsiteX298-109599" fmla="*/ 1193043 w 6006665"/>
                  <a:gd name="connsiteY298-109600" fmla="*/ 2215654 h 2711051"/>
                  <a:gd name="connsiteX299-109601" fmla="*/ 1145322 w 6006665"/>
                  <a:gd name="connsiteY299-109602" fmla="*/ 2188384 h 2711051"/>
                  <a:gd name="connsiteX300-109603" fmla="*/ 1098145 w 6006665"/>
                  <a:gd name="connsiteY300-109604" fmla="*/ 2188384 h 2711051"/>
                  <a:gd name="connsiteX301-109605" fmla="*/ 1061785 w 6006665"/>
                  <a:gd name="connsiteY301-109606" fmla="*/ 2215654 h 2711051"/>
                  <a:gd name="connsiteX302-109607" fmla="*/ 1055322 w 6006665"/>
                  <a:gd name="connsiteY302-109608" fmla="*/ 2211571 h 2711051"/>
                  <a:gd name="connsiteX303-109609" fmla="*/ 1049878 w 6006665"/>
                  <a:gd name="connsiteY303-109610" fmla="*/ 2215654 h 2711051"/>
                  <a:gd name="connsiteX304-109611" fmla="*/ 1006701 w 6006665"/>
                  <a:gd name="connsiteY304-109612" fmla="*/ 2188384 h 2711051"/>
                  <a:gd name="connsiteX305-109613" fmla="*/ 924893 w 6006665"/>
                  <a:gd name="connsiteY305-109614" fmla="*/ 2152025 h 2711051"/>
                  <a:gd name="connsiteX306-109615" fmla="*/ 877716 w 6006665"/>
                  <a:gd name="connsiteY306-109616" fmla="*/ 2152025 h 2711051"/>
                  <a:gd name="connsiteX307-109617" fmla="*/ 802724 w 6006665"/>
                  <a:gd name="connsiteY307-109618" fmla="*/ 2215654 h 2711051"/>
                  <a:gd name="connsiteX308-109619" fmla="*/ 798179 w 6006665"/>
                  <a:gd name="connsiteY308-109620" fmla="*/ 2258831 h 2711051"/>
                  <a:gd name="connsiteX309-109621" fmla="*/ 787406 w 6006665"/>
                  <a:gd name="connsiteY309-109622" fmla="*/ 2248058 h 2711051"/>
                  <a:gd name="connsiteX310-109623" fmla="*/ 786272 w 6006665"/>
                  <a:gd name="connsiteY310-109624" fmla="*/ 2258831 h 2711051"/>
                  <a:gd name="connsiteX311-109625" fmla="*/ 756063 w 6006665"/>
                  <a:gd name="connsiteY311-109626" fmla="*/ 2228621 h 2711051"/>
                  <a:gd name="connsiteX312-109627" fmla="*/ 732278 w 6006665"/>
                  <a:gd name="connsiteY312-109628" fmla="*/ 2286100 h 2711051"/>
                  <a:gd name="connsiteX313-109629" fmla="*/ 743640 w 6006665"/>
                  <a:gd name="connsiteY313-109630" fmla="*/ 2295190 h 2711051"/>
                  <a:gd name="connsiteX314-109631" fmla="*/ 723188 w 6006665"/>
                  <a:gd name="connsiteY314-109632" fmla="*/ 2338367 h 2711051"/>
                  <a:gd name="connsiteX315-109633" fmla="*/ 747026 w 6006665"/>
                  <a:gd name="connsiteY315-109634" fmla="*/ 2375208 h 2711051"/>
                  <a:gd name="connsiteX316-109635" fmla="*/ 763548 w 6006665"/>
                  <a:gd name="connsiteY316-109636" fmla="*/ 2372454 h 2711051"/>
                  <a:gd name="connsiteX317-109637" fmla="*/ 764871 w 6006665"/>
                  <a:gd name="connsiteY317-109638" fmla="*/ 2374218 h 2711051"/>
                  <a:gd name="connsiteX318-109639" fmla="*/ 775455 w 6006665"/>
                  <a:gd name="connsiteY318-109640" fmla="*/ 2372454 h 2711051"/>
                  <a:gd name="connsiteX319-109641" fmla="*/ 802724 w 6006665"/>
                  <a:gd name="connsiteY319-109642" fmla="*/ 2408813 h 2711051"/>
                  <a:gd name="connsiteX320-109643" fmla="*/ 798179 w 6006665"/>
                  <a:gd name="connsiteY320-109644" fmla="*/ 2436083 h 2711051"/>
                  <a:gd name="connsiteX321-109645" fmla="*/ 818632 w 6006665"/>
                  <a:gd name="connsiteY321-109646" fmla="*/ 2447445 h 2711051"/>
                  <a:gd name="connsiteX322-109647" fmla="*/ 802724 w 6006665"/>
                  <a:gd name="connsiteY322-109648" fmla="*/ 2479260 h 2711051"/>
                  <a:gd name="connsiteX323-109649" fmla="*/ 766365 w 6006665"/>
                  <a:gd name="connsiteY323-109650" fmla="*/ 2483805 h 2711051"/>
                  <a:gd name="connsiteX324-109651" fmla="*/ 727733 w 6006665"/>
                  <a:gd name="connsiteY324-109652" fmla="*/ 2542889 h 2711051"/>
                  <a:gd name="connsiteX325-109653" fmla="*/ 759548 w 6006665"/>
                  <a:gd name="connsiteY325-109654" fmla="*/ 2586066 h 2711051"/>
                  <a:gd name="connsiteX326-109655" fmla="*/ 759548 w 6006665"/>
                  <a:gd name="connsiteY326-109656" fmla="*/ 2624697 h 2711051"/>
                  <a:gd name="connsiteX327-109657" fmla="*/ 798179 w 6006665"/>
                  <a:gd name="connsiteY327-109658" fmla="*/ 2683782 h 2711051"/>
                  <a:gd name="connsiteX328-109659" fmla="*/ 775455 w 6006665"/>
                  <a:gd name="connsiteY328-109660" fmla="*/ 2699689 h 2711051"/>
                  <a:gd name="connsiteX329-109661" fmla="*/ 770910 w 6006665"/>
                  <a:gd name="connsiteY329-109662" fmla="*/ 2711051 h 2711051"/>
                  <a:gd name="connsiteX330-109663" fmla="*/ 759003 w 6006665"/>
                  <a:gd name="connsiteY330-109664" fmla="*/ 2711051 h 2711051"/>
                  <a:gd name="connsiteX331-109665" fmla="*/ 755003 w 6006665"/>
                  <a:gd name="connsiteY331-109666" fmla="*/ 2711051 h 2711051"/>
                  <a:gd name="connsiteX332-109667" fmla="*/ 743096 w 6006665"/>
                  <a:gd name="connsiteY332-109668" fmla="*/ 2711051 h 2711051"/>
                  <a:gd name="connsiteX333-109669" fmla="*/ 715826 w 6006665"/>
                  <a:gd name="connsiteY333-109670" fmla="*/ 2676964 h 2711051"/>
                  <a:gd name="connsiteX334-109671" fmla="*/ 704464 w 6006665"/>
                  <a:gd name="connsiteY334-109672" fmla="*/ 2676964 h 2711051"/>
                  <a:gd name="connsiteX335-109673" fmla="*/ 684012 w 6006665"/>
                  <a:gd name="connsiteY335-109674" fmla="*/ 2667874 h 2711051"/>
                  <a:gd name="connsiteX336-109675" fmla="*/ 672649 w 6006665"/>
                  <a:gd name="connsiteY336-109676" fmla="*/ 2645150 h 2711051"/>
                  <a:gd name="connsiteX337-109677" fmla="*/ 645222 w 6006665"/>
                  <a:gd name="connsiteY337-109678" fmla="*/ 2637313 h 2711051"/>
                  <a:gd name="connsiteX338-109679" fmla="*/ 625472 w 6006665"/>
                  <a:gd name="connsiteY338-109680" fmla="*/ 2640605 h 2711051"/>
                  <a:gd name="connsiteX339-109681" fmla="*/ 623771 w 6006665"/>
                  <a:gd name="connsiteY339-109682" fmla="*/ 2638904 h 2711051"/>
                  <a:gd name="connsiteX340-109683" fmla="*/ 613565 w 6006665"/>
                  <a:gd name="connsiteY340-109684" fmla="*/ 2640605 h 2711051"/>
                  <a:gd name="connsiteX341-109685" fmla="*/ 609020 w 6006665"/>
                  <a:gd name="connsiteY341-109686" fmla="*/ 2636060 h 2711051"/>
                  <a:gd name="connsiteX342-109687" fmla="*/ 559026 w 6006665"/>
                  <a:gd name="connsiteY342-109688" fmla="*/ 2608790 h 2711051"/>
                  <a:gd name="connsiteX343-109689" fmla="*/ 506760 w 6006665"/>
                  <a:gd name="connsiteY343-109690" fmla="*/ 2601973 h 2711051"/>
                  <a:gd name="connsiteX344-109691" fmla="*/ 483280 w 6006665"/>
                  <a:gd name="connsiteY344-109692" fmla="*/ 2595264 h 2711051"/>
                  <a:gd name="connsiteX345-109693" fmla="*/ 480035 w 6006665"/>
                  <a:gd name="connsiteY345-109694" fmla="*/ 2597428 h 2711051"/>
                  <a:gd name="connsiteX346-109695" fmla="*/ 475042 w 6006665"/>
                  <a:gd name="connsiteY346-109696" fmla="*/ 2592910 h 2711051"/>
                  <a:gd name="connsiteX347-109697" fmla="*/ 474945 w 6006665"/>
                  <a:gd name="connsiteY347-109698" fmla="*/ 2592883 h 2711051"/>
                  <a:gd name="connsiteX348-109699" fmla="*/ 468128 w 6006665"/>
                  <a:gd name="connsiteY348-109700" fmla="*/ 2597428 h 2711051"/>
                  <a:gd name="connsiteX349-109701" fmla="*/ 420406 w 6006665"/>
                  <a:gd name="connsiteY349-109702" fmla="*/ 2554251 h 2711051"/>
                  <a:gd name="connsiteX350-109703" fmla="*/ 381774 w 6006665"/>
                  <a:gd name="connsiteY350-109704" fmla="*/ 2538344 h 2711051"/>
                  <a:gd name="connsiteX351-109705" fmla="*/ 349960 w 6006665"/>
                  <a:gd name="connsiteY351-109706" fmla="*/ 2506529 h 2711051"/>
                  <a:gd name="connsiteX352-109707" fmla="*/ 377229 w 6006665"/>
                  <a:gd name="connsiteY352-109708" fmla="*/ 2499712 h 2711051"/>
                  <a:gd name="connsiteX353-109709" fmla="*/ 404499 w 6006665"/>
                  <a:gd name="connsiteY353-109710" fmla="*/ 2451990 h 2711051"/>
                  <a:gd name="connsiteX354-109711" fmla="*/ 388591 w 6006665"/>
                  <a:gd name="connsiteY354-109712" fmla="*/ 2436083 h 2711051"/>
                  <a:gd name="connsiteX355-109713" fmla="*/ 440858 w 6006665"/>
                  <a:gd name="connsiteY355-109714" fmla="*/ 2408813 h 2711051"/>
                  <a:gd name="connsiteX356-109715" fmla="*/ 440858 w 6006665"/>
                  <a:gd name="connsiteY356-109716" fmla="*/ 2405757 h 2711051"/>
                  <a:gd name="connsiteX357-109717" fmla="*/ 416406 w 6006665"/>
                  <a:gd name="connsiteY357-109718" fmla="*/ 2408813 h 2711051"/>
                  <a:gd name="connsiteX358-109719" fmla="*/ 416406 w 6006665"/>
                  <a:gd name="connsiteY358-109720" fmla="*/ 2407325 h 2711051"/>
                  <a:gd name="connsiteX359-109721" fmla="*/ 404499 w 6006665"/>
                  <a:gd name="connsiteY359-109722" fmla="*/ 2408813 h 2711051"/>
                  <a:gd name="connsiteX360-109723" fmla="*/ 404499 w 6006665"/>
                  <a:gd name="connsiteY360-109724" fmla="*/ 2388361 h 2711051"/>
                  <a:gd name="connsiteX361-109725" fmla="*/ 424951 w 6006665"/>
                  <a:gd name="connsiteY361-109726" fmla="*/ 2372454 h 2711051"/>
                  <a:gd name="connsiteX362-109727" fmla="*/ 463583 w 6006665"/>
                  <a:gd name="connsiteY362-109728" fmla="*/ 2365637 h 2711051"/>
                  <a:gd name="connsiteX363-109729" fmla="*/ 468128 w 6006665"/>
                  <a:gd name="connsiteY363-109730" fmla="*/ 2349729 h 2711051"/>
                  <a:gd name="connsiteX364-109731" fmla="*/ 456765 w 6006665"/>
                  <a:gd name="connsiteY364-109732" fmla="*/ 2317915 h 2711051"/>
                  <a:gd name="connsiteX365-109733" fmla="*/ 474945 w 6006665"/>
                  <a:gd name="connsiteY365-109734" fmla="*/ 2290645 h 2711051"/>
                  <a:gd name="connsiteX366-109735" fmla="*/ 474945 w 6006665"/>
                  <a:gd name="connsiteY366-109736" fmla="*/ 2270193 h 2711051"/>
                  <a:gd name="connsiteX367-109737" fmla="*/ 420406 w 6006665"/>
                  <a:gd name="connsiteY367-109738" fmla="*/ 2252013 h 2711051"/>
                  <a:gd name="connsiteX368-109739" fmla="*/ 409588 w 6006665"/>
                  <a:gd name="connsiteY368-109740" fmla="*/ 2252013 h 2711051"/>
                  <a:gd name="connsiteX369-109741" fmla="*/ 397681 w 6006665"/>
                  <a:gd name="connsiteY369-109742" fmla="*/ 2252013 h 2711051"/>
                  <a:gd name="connsiteX370-109743" fmla="*/ 379485 w 6006665"/>
                  <a:gd name="connsiteY370-109744" fmla="*/ 2229774 h 2711051"/>
                  <a:gd name="connsiteX371-109745" fmla="*/ 357322 w 6006665"/>
                  <a:gd name="connsiteY371-109746" fmla="*/ 2236106 h 2711051"/>
                  <a:gd name="connsiteX372-109747" fmla="*/ 352842 w 6006665"/>
                  <a:gd name="connsiteY372-109748" fmla="*/ 2233984 h 2711051"/>
                  <a:gd name="connsiteX373-109749" fmla="*/ 345415 w 6006665"/>
                  <a:gd name="connsiteY373-109750" fmla="*/ 2236106 h 2711051"/>
                  <a:gd name="connsiteX374-109751" fmla="*/ 302238 w 6006665"/>
                  <a:gd name="connsiteY374-109752" fmla="*/ 2215654 h 2711051"/>
                  <a:gd name="connsiteX375-109753" fmla="*/ 302238 w 6006665"/>
                  <a:gd name="connsiteY375-109754" fmla="*/ 2204292 h 2711051"/>
                  <a:gd name="connsiteX376-109755" fmla="*/ 286331 w 6006665"/>
                  <a:gd name="connsiteY376-109756" fmla="*/ 2177022 h 2711051"/>
                  <a:gd name="connsiteX377-109757" fmla="*/ 270968 w 6006665"/>
                  <a:gd name="connsiteY377-109758" fmla="*/ 2177022 h 2711051"/>
                  <a:gd name="connsiteX378-109759" fmla="*/ 259061 w 6006665"/>
                  <a:gd name="connsiteY378-109760" fmla="*/ 2177022 h 2711051"/>
                  <a:gd name="connsiteX379-109761" fmla="*/ 254516 w 6006665"/>
                  <a:gd name="connsiteY379-109762" fmla="*/ 2161115 h 2711051"/>
                  <a:gd name="connsiteX380-109763" fmla="*/ 263606 w 6006665"/>
                  <a:gd name="connsiteY380-109764" fmla="*/ 2145208 h 2711051"/>
                  <a:gd name="connsiteX381-109765" fmla="*/ 243991 w 6006665"/>
                  <a:gd name="connsiteY381-109766" fmla="*/ 2114695 h 2711051"/>
                  <a:gd name="connsiteX382-109767" fmla="*/ 216429 w 6006665"/>
                  <a:gd name="connsiteY382-109768" fmla="*/ 2117938 h 2711051"/>
                  <a:gd name="connsiteX383-109769" fmla="*/ 212956 w 6006665"/>
                  <a:gd name="connsiteY383-109770" fmla="*/ 2116946 h 2711051"/>
                  <a:gd name="connsiteX384-109771" fmla="*/ 204522 w 6006665"/>
                  <a:gd name="connsiteY384-109772" fmla="*/ 2117938 h 2711051"/>
                  <a:gd name="connsiteX385-109773" fmla="*/ 199623 w 6006665"/>
                  <a:gd name="connsiteY385-109774" fmla="*/ 2116538 h 2711051"/>
                  <a:gd name="connsiteX386-109775" fmla="*/ 195977 w 6006665"/>
                  <a:gd name="connsiteY386-109776" fmla="*/ 2129300 h 2711051"/>
                  <a:gd name="connsiteX387-109777" fmla="*/ 184968 w 6006665"/>
                  <a:gd name="connsiteY387-109778" fmla="*/ 2126155 h 2711051"/>
                  <a:gd name="connsiteX388-109779" fmla="*/ 184070 w 6006665"/>
                  <a:gd name="connsiteY388-109780" fmla="*/ 2129300 h 2711051"/>
                  <a:gd name="connsiteX389-109781" fmla="*/ 168163 w 6006665"/>
                  <a:gd name="connsiteY389-109782" fmla="*/ 2124765 h 2711051"/>
                  <a:gd name="connsiteX390-109783" fmla="*/ 156800 w 6006665"/>
                  <a:gd name="connsiteY390-109784" fmla="*/ 2086123 h 2711051"/>
                  <a:gd name="connsiteX391-109785" fmla="*/ 152255 w 6006665"/>
                  <a:gd name="connsiteY391-109786" fmla="*/ 2070216 h 2711051"/>
                  <a:gd name="connsiteX392-109787" fmla="*/ 156800 w 6006665"/>
                  <a:gd name="connsiteY392-109788" fmla="*/ 2065671 h 2711051"/>
                  <a:gd name="connsiteX393-109789" fmla="*/ 168707 w 6006665"/>
                  <a:gd name="connsiteY393-109790" fmla="*/ 2065671 h 2711051"/>
                  <a:gd name="connsiteX394-109791" fmla="*/ 188615 w 6006665"/>
                  <a:gd name="connsiteY394-109792" fmla="*/ 2065671 h 2711051"/>
                  <a:gd name="connsiteX395-109793" fmla="*/ 199977 w 6006665"/>
                  <a:gd name="connsiteY395-109794" fmla="*/ 2054309 h 2711051"/>
                  <a:gd name="connsiteX396-109795" fmla="*/ 188615 w 6006665"/>
                  <a:gd name="connsiteY396-109796" fmla="*/ 2031584 h 2711051"/>
                  <a:gd name="connsiteX397-109797" fmla="*/ 168163 w 6006665"/>
                  <a:gd name="connsiteY397-109798" fmla="*/ 2022495 h 2711051"/>
                  <a:gd name="connsiteX398-109799" fmla="*/ 168163 w 6006665"/>
                  <a:gd name="connsiteY398-109800" fmla="*/ 2015677 h 2711051"/>
                  <a:gd name="connsiteX399-109801" fmla="*/ 152255 w 6006665"/>
                  <a:gd name="connsiteY399-109802" fmla="*/ 1999770 h 2711051"/>
                  <a:gd name="connsiteX400-109803" fmla="*/ 129531 w 6006665"/>
                  <a:gd name="connsiteY400-109804" fmla="*/ 1963410 h 2711051"/>
                  <a:gd name="connsiteX401-109805" fmla="*/ 140893 w 6006665"/>
                  <a:gd name="connsiteY401-109806" fmla="*/ 1940686 h 2711051"/>
                  <a:gd name="connsiteX402-109807" fmla="*/ 136348 w 6006665"/>
                  <a:gd name="connsiteY402-109808" fmla="*/ 1913416 h 2711051"/>
                  <a:gd name="connsiteX403-109809" fmla="*/ 103789 w 6006665"/>
                  <a:gd name="connsiteY403-109810" fmla="*/ 1900009 h 2711051"/>
                  <a:gd name="connsiteX404-109811" fmla="*/ 93716 w 6006665"/>
                  <a:gd name="connsiteY404-109812" fmla="*/ 1904326 h 2711051"/>
                  <a:gd name="connsiteX405-109813" fmla="*/ 91868 w 6006665"/>
                  <a:gd name="connsiteY405-109814" fmla="*/ 1900015 h 2711051"/>
                  <a:gd name="connsiteX406-109815" fmla="*/ 81809 w 6006665"/>
                  <a:gd name="connsiteY406-109816" fmla="*/ 1904326 h 2711051"/>
                  <a:gd name="connsiteX407-109817" fmla="*/ 74992 w 6006665"/>
                  <a:gd name="connsiteY407-109818" fmla="*/ 1888419 h 2711051"/>
                  <a:gd name="connsiteX408-109819" fmla="*/ 34087 w 6006665"/>
                  <a:gd name="connsiteY408-109820" fmla="*/ 1877057 h 2711051"/>
                  <a:gd name="connsiteX409-109821" fmla="*/ 22725 w 6006665"/>
                  <a:gd name="connsiteY409-109822" fmla="*/ 1833880 h 2711051"/>
                  <a:gd name="connsiteX410-109823" fmla="*/ 22725 w 6006665"/>
                  <a:gd name="connsiteY410-109824" fmla="*/ 1802065 h 2711051"/>
                  <a:gd name="connsiteX411-109825" fmla="*/ 0 w 6006665"/>
                  <a:gd name="connsiteY411-109826" fmla="*/ 1786158 h 2711051"/>
                  <a:gd name="connsiteX412-109827" fmla="*/ 15907 w 6006665"/>
                  <a:gd name="connsiteY412-109828" fmla="*/ 1763434 h 2711051"/>
                  <a:gd name="connsiteX413-109829" fmla="*/ 6818 w 6006665"/>
                  <a:gd name="connsiteY413-109830" fmla="*/ 1699805 h 2711051"/>
                  <a:gd name="connsiteX414-109831" fmla="*/ 34087 w 6006665"/>
                  <a:gd name="connsiteY414-109832" fmla="*/ 1656628 h 2711051"/>
                  <a:gd name="connsiteX415-109833" fmla="*/ 27270 w 6006665"/>
                  <a:gd name="connsiteY415-109834" fmla="*/ 1645266 h 2711051"/>
                  <a:gd name="connsiteX416-109835" fmla="*/ 70447 w 6006665"/>
                  <a:gd name="connsiteY416-109836" fmla="*/ 1606634 h 2711051"/>
                  <a:gd name="connsiteX417-109837" fmla="*/ 27270 w 6006665"/>
                  <a:gd name="connsiteY417-109838" fmla="*/ 1570274 h 2711051"/>
                  <a:gd name="connsiteX418-109839" fmla="*/ 109078 w 6006665"/>
                  <a:gd name="connsiteY418-109840" fmla="*/ 1472558 h 2711051"/>
                  <a:gd name="connsiteX419-109841" fmla="*/ 145438 w 6006665"/>
                  <a:gd name="connsiteY419-109842" fmla="*/ 1429381 h 2711051"/>
                  <a:gd name="connsiteX420-109843" fmla="*/ 156800 w 6006665"/>
                  <a:gd name="connsiteY420-109844" fmla="*/ 1386205 h 2711051"/>
                  <a:gd name="connsiteX421-109845" fmla="*/ 102261 w 6006665"/>
                  <a:gd name="connsiteY421-109846" fmla="*/ 1333938 h 2711051"/>
                  <a:gd name="connsiteX422-109847" fmla="*/ 118168 w 6006665"/>
                  <a:gd name="connsiteY422-109848" fmla="*/ 1279399 h 2711051"/>
                  <a:gd name="connsiteX423-109849" fmla="*/ 86354 w 6006665"/>
                  <a:gd name="connsiteY423-109850" fmla="*/ 1215770 h 2711051"/>
                  <a:gd name="connsiteX424-109851" fmla="*/ 109078 w 6006665"/>
                  <a:gd name="connsiteY424-109852" fmla="*/ 1140778 h 2711051"/>
                  <a:gd name="connsiteX425-109853" fmla="*/ 70447 w 6006665"/>
                  <a:gd name="connsiteY425-109854" fmla="*/ 1038517 h 2711051"/>
                  <a:gd name="connsiteX426-109855" fmla="*/ 102261 w 6006665"/>
                  <a:gd name="connsiteY426-109856" fmla="*/ 968071 h 2711051"/>
                  <a:gd name="connsiteX427-109857" fmla="*/ 43177 w 6006665"/>
                  <a:gd name="connsiteY427-109858" fmla="*/ 902170 h 2711051"/>
                  <a:gd name="connsiteX428-109859" fmla="*/ 49994 w 6006665"/>
                  <a:gd name="connsiteY428-109860" fmla="*/ 827178 h 2711051"/>
                  <a:gd name="connsiteX429-109861" fmla="*/ 81809 w 6006665"/>
                  <a:gd name="connsiteY429-109862" fmla="*/ 822633 h 2711051"/>
                  <a:gd name="connsiteX430-109863" fmla="*/ 145438 w 6006665"/>
                  <a:gd name="connsiteY430-109864" fmla="*/ 779457 h 2711051"/>
                  <a:gd name="connsiteX431-109865" fmla="*/ 184070 w 6006665"/>
                  <a:gd name="connsiteY431-109866" fmla="*/ 740825 h 2711051"/>
                  <a:gd name="connsiteX432-109867" fmla="*/ 189699 w 6006665"/>
                  <a:gd name="connsiteY432-109868" fmla="*/ 747103 h 2711051"/>
                  <a:gd name="connsiteX433-109869" fmla="*/ 195977 w 6006665"/>
                  <a:gd name="connsiteY433-109870" fmla="*/ 740825 h 2711051"/>
                  <a:gd name="connsiteX434-109871" fmla="*/ 255061 w 6006665"/>
                  <a:gd name="connsiteY434-109872" fmla="*/ 806726 h 2711051"/>
                  <a:gd name="connsiteX435-109873" fmla="*/ 350504 w 6006665"/>
                  <a:gd name="connsiteY435-109874" fmla="*/ 827178 h 2711051"/>
                  <a:gd name="connsiteX436-109875" fmla="*/ 491397 w 6006665"/>
                  <a:gd name="connsiteY436-109876" fmla="*/ 940802 h 2711051"/>
                  <a:gd name="connsiteX437-109877" fmla="*/ 523211 w 6006665"/>
                  <a:gd name="connsiteY437-109878" fmla="*/ 988523 h 2711051"/>
                  <a:gd name="connsiteX438-109879" fmla="*/ 523211 w 6006665"/>
                  <a:gd name="connsiteY438-109880" fmla="*/ 1047607 h 2711051"/>
                  <a:gd name="connsiteX439-109881" fmla="*/ 486852 w 6006665"/>
                  <a:gd name="connsiteY439-109882" fmla="*/ 1102146 h 2711051"/>
                  <a:gd name="connsiteX440-109883" fmla="*/ 420951 w 6006665"/>
                  <a:gd name="connsiteY440-109884" fmla="*/ 1122599 h 2711051"/>
                  <a:gd name="connsiteX441-109885" fmla="*/ 415909 w 6006665"/>
                  <a:gd name="connsiteY441-109886" fmla="*/ 1120468 h 2711051"/>
                  <a:gd name="connsiteX442-109887" fmla="*/ 409044 w 6006665"/>
                  <a:gd name="connsiteY442-109888" fmla="*/ 1122599 h 2711051"/>
                  <a:gd name="connsiteX443-109889" fmla="*/ 252950 w 6006665"/>
                  <a:gd name="connsiteY443-109890" fmla="*/ 1056643 h 2711051"/>
                  <a:gd name="connsiteX444-109891" fmla="*/ 232336 w 6006665"/>
                  <a:gd name="connsiteY444-109892" fmla="*/ 1063515 h 2711051"/>
                  <a:gd name="connsiteX445-109893" fmla="*/ 291420 w 6006665"/>
                  <a:gd name="connsiteY445-109894" fmla="*/ 1133961 h 2711051"/>
                  <a:gd name="connsiteX446-109895" fmla="*/ 291420 w 6006665"/>
                  <a:gd name="connsiteY446-109896" fmla="*/ 1172593 h 2711051"/>
                  <a:gd name="connsiteX447-109897" fmla="*/ 298238 w 6006665"/>
                  <a:gd name="connsiteY447-109898" fmla="*/ 1258947 h 2711051"/>
                  <a:gd name="connsiteX448-109899" fmla="*/ 345959 w 6006665"/>
                  <a:gd name="connsiteY448-109900" fmla="*/ 1290761 h 2711051"/>
                  <a:gd name="connsiteX449-109901" fmla="*/ 362087 w 6006665"/>
                  <a:gd name="connsiteY449-109902" fmla="*/ 1300169 h 2711051"/>
                  <a:gd name="connsiteX450-109903" fmla="*/ 365867 w 6006665"/>
                  <a:gd name="connsiteY450-109904" fmla="*/ 1268036 h 2711051"/>
                  <a:gd name="connsiteX451-109905" fmla="*/ 345415 w 6006665"/>
                  <a:gd name="connsiteY451-109906" fmla="*/ 1231677 h 2711051"/>
                  <a:gd name="connsiteX452-109907" fmla="*/ 365867 w 6006665"/>
                  <a:gd name="connsiteY452-109908" fmla="*/ 1199862 h 2711051"/>
                  <a:gd name="connsiteX453-109909" fmla="*/ 374560 w 6006665"/>
                  <a:gd name="connsiteY453-109910" fmla="*/ 1204861 h 2711051"/>
                  <a:gd name="connsiteX454-109911" fmla="*/ 377774 w 6006665"/>
                  <a:gd name="connsiteY454-109912" fmla="*/ 1199862 h 2711051"/>
                  <a:gd name="connsiteX455-109913" fmla="*/ 461933 w 6006665"/>
                  <a:gd name="connsiteY455-109914" fmla="*/ 1248254 h 2711051"/>
                  <a:gd name="connsiteX456-109915" fmla="*/ 484035 w 6006665"/>
                  <a:gd name="connsiteY456-109916" fmla="*/ 1231677 h 2711051"/>
                  <a:gd name="connsiteX457-109917" fmla="*/ 463583 w 6006665"/>
                  <a:gd name="connsiteY457-109918" fmla="*/ 1165775 h 2711051"/>
                  <a:gd name="connsiteX458-109919" fmla="*/ 549936 w 6006665"/>
                  <a:gd name="connsiteY458-109920" fmla="*/ 1079422 h 2711051"/>
                  <a:gd name="connsiteX459-109921" fmla="*/ 559742 w 6006665"/>
                  <a:gd name="connsiteY459-109922" fmla="*/ 1081523 h 2711051"/>
                  <a:gd name="connsiteX460-109923" fmla="*/ 561843 w 6006665"/>
                  <a:gd name="connsiteY460-109924" fmla="*/ 1079422 h 2711051"/>
                  <a:gd name="connsiteX461-109925" fmla="*/ 593658 w 6006665"/>
                  <a:gd name="connsiteY461-109926" fmla="*/ 1086239 h 2711051"/>
                  <a:gd name="connsiteX462-109927" fmla="*/ 620945 w 6006665"/>
                  <a:gd name="connsiteY462-109928" fmla="*/ 1110116 h 2711051"/>
                  <a:gd name="connsiteX463-109929" fmla="*/ 640835 w 6006665"/>
                  <a:gd name="connsiteY463-109930" fmla="*/ 1054425 h 2711051"/>
                  <a:gd name="connsiteX464-109931" fmla="*/ 609020 w 6006665"/>
                  <a:gd name="connsiteY464-109932" fmla="*/ 999886 h 2711051"/>
                  <a:gd name="connsiteX465-109933" fmla="*/ 624928 w 6006665"/>
                  <a:gd name="connsiteY465-109934" fmla="*/ 940802 h 2711051"/>
                  <a:gd name="connsiteX466-109935" fmla="*/ 597658 w 6006665"/>
                  <a:gd name="connsiteY466-109936" fmla="*/ 881717 h 2711051"/>
                  <a:gd name="connsiteX467-109937" fmla="*/ 611562 w 6006665"/>
                  <a:gd name="connsiteY467-109938" fmla="*/ 886043 h 2711051"/>
                  <a:gd name="connsiteX468-109939" fmla="*/ 609565 w 6006665"/>
                  <a:gd name="connsiteY468-109940" fmla="*/ 881717 h 2711051"/>
                  <a:gd name="connsiteX469-109941" fmla="*/ 711826 w 6006665"/>
                  <a:gd name="connsiteY469-109942" fmla="*/ 913532 h 2711051"/>
                  <a:gd name="connsiteX470-109943" fmla="*/ 732278 w 6006665"/>
                  <a:gd name="connsiteY470-109944" fmla="*/ 968071 h 2711051"/>
                  <a:gd name="connsiteX471-109945" fmla="*/ 684556 w 6006665"/>
                  <a:gd name="connsiteY471-109946" fmla="*/ 979433 h 2711051"/>
                  <a:gd name="connsiteX472-109947" fmla="*/ 684556 w 6006665"/>
                  <a:gd name="connsiteY472-109948" fmla="*/ 1031700 h 2711051"/>
                  <a:gd name="connsiteX473-109949" fmla="*/ 713309 w 6006665"/>
                  <a:gd name="connsiteY473-109950" fmla="*/ 1060453 h 2711051"/>
                  <a:gd name="connsiteX474-109951" fmla="*/ 763548 w 6006665"/>
                  <a:gd name="connsiteY474-109952" fmla="*/ 1043062 h 2711051"/>
                  <a:gd name="connsiteX475-109953" fmla="*/ 770365 w 6006665"/>
                  <a:gd name="connsiteY475-109954" fmla="*/ 983978 h 2711051"/>
                  <a:gd name="connsiteX476-109955" fmla="*/ 845357 w 6006665"/>
                  <a:gd name="connsiteY476-109956" fmla="*/ 936257 h 2711051"/>
                  <a:gd name="connsiteX477-109957" fmla="*/ 972614 w 6006665"/>
                  <a:gd name="connsiteY477-109958" fmla="*/ 849903 h 2711051"/>
                  <a:gd name="connsiteX478-109959" fmla="*/ 982566 w 6006665"/>
                  <a:gd name="connsiteY478-109960" fmla="*/ 851230 h 2711051"/>
                  <a:gd name="connsiteX479-109961" fmla="*/ 984521 w 6006665"/>
                  <a:gd name="connsiteY479-109962" fmla="*/ 849903 h 2711051"/>
                  <a:gd name="connsiteX480-109963" fmla="*/ 1018608 w 6006665"/>
                  <a:gd name="connsiteY480-109964" fmla="*/ 854448 h 2711051"/>
                  <a:gd name="connsiteX481-109965" fmla="*/ 979977 w 6006665"/>
                  <a:gd name="connsiteY481-109966" fmla="*/ 918077 h 2711051"/>
                  <a:gd name="connsiteX482-109967" fmla="*/ 1012666 w 6006665"/>
                  <a:gd name="connsiteY482-109968" fmla="*/ 923238 h 2711051"/>
                  <a:gd name="connsiteX483-109969" fmla="*/ 1038516 w 6006665"/>
                  <a:gd name="connsiteY483-109970" fmla="*/ 893080 h 2711051"/>
                  <a:gd name="connsiteX484-109971" fmla="*/ 1050423 w 6006665"/>
                  <a:gd name="connsiteY484-109972" fmla="*/ 893080 h 2711051"/>
                  <a:gd name="connsiteX485-109973" fmla="*/ 1108962 w 6006665"/>
                  <a:gd name="connsiteY485-109974" fmla="*/ 893080 h 2711051"/>
                  <a:gd name="connsiteX486-109975" fmla="*/ 1161229 w 6006665"/>
                  <a:gd name="connsiteY486-109976" fmla="*/ 849903 h 2711051"/>
                  <a:gd name="connsiteX487-109977" fmla="*/ 1165711 w 6006665"/>
                  <a:gd name="connsiteY487-109978" fmla="*/ 856037 h 2711051"/>
                  <a:gd name="connsiteX488-109979" fmla="*/ 1173136 w 6006665"/>
                  <a:gd name="connsiteY488-109980" fmla="*/ 849903 h 2711051"/>
                  <a:gd name="connsiteX489-109981" fmla="*/ 1210035 w 6006665"/>
                  <a:gd name="connsiteY489-109982" fmla="*/ 900396 h 2711051"/>
                  <a:gd name="connsiteX490-109983" fmla="*/ 1247583 w 6006665"/>
                  <a:gd name="connsiteY490-109984" fmla="*/ 843086 h 2711051"/>
                  <a:gd name="connsiteX491-109985" fmla="*/ 1211223 w 6006665"/>
                  <a:gd name="connsiteY491-109986" fmla="*/ 784002 h 2711051"/>
                  <a:gd name="connsiteX492-109987" fmla="*/ 1227130 w 6006665"/>
                  <a:gd name="connsiteY492-109988" fmla="*/ 747642 h 2711051"/>
                  <a:gd name="connsiteX493-109989" fmla="*/ 1237665 w 6006665"/>
                  <a:gd name="connsiteY493-109990" fmla="*/ 750780 h 2711051"/>
                  <a:gd name="connsiteX494-109991" fmla="*/ 1239037 w 6006665"/>
                  <a:gd name="connsiteY494-109992" fmla="*/ 747642 h 2711051"/>
                  <a:gd name="connsiteX495-109993" fmla="*/ 1345843 w 6006665"/>
                  <a:gd name="connsiteY495-109994" fmla="*/ 779457 h 2711051"/>
                  <a:gd name="connsiteX496-109995" fmla="*/ 1400382 w 6006665"/>
                  <a:gd name="connsiteY496-109996" fmla="*/ 811271 h 2711051"/>
                  <a:gd name="connsiteX497-109997" fmla="*/ 1519756 w 6006665"/>
                  <a:gd name="connsiteY497-109998" fmla="*/ 917855 h 2711051"/>
                  <a:gd name="connsiteX498-109999" fmla="*/ 1543003 w 6006665"/>
                  <a:gd name="connsiteY498-110000" fmla="*/ 877173 h 2711051"/>
                  <a:gd name="connsiteX499-110001" fmla="*/ 1506643 w 6006665"/>
                  <a:gd name="connsiteY499-110002" fmla="*/ 822633 h 2711051"/>
                  <a:gd name="connsiteX500-110003" fmla="*/ 1506643 w 6006665"/>
                  <a:gd name="connsiteY500-110004" fmla="*/ 799909 h 2711051"/>
                  <a:gd name="connsiteX501-110005" fmla="*/ 1463467 w 6006665"/>
                  <a:gd name="connsiteY501-110006" fmla="*/ 790819 h 2711051"/>
                  <a:gd name="connsiteX502-110007" fmla="*/ 1472556 w 6006665"/>
                  <a:gd name="connsiteY502-110008" fmla="*/ 740825 h 2711051"/>
                  <a:gd name="connsiteX503-110009" fmla="*/ 1452104 w 6006665"/>
                  <a:gd name="connsiteY503-110010" fmla="*/ 654471 h 2711051"/>
                  <a:gd name="connsiteX504-110011" fmla="*/ 1452104 w 6006665"/>
                  <a:gd name="connsiteY504-110012" fmla="*/ 618112 h 2711051"/>
                  <a:gd name="connsiteX505-110013" fmla="*/ 1522551 w 6006665"/>
                  <a:gd name="connsiteY505-110014" fmla="*/ 515851 h 2711051"/>
                  <a:gd name="connsiteX506-110015" fmla="*/ 1543003 w 6006665"/>
                  <a:gd name="connsiteY506-110016" fmla="*/ 402228 h 2711051"/>
                  <a:gd name="connsiteX507-110017" fmla="*/ 1570272 w 6006665"/>
                  <a:gd name="connsiteY507-110018" fmla="*/ 381775 h 2711051"/>
                  <a:gd name="connsiteX508-110019" fmla="*/ 1578688 w 6006665"/>
                  <a:gd name="connsiteY508-110020" fmla="*/ 384394 h 2711051"/>
                  <a:gd name="connsiteX509-110021" fmla="*/ 1582179 w 6006665"/>
                  <a:gd name="connsiteY509-110022" fmla="*/ 381775 h 2711051"/>
                  <a:gd name="connsiteX510-110023" fmla="*/ 1684440 w 6006665"/>
                  <a:gd name="connsiteY510-110024" fmla="*/ 413590 h 2711051"/>
                  <a:gd name="connsiteX511-110025" fmla="*/ 1688985 w 6006665"/>
                  <a:gd name="connsiteY511-110026" fmla="*/ 484036 h 2711051"/>
                  <a:gd name="connsiteX512-110027" fmla="*/ 1652625 w 6006665"/>
                  <a:gd name="connsiteY512-110028" fmla="*/ 574935 h 2711051"/>
                  <a:gd name="connsiteX513-110029" fmla="*/ 1679895 w 6006665"/>
                  <a:gd name="connsiteY513-110030" fmla="*/ 613567 h 2711051"/>
                  <a:gd name="connsiteX514-110031" fmla="*/ 1688985 w 6006665"/>
                  <a:gd name="connsiteY514-110032" fmla="*/ 688558 h 2711051"/>
                  <a:gd name="connsiteX515-110033" fmla="*/ 1679895 w 6006665"/>
                  <a:gd name="connsiteY515-110034" fmla="*/ 833996 h 2711051"/>
                  <a:gd name="connsiteX516-110035" fmla="*/ 1636718 w 6006665"/>
                  <a:gd name="connsiteY516-110036" fmla="*/ 1097602 h 2711051"/>
                  <a:gd name="connsiteX517-110037" fmla="*/ 1662494 w 6006665"/>
                  <a:gd name="connsiteY517-110038" fmla="*/ 1104046 h 2711051"/>
                  <a:gd name="connsiteX0-110039" fmla="*/ 1662494 w 6006665"/>
                  <a:gd name="connsiteY0-110040" fmla="*/ 1104046 h 2711051"/>
                  <a:gd name="connsiteX1-110041" fmla="*/ 3211535 w 6006665"/>
                  <a:gd name="connsiteY1-110042" fmla="*/ 1 h 2711051"/>
                  <a:gd name="connsiteX2-110043" fmla="*/ 3200173 w 6006665"/>
                  <a:gd name="connsiteY2-110044" fmla="*/ 74993 h 2711051"/>
                  <a:gd name="connsiteX3-110045" fmla="*/ 3161541 w 6006665"/>
                  <a:gd name="connsiteY3-110046" fmla="*/ 118170 h 2711051"/>
                  <a:gd name="connsiteX4-110047" fmla="*/ 3066097 w 6006665"/>
                  <a:gd name="connsiteY4-110048" fmla="*/ 193161 h 2711051"/>
                  <a:gd name="connsiteX5-110049" fmla="*/ 3034283 w 6006665"/>
                  <a:gd name="connsiteY5-110050" fmla="*/ 236338 h 2711051"/>
                  <a:gd name="connsiteX6-110051" fmla="*/ 3082005 w 6006665"/>
                  <a:gd name="connsiteY6-110052" fmla="*/ 252245 h 2711051"/>
                  <a:gd name="connsiteX7-110053" fmla="*/ 3129459 w 6006665"/>
                  <a:gd name="connsiteY7-110054" fmla="*/ 279926 h 2711051"/>
                  <a:gd name="connsiteX8-110055" fmla="*/ 3156451 w 6006665"/>
                  <a:gd name="connsiteY8-110056" fmla="*/ 256790 h 2711051"/>
                  <a:gd name="connsiteX9-110057" fmla="*/ 3158460 w 6006665"/>
                  <a:gd name="connsiteY9-110058" fmla="*/ 265274 h 2711051"/>
                  <a:gd name="connsiteX10-110059" fmla="*/ 3168359 w 6006665"/>
                  <a:gd name="connsiteY10-110060" fmla="*/ 256790 h 2711051"/>
                  <a:gd name="connsiteX11-110061" fmla="*/ 3184984 w 6006665"/>
                  <a:gd name="connsiteY11-110062" fmla="*/ 326983 h 2711051"/>
                  <a:gd name="connsiteX12-110063" fmla="*/ 3192811 w 6006665"/>
                  <a:gd name="connsiteY12-110064" fmla="*/ 311329 h 2711051"/>
                  <a:gd name="connsiteX13-110065" fmla="*/ 3251895 w 6006665"/>
                  <a:gd name="connsiteY13-110066" fmla="*/ 290877 h 2711051"/>
                  <a:gd name="connsiteX14-110067" fmla="*/ 3259833 w 6006665"/>
                  <a:gd name="connsiteY14-110068" fmla="*/ 292251 h 2711051"/>
                  <a:gd name="connsiteX15-110069" fmla="*/ 3263802 w 6006665"/>
                  <a:gd name="connsiteY15-110070" fmla="*/ 290877 h 2711051"/>
                  <a:gd name="connsiteX16-110071" fmla="*/ 3381970 w 6006665"/>
                  <a:gd name="connsiteY16-110072" fmla="*/ 311329 h 2711051"/>
                  <a:gd name="connsiteX17-110073" fmla="*/ 3388787 w 6006665"/>
                  <a:gd name="connsiteY17-110074" fmla="*/ 370413 h 2711051"/>
                  <a:gd name="connsiteX18-110075" fmla="*/ 3531529 w 6006665"/>
                  <a:gd name="connsiteY18-110076" fmla="*/ 391404 h 2711051"/>
                  <a:gd name="connsiteX19-110077" fmla="*/ 3538225 w 6006665"/>
                  <a:gd name="connsiteY19-110078" fmla="*/ 295422 h 2711051"/>
                  <a:gd name="connsiteX20-110079" fmla="*/ 3549910 w 6006665"/>
                  <a:gd name="connsiteY20-110080" fmla="*/ 298609 h 2711051"/>
                  <a:gd name="connsiteX21-110081" fmla="*/ 3550132 w 6006665"/>
                  <a:gd name="connsiteY21-110082" fmla="*/ 295422 h 2711051"/>
                  <a:gd name="connsiteX22-110083" fmla="*/ 3625123 w 6006665"/>
                  <a:gd name="connsiteY22-110084" fmla="*/ 315874 h 2711051"/>
                  <a:gd name="connsiteX23-110085" fmla="*/ 3672301 w 6006665"/>
                  <a:gd name="connsiteY23-110086" fmla="*/ 315874 h 2711051"/>
                  <a:gd name="connsiteX24-110087" fmla="*/ 3684207 w 6006665"/>
                  <a:gd name="connsiteY24-110088" fmla="*/ 315874 h 2711051"/>
                  <a:gd name="connsiteX25-110089" fmla="*/ 3743291 w 6006665"/>
                  <a:gd name="connsiteY25-110090" fmla="*/ 381775 h 2711051"/>
                  <a:gd name="connsiteX26-110091" fmla="*/ 3759199 w 6006665"/>
                  <a:gd name="connsiteY26-110092" fmla="*/ 461312 h 2711051"/>
                  <a:gd name="connsiteX27-110093" fmla="*/ 3738747 w 6006665"/>
                  <a:gd name="connsiteY27-110094" fmla="*/ 511306 h 2711051"/>
                  <a:gd name="connsiteX28-110095" fmla="*/ 3786469 w 6006665"/>
                  <a:gd name="connsiteY28-110096" fmla="*/ 602204 h 2711051"/>
                  <a:gd name="connsiteX29-110097" fmla="*/ 3835603 w 6006665"/>
                  <a:gd name="connsiteY29-110098" fmla="*/ 638110 h 2711051"/>
                  <a:gd name="connsiteX30-110099" fmla="*/ 3865460 w 6006665"/>
                  <a:gd name="connsiteY30-110100" fmla="*/ 527213 h 2711051"/>
                  <a:gd name="connsiteX31-110101" fmla="*/ 3875077 w 6006665"/>
                  <a:gd name="connsiteY31-110102" fmla="*/ 535720 h 2711051"/>
                  <a:gd name="connsiteX32-110103" fmla="*/ 3877367 w 6006665"/>
                  <a:gd name="connsiteY32-110104" fmla="*/ 527213 h 2711051"/>
                  <a:gd name="connsiteX33-110105" fmla="*/ 3932151 w 6006665"/>
                  <a:gd name="connsiteY33-110106" fmla="*/ 575676 h 2711051"/>
                  <a:gd name="connsiteX34-110107" fmla="*/ 3988173 w 6006665"/>
                  <a:gd name="connsiteY34-110108" fmla="*/ 547665 h 2711051"/>
                  <a:gd name="connsiteX35-110109" fmla="*/ 3993852 w 6006665"/>
                  <a:gd name="connsiteY35-110110" fmla="*/ 550780 h 2711051"/>
                  <a:gd name="connsiteX36-110111" fmla="*/ 4000080 w 6006665"/>
                  <a:gd name="connsiteY36-110112" fmla="*/ 547665 h 2711051"/>
                  <a:gd name="connsiteX37-110113" fmla="*/ 4062426 w 6006665"/>
                  <a:gd name="connsiteY37-110114" fmla="*/ 581855 h 2711051"/>
                  <a:gd name="connsiteX38-110115" fmla="*/ 4085889 w 6006665"/>
                  <a:gd name="connsiteY38-110116" fmla="*/ 554483 h 2711051"/>
                  <a:gd name="connsiteX39-110117" fmla="*/ 4095563 w 6006665"/>
                  <a:gd name="connsiteY39-110118" fmla="*/ 557087 h 2711051"/>
                  <a:gd name="connsiteX40-110119" fmla="*/ 4097796 w 6006665"/>
                  <a:gd name="connsiteY40-110120" fmla="*/ 554483 h 2711051"/>
                  <a:gd name="connsiteX41-110121" fmla="*/ 4144150 w 6006665"/>
                  <a:gd name="connsiteY41-110122" fmla="*/ 566963 h 2711051"/>
                  <a:gd name="connsiteX42-110123" fmla="*/ 4117703 w 6006665"/>
                  <a:gd name="connsiteY42-110124" fmla="*/ 456767 h 2711051"/>
                  <a:gd name="connsiteX43-110125" fmla="*/ 4165425 w 6006665"/>
                  <a:gd name="connsiteY43-110126" fmla="*/ 402228 h 2711051"/>
                  <a:gd name="connsiteX44-110127" fmla="*/ 4175231 w 6006665"/>
                  <a:gd name="connsiteY44-110128" fmla="*/ 404629 h 2711051"/>
                  <a:gd name="connsiteX45-110129" fmla="*/ 4177332 w 6006665"/>
                  <a:gd name="connsiteY45-110130" fmla="*/ 402228 h 2711051"/>
                  <a:gd name="connsiteX46-110131" fmla="*/ 4511384 w 6006665"/>
                  <a:gd name="connsiteY46-110132" fmla="*/ 484036 h 2711051"/>
                  <a:gd name="connsiteX47-110133" fmla="*/ 4543199 w 6006665"/>
                  <a:gd name="connsiteY47-110134" fmla="*/ 554483 h 2711051"/>
                  <a:gd name="connsiteX48-110135" fmla="*/ 4639242 w 6006665"/>
                  <a:gd name="connsiteY48-110136" fmla="*/ 637125 h 2711051"/>
                  <a:gd name="connsiteX49-110137" fmla="*/ 4774445 w 6006665"/>
                  <a:gd name="connsiteY49-110138" fmla="*/ 618112 h 2711051"/>
                  <a:gd name="connsiteX50-110139" fmla="*/ 4778496 w 6006665"/>
                  <a:gd name="connsiteY50-110140" fmla="*/ 619216 h 2711051"/>
                  <a:gd name="connsiteX51-110141" fmla="*/ 4786352 w 6006665"/>
                  <a:gd name="connsiteY51-110142" fmla="*/ 618112 h 2711051"/>
                  <a:gd name="connsiteX52-110143" fmla="*/ 4861343 w 6006665"/>
                  <a:gd name="connsiteY52-110144" fmla="*/ 638564 h 2711051"/>
                  <a:gd name="connsiteX53-110145" fmla="*/ 4893158 w 6006665"/>
                  <a:gd name="connsiteY53-110146" fmla="*/ 681741 h 2711051"/>
                  <a:gd name="connsiteX54-110147" fmla="*/ 4888613 w 6006665"/>
                  <a:gd name="connsiteY54-110148" fmla="*/ 763549 h 2711051"/>
                  <a:gd name="connsiteX55-110149" fmla="*/ 4927677 w 6006665"/>
                  <a:gd name="connsiteY55-110150" fmla="*/ 788221 h 2711051"/>
                  <a:gd name="connsiteX56-110151" fmla="*/ 4967605 w 6006665"/>
                  <a:gd name="connsiteY56-110152" fmla="*/ 774912 h 2711051"/>
                  <a:gd name="connsiteX57-110153" fmla="*/ 5038051 w 6006665"/>
                  <a:gd name="connsiteY57-110154" fmla="*/ 768094 h 2711051"/>
                  <a:gd name="connsiteX58-110155" fmla="*/ 5040730 w 6006665"/>
                  <a:gd name="connsiteY58-110156" fmla="*/ 768987 h 2711051"/>
                  <a:gd name="connsiteX59-110157" fmla="*/ 5049958 w 6006665"/>
                  <a:gd name="connsiteY59-110158" fmla="*/ 768094 h 2711051"/>
                  <a:gd name="connsiteX60-110159" fmla="*/ 5114249 w 6006665"/>
                  <a:gd name="connsiteY60-110160" fmla="*/ 789525 h 2711051"/>
                  <a:gd name="connsiteX61-110161" fmla="*/ 5176671 w 6006665"/>
                  <a:gd name="connsiteY61-110162" fmla="*/ 779457 h 2711051"/>
                  <a:gd name="connsiteX62-110163" fmla="*/ 5177801 w 6006665"/>
                  <a:gd name="connsiteY62-110164" fmla="*/ 781195 h 2711051"/>
                  <a:gd name="connsiteX63-110165" fmla="*/ 5188578 w 6006665"/>
                  <a:gd name="connsiteY63-110166" fmla="*/ 779457 h 2711051"/>
                  <a:gd name="connsiteX64-110167" fmla="*/ 5243719 w 6006665"/>
                  <a:gd name="connsiteY64-110168" fmla="*/ 864288 h 2711051"/>
                  <a:gd name="connsiteX65-110169" fmla="*/ 5283477 w 6006665"/>
                  <a:gd name="connsiteY65-110170" fmla="*/ 833996 h 2711051"/>
                  <a:gd name="connsiteX66-110171" fmla="*/ 5258480 w 6006665"/>
                  <a:gd name="connsiteY66-110172" fmla="*/ 768094 h 2711051"/>
                  <a:gd name="connsiteX67-110173" fmla="*/ 5267570 w 6006665"/>
                  <a:gd name="connsiteY67-110174" fmla="*/ 720373 h 2711051"/>
                  <a:gd name="connsiteX68-110175" fmla="*/ 5278896 w 6006665"/>
                  <a:gd name="connsiteY68-110176" fmla="*/ 723422 h 2711051"/>
                  <a:gd name="connsiteX69-110177" fmla="*/ 5279477 w 6006665"/>
                  <a:gd name="connsiteY69-110178" fmla="*/ 720373 h 2711051"/>
                  <a:gd name="connsiteX70-110179" fmla="*/ 5395510 w 6006665"/>
                  <a:gd name="connsiteY70-110180" fmla="*/ 751612 h 2711051"/>
                  <a:gd name="connsiteX71-110181" fmla="*/ 5463001 w 6006665"/>
                  <a:gd name="connsiteY71-110182" fmla="*/ 747642 h 2711051"/>
                  <a:gd name="connsiteX72-110183" fmla="*/ 5464386 w 6006665"/>
                  <a:gd name="connsiteY72-110184" fmla="*/ 748261 h 2711051"/>
                  <a:gd name="connsiteX73-110185" fmla="*/ 5474909 w 6006665"/>
                  <a:gd name="connsiteY73-110186" fmla="*/ 747642 h 2711051"/>
                  <a:gd name="connsiteX74-110187" fmla="*/ 5581715 w 6006665"/>
                  <a:gd name="connsiteY74-110188" fmla="*/ 795364 h 2711051"/>
                  <a:gd name="connsiteX75-110189" fmla="*/ 5633981 w 6006665"/>
                  <a:gd name="connsiteY75-110190" fmla="*/ 838541 h 2711051"/>
                  <a:gd name="connsiteX76-110191" fmla="*/ 5720335 w 6006665"/>
                  <a:gd name="connsiteY76-110192" fmla="*/ 918077 h 2711051"/>
                  <a:gd name="connsiteX77-110193" fmla="*/ 5822595 w 6006665"/>
                  <a:gd name="connsiteY77-110194" fmla="*/ 1015793 h 2711051"/>
                  <a:gd name="connsiteX78-110195" fmla="*/ 5818051 w 6006665"/>
                  <a:gd name="connsiteY78-110196" fmla="*/ 1070332 h 2711051"/>
                  <a:gd name="connsiteX79-110197" fmla="*/ 5825679 w 6006665"/>
                  <a:gd name="connsiteY79-110198" fmla="*/ 1077960 h 2711051"/>
                  <a:gd name="connsiteX80-110199" fmla="*/ 5822051 w 6006665"/>
                  <a:gd name="connsiteY80-110200" fmla="*/ 1027155 h 2711051"/>
                  <a:gd name="connsiteX81-110201" fmla="*/ 5834092 w 6006665"/>
                  <a:gd name="connsiteY81-110202" fmla="*/ 1029028 h 2711051"/>
                  <a:gd name="connsiteX82-110203" fmla="*/ 5833958 w 6006665"/>
                  <a:gd name="connsiteY82-110204" fmla="*/ 1027155 h 2711051"/>
                  <a:gd name="connsiteX83-110205" fmla="*/ 5936219 w 6006665"/>
                  <a:gd name="connsiteY83-110206" fmla="*/ 1043062 h 2711051"/>
                  <a:gd name="connsiteX84-110207" fmla="*/ 6006665 w 6006665"/>
                  <a:gd name="connsiteY84-110208" fmla="*/ 1122599 h 2711051"/>
                  <a:gd name="connsiteX85-110209" fmla="*/ 5968033 w 6006665"/>
                  <a:gd name="connsiteY85-110210" fmla="*/ 1161231 h 2711051"/>
                  <a:gd name="connsiteX86-110211" fmla="*/ 5908949 w 6006665"/>
                  <a:gd name="connsiteY86-110212" fmla="*/ 1172593 h 2711051"/>
                  <a:gd name="connsiteX87-110213" fmla="*/ 5908949 w 6006665"/>
                  <a:gd name="connsiteY87-110214" fmla="*/ 1258947 h 2711051"/>
                  <a:gd name="connsiteX88-110215" fmla="*/ 5893042 w 6006665"/>
                  <a:gd name="connsiteY88-110216" fmla="*/ 1274854 h 2711051"/>
                  <a:gd name="connsiteX89-110217" fmla="*/ 5881135 w 6006665"/>
                  <a:gd name="connsiteY89-110218" fmla="*/ 1274854 h 2711051"/>
                  <a:gd name="connsiteX90-110219" fmla="*/ 5861227 w 6006665"/>
                  <a:gd name="connsiteY90-110220" fmla="*/ 1274854 h 2711051"/>
                  <a:gd name="connsiteX91-110221" fmla="*/ 5849321 w 6006665"/>
                  <a:gd name="connsiteY91-110222" fmla="*/ 1274854 h 2711051"/>
                  <a:gd name="connsiteX92-110223" fmla="*/ 5817506 w 6006665"/>
                  <a:gd name="connsiteY92-110224" fmla="*/ 1240767 h 2711051"/>
                  <a:gd name="connsiteX93-110225" fmla="*/ 5767511 w 6006665"/>
                  <a:gd name="connsiteY93-110226" fmla="*/ 1215770 h 2711051"/>
                  <a:gd name="connsiteX94-110227" fmla="*/ 5762967 w 6006665"/>
                  <a:gd name="connsiteY94-110228" fmla="*/ 1181683 h 2711051"/>
                  <a:gd name="connsiteX95-110229" fmla="*/ 5729132 w 6006665"/>
                  <a:gd name="connsiteY95-110230" fmla="*/ 1167751 h 2711051"/>
                  <a:gd name="connsiteX96-110231" fmla="*/ 5695337 w 6006665"/>
                  <a:gd name="connsiteY96-110232" fmla="*/ 1177138 h 2711051"/>
                  <a:gd name="connsiteX97-110233" fmla="*/ 5693366 w 6006665"/>
                  <a:gd name="connsiteY97-110234" fmla="*/ 1174378 h 2711051"/>
                  <a:gd name="connsiteX98-110235" fmla="*/ 5683431 w 6006665"/>
                  <a:gd name="connsiteY98-110236" fmla="*/ 1177138 h 2711051"/>
                  <a:gd name="connsiteX99-110237" fmla="*/ 5660706 w 6006665"/>
                  <a:gd name="connsiteY99-110238" fmla="*/ 1145323 h 2711051"/>
                  <a:gd name="connsiteX100-110239" fmla="*/ 5669644 w 6006665"/>
                  <a:gd name="connsiteY100-110240" fmla="*/ 1120298 h 2711051"/>
                  <a:gd name="connsiteX101-110241" fmla="*/ 5640799 w 6006665"/>
                  <a:gd name="connsiteY101-110242" fmla="*/ 1133961 h 2711051"/>
                  <a:gd name="connsiteX102-110243" fmla="*/ 5656705 w 6006665"/>
                  <a:gd name="connsiteY102-110244" fmla="*/ 1177138 h 2711051"/>
                  <a:gd name="connsiteX103-110245" fmla="*/ 5633981 w 6006665"/>
                  <a:gd name="connsiteY103-110246" fmla="*/ 1215770 h 2711051"/>
                  <a:gd name="connsiteX104-110247" fmla="*/ 5586259 w 6006665"/>
                  <a:gd name="connsiteY104-110248" fmla="*/ 1252129 h 2711051"/>
                  <a:gd name="connsiteX105-110249" fmla="*/ 5575676 w 6006665"/>
                  <a:gd name="connsiteY105-110250" fmla="*/ 1251121 h 2711051"/>
                  <a:gd name="connsiteX106-110251" fmla="*/ 5574353 w 6006665"/>
                  <a:gd name="connsiteY106-110252" fmla="*/ 1252129 h 2711051"/>
                  <a:gd name="connsiteX107-110253" fmla="*/ 5539436 w 6006665"/>
                  <a:gd name="connsiteY107-110254" fmla="*/ 1248804 h 2711051"/>
                  <a:gd name="connsiteX108-110255" fmla="*/ 5570352 w 6006665"/>
                  <a:gd name="connsiteY108-110256" fmla="*/ 1290761 h 2711051"/>
                  <a:gd name="connsiteX109-110257" fmla="*/ 5593077 w 6006665"/>
                  <a:gd name="connsiteY109-110258" fmla="*/ 1354390 h 2711051"/>
                  <a:gd name="connsiteX110-110259" fmla="*/ 5608984 w 6006665"/>
                  <a:gd name="connsiteY110-110260" fmla="*/ 1381660 h 2711051"/>
                  <a:gd name="connsiteX111-110261" fmla="*/ 5613529 w 6006665"/>
                  <a:gd name="connsiteY111-110262" fmla="*/ 1413474 h 2711051"/>
                  <a:gd name="connsiteX112-110263" fmla="*/ 5608984 w 6006665"/>
                  <a:gd name="connsiteY112-110264" fmla="*/ 1436199 h 2711051"/>
                  <a:gd name="connsiteX113-110265" fmla="*/ 5597799 w 6006665"/>
                  <a:gd name="connsiteY113-110266" fmla="*/ 1432590 h 2711051"/>
                  <a:gd name="connsiteX114-110267" fmla="*/ 5597077 w 6006665"/>
                  <a:gd name="connsiteY114-110268" fmla="*/ 1436199 h 2711051"/>
                  <a:gd name="connsiteX115-110269" fmla="*/ 5534271 w 6006665"/>
                  <a:gd name="connsiteY115-110270" fmla="*/ 1415939 h 2711051"/>
                  <a:gd name="connsiteX116-110271" fmla="*/ 5436277 w 6006665"/>
                  <a:gd name="connsiteY116-110272" fmla="*/ 1472558 h 2711051"/>
                  <a:gd name="connsiteX117-110273" fmla="*/ 5397645 w 6006665"/>
                  <a:gd name="connsiteY117-110274" fmla="*/ 1483921 h 2711051"/>
                  <a:gd name="connsiteX118-110275" fmla="*/ 5345378 w 6006665"/>
                  <a:gd name="connsiteY118-110276" fmla="*/ 1538460 h 2711051"/>
                  <a:gd name="connsiteX119-110277" fmla="*/ 5290839 w 6006665"/>
                  <a:gd name="connsiteY119-110278" fmla="*/ 1586181 h 2711051"/>
                  <a:gd name="connsiteX120-110279" fmla="*/ 5274932 w 6006665"/>
                  <a:gd name="connsiteY120-110280" fmla="*/ 1617996 h 2711051"/>
                  <a:gd name="connsiteX121-110281" fmla="*/ 5267238 w 6006665"/>
                  <a:gd name="connsiteY121-110282" fmla="*/ 1609569 h 2711051"/>
                  <a:gd name="connsiteX122-110283" fmla="*/ 5263025 w 6006665"/>
                  <a:gd name="connsiteY122-110284" fmla="*/ 1617996 h 2711051"/>
                  <a:gd name="connsiteX123-110285" fmla="*/ 5219538 w 6006665"/>
                  <a:gd name="connsiteY123-110286" fmla="*/ 1570368 h 2711051"/>
                  <a:gd name="connsiteX124-110287" fmla="*/ 5129494 w 6006665"/>
                  <a:gd name="connsiteY124-110288" fmla="*/ 1624813 h 2711051"/>
                  <a:gd name="connsiteX125-110289" fmla="*/ 5126389 w 6006665"/>
                  <a:gd name="connsiteY125-110290" fmla="*/ 1619491 h 2711051"/>
                  <a:gd name="connsiteX126-110291" fmla="*/ 5117587 w 6006665"/>
                  <a:gd name="connsiteY126-110292" fmla="*/ 1624813 h 2711051"/>
                  <a:gd name="connsiteX127-110293" fmla="*/ 5105544 w 6006665"/>
                  <a:gd name="connsiteY127-110294" fmla="*/ 1604167 h 2711051"/>
                  <a:gd name="connsiteX128-110295" fmla="*/ 5074955 w 6006665"/>
                  <a:gd name="connsiteY128-110296" fmla="*/ 1629358 h 2711051"/>
                  <a:gd name="connsiteX129-110297" fmla="*/ 5065718 w 6006665"/>
                  <a:gd name="connsiteY129-110298" fmla="*/ 1627159 h 2711051"/>
                  <a:gd name="connsiteX130-110299" fmla="*/ 5063048 w 6006665"/>
                  <a:gd name="connsiteY130-110300" fmla="*/ 1629358 h 2711051"/>
                  <a:gd name="connsiteX131-110301" fmla="*/ 5026594 w 6006665"/>
                  <a:gd name="connsiteY131-110302" fmla="*/ 1620679 h 2711051"/>
                  <a:gd name="connsiteX132-110303" fmla="*/ 5015871 w 6006665"/>
                  <a:gd name="connsiteY132-110304" fmla="*/ 1665718 h 2711051"/>
                  <a:gd name="connsiteX133-110305" fmla="*/ 4974967 w 6006665"/>
                  <a:gd name="connsiteY133-110306" fmla="*/ 1731619 h 2711051"/>
                  <a:gd name="connsiteX134-110307" fmla="*/ 4974967 w 6006665"/>
                  <a:gd name="connsiteY134-110308" fmla="*/ 1763434 h 2711051"/>
                  <a:gd name="connsiteX135-110309" fmla="*/ 5015871 w 6006665"/>
                  <a:gd name="connsiteY135-110310" fmla="*/ 1779341 h 2711051"/>
                  <a:gd name="connsiteX136-110311" fmla="*/ 5011326 w 6006665"/>
                  <a:gd name="connsiteY136-110312" fmla="*/ 1877057 h 2711051"/>
                  <a:gd name="connsiteX137-110313" fmla="*/ 4999419 w 6006665"/>
                  <a:gd name="connsiteY137-110314" fmla="*/ 1877057 h 2711051"/>
                  <a:gd name="connsiteX138-110315" fmla="*/ 4974967 w 6006665"/>
                  <a:gd name="connsiteY138-110316" fmla="*/ 1877057 h 2711051"/>
                  <a:gd name="connsiteX139-110317" fmla="*/ 4963605 w 6006665"/>
                  <a:gd name="connsiteY139-110318" fmla="*/ 1929323 h 2711051"/>
                  <a:gd name="connsiteX140-110319" fmla="*/ 4974967 w 6006665"/>
                  <a:gd name="connsiteY140-110320" fmla="*/ 1956593 h 2711051"/>
                  <a:gd name="connsiteX141-110321" fmla="*/ 4909065 w 6006665"/>
                  <a:gd name="connsiteY141-110322" fmla="*/ 1990680 h 2711051"/>
                  <a:gd name="connsiteX142-110323" fmla="*/ 4897703 w 6006665"/>
                  <a:gd name="connsiteY142-110324" fmla="*/ 2058854 h 2711051"/>
                  <a:gd name="connsiteX143-110325" fmla="*/ 4845437 w 6006665"/>
                  <a:gd name="connsiteY143-110326" fmla="*/ 2074761 h 2711051"/>
                  <a:gd name="connsiteX144-110327" fmla="*/ 4834074 w 6006665"/>
                  <a:gd name="connsiteY144-110328" fmla="*/ 2133845 h 2711051"/>
                  <a:gd name="connsiteX145-110329" fmla="*/ 4779535 w 6006665"/>
                  <a:gd name="connsiteY145-110330" fmla="*/ 2192929 h 2711051"/>
                  <a:gd name="connsiteX146-110331" fmla="*/ 4777225 w 6006665"/>
                  <a:gd name="connsiteY146-110332" fmla="*/ 2182533 h 2711051"/>
                  <a:gd name="connsiteX147-110333" fmla="*/ 4767628 w 6006665"/>
                  <a:gd name="connsiteY147-110334" fmla="*/ 2192929 h 2711051"/>
                  <a:gd name="connsiteX148-110335" fmla="*/ 4758538 w 6006665"/>
                  <a:gd name="connsiteY148-110336" fmla="*/ 2152025 h 2711051"/>
                  <a:gd name="connsiteX149-110337" fmla="*/ 4742631 w 6006665"/>
                  <a:gd name="connsiteY149-110338" fmla="*/ 2065671 h 2711051"/>
                  <a:gd name="connsiteX150-110339" fmla="*/ 4715361 w 6006665"/>
                  <a:gd name="connsiteY150-110340" fmla="*/ 1924779 h 2711051"/>
                  <a:gd name="connsiteX151-110341" fmla="*/ 4735813 w 6006665"/>
                  <a:gd name="connsiteY151-110342" fmla="*/ 1833880 h 2711051"/>
                  <a:gd name="connsiteX152-110343" fmla="*/ 4767628 w 6006665"/>
                  <a:gd name="connsiteY152-110344" fmla="*/ 1790703 h 2711051"/>
                  <a:gd name="connsiteX153-110345" fmla="*/ 4767628 w 6006665"/>
                  <a:gd name="connsiteY153-110346" fmla="*/ 1763434 h 2711051"/>
                  <a:gd name="connsiteX154-110347" fmla="*/ 4826712 w 6006665"/>
                  <a:gd name="connsiteY154-110348" fmla="*/ 1747526 h 2711051"/>
                  <a:gd name="connsiteX155-110349" fmla="*/ 4892613 w 6006665"/>
                  <a:gd name="connsiteY155-110350" fmla="*/ 1656628 h 2711051"/>
                  <a:gd name="connsiteX156-110351" fmla="*/ 4956243 w 6006665"/>
                  <a:gd name="connsiteY156-110352" fmla="*/ 1581637 h 2711051"/>
                  <a:gd name="connsiteX157-110353" fmla="*/ 5022143 w 6006665"/>
                  <a:gd name="connsiteY157-110354" fmla="*/ 1522552 h 2711051"/>
                  <a:gd name="connsiteX158-110355" fmla="*/ 5046694 w 6006665"/>
                  <a:gd name="connsiteY158-110356" fmla="*/ 1415425 h 2711051"/>
                  <a:gd name="connsiteX159-110357" fmla="*/ 5015871 w 6006665"/>
                  <a:gd name="connsiteY159-110358" fmla="*/ 1420292 h 2711051"/>
                  <a:gd name="connsiteX160-110359" fmla="*/ 4995419 w 6006665"/>
                  <a:gd name="connsiteY160-110360" fmla="*/ 1483921 h 2711051"/>
                  <a:gd name="connsiteX161-110361" fmla="*/ 4904521 w 6006665"/>
                  <a:gd name="connsiteY161-110362" fmla="*/ 1570274 h 2711051"/>
                  <a:gd name="connsiteX162-110363" fmla="*/ 4901708 w 6006665"/>
                  <a:gd name="connsiteY162-110364" fmla="*/ 1561634 h 2711051"/>
                  <a:gd name="connsiteX163-110365" fmla="*/ 4892613 w 6006665"/>
                  <a:gd name="connsiteY163-110366" fmla="*/ 1570274 h 2711051"/>
                  <a:gd name="connsiteX164-110367" fmla="*/ 4861835 w 6006665"/>
                  <a:gd name="connsiteY164-110368" fmla="*/ 1475740 h 2711051"/>
                  <a:gd name="connsiteX165-110369" fmla="*/ 4779535 w 6006665"/>
                  <a:gd name="connsiteY165-110370" fmla="*/ 1499828 h 2711051"/>
                  <a:gd name="connsiteX166-110371" fmla="*/ 4684091 w 6006665"/>
                  <a:gd name="connsiteY166-110372" fmla="*/ 1624813 h 2711051"/>
                  <a:gd name="connsiteX167-110373" fmla="*/ 4715906 w 6006665"/>
                  <a:gd name="connsiteY167-110374" fmla="*/ 1672535 h 2711051"/>
                  <a:gd name="connsiteX168-110375" fmla="*/ 4636369 w 6006665"/>
                  <a:gd name="connsiteY168-110376" fmla="*/ 1688442 h 2711051"/>
                  <a:gd name="connsiteX169-110377" fmla="*/ 4577285 w 6006665"/>
                  <a:gd name="connsiteY169-110378" fmla="*/ 1692987 h 2711051"/>
                  <a:gd name="connsiteX170-110379" fmla="*/ 4577373 w 6006665"/>
                  <a:gd name="connsiteY170-110380" fmla="*/ 1692065 h 2711051"/>
                  <a:gd name="connsiteX171-110381" fmla="*/ 4565379 w 6006665"/>
                  <a:gd name="connsiteY171-110382" fmla="*/ 1692987 h 2711051"/>
                  <a:gd name="connsiteX172-110383" fmla="*/ 4569923 w 6006665"/>
                  <a:gd name="connsiteY172-110384" fmla="*/ 1645266 h 2711051"/>
                  <a:gd name="connsiteX173-110385" fmla="*/ 4520081 w 6006665"/>
                  <a:gd name="connsiteY173-110386" fmla="*/ 1635680 h 2711051"/>
                  <a:gd name="connsiteX174-110387" fmla="*/ 4475025 w 6006665"/>
                  <a:gd name="connsiteY174-110388" fmla="*/ 1665718 h 2711051"/>
                  <a:gd name="connsiteX175-110389" fmla="*/ 4464394 w 6006665"/>
                  <a:gd name="connsiteY175-110390" fmla="*/ 1664867 h 2711051"/>
                  <a:gd name="connsiteX176-110391" fmla="*/ 4463118 w 6006665"/>
                  <a:gd name="connsiteY176-110392" fmla="*/ 1665718 h 2711051"/>
                  <a:gd name="connsiteX177-110393" fmla="*/ 4357637 w 6006665"/>
                  <a:gd name="connsiteY177-110394" fmla="*/ 1657279 h 2711051"/>
                  <a:gd name="connsiteX178-110395" fmla="*/ 4243233 w 6006665"/>
                  <a:gd name="connsiteY178-110396" fmla="*/ 1677080 h 2711051"/>
                  <a:gd name="connsiteX179-110397" fmla="*/ 4125065 w 6006665"/>
                  <a:gd name="connsiteY179-110398" fmla="*/ 1811155 h 2711051"/>
                  <a:gd name="connsiteX180-110399" fmla="*/ 3984173 w 6006665"/>
                  <a:gd name="connsiteY180-110400" fmla="*/ 1967955 h 2711051"/>
                  <a:gd name="connsiteX181-110401" fmla="*/ 4038712 w 6006665"/>
                  <a:gd name="connsiteY181-110402" fmla="*/ 1972500 h 2711051"/>
                  <a:gd name="connsiteX182-110403" fmla="*/ 4059164 w 6006665"/>
                  <a:gd name="connsiteY182-110404" fmla="*/ 2015677 h 2711051"/>
                  <a:gd name="connsiteX183-110405" fmla="*/ 4087782 w 6006665"/>
                  <a:gd name="connsiteY183-110406" fmla="*/ 2024094 h 2711051"/>
                  <a:gd name="connsiteX184-110407" fmla="*/ 4106341 w 6006665"/>
                  <a:gd name="connsiteY184-110408" fmla="*/ 1995225 h 2711051"/>
                  <a:gd name="connsiteX185-110409" fmla="*/ 4117411 w 6006665"/>
                  <a:gd name="connsiteY185-110410" fmla="*/ 1996527 h 2711051"/>
                  <a:gd name="connsiteX186-110411" fmla="*/ 4118248 w 6006665"/>
                  <a:gd name="connsiteY186-110412" fmla="*/ 1995225 h 2711051"/>
                  <a:gd name="connsiteX187-110413" fmla="*/ 4156880 w 6006665"/>
                  <a:gd name="connsiteY187-110414" fmla="*/ 1999770 h 2711051"/>
                  <a:gd name="connsiteX188-110415" fmla="*/ 4211419 w 6006665"/>
                  <a:gd name="connsiteY188-110416" fmla="*/ 2070216 h 2711051"/>
                  <a:gd name="connsiteX189-110417" fmla="*/ 4215964 w 6006665"/>
                  <a:gd name="connsiteY189-110418" fmla="*/ 2117938 h 2711051"/>
                  <a:gd name="connsiteX190-110419" fmla="*/ 4184149 w 6006665"/>
                  <a:gd name="connsiteY190-110420" fmla="*/ 2177022 h 2711051"/>
                  <a:gd name="connsiteX191-110421" fmla="*/ 4177332 w 6006665"/>
                  <a:gd name="connsiteY191-110422" fmla="*/ 2247468 h 2711051"/>
                  <a:gd name="connsiteX192-110423" fmla="*/ 4161425 w 6006665"/>
                  <a:gd name="connsiteY192-110424" fmla="*/ 2333822 h 2711051"/>
                  <a:gd name="connsiteX193-110425" fmla="*/ 4109158 w 6006665"/>
                  <a:gd name="connsiteY193-110426" fmla="*/ 2413358 h 2711051"/>
                  <a:gd name="connsiteX194-110427" fmla="*/ 4097796 w 6006665"/>
                  <a:gd name="connsiteY194-110428" fmla="*/ 2451990 h 2711051"/>
                  <a:gd name="connsiteX195-110429" fmla="*/ 4043257 w 6006665"/>
                  <a:gd name="connsiteY195-110430" fmla="*/ 2511074 h 2711051"/>
                  <a:gd name="connsiteX196-110431" fmla="*/ 3995535 w 6006665"/>
                  <a:gd name="connsiteY196-110432" fmla="*/ 2570158 h 2711051"/>
                  <a:gd name="connsiteX197-110433" fmla="*/ 3975083 w 6006665"/>
                  <a:gd name="connsiteY197-110434" fmla="*/ 2601973 h 2711051"/>
                  <a:gd name="connsiteX198-110435" fmla="*/ 3925089 w 6006665"/>
                  <a:gd name="connsiteY198-110436" fmla="*/ 2629242 h 2711051"/>
                  <a:gd name="connsiteX199-110437" fmla="*/ 3913182 w 6006665"/>
                  <a:gd name="connsiteY199-110438" fmla="*/ 2629242 h 2711051"/>
                  <a:gd name="connsiteX200-110439" fmla="*/ 3904637 w 6006665"/>
                  <a:gd name="connsiteY200-110440" fmla="*/ 2629242 h 2711051"/>
                  <a:gd name="connsiteX201-110441" fmla="*/ 3892729 w 6006665"/>
                  <a:gd name="connsiteY201-110442" fmla="*/ 2629242 h 2711051"/>
                  <a:gd name="connsiteX202-110443" fmla="*/ 3871063 w 6006665"/>
                  <a:gd name="connsiteY202-110444" fmla="*/ 2612993 h 2711051"/>
                  <a:gd name="connsiteX203-110445" fmla="*/ 3829645 w 6006665"/>
                  <a:gd name="connsiteY203-110446" fmla="*/ 2640605 h 2711051"/>
                  <a:gd name="connsiteX204-110447" fmla="*/ 3822828 w 6006665"/>
                  <a:gd name="connsiteY204-110448" fmla="*/ 2661057 h 2711051"/>
                  <a:gd name="connsiteX205-110449" fmla="*/ 3818283 w 6006665"/>
                  <a:gd name="connsiteY205-110450" fmla="*/ 2651967 h 2711051"/>
                  <a:gd name="connsiteX206-110451" fmla="*/ 3818283 w 6006665"/>
                  <a:gd name="connsiteY206-110452" fmla="*/ 2640241 h 2711051"/>
                  <a:gd name="connsiteX207-110453" fmla="*/ 3817738 w 6006665"/>
                  <a:gd name="connsiteY207-110454" fmla="*/ 2640605 h 2711051"/>
                  <a:gd name="connsiteX208-110455" fmla="*/ 3810921 w 6006665"/>
                  <a:gd name="connsiteY208-110456" fmla="*/ 2661057 h 2711051"/>
                  <a:gd name="connsiteX209-110457" fmla="*/ 3806376 w 6006665"/>
                  <a:gd name="connsiteY209-110458" fmla="*/ 2651967 h 2711051"/>
                  <a:gd name="connsiteX210-110459" fmla="*/ 3806376 w 6006665"/>
                  <a:gd name="connsiteY210-110460" fmla="*/ 2624697 h 2711051"/>
                  <a:gd name="connsiteX211-110461" fmla="*/ 3818283 w 6006665"/>
                  <a:gd name="connsiteY211-110462" fmla="*/ 2624697 h 2711051"/>
                  <a:gd name="connsiteX212-110463" fmla="*/ 3826828 w 6006665"/>
                  <a:gd name="connsiteY212-110464" fmla="*/ 2624697 h 2711051"/>
                  <a:gd name="connsiteX213-110465" fmla="*/ 3833645 w 6006665"/>
                  <a:gd name="connsiteY213-110466" fmla="*/ 2565613 h 2711051"/>
                  <a:gd name="connsiteX214-110467" fmla="*/ 3822283 w 6006665"/>
                  <a:gd name="connsiteY214-110468" fmla="*/ 2522437 h 2711051"/>
                  <a:gd name="connsiteX215-110469" fmla="*/ 3849553 w 6006665"/>
                  <a:gd name="connsiteY215-110470" fmla="*/ 2499712 h 2711051"/>
                  <a:gd name="connsiteX216-110471" fmla="*/ 3858814 w 6006665"/>
                  <a:gd name="connsiteY216-110472" fmla="*/ 2501917 h 2711051"/>
                  <a:gd name="connsiteX217-110473" fmla="*/ 3861460 w 6006665"/>
                  <a:gd name="connsiteY217-110474" fmla="*/ 2499712 h 2711051"/>
                  <a:gd name="connsiteX218-110475" fmla="*/ 3898487 w 6006665"/>
                  <a:gd name="connsiteY218-110476" fmla="*/ 2508528 h 2711051"/>
                  <a:gd name="connsiteX219-110477" fmla="*/ 3919999 w 6006665"/>
                  <a:gd name="connsiteY219-110478" fmla="*/ 2463353 h 2711051"/>
                  <a:gd name="connsiteX220-110479" fmla="*/ 3935906 w 6006665"/>
                  <a:gd name="connsiteY220-110480" fmla="*/ 2404268 h 2711051"/>
                  <a:gd name="connsiteX221-110481" fmla="*/ 3947269 w 6006665"/>
                  <a:gd name="connsiteY221-110482" fmla="*/ 2381544 h 2711051"/>
                  <a:gd name="connsiteX222-110483" fmla="*/ 3966292 w 6006665"/>
                  <a:gd name="connsiteY222-110484" fmla="*/ 2337156 h 2711051"/>
                  <a:gd name="connsiteX223-110485" fmla="*/ 3915999 w 6006665"/>
                  <a:gd name="connsiteY223-110486" fmla="*/ 2349729 h 2711051"/>
                  <a:gd name="connsiteX224-110487" fmla="*/ 3888729 w 6006665"/>
                  <a:gd name="connsiteY224-110488" fmla="*/ 2372454 h 2711051"/>
                  <a:gd name="connsiteX225-110489" fmla="*/ 3876822 w 6006665"/>
                  <a:gd name="connsiteY225-110490" fmla="*/ 2372454 h 2711051"/>
                  <a:gd name="connsiteX226-110491" fmla="*/ 3829645 w 6006665"/>
                  <a:gd name="connsiteY226-110492" fmla="*/ 2372454 h 2711051"/>
                  <a:gd name="connsiteX227-110493" fmla="*/ 3817738 w 6006665"/>
                  <a:gd name="connsiteY227-110494" fmla="*/ 2372454 h 2711051"/>
                  <a:gd name="connsiteX228-110495" fmla="*/ 3801831 w 6006665"/>
                  <a:gd name="connsiteY228-110496" fmla="*/ 2317915 h 2711051"/>
                  <a:gd name="connsiteX229-110497" fmla="*/ 3758654 w 6006665"/>
                  <a:gd name="connsiteY229-110498" fmla="*/ 2279283 h 2711051"/>
                  <a:gd name="connsiteX230-110499" fmla="*/ 3692753 w 6006665"/>
                  <a:gd name="connsiteY230-110500" fmla="*/ 2263376 h 2711051"/>
                  <a:gd name="connsiteX231-110501" fmla="*/ 3683663 w 6006665"/>
                  <a:gd name="connsiteY231-110502" fmla="*/ 2204292 h 2711051"/>
                  <a:gd name="connsiteX232-110503" fmla="*/ 3672301 w 6006665"/>
                  <a:gd name="connsiteY232-110504" fmla="*/ 2172477 h 2711051"/>
                  <a:gd name="connsiteX233-110505" fmla="*/ 3656393 w 6006665"/>
                  <a:gd name="connsiteY233-110506" fmla="*/ 2145208 h 2711051"/>
                  <a:gd name="connsiteX234-110507" fmla="*/ 3633669 w 6006665"/>
                  <a:gd name="connsiteY234-110508" fmla="*/ 2086123 h 2711051"/>
                  <a:gd name="connsiteX235-110509" fmla="*/ 3601854 w 6006665"/>
                  <a:gd name="connsiteY235-110510" fmla="*/ 2065671 h 2711051"/>
                  <a:gd name="connsiteX236-110511" fmla="*/ 3545995 w 6006665"/>
                  <a:gd name="connsiteY236-110512" fmla="*/ 2044187 h 2711051"/>
                  <a:gd name="connsiteX237-110513" fmla="*/ 3506955 w 6006665"/>
                  <a:gd name="connsiteY237-110514" fmla="*/ 2049764 h 2711051"/>
                  <a:gd name="connsiteX238-110515" fmla="*/ 3463779 w 6006665"/>
                  <a:gd name="connsiteY238-110516" fmla="*/ 2058854 h 2711051"/>
                  <a:gd name="connsiteX239-110517" fmla="*/ 3431964 w 6006665"/>
                  <a:gd name="connsiteY239-110518" fmla="*/ 2086123 h 2711051"/>
                  <a:gd name="connsiteX240-110519" fmla="*/ 3452416 w 6006665"/>
                  <a:gd name="connsiteY240-110520" fmla="*/ 2102031 h 2711051"/>
                  <a:gd name="connsiteX241-110521" fmla="*/ 3452416 w 6006665"/>
                  <a:gd name="connsiteY241-110522" fmla="*/ 2133845 h 2711051"/>
                  <a:gd name="connsiteX242-110523" fmla="*/ 3431964 w 6006665"/>
                  <a:gd name="connsiteY242-110524" fmla="*/ 2156570 h 2711051"/>
                  <a:gd name="connsiteX243-110525" fmla="*/ 3400150 w 6006665"/>
                  <a:gd name="connsiteY243-110526" fmla="*/ 2215654 h 2711051"/>
                  <a:gd name="connsiteX244-110527" fmla="*/ 3400150 w 6006665"/>
                  <a:gd name="connsiteY244-110528" fmla="*/ 2242924 h 2711051"/>
                  <a:gd name="connsiteX245-110529" fmla="*/ 3350155 w 6006665"/>
                  <a:gd name="connsiteY245-110530" fmla="*/ 2274738 h 2711051"/>
                  <a:gd name="connsiteX246-110531" fmla="*/ 3342342 w 6006665"/>
                  <a:gd name="connsiteY246-110532" fmla="*/ 2272134 h 2711051"/>
                  <a:gd name="connsiteX247-110533" fmla="*/ 3338249 w 6006665"/>
                  <a:gd name="connsiteY247-110534" fmla="*/ 2274738 h 2711051"/>
                  <a:gd name="connsiteX248-110535" fmla="*/ 3290527 w 6006665"/>
                  <a:gd name="connsiteY248-110536" fmla="*/ 2258831 h 2711051"/>
                  <a:gd name="connsiteX249-110537" fmla="*/ 3259257 w 6006665"/>
                  <a:gd name="connsiteY249-110538" fmla="*/ 2258831 h 2711051"/>
                  <a:gd name="connsiteX250-110539" fmla="*/ 3247350 w 6006665"/>
                  <a:gd name="connsiteY250-110540" fmla="*/ 2258831 h 2711051"/>
                  <a:gd name="connsiteX251-110541" fmla="*/ 3231443 w 6006665"/>
                  <a:gd name="connsiteY251-110542" fmla="*/ 2242924 h 2711051"/>
                  <a:gd name="connsiteX252-110543" fmla="*/ 3213271 w 6006665"/>
                  <a:gd name="connsiteY252-110544" fmla="*/ 2238380 h 2711051"/>
                  <a:gd name="connsiteX253-110545" fmla="*/ 3168359 w 6006665"/>
                  <a:gd name="connsiteY253-110546" fmla="*/ 2274738 h 2711051"/>
                  <a:gd name="connsiteX254-110547" fmla="*/ 3120637 w 6006665"/>
                  <a:gd name="connsiteY254-110548" fmla="*/ 2286100 h 2711051"/>
                  <a:gd name="connsiteX255-110549" fmla="*/ 3082005 w 6006665"/>
                  <a:gd name="connsiteY255-110550" fmla="*/ 2302008 h 2711051"/>
                  <a:gd name="connsiteX256-110551" fmla="*/ 3074460 w 6006665"/>
                  <a:gd name="connsiteY256-110552" fmla="*/ 2300211 h 2711051"/>
                  <a:gd name="connsiteX257-110553" fmla="*/ 3070098 w 6006665"/>
                  <a:gd name="connsiteY257-110554" fmla="*/ 2302008 h 2711051"/>
                  <a:gd name="connsiteX258-110555" fmla="*/ 3022376 w 6006665"/>
                  <a:gd name="connsiteY258-110556" fmla="*/ 2290645 h 2711051"/>
                  <a:gd name="connsiteX259-110557" fmla="*/ 3000196 w 6006665"/>
                  <a:gd name="connsiteY259-110558" fmla="*/ 2290645 h 2711051"/>
                  <a:gd name="connsiteX260-110559" fmla="*/ 2988289 w 6006665"/>
                  <a:gd name="connsiteY260-110560" fmla="*/ 2290645 h 2711051"/>
                  <a:gd name="connsiteX261-110561" fmla="*/ 2967837 w 6006665"/>
                  <a:gd name="connsiteY261-110562" fmla="*/ 2258831 h 2711051"/>
                  <a:gd name="connsiteX262-110563" fmla="*/ 2929205 w 6006665"/>
                  <a:gd name="connsiteY262-110564" fmla="*/ 2231561 h 2711051"/>
                  <a:gd name="connsiteX263-110565" fmla="*/ 2902153 w 6006665"/>
                  <a:gd name="connsiteY263-110566" fmla="*/ 2227697 h 2711051"/>
                  <a:gd name="connsiteX264-110567" fmla="*/ 2861576 w 6006665"/>
                  <a:gd name="connsiteY264-110568" fmla="*/ 2231561 h 2711051"/>
                  <a:gd name="connsiteX265-110569" fmla="*/ 2822944 w 6006665"/>
                  <a:gd name="connsiteY265-110570" fmla="*/ 2242924 h 2711051"/>
                  <a:gd name="connsiteX266-110571" fmla="*/ 2818139 w 6006665"/>
                  <a:gd name="connsiteY266-110572" fmla="*/ 2240835 h 2711051"/>
                  <a:gd name="connsiteX267-110573" fmla="*/ 2811037 w 6006665"/>
                  <a:gd name="connsiteY267-110574" fmla="*/ 2242924 h 2711051"/>
                  <a:gd name="connsiteX268-110575" fmla="*/ 2758770 w 6006665"/>
                  <a:gd name="connsiteY268-110576" fmla="*/ 2220199 h 2711051"/>
                  <a:gd name="connsiteX269-110577" fmla="*/ 1811153 w 6006665"/>
                  <a:gd name="connsiteY269-110578" fmla="*/ 1999770 h 2711051"/>
                  <a:gd name="connsiteX270-110579" fmla="*/ 1748069 w 6006665"/>
                  <a:gd name="connsiteY270-110580" fmla="*/ 2038402 h 2711051"/>
                  <a:gd name="connsiteX271-110581" fmla="*/ 1711709 w 6006665"/>
                  <a:gd name="connsiteY271-110582" fmla="*/ 2042947 h 2711051"/>
                  <a:gd name="connsiteX272-110583" fmla="*/ 1711926 w 6006665"/>
                  <a:gd name="connsiteY272-110584" fmla="*/ 2041431 h 2711051"/>
                  <a:gd name="connsiteX273-110585" fmla="*/ 1699803 w 6006665"/>
                  <a:gd name="connsiteY273-110586" fmla="*/ 2042947 h 2711051"/>
                  <a:gd name="connsiteX274-110587" fmla="*/ 1704347 w 6006665"/>
                  <a:gd name="connsiteY274-110588" fmla="*/ 2011132 h 2711051"/>
                  <a:gd name="connsiteX275-110589" fmla="*/ 1662460 w 6006665"/>
                  <a:gd name="connsiteY275-110590" fmla="*/ 1993181 h 2711051"/>
                  <a:gd name="connsiteX276-110591" fmla="*/ 1629901 w 6006665"/>
                  <a:gd name="connsiteY276-110592" fmla="*/ 2006587 h 2711051"/>
                  <a:gd name="connsiteX277-110593" fmla="*/ 1629300 w 6006665"/>
                  <a:gd name="connsiteY277-110594" fmla="*/ 2001932 h 2711051"/>
                  <a:gd name="connsiteX278-110595" fmla="*/ 1617994 w 6006665"/>
                  <a:gd name="connsiteY278-110596" fmla="*/ 2006587 h 2711051"/>
                  <a:gd name="connsiteX279-110597" fmla="*/ 1608904 w 6006665"/>
                  <a:gd name="connsiteY279-110598" fmla="*/ 1936141 h 2711051"/>
                  <a:gd name="connsiteX280-110599" fmla="*/ 1552684 w 6006665"/>
                  <a:gd name="connsiteY280-110600" fmla="*/ 1926448 h 2711051"/>
                  <a:gd name="connsiteX281-110601" fmla="*/ 1518550 w 6006665"/>
                  <a:gd name="connsiteY281-110602" fmla="*/ 1952048 h 2711051"/>
                  <a:gd name="connsiteX282-110603" fmla="*/ 1425379 w 6006665"/>
                  <a:gd name="connsiteY282-110604" fmla="*/ 1972500 h 2711051"/>
                  <a:gd name="connsiteX283-110605" fmla="*/ 1409472 w 6006665"/>
                  <a:gd name="connsiteY283-110606" fmla="*/ 1990680 h 2711051"/>
                  <a:gd name="connsiteX284-110607" fmla="*/ 1270852 w 6006665"/>
                  <a:gd name="connsiteY284-110608" fmla="*/ 2011132 h 2711051"/>
                  <a:gd name="connsiteX285-110609" fmla="*/ 1254945 w 6006665"/>
                  <a:gd name="connsiteY285-110610" fmla="*/ 2031584 h 2711051"/>
                  <a:gd name="connsiteX286-110611" fmla="*/ 1282214 w 6006665"/>
                  <a:gd name="connsiteY286-110612" fmla="*/ 2074761 h 2711051"/>
                  <a:gd name="connsiteX287-110613" fmla="*/ 1243582 w 6006665"/>
                  <a:gd name="connsiteY287-110614" fmla="*/ 2090668 h 2711051"/>
                  <a:gd name="connsiteX288-110615" fmla="*/ 1254945 w 6006665"/>
                  <a:gd name="connsiteY288-110616" fmla="*/ 2108848 h 2711051"/>
                  <a:gd name="connsiteX289-110617" fmla="*/ 1216313 w 6006665"/>
                  <a:gd name="connsiteY289-110618" fmla="*/ 2133845 h 2711051"/>
                  <a:gd name="connsiteX290-110619" fmla="*/ 1275397 w 6006665"/>
                  <a:gd name="connsiteY290-110620" fmla="*/ 2177022 h 2711051"/>
                  <a:gd name="connsiteX291-110621" fmla="*/ 1270852 w 6006665"/>
                  <a:gd name="connsiteY291-110622" fmla="*/ 2204292 h 2711051"/>
                  <a:gd name="connsiteX292-110623" fmla="*/ 1259108 w 6006665"/>
                  <a:gd name="connsiteY292-110624" fmla="*/ 2203313 h 2711051"/>
                  <a:gd name="connsiteX293-110625" fmla="*/ 1258945 w 6006665"/>
                  <a:gd name="connsiteY293-110626" fmla="*/ 2204292 h 2711051"/>
                  <a:gd name="connsiteX294-110627" fmla="*/ 1215644 w 6006665"/>
                  <a:gd name="connsiteY294-110628" fmla="*/ 2200683 h 2711051"/>
                  <a:gd name="connsiteX295-110629" fmla="*/ 1204950 w 6006665"/>
                  <a:gd name="connsiteY295-110630" fmla="*/ 2215654 h 2711051"/>
                  <a:gd name="connsiteX296-110631" fmla="*/ 1196495 w 6006665"/>
                  <a:gd name="connsiteY296-110632" fmla="*/ 2210822 h 2711051"/>
                  <a:gd name="connsiteX297-110633" fmla="*/ 1193043 w 6006665"/>
                  <a:gd name="connsiteY297-110634" fmla="*/ 2215654 h 2711051"/>
                  <a:gd name="connsiteX298-110635" fmla="*/ 1145322 w 6006665"/>
                  <a:gd name="connsiteY298-110636" fmla="*/ 2188384 h 2711051"/>
                  <a:gd name="connsiteX299-110637" fmla="*/ 1098145 w 6006665"/>
                  <a:gd name="connsiteY299-110638" fmla="*/ 2188384 h 2711051"/>
                  <a:gd name="connsiteX300-110639" fmla="*/ 1061785 w 6006665"/>
                  <a:gd name="connsiteY300-110640" fmla="*/ 2215654 h 2711051"/>
                  <a:gd name="connsiteX301-110641" fmla="*/ 1055322 w 6006665"/>
                  <a:gd name="connsiteY301-110642" fmla="*/ 2211571 h 2711051"/>
                  <a:gd name="connsiteX302-110643" fmla="*/ 1049878 w 6006665"/>
                  <a:gd name="connsiteY302-110644" fmla="*/ 2215654 h 2711051"/>
                  <a:gd name="connsiteX303-110645" fmla="*/ 1006701 w 6006665"/>
                  <a:gd name="connsiteY303-110646" fmla="*/ 2188384 h 2711051"/>
                  <a:gd name="connsiteX304-110647" fmla="*/ 924893 w 6006665"/>
                  <a:gd name="connsiteY304-110648" fmla="*/ 2152025 h 2711051"/>
                  <a:gd name="connsiteX305-110649" fmla="*/ 877716 w 6006665"/>
                  <a:gd name="connsiteY305-110650" fmla="*/ 2152025 h 2711051"/>
                  <a:gd name="connsiteX306-110651" fmla="*/ 802724 w 6006665"/>
                  <a:gd name="connsiteY306-110652" fmla="*/ 2215654 h 2711051"/>
                  <a:gd name="connsiteX307-110653" fmla="*/ 798179 w 6006665"/>
                  <a:gd name="connsiteY307-110654" fmla="*/ 2258831 h 2711051"/>
                  <a:gd name="connsiteX308-110655" fmla="*/ 787406 w 6006665"/>
                  <a:gd name="connsiteY308-110656" fmla="*/ 2248058 h 2711051"/>
                  <a:gd name="connsiteX309-110657" fmla="*/ 786272 w 6006665"/>
                  <a:gd name="connsiteY309-110658" fmla="*/ 2258831 h 2711051"/>
                  <a:gd name="connsiteX310-110659" fmla="*/ 756063 w 6006665"/>
                  <a:gd name="connsiteY310-110660" fmla="*/ 2228621 h 2711051"/>
                  <a:gd name="connsiteX311-110661" fmla="*/ 732278 w 6006665"/>
                  <a:gd name="connsiteY311-110662" fmla="*/ 2286100 h 2711051"/>
                  <a:gd name="connsiteX312-110663" fmla="*/ 743640 w 6006665"/>
                  <a:gd name="connsiteY312-110664" fmla="*/ 2295190 h 2711051"/>
                  <a:gd name="connsiteX313-110665" fmla="*/ 723188 w 6006665"/>
                  <a:gd name="connsiteY313-110666" fmla="*/ 2338367 h 2711051"/>
                  <a:gd name="connsiteX314-110667" fmla="*/ 747026 w 6006665"/>
                  <a:gd name="connsiteY314-110668" fmla="*/ 2375208 h 2711051"/>
                  <a:gd name="connsiteX315-110669" fmla="*/ 763548 w 6006665"/>
                  <a:gd name="connsiteY315-110670" fmla="*/ 2372454 h 2711051"/>
                  <a:gd name="connsiteX316-110671" fmla="*/ 764871 w 6006665"/>
                  <a:gd name="connsiteY316-110672" fmla="*/ 2374218 h 2711051"/>
                  <a:gd name="connsiteX317-110673" fmla="*/ 775455 w 6006665"/>
                  <a:gd name="connsiteY317-110674" fmla="*/ 2372454 h 2711051"/>
                  <a:gd name="connsiteX318-110675" fmla="*/ 802724 w 6006665"/>
                  <a:gd name="connsiteY318-110676" fmla="*/ 2408813 h 2711051"/>
                  <a:gd name="connsiteX319-110677" fmla="*/ 798179 w 6006665"/>
                  <a:gd name="connsiteY319-110678" fmla="*/ 2436083 h 2711051"/>
                  <a:gd name="connsiteX320-110679" fmla="*/ 818632 w 6006665"/>
                  <a:gd name="connsiteY320-110680" fmla="*/ 2447445 h 2711051"/>
                  <a:gd name="connsiteX321-110681" fmla="*/ 802724 w 6006665"/>
                  <a:gd name="connsiteY321-110682" fmla="*/ 2479260 h 2711051"/>
                  <a:gd name="connsiteX322-110683" fmla="*/ 766365 w 6006665"/>
                  <a:gd name="connsiteY322-110684" fmla="*/ 2483805 h 2711051"/>
                  <a:gd name="connsiteX323-110685" fmla="*/ 727733 w 6006665"/>
                  <a:gd name="connsiteY323-110686" fmla="*/ 2542889 h 2711051"/>
                  <a:gd name="connsiteX324-110687" fmla="*/ 759548 w 6006665"/>
                  <a:gd name="connsiteY324-110688" fmla="*/ 2586066 h 2711051"/>
                  <a:gd name="connsiteX325-110689" fmla="*/ 759548 w 6006665"/>
                  <a:gd name="connsiteY325-110690" fmla="*/ 2624697 h 2711051"/>
                  <a:gd name="connsiteX326-110691" fmla="*/ 798179 w 6006665"/>
                  <a:gd name="connsiteY326-110692" fmla="*/ 2683782 h 2711051"/>
                  <a:gd name="connsiteX327-110693" fmla="*/ 775455 w 6006665"/>
                  <a:gd name="connsiteY327-110694" fmla="*/ 2699689 h 2711051"/>
                  <a:gd name="connsiteX328-110695" fmla="*/ 770910 w 6006665"/>
                  <a:gd name="connsiteY328-110696" fmla="*/ 2711051 h 2711051"/>
                  <a:gd name="connsiteX329-110697" fmla="*/ 759003 w 6006665"/>
                  <a:gd name="connsiteY329-110698" fmla="*/ 2711051 h 2711051"/>
                  <a:gd name="connsiteX330-110699" fmla="*/ 755003 w 6006665"/>
                  <a:gd name="connsiteY330-110700" fmla="*/ 2711051 h 2711051"/>
                  <a:gd name="connsiteX331-110701" fmla="*/ 743096 w 6006665"/>
                  <a:gd name="connsiteY331-110702" fmla="*/ 2711051 h 2711051"/>
                  <a:gd name="connsiteX332-110703" fmla="*/ 715826 w 6006665"/>
                  <a:gd name="connsiteY332-110704" fmla="*/ 2676964 h 2711051"/>
                  <a:gd name="connsiteX333-110705" fmla="*/ 704464 w 6006665"/>
                  <a:gd name="connsiteY333-110706" fmla="*/ 2676964 h 2711051"/>
                  <a:gd name="connsiteX334-110707" fmla="*/ 684012 w 6006665"/>
                  <a:gd name="connsiteY334-110708" fmla="*/ 2667874 h 2711051"/>
                  <a:gd name="connsiteX335-110709" fmla="*/ 672649 w 6006665"/>
                  <a:gd name="connsiteY335-110710" fmla="*/ 2645150 h 2711051"/>
                  <a:gd name="connsiteX336-110711" fmla="*/ 645222 w 6006665"/>
                  <a:gd name="connsiteY336-110712" fmla="*/ 2637313 h 2711051"/>
                  <a:gd name="connsiteX337-110713" fmla="*/ 625472 w 6006665"/>
                  <a:gd name="connsiteY337-110714" fmla="*/ 2640605 h 2711051"/>
                  <a:gd name="connsiteX338-110715" fmla="*/ 623771 w 6006665"/>
                  <a:gd name="connsiteY338-110716" fmla="*/ 2638904 h 2711051"/>
                  <a:gd name="connsiteX339-110717" fmla="*/ 613565 w 6006665"/>
                  <a:gd name="connsiteY339-110718" fmla="*/ 2640605 h 2711051"/>
                  <a:gd name="connsiteX340-110719" fmla="*/ 609020 w 6006665"/>
                  <a:gd name="connsiteY340-110720" fmla="*/ 2636060 h 2711051"/>
                  <a:gd name="connsiteX341-110721" fmla="*/ 559026 w 6006665"/>
                  <a:gd name="connsiteY341-110722" fmla="*/ 2608790 h 2711051"/>
                  <a:gd name="connsiteX342-110723" fmla="*/ 506760 w 6006665"/>
                  <a:gd name="connsiteY342-110724" fmla="*/ 2601973 h 2711051"/>
                  <a:gd name="connsiteX343-110725" fmla="*/ 483280 w 6006665"/>
                  <a:gd name="connsiteY343-110726" fmla="*/ 2595264 h 2711051"/>
                  <a:gd name="connsiteX344-110727" fmla="*/ 480035 w 6006665"/>
                  <a:gd name="connsiteY344-110728" fmla="*/ 2597428 h 2711051"/>
                  <a:gd name="connsiteX345-110729" fmla="*/ 475042 w 6006665"/>
                  <a:gd name="connsiteY345-110730" fmla="*/ 2592910 h 2711051"/>
                  <a:gd name="connsiteX346-110731" fmla="*/ 474945 w 6006665"/>
                  <a:gd name="connsiteY346-110732" fmla="*/ 2592883 h 2711051"/>
                  <a:gd name="connsiteX347-110733" fmla="*/ 468128 w 6006665"/>
                  <a:gd name="connsiteY347-110734" fmla="*/ 2597428 h 2711051"/>
                  <a:gd name="connsiteX348-110735" fmla="*/ 420406 w 6006665"/>
                  <a:gd name="connsiteY348-110736" fmla="*/ 2554251 h 2711051"/>
                  <a:gd name="connsiteX349-110737" fmla="*/ 381774 w 6006665"/>
                  <a:gd name="connsiteY349-110738" fmla="*/ 2538344 h 2711051"/>
                  <a:gd name="connsiteX350-110739" fmla="*/ 349960 w 6006665"/>
                  <a:gd name="connsiteY350-110740" fmla="*/ 2506529 h 2711051"/>
                  <a:gd name="connsiteX351-110741" fmla="*/ 377229 w 6006665"/>
                  <a:gd name="connsiteY351-110742" fmla="*/ 2499712 h 2711051"/>
                  <a:gd name="connsiteX352-110743" fmla="*/ 404499 w 6006665"/>
                  <a:gd name="connsiteY352-110744" fmla="*/ 2451990 h 2711051"/>
                  <a:gd name="connsiteX353-110745" fmla="*/ 388591 w 6006665"/>
                  <a:gd name="connsiteY353-110746" fmla="*/ 2436083 h 2711051"/>
                  <a:gd name="connsiteX354-110747" fmla="*/ 440858 w 6006665"/>
                  <a:gd name="connsiteY354-110748" fmla="*/ 2408813 h 2711051"/>
                  <a:gd name="connsiteX355-110749" fmla="*/ 440858 w 6006665"/>
                  <a:gd name="connsiteY355-110750" fmla="*/ 2405757 h 2711051"/>
                  <a:gd name="connsiteX356-110751" fmla="*/ 416406 w 6006665"/>
                  <a:gd name="connsiteY356-110752" fmla="*/ 2408813 h 2711051"/>
                  <a:gd name="connsiteX357-110753" fmla="*/ 416406 w 6006665"/>
                  <a:gd name="connsiteY357-110754" fmla="*/ 2407325 h 2711051"/>
                  <a:gd name="connsiteX358-110755" fmla="*/ 404499 w 6006665"/>
                  <a:gd name="connsiteY358-110756" fmla="*/ 2408813 h 2711051"/>
                  <a:gd name="connsiteX359-110757" fmla="*/ 404499 w 6006665"/>
                  <a:gd name="connsiteY359-110758" fmla="*/ 2388361 h 2711051"/>
                  <a:gd name="connsiteX360-110759" fmla="*/ 424951 w 6006665"/>
                  <a:gd name="connsiteY360-110760" fmla="*/ 2372454 h 2711051"/>
                  <a:gd name="connsiteX361-110761" fmla="*/ 463583 w 6006665"/>
                  <a:gd name="connsiteY361-110762" fmla="*/ 2365637 h 2711051"/>
                  <a:gd name="connsiteX362-110763" fmla="*/ 468128 w 6006665"/>
                  <a:gd name="connsiteY362-110764" fmla="*/ 2349729 h 2711051"/>
                  <a:gd name="connsiteX363-110765" fmla="*/ 456765 w 6006665"/>
                  <a:gd name="connsiteY363-110766" fmla="*/ 2317915 h 2711051"/>
                  <a:gd name="connsiteX364-110767" fmla="*/ 474945 w 6006665"/>
                  <a:gd name="connsiteY364-110768" fmla="*/ 2290645 h 2711051"/>
                  <a:gd name="connsiteX365-110769" fmla="*/ 474945 w 6006665"/>
                  <a:gd name="connsiteY365-110770" fmla="*/ 2270193 h 2711051"/>
                  <a:gd name="connsiteX366-110771" fmla="*/ 420406 w 6006665"/>
                  <a:gd name="connsiteY366-110772" fmla="*/ 2252013 h 2711051"/>
                  <a:gd name="connsiteX367-110773" fmla="*/ 409588 w 6006665"/>
                  <a:gd name="connsiteY367-110774" fmla="*/ 2252013 h 2711051"/>
                  <a:gd name="connsiteX368-110775" fmla="*/ 397681 w 6006665"/>
                  <a:gd name="connsiteY368-110776" fmla="*/ 2252013 h 2711051"/>
                  <a:gd name="connsiteX369-110777" fmla="*/ 379485 w 6006665"/>
                  <a:gd name="connsiteY369-110778" fmla="*/ 2229774 h 2711051"/>
                  <a:gd name="connsiteX370-110779" fmla="*/ 357322 w 6006665"/>
                  <a:gd name="connsiteY370-110780" fmla="*/ 2236106 h 2711051"/>
                  <a:gd name="connsiteX371-110781" fmla="*/ 352842 w 6006665"/>
                  <a:gd name="connsiteY371-110782" fmla="*/ 2233984 h 2711051"/>
                  <a:gd name="connsiteX372-110783" fmla="*/ 345415 w 6006665"/>
                  <a:gd name="connsiteY372-110784" fmla="*/ 2236106 h 2711051"/>
                  <a:gd name="connsiteX373-110785" fmla="*/ 302238 w 6006665"/>
                  <a:gd name="connsiteY373-110786" fmla="*/ 2215654 h 2711051"/>
                  <a:gd name="connsiteX374-110787" fmla="*/ 302238 w 6006665"/>
                  <a:gd name="connsiteY374-110788" fmla="*/ 2204292 h 2711051"/>
                  <a:gd name="connsiteX375-110789" fmla="*/ 286331 w 6006665"/>
                  <a:gd name="connsiteY375-110790" fmla="*/ 2177022 h 2711051"/>
                  <a:gd name="connsiteX376-110791" fmla="*/ 270968 w 6006665"/>
                  <a:gd name="connsiteY376-110792" fmla="*/ 2177022 h 2711051"/>
                  <a:gd name="connsiteX377-110793" fmla="*/ 259061 w 6006665"/>
                  <a:gd name="connsiteY377-110794" fmla="*/ 2177022 h 2711051"/>
                  <a:gd name="connsiteX378-110795" fmla="*/ 254516 w 6006665"/>
                  <a:gd name="connsiteY378-110796" fmla="*/ 2161115 h 2711051"/>
                  <a:gd name="connsiteX379-110797" fmla="*/ 263606 w 6006665"/>
                  <a:gd name="connsiteY379-110798" fmla="*/ 2145208 h 2711051"/>
                  <a:gd name="connsiteX380-110799" fmla="*/ 243991 w 6006665"/>
                  <a:gd name="connsiteY380-110800" fmla="*/ 2114695 h 2711051"/>
                  <a:gd name="connsiteX381-110801" fmla="*/ 216429 w 6006665"/>
                  <a:gd name="connsiteY381-110802" fmla="*/ 2117938 h 2711051"/>
                  <a:gd name="connsiteX382-110803" fmla="*/ 212956 w 6006665"/>
                  <a:gd name="connsiteY382-110804" fmla="*/ 2116946 h 2711051"/>
                  <a:gd name="connsiteX383-110805" fmla="*/ 204522 w 6006665"/>
                  <a:gd name="connsiteY383-110806" fmla="*/ 2117938 h 2711051"/>
                  <a:gd name="connsiteX384-110807" fmla="*/ 199623 w 6006665"/>
                  <a:gd name="connsiteY384-110808" fmla="*/ 2116538 h 2711051"/>
                  <a:gd name="connsiteX385-110809" fmla="*/ 195977 w 6006665"/>
                  <a:gd name="connsiteY385-110810" fmla="*/ 2129300 h 2711051"/>
                  <a:gd name="connsiteX386-110811" fmla="*/ 184968 w 6006665"/>
                  <a:gd name="connsiteY386-110812" fmla="*/ 2126155 h 2711051"/>
                  <a:gd name="connsiteX387-110813" fmla="*/ 184070 w 6006665"/>
                  <a:gd name="connsiteY387-110814" fmla="*/ 2129300 h 2711051"/>
                  <a:gd name="connsiteX388-110815" fmla="*/ 168163 w 6006665"/>
                  <a:gd name="connsiteY388-110816" fmla="*/ 2124765 h 2711051"/>
                  <a:gd name="connsiteX389-110817" fmla="*/ 156800 w 6006665"/>
                  <a:gd name="connsiteY389-110818" fmla="*/ 2086123 h 2711051"/>
                  <a:gd name="connsiteX390-110819" fmla="*/ 152255 w 6006665"/>
                  <a:gd name="connsiteY390-110820" fmla="*/ 2070216 h 2711051"/>
                  <a:gd name="connsiteX391-110821" fmla="*/ 156800 w 6006665"/>
                  <a:gd name="connsiteY391-110822" fmla="*/ 2065671 h 2711051"/>
                  <a:gd name="connsiteX392-110823" fmla="*/ 168707 w 6006665"/>
                  <a:gd name="connsiteY392-110824" fmla="*/ 2065671 h 2711051"/>
                  <a:gd name="connsiteX393-110825" fmla="*/ 188615 w 6006665"/>
                  <a:gd name="connsiteY393-110826" fmla="*/ 2065671 h 2711051"/>
                  <a:gd name="connsiteX394-110827" fmla="*/ 199977 w 6006665"/>
                  <a:gd name="connsiteY394-110828" fmla="*/ 2054309 h 2711051"/>
                  <a:gd name="connsiteX395-110829" fmla="*/ 188615 w 6006665"/>
                  <a:gd name="connsiteY395-110830" fmla="*/ 2031584 h 2711051"/>
                  <a:gd name="connsiteX396-110831" fmla="*/ 168163 w 6006665"/>
                  <a:gd name="connsiteY396-110832" fmla="*/ 2022495 h 2711051"/>
                  <a:gd name="connsiteX397-110833" fmla="*/ 168163 w 6006665"/>
                  <a:gd name="connsiteY397-110834" fmla="*/ 2015677 h 2711051"/>
                  <a:gd name="connsiteX398-110835" fmla="*/ 152255 w 6006665"/>
                  <a:gd name="connsiteY398-110836" fmla="*/ 1999770 h 2711051"/>
                  <a:gd name="connsiteX399-110837" fmla="*/ 129531 w 6006665"/>
                  <a:gd name="connsiteY399-110838" fmla="*/ 1963410 h 2711051"/>
                  <a:gd name="connsiteX400-110839" fmla="*/ 140893 w 6006665"/>
                  <a:gd name="connsiteY400-110840" fmla="*/ 1940686 h 2711051"/>
                  <a:gd name="connsiteX401-110841" fmla="*/ 136348 w 6006665"/>
                  <a:gd name="connsiteY401-110842" fmla="*/ 1913416 h 2711051"/>
                  <a:gd name="connsiteX402-110843" fmla="*/ 103789 w 6006665"/>
                  <a:gd name="connsiteY402-110844" fmla="*/ 1900009 h 2711051"/>
                  <a:gd name="connsiteX403-110845" fmla="*/ 93716 w 6006665"/>
                  <a:gd name="connsiteY403-110846" fmla="*/ 1904326 h 2711051"/>
                  <a:gd name="connsiteX404-110847" fmla="*/ 91868 w 6006665"/>
                  <a:gd name="connsiteY404-110848" fmla="*/ 1900015 h 2711051"/>
                  <a:gd name="connsiteX405-110849" fmla="*/ 81809 w 6006665"/>
                  <a:gd name="connsiteY405-110850" fmla="*/ 1904326 h 2711051"/>
                  <a:gd name="connsiteX406-110851" fmla="*/ 74992 w 6006665"/>
                  <a:gd name="connsiteY406-110852" fmla="*/ 1888419 h 2711051"/>
                  <a:gd name="connsiteX407-110853" fmla="*/ 34087 w 6006665"/>
                  <a:gd name="connsiteY407-110854" fmla="*/ 1877057 h 2711051"/>
                  <a:gd name="connsiteX408-110855" fmla="*/ 22725 w 6006665"/>
                  <a:gd name="connsiteY408-110856" fmla="*/ 1833880 h 2711051"/>
                  <a:gd name="connsiteX409-110857" fmla="*/ 22725 w 6006665"/>
                  <a:gd name="connsiteY409-110858" fmla="*/ 1802065 h 2711051"/>
                  <a:gd name="connsiteX410-110859" fmla="*/ 0 w 6006665"/>
                  <a:gd name="connsiteY410-110860" fmla="*/ 1786158 h 2711051"/>
                  <a:gd name="connsiteX411-110861" fmla="*/ 15907 w 6006665"/>
                  <a:gd name="connsiteY411-110862" fmla="*/ 1763434 h 2711051"/>
                  <a:gd name="connsiteX412-110863" fmla="*/ 6818 w 6006665"/>
                  <a:gd name="connsiteY412-110864" fmla="*/ 1699805 h 2711051"/>
                  <a:gd name="connsiteX413-110865" fmla="*/ 34087 w 6006665"/>
                  <a:gd name="connsiteY413-110866" fmla="*/ 1656628 h 2711051"/>
                  <a:gd name="connsiteX414-110867" fmla="*/ 27270 w 6006665"/>
                  <a:gd name="connsiteY414-110868" fmla="*/ 1645266 h 2711051"/>
                  <a:gd name="connsiteX415-110869" fmla="*/ 70447 w 6006665"/>
                  <a:gd name="connsiteY415-110870" fmla="*/ 1606634 h 2711051"/>
                  <a:gd name="connsiteX416-110871" fmla="*/ 27270 w 6006665"/>
                  <a:gd name="connsiteY416-110872" fmla="*/ 1570274 h 2711051"/>
                  <a:gd name="connsiteX417-110873" fmla="*/ 109078 w 6006665"/>
                  <a:gd name="connsiteY417-110874" fmla="*/ 1472558 h 2711051"/>
                  <a:gd name="connsiteX418-110875" fmla="*/ 145438 w 6006665"/>
                  <a:gd name="connsiteY418-110876" fmla="*/ 1429381 h 2711051"/>
                  <a:gd name="connsiteX419-110877" fmla="*/ 156800 w 6006665"/>
                  <a:gd name="connsiteY419-110878" fmla="*/ 1386205 h 2711051"/>
                  <a:gd name="connsiteX420-110879" fmla="*/ 102261 w 6006665"/>
                  <a:gd name="connsiteY420-110880" fmla="*/ 1333938 h 2711051"/>
                  <a:gd name="connsiteX421-110881" fmla="*/ 118168 w 6006665"/>
                  <a:gd name="connsiteY421-110882" fmla="*/ 1279399 h 2711051"/>
                  <a:gd name="connsiteX422-110883" fmla="*/ 86354 w 6006665"/>
                  <a:gd name="connsiteY422-110884" fmla="*/ 1215770 h 2711051"/>
                  <a:gd name="connsiteX423-110885" fmla="*/ 109078 w 6006665"/>
                  <a:gd name="connsiteY423-110886" fmla="*/ 1140778 h 2711051"/>
                  <a:gd name="connsiteX424-110887" fmla="*/ 70447 w 6006665"/>
                  <a:gd name="connsiteY424-110888" fmla="*/ 1038517 h 2711051"/>
                  <a:gd name="connsiteX425-110889" fmla="*/ 102261 w 6006665"/>
                  <a:gd name="connsiteY425-110890" fmla="*/ 968071 h 2711051"/>
                  <a:gd name="connsiteX426-110891" fmla="*/ 43177 w 6006665"/>
                  <a:gd name="connsiteY426-110892" fmla="*/ 902170 h 2711051"/>
                  <a:gd name="connsiteX427-110893" fmla="*/ 49994 w 6006665"/>
                  <a:gd name="connsiteY427-110894" fmla="*/ 827178 h 2711051"/>
                  <a:gd name="connsiteX428-110895" fmla="*/ 81809 w 6006665"/>
                  <a:gd name="connsiteY428-110896" fmla="*/ 822633 h 2711051"/>
                  <a:gd name="connsiteX429-110897" fmla="*/ 145438 w 6006665"/>
                  <a:gd name="connsiteY429-110898" fmla="*/ 779457 h 2711051"/>
                  <a:gd name="connsiteX430-110899" fmla="*/ 184070 w 6006665"/>
                  <a:gd name="connsiteY430-110900" fmla="*/ 740825 h 2711051"/>
                  <a:gd name="connsiteX431-110901" fmla="*/ 189699 w 6006665"/>
                  <a:gd name="connsiteY431-110902" fmla="*/ 747103 h 2711051"/>
                  <a:gd name="connsiteX432-110903" fmla="*/ 195977 w 6006665"/>
                  <a:gd name="connsiteY432-110904" fmla="*/ 740825 h 2711051"/>
                  <a:gd name="connsiteX433-110905" fmla="*/ 255061 w 6006665"/>
                  <a:gd name="connsiteY433-110906" fmla="*/ 806726 h 2711051"/>
                  <a:gd name="connsiteX434-110907" fmla="*/ 350504 w 6006665"/>
                  <a:gd name="connsiteY434-110908" fmla="*/ 827178 h 2711051"/>
                  <a:gd name="connsiteX435-110909" fmla="*/ 491397 w 6006665"/>
                  <a:gd name="connsiteY435-110910" fmla="*/ 940802 h 2711051"/>
                  <a:gd name="connsiteX436-110911" fmla="*/ 523211 w 6006665"/>
                  <a:gd name="connsiteY436-110912" fmla="*/ 988523 h 2711051"/>
                  <a:gd name="connsiteX437-110913" fmla="*/ 523211 w 6006665"/>
                  <a:gd name="connsiteY437-110914" fmla="*/ 1047607 h 2711051"/>
                  <a:gd name="connsiteX438-110915" fmla="*/ 486852 w 6006665"/>
                  <a:gd name="connsiteY438-110916" fmla="*/ 1102146 h 2711051"/>
                  <a:gd name="connsiteX439-110917" fmla="*/ 420951 w 6006665"/>
                  <a:gd name="connsiteY439-110918" fmla="*/ 1122599 h 2711051"/>
                  <a:gd name="connsiteX440-110919" fmla="*/ 415909 w 6006665"/>
                  <a:gd name="connsiteY440-110920" fmla="*/ 1120468 h 2711051"/>
                  <a:gd name="connsiteX441-110921" fmla="*/ 409044 w 6006665"/>
                  <a:gd name="connsiteY441-110922" fmla="*/ 1122599 h 2711051"/>
                  <a:gd name="connsiteX442-110923" fmla="*/ 252950 w 6006665"/>
                  <a:gd name="connsiteY442-110924" fmla="*/ 1056643 h 2711051"/>
                  <a:gd name="connsiteX443-110925" fmla="*/ 232336 w 6006665"/>
                  <a:gd name="connsiteY443-110926" fmla="*/ 1063515 h 2711051"/>
                  <a:gd name="connsiteX444-110927" fmla="*/ 291420 w 6006665"/>
                  <a:gd name="connsiteY444-110928" fmla="*/ 1133961 h 2711051"/>
                  <a:gd name="connsiteX445-110929" fmla="*/ 291420 w 6006665"/>
                  <a:gd name="connsiteY445-110930" fmla="*/ 1172593 h 2711051"/>
                  <a:gd name="connsiteX446-110931" fmla="*/ 298238 w 6006665"/>
                  <a:gd name="connsiteY446-110932" fmla="*/ 1258947 h 2711051"/>
                  <a:gd name="connsiteX447-110933" fmla="*/ 345959 w 6006665"/>
                  <a:gd name="connsiteY447-110934" fmla="*/ 1290761 h 2711051"/>
                  <a:gd name="connsiteX448-110935" fmla="*/ 362087 w 6006665"/>
                  <a:gd name="connsiteY448-110936" fmla="*/ 1300169 h 2711051"/>
                  <a:gd name="connsiteX449-110937" fmla="*/ 365867 w 6006665"/>
                  <a:gd name="connsiteY449-110938" fmla="*/ 1268036 h 2711051"/>
                  <a:gd name="connsiteX450-110939" fmla="*/ 345415 w 6006665"/>
                  <a:gd name="connsiteY450-110940" fmla="*/ 1231677 h 2711051"/>
                  <a:gd name="connsiteX451-110941" fmla="*/ 365867 w 6006665"/>
                  <a:gd name="connsiteY451-110942" fmla="*/ 1199862 h 2711051"/>
                  <a:gd name="connsiteX452-110943" fmla="*/ 374560 w 6006665"/>
                  <a:gd name="connsiteY452-110944" fmla="*/ 1204861 h 2711051"/>
                  <a:gd name="connsiteX453-110945" fmla="*/ 377774 w 6006665"/>
                  <a:gd name="connsiteY453-110946" fmla="*/ 1199862 h 2711051"/>
                  <a:gd name="connsiteX454-110947" fmla="*/ 461933 w 6006665"/>
                  <a:gd name="connsiteY454-110948" fmla="*/ 1248254 h 2711051"/>
                  <a:gd name="connsiteX455-110949" fmla="*/ 484035 w 6006665"/>
                  <a:gd name="connsiteY455-110950" fmla="*/ 1231677 h 2711051"/>
                  <a:gd name="connsiteX456-110951" fmla="*/ 463583 w 6006665"/>
                  <a:gd name="connsiteY456-110952" fmla="*/ 1165775 h 2711051"/>
                  <a:gd name="connsiteX457-110953" fmla="*/ 549936 w 6006665"/>
                  <a:gd name="connsiteY457-110954" fmla="*/ 1079422 h 2711051"/>
                  <a:gd name="connsiteX458-110955" fmla="*/ 559742 w 6006665"/>
                  <a:gd name="connsiteY458-110956" fmla="*/ 1081523 h 2711051"/>
                  <a:gd name="connsiteX459-110957" fmla="*/ 561843 w 6006665"/>
                  <a:gd name="connsiteY459-110958" fmla="*/ 1079422 h 2711051"/>
                  <a:gd name="connsiteX460-110959" fmla="*/ 593658 w 6006665"/>
                  <a:gd name="connsiteY460-110960" fmla="*/ 1086239 h 2711051"/>
                  <a:gd name="connsiteX461-110961" fmla="*/ 620945 w 6006665"/>
                  <a:gd name="connsiteY461-110962" fmla="*/ 1110116 h 2711051"/>
                  <a:gd name="connsiteX462-110963" fmla="*/ 640835 w 6006665"/>
                  <a:gd name="connsiteY462-110964" fmla="*/ 1054425 h 2711051"/>
                  <a:gd name="connsiteX463-110965" fmla="*/ 609020 w 6006665"/>
                  <a:gd name="connsiteY463-110966" fmla="*/ 999886 h 2711051"/>
                  <a:gd name="connsiteX464-110967" fmla="*/ 624928 w 6006665"/>
                  <a:gd name="connsiteY464-110968" fmla="*/ 940802 h 2711051"/>
                  <a:gd name="connsiteX465-110969" fmla="*/ 597658 w 6006665"/>
                  <a:gd name="connsiteY465-110970" fmla="*/ 881717 h 2711051"/>
                  <a:gd name="connsiteX466-110971" fmla="*/ 611562 w 6006665"/>
                  <a:gd name="connsiteY466-110972" fmla="*/ 886043 h 2711051"/>
                  <a:gd name="connsiteX467-110973" fmla="*/ 609565 w 6006665"/>
                  <a:gd name="connsiteY467-110974" fmla="*/ 881717 h 2711051"/>
                  <a:gd name="connsiteX468-110975" fmla="*/ 711826 w 6006665"/>
                  <a:gd name="connsiteY468-110976" fmla="*/ 913532 h 2711051"/>
                  <a:gd name="connsiteX469-110977" fmla="*/ 732278 w 6006665"/>
                  <a:gd name="connsiteY469-110978" fmla="*/ 968071 h 2711051"/>
                  <a:gd name="connsiteX470-110979" fmla="*/ 684556 w 6006665"/>
                  <a:gd name="connsiteY470-110980" fmla="*/ 979433 h 2711051"/>
                  <a:gd name="connsiteX471-110981" fmla="*/ 684556 w 6006665"/>
                  <a:gd name="connsiteY471-110982" fmla="*/ 1031700 h 2711051"/>
                  <a:gd name="connsiteX472-110983" fmla="*/ 713309 w 6006665"/>
                  <a:gd name="connsiteY472-110984" fmla="*/ 1060453 h 2711051"/>
                  <a:gd name="connsiteX473-110985" fmla="*/ 763548 w 6006665"/>
                  <a:gd name="connsiteY473-110986" fmla="*/ 1043062 h 2711051"/>
                  <a:gd name="connsiteX474-110987" fmla="*/ 770365 w 6006665"/>
                  <a:gd name="connsiteY474-110988" fmla="*/ 983978 h 2711051"/>
                  <a:gd name="connsiteX475-110989" fmla="*/ 845357 w 6006665"/>
                  <a:gd name="connsiteY475-110990" fmla="*/ 936257 h 2711051"/>
                  <a:gd name="connsiteX476-110991" fmla="*/ 972614 w 6006665"/>
                  <a:gd name="connsiteY476-110992" fmla="*/ 849903 h 2711051"/>
                  <a:gd name="connsiteX477-110993" fmla="*/ 982566 w 6006665"/>
                  <a:gd name="connsiteY477-110994" fmla="*/ 851230 h 2711051"/>
                  <a:gd name="connsiteX478-110995" fmla="*/ 984521 w 6006665"/>
                  <a:gd name="connsiteY478-110996" fmla="*/ 849903 h 2711051"/>
                  <a:gd name="connsiteX479-110997" fmla="*/ 1018608 w 6006665"/>
                  <a:gd name="connsiteY479-110998" fmla="*/ 854448 h 2711051"/>
                  <a:gd name="connsiteX480-110999" fmla="*/ 979977 w 6006665"/>
                  <a:gd name="connsiteY480-111000" fmla="*/ 918077 h 2711051"/>
                  <a:gd name="connsiteX481-111001" fmla="*/ 1012666 w 6006665"/>
                  <a:gd name="connsiteY481-111002" fmla="*/ 923238 h 2711051"/>
                  <a:gd name="connsiteX482-111003" fmla="*/ 1038516 w 6006665"/>
                  <a:gd name="connsiteY482-111004" fmla="*/ 893080 h 2711051"/>
                  <a:gd name="connsiteX483-111005" fmla="*/ 1050423 w 6006665"/>
                  <a:gd name="connsiteY483-111006" fmla="*/ 893080 h 2711051"/>
                  <a:gd name="connsiteX484-111007" fmla="*/ 1108962 w 6006665"/>
                  <a:gd name="connsiteY484-111008" fmla="*/ 893080 h 2711051"/>
                  <a:gd name="connsiteX485-111009" fmla="*/ 1161229 w 6006665"/>
                  <a:gd name="connsiteY485-111010" fmla="*/ 849903 h 2711051"/>
                  <a:gd name="connsiteX486-111011" fmla="*/ 1165711 w 6006665"/>
                  <a:gd name="connsiteY486-111012" fmla="*/ 856037 h 2711051"/>
                  <a:gd name="connsiteX487-111013" fmla="*/ 1173136 w 6006665"/>
                  <a:gd name="connsiteY487-111014" fmla="*/ 849903 h 2711051"/>
                  <a:gd name="connsiteX488-111015" fmla="*/ 1210035 w 6006665"/>
                  <a:gd name="connsiteY488-111016" fmla="*/ 900396 h 2711051"/>
                  <a:gd name="connsiteX489-111017" fmla="*/ 1247583 w 6006665"/>
                  <a:gd name="connsiteY489-111018" fmla="*/ 843086 h 2711051"/>
                  <a:gd name="connsiteX490-111019" fmla="*/ 1211223 w 6006665"/>
                  <a:gd name="connsiteY490-111020" fmla="*/ 784002 h 2711051"/>
                  <a:gd name="connsiteX491-111021" fmla="*/ 1227130 w 6006665"/>
                  <a:gd name="connsiteY491-111022" fmla="*/ 747642 h 2711051"/>
                  <a:gd name="connsiteX492-111023" fmla="*/ 1237665 w 6006665"/>
                  <a:gd name="connsiteY492-111024" fmla="*/ 750780 h 2711051"/>
                  <a:gd name="connsiteX493-111025" fmla="*/ 1239037 w 6006665"/>
                  <a:gd name="connsiteY493-111026" fmla="*/ 747642 h 2711051"/>
                  <a:gd name="connsiteX494-111027" fmla="*/ 1345843 w 6006665"/>
                  <a:gd name="connsiteY494-111028" fmla="*/ 779457 h 2711051"/>
                  <a:gd name="connsiteX495-111029" fmla="*/ 1400382 w 6006665"/>
                  <a:gd name="connsiteY495-111030" fmla="*/ 811271 h 2711051"/>
                  <a:gd name="connsiteX496-111031" fmla="*/ 1519756 w 6006665"/>
                  <a:gd name="connsiteY496-111032" fmla="*/ 917855 h 2711051"/>
                  <a:gd name="connsiteX497-111033" fmla="*/ 1543003 w 6006665"/>
                  <a:gd name="connsiteY497-111034" fmla="*/ 877173 h 2711051"/>
                  <a:gd name="connsiteX498-111035" fmla="*/ 1506643 w 6006665"/>
                  <a:gd name="connsiteY498-111036" fmla="*/ 822633 h 2711051"/>
                  <a:gd name="connsiteX499-111037" fmla="*/ 1506643 w 6006665"/>
                  <a:gd name="connsiteY499-111038" fmla="*/ 799909 h 2711051"/>
                  <a:gd name="connsiteX500-111039" fmla="*/ 1463467 w 6006665"/>
                  <a:gd name="connsiteY500-111040" fmla="*/ 790819 h 2711051"/>
                  <a:gd name="connsiteX501-111041" fmla="*/ 1472556 w 6006665"/>
                  <a:gd name="connsiteY501-111042" fmla="*/ 740825 h 2711051"/>
                  <a:gd name="connsiteX502-111043" fmla="*/ 1452104 w 6006665"/>
                  <a:gd name="connsiteY502-111044" fmla="*/ 654471 h 2711051"/>
                  <a:gd name="connsiteX503-111045" fmla="*/ 1452104 w 6006665"/>
                  <a:gd name="connsiteY503-111046" fmla="*/ 618112 h 2711051"/>
                  <a:gd name="connsiteX504-111047" fmla="*/ 1522551 w 6006665"/>
                  <a:gd name="connsiteY504-111048" fmla="*/ 515851 h 2711051"/>
                  <a:gd name="connsiteX505-111049" fmla="*/ 1543003 w 6006665"/>
                  <a:gd name="connsiteY505-111050" fmla="*/ 402228 h 2711051"/>
                  <a:gd name="connsiteX506-111051" fmla="*/ 1570272 w 6006665"/>
                  <a:gd name="connsiteY506-111052" fmla="*/ 381775 h 2711051"/>
                  <a:gd name="connsiteX507-111053" fmla="*/ 1578688 w 6006665"/>
                  <a:gd name="connsiteY507-111054" fmla="*/ 384394 h 2711051"/>
                  <a:gd name="connsiteX508-111055" fmla="*/ 1582179 w 6006665"/>
                  <a:gd name="connsiteY508-111056" fmla="*/ 381775 h 2711051"/>
                  <a:gd name="connsiteX509-111057" fmla="*/ 1684440 w 6006665"/>
                  <a:gd name="connsiteY509-111058" fmla="*/ 413590 h 2711051"/>
                  <a:gd name="connsiteX510-111059" fmla="*/ 1688985 w 6006665"/>
                  <a:gd name="connsiteY510-111060" fmla="*/ 484036 h 2711051"/>
                  <a:gd name="connsiteX511-111061" fmla="*/ 1652625 w 6006665"/>
                  <a:gd name="connsiteY511-111062" fmla="*/ 574935 h 2711051"/>
                  <a:gd name="connsiteX512-111063" fmla="*/ 1679895 w 6006665"/>
                  <a:gd name="connsiteY512-111064" fmla="*/ 613567 h 2711051"/>
                  <a:gd name="connsiteX513-111065" fmla="*/ 1688985 w 6006665"/>
                  <a:gd name="connsiteY513-111066" fmla="*/ 688558 h 2711051"/>
                  <a:gd name="connsiteX514-111067" fmla="*/ 1679895 w 6006665"/>
                  <a:gd name="connsiteY514-111068" fmla="*/ 833996 h 2711051"/>
                  <a:gd name="connsiteX515-111069" fmla="*/ 1636718 w 6006665"/>
                  <a:gd name="connsiteY515-111070" fmla="*/ 1097602 h 2711051"/>
                  <a:gd name="connsiteX516-111071" fmla="*/ 1662494 w 6006665"/>
                  <a:gd name="connsiteY516-111072" fmla="*/ 1104046 h 2711051"/>
                  <a:gd name="connsiteX0-111073" fmla="*/ 1662494 w 6006665"/>
                  <a:gd name="connsiteY0-111074" fmla="*/ 1104046 h 2711051"/>
                  <a:gd name="connsiteX1-111075" fmla="*/ 3211535 w 6006665"/>
                  <a:gd name="connsiteY1-111076" fmla="*/ 1 h 2711051"/>
                  <a:gd name="connsiteX2-111077" fmla="*/ 3200173 w 6006665"/>
                  <a:gd name="connsiteY2-111078" fmla="*/ 74993 h 2711051"/>
                  <a:gd name="connsiteX3-111079" fmla="*/ 3161541 w 6006665"/>
                  <a:gd name="connsiteY3-111080" fmla="*/ 118170 h 2711051"/>
                  <a:gd name="connsiteX4-111081" fmla="*/ 3066097 w 6006665"/>
                  <a:gd name="connsiteY4-111082" fmla="*/ 193161 h 2711051"/>
                  <a:gd name="connsiteX5-111083" fmla="*/ 3034283 w 6006665"/>
                  <a:gd name="connsiteY5-111084" fmla="*/ 236338 h 2711051"/>
                  <a:gd name="connsiteX6-111085" fmla="*/ 3082005 w 6006665"/>
                  <a:gd name="connsiteY6-111086" fmla="*/ 252245 h 2711051"/>
                  <a:gd name="connsiteX7-111087" fmla="*/ 3129459 w 6006665"/>
                  <a:gd name="connsiteY7-111088" fmla="*/ 279926 h 2711051"/>
                  <a:gd name="connsiteX8-111089" fmla="*/ 3156451 w 6006665"/>
                  <a:gd name="connsiteY8-111090" fmla="*/ 256790 h 2711051"/>
                  <a:gd name="connsiteX9-111091" fmla="*/ 3158460 w 6006665"/>
                  <a:gd name="connsiteY9-111092" fmla="*/ 265274 h 2711051"/>
                  <a:gd name="connsiteX10-111093" fmla="*/ 3168359 w 6006665"/>
                  <a:gd name="connsiteY10-111094" fmla="*/ 256790 h 2711051"/>
                  <a:gd name="connsiteX11-111095" fmla="*/ 3184984 w 6006665"/>
                  <a:gd name="connsiteY11-111096" fmla="*/ 326983 h 2711051"/>
                  <a:gd name="connsiteX12-111097" fmla="*/ 3192811 w 6006665"/>
                  <a:gd name="connsiteY12-111098" fmla="*/ 311329 h 2711051"/>
                  <a:gd name="connsiteX13-111099" fmla="*/ 3251895 w 6006665"/>
                  <a:gd name="connsiteY13-111100" fmla="*/ 290877 h 2711051"/>
                  <a:gd name="connsiteX14-111101" fmla="*/ 3259833 w 6006665"/>
                  <a:gd name="connsiteY14-111102" fmla="*/ 292251 h 2711051"/>
                  <a:gd name="connsiteX15-111103" fmla="*/ 3263802 w 6006665"/>
                  <a:gd name="connsiteY15-111104" fmla="*/ 290877 h 2711051"/>
                  <a:gd name="connsiteX16-111105" fmla="*/ 3381970 w 6006665"/>
                  <a:gd name="connsiteY16-111106" fmla="*/ 311329 h 2711051"/>
                  <a:gd name="connsiteX17-111107" fmla="*/ 3388787 w 6006665"/>
                  <a:gd name="connsiteY17-111108" fmla="*/ 370413 h 2711051"/>
                  <a:gd name="connsiteX18-111109" fmla="*/ 3531529 w 6006665"/>
                  <a:gd name="connsiteY18-111110" fmla="*/ 391404 h 2711051"/>
                  <a:gd name="connsiteX19-111111" fmla="*/ 3538225 w 6006665"/>
                  <a:gd name="connsiteY19-111112" fmla="*/ 295422 h 2711051"/>
                  <a:gd name="connsiteX20-111113" fmla="*/ 3549910 w 6006665"/>
                  <a:gd name="connsiteY20-111114" fmla="*/ 298609 h 2711051"/>
                  <a:gd name="connsiteX21-111115" fmla="*/ 3550132 w 6006665"/>
                  <a:gd name="connsiteY21-111116" fmla="*/ 295422 h 2711051"/>
                  <a:gd name="connsiteX22-111117" fmla="*/ 3625123 w 6006665"/>
                  <a:gd name="connsiteY22-111118" fmla="*/ 315874 h 2711051"/>
                  <a:gd name="connsiteX23-111119" fmla="*/ 3672301 w 6006665"/>
                  <a:gd name="connsiteY23-111120" fmla="*/ 315874 h 2711051"/>
                  <a:gd name="connsiteX24-111121" fmla="*/ 3684207 w 6006665"/>
                  <a:gd name="connsiteY24-111122" fmla="*/ 315874 h 2711051"/>
                  <a:gd name="connsiteX25-111123" fmla="*/ 3743291 w 6006665"/>
                  <a:gd name="connsiteY25-111124" fmla="*/ 381775 h 2711051"/>
                  <a:gd name="connsiteX26-111125" fmla="*/ 3759199 w 6006665"/>
                  <a:gd name="connsiteY26-111126" fmla="*/ 461312 h 2711051"/>
                  <a:gd name="connsiteX27-111127" fmla="*/ 3738747 w 6006665"/>
                  <a:gd name="connsiteY27-111128" fmla="*/ 511306 h 2711051"/>
                  <a:gd name="connsiteX28-111129" fmla="*/ 3786469 w 6006665"/>
                  <a:gd name="connsiteY28-111130" fmla="*/ 602204 h 2711051"/>
                  <a:gd name="connsiteX29-111131" fmla="*/ 3835603 w 6006665"/>
                  <a:gd name="connsiteY29-111132" fmla="*/ 638110 h 2711051"/>
                  <a:gd name="connsiteX30-111133" fmla="*/ 3865460 w 6006665"/>
                  <a:gd name="connsiteY30-111134" fmla="*/ 527213 h 2711051"/>
                  <a:gd name="connsiteX31-111135" fmla="*/ 3875077 w 6006665"/>
                  <a:gd name="connsiteY31-111136" fmla="*/ 535720 h 2711051"/>
                  <a:gd name="connsiteX32-111137" fmla="*/ 3877367 w 6006665"/>
                  <a:gd name="connsiteY32-111138" fmla="*/ 527213 h 2711051"/>
                  <a:gd name="connsiteX33-111139" fmla="*/ 3932151 w 6006665"/>
                  <a:gd name="connsiteY33-111140" fmla="*/ 575676 h 2711051"/>
                  <a:gd name="connsiteX34-111141" fmla="*/ 3988173 w 6006665"/>
                  <a:gd name="connsiteY34-111142" fmla="*/ 547665 h 2711051"/>
                  <a:gd name="connsiteX35-111143" fmla="*/ 3993852 w 6006665"/>
                  <a:gd name="connsiteY35-111144" fmla="*/ 550780 h 2711051"/>
                  <a:gd name="connsiteX36-111145" fmla="*/ 4000080 w 6006665"/>
                  <a:gd name="connsiteY36-111146" fmla="*/ 547665 h 2711051"/>
                  <a:gd name="connsiteX37-111147" fmla="*/ 4062426 w 6006665"/>
                  <a:gd name="connsiteY37-111148" fmla="*/ 581855 h 2711051"/>
                  <a:gd name="connsiteX38-111149" fmla="*/ 4085889 w 6006665"/>
                  <a:gd name="connsiteY38-111150" fmla="*/ 554483 h 2711051"/>
                  <a:gd name="connsiteX39-111151" fmla="*/ 4095563 w 6006665"/>
                  <a:gd name="connsiteY39-111152" fmla="*/ 557087 h 2711051"/>
                  <a:gd name="connsiteX40-111153" fmla="*/ 4097796 w 6006665"/>
                  <a:gd name="connsiteY40-111154" fmla="*/ 554483 h 2711051"/>
                  <a:gd name="connsiteX41-111155" fmla="*/ 4144150 w 6006665"/>
                  <a:gd name="connsiteY41-111156" fmla="*/ 566963 h 2711051"/>
                  <a:gd name="connsiteX42-111157" fmla="*/ 4117703 w 6006665"/>
                  <a:gd name="connsiteY42-111158" fmla="*/ 456767 h 2711051"/>
                  <a:gd name="connsiteX43-111159" fmla="*/ 4165425 w 6006665"/>
                  <a:gd name="connsiteY43-111160" fmla="*/ 402228 h 2711051"/>
                  <a:gd name="connsiteX44-111161" fmla="*/ 4175231 w 6006665"/>
                  <a:gd name="connsiteY44-111162" fmla="*/ 404629 h 2711051"/>
                  <a:gd name="connsiteX45-111163" fmla="*/ 4177332 w 6006665"/>
                  <a:gd name="connsiteY45-111164" fmla="*/ 402228 h 2711051"/>
                  <a:gd name="connsiteX46-111165" fmla="*/ 4511384 w 6006665"/>
                  <a:gd name="connsiteY46-111166" fmla="*/ 484036 h 2711051"/>
                  <a:gd name="connsiteX47-111167" fmla="*/ 4543199 w 6006665"/>
                  <a:gd name="connsiteY47-111168" fmla="*/ 554483 h 2711051"/>
                  <a:gd name="connsiteX48-111169" fmla="*/ 4639242 w 6006665"/>
                  <a:gd name="connsiteY48-111170" fmla="*/ 637125 h 2711051"/>
                  <a:gd name="connsiteX49-111171" fmla="*/ 4774445 w 6006665"/>
                  <a:gd name="connsiteY49-111172" fmla="*/ 618112 h 2711051"/>
                  <a:gd name="connsiteX50-111173" fmla="*/ 4778496 w 6006665"/>
                  <a:gd name="connsiteY50-111174" fmla="*/ 619216 h 2711051"/>
                  <a:gd name="connsiteX51-111175" fmla="*/ 4786352 w 6006665"/>
                  <a:gd name="connsiteY51-111176" fmla="*/ 618112 h 2711051"/>
                  <a:gd name="connsiteX52-111177" fmla="*/ 4861343 w 6006665"/>
                  <a:gd name="connsiteY52-111178" fmla="*/ 638564 h 2711051"/>
                  <a:gd name="connsiteX53-111179" fmla="*/ 4893158 w 6006665"/>
                  <a:gd name="connsiteY53-111180" fmla="*/ 681741 h 2711051"/>
                  <a:gd name="connsiteX54-111181" fmla="*/ 4888613 w 6006665"/>
                  <a:gd name="connsiteY54-111182" fmla="*/ 763549 h 2711051"/>
                  <a:gd name="connsiteX55-111183" fmla="*/ 4927677 w 6006665"/>
                  <a:gd name="connsiteY55-111184" fmla="*/ 788221 h 2711051"/>
                  <a:gd name="connsiteX56-111185" fmla="*/ 4967605 w 6006665"/>
                  <a:gd name="connsiteY56-111186" fmla="*/ 774912 h 2711051"/>
                  <a:gd name="connsiteX57-111187" fmla="*/ 5038051 w 6006665"/>
                  <a:gd name="connsiteY57-111188" fmla="*/ 768094 h 2711051"/>
                  <a:gd name="connsiteX58-111189" fmla="*/ 5040730 w 6006665"/>
                  <a:gd name="connsiteY58-111190" fmla="*/ 768987 h 2711051"/>
                  <a:gd name="connsiteX59-111191" fmla="*/ 5049958 w 6006665"/>
                  <a:gd name="connsiteY59-111192" fmla="*/ 768094 h 2711051"/>
                  <a:gd name="connsiteX60-111193" fmla="*/ 5114249 w 6006665"/>
                  <a:gd name="connsiteY60-111194" fmla="*/ 789525 h 2711051"/>
                  <a:gd name="connsiteX61-111195" fmla="*/ 5176671 w 6006665"/>
                  <a:gd name="connsiteY61-111196" fmla="*/ 779457 h 2711051"/>
                  <a:gd name="connsiteX62-111197" fmla="*/ 5177801 w 6006665"/>
                  <a:gd name="connsiteY62-111198" fmla="*/ 781195 h 2711051"/>
                  <a:gd name="connsiteX63-111199" fmla="*/ 5188578 w 6006665"/>
                  <a:gd name="connsiteY63-111200" fmla="*/ 779457 h 2711051"/>
                  <a:gd name="connsiteX64-111201" fmla="*/ 5243719 w 6006665"/>
                  <a:gd name="connsiteY64-111202" fmla="*/ 864288 h 2711051"/>
                  <a:gd name="connsiteX65-111203" fmla="*/ 5283477 w 6006665"/>
                  <a:gd name="connsiteY65-111204" fmla="*/ 833996 h 2711051"/>
                  <a:gd name="connsiteX66-111205" fmla="*/ 5258480 w 6006665"/>
                  <a:gd name="connsiteY66-111206" fmla="*/ 768094 h 2711051"/>
                  <a:gd name="connsiteX67-111207" fmla="*/ 5267570 w 6006665"/>
                  <a:gd name="connsiteY67-111208" fmla="*/ 720373 h 2711051"/>
                  <a:gd name="connsiteX68-111209" fmla="*/ 5278896 w 6006665"/>
                  <a:gd name="connsiteY68-111210" fmla="*/ 723422 h 2711051"/>
                  <a:gd name="connsiteX69-111211" fmla="*/ 5279477 w 6006665"/>
                  <a:gd name="connsiteY69-111212" fmla="*/ 720373 h 2711051"/>
                  <a:gd name="connsiteX70-111213" fmla="*/ 5395510 w 6006665"/>
                  <a:gd name="connsiteY70-111214" fmla="*/ 751612 h 2711051"/>
                  <a:gd name="connsiteX71-111215" fmla="*/ 5463001 w 6006665"/>
                  <a:gd name="connsiteY71-111216" fmla="*/ 747642 h 2711051"/>
                  <a:gd name="connsiteX72-111217" fmla="*/ 5464386 w 6006665"/>
                  <a:gd name="connsiteY72-111218" fmla="*/ 748261 h 2711051"/>
                  <a:gd name="connsiteX73-111219" fmla="*/ 5474909 w 6006665"/>
                  <a:gd name="connsiteY73-111220" fmla="*/ 747642 h 2711051"/>
                  <a:gd name="connsiteX74-111221" fmla="*/ 5581715 w 6006665"/>
                  <a:gd name="connsiteY74-111222" fmla="*/ 795364 h 2711051"/>
                  <a:gd name="connsiteX75-111223" fmla="*/ 5633981 w 6006665"/>
                  <a:gd name="connsiteY75-111224" fmla="*/ 838541 h 2711051"/>
                  <a:gd name="connsiteX76-111225" fmla="*/ 5720335 w 6006665"/>
                  <a:gd name="connsiteY76-111226" fmla="*/ 918077 h 2711051"/>
                  <a:gd name="connsiteX77-111227" fmla="*/ 5822595 w 6006665"/>
                  <a:gd name="connsiteY77-111228" fmla="*/ 1015793 h 2711051"/>
                  <a:gd name="connsiteX78-111229" fmla="*/ 5818051 w 6006665"/>
                  <a:gd name="connsiteY78-111230" fmla="*/ 1070332 h 2711051"/>
                  <a:gd name="connsiteX79-111231" fmla="*/ 5825679 w 6006665"/>
                  <a:gd name="connsiteY79-111232" fmla="*/ 1077960 h 2711051"/>
                  <a:gd name="connsiteX80-111233" fmla="*/ 5822051 w 6006665"/>
                  <a:gd name="connsiteY80-111234" fmla="*/ 1027155 h 2711051"/>
                  <a:gd name="connsiteX81-111235" fmla="*/ 5834092 w 6006665"/>
                  <a:gd name="connsiteY81-111236" fmla="*/ 1029028 h 2711051"/>
                  <a:gd name="connsiteX82-111237" fmla="*/ 5833958 w 6006665"/>
                  <a:gd name="connsiteY82-111238" fmla="*/ 1027155 h 2711051"/>
                  <a:gd name="connsiteX83-111239" fmla="*/ 5936219 w 6006665"/>
                  <a:gd name="connsiteY83-111240" fmla="*/ 1043062 h 2711051"/>
                  <a:gd name="connsiteX84-111241" fmla="*/ 6006665 w 6006665"/>
                  <a:gd name="connsiteY84-111242" fmla="*/ 1122599 h 2711051"/>
                  <a:gd name="connsiteX85-111243" fmla="*/ 5968033 w 6006665"/>
                  <a:gd name="connsiteY85-111244" fmla="*/ 1161231 h 2711051"/>
                  <a:gd name="connsiteX86-111245" fmla="*/ 5908949 w 6006665"/>
                  <a:gd name="connsiteY86-111246" fmla="*/ 1172593 h 2711051"/>
                  <a:gd name="connsiteX87-111247" fmla="*/ 5908949 w 6006665"/>
                  <a:gd name="connsiteY87-111248" fmla="*/ 1258947 h 2711051"/>
                  <a:gd name="connsiteX88-111249" fmla="*/ 5893042 w 6006665"/>
                  <a:gd name="connsiteY88-111250" fmla="*/ 1274854 h 2711051"/>
                  <a:gd name="connsiteX89-111251" fmla="*/ 5881135 w 6006665"/>
                  <a:gd name="connsiteY89-111252" fmla="*/ 1274854 h 2711051"/>
                  <a:gd name="connsiteX90-111253" fmla="*/ 5861227 w 6006665"/>
                  <a:gd name="connsiteY90-111254" fmla="*/ 1274854 h 2711051"/>
                  <a:gd name="connsiteX91-111255" fmla="*/ 5849321 w 6006665"/>
                  <a:gd name="connsiteY91-111256" fmla="*/ 1274854 h 2711051"/>
                  <a:gd name="connsiteX92-111257" fmla="*/ 5817506 w 6006665"/>
                  <a:gd name="connsiteY92-111258" fmla="*/ 1240767 h 2711051"/>
                  <a:gd name="connsiteX93-111259" fmla="*/ 5767511 w 6006665"/>
                  <a:gd name="connsiteY93-111260" fmla="*/ 1215770 h 2711051"/>
                  <a:gd name="connsiteX94-111261" fmla="*/ 5762967 w 6006665"/>
                  <a:gd name="connsiteY94-111262" fmla="*/ 1181683 h 2711051"/>
                  <a:gd name="connsiteX95-111263" fmla="*/ 5729132 w 6006665"/>
                  <a:gd name="connsiteY95-111264" fmla="*/ 1167751 h 2711051"/>
                  <a:gd name="connsiteX96-111265" fmla="*/ 5695337 w 6006665"/>
                  <a:gd name="connsiteY96-111266" fmla="*/ 1177138 h 2711051"/>
                  <a:gd name="connsiteX97-111267" fmla="*/ 5693366 w 6006665"/>
                  <a:gd name="connsiteY97-111268" fmla="*/ 1174378 h 2711051"/>
                  <a:gd name="connsiteX98-111269" fmla="*/ 5683431 w 6006665"/>
                  <a:gd name="connsiteY98-111270" fmla="*/ 1177138 h 2711051"/>
                  <a:gd name="connsiteX99-111271" fmla="*/ 5660706 w 6006665"/>
                  <a:gd name="connsiteY99-111272" fmla="*/ 1145323 h 2711051"/>
                  <a:gd name="connsiteX100-111273" fmla="*/ 5669644 w 6006665"/>
                  <a:gd name="connsiteY100-111274" fmla="*/ 1120298 h 2711051"/>
                  <a:gd name="connsiteX101-111275" fmla="*/ 5640799 w 6006665"/>
                  <a:gd name="connsiteY101-111276" fmla="*/ 1133961 h 2711051"/>
                  <a:gd name="connsiteX102-111277" fmla="*/ 5656705 w 6006665"/>
                  <a:gd name="connsiteY102-111278" fmla="*/ 1177138 h 2711051"/>
                  <a:gd name="connsiteX103-111279" fmla="*/ 5633981 w 6006665"/>
                  <a:gd name="connsiteY103-111280" fmla="*/ 1215770 h 2711051"/>
                  <a:gd name="connsiteX104-111281" fmla="*/ 5586259 w 6006665"/>
                  <a:gd name="connsiteY104-111282" fmla="*/ 1252129 h 2711051"/>
                  <a:gd name="connsiteX105-111283" fmla="*/ 5575676 w 6006665"/>
                  <a:gd name="connsiteY105-111284" fmla="*/ 1251121 h 2711051"/>
                  <a:gd name="connsiteX106-111285" fmla="*/ 5574353 w 6006665"/>
                  <a:gd name="connsiteY106-111286" fmla="*/ 1252129 h 2711051"/>
                  <a:gd name="connsiteX107-111287" fmla="*/ 5539436 w 6006665"/>
                  <a:gd name="connsiteY107-111288" fmla="*/ 1248804 h 2711051"/>
                  <a:gd name="connsiteX108-111289" fmla="*/ 5570352 w 6006665"/>
                  <a:gd name="connsiteY108-111290" fmla="*/ 1290761 h 2711051"/>
                  <a:gd name="connsiteX109-111291" fmla="*/ 5593077 w 6006665"/>
                  <a:gd name="connsiteY109-111292" fmla="*/ 1354390 h 2711051"/>
                  <a:gd name="connsiteX110-111293" fmla="*/ 5608984 w 6006665"/>
                  <a:gd name="connsiteY110-111294" fmla="*/ 1381660 h 2711051"/>
                  <a:gd name="connsiteX111-111295" fmla="*/ 5613529 w 6006665"/>
                  <a:gd name="connsiteY111-111296" fmla="*/ 1413474 h 2711051"/>
                  <a:gd name="connsiteX112-111297" fmla="*/ 5608984 w 6006665"/>
                  <a:gd name="connsiteY112-111298" fmla="*/ 1436199 h 2711051"/>
                  <a:gd name="connsiteX113-111299" fmla="*/ 5597799 w 6006665"/>
                  <a:gd name="connsiteY113-111300" fmla="*/ 1432590 h 2711051"/>
                  <a:gd name="connsiteX114-111301" fmla="*/ 5597077 w 6006665"/>
                  <a:gd name="connsiteY114-111302" fmla="*/ 1436199 h 2711051"/>
                  <a:gd name="connsiteX115-111303" fmla="*/ 5534271 w 6006665"/>
                  <a:gd name="connsiteY115-111304" fmla="*/ 1415939 h 2711051"/>
                  <a:gd name="connsiteX116-111305" fmla="*/ 5436277 w 6006665"/>
                  <a:gd name="connsiteY116-111306" fmla="*/ 1472558 h 2711051"/>
                  <a:gd name="connsiteX117-111307" fmla="*/ 5397645 w 6006665"/>
                  <a:gd name="connsiteY117-111308" fmla="*/ 1483921 h 2711051"/>
                  <a:gd name="connsiteX118-111309" fmla="*/ 5345378 w 6006665"/>
                  <a:gd name="connsiteY118-111310" fmla="*/ 1538460 h 2711051"/>
                  <a:gd name="connsiteX119-111311" fmla="*/ 5290839 w 6006665"/>
                  <a:gd name="connsiteY119-111312" fmla="*/ 1586181 h 2711051"/>
                  <a:gd name="connsiteX120-111313" fmla="*/ 5274932 w 6006665"/>
                  <a:gd name="connsiteY120-111314" fmla="*/ 1617996 h 2711051"/>
                  <a:gd name="connsiteX121-111315" fmla="*/ 5267238 w 6006665"/>
                  <a:gd name="connsiteY121-111316" fmla="*/ 1609569 h 2711051"/>
                  <a:gd name="connsiteX122-111317" fmla="*/ 5263025 w 6006665"/>
                  <a:gd name="connsiteY122-111318" fmla="*/ 1617996 h 2711051"/>
                  <a:gd name="connsiteX123-111319" fmla="*/ 5219538 w 6006665"/>
                  <a:gd name="connsiteY123-111320" fmla="*/ 1570368 h 2711051"/>
                  <a:gd name="connsiteX124-111321" fmla="*/ 5129494 w 6006665"/>
                  <a:gd name="connsiteY124-111322" fmla="*/ 1624813 h 2711051"/>
                  <a:gd name="connsiteX125-111323" fmla="*/ 5126389 w 6006665"/>
                  <a:gd name="connsiteY125-111324" fmla="*/ 1619491 h 2711051"/>
                  <a:gd name="connsiteX126-111325" fmla="*/ 5117587 w 6006665"/>
                  <a:gd name="connsiteY126-111326" fmla="*/ 1624813 h 2711051"/>
                  <a:gd name="connsiteX127-111327" fmla="*/ 5105544 w 6006665"/>
                  <a:gd name="connsiteY127-111328" fmla="*/ 1604167 h 2711051"/>
                  <a:gd name="connsiteX128-111329" fmla="*/ 5074955 w 6006665"/>
                  <a:gd name="connsiteY128-111330" fmla="*/ 1629358 h 2711051"/>
                  <a:gd name="connsiteX129-111331" fmla="*/ 5065718 w 6006665"/>
                  <a:gd name="connsiteY129-111332" fmla="*/ 1627159 h 2711051"/>
                  <a:gd name="connsiteX130-111333" fmla="*/ 5063048 w 6006665"/>
                  <a:gd name="connsiteY130-111334" fmla="*/ 1629358 h 2711051"/>
                  <a:gd name="connsiteX131-111335" fmla="*/ 5026594 w 6006665"/>
                  <a:gd name="connsiteY131-111336" fmla="*/ 1620679 h 2711051"/>
                  <a:gd name="connsiteX132-111337" fmla="*/ 5015871 w 6006665"/>
                  <a:gd name="connsiteY132-111338" fmla="*/ 1665718 h 2711051"/>
                  <a:gd name="connsiteX133-111339" fmla="*/ 4974967 w 6006665"/>
                  <a:gd name="connsiteY133-111340" fmla="*/ 1731619 h 2711051"/>
                  <a:gd name="connsiteX134-111341" fmla="*/ 4974967 w 6006665"/>
                  <a:gd name="connsiteY134-111342" fmla="*/ 1763434 h 2711051"/>
                  <a:gd name="connsiteX135-111343" fmla="*/ 5015871 w 6006665"/>
                  <a:gd name="connsiteY135-111344" fmla="*/ 1779341 h 2711051"/>
                  <a:gd name="connsiteX136-111345" fmla="*/ 5011326 w 6006665"/>
                  <a:gd name="connsiteY136-111346" fmla="*/ 1877057 h 2711051"/>
                  <a:gd name="connsiteX137-111347" fmla="*/ 4999419 w 6006665"/>
                  <a:gd name="connsiteY137-111348" fmla="*/ 1877057 h 2711051"/>
                  <a:gd name="connsiteX138-111349" fmla="*/ 4974967 w 6006665"/>
                  <a:gd name="connsiteY138-111350" fmla="*/ 1877057 h 2711051"/>
                  <a:gd name="connsiteX139-111351" fmla="*/ 4963605 w 6006665"/>
                  <a:gd name="connsiteY139-111352" fmla="*/ 1929323 h 2711051"/>
                  <a:gd name="connsiteX140-111353" fmla="*/ 4974967 w 6006665"/>
                  <a:gd name="connsiteY140-111354" fmla="*/ 1956593 h 2711051"/>
                  <a:gd name="connsiteX141-111355" fmla="*/ 4909065 w 6006665"/>
                  <a:gd name="connsiteY141-111356" fmla="*/ 1990680 h 2711051"/>
                  <a:gd name="connsiteX142-111357" fmla="*/ 4897703 w 6006665"/>
                  <a:gd name="connsiteY142-111358" fmla="*/ 2058854 h 2711051"/>
                  <a:gd name="connsiteX143-111359" fmla="*/ 4845437 w 6006665"/>
                  <a:gd name="connsiteY143-111360" fmla="*/ 2074761 h 2711051"/>
                  <a:gd name="connsiteX144-111361" fmla="*/ 4834074 w 6006665"/>
                  <a:gd name="connsiteY144-111362" fmla="*/ 2133845 h 2711051"/>
                  <a:gd name="connsiteX145-111363" fmla="*/ 4779535 w 6006665"/>
                  <a:gd name="connsiteY145-111364" fmla="*/ 2192929 h 2711051"/>
                  <a:gd name="connsiteX146-111365" fmla="*/ 4777225 w 6006665"/>
                  <a:gd name="connsiteY146-111366" fmla="*/ 2182533 h 2711051"/>
                  <a:gd name="connsiteX147-111367" fmla="*/ 4767628 w 6006665"/>
                  <a:gd name="connsiteY147-111368" fmla="*/ 2192929 h 2711051"/>
                  <a:gd name="connsiteX148-111369" fmla="*/ 4758538 w 6006665"/>
                  <a:gd name="connsiteY148-111370" fmla="*/ 2152025 h 2711051"/>
                  <a:gd name="connsiteX149-111371" fmla="*/ 4742631 w 6006665"/>
                  <a:gd name="connsiteY149-111372" fmla="*/ 2065671 h 2711051"/>
                  <a:gd name="connsiteX150-111373" fmla="*/ 4715361 w 6006665"/>
                  <a:gd name="connsiteY150-111374" fmla="*/ 1924779 h 2711051"/>
                  <a:gd name="connsiteX151-111375" fmla="*/ 4735813 w 6006665"/>
                  <a:gd name="connsiteY151-111376" fmla="*/ 1833880 h 2711051"/>
                  <a:gd name="connsiteX152-111377" fmla="*/ 4767628 w 6006665"/>
                  <a:gd name="connsiteY152-111378" fmla="*/ 1790703 h 2711051"/>
                  <a:gd name="connsiteX153-111379" fmla="*/ 4767628 w 6006665"/>
                  <a:gd name="connsiteY153-111380" fmla="*/ 1763434 h 2711051"/>
                  <a:gd name="connsiteX154-111381" fmla="*/ 4826712 w 6006665"/>
                  <a:gd name="connsiteY154-111382" fmla="*/ 1747526 h 2711051"/>
                  <a:gd name="connsiteX155-111383" fmla="*/ 4892613 w 6006665"/>
                  <a:gd name="connsiteY155-111384" fmla="*/ 1656628 h 2711051"/>
                  <a:gd name="connsiteX156-111385" fmla="*/ 4956243 w 6006665"/>
                  <a:gd name="connsiteY156-111386" fmla="*/ 1581637 h 2711051"/>
                  <a:gd name="connsiteX157-111387" fmla="*/ 5022143 w 6006665"/>
                  <a:gd name="connsiteY157-111388" fmla="*/ 1522552 h 2711051"/>
                  <a:gd name="connsiteX158-111389" fmla="*/ 5046694 w 6006665"/>
                  <a:gd name="connsiteY158-111390" fmla="*/ 1415425 h 2711051"/>
                  <a:gd name="connsiteX159-111391" fmla="*/ 5015871 w 6006665"/>
                  <a:gd name="connsiteY159-111392" fmla="*/ 1420292 h 2711051"/>
                  <a:gd name="connsiteX160-111393" fmla="*/ 4995419 w 6006665"/>
                  <a:gd name="connsiteY160-111394" fmla="*/ 1483921 h 2711051"/>
                  <a:gd name="connsiteX161-111395" fmla="*/ 4904521 w 6006665"/>
                  <a:gd name="connsiteY161-111396" fmla="*/ 1570274 h 2711051"/>
                  <a:gd name="connsiteX162-111397" fmla="*/ 4901708 w 6006665"/>
                  <a:gd name="connsiteY162-111398" fmla="*/ 1561634 h 2711051"/>
                  <a:gd name="connsiteX163-111399" fmla="*/ 4892613 w 6006665"/>
                  <a:gd name="connsiteY163-111400" fmla="*/ 1570274 h 2711051"/>
                  <a:gd name="connsiteX164-111401" fmla="*/ 4861835 w 6006665"/>
                  <a:gd name="connsiteY164-111402" fmla="*/ 1475740 h 2711051"/>
                  <a:gd name="connsiteX165-111403" fmla="*/ 4779535 w 6006665"/>
                  <a:gd name="connsiteY165-111404" fmla="*/ 1499828 h 2711051"/>
                  <a:gd name="connsiteX166-111405" fmla="*/ 4684091 w 6006665"/>
                  <a:gd name="connsiteY166-111406" fmla="*/ 1624813 h 2711051"/>
                  <a:gd name="connsiteX167-111407" fmla="*/ 4715906 w 6006665"/>
                  <a:gd name="connsiteY167-111408" fmla="*/ 1672535 h 2711051"/>
                  <a:gd name="connsiteX168-111409" fmla="*/ 4636369 w 6006665"/>
                  <a:gd name="connsiteY168-111410" fmla="*/ 1688442 h 2711051"/>
                  <a:gd name="connsiteX169-111411" fmla="*/ 4577285 w 6006665"/>
                  <a:gd name="connsiteY169-111412" fmla="*/ 1692987 h 2711051"/>
                  <a:gd name="connsiteX170-111413" fmla="*/ 4577373 w 6006665"/>
                  <a:gd name="connsiteY170-111414" fmla="*/ 1692065 h 2711051"/>
                  <a:gd name="connsiteX171-111415" fmla="*/ 4565379 w 6006665"/>
                  <a:gd name="connsiteY171-111416" fmla="*/ 1692987 h 2711051"/>
                  <a:gd name="connsiteX172-111417" fmla="*/ 4569923 w 6006665"/>
                  <a:gd name="connsiteY172-111418" fmla="*/ 1645266 h 2711051"/>
                  <a:gd name="connsiteX173-111419" fmla="*/ 4520081 w 6006665"/>
                  <a:gd name="connsiteY173-111420" fmla="*/ 1635680 h 2711051"/>
                  <a:gd name="connsiteX174-111421" fmla="*/ 4475025 w 6006665"/>
                  <a:gd name="connsiteY174-111422" fmla="*/ 1665718 h 2711051"/>
                  <a:gd name="connsiteX175-111423" fmla="*/ 4464394 w 6006665"/>
                  <a:gd name="connsiteY175-111424" fmla="*/ 1664867 h 2711051"/>
                  <a:gd name="connsiteX176-111425" fmla="*/ 4463118 w 6006665"/>
                  <a:gd name="connsiteY176-111426" fmla="*/ 1665718 h 2711051"/>
                  <a:gd name="connsiteX177-111427" fmla="*/ 4357637 w 6006665"/>
                  <a:gd name="connsiteY177-111428" fmla="*/ 1657279 h 2711051"/>
                  <a:gd name="connsiteX178-111429" fmla="*/ 4243233 w 6006665"/>
                  <a:gd name="connsiteY178-111430" fmla="*/ 1677080 h 2711051"/>
                  <a:gd name="connsiteX179-111431" fmla="*/ 4125065 w 6006665"/>
                  <a:gd name="connsiteY179-111432" fmla="*/ 1811155 h 2711051"/>
                  <a:gd name="connsiteX180-111433" fmla="*/ 3984173 w 6006665"/>
                  <a:gd name="connsiteY180-111434" fmla="*/ 1967955 h 2711051"/>
                  <a:gd name="connsiteX181-111435" fmla="*/ 4038712 w 6006665"/>
                  <a:gd name="connsiteY181-111436" fmla="*/ 1972500 h 2711051"/>
                  <a:gd name="connsiteX182-111437" fmla="*/ 4059164 w 6006665"/>
                  <a:gd name="connsiteY182-111438" fmla="*/ 2015677 h 2711051"/>
                  <a:gd name="connsiteX183-111439" fmla="*/ 4087782 w 6006665"/>
                  <a:gd name="connsiteY183-111440" fmla="*/ 2024094 h 2711051"/>
                  <a:gd name="connsiteX184-111441" fmla="*/ 4106341 w 6006665"/>
                  <a:gd name="connsiteY184-111442" fmla="*/ 1995225 h 2711051"/>
                  <a:gd name="connsiteX185-111443" fmla="*/ 4117411 w 6006665"/>
                  <a:gd name="connsiteY185-111444" fmla="*/ 1996527 h 2711051"/>
                  <a:gd name="connsiteX186-111445" fmla="*/ 4118248 w 6006665"/>
                  <a:gd name="connsiteY186-111446" fmla="*/ 1995225 h 2711051"/>
                  <a:gd name="connsiteX187-111447" fmla="*/ 4156880 w 6006665"/>
                  <a:gd name="connsiteY187-111448" fmla="*/ 1999770 h 2711051"/>
                  <a:gd name="connsiteX188-111449" fmla="*/ 4211419 w 6006665"/>
                  <a:gd name="connsiteY188-111450" fmla="*/ 2070216 h 2711051"/>
                  <a:gd name="connsiteX189-111451" fmla="*/ 4215964 w 6006665"/>
                  <a:gd name="connsiteY189-111452" fmla="*/ 2117938 h 2711051"/>
                  <a:gd name="connsiteX190-111453" fmla="*/ 4184149 w 6006665"/>
                  <a:gd name="connsiteY190-111454" fmla="*/ 2177022 h 2711051"/>
                  <a:gd name="connsiteX191-111455" fmla="*/ 4177332 w 6006665"/>
                  <a:gd name="connsiteY191-111456" fmla="*/ 2247468 h 2711051"/>
                  <a:gd name="connsiteX192-111457" fmla="*/ 4161425 w 6006665"/>
                  <a:gd name="connsiteY192-111458" fmla="*/ 2333822 h 2711051"/>
                  <a:gd name="connsiteX193-111459" fmla="*/ 4109158 w 6006665"/>
                  <a:gd name="connsiteY193-111460" fmla="*/ 2413358 h 2711051"/>
                  <a:gd name="connsiteX194-111461" fmla="*/ 4097796 w 6006665"/>
                  <a:gd name="connsiteY194-111462" fmla="*/ 2451990 h 2711051"/>
                  <a:gd name="connsiteX195-111463" fmla="*/ 4043257 w 6006665"/>
                  <a:gd name="connsiteY195-111464" fmla="*/ 2511074 h 2711051"/>
                  <a:gd name="connsiteX196-111465" fmla="*/ 3995535 w 6006665"/>
                  <a:gd name="connsiteY196-111466" fmla="*/ 2570158 h 2711051"/>
                  <a:gd name="connsiteX197-111467" fmla="*/ 3975083 w 6006665"/>
                  <a:gd name="connsiteY197-111468" fmla="*/ 2601973 h 2711051"/>
                  <a:gd name="connsiteX198-111469" fmla="*/ 3925089 w 6006665"/>
                  <a:gd name="connsiteY198-111470" fmla="*/ 2629242 h 2711051"/>
                  <a:gd name="connsiteX199-111471" fmla="*/ 3913182 w 6006665"/>
                  <a:gd name="connsiteY199-111472" fmla="*/ 2629242 h 2711051"/>
                  <a:gd name="connsiteX200-111473" fmla="*/ 3904637 w 6006665"/>
                  <a:gd name="connsiteY200-111474" fmla="*/ 2629242 h 2711051"/>
                  <a:gd name="connsiteX201-111475" fmla="*/ 3892729 w 6006665"/>
                  <a:gd name="connsiteY201-111476" fmla="*/ 2629242 h 2711051"/>
                  <a:gd name="connsiteX202-111477" fmla="*/ 3871063 w 6006665"/>
                  <a:gd name="connsiteY202-111478" fmla="*/ 2612993 h 2711051"/>
                  <a:gd name="connsiteX203-111479" fmla="*/ 3829645 w 6006665"/>
                  <a:gd name="connsiteY203-111480" fmla="*/ 2640605 h 2711051"/>
                  <a:gd name="connsiteX204-111481" fmla="*/ 3822828 w 6006665"/>
                  <a:gd name="connsiteY204-111482" fmla="*/ 2661057 h 2711051"/>
                  <a:gd name="connsiteX205-111483" fmla="*/ 3818283 w 6006665"/>
                  <a:gd name="connsiteY205-111484" fmla="*/ 2651967 h 2711051"/>
                  <a:gd name="connsiteX206-111485" fmla="*/ 3818283 w 6006665"/>
                  <a:gd name="connsiteY206-111486" fmla="*/ 2640241 h 2711051"/>
                  <a:gd name="connsiteX207-111487" fmla="*/ 3817738 w 6006665"/>
                  <a:gd name="connsiteY207-111488" fmla="*/ 2640605 h 2711051"/>
                  <a:gd name="connsiteX208-111489" fmla="*/ 3810921 w 6006665"/>
                  <a:gd name="connsiteY208-111490" fmla="*/ 2661057 h 2711051"/>
                  <a:gd name="connsiteX209-111491" fmla="*/ 3806376 w 6006665"/>
                  <a:gd name="connsiteY209-111492" fmla="*/ 2651967 h 2711051"/>
                  <a:gd name="connsiteX210-111493" fmla="*/ 3806376 w 6006665"/>
                  <a:gd name="connsiteY210-111494" fmla="*/ 2624697 h 2711051"/>
                  <a:gd name="connsiteX211-111495" fmla="*/ 3818283 w 6006665"/>
                  <a:gd name="connsiteY211-111496" fmla="*/ 2624697 h 2711051"/>
                  <a:gd name="connsiteX212-111497" fmla="*/ 3826828 w 6006665"/>
                  <a:gd name="connsiteY212-111498" fmla="*/ 2624697 h 2711051"/>
                  <a:gd name="connsiteX213-111499" fmla="*/ 3833645 w 6006665"/>
                  <a:gd name="connsiteY213-111500" fmla="*/ 2565613 h 2711051"/>
                  <a:gd name="connsiteX214-111501" fmla="*/ 3822283 w 6006665"/>
                  <a:gd name="connsiteY214-111502" fmla="*/ 2522437 h 2711051"/>
                  <a:gd name="connsiteX215-111503" fmla="*/ 3849553 w 6006665"/>
                  <a:gd name="connsiteY215-111504" fmla="*/ 2499712 h 2711051"/>
                  <a:gd name="connsiteX216-111505" fmla="*/ 3858814 w 6006665"/>
                  <a:gd name="connsiteY216-111506" fmla="*/ 2501917 h 2711051"/>
                  <a:gd name="connsiteX217-111507" fmla="*/ 3861460 w 6006665"/>
                  <a:gd name="connsiteY217-111508" fmla="*/ 2499712 h 2711051"/>
                  <a:gd name="connsiteX218-111509" fmla="*/ 3898487 w 6006665"/>
                  <a:gd name="connsiteY218-111510" fmla="*/ 2508528 h 2711051"/>
                  <a:gd name="connsiteX219-111511" fmla="*/ 3919999 w 6006665"/>
                  <a:gd name="connsiteY219-111512" fmla="*/ 2463353 h 2711051"/>
                  <a:gd name="connsiteX220-111513" fmla="*/ 3935906 w 6006665"/>
                  <a:gd name="connsiteY220-111514" fmla="*/ 2404268 h 2711051"/>
                  <a:gd name="connsiteX221-111515" fmla="*/ 3947269 w 6006665"/>
                  <a:gd name="connsiteY221-111516" fmla="*/ 2381544 h 2711051"/>
                  <a:gd name="connsiteX222-111517" fmla="*/ 3966292 w 6006665"/>
                  <a:gd name="connsiteY222-111518" fmla="*/ 2337156 h 2711051"/>
                  <a:gd name="connsiteX223-111519" fmla="*/ 3915999 w 6006665"/>
                  <a:gd name="connsiteY223-111520" fmla="*/ 2349729 h 2711051"/>
                  <a:gd name="connsiteX224-111521" fmla="*/ 3888729 w 6006665"/>
                  <a:gd name="connsiteY224-111522" fmla="*/ 2372454 h 2711051"/>
                  <a:gd name="connsiteX225-111523" fmla="*/ 3876822 w 6006665"/>
                  <a:gd name="connsiteY225-111524" fmla="*/ 2372454 h 2711051"/>
                  <a:gd name="connsiteX226-111525" fmla="*/ 3829645 w 6006665"/>
                  <a:gd name="connsiteY226-111526" fmla="*/ 2372454 h 2711051"/>
                  <a:gd name="connsiteX227-111527" fmla="*/ 3817738 w 6006665"/>
                  <a:gd name="connsiteY227-111528" fmla="*/ 2372454 h 2711051"/>
                  <a:gd name="connsiteX228-111529" fmla="*/ 3801831 w 6006665"/>
                  <a:gd name="connsiteY228-111530" fmla="*/ 2317915 h 2711051"/>
                  <a:gd name="connsiteX229-111531" fmla="*/ 3758654 w 6006665"/>
                  <a:gd name="connsiteY229-111532" fmla="*/ 2279283 h 2711051"/>
                  <a:gd name="connsiteX230-111533" fmla="*/ 3692753 w 6006665"/>
                  <a:gd name="connsiteY230-111534" fmla="*/ 2263376 h 2711051"/>
                  <a:gd name="connsiteX231-111535" fmla="*/ 3683663 w 6006665"/>
                  <a:gd name="connsiteY231-111536" fmla="*/ 2204292 h 2711051"/>
                  <a:gd name="connsiteX232-111537" fmla="*/ 3672301 w 6006665"/>
                  <a:gd name="connsiteY232-111538" fmla="*/ 2172477 h 2711051"/>
                  <a:gd name="connsiteX233-111539" fmla="*/ 3656393 w 6006665"/>
                  <a:gd name="connsiteY233-111540" fmla="*/ 2145208 h 2711051"/>
                  <a:gd name="connsiteX234-111541" fmla="*/ 3633669 w 6006665"/>
                  <a:gd name="connsiteY234-111542" fmla="*/ 2086123 h 2711051"/>
                  <a:gd name="connsiteX235-111543" fmla="*/ 3601854 w 6006665"/>
                  <a:gd name="connsiteY235-111544" fmla="*/ 2065671 h 2711051"/>
                  <a:gd name="connsiteX236-111545" fmla="*/ 3545995 w 6006665"/>
                  <a:gd name="connsiteY236-111546" fmla="*/ 2044187 h 2711051"/>
                  <a:gd name="connsiteX237-111547" fmla="*/ 3506955 w 6006665"/>
                  <a:gd name="connsiteY237-111548" fmla="*/ 2049764 h 2711051"/>
                  <a:gd name="connsiteX238-111549" fmla="*/ 3463779 w 6006665"/>
                  <a:gd name="connsiteY238-111550" fmla="*/ 2058854 h 2711051"/>
                  <a:gd name="connsiteX239-111551" fmla="*/ 3431964 w 6006665"/>
                  <a:gd name="connsiteY239-111552" fmla="*/ 2086123 h 2711051"/>
                  <a:gd name="connsiteX240-111553" fmla="*/ 3452416 w 6006665"/>
                  <a:gd name="connsiteY240-111554" fmla="*/ 2102031 h 2711051"/>
                  <a:gd name="connsiteX241-111555" fmla="*/ 3452416 w 6006665"/>
                  <a:gd name="connsiteY241-111556" fmla="*/ 2133845 h 2711051"/>
                  <a:gd name="connsiteX242-111557" fmla="*/ 3431964 w 6006665"/>
                  <a:gd name="connsiteY242-111558" fmla="*/ 2156570 h 2711051"/>
                  <a:gd name="connsiteX243-111559" fmla="*/ 3400150 w 6006665"/>
                  <a:gd name="connsiteY243-111560" fmla="*/ 2215654 h 2711051"/>
                  <a:gd name="connsiteX244-111561" fmla="*/ 3400150 w 6006665"/>
                  <a:gd name="connsiteY244-111562" fmla="*/ 2242924 h 2711051"/>
                  <a:gd name="connsiteX245-111563" fmla="*/ 3350155 w 6006665"/>
                  <a:gd name="connsiteY245-111564" fmla="*/ 2274738 h 2711051"/>
                  <a:gd name="connsiteX246-111565" fmla="*/ 3342342 w 6006665"/>
                  <a:gd name="connsiteY246-111566" fmla="*/ 2272134 h 2711051"/>
                  <a:gd name="connsiteX247-111567" fmla="*/ 3338249 w 6006665"/>
                  <a:gd name="connsiteY247-111568" fmla="*/ 2274738 h 2711051"/>
                  <a:gd name="connsiteX248-111569" fmla="*/ 3290527 w 6006665"/>
                  <a:gd name="connsiteY248-111570" fmla="*/ 2258831 h 2711051"/>
                  <a:gd name="connsiteX249-111571" fmla="*/ 3259257 w 6006665"/>
                  <a:gd name="connsiteY249-111572" fmla="*/ 2258831 h 2711051"/>
                  <a:gd name="connsiteX250-111573" fmla="*/ 3247350 w 6006665"/>
                  <a:gd name="connsiteY250-111574" fmla="*/ 2258831 h 2711051"/>
                  <a:gd name="connsiteX251-111575" fmla="*/ 3231443 w 6006665"/>
                  <a:gd name="connsiteY251-111576" fmla="*/ 2242924 h 2711051"/>
                  <a:gd name="connsiteX252-111577" fmla="*/ 3213271 w 6006665"/>
                  <a:gd name="connsiteY252-111578" fmla="*/ 2238380 h 2711051"/>
                  <a:gd name="connsiteX253-111579" fmla="*/ 3168359 w 6006665"/>
                  <a:gd name="connsiteY253-111580" fmla="*/ 2274738 h 2711051"/>
                  <a:gd name="connsiteX254-111581" fmla="*/ 3120637 w 6006665"/>
                  <a:gd name="connsiteY254-111582" fmla="*/ 2286100 h 2711051"/>
                  <a:gd name="connsiteX255-111583" fmla="*/ 3082005 w 6006665"/>
                  <a:gd name="connsiteY255-111584" fmla="*/ 2302008 h 2711051"/>
                  <a:gd name="connsiteX256-111585" fmla="*/ 3074460 w 6006665"/>
                  <a:gd name="connsiteY256-111586" fmla="*/ 2300211 h 2711051"/>
                  <a:gd name="connsiteX257-111587" fmla="*/ 3070098 w 6006665"/>
                  <a:gd name="connsiteY257-111588" fmla="*/ 2302008 h 2711051"/>
                  <a:gd name="connsiteX258-111589" fmla="*/ 3022376 w 6006665"/>
                  <a:gd name="connsiteY258-111590" fmla="*/ 2290645 h 2711051"/>
                  <a:gd name="connsiteX259-111591" fmla="*/ 3000196 w 6006665"/>
                  <a:gd name="connsiteY259-111592" fmla="*/ 2290645 h 2711051"/>
                  <a:gd name="connsiteX260-111593" fmla="*/ 2988289 w 6006665"/>
                  <a:gd name="connsiteY260-111594" fmla="*/ 2290645 h 2711051"/>
                  <a:gd name="connsiteX261-111595" fmla="*/ 2967837 w 6006665"/>
                  <a:gd name="connsiteY261-111596" fmla="*/ 2258831 h 2711051"/>
                  <a:gd name="connsiteX262-111597" fmla="*/ 2929205 w 6006665"/>
                  <a:gd name="connsiteY262-111598" fmla="*/ 2231561 h 2711051"/>
                  <a:gd name="connsiteX263-111599" fmla="*/ 2902153 w 6006665"/>
                  <a:gd name="connsiteY263-111600" fmla="*/ 2227697 h 2711051"/>
                  <a:gd name="connsiteX264-111601" fmla="*/ 2861576 w 6006665"/>
                  <a:gd name="connsiteY264-111602" fmla="*/ 2231561 h 2711051"/>
                  <a:gd name="connsiteX265-111603" fmla="*/ 2822944 w 6006665"/>
                  <a:gd name="connsiteY265-111604" fmla="*/ 2242924 h 2711051"/>
                  <a:gd name="connsiteX266-111605" fmla="*/ 2818139 w 6006665"/>
                  <a:gd name="connsiteY266-111606" fmla="*/ 2240835 h 2711051"/>
                  <a:gd name="connsiteX267-111607" fmla="*/ 2811037 w 6006665"/>
                  <a:gd name="connsiteY267-111608" fmla="*/ 2242924 h 2711051"/>
                  <a:gd name="connsiteX268-111609" fmla="*/ 1811153 w 6006665"/>
                  <a:gd name="connsiteY268-111610" fmla="*/ 1999770 h 2711051"/>
                  <a:gd name="connsiteX269-111611" fmla="*/ 1748069 w 6006665"/>
                  <a:gd name="connsiteY269-111612" fmla="*/ 2038402 h 2711051"/>
                  <a:gd name="connsiteX270-111613" fmla="*/ 1711709 w 6006665"/>
                  <a:gd name="connsiteY270-111614" fmla="*/ 2042947 h 2711051"/>
                  <a:gd name="connsiteX271-111615" fmla="*/ 1711926 w 6006665"/>
                  <a:gd name="connsiteY271-111616" fmla="*/ 2041431 h 2711051"/>
                  <a:gd name="connsiteX272-111617" fmla="*/ 1699803 w 6006665"/>
                  <a:gd name="connsiteY272-111618" fmla="*/ 2042947 h 2711051"/>
                  <a:gd name="connsiteX273-111619" fmla="*/ 1704347 w 6006665"/>
                  <a:gd name="connsiteY273-111620" fmla="*/ 2011132 h 2711051"/>
                  <a:gd name="connsiteX274-111621" fmla="*/ 1662460 w 6006665"/>
                  <a:gd name="connsiteY274-111622" fmla="*/ 1993181 h 2711051"/>
                  <a:gd name="connsiteX275-111623" fmla="*/ 1629901 w 6006665"/>
                  <a:gd name="connsiteY275-111624" fmla="*/ 2006587 h 2711051"/>
                  <a:gd name="connsiteX276-111625" fmla="*/ 1629300 w 6006665"/>
                  <a:gd name="connsiteY276-111626" fmla="*/ 2001932 h 2711051"/>
                  <a:gd name="connsiteX277-111627" fmla="*/ 1617994 w 6006665"/>
                  <a:gd name="connsiteY277-111628" fmla="*/ 2006587 h 2711051"/>
                  <a:gd name="connsiteX278-111629" fmla="*/ 1608904 w 6006665"/>
                  <a:gd name="connsiteY278-111630" fmla="*/ 1936141 h 2711051"/>
                  <a:gd name="connsiteX279-111631" fmla="*/ 1552684 w 6006665"/>
                  <a:gd name="connsiteY279-111632" fmla="*/ 1926448 h 2711051"/>
                  <a:gd name="connsiteX280-111633" fmla="*/ 1518550 w 6006665"/>
                  <a:gd name="connsiteY280-111634" fmla="*/ 1952048 h 2711051"/>
                  <a:gd name="connsiteX281-111635" fmla="*/ 1425379 w 6006665"/>
                  <a:gd name="connsiteY281-111636" fmla="*/ 1972500 h 2711051"/>
                  <a:gd name="connsiteX282-111637" fmla="*/ 1409472 w 6006665"/>
                  <a:gd name="connsiteY282-111638" fmla="*/ 1990680 h 2711051"/>
                  <a:gd name="connsiteX283-111639" fmla="*/ 1270852 w 6006665"/>
                  <a:gd name="connsiteY283-111640" fmla="*/ 2011132 h 2711051"/>
                  <a:gd name="connsiteX284-111641" fmla="*/ 1254945 w 6006665"/>
                  <a:gd name="connsiteY284-111642" fmla="*/ 2031584 h 2711051"/>
                  <a:gd name="connsiteX285-111643" fmla="*/ 1282214 w 6006665"/>
                  <a:gd name="connsiteY285-111644" fmla="*/ 2074761 h 2711051"/>
                  <a:gd name="connsiteX286-111645" fmla="*/ 1243582 w 6006665"/>
                  <a:gd name="connsiteY286-111646" fmla="*/ 2090668 h 2711051"/>
                  <a:gd name="connsiteX287-111647" fmla="*/ 1254945 w 6006665"/>
                  <a:gd name="connsiteY287-111648" fmla="*/ 2108848 h 2711051"/>
                  <a:gd name="connsiteX288-111649" fmla="*/ 1216313 w 6006665"/>
                  <a:gd name="connsiteY288-111650" fmla="*/ 2133845 h 2711051"/>
                  <a:gd name="connsiteX289-111651" fmla="*/ 1275397 w 6006665"/>
                  <a:gd name="connsiteY289-111652" fmla="*/ 2177022 h 2711051"/>
                  <a:gd name="connsiteX290-111653" fmla="*/ 1270852 w 6006665"/>
                  <a:gd name="connsiteY290-111654" fmla="*/ 2204292 h 2711051"/>
                  <a:gd name="connsiteX291-111655" fmla="*/ 1259108 w 6006665"/>
                  <a:gd name="connsiteY291-111656" fmla="*/ 2203313 h 2711051"/>
                  <a:gd name="connsiteX292-111657" fmla="*/ 1258945 w 6006665"/>
                  <a:gd name="connsiteY292-111658" fmla="*/ 2204292 h 2711051"/>
                  <a:gd name="connsiteX293-111659" fmla="*/ 1215644 w 6006665"/>
                  <a:gd name="connsiteY293-111660" fmla="*/ 2200683 h 2711051"/>
                  <a:gd name="connsiteX294-111661" fmla="*/ 1204950 w 6006665"/>
                  <a:gd name="connsiteY294-111662" fmla="*/ 2215654 h 2711051"/>
                  <a:gd name="connsiteX295-111663" fmla="*/ 1196495 w 6006665"/>
                  <a:gd name="connsiteY295-111664" fmla="*/ 2210822 h 2711051"/>
                  <a:gd name="connsiteX296-111665" fmla="*/ 1193043 w 6006665"/>
                  <a:gd name="connsiteY296-111666" fmla="*/ 2215654 h 2711051"/>
                  <a:gd name="connsiteX297-111667" fmla="*/ 1145322 w 6006665"/>
                  <a:gd name="connsiteY297-111668" fmla="*/ 2188384 h 2711051"/>
                  <a:gd name="connsiteX298-111669" fmla="*/ 1098145 w 6006665"/>
                  <a:gd name="connsiteY298-111670" fmla="*/ 2188384 h 2711051"/>
                  <a:gd name="connsiteX299-111671" fmla="*/ 1061785 w 6006665"/>
                  <a:gd name="connsiteY299-111672" fmla="*/ 2215654 h 2711051"/>
                  <a:gd name="connsiteX300-111673" fmla="*/ 1055322 w 6006665"/>
                  <a:gd name="connsiteY300-111674" fmla="*/ 2211571 h 2711051"/>
                  <a:gd name="connsiteX301-111675" fmla="*/ 1049878 w 6006665"/>
                  <a:gd name="connsiteY301-111676" fmla="*/ 2215654 h 2711051"/>
                  <a:gd name="connsiteX302-111677" fmla="*/ 1006701 w 6006665"/>
                  <a:gd name="connsiteY302-111678" fmla="*/ 2188384 h 2711051"/>
                  <a:gd name="connsiteX303-111679" fmla="*/ 924893 w 6006665"/>
                  <a:gd name="connsiteY303-111680" fmla="*/ 2152025 h 2711051"/>
                  <a:gd name="connsiteX304-111681" fmla="*/ 877716 w 6006665"/>
                  <a:gd name="connsiteY304-111682" fmla="*/ 2152025 h 2711051"/>
                  <a:gd name="connsiteX305-111683" fmla="*/ 802724 w 6006665"/>
                  <a:gd name="connsiteY305-111684" fmla="*/ 2215654 h 2711051"/>
                  <a:gd name="connsiteX306-111685" fmla="*/ 798179 w 6006665"/>
                  <a:gd name="connsiteY306-111686" fmla="*/ 2258831 h 2711051"/>
                  <a:gd name="connsiteX307-111687" fmla="*/ 787406 w 6006665"/>
                  <a:gd name="connsiteY307-111688" fmla="*/ 2248058 h 2711051"/>
                  <a:gd name="connsiteX308-111689" fmla="*/ 786272 w 6006665"/>
                  <a:gd name="connsiteY308-111690" fmla="*/ 2258831 h 2711051"/>
                  <a:gd name="connsiteX309-111691" fmla="*/ 756063 w 6006665"/>
                  <a:gd name="connsiteY309-111692" fmla="*/ 2228621 h 2711051"/>
                  <a:gd name="connsiteX310-111693" fmla="*/ 732278 w 6006665"/>
                  <a:gd name="connsiteY310-111694" fmla="*/ 2286100 h 2711051"/>
                  <a:gd name="connsiteX311-111695" fmla="*/ 743640 w 6006665"/>
                  <a:gd name="connsiteY311-111696" fmla="*/ 2295190 h 2711051"/>
                  <a:gd name="connsiteX312-111697" fmla="*/ 723188 w 6006665"/>
                  <a:gd name="connsiteY312-111698" fmla="*/ 2338367 h 2711051"/>
                  <a:gd name="connsiteX313-111699" fmla="*/ 747026 w 6006665"/>
                  <a:gd name="connsiteY313-111700" fmla="*/ 2375208 h 2711051"/>
                  <a:gd name="connsiteX314-111701" fmla="*/ 763548 w 6006665"/>
                  <a:gd name="connsiteY314-111702" fmla="*/ 2372454 h 2711051"/>
                  <a:gd name="connsiteX315-111703" fmla="*/ 764871 w 6006665"/>
                  <a:gd name="connsiteY315-111704" fmla="*/ 2374218 h 2711051"/>
                  <a:gd name="connsiteX316-111705" fmla="*/ 775455 w 6006665"/>
                  <a:gd name="connsiteY316-111706" fmla="*/ 2372454 h 2711051"/>
                  <a:gd name="connsiteX317-111707" fmla="*/ 802724 w 6006665"/>
                  <a:gd name="connsiteY317-111708" fmla="*/ 2408813 h 2711051"/>
                  <a:gd name="connsiteX318-111709" fmla="*/ 798179 w 6006665"/>
                  <a:gd name="connsiteY318-111710" fmla="*/ 2436083 h 2711051"/>
                  <a:gd name="connsiteX319-111711" fmla="*/ 818632 w 6006665"/>
                  <a:gd name="connsiteY319-111712" fmla="*/ 2447445 h 2711051"/>
                  <a:gd name="connsiteX320-111713" fmla="*/ 802724 w 6006665"/>
                  <a:gd name="connsiteY320-111714" fmla="*/ 2479260 h 2711051"/>
                  <a:gd name="connsiteX321-111715" fmla="*/ 766365 w 6006665"/>
                  <a:gd name="connsiteY321-111716" fmla="*/ 2483805 h 2711051"/>
                  <a:gd name="connsiteX322-111717" fmla="*/ 727733 w 6006665"/>
                  <a:gd name="connsiteY322-111718" fmla="*/ 2542889 h 2711051"/>
                  <a:gd name="connsiteX323-111719" fmla="*/ 759548 w 6006665"/>
                  <a:gd name="connsiteY323-111720" fmla="*/ 2586066 h 2711051"/>
                  <a:gd name="connsiteX324-111721" fmla="*/ 759548 w 6006665"/>
                  <a:gd name="connsiteY324-111722" fmla="*/ 2624697 h 2711051"/>
                  <a:gd name="connsiteX325-111723" fmla="*/ 798179 w 6006665"/>
                  <a:gd name="connsiteY325-111724" fmla="*/ 2683782 h 2711051"/>
                  <a:gd name="connsiteX326-111725" fmla="*/ 775455 w 6006665"/>
                  <a:gd name="connsiteY326-111726" fmla="*/ 2699689 h 2711051"/>
                  <a:gd name="connsiteX327-111727" fmla="*/ 770910 w 6006665"/>
                  <a:gd name="connsiteY327-111728" fmla="*/ 2711051 h 2711051"/>
                  <a:gd name="connsiteX328-111729" fmla="*/ 759003 w 6006665"/>
                  <a:gd name="connsiteY328-111730" fmla="*/ 2711051 h 2711051"/>
                  <a:gd name="connsiteX329-111731" fmla="*/ 755003 w 6006665"/>
                  <a:gd name="connsiteY329-111732" fmla="*/ 2711051 h 2711051"/>
                  <a:gd name="connsiteX330-111733" fmla="*/ 743096 w 6006665"/>
                  <a:gd name="connsiteY330-111734" fmla="*/ 2711051 h 2711051"/>
                  <a:gd name="connsiteX331-111735" fmla="*/ 715826 w 6006665"/>
                  <a:gd name="connsiteY331-111736" fmla="*/ 2676964 h 2711051"/>
                  <a:gd name="connsiteX332-111737" fmla="*/ 704464 w 6006665"/>
                  <a:gd name="connsiteY332-111738" fmla="*/ 2676964 h 2711051"/>
                  <a:gd name="connsiteX333-111739" fmla="*/ 684012 w 6006665"/>
                  <a:gd name="connsiteY333-111740" fmla="*/ 2667874 h 2711051"/>
                  <a:gd name="connsiteX334-111741" fmla="*/ 672649 w 6006665"/>
                  <a:gd name="connsiteY334-111742" fmla="*/ 2645150 h 2711051"/>
                  <a:gd name="connsiteX335-111743" fmla="*/ 645222 w 6006665"/>
                  <a:gd name="connsiteY335-111744" fmla="*/ 2637313 h 2711051"/>
                  <a:gd name="connsiteX336-111745" fmla="*/ 625472 w 6006665"/>
                  <a:gd name="connsiteY336-111746" fmla="*/ 2640605 h 2711051"/>
                  <a:gd name="connsiteX337-111747" fmla="*/ 623771 w 6006665"/>
                  <a:gd name="connsiteY337-111748" fmla="*/ 2638904 h 2711051"/>
                  <a:gd name="connsiteX338-111749" fmla="*/ 613565 w 6006665"/>
                  <a:gd name="connsiteY338-111750" fmla="*/ 2640605 h 2711051"/>
                  <a:gd name="connsiteX339-111751" fmla="*/ 609020 w 6006665"/>
                  <a:gd name="connsiteY339-111752" fmla="*/ 2636060 h 2711051"/>
                  <a:gd name="connsiteX340-111753" fmla="*/ 559026 w 6006665"/>
                  <a:gd name="connsiteY340-111754" fmla="*/ 2608790 h 2711051"/>
                  <a:gd name="connsiteX341-111755" fmla="*/ 506760 w 6006665"/>
                  <a:gd name="connsiteY341-111756" fmla="*/ 2601973 h 2711051"/>
                  <a:gd name="connsiteX342-111757" fmla="*/ 483280 w 6006665"/>
                  <a:gd name="connsiteY342-111758" fmla="*/ 2595264 h 2711051"/>
                  <a:gd name="connsiteX343-111759" fmla="*/ 480035 w 6006665"/>
                  <a:gd name="connsiteY343-111760" fmla="*/ 2597428 h 2711051"/>
                  <a:gd name="connsiteX344-111761" fmla="*/ 475042 w 6006665"/>
                  <a:gd name="connsiteY344-111762" fmla="*/ 2592910 h 2711051"/>
                  <a:gd name="connsiteX345-111763" fmla="*/ 474945 w 6006665"/>
                  <a:gd name="connsiteY345-111764" fmla="*/ 2592883 h 2711051"/>
                  <a:gd name="connsiteX346-111765" fmla="*/ 468128 w 6006665"/>
                  <a:gd name="connsiteY346-111766" fmla="*/ 2597428 h 2711051"/>
                  <a:gd name="connsiteX347-111767" fmla="*/ 420406 w 6006665"/>
                  <a:gd name="connsiteY347-111768" fmla="*/ 2554251 h 2711051"/>
                  <a:gd name="connsiteX348-111769" fmla="*/ 381774 w 6006665"/>
                  <a:gd name="connsiteY348-111770" fmla="*/ 2538344 h 2711051"/>
                  <a:gd name="connsiteX349-111771" fmla="*/ 349960 w 6006665"/>
                  <a:gd name="connsiteY349-111772" fmla="*/ 2506529 h 2711051"/>
                  <a:gd name="connsiteX350-111773" fmla="*/ 377229 w 6006665"/>
                  <a:gd name="connsiteY350-111774" fmla="*/ 2499712 h 2711051"/>
                  <a:gd name="connsiteX351-111775" fmla="*/ 404499 w 6006665"/>
                  <a:gd name="connsiteY351-111776" fmla="*/ 2451990 h 2711051"/>
                  <a:gd name="connsiteX352-111777" fmla="*/ 388591 w 6006665"/>
                  <a:gd name="connsiteY352-111778" fmla="*/ 2436083 h 2711051"/>
                  <a:gd name="connsiteX353-111779" fmla="*/ 440858 w 6006665"/>
                  <a:gd name="connsiteY353-111780" fmla="*/ 2408813 h 2711051"/>
                  <a:gd name="connsiteX354-111781" fmla="*/ 440858 w 6006665"/>
                  <a:gd name="connsiteY354-111782" fmla="*/ 2405757 h 2711051"/>
                  <a:gd name="connsiteX355-111783" fmla="*/ 416406 w 6006665"/>
                  <a:gd name="connsiteY355-111784" fmla="*/ 2408813 h 2711051"/>
                  <a:gd name="connsiteX356-111785" fmla="*/ 416406 w 6006665"/>
                  <a:gd name="connsiteY356-111786" fmla="*/ 2407325 h 2711051"/>
                  <a:gd name="connsiteX357-111787" fmla="*/ 404499 w 6006665"/>
                  <a:gd name="connsiteY357-111788" fmla="*/ 2408813 h 2711051"/>
                  <a:gd name="connsiteX358-111789" fmla="*/ 404499 w 6006665"/>
                  <a:gd name="connsiteY358-111790" fmla="*/ 2388361 h 2711051"/>
                  <a:gd name="connsiteX359-111791" fmla="*/ 424951 w 6006665"/>
                  <a:gd name="connsiteY359-111792" fmla="*/ 2372454 h 2711051"/>
                  <a:gd name="connsiteX360-111793" fmla="*/ 463583 w 6006665"/>
                  <a:gd name="connsiteY360-111794" fmla="*/ 2365637 h 2711051"/>
                  <a:gd name="connsiteX361-111795" fmla="*/ 468128 w 6006665"/>
                  <a:gd name="connsiteY361-111796" fmla="*/ 2349729 h 2711051"/>
                  <a:gd name="connsiteX362-111797" fmla="*/ 456765 w 6006665"/>
                  <a:gd name="connsiteY362-111798" fmla="*/ 2317915 h 2711051"/>
                  <a:gd name="connsiteX363-111799" fmla="*/ 474945 w 6006665"/>
                  <a:gd name="connsiteY363-111800" fmla="*/ 2290645 h 2711051"/>
                  <a:gd name="connsiteX364-111801" fmla="*/ 474945 w 6006665"/>
                  <a:gd name="connsiteY364-111802" fmla="*/ 2270193 h 2711051"/>
                  <a:gd name="connsiteX365-111803" fmla="*/ 420406 w 6006665"/>
                  <a:gd name="connsiteY365-111804" fmla="*/ 2252013 h 2711051"/>
                  <a:gd name="connsiteX366-111805" fmla="*/ 409588 w 6006665"/>
                  <a:gd name="connsiteY366-111806" fmla="*/ 2252013 h 2711051"/>
                  <a:gd name="connsiteX367-111807" fmla="*/ 397681 w 6006665"/>
                  <a:gd name="connsiteY367-111808" fmla="*/ 2252013 h 2711051"/>
                  <a:gd name="connsiteX368-111809" fmla="*/ 379485 w 6006665"/>
                  <a:gd name="connsiteY368-111810" fmla="*/ 2229774 h 2711051"/>
                  <a:gd name="connsiteX369-111811" fmla="*/ 357322 w 6006665"/>
                  <a:gd name="connsiteY369-111812" fmla="*/ 2236106 h 2711051"/>
                  <a:gd name="connsiteX370-111813" fmla="*/ 352842 w 6006665"/>
                  <a:gd name="connsiteY370-111814" fmla="*/ 2233984 h 2711051"/>
                  <a:gd name="connsiteX371-111815" fmla="*/ 345415 w 6006665"/>
                  <a:gd name="connsiteY371-111816" fmla="*/ 2236106 h 2711051"/>
                  <a:gd name="connsiteX372-111817" fmla="*/ 302238 w 6006665"/>
                  <a:gd name="connsiteY372-111818" fmla="*/ 2215654 h 2711051"/>
                  <a:gd name="connsiteX373-111819" fmla="*/ 302238 w 6006665"/>
                  <a:gd name="connsiteY373-111820" fmla="*/ 2204292 h 2711051"/>
                  <a:gd name="connsiteX374-111821" fmla="*/ 286331 w 6006665"/>
                  <a:gd name="connsiteY374-111822" fmla="*/ 2177022 h 2711051"/>
                  <a:gd name="connsiteX375-111823" fmla="*/ 270968 w 6006665"/>
                  <a:gd name="connsiteY375-111824" fmla="*/ 2177022 h 2711051"/>
                  <a:gd name="connsiteX376-111825" fmla="*/ 259061 w 6006665"/>
                  <a:gd name="connsiteY376-111826" fmla="*/ 2177022 h 2711051"/>
                  <a:gd name="connsiteX377-111827" fmla="*/ 254516 w 6006665"/>
                  <a:gd name="connsiteY377-111828" fmla="*/ 2161115 h 2711051"/>
                  <a:gd name="connsiteX378-111829" fmla="*/ 263606 w 6006665"/>
                  <a:gd name="connsiteY378-111830" fmla="*/ 2145208 h 2711051"/>
                  <a:gd name="connsiteX379-111831" fmla="*/ 243991 w 6006665"/>
                  <a:gd name="connsiteY379-111832" fmla="*/ 2114695 h 2711051"/>
                  <a:gd name="connsiteX380-111833" fmla="*/ 216429 w 6006665"/>
                  <a:gd name="connsiteY380-111834" fmla="*/ 2117938 h 2711051"/>
                  <a:gd name="connsiteX381-111835" fmla="*/ 212956 w 6006665"/>
                  <a:gd name="connsiteY381-111836" fmla="*/ 2116946 h 2711051"/>
                  <a:gd name="connsiteX382-111837" fmla="*/ 204522 w 6006665"/>
                  <a:gd name="connsiteY382-111838" fmla="*/ 2117938 h 2711051"/>
                  <a:gd name="connsiteX383-111839" fmla="*/ 199623 w 6006665"/>
                  <a:gd name="connsiteY383-111840" fmla="*/ 2116538 h 2711051"/>
                  <a:gd name="connsiteX384-111841" fmla="*/ 195977 w 6006665"/>
                  <a:gd name="connsiteY384-111842" fmla="*/ 2129300 h 2711051"/>
                  <a:gd name="connsiteX385-111843" fmla="*/ 184968 w 6006665"/>
                  <a:gd name="connsiteY385-111844" fmla="*/ 2126155 h 2711051"/>
                  <a:gd name="connsiteX386-111845" fmla="*/ 184070 w 6006665"/>
                  <a:gd name="connsiteY386-111846" fmla="*/ 2129300 h 2711051"/>
                  <a:gd name="connsiteX387-111847" fmla="*/ 168163 w 6006665"/>
                  <a:gd name="connsiteY387-111848" fmla="*/ 2124765 h 2711051"/>
                  <a:gd name="connsiteX388-111849" fmla="*/ 156800 w 6006665"/>
                  <a:gd name="connsiteY388-111850" fmla="*/ 2086123 h 2711051"/>
                  <a:gd name="connsiteX389-111851" fmla="*/ 152255 w 6006665"/>
                  <a:gd name="connsiteY389-111852" fmla="*/ 2070216 h 2711051"/>
                  <a:gd name="connsiteX390-111853" fmla="*/ 156800 w 6006665"/>
                  <a:gd name="connsiteY390-111854" fmla="*/ 2065671 h 2711051"/>
                  <a:gd name="connsiteX391-111855" fmla="*/ 168707 w 6006665"/>
                  <a:gd name="connsiteY391-111856" fmla="*/ 2065671 h 2711051"/>
                  <a:gd name="connsiteX392-111857" fmla="*/ 188615 w 6006665"/>
                  <a:gd name="connsiteY392-111858" fmla="*/ 2065671 h 2711051"/>
                  <a:gd name="connsiteX393-111859" fmla="*/ 199977 w 6006665"/>
                  <a:gd name="connsiteY393-111860" fmla="*/ 2054309 h 2711051"/>
                  <a:gd name="connsiteX394-111861" fmla="*/ 188615 w 6006665"/>
                  <a:gd name="connsiteY394-111862" fmla="*/ 2031584 h 2711051"/>
                  <a:gd name="connsiteX395-111863" fmla="*/ 168163 w 6006665"/>
                  <a:gd name="connsiteY395-111864" fmla="*/ 2022495 h 2711051"/>
                  <a:gd name="connsiteX396-111865" fmla="*/ 168163 w 6006665"/>
                  <a:gd name="connsiteY396-111866" fmla="*/ 2015677 h 2711051"/>
                  <a:gd name="connsiteX397-111867" fmla="*/ 152255 w 6006665"/>
                  <a:gd name="connsiteY397-111868" fmla="*/ 1999770 h 2711051"/>
                  <a:gd name="connsiteX398-111869" fmla="*/ 129531 w 6006665"/>
                  <a:gd name="connsiteY398-111870" fmla="*/ 1963410 h 2711051"/>
                  <a:gd name="connsiteX399-111871" fmla="*/ 140893 w 6006665"/>
                  <a:gd name="connsiteY399-111872" fmla="*/ 1940686 h 2711051"/>
                  <a:gd name="connsiteX400-111873" fmla="*/ 136348 w 6006665"/>
                  <a:gd name="connsiteY400-111874" fmla="*/ 1913416 h 2711051"/>
                  <a:gd name="connsiteX401-111875" fmla="*/ 103789 w 6006665"/>
                  <a:gd name="connsiteY401-111876" fmla="*/ 1900009 h 2711051"/>
                  <a:gd name="connsiteX402-111877" fmla="*/ 93716 w 6006665"/>
                  <a:gd name="connsiteY402-111878" fmla="*/ 1904326 h 2711051"/>
                  <a:gd name="connsiteX403-111879" fmla="*/ 91868 w 6006665"/>
                  <a:gd name="connsiteY403-111880" fmla="*/ 1900015 h 2711051"/>
                  <a:gd name="connsiteX404-111881" fmla="*/ 81809 w 6006665"/>
                  <a:gd name="connsiteY404-111882" fmla="*/ 1904326 h 2711051"/>
                  <a:gd name="connsiteX405-111883" fmla="*/ 74992 w 6006665"/>
                  <a:gd name="connsiteY405-111884" fmla="*/ 1888419 h 2711051"/>
                  <a:gd name="connsiteX406-111885" fmla="*/ 34087 w 6006665"/>
                  <a:gd name="connsiteY406-111886" fmla="*/ 1877057 h 2711051"/>
                  <a:gd name="connsiteX407-111887" fmla="*/ 22725 w 6006665"/>
                  <a:gd name="connsiteY407-111888" fmla="*/ 1833880 h 2711051"/>
                  <a:gd name="connsiteX408-111889" fmla="*/ 22725 w 6006665"/>
                  <a:gd name="connsiteY408-111890" fmla="*/ 1802065 h 2711051"/>
                  <a:gd name="connsiteX409-111891" fmla="*/ 0 w 6006665"/>
                  <a:gd name="connsiteY409-111892" fmla="*/ 1786158 h 2711051"/>
                  <a:gd name="connsiteX410-111893" fmla="*/ 15907 w 6006665"/>
                  <a:gd name="connsiteY410-111894" fmla="*/ 1763434 h 2711051"/>
                  <a:gd name="connsiteX411-111895" fmla="*/ 6818 w 6006665"/>
                  <a:gd name="connsiteY411-111896" fmla="*/ 1699805 h 2711051"/>
                  <a:gd name="connsiteX412-111897" fmla="*/ 34087 w 6006665"/>
                  <a:gd name="connsiteY412-111898" fmla="*/ 1656628 h 2711051"/>
                  <a:gd name="connsiteX413-111899" fmla="*/ 27270 w 6006665"/>
                  <a:gd name="connsiteY413-111900" fmla="*/ 1645266 h 2711051"/>
                  <a:gd name="connsiteX414-111901" fmla="*/ 70447 w 6006665"/>
                  <a:gd name="connsiteY414-111902" fmla="*/ 1606634 h 2711051"/>
                  <a:gd name="connsiteX415-111903" fmla="*/ 27270 w 6006665"/>
                  <a:gd name="connsiteY415-111904" fmla="*/ 1570274 h 2711051"/>
                  <a:gd name="connsiteX416-111905" fmla="*/ 109078 w 6006665"/>
                  <a:gd name="connsiteY416-111906" fmla="*/ 1472558 h 2711051"/>
                  <a:gd name="connsiteX417-111907" fmla="*/ 145438 w 6006665"/>
                  <a:gd name="connsiteY417-111908" fmla="*/ 1429381 h 2711051"/>
                  <a:gd name="connsiteX418-111909" fmla="*/ 156800 w 6006665"/>
                  <a:gd name="connsiteY418-111910" fmla="*/ 1386205 h 2711051"/>
                  <a:gd name="connsiteX419-111911" fmla="*/ 102261 w 6006665"/>
                  <a:gd name="connsiteY419-111912" fmla="*/ 1333938 h 2711051"/>
                  <a:gd name="connsiteX420-111913" fmla="*/ 118168 w 6006665"/>
                  <a:gd name="connsiteY420-111914" fmla="*/ 1279399 h 2711051"/>
                  <a:gd name="connsiteX421-111915" fmla="*/ 86354 w 6006665"/>
                  <a:gd name="connsiteY421-111916" fmla="*/ 1215770 h 2711051"/>
                  <a:gd name="connsiteX422-111917" fmla="*/ 109078 w 6006665"/>
                  <a:gd name="connsiteY422-111918" fmla="*/ 1140778 h 2711051"/>
                  <a:gd name="connsiteX423-111919" fmla="*/ 70447 w 6006665"/>
                  <a:gd name="connsiteY423-111920" fmla="*/ 1038517 h 2711051"/>
                  <a:gd name="connsiteX424-111921" fmla="*/ 102261 w 6006665"/>
                  <a:gd name="connsiteY424-111922" fmla="*/ 968071 h 2711051"/>
                  <a:gd name="connsiteX425-111923" fmla="*/ 43177 w 6006665"/>
                  <a:gd name="connsiteY425-111924" fmla="*/ 902170 h 2711051"/>
                  <a:gd name="connsiteX426-111925" fmla="*/ 49994 w 6006665"/>
                  <a:gd name="connsiteY426-111926" fmla="*/ 827178 h 2711051"/>
                  <a:gd name="connsiteX427-111927" fmla="*/ 81809 w 6006665"/>
                  <a:gd name="connsiteY427-111928" fmla="*/ 822633 h 2711051"/>
                  <a:gd name="connsiteX428-111929" fmla="*/ 145438 w 6006665"/>
                  <a:gd name="connsiteY428-111930" fmla="*/ 779457 h 2711051"/>
                  <a:gd name="connsiteX429-111931" fmla="*/ 184070 w 6006665"/>
                  <a:gd name="connsiteY429-111932" fmla="*/ 740825 h 2711051"/>
                  <a:gd name="connsiteX430-111933" fmla="*/ 189699 w 6006665"/>
                  <a:gd name="connsiteY430-111934" fmla="*/ 747103 h 2711051"/>
                  <a:gd name="connsiteX431-111935" fmla="*/ 195977 w 6006665"/>
                  <a:gd name="connsiteY431-111936" fmla="*/ 740825 h 2711051"/>
                  <a:gd name="connsiteX432-111937" fmla="*/ 255061 w 6006665"/>
                  <a:gd name="connsiteY432-111938" fmla="*/ 806726 h 2711051"/>
                  <a:gd name="connsiteX433-111939" fmla="*/ 350504 w 6006665"/>
                  <a:gd name="connsiteY433-111940" fmla="*/ 827178 h 2711051"/>
                  <a:gd name="connsiteX434-111941" fmla="*/ 491397 w 6006665"/>
                  <a:gd name="connsiteY434-111942" fmla="*/ 940802 h 2711051"/>
                  <a:gd name="connsiteX435-111943" fmla="*/ 523211 w 6006665"/>
                  <a:gd name="connsiteY435-111944" fmla="*/ 988523 h 2711051"/>
                  <a:gd name="connsiteX436-111945" fmla="*/ 523211 w 6006665"/>
                  <a:gd name="connsiteY436-111946" fmla="*/ 1047607 h 2711051"/>
                  <a:gd name="connsiteX437-111947" fmla="*/ 486852 w 6006665"/>
                  <a:gd name="connsiteY437-111948" fmla="*/ 1102146 h 2711051"/>
                  <a:gd name="connsiteX438-111949" fmla="*/ 420951 w 6006665"/>
                  <a:gd name="connsiteY438-111950" fmla="*/ 1122599 h 2711051"/>
                  <a:gd name="connsiteX439-111951" fmla="*/ 415909 w 6006665"/>
                  <a:gd name="connsiteY439-111952" fmla="*/ 1120468 h 2711051"/>
                  <a:gd name="connsiteX440-111953" fmla="*/ 409044 w 6006665"/>
                  <a:gd name="connsiteY440-111954" fmla="*/ 1122599 h 2711051"/>
                  <a:gd name="connsiteX441-111955" fmla="*/ 252950 w 6006665"/>
                  <a:gd name="connsiteY441-111956" fmla="*/ 1056643 h 2711051"/>
                  <a:gd name="connsiteX442-111957" fmla="*/ 232336 w 6006665"/>
                  <a:gd name="connsiteY442-111958" fmla="*/ 1063515 h 2711051"/>
                  <a:gd name="connsiteX443-111959" fmla="*/ 291420 w 6006665"/>
                  <a:gd name="connsiteY443-111960" fmla="*/ 1133961 h 2711051"/>
                  <a:gd name="connsiteX444-111961" fmla="*/ 291420 w 6006665"/>
                  <a:gd name="connsiteY444-111962" fmla="*/ 1172593 h 2711051"/>
                  <a:gd name="connsiteX445-111963" fmla="*/ 298238 w 6006665"/>
                  <a:gd name="connsiteY445-111964" fmla="*/ 1258947 h 2711051"/>
                  <a:gd name="connsiteX446-111965" fmla="*/ 345959 w 6006665"/>
                  <a:gd name="connsiteY446-111966" fmla="*/ 1290761 h 2711051"/>
                  <a:gd name="connsiteX447-111967" fmla="*/ 362087 w 6006665"/>
                  <a:gd name="connsiteY447-111968" fmla="*/ 1300169 h 2711051"/>
                  <a:gd name="connsiteX448-111969" fmla="*/ 365867 w 6006665"/>
                  <a:gd name="connsiteY448-111970" fmla="*/ 1268036 h 2711051"/>
                  <a:gd name="connsiteX449-111971" fmla="*/ 345415 w 6006665"/>
                  <a:gd name="connsiteY449-111972" fmla="*/ 1231677 h 2711051"/>
                  <a:gd name="connsiteX450-111973" fmla="*/ 365867 w 6006665"/>
                  <a:gd name="connsiteY450-111974" fmla="*/ 1199862 h 2711051"/>
                  <a:gd name="connsiteX451-111975" fmla="*/ 374560 w 6006665"/>
                  <a:gd name="connsiteY451-111976" fmla="*/ 1204861 h 2711051"/>
                  <a:gd name="connsiteX452-111977" fmla="*/ 377774 w 6006665"/>
                  <a:gd name="connsiteY452-111978" fmla="*/ 1199862 h 2711051"/>
                  <a:gd name="connsiteX453-111979" fmla="*/ 461933 w 6006665"/>
                  <a:gd name="connsiteY453-111980" fmla="*/ 1248254 h 2711051"/>
                  <a:gd name="connsiteX454-111981" fmla="*/ 484035 w 6006665"/>
                  <a:gd name="connsiteY454-111982" fmla="*/ 1231677 h 2711051"/>
                  <a:gd name="connsiteX455-111983" fmla="*/ 463583 w 6006665"/>
                  <a:gd name="connsiteY455-111984" fmla="*/ 1165775 h 2711051"/>
                  <a:gd name="connsiteX456-111985" fmla="*/ 549936 w 6006665"/>
                  <a:gd name="connsiteY456-111986" fmla="*/ 1079422 h 2711051"/>
                  <a:gd name="connsiteX457-111987" fmla="*/ 559742 w 6006665"/>
                  <a:gd name="connsiteY457-111988" fmla="*/ 1081523 h 2711051"/>
                  <a:gd name="connsiteX458-111989" fmla="*/ 561843 w 6006665"/>
                  <a:gd name="connsiteY458-111990" fmla="*/ 1079422 h 2711051"/>
                  <a:gd name="connsiteX459-111991" fmla="*/ 593658 w 6006665"/>
                  <a:gd name="connsiteY459-111992" fmla="*/ 1086239 h 2711051"/>
                  <a:gd name="connsiteX460-111993" fmla="*/ 620945 w 6006665"/>
                  <a:gd name="connsiteY460-111994" fmla="*/ 1110116 h 2711051"/>
                  <a:gd name="connsiteX461-111995" fmla="*/ 640835 w 6006665"/>
                  <a:gd name="connsiteY461-111996" fmla="*/ 1054425 h 2711051"/>
                  <a:gd name="connsiteX462-111997" fmla="*/ 609020 w 6006665"/>
                  <a:gd name="connsiteY462-111998" fmla="*/ 999886 h 2711051"/>
                  <a:gd name="connsiteX463-111999" fmla="*/ 624928 w 6006665"/>
                  <a:gd name="connsiteY463-112000" fmla="*/ 940802 h 2711051"/>
                  <a:gd name="connsiteX464-112001" fmla="*/ 597658 w 6006665"/>
                  <a:gd name="connsiteY464-112002" fmla="*/ 881717 h 2711051"/>
                  <a:gd name="connsiteX465-112003" fmla="*/ 611562 w 6006665"/>
                  <a:gd name="connsiteY465-112004" fmla="*/ 886043 h 2711051"/>
                  <a:gd name="connsiteX466-112005" fmla="*/ 609565 w 6006665"/>
                  <a:gd name="connsiteY466-112006" fmla="*/ 881717 h 2711051"/>
                  <a:gd name="connsiteX467-112007" fmla="*/ 711826 w 6006665"/>
                  <a:gd name="connsiteY467-112008" fmla="*/ 913532 h 2711051"/>
                  <a:gd name="connsiteX468-112009" fmla="*/ 732278 w 6006665"/>
                  <a:gd name="connsiteY468-112010" fmla="*/ 968071 h 2711051"/>
                  <a:gd name="connsiteX469-112011" fmla="*/ 684556 w 6006665"/>
                  <a:gd name="connsiteY469-112012" fmla="*/ 979433 h 2711051"/>
                  <a:gd name="connsiteX470-112013" fmla="*/ 684556 w 6006665"/>
                  <a:gd name="connsiteY470-112014" fmla="*/ 1031700 h 2711051"/>
                  <a:gd name="connsiteX471-112015" fmla="*/ 713309 w 6006665"/>
                  <a:gd name="connsiteY471-112016" fmla="*/ 1060453 h 2711051"/>
                  <a:gd name="connsiteX472-112017" fmla="*/ 763548 w 6006665"/>
                  <a:gd name="connsiteY472-112018" fmla="*/ 1043062 h 2711051"/>
                  <a:gd name="connsiteX473-112019" fmla="*/ 770365 w 6006665"/>
                  <a:gd name="connsiteY473-112020" fmla="*/ 983978 h 2711051"/>
                  <a:gd name="connsiteX474-112021" fmla="*/ 845357 w 6006665"/>
                  <a:gd name="connsiteY474-112022" fmla="*/ 936257 h 2711051"/>
                  <a:gd name="connsiteX475-112023" fmla="*/ 972614 w 6006665"/>
                  <a:gd name="connsiteY475-112024" fmla="*/ 849903 h 2711051"/>
                  <a:gd name="connsiteX476-112025" fmla="*/ 982566 w 6006665"/>
                  <a:gd name="connsiteY476-112026" fmla="*/ 851230 h 2711051"/>
                  <a:gd name="connsiteX477-112027" fmla="*/ 984521 w 6006665"/>
                  <a:gd name="connsiteY477-112028" fmla="*/ 849903 h 2711051"/>
                  <a:gd name="connsiteX478-112029" fmla="*/ 1018608 w 6006665"/>
                  <a:gd name="connsiteY478-112030" fmla="*/ 854448 h 2711051"/>
                  <a:gd name="connsiteX479-112031" fmla="*/ 979977 w 6006665"/>
                  <a:gd name="connsiteY479-112032" fmla="*/ 918077 h 2711051"/>
                  <a:gd name="connsiteX480-112033" fmla="*/ 1012666 w 6006665"/>
                  <a:gd name="connsiteY480-112034" fmla="*/ 923238 h 2711051"/>
                  <a:gd name="connsiteX481-112035" fmla="*/ 1038516 w 6006665"/>
                  <a:gd name="connsiteY481-112036" fmla="*/ 893080 h 2711051"/>
                  <a:gd name="connsiteX482-112037" fmla="*/ 1050423 w 6006665"/>
                  <a:gd name="connsiteY482-112038" fmla="*/ 893080 h 2711051"/>
                  <a:gd name="connsiteX483-112039" fmla="*/ 1108962 w 6006665"/>
                  <a:gd name="connsiteY483-112040" fmla="*/ 893080 h 2711051"/>
                  <a:gd name="connsiteX484-112041" fmla="*/ 1161229 w 6006665"/>
                  <a:gd name="connsiteY484-112042" fmla="*/ 849903 h 2711051"/>
                  <a:gd name="connsiteX485-112043" fmla="*/ 1165711 w 6006665"/>
                  <a:gd name="connsiteY485-112044" fmla="*/ 856037 h 2711051"/>
                  <a:gd name="connsiteX486-112045" fmla="*/ 1173136 w 6006665"/>
                  <a:gd name="connsiteY486-112046" fmla="*/ 849903 h 2711051"/>
                  <a:gd name="connsiteX487-112047" fmla="*/ 1210035 w 6006665"/>
                  <a:gd name="connsiteY487-112048" fmla="*/ 900396 h 2711051"/>
                  <a:gd name="connsiteX488-112049" fmla="*/ 1247583 w 6006665"/>
                  <a:gd name="connsiteY488-112050" fmla="*/ 843086 h 2711051"/>
                  <a:gd name="connsiteX489-112051" fmla="*/ 1211223 w 6006665"/>
                  <a:gd name="connsiteY489-112052" fmla="*/ 784002 h 2711051"/>
                  <a:gd name="connsiteX490-112053" fmla="*/ 1227130 w 6006665"/>
                  <a:gd name="connsiteY490-112054" fmla="*/ 747642 h 2711051"/>
                  <a:gd name="connsiteX491-112055" fmla="*/ 1237665 w 6006665"/>
                  <a:gd name="connsiteY491-112056" fmla="*/ 750780 h 2711051"/>
                  <a:gd name="connsiteX492-112057" fmla="*/ 1239037 w 6006665"/>
                  <a:gd name="connsiteY492-112058" fmla="*/ 747642 h 2711051"/>
                  <a:gd name="connsiteX493-112059" fmla="*/ 1345843 w 6006665"/>
                  <a:gd name="connsiteY493-112060" fmla="*/ 779457 h 2711051"/>
                  <a:gd name="connsiteX494-112061" fmla="*/ 1400382 w 6006665"/>
                  <a:gd name="connsiteY494-112062" fmla="*/ 811271 h 2711051"/>
                  <a:gd name="connsiteX495-112063" fmla="*/ 1519756 w 6006665"/>
                  <a:gd name="connsiteY495-112064" fmla="*/ 917855 h 2711051"/>
                  <a:gd name="connsiteX496-112065" fmla="*/ 1543003 w 6006665"/>
                  <a:gd name="connsiteY496-112066" fmla="*/ 877173 h 2711051"/>
                  <a:gd name="connsiteX497-112067" fmla="*/ 1506643 w 6006665"/>
                  <a:gd name="connsiteY497-112068" fmla="*/ 822633 h 2711051"/>
                  <a:gd name="connsiteX498-112069" fmla="*/ 1506643 w 6006665"/>
                  <a:gd name="connsiteY498-112070" fmla="*/ 799909 h 2711051"/>
                  <a:gd name="connsiteX499-112071" fmla="*/ 1463467 w 6006665"/>
                  <a:gd name="connsiteY499-112072" fmla="*/ 790819 h 2711051"/>
                  <a:gd name="connsiteX500-112073" fmla="*/ 1472556 w 6006665"/>
                  <a:gd name="connsiteY500-112074" fmla="*/ 740825 h 2711051"/>
                  <a:gd name="connsiteX501-112075" fmla="*/ 1452104 w 6006665"/>
                  <a:gd name="connsiteY501-112076" fmla="*/ 654471 h 2711051"/>
                  <a:gd name="connsiteX502-112077" fmla="*/ 1452104 w 6006665"/>
                  <a:gd name="connsiteY502-112078" fmla="*/ 618112 h 2711051"/>
                  <a:gd name="connsiteX503-112079" fmla="*/ 1522551 w 6006665"/>
                  <a:gd name="connsiteY503-112080" fmla="*/ 515851 h 2711051"/>
                  <a:gd name="connsiteX504-112081" fmla="*/ 1543003 w 6006665"/>
                  <a:gd name="connsiteY504-112082" fmla="*/ 402228 h 2711051"/>
                  <a:gd name="connsiteX505-112083" fmla="*/ 1570272 w 6006665"/>
                  <a:gd name="connsiteY505-112084" fmla="*/ 381775 h 2711051"/>
                  <a:gd name="connsiteX506-112085" fmla="*/ 1578688 w 6006665"/>
                  <a:gd name="connsiteY506-112086" fmla="*/ 384394 h 2711051"/>
                  <a:gd name="connsiteX507-112087" fmla="*/ 1582179 w 6006665"/>
                  <a:gd name="connsiteY507-112088" fmla="*/ 381775 h 2711051"/>
                  <a:gd name="connsiteX508-112089" fmla="*/ 1684440 w 6006665"/>
                  <a:gd name="connsiteY508-112090" fmla="*/ 413590 h 2711051"/>
                  <a:gd name="connsiteX509-112091" fmla="*/ 1688985 w 6006665"/>
                  <a:gd name="connsiteY509-112092" fmla="*/ 484036 h 2711051"/>
                  <a:gd name="connsiteX510-112093" fmla="*/ 1652625 w 6006665"/>
                  <a:gd name="connsiteY510-112094" fmla="*/ 574935 h 2711051"/>
                  <a:gd name="connsiteX511-112095" fmla="*/ 1679895 w 6006665"/>
                  <a:gd name="connsiteY511-112096" fmla="*/ 613567 h 2711051"/>
                  <a:gd name="connsiteX512-112097" fmla="*/ 1688985 w 6006665"/>
                  <a:gd name="connsiteY512-112098" fmla="*/ 688558 h 2711051"/>
                  <a:gd name="connsiteX513-112099" fmla="*/ 1679895 w 6006665"/>
                  <a:gd name="connsiteY513-112100" fmla="*/ 833996 h 2711051"/>
                  <a:gd name="connsiteX514-112101" fmla="*/ 1636718 w 6006665"/>
                  <a:gd name="connsiteY514-112102" fmla="*/ 1097602 h 2711051"/>
                  <a:gd name="connsiteX515-112103" fmla="*/ 1662494 w 6006665"/>
                  <a:gd name="connsiteY515-112104" fmla="*/ 1104046 h 2711051"/>
                  <a:gd name="connsiteX0-112105" fmla="*/ 1662494 w 6006665"/>
                  <a:gd name="connsiteY0-112106" fmla="*/ 1104046 h 2711051"/>
                  <a:gd name="connsiteX1-112107" fmla="*/ 3211535 w 6006665"/>
                  <a:gd name="connsiteY1-112108" fmla="*/ 1 h 2711051"/>
                  <a:gd name="connsiteX2-112109" fmla="*/ 3200173 w 6006665"/>
                  <a:gd name="connsiteY2-112110" fmla="*/ 74993 h 2711051"/>
                  <a:gd name="connsiteX3-112111" fmla="*/ 3161541 w 6006665"/>
                  <a:gd name="connsiteY3-112112" fmla="*/ 118170 h 2711051"/>
                  <a:gd name="connsiteX4-112113" fmla="*/ 3066097 w 6006665"/>
                  <a:gd name="connsiteY4-112114" fmla="*/ 193161 h 2711051"/>
                  <a:gd name="connsiteX5-112115" fmla="*/ 3034283 w 6006665"/>
                  <a:gd name="connsiteY5-112116" fmla="*/ 236338 h 2711051"/>
                  <a:gd name="connsiteX6-112117" fmla="*/ 3082005 w 6006665"/>
                  <a:gd name="connsiteY6-112118" fmla="*/ 252245 h 2711051"/>
                  <a:gd name="connsiteX7-112119" fmla="*/ 3129459 w 6006665"/>
                  <a:gd name="connsiteY7-112120" fmla="*/ 279926 h 2711051"/>
                  <a:gd name="connsiteX8-112121" fmla="*/ 3156451 w 6006665"/>
                  <a:gd name="connsiteY8-112122" fmla="*/ 256790 h 2711051"/>
                  <a:gd name="connsiteX9-112123" fmla="*/ 3158460 w 6006665"/>
                  <a:gd name="connsiteY9-112124" fmla="*/ 265274 h 2711051"/>
                  <a:gd name="connsiteX10-112125" fmla="*/ 3168359 w 6006665"/>
                  <a:gd name="connsiteY10-112126" fmla="*/ 256790 h 2711051"/>
                  <a:gd name="connsiteX11-112127" fmla="*/ 3184984 w 6006665"/>
                  <a:gd name="connsiteY11-112128" fmla="*/ 326983 h 2711051"/>
                  <a:gd name="connsiteX12-112129" fmla="*/ 3192811 w 6006665"/>
                  <a:gd name="connsiteY12-112130" fmla="*/ 311329 h 2711051"/>
                  <a:gd name="connsiteX13-112131" fmla="*/ 3251895 w 6006665"/>
                  <a:gd name="connsiteY13-112132" fmla="*/ 290877 h 2711051"/>
                  <a:gd name="connsiteX14-112133" fmla="*/ 3259833 w 6006665"/>
                  <a:gd name="connsiteY14-112134" fmla="*/ 292251 h 2711051"/>
                  <a:gd name="connsiteX15-112135" fmla="*/ 3263802 w 6006665"/>
                  <a:gd name="connsiteY15-112136" fmla="*/ 290877 h 2711051"/>
                  <a:gd name="connsiteX16-112137" fmla="*/ 3381970 w 6006665"/>
                  <a:gd name="connsiteY16-112138" fmla="*/ 311329 h 2711051"/>
                  <a:gd name="connsiteX17-112139" fmla="*/ 3388787 w 6006665"/>
                  <a:gd name="connsiteY17-112140" fmla="*/ 370413 h 2711051"/>
                  <a:gd name="connsiteX18-112141" fmla="*/ 3531529 w 6006665"/>
                  <a:gd name="connsiteY18-112142" fmla="*/ 391404 h 2711051"/>
                  <a:gd name="connsiteX19-112143" fmla="*/ 3538225 w 6006665"/>
                  <a:gd name="connsiteY19-112144" fmla="*/ 295422 h 2711051"/>
                  <a:gd name="connsiteX20-112145" fmla="*/ 3549910 w 6006665"/>
                  <a:gd name="connsiteY20-112146" fmla="*/ 298609 h 2711051"/>
                  <a:gd name="connsiteX21-112147" fmla="*/ 3550132 w 6006665"/>
                  <a:gd name="connsiteY21-112148" fmla="*/ 295422 h 2711051"/>
                  <a:gd name="connsiteX22-112149" fmla="*/ 3625123 w 6006665"/>
                  <a:gd name="connsiteY22-112150" fmla="*/ 315874 h 2711051"/>
                  <a:gd name="connsiteX23-112151" fmla="*/ 3672301 w 6006665"/>
                  <a:gd name="connsiteY23-112152" fmla="*/ 315874 h 2711051"/>
                  <a:gd name="connsiteX24-112153" fmla="*/ 3684207 w 6006665"/>
                  <a:gd name="connsiteY24-112154" fmla="*/ 315874 h 2711051"/>
                  <a:gd name="connsiteX25-112155" fmla="*/ 3743291 w 6006665"/>
                  <a:gd name="connsiteY25-112156" fmla="*/ 381775 h 2711051"/>
                  <a:gd name="connsiteX26-112157" fmla="*/ 3759199 w 6006665"/>
                  <a:gd name="connsiteY26-112158" fmla="*/ 461312 h 2711051"/>
                  <a:gd name="connsiteX27-112159" fmla="*/ 3738747 w 6006665"/>
                  <a:gd name="connsiteY27-112160" fmla="*/ 511306 h 2711051"/>
                  <a:gd name="connsiteX28-112161" fmla="*/ 3786469 w 6006665"/>
                  <a:gd name="connsiteY28-112162" fmla="*/ 602204 h 2711051"/>
                  <a:gd name="connsiteX29-112163" fmla="*/ 3835603 w 6006665"/>
                  <a:gd name="connsiteY29-112164" fmla="*/ 638110 h 2711051"/>
                  <a:gd name="connsiteX30-112165" fmla="*/ 3865460 w 6006665"/>
                  <a:gd name="connsiteY30-112166" fmla="*/ 527213 h 2711051"/>
                  <a:gd name="connsiteX31-112167" fmla="*/ 3875077 w 6006665"/>
                  <a:gd name="connsiteY31-112168" fmla="*/ 535720 h 2711051"/>
                  <a:gd name="connsiteX32-112169" fmla="*/ 3877367 w 6006665"/>
                  <a:gd name="connsiteY32-112170" fmla="*/ 527213 h 2711051"/>
                  <a:gd name="connsiteX33-112171" fmla="*/ 3932151 w 6006665"/>
                  <a:gd name="connsiteY33-112172" fmla="*/ 575676 h 2711051"/>
                  <a:gd name="connsiteX34-112173" fmla="*/ 3988173 w 6006665"/>
                  <a:gd name="connsiteY34-112174" fmla="*/ 547665 h 2711051"/>
                  <a:gd name="connsiteX35-112175" fmla="*/ 3993852 w 6006665"/>
                  <a:gd name="connsiteY35-112176" fmla="*/ 550780 h 2711051"/>
                  <a:gd name="connsiteX36-112177" fmla="*/ 4000080 w 6006665"/>
                  <a:gd name="connsiteY36-112178" fmla="*/ 547665 h 2711051"/>
                  <a:gd name="connsiteX37-112179" fmla="*/ 4062426 w 6006665"/>
                  <a:gd name="connsiteY37-112180" fmla="*/ 581855 h 2711051"/>
                  <a:gd name="connsiteX38-112181" fmla="*/ 4085889 w 6006665"/>
                  <a:gd name="connsiteY38-112182" fmla="*/ 554483 h 2711051"/>
                  <a:gd name="connsiteX39-112183" fmla="*/ 4095563 w 6006665"/>
                  <a:gd name="connsiteY39-112184" fmla="*/ 557087 h 2711051"/>
                  <a:gd name="connsiteX40-112185" fmla="*/ 4097796 w 6006665"/>
                  <a:gd name="connsiteY40-112186" fmla="*/ 554483 h 2711051"/>
                  <a:gd name="connsiteX41-112187" fmla="*/ 4144150 w 6006665"/>
                  <a:gd name="connsiteY41-112188" fmla="*/ 566963 h 2711051"/>
                  <a:gd name="connsiteX42-112189" fmla="*/ 4117703 w 6006665"/>
                  <a:gd name="connsiteY42-112190" fmla="*/ 456767 h 2711051"/>
                  <a:gd name="connsiteX43-112191" fmla="*/ 4165425 w 6006665"/>
                  <a:gd name="connsiteY43-112192" fmla="*/ 402228 h 2711051"/>
                  <a:gd name="connsiteX44-112193" fmla="*/ 4175231 w 6006665"/>
                  <a:gd name="connsiteY44-112194" fmla="*/ 404629 h 2711051"/>
                  <a:gd name="connsiteX45-112195" fmla="*/ 4177332 w 6006665"/>
                  <a:gd name="connsiteY45-112196" fmla="*/ 402228 h 2711051"/>
                  <a:gd name="connsiteX46-112197" fmla="*/ 4511384 w 6006665"/>
                  <a:gd name="connsiteY46-112198" fmla="*/ 484036 h 2711051"/>
                  <a:gd name="connsiteX47-112199" fmla="*/ 4543199 w 6006665"/>
                  <a:gd name="connsiteY47-112200" fmla="*/ 554483 h 2711051"/>
                  <a:gd name="connsiteX48-112201" fmla="*/ 4639242 w 6006665"/>
                  <a:gd name="connsiteY48-112202" fmla="*/ 637125 h 2711051"/>
                  <a:gd name="connsiteX49-112203" fmla="*/ 4774445 w 6006665"/>
                  <a:gd name="connsiteY49-112204" fmla="*/ 618112 h 2711051"/>
                  <a:gd name="connsiteX50-112205" fmla="*/ 4778496 w 6006665"/>
                  <a:gd name="connsiteY50-112206" fmla="*/ 619216 h 2711051"/>
                  <a:gd name="connsiteX51-112207" fmla="*/ 4786352 w 6006665"/>
                  <a:gd name="connsiteY51-112208" fmla="*/ 618112 h 2711051"/>
                  <a:gd name="connsiteX52-112209" fmla="*/ 4861343 w 6006665"/>
                  <a:gd name="connsiteY52-112210" fmla="*/ 638564 h 2711051"/>
                  <a:gd name="connsiteX53-112211" fmla="*/ 4893158 w 6006665"/>
                  <a:gd name="connsiteY53-112212" fmla="*/ 681741 h 2711051"/>
                  <a:gd name="connsiteX54-112213" fmla="*/ 4888613 w 6006665"/>
                  <a:gd name="connsiteY54-112214" fmla="*/ 763549 h 2711051"/>
                  <a:gd name="connsiteX55-112215" fmla="*/ 4927677 w 6006665"/>
                  <a:gd name="connsiteY55-112216" fmla="*/ 788221 h 2711051"/>
                  <a:gd name="connsiteX56-112217" fmla="*/ 4967605 w 6006665"/>
                  <a:gd name="connsiteY56-112218" fmla="*/ 774912 h 2711051"/>
                  <a:gd name="connsiteX57-112219" fmla="*/ 5038051 w 6006665"/>
                  <a:gd name="connsiteY57-112220" fmla="*/ 768094 h 2711051"/>
                  <a:gd name="connsiteX58-112221" fmla="*/ 5040730 w 6006665"/>
                  <a:gd name="connsiteY58-112222" fmla="*/ 768987 h 2711051"/>
                  <a:gd name="connsiteX59-112223" fmla="*/ 5049958 w 6006665"/>
                  <a:gd name="connsiteY59-112224" fmla="*/ 768094 h 2711051"/>
                  <a:gd name="connsiteX60-112225" fmla="*/ 5114249 w 6006665"/>
                  <a:gd name="connsiteY60-112226" fmla="*/ 789525 h 2711051"/>
                  <a:gd name="connsiteX61-112227" fmla="*/ 5176671 w 6006665"/>
                  <a:gd name="connsiteY61-112228" fmla="*/ 779457 h 2711051"/>
                  <a:gd name="connsiteX62-112229" fmla="*/ 5177801 w 6006665"/>
                  <a:gd name="connsiteY62-112230" fmla="*/ 781195 h 2711051"/>
                  <a:gd name="connsiteX63-112231" fmla="*/ 5188578 w 6006665"/>
                  <a:gd name="connsiteY63-112232" fmla="*/ 779457 h 2711051"/>
                  <a:gd name="connsiteX64-112233" fmla="*/ 5243719 w 6006665"/>
                  <a:gd name="connsiteY64-112234" fmla="*/ 864288 h 2711051"/>
                  <a:gd name="connsiteX65-112235" fmla="*/ 5283477 w 6006665"/>
                  <a:gd name="connsiteY65-112236" fmla="*/ 833996 h 2711051"/>
                  <a:gd name="connsiteX66-112237" fmla="*/ 5258480 w 6006665"/>
                  <a:gd name="connsiteY66-112238" fmla="*/ 768094 h 2711051"/>
                  <a:gd name="connsiteX67-112239" fmla="*/ 5267570 w 6006665"/>
                  <a:gd name="connsiteY67-112240" fmla="*/ 720373 h 2711051"/>
                  <a:gd name="connsiteX68-112241" fmla="*/ 5278896 w 6006665"/>
                  <a:gd name="connsiteY68-112242" fmla="*/ 723422 h 2711051"/>
                  <a:gd name="connsiteX69-112243" fmla="*/ 5279477 w 6006665"/>
                  <a:gd name="connsiteY69-112244" fmla="*/ 720373 h 2711051"/>
                  <a:gd name="connsiteX70-112245" fmla="*/ 5395510 w 6006665"/>
                  <a:gd name="connsiteY70-112246" fmla="*/ 751612 h 2711051"/>
                  <a:gd name="connsiteX71-112247" fmla="*/ 5463001 w 6006665"/>
                  <a:gd name="connsiteY71-112248" fmla="*/ 747642 h 2711051"/>
                  <a:gd name="connsiteX72-112249" fmla="*/ 5464386 w 6006665"/>
                  <a:gd name="connsiteY72-112250" fmla="*/ 748261 h 2711051"/>
                  <a:gd name="connsiteX73-112251" fmla="*/ 5474909 w 6006665"/>
                  <a:gd name="connsiteY73-112252" fmla="*/ 747642 h 2711051"/>
                  <a:gd name="connsiteX74-112253" fmla="*/ 5581715 w 6006665"/>
                  <a:gd name="connsiteY74-112254" fmla="*/ 795364 h 2711051"/>
                  <a:gd name="connsiteX75-112255" fmla="*/ 5633981 w 6006665"/>
                  <a:gd name="connsiteY75-112256" fmla="*/ 838541 h 2711051"/>
                  <a:gd name="connsiteX76-112257" fmla="*/ 5720335 w 6006665"/>
                  <a:gd name="connsiteY76-112258" fmla="*/ 918077 h 2711051"/>
                  <a:gd name="connsiteX77-112259" fmla="*/ 5822595 w 6006665"/>
                  <a:gd name="connsiteY77-112260" fmla="*/ 1015793 h 2711051"/>
                  <a:gd name="connsiteX78-112261" fmla="*/ 5818051 w 6006665"/>
                  <a:gd name="connsiteY78-112262" fmla="*/ 1070332 h 2711051"/>
                  <a:gd name="connsiteX79-112263" fmla="*/ 5825679 w 6006665"/>
                  <a:gd name="connsiteY79-112264" fmla="*/ 1077960 h 2711051"/>
                  <a:gd name="connsiteX80-112265" fmla="*/ 5822051 w 6006665"/>
                  <a:gd name="connsiteY80-112266" fmla="*/ 1027155 h 2711051"/>
                  <a:gd name="connsiteX81-112267" fmla="*/ 5834092 w 6006665"/>
                  <a:gd name="connsiteY81-112268" fmla="*/ 1029028 h 2711051"/>
                  <a:gd name="connsiteX82-112269" fmla="*/ 5833958 w 6006665"/>
                  <a:gd name="connsiteY82-112270" fmla="*/ 1027155 h 2711051"/>
                  <a:gd name="connsiteX83-112271" fmla="*/ 5936219 w 6006665"/>
                  <a:gd name="connsiteY83-112272" fmla="*/ 1043062 h 2711051"/>
                  <a:gd name="connsiteX84-112273" fmla="*/ 6006665 w 6006665"/>
                  <a:gd name="connsiteY84-112274" fmla="*/ 1122599 h 2711051"/>
                  <a:gd name="connsiteX85-112275" fmla="*/ 5968033 w 6006665"/>
                  <a:gd name="connsiteY85-112276" fmla="*/ 1161231 h 2711051"/>
                  <a:gd name="connsiteX86-112277" fmla="*/ 5908949 w 6006665"/>
                  <a:gd name="connsiteY86-112278" fmla="*/ 1172593 h 2711051"/>
                  <a:gd name="connsiteX87-112279" fmla="*/ 5908949 w 6006665"/>
                  <a:gd name="connsiteY87-112280" fmla="*/ 1258947 h 2711051"/>
                  <a:gd name="connsiteX88-112281" fmla="*/ 5893042 w 6006665"/>
                  <a:gd name="connsiteY88-112282" fmla="*/ 1274854 h 2711051"/>
                  <a:gd name="connsiteX89-112283" fmla="*/ 5881135 w 6006665"/>
                  <a:gd name="connsiteY89-112284" fmla="*/ 1274854 h 2711051"/>
                  <a:gd name="connsiteX90-112285" fmla="*/ 5861227 w 6006665"/>
                  <a:gd name="connsiteY90-112286" fmla="*/ 1274854 h 2711051"/>
                  <a:gd name="connsiteX91-112287" fmla="*/ 5849321 w 6006665"/>
                  <a:gd name="connsiteY91-112288" fmla="*/ 1274854 h 2711051"/>
                  <a:gd name="connsiteX92-112289" fmla="*/ 5817506 w 6006665"/>
                  <a:gd name="connsiteY92-112290" fmla="*/ 1240767 h 2711051"/>
                  <a:gd name="connsiteX93-112291" fmla="*/ 5767511 w 6006665"/>
                  <a:gd name="connsiteY93-112292" fmla="*/ 1215770 h 2711051"/>
                  <a:gd name="connsiteX94-112293" fmla="*/ 5762967 w 6006665"/>
                  <a:gd name="connsiteY94-112294" fmla="*/ 1181683 h 2711051"/>
                  <a:gd name="connsiteX95-112295" fmla="*/ 5729132 w 6006665"/>
                  <a:gd name="connsiteY95-112296" fmla="*/ 1167751 h 2711051"/>
                  <a:gd name="connsiteX96-112297" fmla="*/ 5695337 w 6006665"/>
                  <a:gd name="connsiteY96-112298" fmla="*/ 1177138 h 2711051"/>
                  <a:gd name="connsiteX97-112299" fmla="*/ 5693366 w 6006665"/>
                  <a:gd name="connsiteY97-112300" fmla="*/ 1174378 h 2711051"/>
                  <a:gd name="connsiteX98-112301" fmla="*/ 5683431 w 6006665"/>
                  <a:gd name="connsiteY98-112302" fmla="*/ 1177138 h 2711051"/>
                  <a:gd name="connsiteX99-112303" fmla="*/ 5660706 w 6006665"/>
                  <a:gd name="connsiteY99-112304" fmla="*/ 1145323 h 2711051"/>
                  <a:gd name="connsiteX100-112305" fmla="*/ 5669644 w 6006665"/>
                  <a:gd name="connsiteY100-112306" fmla="*/ 1120298 h 2711051"/>
                  <a:gd name="connsiteX101-112307" fmla="*/ 5640799 w 6006665"/>
                  <a:gd name="connsiteY101-112308" fmla="*/ 1133961 h 2711051"/>
                  <a:gd name="connsiteX102-112309" fmla="*/ 5656705 w 6006665"/>
                  <a:gd name="connsiteY102-112310" fmla="*/ 1177138 h 2711051"/>
                  <a:gd name="connsiteX103-112311" fmla="*/ 5633981 w 6006665"/>
                  <a:gd name="connsiteY103-112312" fmla="*/ 1215770 h 2711051"/>
                  <a:gd name="connsiteX104-112313" fmla="*/ 5586259 w 6006665"/>
                  <a:gd name="connsiteY104-112314" fmla="*/ 1252129 h 2711051"/>
                  <a:gd name="connsiteX105-112315" fmla="*/ 5575676 w 6006665"/>
                  <a:gd name="connsiteY105-112316" fmla="*/ 1251121 h 2711051"/>
                  <a:gd name="connsiteX106-112317" fmla="*/ 5574353 w 6006665"/>
                  <a:gd name="connsiteY106-112318" fmla="*/ 1252129 h 2711051"/>
                  <a:gd name="connsiteX107-112319" fmla="*/ 5539436 w 6006665"/>
                  <a:gd name="connsiteY107-112320" fmla="*/ 1248804 h 2711051"/>
                  <a:gd name="connsiteX108-112321" fmla="*/ 5570352 w 6006665"/>
                  <a:gd name="connsiteY108-112322" fmla="*/ 1290761 h 2711051"/>
                  <a:gd name="connsiteX109-112323" fmla="*/ 5593077 w 6006665"/>
                  <a:gd name="connsiteY109-112324" fmla="*/ 1354390 h 2711051"/>
                  <a:gd name="connsiteX110-112325" fmla="*/ 5608984 w 6006665"/>
                  <a:gd name="connsiteY110-112326" fmla="*/ 1381660 h 2711051"/>
                  <a:gd name="connsiteX111-112327" fmla="*/ 5613529 w 6006665"/>
                  <a:gd name="connsiteY111-112328" fmla="*/ 1413474 h 2711051"/>
                  <a:gd name="connsiteX112-112329" fmla="*/ 5608984 w 6006665"/>
                  <a:gd name="connsiteY112-112330" fmla="*/ 1436199 h 2711051"/>
                  <a:gd name="connsiteX113-112331" fmla="*/ 5597799 w 6006665"/>
                  <a:gd name="connsiteY113-112332" fmla="*/ 1432590 h 2711051"/>
                  <a:gd name="connsiteX114-112333" fmla="*/ 5597077 w 6006665"/>
                  <a:gd name="connsiteY114-112334" fmla="*/ 1436199 h 2711051"/>
                  <a:gd name="connsiteX115-112335" fmla="*/ 5534271 w 6006665"/>
                  <a:gd name="connsiteY115-112336" fmla="*/ 1415939 h 2711051"/>
                  <a:gd name="connsiteX116-112337" fmla="*/ 5436277 w 6006665"/>
                  <a:gd name="connsiteY116-112338" fmla="*/ 1472558 h 2711051"/>
                  <a:gd name="connsiteX117-112339" fmla="*/ 5397645 w 6006665"/>
                  <a:gd name="connsiteY117-112340" fmla="*/ 1483921 h 2711051"/>
                  <a:gd name="connsiteX118-112341" fmla="*/ 5345378 w 6006665"/>
                  <a:gd name="connsiteY118-112342" fmla="*/ 1538460 h 2711051"/>
                  <a:gd name="connsiteX119-112343" fmla="*/ 5290839 w 6006665"/>
                  <a:gd name="connsiteY119-112344" fmla="*/ 1586181 h 2711051"/>
                  <a:gd name="connsiteX120-112345" fmla="*/ 5274932 w 6006665"/>
                  <a:gd name="connsiteY120-112346" fmla="*/ 1617996 h 2711051"/>
                  <a:gd name="connsiteX121-112347" fmla="*/ 5267238 w 6006665"/>
                  <a:gd name="connsiteY121-112348" fmla="*/ 1609569 h 2711051"/>
                  <a:gd name="connsiteX122-112349" fmla="*/ 5263025 w 6006665"/>
                  <a:gd name="connsiteY122-112350" fmla="*/ 1617996 h 2711051"/>
                  <a:gd name="connsiteX123-112351" fmla="*/ 5219538 w 6006665"/>
                  <a:gd name="connsiteY123-112352" fmla="*/ 1570368 h 2711051"/>
                  <a:gd name="connsiteX124-112353" fmla="*/ 5129494 w 6006665"/>
                  <a:gd name="connsiteY124-112354" fmla="*/ 1624813 h 2711051"/>
                  <a:gd name="connsiteX125-112355" fmla="*/ 5126389 w 6006665"/>
                  <a:gd name="connsiteY125-112356" fmla="*/ 1619491 h 2711051"/>
                  <a:gd name="connsiteX126-112357" fmla="*/ 5117587 w 6006665"/>
                  <a:gd name="connsiteY126-112358" fmla="*/ 1624813 h 2711051"/>
                  <a:gd name="connsiteX127-112359" fmla="*/ 5105544 w 6006665"/>
                  <a:gd name="connsiteY127-112360" fmla="*/ 1604167 h 2711051"/>
                  <a:gd name="connsiteX128-112361" fmla="*/ 5074955 w 6006665"/>
                  <a:gd name="connsiteY128-112362" fmla="*/ 1629358 h 2711051"/>
                  <a:gd name="connsiteX129-112363" fmla="*/ 5065718 w 6006665"/>
                  <a:gd name="connsiteY129-112364" fmla="*/ 1627159 h 2711051"/>
                  <a:gd name="connsiteX130-112365" fmla="*/ 5063048 w 6006665"/>
                  <a:gd name="connsiteY130-112366" fmla="*/ 1629358 h 2711051"/>
                  <a:gd name="connsiteX131-112367" fmla="*/ 5026594 w 6006665"/>
                  <a:gd name="connsiteY131-112368" fmla="*/ 1620679 h 2711051"/>
                  <a:gd name="connsiteX132-112369" fmla="*/ 5015871 w 6006665"/>
                  <a:gd name="connsiteY132-112370" fmla="*/ 1665718 h 2711051"/>
                  <a:gd name="connsiteX133-112371" fmla="*/ 4974967 w 6006665"/>
                  <a:gd name="connsiteY133-112372" fmla="*/ 1731619 h 2711051"/>
                  <a:gd name="connsiteX134-112373" fmla="*/ 4974967 w 6006665"/>
                  <a:gd name="connsiteY134-112374" fmla="*/ 1763434 h 2711051"/>
                  <a:gd name="connsiteX135-112375" fmla="*/ 5015871 w 6006665"/>
                  <a:gd name="connsiteY135-112376" fmla="*/ 1779341 h 2711051"/>
                  <a:gd name="connsiteX136-112377" fmla="*/ 5011326 w 6006665"/>
                  <a:gd name="connsiteY136-112378" fmla="*/ 1877057 h 2711051"/>
                  <a:gd name="connsiteX137-112379" fmla="*/ 4999419 w 6006665"/>
                  <a:gd name="connsiteY137-112380" fmla="*/ 1877057 h 2711051"/>
                  <a:gd name="connsiteX138-112381" fmla="*/ 4974967 w 6006665"/>
                  <a:gd name="connsiteY138-112382" fmla="*/ 1877057 h 2711051"/>
                  <a:gd name="connsiteX139-112383" fmla="*/ 4963605 w 6006665"/>
                  <a:gd name="connsiteY139-112384" fmla="*/ 1929323 h 2711051"/>
                  <a:gd name="connsiteX140-112385" fmla="*/ 4974967 w 6006665"/>
                  <a:gd name="connsiteY140-112386" fmla="*/ 1956593 h 2711051"/>
                  <a:gd name="connsiteX141-112387" fmla="*/ 4909065 w 6006665"/>
                  <a:gd name="connsiteY141-112388" fmla="*/ 1990680 h 2711051"/>
                  <a:gd name="connsiteX142-112389" fmla="*/ 4897703 w 6006665"/>
                  <a:gd name="connsiteY142-112390" fmla="*/ 2058854 h 2711051"/>
                  <a:gd name="connsiteX143-112391" fmla="*/ 4845437 w 6006665"/>
                  <a:gd name="connsiteY143-112392" fmla="*/ 2074761 h 2711051"/>
                  <a:gd name="connsiteX144-112393" fmla="*/ 4834074 w 6006665"/>
                  <a:gd name="connsiteY144-112394" fmla="*/ 2133845 h 2711051"/>
                  <a:gd name="connsiteX145-112395" fmla="*/ 4779535 w 6006665"/>
                  <a:gd name="connsiteY145-112396" fmla="*/ 2192929 h 2711051"/>
                  <a:gd name="connsiteX146-112397" fmla="*/ 4777225 w 6006665"/>
                  <a:gd name="connsiteY146-112398" fmla="*/ 2182533 h 2711051"/>
                  <a:gd name="connsiteX147-112399" fmla="*/ 4767628 w 6006665"/>
                  <a:gd name="connsiteY147-112400" fmla="*/ 2192929 h 2711051"/>
                  <a:gd name="connsiteX148-112401" fmla="*/ 4758538 w 6006665"/>
                  <a:gd name="connsiteY148-112402" fmla="*/ 2152025 h 2711051"/>
                  <a:gd name="connsiteX149-112403" fmla="*/ 4742631 w 6006665"/>
                  <a:gd name="connsiteY149-112404" fmla="*/ 2065671 h 2711051"/>
                  <a:gd name="connsiteX150-112405" fmla="*/ 4715361 w 6006665"/>
                  <a:gd name="connsiteY150-112406" fmla="*/ 1924779 h 2711051"/>
                  <a:gd name="connsiteX151-112407" fmla="*/ 4735813 w 6006665"/>
                  <a:gd name="connsiteY151-112408" fmla="*/ 1833880 h 2711051"/>
                  <a:gd name="connsiteX152-112409" fmla="*/ 4767628 w 6006665"/>
                  <a:gd name="connsiteY152-112410" fmla="*/ 1790703 h 2711051"/>
                  <a:gd name="connsiteX153-112411" fmla="*/ 4767628 w 6006665"/>
                  <a:gd name="connsiteY153-112412" fmla="*/ 1763434 h 2711051"/>
                  <a:gd name="connsiteX154-112413" fmla="*/ 4826712 w 6006665"/>
                  <a:gd name="connsiteY154-112414" fmla="*/ 1747526 h 2711051"/>
                  <a:gd name="connsiteX155-112415" fmla="*/ 4892613 w 6006665"/>
                  <a:gd name="connsiteY155-112416" fmla="*/ 1656628 h 2711051"/>
                  <a:gd name="connsiteX156-112417" fmla="*/ 4956243 w 6006665"/>
                  <a:gd name="connsiteY156-112418" fmla="*/ 1581637 h 2711051"/>
                  <a:gd name="connsiteX157-112419" fmla="*/ 5022143 w 6006665"/>
                  <a:gd name="connsiteY157-112420" fmla="*/ 1522552 h 2711051"/>
                  <a:gd name="connsiteX158-112421" fmla="*/ 5046694 w 6006665"/>
                  <a:gd name="connsiteY158-112422" fmla="*/ 1415425 h 2711051"/>
                  <a:gd name="connsiteX159-112423" fmla="*/ 5015871 w 6006665"/>
                  <a:gd name="connsiteY159-112424" fmla="*/ 1420292 h 2711051"/>
                  <a:gd name="connsiteX160-112425" fmla="*/ 4995419 w 6006665"/>
                  <a:gd name="connsiteY160-112426" fmla="*/ 1483921 h 2711051"/>
                  <a:gd name="connsiteX161-112427" fmla="*/ 4904521 w 6006665"/>
                  <a:gd name="connsiteY161-112428" fmla="*/ 1570274 h 2711051"/>
                  <a:gd name="connsiteX162-112429" fmla="*/ 4901708 w 6006665"/>
                  <a:gd name="connsiteY162-112430" fmla="*/ 1561634 h 2711051"/>
                  <a:gd name="connsiteX163-112431" fmla="*/ 4892613 w 6006665"/>
                  <a:gd name="connsiteY163-112432" fmla="*/ 1570274 h 2711051"/>
                  <a:gd name="connsiteX164-112433" fmla="*/ 4861835 w 6006665"/>
                  <a:gd name="connsiteY164-112434" fmla="*/ 1475740 h 2711051"/>
                  <a:gd name="connsiteX165-112435" fmla="*/ 4779535 w 6006665"/>
                  <a:gd name="connsiteY165-112436" fmla="*/ 1499828 h 2711051"/>
                  <a:gd name="connsiteX166-112437" fmla="*/ 4684091 w 6006665"/>
                  <a:gd name="connsiteY166-112438" fmla="*/ 1624813 h 2711051"/>
                  <a:gd name="connsiteX167-112439" fmla="*/ 4715906 w 6006665"/>
                  <a:gd name="connsiteY167-112440" fmla="*/ 1672535 h 2711051"/>
                  <a:gd name="connsiteX168-112441" fmla="*/ 4636369 w 6006665"/>
                  <a:gd name="connsiteY168-112442" fmla="*/ 1688442 h 2711051"/>
                  <a:gd name="connsiteX169-112443" fmla="*/ 4577285 w 6006665"/>
                  <a:gd name="connsiteY169-112444" fmla="*/ 1692987 h 2711051"/>
                  <a:gd name="connsiteX170-112445" fmla="*/ 4577373 w 6006665"/>
                  <a:gd name="connsiteY170-112446" fmla="*/ 1692065 h 2711051"/>
                  <a:gd name="connsiteX171-112447" fmla="*/ 4565379 w 6006665"/>
                  <a:gd name="connsiteY171-112448" fmla="*/ 1692987 h 2711051"/>
                  <a:gd name="connsiteX172-112449" fmla="*/ 4569923 w 6006665"/>
                  <a:gd name="connsiteY172-112450" fmla="*/ 1645266 h 2711051"/>
                  <a:gd name="connsiteX173-112451" fmla="*/ 4520081 w 6006665"/>
                  <a:gd name="connsiteY173-112452" fmla="*/ 1635680 h 2711051"/>
                  <a:gd name="connsiteX174-112453" fmla="*/ 4475025 w 6006665"/>
                  <a:gd name="connsiteY174-112454" fmla="*/ 1665718 h 2711051"/>
                  <a:gd name="connsiteX175-112455" fmla="*/ 4464394 w 6006665"/>
                  <a:gd name="connsiteY175-112456" fmla="*/ 1664867 h 2711051"/>
                  <a:gd name="connsiteX176-112457" fmla="*/ 4463118 w 6006665"/>
                  <a:gd name="connsiteY176-112458" fmla="*/ 1665718 h 2711051"/>
                  <a:gd name="connsiteX177-112459" fmla="*/ 4357637 w 6006665"/>
                  <a:gd name="connsiteY177-112460" fmla="*/ 1657279 h 2711051"/>
                  <a:gd name="connsiteX178-112461" fmla="*/ 4243233 w 6006665"/>
                  <a:gd name="connsiteY178-112462" fmla="*/ 1677080 h 2711051"/>
                  <a:gd name="connsiteX179-112463" fmla="*/ 4125065 w 6006665"/>
                  <a:gd name="connsiteY179-112464" fmla="*/ 1811155 h 2711051"/>
                  <a:gd name="connsiteX180-112465" fmla="*/ 3984173 w 6006665"/>
                  <a:gd name="connsiteY180-112466" fmla="*/ 1967955 h 2711051"/>
                  <a:gd name="connsiteX181-112467" fmla="*/ 4038712 w 6006665"/>
                  <a:gd name="connsiteY181-112468" fmla="*/ 1972500 h 2711051"/>
                  <a:gd name="connsiteX182-112469" fmla="*/ 4059164 w 6006665"/>
                  <a:gd name="connsiteY182-112470" fmla="*/ 2015677 h 2711051"/>
                  <a:gd name="connsiteX183-112471" fmla="*/ 4087782 w 6006665"/>
                  <a:gd name="connsiteY183-112472" fmla="*/ 2024094 h 2711051"/>
                  <a:gd name="connsiteX184-112473" fmla="*/ 4106341 w 6006665"/>
                  <a:gd name="connsiteY184-112474" fmla="*/ 1995225 h 2711051"/>
                  <a:gd name="connsiteX185-112475" fmla="*/ 4117411 w 6006665"/>
                  <a:gd name="connsiteY185-112476" fmla="*/ 1996527 h 2711051"/>
                  <a:gd name="connsiteX186-112477" fmla="*/ 4118248 w 6006665"/>
                  <a:gd name="connsiteY186-112478" fmla="*/ 1995225 h 2711051"/>
                  <a:gd name="connsiteX187-112479" fmla="*/ 4156880 w 6006665"/>
                  <a:gd name="connsiteY187-112480" fmla="*/ 1999770 h 2711051"/>
                  <a:gd name="connsiteX188-112481" fmla="*/ 4211419 w 6006665"/>
                  <a:gd name="connsiteY188-112482" fmla="*/ 2070216 h 2711051"/>
                  <a:gd name="connsiteX189-112483" fmla="*/ 4215964 w 6006665"/>
                  <a:gd name="connsiteY189-112484" fmla="*/ 2117938 h 2711051"/>
                  <a:gd name="connsiteX190-112485" fmla="*/ 4184149 w 6006665"/>
                  <a:gd name="connsiteY190-112486" fmla="*/ 2177022 h 2711051"/>
                  <a:gd name="connsiteX191-112487" fmla="*/ 4177332 w 6006665"/>
                  <a:gd name="connsiteY191-112488" fmla="*/ 2247468 h 2711051"/>
                  <a:gd name="connsiteX192-112489" fmla="*/ 4161425 w 6006665"/>
                  <a:gd name="connsiteY192-112490" fmla="*/ 2333822 h 2711051"/>
                  <a:gd name="connsiteX193-112491" fmla="*/ 4109158 w 6006665"/>
                  <a:gd name="connsiteY193-112492" fmla="*/ 2413358 h 2711051"/>
                  <a:gd name="connsiteX194-112493" fmla="*/ 4097796 w 6006665"/>
                  <a:gd name="connsiteY194-112494" fmla="*/ 2451990 h 2711051"/>
                  <a:gd name="connsiteX195-112495" fmla="*/ 4043257 w 6006665"/>
                  <a:gd name="connsiteY195-112496" fmla="*/ 2511074 h 2711051"/>
                  <a:gd name="connsiteX196-112497" fmla="*/ 3995535 w 6006665"/>
                  <a:gd name="connsiteY196-112498" fmla="*/ 2570158 h 2711051"/>
                  <a:gd name="connsiteX197-112499" fmla="*/ 3975083 w 6006665"/>
                  <a:gd name="connsiteY197-112500" fmla="*/ 2601973 h 2711051"/>
                  <a:gd name="connsiteX198-112501" fmla="*/ 3925089 w 6006665"/>
                  <a:gd name="connsiteY198-112502" fmla="*/ 2629242 h 2711051"/>
                  <a:gd name="connsiteX199-112503" fmla="*/ 3913182 w 6006665"/>
                  <a:gd name="connsiteY199-112504" fmla="*/ 2629242 h 2711051"/>
                  <a:gd name="connsiteX200-112505" fmla="*/ 3904637 w 6006665"/>
                  <a:gd name="connsiteY200-112506" fmla="*/ 2629242 h 2711051"/>
                  <a:gd name="connsiteX201-112507" fmla="*/ 3892729 w 6006665"/>
                  <a:gd name="connsiteY201-112508" fmla="*/ 2629242 h 2711051"/>
                  <a:gd name="connsiteX202-112509" fmla="*/ 3871063 w 6006665"/>
                  <a:gd name="connsiteY202-112510" fmla="*/ 2612993 h 2711051"/>
                  <a:gd name="connsiteX203-112511" fmla="*/ 3829645 w 6006665"/>
                  <a:gd name="connsiteY203-112512" fmla="*/ 2640605 h 2711051"/>
                  <a:gd name="connsiteX204-112513" fmla="*/ 3822828 w 6006665"/>
                  <a:gd name="connsiteY204-112514" fmla="*/ 2661057 h 2711051"/>
                  <a:gd name="connsiteX205-112515" fmla="*/ 3818283 w 6006665"/>
                  <a:gd name="connsiteY205-112516" fmla="*/ 2651967 h 2711051"/>
                  <a:gd name="connsiteX206-112517" fmla="*/ 3818283 w 6006665"/>
                  <a:gd name="connsiteY206-112518" fmla="*/ 2640241 h 2711051"/>
                  <a:gd name="connsiteX207-112519" fmla="*/ 3817738 w 6006665"/>
                  <a:gd name="connsiteY207-112520" fmla="*/ 2640605 h 2711051"/>
                  <a:gd name="connsiteX208-112521" fmla="*/ 3810921 w 6006665"/>
                  <a:gd name="connsiteY208-112522" fmla="*/ 2661057 h 2711051"/>
                  <a:gd name="connsiteX209-112523" fmla="*/ 3806376 w 6006665"/>
                  <a:gd name="connsiteY209-112524" fmla="*/ 2651967 h 2711051"/>
                  <a:gd name="connsiteX210-112525" fmla="*/ 3806376 w 6006665"/>
                  <a:gd name="connsiteY210-112526" fmla="*/ 2624697 h 2711051"/>
                  <a:gd name="connsiteX211-112527" fmla="*/ 3818283 w 6006665"/>
                  <a:gd name="connsiteY211-112528" fmla="*/ 2624697 h 2711051"/>
                  <a:gd name="connsiteX212-112529" fmla="*/ 3826828 w 6006665"/>
                  <a:gd name="connsiteY212-112530" fmla="*/ 2624697 h 2711051"/>
                  <a:gd name="connsiteX213-112531" fmla="*/ 3833645 w 6006665"/>
                  <a:gd name="connsiteY213-112532" fmla="*/ 2565613 h 2711051"/>
                  <a:gd name="connsiteX214-112533" fmla="*/ 3822283 w 6006665"/>
                  <a:gd name="connsiteY214-112534" fmla="*/ 2522437 h 2711051"/>
                  <a:gd name="connsiteX215-112535" fmla="*/ 3849553 w 6006665"/>
                  <a:gd name="connsiteY215-112536" fmla="*/ 2499712 h 2711051"/>
                  <a:gd name="connsiteX216-112537" fmla="*/ 3858814 w 6006665"/>
                  <a:gd name="connsiteY216-112538" fmla="*/ 2501917 h 2711051"/>
                  <a:gd name="connsiteX217-112539" fmla="*/ 3861460 w 6006665"/>
                  <a:gd name="connsiteY217-112540" fmla="*/ 2499712 h 2711051"/>
                  <a:gd name="connsiteX218-112541" fmla="*/ 3898487 w 6006665"/>
                  <a:gd name="connsiteY218-112542" fmla="*/ 2508528 h 2711051"/>
                  <a:gd name="connsiteX219-112543" fmla="*/ 3919999 w 6006665"/>
                  <a:gd name="connsiteY219-112544" fmla="*/ 2463353 h 2711051"/>
                  <a:gd name="connsiteX220-112545" fmla="*/ 3935906 w 6006665"/>
                  <a:gd name="connsiteY220-112546" fmla="*/ 2404268 h 2711051"/>
                  <a:gd name="connsiteX221-112547" fmla="*/ 3947269 w 6006665"/>
                  <a:gd name="connsiteY221-112548" fmla="*/ 2381544 h 2711051"/>
                  <a:gd name="connsiteX222-112549" fmla="*/ 3966292 w 6006665"/>
                  <a:gd name="connsiteY222-112550" fmla="*/ 2337156 h 2711051"/>
                  <a:gd name="connsiteX223-112551" fmla="*/ 3915999 w 6006665"/>
                  <a:gd name="connsiteY223-112552" fmla="*/ 2349729 h 2711051"/>
                  <a:gd name="connsiteX224-112553" fmla="*/ 3888729 w 6006665"/>
                  <a:gd name="connsiteY224-112554" fmla="*/ 2372454 h 2711051"/>
                  <a:gd name="connsiteX225-112555" fmla="*/ 3876822 w 6006665"/>
                  <a:gd name="connsiteY225-112556" fmla="*/ 2372454 h 2711051"/>
                  <a:gd name="connsiteX226-112557" fmla="*/ 3829645 w 6006665"/>
                  <a:gd name="connsiteY226-112558" fmla="*/ 2372454 h 2711051"/>
                  <a:gd name="connsiteX227-112559" fmla="*/ 3817738 w 6006665"/>
                  <a:gd name="connsiteY227-112560" fmla="*/ 2372454 h 2711051"/>
                  <a:gd name="connsiteX228-112561" fmla="*/ 3801831 w 6006665"/>
                  <a:gd name="connsiteY228-112562" fmla="*/ 2317915 h 2711051"/>
                  <a:gd name="connsiteX229-112563" fmla="*/ 3758654 w 6006665"/>
                  <a:gd name="connsiteY229-112564" fmla="*/ 2279283 h 2711051"/>
                  <a:gd name="connsiteX230-112565" fmla="*/ 3692753 w 6006665"/>
                  <a:gd name="connsiteY230-112566" fmla="*/ 2263376 h 2711051"/>
                  <a:gd name="connsiteX231-112567" fmla="*/ 3683663 w 6006665"/>
                  <a:gd name="connsiteY231-112568" fmla="*/ 2204292 h 2711051"/>
                  <a:gd name="connsiteX232-112569" fmla="*/ 3672301 w 6006665"/>
                  <a:gd name="connsiteY232-112570" fmla="*/ 2172477 h 2711051"/>
                  <a:gd name="connsiteX233-112571" fmla="*/ 3656393 w 6006665"/>
                  <a:gd name="connsiteY233-112572" fmla="*/ 2145208 h 2711051"/>
                  <a:gd name="connsiteX234-112573" fmla="*/ 3633669 w 6006665"/>
                  <a:gd name="connsiteY234-112574" fmla="*/ 2086123 h 2711051"/>
                  <a:gd name="connsiteX235-112575" fmla="*/ 3601854 w 6006665"/>
                  <a:gd name="connsiteY235-112576" fmla="*/ 2065671 h 2711051"/>
                  <a:gd name="connsiteX236-112577" fmla="*/ 3545995 w 6006665"/>
                  <a:gd name="connsiteY236-112578" fmla="*/ 2044187 h 2711051"/>
                  <a:gd name="connsiteX237-112579" fmla="*/ 3506955 w 6006665"/>
                  <a:gd name="connsiteY237-112580" fmla="*/ 2049764 h 2711051"/>
                  <a:gd name="connsiteX238-112581" fmla="*/ 3463779 w 6006665"/>
                  <a:gd name="connsiteY238-112582" fmla="*/ 2058854 h 2711051"/>
                  <a:gd name="connsiteX239-112583" fmla="*/ 3431964 w 6006665"/>
                  <a:gd name="connsiteY239-112584" fmla="*/ 2086123 h 2711051"/>
                  <a:gd name="connsiteX240-112585" fmla="*/ 3452416 w 6006665"/>
                  <a:gd name="connsiteY240-112586" fmla="*/ 2102031 h 2711051"/>
                  <a:gd name="connsiteX241-112587" fmla="*/ 3452416 w 6006665"/>
                  <a:gd name="connsiteY241-112588" fmla="*/ 2133845 h 2711051"/>
                  <a:gd name="connsiteX242-112589" fmla="*/ 3431964 w 6006665"/>
                  <a:gd name="connsiteY242-112590" fmla="*/ 2156570 h 2711051"/>
                  <a:gd name="connsiteX243-112591" fmla="*/ 3400150 w 6006665"/>
                  <a:gd name="connsiteY243-112592" fmla="*/ 2215654 h 2711051"/>
                  <a:gd name="connsiteX244-112593" fmla="*/ 3400150 w 6006665"/>
                  <a:gd name="connsiteY244-112594" fmla="*/ 2242924 h 2711051"/>
                  <a:gd name="connsiteX245-112595" fmla="*/ 3350155 w 6006665"/>
                  <a:gd name="connsiteY245-112596" fmla="*/ 2274738 h 2711051"/>
                  <a:gd name="connsiteX246-112597" fmla="*/ 3342342 w 6006665"/>
                  <a:gd name="connsiteY246-112598" fmla="*/ 2272134 h 2711051"/>
                  <a:gd name="connsiteX247-112599" fmla="*/ 3338249 w 6006665"/>
                  <a:gd name="connsiteY247-112600" fmla="*/ 2274738 h 2711051"/>
                  <a:gd name="connsiteX248-112601" fmla="*/ 3290527 w 6006665"/>
                  <a:gd name="connsiteY248-112602" fmla="*/ 2258831 h 2711051"/>
                  <a:gd name="connsiteX249-112603" fmla="*/ 3259257 w 6006665"/>
                  <a:gd name="connsiteY249-112604" fmla="*/ 2258831 h 2711051"/>
                  <a:gd name="connsiteX250-112605" fmla="*/ 3247350 w 6006665"/>
                  <a:gd name="connsiteY250-112606" fmla="*/ 2258831 h 2711051"/>
                  <a:gd name="connsiteX251-112607" fmla="*/ 3231443 w 6006665"/>
                  <a:gd name="connsiteY251-112608" fmla="*/ 2242924 h 2711051"/>
                  <a:gd name="connsiteX252-112609" fmla="*/ 3213271 w 6006665"/>
                  <a:gd name="connsiteY252-112610" fmla="*/ 2238380 h 2711051"/>
                  <a:gd name="connsiteX253-112611" fmla="*/ 3168359 w 6006665"/>
                  <a:gd name="connsiteY253-112612" fmla="*/ 2274738 h 2711051"/>
                  <a:gd name="connsiteX254-112613" fmla="*/ 3120637 w 6006665"/>
                  <a:gd name="connsiteY254-112614" fmla="*/ 2286100 h 2711051"/>
                  <a:gd name="connsiteX255-112615" fmla="*/ 3082005 w 6006665"/>
                  <a:gd name="connsiteY255-112616" fmla="*/ 2302008 h 2711051"/>
                  <a:gd name="connsiteX256-112617" fmla="*/ 3074460 w 6006665"/>
                  <a:gd name="connsiteY256-112618" fmla="*/ 2300211 h 2711051"/>
                  <a:gd name="connsiteX257-112619" fmla="*/ 3070098 w 6006665"/>
                  <a:gd name="connsiteY257-112620" fmla="*/ 2302008 h 2711051"/>
                  <a:gd name="connsiteX258-112621" fmla="*/ 3022376 w 6006665"/>
                  <a:gd name="connsiteY258-112622" fmla="*/ 2290645 h 2711051"/>
                  <a:gd name="connsiteX259-112623" fmla="*/ 3000196 w 6006665"/>
                  <a:gd name="connsiteY259-112624" fmla="*/ 2290645 h 2711051"/>
                  <a:gd name="connsiteX260-112625" fmla="*/ 2988289 w 6006665"/>
                  <a:gd name="connsiteY260-112626" fmla="*/ 2290645 h 2711051"/>
                  <a:gd name="connsiteX261-112627" fmla="*/ 2967837 w 6006665"/>
                  <a:gd name="connsiteY261-112628" fmla="*/ 2258831 h 2711051"/>
                  <a:gd name="connsiteX262-112629" fmla="*/ 2929205 w 6006665"/>
                  <a:gd name="connsiteY262-112630" fmla="*/ 2231561 h 2711051"/>
                  <a:gd name="connsiteX263-112631" fmla="*/ 2902153 w 6006665"/>
                  <a:gd name="connsiteY263-112632" fmla="*/ 2227697 h 2711051"/>
                  <a:gd name="connsiteX264-112633" fmla="*/ 2861576 w 6006665"/>
                  <a:gd name="connsiteY264-112634" fmla="*/ 2231561 h 2711051"/>
                  <a:gd name="connsiteX265-112635" fmla="*/ 2822944 w 6006665"/>
                  <a:gd name="connsiteY265-112636" fmla="*/ 2242924 h 2711051"/>
                  <a:gd name="connsiteX266-112637" fmla="*/ 2818139 w 6006665"/>
                  <a:gd name="connsiteY266-112638" fmla="*/ 2240835 h 2711051"/>
                  <a:gd name="connsiteX267-112639" fmla="*/ 1811153 w 6006665"/>
                  <a:gd name="connsiteY267-112640" fmla="*/ 1999770 h 2711051"/>
                  <a:gd name="connsiteX268-112641" fmla="*/ 1748069 w 6006665"/>
                  <a:gd name="connsiteY268-112642" fmla="*/ 2038402 h 2711051"/>
                  <a:gd name="connsiteX269-112643" fmla="*/ 1711709 w 6006665"/>
                  <a:gd name="connsiteY269-112644" fmla="*/ 2042947 h 2711051"/>
                  <a:gd name="connsiteX270-112645" fmla="*/ 1711926 w 6006665"/>
                  <a:gd name="connsiteY270-112646" fmla="*/ 2041431 h 2711051"/>
                  <a:gd name="connsiteX271-112647" fmla="*/ 1699803 w 6006665"/>
                  <a:gd name="connsiteY271-112648" fmla="*/ 2042947 h 2711051"/>
                  <a:gd name="connsiteX272-112649" fmla="*/ 1704347 w 6006665"/>
                  <a:gd name="connsiteY272-112650" fmla="*/ 2011132 h 2711051"/>
                  <a:gd name="connsiteX273-112651" fmla="*/ 1662460 w 6006665"/>
                  <a:gd name="connsiteY273-112652" fmla="*/ 1993181 h 2711051"/>
                  <a:gd name="connsiteX274-112653" fmla="*/ 1629901 w 6006665"/>
                  <a:gd name="connsiteY274-112654" fmla="*/ 2006587 h 2711051"/>
                  <a:gd name="connsiteX275-112655" fmla="*/ 1629300 w 6006665"/>
                  <a:gd name="connsiteY275-112656" fmla="*/ 2001932 h 2711051"/>
                  <a:gd name="connsiteX276-112657" fmla="*/ 1617994 w 6006665"/>
                  <a:gd name="connsiteY276-112658" fmla="*/ 2006587 h 2711051"/>
                  <a:gd name="connsiteX277-112659" fmla="*/ 1608904 w 6006665"/>
                  <a:gd name="connsiteY277-112660" fmla="*/ 1936141 h 2711051"/>
                  <a:gd name="connsiteX278-112661" fmla="*/ 1552684 w 6006665"/>
                  <a:gd name="connsiteY278-112662" fmla="*/ 1926448 h 2711051"/>
                  <a:gd name="connsiteX279-112663" fmla="*/ 1518550 w 6006665"/>
                  <a:gd name="connsiteY279-112664" fmla="*/ 1952048 h 2711051"/>
                  <a:gd name="connsiteX280-112665" fmla="*/ 1425379 w 6006665"/>
                  <a:gd name="connsiteY280-112666" fmla="*/ 1972500 h 2711051"/>
                  <a:gd name="connsiteX281-112667" fmla="*/ 1409472 w 6006665"/>
                  <a:gd name="connsiteY281-112668" fmla="*/ 1990680 h 2711051"/>
                  <a:gd name="connsiteX282-112669" fmla="*/ 1270852 w 6006665"/>
                  <a:gd name="connsiteY282-112670" fmla="*/ 2011132 h 2711051"/>
                  <a:gd name="connsiteX283-112671" fmla="*/ 1254945 w 6006665"/>
                  <a:gd name="connsiteY283-112672" fmla="*/ 2031584 h 2711051"/>
                  <a:gd name="connsiteX284-112673" fmla="*/ 1282214 w 6006665"/>
                  <a:gd name="connsiteY284-112674" fmla="*/ 2074761 h 2711051"/>
                  <a:gd name="connsiteX285-112675" fmla="*/ 1243582 w 6006665"/>
                  <a:gd name="connsiteY285-112676" fmla="*/ 2090668 h 2711051"/>
                  <a:gd name="connsiteX286-112677" fmla="*/ 1254945 w 6006665"/>
                  <a:gd name="connsiteY286-112678" fmla="*/ 2108848 h 2711051"/>
                  <a:gd name="connsiteX287-112679" fmla="*/ 1216313 w 6006665"/>
                  <a:gd name="connsiteY287-112680" fmla="*/ 2133845 h 2711051"/>
                  <a:gd name="connsiteX288-112681" fmla="*/ 1275397 w 6006665"/>
                  <a:gd name="connsiteY288-112682" fmla="*/ 2177022 h 2711051"/>
                  <a:gd name="connsiteX289-112683" fmla="*/ 1270852 w 6006665"/>
                  <a:gd name="connsiteY289-112684" fmla="*/ 2204292 h 2711051"/>
                  <a:gd name="connsiteX290-112685" fmla="*/ 1259108 w 6006665"/>
                  <a:gd name="connsiteY290-112686" fmla="*/ 2203313 h 2711051"/>
                  <a:gd name="connsiteX291-112687" fmla="*/ 1258945 w 6006665"/>
                  <a:gd name="connsiteY291-112688" fmla="*/ 2204292 h 2711051"/>
                  <a:gd name="connsiteX292-112689" fmla="*/ 1215644 w 6006665"/>
                  <a:gd name="connsiteY292-112690" fmla="*/ 2200683 h 2711051"/>
                  <a:gd name="connsiteX293-112691" fmla="*/ 1204950 w 6006665"/>
                  <a:gd name="connsiteY293-112692" fmla="*/ 2215654 h 2711051"/>
                  <a:gd name="connsiteX294-112693" fmla="*/ 1196495 w 6006665"/>
                  <a:gd name="connsiteY294-112694" fmla="*/ 2210822 h 2711051"/>
                  <a:gd name="connsiteX295-112695" fmla="*/ 1193043 w 6006665"/>
                  <a:gd name="connsiteY295-112696" fmla="*/ 2215654 h 2711051"/>
                  <a:gd name="connsiteX296-112697" fmla="*/ 1145322 w 6006665"/>
                  <a:gd name="connsiteY296-112698" fmla="*/ 2188384 h 2711051"/>
                  <a:gd name="connsiteX297-112699" fmla="*/ 1098145 w 6006665"/>
                  <a:gd name="connsiteY297-112700" fmla="*/ 2188384 h 2711051"/>
                  <a:gd name="connsiteX298-112701" fmla="*/ 1061785 w 6006665"/>
                  <a:gd name="connsiteY298-112702" fmla="*/ 2215654 h 2711051"/>
                  <a:gd name="connsiteX299-112703" fmla="*/ 1055322 w 6006665"/>
                  <a:gd name="connsiteY299-112704" fmla="*/ 2211571 h 2711051"/>
                  <a:gd name="connsiteX300-112705" fmla="*/ 1049878 w 6006665"/>
                  <a:gd name="connsiteY300-112706" fmla="*/ 2215654 h 2711051"/>
                  <a:gd name="connsiteX301-112707" fmla="*/ 1006701 w 6006665"/>
                  <a:gd name="connsiteY301-112708" fmla="*/ 2188384 h 2711051"/>
                  <a:gd name="connsiteX302-112709" fmla="*/ 924893 w 6006665"/>
                  <a:gd name="connsiteY302-112710" fmla="*/ 2152025 h 2711051"/>
                  <a:gd name="connsiteX303-112711" fmla="*/ 877716 w 6006665"/>
                  <a:gd name="connsiteY303-112712" fmla="*/ 2152025 h 2711051"/>
                  <a:gd name="connsiteX304-112713" fmla="*/ 802724 w 6006665"/>
                  <a:gd name="connsiteY304-112714" fmla="*/ 2215654 h 2711051"/>
                  <a:gd name="connsiteX305-112715" fmla="*/ 798179 w 6006665"/>
                  <a:gd name="connsiteY305-112716" fmla="*/ 2258831 h 2711051"/>
                  <a:gd name="connsiteX306-112717" fmla="*/ 787406 w 6006665"/>
                  <a:gd name="connsiteY306-112718" fmla="*/ 2248058 h 2711051"/>
                  <a:gd name="connsiteX307-112719" fmla="*/ 786272 w 6006665"/>
                  <a:gd name="connsiteY307-112720" fmla="*/ 2258831 h 2711051"/>
                  <a:gd name="connsiteX308-112721" fmla="*/ 756063 w 6006665"/>
                  <a:gd name="connsiteY308-112722" fmla="*/ 2228621 h 2711051"/>
                  <a:gd name="connsiteX309-112723" fmla="*/ 732278 w 6006665"/>
                  <a:gd name="connsiteY309-112724" fmla="*/ 2286100 h 2711051"/>
                  <a:gd name="connsiteX310-112725" fmla="*/ 743640 w 6006665"/>
                  <a:gd name="connsiteY310-112726" fmla="*/ 2295190 h 2711051"/>
                  <a:gd name="connsiteX311-112727" fmla="*/ 723188 w 6006665"/>
                  <a:gd name="connsiteY311-112728" fmla="*/ 2338367 h 2711051"/>
                  <a:gd name="connsiteX312-112729" fmla="*/ 747026 w 6006665"/>
                  <a:gd name="connsiteY312-112730" fmla="*/ 2375208 h 2711051"/>
                  <a:gd name="connsiteX313-112731" fmla="*/ 763548 w 6006665"/>
                  <a:gd name="connsiteY313-112732" fmla="*/ 2372454 h 2711051"/>
                  <a:gd name="connsiteX314-112733" fmla="*/ 764871 w 6006665"/>
                  <a:gd name="connsiteY314-112734" fmla="*/ 2374218 h 2711051"/>
                  <a:gd name="connsiteX315-112735" fmla="*/ 775455 w 6006665"/>
                  <a:gd name="connsiteY315-112736" fmla="*/ 2372454 h 2711051"/>
                  <a:gd name="connsiteX316-112737" fmla="*/ 802724 w 6006665"/>
                  <a:gd name="connsiteY316-112738" fmla="*/ 2408813 h 2711051"/>
                  <a:gd name="connsiteX317-112739" fmla="*/ 798179 w 6006665"/>
                  <a:gd name="connsiteY317-112740" fmla="*/ 2436083 h 2711051"/>
                  <a:gd name="connsiteX318-112741" fmla="*/ 818632 w 6006665"/>
                  <a:gd name="connsiteY318-112742" fmla="*/ 2447445 h 2711051"/>
                  <a:gd name="connsiteX319-112743" fmla="*/ 802724 w 6006665"/>
                  <a:gd name="connsiteY319-112744" fmla="*/ 2479260 h 2711051"/>
                  <a:gd name="connsiteX320-112745" fmla="*/ 766365 w 6006665"/>
                  <a:gd name="connsiteY320-112746" fmla="*/ 2483805 h 2711051"/>
                  <a:gd name="connsiteX321-112747" fmla="*/ 727733 w 6006665"/>
                  <a:gd name="connsiteY321-112748" fmla="*/ 2542889 h 2711051"/>
                  <a:gd name="connsiteX322-112749" fmla="*/ 759548 w 6006665"/>
                  <a:gd name="connsiteY322-112750" fmla="*/ 2586066 h 2711051"/>
                  <a:gd name="connsiteX323-112751" fmla="*/ 759548 w 6006665"/>
                  <a:gd name="connsiteY323-112752" fmla="*/ 2624697 h 2711051"/>
                  <a:gd name="connsiteX324-112753" fmla="*/ 798179 w 6006665"/>
                  <a:gd name="connsiteY324-112754" fmla="*/ 2683782 h 2711051"/>
                  <a:gd name="connsiteX325-112755" fmla="*/ 775455 w 6006665"/>
                  <a:gd name="connsiteY325-112756" fmla="*/ 2699689 h 2711051"/>
                  <a:gd name="connsiteX326-112757" fmla="*/ 770910 w 6006665"/>
                  <a:gd name="connsiteY326-112758" fmla="*/ 2711051 h 2711051"/>
                  <a:gd name="connsiteX327-112759" fmla="*/ 759003 w 6006665"/>
                  <a:gd name="connsiteY327-112760" fmla="*/ 2711051 h 2711051"/>
                  <a:gd name="connsiteX328-112761" fmla="*/ 755003 w 6006665"/>
                  <a:gd name="connsiteY328-112762" fmla="*/ 2711051 h 2711051"/>
                  <a:gd name="connsiteX329-112763" fmla="*/ 743096 w 6006665"/>
                  <a:gd name="connsiteY329-112764" fmla="*/ 2711051 h 2711051"/>
                  <a:gd name="connsiteX330-112765" fmla="*/ 715826 w 6006665"/>
                  <a:gd name="connsiteY330-112766" fmla="*/ 2676964 h 2711051"/>
                  <a:gd name="connsiteX331-112767" fmla="*/ 704464 w 6006665"/>
                  <a:gd name="connsiteY331-112768" fmla="*/ 2676964 h 2711051"/>
                  <a:gd name="connsiteX332-112769" fmla="*/ 684012 w 6006665"/>
                  <a:gd name="connsiteY332-112770" fmla="*/ 2667874 h 2711051"/>
                  <a:gd name="connsiteX333-112771" fmla="*/ 672649 w 6006665"/>
                  <a:gd name="connsiteY333-112772" fmla="*/ 2645150 h 2711051"/>
                  <a:gd name="connsiteX334-112773" fmla="*/ 645222 w 6006665"/>
                  <a:gd name="connsiteY334-112774" fmla="*/ 2637313 h 2711051"/>
                  <a:gd name="connsiteX335-112775" fmla="*/ 625472 w 6006665"/>
                  <a:gd name="connsiteY335-112776" fmla="*/ 2640605 h 2711051"/>
                  <a:gd name="connsiteX336-112777" fmla="*/ 623771 w 6006665"/>
                  <a:gd name="connsiteY336-112778" fmla="*/ 2638904 h 2711051"/>
                  <a:gd name="connsiteX337-112779" fmla="*/ 613565 w 6006665"/>
                  <a:gd name="connsiteY337-112780" fmla="*/ 2640605 h 2711051"/>
                  <a:gd name="connsiteX338-112781" fmla="*/ 609020 w 6006665"/>
                  <a:gd name="connsiteY338-112782" fmla="*/ 2636060 h 2711051"/>
                  <a:gd name="connsiteX339-112783" fmla="*/ 559026 w 6006665"/>
                  <a:gd name="connsiteY339-112784" fmla="*/ 2608790 h 2711051"/>
                  <a:gd name="connsiteX340-112785" fmla="*/ 506760 w 6006665"/>
                  <a:gd name="connsiteY340-112786" fmla="*/ 2601973 h 2711051"/>
                  <a:gd name="connsiteX341-112787" fmla="*/ 483280 w 6006665"/>
                  <a:gd name="connsiteY341-112788" fmla="*/ 2595264 h 2711051"/>
                  <a:gd name="connsiteX342-112789" fmla="*/ 480035 w 6006665"/>
                  <a:gd name="connsiteY342-112790" fmla="*/ 2597428 h 2711051"/>
                  <a:gd name="connsiteX343-112791" fmla="*/ 475042 w 6006665"/>
                  <a:gd name="connsiteY343-112792" fmla="*/ 2592910 h 2711051"/>
                  <a:gd name="connsiteX344-112793" fmla="*/ 474945 w 6006665"/>
                  <a:gd name="connsiteY344-112794" fmla="*/ 2592883 h 2711051"/>
                  <a:gd name="connsiteX345-112795" fmla="*/ 468128 w 6006665"/>
                  <a:gd name="connsiteY345-112796" fmla="*/ 2597428 h 2711051"/>
                  <a:gd name="connsiteX346-112797" fmla="*/ 420406 w 6006665"/>
                  <a:gd name="connsiteY346-112798" fmla="*/ 2554251 h 2711051"/>
                  <a:gd name="connsiteX347-112799" fmla="*/ 381774 w 6006665"/>
                  <a:gd name="connsiteY347-112800" fmla="*/ 2538344 h 2711051"/>
                  <a:gd name="connsiteX348-112801" fmla="*/ 349960 w 6006665"/>
                  <a:gd name="connsiteY348-112802" fmla="*/ 2506529 h 2711051"/>
                  <a:gd name="connsiteX349-112803" fmla="*/ 377229 w 6006665"/>
                  <a:gd name="connsiteY349-112804" fmla="*/ 2499712 h 2711051"/>
                  <a:gd name="connsiteX350-112805" fmla="*/ 404499 w 6006665"/>
                  <a:gd name="connsiteY350-112806" fmla="*/ 2451990 h 2711051"/>
                  <a:gd name="connsiteX351-112807" fmla="*/ 388591 w 6006665"/>
                  <a:gd name="connsiteY351-112808" fmla="*/ 2436083 h 2711051"/>
                  <a:gd name="connsiteX352-112809" fmla="*/ 440858 w 6006665"/>
                  <a:gd name="connsiteY352-112810" fmla="*/ 2408813 h 2711051"/>
                  <a:gd name="connsiteX353-112811" fmla="*/ 440858 w 6006665"/>
                  <a:gd name="connsiteY353-112812" fmla="*/ 2405757 h 2711051"/>
                  <a:gd name="connsiteX354-112813" fmla="*/ 416406 w 6006665"/>
                  <a:gd name="connsiteY354-112814" fmla="*/ 2408813 h 2711051"/>
                  <a:gd name="connsiteX355-112815" fmla="*/ 416406 w 6006665"/>
                  <a:gd name="connsiteY355-112816" fmla="*/ 2407325 h 2711051"/>
                  <a:gd name="connsiteX356-112817" fmla="*/ 404499 w 6006665"/>
                  <a:gd name="connsiteY356-112818" fmla="*/ 2408813 h 2711051"/>
                  <a:gd name="connsiteX357-112819" fmla="*/ 404499 w 6006665"/>
                  <a:gd name="connsiteY357-112820" fmla="*/ 2388361 h 2711051"/>
                  <a:gd name="connsiteX358-112821" fmla="*/ 424951 w 6006665"/>
                  <a:gd name="connsiteY358-112822" fmla="*/ 2372454 h 2711051"/>
                  <a:gd name="connsiteX359-112823" fmla="*/ 463583 w 6006665"/>
                  <a:gd name="connsiteY359-112824" fmla="*/ 2365637 h 2711051"/>
                  <a:gd name="connsiteX360-112825" fmla="*/ 468128 w 6006665"/>
                  <a:gd name="connsiteY360-112826" fmla="*/ 2349729 h 2711051"/>
                  <a:gd name="connsiteX361-112827" fmla="*/ 456765 w 6006665"/>
                  <a:gd name="connsiteY361-112828" fmla="*/ 2317915 h 2711051"/>
                  <a:gd name="connsiteX362-112829" fmla="*/ 474945 w 6006665"/>
                  <a:gd name="connsiteY362-112830" fmla="*/ 2290645 h 2711051"/>
                  <a:gd name="connsiteX363-112831" fmla="*/ 474945 w 6006665"/>
                  <a:gd name="connsiteY363-112832" fmla="*/ 2270193 h 2711051"/>
                  <a:gd name="connsiteX364-112833" fmla="*/ 420406 w 6006665"/>
                  <a:gd name="connsiteY364-112834" fmla="*/ 2252013 h 2711051"/>
                  <a:gd name="connsiteX365-112835" fmla="*/ 409588 w 6006665"/>
                  <a:gd name="connsiteY365-112836" fmla="*/ 2252013 h 2711051"/>
                  <a:gd name="connsiteX366-112837" fmla="*/ 397681 w 6006665"/>
                  <a:gd name="connsiteY366-112838" fmla="*/ 2252013 h 2711051"/>
                  <a:gd name="connsiteX367-112839" fmla="*/ 379485 w 6006665"/>
                  <a:gd name="connsiteY367-112840" fmla="*/ 2229774 h 2711051"/>
                  <a:gd name="connsiteX368-112841" fmla="*/ 357322 w 6006665"/>
                  <a:gd name="connsiteY368-112842" fmla="*/ 2236106 h 2711051"/>
                  <a:gd name="connsiteX369-112843" fmla="*/ 352842 w 6006665"/>
                  <a:gd name="connsiteY369-112844" fmla="*/ 2233984 h 2711051"/>
                  <a:gd name="connsiteX370-112845" fmla="*/ 345415 w 6006665"/>
                  <a:gd name="connsiteY370-112846" fmla="*/ 2236106 h 2711051"/>
                  <a:gd name="connsiteX371-112847" fmla="*/ 302238 w 6006665"/>
                  <a:gd name="connsiteY371-112848" fmla="*/ 2215654 h 2711051"/>
                  <a:gd name="connsiteX372-112849" fmla="*/ 302238 w 6006665"/>
                  <a:gd name="connsiteY372-112850" fmla="*/ 2204292 h 2711051"/>
                  <a:gd name="connsiteX373-112851" fmla="*/ 286331 w 6006665"/>
                  <a:gd name="connsiteY373-112852" fmla="*/ 2177022 h 2711051"/>
                  <a:gd name="connsiteX374-112853" fmla="*/ 270968 w 6006665"/>
                  <a:gd name="connsiteY374-112854" fmla="*/ 2177022 h 2711051"/>
                  <a:gd name="connsiteX375-112855" fmla="*/ 259061 w 6006665"/>
                  <a:gd name="connsiteY375-112856" fmla="*/ 2177022 h 2711051"/>
                  <a:gd name="connsiteX376-112857" fmla="*/ 254516 w 6006665"/>
                  <a:gd name="connsiteY376-112858" fmla="*/ 2161115 h 2711051"/>
                  <a:gd name="connsiteX377-112859" fmla="*/ 263606 w 6006665"/>
                  <a:gd name="connsiteY377-112860" fmla="*/ 2145208 h 2711051"/>
                  <a:gd name="connsiteX378-112861" fmla="*/ 243991 w 6006665"/>
                  <a:gd name="connsiteY378-112862" fmla="*/ 2114695 h 2711051"/>
                  <a:gd name="connsiteX379-112863" fmla="*/ 216429 w 6006665"/>
                  <a:gd name="connsiteY379-112864" fmla="*/ 2117938 h 2711051"/>
                  <a:gd name="connsiteX380-112865" fmla="*/ 212956 w 6006665"/>
                  <a:gd name="connsiteY380-112866" fmla="*/ 2116946 h 2711051"/>
                  <a:gd name="connsiteX381-112867" fmla="*/ 204522 w 6006665"/>
                  <a:gd name="connsiteY381-112868" fmla="*/ 2117938 h 2711051"/>
                  <a:gd name="connsiteX382-112869" fmla="*/ 199623 w 6006665"/>
                  <a:gd name="connsiteY382-112870" fmla="*/ 2116538 h 2711051"/>
                  <a:gd name="connsiteX383-112871" fmla="*/ 195977 w 6006665"/>
                  <a:gd name="connsiteY383-112872" fmla="*/ 2129300 h 2711051"/>
                  <a:gd name="connsiteX384-112873" fmla="*/ 184968 w 6006665"/>
                  <a:gd name="connsiteY384-112874" fmla="*/ 2126155 h 2711051"/>
                  <a:gd name="connsiteX385-112875" fmla="*/ 184070 w 6006665"/>
                  <a:gd name="connsiteY385-112876" fmla="*/ 2129300 h 2711051"/>
                  <a:gd name="connsiteX386-112877" fmla="*/ 168163 w 6006665"/>
                  <a:gd name="connsiteY386-112878" fmla="*/ 2124765 h 2711051"/>
                  <a:gd name="connsiteX387-112879" fmla="*/ 156800 w 6006665"/>
                  <a:gd name="connsiteY387-112880" fmla="*/ 2086123 h 2711051"/>
                  <a:gd name="connsiteX388-112881" fmla="*/ 152255 w 6006665"/>
                  <a:gd name="connsiteY388-112882" fmla="*/ 2070216 h 2711051"/>
                  <a:gd name="connsiteX389-112883" fmla="*/ 156800 w 6006665"/>
                  <a:gd name="connsiteY389-112884" fmla="*/ 2065671 h 2711051"/>
                  <a:gd name="connsiteX390-112885" fmla="*/ 168707 w 6006665"/>
                  <a:gd name="connsiteY390-112886" fmla="*/ 2065671 h 2711051"/>
                  <a:gd name="connsiteX391-112887" fmla="*/ 188615 w 6006665"/>
                  <a:gd name="connsiteY391-112888" fmla="*/ 2065671 h 2711051"/>
                  <a:gd name="connsiteX392-112889" fmla="*/ 199977 w 6006665"/>
                  <a:gd name="connsiteY392-112890" fmla="*/ 2054309 h 2711051"/>
                  <a:gd name="connsiteX393-112891" fmla="*/ 188615 w 6006665"/>
                  <a:gd name="connsiteY393-112892" fmla="*/ 2031584 h 2711051"/>
                  <a:gd name="connsiteX394-112893" fmla="*/ 168163 w 6006665"/>
                  <a:gd name="connsiteY394-112894" fmla="*/ 2022495 h 2711051"/>
                  <a:gd name="connsiteX395-112895" fmla="*/ 168163 w 6006665"/>
                  <a:gd name="connsiteY395-112896" fmla="*/ 2015677 h 2711051"/>
                  <a:gd name="connsiteX396-112897" fmla="*/ 152255 w 6006665"/>
                  <a:gd name="connsiteY396-112898" fmla="*/ 1999770 h 2711051"/>
                  <a:gd name="connsiteX397-112899" fmla="*/ 129531 w 6006665"/>
                  <a:gd name="connsiteY397-112900" fmla="*/ 1963410 h 2711051"/>
                  <a:gd name="connsiteX398-112901" fmla="*/ 140893 w 6006665"/>
                  <a:gd name="connsiteY398-112902" fmla="*/ 1940686 h 2711051"/>
                  <a:gd name="connsiteX399-112903" fmla="*/ 136348 w 6006665"/>
                  <a:gd name="connsiteY399-112904" fmla="*/ 1913416 h 2711051"/>
                  <a:gd name="connsiteX400-112905" fmla="*/ 103789 w 6006665"/>
                  <a:gd name="connsiteY400-112906" fmla="*/ 1900009 h 2711051"/>
                  <a:gd name="connsiteX401-112907" fmla="*/ 93716 w 6006665"/>
                  <a:gd name="connsiteY401-112908" fmla="*/ 1904326 h 2711051"/>
                  <a:gd name="connsiteX402-112909" fmla="*/ 91868 w 6006665"/>
                  <a:gd name="connsiteY402-112910" fmla="*/ 1900015 h 2711051"/>
                  <a:gd name="connsiteX403-112911" fmla="*/ 81809 w 6006665"/>
                  <a:gd name="connsiteY403-112912" fmla="*/ 1904326 h 2711051"/>
                  <a:gd name="connsiteX404-112913" fmla="*/ 74992 w 6006665"/>
                  <a:gd name="connsiteY404-112914" fmla="*/ 1888419 h 2711051"/>
                  <a:gd name="connsiteX405-112915" fmla="*/ 34087 w 6006665"/>
                  <a:gd name="connsiteY405-112916" fmla="*/ 1877057 h 2711051"/>
                  <a:gd name="connsiteX406-112917" fmla="*/ 22725 w 6006665"/>
                  <a:gd name="connsiteY406-112918" fmla="*/ 1833880 h 2711051"/>
                  <a:gd name="connsiteX407-112919" fmla="*/ 22725 w 6006665"/>
                  <a:gd name="connsiteY407-112920" fmla="*/ 1802065 h 2711051"/>
                  <a:gd name="connsiteX408-112921" fmla="*/ 0 w 6006665"/>
                  <a:gd name="connsiteY408-112922" fmla="*/ 1786158 h 2711051"/>
                  <a:gd name="connsiteX409-112923" fmla="*/ 15907 w 6006665"/>
                  <a:gd name="connsiteY409-112924" fmla="*/ 1763434 h 2711051"/>
                  <a:gd name="connsiteX410-112925" fmla="*/ 6818 w 6006665"/>
                  <a:gd name="connsiteY410-112926" fmla="*/ 1699805 h 2711051"/>
                  <a:gd name="connsiteX411-112927" fmla="*/ 34087 w 6006665"/>
                  <a:gd name="connsiteY411-112928" fmla="*/ 1656628 h 2711051"/>
                  <a:gd name="connsiteX412-112929" fmla="*/ 27270 w 6006665"/>
                  <a:gd name="connsiteY412-112930" fmla="*/ 1645266 h 2711051"/>
                  <a:gd name="connsiteX413-112931" fmla="*/ 70447 w 6006665"/>
                  <a:gd name="connsiteY413-112932" fmla="*/ 1606634 h 2711051"/>
                  <a:gd name="connsiteX414-112933" fmla="*/ 27270 w 6006665"/>
                  <a:gd name="connsiteY414-112934" fmla="*/ 1570274 h 2711051"/>
                  <a:gd name="connsiteX415-112935" fmla="*/ 109078 w 6006665"/>
                  <a:gd name="connsiteY415-112936" fmla="*/ 1472558 h 2711051"/>
                  <a:gd name="connsiteX416-112937" fmla="*/ 145438 w 6006665"/>
                  <a:gd name="connsiteY416-112938" fmla="*/ 1429381 h 2711051"/>
                  <a:gd name="connsiteX417-112939" fmla="*/ 156800 w 6006665"/>
                  <a:gd name="connsiteY417-112940" fmla="*/ 1386205 h 2711051"/>
                  <a:gd name="connsiteX418-112941" fmla="*/ 102261 w 6006665"/>
                  <a:gd name="connsiteY418-112942" fmla="*/ 1333938 h 2711051"/>
                  <a:gd name="connsiteX419-112943" fmla="*/ 118168 w 6006665"/>
                  <a:gd name="connsiteY419-112944" fmla="*/ 1279399 h 2711051"/>
                  <a:gd name="connsiteX420-112945" fmla="*/ 86354 w 6006665"/>
                  <a:gd name="connsiteY420-112946" fmla="*/ 1215770 h 2711051"/>
                  <a:gd name="connsiteX421-112947" fmla="*/ 109078 w 6006665"/>
                  <a:gd name="connsiteY421-112948" fmla="*/ 1140778 h 2711051"/>
                  <a:gd name="connsiteX422-112949" fmla="*/ 70447 w 6006665"/>
                  <a:gd name="connsiteY422-112950" fmla="*/ 1038517 h 2711051"/>
                  <a:gd name="connsiteX423-112951" fmla="*/ 102261 w 6006665"/>
                  <a:gd name="connsiteY423-112952" fmla="*/ 968071 h 2711051"/>
                  <a:gd name="connsiteX424-112953" fmla="*/ 43177 w 6006665"/>
                  <a:gd name="connsiteY424-112954" fmla="*/ 902170 h 2711051"/>
                  <a:gd name="connsiteX425-112955" fmla="*/ 49994 w 6006665"/>
                  <a:gd name="connsiteY425-112956" fmla="*/ 827178 h 2711051"/>
                  <a:gd name="connsiteX426-112957" fmla="*/ 81809 w 6006665"/>
                  <a:gd name="connsiteY426-112958" fmla="*/ 822633 h 2711051"/>
                  <a:gd name="connsiteX427-112959" fmla="*/ 145438 w 6006665"/>
                  <a:gd name="connsiteY427-112960" fmla="*/ 779457 h 2711051"/>
                  <a:gd name="connsiteX428-112961" fmla="*/ 184070 w 6006665"/>
                  <a:gd name="connsiteY428-112962" fmla="*/ 740825 h 2711051"/>
                  <a:gd name="connsiteX429-112963" fmla="*/ 189699 w 6006665"/>
                  <a:gd name="connsiteY429-112964" fmla="*/ 747103 h 2711051"/>
                  <a:gd name="connsiteX430-112965" fmla="*/ 195977 w 6006665"/>
                  <a:gd name="connsiteY430-112966" fmla="*/ 740825 h 2711051"/>
                  <a:gd name="connsiteX431-112967" fmla="*/ 255061 w 6006665"/>
                  <a:gd name="connsiteY431-112968" fmla="*/ 806726 h 2711051"/>
                  <a:gd name="connsiteX432-112969" fmla="*/ 350504 w 6006665"/>
                  <a:gd name="connsiteY432-112970" fmla="*/ 827178 h 2711051"/>
                  <a:gd name="connsiteX433-112971" fmla="*/ 491397 w 6006665"/>
                  <a:gd name="connsiteY433-112972" fmla="*/ 940802 h 2711051"/>
                  <a:gd name="connsiteX434-112973" fmla="*/ 523211 w 6006665"/>
                  <a:gd name="connsiteY434-112974" fmla="*/ 988523 h 2711051"/>
                  <a:gd name="connsiteX435-112975" fmla="*/ 523211 w 6006665"/>
                  <a:gd name="connsiteY435-112976" fmla="*/ 1047607 h 2711051"/>
                  <a:gd name="connsiteX436-112977" fmla="*/ 486852 w 6006665"/>
                  <a:gd name="connsiteY436-112978" fmla="*/ 1102146 h 2711051"/>
                  <a:gd name="connsiteX437-112979" fmla="*/ 420951 w 6006665"/>
                  <a:gd name="connsiteY437-112980" fmla="*/ 1122599 h 2711051"/>
                  <a:gd name="connsiteX438-112981" fmla="*/ 415909 w 6006665"/>
                  <a:gd name="connsiteY438-112982" fmla="*/ 1120468 h 2711051"/>
                  <a:gd name="connsiteX439-112983" fmla="*/ 409044 w 6006665"/>
                  <a:gd name="connsiteY439-112984" fmla="*/ 1122599 h 2711051"/>
                  <a:gd name="connsiteX440-112985" fmla="*/ 252950 w 6006665"/>
                  <a:gd name="connsiteY440-112986" fmla="*/ 1056643 h 2711051"/>
                  <a:gd name="connsiteX441-112987" fmla="*/ 232336 w 6006665"/>
                  <a:gd name="connsiteY441-112988" fmla="*/ 1063515 h 2711051"/>
                  <a:gd name="connsiteX442-112989" fmla="*/ 291420 w 6006665"/>
                  <a:gd name="connsiteY442-112990" fmla="*/ 1133961 h 2711051"/>
                  <a:gd name="connsiteX443-112991" fmla="*/ 291420 w 6006665"/>
                  <a:gd name="connsiteY443-112992" fmla="*/ 1172593 h 2711051"/>
                  <a:gd name="connsiteX444-112993" fmla="*/ 298238 w 6006665"/>
                  <a:gd name="connsiteY444-112994" fmla="*/ 1258947 h 2711051"/>
                  <a:gd name="connsiteX445-112995" fmla="*/ 345959 w 6006665"/>
                  <a:gd name="connsiteY445-112996" fmla="*/ 1290761 h 2711051"/>
                  <a:gd name="connsiteX446-112997" fmla="*/ 362087 w 6006665"/>
                  <a:gd name="connsiteY446-112998" fmla="*/ 1300169 h 2711051"/>
                  <a:gd name="connsiteX447-112999" fmla="*/ 365867 w 6006665"/>
                  <a:gd name="connsiteY447-113000" fmla="*/ 1268036 h 2711051"/>
                  <a:gd name="connsiteX448-113001" fmla="*/ 345415 w 6006665"/>
                  <a:gd name="connsiteY448-113002" fmla="*/ 1231677 h 2711051"/>
                  <a:gd name="connsiteX449-113003" fmla="*/ 365867 w 6006665"/>
                  <a:gd name="connsiteY449-113004" fmla="*/ 1199862 h 2711051"/>
                  <a:gd name="connsiteX450-113005" fmla="*/ 374560 w 6006665"/>
                  <a:gd name="connsiteY450-113006" fmla="*/ 1204861 h 2711051"/>
                  <a:gd name="connsiteX451-113007" fmla="*/ 377774 w 6006665"/>
                  <a:gd name="connsiteY451-113008" fmla="*/ 1199862 h 2711051"/>
                  <a:gd name="connsiteX452-113009" fmla="*/ 461933 w 6006665"/>
                  <a:gd name="connsiteY452-113010" fmla="*/ 1248254 h 2711051"/>
                  <a:gd name="connsiteX453-113011" fmla="*/ 484035 w 6006665"/>
                  <a:gd name="connsiteY453-113012" fmla="*/ 1231677 h 2711051"/>
                  <a:gd name="connsiteX454-113013" fmla="*/ 463583 w 6006665"/>
                  <a:gd name="connsiteY454-113014" fmla="*/ 1165775 h 2711051"/>
                  <a:gd name="connsiteX455-113015" fmla="*/ 549936 w 6006665"/>
                  <a:gd name="connsiteY455-113016" fmla="*/ 1079422 h 2711051"/>
                  <a:gd name="connsiteX456-113017" fmla="*/ 559742 w 6006665"/>
                  <a:gd name="connsiteY456-113018" fmla="*/ 1081523 h 2711051"/>
                  <a:gd name="connsiteX457-113019" fmla="*/ 561843 w 6006665"/>
                  <a:gd name="connsiteY457-113020" fmla="*/ 1079422 h 2711051"/>
                  <a:gd name="connsiteX458-113021" fmla="*/ 593658 w 6006665"/>
                  <a:gd name="connsiteY458-113022" fmla="*/ 1086239 h 2711051"/>
                  <a:gd name="connsiteX459-113023" fmla="*/ 620945 w 6006665"/>
                  <a:gd name="connsiteY459-113024" fmla="*/ 1110116 h 2711051"/>
                  <a:gd name="connsiteX460-113025" fmla="*/ 640835 w 6006665"/>
                  <a:gd name="connsiteY460-113026" fmla="*/ 1054425 h 2711051"/>
                  <a:gd name="connsiteX461-113027" fmla="*/ 609020 w 6006665"/>
                  <a:gd name="connsiteY461-113028" fmla="*/ 999886 h 2711051"/>
                  <a:gd name="connsiteX462-113029" fmla="*/ 624928 w 6006665"/>
                  <a:gd name="connsiteY462-113030" fmla="*/ 940802 h 2711051"/>
                  <a:gd name="connsiteX463-113031" fmla="*/ 597658 w 6006665"/>
                  <a:gd name="connsiteY463-113032" fmla="*/ 881717 h 2711051"/>
                  <a:gd name="connsiteX464-113033" fmla="*/ 611562 w 6006665"/>
                  <a:gd name="connsiteY464-113034" fmla="*/ 886043 h 2711051"/>
                  <a:gd name="connsiteX465-113035" fmla="*/ 609565 w 6006665"/>
                  <a:gd name="connsiteY465-113036" fmla="*/ 881717 h 2711051"/>
                  <a:gd name="connsiteX466-113037" fmla="*/ 711826 w 6006665"/>
                  <a:gd name="connsiteY466-113038" fmla="*/ 913532 h 2711051"/>
                  <a:gd name="connsiteX467-113039" fmla="*/ 732278 w 6006665"/>
                  <a:gd name="connsiteY467-113040" fmla="*/ 968071 h 2711051"/>
                  <a:gd name="connsiteX468-113041" fmla="*/ 684556 w 6006665"/>
                  <a:gd name="connsiteY468-113042" fmla="*/ 979433 h 2711051"/>
                  <a:gd name="connsiteX469-113043" fmla="*/ 684556 w 6006665"/>
                  <a:gd name="connsiteY469-113044" fmla="*/ 1031700 h 2711051"/>
                  <a:gd name="connsiteX470-113045" fmla="*/ 713309 w 6006665"/>
                  <a:gd name="connsiteY470-113046" fmla="*/ 1060453 h 2711051"/>
                  <a:gd name="connsiteX471-113047" fmla="*/ 763548 w 6006665"/>
                  <a:gd name="connsiteY471-113048" fmla="*/ 1043062 h 2711051"/>
                  <a:gd name="connsiteX472-113049" fmla="*/ 770365 w 6006665"/>
                  <a:gd name="connsiteY472-113050" fmla="*/ 983978 h 2711051"/>
                  <a:gd name="connsiteX473-113051" fmla="*/ 845357 w 6006665"/>
                  <a:gd name="connsiteY473-113052" fmla="*/ 936257 h 2711051"/>
                  <a:gd name="connsiteX474-113053" fmla="*/ 972614 w 6006665"/>
                  <a:gd name="connsiteY474-113054" fmla="*/ 849903 h 2711051"/>
                  <a:gd name="connsiteX475-113055" fmla="*/ 982566 w 6006665"/>
                  <a:gd name="connsiteY475-113056" fmla="*/ 851230 h 2711051"/>
                  <a:gd name="connsiteX476-113057" fmla="*/ 984521 w 6006665"/>
                  <a:gd name="connsiteY476-113058" fmla="*/ 849903 h 2711051"/>
                  <a:gd name="connsiteX477-113059" fmla="*/ 1018608 w 6006665"/>
                  <a:gd name="connsiteY477-113060" fmla="*/ 854448 h 2711051"/>
                  <a:gd name="connsiteX478-113061" fmla="*/ 979977 w 6006665"/>
                  <a:gd name="connsiteY478-113062" fmla="*/ 918077 h 2711051"/>
                  <a:gd name="connsiteX479-113063" fmla="*/ 1012666 w 6006665"/>
                  <a:gd name="connsiteY479-113064" fmla="*/ 923238 h 2711051"/>
                  <a:gd name="connsiteX480-113065" fmla="*/ 1038516 w 6006665"/>
                  <a:gd name="connsiteY480-113066" fmla="*/ 893080 h 2711051"/>
                  <a:gd name="connsiteX481-113067" fmla="*/ 1050423 w 6006665"/>
                  <a:gd name="connsiteY481-113068" fmla="*/ 893080 h 2711051"/>
                  <a:gd name="connsiteX482-113069" fmla="*/ 1108962 w 6006665"/>
                  <a:gd name="connsiteY482-113070" fmla="*/ 893080 h 2711051"/>
                  <a:gd name="connsiteX483-113071" fmla="*/ 1161229 w 6006665"/>
                  <a:gd name="connsiteY483-113072" fmla="*/ 849903 h 2711051"/>
                  <a:gd name="connsiteX484-113073" fmla="*/ 1165711 w 6006665"/>
                  <a:gd name="connsiteY484-113074" fmla="*/ 856037 h 2711051"/>
                  <a:gd name="connsiteX485-113075" fmla="*/ 1173136 w 6006665"/>
                  <a:gd name="connsiteY485-113076" fmla="*/ 849903 h 2711051"/>
                  <a:gd name="connsiteX486-113077" fmla="*/ 1210035 w 6006665"/>
                  <a:gd name="connsiteY486-113078" fmla="*/ 900396 h 2711051"/>
                  <a:gd name="connsiteX487-113079" fmla="*/ 1247583 w 6006665"/>
                  <a:gd name="connsiteY487-113080" fmla="*/ 843086 h 2711051"/>
                  <a:gd name="connsiteX488-113081" fmla="*/ 1211223 w 6006665"/>
                  <a:gd name="connsiteY488-113082" fmla="*/ 784002 h 2711051"/>
                  <a:gd name="connsiteX489-113083" fmla="*/ 1227130 w 6006665"/>
                  <a:gd name="connsiteY489-113084" fmla="*/ 747642 h 2711051"/>
                  <a:gd name="connsiteX490-113085" fmla="*/ 1237665 w 6006665"/>
                  <a:gd name="connsiteY490-113086" fmla="*/ 750780 h 2711051"/>
                  <a:gd name="connsiteX491-113087" fmla="*/ 1239037 w 6006665"/>
                  <a:gd name="connsiteY491-113088" fmla="*/ 747642 h 2711051"/>
                  <a:gd name="connsiteX492-113089" fmla="*/ 1345843 w 6006665"/>
                  <a:gd name="connsiteY492-113090" fmla="*/ 779457 h 2711051"/>
                  <a:gd name="connsiteX493-113091" fmla="*/ 1400382 w 6006665"/>
                  <a:gd name="connsiteY493-113092" fmla="*/ 811271 h 2711051"/>
                  <a:gd name="connsiteX494-113093" fmla="*/ 1519756 w 6006665"/>
                  <a:gd name="connsiteY494-113094" fmla="*/ 917855 h 2711051"/>
                  <a:gd name="connsiteX495-113095" fmla="*/ 1543003 w 6006665"/>
                  <a:gd name="connsiteY495-113096" fmla="*/ 877173 h 2711051"/>
                  <a:gd name="connsiteX496-113097" fmla="*/ 1506643 w 6006665"/>
                  <a:gd name="connsiteY496-113098" fmla="*/ 822633 h 2711051"/>
                  <a:gd name="connsiteX497-113099" fmla="*/ 1506643 w 6006665"/>
                  <a:gd name="connsiteY497-113100" fmla="*/ 799909 h 2711051"/>
                  <a:gd name="connsiteX498-113101" fmla="*/ 1463467 w 6006665"/>
                  <a:gd name="connsiteY498-113102" fmla="*/ 790819 h 2711051"/>
                  <a:gd name="connsiteX499-113103" fmla="*/ 1472556 w 6006665"/>
                  <a:gd name="connsiteY499-113104" fmla="*/ 740825 h 2711051"/>
                  <a:gd name="connsiteX500-113105" fmla="*/ 1452104 w 6006665"/>
                  <a:gd name="connsiteY500-113106" fmla="*/ 654471 h 2711051"/>
                  <a:gd name="connsiteX501-113107" fmla="*/ 1452104 w 6006665"/>
                  <a:gd name="connsiteY501-113108" fmla="*/ 618112 h 2711051"/>
                  <a:gd name="connsiteX502-113109" fmla="*/ 1522551 w 6006665"/>
                  <a:gd name="connsiteY502-113110" fmla="*/ 515851 h 2711051"/>
                  <a:gd name="connsiteX503-113111" fmla="*/ 1543003 w 6006665"/>
                  <a:gd name="connsiteY503-113112" fmla="*/ 402228 h 2711051"/>
                  <a:gd name="connsiteX504-113113" fmla="*/ 1570272 w 6006665"/>
                  <a:gd name="connsiteY504-113114" fmla="*/ 381775 h 2711051"/>
                  <a:gd name="connsiteX505-113115" fmla="*/ 1578688 w 6006665"/>
                  <a:gd name="connsiteY505-113116" fmla="*/ 384394 h 2711051"/>
                  <a:gd name="connsiteX506-113117" fmla="*/ 1582179 w 6006665"/>
                  <a:gd name="connsiteY506-113118" fmla="*/ 381775 h 2711051"/>
                  <a:gd name="connsiteX507-113119" fmla="*/ 1684440 w 6006665"/>
                  <a:gd name="connsiteY507-113120" fmla="*/ 413590 h 2711051"/>
                  <a:gd name="connsiteX508-113121" fmla="*/ 1688985 w 6006665"/>
                  <a:gd name="connsiteY508-113122" fmla="*/ 484036 h 2711051"/>
                  <a:gd name="connsiteX509-113123" fmla="*/ 1652625 w 6006665"/>
                  <a:gd name="connsiteY509-113124" fmla="*/ 574935 h 2711051"/>
                  <a:gd name="connsiteX510-113125" fmla="*/ 1679895 w 6006665"/>
                  <a:gd name="connsiteY510-113126" fmla="*/ 613567 h 2711051"/>
                  <a:gd name="connsiteX511-113127" fmla="*/ 1688985 w 6006665"/>
                  <a:gd name="connsiteY511-113128" fmla="*/ 688558 h 2711051"/>
                  <a:gd name="connsiteX512-113129" fmla="*/ 1679895 w 6006665"/>
                  <a:gd name="connsiteY512-113130" fmla="*/ 833996 h 2711051"/>
                  <a:gd name="connsiteX513-113131" fmla="*/ 1636718 w 6006665"/>
                  <a:gd name="connsiteY513-113132" fmla="*/ 1097602 h 2711051"/>
                  <a:gd name="connsiteX514-113133" fmla="*/ 1662494 w 6006665"/>
                  <a:gd name="connsiteY514-113134" fmla="*/ 1104046 h 2711051"/>
                  <a:gd name="connsiteX0-113135" fmla="*/ 1662494 w 6006665"/>
                  <a:gd name="connsiteY0-113136" fmla="*/ 1104046 h 2711051"/>
                  <a:gd name="connsiteX1-113137" fmla="*/ 3211535 w 6006665"/>
                  <a:gd name="connsiteY1-113138" fmla="*/ 1 h 2711051"/>
                  <a:gd name="connsiteX2-113139" fmla="*/ 3200173 w 6006665"/>
                  <a:gd name="connsiteY2-113140" fmla="*/ 74993 h 2711051"/>
                  <a:gd name="connsiteX3-113141" fmla="*/ 3161541 w 6006665"/>
                  <a:gd name="connsiteY3-113142" fmla="*/ 118170 h 2711051"/>
                  <a:gd name="connsiteX4-113143" fmla="*/ 3066097 w 6006665"/>
                  <a:gd name="connsiteY4-113144" fmla="*/ 193161 h 2711051"/>
                  <a:gd name="connsiteX5-113145" fmla="*/ 3034283 w 6006665"/>
                  <a:gd name="connsiteY5-113146" fmla="*/ 236338 h 2711051"/>
                  <a:gd name="connsiteX6-113147" fmla="*/ 3082005 w 6006665"/>
                  <a:gd name="connsiteY6-113148" fmla="*/ 252245 h 2711051"/>
                  <a:gd name="connsiteX7-113149" fmla="*/ 3129459 w 6006665"/>
                  <a:gd name="connsiteY7-113150" fmla="*/ 279926 h 2711051"/>
                  <a:gd name="connsiteX8-113151" fmla="*/ 3156451 w 6006665"/>
                  <a:gd name="connsiteY8-113152" fmla="*/ 256790 h 2711051"/>
                  <a:gd name="connsiteX9-113153" fmla="*/ 3158460 w 6006665"/>
                  <a:gd name="connsiteY9-113154" fmla="*/ 265274 h 2711051"/>
                  <a:gd name="connsiteX10-113155" fmla="*/ 3168359 w 6006665"/>
                  <a:gd name="connsiteY10-113156" fmla="*/ 256790 h 2711051"/>
                  <a:gd name="connsiteX11-113157" fmla="*/ 3184984 w 6006665"/>
                  <a:gd name="connsiteY11-113158" fmla="*/ 326983 h 2711051"/>
                  <a:gd name="connsiteX12-113159" fmla="*/ 3192811 w 6006665"/>
                  <a:gd name="connsiteY12-113160" fmla="*/ 311329 h 2711051"/>
                  <a:gd name="connsiteX13-113161" fmla="*/ 3251895 w 6006665"/>
                  <a:gd name="connsiteY13-113162" fmla="*/ 290877 h 2711051"/>
                  <a:gd name="connsiteX14-113163" fmla="*/ 3259833 w 6006665"/>
                  <a:gd name="connsiteY14-113164" fmla="*/ 292251 h 2711051"/>
                  <a:gd name="connsiteX15-113165" fmla="*/ 3263802 w 6006665"/>
                  <a:gd name="connsiteY15-113166" fmla="*/ 290877 h 2711051"/>
                  <a:gd name="connsiteX16-113167" fmla="*/ 3381970 w 6006665"/>
                  <a:gd name="connsiteY16-113168" fmla="*/ 311329 h 2711051"/>
                  <a:gd name="connsiteX17-113169" fmla="*/ 3388787 w 6006665"/>
                  <a:gd name="connsiteY17-113170" fmla="*/ 370413 h 2711051"/>
                  <a:gd name="connsiteX18-113171" fmla="*/ 3531529 w 6006665"/>
                  <a:gd name="connsiteY18-113172" fmla="*/ 391404 h 2711051"/>
                  <a:gd name="connsiteX19-113173" fmla="*/ 3538225 w 6006665"/>
                  <a:gd name="connsiteY19-113174" fmla="*/ 295422 h 2711051"/>
                  <a:gd name="connsiteX20-113175" fmla="*/ 3549910 w 6006665"/>
                  <a:gd name="connsiteY20-113176" fmla="*/ 298609 h 2711051"/>
                  <a:gd name="connsiteX21-113177" fmla="*/ 3550132 w 6006665"/>
                  <a:gd name="connsiteY21-113178" fmla="*/ 295422 h 2711051"/>
                  <a:gd name="connsiteX22-113179" fmla="*/ 3625123 w 6006665"/>
                  <a:gd name="connsiteY22-113180" fmla="*/ 315874 h 2711051"/>
                  <a:gd name="connsiteX23-113181" fmla="*/ 3672301 w 6006665"/>
                  <a:gd name="connsiteY23-113182" fmla="*/ 315874 h 2711051"/>
                  <a:gd name="connsiteX24-113183" fmla="*/ 3684207 w 6006665"/>
                  <a:gd name="connsiteY24-113184" fmla="*/ 315874 h 2711051"/>
                  <a:gd name="connsiteX25-113185" fmla="*/ 3743291 w 6006665"/>
                  <a:gd name="connsiteY25-113186" fmla="*/ 381775 h 2711051"/>
                  <a:gd name="connsiteX26-113187" fmla="*/ 3759199 w 6006665"/>
                  <a:gd name="connsiteY26-113188" fmla="*/ 461312 h 2711051"/>
                  <a:gd name="connsiteX27-113189" fmla="*/ 3738747 w 6006665"/>
                  <a:gd name="connsiteY27-113190" fmla="*/ 511306 h 2711051"/>
                  <a:gd name="connsiteX28-113191" fmla="*/ 3786469 w 6006665"/>
                  <a:gd name="connsiteY28-113192" fmla="*/ 602204 h 2711051"/>
                  <a:gd name="connsiteX29-113193" fmla="*/ 3835603 w 6006665"/>
                  <a:gd name="connsiteY29-113194" fmla="*/ 638110 h 2711051"/>
                  <a:gd name="connsiteX30-113195" fmla="*/ 3865460 w 6006665"/>
                  <a:gd name="connsiteY30-113196" fmla="*/ 527213 h 2711051"/>
                  <a:gd name="connsiteX31-113197" fmla="*/ 3875077 w 6006665"/>
                  <a:gd name="connsiteY31-113198" fmla="*/ 535720 h 2711051"/>
                  <a:gd name="connsiteX32-113199" fmla="*/ 3877367 w 6006665"/>
                  <a:gd name="connsiteY32-113200" fmla="*/ 527213 h 2711051"/>
                  <a:gd name="connsiteX33-113201" fmla="*/ 3932151 w 6006665"/>
                  <a:gd name="connsiteY33-113202" fmla="*/ 575676 h 2711051"/>
                  <a:gd name="connsiteX34-113203" fmla="*/ 3988173 w 6006665"/>
                  <a:gd name="connsiteY34-113204" fmla="*/ 547665 h 2711051"/>
                  <a:gd name="connsiteX35-113205" fmla="*/ 3993852 w 6006665"/>
                  <a:gd name="connsiteY35-113206" fmla="*/ 550780 h 2711051"/>
                  <a:gd name="connsiteX36-113207" fmla="*/ 4000080 w 6006665"/>
                  <a:gd name="connsiteY36-113208" fmla="*/ 547665 h 2711051"/>
                  <a:gd name="connsiteX37-113209" fmla="*/ 4062426 w 6006665"/>
                  <a:gd name="connsiteY37-113210" fmla="*/ 581855 h 2711051"/>
                  <a:gd name="connsiteX38-113211" fmla="*/ 4085889 w 6006665"/>
                  <a:gd name="connsiteY38-113212" fmla="*/ 554483 h 2711051"/>
                  <a:gd name="connsiteX39-113213" fmla="*/ 4095563 w 6006665"/>
                  <a:gd name="connsiteY39-113214" fmla="*/ 557087 h 2711051"/>
                  <a:gd name="connsiteX40-113215" fmla="*/ 4097796 w 6006665"/>
                  <a:gd name="connsiteY40-113216" fmla="*/ 554483 h 2711051"/>
                  <a:gd name="connsiteX41-113217" fmla="*/ 4144150 w 6006665"/>
                  <a:gd name="connsiteY41-113218" fmla="*/ 566963 h 2711051"/>
                  <a:gd name="connsiteX42-113219" fmla="*/ 4117703 w 6006665"/>
                  <a:gd name="connsiteY42-113220" fmla="*/ 456767 h 2711051"/>
                  <a:gd name="connsiteX43-113221" fmla="*/ 4165425 w 6006665"/>
                  <a:gd name="connsiteY43-113222" fmla="*/ 402228 h 2711051"/>
                  <a:gd name="connsiteX44-113223" fmla="*/ 4175231 w 6006665"/>
                  <a:gd name="connsiteY44-113224" fmla="*/ 404629 h 2711051"/>
                  <a:gd name="connsiteX45-113225" fmla="*/ 4177332 w 6006665"/>
                  <a:gd name="connsiteY45-113226" fmla="*/ 402228 h 2711051"/>
                  <a:gd name="connsiteX46-113227" fmla="*/ 4511384 w 6006665"/>
                  <a:gd name="connsiteY46-113228" fmla="*/ 484036 h 2711051"/>
                  <a:gd name="connsiteX47-113229" fmla="*/ 4543199 w 6006665"/>
                  <a:gd name="connsiteY47-113230" fmla="*/ 554483 h 2711051"/>
                  <a:gd name="connsiteX48-113231" fmla="*/ 4639242 w 6006665"/>
                  <a:gd name="connsiteY48-113232" fmla="*/ 637125 h 2711051"/>
                  <a:gd name="connsiteX49-113233" fmla="*/ 4774445 w 6006665"/>
                  <a:gd name="connsiteY49-113234" fmla="*/ 618112 h 2711051"/>
                  <a:gd name="connsiteX50-113235" fmla="*/ 4778496 w 6006665"/>
                  <a:gd name="connsiteY50-113236" fmla="*/ 619216 h 2711051"/>
                  <a:gd name="connsiteX51-113237" fmla="*/ 4786352 w 6006665"/>
                  <a:gd name="connsiteY51-113238" fmla="*/ 618112 h 2711051"/>
                  <a:gd name="connsiteX52-113239" fmla="*/ 4861343 w 6006665"/>
                  <a:gd name="connsiteY52-113240" fmla="*/ 638564 h 2711051"/>
                  <a:gd name="connsiteX53-113241" fmla="*/ 4893158 w 6006665"/>
                  <a:gd name="connsiteY53-113242" fmla="*/ 681741 h 2711051"/>
                  <a:gd name="connsiteX54-113243" fmla="*/ 4888613 w 6006665"/>
                  <a:gd name="connsiteY54-113244" fmla="*/ 763549 h 2711051"/>
                  <a:gd name="connsiteX55-113245" fmla="*/ 4927677 w 6006665"/>
                  <a:gd name="connsiteY55-113246" fmla="*/ 788221 h 2711051"/>
                  <a:gd name="connsiteX56-113247" fmla="*/ 4967605 w 6006665"/>
                  <a:gd name="connsiteY56-113248" fmla="*/ 774912 h 2711051"/>
                  <a:gd name="connsiteX57-113249" fmla="*/ 5038051 w 6006665"/>
                  <a:gd name="connsiteY57-113250" fmla="*/ 768094 h 2711051"/>
                  <a:gd name="connsiteX58-113251" fmla="*/ 5040730 w 6006665"/>
                  <a:gd name="connsiteY58-113252" fmla="*/ 768987 h 2711051"/>
                  <a:gd name="connsiteX59-113253" fmla="*/ 5049958 w 6006665"/>
                  <a:gd name="connsiteY59-113254" fmla="*/ 768094 h 2711051"/>
                  <a:gd name="connsiteX60-113255" fmla="*/ 5114249 w 6006665"/>
                  <a:gd name="connsiteY60-113256" fmla="*/ 789525 h 2711051"/>
                  <a:gd name="connsiteX61-113257" fmla="*/ 5176671 w 6006665"/>
                  <a:gd name="connsiteY61-113258" fmla="*/ 779457 h 2711051"/>
                  <a:gd name="connsiteX62-113259" fmla="*/ 5177801 w 6006665"/>
                  <a:gd name="connsiteY62-113260" fmla="*/ 781195 h 2711051"/>
                  <a:gd name="connsiteX63-113261" fmla="*/ 5188578 w 6006665"/>
                  <a:gd name="connsiteY63-113262" fmla="*/ 779457 h 2711051"/>
                  <a:gd name="connsiteX64-113263" fmla="*/ 5243719 w 6006665"/>
                  <a:gd name="connsiteY64-113264" fmla="*/ 864288 h 2711051"/>
                  <a:gd name="connsiteX65-113265" fmla="*/ 5283477 w 6006665"/>
                  <a:gd name="connsiteY65-113266" fmla="*/ 833996 h 2711051"/>
                  <a:gd name="connsiteX66-113267" fmla="*/ 5258480 w 6006665"/>
                  <a:gd name="connsiteY66-113268" fmla="*/ 768094 h 2711051"/>
                  <a:gd name="connsiteX67-113269" fmla="*/ 5267570 w 6006665"/>
                  <a:gd name="connsiteY67-113270" fmla="*/ 720373 h 2711051"/>
                  <a:gd name="connsiteX68-113271" fmla="*/ 5278896 w 6006665"/>
                  <a:gd name="connsiteY68-113272" fmla="*/ 723422 h 2711051"/>
                  <a:gd name="connsiteX69-113273" fmla="*/ 5279477 w 6006665"/>
                  <a:gd name="connsiteY69-113274" fmla="*/ 720373 h 2711051"/>
                  <a:gd name="connsiteX70-113275" fmla="*/ 5395510 w 6006665"/>
                  <a:gd name="connsiteY70-113276" fmla="*/ 751612 h 2711051"/>
                  <a:gd name="connsiteX71-113277" fmla="*/ 5463001 w 6006665"/>
                  <a:gd name="connsiteY71-113278" fmla="*/ 747642 h 2711051"/>
                  <a:gd name="connsiteX72-113279" fmla="*/ 5464386 w 6006665"/>
                  <a:gd name="connsiteY72-113280" fmla="*/ 748261 h 2711051"/>
                  <a:gd name="connsiteX73-113281" fmla="*/ 5474909 w 6006665"/>
                  <a:gd name="connsiteY73-113282" fmla="*/ 747642 h 2711051"/>
                  <a:gd name="connsiteX74-113283" fmla="*/ 5581715 w 6006665"/>
                  <a:gd name="connsiteY74-113284" fmla="*/ 795364 h 2711051"/>
                  <a:gd name="connsiteX75-113285" fmla="*/ 5633981 w 6006665"/>
                  <a:gd name="connsiteY75-113286" fmla="*/ 838541 h 2711051"/>
                  <a:gd name="connsiteX76-113287" fmla="*/ 5720335 w 6006665"/>
                  <a:gd name="connsiteY76-113288" fmla="*/ 918077 h 2711051"/>
                  <a:gd name="connsiteX77-113289" fmla="*/ 5822595 w 6006665"/>
                  <a:gd name="connsiteY77-113290" fmla="*/ 1015793 h 2711051"/>
                  <a:gd name="connsiteX78-113291" fmla="*/ 5818051 w 6006665"/>
                  <a:gd name="connsiteY78-113292" fmla="*/ 1070332 h 2711051"/>
                  <a:gd name="connsiteX79-113293" fmla="*/ 5825679 w 6006665"/>
                  <a:gd name="connsiteY79-113294" fmla="*/ 1077960 h 2711051"/>
                  <a:gd name="connsiteX80-113295" fmla="*/ 5822051 w 6006665"/>
                  <a:gd name="connsiteY80-113296" fmla="*/ 1027155 h 2711051"/>
                  <a:gd name="connsiteX81-113297" fmla="*/ 5834092 w 6006665"/>
                  <a:gd name="connsiteY81-113298" fmla="*/ 1029028 h 2711051"/>
                  <a:gd name="connsiteX82-113299" fmla="*/ 5833958 w 6006665"/>
                  <a:gd name="connsiteY82-113300" fmla="*/ 1027155 h 2711051"/>
                  <a:gd name="connsiteX83-113301" fmla="*/ 5936219 w 6006665"/>
                  <a:gd name="connsiteY83-113302" fmla="*/ 1043062 h 2711051"/>
                  <a:gd name="connsiteX84-113303" fmla="*/ 6006665 w 6006665"/>
                  <a:gd name="connsiteY84-113304" fmla="*/ 1122599 h 2711051"/>
                  <a:gd name="connsiteX85-113305" fmla="*/ 5968033 w 6006665"/>
                  <a:gd name="connsiteY85-113306" fmla="*/ 1161231 h 2711051"/>
                  <a:gd name="connsiteX86-113307" fmla="*/ 5908949 w 6006665"/>
                  <a:gd name="connsiteY86-113308" fmla="*/ 1172593 h 2711051"/>
                  <a:gd name="connsiteX87-113309" fmla="*/ 5908949 w 6006665"/>
                  <a:gd name="connsiteY87-113310" fmla="*/ 1258947 h 2711051"/>
                  <a:gd name="connsiteX88-113311" fmla="*/ 5893042 w 6006665"/>
                  <a:gd name="connsiteY88-113312" fmla="*/ 1274854 h 2711051"/>
                  <a:gd name="connsiteX89-113313" fmla="*/ 5881135 w 6006665"/>
                  <a:gd name="connsiteY89-113314" fmla="*/ 1274854 h 2711051"/>
                  <a:gd name="connsiteX90-113315" fmla="*/ 5861227 w 6006665"/>
                  <a:gd name="connsiteY90-113316" fmla="*/ 1274854 h 2711051"/>
                  <a:gd name="connsiteX91-113317" fmla="*/ 5849321 w 6006665"/>
                  <a:gd name="connsiteY91-113318" fmla="*/ 1274854 h 2711051"/>
                  <a:gd name="connsiteX92-113319" fmla="*/ 5817506 w 6006665"/>
                  <a:gd name="connsiteY92-113320" fmla="*/ 1240767 h 2711051"/>
                  <a:gd name="connsiteX93-113321" fmla="*/ 5767511 w 6006665"/>
                  <a:gd name="connsiteY93-113322" fmla="*/ 1215770 h 2711051"/>
                  <a:gd name="connsiteX94-113323" fmla="*/ 5762967 w 6006665"/>
                  <a:gd name="connsiteY94-113324" fmla="*/ 1181683 h 2711051"/>
                  <a:gd name="connsiteX95-113325" fmla="*/ 5729132 w 6006665"/>
                  <a:gd name="connsiteY95-113326" fmla="*/ 1167751 h 2711051"/>
                  <a:gd name="connsiteX96-113327" fmla="*/ 5695337 w 6006665"/>
                  <a:gd name="connsiteY96-113328" fmla="*/ 1177138 h 2711051"/>
                  <a:gd name="connsiteX97-113329" fmla="*/ 5693366 w 6006665"/>
                  <a:gd name="connsiteY97-113330" fmla="*/ 1174378 h 2711051"/>
                  <a:gd name="connsiteX98-113331" fmla="*/ 5683431 w 6006665"/>
                  <a:gd name="connsiteY98-113332" fmla="*/ 1177138 h 2711051"/>
                  <a:gd name="connsiteX99-113333" fmla="*/ 5660706 w 6006665"/>
                  <a:gd name="connsiteY99-113334" fmla="*/ 1145323 h 2711051"/>
                  <a:gd name="connsiteX100-113335" fmla="*/ 5669644 w 6006665"/>
                  <a:gd name="connsiteY100-113336" fmla="*/ 1120298 h 2711051"/>
                  <a:gd name="connsiteX101-113337" fmla="*/ 5640799 w 6006665"/>
                  <a:gd name="connsiteY101-113338" fmla="*/ 1133961 h 2711051"/>
                  <a:gd name="connsiteX102-113339" fmla="*/ 5656705 w 6006665"/>
                  <a:gd name="connsiteY102-113340" fmla="*/ 1177138 h 2711051"/>
                  <a:gd name="connsiteX103-113341" fmla="*/ 5633981 w 6006665"/>
                  <a:gd name="connsiteY103-113342" fmla="*/ 1215770 h 2711051"/>
                  <a:gd name="connsiteX104-113343" fmla="*/ 5586259 w 6006665"/>
                  <a:gd name="connsiteY104-113344" fmla="*/ 1252129 h 2711051"/>
                  <a:gd name="connsiteX105-113345" fmla="*/ 5575676 w 6006665"/>
                  <a:gd name="connsiteY105-113346" fmla="*/ 1251121 h 2711051"/>
                  <a:gd name="connsiteX106-113347" fmla="*/ 5574353 w 6006665"/>
                  <a:gd name="connsiteY106-113348" fmla="*/ 1252129 h 2711051"/>
                  <a:gd name="connsiteX107-113349" fmla="*/ 5539436 w 6006665"/>
                  <a:gd name="connsiteY107-113350" fmla="*/ 1248804 h 2711051"/>
                  <a:gd name="connsiteX108-113351" fmla="*/ 5570352 w 6006665"/>
                  <a:gd name="connsiteY108-113352" fmla="*/ 1290761 h 2711051"/>
                  <a:gd name="connsiteX109-113353" fmla="*/ 5593077 w 6006665"/>
                  <a:gd name="connsiteY109-113354" fmla="*/ 1354390 h 2711051"/>
                  <a:gd name="connsiteX110-113355" fmla="*/ 5608984 w 6006665"/>
                  <a:gd name="connsiteY110-113356" fmla="*/ 1381660 h 2711051"/>
                  <a:gd name="connsiteX111-113357" fmla="*/ 5613529 w 6006665"/>
                  <a:gd name="connsiteY111-113358" fmla="*/ 1413474 h 2711051"/>
                  <a:gd name="connsiteX112-113359" fmla="*/ 5608984 w 6006665"/>
                  <a:gd name="connsiteY112-113360" fmla="*/ 1436199 h 2711051"/>
                  <a:gd name="connsiteX113-113361" fmla="*/ 5597799 w 6006665"/>
                  <a:gd name="connsiteY113-113362" fmla="*/ 1432590 h 2711051"/>
                  <a:gd name="connsiteX114-113363" fmla="*/ 5597077 w 6006665"/>
                  <a:gd name="connsiteY114-113364" fmla="*/ 1436199 h 2711051"/>
                  <a:gd name="connsiteX115-113365" fmla="*/ 5534271 w 6006665"/>
                  <a:gd name="connsiteY115-113366" fmla="*/ 1415939 h 2711051"/>
                  <a:gd name="connsiteX116-113367" fmla="*/ 5436277 w 6006665"/>
                  <a:gd name="connsiteY116-113368" fmla="*/ 1472558 h 2711051"/>
                  <a:gd name="connsiteX117-113369" fmla="*/ 5397645 w 6006665"/>
                  <a:gd name="connsiteY117-113370" fmla="*/ 1483921 h 2711051"/>
                  <a:gd name="connsiteX118-113371" fmla="*/ 5345378 w 6006665"/>
                  <a:gd name="connsiteY118-113372" fmla="*/ 1538460 h 2711051"/>
                  <a:gd name="connsiteX119-113373" fmla="*/ 5290839 w 6006665"/>
                  <a:gd name="connsiteY119-113374" fmla="*/ 1586181 h 2711051"/>
                  <a:gd name="connsiteX120-113375" fmla="*/ 5274932 w 6006665"/>
                  <a:gd name="connsiteY120-113376" fmla="*/ 1617996 h 2711051"/>
                  <a:gd name="connsiteX121-113377" fmla="*/ 5267238 w 6006665"/>
                  <a:gd name="connsiteY121-113378" fmla="*/ 1609569 h 2711051"/>
                  <a:gd name="connsiteX122-113379" fmla="*/ 5263025 w 6006665"/>
                  <a:gd name="connsiteY122-113380" fmla="*/ 1617996 h 2711051"/>
                  <a:gd name="connsiteX123-113381" fmla="*/ 5219538 w 6006665"/>
                  <a:gd name="connsiteY123-113382" fmla="*/ 1570368 h 2711051"/>
                  <a:gd name="connsiteX124-113383" fmla="*/ 5129494 w 6006665"/>
                  <a:gd name="connsiteY124-113384" fmla="*/ 1624813 h 2711051"/>
                  <a:gd name="connsiteX125-113385" fmla="*/ 5126389 w 6006665"/>
                  <a:gd name="connsiteY125-113386" fmla="*/ 1619491 h 2711051"/>
                  <a:gd name="connsiteX126-113387" fmla="*/ 5117587 w 6006665"/>
                  <a:gd name="connsiteY126-113388" fmla="*/ 1624813 h 2711051"/>
                  <a:gd name="connsiteX127-113389" fmla="*/ 5105544 w 6006665"/>
                  <a:gd name="connsiteY127-113390" fmla="*/ 1604167 h 2711051"/>
                  <a:gd name="connsiteX128-113391" fmla="*/ 5074955 w 6006665"/>
                  <a:gd name="connsiteY128-113392" fmla="*/ 1629358 h 2711051"/>
                  <a:gd name="connsiteX129-113393" fmla="*/ 5065718 w 6006665"/>
                  <a:gd name="connsiteY129-113394" fmla="*/ 1627159 h 2711051"/>
                  <a:gd name="connsiteX130-113395" fmla="*/ 5063048 w 6006665"/>
                  <a:gd name="connsiteY130-113396" fmla="*/ 1629358 h 2711051"/>
                  <a:gd name="connsiteX131-113397" fmla="*/ 5026594 w 6006665"/>
                  <a:gd name="connsiteY131-113398" fmla="*/ 1620679 h 2711051"/>
                  <a:gd name="connsiteX132-113399" fmla="*/ 5015871 w 6006665"/>
                  <a:gd name="connsiteY132-113400" fmla="*/ 1665718 h 2711051"/>
                  <a:gd name="connsiteX133-113401" fmla="*/ 4974967 w 6006665"/>
                  <a:gd name="connsiteY133-113402" fmla="*/ 1731619 h 2711051"/>
                  <a:gd name="connsiteX134-113403" fmla="*/ 4974967 w 6006665"/>
                  <a:gd name="connsiteY134-113404" fmla="*/ 1763434 h 2711051"/>
                  <a:gd name="connsiteX135-113405" fmla="*/ 5015871 w 6006665"/>
                  <a:gd name="connsiteY135-113406" fmla="*/ 1779341 h 2711051"/>
                  <a:gd name="connsiteX136-113407" fmla="*/ 5011326 w 6006665"/>
                  <a:gd name="connsiteY136-113408" fmla="*/ 1877057 h 2711051"/>
                  <a:gd name="connsiteX137-113409" fmla="*/ 4999419 w 6006665"/>
                  <a:gd name="connsiteY137-113410" fmla="*/ 1877057 h 2711051"/>
                  <a:gd name="connsiteX138-113411" fmla="*/ 4974967 w 6006665"/>
                  <a:gd name="connsiteY138-113412" fmla="*/ 1877057 h 2711051"/>
                  <a:gd name="connsiteX139-113413" fmla="*/ 4963605 w 6006665"/>
                  <a:gd name="connsiteY139-113414" fmla="*/ 1929323 h 2711051"/>
                  <a:gd name="connsiteX140-113415" fmla="*/ 4974967 w 6006665"/>
                  <a:gd name="connsiteY140-113416" fmla="*/ 1956593 h 2711051"/>
                  <a:gd name="connsiteX141-113417" fmla="*/ 4909065 w 6006665"/>
                  <a:gd name="connsiteY141-113418" fmla="*/ 1990680 h 2711051"/>
                  <a:gd name="connsiteX142-113419" fmla="*/ 4897703 w 6006665"/>
                  <a:gd name="connsiteY142-113420" fmla="*/ 2058854 h 2711051"/>
                  <a:gd name="connsiteX143-113421" fmla="*/ 4845437 w 6006665"/>
                  <a:gd name="connsiteY143-113422" fmla="*/ 2074761 h 2711051"/>
                  <a:gd name="connsiteX144-113423" fmla="*/ 4834074 w 6006665"/>
                  <a:gd name="connsiteY144-113424" fmla="*/ 2133845 h 2711051"/>
                  <a:gd name="connsiteX145-113425" fmla="*/ 4779535 w 6006665"/>
                  <a:gd name="connsiteY145-113426" fmla="*/ 2192929 h 2711051"/>
                  <a:gd name="connsiteX146-113427" fmla="*/ 4777225 w 6006665"/>
                  <a:gd name="connsiteY146-113428" fmla="*/ 2182533 h 2711051"/>
                  <a:gd name="connsiteX147-113429" fmla="*/ 4767628 w 6006665"/>
                  <a:gd name="connsiteY147-113430" fmla="*/ 2192929 h 2711051"/>
                  <a:gd name="connsiteX148-113431" fmla="*/ 4758538 w 6006665"/>
                  <a:gd name="connsiteY148-113432" fmla="*/ 2152025 h 2711051"/>
                  <a:gd name="connsiteX149-113433" fmla="*/ 4742631 w 6006665"/>
                  <a:gd name="connsiteY149-113434" fmla="*/ 2065671 h 2711051"/>
                  <a:gd name="connsiteX150-113435" fmla="*/ 4715361 w 6006665"/>
                  <a:gd name="connsiteY150-113436" fmla="*/ 1924779 h 2711051"/>
                  <a:gd name="connsiteX151-113437" fmla="*/ 4735813 w 6006665"/>
                  <a:gd name="connsiteY151-113438" fmla="*/ 1833880 h 2711051"/>
                  <a:gd name="connsiteX152-113439" fmla="*/ 4767628 w 6006665"/>
                  <a:gd name="connsiteY152-113440" fmla="*/ 1790703 h 2711051"/>
                  <a:gd name="connsiteX153-113441" fmla="*/ 4767628 w 6006665"/>
                  <a:gd name="connsiteY153-113442" fmla="*/ 1763434 h 2711051"/>
                  <a:gd name="connsiteX154-113443" fmla="*/ 4826712 w 6006665"/>
                  <a:gd name="connsiteY154-113444" fmla="*/ 1747526 h 2711051"/>
                  <a:gd name="connsiteX155-113445" fmla="*/ 4892613 w 6006665"/>
                  <a:gd name="connsiteY155-113446" fmla="*/ 1656628 h 2711051"/>
                  <a:gd name="connsiteX156-113447" fmla="*/ 4956243 w 6006665"/>
                  <a:gd name="connsiteY156-113448" fmla="*/ 1581637 h 2711051"/>
                  <a:gd name="connsiteX157-113449" fmla="*/ 5022143 w 6006665"/>
                  <a:gd name="connsiteY157-113450" fmla="*/ 1522552 h 2711051"/>
                  <a:gd name="connsiteX158-113451" fmla="*/ 5046694 w 6006665"/>
                  <a:gd name="connsiteY158-113452" fmla="*/ 1415425 h 2711051"/>
                  <a:gd name="connsiteX159-113453" fmla="*/ 5015871 w 6006665"/>
                  <a:gd name="connsiteY159-113454" fmla="*/ 1420292 h 2711051"/>
                  <a:gd name="connsiteX160-113455" fmla="*/ 4995419 w 6006665"/>
                  <a:gd name="connsiteY160-113456" fmla="*/ 1483921 h 2711051"/>
                  <a:gd name="connsiteX161-113457" fmla="*/ 4904521 w 6006665"/>
                  <a:gd name="connsiteY161-113458" fmla="*/ 1570274 h 2711051"/>
                  <a:gd name="connsiteX162-113459" fmla="*/ 4901708 w 6006665"/>
                  <a:gd name="connsiteY162-113460" fmla="*/ 1561634 h 2711051"/>
                  <a:gd name="connsiteX163-113461" fmla="*/ 4892613 w 6006665"/>
                  <a:gd name="connsiteY163-113462" fmla="*/ 1570274 h 2711051"/>
                  <a:gd name="connsiteX164-113463" fmla="*/ 4861835 w 6006665"/>
                  <a:gd name="connsiteY164-113464" fmla="*/ 1475740 h 2711051"/>
                  <a:gd name="connsiteX165-113465" fmla="*/ 4779535 w 6006665"/>
                  <a:gd name="connsiteY165-113466" fmla="*/ 1499828 h 2711051"/>
                  <a:gd name="connsiteX166-113467" fmla="*/ 4684091 w 6006665"/>
                  <a:gd name="connsiteY166-113468" fmla="*/ 1624813 h 2711051"/>
                  <a:gd name="connsiteX167-113469" fmla="*/ 4715906 w 6006665"/>
                  <a:gd name="connsiteY167-113470" fmla="*/ 1672535 h 2711051"/>
                  <a:gd name="connsiteX168-113471" fmla="*/ 4636369 w 6006665"/>
                  <a:gd name="connsiteY168-113472" fmla="*/ 1688442 h 2711051"/>
                  <a:gd name="connsiteX169-113473" fmla="*/ 4577285 w 6006665"/>
                  <a:gd name="connsiteY169-113474" fmla="*/ 1692987 h 2711051"/>
                  <a:gd name="connsiteX170-113475" fmla="*/ 4577373 w 6006665"/>
                  <a:gd name="connsiteY170-113476" fmla="*/ 1692065 h 2711051"/>
                  <a:gd name="connsiteX171-113477" fmla="*/ 4565379 w 6006665"/>
                  <a:gd name="connsiteY171-113478" fmla="*/ 1692987 h 2711051"/>
                  <a:gd name="connsiteX172-113479" fmla="*/ 4569923 w 6006665"/>
                  <a:gd name="connsiteY172-113480" fmla="*/ 1645266 h 2711051"/>
                  <a:gd name="connsiteX173-113481" fmla="*/ 4520081 w 6006665"/>
                  <a:gd name="connsiteY173-113482" fmla="*/ 1635680 h 2711051"/>
                  <a:gd name="connsiteX174-113483" fmla="*/ 4475025 w 6006665"/>
                  <a:gd name="connsiteY174-113484" fmla="*/ 1665718 h 2711051"/>
                  <a:gd name="connsiteX175-113485" fmla="*/ 4464394 w 6006665"/>
                  <a:gd name="connsiteY175-113486" fmla="*/ 1664867 h 2711051"/>
                  <a:gd name="connsiteX176-113487" fmla="*/ 4463118 w 6006665"/>
                  <a:gd name="connsiteY176-113488" fmla="*/ 1665718 h 2711051"/>
                  <a:gd name="connsiteX177-113489" fmla="*/ 4357637 w 6006665"/>
                  <a:gd name="connsiteY177-113490" fmla="*/ 1657279 h 2711051"/>
                  <a:gd name="connsiteX178-113491" fmla="*/ 4243233 w 6006665"/>
                  <a:gd name="connsiteY178-113492" fmla="*/ 1677080 h 2711051"/>
                  <a:gd name="connsiteX179-113493" fmla="*/ 4125065 w 6006665"/>
                  <a:gd name="connsiteY179-113494" fmla="*/ 1811155 h 2711051"/>
                  <a:gd name="connsiteX180-113495" fmla="*/ 3984173 w 6006665"/>
                  <a:gd name="connsiteY180-113496" fmla="*/ 1967955 h 2711051"/>
                  <a:gd name="connsiteX181-113497" fmla="*/ 4038712 w 6006665"/>
                  <a:gd name="connsiteY181-113498" fmla="*/ 1972500 h 2711051"/>
                  <a:gd name="connsiteX182-113499" fmla="*/ 4059164 w 6006665"/>
                  <a:gd name="connsiteY182-113500" fmla="*/ 2015677 h 2711051"/>
                  <a:gd name="connsiteX183-113501" fmla="*/ 4087782 w 6006665"/>
                  <a:gd name="connsiteY183-113502" fmla="*/ 2024094 h 2711051"/>
                  <a:gd name="connsiteX184-113503" fmla="*/ 4106341 w 6006665"/>
                  <a:gd name="connsiteY184-113504" fmla="*/ 1995225 h 2711051"/>
                  <a:gd name="connsiteX185-113505" fmla="*/ 4117411 w 6006665"/>
                  <a:gd name="connsiteY185-113506" fmla="*/ 1996527 h 2711051"/>
                  <a:gd name="connsiteX186-113507" fmla="*/ 4118248 w 6006665"/>
                  <a:gd name="connsiteY186-113508" fmla="*/ 1995225 h 2711051"/>
                  <a:gd name="connsiteX187-113509" fmla="*/ 4156880 w 6006665"/>
                  <a:gd name="connsiteY187-113510" fmla="*/ 1999770 h 2711051"/>
                  <a:gd name="connsiteX188-113511" fmla="*/ 4211419 w 6006665"/>
                  <a:gd name="connsiteY188-113512" fmla="*/ 2070216 h 2711051"/>
                  <a:gd name="connsiteX189-113513" fmla="*/ 4215964 w 6006665"/>
                  <a:gd name="connsiteY189-113514" fmla="*/ 2117938 h 2711051"/>
                  <a:gd name="connsiteX190-113515" fmla="*/ 4184149 w 6006665"/>
                  <a:gd name="connsiteY190-113516" fmla="*/ 2177022 h 2711051"/>
                  <a:gd name="connsiteX191-113517" fmla="*/ 4177332 w 6006665"/>
                  <a:gd name="connsiteY191-113518" fmla="*/ 2247468 h 2711051"/>
                  <a:gd name="connsiteX192-113519" fmla="*/ 4161425 w 6006665"/>
                  <a:gd name="connsiteY192-113520" fmla="*/ 2333822 h 2711051"/>
                  <a:gd name="connsiteX193-113521" fmla="*/ 4109158 w 6006665"/>
                  <a:gd name="connsiteY193-113522" fmla="*/ 2413358 h 2711051"/>
                  <a:gd name="connsiteX194-113523" fmla="*/ 4097796 w 6006665"/>
                  <a:gd name="connsiteY194-113524" fmla="*/ 2451990 h 2711051"/>
                  <a:gd name="connsiteX195-113525" fmla="*/ 4043257 w 6006665"/>
                  <a:gd name="connsiteY195-113526" fmla="*/ 2511074 h 2711051"/>
                  <a:gd name="connsiteX196-113527" fmla="*/ 3995535 w 6006665"/>
                  <a:gd name="connsiteY196-113528" fmla="*/ 2570158 h 2711051"/>
                  <a:gd name="connsiteX197-113529" fmla="*/ 3975083 w 6006665"/>
                  <a:gd name="connsiteY197-113530" fmla="*/ 2601973 h 2711051"/>
                  <a:gd name="connsiteX198-113531" fmla="*/ 3925089 w 6006665"/>
                  <a:gd name="connsiteY198-113532" fmla="*/ 2629242 h 2711051"/>
                  <a:gd name="connsiteX199-113533" fmla="*/ 3913182 w 6006665"/>
                  <a:gd name="connsiteY199-113534" fmla="*/ 2629242 h 2711051"/>
                  <a:gd name="connsiteX200-113535" fmla="*/ 3904637 w 6006665"/>
                  <a:gd name="connsiteY200-113536" fmla="*/ 2629242 h 2711051"/>
                  <a:gd name="connsiteX201-113537" fmla="*/ 3892729 w 6006665"/>
                  <a:gd name="connsiteY201-113538" fmla="*/ 2629242 h 2711051"/>
                  <a:gd name="connsiteX202-113539" fmla="*/ 3871063 w 6006665"/>
                  <a:gd name="connsiteY202-113540" fmla="*/ 2612993 h 2711051"/>
                  <a:gd name="connsiteX203-113541" fmla="*/ 3829645 w 6006665"/>
                  <a:gd name="connsiteY203-113542" fmla="*/ 2640605 h 2711051"/>
                  <a:gd name="connsiteX204-113543" fmla="*/ 3822828 w 6006665"/>
                  <a:gd name="connsiteY204-113544" fmla="*/ 2661057 h 2711051"/>
                  <a:gd name="connsiteX205-113545" fmla="*/ 3818283 w 6006665"/>
                  <a:gd name="connsiteY205-113546" fmla="*/ 2651967 h 2711051"/>
                  <a:gd name="connsiteX206-113547" fmla="*/ 3818283 w 6006665"/>
                  <a:gd name="connsiteY206-113548" fmla="*/ 2640241 h 2711051"/>
                  <a:gd name="connsiteX207-113549" fmla="*/ 3817738 w 6006665"/>
                  <a:gd name="connsiteY207-113550" fmla="*/ 2640605 h 2711051"/>
                  <a:gd name="connsiteX208-113551" fmla="*/ 3810921 w 6006665"/>
                  <a:gd name="connsiteY208-113552" fmla="*/ 2661057 h 2711051"/>
                  <a:gd name="connsiteX209-113553" fmla="*/ 3806376 w 6006665"/>
                  <a:gd name="connsiteY209-113554" fmla="*/ 2651967 h 2711051"/>
                  <a:gd name="connsiteX210-113555" fmla="*/ 3806376 w 6006665"/>
                  <a:gd name="connsiteY210-113556" fmla="*/ 2624697 h 2711051"/>
                  <a:gd name="connsiteX211-113557" fmla="*/ 3818283 w 6006665"/>
                  <a:gd name="connsiteY211-113558" fmla="*/ 2624697 h 2711051"/>
                  <a:gd name="connsiteX212-113559" fmla="*/ 3826828 w 6006665"/>
                  <a:gd name="connsiteY212-113560" fmla="*/ 2624697 h 2711051"/>
                  <a:gd name="connsiteX213-113561" fmla="*/ 3833645 w 6006665"/>
                  <a:gd name="connsiteY213-113562" fmla="*/ 2565613 h 2711051"/>
                  <a:gd name="connsiteX214-113563" fmla="*/ 3822283 w 6006665"/>
                  <a:gd name="connsiteY214-113564" fmla="*/ 2522437 h 2711051"/>
                  <a:gd name="connsiteX215-113565" fmla="*/ 3849553 w 6006665"/>
                  <a:gd name="connsiteY215-113566" fmla="*/ 2499712 h 2711051"/>
                  <a:gd name="connsiteX216-113567" fmla="*/ 3858814 w 6006665"/>
                  <a:gd name="connsiteY216-113568" fmla="*/ 2501917 h 2711051"/>
                  <a:gd name="connsiteX217-113569" fmla="*/ 3861460 w 6006665"/>
                  <a:gd name="connsiteY217-113570" fmla="*/ 2499712 h 2711051"/>
                  <a:gd name="connsiteX218-113571" fmla="*/ 3898487 w 6006665"/>
                  <a:gd name="connsiteY218-113572" fmla="*/ 2508528 h 2711051"/>
                  <a:gd name="connsiteX219-113573" fmla="*/ 3919999 w 6006665"/>
                  <a:gd name="connsiteY219-113574" fmla="*/ 2463353 h 2711051"/>
                  <a:gd name="connsiteX220-113575" fmla="*/ 3935906 w 6006665"/>
                  <a:gd name="connsiteY220-113576" fmla="*/ 2404268 h 2711051"/>
                  <a:gd name="connsiteX221-113577" fmla="*/ 3947269 w 6006665"/>
                  <a:gd name="connsiteY221-113578" fmla="*/ 2381544 h 2711051"/>
                  <a:gd name="connsiteX222-113579" fmla="*/ 3966292 w 6006665"/>
                  <a:gd name="connsiteY222-113580" fmla="*/ 2337156 h 2711051"/>
                  <a:gd name="connsiteX223-113581" fmla="*/ 3915999 w 6006665"/>
                  <a:gd name="connsiteY223-113582" fmla="*/ 2349729 h 2711051"/>
                  <a:gd name="connsiteX224-113583" fmla="*/ 3888729 w 6006665"/>
                  <a:gd name="connsiteY224-113584" fmla="*/ 2372454 h 2711051"/>
                  <a:gd name="connsiteX225-113585" fmla="*/ 3876822 w 6006665"/>
                  <a:gd name="connsiteY225-113586" fmla="*/ 2372454 h 2711051"/>
                  <a:gd name="connsiteX226-113587" fmla="*/ 3829645 w 6006665"/>
                  <a:gd name="connsiteY226-113588" fmla="*/ 2372454 h 2711051"/>
                  <a:gd name="connsiteX227-113589" fmla="*/ 3817738 w 6006665"/>
                  <a:gd name="connsiteY227-113590" fmla="*/ 2372454 h 2711051"/>
                  <a:gd name="connsiteX228-113591" fmla="*/ 3801831 w 6006665"/>
                  <a:gd name="connsiteY228-113592" fmla="*/ 2317915 h 2711051"/>
                  <a:gd name="connsiteX229-113593" fmla="*/ 3758654 w 6006665"/>
                  <a:gd name="connsiteY229-113594" fmla="*/ 2279283 h 2711051"/>
                  <a:gd name="connsiteX230-113595" fmla="*/ 3692753 w 6006665"/>
                  <a:gd name="connsiteY230-113596" fmla="*/ 2263376 h 2711051"/>
                  <a:gd name="connsiteX231-113597" fmla="*/ 3683663 w 6006665"/>
                  <a:gd name="connsiteY231-113598" fmla="*/ 2204292 h 2711051"/>
                  <a:gd name="connsiteX232-113599" fmla="*/ 3672301 w 6006665"/>
                  <a:gd name="connsiteY232-113600" fmla="*/ 2172477 h 2711051"/>
                  <a:gd name="connsiteX233-113601" fmla="*/ 3656393 w 6006665"/>
                  <a:gd name="connsiteY233-113602" fmla="*/ 2145208 h 2711051"/>
                  <a:gd name="connsiteX234-113603" fmla="*/ 3633669 w 6006665"/>
                  <a:gd name="connsiteY234-113604" fmla="*/ 2086123 h 2711051"/>
                  <a:gd name="connsiteX235-113605" fmla="*/ 3601854 w 6006665"/>
                  <a:gd name="connsiteY235-113606" fmla="*/ 2065671 h 2711051"/>
                  <a:gd name="connsiteX236-113607" fmla="*/ 3545995 w 6006665"/>
                  <a:gd name="connsiteY236-113608" fmla="*/ 2044187 h 2711051"/>
                  <a:gd name="connsiteX237-113609" fmla="*/ 3506955 w 6006665"/>
                  <a:gd name="connsiteY237-113610" fmla="*/ 2049764 h 2711051"/>
                  <a:gd name="connsiteX238-113611" fmla="*/ 3463779 w 6006665"/>
                  <a:gd name="connsiteY238-113612" fmla="*/ 2058854 h 2711051"/>
                  <a:gd name="connsiteX239-113613" fmla="*/ 3431964 w 6006665"/>
                  <a:gd name="connsiteY239-113614" fmla="*/ 2086123 h 2711051"/>
                  <a:gd name="connsiteX240-113615" fmla="*/ 3452416 w 6006665"/>
                  <a:gd name="connsiteY240-113616" fmla="*/ 2102031 h 2711051"/>
                  <a:gd name="connsiteX241-113617" fmla="*/ 3452416 w 6006665"/>
                  <a:gd name="connsiteY241-113618" fmla="*/ 2133845 h 2711051"/>
                  <a:gd name="connsiteX242-113619" fmla="*/ 3431964 w 6006665"/>
                  <a:gd name="connsiteY242-113620" fmla="*/ 2156570 h 2711051"/>
                  <a:gd name="connsiteX243-113621" fmla="*/ 3400150 w 6006665"/>
                  <a:gd name="connsiteY243-113622" fmla="*/ 2215654 h 2711051"/>
                  <a:gd name="connsiteX244-113623" fmla="*/ 3400150 w 6006665"/>
                  <a:gd name="connsiteY244-113624" fmla="*/ 2242924 h 2711051"/>
                  <a:gd name="connsiteX245-113625" fmla="*/ 3350155 w 6006665"/>
                  <a:gd name="connsiteY245-113626" fmla="*/ 2274738 h 2711051"/>
                  <a:gd name="connsiteX246-113627" fmla="*/ 3342342 w 6006665"/>
                  <a:gd name="connsiteY246-113628" fmla="*/ 2272134 h 2711051"/>
                  <a:gd name="connsiteX247-113629" fmla="*/ 3338249 w 6006665"/>
                  <a:gd name="connsiteY247-113630" fmla="*/ 2274738 h 2711051"/>
                  <a:gd name="connsiteX248-113631" fmla="*/ 3290527 w 6006665"/>
                  <a:gd name="connsiteY248-113632" fmla="*/ 2258831 h 2711051"/>
                  <a:gd name="connsiteX249-113633" fmla="*/ 3259257 w 6006665"/>
                  <a:gd name="connsiteY249-113634" fmla="*/ 2258831 h 2711051"/>
                  <a:gd name="connsiteX250-113635" fmla="*/ 3247350 w 6006665"/>
                  <a:gd name="connsiteY250-113636" fmla="*/ 2258831 h 2711051"/>
                  <a:gd name="connsiteX251-113637" fmla="*/ 3231443 w 6006665"/>
                  <a:gd name="connsiteY251-113638" fmla="*/ 2242924 h 2711051"/>
                  <a:gd name="connsiteX252-113639" fmla="*/ 3213271 w 6006665"/>
                  <a:gd name="connsiteY252-113640" fmla="*/ 2238380 h 2711051"/>
                  <a:gd name="connsiteX253-113641" fmla="*/ 3168359 w 6006665"/>
                  <a:gd name="connsiteY253-113642" fmla="*/ 2274738 h 2711051"/>
                  <a:gd name="connsiteX254-113643" fmla="*/ 3120637 w 6006665"/>
                  <a:gd name="connsiteY254-113644" fmla="*/ 2286100 h 2711051"/>
                  <a:gd name="connsiteX255-113645" fmla="*/ 3082005 w 6006665"/>
                  <a:gd name="connsiteY255-113646" fmla="*/ 2302008 h 2711051"/>
                  <a:gd name="connsiteX256-113647" fmla="*/ 3074460 w 6006665"/>
                  <a:gd name="connsiteY256-113648" fmla="*/ 2300211 h 2711051"/>
                  <a:gd name="connsiteX257-113649" fmla="*/ 3070098 w 6006665"/>
                  <a:gd name="connsiteY257-113650" fmla="*/ 2302008 h 2711051"/>
                  <a:gd name="connsiteX258-113651" fmla="*/ 3022376 w 6006665"/>
                  <a:gd name="connsiteY258-113652" fmla="*/ 2290645 h 2711051"/>
                  <a:gd name="connsiteX259-113653" fmla="*/ 3000196 w 6006665"/>
                  <a:gd name="connsiteY259-113654" fmla="*/ 2290645 h 2711051"/>
                  <a:gd name="connsiteX260-113655" fmla="*/ 2988289 w 6006665"/>
                  <a:gd name="connsiteY260-113656" fmla="*/ 2290645 h 2711051"/>
                  <a:gd name="connsiteX261-113657" fmla="*/ 2967837 w 6006665"/>
                  <a:gd name="connsiteY261-113658" fmla="*/ 2258831 h 2711051"/>
                  <a:gd name="connsiteX262-113659" fmla="*/ 2929205 w 6006665"/>
                  <a:gd name="connsiteY262-113660" fmla="*/ 2231561 h 2711051"/>
                  <a:gd name="connsiteX263-113661" fmla="*/ 2902153 w 6006665"/>
                  <a:gd name="connsiteY263-113662" fmla="*/ 2227697 h 2711051"/>
                  <a:gd name="connsiteX264-113663" fmla="*/ 2822944 w 6006665"/>
                  <a:gd name="connsiteY264-113664" fmla="*/ 2242924 h 2711051"/>
                  <a:gd name="connsiteX265-113665" fmla="*/ 2818139 w 6006665"/>
                  <a:gd name="connsiteY265-113666" fmla="*/ 2240835 h 2711051"/>
                  <a:gd name="connsiteX266-113667" fmla="*/ 1811153 w 6006665"/>
                  <a:gd name="connsiteY266-113668" fmla="*/ 1999770 h 2711051"/>
                  <a:gd name="connsiteX267-113669" fmla="*/ 1748069 w 6006665"/>
                  <a:gd name="connsiteY267-113670" fmla="*/ 2038402 h 2711051"/>
                  <a:gd name="connsiteX268-113671" fmla="*/ 1711709 w 6006665"/>
                  <a:gd name="connsiteY268-113672" fmla="*/ 2042947 h 2711051"/>
                  <a:gd name="connsiteX269-113673" fmla="*/ 1711926 w 6006665"/>
                  <a:gd name="connsiteY269-113674" fmla="*/ 2041431 h 2711051"/>
                  <a:gd name="connsiteX270-113675" fmla="*/ 1699803 w 6006665"/>
                  <a:gd name="connsiteY270-113676" fmla="*/ 2042947 h 2711051"/>
                  <a:gd name="connsiteX271-113677" fmla="*/ 1704347 w 6006665"/>
                  <a:gd name="connsiteY271-113678" fmla="*/ 2011132 h 2711051"/>
                  <a:gd name="connsiteX272-113679" fmla="*/ 1662460 w 6006665"/>
                  <a:gd name="connsiteY272-113680" fmla="*/ 1993181 h 2711051"/>
                  <a:gd name="connsiteX273-113681" fmla="*/ 1629901 w 6006665"/>
                  <a:gd name="connsiteY273-113682" fmla="*/ 2006587 h 2711051"/>
                  <a:gd name="connsiteX274-113683" fmla="*/ 1629300 w 6006665"/>
                  <a:gd name="connsiteY274-113684" fmla="*/ 2001932 h 2711051"/>
                  <a:gd name="connsiteX275-113685" fmla="*/ 1617994 w 6006665"/>
                  <a:gd name="connsiteY275-113686" fmla="*/ 2006587 h 2711051"/>
                  <a:gd name="connsiteX276-113687" fmla="*/ 1608904 w 6006665"/>
                  <a:gd name="connsiteY276-113688" fmla="*/ 1936141 h 2711051"/>
                  <a:gd name="connsiteX277-113689" fmla="*/ 1552684 w 6006665"/>
                  <a:gd name="connsiteY277-113690" fmla="*/ 1926448 h 2711051"/>
                  <a:gd name="connsiteX278-113691" fmla="*/ 1518550 w 6006665"/>
                  <a:gd name="connsiteY278-113692" fmla="*/ 1952048 h 2711051"/>
                  <a:gd name="connsiteX279-113693" fmla="*/ 1425379 w 6006665"/>
                  <a:gd name="connsiteY279-113694" fmla="*/ 1972500 h 2711051"/>
                  <a:gd name="connsiteX280-113695" fmla="*/ 1409472 w 6006665"/>
                  <a:gd name="connsiteY280-113696" fmla="*/ 1990680 h 2711051"/>
                  <a:gd name="connsiteX281-113697" fmla="*/ 1270852 w 6006665"/>
                  <a:gd name="connsiteY281-113698" fmla="*/ 2011132 h 2711051"/>
                  <a:gd name="connsiteX282-113699" fmla="*/ 1254945 w 6006665"/>
                  <a:gd name="connsiteY282-113700" fmla="*/ 2031584 h 2711051"/>
                  <a:gd name="connsiteX283-113701" fmla="*/ 1282214 w 6006665"/>
                  <a:gd name="connsiteY283-113702" fmla="*/ 2074761 h 2711051"/>
                  <a:gd name="connsiteX284-113703" fmla="*/ 1243582 w 6006665"/>
                  <a:gd name="connsiteY284-113704" fmla="*/ 2090668 h 2711051"/>
                  <a:gd name="connsiteX285-113705" fmla="*/ 1254945 w 6006665"/>
                  <a:gd name="connsiteY285-113706" fmla="*/ 2108848 h 2711051"/>
                  <a:gd name="connsiteX286-113707" fmla="*/ 1216313 w 6006665"/>
                  <a:gd name="connsiteY286-113708" fmla="*/ 2133845 h 2711051"/>
                  <a:gd name="connsiteX287-113709" fmla="*/ 1275397 w 6006665"/>
                  <a:gd name="connsiteY287-113710" fmla="*/ 2177022 h 2711051"/>
                  <a:gd name="connsiteX288-113711" fmla="*/ 1270852 w 6006665"/>
                  <a:gd name="connsiteY288-113712" fmla="*/ 2204292 h 2711051"/>
                  <a:gd name="connsiteX289-113713" fmla="*/ 1259108 w 6006665"/>
                  <a:gd name="connsiteY289-113714" fmla="*/ 2203313 h 2711051"/>
                  <a:gd name="connsiteX290-113715" fmla="*/ 1258945 w 6006665"/>
                  <a:gd name="connsiteY290-113716" fmla="*/ 2204292 h 2711051"/>
                  <a:gd name="connsiteX291-113717" fmla="*/ 1215644 w 6006665"/>
                  <a:gd name="connsiteY291-113718" fmla="*/ 2200683 h 2711051"/>
                  <a:gd name="connsiteX292-113719" fmla="*/ 1204950 w 6006665"/>
                  <a:gd name="connsiteY292-113720" fmla="*/ 2215654 h 2711051"/>
                  <a:gd name="connsiteX293-113721" fmla="*/ 1196495 w 6006665"/>
                  <a:gd name="connsiteY293-113722" fmla="*/ 2210822 h 2711051"/>
                  <a:gd name="connsiteX294-113723" fmla="*/ 1193043 w 6006665"/>
                  <a:gd name="connsiteY294-113724" fmla="*/ 2215654 h 2711051"/>
                  <a:gd name="connsiteX295-113725" fmla="*/ 1145322 w 6006665"/>
                  <a:gd name="connsiteY295-113726" fmla="*/ 2188384 h 2711051"/>
                  <a:gd name="connsiteX296-113727" fmla="*/ 1098145 w 6006665"/>
                  <a:gd name="connsiteY296-113728" fmla="*/ 2188384 h 2711051"/>
                  <a:gd name="connsiteX297-113729" fmla="*/ 1061785 w 6006665"/>
                  <a:gd name="connsiteY297-113730" fmla="*/ 2215654 h 2711051"/>
                  <a:gd name="connsiteX298-113731" fmla="*/ 1055322 w 6006665"/>
                  <a:gd name="connsiteY298-113732" fmla="*/ 2211571 h 2711051"/>
                  <a:gd name="connsiteX299-113733" fmla="*/ 1049878 w 6006665"/>
                  <a:gd name="connsiteY299-113734" fmla="*/ 2215654 h 2711051"/>
                  <a:gd name="connsiteX300-113735" fmla="*/ 1006701 w 6006665"/>
                  <a:gd name="connsiteY300-113736" fmla="*/ 2188384 h 2711051"/>
                  <a:gd name="connsiteX301-113737" fmla="*/ 924893 w 6006665"/>
                  <a:gd name="connsiteY301-113738" fmla="*/ 2152025 h 2711051"/>
                  <a:gd name="connsiteX302-113739" fmla="*/ 877716 w 6006665"/>
                  <a:gd name="connsiteY302-113740" fmla="*/ 2152025 h 2711051"/>
                  <a:gd name="connsiteX303-113741" fmla="*/ 802724 w 6006665"/>
                  <a:gd name="connsiteY303-113742" fmla="*/ 2215654 h 2711051"/>
                  <a:gd name="connsiteX304-113743" fmla="*/ 798179 w 6006665"/>
                  <a:gd name="connsiteY304-113744" fmla="*/ 2258831 h 2711051"/>
                  <a:gd name="connsiteX305-113745" fmla="*/ 787406 w 6006665"/>
                  <a:gd name="connsiteY305-113746" fmla="*/ 2248058 h 2711051"/>
                  <a:gd name="connsiteX306-113747" fmla="*/ 786272 w 6006665"/>
                  <a:gd name="connsiteY306-113748" fmla="*/ 2258831 h 2711051"/>
                  <a:gd name="connsiteX307-113749" fmla="*/ 756063 w 6006665"/>
                  <a:gd name="connsiteY307-113750" fmla="*/ 2228621 h 2711051"/>
                  <a:gd name="connsiteX308-113751" fmla="*/ 732278 w 6006665"/>
                  <a:gd name="connsiteY308-113752" fmla="*/ 2286100 h 2711051"/>
                  <a:gd name="connsiteX309-113753" fmla="*/ 743640 w 6006665"/>
                  <a:gd name="connsiteY309-113754" fmla="*/ 2295190 h 2711051"/>
                  <a:gd name="connsiteX310-113755" fmla="*/ 723188 w 6006665"/>
                  <a:gd name="connsiteY310-113756" fmla="*/ 2338367 h 2711051"/>
                  <a:gd name="connsiteX311-113757" fmla="*/ 747026 w 6006665"/>
                  <a:gd name="connsiteY311-113758" fmla="*/ 2375208 h 2711051"/>
                  <a:gd name="connsiteX312-113759" fmla="*/ 763548 w 6006665"/>
                  <a:gd name="connsiteY312-113760" fmla="*/ 2372454 h 2711051"/>
                  <a:gd name="connsiteX313-113761" fmla="*/ 764871 w 6006665"/>
                  <a:gd name="connsiteY313-113762" fmla="*/ 2374218 h 2711051"/>
                  <a:gd name="connsiteX314-113763" fmla="*/ 775455 w 6006665"/>
                  <a:gd name="connsiteY314-113764" fmla="*/ 2372454 h 2711051"/>
                  <a:gd name="connsiteX315-113765" fmla="*/ 802724 w 6006665"/>
                  <a:gd name="connsiteY315-113766" fmla="*/ 2408813 h 2711051"/>
                  <a:gd name="connsiteX316-113767" fmla="*/ 798179 w 6006665"/>
                  <a:gd name="connsiteY316-113768" fmla="*/ 2436083 h 2711051"/>
                  <a:gd name="connsiteX317-113769" fmla="*/ 818632 w 6006665"/>
                  <a:gd name="connsiteY317-113770" fmla="*/ 2447445 h 2711051"/>
                  <a:gd name="connsiteX318-113771" fmla="*/ 802724 w 6006665"/>
                  <a:gd name="connsiteY318-113772" fmla="*/ 2479260 h 2711051"/>
                  <a:gd name="connsiteX319-113773" fmla="*/ 766365 w 6006665"/>
                  <a:gd name="connsiteY319-113774" fmla="*/ 2483805 h 2711051"/>
                  <a:gd name="connsiteX320-113775" fmla="*/ 727733 w 6006665"/>
                  <a:gd name="connsiteY320-113776" fmla="*/ 2542889 h 2711051"/>
                  <a:gd name="connsiteX321-113777" fmla="*/ 759548 w 6006665"/>
                  <a:gd name="connsiteY321-113778" fmla="*/ 2586066 h 2711051"/>
                  <a:gd name="connsiteX322-113779" fmla="*/ 759548 w 6006665"/>
                  <a:gd name="connsiteY322-113780" fmla="*/ 2624697 h 2711051"/>
                  <a:gd name="connsiteX323-113781" fmla="*/ 798179 w 6006665"/>
                  <a:gd name="connsiteY323-113782" fmla="*/ 2683782 h 2711051"/>
                  <a:gd name="connsiteX324-113783" fmla="*/ 775455 w 6006665"/>
                  <a:gd name="connsiteY324-113784" fmla="*/ 2699689 h 2711051"/>
                  <a:gd name="connsiteX325-113785" fmla="*/ 770910 w 6006665"/>
                  <a:gd name="connsiteY325-113786" fmla="*/ 2711051 h 2711051"/>
                  <a:gd name="connsiteX326-113787" fmla="*/ 759003 w 6006665"/>
                  <a:gd name="connsiteY326-113788" fmla="*/ 2711051 h 2711051"/>
                  <a:gd name="connsiteX327-113789" fmla="*/ 755003 w 6006665"/>
                  <a:gd name="connsiteY327-113790" fmla="*/ 2711051 h 2711051"/>
                  <a:gd name="connsiteX328-113791" fmla="*/ 743096 w 6006665"/>
                  <a:gd name="connsiteY328-113792" fmla="*/ 2711051 h 2711051"/>
                  <a:gd name="connsiteX329-113793" fmla="*/ 715826 w 6006665"/>
                  <a:gd name="connsiteY329-113794" fmla="*/ 2676964 h 2711051"/>
                  <a:gd name="connsiteX330-113795" fmla="*/ 704464 w 6006665"/>
                  <a:gd name="connsiteY330-113796" fmla="*/ 2676964 h 2711051"/>
                  <a:gd name="connsiteX331-113797" fmla="*/ 684012 w 6006665"/>
                  <a:gd name="connsiteY331-113798" fmla="*/ 2667874 h 2711051"/>
                  <a:gd name="connsiteX332-113799" fmla="*/ 672649 w 6006665"/>
                  <a:gd name="connsiteY332-113800" fmla="*/ 2645150 h 2711051"/>
                  <a:gd name="connsiteX333-113801" fmla="*/ 645222 w 6006665"/>
                  <a:gd name="connsiteY333-113802" fmla="*/ 2637313 h 2711051"/>
                  <a:gd name="connsiteX334-113803" fmla="*/ 625472 w 6006665"/>
                  <a:gd name="connsiteY334-113804" fmla="*/ 2640605 h 2711051"/>
                  <a:gd name="connsiteX335-113805" fmla="*/ 623771 w 6006665"/>
                  <a:gd name="connsiteY335-113806" fmla="*/ 2638904 h 2711051"/>
                  <a:gd name="connsiteX336-113807" fmla="*/ 613565 w 6006665"/>
                  <a:gd name="connsiteY336-113808" fmla="*/ 2640605 h 2711051"/>
                  <a:gd name="connsiteX337-113809" fmla="*/ 609020 w 6006665"/>
                  <a:gd name="connsiteY337-113810" fmla="*/ 2636060 h 2711051"/>
                  <a:gd name="connsiteX338-113811" fmla="*/ 559026 w 6006665"/>
                  <a:gd name="connsiteY338-113812" fmla="*/ 2608790 h 2711051"/>
                  <a:gd name="connsiteX339-113813" fmla="*/ 506760 w 6006665"/>
                  <a:gd name="connsiteY339-113814" fmla="*/ 2601973 h 2711051"/>
                  <a:gd name="connsiteX340-113815" fmla="*/ 483280 w 6006665"/>
                  <a:gd name="connsiteY340-113816" fmla="*/ 2595264 h 2711051"/>
                  <a:gd name="connsiteX341-113817" fmla="*/ 480035 w 6006665"/>
                  <a:gd name="connsiteY341-113818" fmla="*/ 2597428 h 2711051"/>
                  <a:gd name="connsiteX342-113819" fmla="*/ 475042 w 6006665"/>
                  <a:gd name="connsiteY342-113820" fmla="*/ 2592910 h 2711051"/>
                  <a:gd name="connsiteX343-113821" fmla="*/ 474945 w 6006665"/>
                  <a:gd name="connsiteY343-113822" fmla="*/ 2592883 h 2711051"/>
                  <a:gd name="connsiteX344-113823" fmla="*/ 468128 w 6006665"/>
                  <a:gd name="connsiteY344-113824" fmla="*/ 2597428 h 2711051"/>
                  <a:gd name="connsiteX345-113825" fmla="*/ 420406 w 6006665"/>
                  <a:gd name="connsiteY345-113826" fmla="*/ 2554251 h 2711051"/>
                  <a:gd name="connsiteX346-113827" fmla="*/ 381774 w 6006665"/>
                  <a:gd name="connsiteY346-113828" fmla="*/ 2538344 h 2711051"/>
                  <a:gd name="connsiteX347-113829" fmla="*/ 349960 w 6006665"/>
                  <a:gd name="connsiteY347-113830" fmla="*/ 2506529 h 2711051"/>
                  <a:gd name="connsiteX348-113831" fmla="*/ 377229 w 6006665"/>
                  <a:gd name="connsiteY348-113832" fmla="*/ 2499712 h 2711051"/>
                  <a:gd name="connsiteX349-113833" fmla="*/ 404499 w 6006665"/>
                  <a:gd name="connsiteY349-113834" fmla="*/ 2451990 h 2711051"/>
                  <a:gd name="connsiteX350-113835" fmla="*/ 388591 w 6006665"/>
                  <a:gd name="connsiteY350-113836" fmla="*/ 2436083 h 2711051"/>
                  <a:gd name="connsiteX351-113837" fmla="*/ 440858 w 6006665"/>
                  <a:gd name="connsiteY351-113838" fmla="*/ 2408813 h 2711051"/>
                  <a:gd name="connsiteX352-113839" fmla="*/ 440858 w 6006665"/>
                  <a:gd name="connsiteY352-113840" fmla="*/ 2405757 h 2711051"/>
                  <a:gd name="connsiteX353-113841" fmla="*/ 416406 w 6006665"/>
                  <a:gd name="connsiteY353-113842" fmla="*/ 2408813 h 2711051"/>
                  <a:gd name="connsiteX354-113843" fmla="*/ 416406 w 6006665"/>
                  <a:gd name="connsiteY354-113844" fmla="*/ 2407325 h 2711051"/>
                  <a:gd name="connsiteX355-113845" fmla="*/ 404499 w 6006665"/>
                  <a:gd name="connsiteY355-113846" fmla="*/ 2408813 h 2711051"/>
                  <a:gd name="connsiteX356-113847" fmla="*/ 404499 w 6006665"/>
                  <a:gd name="connsiteY356-113848" fmla="*/ 2388361 h 2711051"/>
                  <a:gd name="connsiteX357-113849" fmla="*/ 424951 w 6006665"/>
                  <a:gd name="connsiteY357-113850" fmla="*/ 2372454 h 2711051"/>
                  <a:gd name="connsiteX358-113851" fmla="*/ 463583 w 6006665"/>
                  <a:gd name="connsiteY358-113852" fmla="*/ 2365637 h 2711051"/>
                  <a:gd name="connsiteX359-113853" fmla="*/ 468128 w 6006665"/>
                  <a:gd name="connsiteY359-113854" fmla="*/ 2349729 h 2711051"/>
                  <a:gd name="connsiteX360-113855" fmla="*/ 456765 w 6006665"/>
                  <a:gd name="connsiteY360-113856" fmla="*/ 2317915 h 2711051"/>
                  <a:gd name="connsiteX361-113857" fmla="*/ 474945 w 6006665"/>
                  <a:gd name="connsiteY361-113858" fmla="*/ 2290645 h 2711051"/>
                  <a:gd name="connsiteX362-113859" fmla="*/ 474945 w 6006665"/>
                  <a:gd name="connsiteY362-113860" fmla="*/ 2270193 h 2711051"/>
                  <a:gd name="connsiteX363-113861" fmla="*/ 420406 w 6006665"/>
                  <a:gd name="connsiteY363-113862" fmla="*/ 2252013 h 2711051"/>
                  <a:gd name="connsiteX364-113863" fmla="*/ 409588 w 6006665"/>
                  <a:gd name="connsiteY364-113864" fmla="*/ 2252013 h 2711051"/>
                  <a:gd name="connsiteX365-113865" fmla="*/ 397681 w 6006665"/>
                  <a:gd name="connsiteY365-113866" fmla="*/ 2252013 h 2711051"/>
                  <a:gd name="connsiteX366-113867" fmla="*/ 379485 w 6006665"/>
                  <a:gd name="connsiteY366-113868" fmla="*/ 2229774 h 2711051"/>
                  <a:gd name="connsiteX367-113869" fmla="*/ 357322 w 6006665"/>
                  <a:gd name="connsiteY367-113870" fmla="*/ 2236106 h 2711051"/>
                  <a:gd name="connsiteX368-113871" fmla="*/ 352842 w 6006665"/>
                  <a:gd name="connsiteY368-113872" fmla="*/ 2233984 h 2711051"/>
                  <a:gd name="connsiteX369-113873" fmla="*/ 345415 w 6006665"/>
                  <a:gd name="connsiteY369-113874" fmla="*/ 2236106 h 2711051"/>
                  <a:gd name="connsiteX370-113875" fmla="*/ 302238 w 6006665"/>
                  <a:gd name="connsiteY370-113876" fmla="*/ 2215654 h 2711051"/>
                  <a:gd name="connsiteX371-113877" fmla="*/ 302238 w 6006665"/>
                  <a:gd name="connsiteY371-113878" fmla="*/ 2204292 h 2711051"/>
                  <a:gd name="connsiteX372-113879" fmla="*/ 286331 w 6006665"/>
                  <a:gd name="connsiteY372-113880" fmla="*/ 2177022 h 2711051"/>
                  <a:gd name="connsiteX373-113881" fmla="*/ 270968 w 6006665"/>
                  <a:gd name="connsiteY373-113882" fmla="*/ 2177022 h 2711051"/>
                  <a:gd name="connsiteX374-113883" fmla="*/ 259061 w 6006665"/>
                  <a:gd name="connsiteY374-113884" fmla="*/ 2177022 h 2711051"/>
                  <a:gd name="connsiteX375-113885" fmla="*/ 254516 w 6006665"/>
                  <a:gd name="connsiteY375-113886" fmla="*/ 2161115 h 2711051"/>
                  <a:gd name="connsiteX376-113887" fmla="*/ 263606 w 6006665"/>
                  <a:gd name="connsiteY376-113888" fmla="*/ 2145208 h 2711051"/>
                  <a:gd name="connsiteX377-113889" fmla="*/ 243991 w 6006665"/>
                  <a:gd name="connsiteY377-113890" fmla="*/ 2114695 h 2711051"/>
                  <a:gd name="connsiteX378-113891" fmla="*/ 216429 w 6006665"/>
                  <a:gd name="connsiteY378-113892" fmla="*/ 2117938 h 2711051"/>
                  <a:gd name="connsiteX379-113893" fmla="*/ 212956 w 6006665"/>
                  <a:gd name="connsiteY379-113894" fmla="*/ 2116946 h 2711051"/>
                  <a:gd name="connsiteX380-113895" fmla="*/ 204522 w 6006665"/>
                  <a:gd name="connsiteY380-113896" fmla="*/ 2117938 h 2711051"/>
                  <a:gd name="connsiteX381-113897" fmla="*/ 199623 w 6006665"/>
                  <a:gd name="connsiteY381-113898" fmla="*/ 2116538 h 2711051"/>
                  <a:gd name="connsiteX382-113899" fmla="*/ 195977 w 6006665"/>
                  <a:gd name="connsiteY382-113900" fmla="*/ 2129300 h 2711051"/>
                  <a:gd name="connsiteX383-113901" fmla="*/ 184968 w 6006665"/>
                  <a:gd name="connsiteY383-113902" fmla="*/ 2126155 h 2711051"/>
                  <a:gd name="connsiteX384-113903" fmla="*/ 184070 w 6006665"/>
                  <a:gd name="connsiteY384-113904" fmla="*/ 2129300 h 2711051"/>
                  <a:gd name="connsiteX385-113905" fmla="*/ 168163 w 6006665"/>
                  <a:gd name="connsiteY385-113906" fmla="*/ 2124765 h 2711051"/>
                  <a:gd name="connsiteX386-113907" fmla="*/ 156800 w 6006665"/>
                  <a:gd name="connsiteY386-113908" fmla="*/ 2086123 h 2711051"/>
                  <a:gd name="connsiteX387-113909" fmla="*/ 152255 w 6006665"/>
                  <a:gd name="connsiteY387-113910" fmla="*/ 2070216 h 2711051"/>
                  <a:gd name="connsiteX388-113911" fmla="*/ 156800 w 6006665"/>
                  <a:gd name="connsiteY388-113912" fmla="*/ 2065671 h 2711051"/>
                  <a:gd name="connsiteX389-113913" fmla="*/ 168707 w 6006665"/>
                  <a:gd name="connsiteY389-113914" fmla="*/ 2065671 h 2711051"/>
                  <a:gd name="connsiteX390-113915" fmla="*/ 188615 w 6006665"/>
                  <a:gd name="connsiteY390-113916" fmla="*/ 2065671 h 2711051"/>
                  <a:gd name="connsiteX391-113917" fmla="*/ 199977 w 6006665"/>
                  <a:gd name="connsiteY391-113918" fmla="*/ 2054309 h 2711051"/>
                  <a:gd name="connsiteX392-113919" fmla="*/ 188615 w 6006665"/>
                  <a:gd name="connsiteY392-113920" fmla="*/ 2031584 h 2711051"/>
                  <a:gd name="connsiteX393-113921" fmla="*/ 168163 w 6006665"/>
                  <a:gd name="connsiteY393-113922" fmla="*/ 2022495 h 2711051"/>
                  <a:gd name="connsiteX394-113923" fmla="*/ 168163 w 6006665"/>
                  <a:gd name="connsiteY394-113924" fmla="*/ 2015677 h 2711051"/>
                  <a:gd name="connsiteX395-113925" fmla="*/ 152255 w 6006665"/>
                  <a:gd name="connsiteY395-113926" fmla="*/ 1999770 h 2711051"/>
                  <a:gd name="connsiteX396-113927" fmla="*/ 129531 w 6006665"/>
                  <a:gd name="connsiteY396-113928" fmla="*/ 1963410 h 2711051"/>
                  <a:gd name="connsiteX397-113929" fmla="*/ 140893 w 6006665"/>
                  <a:gd name="connsiteY397-113930" fmla="*/ 1940686 h 2711051"/>
                  <a:gd name="connsiteX398-113931" fmla="*/ 136348 w 6006665"/>
                  <a:gd name="connsiteY398-113932" fmla="*/ 1913416 h 2711051"/>
                  <a:gd name="connsiteX399-113933" fmla="*/ 103789 w 6006665"/>
                  <a:gd name="connsiteY399-113934" fmla="*/ 1900009 h 2711051"/>
                  <a:gd name="connsiteX400-113935" fmla="*/ 93716 w 6006665"/>
                  <a:gd name="connsiteY400-113936" fmla="*/ 1904326 h 2711051"/>
                  <a:gd name="connsiteX401-113937" fmla="*/ 91868 w 6006665"/>
                  <a:gd name="connsiteY401-113938" fmla="*/ 1900015 h 2711051"/>
                  <a:gd name="connsiteX402-113939" fmla="*/ 81809 w 6006665"/>
                  <a:gd name="connsiteY402-113940" fmla="*/ 1904326 h 2711051"/>
                  <a:gd name="connsiteX403-113941" fmla="*/ 74992 w 6006665"/>
                  <a:gd name="connsiteY403-113942" fmla="*/ 1888419 h 2711051"/>
                  <a:gd name="connsiteX404-113943" fmla="*/ 34087 w 6006665"/>
                  <a:gd name="connsiteY404-113944" fmla="*/ 1877057 h 2711051"/>
                  <a:gd name="connsiteX405-113945" fmla="*/ 22725 w 6006665"/>
                  <a:gd name="connsiteY405-113946" fmla="*/ 1833880 h 2711051"/>
                  <a:gd name="connsiteX406-113947" fmla="*/ 22725 w 6006665"/>
                  <a:gd name="connsiteY406-113948" fmla="*/ 1802065 h 2711051"/>
                  <a:gd name="connsiteX407-113949" fmla="*/ 0 w 6006665"/>
                  <a:gd name="connsiteY407-113950" fmla="*/ 1786158 h 2711051"/>
                  <a:gd name="connsiteX408-113951" fmla="*/ 15907 w 6006665"/>
                  <a:gd name="connsiteY408-113952" fmla="*/ 1763434 h 2711051"/>
                  <a:gd name="connsiteX409-113953" fmla="*/ 6818 w 6006665"/>
                  <a:gd name="connsiteY409-113954" fmla="*/ 1699805 h 2711051"/>
                  <a:gd name="connsiteX410-113955" fmla="*/ 34087 w 6006665"/>
                  <a:gd name="connsiteY410-113956" fmla="*/ 1656628 h 2711051"/>
                  <a:gd name="connsiteX411-113957" fmla="*/ 27270 w 6006665"/>
                  <a:gd name="connsiteY411-113958" fmla="*/ 1645266 h 2711051"/>
                  <a:gd name="connsiteX412-113959" fmla="*/ 70447 w 6006665"/>
                  <a:gd name="connsiteY412-113960" fmla="*/ 1606634 h 2711051"/>
                  <a:gd name="connsiteX413-113961" fmla="*/ 27270 w 6006665"/>
                  <a:gd name="connsiteY413-113962" fmla="*/ 1570274 h 2711051"/>
                  <a:gd name="connsiteX414-113963" fmla="*/ 109078 w 6006665"/>
                  <a:gd name="connsiteY414-113964" fmla="*/ 1472558 h 2711051"/>
                  <a:gd name="connsiteX415-113965" fmla="*/ 145438 w 6006665"/>
                  <a:gd name="connsiteY415-113966" fmla="*/ 1429381 h 2711051"/>
                  <a:gd name="connsiteX416-113967" fmla="*/ 156800 w 6006665"/>
                  <a:gd name="connsiteY416-113968" fmla="*/ 1386205 h 2711051"/>
                  <a:gd name="connsiteX417-113969" fmla="*/ 102261 w 6006665"/>
                  <a:gd name="connsiteY417-113970" fmla="*/ 1333938 h 2711051"/>
                  <a:gd name="connsiteX418-113971" fmla="*/ 118168 w 6006665"/>
                  <a:gd name="connsiteY418-113972" fmla="*/ 1279399 h 2711051"/>
                  <a:gd name="connsiteX419-113973" fmla="*/ 86354 w 6006665"/>
                  <a:gd name="connsiteY419-113974" fmla="*/ 1215770 h 2711051"/>
                  <a:gd name="connsiteX420-113975" fmla="*/ 109078 w 6006665"/>
                  <a:gd name="connsiteY420-113976" fmla="*/ 1140778 h 2711051"/>
                  <a:gd name="connsiteX421-113977" fmla="*/ 70447 w 6006665"/>
                  <a:gd name="connsiteY421-113978" fmla="*/ 1038517 h 2711051"/>
                  <a:gd name="connsiteX422-113979" fmla="*/ 102261 w 6006665"/>
                  <a:gd name="connsiteY422-113980" fmla="*/ 968071 h 2711051"/>
                  <a:gd name="connsiteX423-113981" fmla="*/ 43177 w 6006665"/>
                  <a:gd name="connsiteY423-113982" fmla="*/ 902170 h 2711051"/>
                  <a:gd name="connsiteX424-113983" fmla="*/ 49994 w 6006665"/>
                  <a:gd name="connsiteY424-113984" fmla="*/ 827178 h 2711051"/>
                  <a:gd name="connsiteX425-113985" fmla="*/ 81809 w 6006665"/>
                  <a:gd name="connsiteY425-113986" fmla="*/ 822633 h 2711051"/>
                  <a:gd name="connsiteX426-113987" fmla="*/ 145438 w 6006665"/>
                  <a:gd name="connsiteY426-113988" fmla="*/ 779457 h 2711051"/>
                  <a:gd name="connsiteX427-113989" fmla="*/ 184070 w 6006665"/>
                  <a:gd name="connsiteY427-113990" fmla="*/ 740825 h 2711051"/>
                  <a:gd name="connsiteX428-113991" fmla="*/ 189699 w 6006665"/>
                  <a:gd name="connsiteY428-113992" fmla="*/ 747103 h 2711051"/>
                  <a:gd name="connsiteX429-113993" fmla="*/ 195977 w 6006665"/>
                  <a:gd name="connsiteY429-113994" fmla="*/ 740825 h 2711051"/>
                  <a:gd name="connsiteX430-113995" fmla="*/ 255061 w 6006665"/>
                  <a:gd name="connsiteY430-113996" fmla="*/ 806726 h 2711051"/>
                  <a:gd name="connsiteX431-113997" fmla="*/ 350504 w 6006665"/>
                  <a:gd name="connsiteY431-113998" fmla="*/ 827178 h 2711051"/>
                  <a:gd name="connsiteX432-113999" fmla="*/ 491397 w 6006665"/>
                  <a:gd name="connsiteY432-114000" fmla="*/ 940802 h 2711051"/>
                  <a:gd name="connsiteX433-114001" fmla="*/ 523211 w 6006665"/>
                  <a:gd name="connsiteY433-114002" fmla="*/ 988523 h 2711051"/>
                  <a:gd name="connsiteX434-114003" fmla="*/ 523211 w 6006665"/>
                  <a:gd name="connsiteY434-114004" fmla="*/ 1047607 h 2711051"/>
                  <a:gd name="connsiteX435-114005" fmla="*/ 486852 w 6006665"/>
                  <a:gd name="connsiteY435-114006" fmla="*/ 1102146 h 2711051"/>
                  <a:gd name="connsiteX436-114007" fmla="*/ 420951 w 6006665"/>
                  <a:gd name="connsiteY436-114008" fmla="*/ 1122599 h 2711051"/>
                  <a:gd name="connsiteX437-114009" fmla="*/ 415909 w 6006665"/>
                  <a:gd name="connsiteY437-114010" fmla="*/ 1120468 h 2711051"/>
                  <a:gd name="connsiteX438-114011" fmla="*/ 409044 w 6006665"/>
                  <a:gd name="connsiteY438-114012" fmla="*/ 1122599 h 2711051"/>
                  <a:gd name="connsiteX439-114013" fmla="*/ 252950 w 6006665"/>
                  <a:gd name="connsiteY439-114014" fmla="*/ 1056643 h 2711051"/>
                  <a:gd name="connsiteX440-114015" fmla="*/ 232336 w 6006665"/>
                  <a:gd name="connsiteY440-114016" fmla="*/ 1063515 h 2711051"/>
                  <a:gd name="connsiteX441-114017" fmla="*/ 291420 w 6006665"/>
                  <a:gd name="connsiteY441-114018" fmla="*/ 1133961 h 2711051"/>
                  <a:gd name="connsiteX442-114019" fmla="*/ 291420 w 6006665"/>
                  <a:gd name="connsiteY442-114020" fmla="*/ 1172593 h 2711051"/>
                  <a:gd name="connsiteX443-114021" fmla="*/ 298238 w 6006665"/>
                  <a:gd name="connsiteY443-114022" fmla="*/ 1258947 h 2711051"/>
                  <a:gd name="connsiteX444-114023" fmla="*/ 345959 w 6006665"/>
                  <a:gd name="connsiteY444-114024" fmla="*/ 1290761 h 2711051"/>
                  <a:gd name="connsiteX445-114025" fmla="*/ 362087 w 6006665"/>
                  <a:gd name="connsiteY445-114026" fmla="*/ 1300169 h 2711051"/>
                  <a:gd name="connsiteX446-114027" fmla="*/ 365867 w 6006665"/>
                  <a:gd name="connsiteY446-114028" fmla="*/ 1268036 h 2711051"/>
                  <a:gd name="connsiteX447-114029" fmla="*/ 345415 w 6006665"/>
                  <a:gd name="connsiteY447-114030" fmla="*/ 1231677 h 2711051"/>
                  <a:gd name="connsiteX448-114031" fmla="*/ 365867 w 6006665"/>
                  <a:gd name="connsiteY448-114032" fmla="*/ 1199862 h 2711051"/>
                  <a:gd name="connsiteX449-114033" fmla="*/ 374560 w 6006665"/>
                  <a:gd name="connsiteY449-114034" fmla="*/ 1204861 h 2711051"/>
                  <a:gd name="connsiteX450-114035" fmla="*/ 377774 w 6006665"/>
                  <a:gd name="connsiteY450-114036" fmla="*/ 1199862 h 2711051"/>
                  <a:gd name="connsiteX451-114037" fmla="*/ 461933 w 6006665"/>
                  <a:gd name="connsiteY451-114038" fmla="*/ 1248254 h 2711051"/>
                  <a:gd name="connsiteX452-114039" fmla="*/ 484035 w 6006665"/>
                  <a:gd name="connsiteY452-114040" fmla="*/ 1231677 h 2711051"/>
                  <a:gd name="connsiteX453-114041" fmla="*/ 463583 w 6006665"/>
                  <a:gd name="connsiteY453-114042" fmla="*/ 1165775 h 2711051"/>
                  <a:gd name="connsiteX454-114043" fmla="*/ 549936 w 6006665"/>
                  <a:gd name="connsiteY454-114044" fmla="*/ 1079422 h 2711051"/>
                  <a:gd name="connsiteX455-114045" fmla="*/ 559742 w 6006665"/>
                  <a:gd name="connsiteY455-114046" fmla="*/ 1081523 h 2711051"/>
                  <a:gd name="connsiteX456-114047" fmla="*/ 561843 w 6006665"/>
                  <a:gd name="connsiteY456-114048" fmla="*/ 1079422 h 2711051"/>
                  <a:gd name="connsiteX457-114049" fmla="*/ 593658 w 6006665"/>
                  <a:gd name="connsiteY457-114050" fmla="*/ 1086239 h 2711051"/>
                  <a:gd name="connsiteX458-114051" fmla="*/ 620945 w 6006665"/>
                  <a:gd name="connsiteY458-114052" fmla="*/ 1110116 h 2711051"/>
                  <a:gd name="connsiteX459-114053" fmla="*/ 640835 w 6006665"/>
                  <a:gd name="connsiteY459-114054" fmla="*/ 1054425 h 2711051"/>
                  <a:gd name="connsiteX460-114055" fmla="*/ 609020 w 6006665"/>
                  <a:gd name="connsiteY460-114056" fmla="*/ 999886 h 2711051"/>
                  <a:gd name="connsiteX461-114057" fmla="*/ 624928 w 6006665"/>
                  <a:gd name="connsiteY461-114058" fmla="*/ 940802 h 2711051"/>
                  <a:gd name="connsiteX462-114059" fmla="*/ 597658 w 6006665"/>
                  <a:gd name="connsiteY462-114060" fmla="*/ 881717 h 2711051"/>
                  <a:gd name="connsiteX463-114061" fmla="*/ 611562 w 6006665"/>
                  <a:gd name="connsiteY463-114062" fmla="*/ 886043 h 2711051"/>
                  <a:gd name="connsiteX464-114063" fmla="*/ 609565 w 6006665"/>
                  <a:gd name="connsiteY464-114064" fmla="*/ 881717 h 2711051"/>
                  <a:gd name="connsiteX465-114065" fmla="*/ 711826 w 6006665"/>
                  <a:gd name="connsiteY465-114066" fmla="*/ 913532 h 2711051"/>
                  <a:gd name="connsiteX466-114067" fmla="*/ 732278 w 6006665"/>
                  <a:gd name="connsiteY466-114068" fmla="*/ 968071 h 2711051"/>
                  <a:gd name="connsiteX467-114069" fmla="*/ 684556 w 6006665"/>
                  <a:gd name="connsiteY467-114070" fmla="*/ 979433 h 2711051"/>
                  <a:gd name="connsiteX468-114071" fmla="*/ 684556 w 6006665"/>
                  <a:gd name="connsiteY468-114072" fmla="*/ 1031700 h 2711051"/>
                  <a:gd name="connsiteX469-114073" fmla="*/ 713309 w 6006665"/>
                  <a:gd name="connsiteY469-114074" fmla="*/ 1060453 h 2711051"/>
                  <a:gd name="connsiteX470-114075" fmla="*/ 763548 w 6006665"/>
                  <a:gd name="connsiteY470-114076" fmla="*/ 1043062 h 2711051"/>
                  <a:gd name="connsiteX471-114077" fmla="*/ 770365 w 6006665"/>
                  <a:gd name="connsiteY471-114078" fmla="*/ 983978 h 2711051"/>
                  <a:gd name="connsiteX472-114079" fmla="*/ 845357 w 6006665"/>
                  <a:gd name="connsiteY472-114080" fmla="*/ 936257 h 2711051"/>
                  <a:gd name="connsiteX473-114081" fmla="*/ 972614 w 6006665"/>
                  <a:gd name="connsiteY473-114082" fmla="*/ 849903 h 2711051"/>
                  <a:gd name="connsiteX474-114083" fmla="*/ 982566 w 6006665"/>
                  <a:gd name="connsiteY474-114084" fmla="*/ 851230 h 2711051"/>
                  <a:gd name="connsiteX475-114085" fmla="*/ 984521 w 6006665"/>
                  <a:gd name="connsiteY475-114086" fmla="*/ 849903 h 2711051"/>
                  <a:gd name="connsiteX476-114087" fmla="*/ 1018608 w 6006665"/>
                  <a:gd name="connsiteY476-114088" fmla="*/ 854448 h 2711051"/>
                  <a:gd name="connsiteX477-114089" fmla="*/ 979977 w 6006665"/>
                  <a:gd name="connsiteY477-114090" fmla="*/ 918077 h 2711051"/>
                  <a:gd name="connsiteX478-114091" fmla="*/ 1012666 w 6006665"/>
                  <a:gd name="connsiteY478-114092" fmla="*/ 923238 h 2711051"/>
                  <a:gd name="connsiteX479-114093" fmla="*/ 1038516 w 6006665"/>
                  <a:gd name="connsiteY479-114094" fmla="*/ 893080 h 2711051"/>
                  <a:gd name="connsiteX480-114095" fmla="*/ 1050423 w 6006665"/>
                  <a:gd name="connsiteY480-114096" fmla="*/ 893080 h 2711051"/>
                  <a:gd name="connsiteX481-114097" fmla="*/ 1108962 w 6006665"/>
                  <a:gd name="connsiteY481-114098" fmla="*/ 893080 h 2711051"/>
                  <a:gd name="connsiteX482-114099" fmla="*/ 1161229 w 6006665"/>
                  <a:gd name="connsiteY482-114100" fmla="*/ 849903 h 2711051"/>
                  <a:gd name="connsiteX483-114101" fmla="*/ 1165711 w 6006665"/>
                  <a:gd name="connsiteY483-114102" fmla="*/ 856037 h 2711051"/>
                  <a:gd name="connsiteX484-114103" fmla="*/ 1173136 w 6006665"/>
                  <a:gd name="connsiteY484-114104" fmla="*/ 849903 h 2711051"/>
                  <a:gd name="connsiteX485-114105" fmla="*/ 1210035 w 6006665"/>
                  <a:gd name="connsiteY485-114106" fmla="*/ 900396 h 2711051"/>
                  <a:gd name="connsiteX486-114107" fmla="*/ 1247583 w 6006665"/>
                  <a:gd name="connsiteY486-114108" fmla="*/ 843086 h 2711051"/>
                  <a:gd name="connsiteX487-114109" fmla="*/ 1211223 w 6006665"/>
                  <a:gd name="connsiteY487-114110" fmla="*/ 784002 h 2711051"/>
                  <a:gd name="connsiteX488-114111" fmla="*/ 1227130 w 6006665"/>
                  <a:gd name="connsiteY488-114112" fmla="*/ 747642 h 2711051"/>
                  <a:gd name="connsiteX489-114113" fmla="*/ 1237665 w 6006665"/>
                  <a:gd name="connsiteY489-114114" fmla="*/ 750780 h 2711051"/>
                  <a:gd name="connsiteX490-114115" fmla="*/ 1239037 w 6006665"/>
                  <a:gd name="connsiteY490-114116" fmla="*/ 747642 h 2711051"/>
                  <a:gd name="connsiteX491-114117" fmla="*/ 1345843 w 6006665"/>
                  <a:gd name="connsiteY491-114118" fmla="*/ 779457 h 2711051"/>
                  <a:gd name="connsiteX492-114119" fmla="*/ 1400382 w 6006665"/>
                  <a:gd name="connsiteY492-114120" fmla="*/ 811271 h 2711051"/>
                  <a:gd name="connsiteX493-114121" fmla="*/ 1519756 w 6006665"/>
                  <a:gd name="connsiteY493-114122" fmla="*/ 917855 h 2711051"/>
                  <a:gd name="connsiteX494-114123" fmla="*/ 1543003 w 6006665"/>
                  <a:gd name="connsiteY494-114124" fmla="*/ 877173 h 2711051"/>
                  <a:gd name="connsiteX495-114125" fmla="*/ 1506643 w 6006665"/>
                  <a:gd name="connsiteY495-114126" fmla="*/ 822633 h 2711051"/>
                  <a:gd name="connsiteX496-114127" fmla="*/ 1506643 w 6006665"/>
                  <a:gd name="connsiteY496-114128" fmla="*/ 799909 h 2711051"/>
                  <a:gd name="connsiteX497-114129" fmla="*/ 1463467 w 6006665"/>
                  <a:gd name="connsiteY497-114130" fmla="*/ 790819 h 2711051"/>
                  <a:gd name="connsiteX498-114131" fmla="*/ 1472556 w 6006665"/>
                  <a:gd name="connsiteY498-114132" fmla="*/ 740825 h 2711051"/>
                  <a:gd name="connsiteX499-114133" fmla="*/ 1452104 w 6006665"/>
                  <a:gd name="connsiteY499-114134" fmla="*/ 654471 h 2711051"/>
                  <a:gd name="connsiteX500-114135" fmla="*/ 1452104 w 6006665"/>
                  <a:gd name="connsiteY500-114136" fmla="*/ 618112 h 2711051"/>
                  <a:gd name="connsiteX501-114137" fmla="*/ 1522551 w 6006665"/>
                  <a:gd name="connsiteY501-114138" fmla="*/ 515851 h 2711051"/>
                  <a:gd name="connsiteX502-114139" fmla="*/ 1543003 w 6006665"/>
                  <a:gd name="connsiteY502-114140" fmla="*/ 402228 h 2711051"/>
                  <a:gd name="connsiteX503-114141" fmla="*/ 1570272 w 6006665"/>
                  <a:gd name="connsiteY503-114142" fmla="*/ 381775 h 2711051"/>
                  <a:gd name="connsiteX504-114143" fmla="*/ 1578688 w 6006665"/>
                  <a:gd name="connsiteY504-114144" fmla="*/ 384394 h 2711051"/>
                  <a:gd name="connsiteX505-114145" fmla="*/ 1582179 w 6006665"/>
                  <a:gd name="connsiteY505-114146" fmla="*/ 381775 h 2711051"/>
                  <a:gd name="connsiteX506-114147" fmla="*/ 1684440 w 6006665"/>
                  <a:gd name="connsiteY506-114148" fmla="*/ 413590 h 2711051"/>
                  <a:gd name="connsiteX507-114149" fmla="*/ 1688985 w 6006665"/>
                  <a:gd name="connsiteY507-114150" fmla="*/ 484036 h 2711051"/>
                  <a:gd name="connsiteX508-114151" fmla="*/ 1652625 w 6006665"/>
                  <a:gd name="connsiteY508-114152" fmla="*/ 574935 h 2711051"/>
                  <a:gd name="connsiteX509-114153" fmla="*/ 1679895 w 6006665"/>
                  <a:gd name="connsiteY509-114154" fmla="*/ 613567 h 2711051"/>
                  <a:gd name="connsiteX510-114155" fmla="*/ 1688985 w 6006665"/>
                  <a:gd name="connsiteY510-114156" fmla="*/ 688558 h 2711051"/>
                  <a:gd name="connsiteX511-114157" fmla="*/ 1679895 w 6006665"/>
                  <a:gd name="connsiteY511-114158" fmla="*/ 833996 h 2711051"/>
                  <a:gd name="connsiteX512-114159" fmla="*/ 1636718 w 6006665"/>
                  <a:gd name="connsiteY512-114160" fmla="*/ 1097602 h 2711051"/>
                  <a:gd name="connsiteX513-114161" fmla="*/ 1662494 w 6006665"/>
                  <a:gd name="connsiteY513-114162" fmla="*/ 1104046 h 2711051"/>
                  <a:gd name="connsiteX0-114163" fmla="*/ 1662494 w 6006665"/>
                  <a:gd name="connsiteY0-114164" fmla="*/ 1104046 h 2711051"/>
                  <a:gd name="connsiteX1-114165" fmla="*/ 3211535 w 6006665"/>
                  <a:gd name="connsiteY1-114166" fmla="*/ 1 h 2711051"/>
                  <a:gd name="connsiteX2-114167" fmla="*/ 3200173 w 6006665"/>
                  <a:gd name="connsiteY2-114168" fmla="*/ 74993 h 2711051"/>
                  <a:gd name="connsiteX3-114169" fmla="*/ 3161541 w 6006665"/>
                  <a:gd name="connsiteY3-114170" fmla="*/ 118170 h 2711051"/>
                  <a:gd name="connsiteX4-114171" fmla="*/ 3066097 w 6006665"/>
                  <a:gd name="connsiteY4-114172" fmla="*/ 193161 h 2711051"/>
                  <a:gd name="connsiteX5-114173" fmla="*/ 3034283 w 6006665"/>
                  <a:gd name="connsiteY5-114174" fmla="*/ 236338 h 2711051"/>
                  <a:gd name="connsiteX6-114175" fmla="*/ 3082005 w 6006665"/>
                  <a:gd name="connsiteY6-114176" fmla="*/ 252245 h 2711051"/>
                  <a:gd name="connsiteX7-114177" fmla="*/ 3129459 w 6006665"/>
                  <a:gd name="connsiteY7-114178" fmla="*/ 279926 h 2711051"/>
                  <a:gd name="connsiteX8-114179" fmla="*/ 3156451 w 6006665"/>
                  <a:gd name="connsiteY8-114180" fmla="*/ 256790 h 2711051"/>
                  <a:gd name="connsiteX9-114181" fmla="*/ 3158460 w 6006665"/>
                  <a:gd name="connsiteY9-114182" fmla="*/ 265274 h 2711051"/>
                  <a:gd name="connsiteX10-114183" fmla="*/ 3168359 w 6006665"/>
                  <a:gd name="connsiteY10-114184" fmla="*/ 256790 h 2711051"/>
                  <a:gd name="connsiteX11-114185" fmla="*/ 3184984 w 6006665"/>
                  <a:gd name="connsiteY11-114186" fmla="*/ 326983 h 2711051"/>
                  <a:gd name="connsiteX12-114187" fmla="*/ 3192811 w 6006665"/>
                  <a:gd name="connsiteY12-114188" fmla="*/ 311329 h 2711051"/>
                  <a:gd name="connsiteX13-114189" fmla="*/ 3251895 w 6006665"/>
                  <a:gd name="connsiteY13-114190" fmla="*/ 290877 h 2711051"/>
                  <a:gd name="connsiteX14-114191" fmla="*/ 3259833 w 6006665"/>
                  <a:gd name="connsiteY14-114192" fmla="*/ 292251 h 2711051"/>
                  <a:gd name="connsiteX15-114193" fmla="*/ 3263802 w 6006665"/>
                  <a:gd name="connsiteY15-114194" fmla="*/ 290877 h 2711051"/>
                  <a:gd name="connsiteX16-114195" fmla="*/ 3381970 w 6006665"/>
                  <a:gd name="connsiteY16-114196" fmla="*/ 311329 h 2711051"/>
                  <a:gd name="connsiteX17-114197" fmla="*/ 3388787 w 6006665"/>
                  <a:gd name="connsiteY17-114198" fmla="*/ 370413 h 2711051"/>
                  <a:gd name="connsiteX18-114199" fmla="*/ 3531529 w 6006665"/>
                  <a:gd name="connsiteY18-114200" fmla="*/ 391404 h 2711051"/>
                  <a:gd name="connsiteX19-114201" fmla="*/ 3538225 w 6006665"/>
                  <a:gd name="connsiteY19-114202" fmla="*/ 295422 h 2711051"/>
                  <a:gd name="connsiteX20-114203" fmla="*/ 3549910 w 6006665"/>
                  <a:gd name="connsiteY20-114204" fmla="*/ 298609 h 2711051"/>
                  <a:gd name="connsiteX21-114205" fmla="*/ 3550132 w 6006665"/>
                  <a:gd name="connsiteY21-114206" fmla="*/ 295422 h 2711051"/>
                  <a:gd name="connsiteX22-114207" fmla="*/ 3625123 w 6006665"/>
                  <a:gd name="connsiteY22-114208" fmla="*/ 315874 h 2711051"/>
                  <a:gd name="connsiteX23-114209" fmla="*/ 3672301 w 6006665"/>
                  <a:gd name="connsiteY23-114210" fmla="*/ 315874 h 2711051"/>
                  <a:gd name="connsiteX24-114211" fmla="*/ 3684207 w 6006665"/>
                  <a:gd name="connsiteY24-114212" fmla="*/ 315874 h 2711051"/>
                  <a:gd name="connsiteX25-114213" fmla="*/ 3743291 w 6006665"/>
                  <a:gd name="connsiteY25-114214" fmla="*/ 381775 h 2711051"/>
                  <a:gd name="connsiteX26-114215" fmla="*/ 3759199 w 6006665"/>
                  <a:gd name="connsiteY26-114216" fmla="*/ 461312 h 2711051"/>
                  <a:gd name="connsiteX27-114217" fmla="*/ 3738747 w 6006665"/>
                  <a:gd name="connsiteY27-114218" fmla="*/ 511306 h 2711051"/>
                  <a:gd name="connsiteX28-114219" fmla="*/ 3786469 w 6006665"/>
                  <a:gd name="connsiteY28-114220" fmla="*/ 602204 h 2711051"/>
                  <a:gd name="connsiteX29-114221" fmla="*/ 3835603 w 6006665"/>
                  <a:gd name="connsiteY29-114222" fmla="*/ 638110 h 2711051"/>
                  <a:gd name="connsiteX30-114223" fmla="*/ 3865460 w 6006665"/>
                  <a:gd name="connsiteY30-114224" fmla="*/ 527213 h 2711051"/>
                  <a:gd name="connsiteX31-114225" fmla="*/ 3875077 w 6006665"/>
                  <a:gd name="connsiteY31-114226" fmla="*/ 535720 h 2711051"/>
                  <a:gd name="connsiteX32-114227" fmla="*/ 3877367 w 6006665"/>
                  <a:gd name="connsiteY32-114228" fmla="*/ 527213 h 2711051"/>
                  <a:gd name="connsiteX33-114229" fmla="*/ 3932151 w 6006665"/>
                  <a:gd name="connsiteY33-114230" fmla="*/ 575676 h 2711051"/>
                  <a:gd name="connsiteX34-114231" fmla="*/ 3988173 w 6006665"/>
                  <a:gd name="connsiteY34-114232" fmla="*/ 547665 h 2711051"/>
                  <a:gd name="connsiteX35-114233" fmla="*/ 3993852 w 6006665"/>
                  <a:gd name="connsiteY35-114234" fmla="*/ 550780 h 2711051"/>
                  <a:gd name="connsiteX36-114235" fmla="*/ 4000080 w 6006665"/>
                  <a:gd name="connsiteY36-114236" fmla="*/ 547665 h 2711051"/>
                  <a:gd name="connsiteX37-114237" fmla="*/ 4062426 w 6006665"/>
                  <a:gd name="connsiteY37-114238" fmla="*/ 581855 h 2711051"/>
                  <a:gd name="connsiteX38-114239" fmla="*/ 4085889 w 6006665"/>
                  <a:gd name="connsiteY38-114240" fmla="*/ 554483 h 2711051"/>
                  <a:gd name="connsiteX39-114241" fmla="*/ 4095563 w 6006665"/>
                  <a:gd name="connsiteY39-114242" fmla="*/ 557087 h 2711051"/>
                  <a:gd name="connsiteX40-114243" fmla="*/ 4097796 w 6006665"/>
                  <a:gd name="connsiteY40-114244" fmla="*/ 554483 h 2711051"/>
                  <a:gd name="connsiteX41-114245" fmla="*/ 4144150 w 6006665"/>
                  <a:gd name="connsiteY41-114246" fmla="*/ 566963 h 2711051"/>
                  <a:gd name="connsiteX42-114247" fmla="*/ 4117703 w 6006665"/>
                  <a:gd name="connsiteY42-114248" fmla="*/ 456767 h 2711051"/>
                  <a:gd name="connsiteX43-114249" fmla="*/ 4165425 w 6006665"/>
                  <a:gd name="connsiteY43-114250" fmla="*/ 402228 h 2711051"/>
                  <a:gd name="connsiteX44-114251" fmla="*/ 4175231 w 6006665"/>
                  <a:gd name="connsiteY44-114252" fmla="*/ 404629 h 2711051"/>
                  <a:gd name="connsiteX45-114253" fmla="*/ 4177332 w 6006665"/>
                  <a:gd name="connsiteY45-114254" fmla="*/ 402228 h 2711051"/>
                  <a:gd name="connsiteX46-114255" fmla="*/ 4511384 w 6006665"/>
                  <a:gd name="connsiteY46-114256" fmla="*/ 484036 h 2711051"/>
                  <a:gd name="connsiteX47-114257" fmla="*/ 4543199 w 6006665"/>
                  <a:gd name="connsiteY47-114258" fmla="*/ 554483 h 2711051"/>
                  <a:gd name="connsiteX48-114259" fmla="*/ 4639242 w 6006665"/>
                  <a:gd name="connsiteY48-114260" fmla="*/ 637125 h 2711051"/>
                  <a:gd name="connsiteX49-114261" fmla="*/ 4774445 w 6006665"/>
                  <a:gd name="connsiteY49-114262" fmla="*/ 618112 h 2711051"/>
                  <a:gd name="connsiteX50-114263" fmla="*/ 4778496 w 6006665"/>
                  <a:gd name="connsiteY50-114264" fmla="*/ 619216 h 2711051"/>
                  <a:gd name="connsiteX51-114265" fmla="*/ 4786352 w 6006665"/>
                  <a:gd name="connsiteY51-114266" fmla="*/ 618112 h 2711051"/>
                  <a:gd name="connsiteX52-114267" fmla="*/ 4861343 w 6006665"/>
                  <a:gd name="connsiteY52-114268" fmla="*/ 638564 h 2711051"/>
                  <a:gd name="connsiteX53-114269" fmla="*/ 4893158 w 6006665"/>
                  <a:gd name="connsiteY53-114270" fmla="*/ 681741 h 2711051"/>
                  <a:gd name="connsiteX54-114271" fmla="*/ 4888613 w 6006665"/>
                  <a:gd name="connsiteY54-114272" fmla="*/ 763549 h 2711051"/>
                  <a:gd name="connsiteX55-114273" fmla="*/ 4927677 w 6006665"/>
                  <a:gd name="connsiteY55-114274" fmla="*/ 788221 h 2711051"/>
                  <a:gd name="connsiteX56-114275" fmla="*/ 4967605 w 6006665"/>
                  <a:gd name="connsiteY56-114276" fmla="*/ 774912 h 2711051"/>
                  <a:gd name="connsiteX57-114277" fmla="*/ 5038051 w 6006665"/>
                  <a:gd name="connsiteY57-114278" fmla="*/ 768094 h 2711051"/>
                  <a:gd name="connsiteX58-114279" fmla="*/ 5040730 w 6006665"/>
                  <a:gd name="connsiteY58-114280" fmla="*/ 768987 h 2711051"/>
                  <a:gd name="connsiteX59-114281" fmla="*/ 5049958 w 6006665"/>
                  <a:gd name="connsiteY59-114282" fmla="*/ 768094 h 2711051"/>
                  <a:gd name="connsiteX60-114283" fmla="*/ 5114249 w 6006665"/>
                  <a:gd name="connsiteY60-114284" fmla="*/ 789525 h 2711051"/>
                  <a:gd name="connsiteX61-114285" fmla="*/ 5176671 w 6006665"/>
                  <a:gd name="connsiteY61-114286" fmla="*/ 779457 h 2711051"/>
                  <a:gd name="connsiteX62-114287" fmla="*/ 5177801 w 6006665"/>
                  <a:gd name="connsiteY62-114288" fmla="*/ 781195 h 2711051"/>
                  <a:gd name="connsiteX63-114289" fmla="*/ 5188578 w 6006665"/>
                  <a:gd name="connsiteY63-114290" fmla="*/ 779457 h 2711051"/>
                  <a:gd name="connsiteX64-114291" fmla="*/ 5243719 w 6006665"/>
                  <a:gd name="connsiteY64-114292" fmla="*/ 864288 h 2711051"/>
                  <a:gd name="connsiteX65-114293" fmla="*/ 5283477 w 6006665"/>
                  <a:gd name="connsiteY65-114294" fmla="*/ 833996 h 2711051"/>
                  <a:gd name="connsiteX66-114295" fmla="*/ 5258480 w 6006665"/>
                  <a:gd name="connsiteY66-114296" fmla="*/ 768094 h 2711051"/>
                  <a:gd name="connsiteX67-114297" fmla="*/ 5267570 w 6006665"/>
                  <a:gd name="connsiteY67-114298" fmla="*/ 720373 h 2711051"/>
                  <a:gd name="connsiteX68-114299" fmla="*/ 5278896 w 6006665"/>
                  <a:gd name="connsiteY68-114300" fmla="*/ 723422 h 2711051"/>
                  <a:gd name="connsiteX69-114301" fmla="*/ 5279477 w 6006665"/>
                  <a:gd name="connsiteY69-114302" fmla="*/ 720373 h 2711051"/>
                  <a:gd name="connsiteX70-114303" fmla="*/ 5395510 w 6006665"/>
                  <a:gd name="connsiteY70-114304" fmla="*/ 751612 h 2711051"/>
                  <a:gd name="connsiteX71-114305" fmla="*/ 5463001 w 6006665"/>
                  <a:gd name="connsiteY71-114306" fmla="*/ 747642 h 2711051"/>
                  <a:gd name="connsiteX72-114307" fmla="*/ 5464386 w 6006665"/>
                  <a:gd name="connsiteY72-114308" fmla="*/ 748261 h 2711051"/>
                  <a:gd name="connsiteX73-114309" fmla="*/ 5474909 w 6006665"/>
                  <a:gd name="connsiteY73-114310" fmla="*/ 747642 h 2711051"/>
                  <a:gd name="connsiteX74-114311" fmla="*/ 5581715 w 6006665"/>
                  <a:gd name="connsiteY74-114312" fmla="*/ 795364 h 2711051"/>
                  <a:gd name="connsiteX75-114313" fmla="*/ 5633981 w 6006665"/>
                  <a:gd name="connsiteY75-114314" fmla="*/ 838541 h 2711051"/>
                  <a:gd name="connsiteX76-114315" fmla="*/ 5720335 w 6006665"/>
                  <a:gd name="connsiteY76-114316" fmla="*/ 918077 h 2711051"/>
                  <a:gd name="connsiteX77-114317" fmla="*/ 5822595 w 6006665"/>
                  <a:gd name="connsiteY77-114318" fmla="*/ 1015793 h 2711051"/>
                  <a:gd name="connsiteX78-114319" fmla="*/ 5818051 w 6006665"/>
                  <a:gd name="connsiteY78-114320" fmla="*/ 1070332 h 2711051"/>
                  <a:gd name="connsiteX79-114321" fmla="*/ 5825679 w 6006665"/>
                  <a:gd name="connsiteY79-114322" fmla="*/ 1077960 h 2711051"/>
                  <a:gd name="connsiteX80-114323" fmla="*/ 5822051 w 6006665"/>
                  <a:gd name="connsiteY80-114324" fmla="*/ 1027155 h 2711051"/>
                  <a:gd name="connsiteX81-114325" fmla="*/ 5834092 w 6006665"/>
                  <a:gd name="connsiteY81-114326" fmla="*/ 1029028 h 2711051"/>
                  <a:gd name="connsiteX82-114327" fmla="*/ 5833958 w 6006665"/>
                  <a:gd name="connsiteY82-114328" fmla="*/ 1027155 h 2711051"/>
                  <a:gd name="connsiteX83-114329" fmla="*/ 5936219 w 6006665"/>
                  <a:gd name="connsiteY83-114330" fmla="*/ 1043062 h 2711051"/>
                  <a:gd name="connsiteX84-114331" fmla="*/ 6006665 w 6006665"/>
                  <a:gd name="connsiteY84-114332" fmla="*/ 1122599 h 2711051"/>
                  <a:gd name="connsiteX85-114333" fmla="*/ 5968033 w 6006665"/>
                  <a:gd name="connsiteY85-114334" fmla="*/ 1161231 h 2711051"/>
                  <a:gd name="connsiteX86-114335" fmla="*/ 5908949 w 6006665"/>
                  <a:gd name="connsiteY86-114336" fmla="*/ 1172593 h 2711051"/>
                  <a:gd name="connsiteX87-114337" fmla="*/ 5908949 w 6006665"/>
                  <a:gd name="connsiteY87-114338" fmla="*/ 1258947 h 2711051"/>
                  <a:gd name="connsiteX88-114339" fmla="*/ 5893042 w 6006665"/>
                  <a:gd name="connsiteY88-114340" fmla="*/ 1274854 h 2711051"/>
                  <a:gd name="connsiteX89-114341" fmla="*/ 5881135 w 6006665"/>
                  <a:gd name="connsiteY89-114342" fmla="*/ 1274854 h 2711051"/>
                  <a:gd name="connsiteX90-114343" fmla="*/ 5861227 w 6006665"/>
                  <a:gd name="connsiteY90-114344" fmla="*/ 1274854 h 2711051"/>
                  <a:gd name="connsiteX91-114345" fmla="*/ 5849321 w 6006665"/>
                  <a:gd name="connsiteY91-114346" fmla="*/ 1274854 h 2711051"/>
                  <a:gd name="connsiteX92-114347" fmla="*/ 5817506 w 6006665"/>
                  <a:gd name="connsiteY92-114348" fmla="*/ 1240767 h 2711051"/>
                  <a:gd name="connsiteX93-114349" fmla="*/ 5767511 w 6006665"/>
                  <a:gd name="connsiteY93-114350" fmla="*/ 1215770 h 2711051"/>
                  <a:gd name="connsiteX94-114351" fmla="*/ 5762967 w 6006665"/>
                  <a:gd name="connsiteY94-114352" fmla="*/ 1181683 h 2711051"/>
                  <a:gd name="connsiteX95-114353" fmla="*/ 5729132 w 6006665"/>
                  <a:gd name="connsiteY95-114354" fmla="*/ 1167751 h 2711051"/>
                  <a:gd name="connsiteX96-114355" fmla="*/ 5695337 w 6006665"/>
                  <a:gd name="connsiteY96-114356" fmla="*/ 1177138 h 2711051"/>
                  <a:gd name="connsiteX97-114357" fmla="*/ 5693366 w 6006665"/>
                  <a:gd name="connsiteY97-114358" fmla="*/ 1174378 h 2711051"/>
                  <a:gd name="connsiteX98-114359" fmla="*/ 5683431 w 6006665"/>
                  <a:gd name="connsiteY98-114360" fmla="*/ 1177138 h 2711051"/>
                  <a:gd name="connsiteX99-114361" fmla="*/ 5660706 w 6006665"/>
                  <a:gd name="connsiteY99-114362" fmla="*/ 1145323 h 2711051"/>
                  <a:gd name="connsiteX100-114363" fmla="*/ 5669644 w 6006665"/>
                  <a:gd name="connsiteY100-114364" fmla="*/ 1120298 h 2711051"/>
                  <a:gd name="connsiteX101-114365" fmla="*/ 5640799 w 6006665"/>
                  <a:gd name="connsiteY101-114366" fmla="*/ 1133961 h 2711051"/>
                  <a:gd name="connsiteX102-114367" fmla="*/ 5656705 w 6006665"/>
                  <a:gd name="connsiteY102-114368" fmla="*/ 1177138 h 2711051"/>
                  <a:gd name="connsiteX103-114369" fmla="*/ 5633981 w 6006665"/>
                  <a:gd name="connsiteY103-114370" fmla="*/ 1215770 h 2711051"/>
                  <a:gd name="connsiteX104-114371" fmla="*/ 5586259 w 6006665"/>
                  <a:gd name="connsiteY104-114372" fmla="*/ 1252129 h 2711051"/>
                  <a:gd name="connsiteX105-114373" fmla="*/ 5575676 w 6006665"/>
                  <a:gd name="connsiteY105-114374" fmla="*/ 1251121 h 2711051"/>
                  <a:gd name="connsiteX106-114375" fmla="*/ 5574353 w 6006665"/>
                  <a:gd name="connsiteY106-114376" fmla="*/ 1252129 h 2711051"/>
                  <a:gd name="connsiteX107-114377" fmla="*/ 5539436 w 6006665"/>
                  <a:gd name="connsiteY107-114378" fmla="*/ 1248804 h 2711051"/>
                  <a:gd name="connsiteX108-114379" fmla="*/ 5570352 w 6006665"/>
                  <a:gd name="connsiteY108-114380" fmla="*/ 1290761 h 2711051"/>
                  <a:gd name="connsiteX109-114381" fmla="*/ 5593077 w 6006665"/>
                  <a:gd name="connsiteY109-114382" fmla="*/ 1354390 h 2711051"/>
                  <a:gd name="connsiteX110-114383" fmla="*/ 5608984 w 6006665"/>
                  <a:gd name="connsiteY110-114384" fmla="*/ 1381660 h 2711051"/>
                  <a:gd name="connsiteX111-114385" fmla="*/ 5613529 w 6006665"/>
                  <a:gd name="connsiteY111-114386" fmla="*/ 1413474 h 2711051"/>
                  <a:gd name="connsiteX112-114387" fmla="*/ 5608984 w 6006665"/>
                  <a:gd name="connsiteY112-114388" fmla="*/ 1436199 h 2711051"/>
                  <a:gd name="connsiteX113-114389" fmla="*/ 5597799 w 6006665"/>
                  <a:gd name="connsiteY113-114390" fmla="*/ 1432590 h 2711051"/>
                  <a:gd name="connsiteX114-114391" fmla="*/ 5597077 w 6006665"/>
                  <a:gd name="connsiteY114-114392" fmla="*/ 1436199 h 2711051"/>
                  <a:gd name="connsiteX115-114393" fmla="*/ 5534271 w 6006665"/>
                  <a:gd name="connsiteY115-114394" fmla="*/ 1415939 h 2711051"/>
                  <a:gd name="connsiteX116-114395" fmla="*/ 5436277 w 6006665"/>
                  <a:gd name="connsiteY116-114396" fmla="*/ 1472558 h 2711051"/>
                  <a:gd name="connsiteX117-114397" fmla="*/ 5397645 w 6006665"/>
                  <a:gd name="connsiteY117-114398" fmla="*/ 1483921 h 2711051"/>
                  <a:gd name="connsiteX118-114399" fmla="*/ 5345378 w 6006665"/>
                  <a:gd name="connsiteY118-114400" fmla="*/ 1538460 h 2711051"/>
                  <a:gd name="connsiteX119-114401" fmla="*/ 5290839 w 6006665"/>
                  <a:gd name="connsiteY119-114402" fmla="*/ 1586181 h 2711051"/>
                  <a:gd name="connsiteX120-114403" fmla="*/ 5274932 w 6006665"/>
                  <a:gd name="connsiteY120-114404" fmla="*/ 1617996 h 2711051"/>
                  <a:gd name="connsiteX121-114405" fmla="*/ 5267238 w 6006665"/>
                  <a:gd name="connsiteY121-114406" fmla="*/ 1609569 h 2711051"/>
                  <a:gd name="connsiteX122-114407" fmla="*/ 5263025 w 6006665"/>
                  <a:gd name="connsiteY122-114408" fmla="*/ 1617996 h 2711051"/>
                  <a:gd name="connsiteX123-114409" fmla="*/ 5219538 w 6006665"/>
                  <a:gd name="connsiteY123-114410" fmla="*/ 1570368 h 2711051"/>
                  <a:gd name="connsiteX124-114411" fmla="*/ 5129494 w 6006665"/>
                  <a:gd name="connsiteY124-114412" fmla="*/ 1624813 h 2711051"/>
                  <a:gd name="connsiteX125-114413" fmla="*/ 5126389 w 6006665"/>
                  <a:gd name="connsiteY125-114414" fmla="*/ 1619491 h 2711051"/>
                  <a:gd name="connsiteX126-114415" fmla="*/ 5117587 w 6006665"/>
                  <a:gd name="connsiteY126-114416" fmla="*/ 1624813 h 2711051"/>
                  <a:gd name="connsiteX127-114417" fmla="*/ 5105544 w 6006665"/>
                  <a:gd name="connsiteY127-114418" fmla="*/ 1604167 h 2711051"/>
                  <a:gd name="connsiteX128-114419" fmla="*/ 5074955 w 6006665"/>
                  <a:gd name="connsiteY128-114420" fmla="*/ 1629358 h 2711051"/>
                  <a:gd name="connsiteX129-114421" fmla="*/ 5065718 w 6006665"/>
                  <a:gd name="connsiteY129-114422" fmla="*/ 1627159 h 2711051"/>
                  <a:gd name="connsiteX130-114423" fmla="*/ 5063048 w 6006665"/>
                  <a:gd name="connsiteY130-114424" fmla="*/ 1629358 h 2711051"/>
                  <a:gd name="connsiteX131-114425" fmla="*/ 5026594 w 6006665"/>
                  <a:gd name="connsiteY131-114426" fmla="*/ 1620679 h 2711051"/>
                  <a:gd name="connsiteX132-114427" fmla="*/ 5015871 w 6006665"/>
                  <a:gd name="connsiteY132-114428" fmla="*/ 1665718 h 2711051"/>
                  <a:gd name="connsiteX133-114429" fmla="*/ 4974967 w 6006665"/>
                  <a:gd name="connsiteY133-114430" fmla="*/ 1731619 h 2711051"/>
                  <a:gd name="connsiteX134-114431" fmla="*/ 4974967 w 6006665"/>
                  <a:gd name="connsiteY134-114432" fmla="*/ 1763434 h 2711051"/>
                  <a:gd name="connsiteX135-114433" fmla="*/ 5015871 w 6006665"/>
                  <a:gd name="connsiteY135-114434" fmla="*/ 1779341 h 2711051"/>
                  <a:gd name="connsiteX136-114435" fmla="*/ 5011326 w 6006665"/>
                  <a:gd name="connsiteY136-114436" fmla="*/ 1877057 h 2711051"/>
                  <a:gd name="connsiteX137-114437" fmla="*/ 4999419 w 6006665"/>
                  <a:gd name="connsiteY137-114438" fmla="*/ 1877057 h 2711051"/>
                  <a:gd name="connsiteX138-114439" fmla="*/ 4974967 w 6006665"/>
                  <a:gd name="connsiteY138-114440" fmla="*/ 1877057 h 2711051"/>
                  <a:gd name="connsiteX139-114441" fmla="*/ 4963605 w 6006665"/>
                  <a:gd name="connsiteY139-114442" fmla="*/ 1929323 h 2711051"/>
                  <a:gd name="connsiteX140-114443" fmla="*/ 4974967 w 6006665"/>
                  <a:gd name="connsiteY140-114444" fmla="*/ 1956593 h 2711051"/>
                  <a:gd name="connsiteX141-114445" fmla="*/ 4909065 w 6006665"/>
                  <a:gd name="connsiteY141-114446" fmla="*/ 1990680 h 2711051"/>
                  <a:gd name="connsiteX142-114447" fmla="*/ 4897703 w 6006665"/>
                  <a:gd name="connsiteY142-114448" fmla="*/ 2058854 h 2711051"/>
                  <a:gd name="connsiteX143-114449" fmla="*/ 4845437 w 6006665"/>
                  <a:gd name="connsiteY143-114450" fmla="*/ 2074761 h 2711051"/>
                  <a:gd name="connsiteX144-114451" fmla="*/ 4834074 w 6006665"/>
                  <a:gd name="connsiteY144-114452" fmla="*/ 2133845 h 2711051"/>
                  <a:gd name="connsiteX145-114453" fmla="*/ 4779535 w 6006665"/>
                  <a:gd name="connsiteY145-114454" fmla="*/ 2192929 h 2711051"/>
                  <a:gd name="connsiteX146-114455" fmla="*/ 4777225 w 6006665"/>
                  <a:gd name="connsiteY146-114456" fmla="*/ 2182533 h 2711051"/>
                  <a:gd name="connsiteX147-114457" fmla="*/ 4767628 w 6006665"/>
                  <a:gd name="connsiteY147-114458" fmla="*/ 2192929 h 2711051"/>
                  <a:gd name="connsiteX148-114459" fmla="*/ 4758538 w 6006665"/>
                  <a:gd name="connsiteY148-114460" fmla="*/ 2152025 h 2711051"/>
                  <a:gd name="connsiteX149-114461" fmla="*/ 4742631 w 6006665"/>
                  <a:gd name="connsiteY149-114462" fmla="*/ 2065671 h 2711051"/>
                  <a:gd name="connsiteX150-114463" fmla="*/ 4715361 w 6006665"/>
                  <a:gd name="connsiteY150-114464" fmla="*/ 1924779 h 2711051"/>
                  <a:gd name="connsiteX151-114465" fmla="*/ 4735813 w 6006665"/>
                  <a:gd name="connsiteY151-114466" fmla="*/ 1833880 h 2711051"/>
                  <a:gd name="connsiteX152-114467" fmla="*/ 4767628 w 6006665"/>
                  <a:gd name="connsiteY152-114468" fmla="*/ 1790703 h 2711051"/>
                  <a:gd name="connsiteX153-114469" fmla="*/ 4767628 w 6006665"/>
                  <a:gd name="connsiteY153-114470" fmla="*/ 1763434 h 2711051"/>
                  <a:gd name="connsiteX154-114471" fmla="*/ 4826712 w 6006665"/>
                  <a:gd name="connsiteY154-114472" fmla="*/ 1747526 h 2711051"/>
                  <a:gd name="connsiteX155-114473" fmla="*/ 4892613 w 6006665"/>
                  <a:gd name="connsiteY155-114474" fmla="*/ 1656628 h 2711051"/>
                  <a:gd name="connsiteX156-114475" fmla="*/ 4956243 w 6006665"/>
                  <a:gd name="connsiteY156-114476" fmla="*/ 1581637 h 2711051"/>
                  <a:gd name="connsiteX157-114477" fmla="*/ 5022143 w 6006665"/>
                  <a:gd name="connsiteY157-114478" fmla="*/ 1522552 h 2711051"/>
                  <a:gd name="connsiteX158-114479" fmla="*/ 5046694 w 6006665"/>
                  <a:gd name="connsiteY158-114480" fmla="*/ 1415425 h 2711051"/>
                  <a:gd name="connsiteX159-114481" fmla="*/ 5015871 w 6006665"/>
                  <a:gd name="connsiteY159-114482" fmla="*/ 1420292 h 2711051"/>
                  <a:gd name="connsiteX160-114483" fmla="*/ 4995419 w 6006665"/>
                  <a:gd name="connsiteY160-114484" fmla="*/ 1483921 h 2711051"/>
                  <a:gd name="connsiteX161-114485" fmla="*/ 4904521 w 6006665"/>
                  <a:gd name="connsiteY161-114486" fmla="*/ 1570274 h 2711051"/>
                  <a:gd name="connsiteX162-114487" fmla="*/ 4901708 w 6006665"/>
                  <a:gd name="connsiteY162-114488" fmla="*/ 1561634 h 2711051"/>
                  <a:gd name="connsiteX163-114489" fmla="*/ 4892613 w 6006665"/>
                  <a:gd name="connsiteY163-114490" fmla="*/ 1570274 h 2711051"/>
                  <a:gd name="connsiteX164-114491" fmla="*/ 4861835 w 6006665"/>
                  <a:gd name="connsiteY164-114492" fmla="*/ 1475740 h 2711051"/>
                  <a:gd name="connsiteX165-114493" fmla="*/ 4779535 w 6006665"/>
                  <a:gd name="connsiteY165-114494" fmla="*/ 1499828 h 2711051"/>
                  <a:gd name="connsiteX166-114495" fmla="*/ 4684091 w 6006665"/>
                  <a:gd name="connsiteY166-114496" fmla="*/ 1624813 h 2711051"/>
                  <a:gd name="connsiteX167-114497" fmla="*/ 4715906 w 6006665"/>
                  <a:gd name="connsiteY167-114498" fmla="*/ 1672535 h 2711051"/>
                  <a:gd name="connsiteX168-114499" fmla="*/ 4636369 w 6006665"/>
                  <a:gd name="connsiteY168-114500" fmla="*/ 1688442 h 2711051"/>
                  <a:gd name="connsiteX169-114501" fmla="*/ 4577285 w 6006665"/>
                  <a:gd name="connsiteY169-114502" fmla="*/ 1692987 h 2711051"/>
                  <a:gd name="connsiteX170-114503" fmla="*/ 4577373 w 6006665"/>
                  <a:gd name="connsiteY170-114504" fmla="*/ 1692065 h 2711051"/>
                  <a:gd name="connsiteX171-114505" fmla="*/ 4565379 w 6006665"/>
                  <a:gd name="connsiteY171-114506" fmla="*/ 1692987 h 2711051"/>
                  <a:gd name="connsiteX172-114507" fmla="*/ 4569923 w 6006665"/>
                  <a:gd name="connsiteY172-114508" fmla="*/ 1645266 h 2711051"/>
                  <a:gd name="connsiteX173-114509" fmla="*/ 4520081 w 6006665"/>
                  <a:gd name="connsiteY173-114510" fmla="*/ 1635680 h 2711051"/>
                  <a:gd name="connsiteX174-114511" fmla="*/ 4475025 w 6006665"/>
                  <a:gd name="connsiteY174-114512" fmla="*/ 1665718 h 2711051"/>
                  <a:gd name="connsiteX175-114513" fmla="*/ 4464394 w 6006665"/>
                  <a:gd name="connsiteY175-114514" fmla="*/ 1664867 h 2711051"/>
                  <a:gd name="connsiteX176-114515" fmla="*/ 4463118 w 6006665"/>
                  <a:gd name="connsiteY176-114516" fmla="*/ 1665718 h 2711051"/>
                  <a:gd name="connsiteX177-114517" fmla="*/ 4357637 w 6006665"/>
                  <a:gd name="connsiteY177-114518" fmla="*/ 1657279 h 2711051"/>
                  <a:gd name="connsiteX178-114519" fmla="*/ 4243233 w 6006665"/>
                  <a:gd name="connsiteY178-114520" fmla="*/ 1677080 h 2711051"/>
                  <a:gd name="connsiteX179-114521" fmla="*/ 4125065 w 6006665"/>
                  <a:gd name="connsiteY179-114522" fmla="*/ 1811155 h 2711051"/>
                  <a:gd name="connsiteX180-114523" fmla="*/ 3984173 w 6006665"/>
                  <a:gd name="connsiteY180-114524" fmla="*/ 1967955 h 2711051"/>
                  <a:gd name="connsiteX181-114525" fmla="*/ 4038712 w 6006665"/>
                  <a:gd name="connsiteY181-114526" fmla="*/ 1972500 h 2711051"/>
                  <a:gd name="connsiteX182-114527" fmla="*/ 4059164 w 6006665"/>
                  <a:gd name="connsiteY182-114528" fmla="*/ 2015677 h 2711051"/>
                  <a:gd name="connsiteX183-114529" fmla="*/ 4087782 w 6006665"/>
                  <a:gd name="connsiteY183-114530" fmla="*/ 2024094 h 2711051"/>
                  <a:gd name="connsiteX184-114531" fmla="*/ 4106341 w 6006665"/>
                  <a:gd name="connsiteY184-114532" fmla="*/ 1995225 h 2711051"/>
                  <a:gd name="connsiteX185-114533" fmla="*/ 4117411 w 6006665"/>
                  <a:gd name="connsiteY185-114534" fmla="*/ 1996527 h 2711051"/>
                  <a:gd name="connsiteX186-114535" fmla="*/ 4118248 w 6006665"/>
                  <a:gd name="connsiteY186-114536" fmla="*/ 1995225 h 2711051"/>
                  <a:gd name="connsiteX187-114537" fmla="*/ 4156880 w 6006665"/>
                  <a:gd name="connsiteY187-114538" fmla="*/ 1999770 h 2711051"/>
                  <a:gd name="connsiteX188-114539" fmla="*/ 4211419 w 6006665"/>
                  <a:gd name="connsiteY188-114540" fmla="*/ 2070216 h 2711051"/>
                  <a:gd name="connsiteX189-114541" fmla="*/ 4215964 w 6006665"/>
                  <a:gd name="connsiteY189-114542" fmla="*/ 2117938 h 2711051"/>
                  <a:gd name="connsiteX190-114543" fmla="*/ 4184149 w 6006665"/>
                  <a:gd name="connsiteY190-114544" fmla="*/ 2177022 h 2711051"/>
                  <a:gd name="connsiteX191-114545" fmla="*/ 4177332 w 6006665"/>
                  <a:gd name="connsiteY191-114546" fmla="*/ 2247468 h 2711051"/>
                  <a:gd name="connsiteX192-114547" fmla="*/ 4161425 w 6006665"/>
                  <a:gd name="connsiteY192-114548" fmla="*/ 2333822 h 2711051"/>
                  <a:gd name="connsiteX193-114549" fmla="*/ 4109158 w 6006665"/>
                  <a:gd name="connsiteY193-114550" fmla="*/ 2413358 h 2711051"/>
                  <a:gd name="connsiteX194-114551" fmla="*/ 4097796 w 6006665"/>
                  <a:gd name="connsiteY194-114552" fmla="*/ 2451990 h 2711051"/>
                  <a:gd name="connsiteX195-114553" fmla="*/ 4043257 w 6006665"/>
                  <a:gd name="connsiteY195-114554" fmla="*/ 2511074 h 2711051"/>
                  <a:gd name="connsiteX196-114555" fmla="*/ 3995535 w 6006665"/>
                  <a:gd name="connsiteY196-114556" fmla="*/ 2570158 h 2711051"/>
                  <a:gd name="connsiteX197-114557" fmla="*/ 3975083 w 6006665"/>
                  <a:gd name="connsiteY197-114558" fmla="*/ 2601973 h 2711051"/>
                  <a:gd name="connsiteX198-114559" fmla="*/ 3925089 w 6006665"/>
                  <a:gd name="connsiteY198-114560" fmla="*/ 2629242 h 2711051"/>
                  <a:gd name="connsiteX199-114561" fmla="*/ 3913182 w 6006665"/>
                  <a:gd name="connsiteY199-114562" fmla="*/ 2629242 h 2711051"/>
                  <a:gd name="connsiteX200-114563" fmla="*/ 3904637 w 6006665"/>
                  <a:gd name="connsiteY200-114564" fmla="*/ 2629242 h 2711051"/>
                  <a:gd name="connsiteX201-114565" fmla="*/ 3892729 w 6006665"/>
                  <a:gd name="connsiteY201-114566" fmla="*/ 2629242 h 2711051"/>
                  <a:gd name="connsiteX202-114567" fmla="*/ 3871063 w 6006665"/>
                  <a:gd name="connsiteY202-114568" fmla="*/ 2612993 h 2711051"/>
                  <a:gd name="connsiteX203-114569" fmla="*/ 3829645 w 6006665"/>
                  <a:gd name="connsiteY203-114570" fmla="*/ 2640605 h 2711051"/>
                  <a:gd name="connsiteX204-114571" fmla="*/ 3822828 w 6006665"/>
                  <a:gd name="connsiteY204-114572" fmla="*/ 2661057 h 2711051"/>
                  <a:gd name="connsiteX205-114573" fmla="*/ 3818283 w 6006665"/>
                  <a:gd name="connsiteY205-114574" fmla="*/ 2651967 h 2711051"/>
                  <a:gd name="connsiteX206-114575" fmla="*/ 3818283 w 6006665"/>
                  <a:gd name="connsiteY206-114576" fmla="*/ 2640241 h 2711051"/>
                  <a:gd name="connsiteX207-114577" fmla="*/ 3817738 w 6006665"/>
                  <a:gd name="connsiteY207-114578" fmla="*/ 2640605 h 2711051"/>
                  <a:gd name="connsiteX208-114579" fmla="*/ 3810921 w 6006665"/>
                  <a:gd name="connsiteY208-114580" fmla="*/ 2661057 h 2711051"/>
                  <a:gd name="connsiteX209-114581" fmla="*/ 3806376 w 6006665"/>
                  <a:gd name="connsiteY209-114582" fmla="*/ 2651967 h 2711051"/>
                  <a:gd name="connsiteX210-114583" fmla="*/ 3806376 w 6006665"/>
                  <a:gd name="connsiteY210-114584" fmla="*/ 2624697 h 2711051"/>
                  <a:gd name="connsiteX211-114585" fmla="*/ 3818283 w 6006665"/>
                  <a:gd name="connsiteY211-114586" fmla="*/ 2624697 h 2711051"/>
                  <a:gd name="connsiteX212-114587" fmla="*/ 3826828 w 6006665"/>
                  <a:gd name="connsiteY212-114588" fmla="*/ 2624697 h 2711051"/>
                  <a:gd name="connsiteX213-114589" fmla="*/ 3833645 w 6006665"/>
                  <a:gd name="connsiteY213-114590" fmla="*/ 2565613 h 2711051"/>
                  <a:gd name="connsiteX214-114591" fmla="*/ 3822283 w 6006665"/>
                  <a:gd name="connsiteY214-114592" fmla="*/ 2522437 h 2711051"/>
                  <a:gd name="connsiteX215-114593" fmla="*/ 3849553 w 6006665"/>
                  <a:gd name="connsiteY215-114594" fmla="*/ 2499712 h 2711051"/>
                  <a:gd name="connsiteX216-114595" fmla="*/ 3858814 w 6006665"/>
                  <a:gd name="connsiteY216-114596" fmla="*/ 2501917 h 2711051"/>
                  <a:gd name="connsiteX217-114597" fmla="*/ 3861460 w 6006665"/>
                  <a:gd name="connsiteY217-114598" fmla="*/ 2499712 h 2711051"/>
                  <a:gd name="connsiteX218-114599" fmla="*/ 3898487 w 6006665"/>
                  <a:gd name="connsiteY218-114600" fmla="*/ 2508528 h 2711051"/>
                  <a:gd name="connsiteX219-114601" fmla="*/ 3919999 w 6006665"/>
                  <a:gd name="connsiteY219-114602" fmla="*/ 2463353 h 2711051"/>
                  <a:gd name="connsiteX220-114603" fmla="*/ 3935906 w 6006665"/>
                  <a:gd name="connsiteY220-114604" fmla="*/ 2404268 h 2711051"/>
                  <a:gd name="connsiteX221-114605" fmla="*/ 3947269 w 6006665"/>
                  <a:gd name="connsiteY221-114606" fmla="*/ 2381544 h 2711051"/>
                  <a:gd name="connsiteX222-114607" fmla="*/ 3966292 w 6006665"/>
                  <a:gd name="connsiteY222-114608" fmla="*/ 2337156 h 2711051"/>
                  <a:gd name="connsiteX223-114609" fmla="*/ 3915999 w 6006665"/>
                  <a:gd name="connsiteY223-114610" fmla="*/ 2349729 h 2711051"/>
                  <a:gd name="connsiteX224-114611" fmla="*/ 3888729 w 6006665"/>
                  <a:gd name="connsiteY224-114612" fmla="*/ 2372454 h 2711051"/>
                  <a:gd name="connsiteX225-114613" fmla="*/ 3876822 w 6006665"/>
                  <a:gd name="connsiteY225-114614" fmla="*/ 2372454 h 2711051"/>
                  <a:gd name="connsiteX226-114615" fmla="*/ 3829645 w 6006665"/>
                  <a:gd name="connsiteY226-114616" fmla="*/ 2372454 h 2711051"/>
                  <a:gd name="connsiteX227-114617" fmla="*/ 3817738 w 6006665"/>
                  <a:gd name="connsiteY227-114618" fmla="*/ 2372454 h 2711051"/>
                  <a:gd name="connsiteX228-114619" fmla="*/ 3801831 w 6006665"/>
                  <a:gd name="connsiteY228-114620" fmla="*/ 2317915 h 2711051"/>
                  <a:gd name="connsiteX229-114621" fmla="*/ 3758654 w 6006665"/>
                  <a:gd name="connsiteY229-114622" fmla="*/ 2279283 h 2711051"/>
                  <a:gd name="connsiteX230-114623" fmla="*/ 3692753 w 6006665"/>
                  <a:gd name="connsiteY230-114624" fmla="*/ 2263376 h 2711051"/>
                  <a:gd name="connsiteX231-114625" fmla="*/ 3683663 w 6006665"/>
                  <a:gd name="connsiteY231-114626" fmla="*/ 2204292 h 2711051"/>
                  <a:gd name="connsiteX232-114627" fmla="*/ 3672301 w 6006665"/>
                  <a:gd name="connsiteY232-114628" fmla="*/ 2172477 h 2711051"/>
                  <a:gd name="connsiteX233-114629" fmla="*/ 3656393 w 6006665"/>
                  <a:gd name="connsiteY233-114630" fmla="*/ 2145208 h 2711051"/>
                  <a:gd name="connsiteX234-114631" fmla="*/ 3633669 w 6006665"/>
                  <a:gd name="connsiteY234-114632" fmla="*/ 2086123 h 2711051"/>
                  <a:gd name="connsiteX235-114633" fmla="*/ 3601854 w 6006665"/>
                  <a:gd name="connsiteY235-114634" fmla="*/ 2065671 h 2711051"/>
                  <a:gd name="connsiteX236-114635" fmla="*/ 3545995 w 6006665"/>
                  <a:gd name="connsiteY236-114636" fmla="*/ 2044187 h 2711051"/>
                  <a:gd name="connsiteX237-114637" fmla="*/ 3506955 w 6006665"/>
                  <a:gd name="connsiteY237-114638" fmla="*/ 2049764 h 2711051"/>
                  <a:gd name="connsiteX238-114639" fmla="*/ 3463779 w 6006665"/>
                  <a:gd name="connsiteY238-114640" fmla="*/ 2058854 h 2711051"/>
                  <a:gd name="connsiteX239-114641" fmla="*/ 3431964 w 6006665"/>
                  <a:gd name="connsiteY239-114642" fmla="*/ 2086123 h 2711051"/>
                  <a:gd name="connsiteX240-114643" fmla="*/ 3452416 w 6006665"/>
                  <a:gd name="connsiteY240-114644" fmla="*/ 2102031 h 2711051"/>
                  <a:gd name="connsiteX241-114645" fmla="*/ 3452416 w 6006665"/>
                  <a:gd name="connsiteY241-114646" fmla="*/ 2133845 h 2711051"/>
                  <a:gd name="connsiteX242-114647" fmla="*/ 3431964 w 6006665"/>
                  <a:gd name="connsiteY242-114648" fmla="*/ 2156570 h 2711051"/>
                  <a:gd name="connsiteX243-114649" fmla="*/ 3400150 w 6006665"/>
                  <a:gd name="connsiteY243-114650" fmla="*/ 2215654 h 2711051"/>
                  <a:gd name="connsiteX244-114651" fmla="*/ 3400150 w 6006665"/>
                  <a:gd name="connsiteY244-114652" fmla="*/ 2242924 h 2711051"/>
                  <a:gd name="connsiteX245-114653" fmla="*/ 3350155 w 6006665"/>
                  <a:gd name="connsiteY245-114654" fmla="*/ 2274738 h 2711051"/>
                  <a:gd name="connsiteX246-114655" fmla="*/ 3342342 w 6006665"/>
                  <a:gd name="connsiteY246-114656" fmla="*/ 2272134 h 2711051"/>
                  <a:gd name="connsiteX247-114657" fmla="*/ 3338249 w 6006665"/>
                  <a:gd name="connsiteY247-114658" fmla="*/ 2274738 h 2711051"/>
                  <a:gd name="connsiteX248-114659" fmla="*/ 3290527 w 6006665"/>
                  <a:gd name="connsiteY248-114660" fmla="*/ 2258831 h 2711051"/>
                  <a:gd name="connsiteX249-114661" fmla="*/ 3259257 w 6006665"/>
                  <a:gd name="connsiteY249-114662" fmla="*/ 2258831 h 2711051"/>
                  <a:gd name="connsiteX250-114663" fmla="*/ 3247350 w 6006665"/>
                  <a:gd name="connsiteY250-114664" fmla="*/ 2258831 h 2711051"/>
                  <a:gd name="connsiteX251-114665" fmla="*/ 3231443 w 6006665"/>
                  <a:gd name="connsiteY251-114666" fmla="*/ 2242924 h 2711051"/>
                  <a:gd name="connsiteX252-114667" fmla="*/ 3213271 w 6006665"/>
                  <a:gd name="connsiteY252-114668" fmla="*/ 2238380 h 2711051"/>
                  <a:gd name="connsiteX253-114669" fmla="*/ 3168359 w 6006665"/>
                  <a:gd name="connsiteY253-114670" fmla="*/ 2274738 h 2711051"/>
                  <a:gd name="connsiteX254-114671" fmla="*/ 3120637 w 6006665"/>
                  <a:gd name="connsiteY254-114672" fmla="*/ 2286100 h 2711051"/>
                  <a:gd name="connsiteX255-114673" fmla="*/ 3082005 w 6006665"/>
                  <a:gd name="connsiteY255-114674" fmla="*/ 2302008 h 2711051"/>
                  <a:gd name="connsiteX256-114675" fmla="*/ 3074460 w 6006665"/>
                  <a:gd name="connsiteY256-114676" fmla="*/ 2300211 h 2711051"/>
                  <a:gd name="connsiteX257-114677" fmla="*/ 3070098 w 6006665"/>
                  <a:gd name="connsiteY257-114678" fmla="*/ 2302008 h 2711051"/>
                  <a:gd name="connsiteX258-114679" fmla="*/ 3022376 w 6006665"/>
                  <a:gd name="connsiteY258-114680" fmla="*/ 2290645 h 2711051"/>
                  <a:gd name="connsiteX259-114681" fmla="*/ 3000196 w 6006665"/>
                  <a:gd name="connsiteY259-114682" fmla="*/ 2290645 h 2711051"/>
                  <a:gd name="connsiteX260-114683" fmla="*/ 2988289 w 6006665"/>
                  <a:gd name="connsiteY260-114684" fmla="*/ 2290645 h 2711051"/>
                  <a:gd name="connsiteX261-114685" fmla="*/ 2967837 w 6006665"/>
                  <a:gd name="connsiteY261-114686" fmla="*/ 2258831 h 2711051"/>
                  <a:gd name="connsiteX262-114687" fmla="*/ 2929205 w 6006665"/>
                  <a:gd name="connsiteY262-114688" fmla="*/ 2231561 h 2711051"/>
                  <a:gd name="connsiteX263-114689" fmla="*/ 2822944 w 6006665"/>
                  <a:gd name="connsiteY263-114690" fmla="*/ 2242924 h 2711051"/>
                  <a:gd name="connsiteX264-114691" fmla="*/ 2818139 w 6006665"/>
                  <a:gd name="connsiteY264-114692" fmla="*/ 2240835 h 2711051"/>
                  <a:gd name="connsiteX265-114693" fmla="*/ 1811153 w 6006665"/>
                  <a:gd name="connsiteY265-114694" fmla="*/ 1999770 h 2711051"/>
                  <a:gd name="connsiteX266-114695" fmla="*/ 1748069 w 6006665"/>
                  <a:gd name="connsiteY266-114696" fmla="*/ 2038402 h 2711051"/>
                  <a:gd name="connsiteX267-114697" fmla="*/ 1711709 w 6006665"/>
                  <a:gd name="connsiteY267-114698" fmla="*/ 2042947 h 2711051"/>
                  <a:gd name="connsiteX268-114699" fmla="*/ 1711926 w 6006665"/>
                  <a:gd name="connsiteY268-114700" fmla="*/ 2041431 h 2711051"/>
                  <a:gd name="connsiteX269-114701" fmla="*/ 1699803 w 6006665"/>
                  <a:gd name="connsiteY269-114702" fmla="*/ 2042947 h 2711051"/>
                  <a:gd name="connsiteX270-114703" fmla="*/ 1704347 w 6006665"/>
                  <a:gd name="connsiteY270-114704" fmla="*/ 2011132 h 2711051"/>
                  <a:gd name="connsiteX271-114705" fmla="*/ 1662460 w 6006665"/>
                  <a:gd name="connsiteY271-114706" fmla="*/ 1993181 h 2711051"/>
                  <a:gd name="connsiteX272-114707" fmla="*/ 1629901 w 6006665"/>
                  <a:gd name="connsiteY272-114708" fmla="*/ 2006587 h 2711051"/>
                  <a:gd name="connsiteX273-114709" fmla="*/ 1629300 w 6006665"/>
                  <a:gd name="connsiteY273-114710" fmla="*/ 2001932 h 2711051"/>
                  <a:gd name="connsiteX274-114711" fmla="*/ 1617994 w 6006665"/>
                  <a:gd name="connsiteY274-114712" fmla="*/ 2006587 h 2711051"/>
                  <a:gd name="connsiteX275-114713" fmla="*/ 1608904 w 6006665"/>
                  <a:gd name="connsiteY275-114714" fmla="*/ 1936141 h 2711051"/>
                  <a:gd name="connsiteX276-114715" fmla="*/ 1552684 w 6006665"/>
                  <a:gd name="connsiteY276-114716" fmla="*/ 1926448 h 2711051"/>
                  <a:gd name="connsiteX277-114717" fmla="*/ 1518550 w 6006665"/>
                  <a:gd name="connsiteY277-114718" fmla="*/ 1952048 h 2711051"/>
                  <a:gd name="connsiteX278-114719" fmla="*/ 1425379 w 6006665"/>
                  <a:gd name="connsiteY278-114720" fmla="*/ 1972500 h 2711051"/>
                  <a:gd name="connsiteX279-114721" fmla="*/ 1409472 w 6006665"/>
                  <a:gd name="connsiteY279-114722" fmla="*/ 1990680 h 2711051"/>
                  <a:gd name="connsiteX280-114723" fmla="*/ 1270852 w 6006665"/>
                  <a:gd name="connsiteY280-114724" fmla="*/ 2011132 h 2711051"/>
                  <a:gd name="connsiteX281-114725" fmla="*/ 1254945 w 6006665"/>
                  <a:gd name="connsiteY281-114726" fmla="*/ 2031584 h 2711051"/>
                  <a:gd name="connsiteX282-114727" fmla="*/ 1282214 w 6006665"/>
                  <a:gd name="connsiteY282-114728" fmla="*/ 2074761 h 2711051"/>
                  <a:gd name="connsiteX283-114729" fmla="*/ 1243582 w 6006665"/>
                  <a:gd name="connsiteY283-114730" fmla="*/ 2090668 h 2711051"/>
                  <a:gd name="connsiteX284-114731" fmla="*/ 1254945 w 6006665"/>
                  <a:gd name="connsiteY284-114732" fmla="*/ 2108848 h 2711051"/>
                  <a:gd name="connsiteX285-114733" fmla="*/ 1216313 w 6006665"/>
                  <a:gd name="connsiteY285-114734" fmla="*/ 2133845 h 2711051"/>
                  <a:gd name="connsiteX286-114735" fmla="*/ 1275397 w 6006665"/>
                  <a:gd name="connsiteY286-114736" fmla="*/ 2177022 h 2711051"/>
                  <a:gd name="connsiteX287-114737" fmla="*/ 1270852 w 6006665"/>
                  <a:gd name="connsiteY287-114738" fmla="*/ 2204292 h 2711051"/>
                  <a:gd name="connsiteX288-114739" fmla="*/ 1259108 w 6006665"/>
                  <a:gd name="connsiteY288-114740" fmla="*/ 2203313 h 2711051"/>
                  <a:gd name="connsiteX289-114741" fmla="*/ 1258945 w 6006665"/>
                  <a:gd name="connsiteY289-114742" fmla="*/ 2204292 h 2711051"/>
                  <a:gd name="connsiteX290-114743" fmla="*/ 1215644 w 6006665"/>
                  <a:gd name="connsiteY290-114744" fmla="*/ 2200683 h 2711051"/>
                  <a:gd name="connsiteX291-114745" fmla="*/ 1204950 w 6006665"/>
                  <a:gd name="connsiteY291-114746" fmla="*/ 2215654 h 2711051"/>
                  <a:gd name="connsiteX292-114747" fmla="*/ 1196495 w 6006665"/>
                  <a:gd name="connsiteY292-114748" fmla="*/ 2210822 h 2711051"/>
                  <a:gd name="connsiteX293-114749" fmla="*/ 1193043 w 6006665"/>
                  <a:gd name="connsiteY293-114750" fmla="*/ 2215654 h 2711051"/>
                  <a:gd name="connsiteX294-114751" fmla="*/ 1145322 w 6006665"/>
                  <a:gd name="connsiteY294-114752" fmla="*/ 2188384 h 2711051"/>
                  <a:gd name="connsiteX295-114753" fmla="*/ 1098145 w 6006665"/>
                  <a:gd name="connsiteY295-114754" fmla="*/ 2188384 h 2711051"/>
                  <a:gd name="connsiteX296-114755" fmla="*/ 1061785 w 6006665"/>
                  <a:gd name="connsiteY296-114756" fmla="*/ 2215654 h 2711051"/>
                  <a:gd name="connsiteX297-114757" fmla="*/ 1055322 w 6006665"/>
                  <a:gd name="connsiteY297-114758" fmla="*/ 2211571 h 2711051"/>
                  <a:gd name="connsiteX298-114759" fmla="*/ 1049878 w 6006665"/>
                  <a:gd name="connsiteY298-114760" fmla="*/ 2215654 h 2711051"/>
                  <a:gd name="connsiteX299-114761" fmla="*/ 1006701 w 6006665"/>
                  <a:gd name="connsiteY299-114762" fmla="*/ 2188384 h 2711051"/>
                  <a:gd name="connsiteX300-114763" fmla="*/ 924893 w 6006665"/>
                  <a:gd name="connsiteY300-114764" fmla="*/ 2152025 h 2711051"/>
                  <a:gd name="connsiteX301-114765" fmla="*/ 877716 w 6006665"/>
                  <a:gd name="connsiteY301-114766" fmla="*/ 2152025 h 2711051"/>
                  <a:gd name="connsiteX302-114767" fmla="*/ 802724 w 6006665"/>
                  <a:gd name="connsiteY302-114768" fmla="*/ 2215654 h 2711051"/>
                  <a:gd name="connsiteX303-114769" fmla="*/ 798179 w 6006665"/>
                  <a:gd name="connsiteY303-114770" fmla="*/ 2258831 h 2711051"/>
                  <a:gd name="connsiteX304-114771" fmla="*/ 787406 w 6006665"/>
                  <a:gd name="connsiteY304-114772" fmla="*/ 2248058 h 2711051"/>
                  <a:gd name="connsiteX305-114773" fmla="*/ 786272 w 6006665"/>
                  <a:gd name="connsiteY305-114774" fmla="*/ 2258831 h 2711051"/>
                  <a:gd name="connsiteX306-114775" fmla="*/ 756063 w 6006665"/>
                  <a:gd name="connsiteY306-114776" fmla="*/ 2228621 h 2711051"/>
                  <a:gd name="connsiteX307-114777" fmla="*/ 732278 w 6006665"/>
                  <a:gd name="connsiteY307-114778" fmla="*/ 2286100 h 2711051"/>
                  <a:gd name="connsiteX308-114779" fmla="*/ 743640 w 6006665"/>
                  <a:gd name="connsiteY308-114780" fmla="*/ 2295190 h 2711051"/>
                  <a:gd name="connsiteX309-114781" fmla="*/ 723188 w 6006665"/>
                  <a:gd name="connsiteY309-114782" fmla="*/ 2338367 h 2711051"/>
                  <a:gd name="connsiteX310-114783" fmla="*/ 747026 w 6006665"/>
                  <a:gd name="connsiteY310-114784" fmla="*/ 2375208 h 2711051"/>
                  <a:gd name="connsiteX311-114785" fmla="*/ 763548 w 6006665"/>
                  <a:gd name="connsiteY311-114786" fmla="*/ 2372454 h 2711051"/>
                  <a:gd name="connsiteX312-114787" fmla="*/ 764871 w 6006665"/>
                  <a:gd name="connsiteY312-114788" fmla="*/ 2374218 h 2711051"/>
                  <a:gd name="connsiteX313-114789" fmla="*/ 775455 w 6006665"/>
                  <a:gd name="connsiteY313-114790" fmla="*/ 2372454 h 2711051"/>
                  <a:gd name="connsiteX314-114791" fmla="*/ 802724 w 6006665"/>
                  <a:gd name="connsiteY314-114792" fmla="*/ 2408813 h 2711051"/>
                  <a:gd name="connsiteX315-114793" fmla="*/ 798179 w 6006665"/>
                  <a:gd name="connsiteY315-114794" fmla="*/ 2436083 h 2711051"/>
                  <a:gd name="connsiteX316-114795" fmla="*/ 818632 w 6006665"/>
                  <a:gd name="connsiteY316-114796" fmla="*/ 2447445 h 2711051"/>
                  <a:gd name="connsiteX317-114797" fmla="*/ 802724 w 6006665"/>
                  <a:gd name="connsiteY317-114798" fmla="*/ 2479260 h 2711051"/>
                  <a:gd name="connsiteX318-114799" fmla="*/ 766365 w 6006665"/>
                  <a:gd name="connsiteY318-114800" fmla="*/ 2483805 h 2711051"/>
                  <a:gd name="connsiteX319-114801" fmla="*/ 727733 w 6006665"/>
                  <a:gd name="connsiteY319-114802" fmla="*/ 2542889 h 2711051"/>
                  <a:gd name="connsiteX320-114803" fmla="*/ 759548 w 6006665"/>
                  <a:gd name="connsiteY320-114804" fmla="*/ 2586066 h 2711051"/>
                  <a:gd name="connsiteX321-114805" fmla="*/ 759548 w 6006665"/>
                  <a:gd name="connsiteY321-114806" fmla="*/ 2624697 h 2711051"/>
                  <a:gd name="connsiteX322-114807" fmla="*/ 798179 w 6006665"/>
                  <a:gd name="connsiteY322-114808" fmla="*/ 2683782 h 2711051"/>
                  <a:gd name="connsiteX323-114809" fmla="*/ 775455 w 6006665"/>
                  <a:gd name="connsiteY323-114810" fmla="*/ 2699689 h 2711051"/>
                  <a:gd name="connsiteX324-114811" fmla="*/ 770910 w 6006665"/>
                  <a:gd name="connsiteY324-114812" fmla="*/ 2711051 h 2711051"/>
                  <a:gd name="connsiteX325-114813" fmla="*/ 759003 w 6006665"/>
                  <a:gd name="connsiteY325-114814" fmla="*/ 2711051 h 2711051"/>
                  <a:gd name="connsiteX326-114815" fmla="*/ 755003 w 6006665"/>
                  <a:gd name="connsiteY326-114816" fmla="*/ 2711051 h 2711051"/>
                  <a:gd name="connsiteX327-114817" fmla="*/ 743096 w 6006665"/>
                  <a:gd name="connsiteY327-114818" fmla="*/ 2711051 h 2711051"/>
                  <a:gd name="connsiteX328-114819" fmla="*/ 715826 w 6006665"/>
                  <a:gd name="connsiteY328-114820" fmla="*/ 2676964 h 2711051"/>
                  <a:gd name="connsiteX329-114821" fmla="*/ 704464 w 6006665"/>
                  <a:gd name="connsiteY329-114822" fmla="*/ 2676964 h 2711051"/>
                  <a:gd name="connsiteX330-114823" fmla="*/ 684012 w 6006665"/>
                  <a:gd name="connsiteY330-114824" fmla="*/ 2667874 h 2711051"/>
                  <a:gd name="connsiteX331-114825" fmla="*/ 672649 w 6006665"/>
                  <a:gd name="connsiteY331-114826" fmla="*/ 2645150 h 2711051"/>
                  <a:gd name="connsiteX332-114827" fmla="*/ 645222 w 6006665"/>
                  <a:gd name="connsiteY332-114828" fmla="*/ 2637313 h 2711051"/>
                  <a:gd name="connsiteX333-114829" fmla="*/ 625472 w 6006665"/>
                  <a:gd name="connsiteY333-114830" fmla="*/ 2640605 h 2711051"/>
                  <a:gd name="connsiteX334-114831" fmla="*/ 623771 w 6006665"/>
                  <a:gd name="connsiteY334-114832" fmla="*/ 2638904 h 2711051"/>
                  <a:gd name="connsiteX335-114833" fmla="*/ 613565 w 6006665"/>
                  <a:gd name="connsiteY335-114834" fmla="*/ 2640605 h 2711051"/>
                  <a:gd name="connsiteX336-114835" fmla="*/ 609020 w 6006665"/>
                  <a:gd name="connsiteY336-114836" fmla="*/ 2636060 h 2711051"/>
                  <a:gd name="connsiteX337-114837" fmla="*/ 559026 w 6006665"/>
                  <a:gd name="connsiteY337-114838" fmla="*/ 2608790 h 2711051"/>
                  <a:gd name="connsiteX338-114839" fmla="*/ 506760 w 6006665"/>
                  <a:gd name="connsiteY338-114840" fmla="*/ 2601973 h 2711051"/>
                  <a:gd name="connsiteX339-114841" fmla="*/ 483280 w 6006665"/>
                  <a:gd name="connsiteY339-114842" fmla="*/ 2595264 h 2711051"/>
                  <a:gd name="connsiteX340-114843" fmla="*/ 480035 w 6006665"/>
                  <a:gd name="connsiteY340-114844" fmla="*/ 2597428 h 2711051"/>
                  <a:gd name="connsiteX341-114845" fmla="*/ 475042 w 6006665"/>
                  <a:gd name="connsiteY341-114846" fmla="*/ 2592910 h 2711051"/>
                  <a:gd name="connsiteX342-114847" fmla="*/ 474945 w 6006665"/>
                  <a:gd name="connsiteY342-114848" fmla="*/ 2592883 h 2711051"/>
                  <a:gd name="connsiteX343-114849" fmla="*/ 468128 w 6006665"/>
                  <a:gd name="connsiteY343-114850" fmla="*/ 2597428 h 2711051"/>
                  <a:gd name="connsiteX344-114851" fmla="*/ 420406 w 6006665"/>
                  <a:gd name="connsiteY344-114852" fmla="*/ 2554251 h 2711051"/>
                  <a:gd name="connsiteX345-114853" fmla="*/ 381774 w 6006665"/>
                  <a:gd name="connsiteY345-114854" fmla="*/ 2538344 h 2711051"/>
                  <a:gd name="connsiteX346-114855" fmla="*/ 349960 w 6006665"/>
                  <a:gd name="connsiteY346-114856" fmla="*/ 2506529 h 2711051"/>
                  <a:gd name="connsiteX347-114857" fmla="*/ 377229 w 6006665"/>
                  <a:gd name="connsiteY347-114858" fmla="*/ 2499712 h 2711051"/>
                  <a:gd name="connsiteX348-114859" fmla="*/ 404499 w 6006665"/>
                  <a:gd name="connsiteY348-114860" fmla="*/ 2451990 h 2711051"/>
                  <a:gd name="connsiteX349-114861" fmla="*/ 388591 w 6006665"/>
                  <a:gd name="connsiteY349-114862" fmla="*/ 2436083 h 2711051"/>
                  <a:gd name="connsiteX350-114863" fmla="*/ 440858 w 6006665"/>
                  <a:gd name="connsiteY350-114864" fmla="*/ 2408813 h 2711051"/>
                  <a:gd name="connsiteX351-114865" fmla="*/ 440858 w 6006665"/>
                  <a:gd name="connsiteY351-114866" fmla="*/ 2405757 h 2711051"/>
                  <a:gd name="connsiteX352-114867" fmla="*/ 416406 w 6006665"/>
                  <a:gd name="connsiteY352-114868" fmla="*/ 2408813 h 2711051"/>
                  <a:gd name="connsiteX353-114869" fmla="*/ 416406 w 6006665"/>
                  <a:gd name="connsiteY353-114870" fmla="*/ 2407325 h 2711051"/>
                  <a:gd name="connsiteX354-114871" fmla="*/ 404499 w 6006665"/>
                  <a:gd name="connsiteY354-114872" fmla="*/ 2408813 h 2711051"/>
                  <a:gd name="connsiteX355-114873" fmla="*/ 404499 w 6006665"/>
                  <a:gd name="connsiteY355-114874" fmla="*/ 2388361 h 2711051"/>
                  <a:gd name="connsiteX356-114875" fmla="*/ 424951 w 6006665"/>
                  <a:gd name="connsiteY356-114876" fmla="*/ 2372454 h 2711051"/>
                  <a:gd name="connsiteX357-114877" fmla="*/ 463583 w 6006665"/>
                  <a:gd name="connsiteY357-114878" fmla="*/ 2365637 h 2711051"/>
                  <a:gd name="connsiteX358-114879" fmla="*/ 468128 w 6006665"/>
                  <a:gd name="connsiteY358-114880" fmla="*/ 2349729 h 2711051"/>
                  <a:gd name="connsiteX359-114881" fmla="*/ 456765 w 6006665"/>
                  <a:gd name="connsiteY359-114882" fmla="*/ 2317915 h 2711051"/>
                  <a:gd name="connsiteX360-114883" fmla="*/ 474945 w 6006665"/>
                  <a:gd name="connsiteY360-114884" fmla="*/ 2290645 h 2711051"/>
                  <a:gd name="connsiteX361-114885" fmla="*/ 474945 w 6006665"/>
                  <a:gd name="connsiteY361-114886" fmla="*/ 2270193 h 2711051"/>
                  <a:gd name="connsiteX362-114887" fmla="*/ 420406 w 6006665"/>
                  <a:gd name="connsiteY362-114888" fmla="*/ 2252013 h 2711051"/>
                  <a:gd name="connsiteX363-114889" fmla="*/ 409588 w 6006665"/>
                  <a:gd name="connsiteY363-114890" fmla="*/ 2252013 h 2711051"/>
                  <a:gd name="connsiteX364-114891" fmla="*/ 397681 w 6006665"/>
                  <a:gd name="connsiteY364-114892" fmla="*/ 2252013 h 2711051"/>
                  <a:gd name="connsiteX365-114893" fmla="*/ 379485 w 6006665"/>
                  <a:gd name="connsiteY365-114894" fmla="*/ 2229774 h 2711051"/>
                  <a:gd name="connsiteX366-114895" fmla="*/ 357322 w 6006665"/>
                  <a:gd name="connsiteY366-114896" fmla="*/ 2236106 h 2711051"/>
                  <a:gd name="connsiteX367-114897" fmla="*/ 352842 w 6006665"/>
                  <a:gd name="connsiteY367-114898" fmla="*/ 2233984 h 2711051"/>
                  <a:gd name="connsiteX368-114899" fmla="*/ 345415 w 6006665"/>
                  <a:gd name="connsiteY368-114900" fmla="*/ 2236106 h 2711051"/>
                  <a:gd name="connsiteX369-114901" fmla="*/ 302238 w 6006665"/>
                  <a:gd name="connsiteY369-114902" fmla="*/ 2215654 h 2711051"/>
                  <a:gd name="connsiteX370-114903" fmla="*/ 302238 w 6006665"/>
                  <a:gd name="connsiteY370-114904" fmla="*/ 2204292 h 2711051"/>
                  <a:gd name="connsiteX371-114905" fmla="*/ 286331 w 6006665"/>
                  <a:gd name="connsiteY371-114906" fmla="*/ 2177022 h 2711051"/>
                  <a:gd name="connsiteX372-114907" fmla="*/ 270968 w 6006665"/>
                  <a:gd name="connsiteY372-114908" fmla="*/ 2177022 h 2711051"/>
                  <a:gd name="connsiteX373-114909" fmla="*/ 259061 w 6006665"/>
                  <a:gd name="connsiteY373-114910" fmla="*/ 2177022 h 2711051"/>
                  <a:gd name="connsiteX374-114911" fmla="*/ 254516 w 6006665"/>
                  <a:gd name="connsiteY374-114912" fmla="*/ 2161115 h 2711051"/>
                  <a:gd name="connsiteX375-114913" fmla="*/ 263606 w 6006665"/>
                  <a:gd name="connsiteY375-114914" fmla="*/ 2145208 h 2711051"/>
                  <a:gd name="connsiteX376-114915" fmla="*/ 243991 w 6006665"/>
                  <a:gd name="connsiteY376-114916" fmla="*/ 2114695 h 2711051"/>
                  <a:gd name="connsiteX377-114917" fmla="*/ 216429 w 6006665"/>
                  <a:gd name="connsiteY377-114918" fmla="*/ 2117938 h 2711051"/>
                  <a:gd name="connsiteX378-114919" fmla="*/ 212956 w 6006665"/>
                  <a:gd name="connsiteY378-114920" fmla="*/ 2116946 h 2711051"/>
                  <a:gd name="connsiteX379-114921" fmla="*/ 204522 w 6006665"/>
                  <a:gd name="connsiteY379-114922" fmla="*/ 2117938 h 2711051"/>
                  <a:gd name="connsiteX380-114923" fmla="*/ 199623 w 6006665"/>
                  <a:gd name="connsiteY380-114924" fmla="*/ 2116538 h 2711051"/>
                  <a:gd name="connsiteX381-114925" fmla="*/ 195977 w 6006665"/>
                  <a:gd name="connsiteY381-114926" fmla="*/ 2129300 h 2711051"/>
                  <a:gd name="connsiteX382-114927" fmla="*/ 184968 w 6006665"/>
                  <a:gd name="connsiteY382-114928" fmla="*/ 2126155 h 2711051"/>
                  <a:gd name="connsiteX383-114929" fmla="*/ 184070 w 6006665"/>
                  <a:gd name="connsiteY383-114930" fmla="*/ 2129300 h 2711051"/>
                  <a:gd name="connsiteX384-114931" fmla="*/ 168163 w 6006665"/>
                  <a:gd name="connsiteY384-114932" fmla="*/ 2124765 h 2711051"/>
                  <a:gd name="connsiteX385-114933" fmla="*/ 156800 w 6006665"/>
                  <a:gd name="connsiteY385-114934" fmla="*/ 2086123 h 2711051"/>
                  <a:gd name="connsiteX386-114935" fmla="*/ 152255 w 6006665"/>
                  <a:gd name="connsiteY386-114936" fmla="*/ 2070216 h 2711051"/>
                  <a:gd name="connsiteX387-114937" fmla="*/ 156800 w 6006665"/>
                  <a:gd name="connsiteY387-114938" fmla="*/ 2065671 h 2711051"/>
                  <a:gd name="connsiteX388-114939" fmla="*/ 168707 w 6006665"/>
                  <a:gd name="connsiteY388-114940" fmla="*/ 2065671 h 2711051"/>
                  <a:gd name="connsiteX389-114941" fmla="*/ 188615 w 6006665"/>
                  <a:gd name="connsiteY389-114942" fmla="*/ 2065671 h 2711051"/>
                  <a:gd name="connsiteX390-114943" fmla="*/ 199977 w 6006665"/>
                  <a:gd name="connsiteY390-114944" fmla="*/ 2054309 h 2711051"/>
                  <a:gd name="connsiteX391-114945" fmla="*/ 188615 w 6006665"/>
                  <a:gd name="connsiteY391-114946" fmla="*/ 2031584 h 2711051"/>
                  <a:gd name="connsiteX392-114947" fmla="*/ 168163 w 6006665"/>
                  <a:gd name="connsiteY392-114948" fmla="*/ 2022495 h 2711051"/>
                  <a:gd name="connsiteX393-114949" fmla="*/ 168163 w 6006665"/>
                  <a:gd name="connsiteY393-114950" fmla="*/ 2015677 h 2711051"/>
                  <a:gd name="connsiteX394-114951" fmla="*/ 152255 w 6006665"/>
                  <a:gd name="connsiteY394-114952" fmla="*/ 1999770 h 2711051"/>
                  <a:gd name="connsiteX395-114953" fmla="*/ 129531 w 6006665"/>
                  <a:gd name="connsiteY395-114954" fmla="*/ 1963410 h 2711051"/>
                  <a:gd name="connsiteX396-114955" fmla="*/ 140893 w 6006665"/>
                  <a:gd name="connsiteY396-114956" fmla="*/ 1940686 h 2711051"/>
                  <a:gd name="connsiteX397-114957" fmla="*/ 136348 w 6006665"/>
                  <a:gd name="connsiteY397-114958" fmla="*/ 1913416 h 2711051"/>
                  <a:gd name="connsiteX398-114959" fmla="*/ 103789 w 6006665"/>
                  <a:gd name="connsiteY398-114960" fmla="*/ 1900009 h 2711051"/>
                  <a:gd name="connsiteX399-114961" fmla="*/ 93716 w 6006665"/>
                  <a:gd name="connsiteY399-114962" fmla="*/ 1904326 h 2711051"/>
                  <a:gd name="connsiteX400-114963" fmla="*/ 91868 w 6006665"/>
                  <a:gd name="connsiteY400-114964" fmla="*/ 1900015 h 2711051"/>
                  <a:gd name="connsiteX401-114965" fmla="*/ 81809 w 6006665"/>
                  <a:gd name="connsiteY401-114966" fmla="*/ 1904326 h 2711051"/>
                  <a:gd name="connsiteX402-114967" fmla="*/ 74992 w 6006665"/>
                  <a:gd name="connsiteY402-114968" fmla="*/ 1888419 h 2711051"/>
                  <a:gd name="connsiteX403-114969" fmla="*/ 34087 w 6006665"/>
                  <a:gd name="connsiteY403-114970" fmla="*/ 1877057 h 2711051"/>
                  <a:gd name="connsiteX404-114971" fmla="*/ 22725 w 6006665"/>
                  <a:gd name="connsiteY404-114972" fmla="*/ 1833880 h 2711051"/>
                  <a:gd name="connsiteX405-114973" fmla="*/ 22725 w 6006665"/>
                  <a:gd name="connsiteY405-114974" fmla="*/ 1802065 h 2711051"/>
                  <a:gd name="connsiteX406-114975" fmla="*/ 0 w 6006665"/>
                  <a:gd name="connsiteY406-114976" fmla="*/ 1786158 h 2711051"/>
                  <a:gd name="connsiteX407-114977" fmla="*/ 15907 w 6006665"/>
                  <a:gd name="connsiteY407-114978" fmla="*/ 1763434 h 2711051"/>
                  <a:gd name="connsiteX408-114979" fmla="*/ 6818 w 6006665"/>
                  <a:gd name="connsiteY408-114980" fmla="*/ 1699805 h 2711051"/>
                  <a:gd name="connsiteX409-114981" fmla="*/ 34087 w 6006665"/>
                  <a:gd name="connsiteY409-114982" fmla="*/ 1656628 h 2711051"/>
                  <a:gd name="connsiteX410-114983" fmla="*/ 27270 w 6006665"/>
                  <a:gd name="connsiteY410-114984" fmla="*/ 1645266 h 2711051"/>
                  <a:gd name="connsiteX411-114985" fmla="*/ 70447 w 6006665"/>
                  <a:gd name="connsiteY411-114986" fmla="*/ 1606634 h 2711051"/>
                  <a:gd name="connsiteX412-114987" fmla="*/ 27270 w 6006665"/>
                  <a:gd name="connsiteY412-114988" fmla="*/ 1570274 h 2711051"/>
                  <a:gd name="connsiteX413-114989" fmla="*/ 109078 w 6006665"/>
                  <a:gd name="connsiteY413-114990" fmla="*/ 1472558 h 2711051"/>
                  <a:gd name="connsiteX414-114991" fmla="*/ 145438 w 6006665"/>
                  <a:gd name="connsiteY414-114992" fmla="*/ 1429381 h 2711051"/>
                  <a:gd name="connsiteX415-114993" fmla="*/ 156800 w 6006665"/>
                  <a:gd name="connsiteY415-114994" fmla="*/ 1386205 h 2711051"/>
                  <a:gd name="connsiteX416-114995" fmla="*/ 102261 w 6006665"/>
                  <a:gd name="connsiteY416-114996" fmla="*/ 1333938 h 2711051"/>
                  <a:gd name="connsiteX417-114997" fmla="*/ 118168 w 6006665"/>
                  <a:gd name="connsiteY417-114998" fmla="*/ 1279399 h 2711051"/>
                  <a:gd name="connsiteX418-114999" fmla="*/ 86354 w 6006665"/>
                  <a:gd name="connsiteY418-115000" fmla="*/ 1215770 h 2711051"/>
                  <a:gd name="connsiteX419-115001" fmla="*/ 109078 w 6006665"/>
                  <a:gd name="connsiteY419-115002" fmla="*/ 1140778 h 2711051"/>
                  <a:gd name="connsiteX420-115003" fmla="*/ 70447 w 6006665"/>
                  <a:gd name="connsiteY420-115004" fmla="*/ 1038517 h 2711051"/>
                  <a:gd name="connsiteX421-115005" fmla="*/ 102261 w 6006665"/>
                  <a:gd name="connsiteY421-115006" fmla="*/ 968071 h 2711051"/>
                  <a:gd name="connsiteX422-115007" fmla="*/ 43177 w 6006665"/>
                  <a:gd name="connsiteY422-115008" fmla="*/ 902170 h 2711051"/>
                  <a:gd name="connsiteX423-115009" fmla="*/ 49994 w 6006665"/>
                  <a:gd name="connsiteY423-115010" fmla="*/ 827178 h 2711051"/>
                  <a:gd name="connsiteX424-115011" fmla="*/ 81809 w 6006665"/>
                  <a:gd name="connsiteY424-115012" fmla="*/ 822633 h 2711051"/>
                  <a:gd name="connsiteX425-115013" fmla="*/ 145438 w 6006665"/>
                  <a:gd name="connsiteY425-115014" fmla="*/ 779457 h 2711051"/>
                  <a:gd name="connsiteX426-115015" fmla="*/ 184070 w 6006665"/>
                  <a:gd name="connsiteY426-115016" fmla="*/ 740825 h 2711051"/>
                  <a:gd name="connsiteX427-115017" fmla="*/ 189699 w 6006665"/>
                  <a:gd name="connsiteY427-115018" fmla="*/ 747103 h 2711051"/>
                  <a:gd name="connsiteX428-115019" fmla="*/ 195977 w 6006665"/>
                  <a:gd name="connsiteY428-115020" fmla="*/ 740825 h 2711051"/>
                  <a:gd name="connsiteX429-115021" fmla="*/ 255061 w 6006665"/>
                  <a:gd name="connsiteY429-115022" fmla="*/ 806726 h 2711051"/>
                  <a:gd name="connsiteX430-115023" fmla="*/ 350504 w 6006665"/>
                  <a:gd name="connsiteY430-115024" fmla="*/ 827178 h 2711051"/>
                  <a:gd name="connsiteX431-115025" fmla="*/ 491397 w 6006665"/>
                  <a:gd name="connsiteY431-115026" fmla="*/ 940802 h 2711051"/>
                  <a:gd name="connsiteX432-115027" fmla="*/ 523211 w 6006665"/>
                  <a:gd name="connsiteY432-115028" fmla="*/ 988523 h 2711051"/>
                  <a:gd name="connsiteX433-115029" fmla="*/ 523211 w 6006665"/>
                  <a:gd name="connsiteY433-115030" fmla="*/ 1047607 h 2711051"/>
                  <a:gd name="connsiteX434-115031" fmla="*/ 486852 w 6006665"/>
                  <a:gd name="connsiteY434-115032" fmla="*/ 1102146 h 2711051"/>
                  <a:gd name="connsiteX435-115033" fmla="*/ 420951 w 6006665"/>
                  <a:gd name="connsiteY435-115034" fmla="*/ 1122599 h 2711051"/>
                  <a:gd name="connsiteX436-115035" fmla="*/ 415909 w 6006665"/>
                  <a:gd name="connsiteY436-115036" fmla="*/ 1120468 h 2711051"/>
                  <a:gd name="connsiteX437-115037" fmla="*/ 409044 w 6006665"/>
                  <a:gd name="connsiteY437-115038" fmla="*/ 1122599 h 2711051"/>
                  <a:gd name="connsiteX438-115039" fmla="*/ 252950 w 6006665"/>
                  <a:gd name="connsiteY438-115040" fmla="*/ 1056643 h 2711051"/>
                  <a:gd name="connsiteX439-115041" fmla="*/ 232336 w 6006665"/>
                  <a:gd name="connsiteY439-115042" fmla="*/ 1063515 h 2711051"/>
                  <a:gd name="connsiteX440-115043" fmla="*/ 291420 w 6006665"/>
                  <a:gd name="connsiteY440-115044" fmla="*/ 1133961 h 2711051"/>
                  <a:gd name="connsiteX441-115045" fmla="*/ 291420 w 6006665"/>
                  <a:gd name="connsiteY441-115046" fmla="*/ 1172593 h 2711051"/>
                  <a:gd name="connsiteX442-115047" fmla="*/ 298238 w 6006665"/>
                  <a:gd name="connsiteY442-115048" fmla="*/ 1258947 h 2711051"/>
                  <a:gd name="connsiteX443-115049" fmla="*/ 345959 w 6006665"/>
                  <a:gd name="connsiteY443-115050" fmla="*/ 1290761 h 2711051"/>
                  <a:gd name="connsiteX444-115051" fmla="*/ 362087 w 6006665"/>
                  <a:gd name="connsiteY444-115052" fmla="*/ 1300169 h 2711051"/>
                  <a:gd name="connsiteX445-115053" fmla="*/ 365867 w 6006665"/>
                  <a:gd name="connsiteY445-115054" fmla="*/ 1268036 h 2711051"/>
                  <a:gd name="connsiteX446-115055" fmla="*/ 345415 w 6006665"/>
                  <a:gd name="connsiteY446-115056" fmla="*/ 1231677 h 2711051"/>
                  <a:gd name="connsiteX447-115057" fmla="*/ 365867 w 6006665"/>
                  <a:gd name="connsiteY447-115058" fmla="*/ 1199862 h 2711051"/>
                  <a:gd name="connsiteX448-115059" fmla="*/ 374560 w 6006665"/>
                  <a:gd name="connsiteY448-115060" fmla="*/ 1204861 h 2711051"/>
                  <a:gd name="connsiteX449-115061" fmla="*/ 377774 w 6006665"/>
                  <a:gd name="connsiteY449-115062" fmla="*/ 1199862 h 2711051"/>
                  <a:gd name="connsiteX450-115063" fmla="*/ 461933 w 6006665"/>
                  <a:gd name="connsiteY450-115064" fmla="*/ 1248254 h 2711051"/>
                  <a:gd name="connsiteX451-115065" fmla="*/ 484035 w 6006665"/>
                  <a:gd name="connsiteY451-115066" fmla="*/ 1231677 h 2711051"/>
                  <a:gd name="connsiteX452-115067" fmla="*/ 463583 w 6006665"/>
                  <a:gd name="connsiteY452-115068" fmla="*/ 1165775 h 2711051"/>
                  <a:gd name="connsiteX453-115069" fmla="*/ 549936 w 6006665"/>
                  <a:gd name="connsiteY453-115070" fmla="*/ 1079422 h 2711051"/>
                  <a:gd name="connsiteX454-115071" fmla="*/ 559742 w 6006665"/>
                  <a:gd name="connsiteY454-115072" fmla="*/ 1081523 h 2711051"/>
                  <a:gd name="connsiteX455-115073" fmla="*/ 561843 w 6006665"/>
                  <a:gd name="connsiteY455-115074" fmla="*/ 1079422 h 2711051"/>
                  <a:gd name="connsiteX456-115075" fmla="*/ 593658 w 6006665"/>
                  <a:gd name="connsiteY456-115076" fmla="*/ 1086239 h 2711051"/>
                  <a:gd name="connsiteX457-115077" fmla="*/ 620945 w 6006665"/>
                  <a:gd name="connsiteY457-115078" fmla="*/ 1110116 h 2711051"/>
                  <a:gd name="connsiteX458-115079" fmla="*/ 640835 w 6006665"/>
                  <a:gd name="connsiteY458-115080" fmla="*/ 1054425 h 2711051"/>
                  <a:gd name="connsiteX459-115081" fmla="*/ 609020 w 6006665"/>
                  <a:gd name="connsiteY459-115082" fmla="*/ 999886 h 2711051"/>
                  <a:gd name="connsiteX460-115083" fmla="*/ 624928 w 6006665"/>
                  <a:gd name="connsiteY460-115084" fmla="*/ 940802 h 2711051"/>
                  <a:gd name="connsiteX461-115085" fmla="*/ 597658 w 6006665"/>
                  <a:gd name="connsiteY461-115086" fmla="*/ 881717 h 2711051"/>
                  <a:gd name="connsiteX462-115087" fmla="*/ 611562 w 6006665"/>
                  <a:gd name="connsiteY462-115088" fmla="*/ 886043 h 2711051"/>
                  <a:gd name="connsiteX463-115089" fmla="*/ 609565 w 6006665"/>
                  <a:gd name="connsiteY463-115090" fmla="*/ 881717 h 2711051"/>
                  <a:gd name="connsiteX464-115091" fmla="*/ 711826 w 6006665"/>
                  <a:gd name="connsiteY464-115092" fmla="*/ 913532 h 2711051"/>
                  <a:gd name="connsiteX465-115093" fmla="*/ 732278 w 6006665"/>
                  <a:gd name="connsiteY465-115094" fmla="*/ 968071 h 2711051"/>
                  <a:gd name="connsiteX466-115095" fmla="*/ 684556 w 6006665"/>
                  <a:gd name="connsiteY466-115096" fmla="*/ 979433 h 2711051"/>
                  <a:gd name="connsiteX467-115097" fmla="*/ 684556 w 6006665"/>
                  <a:gd name="connsiteY467-115098" fmla="*/ 1031700 h 2711051"/>
                  <a:gd name="connsiteX468-115099" fmla="*/ 713309 w 6006665"/>
                  <a:gd name="connsiteY468-115100" fmla="*/ 1060453 h 2711051"/>
                  <a:gd name="connsiteX469-115101" fmla="*/ 763548 w 6006665"/>
                  <a:gd name="connsiteY469-115102" fmla="*/ 1043062 h 2711051"/>
                  <a:gd name="connsiteX470-115103" fmla="*/ 770365 w 6006665"/>
                  <a:gd name="connsiteY470-115104" fmla="*/ 983978 h 2711051"/>
                  <a:gd name="connsiteX471-115105" fmla="*/ 845357 w 6006665"/>
                  <a:gd name="connsiteY471-115106" fmla="*/ 936257 h 2711051"/>
                  <a:gd name="connsiteX472-115107" fmla="*/ 972614 w 6006665"/>
                  <a:gd name="connsiteY472-115108" fmla="*/ 849903 h 2711051"/>
                  <a:gd name="connsiteX473-115109" fmla="*/ 982566 w 6006665"/>
                  <a:gd name="connsiteY473-115110" fmla="*/ 851230 h 2711051"/>
                  <a:gd name="connsiteX474-115111" fmla="*/ 984521 w 6006665"/>
                  <a:gd name="connsiteY474-115112" fmla="*/ 849903 h 2711051"/>
                  <a:gd name="connsiteX475-115113" fmla="*/ 1018608 w 6006665"/>
                  <a:gd name="connsiteY475-115114" fmla="*/ 854448 h 2711051"/>
                  <a:gd name="connsiteX476-115115" fmla="*/ 979977 w 6006665"/>
                  <a:gd name="connsiteY476-115116" fmla="*/ 918077 h 2711051"/>
                  <a:gd name="connsiteX477-115117" fmla="*/ 1012666 w 6006665"/>
                  <a:gd name="connsiteY477-115118" fmla="*/ 923238 h 2711051"/>
                  <a:gd name="connsiteX478-115119" fmla="*/ 1038516 w 6006665"/>
                  <a:gd name="connsiteY478-115120" fmla="*/ 893080 h 2711051"/>
                  <a:gd name="connsiteX479-115121" fmla="*/ 1050423 w 6006665"/>
                  <a:gd name="connsiteY479-115122" fmla="*/ 893080 h 2711051"/>
                  <a:gd name="connsiteX480-115123" fmla="*/ 1108962 w 6006665"/>
                  <a:gd name="connsiteY480-115124" fmla="*/ 893080 h 2711051"/>
                  <a:gd name="connsiteX481-115125" fmla="*/ 1161229 w 6006665"/>
                  <a:gd name="connsiteY481-115126" fmla="*/ 849903 h 2711051"/>
                  <a:gd name="connsiteX482-115127" fmla="*/ 1165711 w 6006665"/>
                  <a:gd name="connsiteY482-115128" fmla="*/ 856037 h 2711051"/>
                  <a:gd name="connsiteX483-115129" fmla="*/ 1173136 w 6006665"/>
                  <a:gd name="connsiteY483-115130" fmla="*/ 849903 h 2711051"/>
                  <a:gd name="connsiteX484-115131" fmla="*/ 1210035 w 6006665"/>
                  <a:gd name="connsiteY484-115132" fmla="*/ 900396 h 2711051"/>
                  <a:gd name="connsiteX485-115133" fmla="*/ 1247583 w 6006665"/>
                  <a:gd name="connsiteY485-115134" fmla="*/ 843086 h 2711051"/>
                  <a:gd name="connsiteX486-115135" fmla="*/ 1211223 w 6006665"/>
                  <a:gd name="connsiteY486-115136" fmla="*/ 784002 h 2711051"/>
                  <a:gd name="connsiteX487-115137" fmla="*/ 1227130 w 6006665"/>
                  <a:gd name="connsiteY487-115138" fmla="*/ 747642 h 2711051"/>
                  <a:gd name="connsiteX488-115139" fmla="*/ 1237665 w 6006665"/>
                  <a:gd name="connsiteY488-115140" fmla="*/ 750780 h 2711051"/>
                  <a:gd name="connsiteX489-115141" fmla="*/ 1239037 w 6006665"/>
                  <a:gd name="connsiteY489-115142" fmla="*/ 747642 h 2711051"/>
                  <a:gd name="connsiteX490-115143" fmla="*/ 1345843 w 6006665"/>
                  <a:gd name="connsiteY490-115144" fmla="*/ 779457 h 2711051"/>
                  <a:gd name="connsiteX491-115145" fmla="*/ 1400382 w 6006665"/>
                  <a:gd name="connsiteY491-115146" fmla="*/ 811271 h 2711051"/>
                  <a:gd name="connsiteX492-115147" fmla="*/ 1519756 w 6006665"/>
                  <a:gd name="connsiteY492-115148" fmla="*/ 917855 h 2711051"/>
                  <a:gd name="connsiteX493-115149" fmla="*/ 1543003 w 6006665"/>
                  <a:gd name="connsiteY493-115150" fmla="*/ 877173 h 2711051"/>
                  <a:gd name="connsiteX494-115151" fmla="*/ 1506643 w 6006665"/>
                  <a:gd name="connsiteY494-115152" fmla="*/ 822633 h 2711051"/>
                  <a:gd name="connsiteX495-115153" fmla="*/ 1506643 w 6006665"/>
                  <a:gd name="connsiteY495-115154" fmla="*/ 799909 h 2711051"/>
                  <a:gd name="connsiteX496-115155" fmla="*/ 1463467 w 6006665"/>
                  <a:gd name="connsiteY496-115156" fmla="*/ 790819 h 2711051"/>
                  <a:gd name="connsiteX497-115157" fmla="*/ 1472556 w 6006665"/>
                  <a:gd name="connsiteY497-115158" fmla="*/ 740825 h 2711051"/>
                  <a:gd name="connsiteX498-115159" fmla="*/ 1452104 w 6006665"/>
                  <a:gd name="connsiteY498-115160" fmla="*/ 654471 h 2711051"/>
                  <a:gd name="connsiteX499-115161" fmla="*/ 1452104 w 6006665"/>
                  <a:gd name="connsiteY499-115162" fmla="*/ 618112 h 2711051"/>
                  <a:gd name="connsiteX500-115163" fmla="*/ 1522551 w 6006665"/>
                  <a:gd name="connsiteY500-115164" fmla="*/ 515851 h 2711051"/>
                  <a:gd name="connsiteX501-115165" fmla="*/ 1543003 w 6006665"/>
                  <a:gd name="connsiteY501-115166" fmla="*/ 402228 h 2711051"/>
                  <a:gd name="connsiteX502-115167" fmla="*/ 1570272 w 6006665"/>
                  <a:gd name="connsiteY502-115168" fmla="*/ 381775 h 2711051"/>
                  <a:gd name="connsiteX503-115169" fmla="*/ 1578688 w 6006665"/>
                  <a:gd name="connsiteY503-115170" fmla="*/ 384394 h 2711051"/>
                  <a:gd name="connsiteX504-115171" fmla="*/ 1582179 w 6006665"/>
                  <a:gd name="connsiteY504-115172" fmla="*/ 381775 h 2711051"/>
                  <a:gd name="connsiteX505-115173" fmla="*/ 1684440 w 6006665"/>
                  <a:gd name="connsiteY505-115174" fmla="*/ 413590 h 2711051"/>
                  <a:gd name="connsiteX506-115175" fmla="*/ 1688985 w 6006665"/>
                  <a:gd name="connsiteY506-115176" fmla="*/ 484036 h 2711051"/>
                  <a:gd name="connsiteX507-115177" fmla="*/ 1652625 w 6006665"/>
                  <a:gd name="connsiteY507-115178" fmla="*/ 574935 h 2711051"/>
                  <a:gd name="connsiteX508-115179" fmla="*/ 1679895 w 6006665"/>
                  <a:gd name="connsiteY508-115180" fmla="*/ 613567 h 2711051"/>
                  <a:gd name="connsiteX509-115181" fmla="*/ 1688985 w 6006665"/>
                  <a:gd name="connsiteY509-115182" fmla="*/ 688558 h 2711051"/>
                  <a:gd name="connsiteX510-115183" fmla="*/ 1679895 w 6006665"/>
                  <a:gd name="connsiteY510-115184" fmla="*/ 833996 h 2711051"/>
                  <a:gd name="connsiteX511-115185" fmla="*/ 1636718 w 6006665"/>
                  <a:gd name="connsiteY511-115186" fmla="*/ 1097602 h 2711051"/>
                  <a:gd name="connsiteX512-115187" fmla="*/ 1662494 w 6006665"/>
                  <a:gd name="connsiteY512-115188" fmla="*/ 1104046 h 2711051"/>
                  <a:gd name="connsiteX0-115189" fmla="*/ 1662494 w 6006665"/>
                  <a:gd name="connsiteY0-115190" fmla="*/ 1104046 h 2711051"/>
                  <a:gd name="connsiteX1-115191" fmla="*/ 3211535 w 6006665"/>
                  <a:gd name="connsiteY1-115192" fmla="*/ 1 h 2711051"/>
                  <a:gd name="connsiteX2-115193" fmla="*/ 3200173 w 6006665"/>
                  <a:gd name="connsiteY2-115194" fmla="*/ 74993 h 2711051"/>
                  <a:gd name="connsiteX3-115195" fmla="*/ 3161541 w 6006665"/>
                  <a:gd name="connsiteY3-115196" fmla="*/ 118170 h 2711051"/>
                  <a:gd name="connsiteX4-115197" fmla="*/ 3066097 w 6006665"/>
                  <a:gd name="connsiteY4-115198" fmla="*/ 193161 h 2711051"/>
                  <a:gd name="connsiteX5-115199" fmla="*/ 3034283 w 6006665"/>
                  <a:gd name="connsiteY5-115200" fmla="*/ 236338 h 2711051"/>
                  <a:gd name="connsiteX6-115201" fmla="*/ 3082005 w 6006665"/>
                  <a:gd name="connsiteY6-115202" fmla="*/ 252245 h 2711051"/>
                  <a:gd name="connsiteX7-115203" fmla="*/ 3129459 w 6006665"/>
                  <a:gd name="connsiteY7-115204" fmla="*/ 279926 h 2711051"/>
                  <a:gd name="connsiteX8-115205" fmla="*/ 3156451 w 6006665"/>
                  <a:gd name="connsiteY8-115206" fmla="*/ 256790 h 2711051"/>
                  <a:gd name="connsiteX9-115207" fmla="*/ 3158460 w 6006665"/>
                  <a:gd name="connsiteY9-115208" fmla="*/ 265274 h 2711051"/>
                  <a:gd name="connsiteX10-115209" fmla="*/ 3168359 w 6006665"/>
                  <a:gd name="connsiteY10-115210" fmla="*/ 256790 h 2711051"/>
                  <a:gd name="connsiteX11-115211" fmla="*/ 3184984 w 6006665"/>
                  <a:gd name="connsiteY11-115212" fmla="*/ 326983 h 2711051"/>
                  <a:gd name="connsiteX12-115213" fmla="*/ 3192811 w 6006665"/>
                  <a:gd name="connsiteY12-115214" fmla="*/ 311329 h 2711051"/>
                  <a:gd name="connsiteX13-115215" fmla="*/ 3251895 w 6006665"/>
                  <a:gd name="connsiteY13-115216" fmla="*/ 290877 h 2711051"/>
                  <a:gd name="connsiteX14-115217" fmla="*/ 3259833 w 6006665"/>
                  <a:gd name="connsiteY14-115218" fmla="*/ 292251 h 2711051"/>
                  <a:gd name="connsiteX15-115219" fmla="*/ 3263802 w 6006665"/>
                  <a:gd name="connsiteY15-115220" fmla="*/ 290877 h 2711051"/>
                  <a:gd name="connsiteX16-115221" fmla="*/ 3381970 w 6006665"/>
                  <a:gd name="connsiteY16-115222" fmla="*/ 311329 h 2711051"/>
                  <a:gd name="connsiteX17-115223" fmla="*/ 3388787 w 6006665"/>
                  <a:gd name="connsiteY17-115224" fmla="*/ 370413 h 2711051"/>
                  <a:gd name="connsiteX18-115225" fmla="*/ 3531529 w 6006665"/>
                  <a:gd name="connsiteY18-115226" fmla="*/ 391404 h 2711051"/>
                  <a:gd name="connsiteX19-115227" fmla="*/ 3538225 w 6006665"/>
                  <a:gd name="connsiteY19-115228" fmla="*/ 295422 h 2711051"/>
                  <a:gd name="connsiteX20-115229" fmla="*/ 3549910 w 6006665"/>
                  <a:gd name="connsiteY20-115230" fmla="*/ 298609 h 2711051"/>
                  <a:gd name="connsiteX21-115231" fmla="*/ 3550132 w 6006665"/>
                  <a:gd name="connsiteY21-115232" fmla="*/ 295422 h 2711051"/>
                  <a:gd name="connsiteX22-115233" fmla="*/ 3625123 w 6006665"/>
                  <a:gd name="connsiteY22-115234" fmla="*/ 315874 h 2711051"/>
                  <a:gd name="connsiteX23-115235" fmla="*/ 3672301 w 6006665"/>
                  <a:gd name="connsiteY23-115236" fmla="*/ 315874 h 2711051"/>
                  <a:gd name="connsiteX24-115237" fmla="*/ 3684207 w 6006665"/>
                  <a:gd name="connsiteY24-115238" fmla="*/ 315874 h 2711051"/>
                  <a:gd name="connsiteX25-115239" fmla="*/ 3743291 w 6006665"/>
                  <a:gd name="connsiteY25-115240" fmla="*/ 381775 h 2711051"/>
                  <a:gd name="connsiteX26-115241" fmla="*/ 3759199 w 6006665"/>
                  <a:gd name="connsiteY26-115242" fmla="*/ 461312 h 2711051"/>
                  <a:gd name="connsiteX27-115243" fmla="*/ 3738747 w 6006665"/>
                  <a:gd name="connsiteY27-115244" fmla="*/ 511306 h 2711051"/>
                  <a:gd name="connsiteX28-115245" fmla="*/ 3786469 w 6006665"/>
                  <a:gd name="connsiteY28-115246" fmla="*/ 602204 h 2711051"/>
                  <a:gd name="connsiteX29-115247" fmla="*/ 3835603 w 6006665"/>
                  <a:gd name="connsiteY29-115248" fmla="*/ 638110 h 2711051"/>
                  <a:gd name="connsiteX30-115249" fmla="*/ 3865460 w 6006665"/>
                  <a:gd name="connsiteY30-115250" fmla="*/ 527213 h 2711051"/>
                  <a:gd name="connsiteX31-115251" fmla="*/ 3875077 w 6006665"/>
                  <a:gd name="connsiteY31-115252" fmla="*/ 535720 h 2711051"/>
                  <a:gd name="connsiteX32-115253" fmla="*/ 3877367 w 6006665"/>
                  <a:gd name="connsiteY32-115254" fmla="*/ 527213 h 2711051"/>
                  <a:gd name="connsiteX33-115255" fmla="*/ 3932151 w 6006665"/>
                  <a:gd name="connsiteY33-115256" fmla="*/ 575676 h 2711051"/>
                  <a:gd name="connsiteX34-115257" fmla="*/ 3988173 w 6006665"/>
                  <a:gd name="connsiteY34-115258" fmla="*/ 547665 h 2711051"/>
                  <a:gd name="connsiteX35-115259" fmla="*/ 3993852 w 6006665"/>
                  <a:gd name="connsiteY35-115260" fmla="*/ 550780 h 2711051"/>
                  <a:gd name="connsiteX36-115261" fmla="*/ 4000080 w 6006665"/>
                  <a:gd name="connsiteY36-115262" fmla="*/ 547665 h 2711051"/>
                  <a:gd name="connsiteX37-115263" fmla="*/ 4062426 w 6006665"/>
                  <a:gd name="connsiteY37-115264" fmla="*/ 581855 h 2711051"/>
                  <a:gd name="connsiteX38-115265" fmla="*/ 4085889 w 6006665"/>
                  <a:gd name="connsiteY38-115266" fmla="*/ 554483 h 2711051"/>
                  <a:gd name="connsiteX39-115267" fmla="*/ 4095563 w 6006665"/>
                  <a:gd name="connsiteY39-115268" fmla="*/ 557087 h 2711051"/>
                  <a:gd name="connsiteX40-115269" fmla="*/ 4097796 w 6006665"/>
                  <a:gd name="connsiteY40-115270" fmla="*/ 554483 h 2711051"/>
                  <a:gd name="connsiteX41-115271" fmla="*/ 4144150 w 6006665"/>
                  <a:gd name="connsiteY41-115272" fmla="*/ 566963 h 2711051"/>
                  <a:gd name="connsiteX42-115273" fmla="*/ 4117703 w 6006665"/>
                  <a:gd name="connsiteY42-115274" fmla="*/ 456767 h 2711051"/>
                  <a:gd name="connsiteX43-115275" fmla="*/ 4165425 w 6006665"/>
                  <a:gd name="connsiteY43-115276" fmla="*/ 402228 h 2711051"/>
                  <a:gd name="connsiteX44-115277" fmla="*/ 4175231 w 6006665"/>
                  <a:gd name="connsiteY44-115278" fmla="*/ 404629 h 2711051"/>
                  <a:gd name="connsiteX45-115279" fmla="*/ 4177332 w 6006665"/>
                  <a:gd name="connsiteY45-115280" fmla="*/ 402228 h 2711051"/>
                  <a:gd name="connsiteX46-115281" fmla="*/ 4511384 w 6006665"/>
                  <a:gd name="connsiteY46-115282" fmla="*/ 484036 h 2711051"/>
                  <a:gd name="connsiteX47-115283" fmla="*/ 4543199 w 6006665"/>
                  <a:gd name="connsiteY47-115284" fmla="*/ 554483 h 2711051"/>
                  <a:gd name="connsiteX48-115285" fmla="*/ 4639242 w 6006665"/>
                  <a:gd name="connsiteY48-115286" fmla="*/ 637125 h 2711051"/>
                  <a:gd name="connsiteX49-115287" fmla="*/ 4774445 w 6006665"/>
                  <a:gd name="connsiteY49-115288" fmla="*/ 618112 h 2711051"/>
                  <a:gd name="connsiteX50-115289" fmla="*/ 4778496 w 6006665"/>
                  <a:gd name="connsiteY50-115290" fmla="*/ 619216 h 2711051"/>
                  <a:gd name="connsiteX51-115291" fmla="*/ 4786352 w 6006665"/>
                  <a:gd name="connsiteY51-115292" fmla="*/ 618112 h 2711051"/>
                  <a:gd name="connsiteX52-115293" fmla="*/ 4861343 w 6006665"/>
                  <a:gd name="connsiteY52-115294" fmla="*/ 638564 h 2711051"/>
                  <a:gd name="connsiteX53-115295" fmla="*/ 4893158 w 6006665"/>
                  <a:gd name="connsiteY53-115296" fmla="*/ 681741 h 2711051"/>
                  <a:gd name="connsiteX54-115297" fmla="*/ 4888613 w 6006665"/>
                  <a:gd name="connsiteY54-115298" fmla="*/ 763549 h 2711051"/>
                  <a:gd name="connsiteX55-115299" fmla="*/ 4927677 w 6006665"/>
                  <a:gd name="connsiteY55-115300" fmla="*/ 788221 h 2711051"/>
                  <a:gd name="connsiteX56-115301" fmla="*/ 4967605 w 6006665"/>
                  <a:gd name="connsiteY56-115302" fmla="*/ 774912 h 2711051"/>
                  <a:gd name="connsiteX57-115303" fmla="*/ 5038051 w 6006665"/>
                  <a:gd name="connsiteY57-115304" fmla="*/ 768094 h 2711051"/>
                  <a:gd name="connsiteX58-115305" fmla="*/ 5040730 w 6006665"/>
                  <a:gd name="connsiteY58-115306" fmla="*/ 768987 h 2711051"/>
                  <a:gd name="connsiteX59-115307" fmla="*/ 5049958 w 6006665"/>
                  <a:gd name="connsiteY59-115308" fmla="*/ 768094 h 2711051"/>
                  <a:gd name="connsiteX60-115309" fmla="*/ 5114249 w 6006665"/>
                  <a:gd name="connsiteY60-115310" fmla="*/ 789525 h 2711051"/>
                  <a:gd name="connsiteX61-115311" fmla="*/ 5176671 w 6006665"/>
                  <a:gd name="connsiteY61-115312" fmla="*/ 779457 h 2711051"/>
                  <a:gd name="connsiteX62-115313" fmla="*/ 5177801 w 6006665"/>
                  <a:gd name="connsiteY62-115314" fmla="*/ 781195 h 2711051"/>
                  <a:gd name="connsiteX63-115315" fmla="*/ 5188578 w 6006665"/>
                  <a:gd name="connsiteY63-115316" fmla="*/ 779457 h 2711051"/>
                  <a:gd name="connsiteX64-115317" fmla="*/ 5243719 w 6006665"/>
                  <a:gd name="connsiteY64-115318" fmla="*/ 864288 h 2711051"/>
                  <a:gd name="connsiteX65-115319" fmla="*/ 5283477 w 6006665"/>
                  <a:gd name="connsiteY65-115320" fmla="*/ 833996 h 2711051"/>
                  <a:gd name="connsiteX66-115321" fmla="*/ 5258480 w 6006665"/>
                  <a:gd name="connsiteY66-115322" fmla="*/ 768094 h 2711051"/>
                  <a:gd name="connsiteX67-115323" fmla="*/ 5267570 w 6006665"/>
                  <a:gd name="connsiteY67-115324" fmla="*/ 720373 h 2711051"/>
                  <a:gd name="connsiteX68-115325" fmla="*/ 5278896 w 6006665"/>
                  <a:gd name="connsiteY68-115326" fmla="*/ 723422 h 2711051"/>
                  <a:gd name="connsiteX69-115327" fmla="*/ 5279477 w 6006665"/>
                  <a:gd name="connsiteY69-115328" fmla="*/ 720373 h 2711051"/>
                  <a:gd name="connsiteX70-115329" fmla="*/ 5395510 w 6006665"/>
                  <a:gd name="connsiteY70-115330" fmla="*/ 751612 h 2711051"/>
                  <a:gd name="connsiteX71-115331" fmla="*/ 5463001 w 6006665"/>
                  <a:gd name="connsiteY71-115332" fmla="*/ 747642 h 2711051"/>
                  <a:gd name="connsiteX72-115333" fmla="*/ 5464386 w 6006665"/>
                  <a:gd name="connsiteY72-115334" fmla="*/ 748261 h 2711051"/>
                  <a:gd name="connsiteX73-115335" fmla="*/ 5474909 w 6006665"/>
                  <a:gd name="connsiteY73-115336" fmla="*/ 747642 h 2711051"/>
                  <a:gd name="connsiteX74-115337" fmla="*/ 5581715 w 6006665"/>
                  <a:gd name="connsiteY74-115338" fmla="*/ 795364 h 2711051"/>
                  <a:gd name="connsiteX75-115339" fmla="*/ 5633981 w 6006665"/>
                  <a:gd name="connsiteY75-115340" fmla="*/ 838541 h 2711051"/>
                  <a:gd name="connsiteX76-115341" fmla="*/ 5720335 w 6006665"/>
                  <a:gd name="connsiteY76-115342" fmla="*/ 918077 h 2711051"/>
                  <a:gd name="connsiteX77-115343" fmla="*/ 5822595 w 6006665"/>
                  <a:gd name="connsiteY77-115344" fmla="*/ 1015793 h 2711051"/>
                  <a:gd name="connsiteX78-115345" fmla="*/ 5818051 w 6006665"/>
                  <a:gd name="connsiteY78-115346" fmla="*/ 1070332 h 2711051"/>
                  <a:gd name="connsiteX79-115347" fmla="*/ 5825679 w 6006665"/>
                  <a:gd name="connsiteY79-115348" fmla="*/ 1077960 h 2711051"/>
                  <a:gd name="connsiteX80-115349" fmla="*/ 5822051 w 6006665"/>
                  <a:gd name="connsiteY80-115350" fmla="*/ 1027155 h 2711051"/>
                  <a:gd name="connsiteX81-115351" fmla="*/ 5834092 w 6006665"/>
                  <a:gd name="connsiteY81-115352" fmla="*/ 1029028 h 2711051"/>
                  <a:gd name="connsiteX82-115353" fmla="*/ 5833958 w 6006665"/>
                  <a:gd name="connsiteY82-115354" fmla="*/ 1027155 h 2711051"/>
                  <a:gd name="connsiteX83-115355" fmla="*/ 5936219 w 6006665"/>
                  <a:gd name="connsiteY83-115356" fmla="*/ 1043062 h 2711051"/>
                  <a:gd name="connsiteX84-115357" fmla="*/ 6006665 w 6006665"/>
                  <a:gd name="connsiteY84-115358" fmla="*/ 1122599 h 2711051"/>
                  <a:gd name="connsiteX85-115359" fmla="*/ 5968033 w 6006665"/>
                  <a:gd name="connsiteY85-115360" fmla="*/ 1161231 h 2711051"/>
                  <a:gd name="connsiteX86-115361" fmla="*/ 5908949 w 6006665"/>
                  <a:gd name="connsiteY86-115362" fmla="*/ 1172593 h 2711051"/>
                  <a:gd name="connsiteX87-115363" fmla="*/ 5908949 w 6006665"/>
                  <a:gd name="connsiteY87-115364" fmla="*/ 1258947 h 2711051"/>
                  <a:gd name="connsiteX88-115365" fmla="*/ 5893042 w 6006665"/>
                  <a:gd name="connsiteY88-115366" fmla="*/ 1274854 h 2711051"/>
                  <a:gd name="connsiteX89-115367" fmla="*/ 5881135 w 6006665"/>
                  <a:gd name="connsiteY89-115368" fmla="*/ 1274854 h 2711051"/>
                  <a:gd name="connsiteX90-115369" fmla="*/ 5861227 w 6006665"/>
                  <a:gd name="connsiteY90-115370" fmla="*/ 1274854 h 2711051"/>
                  <a:gd name="connsiteX91-115371" fmla="*/ 5849321 w 6006665"/>
                  <a:gd name="connsiteY91-115372" fmla="*/ 1274854 h 2711051"/>
                  <a:gd name="connsiteX92-115373" fmla="*/ 5817506 w 6006665"/>
                  <a:gd name="connsiteY92-115374" fmla="*/ 1240767 h 2711051"/>
                  <a:gd name="connsiteX93-115375" fmla="*/ 5767511 w 6006665"/>
                  <a:gd name="connsiteY93-115376" fmla="*/ 1215770 h 2711051"/>
                  <a:gd name="connsiteX94-115377" fmla="*/ 5762967 w 6006665"/>
                  <a:gd name="connsiteY94-115378" fmla="*/ 1181683 h 2711051"/>
                  <a:gd name="connsiteX95-115379" fmla="*/ 5729132 w 6006665"/>
                  <a:gd name="connsiteY95-115380" fmla="*/ 1167751 h 2711051"/>
                  <a:gd name="connsiteX96-115381" fmla="*/ 5695337 w 6006665"/>
                  <a:gd name="connsiteY96-115382" fmla="*/ 1177138 h 2711051"/>
                  <a:gd name="connsiteX97-115383" fmla="*/ 5693366 w 6006665"/>
                  <a:gd name="connsiteY97-115384" fmla="*/ 1174378 h 2711051"/>
                  <a:gd name="connsiteX98-115385" fmla="*/ 5683431 w 6006665"/>
                  <a:gd name="connsiteY98-115386" fmla="*/ 1177138 h 2711051"/>
                  <a:gd name="connsiteX99-115387" fmla="*/ 5660706 w 6006665"/>
                  <a:gd name="connsiteY99-115388" fmla="*/ 1145323 h 2711051"/>
                  <a:gd name="connsiteX100-115389" fmla="*/ 5669644 w 6006665"/>
                  <a:gd name="connsiteY100-115390" fmla="*/ 1120298 h 2711051"/>
                  <a:gd name="connsiteX101-115391" fmla="*/ 5640799 w 6006665"/>
                  <a:gd name="connsiteY101-115392" fmla="*/ 1133961 h 2711051"/>
                  <a:gd name="connsiteX102-115393" fmla="*/ 5656705 w 6006665"/>
                  <a:gd name="connsiteY102-115394" fmla="*/ 1177138 h 2711051"/>
                  <a:gd name="connsiteX103-115395" fmla="*/ 5633981 w 6006665"/>
                  <a:gd name="connsiteY103-115396" fmla="*/ 1215770 h 2711051"/>
                  <a:gd name="connsiteX104-115397" fmla="*/ 5586259 w 6006665"/>
                  <a:gd name="connsiteY104-115398" fmla="*/ 1252129 h 2711051"/>
                  <a:gd name="connsiteX105-115399" fmla="*/ 5575676 w 6006665"/>
                  <a:gd name="connsiteY105-115400" fmla="*/ 1251121 h 2711051"/>
                  <a:gd name="connsiteX106-115401" fmla="*/ 5574353 w 6006665"/>
                  <a:gd name="connsiteY106-115402" fmla="*/ 1252129 h 2711051"/>
                  <a:gd name="connsiteX107-115403" fmla="*/ 5539436 w 6006665"/>
                  <a:gd name="connsiteY107-115404" fmla="*/ 1248804 h 2711051"/>
                  <a:gd name="connsiteX108-115405" fmla="*/ 5570352 w 6006665"/>
                  <a:gd name="connsiteY108-115406" fmla="*/ 1290761 h 2711051"/>
                  <a:gd name="connsiteX109-115407" fmla="*/ 5593077 w 6006665"/>
                  <a:gd name="connsiteY109-115408" fmla="*/ 1354390 h 2711051"/>
                  <a:gd name="connsiteX110-115409" fmla="*/ 5608984 w 6006665"/>
                  <a:gd name="connsiteY110-115410" fmla="*/ 1381660 h 2711051"/>
                  <a:gd name="connsiteX111-115411" fmla="*/ 5613529 w 6006665"/>
                  <a:gd name="connsiteY111-115412" fmla="*/ 1413474 h 2711051"/>
                  <a:gd name="connsiteX112-115413" fmla="*/ 5608984 w 6006665"/>
                  <a:gd name="connsiteY112-115414" fmla="*/ 1436199 h 2711051"/>
                  <a:gd name="connsiteX113-115415" fmla="*/ 5597799 w 6006665"/>
                  <a:gd name="connsiteY113-115416" fmla="*/ 1432590 h 2711051"/>
                  <a:gd name="connsiteX114-115417" fmla="*/ 5597077 w 6006665"/>
                  <a:gd name="connsiteY114-115418" fmla="*/ 1436199 h 2711051"/>
                  <a:gd name="connsiteX115-115419" fmla="*/ 5534271 w 6006665"/>
                  <a:gd name="connsiteY115-115420" fmla="*/ 1415939 h 2711051"/>
                  <a:gd name="connsiteX116-115421" fmla="*/ 5436277 w 6006665"/>
                  <a:gd name="connsiteY116-115422" fmla="*/ 1472558 h 2711051"/>
                  <a:gd name="connsiteX117-115423" fmla="*/ 5397645 w 6006665"/>
                  <a:gd name="connsiteY117-115424" fmla="*/ 1483921 h 2711051"/>
                  <a:gd name="connsiteX118-115425" fmla="*/ 5345378 w 6006665"/>
                  <a:gd name="connsiteY118-115426" fmla="*/ 1538460 h 2711051"/>
                  <a:gd name="connsiteX119-115427" fmla="*/ 5290839 w 6006665"/>
                  <a:gd name="connsiteY119-115428" fmla="*/ 1586181 h 2711051"/>
                  <a:gd name="connsiteX120-115429" fmla="*/ 5274932 w 6006665"/>
                  <a:gd name="connsiteY120-115430" fmla="*/ 1617996 h 2711051"/>
                  <a:gd name="connsiteX121-115431" fmla="*/ 5267238 w 6006665"/>
                  <a:gd name="connsiteY121-115432" fmla="*/ 1609569 h 2711051"/>
                  <a:gd name="connsiteX122-115433" fmla="*/ 5263025 w 6006665"/>
                  <a:gd name="connsiteY122-115434" fmla="*/ 1617996 h 2711051"/>
                  <a:gd name="connsiteX123-115435" fmla="*/ 5219538 w 6006665"/>
                  <a:gd name="connsiteY123-115436" fmla="*/ 1570368 h 2711051"/>
                  <a:gd name="connsiteX124-115437" fmla="*/ 5129494 w 6006665"/>
                  <a:gd name="connsiteY124-115438" fmla="*/ 1624813 h 2711051"/>
                  <a:gd name="connsiteX125-115439" fmla="*/ 5126389 w 6006665"/>
                  <a:gd name="connsiteY125-115440" fmla="*/ 1619491 h 2711051"/>
                  <a:gd name="connsiteX126-115441" fmla="*/ 5117587 w 6006665"/>
                  <a:gd name="connsiteY126-115442" fmla="*/ 1624813 h 2711051"/>
                  <a:gd name="connsiteX127-115443" fmla="*/ 5105544 w 6006665"/>
                  <a:gd name="connsiteY127-115444" fmla="*/ 1604167 h 2711051"/>
                  <a:gd name="connsiteX128-115445" fmla="*/ 5074955 w 6006665"/>
                  <a:gd name="connsiteY128-115446" fmla="*/ 1629358 h 2711051"/>
                  <a:gd name="connsiteX129-115447" fmla="*/ 5065718 w 6006665"/>
                  <a:gd name="connsiteY129-115448" fmla="*/ 1627159 h 2711051"/>
                  <a:gd name="connsiteX130-115449" fmla="*/ 5063048 w 6006665"/>
                  <a:gd name="connsiteY130-115450" fmla="*/ 1629358 h 2711051"/>
                  <a:gd name="connsiteX131-115451" fmla="*/ 5026594 w 6006665"/>
                  <a:gd name="connsiteY131-115452" fmla="*/ 1620679 h 2711051"/>
                  <a:gd name="connsiteX132-115453" fmla="*/ 5015871 w 6006665"/>
                  <a:gd name="connsiteY132-115454" fmla="*/ 1665718 h 2711051"/>
                  <a:gd name="connsiteX133-115455" fmla="*/ 4974967 w 6006665"/>
                  <a:gd name="connsiteY133-115456" fmla="*/ 1731619 h 2711051"/>
                  <a:gd name="connsiteX134-115457" fmla="*/ 4974967 w 6006665"/>
                  <a:gd name="connsiteY134-115458" fmla="*/ 1763434 h 2711051"/>
                  <a:gd name="connsiteX135-115459" fmla="*/ 5015871 w 6006665"/>
                  <a:gd name="connsiteY135-115460" fmla="*/ 1779341 h 2711051"/>
                  <a:gd name="connsiteX136-115461" fmla="*/ 5011326 w 6006665"/>
                  <a:gd name="connsiteY136-115462" fmla="*/ 1877057 h 2711051"/>
                  <a:gd name="connsiteX137-115463" fmla="*/ 4999419 w 6006665"/>
                  <a:gd name="connsiteY137-115464" fmla="*/ 1877057 h 2711051"/>
                  <a:gd name="connsiteX138-115465" fmla="*/ 4974967 w 6006665"/>
                  <a:gd name="connsiteY138-115466" fmla="*/ 1877057 h 2711051"/>
                  <a:gd name="connsiteX139-115467" fmla="*/ 4963605 w 6006665"/>
                  <a:gd name="connsiteY139-115468" fmla="*/ 1929323 h 2711051"/>
                  <a:gd name="connsiteX140-115469" fmla="*/ 4974967 w 6006665"/>
                  <a:gd name="connsiteY140-115470" fmla="*/ 1956593 h 2711051"/>
                  <a:gd name="connsiteX141-115471" fmla="*/ 4909065 w 6006665"/>
                  <a:gd name="connsiteY141-115472" fmla="*/ 1990680 h 2711051"/>
                  <a:gd name="connsiteX142-115473" fmla="*/ 4897703 w 6006665"/>
                  <a:gd name="connsiteY142-115474" fmla="*/ 2058854 h 2711051"/>
                  <a:gd name="connsiteX143-115475" fmla="*/ 4845437 w 6006665"/>
                  <a:gd name="connsiteY143-115476" fmla="*/ 2074761 h 2711051"/>
                  <a:gd name="connsiteX144-115477" fmla="*/ 4834074 w 6006665"/>
                  <a:gd name="connsiteY144-115478" fmla="*/ 2133845 h 2711051"/>
                  <a:gd name="connsiteX145-115479" fmla="*/ 4779535 w 6006665"/>
                  <a:gd name="connsiteY145-115480" fmla="*/ 2192929 h 2711051"/>
                  <a:gd name="connsiteX146-115481" fmla="*/ 4777225 w 6006665"/>
                  <a:gd name="connsiteY146-115482" fmla="*/ 2182533 h 2711051"/>
                  <a:gd name="connsiteX147-115483" fmla="*/ 4767628 w 6006665"/>
                  <a:gd name="connsiteY147-115484" fmla="*/ 2192929 h 2711051"/>
                  <a:gd name="connsiteX148-115485" fmla="*/ 4758538 w 6006665"/>
                  <a:gd name="connsiteY148-115486" fmla="*/ 2152025 h 2711051"/>
                  <a:gd name="connsiteX149-115487" fmla="*/ 4742631 w 6006665"/>
                  <a:gd name="connsiteY149-115488" fmla="*/ 2065671 h 2711051"/>
                  <a:gd name="connsiteX150-115489" fmla="*/ 4715361 w 6006665"/>
                  <a:gd name="connsiteY150-115490" fmla="*/ 1924779 h 2711051"/>
                  <a:gd name="connsiteX151-115491" fmla="*/ 4735813 w 6006665"/>
                  <a:gd name="connsiteY151-115492" fmla="*/ 1833880 h 2711051"/>
                  <a:gd name="connsiteX152-115493" fmla="*/ 4767628 w 6006665"/>
                  <a:gd name="connsiteY152-115494" fmla="*/ 1790703 h 2711051"/>
                  <a:gd name="connsiteX153-115495" fmla="*/ 4767628 w 6006665"/>
                  <a:gd name="connsiteY153-115496" fmla="*/ 1763434 h 2711051"/>
                  <a:gd name="connsiteX154-115497" fmla="*/ 4826712 w 6006665"/>
                  <a:gd name="connsiteY154-115498" fmla="*/ 1747526 h 2711051"/>
                  <a:gd name="connsiteX155-115499" fmla="*/ 4892613 w 6006665"/>
                  <a:gd name="connsiteY155-115500" fmla="*/ 1656628 h 2711051"/>
                  <a:gd name="connsiteX156-115501" fmla="*/ 4956243 w 6006665"/>
                  <a:gd name="connsiteY156-115502" fmla="*/ 1581637 h 2711051"/>
                  <a:gd name="connsiteX157-115503" fmla="*/ 5022143 w 6006665"/>
                  <a:gd name="connsiteY157-115504" fmla="*/ 1522552 h 2711051"/>
                  <a:gd name="connsiteX158-115505" fmla="*/ 5046694 w 6006665"/>
                  <a:gd name="connsiteY158-115506" fmla="*/ 1415425 h 2711051"/>
                  <a:gd name="connsiteX159-115507" fmla="*/ 5015871 w 6006665"/>
                  <a:gd name="connsiteY159-115508" fmla="*/ 1420292 h 2711051"/>
                  <a:gd name="connsiteX160-115509" fmla="*/ 4995419 w 6006665"/>
                  <a:gd name="connsiteY160-115510" fmla="*/ 1483921 h 2711051"/>
                  <a:gd name="connsiteX161-115511" fmla="*/ 4904521 w 6006665"/>
                  <a:gd name="connsiteY161-115512" fmla="*/ 1570274 h 2711051"/>
                  <a:gd name="connsiteX162-115513" fmla="*/ 4901708 w 6006665"/>
                  <a:gd name="connsiteY162-115514" fmla="*/ 1561634 h 2711051"/>
                  <a:gd name="connsiteX163-115515" fmla="*/ 4892613 w 6006665"/>
                  <a:gd name="connsiteY163-115516" fmla="*/ 1570274 h 2711051"/>
                  <a:gd name="connsiteX164-115517" fmla="*/ 4861835 w 6006665"/>
                  <a:gd name="connsiteY164-115518" fmla="*/ 1475740 h 2711051"/>
                  <a:gd name="connsiteX165-115519" fmla="*/ 4779535 w 6006665"/>
                  <a:gd name="connsiteY165-115520" fmla="*/ 1499828 h 2711051"/>
                  <a:gd name="connsiteX166-115521" fmla="*/ 4684091 w 6006665"/>
                  <a:gd name="connsiteY166-115522" fmla="*/ 1624813 h 2711051"/>
                  <a:gd name="connsiteX167-115523" fmla="*/ 4715906 w 6006665"/>
                  <a:gd name="connsiteY167-115524" fmla="*/ 1672535 h 2711051"/>
                  <a:gd name="connsiteX168-115525" fmla="*/ 4636369 w 6006665"/>
                  <a:gd name="connsiteY168-115526" fmla="*/ 1688442 h 2711051"/>
                  <a:gd name="connsiteX169-115527" fmla="*/ 4577285 w 6006665"/>
                  <a:gd name="connsiteY169-115528" fmla="*/ 1692987 h 2711051"/>
                  <a:gd name="connsiteX170-115529" fmla="*/ 4577373 w 6006665"/>
                  <a:gd name="connsiteY170-115530" fmla="*/ 1692065 h 2711051"/>
                  <a:gd name="connsiteX171-115531" fmla="*/ 4565379 w 6006665"/>
                  <a:gd name="connsiteY171-115532" fmla="*/ 1692987 h 2711051"/>
                  <a:gd name="connsiteX172-115533" fmla="*/ 4569923 w 6006665"/>
                  <a:gd name="connsiteY172-115534" fmla="*/ 1645266 h 2711051"/>
                  <a:gd name="connsiteX173-115535" fmla="*/ 4520081 w 6006665"/>
                  <a:gd name="connsiteY173-115536" fmla="*/ 1635680 h 2711051"/>
                  <a:gd name="connsiteX174-115537" fmla="*/ 4475025 w 6006665"/>
                  <a:gd name="connsiteY174-115538" fmla="*/ 1665718 h 2711051"/>
                  <a:gd name="connsiteX175-115539" fmla="*/ 4464394 w 6006665"/>
                  <a:gd name="connsiteY175-115540" fmla="*/ 1664867 h 2711051"/>
                  <a:gd name="connsiteX176-115541" fmla="*/ 4463118 w 6006665"/>
                  <a:gd name="connsiteY176-115542" fmla="*/ 1665718 h 2711051"/>
                  <a:gd name="connsiteX177-115543" fmla="*/ 4357637 w 6006665"/>
                  <a:gd name="connsiteY177-115544" fmla="*/ 1657279 h 2711051"/>
                  <a:gd name="connsiteX178-115545" fmla="*/ 4243233 w 6006665"/>
                  <a:gd name="connsiteY178-115546" fmla="*/ 1677080 h 2711051"/>
                  <a:gd name="connsiteX179-115547" fmla="*/ 4125065 w 6006665"/>
                  <a:gd name="connsiteY179-115548" fmla="*/ 1811155 h 2711051"/>
                  <a:gd name="connsiteX180-115549" fmla="*/ 3984173 w 6006665"/>
                  <a:gd name="connsiteY180-115550" fmla="*/ 1967955 h 2711051"/>
                  <a:gd name="connsiteX181-115551" fmla="*/ 4038712 w 6006665"/>
                  <a:gd name="connsiteY181-115552" fmla="*/ 1972500 h 2711051"/>
                  <a:gd name="connsiteX182-115553" fmla="*/ 4059164 w 6006665"/>
                  <a:gd name="connsiteY182-115554" fmla="*/ 2015677 h 2711051"/>
                  <a:gd name="connsiteX183-115555" fmla="*/ 4087782 w 6006665"/>
                  <a:gd name="connsiteY183-115556" fmla="*/ 2024094 h 2711051"/>
                  <a:gd name="connsiteX184-115557" fmla="*/ 4106341 w 6006665"/>
                  <a:gd name="connsiteY184-115558" fmla="*/ 1995225 h 2711051"/>
                  <a:gd name="connsiteX185-115559" fmla="*/ 4117411 w 6006665"/>
                  <a:gd name="connsiteY185-115560" fmla="*/ 1996527 h 2711051"/>
                  <a:gd name="connsiteX186-115561" fmla="*/ 4118248 w 6006665"/>
                  <a:gd name="connsiteY186-115562" fmla="*/ 1995225 h 2711051"/>
                  <a:gd name="connsiteX187-115563" fmla="*/ 4156880 w 6006665"/>
                  <a:gd name="connsiteY187-115564" fmla="*/ 1999770 h 2711051"/>
                  <a:gd name="connsiteX188-115565" fmla="*/ 4211419 w 6006665"/>
                  <a:gd name="connsiteY188-115566" fmla="*/ 2070216 h 2711051"/>
                  <a:gd name="connsiteX189-115567" fmla="*/ 4215964 w 6006665"/>
                  <a:gd name="connsiteY189-115568" fmla="*/ 2117938 h 2711051"/>
                  <a:gd name="connsiteX190-115569" fmla="*/ 4184149 w 6006665"/>
                  <a:gd name="connsiteY190-115570" fmla="*/ 2177022 h 2711051"/>
                  <a:gd name="connsiteX191-115571" fmla="*/ 4177332 w 6006665"/>
                  <a:gd name="connsiteY191-115572" fmla="*/ 2247468 h 2711051"/>
                  <a:gd name="connsiteX192-115573" fmla="*/ 4161425 w 6006665"/>
                  <a:gd name="connsiteY192-115574" fmla="*/ 2333822 h 2711051"/>
                  <a:gd name="connsiteX193-115575" fmla="*/ 4109158 w 6006665"/>
                  <a:gd name="connsiteY193-115576" fmla="*/ 2413358 h 2711051"/>
                  <a:gd name="connsiteX194-115577" fmla="*/ 4097796 w 6006665"/>
                  <a:gd name="connsiteY194-115578" fmla="*/ 2451990 h 2711051"/>
                  <a:gd name="connsiteX195-115579" fmla="*/ 4043257 w 6006665"/>
                  <a:gd name="connsiteY195-115580" fmla="*/ 2511074 h 2711051"/>
                  <a:gd name="connsiteX196-115581" fmla="*/ 3995535 w 6006665"/>
                  <a:gd name="connsiteY196-115582" fmla="*/ 2570158 h 2711051"/>
                  <a:gd name="connsiteX197-115583" fmla="*/ 3975083 w 6006665"/>
                  <a:gd name="connsiteY197-115584" fmla="*/ 2601973 h 2711051"/>
                  <a:gd name="connsiteX198-115585" fmla="*/ 3925089 w 6006665"/>
                  <a:gd name="connsiteY198-115586" fmla="*/ 2629242 h 2711051"/>
                  <a:gd name="connsiteX199-115587" fmla="*/ 3913182 w 6006665"/>
                  <a:gd name="connsiteY199-115588" fmla="*/ 2629242 h 2711051"/>
                  <a:gd name="connsiteX200-115589" fmla="*/ 3904637 w 6006665"/>
                  <a:gd name="connsiteY200-115590" fmla="*/ 2629242 h 2711051"/>
                  <a:gd name="connsiteX201-115591" fmla="*/ 3892729 w 6006665"/>
                  <a:gd name="connsiteY201-115592" fmla="*/ 2629242 h 2711051"/>
                  <a:gd name="connsiteX202-115593" fmla="*/ 3871063 w 6006665"/>
                  <a:gd name="connsiteY202-115594" fmla="*/ 2612993 h 2711051"/>
                  <a:gd name="connsiteX203-115595" fmla="*/ 3829645 w 6006665"/>
                  <a:gd name="connsiteY203-115596" fmla="*/ 2640605 h 2711051"/>
                  <a:gd name="connsiteX204-115597" fmla="*/ 3822828 w 6006665"/>
                  <a:gd name="connsiteY204-115598" fmla="*/ 2661057 h 2711051"/>
                  <a:gd name="connsiteX205-115599" fmla="*/ 3818283 w 6006665"/>
                  <a:gd name="connsiteY205-115600" fmla="*/ 2651967 h 2711051"/>
                  <a:gd name="connsiteX206-115601" fmla="*/ 3818283 w 6006665"/>
                  <a:gd name="connsiteY206-115602" fmla="*/ 2640241 h 2711051"/>
                  <a:gd name="connsiteX207-115603" fmla="*/ 3817738 w 6006665"/>
                  <a:gd name="connsiteY207-115604" fmla="*/ 2640605 h 2711051"/>
                  <a:gd name="connsiteX208-115605" fmla="*/ 3810921 w 6006665"/>
                  <a:gd name="connsiteY208-115606" fmla="*/ 2661057 h 2711051"/>
                  <a:gd name="connsiteX209-115607" fmla="*/ 3806376 w 6006665"/>
                  <a:gd name="connsiteY209-115608" fmla="*/ 2651967 h 2711051"/>
                  <a:gd name="connsiteX210-115609" fmla="*/ 3806376 w 6006665"/>
                  <a:gd name="connsiteY210-115610" fmla="*/ 2624697 h 2711051"/>
                  <a:gd name="connsiteX211-115611" fmla="*/ 3818283 w 6006665"/>
                  <a:gd name="connsiteY211-115612" fmla="*/ 2624697 h 2711051"/>
                  <a:gd name="connsiteX212-115613" fmla="*/ 3826828 w 6006665"/>
                  <a:gd name="connsiteY212-115614" fmla="*/ 2624697 h 2711051"/>
                  <a:gd name="connsiteX213-115615" fmla="*/ 3833645 w 6006665"/>
                  <a:gd name="connsiteY213-115616" fmla="*/ 2565613 h 2711051"/>
                  <a:gd name="connsiteX214-115617" fmla="*/ 3822283 w 6006665"/>
                  <a:gd name="connsiteY214-115618" fmla="*/ 2522437 h 2711051"/>
                  <a:gd name="connsiteX215-115619" fmla="*/ 3849553 w 6006665"/>
                  <a:gd name="connsiteY215-115620" fmla="*/ 2499712 h 2711051"/>
                  <a:gd name="connsiteX216-115621" fmla="*/ 3858814 w 6006665"/>
                  <a:gd name="connsiteY216-115622" fmla="*/ 2501917 h 2711051"/>
                  <a:gd name="connsiteX217-115623" fmla="*/ 3861460 w 6006665"/>
                  <a:gd name="connsiteY217-115624" fmla="*/ 2499712 h 2711051"/>
                  <a:gd name="connsiteX218-115625" fmla="*/ 3898487 w 6006665"/>
                  <a:gd name="connsiteY218-115626" fmla="*/ 2508528 h 2711051"/>
                  <a:gd name="connsiteX219-115627" fmla="*/ 3919999 w 6006665"/>
                  <a:gd name="connsiteY219-115628" fmla="*/ 2463353 h 2711051"/>
                  <a:gd name="connsiteX220-115629" fmla="*/ 3935906 w 6006665"/>
                  <a:gd name="connsiteY220-115630" fmla="*/ 2404268 h 2711051"/>
                  <a:gd name="connsiteX221-115631" fmla="*/ 3947269 w 6006665"/>
                  <a:gd name="connsiteY221-115632" fmla="*/ 2381544 h 2711051"/>
                  <a:gd name="connsiteX222-115633" fmla="*/ 3966292 w 6006665"/>
                  <a:gd name="connsiteY222-115634" fmla="*/ 2337156 h 2711051"/>
                  <a:gd name="connsiteX223-115635" fmla="*/ 3915999 w 6006665"/>
                  <a:gd name="connsiteY223-115636" fmla="*/ 2349729 h 2711051"/>
                  <a:gd name="connsiteX224-115637" fmla="*/ 3888729 w 6006665"/>
                  <a:gd name="connsiteY224-115638" fmla="*/ 2372454 h 2711051"/>
                  <a:gd name="connsiteX225-115639" fmla="*/ 3876822 w 6006665"/>
                  <a:gd name="connsiteY225-115640" fmla="*/ 2372454 h 2711051"/>
                  <a:gd name="connsiteX226-115641" fmla="*/ 3829645 w 6006665"/>
                  <a:gd name="connsiteY226-115642" fmla="*/ 2372454 h 2711051"/>
                  <a:gd name="connsiteX227-115643" fmla="*/ 3817738 w 6006665"/>
                  <a:gd name="connsiteY227-115644" fmla="*/ 2372454 h 2711051"/>
                  <a:gd name="connsiteX228-115645" fmla="*/ 3801831 w 6006665"/>
                  <a:gd name="connsiteY228-115646" fmla="*/ 2317915 h 2711051"/>
                  <a:gd name="connsiteX229-115647" fmla="*/ 3758654 w 6006665"/>
                  <a:gd name="connsiteY229-115648" fmla="*/ 2279283 h 2711051"/>
                  <a:gd name="connsiteX230-115649" fmla="*/ 3692753 w 6006665"/>
                  <a:gd name="connsiteY230-115650" fmla="*/ 2263376 h 2711051"/>
                  <a:gd name="connsiteX231-115651" fmla="*/ 3683663 w 6006665"/>
                  <a:gd name="connsiteY231-115652" fmla="*/ 2204292 h 2711051"/>
                  <a:gd name="connsiteX232-115653" fmla="*/ 3672301 w 6006665"/>
                  <a:gd name="connsiteY232-115654" fmla="*/ 2172477 h 2711051"/>
                  <a:gd name="connsiteX233-115655" fmla="*/ 3656393 w 6006665"/>
                  <a:gd name="connsiteY233-115656" fmla="*/ 2145208 h 2711051"/>
                  <a:gd name="connsiteX234-115657" fmla="*/ 3633669 w 6006665"/>
                  <a:gd name="connsiteY234-115658" fmla="*/ 2086123 h 2711051"/>
                  <a:gd name="connsiteX235-115659" fmla="*/ 3601854 w 6006665"/>
                  <a:gd name="connsiteY235-115660" fmla="*/ 2065671 h 2711051"/>
                  <a:gd name="connsiteX236-115661" fmla="*/ 3545995 w 6006665"/>
                  <a:gd name="connsiteY236-115662" fmla="*/ 2044187 h 2711051"/>
                  <a:gd name="connsiteX237-115663" fmla="*/ 3506955 w 6006665"/>
                  <a:gd name="connsiteY237-115664" fmla="*/ 2049764 h 2711051"/>
                  <a:gd name="connsiteX238-115665" fmla="*/ 3463779 w 6006665"/>
                  <a:gd name="connsiteY238-115666" fmla="*/ 2058854 h 2711051"/>
                  <a:gd name="connsiteX239-115667" fmla="*/ 3431964 w 6006665"/>
                  <a:gd name="connsiteY239-115668" fmla="*/ 2086123 h 2711051"/>
                  <a:gd name="connsiteX240-115669" fmla="*/ 3452416 w 6006665"/>
                  <a:gd name="connsiteY240-115670" fmla="*/ 2102031 h 2711051"/>
                  <a:gd name="connsiteX241-115671" fmla="*/ 3452416 w 6006665"/>
                  <a:gd name="connsiteY241-115672" fmla="*/ 2133845 h 2711051"/>
                  <a:gd name="connsiteX242-115673" fmla="*/ 3431964 w 6006665"/>
                  <a:gd name="connsiteY242-115674" fmla="*/ 2156570 h 2711051"/>
                  <a:gd name="connsiteX243-115675" fmla="*/ 3400150 w 6006665"/>
                  <a:gd name="connsiteY243-115676" fmla="*/ 2215654 h 2711051"/>
                  <a:gd name="connsiteX244-115677" fmla="*/ 3400150 w 6006665"/>
                  <a:gd name="connsiteY244-115678" fmla="*/ 2242924 h 2711051"/>
                  <a:gd name="connsiteX245-115679" fmla="*/ 3350155 w 6006665"/>
                  <a:gd name="connsiteY245-115680" fmla="*/ 2274738 h 2711051"/>
                  <a:gd name="connsiteX246-115681" fmla="*/ 3342342 w 6006665"/>
                  <a:gd name="connsiteY246-115682" fmla="*/ 2272134 h 2711051"/>
                  <a:gd name="connsiteX247-115683" fmla="*/ 3338249 w 6006665"/>
                  <a:gd name="connsiteY247-115684" fmla="*/ 2274738 h 2711051"/>
                  <a:gd name="connsiteX248-115685" fmla="*/ 3290527 w 6006665"/>
                  <a:gd name="connsiteY248-115686" fmla="*/ 2258831 h 2711051"/>
                  <a:gd name="connsiteX249-115687" fmla="*/ 3259257 w 6006665"/>
                  <a:gd name="connsiteY249-115688" fmla="*/ 2258831 h 2711051"/>
                  <a:gd name="connsiteX250-115689" fmla="*/ 3247350 w 6006665"/>
                  <a:gd name="connsiteY250-115690" fmla="*/ 2258831 h 2711051"/>
                  <a:gd name="connsiteX251-115691" fmla="*/ 3231443 w 6006665"/>
                  <a:gd name="connsiteY251-115692" fmla="*/ 2242924 h 2711051"/>
                  <a:gd name="connsiteX252-115693" fmla="*/ 3213271 w 6006665"/>
                  <a:gd name="connsiteY252-115694" fmla="*/ 2238380 h 2711051"/>
                  <a:gd name="connsiteX253-115695" fmla="*/ 3168359 w 6006665"/>
                  <a:gd name="connsiteY253-115696" fmla="*/ 2274738 h 2711051"/>
                  <a:gd name="connsiteX254-115697" fmla="*/ 3120637 w 6006665"/>
                  <a:gd name="connsiteY254-115698" fmla="*/ 2286100 h 2711051"/>
                  <a:gd name="connsiteX255-115699" fmla="*/ 3082005 w 6006665"/>
                  <a:gd name="connsiteY255-115700" fmla="*/ 2302008 h 2711051"/>
                  <a:gd name="connsiteX256-115701" fmla="*/ 3074460 w 6006665"/>
                  <a:gd name="connsiteY256-115702" fmla="*/ 2300211 h 2711051"/>
                  <a:gd name="connsiteX257-115703" fmla="*/ 3070098 w 6006665"/>
                  <a:gd name="connsiteY257-115704" fmla="*/ 2302008 h 2711051"/>
                  <a:gd name="connsiteX258-115705" fmla="*/ 3022376 w 6006665"/>
                  <a:gd name="connsiteY258-115706" fmla="*/ 2290645 h 2711051"/>
                  <a:gd name="connsiteX259-115707" fmla="*/ 3000196 w 6006665"/>
                  <a:gd name="connsiteY259-115708" fmla="*/ 2290645 h 2711051"/>
                  <a:gd name="connsiteX260-115709" fmla="*/ 2988289 w 6006665"/>
                  <a:gd name="connsiteY260-115710" fmla="*/ 2290645 h 2711051"/>
                  <a:gd name="connsiteX261-115711" fmla="*/ 2967837 w 6006665"/>
                  <a:gd name="connsiteY261-115712" fmla="*/ 2258831 h 2711051"/>
                  <a:gd name="connsiteX262-115713" fmla="*/ 2929205 w 6006665"/>
                  <a:gd name="connsiteY262-115714" fmla="*/ 2231561 h 2711051"/>
                  <a:gd name="connsiteX263-115715" fmla="*/ 2822944 w 6006665"/>
                  <a:gd name="connsiteY263-115716" fmla="*/ 2242924 h 2711051"/>
                  <a:gd name="connsiteX264-115717" fmla="*/ 1811153 w 6006665"/>
                  <a:gd name="connsiteY264-115718" fmla="*/ 1999770 h 2711051"/>
                  <a:gd name="connsiteX265-115719" fmla="*/ 1748069 w 6006665"/>
                  <a:gd name="connsiteY265-115720" fmla="*/ 2038402 h 2711051"/>
                  <a:gd name="connsiteX266-115721" fmla="*/ 1711709 w 6006665"/>
                  <a:gd name="connsiteY266-115722" fmla="*/ 2042947 h 2711051"/>
                  <a:gd name="connsiteX267-115723" fmla="*/ 1711926 w 6006665"/>
                  <a:gd name="connsiteY267-115724" fmla="*/ 2041431 h 2711051"/>
                  <a:gd name="connsiteX268-115725" fmla="*/ 1699803 w 6006665"/>
                  <a:gd name="connsiteY268-115726" fmla="*/ 2042947 h 2711051"/>
                  <a:gd name="connsiteX269-115727" fmla="*/ 1704347 w 6006665"/>
                  <a:gd name="connsiteY269-115728" fmla="*/ 2011132 h 2711051"/>
                  <a:gd name="connsiteX270-115729" fmla="*/ 1662460 w 6006665"/>
                  <a:gd name="connsiteY270-115730" fmla="*/ 1993181 h 2711051"/>
                  <a:gd name="connsiteX271-115731" fmla="*/ 1629901 w 6006665"/>
                  <a:gd name="connsiteY271-115732" fmla="*/ 2006587 h 2711051"/>
                  <a:gd name="connsiteX272-115733" fmla="*/ 1629300 w 6006665"/>
                  <a:gd name="connsiteY272-115734" fmla="*/ 2001932 h 2711051"/>
                  <a:gd name="connsiteX273-115735" fmla="*/ 1617994 w 6006665"/>
                  <a:gd name="connsiteY273-115736" fmla="*/ 2006587 h 2711051"/>
                  <a:gd name="connsiteX274-115737" fmla="*/ 1608904 w 6006665"/>
                  <a:gd name="connsiteY274-115738" fmla="*/ 1936141 h 2711051"/>
                  <a:gd name="connsiteX275-115739" fmla="*/ 1552684 w 6006665"/>
                  <a:gd name="connsiteY275-115740" fmla="*/ 1926448 h 2711051"/>
                  <a:gd name="connsiteX276-115741" fmla="*/ 1518550 w 6006665"/>
                  <a:gd name="connsiteY276-115742" fmla="*/ 1952048 h 2711051"/>
                  <a:gd name="connsiteX277-115743" fmla="*/ 1425379 w 6006665"/>
                  <a:gd name="connsiteY277-115744" fmla="*/ 1972500 h 2711051"/>
                  <a:gd name="connsiteX278-115745" fmla="*/ 1409472 w 6006665"/>
                  <a:gd name="connsiteY278-115746" fmla="*/ 1990680 h 2711051"/>
                  <a:gd name="connsiteX279-115747" fmla="*/ 1270852 w 6006665"/>
                  <a:gd name="connsiteY279-115748" fmla="*/ 2011132 h 2711051"/>
                  <a:gd name="connsiteX280-115749" fmla="*/ 1254945 w 6006665"/>
                  <a:gd name="connsiteY280-115750" fmla="*/ 2031584 h 2711051"/>
                  <a:gd name="connsiteX281-115751" fmla="*/ 1282214 w 6006665"/>
                  <a:gd name="connsiteY281-115752" fmla="*/ 2074761 h 2711051"/>
                  <a:gd name="connsiteX282-115753" fmla="*/ 1243582 w 6006665"/>
                  <a:gd name="connsiteY282-115754" fmla="*/ 2090668 h 2711051"/>
                  <a:gd name="connsiteX283-115755" fmla="*/ 1254945 w 6006665"/>
                  <a:gd name="connsiteY283-115756" fmla="*/ 2108848 h 2711051"/>
                  <a:gd name="connsiteX284-115757" fmla="*/ 1216313 w 6006665"/>
                  <a:gd name="connsiteY284-115758" fmla="*/ 2133845 h 2711051"/>
                  <a:gd name="connsiteX285-115759" fmla="*/ 1275397 w 6006665"/>
                  <a:gd name="connsiteY285-115760" fmla="*/ 2177022 h 2711051"/>
                  <a:gd name="connsiteX286-115761" fmla="*/ 1270852 w 6006665"/>
                  <a:gd name="connsiteY286-115762" fmla="*/ 2204292 h 2711051"/>
                  <a:gd name="connsiteX287-115763" fmla="*/ 1259108 w 6006665"/>
                  <a:gd name="connsiteY287-115764" fmla="*/ 2203313 h 2711051"/>
                  <a:gd name="connsiteX288-115765" fmla="*/ 1258945 w 6006665"/>
                  <a:gd name="connsiteY288-115766" fmla="*/ 2204292 h 2711051"/>
                  <a:gd name="connsiteX289-115767" fmla="*/ 1215644 w 6006665"/>
                  <a:gd name="connsiteY289-115768" fmla="*/ 2200683 h 2711051"/>
                  <a:gd name="connsiteX290-115769" fmla="*/ 1204950 w 6006665"/>
                  <a:gd name="connsiteY290-115770" fmla="*/ 2215654 h 2711051"/>
                  <a:gd name="connsiteX291-115771" fmla="*/ 1196495 w 6006665"/>
                  <a:gd name="connsiteY291-115772" fmla="*/ 2210822 h 2711051"/>
                  <a:gd name="connsiteX292-115773" fmla="*/ 1193043 w 6006665"/>
                  <a:gd name="connsiteY292-115774" fmla="*/ 2215654 h 2711051"/>
                  <a:gd name="connsiteX293-115775" fmla="*/ 1145322 w 6006665"/>
                  <a:gd name="connsiteY293-115776" fmla="*/ 2188384 h 2711051"/>
                  <a:gd name="connsiteX294-115777" fmla="*/ 1098145 w 6006665"/>
                  <a:gd name="connsiteY294-115778" fmla="*/ 2188384 h 2711051"/>
                  <a:gd name="connsiteX295-115779" fmla="*/ 1061785 w 6006665"/>
                  <a:gd name="connsiteY295-115780" fmla="*/ 2215654 h 2711051"/>
                  <a:gd name="connsiteX296-115781" fmla="*/ 1055322 w 6006665"/>
                  <a:gd name="connsiteY296-115782" fmla="*/ 2211571 h 2711051"/>
                  <a:gd name="connsiteX297-115783" fmla="*/ 1049878 w 6006665"/>
                  <a:gd name="connsiteY297-115784" fmla="*/ 2215654 h 2711051"/>
                  <a:gd name="connsiteX298-115785" fmla="*/ 1006701 w 6006665"/>
                  <a:gd name="connsiteY298-115786" fmla="*/ 2188384 h 2711051"/>
                  <a:gd name="connsiteX299-115787" fmla="*/ 924893 w 6006665"/>
                  <a:gd name="connsiteY299-115788" fmla="*/ 2152025 h 2711051"/>
                  <a:gd name="connsiteX300-115789" fmla="*/ 877716 w 6006665"/>
                  <a:gd name="connsiteY300-115790" fmla="*/ 2152025 h 2711051"/>
                  <a:gd name="connsiteX301-115791" fmla="*/ 802724 w 6006665"/>
                  <a:gd name="connsiteY301-115792" fmla="*/ 2215654 h 2711051"/>
                  <a:gd name="connsiteX302-115793" fmla="*/ 798179 w 6006665"/>
                  <a:gd name="connsiteY302-115794" fmla="*/ 2258831 h 2711051"/>
                  <a:gd name="connsiteX303-115795" fmla="*/ 787406 w 6006665"/>
                  <a:gd name="connsiteY303-115796" fmla="*/ 2248058 h 2711051"/>
                  <a:gd name="connsiteX304-115797" fmla="*/ 786272 w 6006665"/>
                  <a:gd name="connsiteY304-115798" fmla="*/ 2258831 h 2711051"/>
                  <a:gd name="connsiteX305-115799" fmla="*/ 756063 w 6006665"/>
                  <a:gd name="connsiteY305-115800" fmla="*/ 2228621 h 2711051"/>
                  <a:gd name="connsiteX306-115801" fmla="*/ 732278 w 6006665"/>
                  <a:gd name="connsiteY306-115802" fmla="*/ 2286100 h 2711051"/>
                  <a:gd name="connsiteX307-115803" fmla="*/ 743640 w 6006665"/>
                  <a:gd name="connsiteY307-115804" fmla="*/ 2295190 h 2711051"/>
                  <a:gd name="connsiteX308-115805" fmla="*/ 723188 w 6006665"/>
                  <a:gd name="connsiteY308-115806" fmla="*/ 2338367 h 2711051"/>
                  <a:gd name="connsiteX309-115807" fmla="*/ 747026 w 6006665"/>
                  <a:gd name="connsiteY309-115808" fmla="*/ 2375208 h 2711051"/>
                  <a:gd name="connsiteX310-115809" fmla="*/ 763548 w 6006665"/>
                  <a:gd name="connsiteY310-115810" fmla="*/ 2372454 h 2711051"/>
                  <a:gd name="connsiteX311-115811" fmla="*/ 764871 w 6006665"/>
                  <a:gd name="connsiteY311-115812" fmla="*/ 2374218 h 2711051"/>
                  <a:gd name="connsiteX312-115813" fmla="*/ 775455 w 6006665"/>
                  <a:gd name="connsiteY312-115814" fmla="*/ 2372454 h 2711051"/>
                  <a:gd name="connsiteX313-115815" fmla="*/ 802724 w 6006665"/>
                  <a:gd name="connsiteY313-115816" fmla="*/ 2408813 h 2711051"/>
                  <a:gd name="connsiteX314-115817" fmla="*/ 798179 w 6006665"/>
                  <a:gd name="connsiteY314-115818" fmla="*/ 2436083 h 2711051"/>
                  <a:gd name="connsiteX315-115819" fmla="*/ 818632 w 6006665"/>
                  <a:gd name="connsiteY315-115820" fmla="*/ 2447445 h 2711051"/>
                  <a:gd name="connsiteX316-115821" fmla="*/ 802724 w 6006665"/>
                  <a:gd name="connsiteY316-115822" fmla="*/ 2479260 h 2711051"/>
                  <a:gd name="connsiteX317-115823" fmla="*/ 766365 w 6006665"/>
                  <a:gd name="connsiteY317-115824" fmla="*/ 2483805 h 2711051"/>
                  <a:gd name="connsiteX318-115825" fmla="*/ 727733 w 6006665"/>
                  <a:gd name="connsiteY318-115826" fmla="*/ 2542889 h 2711051"/>
                  <a:gd name="connsiteX319-115827" fmla="*/ 759548 w 6006665"/>
                  <a:gd name="connsiteY319-115828" fmla="*/ 2586066 h 2711051"/>
                  <a:gd name="connsiteX320-115829" fmla="*/ 759548 w 6006665"/>
                  <a:gd name="connsiteY320-115830" fmla="*/ 2624697 h 2711051"/>
                  <a:gd name="connsiteX321-115831" fmla="*/ 798179 w 6006665"/>
                  <a:gd name="connsiteY321-115832" fmla="*/ 2683782 h 2711051"/>
                  <a:gd name="connsiteX322-115833" fmla="*/ 775455 w 6006665"/>
                  <a:gd name="connsiteY322-115834" fmla="*/ 2699689 h 2711051"/>
                  <a:gd name="connsiteX323-115835" fmla="*/ 770910 w 6006665"/>
                  <a:gd name="connsiteY323-115836" fmla="*/ 2711051 h 2711051"/>
                  <a:gd name="connsiteX324-115837" fmla="*/ 759003 w 6006665"/>
                  <a:gd name="connsiteY324-115838" fmla="*/ 2711051 h 2711051"/>
                  <a:gd name="connsiteX325-115839" fmla="*/ 755003 w 6006665"/>
                  <a:gd name="connsiteY325-115840" fmla="*/ 2711051 h 2711051"/>
                  <a:gd name="connsiteX326-115841" fmla="*/ 743096 w 6006665"/>
                  <a:gd name="connsiteY326-115842" fmla="*/ 2711051 h 2711051"/>
                  <a:gd name="connsiteX327-115843" fmla="*/ 715826 w 6006665"/>
                  <a:gd name="connsiteY327-115844" fmla="*/ 2676964 h 2711051"/>
                  <a:gd name="connsiteX328-115845" fmla="*/ 704464 w 6006665"/>
                  <a:gd name="connsiteY328-115846" fmla="*/ 2676964 h 2711051"/>
                  <a:gd name="connsiteX329-115847" fmla="*/ 684012 w 6006665"/>
                  <a:gd name="connsiteY329-115848" fmla="*/ 2667874 h 2711051"/>
                  <a:gd name="connsiteX330-115849" fmla="*/ 672649 w 6006665"/>
                  <a:gd name="connsiteY330-115850" fmla="*/ 2645150 h 2711051"/>
                  <a:gd name="connsiteX331-115851" fmla="*/ 645222 w 6006665"/>
                  <a:gd name="connsiteY331-115852" fmla="*/ 2637313 h 2711051"/>
                  <a:gd name="connsiteX332-115853" fmla="*/ 625472 w 6006665"/>
                  <a:gd name="connsiteY332-115854" fmla="*/ 2640605 h 2711051"/>
                  <a:gd name="connsiteX333-115855" fmla="*/ 623771 w 6006665"/>
                  <a:gd name="connsiteY333-115856" fmla="*/ 2638904 h 2711051"/>
                  <a:gd name="connsiteX334-115857" fmla="*/ 613565 w 6006665"/>
                  <a:gd name="connsiteY334-115858" fmla="*/ 2640605 h 2711051"/>
                  <a:gd name="connsiteX335-115859" fmla="*/ 609020 w 6006665"/>
                  <a:gd name="connsiteY335-115860" fmla="*/ 2636060 h 2711051"/>
                  <a:gd name="connsiteX336-115861" fmla="*/ 559026 w 6006665"/>
                  <a:gd name="connsiteY336-115862" fmla="*/ 2608790 h 2711051"/>
                  <a:gd name="connsiteX337-115863" fmla="*/ 506760 w 6006665"/>
                  <a:gd name="connsiteY337-115864" fmla="*/ 2601973 h 2711051"/>
                  <a:gd name="connsiteX338-115865" fmla="*/ 483280 w 6006665"/>
                  <a:gd name="connsiteY338-115866" fmla="*/ 2595264 h 2711051"/>
                  <a:gd name="connsiteX339-115867" fmla="*/ 480035 w 6006665"/>
                  <a:gd name="connsiteY339-115868" fmla="*/ 2597428 h 2711051"/>
                  <a:gd name="connsiteX340-115869" fmla="*/ 475042 w 6006665"/>
                  <a:gd name="connsiteY340-115870" fmla="*/ 2592910 h 2711051"/>
                  <a:gd name="connsiteX341-115871" fmla="*/ 474945 w 6006665"/>
                  <a:gd name="connsiteY341-115872" fmla="*/ 2592883 h 2711051"/>
                  <a:gd name="connsiteX342-115873" fmla="*/ 468128 w 6006665"/>
                  <a:gd name="connsiteY342-115874" fmla="*/ 2597428 h 2711051"/>
                  <a:gd name="connsiteX343-115875" fmla="*/ 420406 w 6006665"/>
                  <a:gd name="connsiteY343-115876" fmla="*/ 2554251 h 2711051"/>
                  <a:gd name="connsiteX344-115877" fmla="*/ 381774 w 6006665"/>
                  <a:gd name="connsiteY344-115878" fmla="*/ 2538344 h 2711051"/>
                  <a:gd name="connsiteX345-115879" fmla="*/ 349960 w 6006665"/>
                  <a:gd name="connsiteY345-115880" fmla="*/ 2506529 h 2711051"/>
                  <a:gd name="connsiteX346-115881" fmla="*/ 377229 w 6006665"/>
                  <a:gd name="connsiteY346-115882" fmla="*/ 2499712 h 2711051"/>
                  <a:gd name="connsiteX347-115883" fmla="*/ 404499 w 6006665"/>
                  <a:gd name="connsiteY347-115884" fmla="*/ 2451990 h 2711051"/>
                  <a:gd name="connsiteX348-115885" fmla="*/ 388591 w 6006665"/>
                  <a:gd name="connsiteY348-115886" fmla="*/ 2436083 h 2711051"/>
                  <a:gd name="connsiteX349-115887" fmla="*/ 440858 w 6006665"/>
                  <a:gd name="connsiteY349-115888" fmla="*/ 2408813 h 2711051"/>
                  <a:gd name="connsiteX350-115889" fmla="*/ 440858 w 6006665"/>
                  <a:gd name="connsiteY350-115890" fmla="*/ 2405757 h 2711051"/>
                  <a:gd name="connsiteX351-115891" fmla="*/ 416406 w 6006665"/>
                  <a:gd name="connsiteY351-115892" fmla="*/ 2408813 h 2711051"/>
                  <a:gd name="connsiteX352-115893" fmla="*/ 416406 w 6006665"/>
                  <a:gd name="connsiteY352-115894" fmla="*/ 2407325 h 2711051"/>
                  <a:gd name="connsiteX353-115895" fmla="*/ 404499 w 6006665"/>
                  <a:gd name="connsiteY353-115896" fmla="*/ 2408813 h 2711051"/>
                  <a:gd name="connsiteX354-115897" fmla="*/ 404499 w 6006665"/>
                  <a:gd name="connsiteY354-115898" fmla="*/ 2388361 h 2711051"/>
                  <a:gd name="connsiteX355-115899" fmla="*/ 424951 w 6006665"/>
                  <a:gd name="connsiteY355-115900" fmla="*/ 2372454 h 2711051"/>
                  <a:gd name="connsiteX356-115901" fmla="*/ 463583 w 6006665"/>
                  <a:gd name="connsiteY356-115902" fmla="*/ 2365637 h 2711051"/>
                  <a:gd name="connsiteX357-115903" fmla="*/ 468128 w 6006665"/>
                  <a:gd name="connsiteY357-115904" fmla="*/ 2349729 h 2711051"/>
                  <a:gd name="connsiteX358-115905" fmla="*/ 456765 w 6006665"/>
                  <a:gd name="connsiteY358-115906" fmla="*/ 2317915 h 2711051"/>
                  <a:gd name="connsiteX359-115907" fmla="*/ 474945 w 6006665"/>
                  <a:gd name="connsiteY359-115908" fmla="*/ 2290645 h 2711051"/>
                  <a:gd name="connsiteX360-115909" fmla="*/ 474945 w 6006665"/>
                  <a:gd name="connsiteY360-115910" fmla="*/ 2270193 h 2711051"/>
                  <a:gd name="connsiteX361-115911" fmla="*/ 420406 w 6006665"/>
                  <a:gd name="connsiteY361-115912" fmla="*/ 2252013 h 2711051"/>
                  <a:gd name="connsiteX362-115913" fmla="*/ 409588 w 6006665"/>
                  <a:gd name="connsiteY362-115914" fmla="*/ 2252013 h 2711051"/>
                  <a:gd name="connsiteX363-115915" fmla="*/ 397681 w 6006665"/>
                  <a:gd name="connsiteY363-115916" fmla="*/ 2252013 h 2711051"/>
                  <a:gd name="connsiteX364-115917" fmla="*/ 379485 w 6006665"/>
                  <a:gd name="connsiteY364-115918" fmla="*/ 2229774 h 2711051"/>
                  <a:gd name="connsiteX365-115919" fmla="*/ 357322 w 6006665"/>
                  <a:gd name="connsiteY365-115920" fmla="*/ 2236106 h 2711051"/>
                  <a:gd name="connsiteX366-115921" fmla="*/ 352842 w 6006665"/>
                  <a:gd name="connsiteY366-115922" fmla="*/ 2233984 h 2711051"/>
                  <a:gd name="connsiteX367-115923" fmla="*/ 345415 w 6006665"/>
                  <a:gd name="connsiteY367-115924" fmla="*/ 2236106 h 2711051"/>
                  <a:gd name="connsiteX368-115925" fmla="*/ 302238 w 6006665"/>
                  <a:gd name="connsiteY368-115926" fmla="*/ 2215654 h 2711051"/>
                  <a:gd name="connsiteX369-115927" fmla="*/ 302238 w 6006665"/>
                  <a:gd name="connsiteY369-115928" fmla="*/ 2204292 h 2711051"/>
                  <a:gd name="connsiteX370-115929" fmla="*/ 286331 w 6006665"/>
                  <a:gd name="connsiteY370-115930" fmla="*/ 2177022 h 2711051"/>
                  <a:gd name="connsiteX371-115931" fmla="*/ 270968 w 6006665"/>
                  <a:gd name="connsiteY371-115932" fmla="*/ 2177022 h 2711051"/>
                  <a:gd name="connsiteX372-115933" fmla="*/ 259061 w 6006665"/>
                  <a:gd name="connsiteY372-115934" fmla="*/ 2177022 h 2711051"/>
                  <a:gd name="connsiteX373-115935" fmla="*/ 254516 w 6006665"/>
                  <a:gd name="connsiteY373-115936" fmla="*/ 2161115 h 2711051"/>
                  <a:gd name="connsiteX374-115937" fmla="*/ 263606 w 6006665"/>
                  <a:gd name="connsiteY374-115938" fmla="*/ 2145208 h 2711051"/>
                  <a:gd name="connsiteX375-115939" fmla="*/ 243991 w 6006665"/>
                  <a:gd name="connsiteY375-115940" fmla="*/ 2114695 h 2711051"/>
                  <a:gd name="connsiteX376-115941" fmla="*/ 216429 w 6006665"/>
                  <a:gd name="connsiteY376-115942" fmla="*/ 2117938 h 2711051"/>
                  <a:gd name="connsiteX377-115943" fmla="*/ 212956 w 6006665"/>
                  <a:gd name="connsiteY377-115944" fmla="*/ 2116946 h 2711051"/>
                  <a:gd name="connsiteX378-115945" fmla="*/ 204522 w 6006665"/>
                  <a:gd name="connsiteY378-115946" fmla="*/ 2117938 h 2711051"/>
                  <a:gd name="connsiteX379-115947" fmla="*/ 199623 w 6006665"/>
                  <a:gd name="connsiteY379-115948" fmla="*/ 2116538 h 2711051"/>
                  <a:gd name="connsiteX380-115949" fmla="*/ 195977 w 6006665"/>
                  <a:gd name="connsiteY380-115950" fmla="*/ 2129300 h 2711051"/>
                  <a:gd name="connsiteX381-115951" fmla="*/ 184968 w 6006665"/>
                  <a:gd name="connsiteY381-115952" fmla="*/ 2126155 h 2711051"/>
                  <a:gd name="connsiteX382-115953" fmla="*/ 184070 w 6006665"/>
                  <a:gd name="connsiteY382-115954" fmla="*/ 2129300 h 2711051"/>
                  <a:gd name="connsiteX383-115955" fmla="*/ 168163 w 6006665"/>
                  <a:gd name="connsiteY383-115956" fmla="*/ 2124765 h 2711051"/>
                  <a:gd name="connsiteX384-115957" fmla="*/ 156800 w 6006665"/>
                  <a:gd name="connsiteY384-115958" fmla="*/ 2086123 h 2711051"/>
                  <a:gd name="connsiteX385-115959" fmla="*/ 152255 w 6006665"/>
                  <a:gd name="connsiteY385-115960" fmla="*/ 2070216 h 2711051"/>
                  <a:gd name="connsiteX386-115961" fmla="*/ 156800 w 6006665"/>
                  <a:gd name="connsiteY386-115962" fmla="*/ 2065671 h 2711051"/>
                  <a:gd name="connsiteX387-115963" fmla="*/ 168707 w 6006665"/>
                  <a:gd name="connsiteY387-115964" fmla="*/ 2065671 h 2711051"/>
                  <a:gd name="connsiteX388-115965" fmla="*/ 188615 w 6006665"/>
                  <a:gd name="connsiteY388-115966" fmla="*/ 2065671 h 2711051"/>
                  <a:gd name="connsiteX389-115967" fmla="*/ 199977 w 6006665"/>
                  <a:gd name="connsiteY389-115968" fmla="*/ 2054309 h 2711051"/>
                  <a:gd name="connsiteX390-115969" fmla="*/ 188615 w 6006665"/>
                  <a:gd name="connsiteY390-115970" fmla="*/ 2031584 h 2711051"/>
                  <a:gd name="connsiteX391-115971" fmla="*/ 168163 w 6006665"/>
                  <a:gd name="connsiteY391-115972" fmla="*/ 2022495 h 2711051"/>
                  <a:gd name="connsiteX392-115973" fmla="*/ 168163 w 6006665"/>
                  <a:gd name="connsiteY392-115974" fmla="*/ 2015677 h 2711051"/>
                  <a:gd name="connsiteX393-115975" fmla="*/ 152255 w 6006665"/>
                  <a:gd name="connsiteY393-115976" fmla="*/ 1999770 h 2711051"/>
                  <a:gd name="connsiteX394-115977" fmla="*/ 129531 w 6006665"/>
                  <a:gd name="connsiteY394-115978" fmla="*/ 1963410 h 2711051"/>
                  <a:gd name="connsiteX395-115979" fmla="*/ 140893 w 6006665"/>
                  <a:gd name="connsiteY395-115980" fmla="*/ 1940686 h 2711051"/>
                  <a:gd name="connsiteX396-115981" fmla="*/ 136348 w 6006665"/>
                  <a:gd name="connsiteY396-115982" fmla="*/ 1913416 h 2711051"/>
                  <a:gd name="connsiteX397-115983" fmla="*/ 103789 w 6006665"/>
                  <a:gd name="connsiteY397-115984" fmla="*/ 1900009 h 2711051"/>
                  <a:gd name="connsiteX398-115985" fmla="*/ 93716 w 6006665"/>
                  <a:gd name="connsiteY398-115986" fmla="*/ 1904326 h 2711051"/>
                  <a:gd name="connsiteX399-115987" fmla="*/ 91868 w 6006665"/>
                  <a:gd name="connsiteY399-115988" fmla="*/ 1900015 h 2711051"/>
                  <a:gd name="connsiteX400-115989" fmla="*/ 81809 w 6006665"/>
                  <a:gd name="connsiteY400-115990" fmla="*/ 1904326 h 2711051"/>
                  <a:gd name="connsiteX401-115991" fmla="*/ 74992 w 6006665"/>
                  <a:gd name="connsiteY401-115992" fmla="*/ 1888419 h 2711051"/>
                  <a:gd name="connsiteX402-115993" fmla="*/ 34087 w 6006665"/>
                  <a:gd name="connsiteY402-115994" fmla="*/ 1877057 h 2711051"/>
                  <a:gd name="connsiteX403-115995" fmla="*/ 22725 w 6006665"/>
                  <a:gd name="connsiteY403-115996" fmla="*/ 1833880 h 2711051"/>
                  <a:gd name="connsiteX404-115997" fmla="*/ 22725 w 6006665"/>
                  <a:gd name="connsiteY404-115998" fmla="*/ 1802065 h 2711051"/>
                  <a:gd name="connsiteX405-115999" fmla="*/ 0 w 6006665"/>
                  <a:gd name="connsiteY405-116000" fmla="*/ 1786158 h 2711051"/>
                  <a:gd name="connsiteX406-116001" fmla="*/ 15907 w 6006665"/>
                  <a:gd name="connsiteY406-116002" fmla="*/ 1763434 h 2711051"/>
                  <a:gd name="connsiteX407-116003" fmla="*/ 6818 w 6006665"/>
                  <a:gd name="connsiteY407-116004" fmla="*/ 1699805 h 2711051"/>
                  <a:gd name="connsiteX408-116005" fmla="*/ 34087 w 6006665"/>
                  <a:gd name="connsiteY408-116006" fmla="*/ 1656628 h 2711051"/>
                  <a:gd name="connsiteX409-116007" fmla="*/ 27270 w 6006665"/>
                  <a:gd name="connsiteY409-116008" fmla="*/ 1645266 h 2711051"/>
                  <a:gd name="connsiteX410-116009" fmla="*/ 70447 w 6006665"/>
                  <a:gd name="connsiteY410-116010" fmla="*/ 1606634 h 2711051"/>
                  <a:gd name="connsiteX411-116011" fmla="*/ 27270 w 6006665"/>
                  <a:gd name="connsiteY411-116012" fmla="*/ 1570274 h 2711051"/>
                  <a:gd name="connsiteX412-116013" fmla="*/ 109078 w 6006665"/>
                  <a:gd name="connsiteY412-116014" fmla="*/ 1472558 h 2711051"/>
                  <a:gd name="connsiteX413-116015" fmla="*/ 145438 w 6006665"/>
                  <a:gd name="connsiteY413-116016" fmla="*/ 1429381 h 2711051"/>
                  <a:gd name="connsiteX414-116017" fmla="*/ 156800 w 6006665"/>
                  <a:gd name="connsiteY414-116018" fmla="*/ 1386205 h 2711051"/>
                  <a:gd name="connsiteX415-116019" fmla="*/ 102261 w 6006665"/>
                  <a:gd name="connsiteY415-116020" fmla="*/ 1333938 h 2711051"/>
                  <a:gd name="connsiteX416-116021" fmla="*/ 118168 w 6006665"/>
                  <a:gd name="connsiteY416-116022" fmla="*/ 1279399 h 2711051"/>
                  <a:gd name="connsiteX417-116023" fmla="*/ 86354 w 6006665"/>
                  <a:gd name="connsiteY417-116024" fmla="*/ 1215770 h 2711051"/>
                  <a:gd name="connsiteX418-116025" fmla="*/ 109078 w 6006665"/>
                  <a:gd name="connsiteY418-116026" fmla="*/ 1140778 h 2711051"/>
                  <a:gd name="connsiteX419-116027" fmla="*/ 70447 w 6006665"/>
                  <a:gd name="connsiteY419-116028" fmla="*/ 1038517 h 2711051"/>
                  <a:gd name="connsiteX420-116029" fmla="*/ 102261 w 6006665"/>
                  <a:gd name="connsiteY420-116030" fmla="*/ 968071 h 2711051"/>
                  <a:gd name="connsiteX421-116031" fmla="*/ 43177 w 6006665"/>
                  <a:gd name="connsiteY421-116032" fmla="*/ 902170 h 2711051"/>
                  <a:gd name="connsiteX422-116033" fmla="*/ 49994 w 6006665"/>
                  <a:gd name="connsiteY422-116034" fmla="*/ 827178 h 2711051"/>
                  <a:gd name="connsiteX423-116035" fmla="*/ 81809 w 6006665"/>
                  <a:gd name="connsiteY423-116036" fmla="*/ 822633 h 2711051"/>
                  <a:gd name="connsiteX424-116037" fmla="*/ 145438 w 6006665"/>
                  <a:gd name="connsiteY424-116038" fmla="*/ 779457 h 2711051"/>
                  <a:gd name="connsiteX425-116039" fmla="*/ 184070 w 6006665"/>
                  <a:gd name="connsiteY425-116040" fmla="*/ 740825 h 2711051"/>
                  <a:gd name="connsiteX426-116041" fmla="*/ 189699 w 6006665"/>
                  <a:gd name="connsiteY426-116042" fmla="*/ 747103 h 2711051"/>
                  <a:gd name="connsiteX427-116043" fmla="*/ 195977 w 6006665"/>
                  <a:gd name="connsiteY427-116044" fmla="*/ 740825 h 2711051"/>
                  <a:gd name="connsiteX428-116045" fmla="*/ 255061 w 6006665"/>
                  <a:gd name="connsiteY428-116046" fmla="*/ 806726 h 2711051"/>
                  <a:gd name="connsiteX429-116047" fmla="*/ 350504 w 6006665"/>
                  <a:gd name="connsiteY429-116048" fmla="*/ 827178 h 2711051"/>
                  <a:gd name="connsiteX430-116049" fmla="*/ 491397 w 6006665"/>
                  <a:gd name="connsiteY430-116050" fmla="*/ 940802 h 2711051"/>
                  <a:gd name="connsiteX431-116051" fmla="*/ 523211 w 6006665"/>
                  <a:gd name="connsiteY431-116052" fmla="*/ 988523 h 2711051"/>
                  <a:gd name="connsiteX432-116053" fmla="*/ 523211 w 6006665"/>
                  <a:gd name="connsiteY432-116054" fmla="*/ 1047607 h 2711051"/>
                  <a:gd name="connsiteX433-116055" fmla="*/ 486852 w 6006665"/>
                  <a:gd name="connsiteY433-116056" fmla="*/ 1102146 h 2711051"/>
                  <a:gd name="connsiteX434-116057" fmla="*/ 420951 w 6006665"/>
                  <a:gd name="connsiteY434-116058" fmla="*/ 1122599 h 2711051"/>
                  <a:gd name="connsiteX435-116059" fmla="*/ 415909 w 6006665"/>
                  <a:gd name="connsiteY435-116060" fmla="*/ 1120468 h 2711051"/>
                  <a:gd name="connsiteX436-116061" fmla="*/ 409044 w 6006665"/>
                  <a:gd name="connsiteY436-116062" fmla="*/ 1122599 h 2711051"/>
                  <a:gd name="connsiteX437-116063" fmla="*/ 252950 w 6006665"/>
                  <a:gd name="connsiteY437-116064" fmla="*/ 1056643 h 2711051"/>
                  <a:gd name="connsiteX438-116065" fmla="*/ 232336 w 6006665"/>
                  <a:gd name="connsiteY438-116066" fmla="*/ 1063515 h 2711051"/>
                  <a:gd name="connsiteX439-116067" fmla="*/ 291420 w 6006665"/>
                  <a:gd name="connsiteY439-116068" fmla="*/ 1133961 h 2711051"/>
                  <a:gd name="connsiteX440-116069" fmla="*/ 291420 w 6006665"/>
                  <a:gd name="connsiteY440-116070" fmla="*/ 1172593 h 2711051"/>
                  <a:gd name="connsiteX441-116071" fmla="*/ 298238 w 6006665"/>
                  <a:gd name="connsiteY441-116072" fmla="*/ 1258947 h 2711051"/>
                  <a:gd name="connsiteX442-116073" fmla="*/ 345959 w 6006665"/>
                  <a:gd name="connsiteY442-116074" fmla="*/ 1290761 h 2711051"/>
                  <a:gd name="connsiteX443-116075" fmla="*/ 362087 w 6006665"/>
                  <a:gd name="connsiteY443-116076" fmla="*/ 1300169 h 2711051"/>
                  <a:gd name="connsiteX444-116077" fmla="*/ 365867 w 6006665"/>
                  <a:gd name="connsiteY444-116078" fmla="*/ 1268036 h 2711051"/>
                  <a:gd name="connsiteX445-116079" fmla="*/ 345415 w 6006665"/>
                  <a:gd name="connsiteY445-116080" fmla="*/ 1231677 h 2711051"/>
                  <a:gd name="connsiteX446-116081" fmla="*/ 365867 w 6006665"/>
                  <a:gd name="connsiteY446-116082" fmla="*/ 1199862 h 2711051"/>
                  <a:gd name="connsiteX447-116083" fmla="*/ 374560 w 6006665"/>
                  <a:gd name="connsiteY447-116084" fmla="*/ 1204861 h 2711051"/>
                  <a:gd name="connsiteX448-116085" fmla="*/ 377774 w 6006665"/>
                  <a:gd name="connsiteY448-116086" fmla="*/ 1199862 h 2711051"/>
                  <a:gd name="connsiteX449-116087" fmla="*/ 461933 w 6006665"/>
                  <a:gd name="connsiteY449-116088" fmla="*/ 1248254 h 2711051"/>
                  <a:gd name="connsiteX450-116089" fmla="*/ 484035 w 6006665"/>
                  <a:gd name="connsiteY450-116090" fmla="*/ 1231677 h 2711051"/>
                  <a:gd name="connsiteX451-116091" fmla="*/ 463583 w 6006665"/>
                  <a:gd name="connsiteY451-116092" fmla="*/ 1165775 h 2711051"/>
                  <a:gd name="connsiteX452-116093" fmla="*/ 549936 w 6006665"/>
                  <a:gd name="connsiteY452-116094" fmla="*/ 1079422 h 2711051"/>
                  <a:gd name="connsiteX453-116095" fmla="*/ 559742 w 6006665"/>
                  <a:gd name="connsiteY453-116096" fmla="*/ 1081523 h 2711051"/>
                  <a:gd name="connsiteX454-116097" fmla="*/ 561843 w 6006665"/>
                  <a:gd name="connsiteY454-116098" fmla="*/ 1079422 h 2711051"/>
                  <a:gd name="connsiteX455-116099" fmla="*/ 593658 w 6006665"/>
                  <a:gd name="connsiteY455-116100" fmla="*/ 1086239 h 2711051"/>
                  <a:gd name="connsiteX456-116101" fmla="*/ 620945 w 6006665"/>
                  <a:gd name="connsiteY456-116102" fmla="*/ 1110116 h 2711051"/>
                  <a:gd name="connsiteX457-116103" fmla="*/ 640835 w 6006665"/>
                  <a:gd name="connsiteY457-116104" fmla="*/ 1054425 h 2711051"/>
                  <a:gd name="connsiteX458-116105" fmla="*/ 609020 w 6006665"/>
                  <a:gd name="connsiteY458-116106" fmla="*/ 999886 h 2711051"/>
                  <a:gd name="connsiteX459-116107" fmla="*/ 624928 w 6006665"/>
                  <a:gd name="connsiteY459-116108" fmla="*/ 940802 h 2711051"/>
                  <a:gd name="connsiteX460-116109" fmla="*/ 597658 w 6006665"/>
                  <a:gd name="connsiteY460-116110" fmla="*/ 881717 h 2711051"/>
                  <a:gd name="connsiteX461-116111" fmla="*/ 611562 w 6006665"/>
                  <a:gd name="connsiteY461-116112" fmla="*/ 886043 h 2711051"/>
                  <a:gd name="connsiteX462-116113" fmla="*/ 609565 w 6006665"/>
                  <a:gd name="connsiteY462-116114" fmla="*/ 881717 h 2711051"/>
                  <a:gd name="connsiteX463-116115" fmla="*/ 711826 w 6006665"/>
                  <a:gd name="connsiteY463-116116" fmla="*/ 913532 h 2711051"/>
                  <a:gd name="connsiteX464-116117" fmla="*/ 732278 w 6006665"/>
                  <a:gd name="connsiteY464-116118" fmla="*/ 968071 h 2711051"/>
                  <a:gd name="connsiteX465-116119" fmla="*/ 684556 w 6006665"/>
                  <a:gd name="connsiteY465-116120" fmla="*/ 979433 h 2711051"/>
                  <a:gd name="connsiteX466-116121" fmla="*/ 684556 w 6006665"/>
                  <a:gd name="connsiteY466-116122" fmla="*/ 1031700 h 2711051"/>
                  <a:gd name="connsiteX467-116123" fmla="*/ 713309 w 6006665"/>
                  <a:gd name="connsiteY467-116124" fmla="*/ 1060453 h 2711051"/>
                  <a:gd name="connsiteX468-116125" fmla="*/ 763548 w 6006665"/>
                  <a:gd name="connsiteY468-116126" fmla="*/ 1043062 h 2711051"/>
                  <a:gd name="connsiteX469-116127" fmla="*/ 770365 w 6006665"/>
                  <a:gd name="connsiteY469-116128" fmla="*/ 983978 h 2711051"/>
                  <a:gd name="connsiteX470-116129" fmla="*/ 845357 w 6006665"/>
                  <a:gd name="connsiteY470-116130" fmla="*/ 936257 h 2711051"/>
                  <a:gd name="connsiteX471-116131" fmla="*/ 972614 w 6006665"/>
                  <a:gd name="connsiteY471-116132" fmla="*/ 849903 h 2711051"/>
                  <a:gd name="connsiteX472-116133" fmla="*/ 982566 w 6006665"/>
                  <a:gd name="connsiteY472-116134" fmla="*/ 851230 h 2711051"/>
                  <a:gd name="connsiteX473-116135" fmla="*/ 984521 w 6006665"/>
                  <a:gd name="connsiteY473-116136" fmla="*/ 849903 h 2711051"/>
                  <a:gd name="connsiteX474-116137" fmla="*/ 1018608 w 6006665"/>
                  <a:gd name="connsiteY474-116138" fmla="*/ 854448 h 2711051"/>
                  <a:gd name="connsiteX475-116139" fmla="*/ 979977 w 6006665"/>
                  <a:gd name="connsiteY475-116140" fmla="*/ 918077 h 2711051"/>
                  <a:gd name="connsiteX476-116141" fmla="*/ 1012666 w 6006665"/>
                  <a:gd name="connsiteY476-116142" fmla="*/ 923238 h 2711051"/>
                  <a:gd name="connsiteX477-116143" fmla="*/ 1038516 w 6006665"/>
                  <a:gd name="connsiteY477-116144" fmla="*/ 893080 h 2711051"/>
                  <a:gd name="connsiteX478-116145" fmla="*/ 1050423 w 6006665"/>
                  <a:gd name="connsiteY478-116146" fmla="*/ 893080 h 2711051"/>
                  <a:gd name="connsiteX479-116147" fmla="*/ 1108962 w 6006665"/>
                  <a:gd name="connsiteY479-116148" fmla="*/ 893080 h 2711051"/>
                  <a:gd name="connsiteX480-116149" fmla="*/ 1161229 w 6006665"/>
                  <a:gd name="connsiteY480-116150" fmla="*/ 849903 h 2711051"/>
                  <a:gd name="connsiteX481-116151" fmla="*/ 1165711 w 6006665"/>
                  <a:gd name="connsiteY481-116152" fmla="*/ 856037 h 2711051"/>
                  <a:gd name="connsiteX482-116153" fmla="*/ 1173136 w 6006665"/>
                  <a:gd name="connsiteY482-116154" fmla="*/ 849903 h 2711051"/>
                  <a:gd name="connsiteX483-116155" fmla="*/ 1210035 w 6006665"/>
                  <a:gd name="connsiteY483-116156" fmla="*/ 900396 h 2711051"/>
                  <a:gd name="connsiteX484-116157" fmla="*/ 1247583 w 6006665"/>
                  <a:gd name="connsiteY484-116158" fmla="*/ 843086 h 2711051"/>
                  <a:gd name="connsiteX485-116159" fmla="*/ 1211223 w 6006665"/>
                  <a:gd name="connsiteY485-116160" fmla="*/ 784002 h 2711051"/>
                  <a:gd name="connsiteX486-116161" fmla="*/ 1227130 w 6006665"/>
                  <a:gd name="connsiteY486-116162" fmla="*/ 747642 h 2711051"/>
                  <a:gd name="connsiteX487-116163" fmla="*/ 1237665 w 6006665"/>
                  <a:gd name="connsiteY487-116164" fmla="*/ 750780 h 2711051"/>
                  <a:gd name="connsiteX488-116165" fmla="*/ 1239037 w 6006665"/>
                  <a:gd name="connsiteY488-116166" fmla="*/ 747642 h 2711051"/>
                  <a:gd name="connsiteX489-116167" fmla="*/ 1345843 w 6006665"/>
                  <a:gd name="connsiteY489-116168" fmla="*/ 779457 h 2711051"/>
                  <a:gd name="connsiteX490-116169" fmla="*/ 1400382 w 6006665"/>
                  <a:gd name="connsiteY490-116170" fmla="*/ 811271 h 2711051"/>
                  <a:gd name="connsiteX491-116171" fmla="*/ 1519756 w 6006665"/>
                  <a:gd name="connsiteY491-116172" fmla="*/ 917855 h 2711051"/>
                  <a:gd name="connsiteX492-116173" fmla="*/ 1543003 w 6006665"/>
                  <a:gd name="connsiteY492-116174" fmla="*/ 877173 h 2711051"/>
                  <a:gd name="connsiteX493-116175" fmla="*/ 1506643 w 6006665"/>
                  <a:gd name="connsiteY493-116176" fmla="*/ 822633 h 2711051"/>
                  <a:gd name="connsiteX494-116177" fmla="*/ 1506643 w 6006665"/>
                  <a:gd name="connsiteY494-116178" fmla="*/ 799909 h 2711051"/>
                  <a:gd name="connsiteX495-116179" fmla="*/ 1463467 w 6006665"/>
                  <a:gd name="connsiteY495-116180" fmla="*/ 790819 h 2711051"/>
                  <a:gd name="connsiteX496-116181" fmla="*/ 1472556 w 6006665"/>
                  <a:gd name="connsiteY496-116182" fmla="*/ 740825 h 2711051"/>
                  <a:gd name="connsiteX497-116183" fmla="*/ 1452104 w 6006665"/>
                  <a:gd name="connsiteY497-116184" fmla="*/ 654471 h 2711051"/>
                  <a:gd name="connsiteX498-116185" fmla="*/ 1452104 w 6006665"/>
                  <a:gd name="connsiteY498-116186" fmla="*/ 618112 h 2711051"/>
                  <a:gd name="connsiteX499-116187" fmla="*/ 1522551 w 6006665"/>
                  <a:gd name="connsiteY499-116188" fmla="*/ 515851 h 2711051"/>
                  <a:gd name="connsiteX500-116189" fmla="*/ 1543003 w 6006665"/>
                  <a:gd name="connsiteY500-116190" fmla="*/ 402228 h 2711051"/>
                  <a:gd name="connsiteX501-116191" fmla="*/ 1570272 w 6006665"/>
                  <a:gd name="connsiteY501-116192" fmla="*/ 381775 h 2711051"/>
                  <a:gd name="connsiteX502-116193" fmla="*/ 1578688 w 6006665"/>
                  <a:gd name="connsiteY502-116194" fmla="*/ 384394 h 2711051"/>
                  <a:gd name="connsiteX503-116195" fmla="*/ 1582179 w 6006665"/>
                  <a:gd name="connsiteY503-116196" fmla="*/ 381775 h 2711051"/>
                  <a:gd name="connsiteX504-116197" fmla="*/ 1684440 w 6006665"/>
                  <a:gd name="connsiteY504-116198" fmla="*/ 413590 h 2711051"/>
                  <a:gd name="connsiteX505-116199" fmla="*/ 1688985 w 6006665"/>
                  <a:gd name="connsiteY505-116200" fmla="*/ 484036 h 2711051"/>
                  <a:gd name="connsiteX506-116201" fmla="*/ 1652625 w 6006665"/>
                  <a:gd name="connsiteY506-116202" fmla="*/ 574935 h 2711051"/>
                  <a:gd name="connsiteX507-116203" fmla="*/ 1679895 w 6006665"/>
                  <a:gd name="connsiteY507-116204" fmla="*/ 613567 h 2711051"/>
                  <a:gd name="connsiteX508-116205" fmla="*/ 1688985 w 6006665"/>
                  <a:gd name="connsiteY508-116206" fmla="*/ 688558 h 2711051"/>
                  <a:gd name="connsiteX509-116207" fmla="*/ 1679895 w 6006665"/>
                  <a:gd name="connsiteY509-116208" fmla="*/ 833996 h 2711051"/>
                  <a:gd name="connsiteX510-116209" fmla="*/ 1636718 w 6006665"/>
                  <a:gd name="connsiteY510-116210" fmla="*/ 1097602 h 2711051"/>
                  <a:gd name="connsiteX511-116211" fmla="*/ 1662494 w 6006665"/>
                  <a:gd name="connsiteY511-116212" fmla="*/ 1104046 h 2711051"/>
                  <a:gd name="connsiteX0-116213" fmla="*/ 1662494 w 6006665"/>
                  <a:gd name="connsiteY0-116214" fmla="*/ 1104046 h 2711051"/>
                  <a:gd name="connsiteX1-116215" fmla="*/ 3211535 w 6006665"/>
                  <a:gd name="connsiteY1-116216" fmla="*/ 1 h 2711051"/>
                  <a:gd name="connsiteX2-116217" fmla="*/ 3200173 w 6006665"/>
                  <a:gd name="connsiteY2-116218" fmla="*/ 74993 h 2711051"/>
                  <a:gd name="connsiteX3-116219" fmla="*/ 3161541 w 6006665"/>
                  <a:gd name="connsiteY3-116220" fmla="*/ 118170 h 2711051"/>
                  <a:gd name="connsiteX4-116221" fmla="*/ 3066097 w 6006665"/>
                  <a:gd name="connsiteY4-116222" fmla="*/ 193161 h 2711051"/>
                  <a:gd name="connsiteX5-116223" fmla="*/ 3034283 w 6006665"/>
                  <a:gd name="connsiteY5-116224" fmla="*/ 236338 h 2711051"/>
                  <a:gd name="connsiteX6-116225" fmla="*/ 3082005 w 6006665"/>
                  <a:gd name="connsiteY6-116226" fmla="*/ 252245 h 2711051"/>
                  <a:gd name="connsiteX7-116227" fmla="*/ 3129459 w 6006665"/>
                  <a:gd name="connsiteY7-116228" fmla="*/ 279926 h 2711051"/>
                  <a:gd name="connsiteX8-116229" fmla="*/ 3156451 w 6006665"/>
                  <a:gd name="connsiteY8-116230" fmla="*/ 256790 h 2711051"/>
                  <a:gd name="connsiteX9-116231" fmla="*/ 3158460 w 6006665"/>
                  <a:gd name="connsiteY9-116232" fmla="*/ 265274 h 2711051"/>
                  <a:gd name="connsiteX10-116233" fmla="*/ 3168359 w 6006665"/>
                  <a:gd name="connsiteY10-116234" fmla="*/ 256790 h 2711051"/>
                  <a:gd name="connsiteX11-116235" fmla="*/ 3184984 w 6006665"/>
                  <a:gd name="connsiteY11-116236" fmla="*/ 326983 h 2711051"/>
                  <a:gd name="connsiteX12-116237" fmla="*/ 3192811 w 6006665"/>
                  <a:gd name="connsiteY12-116238" fmla="*/ 311329 h 2711051"/>
                  <a:gd name="connsiteX13-116239" fmla="*/ 3251895 w 6006665"/>
                  <a:gd name="connsiteY13-116240" fmla="*/ 290877 h 2711051"/>
                  <a:gd name="connsiteX14-116241" fmla="*/ 3259833 w 6006665"/>
                  <a:gd name="connsiteY14-116242" fmla="*/ 292251 h 2711051"/>
                  <a:gd name="connsiteX15-116243" fmla="*/ 3263802 w 6006665"/>
                  <a:gd name="connsiteY15-116244" fmla="*/ 290877 h 2711051"/>
                  <a:gd name="connsiteX16-116245" fmla="*/ 3381970 w 6006665"/>
                  <a:gd name="connsiteY16-116246" fmla="*/ 311329 h 2711051"/>
                  <a:gd name="connsiteX17-116247" fmla="*/ 3388787 w 6006665"/>
                  <a:gd name="connsiteY17-116248" fmla="*/ 370413 h 2711051"/>
                  <a:gd name="connsiteX18-116249" fmla="*/ 3531529 w 6006665"/>
                  <a:gd name="connsiteY18-116250" fmla="*/ 391404 h 2711051"/>
                  <a:gd name="connsiteX19-116251" fmla="*/ 3538225 w 6006665"/>
                  <a:gd name="connsiteY19-116252" fmla="*/ 295422 h 2711051"/>
                  <a:gd name="connsiteX20-116253" fmla="*/ 3549910 w 6006665"/>
                  <a:gd name="connsiteY20-116254" fmla="*/ 298609 h 2711051"/>
                  <a:gd name="connsiteX21-116255" fmla="*/ 3550132 w 6006665"/>
                  <a:gd name="connsiteY21-116256" fmla="*/ 295422 h 2711051"/>
                  <a:gd name="connsiteX22-116257" fmla="*/ 3625123 w 6006665"/>
                  <a:gd name="connsiteY22-116258" fmla="*/ 315874 h 2711051"/>
                  <a:gd name="connsiteX23-116259" fmla="*/ 3672301 w 6006665"/>
                  <a:gd name="connsiteY23-116260" fmla="*/ 315874 h 2711051"/>
                  <a:gd name="connsiteX24-116261" fmla="*/ 3684207 w 6006665"/>
                  <a:gd name="connsiteY24-116262" fmla="*/ 315874 h 2711051"/>
                  <a:gd name="connsiteX25-116263" fmla="*/ 3743291 w 6006665"/>
                  <a:gd name="connsiteY25-116264" fmla="*/ 381775 h 2711051"/>
                  <a:gd name="connsiteX26-116265" fmla="*/ 3759199 w 6006665"/>
                  <a:gd name="connsiteY26-116266" fmla="*/ 461312 h 2711051"/>
                  <a:gd name="connsiteX27-116267" fmla="*/ 3738747 w 6006665"/>
                  <a:gd name="connsiteY27-116268" fmla="*/ 511306 h 2711051"/>
                  <a:gd name="connsiteX28-116269" fmla="*/ 3786469 w 6006665"/>
                  <a:gd name="connsiteY28-116270" fmla="*/ 602204 h 2711051"/>
                  <a:gd name="connsiteX29-116271" fmla="*/ 3835603 w 6006665"/>
                  <a:gd name="connsiteY29-116272" fmla="*/ 638110 h 2711051"/>
                  <a:gd name="connsiteX30-116273" fmla="*/ 3865460 w 6006665"/>
                  <a:gd name="connsiteY30-116274" fmla="*/ 527213 h 2711051"/>
                  <a:gd name="connsiteX31-116275" fmla="*/ 3875077 w 6006665"/>
                  <a:gd name="connsiteY31-116276" fmla="*/ 535720 h 2711051"/>
                  <a:gd name="connsiteX32-116277" fmla="*/ 3877367 w 6006665"/>
                  <a:gd name="connsiteY32-116278" fmla="*/ 527213 h 2711051"/>
                  <a:gd name="connsiteX33-116279" fmla="*/ 3932151 w 6006665"/>
                  <a:gd name="connsiteY33-116280" fmla="*/ 575676 h 2711051"/>
                  <a:gd name="connsiteX34-116281" fmla="*/ 3988173 w 6006665"/>
                  <a:gd name="connsiteY34-116282" fmla="*/ 547665 h 2711051"/>
                  <a:gd name="connsiteX35-116283" fmla="*/ 3993852 w 6006665"/>
                  <a:gd name="connsiteY35-116284" fmla="*/ 550780 h 2711051"/>
                  <a:gd name="connsiteX36-116285" fmla="*/ 4000080 w 6006665"/>
                  <a:gd name="connsiteY36-116286" fmla="*/ 547665 h 2711051"/>
                  <a:gd name="connsiteX37-116287" fmla="*/ 4062426 w 6006665"/>
                  <a:gd name="connsiteY37-116288" fmla="*/ 581855 h 2711051"/>
                  <a:gd name="connsiteX38-116289" fmla="*/ 4085889 w 6006665"/>
                  <a:gd name="connsiteY38-116290" fmla="*/ 554483 h 2711051"/>
                  <a:gd name="connsiteX39-116291" fmla="*/ 4095563 w 6006665"/>
                  <a:gd name="connsiteY39-116292" fmla="*/ 557087 h 2711051"/>
                  <a:gd name="connsiteX40-116293" fmla="*/ 4097796 w 6006665"/>
                  <a:gd name="connsiteY40-116294" fmla="*/ 554483 h 2711051"/>
                  <a:gd name="connsiteX41-116295" fmla="*/ 4144150 w 6006665"/>
                  <a:gd name="connsiteY41-116296" fmla="*/ 566963 h 2711051"/>
                  <a:gd name="connsiteX42-116297" fmla="*/ 4117703 w 6006665"/>
                  <a:gd name="connsiteY42-116298" fmla="*/ 456767 h 2711051"/>
                  <a:gd name="connsiteX43-116299" fmla="*/ 4165425 w 6006665"/>
                  <a:gd name="connsiteY43-116300" fmla="*/ 402228 h 2711051"/>
                  <a:gd name="connsiteX44-116301" fmla="*/ 4175231 w 6006665"/>
                  <a:gd name="connsiteY44-116302" fmla="*/ 404629 h 2711051"/>
                  <a:gd name="connsiteX45-116303" fmla="*/ 4177332 w 6006665"/>
                  <a:gd name="connsiteY45-116304" fmla="*/ 402228 h 2711051"/>
                  <a:gd name="connsiteX46-116305" fmla="*/ 4511384 w 6006665"/>
                  <a:gd name="connsiteY46-116306" fmla="*/ 484036 h 2711051"/>
                  <a:gd name="connsiteX47-116307" fmla="*/ 4543199 w 6006665"/>
                  <a:gd name="connsiteY47-116308" fmla="*/ 554483 h 2711051"/>
                  <a:gd name="connsiteX48-116309" fmla="*/ 4639242 w 6006665"/>
                  <a:gd name="connsiteY48-116310" fmla="*/ 637125 h 2711051"/>
                  <a:gd name="connsiteX49-116311" fmla="*/ 4774445 w 6006665"/>
                  <a:gd name="connsiteY49-116312" fmla="*/ 618112 h 2711051"/>
                  <a:gd name="connsiteX50-116313" fmla="*/ 4778496 w 6006665"/>
                  <a:gd name="connsiteY50-116314" fmla="*/ 619216 h 2711051"/>
                  <a:gd name="connsiteX51-116315" fmla="*/ 4786352 w 6006665"/>
                  <a:gd name="connsiteY51-116316" fmla="*/ 618112 h 2711051"/>
                  <a:gd name="connsiteX52-116317" fmla="*/ 4861343 w 6006665"/>
                  <a:gd name="connsiteY52-116318" fmla="*/ 638564 h 2711051"/>
                  <a:gd name="connsiteX53-116319" fmla="*/ 4893158 w 6006665"/>
                  <a:gd name="connsiteY53-116320" fmla="*/ 681741 h 2711051"/>
                  <a:gd name="connsiteX54-116321" fmla="*/ 4888613 w 6006665"/>
                  <a:gd name="connsiteY54-116322" fmla="*/ 763549 h 2711051"/>
                  <a:gd name="connsiteX55-116323" fmla="*/ 4927677 w 6006665"/>
                  <a:gd name="connsiteY55-116324" fmla="*/ 788221 h 2711051"/>
                  <a:gd name="connsiteX56-116325" fmla="*/ 4967605 w 6006665"/>
                  <a:gd name="connsiteY56-116326" fmla="*/ 774912 h 2711051"/>
                  <a:gd name="connsiteX57-116327" fmla="*/ 5038051 w 6006665"/>
                  <a:gd name="connsiteY57-116328" fmla="*/ 768094 h 2711051"/>
                  <a:gd name="connsiteX58-116329" fmla="*/ 5040730 w 6006665"/>
                  <a:gd name="connsiteY58-116330" fmla="*/ 768987 h 2711051"/>
                  <a:gd name="connsiteX59-116331" fmla="*/ 5049958 w 6006665"/>
                  <a:gd name="connsiteY59-116332" fmla="*/ 768094 h 2711051"/>
                  <a:gd name="connsiteX60-116333" fmla="*/ 5114249 w 6006665"/>
                  <a:gd name="connsiteY60-116334" fmla="*/ 789525 h 2711051"/>
                  <a:gd name="connsiteX61-116335" fmla="*/ 5176671 w 6006665"/>
                  <a:gd name="connsiteY61-116336" fmla="*/ 779457 h 2711051"/>
                  <a:gd name="connsiteX62-116337" fmla="*/ 5177801 w 6006665"/>
                  <a:gd name="connsiteY62-116338" fmla="*/ 781195 h 2711051"/>
                  <a:gd name="connsiteX63-116339" fmla="*/ 5188578 w 6006665"/>
                  <a:gd name="connsiteY63-116340" fmla="*/ 779457 h 2711051"/>
                  <a:gd name="connsiteX64-116341" fmla="*/ 5243719 w 6006665"/>
                  <a:gd name="connsiteY64-116342" fmla="*/ 864288 h 2711051"/>
                  <a:gd name="connsiteX65-116343" fmla="*/ 5283477 w 6006665"/>
                  <a:gd name="connsiteY65-116344" fmla="*/ 833996 h 2711051"/>
                  <a:gd name="connsiteX66-116345" fmla="*/ 5258480 w 6006665"/>
                  <a:gd name="connsiteY66-116346" fmla="*/ 768094 h 2711051"/>
                  <a:gd name="connsiteX67-116347" fmla="*/ 5267570 w 6006665"/>
                  <a:gd name="connsiteY67-116348" fmla="*/ 720373 h 2711051"/>
                  <a:gd name="connsiteX68-116349" fmla="*/ 5278896 w 6006665"/>
                  <a:gd name="connsiteY68-116350" fmla="*/ 723422 h 2711051"/>
                  <a:gd name="connsiteX69-116351" fmla="*/ 5279477 w 6006665"/>
                  <a:gd name="connsiteY69-116352" fmla="*/ 720373 h 2711051"/>
                  <a:gd name="connsiteX70-116353" fmla="*/ 5395510 w 6006665"/>
                  <a:gd name="connsiteY70-116354" fmla="*/ 751612 h 2711051"/>
                  <a:gd name="connsiteX71-116355" fmla="*/ 5463001 w 6006665"/>
                  <a:gd name="connsiteY71-116356" fmla="*/ 747642 h 2711051"/>
                  <a:gd name="connsiteX72-116357" fmla="*/ 5464386 w 6006665"/>
                  <a:gd name="connsiteY72-116358" fmla="*/ 748261 h 2711051"/>
                  <a:gd name="connsiteX73-116359" fmla="*/ 5474909 w 6006665"/>
                  <a:gd name="connsiteY73-116360" fmla="*/ 747642 h 2711051"/>
                  <a:gd name="connsiteX74-116361" fmla="*/ 5581715 w 6006665"/>
                  <a:gd name="connsiteY74-116362" fmla="*/ 795364 h 2711051"/>
                  <a:gd name="connsiteX75-116363" fmla="*/ 5633981 w 6006665"/>
                  <a:gd name="connsiteY75-116364" fmla="*/ 838541 h 2711051"/>
                  <a:gd name="connsiteX76-116365" fmla="*/ 5720335 w 6006665"/>
                  <a:gd name="connsiteY76-116366" fmla="*/ 918077 h 2711051"/>
                  <a:gd name="connsiteX77-116367" fmla="*/ 5822595 w 6006665"/>
                  <a:gd name="connsiteY77-116368" fmla="*/ 1015793 h 2711051"/>
                  <a:gd name="connsiteX78-116369" fmla="*/ 5818051 w 6006665"/>
                  <a:gd name="connsiteY78-116370" fmla="*/ 1070332 h 2711051"/>
                  <a:gd name="connsiteX79-116371" fmla="*/ 5825679 w 6006665"/>
                  <a:gd name="connsiteY79-116372" fmla="*/ 1077960 h 2711051"/>
                  <a:gd name="connsiteX80-116373" fmla="*/ 5822051 w 6006665"/>
                  <a:gd name="connsiteY80-116374" fmla="*/ 1027155 h 2711051"/>
                  <a:gd name="connsiteX81-116375" fmla="*/ 5834092 w 6006665"/>
                  <a:gd name="connsiteY81-116376" fmla="*/ 1029028 h 2711051"/>
                  <a:gd name="connsiteX82-116377" fmla="*/ 5833958 w 6006665"/>
                  <a:gd name="connsiteY82-116378" fmla="*/ 1027155 h 2711051"/>
                  <a:gd name="connsiteX83-116379" fmla="*/ 5936219 w 6006665"/>
                  <a:gd name="connsiteY83-116380" fmla="*/ 1043062 h 2711051"/>
                  <a:gd name="connsiteX84-116381" fmla="*/ 6006665 w 6006665"/>
                  <a:gd name="connsiteY84-116382" fmla="*/ 1122599 h 2711051"/>
                  <a:gd name="connsiteX85-116383" fmla="*/ 5968033 w 6006665"/>
                  <a:gd name="connsiteY85-116384" fmla="*/ 1161231 h 2711051"/>
                  <a:gd name="connsiteX86-116385" fmla="*/ 5908949 w 6006665"/>
                  <a:gd name="connsiteY86-116386" fmla="*/ 1172593 h 2711051"/>
                  <a:gd name="connsiteX87-116387" fmla="*/ 5908949 w 6006665"/>
                  <a:gd name="connsiteY87-116388" fmla="*/ 1258947 h 2711051"/>
                  <a:gd name="connsiteX88-116389" fmla="*/ 5893042 w 6006665"/>
                  <a:gd name="connsiteY88-116390" fmla="*/ 1274854 h 2711051"/>
                  <a:gd name="connsiteX89-116391" fmla="*/ 5881135 w 6006665"/>
                  <a:gd name="connsiteY89-116392" fmla="*/ 1274854 h 2711051"/>
                  <a:gd name="connsiteX90-116393" fmla="*/ 5861227 w 6006665"/>
                  <a:gd name="connsiteY90-116394" fmla="*/ 1274854 h 2711051"/>
                  <a:gd name="connsiteX91-116395" fmla="*/ 5849321 w 6006665"/>
                  <a:gd name="connsiteY91-116396" fmla="*/ 1274854 h 2711051"/>
                  <a:gd name="connsiteX92-116397" fmla="*/ 5817506 w 6006665"/>
                  <a:gd name="connsiteY92-116398" fmla="*/ 1240767 h 2711051"/>
                  <a:gd name="connsiteX93-116399" fmla="*/ 5767511 w 6006665"/>
                  <a:gd name="connsiteY93-116400" fmla="*/ 1215770 h 2711051"/>
                  <a:gd name="connsiteX94-116401" fmla="*/ 5762967 w 6006665"/>
                  <a:gd name="connsiteY94-116402" fmla="*/ 1181683 h 2711051"/>
                  <a:gd name="connsiteX95-116403" fmla="*/ 5729132 w 6006665"/>
                  <a:gd name="connsiteY95-116404" fmla="*/ 1167751 h 2711051"/>
                  <a:gd name="connsiteX96-116405" fmla="*/ 5695337 w 6006665"/>
                  <a:gd name="connsiteY96-116406" fmla="*/ 1177138 h 2711051"/>
                  <a:gd name="connsiteX97-116407" fmla="*/ 5693366 w 6006665"/>
                  <a:gd name="connsiteY97-116408" fmla="*/ 1174378 h 2711051"/>
                  <a:gd name="connsiteX98-116409" fmla="*/ 5683431 w 6006665"/>
                  <a:gd name="connsiteY98-116410" fmla="*/ 1177138 h 2711051"/>
                  <a:gd name="connsiteX99-116411" fmla="*/ 5660706 w 6006665"/>
                  <a:gd name="connsiteY99-116412" fmla="*/ 1145323 h 2711051"/>
                  <a:gd name="connsiteX100-116413" fmla="*/ 5669644 w 6006665"/>
                  <a:gd name="connsiteY100-116414" fmla="*/ 1120298 h 2711051"/>
                  <a:gd name="connsiteX101-116415" fmla="*/ 5640799 w 6006665"/>
                  <a:gd name="connsiteY101-116416" fmla="*/ 1133961 h 2711051"/>
                  <a:gd name="connsiteX102-116417" fmla="*/ 5656705 w 6006665"/>
                  <a:gd name="connsiteY102-116418" fmla="*/ 1177138 h 2711051"/>
                  <a:gd name="connsiteX103-116419" fmla="*/ 5633981 w 6006665"/>
                  <a:gd name="connsiteY103-116420" fmla="*/ 1215770 h 2711051"/>
                  <a:gd name="connsiteX104-116421" fmla="*/ 5586259 w 6006665"/>
                  <a:gd name="connsiteY104-116422" fmla="*/ 1252129 h 2711051"/>
                  <a:gd name="connsiteX105-116423" fmla="*/ 5575676 w 6006665"/>
                  <a:gd name="connsiteY105-116424" fmla="*/ 1251121 h 2711051"/>
                  <a:gd name="connsiteX106-116425" fmla="*/ 5574353 w 6006665"/>
                  <a:gd name="connsiteY106-116426" fmla="*/ 1252129 h 2711051"/>
                  <a:gd name="connsiteX107-116427" fmla="*/ 5539436 w 6006665"/>
                  <a:gd name="connsiteY107-116428" fmla="*/ 1248804 h 2711051"/>
                  <a:gd name="connsiteX108-116429" fmla="*/ 5570352 w 6006665"/>
                  <a:gd name="connsiteY108-116430" fmla="*/ 1290761 h 2711051"/>
                  <a:gd name="connsiteX109-116431" fmla="*/ 5593077 w 6006665"/>
                  <a:gd name="connsiteY109-116432" fmla="*/ 1354390 h 2711051"/>
                  <a:gd name="connsiteX110-116433" fmla="*/ 5608984 w 6006665"/>
                  <a:gd name="connsiteY110-116434" fmla="*/ 1381660 h 2711051"/>
                  <a:gd name="connsiteX111-116435" fmla="*/ 5613529 w 6006665"/>
                  <a:gd name="connsiteY111-116436" fmla="*/ 1413474 h 2711051"/>
                  <a:gd name="connsiteX112-116437" fmla="*/ 5608984 w 6006665"/>
                  <a:gd name="connsiteY112-116438" fmla="*/ 1436199 h 2711051"/>
                  <a:gd name="connsiteX113-116439" fmla="*/ 5597799 w 6006665"/>
                  <a:gd name="connsiteY113-116440" fmla="*/ 1432590 h 2711051"/>
                  <a:gd name="connsiteX114-116441" fmla="*/ 5597077 w 6006665"/>
                  <a:gd name="connsiteY114-116442" fmla="*/ 1436199 h 2711051"/>
                  <a:gd name="connsiteX115-116443" fmla="*/ 5534271 w 6006665"/>
                  <a:gd name="connsiteY115-116444" fmla="*/ 1415939 h 2711051"/>
                  <a:gd name="connsiteX116-116445" fmla="*/ 5436277 w 6006665"/>
                  <a:gd name="connsiteY116-116446" fmla="*/ 1472558 h 2711051"/>
                  <a:gd name="connsiteX117-116447" fmla="*/ 5397645 w 6006665"/>
                  <a:gd name="connsiteY117-116448" fmla="*/ 1483921 h 2711051"/>
                  <a:gd name="connsiteX118-116449" fmla="*/ 5345378 w 6006665"/>
                  <a:gd name="connsiteY118-116450" fmla="*/ 1538460 h 2711051"/>
                  <a:gd name="connsiteX119-116451" fmla="*/ 5290839 w 6006665"/>
                  <a:gd name="connsiteY119-116452" fmla="*/ 1586181 h 2711051"/>
                  <a:gd name="connsiteX120-116453" fmla="*/ 5274932 w 6006665"/>
                  <a:gd name="connsiteY120-116454" fmla="*/ 1617996 h 2711051"/>
                  <a:gd name="connsiteX121-116455" fmla="*/ 5267238 w 6006665"/>
                  <a:gd name="connsiteY121-116456" fmla="*/ 1609569 h 2711051"/>
                  <a:gd name="connsiteX122-116457" fmla="*/ 5263025 w 6006665"/>
                  <a:gd name="connsiteY122-116458" fmla="*/ 1617996 h 2711051"/>
                  <a:gd name="connsiteX123-116459" fmla="*/ 5219538 w 6006665"/>
                  <a:gd name="connsiteY123-116460" fmla="*/ 1570368 h 2711051"/>
                  <a:gd name="connsiteX124-116461" fmla="*/ 5129494 w 6006665"/>
                  <a:gd name="connsiteY124-116462" fmla="*/ 1624813 h 2711051"/>
                  <a:gd name="connsiteX125-116463" fmla="*/ 5126389 w 6006665"/>
                  <a:gd name="connsiteY125-116464" fmla="*/ 1619491 h 2711051"/>
                  <a:gd name="connsiteX126-116465" fmla="*/ 5117587 w 6006665"/>
                  <a:gd name="connsiteY126-116466" fmla="*/ 1624813 h 2711051"/>
                  <a:gd name="connsiteX127-116467" fmla="*/ 5105544 w 6006665"/>
                  <a:gd name="connsiteY127-116468" fmla="*/ 1604167 h 2711051"/>
                  <a:gd name="connsiteX128-116469" fmla="*/ 5074955 w 6006665"/>
                  <a:gd name="connsiteY128-116470" fmla="*/ 1629358 h 2711051"/>
                  <a:gd name="connsiteX129-116471" fmla="*/ 5065718 w 6006665"/>
                  <a:gd name="connsiteY129-116472" fmla="*/ 1627159 h 2711051"/>
                  <a:gd name="connsiteX130-116473" fmla="*/ 5063048 w 6006665"/>
                  <a:gd name="connsiteY130-116474" fmla="*/ 1629358 h 2711051"/>
                  <a:gd name="connsiteX131-116475" fmla="*/ 5026594 w 6006665"/>
                  <a:gd name="connsiteY131-116476" fmla="*/ 1620679 h 2711051"/>
                  <a:gd name="connsiteX132-116477" fmla="*/ 5015871 w 6006665"/>
                  <a:gd name="connsiteY132-116478" fmla="*/ 1665718 h 2711051"/>
                  <a:gd name="connsiteX133-116479" fmla="*/ 4974967 w 6006665"/>
                  <a:gd name="connsiteY133-116480" fmla="*/ 1731619 h 2711051"/>
                  <a:gd name="connsiteX134-116481" fmla="*/ 4974967 w 6006665"/>
                  <a:gd name="connsiteY134-116482" fmla="*/ 1763434 h 2711051"/>
                  <a:gd name="connsiteX135-116483" fmla="*/ 5015871 w 6006665"/>
                  <a:gd name="connsiteY135-116484" fmla="*/ 1779341 h 2711051"/>
                  <a:gd name="connsiteX136-116485" fmla="*/ 5011326 w 6006665"/>
                  <a:gd name="connsiteY136-116486" fmla="*/ 1877057 h 2711051"/>
                  <a:gd name="connsiteX137-116487" fmla="*/ 4999419 w 6006665"/>
                  <a:gd name="connsiteY137-116488" fmla="*/ 1877057 h 2711051"/>
                  <a:gd name="connsiteX138-116489" fmla="*/ 4974967 w 6006665"/>
                  <a:gd name="connsiteY138-116490" fmla="*/ 1877057 h 2711051"/>
                  <a:gd name="connsiteX139-116491" fmla="*/ 4963605 w 6006665"/>
                  <a:gd name="connsiteY139-116492" fmla="*/ 1929323 h 2711051"/>
                  <a:gd name="connsiteX140-116493" fmla="*/ 4974967 w 6006665"/>
                  <a:gd name="connsiteY140-116494" fmla="*/ 1956593 h 2711051"/>
                  <a:gd name="connsiteX141-116495" fmla="*/ 4909065 w 6006665"/>
                  <a:gd name="connsiteY141-116496" fmla="*/ 1990680 h 2711051"/>
                  <a:gd name="connsiteX142-116497" fmla="*/ 4897703 w 6006665"/>
                  <a:gd name="connsiteY142-116498" fmla="*/ 2058854 h 2711051"/>
                  <a:gd name="connsiteX143-116499" fmla="*/ 4845437 w 6006665"/>
                  <a:gd name="connsiteY143-116500" fmla="*/ 2074761 h 2711051"/>
                  <a:gd name="connsiteX144-116501" fmla="*/ 4834074 w 6006665"/>
                  <a:gd name="connsiteY144-116502" fmla="*/ 2133845 h 2711051"/>
                  <a:gd name="connsiteX145-116503" fmla="*/ 4779535 w 6006665"/>
                  <a:gd name="connsiteY145-116504" fmla="*/ 2192929 h 2711051"/>
                  <a:gd name="connsiteX146-116505" fmla="*/ 4777225 w 6006665"/>
                  <a:gd name="connsiteY146-116506" fmla="*/ 2182533 h 2711051"/>
                  <a:gd name="connsiteX147-116507" fmla="*/ 4767628 w 6006665"/>
                  <a:gd name="connsiteY147-116508" fmla="*/ 2192929 h 2711051"/>
                  <a:gd name="connsiteX148-116509" fmla="*/ 4758538 w 6006665"/>
                  <a:gd name="connsiteY148-116510" fmla="*/ 2152025 h 2711051"/>
                  <a:gd name="connsiteX149-116511" fmla="*/ 4742631 w 6006665"/>
                  <a:gd name="connsiteY149-116512" fmla="*/ 2065671 h 2711051"/>
                  <a:gd name="connsiteX150-116513" fmla="*/ 4715361 w 6006665"/>
                  <a:gd name="connsiteY150-116514" fmla="*/ 1924779 h 2711051"/>
                  <a:gd name="connsiteX151-116515" fmla="*/ 4735813 w 6006665"/>
                  <a:gd name="connsiteY151-116516" fmla="*/ 1833880 h 2711051"/>
                  <a:gd name="connsiteX152-116517" fmla="*/ 4767628 w 6006665"/>
                  <a:gd name="connsiteY152-116518" fmla="*/ 1790703 h 2711051"/>
                  <a:gd name="connsiteX153-116519" fmla="*/ 4767628 w 6006665"/>
                  <a:gd name="connsiteY153-116520" fmla="*/ 1763434 h 2711051"/>
                  <a:gd name="connsiteX154-116521" fmla="*/ 4826712 w 6006665"/>
                  <a:gd name="connsiteY154-116522" fmla="*/ 1747526 h 2711051"/>
                  <a:gd name="connsiteX155-116523" fmla="*/ 4892613 w 6006665"/>
                  <a:gd name="connsiteY155-116524" fmla="*/ 1656628 h 2711051"/>
                  <a:gd name="connsiteX156-116525" fmla="*/ 4956243 w 6006665"/>
                  <a:gd name="connsiteY156-116526" fmla="*/ 1581637 h 2711051"/>
                  <a:gd name="connsiteX157-116527" fmla="*/ 5022143 w 6006665"/>
                  <a:gd name="connsiteY157-116528" fmla="*/ 1522552 h 2711051"/>
                  <a:gd name="connsiteX158-116529" fmla="*/ 5046694 w 6006665"/>
                  <a:gd name="connsiteY158-116530" fmla="*/ 1415425 h 2711051"/>
                  <a:gd name="connsiteX159-116531" fmla="*/ 5015871 w 6006665"/>
                  <a:gd name="connsiteY159-116532" fmla="*/ 1420292 h 2711051"/>
                  <a:gd name="connsiteX160-116533" fmla="*/ 4995419 w 6006665"/>
                  <a:gd name="connsiteY160-116534" fmla="*/ 1483921 h 2711051"/>
                  <a:gd name="connsiteX161-116535" fmla="*/ 4904521 w 6006665"/>
                  <a:gd name="connsiteY161-116536" fmla="*/ 1570274 h 2711051"/>
                  <a:gd name="connsiteX162-116537" fmla="*/ 4901708 w 6006665"/>
                  <a:gd name="connsiteY162-116538" fmla="*/ 1561634 h 2711051"/>
                  <a:gd name="connsiteX163-116539" fmla="*/ 4892613 w 6006665"/>
                  <a:gd name="connsiteY163-116540" fmla="*/ 1570274 h 2711051"/>
                  <a:gd name="connsiteX164-116541" fmla="*/ 4861835 w 6006665"/>
                  <a:gd name="connsiteY164-116542" fmla="*/ 1475740 h 2711051"/>
                  <a:gd name="connsiteX165-116543" fmla="*/ 4779535 w 6006665"/>
                  <a:gd name="connsiteY165-116544" fmla="*/ 1499828 h 2711051"/>
                  <a:gd name="connsiteX166-116545" fmla="*/ 4684091 w 6006665"/>
                  <a:gd name="connsiteY166-116546" fmla="*/ 1624813 h 2711051"/>
                  <a:gd name="connsiteX167-116547" fmla="*/ 4715906 w 6006665"/>
                  <a:gd name="connsiteY167-116548" fmla="*/ 1672535 h 2711051"/>
                  <a:gd name="connsiteX168-116549" fmla="*/ 4636369 w 6006665"/>
                  <a:gd name="connsiteY168-116550" fmla="*/ 1688442 h 2711051"/>
                  <a:gd name="connsiteX169-116551" fmla="*/ 4577285 w 6006665"/>
                  <a:gd name="connsiteY169-116552" fmla="*/ 1692987 h 2711051"/>
                  <a:gd name="connsiteX170-116553" fmla="*/ 4577373 w 6006665"/>
                  <a:gd name="connsiteY170-116554" fmla="*/ 1692065 h 2711051"/>
                  <a:gd name="connsiteX171-116555" fmla="*/ 4565379 w 6006665"/>
                  <a:gd name="connsiteY171-116556" fmla="*/ 1692987 h 2711051"/>
                  <a:gd name="connsiteX172-116557" fmla="*/ 4569923 w 6006665"/>
                  <a:gd name="connsiteY172-116558" fmla="*/ 1645266 h 2711051"/>
                  <a:gd name="connsiteX173-116559" fmla="*/ 4520081 w 6006665"/>
                  <a:gd name="connsiteY173-116560" fmla="*/ 1635680 h 2711051"/>
                  <a:gd name="connsiteX174-116561" fmla="*/ 4475025 w 6006665"/>
                  <a:gd name="connsiteY174-116562" fmla="*/ 1665718 h 2711051"/>
                  <a:gd name="connsiteX175-116563" fmla="*/ 4464394 w 6006665"/>
                  <a:gd name="connsiteY175-116564" fmla="*/ 1664867 h 2711051"/>
                  <a:gd name="connsiteX176-116565" fmla="*/ 4463118 w 6006665"/>
                  <a:gd name="connsiteY176-116566" fmla="*/ 1665718 h 2711051"/>
                  <a:gd name="connsiteX177-116567" fmla="*/ 4357637 w 6006665"/>
                  <a:gd name="connsiteY177-116568" fmla="*/ 1657279 h 2711051"/>
                  <a:gd name="connsiteX178-116569" fmla="*/ 4243233 w 6006665"/>
                  <a:gd name="connsiteY178-116570" fmla="*/ 1677080 h 2711051"/>
                  <a:gd name="connsiteX179-116571" fmla="*/ 4125065 w 6006665"/>
                  <a:gd name="connsiteY179-116572" fmla="*/ 1811155 h 2711051"/>
                  <a:gd name="connsiteX180-116573" fmla="*/ 3984173 w 6006665"/>
                  <a:gd name="connsiteY180-116574" fmla="*/ 1967955 h 2711051"/>
                  <a:gd name="connsiteX181-116575" fmla="*/ 4038712 w 6006665"/>
                  <a:gd name="connsiteY181-116576" fmla="*/ 1972500 h 2711051"/>
                  <a:gd name="connsiteX182-116577" fmla="*/ 4059164 w 6006665"/>
                  <a:gd name="connsiteY182-116578" fmla="*/ 2015677 h 2711051"/>
                  <a:gd name="connsiteX183-116579" fmla="*/ 4087782 w 6006665"/>
                  <a:gd name="connsiteY183-116580" fmla="*/ 2024094 h 2711051"/>
                  <a:gd name="connsiteX184-116581" fmla="*/ 4106341 w 6006665"/>
                  <a:gd name="connsiteY184-116582" fmla="*/ 1995225 h 2711051"/>
                  <a:gd name="connsiteX185-116583" fmla="*/ 4117411 w 6006665"/>
                  <a:gd name="connsiteY185-116584" fmla="*/ 1996527 h 2711051"/>
                  <a:gd name="connsiteX186-116585" fmla="*/ 4118248 w 6006665"/>
                  <a:gd name="connsiteY186-116586" fmla="*/ 1995225 h 2711051"/>
                  <a:gd name="connsiteX187-116587" fmla="*/ 4156880 w 6006665"/>
                  <a:gd name="connsiteY187-116588" fmla="*/ 1999770 h 2711051"/>
                  <a:gd name="connsiteX188-116589" fmla="*/ 4211419 w 6006665"/>
                  <a:gd name="connsiteY188-116590" fmla="*/ 2070216 h 2711051"/>
                  <a:gd name="connsiteX189-116591" fmla="*/ 4215964 w 6006665"/>
                  <a:gd name="connsiteY189-116592" fmla="*/ 2117938 h 2711051"/>
                  <a:gd name="connsiteX190-116593" fmla="*/ 4184149 w 6006665"/>
                  <a:gd name="connsiteY190-116594" fmla="*/ 2177022 h 2711051"/>
                  <a:gd name="connsiteX191-116595" fmla="*/ 4177332 w 6006665"/>
                  <a:gd name="connsiteY191-116596" fmla="*/ 2247468 h 2711051"/>
                  <a:gd name="connsiteX192-116597" fmla="*/ 4161425 w 6006665"/>
                  <a:gd name="connsiteY192-116598" fmla="*/ 2333822 h 2711051"/>
                  <a:gd name="connsiteX193-116599" fmla="*/ 4109158 w 6006665"/>
                  <a:gd name="connsiteY193-116600" fmla="*/ 2413358 h 2711051"/>
                  <a:gd name="connsiteX194-116601" fmla="*/ 4097796 w 6006665"/>
                  <a:gd name="connsiteY194-116602" fmla="*/ 2451990 h 2711051"/>
                  <a:gd name="connsiteX195-116603" fmla="*/ 4043257 w 6006665"/>
                  <a:gd name="connsiteY195-116604" fmla="*/ 2511074 h 2711051"/>
                  <a:gd name="connsiteX196-116605" fmla="*/ 3995535 w 6006665"/>
                  <a:gd name="connsiteY196-116606" fmla="*/ 2570158 h 2711051"/>
                  <a:gd name="connsiteX197-116607" fmla="*/ 3975083 w 6006665"/>
                  <a:gd name="connsiteY197-116608" fmla="*/ 2601973 h 2711051"/>
                  <a:gd name="connsiteX198-116609" fmla="*/ 3925089 w 6006665"/>
                  <a:gd name="connsiteY198-116610" fmla="*/ 2629242 h 2711051"/>
                  <a:gd name="connsiteX199-116611" fmla="*/ 3913182 w 6006665"/>
                  <a:gd name="connsiteY199-116612" fmla="*/ 2629242 h 2711051"/>
                  <a:gd name="connsiteX200-116613" fmla="*/ 3904637 w 6006665"/>
                  <a:gd name="connsiteY200-116614" fmla="*/ 2629242 h 2711051"/>
                  <a:gd name="connsiteX201-116615" fmla="*/ 3892729 w 6006665"/>
                  <a:gd name="connsiteY201-116616" fmla="*/ 2629242 h 2711051"/>
                  <a:gd name="connsiteX202-116617" fmla="*/ 3871063 w 6006665"/>
                  <a:gd name="connsiteY202-116618" fmla="*/ 2612993 h 2711051"/>
                  <a:gd name="connsiteX203-116619" fmla="*/ 3829645 w 6006665"/>
                  <a:gd name="connsiteY203-116620" fmla="*/ 2640605 h 2711051"/>
                  <a:gd name="connsiteX204-116621" fmla="*/ 3822828 w 6006665"/>
                  <a:gd name="connsiteY204-116622" fmla="*/ 2661057 h 2711051"/>
                  <a:gd name="connsiteX205-116623" fmla="*/ 3818283 w 6006665"/>
                  <a:gd name="connsiteY205-116624" fmla="*/ 2651967 h 2711051"/>
                  <a:gd name="connsiteX206-116625" fmla="*/ 3818283 w 6006665"/>
                  <a:gd name="connsiteY206-116626" fmla="*/ 2640241 h 2711051"/>
                  <a:gd name="connsiteX207-116627" fmla="*/ 3817738 w 6006665"/>
                  <a:gd name="connsiteY207-116628" fmla="*/ 2640605 h 2711051"/>
                  <a:gd name="connsiteX208-116629" fmla="*/ 3810921 w 6006665"/>
                  <a:gd name="connsiteY208-116630" fmla="*/ 2661057 h 2711051"/>
                  <a:gd name="connsiteX209-116631" fmla="*/ 3806376 w 6006665"/>
                  <a:gd name="connsiteY209-116632" fmla="*/ 2651967 h 2711051"/>
                  <a:gd name="connsiteX210-116633" fmla="*/ 3806376 w 6006665"/>
                  <a:gd name="connsiteY210-116634" fmla="*/ 2624697 h 2711051"/>
                  <a:gd name="connsiteX211-116635" fmla="*/ 3818283 w 6006665"/>
                  <a:gd name="connsiteY211-116636" fmla="*/ 2624697 h 2711051"/>
                  <a:gd name="connsiteX212-116637" fmla="*/ 3826828 w 6006665"/>
                  <a:gd name="connsiteY212-116638" fmla="*/ 2624697 h 2711051"/>
                  <a:gd name="connsiteX213-116639" fmla="*/ 3833645 w 6006665"/>
                  <a:gd name="connsiteY213-116640" fmla="*/ 2565613 h 2711051"/>
                  <a:gd name="connsiteX214-116641" fmla="*/ 3822283 w 6006665"/>
                  <a:gd name="connsiteY214-116642" fmla="*/ 2522437 h 2711051"/>
                  <a:gd name="connsiteX215-116643" fmla="*/ 3849553 w 6006665"/>
                  <a:gd name="connsiteY215-116644" fmla="*/ 2499712 h 2711051"/>
                  <a:gd name="connsiteX216-116645" fmla="*/ 3858814 w 6006665"/>
                  <a:gd name="connsiteY216-116646" fmla="*/ 2501917 h 2711051"/>
                  <a:gd name="connsiteX217-116647" fmla="*/ 3861460 w 6006665"/>
                  <a:gd name="connsiteY217-116648" fmla="*/ 2499712 h 2711051"/>
                  <a:gd name="connsiteX218-116649" fmla="*/ 3898487 w 6006665"/>
                  <a:gd name="connsiteY218-116650" fmla="*/ 2508528 h 2711051"/>
                  <a:gd name="connsiteX219-116651" fmla="*/ 3919999 w 6006665"/>
                  <a:gd name="connsiteY219-116652" fmla="*/ 2463353 h 2711051"/>
                  <a:gd name="connsiteX220-116653" fmla="*/ 3935906 w 6006665"/>
                  <a:gd name="connsiteY220-116654" fmla="*/ 2404268 h 2711051"/>
                  <a:gd name="connsiteX221-116655" fmla="*/ 3947269 w 6006665"/>
                  <a:gd name="connsiteY221-116656" fmla="*/ 2381544 h 2711051"/>
                  <a:gd name="connsiteX222-116657" fmla="*/ 3966292 w 6006665"/>
                  <a:gd name="connsiteY222-116658" fmla="*/ 2337156 h 2711051"/>
                  <a:gd name="connsiteX223-116659" fmla="*/ 3915999 w 6006665"/>
                  <a:gd name="connsiteY223-116660" fmla="*/ 2349729 h 2711051"/>
                  <a:gd name="connsiteX224-116661" fmla="*/ 3888729 w 6006665"/>
                  <a:gd name="connsiteY224-116662" fmla="*/ 2372454 h 2711051"/>
                  <a:gd name="connsiteX225-116663" fmla="*/ 3876822 w 6006665"/>
                  <a:gd name="connsiteY225-116664" fmla="*/ 2372454 h 2711051"/>
                  <a:gd name="connsiteX226-116665" fmla="*/ 3829645 w 6006665"/>
                  <a:gd name="connsiteY226-116666" fmla="*/ 2372454 h 2711051"/>
                  <a:gd name="connsiteX227-116667" fmla="*/ 3817738 w 6006665"/>
                  <a:gd name="connsiteY227-116668" fmla="*/ 2372454 h 2711051"/>
                  <a:gd name="connsiteX228-116669" fmla="*/ 3801831 w 6006665"/>
                  <a:gd name="connsiteY228-116670" fmla="*/ 2317915 h 2711051"/>
                  <a:gd name="connsiteX229-116671" fmla="*/ 3758654 w 6006665"/>
                  <a:gd name="connsiteY229-116672" fmla="*/ 2279283 h 2711051"/>
                  <a:gd name="connsiteX230-116673" fmla="*/ 3692753 w 6006665"/>
                  <a:gd name="connsiteY230-116674" fmla="*/ 2263376 h 2711051"/>
                  <a:gd name="connsiteX231-116675" fmla="*/ 3683663 w 6006665"/>
                  <a:gd name="connsiteY231-116676" fmla="*/ 2204292 h 2711051"/>
                  <a:gd name="connsiteX232-116677" fmla="*/ 3672301 w 6006665"/>
                  <a:gd name="connsiteY232-116678" fmla="*/ 2172477 h 2711051"/>
                  <a:gd name="connsiteX233-116679" fmla="*/ 3656393 w 6006665"/>
                  <a:gd name="connsiteY233-116680" fmla="*/ 2145208 h 2711051"/>
                  <a:gd name="connsiteX234-116681" fmla="*/ 3633669 w 6006665"/>
                  <a:gd name="connsiteY234-116682" fmla="*/ 2086123 h 2711051"/>
                  <a:gd name="connsiteX235-116683" fmla="*/ 3601854 w 6006665"/>
                  <a:gd name="connsiteY235-116684" fmla="*/ 2065671 h 2711051"/>
                  <a:gd name="connsiteX236-116685" fmla="*/ 3545995 w 6006665"/>
                  <a:gd name="connsiteY236-116686" fmla="*/ 2044187 h 2711051"/>
                  <a:gd name="connsiteX237-116687" fmla="*/ 3506955 w 6006665"/>
                  <a:gd name="connsiteY237-116688" fmla="*/ 2049764 h 2711051"/>
                  <a:gd name="connsiteX238-116689" fmla="*/ 3463779 w 6006665"/>
                  <a:gd name="connsiteY238-116690" fmla="*/ 2058854 h 2711051"/>
                  <a:gd name="connsiteX239-116691" fmla="*/ 3431964 w 6006665"/>
                  <a:gd name="connsiteY239-116692" fmla="*/ 2086123 h 2711051"/>
                  <a:gd name="connsiteX240-116693" fmla="*/ 3452416 w 6006665"/>
                  <a:gd name="connsiteY240-116694" fmla="*/ 2102031 h 2711051"/>
                  <a:gd name="connsiteX241-116695" fmla="*/ 3452416 w 6006665"/>
                  <a:gd name="connsiteY241-116696" fmla="*/ 2133845 h 2711051"/>
                  <a:gd name="connsiteX242-116697" fmla="*/ 3431964 w 6006665"/>
                  <a:gd name="connsiteY242-116698" fmla="*/ 2156570 h 2711051"/>
                  <a:gd name="connsiteX243-116699" fmla="*/ 3400150 w 6006665"/>
                  <a:gd name="connsiteY243-116700" fmla="*/ 2215654 h 2711051"/>
                  <a:gd name="connsiteX244-116701" fmla="*/ 3400150 w 6006665"/>
                  <a:gd name="connsiteY244-116702" fmla="*/ 2242924 h 2711051"/>
                  <a:gd name="connsiteX245-116703" fmla="*/ 3350155 w 6006665"/>
                  <a:gd name="connsiteY245-116704" fmla="*/ 2274738 h 2711051"/>
                  <a:gd name="connsiteX246-116705" fmla="*/ 3342342 w 6006665"/>
                  <a:gd name="connsiteY246-116706" fmla="*/ 2272134 h 2711051"/>
                  <a:gd name="connsiteX247-116707" fmla="*/ 3338249 w 6006665"/>
                  <a:gd name="connsiteY247-116708" fmla="*/ 2274738 h 2711051"/>
                  <a:gd name="connsiteX248-116709" fmla="*/ 3290527 w 6006665"/>
                  <a:gd name="connsiteY248-116710" fmla="*/ 2258831 h 2711051"/>
                  <a:gd name="connsiteX249-116711" fmla="*/ 3259257 w 6006665"/>
                  <a:gd name="connsiteY249-116712" fmla="*/ 2258831 h 2711051"/>
                  <a:gd name="connsiteX250-116713" fmla="*/ 3247350 w 6006665"/>
                  <a:gd name="connsiteY250-116714" fmla="*/ 2258831 h 2711051"/>
                  <a:gd name="connsiteX251-116715" fmla="*/ 3231443 w 6006665"/>
                  <a:gd name="connsiteY251-116716" fmla="*/ 2242924 h 2711051"/>
                  <a:gd name="connsiteX252-116717" fmla="*/ 3213271 w 6006665"/>
                  <a:gd name="connsiteY252-116718" fmla="*/ 2238380 h 2711051"/>
                  <a:gd name="connsiteX253-116719" fmla="*/ 3168359 w 6006665"/>
                  <a:gd name="connsiteY253-116720" fmla="*/ 2274738 h 2711051"/>
                  <a:gd name="connsiteX254-116721" fmla="*/ 3120637 w 6006665"/>
                  <a:gd name="connsiteY254-116722" fmla="*/ 2286100 h 2711051"/>
                  <a:gd name="connsiteX255-116723" fmla="*/ 3082005 w 6006665"/>
                  <a:gd name="connsiteY255-116724" fmla="*/ 2302008 h 2711051"/>
                  <a:gd name="connsiteX256-116725" fmla="*/ 3074460 w 6006665"/>
                  <a:gd name="connsiteY256-116726" fmla="*/ 2300211 h 2711051"/>
                  <a:gd name="connsiteX257-116727" fmla="*/ 3070098 w 6006665"/>
                  <a:gd name="connsiteY257-116728" fmla="*/ 2302008 h 2711051"/>
                  <a:gd name="connsiteX258-116729" fmla="*/ 3022376 w 6006665"/>
                  <a:gd name="connsiteY258-116730" fmla="*/ 2290645 h 2711051"/>
                  <a:gd name="connsiteX259-116731" fmla="*/ 3000196 w 6006665"/>
                  <a:gd name="connsiteY259-116732" fmla="*/ 2290645 h 2711051"/>
                  <a:gd name="connsiteX260-116733" fmla="*/ 2988289 w 6006665"/>
                  <a:gd name="connsiteY260-116734" fmla="*/ 2290645 h 2711051"/>
                  <a:gd name="connsiteX261-116735" fmla="*/ 2967837 w 6006665"/>
                  <a:gd name="connsiteY261-116736" fmla="*/ 2258831 h 2711051"/>
                  <a:gd name="connsiteX262-116737" fmla="*/ 2822944 w 6006665"/>
                  <a:gd name="connsiteY262-116738" fmla="*/ 2242924 h 2711051"/>
                  <a:gd name="connsiteX263-116739" fmla="*/ 1811153 w 6006665"/>
                  <a:gd name="connsiteY263-116740" fmla="*/ 1999770 h 2711051"/>
                  <a:gd name="connsiteX264-116741" fmla="*/ 1748069 w 6006665"/>
                  <a:gd name="connsiteY264-116742" fmla="*/ 2038402 h 2711051"/>
                  <a:gd name="connsiteX265-116743" fmla="*/ 1711709 w 6006665"/>
                  <a:gd name="connsiteY265-116744" fmla="*/ 2042947 h 2711051"/>
                  <a:gd name="connsiteX266-116745" fmla="*/ 1711926 w 6006665"/>
                  <a:gd name="connsiteY266-116746" fmla="*/ 2041431 h 2711051"/>
                  <a:gd name="connsiteX267-116747" fmla="*/ 1699803 w 6006665"/>
                  <a:gd name="connsiteY267-116748" fmla="*/ 2042947 h 2711051"/>
                  <a:gd name="connsiteX268-116749" fmla="*/ 1704347 w 6006665"/>
                  <a:gd name="connsiteY268-116750" fmla="*/ 2011132 h 2711051"/>
                  <a:gd name="connsiteX269-116751" fmla="*/ 1662460 w 6006665"/>
                  <a:gd name="connsiteY269-116752" fmla="*/ 1993181 h 2711051"/>
                  <a:gd name="connsiteX270-116753" fmla="*/ 1629901 w 6006665"/>
                  <a:gd name="connsiteY270-116754" fmla="*/ 2006587 h 2711051"/>
                  <a:gd name="connsiteX271-116755" fmla="*/ 1629300 w 6006665"/>
                  <a:gd name="connsiteY271-116756" fmla="*/ 2001932 h 2711051"/>
                  <a:gd name="connsiteX272-116757" fmla="*/ 1617994 w 6006665"/>
                  <a:gd name="connsiteY272-116758" fmla="*/ 2006587 h 2711051"/>
                  <a:gd name="connsiteX273-116759" fmla="*/ 1608904 w 6006665"/>
                  <a:gd name="connsiteY273-116760" fmla="*/ 1936141 h 2711051"/>
                  <a:gd name="connsiteX274-116761" fmla="*/ 1552684 w 6006665"/>
                  <a:gd name="connsiteY274-116762" fmla="*/ 1926448 h 2711051"/>
                  <a:gd name="connsiteX275-116763" fmla="*/ 1518550 w 6006665"/>
                  <a:gd name="connsiteY275-116764" fmla="*/ 1952048 h 2711051"/>
                  <a:gd name="connsiteX276-116765" fmla="*/ 1425379 w 6006665"/>
                  <a:gd name="connsiteY276-116766" fmla="*/ 1972500 h 2711051"/>
                  <a:gd name="connsiteX277-116767" fmla="*/ 1409472 w 6006665"/>
                  <a:gd name="connsiteY277-116768" fmla="*/ 1990680 h 2711051"/>
                  <a:gd name="connsiteX278-116769" fmla="*/ 1270852 w 6006665"/>
                  <a:gd name="connsiteY278-116770" fmla="*/ 2011132 h 2711051"/>
                  <a:gd name="connsiteX279-116771" fmla="*/ 1254945 w 6006665"/>
                  <a:gd name="connsiteY279-116772" fmla="*/ 2031584 h 2711051"/>
                  <a:gd name="connsiteX280-116773" fmla="*/ 1282214 w 6006665"/>
                  <a:gd name="connsiteY280-116774" fmla="*/ 2074761 h 2711051"/>
                  <a:gd name="connsiteX281-116775" fmla="*/ 1243582 w 6006665"/>
                  <a:gd name="connsiteY281-116776" fmla="*/ 2090668 h 2711051"/>
                  <a:gd name="connsiteX282-116777" fmla="*/ 1254945 w 6006665"/>
                  <a:gd name="connsiteY282-116778" fmla="*/ 2108848 h 2711051"/>
                  <a:gd name="connsiteX283-116779" fmla="*/ 1216313 w 6006665"/>
                  <a:gd name="connsiteY283-116780" fmla="*/ 2133845 h 2711051"/>
                  <a:gd name="connsiteX284-116781" fmla="*/ 1275397 w 6006665"/>
                  <a:gd name="connsiteY284-116782" fmla="*/ 2177022 h 2711051"/>
                  <a:gd name="connsiteX285-116783" fmla="*/ 1270852 w 6006665"/>
                  <a:gd name="connsiteY285-116784" fmla="*/ 2204292 h 2711051"/>
                  <a:gd name="connsiteX286-116785" fmla="*/ 1259108 w 6006665"/>
                  <a:gd name="connsiteY286-116786" fmla="*/ 2203313 h 2711051"/>
                  <a:gd name="connsiteX287-116787" fmla="*/ 1258945 w 6006665"/>
                  <a:gd name="connsiteY287-116788" fmla="*/ 2204292 h 2711051"/>
                  <a:gd name="connsiteX288-116789" fmla="*/ 1215644 w 6006665"/>
                  <a:gd name="connsiteY288-116790" fmla="*/ 2200683 h 2711051"/>
                  <a:gd name="connsiteX289-116791" fmla="*/ 1204950 w 6006665"/>
                  <a:gd name="connsiteY289-116792" fmla="*/ 2215654 h 2711051"/>
                  <a:gd name="connsiteX290-116793" fmla="*/ 1196495 w 6006665"/>
                  <a:gd name="connsiteY290-116794" fmla="*/ 2210822 h 2711051"/>
                  <a:gd name="connsiteX291-116795" fmla="*/ 1193043 w 6006665"/>
                  <a:gd name="connsiteY291-116796" fmla="*/ 2215654 h 2711051"/>
                  <a:gd name="connsiteX292-116797" fmla="*/ 1145322 w 6006665"/>
                  <a:gd name="connsiteY292-116798" fmla="*/ 2188384 h 2711051"/>
                  <a:gd name="connsiteX293-116799" fmla="*/ 1098145 w 6006665"/>
                  <a:gd name="connsiteY293-116800" fmla="*/ 2188384 h 2711051"/>
                  <a:gd name="connsiteX294-116801" fmla="*/ 1061785 w 6006665"/>
                  <a:gd name="connsiteY294-116802" fmla="*/ 2215654 h 2711051"/>
                  <a:gd name="connsiteX295-116803" fmla="*/ 1055322 w 6006665"/>
                  <a:gd name="connsiteY295-116804" fmla="*/ 2211571 h 2711051"/>
                  <a:gd name="connsiteX296-116805" fmla="*/ 1049878 w 6006665"/>
                  <a:gd name="connsiteY296-116806" fmla="*/ 2215654 h 2711051"/>
                  <a:gd name="connsiteX297-116807" fmla="*/ 1006701 w 6006665"/>
                  <a:gd name="connsiteY297-116808" fmla="*/ 2188384 h 2711051"/>
                  <a:gd name="connsiteX298-116809" fmla="*/ 924893 w 6006665"/>
                  <a:gd name="connsiteY298-116810" fmla="*/ 2152025 h 2711051"/>
                  <a:gd name="connsiteX299-116811" fmla="*/ 877716 w 6006665"/>
                  <a:gd name="connsiteY299-116812" fmla="*/ 2152025 h 2711051"/>
                  <a:gd name="connsiteX300-116813" fmla="*/ 802724 w 6006665"/>
                  <a:gd name="connsiteY300-116814" fmla="*/ 2215654 h 2711051"/>
                  <a:gd name="connsiteX301-116815" fmla="*/ 798179 w 6006665"/>
                  <a:gd name="connsiteY301-116816" fmla="*/ 2258831 h 2711051"/>
                  <a:gd name="connsiteX302-116817" fmla="*/ 787406 w 6006665"/>
                  <a:gd name="connsiteY302-116818" fmla="*/ 2248058 h 2711051"/>
                  <a:gd name="connsiteX303-116819" fmla="*/ 786272 w 6006665"/>
                  <a:gd name="connsiteY303-116820" fmla="*/ 2258831 h 2711051"/>
                  <a:gd name="connsiteX304-116821" fmla="*/ 756063 w 6006665"/>
                  <a:gd name="connsiteY304-116822" fmla="*/ 2228621 h 2711051"/>
                  <a:gd name="connsiteX305-116823" fmla="*/ 732278 w 6006665"/>
                  <a:gd name="connsiteY305-116824" fmla="*/ 2286100 h 2711051"/>
                  <a:gd name="connsiteX306-116825" fmla="*/ 743640 w 6006665"/>
                  <a:gd name="connsiteY306-116826" fmla="*/ 2295190 h 2711051"/>
                  <a:gd name="connsiteX307-116827" fmla="*/ 723188 w 6006665"/>
                  <a:gd name="connsiteY307-116828" fmla="*/ 2338367 h 2711051"/>
                  <a:gd name="connsiteX308-116829" fmla="*/ 747026 w 6006665"/>
                  <a:gd name="connsiteY308-116830" fmla="*/ 2375208 h 2711051"/>
                  <a:gd name="connsiteX309-116831" fmla="*/ 763548 w 6006665"/>
                  <a:gd name="connsiteY309-116832" fmla="*/ 2372454 h 2711051"/>
                  <a:gd name="connsiteX310-116833" fmla="*/ 764871 w 6006665"/>
                  <a:gd name="connsiteY310-116834" fmla="*/ 2374218 h 2711051"/>
                  <a:gd name="connsiteX311-116835" fmla="*/ 775455 w 6006665"/>
                  <a:gd name="connsiteY311-116836" fmla="*/ 2372454 h 2711051"/>
                  <a:gd name="connsiteX312-116837" fmla="*/ 802724 w 6006665"/>
                  <a:gd name="connsiteY312-116838" fmla="*/ 2408813 h 2711051"/>
                  <a:gd name="connsiteX313-116839" fmla="*/ 798179 w 6006665"/>
                  <a:gd name="connsiteY313-116840" fmla="*/ 2436083 h 2711051"/>
                  <a:gd name="connsiteX314-116841" fmla="*/ 818632 w 6006665"/>
                  <a:gd name="connsiteY314-116842" fmla="*/ 2447445 h 2711051"/>
                  <a:gd name="connsiteX315-116843" fmla="*/ 802724 w 6006665"/>
                  <a:gd name="connsiteY315-116844" fmla="*/ 2479260 h 2711051"/>
                  <a:gd name="connsiteX316-116845" fmla="*/ 766365 w 6006665"/>
                  <a:gd name="connsiteY316-116846" fmla="*/ 2483805 h 2711051"/>
                  <a:gd name="connsiteX317-116847" fmla="*/ 727733 w 6006665"/>
                  <a:gd name="connsiteY317-116848" fmla="*/ 2542889 h 2711051"/>
                  <a:gd name="connsiteX318-116849" fmla="*/ 759548 w 6006665"/>
                  <a:gd name="connsiteY318-116850" fmla="*/ 2586066 h 2711051"/>
                  <a:gd name="connsiteX319-116851" fmla="*/ 759548 w 6006665"/>
                  <a:gd name="connsiteY319-116852" fmla="*/ 2624697 h 2711051"/>
                  <a:gd name="connsiteX320-116853" fmla="*/ 798179 w 6006665"/>
                  <a:gd name="connsiteY320-116854" fmla="*/ 2683782 h 2711051"/>
                  <a:gd name="connsiteX321-116855" fmla="*/ 775455 w 6006665"/>
                  <a:gd name="connsiteY321-116856" fmla="*/ 2699689 h 2711051"/>
                  <a:gd name="connsiteX322-116857" fmla="*/ 770910 w 6006665"/>
                  <a:gd name="connsiteY322-116858" fmla="*/ 2711051 h 2711051"/>
                  <a:gd name="connsiteX323-116859" fmla="*/ 759003 w 6006665"/>
                  <a:gd name="connsiteY323-116860" fmla="*/ 2711051 h 2711051"/>
                  <a:gd name="connsiteX324-116861" fmla="*/ 755003 w 6006665"/>
                  <a:gd name="connsiteY324-116862" fmla="*/ 2711051 h 2711051"/>
                  <a:gd name="connsiteX325-116863" fmla="*/ 743096 w 6006665"/>
                  <a:gd name="connsiteY325-116864" fmla="*/ 2711051 h 2711051"/>
                  <a:gd name="connsiteX326-116865" fmla="*/ 715826 w 6006665"/>
                  <a:gd name="connsiteY326-116866" fmla="*/ 2676964 h 2711051"/>
                  <a:gd name="connsiteX327-116867" fmla="*/ 704464 w 6006665"/>
                  <a:gd name="connsiteY327-116868" fmla="*/ 2676964 h 2711051"/>
                  <a:gd name="connsiteX328-116869" fmla="*/ 684012 w 6006665"/>
                  <a:gd name="connsiteY328-116870" fmla="*/ 2667874 h 2711051"/>
                  <a:gd name="connsiteX329-116871" fmla="*/ 672649 w 6006665"/>
                  <a:gd name="connsiteY329-116872" fmla="*/ 2645150 h 2711051"/>
                  <a:gd name="connsiteX330-116873" fmla="*/ 645222 w 6006665"/>
                  <a:gd name="connsiteY330-116874" fmla="*/ 2637313 h 2711051"/>
                  <a:gd name="connsiteX331-116875" fmla="*/ 625472 w 6006665"/>
                  <a:gd name="connsiteY331-116876" fmla="*/ 2640605 h 2711051"/>
                  <a:gd name="connsiteX332-116877" fmla="*/ 623771 w 6006665"/>
                  <a:gd name="connsiteY332-116878" fmla="*/ 2638904 h 2711051"/>
                  <a:gd name="connsiteX333-116879" fmla="*/ 613565 w 6006665"/>
                  <a:gd name="connsiteY333-116880" fmla="*/ 2640605 h 2711051"/>
                  <a:gd name="connsiteX334-116881" fmla="*/ 609020 w 6006665"/>
                  <a:gd name="connsiteY334-116882" fmla="*/ 2636060 h 2711051"/>
                  <a:gd name="connsiteX335-116883" fmla="*/ 559026 w 6006665"/>
                  <a:gd name="connsiteY335-116884" fmla="*/ 2608790 h 2711051"/>
                  <a:gd name="connsiteX336-116885" fmla="*/ 506760 w 6006665"/>
                  <a:gd name="connsiteY336-116886" fmla="*/ 2601973 h 2711051"/>
                  <a:gd name="connsiteX337-116887" fmla="*/ 483280 w 6006665"/>
                  <a:gd name="connsiteY337-116888" fmla="*/ 2595264 h 2711051"/>
                  <a:gd name="connsiteX338-116889" fmla="*/ 480035 w 6006665"/>
                  <a:gd name="connsiteY338-116890" fmla="*/ 2597428 h 2711051"/>
                  <a:gd name="connsiteX339-116891" fmla="*/ 475042 w 6006665"/>
                  <a:gd name="connsiteY339-116892" fmla="*/ 2592910 h 2711051"/>
                  <a:gd name="connsiteX340-116893" fmla="*/ 474945 w 6006665"/>
                  <a:gd name="connsiteY340-116894" fmla="*/ 2592883 h 2711051"/>
                  <a:gd name="connsiteX341-116895" fmla="*/ 468128 w 6006665"/>
                  <a:gd name="connsiteY341-116896" fmla="*/ 2597428 h 2711051"/>
                  <a:gd name="connsiteX342-116897" fmla="*/ 420406 w 6006665"/>
                  <a:gd name="connsiteY342-116898" fmla="*/ 2554251 h 2711051"/>
                  <a:gd name="connsiteX343-116899" fmla="*/ 381774 w 6006665"/>
                  <a:gd name="connsiteY343-116900" fmla="*/ 2538344 h 2711051"/>
                  <a:gd name="connsiteX344-116901" fmla="*/ 349960 w 6006665"/>
                  <a:gd name="connsiteY344-116902" fmla="*/ 2506529 h 2711051"/>
                  <a:gd name="connsiteX345-116903" fmla="*/ 377229 w 6006665"/>
                  <a:gd name="connsiteY345-116904" fmla="*/ 2499712 h 2711051"/>
                  <a:gd name="connsiteX346-116905" fmla="*/ 404499 w 6006665"/>
                  <a:gd name="connsiteY346-116906" fmla="*/ 2451990 h 2711051"/>
                  <a:gd name="connsiteX347-116907" fmla="*/ 388591 w 6006665"/>
                  <a:gd name="connsiteY347-116908" fmla="*/ 2436083 h 2711051"/>
                  <a:gd name="connsiteX348-116909" fmla="*/ 440858 w 6006665"/>
                  <a:gd name="connsiteY348-116910" fmla="*/ 2408813 h 2711051"/>
                  <a:gd name="connsiteX349-116911" fmla="*/ 440858 w 6006665"/>
                  <a:gd name="connsiteY349-116912" fmla="*/ 2405757 h 2711051"/>
                  <a:gd name="connsiteX350-116913" fmla="*/ 416406 w 6006665"/>
                  <a:gd name="connsiteY350-116914" fmla="*/ 2408813 h 2711051"/>
                  <a:gd name="connsiteX351-116915" fmla="*/ 416406 w 6006665"/>
                  <a:gd name="connsiteY351-116916" fmla="*/ 2407325 h 2711051"/>
                  <a:gd name="connsiteX352-116917" fmla="*/ 404499 w 6006665"/>
                  <a:gd name="connsiteY352-116918" fmla="*/ 2408813 h 2711051"/>
                  <a:gd name="connsiteX353-116919" fmla="*/ 404499 w 6006665"/>
                  <a:gd name="connsiteY353-116920" fmla="*/ 2388361 h 2711051"/>
                  <a:gd name="connsiteX354-116921" fmla="*/ 424951 w 6006665"/>
                  <a:gd name="connsiteY354-116922" fmla="*/ 2372454 h 2711051"/>
                  <a:gd name="connsiteX355-116923" fmla="*/ 463583 w 6006665"/>
                  <a:gd name="connsiteY355-116924" fmla="*/ 2365637 h 2711051"/>
                  <a:gd name="connsiteX356-116925" fmla="*/ 468128 w 6006665"/>
                  <a:gd name="connsiteY356-116926" fmla="*/ 2349729 h 2711051"/>
                  <a:gd name="connsiteX357-116927" fmla="*/ 456765 w 6006665"/>
                  <a:gd name="connsiteY357-116928" fmla="*/ 2317915 h 2711051"/>
                  <a:gd name="connsiteX358-116929" fmla="*/ 474945 w 6006665"/>
                  <a:gd name="connsiteY358-116930" fmla="*/ 2290645 h 2711051"/>
                  <a:gd name="connsiteX359-116931" fmla="*/ 474945 w 6006665"/>
                  <a:gd name="connsiteY359-116932" fmla="*/ 2270193 h 2711051"/>
                  <a:gd name="connsiteX360-116933" fmla="*/ 420406 w 6006665"/>
                  <a:gd name="connsiteY360-116934" fmla="*/ 2252013 h 2711051"/>
                  <a:gd name="connsiteX361-116935" fmla="*/ 409588 w 6006665"/>
                  <a:gd name="connsiteY361-116936" fmla="*/ 2252013 h 2711051"/>
                  <a:gd name="connsiteX362-116937" fmla="*/ 397681 w 6006665"/>
                  <a:gd name="connsiteY362-116938" fmla="*/ 2252013 h 2711051"/>
                  <a:gd name="connsiteX363-116939" fmla="*/ 379485 w 6006665"/>
                  <a:gd name="connsiteY363-116940" fmla="*/ 2229774 h 2711051"/>
                  <a:gd name="connsiteX364-116941" fmla="*/ 357322 w 6006665"/>
                  <a:gd name="connsiteY364-116942" fmla="*/ 2236106 h 2711051"/>
                  <a:gd name="connsiteX365-116943" fmla="*/ 352842 w 6006665"/>
                  <a:gd name="connsiteY365-116944" fmla="*/ 2233984 h 2711051"/>
                  <a:gd name="connsiteX366-116945" fmla="*/ 345415 w 6006665"/>
                  <a:gd name="connsiteY366-116946" fmla="*/ 2236106 h 2711051"/>
                  <a:gd name="connsiteX367-116947" fmla="*/ 302238 w 6006665"/>
                  <a:gd name="connsiteY367-116948" fmla="*/ 2215654 h 2711051"/>
                  <a:gd name="connsiteX368-116949" fmla="*/ 302238 w 6006665"/>
                  <a:gd name="connsiteY368-116950" fmla="*/ 2204292 h 2711051"/>
                  <a:gd name="connsiteX369-116951" fmla="*/ 286331 w 6006665"/>
                  <a:gd name="connsiteY369-116952" fmla="*/ 2177022 h 2711051"/>
                  <a:gd name="connsiteX370-116953" fmla="*/ 270968 w 6006665"/>
                  <a:gd name="connsiteY370-116954" fmla="*/ 2177022 h 2711051"/>
                  <a:gd name="connsiteX371-116955" fmla="*/ 259061 w 6006665"/>
                  <a:gd name="connsiteY371-116956" fmla="*/ 2177022 h 2711051"/>
                  <a:gd name="connsiteX372-116957" fmla="*/ 254516 w 6006665"/>
                  <a:gd name="connsiteY372-116958" fmla="*/ 2161115 h 2711051"/>
                  <a:gd name="connsiteX373-116959" fmla="*/ 263606 w 6006665"/>
                  <a:gd name="connsiteY373-116960" fmla="*/ 2145208 h 2711051"/>
                  <a:gd name="connsiteX374-116961" fmla="*/ 243991 w 6006665"/>
                  <a:gd name="connsiteY374-116962" fmla="*/ 2114695 h 2711051"/>
                  <a:gd name="connsiteX375-116963" fmla="*/ 216429 w 6006665"/>
                  <a:gd name="connsiteY375-116964" fmla="*/ 2117938 h 2711051"/>
                  <a:gd name="connsiteX376-116965" fmla="*/ 212956 w 6006665"/>
                  <a:gd name="connsiteY376-116966" fmla="*/ 2116946 h 2711051"/>
                  <a:gd name="connsiteX377-116967" fmla="*/ 204522 w 6006665"/>
                  <a:gd name="connsiteY377-116968" fmla="*/ 2117938 h 2711051"/>
                  <a:gd name="connsiteX378-116969" fmla="*/ 199623 w 6006665"/>
                  <a:gd name="connsiteY378-116970" fmla="*/ 2116538 h 2711051"/>
                  <a:gd name="connsiteX379-116971" fmla="*/ 195977 w 6006665"/>
                  <a:gd name="connsiteY379-116972" fmla="*/ 2129300 h 2711051"/>
                  <a:gd name="connsiteX380-116973" fmla="*/ 184968 w 6006665"/>
                  <a:gd name="connsiteY380-116974" fmla="*/ 2126155 h 2711051"/>
                  <a:gd name="connsiteX381-116975" fmla="*/ 184070 w 6006665"/>
                  <a:gd name="connsiteY381-116976" fmla="*/ 2129300 h 2711051"/>
                  <a:gd name="connsiteX382-116977" fmla="*/ 168163 w 6006665"/>
                  <a:gd name="connsiteY382-116978" fmla="*/ 2124765 h 2711051"/>
                  <a:gd name="connsiteX383-116979" fmla="*/ 156800 w 6006665"/>
                  <a:gd name="connsiteY383-116980" fmla="*/ 2086123 h 2711051"/>
                  <a:gd name="connsiteX384-116981" fmla="*/ 152255 w 6006665"/>
                  <a:gd name="connsiteY384-116982" fmla="*/ 2070216 h 2711051"/>
                  <a:gd name="connsiteX385-116983" fmla="*/ 156800 w 6006665"/>
                  <a:gd name="connsiteY385-116984" fmla="*/ 2065671 h 2711051"/>
                  <a:gd name="connsiteX386-116985" fmla="*/ 168707 w 6006665"/>
                  <a:gd name="connsiteY386-116986" fmla="*/ 2065671 h 2711051"/>
                  <a:gd name="connsiteX387-116987" fmla="*/ 188615 w 6006665"/>
                  <a:gd name="connsiteY387-116988" fmla="*/ 2065671 h 2711051"/>
                  <a:gd name="connsiteX388-116989" fmla="*/ 199977 w 6006665"/>
                  <a:gd name="connsiteY388-116990" fmla="*/ 2054309 h 2711051"/>
                  <a:gd name="connsiteX389-116991" fmla="*/ 188615 w 6006665"/>
                  <a:gd name="connsiteY389-116992" fmla="*/ 2031584 h 2711051"/>
                  <a:gd name="connsiteX390-116993" fmla="*/ 168163 w 6006665"/>
                  <a:gd name="connsiteY390-116994" fmla="*/ 2022495 h 2711051"/>
                  <a:gd name="connsiteX391-116995" fmla="*/ 168163 w 6006665"/>
                  <a:gd name="connsiteY391-116996" fmla="*/ 2015677 h 2711051"/>
                  <a:gd name="connsiteX392-116997" fmla="*/ 152255 w 6006665"/>
                  <a:gd name="connsiteY392-116998" fmla="*/ 1999770 h 2711051"/>
                  <a:gd name="connsiteX393-116999" fmla="*/ 129531 w 6006665"/>
                  <a:gd name="connsiteY393-117000" fmla="*/ 1963410 h 2711051"/>
                  <a:gd name="connsiteX394-117001" fmla="*/ 140893 w 6006665"/>
                  <a:gd name="connsiteY394-117002" fmla="*/ 1940686 h 2711051"/>
                  <a:gd name="connsiteX395-117003" fmla="*/ 136348 w 6006665"/>
                  <a:gd name="connsiteY395-117004" fmla="*/ 1913416 h 2711051"/>
                  <a:gd name="connsiteX396-117005" fmla="*/ 103789 w 6006665"/>
                  <a:gd name="connsiteY396-117006" fmla="*/ 1900009 h 2711051"/>
                  <a:gd name="connsiteX397-117007" fmla="*/ 93716 w 6006665"/>
                  <a:gd name="connsiteY397-117008" fmla="*/ 1904326 h 2711051"/>
                  <a:gd name="connsiteX398-117009" fmla="*/ 91868 w 6006665"/>
                  <a:gd name="connsiteY398-117010" fmla="*/ 1900015 h 2711051"/>
                  <a:gd name="connsiteX399-117011" fmla="*/ 81809 w 6006665"/>
                  <a:gd name="connsiteY399-117012" fmla="*/ 1904326 h 2711051"/>
                  <a:gd name="connsiteX400-117013" fmla="*/ 74992 w 6006665"/>
                  <a:gd name="connsiteY400-117014" fmla="*/ 1888419 h 2711051"/>
                  <a:gd name="connsiteX401-117015" fmla="*/ 34087 w 6006665"/>
                  <a:gd name="connsiteY401-117016" fmla="*/ 1877057 h 2711051"/>
                  <a:gd name="connsiteX402-117017" fmla="*/ 22725 w 6006665"/>
                  <a:gd name="connsiteY402-117018" fmla="*/ 1833880 h 2711051"/>
                  <a:gd name="connsiteX403-117019" fmla="*/ 22725 w 6006665"/>
                  <a:gd name="connsiteY403-117020" fmla="*/ 1802065 h 2711051"/>
                  <a:gd name="connsiteX404-117021" fmla="*/ 0 w 6006665"/>
                  <a:gd name="connsiteY404-117022" fmla="*/ 1786158 h 2711051"/>
                  <a:gd name="connsiteX405-117023" fmla="*/ 15907 w 6006665"/>
                  <a:gd name="connsiteY405-117024" fmla="*/ 1763434 h 2711051"/>
                  <a:gd name="connsiteX406-117025" fmla="*/ 6818 w 6006665"/>
                  <a:gd name="connsiteY406-117026" fmla="*/ 1699805 h 2711051"/>
                  <a:gd name="connsiteX407-117027" fmla="*/ 34087 w 6006665"/>
                  <a:gd name="connsiteY407-117028" fmla="*/ 1656628 h 2711051"/>
                  <a:gd name="connsiteX408-117029" fmla="*/ 27270 w 6006665"/>
                  <a:gd name="connsiteY408-117030" fmla="*/ 1645266 h 2711051"/>
                  <a:gd name="connsiteX409-117031" fmla="*/ 70447 w 6006665"/>
                  <a:gd name="connsiteY409-117032" fmla="*/ 1606634 h 2711051"/>
                  <a:gd name="connsiteX410-117033" fmla="*/ 27270 w 6006665"/>
                  <a:gd name="connsiteY410-117034" fmla="*/ 1570274 h 2711051"/>
                  <a:gd name="connsiteX411-117035" fmla="*/ 109078 w 6006665"/>
                  <a:gd name="connsiteY411-117036" fmla="*/ 1472558 h 2711051"/>
                  <a:gd name="connsiteX412-117037" fmla="*/ 145438 w 6006665"/>
                  <a:gd name="connsiteY412-117038" fmla="*/ 1429381 h 2711051"/>
                  <a:gd name="connsiteX413-117039" fmla="*/ 156800 w 6006665"/>
                  <a:gd name="connsiteY413-117040" fmla="*/ 1386205 h 2711051"/>
                  <a:gd name="connsiteX414-117041" fmla="*/ 102261 w 6006665"/>
                  <a:gd name="connsiteY414-117042" fmla="*/ 1333938 h 2711051"/>
                  <a:gd name="connsiteX415-117043" fmla="*/ 118168 w 6006665"/>
                  <a:gd name="connsiteY415-117044" fmla="*/ 1279399 h 2711051"/>
                  <a:gd name="connsiteX416-117045" fmla="*/ 86354 w 6006665"/>
                  <a:gd name="connsiteY416-117046" fmla="*/ 1215770 h 2711051"/>
                  <a:gd name="connsiteX417-117047" fmla="*/ 109078 w 6006665"/>
                  <a:gd name="connsiteY417-117048" fmla="*/ 1140778 h 2711051"/>
                  <a:gd name="connsiteX418-117049" fmla="*/ 70447 w 6006665"/>
                  <a:gd name="connsiteY418-117050" fmla="*/ 1038517 h 2711051"/>
                  <a:gd name="connsiteX419-117051" fmla="*/ 102261 w 6006665"/>
                  <a:gd name="connsiteY419-117052" fmla="*/ 968071 h 2711051"/>
                  <a:gd name="connsiteX420-117053" fmla="*/ 43177 w 6006665"/>
                  <a:gd name="connsiteY420-117054" fmla="*/ 902170 h 2711051"/>
                  <a:gd name="connsiteX421-117055" fmla="*/ 49994 w 6006665"/>
                  <a:gd name="connsiteY421-117056" fmla="*/ 827178 h 2711051"/>
                  <a:gd name="connsiteX422-117057" fmla="*/ 81809 w 6006665"/>
                  <a:gd name="connsiteY422-117058" fmla="*/ 822633 h 2711051"/>
                  <a:gd name="connsiteX423-117059" fmla="*/ 145438 w 6006665"/>
                  <a:gd name="connsiteY423-117060" fmla="*/ 779457 h 2711051"/>
                  <a:gd name="connsiteX424-117061" fmla="*/ 184070 w 6006665"/>
                  <a:gd name="connsiteY424-117062" fmla="*/ 740825 h 2711051"/>
                  <a:gd name="connsiteX425-117063" fmla="*/ 189699 w 6006665"/>
                  <a:gd name="connsiteY425-117064" fmla="*/ 747103 h 2711051"/>
                  <a:gd name="connsiteX426-117065" fmla="*/ 195977 w 6006665"/>
                  <a:gd name="connsiteY426-117066" fmla="*/ 740825 h 2711051"/>
                  <a:gd name="connsiteX427-117067" fmla="*/ 255061 w 6006665"/>
                  <a:gd name="connsiteY427-117068" fmla="*/ 806726 h 2711051"/>
                  <a:gd name="connsiteX428-117069" fmla="*/ 350504 w 6006665"/>
                  <a:gd name="connsiteY428-117070" fmla="*/ 827178 h 2711051"/>
                  <a:gd name="connsiteX429-117071" fmla="*/ 491397 w 6006665"/>
                  <a:gd name="connsiteY429-117072" fmla="*/ 940802 h 2711051"/>
                  <a:gd name="connsiteX430-117073" fmla="*/ 523211 w 6006665"/>
                  <a:gd name="connsiteY430-117074" fmla="*/ 988523 h 2711051"/>
                  <a:gd name="connsiteX431-117075" fmla="*/ 523211 w 6006665"/>
                  <a:gd name="connsiteY431-117076" fmla="*/ 1047607 h 2711051"/>
                  <a:gd name="connsiteX432-117077" fmla="*/ 486852 w 6006665"/>
                  <a:gd name="connsiteY432-117078" fmla="*/ 1102146 h 2711051"/>
                  <a:gd name="connsiteX433-117079" fmla="*/ 420951 w 6006665"/>
                  <a:gd name="connsiteY433-117080" fmla="*/ 1122599 h 2711051"/>
                  <a:gd name="connsiteX434-117081" fmla="*/ 415909 w 6006665"/>
                  <a:gd name="connsiteY434-117082" fmla="*/ 1120468 h 2711051"/>
                  <a:gd name="connsiteX435-117083" fmla="*/ 409044 w 6006665"/>
                  <a:gd name="connsiteY435-117084" fmla="*/ 1122599 h 2711051"/>
                  <a:gd name="connsiteX436-117085" fmla="*/ 252950 w 6006665"/>
                  <a:gd name="connsiteY436-117086" fmla="*/ 1056643 h 2711051"/>
                  <a:gd name="connsiteX437-117087" fmla="*/ 232336 w 6006665"/>
                  <a:gd name="connsiteY437-117088" fmla="*/ 1063515 h 2711051"/>
                  <a:gd name="connsiteX438-117089" fmla="*/ 291420 w 6006665"/>
                  <a:gd name="connsiteY438-117090" fmla="*/ 1133961 h 2711051"/>
                  <a:gd name="connsiteX439-117091" fmla="*/ 291420 w 6006665"/>
                  <a:gd name="connsiteY439-117092" fmla="*/ 1172593 h 2711051"/>
                  <a:gd name="connsiteX440-117093" fmla="*/ 298238 w 6006665"/>
                  <a:gd name="connsiteY440-117094" fmla="*/ 1258947 h 2711051"/>
                  <a:gd name="connsiteX441-117095" fmla="*/ 345959 w 6006665"/>
                  <a:gd name="connsiteY441-117096" fmla="*/ 1290761 h 2711051"/>
                  <a:gd name="connsiteX442-117097" fmla="*/ 362087 w 6006665"/>
                  <a:gd name="connsiteY442-117098" fmla="*/ 1300169 h 2711051"/>
                  <a:gd name="connsiteX443-117099" fmla="*/ 365867 w 6006665"/>
                  <a:gd name="connsiteY443-117100" fmla="*/ 1268036 h 2711051"/>
                  <a:gd name="connsiteX444-117101" fmla="*/ 345415 w 6006665"/>
                  <a:gd name="connsiteY444-117102" fmla="*/ 1231677 h 2711051"/>
                  <a:gd name="connsiteX445-117103" fmla="*/ 365867 w 6006665"/>
                  <a:gd name="connsiteY445-117104" fmla="*/ 1199862 h 2711051"/>
                  <a:gd name="connsiteX446-117105" fmla="*/ 374560 w 6006665"/>
                  <a:gd name="connsiteY446-117106" fmla="*/ 1204861 h 2711051"/>
                  <a:gd name="connsiteX447-117107" fmla="*/ 377774 w 6006665"/>
                  <a:gd name="connsiteY447-117108" fmla="*/ 1199862 h 2711051"/>
                  <a:gd name="connsiteX448-117109" fmla="*/ 461933 w 6006665"/>
                  <a:gd name="connsiteY448-117110" fmla="*/ 1248254 h 2711051"/>
                  <a:gd name="connsiteX449-117111" fmla="*/ 484035 w 6006665"/>
                  <a:gd name="connsiteY449-117112" fmla="*/ 1231677 h 2711051"/>
                  <a:gd name="connsiteX450-117113" fmla="*/ 463583 w 6006665"/>
                  <a:gd name="connsiteY450-117114" fmla="*/ 1165775 h 2711051"/>
                  <a:gd name="connsiteX451-117115" fmla="*/ 549936 w 6006665"/>
                  <a:gd name="connsiteY451-117116" fmla="*/ 1079422 h 2711051"/>
                  <a:gd name="connsiteX452-117117" fmla="*/ 559742 w 6006665"/>
                  <a:gd name="connsiteY452-117118" fmla="*/ 1081523 h 2711051"/>
                  <a:gd name="connsiteX453-117119" fmla="*/ 561843 w 6006665"/>
                  <a:gd name="connsiteY453-117120" fmla="*/ 1079422 h 2711051"/>
                  <a:gd name="connsiteX454-117121" fmla="*/ 593658 w 6006665"/>
                  <a:gd name="connsiteY454-117122" fmla="*/ 1086239 h 2711051"/>
                  <a:gd name="connsiteX455-117123" fmla="*/ 620945 w 6006665"/>
                  <a:gd name="connsiteY455-117124" fmla="*/ 1110116 h 2711051"/>
                  <a:gd name="connsiteX456-117125" fmla="*/ 640835 w 6006665"/>
                  <a:gd name="connsiteY456-117126" fmla="*/ 1054425 h 2711051"/>
                  <a:gd name="connsiteX457-117127" fmla="*/ 609020 w 6006665"/>
                  <a:gd name="connsiteY457-117128" fmla="*/ 999886 h 2711051"/>
                  <a:gd name="connsiteX458-117129" fmla="*/ 624928 w 6006665"/>
                  <a:gd name="connsiteY458-117130" fmla="*/ 940802 h 2711051"/>
                  <a:gd name="connsiteX459-117131" fmla="*/ 597658 w 6006665"/>
                  <a:gd name="connsiteY459-117132" fmla="*/ 881717 h 2711051"/>
                  <a:gd name="connsiteX460-117133" fmla="*/ 611562 w 6006665"/>
                  <a:gd name="connsiteY460-117134" fmla="*/ 886043 h 2711051"/>
                  <a:gd name="connsiteX461-117135" fmla="*/ 609565 w 6006665"/>
                  <a:gd name="connsiteY461-117136" fmla="*/ 881717 h 2711051"/>
                  <a:gd name="connsiteX462-117137" fmla="*/ 711826 w 6006665"/>
                  <a:gd name="connsiteY462-117138" fmla="*/ 913532 h 2711051"/>
                  <a:gd name="connsiteX463-117139" fmla="*/ 732278 w 6006665"/>
                  <a:gd name="connsiteY463-117140" fmla="*/ 968071 h 2711051"/>
                  <a:gd name="connsiteX464-117141" fmla="*/ 684556 w 6006665"/>
                  <a:gd name="connsiteY464-117142" fmla="*/ 979433 h 2711051"/>
                  <a:gd name="connsiteX465-117143" fmla="*/ 684556 w 6006665"/>
                  <a:gd name="connsiteY465-117144" fmla="*/ 1031700 h 2711051"/>
                  <a:gd name="connsiteX466-117145" fmla="*/ 713309 w 6006665"/>
                  <a:gd name="connsiteY466-117146" fmla="*/ 1060453 h 2711051"/>
                  <a:gd name="connsiteX467-117147" fmla="*/ 763548 w 6006665"/>
                  <a:gd name="connsiteY467-117148" fmla="*/ 1043062 h 2711051"/>
                  <a:gd name="connsiteX468-117149" fmla="*/ 770365 w 6006665"/>
                  <a:gd name="connsiteY468-117150" fmla="*/ 983978 h 2711051"/>
                  <a:gd name="connsiteX469-117151" fmla="*/ 845357 w 6006665"/>
                  <a:gd name="connsiteY469-117152" fmla="*/ 936257 h 2711051"/>
                  <a:gd name="connsiteX470-117153" fmla="*/ 972614 w 6006665"/>
                  <a:gd name="connsiteY470-117154" fmla="*/ 849903 h 2711051"/>
                  <a:gd name="connsiteX471-117155" fmla="*/ 982566 w 6006665"/>
                  <a:gd name="connsiteY471-117156" fmla="*/ 851230 h 2711051"/>
                  <a:gd name="connsiteX472-117157" fmla="*/ 984521 w 6006665"/>
                  <a:gd name="connsiteY472-117158" fmla="*/ 849903 h 2711051"/>
                  <a:gd name="connsiteX473-117159" fmla="*/ 1018608 w 6006665"/>
                  <a:gd name="connsiteY473-117160" fmla="*/ 854448 h 2711051"/>
                  <a:gd name="connsiteX474-117161" fmla="*/ 979977 w 6006665"/>
                  <a:gd name="connsiteY474-117162" fmla="*/ 918077 h 2711051"/>
                  <a:gd name="connsiteX475-117163" fmla="*/ 1012666 w 6006665"/>
                  <a:gd name="connsiteY475-117164" fmla="*/ 923238 h 2711051"/>
                  <a:gd name="connsiteX476-117165" fmla="*/ 1038516 w 6006665"/>
                  <a:gd name="connsiteY476-117166" fmla="*/ 893080 h 2711051"/>
                  <a:gd name="connsiteX477-117167" fmla="*/ 1050423 w 6006665"/>
                  <a:gd name="connsiteY477-117168" fmla="*/ 893080 h 2711051"/>
                  <a:gd name="connsiteX478-117169" fmla="*/ 1108962 w 6006665"/>
                  <a:gd name="connsiteY478-117170" fmla="*/ 893080 h 2711051"/>
                  <a:gd name="connsiteX479-117171" fmla="*/ 1161229 w 6006665"/>
                  <a:gd name="connsiteY479-117172" fmla="*/ 849903 h 2711051"/>
                  <a:gd name="connsiteX480-117173" fmla="*/ 1165711 w 6006665"/>
                  <a:gd name="connsiteY480-117174" fmla="*/ 856037 h 2711051"/>
                  <a:gd name="connsiteX481-117175" fmla="*/ 1173136 w 6006665"/>
                  <a:gd name="connsiteY481-117176" fmla="*/ 849903 h 2711051"/>
                  <a:gd name="connsiteX482-117177" fmla="*/ 1210035 w 6006665"/>
                  <a:gd name="connsiteY482-117178" fmla="*/ 900396 h 2711051"/>
                  <a:gd name="connsiteX483-117179" fmla="*/ 1247583 w 6006665"/>
                  <a:gd name="connsiteY483-117180" fmla="*/ 843086 h 2711051"/>
                  <a:gd name="connsiteX484-117181" fmla="*/ 1211223 w 6006665"/>
                  <a:gd name="connsiteY484-117182" fmla="*/ 784002 h 2711051"/>
                  <a:gd name="connsiteX485-117183" fmla="*/ 1227130 w 6006665"/>
                  <a:gd name="connsiteY485-117184" fmla="*/ 747642 h 2711051"/>
                  <a:gd name="connsiteX486-117185" fmla="*/ 1237665 w 6006665"/>
                  <a:gd name="connsiteY486-117186" fmla="*/ 750780 h 2711051"/>
                  <a:gd name="connsiteX487-117187" fmla="*/ 1239037 w 6006665"/>
                  <a:gd name="connsiteY487-117188" fmla="*/ 747642 h 2711051"/>
                  <a:gd name="connsiteX488-117189" fmla="*/ 1345843 w 6006665"/>
                  <a:gd name="connsiteY488-117190" fmla="*/ 779457 h 2711051"/>
                  <a:gd name="connsiteX489-117191" fmla="*/ 1400382 w 6006665"/>
                  <a:gd name="connsiteY489-117192" fmla="*/ 811271 h 2711051"/>
                  <a:gd name="connsiteX490-117193" fmla="*/ 1519756 w 6006665"/>
                  <a:gd name="connsiteY490-117194" fmla="*/ 917855 h 2711051"/>
                  <a:gd name="connsiteX491-117195" fmla="*/ 1543003 w 6006665"/>
                  <a:gd name="connsiteY491-117196" fmla="*/ 877173 h 2711051"/>
                  <a:gd name="connsiteX492-117197" fmla="*/ 1506643 w 6006665"/>
                  <a:gd name="connsiteY492-117198" fmla="*/ 822633 h 2711051"/>
                  <a:gd name="connsiteX493-117199" fmla="*/ 1506643 w 6006665"/>
                  <a:gd name="connsiteY493-117200" fmla="*/ 799909 h 2711051"/>
                  <a:gd name="connsiteX494-117201" fmla="*/ 1463467 w 6006665"/>
                  <a:gd name="connsiteY494-117202" fmla="*/ 790819 h 2711051"/>
                  <a:gd name="connsiteX495-117203" fmla="*/ 1472556 w 6006665"/>
                  <a:gd name="connsiteY495-117204" fmla="*/ 740825 h 2711051"/>
                  <a:gd name="connsiteX496-117205" fmla="*/ 1452104 w 6006665"/>
                  <a:gd name="connsiteY496-117206" fmla="*/ 654471 h 2711051"/>
                  <a:gd name="connsiteX497-117207" fmla="*/ 1452104 w 6006665"/>
                  <a:gd name="connsiteY497-117208" fmla="*/ 618112 h 2711051"/>
                  <a:gd name="connsiteX498-117209" fmla="*/ 1522551 w 6006665"/>
                  <a:gd name="connsiteY498-117210" fmla="*/ 515851 h 2711051"/>
                  <a:gd name="connsiteX499-117211" fmla="*/ 1543003 w 6006665"/>
                  <a:gd name="connsiteY499-117212" fmla="*/ 402228 h 2711051"/>
                  <a:gd name="connsiteX500-117213" fmla="*/ 1570272 w 6006665"/>
                  <a:gd name="connsiteY500-117214" fmla="*/ 381775 h 2711051"/>
                  <a:gd name="connsiteX501-117215" fmla="*/ 1578688 w 6006665"/>
                  <a:gd name="connsiteY501-117216" fmla="*/ 384394 h 2711051"/>
                  <a:gd name="connsiteX502-117217" fmla="*/ 1582179 w 6006665"/>
                  <a:gd name="connsiteY502-117218" fmla="*/ 381775 h 2711051"/>
                  <a:gd name="connsiteX503-117219" fmla="*/ 1684440 w 6006665"/>
                  <a:gd name="connsiteY503-117220" fmla="*/ 413590 h 2711051"/>
                  <a:gd name="connsiteX504-117221" fmla="*/ 1688985 w 6006665"/>
                  <a:gd name="connsiteY504-117222" fmla="*/ 484036 h 2711051"/>
                  <a:gd name="connsiteX505-117223" fmla="*/ 1652625 w 6006665"/>
                  <a:gd name="connsiteY505-117224" fmla="*/ 574935 h 2711051"/>
                  <a:gd name="connsiteX506-117225" fmla="*/ 1679895 w 6006665"/>
                  <a:gd name="connsiteY506-117226" fmla="*/ 613567 h 2711051"/>
                  <a:gd name="connsiteX507-117227" fmla="*/ 1688985 w 6006665"/>
                  <a:gd name="connsiteY507-117228" fmla="*/ 688558 h 2711051"/>
                  <a:gd name="connsiteX508-117229" fmla="*/ 1679895 w 6006665"/>
                  <a:gd name="connsiteY508-117230" fmla="*/ 833996 h 2711051"/>
                  <a:gd name="connsiteX509-117231" fmla="*/ 1636718 w 6006665"/>
                  <a:gd name="connsiteY509-117232" fmla="*/ 1097602 h 2711051"/>
                  <a:gd name="connsiteX510-117233" fmla="*/ 1662494 w 6006665"/>
                  <a:gd name="connsiteY510-117234" fmla="*/ 1104046 h 2711051"/>
                  <a:gd name="connsiteX0-117235" fmla="*/ 1662494 w 6006665"/>
                  <a:gd name="connsiteY0-117236" fmla="*/ 1104046 h 2711051"/>
                  <a:gd name="connsiteX1-117237" fmla="*/ 3211535 w 6006665"/>
                  <a:gd name="connsiteY1-117238" fmla="*/ 1 h 2711051"/>
                  <a:gd name="connsiteX2-117239" fmla="*/ 3200173 w 6006665"/>
                  <a:gd name="connsiteY2-117240" fmla="*/ 74993 h 2711051"/>
                  <a:gd name="connsiteX3-117241" fmla="*/ 3161541 w 6006665"/>
                  <a:gd name="connsiteY3-117242" fmla="*/ 118170 h 2711051"/>
                  <a:gd name="connsiteX4-117243" fmla="*/ 3066097 w 6006665"/>
                  <a:gd name="connsiteY4-117244" fmla="*/ 193161 h 2711051"/>
                  <a:gd name="connsiteX5-117245" fmla="*/ 3034283 w 6006665"/>
                  <a:gd name="connsiteY5-117246" fmla="*/ 236338 h 2711051"/>
                  <a:gd name="connsiteX6-117247" fmla="*/ 3082005 w 6006665"/>
                  <a:gd name="connsiteY6-117248" fmla="*/ 252245 h 2711051"/>
                  <a:gd name="connsiteX7-117249" fmla="*/ 3129459 w 6006665"/>
                  <a:gd name="connsiteY7-117250" fmla="*/ 279926 h 2711051"/>
                  <a:gd name="connsiteX8-117251" fmla="*/ 3156451 w 6006665"/>
                  <a:gd name="connsiteY8-117252" fmla="*/ 256790 h 2711051"/>
                  <a:gd name="connsiteX9-117253" fmla="*/ 3158460 w 6006665"/>
                  <a:gd name="connsiteY9-117254" fmla="*/ 265274 h 2711051"/>
                  <a:gd name="connsiteX10-117255" fmla="*/ 3168359 w 6006665"/>
                  <a:gd name="connsiteY10-117256" fmla="*/ 256790 h 2711051"/>
                  <a:gd name="connsiteX11-117257" fmla="*/ 3184984 w 6006665"/>
                  <a:gd name="connsiteY11-117258" fmla="*/ 326983 h 2711051"/>
                  <a:gd name="connsiteX12-117259" fmla="*/ 3192811 w 6006665"/>
                  <a:gd name="connsiteY12-117260" fmla="*/ 311329 h 2711051"/>
                  <a:gd name="connsiteX13-117261" fmla="*/ 3251895 w 6006665"/>
                  <a:gd name="connsiteY13-117262" fmla="*/ 290877 h 2711051"/>
                  <a:gd name="connsiteX14-117263" fmla="*/ 3259833 w 6006665"/>
                  <a:gd name="connsiteY14-117264" fmla="*/ 292251 h 2711051"/>
                  <a:gd name="connsiteX15-117265" fmla="*/ 3263802 w 6006665"/>
                  <a:gd name="connsiteY15-117266" fmla="*/ 290877 h 2711051"/>
                  <a:gd name="connsiteX16-117267" fmla="*/ 3381970 w 6006665"/>
                  <a:gd name="connsiteY16-117268" fmla="*/ 311329 h 2711051"/>
                  <a:gd name="connsiteX17-117269" fmla="*/ 3388787 w 6006665"/>
                  <a:gd name="connsiteY17-117270" fmla="*/ 370413 h 2711051"/>
                  <a:gd name="connsiteX18-117271" fmla="*/ 3531529 w 6006665"/>
                  <a:gd name="connsiteY18-117272" fmla="*/ 391404 h 2711051"/>
                  <a:gd name="connsiteX19-117273" fmla="*/ 3538225 w 6006665"/>
                  <a:gd name="connsiteY19-117274" fmla="*/ 295422 h 2711051"/>
                  <a:gd name="connsiteX20-117275" fmla="*/ 3549910 w 6006665"/>
                  <a:gd name="connsiteY20-117276" fmla="*/ 298609 h 2711051"/>
                  <a:gd name="connsiteX21-117277" fmla="*/ 3550132 w 6006665"/>
                  <a:gd name="connsiteY21-117278" fmla="*/ 295422 h 2711051"/>
                  <a:gd name="connsiteX22-117279" fmla="*/ 3625123 w 6006665"/>
                  <a:gd name="connsiteY22-117280" fmla="*/ 315874 h 2711051"/>
                  <a:gd name="connsiteX23-117281" fmla="*/ 3672301 w 6006665"/>
                  <a:gd name="connsiteY23-117282" fmla="*/ 315874 h 2711051"/>
                  <a:gd name="connsiteX24-117283" fmla="*/ 3684207 w 6006665"/>
                  <a:gd name="connsiteY24-117284" fmla="*/ 315874 h 2711051"/>
                  <a:gd name="connsiteX25-117285" fmla="*/ 3743291 w 6006665"/>
                  <a:gd name="connsiteY25-117286" fmla="*/ 381775 h 2711051"/>
                  <a:gd name="connsiteX26-117287" fmla="*/ 3759199 w 6006665"/>
                  <a:gd name="connsiteY26-117288" fmla="*/ 461312 h 2711051"/>
                  <a:gd name="connsiteX27-117289" fmla="*/ 3738747 w 6006665"/>
                  <a:gd name="connsiteY27-117290" fmla="*/ 511306 h 2711051"/>
                  <a:gd name="connsiteX28-117291" fmla="*/ 3786469 w 6006665"/>
                  <a:gd name="connsiteY28-117292" fmla="*/ 602204 h 2711051"/>
                  <a:gd name="connsiteX29-117293" fmla="*/ 3835603 w 6006665"/>
                  <a:gd name="connsiteY29-117294" fmla="*/ 638110 h 2711051"/>
                  <a:gd name="connsiteX30-117295" fmla="*/ 3865460 w 6006665"/>
                  <a:gd name="connsiteY30-117296" fmla="*/ 527213 h 2711051"/>
                  <a:gd name="connsiteX31-117297" fmla="*/ 3875077 w 6006665"/>
                  <a:gd name="connsiteY31-117298" fmla="*/ 535720 h 2711051"/>
                  <a:gd name="connsiteX32-117299" fmla="*/ 3877367 w 6006665"/>
                  <a:gd name="connsiteY32-117300" fmla="*/ 527213 h 2711051"/>
                  <a:gd name="connsiteX33-117301" fmla="*/ 3932151 w 6006665"/>
                  <a:gd name="connsiteY33-117302" fmla="*/ 575676 h 2711051"/>
                  <a:gd name="connsiteX34-117303" fmla="*/ 3988173 w 6006665"/>
                  <a:gd name="connsiteY34-117304" fmla="*/ 547665 h 2711051"/>
                  <a:gd name="connsiteX35-117305" fmla="*/ 3993852 w 6006665"/>
                  <a:gd name="connsiteY35-117306" fmla="*/ 550780 h 2711051"/>
                  <a:gd name="connsiteX36-117307" fmla="*/ 4000080 w 6006665"/>
                  <a:gd name="connsiteY36-117308" fmla="*/ 547665 h 2711051"/>
                  <a:gd name="connsiteX37-117309" fmla="*/ 4062426 w 6006665"/>
                  <a:gd name="connsiteY37-117310" fmla="*/ 581855 h 2711051"/>
                  <a:gd name="connsiteX38-117311" fmla="*/ 4085889 w 6006665"/>
                  <a:gd name="connsiteY38-117312" fmla="*/ 554483 h 2711051"/>
                  <a:gd name="connsiteX39-117313" fmla="*/ 4095563 w 6006665"/>
                  <a:gd name="connsiteY39-117314" fmla="*/ 557087 h 2711051"/>
                  <a:gd name="connsiteX40-117315" fmla="*/ 4097796 w 6006665"/>
                  <a:gd name="connsiteY40-117316" fmla="*/ 554483 h 2711051"/>
                  <a:gd name="connsiteX41-117317" fmla="*/ 4144150 w 6006665"/>
                  <a:gd name="connsiteY41-117318" fmla="*/ 566963 h 2711051"/>
                  <a:gd name="connsiteX42-117319" fmla="*/ 4117703 w 6006665"/>
                  <a:gd name="connsiteY42-117320" fmla="*/ 456767 h 2711051"/>
                  <a:gd name="connsiteX43-117321" fmla="*/ 4165425 w 6006665"/>
                  <a:gd name="connsiteY43-117322" fmla="*/ 402228 h 2711051"/>
                  <a:gd name="connsiteX44-117323" fmla="*/ 4175231 w 6006665"/>
                  <a:gd name="connsiteY44-117324" fmla="*/ 404629 h 2711051"/>
                  <a:gd name="connsiteX45-117325" fmla="*/ 4177332 w 6006665"/>
                  <a:gd name="connsiteY45-117326" fmla="*/ 402228 h 2711051"/>
                  <a:gd name="connsiteX46-117327" fmla="*/ 4511384 w 6006665"/>
                  <a:gd name="connsiteY46-117328" fmla="*/ 484036 h 2711051"/>
                  <a:gd name="connsiteX47-117329" fmla="*/ 4543199 w 6006665"/>
                  <a:gd name="connsiteY47-117330" fmla="*/ 554483 h 2711051"/>
                  <a:gd name="connsiteX48-117331" fmla="*/ 4639242 w 6006665"/>
                  <a:gd name="connsiteY48-117332" fmla="*/ 637125 h 2711051"/>
                  <a:gd name="connsiteX49-117333" fmla="*/ 4774445 w 6006665"/>
                  <a:gd name="connsiteY49-117334" fmla="*/ 618112 h 2711051"/>
                  <a:gd name="connsiteX50-117335" fmla="*/ 4778496 w 6006665"/>
                  <a:gd name="connsiteY50-117336" fmla="*/ 619216 h 2711051"/>
                  <a:gd name="connsiteX51-117337" fmla="*/ 4786352 w 6006665"/>
                  <a:gd name="connsiteY51-117338" fmla="*/ 618112 h 2711051"/>
                  <a:gd name="connsiteX52-117339" fmla="*/ 4861343 w 6006665"/>
                  <a:gd name="connsiteY52-117340" fmla="*/ 638564 h 2711051"/>
                  <a:gd name="connsiteX53-117341" fmla="*/ 4893158 w 6006665"/>
                  <a:gd name="connsiteY53-117342" fmla="*/ 681741 h 2711051"/>
                  <a:gd name="connsiteX54-117343" fmla="*/ 4888613 w 6006665"/>
                  <a:gd name="connsiteY54-117344" fmla="*/ 763549 h 2711051"/>
                  <a:gd name="connsiteX55-117345" fmla="*/ 4927677 w 6006665"/>
                  <a:gd name="connsiteY55-117346" fmla="*/ 788221 h 2711051"/>
                  <a:gd name="connsiteX56-117347" fmla="*/ 4967605 w 6006665"/>
                  <a:gd name="connsiteY56-117348" fmla="*/ 774912 h 2711051"/>
                  <a:gd name="connsiteX57-117349" fmla="*/ 5038051 w 6006665"/>
                  <a:gd name="connsiteY57-117350" fmla="*/ 768094 h 2711051"/>
                  <a:gd name="connsiteX58-117351" fmla="*/ 5040730 w 6006665"/>
                  <a:gd name="connsiteY58-117352" fmla="*/ 768987 h 2711051"/>
                  <a:gd name="connsiteX59-117353" fmla="*/ 5049958 w 6006665"/>
                  <a:gd name="connsiteY59-117354" fmla="*/ 768094 h 2711051"/>
                  <a:gd name="connsiteX60-117355" fmla="*/ 5114249 w 6006665"/>
                  <a:gd name="connsiteY60-117356" fmla="*/ 789525 h 2711051"/>
                  <a:gd name="connsiteX61-117357" fmla="*/ 5176671 w 6006665"/>
                  <a:gd name="connsiteY61-117358" fmla="*/ 779457 h 2711051"/>
                  <a:gd name="connsiteX62-117359" fmla="*/ 5177801 w 6006665"/>
                  <a:gd name="connsiteY62-117360" fmla="*/ 781195 h 2711051"/>
                  <a:gd name="connsiteX63-117361" fmla="*/ 5188578 w 6006665"/>
                  <a:gd name="connsiteY63-117362" fmla="*/ 779457 h 2711051"/>
                  <a:gd name="connsiteX64-117363" fmla="*/ 5243719 w 6006665"/>
                  <a:gd name="connsiteY64-117364" fmla="*/ 864288 h 2711051"/>
                  <a:gd name="connsiteX65-117365" fmla="*/ 5283477 w 6006665"/>
                  <a:gd name="connsiteY65-117366" fmla="*/ 833996 h 2711051"/>
                  <a:gd name="connsiteX66-117367" fmla="*/ 5258480 w 6006665"/>
                  <a:gd name="connsiteY66-117368" fmla="*/ 768094 h 2711051"/>
                  <a:gd name="connsiteX67-117369" fmla="*/ 5267570 w 6006665"/>
                  <a:gd name="connsiteY67-117370" fmla="*/ 720373 h 2711051"/>
                  <a:gd name="connsiteX68-117371" fmla="*/ 5278896 w 6006665"/>
                  <a:gd name="connsiteY68-117372" fmla="*/ 723422 h 2711051"/>
                  <a:gd name="connsiteX69-117373" fmla="*/ 5279477 w 6006665"/>
                  <a:gd name="connsiteY69-117374" fmla="*/ 720373 h 2711051"/>
                  <a:gd name="connsiteX70-117375" fmla="*/ 5395510 w 6006665"/>
                  <a:gd name="connsiteY70-117376" fmla="*/ 751612 h 2711051"/>
                  <a:gd name="connsiteX71-117377" fmla="*/ 5463001 w 6006665"/>
                  <a:gd name="connsiteY71-117378" fmla="*/ 747642 h 2711051"/>
                  <a:gd name="connsiteX72-117379" fmla="*/ 5464386 w 6006665"/>
                  <a:gd name="connsiteY72-117380" fmla="*/ 748261 h 2711051"/>
                  <a:gd name="connsiteX73-117381" fmla="*/ 5474909 w 6006665"/>
                  <a:gd name="connsiteY73-117382" fmla="*/ 747642 h 2711051"/>
                  <a:gd name="connsiteX74-117383" fmla="*/ 5581715 w 6006665"/>
                  <a:gd name="connsiteY74-117384" fmla="*/ 795364 h 2711051"/>
                  <a:gd name="connsiteX75-117385" fmla="*/ 5633981 w 6006665"/>
                  <a:gd name="connsiteY75-117386" fmla="*/ 838541 h 2711051"/>
                  <a:gd name="connsiteX76-117387" fmla="*/ 5720335 w 6006665"/>
                  <a:gd name="connsiteY76-117388" fmla="*/ 918077 h 2711051"/>
                  <a:gd name="connsiteX77-117389" fmla="*/ 5822595 w 6006665"/>
                  <a:gd name="connsiteY77-117390" fmla="*/ 1015793 h 2711051"/>
                  <a:gd name="connsiteX78-117391" fmla="*/ 5818051 w 6006665"/>
                  <a:gd name="connsiteY78-117392" fmla="*/ 1070332 h 2711051"/>
                  <a:gd name="connsiteX79-117393" fmla="*/ 5825679 w 6006665"/>
                  <a:gd name="connsiteY79-117394" fmla="*/ 1077960 h 2711051"/>
                  <a:gd name="connsiteX80-117395" fmla="*/ 5822051 w 6006665"/>
                  <a:gd name="connsiteY80-117396" fmla="*/ 1027155 h 2711051"/>
                  <a:gd name="connsiteX81-117397" fmla="*/ 5834092 w 6006665"/>
                  <a:gd name="connsiteY81-117398" fmla="*/ 1029028 h 2711051"/>
                  <a:gd name="connsiteX82-117399" fmla="*/ 5833958 w 6006665"/>
                  <a:gd name="connsiteY82-117400" fmla="*/ 1027155 h 2711051"/>
                  <a:gd name="connsiteX83-117401" fmla="*/ 5936219 w 6006665"/>
                  <a:gd name="connsiteY83-117402" fmla="*/ 1043062 h 2711051"/>
                  <a:gd name="connsiteX84-117403" fmla="*/ 6006665 w 6006665"/>
                  <a:gd name="connsiteY84-117404" fmla="*/ 1122599 h 2711051"/>
                  <a:gd name="connsiteX85-117405" fmla="*/ 5968033 w 6006665"/>
                  <a:gd name="connsiteY85-117406" fmla="*/ 1161231 h 2711051"/>
                  <a:gd name="connsiteX86-117407" fmla="*/ 5908949 w 6006665"/>
                  <a:gd name="connsiteY86-117408" fmla="*/ 1172593 h 2711051"/>
                  <a:gd name="connsiteX87-117409" fmla="*/ 5908949 w 6006665"/>
                  <a:gd name="connsiteY87-117410" fmla="*/ 1258947 h 2711051"/>
                  <a:gd name="connsiteX88-117411" fmla="*/ 5893042 w 6006665"/>
                  <a:gd name="connsiteY88-117412" fmla="*/ 1274854 h 2711051"/>
                  <a:gd name="connsiteX89-117413" fmla="*/ 5881135 w 6006665"/>
                  <a:gd name="connsiteY89-117414" fmla="*/ 1274854 h 2711051"/>
                  <a:gd name="connsiteX90-117415" fmla="*/ 5861227 w 6006665"/>
                  <a:gd name="connsiteY90-117416" fmla="*/ 1274854 h 2711051"/>
                  <a:gd name="connsiteX91-117417" fmla="*/ 5849321 w 6006665"/>
                  <a:gd name="connsiteY91-117418" fmla="*/ 1274854 h 2711051"/>
                  <a:gd name="connsiteX92-117419" fmla="*/ 5817506 w 6006665"/>
                  <a:gd name="connsiteY92-117420" fmla="*/ 1240767 h 2711051"/>
                  <a:gd name="connsiteX93-117421" fmla="*/ 5767511 w 6006665"/>
                  <a:gd name="connsiteY93-117422" fmla="*/ 1215770 h 2711051"/>
                  <a:gd name="connsiteX94-117423" fmla="*/ 5762967 w 6006665"/>
                  <a:gd name="connsiteY94-117424" fmla="*/ 1181683 h 2711051"/>
                  <a:gd name="connsiteX95-117425" fmla="*/ 5729132 w 6006665"/>
                  <a:gd name="connsiteY95-117426" fmla="*/ 1167751 h 2711051"/>
                  <a:gd name="connsiteX96-117427" fmla="*/ 5695337 w 6006665"/>
                  <a:gd name="connsiteY96-117428" fmla="*/ 1177138 h 2711051"/>
                  <a:gd name="connsiteX97-117429" fmla="*/ 5693366 w 6006665"/>
                  <a:gd name="connsiteY97-117430" fmla="*/ 1174378 h 2711051"/>
                  <a:gd name="connsiteX98-117431" fmla="*/ 5683431 w 6006665"/>
                  <a:gd name="connsiteY98-117432" fmla="*/ 1177138 h 2711051"/>
                  <a:gd name="connsiteX99-117433" fmla="*/ 5660706 w 6006665"/>
                  <a:gd name="connsiteY99-117434" fmla="*/ 1145323 h 2711051"/>
                  <a:gd name="connsiteX100-117435" fmla="*/ 5669644 w 6006665"/>
                  <a:gd name="connsiteY100-117436" fmla="*/ 1120298 h 2711051"/>
                  <a:gd name="connsiteX101-117437" fmla="*/ 5640799 w 6006665"/>
                  <a:gd name="connsiteY101-117438" fmla="*/ 1133961 h 2711051"/>
                  <a:gd name="connsiteX102-117439" fmla="*/ 5656705 w 6006665"/>
                  <a:gd name="connsiteY102-117440" fmla="*/ 1177138 h 2711051"/>
                  <a:gd name="connsiteX103-117441" fmla="*/ 5633981 w 6006665"/>
                  <a:gd name="connsiteY103-117442" fmla="*/ 1215770 h 2711051"/>
                  <a:gd name="connsiteX104-117443" fmla="*/ 5586259 w 6006665"/>
                  <a:gd name="connsiteY104-117444" fmla="*/ 1252129 h 2711051"/>
                  <a:gd name="connsiteX105-117445" fmla="*/ 5575676 w 6006665"/>
                  <a:gd name="connsiteY105-117446" fmla="*/ 1251121 h 2711051"/>
                  <a:gd name="connsiteX106-117447" fmla="*/ 5574353 w 6006665"/>
                  <a:gd name="connsiteY106-117448" fmla="*/ 1252129 h 2711051"/>
                  <a:gd name="connsiteX107-117449" fmla="*/ 5539436 w 6006665"/>
                  <a:gd name="connsiteY107-117450" fmla="*/ 1248804 h 2711051"/>
                  <a:gd name="connsiteX108-117451" fmla="*/ 5570352 w 6006665"/>
                  <a:gd name="connsiteY108-117452" fmla="*/ 1290761 h 2711051"/>
                  <a:gd name="connsiteX109-117453" fmla="*/ 5593077 w 6006665"/>
                  <a:gd name="connsiteY109-117454" fmla="*/ 1354390 h 2711051"/>
                  <a:gd name="connsiteX110-117455" fmla="*/ 5608984 w 6006665"/>
                  <a:gd name="connsiteY110-117456" fmla="*/ 1381660 h 2711051"/>
                  <a:gd name="connsiteX111-117457" fmla="*/ 5613529 w 6006665"/>
                  <a:gd name="connsiteY111-117458" fmla="*/ 1413474 h 2711051"/>
                  <a:gd name="connsiteX112-117459" fmla="*/ 5608984 w 6006665"/>
                  <a:gd name="connsiteY112-117460" fmla="*/ 1436199 h 2711051"/>
                  <a:gd name="connsiteX113-117461" fmla="*/ 5597799 w 6006665"/>
                  <a:gd name="connsiteY113-117462" fmla="*/ 1432590 h 2711051"/>
                  <a:gd name="connsiteX114-117463" fmla="*/ 5597077 w 6006665"/>
                  <a:gd name="connsiteY114-117464" fmla="*/ 1436199 h 2711051"/>
                  <a:gd name="connsiteX115-117465" fmla="*/ 5534271 w 6006665"/>
                  <a:gd name="connsiteY115-117466" fmla="*/ 1415939 h 2711051"/>
                  <a:gd name="connsiteX116-117467" fmla="*/ 5436277 w 6006665"/>
                  <a:gd name="connsiteY116-117468" fmla="*/ 1472558 h 2711051"/>
                  <a:gd name="connsiteX117-117469" fmla="*/ 5397645 w 6006665"/>
                  <a:gd name="connsiteY117-117470" fmla="*/ 1483921 h 2711051"/>
                  <a:gd name="connsiteX118-117471" fmla="*/ 5345378 w 6006665"/>
                  <a:gd name="connsiteY118-117472" fmla="*/ 1538460 h 2711051"/>
                  <a:gd name="connsiteX119-117473" fmla="*/ 5290839 w 6006665"/>
                  <a:gd name="connsiteY119-117474" fmla="*/ 1586181 h 2711051"/>
                  <a:gd name="connsiteX120-117475" fmla="*/ 5274932 w 6006665"/>
                  <a:gd name="connsiteY120-117476" fmla="*/ 1617996 h 2711051"/>
                  <a:gd name="connsiteX121-117477" fmla="*/ 5267238 w 6006665"/>
                  <a:gd name="connsiteY121-117478" fmla="*/ 1609569 h 2711051"/>
                  <a:gd name="connsiteX122-117479" fmla="*/ 5263025 w 6006665"/>
                  <a:gd name="connsiteY122-117480" fmla="*/ 1617996 h 2711051"/>
                  <a:gd name="connsiteX123-117481" fmla="*/ 5219538 w 6006665"/>
                  <a:gd name="connsiteY123-117482" fmla="*/ 1570368 h 2711051"/>
                  <a:gd name="connsiteX124-117483" fmla="*/ 5129494 w 6006665"/>
                  <a:gd name="connsiteY124-117484" fmla="*/ 1624813 h 2711051"/>
                  <a:gd name="connsiteX125-117485" fmla="*/ 5126389 w 6006665"/>
                  <a:gd name="connsiteY125-117486" fmla="*/ 1619491 h 2711051"/>
                  <a:gd name="connsiteX126-117487" fmla="*/ 5117587 w 6006665"/>
                  <a:gd name="connsiteY126-117488" fmla="*/ 1624813 h 2711051"/>
                  <a:gd name="connsiteX127-117489" fmla="*/ 5105544 w 6006665"/>
                  <a:gd name="connsiteY127-117490" fmla="*/ 1604167 h 2711051"/>
                  <a:gd name="connsiteX128-117491" fmla="*/ 5074955 w 6006665"/>
                  <a:gd name="connsiteY128-117492" fmla="*/ 1629358 h 2711051"/>
                  <a:gd name="connsiteX129-117493" fmla="*/ 5065718 w 6006665"/>
                  <a:gd name="connsiteY129-117494" fmla="*/ 1627159 h 2711051"/>
                  <a:gd name="connsiteX130-117495" fmla="*/ 5063048 w 6006665"/>
                  <a:gd name="connsiteY130-117496" fmla="*/ 1629358 h 2711051"/>
                  <a:gd name="connsiteX131-117497" fmla="*/ 5026594 w 6006665"/>
                  <a:gd name="connsiteY131-117498" fmla="*/ 1620679 h 2711051"/>
                  <a:gd name="connsiteX132-117499" fmla="*/ 5015871 w 6006665"/>
                  <a:gd name="connsiteY132-117500" fmla="*/ 1665718 h 2711051"/>
                  <a:gd name="connsiteX133-117501" fmla="*/ 4974967 w 6006665"/>
                  <a:gd name="connsiteY133-117502" fmla="*/ 1731619 h 2711051"/>
                  <a:gd name="connsiteX134-117503" fmla="*/ 4974967 w 6006665"/>
                  <a:gd name="connsiteY134-117504" fmla="*/ 1763434 h 2711051"/>
                  <a:gd name="connsiteX135-117505" fmla="*/ 5015871 w 6006665"/>
                  <a:gd name="connsiteY135-117506" fmla="*/ 1779341 h 2711051"/>
                  <a:gd name="connsiteX136-117507" fmla="*/ 5011326 w 6006665"/>
                  <a:gd name="connsiteY136-117508" fmla="*/ 1877057 h 2711051"/>
                  <a:gd name="connsiteX137-117509" fmla="*/ 4999419 w 6006665"/>
                  <a:gd name="connsiteY137-117510" fmla="*/ 1877057 h 2711051"/>
                  <a:gd name="connsiteX138-117511" fmla="*/ 4974967 w 6006665"/>
                  <a:gd name="connsiteY138-117512" fmla="*/ 1877057 h 2711051"/>
                  <a:gd name="connsiteX139-117513" fmla="*/ 4963605 w 6006665"/>
                  <a:gd name="connsiteY139-117514" fmla="*/ 1929323 h 2711051"/>
                  <a:gd name="connsiteX140-117515" fmla="*/ 4974967 w 6006665"/>
                  <a:gd name="connsiteY140-117516" fmla="*/ 1956593 h 2711051"/>
                  <a:gd name="connsiteX141-117517" fmla="*/ 4909065 w 6006665"/>
                  <a:gd name="connsiteY141-117518" fmla="*/ 1990680 h 2711051"/>
                  <a:gd name="connsiteX142-117519" fmla="*/ 4897703 w 6006665"/>
                  <a:gd name="connsiteY142-117520" fmla="*/ 2058854 h 2711051"/>
                  <a:gd name="connsiteX143-117521" fmla="*/ 4845437 w 6006665"/>
                  <a:gd name="connsiteY143-117522" fmla="*/ 2074761 h 2711051"/>
                  <a:gd name="connsiteX144-117523" fmla="*/ 4834074 w 6006665"/>
                  <a:gd name="connsiteY144-117524" fmla="*/ 2133845 h 2711051"/>
                  <a:gd name="connsiteX145-117525" fmla="*/ 4779535 w 6006665"/>
                  <a:gd name="connsiteY145-117526" fmla="*/ 2192929 h 2711051"/>
                  <a:gd name="connsiteX146-117527" fmla="*/ 4777225 w 6006665"/>
                  <a:gd name="connsiteY146-117528" fmla="*/ 2182533 h 2711051"/>
                  <a:gd name="connsiteX147-117529" fmla="*/ 4767628 w 6006665"/>
                  <a:gd name="connsiteY147-117530" fmla="*/ 2192929 h 2711051"/>
                  <a:gd name="connsiteX148-117531" fmla="*/ 4758538 w 6006665"/>
                  <a:gd name="connsiteY148-117532" fmla="*/ 2152025 h 2711051"/>
                  <a:gd name="connsiteX149-117533" fmla="*/ 4742631 w 6006665"/>
                  <a:gd name="connsiteY149-117534" fmla="*/ 2065671 h 2711051"/>
                  <a:gd name="connsiteX150-117535" fmla="*/ 4715361 w 6006665"/>
                  <a:gd name="connsiteY150-117536" fmla="*/ 1924779 h 2711051"/>
                  <a:gd name="connsiteX151-117537" fmla="*/ 4735813 w 6006665"/>
                  <a:gd name="connsiteY151-117538" fmla="*/ 1833880 h 2711051"/>
                  <a:gd name="connsiteX152-117539" fmla="*/ 4767628 w 6006665"/>
                  <a:gd name="connsiteY152-117540" fmla="*/ 1790703 h 2711051"/>
                  <a:gd name="connsiteX153-117541" fmla="*/ 4767628 w 6006665"/>
                  <a:gd name="connsiteY153-117542" fmla="*/ 1763434 h 2711051"/>
                  <a:gd name="connsiteX154-117543" fmla="*/ 4826712 w 6006665"/>
                  <a:gd name="connsiteY154-117544" fmla="*/ 1747526 h 2711051"/>
                  <a:gd name="connsiteX155-117545" fmla="*/ 4892613 w 6006665"/>
                  <a:gd name="connsiteY155-117546" fmla="*/ 1656628 h 2711051"/>
                  <a:gd name="connsiteX156-117547" fmla="*/ 4956243 w 6006665"/>
                  <a:gd name="connsiteY156-117548" fmla="*/ 1581637 h 2711051"/>
                  <a:gd name="connsiteX157-117549" fmla="*/ 5022143 w 6006665"/>
                  <a:gd name="connsiteY157-117550" fmla="*/ 1522552 h 2711051"/>
                  <a:gd name="connsiteX158-117551" fmla="*/ 5046694 w 6006665"/>
                  <a:gd name="connsiteY158-117552" fmla="*/ 1415425 h 2711051"/>
                  <a:gd name="connsiteX159-117553" fmla="*/ 5015871 w 6006665"/>
                  <a:gd name="connsiteY159-117554" fmla="*/ 1420292 h 2711051"/>
                  <a:gd name="connsiteX160-117555" fmla="*/ 4995419 w 6006665"/>
                  <a:gd name="connsiteY160-117556" fmla="*/ 1483921 h 2711051"/>
                  <a:gd name="connsiteX161-117557" fmla="*/ 4904521 w 6006665"/>
                  <a:gd name="connsiteY161-117558" fmla="*/ 1570274 h 2711051"/>
                  <a:gd name="connsiteX162-117559" fmla="*/ 4901708 w 6006665"/>
                  <a:gd name="connsiteY162-117560" fmla="*/ 1561634 h 2711051"/>
                  <a:gd name="connsiteX163-117561" fmla="*/ 4892613 w 6006665"/>
                  <a:gd name="connsiteY163-117562" fmla="*/ 1570274 h 2711051"/>
                  <a:gd name="connsiteX164-117563" fmla="*/ 4861835 w 6006665"/>
                  <a:gd name="connsiteY164-117564" fmla="*/ 1475740 h 2711051"/>
                  <a:gd name="connsiteX165-117565" fmla="*/ 4779535 w 6006665"/>
                  <a:gd name="connsiteY165-117566" fmla="*/ 1499828 h 2711051"/>
                  <a:gd name="connsiteX166-117567" fmla="*/ 4684091 w 6006665"/>
                  <a:gd name="connsiteY166-117568" fmla="*/ 1624813 h 2711051"/>
                  <a:gd name="connsiteX167-117569" fmla="*/ 4715906 w 6006665"/>
                  <a:gd name="connsiteY167-117570" fmla="*/ 1672535 h 2711051"/>
                  <a:gd name="connsiteX168-117571" fmla="*/ 4636369 w 6006665"/>
                  <a:gd name="connsiteY168-117572" fmla="*/ 1688442 h 2711051"/>
                  <a:gd name="connsiteX169-117573" fmla="*/ 4577285 w 6006665"/>
                  <a:gd name="connsiteY169-117574" fmla="*/ 1692987 h 2711051"/>
                  <a:gd name="connsiteX170-117575" fmla="*/ 4577373 w 6006665"/>
                  <a:gd name="connsiteY170-117576" fmla="*/ 1692065 h 2711051"/>
                  <a:gd name="connsiteX171-117577" fmla="*/ 4565379 w 6006665"/>
                  <a:gd name="connsiteY171-117578" fmla="*/ 1692987 h 2711051"/>
                  <a:gd name="connsiteX172-117579" fmla="*/ 4569923 w 6006665"/>
                  <a:gd name="connsiteY172-117580" fmla="*/ 1645266 h 2711051"/>
                  <a:gd name="connsiteX173-117581" fmla="*/ 4520081 w 6006665"/>
                  <a:gd name="connsiteY173-117582" fmla="*/ 1635680 h 2711051"/>
                  <a:gd name="connsiteX174-117583" fmla="*/ 4475025 w 6006665"/>
                  <a:gd name="connsiteY174-117584" fmla="*/ 1665718 h 2711051"/>
                  <a:gd name="connsiteX175-117585" fmla="*/ 4464394 w 6006665"/>
                  <a:gd name="connsiteY175-117586" fmla="*/ 1664867 h 2711051"/>
                  <a:gd name="connsiteX176-117587" fmla="*/ 4463118 w 6006665"/>
                  <a:gd name="connsiteY176-117588" fmla="*/ 1665718 h 2711051"/>
                  <a:gd name="connsiteX177-117589" fmla="*/ 4357637 w 6006665"/>
                  <a:gd name="connsiteY177-117590" fmla="*/ 1657279 h 2711051"/>
                  <a:gd name="connsiteX178-117591" fmla="*/ 4243233 w 6006665"/>
                  <a:gd name="connsiteY178-117592" fmla="*/ 1677080 h 2711051"/>
                  <a:gd name="connsiteX179-117593" fmla="*/ 4125065 w 6006665"/>
                  <a:gd name="connsiteY179-117594" fmla="*/ 1811155 h 2711051"/>
                  <a:gd name="connsiteX180-117595" fmla="*/ 3984173 w 6006665"/>
                  <a:gd name="connsiteY180-117596" fmla="*/ 1967955 h 2711051"/>
                  <a:gd name="connsiteX181-117597" fmla="*/ 4038712 w 6006665"/>
                  <a:gd name="connsiteY181-117598" fmla="*/ 1972500 h 2711051"/>
                  <a:gd name="connsiteX182-117599" fmla="*/ 4059164 w 6006665"/>
                  <a:gd name="connsiteY182-117600" fmla="*/ 2015677 h 2711051"/>
                  <a:gd name="connsiteX183-117601" fmla="*/ 4087782 w 6006665"/>
                  <a:gd name="connsiteY183-117602" fmla="*/ 2024094 h 2711051"/>
                  <a:gd name="connsiteX184-117603" fmla="*/ 4106341 w 6006665"/>
                  <a:gd name="connsiteY184-117604" fmla="*/ 1995225 h 2711051"/>
                  <a:gd name="connsiteX185-117605" fmla="*/ 4117411 w 6006665"/>
                  <a:gd name="connsiteY185-117606" fmla="*/ 1996527 h 2711051"/>
                  <a:gd name="connsiteX186-117607" fmla="*/ 4118248 w 6006665"/>
                  <a:gd name="connsiteY186-117608" fmla="*/ 1995225 h 2711051"/>
                  <a:gd name="connsiteX187-117609" fmla="*/ 4156880 w 6006665"/>
                  <a:gd name="connsiteY187-117610" fmla="*/ 1999770 h 2711051"/>
                  <a:gd name="connsiteX188-117611" fmla="*/ 4211419 w 6006665"/>
                  <a:gd name="connsiteY188-117612" fmla="*/ 2070216 h 2711051"/>
                  <a:gd name="connsiteX189-117613" fmla="*/ 4215964 w 6006665"/>
                  <a:gd name="connsiteY189-117614" fmla="*/ 2117938 h 2711051"/>
                  <a:gd name="connsiteX190-117615" fmla="*/ 4184149 w 6006665"/>
                  <a:gd name="connsiteY190-117616" fmla="*/ 2177022 h 2711051"/>
                  <a:gd name="connsiteX191-117617" fmla="*/ 4177332 w 6006665"/>
                  <a:gd name="connsiteY191-117618" fmla="*/ 2247468 h 2711051"/>
                  <a:gd name="connsiteX192-117619" fmla="*/ 4161425 w 6006665"/>
                  <a:gd name="connsiteY192-117620" fmla="*/ 2333822 h 2711051"/>
                  <a:gd name="connsiteX193-117621" fmla="*/ 4109158 w 6006665"/>
                  <a:gd name="connsiteY193-117622" fmla="*/ 2413358 h 2711051"/>
                  <a:gd name="connsiteX194-117623" fmla="*/ 4097796 w 6006665"/>
                  <a:gd name="connsiteY194-117624" fmla="*/ 2451990 h 2711051"/>
                  <a:gd name="connsiteX195-117625" fmla="*/ 4043257 w 6006665"/>
                  <a:gd name="connsiteY195-117626" fmla="*/ 2511074 h 2711051"/>
                  <a:gd name="connsiteX196-117627" fmla="*/ 3995535 w 6006665"/>
                  <a:gd name="connsiteY196-117628" fmla="*/ 2570158 h 2711051"/>
                  <a:gd name="connsiteX197-117629" fmla="*/ 3975083 w 6006665"/>
                  <a:gd name="connsiteY197-117630" fmla="*/ 2601973 h 2711051"/>
                  <a:gd name="connsiteX198-117631" fmla="*/ 3925089 w 6006665"/>
                  <a:gd name="connsiteY198-117632" fmla="*/ 2629242 h 2711051"/>
                  <a:gd name="connsiteX199-117633" fmla="*/ 3913182 w 6006665"/>
                  <a:gd name="connsiteY199-117634" fmla="*/ 2629242 h 2711051"/>
                  <a:gd name="connsiteX200-117635" fmla="*/ 3904637 w 6006665"/>
                  <a:gd name="connsiteY200-117636" fmla="*/ 2629242 h 2711051"/>
                  <a:gd name="connsiteX201-117637" fmla="*/ 3892729 w 6006665"/>
                  <a:gd name="connsiteY201-117638" fmla="*/ 2629242 h 2711051"/>
                  <a:gd name="connsiteX202-117639" fmla="*/ 3871063 w 6006665"/>
                  <a:gd name="connsiteY202-117640" fmla="*/ 2612993 h 2711051"/>
                  <a:gd name="connsiteX203-117641" fmla="*/ 3829645 w 6006665"/>
                  <a:gd name="connsiteY203-117642" fmla="*/ 2640605 h 2711051"/>
                  <a:gd name="connsiteX204-117643" fmla="*/ 3822828 w 6006665"/>
                  <a:gd name="connsiteY204-117644" fmla="*/ 2661057 h 2711051"/>
                  <a:gd name="connsiteX205-117645" fmla="*/ 3818283 w 6006665"/>
                  <a:gd name="connsiteY205-117646" fmla="*/ 2651967 h 2711051"/>
                  <a:gd name="connsiteX206-117647" fmla="*/ 3818283 w 6006665"/>
                  <a:gd name="connsiteY206-117648" fmla="*/ 2640241 h 2711051"/>
                  <a:gd name="connsiteX207-117649" fmla="*/ 3817738 w 6006665"/>
                  <a:gd name="connsiteY207-117650" fmla="*/ 2640605 h 2711051"/>
                  <a:gd name="connsiteX208-117651" fmla="*/ 3810921 w 6006665"/>
                  <a:gd name="connsiteY208-117652" fmla="*/ 2661057 h 2711051"/>
                  <a:gd name="connsiteX209-117653" fmla="*/ 3806376 w 6006665"/>
                  <a:gd name="connsiteY209-117654" fmla="*/ 2651967 h 2711051"/>
                  <a:gd name="connsiteX210-117655" fmla="*/ 3806376 w 6006665"/>
                  <a:gd name="connsiteY210-117656" fmla="*/ 2624697 h 2711051"/>
                  <a:gd name="connsiteX211-117657" fmla="*/ 3818283 w 6006665"/>
                  <a:gd name="connsiteY211-117658" fmla="*/ 2624697 h 2711051"/>
                  <a:gd name="connsiteX212-117659" fmla="*/ 3826828 w 6006665"/>
                  <a:gd name="connsiteY212-117660" fmla="*/ 2624697 h 2711051"/>
                  <a:gd name="connsiteX213-117661" fmla="*/ 3833645 w 6006665"/>
                  <a:gd name="connsiteY213-117662" fmla="*/ 2565613 h 2711051"/>
                  <a:gd name="connsiteX214-117663" fmla="*/ 3822283 w 6006665"/>
                  <a:gd name="connsiteY214-117664" fmla="*/ 2522437 h 2711051"/>
                  <a:gd name="connsiteX215-117665" fmla="*/ 3849553 w 6006665"/>
                  <a:gd name="connsiteY215-117666" fmla="*/ 2499712 h 2711051"/>
                  <a:gd name="connsiteX216-117667" fmla="*/ 3858814 w 6006665"/>
                  <a:gd name="connsiteY216-117668" fmla="*/ 2501917 h 2711051"/>
                  <a:gd name="connsiteX217-117669" fmla="*/ 3861460 w 6006665"/>
                  <a:gd name="connsiteY217-117670" fmla="*/ 2499712 h 2711051"/>
                  <a:gd name="connsiteX218-117671" fmla="*/ 3898487 w 6006665"/>
                  <a:gd name="connsiteY218-117672" fmla="*/ 2508528 h 2711051"/>
                  <a:gd name="connsiteX219-117673" fmla="*/ 3919999 w 6006665"/>
                  <a:gd name="connsiteY219-117674" fmla="*/ 2463353 h 2711051"/>
                  <a:gd name="connsiteX220-117675" fmla="*/ 3935906 w 6006665"/>
                  <a:gd name="connsiteY220-117676" fmla="*/ 2404268 h 2711051"/>
                  <a:gd name="connsiteX221-117677" fmla="*/ 3947269 w 6006665"/>
                  <a:gd name="connsiteY221-117678" fmla="*/ 2381544 h 2711051"/>
                  <a:gd name="connsiteX222-117679" fmla="*/ 3966292 w 6006665"/>
                  <a:gd name="connsiteY222-117680" fmla="*/ 2337156 h 2711051"/>
                  <a:gd name="connsiteX223-117681" fmla="*/ 3915999 w 6006665"/>
                  <a:gd name="connsiteY223-117682" fmla="*/ 2349729 h 2711051"/>
                  <a:gd name="connsiteX224-117683" fmla="*/ 3888729 w 6006665"/>
                  <a:gd name="connsiteY224-117684" fmla="*/ 2372454 h 2711051"/>
                  <a:gd name="connsiteX225-117685" fmla="*/ 3876822 w 6006665"/>
                  <a:gd name="connsiteY225-117686" fmla="*/ 2372454 h 2711051"/>
                  <a:gd name="connsiteX226-117687" fmla="*/ 3829645 w 6006665"/>
                  <a:gd name="connsiteY226-117688" fmla="*/ 2372454 h 2711051"/>
                  <a:gd name="connsiteX227-117689" fmla="*/ 3817738 w 6006665"/>
                  <a:gd name="connsiteY227-117690" fmla="*/ 2372454 h 2711051"/>
                  <a:gd name="connsiteX228-117691" fmla="*/ 3801831 w 6006665"/>
                  <a:gd name="connsiteY228-117692" fmla="*/ 2317915 h 2711051"/>
                  <a:gd name="connsiteX229-117693" fmla="*/ 3758654 w 6006665"/>
                  <a:gd name="connsiteY229-117694" fmla="*/ 2279283 h 2711051"/>
                  <a:gd name="connsiteX230-117695" fmla="*/ 3692753 w 6006665"/>
                  <a:gd name="connsiteY230-117696" fmla="*/ 2263376 h 2711051"/>
                  <a:gd name="connsiteX231-117697" fmla="*/ 3683663 w 6006665"/>
                  <a:gd name="connsiteY231-117698" fmla="*/ 2204292 h 2711051"/>
                  <a:gd name="connsiteX232-117699" fmla="*/ 3672301 w 6006665"/>
                  <a:gd name="connsiteY232-117700" fmla="*/ 2172477 h 2711051"/>
                  <a:gd name="connsiteX233-117701" fmla="*/ 3656393 w 6006665"/>
                  <a:gd name="connsiteY233-117702" fmla="*/ 2145208 h 2711051"/>
                  <a:gd name="connsiteX234-117703" fmla="*/ 3633669 w 6006665"/>
                  <a:gd name="connsiteY234-117704" fmla="*/ 2086123 h 2711051"/>
                  <a:gd name="connsiteX235-117705" fmla="*/ 3601854 w 6006665"/>
                  <a:gd name="connsiteY235-117706" fmla="*/ 2065671 h 2711051"/>
                  <a:gd name="connsiteX236-117707" fmla="*/ 3545995 w 6006665"/>
                  <a:gd name="connsiteY236-117708" fmla="*/ 2044187 h 2711051"/>
                  <a:gd name="connsiteX237-117709" fmla="*/ 3506955 w 6006665"/>
                  <a:gd name="connsiteY237-117710" fmla="*/ 2049764 h 2711051"/>
                  <a:gd name="connsiteX238-117711" fmla="*/ 3463779 w 6006665"/>
                  <a:gd name="connsiteY238-117712" fmla="*/ 2058854 h 2711051"/>
                  <a:gd name="connsiteX239-117713" fmla="*/ 3431964 w 6006665"/>
                  <a:gd name="connsiteY239-117714" fmla="*/ 2086123 h 2711051"/>
                  <a:gd name="connsiteX240-117715" fmla="*/ 3452416 w 6006665"/>
                  <a:gd name="connsiteY240-117716" fmla="*/ 2102031 h 2711051"/>
                  <a:gd name="connsiteX241-117717" fmla="*/ 3452416 w 6006665"/>
                  <a:gd name="connsiteY241-117718" fmla="*/ 2133845 h 2711051"/>
                  <a:gd name="connsiteX242-117719" fmla="*/ 3431964 w 6006665"/>
                  <a:gd name="connsiteY242-117720" fmla="*/ 2156570 h 2711051"/>
                  <a:gd name="connsiteX243-117721" fmla="*/ 3400150 w 6006665"/>
                  <a:gd name="connsiteY243-117722" fmla="*/ 2215654 h 2711051"/>
                  <a:gd name="connsiteX244-117723" fmla="*/ 3400150 w 6006665"/>
                  <a:gd name="connsiteY244-117724" fmla="*/ 2242924 h 2711051"/>
                  <a:gd name="connsiteX245-117725" fmla="*/ 3350155 w 6006665"/>
                  <a:gd name="connsiteY245-117726" fmla="*/ 2274738 h 2711051"/>
                  <a:gd name="connsiteX246-117727" fmla="*/ 3342342 w 6006665"/>
                  <a:gd name="connsiteY246-117728" fmla="*/ 2272134 h 2711051"/>
                  <a:gd name="connsiteX247-117729" fmla="*/ 3338249 w 6006665"/>
                  <a:gd name="connsiteY247-117730" fmla="*/ 2274738 h 2711051"/>
                  <a:gd name="connsiteX248-117731" fmla="*/ 3290527 w 6006665"/>
                  <a:gd name="connsiteY248-117732" fmla="*/ 2258831 h 2711051"/>
                  <a:gd name="connsiteX249-117733" fmla="*/ 3259257 w 6006665"/>
                  <a:gd name="connsiteY249-117734" fmla="*/ 2258831 h 2711051"/>
                  <a:gd name="connsiteX250-117735" fmla="*/ 3247350 w 6006665"/>
                  <a:gd name="connsiteY250-117736" fmla="*/ 2258831 h 2711051"/>
                  <a:gd name="connsiteX251-117737" fmla="*/ 3231443 w 6006665"/>
                  <a:gd name="connsiteY251-117738" fmla="*/ 2242924 h 2711051"/>
                  <a:gd name="connsiteX252-117739" fmla="*/ 3213271 w 6006665"/>
                  <a:gd name="connsiteY252-117740" fmla="*/ 2238380 h 2711051"/>
                  <a:gd name="connsiteX253-117741" fmla="*/ 3168359 w 6006665"/>
                  <a:gd name="connsiteY253-117742" fmla="*/ 2274738 h 2711051"/>
                  <a:gd name="connsiteX254-117743" fmla="*/ 3120637 w 6006665"/>
                  <a:gd name="connsiteY254-117744" fmla="*/ 2286100 h 2711051"/>
                  <a:gd name="connsiteX255-117745" fmla="*/ 3082005 w 6006665"/>
                  <a:gd name="connsiteY255-117746" fmla="*/ 2302008 h 2711051"/>
                  <a:gd name="connsiteX256-117747" fmla="*/ 3074460 w 6006665"/>
                  <a:gd name="connsiteY256-117748" fmla="*/ 2300211 h 2711051"/>
                  <a:gd name="connsiteX257-117749" fmla="*/ 3070098 w 6006665"/>
                  <a:gd name="connsiteY257-117750" fmla="*/ 2302008 h 2711051"/>
                  <a:gd name="connsiteX258-117751" fmla="*/ 3022376 w 6006665"/>
                  <a:gd name="connsiteY258-117752" fmla="*/ 2290645 h 2711051"/>
                  <a:gd name="connsiteX259-117753" fmla="*/ 3000196 w 6006665"/>
                  <a:gd name="connsiteY259-117754" fmla="*/ 2290645 h 2711051"/>
                  <a:gd name="connsiteX260-117755" fmla="*/ 2988289 w 6006665"/>
                  <a:gd name="connsiteY260-117756" fmla="*/ 2290645 h 2711051"/>
                  <a:gd name="connsiteX261-117757" fmla="*/ 2967837 w 6006665"/>
                  <a:gd name="connsiteY261-117758" fmla="*/ 2258831 h 2711051"/>
                  <a:gd name="connsiteX262-117759" fmla="*/ 1811153 w 6006665"/>
                  <a:gd name="connsiteY262-117760" fmla="*/ 1999770 h 2711051"/>
                  <a:gd name="connsiteX263-117761" fmla="*/ 1748069 w 6006665"/>
                  <a:gd name="connsiteY263-117762" fmla="*/ 2038402 h 2711051"/>
                  <a:gd name="connsiteX264-117763" fmla="*/ 1711709 w 6006665"/>
                  <a:gd name="connsiteY264-117764" fmla="*/ 2042947 h 2711051"/>
                  <a:gd name="connsiteX265-117765" fmla="*/ 1711926 w 6006665"/>
                  <a:gd name="connsiteY265-117766" fmla="*/ 2041431 h 2711051"/>
                  <a:gd name="connsiteX266-117767" fmla="*/ 1699803 w 6006665"/>
                  <a:gd name="connsiteY266-117768" fmla="*/ 2042947 h 2711051"/>
                  <a:gd name="connsiteX267-117769" fmla="*/ 1704347 w 6006665"/>
                  <a:gd name="connsiteY267-117770" fmla="*/ 2011132 h 2711051"/>
                  <a:gd name="connsiteX268-117771" fmla="*/ 1662460 w 6006665"/>
                  <a:gd name="connsiteY268-117772" fmla="*/ 1993181 h 2711051"/>
                  <a:gd name="connsiteX269-117773" fmla="*/ 1629901 w 6006665"/>
                  <a:gd name="connsiteY269-117774" fmla="*/ 2006587 h 2711051"/>
                  <a:gd name="connsiteX270-117775" fmla="*/ 1629300 w 6006665"/>
                  <a:gd name="connsiteY270-117776" fmla="*/ 2001932 h 2711051"/>
                  <a:gd name="connsiteX271-117777" fmla="*/ 1617994 w 6006665"/>
                  <a:gd name="connsiteY271-117778" fmla="*/ 2006587 h 2711051"/>
                  <a:gd name="connsiteX272-117779" fmla="*/ 1608904 w 6006665"/>
                  <a:gd name="connsiteY272-117780" fmla="*/ 1936141 h 2711051"/>
                  <a:gd name="connsiteX273-117781" fmla="*/ 1552684 w 6006665"/>
                  <a:gd name="connsiteY273-117782" fmla="*/ 1926448 h 2711051"/>
                  <a:gd name="connsiteX274-117783" fmla="*/ 1518550 w 6006665"/>
                  <a:gd name="connsiteY274-117784" fmla="*/ 1952048 h 2711051"/>
                  <a:gd name="connsiteX275-117785" fmla="*/ 1425379 w 6006665"/>
                  <a:gd name="connsiteY275-117786" fmla="*/ 1972500 h 2711051"/>
                  <a:gd name="connsiteX276-117787" fmla="*/ 1409472 w 6006665"/>
                  <a:gd name="connsiteY276-117788" fmla="*/ 1990680 h 2711051"/>
                  <a:gd name="connsiteX277-117789" fmla="*/ 1270852 w 6006665"/>
                  <a:gd name="connsiteY277-117790" fmla="*/ 2011132 h 2711051"/>
                  <a:gd name="connsiteX278-117791" fmla="*/ 1254945 w 6006665"/>
                  <a:gd name="connsiteY278-117792" fmla="*/ 2031584 h 2711051"/>
                  <a:gd name="connsiteX279-117793" fmla="*/ 1282214 w 6006665"/>
                  <a:gd name="connsiteY279-117794" fmla="*/ 2074761 h 2711051"/>
                  <a:gd name="connsiteX280-117795" fmla="*/ 1243582 w 6006665"/>
                  <a:gd name="connsiteY280-117796" fmla="*/ 2090668 h 2711051"/>
                  <a:gd name="connsiteX281-117797" fmla="*/ 1254945 w 6006665"/>
                  <a:gd name="connsiteY281-117798" fmla="*/ 2108848 h 2711051"/>
                  <a:gd name="connsiteX282-117799" fmla="*/ 1216313 w 6006665"/>
                  <a:gd name="connsiteY282-117800" fmla="*/ 2133845 h 2711051"/>
                  <a:gd name="connsiteX283-117801" fmla="*/ 1275397 w 6006665"/>
                  <a:gd name="connsiteY283-117802" fmla="*/ 2177022 h 2711051"/>
                  <a:gd name="connsiteX284-117803" fmla="*/ 1270852 w 6006665"/>
                  <a:gd name="connsiteY284-117804" fmla="*/ 2204292 h 2711051"/>
                  <a:gd name="connsiteX285-117805" fmla="*/ 1259108 w 6006665"/>
                  <a:gd name="connsiteY285-117806" fmla="*/ 2203313 h 2711051"/>
                  <a:gd name="connsiteX286-117807" fmla="*/ 1258945 w 6006665"/>
                  <a:gd name="connsiteY286-117808" fmla="*/ 2204292 h 2711051"/>
                  <a:gd name="connsiteX287-117809" fmla="*/ 1215644 w 6006665"/>
                  <a:gd name="connsiteY287-117810" fmla="*/ 2200683 h 2711051"/>
                  <a:gd name="connsiteX288-117811" fmla="*/ 1204950 w 6006665"/>
                  <a:gd name="connsiteY288-117812" fmla="*/ 2215654 h 2711051"/>
                  <a:gd name="connsiteX289-117813" fmla="*/ 1196495 w 6006665"/>
                  <a:gd name="connsiteY289-117814" fmla="*/ 2210822 h 2711051"/>
                  <a:gd name="connsiteX290-117815" fmla="*/ 1193043 w 6006665"/>
                  <a:gd name="connsiteY290-117816" fmla="*/ 2215654 h 2711051"/>
                  <a:gd name="connsiteX291-117817" fmla="*/ 1145322 w 6006665"/>
                  <a:gd name="connsiteY291-117818" fmla="*/ 2188384 h 2711051"/>
                  <a:gd name="connsiteX292-117819" fmla="*/ 1098145 w 6006665"/>
                  <a:gd name="connsiteY292-117820" fmla="*/ 2188384 h 2711051"/>
                  <a:gd name="connsiteX293-117821" fmla="*/ 1061785 w 6006665"/>
                  <a:gd name="connsiteY293-117822" fmla="*/ 2215654 h 2711051"/>
                  <a:gd name="connsiteX294-117823" fmla="*/ 1055322 w 6006665"/>
                  <a:gd name="connsiteY294-117824" fmla="*/ 2211571 h 2711051"/>
                  <a:gd name="connsiteX295-117825" fmla="*/ 1049878 w 6006665"/>
                  <a:gd name="connsiteY295-117826" fmla="*/ 2215654 h 2711051"/>
                  <a:gd name="connsiteX296-117827" fmla="*/ 1006701 w 6006665"/>
                  <a:gd name="connsiteY296-117828" fmla="*/ 2188384 h 2711051"/>
                  <a:gd name="connsiteX297-117829" fmla="*/ 924893 w 6006665"/>
                  <a:gd name="connsiteY297-117830" fmla="*/ 2152025 h 2711051"/>
                  <a:gd name="connsiteX298-117831" fmla="*/ 877716 w 6006665"/>
                  <a:gd name="connsiteY298-117832" fmla="*/ 2152025 h 2711051"/>
                  <a:gd name="connsiteX299-117833" fmla="*/ 802724 w 6006665"/>
                  <a:gd name="connsiteY299-117834" fmla="*/ 2215654 h 2711051"/>
                  <a:gd name="connsiteX300-117835" fmla="*/ 798179 w 6006665"/>
                  <a:gd name="connsiteY300-117836" fmla="*/ 2258831 h 2711051"/>
                  <a:gd name="connsiteX301-117837" fmla="*/ 787406 w 6006665"/>
                  <a:gd name="connsiteY301-117838" fmla="*/ 2248058 h 2711051"/>
                  <a:gd name="connsiteX302-117839" fmla="*/ 786272 w 6006665"/>
                  <a:gd name="connsiteY302-117840" fmla="*/ 2258831 h 2711051"/>
                  <a:gd name="connsiteX303-117841" fmla="*/ 756063 w 6006665"/>
                  <a:gd name="connsiteY303-117842" fmla="*/ 2228621 h 2711051"/>
                  <a:gd name="connsiteX304-117843" fmla="*/ 732278 w 6006665"/>
                  <a:gd name="connsiteY304-117844" fmla="*/ 2286100 h 2711051"/>
                  <a:gd name="connsiteX305-117845" fmla="*/ 743640 w 6006665"/>
                  <a:gd name="connsiteY305-117846" fmla="*/ 2295190 h 2711051"/>
                  <a:gd name="connsiteX306-117847" fmla="*/ 723188 w 6006665"/>
                  <a:gd name="connsiteY306-117848" fmla="*/ 2338367 h 2711051"/>
                  <a:gd name="connsiteX307-117849" fmla="*/ 747026 w 6006665"/>
                  <a:gd name="connsiteY307-117850" fmla="*/ 2375208 h 2711051"/>
                  <a:gd name="connsiteX308-117851" fmla="*/ 763548 w 6006665"/>
                  <a:gd name="connsiteY308-117852" fmla="*/ 2372454 h 2711051"/>
                  <a:gd name="connsiteX309-117853" fmla="*/ 764871 w 6006665"/>
                  <a:gd name="connsiteY309-117854" fmla="*/ 2374218 h 2711051"/>
                  <a:gd name="connsiteX310-117855" fmla="*/ 775455 w 6006665"/>
                  <a:gd name="connsiteY310-117856" fmla="*/ 2372454 h 2711051"/>
                  <a:gd name="connsiteX311-117857" fmla="*/ 802724 w 6006665"/>
                  <a:gd name="connsiteY311-117858" fmla="*/ 2408813 h 2711051"/>
                  <a:gd name="connsiteX312-117859" fmla="*/ 798179 w 6006665"/>
                  <a:gd name="connsiteY312-117860" fmla="*/ 2436083 h 2711051"/>
                  <a:gd name="connsiteX313-117861" fmla="*/ 818632 w 6006665"/>
                  <a:gd name="connsiteY313-117862" fmla="*/ 2447445 h 2711051"/>
                  <a:gd name="connsiteX314-117863" fmla="*/ 802724 w 6006665"/>
                  <a:gd name="connsiteY314-117864" fmla="*/ 2479260 h 2711051"/>
                  <a:gd name="connsiteX315-117865" fmla="*/ 766365 w 6006665"/>
                  <a:gd name="connsiteY315-117866" fmla="*/ 2483805 h 2711051"/>
                  <a:gd name="connsiteX316-117867" fmla="*/ 727733 w 6006665"/>
                  <a:gd name="connsiteY316-117868" fmla="*/ 2542889 h 2711051"/>
                  <a:gd name="connsiteX317-117869" fmla="*/ 759548 w 6006665"/>
                  <a:gd name="connsiteY317-117870" fmla="*/ 2586066 h 2711051"/>
                  <a:gd name="connsiteX318-117871" fmla="*/ 759548 w 6006665"/>
                  <a:gd name="connsiteY318-117872" fmla="*/ 2624697 h 2711051"/>
                  <a:gd name="connsiteX319-117873" fmla="*/ 798179 w 6006665"/>
                  <a:gd name="connsiteY319-117874" fmla="*/ 2683782 h 2711051"/>
                  <a:gd name="connsiteX320-117875" fmla="*/ 775455 w 6006665"/>
                  <a:gd name="connsiteY320-117876" fmla="*/ 2699689 h 2711051"/>
                  <a:gd name="connsiteX321-117877" fmla="*/ 770910 w 6006665"/>
                  <a:gd name="connsiteY321-117878" fmla="*/ 2711051 h 2711051"/>
                  <a:gd name="connsiteX322-117879" fmla="*/ 759003 w 6006665"/>
                  <a:gd name="connsiteY322-117880" fmla="*/ 2711051 h 2711051"/>
                  <a:gd name="connsiteX323-117881" fmla="*/ 755003 w 6006665"/>
                  <a:gd name="connsiteY323-117882" fmla="*/ 2711051 h 2711051"/>
                  <a:gd name="connsiteX324-117883" fmla="*/ 743096 w 6006665"/>
                  <a:gd name="connsiteY324-117884" fmla="*/ 2711051 h 2711051"/>
                  <a:gd name="connsiteX325-117885" fmla="*/ 715826 w 6006665"/>
                  <a:gd name="connsiteY325-117886" fmla="*/ 2676964 h 2711051"/>
                  <a:gd name="connsiteX326-117887" fmla="*/ 704464 w 6006665"/>
                  <a:gd name="connsiteY326-117888" fmla="*/ 2676964 h 2711051"/>
                  <a:gd name="connsiteX327-117889" fmla="*/ 684012 w 6006665"/>
                  <a:gd name="connsiteY327-117890" fmla="*/ 2667874 h 2711051"/>
                  <a:gd name="connsiteX328-117891" fmla="*/ 672649 w 6006665"/>
                  <a:gd name="connsiteY328-117892" fmla="*/ 2645150 h 2711051"/>
                  <a:gd name="connsiteX329-117893" fmla="*/ 645222 w 6006665"/>
                  <a:gd name="connsiteY329-117894" fmla="*/ 2637313 h 2711051"/>
                  <a:gd name="connsiteX330-117895" fmla="*/ 625472 w 6006665"/>
                  <a:gd name="connsiteY330-117896" fmla="*/ 2640605 h 2711051"/>
                  <a:gd name="connsiteX331-117897" fmla="*/ 623771 w 6006665"/>
                  <a:gd name="connsiteY331-117898" fmla="*/ 2638904 h 2711051"/>
                  <a:gd name="connsiteX332-117899" fmla="*/ 613565 w 6006665"/>
                  <a:gd name="connsiteY332-117900" fmla="*/ 2640605 h 2711051"/>
                  <a:gd name="connsiteX333-117901" fmla="*/ 609020 w 6006665"/>
                  <a:gd name="connsiteY333-117902" fmla="*/ 2636060 h 2711051"/>
                  <a:gd name="connsiteX334-117903" fmla="*/ 559026 w 6006665"/>
                  <a:gd name="connsiteY334-117904" fmla="*/ 2608790 h 2711051"/>
                  <a:gd name="connsiteX335-117905" fmla="*/ 506760 w 6006665"/>
                  <a:gd name="connsiteY335-117906" fmla="*/ 2601973 h 2711051"/>
                  <a:gd name="connsiteX336-117907" fmla="*/ 483280 w 6006665"/>
                  <a:gd name="connsiteY336-117908" fmla="*/ 2595264 h 2711051"/>
                  <a:gd name="connsiteX337-117909" fmla="*/ 480035 w 6006665"/>
                  <a:gd name="connsiteY337-117910" fmla="*/ 2597428 h 2711051"/>
                  <a:gd name="connsiteX338-117911" fmla="*/ 475042 w 6006665"/>
                  <a:gd name="connsiteY338-117912" fmla="*/ 2592910 h 2711051"/>
                  <a:gd name="connsiteX339-117913" fmla="*/ 474945 w 6006665"/>
                  <a:gd name="connsiteY339-117914" fmla="*/ 2592883 h 2711051"/>
                  <a:gd name="connsiteX340-117915" fmla="*/ 468128 w 6006665"/>
                  <a:gd name="connsiteY340-117916" fmla="*/ 2597428 h 2711051"/>
                  <a:gd name="connsiteX341-117917" fmla="*/ 420406 w 6006665"/>
                  <a:gd name="connsiteY341-117918" fmla="*/ 2554251 h 2711051"/>
                  <a:gd name="connsiteX342-117919" fmla="*/ 381774 w 6006665"/>
                  <a:gd name="connsiteY342-117920" fmla="*/ 2538344 h 2711051"/>
                  <a:gd name="connsiteX343-117921" fmla="*/ 349960 w 6006665"/>
                  <a:gd name="connsiteY343-117922" fmla="*/ 2506529 h 2711051"/>
                  <a:gd name="connsiteX344-117923" fmla="*/ 377229 w 6006665"/>
                  <a:gd name="connsiteY344-117924" fmla="*/ 2499712 h 2711051"/>
                  <a:gd name="connsiteX345-117925" fmla="*/ 404499 w 6006665"/>
                  <a:gd name="connsiteY345-117926" fmla="*/ 2451990 h 2711051"/>
                  <a:gd name="connsiteX346-117927" fmla="*/ 388591 w 6006665"/>
                  <a:gd name="connsiteY346-117928" fmla="*/ 2436083 h 2711051"/>
                  <a:gd name="connsiteX347-117929" fmla="*/ 440858 w 6006665"/>
                  <a:gd name="connsiteY347-117930" fmla="*/ 2408813 h 2711051"/>
                  <a:gd name="connsiteX348-117931" fmla="*/ 440858 w 6006665"/>
                  <a:gd name="connsiteY348-117932" fmla="*/ 2405757 h 2711051"/>
                  <a:gd name="connsiteX349-117933" fmla="*/ 416406 w 6006665"/>
                  <a:gd name="connsiteY349-117934" fmla="*/ 2408813 h 2711051"/>
                  <a:gd name="connsiteX350-117935" fmla="*/ 416406 w 6006665"/>
                  <a:gd name="connsiteY350-117936" fmla="*/ 2407325 h 2711051"/>
                  <a:gd name="connsiteX351-117937" fmla="*/ 404499 w 6006665"/>
                  <a:gd name="connsiteY351-117938" fmla="*/ 2408813 h 2711051"/>
                  <a:gd name="connsiteX352-117939" fmla="*/ 404499 w 6006665"/>
                  <a:gd name="connsiteY352-117940" fmla="*/ 2388361 h 2711051"/>
                  <a:gd name="connsiteX353-117941" fmla="*/ 424951 w 6006665"/>
                  <a:gd name="connsiteY353-117942" fmla="*/ 2372454 h 2711051"/>
                  <a:gd name="connsiteX354-117943" fmla="*/ 463583 w 6006665"/>
                  <a:gd name="connsiteY354-117944" fmla="*/ 2365637 h 2711051"/>
                  <a:gd name="connsiteX355-117945" fmla="*/ 468128 w 6006665"/>
                  <a:gd name="connsiteY355-117946" fmla="*/ 2349729 h 2711051"/>
                  <a:gd name="connsiteX356-117947" fmla="*/ 456765 w 6006665"/>
                  <a:gd name="connsiteY356-117948" fmla="*/ 2317915 h 2711051"/>
                  <a:gd name="connsiteX357-117949" fmla="*/ 474945 w 6006665"/>
                  <a:gd name="connsiteY357-117950" fmla="*/ 2290645 h 2711051"/>
                  <a:gd name="connsiteX358-117951" fmla="*/ 474945 w 6006665"/>
                  <a:gd name="connsiteY358-117952" fmla="*/ 2270193 h 2711051"/>
                  <a:gd name="connsiteX359-117953" fmla="*/ 420406 w 6006665"/>
                  <a:gd name="connsiteY359-117954" fmla="*/ 2252013 h 2711051"/>
                  <a:gd name="connsiteX360-117955" fmla="*/ 409588 w 6006665"/>
                  <a:gd name="connsiteY360-117956" fmla="*/ 2252013 h 2711051"/>
                  <a:gd name="connsiteX361-117957" fmla="*/ 397681 w 6006665"/>
                  <a:gd name="connsiteY361-117958" fmla="*/ 2252013 h 2711051"/>
                  <a:gd name="connsiteX362-117959" fmla="*/ 379485 w 6006665"/>
                  <a:gd name="connsiteY362-117960" fmla="*/ 2229774 h 2711051"/>
                  <a:gd name="connsiteX363-117961" fmla="*/ 357322 w 6006665"/>
                  <a:gd name="connsiteY363-117962" fmla="*/ 2236106 h 2711051"/>
                  <a:gd name="connsiteX364-117963" fmla="*/ 352842 w 6006665"/>
                  <a:gd name="connsiteY364-117964" fmla="*/ 2233984 h 2711051"/>
                  <a:gd name="connsiteX365-117965" fmla="*/ 345415 w 6006665"/>
                  <a:gd name="connsiteY365-117966" fmla="*/ 2236106 h 2711051"/>
                  <a:gd name="connsiteX366-117967" fmla="*/ 302238 w 6006665"/>
                  <a:gd name="connsiteY366-117968" fmla="*/ 2215654 h 2711051"/>
                  <a:gd name="connsiteX367-117969" fmla="*/ 302238 w 6006665"/>
                  <a:gd name="connsiteY367-117970" fmla="*/ 2204292 h 2711051"/>
                  <a:gd name="connsiteX368-117971" fmla="*/ 286331 w 6006665"/>
                  <a:gd name="connsiteY368-117972" fmla="*/ 2177022 h 2711051"/>
                  <a:gd name="connsiteX369-117973" fmla="*/ 270968 w 6006665"/>
                  <a:gd name="connsiteY369-117974" fmla="*/ 2177022 h 2711051"/>
                  <a:gd name="connsiteX370-117975" fmla="*/ 259061 w 6006665"/>
                  <a:gd name="connsiteY370-117976" fmla="*/ 2177022 h 2711051"/>
                  <a:gd name="connsiteX371-117977" fmla="*/ 254516 w 6006665"/>
                  <a:gd name="connsiteY371-117978" fmla="*/ 2161115 h 2711051"/>
                  <a:gd name="connsiteX372-117979" fmla="*/ 263606 w 6006665"/>
                  <a:gd name="connsiteY372-117980" fmla="*/ 2145208 h 2711051"/>
                  <a:gd name="connsiteX373-117981" fmla="*/ 243991 w 6006665"/>
                  <a:gd name="connsiteY373-117982" fmla="*/ 2114695 h 2711051"/>
                  <a:gd name="connsiteX374-117983" fmla="*/ 216429 w 6006665"/>
                  <a:gd name="connsiteY374-117984" fmla="*/ 2117938 h 2711051"/>
                  <a:gd name="connsiteX375-117985" fmla="*/ 212956 w 6006665"/>
                  <a:gd name="connsiteY375-117986" fmla="*/ 2116946 h 2711051"/>
                  <a:gd name="connsiteX376-117987" fmla="*/ 204522 w 6006665"/>
                  <a:gd name="connsiteY376-117988" fmla="*/ 2117938 h 2711051"/>
                  <a:gd name="connsiteX377-117989" fmla="*/ 199623 w 6006665"/>
                  <a:gd name="connsiteY377-117990" fmla="*/ 2116538 h 2711051"/>
                  <a:gd name="connsiteX378-117991" fmla="*/ 195977 w 6006665"/>
                  <a:gd name="connsiteY378-117992" fmla="*/ 2129300 h 2711051"/>
                  <a:gd name="connsiteX379-117993" fmla="*/ 184968 w 6006665"/>
                  <a:gd name="connsiteY379-117994" fmla="*/ 2126155 h 2711051"/>
                  <a:gd name="connsiteX380-117995" fmla="*/ 184070 w 6006665"/>
                  <a:gd name="connsiteY380-117996" fmla="*/ 2129300 h 2711051"/>
                  <a:gd name="connsiteX381-117997" fmla="*/ 168163 w 6006665"/>
                  <a:gd name="connsiteY381-117998" fmla="*/ 2124765 h 2711051"/>
                  <a:gd name="connsiteX382-117999" fmla="*/ 156800 w 6006665"/>
                  <a:gd name="connsiteY382-118000" fmla="*/ 2086123 h 2711051"/>
                  <a:gd name="connsiteX383-118001" fmla="*/ 152255 w 6006665"/>
                  <a:gd name="connsiteY383-118002" fmla="*/ 2070216 h 2711051"/>
                  <a:gd name="connsiteX384-118003" fmla="*/ 156800 w 6006665"/>
                  <a:gd name="connsiteY384-118004" fmla="*/ 2065671 h 2711051"/>
                  <a:gd name="connsiteX385-118005" fmla="*/ 168707 w 6006665"/>
                  <a:gd name="connsiteY385-118006" fmla="*/ 2065671 h 2711051"/>
                  <a:gd name="connsiteX386-118007" fmla="*/ 188615 w 6006665"/>
                  <a:gd name="connsiteY386-118008" fmla="*/ 2065671 h 2711051"/>
                  <a:gd name="connsiteX387-118009" fmla="*/ 199977 w 6006665"/>
                  <a:gd name="connsiteY387-118010" fmla="*/ 2054309 h 2711051"/>
                  <a:gd name="connsiteX388-118011" fmla="*/ 188615 w 6006665"/>
                  <a:gd name="connsiteY388-118012" fmla="*/ 2031584 h 2711051"/>
                  <a:gd name="connsiteX389-118013" fmla="*/ 168163 w 6006665"/>
                  <a:gd name="connsiteY389-118014" fmla="*/ 2022495 h 2711051"/>
                  <a:gd name="connsiteX390-118015" fmla="*/ 168163 w 6006665"/>
                  <a:gd name="connsiteY390-118016" fmla="*/ 2015677 h 2711051"/>
                  <a:gd name="connsiteX391-118017" fmla="*/ 152255 w 6006665"/>
                  <a:gd name="connsiteY391-118018" fmla="*/ 1999770 h 2711051"/>
                  <a:gd name="connsiteX392-118019" fmla="*/ 129531 w 6006665"/>
                  <a:gd name="connsiteY392-118020" fmla="*/ 1963410 h 2711051"/>
                  <a:gd name="connsiteX393-118021" fmla="*/ 140893 w 6006665"/>
                  <a:gd name="connsiteY393-118022" fmla="*/ 1940686 h 2711051"/>
                  <a:gd name="connsiteX394-118023" fmla="*/ 136348 w 6006665"/>
                  <a:gd name="connsiteY394-118024" fmla="*/ 1913416 h 2711051"/>
                  <a:gd name="connsiteX395-118025" fmla="*/ 103789 w 6006665"/>
                  <a:gd name="connsiteY395-118026" fmla="*/ 1900009 h 2711051"/>
                  <a:gd name="connsiteX396-118027" fmla="*/ 93716 w 6006665"/>
                  <a:gd name="connsiteY396-118028" fmla="*/ 1904326 h 2711051"/>
                  <a:gd name="connsiteX397-118029" fmla="*/ 91868 w 6006665"/>
                  <a:gd name="connsiteY397-118030" fmla="*/ 1900015 h 2711051"/>
                  <a:gd name="connsiteX398-118031" fmla="*/ 81809 w 6006665"/>
                  <a:gd name="connsiteY398-118032" fmla="*/ 1904326 h 2711051"/>
                  <a:gd name="connsiteX399-118033" fmla="*/ 74992 w 6006665"/>
                  <a:gd name="connsiteY399-118034" fmla="*/ 1888419 h 2711051"/>
                  <a:gd name="connsiteX400-118035" fmla="*/ 34087 w 6006665"/>
                  <a:gd name="connsiteY400-118036" fmla="*/ 1877057 h 2711051"/>
                  <a:gd name="connsiteX401-118037" fmla="*/ 22725 w 6006665"/>
                  <a:gd name="connsiteY401-118038" fmla="*/ 1833880 h 2711051"/>
                  <a:gd name="connsiteX402-118039" fmla="*/ 22725 w 6006665"/>
                  <a:gd name="connsiteY402-118040" fmla="*/ 1802065 h 2711051"/>
                  <a:gd name="connsiteX403-118041" fmla="*/ 0 w 6006665"/>
                  <a:gd name="connsiteY403-118042" fmla="*/ 1786158 h 2711051"/>
                  <a:gd name="connsiteX404-118043" fmla="*/ 15907 w 6006665"/>
                  <a:gd name="connsiteY404-118044" fmla="*/ 1763434 h 2711051"/>
                  <a:gd name="connsiteX405-118045" fmla="*/ 6818 w 6006665"/>
                  <a:gd name="connsiteY405-118046" fmla="*/ 1699805 h 2711051"/>
                  <a:gd name="connsiteX406-118047" fmla="*/ 34087 w 6006665"/>
                  <a:gd name="connsiteY406-118048" fmla="*/ 1656628 h 2711051"/>
                  <a:gd name="connsiteX407-118049" fmla="*/ 27270 w 6006665"/>
                  <a:gd name="connsiteY407-118050" fmla="*/ 1645266 h 2711051"/>
                  <a:gd name="connsiteX408-118051" fmla="*/ 70447 w 6006665"/>
                  <a:gd name="connsiteY408-118052" fmla="*/ 1606634 h 2711051"/>
                  <a:gd name="connsiteX409-118053" fmla="*/ 27270 w 6006665"/>
                  <a:gd name="connsiteY409-118054" fmla="*/ 1570274 h 2711051"/>
                  <a:gd name="connsiteX410-118055" fmla="*/ 109078 w 6006665"/>
                  <a:gd name="connsiteY410-118056" fmla="*/ 1472558 h 2711051"/>
                  <a:gd name="connsiteX411-118057" fmla="*/ 145438 w 6006665"/>
                  <a:gd name="connsiteY411-118058" fmla="*/ 1429381 h 2711051"/>
                  <a:gd name="connsiteX412-118059" fmla="*/ 156800 w 6006665"/>
                  <a:gd name="connsiteY412-118060" fmla="*/ 1386205 h 2711051"/>
                  <a:gd name="connsiteX413-118061" fmla="*/ 102261 w 6006665"/>
                  <a:gd name="connsiteY413-118062" fmla="*/ 1333938 h 2711051"/>
                  <a:gd name="connsiteX414-118063" fmla="*/ 118168 w 6006665"/>
                  <a:gd name="connsiteY414-118064" fmla="*/ 1279399 h 2711051"/>
                  <a:gd name="connsiteX415-118065" fmla="*/ 86354 w 6006665"/>
                  <a:gd name="connsiteY415-118066" fmla="*/ 1215770 h 2711051"/>
                  <a:gd name="connsiteX416-118067" fmla="*/ 109078 w 6006665"/>
                  <a:gd name="connsiteY416-118068" fmla="*/ 1140778 h 2711051"/>
                  <a:gd name="connsiteX417-118069" fmla="*/ 70447 w 6006665"/>
                  <a:gd name="connsiteY417-118070" fmla="*/ 1038517 h 2711051"/>
                  <a:gd name="connsiteX418-118071" fmla="*/ 102261 w 6006665"/>
                  <a:gd name="connsiteY418-118072" fmla="*/ 968071 h 2711051"/>
                  <a:gd name="connsiteX419-118073" fmla="*/ 43177 w 6006665"/>
                  <a:gd name="connsiteY419-118074" fmla="*/ 902170 h 2711051"/>
                  <a:gd name="connsiteX420-118075" fmla="*/ 49994 w 6006665"/>
                  <a:gd name="connsiteY420-118076" fmla="*/ 827178 h 2711051"/>
                  <a:gd name="connsiteX421-118077" fmla="*/ 81809 w 6006665"/>
                  <a:gd name="connsiteY421-118078" fmla="*/ 822633 h 2711051"/>
                  <a:gd name="connsiteX422-118079" fmla="*/ 145438 w 6006665"/>
                  <a:gd name="connsiteY422-118080" fmla="*/ 779457 h 2711051"/>
                  <a:gd name="connsiteX423-118081" fmla="*/ 184070 w 6006665"/>
                  <a:gd name="connsiteY423-118082" fmla="*/ 740825 h 2711051"/>
                  <a:gd name="connsiteX424-118083" fmla="*/ 189699 w 6006665"/>
                  <a:gd name="connsiteY424-118084" fmla="*/ 747103 h 2711051"/>
                  <a:gd name="connsiteX425-118085" fmla="*/ 195977 w 6006665"/>
                  <a:gd name="connsiteY425-118086" fmla="*/ 740825 h 2711051"/>
                  <a:gd name="connsiteX426-118087" fmla="*/ 255061 w 6006665"/>
                  <a:gd name="connsiteY426-118088" fmla="*/ 806726 h 2711051"/>
                  <a:gd name="connsiteX427-118089" fmla="*/ 350504 w 6006665"/>
                  <a:gd name="connsiteY427-118090" fmla="*/ 827178 h 2711051"/>
                  <a:gd name="connsiteX428-118091" fmla="*/ 491397 w 6006665"/>
                  <a:gd name="connsiteY428-118092" fmla="*/ 940802 h 2711051"/>
                  <a:gd name="connsiteX429-118093" fmla="*/ 523211 w 6006665"/>
                  <a:gd name="connsiteY429-118094" fmla="*/ 988523 h 2711051"/>
                  <a:gd name="connsiteX430-118095" fmla="*/ 523211 w 6006665"/>
                  <a:gd name="connsiteY430-118096" fmla="*/ 1047607 h 2711051"/>
                  <a:gd name="connsiteX431-118097" fmla="*/ 486852 w 6006665"/>
                  <a:gd name="connsiteY431-118098" fmla="*/ 1102146 h 2711051"/>
                  <a:gd name="connsiteX432-118099" fmla="*/ 420951 w 6006665"/>
                  <a:gd name="connsiteY432-118100" fmla="*/ 1122599 h 2711051"/>
                  <a:gd name="connsiteX433-118101" fmla="*/ 415909 w 6006665"/>
                  <a:gd name="connsiteY433-118102" fmla="*/ 1120468 h 2711051"/>
                  <a:gd name="connsiteX434-118103" fmla="*/ 409044 w 6006665"/>
                  <a:gd name="connsiteY434-118104" fmla="*/ 1122599 h 2711051"/>
                  <a:gd name="connsiteX435-118105" fmla="*/ 252950 w 6006665"/>
                  <a:gd name="connsiteY435-118106" fmla="*/ 1056643 h 2711051"/>
                  <a:gd name="connsiteX436-118107" fmla="*/ 232336 w 6006665"/>
                  <a:gd name="connsiteY436-118108" fmla="*/ 1063515 h 2711051"/>
                  <a:gd name="connsiteX437-118109" fmla="*/ 291420 w 6006665"/>
                  <a:gd name="connsiteY437-118110" fmla="*/ 1133961 h 2711051"/>
                  <a:gd name="connsiteX438-118111" fmla="*/ 291420 w 6006665"/>
                  <a:gd name="connsiteY438-118112" fmla="*/ 1172593 h 2711051"/>
                  <a:gd name="connsiteX439-118113" fmla="*/ 298238 w 6006665"/>
                  <a:gd name="connsiteY439-118114" fmla="*/ 1258947 h 2711051"/>
                  <a:gd name="connsiteX440-118115" fmla="*/ 345959 w 6006665"/>
                  <a:gd name="connsiteY440-118116" fmla="*/ 1290761 h 2711051"/>
                  <a:gd name="connsiteX441-118117" fmla="*/ 362087 w 6006665"/>
                  <a:gd name="connsiteY441-118118" fmla="*/ 1300169 h 2711051"/>
                  <a:gd name="connsiteX442-118119" fmla="*/ 365867 w 6006665"/>
                  <a:gd name="connsiteY442-118120" fmla="*/ 1268036 h 2711051"/>
                  <a:gd name="connsiteX443-118121" fmla="*/ 345415 w 6006665"/>
                  <a:gd name="connsiteY443-118122" fmla="*/ 1231677 h 2711051"/>
                  <a:gd name="connsiteX444-118123" fmla="*/ 365867 w 6006665"/>
                  <a:gd name="connsiteY444-118124" fmla="*/ 1199862 h 2711051"/>
                  <a:gd name="connsiteX445-118125" fmla="*/ 374560 w 6006665"/>
                  <a:gd name="connsiteY445-118126" fmla="*/ 1204861 h 2711051"/>
                  <a:gd name="connsiteX446-118127" fmla="*/ 377774 w 6006665"/>
                  <a:gd name="connsiteY446-118128" fmla="*/ 1199862 h 2711051"/>
                  <a:gd name="connsiteX447-118129" fmla="*/ 461933 w 6006665"/>
                  <a:gd name="connsiteY447-118130" fmla="*/ 1248254 h 2711051"/>
                  <a:gd name="connsiteX448-118131" fmla="*/ 484035 w 6006665"/>
                  <a:gd name="connsiteY448-118132" fmla="*/ 1231677 h 2711051"/>
                  <a:gd name="connsiteX449-118133" fmla="*/ 463583 w 6006665"/>
                  <a:gd name="connsiteY449-118134" fmla="*/ 1165775 h 2711051"/>
                  <a:gd name="connsiteX450-118135" fmla="*/ 549936 w 6006665"/>
                  <a:gd name="connsiteY450-118136" fmla="*/ 1079422 h 2711051"/>
                  <a:gd name="connsiteX451-118137" fmla="*/ 559742 w 6006665"/>
                  <a:gd name="connsiteY451-118138" fmla="*/ 1081523 h 2711051"/>
                  <a:gd name="connsiteX452-118139" fmla="*/ 561843 w 6006665"/>
                  <a:gd name="connsiteY452-118140" fmla="*/ 1079422 h 2711051"/>
                  <a:gd name="connsiteX453-118141" fmla="*/ 593658 w 6006665"/>
                  <a:gd name="connsiteY453-118142" fmla="*/ 1086239 h 2711051"/>
                  <a:gd name="connsiteX454-118143" fmla="*/ 620945 w 6006665"/>
                  <a:gd name="connsiteY454-118144" fmla="*/ 1110116 h 2711051"/>
                  <a:gd name="connsiteX455-118145" fmla="*/ 640835 w 6006665"/>
                  <a:gd name="connsiteY455-118146" fmla="*/ 1054425 h 2711051"/>
                  <a:gd name="connsiteX456-118147" fmla="*/ 609020 w 6006665"/>
                  <a:gd name="connsiteY456-118148" fmla="*/ 999886 h 2711051"/>
                  <a:gd name="connsiteX457-118149" fmla="*/ 624928 w 6006665"/>
                  <a:gd name="connsiteY457-118150" fmla="*/ 940802 h 2711051"/>
                  <a:gd name="connsiteX458-118151" fmla="*/ 597658 w 6006665"/>
                  <a:gd name="connsiteY458-118152" fmla="*/ 881717 h 2711051"/>
                  <a:gd name="connsiteX459-118153" fmla="*/ 611562 w 6006665"/>
                  <a:gd name="connsiteY459-118154" fmla="*/ 886043 h 2711051"/>
                  <a:gd name="connsiteX460-118155" fmla="*/ 609565 w 6006665"/>
                  <a:gd name="connsiteY460-118156" fmla="*/ 881717 h 2711051"/>
                  <a:gd name="connsiteX461-118157" fmla="*/ 711826 w 6006665"/>
                  <a:gd name="connsiteY461-118158" fmla="*/ 913532 h 2711051"/>
                  <a:gd name="connsiteX462-118159" fmla="*/ 732278 w 6006665"/>
                  <a:gd name="connsiteY462-118160" fmla="*/ 968071 h 2711051"/>
                  <a:gd name="connsiteX463-118161" fmla="*/ 684556 w 6006665"/>
                  <a:gd name="connsiteY463-118162" fmla="*/ 979433 h 2711051"/>
                  <a:gd name="connsiteX464-118163" fmla="*/ 684556 w 6006665"/>
                  <a:gd name="connsiteY464-118164" fmla="*/ 1031700 h 2711051"/>
                  <a:gd name="connsiteX465-118165" fmla="*/ 713309 w 6006665"/>
                  <a:gd name="connsiteY465-118166" fmla="*/ 1060453 h 2711051"/>
                  <a:gd name="connsiteX466-118167" fmla="*/ 763548 w 6006665"/>
                  <a:gd name="connsiteY466-118168" fmla="*/ 1043062 h 2711051"/>
                  <a:gd name="connsiteX467-118169" fmla="*/ 770365 w 6006665"/>
                  <a:gd name="connsiteY467-118170" fmla="*/ 983978 h 2711051"/>
                  <a:gd name="connsiteX468-118171" fmla="*/ 845357 w 6006665"/>
                  <a:gd name="connsiteY468-118172" fmla="*/ 936257 h 2711051"/>
                  <a:gd name="connsiteX469-118173" fmla="*/ 972614 w 6006665"/>
                  <a:gd name="connsiteY469-118174" fmla="*/ 849903 h 2711051"/>
                  <a:gd name="connsiteX470-118175" fmla="*/ 982566 w 6006665"/>
                  <a:gd name="connsiteY470-118176" fmla="*/ 851230 h 2711051"/>
                  <a:gd name="connsiteX471-118177" fmla="*/ 984521 w 6006665"/>
                  <a:gd name="connsiteY471-118178" fmla="*/ 849903 h 2711051"/>
                  <a:gd name="connsiteX472-118179" fmla="*/ 1018608 w 6006665"/>
                  <a:gd name="connsiteY472-118180" fmla="*/ 854448 h 2711051"/>
                  <a:gd name="connsiteX473-118181" fmla="*/ 979977 w 6006665"/>
                  <a:gd name="connsiteY473-118182" fmla="*/ 918077 h 2711051"/>
                  <a:gd name="connsiteX474-118183" fmla="*/ 1012666 w 6006665"/>
                  <a:gd name="connsiteY474-118184" fmla="*/ 923238 h 2711051"/>
                  <a:gd name="connsiteX475-118185" fmla="*/ 1038516 w 6006665"/>
                  <a:gd name="connsiteY475-118186" fmla="*/ 893080 h 2711051"/>
                  <a:gd name="connsiteX476-118187" fmla="*/ 1050423 w 6006665"/>
                  <a:gd name="connsiteY476-118188" fmla="*/ 893080 h 2711051"/>
                  <a:gd name="connsiteX477-118189" fmla="*/ 1108962 w 6006665"/>
                  <a:gd name="connsiteY477-118190" fmla="*/ 893080 h 2711051"/>
                  <a:gd name="connsiteX478-118191" fmla="*/ 1161229 w 6006665"/>
                  <a:gd name="connsiteY478-118192" fmla="*/ 849903 h 2711051"/>
                  <a:gd name="connsiteX479-118193" fmla="*/ 1165711 w 6006665"/>
                  <a:gd name="connsiteY479-118194" fmla="*/ 856037 h 2711051"/>
                  <a:gd name="connsiteX480-118195" fmla="*/ 1173136 w 6006665"/>
                  <a:gd name="connsiteY480-118196" fmla="*/ 849903 h 2711051"/>
                  <a:gd name="connsiteX481-118197" fmla="*/ 1210035 w 6006665"/>
                  <a:gd name="connsiteY481-118198" fmla="*/ 900396 h 2711051"/>
                  <a:gd name="connsiteX482-118199" fmla="*/ 1247583 w 6006665"/>
                  <a:gd name="connsiteY482-118200" fmla="*/ 843086 h 2711051"/>
                  <a:gd name="connsiteX483-118201" fmla="*/ 1211223 w 6006665"/>
                  <a:gd name="connsiteY483-118202" fmla="*/ 784002 h 2711051"/>
                  <a:gd name="connsiteX484-118203" fmla="*/ 1227130 w 6006665"/>
                  <a:gd name="connsiteY484-118204" fmla="*/ 747642 h 2711051"/>
                  <a:gd name="connsiteX485-118205" fmla="*/ 1237665 w 6006665"/>
                  <a:gd name="connsiteY485-118206" fmla="*/ 750780 h 2711051"/>
                  <a:gd name="connsiteX486-118207" fmla="*/ 1239037 w 6006665"/>
                  <a:gd name="connsiteY486-118208" fmla="*/ 747642 h 2711051"/>
                  <a:gd name="connsiteX487-118209" fmla="*/ 1345843 w 6006665"/>
                  <a:gd name="connsiteY487-118210" fmla="*/ 779457 h 2711051"/>
                  <a:gd name="connsiteX488-118211" fmla="*/ 1400382 w 6006665"/>
                  <a:gd name="connsiteY488-118212" fmla="*/ 811271 h 2711051"/>
                  <a:gd name="connsiteX489-118213" fmla="*/ 1519756 w 6006665"/>
                  <a:gd name="connsiteY489-118214" fmla="*/ 917855 h 2711051"/>
                  <a:gd name="connsiteX490-118215" fmla="*/ 1543003 w 6006665"/>
                  <a:gd name="connsiteY490-118216" fmla="*/ 877173 h 2711051"/>
                  <a:gd name="connsiteX491-118217" fmla="*/ 1506643 w 6006665"/>
                  <a:gd name="connsiteY491-118218" fmla="*/ 822633 h 2711051"/>
                  <a:gd name="connsiteX492-118219" fmla="*/ 1506643 w 6006665"/>
                  <a:gd name="connsiteY492-118220" fmla="*/ 799909 h 2711051"/>
                  <a:gd name="connsiteX493-118221" fmla="*/ 1463467 w 6006665"/>
                  <a:gd name="connsiteY493-118222" fmla="*/ 790819 h 2711051"/>
                  <a:gd name="connsiteX494-118223" fmla="*/ 1472556 w 6006665"/>
                  <a:gd name="connsiteY494-118224" fmla="*/ 740825 h 2711051"/>
                  <a:gd name="connsiteX495-118225" fmla="*/ 1452104 w 6006665"/>
                  <a:gd name="connsiteY495-118226" fmla="*/ 654471 h 2711051"/>
                  <a:gd name="connsiteX496-118227" fmla="*/ 1452104 w 6006665"/>
                  <a:gd name="connsiteY496-118228" fmla="*/ 618112 h 2711051"/>
                  <a:gd name="connsiteX497-118229" fmla="*/ 1522551 w 6006665"/>
                  <a:gd name="connsiteY497-118230" fmla="*/ 515851 h 2711051"/>
                  <a:gd name="connsiteX498-118231" fmla="*/ 1543003 w 6006665"/>
                  <a:gd name="connsiteY498-118232" fmla="*/ 402228 h 2711051"/>
                  <a:gd name="connsiteX499-118233" fmla="*/ 1570272 w 6006665"/>
                  <a:gd name="connsiteY499-118234" fmla="*/ 381775 h 2711051"/>
                  <a:gd name="connsiteX500-118235" fmla="*/ 1578688 w 6006665"/>
                  <a:gd name="connsiteY500-118236" fmla="*/ 384394 h 2711051"/>
                  <a:gd name="connsiteX501-118237" fmla="*/ 1582179 w 6006665"/>
                  <a:gd name="connsiteY501-118238" fmla="*/ 381775 h 2711051"/>
                  <a:gd name="connsiteX502-118239" fmla="*/ 1684440 w 6006665"/>
                  <a:gd name="connsiteY502-118240" fmla="*/ 413590 h 2711051"/>
                  <a:gd name="connsiteX503-118241" fmla="*/ 1688985 w 6006665"/>
                  <a:gd name="connsiteY503-118242" fmla="*/ 484036 h 2711051"/>
                  <a:gd name="connsiteX504-118243" fmla="*/ 1652625 w 6006665"/>
                  <a:gd name="connsiteY504-118244" fmla="*/ 574935 h 2711051"/>
                  <a:gd name="connsiteX505-118245" fmla="*/ 1679895 w 6006665"/>
                  <a:gd name="connsiteY505-118246" fmla="*/ 613567 h 2711051"/>
                  <a:gd name="connsiteX506-118247" fmla="*/ 1688985 w 6006665"/>
                  <a:gd name="connsiteY506-118248" fmla="*/ 688558 h 2711051"/>
                  <a:gd name="connsiteX507-118249" fmla="*/ 1679895 w 6006665"/>
                  <a:gd name="connsiteY507-118250" fmla="*/ 833996 h 2711051"/>
                  <a:gd name="connsiteX508-118251" fmla="*/ 1636718 w 6006665"/>
                  <a:gd name="connsiteY508-118252" fmla="*/ 1097602 h 2711051"/>
                  <a:gd name="connsiteX509-118253" fmla="*/ 1662494 w 6006665"/>
                  <a:gd name="connsiteY509-118254" fmla="*/ 1104046 h 2711051"/>
                  <a:gd name="connsiteX0-118255" fmla="*/ 1662494 w 6006665"/>
                  <a:gd name="connsiteY0-118256" fmla="*/ 1104046 h 2711051"/>
                  <a:gd name="connsiteX1-118257" fmla="*/ 3211535 w 6006665"/>
                  <a:gd name="connsiteY1-118258" fmla="*/ 1 h 2711051"/>
                  <a:gd name="connsiteX2-118259" fmla="*/ 3200173 w 6006665"/>
                  <a:gd name="connsiteY2-118260" fmla="*/ 74993 h 2711051"/>
                  <a:gd name="connsiteX3-118261" fmla="*/ 3161541 w 6006665"/>
                  <a:gd name="connsiteY3-118262" fmla="*/ 118170 h 2711051"/>
                  <a:gd name="connsiteX4-118263" fmla="*/ 3066097 w 6006665"/>
                  <a:gd name="connsiteY4-118264" fmla="*/ 193161 h 2711051"/>
                  <a:gd name="connsiteX5-118265" fmla="*/ 3034283 w 6006665"/>
                  <a:gd name="connsiteY5-118266" fmla="*/ 236338 h 2711051"/>
                  <a:gd name="connsiteX6-118267" fmla="*/ 3082005 w 6006665"/>
                  <a:gd name="connsiteY6-118268" fmla="*/ 252245 h 2711051"/>
                  <a:gd name="connsiteX7-118269" fmla="*/ 3129459 w 6006665"/>
                  <a:gd name="connsiteY7-118270" fmla="*/ 279926 h 2711051"/>
                  <a:gd name="connsiteX8-118271" fmla="*/ 3156451 w 6006665"/>
                  <a:gd name="connsiteY8-118272" fmla="*/ 256790 h 2711051"/>
                  <a:gd name="connsiteX9-118273" fmla="*/ 3158460 w 6006665"/>
                  <a:gd name="connsiteY9-118274" fmla="*/ 265274 h 2711051"/>
                  <a:gd name="connsiteX10-118275" fmla="*/ 3168359 w 6006665"/>
                  <a:gd name="connsiteY10-118276" fmla="*/ 256790 h 2711051"/>
                  <a:gd name="connsiteX11-118277" fmla="*/ 3184984 w 6006665"/>
                  <a:gd name="connsiteY11-118278" fmla="*/ 326983 h 2711051"/>
                  <a:gd name="connsiteX12-118279" fmla="*/ 3192811 w 6006665"/>
                  <a:gd name="connsiteY12-118280" fmla="*/ 311329 h 2711051"/>
                  <a:gd name="connsiteX13-118281" fmla="*/ 3251895 w 6006665"/>
                  <a:gd name="connsiteY13-118282" fmla="*/ 290877 h 2711051"/>
                  <a:gd name="connsiteX14-118283" fmla="*/ 3259833 w 6006665"/>
                  <a:gd name="connsiteY14-118284" fmla="*/ 292251 h 2711051"/>
                  <a:gd name="connsiteX15-118285" fmla="*/ 3263802 w 6006665"/>
                  <a:gd name="connsiteY15-118286" fmla="*/ 290877 h 2711051"/>
                  <a:gd name="connsiteX16-118287" fmla="*/ 3381970 w 6006665"/>
                  <a:gd name="connsiteY16-118288" fmla="*/ 311329 h 2711051"/>
                  <a:gd name="connsiteX17-118289" fmla="*/ 3388787 w 6006665"/>
                  <a:gd name="connsiteY17-118290" fmla="*/ 370413 h 2711051"/>
                  <a:gd name="connsiteX18-118291" fmla="*/ 3531529 w 6006665"/>
                  <a:gd name="connsiteY18-118292" fmla="*/ 391404 h 2711051"/>
                  <a:gd name="connsiteX19-118293" fmla="*/ 3538225 w 6006665"/>
                  <a:gd name="connsiteY19-118294" fmla="*/ 295422 h 2711051"/>
                  <a:gd name="connsiteX20-118295" fmla="*/ 3549910 w 6006665"/>
                  <a:gd name="connsiteY20-118296" fmla="*/ 298609 h 2711051"/>
                  <a:gd name="connsiteX21-118297" fmla="*/ 3550132 w 6006665"/>
                  <a:gd name="connsiteY21-118298" fmla="*/ 295422 h 2711051"/>
                  <a:gd name="connsiteX22-118299" fmla="*/ 3625123 w 6006665"/>
                  <a:gd name="connsiteY22-118300" fmla="*/ 315874 h 2711051"/>
                  <a:gd name="connsiteX23-118301" fmla="*/ 3672301 w 6006665"/>
                  <a:gd name="connsiteY23-118302" fmla="*/ 315874 h 2711051"/>
                  <a:gd name="connsiteX24-118303" fmla="*/ 3684207 w 6006665"/>
                  <a:gd name="connsiteY24-118304" fmla="*/ 315874 h 2711051"/>
                  <a:gd name="connsiteX25-118305" fmla="*/ 3743291 w 6006665"/>
                  <a:gd name="connsiteY25-118306" fmla="*/ 381775 h 2711051"/>
                  <a:gd name="connsiteX26-118307" fmla="*/ 3759199 w 6006665"/>
                  <a:gd name="connsiteY26-118308" fmla="*/ 461312 h 2711051"/>
                  <a:gd name="connsiteX27-118309" fmla="*/ 3738747 w 6006665"/>
                  <a:gd name="connsiteY27-118310" fmla="*/ 511306 h 2711051"/>
                  <a:gd name="connsiteX28-118311" fmla="*/ 3786469 w 6006665"/>
                  <a:gd name="connsiteY28-118312" fmla="*/ 602204 h 2711051"/>
                  <a:gd name="connsiteX29-118313" fmla="*/ 3835603 w 6006665"/>
                  <a:gd name="connsiteY29-118314" fmla="*/ 638110 h 2711051"/>
                  <a:gd name="connsiteX30-118315" fmla="*/ 3865460 w 6006665"/>
                  <a:gd name="connsiteY30-118316" fmla="*/ 527213 h 2711051"/>
                  <a:gd name="connsiteX31-118317" fmla="*/ 3875077 w 6006665"/>
                  <a:gd name="connsiteY31-118318" fmla="*/ 535720 h 2711051"/>
                  <a:gd name="connsiteX32-118319" fmla="*/ 3877367 w 6006665"/>
                  <a:gd name="connsiteY32-118320" fmla="*/ 527213 h 2711051"/>
                  <a:gd name="connsiteX33-118321" fmla="*/ 3932151 w 6006665"/>
                  <a:gd name="connsiteY33-118322" fmla="*/ 575676 h 2711051"/>
                  <a:gd name="connsiteX34-118323" fmla="*/ 3988173 w 6006665"/>
                  <a:gd name="connsiteY34-118324" fmla="*/ 547665 h 2711051"/>
                  <a:gd name="connsiteX35-118325" fmla="*/ 3993852 w 6006665"/>
                  <a:gd name="connsiteY35-118326" fmla="*/ 550780 h 2711051"/>
                  <a:gd name="connsiteX36-118327" fmla="*/ 4000080 w 6006665"/>
                  <a:gd name="connsiteY36-118328" fmla="*/ 547665 h 2711051"/>
                  <a:gd name="connsiteX37-118329" fmla="*/ 4062426 w 6006665"/>
                  <a:gd name="connsiteY37-118330" fmla="*/ 581855 h 2711051"/>
                  <a:gd name="connsiteX38-118331" fmla="*/ 4085889 w 6006665"/>
                  <a:gd name="connsiteY38-118332" fmla="*/ 554483 h 2711051"/>
                  <a:gd name="connsiteX39-118333" fmla="*/ 4095563 w 6006665"/>
                  <a:gd name="connsiteY39-118334" fmla="*/ 557087 h 2711051"/>
                  <a:gd name="connsiteX40-118335" fmla="*/ 4097796 w 6006665"/>
                  <a:gd name="connsiteY40-118336" fmla="*/ 554483 h 2711051"/>
                  <a:gd name="connsiteX41-118337" fmla="*/ 4144150 w 6006665"/>
                  <a:gd name="connsiteY41-118338" fmla="*/ 566963 h 2711051"/>
                  <a:gd name="connsiteX42-118339" fmla="*/ 4117703 w 6006665"/>
                  <a:gd name="connsiteY42-118340" fmla="*/ 456767 h 2711051"/>
                  <a:gd name="connsiteX43-118341" fmla="*/ 4165425 w 6006665"/>
                  <a:gd name="connsiteY43-118342" fmla="*/ 402228 h 2711051"/>
                  <a:gd name="connsiteX44-118343" fmla="*/ 4175231 w 6006665"/>
                  <a:gd name="connsiteY44-118344" fmla="*/ 404629 h 2711051"/>
                  <a:gd name="connsiteX45-118345" fmla="*/ 4177332 w 6006665"/>
                  <a:gd name="connsiteY45-118346" fmla="*/ 402228 h 2711051"/>
                  <a:gd name="connsiteX46-118347" fmla="*/ 4511384 w 6006665"/>
                  <a:gd name="connsiteY46-118348" fmla="*/ 484036 h 2711051"/>
                  <a:gd name="connsiteX47-118349" fmla="*/ 4543199 w 6006665"/>
                  <a:gd name="connsiteY47-118350" fmla="*/ 554483 h 2711051"/>
                  <a:gd name="connsiteX48-118351" fmla="*/ 4639242 w 6006665"/>
                  <a:gd name="connsiteY48-118352" fmla="*/ 637125 h 2711051"/>
                  <a:gd name="connsiteX49-118353" fmla="*/ 4774445 w 6006665"/>
                  <a:gd name="connsiteY49-118354" fmla="*/ 618112 h 2711051"/>
                  <a:gd name="connsiteX50-118355" fmla="*/ 4778496 w 6006665"/>
                  <a:gd name="connsiteY50-118356" fmla="*/ 619216 h 2711051"/>
                  <a:gd name="connsiteX51-118357" fmla="*/ 4786352 w 6006665"/>
                  <a:gd name="connsiteY51-118358" fmla="*/ 618112 h 2711051"/>
                  <a:gd name="connsiteX52-118359" fmla="*/ 4861343 w 6006665"/>
                  <a:gd name="connsiteY52-118360" fmla="*/ 638564 h 2711051"/>
                  <a:gd name="connsiteX53-118361" fmla="*/ 4893158 w 6006665"/>
                  <a:gd name="connsiteY53-118362" fmla="*/ 681741 h 2711051"/>
                  <a:gd name="connsiteX54-118363" fmla="*/ 4888613 w 6006665"/>
                  <a:gd name="connsiteY54-118364" fmla="*/ 763549 h 2711051"/>
                  <a:gd name="connsiteX55-118365" fmla="*/ 4927677 w 6006665"/>
                  <a:gd name="connsiteY55-118366" fmla="*/ 788221 h 2711051"/>
                  <a:gd name="connsiteX56-118367" fmla="*/ 4967605 w 6006665"/>
                  <a:gd name="connsiteY56-118368" fmla="*/ 774912 h 2711051"/>
                  <a:gd name="connsiteX57-118369" fmla="*/ 5038051 w 6006665"/>
                  <a:gd name="connsiteY57-118370" fmla="*/ 768094 h 2711051"/>
                  <a:gd name="connsiteX58-118371" fmla="*/ 5040730 w 6006665"/>
                  <a:gd name="connsiteY58-118372" fmla="*/ 768987 h 2711051"/>
                  <a:gd name="connsiteX59-118373" fmla="*/ 5049958 w 6006665"/>
                  <a:gd name="connsiteY59-118374" fmla="*/ 768094 h 2711051"/>
                  <a:gd name="connsiteX60-118375" fmla="*/ 5114249 w 6006665"/>
                  <a:gd name="connsiteY60-118376" fmla="*/ 789525 h 2711051"/>
                  <a:gd name="connsiteX61-118377" fmla="*/ 5176671 w 6006665"/>
                  <a:gd name="connsiteY61-118378" fmla="*/ 779457 h 2711051"/>
                  <a:gd name="connsiteX62-118379" fmla="*/ 5177801 w 6006665"/>
                  <a:gd name="connsiteY62-118380" fmla="*/ 781195 h 2711051"/>
                  <a:gd name="connsiteX63-118381" fmla="*/ 5188578 w 6006665"/>
                  <a:gd name="connsiteY63-118382" fmla="*/ 779457 h 2711051"/>
                  <a:gd name="connsiteX64-118383" fmla="*/ 5243719 w 6006665"/>
                  <a:gd name="connsiteY64-118384" fmla="*/ 864288 h 2711051"/>
                  <a:gd name="connsiteX65-118385" fmla="*/ 5283477 w 6006665"/>
                  <a:gd name="connsiteY65-118386" fmla="*/ 833996 h 2711051"/>
                  <a:gd name="connsiteX66-118387" fmla="*/ 5258480 w 6006665"/>
                  <a:gd name="connsiteY66-118388" fmla="*/ 768094 h 2711051"/>
                  <a:gd name="connsiteX67-118389" fmla="*/ 5267570 w 6006665"/>
                  <a:gd name="connsiteY67-118390" fmla="*/ 720373 h 2711051"/>
                  <a:gd name="connsiteX68-118391" fmla="*/ 5278896 w 6006665"/>
                  <a:gd name="connsiteY68-118392" fmla="*/ 723422 h 2711051"/>
                  <a:gd name="connsiteX69-118393" fmla="*/ 5279477 w 6006665"/>
                  <a:gd name="connsiteY69-118394" fmla="*/ 720373 h 2711051"/>
                  <a:gd name="connsiteX70-118395" fmla="*/ 5395510 w 6006665"/>
                  <a:gd name="connsiteY70-118396" fmla="*/ 751612 h 2711051"/>
                  <a:gd name="connsiteX71-118397" fmla="*/ 5463001 w 6006665"/>
                  <a:gd name="connsiteY71-118398" fmla="*/ 747642 h 2711051"/>
                  <a:gd name="connsiteX72-118399" fmla="*/ 5464386 w 6006665"/>
                  <a:gd name="connsiteY72-118400" fmla="*/ 748261 h 2711051"/>
                  <a:gd name="connsiteX73-118401" fmla="*/ 5474909 w 6006665"/>
                  <a:gd name="connsiteY73-118402" fmla="*/ 747642 h 2711051"/>
                  <a:gd name="connsiteX74-118403" fmla="*/ 5581715 w 6006665"/>
                  <a:gd name="connsiteY74-118404" fmla="*/ 795364 h 2711051"/>
                  <a:gd name="connsiteX75-118405" fmla="*/ 5633981 w 6006665"/>
                  <a:gd name="connsiteY75-118406" fmla="*/ 838541 h 2711051"/>
                  <a:gd name="connsiteX76-118407" fmla="*/ 5720335 w 6006665"/>
                  <a:gd name="connsiteY76-118408" fmla="*/ 918077 h 2711051"/>
                  <a:gd name="connsiteX77-118409" fmla="*/ 5822595 w 6006665"/>
                  <a:gd name="connsiteY77-118410" fmla="*/ 1015793 h 2711051"/>
                  <a:gd name="connsiteX78-118411" fmla="*/ 5818051 w 6006665"/>
                  <a:gd name="connsiteY78-118412" fmla="*/ 1070332 h 2711051"/>
                  <a:gd name="connsiteX79-118413" fmla="*/ 5825679 w 6006665"/>
                  <a:gd name="connsiteY79-118414" fmla="*/ 1077960 h 2711051"/>
                  <a:gd name="connsiteX80-118415" fmla="*/ 5822051 w 6006665"/>
                  <a:gd name="connsiteY80-118416" fmla="*/ 1027155 h 2711051"/>
                  <a:gd name="connsiteX81-118417" fmla="*/ 5834092 w 6006665"/>
                  <a:gd name="connsiteY81-118418" fmla="*/ 1029028 h 2711051"/>
                  <a:gd name="connsiteX82-118419" fmla="*/ 5833958 w 6006665"/>
                  <a:gd name="connsiteY82-118420" fmla="*/ 1027155 h 2711051"/>
                  <a:gd name="connsiteX83-118421" fmla="*/ 5936219 w 6006665"/>
                  <a:gd name="connsiteY83-118422" fmla="*/ 1043062 h 2711051"/>
                  <a:gd name="connsiteX84-118423" fmla="*/ 6006665 w 6006665"/>
                  <a:gd name="connsiteY84-118424" fmla="*/ 1122599 h 2711051"/>
                  <a:gd name="connsiteX85-118425" fmla="*/ 5968033 w 6006665"/>
                  <a:gd name="connsiteY85-118426" fmla="*/ 1161231 h 2711051"/>
                  <a:gd name="connsiteX86-118427" fmla="*/ 5908949 w 6006665"/>
                  <a:gd name="connsiteY86-118428" fmla="*/ 1172593 h 2711051"/>
                  <a:gd name="connsiteX87-118429" fmla="*/ 5908949 w 6006665"/>
                  <a:gd name="connsiteY87-118430" fmla="*/ 1258947 h 2711051"/>
                  <a:gd name="connsiteX88-118431" fmla="*/ 5893042 w 6006665"/>
                  <a:gd name="connsiteY88-118432" fmla="*/ 1274854 h 2711051"/>
                  <a:gd name="connsiteX89-118433" fmla="*/ 5881135 w 6006665"/>
                  <a:gd name="connsiteY89-118434" fmla="*/ 1274854 h 2711051"/>
                  <a:gd name="connsiteX90-118435" fmla="*/ 5861227 w 6006665"/>
                  <a:gd name="connsiteY90-118436" fmla="*/ 1274854 h 2711051"/>
                  <a:gd name="connsiteX91-118437" fmla="*/ 5849321 w 6006665"/>
                  <a:gd name="connsiteY91-118438" fmla="*/ 1274854 h 2711051"/>
                  <a:gd name="connsiteX92-118439" fmla="*/ 5817506 w 6006665"/>
                  <a:gd name="connsiteY92-118440" fmla="*/ 1240767 h 2711051"/>
                  <a:gd name="connsiteX93-118441" fmla="*/ 5767511 w 6006665"/>
                  <a:gd name="connsiteY93-118442" fmla="*/ 1215770 h 2711051"/>
                  <a:gd name="connsiteX94-118443" fmla="*/ 5762967 w 6006665"/>
                  <a:gd name="connsiteY94-118444" fmla="*/ 1181683 h 2711051"/>
                  <a:gd name="connsiteX95-118445" fmla="*/ 5729132 w 6006665"/>
                  <a:gd name="connsiteY95-118446" fmla="*/ 1167751 h 2711051"/>
                  <a:gd name="connsiteX96-118447" fmla="*/ 5695337 w 6006665"/>
                  <a:gd name="connsiteY96-118448" fmla="*/ 1177138 h 2711051"/>
                  <a:gd name="connsiteX97-118449" fmla="*/ 5693366 w 6006665"/>
                  <a:gd name="connsiteY97-118450" fmla="*/ 1174378 h 2711051"/>
                  <a:gd name="connsiteX98-118451" fmla="*/ 5683431 w 6006665"/>
                  <a:gd name="connsiteY98-118452" fmla="*/ 1177138 h 2711051"/>
                  <a:gd name="connsiteX99-118453" fmla="*/ 5660706 w 6006665"/>
                  <a:gd name="connsiteY99-118454" fmla="*/ 1145323 h 2711051"/>
                  <a:gd name="connsiteX100-118455" fmla="*/ 5669644 w 6006665"/>
                  <a:gd name="connsiteY100-118456" fmla="*/ 1120298 h 2711051"/>
                  <a:gd name="connsiteX101-118457" fmla="*/ 5640799 w 6006665"/>
                  <a:gd name="connsiteY101-118458" fmla="*/ 1133961 h 2711051"/>
                  <a:gd name="connsiteX102-118459" fmla="*/ 5656705 w 6006665"/>
                  <a:gd name="connsiteY102-118460" fmla="*/ 1177138 h 2711051"/>
                  <a:gd name="connsiteX103-118461" fmla="*/ 5633981 w 6006665"/>
                  <a:gd name="connsiteY103-118462" fmla="*/ 1215770 h 2711051"/>
                  <a:gd name="connsiteX104-118463" fmla="*/ 5586259 w 6006665"/>
                  <a:gd name="connsiteY104-118464" fmla="*/ 1252129 h 2711051"/>
                  <a:gd name="connsiteX105-118465" fmla="*/ 5575676 w 6006665"/>
                  <a:gd name="connsiteY105-118466" fmla="*/ 1251121 h 2711051"/>
                  <a:gd name="connsiteX106-118467" fmla="*/ 5574353 w 6006665"/>
                  <a:gd name="connsiteY106-118468" fmla="*/ 1252129 h 2711051"/>
                  <a:gd name="connsiteX107-118469" fmla="*/ 5539436 w 6006665"/>
                  <a:gd name="connsiteY107-118470" fmla="*/ 1248804 h 2711051"/>
                  <a:gd name="connsiteX108-118471" fmla="*/ 5570352 w 6006665"/>
                  <a:gd name="connsiteY108-118472" fmla="*/ 1290761 h 2711051"/>
                  <a:gd name="connsiteX109-118473" fmla="*/ 5593077 w 6006665"/>
                  <a:gd name="connsiteY109-118474" fmla="*/ 1354390 h 2711051"/>
                  <a:gd name="connsiteX110-118475" fmla="*/ 5608984 w 6006665"/>
                  <a:gd name="connsiteY110-118476" fmla="*/ 1381660 h 2711051"/>
                  <a:gd name="connsiteX111-118477" fmla="*/ 5613529 w 6006665"/>
                  <a:gd name="connsiteY111-118478" fmla="*/ 1413474 h 2711051"/>
                  <a:gd name="connsiteX112-118479" fmla="*/ 5608984 w 6006665"/>
                  <a:gd name="connsiteY112-118480" fmla="*/ 1436199 h 2711051"/>
                  <a:gd name="connsiteX113-118481" fmla="*/ 5597799 w 6006665"/>
                  <a:gd name="connsiteY113-118482" fmla="*/ 1432590 h 2711051"/>
                  <a:gd name="connsiteX114-118483" fmla="*/ 5597077 w 6006665"/>
                  <a:gd name="connsiteY114-118484" fmla="*/ 1436199 h 2711051"/>
                  <a:gd name="connsiteX115-118485" fmla="*/ 5534271 w 6006665"/>
                  <a:gd name="connsiteY115-118486" fmla="*/ 1415939 h 2711051"/>
                  <a:gd name="connsiteX116-118487" fmla="*/ 5436277 w 6006665"/>
                  <a:gd name="connsiteY116-118488" fmla="*/ 1472558 h 2711051"/>
                  <a:gd name="connsiteX117-118489" fmla="*/ 5397645 w 6006665"/>
                  <a:gd name="connsiteY117-118490" fmla="*/ 1483921 h 2711051"/>
                  <a:gd name="connsiteX118-118491" fmla="*/ 5345378 w 6006665"/>
                  <a:gd name="connsiteY118-118492" fmla="*/ 1538460 h 2711051"/>
                  <a:gd name="connsiteX119-118493" fmla="*/ 5290839 w 6006665"/>
                  <a:gd name="connsiteY119-118494" fmla="*/ 1586181 h 2711051"/>
                  <a:gd name="connsiteX120-118495" fmla="*/ 5274932 w 6006665"/>
                  <a:gd name="connsiteY120-118496" fmla="*/ 1617996 h 2711051"/>
                  <a:gd name="connsiteX121-118497" fmla="*/ 5267238 w 6006665"/>
                  <a:gd name="connsiteY121-118498" fmla="*/ 1609569 h 2711051"/>
                  <a:gd name="connsiteX122-118499" fmla="*/ 5263025 w 6006665"/>
                  <a:gd name="connsiteY122-118500" fmla="*/ 1617996 h 2711051"/>
                  <a:gd name="connsiteX123-118501" fmla="*/ 5219538 w 6006665"/>
                  <a:gd name="connsiteY123-118502" fmla="*/ 1570368 h 2711051"/>
                  <a:gd name="connsiteX124-118503" fmla="*/ 5129494 w 6006665"/>
                  <a:gd name="connsiteY124-118504" fmla="*/ 1624813 h 2711051"/>
                  <a:gd name="connsiteX125-118505" fmla="*/ 5126389 w 6006665"/>
                  <a:gd name="connsiteY125-118506" fmla="*/ 1619491 h 2711051"/>
                  <a:gd name="connsiteX126-118507" fmla="*/ 5117587 w 6006665"/>
                  <a:gd name="connsiteY126-118508" fmla="*/ 1624813 h 2711051"/>
                  <a:gd name="connsiteX127-118509" fmla="*/ 5105544 w 6006665"/>
                  <a:gd name="connsiteY127-118510" fmla="*/ 1604167 h 2711051"/>
                  <a:gd name="connsiteX128-118511" fmla="*/ 5074955 w 6006665"/>
                  <a:gd name="connsiteY128-118512" fmla="*/ 1629358 h 2711051"/>
                  <a:gd name="connsiteX129-118513" fmla="*/ 5065718 w 6006665"/>
                  <a:gd name="connsiteY129-118514" fmla="*/ 1627159 h 2711051"/>
                  <a:gd name="connsiteX130-118515" fmla="*/ 5063048 w 6006665"/>
                  <a:gd name="connsiteY130-118516" fmla="*/ 1629358 h 2711051"/>
                  <a:gd name="connsiteX131-118517" fmla="*/ 5026594 w 6006665"/>
                  <a:gd name="connsiteY131-118518" fmla="*/ 1620679 h 2711051"/>
                  <a:gd name="connsiteX132-118519" fmla="*/ 5015871 w 6006665"/>
                  <a:gd name="connsiteY132-118520" fmla="*/ 1665718 h 2711051"/>
                  <a:gd name="connsiteX133-118521" fmla="*/ 4974967 w 6006665"/>
                  <a:gd name="connsiteY133-118522" fmla="*/ 1731619 h 2711051"/>
                  <a:gd name="connsiteX134-118523" fmla="*/ 4974967 w 6006665"/>
                  <a:gd name="connsiteY134-118524" fmla="*/ 1763434 h 2711051"/>
                  <a:gd name="connsiteX135-118525" fmla="*/ 5015871 w 6006665"/>
                  <a:gd name="connsiteY135-118526" fmla="*/ 1779341 h 2711051"/>
                  <a:gd name="connsiteX136-118527" fmla="*/ 5011326 w 6006665"/>
                  <a:gd name="connsiteY136-118528" fmla="*/ 1877057 h 2711051"/>
                  <a:gd name="connsiteX137-118529" fmla="*/ 4999419 w 6006665"/>
                  <a:gd name="connsiteY137-118530" fmla="*/ 1877057 h 2711051"/>
                  <a:gd name="connsiteX138-118531" fmla="*/ 4974967 w 6006665"/>
                  <a:gd name="connsiteY138-118532" fmla="*/ 1877057 h 2711051"/>
                  <a:gd name="connsiteX139-118533" fmla="*/ 4963605 w 6006665"/>
                  <a:gd name="connsiteY139-118534" fmla="*/ 1929323 h 2711051"/>
                  <a:gd name="connsiteX140-118535" fmla="*/ 4974967 w 6006665"/>
                  <a:gd name="connsiteY140-118536" fmla="*/ 1956593 h 2711051"/>
                  <a:gd name="connsiteX141-118537" fmla="*/ 4909065 w 6006665"/>
                  <a:gd name="connsiteY141-118538" fmla="*/ 1990680 h 2711051"/>
                  <a:gd name="connsiteX142-118539" fmla="*/ 4897703 w 6006665"/>
                  <a:gd name="connsiteY142-118540" fmla="*/ 2058854 h 2711051"/>
                  <a:gd name="connsiteX143-118541" fmla="*/ 4845437 w 6006665"/>
                  <a:gd name="connsiteY143-118542" fmla="*/ 2074761 h 2711051"/>
                  <a:gd name="connsiteX144-118543" fmla="*/ 4834074 w 6006665"/>
                  <a:gd name="connsiteY144-118544" fmla="*/ 2133845 h 2711051"/>
                  <a:gd name="connsiteX145-118545" fmla="*/ 4779535 w 6006665"/>
                  <a:gd name="connsiteY145-118546" fmla="*/ 2192929 h 2711051"/>
                  <a:gd name="connsiteX146-118547" fmla="*/ 4777225 w 6006665"/>
                  <a:gd name="connsiteY146-118548" fmla="*/ 2182533 h 2711051"/>
                  <a:gd name="connsiteX147-118549" fmla="*/ 4767628 w 6006665"/>
                  <a:gd name="connsiteY147-118550" fmla="*/ 2192929 h 2711051"/>
                  <a:gd name="connsiteX148-118551" fmla="*/ 4758538 w 6006665"/>
                  <a:gd name="connsiteY148-118552" fmla="*/ 2152025 h 2711051"/>
                  <a:gd name="connsiteX149-118553" fmla="*/ 4742631 w 6006665"/>
                  <a:gd name="connsiteY149-118554" fmla="*/ 2065671 h 2711051"/>
                  <a:gd name="connsiteX150-118555" fmla="*/ 4715361 w 6006665"/>
                  <a:gd name="connsiteY150-118556" fmla="*/ 1924779 h 2711051"/>
                  <a:gd name="connsiteX151-118557" fmla="*/ 4735813 w 6006665"/>
                  <a:gd name="connsiteY151-118558" fmla="*/ 1833880 h 2711051"/>
                  <a:gd name="connsiteX152-118559" fmla="*/ 4767628 w 6006665"/>
                  <a:gd name="connsiteY152-118560" fmla="*/ 1790703 h 2711051"/>
                  <a:gd name="connsiteX153-118561" fmla="*/ 4767628 w 6006665"/>
                  <a:gd name="connsiteY153-118562" fmla="*/ 1763434 h 2711051"/>
                  <a:gd name="connsiteX154-118563" fmla="*/ 4826712 w 6006665"/>
                  <a:gd name="connsiteY154-118564" fmla="*/ 1747526 h 2711051"/>
                  <a:gd name="connsiteX155-118565" fmla="*/ 4892613 w 6006665"/>
                  <a:gd name="connsiteY155-118566" fmla="*/ 1656628 h 2711051"/>
                  <a:gd name="connsiteX156-118567" fmla="*/ 4956243 w 6006665"/>
                  <a:gd name="connsiteY156-118568" fmla="*/ 1581637 h 2711051"/>
                  <a:gd name="connsiteX157-118569" fmla="*/ 5022143 w 6006665"/>
                  <a:gd name="connsiteY157-118570" fmla="*/ 1522552 h 2711051"/>
                  <a:gd name="connsiteX158-118571" fmla="*/ 5046694 w 6006665"/>
                  <a:gd name="connsiteY158-118572" fmla="*/ 1415425 h 2711051"/>
                  <a:gd name="connsiteX159-118573" fmla="*/ 5015871 w 6006665"/>
                  <a:gd name="connsiteY159-118574" fmla="*/ 1420292 h 2711051"/>
                  <a:gd name="connsiteX160-118575" fmla="*/ 4995419 w 6006665"/>
                  <a:gd name="connsiteY160-118576" fmla="*/ 1483921 h 2711051"/>
                  <a:gd name="connsiteX161-118577" fmla="*/ 4904521 w 6006665"/>
                  <a:gd name="connsiteY161-118578" fmla="*/ 1570274 h 2711051"/>
                  <a:gd name="connsiteX162-118579" fmla="*/ 4901708 w 6006665"/>
                  <a:gd name="connsiteY162-118580" fmla="*/ 1561634 h 2711051"/>
                  <a:gd name="connsiteX163-118581" fmla="*/ 4892613 w 6006665"/>
                  <a:gd name="connsiteY163-118582" fmla="*/ 1570274 h 2711051"/>
                  <a:gd name="connsiteX164-118583" fmla="*/ 4861835 w 6006665"/>
                  <a:gd name="connsiteY164-118584" fmla="*/ 1475740 h 2711051"/>
                  <a:gd name="connsiteX165-118585" fmla="*/ 4779535 w 6006665"/>
                  <a:gd name="connsiteY165-118586" fmla="*/ 1499828 h 2711051"/>
                  <a:gd name="connsiteX166-118587" fmla="*/ 4684091 w 6006665"/>
                  <a:gd name="connsiteY166-118588" fmla="*/ 1624813 h 2711051"/>
                  <a:gd name="connsiteX167-118589" fmla="*/ 4715906 w 6006665"/>
                  <a:gd name="connsiteY167-118590" fmla="*/ 1672535 h 2711051"/>
                  <a:gd name="connsiteX168-118591" fmla="*/ 4636369 w 6006665"/>
                  <a:gd name="connsiteY168-118592" fmla="*/ 1688442 h 2711051"/>
                  <a:gd name="connsiteX169-118593" fmla="*/ 4577285 w 6006665"/>
                  <a:gd name="connsiteY169-118594" fmla="*/ 1692987 h 2711051"/>
                  <a:gd name="connsiteX170-118595" fmla="*/ 4577373 w 6006665"/>
                  <a:gd name="connsiteY170-118596" fmla="*/ 1692065 h 2711051"/>
                  <a:gd name="connsiteX171-118597" fmla="*/ 4565379 w 6006665"/>
                  <a:gd name="connsiteY171-118598" fmla="*/ 1692987 h 2711051"/>
                  <a:gd name="connsiteX172-118599" fmla="*/ 4569923 w 6006665"/>
                  <a:gd name="connsiteY172-118600" fmla="*/ 1645266 h 2711051"/>
                  <a:gd name="connsiteX173-118601" fmla="*/ 4520081 w 6006665"/>
                  <a:gd name="connsiteY173-118602" fmla="*/ 1635680 h 2711051"/>
                  <a:gd name="connsiteX174-118603" fmla="*/ 4475025 w 6006665"/>
                  <a:gd name="connsiteY174-118604" fmla="*/ 1665718 h 2711051"/>
                  <a:gd name="connsiteX175-118605" fmla="*/ 4464394 w 6006665"/>
                  <a:gd name="connsiteY175-118606" fmla="*/ 1664867 h 2711051"/>
                  <a:gd name="connsiteX176-118607" fmla="*/ 4463118 w 6006665"/>
                  <a:gd name="connsiteY176-118608" fmla="*/ 1665718 h 2711051"/>
                  <a:gd name="connsiteX177-118609" fmla="*/ 4357637 w 6006665"/>
                  <a:gd name="connsiteY177-118610" fmla="*/ 1657279 h 2711051"/>
                  <a:gd name="connsiteX178-118611" fmla="*/ 4243233 w 6006665"/>
                  <a:gd name="connsiteY178-118612" fmla="*/ 1677080 h 2711051"/>
                  <a:gd name="connsiteX179-118613" fmla="*/ 4125065 w 6006665"/>
                  <a:gd name="connsiteY179-118614" fmla="*/ 1811155 h 2711051"/>
                  <a:gd name="connsiteX180-118615" fmla="*/ 3984173 w 6006665"/>
                  <a:gd name="connsiteY180-118616" fmla="*/ 1967955 h 2711051"/>
                  <a:gd name="connsiteX181-118617" fmla="*/ 4038712 w 6006665"/>
                  <a:gd name="connsiteY181-118618" fmla="*/ 1972500 h 2711051"/>
                  <a:gd name="connsiteX182-118619" fmla="*/ 4059164 w 6006665"/>
                  <a:gd name="connsiteY182-118620" fmla="*/ 2015677 h 2711051"/>
                  <a:gd name="connsiteX183-118621" fmla="*/ 4087782 w 6006665"/>
                  <a:gd name="connsiteY183-118622" fmla="*/ 2024094 h 2711051"/>
                  <a:gd name="connsiteX184-118623" fmla="*/ 4106341 w 6006665"/>
                  <a:gd name="connsiteY184-118624" fmla="*/ 1995225 h 2711051"/>
                  <a:gd name="connsiteX185-118625" fmla="*/ 4117411 w 6006665"/>
                  <a:gd name="connsiteY185-118626" fmla="*/ 1996527 h 2711051"/>
                  <a:gd name="connsiteX186-118627" fmla="*/ 4118248 w 6006665"/>
                  <a:gd name="connsiteY186-118628" fmla="*/ 1995225 h 2711051"/>
                  <a:gd name="connsiteX187-118629" fmla="*/ 4156880 w 6006665"/>
                  <a:gd name="connsiteY187-118630" fmla="*/ 1999770 h 2711051"/>
                  <a:gd name="connsiteX188-118631" fmla="*/ 4211419 w 6006665"/>
                  <a:gd name="connsiteY188-118632" fmla="*/ 2070216 h 2711051"/>
                  <a:gd name="connsiteX189-118633" fmla="*/ 4215964 w 6006665"/>
                  <a:gd name="connsiteY189-118634" fmla="*/ 2117938 h 2711051"/>
                  <a:gd name="connsiteX190-118635" fmla="*/ 4184149 w 6006665"/>
                  <a:gd name="connsiteY190-118636" fmla="*/ 2177022 h 2711051"/>
                  <a:gd name="connsiteX191-118637" fmla="*/ 4177332 w 6006665"/>
                  <a:gd name="connsiteY191-118638" fmla="*/ 2247468 h 2711051"/>
                  <a:gd name="connsiteX192-118639" fmla="*/ 4161425 w 6006665"/>
                  <a:gd name="connsiteY192-118640" fmla="*/ 2333822 h 2711051"/>
                  <a:gd name="connsiteX193-118641" fmla="*/ 4109158 w 6006665"/>
                  <a:gd name="connsiteY193-118642" fmla="*/ 2413358 h 2711051"/>
                  <a:gd name="connsiteX194-118643" fmla="*/ 4097796 w 6006665"/>
                  <a:gd name="connsiteY194-118644" fmla="*/ 2451990 h 2711051"/>
                  <a:gd name="connsiteX195-118645" fmla="*/ 4043257 w 6006665"/>
                  <a:gd name="connsiteY195-118646" fmla="*/ 2511074 h 2711051"/>
                  <a:gd name="connsiteX196-118647" fmla="*/ 3995535 w 6006665"/>
                  <a:gd name="connsiteY196-118648" fmla="*/ 2570158 h 2711051"/>
                  <a:gd name="connsiteX197-118649" fmla="*/ 3975083 w 6006665"/>
                  <a:gd name="connsiteY197-118650" fmla="*/ 2601973 h 2711051"/>
                  <a:gd name="connsiteX198-118651" fmla="*/ 3925089 w 6006665"/>
                  <a:gd name="connsiteY198-118652" fmla="*/ 2629242 h 2711051"/>
                  <a:gd name="connsiteX199-118653" fmla="*/ 3913182 w 6006665"/>
                  <a:gd name="connsiteY199-118654" fmla="*/ 2629242 h 2711051"/>
                  <a:gd name="connsiteX200-118655" fmla="*/ 3904637 w 6006665"/>
                  <a:gd name="connsiteY200-118656" fmla="*/ 2629242 h 2711051"/>
                  <a:gd name="connsiteX201-118657" fmla="*/ 3892729 w 6006665"/>
                  <a:gd name="connsiteY201-118658" fmla="*/ 2629242 h 2711051"/>
                  <a:gd name="connsiteX202-118659" fmla="*/ 3871063 w 6006665"/>
                  <a:gd name="connsiteY202-118660" fmla="*/ 2612993 h 2711051"/>
                  <a:gd name="connsiteX203-118661" fmla="*/ 3829645 w 6006665"/>
                  <a:gd name="connsiteY203-118662" fmla="*/ 2640605 h 2711051"/>
                  <a:gd name="connsiteX204-118663" fmla="*/ 3822828 w 6006665"/>
                  <a:gd name="connsiteY204-118664" fmla="*/ 2661057 h 2711051"/>
                  <a:gd name="connsiteX205-118665" fmla="*/ 3818283 w 6006665"/>
                  <a:gd name="connsiteY205-118666" fmla="*/ 2651967 h 2711051"/>
                  <a:gd name="connsiteX206-118667" fmla="*/ 3818283 w 6006665"/>
                  <a:gd name="connsiteY206-118668" fmla="*/ 2640241 h 2711051"/>
                  <a:gd name="connsiteX207-118669" fmla="*/ 3817738 w 6006665"/>
                  <a:gd name="connsiteY207-118670" fmla="*/ 2640605 h 2711051"/>
                  <a:gd name="connsiteX208-118671" fmla="*/ 3810921 w 6006665"/>
                  <a:gd name="connsiteY208-118672" fmla="*/ 2661057 h 2711051"/>
                  <a:gd name="connsiteX209-118673" fmla="*/ 3806376 w 6006665"/>
                  <a:gd name="connsiteY209-118674" fmla="*/ 2651967 h 2711051"/>
                  <a:gd name="connsiteX210-118675" fmla="*/ 3806376 w 6006665"/>
                  <a:gd name="connsiteY210-118676" fmla="*/ 2624697 h 2711051"/>
                  <a:gd name="connsiteX211-118677" fmla="*/ 3818283 w 6006665"/>
                  <a:gd name="connsiteY211-118678" fmla="*/ 2624697 h 2711051"/>
                  <a:gd name="connsiteX212-118679" fmla="*/ 3826828 w 6006665"/>
                  <a:gd name="connsiteY212-118680" fmla="*/ 2624697 h 2711051"/>
                  <a:gd name="connsiteX213-118681" fmla="*/ 3833645 w 6006665"/>
                  <a:gd name="connsiteY213-118682" fmla="*/ 2565613 h 2711051"/>
                  <a:gd name="connsiteX214-118683" fmla="*/ 3822283 w 6006665"/>
                  <a:gd name="connsiteY214-118684" fmla="*/ 2522437 h 2711051"/>
                  <a:gd name="connsiteX215-118685" fmla="*/ 3849553 w 6006665"/>
                  <a:gd name="connsiteY215-118686" fmla="*/ 2499712 h 2711051"/>
                  <a:gd name="connsiteX216-118687" fmla="*/ 3858814 w 6006665"/>
                  <a:gd name="connsiteY216-118688" fmla="*/ 2501917 h 2711051"/>
                  <a:gd name="connsiteX217-118689" fmla="*/ 3861460 w 6006665"/>
                  <a:gd name="connsiteY217-118690" fmla="*/ 2499712 h 2711051"/>
                  <a:gd name="connsiteX218-118691" fmla="*/ 3898487 w 6006665"/>
                  <a:gd name="connsiteY218-118692" fmla="*/ 2508528 h 2711051"/>
                  <a:gd name="connsiteX219-118693" fmla="*/ 3919999 w 6006665"/>
                  <a:gd name="connsiteY219-118694" fmla="*/ 2463353 h 2711051"/>
                  <a:gd name="connsiteX220-118695" fmla="*/ 3935906 w 6006665"/>
                  <a:gd name="connsiteY220-118696" fmla="*/ 2404268 h 2711051"/>
                  <a:gd name="connsiteX221-118697" fmla="*/ 3947269 w 6006665"/>
                  <a:gd name="connsiteY221-118698" fmla="*/ 2381544 h 2711051"/>
                  <a:gd name="connsiteX222-118699" fmla="*/ 3966292 w 6006665"/>
                  <a:gd name="connsiteY222-118700" fmla="*/ 2337156 h 2711051"/>
                  <a:gd name="connsiteX223-118701" fmla="*/ 3915999 w 6006665"/>
                  <a:gd name="connsiteY223-118702" fmla="*/ 2349729 h 2711051"/>
                  <a:gd name="connsiteX224-118703" fmla="*/ 3888729 w 6006665"/>
                  <a:gd name="connsiteY224-118704" fmla="*/ 2372454 h 2711051"/>
                  <a:gd name="connsiteX225-118705" fmla="*/ 3876822 w 6006665"/>
                  <a:gd name="connsiteY225-118706" fmla="*/ 2372454 h 2711051"/>
                  <a:gd name="connsiteX226-118707" fmla="*/ 3829645 w 6006665"/>
                  <a:gd name="connsiteY226-118708" fmla="*/ 2372454 h 2711051"/>
                  <a:gd name="connsiteX227-118709" fmla="*/ 3817738 w 6006665"/>
                  <a:gd name="connsiteY227-118710" fmla="*/ 2372454 h 2711051"/>
                  <a:gd name="connsiteX228-118711" fmla="*/ 3801831 w 6006665"/>
                  <a:gd name="connsiteY228-118712" fmla="*/ 2317915 h 2711051"/>
                  <a:gd name="connsiteX229-118713" fmla="*/ 3758654 w 6006665"/>
                  <a:gd name="connsiteY229-118714" fmla="*/ 2279283 h 2711051"/>
                  <a:gd name="connsiteX230-118715" fmla="*/ 3692753 w 6006665"/>
                  <a:gd name="connsiteY230-118716" fmla="*/ 2263376 h 2711051"/>
                  <a:gd name="connsiteX231-118717" fmla="*/ 3683663 w 6006665"/>
                  <a:gd name="connsiteY231-118718" fmla="*/ 2204292 h 2711051"/>
                  <a:gd name="connsiteX232-118719" fmla="*/ 3672301 w 6006665"/>
                  <a:gd name="connsiteY232-118720" fmla="*/ 2172477 h 2711051"/>
                  <a:gd name="connsiteX233-118721" fmla="*/ 3656393 w 6006665"/>
                  <a:gd name="connsiteY233-118722" fmla="*/ 2145208 h 2711051"/>
                  <a:gd name="connsiteX234-118723" fmla="*/ 3633669 w 6006665"/>
                  <a:gd name="connsiteY234-118724" fmla="*/ 2086123 h 2711051"/>
                  <a:gd name="connsiteX235-118725" fmla="*/ 3601854 w 6006665"/>
                  <a:gd name="connsiteY235-118726" fmla="*/ 2065671 h 2711051"/>
                  <a:gd name="connsiteX236-118727" fmla="*/ 3545995 w 6006665"/>
                  <a:gd name="connsiteY236-118728" fmla="*/ 2044187 h 2711051"/>
                  <a:gd name="connsiteX237-118729" fmla="*/ 3506955 w 6006665"/>
                  <a:gd name="connsiteY237-118730" fmla="*/ 2049764 h 2711051"/>
                  <a:gd name="connsiteX238-118731" fmla="*/ 3463779 w 6006665"/>
                  <a:gd name="connsiteY238-118732" fmla="*/ 2058854 h 2711051"/>
                  <a:gd name="connsiteX239-118733" fmla="*/ 3431964 w 6006665"/>
                  <a:gd name="connsiteY239-118734" fmla="*/ 2086123 h 2711051"/>
                  <a:gd name="connsiteX240-118735" fmla="*/ 3452416 w 6006665"/>
                  <a:gd name="connsiteY240-118736" fmla="*/ 2102031 h 2711051"/>
                  <a:gd name="connsiteX241-118737" fmla="*/ 3452416 w 6006665"/>
                  <a:gd name="connsiteY241-118738" fmla="*/ 2133845 h 2711051"/>
                  <a:gd name="connsiteX242-118739" fmla="*/ 3431964 w 6006665"/>
                  <a:gd name="connsiteY242-118740" fmla="*/ 2156570 h 2711051"/>
                  <a:gd name="connsiteX243-118741" fmla="*/ 3400150 w 6006665"/>
                  <a:gd name="connsiteY243-118742" fmla="*/ 2215654 h 2711051"/>
                  <a:gd name="connsiteX244-118743" fmla="*/ 3400150 w 6006665"/>
                  <a:gd name="connsiteY244-118744" fmla="*/ 2242924 h 2711051"/>
                  <a:gd name="connsiteX245-118745" fmla="*/ 3350155 w 6006665"/>
                  <a:gd name="connsiteY245-118746" fmla="*/ 2274738 h 2711051"/>
                  <a:gd name="connsiteX246-118747" fmla="*/ 3342342 w 6006665"/>
                  <a:gd name="connsiteY246-118748" fmla="*/ 2272134 h 2711051"/>
                  <a:gd name="connsiteX247-118749" fmla="*/ 3338249 w 6006665"/>
                  <a:gd name="connsiteY247-118750" fmla="*/ 2274738 h 2711051"/>
                  <a:gd name="connsiteX248-118751" fmla="*/ 3290527 w 6006665"/>
                  <a:gd name="connsiteY248-118752" fmla="*/ 2258831 h 2711051"/>
                  <a:gd name="connsiteX249-118753" fmla="*/ 3259257 w 6006665"/>
                  <a:gd name="connsiteY249-118754" fmla="*/ 2258831 h 2711051"/>
                  <a:gd name="connsiteX250-118755" fmla="*/ 3247350 w 6006665"/>
                  <a:gd name="connsiteY250-118756" fmla="*/ 2258831 h 2711051"/>
                  <a:gd name="connsiteX251-118757" fmla="*/ 3231443 w 6006665"/>
                  <a:gd name="connsiteY251-118758" fmla="*/ 2242924 h 2711051"/>
                  <a:gd name="connsiteX252-118759" fmla="*/ 3213271 w 6006665"/>
                  <a:gd name="connsiteY252-118760" fmla="*/ 2238380 h 2711051"/>
                  <a:gd name="connsiteX253-118761" fmla="*/ 3168359 w 6006665"/>
                  <a:gd name="connsiteY253-118762" fmla="*/ 2274738 h 2711051"/>
                  <a:gd name="connsiteX254-118763" fmla="*/ 3120637 w 6006665"/>
                  <a:gd name="connsiteY254-118764" fmla="*/ 2286100 h 2711051"/>
                  <a:gd name="connsiteX255-118765" fmla="*/ 3082005 w 6006665"/>
                  <a:gd name="connsiteY255-118766" fmla="*/ 2302008 h 2711051"/>
                  <a:gd name="connsiteX256-118767" fmla="*/ 3074460 w 6006665"/>
                  <a:gd name="connsiteY256-118768" fmla="*/ 2300211 h 2711051"/>
                  <a:gd name="connsiteX257-118769" fmla="*/ 3070098 w 6006665"/>
                  <a:gd name="connsiteY257-118770" fmla="*/ 2302008 h 2711051"/>
                  <a:gd name="connsiteX258-118771" fmla="*/ 3022376 w 6006665"/>
                  <a:gd name="connsiteY258-118772" fmla="*/ 2290645 h 2711051"/>
                  <a:gd name="connsiteX259-118773" fmla="*/ 3000196 w 6006665"/>
                  <a:gd name="connsiteY259-118774" fmla="*/ 2290645 h 2711051"/>
                  <a:gd name="connsiteX260-118775" fmla="*/ 2988289 w 6006665"/>
                  <a:gd name="connsiteY260-118776" fmla="*/ 2290645 h 2711051"/>
                  <a:gd name="connsiteX261-118777" fmla="*/ 1811153 w 6006665"/>
                  <a:gd name="connsiteY261-118778" fmla="*/ 1999770 h 2711051"/>
                  <a:gd name="connsiteX262-118779" fmla="*/ 1748069 w 6006665"/>
                  <a:gd name="connsiteY262-118780" fmla="*/ 2038402 h 2711051"/>
                  <a:gd name="connsiteX263-118781" fmla="*/ 1711709 w 6006665"/>
                  <a:gd name="connsiteY263-118782" fmla="*/ 2042947 h 2711051"/>
                  <a:gd name="connsiteX264-118783" fmla="*/ 1711926 w 6006665"/>
                  <a:gd name="connsiteY264-118784" fmla="*/ 2041431 h 2711051"/>
                  <a:gd name="connsiteX265-118785" fmla="*/ 1699803 w 6006665"/>
                  <a:gd name="connsiteY265-118786" fmla="*/ 2042947 h 2711051"/>
                  <a:gd name="connsiteX266-118787" fmla="*/ 1704347 w 6006665"/>
                  <a:gd name="connsiteY266-118788" fmla="*/ 2011132 h 2711051"/>
                  <a:gd name="connsiteX267-118789" fmla="*/ 1662460 w 6006665"/>
                  <a:gd name="connsiteY267-118790" fmla="*/ 1993181 h 2711051"/>
                  <a:gd name="connsiteX268-118791" fmla="*/ 1629901 w 6006665"/>
                  <a:gd name="connsiteY268-118792" fmla="*/ 2006587 h 2711051"/>
                  <a:gd name="connsiteX269-118793" fmla="*/ 1629300 w 6006665"/>
                  <a:gd name="connsiteY269-118794" fmla="*/ 2001932 h 2711051"/>
                  <a:gd name="connsiteX270-118795" fmla="*/ 1617994 w 6006665"/>
                  <a:gd name="connsiteY270-118796" fmla="*/ 2006587 h 2711051"/>
                  <a:gd name="connsiteX271-118797" fmla="*/ 1608904 w 6006665"/>
                  <a:gd name="connsiteY271-118798" fmla="*/ 1936141 h 2711051"/>
                  <a:gd name="connsiteX272-118799" fmla="*/ 1552684 w 6006665"/>
                  <a:gd name="connsiteY272-118800" fmla="*/ 1926448 h 2711051"/>
                  <a:gd name="connsiteX273-118801" fmla="*/ 1518550 w 6006665"/>
                  <a:gd name="connsiteY273-118802" fmla="*/ 1952048 h 2711051"/>
                  <a:gd name="connsiteX274-118803" fmla="*/ 1425379 w 6006665"/>
                  <a:gd name="connsiteY274-118804" fmla="*/ 1972500 h 2711051"/>
                  <a:gd name="connsiteX275-118805" fmla="*/ 1409472 w 6006665"/>
                  <a:gd name="connsiteY275-118806" fmla="*/ 1990680 h 2711051"/>
                  <a:gd name="connsiteX276-118807" fmla="*/ 1270852 w 6006665"/>
                  <a:gd name="connsiteY276-118808" fmla="*/ 2011132 h 2711051"/>
                  <a:gd name="connsiteX277-118809" fmla="*/ 1254945 w 6006665"/>
                  <a:gd name="connsiteY277-118810" fmla="*/ 2031584 h 2711051"/>
                  <a:gd name="connsiteX278-118811" fmla="*/ 1282214 w 6006665"/>
                  <a:gd name="connsiteY278-118812" fmla="*/ 2074761 h 2711051"/>
                  <a:gd name="connsiteX279-118813" fmla="*/ 1243582 w 6006665"/>
                  <a:gd name="connsiteY279-118814" fmla="*/ 2090668 h 2711051"/>
                  <a:gd name="connsiteX280-118815" fmla="*/ 1254945 w 6006665"/>
                  <a:gd name="connsiteY280-118816" fmla="*/ 2108848 h 2711051"/>
                  <a:gd name="connsiteX281-118817" fmla="*/ 1216313 w 6006665"/>
                  <a:gd name="connsiteY281-118818" fmla="*/ 2133845 h 2711051"/>
                  <a:gd name="connsiteX282-118819" fmla="*/ 1275397 w 6006665"/>
                  <a:gd name="connsiteY282-118820" fmla="*/ 2177022 h 2711051"/>
                  <a:gd name="connsiteX283-118821" fmla="*/ 1270852 w 6006665"/>
                  <a:gd name="connsiteY283-118822" fmla="*/ 2204292 h 2711051"/>
                  <a:gd name="connsiteX284-118823" fmla="*/ 1259108 w 6006665"/>
                  <a:gd name="connsiteY284-118824" fmla="*/ 2203313 h 2711051"/>
                  <a:gd name="connsiteX285-118825" fmla="*/ 1258945 w 6006665"/>
                  <a:gd name="connsiteY285-118826" fmla="*/ 2204292 h 2711051"/>
                  <a:gd name="connsiteX286-118827" fmla="*/ 1215644 w 6006665"/>
                  <a:gd name="connsiteY286-118828" fmla="*/ 2200683 h 2711051"/>
                  <a:gd name="connsiteX287-118829" fmla="*/ 1204950 w 6006665"/>
                  <a:gd name="connsiteY287-118830" fmla="*/ 2215654 h 2711051"/>
                  <a:gd name="connsiteX288-118831" fmla="*/ 1196495 w 6006665"/>
                  <a:gd name="connsiteY288-118832" fmla="*/ 2210822 h 2711051"/>
                  <a:gd name="connsiteX289-118833" fmla="*/ 1193043 w 6006665"/>
                  <a:gd name="connsiteY289-118834" fmla="*/ 2215654 h 2711051"/>
                  <a:gd name="connsiteX290-118835" fmla="*/ 1145322 w 6006665"/>
                  <a:gd name="connsiteY290-118836" fmla="*/ 2188384 h 2711051"/>
                  <a:gd name="connsiteX291-118837" fmla="*/ 1098145 w 6006665"/>
                  <a:gd name="connsiteY291-118838" fmla="*/ 2188384 h 2711051"/>
                  <a:gd name="connsiteX292-118839" fmla="*/ 1061785 w 6006665"/>
                  <a:gd name="connsiteY292-118840" fmla="*/ 2215654 h 2711051"/>
                  <a:gd name="connsiteX293-118841" fmla="*/ 1055322 w 6006665"/>
                  <a:gd name="connsiteY293-118842" fmla="*/ 2211571 h 2711051"/>
                  <a:gd name="connsiteX294-118843" fmla="*/ 1049878 w 6006665"/>
                  <a:gd name="connsiteY294-118844" fmla="*/ 2215654 h 2711051"/>
                  <a:gd name="connsiteX295-118845" fmla="*/ 1006701 w 6006665"/>
                  <a:gd name="connsiteY295-118846" fmla="*/ 2188384 h 2711051"/>
                  <a:gd name="connsiteX296-118847" fmla="*/ 924893 w 6006665"/>
                  <a:gd name="connsiteY296-118848" fmla="*/ 2152025 h 2711051"/>
                  <a:gd name="connsiteX297-118849" fmla="*/ 877716 w 6006665"/>
                  <a:gd name="connsiteY297-118850" fmla="*/ 2152025 h 2711051"/>
                  <a:gd name="connsiteX298-118851" fmla="*/ 802724 w 6006665"/>
                  <a:gd name="connsiteY298-118852" fmla="*/ 2215654 h 2711051"/>
                  <a:gd name="connsiteX299-118853" fmla="*/ 798179 w 6006665"/>
                  <a:gd name="connsiteY299-118854" fmla="*/ 2258831 h 2711051"/>
                  <a:gd name="connsiteX300-118855" fmla="*/ 787406 w 6006665"/>
                  <a:gd name="connsiteY300-118856" fmla="*/ 2248058 h 2711051"/>
                  <a:gd name="connsiteX301-118857" fmla="*/ 786272 w 6006665"/>
                  <a:gd name="connsiteY301-118858" fmla="*/ 2258831 h 2711051"/>
                  <a:gd name="connsiteX302-118859" fmla="*/ 756063 w 6006665"/>
                  <a:gd name="connsiteY302-118860" fmla="*/ 2228621 h 2711051"/>
                  <a:gd name="connsiteX303-118861" fmla="*/ 732278 w 6006665"/>
                  <a:gd name="connsiteY303-118862" fmla="*/ 2286100 h 2711051"/>
                  <a:gd name="connsiteX304-118863" fmla="*/ 743640 w 6006665"/>
                  <a:gd name="connsiteY304-118864" fmla="*/ 2295190 h 2711051"/>
                  <a:gd name="connsiteX305-118865" fmla="*/ 723188 w 6006665"/>
                  <a:gd name="connsiteY305-118866" fmla="*/ 2338367 h 2711051"/>
                  <a:gd name="connsiteX306-118867" fmla="*/ 747026 w 6006665"/>
                  <a:gd name="connsiteY306-118868" fmla="*/ 2375208 h 2711051"/>
                  <a:gd name="connsiteX307-118869" fmla="*/ 763548 w 6006665"/>
                  <a:gd name="connsiteY307-118870" fmla="*/ 2372454 h 2711051"/>
                  <a:gd name="connsiteX308-118871" fmla="*/ 764871 w 6006665"/>
                  <a:gd name="connsiteY308-118872" fmla="*/ 2374218 h 2711051"/>
                  <a:gd name="connsiteX309-118873" fmla="*/ 775455 w 6006665"/>
                  <a:gd name="connsiteY309-118874" fmla="*/ 2372454 h 2711051"/>
                  <a:gd name="connsiteX310-118875" fmla="*/ 802724 w 6006665"/>
                  <a:gd name="connsiteY310-118876" fmla="*/ 2408813 h 2711051"/>
                  <a:gd name="connsiteX311-118877" fmla="*/ 798179 w 6006665"/>
                  <a:gd name="connsiteY311-118878" fmla="*/ 2436083 h 2711051"/>
                  <a:gd name="connsiteX312-118879" fmla="*/ 818632 w 6006665"/>
                  <a:gd name="connsiteY312-118880" fmla="*/ 2447445 h 2711051"/>
                  <a:gd name="connsiteX313-118881" fmla="*/ 802724 w 6006665"/>
                  <a:gd name="connsiteY313-118882" fmla="*/ 2479260 h 2711051"/>
                  <a:gd name="connsiteX314-118883" fmla="*/ 766365 w 6006665"/>
                  <a:gd name="connsiteY314-118884" fmla="*/ 2483805 h 2711051"/>
                  <a:gd name="connsiteX315-118885" fmla="*/ 727733 w 6006665"/>
                  <a:gd name="connsiteY315-118886" fmla="*/ 2542889 h 2711051"/>
                  <a:gd name="connsiteX316-118887" fmla="*/ 759548 w 6006665"/>
                  <a:gd name="connsiteY316-118888" fmla="*/ 2586066 h 2711051"/>
                  <a:gd name="connsiteX317-118889" fmla="*/ 759548 w 6006665"/>
                  <a:gd name="connsiteY317-118890" fmla="*/ 2624697 h 2711051"/>
                  <a:gd name="connsiteX318-118891" fmla="*/ 798179 w 6006665"/>
                  <a:gd name="connsiteY318-118892" fmla="*/ 2683782 h 2711051"/>
                  <a:gd name="connsiteX319-118893" fmla="*/ 775455 w 6006665"/>
                  <a:gd name="connsiteY319-118894" fmla="*/ 2699689 h 2711051"/>
                  <a:gd name="connsiteX320-118895" fmla="*/ 770910 w 6006665"/>
                  <a:gd name="connsiteY320-118896" fmla="*/ 2711051 h 2711051"/>
                  <a:gd name="connsiteX321-118897" fmla="*/ 759003 w 6006665"/>
                  <a:gd name="connsiteY321-118898" fmla="*/ 2711051 h 2711051"/>
                  <a:gd name="connsiteX322-118899" fmla="*/ 755003 w 6006665"/>
                  <a:gd name="connsiteY322-118900" fmla="*/ 2711051 h 2711051"/>
                  <a:gd name="connsiteX323-118901" fmla="*/ 743096 w 6006665"/>
                  <a:gd name="connsiteY323-118902" fmla="*/ 2711051 h 2711051"/>
                  <a:gd name="connsiteX324-118903" fmla="*/ 715826 w 6006665"/>
                  <a:gd name="connsiteY324-118904" fmla="*/ 2676964 h 2711051"/>
                  <a:gd name="connsiteX325-118905" fmla="*/ 704464 w 6006665"/>
                  <a:gd name="connsiteY325-118906" fmla="*/ 2676964 h 2711051"/>
                  <a:gd name="connsiteX326-118907" fmla="*/ 684012 w 6006665"/>
                  <a:gd name="connsiteY326-118908" fmla="*/ 2667874 h 2711051"/>
                  <a:gd name="connsiteX327-118909" fmla="*/ 672649 w 6006665"/>
                  <a:gd name="connsiteY327-118910" fmla="*/ 2645150 h 2711051"/>
                  <a:gd name="connsiteX328-118911" fmla="*/ 645222 w 6006665"/>
                  <a:gd name="connsiteY328-118912" fmla="*/ 2637313 h 2711051"/>
                  <a:gd name="connsiteX329-118913" fmla="*/ 625472 w 6006665"/>
                  <a:gd name="connsiteY329-118914" fmla="*/ 2640605 h 2711051"/>
                  <a:gd name="connsiteX330-118915" fmla="*/ 623771 w 6006665"/>
                  <a:gd name="connsiteY330-118916" fmla="*/ 2638904 h 2711051"/>
                  <a:gd name="connsiteX331-118917" fmla="*/ 613565 w 6006665"/>
                  <a:gd name="connsiteY331-118918" fmla="*/ 2640605 h 2711051"/>
                  <a:gd name="connsiteX332-118919" fmla="*/ 609020 w 6006665"/>
                  <a:gd name="connsiteY332-118920" fmla="*/ 2636060 h 2711051"/>
                  <a:gd name="connsiteX333-118921" fmla="*/ 559026 w 6006665"/>
                  <a:gd name="connsiteY333-118922" fmla="*/ 2608790 h 2711051"/>
                  <a:gd name="connsiteX334-118923" fmla="*/ 506760 w 6006665"/>
                  <a:gd name="connsiteY334-118924" fmla="*/ 2601973 h 2711051"/>
                  <a:gd name="connsiteX335-118925" fmla="*/ 483280 w 6006665"/>
                  <a:gd name="connsiteY335-118926" fmla="*/ 2595264 h 2711051"/>
                  <a:gd name="connsiteX336-118927" fmla="*/ 480035 w 6006665"/>
                  <a:gd name="connsiteY336-118928" fmla="*/ 2597428 h 2711051"/>
                  <a:gd name="connsiteX337-118929" fmla="*/ 475042 w 6006665"/>
                  <a:gd name="connsiteY337-118930" fmla="*/ 2592910 h 2711051"/>
                  <a:gd name="connsiteX338-118931" fmla="*/ 474945 w 6006665"/>
                  <a:gd name="connsiteY338-118932" fmla="*/ 2592883 h 2711051"/>
                  <a:gd name="connsiteX339-118933" fmla="*/ 468128 w 6006665"/>
                  <a:gd name="connsiteY339-118934" fmla="*/ 2597428 h 2711051"/>
                  <a:gd name="connsiteX340-118935" fmla="*/ 420406 w 6006665"/>
                  <a:gd name="connsiteY340-118936" fmla="*/ 2554251 h 2711051"/>
                  <a:gd name="connsiteX341-118937" fmla="*/ 381774 w 6006665"/>
                  <a:gd name="connsiteY341-118938" fmla="*/ 2538344 h 2711051"/>
                  <a:gd name="connsiteX342-118939" fmla="*/ 349960 w 6006665"/>
                  <a:gd name="connsiteY342-118940" fmla="*/ 2506529 h 2711051"/>
                  <a:gd name="connsiteX343-118941" fmla="*/ 377229 w 6006665"/>
                  <a:gd name="connsiteY343-118942" fmla="*/ 2499712 h 2711051"/>
                  <a:gd name="connsiteX344-118943" fmla="*/ 404499 w 6006665"/>
                  <a:gd name="connsiteY344-118944" fmla="*/ 2451990 h 2711051"/>
                  <a:gd name="connsiteX345-118945" fmla="*/ 388591 w 6006665"/>
                  <a:gd name="connsiteY345-118946" fmla="*/ 2436083 h 2711051"/>
                  <a:gd name="connsiteX346-118947" fmla="*/ 440858 w 6006665"/>
                  <a:gd name="connsiteY346-118948" fmla="*/ 2408813 h 2711051"/>
                  <a:gd name="connsiteX347-118949" fmla="*/ 440858 w 6006665"/>
                  <a:gd name="connsiteY347-118950" fmla="*/ 2405757 h 2711051"/>
                  <a:gd name="connsiteX348-118951" fmla="*/ 416406 w 6006665"/>
                  <a:gd name="connsiteY348-118952" fmla="*/ 2408813 h 2711051"/>
                  <a:gd name="connsiteX349-118953" fmla="*/ 416406 w 6006665"/>
                  <a:gd name="connsiteY349-118954" fmla="*/ 2407325 h 2711051"/>
                  <a:gd name="connsiteX350-118955" fmla="*/ 404499 w 6006665"/>
                  <a:gd name="connsiteY350-118956" fmla="*/ 2408813 h 2711051"/>
                  <a:gd name="connsiteX351-118957" fmla="*/ 404499 w 6006665"/>
                  <a:gd name="connsiteY351-118958" fmla="*/ 2388361 h 2711051"/>
                  <a:gd name="connsiteX352-118959" fmla="*/ 424951 w 6006665"/>
                  <a:gd name="connsiteY352-118960" fmla="*/ 2372454 h 2711051"/>
                  <a:gd name="connsiteX353-118961" fmla="*/ 463583 w 6006665"/>
                  <a:gd name="connsiteY353-118962" fmla="*/ 2365637 h 2711051"/>
                  <a:gd name="connsiteX354-118963" fmla="*/ 468128 w 6006665"/>
                  <a:gd name="connsiteY354-118964" fmla="*/ 2349729 h 2711051"/>
                  <a:gd name="connsiteX355-118965" fmla="*/ 456765 w 6006665"/>
                  <a:gd name="connsiteY355-118966" fmla="*/ 2317915 h 2711051"/>
                  <a:gd name="connsiteX356-118967" fmla="*/ 474945 w 6006665"/>
                  <a:gd name="connsiteY356-118968" fmla="*/ 2290645 h 2711051"/>
                  <a:gd name="connsiteX357-118969" fmla="*/ 474945 w 6006665"/>
                  <a:gd name="connsiteY357-118970" fmla="*/ 2270193 h 2711051"/>
                  <a:gd name="connsiteX358-118971" fmla="*/ 420406 w 6006665"/>
                  <a:gd name="connsiteY358-118972" fmla="*/ 2252013 h 2711051"/>
                  <a:gd name="connsiteX359-118973" fmla="*/ 409588 w 6006665"/>
                  <a:gd name="connsiteY359-118974" fmla="*/ 2252013 h 2711051"/>
                  <a:gd name="connsiteX360-118975" fmla="*/ 397681 w 6006665"/>
                  <a:gd name="connsiteY360-118976" fmla="*/ 2252013 h 2711051"/>
                  <a:gd name="connsiteX361-118977" fmla="*/ 379485 w 6006665"/>
                  <a:gd name="connsiteY361-118978" fmla="*/ 2229774 h 2711051"/>
                  <a:gd name="connsiteX362-118979" fmla="*/ 357322 w 6006665"/>
                  <a:gd name="connsiteY362-118980" fmla="*/ 2236106 h 2711051"/>
                  <a:gd name="connsiteX363-118981" fmla="*/ 352842 w 6006665"/>
                  <a:gd name="connsiteY363-118982" fmla="*/ 2233984 h 2711051"/>
                  <a:gd name="connsiteX364-118983" fmla="*/ 345415 w 6006665"/>
                  <a:gd name="connsiteY364-118984" fmla="*/ 2236106 h 2711051"/>
                  <a:gd name="connsiteX365-118985" fmla="*/ 302238 w 6006665"/>
                  <a:gd name="connsiteY365-118986" fmla="*/ 2215654 h 2711051"/>
                  <a:gd name="connsiteX366-118987" fmla="*/ 302238 w 6006665"/>
                  <a:gd name="connsiteY366-118988" fmla="*/ 2204292 h 2711051"/>
                  <a:gd name="connsiteX367-118989" fmla="*/ 286331 w 6006665"/>
                  <a:gd name="connsiteY367-118990" fmla="*/ 2177022 h 2711051"/>
                  <a:gd name="connsiteX368-118991" fmla="*/ 270968 w 6006665"/>
                  <a:gd name="connsiteY368-118992" fmla="*/ 2177022 h 2711051"/>
                  <a:gd name="connsiteX369-118993" fmla="*/ 259061 w 6006665"/>
                  <a:gd name="connsiteY369-118994" fmla="*/ 2177022 h 2711051"/>
                  <a:gd name="connsiteX370-118995" fmla="*/ 254516 w 6006665"/>
                  <a:gd name="connsiteY370-118996" fmla="*/ 2161115 h 2711051"/>
                  <a:gd name="connsiteX371-118997" fmla="*/ 263606 w 6006665"/>
                  <a:gd name="connsiteY371-118998" fmla="*/ 2145208 h 2711051"/>
                  <a:gd name="connsiteX372-118999" fmla="*/ 243991 w 6006665"/>
                  <a:gd name="connsiteY372-119000" fmla="*/ 2114695 h 2711051"/>
                  <a:gd name="connsiteX373-119001" fmla="*/ 216429 w 6006665"/>
                  <a:gd name="connsiteY373-119002" fmla="*/ 2117938 h 2711051"/>
                  <a:gd name="connsiteX374-119003" fmla="*/ 212956 w 6006665"/>
                  <a:gd name="connsiteY374-119004" fmla="*/ 2116946 h 2711051"/>
                  <a:gd name="connsiteX375-119005" fmla="*/ 204522 w 6006665"/>
                  <a:gd name="connsiteY375-119006" fmla="*/ 2117938 h 2711051"/>
                  <a:gd name="connsiteX376-119007" fmla="*/ 199623 w 6006665"/>
                  <a:gd name="connsiteY376-119008" fmla="*/ 2116538 h 2711051"/>
                  <a:gd name="connsiteX377-119009" fmla="*/ 195977 w 6006665"/>
                  <a:gd name="connsiteY377-119010" fmla="*/ 2129300 h 2711051"/>
                  <a:gd name="connsiteX378-119011" fmla="*/ 184968 w 6006665"/>
                  <a:gd name="connsiteY378-119012" fmla="*/ 2126155 h 2711051"/>
                  <a:gd name="connsiteX379-119013" fmla="*/ 184070 w 6006665"/>
                  <a:gd name="connsiteY379-119014" fmla="*/ 2129300 h 2711051"/>
                  <a:gd name="connsiteX380-119015" fmla="*/ 168163 w 6006665"/>
                  <a:gd name="connsiteY380-119016" fmla="*/ 2124765 h 2711051"/>
                  <a:gd name="connsiteX381-119017" fmla="*/ 156800 w 6006665"/>
                  <a:gd name="connsiteY381-119018" fmla="*/ 2086123 h 2711051"/>
                  <a:gd name="connsiteX382-119019" fmla="*/ 152255 w 6006665"/>
                  <a:gd name="connsiteY382-119020" fmla="*/ 2070216 h 2711051"/>
                  <a:gd name="connsiteX383-119021" fmla="*/ 156800 w 6006665"/>
                  <a:gd name="connsiteY383-119022" fmla="*/ 2065671 h 2711051"/>
                  <a:gd name="connsiteX384-119023" fmla="*/ 168707 w 6006665"/>
                  <a:gd name="connsiteY384-119024" fmla="*/ 2065671 h 2711051"/>
                  <a:gd name="connsiteX385-119025" fmla="*/ 188615 w 6006665"/>
                  <a:gd name="connsiteY385-119026" fmla="*/ 2065671 h 2711051"/>
                  <a:gd name="connsiteX386-119027" fmla="*/ 199977 w 6006665"/>
                  <a:gd name="connsiteY386-119028" fmla="*/ 2054309 h 2711051"/>
                  <a:gd name="connsiteX387-119029" fmla="*/ 188615 w 6006665"/>
                  <a:gd name="connsiteY387-119030" fmla="*/ 2031584 h 2711051"/>
                  <a:gd name="connsiteX388-119031" fmla="*/ 168163 w 6006665"/>
                  <a:gd name="connsiteY388-119032" fmla="*/ 2022495 h 2711051"/>
                  <a:gd name="connsiteX389-119033" fmla="*/ 168163 w 6006665"/>
                  <a:gd name="connsiteY389-119034" fmla="*/ 2015677 h 2711051"/>
                  <a:gd name="connsiteX390-119035" fmla="*/ 152255 w 6006665"/>
                  <a:gd name="connsiteY390-119036" fmla="*/ 1999770 h 2711051"/>
                  <a:gd name="connsiteX391-119037" fmla="*/ 129531 w 6006665"/>
                  <a:gd name="connsiteY391-119038" fmla="*/ 1963410 h 2711051"/>
                  <a:gd name="connsiteX392-119039" fmla="*/ 140893 w 6006665"/>
                  <a:gd name="connsiteY392-119040" fmla="*/ 1940686 h 2711051"/>
                  <a:gd name="connsiteX393-119041" fmla="*/ 136348 w 6006665"/>
                  <a:gd name="connsiteY393-119042" fmla="*/ 1913416 h 2711051"/>
                  <a:gd name="connsiteX394-119043" fmla="*/ 103789 w 6006665"/>
                  <a:gd name="connsiteY394-119044" fmla="*/ 1900009 h 2711051"/>
                  <a:gd name="connsiteX395-119045" fmla="*/ 93716 w 6006665"/>
                  <a:gd name="connsiteY395-119046" fmla="*/ 1904326 h 2711051"/>
                  <a:gd name="connsiteX396-119047" fmla="*/ 91868 w 6006665"/>
                  <a:gd name="connsiteY396-119048" fmla="*/ 1900015 h 2711051"/>
                  <a:gd name="connsiteX397-119049" fmla="*/ 81809 w 6006665"/>
                  <a:gd name="connsiteY397-119050" fmla="*/ 1904326 h 2711051"/>
                  <a:gd name="connsiteX398-119051" fmla="*/ 74992 w 6006665"/>
                  <a:gd name="connsiteY398-119052" fmla="*/ 1888419 h 2711051"/>
                  <a:gd name="connsiteX399-119053" fmla="*/ 34087 w 6006665"/>
                  <a:gd name="connsiteY399-119054" fmla="*/ 1877057 h 2711051"/>
                  <a:gd name="connsiteX400-119055" fmla="*/ 22725 w 6006665"/>
                  <a:gd name="connsiteY400-119056" fmla="*/ 1833880 h 2711051"/>
                  <a:gd name="connsiteX401-119057" fmla="*/ 22725 w 6006665"/>
                  <a:gd name="connsiteY401-119058" fmla="*/ 1802065 h 2711051"/>
                  <a:gd name="connsiteX402-119059" fmla="*/ 0 w 6006665"/>
                  <a:gd name="connsiteY402-119060" fmla="*/ 1786158 h 2711051"/>
                  <a:gd name="connsiteX403-119061" fmla="*/ 15907 w 6006665"/>
                  <a:gd name="connsiteY403-119062" fmla="*/ 1763434 h 2711051"/>
                  <a:gd name="connsiteX404-119063" fmla="*/ 6818 w 6006665"/>
                  <a:gd name="connsiteY404-119064" fmla="*/ 1699805 h 2711051"/>
                  <a:gd name="connsiteX405-119065" fmla="*/ 34087 w 6006665"/>
                  <a:gd name="connsiteY405-119066" fmla="*/ 1656628 h 2711051"/>
                  <a:gd name="connsiteX406-119067" fmla="*/ 27270 w 6006665"/>
                  <a:gd name="connsiteY406-119068" fmla="*/ 1645266 h 2711051"/>
                  <a:gd name="connsiteX407-119069" fmla="*/ 70447 w 6006665"/>
                  <a:gd name="connsiteY407-119070" fmla="*/ 1606634 h 2711051"/>
                  <a:gd name="connsiteX408-119071" fmla="*/ 27270 w 6006665"/>
                  <a:gd name="connsiteY408-119072" fmla="*/ 1570274 h 2711051"/>
                  <a:gd name="connsiteX409-119073" fmla="*/ 109078 w 6006665"/>
                  <a:gd name="connsiteY409-119074" fmla="*/ 1472558 h 2711051"/>
                  <a:gd name="connsiteX410-119075" fmla="*/ 145438 w 6006665"/>
                  <a:gd name="connsiteY410-119076" fmla="*/ 1429381 h 2711051"/>
                  <a:gd name="connsiteX411-119077" fmla="*/ 156800 w 6006665"/>
                  <a:gd name="connsiteY411-119078" fmla="*/ 1386205 h 2711051"/>
                  <a:gd name="connsiteX412-119079" fmla="*/ 102261 w 6006665"/>
                  <a:gd name="connsiteY412-119080" fmla="*/ 1333938 h 2711051"/>
                  <a:gd name="connsiteX413-119081" fmla="*/ 118168 w 6006665"/>
                  <a:gd name="connsiteY413-119082" fmla="*/ 1279399 h 2711051"/>
                  <a:gd name="connsiteX414-119083" fmla="*/ 86354 w 6006665"/>
                  <a:gd name="connsiteY414-119084" fmla="*/ 1215770 h 2711051"/>
                  <a:gd name="connsiteX415-119085" fmla="*/ 109078 w 6006665"/>
                  <a:gd name="connsiteY415-119086" fmla="*/ 1140778 h 2711051"/>
                  <a:gd name="connsiteX416-119087" fmla="*/ 70447 w 6006665"/>
                  <a:gd name="connsiteY416-119088" fmla="*/ 1038517 h 2711051"/>
                  <a:gd name="connsiteX417-119089" fmla="*/ 102261 w 6006665"/>
                  <a:gd name="connsiteY417-119090" fmla="*/ 968071 h 2711051"/>
                  <a:gd name="connsiteX418-119091" fmla="*/ 43177 w 6006665"/>
                  <a:gd name="connsiteY418-119092" fmla="*/ 902170 h 2711051"/>
                  <a:gd name="connsiteX419-119093" fmla="*/ 49994 w 6006665"/>
                  <a:gd name="connsiteY419-119094" fmla="*/ 827178 h 2711051"/>
                  <a:gd name="connsiteX420-119095" fmla="*/ 81809 w 6006665"/>
                  <a:gd name="connsiteY420-119096" fmla="*/ 822633 h 2711051"/>
                  <a:gd name="connsiteX421-119097" fmla="*/ 145438 w 6006665"/>
                  <a:gd name="connsiteY421-119098" fmla="*/ 779457 h 2711051"/>
                  <a:gd name="connsiteX422-119099" fmla="*/ 184070 w 6006665"/>
                  <a:gd name="connsiteY422-119100" fmla="*/ 740825 h 2711051"/>
                  <a:gd name="connsiteX423-119101" fmla="*/ 189699 w 6006665"/>
                  <a:gd name="connsiteY423-119102" fmla="*/ 747103 h 2711051"/>
                  <a:gd name="connsiteX424-119103" fmla="*/ 195977 w 6006665"/>
                  <a:gd name="connsiteY424-119104" fmla="*/ 740825 h 2711051"/>
                  <a:gd name="connsiteX425-119105" fmla="*/ 255061 w 6006665"/>
                  <a:gd name="connsiteY425-119106" fmla="*/ 806726 h 2711051"/>
                  <a:gd name="connsiteX426-119107" fmla="*/ 350504 w 6006665"/>
                  <a:gd name="connsiteY426-119108" fmla="*/ 827178 h 2711051"/>
                  <a:gd name="connsiteX427-119109" fmla="*/ 491397 w 6006665"/>
                  <a:gd name="connsiteY427-119110" fmla="*/ 940802 h 2711051"/>
                  <a:gd name="connsiteX428-119111" fmla="*/ 523211 w 6006665"/>
                  <a:gd name="connsiteY428-119112" fmla="*/ 988523 h 2711051"/>
                  <a:gd name="connsiteX429-119113" fmla="*/ 523211 w 6006665"/>
                  <a:gd name="connsiteY429-119114" fmla="*/ 1047607 h 2711051"/>
                  <a:gd name="connsiteX430-119115" fmla="*/ 486852 w 6006665"/>
                  <a:gd name="connsiteY430-119116" fmla="*/ 1102146 h 2711051"/>
                  <a:gd name="connsiteX431-119117" fmla="*/ 420951 w 6006665"/>
                  <a:gd name="connsiteY431-119118" fmla="*/ 1122599 h 2711051"/>
                  <a:gd name="connsiteX432-119119" fmla="*/ 415909 w 6006665"/>
                  <a:gd name="connsiteY432-119120" fmla="*/ 1120468 h 2711051"/>
                  <a:gd name="connsiteX433-119121" fmla="*/ 409044 w 6006665"/>
                  <a:gd name="connsiteY433-119122" fmla="*/ 1122599 h 2711051"/>
                  <a:gd name="connsiteX434-119123" fmla="*/ 252950 w 6006665"/>
                  <a:gd name="connsiteY434-119124" fmla="*/ 1056643 h 2711051"/>
                  <a:gd name="connsiteX435-119125" fmla="*/ 232336 w 6006665"/>
                  <a:gd name="connsiteY435-119126" fmla="*/ 1063515 h 2711051"/>
                  <a:gd name="connsiteX436-119127" fmla="*/ 291420 w 6006665"/>
                  <a:gd name="connsiteY436-119128" fmla="*/ 1133961 h 2711051"/>
                  <a:gd name="connsiteX437-119129" fmla="*/ 291420 w 6006665"/>
                  <a:gd name="connsiteY437-119130" fmla="*/ 1172593 h 2711051"/>
                  <a:gd name="connsiteX438-119131" fmla="*/ 298238 w 6006665"/>
                  <a:gd name="connsiteY438-119132" fmla="*/ 1258947 h 2711051"/>
                  <a:gd name="connsiteX439-119133" fmla="*/ 345959 w 6006665"/>
                  <a:gd name="connsiteY439-119134" fmla="*/ 1290761 h 2711051"/>
                  <a:gd name="connsiteX440-119135" fmla="*/ 362087 w 6006665"/>
                  <a:gd name="connsiteY440-119136" fmla="*/ 1300169 h 2711051"/>
                  <a:gd name="connsiteX441-119137" fmla="*/ 365867 w 6006665"/>
                  <a:gd name="connsiteY441-119138" fmla="*/ 1268036 h 2711051"/>
                  <a:gd name="connsiteX442-119139" fmla="*/ 345415 w 6006665"/>
                  <a:gd name="connsiteY442-119140" fmla="*/ 1231677 h 2711051"/>
                  <a:gd name="connsiteX443-119141" fmla="*/ 365867 w 6006665"/>
                  <a:gd name="connsiteY443-119142" fmla="*/ 1199862 h 2711051"/>
                  <a:gd name="connsiteX444-119143" fmla="*/ 374560 w 6006665"/>
                  <a:gd name="connsiteY444-119144" fmla="*/ 1204861 h 2711051"/>
                  <a:gd name="connsiteX445-119145" fmla="*/ 377774 w 6006665"/>
                  <a:gd name="connsiteY445-119146" fmla="*/ 1199862 h 2711051"/>
                  <a:gd name="connsiteX446-119147" fmla="*/ 461933 w 6006665"/>
                  <a:gd name="connsiteY446-119148" fmla="*/ 1248254 h 2711051"/>
                  <a:gd name="connsiteX447-119149" fmla="*/ 484035 w 6006665"/>
                  <a:gd name="connsiteY447-119150" fmla="*/ 1231677 h 2711051"/>
                  <a:gd name="connsiteX448-119151" fmla="*/ 463583 w 6006665"/>
                  <a:gd name="connsiteY448-119152" fmla="*/ 1165775 h 2711051"/>
                  <a:gd name="connsiteX449-119153" fmla="*/ 549936 w 6006665"/>
                  <a:gd name="connsiteY449-119154" fmla="*/ 1079422 h 2711051"/>
                  <a:gd name="connsiteX450-119155" fmla="*/ 559742 w 6006665"/>
                  <a:gd name="connsiteY450-119156" fmla="*/ 1081523 h 2711051"/>
                  <a:gd name="connsiteX451-119157" fmla="*/ 561843 w 6006665"/>
                  <a:gd name="connsiteY451-119158" fmla="*/ 1079422 h 2711051"/>
                  <a:gd name="connsiteX452-119159" fmla="*/ 593658 w 6006665"/>
                  <a:gd name="connsiteY452-119160" fmla="*/ 1086239 h 2711051"/>
                  <a:gd name="connsiteX453-119161" fmla="*/ 620945 w 6006665"/>
                  <a:gd name="connsiteY453-119162" fmla="*/ 1110116 h 2711051"/>
                  <a:gd name="connsiteX454-119163" fmla="*/ 640835 w 6006665"/>
                  <a:gd name="connsiteY454-119164" fmla="*/ 1054425 h 2711051"/>
                  <a:gd name="connsiteX455-119165" fmla="*/ 609020 w 6006665"/>
                  <a:gd name="connsiteY455-119166" fmla="*/ 999886 h 2711051"/>
                  <a:gd name="connsiteX456-119167" fmla="*/ 624928 w 6006665"/>
                  <a:gd name="connsiteY456-119168" fmla="*/ 940802 h 2711051"/>
                  <a:gd name="connsiteX457-119169" fmla="*/ 597658 w 6006665"/>
                  <a:gd name="connsiteY457-119170" fmla="*/ 881717 h 2711051"/>
                  <a:gd name="connsiteX458-119171" fmla="*/ 611562 w 6006665"/>
                  <a:gd name="connsiteY458-119172" fmla="*/ 886043 h 2711051"/>
                  <a:gd name="connsiteX459-119173" fmla="*/ 609565 w 6006665"/>
                  <a:gd name="connsiteY459-119174" fmla="*/ 881717 h 2711051"/>
                  <a:gd name="connsiteX460-119175" fmla="*/ 711826 w 6006665"/>
                  <a:gd name="connsiteY460-119176" fmla="*/ 913532 h 2711051"/>
                  <a:gd name="connsiteX461-119177" fmla="*/ 732278 w 6006665"/>
                  <a:gd name="connsiteY461-119178" fmla="*/ 968071 h 2711051"/>
                  <a:gd name="connsiteX462-119179" fmla="*/ 684556 w 6006665"/>
                  <a:gd name="connsiteY462-119180" fmla="*/ 979433 h 2711051"/>
                  <a:gd name="connsiteX463-119181" fmla="*/ 684556 w 6006665"/>
                  <a:gd name="connsiteY463-119182" fmla="*/ 1031700 h 2711051"/>
                  <a:gd name="connsiteX464-119183" fmla="*/ 713309 w 6006665"/>
                  <a:gd name="connsiteY464-119184" fmla="*/ 1060453 h 2711051"/>
                  <a:gd name="connsiteX465-119185" fmla="*/ 763548 w 6006665"/>
                  <a:gd name="connsiteY465-119186" fmla="*/ 1043062 h 2711051"/>
                  <a:gd name="connsiteX466-119187" fmla="*/ 770365 w 6006665"/>
                  <a:gd name="connsiteY466-119188" fmla="*/ 983978 h 2711051"/>
                  <a:gd name="connsiteX467-119189" fmla="*/ 845357 w 6006665"/>
                  <a:gd name="connsiteY467-119190" fmla="*/ 936257 h 2711051"/>
                  <a:gd name="connsiteX468-119191" fmla="*/ 972614 w 6006665"/>
                  <a:gd name="connsiteY468-119192" fmla="*/ 849903 h 2711051"/>
                  <a:gd name="connsiteX469-119193" fmla="*/ 982566 w 6006665"/>
                  <a:gd name="connsiteY469-119194" fmla="*/ 851230 h 2711051"/>
                  <a:gd name="connsiteX470-119195" fmla="*/ 984521 w 6006665"/>
                  <a:gd name="connsiteY470-119196" fmla="*/ 849903 h 2711051"/>
                  <a:gd name="connsiteX471-119197" fmla="*/ 1018608 w 6006665"/>
                  <a:gd name="connsiteY471-119198" fmla="*/ 854448 h 2711051"/>
                  <a:gd name="connsiteX472-119199" fmla="*/ 979977 w 6006665"/>
                  <a:gd name="connsiteY472-119200" fmla="*/ 918077 h 2711051"/>
                  <a:gd name="connsiteX473-119201" fmla="*/ 1012666 w 6006665"/>
                  <a:gd name="connsiteY473-119202" fmla="*/ 923238 h 2711051"/>
                  <a:gd name="connsiteX474-119203" fmla="*/ 1038516 w 6006665"/>
                  <a:gd name="connsiteY474-119204" fmla="*/ 893080 h 2711051"/>
                  <a:gd name="connsiteX475-119205" fmla="*/ 1050423 w 6006665"/>
                  <a:gd name="connsiteY475-119206" fmla="*/ 893080 h 2711051"/>
                  <a:gd name="connsiteX476-119207" fmla="*/ 1108962 w 6006665"/>
                  <a:gd name="connsiteY476-119208" fmla="*/ 893080 h 2711051"/>
                  <a:gd name="connsiteX477-119209" fmla="*/ 1161229 w 6006665"/>
                  <a:gd name="connsiteY477-119210" fmla="*/ 849903 h 2711051"/>
                  <a:gd name="connsiteX478-119211" fmla="*/ 1165711 w 6006665"/>
                  <a:gd name="connsiteY478-119212" fmla="*/ 856037 h 2711051"/>
                  <a:gd name="connsiteX479-119213" fmla="*/ 1173136 w 6006665"/>
                  <a:gd name="connsiteY479-119214" fmla="*/ 849903 h 2711051"/>
                  <a:gd name="connsiteX480-119215" fmla="*/ 1210035 w 6006665"/>
                  <a:gd name="connsiteY480-119216" fmla="*/ 900396 h 2711051"/>
                  <a:gd name="connsiteX481-119217" fmla="*/ 1247583 w 6006665"/>
                  <a:gd name="connsiteY481-119218" fmla="*/ 843086 h 2711051"/>
                  <a:gd name="connsiteX482-119219" fmla="*/ 1211223 w 6006665"/>
                  <a:gd name="connsiteY482-119220" fmla="*/ 784002 h 2711051"/>
                  <a:gd name="connsiteX483-119221" fmla="*/ 1227130 w 6006665"/>
                  <a:gd name="connsiteY483-119222" fmla="*/ 747642 h 2711051"/>
                  <a:gd name="connsiteX484-119223" fmla="*/ 1237665 w 6006665"/>
                  <a:gd name="connsiteY484-119224" fmla="*/ 750780 h 2711051"/>
                  <a:gd name="connsiteX485-119225" fmla="*/ 1239037 w 6006665"/>
                  <a:gd name="connsiteY485-119226" fmla="*/ 747642 h 2711051"/>
                  <a:gd name="connsiteX486-119227" fmla="*/ 1345843 w 6006665"/>
                  <a:gd name="connsiteY486-119228" fmla="*/ 779457 h 2711051"/>
                  <a:gd name="connsiteX487-119229" fmla="*/ 1400382 w 6006665"/>
                  <a:gd name="connsiteY487-119230" fmla="*/ 811271 h 2711051"/>
                  <a:gd name="connsiteX488-119231" fmla="*/ 1519756 w 6006665"/>
                  <a:gd name="connsiteY488-119232" fmla="*/ 917855 h 2711051"/>
                  <a:gd name="connsiteX489-119233" fmla="*/ 1543003 w 6006665"/>
                  <a:gd name="connsiteY489-119234" fmla="*/ 877173 h 2711051"/>
                  <a:gd name="connsiteX490-119235" fmla="*/ 1506643 w 6006665"/>
                  <a:gd name="connsiteY490-119236" fmla="*/ 822633 h 2711051"/>
                  <a:gd name="connsiteX491-119237" fmla="*/ 1506643 w 6006665"/>
                  <a:gd name="connsiteY491-119238" fmla="*/ 799909 h 2711051"/>
                  <a:gd name="connsiteX492-119239" fmla="*/ 1463467 w 6006665"/>
                  <a:gd name="connsiteY492-119240" fmla="*/ 790819 h 2711051"/>
                  <a:gd name="connsiteX493-119241" fmla="*/ 1472556 w 6006665"/>
                  <a:gd name="connsiteY493-119242" fmla="*/ 740825 h 2711051"/>
                  <a:gd name="connsiteX494-119243" fmla="*/ 1452104 w 6006665"/>
                  <a:gd name="connsiteY494-119244" fmla="*/ 654471 h 2711051"/>
                  <a:gd name="connsiteX495-119245" fmla="*/ 1452104 w 6006665"/>
                  <a:gd name="connsiteY495-119246" fmla="*/ 618112 h 2711051"/>
                  <a:gd name="connsiteX496-119247" fmla="*/ 1522551 w 6006665"/>
                  <a:gd name="connsiteY496-119248" fmla="*/ 515851 h 2711051"/>
                  <a:gd name="connsiteX497-119249" fmla="*/ 1543003 w 6006665"/>
                  <a:gd name="connsiteY497-119250" fmla="*/ 402228 h 2711051"/>
                  <a:gd name="connsiteX498-119251" fmla="*/ 1570272 w 6006665"/>
                  <a:gd name="connsiteY498-119252" fmla="*/ 381775 h 2711051"/>
                  <a:gd name="connsiteX499-119253" fmla="*/ 1578688 w 6006665"/>
                  <a:gd name="connsiteY499-119254" fmla="*/ 384394 h 2711051"/>
                  <a:gd name="connsiteX500-119255" fmla="*/ 1582179 w 6006665"/>
                  <a:gd name="connsiteY500-119256" fmla="*/ 381775 h 2711051"/>
                  <a:gd name="connsiteX501-119257" fmla="*/ 1684440 w 6006665"/>
                  <a:gd name="connsiteY501-119258" fmla="*/ 413590 h 2711051"/>
                  <a:gd name="connsiteX502-119259" fmla="*/ 1688985 w 6006665"/>
                  <a:gd name="connsiteY502-119260" fmla="*/ 484036 h 2711051"/>
                  <a:gd name="connsiteX503-119261" fmla="*/ 1652625 w 6006665"/>
                  <a:gd name="connsiteY503-119262" fmla="*/ 574935 h 2711051"/>
                  <a:gd name="connsiteX504-119263" fmla="*/ 1679895 w 6006665"/>
                  <a:gd name="connsiteY504-119264" fmla="*/ 613567 h 2711051"/>
                  <a:gd name="connsiteX505-119265" fmla="*/ 1688985 w 6006665"/>
                  <a:gd name="connsiteY505-119266" fmla="*/ 688558 h 2711051"/>
                  <a:gd name="connsiteX506-119267" fmla="*/ 1679895 w 6006665"/>
                  <a:gd name="connsiteY506-119268" fmla="*/ 833996 h 2711051"/>
                  <a:gd name="connsiteX507-119269" fmla="*/ 1636718 w 6006665"/>
                  <a:gd name="connsiteY507-119270" fmla="*/ 1097602 h 2711051"/>
                  <a:gd name="connsiteX508-119271" fmla="*/ 1662494 w 6006665"/>
                  <a:gd name="connsiteY508-119272" fmla="*/ 1104046 h 2711051"/>
                  <a:gd name="connsiteX0-119273" fmla="*/ 1662494 w 6006665"/>
                  <a:gd name="connsiteY0-119274" fmla="*/ 1104046 h 2711051"/>
                  <a:gd name="connsiteX1-119275" fmla="*/ 3211535 w 6006665"/>
                  <a:gd name="connsiteY1-119276" fmla="*/ 1 h 2711051"/>
                  <a:gd name="connsiteX2-119277" fmla="*/ 3200173 w 6006665"/>
                  <a:gd name="connsiteY2-119278" fmla="*/ 74993 h 2711051"/>
                  <a:gd name="connsiteX3-119279" fmla="*/ 3161541 w 6006665"/>
                  <a:gd name="connsiteY3-119280" fmla="*/ 118170 h 2711051"/>
                  <a:gd name="connsiteX4-119281" fmla="*/ 3066097 w 6006665"/>
                  <a:gd name="connsiteY4-119282" fmla="*/ 193161 h 2711051"/>
                  <a:gd name="connsiteX5-119283" fmla="*/ 3034283 w 6006665"/>
                  <a:gd name="connsiteY5-119284" fmla="*/ 236338 h 2711051"/>
                  <a:gd name="connsiteX6-119285" fmla="*/ 3082005 w 6006665"/>
                  <a:gd name="connsiteY6-119286" fmla="*/ 252245 h 2711051"/>
                  <a:gd name="connsiteX7-119287" fmla="*/ 3129459 w 6006665"/>
                  <a:gd name="connsiteY7-119288" fmla="*/ 279926 h 2711051"/>
                  <a:gd name="connsiteX8-119289" fmla="*/ 3156451 w 6006665"/>
                  <a:gd name="connsiteY8-119290" fmla="*/ 256790 h 2711051"/>
                  <a:gd name="connsiteX9-119291" fmla="*/ 3158460 w 6006665"/>
                  <a:gd name="connsiteY9-119292" fmla="*/ 265274 h 2711051"/>
                  <a:gd name="connsiteX10-119293" fmla="*/ 3168359 w 6006665"/>
                  <a:gd name="connsiteY10-119294" fmla="*/ 256790 h 2711051"/>
                  <a:gd name="connsiteX11-119295" fmla="*/ 3184984 w 6006665"/>
                  <a:gd name="connsiteY11-119296" fmla="*/ 326983 h 2711051"/>
                  <a:gd name="connsiteX12-119297" fmla="*/ 3192811 w 6006665"/>
                  <a:gd name="connsiteY12-119298" fmla="*/ 311329 h 2711051"/>
                  <a:gd name="connsiteX13-119299" fmla="*/ 3251895 w 6006665"/>
                  <a:gd name="connsiteY13-119300" fmla="*/ 290877 h 2711051"/>
                  <a:gd name="connsiteX14-119301" fmla="*/ 3259833 w 6006665"/>
                  <a:gd name="connsiteY14-119302" fmla="*/ 292251 h 2711051"/>
                  <a:gd name="connsiteX15-119303" fmla="*/ 3263802 w 6006665"/>
                  <a:gd name="connsiteY15-119304" fmla="*/ 290877 h 2711051"/>
                  <a:gd name="connsiteX16-119305" fmla="*/ 3381970 w 6006665"/>
                  <a:gd name="connsiteY16-119306" fmla="*/ 311329 h 2711051"/>
                  <a:gd name="connsiteX17-119307" fmla="*/ 3388787 w 6006665"/>
                  <a:gd name="connsiteY17-119308" fmla="*/ 370413 h 2711051"/>
                  <a:gd name="connsiteX18-119309" fmla="*/ 3531529 w 6006665"/>
                  <a:gd name="connsiteY18-119310" fmla="*/ 391404 h 2711051"/>
                  <a:gd name="connsiteX19-119311" fmla="*/ 3538225 w 6006665"/>
                  <a:gd name="connsiteY19-119312" fmla="*/ 295422 h 2711051"/>
                  <a:gd name="connsiteX20-119313" fmla="*/ 3549910 w 6006665"/>
                  <a:gd name="connsiteY20-119314" fmla="*/ 298609 h 2711051"/>
                  <a:gd name="connsiteX21-119315" fmla="*/ 3550132 w 6006665"/>
                  <a:gd name="connsiteY21-119316" fmla="*/ 295422 h 2711051"/>
                  <a:gd name="connsiteX22-119317" fmla="*/ 3625123 w 6006665"/>
                  <a:gd name="connsiteY22-119318" fmla="*/ 315874 h 2711051"/>
                  <a:gd name="connsiteX23-119319" fmla="*/ 3672301 w 6006665"/>
                  <a:gd name="connsiteY23-119320" fmla="*/ 315874 h 2711051"/>
                  <a:gd name="connsiteX24-119321" fmla="*/ 3684207 w 6006665"/>
                  <a:gd name="connsiteY24-119322" fmla="*/ 315874 h 2711051"/>
                  <a:gd name="connsiteX25-119323" fmla="*/ 3743291 w 6006665"/>
                  <a:gd name="connsiteY25-119324" fmla="*/ 381775 h 2711051"/>
                  <a:gd name="connsiteX26-119325" fmla="*/ 3759199 w 6006665"/>
                  <a:gd name="connsiteY26-119326" fmla="*/ 461312 h 2711051"/>
                  <a:gd name="connsiteX27-119327" fmla="*/ 3738747 w 6006665"/>
                  <a:gd name="connsiteY27-119328" fmla="*/ 511306 h 2711051"/>
                  <a:gd name="connsiteX28-119329" fmla="*/ 3786469 w 6006665"/>
                  <a:gd name="connsiteY28-119330" fmla="*/ 602204 h 2711051"/>
                  <a:gd name="connsiteX29-119331" fmla="*/ 3835603 w 6006665"/>
                  <a:gd name="connsiteY29-119332" fmla="*/ 638110 h 2711051"/>
                  <a:gd name="connsiteX30-119333" fmla="*/ 3865460 w 6006665"/>
                  <a:gd name="connsiteY30-119334" fmla="*/ 527213 h 2711051"/>
                  <a:gd name="connsiteX31-119335" fmla="*/ 3875077 w 6006665"/>
                  <a:gd name="connsiteY31-119336" fmla="*/ 535720 h 2711051"/>
                  <a:gd name="connsiteX32-119337" fmla="*/ 3877367 w 6006665"/>
                  <a:gd name="connsiteY32-119338" fmla="*/ 527213 h 2711051"/>
                  <a:gd name="connsiteX33-119339" fmla="*/ 3932151 w 6006665"/>
                  <a:gd name="connsiteY33-119340" fmla="*/ 575676 h 2711051"/>
                  <a:gd name="connsiteX34-119341" fmla="*/ 3988173 w 6006665"/>
                  <a:gd name="connsiteY34-119342" fmla="*/ 547665 h 2711051"/>
                  <a:gd name="connsiteX35-119343" fmla="*/ 3993852 w 6006665"/>
                  <a:gd name="connsiteY35-119344" fmla="*/ 550780 h 2711051"/>
                  <a:gd name="connsiteX36-119345" fmla="*/ 4000080 w 6006665"/>
                  <a:gd name="connsiteY36-119346" fmla="*/ 547665 h 2711051"/>
                  <a:gd name="connsiteX37-119347" fmla="*/ 4062426 w 6006665"/>
                  <a:gd name="connsiteY37-119348" fmla="*/ 581855 h 2711051"/>
                  <a:gd name="connsiteX38-119349" fmla="*/ 4085889 w 6006665"/>
                  <a:gd name="connsiteY38-119350" fmla="*/ 554483 h 2711051"/>
                  <a:gd name="connsiteX39-119351" fmla="*/ 4095563 w 6006665"/>
                  <a:gd name="connsiteY39-119352" fmla="*/ 557087 h 2711051"/>
                  <a:gd name="connsiteX40-119353" fmla="*/ 4097796 w 6006665"/>
                  <a:gd name="connsiteY40-119354" fmla="*/ 554483 h 2711051"/>
                  <a:gd name="connsiteX41-119355" fmla="*/ 4144150 w 6006665"/>
                  <a:gd name="connsiteY41-119356" fmla="*/ 566963 h 2711051"/>
                  <a:gd name="connsiteX42-119357" fmla="*/ 4117703 w 6006665"/>
                  <a:gd name="connsiteY42-119358" fmla="*/ 456767 h 2711051"/>
                  <a:gd name="connsiteX43-119359" fmla="*/ 4165425 w 6006665"/>
                  <a:gd name="connsiteY43-119360" fmla="*/ 402228 h 2711051"/>
                  <a:gd name="connsiteX44-119361" fmla="*/ 4175231 w 6006665"/>
                  <a:gd name="connsiteY44-119362" fmla="*/ 404629 h 2711051"/>
                  <a:gd name="connsiteX45-119363" fmla="*/ 4177332 w 6006665"/>
                  <a:gd name="connsiteY45-119364" fmla="*/ 402228 h 2711051"/>
                  <a:gd name="connsiteX46-119365" fmla="*/ 4511384 w 6006665"/>
                  <a:gd name="connsiteY46-119366" fmla="*/ 484036 h 2711051"/>
                  <a:gd name="connsiteX47-119367" fmla="*/ 4543199 w 6006665"/>
                  <a:gd name="connsiteY47-119368" fmla="*/ 554483 h 2711051"/>
                  <a:gd name="connsiteX48-119369" fmla="*/ 4639242 w 6006665"/>
                  <a:gd name="connsiteY48-119370" fmla="*/ 637125 h 2711051"/>
                  <a:gd name="connsiteX49-119371" fmla="*/ 4774445 w 6006665"/>
                  <a:gd name="connsiteY49-119372" fmla="*/ 618112 h 2711051"/>
                  <a:gd name="connsiteX50-119373" fmla="*/ 4778496 w 6006665"/>
                  <a:gd name="connsiteY50-119374" fmla="*/ 619216 h 2711051"/>
                  <a:gd name="connsiteX51-119375" fmla="*/ 4786352 w 6006665"/>
                  <a:gd name="connsiteY51-119376" fmla="*/ 618112 h 2711051"/>
                  <a:gd name="connsiteX52-119377" fmla="*/ 4861343 w 6006665"/>
                  <a:gd name="connsiteY52-119378" fmla="*/ 638564 h 2711051"/>
                  <a:gd name="connsiteX53-119379" fmla="*/ 4893158 w 6006665"/>
                  <a:gd name="connsiteY53-119380" fmla="*/ 681741 h 2711051"/>
                  <a:gd name="connsiteX54-119381" fmla="*/ 4888613 w 6006665"/>
                  <a:gd name="connsiteY54-119382" fmla="*/ 763549 h 2711051"/>
                  <a:gd name="connsiteX55-119383" fmla="*/ 4927677 w 6006665"/>
                  <a:gd name="connsiteY55-119384" fmla="*/ 788221 h 2711051"/>
                  <a:gd name="connsiteX56-119385" fmla="*/ 4967605 w 6006665"/>
                  <a:gd name="connsiteY56-119386" fmla="*/ 774912 h 2711051"/>
                  <a:gd name="connsiteX57-119387" fmla="*/ 5038051 w 6006665"/>
                  <a:gd name="connsiteY57-119388" fmla="*/ 768094 h 2711051"/>
                  <a:gd name="connsiteX58-119389" fmla="*/ 5040730 w 6006665"/>
                  <a:gd name="connsiteY58-119390" fmla="*/ 768987 h 2711051"/>
                  <a:gd name="connsiteX59-119391" fmla="*/ 5049958 w 6006665"/>
                  <a:gd name="connsiteY59-119392" fmla="*/ 768094 h 2711051"/>
                  <a:gd name="connsiteX60-119393" fmla="*/ 5114249 w 6006665"/>
                  <a:gd name="connsiteY60-119394" fmla="*/ 789525 h 2711051"/>
                  <a:gd name="connsiteX61-119395" fmla="*/ 5176671 w 6006665"/>
                  <a:gd name="connsiteY61-119396" fmla="*/ 779457 h 2711051"/>
                  <a:gd name="connsiteX62-119397" fmla="*/ 5177801 w 6006665"/>
                  <a:gd name="connsiteY62-119398" fmla="*/ 781195 h 2711051"/>
                  <a:gd name="connsiteX63-119399" fmla="*/ 5188578 w 6006665"/>
                  <a:gd name="connsiteY63-119400" fmla="*/ 779457 h 2711051"/>
                  <a:gd name="connsiteX64-119401" fmla="*/ 5243719 w 6006665"/>
                  <a:gd name="connsiteY64-119402" fmla="*/ 864288 h 2711051"/>
                  <a:gd name="connsiteX65-119403" fmla="*/ 5283477 w 6006665"/>
                  <a:gd name="connsiteY65-119404" fmla="*/ 833996 h 2711051"/>
                  <a:gd name="connsiteX66-119405" fmla="*/ 5258480 w 6006665"/>
                  <a:gd name="connsiteY66-119406" fmla="*/ 768094 h 2711051"/>
                  <a:gd name="connsiteX67-119407" fmla="*/ 5267570 w 6006665"/>
                  <a:gd name="connsiteY67-119408" fmla="*/ 720373 h 2711051"/>
                  <a:gd name="connsiteX68-119409" fmla="*/ 5278896 w 6006665"/>
                  <a:gd name="connsiteY68-119410" fmla="*/ 723422 h 2711051"/>
                  <a:gd name="connsiteX69-119411" fmla="*/ 5279477 w 6006665"/>
                  <a:gd name="connsiteY69-119412" fmla="*/ 720373 h 2711051"/>
                  <a:gd name="connsiteX70-119413" fmla="*/ 5395510 w 6006665"/>
                  <a:gd name="connsiteY70-119414" fmla="*/ 751612 h 2711051"/>
                  <a:gd name="connsiteX71-119415" fmla="*/ 5463001 w 6006665"/>
                  <a:gd name="connsiteY71-119416" fmla="*/ 747642 h 2711051"/>
                  <a:gd name="connsiteX72-119417" fmla="*/ 5464386 w 6006665"/>
                  <a:gd name="connsiteY72-119418" fmla="*/ 748261 h 2711051"/>
                  <a:gd name="connsiteX73-119419" fmla="*/ 5474909 w 6006665"/>
                  <a:gd name="connsiteY73-119420" fmla="*/ 747642 h 2711051"/>
                  <a:gd name="connsiteX74-119421" fmla="*/ 5581715 w 6006665"/>
                  <a:gd name="connsiteY74-119422" fmla="*/ 795364 h 2711051"/>
                  <a:gd name="connsiteX75-119423" fmla="*/ 5633981 w 6006665"/>
                  <a:gd name="connsiteY75-119424" fmla="*/ 838541 h 2711051"/>
                  <a:gd name="connsiteX76-119425" fmla="*/ 5720335 w 6006665"/>
                  <a:gd name="connsiteY76-119426" fmla="*/ 918077 h 2711051"/>
                  <a:gd name="connsiteX77-119427" fmla="*/ 5822595 w 6006665"/>
                  <a:gd name="connsiteY77-119428" fmla="*/ 1015793 h 2711051"/>
                  <a:gd name="connsiteX78-119429" fmla="*/ 5818051 w 6006665"/>
                  <a:gd name="connsiteY78-119430" fmla="*/ 1070332 h 2711051"/>
                  <a:gd name="connsiteX79-119431" fmla="*/ 5825679 w 6006665"/>
                  <a:gd name="connsiteY79-119432" fmla="*/ 1077960 h 2711051"/>
                  <a:gd name="connsiteX80-119433" fmla="*/ 5822051 w 6006665"/>
                  <a:gd name="connsiteY80-119434" fmla="*/ 1027155 h 2711051"/>
                  <a:gd name="connsiteX81-119435" fmla="*/ 5834092 w 6006665"/>
                  <a:gd name="connsiteY81-119436" fmla="*/ 1029028 h 2711051"/>
                  <a:gd name="connsiteX82-119437" fmla="*/ 5833958 w 6006665"/>
                  <a:gd name="connsiteY82-119438" fmla="*/ 1027155 h 2711051"/>
                  <a:gd name="connsiteX83-119439" fmla="*/ 5936219 w 6006665"/>
                  <a:gd name="connsiteY83-119440" fmla="*/ 1043062 h 2711051"/>
                  <a:gd name="connsiteX84-119441" fmla="*/ 6006665 w 6006665"/>
                  <a:gd name="connsiteY84-119442" fmla="*/ 1122599 h 2711051"/>
                  <a:gd name="connsiteX85-119443" fmla="*/ 5968033 w 6006665"/>
                  <a:gd name="connsiteY85-119444" fmla="*/ 1161231 h 2711051"/>
                  <a:gd name="connsiteX86-119445" fmla="*/ 5908949 w 6006665"/>
                  <a:gd name="connsiteY86-119446" fmla="*/ 1172593 h 2711051"/>
                  <a:gd name="connsiteX87-119447" fmla="*/ 5908949 w 6006665"/>
                  <a:gd name="connsiteY87-119448" fmla="*/ 1258947 h 2711051"/>
                  <a:gd name="connsiteX88-119449" fmla="*/ 5893042 w 6006665"/>
                  <a:gd name="connsiteY88-119450" fmla="*/ 1274854 h 2711051"/>
                  <a:gd name="connsiteX89-119451" fmla="*/ 5881135 w 6006665"/>
                  <a:gd name="connsiteY89-119452" fmla="*/ 1274854 h 2711051"/>
                  <a:gd name="connsiteX90-119453" fmla="*/ 5861227 w 6006665"/>
                  <a:gd name="connsiteY90-119454" fmla="*/ 1274854 h 2711051"/>
                  <a:gd name="connsiteX91-119455" fmla="*/ 5849321 w 6006665"/>
                  <a:gd name="connsiteY91-119456" fmla="*/ 1274854 h 2711051"/>
                  <a:gd name="connsiteX92-119457" fmla="*/ 5817506 w 6006665"/>
                  <a:gd name="connsiteY92-119458" fmla="*/ 1240767 h 2711051"/>
                  <a:gd name="connsiteX93-119459" fmla="*/ 5767511 w 6006665"/>
                  <a:gd name="connsiteY93-119460" fmla="*/ 1215770 h 2711051"/>
                  <a:gd name="connsiteX94-119461" fmla="*/ 5762967 w 6006665"/>
                  <a:gd name="connsiteY94-119462" fmla="*/ 1181683 h 2711051"/>
                  <a:gd name="connsiteX95-119463" fmla="*/ 5729132 w 6006665"/>
                  <a:gd name="connsiteY95-119464" fmla="*/ 1167751 h 2711051"/>
                  <a:gd name="connsiteX96-119465" fmla="*/ 5695337 w 6006665"/>
                  <a:gd name="connsiteY96-119466" fmla="*/ 1177138 h 2711051"/>
                  <a:gd name="connsiteX97-119467" fmla="*/ 5693366 w 6006665"/>
                  <a:gd name="connsiteY97-119468" fmla="*/ 1174378 h 2711051"/>
                  <a:gd name="connsiteX98-119469" fmla="*/ 5683431 w 6006665"/>
                  <a:gd name="connsiteY98-119470" fmla="*/ 1177138 h 2711051"/>
                  <a:gd name="connsiteX99-119471" fmla="*/ 5660706 w 6006665"/>
                  <a:gd name="connsiteY99-119472" fmla="*/ 1145323 h 2711051"/>
                  <a:gd name="connsiteX100-119473" fmla="*/ 5669644 w 6006665"/>
                  <a:gd name="connsiteY100-119474" fmla="*/ 1120298 h 2711051"/>
                  <a:gd name="connsiteX101-119475" fmla="*/ 5640799 w 6006665"/>
                  <a:gd name="connsiteY101-119476" fmla="*/ 1133961 h 2711051"/>
                  <a:gd name="connsiteX102-119477" fmla="*/ 5656705 w 6006665"/>
                  <a:gd name="connsiteY102-119478" fmla="*/ 1177138 h 2711051"/>
                  <a:gd name="connsiteX103-119479" fmla="*/ 5633981 w 6006665"/>
                  <a:gd name="connsiteY103-119480" fmla="*/ 1215770 h 2711051"/>
                  <a:gd name="connsiteX104-119481" fmla="*/ 5586259 w 6006665"/>
                  <a:gd name="connsiteY104-119482" fmla="*/ 1252129 h 2711051"/>
                  <a:gd name="connsiteX105-119483" fmla="*/ 5575676 w 6006665"/>
                  <a:gd name="connsiteY105-119484" fmla="*/ 1251121 h 2711051"/>
                  <a:gd name="connsiteX106-119485" fmla="*/ 5574353 w 6006665"/>
                  <a:gd name="connsiteY106-119486" fmla="*/ 1252129 h 2711051"/>
                  <a:gd name="connsiteX107-119487" fmla="*/ 5539436 w 6006665"/>
                  <a:gd name="connsiteY107-119488" fmla="*/ 1248804 h 2711051"/>
                  <a:gd name="connsiteX108-119489" fmla="*/ 5570352 w 6006665"/>
                  <a:gd name="connsiteY108-119490" fmla="*/ 1290761 h 2711051"/>
                  <a:gd name="connsiteX109-119491" fmla="*/ 5593077 w 6006665"/>
                  <a:gd name="connsiteY109-119492" fmla="*/ 1354390 h 2711051"/>
                  <a:gd name="connsiteX110-119493" fmla="*/ 5608984 w 6006665"/>
                  <a:gd name="connsiteY110-119494" fmla="*/ 1381660 h 2711051"/>
                  <a:gd name="connsiteX111-119495" fmla="*/ 5613529 w 6006665"/>
                  <a:gd name="connsiteY111-119496" fmla="*/ 1413474 h 2711051"/>
                  <a:gd name="connsiteX112-119497" fmla="*/ 5608984 w 6006665"/>
                  <a:gd name="connsiteY112-119498" fmla="*/ 1436199 h 2711051"/>
                  <a:gd name="connsiteX113-119499" fmla="*/ 5597799 w 6006665"/>
                  <a:gd name="connsiteY113-119500" fmla="*/ 1432590 h 2711051"/>
                  <a:gd name="connsiteX114-119501" fmla="*/ 5597077 w 6006665"/>
                  <a:gd name="connsiteY114-119502" fmla="*/ 1436199 h 2711051"/>
                  <a:gd name="connsiteX115-119503" fmla="*/ 5534271 w 6006665"/>
                  <a:gd name="connsiteY115-119504" fmla="*/ 1415939 h 2711051"/>
                  <a:gd name="connsiteX116-119505" fmla="*/ 5436277 w 6006665"/>
                  <a:gd name="connsiteY116-119506" fmla="*/ 1472558 h 2711051"/>
                  <a:gd name="connsiteX117-119507" fmla="*/ 5397645 w 6006665"/>
                  <a:gd name="connsiteY117-119508" fmla="*/ 1483921 h 2711051"/>
                  <a:gd name="connsiteX118-119509" fmla="*/ 5345378 w 6006665"/>
                  <a:gd name="connsiteY118-119510" fmla="*/ 1538460 h 2711051"/>
                  <a:gd name="connsiteX119-119511" fmla="*/ 5290839 w 6006665"/>
                  <a:gd name="connsiteY119-119512" fmla="*/ 1586181 h 2711051"/>
                  <a:gd name="connsiteX120-119513" fmla="*/ 5274932 w 6006665"/>
                  <a:gd name="connsiteY120-119514" fmla="*/ 1617996 h 2711051"/>
                  <a:gd name="connsiteX121-119515" fmla="*/ 5267238 w 6006665"/>
                  <a:gd name="connsiteY121-119516" fmla="*/ 1609569 h 2711051"/>
                  <a:gd name="connsiteX122-119517" fmla="*/ 5263025 w 6006665"/>
                  <a:gd name="connsiteY122-119518" fmla="*/ 1617996 h 2711051"/>
                  <a:gd name="connsiteX123-119519" fmla="*/ 5219538 w 6006665"/>
                  <a:gd name="connsiteY123-119520" fmla="*/ 1570368 h 2711051"/>
                  <a:gd name="connsiteX124-119521" fmla="*/ 5129494 w 6006665"/>
                  <a:gd name="connsiteY124-119522" fmla="*/ 1624813 h 2711051"/>
                  <a:gd name="connsiteX125-119523" fmla="*/ 5126389 w 6006665"/>
                  <a:gd name="connsiteY125-119524" fmla="*/ 1619491 h 2711051"/>
                  <a:gd name="connsiteX126-119525" fmla="*/ 5117587 w 6006665"/>
                  <a:gd name="connsiteY126-119526" fmla="*/ 1624813 h 2711051"/>
                  <a:gd name="connsiteX127-119527" fmla="*/ 5105544 w 6006665"/>
                  <a:gd name="connsiteY127-119528" fmla="*/ 1604167 h 2711051"/>
                  <a:gd name="connsiteX128-119529" fmla="*/ 5074955 w 6006665"/>
                  <a:gd name="connsiteY128-119530" fmla="*/ 1629358 h 2711051"/>
                  <a:gd name="connsiteX129-119531" fmla="*/ 5065718 w 6006665"/>
                  <a:gd name="connsiteY129-119532" fmla="*/ 1627159 h 2711051"/>
                  <a:gd name="connsiteX130-119533" fmla="*/ 5063048 w 6006665"/>
                  <a:gd name="connsiteY130-119534" fmla="*/ 1629358 h 2711051"/>
                  <a:gd name="connsiteX131-119535" fmla="*/ 5026594 w 6006665"/>
                  <a:gd name="connsiteY131-119536" fmla="*/ 1620679 h 2711051"/>
                  <a:gd name="connsiteX132-119537" fmla="*/ 5015871 w 6006665"/>
                  <a:gd name="connsiteY132-119538" fmla="*/ 1665718 h 2711051"/>
                  <a:gd name="connsiteX133-119539" fmla="*/ 4974967 w 6006665"/>
                  <a:gd name="connsiteY133-119540" fmla="*/ 1731619 h 2711051"/>
                  <a:gd name="connsiteX134-119541" fmla="*/ 4974967 w 6006665"/>
                  <a:gd name="connsiteY134-119542" fmla="*/ 1763434 h 2711051"/>
                  <a:gd name="connsiteX135-119543" fmla="*/ 5015871 w 6006665"/>
                  <a:gd name="connsiteY135-119544" fmla="*/ 1779341 h 2711051"/>
                  <a:gd name="connsiteX136-119545" fmla="*/ 5011326 w 6006665"/>
                  <a:gd name="connsiteY136-119546" fmla="*/ 1877057 h 2711051"/>
                  <a:gd name="connsiteX137-119547" fmla="*/ 4999419 w 6006665"/>
                  <a:gd name="connsiteY137-119548" fmla="*/ 1877057 h 2711051"/>
                  <a:gd name="connsiteX138-119549" fmla="*/ 4974967 w 6006665"/>
                  <a:gd name="connsiteY138-119550" fmla="*/ 1877057 h 2711051"/>
                  <a:gd name="connsiteX139-119551" fmla="*/ 4963605 w 6006665"/>
                  <a:gd name="connsiteY139-119552" fmla="*/ 1929323 h 2711051"/>
                  <a:gd name="connsiteX140-119553" fmla="*/ 4974967 w 6006665"/>
                  <a:gd name="connsiteY140-119554" fmla="*/ 1956593 h 2711051"/>
                  <a:gd name="connsiteX141-119555" fmla="*/ 4909065 w 6006665"/>
                  <a:gd name="connsiteY141-119556" fmla="*/ 1990680 h 2711051"/>
                  <a:gd name="connsiteX142-119557" fmla="*/ 4897703 w 6006665"/>
                  <a:gd name="connsiteY142-119558" fmla="*/ 2058854 h 2711051"/>
                  <a:gd name="connsiteX143-119559" fmla="*/ 4845437 w 6006665"/>
                  <a:gd name="connsiteY143-119560" fmla="*/ 2074761 h 2711051"/>
                  <a:gd name="connsiteX144-119561" fmla="*/ 4834074 w 6006665"/>
                  <a:gd name="connsiteY144-119562" fmla="*/ 2133845 h 2711051"/>
                  <a:gd name="connsiteX145-119563" fmla="*/ 4779535 w 6006665"/>
                  <a:gd name="connsiteY145-119564" fmla="*/ 2192929 h 2711051"/>
                  <a:gd name="connsiteX146-119565" fmla="*/ 4777225 w 6006665"/>
                  <a:gd name="connsiteY146-119566" fmla="*/ 2182533 h 2711051"/>
                  <a:gd name="connsiteX147-119567" fmla="*/ 4767628 w 6006665"/>
                  <a:gd name="connsiteY147-119568" fmla="*/ 2192929 h 2711051"/>
                  <a:gd name="connsiteX148-119569" fmla="*/ 4758538 w 6006665"/>
                  <a:gd name="connsiteY148-119570" fmla="*/ 2152025 h 2711051"/>
                  <a:gd name="connsiteX149-119571" fmla="*/ 4742631 w 6006665"/>
                  <a:gd name="connsiteY149-119572" fmla="*/ 2065671 h 2711051"/>
                  <a:gd name="connsiteX150-119573" fmla="*/ 4715361 w 6006665"/>
                  <a:gd name="connsiteY150-119574" fmla="*/ 1924779 h 2711051"/>
                  <a:gd name="connsiteX151-119575" fmla="*/ 4735813 w 6006665"/>
                  <a:gd name="connsiteY151-119576" fmla="*/ 1833880 h 2711051"/>
                  <a:gd name="connsiteX152-119577" fmla="*/ 4767628 w 6006665"/>
                  <a:gd name="connsiteY152-119578" fmla="*/ 1790703 h 2711051"/>
                  <a:gd name="connsiteX153-119579" fmla="*/ 4767628 w 6006665"/>
                  <a:gd name="connsiteY153-119580" fmla="*/ 1763434 h 2711051"/>
                  <a:gd name="connsiteX154-119581" fmla="*/ 4826712 w 6006665"/>
                  <a:gd name="connsiteY154-119582" fmla="*/ 1747526 h 2711051"/>
                  <a:gd name="connsiteX155-119583" fmla="*/ 4892613 w 6006665"/>
                  <a:gd name="connsiteY155-119584" fmla="*/ 1656628 h 2711051"/>
                  <a:gd name="connsiteX156-119585" fmla="*/ 4956243 w 6006665"/>
                  <a:gd name="connsiteY156-119586" fmla="*/ 1581637 h 2711051"/>
                  <a:gd name="connsiteX157-119587" fmla="*/ 5022143 w 6006665"/>
                  <a:gd name="connsiteY157-119588" fmla="*/ 1522552 h 2711051"/>
                  <a:gd name="connsiteX158-119589" fmla="*/ 5046694 w 6006665"/>
                  <a:gd name="connsiteY158-119590" fmla="*/ 1415425 h 2711051"/>
                  <a:gd name="connsiteX159-119591" fmla="*/ 5015871 w 6006665"/>
                  <a:gd name="connsiteY159-119592" fmla="*/ 1420292 h 2711051"/>
                  <a:gd name="connsiteX160-119593" fmla="*/ 4995419 w 6006665"/>
                  <a:gd name="connsiteY160-119594" fmla="*/ 1483921 h 2711051"/>
                  <a:gd name="connsiteX161-119595" fmla="*/ 4904521 w 6006665"/>
                  <a:gd name="connsiteY161-119596" fmla="*/ 1570274 h 2711051"/>
                  <a:gd name="connsiteX162-119597" fmla="*/ 4901708 w 6006665"/>
                  <a:gd name="connsiteY162-119598" fmla="*/ 1561634 h 2711051"/>
                  <a:gd name="connsiteX163-119599" fmla="*/ 4892613 w 6006665"/>
                  <a:gd name="connsiteY163-119600" fmla="*/ 1570274 h 2711051"/>
                  <a:gd name="connsiteX164-119601" fmla="*/ 4861835 w 6006665"/>
                  <a:gd name="connsiteY164-119602" fmla="*/ 1475740 h 2711051"/>
                  <a:gd name="connsiteX165-119603" fmla="*/ 4779535 w 6006665"/>
                  <a:gd name="connsiteY165-119604" fmla="*/ 1499828 h 2711051"/>
                  <a:gd name="connsiteX166-119605" fmla="*/ 4684091 w 6006665"/>
                  <a:gd name="connsiteY166-119606" fmla="*/ 1624813 h 2711051"/>
                  <a:gd name="connsiteX167-119607" fmla="*/ 4715906 w 6006665"/>
                  <a:gd name="connsiteY167-119608" fmla="*/ 1672535 h 2711051"/>
                  <a:gd name="connsiteX168-119609" fmla="*/ 4636369 w 6006665"/>
                  <a:gd name="connsiteY168-119610" fmla="*/ 1688442 h 2711051"/>
                  <a:gd name="connsiteX169-119611" fmla="*/ 4577285 w 6006665"/>
                  <a:gd name="connsiteY169-119612" fmla="*/ 1692987 h 2711051"/>
                  <a:gd name="connsiteX170-119613" fmla="*/ 4577373 w 6006665"/>
                  <a:gd name="connsiteY170-119614" fmla="*/ 1692065 h 2711051"/>
                  <a:gd name="connsiteX171-119615" fmla="*/ 4565379 w 6006665"/>
                  <a:gd name="connsiteY171-119616" fmla="*/ 1692987 h 2711051"/>
                  <a:gd name="connsiteX172-119617" fmla="*/ 4569923 w 6006665"/>
                  <a:gd name="connsiteY172-119618" fmla="*/ 1645266 h 2711051"/>
                  <a:gd name="connsiteX173-119619" fmla="*/ 4520081 w 6006665"/>
                  <a:gd name="connsiteY173-119620" fmla="*/ 1635680 h 2711051"/>
                  <a:gd name="connsiteX174-119621" fmla="*/ 4475025 w 6006665"/>
                  <a:gd name="connsiteY174-119622" fmla="*/ 1665718 h 2711051"/>
                  <a:gd name="connsiteX175-119623" fmla="*/ 4464394 w 6006665"/>
                  <a:gd name="connsiteY175-119624" fmla="*/ 1664867 h 2711051"/>
                  <a:gd name="connsiteX176-119625" fmla="*/ 4463118 w 6006665"/>
                  <a:gd name="connsiteY176-119626" fmla="*/ 1665718 h 2711051"/>
                  <a:gd name="connsiteX177-119627" fmla="*/ 4357637 w 6006665"/>
                  <a:gd name="connsiteY177-119628" fmla="*/ 1657279 h 2711051"/>
                  <a:gd name="connsiteX178-119629" fmla="*/ 4243233 w 6006665"/>
                  <a:gd name="connsiteY178-119630" fmla="*/ 1677080 h 2711051"/>
                  <a:gd name="connsiteX179-119631" fmla="*/ 4125065 w 6006665"/>
                  <a:gd name="connsiteY179-119632" fmla="*/ 1811155 h 2711051"/>
                  <a:gd name="connsiteX180-119633" fmla="*/ 3984173 w 6006665"/>
                  <a:gd name="connsiteY180-119634" fmla="*/ 1967955 h 2711051"/>
                  <a:gd name="connsiteX181-119635" fmla="*/ 4038712 w 6006665"/>
                  <a:gd name="connsiteY181-119636" fmla="*/ 1972500 h 2711051"/>
                  <a:gd name="connsiteX182-119637" fmla="*/ 4059164 w 6006665"/>
                  <a:gd name="connsiteY182-119638" fmla="*/ 2015677 h 2711051"/>
                  <a:gd name="connsiteX183-119639" fmla="*/ 4087782 w 6006665"/>
                  <a:gd name="connsiteY183-119640" fmla="*/ 2024094 h 2711051"/>
                  <a:gd name="connsiteX184-119641" fmla="*/ 4106341 w 6006665"/>
                  <a:gd name="connsiteY184-119642" fmla="*/ 1995225 h 2711051"/>
                  <a:gd name="connsiteX185-119643" fmla="*/ 4117411 w 6006665"/>
                  <a:gd name="connsiteY185-119644" fmla="*/ 1996527 h 2711051"/>
                  <a:gd name="connsiteX186-119645" fmla="*/ 4118248 w 6006665"/>
                  <a:gd name="connsiteY186-119646" fmla="*/ 1995225 h 2711051"/>
                  <a:gd name="connsiteX187-119647" fmla="*/ 4156880 w 6006665"/>
                  <a:gd name="connsiteY187-119648" fmla="*/ 1999770 h 2711051"/>
                  <a:gd name="connsiteX188-119649" fmla="*/ 4211419 w 6006665"/>
                  <a:gd name="connsiteY188-119650" fmla="*/ 2070216 h 2711051"/>
                  <a:gd name="connsiteX189-119651" fmla="*/ 4215964 w 6006665"/>
                  <a:gd name="connsiteY189-119652" fmla="*/ 2117938 h 2711051"/>
                  <a:gd name="connsiteX190-119653" fmla="*/ 4184149 w 6006665"/>
                  <a:gd name="connsiteY190-119654" fmla="*/ 2177022 h 2711051"/>
                  <a:gd name="connsiteX191-119655" fmla="*/ 4177332 w 6006665"/>
                  <a:gd name="connsiteY191-119656" fmla="*/ 2247468 h 2711051"/>
                  <a:gd name="connsiteX192-119657" fmla="*/ 4161425 w 6006665"/>
                  <a:gd name="connsiteY192-119658" fmla="*/ 2333822 h 2711051"/>
                  <a:gd name="connsiteX193-119659" fmla="*/ 4109158 w 6006665"/>
                  <a:gd name="connsiteY193-119660" fmla="*/ 2413358 h 2711051"/>
                  <a:gd name="connsiteX194-119661" fmla="*/ 4097796 w 6006665"/>
                  <a:gd name="connsiteY194-119662" fmla="*/ 2451990 h 2711051"/>
                  <a:gd name="connsiteX195-119663" fmla="*/ 4043257 w 6006665"/>
                  <a:gd name="connsiteY195-119664" fmla="*/ 2511074 h 2711051"/>
                  <a:gd name="connsiteX196-119665" fmla="*/ 3995535 w 6006665"/>
                  <a:gd name="connsiteY196-119666" fmla="*/ 2570158 h 2711051"/>
                  <a:gd name="connsiteX197-119667" fmla="*/ 3975083 w 6006665"/>
                  <a:gd name="connsiteY197-119668" fmla="*/ 2601973 h 2711051"/>
                  <a:gd name="connsiteX198-119669" fmla="*/ 3925089 w 6006665"/>
                  <a:gd name="connsiteY198-119670" fmla="*/ 2629242 h 2711051"/>
                  <a:gd name="connsiteX199-119671" fmla="*/ 3913182 w 6006665"/>
                  <a:gd name="connsiteY199-119672" fmla="*/ 2629242 h 2711051"/>
                  <a:gd name="connsiteX200-119673" fmla="*/ 3904637 w 6006665"/>
                  <a:gd name="connsiteY200-119674" fmla="*/ 2629242 h 2711051"/>
                  <a:gd name="connsiteX201-119675" fmla="*/ 3892729 w 6006665"/>
                  <a:gd name="connsiteY201-119676" fmla="*/ 2629242 h 2711051"/>
                  <a:gd name="connsiteX202-119677" fmla="*/ 3871063 w 6006665"/>
                  <a:gd name="connsiteY202-119678" fmla="*/ 2612993 h 2711051"/>
                  <a:gd name="connsiteX203-119679" fmla="*/ 3829645 w 6006665"/>
                  <a:gd name="connsiteY203-119680" fmla="*/ 2640605 h 2711051"/>
                  <a:gd name="connsiteX204-119681" fmla="*/ 3822828 w 6006665"/>
                  <a:gd name="connsiteY204-119682" fmla="*/ 2661057 h 2711051"/>
                  <a:gd name="connsiteX205-119683" fmla="*/ 3818283 w 6006665"/>
                  <a:gd name="connsiteY205-119684" fmla="*/ 2651967 h 2711051"/>
                  <a:gd name="connsiteX206-119685" fmla="*/ 3818283 w 6006665"/>
                  <a:gd name="connsiteY206-119686" fmla="*/ 2640241 h 2711051"/>
                  <a:gd name="connsiteX207-119687" fmla="*/ 3817738 w 6006665"/>
                  <a:gd name="connsiteY207-119688" fmla="*/ 2640605 h 2711051"/>
                  <a:gd name="connsiteX208-119689" fmla="*/ 3810921 w 6006665"/>
                  <a:gd name="connsiteY208-119690" fmla="*/ 2661057 h 2711051"/>
                  <a:gd name="connsiteX209-119691" fmla="*/ 3806376 w 6006665"/>
                  <a:gd name="connsiteY209-119692" fmla="*/ 2651967 h 2711051"/>
                  <a:gd name="connsiteX210-119693" fmla="*/ 3806376 w 6006665"/>
                  <a:gd name="connsiteY210-119694" fmla="*/ 2624697 h 2711051"/>
                  <a:gd name="connsiteX211-119695" fmla="*/ 3818283 w 6006665"/>
                  <a:gd name="connsiteY211-119696" fmla="*/ 2624697 h 2711051"/>
                  <a:gd name="connsiteX212-119697" fmla="*/ 3826828 w 6006665"/>
                  <a:gd name="connsiteY212-119698" fmla="*/ 2624697 h 2711051"/>
                  <a:gd name="connsiteX213-119699" fmla="*/ 3833645 w 6006665"/>
                  <a:gd name="connsiteY213-119700" fmla="*/ 2565613 h 2711051"/>
                  <a:gd name="connsiteX214-119701" fmla="*/ 3822283 w 6006665"/>
                  <a:gd name="connsiteY214-119702" fmla="*/ 2522437 h 2711051"/>
                  <a:gd name="connsiteX215-119703" fmla="*/ 3849553 w 6006665"/>
                  <a:gd name="connsiteY215-119704" fmla="*/ 2499712 h 2711051"/>
                  <a:gd name="connsiteX216-119705" fmla="*/ 3858814 w 6006665"/>
                  <a:gd name="connsiteY216-119706" fmla="*/ 2501917 h 2711051"/>
                  <a:gd name="connsiteX217-119707" fmla="*/ 3861460 w 6006665"/>
                  <a:gd name="connsiteY217-119708" fmla="*/ 2499712 h 2711051"/>
                  <a:gd name="connsiteX218-119709" fmla="*/ 3898487 w 6006665"/>
                  <a:gd name="connsiteY218-119710" fmla="*/ 2508528 h 2711051"/>
                  <a:gd name="connsiteX219-119711" fmla="*/ 3919999 w 6006665"/>
                  <a:gd name="connsiteY219-119712" fmla="*/ 2463353 h 2711051"/>
                  <a:gd name="connsiteX220-119713" fmla="*/ 3935906 w 6006665"/>
                  <a:gd name="connsiteY220-119714" fmla="*/ 2404268 h 2711051"/>
                  <a:gd name="connsiteX221-119715" fmla="*/ 3947269 w 6006665"/>
                  <a:gd name="connsiteY221-119716" fmla="*/ 2381544 h 2711051"/>
                  <a:gd name="connsiteX222-119717" fmla="*/ 3966292 w 6006665"/>
                  <a:gd name="connsiteY222-119718" fmla="*/ 2337156 h 2711051"/>
                  <a:gd name="connsiteX223-119719" fmla="*/ 3915999 w 6006665"/>
                  <a:gd name="connsiteY223-119720" fmla="*/ 2349729 h 2711051"/>
                  <a:gd name="connsiteX224-119721" fmla="*/ 3888729 w 6006665"/>
                  <a:gd name="connsiteY224-119722" fmla="*/ 2372454 h 2711051"/>
                  <a:gd name="connsiteX225-119723" fmla="*/ 3876822 w 6006665"/>
                  <a:gd name="connsiteY225-119724" fmla="*/ 2372454 h 2711051"/>
                  <a:gd name="connsiteX226-119725" fmla="*/ 3829645 w 6006665"/>
                  <a:gd name="connsiteY226-119726" fmla="*/ 2372454 h 2711051"/>
                  <a:gd name="connsiteX227-119727" fmla="*/ 3817738 w 6006665"/>
                  <a:gd name="connsiteY227-119728" fmla="*/ 2372454 h 2711051"/>
                  <a:gd name="connsiteX228-119729" fmla="*/ 3801831 w 6006665"/>
                  <a:gd name="connsiteY228-119730" fmla="*/ 2317915 h 2711051"/>
                  <a:gd name="connsiteX229-119731" fmla="*/ 3758654 w 6006665"/>
                  <a:gd name="connsiteY229-119732" fmla="*/ 2279283 h 2711051"/>
                  <a:gd name="connsiteX230-119733" fmla="*/ 3692753 w 6006665"/>
                  <a:gd name="connsiteY230-119734" fmla="*/ 2263376 h 2711051"/>
                  <a:gd name="connsiteX231-119735" fmla="*/ 3683663 w 6006665"/>
                  <a:gd name="connsiteY231-119736" fmla="*/ 2204292 h 2711051"/>
                  <a:gd name="connsiteX232-119737" fmla="*/ 3672301 w 6006665"/>
                  <a:gd name="connsiteY232-119738" fmla="*/ 2172477 h 2711051"/>
                  <a:gd name="connsiteX233-119739" fmla="*/ 3656393 w 6006665"/>
                  <a:gd name="connsiteY233-119740" fmla="*/ 2145208 h 2711051"/>
                  <a:gd name="connsiteX234-119741" fmla="*/ 3633669 w 6006665"/>
                  <a:gd name="connsiteY234-119742" fmla="*/ 2086123 h 2711051"/>
                  <a:gd name="connsiteX235-119743" fmla="*/ 3601854 w 6006665"/>
                  <a:gd name="connsiteY235-119744" fmla="*/ 2065671 h 2711051"/>
                  <a:gd name="connsiteX236-119745" fmla="*/ 3545995 w 6006665"/>
                  <a:gd name="connsiteY236-119746" fmla="*/ 2044187 h 2711051"/>
                  <a:gd name="connsiteX237-119747" fmla="*/ 3506955 w 6006665"/>
                  <a:gd name="connsiteY237-119748" fmla="*/ 2049764 h 2711051"/>
                  <a:gd name="connsiteX238-119749" fmla="*/ 3463779 w 6006665"/>
                  <a:gd name="connsiteY238-119750" fmla="*/ 2058854 h 2711051"/>
                  <a:gd name="connsiteX239-119751" fmla="*/ 3431964 w 6006665"/>
                  <a:gd name="connsiteY239-119752" fmla="*/ 2086123 h 2711051"/>
                  <a:gd name="connsiteX240-119753" fmla="*/ 3452416 w 6006665"/>
                  <a:gd name="connsiteY240-119754" fmla="*/ 2102031 h 2711051"/>
                  <a:gd name="connsiteX241-119755" fmla="*/ 3452416 w 6006665"/>
                  <a:gd name="connsiteY241-119756" fmla="*/ 2133845 h 2711051"/>
                  <a:gd name="connsiteX242-119757" fmla="*/ 3431964 w 6006665"/>
                  <a:gd name="connsiteY242-119758" fmla="*/ 2156570 h 2711051"/>
                  <a:gd name="connsiteX243-119759" fmla="*/ 3400150 w 6006665"/>
                  <a:gd name="connsiteY243-119760" fmla="*/ 2215654 h 2711051"/>
                  <a:gd name="connsiteX244-119761" fmla="*/ 3400150 w 6006665"/>
                  <a:gd name="connsiteY244-119762" fmla="*/ 2242924 h 2711051"/>
                  <a:gd name="connsiteX245-119763" fmla="*/ 3350155 w 6006665"/>
                  <a:gd name="connsiteY245-119764" fmla="*/ 2274738 h 2711051"/>
                  <a:gd name="connsiteX246-119765" fmla="*/ 3342342 w 6006665"/>
                  <a:gd name="connsiteY246-119766" fmla="*/ 2272134 h 2711051"/>
                  <a:gd name="connsiteX247-119767" fmla="*/ 3338249 w 6006665"/>
                  <a:gd name="connsiteY247-119768" fmla="*/ 2274738 h 2711051"/>
                  <a:gd name="connsiteX248-119769" fmla="*/ 3290527 w 6006665"/>
                  <a:gd name="connsiteY248-119770" fmla="*/ 2258831 h 2711051"/>
                  <a:gd name="connsiteX249-119771" fmla="*/ 3259257 w 6006665"/>
                  <a:gd name="connsiteY249-119772" fmla="*/ 2258831 h 2711051"/>
                  <a:gd name="connsiteX250-119773" fmla="*/ 3247350 w 6006665"/>
                  <a:gd name="connsiteY250-119774" fmla="*/ 2258831 h 2711051"/>
                  <a:gd name="connsiteX251-119775" fmla="*/ 3231443 w 6006665"/>
                  <a:gd name="connsiteY251-119776" fmla="*/ 2242924 h 2711051"/>
                  <a:gd name="connsiteX252-119777" fmla="*/ 3213271 w 6006665"/>
                  <a:gd name="connsiteY252-119778" fmla="*/ 2238380 h 2711051"/>
                  <a:gd name="connsiteX253-119779" fmla="*/ 3168359 w 6006665"/>
                  <a:gd name="connsiteY253-119780" fmla="*/ 2274738 h 2711051"/>
                  <a:gd name="connsiteX254-119781" fmla="*/ 3120637 w 6006665"/>
                  <a:gd name="connsiteY254-119782" fmla="*/ 2286100 h 2711051"/>
                  <a:gd name="connsiteX255-119783" fmla="*/ 3082005 w 6006665"/>
                  <a:gd name="connsiteY255-119784" fmla="*/ 2302008 h 2711051"/>
                  <a:gd name="connsiteX256-119785" fmla="*/ 3074460 w 6006665"/>
                  <a:gd name="connsiteY256-119786" fmla="*/ 2300211 h 2711051"/>
                  <a:gd name="connsiteX257-119787" fmla="*/ 3070098 w 6006665"/>
                  <a:gd name="connsiteY257-119788" fmla="*/ 2302008 h 2711051"/>
                  <a:gd name="connsiteX258-119789" fmla="*/ 3022376 w 6006665"/>
                  <a:gd name="connsiteY258-119790" fmla="*/ 2290645 h 2711051"/>
                  <a:gd name="connsiteX259-119791" fmla="*/ 3000196 w 6006665"/>
                  <a:gd name="connsiteY259-119792" fmla="*/ 2290645 h 2711051"/>
                  <a:gd name="connsiteX260-119793" fmla="*/ 1811153 w 6006665"/>
                  <a:gd name="connsiteY260-119794" fmla="*/ 1999770 h 2711051"/>
                  <a:gd name="connsiteX261-119795" fmla="*/ 1748069 w 6006665"/>
                  <a:gd name="connsiteY261-119796" fmla="*/ 2038402 h 2711051"/>
                  <a:gd name="connsiteX262-119797" fmla="*/ 1711709 w 6006665"/>
                  <a:gd name="connsiteY262-119798" fmla="*/ 2042947 h 2711051"/>
                  <a:gd name="connsiteX263-119799" fmla="*/ 1711926 w 6006665"/>
                  <a:gd name="connsiteY263-119800" fmla="*/ 2041431 h 2711051"/>
                  <a:gd name="connsiteX264-119801" fmla="*/ 1699803 w 6006665"/>
                  <a:gd name="connsiteY264-119802" fmla="*/ 2042947 h 2711051"/>
                  <a:gd name="connsiteX265-119803" fmla="*/ 1704347 w 6006665"/>
                  <a:gd name="connsiteY265-119804" fmla="*/ 2011132 h 2711051"/>
                  <a:gd name="connsiteX266-119805" fmla="*/ 1662460 w 6006665"/>
                  <a:gd name="connsiteY266-119806" fmla="*/ 1993181 h 2711051"/>
                  <a:gd name="connsiteX267-119807" fmla="*/ 1629901 w 6006665"/>
                  <a:gd name="connsiteY267-119808" fmla="*/ 2006587 h 2711051"/>
                  <a:gd name="connsiteX268-119809" fmla="*/ 1629300 w 6006665"/>
                  <a:gd name="connsiteY268-119810" fmla="*/ 2001932 h 2711051"/>
                  <a:gd name="connsiteX269-119811" fmla="*/ 1617994 w 6006665"/>
                  <a:gd name="connsiteY269-119812" fmla="*/ 2006587 h 2711051"/>
                  <a:gd name="connsiteX270-119813" fmla="*/ 1608904 w 6006665"/>
                  <a:gd name="connsiteY270-119814" fmla="*/ 1936141 h 2711051"/>
                  <a:gd name="connsiteX271-119815" fmla="*/ 1552684 w 6006665"/>
                  <a:gd name="connsiteY271-119816" fmla="*/ 1926448 h 2711051"/>
                  <a:gd name="connsiteX272-119817" fmla="*/ 1518550 w 6006665"/>
                  <a:gd name="connsiteY272-119818" fmla="*/ 1952048 h 2711051"/>
                  <a:gd name="connsiteX273-119819" fmla="*/ 1425379 w 6006665"/>
                  <a:gd name="connsiteY273-119820" fmla="*/ 1972500 h 2711051"/>
                  <a:gd name="connsiteX274-119821" fmla="*/ 1409472 w 6006665"/>
                  <a:gd name="connsiteY274-119822" fmla="*/ 1990680 h 2711051"/>
                  <a:gd name="connsiteX275-119823" fmla="*/ 1270852 w 6006665"/>
                  <a:gd name="connsiteY275-119824" fmla="*/ 2011132 h 2711051"/>
                  <a:gd name="connsiteX276-119825" fmla="*/ 1254945 w 6006665"/>
                  <a:gd name="connsiteY276-119826" fmla="*/ 2031584 h 2711051"/>
                  <a:gd name="connsiteX277-119827" fmla="*/ 1282214 w 6006665"/>
                  <a:gd name="connsiteY277-119828" fmla="*/ 2074761 h 2711051"/>
                  <a:gd name="connsiteX278-119829" fmla="*/ 1243582 w 6006665"/>
                  <a:gd name="connsiteY278-119830" fmla="*/ 2090668 h 2711051"/>
                  <a:gd name="connsiteX279-119831" fmla="*/ 1254945 w 6006665"/>
                  <a:gd name="connsiteY279-119832" fmla="*/ 2108848 h 2711051"/>
                  <a:gd name="connsiteX280-119833" fmla="*/ 1216313 w 6006665"/>
                  <a:gd name="connsiteY280-119834" fmla="*/ 2133845 h 2711051"/>
                  <a:gd name="connsiteX281-119835" fmla="*/ 1275397 w 6006665"/>
                  <a:gd name="connsiteY281-119836" fmla="*/ 2177022 h 2711051"/>
                  <a:gd name="connsiteX282-119837" fmla="*/ 1270852 w 6006665"/>
                  <a:gd name="connsiteY282-119838" fmla="*/ 2204292 h 2711051"/>
                  <a:gd name="connsiteX283-119839" fmla="*/ 1259108 w 6006665"/>
                  <a:gd name="connsiteY283-119840" fmla="*/ 2203313 h 2711051"/>
                  <a:gd name="connsiteX284-119841" fmla="*/ 1258945 w 6006665"/>
                  <a:gd name="connsiteY284-119842" fmla="*/ 2204292 h 2711051"/>
                  <a:gd name="connsiteX285-119843" fmla="*/ 1215644 w 6006665"/>
                  <a:gd name="connsiteY285-119844" fmla="*/ 2200683 h 2711051"/>
                  <a:gd name="connsiteX286-119845" fmla="*/ 1204950 w 6006665"/>
                  <a:gd name="connsiteY286-119846" fmla="*/ 2215654 h 2711051"/>
                  <a:gd name="connsiteX287-119847" fmla="*/ 1196495 w 6006665"/>
                  <a:gd name="connsiteY287-119848" fmla="*/ 2210822 h 2711051"/>
                  <a:gd name="connsiteX288-119849" fmla="*/ 1193043 w 6006665"/>
                  <a:gd name="connsiteY288-119850" fmla="*/ 2215654 h 2711051"/>
                  <a:gd name="connsiteX289-119851" fmla="*/ 1145322 w 6006665"/>
                  <a:gd name="connsiteY289-119852" fmla="*/ 2188384 h 2711051"/>
                  <a:gd name="connsiteX290-119853" fmla="*/ 1098145 w 6006665"/>
                  <a:gd name="connsiteY290-119854" fmla="*/ 2188384 h 2711051"/>
                  <a:gd name="connsiteX291-119855" fmla="*/ 1061785 w 6006665"/>
                  <a:gd name="connsiteY291-119856" fmla="*/ 2215654 h 2711051"/>
                  <a:gd name="connsiteX292-119857" fmla="*/ 1055322 w 6006665"/>
                  <a:gd name="connsiteY292-119858" fmla="*/ 2211571 h 2711051"/>
                  <a:gd name="connsiteX293-119859" fmla="*/ 1049878 w 6006665"/>
                  <a:gd name="connsiteY293-119860" fmla="*/ 2215654 h 2711051"/>
                  <a:gd name="connsiteX294-119861" fmla="*/ 1006701 w 6006665"/>
                  <a:gd name="connsiteY294-119862" fmla="*/ 2188384 h 2711051"/>
                  <a:gd name="connsiteX295-119863" fmla="*/ 924893 w 6006665"/>
                  <a:gd name="connsiteY295-119864" fmla="*/ 2152025 h 2711051"/>
                  <a:gd name="connsiteX296-119865" fmla="*/ 877716 w 6006665"/>
                  <a:gd name="connsiteY296-119866" fmla="*/ 2152025 h 2711051"/>
                  <a:gd name="connsiteX297-119867" fmla="*/ 802724 w 6006665"/>
                  <a:gd name="connsiteY297-119868" fmla="*/ 2215654 h 2711051"/>
                  <a:gd name="connsiteX298-119869" fmla="*/ 798179 w 6006665"/>
                  <a:gd name="connsiteY298-119870" fmla="*/ 2258831 h 2711051"/>
                  <a:gd name="connsiteX299-119871" fmla="*/ 787406 w 6006665"/>
                  <a:gd name="connsiteY299-119872" fmla="*/ 2248058 h 2711051"/>
                  <a:gd name="connsiteX300-119873" fmla="*/ 786272 w 6006665"/>
                  <a:gd name="connsiteY300-119874" fmla="*/ 2258831 h 2711051"/>
                  <a:gd name="connsiteX301-119875" fmla="*/ 756063 w 6006665"/>
                  <a:gd name="connsiteY301-119876" fmla="*/ 2228621 h 2711051"/>
                  <a:gd name="connsiteX302-119877" fmla="*/ 732278 w 6006665"/>
                  <a:gd name="connsiteY302-119878" fmla="*/ 2286100 h 2711051"/>
                  <a:gd name="connsiteX303-119879" fmla="*/ 743640 w 6006665"/>
                  <a:gd name="connsiteY303-119880" fmla="*/ 2295190 h 2711051"/>
                  <a:gd name="connsiteX304-119881" fmla="*/ 723188 w 6006665"/>
                  <a:gd name="connsiteY304-119882" fmla="*/ 2338367 h 2711051"/>
                  <a:gd name="connsiteX305-119883" fmla="*/ 747026 w 6006665"/>
                  <a:gd name="connsiteY305-119884" fmla="*/ 2375208 h 2711051"/>
                  <a:gd name="connsiteX306-119885" fmla="*/ 763548 w 6006665"/>
                  <a:gd name="connsiteY306-119886" fmla="*/ 2372454 h 2711051"/>
                  <a:gd name="connsiteX307-119887" fmla="*/ 764871 w 6006665"/>
                  <a:gd name="connsiteY307-119888" fmla="*/ 2374218 h 2711051"/>
                  <a:gd name="connsiteX308-119889" fmla="*/ 775455 w 6006665"/>
                  <a:gd name="connsiteY308-119890" fmla="*/ 2372454 h 2711051"/>
                  <a:gd name="connsiteX309-119891" fmla="*/ 802724 w 6006665"/>
                  <a:gd name="connsiteY309-119892" fmla="*/ 2408813 h 2711051"/>
                  <a:gd name="connsiteX310-119893" fmla="*/ 798179 w 6006665"/>
                  <a:gd name="connsiteY310-119894" fmla="*/ 2436083 h 2711051"/>
                  <a:gd name="connsiteX311-119895" fmla="*/ 818632 w 6006665"/>
                  <a:gd name="connsiteY311-119896" fmla="*/ 2447445 h 2711051"/>
                  <a:gd name="connsiteX312-119897" fmla="*/ 802724 w 6006665"/>
                  <a:gd name="connsiteY312-119898" fmla="*/ 2479260 h 2711051"/>
                  <a:gd name="connsiteX313-119899" fmla="*/ 766365 w 6006665"/>
                  <a:gd name="connsiteY313-119900" fmla="*/ 2483805 h 2711051"/>
                  <a:gd name="connsiteX314-119901" fmla="*/ 727733 w 6006665"/>
                  <a:gd name="connsiteY314-119902" fmla="*/ 2542889 h 2711051"/>
                  <a:gd name="connsiteX315-119903" fmla="*/ 759548 w 6006665"/>
                  <a:gd name="connsiteY315-119904" fmla="*/ 2586066 h 2711051"/>
                  <a:gd name="connsiteX316-119905" fmla="*/ 759548 w 6006665"/>
                  <a:gd name="connsiteY316-119906" fmla="*/ 2624697 h 2711051"/>
                  <a:gd name="connsiteX317-119907" fmla="*/ 798179 w 6006665"/>
                  <a:gd name="connsiteY317-119908" fmla="*/ 2683782 h 2711051"/>
                  <a:gd name="connsiteX318-119909" fmla="*/ 775455 w 6006665"/>
                  <a:gd name="connsiteY318-119910" fmla="*/ 2699689 h 2711051"/>
                  <a:gd name="connsiteX319-119911" fmla="*/ 770910 w 6006665"/>
                  <a:gd name="connsiteY319-119912" fmla="*/ 2711051 h 2711051"/>
                  <a:gd name="connsiteX320-119913" fmla="*/ 759003 w 6006665"/>
                  <a:gd name="connsiteY320-119914" fmla="*/ 2711051 h 2711051"/>
                  <a:gd name="connsiteX321-119915" fmla="*/ 755003 w 6006665"/>
                  <a:gd name="connsiteY321-119916" fmla="*/ 2711051 h 2711051"/>
                  <a:gd name="connsiteX322-119917" fmla="*/ 743096 w 6006665"/>
                  <a:gd name="connsiteY322-119918" fmla="*/ 2711051 h 2711051"/>
                  <a:gd name="connsiteX323-119919" fmla="*/ 715826 w 6006665"/>
                  <a:gd name="connsiteY323-119920" fmla="*/ 2676964 h 2711051"/>
                  <a:gd name="connsiteX324-119921" fmla="*/ 704464 w 6006665"/>
                  <a:gd name="connsiteY324-119922" fmla="*/ 2676964 h 2711051"/>
                  <a:gd name="connsiteX325-119923" fmla="*/ 684012 w 6006665"/>
                  <a:gd name="connsiteY325-119924" fmla="*/ 2667874 h 2711051"/>
                  <a:gd name="connsiteX326-119925" fmla="*/ 672649 w 6006665"/>
                  <a:gd name="connsiteY326-119926" fmla="*/ 2645150 h 2711051"/>
                  <a:gd name="connsiteX327-119927" fmla="*/ 645222 w 6006665"/>
                  <a:gd name="connsiteY327-119928" fmla="*/ 2637313 h 2711051"/>
                  <a:gd name="connsiteX328-119929" fmla="*/ 625472 w 6006665"/>
                  <a:gd name="connsiteY328-119930" fmla="*/ 2640605 h 2711051"/>
                  <a:gd name="connsiteX329-119931" fmla="*/ 623771 w 6006665"/>
                  <a:gd name="connsiteY329-119932" fmla="*/ 2638904 h 2711051"/>
                  <a:gd name="connsiteX330-119933" fmla="*/ 613565 w 6006665"/>
                  <a:gd name="connsiteY330-119934" fmla="*/ 2640605 h 2711051"/>
                  <a:gd name="connsiteX331-119935" fmla="*/ 609020 w 6006665"/>
                  <a:gd name="connsiteY331-119936" fmla="*/ 2636060 h 2711051"/>
                  <a:gd name="connsiteX332-119937" fmla="*/ 559026 w 6006665"/>
                  <a:gd name="connsiteY332-119938" fmla="*/ 2608790 h 2711051"/>
                  <a:gd name="connsiteX333-119939" fmla="*/ 506760 w 6006665"/>
                  <a:gd name="connsiteY333-119940" fmla="*/ 2601973 h 2711051"/>
                  <a:gd name="connsiteX334-119941" fmla="*/ 483280 w 6006665"/>
                  <a:gd name="connsiteY334-119942" fmla="*/ 2595264 h 2711051"/>
                  <a:gd name="connsiteX335-119943" fmla="*/ 480035 w 6006665"/>
                  <a:gd name="connsiteY335-119944" fmla="*/ 2597428 h 2711051"/>
                  <a:gd name="connsiteX336-119945" fmla="*/ 475042 w 6006665"/>
                  <a:gd name="connsiteY336-119946" fmla="*/ 2592910 h 2711051"/>
                  <a:gd name="connsiteX337-119947" fmla="*/ 474945 w 6006665"/>
                  <a:gd name="connsiteY337-119948" fmla="*/ 2592883 h 2711051"/>
                  <a:gd name="connsiteX338-119949" fmla="*/ 468128 w 6006665"/>
                  <a:gd name="connsiteY338-119950" fmla="*/ 2597428 h 2711051"/>
                  <a:gd name="connsiteX339-119951" fmla="*/ 420406 w 6006665"/>
                  <a:gd name="connsiteY339-119952" fmla="*/ 2554251 h 2711051"/>
                  <a:gd name="connsiteX340-119953" fmla="*/ 381774 w 6006665"/>
                  <a:gd name="connsiteY340-119954" fmla="*/ 2538344 h 2711051"/>
                  <a:gd name="connsiteX341-119955" fmla="*/ 349960 w 6006665"/>
                  <a:gd name="connsiteY341-119956" fmla="*/ 2506529 h 2711051"/>
                  <a:gd name="connsiteX342-119957" fmla="*/ 377229 w 6006665"/>
                  <a:gd name="connsiteY342-119958" fmla="*/ 2499712 h 2711051"/>
                  <a:gd name="connsiteX343-119959" fmla="*/ 404499 w 6006665"/>
                  <a:gd name="connsiteY343-119960" fmla="*/ 2451990 h 2711051"/>
                  <a:gd name="connsiteX344-119961" fmla="*/ 388591 w 6006665"/>
                  <a:gd name="connsiteY344-119962" fmla="*/ 2436083 h 2711051"/>
                  <a:gd name="connsiteX345-119963" fmla="*/ 440858 w 6006665"/>
                  <a:gd name="connsiteY345-119964" fmla="*/ 2408813 h 2711051"/>
                  <a:gd name="connsiteX346-119965" fmla="*/ 440858 w 6006665"/>
                  <a:gd name="connsiteY346-119966" fmla="*/ 2405757 h 2711051"/>
                  <a:gd name="connsiteX347-119967" fmla="*/ 416406 w 6006665"/>
                  <a:gd name="connsiteY347-119968" fmla="*/ 2408813 h 2711051"/>
                  <a:gd name="connsiteX348-119969" fmla="*/ 416406 w 6006665"/>
                  <a:gd name="connsiteY348-119970" fmla="*/ 2407325 h 2711051"/>
                  <a:gd name="connsiteX349-119971" fmla="*/ 404499 w 6006665"/>
                  <a:gd name="connsiteY349-119972" fmla="*/ 2408813 h 2711051"/>
                  <a:gd name="connsiteX350-119973" fmla="*/ 404499 w 6006665"/>
                  <a:gd name="connsiteY350-119974" fmla="*/ 2388361 h 2711051"/>
                  <a:gd name="connsiteX351-119975" fmla="*/ 424951 w 6006665"/>
                  <a:gd name="connsiteY351-119976" fmla="*/ 2372454 h 2711051"/>
                  <a:gd name="connsiteX352-119977" fmla="*/ 463583 w 6006665"/>
                  <a:gd name="connsiteY352-119978" fmla="*/ 2365637 h 2711051"/>
                  <a:gd name="connsiteX353-119979" fmla="*/ 468128 w 6006665"/>
                  <a:gd name="connsiteY353-119980" fmla="*/ 2349729 h 2711051"/>
                  <a:gd name="connsiteX354-119981" fmla="*/ 456765 w 6006665"/>
                  <a:gd name="connsiteY354-119982" fmla="*/ 2317915 h 2711051"/>
                  <a:gd name="connsiteX355-119983" fmla="*/ 474945 w 6006665"/>
                  <a:gd name="connsiteY355-119984" fmla="*/ 2290645 h 2711051"/>
                  <a:gd name="connsiteX356-119985" fmla="*/ 474945 w 6006665"/>
                  <a:gd name="connsiteY356-119986" fmla="*/ 2270193 h 2711051"/>
                  <a:gd name="connsiteX357-119987" fmla="*/ 420406 w 6006665"/>
                  <a:gd name="connsiteY357-119988" fmla="*/ 2252013 h 2711051"/>
                  <a:gd name="connsiteX358-119989" fmla="*/ 409588 w 6006665"/>
                  <a:gd name="connsiteY358-119990" fmla="*/ 2252013 h 2711051"/>
                  <a:gd name="connsiteX359-119991" fmla="*/ 397681 w 6006665"/>
                  <a:gd name="connsiteY359-119992" fmla="*/ 2252013 h 2711051"/>
                  <a:gd name="connsiteX360-119993" fmla="*/ 379485 w 6006665"/>
                  <a:gd name="connsiteY360-119994" fmla="*/ 2229774 h 2711051"/>
                  <a:gd name="connsiteX361-119995" fmla="*/ 357322 w 6006665"/>
                  <a:gd name="connsiteY361-119996" fmla="*/ 2236106 h 2711051"/>
                  <a:gd name="connsiteX362-119997" fmla="*/ 352842 w 6006665"/>
                  <a:gd name="connsiteY362-119998" fmla="*/ 2233984 h 2711051"/>
                  <a:gd name="connsiteX363-119999" fmla="*/ 345415 w 6006665"/>
                  <a:gd name="connsiteY363-120000" fmla="*/ 2236106 h 2711051"/>
                  <a:gd name="connsiteX364-120001" fmla="*/ 302238 w 6006665"/>
                  <a:gd name="connsiteY364-120002" fmla="*/ 2215654 h 2711051"/>
                  <a:gd name="connsiteX365-120003" fmla="*/ 302238 w 6006665"/>
                  <a:gd name="connsiteY365-120004" fmla="*/ 2204292 h 2711051"/>
                  <a:gd name="connsiteX366-120005" fmla="*/ 286331 w 6006665"/>
                  <a:gd name="connsiteY366-120006" fmla="*/ 2177022 h 2711051"/>
                  <a:gd name="connsiteX367-120007" fmla="*/ 270968 w 6006665"/>
                  <a:gd name="connsiteY367-120008" fmla="*/ 2177022 h 2711051"/>
                  <a:gd name="connsiteX368-120009" fmla="*/ 259061 w 6006665"/>
                  <a:gd name="connsiteY368-120010" fmla="*/ 2177022 h 2711051"/>
                  <a:gd name="connsiteX369-120011" fmla="*/ 254516 w 6006665"/>
                  <a:gd name="connsiteY369-120012" fmla="*/ 2161115 h 2711051"/>
                  <a:gd name="connsiteX370-120013" fmla="*/ 263606 w 6006665"/>
                  <a:gd name="connsiteY370-120014" fmla="*/ 2145208 h 2711051"/>
                  <a:gd name="connsiteX371-120015" fmla="*/ 243991 w 6006665"/>
                  <a:gd name="connsiteY371-120016" fmla="*/ 2114695 h 2711051"/>
                  <a:gd name="connsiteX372-120017" fmla="*/ 216429 w 6006665"/>
                  <a:gd name="connsiteY372-120018" fmla="*/ 2117938 h 2711051"/>
                  <a:gd name="connsiteX373-120019" fmla="*/ 212956 w 6006665"/>
                  <a:gd name="connsiteY373-120020" fmla="*/ 2116946 h 2711051"/>
                  <a:gd name="connsiteX374-120021" fmla="*/ 204522 w 6006665"/>
                  <a:gd name="connsiteY374-120022" fmla="*/ 2117938 h 2711051"/>
                  <a:gd name="connsiteX375-120023" fmla="*/ 199623 w 6006665"/>
                  <a:gd name="connsiteY375-120024" fmla="*/ 2116538 h 2711051"/>
                  <a:gd name="connsiteX376-120025" fmla="*/ 195977 w 6006665"/>
                  <a:gd name="connsiteY376-120026" fmla="*/ 2129300 h 2711051"/>
                  <a:gd name="connsiteX377-120027" fmla="*/ 184968 w 6006665"/>
                  <a:gd name="connsiteY377-120028" fmla="*/ 2126155 h 2711051"/>
                  <a:gd name="connsiteX378-120029" fmla="*/ 184070 w 6006665"/>
                  <a:gd name="connsiteY378-120030" fmla="*/ 2129300 h 2711051"/>
                  <a:gd name="connsiteX379-120031" fmla="*/ 168163 w 6006665"/>
                  <a:gd name="connsiteY379-120032" fmla="*/ 2124765 h 2711051"/>
                  <a:gd name="connsiteX380-120033" fmla="*/ 156800 w 6006665"/>
                  <a:gd name="connsiteY380-120034" fmla="*/ 2086123 h 2711051"/>
                  <a:gd name="connsiteX381-120035" fmla="*/ 152255 w 6006665"/>
                  <a:gd name="connsiteY381-120036" fmla="*/ 2070216 h 2711051"/>
                  <a:gd name="connsiteX382-120037" fmla="*/ 156800 w 6006665"/>
                  <a:gd name="connsiteY382-120038" fmla="*/ 2065671 h 2711051"/>
                  <a:gd name="connsiteX383-120039" fmla="*/ 168707 w 6006665"/>
                  <a:gd name="connsiteY383-120040" fmla="*/ 2065671 h 2711051"/>
                  <a:gd name="connsiteX384-120041" fmla="*/ 188615 w 6006665"/>
                  <a:gd name="connsiteY384-120042" fmla="*/ 2065671 h 2711051"/>
                  <a:gd name="connsiteX385-120043" fmla="*/ 199977 w 6006665"/>
                  <a:gd name="connsiteY385-120044" fmla="*/ 2054309 h 2711051"/>
                  <a:gd name="connsiteX386-120045" fmla="*/ 188615 w 6006665"/>
                  <a:gd name="connsiteY386-120046" fmla="*/ 2031584 h 2711051"/>
                  <a:gd name="connsiteX387-120047" fmla="*/ 168163 w 6006665"/>
                  <a:gd name="connsiteY387-120048" fmla="*/ 2022495 h 2711051"/>
                  <a:gd name="connsiteX388-120049" fmla="*/ 168163 w 6006665"/>
                  <a:gd name="connsiteY388-120050" fmla="*/ 2015677 h 2711051"/>
                  <a:gd name="connsiteX389-120051" fmla="*/ 152255 w 6006665"/>
                  <a:gd name="connsiteY389-120052" fmla="*/ 1999770 h 2711051"/>
                  <a:gd name="connsiteX390-120053" fmla="*/ 129531 w 6006665"/>
                  <a:gd name="connsiteY390-120054" fmla="*/ 1963410 h 2711051"/>
                  <a:gd name="connsiteX391-120055" fmla="*/ 140893 w 6006665"/>
                  <a:gd name="connsiteY391-120056" fmla="*/ 1940686 h 2711051"/>
                  <a:gd name="connsiteX392-120057" fmla="*/ 136348 w 6006665"/>
                  <a:gd name="connsiteY392-120058" fmla="*/ 1913416 h 2711051"/>
                  <a:gd name="connsiteX393-120059" fmla="*/ 103789 w 6006665"/>
                  <a:gd name="connsiteY393-120060" fmla="*/ 1900009 h 2711051"/>
                  <a:gd name="connsiteX394-120061" fmla="*/ 93716 w 6006665"/>
                  <a:gd name="connsiteY394-120062" fmla="*/ 1904326 h 2711051"/>
                  <a:gd name="connsiteX395-120063" fmla="*/ 91868 w 6006665"/>
                  <a:gd name="connsiteY395-120064" fmla="*/ 1900015 h 2711051"/>
                  <a:gd name="connsiteX396-120065" fmla="*/ 81809 w 6006665"/>
                  <a:gd name="connsiteY396-120066" fmla="*/ 1904326 h 2711051"/>
                  <a:gd name="connsiteX397-120067" fmla="*/ 74992 w 6006665"/>
                  <a:gd name="connsiteY397-120068" fmla="*/ 1888419 h 2711051"/>
                  <a:gd name="connsiteX398-120069" fmla="*/ 34087 w 6006665"/>
                  <a:gd name="connsiteY398-120070" fmla="*/ 1877057 h 2711051"/>
                  <a:gd name="connsiteX399-120071" fmla="*/ 22725 w 6006665"/>
                  <a:gd name="connsiteY399-120072" fmla="*/ 1833880 h 2711051"/>
                  <a:gd name="connsiteX400-120073" fmla="*/ 22725 w 6006665"/>
                  <a:gd name="connsiteY400-120074" fmla="*/ 1802065 h 2711051"/>
                  <a:gd name="connsiteX401-120075" fmla="*/ 0 w 6006665"/>
                  <a:gd name="connsiteY401-120076" fmla="*/ 1786158 h 2711051"/>
                  <a:gd name="connsiteX402-120077" fmla="*/ 15907 w 6006665"/>
                  <a:gd name="connsiteY402-120078" fmla="*/ 1763434 h 2711051"/>
                  <a:gd name="connsiteX403-120079" fmla="*/ 6818 w 6006665"/>
                  <a:gd name="connsiteY403-120080" fmla="*/ 1699805 h 2711051"/>
                  <a:gd name="connsiteX404-120081" fmla="*/ 34087 w 6006665"/>
                  <a:gd name="connsiteY404-120082" fmla="*/ 1656628 h 2711051"/>
                  <a:gd name="connsiteX405-120083" fmla="*/ 27270 w 6006665"/>
                  <a:gd name="connsiteY405-120084" fmla="*/ 1645266 h 2711051"/>
                  <a:gd name="connsiteX406-120085" fmla="*/ 70447 w 6006665"/>
                  <a:gd name="connsiteY406-120086" fmla="*/ 1606634 h 2711051"/>
                  <a:gd name="connsiteX407-120087" fmla="*/ 27270 w 6006665"/>
                  <a:gd name="connsiteY407-120088" fmla="*/ 1570274 h 2711051"/>
                  <a:gd name="connsiteX408-120089" fmla="*/ 109078 w 6006665"/>
                  <a:gd name="connsiteY408-120090" fmla="*/ 1472558 h 2711051"/>
                  <a:gd name="connsiteX409-120091" fmla="*/ 145438 w 6006665"/>
                  <a:gd name="connsiteY409-120092" fmla="*/ 1429381 h 2711051"/>
                  <a:gd name="connsiteX410-120093" fmla="*/ 156800 w 6006665"/>
                  <a:gd name="connsiteY410-120094" fmla="*/ 1386205 h 2711051"/>
                  <a:gd name="connsiteX411-120095" fmla="*/ 102261 w 6006665"/>
                  <a:gd name="connsiteY411-120096" fmla="*/ 1333938 h 2711051"/>
                  <a:gd name="connsiteX412-120097" fmla="*/ 118168 w 6006665"/>
                  <a:gd name="connsiteY412-120098" fmla="*/ 1279399 h 2711051"/>
                  <a:gd name="connsiteX413-120099" fmla="*/ 86354 w 6006665"/>
                  <a:gd name="connsiteY413-120100" fmla="*/ 1215770 h 2711051"/>
                  <a:gd name="connsiteX414-120101" fmla="*/ 109078 w 6006665"/>
                  <a:gd name="connsiteY414-120102" fmla="*/ 1140778 h 2711051"/>
                  <a:gd name="connsiteX415-120103" fmla="*/ 70447 w 6006665"/>
                  <a:gd name="connsiteY415-120104" fmla="*/ 1038517 h 2711051"/>
                  <a:gd name="connsiteX416-120105" fmla="*/ 102261 w 6006665"/>
                  <a:gd name="connsiteY416-120106" fmla="*/ 968071 h 2711051"/>
                  <a:gd name="connsiteX417-120107" fmla="*/ 43177 w 6006665"/>
                  <a:gd name="connsiteY417-120108" fmla="*/ 902170 h 2711051"/>
                  <a:gd name="connsiteX418-120109" fmla="*/ 49994 w 6006665"/>
                  <a:gd name="connsiteY418-120110" fmla="*/ 827178 h 2711051"/>
                  <a:gd name="connsiteX419-120111" fmla="*/ 81809 w 6006665"/>
                  <a:gd name="connsiteY419-120112" fmla="*/ 822633 h 2711051"/>
                  <a:gd name="connsiteX420-120113" fmla="*/ 145438 w 6006665"/>
                  <a:gd name="connsiteY420-120114" fmla="*/ 779457 h 2711051"/>
                  <a:gd name="connsiteX421-120115" fmla="*/ 184070 w 6006665"/>
                  <a:gd name="connsiteY421-120116" fmla="*/ 740825 h 2711051"/>
                  <a:gd name="connsiteX422-120117" fmla="*/ 189699 w 6006665"/>
                  <a:gd name="connsiteY422-120118" fmla="*/ 747103 h 2711051"/>
                  <a:gd name="connsiteX423-120119" fmla="*/ 195977 w 6006665"/>
                  <a:gd name="connsiteY423-120120" fmla="*/ 740825 h 2711051"/>
                  <a:gd name="connsiteX424-120121" fmla="*/ 255061 w 6006665"/>
                  <a:gd name="connsiteY424-120122" fmla="*/ 806726 h 2711051"/>
                  <a:gd name="connsiteX425-120123" fmla="*/ 350504 w 6006665"/>
                  <a:gd name="connsiteY425-120124" fmla="*/ 827178 h 2711051"/>
                  <a:gd name="connsiteX426-120125" fmla="*/ 491397 w 6006665"/>
                  <a:gd name="connsiteY426-120126" fmla="*/ 940802 h 2711051"/>
                  <a:gd name="connsiteX427-120127" fmla="*/ 523211 w 6006665"/>
                  <a:gd name="connsiteY427-120128" fmla="*/ 988523 h 2711051"/>
                  <a:gd name="connsiteX428-120129" fmla="*/ 523211 w 6006665"/>
                  <a:gd name="connsiteY428-120130" fmla="*/ 1047607 h 2711051"/>
                  <a:gd name="connsiteX429-120131" fmla="*/ 486852 w 6006665"/>
                  <a:gd name="connsiteY429-120132" fmla="*/ 1102146 h 2711051"/>
                  <a:gd name="connsiteX430-120133" fmla="*/ 420951 w 6006665"/>
                  <a:gd name="connsiteY430-120134" fmla="*/ 1122599 h 2711051"/>
                  <a:gd name="connsiteX431-120135" fmla="*/ 415909 w 6006665"/>
                  <a:gd name="connsiteY431-120136" fmla="*/ 1120468 h 2711051"/>
                  <a:gd name="connsiteX432-120137" fmla="*/ 409044 w 6006665"/>
                  <a:gd name="connsiteY432-120138" fmla="*/ 1122599 h 2711051"/>
                  <a:gd name="connsiteX433-120139" fmla="*/ 252950 w 6006665"/>
                  <a:gd name="connsiteY433-120140" fmla="*/ 1056643 h 2711051"/>
                  <a:gd name="connsiteX434-120141" fmla="*/ 232336 w 6006665"/>
                  <a:gd name="connsiteY434-120142" fmla="*/ 1063515 h 2711051"/>
                  <a:gd name="connsiteX435-120143" fmla="*/ 291420 w 6006665"/>
                  <a:gd name="connsiteY435-120144" fmla="*/ 1133961 h 2711051"/>
                  <a:gd name="connsiteX436-120145" fmla="*/ 291420 w 6006665"/>
                  <a:gd name="connsiteY436-120146" fmla="*/ 1172593 h 2711051"/>
                  <a:gd name="connsiteX437-120147" fmla="*/ 298238 w 6006665"/>
                  <a:gd name="connsiteY437-120148" fmla="*/ 1258947 h 2711051"/>
                  <a:gd name="connsiteX438-120149" fmla="*/ 345959 w 6006665"/>
                  <a:gd name="connsiteY438-120150" fmla="*/ 1290761 h 2711051"/>
                  <a:gd name="connsiteX439-120151" fmla="*/ 362087 w 6006665"/>
                  <a:gd name="connsiteY439-120152" fmla="*/ 1300169 h 2711051"/>
                  <a:gd name="connsiteX440-120153" fmla="*/ 365867 w 6006665"/>
                  <a:gd name="connsiteY440-120154" fmla="*/ 1268036 h 2711051"/>
                  <a:gd name="connsiteX441-120155" fmla="*/ 345415 w 6006665"/>
                  <a:gd name="connsiteY441-120156" fmla="*/ 1231677 h 2711051"/>
                  <a:gd name="connsiteX442-120157" fmla="*/ 365867 w 6006665"/>
                  <a:gd name="connsiteY442-120158" fmla="*/ 1199862 h 2711051"/>
                  <a:gd name="connsiteX443-120159" fmla="*/ 374560 w 6006665"/>
                  <a:gd name="connsiteY443-120160" fmla="*/ 1204861 h 2711051"/>
                  <a:gd name="connsiteX444-120161" fmla="*/ 377774 w 6006665"/>
                  <a:gd name="connsiteY444-120162" fmla="*/ 1199862 h 2711051"/>
                  <a:gd name="connsiteX445-120163" fmla="*/ 461933 w 6006665"/>
                  <a:gd name="connsiteY445-120164" fmla="*/ 1248254 h 2711051"/>
                  <a:gd name="connsiteX446-120165" fmla="*/ 484035 w 6006665"/>
                  <a:gd name="connsiteY446-120166" fmla="*/ 1231677 h 2711051"/>
                  <a:gd name="connsiteX447-120167" fmla="*/ 463583 w 6006665"/>
                  <a:gd name="connsiteY447-120168" fmla="*/ 1165775 h 2711051"/>
                  <a:gd name="connsiteX448-120169" fmla="*/ 549936 w 6006665"/>
                  <a:gd name="connsiteY448-120170" fmla="*/ 1079422 h 2711051"/>
                  <a:gd name="connsiteX449-120171" fmla="*/ 559742 w 6006665"/>
                  <a:gd name="connsiteY449-120172" fmla="*/ 1081523 h 2711051"/>
                  <a:gd name="connsiteX450-120173" fmla="*/ 561843 w 6006665"/>
                  <a:gd name="connsiteY450-120174" fmla="*/ 1079422 h 2711051"/>
                  <a:gd name="connsiteX451-120175" fmla="*/ 593658 w 6006665"/>
                  <a:gd name="connsiteY451-120176" fmla="*/ 1086239 h 2711051"/>
                  <a:gd name="connsiteX452-120177" fmla="*/ 620945 w 6006665"/>
                  <a:gd name="connsiteY452-120178" fmla="*/ 1110116 h 2711051"/>
                  <a:gd name="connsiteX453-120179" fmla="*/ 640835 w 6006665"/>
                  <a:gd name="connsiteY453-120180" fmla="*/ 1054425 h 2711051"/>
                  <a:gd name="connsiteX454-120181" fmla="*/ 609020 w 6006665"/>
                  <a:gd name="connsiteY454-120182" fmla="*/ 999886 h 2711051"/>
                  <a:gd name="connsiteX455-120183" fmla="*/ 624928 w 6006665"/>
                  <a:gd name="connsiteY455-120184" fmla="*/ 940802 h 2711051"/>
                  <a:gd name="connsiteX456-120185" fmla="*/ 597658 w 6006665"/>
                  <a:gd name="connsiteY456-120186" fmla="*/ 881717 h 2711051"/>
                  <a:gd name="connsiteX457-120187" fmla="*/ 611562 w 6006665"/>
                  <a:gd name="connsiteY457-120188" fmla="*/ 886043 h 2711051"/>
                  <a:gd name="connsiteX458-120189" fmla="*/ 609565 w 6006665"/>
                  <a:gd name="connsiteY458-120190" fmla="*/ 881717 h 2711051"/>
                  <a:gd name="connsiteX459-120191" fmla="*/ 711826 w 6006665"/>
                  <a:gd name="connsiteY459-120192" fmla="*/ 913532 h 2711051"/>
                  <a:gd name="connsiteX460-120193" fmla="*/ 732278 w 6006665"/>
                  <a:gd name="connsiteY460-120194" fmla="*/ 968071 h 2711051"/>
                  <a:gd name="connsiteX461-120195" fmla="*/ 684556 w 6006665"/>
                  <a:gd name="connsiteY461-120196" fmla="*/ 979433 h 2711051"/>
                  <a:gd name="connsiteX462-120197" fmla="*/ 684556 w 6006665"/>
                  <a:gd name="connsiteY462-120198" fmla="*/ 1031700 h 2711051"/>
                  <a:gd name="connsiteX463-120199" fmla="*/ 713309 w 6006665"/>
                  <a:gd name="connsiteY463-120200" fmla="*/ 1060453 h 2711051"/>
                  <a:gd name="connsiteX464-120201" fmla="*/ 763548 w 6006665"/>
                  <a:gd name="connsiteY464-120202" fmla="*/ 1043062 h 2711051"/>
                  <a:gd name="connsiteX465-120203" fmla="*/ 770365 w 6006665"/>
                  <a:gd name="connsiteY465-120204" fmla="*/ 983978 h 2711051"/>
                  <a:gd name="connsiteX466-120205" fmla="*/ 845357 w 6006665"/>
                  <a:gd name="connsiteY466-120206" fmla="*/ 936257 h 2711051"/>
                  <a:gd name="connsiteX467-120207" fmla="*/ 972614 w 6006665"/>
                  <a:gd name="connsiteY467-120208" fmla="*/ 849903 h 2711051"/>
                  <a:gd name="connsiteX468-120209" fmla="*/ 982566 w 6006665"/>
                  <a:gd name="connsiteY468-120210" fmla="*/ 851230 h 2711051"/>
                  <a:gd name="connsiteX469-120211" fmla="*/ 984521 w 6006665"/>
                  <a:gd name="connsiteY469-120212" fmla="*/ 849903 h 2711051"/>
                  <a:gd name="connsiteX470-120213" fmla="*/ 1018608 w 6006665"/>
                  <a:gd name="connsiteY470-120214" fmla="*/ 854448 h 2711051"/>
                  <a:gd name="connsiteX471-120215" fmla="*/ 979977 w 6006665"/>
                  <a:gd name="connsiteY471-120216" fmla="*/ 918077 h 2711051"/>
                  <a:gd name="connsiteX472-120217" fmla="*/ 1012666 w 6006665"/>
                  <a:gd name="connsiteY472-120218" fmla="*/ 923238 h 2711051"/>
                  <a:gd name="connsiteX473-120219" fmla="*/ 1038516 w 6006665"/>
                  <a:gd name="connsiteY473-120220" fmla="*/ 893080 h 2711051"/>
                  <a:gd name="connsiteX474-120221" fmla="*/ 1050423 w 6006665"/>
                  <a:gd name="connsiteY474-120222" fmla="*/ 893080 h 2711051"/>
                  <a:gd name="connsiteX475-120223" fmla="*/ 1108962 w 6006665"/>
                  <a:gd name="connsiteY475-120224" fmla="*/ 893080 h 2711051"/>
                  <a:gd name="connsiteX476-120225" fmla="*/ 1161229 w 6006665"/>
                  <a:gd name="connsiteY476-120226" fmla="*/ 849903 h 2711051"/>
                  <a:gd name="connsiteX477-120227" fmla="*/ 1165711 w 6006665"/>
                  <a:gd name="connsiteY477-120228" fmla="*/ 856037 h 2711051"/>
                  <a:gd name="connsiteX478-120229" fmla="*/ 1173136 w 6006665"/>
                  <a:gd name="connsiteY478-120230" fmla="*/ 849903 h 2711051"/>
                  <a:gd name="connsiteX479-120231" fmla="*/ 1210035 w 6006665"/>
                  <a:gd name="connsiteY479-120232" fmla="*/ 900396 h 2711051"/>
                  <a:gd name="connsiteX480-120233" fmla="*/ 1247583 w 6006665"/>
                  <a:gd name="connsiteY480-120234" fmla="*/ 843086 h 2711051"/>
                  <a:gd name="connsiteX481-120235" fmla="*/ 1211223 w 6006665"/>
                  <a:gd name="connsiteY481-120236" fmla="*/ 784002 h 2711051"/>
                  <a:gd name="connsiteX482-120237" fmla="*/ 1227130 w 6006665"/>
                  <a:gd name="connsiteY482-120238" fmla="*/ 747642 h 2711051"/>
                  <a:gd name="connsiteX483-120239" fmla="*/ 1237665 w 6006665"/>
                  <a:gd name="connsiteY483-120240" fmla="*/ 750780 h 2711051"/>
                  <a:gd name="connsiteX484-120241" fmla="*/ 1239037 w 6006665"/>
                  <a:gd name="connsiteY484-120242" fmla="*/ 747642 h 2711051"/>
                  <a:gd name="connsiteX485-120243" fmla="*/ 1345843 w 6006665"/>
                  <a:gd name="connsiteY485-120244" fmla="*/ 779457 h 2711051"/>
                  <a:gd name="connsiteX486-120245" fmla="*/ 1400382 w 6006665"/>
                  <a:gd name="connsiteY486-120246" fmla="*/ 811271 h 2711051"/>
                  <a:gd name="connsiteX487-120247" fmla="*/ 1519756 w 6006665"/>
                  <a:gd name="connsiteY487-120248" fmla="*/ 917855 h 2711051"/>
                  <a:gd name="connsiteX488-120249" fmla="*/ 1543003 w 6006665"/>
                  <a:gd name="connsiteY488-120250" fmla="*/ 877173 h 2711051"/>
                  <a:gd name="connsiteX489-120251" fmla="*/ 1506643 w 6006665"/>
                  <a:gd name="connsiteY489-120252" fmla="*/ 822633 h 2711051"/>
                  <a:gd name="connsiteX490-120253" fmla="*/ 1506643 w 6006665"/>
                  <a:gd name="connsiteY490-120254" fmla="*/ 799909 h 2711051"/>
                  <a:gd name="connsiteX491-120255" fmla="*/ 1463467 w 6006665"/>
                  <a:gd name="connsiteY491-120256" fmla="*/ 790819 h 2711051"/>
                  <a:gd name="connsiteX492-120257" fmla="*/ 1472556 w 6006665"/>
                  <a:gd name="connsiteY492-120258" fmla="*/ 740825 h 2711051"/>
                  <a:gd name="connsiteX493-120259" fmla="*/ 1452104 w 6006665"/>
                  <a:gd name="connsiteY493-120260" fmla="*/ 654471 h 2711051"/>
                  <a:gd name="connsiteX494-120261" fmla="*/ 1452104 w 6006665"/>
                  <a:gd name="connsiteY494-120262" fmla="*/ 618112 h 2711051"/>
                  <a:gd name="connsiteX495-120263" fmla="*/ 1522551 w 6006665"/>
                  <a:gd name="connsiteY495-120264" fmla="*/ 515851 h 2711051"/>
                  <a:gd name="connsiteX496-120265" fmla="*/ 1543003 w 6006665"/>
                  <a:gd name="connsiteY496-120266" fmla="*/ 402228 h 2711051"/>
                  <a:gd name="connsiteX497-120267" fmla="*/ 1570272 w 6006665"/>
                  <a:gd name="connsiteY497-120268" fmla="*/ 381775 h 2711051"/>
                  <a:gd name="connsiteX498-120269" fmla="*/ 1578688 w 6006665"/>
                  <a:gd name="connsiteY498-120270" fmla="*/ 384394 h 2711051"/>
                  <a:gd name="connsiteX499-120271" fmla="*/ 1582179 w 6006665"/>
                  <a:gd name="connsiteY499-120272" fmla="*/ 381775 h 2711051"/>
                  <a:gd name="connsiteX500-120273" fmla="*/ 1684440 w 6006665"/>
                  <a:gd name="connsiteY500-120274" fmla="*/ 413590 h 2711051"/>
                  <a:gd name="connsiteX501-120275" fmla="*/ 1688985 w 6006665"/>
                  <a:gd name="connsiteY501-120276" fmla="*/ 484036 h 2711051"/>
                  <a:gd name="connsiteX502-120277" fmla="*/ 1652625 w 6006665"/>
                  <a:gd name="connsiteY502-120278" fmla="*/ 574935 h 2711051"/>
                  <a:gd name="connsiteX503-120279" fmla="*/ 1679895 w 6006665"/>
                  <a:gd name="connsiteY503-120280" fmla="*/ 613567 h 2711051"/>
                  <a:gd name="connsiteX504-120281" fmla="*/ 1688985 w 6006665"/>
                  <a:gd name="connsiteY504-120282" fmla="*/ 688558 h 2711051"/>
                  <a:gd name="connsiteX505-120283" fmla="*/ 1679895 w 6006665"/>
                  <a:gd name="connsiteY505-120284" fmla="*/ 833996 h 2711051"/>
                  <a:gd name="connsiteX506-120285" fmla="*/ 1636718 w 6006665"/>
                  <a:gd name="connsiteY506-120286" fmla="*/ 1097602 h 2711051"/>
                  <a:gd name="connsiteX507-120287" fmla="*/ 1662494 w 6006665"/>
                  <a:gd name="connsiteY507-120288" fmla="*/ 1104046 h 2711051"/>
                  <a:gd name="connsiteX0-120289" fmla="*/ 1662494 w 6006665"/>
                  <a:gd name="connsiteY0-120290" fmla="*/ 1104046 h 2711051"/>
                  <a:gd name="connsiteX1-120291" fmla="*/ 3211535 w 6006665"/>
                  <a:gd name="connsiteY1-120292" fmla="*/ 1 h 2711051"/>
                  <a:gd name="connsiteX2-120293" fmla="*/ 3200173 w 6006665"/>
                  <a:gd name="connsiteY2-120294" fmla="*/ 74993 h 2711051"/>
                  <a:gd name="connsiteX3-120295" fmla="*/ 3161541 w 6006665"/>
                  <a:gd name="connsiteY3-120296" fmla="*/ 118170 h 2711051"/>
                  <a:gd name="connsiteX4-120297" fmla="*/ 3066097 w 6006665"/>
                  <a:gd name="connsiteY4-120298" fmla="*/ 193161 h 2711051"/>
                  <a:gd name="connsiteX5-120299" fmla="*/ 3034283 w 6006665"/>
                  <a:gd name="connsiteY5-120300" fmla="*/ 236338 h 2711051"/>
                  <a:gd name="connsiteX6-120301" fmla="*/ 3082005 w 6006665"/>
                  <a:gd name="connsiteY6-120302" fmla="*/ 252245 h 2711051"/>
                  <a:gd name="connsiteX7-120303" fmla="*/ 3129459 w 6006665"/>
                  <a:gd name="connsiteY7-120304" fmla="*/ 279926 h 2711051"/>
                  <a:gd name="connsiteX8-120305" fmla="*/ 3156451 w 6006665"/>
                  <a:gd name="connsiteY8-120306" fmla="*/ 256790 h 2711051"/>
                  <a:gd name="connsiteX9-120307" fmla="*/ 3158460 w 6006665"/>
                  <a:gd name="connsiteY9-120308" fmla="*/ 265274 h 2711051"/>
                  <a:gd name="connsiteX10-120309" fmla="*/ 3168359 w 6006665"/>
                  <a:gd name="connsiteY10-120310" fmla="*/ 256790 h 2711051"/>
                  <a:gd name="connsiteX11-120311" fmla="*/ 3184984 w 6006665"/>
                  <a:gd name="connsiteY11-120312" fmla="*/ 326983 h 2711051"/>
                  <a:gd name="connsiteX12-120313" fmla="*/ 3192811 w 6006665"/>
                  <a:gd name="connsiteY12-120314" fmla="*/ 311329 h 2711051"/>
                  <a:gd name="connsiteX13-120315" fmla="*/ 3251895 w 6006665"/>
                  <a:gd name="connsiteY13-120316" fmla="*/ 290877 h 2711051"/>
                  <a:gd name="connsiteX14-120317" fmla="*/ 3259833 w 6006665"/>
                  <a:gd name="connsiteY14-120318" fmla="*/ 292251 h 2711051"/>
                  <a:gd name="connsiteX15-120319" fmla="*/ 3263802 w 6006665"/>
                  <a:gd name="connsiteY15-120320" fmla="*/ 290877 h 2711051"/>
                  <a:gd name="connsiteX16-120321" fmla="*/ 3381970 w 6006665"/>
                  <a:gd name="connsiteY16-120322" fmla="*/ 311329 h 2711051"/>
                  <a:gd name="connsiteX17-120323" fmla="*/ 3388787 w 6006665"/>
                  <a:gd name="connsiteY17-120324" fmla="*/ 370413 h 2711051"/>
                  <a:gd name="connsiteX18-120325" fmla="*/ 3531529 w 6006665"/>
                  <a:gd name="connsiteY18-120326" fmla="*/ 391404 h 2711051"/>
                  <a:gd name="connsiteX19-120327" fmla="*/ 3538225 w 6006665"/>
                  <a:gd name="connsiteY19-120328" fmla="*/ 295422 h 2711051"/>
                  <a:gd name="connsiteX20-120329" fmla="*/ 3549910 w 6006665"/>
                  <a:gd name="connsiteY20-120330" fmla="*/ 298609 h 2711051"/>
                  <a:gd name="connsiteX21-120331" fmla="*/ 3550132 w 6006665"/>
                  <a:gd name="connsiteY21-120332" fmla="*/ 295422 h 2711051"/>
                  <a:gd name="connsiteX22-120333" fmla="*/ 3625123 w 6006665"/>
                  <a:gd name="connsiteY22-120334" fmla="*/ 315874 h 2711051"/>
                  <a:gd name="connsiteX23-120335" fmla="*/ 3672301 w 6006665"/>
                  <a:gd name="connsiteY23-120336" fmla="*/ 315874 h 2711051"/>
                  <a:gd name="connsiteX24-120337" fmla="*/ 3684207 w 6006665"/>
                  <a:gd name="connsiteY24-120338" fmla="*/ 315874 h 2711051"/>
                  <a:gd name="connsiteX25-120339" fmla="*/ 3743291 w 6006665"/>
                  <a:gd name="connsiteY25-120340" fmla="*/ 381775 h 2711051"/>
                  <a:gd name="connsiteX26-120341" fmla="*/ 3759199 w 6006665"/>
                  <a:gd name="connsiteY26-120342" fmla="*/ 461312 h 2711051"/>
                  <a:gd name="connsiteX27-120343" fmla="*/ 3738747 w 6006665"/>
                  <a:gd name="connsiteY27-120344" fmla="*/ 511306 h 2711051"/>
                  <a:gd name="connsiteX28-120345" fmla="*/ 3786469 w 6006665"/>
                  <a:gd name="connsiteY28-120346" fmla="*/ 602204 h 2711051"/>
                  <a:gd name="connsiteX29-120347" fmla="*/ 3835603 w 6006665"/>
                  <a:gd name="connsiteY29-120348" fmla="*/ 638110 h 2711051"/>
                  <a:gd name="connsiteX30-120349" fmla="*/ 3865460 w 6006665"/>
                  <a:gd name="connsiteY30-120350" fmla="*/ 527213 h 2711051"/>
                  <a:gd name="connsiteX31-120351" fmla="*/ 3875077 w 6006665"/>
                  <a:gd name="connsiteY31-120352" fmla="*/ 535720 h 2711051"/>
                  <a:gd name="connsiteX32-120353" fmla="*/ 3877367 w 6006665"/>
                  <a:gd name="connsiteY32-120354" fmla="*/ 527213 h 2711051"/>
                  <a:gd name="connsiteX33-120355" fmla="*/ 3932151 w 6006665"/>
                  <a:gd name="connsiteY33-120356" fmla="*/ 575676 h 2711051"/>
                  <a:gd name="connsiteX34-120357" fmla="*/ 3988173 w 6006665"/>
                  <a:gd name="connsiteY34-120358" fmla="*/ 547665 h 2711051"/>
                  <a:gd name="connsiteX35-120359" fmla="*/ 3993852 w 6006665"/>
                  <a:gd name="connsiteY35-120360" fmla="*/ 550780 h 2711051"/>
                  <a:gd name="connsiteX36-120361" fmla="*/ 4000080 w 6006665"/>
                  <a:gd name="connsiteY36-120362" fmla="*/ 547665 h 2711051"/>
                  <a:gd name="connsiteX37-120363" fmla="*/ 4062426 w 6006665"/>
                  <a:gd name="connsiteY37-120364" fmla="*/ 581855 h 2711051"/>
                  <a:gd name="connsiteX38-120365" fmla="*/ 4085889 w 6006665"/>
                  <a:gd name="connsiteY38-120366" fmla="*/ 554483 h 2711051"/>
                  <a:gd name="connsiteX39-120367" fmla="*/ 4095563 w 6006665"/>
                  <a:gd name="connsiteY39-120368" fmla="*/ 557087 h 2711051"/>
                  <a:gd name="connsiteX40-120369" fmla="*/ 4097796 w 6006665"/>
                  <a:gd name="connsiteY40-120370" fmla="*/ 554483 h 2711051"/>
                  <a:gd name="connsiteX41-120371" fmla="*/ 4144150 w 6006665"/>
                  <a:gd name="connsiteY41-120372" fmla="*/ 566963 h 2711051"/>
                  <a:gd name="connsiteX42-120373" fmla="*/ 4117703 w 6006665"/>
                  <a:gd name="connsiteY42-120374" fmla="*/ 456767 h 2711051"/>
                  <a:gd name="connsiteX43-120375" fmla="*/ 4165425 w 6006665"/>
                  <a:gd name="connsiteY43-120376" fmla="*/ 402228 h 2711051"/>
                  <a:gd name="connsiteX44-120377" fmla="*/ 4175231 w 6006665"/>
                  <a:gd name="connsiteY44-120378" fmla="*/ 404629 h 2711051"/>
                  <a:gd name="connsiteX45-120379" fmla="*/ 4177332 w 6006665"/>
                  <a:gd name="connsiteY45-120380" fmla="*/ 402228 h 2711051"/>
                  <a:gd name="connsiteX46-120381" fmla="*/ 4511384 w 6006665"/>
                  <a:gd name="connsiteY46-120382" fmla="*/ 484036 h 2711051"/>
                  <a:gd name="connsiteX47-120383" fmla="*/ 4543199 w 6006665"/>
                  <a:gd name="connsiteY47-120384" fmla="*/ 554483 h 2711051"/>
                  <a:gd name="connsiteX48-120385" fmla="*/ 4639242 w 6006665"/>
                  <a:gd name="connsiteY48-120386" fmla="*/ 637125 h 2711051"/>
                  <a:gd name="connsiteX49-120387" fmla="*/ 4774445 w 6006665"/>
                  <a:gd name="connsiteY49-120388" fmla="*/ 618112 h 2711051"/>
                  <a:gd name="connsiteX50-120389" fmla="*/ 4778496 w 6006665"/>
                  <a:gd name="connsiteY50-120390" fmla="*/ 619216 h 2711051"/>
                  <a:gd name="connsiteX51-120391" fmla="*/ 4786352 w 6006665"/>
                  <a:gd name="connsiteY51-120392" fmla="*/ 618112 h 2711051"/>
                  <a:gd name="connsiteX52-120393" fmla="*/ 4861343 w 6006665"/>
                  <a:gd name="connsiteY52-120394" fmla="*/ 638564 h 2711051"/>
                  <a:gd name="connsiteX53-120395" fmla="*/ 4893158 w 6006665"/>
                  <a:gd name="connsiteY53-120396" fmla="*/ 681741 h 2711051"/>
                  <a:gd name="connsiteX54-120397" fmla="*/ 4888613 w 6006665"/>
                  <a:gd name="connsiteY54-120398" fmla="*/ 763549 h 2711051"/>
                  <a:gd name="connsiteX55-120399" fmla="*/ 4927677 w 6006665"/>
                  <a:gd name="connsiteY55-120400" fmla="*/ 788221 h 2711051"/>
                  <a:gd name="connsiteX56-120401" fmla="*/ 4967605 w 6006665"/>
                  <a:gd name="connsiteY56-120402" fmla="*/ 774912 h 2711051"/>
                  <a:gd name="connsiteX57-120403" fmla="*/ 5038051 w 6006665"/>
                  <a:gd name="connsiteY57-120404" fmla="*/ 768094 h 2711051"/>
                  <a:gd name="connsiteX58-120405" fmla="*/ 5040730 w 6006665"/>
                  <a:gd name="connsiteY58-120406" fmla="*/ 768987 h 2711051"/>
                  <a:gd name="connsiteX59-120407" fmla="*/ 5049958 w 6006665"/>
                  <a:gd name="connsiteY59-120408" fmla="*/ 768094 h 2711051"/>
                  <a:gd name="connsiteX60-120409" fmla="*/ 5114249 w 6006665"/>
                  <a:gd name="connsiteY60-120410" fmla="*/ 789525 h 2711051"/>
                  <a:gd name="connsiteX61-120411" fmla="*/ 5176671 w 6006665"/>
                  <a:gd name="connsiteY61-120412" fmla="*/ 779457 h 2711051"/>
                  <a:gd name="connsiteX62-120413" fmla="*/ 5177801 w 6006665"/>
                  <a:gd name="connsiteY62-120414" fmla="*/ 781195 h 2711051"/>
                  <a:gd name="connsiteX63-120415" fmla="*/ 5188578 w 6006665"/>
                  <a:gd name="connsiteY63-120416" fmla="*/ 779457 h 2711051"/>
                  <a:gd name="connsiteX64-120417" fmla="*/ 5243719 w 6006665"/>
                  <a:gd name="connsiteY64-120418" fmla="*/ 864288 h 2711051"/>
                  <a:gd name="connsiteX65-120419" fmla="*/ 5283477 w 6006665"/>
                  <a:gd name="connsiteY65-120420" fmla="*/ 833996 h 2711051"/>
                  <a:gd name="connsiteX66-120421" fmla="*/ 5258480 w 6006665"/>
                  <a:gd name="connsiteY66-120422" fmla="*/ 768094 h 2711051"/>
                  <a:gd name="connsiteX67-120423" fmla="*/ 5267570 w 6006665"/>
                  <a:gd name="connsiteY67-120424" fmla="*/ 720373 h 2711051"/>
                  <a:gd name="connsiteX68-120425" fmla="*/ 5278896 w 6006665"/>
                  <a:gd name="connsiteY68-120426" fmla="*/ 723422 h 2711051"/>
                  <a:gd name="connsiteX69-120427" fmla="*/ 5279477 w 6006665"/>
                  <a:gd name="connsiteY69-120428" fmla="*/ 720373 h 2711051"/>
                  <a:gd name="connsiteX70-120429" fmla="*/ 5395510 w 6006665"/>
                  <a:gd name="connsiteY70-120430" fmla="*/ 751612 h 2711051"/>
                  <a:gd name="connsiteX71-120431" fmla="*/ 5463001 w 6006665"/>
                  <a:gd name="connsiteY71-120432" fmla="*/ 747642 h 2711051"/>
                  <a:gd name="connsiteX72-120433" fmla="*/ 5464386 w 6006665"/>
                  <a:gd name="connsiteY72-120434" fmla="*/ 748261 h 2711051"/>
                  <a:gd name="connsiteX73-120435" fmla="*/ 5474909 w 6006665"/>
                  <a:gd name="connsiteY73-120436" fmla="*/ 747642 h 2711051"/>
                  <a:gd name="connsiteX74-120437" fmla="*/ 5581715 w 6006665"/>
                  <a:gd name="connsiteY74-120438" fmla="*/ 795364 h 2711051"/>
                  <a:gd name="connsiteX75-120439" fmla="*/ 5633981 w 6006665"/>
                  <a:gd name="connsiteY75-120440" fmla="*/ 838541 h 2711051"/>
                  <a:gd name="connsiteX76-120441" fmla="*/ 5720335 w 6006665"/>
                  <a:gd name="connsiteY76-120442" fmla="*/ 918077 h 2711051"/>
                  <a:gd name="connsiteX77-120443" fmla="*/ 5822595 w 6006665"/>
                  <a:gd name="connsiteY77-120444" fmla="*/ 1015793 h 2711051"/>
                  <a:gd name="connsiteX78-120445" fmla="*/ 5818051 w 6006665"/>
                  <a:gd name="connsiteY78-120446" fmla="*/ 1070332 h 2711051"/>
                  <a:gd name="connsiteX79-120447" fmla="*/ 5825679 w 6006665"/>
                  <a:gd name="connsiteY79-120448" fmla="*/ 1077960 h 2711051"/>
                  <a:gd name="connsiteX80-120449" fmla="*/ 5822051 w 6006665"/>
                  <a:gd name="connsiteY80-120450" fmla="*/ 1027155 h 2711051"/>
                  <a:gd name="connsiteX81-120451" fmla="*/ 5834092 w 6006665"/>
                  <a:gd name="connsiteY81-120452" fmla="*/ 1029028 h 2711051"/>
                  <a:gd name="connsiteX82-120453" fmla="*/ 5833958 w 6006665"/>
                  <a:gd name="connsiteY82-120454" fmla="*/ 1027155 h 2711051"/>
                  <a:gd name="connsiteX83-120455" fmla="*/ 5936219 w 6006665"/>
                  <a:gd name="connsiteY83-120456" fmla="*/ 1043062 h 2711051"/>
                  <a:gd name="connsiteX84-120457" fmla="*/ 6006665 w 6006665"/>
                  <a:gd name="connsiteY84-120458" fmla="*/ 1122599 h 2711051"/>
                  <a:gd name="connsiteX85-120459" fmla="*/ 5968033 w 6006665"/>
                  <a:gd name="connsiteY85-120460" fmla="*/ 1161231 h 2711051"/>
                  <a:gd name="connsiteX86-120461" fmla="*/ 5908949 w 6006665"/>
                  <a:gd name="connsiteY86-120462" fmla="*/ 1172593 h 2711051"/>
                  <a:gd name="connsiteX87-120463" fmla="*/ 5908949 w 6006665"/>
                  <a:gd name="connsiteY87-120464" fmla="*/ 1258947 h 2711051"/>
                  <a:gd name="connsiteX88-120465" fmla="*/ 5893042 w 6006665"/>
                  <a:gd name="connsiteY88-120466" fmla="*/ 1274854 h 2711051"/>
                  <a:gd name="connsiteX89-120467" fmla="*/ 5881135 w 6006665"/>
                  <a:gd name="connsiteY89-120468" fmla="*/ 1274854 h 2711051"/>
                  <a:gd name="connsiteX90-120469" fmla="*/ 5861227 w 6006665"/>
                  <a:gd name="connsiteY90-120470" fmla="*/ 1274854 h 2711051"/>
                  <a:gd name="connsiteX91-120471" fmla="*/ 5849321 w 6006665"/>
                  <a:gd name="connsiteY91-120472" fmla="*/ 1274854 h 2711051"/>
                  <a:gd name="connsiteX92-120473" fmla="*/ 5817506 w 6006665"/>
                  <a:gd name="connsiteY92-120474" fmla="*/ 1240767 h 2711051"/>
                  <a:gd name="connsiteX93-120475" fmla="*/ 5767511 w 6006665"/>
                  <a:gd name="connsiteY93-120476" fmla="*/ 1215770 h 2711051"/>
                  <a:gd name="connsiteX94-120477" fmla="*/ 5762967 w 6006665"/>
                  <a:gd name="connsiteY94-120478" fmla="*/ 1181683 h 2711051"/>
                  <a:gd name="connsiteX95-120479" fmla="*/ 5729132 w 6006665"/>
                  <a:gd name="connsiteY95-120480" fmla="*/ 1167751 h 2711051"/>
                  <a:gd name="connsiteX96-120481" fmla="*/ 5695337 w 6006665"/>
                  <a:gd name="connsiteY96-120482" fmla="*/ 1177138 h 2711051"/>
                  <a:gd name="connsiteX97-120483" fmla="*/ 5693366 w 6006665"/>
                  <a:gd name="connsiteY97-120484" fmla="*/ 1174378 h 2711051"/>
                  <a:gd name="connsiteX98-120485" fmla="*/ 5683431 w 6006665"/>
                  <a:gd name="connsiteY98-120486" fmla="*/ 1177138 h 2711051"/>
                  <a:gd name="connsiteX99-120487" fmla="*/ 5660706 w 6006665"/>
                  <a:gd name="connsiteY99-120488" fmla="*/ 1145323 h 2711051"/>
                  <a:gd name="connsiteX100-120489" fmla="*/ 5669644 w 6006665"/>
                  <a:gd name="connsiteY100-120490" fmla="*/ 1120298 h 2711051"/>
                  <a:gd name="connsiteX101-120491" fmla="*/ 5640799 w 6006665"/>
                  <a:gd name="connsiteY101-120492" fmla="*/ 1133961 h 2711051"/>
                  <a:gd name="connsiteX102-120493" fmla="*/ 5656705 w 6006665"/>
                  <a:gd name="connsiteY102-120494" fmla="*/ 1177138 h 2711051"/>
                  <a:gd name="connsiteX103-120495" fmla="*/ 5633981 w 6006665"/>
                  <a:gd name="connsiteY103-120496" fmla="*/ 1215770 h 2711051"/>
                  <a:gd name="connsiteX104-120497" fmla="*/ 5586259 w 6006665"/>
                  <a:gd name="connsiteY104-120498" fmla="*/ 1252129 h 2711051"/>
                  <a:gd name="connsiteX105-120499" fmla="*/ 5575676 w 6006665"/>
                  <a:gd name="connsiteY105-120500" fmla="*/ 1251121 h 2711051"/>
                  <a:gd name="connsiteX106-120501" fmla="*/ 5574353 w 6006665"/>
                  <a:gd name="connsiteY106-120502" fmla="*/ 1252129 h 2711051"/>
                  <a:gd name="connsiteX107-120503" fmla="*/ 5539436 w 6006665"/>
                  <a:gd name="connsiteY107-120504" fmla="*/ 1248804 h 2711051"/>
                  <a:gd name="connsiteX108-120505" fmla="*/ 5570352 w 6006665"/>
                  <a:gd name="connsiteY108-120506" fmla="*/ 1290761 h 2711051"/>
                  <a:gd name="connsiteX109-120507" fmla="*/ 5593077 w 6006665"/>
                  <a:gd name="connsiteY109-120508" fmla="*/ 1354390 h 2711051"/>
                  <a:gd name="connsiteX110-120509" fmla="*/ 5608984 w 6006665"/>
                  <a:gd name="connsiteY110-120510" fmla="*/ 1381660 h 2711051"/>
                  <a:gd name="connsiteX111-120511" fmla="*/ 5613529 w 6006665"/>
                  <a:gd name="connsiteY111-120512" fmla="*/ 1413474 h 2711051"/>
                  <a:gd name="connsiteX112-120513" fmla="*/ 5608984 w 6006665"/>
                  <a:gd name="connsiteY112-120514" fmla="*/ 1436199 h 2711051"/>
                  <a:gd name="connsiteX113-120515" fmla="*/ 5597799 w 6006665"/>
                  <a:gd name="connsiteY113-120516" fmla="*/ 1432590 h 2711051"/>
                  <a:gd name="connsiteX114-120517" fmla="*/ 5597077 w 6006665"/>
                  <a:gd name="connsiteY114-120518" fmla="*/ 1436199 h 2711051"/>
                  <a:gd name="connsiteX115-120519" fmla="*/ 5534271 w 6006665"/>
                  <a:gd name="connsiteY115-120520" fmla="*/ 1415939 h 2711051"/>
                  <a:gd name="connsiteX116-120521" fmla="*/ 5436277 w 6006665"/>
                  <a:gd name="connsiteY116-120522" fmla="*/ 1472558 h 2711051"/>
                  <a:gd name="connsiteX117-120523" fmla="*/ 5397645 w 6006665"/>
                  <a:gd name="connsiteY117-120524" fmla="*/ 1483921 h 2711051"/>
                  <a:gd name="connsiteX118-120525" fmla="*/ 5345378 w 6006665"/>
                  <a:gd name="connsiteY118-120526" fmla="*/ 1538460 h 2711051"/>
                  <a:gd name="connsiteX119-120527" fmla="*/ 5290839 w 6006665"/>
                  <a:gd name="connsiteY119-120528" fmla="*/ 1586181 h 2711051"/>
                  <a:gd name="connsiteX120-120529" fmla="*/ 5274932 w 6006665"/>
                  <a:gd name="connsiteY120-120530" fmla="*/ 1617996 h 2711051"/>
                  <a:gd name="connsiteX121-120531" fmla="*/ 5267238 w 6006665"/>
                  <a:gd name="connsiteY121-120532" fmla="*/ 1609569 h 2711051"/>
                  <a:gd name="connsiteX122-120533" fmla="*/ 5263025 w 6006665"/>
                  <a:gd name="connsiteY122-120534" fmla="*/ 1617996 h 2711051"/>
                  <a:gd name="connsiteX123-120535" fmla="*/ 5219538 w 6006665"/>
                  <a:gd name="connsiteY123-120536" fmla="*/ 1570368 h 2711051"/>
                  <a:gd name="connsiteX124-120537" fmla="*/ 5129494 w 6006665"/>
                  <a:gd name="connsiteY124-120538" fmla="*/ 1624813 h 2711051"/>
                  <a:gd name="connsiteX125-120539" fmla="*/ 5126389 w 6006665"/>
                  <a:gd name="connsiteY125-120540" fmla="*/ 1619491 h 2711051"/>
                  <a:gd name="connsiteX126-120541" fmla="*/ 5117587 w 6006665"/>
                  <a:gd name="connsiteY126-120542" fmla="*/ 1624813 h 2711051"/>
                  <a:gd name="connsiteX127-120543" fmla="*/ 5105544 w 6006665"/>
                  <a:gd name="connsiteY127-120544" fmla="*/ 1604167 h 2711051"/>
                  <a:gd name="connsiteX128-120545" fmla="*/ 5074955 w 6006665"/>
                  <a:gd name="connsiteY128-120546" fmla="*/ 1629358 h 2711051"/>
                  <a:gd name="connsiteX129-120547" fmla="*/ 5065718 w 6006665"/>
                  <a:gd name="connsiteY129-120548" fmla="*/ 1627159 h 2711051"/>
                  <a:gd name="connsiteX130-120549" fmla="*/ 5063048 w 6006665"/>
                  <a:gd name="connsiteY130-120550" fmla="*/ 1629358 h 2711051"/>
                  <a:gd name="connsiteX131-120551" fmla="*/ 5026594 w 6006665"/>
                  <a:gd name="connsiteY131-120552" fmla="*/ 1620679 h 2711051"/>
                  <a:gd name="connsiteX132-120553" fmla="*/ 5015871 w 6006665"/>
                  <a:gd name="connsiteY132-120554" fmla="*/ 1665718 h 2711051"/>
                  <a:gd name="connsiteX133-120555" fmla="*/ 4974967 w 6006665"/>
                  <a:gd name="connsiteY133-120556" fmla="*/ 1731619 h 2711051"/>
                  <a:gd name="connsiteX134-120557" fmla="*/ 4974967 w 6006665"/>
                  <a:gd name="connsiteY134-120558" fmla="*/ 1763434 h 2711051"/>
                  <a:gd name="connsiteX135-120559" fmla="*/ 5015871 w 6006665"/>
                  <a:gd name="connsiteY135-120560" fmla="*/ 1779341 h 2711051"/>
                  <a:gd name="connsiteX136-120561" fmla="*/ 5011326 w 6006665"/>
                  <a:gd name="connsiteY136-120562" fmla="*/ 1877057 h 2711051"/>
                  <a:gd name="connsiteX137-120563" fmla="*/ 4999419 w 6006665"/>
                  <a:gd name="connsiteY137-120564" fmla="*/ 1877057 h 2711051"/>
                  <a:gd name="connsiteX138-120565" fmla="*/ 4974967 w 6006665"/>
                  <a:gd name="connsiteY138-120566" fmla="*/ 1877057 h 2711051"/>
                  <a:gd name="connsiteX139-120567" fmla="*/ 4963605 w 6006665"/>
                  <a:gd name="connsiteY139-120568" fmla="*/ 1929323 h 2711051"/>
                  <a:gd name="connsiteX140-120569" fmla="*/ 4974967 w 6006665"/>
                  <a:gd name="connsiteY140-120570" fmla="*/ 1956593 h 2711051"/>
                  <a:gd name="connsiteX141-120571" fmla="*/ 4909065 w 6006665"/>
                  <a:gd name="connsiteY141-120572" fmla="*/ 1990680 h 2711051"/>
                  <a:gd name="connsiteX142-120573" fmla="*/ 4897703 w 6006665"/>
                  <a:gd name="connsiteY142-120574" fmla="*/ 2058854 h 2711051"/>
                  <a:gd name="connsiteX143-120575" fmla="*/ 4845437 w 6006665"/>
                  <a:gd name="connsiteY143-120576" fmla="*/ 2074761 h 2711051"/>
                  <a:gd name="connsiteX144-120577" fmla="*/ 4834074 w 6006665"/>
                  <a:gd name="connsiteY144-120578" fmla="*/ 2133845 h 2711051"/>
                  <a:gd name="connsiteX145-120579" fmla="*/ 4779535 w 6006665"/>
                  <a:gd name="connsiteY145-120580" fmla="*/ 2192929 h 2711051"/>
                  <a:gd name="connsiteX146-120581" fmla="*/ 4777225 w 6006665"/>
                  <a:gd name="connsiteY146-120582" fmla="*/ 2182533 h 2711051"/>
                  <a:gd name="connsiteX147-120583" fmla="*/ 4767628 w 6006665"/>
                  <a:gd name="connsiteY147-120584" fmla="*/ 2192929 h 2711051"/>
                  <a:gd name="connsiteX148-120585" fmla="*/ 4758538 w 6006665"/>
                  <a:gd name="connsiteY148-120586" fmla="*/ 2152025 h 2711051"/>
                  <a:gd name="connsiteX149-120587" fmla="*/ 4742631 w 6006665"/>
                  <a:gd name="connsiteY149-120588" fmla="*/ 2065671 h 2711051"/>
                  <a:gd name="connsiteX150-120589" fmla="*/ 4715361 w 6006665"/>
                  <a:gd name="connsiteY150-120590" fmla="*/ 1924779 h 2711051"/>
                  <a:gd name="connsiteX151-120591" fmla="*/ 4735813 w 6006665"/>
                  <a:gd name="connsiteY151-120592" fmla="*/ 1833880 h 2711051"/>
                  <a:gd name="connsiteX152-120593" fmla="*/ 4767628 w 6006665"/>
                  <a:gd name="connsiteY152-120594" fmla="*/ 1790703 h 2711051"/>
                  <a:gd name="connsiteX153-120595" fmla="*/ 4767628 w 6006665"/>
                  <a:gd name="connsiteY153-120596" fmla="*/ 1763434 h 2711051"/>
                  <a:gd name="connsiteX154-120597" fmla="*/ 4826712 w 6006665"/>
                  <a:gd name="connsiteY154-120598" fmla="*/ 1747526 h 2711051"/>
                  <a:gd name="connsiteX155-120599" fmla="*/ 4892613 w 6006665"/>
                  <a:gd name="connsiteY155-120600" fmla="*/ 1656628 h 2711051"/>
                  <a:gd name="connsiteX156-120601" fmla="*/ 4956243 w 6006665"/>
                  <a:gd name="connsiteY156-120602" fmla="*/ 1581637 h 2711051"/>
                  <a:gd name="connsiteX157-120603" fmla="*/ 5022143 w 6006665"/>
                  <a:gd name="connsiteY157-120604" fmla="*/ 1522552 h 2711051"/>
                  <a:gd name="connsiteX158-120605" fmla="*/ 5046694 w 6006665"/>
                  <a:gd name="connsiteY158-120606" fmla="*/ 1415425 h 2711051"/>
                  <a:gd name="connsiteX159-120607" fmla="*/ 5015871 w 6006665"/>
                  <a:gd name="connsiteY159-120608" fmla="*/ 1420292 h 2711051"/>
                  <a:gd name="connsiteX160-120609" fmla="*/ 4995419 w 6006665"/>
                  <a:gd name="connsiteY160-120610" fmla="*/ 1483921 h 2711051"/>
                  <a:gd name="connsiteX161-120611" fmla="*/ 4904521 w 6006665"/>
                  <a:gd name="connsiteY161-120612" fmla="*/ 1570274 h 2711051"/>
                  <a:gd name="connsiteX162-120613" fmla="*/ 4901708 w 6006665"/>
                  <a:gd name="connsiteY162-120614" fmla="*/ 1561634 h 2711051"/>
                  <a:gd name="connsiteX163-120615" fmla="*/ 4892613 w 6006665"/>
                  <a:gd name="connsiteY163-120616" fmla="*/ 1570274 h 2711051"/>
                  <a:gd name="connsiteX164-120617" fmla="*/ 4861835 w 6006665"/>
                  <a:gd name="connsiteY164-120618" fmla="*/ 1475740 h 2711051"/>
                  <a:gd name="connsiteX165-120619" fmla="*/ 4779535 w 6006665"/>
                  <a:gd name="connsiteY165-120620" fmla="*/ 1499828 h 2711051"/>
                  <a:gd name="connsiteX166-120621" fmla="*/ 4684091 w 6006665"/>
                  <a:gd name="connsiteY166-120622" fmla="*/ 1624813 h 2711051"/>
                  <a:gd name="connsiteX167-120623" fmla="*/ 4715906 w 6006665"/>
                  <a:gd name="connsiteY167-120624" fmla="*/ 1672535 h 2711051"/>
                  <a:gd name="connsiteX168-120625" fmla="*/ 4636369 w 6006665"/>
                  <a:gd name="connsiteY168-120626" fmla="*/ 1688442 h 2711051"/>
                  <a:gd name="connsiteX169-120627" fmla="*/ 4577285 w 6006665"/>
                  <a:gd name="connsiteY169-120628" fmla="*/ 1692987 h 2711051"/>
                  <a:gd name="connsiteX170-120629" fmla="*/ 4577373 w 6006665"/>
                  <a:gd name="connsiteY170-120630" fmla="*/ 1692065 h 2711051"/>
                  <a:gd name="connsiteX171-120631" fmla="*/ 4565379 w 6006665"/>
                  <a:gd name="connsiteY171-120632" fmla="*/ 1692987 h 2711051"/>
                  <a:gd name="connsiteX172-120633" fmla="*/ 4569923 w 6006665"/>
                  <a:gd name="connsiteY172-120634" fmla="*/ 1645266 h 2711051"/>
                  <a:gd name="connsiteX173-120635" fmla="*/ 4520081 w 6006665"/>
                  <a:gd name="connsiteY173-120636" fmla="*/ 1635680 h 2711051"/>
                  <a:gd name="connsiteX174-120637" fmla="*/ 4475025 w 6006665"/>
                  <a:gd name="connsiteY174-120638" fmla="*/ 1665718 h 2711051"/>
                  <a:gd name="connsiteX175-120639" fmla="*/ 4464394 w 6006665"/>
                  <a:gd name="connsiteY175-120640" fmla="*/ 1664867 h 2711051"/>
                  <a:gd name="connsiteX176-120641" fmla="*/ 4463118 w 6006665"/>
                  <a:gd name="connsiteY176-120642" fmla="*/ 1665718 h 2711051"/>
                  <a:gd name="connsiteX177-120643" fmla="*/ 4357637 w 6006665"/>
                  <a:gd name="connsiteY177-120644" fmla="*/ 1657279 h 2711051"/>
                  <a:gd name="connsiteX178-120645" fmla="*/ 4243233 w 6006665"/>
                  <a:gd name="connsiteY178-120646" fmla="*/ 1677080 h 2711051"/>
                  <a:gd name="connsiteX179-120647" fmla="*/ 4125065 w 6006665"/>
                  <a:gd name="connsiteY179-120648" fmla="*/ 1811155 h 2711051"/>
                  <a:gd name="connsiteX180-120649" fmla="*/ 3984173 w 6006665"/>
                  <a:gd name="connsiteY180-120650" fmla="*/ 1967955 h 2711051"/>
                  <a:gd name="connsiteX181-120651" fmla="*/ 4038712 w 6006665"/>
                  <a:gd name="connsiteY181-120652" fmla="*/ 1972500 h 2711051"/>
                  <a:gd name="connsiteX182-120653" fmla="*/ 4059164 w 6006665"/>
                  <a:gd name="connsiteY182-120654" fmla="*/ 2015677 h 2711051"/>
                  <a:gd name="connsiteX183-120655" fmla="*/ 4087782 w 6006665"/>
                  <a:gd name="connsiteY183-120656" fmla="*/ 2024094 h 2711051"/>
                  <a:gd name="connsiteX184-120657" fmla="*/ 4106341 w 6006665"/>
                  <a:gd name="connsiteY184-120658" fmla="*/ 1995225 h 2711051"/>
                  <a:gd name="connsiteX185-120659" fmla="*/ 4117411 w 6006665"/>
                  <a:gd name="connsiteY185-120660" fmla="*/ 1996527 h 2711051"/>
                  <a:gd name="connsiteX186-120661" fmla="*/ 4118248 w 6006665"/>
                  <a:gd name="connsiteY186-120662" fmla="*/ 1995225 h 2711051"/>
                  <a:gd name="connsiteX187-120663" fmla="*/ 4156880 w 6006665"/>
                  <a:gd name="connsiteY187-120664" fmla="*/ 1999770 h 2711051"/>
                  <a:gd name="connsiteX188-120665" fmla="*/ 4211419 w 6006665"/>
                  <a:gd name="connsiteY188-120666" fmla="*/ 2070216 h 2711051"/>
                  <a:gd name="connsiteX189-120667" fmla="*/ 4215964 w 6006665"/>
                  <a:gd name="connsiteY189-120668" fmla="*/ 2117938 h 2711051"/>
                  <a:gd name="connsiteX190-120669" fmla="*/ 4184149 w 6006665"/>
                  <a:gd name="connsiteY190-120670" fmla="*/ 2177022 h 2711051"/>
                  <a:gd name="connsiteX191-120671" fmla="*/ 4177332 w 6006665"/>
                  <a:gd name="connsiteY191-120672" fmla="*/ 2247468 h 2711051"/>
                  <a:gd name="connsiteX192-120673" fmla="*/ 4161425 w 6006665"/>
                  <a:gd name="connsiteY192-120674" fmla="*/ 2333822 h 2711051"/>
                  <a:gd name="connsiteX193-120675" fmla="*/ 4109158 w 6006665"/>
                  <a:gd name="connsiteY193-120676" fmla="*/ 2413358 h 2711051"/>
                  <a:gd name="connsiteX194-120677" fmla="*/ 4097796 w 6006665"/>
                  <a:gd name="connsiteY194-120678" fmla="*/ 2451990 h 2711051"/>
                  <a:gd name="connsiteX195-120679" fmla="*/ 4043257 w 6006665"/>
                  <a:gd name="connsiteY195-120680" fmla="*/ 2511074 h 2711051"/>
                  <a:gd name="connsiteX196-120681" fmla="*/ 3995535 w 6006665"/>
                  <a:gd name="connsiteY196-120682" fmla="*/ 2570158 h 2711051"/>
                  <a:gd name="connsiteX197-120683" fmla="*/ 3975083 w 6006665"/>
                  <a:gd name="connsiteY197-120684" fmla="*/ 2601973 h 2711051"/>
                  <a:gd name="connsiteX198-120685" fmla="*/ 3925089 w 6006665"/>
                  <a:gd name="connsiteY198-120686" fmla="*/ 2629242 h 2711051"/>
                  <a:gd name="connsiteX199-120687" fmla="*/ 3913182 w 6006665"/>
                  <a:gd name="connsiteY199-120688" fmla="*/ 2629242 h 2711051"/>
                  <a:gd name="connsiteX200-120689" fmla="*/ 3904637 w 6006665"/>
                  <a:gd name="connsiteY200-120690" fmla="*/ 2629242 h 2711051"/>
                  <a:gd name="connsiteX201-120691" fmla="*/ 3892729 w 6006665"/>
                  <a:gd name="connsiteY201-120692" fmla="*/ 2629242 h 2711051"/>
                  <a:gd name="connsiteX202-120693" fmla="*/ 3871063 w 6006665"/>
                  <a:gd name="connsiteY202-120694" fmla="*/ 2612993 h 2711051"/>
                  <a:gd name="connsiteX203-120695" fmla="*/ 3829645 w 6006665"/>
                  <a:gd name="connsiteY203-120696" fmla="*/ 2640605 h 2711051"/>
                  <a:gd name="connsiteX204-120697" fmla="*/ 3822828 w 6006665"/>
                  <a:gd name="connsiteY204-120698" fmla="*/ 2661057 h 2711051"/>
                  <a:gd name="connsiteX205-120699" fmla="*/ 3818283 w 6006665"/>
                  <a:gd name="connsiteY205-120700" fmla="*/ 2651967 h 2711051"/>
                  <a:gd name="connsiteX206-120701" fmla="*/ 3818283 w 6006665"/>
                  <a:gd name="connsiteY206-120702" fmla="*/ 2640241 h 2711051"/>
                  <a:gd name="connsiteX207-120703" fmla="*/ 3817738 w 6006665"/>
                  <a:gd name="connsiteY207-120704" fmla="*/ 2640605 h 2711051"/>
                  <a:gd name="connsiteX208-120705" fmla="*/ 3810921 w 6006665"/>
                  <a:gd name="connsiteY208-120706" fmla="*/ 2661057 h 2711051"/>
                  <a:gd name="connsiteX209-120707" fmla="*/ 3806376 w 6006665"/>
                  <a:gd name="connsiteY209-120708" fmla="*/ 2651967 h 2711051"/>
                  <a:gd name="connsiteX210-120709" fmla="*/ 3806376 w 6006665"/>
                  <a:gd name="connsiteY210-120710" fmla="*/ 2624697 h 2711051"/>
                  <a:gd name="connsiteX211-120711" fmla="*/ 3818283 w 6006665"/>
                  <a:gd name="connsiteY211-120712" fmla="*/ 2624697 h 2711051"/>
                  <a:gd name="connsiteX212-120713" fmla="*/ 3826828 w 6006665"/>
                  <a:gd name="connsiteY212-120714" fmla="*/ 2624697 h 2711051"/>
                  <a:gd name="connsiteX213-120715" fmla="*/ 3833645 w 6006665"/>
                  <a:gd name="connsiteY213-120716" fmla="*/ 2565613 h 2711051"/>
                  <a:gd name="connsiteX214-120717" fmla="*/ 3822283 w 6006665"/>
                  <a:gd name="connsiteY214-120718" fmla="*/ 2522437 h 2711051"/>
                  <a:gd name="connsiteX215-120719" fmla="*/ 3849553 w 6006665"/>
                  <a:gd name="connsiteY215-120720" fmla="*/ 2499712 h 2711051"/>
                  <a:gd name="connsiteX216-120721" fmla="*/ 3858814 w 6006665"/>
                  <a:gd name="connsiteY216-120722" fmla="*/ 2501917 h 2711051"/>
                  <a:gd name="connsiteX217-120723" fmla="*/ 3861460 w 6006665"/>
                  <a:gd name="connsiteY217-120724" fmla="*/ 2499712 h 2711051"/>
                  <a:gd name="connsiteX218-120725" fmla="*/ 3898487 w 6006665"/>
                  <a:gd name="connsiteY218-120726" fmla="*/ 2508528 h 2711051"/>
                  <a:gd name="connsiteX219-120727" fmla="*/ 3919999 w 6006665"/>
                  <a:gd name="connsiteY219-120728" fmla="*/ 2463353 h 2711051"/>
                  <a:gd name="connsiteX220-120729" fmla="*/ 3935906 w 6006665"/>
                  <a:gd name="connsiteY220-120730" fmla="*/ 2404268 h 2711051"/>
                  <a:gd name="connsiteX221-120731" fmla="*/ 3947269 w 6006665"/>
                  <a:gd name="connsiteY221-120732" fmla="*/ 2381544 h 2711051"/>
                  <a:gd name="connsiteX222-120733" fmla="*/ 3966292 w 6006665"/>
                  <a:gd name="connsiteY222-120734" fmla="*/ 2337156 h 2711051"/>
                  <a:gd name="connsiteX223-120735" fmla="*/ 3915999 w 6006665"/>
                  <a:gd name="connsiteY223-120736" fmla="*/ 2349729 h 2711051"/>
                  <a:gd name="connsiteX224-120737" fmla="*/ 3888729 w 6006665"/>
                  <a:gd name="connsiteY224-120738" fmla="*/ 2372454 h 2711051"/>
                  <a:gd name="connsiteX225-120739" fmla="*/ 3876822 w 6006665"/>
                  <a:gd name="connsiteY225-120740" fmla="*/ 2372454 h 2711051"/>
                  <a:gd name="connsiteX226-120741" fmla="*/ 3829645 w 6006665"/>
                  <a:gd name="connsiteY226-120742" fmla="*/ 2372454 h 2711051"/>
                  <a:gd name="connsiteX227-120743" fmla="*/ 3817738 w 6006665"/>
                  <a:gd name="connsiteY227-120744" fmla="*/ 2372454 h 2711051"/>
                  <a:gd name="connsiteX228-120745" fmla="*/ 3801831 w 6006665"/>
                  <a:gd name="connsiteY228-120746" fmla="*/ 2317915 h 2711051"/>
                  <a:gd name="connsiteX229-120747" fmla="*/ 3758654 w 6006665"/>
                  <a:gd name="connsiteY229-120748" fmla="*/ 2279283 h 2711051"/>
                  <a:gd name="connsiteX230-120749" fmla="*/ 3692753 w 6006665"/>
                  <a:gd name="connsiteY230-120750" fmla="*/ 2263376 h 2711051"/>
                  <a:gd name="connsiteX231-120751" fmla="*/ 3683663 w 6006665"/>
                  <a:gd name="connsiteY231-120752" fmla="*/ 2204292 h 2711051"/>
                  <a:gd name="connsiteX232-120753" fmla="*/ 3672301 w 6006665"/>
                  <a:gd name="connsiteY232-120754" fmla="*/ 2172477 h 2711051"/>
                  <a:gd name="connsiteX233-120755" fmla="*/ 3656393 w 6006665"/>
                  <a:gd name="connsiteY233-120756" fmla="*/ 2145208 h 2711051"/>
                  <a:gd name="connsiteX234-120757" fmla="*/ 3633669 w 6006665"/>
                  <a:gd name="connsiteY234-120758" fmla="*/ 2086123 h 2711051"/>
                  <a:gd name="connsiteX235-120759" fmla="*/ 3601854 w 6006665"/>
                  <a:gd name="connsiteY235-120760" fmla="*/ 2065671 h 2711051"/>
                  <a:gd name="connsiteX236-120761" fmla="*/ 3545995 w 6006665"/>
                  <a:gd name="connsiteY236-120762" fmla="*/ 2044187 h 2711051"/>
                  <a:gd name="connsiteX237-120763" fmla="*/ 3506955 w 6006665"/>
                  <a:gd name="connsiteY237-120764" fmla="*/ 2049764 h 2711051"/>
                  <a:gd name="connsiteX238-120765" fmla="*/ 3463779 w 6006665"/>
                  <a:gd name="connsiteY238-120766" fmla="*/ 2058854 h 2711051"/>
                  <a:gd name="connsiteX239-120767" fmla="*/ 3431964 w 6006665"/>
                  <a:gd name="connsiteY239-120768" fmla="*/ 2086123 h 2711051"/>
                  <a:gd name="connsiteX240-120769" fmla="*/ 3452416 w 6006665"/>
                  <a:gd name="connsiteY240-120770" fmla="*/ 2102031 h 2711051"/>
                  <a:gd name="connsiteX241-120771" fmla="*/ 3452416 w 6006665"/>
                  <a:gd name="connsiteY241-120772" fmla="*/ 2133845 h 2711051"/>
                  <a:gd name="connsiteX242-120773" fmla="*/ 3431964 w 6006665"/>
                  <a:gd name="connsiteY242-120774" fmla="*/ 2156570 h 2711051"/>
                  <a:gd name="connsiteX243-120775" fmla="*/ 3400150 w 6006665"/>
                  <a:gd name="connsiteY243-120776" fmla="*/ 2215654 h 2711051"/>
                  <a:gd name="connsiteX244-120777" fmla="*/ 3400150 w 6006665"/>
                  <a:gd name="connsiteY244-120778" fmla="*/ 2242924 h 2711051"/>
                  <a:gd name="connsiteX245-120779" fmla="*/ 3350155 w 6006665"/>
                  <a:gd name="connsiteY245-120780" fmla="*/ 2274738 h 2711051"/>
                  <a:gd name="connsiteX246-120781" fmla="*/ 3342342 w 6006665"/>
                  <a:gd name="connsiteY246-120782" fmla="*/ 2272134 h 2711051"/>
                  <a:gd name="connsiteX247-120783" fmla="*/ 3338249 w 6006665"/>
                  <a:gd name="connsiteY247-120784" fmla="*/ 2274738 h 2711051"/>
                  <a:gd name="connsiteX248-120785" fmla="*/ 3290527 w 6006665"/>
                  <a:gd name="connsiteY248-120786" fmla="*/ 2258831 h 2711051"/>
                  <a:gd name="connsiteX249-120787" fmla="*/ 3259257 w 6006665"/>
                  <a:gd name="connsiteY249-120788" fmla="*/ 2258831 h 2711051"/>
                  <a:gd name="connsiteX250-120789" fmla="*/ 3247350 w 6006665"/>
                  <a:gd name="connsiteY250-120790" fmla="*/ 2258831 h 2711051"/>
                  <a:gd name="connsiteX251-120791" fmla="*/ 3231443 w 6006665"/>
                  <a:gd name="connsiteY251-120792" fmla="*/ 2242924 h 2711051"/>
                  <a:gd name="connsiteX252-120793" fmla="*/ 3213271 w 6006665"/>
                  <a:gd name="connsiteY252-120794" fmla="*/ 2238380 h 2711051"/>
                  <a:gd name="connsiteX253-120795" fmla="*/ 3168359 w 6006665"/>
                  <a:gd name="connsiteY253-120796" fmla="*/ 2274738 h 2711051"/>
                  <a:gd name="connsiteX254-120797" fmla="*/ 3120637 w 6006665"/>
                  <a:gd name="connsiteY254-120798" fmla="*/ 2286100 h 2711051"/>
                  <a:gd name="connsiteX255-120799" fmla="*/ 3082005 w 6006665"/>
                  <a:gd name="connsiteY255-120800" fmla="*/ 2302008 h 2711051"/>
                  <a:gd name="connsiteX256-120801" fmla="*/ 3074460 w 6006665"/>
                  <a:gd name="connsiteY256-120802" fmla="*/ 2300211 h 2711051"/>
                  <a:gd name="connsiteX257-120803" fmla="*/ 3070098 w 6006665"/>
                  <a:gd name="connsiteY257-120804" fmla="*/ 2302008 h 2711051"/>
                  <a:gd name="connsiteX258-120805" fmla="*/ 3022376 w 6006665"/>
                  <a:gd name="connsiteY258-120806" fmla="*/ 2290645 h 2711051"/>
                  <a:gd name="connsiteX259-120807" fmla="*/ 1811153 w 6006665"/>
                  <a:gd name="connsiteY259-120808" fmla="*/ 1999770 h 2711051"/>
                  <a:gd name="connsiteX260-120809" fmla="*/ 1748069 w 6006665"/>
                  <a:gd name="connsiteY260-120810" fmla="*/ 2038402 h 2711051"/>
                  <a:gd name="connsiteX261-120811" fmla="*/ 1711709 w 6006665"/>
                  <a:gd name="connsiteY261-120812" fmla="*/ 2042947 h 2711051"/>
                  <a:gd name="connsiteX262-120813" fmla="*/ 1711926 w 6006665"/>
                  <a:gd name="connsiteY262-120814" fmla="*/ 2041431 h 2711051"/>
                  <a:gd name="connsiteX263-120815" fmla="*/ 1699803 w 6006665"/>
                  <a:gd name="connsiteY263-120816" fmla="*/ 2042947 h 2711051"/>
                  <a:gd name="connsiteX264-120817" fmla="*/ 1704347 w 6006665"/>
                  <a:gd name="connsiteY264-120818" fmla="*/ 2011132 h 2711051"/>
                  <a:gd name="connsiteX265-120819" fmla="*/ 1662460 w 6006665"/>
                  <a:gd name="connsiteY265-120820" fmla="*/ 1993181 h 2711051"/>
                  <a:gd name="connsiteX266-120821" fmla="*/ 1629901 w 6006665"/>
                  <a:gd name="connsiteY266-120822" fmla="*/ 2006587 h 2711051"/>
                  <a:gd name="connsiteX267-120823" fmla="*/ 1629300 w 6006665"/>
                  <a:gd name="connsiteY267-120824" fmla="*/ 2001932 h 2711051"/>
                  <a:gd name="connsiteX268-120825" fmla="*/ 1617994 w 6006665"/>
                  <a:gd name="connsiteY268-120826" fmla="*/ 2006587 h 2711051"/>
                  <a:gd name="connsiteX269-120827" fmla="*/ 1608904 w 6006665"/>
                  <a:gd name="connsiteY269-120828" fmla="*/ 1936141 h 2711051"/>
                  <a:gd name="connsiteX270-120829" fmla="*/ 1552684 w 6006665"/>
                  <a:gd name="connsiteY270-120830" fmla="*/ 1926448 h 2711051"/>
                  <a:gd name="connsiteX271-120831" fmla="*/ 1518550 w 6006665"/>
                  <a:gd name="connsiteY271-120832" fmla="*/ 1952048 h 2711051"/>
                  <a:gd name="connsiteX272-120833" fmla="*/ 1425379 w 6006665"/>
                  <a:gd name="connsiteY272-120834" fmla="*/ 1972500 h 2711051"/>
                  <a:gd name="connsiteX273-120835" fmla="*/ 1409472 w 6006665"/>
                  <a:gd name="connsiteY273-120836" fmla="*/ 1990680 h 2711051"/>
                  <a:gd name="connsiteX274-120837" fmla="*/ 1270852 w 6006665"/>
                  <a:gd name="connsiteY274-120838" fmla="*/ 2011132 h 2711051"/>
                  <a:gd name="connsiteX275-120839" fmla="*/ 1254945 w 6006665"/>
                  <a:gd name="connsiteY275-120840" fmla="*/ 2031584 h 2711051"/>
                  <a:gd name="connsiteX276-120841" fmla="*/ 1282214 w 6006665"/>
                  <a:gd name="connsiteY276-120842" fmla="*/ 2074761 h 2711051"/>
                  <a:gd name="connsiteX277-120843" fmla="*/ 1243582 w 6006665"/>
                  <a:gd name="connsiteY277-120844" fmla="*/ 2090668 h 2711051"/>
                  <a:gd name="connsiteX278-120845" fmla="*/ 1254945 w 6006665"/>
                  <a:gd name="connsiteY278-120846" fmla="*/ 2108848 h 2711051"/>
                  <a:gd name="connsiteX279-120847" fmla="*/ 1216313 w 6006665"/>
                  <a:gd name="connsiteY279-120848" fmla="*/ 2133845 h 2711051"/>
                  <a:gd name="connsiteX280-120849" fmla="*/ 1275397 w 6006665"/>
                  <a:gd name="connsiteY280-120850" fmla="*/ 2177022 h 2711051"/>
                  <a:gd name="connsiteX281-120851" fmla="*/ 1270852 w 6006665"/>
                  <a:gd name="connsiteY281-120852" fmla="*/ 2204292 h 2711051"/>
                  <a:gd name="connsiteX282-120853" fmla="*/ 1259108 w 6006665"/>
                  <a:gd name="connsiteY282-120854" fmla="*/ 2203313 h 2711051"/>
                  <a:gd name="connsiteX283-120855" fmla="*/ 1258945 w 6006665"/>
                  <a:gd name="connsiteY283-120856" fmla="*/ 2204292 h 2711051"/>
                  <a:gd name="connsiteX284-120857" fmla="*/ 1215644 w 6006665"/>
                  <a:gd name="connsiteY284-120858" fmla="*/ 2200683 h 2711051"/>
                  <a:gd name="connsiteX285-120859" fmla="*/ 1204950 w 6006665"/>
                  <a:gd name="connsiteY285-120860" fmla="*/ 2215654 h 2711051"/>
                  <a:gd name="connsiteX286-120861" fmla="*/ 1196495 w 6006665"/>
                  <a:gd name="connsiteY286-120862" fmla="*/ 2210822 h 2711051"/>
                  <a:gd name="connsiteX287-120863" fmla="*/ 1193043 w 6006665"/>
                  <a:gd name="connsiteY287-120864" fmla="*/ 2215654 h 2711051"/>
                  <a:gd name="connsiteX288-120865" fmla="*/ 1145322 w 6006665"/>
                  <a:gd name="connsiteY288-120866" fmla="*/ 2188384 h 2711051"/>
                  <a:gd name="connsiteX289-120867" fmla="*/ 1098145 w 6006665"/>
                  <a:gd name="connsiteY289-120868" fmla="*/ 2188384 h 2711051"/>
                  <a:gd name="connsiteX290-120869" fmla="*/ 1061785 w 6006665"/>
                  <a:gd name="connsiteY290-120870" fmla="*/ 2215654 h 2711051"/>
                  <a:gd name="connsiteX291-120871" fmla="*/ 1055322 w 6006665"/>
                  <a:gd name="connsiteY291-120872" fmla="*/ 2211571 h 2711051"/>
                  <a:gd name="connsiteX292-120873" fmla="*/ 1049878 w 6006665"/>
                  <a:gd name="connsiteY292-120874" fmla="*/ 2215654 h 2711051"/>
                  <a:gd name="connsiteX293-120875" fmla="*/ 1006701 w 6006665"/>
                  <a:gd name="connsiteY293-120876" fmla="*/ 2188384 h 2711051"/>
                  <a:gd name="connsiteX294-120877" fmla="*/ 924893 w 6006665"/>
                  <a:gd name="connsiteY294-120878" fmla="*/ 2152025 h 2711051"/>
                  <a:gd name="connsiteX295-120879" fmla="*/ 877716 w 6006665"/>
                  <a:gd name="connsiteY295-120880" fmla="*/ 2152025 h 2711051"/>
                  <a:gd name="connsiteX296-120881" fmla="*/ 802724 w 6006665"/>
                  <a:gd name="connsiteY296-120882" fmla="*/ 2215654 h 2711051"/>
                  <a:gd name="connsiteX297-120883" fmla="*/ 798179 w 6006665"/>
                  <a:gd name="connsiteY297-120884" fmla="*/ 2258831 h 2711051"/>
                  <a:gd name="connsiteX298-120885" fmla="*/ 787406 w 6006665"/>
                  <a:gd name="connsiteY298-120886" fmla="*/ 2248058 h 2711051"/>
                  <a:gd name="connsiteX299-120887" fmla="*/ 786272 w 6006665"/>
                  <a:gd name="connsiteY299-120888" fmla="*/ 2258831 h 2711051"/>
                  <a:gd name="connsiteX300-120889" fmla="*/ 756063 w 6006665"/>
                  <a:gd name="connsiteY300-120890" fmla="*/ 2228621 h 2711051"/>
                  <a:gd name="connsiteX301-120891" fmla="*/ 732278 w 6006665"/>
                  <a:gd name="connsiteY301-120892" fmla="*/ 2286100 h 2711051"/>
                  <a:gd name="connsiteX302-120893" fmla="*/ 743640 w 6006665"/>
                  <a:gd name="connsiteY302-120894" fmla="*/ 2295190 h 2711051"/>
                  <a:gd name="connsiteX303-120895" fmla="*/ 723188 w 6006665"/>
                  <a:gd name="connsiteY303-120896" fmla="*/ 2338367 h 2711051"/>
                  <a:gd name="connsiteX304-120897" fmla="*/ 747026 w 6006665"/>
                  <a:gd name="connsiteY304-120898" fmla="*/ 2375208 h 2711051"/>
                  <a:gd name="connsiteX305-120899" fmla="*/ 763548 w 6006665"/>
                  <a:gd name="connsiteY305-120900" fmla="*/ 2372454 h 2711051"/>
                  <a:gd name="connsiteX306-120901" fmla="*/ 764871 w 6006665"/>
                  <a:gd name="connsiteY306-120902" fmla="*/ 2374218 h 2711051"/>
                  <a:gd name="connsiteX307-120903" fmla="*/ 775455 w 6006665"/>
                  <a:gd name="connsiteY307-120904" fmla="*/ 2372454 h 2711051"/>
                  <a:gd name="connsiteX308-120905" fmla="*/ 802724 w 6006665"/>
                  <a:gd name="connsiteY308-120906" fmla="*/ 2408813 h 2711051"/>
                  <a:gd name="connsiteX309-120907" fmla="*/ 798179 w 6006665"/>
                  <a:gd name="connsiteY309-120908" fmla="*/ 2436083 h 2711051"/>
                  <a:gd name="connsiteX310-120909" fmla="*/ 818632 w 6006665"/>
                  <a:gd name="connsiteY310-120910" fmla="*/ 2447445 h 2711051"/>
                  <a:gd name="connsiteX311-120911" fmla="*/ 802724 w 6006665"/>
                  <a:gd name="connsiteY311-120912" fmla="*/ 2479260 h 2711051"/>
                  <a:gd name="connsiteX312-120913" fmla="*/ 766365 w 6006665"/>
                  <a:gd name="connsiteY312-120914" fmla="*/ 2483805 h 2711051"/>
                  <a:gd name="connsiteX313-120915" fmla="*/ 727733 w 6006665"/>
                  <a:gd name="connsiteY313-120916" fmla="*/ 2542889 h 2711051"/>
                  <a:gd name="connsiteX314-120917" fmla="*/ 759548 w 6006665"/>
                  <a:gd name="connsiteY314-120918" fmla="*/ 2586066 h 2711051"/>
                  <a:gd name="connsiteX315-120919" fmla="*/ 759548 w 6006665"/>
                  <a:gd name="connsiteY315-120920" fmla="*/ 2624697 h 2711051"/>
                  <a:gd name="connsiteX316-120921" fmla="*/ 798179 w 6006665"/>
                  <a:gd name="connsiteY316-120922" fmla="*/ 2683782 h 2711051"/>
                  <a:gd name="connsiteX317-120923" fmla="*/ 775455 w 6006665"/>
                  <a:gd name="connsiteY317-120924" fmla="*/ 2699689 h 2711051"/>
                  <a:gd name="connsiteX318-120925" fmla="*/ 770910 w 6006665"/>
                  <a:gd name="connsiteY318-120926" fmla="*/ 2711051 h 2711051"/>
                  <a:gd name="connsiteX319-120927" fmla="*/ 759003 w 6006665"/>
                  <a:gd name="connsiteY319-120928" fmla="*/ 2711051 h 2711051"/>
                  <a:gd name="connsiteX320-120929" fmla="*/ 755003 w 6006665"/>
                  <a:gd name="connsiteY320-120930" fmla="*/ 2711051 h 2711051"/>
                  <a:gd name="connsiteX321-120931" fmla="*/ 743096 w 6006665"/>
                  <a:gd name="connsiteY321-120932" fmla="*/ 2711051 h 2711051"/>
                  <a:gd name="connsiteX322-120933" fmla="*/ 715826 w 6006665"/>
                  <a:gd name="connsiteY322-120934" fmla="*/ 2676964 h 2711051"/>
                  <a:gd name="connsiteX323-120935" fmla="*/ 704464 w 6006665"/>
                  <a:gd name="connsiteY323-120936" fmla="*/ 2676964 h 2711051"/>
                  <a:gd name="connsiteX324-120937" fmla="*/ 684012 w 6006665"/>
                  <a:gd name="connsiteY324-120938" fmla="*/ 2667874 h 2711051"/>
                  <a:gd name="connsiteX325-120939" fmla="*/ 672649 w 6006665"/>
                  <a:gd name="connsiteY325-120940" fmla="*/ 2645150 h 2711051"/>
                  <a:gd name="connsiteX326-120941" fmla="*/ 645222 w 6006665"/>
                  <a:gd name="connsiteY326-120942" fmla="*/ 2637313 h 2711051"/>
                  <a:gd name="connsiteX327-120943" fmla="*/ 625472 w 6006665"/>
                  <a:gd name="connsiteY327-120944" fmla="*/ 2640605 h 2711051"/>
                  <a:gd name="connsiteX328-120945" fmla="*/ 623771 w 6006665"/>
                  <a:gd name="connsiteY328-120946" fmla="*/ 2638904 h 2711051"/>
                  <a:gd name="connsiteX329-120947" fmla="*/ 613565 w 6006665"/>
                  <a:gd name="connsiteY329-120948" fmla="*/ 2640605 h 2711051"/>
                  <a:gd name="connsiteX330-120949" fmla="*/ 609020 w 6006665"/>
                  <a:gd name="connsiteY330-120950" fmla="*/ 2636060 h 2711051"/>
                  <a:gd name="connsiteX331-120951" fmla="*/ 559026 w 6006665"/>
                  <a:gd name="connsiteY331-120952" fmla="*/ 2608790 h 2711051"/>
                  <a:gd name="connsiteX332-120953" fmla="*/ 506760 w 6006665"/>
                  <a:gd name="connsiteY332-120954" fmla="*/ 2601973 h 2711051"/>
                  <a:gd name="connsiteX333-120955" fmla="*/ 483280 w 6006665"/>
                  <a:gd name="connsiteY333-120956" fmla="*/ 2595264 h 2711051"/>
                  <a:gd name="connsiteX334-120957" fmla="*/ 480035 w 6006665"/>
                  <a:gd name="connsiteY334-120958" fmla="*/ 2597428 h 2711051"/>
                  <a:gd name="connsiteX335-120959" fmla="*/ 475042 w 6006665"/>
                  <a:gd name="connsiteY335-120960" fmla="*/ 2592910 h 2711051"/>
                  <a:gd name="connsiteX336-120961" fmla="*/ 474945 w 6006665"/>
                  <a:gd name="connsiteY336-120962" fmla="*/ 2592883 h 2711051"/>
                  <a:gd name="connsiteX337-120963" fmla="*/ 468128 w 6006665"/>
                  <a:gd name="connsiteY337-120964" fmla="*/ 2597428 h 2711051"/>
                  <a:gd name="connsiteX338-120965" fmla="*/ 420406 w 6006665"/>
                  <a:gd name="connsiteY338-120966" fmla="*/ 2554251 h 2711051"/>
                  <a:gd name="connsiteX339-120967" fmla="*/ 381774 w 6006665"/>
                  <a:gd name="connsiteY339-120968" fmla="*/ 2538344 h 2711051"/>
                  <a:gd name="connsiteX340-120969" fmla="*/ 349960 w 6006665"/>
                  <a:gd name="connsiteY340-120970" fmla="*/ 2506529 h 2711051"/>
                  <a:gd name="connsiteX341-120971" fmla="*/ 377229 w 6006665"/>
                  <a:gd name="connsiteY341-120972" fmla="*/ 2499712 h 2711051"/>
                  <a:gd name="connsiteX342-120973" fmla="*/ 404499 w 6006665"/>
                  <a:gd name="connsiteY342-120974" fmla="*/ 2451990 h 2711051"/>
                  <a:gd name="connsiteX343-120975" fmla="*/ 388591 w 6006665"/>
                  <a:gd name="connsiteY343-120976" fmla="*/ 2436083 h 2711051"/>
                  <a:gd name="connsiteX344-120977" fmla="*/ 440858 w 6006665"/>
                  <a:gd name="connsiteY344-120978" fmla="*/ 2408813 h 2711051"/>
                  <a:gd name="connsiteX345-120979" fmla="*/ 440858 w 6006665"/>
                  <a:gd name="connsiteY345-120980" fmla="*/ 2405757 h 2711051"/>
                  <a:gd name="connsiteX346-120981" fmla="*/ 416406 w 6006665"/>
                  <a:gd name="connsiteY346-120982" fmla="*/ 2408813 h 2711051"/>
                  <a:gd name="connsiteX347-120983" fmla="*/ 416406 w 6006665"/>
                  <a:gd name="connsiteY347-120984" fmla="*/ 2407325 h 2711051"/>
                  <a:gd name="connsiteX348-120985" fmla="*/ 404499 w 6006665"/>
                  <a:gd name="connsiteY348-120986" fmla="*/ 2408813 h 2711051"/>
                  <a:gd name="connsiteX349-120987" fmla="*/ 404499 w 6006665"/>
                  <a:gd name="connsiteY349-120988" fmla="*/ 2388361 h 2711051"/>
                  <a:gd name="connsiteX350-120989" fmla="*/ 424951 w 6006665"/>
                  <a:gd name="connsiteY350-120990" fmla="*/ 2372454 h 2711051"/>
                  <a:gd name="connsiteX351-120991" fmla="*/ 463583 w 6006665"/>
                  <a:gd name="connsiteY351-120992" fmla="*/ 2365637 h 2711051"/>
                  <a:gd name="connsiteX352-120993" fmla="*/ 468128 w 6006665"/>
                  <a:gd name="connsiteY352-120994" fmla="*/ 2349729 h 2711051"/>
                  <a:gd name="connsiteX353-120995" fmla="*/ 456765 w 6006665"/>
                  <a:gd name="connsiteY353-120996" fmla="*/ 2317915 h 2711051"/>
                  <a:gd name="connsiteX354-120997" fmla="*/ 474945 w 6006665"/>
                  <a:gd name="connsiteY354-120998" fmla="*/ 2290645 h 2711051"/>
                  <a:gd name="connsiteX355-120999" fmla="*/ 474945 w 6006665"/>
                  <a:gd name="connsiteY355-121000" fmla="*/ 2270193 h 2711051"/>
                  <a:gd name="connsiteX356-121001" fmla="*/ 420406 w 6006665"/>
                  <a:gd name="connsiteY356-121002" fmla="*/ 2252013 h 2711051"/>
                  <a:gd name="connsiteX357-121003" fmla="*/ 409588 w 6006665"/>
                  <a:gd name="connsiteY357-121004" fmla="*/ 2252013 h 2711051"/>
                  <a:gd name="connsiteX358-121005" fmla="*/ 397681 w 6006665"/>
                  <a:gd name="connsiteY358-121006" fmla="*/ 2252013 h 2711051"/>
                  <a:gd name="connsiteX359-121007" fmla="*/ 379485 w 6006665"/>
                  <a:gd name="connsiteY359-121008" fmla="*/ 2229774 h 2711051"/>
                  <a:gd name="connsiteX360-121009" fmla="*/ 357322 w 6006665"/>
                  <a:gd name="connsiteY360-121010" fmla="*/ 2236106 h 2711051"/>
                  <a:gd name="connsiteX361-121011" fmla="*/ 352842 w 6006665"/>
                  <a:gd name="connsiteY361-121012" fmla="*/ 2233984 h 2711051"/>
                  <a:gd name="connsiteX362-121013" fmla="*/ 345415 w 6006665"/>
                  <a:gd name="connsiteY362-121014" fmla="*/ 2236106 h 2711051"/>
                  <a:gd name="connsiteX363-121015" fmla="*/ 302238 w 6006665"/>
                  <a:gd name="connsiteY363-121016" fmla="*/ 2215654 h 2711051"/>
                  <a:gd name="connsiteX364-121017" fmla="*/ 302238 w 6006665"/>
                  <a:gd name="connsiteY364-121018" fmla="*/ 2204292 h 2711051"/>
                  <a:gd name="connsiteX365-121019" fmla="*/ 286331 w 6006665"/>
                  <a:gd name="connsiteY365-121020" fmla="*/ 2177022 h 2711051"/>
                  <a:gd name="connsiteX366-121021" fmla="*/ 270968 w 6006665"/>
                  <a:gd name="connsiteY366-121022" fmla="*/ 2177022 h 2711051"/>
                  <a:gd name="connsiteX367-121023" fmla="*/ 259061 w 6006665"/>
                  <a:gd name="connsiteY367-121024" fmla="*/ 2177022 h 2711051"/>
                  <a:gd name="connsiteX368-121025" fmla="*/ 254516 w 6006665"/>
                  <a:gd name="connsiteY368-121026" fmla="*/ 2161115 h 2711051"/>
                  <a:gd name="connsiteX369-121027" fmla="*/ 263606 w 6006665"/>
                  <a:gd name="connsiteY369-121028" fmla="*/ 2145208 h 2711051"/>
                  <a:gd name="connsiteX370-121029" fmla="*/ 243991 w 6006665"/>
                  <a:gd name="connsiteY370-121030" fmla="*/ 2114695 h 2711051"/>
                  <a:gd name="connsiteX371-121031" fmla="*/ 216429 w 6006665"/>
                  <a:gd name="connsiteY371-121032" fmla="*/ 2117938 h 2711051"/>
                  <a:gd name="connsiteX372-121033" fmla="*/ 212956 w 6006665"/>
                  <a:gd name="connsiteY372-121034" fmla="*/ 2116946 h 2711051"/>
                  <a:gd name="connsiteX373-121035" fmla="*/ 204522 w 6006665"/>
                  <a:gd name="connsiteY373-121036" fmla="*/ 2117938 h 2711051"/>
                  <a:gd name="connsiteX374-121037" fmla="*/ 199623 w 6006665"/>
                  <a:gd name="connsiteY374-121038" fmla="*/ 2116538 h 2711051"/>
                  <a:gd name="connsiteX375-121039" fmla="*/ 195977 w 6006665"/>
                  <a:gd name="connsiteY375-121040" fmla="*/ 2129300 h 2711051"/>
                  <a:gd name="connsiteX376-121041" fmla="*/ 184968 w 6006665"/>
                  <a:gd name="connsiteY376-121042" fmla="*/ 2126155 h 2711051"/>
                  <a:gd name="connsiteX377-121043" fmla="*/ 184070 w 6006665"/>
                  <a:gd name="connsiteY377-121044" fmla="*/ 2129300 h 2711051"/>
                  <a:gd name="connsiteX378-121045" fmla="*/ 168163 w 6006665"/>
                  <a:gd name="connsiteY378-121046" fmla="*/ 2124765 h 2711051"/>
                  <a:gd name="connsiteX379-121047" fmla="*/ 156800 w 6006665"/>
                  <a:gd name="connsiteY379-121048" fmla="*/ 2086123 h 2711051"/>
                  <a:gd name="connsiteX380-121049" fmla="*/ 152255 w 6006665"/>
                  <a:gd name="connsiteY380-121050" fmla="*/ 2070216 h 2711051"/>
                  <a:gd name="connsiteX381-121051" fmla="*/ 156800 w 6006665"/>
                  <a:gd name="connsiteY381-121052" fmla="*/ 2065671 h 2711051"/>
                  <a:gd name="connsiteX382-121053" fmla="*/ 168707 w 6006665"/>
                  <a:gd name="connsiteY382-121054" fmla="*/ 2065671 h 2711051"/>
                  <a:gd name="connsiteX383-121055" fmla="*/ 188615 w 6006665"/>
                  <a:gd name="connsiteY383-121056" fmla="*/ 2065671 h 2711051"/>
                  <a:gd name="connsiteX384-121057" fmla="*/ 199977 w 6006665"/>
                  <a:gd name="connsiteY384-121058" fmla="*/ 2054309 h 2711051"/>
                  <a:gd name="connsiteX385-121059" fmla="*/ 188615 w 6006665"/>
                  <a:gd name="connsiteY385-121060" fmla="*/ 2031584 h 2711051"/>
                  <a:gd name="connsiteX386-121061" fmla="*/ 168163 w 6006665"/>
                  <a:gd name="connsiteY386-121062" fmla="*/ 2022495 h 2711051"/>
                  <a:gd name="connsiteX387-121063" fmla="*/ 168163 w 6006665"/>
                  <a:gd name="connsiteY387-121064" fmla="*/ 2015677 h 2711051"/>
                  <a:gd name="connsiteX388-121065" fmla="*/ 152255 w 6006665"/>
                  <a:gd name="connsiteY388-121066" fmla="*/ 1999770 h 2711051"/>
                  <a:gd name="connsiteX389-121067" fmla="*/ 129531 w 6006665"/>
                  <a:gd name="connsiteY389-121068" fmla="*/ 1963410 h 2711051"/>
                  <a:gd name="connsiteX390-121069" fmla="*/ 140893 w 6006665"/>
                  <a:gd name="connsiteY390-121070" fmla="*/ 1940686 h 2711051"/>
                  <a:gd name="connsiteX391-121071" fmla="*/ 136348 w 6006665"/>
                  <a:gd name="connsiteY391-121072" fmla="*/ 1913416 h 2711051"/>
                  <a:gd name="connsiteX392-121073" fmla="*/ 103789 w 6006665"/>
                  <a:gd name="connsiteY392-121074" fmla="*/ 1900009 h 2711051"/>
                  <a:gd name="connsiteX393-121075" fmla="*/ 93716 w 6006665"/>
                  <a:gd name="connsiteY393-121076" fmla="*/ 1904326 h 2711051"/>
                  <a:gd name="connsiteX394-121077" fmla="*/ 91868 w 6006665"/>
                  <a:gd name="connsiteY394-121078" fmla="*/ 1900015 h 2711051"/>
                  <a:gd name="connsiteX395-121079" fmla="*/ 81809 w 6006665"/>
                  <a:gd name="connsiteY395-121080" fmla="*/ 1904326 h 2711051"/>
                  <a:gd name="connsiteX396-121081" fmla="*/ 74992 w 6006665"/>
                  <a:gd name="connsiteY396-121082" fmla="*/ 1888419 h 2711051"/>
                  <a:gd name="connsiteX397-121083" fmla="*/ 34087 w 6006665"/>
                  <a:gd name="connsiteY397-121084" fmla="*/ 1877057 h 2711051"/>
                  <a:gd name="connsiteX398-121085" fmla="*/ 22725 w 6006665"/>
                  <a:gd name="connsiteY398-121086" fmla="*/ 1833880 h 2711051"/>
                  <a:gd name="connsiteX399-121087" fmla="*/ 22725 w 6006665"/>
                  <a:gd name="connsiteY399-121088" fmla="*/ 1802065 h 2711051"/>
                  <a:gd name="connsiteX400-121089" fmla="*/ 0 w 6006665"/>
                  <a:gd name="connsiteY400-121090" fmla="*/ 1786158 h 2711051"/>
                  <a:gd name="connsiteX401-121091" fmla="*/ 15907 w 6006665"/>
                  <a:gd name="connsiteY401-121092" fmla="*/ 1763434 h 2711051"/>
                  <a:gd name="connsiteX402-121093" fmla="*/ 6818 w 6006665"/>
                  <a:gd name="connsiteY402-121094" fmla="*/ 1699805 h 2711051"/>
                  <a:gd name="connsiteX403-121095" fmla="*/ 34087 w 6006665"/>
                  <a:gd name="connsiteY403-121096" fmla="*/ 1656628 h 2711051"/>
                  <a:gd name="connsiteX404-121097" fmla="*/ 27270 w 6006665"/>
                  <a:gd name="connsiteY404-121098" fmla="*/ 1645266 h 2711051"/>
                  <a:gd name="connsiteX405-121099" fmla="*/ 70447 w 6006665"/>
                  <a:gd name="connsiteY405-121100" fmla="*/ 1606634 h 2711051"/>
                  <a:gd name="connsiteX406-121101" fmla="*/ 27270 w 6006665"/>
                  <a:gd name="connsiteY406-121102" fmla="*/ 1570274 h 2711051"/>
                  <a:gd name="connsiteX407-121103" fmla="*/ 109078 w 6006665"/>
                  <a:gd name="connsiteY407-121104" fmla="*/ 1472558 h 2711051"/>
                  <a:gd name="connsiteX408-121105" fmla="*/ 145438 w 6006665"/>
                  <a:gd name="connsiteY408-121106" fmla="*/ 1429381 h 2711051"/>
                  <a:gd name="connsiteX409-121107" fmla="*/ 156800 w 6006665"/>
                  <a:gd name="connsiteY409-121108" fmla="*/ 1386205 h 2711051"/>
                  <a:gd name="connsiteX410-121109" fmla="*/ 102261 w 6006665"/>
                  <a:gd name="connsiteY410-121110" fmla="*/ 1333938 h 2711051"/>
                  <a:gd name="connsiteX411-121111" fmla="*/ 118168 w 6006665"/>
                  <a:gd name="connsiteY411-121112" fmla="*/ 1279399 h 2711051"/>
                  <a:gd name="connsiteX412-121113" fmla="*/ 86354 w 6006665"/>
                  <a:gd name="connsiteY412-121114" fmla="*/ 1215770 h 2711051"/>
                  <a:gd name="connsiteX413-121115" fmla="*/ 109078 w 6006665"/>
                  <a:gd name="connsiteY413-121116" fmla="*/ 1140778 h 2711051"/>
                  <a:gd name="connsiteX414-121117" fmla="*/ 70447 w 6006665"/>
                  <a:gd name="connsiteY414-121118" fmla="*/ 1038517 h 2711051"/>
                  <a:gd name="connsiteX415-121119" fmla="*/ 102261 w 6006665"/>
                  <a:gd name="connsiteY415-121120" fmla="*/ 968071 h 2711051"/>
                  <a:gd name="connsiteX416-121121" fmla="*/ 43177 w 6006665"/>
                  <a:gd name="connsiteY416-121122" fmla="*/ 902170 h 2711051"/>
                  <a:gd name="connsiteX417-121123" fmla="*/ 49994 w 6006665"/>
                  <a:gd name="connsiteY417-121124" fmla="*/ 827178 h 2711051"/>
                  <a:gd name="connsiteX418-121125" fmla="*/ 81809 w 6006665"/>
                  <a:gd name="connsiteY418-121126" fmla="*/ 822633 h 2711051"/>
                  <a:gd name="connsiteX419-121127" fmla="*/ 145438 w 6006665"/>
                  <a:gd name="connsiteY419-121128" fmla="*/ 779457 h 2711051"/>
                  <a:gd name="connsiteX420-121129" fmla="*/ 184070 w 6006665"/>
                  <a:gd name="connsiteY420-121130" fmla="*/ 740825 h 2711051"/>
                  <a:gd name="connsiteX421-121131" fmla="*/ 189699 w 6006665"/>
                  <a:gd name="connsiteY421-121132" fmla="*/ 747103 h 2711051"/>
                  <a:gd name="connsiteX422-121133" fmla="*/ 195977 w 6006665"/>
                  <a:gd name="connsiteY422-121134" fmla="*/ 740825 h 2711051"/>
                  <a:gd name="connsiteX423-121135" fmla="*/ 255061 w 6006665"/>
                  <a:gd name="connsiteY423-121136" fmla="*/ 806726 h 2711051"/>
                  <a:gd name="connsiteX424-121137" fmla="*/ 350504 w 6006665"/>
                  <a:gd name="connsiteY424-121138" fmla="*/ 827178 h 2711051"/>
                  <a:gd name="connsiteX425-121139" fmla="*/ 491397 w 6006665"/>
                  <a:gd name="connsiteY425-121140" fmla="*/ 940802 h 2711051"/>
                  <a:gd name="connsiteX426-121141" fmla="*/ 523211 w 6006665"/>
                  <a:gd name="connsiteY426-121142" fmla="*/ 988523 h 2711051"/>
                  <a:gd name="connsiteX427-121143" fmla="*/ 523211 w 6006665"/>
                  <a:gd name="connsiteY427-121144" fmla="*/ 1047607 h 2711051"/>
                  <a:gd name="connsiteX428-121145" fmla="*/ 486852 w 6006665"/>
                  <a:gd name="connsiteY428-121146" fmla="*/ 1102146 h 2711051"/>
                  <a:gd name="connsiteX429-121147" fmla="*/ 420951 w 6006665"/>
                  <a:gd name="connsiteY429-121148" fmla="*/ 1122599 h 2711051"/>
                  <a:gd name="connsiteX430-121149" fmla="*/ 415909 w 6006665"/>
                  <a:gd name="connsiteY430-121150" fmla="*/ 1120468 h 2711051"/>
                  <a:gd name="connsiteX431-121151" fmla="*/ 409044 w 6006665"/>
                  <a:gd name="connsiteY431-121152" fmla="*/ 1122599 h 2711051"/>
                  <a:gd name="connsiteX432-121153" fmla="*/ 252950 w 6006665"/>
                  <a:gd name="connsiteY432-121154" fmla="*/ 1056643 h 2711051"/>
                  <a:gd name="connsiteX433-121155" fmla="*/ 232336 w 6006665"/>
                  <a:gd name="connsiteY433-121156" fmla="*/ 1063515 h 2711051"/>
                  <a:gd name="connsiteX434-121157" fmla="*/ 291420 w 6006665"/>
                  <a:gd name="connsiteY434-121158" fmla="*/ 1133961 h 2711051"/>
                  <a:gd name="connsiteX435-121159" fmla="*/ 291420 w 6006665"/>
                  <a:gd name="connsiteY435-121160" fmla="*/ 1172593 h 2711051"/>
                  <a:gd name="connsiteX436-121161" fmla="*/ 298238 w 6006665"/>
                  <a:gd name="connsiteY436-121162" fmla="*/ 1258947 h 2711051"/>
                  <a:gd name="connsiteX437-121163" fmla="*/ 345959 w 6006665"/>
                  <a:gd name="connsiteY437-121164" fmla="*/ 1290761 h 2711051"/>
                  <a:gd name="connsiteX438-121165" fmla="*/ 362087 w 6006665"/>
                  <a:gd name="connsiteY438-121166" fmla="*/ 1300169 h 2711051"/>
                  <a:gd name="connsiteX439-121167" fmla="*/ 365867 w 6006665"/>
                  <a:gd name="connsiteY439-121168" fmla="*/ 1268036 h 2711051"/>
                  <a:gd name="connsiteX440-121169" fmla="*/ 345415 w 6006665"/>
                  <a:gd name="connsiteY440-121170" fmla="*/ 1231677 h 2711051"/>
                  <a:gd name="connsiteX441-121171" fmla="*/ 365867 w 6006665"/>
                  <a:gd name="connsiteY441-121172" fmla="*/ 1199862 h 2711051"/>
                  <a:gd name="connsiteX442-121173" fmla="*/ 374560 w 6006665"/>
                  <a:gd name="connsiteY442-121174" fmla="*/ 1204861 h 2711051"/>
                  <a:gd name="connsiteX443-121175" fmla="*/ 377774 w 6006665"/>
                  <a:gd name="connsiteY443-121176" fmla="*/ 1199862 h 2711051"/>
                  <a:gd name="connsiteX444-121177" fmla="*/ 461933 w 6006665"/>
                  <a:gd name="connsiteY444-121178" fmla="*/ 1248254 h 2711051"/>
                  <a:gd name="connsiteX445-121179" fmla="*/ 484035 w 6006665"/>
                  <a:gd name="connsiteY445-121180" fmla="*/ 1231677 h 2711051"/>
                  <a:gd name="connsiteX446-121181" fmla="*/ 463583 w 6006665"/>
                  <a:gd name="connsiteY446-121182" fmla="*/ 1165775 h 2711051"/>
                  <a:gd name="connsiteX447-121183" fmla="*/ 549936 w 6006665"/>
                  <a:gd name="connsiteY447-121184" fmla="*/ 1079422 h 2711051"/>
                  <a:gd name="connsiteX448-121185" fmla="*/ 559742 w 6006665"/>
                  <a:gd name="connsiteY448-121186" fmla="*/ 1081523 h 2711051"/>
                  <a:gd name="connsiteX449-121187" fmla="*/ 561843 w 6006665"/>
                  <a:gd name="connsiteY449-121188" fmla="*/ 1079422 h 2711051"/>
                  <a:gd name="connsiteX450-121189" fmla="*/ 593658 w 6006665"/>
                  <a:gd name="connsiteY450-121190" fmla="*/ 1086239 h 2711051"/>
                  <a:gd name="connsiteX451-121191" fmla="*/ 620945 w 6006665"/>
                  <a:gd name="connsiteY451-121192" fmla="*/ 1110116 h 2711051"/>
                  <a:gd name="connsiteX452-121193" fmla="*/ 640835 w 6006665"/>
                  <a:gd name="connsiteY452-121194" fmla="*/ 1054425 h 2711051"/>
                  <a:gd name="connsiteX453-121195" fmla="*/ 609020 w 6006665"/>
                  <a:gd name="connsiteY453-121196" fmla="*/ 999886 h 2711051"/>
                  <a:gd name="connsiteX454-121197" fmla="*/ 624928 w 6006665"/>
                  <a:gd name="connsiteY454-121198" fmla="*/ 940802 h 2711051"/>
                  <a:gd name="connsiteX455-121199" fmla="*/ 597658 w 6006665"/>
                  <a:gd name="connsiteY455-121200" fmla="*/ 881717 h 2711051"/>
                  <a:gd name="connsiteX456-121201" fmla="*/ 611562 w 6006665"/>
                  <a:gd name="connsiteY456-121202" fmla="*/ 886043 h 2711051"/>
                  <a:gd name="connsiteX457-121203" fmla="*/ 609565 w 6006665"/>
                  <a:gd name="connsiteY457-121204" fmla="*/ 881717 h 2711051"/>
                  <a:gd name="connsiteX458-121205" fmla="*/ 711826 w 6006665"/>
                  <a:gd name="connsiteY458-121206" fmla="*/ 913532 h 2711051"/>
                  <a:gd name="connsiteX459-121207" fmla="*/ 732278 w 6006665"/>
                  <a:gd name="connsiteY459-121208" fmla="*/ 968071 h 2711051"/>
                  <a:gd name="connsiteX460-121209" fmla="*/ 684556 w 6006665"/>
                  <a:gd name="connsiteY460-121210" fmla="*/ 979433 h 2711051"/>
                  <a:gd name="connsiteX461-121211" fmla="*/ 684556 w 6006665"/>
                  <a:gd name="connsiteY461-121212" fmla="*/ 1031700 h 2711051"/>
                  <a:gd name="connsiteX462-121213" fmla="*/ 713309 w 6006665"/>
                  <a:gd name="connsiteY462-121214" fmla="*/ 1060453 h 2711051"/>
                  <a:gd name="connsiteX463-121215" fmla="*/ 763548 w 6006665"/>
                  <a:gd name="connsiteY463-121216" fmla="*/ 1043062 h 2711051"/>
                  <a:gd name="connsiteX464-121217" fmla="*/ 770365 w 6006665"/>
                  <a:gd name="connsiteY464-121218" fmla="*/ 983978 h 2711051"/>
                  <a:gd name="connsiteX465-121219" fmla="*/ 845357 w 6006665"/>
                  <a:gd name="connsiteY465-121220" fmla="*/ 936257 h 2711051"/>
                  <a:gd name="connsiteX466-121221" fmla="*/ 972614 w 6006665"/>
                  <a:gd name="connsiteY466-121222" fmla="*/ 849903 h 2711051"/>
                  <a:gd name="connsiteX467-121223" fmla="*/ 982566 w 6006665"/>
                  <a:gd name="connsiteY467-121224" fmla="*/ 851230 h 2711051"/>
                  <a:gd name="connsiteX468-121225" fmla="*/ 984521 w 6006665"/>
                  <a:gd name="connsiteY468-121226" fmla="*/ 849903 h 2711051"/>
                  <a:gd name="connsiteX469-121227" fmla="*/ 1018608 w 6006665"/>
                  <a:gd name="connsiteY469-121228" fmla="*/ 854448 h 2711051"/>
                  <a:gd name="connsiteX470-121229" fmla="*/ 979977 w 6006665"/>
                  <a:gd name="connsiteY470-121230" fmla="*/ 918077 h 2711051"/>
                  <a:gd name="connsiteX471-121231" fmla="*/ 1012666 w 6006665"/>
                  <a:gd name="connsiteY471-121232" fmla="*/ 923238 h 2711051"/>
                  <a:gd name="connsiteX472-121233" fmla="*/ 1038516 w 6006665"/>
                  <a:gd name="connsiteY472-121234" fmla="*/ 893080 h 2711051"/>
                  <a:gd name="connsiteX473-121235" fmla="*/ 1050423 w 6006665"/>
                  <a:gd name="connsiteY473-121236" fmla="*/ 893080 h 2711051"/>
                  <a:gd name="connsiteX474-121237" fmla="*/ 1108962 w 6006665"/>
                  <a:gd name="connsiteY474-121238" fmla="*/ 893080 h 2711051"/>
                  <a:gd name="connsiteX475-121239" fmla="*/ 1161229 w 6006665"/>
                  <a:gd name="connsiteY475-121240" fmla="*/ 849903 h 2711051"/>
                  <a:gd name="connsiteX476-121241" fmla="*/ 1165711 w 6006665"/>
                  <a:gd name="connsiteY476-121242" fmla="*/ 856037 h 2711051"/>
                  <a:gd name="connsiteX477-121243" fmla="*/ 1173136 w 6006665"/>
                  <a:gd name="connsiteY477-121244" fmla="*/ 849903 h 2711051"/>
                  <a:gd name="connsiteX478-121245" fmla="*/ 1210035 w 6006665"/>
                  <a:gd name="connsiteY478-121246" fmla="*/ 900396 h 2711051"/>
                  <a:gd name="connsiteX479-121247" fmla="*/ 1247583 w 6006665"/>
                  <a:gd name="connsiteY479-121248" fmla="*/ 843086 h 2711051"/>
                  <a:gd name="connsiteX480-121249" fmla="*/ 1211223 w 6006665"/>
                  <a:gd name="connsiteY480-121250" fmla="*/ 784002 h 2711051"/>
                  <a:gd name="connsiteX481-121251" fmla="*/ 1227130 w 6006665"/>
                  <a:gd name="connsiteY481-121252" fmla="*/ 747642 h 2711051"/>
                  <a:gd name="connsiteX482-121253" fmla="*/ 1237665 w 6006665"/>
                  <a:gd name="connsiteY482-121254" fmla="*/ 750780 h 2711051"/>
                  <a:gd name="connsiteX483-121255" fmla="*/ 1239037 w 6006665"/>
                  <a:gd name="connsiteY483-121256" fmla="*/ 747642 h 2711051"/>
                  <a:gd name="connsiteX484-121257" fmla="*/ 1345843 w 6006665"/>
                  <a:gd name="connsiteY484-121258" fmla="*/ 779457 h 2711051"/>
                  <a:gd name="connsiteX485-121259" fmla="*/ 1400382 w 6006665"/>
                  <a:gd name="connsiteY485-121260" fmla="*/ 811271 h 2711051"/>
                  <a:gd name="connsiteX486-121261" fmla="*/ 1519756 w 6006665"/>
                  <a:gd name="connsiteY486-121262" fmla="*/ 917855 h 2711051"/>
                  <a:gd name="connsiteX487-121263" fmla="*/ 1543003 w 6006665"/>
                  <a:gd name="connsiteY487-121264" fmla="*/ 877173 h 2711051"/>
                  <a:gd name="connsiteX488-121265" fmla="*/ 1506643 w 6006665"/>
                  <a:gd name="connsiteY488-121266" fmla="*/ 822633 h 2711051"/>
                  <a:gd name="connsiteX489-121267" fmla="*/ 1506643 w 6006665"/>
                  <a:gd name="connsiteY489-121268" fmla="*/ 799909 h 2711051"/>
                  <a:gd name="connsiteX490-121269" fmla="*/ 1463467 w 6006665"/>
                  <a:gd name="connsiteY490-121270" fmla="*/ 790819 h 2711051"/>
                  <a:gd name="connsiteX491-121271" fmla="*/ 1472556 w 6006665"/>
                  <a:gd name="connsiteY491-121272" fmla="*/ 740825 h 2711051"/>
                  <a:gd name="connsiteX492-121273" fmla="*/ 1452104 w 6006665"/>
                  <a:gd name="connsiteY492-121274" fmla="*/ 654471 h 2711051"/>
                  <a:gd name="connsiteX493-121275" fmla="*/ 1452104 w 6006665"/>
                  <a:gd name="connsiteY493-121276" fmla="*/ 618112 h 2711051"/>
                  <a:gd name="connsiteX494-121277" fmla="*/ 1522551 w 6006665"/>
                  <a:gd name="connsiteY494-121278" fmla="*/ 515851 h 2711051"/>
                  <a:gd name="connsiteX495-121279" fmla="*/ 1543003 w 6006665"/>
                  <a:gd name="connsiteY495-121280" fmla="*/ 402228 h 2711051"/>
                  <a:gd name="connsiteX496-121281" fmla="*/ 1570272 w 6006665"/>
                  <a:gd name="connsiteY496-121282" fmla="*/ 381775 h 2711051"/>
                  <a:gd name="connsiteX497-121283" fmla="*/ 1578688 w 6006665"/>
                  <a:gd name="connsiteY497-121284" fmla="*/ 384394 h 2711051"/>
                  <a:gd name="connsiteX498-121285" fmla="*/ 1582179 w 6006665"/>
                  <a:gd name="connsiteY498-121286" fmla="*/ 381775 h 2711051"/>
                  <a:gd name="connsiteX499-121287" fmla="*/ 1684440 w 6006665"/>
                  <a:gd name="connsiteY499-121288" fmla="*/ 413590 h 2711051"/>
                  <a:gd name="connsiteX500-121289" fmla="*/ 1688985 w 6006665"/>
                  <a:gd name="connsiteY500-121290" fmla="*/ 484036 h 2711051"/>
                  <a:gd name="connsiteX501-121291" fmla="*/ 1652625 w 6006665"/>
                  <a:gd name="connsiteY501-121292" fmla="*/ 574935 h 2711051"/>
                  <a:gd name="connsiteX502-121293" fmla="*/ 1679895 w 6006665"/>
                  <a:gd name="connsiteY502-121294" fmla="*/ 613567 h 2711051"/>
                  <a:gd name="connsiteX503-121295" fmla="*/ 1688985 w 6006665"/>
                  <a:gd name="connsiteY503-121296" fmla="*/ 688558 h 2711051"/>
                  <a:gd name="connsiteX504-121297" fmla="*/ 1679895 w 6006665"/>
                  <a:gd name="connsiteY504-121298" fmla="*/ 833996 h 2711051"/>
                  <a:gd name="connsiteX505-121299" fmla="*/ 1636718 w 6006665"/>
                  <a:gd name="connsiteY505-121300" fmla="*/ 1097602 h 2711051"/>
                  <a:gd name="connsiteX506-121301" fmla="*/ 1662494 w 6006665"/>
                  <a:gd name="connsiteY506-121302" fmla="*/ 1104046 h 2711051"/>
                  <a:gd name="connsiteX0-121303" fmla="*/ 1662494 w 6006665"/>
                  <a:gd name="connsiteY0-121304" fmla="*/ 1104046 h 2711051"/>
                  <a:gd name="connsiteX1-121305" fmla="*/ 3211535 w 6006665"/>
                  <a:gd name="connsiteY1-121306" fmla="*/ 1 h 2711051"/>
                  <a:gd name="connsiteX2-121307" fmla="*/ 3200173 w 6006665"/>
                  <a:gd name="connsiteY2-121308" fmla="*/ 74993 h 2711051"/>
                  <a:gd name="connsiteX3-121309" fmla="*/ 3161541 w 6006665"/>
                  <a:gd name="connsiteY3-121310" fmla="*/ 118170 h 2711051"/>
                  <a:gd name="connsiteX4-121311" fmla="*/ 3066097 w 6006665"/>
                  <a:gd name="connsiteY4-121312" fmla="*/ 193161 h 2711051"/>
                  <a:gd name="connsiteX5-121313" fmla="*/ 3034283 w 6006665"/>
                  <a:gd name="connsiteY5-121314" fmla="*/ 236338 h 2711051"/>
                  <a:gd name="connsiteX6-121315" fmla="*/ 3082005 w 6006665"/>
                  <a:gd name="connsiteY6-121316" fmla="*/ 252245 h 2711051"/>
                  <a:gd name="connsiteX7-121317" fmla="*/ 3129459 w 6006665"/>
                  <a:gd name="connsiteY7-121318" fmla="*/ 279926 h 2711051"/>
                  <a:gd name="connsiteX8-121319" fmla="*/ 3156451 w 6006665"/>
                  <a:gd name="connsiteY8-121320" fmla="*/ 256790 h 2711051"/>
                  <a:gd name="connsiteX9-121321" fmla="*/ 3158460 w 6006665"/>
                  <a:gd name="connsiteY9-121322" fmla="*/ 265274 h 2711051"/>
                  <a:gd name="connsiteX10-121323" fmla="*/ 3168359 w 6006665"/>
                  <a:gd name="connsiteY10-121324" fmla="*/ 256790 h 2711051"/>
                  <a:gd name="connsiteX11-121325" fmla="*/ 3184984 w 6006665"/>
                  <a:gd name="connsiteY11-121326" fmla="*/ 326983 h 2711051"/>
                  <a:gd name="connsiteX12-121327" fmla="*/ 3192811 w 6006665"/>
                  <a:gd name="connsiteY12-121328" fmla="*/ 311329 h 2711051"/>
                  <a:gd name="connsiteX13-121329" fmla="*/ 3251895 w 6006665"/>
                  <a:gd name="connsiteY13-121330" fmla="*/ 290877 h 2711051"/>
                  <a:gd name="connsiteX14-121331" fmla="*/ 3259833 w 6006665"/>
                  <a:gd name="connsiteY14-121332" fmla="*/ 292251 h 2711051"/>
                  <a:gd name="connsiteX15-121333" fmla="*/ 3263802 w 6006665"/>
                  <a:gd name="connsiteY15-121334" fmla="*/ 290877 h 2711051"/>
                  <a:gd name="connsiteX16-121335" fmla="*/ 3381970 w 6006665"/>
                  <a:gd name="connsiteY16-121336" fmla="*/ 311329 h 2711051"/>
                  <a:gd name="connsiteX17-121337" fmla="*/ 3388787 w 6006665"/>
                  <a:gd name="connsiteY17-121338" fmla="*/ 370413 h 2711051"/>
                  <a:gd name="connsiteX18-121339" fmla="*/ 3531529 w 6006665"/>
                  <a:gd name="connsiteY18-121340" fmla="*/ 391404 h 2711051"/>
                  <a:gd name="connsiteX19-121341" fmla="*/ 3538225 w 6006665"/>
                  <a:gd name="connsiteY19-121342" fmla="*/ 295422 h 2711051"/>
                  <a:gd name="connsiteX20-121343" fmla="*/ 3549910 w 6006665"/>
                  <a:gd name="connsiteY20-121344" fmla="*/ 298609 h 2711051"/>
                  <a:gd name="connsiteX21-121345" fmla="*/ 3550132 w 6006665"/>
                  <a:gd name="connsiteY21-121346" fmla="*/ 295422 h 2711051"/>
                  <a:gd name="connsiteX22-121347" fmla="*/ 3625123 w 6006665"/>
                  <a:gd name="connsiteY22-121348" fmla="*/ 315874 h 2711051"/>
                  <a:gd name="connsiteX23-121349" fmla="*/ 3672301 w 6006665"/>
                  <a:gd name="connsiteY23-121350" fmla="*/ 315874 h 2711051"/>
                  <a:gd name="connsiteX24-121351" fmla="*/ 3684207 w 6006665"/>
                  <a:gd name="connsiteY24-121352" fmla="*/ 315874 h 2711051"/>
                  <a:gd name="connsiteX25-121353" fmla="*/ 3743291 w 6006665"/>
                  <a:gd name="connsiteY25-121354" fmla="*/ 381775 h 2711051"/>
                  <a:gd name="connsiteX26-121355" fmla="*/ 3759199 w 6006665"/>
                  <a:gd name="connsiteY26-121356" fmla="*/ 461312 h 2711051"/>
                  <a:gd name="connsiteX27-121357" fmla="*/ 3738747 w 6006665"/>
                  <a:gd name="connsiteY27-121358" fmla="*/ 511306 h 2711051"/>
                  <a:gd name="connsiteX28-121359" fmla="*/ 3786469 w 6006665"/>
                  <a:gd name="connsiteY28-121360" fmla="*/ 602204 h 2711051"/>
                  <a:gd name="connsiteX29-121361" fmla="*/ 3835603 w 6006665"/>
                  <a:gd name="connsiteY29-121362" fmla="*/ 638110 h 2711051"/>
                  <a:gd name="connsiteX30-121363" fmla="*/ 3865460 w 6006665"/>
                  <a:gd name="connsiteY30-121364" fmla="*/ 527213 h 2711051"/>
                  <a:gd name="connsiteX31-121365" fmla="*/ 3875077 w 6006665"/>
                  <a:gd name="connsiteY31-121366" fmla="*/ 535720 h 2711051"/>
                  <a:gd name="connsiteX32-121367" fmla="*/ 3877367 w 6006665"/>
                  <a:gd name="connsiteY32-121368" fmla="*/ 527213 h 2711051"/>
                  <a:gd name="connsiteX33-121369" fmla="*/ 3932151 w 6006665"/>
                  <a:gd name="connsiteY33-121370" fmla="*/ 575676 h 2711051"/>
                  <a:gd name="connsiteX34-121371" fmla="*/ 3988173 w 6006665"/>
                  <a:gd name="connsiteY34-121372" fmla="*/ 547665 h 2711051"/>
                  <a:gd name="connsiteX35-121373" fmla="*/ 3993852 w 6006665"/>
                  <a:gd name="connsiteY35-121374" fmla="*/ 550780 h 2711051"/>
                  <a:gd name="connsiteX36-121375" fmla="*/ 4000080 w 6006665"/>
                  <a:gd name="connsiteY36-121376" fmla="*/ 547665 h 2711051"/>
                  <a:gd name="connsiteX37-121377" fmla="*/ 4062426 w 6006665"/>
                  <a:gd name="connsiteY37-121378" fmla="*/ 581855 h 2711051"/>
                  <a:gd name="connsiteX38-121379" fmla="*/ 4085889 w 6006665"/>
                  <a:gd name="connsiteY38-121380" fmla="*/ 554483 h 2711051"/>
                  <a:gd name="connsiteX39-121381" fmla="*/ 4095563 w 6006665"/>
                  <a:gd name="connsiteY39-121382" fmla="*/ 557087 h 2711051"/>
                  <a:gd name="connsiteX40-121383" fmla="*/ 4097796 w 6006665"/>
                  <a:gd name="connsiteY40-121384" fmla="*/ 554483 h 2711051"/>
                  <a:gd name="connsiteX41-121385" fmla="*/ 4144150 w 6006665"/>
                  <a:gd name="connsiteY41-121386" fmla="*/ 566963 h 2711051"/>
                  <a:gd name="connsiteX42-121387" fmla="*/ 4117703 w 6006665"/>
                  <a:gd name="connsiteY42-121388" fmla="*/ 456767 h 2711051"/>
                  <a:gd name="connsiteX43-121389" fmla="*/ 4165425 w 6006665"/>
                  <a:gd name="connsiteY43-121390" fmla="*/ 402228 h 2711051"/>
                  <a:gd name="connsiteX44-121391" fmla="*/ 4175231 w 6006665"/>
                  <a:gd name="connsiteY44-121392" fmla="*/ 404629 h 2711051"/>
                  <a:gd name="connsiteX45-121393" fmla="*/ 4177332 w 6006665"/>
                  <a:gd name="connsiteY45-121394" fmla="*/ 402228 h 2711051"/>
                  <a:gd name="connsiteX46-121395" fmla="*/ 4511384 w 6006665"/>
                  <a:gd name="connsiteY46-121396" fmla="*/ 484036 h 2711051"/>
                  <a:gd name="connsiteX47-121397" fmla="*/ 4543199 w 6006665"/>
                  <a:gd name="connsiteY47-121398" fmla="*/ 554483 h 2711051"/>
                  <a:gd name="connsiteX48-121399" fmla="*/ 4639242 w 6006665"/>
                  <a:gd name="connsiteY48-121400" fmla="*/ 637125 h 2711051"/>
                  <a:gd name="connsiteX49-121401" fmla="*/ 4774445 w 6006665"/>
                  <a:gd name="connsiteY49-121402" fmla="*/ 618112 h 2711051"/>
                  <a:gd name="connsiteX50-121403" fmla="*/ 4778496 w 6006665"/>
                  <a:gd name="connsiteY50-121404" fmla="*/ 619216 h 2711051"/>
                  <a:gd name="connsiteX51-121405" fmla="*/ 4786352 w 6006665"/>
                  <a:gd name="connsiteY51-121406" fmla="*/ 618112 h 2711051"/>
                  <a:gd name="connsiteX52-121407" fmla="*/ 4861343 w 6006665"/>
                  <a:gd name="connsiteY52-121408" fmla="*/ 638564 h 2711051"/>
                  <a:gd name="connsiteX53-121409" fmla="*/ 4893158 w 6006665"/>
                  <a:gd name="connsiteY53-121410" fmla="*/ 681741 h 2711051"/>
                  <a:gd name="connsiteX54-121411" fmla="*/ 4888613 w 6006665"/>
                  <a:gd name="connsiteY54-121412" fmla="*/ 763549 h 2711051"/>
                  <a:gd name="connsiteX55-121413" fmla="*/ 4927677 w 6006665"/>
                  <a:gd name="connsiteY55-121414" fmla="*/ 788221 h 2711051"/>
                  <a:gd name="connsiteX56-121415" fmla="*/ 4967605 w 6006665"/>
                  <a:gd name="connsiteY56-121416" fmla="*/ 774912 h 2711051"/>
                  <a:gd name="connsiteX57-121417" fmla="*/ 5038051 w 6006665"/>
                  <a:gd name="connsiteY57-121418" fmla="*/ 768094 h 2711051"/>
                  <a:gd name="connsiteX58-121419" fmla="*/ 5040730 w 6006665"/>
                  <a:gd name="connsiteY58-121420" fmla="*/ 768987 h 2711051"/>
                  <a:gd name="connsiteX59-121421" fmla="*/ 5049958 w 6006665"/>
                  <a:gd name="connsiteY59-121422" fmla="*/ 768094 h 2711051"/>
                  <a:gd name="connsiteX60-121423" fmla="*/ 5114249 w 6006665"/>
                  <a:gd name="connsiteY60-121424" fmla="*/ 789525 h 2711051"/>
                  <a:gd name="connsiteX61-121425" fmla="*/ 5176671 w 6006665"/>
                  <a:gd name="connsiteY61-121426" fmla="*/ 779457 h 2711051"/>
                  <a:gd name="connsiteX62-121427" fmla="*/ 5177801 w 6006665"/>
                  <a:gd name="connsiteY62-121428" fmla="*/ 781195 h 2711051"/>
                  <a:gd name="connsiteX63-121429" fmla="*/ 5188578 w 6006665"/>
                  <a:gd name="connsiteY63-121430" fmla="*/ 779457 h 2711051"/>
                  <a:gd name="connsiteX64-121431" fmla="*/ 5243719 w 6006665"/>
                  <a:gd name="connsiteY64-121432" fmla="*/ 864288 h 2711051"/>
                  <a:gd name="connsiteX65-121433" fmla="*/ 5283477 w 6006665"/>
                  <a:gd name="connsiteY65-121434" fmla="*/ 833996 h 2711051"/>
                  <a:gd name="connsiteX66-121435" fmla="*/ 5258480 w 6006665"/>
                  <a:gd name="connsiteY66-121436" fmla="*/ 768094 h 2711051"/>
                  <a:gd name="connsiteX67-121437" fmla="*/ 5267570 w 6006665"/>
                  <a:gd name="connsiteY67-121438" fmla="*/ 720373 h 2711051"/>
                  <a:gd name="connsiteX68-121439" fmla="*/ 5278896 w 6006665"/>
                  <a:gd name="connsiteY68-121440" fmla="*/ 723422 h 2711051"/>
                  <a:gd name="connsiteX69-121441" fmla="*/ 5279477 w 6006665"/>
                  <a:gd name="connsiteY69-121442" fmla="*/ 720373 h 2711051"/>
                  <a:gd name="connsiteX70-121443" fmla="*/ 5395510 w 6006665"/>
                  <a:gd name="connsiteY70-121444" fmla="*/ 751612 h 2711051"/>
                  <a:gd name="connsiteX71-121445" fmla="*/ 5463001 w 6006665"/>
                  <a:gd name="connsiteY71-121446" fmla="*/ 747642 h 2711051"/>
                  <a:gd name="connsiteX72-121447" fmla="*/ 5464386 w 6006665"/>
                  <a:gd name="connsiteY72-121448" fmla="*/ 748261 h 2711051"/>
                  <a:gd name="connsiteX73-121449" fmla="*/ 5474909 w 6006665"/>
                  <a:gd name="connsiteY73-121450" fmla="*/ 747642 h 2711051"/>
                  <a:gd name="connsiteX74-121451" fmla="*/ 5581715 w 6006665"/>
                  <a:gd name="connsiteY74-121452" fmla="*/ 795364 h 2711051"/>
                  <a:gd name="connsiteX75-121453" fmla="*/ 5633981 w 6006665"/>
                  <a:gd name="connsiteY75-121454" fmla="*/ 838541 h 2711051"/>
                  <a:gd name="connsiteX76-121455" fmla="*/ 5720335 w 6006665"/>
                  <a:gd name="connsiteY76-121456" fmla="*/ 918077 h 2711051"/>
                  <a:gd name="connsiteX77-121457" fmla="*/ 5822595 w 6006665"/>
                  <a:gd name="connsiteY77-121458" fmla="*/ 1015793 h 2711051"/>
                  <a:gd name="connsiteX78-121459" fmla="*/ 5818051 w 6006665"/>
                  <a:gd name="connsiteY78-121460" fmla="*/ 1070332 h 2711051"/>
                  <a:gd name="connsiteX79-121461" fmla="*/ 5825679 w 6006665"/>
                  <a:gd name="connsiteY79-121462" fmla="*/ 1077960 h 2711051"/>
                  <a:gd name="connsiteX80-121463" fmla="*/ 5822051 w 6006665"/>
                  <a:gd name="connsiteY80-121464" fmla="*/ 1027155 h 2711051"/>
                  <a:gd name="connsiteX81-121465" fmla="*/ 5834092 w 6006665"/>
                  <a:gd name="connsiteY81-121466" fmla="*/ 1029028 h 2711051"/>
                  <a:gd name="connsiteX82-121467" fmla="*/ 5833958 w 6006665"/>
                  <a:gd name="connsiteY82-121468" fmla="*/ 1027155 h 2711051"/>
                  <a:gd name="connsiteX83-121469" fmla="*/ 5936219 w 6006665"/>
                  <a:gd name="connsiteY83-121470" fmla="*/ 1043062 h 2711051"/>
                  <a:gd name="connsiteX84-121471" fmla="*/ 6006665 w 6006665"/>
                  <a:gd name="connsiteY84-121472" fmla="*/ 1122599 h 2711051"/>
                  <a:gd name="connsiteX85-121473" fmla="*/ 5968033 w 6006665"/>
                  <a:gd name="connsiteY85-121474" fmla="*/ 1161231 h 2711051"/>
                  <a:gd name="connsiteX86-121475" fmla="*/ 5908949 w 6006665"/>
                  <a:gd name="connsiteY86-121476" fmla="*/ 1172593 h 2711051"/>
                  <a:gd name="connsiteX87-121477" fmla="*/ 5908949 w 6006665"/>
                  <a:gd name="connsiteY87-121478" fmla="*/ 1258947 h 2711051"/>
                  <a:gd name="connsiteX88-121479" fmla="*/ 5893042 w 6006665"/>
                  <a:gd name="connsiteY88-121480" fmla="*/ 1274854 h 2711051"/>
                  <a:gd name="connsiteX89-121481" fmla="*/ 5881135 w 6006665"/>
                  <a:gd name="connsiteY89-121482" fmla="*/ 1274854 h 2711051"/>
                  <a:gd name="connsiteX90-121483" fmla="*/ 5861227 w 6006665"/>
                  <a:gd name="connsiteY90-121484" fmla="*/ 1274854 h 2711051"/>
                  <a:gd name="connsiteX91-121485" fmla="*/ 5849321 w 6006665"/>
                  <a:gd name="connsiteY91-121486" fmla="*/ 1274854 h 2711051"/>
                  <a:gd name="connsiteX92-121487" fmla="*/ 5817506 w 6006665"/>
                  <a:gd name="connsiteY92-121488" fmla="*/ 1240767 h 2711051"/>
                  <a:gd name="connsiteX93-121489" fmla="*/ 5767511 w 6006665"/>
                  <a:gd name="connsiteY93-121490" fmla="*/ 1215770 h 2711051"/>
                  <a:gd name="connsiteX94-121491" fmla="*/ 5762967 w 6006665"/>
                  <a:gd name="connsiteY94-121492" fmla="*/ 1181683 h 2711051"/>
                  <a:gd name="connsiteX95-121493" fmla="*/ 5729132 w 6006665"/>
                  <a:gd name="connsiteY95-121494" fmla="*/ 1167751 h 2711051"/>
                  <a:gd name="connsiteX96-121495" fmla="*/ 5695337 w 6006665"/>
                  <a:gd name="connsiteY96-121496" fmla="*/ 1177138 h 2711051"/>
                  <a:gd name="connsiteX97-121497" fmla="*/ 5693366 w 6006665"/>
                  <a:gd name="connsiteY97-121498" fmla="*/ 1174378 h 2711051"/>
                  <a:gd name="connsiteX98-121499" fmla="*/ 5683431 w 6006665"/>
                  <a:gd name="connsiteY98-121500" fmla="*/ 1177138 h 2711051"/>
                  <a:gd name="connsiteX99-121501" fmla="*/ 5660706 w 6006665"/>
                  <a:gd name="connsiteY99-121502" fmla="*/ 1145323 h 2711051"/>
                  <a:gd name="connsiteX100-121503" fmla="*/ 5669644 w 6006665"/>
                  <a:gd name="connsiteY100-121504" fmla="*/ 1120298 h 2711051"/>
                  <a:gd name="connsiteX101-121505" fmla="*/ 5640799 w 6006665"/>
                  <a:gd name="connsiteY101-121506" fmla="*/ 1133961 h 2711051"/>
                  <a:gd name="connsiteX102-121507" fmla="*/ 5656705 w 6006665"/>
                  <a:gd name="connsiteY102-121508" fmla="*/ 1177138 h 2711051"/>
                  <a:gd name="connsiteX103-121509" fmla="*/ 5633981 w 6006665"/>
                  <a:gd name="connsiteY103-121510" fmla="*/ 1215770 h 2711051"/>
                  <a:gd name="connsiteX104-121511" fmla="*/ 5586259 w 6006665"/>
                  <a:gd name="connsiteY104-121512" fmla="*/ 1252129 h 2711051"/>
                  <a:gd name="connsiteX105-121513" fmla="*/ 5575676 w 6006665"/>
                  <a:gd name="connsiteY105-121514" fmla="*/ 1251121 h 2711051"/>
                  <a:gd name="connsiteX106-121515" fmla="*/ 5574353 w 6006665"/>
                  <a:gd name="connsiteY106-121516" fmla="*/ 1252129 h 2711051"/>
                  <a:gd name="connsiteX107-121517" fmla="*/ 5539436 w 6006665"/>
                  <a:gd name="connsiteY107-121518" fmla="*/ 1248804 h 2711051"/>
                  <a:gd name="connsiteX108-121519" fmla="*/ 5570352 w 6006665"/>
                  <a:gd name="connsiteY108-121520" fmla="*/ 1290761 h 2711051"/>
                  <a:gd name="connsiteX109-121521" fmla="*/ 5593077 w 6006665"/>
                  <a:gd name="connsiteY109-121522" fmla="*/ 1354390 h 2711051"/>
                  <a:gd name="connsiteX110-121523" fmla="*/ 5608984 w 6006665"/>
                  <a:gd name="connsiteY110-121524" fmla="*/ 1381660 h 2711051"/>
                  <a:gd name="connsiteX111-121525" fmla="*/ 5613529 w 6006665"/>
                  <a:gd name="connsiteY111-121526" fmla="*/ 1413474 h 2711051"/>
                  <a:gd name="connsiteX112-121527" fmla="*/ 5608984 w 6006665"/>
                  <a:gd name="connsiteY112-121528" fmla="*/ 1436199 h 2711051"/>
                  <a:gd name="connsiteX113-121529" fmla="*/ 5597799 w 6006665"/>
                  <a:gd name="connsiteY113-121530" fmla="*/ 1432590 h 2711051"/>
                  <a:gd name="connsiteX114-121531" fmla="*/ 5597077 w 6006665"/>
                  <a:gd name="connsiteY114-121532" fmla="*/ 1436199 h 2711051"/>
                  <a:gd name="connsiteX115-121533" fmla="*/ 5534271 w 6006665"/>
                  <a:gd name="connsiteY115-121534" fmla="*/ 1415939 h 2711051"/>
                  <a:gd name="connsiteX116-121535" fmla="*/ 5436277 w 6006665"/>
                  <a:gd name="connsiteY116-121536" fmla="*/ 1472558 h 2711051"/>
                  <a:gd name="connsiteX117-121537" fmla="*/ 5397645 w 6006665"/>
                  <a:gd name="connsiteY117-121538" fmla="*/ 1483921 h 2711051"/>
                  <a:gd name="connsiteX118-121539" fmla="*/ 5345378 w 6006665"/>
                  <a:gd name="connsiteY118-121540" fmla="*/ 1538460 h 2711051"/>
                  <a:gd name="connsiteX119-121541" fmla="*/ 5290839 w 6006665"/>
                  <a:gd name="connsiteY119-121542" fmla="*/ 1586181 h 2711051"/>
                  <a:gd name="connsiteX120-121543" fmla="*/ 5274932 w 6006665"/>
                  <a:gd name="connsiteY120-121544" fmla="*/ 1617996 h 2711051"/>
                  <a:gd name="connsiteX121-121545" fmla="*/ 5267238 w 6006665"/>
                  <a:gd name="connsiteY121-121546" fmla="*/ 1609569 h 2711051"/>
                  <a:gd name="connsiteX122-121547" fmla="*/ 5263025 w 6006665"/>
                  <a:gd name="connsiteY122-121548" fmla="*/ 1617996 h 2711051"/>
                  <a:gd name="connsiteX123-121549" fmla="*/ 5219538 w 6006665"/>
                  <a:gd name="connsiteY123-121550" fmla="*/ 1570368 h 2711051"/>
                  <a:gd name="connsiteX124-121551" fmla="*/ 5129494 w 6006665"/>
                  <a:gd name="connsiteY124-121552" fmla="*/ 1624813 h 2711051"/>
                  <a:gd name="connsiteX125-121553" fmla="*/ 5126389 w 6006665"/>
                  <a:gd name="connsiteY125-121554" fmla="*/ 1619491 h 2711051"/>
                  <a:gd name="connsiteX126-121555" fmla="*/ 5117587 w 6006665"/>
                  <a:gd name="connsiteY126-121556" fmla="*/ 1624813 h 2711051"/>
                  <a:gd name="connsiteX127-121557" fmla="*/ 5105544 w 6006665"/>
                  <a:gd name="connsiteY127-121558" fmla="*/ 1604167 h 2711051"/>
                  <a:gd name="connsiteX128-121559" fmla="*/ 5074955 w 6006665"/>
                  <a:gd name="connsiteY128-121560" fmla="*/ 1629358 h 2711051"/>
                  <a:gd name="connsiteX129-121561" fmla="*/ 5065718 w 6006665"/>
                  <a:gd name="connsiteY129-121562" fmla="*/ 1627159 h 2711051"/>
                  <a:gd name="connsiteX130-121563" fmla="*/ 5063048 w 6006665"/>
                  <a:gd name="connsiteY130-121564" fmla="*/ 1629358 h 2711051"/>
                  <a:gd name="connsiteX131-121565" fmla="*/ 5026594 w 6006665"/>
                  <a:gd name="connsiteY131-121566" fmla="*/ 1620679 h 2711051"/>
                  <a:gd name="connsiteX132-121567" fmla="*/ 5015871 w 6006665"/>
                  <a:gd name="connsiteY132-121568" fmla="*/ 1665718 h 2711051"/>
                  <a:gd name="connsiteX133-121569" fmla="*/ 4974967 w 6006665"/>
                  <a:gd name="connsiteY133-121570" fmla="*/ 1731619 h 2711051"/>
                  <a:gd name="connsiteX134-121571" fmla="*/ 4974967 w 6006665"/>
                  <a:gd name="connsiteY134-121572" fmla="*/ 1763434 h 2711051"/>
                  <a:gd name="connsiteX135-121573" fmla="*/ 5015871 w 6006665"/>
                  <a:gd name="connsiteY135-121574" fmla="*/ 1779341 h 2711051"/>
                  <a:gd name="connsiteX136-121575" fmla="*/ 5011326 w 6006665"/>
                  <a:gd name="connsiteY136-121576" fmla="*/ 1877057 h 2711051"/>
                  <a:gd name="connsiteX137-121577" fmla="*/ 4999419 w 6006665"/>
                  <a:gd name="connsiteY137-121578" fmla="*/ 1877057 h 2711051"/>
                  <a:gd name="connsiteX138-121579" fmla="*/ 4974967 w 6006665"/>
                  <a:gd name="connsiteY138-121580" fmla="*/ 1877057 h 2711051"/>
                  <a:gd name="connsiteX139-121581" fmla="*/ 4963605 w 6006665"/>
                  <a:gd name="connsiteY139-121582" fmla="*/ 1929323 h 2711051"/>
                  <a:gd name="connsiteX140-121583" fmla="*/ 4974967 w 6006665"/>
                  <a:gd name="connsiteY140-121584" fmla="*/ 1956593 h 2711051"/>
                  <a:gd name="connsiteX141-121585" fmla="*/ 4909065 w 6006665"/>
                  <a:gd name="connsiteY141-121586" fmla="*/ 1990680 h 2711051"/>
                  <a:gd name="connsiteX142-121587" fmla="*/ 4897703 w 6006665"/>
                  <a:gd name="connsiteY142-121588" fmla="*/ 2058854 h 2711051"/>
                  <a:gd name="connsiteX143-121589" fmla="*/ 4845437 w 6006665"/>
                  <a:gd name="connsiteY143-121590" fmla="*/ 2074761 h 2711051"/>
                  <a:gd name="connsiteX144-121591" fmla="*/ 4834074 w 6006665"/>
                  <a:gd name="connsiteY144-121592" fmla="*/ 2133845 h 2711051"/>
                  <a:gd name="connsiteX145-121593" fmla="*/ 4779535 w 6006665"/>
                  <a:gd name="connsiteY145-121594" fmla="*/ 2192929 h 2711051"/>
                  <a:gd name="connsiteX146-121595" fmla="*/ 4777225 w 6006665"/>
                  <a:gd name="connsiteY146-121596" fmla="*/ 2182533 h 2711051"/>
                  <a:gd name="connsiteX147-121597" fmla="*/ 4767628 w 6006665"/>
                  <a:gd name="connsiteY147-121598" fmla="*/ 2192929 h 2711051"/>
                  <a:gd name="connsiteX148-121599" fmla="*/ 4758538 w 6006665"/>
                  <a:gd name="connsiteY148-121600" fmla="*/ 2152025 h 2711051"/>
                  <a:gd name="connsiteX149-121601" fmla="*/ 4742631 w 6006665"/>
                  <a:gd name="connsiteY149-121602" fmla="*/ 2065671 h 2711051"/>
                  <a:gd name="connsiteX150-121603" fmla="*/ 4715361 w 6006665"/>
                  <a:gd name="connsiteY150-121604" fmla="*/ 1924779 h 2711051"/>
                  <a:gd name="connsiteX151-121605" fmla="*/ 4735813 w 6006665"/>
                  <a:gd name="connsiteY151-121606" fmla="*/ 1833880 h 2711051"/>
                  <a:gd name="connsiteX152-121607" fmla="*/ 4767628 w 6006665"/>
                  <a:gd name="connsiteY152-121608" fmla="*/ 1790703 h 2711051"/>
                  <a:gd name="connsiteX153-121609" fmla="*/ 4767628 w 6006665"/>
                  <a:gd name="connsiteY153-121610" fmla="*/ 1763434 h 2711051"/>
                  <a:gd name="connsiteX154-121611" fmla="*/ 4826712 w 6006665"/>
                  <a:gd name="connsiteY154-121612" fmla="*/ 1747526 h 2711051"/>
                  <a:gd name="connsiteX155-121613" fmla="*/ 4892613 w 6006665"/>
                  <a:gd name="connsiteY155-121614" fmla="*/ 1656628 h 2711051"/>
                  <a:gd name="connsiteX156-121615" fmla="*/ 4956243 w 6006665"/>
                  <a:gd name="connsiteY156-121616" fmla="*/ 1581637 h 2711051"/>
                  <a:gd name="connsiteX157-121617" fmla="*/ 5022143 w 6006665"/>
                  <a:gd name="connsiteY157-121618" fmla="*/ 1522552 h 2711051"/>
                  <a:gd name="connsiteX158-121619" fmla="*/ 5046694 w 6006665"/>
                  <a:gd name="connsiteY158-121620" fmla="*/ 1415425 h 2711051"/>
                  <a:gd name="connsiteX159-121621" fmla="*/ 5015871 w 6006665"/>
                  <a:gd name="connsiteY159-121622" fmla="*/ 1420292 h 2711051"/>
                  <a:gd name="connsiteX160-121623" fmla="*/ 4995419 w 6006665"/>
                  <a:gd name="connsiteY160-121624" fmla="*/ 1483921 h 2711051"/>
                  <a:gd name="connsiteX161-121625" fmla="*/ 4904521 w 6006665"/>
                  <a:gd name="connsiteY161-121626" fmla="*/ 1570274 h 2711051"/>
                  <a:gd name="connsiteX162-121627" fmla="*/ 4901708 w 6006665"/>
                  <a:gd name="connsiteY162-121628" fmla="*/ 1561634 h 2711051"/>
                  <a:gd name="connsiteX163-121629" fmla="*/ 4892613 w 6006665"/>
                  <a:gd name="connsiteY163-121630" fmla="*/ 1570274 h 2711051"/>
                  <a:gd name="connsiteX164-121631" fmla="*/ 4861835 w 6006665"/>
                  <a:gd name="connsiteY164-121632" fmla="*/ 1475740 h 2711051"/>
                  <a:gd name="connsiteX165-121633" fmla="*/ 4779535 w 6006665"/>
                  <a:gd name="connsiteY165-121634" fmla="*/ 1499828 h 2711051"/>
                  <a:gd name="connsiteX166-121635" fmla="*/ 4684091 w 6006665"/>
                  <a:gd name="connsiteY166-121636" fmla="*/ 1624813 h 2711051"/>
                  <a:gd name="connsiteX167-121637" fmla="*/ 4715906 w 6006665"/>
                  <a:gd name="connsiteY167-121638" fmla="*/ 1672535 h 2711051"/>
                  <a:gd name="connsiteX168-121639" fmla="*/ 4636369 w 6006665"/>
                  <a:gd name="connsiteY168-121640" fmla="*/ 1688442 h 2711051"/>
                  <a:gd name="connsiteX169-121641" fmla="*/ 4577285 w 6006665"/>
                  <a:gd name="connsiteY169-121642" fmla="*/ 1692987 h 2711051"/>
                  <a:gd name="connsiteX170-121643" fmla="*/ 4577373 w 6006665"/>
                  <a:gd name="connsiteY170-121644" fmla="*/ 1692065 h 2711051"/>
                  <a:gd name="connsiteX171-121645" fmla="*/ 4565379 w 6006665"/>
                  <a:gd name="connsiteY171-121646" fmla="*/ 1692987 h 2711051"/>
                  <a:gd name="connsiteX172-121647" fmla="*/ 4569923 w 6006665"/>
                  <a:gd name="connsiteY172-121648" fmla="*/ 1645266 h 2711051"/>
                  <a:gd name="connsiteX173-121649" fmla="*/ 4520081 w 6006665"/>
                  <a:gd name="connsiteY173-121650" fmla="*/ 1635680 h 2711051"/>
                  <a:gd name="connsiteX174-121651" fmla="*/ 4475025 w 6006665"/>
                  <a:gd name="connsiteY174-121652" fmla="*/ 1665718 h 2711051"/>
                  <a:gd name="connsiteX175-121653" fmla="*/ 4464394 w 6006665"/>
                  <a:gd name="connsiteY175-121654" fmla="*/ 1664867 h 2711051"/>
                  <a:gd name="connsiteX176-121655" fmla="*/ 4463118 w 6006665"/>
                  <a:gd name="connsiteY176-121656" fmla="*/ 1665718 h 2711051"/>
                  <a:gd name="connsiteX177-121657" fmla="*/ 4357637 w 6006665"/>
                  <a:gd name="connsiteY177-121658" fmla="*/ 1657279 h 2711051"/>
                  <a:gd name="connsiteX178-121659" fmla="*/ 4243233 w 6006665"/>
                  <a:gd name="connsiteY178-121660" fmla="*/ 1677080 h 2711051"/>
                  <a:gd name="connsiteX179-121661" fmla="*/ 4125065 w 6006665"/>
                  <a:gd name="connsiteY179-121662" fmla="*/ 1811155 h 2711051"/>
                  <a:gd name="connsiteX180-121663" fmla="*/ 3984173 w 6006665"/>
                  <a:gd name="connsiteY180-121664" fmla="*/ 1967955 h 2711051"/>
                  <a:gd name="connsiteX181-121665" fmla="*/ 4038712 w 6006665"/>
                  <a:gd name="connsiteY181-121666" fmla="*/ 1972500 h 2711051"/>
                  <a:gd name="connsiteX182-121667" fmla="*/ 4059164 w 6006665"/>
                  <a:gd name="connsiteY182-121668" fmla="*/ 2015677 h 2711051"/>
                  <a:gd name="connsiteX183-121669" fmla="*/ 4087782 w 6006665"/>
                  <a:gd name="connsiteY183-121670" fmla="*/ 2024094 h 2711051"/>
                  <a:gd name="connsiteX184-121671" fmla="*/ 4106341 w 6006665"/>
                  <a:gd name="connsiteY184-121672" fmla="*/ 1995225 h 2711051"/>
                  <a:gd name="connsiteX185-121673" fmla="*/ 4117411 w 6006665"/>
                  <a:gd name="connsiteY185-121674" fmla="*/ 1996527 h 2711051"/>
                  <a:gd name="connsiteX186-121675" fmla="*/ 4118248 w 6006665"/>
                  <a:gd name="connsiteY186-121676" fmla="*/ 1995225 h 2711051"/>
                  <a:gd name="connsiteX187-121677" fmla="*/ 4156880 w 6006665"/>
                  <a:gd name="connsiteY187-121678" fmla="*/ 1999770 h 2711051"/>
                  <a:gd name="connsiteX188-121679" fmla="*/ 4211419 w 6006665"/>
                  <a:gd name="connsiteY188-121680" fmla="*/ 2070216 h 2711051"/>
                  <a:gd name="connsiteX189-121681" fmla="*/ 4215964 w 6006665"/>
                  <a:gd name="connsiteY189-121682" fmla="*/ 2117938 h 2711051"/>
                  <a:gd name="connsiteX190-121683" fmla="*/ 4184149 w 6006665"/>
                  <a:gd name="connsiteY190-121684" fmla="*/ 2177022 h 2711051"/>
                  <a:gd name="connsiteX191-121685" fmla="*/ 4177332 w 6006665"/>
                  <a:gd name="connsiteY191-121686" fmla="*/ 2247468 h 2711051"/>
                  <a:gd name="connsiteX192-121687" fmla="*/ 4161425 w 6006665"/>
                  <a:gd name="connsiteY192-121688" fmla="*/ 2333822 h 2711051"/>
                  <a:gd name="connsiteX193-121689" fmla="*/ 4109158 w 6006665"/>
                  <a:gd name="connsiteY193-121690" fmla="*/ 2413358 h 2711051"/>
                  <a:gd name="connsiteX194-121691" fmla="*/ 4097796 w 6006665"/>
                  <a:gd name="connsiteY194-121692" fmla="*/ 2451990 h 2711051"/>
                  <a:gd name="connsiteX195-121693" fmla="*/ 4043257 w 6006665"/>
                  <a:gd name="connsiteY195-121694" fmla="*/ 2511074 h 2711051"/>
                  <a:gd name="connsiteX196-121695" fmla="*/ 3995535 w 6006665"/>
                  <a:gd name="connsiteY196-121696" fmla="*/ 2570158 h 2711051"/>
                  <a:gd name="connsiteX197-121697" fmla="*/ 3975083 w 6006665"/>
                  <a:gd name="connsiteY197-121698" fmla="*/ 2601973 h 2711051"/>
                  <a:gd name="connsiteX198-121699" fmla="*/ 3925089 w 6006665"/>
                  <a:gd name="connsiteY198-121700" fmla="*/ 2629242 h 2711051"/>
                  <a:gd name="connsiteX199-121701" fmla="*/ 3913182 w 6006665"/>
                  <a:gd name="connsiteY199-121702" fmla="*/ 2629242 h 2711051"/>
                  <a:gd name="connsiteX200-121703" fmla="*/ 3904637 w 6006665"/>
                  <a:gd name="connsiteY200-121704" fmla="*/ 2629242 h 2711051"/>
                  <a:gd name="connsiteX201-121705" fmla="*/ 3892729 w 6006665"/>
                  <a:gd name="connsiteY201-121706" fmla="*/ 2629242 h 2711051"/>
                  <a:gd name="connsiteX202-121707" fmla="*/ 3871063 w 6006665"/>
                  <a:gd name="connsiteY202-121708" fmla="*/ 2612993 h 2711051"/>
                  <a:gd name="connsiteX203-121709" fmla="*/ 3829645 w 6006665"/>
                  <a:gd name="connsiteY203-121710" fmla="*/ 2640605 h 2711051"/>
                  <a:gd name="connsiteX204-121711" fmla="*/ 3822828 w 6006665"/>
                  <a:gd name="connsiteY204-121712" fmla="*/ 2661057 h 2711051"/>
                  <a:gd name="connsiteX205-121713" fmla="*/ 3818283 w 6006665"/>
                  <a:gd name="connsiteY205-121714" fmla="*/ 2651967 h 2711051"/>
                  <a:gd name="connsiteX206-121715" fmla="*/ 3818283 w 6006665"/>
                  <a:gd name="connsiteY206-121716" fmla="*/ 2640241 h 2711051"/>
                  <a:gd name="connsiteX207-121717" fmla="*/ 3817738 w 6006665"/>
                  <a:gd name="connsiteY207-121718" fmla="*/ 2640605 h 2711051"/>
                  <a:gd name="connsiteX208-121719" fmla="*/ 3810921 w 6006665"/>
                  <a:gd name="connsiteY208-121720" fmla="*/ 2661057 h 2711051"/>
                  <a:gd name="connsiteX209-121721" fmla="*/ 3806376 w 6006665"/>
                  <a:gd name="connsiteY209-121722" fmla="*/ 2651967 h 2711051"/>
                  <a:gd name="connsiteX210-121723" fmla="*/ 3806376 w 6006665"/>
                  <a:gd name="connsiteY210-121724" fmla="*/ 2624697 h 2711051"/>
                  <a:gd name="connsiteX211-121725" fmla="*/ 3818283 w 6006665"/>
                  <a:gd name="connsiteY211-121726" fmla="*/ 2624697 h 2711051"/>
                  <a:gd name="connsiteX212-121727" fmla="*/ 3826828 w 6006665"/>
                  <a:gd name="connsiteY212-121728" fmla="*/ 2624697 h 2711051"/>
                  <a:gd name="connsiteX213-121729" fmla="*/ 3833645 w 6006665"/>
                  <a:gd name="connsiteY213-121730" fmla="*/ 2565613 h 2711051"/>
                  <a:gd name="connsiteX214-121731" fmla="*/ 3822283 w 6006665"/>
                  <a:gd name="connsiteY214-121732" fmla="*/ 2522437 h 2711051"/>
                  <a:gd name="connsiteX215-121733" fmla="*/ 3849553 w 6006665"/>
                  <a:gd name="connsiteY215-121734" fmla="*/ 2499712 h 2711051"/>
                  <a:gd name="connsiteX216-121735" fmla="*/ 3858814 w 6006665"/>
                  <a:gd name="connsiteY216-121736" fmla="*/ 2501917 h 2711051"/>
                  <a:gd name="connsiteX217-121737" fmla="*/ 3861460 w 6006665"/>
                  <a:gd name="connsiteY217-121738" fmla="*/ 2499712 h 2711051"/>
                  <a:gd name="connsiteX218-121739" fmla="*/ 3898487 w 6006665"/>
                  <a:gd name="connsiteY218-121740" fmla="*/ 2508528 h 2711051"/>
                  <a:gd name="connsiteX219-121741" fmla="*/ 3919999 w 6006665"/>
                  <a:gd name="connsiteY219-121742" fmla="*/ 2463353 h 2711051"/>
                  <a:gd name="connsiteX220-121743" fmla="*/ 3935906 w 6006665"/>
                  <a:gd name="connsiteY220-121744" fmla="*/ 2404268 h 2711051"/>
                  <a:gd name="connsiteX221-121745" fmla="*/ 3947269 w 6006665"/>
                  <a:gd name="connsiteY221-121746" fmla="*/ 2381544 h 2711051"/>
                  <a:gd name="connsiteX222-121747" fmla="*/ 3966292 w 6006665"/>
                  <a:gd name="connsiteY222-121748" fmla="*/ 2337156 h 2711051"/>
                  <a:gd name="connsiteX223-121749" fmla="*/ 3915999 w 6006665"/>
                  <a:gd name="connsiteY223-121750" fmla="*/ 2349729 h 2711051"/>
                  <a:gd name="connsiteX224-121751" fmla="*/ 3888729 w 6006665"/>
                  <a:gd name="connsiteY224-121752" fmla="*/ 2372454 h 2711051"/>
                  <a:gd name="connsiteX225-121753" fmla="*/ 3876822 w 6006665"/>
                  <a:gd name="connsiteY225-121754" fmla="*/ 2372454 h 2711051"/>
                  <a:gd name="connsiteX226-121755" fmla="*/ 3829645 w 6006665"/>
                  <a:gd name="connsiteY226-121756" fmla="*/ 2372454 h 2711051"/>
                  <a:gd name="connsiteX227-121757" fmla="*/ 3817738 w 6006665"/>
                  <a:gd name="connsiteY227-121758" fmla="*/ 2372454 h 2711051"/>
                  <a:gd name="connsiteX228-121759" fmla="*/ 3801831 w 6006665"/>
                  <a:gd name="connsiteY228-121760" fmla="*/ 2317915 h 2711051"/>
                  <a:gd name="connsiteX229-121761" fmla="*/ 3758654 w 6006665"/>
                  <a:gd name="connsiteY229-121762" fmla="*/ 2279283 h 2711051"/>
                  <a:gd name="connsiteX230-121763" fmla="*/ 3692753 w 6006665"/>
                  <a:gd name="connsiteY230-121764" fmla="*/ 2263376 h 2711051"/>
                  <a:gd name="connsiteX231-121765" fmla="*/ 3683663 w 6006665"/>
                  <a:gd name="connsiteY231-121766" fmla="*/ 2204292 h 2711051"/>
                  <a:gd name="connsiteX232-121767" fmla="*/ 3672301 w 6006665"/>
                  <a:gd name="connsiteY232-121768" fmla="*/ 2172477 h 2711051"/>
                  <a:gd name="connsiteX233-121769" fmla="*/ 3656393 w 6006665"/>
                  <a:gd name="connsiteY233-121770" fmla="*/ 2145208 h 2711051"/>
                  <a:gd name="connsiteX234-121771" fmla="*/ 3633669 w 6006665"/>
                  <a:gd name="connsiteY234-121772" fmla="*/ 2086123 h 2711051"/>
                  <a:gd name="connsiteX235-121773" fmla="*/ 3601854 w 6006665"/>
                  <a:gd name="connsiteY235-121774" fmla="*/ 2065671 h 2711051"/>
                  <a:gd name="connsiteX236-121775" fmla="*/ 3545995 w 6006665"/>
                  <a:gd name="connsiteY236-121776" fmla="*/ 2044187 h 2711051"/>
                  <a:gd name="connsiteX237-121777" fmla="*/ 3506955 w 6006665"/>
                  <a:gd name="connsiteY237-121778" fmla="*/ 2049764 h 2711051"/>
                  <a:gd name="connsiteX238-121779" fmla="*/ 3463779 w 6006665"/>
                  <a:gd name="connsiteY238-121780" fmla="*/ 2058854 h 2711051"/>
                  <a:gd name="connsiteX239-121781" fmla="*/ 3431964 w 6006665"/>
                  <a:gd name="connsiteY239-121782" fmla="*/ 2086123 h 2711051"/>
                  <a:gd name="connsiteX240-121783" fmla="*/ 3452416 w 6006665"/>
                  <a:gd name="connsiteY240-121784" fmla="*/ 2102031 h 2711051"/>
                  <a:gd name="connsiteX241-121785" fmla="*/ 3452416 w 6006665"/>
                  <a:gd name="connsiteY241-121786" fmla="*/ 2133845 h 2711051"/>
                  <a:gd name="connsiteX242-121787" fmla="*/ 3431964 w 6006665"/>
                  <a:gd name="connsiteY242-121788" fmla="*/ 2156570 h 2711051"/>
                  <a:gd name="connsiteX243-121789" fmla="*/ 3400150 w 6006665"/>
                  <a:gd name="connsiteY243-121790" fmla="*/ 2215654 h 2711051"/>
                  <a:gd name="connsiteX244-121791" fmla="*/ 3400150 w 6006665"/>
                  <a:gd name="connsiteY244-121792" fmla="*/ 2242924 h 2711051"/>
                  <a:gd name="connsiteX245-121793" fmla="*/ 3350155 w 6006665"/>
                  <a:gd name="connsiteY245-121794" fmla="*/ 2274738 h 2711051"/>
                  <a:gd name="connsiteX246-121795" fmla="*/ 3342342 w 6006665"/>
                  <a:gd name="connsiteY246-121796" fmla="*/ 2272134 h 2711051"/>
                  <a:gd name="connsiteX247-121797" fmla="*/ 3338249 w 6006665"/>
                  <a:gd name="connsiteY247-121798" fmla="*/ 2274738 h 2711051"/>
                  <a:gd name="connsiteX248-121799" fmla="*/ 3290527 w 6006665"/>
                  <a:gd name="connsiteY248-121800" fmla="*/ 2258831 h 2711051"/>
                  <a:gd name="connsiteX249-121801" fmla="*/ 3259257 w 6006665"/>
                  <a:gd name="connsiteY249-121802" fmla="*/ 2258831 h 2711051"/>
                  <a:gd name="connsiteX250-121803" fmla="*/ 3247350 w 6006665"/>
                  <a:gd name="connsiteY250-121804" fmla="*/ 2258831 h 2711051"/>
                  <a:gd name="connsiteX251-121805" fmla="*/ 3231443 w 6006665"/>
                  <a:gd name="connsiteY251-121806" fmla="*/ 2242924 h 2711051"/>
                  <a:gd name="connsiteX252-121807" fmla="*/ 3213271 w 6006665"/>
                  <a:gd name="connsiteY252-121808" fmla="*/ 2238380 h 2711051"/>
                  <a:gd name="connsiteX253-121809" fmla="*/ 3168359 w 6006665"/>
                  <a:gd name="connsiteY253-121810" fmla="*/ 2274738 h 2711051"/>
                  <a:gd name="connsiteX254-121811" fmla="*/ 3120637 w 6006665"/>
                  <a:gd name="connsiteY254-121812" fmla="*/ 2286100 h 2711051"/>
                  <a:gd name="connsiteX255-121813" fmla="*/ 3082005 w 6006665"/>
                  <a:gd name="connsiteY255-121814" fmla="*/ 2302008 h 2711051"/>
                  <a:gd name="connsiteX256-121815" fmla="*/ 3074460 w 6006665"/>
                  <a:gd name="connsiteY256-121816" fmla="*/ 2300211 h 2711051"/>
                  <a:gd name="connsiteX257-121817" fmla="*/ 3070098 w 6006665"/>
                  <a:gd name="connsiteY257-121818" fmla="*/ 2302008 h 2711051"/>
                  <a:gd name="connsiteX258-121819" fmla="*/ 1811153 w 6006665"/>
                  <a:gd name="connsiteY258-121820" fmla="*/ 1999770 h 2711051"/>
                  <a:gd name="connsiteX259-121821" fmla="*/ 1748069 w 6006665"/>
                  <a:gd name="connsiteY259-121822" fmla="*/ 2038402 h 2711051"/>
                  <a:gd name="connsiteX260-121823" fmla="*/ 1711709 w 6006665"/>
                  <a:gd name="connsiteY260-121824" fmla="*/ 2042947 h 2711051"/>
                  <a:gd name="connsiteX261-121825" fmla="*/ 1711926 w 6006665"/>
                  <a:gd name="connsiteY261-121826" fmla="*/ 2041431 h 2711051"/>
                  <a:gd name="connsiteX262-121827" fmla="*/ 1699803 w 6006665"/>
                  <a:gd name="connsiteY262-121828" fmla="*/ 2042947 h 2711051"/>
                  <a:gd name="connsiteX263-121829" fmla="*/ 1704347 w 6006665"/>
                  <a:gd name="connsiteY263-121830" fmla="*/ 2011132 h 2711051"/>
                  <a:gd name="connsiteX264-121831" fmla="*/ 1662460 w 6006665"/>
                  <a:gd name="connsiteY264-121832" fmla="*/ 1993181 h 2711051"/>
                  <a:gd name="connsiteX265-121833" fmla="*/ 1629901 w 6006665"/>
                  <a:gd name="connsiteY265-121834" fmla="*/ 2006587 h 2711051"/>
                  <a:gd name="connsiteX266-121835" fmla="*/ 1629300 w 6006665"/>
                  <a:gd name="connsiteY266-121836" fmla="*/ 2001932 h 2711051"/>
                  <a:gd name="connsiteX267-121837" fmla="*/ 1617994 w 6006665"/>
                  <a:gd name="connsiteY267-121838" fmla="*/ 2006587 h 2711051"/>
                  <a:gd name="connsiteX268-121839" fmla="*/ 1608904 w 6006665"/>
                  <a:gd name="connsiteY268-121840" fmla="*/ 1936141 h 2711051"/>
                  <a:gd name="connsiteX269-121841" fmla="*/ 1552684 w 6006665"/>
                  <a:gd name="connsiteY269-121842" fmla="*/ 1926448 h 2711051"/>
                  <a:gd name="connsiteX270-121843" fmla="*/ 1518550 w 6006665"/>
                  <a:gd name="connsiteY270-121844" fmla="*/ 1952048 h 2711051"/>
                  <a:gd name="connsiteX271-121845" fmla="*/ 1425379 w 6006665"/>
                  <a:gd name="connsiteY271-121846" fmla="*/ 1972500 h 2711051"/>
                  <a:gd name="connsiteX272-121847" fmla="*/ 1409472 w 6006665"/>
                  <a:gd name="connsiteY272-121848" fmla="*/ 1990680 h 2711051"/>
                  <a:gd name="connsiteX273-121849" fmla="*/ 1270852 w 6006665"/>
                  <a:gd name="connsiteY273-121850" fmla="*/ 2011132 h 2711051"/>
                  <a:gd name="connsiteX274-121851" fmla="*/ 1254945 w 6006665"/>
                  <a:gd name="connsiteY274-121852" fmla="*/ 2031584 h 2711051"/>
                  <a:gd name="connsiteX275-121853" fmla="*/ 1282214 w 6006665"/>
                  <a:gd name="connsiteY275-121854" fmla="*/ 2074761 h 2711051"/>
                  <a:gd name="connsiteX276-121855" fmla="*/ 1243582 w 6006665"/>
                  <a:gd name="connsiteY276-121856" fmla="*/ 2090668 h 2711051"/>
                  <a:gd name="connsiteX277-121857" fmla="*/ 1254945 w 6006665"/>
                  <a:gd name="connsiteY277-121858" fmla="*/ 2108848 h 2711051"/>
                  <a:gd name="connsiteX278-121859" fmla="*/ 1216313 w 6006665"/>
                  <a:gd name="connsiteY278-121860" fmla="*/ 2133845 h 2711051"/>
                  <a:gd name="connsiteX279-121861" fmla="*/ 1275397 w 6006665"/>
                  <a:gd name="connsiteY279-121862" fmla="*/ 2177022 h 2711051"/>
                  <a:gd name="connsiteX280-121863" fmla="*/ 1270852 w 6006665"/>
                  <a:gd name="connsiteY280-121864" fmla="*/ 2204292 h 2711051"/>
                  <a:gd name="connsiteX281-121865" fmla="*/ 1259108 w 6006665"/>
                  <a:gd name="connsiteY281-121866" fmla="*/ 2203313 h 2711051"/>
                  <a:gd name="connsiteX282-121867" fmla="*/ 1258945 w 6006665"/>
                  <a:gd name="connsiteY282-121868" fmla="*/ 2204292 h 2711051"/>
                  <a:gd name="connsiteX283-121869" fmla="*/ 1215644 w 6006665"/>
                  <a:gd name="connsiteY283-121870" fmla="*/ 2200683 h 2711051"/>
                  <a:gd name="connsiteX284-121871" fmla="*/ 1204950 w 6006665"/>
                  <a:gd name="connsiteY284-121872" fmla="*/ 2215654 h 2711051"/>
                  <a:gd name="connsiteX285-121873" fmla="*/ 1196495 w 6006665"/>
                  <a:gd name="connsiteY285-121874" fmla="*/ 2210822 h 2711051"/>
                  <a:gd name="connsiteX286-121875" fmla="*/ 1193043 w 6006665"/>
                  <a:gd name="connsiteY286-121876" fmla="*/ 2215654 h 2711051"/>
                  <a:gd name="connsiteX287-121877" fmla="*/ 1145322 w 6006665"/>
                  <a:gd name="connsiteY287-121878" fmla="*/ 2188384 h 2711051"/>
                  <a:gd name="connsiteX288-121879" fmla="*/ 1098145 w 6006665"/>
                  <a:gd name="connsiteY288-121880" fmla="*/ 2188384 h 2711051"/>
                  <a:gd name="connsiteX289-121881" fmla="*/ 1061785 w 6006665"/>
                  <a:gd name="connsiteY289-121882" fmla="*/ 2215654 h 2711051"/>
                  <a:gd name="connsiteX290-121883" fmla="*/ 1055322 w 6006665"/>
                  <a:gd name="connsiteY290-121884" fmla="*/ 2211571 h 2711051"/>
                  <a:gd name="connsiteX291-121885" fmla="*/ 1049878 w 6006665"/>
                  <a:gd name="connsiteY291-121886" fmla="*/ 2215654 h 2711051"/>
                  <a:gd name="connsiteX292-121887" fmla="*/ 1006701 w 6006665"/>
                  <a:gd name="connsiteY292-121888" fmla="*/ 2188384 h 2711051"/>
                  <a:gd name="connsiteX293-121889" fmla="*/ 924893 w 6006665"/>
                  <a:gd name="connsiteY293-121890" fmla="*/ 2152025 h 2711051"/>
                  <a:gd name="connsiteX294-121891" fmla="*/ 877716 w 6006665"/>
                  <a:gd name="connsiteY294-121892" fmla="*/ 2152025 h 2711051"/>
                  <a:gd name="connsiteX295-121893" fmla="*/ 802724 w 6006665"/>
                  <a:gd name="connsiteY295-121894" fmla="*/ 2215654 h 2711051"/>
                  <a:gd name="connsiteX296-121895" fmla="*/ 798179 w 6006665"/>
                  <a:gd name="connsiteY296-121896" fmla="*/ 2258831 h 2711051"/>
                  <a:gd name="connsiteX297-121897" fmla="*/ 787406 w 6006665"/>
                  <a:gd name="connsiteY297-121898" fmla="*/ 2248058 h 2711051"/>
                  <a:gd name="connsiteX298-121899" fmla="*/ 786272 w 6006665"/>
                  <a:gd name="connsiteY298-121900" fmla="*/ 2258831 h 2711051"/>
                  <a:gd name="connsiteX299-121901" fmla="*/ 756063 w 6006665"/>
                  <a:gd name="connsiteY299-121902" fmla="*/ 2228621 h 2711051"/>
                  <a:gd name="connsiteX300-121903" fmla="*/ 732278 w 6006665"/>
                  <a:gd name="connsiteY300-121904" fmla="*/ 2286100 h 2711051"/>
                  <a:gd name="connsiteX301-121905" fmla="*/ 743640 w 6006665"/>
                  <a:gd name="connsiteY301-121906" fmla="*/ 2295190 h 2711051"/>
                  <a:gd name="connsiteX302-121907" fmla="*/ 723188 w 6006665"/>
                  <a:gd name="connsiteY302-121908" fmla="*/ 2338367 h 2711051"/>
                  <a:gd name="connsiteX303-121909" fmla="*/ 747026 w 6006665"/>
                  <a:gd name="connsiteY303-121910" fmla="*/ 2375208 h 2711051"/>
                  <a:gd name="connsiteX304-121911" fmla="*/ 763548 w 6006665"/>
                  <a:gd name="connsiteY304-121912" fmla="*/ 2372454 h 2711051"/>
                  <a:gd name="connsiteX305-121913" fmla="*/ 764871 w 6006665"/>
                  <a:gd name="connsiteY305-121914" fmla="*/ 2374218 h 2711051"/>
                  <a:gd name="connsiteX306-121915" fmla="*/ 775455 w 6006665"/>
                  <a:gd name="connsiteY306-121916" fmla="*/ 2372454 h 2711051"/>
                  <a:gd name="connsiteX307-121917" fmla="*/ 802724 w 6006665"/>
                  <a:gd name="connsiteY307-121918" fmla="*/ 2408813 h 2711051"/>
                  <a:gd name="connsiteX308-121919" fmla="*/ 798179 w 6006665"/>
                  <a:gd name="connsiteY308-121920" fmla="*/ 2436083 h 2711051"/>
                  <a:gd name="connsiteX309-121921" fmla="*/ 818632 w 6006665"/>
                  <a:gd name="connsiteY309-121922" fmla="*/ 2447445 h 2711051"/>
                  <a:gd name="connsiteX310-121923" fmla="*/ 802724 w 6006665"/>
                  <a:gd name="connsiteY310-121924" fmla="*/ 2479260 h 2711051"/>
                  <a:gd name="connsiteX311-121925" fmla="*/ 766365 w 6006665"/>
                  <a:gd name="connsiteY311-121926" fmla="*/ 2483805 h 2711051"/>
                  <a:gd name="connsiteX312-121927" fmla="*/ 727733 w 6006665"/>
                  <a:gd name="connsiteY312-121928" fmla="*/ 2542889 h 2711051"/>
                  <a:gd name="connsiteX313-121929" fmla="*/ 759548 w 6006665"/>
                  <a:gd name="connsiteY313-121930" fmla="*/ 2586066 h 2711051"/>
                  <a:gd name="connsiteX314-121931" fmla="*/ 759548 w 6006665"/>
                  <a:gd name="connsiteY314-121932" fmla="*/ 2624697 h 2711051"/>
                  <a:gd name="connsiteX315-121933" fmla="*/ 798179 w 6006665"/>
                  <a:gd name="connsiteY315-121934" fmla="*/ 2683782 h 2711051"/>
                  <a:gd name="connsiteX316-121935" fmla="*/ 775455 w 6006665"/>
                  <a:gd name="connsiteY316-121936" fmla="*/ 2699689 h 2711051"/>
                  <a:gd name="connsiteX317-121937" fmla="*/ 770910 w 6006665"/>
                  <a:gd name="connsiteY317-121938" fmla="*/ 2711051 h 2711051"/>
                  <a:gd name="connsiteX318-121939" fmla="*/ 759003 w 6006665"/>
                  <a:gd name="connsiteY318-121940" fmla="*/ 2711051 h 2711051"/>
                  <a:gd name="connsiteX319-121941" fmla="*/ 755003 w 6006665"/>
                  <a:gd name="connsiteY319-121942" fmla="*/ 2711051 h 2711051"/>
                  <a:gd name="connsiteX320-121943" fmla="*/ 743096 w 6006665"/>
                  <a:gd name="connsiteY320-121944" fmla="*/ 2711051 h 2711051"/>
                  <a:gd name="connsiteX321-121945" fmla="*/ 715826 w 6006665"/>
                  <a:gd name="connsiteY321-121946" fmla="*/ 2676964 h 2711051"/>
                  <a:gd name="connsiteX322-121947" fmla="*/ 704464 w 6006665"/>
                  <a:gd name="connsiteY322-121948" fmla="*/ 2676964 h 2711051"/>
                  <a:gd name="connsiteX323-121949" fmla="*/ 684012 w 6006665"/>
                  <a:gd name="connsiteY323-121950" fmla="*/ 2667874 h 2711051"/>
                  <a:gd name="connsiteX324-121951" fmla="*/ 672649 w 6006665"/>
                  <a:gd name="connsiteY324-121952" fmla="*/ 2645150 h 2711051"/>
                  <a:gd name="connsiteX325-121953" fmla="*/ 645222 w 6006665"/>
                  <a:gd name="connsiteY325-121954" fmla="*/ 2637313 h 2711051"/>
                  <a:gd name="connsiteX326-121955" fmla="*/ 625472 w 6006665"/>
                  <a:gd name="connsiteY326-121956" fmla="*/ 2640605 h 2711051"/>
                  <a:gd name="connsiteX327-121957" fmla="*/ 623771 w 6006665"/>
                  <a:gd name="connsiteY327-121958" fmla="*/ 2638904 h 2711051"/>
                  <a:gd name="connsiteX328-121959" fmla="*/ 613565 w 6006665"/>
                  <a:gd name="connsiteY328-121960" fmla="*/ 2640605 h 2711051"/>
                  <a:gd name="connsiteX329-121961" fmla="*/ 609020 w 6006665"/>
                  <a:gd name="connsiteY329-121962" fmla="*/ 2636060 h 2711051"/>
                  <a:gd name="connsiteX330-121963" fmla="*/ 559026 w 6006665"/>
                  <a:gd name="connsiteY330-121964" fmla="*/ 2608790 h 2711051"/>
                  <a:gd name="connsiteX331-121965" fmla="*/ 506760 w 6006665"/>
                  <a:gd name="connsiteY331-121966" fmla="*/ 2601973 h 2711051"/>
                  <a:gd name="connsiteX332-121967" fmla="*/ 483280 w 6006665"/>
                  <a:gd name="connsiteY332-121968" fmla="*/ 2595264 h 2711051"/>
                  <a:gd name="connsiteX333-121969" fmla="*/ 480035 w 6006665"/>
                  <a:gd name="connsiteY333-121970" fmla="*/ 2597428 h 2711051"/>
                  <a:gd name="connsiteX334-121971" fmla="*/ 475042 w 6006665"/>
                  <a:gd name="connsiteY334-121972" fmla="*/ 2592910 h 2711051"/>
                  <a:gd name="connsiteX335-121973" fmla="*/ 474945 w 6006665"/>
                  <a:gd name="connsiteY335-121974" fmla="*/ 2592883 h 2711051"/>
                  <a:gd name="connsiteX336-121975" fmla="*/ 468128 w 6006665"/>
                  <a:gd name="connsiteY336-121976" fmla="*/ 2597428 h 2711051"/>
                  <a:gd name="connsiteX337-121977" fmla="*/ 420406 w 6006665"/>
                  <a:gd name="connsiteY337-121978" fmla="*/ 2554251 h 2711051"/>
                  <a:gd name="connsiteX338-121979" fmla="*/ 381774 w 6006665"/>
                  <a:gd name="connsiteY338-121980" fmla="*/ 2538344 h 2711051"/>
                  <a:gd name="connsiteX339-121981" fmla="*/ 349960 w 6006665"/>
                  <a:gd name="connsiteY339-121982" fmla="*/ 2506529 h 2711051"/>
                  <a:gd name="connsiteX340-121983" fmla="*/ 377229 w 6006665"/>
                  <a:gd name="connsiteY340-121984" fmla="*/ 2499712 h 2711051"/>
                  <a:gd name="connsiteX341-121985" fmla="*/ 404499 w 6006665"/>
                  <a:gd name="connsiteY341-121986" fmla="*/ 2451990 h 2711051"/>
                  <a:gd name="connsiteX342-121987" fmla="*/ 388591 w 6006665"/>
                  <a:gd name="connsiteY342-121988" fmla="*/ 2436083 h 2711051"/>
                  <a:gd name="connsiteX343-121989" fmla="*/ 440858 w 6006665"/>
                  <a:gd name="connsiteY343-121990" fmla="*/ 2408813 h 2711051"/>
                  <a:gd name="connsiteX344-121991" fmla="*/ 440858 w 6006665"/>
                  <a:gd name="connsiteY344-121992" fmla="*/ 2405757 h 2711051"/>
                  <a:gd name="connsiteX345-121993" fmla="*/ 416406 w 6006665"/>
                  <a:gd name="connsiteY345-121994" fmla="*/ 2408813 h 2711051"/>
                  <a:gd name="connsiteX346-121995" fmla="*/ 416406 w 6006665"/>
                  <a:gd name="connsiteY346-121996" fmla="*/ 2407325 h 2711051"/>
                  <a:gd name="connsiteX347-121997" fmla="*/ 404499 w 6006665"/>
                  <a:gd name="connsiteY347-121998" fmla="*/ 2408813 h 2711051"/>
                  <a:gd name="connsiteX348-121999" fmla="*/ 404499 w 6006665"/>
                  <a:gd name="connsiteY348-122000" fmla="*/ 2388361 h 2711051"/>
                  <a:gd name="connsiteX349-122001" fmla="*/ 424951 w 6006665"/>
                  <a:gd name="connsiteY349-122002" fmla="*/ 2372454 h 2711051"/>
                  <a:gd name="connsiteX350-122003" fmla="*/ 463583 w 6006665"/>
                  <a:gd name="connsiteY350-122004" fmla="*/ 2365637 h 2711051"/>
                  <a:gd name="connsiteX351-122005" fmla="*/ 468128 w 6006665"/>
                  <a:gd name="connsiteY351-122006" fmla="*/ 2349729 h 2711051"/>
                  <a:gd name="connsiteX352-122007" fmla="*/ 456765 w 6006665"/>
                  <a:gd name="connsiteY352-122008" fmla="*/ 2317915 h 2711051"/>
                  <a:gd name="connsiteX353-122009" fmla="*/ 474945 w 6006665"/>
                  <a:gd name="connsiteY353-122010" fmla="*/ 2290645 h 2711051"/>
                  <a:gd name="connsiteX354-122011" fmla="*/ 474945 w 6006665"/>
                  <a:gd name="connsiteY354-122012" fmla="*/ 2270193 h 2711051"/>
                  <a:gd name="connsiteX355-122013" fmla="*/ 420406 w 6006665"/>
                  <a:gd name="connsiteY355-122014" fmla="*/ 2252013 h 2711051"/>
                  <a:gd name="connsiteX356-122015" fmla="*/ 409588 w 6006665"/>
                  <a:gd name="connsiteY356-122016" fmla="*/ 2252013 h 2711051"/>
                  <a:gd name="connsiteX357-122017" fmla="*/ 397681 w 6006665"/>
                  <a:gd name="connsiteY357-122018" fmla="*/ 2252013 h 2711051"/>
                  <a:gd name="connsiteX358-122019" fmla="*/ 379485 w 6006665"/>
                  <a:gd name="connsiteY358-122020" fmla="*/ 2229774 h 2711051"/>
                  <a:gd name="connsiteX359-122021" fmla="*/ 357322 w 6006665"/>
                  <a:gd name="connsiteY359-122022" fmla="*/ 2236106 h 2711051"/>
                  <a:gd name="connsiteX360-122023" fmla="*/ 352842 w 6006665"/>
                  <a:gd name="connsiteY360-122024" fmla="*/ 2233984 h 2711051"/>
                  <a:gd name="connsiteX361-122025" fmla="*/ 345415 w 6006665"/>
                  <a:gd name="connsiteY361-122026" fmla="*/ 2236106 h 2711051"/>
                  <a:gd name="connsiteX362-122027" fmla="*/ 302238 w 6006665"/>
                  <a:gd name="connsiteY362-122028" fmla="*/ 2215654 h 2711051"/>
                  <a:gd name="connsiteX363-122029" fmla="*/ 302238 w 6006665"/>
                  <a:gd name="connsiteY363-122030" fmla="*/ 2204292 h 2711051"/>
                  <a:gd name="connsiteX364-122031" fmla="*/ 286331 w 6006665"/>
                  <a:gd name="connsiteY364-122032" fmla="*/ 2177022 h 2711051"/>
                  <a:gd name="connsiteX365-122033" fmla="*/ 270968 w 6006665"/>
                  <a:gd name="connsiteY365-122034" fmla="*/ 2177022 h 2711051"/>
                  <a:gd name="connsiteX366-122035" fmla="*/ 259061 w 6006665"/>
                  <a:gd name="connsiteY366-122036" fmla="*/ 2177022 h 2711051"/>
                  <a:gd name="connsiteX367-122037" fmla="*/ 254516 w 6006665"/>
                  <a:gd name="connsiteY367-122038" fmla="*/ 2161115 h 2711051"/>
                  <a:gd name="connsiteX368-122039" fmla="*/ 263606 w 6006665"/>
                  <a:gd name="connsiteY368-122040" fmla="*/ 2145208 h 2711051"/>
                  <a:gd name="connsiteX369-122041" fmla="*/ 243991 w 6006665"/>
                  <a:gd name="connsiteY369-122042" fmla="*/ 2114695 h 2711051"/>
                  <a:gd name="connsiteX370-122043" fmla="*/ 216429 w 6006665"/>
                  <a:gd name="connsiteY370-122044" fmla="*/ 2117938 h 2711051"/>
                  <a:gd name="connsiteX371-122045" fmla="*/ 212956 w 6006665"/>
                  <a:gd name="connsiteY371-122046" fmla="*/ 2116946 h 2711051"/>
                  <a:gd name="connsiteX372-122047" fmla="*/ 204522 w 6006665"/>
                  <a:gd name="connsiteY372-122048" fmla="*/ 2117938 h 2711051"/>
                  <a:gd name="connsiteX373-122049" fmla="*/ 199623 w 6006665"/>
                  <a:gd name="connsiteY373-122050" fmla="*/ 2116538 h 2711051"/>
                  <a:gd name="connsiteX374-122051" fmla="*/ 195977 w 6006665"/>
                  <a:gd name="connsiteY374-122052" fmla="*/ 2129300 h 2711051"/>
                  <a:gd name="connsiteX375-122053" fmla="*/ 184968 w 6006665"/>
                  <a:gd name="connsiteY375-122054" fmla="*/ 2126155 h 2711051"/>
                  <a:gd name="connsiteX376-122055" fmla="*/ 184070 w 6006665"/>
                  <a:gd name="connsiteY376-122056" fmla="*/ 2129300 h 2711051"/>
                  <a:gd name="connsiteX377-122057" fmla="*/ 168163 w 6006665"/>
                  <a:gd name="connsiteY377-122058" fmla="*/ 2124765 h 2711051"/>
                  <a:gd name="connsiteX378-122059" fmla="*/ 156800 w 6006665"/>
                  <a:gd name="connsiteY378-122060" fmla="*/ 2086123 h 2711051"/>
                  <a:gd name="connsiteX379-122061" fmla="*/ 152255 w 6006665"/>
                  <a:gd name="connsiteY379-122062" fmla="*/ 2070216 h 2711051"/>
                  <a:gd name="connsiteX380-122063" fmla="*/ 156800 w 6006665"/>
                  <a:gd name="connsiteY380-122064" fmla="*/ 2065671 h 2711051"/>
                  <a:gd name="connsiteX381-122065" fmla="*/ 168707 w 6006665"/>
                  <a:gd name="connsiteY381-122066" fmla="*/ 2065671 h 2711051"/>
                  <a:gd name="connsiteX382-122067" fmla="*/ 188615 w 6006665"/>
                  <a:gd name="connsiteY382-122068" fmla="*/ 2065671 h 2711051"/>
                  <a:gd name="connsiteX383-122069" fmla="*/ 199977 w 6006665"/>
                  <a:gd name="connsiteY383-122070" fmla="*/ 2054309 h 2711051"/>
                  <a:gd name="connsiteX384-122071" fmla="*/ 188615 w 6006665"/>
                  <a:gd name="connsiteY384-122072" fmla="*/ 2031584 h 2711051"/>
                  <a:gd name="connsiteX385-122073" fmla="*/ 168163 w 6006665"/>
                  <a:gd name="connsiteY385-122074" fmla="*/ 2022495 h 2711051"/>
                  <a:gd name="connsiteX386-122075" fmla="*/ 168163 w 6006665"/>
                  <a:gd name="connsiteY386-122076" fmla="*/ 2015677 h 2711051"/>
                  <a:gd name="connsiteX387-122077" fmla="*/ 152255 w 6006665"/>
                  <a:gd name="connsiteY387-122078" fmla="*/ 1999770 h 2711051"/>
                  <a:gd name="connsiteX388-122079" fmla="*/ 129531 w 6006665"/>
                  <a:gd name="connsiteY388-122080" fmla="*/ 1963410 h 2711051"/>
                  <a:gd name="connsiteX389-122081" fmla="*/ 140893 w 6006665"/>
                  <a:gd name="connsiteY389-122082" fmla="*/ 1940686 h 2711051"/>
                  <a:gd name="connsiteX390-122083" fmla="*/ 136348 w 6006665"/>
                  <a:gd name="connsiteY390-122084" fmla="*/ 1913416 h 2711051"/>
                  <a:gd name="connsiteX391-122085" fmla="*/ 103789 w 6006665"/>
                  <a:gd name="connsiteY391-122086" fmla="*/ 1900009 h 2711051"/>
                  <a:gd name="connsiteX392-122087" fmla="*/ 93716 w 6006665"/>
                  <a:gd name="connsiteY392-122088" fmla="*/ 1904326 h 2711051"/>
                  <a:gd name="connsiteX393-122089" fmla="*/ 91868 w 6006665"/>
                  <a:gd name="connsiteY393-122090" fmla="*/ 1900015 h 2711051"/>
                  <a:gd name="connsiteX394-122091" fmla="*/ 81809 w 6006665"/>
                  <a:gd name="connsiteY394-122092" fmla="*/ 1904326 h 2711051"/>
                  <a:gd name="connsiteX395-122093" fmla="*/ 74992 w 6006665"/>
                  <a:gd name="connsiteY395-122094" fmla="*/ 1888419 h 2711051"/>
                  <a:gd name="connsiteX396-122095" fmla="*/ 34087 w 6006665"/>
                  <a:gd name="connsiteY396-122096" fmla="*/ 1877057 h 2711051"/>
                  <a:gd name="connsiteX397-122097" fmla="*/ 22725 w 6006665"/>
                  <a:gd name="connsiteY397-122098" fmla="*/ 1833880 h 2711051"/>
                  <a:gd name="connsiteX398-122099" fmla="*/ 22725 w 6006665"/>
                  <a:gd name="connsiteY398-122100" fmla="*/ 1802065 h 2711051"/>
                  <a:gd name="connsiteX399-122101" fmla="*/ 0 w 6006665"/>
                  <a:gd name="connsiteY399-122102" fmla="*/ 1786158 h 2711051"/>
                  <a:gd name="connsiteX400-122103" fmla="*/ 15907 w 6006665"/>
                  <a:gd name="connsiteY400-122104" fmla="*/ 1763434 h 2711051"/>
                  <a:gd name="connsiteX401-122105" fmla="*/ 6818 w 6006665"/>
                  <a:gd name="connsiteY401-122106" fmla="*/ 1699805 h 2711051"/>
                  <a:gd name="connsiteX402-122107" fmla="*/ 34087 w 6006665"/>
                  <a:gd name="connsiteY402-122108" fmla="*/ 1656628 h 2711051"/>
                  <a:gd name="connsiteX403-122109" fmla="*/ 27270 w 6006665"/>
                  <a:gd name="connsiteY403-122110" fmla="*/ 1645266 h 2711051"/>
                  <a:gd name="connsiteX404-122111" fmla="*/ 70447 w 6006665"/>
                  <a:gd name="connsiteY404-122112" fmla="*/ 1606634 h 2711051"/>
                  <a:gd name="connsiteX405-122113" fmla="*/ 27270 w 6006665"/>
                  <a:gd name="connsiteY405-122114" fmla="*/ 1570274 h 2711051"/>
                  <a:gd name="connsiteX406-122115" fmla="*/ 109078 w 6006665"/>
                  <a:gd name="connsiteY406-122116" fmla="*/ 1472558 h 2711051"/>
                  <a:gd name="connsiteX407-122117" fmla="*/ 145438 w 6006665"/>
                  <a:gd name="connsiteY407-122118" fmla="*/ 1429381 h 2711051"/>
                  <a:gd name="connsiteX408-122119" fmla="*/ 156800 w 6006665"/>
                  <a:gd name="connsiteY408-122120" fmla="*/ 1386205 h 2711051"/>
                  <a:gd name="connsiteX409-122121" fmla="*/ 102261 w 6006665"/>
                  <a:gd name="connsiteY409-122122" fmla="*/ 1333938 h 2711051"/>
                  <a:gd name="connsiteX410-122123" fmla="*/ 118168 w 6006665"/>
                  <a:gd name="connsiteY410-122124" fmla="*/ 1279399 h 2711051"/>
                  <a:gd name="connsiteX411-122125" fmla="*/ 86354 w 6006665"/>
                  <a:gd name="connsiteY411-122126" fmla="*/ 1215770 h 2711051"/>
                  <a:gd name="connsiteX412-122127" fmla="*/ 109078 w 6006665"/>
                  <a:gd name="connsiteY412-122128" fmla="*/ 1140778 h 2711051"/>
                  <a:gd name="connsiteX413-122129" fmla="*/ 70447 w 6006665"/>
                  <a:gd name="connsiteY413-122130" fmla="*/ 1038517 h 2711051"/>
                  <a:gd name="connsiteX414-122131" fmla="*/ 102261 w 6006665"/>
                  <a:gd name="connsiteY414-122132" fmla="*/ 968071 h 2711051"/>
                  <a:gd name="connsiteX415-122133" fmla="*/ 43177 w 6006665"/>
                  <a:gd name="connsiteY415-122134" fmla="*/ 902170 h 2711051"/>
                  <a:gd name="connsiteX416-122135" fmla="*/ 49994 w 6006665"/>
                  <a:gd name="connsiteY416-122136" fmla="*/ 827178 h 2711051"/>
                  <a:gd name="connsiteX417-122137" fmla="*/ 81809 w 6006665"/>
                  <a:gd name="connsiteY417-122138" fmla="*/ 822633 h 2711051"/>
                  <a:gd name="connsiteX418-122139" fmla="*/ 145438 w 6006665"/>
                  <a:gd name="connsiteY418-122140" fmla="*/ 779457 h 2711051"/>
                  <a:gd name="connsiteX419-122141" fmla="*/ 184070 w 6006665"/>
                  <a:gd name="connsiteY419-122142" fmla="*/ 740825 h 2711051"/>
                  <a:gd name="connsiteX420-122143" fmla="*/ 189699 w 6006665"/>
                  <a:gd name="connsiteY420-122144" fmla="*/ 747103 h 2711051"/>
                  <a:gd name="connsiteX421-122145" fmla="*/ 195977 w 6006665"/>
                  <a:gd name="connsiteY421-122146" fmla="*/ 740825 h 2711051"/>
                  <a:gd name="connsiteX422-122147" fmla="*/ 255061 w 6006665"/>
                  <a:gd name="connsiteY422-122148" fmla="*/ 806726 h 2711051"/>
                  <a:gd name="connsiteX423-122149" fmla="*/ 350504 w 6006665"/>
                  <a:gd name="connsiteY423-122150" fmla="*/ 827178 h 2711051"/>
                  <a:gd name="connsiteX424-122151" fmla="*/ 491397 w 6006665"/>
                  <a:gd name="connsiteY424-122152" fmla="*/ 940802 h 2711051"/>
                  <a:gd name="connsiteX425-122153" fmla="*/ 523211 w 6006665"/>
                  <a:gd name="connsiteY425-122154" fmla="*/ 988523 h 2711051"/>
                  <a:gd name="connsiteX426-122155" fmla="*/ 523211 w 6006665"/>
                  <a:gd name="connsiteY426-122156" fmla="*/ 1047607 h 2711051"/>
                  <a:gd name="connsiteX427-122157" fmla="*/ 486852 w 6006665"/>
                  <a:gd name="connsiteY427-122158" fmla="*/ 1102146 h 2711051"/>
                  <a:gd name="connsiteX428-122159" fmla="*/ 420951 w 6006665"/>
                  <a:gd name="connsiteY428-122160" fmla="*/ 1122599 h 2711051"/>
                  <a:gd name="connsiteX429-122161" fmla="*/ 415909 w 6006665"/>
                  <a:gd name="connsiteY429-122162" fmla="*/ 1120468 h 2711051"/>
                  <a:gd name="connsiteX430-122163" fmla="*/ 409044 w 6006665"/>
                  <a:gd name="connsiteY430-122164" fmla="*/ 1122599 h 2711051"/>
                  <a:gd name="connsiteX431-122165" fmla="*/ 252950 w 6006665"/>
                  <a:gd name="connsiteY431-122166" fmla="*/ 1056643 h 2711051"/>
                  <a:gd name="connsiteX432-122167" fmla="*/ 232336 w 6006665"/>
                  <a:gd name="connsiteY432-122168" fmla="*/ 1063515 h 2711051"/>
                  <a:gd name="connsiteX433-122169" fmla="*/ 291420 w 6006665"/>
                  <a:gd name="connsiteY433-122170" fmla="*/ 1133961 h 2711051"/>
                  <a:gd name="connsiteX434-122171" fmla="*/ 291420 w 6006665"/>
                  <a:gd name="connsiteY434-122172" fmla="*/ 1172593 h 2711051"/>
                  <a:gd name="connsiteX435-122173" fmla="*/ 298238 w 6006665"/>
                  <a:gd name="connsiteY435-122174" fmla="*/ 1258947 h 2711051"/>
                  <a:gd name="connsiteX436-122175" fmla="*/ 345959 w 6006665"/>
                  <a:gd name="connsiteY436-122176" fmla="*/ 1290761 h 2711051"/>
                  <a:gd name="connsiteX437-122177" fmla="*/ 362087 w 6006665"/>
                  <a:gd name="connsiteY437-122178" fmla="*/ 1300169 h 2711051"/>
                  <a:gd name="connsiteX438-122179" fmla="*/ 365867 w 6006665"/>
                  <a:gd name="connsiteY438-122180" fmla="*/ 1268036 h 2711051"/>
                  <a:gd name="connsiteX439-122181" fmla="*/ 345415 w 6006665"/>
                  <a:gd name="connsiteY439-122182" fmla="*/ 1231677 h 2711051"/>
                  <a:gd name="connsiteX440-122183" fmla="*/ 365867 w 6006665"/>
                  <a:gd name="connsiteY440-122184" fmla="*/ 1199862 h 2711051"/>
                  <a:gd name="connsiteX441-122185" fmla="*/ 374560 w 6006665"/>
                  <a:gd name="connsiteY441-122186" fmla="*/ 1204861 h 2711051"/>
                  <a:gd name="connsiteX442-122187" fmla="*/ 377774 w 6006665"/>
                  <a:gd name="connsiteY442-122188" fmla="*/ 1199862 h 2711051"/>
                  <a:gd name="connsiteX443-122189" fmla="*/ 461933 w 6006665"/>
                  <a:gd name="connsiteY443-122190" fmla="*/ 1248254 h 2711051"/>
                  <a:gd name="connsiteX444-122191" fmla="*/ 484035 w 6006665"/>
                  <a:gd name="connsiteY444-122192" fmla="*/ 1231677 h 2711051"/>
                  <a:gd name="connsiteX445-122193" fmla="*/ 463583 w 6006665"/>
                  <a:gd name="connsiteY445-122194" fmla="*/ 1165775 h 2711051"/>
                  <a:gd name="connsiteX446-122195" fmla="*/ 549936 w 6006665"/>
                  <a:gd name="connsiteY446-122196" fmla="*/ 1079422 h 2711051"/>
                  <a:gd name="connsiteX447-122197" fmla="*/ 559742 w 6006665"/>
                  <a:gd name="connsiteY447-122198" fmla="*/ 1081523 h 2711051"/>
                  <a:gd name="connsiteX448-122199" fmla="*/ 561843 w 6006665"/>
                  <a:gd name="connsiteY448-122200" fmla="*/ 1079422 h 2711051"/>
                  <a:gd name="connsiteX449-122201" fmla="*/ 593658 w 6006665"/>
                  <a:gd name="connsiteY449-122202" fmla="*/ 1086239 h 2711051"/>
                  <a:gd name="connsiteX450-122203" fmla="*/ 620945 w 6006665"/>
                  <a:gd name="connsiteY450-122204" fmla="*/ 1110116 h 2711051"/>
                  <a:gd name="connsiteX451-122205" fmla="*/ 640835 w 6006665"/>
                  <a:gd name="connsiteY451-122206" fmla="*/ 1054425 h 2711051"/>
                  <a:gd name="connsiteX452-122207" fmla="*/ 609020 w 6006665"/>
                  <a:gd name="connsiteY452-122208" fmla="*/ 999886 h 2711051"/>
                  <a:gd name="connsiteX453-122209" fmla="*/ 624928 w 6006665"/>
                  <a:gd name="connsiteY453-122210" fmla="*/ 940802 h 2711051"/>
                  <a:gd name="connsiteX454-122211" fmla="*/ 597658 w 6006665"/>
                  <a:gd name="connsiteY454-122212" fmla="*/ 881717 h 2711051"/>
                  <a:gd name="connsiteX455-122213" fmla="*/ 611562 w 6006665"/>
                  <a:gd name="connsiteY455-122214" fmla="*/ 886043 h 2711051"/>
                  <a:gd name="connsiteX456-122215" fmla="*/ 609565 w 6006665"/>
                  <a:gd name="connsiteY456-122216" fmla="*/ 881717 h 2711051"/>
                  <a:gd name="connsiteX457-122217" fmla="*/ 711826 w 6006665"/>
                  <a:gd name="connsiteY457-122218" fmla="*/ 913532 h 2711051"/>
                  <a:gd name="connsiteX458-122219" fmla="*/ 732278 w 6006665"/>
                  <a:gd name="connsiteY458-122220" fmla="*/ 968071 h 2711051"/>
                  <a:gd name="connsiteX459-122221" fmla="*/ 684556 w 6006665"/>
                  <a:gd name="connsiteY459-122222" fmla="*/ 979433 h 2711051"/>
                  <a:gd name="connsiteX460-122223" fmla="*/ 684556 w 6006665"/>
                  <a:gd name="connsiteY460-122224" fmla="*/ 1031700 h 2711051"/>
                  <a:gd name="connsiteX461-122225" fmla="*/ 713309 w 6006665"/>
                  <a:gd name="connsiteY461-122226" fmla="*/ 1060453 h 2711051"/>
                  <a:gd name="connsiteX462-122227" fmla="*/ 763548 w 6006665"/>
                  <a:gd name="connsiteY462-122228" fmla="*/ 1043062 h 2711051"/>
                  <a:gd name="connsiteX463-122229" fmla="*/ 770365 w 6006665"/>
                  <a:gd name="connsiteY463-122230" fmla="*/ 983978 h 2711051"/>
                  <a:gd name="connsiteX464-122231" fmla="*/ 845357 w 6006665"/>
                  <a:gd name="connsiteY464-122232" fmla="*/ 936257 h 2711051"/>
                  <a:gd name="connsiteX465-122233" fmla="*/ 972614 w 6006665"/>
                  <a:gd name="connsiteY465-122234" fmla="*/ 849903 h 2711051"/>
                  <a:gd name="connsiteX466-122235" fmla="*/ 982566 w 6006665"/>
                  <a:gd name="connsiteY466-122236" fmla="*/ 851230 h 2711051"/>
                  <a:gd name="connsiteX467-122237" fmla="*/ 984521 w 6006665"/>
                  <a:gd name="connsiteY467-122238" fmla="*/ 849903 h 2711051"/>
                  <a:gd name="connsiteX468-122239" fmla="*/ 1018608 w 6006665"/>
                  <a:gd name="connsiteY468-122240" fmla="*/ 854448 h 2711051"/>
                  <a:gd name="connsiteX469-122241" fmla="*/ 979977 w 6006665"/>
                  <a:gd name="connsiteY469-122242" fmla="*/ 918077 h 2711051"/>
                  <a:gd name="connsiteX470-122243" fmla="*/ 1012666 w 6006665"/>
                  <a:gd name="connsiteY470-122244" fmla="*/ 923238 h 2711051"/>
                  <a:gd name="connsiteX471-122245" fmla="*/ 1038516 w 6006665"/>
                  <a:gd name="connsiteY471-122246" fmla="*/ 893080 h 2711051"/>
                  <a:gd name="connsiteX472-122247" fmla="*/ 1050423 w 6006665"/>
                  <a:gd name="connsiteY472-122248" fmla="*/ 893080 h 2711051"/>
                  <a:gd name="connsiteX473-122249" fmla="*/ 1108962 w 6006665"/>
                  <a:gd name="connsiteY473-122250" fmla="*/ 893080 h 2711051"/>
                  <a:gd name="connsiteX474-122251" fmla="*/ 1161229 w 6006665"/>
                  <a:gd name="connsiteY474-122252" fmla="*/ 849903 h 2711051"/>
                  <a:gd name="connsiteX475-122253" fmla="*/ 1165711 w 6006665"/>
                  <a:gd name="connsiteY475-122254" fmla="*/ 856037 h 2711051"/>
                  <a:gd name="connsiteX476-122255" fmla="*/ 1173136 w 6006665"/>
                  <a:gd name="connsiteY476-122256" fmla="*/ 849903 h 2711051"/>
                  <a:gd name="connsiteX477-122257" fmla="*/ 1210035 w 6006665"/>
                  <a:gd name="connsiteY477-122258" fmla="*/ 900396 h 2711051"/>
                  <a:gd name="connsiteX478-122259" fmla="*/ 1247583 w 6006665"/>
                  <a:gd name="connsiteY478-122260" fmla="*/ 843086 h 2711051"/>
                  <a:gd name="connsiteX479-122261" fmla="*/ 1211223 w 6006665"/>
                  <a:gd name="connsiteY479-122262" fmla="*/ 784002 h 2711051"/>
                  <a:gd name="connsiteX480-122263" fmla="*/ 1227130 w 6006665"/>
                  <a:gd name="connsiteY480-122264" fmla="*/ 747642 h 2711051"/>
                  <a:gd name="connsiteX481-122265" fmla="*/ 1237665 w 6006665"/>
                  <a:gd name="connsiteY481-122266" fmla="*/ 750780 h 2711051"/>
                  <a:gd name="connsiteX482-122267" fmla="*/ 1239037 w 6006665"/>
                  <a:gd name="connsiteY482-122268" fmla="*/ 747642 h 2711051"/>
                  <a:gd name="connsiteX483-122269" fmla="*/ 1345843 w 6006665"/>
                  <a:gd name="connsiteY483-122270" fmla="*/ 779457 h 2711051"/>
                  <a:gd name="connsiteX484-122271" fmla="*/ 1400382 w 6006665"/>
                  <a:gd name="connsiteY484-122272" fmla="*/ 811271 h 2711051"/>
                  <a:gd name="connsiteX485-122273" fmla="*/ 1519756 w 6006665"/>
                  <a:gd name="connsiteY485-122274" fmla="*/ 917855 h 2711051"/>
                  <a:gd name="connsiteX486-122275" fmla="*/ 1543003 w 6006665"/>
                  <a:gd name="connsiteY486-122276" fmla="*/ 877173 h 2711051"/>
                  <a:gd name="connsiteX487-122277" fmla="*/ 1506643 w 6006665"/>
                  <a:gd name="connsiteY487-122278" fmla="*/ 822633 h 2711051"/>
                  <a:gd name="connsiteX488-122279" fmla="*/ 1506643 w 6006665"/>
                  <a:gd name="connsiteY488-122280" fmla="*/ 799909 h 2711051"/>
                  <a:gd name="connsiteX489-122281" fmla="*/ 1463467 w 6006665"/>
                  <a:gd name="connsiteY489-122282" fmla="*/ 790819 h 2711051"/>
                  <a:gd name="connsiteX490-122283" fmla="*/ 1472556 w 6006665"/>
                  <a:gd name="connsiteY490-122284" fmla="*/ 740825 h 2711051"/>
                  <a:gd name="connsiteX491-122285" fmla="*/ 1452104 w 6006665"/>
                  <a:gd name="connsiteY491-122286" fmla="*/ 654471 h 2711051"/>
                  <a:gd name="connsiteX492-122287" fmla="*/ 1452104 w 6006665"/>
                  <a:gd name="connsiteY492-122288" fmla="*/ 618112 h 2711051"/>
                  <a:gd name="connsiteX493-122289" fmla="*/ 1522551 w 6006665"/>
                  <a:gd name="connsiteY493-122290" fmla="*/ 515851 h 2711051"/>
                  <a:gd name="connsiteX494-122291" fmla="*/ 1543003 w 6006665"/>
                  <a:gd name="connsiteY494-122292" fmla="*/ 402228 h 2711051"/>
                  <a:gd name="connsiteX495-122293" fmla="*/ 1570272 w 6006665"/>
                  <a:gd name="connsiteY495-122294" fmla="*/ 381775 h 2711051"/>
                  <a:gd name="connsiteX496-122295" fmla="*/ 1578688 w 6006665"/>
                  <a:gd name="connsiteY496-122296" fmla="*/ 384394 h 2711051"/>
                  <a:gd name="connsiteX497-122297" fmla="*/ 1582179 w 6006665"/>
                  <a:gd name="connsiteY497-122298" fmla="*/ 381775 h 2711051"/>
                  <a:gd name="connsiteX498-122299" fmla="*/ 1684440 w 6006665"/>
                  <a:gd name="connsiteY498-122300" fmla="*/ 413590 h 2711051"/>
                  <a:gd name="connsiteX499-122301" fmla="*/ 1688985 w 6006665"/>
                  <a:gd name="connsiteY499-122302" fmla="*/ 484036 h 2711051"/>
                  <a:gd name="connsiteX500-122303" fmla="*/ 1652625 w 6006665"/>
                  <a:gd name="connsiteY500-122304" fmla="*/ 574935 h 2711051"/>
                  <a:gd name="connsiteX501-122305" fmla="*/ 1679895 w 6006665"/>
                  <a:gd name="connsiteY501-122306" fmla="*/ 613567 h 2711051"/>
                  <a:gd name="connsiteX502-122307" fmla="*/ 1688985 w 6006665"/>
                  <a:gd name="connsiteY502-122308" fmla="*/ 688558 h 2711051"/>
                  <a:gd name="connsiteX503-122309" fmla="*/ 1679895 w 6006665"/>
                  <a:gd name="connsiteY503-122310" fmla="*/ 833996 h 2711051"/>
                  <a:gd name="connsiteX504-122311" fmla="*/ 1636718 w 6006665"/>
                  <a:gd name="connsiteY504-122312" fmla="*/ 1097602 h 2711051"/>
                  <a:gd name="connsiteX505-122313" fmla="*/ 1662494 w 6006665"/>
                  <a:gd name="connsiteY505-122314" fmla="*/ 1104046 h 2711051"/>
                  <a:gd name="connsiteX0-122315" fmla="*/ 1662494 w 6006665"/>
                  <a:gd name="connsiteY0-122316" fmla="*/ 1104046 h 2711051"/>
                  <a:gd name="connsiteX1-122317" fmla="*/ 3211535 w 6006665"/>
                  <a:gd name="connsiteY1-122318" fmla="*/ 1 h 2711051"/>
                  <a:gd name="connsiteX2-122319" fmla="*/ 3200173 w 6006665"/>
                  <a:gd name="connsiteY2-122320" fmla="*/ 74993 h 2711051"/>
                  <a:gd name="connsiteX3-122321" fmla="*/ 3161541 w 6006665"/>
                  <a:gd name="connsiteY3-122322" fmla="*/ 118170 h 2711051"/>
                  <a:gd name="connsiteX4-122323" fmla="*/ 3066097 w 6006665"/>
                  <a:gd name="connsiteY4-122324" fmla="*/ 193161 h 2711051"/>
                  <a:gd name="connsiteX5-122325" fmla="*/ 3034283 w 6006665"/>
                  <a:gd name="connsiteY5-122326" fmla="*/ 236338 h 2711051"/>
                  <a:gd name="connsiteX6-122327" fmla="*/ 3082005 w 6006665"/>
                  <a:gd name="connsiteY6-122328" fmla="*/ 252245 h 2711051"/>
                  <a:gd name="connsiteX7-122329" fmla="*/ 3129459 w 6006665"/>
                  <a:gd name="connsiteY7-122330" fmla="*/ 279926 h 2711051"/>
                  <a:gd name="connsiteX8-122331" fmla="*/ 3156451 w 6006665"/>
                  <a:gd name="connsiteY8-122332" fmla="*/ 256790 h 2711051"/>
                  <a:gd name="connsiteX9-122333" fmla="*/ 3158460 w 6006665"/>
                  <a:gd name="connsiteY9-122334" fmla="*/ 265274 h 2711051"/>
                  <a:gd name="connsiteX10-122335" fmla="*/ 3168359 w 6006665"/>
                  <a:gd name="connsiteY10-122336" fmla="*/ 256790 h 2711051"/>
                  <a:gd name="connsiteX11-122337" fmla="*/ 3184984 w 6006665"/>
                  <a:gd name="connsiteY11-122338" fmla="*/ 326983 h 2711051"/>
                  <a:gd name="connsiteX12-122339" fmla="*/ 3192811 w 6006665"/>
                  <a:gd name="connsiteY12-122340" fmla="*/ 311329 h 2711051"/>
                  <a:gd name="connsiteX13-122341" fmla="*/ 3251895 w 6006665"/>
                  <a:gd name="connsiteY13-122342" fmla="*/ 290877 h 2711051"/>
                  <a:gd name="connsiteX14-122343" fmla="*/ 3259833 w 6006665"/>
                  <a:gd name="connsiteY14-122344" fmla="*/ 292251 h 2711051"/>
                  <a:gd name="connsiteX15-122345" fmla="*/ 3263802 w 6006665"/>
                  <a:gd name="connsiteY15-122346" fmla="*/ 290877 h 2711051"/>
                  <a:gd name="connsiteX16-122347" fmla="*/ 3381970 w 6006665"/>
                  <a:gd name="connsiteY16-122348" fmla="*/ 311329 h 2711051"/>
                  <a:gd name="connsiteX17-122349" fmla="*/ 3388787 w 6006665"/>
                  <a:gd name="connsiteY17-122350" fmla="*/ 370413 h 2711051"/>
                  <a:gd name="connsiteX18-122351" fmla="*/ 3531529 w 6006665"/>
                  <a:gd name="connsiteY18-122352" fmla="*/ 391404 h 2711051"/>
                  <a:gd name="connsiteX19-122353" fmla="*/ 3538225 w 6006665"/>
                  <a:gd name="connsiteY19-122354" fmla="*/ 295422 h 2711051"/>
                  <a:gd name="connsiteX20-122355" fmla="*/ 3549910 w 6006665"/>
                  <a:gd name="connsiteY20-122356" fmla="*/ 298609 h 2711051"/>
                  <a:gd name="connsiteX21-122357" fmla="*/ 3550132 w 6006665"/>
                  <a:gd name="connsiteY21-122358" fmla="*/ 295422 h 2711051"/>
                  <a:gd name="connsiteX22-122359" fmla="*/ 3625123 w 6006665"/>
                  <a:gd name="connsiteY22-122360" fmla="*/ 315874 h 2711051"/>
                  <a:gd name="connsiteX23-122361" fmla="*/ 3672301 w 6006665"/>
                  <a:gd name="connsiteY23-122362" fmla="*/ 315874 h 2711051"/>
                  <a:gd name="connsiteX24-122363" fmla="*/ 3684207 w 6006665"/>
                  <a:gd name="connsiteY24-122364" fmla="*/ 315874 h 2711051"/>
                  <a:gd name="connsiteX25-122365" fmla="*/ 3743291 w 6006665"/>
                  <a:gd name="connsiteY25-122366" fmla="*/ 381775 h 2711051"/>
                  <a:gd name="connsiteX26-122367" fmla="*/ 3759199 w 6006665"/>
                  <a:gd name="connsiteY26-122368" fmla="*/ 461312 h 2711051"/>
                  <a:gd name="connsiteX27-122369" fmla="*/ 3738747 w 6006665"/>
                  <a:gd name="connsiteY27-122370" fmla="*/ 511306 h 2711051"/>
                  <a:gd name="connsiteX28-122371" fmla="*/ 3786469 w 6006665"/>
                  <a:gd name="connsiteY28-122372" fmla="*/ 602204 h 2711051"/>
                  <a:gd name="connsiteX29-122373" fmla="*/ 3835603 w 6006665"/>
                  <a:gd name="connsiteY29-122374" fmla="*/ 638110 h 2711051"/>
                  <a:gd name="connsiteX30-122375" fmla="*/ 3865460 w 6006665"/>
                  <a:gd name="connsiteY30-122376" fmla="*/ 527213 h 2711051"/>
                  <a:gd name="connsiteX31-122377" fmla="*/ 3875077 w 6006665"/>
                  <a:gd name="connsiteY31-122378" fmla="*/ 535720 h 2711051"/>
                  <a:gd name="connsiteX32-122379" fmla="*/ 3877367 w 6006665"/>
                  <a:gd name="connsiteY32-122380" fmla="*/ 527213 h 2711051"/>
                  <a:gd name="connsiteX33-122381" fmla="*/ 3932151 w 6006665"/>
                  <a:gd name="connsiteY33-122382" fmla="*/ 575676 h 2711051"/>
                  <a:gd name="connsiteX34-122383" fmla="*/ 3988173 w 6006665"/>
                  <a:gd name="connsiteY34-122384" fmla="*/ 547665 h 2711051"/>
                  <a:gd name="connsiteX35-122385" fmla="*/ 3993852 w 6006665"/>
                  <a:gd name="connsiteY35-122386" fmla="*/ 550780 h 2711051"/>
                  <a:gd name="connsiteX36-122387" fmla="*/ 4000080 w 6006665"/>
                  <a:gd name="connsiteY36-122388" fmla="*/ 547665 h 2711051"/>
                  <a:gd name="connsiteX37-122389" fmla="*/ 4062426 w 6006665"/>
                  <a:gd name="connsiteY37-122390" fmla="*/ 581855 h 2711051"/>
                  <a:gd name="connsiteX38-122391" fmla="*/ 4085889 w 6006665"/>
                  <a:gd name="connsiteY38-122392" fmla="*/ 554483 h 2711051"/>
                  <a:gd name="connsiteX39-122393" fmla="*/ 4095563 w 6006665"/>
                  <a:gd name="connsiteY39-122394" fmla="*/ 557087 h 2711051"/>
                  <a:gd name="connsiteX40-122395" fmla="*/ 4097796 w 6006665"/>
                  <a:gd name="connsiteY40-122396" fmla="*/ 554483 h 2711051"/>
                  <a:gd name="connsiteX41-122397" fmla="*/ 4144150 w 6006665"/>
                  <a:gd name="connsiteY41-122398" fmla="*/ 566963 h 2711051"/>
                  <a:gd name="connsiteX42-122399" fmla="*/ 4117703 w 6006665"/>
                  <a:gd name="connsiteY42-122400" fmla="*/ 456767 h 2711051"/>
                  <a:gd name="connsiteX43-122401" fmla="*/ 4165425 w 6006665"/>
                  <a:gd name="connsiteY43-122402" fmla="*/ 402228 h 2711051"/>
                  <a:gd name="connsiteX44-122403" fmla="*/ 4175231 w 6006665"/>
                  <a:gd name="connsiteY44-122404" fmla="*/ 404629 h 2711051"/>
                  <a:gd name="connsiteX45-122405" fmla="*/ 4177332 w 6006665"/>
                  <a:gd name="connsiteY45-122406" fmla="*/ 402228 h 2711051"/>
                  <a:gd name="connsiteX46-122407" fmla="*/ 4511384 w 6006665"/>
                  <a:gd name="connsiteY46-122408" fmla="*/ 484036 h 2711051"/>
                  <a:gd name="connsiteX47-122409" fmla="*/ 4543199 w 6006665"/>
                  <a:gd name="connsiteY47-122410" fmla="*/ 554483 h 2711051"/>
                  <a:gd name="connsiteX48-122411" fmla="*/ 4639242 w 6006665"/>
                  <a:gd name="connsiteY48-122412" fmla="*/ 637125 h 2711051"/>
                  <a:gd name="connsiteX49-122413" fmla="*/ 4774445 w 6006665"/>
                  <a:gd name="connsiteY49-122414" fmla="*/ 618112 h 2711051"/>
                  <a:gd name="connsiteX50-122415" fmla="*/ 4778496 w 6006665"/>
                  <a:gd name="connsiteY50-122416" fmla="*/ 619216 h 2711051"/>
                  <a:gd name="connsiteX51-122417" fmla="*/ 4786352 w 6006665"/>
                  <a:gd name="connsiteY51-122418" fmla="*/ 618112 h 2711051"/>
                  <a:gd name="connsiteX52-122419" fmla="*/ 4861343 w 6006665"/>
                  <a:gd name="connsiteY52-122420" fmla="*/ 638564 h 2711051"/>
                  <a:gd name="connsiteX53-122421" fmla="*/ 4893158 w 6006665"/>
                  <a:gd name="connsiteY53-122422" fmla="*/ 681741 h 2711051"/>
                  <a:gd name="connsiteX54-122423" fmla="*/ 4888613 w 6006665"/>
                  <a:gd name="connsiteY54-122424" fmla="*/ 763549 h 2711051"/>
                  <a:gd name="connsiteX55-122425" fmla="*/ 4927677 w 6006665"/>
                  <a:gd name="connsiteY55-122426" fmla="*/ 788221 h 2711051"/>
                  <a:gd name="connsiteX56-122427" fmla="*/ 4967605 w 6006665"/>
                  <a:gd name="connsiteY56-122428" fmla="*/ 774912 h 2711051"/>
                  <a:gd name="connsiteX57-122429" fmla="*/ 5038051 w 6006665"/>
                  <a:gd name="connsiteY57-122430" fmla="*/ 768094 h 2711051"/>
                  <a:gd name="connsiteX58-122431" fmla="*/ 5040730 w 6006665"/>
                  <a:gd name="connsiteY58-122432" fmla="*/ 768987 h 2711051"/>
                  <a:gd name="connsiteX59-122433" fmla="*/ 5049958 w 6006665"/>
                  <a:gd name="connsiteY59-122434" fmla="*/ 768094 h 2711051"/>
                  <a:gd name="connsiteX60-122435" fmla="*/ 5114249 w 6006665"/>
                  <a:gd name="connsiteY60-122436" fmla="*/ 789525 h 2711051"/>
                  <a:gd name="connsiteX61-122437" fmla="*/ 5176671 w 6006665"/>
                  <a:gd name="connsiteY61-122438" fmla="*/ 779457 h 2711051"/>
                  <a:gd name="connsiteX62-122439" fmla="*/ 5177801 w 6006665"/>
                  <a:gd name="connsiteY62-122440" fmla="*/ 781195 h 2711051"/>
                  <a:gd name="connsiteX63-122441" fmla="*/ 5188578 w 6006665"/>
                  <a:gd name="connsiteY63-122442" fmla="*/ 779457 h 2711051"/>
                  <a:gd name="connsiteX64-122443" fmla="*/ 5243719 w 6006665"/>
                  <a:gd name="connsiteY64-122444" fmla="*/ 864288 h 2711051"/>
                  <a:gd name="connsiteX65-122445" fmla="*/ 5283477 w 6006665"/>
                  <a:gd name="connsiteY65-122446" fmla="*/ 833996 h 2711051"/>
                  <a:gd name="connsiteX66-122447" fmla="*/ 5258480 w 6006665"/>
                  <a:gd name="connsiteY66-122448" fmla="*/ 768094 h 2711051"/>
                  <a:gd name="connsiteX67-122449" fmla="*/ 5267570 w 6006665"/>
                  <a:gd name="connsiteY67-122450" fmla="*/ 720373 h 2711051"/>
                  <a:gd name="connsiteX68-122451" fmla="*/ 5278896 w 6006665"/>
                  <a:gd name="connsiteY68-122452" fmla="*/ 723422 h 2711051"/>
                  <a:gd name="connsiteX69-122453" fmla="*/ 5279477 w 6006665"/>
                  <a:gd name="connsiteY69-122454" fmla="*/ 720373 h 2711051"/>
                  <a:gd name="connsiteX70-122455" fmla="*/ 5395510 w 6006665"/>
                  <a:gd name="connsiteY70-122456" fmla="*/ 751612 h 2711051"/>
                  <a:gd name="connsiteX71-122457" fmla="*/ 5463001 w 6006665"/>
                  <a:gd name="connsiteY71-122458" fmla="*/ 747642 h 2711051"/>
                  <a:gd name="connsiteX72-122459" fmla="*/ 5464386 w 6006665"/>
                  <a:gd name="connsiteY72-122460" fmla="*/ 748261 h 2711051"/>
                  <a:gd name="connsiteX73-122461" fmla="*/ 5474909 w 6006665"/>
                  <a:gd name="connsiteY73-122462" fmla="*/ 747642 h 2711051"/>
                  <a:gd name="connsiteX74-122463" fmla="*/ 5581715 w 6006665"/>
                  <a:gd name="connsiteY74-122464" fmla="*/ 795364 h 2711051"/>
                  <a:gd name="connsiteX75-122465" fmla="*/ 5633981 w 6006665"/>
                  <a:gd name="connsiteY75-122466" fmla="*/ 838541 h 2711051"/>
                  <a:gd name="connsiteX76-122467" fmla="*/ 5720335 w 6006665"/>
                  <a:gd name="connsiteY76-122468" fmla="*/ 918077 h 2711051"/>
                  <a:gd name="connsiteX77-122469" fmla="*/ 5822595 w 6006665"/>
                  <a:gd name="connsiteY77-122470" fmla="*/ 1015793 h 2711051"/>
                  <a:gd name="connsiteX78-122471" fmla="*/ 5818051 w 6006665"/>
                  <a:gd name="connsiteY78-122472" fmla="*/ 1070332 h 2711051"/>
                  <a:gd name="connsiteX79-122473" fmla="*/ 5825679 w 6006665"/>
                  <a:gd name="connsiteY79-122474" fmla="*/ 1077960 h 2711051"/>
                  <a:gd name="connsiteX80-122475" fmla="*/ 5822051 w 6006665"/>
                  <a:gd name="connsiteY80-122476" fmla="*/ 1027155 h 2711051"/>
                  <a:gd name="connsiteX81-122477" fmla="*/ 5834092 w 6006665"/>
                  <a:gd name="connsiteY81-122478" fmla="*/ 1029028 h 2711051"/>
                  <a:gd name="connsiteX82-122479" fmla="*/ 5833958 w 6006665"/>
                  <a:gd name="connsiteY82-122480" fmla="*/ 1027155 h 2711051"/>
                  <a:gd name="connsiteX83-122481" fmla="*/ 5936219 w 6006665"/>
                  <a:gd name="connsiteY83-122482" fmla="*/ 1043062 h 2711051"/>
                  <a:gd name="connsiteX84-122483" fmla="*/ 6006665 w 6006665"/>
                  <a:gd name="connsiteY84-122484" fmla="*/ 1122599 h 2711051"/>
                  <a:gd name="connsiteX85-122485" fmla="*/ 5968033 w 6006665"/>
                  <a:gd name="connsiteY85-122486" fmla="*/ 1161231 h 2711051"/>
                  <a:gd name="connsiteX86-122487" fmla="*/ 5908949 w 6006665"/>
                  <a:gd name="connsiteY86-122488" fmla="*/ 1172593 h 2711051"/>
                  <a:gd name="connsiteX87-122489" fmla="*/ 5908949 w 6006665"/>
                  <a:gd name="connsiteY87-122490" fmla="*/ 1258947 h 2711051"/>
                  <a:gd name="connsiteX88-122491" fmla="*/ 5893042 w 6006665"/>
                  <a:gd name="connsiteY88-122492" fmla="*/ 1274854 h 2711051"/>
                  <a:gd name="connsiteX89-122493" fmla="*/ 5881135 w 6006665"/>
                  <a:gd name="connsiteY89-122494" fmla="*/ 1274854 h 2711051"/>
                  <a:gd name="connsiteX90-122495" fmla="*/ 5861227 w 6006665"/>
                  <a:gd name="connsiteY90-122496" fmla="*/ 1274854 h 2711051"/>
                  <a:gd name="connsiteX91-122497" fmla="*/ 5849321 w 6006665"/>
                  <a:gd name="connsiteY91-122498" fmla="*/ 1274854 h 2711051"/>
                  <a:gd name="connsiteX92-122499" fmla="*/ 5817506 w 6006665"/>
                  <a:gd name="connsiteY92-122500" fmla="*/ 1240767 h 2711051"/>
                  <a:gd name="connsiteX93-122501" fmla="*/ 5767511 w 6006665"/>
                  <a:gd name="connsiteY93-122502" fmla="*/ 1215770 h 2711051"/>
                  <a:gd name="connsiteX94-122503" fmla="*/ 5762967 w 6006665"/>
                  <a:gd name="connsiteY94-122504" fmla="*/ 1181683 h 2711051"/>
                  <a:gd name="connsiteX95-122505" fmla="*/ 5729132 w 6006665"/>
                  <a:gd name="connsiteY95-122506" fmla="*/ 1167751 h 2711051"/>
                  <a:gd name="connsiteX96-122507" fmla="*/ 5695337 w 6006665"/>
                  <a:gd name="connsiteY96-122508" fmla="*/ 1177138 h 2711051"/>
                  <a:gd name="connsiteX97-122509" fmla="*/ 5693366 w 6006665"/>
                  <a:gd name="connsiteY97-122510" fmla="*/ 1174378 h 2711051"/>
                  <a:gd name="connsiteX98-122511" fmla="*/ 5683431 w 6006665"/>
                  <a:gd name="connsiteY98-122512" fmla="*/ 1177138 h 2711051"/>
                  <a:gd name="connsiteX99-122513" fmla="*/ 5660706 w 6006665"/>
                  <a:gd name="connsiteY99-122514" fmla="*/ 1145323 h 2711051"/>
                  <a:gd name="connsiteX100-122515" fmla="*/ 5669644 w 6006665"/>
                  <a:gd name="connsiteY100-122516" fmla="*/ 1120298 h 2711051"/>
                  <a:gd name="connsiteX101-122517" fmla="*/ 5640799 w 6006665"/>
                  <a:gd name="connsiteY101-122518" fmla="*/ 1133961 h 2711051"/>
                  <a:gd name="connsiteX102-122519" fmla="*/ 5656705 w 6006665"/>
                  <a:gd name="connsiteY102-122520" fmla="*/ 1177138 h 2711051"/>
                  <a:gd name="connsiteX103-122521" fmla="*/ 5633981 w 6006665"/>
                  <a:gd name="connsiteY103-122522" fmla="*/ 1215770 h 2711051"/>
                  <a:gd name="connsiteX104-122523" fmla="*/ 5586259 w 6006665"/>
                  <a:gd name="connsiteY104-122524" fmla="*/ 1252129 h 2711051"/>
                  <a:gd name="connsiteX105-122525" fmla="*/ 5575676 w 6006665"/>
                  <a:gd name="connsiteY105-122526" fmla="*/ 1251121 h 2711051"/>
                  <a:gd name="connsiteX106-122527" fmla="*/ 5574353 w 6006665"/>
                  <a:gd name="connsiteY106-122528" fmla="*/ 1252129 h 2711051"/>
                  <a:gd name="connsiteX107-122529" fmla="*/ 5539436 w 6006665"/>
                  <a:gd name="connsiteY107-122530" fmla="*/ 1248804 h 2711051"/>
                  <a:gd name="connsiteX108-122531" fmla="*/ 5570352 w 6006665"/>
                  <a:gd name="connsiteY108-122532" fmla="*/ 1290761 h 2711051"/>
                  <a:gd name="connsiteX109-122533" fmla="*/ 5593077 w 6006665"/>
                  <a:gd name="connsiteY109-122534" fmla="*/ 1354390 h 2711051"/>
                  <a:gd name="connsiteX110-122535" fmla="*/ 5608984 w 6006665"/>
                  <a:gd name="connsiteY110-122536" fmla="*/ 1381660 h 2711051"/>
                  <a:gd name="connsiteX111-122537" fmla="*/ 5613529 w 6006665"/>
                  <a:gd name="connsiteY111-122538" fmla="*/ 1413474 h 2711051"/>
                  <a:gd name="connsiteX112-122539" fmla="*/ 5608984 w 6006665"/>
                  <a:gd name="connsiteY112-122540" fmla="*/ 1436199 h 2711051"/>
                  <a:gd name="connsiteX113-122541" fmla="*/ 5597799 w 6006665"/>
                  <a:gd name="connsiteY113-122542" fmla="*/ 1432590 h 2711051"/>
                  <a:gd name="connsiteX114-122543" fmla="*/ 5597077 w 6006665"/>
                  <a:gd name="connsiteY114-122544" fmla="*/ 1436199 h 2711051"/>
                  <a:gd name="connsiteX115-122545" fmla="*/ 5534271 w 6006665"/>
                  <a:gd name="connsiteY115-122546" fmla="*/ 1415939 h 2711051"/>
                  <a:gd name="connsiteX116-122547" fmla="*/ 5436277 w 6006665"/>
                  <a:gd name="connsiteY116-122548" fmla="*/ 1472558 h 2711051"/>
                  <a:gd name="connsiteX117-122549" fmla="*/ 5397645 w 6006665"/>
                  <a:gd name="connsiteY117-122550" fmla="*/ 1483921 h 2711051"/>
                  <a:gd name="connsiteX118-122551" fmla="*/ 5345378 w 6006665"/>
                  <a:gd name="connsiteY118-122552" fmla="*/ 1538460 h 2711051"/>
                  <a:gd name="connsiteX119-122553" fmla="*/ 5290839 w 6006665"/>
                  <a:gd name="connsiteY119-122554" fmla="*/ 1586181 h 2711051"/>
                  <a:gd name="connsiteX120-122555" fmla="*/ 5274932 w 6006665"/>
                  <a:gd name="connsiteY120-122556" fmla="*/ 1617996 h 2711051"/>
                  <a:gd name="connsiteX121-122557" fmla="*/ 5267238 w 6006665"/>
                  <a:gd name="connsiteY121-122558" fmla="*/ 1609569 h 2711051"/>
                  <a:gd name="connsiteX122-122559" fmla="*/ 5263025 w 6006665"/>
                  <a:gd name="connsiteY122-122560" fmla="*/ 1617996 h 2711051"/>
                  <a:gd name="connsiteX123-122561" fmla="*/ 5219538 w 6006665"/>
                  <a:gd name="connsiteY123-122562" fmla="*/ 1570368 h 2711051"/>
                  <a:gd name="connsiteX124-122563" fmla="*/ 5129494 w 6006665"/>
                  <a:gd name="connsiteY124-122564" fmla="*/ 1624813 h 2711051"/>
                  <a:gd name="connsiteX125-122565" fmla="*/ 5126389 w 6006665"/>
                  <a:gd name="connsiteY125-122566" fmla="*/ 1619491 h 2711051"/>
                  <a:gd name="connsiteX126-122567" fmla="*/ 5117587 w 6006665"/>
                  <a:gd name="connsiteY126-122568" fmla="*/ 1624813 h 2711051"/>
                  <a:gd name="connsiteX127-122569" fmla="*/ 5105544 w 6006665"/>
                  <a:gd name="connsiteY127-122570" fmla="*/ 1604167 h 2711051"/>
                  <a:gd name="connsiteX128-122571" fmla="*/ 5074955 w 6006665"/>
                  <a:gd name="connsiteY128-122572" fmla="*/ 1629358 h 2711051"/>
                  <a:gd name="connsiteX129-122573" fmla="*/ 5065718 w 6006665"/>
                  <a:gd name="connsiteY129-122574" fmla="*/ 1627159 h 2711051"/>
                  <a:gd name="connsiteX130-122575" fmla="*/ 5063048 w 6006665"/>
                  <a:gd name="connsiteY130-122576" fmla="*/ 1629358 h 2711051"/>
                  <a:gd name="connsiteX131-122577" fmla="*/ 5026594 w 6006665"/>
                  <a:gd name="connsiteY131-122578" fmla="*/ 1620679 h 2711051"/>
                  <a:gd name="connsiteX132-122579" fmla="*/ 5015871 w 6006665"/>
                  <a:gd name="connsiteY132-122580" fmla="*/ 1665718 h 2711051"/>
                  <a:gd name="connsiteX133-122581" fmla="*/ 4974967 w 6006665"/>
                  <a:gd name="connsiteY133-122582" fmla="*/ 1731619 h 2711051"/>
                  <a:gd name="connsiteX134-122583" fmla="*/ 4974967 w 6006665"/>
                  <a:gd name="connsiteY134-122584" fmla="*/ 1763434 h 2711051"/>
                  <a:gd name="connsiteX135-122585" fmla="*/ 5015871 w 6006665"/>
                  <a:gd name="connsiteY135-122586" fmla="*/ 1779341 h 2711051"/>
                  <a:gd name="connsiteX136-122587" fmla="*/ 5011326 w 6006665"/>
                  <a:gd name="connsiteY136-122588" fmla="*/ 1877057 h 2711051"/>
                  <a:gd name="connsiteX137-122589" fmla="*/ 4999419 w 6006665"/>
                  <a:gd name="connsiteY137-122590" fmla="*/ 1877057 h 2711051"/>
                  <a:gd name="connsiteX138-122591" fmla="*/ 4974967 w 6006665"/>
                  <a:gd name="connsiteY138-122592" fmla="*/ 1877057 h 2711051"/>
                  <a:gd name="connsiteX139-122593" fmla="*/ 4963605 w 6006665"/>
                  <a:gd name="connsiteY139-122594" fmla="*/ 1929323 h 2711051"/>
                  <a:gd name="connsiteX140-122595" fmla="*/ 4974967 w 6006665"/>
                  <a:gd name="connsiteY140-122596" fmla="*/ 1956593 h 2711051"/>
                  <a:gd name="connsiteX141-122597" fmla="*/ 4909065 w 6006665"/>
                  <a:gd name="connsiteY141-122598" fmla="*/ 1990680 h 2711051"/>
                  <a:gd name="connsiteX142-122599" fmla="*/ 4897703 w 6006665"/>
                  <a:gd name="connsiteY142-122600" fmla="*/ 2058854 h 2711051"/>
                  <a:gd name="connsiteX143-122601" fmla="*/ 4845437 w 6006665"/>
                  <a:gd name="connsiteY143-122602" fmla="*/ 2074761 h 2711051"/>
                  <a:gd name="connsiteX144-122603" fmla="*/ 4834074 w 6006665"/>
                  <a:gd name="connsiteY144-122604" fmla="*/ 2133845 h 2711051"/>
                  <a:gd name="connsiteX145-122605" fmla="*/ 4779535 w 6006665"/>
                  <a:gd name="connsiteY145-122606" fmla="*/ 2192929 h 2711051"/>
                  <a:gd name="connsiteX146-122607" fmla="*/ 4777225 w 6006665"/>
                  <a:gd name="connsiteY146-122608" fmla="*/ 2182533 h 2711051"/>
                  <a:gd name="connsiteX147-122609" fmla="*/ 4767628 w 6006665"/>
                  <a:gd name="connsiteY147-122610" fmla="*/ 2192929 h 2711051"/>
                  <a:gd name="connsiteX148-122611" fmla="*/ 4758538 w 6006665"/>
                  <a:gd name="connsiteY148-122612" fmla="*/ 2152025 h 2711051"/>
                  <a:gd name="connsiteX149-122613" fmla="*/ 4742631 w 6006665"/>
                  <a:gd name="connsiteY149-122614" fmla="*/ 2065671 h 2711051"/>
                  <a:gd name="connsiteX150-122615" fmla="*/ 4715361 w 6006665"/>
                  <a:gd name="connsiteY150-122616" fmla="*/ 1924779 h 2711051"/>
                  <a:gd name="connsiteX151-122617" fmla="*/ 4735813 w 6006665"/>
                  <a:gd name="connsiteY151-122618" fmla="*/ 1833880 h 2711051"/>
                  <a:gd name="connsiteX152-122619" fmla="*/ 4767628 w 6006665"/>
                  <a:gd name="connsiteY152-122620" fmla="*/ 1790703 h 2711051"/>
                  <a:gd name="connsiteX153-122621" fmla="*/ 4767628 w 6006665"/>
                  <a:gd name="connsiteY153-122622" fmla="*/ 1763434 h 2711051"/>
                  <a:gd name="connsiteX154-122623" fmla="*/ 4826712 w 6006665"/>
                  <a:gd name="connsiteY154-122624" fmla="*/ 1747526 h 2711051"/>
                  <a:gd name="connsiteX155-122625" fmla="*/ 4892613 w 6006665"/>
                  <a:gd name="connsiteY155-122626" fmla="*/ 1656628 h 2711051"/>
                  <a:gd name="connsiteX156-122627" fmla="*/ 4956243 w 6006665"/>
                  <a:gd name="connsiteY156-122628" fmla="*/ 1581637 h 2711051"/>
                  <a:gd name="connsiteX157-122629" fmla="*/ 5022143 w 6006665"/>
                  <a:gd name="connsiteY157-122630" fmla="*/ 1522552 h 2711051"/>
                  <a:gd name="connsiteX158-122631" fmla="*/ 5046694 w 6006665"/>
                  <a:gd name="connsiteY158-122632" fmla="*/ 1415425 h 2711051"/>
                  <a:gd name="connsiteX159-122633" fmla="*/ 5015871 w 6006665"/>
                  <a:gd name="connsiteY159-122634" fmla="*/ 1420292 h 2711051"/>
                  <a:gd name="connsiteX160-122635" fmla="*/ 4995419 w 6006665"/>
                  <a:gd name="connsiteY160-122636" fmla="*/ 1483921 h 2711051"/>
                  <a:gd name="connsiteX161-122637" fmla="*/ 4904521 w 6006665"/>
                  <a:gd name="connsiteY161-122638" fmla="*/ 1570274 h 2711051"/>
                  <a:gd name="connsiteX162-122639" fmla="*/ 4901708 w 6006665"/>
                  <a:gd name="connsiteY162-122640" fmla="*/ 1561634 h 2711051"/>
                  <a:gd name="connsiteX163-122641" fmla="*/ 4892613 w 6006665"/>
                  <a:gd name="connsiteY163-122642" fmla="*/ 1570274 h 2711051"/>
                  <a:gd name="connsiteX164-122643" fmla="*/ 4861835 w 6006665"/>
                  <a:gd name="connsiteY164-122644" fmla="*/ 1475740 h 2711051"/>
                  <a:gd name="connsiteX165-122645" fmla="*/ 4779535 w 6006665"/>
                  <a:gd name="connsiteY165-122646" fmla="*/ 1499828 h 2711051"/>
                  <a:gd name="connsiteX166-122647" fmla="*/ 4684091 w 6006665"/>
                  <a:gd name="connsiteY166-122648" fmla="*/ 1624813 h 2711051"/>
                  <a:gd name="connsiteX167-122649" fmla="*/ 4715906 w 6006665"/>
                  <a:gd name="connsiteY167-122650" fmla="*/ 1672535 h 2711051"/>
                  <a:gd name="connsiteX168-122651" fmla="*/ 4636369 w 6006665"/>
                  <a:gd name="connsiteY168-122652" fmla="*/ 1688442 h 2711051"/>
                  <a:gd name="connsiteX169-122653" fmla="*/ 4577285 w 6006665"/>
                  <a:gd name="connsiteY169-122654" fmla="*/ 1692987 h 2711051"/>
                  <a:gd name="connsiteX170-122655" fmla="*/ 4577373 w 6006665"/>
                  <a:gd name="connsiteY170-122656" fmla="*/ 1692065 h 2711051"/>
                  <a:gd name="connsiteX171-122657" fmla="*/ 4565379 w 6006665"/>
                  <a:gd name="connsiteY171-122658" fmla="*/ 1692987 h 2711051"/>
                  <a:gd name="connsiteX172-122659" fmla="*/ 4569923 w 6006665"/>
                  <a:gd name="connsiteY172-122660" fmla="*/ 1645266 h 2711051"/>
                  <a:gd name="connsiteX173-122661" fmla="*/ 4520081 w 6006665"/>
                  <a:gd name="connsiteY173-122662" fmla="*/ 1635680 h 2711051"/>
                  <a:gd name="connsiteX174-122663" fmla="*/ 4475025 w 6006665"/>
                  <a:gd name="connsiteY174-122664" fmla="*/ 1665718 h 2711051"/>
                  <a:gd name="connsiteX175-122665" fmla="*/ 4464394 w 6006665"/>
                  <a:gd name="connsiteY175-122666" fmla="*/ 1664867 h 2711051"/>
                  <a:gd name="connsiteX176-122667" fmla="*/ 4463118 w 6006665"/>
                  <a:gd name="connsiteY176-122668" fmla="*/ 1665718 h 2711051"/>
                  <a:gd name="connsiteX177-122669" fmla="*/ 4357637 w 6006665"/>
                  <a:gd name="connsiteY177-122670" fmla="*/ 1657279 h 2711051"/>
                  <a:gd name="connsiteX178-122671" fmla="*/ 4243233 w 6006665"/>
                  <a:gd name="connsiteY178-122672" fmla="*/ 1677080 h 2711051"/>
                  <a:gd name="connsiteX179-122673" fmla="*/ 4125065 w 6006665"/>
                  <a:gd name="connsiteY179-122674" fmla="*/ 1811155 h 2711051"/>
                  <a:gd name="connsiteX180-122675" fmla="*/ 3984173 w 6006665"/>
                  <a:gd name="connsiteY180-122676" fmla="*/ 1967955 h 2711051"/>
                  <a:gd name="connsiteX181-122677" fmla="*/ 4038712 w 6006665"/>
                  <a:gd name="connsiteY181-122678" fmla="*/ 1972500 h 2711051"/>
                  <a:gd name="connsiteX182-122679" fmla="*/ 4059164 w 6006665"/>
                  <a:gd name="connsiteY182-122680" fmla="*/ 2015677 h 2711051"/>
                  <a:gd name="connsiteX183-122681" fmla="*/ 4087782 w 6006665"/>
                  <a:gd name="connsiteY183-122682" fmla="*/ 2024094 h 2711051"/>
                  <a:gd name="connsiteX184-122683" fmla="*/ 4106341 w 6006665"/>
                  <a:gd name="connsiteY184-122684" fmla="*/ 1995225 h 2711051"/>
                  <a:gd name="connsiteX185-122685" fmla="*/ 4117411 w 6006665"/>
                  <a:gd name="connsiteY185-122686" fmla="*/ 1996527 h 2711051"/>
                  <a:gd name="connsiteX186-122687" fmla="*/ 4118248 w 6006665"/>
                  <a:gd name="connsiteY186-122688" fmla="*/ 1995225 h 2711051"/>
                  <a:gd name="connsiteX187-122689" fmla="*/ 4156880 w 6006665"/>
                  <a:gd name="connsiteY187-122690" fmla="*/ 1999770 h 2711051"/>
                  <a:gd name="connsiteX188-122691" fmla="*/ 4211419 w 6006665"/>
                  <a:gd name="connsiteY188-122692" fmla="*/ 2070216 h 2711051"/>
                  <a:gd name="connsiteX189-122693" fmla="*/ 4215964 w 6006665"/>
                  <a:gd name="connsiteY189-122694" fmla="*/ 2117938 h 2711051"/>
                  <a:gd name="connsiteX190-122695" fmla="*/ 4184149 w 6006665"/>
                  <a:gd name="connsiteY190-122696" fmla="*/ 2177022 h 2711051"/>
                  <a:gd name="connsiteX191-122697" fmla="*/ 4177332 w 6006665"/>
                  <a:gd name="connsiteY191-122698" fmla="*/ 2247468 h 2711051"/>
                  <a:gd name="connsiteX192-122699" fmla="*/ 4161425 w 6006665"/>
                  <a:gd name="connsiteY192-122700" fmla="*/ 2333822 h 2711051"/>
                  <a:gd name="connsiteX193-122701" fmla="*/ 4109158 w 6006665"/>
                  <a:gd name="connsiteY193-122702" fmla="*/ 2413358 h 2711051"/>
                  <a:gd name="connsiteX194-122703" fmla="*/ 4097796 w 6006665"/>
                  <a:gd name="connsiteY194-122704" fmla="*/ 2451990 h 2711051"/>
                  <a:gd name="connsiteX195-122705" fmla="*/ 4043257 w 6006665"/>
                  <a:gd name="connsiteY195-122706" fmla="*/ 2511074 h 2711051"/>
                  <a:gd name="connsiteX196-122707" fmla="*/ 3995535 w 6006665"/>
                  <a:gd name="connsiteY196-122708" fmla="*/ 2570158 h 2711051"/>
                  <a:gd name="connsiteX197-122709" fmla="*/ 3975083 w 6006665"/>
                  <a:gd name="connsiteY197-122710" fmla="*/ 2601973 h 2711051"/>
                  <a:gd name="connsiteX198-122711" fmla="*/ 3925089 w 6006665"/>
                  <a:gd name="connsiteY198-122712" fmla="*/ 2629242 h 2711051"/>
                  <a:gd name="connsiteX199-122713" fmla="*/ 3913182 w 6006665"/>
                  <a:gd name="connsiteY199-122714" fmla="*/ 2629242 h 2711051"/>
                  <a:gd name="connsiteX200-122715" fmla="*/ 3904637 w 6006665"/>
                  <a:gd name="connsiteY200-122716" fmla="*/ 2629242 h 2711051"/>
                  <a:gd name="connsiteX201-122717" fmla="*/ 3892729 w 6006665"/>
                  <a:gd name="connsiteY201-122718" fmla="*/ 2629242 h 2711051"/>
                  <a:gd name="connsiteX202-122719" fmla="*/ 3871063 w 6006665"/>
                  <a:gd name="connsiteY202-122720" fmla="*/ 2612993 h 2711051"/>
                  <a:gd name="connsiteX203-122721" fmla="*/ 3829645 w 6006665"/>
                  <a:gd name="connsiteY203-122722" fmla="*/ 2640605 h 2711051"/>
                  <a:gd name="connsiteX204-122723" fmla="*/ 3822828 w 6006665"/>
                  <a:gd name="connsiteY204-122724" fmla="*/ 2661057 h 2711051"/>
                  <a:gd name="connsiteX205-122725" fmla="*/ 3818283 w 6006665"/>
                  <a:gd name="connsiteY205-122726" fmla="*/ 2651967 h 2711051"/>
                  <a:gd name="connsiteX206-122727" fmla="*/ 3818283 w 6006665"/>
                  <a:gd name="connsiteY206-122728" fmla="*/ 2640241 h 2711051"/>
                  <a:gd name="connsiteX207-122729" fmla="*/ 3817738 w 6006665"/>
                  <a:gd name="connsiteY207-122730" fmla="*/ 2640605 h 2711051"/>
                  <a:gd name="connsiteX208-122731" fmla="*/ 3810921 w 6006665"/>
                  <a:gd name="connsiteY208-122732" fmla="*/ 2661057 h 2711051"/>
                  <a:gd name="connsiteX209-122733" fmla="*/ 3806376 w 6006665"/>
                  <a:gd name="connsiteY209-122734" fmla="*/ 2651967 h 2711051"/>
                  <a:gd name="connsiteX210-122735" fmla="*/ 3806376 w 6006665"/>
                  <a:gd name="connsiteY210-122736" fmla="*/ 2624697 h 2711051"/>
                  <a:gd name="connsiteX211-122737" fmla="*/ 3818283 w 6006665"/>
                  <a:gd name="connsiteY211-122738" fmla="*/ 2624697 h 2711051"/>
                  <a:gd name="connsiteX212-122739" fmla="*/ 3826828 w 6006665"/>
                  <a:gd name="connsiteY212-122740" fmla="*/ 2624697 h 2711051"/>
                  <a:gd name="connsiteX213-122741" fmla="*/ 3833645 w 6006665"/>
                  <a:gd name="connsiteY213-122742" fmla="*/ 2565613 h 2711051"/>
                  <a:gd name="connsiteX214-122743" fmla="*/ 3822283 w 6006665"/>
                  <a:gd name="connsiteY214-122744" fmla="*/ 2522437 h 2711051"/>
                  <a:gd name="connsiteX215-122745" fmla="*/ 3849553 w 6006665"/>
                  <a:gd name="connsiteY215-122746" fmla="*/ 2499712 h 2711051"/>
                  <a:gd name="connsiteX216-122747" fmla="*/ 3858814 w 6006665"/>
                  <a:gd name="connsiteY216-122748" fmla="*/ 2501917 h 2711051"/>
                  <a:gd name="connsiteX217-122749" fmla="*/ 3861460 w 6006665"/>
                  <a:gd name="connsiteY217-122750" fmla="*/ 2499712 h 2711051"/>
                  <a:gd name="connsiteX218-122751" fmla="*/ 3898487 w 6006665"/>
                  <a:gd name="connsiteY218-122752" fmla="*/ 2508528 h 2711051"/>
                  <a:gd name="connsiteX219-122753" fmla="*/ 3919999 w 6006665"/>
                  <a:gd name="connsiteY219-122754" fmla="*/ 2463353 h 2711051"/>
                  <a:gd name="connsiteX220-122755" fmla="*/ 3935906 w 6006665"/>
                  <a:gd name="connsiteY220-122756" fmla="*/ 2404268 h 2711051"/>
                  <a:gd name="connsiteX221-122757" fmla="*/ 3947269 w 6006665"/>
                  <a:gd name="connsiteY221-122758" fmla="*/ 2381544 h 2711051"/>
                  <a:gd name="connsiteX222-122759" fmla="*/ 3966292 w 6006665"/>
                  <a:gd name="connsiteY222-122760" fmla="*/ 2337156 h 2711051"/>
                  <a:gd name="connsiteX223-122761" fmla="*/ 3915999 w 6006665"/>
                  <a:gd name="connsiteY223-122762" fmla="*/ 2349729 h 2711051"/>
                  <a:gd name="connsiteX224-122763" fmla="*/ 3888729 w 6006665"/>
                  <a:gd name="connsiteY224-122764" fmla="*/ 2372454 h 2711051"/>
                  <a:gd name="connsiteX225-122765" fmla="*/ 3876822 w 6006665"/>
                  <a:gd name="connsiteY225-122766" fmla="*/ 2372454 h 2711051"/>
                  <a:gd name="connsiteX226-122767" fmla="*/ 3829645 w 6006665"/>
                  <a:gd name="connsiteY226-122768" fmla="*/ 2372454 h 2711051"/>
                  <a:gd name="connsiteX227-122769" fmla="*/ 3817738 w 6006665"/>
                  <a:gd name="connsiteY227-122770" fmla="*/ 2372454 h 2711051"/>
                  <a:gd name="connsiteX228-122771" fmla="*/ 3801831 w 6006665"/>
                  <a:gd name="connsiteY228-122772" fmla="*/ 2317915 h 2711051"/>
                  <a:gd name="connsiteX229-122773" fmla="*/ 3758654 w 6006665"/>
                  <a:gd name="connsiteY229-122774" fmla="*/ 2279283 h 2711051"/>
                  <a:gd name="connsiteX230-122775" fmla="*/ 3692753 w 6006665"/>
                  <a:gd name="connsiteY230-122776" fmla="*/ 2263376 h 2711051"/>
                  <a:gd name="connsiteX231-122777" fmla="*/ 3683663 w 6006665"/>
                  <a:gd name="connsiteY231-122778" fmla="*/ 2204292 h 2711051"/>
                  <a:gd name="connsiteX232-122779" fmla="*/ 3672301 w 6006665"/>
                  <a:gd name="connsiteY232-122780" fmla="*/ 2172477 h 2711051"/>
                  <a:gd name="connsiteX233-122781" fmla="*/ 3656393 w 6006665"/>
                  <a:gd name="connsiteY233-122782" fmla="*/ 2145208 h 2711051"/>
                  <a:gd name="connsiteX234-122783" fmla="*/ 3633669 w 6006665"/>
                  <a:gd name="connsiteY234-122784" fmla="*/ 2086123 h 2711051"/>
                  <a:gd name="connsiteX235-122785" fmla="*/ 3601854 w 6006665"/>
                  <a:gd name="connsiteY235-122786" fmla="*/ 2065671 h 2711051"/>
                  <a:gd name="connsiteX236-122787" fmla="*/ 3545995 w 6006665"/>
                  <a:gd name="connsiteY236-122788" fmla="*/ 2044187 h 2711051"/>
                  <a:gd name="connsiteX237-122789" fmla="*/ 3506955 w 6006665"/>
                  <a:gd name="connsiteY237-122790" fmla="*/ 2049764 h 2711051"/>
                  <a:gd name="connsiteX238-122791" fmla="*/ 3463779 w 6006665"/>
                  <a:gd name="connsiteY238-122792" fmla="*/ 2058854 h 2711051"/>
                  <a:gd name="connsiteX239-122793" fmla="*/ 3431964 w 6006665"/>
                  <a:gd name="connsiteY239-122794" fmla="*/ 2086123 h 2711051"/>
                  <a:gd name="connsiteX240-122795" fmla="*/ 3452416 w 6006665"/>
                  <a:gd name="connsiteY240-122796" fmla="*/ 2102031 h 2711051"/>
                  <a:gd name="connsiteX241-122797" fmla="*/ 3452416 w 6006665"/>
                  <a:gd name="connsiteY241-122798" fmla="*/ 2133845 h 2711051"/>
                  <a:gd name="connsiteX242-122799" fmla="*/ 3431964 w 6006665"/>
                  <a:gd name="connsiteY242-122800" fmla="*/ 2156570 h 2711051"/>
                  <a:gd name="connsiteX243-122801" fmla="*/ 3400150 w 6006665"/>
                  <a:gd name="connsiteY243-122802" fmla="*/ 2215654 h 2711051"/>
                  <a:gd name="connsiteX244-122803" fmla="*/ 3400150 w 6006665"/>
                  <a:gd name="connsiteY244-122804" fmla="*/ 2242924 h 2711051"/>
                  <a:gd name="connsiteX245-122805" fmla="*/ 3350155 w 6006665"/>
                  <a:gd name="connsiteY245-122806" fmla="*/ 2274738 h 2711051"/>
                  <a:gd name="connsiteX246-122807" fmla="*/ 3342342 w 6006665"/>
                  <a:gd name="connsiteY246-122808" fmla="*/ 2272134 h 2711051"/>
                  <a:gd name="connsiteX247-122809" fmla="*/ 3338249 w 6006665"/>
                  <a:gd name="connsiteY247-122810" fmla="*/ 2274738 h 2711051"/>
                  <a:gd name="connsiteX248-122811" fmla="*/ 3290527 w 6006665"/>
                  <a:gd name="connsiteY248-122812" fmla="*/ 2258831 h 2711051"/>
                  <a:gd name="connsiteX249-122813" fmla="*/ 3259257 w 6006665"/>
                  <a:gd name="connsiteY249-122814" fmla="*/ 2258831 h 2711051"/>
                  <a:gd name="connsiteX250-122815" fmla="*/ 3247350 w 6006665"/>
                  <a:gd name="connsiteY250-122816" fmla="*/ 2258831 h 2711051"/>
                  <a:gd name="connsiteX251-122817" fmla="*/ 3231443 w 6006665"/>
                  <a:gd name="connsiteY251-122818" fmla="*/ 2242924 h 2711051"/>
                  <a:gd name="connsiteX252-122819" fmla="*/ 3213271 w 6006665"/>
                  <a:gd name="connsiteY252-122820" fmla="*/ 2238380 h 2711051"/>
                  <a:gd name="connsiteX253-122821" fmla="*/ 3168359 w 6006665"/>
                  <a:gd name="connsiteY253-122822" fmla="*/ 2274738 h 2711051"/>
                  <a:gd name="connsiteX254-122823" fmla="*/ 3120637 w 6006665"/>
                  <a:gd name="connsiteY254-122824" fmla="*/ 2286100 h 2711051"/>
                  <a:gd name="connsiteX255-122825" fmla="*/ 3082005 w 6006665"/>
                  <a:gd name="connsiteY255-122826" fmla="*/ 2302008 h 2711051"/>
                  <a:gd name="connsiteX256-122827" fmla="*/ 3074460 w 6006665"/>
                  <a:gd name="connsiteY256-122828" fmla="*/ 2300211 h 2711051"/>
                  <a:gd name="connsiteX257-122829" fmla="*/ 1811153 w 6006665"/>
                  <a:gd name="connsiteY257-122830" fmla="*/ 1999770 h 2711051"/>
                  <a:gd name="connsiteX258-122831" fmla="*/ 1748069 w 6006665"/>
                  <a:gd name="connsiteY258-122832" fmla="*/ 2038402 h 2711051"/>
                  <a:gd name="connsiteX259-122833" fmla="*/ 1711709 w 6006665"/>
                  <a:gd name="connsiteY259-122834" fmla="*/ 2042947 h 2711051"/>
                  <a:gd name="connsiteX260-122835" fmla="*/ 1711926 w 6006665"/>
                  <a:gd name="connsiteY260-122836" fmla="*/ 2041431 h 2711051"/>
                  <a:gd name="connsiteX261-122837" fmla="*/ 1699803 w 6006665"/>
                  <a:gd name="connsiteY261-122838" fmla="*/ 2042947 h 2711051"/>
                  <a:gd name="connsiteX262-122839" fmla="*/ 1704347 w 6006665"/>
                  <a:gd name="connsiteY262-122840" fmla="*/ 2011132 h 2711051"/>
                  <a:gd name="connsiteX263-122841" fmla="*/ 1662460 w 6006665"/>
                  <a:gd name="connsiteY263-122842" fmla="*/ 1993181 h 2711051"/>
                  <a:gd name="connsiteX264-122843" fmla="*/ 1629901 w 6006665"/>
                  <a:gd name="connsiteY264-122844" fmla="*/ 2006587 h 2711051"/>
                  <a:gd name="connsiteX265-122845" fmla="*/ 1629300 w 6006665"/>
                  <a:gd name="connsiteY265-122846" fmla="*/ 2001932 h 2711051"/>
                  <a:gd name="connsiteX266-122847" fmla="*/ 1617994 w 6006665"/>
                  <a:gd name="connsiteY266-122848" fmla="*/ 2006587 h 2711051"/>
                  <a:gd name="connsiteX267-122849" fmla="*/ 1608904 w 6006665"/>
                  <a:gd name="connsiteY267-122850" fmla="*/ 1936141 h 2711051"/>
                  <a:gd name="connsiteX268-122851" fmla="*/ 1552684 w 6006665"/>
                  <a:gd name="connsiteY268-122852" fmla="*/ 1926448 h 2711051"/>
                  <a:gd name="connsiteX269-122853" fmla="*/ 1518550 w 6006665"/>
                  <a:gd name="connsiteY269-122854" fmla="*/ 1952048 h 2711051"/>
                  <a:gd name="connsiteX270-122855" fmla="*/ 1425379 w 6006665"/>
                  <a:gd name="connsiteY270-122856" fmla="*/ 1972500 h 2711051"/>
                  <a:gd name="connsiteX271-122857" fmla="*/ 1409472 w 6006665"/>
                  <a:gd name="connsiteY271-122858" fmla="*/ 1990680 h 2711051"/>
                  <a:gd name="connsiteX272-122859" fmla="*/ 1270852 w 6006665"/>
                  <a:gd name="connsiteY272-122860" fmla="*/ 2011132 h 2711051"/>
                  <a:gd name="connsiteX273-122861" fmla="*/ 1254945 w 6006665"/>
                  <a:gd name="connsiteY273-122862" fmla="*/ 2031584 h 2711051"/>
                  <a:gd name="connsiteX274-122863" fmla="*/ 1282214 w 6006665"/>
                  <a:gd name="connsiteY274-122864" fmla="*/ 2074761 h 2711051"/>
                  <a:gd name="connsiteX275-122865" fmla="*/ 1243582 w 6006665"/>
                  <a:gd name="connsiteY275-122866" fmla="*/ 2090668 h 2711051"/>
                  <a:gd name="connsiteX276-122867" fmla="*/ 1254945 w 6006665"/>
                  <a:gd name="connsiteY276-122868" fmla="*/ 2108848 h 2711051"/>
                  <a:gd name="connsiteX277-122869" fmla="*/ 1216313 w 6006665"/>
                  <a:gd name="connsiteY277-122870" fmla="*/ 2133845 h 2711051"/>
                  <a:gd name="connsiteX278-122871" fmla="*/ 1275397 w 6006665"/>
                  <a:gd name="connsiteY278-122872" fmla="*/ 2177022 h 2711051"/>
                  <a:gd name="connsiteX279-122873" fmla="*/ 1270852 w 6006665"/>
                  <a:gd name="connsiteY279-122874" fmla="*/ 2204292 h 2711051"/>
                  <a:gd name="connsiteX280-122875" fmla="*/ 1259108 w 6006665"/>
                  <a:gd name="connsiteY280-122876" fmla="*/ 2203313 h 2711051"/>
                  <a:gd name="connsiteX281-122877" fmla="*/ 1258945 w 6006665"/>
                  <a:gd name="connsiteY281-122878" fmla="*/ 2204292 h 2711051"/>
                  <a:gd name="connsiteX282-122879" fmla="*/ 1215644 w 6006665"/>
                  <a:gd name="connsiteY282-122880" fmla="*/ 2200683 h 2711051"/>
                  <a:gd name="connsiteX283-122881" fmla="*/ 1204950 w 6006665"/>
                  <a:gd name="connsiteY283-122882" fmla="*/ 2215654 h 2711051"/>
                  <a:gd name="connsiteX284-122883" fmla="*/ 1196495 w 6006665"/>
                  <a:gd name="connsiteY284-122884" fmla="*/ 2210822 h 2711051"/>
                  <a:gd name="connsiteX285-122885" fmla="*/ 1193043 w 6006665"/>
                  <a:gd name="connsiteY285-122886" fmla="*/ 2215654 h 2711051"/>
                  <a:gd name="connsiteX286-122887" fmla="*/ 1145322 w 6006665"/>
                  <a:gd name="connsiteY286-122888" fmla="*/ 2188384 h 2711051"/>
                  <a:gd name="connsiteX287-122889" fmla="*/ 1098145 w 6006665"/>
                  <a:gd name="connsiteY287-122890" fmla="*/ 2188384 h 2711051"/>
                  <a:gd name="connsiteX288-122891" fmla="*/ 1061785 w 6006665"/>
                  <a:gd name="connsiteY288-122892" fmla="*/ 2215654 h 2711051"/>
                  <a:gd name="connsiteX289-122893" fmla="*/ 1055322 w 6006665"/>
                  <a:gd name="connsiteY289-122894" fmla="*/ 2211571 h 2711051"/>
                  <a:gd name="connsiteX290-122895" fmla="*/ 1049878 w 6006665"/>
                  <a:gd name="connsiteY290-122896" fmla="*/ 2215654 h 2711051"/>
                  <a:gd name="connsiteX291-122897" fmla="*/ 1006701 w 6006665"/>
                  <a:gd name="connsiteY291-122898" fmla="*/ 2188384 h 2711051"/>
                  <a:gd name="connsiteX292-122899" fmla="*/ 924893 w 6006665"/>
                  <a:gd name="connsiteY292-122900" fmla="*/ 2152025 h 2711051"/>
                  <a:gd name="connsiteX293-122901" fmla="*/ 877716 w 6006665"/>
                  <a:gd name="connsiteY293-122902" fmla="*/ 2152025 h 2711051"/>
                  <a:gd name="connsiteX294-122903" fmla="*/ 802724 w 6006665"/>
                  <a:gd name="connsiteY294-122904" fmla="*/ 2215654 h 2711051"/>
                  <a:gd name="connsiteX295-122905" fmla="*/ 798179 w 6006665"/>
                  <a:gd name="connsiteY295-122906" fmla="*/ 2258831 h 2711051"/>
                  <a:gd name="connsiteX296-122907" fmla="*/ 787406 w 6006665"/>
                  <a:gd name="connsiteY296-122908" fmla="*/ 2248058 h 2711051"/>
                  <a:gd name="connsiteX297-122909" fmla="*/ 786272 w 6006665"/>
                  <a:gd name="connsiteY297-122910" fmla="*/ 2258831 h 2711051"/>
                  <a:gd name="connsiteX298-122911" fmla="*/ 756063 w 6006665"/>
                  <a:gd name="connsiteY298-122912" fmla="*/ 2228621 h 2711051"/>
                  <a:gd name="connsiteX299-122913" fmla="*/ 732278 w 6006665"/>
                  <a:gd name="connsiteY299-122914" fmla="*/ 2286100 h 2711051"/>
                  <a:gd name="connsiteX300-122915" fmla="*/ 743640 w 6006665"/>
                  <a:gd name="connsiteY300-122916" fmla="*/ 2295190 h 2711051"/>
                  <a:gd name="connsiteX301-122917" fmla="*/ 723188 w 6006665"/>
                  <a:gd name="connsiteY301-122918" fmla="*/ 2338367 h 2711051"/>
                  <a:gd name="connsiteX302-122919" fmla="*/ 747026 w 6006665"/>
                  <a:gd name="connsiteY302-122920" fmla="*/ 2375208 h 2711051"/>
                  <a:gd name="connsiteX303-122921" fmla="*/ 763548 w 6006665"/>
                  <a:gd name="connsiteY303-122922" fmla="*/ 2372454 h 2711051"/>
                  <a:gd name="connsiteX304-122923" fmla="*/ 764871 w 6006665"/>
                  <a:gd name="connsiteY304-122924" fmla="*/ 2374218 h 2711051"/>
                  <a:gd name="connsiteX305-122925" fmla="*/ 775455 w 6006665"/>
                  <a:gd name="connsiteY305-122926" fmla="*/ 2372454 h 2711051"/>
                  <a:gd name="connsiteX306-122927" fmla="*/ 802724 w 6006665"/>
                  <a:gd name="connsiteY306-122928" fmla="*/ 2408813 h 2711051"/>
                  <a:gd name="connsiteX307-122929" fmla="*/ 798179 w 6006665"/>
                  <a:gd name="connsiteY307-122930" fmla="*/ 2436083 h 2711051"/>
                  <a:gd name="connsiteX308-122931" fmla="*/ 818632 w 6006665"/>
                  <a:gd name="connsiteY308-122932" fmla="*/ 2447445 h 2711051"/>
                  <a:gd name="connsiteX309-122933" fmla="*/ 802724 w 6006665"/>
                  <a:gd name="connsiteY309-122934" fmla="*/ 2479260 h 2711051"/>
                  <a:gd name="connsiteX310-122935" fmla="*/ 766365 w 6006665"/>
                  <a:gd name="connsiteY310-122936" fmla="*/ 2483805 h 2711051"/>
                  <a:gd name="connsiteX311-122937" fmla="*/ 727733 w 6006665"/>
                  <a:gd name="connsiteY311-122938" fmla="*/ 2542889 h 2711051"/>
                  <a:gd name="connsiteX312-122939" fmla="*/ 759548 w 6006665"/>
                  <a:gd name="connsiteY312-122940" fmla="*/ 2586066 h 2711051"/>
                  <a:gd name="connsiteX313-122941" fmla="*/ 759548 w 6006665"/>
                  <a:gd name="connsiteY313-122942" fmla="*/ 2624697 h 2711051"/>
                  <a:gd name="connsiteX314-122943" fmla="*/ 798179 w 6006665"/>
                  <a:gd name="connsiteY314-122944" fmla="*/ 2683782 h 2711051"/>
                  <a:gd name="connsiteX315-122945" fmla="*/ 775455 w 6006665"/>
                  <a:gd name="connsiteY315-122946" fmla="*/ 2699689 h 2711051"/>
                  <a:gd name="connsiteX316-122947" fmla="*/ 770910 w 6006665"/>
                  <a:gd name="connsiteY316-122948" fmla="*/ 2711051 h 2711051"/>
                  <a:gd name="connsiteX317-122949" fmla="*/ 759003 w 6006665"/>
                  <a:gd name="connsiteY317-122950" fmla="*/ 2711051 h 2711051"/>
                  <a:gd name="connsiteX318-122951" fmla="*/ 755003 w 6006665"/>
                  <a:gd name="connsiteY318-122952" fmla="*/ 2711051 h 2711051"/>
                  <a:gd name="connsiteX319-122953" fmla="*/ 743096 w 6006665"/>
                  <a:gd name="connsiteY319-122954" fmla="*/ 2711051 h 2711051"/>
                  <a:gd name="connsiteX320-122955" fmla="*/ 715826 w 6006665"/>
                  <a:gd name="connsiteY320-122956" fmla="*/ 2676964 h 2711051"/>
                  <a:gd name="connsiteX321-122957" fmla="*/ 704464 w 6006665"/>
                  <a:gd name="connsiteY321-122958" fmla="*/ 2676964 h 2711051"/>
                  <a:gd name="connsiteX322-122959" fmla="*/ 684012 w 6006665"/>
                  <a:gd name="connsiteY322-122960" fmla="*/ 2667874 h 2711051"/>
                  <a:gd name="connsiteX323-122961" fmla="*/ 672649 w 6006665"/>
                  <a:gd name="connsiteY323-122962" fmla="*/ 2645150 h 2711051"/>
                  <a:gd name="connsiteX324-122963" fmla="*/ 645222 w 6006665"/>
                  <a:gd name="connsiteY324-122964" fmla="*/ 2637313 h 2711051"/>
                  <a:gd name="connsiteX325-122965" fmla="*/ 625472 w 6006665"/>
                  <a:gd name="connsiteY325-122966" fmla="*/ 2640605 h 2711051"/>
                  <a:gd name="connsiteX326-122967" fmla="*/ 623771 w 6006665"/>
                  <a:gd name="connsiteY326-122968" fmla="*/ 2638904 h 2711051"/>
                  <a:gd name="connsiteX327-122969" fmla="*/ 613565 w 6006665"/>
                  <a:gd name="connsiteY327-122970" fmla="*/ 2640605 h 2711051"/>
                  <a:gd name="connsiteX328-122971" fmla="*/ 609020 w 6006665"/>
                  <a:gd name="connsiteY328-122972" fmla="*/ 2636060 h 2711051"/>
                  <a:gd name="connsiteX329-122973" fmla="*/ 559026 w 6006665"/>
                  <a:gd name="connsiteY329-122974" fmla="*/ 2608790 h 2711051"/>
                  <a:gd name="connsiteX330-122975" fmla="*/ 506760 w 6006665"/>
                  <a:gd name="connsiteY330-122976" fmla="*/ 2601973 h 2711051"/>
                  <a:gd name="connsiteX331-122977" fmla="*/ 483280 w 6006665"/>
                  <a:gd name="connsiteY331-122978" fmla="*/ 2595264 h 2711051"/>
                  <a:gd name="connsiteX332-122979" fmla="*/ 480035 w 6006665"/>
                  <a:gd name="connsiteY332-122980" fmla="*/ 2597428 h 2711051"/>
                  <a:gd name="connsiteX333-122981" fmla="*/ 475042 w 6006665"/>
                  <a:gd name="connsiteY333-122982" fmla="*/ 2592910 h 2711051"/>
                  <a:gd name="connsiteX334-122983" fmla="*/ 474945 w 6006665"/>
                  <a:gd name="connsiteY334-122984" fmla="*/ 2592883 h 2711051"/>
                  <a:gd name="connsiteX335-122985" fmla="*/ 468128 w 6006665"/>
                  <a:gd name="connsiteY335-122986" fmla="*/ 2597428 h 2711051"/>
                  <a:gd name="connsiteX336-122987" fmla="*/ 420406 w 6006665"/>
                  <a:gd name="connsiteY336-122988" fmla="*/ 2554251 h 2711051"/>
                  <a:gd name="connsiteX337-122989" fmla="*/ 381774 w 6006665"/>
                  <a:gd name="connsiteY337-122990" fmla="*/ 2538344 h 2711051"/>
                  <a:gd name="connsiteX338-122991" fmla="*/ 349960 w 6006665"/>
                  <a:gd name="connsiteY338-122992" fmla="*/ 2506529 h 2711051"/>
                  <a:gd name="connsiteX339-122993" fmla="*/ 377229 w 6006665"/>
                  <a:gd name="connsiteY339-122994" fmla="*/ 2499712 h 2711051"/>
                  <a:gd name="connsiteX340-122995" fmla="*/ 404499 w 6006665"/>
                  <a:gd name="connsiteY340-122996" fmla="*/ 2451990 h 2711051"/>
                  <a:gd name="connsiteX341-122997" fmla="*/ 388591 w 6006665"/>
                  <a:gd name="connsiteY341-122998" fmla="*/ 2436083 h 2711051"/>
                  <a:gd name="connsiteX342-122999" fmla="*/ 440858 w 6006665"/>
                  <a:gd name="connsiteY342-123000" fmla="*/ 2408813 h 2711051"/>
                  <a:gd name="connsiteX343-123001" fmla="*/ 440858 w 6006665"/>
                  <a:gd name="connsiteY343-123002" fmla="*/ 2405757 h 2711051"/>
                  <a:gd name="connsiteX344-123003" fmla="*/ 416406 w 6006665"/>
                  <a:gd name="connsiteY344-123004" fmla="*/ 2408813 h 2711051"/>
                  <a:gd name="connsiteX345-123005" fmla="*/ 416406 w 6006665"/>
                  <a:gd name="connsiteY345-123006" fmla="*/ 2407325 h 2711051"/>
                  <a:gd name="connsiteX346-123007" fmla="*/ 404499 w 6006665"/>
                  <a:gd name="connsiteY346-123008" fmla="*/ 2408813 h 2711051"/>
                  <a:gd name="connsiteX347-123009" fmla="*/ 404499 w 6006665"/>
                  <a:gd name="connsiteY347-123010" fmla="*/ 2388361 h 2711051"/>
                  <a:gd name="connsiteX348-123011" fmla="*/ 424951 w 6006665"/>
                  <a:gd name="connsiteY348-123012" fmla="*/ 2372454 h 2711051"/>
                  <a:gd name="connsiteX349-123013" fmla="*/ 463583 w 6006665"/>
                  <a:gd name="connsiteY349-123014" fmla="*/ 2365637 h 2711051"/>
                  <a:gd name="connsiteX350-123015" fmla="*/ 468128 w 6006665"/>
                  <a:gd name="connsiteY350-123016" fmla="*/ 2349729 h 2711051"/>
                  <a:gd name="connsiteX351-123017" fmla="*/ 456765 w 6006665"/>
                  <a:gd name="connsiteY351-123018" fmla="*/ 2317915 h 2711051"/>
                  <a:gd name="connsiteX352-123019" fmla="*/ 474945 w 6006665"/>
                  <a:gd name="connsiteY352-123020" fmla="*/ 2290645 h 2711051"/>
                  <a:gd name="connsiteX353-123021" fmla="*/ 474945 w 6006665"/>
                  <a:gd name="connsiteY353-123022" fmla="*/ 2270193 h 2711051"/>
                  <a:gd name="connsiteX354-123023" fmla="*/ 420406 w 6006665"/>
                  <a:gd name="connsiteY354-123024" fmla="*/ 2252013 h 2711051"/>
                  <a:gd name="connsiteX355-123025" fmla="*/ 409588 w 6006665"/>
                  <a:gd name="connsiteY355-123026" fmla="*/ 2252013 h 2711051"/>
                  <a:gd name="connsiteX356-123027" fmla="*/ 397681 w 6006665"/>
                  <a:gd name="connsiteY356-123028" fmla="*/ 2252013 h 2711051"/>
                  <a:gd name="connsiteX357-123029" fmla="*/ 379485 w 6006665"/>
                  <a:gd name="connsiteY357-123030" fmla="*/ 2229774 h 2711051"/>
                  <a:gd name="connsiteX358-123031" fmla="*/ 357322 w 6006665"/>
                  <a:gd name="connsiteY358-123032" fmla="*/ 2236106 h 2711051"/>
                  <a:gd name="connsiteX359-123033" fmla="*/ 352842 w 6006665"/>
                  <a:gd name="connsiteY359-123034" fmla="*/ 2233984 h 2711051"/>
                  <a:gd name="connsiteX360-123035" fmla="*/ 345415 w 6006665"/>
                  <a:gd name="connsiteY360-123036" fmla="*/ 2236106 h 2711051"/>
                  <a:gd name="connsiteX361-123037" fmla="*/ 302238 w 6006665"/>
                  <a:gd name="connsiteY361-123038" fmla="*/ 2215654 h 2711051"/>
                  <a:gd name="connsiteX362-123039" fmla="*/ 302238 w 6006665"/>
                  <a:gd name="connsiteY362-123040" fmla="*/ 2204292 h 2711051"/>
                  <a:gd name="connsiteX363-123041" fmla="*/ 286331 w 6006665"/>
                  <a:gd name="connsiteY363-123042" fmla="*/ 2177022 h 2711051"/>
                  <a:gd name="connsiteX364-123043" fmla="*/ 270968 w 6006665"/>
                  <a:gd name="connsiteY364-123044" fmla="*/ 2177022 h 2711051"/>
                  <a:gd name="connsiteX365-123045" fmla="*/ 259061 w 6006665"/>
                  <a:gd name="connsiteY365-123046" fmla="*/ 2177022 h 2711051"/>
                  <a:gd name="connsiteX366-123047" fmla="*/ 254516 w 6006665"/>
                  <a:gd name="connsiteY366-123048" fmla="*/ 2161115 h 2711051"/>
                  <a:gd name="connsiteX367-123049" fmla="*/ 263606 w 6006665"/>
                  <a:gd name="connsiteY367-123050" fmla="*/ 2145208 h 2711051"/>
                  <a:gd name="connsiteX368-123051" fmla="*/ 243991 w 6006665"/>
                  <a:gd name="connsiteY368-123052" fmla="*/ 2114695 h 2711051"/>
                  <a:gd name="connsiteX369-123053" fmla="*/ 216429 w 6006665"/>
                  <a:gd name="connsiteY369-123054" fmla="*/ 2117938 h 2711051"/>
                  <a:gd name="connsiteX370-123055" fmla="*/ 212956 w 6006665"/>
                  <a:gd name="connsiteY370-123056" fmla="*/ 2116946 h 2711051"/>
                  <a:gd name="connsiteX371-123057" fmla="*/ 204522 w 6006665"/>
                  <a:gd name="connsiteY371-123058" fmla="*/ 2117938 h 2711051"/>
                  <a:gd name="connsiteX372-123059" fmla="*/ 199623 w 6006665"/>
                  <a:gd name="connsiteY372-123060" fmla="*/ 2116538 h 2711051"/>
                  <a:gd name="connsiteX373-123061" fmla="*/ 195977 w 6006665"/>
                  <a:gd name="connsiteY373-123062" fmla="*/ 2129300 h 2711051"/>
                  <a:gd name="connsiteX374-123063" fmla="*/ 184968 w 6006665"/>
                  <a:gd name="connsiteY374-123064" fmla="*/ 2126155 h 2711051"/>
                  <a:gd name="connsiteX375-123065" fmla="*/ 184070 w 6006665"/>
                  <a:gd name="connsiteY375-123066" fmla="*/ 2129300 h 2711051"/>
                  <a:gd name="connsiteX376-123067" fmla="*/ 168163 w 6006665"/>
                  <a:gd name="connsiteY376-123068" fmla="*/ 2124765 h 2711051"/>
                  <a:gd name="connsiteX377-123069" fmla="*/ 156800 w 6006665"/>
                  <a:gd name="connsiteY377-123070" fmla="*/ 2086123 h 2711051"/>
                  <a:gd name="connsiteX378-123071" fmla="*/ 152255 w 6006665"/>
                  <a:gd name="connsiteY378-123072" fmla="*/ 2070216 h 2711051"/>
                  <a:gd name="connsiteX379-123073" fmla="*/ 156800 w 6006665"/>
                  <a:gd name="connsiteY379-123074" fmla="*/ 2065671 h 2711051"/>
                  <a:gd name="connsiteX380-123075" fmla="*/ 168707 w 6006665"/>
                  <a:gd name="connsiteY380-123076" fmla="*/ 2065671 h 2711051"/>
                  <a:gd name="connsiteX381-123077" fmla="*/ 188615 w 6006665"/>
                  <a:gd name="connsiteY381-123078" fmla="*/ 2065671 h 2711051"/>
                  <a:gd name="connsiteX382-123079" fmla="*/ 199977 w 6006665"/>
                  <a:gd name="connsiteY382-123080" fmla="*/ 2054309 h 2711051"/>
                  <a:gd name="connsiteX383-123081" fmla="*/ 188615 w 6006665"/>
                  <a:gd name="connsiteY383-123082" fmla="*/ 2031584 h 2711051"/>
                  <a:gd name="connsiteX384-123083" fmla="*/ 168163 w 6006665"/>
                  <a:gd name="connsiteY384-123084" fmla="*/ 2022495 h 2711051"/>
                  <a:gd name="connsiteX385-123085" fmla="*/ 168163 w 6006665"/>
                  <a:gd name="connsiteY385-123086" fmla="*/ 2015677 h 2711051"/>
                  <a:gd name="connsiteX386-123087" fmla="*/ 152255 w 6006665"/>
                  <a:gd name="connsiteY386-123088" fmla="*/ 1999770 h 2711051"/>
                  <a:gd name="connsiteX387-123089" fmla="*/ 129531 w 6006665"/>
                  <a:gd name="connsiteY387-123090" fmla="*/ 1963410 h 2711051"/>
                  <a:gd name="connsiteX388-123091" fmla="*/ 140893 w 6006665"/>
                  <a:gd name="connsiteY388-123092" fmla="*/ 1940686 h 2711051"/>
                  <a:gd name="connsiteX389-123093" fmla="*/ 136348 w 6006665"/>
                  <a:gd name="connsiteY389-123094" fmla="*/ 1913416 h 2711051"/>
                  <a:gd name="connsiteX390-123095" fmla="*/ 103789 w 6006665"/>
                  <a:gd name="connsiteY390-123096" fmla="*/ 1900009 h 2711051"/>
                  <a:gd name="connsiteX391-123097" fmla="*/ 93716 w 6006665"/>
                  <a:gd name="connsiteY391-123098" fmla="*/ 1904326 h 2711051"/>
                  <a:gd name="connsiteX392-123099" fmla="*/ 91868 w 6006665"/>
                  <a:gd name="connsiteY392-123100" fmla="*/ 1900015 h 2711051"/>
                  <a:gd name="connsiteX393-123101" fmla="*/ 81809 w 6006665"/>
                  <a:gd name="connsiteY393-123102" fmla="*/ 1904326 h 2711051"/>
                  <a:gd name="connsiteX394-123103" fmla="*/ 74992 w 6006665"/>
                  <a:gd name="connsiteY394-123104" fmla="*/ 1888419 h 2711051"/>
                  <a:gd name="connsiteX395-123105" fmla="*/ 34087 w 6006665"/>
                  <a:gd name="connsiteY395-123106" fmla="*/ 1877057 h 2711051"/>
                  <a:gd name="connsiteX396-123107" fmla="*/ 22725 w 6006665"/>
                  <a:gd name="connsiteY396-123108" fmla="*/ 1833880 h 2711051"/>
                  <a:gd name="connsiteX397-123109" fmla="*/ 22725 w 6006665"/>
                  <a:gd name="connsiteY397-123110" fmla="*/ 1802065 h 2711051"/>
                  <a:gd name="connsiteX398-123111" fmla="*/ 0 w 6006665"/>
                  <a:gd name="connsiteY398-123112" fmla="*/ 1786158 h 2711051"/>
                  <a:gd name="connsiteX399-123113" fmla="*/ 15907 w 6006665"/>
                  <a:gd name="connsiteY399-123114" fmla="*/ 1763434 h 2711051"/>
                  <a:gd name="connsiteX400-123115" fmla="*/ 6818 w 6006665"/>
                  <a:gd name="connsiteY400-123116" fmla="*/ 1699805 h 2711051"/>
                  <a:gd name="connsiteX401-123117" fmla="*/ 34087 w 6006665"/>
                  <a:gd name="connsiteY401-123118" fmla="*/ 1656628 h 2711051"/>
                  <a:gd name="connsiteX402-123119" fmla="*/ 27270 w 6006665"/>
                  <a:gd name="connsiteY402-123120" fmla="*/ 1645266 h 2711051"/>
                  <a:gd name="connsiteX403-123121" fmla="*/ 70447 w 6006665"/>
                  <a:gd name="connsiteY403-123122" fmla="*/ 1606634 h 2711051"/>
                  <a:gd name="connsiteX404-123123" fmla="*/ 27270 w 6006665"/>
                  <a:gd name="connsiteY404-123124" fmla="*/ 1570274 h 2711051"/>
                  <a:gd name="connsiteX405-123125" fmla="*/ 109078 w 6006665"/>
                  <a:gd name="connsiteY405-123126" fmla="*/ 1472558 h 2711051"/>
                  <a:gd name="connsiteX406-123127" fmla="*/ 145438 w 6006665"/>
                  <a:gd name="connsiteY406-123128" fmla="*/ 1429381 h 2711051"/>
                  <a:gd name="connsiteX407-123129" fmla="*/ 156800 w 6006665"/>
                  <a:gd name="connsiteY407-123130" fmla="*/ 1386205 h 2711051"/>
                  <a:gd name="connsiteX408-123131" fmla="*/ 102261 w 6006665"/>
                  <a:gd name="connsiteY408-123132" fmla="*/ 1333938 h 2711051"/>
                  <a:gd name="connsiteX409-123133" fmla="*/ 118168 w 6006665"/>
                  <a:gd name="connsiteY409-123134" fmla="*/ 1279399 h 2711051"/>
                  <a:gd name="connsiteX410-123135" fmla="*/ 86354 w 6006665"/>
                  <a:gd name="connsiteY410-123136" fmla="*/ 1215770 h 2711051"/>
                  <a:gd name="connsiteX411-123137" fmla="*/ 109078 w 6006665"/>
                  <a:gd name="connsiteY411-123138" fmla="*/ 1140778 h 2711051"/>
                  <a:gd name="connsiteX412-123139" fmla="*/ 70447 w 6006665"/>
                  <a:gd name="connsiteY412-123140" fmla="*/ 1038517 h 2711051"/>
                  <a:gd name="connsiteX413-123141" fmla="*/ 102261 w 6006665"/>
                  <a:gd name="connsiteY413-123142" fmla="*/ 968071 h 2711051"/>
                  <a:gd name="connsiteX414-123143" fmla="*/ 43177 w 6006665"/>
                  <a:gd name="connsiteY414-123144" fmla="*/ 902170 h 2711051"/>
                  <a:gd name="connsiteX415-123145" fmla="*/ 49994 w 6006665"/>
                  <a:gd name="connsiteY415-123146" fmla="*/ 827178 h 2711051"/>
                  <a:gd name="connsiteX416-123147" fmla="*/ 81809 w 6006665"/>
                  <a:gd name="connsiteY416-123148" fmla="*/ 822633 h 2711051"/>
                  <a:gd name="connsiteX417-123149" fmla="*/ 145438 w 6006665"/>
                  <a:gd name="connsiteY417-123150" fmla="*/ 779457 h 2711051"/>
                  <a:gd name="connsiteX418-123151" fmla="*/ 184070 w 6006665"/>
                  <a:gd name="connsiteY418-123152" fmla="*/ 740825 h 2711051"/>
                  <a:gd name="connsiteX419-123153" fmla="*/ 189699 w 6006665"/>
                  <a:gd name="connsiteY419-123154" fmla="*/ 747103 h 2711051"/>
                  <a:gd name="connsiteX420-123155" fmla="*/ 195977 w 6006665"/>
                  <a:gd name="connsiteY420-123156" fmla="*/ 740825 h 2711051"/>
                  <a:gd name="connsiteX421-123157" fmla="*/ 255061 w 6006665"/>
                  <a:gd name="connsiteY421-123158" fmla="*/ 806726 h 2711051"/>
                  <a:gd name="connsiteX422-123159" fmla="*/ 350504 w 6006665"/>
                  <a:gd name="connsiteY422-123160" fmla="*/ 827178 h 2711051"/>
                  <a:gd name="connsiteX423-123161" fmla="*/ 491397 w 6006665"/>
                  <a:gd name="connsiteY423-123162" fmla="*/ 940802 h 2711051"/>
                  <a:gd name="connsiteX424-123163" fmla="*/ 523211 w 6006665"/>
                  <a:gd name="connsiteY424-123164" fmla="*/ 988523 h 2711051"/>
                  <a:gd name="connsiteX425-123165" fmla="*/ 523211 w 6006665"/>
                  <a:gd name="connsiteY425-123166" fmla="*/ 1047607 h 2711051"/>
                  <a:gd name="connsiteX426-123167" fmla="*/ 486852 w 6006665"/>
                  <a:gd name="connsiteY426-123168" fmla="*/ 1102146 h 2711051"/>
                  <a:gd name="connsiteX427-123169" fmla="*/ 420951 w 6006665"/>
                  <a:gd name="connsiteY427-123170" fmla="*/ 1122599 h 2711051"/>
                  <a:gd name="connsiteX428-123171" fmla="*/ 415909 w 6006665"/>
                  <a:gd name="connsiteY428-123172" fmla="*/ 1120468 h 2711051"/>
                  <a:gd name="connsiteX429-123173" fmla="*/ 409044 w 6006665"/>
                  <a:gd name="connsiteY429-123174" fmla="*/ 1122599 h 2711051"/>
                  <a:gd name="connsiteX430-123175" fmla="*/ 252950 w 6006665"/>
                  <a:gd name="connsiteY430-123176" fmla="*/ 1056643 h 2711051"/>
                  <a:gd name="connsiteX431-123177" fmla="*/ 232336 w 6006665"/>
                  <a:gd name="connsiteY431-123178" fmla="*/ 1063515 h 2711051"/>
                  <a:gd name="connsiteX432-123179" fmla="*/ 291420 w 6006665"/>
                  <a:gd name="connsiteY432-123180" fmla="*/ 1133961 h 2711051"/>
                  <a:gd name="connsiteX433-123181" fmla="*/ 291420 w 6006665"/>
                  <a:gd name="connsiteY433-123182" fmla="*/ 1172593 h 2711051"/>
                  <a:gd name="connsiteX434-123183" fmla="*/ 298238 w 6006665"/>
                  <a:gd name="connsiteY434-123184" fmla="*/ 1258947 h 2711051"/>
                  <a:gd name="connsiteX435-123185" fmla="*/ 345959 w 6006665"/>
                  <a:gd name="connsiteY435-123186" fmla="*/ 1290761 h 2711051"/>
                  <a:gd name="connsiteX436-123187" fmla="*/ 362087 w 6006665"/>
                  <a:gd name="connsiteY436-123188" fmla="*/ 1300169 h 2711051"/>
                  <a:gd name="connsiteX437-123189" fmla="*/ 365867 w 6006665"/>
                  <a:gd name="connsiteY437-123190" fmla="*/ 1268036 h 2711051"/>
                  <a:gd name="connsiteX438-123191" fmla="*/ 345415 w 6006665"/>
                  <a:gd name="connsiteY438-123192" fmla="*/ 1231677 h 2711051"/>
                  <a:gd name="connsiteX439-123193" fmla="*/ 365867 w 6006665"/>
                  <a:gd name="connsiteY439-123194" fmla="*/ 1199862 h 2711051"/>
                  <a:gd name="connsiteX440-123195" fmla="*/ 374560 w 6006665"/>
                  <a:gd name="connsiteY440-123196" fmla="*/ 1204861 h 2711051"/>
                  <a:gd name="connsiteX441-123197" fmla="*/ 377774 w 6006665"/>
                  <a:gd name="connsiteY441-123198" fmla="*/ 1199862 h 2711051"/>
                  <a:gd name="connsiteX442-123199" fmla="*/ 461933 w 6006665"/>
                  <a:gd name="connsiteY442-123200" fmla="*/ 1248254 h 2711051"/>
                  <a:gd name="connsiteX443-123201" fmla="*/ 484035 w 6006665"/>
                  <a:gd name="connsiteY443-123202" fmla="*/ 1231677 h 2711051"/>
                  <a:gd name="connsiteX444-123203" fmla="*/ 463583 w 6006665"/>
                  <a:gd name="connsiteY444-123204" fmla="*/ 1165775 h 2711051"/>
                  <a:gd name="connsiteX445-123205" fmla="*/ 549936 w 6006665"/>
                  <a:gd name="connsiteY445-123206" fmla="*/ 1079422 h 2711051"/>
                  <a:gd name="connsiteX446-123207" fmla="*/ 559742 w 6006665"/>
                  <a:gd name="connsiteY446-123208" fmla="*/ 1081523 h 2711051"/>
                  <a:gd name="connsiteX447-123209" fmla="*/ 561843 w 6006665"/>
                  <a:gd name="connsiteY447-123210" fmla="*/ 1079422 h 2711051"/>
                  <a:gd name="connsiteX448-123211" fmla="*/ 593658 w 6006665"/>
                  <a:gd name="connsiteY448-123212" fmla="*/ 1086239 h 2711051"/>
                  <a:gd name="connsiteX449-123213" fmla="*/ 620945 w 6006665"/>
                  <a:gd name="connsiteY449-123214" fmla="*/ 1110116 h 2711051"/>
                  <a:gd name="connsiteX450-123215" fmla="*/ 640835 w 6006665"/>
                  <a:gd name="connsiteY450-123216" fmla="*/ 1054425 h 2711051"/>
                  <a:gd name="connsiteX451-123217" fmla="*/ 609020 w 6006665"/>
                  <a:gd name="connsiteY451-123218" fmla="*/ 999886 h 2711051"/>
                  <a:gd name="connsiteX452-123219" fmla="*/ 624928 w 6006665"/>
                  <a:gd name="connsiteY452-123220" fmla="*/ 940802 h 2711051"/>
                  <a:gd name="connsiteX453-123221" fmla="*/ 597658 w 6006665"/>
                  <a:gd name="connsiteY453-123222" fmla="*/ 881717 h 2711051"/>
                  <a:gd name="connsiteX454-123223" fmla="*/ 611562 w 6006665"/>
                  <a:gd name="connsiteY454-123224" fmla="*/ 886043 h 2711051"/>
                  <a:gd name="connsiteX455-123225" fmla="*/ 609565 w 6006665"/>
                  <a:gd name="connsiteY455-123226" fmla="*/ 881717 h 2711051"/>
                  <a:gd name="connsiteX456-123227" fmla="*/ 711826 w 6006665"/>
                  <a:gd name="connsiteY456-123228" fmla="*/ 913532 h 2711051"/>
                  <a:gd name="connsiteX457-123229" fmla="*/ 732278 w 6006665"/>
                  <a:gd name="connsiteY457-123230" fmla="*/ 968071 h 2711051"/>
                  <a:gd name="connsiteX458-123231" fmla="*/ 684556 w 6006665"/>
                  <a:gd name="connsiteY458-123232" fmla="*/ 979433 h 2711051"/>
                  <a:gd name="connsiteX459-123233" fmla="*/ 684556 w 6006665"/>
                  <a:gd name="connsiteY459-123234" fmla="*/ 1031700 h 2711051"/>
                  <a:gd name="connsiteX460-123235" fmla="*/ 713309 w 6006665"/>
                  <a:gd name="connsiteY460-123236" fmla="*/ 1060453 h 2711051"/>
                  <a:gd name="connsiteX461-123237" fmla="*/ 763548 w 6006665"/>
                  <a:gd name="connsiteY461-123238" fmla="*/ 1043062 h 2711051"/>
                  <a:gd name="connsiteX462-123239" fmla="*/ 770365 w 6006665"/>
                  <a:gd name="connsiteY462-123240" fmla="*/ 983978 h 2711051"/>
                  <a:gd name="connsiteX463-123241" fmla="*/ 845357 w 6006665"/>
                  <a:gd name="connsiteY463-123242" fmla="*/ 936257 h 2711051"/>
                  <a:gd name="connsiteX464-123243" fmla="*/ 972614 w 6006665"/>
                  <a:gd name="connsiteY464-123244" fmla="*/ 849903 h 2711051"/>
                  <a:gd name="connsiteX465-123245" fmla="*/ 982566 w 6006665"/>
                  <a:gd name="connsiteY465-123246" fmla="*/ 851230 h 2711051"/>
                  <a:gd name="connsiteX466-123247" fmla="*/ 984521 w 6006665"/>
                  <a:gd name="connsiteY466-123248" fmla="*/ 849903 h 2711051"/>
                  <a:gd name="connsiteX467-123249" fmla="*/ 1018608 w 6006665"/>
                  <a:gd name="connsiteY467-123250" fmla="*/ 854448 h 2711051"/>
                  <a:gd name="connsiteX468-123251" fmla="*/ 979977 w 6006665"/>
                  <a:gd name="connsiteY468-123252" fmla="*/ 918077 h 2711051"/>
                  <a:gd name="connsiteX469-123253" fmla="*/ 1012666 w 6006665"/>
                  <a:gd name="connsiteY469-123254" fmla="*/ 923238 h 2711051"/>
                  <a:gd name="connsiteX470-123255" fmla="*/ 1038516 w 6006665"/>
                  <a:gd name="connsiteY470-123256" fmla="*/ 893080 h 2711051"/>
                  <a:gd name="connsiteX471-123257" fmla="*/ 1050423 w 6006665"/>
                  <a:gd name="connsiteY471-123258" fmla="*/ 893080 h 2711051"/>
                  <a:gd name="connsiteX472-123259" fmla="*/ 1108962 w 6006665"/>
                  <a:gd name="connsiteY472-123260" fmla="*/ 893080 h 2711051"/>
                  <a:gd name="connsiteX473-123261" fmla="*/ 1161229 w 6006665"/>
                  <a:gd name="connsiteY473-123262" fmla="*/ 849903 h 2711051"/>
                  <a:gd name="connsiteX474-123263" fmla="*/ 1165711 w 6006665"/>
                  <a:gd name="connsiteY474-123264" fmla="*/ 856037 h 2711051"/>
                  <a:gd name="connsiteX475-123265" fmla="*/ 1173136 w 6006665"/>
                  <a:gd name="connsiteY475-123266" fmla="*/ 849903 h 2711051"/>
                  <a:gd name="connsiteX476-123267" fmla="*/ 1210035 w 6006665"/>
                  <a:gd name="connsiteY476-123268" fmla="*/ 900396 h 2711051"/>
                  <a:gd name="connsiteX477-123269" fmla="*/ 1247583 w 6006665"/>
                  <a:gd name="connsiteY477-123270" fmla="*/ 843086 h 2711051"/>
                  <a:gd name="connsiteX478-123271" fmla="*/ 1211223 w 6006665"/>
                  <a:gd name="connsiteY478-123272" fmla="*/ 784002 h 2711051"/>
                  <a:gd name="connsiteX479-123273" fmla="*/ 1227130 w 6006665"/>
                  <a:gd name="connsiteY479-123274" fmla="*/ 747642 h 2711051"/>
                  <a:gd name="connsiteX480-123275" fmla="*/ 1237665 w 6006665"/>
                  <a:gd name="connsiteY480-123276" fmla="*/ 750780 h 2711051"/>
                  <a:gd name="connsiteX481-123277" fmla="*/ 1239037 w 6006665"/>
                  <a:gd name="connsiteY481-123278" fmla="*/ 747642 h 2711051"/>
                  <a:gd name="connsiteX482-123279" fmla="*/ 1345843 w 6006665"/>
                  <a:gd name="connsiteY482-123280" fmla="*/ 779457 h 2711051"/>
                  <a:gd name="connsiteX483-123281" fmla="*/ 1400382 w 6006665"/>
                  <a:gd name="connsiteY483-123282" fmla="*/ 811271 h 2711051"/>
                  <a:gd name="connsiteX484-123283" fmla="*/ 1519756 w 6006665"/>
                  <a:gd name="connsiteY484-123284" fmla="*/ 917855 h 2711051"/>
                  <a:gd name="connsiteX485-123285" fmla="*/ 1543003 w 6006665"/>
                  <a:gd name="connsiteY485-123286" fmla="*/ 877173 h 2711051"/>
                  <a:gd name="connsiteX486-123287" fmla="*/ 1506643 w 6006665"/>
                  <a:gd name="connsiteY486-123288" fmla="*/ 822633 h 2711051"/>
                  <a:gd name="connsiteX487-123289" fmla="*/ 1506643 w 6006665"/>
                  <a:gd name="connsiteY487-123290" fmla="*/ 799909 h 2711051"/>
                  <a:gd name="connsiteX488-123291" fmla="*/ 1463467 w 6006665"/>
                  <a:gd name="connsiteY488-123292" fmla="*/ 790819 h 2711051"/>
                  <a:gd name="connsiteX489-123293" fmla="*/ 1472556 w 6006665"/>
                  <a:gd name="connsiteY489-123294" fmla="*/ 740825 h 2711051"/>
                  <a:gd name="connsiteX490-123295" fmla="*/ 1452104 w 6006665"/>
                  <a:gd name="connsiteY490-123296" fmla="*/ 654471 h 2711051"/>
                  <a:gd name="connsiteX491-123297" fmla="*/ 1452104 w 6006665"/>
                  <a:gd name="connsiteY491-123298" fmla="*/ 618112 h 2711051"/>
                  <a:gd name="connsiteX492-123299" fmla="*/ 1522551 w 6006665"/>
                  <a:gd name="connsiteY492-123300" fmla="*/ 515851 h 2711051"/>
                  <a:gd name="connsiteX493-123301" fmla="*/ 1543003 w 6006665"/>
                  <a:gd name="connsiteY493-123302" fmla="*/ 402228 h 2711051"/>
                  <a:gd name="connsiteX494-123303" fmla="*/ 1570272 w 6006665"/>
                  <a:gd name="connsiteY494-123304" fmla="*/ 381775 h 2711051"/>
                  <a:gd name="connsiteX495-123305" fmla="*/ 1578688 w 6006665"/>
                  <a:gd name="connsiteY495-123306" fmla="*/ 384394 h 2711051"/>
                  <a:gd name="connsiteX496-123307" fmla="*/ 1582179 w 6006665"/>
                  <a:gd name="connsiteY496-123308" fmla="*/ 381775 h 2711051"/>
                  <a:gd name="connsiteX497-123309" fmla="*/ 1684440 w 6006665"/>
                  <a:gd name="connsiteY497-123310" fmla="*/ 413590 h 2711051"/>
                  <a:gd name="connsiteX498-123311" fmla="*/ 1688985 w 6006665"/>
                  <a:gd name="connsiteY498-123312" fmla="*/ 484036 h 2711051"/>
                  <a:gd name="connsiteX499-123313" fmla="*/ 1652625 w 6006665"/>
                  <a:gd name="connsiteY499-123314" fmla="*/ 574935 h 2711051"/>
                  <a:gd name="connsiteX500-123315" fmla="*/ 1679895 w 6006665"/>
                  <a:gd name="connsiteY500-123316" fmla="*/ 613567 h 2711051"/>
                  <a:gd name="connsiteX501-123317" fmla="*/ 1688985 w 6006665"/>
                  <a:gd name="connsiteY501-123318" fmla="*/ 688558 h 2711051"/>
                  <a:gd name="connsiteX502-123319" fmla="*/ 1679895 w 6006665"/>
                  <a:gd name="connsiteY502-123320" fmla="*/ 833996 h 2711051"/>
                  <a:gd name="connsiteX503-123321" fmla="*/ 1636718 w 6006665"/>
                  <a:gd name="connsiteY503-123322" fmla="*/ 1097602 h 2711051"/>
                  <a:gd name="connsiteX504-123323" fmla="*/ 1662494 w 6006665"/>
                  <a:gd name="connsiteY504-123324" fmla="*/ 1104046 h 2711051"/>
                  <a:gd name="connsiteX0-123325" fmla="*/ 1662494 w 6006665"/>
                  <a:gd name="connsiteY0-123326" fmla="*/ 1104046 h 2711051"/>
                  <a:gd name="connsiteX1-123327" fmla="*/ 3211535 w 6006665"/>
                  <a:gd name="connsiteY1-123328" fmla="*/ 1 h 2711051"/>
                  <a:gd name="connsiteX2-123329" fmla="*/ 3200173 w 6006665"/>
                  <a:gd name="connsiteY2-123330" fmla="*/ 74993 h 2711051"/>
                  <a:gd name="connsiteX3-123331" fmla="*/ 3161541 w 6006665"/>
                  <a:gd name="connsiteY3-123332" fmla="*/ 118170 h 2711051"/>
                  <a:gd name="connsiteX4-123333" fmla="*/ 3066097 w 6006665"/>
                  <a:gd name="connsiteY4-123334" fmla="*/ 193161 h 2711051"/>
                  <a:gd name="connsiteX5-123335" fmla="*/ 3034283 w 6006665"/>
                  <a:gd name="connsiteY5-123336" fmla="*/ 236338 h 2711051"/>
                  <a:gd name="connsiteX6-123337" fmla="*/ 3082005 w 6006665"/>
                  <a:gd name="connsiteY6-123338" fmla="*/ 252245 h 2711051"/>
                  <a:gd name="connsiteX7-123339" fmla="*/ 3129459 w 6006665"/>
                  <a:gd name="connsiteY7-123340" fmla="*/ 279926 h 2711051"/>
                  <a:gd name="connsiteX8-123341" fmla="*/ 3156451 w 6006665"/>
                  <a:gd name="connsiteY8-123342" fmla="*/ 256790 h 2711051"/>
                  <a:gd name="connsiteX9-123343" fmla="*/ 3158460 w 6006665"/>
                  <a:gd name="connsiteY9-123344" fmla="*/ 265274 h 2711051"/>
                  <a:gd name="connsiteX10-123345" fmla="*/ 3168359 w 6006665"/>
                  <a:gd name="connsiteY10-123346" fmla="*/ 256790 h 2711051"/>
                  <a:gd name="connsiteX11-123347" fmla="*/ 3184984 w 6006665"/>
                  <a:gd name="connsiteY11-123348" fmla="*/ 326983 h 2711051"/>
                  <a:gd name="connsiteX12-123349" fmla="*/ 3192811 w 6006665"/>
                  <a:gd name="connsiteY12-123350" fmla="*/ 311329 h 2711051"/>
                  <a:gd name="connsiteX13-123351" fmla="*/ 3251895 w 6006665"/>
                  <a:gd name="connsiteY13-123352" fmla="*/ 290877 h 2711051"/>
                  <a:gd name="connsiteX14-123353" fmla="*/ 3259833 w 6006665"/>
                  <a:gd name="connsiteY14-123354" fmla="*/ 292251 h 2711051"/>
                  <a:gd name="connsiteX15-123355" fmla="*/ 3263802 w 6006665"/>
                  <a:gd name="connsiteY15-123356" fmla="*/ 290877 h 2711051"/>
                  <a:gd name="connsiteX16-123357" fmla="*/ 3381970 w 6006665"/>
                  <a:gd name="connsiteY16-123358" fmla="*/ 311329 h 2711051"/>
                  <a:gd name="connsiteX17-123359" fmla="*/ 3388787 w 6006665"/>
                  <a:gd name="connsiteY17-123360" fmla="*/ 370413 h 2711051"/>
                  <a:gd name="connsiteX18-123361" fmla="*/ 3531529 w 6006665"/>
                  <a:gd name="connsiteY18-123362" fmla="*/ 391404 h 2711051"/>
                  <a:gd name="connsiteX19-123363" fmla="*/ 3538225 w 6006665"/>
                  <a:gd name="connsiteY19-123364" fmla="*/ 295422 h 2711051"/>
                  <a:gd name="connsiteX20-123365" fmla="*/ 3549910 w 6006665"/>
                  <a:gd name="connsiteY20-123366" fmla="*/ 298609 h 2711051"/>
                  <a:gd name="connsiteX21-123367" fmla="*/ 3550132 w 6006665"/>
                  <a:gd name="connsiteY21-123368" fmla="*/ 295422 h 2711051"/>
                  <a:gd name="connsiteX22-123369" fmla="*/ 3625123 w 6006665"/>
                  <a:gd name="connsiteY22-123370" fmla="*/ 315874 h 2711051"/>
                  <a:gd name="connsiteX23-123371" fmla="*/ 3672301 w 6006665"/>
                  <a:gd name="connsiteY23-123372" fmla="*/ 315874 h 2711051"/>
                  <a:gd name="connsiteX24-123373" fmla="*/ 3684207 w 6006665"/>
                  <a:gd name="connsiteY24-123374" fmla="*/ 315874 h 2711051"/>
                  <a:gd name="connsiteX25-123375" fmla="*/ 3743291 w 6006665"/>
                  <a:gd name="connsiteY25-123376" fmla="*/ 381775 h 2711051"/>
                  <a:gd name="connsiteX26-123377" fmla="*/ 3759199 w 6006665"/>
                  <a:gd name="connsiteY26-123378" fmla="*/ 461312 h 2711051"/>
                  <a:gd name="connsiteX27-123379" fmla="*/ 3738747 w 6006665"/>
                  <a:gd name="connsiteY27-123380" fmla="*/ 511306 h 2711051"/>
                  <a:gd name="connsiteX28-123381" fmla="*/ 3786469 w 6006665"/>
                  <a:gd name="connsiteY28-123382" fmla="*/ 602204 h 2711051"/>
                  <a:gd name="connsiteX29-123383" fmla="*/ 3835603 w 6006665"/>
                  <a:gd name="connsiteY29-123384" fmla="*/ 638110 h 2711051"/>
                  <a:gd name="connsiteX30-123385" fmla="*/ 3865460 w 6006665"/>
                  <a:gd name="connsiteY30-123386" fmla="*/ 527213 h 2711051"/>
                  <a:gd name="connsiteX31-123387" fmla="*/ 3875077 w 6006665"/>
                  <a:gd name="connsiteY31-123388" fmla="*/ 535720 h 2711051"/>
                  <a:gd name="connsiteX32-123389" fmla="*/ 3877367 w 6006665"/>
                  <a:gd name="connsiteY32-123390" fmla="*/ 527213 h 2711051"/>
                  <a:gd name="connsiteX33-123391" fmla="*/ 3932151 w 6006665"/>
                  <a:gd name="connsiteY33-123392" fmla="*/ 575676 h 2711051"/>
                  <a:gd name="connsiteX34-123393" fmla="*/ 3988173 w 6006665"/>
                  <a:gd name="connsiteY34-123394" fmla="*/ 547665 h 2711051"/>
                  <a:gd name="connsiteX35-123395" fmla="*/ 3993852 w 6006665"/>
                  <a:gd name="connsiteY35-123396" fmla="*/ 550780 h 2711051"/>
                  <a:gd name="connsiteX36-123397" fmla="*/ 4000080 w 6006665"/>
                  <a:gd name="connsiteY36-123398" fmla="*/ 547665 h 2711051"/>
                  <a:gd name="connsiteX37-123399" fmla="*/ 4062426 w 6006665"/>
                  <a:gd name="connsiteY37-123400" fmla="*/ 581855 h 2711051"/>
                  <a:gd name="connsiteX38-123401" fmla="*/ 4085889 w 6006665"/>
                  <a:gd name="connsiteY38-123402" fmla="*/ 554483 h 2711051"/>
                  <a:gd name="connsiteX39-123403" fmla="*/ 4095563 w 6006665"/>
                  <a:gd name="connsiteY39-123404" fmla="*/ 557087 h 2711051"/>
                  <a:gd name="connsiteX40-123405" fmla="*/ 4097796 w 6006665"/>
                  <a:gd name="connsiteY40-123406" fmla="*/ 554483 h 2711051"/>
                  <a:gd name="connsiteX41-123407" fmla="*/ 4144150 w 6006665"/>
                  <a:gd name="connsiteY41-123408" fmla="*/ 566963 h 2711051"/>
                  <a:gd name="connsiteX42-123409" fmla="*/ 4117703 w 6006665"/>
                  <a:gd name="connsiteY42-123410" fmla="*/ 456767 h 2711051"/>
                  <a:gd name="connsiteX43-123411" fmla="*/ 4165425 w 6006665"/>
                  <a:gd name="connsiteY43-123412" fmla="*/ 402228 h 2711051"/>
                  <a:gd name="connsiteX44-123413" fmla="*/ 4175231 w 6006665"/>
                  <a:gd name="connsiteY44-123414" fmla="*/ 404629 h 2711051"/>
                  <a:gd name="connsiteX45-123415" fmla="*/ 4177332 w 6006665"/>
                  <a:gd name="connsiteY45-123416" fmla="*/ 402228 h 2711051"/>
                  <a:gd name="connsiteX46-123417" fmla="*/ 4511384 w 6006665"/>
                  <a:gd name="connsiteY46-123418" fmla="*/ 484036 h 2711051"/>
                  <a:gd name="connsiteX47-123419" fmla="*/ 4543199 w 6006665"/>
                  <a:gd name="connsiteY47-123420" fmla="*/ 554483 h 2711051"/>
                  <a:gd name="connsiteX48-123421" fmla="*/ 4639242 w 6006665"/>
                  <a:gd name="connsiteY48-123422" fmla="*/ 637125 h 2711051"/>
                  <a:gd name="connsiteX49-123423" fmla="*/ 4774445 w 6006665"/>
                  <a:gd name="connsiteY49-123424" fmla="*/ 618112 h 2711051"/>
                  <a:gd name="connsiteX50-123425" fmla="*/ 4778496 w 6006665"/>
                  <a:gd name="connsiteY50-123426" fmla="*/ 619216 h 2711051"/>
                  <a:gd name="connsiteX51-123427" fmla="*/ 4786352 w 6006665"/>
                  <a:gd name="connsiteY51-123428" fmla="*/ 618112 h 2711051"/>
                  <a:gd name="connsiteX52-123429" fmla="*/ 4861343 w 6006665"/>
                  <a:gd name="connsiteY52-123430" fmla="*/ 638564 h 2711051"/>
                  <a:gd name="connsiteX53-123431" fmla="*/ 4893158 w 6006665"/>
                  <a:gd name="connsiteY53-123432" fmla="*/ 681741 h 2711051"/>
                  <a:gd name="connsiteX54-123433" fmla="*/ 4888613 w 6006665"/>
                  <a:gd name="connsiteY54-123434" fmla="*/ 763549 h 2711051"/>
                  <a:gd name="connsiteX55-123435" fmla="*/ 4927677 w 6006665"/>
                  <a:gd name="connsiteY55-123436" fmla="*/ 788221 h 2711051"/>
                  <a:gd name="connsiteX56-123437" fmla="*/ 4967605 w 6006665"/>
                  <a:gd name="connsiteY56-123438" fmla="*/ 774912 h 2711051"/>
                  <a:gd name="connsiteX57-123439" fmla="*/ 5038051 w 6006665"/>
                  <a:gd name="connsiteY57-123440" fmla="*/ 768094 h 2711051"/>
                  <a:gd name="connsiteX58-123441" fmla="*/ 5040730 w 6006665"/>
                  <a:gd name="connsiteY58-123442" fmla="*/ 768987 h 2711051"/>
                  <a:gd name="connsiteX59-123443" fmla="*/ 5049958 w 6006665"/>
                  <a:gd name="connsiteY59-123444" fmla="*/ 768094 h 2711051"/>
                  <a:gd name="connsiteX60-123445" fmla="*/ 5114249 w 6006665"/>
                  <a:gd name="connsiteY60-123446" fmla="*/ 789525 h 2711051"/>
                  <a:gd name="connsiteX61-123447" fmla="*/ 5176671 w 6006665"/>
                  <a:gd name="connsiteY61-123448" fmla="*/ 779457 h 2711051"/>
                  <a:gd name="connsiteX62-123449" fmla="*/ 5177801 w 6006665"/>
                  <a:gd name="connsiteY62-123450" fmla="*/ 781195 h 2711051"/>
                  <a:gd name="connsiteX63-123451" fmla="*/ 5188578 w 6006665"/>
                  <a:gd name="connsiteY63-123452" fmla="*/ 779457 h 2711051"/>
                  <a:gd name="connsiteX64-123453" fmla="*/ 5243719 w 6006665"/>
                  <a:gd name="connsiteY64-123454" fmla="*/ 864288 h 2711051"/>
                  <a:gd name="connsiteX65-123455" fmla="*/ 5283477 w 6006665"/>
                  <a:gd name="connsiteY65-123456" fmla="*/ 833996 h 2711051"/>
                  <a:gd name="connsiteX66-123457" fmla="*/ 5258480 w 6006665"/>
                  <a:gd name="connsiteY66-123458" fmla="*/ 768094 h 2711051"/>
                  <a:gd name="connsiteX67-123459" fmla="*/ 5267570 w 6006665"/>
                  <a:gd name="connsiteY67-123460" fmla="*/ 720373 h 2711051"/>
                  <a:gd name="connsiteX68-123461" fmla="*/ 5278896 w 6006665"/>
                  <a:gd name="connsiteY68-123462" fmla="*/ 723422 h 2711051"/>
                  <a:gd name="connsiteX69-123463" fmla="*/ 5279477 w 6006665"/>
                  <a:gd name="connsiteY69-123464" fmla="*/ 720373 h 2711051"/>
                  <a:gd name="connsiteX70-123465" fmla="*/ 5395510 w 6006665"/>
                  <a:gd name="connsiteY70-123466" fmla="*/ 751612 h 2711051"/>
                  <a:gd name="connsiteX71-123467" fmla="*/ 5463001 w 6006665"/>
                  <a:gd name="connsiteY71-123468" fmla="*/ 747642 h 2711051"/>
                  <a:gd name="connsiteX72-123469" fmla="*/ 5464386 w 6006665"/>
                  <a:gd name="connsiteY72-123470" fmla="*/ 748261 h 2711051"/>
                  <a:gd name="connsiteX73-123471" fmla="*/ 5474909 w 6006665"/>
                  <a:gd name="connsiteY73-123472" fmla="*/ 747642 h 2711051"/>
                  <a:gd name="connsiteX74-123473" fmla="*/ 5581715 w 6006665"/>
                  <a:gd name="connsiteY74-123474" fmla="*/ 795364 h 2711051"/>
                  <a:gd name="connsiteX75-123475" fmla="*/ 5633981 w 6006665"/>
                  <a:gd name="connsiteY75-123476" fmla="*/ 838541 h 2711051"/>
                  <a:gd name="connsiteX76-123477" fmla="*/ 5720335 w 6006665"/>
                  <a:gd name="connsiteY76-123478" fmla="*/ 918077 h 2711051"/>
                  <a:gd name="connsiteX77-123479" fmla="*/ 5822595 w 6006665"/>
                  <a:gd name="connsiteY77-123480" fmla="*/ 1015793 h 2711051"/>
                  <a:gd name="connsiteX78-123481" fmla="*/ 5818051 w 6006665"/>
                  <a:gd name="connsiteY78-123482" fmla="*/ 1070332 h 2711051"/>
                  <a:gd name="connsiteX79-123483" fmla="*/ 5825679 w 6006665"/>
                  <a:gd name="connsiteY79-123484" fmla="*/ 1077960 h 2711051"/>
                  <a:gd name="connsiteX80-123485" fmla="*/ 5822051 w 6006665"/>
                  <a:gd name="connsiteY80-123486" fmla="*/ 1027155 h 2711051"/>
                  <a:gd name="connsiteX81-123487" fmla="*/ 5834092 w 6006665"/>
                  <a:gd name="connsiteY81-123488" fmla="*/ 1029028 h 2711051"/>
                  <a:gd name="connsiteX82-123489" fmla="*/ 5833958 w 6006665"/>
                  <a:gd name="connsiteY82-123490" fmla="*/ 1027155 h 2711051"/>
                  <a:gd name="connsiteX83-123491" fmla="*/ 5936219 w 6006665"/>
                  <a:gd name="connsiteY83-123492" fmla="*/ 1043062 h 2711051"/>
                  <a:gd name="connsiteX84-123493" fmla="*/ 6006665 w 6006665"/>
                  <a:gd name="connsiteY84-123494" fmla="*/ 1122599 h 2711051"/>
                  <a:gd name="connsiteX85-123495" fmla="*/ 5968033 w 6006665"/>
                  <a:gd name="connsiteY85-123496" fmla="*/ 1161231 h 2711051"/>
                  <a:gd name="connsiteX86-123497" fmla="*/ 5908949 w 6006665"/>
                  <a:gd name="connsiteY86-123498" fmla="*/ 1172593 h 2711051"/>
                  <a:gd name="connsiteX87-123499" fmla="*/ 5908949 w 6006665"/>
                  <a:gd name="connsiteY87-123500" fmla="*/ 1258947 h 2711051"/>
                  <a:gd name="connsiteX88-123501" fmla="*/ 5893042 w 6006665"/>
                  <a:gd name="connsiteY88-123502" fmla="*/ 1274854 h 2711051"/>
                  <a:gd name="connsiteX89-123503" fmla="*/ 5881135 w 6006665"/>
                  <a:gd name="connsiteY89-123504" fmla="*/ 1274854 h 2711051"/>
                  <a:gd name="connsiteX90-123505" fmla="*/ 5861227 w 6006665"/>
                  <a:gd name="connsiteY90-123506" fmla="*/ 1274854 h 2711051"/>
                  <a:gd name="connsiteX91-123507" fmla="*/ 5849321 w 6006665"/>
                  <a:gd name="connsiteY91-123508" fmla="*/ 1274854 h 2711051"/>
                  <a:gd name="connsiteX92-123509" fmla="*/ 5817506 w 6006665"/>
                  <a:gd name="connsiteY92-123510" fmla="*/ 1240767 h 2711051"/>
                  <a:gd name="connsiteX93-123511" fmla="*/ 5767511 w 6006665"/>
                  <a:gd name="connsiteY93-123512" fmla="*/ 1215770 h 2711051"/>
                  <a:gd name="connsiteX94-123513" fmla="*/ 5762967 w 6006665"/>
                  <a:gd name="connsiteY94-123514" fmla="*/ 1181683 h 2711051"/>
                  <a:gd name="connsiteX95-123515" fmla="*/ 5729132 w 6006665"/>
                  <a:gd name="connsiteY95-123516" fmla="*/ 1167751 h 2711051"/>
                  <a:gd name="connsiteX96-123517" fmla="*/ 5695337 w 6006665"/>
                  <a:gd name="connsiteY96-123518" fmla="*/ 1177138 h 2711051"/>
                  <a:gd name="connsiteX97-123519" fmla="*/ 5693366 w 6006665"/>
                  <a:gd name="connsiteY97-123520" fmla="*/ 1174378 h 2711051"/>
                  <a:gd name="connsiteX98-123521" fmla="*/ 5683431 w 6006665"/>
                  <a:gd name="connsiteY98-123522" fmla="*/ 1177138 h 2711051"/>
                  <a:gd name="connsiteX99-123523" fmla="*/ 5660706 w 6006665"/>
                  <a:gd name="connsiteY99-123524" fmla="*/ 1145323 h 2711051"/>
                  <a:gd name="connsiteX100-123525" fmla="*/ 5669644 w 6006665"/>
                  <a:gd name="connsiteY100-123526" fmla="*/ 1120298 h 2711051"/>
                  <a:gd name="connsiteX101-123527" fmla="*/ 5640799 w 6006665"/>
                  <a:gd name="connsiteY101-123528" fmla="*/ 1133961 h 2711051"/>
                  <a:gd name="connsiteX102-123529" fmla="*/ 5656705 w 6006665"/>
                  <a:gd name="connsiteY102-123530" fmla="*/ 1177138 h 2711051"/>
                  <a:gd name="connsiteX103-123531" fmla="*/ 5633981 w 6006665"/>
                  <a:gd name="connsiteY103-123532" fmla="*/ 1215770 h 2711051"/>
                  <a:gd name="connsiteX104-123533" fmla="*/ 5586259 w 6006665"/>
                  <a:gd name="connsiteY104-123534" fmla="*/ 1252129 h 2711051"/>
                  <a:gd name="connsiteX105-123535" fmla="*/ 5575676 w 6006665"/>
                  <a:gd name="connsiteY105-123536" fmla="*/ 1251121 h 2711051"/>
                  <a:gd name="connsiteX106-123537" fmla="*/ 5574353 w 6006665"/>
                  <a:gd name="connsiteY106-123538" fmla="*/ 1252129 h 2711051"/>
                  <a:gd name="connsiteX107-123539" fmla="*/ 5539436 w 6006665"/>
                  <a:gd name="connsiteY107-123540" fmla="*/ 1248804 h 2711051"/>
                  <a:gd name="connsiteX108-123541" fmla="*/ 5570352 w 6006665"/>
                  <a:gd name="connsiteY108-123542" fmla="*/ 1290761 h 2711051"/>
                  <a:gd name="connsiteX109-123543" fmla="*/ 5593077 w 6006665"/>
                  <a:gd name="connsiteY109-123544" fmla="*/ 1354390 h 2711051"/>
                  <a:gd name="connsiteX110-123545" fmla="*/ 5608984 w 6006665"/>
                  <a:gd name="connsiteY110-123546" fmla="*/ 1381660 h 2711051"/>
                  <a:gd name="connsiteX111-123547" fmla="*/ 5613529 w 6006665"/>
                  <a:gd name="connsiteY111-123548" fmla="*/ 1413474 h 2711051"/>
                  <a:gd name="connsiteX112-123549" fmla="*/ 5608984 w 6006665"/>
                  <a:gd name="connsiteY112-123550" fmla="*/ 1436199 h 2711051"/>
                  <a:gd name="connsiteX113-123551" fmla="*/ 5597799 w 6006665"/>
                  <a:gd name="connsiteY113-123552" fmla="*/ 1432590 h 2711051"/>
                  <a:gd name="connsiteX114-123553" fmla="*/ 5597077 w 6006665"/>
                  <a:gd name="connsiteY114-123554" fmla="*/ 1436199 h 2711051"/>
                  <a:gd name="connsiteX115-123555" fmla="*/ 5534271 w 6006665"/>
                  <a:gd name="connsiteY115-123556" fmla="*/ 1415939 h 2711051"/>
                  <a:gd name="connsiteX116-123557" fmla="*/ 5436277 w 6006665"/>
                  <a:gd name="connsiteY116-123558" fmla="*/ 1472558 h 2711051"/>
                  <a:gd name="connsiteX117-123559" fmla="*/ 5397645 w 6006665"/>
                  <a:gd name="connsiteY117-123560" fmla="*/ 1483921 h 2711051"/>
                  <a:gd name="connsiteX118-123561" fmla="*/ 5345378 w 6006665"/>
                  <a:gd name="connsiteY118-123562" fmla="*/ 1538460 h 2711051"/>
                  <a:gd name="connsiteX119-123563" fmla="*/ 5290839 w 6006665"/>
                  <a:gd name="connsiteY119-123564" fmla="*/ 1586181 h 2711051"/>
                  <a:gd name="connsiteX120-123565" fmla="*/ 5274932 w 6006665"/>
                  <a:gd name="connsiteY120-123566" fmla="*/ 1617996 h 2711051"/>
                  <a:gd name="connsiteX121-123567" fmla="*/ 5267238 w 6006665"/>
                  <a:gd name="connsiteY121-123568" fmla="*/ 1609569 h 2711051"/>
                  <a:gd name="connsiteX122-123569" fmla="*/ 5263025 w 6006665"/>
                  <a:gd name="connsiteY122-123570" fmla="*/ 1617996 h 2711051"/>
                  <a:gd name="connsiteX123-123571" fmla="*/ 5219538 w 6006665"/>
                  <a:gd name="connsiteY123-123572" fmla="*/ 1570368 h 2711051"/>
                  <a:gd name="connsiteX124-123573" fmla="*/ 5129494 w 6006665"/>
                  <a:gd name="connsiteY124-123574" fmla="*/ 1624813 h 2711051"/>
                  <a:gd name="connsiteX125-123575" fmla="*/ 5126389 w 6006665"/>
                  <a:gd name="connsiteY125-123576" fmla="*/ 1619491 h 2711051"/>
                  <a:gd name="connsiteX126-123577" fmla="*/ 5117587 w 6006665"/>
                  <a:gd name="connsiteY126-123578" fmla="*/ 1624813 h 2711051"/>
                  <a:gd name="connsiteX127-123579" fmla="*/ 5105544 w 6006665"/>
                  <a:gd name="connsiteY127-123580" fmla="*/ 1604167 h 2711051"/>
                  <a:gd name="connsiteX128-123581" fmla="*/ 5074955 w 6006665"/>
                  <a:gd name="connsiteY128-123582" fmla="*/ 1629358 h 2711051"/>
                  <a:gd name="connsiteX129-123583" fmla="*/ 5065718 w 6006665"/>
                  <a:gd name="connsiteY129-123584" fmla="*/ 1627159 h 2711051"/>
                  <a:gd name="connsiteX130-123585" fmla="*/ 5063048 w 6006665"/>
                  <a:gd name="connsiteY130-123586" fmla="*/ 1629358 h 2711051"/>
                  <a:gd name="connsiteX131-123587" fmla="*/ 5026594 w 6006665"/>
                  <a:gd name="connsiteY131-123588" fmla="*/ 1620679 h 2711051"/>
                  <a:gd name="connsiteX132-123589" fmla="*/ 5015871 w 6006665"/>
                  <a:gd name="connsiteY132-123590" fmla="*/ 1665718 h 2711051"/>
                  <a:gd name="connsiteX133-123591" fmla="*/ 4974967 w 6006665"/>
                  <a:gd name="connsiteY133-123592" fmla="*/ 1731619 h 2711051"/>
                  <a:gd name="connsiteX134-123593" fmla="*/ 4974967 w 6006665"/>
                  <a:gd name="connsiteY134-123594" fmla="*/ 1763434 h 2711051"/>
                  <a:gd name="connsiteX135-123595" fmla="*/ 5015871 w 6006665"/>
                  <a:gd name="connsiteY135-123596" fmla="*/ 1779341 h 2711051"/>
                  <a:gd name="connsiteX136-123597" fmla="*/ 5011326 w 6006665"/>
                  <a:gd name="connsiteY136-123598" fmla="*/ 1877057 h 2711051"/>
                  <a:gd name="connsiteX137-123599" fmla="*/ 4999419 w 6006665"/>
                  <a:gd name="connsiteY137-123600" fmla="*/ 1877057 h 2711051"/>
                  <a:gd name="connsiteX138-123601" fmla="*/ 4974967 w 6006665"/>
                  <a:gd name="connsiteY138-123602" fmla="*/ 1877057 h 2711051"/>
                  <a:gd name="connsiteX139-123603" fmla="*/ 4963605 w 6006665"/>
                  <a:gd name="connsiteY139-123604" fmla="*/ 1929323 h 2711051"/>
                  <a:gd name="connsiteX140-123605" fmla="*/ 4974967 w 6006665"/>
                  <a:gd name="connsiteY140-123606" fmla="*/ 1956593 h 2711051"/>
                  <a:gd name="connsiteX141-123607" fmla="*/ 4909065 w 6006665"/>
                  <a:gd name="connsiteY141-123608" fmla="*/ 1990680 h 2711051"/>
                  <a:gd name="connsiteX142-123609" fmla="*/ 4897703 w 6006665"/>
                  <a:gd name="connsiteY142-123610" fmla="*/ 2058854 h 2711051"/>
                  <a:gd name="connsiteX143-123611" fmla="*/ 4845437 w 6006665"/>
                  <a:gd name="connsiteY143-123612" fmla="*/ 2074761 h 2711051"/>
                  <a:gd name="connsiteX144-123613" fmla="*/ 4834074 w 6006665"/>
                  <a:gd name="connsiteY144-123614" fmla="*/ 2133845 h 2711051"/>
                  <a:gd name="connsiteX145-123615" fmla="*/ 4779535 w 6006665"/>
                  <a:gd name="connsiteY145-123616" fmla="*/ 2192929 h 2711051"/>
                  <a:gd name="connsiteX146-123617" fmla="*/ 4777225 w 6006665"/>
                  <a:gd name="connsiteY146-123618" fmla="*/ 2182533 h 2711051"/>
                  <a:gd name="connsiteX147-123619" fmla="*/ 4767628 w 6006665"/>
                  <a:gd name="connsiteY147-123620" fmla="*/ 2192929 h 2711051"/>
                  <a:gd name="connsiteX148-123621" fmla="*/ 4758538 w 6006665"/>
                  <a:gd name="connsiteY148-123622" fmla="*/ 2152025 h 2711051"/>
                  <a:gd name="connsiteX149-123623" fmla="*/ 4742631 w 6006665"/>
                  <a:gd name="connsiteY149-123624" fmla="*/ 2065671 h 2711051"/>
                  <a:gd name="connsiteX150-123625" fmla="*/ 4715361 w 6006665"/>
                  <a:gd name="connsiteY150-123626" fmla="*/ 1924779 h 2711051"/>
                  <a:gd name="connsiteX151-123627" fmla="*/ 4735813 w 6006665"/>
                  <a:gd name="connsiteY151-123628" fmla="*/ 1833880 h 2711051"/>
                  <a:gd name="connsiteX152-123629" fmla="*/ 4767628 w 6006665"/>
                  <a:gd name="connsiteY152-123630" fmla="*/ 1790703 h 2711051"/>
                  <a:gd name="connsiteX153-123631" fmla="*/ 4767628 w 6006665"/>
                  <a:gd name="connsiteY153-123632" fmla="*/ 1763434 h 2711051"/>
                  <a:gd name="connsiteX154-123633" fmla="*/ 4826712 w 6006665"/>
                  <a:gd name="connsiteY154-123634" fmla="*/ 1747526 h 2711051"/>
                  <a:gd name="connsiteX155-123635" fmla="*/ 4892613 w 6006665"/>
                  <a:gd name="connsiteY155-123636" fmla="*/ 1656628 h 2711051"/>
                  <a:gd name="connsiteX156-123637" fmla="*/ 4956243 w 6006665"/>
                  <a:gd name="connsiteY156-123638" fmla="*/ 1581637 h 2711051"/>
                  <a:gd name="connsiteX157-123639" fmla="*/ 5022143 w 6006665"/>
                  <a:gd name="connsiteY157-123640" fmla="*/ 1522552 h 2711051"/>
                  <a:gd name="connsiteX158-123641" fmla="*/ 5046694 w 6006665"/>
                  <a:gd name="connsiteY158-123642" fmla="*/ 1415425 h 2711051"/>
                  <a:gd name="connsiteX159-123643" fmla="*/ 5015871 w 6006665"/>
                  <a:gd name="connsiteY159-123644" fmla="*/ 1420292 h 2711051"/>
                  <a:gd name="connsiteX160-123645" fmla="*/ 4995419 w 6006665"/>
                  <a:gd name="connsiteY160-123646" fmla="*/ 1483921 h 2711051"/>
                  <a:gd name="connsiteX161-123647" fmla="*/ 4904521 w 6006665"/>
                  <a:gd name="connsiteY161-123648" fmla="*/ 1570274 h 2711051"/>
                  <a:gd name="connsiteX162-123649" fmla="*/ 4901708 w 6006665"/>
                  <a:gd name="connsiteY162-123650" fmla="*/ 1561634 h 2711051"/>
                  <a:gd name="connsiteX163-123651" fmla="*/ 4892613 w 6006665"/>
                  <a:gd name="connsiteY163-123652" fmla="*/ 1570274 h 2711051"/>
                  <a:gd name="connsiteX164-123653" fmla="*/ 4861835 w 6006665"/>
                  <a:gd name="connsiteY164-123654" fmla="*/ 1475740 h 2711051"/>
                  <a:gd name="connsiteX165-123655" fmla="*/ 4779535 w 6006665"/>
                  <a:gd name="connsiteY165-123656" fmla="*/ 1499828 h 2711051"/>
                  <a:gd name="connsiteX166-123657" fmla="*/ 4684091 w 6006665"/>
                  <a:gd name="connsiteY166-123658" fmla="*/ 1624813 h 2711051"/>
                  <a:gd name="connsiteX167-123659" fmla="*/ 4715906 w 6006665"/>
                  <a:gd name="connsiteY167-123660" fmla="*/ 1672535 h 2711051"/>
                  <a:gd name="connsiteX168-123661" fmla="*/ 4636369 w 6006665"/>
                  <a:gd name="connsiteY168-123662" fmla="*/ 1688442 h 2711051"/>
                  <a:gd name="connsiteX169-123663" fmla="*/ 4577285 w 6006665"/>
                  <a:gd name="connsiteY169-123664" fmla="*/ 1692987 h 2711051"/>
                  <a:gd name="connsiteX170-123665" fmla="*/ 4577373 w 6006665"/>
                  <a:gd name="connsiteY170-123666" fmla="*/ 1692065 h 2711051"/>
                  <a:gd name="connsiteX171-123667" fmla="*/ 4565379 w 6006665"/>
                  <a:gd name="connsiteY171-123668" fmla="*/ 1692987 h 2711051"/>
                  <a:gd name="connsiteX172-123669" fmla="*/ 4569923 w 6006665"/>
                  <a:gd name="connsiteY172-123670" fmla="*/ 1645266 h 2711051"/>
                  <a:gd name="connsiteX173-123671" fmla="*/ 4520081 w 6006665"/>
                  <a:gd name="connsiteY173-123672" fmla="*/ 1635680 h 2711051"/>
                  <a:gd name="connsiteX174-123673" fmla="*/ 4475025 w 6006665"/>
                  <a:gd name="connsiteY174-123674" fmla="*/ 1665718 h 2711051"/>
                  <a:gd name="connsiteX175-123675" fmla="*/ 4464394 w 6006665"/>
                  <a:gd name="connsiteY175-123676" fmla="*/ 1664867 h 2711051"/>
                  <a:gd name="connsiteX176-123677" fmla="*/ 4463118 w 6006665"/>
                  <a:gd name="connsiteY176-123678" fmla="*/ 1665718 h 2711051"/>
                  <a:gd name="connsiteX177-123679" fmla="*/ 4357637 w 6006665"/>
                  <a:gd name="connsiteY177-123680" fmla="*/ 1657279 h 2711051"/>
                  <a:gd name="connsiteX178-123681" fmla="*/ 4243233 w 6006665"/>
                  <a:gd name="connsiteY178-123682" fmla="*/ 1677080 h 2711051"/>
                  <a:gd name="connsiteX179-123683" fmla="*/ 4125065 w 6006665"/>
                  <a:gd name="connsiteY179-123684" fmla="*/ 1811155 h 2711051"/>
                  <a:gd name="connsiteX180-123685" fmla="*/ 3984173 w 6006665"/>
                  <a:gd name="connsiteY180-123686" fmla="*/ 1967955 h 2711051"/>
                  <a:gd name="connsiteX181-123687" fmla="*/ 4038712 w 6006665"/>
                  <a:gd name="connsiteY181-123688" fmla="*/ 1972500 h 2711051"/>
                  <a:gd name="connsiteX182-123689" fmla="*/ 4059164 w 6006665"/>
                  <a:gd name="connsiteY182-123690" fmla="*/ 2015677 h 2711051"/>
                  <a:gd name="connsiteX183-123691" fmla="*/ 4087782 w 6006665"/>
                  <a:gd name="connsiteY183-123692" fmla="*/ 2024094 h 2711051"/>
                  <a:gd name="connsiteX184-123693" fmla="*/ 4106341 w 6006665"/>
                  <a:gd name="connsiteY184-123694" fmla="*/ 1995225 h 2711051"/>
                  <a:gd name="connsiteX185-123695" fmla="*/ 4117411 w 6006665"/>
                  <a:gd name="connsiteY185-123696" fmla="*/ 1996527 h 2711051"/>
                  <a:gd name="connsiteX186-123697" fmla="*/ 4118248 w 6006665"/>
                  <a:gd name="connsiteY186-123698" fmla="*/ 1995225 h 2711051"/>
                  <a:gd name="connsiteX187-123699" fmla="*/ 4156880 w 6006665"/>
                  <a:gd name="connsiteY187-123700" fmla="*/ 1999770 h 2711051"/>
                  <a:gd name="connsiteX188-123701" fmla="*/ 4211419 w 6006665"/>
                  <a:gd name="connsiteY188-123702" fmla="*/ 2070216 h 2711051"/>
                  <a:gd name="connsiteX189-123703" fmla="*/ 4215964 w 6006665"/>
                  <a:gd name="connsiteY189-123704" fmla="*/ 2117938 h 2711051"/>
                  <a:gd name="connsiteX190-123705" fmla="*/ 4184149 w 6006665"/>
                  <a:gd name="connsiteY190-123706" fmla="*/ 2177022 h 2711051"/>
                  <a:gd name="connsiteX191-123707" fmla="*/ 4177332 w 6006665"/>
                  <a:gd name="connsiteY191-123708" fmla="*/ 2247468 h 2711051"/>
                  <a:gd name="connsiteX192-123709" fmla="*/ 4161425 w 6006665"/>
                  <a:gd name="connsiteY192-123710" fmla="*/ 2333822 h 2711051"/>
                  <a:gd name="connsiteX193-123711" fmla="*/ 4109158 w 6006665"/>
                  <a:gd name="connsiteY193-123712" fmla="*/ 2413358 h 2711051"/>
                  <a:gd name="connsiteX194-123713" fmla="*/ 4097796 w 6006665"/>
                  <a:gd name="connsiteY194-123714" fmla="*/ 2451990 h 2711051"/>
                  <a:gd name="connsiteX195-123715" fmla="*/ 4043257 w 6006665"/>
                  <a:gd name="connsiteY195-123716" fmla="*/ 2511074 h 2711051"/>
                  <a:gd name="connsiteX196-123717" fmla="*/ 3995535 w 6006665"/>
                  <a:gd name="connsiteY196-123718" fmla="*/ 2570158 h 2711051"/>
                  <a:gd name="connsiteX197-123719" fmla="*/ 3975083 w 6006665"/>
                  <a:gd name="connsiteY197-123720" fmla="*/ 2601973 h 2711051"/>
                  <a:gd name="connsiteX198-123721" fmla="*/ 3925089 w 6006665"/>
                  <a:gd name="connsiteY198-123722" fmla="*/ 2629242 h 2711051"/>
                  <a:gd name="connsiteX199-123723" fmla="*/ 3913182 w 6006665"/>
                  <a:gd name="connsiteY199-123724" fmla="*/ 2629242 h 2711051"/>
                  <a:gd name="connsiteX200-123725" fmla="*/ 3904637 w 6006665"/>
                  <a:gd name="connsiteY200-123726" fmla="*/ 2629242 h 2711051"/>
                  <a:gd name="connsiteX201-123727" fmla="*/ 3892729 w 6006665"/>
                  <a:gd name="connsiteY201-123728" fmla="*/ 2629242 h 2711051"/>
                  <a:gd name="connsiteX202-123729" fmla="*/ 3871063 w 6006665"/>
                  <a:gd name="connsiteY202-123730" fmla="*/ 2612993 h 2711051"/>
                  <a:gd name="connsiteX203-123731" fmla="*/ 3829645 w 6006665"/>
                  <a:gd name="connsiteY203-123732" fmla="*/ 2640605 h 2711051"/>
                  <a:gd name="connsiteX204-123733" fmla="*/ 3822828 w 6006665"/>
                  <a:gd name="connsiteY204-123734" fmla="*/ 2661057 h 2711051"/>
                  <a:gd name="connsiteX205-123735" fmla="*/ 3818283 w 6006665"/>
                  <a:gd name="connsiteY205-123736" fmla="*/ 2651967 h 2711051"/>
                  <a:gd name="connsiteX206-123737" fmla="*/ 3818283 w 6006665"/>
                  <a:gd name="connsiteY206-123738" fmla="*/ 2640241 h 2711051"/>
                  <a:gd name="connsiteX207-123739" fmla="*/ 3817738 w 6006665"/>
                  <a:gd name="connsiteY207-123740" fmla="*/ 2640605 h 2711051"/>
                  <a:gd name="connsiteX208-123741" fmla="*/ 3810921 w 6006665"/>
                  <a:gd name="connsiteY208-123742" fmla="*/ 2661057 h 2711051"/>
                  <a:gd name="connsiteX209-123743" fmla="*/ 3806376 w 6006665"/>
                  <a:gd name="connsiteY209-123744" fmla="*/ 2651967 h 2711051"/>
                  <a:gd name="connsiteX210-123745" fmla="*/ 3806376 w 6006665"/>
                  <a:gd name="connsiteY210-123746" fmla="*/ 2624697 h 2711051"/>
                  <a:gd name="connsiteX211-123747" fmla="*/ 3818283 w 6006665"/>
                  <a:gd name="connsiteY211-123748" fmla="*/ 2624697 h 2711051"/>
                  <a:gd name="connsiteX212-123749" fmla="*/ 3826828 w 6006665"/>
                  <a:gd name="connsiteY212-123750" fmla="*/ 2624697 h 2711051"/>
                  <a:gd name="connsiteX213-123751" fmla="*/ 3833645 w 6006665"/>
                  <a:gd name="connsiteY213-123752" fmla="*/ 2565613 h 2711051"/>
                  <a:gd name="connsiteX214-123753" fmla="*/ 3822283 w 6006665"/>
                  <a:gd name="connsiteY214-123754" fmla="*/ 2522437 h 2711051"/>
                  <a:gd name="connsiteX215-123755" fmla="*/ 3849553 w 6006665"/>
                  <a:gd name="connsiteY215-123756" fmla="*/ 2499712 h 2711051"/>
                  <a:gd name="connsiteX216-123757" fmla="*/ 3858814 w 6006665"/>
                  <a:gd name="connsiteY216-123758" fmla="*/ 2501917 h 2711051"/>
                  <a:gd name="connsiteX217-123759" fmla="*/ 3861460 w 6006665"/>
                  <a:gd name="connsiteY217-123760" fmla="*/ 2499712 h 2711051"/>
                  <a:gd name="connsiteX218-123761" fmla="*/ 3898487 w 6006665"/>
                  <a:gd name="connsiteY218-123762" fmla="*/ 2508528 h 2711051"/>
                  <a:gd name="connsiteX219-123763" fmla="*/ 3919999 w 6006665"/>
                  <a:gd name="connsiteY219-123764" fmla="*/ 2463353 h 2711051"/>
                  <a:gd name="connsiteX220-123765" fmla="*/ 3935906 w 6006665"/>
                  <a:gd name="connsiteY220-123766" fmla="*/ 2404268 h 2711051"/>
                  <a:gd name="connsiteX221-123767" fmla="*/ 3947269 w 6006665"/>
                  <a:gd name="connsiteY221-123768" fmla="*/ 2381544 h 2711051"/>
                  <a:gd name="connsiteX222-123769" fmla="*/ 3966292 w 6006665"/>
                  <a:gd name="connsiteY222-123770" fmla="*/ 2337156 h 2711051"/>
                  <a:gd name="connsiteX223-123771" fmla="*/ 3915999 w 6006665"/>
                  <a:gd name="connsiteY223-123772" fmla="*/ 2349729 h 2711051"/>
                  <a:gd name="connsiteX224-123773" fmla="*/ 3888729 w 6006665"/>
                  <a:gd name="connsiteY224-123774" fmla="*/ 2372454 h 2711051"/>
                  <a:gd name="connsiteX225-123775" fmla="*/ 3876822 w 6006665"/>
                  <a:gd name="connsiteY225-123776" fmla="*/ 2372454 h 2711051"/>
                  <a:gd name="connsiteX226-123777" fmla="*/ 3829645 w 6006665"/>
                  <a:gd name="connsiteY226-123778" fmla="*/ 2372454 h 2711051"/>
                  <a:gd name="connsiteX227-123779" fmla="*/ 3817738 w 6006665"/>
                  <a:gd name="connsiteY227-123780" fmla="*/ 2372454 h 2711051"/>
                  <a:gd name="connsiteX228-123781" fmla="*/ 3801831 w 6006665"/>
                  <a:gd name="connsiteY228-123782" fmla="*/ 2317915 h 2711051"/>
                  <a:gd name="connsiteX229-123783" fmla="*/ 3758654 w 6006665"/>
                  <a:gd name="connsiteY229-123784" fmla="*/ 2279283 h 2711051"/>
                  <a:gd name="connsiteX230-123785" fmla="*/ 3692753 w 6006665"/>
                  <a:gd name="connsiteY230-123786" fmla="*/ 2263376 h 2711051"/>
                  <a:gd name="connsiteX231-123787" fmla="*/ 3683663 w 6006665"/>
                  <a:gd name="connsiteY231-123788" fmla="*/ 2204292 h 2711051"/>
                  <a:gd name="connsiteX232-123789" fmla="*/ 3672301 w 6006665"/>
                  <a:gd name="connsiteY232-123790" fmla="*/ 2172477 h 2711051"/>
                  <a:gd name="connsiteX233-123791" fmla="*/ 3656393 w 6006665"/>
                  <a:gd name="connsiteY233-123792" fmla="*/ 2145208 h 2711051"/>
                  <a:gd name="connsiteX234-123793" fmla="*/ 3633669 w 6006665"/>
                  <a:gd name="connsiteY234-123794" fmla="*/ 2086123 h 2711051"/>
                  <a:gd name="connsiteX235-123795" fmla="*/ 3601854 w 6006665"/>
                  <a:gd name="connsiteY235-123796" fmla="*/ 2065671 h 2711051"/>
                  <a:gd name="connsiteX236-123797" fmla="*/ 3545995 w 6006665"/>
                  <a:gd name="connsiteY236-123798" fmla="*/ 2044187 h 2711051"/>
                  <a:gd name="connsiteX237-123799" fmla="*/ 3506955 w 6006665"/>
                  <a:gd name="connsiteY237-123800" fmla="*/ 2049764 h 2711051"/>
                  <a:gd name="connsiteX238-123801" fmla="*/ 3463779 w 6006665"/>
                  <a:gd name="connsiteY238-123802" fmla="*/ 2058854 h 2711051"/>
                  <a:gd name="connsiteX239-123803" fmla="*/ 3431964 w 6006665"/>
                  <a:gd name="connsiteY239-123804" fmla="*/ 2086123 h 2711051"/>
                  <a:gd name="connsiteX240-123805" fmla="*/ 3452416 w 6006665"/>
                  <a:gd name="connsiteY240-123806" fmla="*/ 2102031 h 2711051"/>
                  <a:gd name="connsiteX241-123807" fmla="*/ 3452416 w 6006665"/>
                  <a:gd name="connsiteY241-123808" fmla="*/ 2133845 h 2711051"/>
                  <a:gd name="connsiteX242-123809" fmla="*/ 3431964 w 6006665"/>
                  <a:gd name="connsiteY242-123810" fmla="*/ 2156570 h 2711051"/>
                  <a:gd name="connsiteX243-123811" fmla="*/ 3400150 w 6006665"/>
                  <a:gd name="connsiteY243-123812" fmla="*/ 2215654 h 2711051"/>
                  <a:gd name="connsiteX244-123813" fmla="*/ 3400150 w 6006665"/>
                  <a:gd name="connsiteY244-123814" fmla="*/ 2242924 h 2711051"/>
                  <a:gd name="connsiteX245-123815" fmla="*/ 3350155 w 6006665"/>
                  <a:gd name="connsiteY245-123816" fmla="*/ 2274738 h 2711051"/>
                  <a:gd name="connsiteX246-123817" fmla="*/ 3342342 w 6006665"/>
                  <a:gd name="connsiteY246-123818" fmla="*/ 2272134 h 2711051"/>
                  <a:gd name="connsiteX247-123819" fmla="*/ 3338249 w 6006665"/>
                  <a:gd name="connsiteY247-123820" fmla="*/ 2274738 h 2711051"/>
                  <a:gd name="connsiteX248-123821" fmla="*/ 3290527 w 6006665"/>
                  <a:gd name="connsiteY248-123822" fmla="*/ 2258831 h 2711051"/>
                  <a:gd name="connsiteX249-123823" fmla="*/ 3259257 w 6006665"/>
                  <a:gd name="connsiteY249-123824" fmla="*/ 2258831 h 2711051"/>
                  <a:gd name="connsiteX250-123825" fmla="*/ 3247350 w 6006665"/>
                  <a:gd name="connsiteY250-123826" fmla="*/ 2258831 h 2711051"/>
                  <a:gd name="connsiteX251-123827" fmla="*/ 3231443 w 6006665"/>
                  <a:gd name="connsiteY251-123828" fmla="*/ 2242924 h 2711051"/>
                  <a:gd name="connsiteX252-123829" fmla="*/ 3213271 w 6006665"/>
                  <a:gd name="connsiteY252-123830" fmla="*/ 2238380 h 2711051"/>
                  <a:gd name="connsiteX253-123831" fmla="*/ 3168359 w 6006665"/>
                  <a:gd name="connsiteY253-123832" fmla="*/ 2274738 h 2711051"/>
                  <a:gd name="connsiteX254-123833" fmla="*/ 3120637 w 6006665"/>
                  <a:gd name="connsiteY254-123834" fmla="*/ 2286100 h 2711051"/>
                  <a:gd name="connsiteX255-123835" fmla="*/ 3082005 w 6006665"/>
                  <a:gd name="connsiteY255-123836" fmla="*/ 2302008 h 2711051"/>
                  <a:gd name="connsiteX256-123837" fmla="*/ 1811153 w 6006665"/>
                  <a:gd name="connsiteY256-123838" fmla="*/ 1999770 h 2711051"/>
                  <a:gd name="connsiteX257-123839" fmla="*/ 1748069 w 6006665"/>
                  <a:gd name="connsiteY257-123840" fmla="*/ 2038402 h 2711051"/>
                  <a:gd name="connsiteX258-123841" fmla="*/ 1711709 w 6006665"/>
                  <a:gd name="connsiteY258-123842" fmla="*/ 2042947 h 2711051"/>
                  <a:gd name="connsiteX259-123843" fmla="*/ 1711926 w 6006665"/>
                  <a:gd name="connsiteY259-123844" fmla="*/ 2041431 h 2711051"/>
                  <a:gd name="connsiteX260-123845" fmla="*/ 1699803 w 6006665"/>
                  <a:gd name="connsiteY260-123846" fmla="*/ 2042947 h 2711051"/>
                  <a:gd name="connsiteX261-123847" fmla="*/ 1704347 w 6006665"/>
                  <a:gd name="connsiteY261-123848" fmla="*/ 2011132 h 2711051"/>
                  <a:gd name="connsiteX262-123849" fmla="*/ 1662460 w 6006665"/>
                  <a:gd name="connsiteY262-123850" fmla="*/ 1993181 h 2711051"/>
                  <a:gd name="connsiteX263-123851" fmla="*/ 1629901 w 6006665"/>
                  <a:gd name="connsiteY263-123852" fmla="*/ 2006587 h 2711051"/>
                  <a:gd name="connsiteX264-123853" fmla="*/ 1629300 w 6006665"/>
                  <a:gd name="connsiteY264-123854" fmla="*/ 2001932 h 2711051"/>
                  <a:gd name="connsiteX265-123855" fmla="*/ 1617994 w 6006665"/>
                  <a:gd name="connsiteY265-123856" fmla="*/ 2006587 h 2711051"/>
                  <a:gd name="connsiteX266-123857" fmla="*/ 1608904 w 6006665"/>
                  <a:gd name="connsiteY266-123858" fmla="*/ 1936141 h 2711051"/>
                  <a:gd name="connsiteX267-123859" fmla="*/ 1552684 w 6006665"/>
                  <a:gd name="connsiteY267-123860" fmla="*/ 1926448 h 2711051"/>
                  <a:gd name="connsiteX268-123861" fmla="*/ 1518550 w 6006665"/>
                  <a:gd name="connsiteY268-123862" fmla="*/ 1952048 h 2711051"/>
                  <a:gd name="connsiteX269-123863" fmla="*/ 1425379 w 6006665"/>
                  <a:gd name="connsiteY269-123864" fmla="*/ 1972500 h 2711051"/>
                  <a:gd name="connsiteX270-123865" fmla="*/ 1409472 w 6006665"/>
                  <a:gd name="connsiteY270-123866" fmla="*/ 1990680 h 2711051"/>
                  <a:gd name="connsiteX271-123867" fmla="*/ 1270852 w 6006665"/>
                  <a:gd name="connsiteY271-123868" fmla="*/ 2011132 h 2711051"/>
                  <a:gd name="connsiteX272-123869" fmla="*/ 1254945 w 6006665"/>
                  <a:gd name="connsiteY272-123870" fmla="*/ 2031584 h 2711051"/>
                  <a:gd name="connsiteX273-123871" fmla="*/ 1282214 w 6006665"/>
                  <a:gd name="connsiteY273-123872" fmla="*/ 2074761 h 2711051"/>
                  <a:gd name="connsiteX274-123873" fmla="*/ 1243582 w 6006665"/>
                  <a:gd name="connsiteY274-123874" fmla="*/ 2090668 h 2711051"/>
                  <a:gd name="connsiteX275-123875" fmla="*/ 1254945 w 6006665"/>
                  <a:gd name="connsiteY275-123876" fmla="*/ 2108848 h 2711051"/>
                  <a:gd name="connsiteX276-123877" fmla="*/ 1216313 w 6006665"/>
                  <a:gd name="connsiteY276-123878" fmla="*/ 2133845 h 2711051"/>
                  <a:gd name="connsiteX277-123879" fmla="*/ 1275397 w 6006665"/>
                  <a:gd name="connsiteY277-123880" fmla="*/ 2177022 h 2711051"/>
                  <a:gd name="connsiteX278-123881" fmla="*/ 1270852 w 6006665"/>
                  <a:gd name="connsiteY278-123882" fmla="*/ 2204292 h 2711051"/>
                  <a:gd name="connsiteX279-123883" fmla="*/ 1259108 w 6006665"/>
                  <a:gd name="connsiteY279-123884" fmla="*/ 2203313 h 2711051"/>
                  <a:gd name="connsiteX280-123885" fmla="*/ 1258945 w 6006665"/>
                  <a:gd name="connsiteY280-123886" fmla="*/ 2204292 h 2711051"/>
                  <a:gd name="connsiteX281-123887" fmla="*/ 1215644 w 6006665"/>
                  <a:gd name="connsiteY281-123888" fmla="*/ 2200683 h 2711051"/>
                  <a:gd name="connsiteX282-123889" fmla="*/ 1204950 w 6006665"/>
                  <a:gd name="connsiteY282-123890" fmla="*/ 2215654 h 2711051"/>
                  <a:gd name="connsiteX283-123891" fmla="*/ 1196495 w 6006665"/>
                  <a:gd name="connsiteY283-123892" fmla="*/ 2210822 h 2711051"/>
                  <a:gd name="connsiteX284-123893" fmla="*/ 1193043 w 6006665"/>
                  <a:gd name="connsiteY284-123894" fmla="*/ 2215654 h 2711051"/>
                  <a:gd name="connsiteX285-123895" fmla="*/ 1145322 w 6006665"/>
                  <a:gd name="connsiteY285-123896" fmla="*/ 2188384 h 2711051"/>
                  <a:gd name="connsiteX286-123897" fmla="*/ 1098145 w 6006665"/>
                  <a:gd name="connsiteY286-123898" fmla="*/ 2188384 h 2711051"/>
                  <a:gd name="connsiteX287-123899" fmla="*/ 1061785 w 6006665"/>
                  <a:gd name="connsiteY287-123900" fmla="*/ 2215654 h 2711051"/>
                  <a:gd name="connsiteX288-123901" fmla="*/ 1055322 w 6006665"/>
                  <a:gd name="connsiteY288-123902" fmla="*/ 2211571 h 2711051"/>
                  <a:gd name="connsiteX289-123903" fmla="*/ 1049878 w 6006665"/>
                  <a:gd name="connsiteY289-123904" fmla="*/ 2215654 h 2711051"/>
                  <a:gd name="connsiteX290-123905" fmla="*/ 1006701 w 6006665"/>
                  <a:gd name="connsiteY290-123906" fmla="*/ 2188384 h 2711051"/>
                  <a:gd name="connsiteX291-123907" fmla="*/ 924893 w 6006665"/>
                  <a:gd name="connsiteY291-123908" fmla="*/ 2152025 h 2711051"/>
                  <a:gd name="connsiteX292-123909" fmla="*/ 877716 w 6006665"/>
                  <a:gd name="connsiteY292-123910" fmla="*/ 2152025 h 2711051"/>
                  <a:gd name="connsiteX293-123911" fmla="*/ 802724 w 6006665"/>
                  <a:gd name="connsiteY293-123912" fmla="*/ 2215654 h 2711051"/>
                  <a:gd name="connsiteX294-123913" fmla="*/ 798179 w 6006665"/>
                  <a:gd name="connsiteY294-123914" fmla="*/ 2258831 h 2711051"/>
                  <a:gd name="connsiteX295-123915" fmla="*/ 787406 w 6006665"/>
                  <a:gd name="connsiteY295-123916" fmla="*/ 2248058 h 2711051"/>
                  <a:gd name="connsiteX296-123917" fmla="*/ 786272 w 6006665"/>
                  <a:gd name="connsiteY296-123918" fmla="*/ 2258831 h 2711051"/>
                  <a:gd name="connsiteX297-123919" fmla="*/ 756063 w 6006665"/>
                  <a:gd name="connsiteY297-123920" fmla="*/ 2228621 h 2711051"/>
                  <a:gd name="connsiteX298-123921" fmla="*/ 732278 w 6006665"/>
                  <a:gd name="connsiteY298-123922" fmla="*/ 2286100 h 2711051"/>
                  <a:gd name="connsiteX299-123923" fmla="*/ 743640 w 6006665"/>
                  <a:gd name="connsiteY299-123924" fmla="*/ 2295190 h 2711051"/>
                  <a:gd name="connsiteX300-123925" fmla="*/ 723188 w 6006665"/>
                  <a:gd name="connsiteY300-123926" fmla="*/ 2338367 h 2711051"/>
                  <a:gd name="connsiteX301-123927" fmla="*/ 747026 w 6006665"/>
                  <a:gd name="connsiteY301-123928" fmla="*/ 2375208 h 2711051"/>
                  <a:gd name="connsiteX302-123929" fmla="*/ 763548 w 6006665"/>
                  <a:gd name="connsiteY302-123930" fmla="*/ 2372454 h 2711051"/>
                  <a:gd name="connsiteX303-123931" fmla="*/ 764871 w 6006665"/>
                  <a:gd name="connsiteY303-123932" fmla="*/ 2374218 h 2711051"/>
                  <a:gd name="connsiteX304-123933" fmla="*/ 775455 w 6006665"/>
                  <a:gd name="connsiteY304-123934" fmla="*/ 2372454 h 2711051"/>
                  <a:gd name="connsiteX305-123935" fmla="*/ 802724 w 6006665"/>
                  <a:gd name="connsiteY305-123936" fmla="*/ 2408813 h 2711051"/>
                  <a:gd name="connsiteX306-123937" fmla="*/ 798179 w 6006665"/>
                  <a:gd name="connsiteY306-123938" fmla="*/ 2436083 h 2711051"/>
                  <a:gd name="connsiteX307-123939" fmla="*/ 818632 w 6006665"/>
                  <a:gd name="connsiteY307-123940" fmla="*/ 2447445 h 2711051"/>
                  <a:gd name="connsiteX308-123941" fmla="*/ 802724 w 6006665"/>
                  <a:gd name="connsiteY308-123942" fmla="*/ 2479260 h 2711051"/>
                  <a:gd name="connsiteX309-123943" fmla="*/ 766365 w 6006665"/>
                  <a:gd name="connsiteY309-123944" fmla="*/ 2483805 h 2711051"/>
                  <a:gd name="connsiteX310-123945" fmla="*/ 727733 w 6006665"/>
                  <a:gd name="connsiteY310-123946" fmla="*/ 2542889 h 2711051"/>
                  <a:gd name="connsiteX311-123947" fmla="*/ 759548 w 6006665"/>
                  <a:gd name="connsiteY311-123948" fmla="*/ 2586066 h 2711051"/>
                  <a:gd name="connsiteX312-123949" fmla="*/ 759548 w 6006665"/>
                  <a:gd name="connsiteY312-123950" fmla="*/ 2624697 h 2711051"/>
                  <a:gd name="connsiteX313-123951" fmla="*/ 798179 w 6006665"/>
                  <a:gd name="connsiteY313-123952" fmla="*/ 2683782 h 2711051"/>
                  <a:gd name="connsiteX314-123953" fmla="*/ 775455 w 6006665"/>
                  <a:gd name="connsiteY314-123954" fmla="*/ 2699689 h 2711051"/>
                  <a:gd name="connsiteX315-123955" fmla="*/ 770910 w 6006665"/>
                  <a:gd name="connsiteY315-123956" fmla="*/ 2711051 h 2711051"/>
                  <a:gd name="connsiteX316-123957" fmla="*/ 759003 w 6006665"/>
                  <a:gd name="connsiteY316-123958" fmla="*/ 2711051 h 2711051"/>
                  <a:gd name="connsiteX317-123959" fmla="*/ 755003 w 6006665"/>
                  <a:gd name="connsiteY317-123960" fmla="*/ 2711051 h 2711051"/>
                  <a:gd name="connsiteX318-123961" fmla="*/ 743096 w 6006665"/>
                  <a:gd name="connsiteY318-123962" fmla="*/ 2711051 h 2711051"/>
                  <a:gd name="connsiteX319-123963" fmla="*/ 715826 w 6006665"/>
                  <a:gd name="connsiteY319-123964" fmla="*/ 2676964 h 2711051"/>
                  <a:gd name="connsiteX320-123965" fmla="*/ 704464 w 6006665"/>
                  <a:gd name="connsiteY320-123966" fmla="*/ 2676964 h 2711051"/>
                  <a:gd name="connsiteX321-123967" fmla="*/ 684012 w 6006665"/>
                  <a:gd name="connsiteY321-123968" fmla="*/ 2667874 h 2711051"/>
                  <a:gd name="connsiteX322-123969" fmla="*/ 672649 w 6006665"/>
                  <a:gd name="connsiteY322-123970" fmla="*/ 2645150 h 2711051"/>
                  <a:gd name="connsiteX323-123971" fmla="*/ 645222 w 6006665"/>
                  <a:gd name="connsiteY323-123972" fmla="*/ 2637313 h 2711051"/>
                  <a:gd name="connsiteX324-123973" fmla="*/ 625472 w 6006665"/>
                  <a:gd name="connsiteY324-123974" fmla="*/ 2640605 h 2711051"/>
                  <a:gd name="connsiteX325-123975" fmla="*/ 623771 w 6006665"/>
                  <a:gd name="connsiteY325-123976" fmla="*/ 2638904 h 2711051"/>
                  <a:gd name="connsiteX326-123977" fmla="*/ 613565 w 6006665"/>
                  <a:gd name="connsiteY326-123978" fmla="*/ 2640605 h 2711051"/>
                  <a:gd name="connsiteX327-123979" fmla="*/ 609020 w 6006665"/>
                  <a:gd name="connsiteY327-123980" fmla="*/ 2636060 h 2711051"/>
                  <a:gd name="connsiteX328-123981" fmla="*/ 559026 w 6006665"/>
                  <a:gd name="connsiteY328-123982" fmla="*/ 2608790 h 2711051"/>
                  <a:gd name="connsiteX329-123983" fmla="*/ 506760 w 6006665"/>
                  <a:gd name="connsiteY329-123984" fmla="*/ 2601973 h 2711051"/>
                  <a:gd name="connsiteX330-123985" fmla="*/ 483280 w 6006665"/>
                  <a:gd name="connsiteY330-123986" fmla="*/ 2595264 h 2711051"/>
                  <a:gd name="connsiteX331-123987" fmla="*/ 480035 w 6006665"/>
                  <a:gd name="connsiteY331-123988" fmla="*/ 2597428 h 2711051"/>
                  <a:gd name="connsiteX332-123989" fmla="*/ 475042 w 6006665"/>
                  <a:gd name="connsiteY332-123990" fmla="*/ 2592910 h 2711051"/>
                  <a:gd name="connsiteX333-123991" fmla="*/ 474945 w 6006665"/>
                  <a:gd name="connsiteY333-123992" fmla="*/ 2592883 h 2711051"/>
                  <a:gd name="connsiteX334-123993" fmla="*/ 468128 w 6006665"/>
                  <a:gd name="connsiteY334-123994" fmla="*/ 2597428 h 2711051"/>
                  <a:gd name="connsiteX335-123995" fmla="*/ 420406 w 6006665"/>
                  <a:gd name="connsiteY335-123996" fmla="*/ 2554251 h 2711051"/>
                  <a:gd name="connsiteX336-123997" fmla="*/ 381774 w 6006665"/>
                  <a:gd name="connsiteY336-123998" fmla="*/ 2538344 h 2711051"/>
                  <a:gd name="connsiteX337-123999" fmla="*/ 349960 w 6006665"/>
                  <a:gd name="connsiteY337-124000" fmla="*/ 2506529 h 2711051"/>
                  <a:gd name="connsiteX338-124001" fmla="*/ 377229 w 6006665"/>
                  <a:gd name="connsiteY338-124002" fmla="*/ 2499712 h 2711051"/>
                  <a:gd name="connsiteX339-124003" fmla="*/ 404499 w 6006665"/>
                  <a:gd name="connsiteY339-124004" fmla="*/ 2451990 h 2711051"/>
                  <a:gd name="connsiteX340-124005" fmla="*/ 388591 w 6006665"/>
                  <a:gd name="connsiteY340-124006" fmla="*/ 2436083 h 2711051"/>
                  <a:gd name="connsiteX341-124007" fmla="*/ 440858 w 6006665"/>
                  <a:gd name="connsiteY341-124008" fmla="*/ 2408813 h 2711051"/>
                  <a:gd name="connsiteX342-124009" fmla="*/ 440858 w 6006665"/>
                  <a:gd name="connsiteY342-124010" fmla="*/ 2405757 h 2711051"/>
                  <a:gd name="connsiteX343-124011" fmla="*/ 416406 w 6006665"/>
                  <a:gd name="connsiteY343-124012" fmla="*/ 2408813 h 2711051"/>
                  <a:gd name="connsiteX344-124013" fmla="*/ 416406 w 6006665"/>
                  <a:gd name="connsiteY344-124014" fmla="*/ 2407325 h 2711051"/>
                  <a:gd name="connsiteX345-124015" fmla="*/ 404499 w 6006665"/>
                  <a:gd name="connsiteY345-124016" fmla="*/ 2408813 h 2711051"/>
                  <a:gd name="connsiteX346-124017" fmla="*/ 404499 w 6006665"/>
                  <a:gd name="connsiteY346-124018" fmla="*/ 2388361 h 2711051"/>
                  <a:gd name="connsiteX347-124019" fmla="*/ 424951 w 6006665"/>
                  <a:gd name="connsiteY347-124020" fmla="*/ 2372454 h 2711051"/>
                  <a:gd name="connsiteX348-124021" fmla="*/ 463583 w 6006665"/>
                  <a:gd name="connsiteY348-124022" fmla="*/ 2365637 h 2711051"/>
                  <a:gd name="connsiteX349-124023" fmla="*/ 468128 w 6006665"/>
                  <a:gd name="connsiteY349-124024" fmla="*/ 2349729 h 2711051"/>
                  <a:gd name="connsiteX350-124025" fmla="*/ 456765 w 6006665"/>
                  <a:gd name="connsiteY350-124026" fmla="*/ 2317915 h 2711051"/>
                  <a:gd name="connsiteX351-124027" fmla="*/ 474945 w 6006665"/>
                  <a:gd name="connsiteY351-124028" fmla="*/ 2290645 h 2711051"/>
                  <a:gd name="connsiteX352-124029" fmla="*/ 474945 w 6006665"/>
                  <a:gd name="connsiteY352-124030" fmla="*/ 2270193 h 2711051"/>
                  <a:gd name="connsiteX353-124031" fmla="*/ 420406 w 6006665"/>
                  <a:gd name="connsiteY353-124032" fmla="*/ 2252013 h 2711051"/>
                  <a:gd name="connsiteX354-124033" fmla="*/ 409588 w 6006665"/>
                  <a:gd name="connsiteY354-124034" fmla="*/ 2252013 h 2711051"/>
                  <a:gd name="connsiteX355-124035" fmla="*/ 397681 w 6006665"/>
                  <a:gd name="connsiteY355-124036" fmla="*/ 2252013 h 2711051"/>
                  <a:gd name="connsiteX356-124037" fmla="*/ 379485 w 6006665"/>
                  <a:gd name="connsiteY356-124038" fmla="*/ 2229774 h 2711051"/>
                  <a:gd name="connsiteX357-124039" fmla="*/ 357322 w 6006665"/>
                  <a:gd name="connsiteY357-124040" fmla="*/ 2236106 h 2711051"/>
                  <a:gd name="connsiteX358-124041" fmla="*/ 352842 w 6006665"/>
                  <a:gd name="connsiteY358-124042" fmla="*/ 2233984 h 2711051"/>
                  <a:gd name="connsiteX359-124043" fmla="*/ 345415 w 6006665"/>
                  <a:gd name="connsiteY359-124044" fmla="*/ 2236106 h 2711051"/>
                  <a:gd name="connsiteX360-124045" fmla="*/ 302238 w 6006665"/>
                  <a:gd name="connsiteY360-124046" fmla="*/ 2215654 h 2711051"/>
                  <a:gd name="connsiteX361-124047" fmla="*/ 302238 w 6006665"/>
                  <a:gd name="connsiteY361-124048" fmla="*/ 2204292 h 2711051"/>
                  <a:gd name="connsiteX362-124049" fmla="*/ 286331 w 6006665"/>
                  <a:gd name="connsiteY362-124050" fmla="*/ 2177022 h 2711051"/>
                  <a:gd name="connsiteX363-124051" fmla="*/ 270968 w 6006665"/>
                  <a:gd name="connsiteY363-124052" fmla="*/ 2177022 h 2711051"/>
                  <a:gd name="connsiteX364-124053" fmla="*/ 259061 w 6006665"/>
                  <a:gd name="connsiteY364-124054" fmla="*/ 2177022 h 2711051"/>
                  <a:gd name="connsiteX365-124055" fmla="*/ 254516 w 6006665"/>
                  <a:gd name="connsiteY365-124056" fmla="*/ 2161115 h 2711051"/>
                  <a:gd name="connsiteX366-124057" fmla="*/ 263606 w 6006665"/>
                  <a:gd name="connsiteY366-124058" fmla="*/ 2145208 h 2711051"/>
                  <a:gd name="connsiteX367-124059" fmla="*/ 243991 w 6006665"/>
                  <a:gd name="connsiteY367-124060" fmla="*/ 2114695 h 2711051"/>
                  <a:gd name="connsiteX368-124061" fmla="*/ 216429 w 6006665"/>
                  <a:gd name="connsiteY368-124062" fmla="*/ 2117938 h 2711051"/>
                  <a:gd name="connsiteX369-124063" fmla="*/ 212956 w 6006665"/>
                  <a:gd name="connsiteY369-124064" fmla="*/ 2116946 h 2711051"/>
                  <a:gd name="connsiteX370-124065" fmla="*/ 204522 w 6006665"/>
                  <a:gd name="connsiteY370-124066" fmla="*/ 2117938 h 2711051"/>
                  <a:gd name="connsiteX371-124067" fmla="*/ 199623 w 6006665"/>
                  <a:gd name="connsiteY371-124068" fmla="*/ 2116538 h 2711051"/>
                  <a:gd name="connsiteX372-124069" fmla="*/ 195977 w 6006665"/>
                  <a:gd name="connsiteY372-124070" fmla="*/ 2129300 h 2711051"/>
                  <a:gd name="connsiteX373-124071" fmla="*/ 184968 w 6006665"/>
                  <a:gd name="connsiteY373-124072" fmla="*/ 2126155 h 2711051"/>
                  <a:gd name="connsiteX374-124073" fmla="*/ 184070 w 6006665"/>
                  <a:gd name="connsiteY374-124074" fmla="*/ 2129300 h 2711051"/>
                  <a:gd name="connsiteX375-124075" fmla="*/ 168163 w 6006665"/>
                  <a:gd name="connsiteY375-124076" fmla="*/ 2124765 h 2711051"/>
                  <a:gd name="connsiteX376-124077" fmla="*/ 156800 w 6006665"/>
                  <a:gd name="connsiteY376-124078" fmla="*/ 2086123 h 2711051"/>
                  <a:gd name="connsiteX377-124079" fmla="*/ 152255 w 6006665"/>
                  <a:gd name="connsiteY377-124080" fmla="*/ 2070216 h 2711051"/>
                  <a:gd name="connsiteX378-124081" fmla="*/ 156800 w 6006665"/>
                  <a:gd name="connsiteY378-124082" fmla="*/ 2065671 h 2711051"/>
                  <a:gd name="connsiteX379-124083" fmla="*/ 168707 w 6006665"/>
                  <a:gd name="connsiteY379-124084" fmla="*/ 2065671 h 2711051"/>
                  <a:gd name="connsiteX380-124085" fmla="*/ 188615 w 6006665"/>
                  <a:gd name="connsiteY380-124086" fmla="*/ 2065671 h 2711051"/>
                  <a:gd name="connsiteX381-124087" fmla="*/ 199977 w 6006665"/>
                  <a:gd name="connsiteY381-124088" fmla="*/ 2054309 h 2711051"/>
                  <a:gd name="connsiteX382-124089" fmla="*/ 188615 w 6006665"/>
                  <a:gd name="connsiteY382-124090" fmla="*/ 2031584 h 2711051"/>
                  <a:gd name="connsiteX383-124091" fmla="*/ 168163 w 6006665"/>
                  <a:gd name="connsiteY383-124092" fmla="*/ 2022495 h 2711051"/>
                  <a:gd name="connsiteX384-124093" fmla="*/ 168163 w 6006665"/>
                  <a:gd name="connsiteY384-124094" fmla="*/ 2015677 h 2711051"/>
                  <a:gd name="connsiteX385-124095" fmla="*/ 152255 w 6006665"/>
                  <a:gd name="connsiteY385-124096" fmla="*/ 1999770 h 2711051"/>
                  <a:gd name="connsiteX386-124097" fmla="*/ 129531 w 6006665"/>
                  <a:gd name="connsiteY386-124098" fmla="*/ 1963410 h 2711051"/>
                  <a:gd name="connsiteX387-124099" fmla="*/ 140893 w 6006665"/>
                  <a:gd name="connsiteY387-124100" fmla="*/ 1940686 h 2711051"/>
                  <a:gd name="connsiteX388-124101" fmla="*/ 136348 w 6006665"/>
                  <a:gd name="connsiteY388-124102" fmla="*/ 1913416 h 2711051"/>
                  <a:gd name="connsiteX389-124103" fmla="*/ 103789 w 6006665"/>
                  <a:gd name="connsiteY389-124104" fmla="*/ 1900009 h 2711051"/>
                  <a:gd name="connsiteX390-124105" fmla="*/ 93716 w 6006665"/>
                  <a:gd name="connsiteY390-124106" fmla="*/ 1904326 h 2711051"/>
                  <a:gd name="connsiteX391-124107" fmla="*/ 91868 w 6006665"/>
                  <a:gd name="connsiteY391-124108" fmla="*/ 1900015 h 2711051"/>
                  <a:gd name="connsiteX392-124109" fmla="*/ 81809 w 6006665"/>
                  <a:gd name="connsiteY392-124110" fmla="*/ 1904326 h 2711051"/>
                  <a:gd name="connsiteX393-124111" fmla="*/ 74992 w 6006665"/>
                  <a:gd name="connsiteY393-124112" fmla="*/ 1888419 h 2711051"/>
                  <a:gd name="connsiteX394-124113" fmla="*/ 34087 w 6006665"/>
                  <a:gd name="connsiteY394-124114" fmla="*/ 1877057 h 2711051"/>
                  <a:gd name="connsiteX395-124115" fmla="*/ 22725 w 6006665"/>
                  <a:gd name="connsiteY395-124116" fmla="*/ 1833880 h 2711051"/>
                  <a:gd name="connsiteX396-124117" fmla="*/ 22725 w 6006665"/>
                  <a:gd name="connsiteY396-124118" fmla="*/ 1802065 h 2711051"/>
                  <a:gd name="connsiteX397-124119" fmla="*/ 0 w 6006665"/>
                  <a:gd name="connsiteY397-124120" fmla="*/ 1786158 h 2711051"/>
                  <a:gd name="connsiteX398-124121" fmla="*/ 15907 w 6006665"/>
                  <a:gd name="connsiteY398-124122" fmla="*/ 1763434 h 2711051"/>
                  <a:gd name="connsiteX399-124123" fmla="*/ 6818 w 6006665"/>
                  <a:gd name="connsiteY399-124124" fmla="*/ 1699805 h 2711051"/>
                  <a:gd name="connsiteX400-124125" fmla="*/ 34087 w 6006665"/>
                  <a:gd name="connsiteY400-124126" fmla="*/ 1656628 h 2711051"/>
                  <a:gd name="connsiteX401-124127" fmla="*/ 27270 w 6006665"/>
                  <a:gd name="connsiteY401-124128" fmla="*/ 1645266 h 2711051"/>
                  <a:gd name="connsiteX402-124129" fmla="*/ 70447 w 6006665"/>
                  <a:gd name="connsiteY402-124130" fmla="*/ 1606634 h 2711051"/>
                  <a:gd name="connsiteX403-124131" fmla="*/ 27270 w 6006665"/>
                  <a:gd name="connsiteY403-124132" fmla="*/ 1570274 h 2711051"/>
                  <a:gd name="connsiteX404-124133" fmla="*/ 109078 w 6006665"/>
                  <a:gd name="connsiteY404-124134" fmla="*/ 1472558 h 2711051"/>
                  <a:gd name="connsiteX405-124135" fmla="*/ 145438 w 6006665"/>
                  <a:gd name="connsiteY405-124136" fmla="*/ 1429381 h 2711051"/>
                  <a:gd name="connsiteX406-124137" fmla="*/ 156800 w 6006665"/>
                  <a:gd name="connsiteY406-124138" fmla="*/ 1386205 h 2711051"/>
                  <a:gd name="connsiteX407-124139" fmla="*/ 102261 w 6006665"/>
                  <a:gd name="connsiteY407-124140" fmla="*/ 1333938 h 2711051"/>
                  <a:gd name="connsiteX408-124141" fmla="*/ 118168 w 6006665"/>
                  <a:gd name="connsiteY408-124142" fmla="*/ 1279399 h 2711051"/>
                  <a:gd name="connsiteX409-124143" fmla="*/ 86354 w 6006665"/>
                  <a:gd name="connsiteY409-124144" fmla="*/ 1215770 h 2711051"/>
                  <a:gd name="connsiteX410-124145" fmla="*/ 109078 w 6006665"/>
                  <a:gd name="connsiteY410-124146" fmla="*/ 1140778 h 2711051"/>
                  <a:gd name="connsiteX411-124147" fmla="*/ 70447 w 6006665"/>
                  <a:gd name="connsiteY411-124148" fmla="*/ 1038517 h 2711051"/>
                  <a:gd name="connsiteX412-124149" fmla="*/ 102261 w 6006665"/>
                  <a:gd name="connsiteY412-124150" fmla="*/ 968071 h 2711051"/>
                  <a:gd name="connsiteX413-124151" fmla="*/ 43177 w 6006665"/>
                  <a:gd name="connsiteY413-124152" fmla="*/ 902170 h 2711051"/>
                  <a:gd name="connsiteX414-124153" fmla="*/ 49994 w 6006665"/>
                  <a:gd name="connsiteY414-124154" fmla="*/ 827178 h 2711051"/>
                  <a:gd name="connsiteX415-124155" fmla="*/ 81809 w 6006665"/>
                  <a:gd name="connsiteY415-124156" fmla="*/ 822633 h 2711051"/>
                  <a:gd name="connsiteX416-124157" fmla="*/ 145438 w 6006665"/>
                  <a:gd name="connsiteY416-124158" fmla="*/ 779457 h 2711051"/>
                  <a:gd name="connsiteX417-124159" fmla="*/ 184070 w 6006665"/>
                  <a:gd name="connsiteY417-124160" fmla="*/ 740825 h 2711051"/>
                  <a:gd name="connsiteX418-124161" fmla="*/ 189699 w 6006665"/>
                  <a:gd name="connsiteY418-124162" fmla="*/ 747103 h 2711051"/>
                  <a:gd name="connsiteX419-124163" fmla="*/ 195977 w 6006665"/>
                  <a:gd name="connsiteY419-124164" fmla="*/ 740825 h 2711051"/>
                  <a:gd name="connsiteX420-124165" fmla="*/ 255061 w 6006665"/>
                  <a:gd name="connsiteY420-124166" fmla="*/ 806726 h 2711051"/>
                  <a:gd name="connsiteX421-124167" fmla="*/ 350504 w 6006665"/>
                  <a:gd name="connsiteY421-124168" fmla="*/ 827178 h 2711051"/>
                  <a:gd name="connsiteX422-124169" fmla="*/ 491397 w 6006665"/>
                  <a:gd name="connsiteY422-124170" fmla="*/ 940802 h 2711051"/>
                  <a:gd name="connsiteX423-124171" fmla="*/ 523211 w 6006665"/>
                  <a:gd name="connsiteY423-124172" fmla="*/ 988523 h 2711051"/>
                  <a:gd name="connsiteX424-124173" fmla="*/ 523211 w 6006665"/>
                  <a:gd name="connsiteY424-124174" fmla="*/ 1047607 h 2711051"/>
                  <a:gd name="connsiteX425-124175" fmla="*/ 486852 w 6006665"/>
                  <a:gd name="connsiteY425-124176" fmla="*/ 1102146 h 2711051"/>
                  <a:gd name="connsiteX426-124177" fmla="*/ 420951 w 6006665"/>
                  <a:gd name="connsiteY426-124178" fmla="*/ 1122599 h 2711051"/>
                  <a:gd name="connsiteX427-124179" fmla="*/ 415909 w 6006665"/>
                  <a:gd name="connsiteY427-124180" fmla="*/ 1120468 h 2711051"/>
                  <a:gd name="connsiteX428-124181" fmla="*/ 409044 w 6006665"/>
                  <a:gd name="connsiteY428-124182" fmla="*/ 1122599 h 2711051"/>
                  <a:gd name="connsiteX429-124183" fmla="*/ 252950 w 6006665"/>
                  <a:gd name="connsiteY429-124184" fmla="*/ 1056643 h 2711051"/>
                  <a:gd name="connsiteX430-124185" fmla="*/ 232336 w 6006665"/>
                  <a:gd name="connsiteY430-124186" fmla="*/ 1063515 h 2711051"/>
                  <a:gd name="connsiteX431-124187" fmla="*/ 291420 w 6006665"/>
                  <a:gd name="connsiteY431-124188" fmla="*/ 1133961 h 2711051"/>
                  <a:gd name="connsiteX432-124189" fmla="*/ 291420 w 6006665"/>
                  <a:gd name="connsiteY432-124190" fmla="*/ 1172593 h 2711051"/>
                  <a:gd name="connsiteX433-124191" fmla="*/ 298238 w 6006665"/>
                  <a:gd name="connsiteY433-124192" fmla="*/ 1258947 h 2711051"/>
                  <a:gd name="connsiteX434-124193" fmla="*/ 345959 w 6006665"/>
                  <a:gd name="connsiteY434-124194" fmla="*/ 1290761 h 2711051"/>
                  <a:gd name="connsiteX435-124195" fmla="*/ 362087 w 6006665"/>
                  <a:gd name="connsiteY435-124196" fmla="*/ 1300169 h 2711051"/>
                  <a:gd name="connsiteX436-124197" fmla="*/ 365867 w 6006665"/>
                  <a:gd name="connsiteY436-124198" fmla="*/ 1268036 h 2711051"/>
                  <a:gd name="connsiteX437-124199" fmla="*/ 345415 w 6006665"/>
                  <a:gd name="connsiteY437-124200" fmla="*/ 1231677 h 2711051"/>
                  <a:gd name="connsiteX438-124201" fmla="*/ 365867 w 6006665"/>
                  <a:gd name="connsiteY438-124202" fmla="*/ 1199862 h 2711051"/>
                  <a:gd name="connsiteX439-124203" fmla="*/ 374560 w 6006665"/>
                  <a:gd name="connsiteY439-124204" fmla="*/ 1204861 h 2711051"/>
                  <a:gd name="connsiteX440-124205" fmla="*/ 377774 w 6006665"/>
                  <a:gd name="connsiteY440-124206" fmla="*/ 1199862 h 2711051"/>
                  <a:gd name="connsiteX441-124207" fmla="*/ 461933 w 6006665"/>
                  <a:gd name="connsiteY441-124208" fmla="*/ 1248254 h 2711051"/>
                  <a:gd name="connsiteX442-124209" fmla="*/ 484035 w 6006665"/>
                  <a:gd name="connsiteY442-124210" fmla="*/ 1231677 h 2711051"/>
                  <a:gd name="connsiteX443-124211" fmla="*/ 463583 w 6006665"/>
                  <a:gd name="connsiteY443-124212" fmla="*/ 1165775 h 2711051"/>
                  <a:gd name="connsiteX444-124213" fmla="*/ 549936 w 6006665"/>
                  <a:gd name="connsiteY444-124214" fmla="*/ 1079422 h 2711051"/>
                  <a:gd name="connsiteX445-124215" fmla="*/ 559742 w 6006665"/>
                  <a:gd name="connsiteY445-124216" fmla="*/ 1081523 h 2711051"/>
                  <a:gd name="connsiteX446-124217" fmla="*/ 561843 w 6006665"/>
                  <a:gd name="connsiteY446-124218" fmla="*/ 1079422 h 2711051"/>
                  <a:gd name="connsiteX447-124219" fmla="*/ 593658 w 6006665"/>
                  <a:gd name="connsiteY447-124220" fmla="*/ 1086239 h 2711051"/>
                  <a:gd name="connsiteX448-124221" fmla="*/ 620945 w 6006665"/>
                  <a:gd name="connsiteY448-124222" fmla="*/ 1110116 h 2711051"/>
                  <a:gd name="connsiteX449-124223" fmla="*/ 640835 w 6006665"/>
                  <a:gd name="connsiteY449-124224" fmla="*/ 1054425 h 2711051"/>
                  <a:gd name="connsiteX450-124225" fmla="*/ 609020 w 6006665"/>
                  <a:gd name="connsiteY450-124226" fmla="*/ 999886 h 2711051"/>
                  <a:gd name="connsiteX451-124227" fmla="*/ 624928 w 6006665"/>
                  <a:gd name="connsiteY451-124228" fmla="*/ 940802 h 2711051"/>
                  <a:gd name="connsiteX452-124229" fmla="*/ 597658 w 6006665"/>
                  <a:gd name="connsiteY452-124230" fmla="*/ 881717 h 2711051"/>
                  <a:gd name="connsiteX453-124231" fmla="*/ 611562 w 6006665"/>
                  <a:gd name="connsiteY453-124232" fmla="*/ 886043 h 2711051"/>
                  <a:gd name="connsiteX454-124233" fmla="*/ 609565 w 6006665"/>
                  <a:gd name="connsiteY454-124234" fmla="*/ 881717 h 2711051"/>
                  <a:gd name="connsiteX455-124235" fmla="*/ 711826 w 6006665"/>
                  <a:gd name="connsiteY455-124236" fmla="*/ 913532 h 2711051"/>
                  <a:gd name="connsiteX456-124237" fmla="*/ 732278 w 6006665"/>
                  <a:gd name="connsiteY456-124238" fmla="*/ 968071 h 2711051"/>
                  <a:gd name="connsiteX457-124239" fmla="*/ 684556 w 6006665"/>
                  <a:gd name="connsiteY457-124240" fmla="*/ 979433 h 2711051"/>
                  <a:gd name="connsiteX458-124241" fmla="*/ 684556 w 6006665"/>
                  <a:gd name="connsiteY458-124242" fmla="*/ 1031700 h 2711051"/>
                  <a:gd name="connsiteX459-124243" fmla="*/ 713309 w 6006665"/>
                  <a:gd name="connsiteY459-124244" fmla="*/ 1060453 h 2711051"/>
                  <a:gd name="connsiteX460-124245" fmla="*/ 763548 w 6006665"/>
                  <a:gd name="connsiteY460-124246" fmla="*/ 1043062 h 2711051"/>
                  <a:gd name="connsiteX461-124247" fmla="*/ 770365 w 6006665"/>
                  <a:gd name="connsiteY461-124248" fmla="*/ 983978 h 2711051"/>
                  <a:gd name="connsiteX462-124249" fmla="*/ 845357 w 6006665"/>
                  <a:gd name="connsiteY462-124250" fmla="*/ 936257 h 2711051"/>
                  <a:gd name="connsiteX463-124251" fmla="*/ 972614 w 6006665"/>
                  <a:gd name="connsiteY463-124252" fmla="*/ 849903 h 2711051"/>
                  <a:gd name="connsiteX464-124253" fmla="*/ 982566 w 6006665"/>
                  <a:gd name="connsiteY464-124254" fmla="*/ 851230 h 2711051"/>
                  <a:gd name="connsiteX465-124255" fmla="*/ 984521 w 6006665"/>
                  <a:gd name="connsiteY465-124256" fmla="*/ 849903 h 2711051"/>
                  <a:gd name="connsiteX466-124257" fmla="*/ 1018608 w 6006665"/>
                  <a:gd name="connsiteY466-124258" fmla="*/ 854448 h 2711051"/>
                  <a:gd name="connsiteX467-124259" fmla="*/ 979977 w 6006665"/>
                  <a:gd name="connsiteY467-124260" fmla="*/ 918077 h 2711051"/>
                  <a:gd name="connsiteX468-124261" fmla="*/ 1012666 w 6006665"/>
                  <a:gd name="connsiteY468-124262" fmla="*/ 923238 h 2711051"/>
                  <a:gd name="connsiteX469-124263" fmla="*/ 1038516 w 6006665"/>
                  <a:gd name="connsiteY469-124264" fmla="*/ 893080 h 2711051"/>
                  <a:gd name="connsiteX470-124265" fmla="*/ 1050423 w 6006665"/>
                  <a:gd name="connsiteY470-124266" fmla="*/ 893080 h 2711051"/>
                  <a:gd name="connsiteX471-124267" fmla="*/ 1108962 w 6006665"/>
                  <a:gd name="connsiteY471-124268" fmla="*/ 893080 h 2711051"/>
                  <a:gd name="connsiteX472-124269" fmla="*/ 1161229 w 6006665"/>
                  <a:gd name="connsiteY472-124270" fmla="*/ 849903 h 2711051"/>
                  <a:gd name="connsiteX473-124271" fmla="*/ 1165711 w 6006665"/>
                  <a:gd name="connsiteY473-124272" fmla="*/ 856037 h 2711051"/>
                  <a:gd name="connsiteX474-124273" fmla="*/ 1173136 w 6006665"/>
                  <a:gd name="connsiteY474-124274" fmla="*/ 849903 h 2711051"/>
                  <a:gd name="connsiteX475-124275" fmla="*/ 1210035 w 6006665"/>
                  <a:gd name="connsiteY475-124276" fmla="*/ 900396 h 2711051"/>
                  <a:gd name="connsiteX476-124277" fmla="*/ 1247583 w 6006665"/>
                  <a:gd name="connsiteY476-124278" fmla="*/ 843086 h 2711051"/>
                  <a:gd name="connsiteX477-124279" fmla="*/ 1211223 w 6006665"/>
                  <a:gd name="connsiteY477-124280" fmla="*/ 784002 h 2711051"/>
                  <a:gd name="connsiteX478-124281" fmla="*/ 1227130 w 6006665"/>
                  <a:gd name="connsiteY478-124282" fmla="*/ 747642 h 2711051"/>
                  <a:gd name="connsiteX479-124283" fmla="*/ 1237665 w 6006665"/>
                  <a:gd name="connsiteY479-124284" fmla="*/ 750780 h 2711051"/>
                  <a:gd name="connsiteX480-124285" fmla="*/ 1239037 w 6006665"/>
                  <a:gd name="connsiteY480-124286" fmla="*/ 747642 h 2711051"/>
                  <a:gd name="connsiteX481-124287" fmla="*/ 1345843 w 6006665"/>
                  <a:gd name="connsiteY481-124288" fmla="*/ 779457 h 2711051"/>
                  <a:gd name="connsiteX482-124289" fmla="*/ 1400382 w 6006665"/>
                  <a:gd name="connsiteY482-124290" fmla="*/ 811271 h 2711051"/>
                  <a:gd name="connsiteX483-124291" fmla="*/ 1519756 w 6006665"/>
                  <a:gd name="connsiteY483-124292" fmla="*/ 917855 h 2711051"/>
                  <a:gd name="connsiteX484-124293" fmla="*/ 1543003 w 6006665"/>
                  <a:gd name="connsiteY484-124294" fmla="*/ 877173 h 2711051"/>
                  <a:gd name="connsiteX485-124295" fmla="*/ 1506643 w 6006665"/>
                  <a:gd name="connsiteY485-124296" fmla="*/ 822633 h 2711051"/>
                  <a:gd name="connsiteX486-124297" fmla="*/ 1506643 w 6006665"/>
                  <a:gd name="connsiteY486-124298" fmla="*/ 799909 h 2711051"/>
                  <a:gd name="connsiteX487-124299" fmla="*/ 1463467 w 6006665"/>
                  <a:gd name="connsiteY487-124300" fmla="*/ 790819 h 2711051"/>
                  <a:gd name="connsiteX488-124301" fmla="*/ 1472556 w 6006665"/>
                  <a:gd name="connsiteY488-124302" fmla="*/ 740825 h 2711051"/>
                  <a:gd name="connsiteX489-124303" fmla="*/ 1452104 w 6006665"/>
                  <a:gd name="connsiteY489-124304" fmla="*/ 654471 h 2711051"/>
                  <a:gd name="connsiteX490-124305" fmla="*/ 1452104 w 6006665"/>
                  <a:gd name="connsiteY490-124306" fmla="*/ 618112 h 2711051"/>
                  <a:gd name="connsiteX491-124307" fmla="*/ 1522551 w 6006665"/>
                  <a:gd name="connsiteY491-124308" fmla="*/ 515851 h 2711051"/>
                  <a:gd name="connsiteX492-124309" fmla="*/ 1543003 w 6006665"/>
                  <a:gd name="connsiteY492-124310" fmla="*/ 402228 h 2711051"/>
                  <a:gd name="connsiteX493-124311" fmla="*/ 1570272 w 6006665"/>
                  <a:gd name="connsiteY493-124312" fmla="*/ 381775 h 2711051"/>
                  <a:gd name="connsiteX494-124313" fmla="*/ 1578688 w 6006665"/>
                  <a:gd name="connsiteY494-124314" fmla="*/ 384394 h 2711051"/>
                  <a:gd name="connsiteX495-124315" fmla="*/ 1582179 w 6006665"/>
                  <a:gd name="connsiteY495-124316" fmla="*/ 381775 h 2711051"/>
                  <a:gd name="connsiteX496-124317" fmla="*/ 1684440 w 6006665"/>
                  <a:gd name="connsiteY496-124318" fmla="*/ 413590 h 2711051"/>
                  <a:gd name="connsiteX497-124319" fmla="*/ 1688985 w 6006665"/>
                  <a:gd name="connsiteY497-124320" fmla="*/ 484036 h 2711051"/>
                  <a:gd name="connsiteX498-124321" fmla="*/ 1652625 w 6006665"/>
                  <a:gd name="connsiteY498-124322" fmla="*/ 574935 h 2711051"/>
                  <a:gd name="connsiteX499-124323" fmla="*/ 1679895 w 6006665"/>
                  <a:gd name="connsiteY499-124324" fmla="*/ 613567 h 2711051"/>
                  <a:gd name="connsiteX500-124325" fmla="*/ 1688985 w 6006665"/>
                  <a:gd name="connsiteY500-124326" fmla="*/ 688558 h 2711051"/>
                  <a:gd name="connsiteX501-124327" fmla="*/ 1679895 w 6006665"/>
                  <a:gd name="connsiteY501-124328" fmla="*/ 833996 h 2711051"/>
                  <a:gd name="connsiteX502-124329" fmla="*/ 1636718 w 6006665"/>
                  <a:gd name="connsiteY502-124330" fmla="*/ 1097602 h 2711051"/>
                  <a:gd name="connsiteX503-124331" fmla="*/ 1662494 w 6006665"/>
                  <a:gd name="connsiteY503-124332" fmla="*/ 1104046 h 2711051"/>
                  <a:gd name="connsiteX0-124333" fmla="*/ 1662494 w 6006665"/>
                  <a:gd name="connsiteY0-124334" fmla="*/ 1104046 h 2711051"/>
                  <a:gd name="connsiteX1-124335" fmla="*/ 3211535 w 6006665"/>
                  <a:gd name="connsiteY1-124336" fmla="*/ 1 h 2711051"/>
                  <a:gd name="connsiteX2-124337" fmla="*/ 3200173 w 6006665"/>
                  <a:gd name="connsiteY2-124338" fmla="*/ 74993 h 2711051"/>
                  <a:gd name="connsiteX3-124339" fmla="*/ 3161541 w 6006665"/>
                  <a:gd name="connsiteY3-124340" fmla="*/ 118170 h 2711051"/>
                  <a:gd name="connsiteX4-124341" fmla="*/ 3066097 w 6006665"/>
                  <a:gd name="connsiteY4-124342" fmla="*/ 193161 h 2711051"/>
                  <a:gd name="connsiteX5-124343" fmla="*/ 3034283 w 6006665"/>
                  <a:gd name="connsiteY5-124344" fmla="*/ 236338 h 2711051"/>
                  <a:gd name="connsiteX6-124345" fmla="*/ 3082005 w 6006665"/>
                  <a:gd name="connsiteY6-124346" fmla="*/ 252245 h 2711051"/>
                  <a:gd name="connsiteX7-124347" fmla="*/ 3129459 w 6006665"/>
                  <a:gd name="connsiteY7-124348" fmla="*/ 279926 h 2711051"/>
                  <a:gd name="connsiteX8-124349" fmla="*/ 3156451 w 6006665"/>
                  <a:gd name="connsiteY8-124350" fmla="*/ 256790 h 2711051"/>
                  <a:gd name="connsiteX9-124351" fmla="*/ 3158460 w 6006665"/>
                  <a:gd name="connsiteY9-124352" fmla="*/ 265274 h 2711051"/>
                  <a:gd name="connsiteX10-124353" fmla="*/ 3168359 w 6006665"/>
                  <a:gd name="connsiteY10-124354" fmla="*/ 256790 h 2711051"/>
                  <a:gd name="connsiteX11-124355" fmla="*/ 3184984 w 6006665"/>
                  <a:gd name="connsiteY11-124356" fmla="*/ 326983 h 2711051"/>
                  <a:gd name="connsiteX12-124357" fmla="*/ 3192811 w 6006665"/>
                  <a:gd name="connsiteY12-124358" fmla="*/ 311329 h 2711051"/>
                  <a:gd name="connsiteX13-124359" fmla="*/ 3251895 w 6006665"/>
                  <a:gd name="connsiteY13-124360" fmla="*/ 290877 h 2711051"/>
                  <a:gd name="connsiteX14-124361" fmla="*/ 3259833 w 6006665"/>
                  <a:gd name="connsiteY14-124362" fmla="*/ 292251 h 2711051"/>
                  <a:gd name="connsiteX15-124363" fmla="*/ 3263802 w 6006665"/>
                  <a:gd name="connsiteY15-124364" fmla="*/ 290877 h 2711051"/>
                  <a:gd name="connsiteX16-124365" fmla="*/ 3381970 w 6006665"/>
                  <a:gd name="connsiteY16-124366" fmla="*/ 311329 h 2711051"/>
                  <a:gd name="connsiteX17-124367" fmla="*/ 3388787 w 6006665"/>
                  <a:gd name="connsiteY17-124368" fmla="*/ 370413 h 2711051"/>
                  <a:gd name="connsiteX18-124369" fmla="*/ 3531529 w 6006665"/>
                  <a:gd name="connsiteY18-124370" fmla="*/ 391404 h 2711051"/>
                  <a:gd name="connsiteX19-124371" fmla="*/ 3538225 w 6006665"/>
                  <a:gd name="connsiteY19-124372" fmla="*/ 295422 h 2711051"/>
                  <a:gd name="connsiteX20-124373" fmla="*/ 3549910 w 6006665"/>
                  <a:gd name="connsiteY20-124374" fmla="*/ 298609 h 2711051"/>
                  <a:gd name="connsiteX21-124375" fmla="*/ 3550132 w 6006665"/>
                  <a:gd name="connsiteY21-124376" fmla="*/ 295422 h 2711051"/>
                  <a:gd name="connsiteX22-124377" fmla="*/ 3625123 w 6006665"/>
                  <a:gd name="connsiteY22-124378" fmla="*/ 315874 h 2711051"/>
                  <a:gd name="connsiteX23-124379" fmla="*/ 3672301 w 6006665"/>
                  <a:gd name="connsiteY23-124380" fmla="*/ 315874 h 2711051"/>
                  <a:gd name="connsiteX24-124381" fmla="*/ 3684207 w 6006665"/>
                  <a:gd name="connsiteY24-124382" fmla="*/ 315874 h 2711051"/>
                  <a:gd name="connsiteX25-124383" fmla="*/ 3743291 w 6006665"/>
                  <a:gd name="connsiteY25-124384" fmla="*/ 381775 h 2711051"/>
                  <a:gd name="connsiteX26-124385" fmla="*/ 3759199 w 6006665"/>
                  <a:gd name="connsiteY26-124386" fmla="*/ 461312 h 2711051"/>
                  <a:gd name="connsiteX27-124387" fmla="*/ 3738747 w 6006665"/>
                  <a:gd name="connsiteY27-124388" fmla="*/ 511306 h 2711051"/>
                  <a:gd name="connsiteX28-124389" fmla="*/ 3786469 w 6006665"/>
                  <a:gd name="connsiteY28-124390" fmla="*/ 602204 h 2711051"/>
                  <a:gd name="connsiteX29-124391" fmla="*/ 3835603 w 6006665"/>
                  <a:gd name="connsiteY29-124392" fmla="*/ 638110 h 2711051"/>
                  <a:gd name="connsiteX30-124393" fmla="*/ 3865460 w 6006665"/>
                  <a:gd name="connsiteY30-124394" fmla="*/ 527213 h 2711051"/>
                  <a:gd name="connsiteX31-124395" fmla="*/ 3875077 w 6006665"/>
                  <a:gd name="connsiteY31-124396" fmla="*/ 535720 h 2711051"/>
                  <a:gd name="connsiteX32-124397" fmla="*/ 3877367 w 6006665"/>
                  <a:gd name="connsiteY32-124398" fmla="*/ 527213 h 2711051"/>
                  <a:gd name="connsiteX33-124399" fmla="*/ 3932151 w 6006665"/>
                  <a:gd name="connsiteY33-124400" fmla="*/ 575676 h 2711051"/>
                  <a:gd name="connsiteX34-124401" fmla="*/ 3988173 w 6006665"/>
                  <a:gd name="connsiteY34-124402" fmla="*/ 547665 h 2711051"/>
                  <a:gd name="connsiteX35-124403" fmla="*/ 3993852 w 6006665"/>
                  <a:gd name="connsiteY35-124404" fmla="*/ 550780 h 2711051"/>
                  <a:gd name="connsiteX36-124405" fmla="*/ 4000080 w 6006665"/>
                  <a:gd name="connsiteY36-124406" fmla="*/ 547665 h 2711051"/>
                  <a:gd name="connsiteX37-124407" fmla="*/ 4062426 w 6006665"/>
                  <a:gd name="connsiteY37-124408" fmla="*/ 581855 h 2711051"/>
                  <a:gd name="connsiteX38-124409" fmla="*/ 4085889 w 6006665"/>
                  <a:gd name="connsiteY38-124410" fmla="*/ 554483 h 2711051"/>
                  <a:gd name="connsiteX39-124411" fmla="*/ 4095563 w 6006665"/>
                  <a:gd name="connsiteY39-124412" fmla="*/ 557087 h 2711051"/>
                  <a:gd name="connsiteX40-124413" fmla="*/ 4097796 w 6006665"/>
                  <a:gd name="connsiteY40-124414" fmla="*/ 554483 h 2711051"/>
                  <a:gd name="connsiteX41-124415" fmla="*/ 4144150 w 6006665"/>
                  <a:gd name="connsiteY41-124416" fmla="*/ 566963 h 2711051"/>
                  <a:gd name="connsiteX42-124417" fmla="*/ 4117703 w 6006665"/>
                  <a:gd name="connsiteY42-124418" fmla="*/ 456767 h 2711051"/>
                  <a:gd name="connsiteX43-124419" fmla="*/ 4165425 w 6006665"/>
                  <a:gd name="connsiteY43-124420" fmla="*/ 402228 h 2711051"/>
                  <a:gd name="connsiteX44-124421" fmla="*/ 4175231 w 6006665"/>
                  <a:gd name="connsiteY44-124422" fmla="*/ 404629 h 2711051"/>
                  <a:gd name="connsiteX45-124423" fmla="*/ 4177332 w 6006665"/>
                  <a:gd name="connsiteY45-124424" fmla="*/ 402228 h 2711051"/>
                  <a:gd name="connsiteX46-124425" fmla="*/ 4511384 w 6006665"/>
                  <a:gd name="connsiteY46-124426" fmla="*/ 484036 h 2711051"/>
                  <a:gd name="connsiteX47-124427" fmla="*/ 4543199 w 6006665"/>
                  <a:gd name="connsiteY47-124428" fmla="*/ 554483 h 2711051"/>
                  <a:gd name="connsiteX48-124429" fmla="*/ 4639242 w 6006665"/>
                  <a:gd name="connsiteY48-124430" fmla="*/ 637125 h 2711051"/>
                  <a:gd name="connsiteX49-124431" fmla="*/ 4774445 w 6006665"/>
                  <a:gd name="connsiteY49-124432" fmla="*/ 618112 h 2711051"/>
                  <a:gd name="connsiteX50-124433" fmla="*/ 4778496 w 6006665"/>
                  <a:gd name="connsiteY50-124434" fmla="*/ 619216 h 2711051"/>
                  <a:gd name="connsiteX51-124435" fmla="*/ 4786352 w 6006665"/>
                  <a:gd name="connsiteY51-124436" fmla="*/ 618112 h 2711051"/>
                  <a:gd name="connsiteX52-124437" fmla="*/ 4861343 w 6006665"/>
                  <a:gd name="connsiteY52-124438" fmla="*/ 638564 h 2711051"/>
                  <a:gd name="connsiteX53-124439" fmla="*/ 4893158 w 6006665"/>
                  <a:gd name="connsiteY53-124440" fmla="*/ 681741 h 2711051"/>
                  <a:gd name="connsiteX54-124441" fmla="*/ 4888613 w 6006665"/>
                  <a:gd name="connsiteY54-124442" fmla="*/ 763549 h 2711051"/>
                  <a:gd name="connsiteX55-124443" fmla="*/ 4927677 w 6006665"/>
                  <a:gd name="connsiteY55-124444" fmla="*/ 788221 h 2711051"/>
                  <a:gd name="connsiteX56-124445" fmla="*/ 4967605 w 6006665"/>
                  <a:gd name="connsiteY56-124446" fmla="*/ 774912 h 2711051"/>
                  <a:gd name="connsiteX57-124447" fmla="*/ 5038051 w 6006665"/>
                  <a:gd name="connsiteY57-124448" fmla="*/ 768094 h 2711051"/>
                  <a:gd name="connsiteX58-124449" fmla="*/ 5040730 w 6006665"/>
                  <a:gd name="connsiteY58-124450" fmla="*/ 768987 h 2711051"/>
                  <a:gd name="connsiteX59-124451" fmla="*/ 5049958 w 6006665"/>
                  <a:gd name="connsiteY59-124452" fmla="*/ 768094 h 2711051"/>
                  <a:gd name="connsiteX60-124453" fmla="*/ 5114249 w 6006665"/>
                  <a:gd name="connsiteY60-124454" fmla="*/ 789525 h 2711051"/>
                  <a:gd name="connsiteX61-124455" fmla="*/ 5176671 w 6006665"/>
                  <a:gd name="connsiteY61-124456" fmla="*/ 779457 h 2711051"/>
                  <a:gd name="connsiteX62-124457" fmla="*/ 5177801 w 6006665"/>
                  <a:gd name="connsiteY62-124458" fmla="*/ 781195 h 2711051"/>
                  <a:gd name="connsiteX63-124459" fmla="*/ 5188578 w 6006665"/>
                  <a:gd name="connsiteY63-124460" fmla="*/ 779457 h 2711051"/>
                  <a:gd name="connsiteX64-124461" fmla="*/ 5243719 w 6006665"/>
                  <a:gd name="connsiteY64-124462" fmla="*/ 864288 h 2711051"/>
                  <a:gd name="connsiteX65-124463" fmla="*/ 5283477 w 6006665"/>
                  <a:gd name="connsiteY65-124464" fmla="*/ 833996 h 2711051"/>
                  <a:gd name="connsiteX66-124465" fmla="*/ 5258480 w 6006665"/>
                  <a:gd name="connsiteY66-124466" fmla="*/ 768094 h 2711051"/>
                  <a:gd name="connsiteX67-124467" fmla="*/ 5267570 w 6006665"/>
                  <a:gd name="connsiteY67-124468" fmla="*/ 720373 h 2711051"/>
                  <a:gd name="connsiteX68-124469" fmla="*/ 5278896 w 6006665"/>
                  <a:gd name="connsiteY68-124470" fmla="*/ 723422 h 2711051"/>
                  <a:gd name="connsiteX69-124471" fmla="*/ 5279477 w 6006665"/>
                  <a:gd name="connsiteY69-124472" fmla="*/ 720373 h 2711051"/>
                  <a:gd name="connsiteX70-124473" fmla="*/ 5395510 w 6006665"/>
                  <a:gd name="connsiteY70-124474" fmla="*/ 751612 h 2711051"/>
                  <a:gd name="connsiteX71-124475" fmla="*/ 5463001 w 6006665"/>
                  <a:gd name="connsiteY71-124476" fmla="*/ 747642 h 2711051"/>
                  <a:gd name="connsiteX72-124477" fmla="*/ 5464386 w 6006665"/>
                  <a:gd name="connsiteY72-124478" fmla="*/ 748261 h 2711051"/>
                  <a:gd name="connsiteX73-124479" fmla="*/ 5474909 w 6006665"/>
                  <a:gd name="connsiteY73-124480" fmla="*/ 747642 h 2711051"/>
                  <a:gd name="connsiteX74-124481" fmla="*/ 5581715 w 6006665"/>
                  <a:gd name="connsiteY74-124482" fmla="*/ 795364 h 2711051"/>
                  <a:gd name="connsiteX75-124483" fmla="*/ 5633981 w 6006665"/>
                  <a:gd name="connsiteY75-124484" fmla="*/ 838541 h 2711051"/>
                  <a:gd name="connsiteX76-124485" fmla="*/ 5720335 w 6006665"/>
                  <a:gd name="connsiteY76-124486" fmla="*/ 918077 h 2711051"/>
                  <a:gd name="connsiteX77-124487" fmla="*/ 5822595 w 6006665"/>
                  <a:gd name="connsiteY77-124488" fmla="*/ 1015793 h 2711051"/>
                  <a:gd name="connsiteX78-124489" fmla="*/ 5818051 w 6006665"/>
                  <a:gd name="connsiteY78-124490" fmla="*/ 1070332 h 2711051"/>
                  <a:gd name="connsiteX79-124491" fmla="*/ 5825679 w 6006665"/>
                  <a:gd name="connsiteY79-124492" fmla="*/ 1077960 h 2711051"/>
                  <a:gd name="connsiteX80-124493" fmla="*/ 5822051 w 6006665"/>
                  <a:gd name="connsiteY80-124494" fmla="*/ 1027155 h 2711051"/>
                  <a:gd name="connsiteX81-124495" fmla="*/ 5834092 w 6006665"/>
                  <a:gd name="connsiteY81-124496" fmla="*/ 1029028 h 2711051"/>
                  <a:gd name="connsiteX82-124497" fmla="*/ 5833958 w 6006665"/>
                  <a:gd name="connsiteY82-124498" fmla="*/ 1027155 h 2711051"/>
                  <a:gd name="connsiteX83-124499" fmla="*/ 5936219 w 6006665"/>
                  <a:gd name="connsiteY83-124500" fmla="*/ 1043062 h 2711051"/>
                  <a:gd name="connsiteX84-124501" fmla="*/ 6006665 w 6006665"/>
                  <a:gd name="connsiteY84-124502" fmla="*/ 1122599 h 2711051"/>
                  <a:gd name="connsiteX85-124503" fmla="*/ 5968033 w 6006665"/>
                  <a:gd name="connsiteY85-124504" fmla="*/ 1161231 h 2711051"/>
                  <a:gd name="connsiteX86-124505" fmla="*/ 5908949 w 6006665"/>
                  <a:gd name="connsiteY86-124506" fmla="*/ 1172593 h 2711051"/>
                  <a:gd name="connsiteX87-124507" fmla="*/ 5908949 w 6006665"/>
                  <a:gd name="connsiteY87-124508" fmla="*/ 1258947 h 2711051"/>
                  <a:gd name="connsiteX88-124509" fmla="*/ 5893042 w 6006665"/>
                  <a:gd name="connsiteY88-124510" fmla="*/ 1274854 h 2711051"/>
                  <a:gd name="connsiteX89-124511" fmla="*/ 5881135 w 6006665"/>
                  <a:gd name="connsiteY89-124512" fmla="*/ 1274854 h 2711051"/>
                  <a:gd name="connsiteX90-124513" fmla="*/ 5861227 w 6006665"/>
                  <a:gd name="connsiteY90-124514" fmla="*/ 1274854 h 2711051"/>
                  <a:gd name="connsiteX91-124515" fmla="*/ 5849321 w 6006665"/>
                  <a:gd name="connsiteY91-124516" fmla="*/ 1274854 h 2711051"/>
                  <a:gd name="connsiteX92-124517" fmla="*/ 5817506 w 6006665"/>
                  <a:gd name="connsiteY92-124518" fmla="*/ 1240767 h 2711051"/>
                  <a:gd name="connsiteX93-124519" fmla="*/ 5767511 w 6006665"/>
                  <a:gd name="connsiteY93-124520" fmla="*/ 1215770 h 2711051"/>
                  <a:gd name="connsiteX94-124521" fmla="*/ 5762967 w 6006665"/>
                  <a:gd name="connsiteY94-124522" fmla="*/ 1181683 h 2711051"/>
                  <a:gd name="connsiteX95-124523" fmla="*/ 5729132 w 6006665"/>
                  <a:gd name="connsiteY95-124524" fmla="*/ 1167751 h 2711051"/>
                  <a:gd name="connsiteX96-124525" fmla="*/ 5695337 w 6006665"/>
                  <a:gd name="connsiteY96-124526" fmla="*/ 1177138 h 2711051"/>
                  <a:gd name="connsiteX97-124527" fmla="*/ 5693366 w 6006665"/>
                  <a:gd name="connsiteY97-124528" fmla="*/ 1174378 h 2711051"/>
                  <a:gd name="connsiteX98-124529" fmla="*/ 5683431 w 6006665"/>
                  <a:gd name="connsiteY98-124530" fmla="*/ 1177138 h 2711051"/>
                  <a:gd name="connsiteX99-124531" fmla="*/ 5660706 w 6006665"/>
                  <a:gd name="connsiteY99-124532" fmla="*/ 1145323 h 2711051"/>
                  <a:gd name="connsiteX100-124533" fmla="*/ 5669644 w 6006665"/>
                  <a:gd name="connsiteY100-124534" fmla="*/ 1120298 h 2711051"/>
                  <a:gd name="connsiteX101-124535" fmla="*/ 5640799 w 6006665"/>
                  <a:gd name="connsiteY101-124536" fmla="*/ 1133961 h 2711051"/>
                  <a:gd name="connsiteX102-124537" fmla="*/ 5656705 w 6006665"/>
                  <a:gd name="connsiteY102-124538" fmla="*/ 1177138 h 2711051"/>
                  <a:gd name="connsiteX103-124539" fmla="*/ 5633981 w 6006665"/>
                  <a:gd name="connsiteY103-124540" fmla="*/ 1215770 h 2711051"/>
                  <a:gd name="connsiteX104-124541" fmla="*/ 5586259 w 6006665"/>
                  <a:gd name="connsiteY104-124542" fmla="*/ 1252129 h 2711051"/>
                  <a:gd name="connsiteX105-124543" fmla="*/ 5575676 w 6006665"/>
                  <a:gd name="connsiteY105-124544" fmla="*/ 1251121 h 2711051"/>
                  <a:gd name="connsiteX106-124545" fmla="*/ 5574353 w 6006665"/>
                  <a:gd name="connsiteY106-124546" fmla="*/ 1252129 h 2711051"/>
                  <a:gd name="connsiteX107-124547" fmla="*/ 5539436 w 6006665"/>
                  <a:gd name="connsiteY107-124548" fmla="*/ 1248804 h 2711051"/>
                  <a:gd name="connsiteX108-124549" fmla="*/ 5570352 w 6006665"/>
                  <a:gd name="connsiteY108-124550" fmla="*/ 1290761 h 2711051"/>
                  <a:gd name="connsiteX109-124551" fmla="*/ 5593077 w 6006665"/>
                  <a:gd name="connsiteY109-124552" fmla="*/ 1354390 h 2711051"/>
                  <a:gd name="connsiteX110-124553" fmla="*/ 5608984 w 6006665"/>
                  <a:gd name="connsiteY110-124554" fmla="*/ 1381660 h 2711051"/>
                  <a:gd name="connsiteX111-124555" fmla="*/ 5613529 w 6006665"/>
                  <a:gd name="connsiteY111-124556" fmla="*/ 1413474 h 2711051"/>
                  <a:gd name="connsiteX112-124557" fmla="*/ 5608984 w 6006665"/>
                  <a:gd name="connsiteY112-124558" fmla="*/ 1436199 h 2711051"/>
                  <a:gd name="connsiteX113-124559" fmla="*/ 5597799 w 6006665"/>
                  <a:gd name="connsiteY113-124560" fmla="*/ 1432590 h 2711051"/>
                  <a:gd name="connsiteX114-124561" fmla="*/ 5597077 w 6006665"/>
                  <a:gd name="connsiteY114-124562" fmla="*/ 1436199 h 2711051"/>
                  <a:gd name="connsiteX115-124563" fmla="*/ 5534271 w 6006665"/>
                  <a:gd name="connsiteY115-124564" fmla="*/ 1415939 h 2711051"/>
                  <a:gd name="connsiteX116-124565" fmla="*/ 5436277 w 6006665"/>
                  <a:gd name="connsiteY116-124566" fmla="*/ 1472558 h 2711051"/>
                  <a:gd name="connsiteX117-124567" fmla="*/ 5397645 w 6006665"/>
                  <a:gd name="connsiteY117-124568" fmla="*/ 1483921 h 2711051"/>
                  <a:gd name="connsiteX118-124569" fmla="*/ 5345378 w 6006665"/>
                  <a:gd name="connsiteY118-124570" fmla="*/ 1538460 h 2711051"/>
                  <a:gd name="connsiteX119-124571" fmla="*/ 5290839 w 6006665"/>
                  <a:gd name="connsiteY119-124572" fmla="*/ 1586181 h 2711051"/>
                  <a:gd name="connsiteX120-124573" fmla="*/ 5274932 w 6006665"/>
                  <a:gd name="connsiteY120-124574" fmla="*/ 1617996 h 2711051"/>
                  <a:gd name="connsiteX121-124575" fmla="*/ 5267238 w 6006665"/>
                  <a:gd name="connsiteY121-124576" fmla="*/ 1609569 h 2711051"/>
                  <a:gd name="connsiteX122-124577" fmla="*/ 5263025 w 6006665"/>
                  <a:gd name="connsiteY122-124578" fmla="*/ 1617996 h 2711051"/>
                  <a:gd name="connsiteX123-124579" fmla="*/ 5219538 w 6006665"/>
                  <a:gd name="connsiteY123-124580" fmla="*/ 1570368 h 2711051"/>
                  <a:gd name="connsiteX124-124581" fmla="*/ 5129494 w 6006665"/>
                  <a:gd name="connsiteY124-124582" fmla="*/ 1624813 h 2711051"/>
                  <a:gd name="connsiteX125-124583" fmla="*/ 5126389 w 6006665"/>
                  <a:gd name="connsiteY125-124584" fmla="*/ 1619491 h 2711051"/>
                  <a:gd name="connsiteX126-124585" fmla="*/ 5117587 w 6006665"/>
                  <a:gd name="connsiteY126-124586" fmla="*/ 1624813 h 2711051"/>
                  <a:gd name="connsiteX127-124587" fmla="*/ 5105544 w 6006665"/>
                  <a:gd name="connsiteY127-124588" fmla="*/ 1604167 h 2711051"/>
                  <a:gd name="connsiteX128-124589" fmla="*/ 5074955 w 6006665"/>
                  <a:gd name="connsiteY128-124590" fmla="*/ 1629358 h 2711051"/>
                  <a:gd name="connsiteX129-124591" fmla="*/ 5065718 w 6006665"/>
                  <a:gd name="connsiteY129-124592" fmla="*/ 1627159 h 2711051"/>
                  <a:gd name="connsiteX130-124593" fmla="*/ 5063048 w 6006665"/>
                  <a:gd name="connsiteY130-124594" fmla="*/ 1629358 h 2711051"/>
                  <a:gd name="connsiteX131-124595" fmla="*/ 5026594 w 6006665"/>
                  <a:gd name="connsiteY131-124596" fmla="*/ 1620679 h 2711051"/>
                  <a:gd name="connsiteX132-124597" fmla="*/ 5015871 w 6006665"/>
                  <a:gd name="connsiteY132-124598" fmla="*/ 1665718 h 2711051"/>
                  <a:gd name="connsiteX133-124599" fmla="*/ 4974967 w 6006665"/>
                  <a:gd name="connsiteY133-124600" fmla="*/ 1731619 h 2711051"/>
                  <a:gd name="connsiteX134-124601" fmla="*/ 4974967 w 6006665"/>
                  <a:gd name="connsiteY134-124602" fmla="*/ 1763434 h 2711051"/>
                  <a:gd name="connsiteX135-124603" fmla="*/ 5015871 w 6006665"/>
                  <a:gd name="connsiteY135-124604" fmla="*/ 1779341 h 2711051"/>
                  <a:gd name="connsiteX136-124605" fmla="*/ 5011326 w 6006665"/>
                  <a:gd name="connsiteY136-124606" fmla="*/ 1877057 h 2711051"/>
                  <a:gd name="connsiteX137-124607" fmla="*/ 4999419 w 6006665"/>
                  <a:gd name="connsiteY137-124608" fmla="*/ 1877057 h 2711051"/>
                  <a:gd name="connsiteX138-124609" fmla="*/ 4974967 w 6006665"/>
                  <a:gd name="connsiteY138-124610" fmla="*/ 1877057 h 2711051"/>
                  <a:gd name="connsiteX139-124611" fmla="*/ 4963605 w 6006665"/>
                  <a:gd name="connsiteY139-124612" fmla="*/ 1929323 h 2711051"/>
                  <a:gd name="connsiteX140-124613" fmla="*/ 4974967 w 6006665"/>
                  <a:gd name="connsiteY140-124614" fmla="*/ 1956593 h 2711051"/>
                  <a:gd name="connsiteX141-124615" fmla="*/ 4909065 w 6006665"/>
                  <a:gd name="connsiteY141-124616" fmla="*/ 1990680 h 2711051"/>
                  <a:gd name="connsiteX142-124617" fmla="*/ 4897703 w 6006665"/>
                  <a:gd name="connsiteY142-124618" fmla="*/ 2058854 h 2711051"/>
                  <a:gd name="connsiteX143-124619" fmla="*/ 4845437 w 6006665"/>
                  <a:gd name="connsiteY143-124620" fmla="*/ 2074761 h 2711051"/>
                  <a:gd name="connsiteX144-124621" fmla="*/ 4834074 w 6006665"/>
                  <a:gd name="connsiteY144-124622" fmla="*/ 2133845 h 2711051"/>
                  <a:gd name="connsiteX145-124623" fmla="*/ 4779535 w 6006665"/>
                  <a:gd name="connsiteY145-124624" fmla="*/ 2192929 h 2711051"/>
                  <a:gd name="connsiteX146-124625" fmla="*/ 4777225 w 6006665"/>
                  <a:gd name="connsiteY146-124626" fmla="*/ 2182533 h 2711051"/>
                  <a:gd name="connsiteX147-124627" fmla="*/ 4767628 w 6006665"/>
                  <a:gd name="connsiteY147-124628" fmla="*/ 2192929 h 2711051"/>
                  <a:gd name="connsiteX148-124629" fmla="*/ 4758538 w 6006665"/>
                  <a:gd name="connsiteY148-124630" fmla="*/ 2152025 h 2711051"/>
                  <a:gd name="connsiteX149-124631" fmla="*/ 4742631 w 6006665"/>
                  <a:gd name="connsiteY149-124632" fmla="*/ 2065671 h 2711051"/>
                  <a:gd name="connsiteX150-124633" fmla="*/ 4715361 w 6006665"/>
                  <a:gd name="connsiteY150-124634" fmla="*/ 1924779 h 2711051"/>
                  <a:gd name="connsiteX151-124635" fmla="*/ 4735813 w 6006665"/>
                  <a:gd name="connsiteY151-124636" fmla="*/ 1833880 h 2711051"/>
                  <a:gd name="connsiteX152-124637" fmla="*/ 4767628 w 6006665"/>
                  <a:gd name="connsiteY152-124638" fmla="*/ 1790703 h 2711051"/>
                  <a:gd name="connsiteX153-124639" fmla="*/ 4767628 w 6006665"/>
                  <a:gd name="connsiteY153-124640" fmla="*/ 1763434 h 2711051"/>
                  <a:gd name="connsiteX154-124641" fmla="*/ 4826712 w 6006665"/>
                  <a:gd name="connsiteY154-124642" fmla="*/ 1747526 h 2711051"/>
                  <a:gd name="connsiteX155-124643" fmla="*/ 4892613 w 6006665"/>
                  <a:gd name="connsiteY155-124644" fmla="*/ 1656628 h 2711051"/>
                  <a:gd name="connsiteX156-124645" fmla="*/ 4956243 w 6006665"/>
                  <a:gd name="connsiteY156-124646" fmla="*/ 1581637 h 2711051"/>
                  <a:gd name="connsiteX157-124647" fmla="*/ 5022143 w 6006665"/>
                  <a:gd name="connsiteY157-124648" fmla="*/ 1522552 h 2711051"/>
                  <a:gd name="connsiteX158-124649" fmla="*/ 5046694 w 6006665"/>
                  <a:gd name="connsiteY158-124650" fmla="*/ 1415425 h 2711051"/>
                  <a:gd name="connsiteX159-124651" fmla="*/ 5015871 w 6006665"/>
                  <a:gd name="connsiteY159-124652" fmla="*/ 1420292 h 2711051"/>
                  <a:gd name="connsiteX160-124653" fmla="*/ 4995419 w 6006665"/>
                  <a:gd name="connsiteY160-124654" fmla="*/ 1483921 h 2711051"/>
                  <a:gd name="connsiteX161-124655" fmla="*/ 4904521 w 6006665"/>
                  <a:gd name="connsiteY161-124656" fmla="*/ 1570274 h 2711051"/>
                  <a:gd name="connsiteX162-124657" fmla="*/ 4901708 w 6006665"/>
                  <a:gd name="connsiteY162-124658" fmla="*/ 1561634 h 2711051"/>
                  <a:gd name="connsiteX163-124659" fmla="*/ 4892613 w 6006665"/>
                  <a:gd name="connsiteY163-124660" fmla="*/ 1570274 h 2711051"/>
                  <a:gd name="connsiteX164-124661" fmla="*/ 4861835 w 6006665"/>
                  <a:gd name="connsiteY164-124662" fmla="*/ 1475740 h 2711051"/>
                  <a:gd name="connsiteX165-124663" fmla="*/ 4779535 w 6006665"/>
                  <a:gd name="connsiteY165-124664" fmla="*/ 1499828 h 2711051"/>
                  <a:gd name="connsiteX166-124665" fmla="*/ 4684091 w 6006665"/>
                  <a:gd name="connsiteY166-124666" fmla="*/ 1624813 h 2711051"/>
                  <a:gd name="connsiteX167-124667" fmla="*/ 4715906 w 6006665"/>
                  <a:gd name="connsiteY167-124668" fmla="*/ 1672535 h 2711051"/>
                  <a:gd name="connsiteX168-124669" fmla="*/ 4636369 w 6006665"/>
                  <a:gd name="connsiteY168-124670" fmla="*/ 1688442 h 2711051"/>
                  <a:gd name="connsiteX169-124671" fmla="*/ 4577285 w 6006665"/>
                  <a:gd name="connsiteY169-124672" fmla="*/ 1692987 h 2711051"/>
                  <a:gd name="connsiteX170-124673" fmla="*/ 4577373 w 6006665"/>
                  <a:gd name="connsiteY170-124674" fmla="*/ 1692065 h 2711051"/>
                  <a:gd name="connsiteX171-124675" fmla="*/ 4565379 w 6006665"/>
                  <a:gd name="connsiteY171-124676" fmla="*/ 1692987 h 2711051"/>
                  <a:gd name="connsiteX172-124677" fmla="*/ 4569923 w 6006665"/>
                  <a:gd name="connsiteY172-124678" fmla="*/ 1645266 h 2711051"/>
                  <a:gd name="connsiteX173-124679" fmla="*/ 4520081 w 6006665"/>
                  <a:gd name="connsiteY173-124680" fmla="*/ 1635680 h 2711051"/>
                  <a:gd name="connsiteX174-124681" fmla="*/ 4475025 w 6006665"/>
                  <a:gd name="connsiteY174-124682" fmla="*/ 1665718 h 2711051"/>
                  <a:gd name="connsiteX175-124683" fmla="*/ 4464394 w 6006665"/>
                  <a:gd name="connsiteY175-124684" fmla="*/ 1664867 h 2711051"/>
                  <a:gd name="connsiteX176-124685" fmla="*/ 4463118 w 6006665"/>
                  <a:gd name="connsiteY176-124686" fmla="*/ 1665718 h 2711051"/>
                  <a:gd name="connsiteX177-124687" fmla="*/ 4357637 w 6006665"/>
                  <a:gd name="connsiteY177-124688" fmla="*/ 1657279 h 2711051"/>
                  <a:gd name="connsiteX178-124689" fmla="*/ 4243233 w 6006665"/>
                  <a:gd name="connsiteY178-124690" fmla="*/ 1677080 h 2711051"/>
                  <a:gd name="connsiteX179-124691" fmla="*/ 4125065 w 6006665"/>
                  <a:gd name="connsiteY179-124692" fmla="*/ 1811155 h 2711051"/>
                  <a:gd name="connsiteX180-124693" fmla="*/ 3984173 w 6006665"/>
                  <a:gd name="connsiteY180-124694" fmla="*/ 1967955 h 2711051"/>
                  <a:gd name="connsiteX181-124695" fmla="*/ 4038712 w 6006665"/>
                  <a:gd name="connsiteY181-124696" fmla="*/ 1972500 h 2711051"/>
                  <a:gd name="connsiteX182-124697" fmla="*/ 4059164 w 6006665"/>
                  <a:gd name="connsiteY182-124698" fmla="*/ 2015677 h 2711051"/>
                  <a:gd name="connsiteX183-124699" fmla="*/ 4087782 w 6006665"/>
                  <a:gd name="connsiteY183-124700" fmla="*/ 2024094 h 2711051"/>
                  <a:gd name="connsiteX184-124701" fmla="*/ 4106341 w 6006665"/>
                  <a:gd name="connsiteY184-124702" fmla="*/ 1995225 h 2711051"/>
                  <a:gd name="connsiteX185-124703" fmla="*/ 4117411 w 6006665"/>
                  <a:gd name="connsiteY185-124704" fmla="*/ 1996527 h 2711051"/>
                  <a:gd name="connsiteX186-124705" fmla="*/ 4118248 w 6006665"/>
                  <a:gd name="connsiteY186-124706" fmla="*/ 1995225 h 2711051"/>
                  <a:gd name="connsiteX187-124707" fmla="*/ 4156880 w 6006665"/>
                  <a:gd name="connsiteY187-124708" fmla="*/ 1999770 h 2711051"/>
                  <a:gd name="connsiteX188-124709" fmla="*/ 4211419 w 6006665"/>
                  <a:gd name="connsiteY188-124710" fmla="*/ 2070216 h 2711051"/>
                  <a:gd name="connsiteX189-124711" fmla="*/ 4215964 w 6006665"/>
                  <a:gd name="connsiteY189-124712" fmla="*/ 2117938 h 2711051"/>
                  <a:gd name="connsiteX190-124713" fmla="*/ 4184149 w 6006665"/>
                  <a:gd name="connsiteY190-124714" fmla="*/ 2177022 h 2711051"/>
                  <a:gd name="connsiteX191-124715" fmla="*/ 4177332 w 6006665"/>
                  <a:gd name="connsiteY191-124716" fmla="*/ 2247468 h 2711051"/>
                  <a:gd name="connsiteX192-124717" fmla="*/ 4161425 w 6006665"/>
                  <a:gd name="connsiteY192-124718" fmla="*/ 2333822 h 2711051"/>
                  <a:gd name="connsiteX193-124719" fmla="*/ 4109158 w 6006665"/>
                  <a:gd name="connsiteY193-124720" fmla="*/ 2413358 h 2711051"/>
                  <a:gd name="connsiteX194-124721" fmla="*/ 4097796 w 6006665"/>
                  <a:gd name="connsiteY194-124722" fmla="*/ 2451990 h 2711051"/>
                  <a:gd name="connsiteX195-124723" fmla="*/ 4043257 w 6006665"/>
                  <a:gd name="connsiteY195-124724" fmla="*/ 2511074 h 2711051"/>
                  <a:gd name="connsiteX196-124725" fmla="*/ 3995535 w 6006665"/>
                  <a:gd name="connsiteY196-124726" fmla="*/ 2570158 h 2711051"/>
                  <a:gd name="connsiteX197-124727" fmla="*/ 3975083 w 6006665"/>
                  <a:gd name="connsiteY197-124728" fmla="*/ 2601973 h 2711051"/>
                  <a:gd name="connsiteX198-124729" fmla="*/ 3925089 w 6006665"/>
                  <a:gd name="connsiteY198-124730" fmla="*/ 2629242 h 2711051"/>
                  <a:gd name="connsiteX199-124731" fmla="*/ 3913182 w 6006665"/>
                  <a:gd name="connsiteY199-124732" fmla="*/ 2629242 h 2711051"/>
                  <a:gd name="connsiteX200-124733" fmla="*/ 3904637 w 6006665"/>
                  <a:gd name="connsiteY200-124734" fmla="*/ 2629242 h 2711051"/>
                  <a:gd name="connsiteX201-124735" fmla="*/ 3892729 w 6006665"/>
                  <a:gd name="connsiteY201-124736" fmla="*/ 2629242 h 2711051"/>
                  <a:gd name="connsiteX202-124737" fmla="*/ 3871063 w 6006665"/>
                  <a:gd name="connsiteY202-124738" fmla="*/ 2612993 h 2711051"/>
                  <a:gd name="connsiteX203-124739" fmla="*/ 3829645 w 6006665"/>
                  <a:gd name="connsiteY203-124740" fmla="*/ 2640605 h 2711051"/>
                  <a:gd name="connsiteX204-124741" fmla="*/ 3822828 w 6006665"/>
                  <a:gd name="connsiteY204-124742" fmla="*/ 2661057 h 2711051"/>
                  <a:gd name="connsiteX205-124743" fmla="*/ 3818283 w 6006665"/>
                  <a:gd name="connsiteY205-124744" fmla="*/ 2651967 h 2711051"/>
                  <a:gd name="connsiteX206-124745" fmla="*/ 3818283 w 6006665"/>
                  <a:gd name="connsiteY206-124746" fmla="*/ 2640241 h 2711051"/>
                  <a:gd name="connsiteX207-124747" fmla="*/ 3817738 w 6006665"/>
                  <a:gd name="connsiteY207-124748" fmla="*/ 2640605 h 2711051"/>
                  <a:gd name="connsiteX208-124749" fmla="*/ 3810921 w 6006665"/>
                  <a:gd name="connsiteY208-124750" fmla="*/ 2661057 h 2711051"/>
                  <a:gd name="connsiteX209-124751" fmla="*/ 3806376 w 6006665"/>
                  <a:gd name="connsiteY209-124752" fmla="*/ 2651967 h 2711051"/>
                  <a:gd name="connsiteX210-124753" fmla="*/ 3806376 w 6006665"/>
                  <a:gd name="connsiteY210-124754" fmla="*/ 2624697 h 2711051"/>
                  <a:gd name="connsiteX211-124755" fmla="*/ 3818283 w 6006665"/>
                  <a:gd name="connsiteY211-124756" fmla="*/ 2624697 h 2711051"/>
                  <a:gd name="connsiteX212-124757" fmla="*/ 3826828 w 6006665"/>
                  <a:gd name="connsiteY212-124758" fmla="*/ 2624697 h 2711051"/>
                  <a:gd name="connsiteX213-124759" fmla="*/ 3833645 w 6006665"/>
                  <a:gd name="connsiteY213-124760" fmla="*/ 2565613 h 2711051"/>
                  <a:gd name="connsiteX214-124761" fmla="*/ 3822283 w 6006665"/>
                  <a:gd name="connsiteY214-124762" fmla="*/ 2522437 h 2711051"/>
                  <a:gd name="connsiteX215-124763" fmla="*/ 3849553 w 6006665"/>
                  <a:gd name="connsiteY215-124764" fmla="*/ 2499712 h 2711051"/>
                  <a:gd name="connsiteX216-124765" fmla="*/ 3858814 w 6006665"/>
                  <a:gd name="connsiteY216-124766" fmla="*/ 2501917 h 2711051"/>
                  <a:gd name="connsiteX217-124767" fmla="*/ 3861460 w 6006665"/>
                  <a:gd name="connsiteY217-124768" fmla="*/ 2499712 h 2711051"/>
                  <a:gd name="connsiteX218-124769" fmla="*/ 3898487 w 6006665"/>
                  <a:gd name="connsiteY218-124770" fmla="*/ 2508528 h 2711051"/>
                  <a:gd name="connsiteX219-124771" fmla="*/ 3919999 w 6006665"/>
                  <a:gd name="connsiteY219-124772" fmla="*/ 2463353 h 2711051"/>
                  <a:gd name="connsiteX220-124773" fmla="*/ 3935906 w 6006665"/>
                  <a:gd name="connsiteY220-124774" fmla="*/ 2404268 h 2711051"/>
                  <a:gd name="connsiteX221-124775" fmla="*/ 3947269 w 6006665"/>
                  <a:gd name="connsiteY221-124776" fmla="*/ 2381544 h 2711051"/>
                  <a:gd name="connsiteX222-124777" fmla="*/ 3966292 w 6006665"/>
                  <a:gd name="connsiteY222-124778" fmla="*/ 2337156 h 2711051"/>
                  <a:gd name="connsiteX223-124779" fmla="*/ 3915999 w 6006665"/>
                  <a:gd name="connsiteY223-124780" fmla="*/ 2349729 h 2711051"/>
                  <a:gd name="connsiteX224-124781" fmla="*/ 3888729 w 6006665"/>
                  <a:gd name="connsiteY224-124782" fmla="*/ 2372454 h 2711051"/>
                  <a:gd name="connsiteX225-124783" fmla="*/ 3876822 w 6006665"/>
                  <a:gd name="connsiteY225-124784" fmla="*/ 2372454 h 2711051"/>
                  <a:gd name="connsiteX226-124785" fmla="*/ 3829645 w 6006665"/>
                  <a:gd name="connsiteY226-124786" fmla="*/ 2372454 h 2711051"/>
                  <a:gd name="connsiteX227-124787" fmla="*/ 3817738 w 6006665"/>
                  <a:gd name="connsiteY227-124788" fmla="*/ 2372454 h 2711051"/>
                  <a:gd name="connsiteX228-124789" fmla="*/ 3801831 w 6006665"/>
                  <a:gd name="connsiteY228-124790" fmla="*/ 2317915 h 2711051"/>
                  <a:gd name="connsiteX229-124791" fmla="*/ 3758654 w 6006665"/>
                  <a:gd name="connsiteY229-124792" fmla="*/ 2279283 h 2711051"/>
                  <a:gd name="connsiteX230-124793" fmla="*/ 3692753 w 6006665"/>
                  <a:gd name="connsiteY230-124794" fmla="*/ 2263376 h 2711051"/>
                  <a:gd name="connsiteX231-124795" fmla="*/ 3683663 w 6006665"/>
                  <a:gd name="connsiteY231-124796" fmla="*/ 2204292 h 2711051"/>
                  <a:gd name="connsiteX232-124797" fmla="*/ 3672301 w 6006665"/>
                  <a:gd name="connsiteY232-124798" fmla="*/ 2172477 h 2711051"/>
                  <a:gd name="connsiteX233-124799" fmla="*/ 3656393 w 6006665"/>
                  <a:gd name="connsiteY233-124800" fmla="*/ 2145208 h 2711051"/>
                  <a:gd name="connsiteX234-124801" fmla="*/ 3633669 w 6006665"/>
                  <a:gd name="connsiteY234-124802" fmla="*/ 2086123 h 2711051"/>
                  <a:gd name="connsiteX235-124803" fmla="*/ 3601854 w 6006665"/>
                  <a:gd name="connsiteY235-124804" fmla="*/ 2065671 h 2711051"/>
                  <a:gd name="connsiteX236-124805" fmla="*/ 3545995 w 6006665"/>
                  <a:gd name="connsiteY236-124806" fmla="*/ 2044187 h 2711051"/>
                  <a:gd name="connsiteX237-124807" fmla="*/ 3506955 w 6006665"/>
                  <a:gd name="connsiteY237-124808" fmla="*/ 2049764 h 2711051"/>
                  <a:gd name="connsiteX238-124809" fmla="*/ 3463779 w 6006665"/>
                  <a:gd name="connsiteY238-124810" fmla="*/ 2058854 h 2711051"/>
                  <a:gd name="connsiteX239-124811" fmla="*/ 3431964 w 6006665"/>
                  <a:gd name="connsiteY239-124812" fmla="*/ 2086123 h 2711051"/>
                  <a:gd name="connsiteX240-124813" fmla="*/ 3452416 w 6006665"/>
                  <a:gd name="connsiteY240-124814" fmla="*/ 2102031 h 2711051"/>
                  <a:gd name="connsiteX241-124815" fmla="*/ 3452416 w 6006665"/>
                  <a:gd name="connsiteY241-124816" fmla="*/ 2133845 h 2711051"/>
                  <a:gd name="connsiteX242-124817" fmla="*/ 3431964 w 6006665"/>
                  <a:gd name="connsiteY242-124818" fmla="*/ 2156570 h 2711051"/>
                  <a:gd name="connsiteX243-124819" fmla="*/ 3400150 w 6006665"/>
                  <a:gd name="connsiteY243-124820" fmla="*/ 2215654 h 2711051"/>
                  <a:gd name="connsiteX244-124821" fmla="*/ 3400150 w 6006665"/>
                  <a:gd name="connsiteY244-124822" fmla="*/ 2242924 h 2711051"/>
                  <a:gd name="connsiteX245-124823" fmla="*/ 3350155 w 6006665"/>
                  <a:gd name="connsiteY245-124824" fmla="*/ 2274738 h 2711051"/>
                  <a:gd name="connsiteX246-124825" fmla="*/ 3342342 w 6006665"/>
                  <a:gd name="connsiteY246-124826" fmla="*/ 2272134 h 2711051"/>
                  <a:gd name="connsiteX247-124827" fmla="*/ 3338249 w 6006665"/>
                  <a:gd name="connsiteY247-124828" fmla="*/ 2274738 h 2711051"/>
                  <a:gd name="connsiteX248-124829" fmla="*/ 3290527 w 6006665"/>
                  <a:gd name="connsiteY248-124830" fmla="*/ 2258831 h 2711051"/>
                  <a:gd name="connsiteX249-124831" fmla="*/ 3259257 w 6006665"/>
                  <a:gd name="connsiteY249-124832" fmla="*/ 2258831 h 2711051"/>
                  <a:gd name="connsiteX250-124833" fmla="*/ 3247350 w 6006665"/>
                  <a:gd name="connsiteY250-124834" fmla="*/ 2258831 h 2711051"/>
                  <a:gd name="connsiteX251-124835" fmla="*/ 3231443 w 6006665"/>
                  <a:gd name="connsiteY251-124836" fmla="*/ 2242924 h 2711051"/>
                  <a:gd name="connsiteX252-124837" fmla="*/ 3213271 w 6006665"/>
                  <a:gd name="connsiteY252-124838" fmla="*/ 2238380 h 2711051"/>
                  <a:gd name="connsiteX253-124839" fmla="*/ 3168359 w 6006665"/>
                  <a:gd name="connsiteY253-124840" fmla="*/ 2274738 h 2711051"/>
                  <a:gd name="connsiteX254-124841" fmla="*/ 3120637 w 6006665"/>
                  <a:gd name="connsiteY254-124842" fmla="*/ 2286100 h 2711051"/>
                  <a:gd name="connsiteX255-124843" fmla="*/ 1811153 w 6006665"/>
                  <a:gd name="connsiteY255-124844" fmla="*/ 1999770 h 2711051"/>
                  <a:gd name="connsiteX256-124845" fmla="*/ 1748069 w 6006665"/>
                  <a:gd name="connsiteY256-124846" fmla="*/ 2038402 h 2711051"/>
                  <a:gd name="connsiteX257-124847" fmla="*/ 1711709 w 6006665"/>
                  <a:gd name="connsiteY257-124848" fmla="*/ 2042947 h 2711051"/>
                  <a:gd name="connsiteX258-124849" fmla="*/ 1711926 w 6006665"/>
                  <a:gd name="connsiteY258-124850" fmla="*/ 2041431 h 2711051"/>
                  <a:gd name="connsiteX259-124851" fmla="*/ 1699803 w 6006665"/>
                  <a:gd name="connsiteY259-124852" fmla="*/ 2042947 h 2711051"/>
                  <a:gd name="connsiteX260-124853" fmla="*/ 1704347 w 6006665"/>
                  <a:gd name="connsiteY260-124854" fmla="*/ 2011132 h 2711051"/>
                  <a:gd name="connsiteX261-124855" fmla="*/ 1662460 w 6006665"/>
                  <a:gd name="connsiteY261-124856" fmla="*/ 1993181 h 2711051"/>
                  <a:gd name="connsiteX262-124857" fmla="*/ 1629901 w 6006665"/>
                  <a:gd name="connsiteY262-124858" fmla="*/ 2006587 h 2711051"/>
                  <a:gd name="connsiteX263-124859" fmla="*/ 1629300 w 6006665"/>
                  <a:gd name="connsiteY263-124860" fmla="*/ 2001932 h 2711051"/>
                  <a:gd name="connsiteX264-124861" fmla="*/ 1617994 w 6006665"/>
                  <a:gd name="connsiteY264-124862" fmla="*/ 2006587 h 2711051"/>
                  <a:gd name="connsiteX265-124863" fmla="*/ 1608904 w 6006665"/>
                  <a:gd name="connsiteY265-124864" fmla="*/ 1936141 h 2711051"/>
                  <a:gd name="connsiteX266-124865" fmla="*/ 1552684 w 6006665"/>
                  <a:gd name="connsiteY266-124866" fmla="*/ 1926448 h 2711051"/>
                  <a:gd name="connsiteX267-124867" fmla="*/ 1518550 w 6006665"/>
                  <a:gd name="connsiteY267-124868" fmla="*/ 1952048 h 2711051"/>
                  <a:gd name="connsiteX268-124869" fmla="*/ 1425379 w 6006665"/>
                  <a:gd name="connsiteY268-124870" fmla="*/ 1972500 h 2711051"/>
                  <a:gd name="connsiteX269-124871" fmla="*/ 1409472 w 6006665"/>
                  <a:gd name="connsiteY269-124872" fmla="*/ 1990680 h 2711051"/>
                  <a:gd name="connsiteX270-124873" fmla="*/ 1270852 w 6006665"/>
                  <a:gd name="connsiteY270-124874" fmla="*/ 2011132 h 2711051"/>
                  <a:gd name="connsiteX271-124875" fmla="*/ 1254945 w 6006665"/>
                  <a:gd name="connsiteY271-124876" fmla="*/ 2031584 h 2711051"/>
                  <a:gd name="connsiteX272-124877" fmla="*/ 1282214 w 6006665"/>
                  <a:gd name="connsiteY272-124878" fmla="*/ 2074761 h 2711051"/>
                  <a:gd name="connsiteX273-124879" fmla="*/ 1243582 w 6006665"/>
                  <a:gd name="connsiteY273-124880" fmla="*/ 2090668 h 2711051"/>
                  <a:gd name="connsiteX274-124881" fmla="*/ 1254945 w 6006665"/>
                  <a:gd name="connsiteY274-124882" fmla="*/ 2108848 h 2711051"/>
                  <a:gd name="connsiteX275-124883" fmla="*/ 1216313 w 6006665"/>
                  <a:gd name="connsiteY275-124884" fmla="*/ 2133845 h 2711051"/>
                  <a:gd name="connsiteX276-124885" fmla="*/ 1275397 w 6006665"/>
                  <a:gd name="connsiteY276-124886" fmla="*/ 2177022 h 2711051"/>
                  <a:gd name="connsiteX277-124887" fmla="*/ 1270852 w 6006665"/>
                  <a:gd name="connsiteY277-124888" fmla="*/ 2204292 h 2711051"/>
                  <a:gd name="connsiteX278-124889" fmla="*/ 1259108 w 6006665"/>
                  <a:gd name="connsiteY278-124890" fmla="*/ 2203313 h 2711051"/>
                  <a:gd name="connsiteX279-124891" fmla="*/ 1258945 w 6006665"/>
                  <a:gd name="connsiteY279-124892" fmla="*/ 2204292 h 2711051"/>
                  <a:gd name="connsiteX280-124893" fmla="*/ 1215644 w 6006665"/>
                  <a:gd name="connsiteY280-124894" fmla="*/ 2200683 h 2711051"/>
                  <a:gd name="connsiteX281-124895" fmla="*/ 1204950 w 6006665"/>
                  <a:gd name="connsiteY281-124896" fmla="*/ 2215654 h 2711051"/>
                  <a:gd name="connsiteX282-124897" fmla="*/ 1196495 w 6006665"/>
                  <a:gd name="connsiteY282-124898" fmla="*/ 2210822 h 2711051"/>
                  <a:gd name="connsiteX283-124899" fmla="*/ 1193043 w 6006665"/>
                  <a:gd name="connsiteY283-124900" fmla="*/ 2215654 h 2711051"/>
                  <a:gd name="connsiteX284-124901" fmla="*/ 1145322 w 6006665"/>
                  <a:gd name="connsiteY284-124902" fmla="*/ 2188384 h 2711051"/>
                  <a:gd name="connsiteX285-124903" fmla="*/ 1098145 w 6006665"/>
                  <a:gd name="connsiteY285-124904" fmla="*/ 2188384 h 2711051"/>
                  <a:gd name="connsiteX286-124905" fmla="*/ 1061785 w 6006665"/>
                  <a:gd name="connsiteY286-124906" fmla="*/ 2215654 h 2711051"/>
                  <a:gd name="connsiteX287-124907" fmla="*/ 1055322 w 6006665"/>
                  <a:gd name="connsiteY287-124908" fmla="*/ 2211571 h 2711051"/>
                  <a:gd name="connsiteX288-124909" fmla="*/ 1049878 w 6006665"/>
                  <a:gd name="connsiteY288-124910" fmla="*/ 2215654 h 2711051"/>
                  <a:gd name="connsiteX289-124911" fmla="*/ 1006701 w 6006665"/>
                  <a:gd name="connsiteY289-124912" fmla="*/ 2188384 h 2711051"/>
                  <a:gd name="connsiteX290-124913" fmla="*/ 924893 w 6006665"/>
                  <a:gd name="connsiteY290-124914" fmla="*/ 2152025 h 2711051"/>
                  <a:gd name="connsiteX291-124915" fmla="*/ 877716 w 6006665"/>
                  <a:gd name="connsiteY291-124916" fmla="*/ 2152025 h 2711051"/>
                  <a:gd name="connsiteX292-124917" fmla="*/ 802724 w 6006665"/>
                  <a:gd name="connsiteY292-124918" fmla="*/ 2215654 h 2711051"/>
                  <a:gd name="connsiteX293-124919" fmla="*/ 798179 w 6006665"/>
                  <a:gd name="connsiteY293-124920" fmla="*/ 2258831 h 2711051"/>
                  <a:gd name="connsiteX294-124921" fmla="*/ 787406 w 6006665"/>
                  <a:gd name="connsiteY294-124922" fmla="*/ 2248058 h 2711051"/>
                  <a:gd name="connsiteX295-124923" fmla="*/ 786272 w 6006665"/>
                  <a:gd name="connsiteY295-124924" fmla="*/ 2258831 h 2711051"/>
                  <a:gd name="connsiteX296-124925" fmla="*/ 756063 w 6006665"/>
                  <a:gd name="connsiteY296-124926" fmla="*/ 2228621 h 2711051"/>
                  <a:gd name="connsiteX297-124927" fmla="*/ 732278 w 6006665"/>
                  <a:gd name="connsiteY297-124928" fmla="*/ 2286100 h 2711051"/>
                  <a:gd name="connsiteX298-124929" fmla="*/ 743640 w 6006665"/>
                  <a:gd name="connsiteY298-124930" fmla="*/ 2295190 h 2711051"/>
                  <a:gd name="connsiteX299-124931" fmla="*/ 723188 w 6006665"/>
                  <a:gd name="connsiteY299-124932" fmla="*/ 2338367 h 2711051"/>
                  <a:gd name="connsiteX300-124933" fmla="*/ 747026 w 6006665"/>
                  <a:gd name="connsiteY300-124934" fmla="*/ 2375208 h 2711051"/>
                  <a:gd name="connsiteX301-124935" fmla="*/ 763548 w 6006665"/>
                  <a:gd name="connsiteY301-124936" fmla="*/ 2372454 h 2711051"/>
                  <a:gd name="connsiteX302-124937" fmla="*/ 764871 w 6006665"/>
                  <a:gd name="connsiteY302-124938" fmla="*/ 2374218 h 2711051"/>
                  <a:gd name="connsiteX303-124939" fmla="*/ 775455 w 6006665"/>
                  <a:gd name="connsiteY303-124940" fmla="*/ 2372454 h 2711051"/>
                  <a:gd name="connsiteX304-124941" fmla="*/ 802724 w 6006665"/>
                  <a:gd name="connsiteY304-124942" fmla="*/ 2408813 h 2711051"/>
                  <a:gd name="connsiteX305-124943" fmla="*/ 798179 w 6006665"/>
                  <a:gd name="connsiteY305-124944" fmla="*/ 2436083 h 2711051"/>
                  <a:gd name="connsiteX306-124945" fmla="*/ 818632 w 6006665"/>
                  <a:gd name="connsiteY306-124946" fmla="*/ 2447445 h 2711051"/>
                  <a:gd name="connsiteX307-124947" fmla="*/ 802724 w 6006665"/>
                  <a:gd name="connsiteY307-124948" fmla="*/ 2479260 h 2711051"/>
                  <a:gd name="connsiteX308-124949" fmla="*/ 766365 w 6006665"/>
                  <a:gd name="connsiteY308-124950" fmla="*/ 2483805 h 2711051"/>
                  <a:gd name="connsiteX309-124951" fmla="*/ 727733 w 6006665"/>
                  <a:gd name="connsiteY309-124952" fmla="*/ 2542889 h 2711051"/>
                  <a:gd name="connsiteX310-124953" fmla="*/ 759548 w 6006665"/>
                  <a:gd name="connsiteY310-124954" fmla="*/ 2586066 h 2711051"/>
                  <a:gd name="connsiteX311-124955" fmla="*/ 759548 w 6006665"/>
                  <a:gd name="connsiteY311-124956" fmla="*/ 2624697 h 2711051"/>
                  <a:gd name="connsiteX312-124957" fmla="*/ 798179 w 6006665"/>
                  <a:gd name="connsiteY312-124958" fmla="*/ 2683782 h 2711051"/>
                  <a:gd name="connsiteX313-124959" fmla="*/ 775455 w 6006665"/>
                  <a:gd name="connsiteY313-124960" fmla="*/ 2699689 h 2711051"/>
                  <a:gd name="connsiteX314-124961" fmla="*/ 770910 w 6006665"/>
                  <a:gd name="connsiteY314-124962" fmla="*/ 2711051 h 2711051"/>
                  <a:gd name="connsiteX315-124963" fmla="*/ 759003 w 6006665"/>
                  <a:gd name="connsiteY315-124964" fmla="*/ 2711051 h 2711051"/>
                  <a:gd name="connsiteX316-124965" fmla="*/ 755003 w 6006665"/>
                  <a:gd name="connsiteY316-124966" fmla="*/ 2711051 h 2711051"/>
                  <a:gd name="connsiteX317-124967" fmla="*/ 743096 w 6006665"/>
                  <a:gd name="connsiteY317-124968" fmla="*/ 2711051 h 2711051"/>
                  <a:gd name="connsiteX318-124969" fmla="*/ 715826 w 6006665"/>
                  <a:gd name="connsiteY318-124970" fmla="*/ 2676964 h 2711051"/>
                  <a:gd name="connsiteX319-124971" fmla="*/ 704464 w 6006665"/>
                  <a:gd name="connsiteY319-124972" fmla="*/ 2676964 h 2711051"/>
                  <a:gd name="connsiteX320-124973" fmla="*/ 684012 w 6006665"/>
                  <a:gd name="connsiteY320-124974" fmla="*/ 2667874 h 2711051"/>
                  <a:gd name="connsiteX321-124975" fmla="*/ 672649 w 6006665"/>
                  <a:gd name="connsiteY321-124976" fmla="*/ 2645150 h 2711051"/>
                  <a:gd name="connsiteX322-124977" fmla="*/ 645222 w 6006665"/>
                  <a:gd name="connsiteY322-124978" fmla="*/ 2637313 h 2711051"/>
                  <a:gd name="connsiteX323-124979" fmla="*/ 625472 w 6006665"/>
                  <a:gd name="connsiteY323-124980" fmla="*/ 2640605 h 2711051"/>
                  <a:gd name="connsiteX324-124981" fmla="*/ 623771 w 6006665"/>
                  <a:gd name="connsiteY324-124982" fmla="*/ 2638904 h 2711051"/>
                  <a:gd name="connsiteX325-124983" fmla="*/ 613565 w 6006665"/>
                  <a:gd name="connsiteY325-124984" fmla="*/ 2640605 h 2711051"/>
                  <a:gd name="connsiteX326-124985" fmla="*/ 609020 w 6006665"/>
                  <a:gd name="connsiteY326-124986" fmla="*/ 2636060 h 2711051"/>
                  <a:gd name="connsiteX327-124987" fmla="*/ 559026 w 6006665"/>
                  <a:gd name="connsiteY327-124988" fmla="*/ 2608790 h 2711051"/>
                  <a:gd name="connsiteX328-124989" fmla="*/ 506760 w 6006665"/>
                  <a:gd name="connsiteY328-124990" fmla="*/ 2601973 h 2711051"/>
                  <a:gd name="connsiteX329-124991" fmla="*/ 483280 w 6006665"/>
                  <a:gd name="connsiteY329-124992" fmla="*/ 2595264 h 2711051"/>
                  <a:gd name="connsiteX330-124993" fmla="*/ 480035 w 6006665"/>
                  <a:gd name="connsiteY330-124994" fmla="*/ 2597428 h 2711051"/>
                  <a:gd name="connsiteX331-124995" fmla="*/ 475042 w 6006665"/>
                  <a:gd name="connsiteY331-124996" fmla="*/ 2592910 h 2711051"/>
                  <a:gd name="connsiteX332-124997" fmla="*/ 474945 w 6006665"/>
                  <a:gd name="connsiteY332-124998" fmla="*/ 2592883 h 2711051"/>
                  <a:gd name="connsiteX333-124999" fmla="*/ 468128 w 6006665"/>
                  <a:gd name="connsiteY333-125000" fmla="*/ 2597428 h 2711051"/>
                  <a:gd name="connsiteX334-125001" fmla="*/ 420406 w 6006665"/>
                  <a:gd name="connsiteY334-125002" fmla="*/ 2554251 h 2711051"/>
                  <a:gd name="connsiteX335-125003" fmla="*/ 381774 w 6006665"/>
                  <a:gd name="connsiteY335-125004" fmla="*/ 2538344 h 2711051"/>
                  <a:gd name="connsiteX336-125005" fmla="*/ 349960 w 6006665"/>
                  <a:gd name="connsiteY336-125006" fmla="*/ 2506529 h 2711051"/>
                  <a:gd name="connsiteX337-125007" fmla="*/ 377229 w 6006665"/>
                  <a:gd name="connsiteY337-125008" fmla="*/ 2499712 h 2711051"/>
                  <a:gd name="connsiteX338-125009" fmla="*/ 404499 w 6006665"/>
                  <a:gd name="connsiteY338-125010" fmla="*/ 2451990 h 2711051"/>
                  <a:gd name="connsiteX339-125011" fmla="*/ 388591 w 6006665"/>
                  <a:gd name="connsiteY339-125012" fmla="*/ 2436083 h 2711051"/>
                  <a:gd name="connsiteX340-125013" fmla="*/ 440858 w 6006665"/>
                  <a:gd name="connsiteY340-125014" fmla="*/ 2408813 h 2711051"/>
                  <a:gd name="connsiteX341-125015" fmla="*/ 440858 w 6006665"/>
                  <a:gd name="connsiteY341-125016" fmla="*/ 2405757 h 2711051"/>
                  <a:gd name="connsiteX342-125017" fmla="*/ 416406 w 6006665"/>
                  <a:gd name="connsiteY342-125018" fmla="*/ 2408813 h 2711051"/>
                  <a:gd name="connsiteX343-125019" fmla="*/ 416406 w 6006665"/>
                  <a:gd name="connsiteY343-125020" fmla="*/ 2407325 h 2711051"/>
                  <a:gd name="connsiteX344-125021" fmla="*/ 404499 w 6006665"/>
                  <a:gd name="connsiteY344-125022" fmla="*/ 2408813 h 2711051"/>
                  <a:gd name="connsiteX345-125023" fmla="*/ 404499 w 6006665"/>
                  <a:gd name="connsiteY345-125024" fmla="*/ 2388361 h 2711051"/>
                  <a:gd name="connsiteX346-125025" fmla="*/ 424951 w 6006665"/>
                  <a:gd name="connsiteY346-125026" fmla="*/ 2372454 h 2711051"/>
                  <a:gd name="connsiteX347-125027" fmla="*/ 463583 w 6006665"/>
                  <a:gd name="connsiteY347-125028" fmla="*/ 2365637 h 2711051"/>
                  <a:gd name="connsiteX348-125029" fmla="*/ 468128 w 6006665"/>
                  <a:gd name="connsiteY348-125030" fmla="*/ 2349729 h 2711051"/>
                  <a:gd name="connsiteX349-125031" fmla="*/ 456765 w 6006665"/>
                  <a:gd name="connsiteY349-125032" fmla="*/ 2317915 h 2711051"/>
                  <a:gd name="connsiteX350-125033" fmla="*/ 474945 w 6006665"/>
                  <a:gd name="connsiteY350-125034" fmla="*/ 2290645 h 2711051"/>
                  <a:gd name="connsiteX351-125035" fmla="*/ 474945 w 6006665"/>
                  <a:gd name="connsiteY351-125036" fmla="*/ 2270193 h 2711051"/>
                  <a:gd name="connsiteX352-125037" fmla="*/ 420406 w 6006665"/>
                  <a:gd name="connsiteY352-125038" fmla="*/ 2252013 h 2711051"/>
                  <a:gd name="connsiteX353-125039" fmla="*/ 409588 w 6006665"/>
                  <a:gd name="connsiteY353-125040" fmla="*/ 2252013 h 2711051"/>
                  <a:gd name="connsiteX354-125041" fmla="*/ 397681 w 6006665"/>
                  <a:gd name="connsiteY354-125042" fmla="*/ 2252013 h 2711051"/>
                  <a:gd name="connsiteX355-125043" fmla="*/ 379485 w 6006665"/>
                  <a:gd name="connsiteY355-125044" fmla="*/ 2229774 h 2711051"/>
                  <a:gd name="connsiteX356-125045" fmla="*/ 357322 w 6006665"/>
                  <a:gd name="connsiteY356-125046" fmla="*/ 2236106 h 2711051"/>
                  <a:gd name="connsiteX357-125047" fmla="*/ 352842 w 6006665"/>
                  <a:gd name="connsiteY357-125048" fmla="*/ 2233984 h 2711051"/>
                  <a:gd name="connsiteX358-125049" fmla="*/ 345415 w 6006665"/>
                  <a:gd name="connsiteY358-125050" fmla="*/ 2236106 h 2711051"/>
                  <a:gd name="connsiteX359-125051" fmla="*/ 302238 w 6006665"/>
                  <a:gd name="connsiteY359-125052" fmla="*/ 2215654 h 2711051"/>
                  <a:gd name="connsiteX360-125053" fmla="*/ 302238 w 6006665"/>
                  <a:gd name="connsiteY360-125054" fmla="*/ 2204292 h 2711051"/>
                  <a:gd name="connsiteX361-125055" fmla="*/ 286331 w 6006665"/>
                  <a:gd name="connsiteY361-125056" fmla="*/ 2177022 h 2711051"/>
                  <a:gd name="connsiteX362-125057" fmla="*/ 270968 w 6006665"/>
                  <a:gd name="connsiteY362-125058" fmla="*/ 2177022 h 2711051"/>
                  <a:gd name="connsiteX363-125059" fmla="*/ 259061 w 6006665"/>
                  <a:gd name="connsiteY363-125060" fmla="*/ 2177022 h 2711051"/>
                  <a:gd name="connsiteX364-125061" fmla="*/ 254516 w 6006665"/>
                  <a:gd name="connsiteY364-125062" fmla="*/ 2161115 h 2711051"/>
                  <a:gd name="connsiteX365-125063" fmla="*/ 263606 w 6006665"/>
                  <a:gd name="connsiteY365-125064" fmla="*/ 2145208 h 2711051"/>
                  <a:gd name="connsiteX366-125065" fmla="*/ 243991 w 6006665"/>
                  <a:gd name="connsiteY366-125066" fmla="*/ 2114695 h 2711051"/>
                  <a:gd name="connsiteX367-125067" fmla="*/ 216429 w 6006665"/>
                  <a:gd name="connsiteY367-125068" fmla="*/ 2117938 h 2711051"/>
                  <a:gd name="connsiteX368-125069" fmla="*/ 212956 w 6006665"/>
                  <a:gd name="connsiteY368-125070" fmla="*/ 2116946 h 2711051"/>
                  <a:gd name="connsiteX369-125071" fmla="*/ 204522 w 6006665"/>
                  <a:gd name="connsiteY369-125072" fmla="*/ 2117938 h 2711051"/>
                  <a:gd name="connsiteX370-125073" fmla="*/ 199623 w 6006665"/>
                  <a:gd name="connsiteY370-125074" fmla="*/ 2116538 h 2711051"/>
                  <a:gd name="connsiteX371-125075" fmla="*/ 195977 w 6006665"/>
                  <a:gd name="connsiteY371-125076" fmla="*/ 2129300 h 2711051"/>
                  <a:gd name="connsiteX372-125077" fmla="*/ 184968 w 6006665"/>
                  <a:gd name="connsiteY372-125078" fmla="*/ 2126155 h 2711051"/>
                  <a:gd name="connsiteX373-125079" fmla="*/ 184070 w 6006665"/>
                  <a:gd name="connsiteY373-125080" fmla="*/ 2129300 h 2711051"/>
                  <a:gd name="connsiteX374-125081" fmla="*/ 168163 w 6006665"/>
                  <a:gd name="connsiteY374-125082" fmla="*/ 2124765 h 2711051"/>
                  <a:gd name="connsiteX375-125083" fmla="*/ 156800 w 6006665"/>
                  <a:gd name="connsiteY375-125084" fmla="*/ 2086123 h 2711051"/>
                  <a:gd name="connsiteX376-125085" fmla="*/ 152255 w 6006665"/>
                  <a:gd name="connsiteY376-125086" fmla="*/ 2070216 h 2711051"/>
                  <a:gd name="connsiteX377-125087" fmla="*/ 156800 w 6006665"/>
                  <a:gd name="connsiteY377-125088" fmla="*/ 2065671 h 2711051"/>
                  <a:gd name="connsiteX378-125089" fmla="*/ 168707 w 6006665"/>
                  <a:gd name="connsiteY378-125090" fmla="*/ 2065671 h 2711051"/>
                  <a:gd name="connsiteX379-125091" fmla="*/ 188615 w 6006665"/>
                  <a:gd name="connsiteY379-125092" fmla="*/ 2065671 h 2711051"/>
                  <a:gd name="connsiteX380-125093" fmla="*/ 199977 w 6006665"/>
                  <a:gd name="connsiteY380-125094" fmla="*/ 2054309 h 2711051"/>
                  <a:gd name="connsiteX381-125095" fmla="*/ 188615 w 6006665"/>
                  <a:gd name="connsiteY381-125096" fmla="*/ 2031584 h 2711051"/>
                  <a:gd name="connsiteX382-125097" fmla="*/ 168163 w 6006665"/>
                  <a:gd name="connsiteY382-125098" fmla="*/ 2022495 h 2711051"/>
                  <a:gd name="connsiteX383-125099" fmla="*/ 168163 w 6006665"/>
                  <a:gd name="connsiteY383-125100" fmla="*/ 2015677 h 2711051"/>
                  <a:gd name="connsiteX384-125101" fmla="*/ 152255 w 6006665"/>
                  <a:gd name="connsiteY384-125102" fmla="*/ 1999770 h 2711051"/>
                  <a:gd name="connsiteX385-125103" fmla="*/ 129531 w 6006665"/>
                  <a:gd name="connsiteY385-125104" fmla="*/ 1963410 h 2711051"/>
                  <a:gd name="connsiteX386-125105" fmla="*/ 140893 w 6006665"/>
                  <a:gd name="connsiteY386-125106" fmla="*/ 1940686 h 2711051"/>
                  <a:gd name="connsiteX387-125107" fmla="*/ 136348 w 6006665"/>
                  <a:gd name="connsiteY387-125108" fmla="*/ 1913416 h 2711051"/>
                  <a:gd name="connsiteX388-125109" fmla="*/ 103789 w 6006665"/>
                  <a:gd name="connsiteY388-125110" fmla="*/ 1900009 h 2711051"/>
                  <a:gd name="connsiteX389-125111" fmla="*/ 93716 w 6006665"/>
                  <a:gd name="connsiteY389-125112" fmla="*/ 1904326 h 2711051"/>
                  <a:gd name="connsiteX390-125113" fmla="*/ 91868 w 6006665"/>
                  <a:gd name="connsiteY390-125114" fmla="*/ 1900015 h 2711051"/>
                  <a:gd name="connsiteX391-125115" fmla="*/ 81809 w 6006665"/>
                  <a:gd name="connsiteY391-125116" fmla="*/ 1904326 h 2711051"/>
                  <a:gd name="connsiteX392-125117" fmla="*/ 74992 w 6006665"/>
                  <a:gd name="connsiteY392-125118" fmla="*/ 1888419 h 2711051"/>
                  <a:gd name="connsiteX393-125119" fmla="*/ 34087 w 6006665"/>
                  <a:gd name="connsiteY393-125120" fmla="*/ 1877057 h 2711051"/>
                  <a:gd name="connsiteX394-125121" fmla="*/ 22725 w 6006665"/>
                  <a:gd name="connsiteY394-125122" fmla="*/ 1833880 h 2711051"/>
                  <a:gd name="connsiteX395-125123" fmla="*/ 22725 w 6006665"/>
                  <a:gd name="connsiteY395-125124" fmla="*/ 1802065 h 2711051"/>
                  <a:gd name="connsiteX396-125125" fmla="*/ 0 w 6006665"/>
                  <a:gd name="connsiteY396-125126" fmla="*/ 1786158 h 2711051"/>
                  <a:gd name="connsiteX397-125127" fmla="*/ 15907 w 6006665"/>
                  <a:gd name="connsiteY397-125128" fmla="*/ 1763434 h 2711051"/>
                  <a:gd name="connsiteX398-125129" fmla="*/ 6818 w 6006665"/>
                  <a:gd name="connsiteY398-125130" fmla="*/ 1699805 h 2711051"/>
                  <a:gd name="connsiteX399-125131" fmla="*/ 34087 w 6006665"/>
                  <a:gd name="connsiteY399-125132" fmla="*/ 1656628 h 2711051"/>
                  <a:gd name="connsiteX400-125133" fmla="*/ 27270 w 6006665"/>
                  <a:gd name="connsiteY400-125134" fmla="*/ 1645266 h 2711051"/>
                  <a:gd name="connsiteX401-125135" fmla="*/ 70447 w 6006665"/>
                  <a:gd name="connsiteY401-125136" fmla="*/ 1606634 h 2711051"/>
                  <a:gd name="connsiteX402-125137" fmla="*/ 27270 w 6006665"/>
                  <a:gd name="connsiteY402-125138" fmla="*/ 1570274 h 2711051"/>
                  <a:gd name="connsiteX403-125139" fmla="*/ 109078 w 6006665"/>
                  <a:gd name="connsiteY403-125140" fmla="*/ 1472558 h 2711051"/>
                  <a:gd name="connsiteX404-125141" fmla="*/ 145438 w 6006665"/>
                  <a:gd name="connsiteY404-125142" fmla="*/ 1429381 h 2711051"/>
                  <a:gd name="connsiteX405-125143" fmla="*/ 156800 w 6006665"/>
                  <a:gd name="connsiteY405-125144" fmla="*/ 1386205 h 2711051"/>
                  <a:gd name="connsiteX406-125145" fmla="*/ 102261 w 6006665"/>
                  <a:gd name="connsiteY406-125146" fmla="*/ 1333938 h 2711051"/>
                  <a:gd name="connsiteX407-125147" fmla="*/ 118168 w 6006665"/>
                  <a:gd name="connsiteY407-125148" fmla="*/ 1279399 h 2711051"/>
                  <a:gd name="connsiteX408-125149" fmla="*/ 86354 w 6006665"/>
                  <a:gd name="connsiteY408-125150" fmla="*/ 1215770 h 2711051"/>
                  <a:gd name="connsiteX409-125151" fmla="*/ 109078 w 6006665"/>
                  <a:gd name="connsiteY409-125152" fmla="*/ 1140778 h 2711051"/>
                  <a:gd name="connsiteX410-125153" fmla="*/ 70447 w 6006665"/>
                  <a:gd name="connsiteY410-125154" fmla="*/ 1038517 h 2711051"/>
                  <a:gd name="connsiteX411-125155" fmla="*/ 102261 w 6006665"/>
                  <a:gd name="connsiteY411-125156" fmla="*/ 968071 h 2711051"/>
                  <a:gd name="connsiteX412-125157" fmla="*/ 43177 w 6006665"/>
                  <a:gd name="connsiteY412-125158" fmla="*/ 902170 h 2711051"/>
                  <a:gd name="connsiteX413-125159" fmla="*/ 49994 w 6006665"/>
                  <a:gd name="connsiteY413-125160" fmla="*/ 827178 h 2711051"/>
                  <a:gd name="connsiteX414-125161" fmla="*/ 81809 w 6006665"/>
                  <a:gd name="connsiteY414-125162" fmla="*/ 822633 h 2711051"/>
                  <a:gd name="connsiteX415-125163" fmla="*/ 145438 w 6006665"/>
                  <a:gd name="connsiteY415-125164" fmla="*/ 779457 h 2711051"/>
                  <a:gd name="connsiteX416-125165" fmla="*/ 184070 w 6006665"/>
                  <a:gd name="connsiteY416-125166" fmla="*/ 740825 h 2711051"/>
                  <a:gd name="connsiteX417-125167" fmla="*/ 189699 w 6006665"/>
                  <a:gd name="connsiteY417-125168" fmla="*/ 747103 h 2711051"/>
                  <a:gd name="connsiteX418-125169" fmla="*/ 195977 w 6006665"/>
                  <a:gd name="connsiteY418-125170" fmla="*/ 740825 h 2711051"/>
                  <a:gd name="connsiteX419-125171" fmla="*/ 255061 w 6006665"/>
                  <a:gd name="connsiteY419-125172" fmla="*/ 806726 h 2711051"/>
                  <a:gd name="connsiteX420-125173" fmla="*/ 350504 w 6006665"/>
                  <a:gd name="connsiteY420-125174" fmla="*/ 827178 h 2711051"/>
                  <a:gd name="connsiteX421-125175" fmla="*/ 491397 w 6006665"/>
                  <a:gd name="connsiteY421-125176" fmla="*/ 940802 h 2711051"/>
                  <a:gd name="connsiteX422-125177" fmla="*/ 523211 w 6006665"/>
                  <a:gd name="connsiteY422-125178" fmla="*/ 988523 h 2711051"/>
                  <a:gd name="connsiteX423-125179" fmla="*/ 523211 w 6006665"/>
                  <a:gd name="connsiteY423-125180" fmla="*/ 1047607 h 2711051"/>
                  <a:gd name="connsiteX424-125181" fmla="*/ 486852 w 6006665"/>
                  <a:gd name="connsiteY424-125182" fmla="*/ 1102146 h 2711051"/>
                  <a:gd name="connsiteX425-125183" fmla="*/ 420951 w 6006665"/>
                  <a:gd name="connsiteY425-125184" fmla="*/ 1122599 h 2711051"/>
                  <a:gd name="connsiteX426-125185" fmla="*/ 415909 w 6006665"/>
                  <a:gd name="connsiteY426-125186" fmla="*/ 1120468 h 2711051"/>
                  <a:gd name="connsiteX427-125187" fmla="*/ 409044 w 6006665"/>
                  <a:gd name="connsiteY427-125188" fmla="*/ 1122599 h 2711051"/>
                  <a:gd name="connsiteX428-125189" fmla="*/ 252950 w 6006665"/>
                  <a:gd name="connsiteY428-125190" fmla="*/ 1056643 h 2711051"/>
                  <a:gd name="connsiteX429-125191" fmla="*/ 232336 w 6006665"/>
                  <a:gd name="connsiteY429-125192" fmla="*/ 1063515 h 2711051"/>
                  <a:gd name="connsiteX430-125193" fmla="*/ 291420 w 6006665"/>
                  <a:gd name="connsiteY430-125194" fmla="*/ 1133961 h 2711051"/>
                  <a:gd name="connsiteX431-125195" fmla="*/ 291420 w 6006665"/>
                  <a:gd name="connsiteY431-125196" fmla="*/ 1172593 h 2711051"/>
                  <a:gd name="connsiteX432-125197" fmla="*/ 298238 w 6006665"/>
                  <a:gd name="connsiteY432-125198" fmla="*/ 1258947 h 2711051"/>
                  <a:gd name="connsiteX433-125199" fmla="*/ 345959 w 6006665"/>
                  <a:gd name="connsiteY433-125200" fmla="*/ 1290761 h 2711051"/>
                  <a:gd name="connsiteX434-125201" fmla="*/ 362087 w 6006665"/>
                  <a:gd name="connsiteY434-125202" fmla="*/ 1300169 h 2711051"/>
                  <a:gd name="connsiteX435-125203" fmla="*/ 365867 w 6006665"/>
                  <a:gd name="connsiteY435-125204" fmla="*/ 1268036 h 2711051"/>
                  <a:gd name="connsiteX436-125205" fmla="*/ 345415 w 6006665"/>
                  <a:gd name="connsiteY436-125206" fmla="*/ 1231677 h 2711051"/>
                  <a:gd name="connsiteX437-125207" fmla="*/ 365867 w 6006665"/>
                  <a:gd name="connsiteY437-125208" fmla="*/ 1199862 h 2711051"/>
                  <a:gd name="connsiteX438-125209" fmla="*/ 374560 w 6006665"/>
                  <a:gd name="connsiteY438-125210" fmla="*/ 1204861 h 2711051"/>
                  <a:gd name="connsiteX439-125211" fmla="*/ 377774 w 6006665"/>
                  <a:gd name="connsiteY439-125212" fmla="*/ 1199862 h 2711051"/>
                  <a:gd name="connsiteX440-125213" fmla="*/ 461933 w 6006665"/>
                  <a:gd name="connsiteY440-125214" fmla="*/ 1248254 h 2711051"/>
                  <a:gd name="connsiteX441-125215" fmla="*/ 484035 w 6006665"/>
                  <a:gd name="connsiteY441-125216" fmla="*/ 1231677 h 2711051"/>
                  <a:gd name="connsiteX442-125217" fmla="*/ 463583 w 6006665"/>
                  <a:gd name="connsiteY442-125218" fmla="*/ 1165775 h 2711051"/>
                  <a:gd name="connsiteX443-125219" fmla="*/ 549936 w 6006665"/>
                  <a:gd name="connsiteY443-125220" fmla="*/ 1079422 h 2711051"/>
                  <a:gd name="connsiteX444-125221" fmla="*/ 559742 w 6006665"/>
                  <a:gd name="connsiteY444-125222" fmla="*/ 1081523 h 2711051"/>
                  <a:gd name="connsiteX445-125223" fmla="*/ 561843 w 6006665"/>
                  <a:gd name="connsiteY445-125224" fmla="*/ 1079422 h 2711051"/>
                  <a:gd name="connsiteX446-125225" fmla="*/ 593658 w 6006665"/>
                  <a:gd name="connsiteY446-125226" fmla="*/ 1086239 h 2711051"/>
                  <a:gd name="connsiteX447-125227" fmla="*/ 620945 w 6006665"/>
                  <a:gd name="connsiteY447-125228" fmla="*/ 1110116 h 2711051"/>
                  <a:gd name="connsiteX448-125229" fmla="*/ 640835 w 6006665"/>
                  <a:gd name="connsiteY448-125230" fmla="*/ 1054425 h 2711051"/>
                  <a:gd name="connsiteX449-125231" fmla="*/ 609020 w 6006665"/>
                  <a:gd name="connsiteY449-125232" fmla="*/ 999886 h 2711051"/>
                  <a:gd name="connsiteX450-125233" fmla="*/ 624928 w 6006665"/>
                  <a:gd name="connsiteY450-125234" fmla="*/ 940802 h 2711051"/>
                  <a:gd name="connsiteX451-125235" fmla="*/ 597658 w 6006665"/>
                  <a:gd name="connsiteY451-125236" fmla="*/ 881717 h 2711051"/>
                  <a:gd name="connsiteX452-125237" fmla="*/ 611562 w 6006665"/>
                  <a:gd name="connsiteY452-125238" fmla="*/ 886043 h 2711051"/>
                  <a:gd name="connsiteX453-125239" fmla="*/ 609565 w 6006665"/>
                  <a:gd name="connsiteY453-125240" fmla="*/ 881717 h 2711051"/>
                  <a:gd name="connsiteX454-125241" fmla="*/ 711826 w 6006665"/>
                  <a:gd name="connsiteY454-125242" fmla="*/ 913532 h 2711051"/>
                  <a:gd name="connsiteX455-125243" fmla="*/ 732278 w 6006665"/>
                  <a:gd name="connsiteY455-125244" fmla="*/ 968071 h 2711051"/>
                  <a:gd name="connsiteX456-125245" fmla="*/ 684556 w 6006665"/>
                  <a:gd name="connsiteY456-125246" fmla="*/ 979433 h 2711051"/>
                  <a:gd name="connsiteX457-125247" fmla="*/ 684556 w 6006665"/>
                  <a:gd name="connsiteY457-125248" fmla="*/ 1031700 h 2711051"/>
                  <a:gd name="connsiteX458-125249" fmla="*/ 713309 w 6006665"/>
                  <a:gd name="connsiteY458-125250" fmla="*/ 1060453 h 2711051"/>
                  <a:gd name="connsiteX459-125251" fmla="*/ 763548 w 6006665"/>
                  <a:gd name="connsiteY459-125252" fmla="*/ 1043062 h 2711051"/>
                  <a:gd name="connsiteX460-125253" fmla="*/ 770365 w 6006665"/>
                  <a:gd name="connsiteY460-125254" fmla="*/ 983978 h 2711051"/>
                  <a:gd name="connsiteX461-125255" fmla="*/ 845357 w 6006665"/>
                  <a:gd name="connsiteY461-125256" fmla="*/ 936257 h 2711051"/>
                  <a:gd name="connsiteX462-125257" fmla="*/ 972614 w 6006665"/>
                  <a:gd name="connsiteY462-125258" fmla="*/ 849903 h 2711051"/>
                  <a:gd name="connsiteX463-125259" fmla="*/ 982566 w 6006665"/>
                  <a:gd name="connsiteY463-125260" fmla="*/ 851230 h 2711051"/>
                  <a:gd name="connsiteX464-125261" fmla="*/ 984521 w 6006665"/>
                  <a:gd name="connsiteY464-125262" fmla="*/ 849903 h 2711051"/>
                  <a:gd name="connsiteX465-125263" fmla="*/ 1018608 w 6006665"/>
                  <a:gd name="connsiteY465-125264" fmla="*/ 854448 h 2711051"/>
                  <a:gd name="connsiteX466-125265" fmla="*/ 979977 w 6006665"/>
                  <a:gd name="connsiteY466-125266" fmla="*/ 918077 h 2711051"/>
                  <a:gd name="connsiteX467-125267" fmla="*/ 1012666 w 6006665"/>
                  <a:gd name="connsiteY467-125268" fmla="*/ 923238 h 2711051"/>
                  <a:gd name="connsiteX468-125269" fmla="*/ 1038516 w 6006665"/>
                  <a:gd name="connsiteY468-125270" fmla="*/ 893080 h 2711051"/>
                  <a:gd name="connsiteX469-125271" fmla="*/ 1050423 w 6006665"/>
                  <a:gd name="connsiteY469-125272" fmla="*/ 893080 h 2711051"/>
                  <a:gd name="connsiteX470-125273" fmla="*/ 1108962 w 6006665"/>
                  <a:gd name="connsiteY470-125274" fmla="*/ 893080 h 2711051"/>
                  <a:gd name="connsiteX471-125275" fmla="*/ 1161229 w 6006665"/>
                  <a:gd name="connsiteY471-125276" fmla="*/ 849903 h 2711051"/>
                  <a:gd name="connsiteX472-125277" fmla="*/ 1165711 w 6006665"/>
                  <a:gd name="connsiteY472-125278" fmla="*/ 856037 h 2711051"/>
                  <a:gd name="connsiteX473-125279" fmla="*/ 1173136 w 6006665"/>
                  <a:gd name="connsiteY473-125280" fmla="*/ 849903 h 2711051"/>
                  <a:gd name="connsiteX474-125281" fmla="*/ 1210035 w 6006665"/>
                  <a:gd name="connsiteY474-125282" fmla="*/ 900396 h 2711051"/>
                  <a:gd name="connsiteX475-125283" fmla="*/ 1247583 w 6006665"/>
                  <a:gd name="connsiteY475-125284" fmla="*/ 843086 h 2711051"/>
                  <a:gd name="connsiteX476-125285" fmla="*/ 1211223 w 6006665"/>
                  <a:gd name="connsiteY476-125286" fmla="*/ 784002 h 2711051"/>
                  <a:gd name="connsiteX477-125287" fmla="*/ 1227130 w 6006665"/>
                  <a:gd name="connsiteY477-125288" fmla="*/ 747642 h 2711051"/>
                  <a:gd name="connsiteX478-125289" fmla="*/ 1237665 w 6006665"/>
                  <a:gd name="connsiteY478-125290" fmla="*/ 750780 h 2711051"/>
                  <a:gd name="connsiteX479-125291" fmla="*/ 1239037 w 6006665"/>
                  <a:gd name="connsiteY479-125292" fmla="*/ 747642 h 2711051"/>
                  <a:gd name="connsiteX480-125293" fmla="*/ 1345843 w 6006665"/>
                  <a:gd name="connsiteY480-125294" fmla="*/ 779457 h 2711051"/>
                  <a:gd name="connsiteX481-125295" fmla="*/ 1400382 w 6006665"/>
                  <a:gd name="connsiteY481-125296" fmla="*/ 811271 h 2711051"/>
                  <a:gd name="connsiteX482-125297" fmla="*/ 1519756 w 6006665"/>
                  <a:gd name="connsiteY482-125298" fmla="*/ 917855 h 2711051"/>
                  <a:gd name="connsiteX483-125299" fmla="*/ 1543003 w 6006665"/>
                  <a:gd name="connsiteY483-125300" fmla="*/ 877173 h 2711051"/>
                  <a:gd name="connsiteX484-125301" fmla="*/ 1506643 w 6006665"/>
                  <a:gd name="connsiteY484-125302" fmla="*/ 822633 h 2711051"/>
                  <a:gd name="connsiteX485-125303" fmla="*/ 1506643 w 6006665"/>
                  <a:gd name="connsiteY485-125304" fmla="*/ 799909 h 2711051"/>
                  <a:gd name="connsiteX486-125305" fmla="*/ 1463467 w 6006665"/>
                  <a:gd name="connsiteY486-125306" fmla="*/ 790819 h 2711051"/>
                  <a:gd name="connsiteX487-125307" fmla="*/ 1472556 w 6006665"/>
                  <a:gd name="connsiteY487-125308" fmla="*/ 740825 h 2711051"/>
                  <a:gd name="connsiteX488-125309" fmla="*/ 1452104 w 6006665"/>
                  <a:gd name="connsiteY488-125310" fmla="*/ 654471 h 2711051"/>
                  <a:gd name="connsiteX489-125311" fmla="*/ 1452104 w 6006665"/>
                  <a:gd name="connsiteY489-125312" fmla="*/ 618112 h 2711051"/>
                  <a:gd name="connsiteX490-125313" fmla="*/ 1522551 w 6006665"/>
                  <a:gd name="connsiteY490-125314" fmla="*/ 515851 h 2711051"/>
                  <a:gd name="connsiteX491-125315" fmla="*/ 1543003 w 6006665"/>
                  <a:gd name="connsiteY491-125316" fmla="*/ 402228 h 2711051"/>
                  <a:gd name="connsiteX492-125317" fmla="*/ 1570272 w 6006665"/>
                  <a:gd name="connsiteY492-125318" fmla="*/ 381775 h 2711051"/>
                  <a:gd name="connsiteX493-125319" fmla="*/ 1578688 w 6006665"/>
                  <a:gd name="connsiteY493-125320" fmla="*/ 384394 h 2711051"/>
                  <a:gd name="connsiteX494-125321" fmla="*/ 1582179 w 6006665"/>
                  <a:gd name="connsiteY494-125322" fmla="*/ 381775 h 2711051"/>
                  <a:gd name="connsiteX495-125323" fmla="*/ 1684440 w 6006665"/>
                  <a:gd name="connsiteY495-125324" fmla="*/ 413590 h 2711051"/>
                  <a:gd name="connsiteX496-125325" fmla="*/ 1688985 w 6006665"/>
                  <a:gd name="connsiteY496-125326" fmla="*/ 484036 h 2711051"/>
                  <a:gd name="connsiteX497-125327" fmla="*/ 1652625 w 6006665"/>
                  <a:gd name="connsiteY497-125328" fmla="*/ 574935 h 2711051"/>
                  <a:gd name="connsiteX498-125329" fmla="*/ 1679895 w 6006665"/>
                  <a:gd name="connsiteY498-125330" fmla="*/ 613567 h 2711051"/>
                  <a:gd name="connsiteX499-125331" fmla="*/ 1688985 w 6006665"/>
                  <a:gd name="connsiteY499-125332" fmla="*/ 688558 h 2711051"/>
                  <a:gd name="connsiteX500-125333" fmla="*/ 1679895 w 6006665"/>
                  <a:gd name="connsiteY500-125334" fmla="*/ 833996 h 2711051"/>
                  <a:gd name="connsiteX501-125335" fmla="*/ 1636718 w 6006665"/>
                  <a:gd name="connsiteY501-125336" fmla="*/ 1097602 h 2711051"/>
                  <a:gd name="connsiteX502-125337" fmla="*/ 1662494 w 6006665"/>
                  <a:gd name="connsiteY502-125338" fmla="*/ 1104046 h 2711051"/>
                  <a:gd name="connsiteX0-125339" fmla="*/ 1662494 w 6006665"/>
                  <a:gd name="connsiteY0-125340" fmla="*/ 1104046 h 2711051"/>
                  <a:gd name="connsiteX1-125341" fmla="*/ 3211535 w 6006665"/>
                  <a:gd name="connsiteY1-125342" fmla="*/ 1 h 2711051"/>
                  <a:gd name="connsiteX2-125343" fmla="*/ 3200173 w 6006665"/>
                  <a:gd name="connsiteY2-125344" fmla="*/ 74993 h 2711051"/>
                  <a:gd name="connsiteX3-125345" fmla="*/ 3161541 w 6006665"/>
                  <a:gd name="connsiteY3-125346" fmla="*/ 118170 h 2711051"/>
                  <a:gd name="connsiteX4-125347" fmla="*/ 3066097 w 6006665"/>
                  <a:gd name="connsiteY4-125348" fmla="*/ 193161 h 2711051"/>
                  <a:gd name="connsiteX5-125349" fmla="*/ 3034283 w 6006665"/>
                  <a:gd name="connsiteY5-125350" fmla="*/ 236338 h 2711051"/>
                  <a:gd name="connsiteX6-125351" fmla="*/ 3082005 w 6006665"/>
                  <a:gd name="connsiteY6-125352" fmla="*/ 252245 h 2711051"/>
                  <a:gd name="connsiteX7-125353" fmla="*/ 3129459 w 6006665"/>
                  <a:gd name="connsiteY7-125354" fmla="*/ 279926 h 2711051"/>
                  <a:gd name="connsiteX8-125355" fmla="*/ 3156451 w 6006665"/>
                  <a:gd name="connsiteY8-125356" fmla="*/ 256790 h 2711051"/>
                  <a:gd name="connsiteX9-125357" fmla="*/ 3158460 w 6006665"/>
                  <a:gd name="connsiteY9-125358" fmla="*/ 265274 h 2711051"/>
                  <a:gd name="connsiteX10-125359" fmla="*/ 3168359 w 6006665"/>
                  <a:gd name="connsiteY10-125360" fmla="*/ 256790 h 2711051"/>
                  <a:gd name="connsiteX11-125361" fmla="*/ 3184984 w 6006665"/>
                  <a:gd name="connsiteY11-125362" fmla="*/ 326983 h 2711051"/>
                  <a:gd name="connsiteX12-125363" fmla="*/ 3192811 w 6006665"/>
                  <a:gd name="connsiteY12-125364" fmla="*/ 311329 h 2711051"/>
                  <a:gd name="connsiteX13-125365" fmla="*/ 3251895 w 6006665"/>
                  <a:gd name="connsiteY13-125366" fmla="*/ 290877 h 2711051"/>
                  <a:gd name="connsiteX14-125367" fmla="*/ 3259833 w 6006665"/>
                  <a:gd name="connsiteY14-125368" fmla="*/ 292251 h 2711051"/>
                  <a:gd name="connsiteX15-125369" fmla="*/ 3263802 w 6006665"/>
                  <a:gd name="connsiteY15-125370" fmla="*/ 290877 h 2711051"/>
                  <a:gd name="connsiteX16-125371" fmla="*/ 3381970 w 6006665"/>
                  <a:gd name="connsiteY16-125372" fmla="*/ 311329 h 2711051"/>
                  <a:gd name="connsiteX17-125373" fmla="*/ 3388787 w 6006665"/>
                  <a:gd name="connsiteY17-125374" fmla="*/ 370413 h 2711051"/>
                  <a:gd name="connsiteX18-125375" fmla="*/ 3531529 w 6006665"/>
                  <a:gd name="connsiteY18-125376" fmla="*/ 391404 h 2711051"/>
                  <a:gd name="connsiteX19-125377" fmla="*/ 3538225 w 6006665"/>
                  <a:gd name="connsiteY19-125378" fmla="*/ 295422 h 2711051"/>
                  <a:gd name="connsiteX20-125379" fmla="*/ 3549910 w 6006665"/>
                  <a:gd name="connsiteY20-125380" fmla="*/ 298609 h 2711051"/>
                  <a:gd name="connsiteX21-125381" fmla="*/ 3550132 w 6006665"/>
                  <a:gd name="connsiteY21-125382" fmla="*/ 295422 h 2711051"/>
                  <a:gd name="connsiteX22-125383" fmla="*/ 3625123 w 6006665"/>
                  <a:gd name="connsiteY22-125384" fmla="*/ 315874 h 2711051"/>
                  <a:gd name="connsiteX23-125385" fmla="*/ 3672301 w 6006665"/>
                  <a:gd name="connsiteY23-125386" fmla="*/ 315874 h 2711051"/>
                  <a:gd name="connsiteX24-125387" fmla="*/ 3684207 w 6006665"/>
                  <a:gd name="connsiteY24-125388" fmla="*/ 315874 h 2711051"/>
                  <a:gd name="connsiteX25-125389" fmla="*/ 3743291 w 6006665"/>
                  <a:gd name="connsiteY25-125390" fmla="*/ 381775 h 2711051"/>
                  <a:gd name="connsiteX26-125391" fmla="*/ 3759199 w 6006665"/>
                  <a:gd name="connsiteY26-125392" fmla="*/ 461312 h 2711051"/>
                  <a:gd name="connsiteX27-125393" fmla="*/ 3738747 w 6006665"/>
                  <a:gd name="connsiteY27-125394" fmla="*/ 511306 h 2711051"/>
                  <a:gd name="connsiteX28-125395" fmla="*/ 3786469 w 6006665"/>
                  <a:gd name="connsiteY28-125396" fmla="*/ 602204 h 2711051"/>
                  <a:gd name="connsiteX29-125397" fmla="*/ 3835603 w 6006665"/>
                  <a:gd name="connsiteY29-125398" fmla="*/ 638110 h 2711051"/>
                  <a:gd name="connsiteX30-125399" fmla="*/ 3865460 w 6006665"/>
                  <a:gd name="connsiteY30-125400" fmla="*/ 527213 h 2711051"/>
                  <a:gd name="connsiteX31-125401" fmla="*/ 3875077 w 6006665"/>
                  <a:gd name="connsiteY31-125402" fmla="*/ 535720 h 2711051"/>
                  <a:gd name="connsiteX32-125403" fmla="*/ 3877367 w 6006665"/>
                  <a:gd name="connsiteY32-125404" fmla="*/ 527213 h 2711051"/>
                  <a:gd name="connsiteX33-125405" fmla="*/ 3932151 w 6006665"/>
                  <a:gd name="connsiteY33-125406" fmla="*/ 575676 h 2711051"/>
                  <a:gd name="connsiteX34-125407" fmla="*/ 3988173 w 6006665"/>
                  <a:gd name="connsiteY34-125408" fmla="*/ 547665 h 2711051"/>
                  <a:gd name="connsiteX35-125409" fmla="*/ 3993852 w 6006665"/>
                  <a:gd name="connsiteY35-125410" fmla="*/ 550780 h 2711051"/>
                  <a:gd name="connsiteX36-125411" fmla="*/ 4000080 w 6006665"/>
                  <a:gd name="connsiteY36-125412" fmla="*/ 547665 h 2711051"/>
                  <a:gd name="connsiteX37-125413" fmla="*/ 4062426 w 6006665"/>
                  <a:gd name="connsiteY37-125414" fmla="*/ 581855 h 2711051"/>
                  <a:gd name="connsiteX38-125415" fmla="*/ 4085889 w 6006665"/>
                  <a:gd name="connsiteY38-125416" fmla="*/ 554483 h 2711051"/>
                  <a:gd name="connsiteX39-125417" fmla="*/ 4095563 w 6006665"/>
                  <a:gd name="connsiteY39-125418" fmla="*/ 557087 h 2711051"/>
                  <a:gd name="connsiteX40-125419" fmla="*/ 4097796 w 6006665"/>
                  <a:gd name="connsiteY40-125420" fmla="*/ 554483 h 2711051"/>
                  <a:gd name="connsiteX41-125421" fmla="*/ 4144150 w 6006665"/>
                  <a:gd name="connsiteY41-125422" fmla="*/ 566963 h 2711051"/>
                  <a:gd name="connsiteX42-125423" fmla="*/ 4117703 w 6006665"/>
                  <a:gd name="connsiteY42-125424" fmla="*/ 456767 h 2711051"/>
                  <a:gd name="connsiteX43-125425" fmla="*/ 4165425 w 6006665"/>
                  <a:gd name="connsiteY43-125426" fmla="*/ 402228 h 2711051"/>
                  <a:gd name="connsiteX44-125427" fmla="*/ 4175231 w 6006665"/>
                  <a:gd name="connsiteY44-125428" fmla="*/ 404629 h 2711051"/>
                  <a:gd name="connsiteX45-125429" fmla="*/ 4177332 w 6006665"/>
                  <a:gd name="connsiteY45-125430" fmla="*/ 402228 h 2711051"/>
                  <a:gd name="connsiteX46-125431" fmla="*/ 4511384 w 6006665"/>
                  <a:gd name="connsiteY46-125432" fmla="*/ 484036 h 2711051"/>
                  <a:gd name="connsiteX47-125433" fmla="*/ 4543199 w 6006665"/>
                  <a:gd name="connsiteY47-125434" fmla="*/ 554483 h 2711051"/>
                  <a:gd name="connsiteX48-125435" fmla="*/ 4639242 w 6006665"/>
                  <a:gd name="connsiteY48-125436" fmla="*/ 637125 h 2711051"/>
                  <a:gd name="connsiteX49-125437" fmla="*/ 4774445 w 6006665"/>
                  <a:gd name="connsiteY49-125438" fmla="*/ 618112 h 2711051"/>
                  <a:gd name="connsiteX50-125439" fmla="*/ 4778496 w 6006665"/>
                  <a:gd name="connsiteY50-125440" fmla="*/ 619216 h 2711051"/>
                  <a:gd name="connsiteX51-125441" fmla="*/ 4786352 w 6006665"/>
                  <a:gd name="connsiteY51-125442" fmla="*/ 618112 h 2711051"/>
                  <a:gd name="connsiteX52-125443" fmla="*/ 4861343 w 6006665"/>
                  <a:gd name="connsiteY52-125444" fmla="*/ 638564 h 2711051"/>
                  <a:gd name="connsiteX53-125445" fmla="*/ 4893158 w 6006665"/>
                  <a:gd name="connsiteY53-125446" fmla="*/ 681741 h 2711051"/>
                  <a:gd name="connsiteX54-125447" fmla="*/ 4888613 w 6006665"/>
                  <a:gd name="connsiteY54-125448" fmla="*/ 763549 h 2711051"/>
                  <a:gd name="connsiteX55-125449" fmla="*/ 4927677 w 6006665"/>
                  <a:gd name="connsiteY55-125450" fmla="*/ 788221 h 2711051"/>
                  <a:gd name="connsiteX56-125451" fmla="*/ 4967605 w 6006665"/>
                  <a:gd name="connsiteY56-125452" fmla="*/ 774912 h 2711051"/>
                  <a:gd name="connsiteX57-125453" fmla="*/ 5038051 w 6006665"/>
                  <a:gd name="connsiteY57-125454" fmla="*/ 768094 h 2711051"/>
                  <a:gd name="connsiteX58-125455" fmla="*/ 5040730 w 6006665"/>
                  <a:gd name="connsiteY58-125456" fmla="*/ 768987 h 2711051"/>
                  <a:gd name="connsiteX59-125457" fmla="*/ 5049958 w 6006665"/>
                  <a:gd name="connsiteY59-125458" fmla="*/ 768094 h 2711051"/>
                  <a:gd name="connsiteX60-125459" fmla="*/ 5114249 w 6006665"/>
                  <a:gd name="connsiteY60-125460" fmla="*/ 789525 h 2711051"/>
                  <a:gd name="connsiteX61-125461" fmla="*/ 5176671 w 6006665"/>
                  <a:gd name="connsiteY61-125462" fmla="*/ 779457 h 2711051"/>
                  <a:gd name="connsiteX62-125463" fmla="*/ 5177801 w 6006665"/>
                  <a:gd name="connsiteY62-125464" fmla="*/ 781195 h 2711051"/>
                  <a:gd name="connsiteX63-125465" fmla="*/ 5188578 w 6006665"/>
                  <a:gd name="connsiteY63-125466" fmla="*/ 779457 h 2711051"/>
                  <a:gd name="connsiteX64-125467" fmla="*/ 5243719 w 6006665"/>
                  <a:gd name="connsiteY64-125468" fmla="*/ 864288 h 2711051"/>
                  <a:gd name="connsiteX65-125469" fmla="*/ 5283477 w 6006665"/>
                  <a:gd name="connsiteY65-125470" fmla="*/ 833996 h 2711051"/>
                  <a:gd name="connsiteX66-125471" fmla="*/ 5258480 w 6006665"/>
                  <a:gd name="connsiteY66-125472" fmla="*/ 768094 h 2711051"/>
                  <a:gd name="connsiteX67-125473" fmla="*/ 5267570 w 6006665"/>
                  <a:gd name="connsiteY67-125474" fmla="*/ 720373 h 2711051"/>
                  <a:gd name="connsiteX68-125475" fmla="*/ 5278896 w 6006665"/>
                  <a:gd name="connsiteY68-125476" fmla="*/ 723422 h 2711051"/>
                  <a:gd name="connsiteX69-125477" fmla="*/ 5279477 w 6006665"/>
                  <a:gd name="connsiteY69-125478" fmla="*/ 720373 h 2711051"/>
                  <a:gd name="connsiteX70-125479" fmla="*/ 5395510 w 6006665"/>
                  <a:gd name="connsiteY70-125480" fmla="*/ 751612 h 2711051"/>
                  <a:gd name="connsiteX71-125481" fmla="*/ 5463001 w 6006665"/>
                  <a:gd name="connsiteY71-125482" fmla="*/ 747642 h 2711051"/>
                  <a:gd name="connsiteX72-125483" fmla="*/ 5464386 w 6006665"/>
                  <a:gd name="connsiteY72-125484" fmla="*/ 748261 h 2711051"/>
                  <a:gd name="connsiteX73-125485" fmla="*/ 5474909 w 6006665"/>
                  <a:gd name="connsiteY73-125486" fmla="*/ 747642 h 2711051"/>
                  <a:gd name="connsiteX74-125487" fmla="*/ 5581715 w 6006665"/>
                  <a:gd name="connsiteY74-125488" fmla="*/ 795364 h 2711051"/>
                  <a:gd name="connsiteX75-125489" fmla="*/ 5633981 w 6006665"/>
                  <a:gd name="connsiteY75-125490" fmla="*/ 838541 h 2711051"/>
                  <a:gd name="connsiteX76-125491" fmla="*/ 5720335 w 6006665"/>
                  <a:gd name="connsiteY76-125492" fmla="*/ 918077 h 2711051"/>
                  <a:gd name="connsiteX77-125493" fmla="*/ 5822595 w 6006665"/>
                  <a:gd name="connsiteY77-125494" fmla="*/ 1015793 h 2711051"/>
                  <a:gd name="connsiteX78-125495" fmla="*/ 5818051 w 6006665"/>
                  <a:gd name="connsiteY78-125496" fmla="*/ 1070332 h 2711051"/>
                  <a:gd name="connsiteX79-125497" fmla="*/ 5825679 w 6006665"/>
                  <a:gd name="connsiteY79-125498" fmla="*/ 1077960 h 2711051"/>
                  <a:gd name="connsiteX80-125499" fmla="*/ 5822051 w 6006665"/>
                  <a:gd name="connsiteY80-125500" fmla="*/ 1027155 h 2711051"/>
                  <a:gd name="connsiteX81-125501" fmla="*/ 5834092 w 6006665"/>
                  <a:gd name="connsiteY81-125502" fmla="*/ 1029028 h 2711051"/>
                  <a:gd name="connsiteX82-125503" fmla="*/ 5833958 w 6006665"/>
                  <a:gd name="connsiteY82-125504" fmla="*/ 1027155 h 2711051"/>
                  <a:gd name="connsiteX83-125505" fmla="*/ 5936219 w 6006665"/>
                  <a:gd name="connsiteY83-125506" fmla="*/ 1043062 h 2711051"/>
                  <a:gd name="connsiteX84-125507" fmla="*/ 6006665 w 6006665"/>
                  <a:gd name="connsiteY84-125508" fmla="*/ 1122599 h 2711051"/>
                  <a:gd name="connsiteX85-125509" fmla="*/ 5968033 w 6006665"/>
                  <a:gd name="connsiteY85-125510" fmla="*/ 1161231 h 2711051"/>
                  <a:gd name="connsiteX86-125511" fmla="*/ 5908949 w 6006665"/>
                  <a:gd name="connsiteY86-125512" fmla="*/ 1172593 h 2711051"/>
                  <a:gd name="connsiteX87-125513" fmla="*/ 5908949 w 6006665"/>
                  <a:gd name="connsiteY87-125514" fmla="*/ 1258947 h 2711051"/>
                  <a:gd name="connsiteX88-125515" fmla="*/ 5893042 w 6006665"/>
                  <a:gd name="connsiteY88-125516" fmla="*/ 1274854 h 2711051"/>
                  <a:gd name="connsiteX89-125517" fmla="*/ 5881135 w 6006665"/>
                  <a:gd name="connsiteY89-125518" fmla="*/ 1274854 h 2711051"/>
                  <a:gd name="connsiteX90-125519" fmla="*/ 5861227 w 6006665"/>
                  <a:gd name="connsiteY90-125520" fmla="*/ 1274854 h 2711051"/>
                  <a:gd name="connsiteX91-125521" fmla="*/ 5849321 w 6006665"/>
                  <a:gd name="connsiteY91-125522" fmla="*/ 1274854 h 2711051"/>
                  <a:gd name="connsiteX92-125523" fmla="*/ 5817506 w 6006665"/>
                  <a:gd name="connsiteY92-125524" fmla="*/ 1240767 h 2711051"/>
                  <a:gd name="connsiteX93-125525" fmla="*/ 5767511 w 6006665"/>
                  <a:gd name="connsiteY93-125526" fmla="*/ 1215770 h 2711051"/>
                  <a:gd name="connsiteX94-125527" fmla="*/ 5762967 w 6006665"/>
                  <a:gd name="connsiteY94-125528" fmla="*/ 1181683 h 2711051"/>
                  <a:gd name="connsiteX95-125529" fmla="*/ 5729132 w 6006665"/>
                  <a:gd name="connsiteY95-125530" fmla="*/ 1167751 h 2711051"/>
                  <a:gd name="connsiteX96-125531" fmla="*/ 5695337 w 6006665"/>
                  <a:gd name="connsiteY96-125532" fmla="*/ 1177138 h 2711051"/>
                  <a:gd name="connsiteX97-125533" fmla="*/ 5693366 w 6006665"/>
                  <a:gd name="connsiteY97-125534" fmla="*/ 1174378 h 2711051"/>
                  <a:gd name="connsiteX98-125535" fmla="*/ 5683431 w 6006665"/>
                  <a:gd name="connsiteY98-125536" fmla="*/ 1177138 h 2711051"/>
                  <a:gd name="connsiteX99-125537" fmla="*/ 5660706 w 6006665"/>
                  <a:gd name="connsiteY99-125538" fmla="*/ 1145323 h 2711051"/>
                  <a:gd name="connsiteX100-125539" fmla="*/ 5669644 w 6006665"/>
                  <a:gd name="connsiteY100-125540" fmla="*/ 1120298 h 2711051"/>
                  <a:gd name="connsiteX101-125541" fmla="*/ 5640799 w 6006665"/>
                  <a:gd name="connsiteY101-125542" fmla="*/ 1133961 h 2711051"/>
                  <a:gd name="connsiteX102-125543" fmla="*/ 5656705 w 6006665"/>
                  <a:gd name="connsiteY102-125544" fmla="*/ 1177138 h 2711051"/>
                  <a:gd name="connsiteX103-125545" fmla="*/ 5633981 w 6006665"/>
                  <a:gd name="connsiteY103-125546" fmla="*/ 1215770 h 2711051"/>
                  <a:gd name="connsiteX104-125547" fmla="*/ 5586259 w 6006665"/>
                  <a:gd name="connsiteY104-125548" fmla="*/ 1252129 h 2711051"/>
                  <a:gd name="connsiteX105-125549" fmla="*/ 5575676 w 6006665"/>
                  <a:gd name="connsiteY105-125550" fmla="*/ 1251121 h 2711051"/>
                  <a:gd name="connsiteX106-125551" fmla="*/ 5574353 w 6006665"/>
                  <a:gd name="connsiteY106-125552" fmla="*/ 1252129 h 2711051"/>
                  <a:gd name="connsiteX107-125553" fmla="*/ 5539436 w 6006665"/>
                  <a:gd name="connsiteY107-125554" fmla="*/ 1248804 h 2711051"/>
                  <a:gd name="connsiteX108-125555" fmla="*/ 5570352 w 6006665"/>
                  <a:gd name="connsiteY108-125556" fmla="*/ 1290761 h 2711051"/>
                  <a:gd name="connsiteX109-125557" fmla="*/ 5593077 w 6006665"/>
                  <a:gd name="connsiteY109-125558" fmla="*/ 1354390 h 2711051"/>
                  <a:gd name="connsiteX110-125559" fmla="*/ 5608984 w 6006665"/>
                  <a:gd name="connsiteY110-125560" fmla="*/ 1381660 h 2711051"/>
                  <a:gd name="connsiteX111-125561" fmla="*/ 5613529 w 6006665"/>
                  <a:gd name="connsiteY111-125562" fmla="*/ 1413474 h 2711051"/>
                  <a:gd name="connsiteX112-125563" fmla="*/ 5608984 w 6006665"/>
                  <a:gd name="connsiteY112-125564" fmla="*/ 1436199 h 2711051"/>
                  <a:gd name="connsiteX113-125565" fmla="*/ 5597799 w 6006665"/>
                  <a:gd name="connsiteY113-125566" fmla="*/ 1432590 h 2711051"/>
                  <a:gd name="connsiteX114-125567" fmla="*/ 5597077 w 6006665"/>
                  <a:gd name="connsiteY114-125568" fmla="*/ 1436199 h 2711051"/>
                  <a:gd name="connsiteX115-125569" fmla="*/ 5534271 w 6006665"/>
                  <a:gd name="connsiteY115-125570" fmla="*/ 1415939 h 2711051"/>
                  <a:gd name="connsiteX116-125571" fmla="*/ 5436277 w 6006665"/>
                  <a:gd name="connsiteY116-125572" fmla="*/ 1472558 h 2711051"/>
                  <a:gd name="connsiteX117-125573" fmla="*/ 5397645 w 6006665"/>
                  <a:gd name="connsiteY117-125574" fmla="*/ 1483921 h 2711051"/>
                  <a:gd name="connsiteX118-125575" fmla="*/ 5345378 w 6006665"/>
                  <a:gd name="connsiteY118-125576" fmla="*/ 1538460 h 2711051"/>
                  <a:gd name="connsiteX119-125577" fmla="*/ 5290839 w 6006665"/>
                  <a:gd name="connsiteY119-125578" fmla="*/ 1586181 h 2711051"/>
                  <a:gd name="connsiteX120-125579" fmla="*/ 5274932 w 6006665"/>
                  <a:gd name="connsiteY120-125580" fmla="*/ 1617996 h 2711051"/>
                  <a:gd name="connsiteX121-125581" fmla="*/ 5267238 w 6006665"/>
                  <a:gd name="connsiteY121-125582" fmla="*/ 1609569 h 2711051"/>
                  <a:gd name="connsiteX122-125583" fmla="*/ 5263025 w 6006665"/>
                  <a:gd name="connsiteY122-125584" fmla="*/ 1617996 h 2711051"/>
                  <a:gd name="connsiteX123-125585" fmla="*/ 5219538 w 6006665"/>
                  <a:gd name="connsiteY123-125586" fmla="*/ 1570368 h 2711051"/>
                  <a:gd name="connsiteX124-125587" fmla="*/ 5129494 w 6006665"/>
                  <a:gd name="connsiteY124-125588" fmla="*/ 1624813 h 2711051"/>
                  <a:gd name="connsiteX125-125589" fmla="*/ 5126389 w 6006665"/>
                  <a:gd name="connsiteY125-125590" fmla="*/ 1619491 h 2711051"/>
                  <a:gd name="connsiteX126-125591" fmla="*/ 5117587 w 6006665"/>
                  <a:gd name="connsiteY126-125592" fmla="*/ 1624813 h 2711051"/>
                  <a:gd name="connsiteX127-125593" fmla="*/ 5105544 w 6006665"/>
                  <a:gd name="connsiteY127-125594" fmla="*/ 1604167 h 2711051"/>
                  <a:gd name="connsiteX128-125595" fmla="*/ 5074955 w 6006665"/>
                  <a:gd name="connsiteY128-125596" fmla="*/ 1629358 h 2711051"/>
                  <a:gd name="connsiteX129-125597" fmla="*/ 5065718 w 6006665"/>
                  <a:gd name="connsiteY129-125598" fmla="*/ 1627159 h 2711051"/>
                  <a:gd name="connsiteX130-125599" fmla="*/ 5063048 w 6006665"/>
                  <a:gd name="connsiteY130-125600" fmla="*/ 1629358 h 2711051"/>
                  <a:gd name="connsiteX131-125601" fmla="*/ 5026594 w 6006665"/>
                  <a:gd name="connsiteY131-125602" fmla="*/ 1620679 h 2711051"/>
                  <a:gd name="connsiteX132-125603" fmla="*/ 5015871 w 6006665"/>
                  <a:gd name="connsiteY132-125604" fmla="*/ 1665718 h 2711051"/>
                  <a:gd name="connsiteX133-125605" fmla="*/ 4974967 w 6006665"/>
                  <a:gd name="connsiteY133-125606" fmla="*/ 1731619 h 2711051"/>
                  <a:gd name="connsiteX134-125607" fmla="*/ 4974967 w 6006665"/>
                  <a:gd name="connsiteY134-125608" fmla="*/ 1763434 h 2711051"/>
                  <a:gd name="connsiteX135-125609" fmla="*/ 5015871 w 6006665"/>
                  <a:gd name="connsiteY135-125610" fmla="*/ 1779341 h 2711051"/>
                  <a:gd name="connsiteX136-125611" fmla="*/ 5011326 w 6006665"/>
                  <a:gd name="connsiteY136-125612" fmla="*/ 1877057 h 2711051"/>
                  <a:gd name="connsiteX137-125613" fmla="*/ 4999419 w 6006665"/>
                  <a:gd name="connsiteY137-125614" fmla="*/ 1877057 h 2711051"/>
                  <a:gd name="connsiteX138-125615" fmla="*/ 4974967 w 6006665"/>
                  <a:gd name="connsiteY138-125616" fmla="*/ 1877057 h 2711051"/>
                  <a:gd name="connsiteX139-125617" fmla="*/ 4963605 w 6006665"/>
                  <a:gd name="connsiteY139-125618" fmla="*/ 1929323 h 2711051"/>
                  <a:gd name="connsiteX140-125619" fmla="*/ 4974967 w 6006665"/>
                  <a:gd name="connsiteY140-125620" fmla="*/ 1956593 h 2711051"/>
                  <a:gd name="connsiteX141-125621" fmla="*/ 4909065 w 6006665"/>
                  <a:gd name="connsiteY141-125622" fmla="*/ 1990680 h 2711051"/>
                  <a:gd name="connsiteX142-125623" fmla="*/ 4897703 w 6006665"/>
                  <a:gd name="connsiteY142-125624" fmla="*/ 2058854 h 2711051"/>
                  <a:gd name="connsiteX143-125625" fmla="*/ 4845437 w 6006665"/>
                  <a:gd name="connsiteY143-125626" fmla="*/ 2074761 h 2711051"/>
                  <a:gd name="connsiteX144-125627" fmla="*/ 4834074 w 6006665"/>
                  <a:gd name="connsiteY144-125628" fmla="*/ 2133845 h 2711051"/>
                  <a:gd name="connsiteX145-125629" fmla="*/ 4779535 w 6006665"/>
                  <a:gd name="connsiteY145-125630" fmla="*/ 2192929 h 2711051"/>
                  <a:gd name="connsiteX146-125631" fmla="*/ 4777225 w 6006665"/>
                  <a:gd name="connsiteY146-125632" fmla="*/ 2182533 h 2711051"/>
                  <a:gd name="connsiteX147-125633" fmla="*/ 4767628 w 6006665"/>
                  <a:gd name="connsiteY147-125634" fmla="*/ 2192929 h 2711051"/>
                  <a:gd name="connsiteX148-125635" fmla="*/ 4758538 w 6006665"/>
                  <a:gd name="connsiteY148-125636" fmla="*/ 2152025 h 2711051"/>
                  <a:gd name="connsiteX149-125637" fmla="*/ 4742631 w 6006665"/>
                  <a:gd name="connsiteY149-125638" fmla="*/ 2065671 h 2711051"/>
                  <a:gd name="connsiteX150-125639" fmla="*/ 4715361 w 6006665"/>
                  <a:gd name="connsiteY150-125640" fmla="*/ 1924779 h 2711051"/>
                  <a:gd name="connsiteX151-125641" fmla="*/ 4735813 w 6006665"/>
                  <a:gd name="connsiteY151-125642" fmla="*/ 1833880 h 2711051"/>
                  <a:gd name="connsiteX152-125643" fmla="*/ 4767628 w 6006665"/>
                  <a:gd name="connsiteY152-125644" fmla="*/ 1790703 h 2711051"/>
                  <a:gd name="connsiteX153-125645" fmla="*/ 4767628 w 6006665"/>
                  <a:gd name="connsiteY153-125646" fmla="*/ 1763434 h 2711051"/>
                  <a:gd name="connsiteX154-125647" fmla="*/ 4826712 w 6006665"/>
                  <a:gd name="connsiteY154-125648" fmla="*/ 1747526 h 2711051"/>
                  <a:gd name="connsiteX155-125649" fmla="*/ 4892613 w 6006665"/>
                  <a:gd name="connsiteY155-125650" fmla="*/ 1656628 h 2711051"/>
                  <a:gd name="connsiteX156-125651" fmla="*/ 4956243 w 6006665"/>
                  <a:gd name="connsiteY156-125652" fmla="*/ 1581637 h 2711051"/>
                  <a:gd name="connsiteX157-125653" fmla="*/ 5022143 w 6006665"/>
                  <a:gd name="connsiteY157-125654" fmla="*/ 1522552 h 2711051"/>
                  <a:gd name="connsiteX158-125655" fmla="*/ 5046694 w 6006665"/>
                  <a:gd name="connsiteY158-125656" fmla="*/ 1415425 h 2711051"/>
                  <a:gd name="connsiteX159-125657" fmla="*/ 5015871 w 6006665"/>
                  <a:gd name="connsiteY159-125658" fmla="*/ 1420292 h 2711051"/>
                  <a:gd name="connsiteX160-125659" fmla="*/ 4995419 w 6006665"/>
                  <a:gd name="connsiteY160-125660" fmla="*/ 1483921 h 2711051"/>
                  <a:gd name="connsiteX161-125661" fmla="*/ 4904521 w 6006665"/>
                  <a:gd name="connsiteY161-125662" fmla="*/ 1570274 h 2711051"/>
                  <a:gd name="connsiteX162-125663" fmla="*/ 4901708 w 6006665"/>
                  <a:gd name="connsiteY162-125664" fmla="*/ 1561634 h 2711051"/>
                  <a:gd name="connsiteX163-125665" fmla="*/ 4892613 w 6006665"/>
                  <a:gd name="connsiteY163-125666" fmla="*/ 1570274 h 2711051"/>
                  <a:gd name="connsiteX164-125667" fmla="*/ 4861835 w 6006665"/>
                  <a:gd name="connsiteY164-125668" fmla="*/ 1475740 h 2711051"/>
                  <a:gd name="connsiteX165-125669" fmla="*/ 4779535 w 6006665"/>
                  <a:gd name="connsiteY165-125670" fmla="*/ 1499828 h 2711051"/>
                  <a:gd name="connsiteX166-125671" fmla="*/ 4684091 w 6006665"/>
                  <a:gd name="connsiteY166-125672" fmla="*/ 1624813 h 2711051"/>
                  <a:gd name="connsiteX167-125673" fmla="*/ 4715906 w 6006665"/>
                  <a:gd name="connsiteY167-125674" fmla="*/ 1672535 h 2711051"/>
                  <a:gd name="connsiteX168-125675" fmla="*/ 4636369 w 6006665"/>
                  <a:gd name="connsiteY168-125676" fmla="*/ 1688442 h 2711051"/>
                  <a:gd name="connsiteX169-125677" fmla="*/ 4577285 w 6006665"/>
                  <a:gd name="connsiteY169-125678" fmla="*/ 1692987 h 2711051"/>
                  <a:gd name="connsiteX170-125679" fmla="*/ 4577373 w 6006665"/>
                  <a:gd name="connsiteY170-125680" fmla="*/ 1692065 h 2711051"/>
                  <a:gd name="connsiteX171-125681" fmla="*/ 4565379 w 6006665"/>
                  <a:gd name="connsiteY171-125682" fmla="*/ 1692987 h 2711051"/>
                  <a:gd name="connsiteX172-125683" fmla="*/ 4569923 w 6006665"/>
                  <a:gd name="connsiteY172-125684" fmla="*/ 1645266 h 2711051"/>
                  <a:gd name="connsiteX173-125685" fmla="*/ 4520081 w 6006665"/>
                  <a:gd name="connsiteY173-125686" fmla="*/ 1635680 h 2711051"/>
                  <a:gd name="connsiteX174-125687" fmla="*/ 4475025 w 6006665"/>
                  <a:gd name="connsiteY174-125688" fmla="*/ 1665718 h 2711051"/>
                  <a:gd name="connsiteX175-125689" fmla="*/ 4464394 w 6006665"/>
                  <a:gd name="connsiteY175-125690" fmla="*/ 1664867 h 2711051"/>
                  <a:gd name="connsiteX176-125691" fmla="*/ 4463118 w 6006665"/>
                  <a:gd name="connsiteY176-125692" fmla="*/ 1665718 h 2711051"/>
                  <a:gd name="connsiteX177-125693" fmla="*/ 4357637 w 6006665"/>
                  <a:gd name="connsiteY177-125694" fmla="*/ 1657279 h 2711051"/>
                  <a:gd name="connsiteX178-125695" fmla="*/ 4243233 w 6006665"/>
                  <a:gd name="connsiteY178-125696" fmla="*/ 1677080 h 2711051"/>
                  <a:gd name="connsiteX179-125697" fmla="*/ 4125065 w 6006665"/>
                  <a:gd name="connsiteY179-125698" fmla="*/ 1811155 h 2711051"/>
                  <a:gd name="connsiteX180-125699" fmla="*/ 3984173 w 6006665"/>
                  <a:gd name="connsiteY180-125700" fmla="*/ 1967955 h 2711051"/>
                  <a:gd name="connsiteX181-125701" fmla="*/ 4038712 w 6006665"/>
                  <a:gd name="connsiteY181-125702" fmla="*/ 1972500 h 2711051"/>
                  <a:gd name="connsiteX182-125703" fmla="*/ 4059164 w 6006665"/>
                  <a:gd name="connsiteY182-125704" fmla="*/ 2015677 h 2711051"/>
                  <a:gd name="connsiteX183-125705" fmla="*/ 4087782 w 6006665"/>
                  <a:gd name="connsiteY183-125706" fmla="*/ 2024094 h 2711051"/>
                  <a:gd name="connsiteX184-125707" fmla="*/ 4106341 w 6006665"/>
                  <a:gd name="connsiteY184-125708" fmla="*/ 1995225 h 2711051"/>
                  <a:gd name="connsiteX185-125709" fmla="*/ 4117411 w 6006665"/>
                  <a:gd name="connsiteY185-125710" fmla="*/ 1996527 h 2711051"/>
                  <a:gd name="connsiteX186-125711" fmla="*/ 4118248 w 6006665"/>
                  <a:gd name="connsiteY186-125712" fmla="*/ 1995225 h 2711051"/>
                  <a:gd name="connsiteX187-125713" fmla="*/ 4156880 w 6006665"/>
                  <a:gd name="connsiteY187-125714" fmla="*/ 1999770 h 2711051"/>
                  <a:gd name="connsiteX188-125715" fmla="*/ 4211419 w 6006665"/>
                  <a:gd name="connsiteY188-125716" fmla="*/ 2070216 h 2711051"/>
                  <a:gd name="connsiteX189-125717" fmla="*/ 4215964 w 6006665"/>
                  <a:gd name="connsiteY189-125718" fmla="*/ 2117938 h 2711051"/>
                  <a:gd name="connsiteX190-125719" fmla="*/ 4184149 w 6006665"/>
                  <a:gd name="connsiteY190-125720" fmla="*/ 2177022 h 2711051"/>
                  <a:gd name="connsiteX191-125721" fmla="*/ 4177332 w 6006665"/>
                  <a:gd name="connsiteY191-125722" fmla="*/ 2247468 h 2711051"/>
                  <a:gd name="connsiteX192-125723" fmla="*/ 4161425 w 6006665"/>
                  <a:gd name="connsiteY192-125724" fmla="*/ 2333822 h 2711051"/>
                  <a:gd name="connsiteX193-125725" fmla="*/ 4109158 w 6006665"/>
                  <a:gd name="connsiteY193-125726" fmla="*/ 2413358 h 2711051"/>
                  <a:gd name="connsiteX194-125727" fmla="*/ 4097796 w 6006665"/>
                  <a:gd name="connsiteY194-125728" fmla="*/ 2451990 h 2711051"/>
                  <a:gd name="connsiteX195-125729" fmla="*/ 4043257 w 6006665"/>
                  <a:gd name="connsiteY195-125730" fmla="*/ 2511074 h 2711051"/>
                  <a:gd name="connsiteX196-125731" fmla="*/ 3995535 w 6006665"/>
                  <a:gd name="connsiteY196-125732" fmla="*/ 2570158 h 2711051"/>
                  <a:gd name="connsiteX197-125733" fmla="*/ 3975083 w 6006665"/>
                  <a:gd name="connsiteY197-125734" fmla="*/ 2601973 h 2711051"/>
                  <a:gd name="connsiteX198-125735" fmla="*/ 3925089 w 6006665"/>
                  <a:gd name="connsiteY198-125736" fmla="*/ 2629242 h 2711051"/>
                  <a:gd name="connsiteX199-125737" fmla="*/ 3913182 w 6006665"/>
                  <a:gd name="connsiteY199-125738" fmla="*/ 2629242 h 2711051"/>
                  <a:gd name="connsiteX200-125739" fmla="*/ 3904637 w 6006665"/>
                  <a:gd name="connsiteY200-125740" fmla="*/ 2629242 h 2711051"/>
                  <a:gd name="connsiteX201-125741" fmla="*/ 3892729 w 6006665"/>
                  <a:gd name="connsiteY201-125742" fmla="*/ 2629242 h 2711051"/>
                  <a:gd name="connsiteX202-125743" fmla="*/ 3871063 w 6006665"/>
                  <a:gd name="connsiteY202-125744" fmla="*/ 2612993 h 2711051"/>
                  <a:gd name="connsiteX203-125745" fmla="*/ 3829645 w 6006665"/>
                  <a:gd name="connsiteY203-125746" fmla="*/ 2640605 h 2711051"/>
                  <a:gd name="connsiteX204-125747" fmla="*/ 3822828 w 6006665"/>
                  <a:gd name="connsiteY204-125748" fmla="*/ 2661057 h 2711051"/>
                  <a:gd name="connsiteX205-125749" fmla="*/ 3818283 w 6006665"/>
                  <a:gd name="connsiteY205-125750" fmla="*/ 2651967 h 2711051"/>
                  <a:gd name="connsiteX206-125751" fmla="*/ 3818283 w 6006665"/>
                  <a:gd name="connsiteY206-125752" fmla="*/ 2640241 h 2711051"/>
                  <a:gd name="connsiteX207-125753" fmla="*/ 3817738 w 6006665"/>
                  <a:gd name="connsiteY207-125754" fmla="*/ 2640605 h 2711051"/>
                  <a:gd name="connsiteX208-125755" fmla="*/ 3810921 w 6006665"/>
                  <a:gd name="connsiteY208-125756" fmla="*/ 2661057 h 2711051"/>
                  <a:gd name="connsiteX209-125757" fmla="*/ 3806376 w 6006665"/>
                  <a:gd name="connsiteY209-125758" fmla="*/ 2651967 h 2711051"/>
                  <a:gd name="connsiteX210-125759" fmla="*/ 3806376 w 6006665"/>
                  <a:gd name="connsiteY210-125760" fmla="*/ 2624697 h 2711051"/>
                  <a:gd name="connsiteX211-125761" fmla="*/ 3818283 w 6006665"/>
                  <a:gd name="connsiteY211-125762" fmla="*/ 2624697 h 2711051"/>
                  <a:gd name="connsiteX212-125763" fmla="*/ 3826828 w 6006665"/>
                  <a:gd name="connsiteY212-125764" fmla="*/ 2624697 h 2711051"/>
                  <a:gd name="connsiteX213-125765" fmla="*/ 3833645 w 6006665"/>
                  <a:gd name="connsiteY213-125766" fmla="*/ 2565613 h 2711051"/>
                  <a:gd name="connsiteX214-125767" fmla="*/ 3822283 w 6006665"/>
                  <a:gd name="connsiteY214-125768" fmla="*/ 2522437 h 2711051"/>
                  <a:gd name="connsiteX215-125769" fmla="*/ 3849553 w 6006665"/>
                  <a:gd name="connsiteY215-125770" fmla="*/ 2499712 h 2711051"/>
                  <a:gd name="connsiteX216-125771" fmla="*/ 3858814 w 6006665"/>
                  <a:gd name="connsiteY216-125772" fmla="*/ 2501917 h 2711051"/>
                  <a:gd name="connsiteX217-125773" fmla="*/ 3861460 w 6006665"/>
                  <a:gd name="connsiteY217-125774" fmla="*/ 2499712 h 2711051"/>
                  <a:gd name="connsiteX218-125775" fmla="*/ 3898487 w 6006665"/>
                  <a:gd name="connsiteY218-125776" fmla="*/ 2508528 h 2711051"/>
                  <a:gd name="connsiteX219-125777" fmla="*/ 3919999 w 6006665"/>
                  <a:gd name="connsiteY219-125778" fmla="*/ 2463353 h 2711051"/>
                  <a:gd name="connsiteX220-125779" fmla="*/ 3935906 w 6006665"/>
                  <a:gd name="connsiteY220-125780" fmla="*/ 2404268 h 2711051"/>
                  <a:gd name="connsiteX221-125781" fmla="*/ 3947269 w 6006665"/>
                  <a:gd name="connsiteY221-125782" fmla="*/ 2381544 h 2711051"/>
                  <a:gd name="connsiteX222-125783" fmla="*/ 3966292 w 6006665"/>
                  <a:gd name="connsiteY222-125784" fmla="*/ 2337156 h 2711051"/>
                  <a:gd name="connsiteX223-125785" fmla="*/ 3915999 w 6006665"/>
                  <a:gd name="connsiteY223-125786" fmla="*/ 2349729 h 2711051"/>
                  <a:gd name="connsiteX224-125787" fmla="*/ 3888729 w 6006665"/>
                  <a:gd name="connsiteY224-125788" fmla="*/ 2372454 h 2711051"/>
                  <a:gd name="connsiteX225-125789" fmla="*/ 3876822 w 6006665"/>
                  <a:gd name="connsiteY225-125790" fmla="*/ 2372454 h 2711051"/>
                  <a:gd name="connsiteX226-125791" fmla="*/ 3829645 w 6006665"/>
                  <a:gd name="connsiteY226-125792" fmla="*/ 2372454 h 2711051"/>
                  <a:gd name="connsiteX227-125793" fmla="*/ 3817738 w 6006665"/>
                  <a:gd name="connsiteY227-125794" fmla="*/ 2372454 h 2711051"/>
                  <a:gd name="connsiteX228-125795" fmla="*/ 3801831 w 6006665"/>
                  <a:gd name="connsiteY228-125796" fmla="*/ 2317915 h 2711051"/>
                  <a:gd name="connsiteX229-125797" fmla="*/ 3758654 w 6006665"/>
                  <a:gd name="connsiteY229-125798" fmla="*/ 2279283 h 2711051"/>
                  <a:gd name="connsiteX230-125799" fmla="*/ 3692753 w 6006665"/>
                  <a:gd name="connsiteY230-125800" fmla="*/ 2263376 h 2711051"/>
                  <a:gd name="connsiteX231-125801" fmla="*/ 3683663 w 6006665"/>
                  <a:gd name="connsiteY231-125802" fmla="*/ 2204292 h 2711051"/>
                  <a:gd name="connsiteX232-125803" fmla="*/ 3672301 w 6006665"/>
                  <a:gd name="connsiteY232-125804" fmla="*/ 2172477 h 2711051"/>
                  <a:gd name="connsiteX233-125805" fmla="*/ 3656393 w 6006665"/>
                  <a:gd name="connsiteY233-125806" fmla="*/ 2145208 h 2711051"/>
                  <a:gd name="connsiteX234-125807" fmla="*/ 3633669 w 6006665"/>
                  <a:gd name="connsiteY234-125808" fmla="*/ 2086123 h 2711051"/>
                  <a:gd name="connsiteX235-125809" fmla="*/ 3601854 w 6006665"/>
                  <a:gd name="connsiteY235-125810" fmla="*/ 2065671 h 2711051"/>
                  <a:gd name="connsiteX236-125811" fmla="*/ 3545995 w 6006665"/>
                  <a:gd name="connsiteY236-125812" fmla="*/ 2044187 h 2711051"/>
                  <a:gd name="connsiteX237-125813" fmla="*/ 3506955 w 6006665"/>
                  <a:gd name="connsiteY237-125814" fmla="*/ 2049764 h 2711051"/>
                  <a:gd name="connsiteX238-125815" fmla="*/ 3463779 w 6006665"/>
                  <a:gd name="connsiteY238-125816" fmla="*/ 2058854 h 2711051"/>
                  <a:gd name="connsiteX239-125817" fmla="*/ 3431964 w 6006665"/>
                  <a:gd name="connsiteY239-125818" fmla="*/ 2086123 h 2711051"/>
                  <a:gd name="connsiteX240-125819" fmla="*/ 3452416 w 6006665"/>
                  <a:gd name="connsiteY240-125820" fmla="*/ 2102031 h 2711051"/>
                  <a:gd name="connsiteX241-125821" fmla="*/ 3452416 w 6006665"/>
                  <a:gd name="connsiteY241-125822" fmla="*/ 2133845 h 2711051"/>
                  <a:gd name="connsiteX242-125823" fmla="*/ 3431964 w 6006665"/>
                  <a:gd name="connsiteY242-125824" fmla="*/ 2156570 h 2711051"/>
                  <a:gd name="connsiteX243-125825" fmla="*/ 3400150 w 6006665"/>
                  <a:gd name="connsiteY243-125826" fmla="*/ 2215654 h 2711051"/>
                  <a:gd name="connsiteX244-125827" fmla="*/ 3400150 w 6006665"/>
                  <a:gd name="connsiteY244-125828" fmla="*/ 2242924 h 2711051"/>
                  <a:gd name="connsiteX245-125829" fmla="*/ 3350155 w 6006665"/>
                  <a:gd name="connsiteY245-125830" fmla="*/ 2274738 h 2711051"/>
                  <a:gd name="connsiteX246-125831" fmla="*/ 3342342 w 6006665"/>
                  <a:gd name="connsiteY246-125832" fmla="*/ 2272134 h 2711051"/>
                  <a:gd name="connsiteX247-125833" fmla="*/ 3338249 w 6006665"/>
                  <a:gd name="connsiteY247-125834" fmla="*/ 2274738 h 2711051"/>
                  <a:gd name="connsiteX248-125835" fmla="*/ 3290527 w 6006665"/>
                  <a:gd name="connsiteY248-125836" fmla="*/ 2258831 h 2711051"/>
                  <a:gd name="connsiteX249-125837" fmla="*/ 3259257 w 6006665"/>
                  <a:gd name="connsiteY249-125838" fmla="*/ 2258831 h 2711051"/>
                  <a:gd name="connsiteX250-125839" fmla="*/ 3247350 w 6006665"/>
                  <a:gd name="connsiteY250-125840" fmla="*/ 2258831 h 2711051"/>
                  <a:gd name="connsiteX251-125841" fmla="*/ 3231443 w 6006665"/>
                  <a:gd name="connsiteY251-125842" fmla="*/ 2242924 h 2711051"/>
                  <a:gd name="connsiteX252-125843" fmla="*/ 3213271 w 6006665"/>
                  <a:gd name="connsiteY252-125844" fmla="*/ 2238380 h 2711051"/>
                  <a:gd name="connsiteX253-125845" fmla="*/ 3168359 w 6006665"/>
                  <a:gd name="connsiteY253-125846" fmla="*/ 2274738 h 2711051"/>
                  <a:gd name="connsiteX254-125847" fmla="*/ 1811153 w 6006665"/>
                  <a:gd name="connsiteY254-125848" fmla="*/ 1999770 h 2711051"/>
                  <a:gd name="connsiteX255-125849" fmla="*/ 1748069 w 6006665"/>
                  <a:gd name="connsiteY255-125850" fmla="*/ 2038402 h 2711051"/>
                  <a:gd name="connsiteX256-125851" fmla="*/ 1711709 w 6006665"/>
                  <a:gd name="connsiteY256-125852" fmla="*/ 2042947 h 2711051"/>
                  <a:gd name="connsiteX257-125853" fmla="*/ 1711926 w 6006665"/>
                  <a:gd name="connsiteY257-125854" fmla="*/ 2041431 h 2711051"/>
                  <a:gd name="connsiteX258-125855" fmla="*/ 1699803 w 6006665"/>
                  <a:gd name="connsiteY258-125856" fmla="*/ 2042947 h 2711051"/>
                  <a:gd name="connsiteX259-125857" fmla="*/ 1704347 w 6006665"/>
                  <a:gd name="connsiteY259-125858" fmla="*/ 2011132 h 2711051"/>
                  <a:gd name="connsiteX260-125859" fmla="*/ 1662460 w 6006665"/>
                  <a:gd name="connsiteY260-125860" fmla="*/ 1993181 h 2711051"/>
                  <a:gd name="connsiteX261-125861" fmla="*/ 1629901 w 6006665"/>
                  <a:gd name="connsiteY261-125862" fmla="*/ 2006587 h 2711051"/>
                  <a:gd name="connsiteX262-125863" fmla="*/ 1629300 w 6006665"/>
                  <a:gd name="connsiteY262-125864" fmla="*/ 2001932 h 2711051"/>
                  <a:gd name="connsiteX263-125865" fmla="*/ 1617994 w 6006665"/>
                  <a:gd name="connsiteY263-125866" fmla="*/ 2006587 h 2711051"/>
                  <a:gd name="connsiteX264-125867" fmla="*/ 1608904 w 6006665"/>
                  <a:gd name="connsiteY264-125868" fmla="*/ 1936141 h 2711051"/>
                  <a:gd name="connsiteX265-125869" fmla="*/ 1552684 w 6006665"/>
                  <a:gd name="connsiteY265-125870" fmla="*/ 1926448 h 2711051"/>
                  <a:gd name="connsiteX266-125871" fmla="*/ 1518550 w 6006665"/>
                  <a:gd name="connsiteY266-125872" fmla="*/ 1952048 h 2711051"/>
                  <a:gd name="connsiteX267-125873" fmla="*/ 1425379 w 6006665"/>
                  <a:gd name="connsiteY267-125874" fmla="*/ 1972500 h 2711051"/>
                  <a:gd name="connsiteX268-125875" fmla="*/ 1409472 w 6006665"/>
                  <a:gd name="connsiteY268-125876" fmla="*/ 1990680 h 2711051"/>
                  <a:gd name="connsiteX269-125877" fmla="*/ 1270852 w 6006665"/>
                  <a:gd name="connsiteY269-125878" fmla="*/ 2011132 h 2711051"/>
                  <a:gd name="connsiteX270-125879" fmla="*/ 1254945 w 6006665"/>
                  <a:gd name="connsiteY270-125880" fmla="*/ 2031584 h 2711051"/>
                  <a:gd name="connsiteX271-125881" fmla="*/ 1282214 w 6006665"/>
                  <a:gd name="connsiteY271-125882" fmla="*/ 2074761 h 2711051"/>
                  <a:gd name="connsiteX272-125883" fmla="*/ 1243582 w 6006665"/>
                  <a:gd name="connsiteY272-125884" fmla="*/ 2090668 h 2711051"/>
                  <a:gd name="connsiteX273-125885" fmla="*/ 1254945 w 6006665"/>
                  <a:gd name="connsiteY273-125886" fmla="*/ 2108848 h 2711051"/>
                  <a:gd name="connsiteX274-125887" fmla="*/ 1216313 w 6006665"/>
                  <a:gd name="connsiteY274-125888" fmla="*/ 2133845 h 2711051"/>
                  <a:gd name="connsiteX275-125889" fmla="*/ 1275397 w 6006665"/>
                  <a:gd name="connsiteY275-125890" fmla="*/ 2177022 h 2711051"/>
                  <a:gd name="connsiteX276-125891" fmla="*/ 1270852 w 6006665"/>
                  <a:gd name="connsiteY276-125892" fmla="*/ 2204292 h 2711051"/>
                  <a:gd name="connsiteX277-125893" fmla="*/ 1259108 w 6006665"/>
                  <a:gd name="connsiteY277-125894" fmla="*/ 2203313 h 2711051"/>
                  <a:gd name="connsiteX278-125895" fmla="*/ 1258945 w 6006665"/>
                  <a:gd name="connsiteY278-125896" fmla="*/ 2204292 h 2711051"/>
                  <a:gd name="connsiteX279-125897" fmla="*/ 1215644 w 6006665"/>
                  <a:gd name="connsiteY279-125898" fmla="*/ 2200683 h 2711051"/>
                  <a:gd name="connsiteX280-125899" fmla="*/ 1204950 w 6006665"/>
                  <a:gd name="connsiteY280-125900" fmla="*/ 2215654 h 2711051"/>
                  <a:gd name="connsiteX281-125901" fmla="*/ 1196495 w 6006665"/>
                  <a:gd name="connsiteY281-125902" fmla="*/ 2210822 h 2711051"/>
                  <a:gd name="connsiteX282-125903" fmla="*/ 1193043 w 6006665"/>
                  <a:gd name="connsiteY282-125904" fmla="*/ 2215654 h 2711051"/>
                  <a:gd name="connsiteX283-125905" fmla="*/ 1145322 w 6006665"/>
                  <a:gd name="connsiteY283-125906" fmla="*/ 2188384 h 2711051"/>
                  <a:gd name="connsiteX284-125907" fmla="*/ 1098145 w 6006665"/>
                  <a:gd name="connsiteY284-125908" fmla="*/ 2188384 h 2711051"/>
                  <a:gd name="connsiteX285-125909" fmla="*/ 1061785 w 6006665"/>
                  <a:gd name="connsiteY285-125910" fmla="*/ 2215654 h 2711051"/>
                  <a:gd name="connsiteX286-125911" fmla="*/ 1055322 w 6006665"/>
                  <a:gd name="connsiteY286-125912" fmla="*/ 2211571 h 2711051"/>
                  <a:gd name="connsiteX287-125913" fmla="*/ 1049878 w 6006665"/>
                  <a:gd name="connsiteY287-125914" fmla="*/ 2215654 h 2711051"/>
                  <a:gd name="connsiteX288-125915" fmla="*/ 1006701 w 6006665"/>
                  <a:gd name="connsiteY288-125916" fmla="*/ 2188384 h 2711051"/>
                  <a:gd name="connsiteX289-125917" fmla="*/ 924893 w 6006665"/>
                  <a:gd name="connsiteY289-125918" fmla="*/ 2152025 h 2711051"/>
                  <a:gd name="connsiteX290-125919" fmla="*/ 877716 w 6006665"/>
                  <a:gd name="connsiteY290-125920" fmla="*/ 2152025 h 2711051"/>
                  <a:gd name="connsiteX291-125921" fmla="*/ 802724 w 6006665"/>
                  <a:gd name="connsiteY291-125922" fmla="*/ 2215654 h 2711051"/>
                  <a:gd name="connsiteX292-125923" fmla="*/ 798179 w 6006665"/>
                  <a:gd name="connsiteY292-125924" fmla="*/ 2258831 h 2711051"/>
                  <a:gd name="connsiteX293-125925" fmla="*/ 787406 w 6006665"/>
                  <a:gd name="connsiteY293-125926" fmla="*/ 2248058 h 2711051"/>
                  <a:gd name="connsiteX294-125927" fmla="*/ 786272 w 6006665"/>
                  <a:gd name="connsiteY294-125928" fmla="*/ 2258831 h 2711051"/>
                  <a:gd name="connsiteX295-125929" fmla="*/ 756063 w 6006665"/>
                  <a:gd name="connsiteY295-125930" fmla="*/ 2228621 h 2711051"/>
                  <a:gd name="connsiteX296-125931" fmla="*/ 732278 w 6006665"/>
                  <a:gd name="connsiteY296-125932" fmla="*/ 2286100 h 2711051"/>
                  <a:gd name="connsiteX297-125933" fmla="*/ 743640 w 6006665"/>
                  <a:gd name="connsiteY297-125934" fmla="*/ 2295190 h 2711051"/>
                  <a:gd name="connsiteX298-125935" fmla="*/ 723188 w 6006665"/>
                  <a:gd name="connsiteY298-125936" fmla="*/ 2338367 h 2711051"/>
                  <a:gd name="connsiteX299-125937" fmla="*/ 747026 w 6006665"/>
                  <a:gd name="connsiteY299-125938" fmla="*/ 2375208 h 2711051"/>
                  <a:gd name="connsiteX300-125939" fmla="*/ 763548 w 6006665"/>
                  <a:gd name="connsiteY300-125940" fmla="*/ 2372454 h 2711051"/>
                  <a:gd name="connsiteX301-125941" fmla="*/ 764871 w 6006665"/>
                  <a:gd name="connsiteY301-125942" fmla="*/ 2374218 h 2711051"/>
                  <a:gd name="connsiteX302-125943" fmla="*/ 775455 w 6006665"/>
                  <a:gd name="connsiteY302-125944" fmla="*/ 2372454 h 2711051"/>
                  <a:gd name="connsiteX303-125945" fmla="*/ 802724 w 6006665"/>
                  <a:gd name="connsiteY303-125946" fmla="*/ 2408813 h 2711051"/>
                  <a:gd name="connsiteX304-125947" fmla="*/ 798179 w 6006665"/>
                  <a:gd name="connsiteY304-125948" fmla="*/ 2436083 h 2711051"/>
                  <a:gd name="connsiteX305-125949" fmla="*/ 818632 w 6006665"/>
                  <a:gd name="connsiteY305-125950" fmla="*/ 2447445 h 2711051"/>
                  <a:gd name="connsiteX306-125951" fmla="*/ 802724 w 6006665"/>
                  <a:gd name="connsiteY306-125952" fmla="*/ 2479260 h 2711051"/>
                  <a:gd name="connsiteX307-125953" fmla="*/ 766365 w 6006665"/>
                  <a:gd name="connsiteY307-125954" fmla="*/ 2483805 h 2711051"/>
                  <a:gd name="connsiteX308-125955" fmla="*/ 727733 w 6006665"/>
                  <a:gd name="connsiteY308-125956" fmla="*/ 2542889 h 2711051"/>
                  <a:gd name="connsiteX309-125957" fmla="*/ 759548 w 6006665"/>
                  <a:gd name="connsiteY309-125958" fmla="*/ 2586066 h 2711051"/>
                  <a:gd name="connsiteX310-125959" fmla="*/ 759548 w 6006665"/>
                  <a:gd name="connsiteY310-125960" fmla="*/ 2624697 h 2711051"/>
                  <a:gd name="connsiteX311-125961" fmla="*/ 798179 w 6006665"/>
                  <a:gd name="connsiteY311-125962" fmla="*/ 2683782 h 2711051"/>
                  <a:gd name="connsiteX312-125963" fmla="*/ 775455 w 6006665"/>
                  <a:gd name="connsiteY312-125964" fmla="*/ 2699689 h 2711051"/>
                  <a:gd name="connsiteX313-125965" fmla="*/ 770910 w 6006665"/>
                  <a:gd name="connsiteY313-125966" fmla="*/ 2711051 h 2711051"/>
                  <a:gd name="connsiteX314-125967" fmla="*/ 759003 w 6006665"/>
                  <a:gd name="connsiteY314-125968" fmla="*/ 2711051 h 2711051"/>
                  <a:gd name="connsiteX315-125969" fmla="*/ 755003 w 6006665"/>
                  <a:gd name="connsiteY315-125970" fmla="*/ 2711051 h 2711051"/>
                  <a:gd name="connsiteX316-125971" fmla="*/ 743096 w 6006665"/>
                  <a:gd name="connsiteY316-125972" fmla="*/ 2711051 h 2711051"/>
                  <a:gd name="connsiteX317-125973" fmla="*/ 715826 w 6006665"/>
                  <a:gd name="connsiteY317-125974" fmla="*/ 2676964 h 2711051"/>
                  <a:gd name="connsiteX318-125975" fmla="*/ 704464 w 6006665"/>
                  <a:gd name="connsiteY318-125976" fmla="*/ 2676964 h 2711051"/>
                  <a:gd name="connsiteX319-125977" fmla="*/ 684012 w 6006665"/>
                  <a:gd name="connsiteY319-125978" fmla="*/ 2667874 h 2711051"/>
                  <a:gd name="connsiteX320-125979" fmla="*/ 672649 w 6006665"/>
                  <a:gd name="connsiteY320-125980" fmla="*/ 2645150 h 2711051"/>
                  <a:gd name="connsiteX321-125981" fmla="*/ 645222 w 6006665"/>
                  <a:gd name="connsiteY321-125982" fmla="*/ 2637313 h 2711051"/>
                  <a:gd name="connsiteX322-125983" fmla="*/ 625472 w 6006665"/>
                  <a:gd name="connsiteY322-125984" fmla="*/ 2640605 h 2711051"/>
                  <a:gd name="connsiteX323-125985" fmla="*/ 623771 w 6006665"/>
                  <a:gd name="connsiteY323-125986" fmla="*/ 2638904 h 2711051"/>
                  <a:gd name="connsiteX324-125987" fmla="*/ 613565 w 6006665"/>
                  <a:gd name="connsiteY324-125988" fmla="*/ 2640605 h 2711051"/>
                  <a:gd name="connsiteX325-125989" fmla="*/ 609020 w 6006665"/>
                  <a:gd name="connsiteY325-125990" fmla="*/ 2636060 h 2711051"/>
                  <a:gd name="connsiteX326-125991" fmla="*/ 559026 w 6006665"/>
                  <a:gd name="connsiteY326-125992" fmla="*/ 2608790 h 2711051"/>
                  <a:gd name="connsiteX327-125993" fmla="*/ 506760 w 6006665"/>
                  <a:gd name="connsiteY327-125994" fmla="*/ 2601973 h 2711051"/>
                  <a:gd name="connsiteX328-125995" fmla="*/ 483280 w 6006665"/>
                  <a:gd name="connsiteY328-125996" fmla="*/ 2595264 h 2711051"/>
                  <a:gd name="connsiteX329-125997" fmla="*/ 480035 w 6006665"/>
                  <a:gd name="connsiteY329-125998" fmla="*/ 2597428 h 2711051"/>
                  <a:gd name="connsiteX330-125999" fmla="*/ 475042 w 6006665"/>
                  <a:gd name="connsiteY330-126000" fmla="*/ 2592910 h 2711051"/>
                  <a:gd name="connsiteX331-126001" fmla="*/ 474945 w 6006665"/>
                  <a:gd name="connsiteY331-126002" fmla="*/ 2592883 h 2711051"/>
                  <a:gd name="connsiteX332-126003" fmla="*/ 468128 w 6006665"/>
                  <a:gd name="connsiteY332-126004" fmla="*/ 2597428 h 2711051"/>
                  <a:gd name="connsiteX333-126005" fmla="*/ 420406 w 6006665"/>
                  <a:gd name="connsiteY333-126006" fmla="*/ 2554251 h 2711051"/>
                  <a:gd name="connsiteX334-126007" fmla="*/ 381774 w 6006665"/>
                  <a:gd name="connsiteY334-126008" fmla="*/ 2538344 h 2711051"/>
                  <a:gd name="connsiteX335-126009" fmla="*/ 349960 w 6006665"/>
                  <a:gd name="connsiteY335-126010" fmla="*/ 2506529 h 2711051"/>
                  <a:gd name="connsiteX336-126011" fmla="*/ 377229 w 6006665"/>
                  <a:gd name="connsiteY336-126012" fmla="*/ 2499712 h 2711051"/>
                  <a:gd name="connsiteX337-126013" fmla="*/ 404499 w 6006665"/>
                  <a:gd name="connsiteY337-126014" fmla="*/ 2451990 h 2711051"/>
                  <a:gd name="connsiteX338-126015" fmla="*/ 388591 w 6006665"/>
                  <a:gd name="connsiteY338-126016" fmla="*/ 2436083 h 2711051"/>
                  <a:gd name="connsiteX339-126017" fmla="*/ 440858 w 6006665"/>
                  <a:gd name="connsiteY339-126018" fmla="*/ 2408813 h 2711051"/>
                  <a:gd name="connsiteX340-126019" fmla="*/ 440858 w 6006665"/>
                  <a:gd name="connsiteY340-126020" fmla="*/ 2405757 h 2711051"/>
                  <a:gd name="connsiteX341-126021" fmla="*/ 416406 w 6006665"/>
                  <a:gd name="connsiteY341-126022" fmla="*/ 2408813 h 2711051"/>
                  <a:gd name="connsiteX342-126023" fmla="*/ 416406 w 6006665"/>
                  <a:gd name="connsiteY342-126024" fmla="*/ 2407325 h 2711051"/>
                  <a:gd name="connsiteX343-126025" fmla="*/ 404499 w 6006665"/>
                  <a:gd name="connsiteY343-126026" fmla="*/ 2408813 h 2711051"/>
                  <a:gd name="connsiteX344-126027" fmla="*/ 404499 w 6006665"/>
                  <a:gd name="connsiteY344-126028" fmla="*/ 2388361 h 2711051"/>
                  <a:gd name="connsiteX345-126029" fmla="*/ 424951 w 6006665"/>
                  <a:gd name="connsiteY345-126030" fmla="*/ 2372454 h 2711051"/>
                  <a:gd name="connsiteX346-126031" fmla="*/ 463583 w 6006665"/>
                  <a:gd name="connsiteY346-126032" fmla="*/ 2365637 h 2711051"/>
                  <a:gd name="connsiteX347-126033" fmla="*/ 468128 w 6006665"/>
                  <a:gd name="connsiteY347-126034" fmla="*/ 2349729 h 2711051"/>
                  <a:gd name="connsiteX348-126035" fmla="*/ 456765 w 6006665"/>
                  <a:gd name="connsiteY348-126036" fmla="*/ 2317915 h 2711051"/>
                  <a:gd name="connsiteX349-126037" fmla="*/ 474945 w 6006665"/>
                  <a:gd name="connsiteY349-126038" fmla="*/ 2290645 h 2711051"/>
                  <a:gd name="connsiteX350-126039" fmla="*/ 474945 w 6006665"/>
                  <a:gd name="connsiteY350-126040" fmla="*/ 2270193 h 2711051"/>
                  <a:gd name="connsiteX351-126041" fmla="*/ 420406 w 6006665"/>
                  <a:gd name="connsiteY351-126042" fmla="*/ 2252013 h 2711051"/>
                  <a:gd name="connsiteX352-126043" fmla="*/ 409588 w 6006665"/>
                  <a:gd name="connsiteY352-126044" fmla="*/ 2252013 h 2711051"/>
                  <a:gd name="connsiteX353-126045" fmla="*/ 397681 w 6006665"/>
                  <a:gd name="connsiteY353-126046" fmla="*/ 2252013 h 2711051"/>
                  <a:gd name="connsiteX354-126047" fmla="*/ 379485 w 6006665"/>
                  <a:gd name="connsiteY354-126048" fmla="*/ 2229774 h 2711051"/>
                  <a:gd name="connsiteX355-126049" fmla="*/ 357322 w 6006665"/>
                  <a:gd name="connsiteY355-126050" fmla="*/ 2236106 h 2711051"/>
                  <a:gd name="connsiteX356-126051" fmla="*/ 352842 w 6006665"/>
                  <a:gd name="connsiteY356-126052" fmla="*/ 2233984 h 2711051"/>
                  <a:gd name="connsiteX357-126053" fmla="*/ 345415 w 6006665"/>
                  <a:gd name="connsiteY357-126054" fmla="*/ 2236106 h 2711051"/>
                  <a:gd name="connsiteX358-126055" fmla="*/ 302238 w 6006665"/>
                  <a:gd name="connsiteY358-126056" fmla="*/ 2215654 h 2711051"/>
                  <a:gd name="connsiteX359-126057" fmla="*/ 302238 w 6006665"/>
                  <a:gd name="connsiteY359-126058" fmla="*/ 2204292 h 2711051"/>
                  <a:gd name="connsiteX360-126059" fmla="*/ 286331 w 6006665"/>
                  <a:gd name="connsiteY360-126060" fmla="*/ 2177022 h 2711051"/>
                  <a:gd name="connsiteX361-126061" fmla="*/ 270968 w 6006665"/>
                  <a:gd name="connsiteY361-126062" fmla="*/ 2177022 h 2711051"/>
                  <a:gd name="connsiteX362-126063" fmla="*/ 259061 w 6006665"/>
                  <a:gd name="connsiteY362-126064" fmla="*/ 2177022 h 2711051"/>
                  <a:gd name="connsiteX363-126065" fmla="*/ 254516 w 6006665"/>
                  <a:gd name="connsiteY363-126066" fmla="*/ 2161115 h 2711051"/>
                  <a:gd name="connsiteX364-126067" fmla="*/ 263606 w 6006665"/>
                  <a:gd name="connsiteY364-126068" fmla="*/ 2145208 h 2711051"/>
                  <a:gd name="connsiteX365-126069" fmla="*/ 243991 w 6006665"/>
                  <a:gd name="connsiteY365-126070" fmla="*/ 2114695 h 2711051"/>
                  <a:gd name="connsiteX366-126071" fmla="*/ 216429 w 6006665"/>
                  <a:gd name="connsiteY366-126072" fmla="*/ 2117938 h 2711051"/>
                  <a:gd name="connsiteX367-126073" fmla="*/ 212956 w 6006665"/>
                  <a:gd name="connsiteY367-126074" fmla="*/ 2116946 h 2711051"/>
                  <a:gd name="connsiteX368-126075" fmla="*/ 204522 w 6006665"/>
                  <a:gd name="connsiteY368-126076" fmla="*/ 2117938 h 2711051"/>
                  <a:gd name="connsiteX369-126077" fmla="*/ 199623 w 6006665"/>
                  <a:gd name="connsiteY369-126078" fmla="*/ 2116538 h 2711051"/>
                  <a:gd name="connsiteX370-126079" fmla="*/ 195977 w 6006665"/>
                  <a:gd name="connsiteY370-126080" fmla="*/ 2129300 h 2711051"/>
                  <a:gd name="connsiteX371-126081" fmla="*/ 184968 w 6006665"/>
                  <a:gd name="connsiteY371-126082" fmla="*/ 2126155 h 2711051"/>
                  <a:gd name="connsiteX372-126083" fmla="*/ 184070 w 6006665"/>
                  <a:gd name="connsiteY372-126084" fmla="*/ 2129300 h 2711051"/>
                  <a:gd name="connsiteX373-126085" fmla="*/ 168163 w 6006665"/>
                  <a:gd name="connsiteY373-126086" fmla="*/ 2124765 h 2711051"/>
                  <a:gd name="connsiteX374-126087" fmla="*/ 156800 w 6006665"/>
                  <a:gd name="connsiteY374-126088" fmla="*/ 2086123 h 2711051"/>
                  <a:gd name="connsiteX375-126089" fmla="*/ 152255 w 6006665"/>
                  <a:gd name="connsiteY375-126090" fmla="*/ 2070216 h 2711051"/>
                  <a:gd name="connsiteX376-126091" fmla="*/ 156800 w 6006665"/>
                  <a:gd name="connsiteY376-126092" fmla="*/ 2065671 h 2711051"/>
                  <a:gd name="connsiteX377-126093" fmla="*/ 168707 w 6006665"/>
                  <a:gd name="connsiteY377-126094" fmla="*/ 2065671 h 2711051"/>
                  <a:gd name="connsiteX378-126095" fmla="*/ 188615 w 6006665"/>
                  <a:gd name="connsiteY378-126096" fmla="*/ 2065671 h 2711051"/>
                  <a:gd name="connsiteX379-126097" fmla="*/ 199977 w 6006665"/>
                  <a:gd name="connsiteY379-126098" fmla="*/ 2054309 h 2711051"/>
                  <a:gd name="connsiteX380-126099" fmla="*/ 188615 w 6006665"/>
                  <a:gd name="connsiteY380-126100" fmla="*/ 2031584 h 2711051"/>
                  <a:gd name="connsiteX381-126101" fmla="*/ 168163 w 6006665"/>
                  <a:gd name="connsiteY381-126102" fmla="*/ 2022495 h 2711051"/>
                  <a:gd name="connsiteX382-126103" fmla="*/ 168163 w 6006665"/>
                  <a:gd name="connsiteY382-126104" fmla="*/ 2015677 h 2711051"/>
                  <a:gd name="connsiteX383-126105" fmla="*/ 152255 w 6006665"/>
                  <a:gd name="connsiteY383-126106" fmla="*/ 1999770 h 2711051"/>
                  <a:gd name="connsiteX384-126107" fmla="*/ 129531 w 6006665"/>
                  <a:gd name="connsiteY384-126108" fmla="*/ 1963410 h 2711051"/>
                  <a:gd name="connsiteX385-126109" fmla="*/ 140893 w 6006665"/>
                  <a:gd name="connsiteY385-126110" fmla="*/ 1940686 h 2711051"/>
                  <a:gd name="connsiteX386-126111" fmla="*/ 136348 w 6006665"/>
                  <a:gd name="connsiteY386-126112" fmla="*/ 1913416 h 2711051"/>
                  <a:gd name="connsiteX387-126113" fmla="*/ 103789 w 6006665"/>
                  <a:gd name="connsiteY387-126114" fmla="*/ 1900009 h 2711051"/>
                  <a:gd name="connsiteX388-126115" fmla="*/ 93716 w 6006665"/>
                  <a:gd name="connsiteY388-126116" fmla="*/ 1904326 h 2711051"/>
                  <a:gd name="connsiteX389-126117" fmla="*/ 91868 w 6006665"/>
                  <a:gd name="connsiteY389-126118" fmla="*/ 1900015 h 2711051"/>
                  <a:gd name="connsiteX390-126119" fmla="*/ 81809 w 6006665"/>
                  <a:gd name="connsiteY390-126120" fmla="*/ 1904326 h 2711051"/>
                  <a:gd name="connsiteX391-126121" fmla="*/ 74992 w 6006665"/>
                  <a:gd name="connsiteY391-126122" fmla="*/ 1888419 h 2711051"/>
                  <a:gd name="connsiteX392-126123" fmla="*/ 34087 w 6006665"/>
                  <a:gd name="connsiteY392-126124" fmla="*/ 1877057 h 2711051"/>
                  <a:gd name="connsiteX393-126125" fmla="*/ 22725 w 6006665"/>
                  <a:gd name="connsiteY393-126126" fmla="*/ 1833880 h 2711051"/>
                  <a:gd name="connsiteX394-126127" fmla="*/ 22725 w 6006665"/>
                  <a:gd name="connsiteY394-126128" fmla="*/ 1802065 h 2711051"/>
                  <a:gd name="connsiteX395-126129" fmla="*/ 0 w 6006665"/>
                  <a:gd name="connsiteY395-126130" fmla="*/ 1786158 h 2711051"/>
                  <a:gd name="connsiteX396-126131" fmla="*/ 15907 w 6006665"/>
                  <a:gd name="connsiteY396-126132" fmla="*/ 1763434 h 2711051"/>
                  <a:gd name="connsiteX397-126133" fmla="*/ 6818 w 6006665"/>
                  <a:gd name="connsiteY397-126134" fmla="*/ 1699805 h 2711051"/>
                  <a:gd name="connsiteX398-126135" fmla="*/ 34087 w 6006665"/>
                  <a:gd name="connsiteY398-126136" fmla="*/ 1656628 h 2711051"/>
                  <a:gd name="connsiteX399-126137" fmla="*/ 27270 w 6006665"/>
                  <a:gd name="connsiteY399-126138" fmla="*/ 1645266 h 2711051"/>
                  <a:gd name="connsiteX400-126139" fmla="*/ 70447 w 6006665"/>
                  <a:gd name="connsiteY400-126140" fmla="*/ 1606634 h 2711051"/>
                  <a:gd name="connsiteX401-126141" fmla="*/ 27270 w 6006665"/>
                  <a:gd name="connsiteY401-126142" fmla="*/ 1570274 h 2711051"/>
                  <a:gd name="connsiteX402-126143" fmla="*/ 109078 w 6006665"/>
                  <a:gd name="connsiteY402-126144" fmla="*/ 1472558 h 2711051"/>
                  <a:gd name="connsiteX403-126145" fmla="*/ 145438 w 6006665"/>
                  <a:gd name="connsiteY403-126146" fmla="*/ 1429381 h 2711051"/>
                  <a:gd name="connsiteX404-126147" fmla="*/ 156800 w 6006665"/>
                  <a:gd name="connsiteY404-126148" fmla="*/ 1386205 h 2711051"/>
                  <a:gd name="connsiteX405-126149" fmla="*/ 102261 w 6006665"/>
                  <a:gd name="connsiteY405-126150" fmla="*/ 1333938 h 2711051"/>
                  <a:gd name="connsiteX406-126151" fmla="*/ 118168 w 6006665"/>
                  <a:gd name="connsiteY406-126152" fmla="*/ 1279399 h 2711051"/>
                  <a:gd name="connsiteX407-126153" fmla="*/ 86354 w 6006665"/>
                  <a:gd name="connsiteY407-126154" fmla="*/ 1215770 h 2711051"/>
                  <a:gd name="connsiteX408-126155" fmla="*/ 109078 w 6006665"/>
                  <a:gd name="connsiteY408-126156" fmla="*/ 1140778 h 2711051"/>
                  <a:gd name="connsiteX409-126157" fmla="*/ 70447 w 6006665"/>
                  <a:gd name="connsiteY409-126158" fmla="*/ 1038517 h 2711051"/>
                  <a:gd name="connsiteX410-126159" fmla="*/ 102261 w 6006665"/>
                  <a:gd name="connsiteY410-126160" fmla="*/ 968071 h 2711051"/>
                  <a:gd name="connsiteX411-126161" fmla="*/ 43177 w 6006665"/>
                  <a:gd name="connsiteY411-126162" fmla="*/ 902170 h 2711051"/>
                  <a:gd name="connsiteX412-126163" fmla="*/ 49994 w 6006665"/>
                  <a:gd name="connsiteY412-126164" fmla="*/ 827178 h 2711051"/>
                  <a:gd name="connsiteX413-126165" fmla="*/ 81809 w 6006665"/>
                  <a:gd name="connsiteY413-126166" fmla="*/ 822633 h 2711051"/>
                  <a:gd name="connsiteX414-126167" fmla="*/ 145438 w 6006665"/>
                  <a:gd name="connsiteY414-126168" fmla="*/ 779457 h 2711051"/>
                  <a:gd name="connsiteX415-126169" fmla="*/ 184070 w 6006665"/>
                  <a:gd name="connsiteY415-126170" fmla="*/ 740825 h 2711051"/>
                  <a:gd name="connsiteX416-126171" fmla="*/ 189699 w 6006665"/>
                  <a:gd name="connsiteY416-126172" fmla="*/ 747103 h 2711051"/>
                  <a:gd name="connsiteX417-126173" fmla="*/ 195977 w 6006665"/>
                  <a:gd name="connsiteY417-126174" fmla="*/ 740825 h 2711051"/>
                  <a:gd name="connsiteX418-126175" fmla="*/ 255061 w 6006665"/>
                  <a:gd name="connsiteY418-126176" fmla="*/ 806726 h 2711051"/>
                  <a:gd name="connsiteX419-126177" fmla="*/ 350504 w 6006665"/>
                  <a:gd name="connsiteY419-126178" fmla="*/ 827178 h 2711051"/>
                  <a:gd name="connsiteX420-126179" fmla="*/ 491397 w 6006665"/>
                  <a:gd name="connsiteY420-126180" fmla="*/ 940802 h 2711051"/>
                  <a:gd name="connsiteX421-126181" fmla="*/ 523211 w 6006665"/>
                  <a:gd name="connsiteY421-126182" fmla="*/ 988523 h 2711051"/>
                  <a:gd name="connsiteX422-126183" fmla="*/ 523211 w 6006665"/>
                  <a:gd name="connsiteY422-126184" fmla="*/ 1047607 h 2711051"/>
                  <a:gd name="connsiteX423-126185" fmla="*/ 486852 w 6006665"/>
                  <a:gd name="connsiteY423-126186" fmla="*/ 1102146 h 2711051"/>
                  <a:gd name="connsiteX424-126187" fmla="*/ 420951 w 6006665"/>
                  <a:gd name="connsiteY424-126188" fmla="*/ 1122599 h 2711051"/>
                  <a:gd name="connsiteX425-126189" fmla="*/ 415909 w 6006665"/>
                  <a:gd name="connsiteY425-126190" fmla="*/ 1120468 h 2711051"/>
                  <a:gd name="connsiteX426-126191" fmla="*/ 409044 w 6006665"/>
                  <a:gd name="connsiteY426-126192" fmla="*/ 1122599 h 2711051"/>
                  <a:gd name="connsiteX427-126193" fmla="*/ 252950 w 6006665"/>
                  <a:gd name="connsiteY427-126194" fmla="*/ 1056643 h 2711051"/>
                  <a:gd name="connsiteX428-126195" fmla="*/ 232336 w 6006665"/>
                  <a:gd name="connsiteY428-126196" fmla="*/ 1063515 h 2711051"/>
                  <a:gd name="connsiteX429-126197" fmla="*/ 291420 w 6006665"/>
                  <a:gd name="connsiteY429-126198" fmla="*/ 1133961 h 2711051"/>
                  <a:gd name="connsiteX430-126199" fmla="*/ 291420 w 6006665"/>
                  <a:gd name="connsiteY430-126200" fmla="*/ 1172593 h 2711051"/>
                  <a:gd name="connsiteX431-126201" fmla="*/ 298238 w 6006665"/>
                  <a:gd name="connsiteY431-126202" fmla="*/ 1258947 h 2711051"/>
                  <a:gd name="connsiteX432-126203" fmla="*/ 345959 w 6006665"/>
                  <a:gd name="connsiteY432-126204" fmla="*/ 1290761 h 2711051"/>
                  <a:gd name="connsiteX433-126205" fmla="*/ 362087 w 6006665"/>
                  <a:gd name="connsiteY433-126206" fmla="*/ 1300169 h 2711051"/>
                  <a:gd name="connsiteX434-126207" fmla="*/ 365867 w 6006665"/>
                  <a:gd name="connsiteY434-126208" fmla="*/ 1268036 h 2711051"/>
                  <a:gd name="connsiteX435-126209" fmla="*/ 345415 w 6006665"/>
                  <a:gd name="connsiteY435-126210" fmla="*/ 1231677 h 2711051"/>
                  <a:gd name="connsiteX436-126211" fmla="*/ 365867 w 6006665"/>
                  <a:gd name="connsiteY436-126212" fmla="*/ 1199862 h 2711051"/>
                  <a:gd name="connsiteX437-126213" fmla="*/ 374560 w 6006665"/>
                  <a:gd name="connsiteY437-126214" fmla="*/ 1204861 h 2711051"/>
                  <a:gd name="connsiteX438-126215" fmla="*/ 377774 w 6006665"/>
                  <a:gd name="connsiteY438-126216" fmla="*/ 1199862 h 2711051"/>
                  <a:gd name="connsiteX439-126217" fmla="*/ 461933 w 6006665"/>
                  <a:gd name="connsiteY439-126218" fmla="*/ 1248254 h 2711051"/>
                  <a:gd name="connsiteX440-126219" fmla="*/ 484035 w 6006665"/>
                  <a:gd name="connsiteY440-126220" fmla="*/ 1231677 h 2711051"/>
                  <a:gd name="connsiteX441-126221" fmla="*/ 463583 w 6006665"/>
                  <a:gd name="connsiteY441-126222" fmla="*/ 1165775 h 2711051"/>
                  <a:gd name="connsiteX442-126223" fmla="*/ 549936 w 6006665"/>
                  <a:gd name="connsiteY442-126224" fmla="*/ 1079422 h 2711051"/>
                  <a:gd name="connsiteX443-126225" fmla="*/ 559742 w 6006665"/>
                  <a:gd name="connsiteY443-126226" fmla="*/ 1081523 h 2711051"/>
                  <a:gd name="connsiteX444-126227" fmla="*/ 561843 w 6006665"/>
                  <a:gd name="connsiteY444-126228" fmla="*/ 1079422 h 2711051"/>
                  <a:gd name="connsiteX445-126229" fmla="*/ 593658 w 6006665"/>
                  <a:gd name="connsiteY445-126230" fmla="*/ 1086239 h 2711051"/>
                  <a:gd name="connsiteX446-126231" fmla="*/ 620945 w 6006665"/>
                  <a:gd name="connsiteY446-126232" fmla="*/ 1110116 h 2711051"/>
                  <a:gd name="connsiteX447-126233" fmla="*/ 640835 w 6006665"/>
                  <a:gd name="connsiteY447-126234" fmla="*/ 1054425 h 2711051"/>
                  <a:gd name="connsiteX448-126235" fmla="*/ 609020 w 6006665"/>
                  <a:gd name="connsiteY448-126236" fmla="*/ 999886 h 2711051"/>
                  <a:gd name="connsiteX449-126237" fmla="*/ 624928 w 6006665"/>
                  <a:gd name="connsiteY449-126238" fmla="*/ 940802 h 2711051"/>
                  <a:gd name="connsiteX450-126239" fmla="*/ 597658 w 6006665"/>
                  <a:gd name="connsiteY450-126240" fmla="*/ 881717 h 2711051"/>
                  <a:gd name="connsiteX451-126241" fmla="*/ 611562 w 6006665"/>
                  <a:gd name="connsiteY451-126242" fmla="*/ 886043 h 2711051"/>
                  <a:gd name="connsiteX452-126243" fmla="*/ 609565 w 6006665"/>
                  <a:gd name="connsiteY452-126244" fmla="*/ 881717 h 2711051"/>
                  <a:gd name="connsiteX453-126245" fmla="*/ 711826 w 6006665"/>
                  <a:gd name="connsiteY453-126246" fmla="*/ 913532 h 2711051"/>
                  <a:gd name="connsiteX454-126247" fmla="*/ 732278 w 6006665"/>
                  <a:gd name="connsiteY454-126248" fmla="*/ 968071 h 2711051"/>
                  <a:gd name="connsiteX455-126249" fmla="*/ 684556 w 6006665"/>
                  <a:gd name="connsiteY455-126250" fmla="*/ 979433 h 2711051"/>
                  <a:gd name="connsiteX456-126251" fmla="*/ 684556 w 6006665"/>
                  <a:gd name="connsiteY456-126252" fmla="*/ 1031700 h 2711051"/>
                  <a:gd name="connsiteX457-126253" fmla="*/ 713309 w 6006665"/>
                  <a:gd name="connsiteY457-126254" fmla="*/ 1060453 h 2711051"/>
                  <a:gd name="connsiteX458-126255" fmla="*/ 763548 w 6006665"/>
                  <a:gd name="connsiteY458-126256" fmla="*/ 1043062 h 2711051"/>
                  <a:gd name="connsiteX459-126257" fmla="*/ 770365 w 6006665"/>
                  <a:gd name="connsiteY459-126258" fmla="*/ 983978 h 2711051"/>
                  <a:gd name="connsiteX460-126259" fmla="*/ 845357 w 6006665"/>
                  <a:gd name="connsiteY460-126260" fmla="*/ 936257 h 2711051"/>
                  <a:gd name="connsiteX461-126261" fmla="*/ 972614 w 6006665"/>
                  <a:gd name="connsiteY461-126262" fmla="*/ 849903 h 2711051"/>
                  <a:gd name="connsiteX462-126263" fmla="*/ 982566 w 6006665"/>
                  <a:gd name="connsiteY462-126264" fmla="*/ 851230 h 2711051"/>
                  <a:gd name="connsiteX463-126265" fmla="*/ 984521 w 6006665"/>
                  <a:gd name="connsiteY463-126266" fmla="*/ 849903 h 2711051"/>
                  <a:gd name="connsiteX464-126267" fmla="*/ 1018608 w 6006665"/>
                  <a:gd name="connsiteY464-126268" fmla="*/ 854448 h 2711051"/>
                  <a:gd name="connsiteX465-126269" fmla="*/ 979977 w 6006665"/>
                  <a:gd name="connsiteY465-126270" fmla="*/ 918077 h 2711051"/>
                  <a:gd name="connsiteX466-126271" fmla="*/ 1012666 w 6006665"/>
                  <a:gd name="connsiteY466-126272" fmla="*/ 923238 h 2711051"/>
                  <a:gd name="connsiteX467-126273" fmla="*/ 1038516 w 6006665"/>
                  <a:gd name="connsiteY467-126274" fmla="*/ 893080 h 2711051"/>
                  <a:gd name="connsiteX468-126275" fmla="*/ 1050423 w 6006665"/>
                  <a:gd name="connsiteY468-126276" fmla="*/ 893080 h 2711051"/>
                  <a:gd name="connsiteX469-126277" fmla="*/ 1108962 w 6006665"/>
                  <a:gd name="connsiteY469-126278" fmla="*/ 893080 h 2711051"/>
                  <a:gd name="connsiteX470-126279" fmla="*/ 1161229 w 6006665"/>
                  <a:gd name="connsiteY470-126280" fmla="*/ 849903 h 2711051"/>
                  <a:gd name="connsiteX471-126281" fmla="*/ 1165711 w 6006665"/>
                  <a:gd name="connsiteY471-126282" fmla="*/ 856037 h 2711051"/>
                  <a:gd name="connsiteX472-126283" fmla="*/ 1173136 w 6006665"/>
                  <a:gd name="connsiteY472-126284" fmla="*/ 849903 h 2711051"/>
                  <a:gd name="connsiteX473-126285" fmla="*/ 1210035 w 6006665"/>
                  <a:gd name="connsiteY473-126286" fmla="*/ 900396 h 2711051"/>
                  <a:gd name="connsiteX474-126287" fmla="*/ 1247583 w 6006665"/>
                  <a:gd name="connsiteY474-126288" fmla="*/ 843086 h 2711051"/>
                  <a:gd name="connsiteX475-126289" fmla="*/ 1211223 w 6006665"/>
                  <a:gd name="connsiteY475-126290" fmla="*/ 784002 h 2711051"/>
                  <a:gd name="connsiteX476-126291" fmla="*/ 1227130 w 6006665"/>
                  <a:gd name="connsiteY476-126292" fmla="*/ 747642 h 2711051"/>
                  <a:gd name="connsiteX477-126293" fmla="*/ 1237665 w 6006665"/>
                  <a:gd name="connsiteY477-126294" fmla="*/ 750780 h 2711051"/>
                  <a:gd name="connsiteX478-126295" fmla="*/ 1239037 w 6006665"/>
                  <a:gd name="connsiteY478-126296" fmla="*/ 747642 h 2711051"/>
                  <a:gd name="connsiteX479-126297" fmla="*/ 1345843 w 6006665"/>
                  <a:gd name="connsiteY479-126298" fmla="*/ 779457 h 2711051"/>
                  <a:gd name="connsiteX480-126299" fmla="*/ 1400382 w 6006665"/>
                  <a:gd name="connsiteY480-126300" fmla="*/ 811271 h 2711051"/>
                  <a:gd name="connsiteX481-126301" fmla="*/ 1519756 w 6006665"/>
                  <a:gd name="connsiteY481-126302" fmla="*/ 917855 h 2711051"/>
                  <a:gd name="connsiteX482-126303" fmla="*/ 1543003 w 6006665"/>
                  <a:gd name="connsiteY482-126304" fmla="*/ 877173 h 2711051"/>
                  <a:gd name="connsiteX483-126305" fmla="*/ 1506643 w 6006665"/>
                  <a:gd name="connsiteY483-126306" fmla="*/ 822633 h 2711051"/>
                  <a:gd name="connsiteX484-126307" fmla="*/ 1506643 w 6006665"/>
                  <a:gd name="connsiteY484-126308" fmla="*/ 799909 h 2711051"/>
                  <a:gd name="connsiteX485-126309" fmla="*/ 1463467 w 6006665"/>
                  <a:gd name="connsiteY485-126310" fmla="*/ 790819 h 2711051"/>
                  <a:gd name="connsiteX486-126311" fmla="*/ 1472556 w 6006665"/>
                  <a:gd name="connsiteY486-126312" fmla="*/ 740825 h 2711051"/>
                  <a:gd name="connsiteX487-126313" fmla="*/ 1452104 w 6006665"/>
                  <a:gd name="connsiteY487-126314" fmla="*/ 654471 h 2711051"/>
                  <a:gd name="connsiteX488-126315" fmla="*/ 1452104 w 6006665"/>
                  <a:gd name="connsiteY488-126316" fmla="*/ 618112 h 2711051"/>
                  <a:gd name="connsiteX489-126317" fmla="*/ 1522551 w 6006665"/>
                  <a:gd name="connsiteY489-126318" fmla="*/ 515851 h 2711051"/>
                  <a:gd name="connsiteX490-126319" fmla="*/ 1543003 w 6006665"/>
                  <a:gd name="connsiteY490-126320" fmla="*/ 402228 h 2711051"/>
                  <a:gd name="connsiteX491-126321" fmla="*/ 1570272 w 6006665"/>
                  <a:gd name="connsiteY491-126322" fmla="*/ 381775 h 2711051"/>
                  <a:gd name="connsiteX492-126323" fmla="*/ 1578688 w 6006665"/>
                  <a:gd name="connsiteY492-126324" fmla="*/ 384394 h 2711051"/>
                  <a:gd name="connsiteX493-126325" fmla="*/ 1582179 w 6006665"/>
                  <a:gd name="connsiteY493-126326" fmla="*/ 381775 h 2711051"/>
                  <a:gd name="connsiteX494-126327" fmla="*/ 1684440 w 6006665"/>
                  <a:gd name="connsiteY494-126328" fmla="*/ 413590 h 2711051"/>
                  <a:gd name="connsiteX495-126329" fmla="*/ 1688985 w 6006665"/>
                  <a:gd name="connsiteY495-126330" fmla="*/ 484036 h 2711051"/>
                  <a:gd name="connsiteX496-126331" fmla="*/ 1652625 w 6006665"/>
                  <a:gd name="connsiteY496-126332" fmla="*/ 574935 h 2711051"/>
                  <a:gd name="connsiteX497-126333" fmla="*/ 1679895 w 6006665"/>
                  <a:gd name="connsiteY497-126334" fmla="*/ 613567 h 2711051"/>
                  <a:gd name="connsiteX498-126335" fmla="*/ 1688985 w 6006665"/>
                  <a:gd name="connsiteY498-126336" fmla="*/ 688558 h 2711051"/>
                  <a:gd name="connsiteX499-126337" fmla="*/ 1679895 w 6006665"/>
                  <a:gd name="connsiteY499-126338" fmla="*/ 833996 h 2711051"/>
                  <a:gd name="connsiteX500-126339" fmla="*/ 1636718 w 6006665"/>
                  <a:gd name="connsiteY500-126340" fmla="*/ 1097602 h 2711051"/>
                  <a:gd name="connsiteX501-126341" fmla="*/ 1662494 w 6006665"/>
                  <a:gd name="connsiteY501-126342" fmla="*/ 1104046 h 2711051"/>
                  <a:gd name="connsiteX0-126343" fmla="*/ 1662494 w 6006665"/>
                  <a:gd name="connsiteY0-126344" fmla="*/ 1104046 h 2711051"/>
                  <a:gd name="connsiteX1-126345" fmla="*/ 3211535 w 6006665"/>
                  <a:gd name="connsiteY1-126346" fmla="*/ 1 h 2711051"/>
                  <a:gd name="connsiteX2-126347" fmla="*/ 3200173 w 6006665"/>
                  <a:gd name="connsiteY2-126348" fmla="*/ 74993 h 2711051"/>
                  <a:gd name="connsiteX3-126349" fmla="*/ 3161541 w 6006665"/>
                  <a:gd name="connsiteY3-126350" fmla="*/ 118170 h 2711051"/>
                  <a:gd name="connsiteX4-126351" fmla="*/ 3066097 w 6006665"/>
                  <a:gd name="connsiteY4-126352" fmla="*/ 193161 h 2711051"/>
                  <a:gd name="connsiteX5-126353" fmla="*/ 3034283 w 6006665"/>
                  <a:gd name="connsiteY5-126354" fmla="*/ 236338 h 2711051"/>
                  <a:gd name="connsiteX6-126355" fmla="*/ 3082005 w 6006665"/>
                  <a:gd name="connsiteY6-126356" fmla="*/ 252245 h 2711051"/>
                  <a:gd name="connsiteX7-126357" fmla="*/ 3129459 w 6006665"/>
                  <a:gd name="connsiteY7-126358" fmla="*/ 279926 h 2711051"/>
                  <a:gd name="connsiteX8-126359" fmla="*/ 3156451 w 6006665"/>
                  <a:gd name="connsiteY8-126360" fmla="*/ 256790 h 2711051"/>
                  <a:gd name="connsiteX9-126361" fmla="*/ 3158460 w 6006665"/>
                  <a:gd name="connsiteY9-126362" fmla="*/ 265274 h 2711051"/>
                  <a:gd name="connsiteX10-126363" fmla="*/ 3168359 w 6006665"/>
                  <a:gd name="connsiteY10-126364" fmla="*/ 256790 h 2711051"/>
                  <a:gd name="connsiteX11-126365" fmla="*/ 3184984 w 6006665"/>
                  <a:gd name="connsiteY11-126366" fmla="*/ 326983 h 2711051"/>
                  <a:gd name="connsiteX12-126367" fmla="*/ 3192811 w 6006665"/>
                  <a:gd name="connsiteY12-126368" fmla="*/ 311329 h 2711051"/>
                  <a:gd name="connsiteX13-126369" fmla="*/ 3251895 w 6006665"/>
                  <a:gd name="connsiteY13-126370" fmla="*/ 290877 h 2711051"/>
                  <a:gd name="connsiteX14-126371" fmla="*/ 3259833 w 6006665"/>
                  <a:gd name="connsiteY14-126372" fmla="*/ 292251 h 2711051"/>
                  <a:gd name="connsiteX15-126373" fmla="*/ 3263802 w 6006665"/>
                  <a:gd name="connsiteY15-126374" fmla="*/ 290877 h 2711051"/>
                  <a:gd name="connsiteX16-126375" fmla="*/ 3381970 w 6006665"/>
                  <a:gd name="connsiteY16-126376" fmla="*/ 311329 h 2711051"/>
                  <a:gd name="connsiteX17-126377" fmla="*/ 3388787 w 6006665"/>
                  <a:gd name="connsiteY17-126378" fmla="*/ 370413 h 2711051"/>
                  <a:gd name="connsiteX18-126379" fmla="*/ 3531529 w 6006665"/>
                  <a:gd name="connsiteY18-126380" fmla="*/ 391404 h 2711051"/>
                  <a:gd name="connsiteX19-126381" fmla="*/ 3538225 w 6006665"/>
                  <a:gd name="connsiteY19-126382" fmla="*/ 295422 h 2711051"/>
                  <a:gd name="connsiteX20-126383" fmla="*/ 3549910 w 6006665"/>
                  <a:gd name="connsiteY20-126384" fmla="*/ 298609 h 2711051"/>
                  <a:gd name="connsiteX21-126385" fmla="*/ 3550132 w 6006665"/>
                  <a:gd name="connsiteY21-126386" fmla="*/ 295422 h 2711051"/>
                  <a:gd name="connsiteX22-126387" fmla="*/ 3625123 w 6006665"/>
                  <a:gd name="connsiteY22-126388" fmla="*/ 315874 h 2711051"/>
                  <a:gd name="connsiteX23-126389" fmla="*/ 3672301 w 6006665"/>
                  <a:gd name="connsiteY23-126390" fmla="*/ 315874 h 2711051"/>
                  <a:gd name="connsiteX24-126391" fmla="*/ 3684207 w 6006665"/>
                  <a:gd name="connsiteY24-126392" fmla="*/ 315874 h 2711051"/>
                  <a:gd name="connsiteX25-126393" fmla="*/ 3743291 w 6006665"/>
                  <a:gd name="connsiteY25-126394" fmla="*/ 381775 h 2711051"/>
                  <a:gd name="connsiteX26-126395" fmla="*/ 3759199 w 6006665"/>
                  <a:gd name="connsiteY26-126396" fmla="*/ 461312 h 2711051"/>
                  <a:gd name="connsiteX27-126397" fmla="*/ 3738747 w 6006665"/>
                  <a:gd name="connsiteY27-126398" fmla="*/ 511306 h 2711051"/>
                  <a:gd name="connsiteX28-126399" fmla="*/ 3786469 w 6006665"/>
                  <a:gd name="connsiteY28-126400" fmla="*/ 602204 h 2711051"/>
                  <a:gd name="connsiteX29-126401" fmla="*/ 3835603 w 6006665"/>
                  <a:gd name="connsiteY29-126402" fmla="*/ 638110 h 2711051"/>
                  <a:gd name="connsiteX30-126403" fmla="*/ 3865460 w 6006665"/>
                  <a:gd name="connsiteY30-126404" fmla="*/ 527213 h 2711051"/>
                  <a:gd name="connsiteX31-126405" fmla="*/ 3875077 w 6006665"/>
                  <a:gd name="connsiteY31-126406" fmla="*/ 535720 h 2711051"/>
                  <a:gd name="connsiteX32-126407" fmla="*/ 3877367 w 6006665"/>
                  <a:gd name="connsiteY32-126408" fmla="*/ 527213 h 2711051"/>
                  <a:gd name="connsiteX33-126409" fmla="*/ 3932151 w 6006665"/>
                  <a:gd name="connsiteY33-126410" fmla="*/ 575676 h 2711051"/>
                  <a:gd name="connsiteX34-126411" fmla="*/ 3988173 w 6006665"/>
                  <a:gd name="connsiteY34-126412" fmla="*/ 547665 h 2711051"/>
                  <a:gd name="connsiteX35-126413" fmla="*/ 3993852 w 6006665"/>
                  <a:gd name="connsiteY35-126414" fmla="*/ 550780 h 2711051"/>
                  <a:gd name="connsiteX36-126415" fmla="*/ 4000080 w 6006665"/>
                  <a:gd name="connsiteY36-126416" fmla="*/ 547665 h 2711051"/>
                  <a:gd name="connsiteX37-126417" fmla="*/ 4062426 w 6006665"/>
                  <a:gd name="connsiteY37-126418" fmla="*/ 581855 h 2711051"/>
                  <a:gd name="connsiteX38-126419" fmla="*/ 4085889 w 6006665"/>
                  <a:gd name="connsiteY38-126420" fmla="*/ 554483 h 2711051"/>
                  <a:gd name="connsiteX39-126421" fmla="*/ 4095563 w 6006665"/>
                  <a:gd name="connsiteY39-126422" fmla="*/ 557087 h 2711051"/>
                  <a:gd name="connsiteX40-126423" fmla="*/ 4097796 w 6006665"/>
                  <a:gd name="connsiteY40-126424" fmla="*/ 554483 h 2711051"/>
                  <a:gd name="connsiteX41-126425" fmla="*/ 4144150 w 6006665"/>
                  <a:gd name="connsiteY41-126426" fmla="*/ 566963 h 2711051"/>
                  <a:gd name="connsiteX42-126427" fmla="*/ 4117703 w 6006665"/>
                  <a:gd name="connsiteY42-126428" fmla="*/ 456767 h 2711051"/>
                  <a:gd name="connsiteX43-126429" fmla="*/ 4165425 w 6006665"/>
                  <a:gd name="connsiteY43-126430" fmla="*/ 402228 h 2711051"/>
                  <a:gd name="connsiteX44-126431" fmla="*/ 4175231 w 6006665"/>
                  <a:gd name="connsiteY44-126432" fmla="*/ 404629 h 2711051"/>
                  <a:gd name="connsiteX45-126433" fmla="*/ 4177332 w 6006665"/>
                  <a:gd name="connsiteY45-126434" fmla="*/ 402228 h 2711051"/>
                  <a:gd name="connsiteX46-126435" fmla="*/ 4511384 w 6006665"/>
                  <a:gd name="connsiteY46-126436" fmla="*/ 484036 h 2711051"/>
                  <a:gd name="connsiteX47-126437" fmla="*/ 4543199 w 6006665"/>
                  <a:gd name="connsiteY47-126438" fmla="*/ 554483 h 2711051"/>
                  <a:gd name="connsiteX48-126439" fmla="*/ 4639242 w 6006665"/>
                  <a:gd name="connsiteY48-126440" fmla="*/ 637125 h 2711051"/>
                  <a:gd name="connsiteX49-126441" fmla="*/ 4774445 w 6006665"/>
                  <a:gd name="connsiteY49-126442" fmla="*/ 618112 h 2711051"/>
                  <a:gd name="connsiteX50-126443" fmla="*/ 4778496 w 6006665"/>
                  <a:gd name="connsiteY50-126444" fmla="*/ 619216 h 2711051"/>
                  <a:gd name="connsiteX51-126445" fmla="*/ 4786352 w 6006665"/>
                  <a:gd name="connsiteY51-126446" fmla="*/ 618112 h 2711051"/>
                  <a:gd name="connsiteX52-126447" fmla="*/ 4861343 w 6006665"/>
                  <a:gd name="connsiteY52-126448" fmla="*/ 638564 h 2711051"/>
                  <a:gd name="connsiteX53-126449" fmla="*/ 4893158 w 6006665"/>
                  <a:gd name="connsiteY53-126450" fmla="*/ 681741 h 2711051"/>
                  <a:gd name="connsiteX54-126451" fmla="*/ 4888613 w 6006665"/>
                  <a:gd name="connsiteY54-126452" fmla="*/ 763549 h 2711051"/>
                  <a:gd name="connsiteX55-126453" fmla="*/ 4927677 w 6006665"/>
                  <a:gd name="connsiteY55-126454" fmla="*/ 788221 h 2711051"/>
                  <a:gd name="connsiteX56-126455" fmla="*/ 4967605 w 6006665"/>
                  <a:gd name="connsiteY56-126456" fmla="*/ 774912 h 2711051"/>
                  <a:gd name="connsiteX57-126457" fmla="*/ 5038051 w 6006665"/>
                  <a:gd name="connsiteY57-126458" fmla="*/ 768094 h 2711051"/>
                  <a:gd name="connsiteX58-126459" fmla="*/ 5040730 w 6006665"/>
                  <a:gd name="connsiteY58-126460" fmla="*/ 768987 h 2711051"/>
                  <a:gd name="connsiteX59-126461" fmla="*/ 5049958 w 6006665"/>
                  <a:gd name="connsiteY59-126462" fmla="*/ 768094 h 2711051"/>
                  <a:gd name="connsiteX60-126463" fmla="*/ 5114249 w 6006665"/>
                  <a:gd name="connsiteY60-126464" fmla="*/ 789525 h 2711051"/>
                  <a:gd name="connsiteX61-126465" fmla="*/ 5176671 w 6006665"/>
                  <a:gd name="connsiteY61-126466" fmla="*/ 779457 h 2711051"/>
                  <a:gd name="connsiteX62-126467" fmla="*/ 5177801 w 6006665"/>
                  <a:gd name="connsiteY62-126468" fmla="*/ 781195 h 2711051"/>
                  <a:gd name="connsiteX63-126469" fmla="*/ 5188578 w 6006665"/>
                  <a:gd name="connsiteY63-126470" fmla="*/ 779457 h 2711051"/>
                  <a:gd name="connsiteX64-126471" fmla="*/ 5243719 w 6006665"/>
                  <a:gd name="connsiteY64-126472" fmla="*/ 864288 h 2711051"/>
                  <a:gd name="connsiteX65-126473" fmla="*/ 5283477 w 6006665"/>
                  <a:gd name="connsiteY65-126474" fmla="*/ 833996 h 2711051"/>
                  <a:gd name="connsiteX66-126475" fmla="*/ 5258480 w 6006665"/>
                  <a:gd name="connsiteY66-126476" fmla="*/ 768094 h 2711051"/>
                  <a:gd name="connsiteX67-126477" fmla="*/ 5267570 w 6006665"/>
                  <a:gd name="connsiteY67-126478" fmla="*/ 720373 h 2711051"/>
                  <a:gd name="connsiteX68-126479" fmla="*/ 5278896 w 6006665"/>
                  <a:gd name="connsiteY68-126480" fmla="*/ 723422 h 2711051"/>
                  <a:gd name="connsiteX69-126481" fmla="*/ 5279477 w 6006665"/>
                  <a:gd name="connsiteY69-126482" fmla="*/ 720373 h 2711051"/>
                  <a:gd name="connsiteX70-126483" fmla="*/ 5395510 w 6006665"/>
                  <a:gd name="connsiteY70-126484" fmla="*/ 751612 h 2711051"/>
                  <a:gd name="connsiteX71-126485" fmla="*/ 5463001 w 6006665"/>
                  <a:gd name="connsiteY71-126486" fmla="*/ 747642 h 2711051"/>
                  <a:gd name="connsiteX72-126487" fmla="*/ 5464386 w 6006665"/>
                  <a:gd name="connsiteY72-126488" fmla="*/ 748261 h 2711051"/>
                  <a:gd name="connsiteX73-126489" fmla="*/ 5474909 w 6006665"/>
                  <a:gd name="connsiteY73-126490" fmla="*/ 747642 h 2711051"/>
                  <a:gd name="connsiteX74-126491" fmla="*/ 5581715 w 6006665"/>
                  <a:gd name="connsiteY74-126492" fmla="*/ 795364 h 2711051"/>
                  <a:gd name="connsiteX75-126493" fmla="*/ 5633981 w 6006665"/>
                  <a:gd name="connsiteY75-126494" fmla="*/ 838541 h 2711051"/>
                  <a:gd name="connsiteX76-126495" fmla="*/ 5720335 w 6006665"/>
                  <a:gd name="connsiteY76-126496" fmla="*/ 918077 h 2711051"/>
                  <a:gd name="connsiteX77-126497" fmla="*/ 5822595 w 6006665"/>
                  <a:gd name="connsiteY77-126498" fmla="*/ 1015793 h 2711051"/>
                  <a:gd name="connsiteX78-126499" fmla="*/ 5818051 w 6006665"/>
                  <a:gd name="connsiteY78-126500" fmla="*/ 1070332 h 2711051"/>
                  <a:gd name="connsiteX79-126501" fmla="*/ 5825679 w 6006665"/>
                  <a:gd name="connsiteY79-126502" fmla="*/ 1077960 h 2711051"/>
                  <a:gd name="connsiteX80-126503" fmla="*/ 5822051 w 6006665"/>
                  <a:gd name="connsiteY80-126504" fmla="*/ 1027155 h 2711051"/>
                  <a:gd name="connsiteX81-126505" fmla="*/ 5834092 w 6006665"/>
                  <a:gd name="connsiteY81-126506" fmla="*/ 1029028 h 2711051"/>
                  <a:gd name="connsiteX82-126507" fmla="*/ 5833958 w 6006665"/>
                  <a:gd name="connsiteY82-126508" fmla="*/ 1027155 h 2711051"/>
                  <a:gd name="connsiteX83-126509" fmla="*/ 5936219 w 6006665"/>
                  <a:gd name="connsiteY83-126510" fmla="*/ 1043062 h 2711051"/>
                  <a:gd name="connsiteX84-126511" fmla="*/ 6006665 w 6006665"/>
                  <a:gd name="connsiteY84-126512" fmla="*/ 1122599 h 2711051"/>
                  <a:gd name="connsiteX85-126513" fmla="*/ 5968033 w 6006665"/>
                  <a:gd name="connsiteY85-126514" fmla="*/ 1161231 h 2711051"/>
                  <a:gd name="connsiteX86-126515" fmla="*/ 5908949 w 6006665"/>
                  <a:gd name="connsiteY86-126516" fmla="*/ 1172593 h 2711051"/>
                  <a:gd name="connsiteX87-126517" fmla="*/ 5908949 w 6006665"/>
                  <a:gd name="connsiteY87-126518" fmla="*/ 1258947 h 2711051"/>
                  <a:gd name="connsiteX88-126519" fmla="*/ 5893042 w 6006665"/>
                  <a:gd name="connsiteY88-126520" fmla="*/ 1274854 h 2711051"/>
                  <a:gd name="connsiteX89-126521" fmla="*/ 5881135 w 6006665"/>
                  <a:gd name="connsiteY89-126522" fmla="*/ 1274854 h 2711051"/>
                  <a:gd name="connsiteX90-126523" fmla="*/ 5861227 w 6006665"/>
                  <a:gd name="connsiteY90-126524" fmla="*/ 1274854 h 2711051"/>
                  <a:gd name="connsiteX91-126525" fmla="*/ 5849321 w 6006665"/>
                  <a:gd name="connsiteY91-126526" fmla="*/ 1274854 h 2711051"/>
                  <a:gd name="connsiteX92-126527" fmla="*/ 5817506 w 6006665"/>
                  <a:gd name="connsiteY92-126528" fmla="*/ 1240767 h 2711051"/>
                  <a:gd name="connsiteX93-126529" fmla="*/ 5767511 w 6006665"/>
                  <a:gd name="connsiteY93-126530" fmla="*/ 1215770 h 2711051"/>
                  <a:gd name="connsiteX94-126531" fmla="*/ 5762967 w 6006665"/>
                  <a:gd name="connsiteY94-126532" fmla="*/ 1181683 h 2711051"/>
                  <a:gd name="connsiteX95-126533" fmla="*/ 5729132 w 6006665"/>
                  <a:gd name="connsiteY95-126534" fmla="*/ 1167751 h 2711051"/>
                  <a:gd name="connsiteX96-126535" fmla="*/ 5695337 w 6006665"/>
                  <a:gd name="connsiteY96-126536" fmla="*/ 1177138 h 2711051"/>
                  <a:gd name="connsiteX97-126537" fmla="*/ 5693366 w 6006665"/>
                  <a:gd name="connsiteY97-126538" fmla="*/ 1174378 h 2711051"/>
                  <a:gd name="connsiteX98-126539" fmla="*/ 5683431 w 6006665"/>
                  <a:gd name="connsiteY98-126540" fmla="*/ 1177138 h 2711051"/>
                  <a:gd name="connsiteX99-126541" fmla="*/ 5660706 w 6006665"/>
                  <a:gd name="connsiteY99-126542" fmla="*/ 1145323 h 2711051"/>
                  <a:gd name="connsiteX100-126543" fmla="*/ 5669644 w 6006665"/>
                  <a:gd name="connsiteY100-126544" fmla="*/ 1120298 h 2711051"/>
                  <a:gd name="connsiteX101-126545" fmla="*/ 5640799 w 6006665"/>
                  <a:gd name="connsiteY101-126546" fmla="*/ 1133961 h 2711051"/>
                  <a:gd name="connsiteX102-126547" fmla="*/ 5656705 w 6006665"/>
                  <a:gd name="connsiteY102-126548" fmla="*/ 1177138 h 2711051"/>
                  <a:gd name="connsiteX103-126549" fmla="*/ 5633981 w 6006665"/>
                  <a:gd name="connsiteY103-126550" fmla="*/ 1215770 h 2711051"/>
                  <a:gd name="connsiteX104-126551" fmla="*/ 5586259 w 6006665"/>
                  <a:gd name="connsiteY104-126552" fmla="*/ 1252129 h 2711051"/>
                  <a:gd name="connsiteX105-126553" fmla="*/ 5575676 w 6006665"/>
                  <a:gd name="connsiteY105-126554" fmla="*/ 1251121 h 2711051"/>
                  <a:gd name="connsiteX106-126555" fmla="*/ 5574353 w 6006665"/>
                  <a:gd name="connsiteY106-126556" fmla="*/ 1252129 h 2711051"/>
                  <a:gd name="connsiteX107-126557" fmla="*/ 5539436 w 6006665"/>
                  <a:gd name="connsiteY107-126558" fmla="*/ 1248804 h 2711051"/>
                  <a:gd name="connsiteX108-126559" fmla="*/ 5570352 w 6006665"/>
                  <a:gd name="connsiteY108-126560" fmla="*/ 1290761 h 2711051"/>
                  <a:gd name="connsiteX109-126561" fmla="*/ 5593077 w 6006665"/>
                  <a:gd name="connsiteY109-126562" fmla="*/ 1354390 h 2711051"/>
                  <a:gd name="connsiteX110-126563" fmla="*/ 5608984 w 6006665"/>
                  <a:gd name="connsiteY110-126564" fmla="*/ 1381660 h 2711051"/>
                  <a:gd name="connsiteX111-126565" fmla="*/ 5613529 w 6006665"/>
                  <a:gd name="connsiteY111-126566" fmla="*/ 1413474 h 2711051"/>
                  <a:gd name="connsiteX112-126567" fmla="*/ 5608984 w 6006665"/>
                  <a:gd name="connsiteY112-126568" fmla="*/ 1436199 h 2711051"/>
                  <a:gd name="connsiteX113-126569" fmla="*/ 5597799 w 6006665"/>
                  <a:gd name="connsiteY113-126570" fmla="*/ 1432590 h 2711051"/>
                  <a:gd name="connsiteX114-126571" fmla="*/ 5597077 w 6006665"/>
                  <a:gd name="connsiteY114-126572" fmla="*/ 1436199 h 2711051"/>
                  <a:gd name="connsiteX115-126573" fmla="*/ 5534271 w 6006665"/>
                  <a:gd name="connsiteY115-126574" fmla="*/ 1415939 h 2711051"/>
                  <a:gd name="connsiteX116-126575" fmla="*/ 5436277 w 6006665"/>
                  <a:gd name="connsiteY116-126576" fmla="*/ 1472558 h 2711051"/>
                  <a:gd name="connsiteX117-126577" fmla="*/ 5397645 w 6006665"/>
                  <a:gd name="connsiteY117-126578" fmla="*/ 1483921 h 2711051"/>
                  <a:gd name="connsiteX118-126579" fmla="*/ 5345378 w 6006665"/>
                  <a:gd name="connsiteY118-126580" fmla="*/ 1538460 h 2711051"/>
                  <a:gd name="connsiteX119-126581" fmla="*/ 5290839 w 6006665"/>
                  <a:gd name="connsiteY119-126582" fmla="*/ 1586181 h 2711051"/>
                  <a:gd name="connsiteX120-126583" fmla="*/ 5274932 w 6006665"/>
                  <a:gd name="connsiteY120-126584" fmla="*/ 1617996 h 2711051"/>
                  <a:gd name="connsiteX121-126585" fmla="*/ 5267238 w 6006665"/>
                  <a:gd name="connsiteY121-126586" fmla="*/ 1609569 h 2711051"/>
                  <a:gd name="connsiteX122-126587" fmla="*/ 5263025 w 6006665"/>
                  <a:gd name="connsiteY122-126588" fmla="*/ 1617996 h 2711051"/>
                  <a:gd name="connsiteX123-126589" fmla="*/ 5219538 w 6006665"/>
                  <a:gd name="connsiteY123-126590" fmla="*/ 1570368 h 2711051"/>
                  <a:gd name="connsiteX124-126591" fmla="*/ 5129494 w 6006665"/>
                  <a:gd name="connsiteY124-126592" fmla="*/ 1624813 h 2711051"/>
                  <a:gd name="connsiteX125-126593" fmla="*/ 5126389 w 6006665"/>
                  <a:gd name="connsiteY125-126594" fmla="*/ 1619491 h 2711051"/>
                  <a:gd name="connsiteX126-126595" fmla="*/ 5117587 w 6006665"/>
                  <a:gd name="connsiteY126-126596" fmla="*/ 1624813 h 2711051"/>
                  <a:gd name="connsiteX127-126597" fmla="*/ 5105544 w 6006665"/>
                  <a:gd name="connsiteY127-126598" fmla="*/ 1604167 h 2711051"/>
                  <a:gd name="connsiteX128-126599" fmla="*/ 5074955 w 6006665"/>
                  <a:gd name="connsiteY128-126600" fmla="*/ 1629358 h 2711051"/>
                  <a:gd name="connsiteX129-126601" fmla="*/ 5065718 w 6006665"/>
                  <a:gd name="connsiteY129-126602" fmla="*/ 1627159 h 2711051"/>
                  <a:gd name="connsiteX130-126603" fmla="*/ 5063048 w 6006665"/>
                  <a:gd name="connsiteY130-126604" fmla="*/ 1629358 h 2711051"/>
                  <a:gd name="connsiteX131-126605" fmla="*/ 5026594 w 6006665"/>
                  <a:gd name="connsiteY131-126606" fmla="*/ 1620679 h 2711051"/>
                  <a:gd name="connsiteX132-126607" fmla="*/ 5015871 w 6006665"/>
                  <a:gd name="connsiteY132-126608" fmla="*/ 1665718 h 2711051"/>
                  <a:gd name="connsiteX133-126609" fmla="*/ 4974967 w 6006665"/>
                  <a:gd name="connsiteY133-126610" fmla="*/ 1731619 h 2711051"/>
                  <a:gd name="connsiteX134-126611" fmla="*/ 4974967 w 6006665"/>
                  <a:gd name="connsiteY134-126612" fmla="*/ 1763434 h 2711051"/>
                  <a:gd name="connsiteX135-126613" fmla="*/ 5015871 w 6006665"/>
                  <a:gd name="connsiteY135-126614" fmla="*/ 1779341 h 2711051"/>
                  <a:gd name="connsiteX136-126615" fmla="*/ 5011326 w 6006665"/>
                  <a:gd name="connsiteY136-126616" fmla="*/ 1877057 h 2711051"/>
                  <a:gd name="connsiteX137-126617" fmla="*/ 4999419 w 6006665"/>
                  <a:gd name="connsiteY137-126618" fmla="*/ 1877057 h 2711051"/>
                  <a:gd name="connsiteX138-126619" fmla="*/ 4974967 w 6006665"/>
                  <a:gd name="connsiteY138-126620" fmla="*/ 1877057 h 2711051"/>
                  <a:gd name="connsiteX139-126621" fmla="*/ 4963605 w 6006665"/>
                  <a:gd name="connsiteY139-126622" fmla="*/ 1929323 h 2711051"/>
                  <a:gd name="connsiteX140-126623" fmla="*/ 4974967 w 6006665"/>
                  <a:gd name="connsiteY140-126624" fmla="*/ 1956593 h 2711051"/>
                  <a:gd name="connsiteX141-126625" fmla="*/ 4909065 w 6006665"/>
                  <a:gd name="connsiteY141-126626" fmla="*/ 1990680 h 2711051"/>
                  <a:gd name="connsiteX142-126627" fmla="*/ 4897703 w 6006665"/>
                  <a:gd name="connsiteY142-126628" fmla="*/ 2058854 h 2711051"/>
                  <a:gd name="connsiteX143-126629" fmla="*/ 4845437 w 6006665"/>
                  <a:gd name="connsiteY143-126630" fmla="*/ 2074761 h 2711051"/>
                  <a:gd name="connsiteX144-126631" fmla="*/ 4834074 w 6006665"/>
                  <a:gd name="connsiteY144-126632" fmla="*/ 2133845 h 2711051"/>
                  <a:gd name="connsiteX145-126633" fmla="*/ 4779535 w 6006665"/>
                  <a:gd name="connsiteY145-126634" fmla="*/ 2192929 h 2711051"/>
                  <a:gd name="connsiteX146-126635" fmla="*/ 4777225 w 6006665"/>
                  <a:gd name="connsiteY146-126636" fmla="*/ 2182533 h 2711051"/>
                  <a:gd name="connsiteX147-126637" fmla="*/ 4767628 w 6006665"/>
                  <a:gd name="connsiteY147-126638" fmla="*/ 2192929 h 2711051"/>
                  <a:gd name="connsiteX148-126639" fmla="*/ 4758538 w 6006665"/>
                  <a:gd name="connsiteY148-126640" fmla="*/ 2152025 h 2711051"/>
                  <a:gd name="connsiteX149-126641" fmla="*/ 4742631 w 6006665"/>
                  <a:gd name="connsiteY149-126642" fmla="*/ 2065671 h 2711051"/>
                  <a:gd name="connsiteX150-126643" fmla="*/ 4715361 w 6006665"/>
                  <a:gd name="connsiteY150-126644" fmla="*/ 1924779 h 2711051"/>
                  <a:gd name="connsiteX151-126645" fmla="*/ 4735813 w 6006665"/>
                  <a:gd name="connsiteY151-126646" fmla="*/ 1833880 h 2711051"/>
                  <a:gd name="connsiteX152-126647" fmla="*/ 4767628 w 6006665"/>
                  <a:gd name="connsiteY152-126648" fmla="*/ 1790703 h 2711051"/>
                  <a:gd name="connsiteX153-126649" fmla="*/ 4767628 w 6006665"/>
                  <a:gd name="connsiteY153-126650" fmla="*/ 1763434 h 2711051"/>
                  <a:gd name="connsiteX154-126651" fmla="*/ 4826712 w 6006665"/>
                  <a:gd name="connsiteY154-126652" fmla="*/ 1747526 h 2711051"/>
                  <a:gd name="connsiteX155-126653" fmla="*/ 4892613 w 6006665"/>
                  <a:gd name="connsiteY155-126654" fmla="*/ 1656628 h 2711051"/>
                  <a:gd name="connsiteX156-126655" fmla="*/ 4956243 w 6006665"/>
                  <a:gd name="connsiteY156-126656" fmla="*/ 1581637 h 2711051"/>
                  <a:gd name="connsiteX157-126657" fmla="*/ 5022143 w 6006665"/>
                  <a:gd name="connsiteY157-126658" fmla="*/ 1522552 h 2711051"/>
                  <a:gd name="connsiteX158-126659" fmla="*/ 5046694 w 6006665"/>
                  <a:gd name="connsiteY158-126660" fmla="*/ 1415425 h 2711051"/>
                  <a:gd name="connsiteX159-126661" fmla="*/ 5015871 w 6006665"/>
                  <a:gd name="connsiteY159-126662" fmla="*/ 1420292 h 2711051"/>
                  <a:gd name="connsiteX160-126663" fmla="*/ 4995419 w 6006665"/>
                  <a:gd name="connsiteY160-126664" fmla="*/ 1483921 h 2711051"/>
                  <a:gd name="connsiteX161-126665" fmla="*/ 4904521 w 6006665"/>
                  <a:gd name="connsiteY161-126666" fmla="*/ 1570274 h 2711051"/>
                  <a:gd name="connsiteX162-126667" fmla="*/ 4901708 w 6006665"/>
                  <a:gd name="connsiteY162-126668" fmla="*/ 1561634 h 2711051"/>
                  <a:gd name="connsiteX163-126669" fmla="*/ 4892613 w 6006665"/>
                  <a:gd name="connsiteY163-126670" fmla="*/ 1570274 h 2711051"/>
                  <a:gd name="connsiteX164-126671" fmla="*/ 4861835 w 6006665"/>
                  <a:gd name="connsiteY164-126672" fmla="*/ 1475740 h 2711051"/>
                  <a:gd name="connsiteX165-126673" fmla="*/ 4779535 w 6006665"/>
                  <a:gd name="connsiteY165-126674" fmla="*/ 1499828 h 2711051"/>
                  <a:gd name="connsiteX166-126675" fmla="*/ 4684091 w 6006665"/>
                  <a:gd name="connsiteY166-126676" fmla="*/ 1624813 h 2711051"/>
                  <a:gd name="connsiteX167-126677" fmla="*/ 4715906 w 6006665"/>
                  <a:gd name="connsiteY167-126678" fmla="*/ 1672535 h 2711051"/>
                  <a:gd name="connsiteX168-126679" fmla="*/ 4636369 w 6006665"/>
                  <a:gd name="connsiteY168-126680" fmla="*/ 1688442 h 2711051"/>
                  <a:gd name="connsiteX169-126681" fmla="*/ 4577285 w 6006665"/>
                  <a:gd name="connsiteY169-126682" fmla="*/ 1692987 h 2711051"/>
                  <a:gd name="connsiteX170-126683" fmla="*/ 4577373 w 6006665"/>
                  <a:gd name="connsiteY170-126684" fmla="*/ 1692065 h 2711051"/>
                  <a:gd name="connsiteX171-126685" fmla="*/ 4565379 w 6006665"/>
                  <a:gd name="connsiteY171-126686" fmla="*/ 1692987 h 2711051"/>
                  <a:gd name="connsiteX172-126687" fmla="*/ 4569923 w 6006665"/>
                  <a:gd name="connsiteY172-126688" fmla="*/ 1645266 h 2711051"/>
                  <a:gd name="connsiteX173-126689" fmla="*/ 4520081 w 6006665"/>
                  <a:gd name="connsiteY173-126690" fmla="*/ 1635680 h 2711051"/>
                  <a:gd name="connsiteX174-126691" fmla="*/ 4475025 w 6006665"/>
                  <a:gd name="connsiteY174-126692" fmla="*/ 1665718 h 2711051"/>
                  <a:gd name="connsiteX175-126693" fmla="*/ 4464394 w 6006665"/>
                  <a:gd name="connsiteY175-126694" fmla="*/ 1664867 h 2711051"/>
                  <a:gd name="connsiteX176-126695" fmla="*/ 4463118 w 6006665"/>
                  <a:gd name="connsiteY176-126696" fmla="*/ 1665718 h 2711051"/>
                  <a:gd name="connsiteX177-126697" fmla="*/ 4357637 w 6006665"/>
                  <a:gd name="connsiteY177-126698" fmla="*/ 1657279 h 2711051"/>
                  <a:gd name="connsiteX178-126699" fmla="*/ 4243233 w 6006665"/>
                  <a:gd name="connsiteY178-126700" fmla="*/ 1677080 h 2711051"/>
                  <a:gd name="connsiteX179-126701" fmla="*/ 4125065 w 6006665"/>
                  <a:gd name="connsiteY179-126702" fmla="*/ 1811155 h 2711051"/>
                  <a:gd name="connsiteX180-126703" fmla="*/ 3984173 w 6006665"/>
                  <a:gd name="connsiteY180-126704" fmla="*/ 1967955 h 2711051"/>
                  <a:gd name="connsiteX181-126705" fmla="*/ 4038712 w 6006665"/>
                  <a:gd name="connsiteY181-126706" fmla="*/ 1972500 h 2711051"/>
                  <a:gd name="connsiteX182-126707" fmla="*/ 4059164 w 6006665"/>
                  <a:gd name="connsiteY182-126708" fmla="*/ 2015677 h 2711051"/>
                  <a:gd name="connsiteX183-126709" fmla="*/ 4087782 w 6006665"/>
                  <a:gd name="connsiteY183-126710" fmla="*/ 2024094 h 2711051"/>
                  <a:gd name="connsiteX184-126711" fmla="*/ 4106341 w 6006665"/>
                  <a:gd name="connsiteY184-126712" fmla="*/ 1995225 h 2711051"/>
                  <a:gd name="connsiteX185-126713" fmla="*/ 4117411 w 6006665"/>
                  <a:gd name="connsiteY185-126714" fmla="*/ 1996527 h 2711051"/>
                  <a:gd name="connsiteX186-126715" fmla="*/ 4118248 w 6006665"/>
                  <a:gd name="connsiteY186-126716" fmla="*/ 1995225 h 2711051"/>
                  <a:gd name="connsiteX187-126717" fmla="*/ 4156880 w 6006665"/>
                  <a:gd name="connsiteY187-126718" fmla="*/ 1999770 h 2711051"/>
                  <a:gd name="connsiteX188-126719" fmla="*/ 4211419 w 6006665"/>
                  <a:gd name="connsiteY188-126720" fmla="*/ 2070216 h 2711051"/>
                  <a:gd name="connsiteX189-126721" fmla="*/ 4215964 w 6006665"/>
                  <a:gd name="connsiteY189-126722" fmla="*/ 2117938 h 2711051"/>
                  <a:gd name="connsiteX190-126723" fmla="*/ 4184149 w 6006665"/>
                  <a:gd name="connsiteY190-126724" fmla="*/ 2177022 h 2711051"/>
                  <a:gd name="connsiteX191-126725" fmla="*/ 4177332 w 6006665"/>
                  <a:gd name="connsiteY191-126726" fmla="*/ 2247468 h 2711051"/>
                  <a:gd name="connsiteX192-126727" fmla="*/ 4161425 w 6006665"/>
                  <a:gd name="connsiteY192-126728" fmla="*/ 2333822 h 2711051"/>
                  <a:gd name="connsiteX193-126729" fmla="*/ 4109158 w 6006665"/>
                  <a:gd name="connsiteY193-126730" fmla="*/ 2413358 h 2711051"/>
                  <a:gd name="connsiteX194-126731" fmla="*/ 4097796 w 6006665"/>
                  <a:gd name="connsiteY194-126732" fmla="*/ 2451990 h 2711051"/>
                  <a:gd name="connsiteX195-126733" fmla="*/ 4043257 w 6006665"/>
                  <a:gd name="connsiteY195-126734" fmla="*/ 2511074 h 2711051"/>
                  <a:gd name="connsiteX196-126735" fmla="*/ 3995535 w 6006665"/>
                  <a:gd name="connsiteY196-126736" fmla="*/ 2570158 h 2711051"/>
                  <a:gd name="connsiteX197-126737" fmla="*/ 3975083 w 6006665"/>
                  <a:gd name="connsiteY197-126738" fmla="*/ 2601973 h 2711051"/>
                  <a:gd name="connsiteX198-126739" fmla="*/ 3925089 w 6006665"/>
                  <a:gd name="connsiteY198-126740" fmla="*/ 2629242 h 2711051"/>
                  <a:gd name="connsiteX199-126741" fmla="*/ 3913182 w 6006665"/>
                  <a:gd name="connsiteY199-126742" fmla="*/ 2629242 h 2711051"/>
                  <a:gd name="connsiteX200-126743" fmla="*/ 3904637 w 6006665"/>
                  <a:gd name="connsiteY200-126744" fmla="*/ 2629242 h 2711051"/>
                  <a:gd name="connsiteX201-126745" fmla="*/ 3892729 w 6006665"/>
                  <a:gd name="connsiteY201-126746" fmla="*/ 2629242 h 2711051"/>
                  <a:gd name="connsiteX202-126747" fmla="*/ 3871063 w 6006665"/>
                  <a:gd name="connsiteY202-126748" fmla="*/ 2612993 h 2711051"/>
                  <a:gd name="connsiteX203-126749" fmla="*/ 3829645 w 6006665"/>
                  <a:gd name="connsiteY203-126750" fmla="*/ 2640605 h 2711051"/>
                  <a:gd name="connsiteX204-126751" fmla="*/ 3822828 w 6006665"/>
                  <a:gd name="connsiteY204-126752" fmla="*/ 2661057 h 2711051"/>
                  <a:gd name="connsiteX205-126753" fmla="*/ 3818283 w 6006665"/>
                  <a:gd name="connsiteY205-126754" fmla="*/ 2651967 h 2711051"/>
                  <a:gd name="connsiteX206-126755" fmla="*/ 3818283 w 6006665"/>
                  <a:gd name="connsiteY206-126756" fmla="*/ 2640241 h 2711051"/>
                  <a:gd name="connsiteX207-126757" fmla="*/ 3817738 w 6006665"/>
                  <a:gd name="connsiteY207-126758" fmla="*/ 2640605 h 2711051"/>
                  <a:gd name="connsiteX208-126759" fmla="*/ 3810921 w 6006665"/>
                  <a:gd name="connsiteY208-126760" fmla="*/ 2661057 h 2711051"/>
                  <a:gd name="connsiteX209-126761" fmla="*/ 3806376 w 6006665"/>
                  <a:gd name="connsiteY209-126762" fmla="*/ 2651967 h 2711051"/>
                  <a:gd name="connsiteX210-126763" fmla="*/ 3806376 w 6006665"/>
                  <a:gd name="connsiteY210-126764" fmla="*/ 2624697 h 2711051"/>
                  <a:gd name="connsiteX211-126765" fmla="*/ 3818283 w 6006665"/>
                  <a:gd name="connsiteY211-126766" fmla="*/ 2624697 h 2711051"/>
                  <a:gd name="connsiteX212-126767" fmla="*/ 3826828 w 6006665"/>
                  <a:gd name="connsiteY212-126768" fmla="*/ 2624697 h 2711051"/>
                  <a:gd name="connsiteX213-126769" fmla="*/ 3833645 w 6006665"/>
                  <a:gd name="connsiteY213-126770" fmla="*/ 2565613 h 2711051"/>
                  <a:gd name="connsiteX214-126771" fmla="*/ 3822283 w 6006665"/>
                  <a:gd name="connsiteY214-126772" fmla="*/ 2522437 h 2711051"/>
                  <a:gd name="connsiteX215-126773" fmla="*/ 3849553 w 6006665"/>
                  <a:gd name="connsiteY215-126774" fmla="*/ 2499712 h 2711051"/>
                  <a:gd name="connsiteX216-126775" fmla="*/ 3858814 w 6006665"/>
                  <a:gd name="connsiteY216-126776" fmla="*/ 2501917 h 2711051"/>
                  <a:gd name="connsiteX217-126777" fmla="*/ 3861460 w 6006665"/>
                  <a:gd name="connsiteY217-126778" fmla="*/ 2499712 h 2711051"/>
                  <a:gd name="connsiteX218-126779" fmla="*/ 3898487 w 6006665"/>
                  <a:gd name="connsiteY218-126780" fmla="*/ 2508528 h 2711051"/>
                  <a:gd name="connsiteX219-126781" fmla="*/ 3919999 w 6006665"/>
                  <a:gd name="connsiteY219-126782" fmla="*/ 2463353 h 2711051"/>
                  <a:gd name="connsiteX220-126783" fmla="*/ 3935906 w 6006665"/>
                  <a:gd name="connsiteY220-126784" fmla="*/ 2404268 h 2711051"/>
                  <a:gd name="connsiteX221-126785" fmla="*/ 3947269 w 6006665"/>
                  <a:gd name="connsiteY221-126786" fmla="*/ 2381544 h 2711051"/>
                  <a:gd name="connsiteX222-126787" fmla="*/ 3966292 w 6006665"/>
                  <a:gd name="connsiteY222-126788" fmla="*/ 2337156 h 2711051"/>
                  <a:gd name="connsiteX223-126789" fmla="*/ 3915999 w 6006665"/>
                  <a:gd name="connsiteY223-126790" fmla="*/ 2349729 h 2711051"/>
                  <a:gd name="connsiteX224-126791" fmla="*/ 3888729 w 6006665"/>
                  <a:gd name="connsiteY224-126792" fmla="*/ 2372454 h 2711051"/>
                  <a:gd name="connsiteX225-126793" fmla="*/ 3876822 w 6006665"/>
                  <a:gd name="connsiteY225-126794" fmla="*/ 2372454 h 2711051"/>
                  <a:gd name="connsiteX226-126795" fmla="*/ 3829645 w 6006665"/>
                  <a:gd name="connsiteY226-126796" fmla="*/ 2372454 h 2711051"/>
                  <a:gd name="connsiteX227-126797" fmla="*/ 3817738 w 6006665"/>
                  <a:gd name="connsiteY227-126798" fmla="*/ 2372454 h 2711051"/>
                  <a:gd name="connsiteX228-126799" fmla="*/ 3801831 w 6006665"/>
                  <a:gd name="connsiteY228-126800" fmla="*/ 2317915 h 2711051"/>
                  <a:gd name="connsiteX229-126801" fmla="*/ 3758654 w 6006665"/>
                  <a:gd name="connsiteY229-126802" fmla="*/ 2279283 h 2711051"/>
                  <a:gd name="connsiteX230-126803" fmla="*/ 3692753 w 6006665"/>
                  <a:gd name="connsiteY230-126804" fmla="*/ 2263376 h 2711051"/>
                  <a:gd name="connsiteX231-126805" fmla="*/ 3683663 w 6006665"/>
                  <a:gd name="connsiteY231-126806" fmla="*/ 2204292 h 2711051"/>
                  <a:gd name="connsiteX232-126807" fmla="*/ 3672301 w 6006665"/>
                  <a:gd name="connsiteY232-126808" fmla="*/ 2172477 h 2711051"/>
                  <a:gd name="connsiteX233-126809" fmla="*/ 3656393 w 6006665"/>
                  <a:gd name="connsiteY233-126810" fmla="*/ 2145208 h 2711051"/>
                  <a:gd name="connsiteX234-126811" fmla="*/ 3633669 w 6006665"/>
                  <a:gd name="connsiteY234-126812" fmla="*/ 2086123 h 2711051"/>
                  <a:gd name="connsiteX235-126813" fmla="*/ 3601854 w 6006665"/>
                  <a:gd name="connsiteY235-126814" fmla="*/ 2065671 h 2711051"/>
                  <a:gd name="connsiteX236-126815" fmla="*/ 3545995 w 6006665"/>
                  <a:gd name="connsiteY236-126816" fmla="*/ 2044187 h 2711051"/>
                  <a:gd name="connsiteX237-126817" fmla="*/ 3506955 w 6006665"/>
                  <a:gd name="connsiteY237-126818" fmla="*/ 2049764 h 2711051"/>
                  <a:gd name="connsiteX238-126819" fmla="*/ 3463779 w 6006665"/>
                  <a:gd name="connsiteY238-126820" fmla="*/ 2058854 h 2711051"/>
                  <a:gd name="connsiteX239-126821" fmla="*/ 3431964 w 6006665"/>
                  <a:gd name="connsiteY239-126822" fmla="*/ 2086123 h 2711051"/>
                  <a:gd name="connsiteX240-126823" fmla="*/ 3452416 w 6006665"/>
                  <a:gd name="connsiteY240-126824" fmla="*/ 2102031 h 2711051"/>
                  <a:gd name="connsiteX241-126825" fmla="*/ 3452416 w 6006665"/>
                  <a:gd name="connsiteY241-126826" fmla="*/ 2133845 h 2711051"/>
                  <a:gd name="connsiteX242-126827" fmla="*/ 3431964 w 6006665"/>
                  <a:gd name="connsiteY242-126828" fmla="*/ 2156570 h 2711051"/>
                  <a:gd name="connsiteX243-126829" fmla="*/ 3400150 w 6006665"/>
                  <a:gd name="connsiteY243-126830" fmla="*/ 2215654 h 2711051"/>
                  <a:gd name="connsiteX244-126831" fmla="*/ 3400150 w 6006665"/>
                  <a:gd name="connsiteY244-126832" fmla="*/ 2242924 h 2711051"/>
                  <a:gd name="connsiteX245-126833" fmla="*/ 3350155 w 6006665"/>
                  <a:gd name="connsiteY245-126834" fmla="*/ 2274738 h 2711051"/>
                  <a:gd name="connsiteX246-126835" fmla="*/ 3342342 w 6006665"/>
                  <a:gd name="connsiteY246-126836" fmla="*/ 2272134 h 2711051"/>
                  <a:gd name="connsiteX247-126837" fmla="*/ 3338249 w 6006665"/>
                  <a:gd name="connsiteY247-126838" fmla="*/ 2274738 h 2711051"/>
                  <a:gd name="connsiteX248-126839" fmla="*/ 3290527 w 6006665"/>
                  <a:gd name="connsiteY248-126840" fmla="*/ 2258831 h 2711051"/>
                  <a:gd name="connsiteX249-126841" fmla="*/ 3259257 w 6006665"/>
                  <a:gd name="connsiteY249-126842" fmla="*/ 2258831 h 2711051"/>
                  <a:gd name="connsiteX250-126843" fmla="*/ 3247350 w 6006665"/>
                  <a:gd name="connsiteY250-126844" fmla="*/ 2258831 h 2711051"/>
                  <a:gd name="connsiteX251-126845" fmla="*/ 3231443 w 6006665"/>
                  <a:gd name="connsiteY251-126846" fmla="*/ 2242924 h 2711051"/>
                  <a:gd name="connsiteX252-126847" fmla="*/ 3213271 w 6006665"/>
                  <a:gd name="connsiteY252-126848" fmla="*/ 2238380 h 2711051"/>
                  <a:gd name="connsiteX253-126849" fmla="*/ 1811153 w 6006665"/>
                  <a:gd name="connsiteY253-126850" fmla="*/ 1999770 h 2711051"/>
                  <a:gd name="connsiteX254-126851" fmla="*/ 1748069 w 6006665"/>
                  <a:gd name="connsiteY254-126852" fmla="*/ 2038402 h 2711051"/>
                  <a:gd name="connsiteX255-126853" fmla="*/ 1711709 w 6006665"/>
                  <a:gd name="connsiteY255-126854" fmla="*/ 2042947 h 2711051"/>
                  <a:gd name="connsiteX256-126855" fmla="*/ 1711926 w 6006665"/>
                  <a:gd name="connsiteY256-126856" fmla="*/ 2041431 h 2711051"/>
                  <a:gd name="connsiteX257-126857" fmla="*/ 1699803 w 6006665"/>
                  <a:gd name="connsiteY257-126858" fmla="*/ 2042947 h 2711051"/>
                  <a:gd name="connsiteX258-126859" fmla="*/ 1704347 w 6006665"/>
                  <a:gd name="connsiteY258-126860" fmla="*/ 2011132 h 2711051"/>
                  <a:gd name="connsiteX259-126861" fmla="*/ 1662460 w 6006665"/>
                  <a:gd name="connsiteY259-126862" fmla="*/ 1993181 h 2711051"/>
                  <a:gd name="connsiteX260-126863" fmla="*/ 1629901 w 6006665"/>
                  <a:gd name="connsiteY260-126864" fmla="*/ 2006587 h 2711051"/>
                  <a:gd name="connsiteX261-126865" fmla="*/ 1629300 w 6006665"/>
                  <a:gd name="connsiteY261-126866" fmla="*/ 2001932 h 2711051"/>
                  <a:gd name="connsiteX262-126867" fmla="*/ 1617994 w 6006665"/>
                  <a:gd name="connsiteY262-126868" fmla="*/ 2006587 h 2711051"/>
                  <a:gd name="connsiteX263-126869" fmla="*/ 1608904 w 6006665"/>
                  <a:gd name="connsiteY263-126870" fmla="*/ 1936141 h 2711051"/>
                  <a:gd name="connsiteX264-126871" fmla="*/ 1552684 w 6006665"/>
                  <a:gd name="connsiteY264-126872" fmla="*/ 1926448 h 2711051"/>
                  <a:gd name="connsiteX265-126873" fmla="*/ 1518550 w 6006665"/>
                  <a:gd name="connsiteY265-126874" fmla="*/ 1952048 h 2711051"/>
                  <a:gd name="connsiteX266-126875" fmla="*/ 1425379 w 6006665"/>
                  <a:gd name="connsiteY266-126876" fmla="*/ 1972500 h 2711051"/>
                  <a:gd name="connsiteX267-126877" fmla="*/ 1409472 w 6006665"/>
                  <a:gd name="connsiteY267-126878" fmla="*/ 1990680 h 2711051"/>
                  <a:gd name="connsiteX268-126879" fmla="*/ 1270852 w 6006665"/>
                  <a:gd name="connsiteY268-126880" fmla="*/ 2011132 h 2711051"/>
                  <a:gd name="connsiteX269-126881" fmla="*/ 1254945 w 6006665"/>
                  <a:gd name="connsiteY269-126882" fmla="*/ 2031584 h 2711051"/>
                  <a:gd name="connsiteX270-126883" fmla="*/ 1282214 w 6006665"/>
                  <a:gd name="connsiteY270-126884" fmla="*/ 2074761 h 2711051"/>
                  <a:gd name="connsiteX271-126885" fmla="*/ 1243582 w 6006665"/>
                  <a:gd name="connsiteY271-126886" fmla="*/ 2090668 h 2711051"/>
                  <a:gd name="connsiteX272-126887" fmla="*/ 1254945 w 6006665"/>
                  <a:gd name="connsiteY272-126888" fmla="*/ 2108848 h 2711051"/>
                  <a:gd name="connsiteX273-126889" fmla="*/ 1216313 w 6006665"/>
                  <a:gd name="connsiteY273-126890" fmla="*/ 2133845 h 2711051"/>
                  <a:gd name="connsiteX274-126891" fmla="*/ 1275397 w 6006665"/>
                  <a:gd name="connsiteY274-126892" fmla="*/ 2177022 h 2711051"/>
                  <a:gd name="connsiteX275-126893" fmla="*/ 1270852 w 6006665"/>
                  <a:gd name="connsiteY275-126894" fmla="*/ 2204292 h 2711051"/>
                  <a:gd name="connsiteX276-126895" fmla="*/ 1259108 w 6006665"/>
                  <a:gd name="connsiteY276-126896" fmla="*/ 2203313 h 2711051"/>
                  <a:gd name="connsiteX277-126897" fmla="*/ 1258945 w 6006665"/>
                  <a:gd name="connsiteY277-126898" fmla="*/ 2204292 h 2711051"/>
                  <a:gd name="connsiteX278-126899" fmla="*/ 1215644 w 6006665"/>
                  <a:gd name="connsiteY278-126900" fmla="*/ 2200683 h 2711051"/>
                  <a:gd name="connsiteX279-126901" fmla="*/ 1204950 w 6006665"/>
                  <a:gd name="connsiteY279-126902" fmla="*/ 2215654 h 2711051"/>
                  <a:gd name="connsiteX280-126903" fmla="*/ 1196495 w 6006665"/>
                  <a:gd name="connsiteY280-126904" fmla="*/ 2210822 h 2711051"/>
                  <a:gd name="connsiteX281-126905" fmla="*/ 1193043 w 6006665"/>
                  <a:gd name="connsiteY281-126906" fmla="*/ 2215654 h 2711051"/>
                  <a:gd name="connsiteX282-126907" fmla="*/ 1145322 w 6006665"/>
                  <a:gd name="connsiteY282-126908" fmla="*/ 2188384 h 2711051"/>
                  <a:gd name="connsiteX283-126909" fmla="*/ 1098145 w 6006665"/>
                  <a:gd name="connsiteY283-126910" fmla="*/ 2188384 h 2711051"/>
                  <a:gd name="connsiteX284-126911" fmla="*/ 1061785 w 6006665"/>
                  <a:gd name="connsiteY284-126912" fmla="*/ 2215654 h 2711051"/>
                  <a:gd name="connsiteX285-126913" fmla="*/ 1055322 w 6006665"/>
                  <a:gd name="connsiteY285-126914" fmla="*/ 2211571 h 2711051"/>
                  <a:gd name="connsiteX286-126915" fmla="*/ 1049878 w 6006665"/>
                  <a:gd name="connsiteY286-126916" fmla="*/ 2215654 h 2711051"/>
                  <a:gd name="connsiteX287-126917" fmla="*/ 1006701 w 6006665"/>
                  <a:gd name="connsiteY287-126918" fmla="*/ 2188384 h 2711051"/>
                  <a:gd name="connsiteX288-126919" fmla="*/ 924893 w 6006665"/>
                  <a:gd name="connsiteY288-126920" fmla="*/ 2152025 h 2711051"/>
                  <a:gd name="connsiteX289-126921" fmla="*/ 877716 w 6006665"/>
                  <a:gd name="connsiteY289-126922" fmla="*/ 2152025 h 2711051"/>
                  <a:gd name="connsiteX290-126923" fmla="*/ 802724 w 6006665"/>
                  <a:gd name="connsiteY290-126924" fmla="*/ 2215654 h 2711051"/>
                  <a:gd name="connsiteX291-126925" fmla="*/ 798179 w 6006665"/>
                  <a:gd name="connsiteY291-126926" fmla="*/ 2258831 h 2711051"/>
                  <a:gd name="connsiteX292-126927" fmla="*/ 787406 w 6006665"/>
                  <a:gd name="connsiteY292-126928" fmla="*/ 2248058 h 2711051"/>
                  <a:gd name="connsiteX293-126929" fmla="*/ 786272 w 6006665"/>
                  <a:gd name="connsiteY293-126930" fmla="*/ 2258831 h 2711051"/>
                  <a:gd name="connsiteX294-126931" fmla="*/ 756063 w 6006665"/>
                  <a:gd name="connsiteY294-126932" fmla="*/ 2228621 h 2711051"/>
                  <a:gd name="connsiteX295-126933" fmla="*/ 732278 w 6006665"/>
                  <a:gd name="connsiteY295-126934" fmla="*/ 2286100 h 2711051"/>
                  <a:gd name="connsiteX296-126935" fmla="*/ 743640 w 6006665"/>
                  <a:gd name="connsiteY296-126936" fmla="*/ 2295190 h 2711051"/>
                  <a:gd name="connsiteX297-126937" fmla="*/ 723188 w 6006665"/>
                  <a:gd name="connsiteY297-126938" fmla="*/ 2338367 h 2711051"/>
                  <a:gd name="connsiteX298-126939" fmla="*/ 747026 w 6006665"/>
                  <a:gd name="connsiteY298-126940" fmla="*/ 2375208 h 2711051"/>
                  <a:gd name="connsiteX299-126941" fmla="*/ 763548 w 6006665"/>
                  <a:gd name="connsiteY299-126942" fmla="*/ 2372454 h 2711051"/>
                  <a:gd name="connsiteX300-126943" fmla="*/ 764871 w 6006665"/>
                  <a:gd name="connsiteY300-126944" fmla="*/ 2374218 h 2711051"/>
                  <a:gd name="connsiteX301-126945" fmla="*/ 775455 w 6006665"/>
                  <a:gd name="connsiteY301-126946" fmla="*/ 2372454 h 2711051"/>
                  <a:gd name="connsiteX302-126947" fmla="*/ 802724 w 6006665"/>
                  <a:gd name="connsiteY302-126948" fmla="*/ 2408813 h 2711051"/>
                  <a:gd name="connsiteX303-126949" fmla="*/ 798179 w 6006665"/>
                  <a:gd name="connsiteY303-126950" fmla="*/ 2436083 h 2711051"/>
                  <a:gd name="connsiteX304-126951" fmla="*/ 818632 w 6006665"/>
                  <a:gd name="connsiteY304-126952" fmla="*/ 2447445 h 2711051"/>
                  <a:gd name="connsiteX305-126953" fmla="*/ 802724 w 6006665"/>
                  <a:gd name="connsiteY305-126954" fmla="*/ 2479260 h 2711051"/>
                  <a:gd name="connsiteX306-126955" fmla="*/ 766365 w 6006665"/>
                  <a:gd name="connsiteY306-126956" fmla="*/ 2483805 h 2711051"/>
                  <a:gd name="connsiteX307-126957" fmla="*/ 727733 w 6006665"/>
                  <a:gd name="connsiteY307-126958" fmla="*/ 2542889 h 2711051"/>
                  <a:gd name="connsiteX308-126959" fmla="*/ 759548 w 6006665"/>
                  <a:gd name="connsiteY308-126960" fmla="*/ 2586066 h 2711051"/>
                  <a:gd name="connsiteX309-126961" fmla="*/ 759548 w 6006665"/>
                  <a:gd name="connsiteY309-126962" fmla="*/ 2624697 h 2711051"/>
                  <a:gd name="connsiteX310-126963" fmla="*/ 798179 w 6006665"/>
                  <a:gd name="connsiteY310-126964" fmla="*/ 2683782 h 2711051"/>
                  <a:gd name="connsiteX311-126965" fmla="*/ 775455 w 6006665"/>
                  <a:gd name="connsiteY311-126966" fmla="*/ 2699689 h 2711051"/>
                  <a:gd name="connsiteX312-126967" fmla="*/ 770910 w 6006665"/>
                  <a:gd name="connsiteY312-126968" fmla="*/ 2711051 h 2711051"/>
                  <a:gd name="connsiteX313-126969" fmla="*/ 759003 w 6006665"/>
                  <a:gd name="connsiteY313-126970" fmla="*/ 2711051 h 2711051"/>
                  <a:gd name="connsiteX314-126971" fmla="*/ 755003 w 6006665"/>
                  <a:gd name="connsiteY314-126972" fmla="*/ 2711051 h 2711051"/>
                  <a:gd name="connsiteX315-126973" fmla="*/ 743096 w 6006665"/>
                  <a:gd name="connsiteY315-126974" fmla="*/ 2711051 h 2711051"/>
                  <a:gd name="connsiteX316-126975" fmla="*/ 715826 w 6006665"/>
                  <a:gd name="connsiteY316-126976" fmla="*/ 2676964 h 2711051"/>
                  <a:gd name="connsiteX317-126977" fmla="*/ 704464 w 6006665"/>
                  <a:gd name="connsiteY317-126978" fmla="*/ 2676964 h 2711051"/>
                  <a:gd name="connsiteX318-126979" fmla="*/ 684012 w 6006665"/>
                  <a:gd name="connsiteY318-126980" fmla="*/ 2667874 h 2711051"/>
                  <a:gd name="connsiteX319-126981" fmla="*/ 672649 w 6006665"/>
                  <a:gd name="connsiteY319-126982" fmla="*/ 2645150 h 2711051"/>
                  <a:gd name="connsiteX320-126983" fmla="*/ 645222 w 6006665"/>
                  <a:gd name="connsiteY320-126984" fmla="*/ 2637313 h 2711051"/>
                  <a:gd name="connsiteX321-126985" fmla="*/ 625472 w 6006665"/>
                  <a:gd name="connsiteY321-126986" fmla="*/ 2640605 h 2711051"/>
                  <a:gd name="connsiteX322-126987" fmla="*/ 623771 w 6006665"/>
                  <a:gd name="connsiteY322-126988" fmla="*/ 2638904 h 2711051"/>
                  <a:gd name="connsiteX323-126989" fmla="*/ 613565 w 6006665"/>
                  <a:gd name="connsiteY323-126990" fmla="*/ 2640605 h 2711051"/>
                  <a:gd name="connsiteX324-126991" fmla="*/ 609020 w 6006665"/>
                  <a:gd name="connsiteY324-126992" fmla="*/ 2636060 h 2711051"/>
                  <a:gd name="connsiteX325-126993" fmla="*/ 559026 w 6006665"/>
                  <a:gd name="connsiteY325-126994" fmla="*/ 2608790 h 2711051"/>
                  <a:gd name="connsiteX326-126995" fmla="*/ 506760 w 6006665"/>
                  <a:gd name="connsiteY326-126996" fmla="*/ 2601973 h 2711051"/>
                  <a:gd name="connsiteX327-126997" fmla="*/ 483280 w 6006665"/>
                  <a:gd name="connsiteY327-126998" fmla="*/ 2595264 h 2711051"/>
                  <a:gd name="connsiteX328-126999" fmla="*/ 480035 w 6006665"/>
                  <a:gd name="connsiteY328-127000" fmla="*/ 2597428 h 2711051"/>
                  <a:gd name="connsiteX329-127001" fmla="*/ 475042 w 6006665"/>
                  <a:gd name="connsiteY329-127002" fmla="*/ 2592910 h 2711051"/>
                  <a:gd name="connsiteX330-127003" fmla="*/ 474945 w 6006665"/>
                  <a:gd name="connsiteY330-127004" fmla="*/ 2592883 h 2711051"/>
                  <a:gd name="connsiteX331-127005" fmla="*/ 468128 w 6006665"/>
                  <a:gd name="connsiteY331-127006" fmla="*/ 2597428 h 2711051"/>
                  <a:gd name="connsiteX332-127007" fmla="*/ 420406 w 6006665"/>
                  <a:gd name="connsiteY332-127008" fmla="*/ 2554251 h 2711051"/>
                  <a:gd name="connsiteX333-127009" fmla="*/ 381774 w 6006665"/>
                  <a:gd name="connsiteY333-127010" fmla="*/ 2538344 h 2711051"/>
                  <a:gd name="connsiteX334-127011" fmla="*/ 349960 w 6006665"/>
                  <a:gd name="connsiteY334-127012" fmla="*/ 2506529 h 2711051"/>
                  <a:gd name="connsiteX335-127013" fmla="*/ 377229 w 6006665"/>
                  <a:gd name="connsiteY335-127014" fmla="*/ 2499712 h 2711051"/>
                  <a:gd name="connsiteX336-127015" fmla="*/ 404499 w 6006665"/>
                  <a:gd name="connsiteY336-127016" fmla="*/ 2451990 h 2711051"/>
                  <a:gd name="connsiteX337-127017" fmla="*/ 388591 w 6006665"/>
                  <a:gd name="connsiteY337-127018" fmla="*/ 2436083 h 2711051"/>
                  <a:gd name="connsiteX338-127019" fmla="*/ 440858 w 6006665"/>
                  <a:gd name="connsiteY338-127020" fmla="*/ 2408813 h 2711051"/>
                  <a:gd name="connsiteX339-127021" fmla="*/ 440858 w 6006665"/>
                  <a:gd name="connsiteY339-127022" fmla="*/ 2405757 h 2711051"/>
                  <a:gd name="connsiteX340-127023" fmla="*/ 416406 w 6006665"/>
                  <a:gd name="connsiteY340-127024" fmla="*/ 2408813 h 2711051"/>
                  <a:gd name="connsiteX341-127025" fmla="*/ 416406 w 6006665"/>
                  <a:gd name="connsiteY341-127026" fmla="*/ 2407325 h 2711051"/>
                  <a:gd name="connsiteX342-127027" fmla="*/ 404499 w 6006665"/>
                  <a:gd name="connsiteY342-127028" fmla="*/ 2408813 h 2711051"/>
                  <a:gd name="connsiteX343-127029" fmla="*/ 404499 w 6006665"/>
                  <a:gd name="connsiteY343-127030" fmla="*/ 2388361 h 2711051"/>
                  <a:gd name="connsiteX344-127031" fmla="*/ 424951 w 6006665"/>
                  <a:gd name="connsiteY344-127032" fmla="*/ 2372454 h 2711051"/>
                  <a:gd name="connsiteX345-127033" fmla="*/ 463583 w 6006665"/>
                  <a:gd name="connsiteY345-127034" fmla="*/ 2365637 h 2711051"/>
                  <a:gd name="connsiteX346-127035" fmla="*/ 468128 w 6006665"/>
                  <a:gd name="connsiteY346-127036" fmla="*/ 2349729 h 2711051"/>
                  <a:gd name="connsiteX347-127037" fmla="*/ 456765 w 6006665"/>
                  <a:gd name="connsiteY347-127038" fmla="*/ 2317915 h 2711051"/>
                  <a:gd name="connsiteX348-127039" fmla="*/ 474945 w 6006665"/>
                  <a:gd name="connsiteY348-127040" fmla="*/ 2290645 h 2711051"/>
                  <a:gd name="connsiteX349-127041" fmla="*/ 474945 w 6006665"/>
                  <a:gd name="connsiteY349-127042" fmla="*/ 2270193 h 2711051"/>
                  <a:gd name="connsiteX350-127043" fmla="*/ 420406 w 6006665"/>
                  <a:gd name="connsiteY350-127044" fmla="*/ 2252013 h 2711051"/>
                  <a:gd name="connsiteX351-127045" fmla="*/ 409588 w 6006665"/>
                  <a:gd name="connsiteY351-127046" fmla="*/ 2252013 h 2711051"/>
                  <a:gd name="connsiteX352-127047" fmla="*/ 397681 w 6006665"/>
                  <a:gd name="connsiteY352-127048" fmla="*/ 2252013 h 2711051"/>
                  <a:gd name="connsiteX353-127049" fmla="*/ 379485 w 6006665"/>
                  <a:gd name="connsiteY353-127050" fmla="*/ 2229774 h 2711051"/>
                  <a:gd name="connsiteX354-127051" fmla="*/ 357322 w 6006665"/>
                  <a:gd name="connsiteY354-127052" fmla="*/ 2236106 h 2711051"/>
                  <a:gd name="connsiteX355-127053" fmla="*/ 352842 w 6006665"/>
                  <a:gd name="connsiteY355-127054" fmla="*/ 2233984 h 2711051"/>
                  <a:gd name="connsiteX356-127055" fmla="*/ 345415 w 6006665"/>
                  <a:gd name="connsiteY356-127056" fmla="*/ 2236106 h 2711051"/>
                  <a:gd name="connsiteX357-127057" fmla="*/ 302238 w 6006665"/>
                  <a:gd name="connsiteY357-127058" fmla="*/ 2215654 h 2711051"/>
                  <a:gd name="connsiteX358-127059" fmla="*/ 302238 w 6006665"/>
                  <a:gd name="connsiteY358-127060" fmla="*/ 2204292 h 2711051"/>
                  <a:gd name="connsiteX359-127061" fmla="*/ 286331 w 6006665"/>
                  <a:gd name="connsiteY359-127062" fmla="*/ 2177022 h 2711051"/>
                  <a:gd name="connsiteX360-127063" fmla="*/ 270968 w 6006665"/>
                  <a:gd name="connsiteY360-127064" fmla="*/ 2177022 h 2711051"/>
                  <a:gd name="connsiteX361-127065" fmla="*/ 259061 w 6006665"/>
                  <a:gd name="connsiteY361-127066" fmla="*/ 2177022 h 2711051"/>
                  <a:gd name="connsiteX362-127067" fmla="*/ 254516 w 6006665"/>
                  <a:gd name="connsiteY362-127068" fmla="*/ 2161115 h 2711051"/>
                  <a:gd name="connsiteX363-127069" fmla="*/ 263606 w 6006665"/>
                  <a:gd name="connsiteY363-127070" fmla="*/ 2145208 h 2711051"/>
                  <a:gd name="connsiteX364-127071" fmla="*/ 243991 w 6006665"/>
                  <a:gd name="connsiteY364-127072" fmla="*/ 2114695 h 2711051"/>
                  <a:gd name="connsiteX365-127073" fmla="*/ 216429 w 6006665"/>
                  <a:gd name="connsiteY365-127074" fmla="*/ 2117938 h 2711051"/>
                  <a:gd name="connsiteX366-127075" fmla="*/ 212956 w 6006665"/>
                  <a:gd name="connsiteY366-127076" fmla="*/ 2116946 h 2711051"/>
                  <a:gd name="connsiteX367-127077" fmla="*/ 204522 w 6006665"/>
                  <a:gd name="connsiteY367-127078" fmla="*/ 2117938 h 2711051"/>
                  <a:gd name="connsiteX368-127079" fmla="*/ 199623 w 6006665"/>
                  <a:gd name="connsiteY368-127080" fmla="*/ 2116538 h 2711051"/>
                  <a:gd name="connsiteX369-127081" fmla="*/ 195977 w 6006665"/>
                  <a:gd name="connsiteY369-127082" fmla="*/ 2129300 h 2711051"/>
                  <a:gd name="connsiteX370-127083" fmla="*/ 184968 w 6006665"/>
                  <a:gd name="connsiteY370-127084" fmla="*/ 2126155 h 2711051"/>
                  <a:gd name="connsiteX371-127085" fmla="*/ 184070 w 6006665"/>
                  <a:gd name="connsiteY371-127086" fmla="*/ 2129300 h 2711051"/>
                  <a:gd name="connsiteX372-127087" fmla="*/ 168163 w 6006665"/>
                  <a:gd name="connsiteY372-127088" fmla="*/ 2124765 h 2711051"/>
                  <a:gd name="connsiteX373-127089" fmla="*/ 156800 w 6006665"/>
                  <a:gd name="connsiteY373-127090" fmla="*/ 2086123 h 2711051"/>
                  <a:gd name="connsiteX374-127091" fmla="*/ 152255 w 6006665"/>
                  <a:gd name="connsiteY374-127092" fmla="*/ 2070216 h 2711051"/>
                  <a:gd name="connsiteX375-127093" fmla="*/ 156800 w 6006665"/>
                  <a:gd name="connsiteY375-127094" fmla="*/ 2065671 h 2711051"/>
                  <a:gd name="connsiteX376-127095" fmla="*/ 168707 w 6006665"/>
                  <a:gd name="connsiteY376-127096" fmla="*/ 2065671 h 2711051"/>
                  <a:gd name="connsiteX377-127097" fmla="*/ 188615 w 6006665"/>
                  <a:gd name="connsiteY377-127098" fmla="*/ 2065671 h 2711051"/>
                  <a:gd name="connsiteX378-127099" fmla="*/ 199977 w 6006665"/>
                  <a:gd name="connsiteY378-127100" fmla="*/ 2054309 h 2711051"/>
                  <a:gd name="connsiteX379-127101" fmla="*/ 188615 w 6006665"/>
                  <a:gd name="connsiteY379-127102" fmla="*/ 2031584 h 2711051"/>
                  <a:gd name="connsiteX380-127103" fmla="*/ 168163 w 6006665"/>
                  <a:gd name="connsiteY380-127104" fmla="*/ 2022495 h 2711051"/>
                  <a:gd name="connsiteX381-127105" fmla="*/ 168163 w 6006665"/>
                  <a:gd name="connsiteY381-127106" fmla="*/ 2015677 h 2711051"/>
                  <a:gd name="connsiteX382-127107" fmla="*/ 152255 w 6006665"/>
                  <a:gd name="connsiteY382-127108" fmla="*/ 1999770 h 2711051"/>
                  <a:gd name="connsiteX383-127109" fmla="*/ 129531 w 6006665"/>
                  <a:gd name="connsiteY383-127110" fmla="*/ 1963410 h 2711051"/>
                  <a:gd name="connsiteX384-127111" fmla="*/ 140893 w 6006665"/>
                  <a:gd name="connsiteY384-127112" fmla="*/ 1940686 h 2711051"/>
                  <a:gd name="connsiteX385-127113" fmla="*/ 136348 w 6006665"/>
                  <a:gd name="connsiteY385-127114" fmla="*/ 1913416 h 2711051"/>
                  <a:gd name="connsiteX386-127115" fmla="*/ 103789 w 6006665"/>
                  <a:gd name="connsiteY386-127116" fmla="*/ 1900009 h 2711051"/>
                  <a:gd name="connsiteX387-127117" fmla="*/ 93716 w 6006665"/>
                  <a:gd name="connsiteY387-127118" fmla="*/ 1904326 h 2711051"/>
                  <a:gd name="connsiteX388-127119" fmla="*/ 91868 w 6006665"/>
                  <a:gd name="connsiteY388-127120" fmla="*/ 1900015 h 2711051"/>
                  <a:gd name="connsiteX389-127121" fmla="*/ 81809 w 6006665"/>
                  <a:gd name="connsiteY389-127122" fmla="*/ 1904326 h 2711051"/>
                  <a:gd name="connsiteX390-127123" fmla="*/ 74992 w 6006665"/>
                  <a:gd name="connsiteY390-127124" fmla="*/ 1888419 h 2711051"/>
                  <a:gd name="connsiteX391-127125" fmla="*/ 34087 w 6006665"/>
                  <a:gd name="connsiteY391-127126" fmla="*/ 1877057 h 2711051"/>
                  <a:gd name="connsiteX392-127127" fmla="*/ 22725 w 6006665"/>
                  <a:gd name="connsiteY392-127128" fmla="*/ 1833880 h 2711051"/>
                  <a:gd name="connsiteX393-127129" fmla="*/ 22725 w 6006665"/>
                  <a:gd name="connsiteY393-127130" fmla="*/ 1802065 h 2711051"/>
                  <a:gd name="connsiteX394-127131" fmla="*/ 0 w 6006665"/>
                  <a:gd name="connsiteY394-127132" fmla="*/ 1786158 h 2711051"/>
                  <a:gd name="connsiteX395-127133" fmla="*/ 15907 w 6006665"/>
                  <a:gd name="connsiteY395-127134" fmla="*/ 1763434 h 2711051"/>
                  <a:gd name="connsiteX396-127135" fmla="*/ 6818 w 6006665"/>
                  <a:gd name="connsiteY396-127136" fmla="*/ 1699805 h 2711051"/>
                  <a:gd name="connsiteX397-127137" fmla="*/ 34087 w 6006665"/>
                  <a:gd name="connsiteY397-127138" fmla="*/ 1656628 h 2711051"/>
                  <a:gd name="connsiteX398-127139" fmla="*/ 27270 w 6006665"/>
                  <a:gd name="connsiteY398-127140" fmla="*/ 1645266 h 2711051"/>
                  <a:gd name="connsiteX399-127141" fmla="*/ 70447 w 6006665"/>
                  <a:gd name="connsiteY399-127142" fmla="*/ 1606634 h 2711051"/>
                  <a:gd name="connsiteX400-127143" fmla="*/ 27270 w 6006665"/>
                  <a:gd name="connsiteY400-127144" fmla="*/ 1570274 h 2711051"/>
                  <a:gd name="connsiteX401-127145" fmla="*/ 109078 w 6006665"/>
                  <a:gd name="connsiteY401-127146" fmla="*/ 1472558 h 2711051"/>
                  <a:gd name="connsiteX402-127147" fmla="*/ 145438 w 6006665"/>
                  <a:gd name="connsiteY402-127148" fmla="*/ 1429381 h 2711051"/>
                  <a:gd name="connsiteX403-127149" fmla="*/ 156800 w 6006665"/>
                  <a:gd name="connsiteY403-127150" fmla="*/ 1386205 h 2711051"/>
                  <a:gd name="connsiteX404-127151" fmla="*/ 102261 w 6006665"/>
                  <a:gd name="connsiteY404-127152" fmla="*/ 1333938 h 2711051"/>
                  <a:gd name="connsiteX405-127153" fmla="*/ 118168 w 6006665"/>
                  <a:gd name="connsiteY405-127154" fmla="*/ 1279399 h 2711051"/>
                  <a:gd name="connsiteX406-127155" fmla="*/ 86354 w 6006665"/>
                  <a:gd name="connsiteY406-127156" fmla="*/ 1215770 h 2711051"/>
                  <a:gd name="connsiteX407-127157" fmla="*/ 109078 w 6006665"/>
                  <a:gd name="connsiteY407-127158" fmla="*/ 1140778 h 2711051"/>
                  <a:gd name="connsiteX408-127159" fmla="*/ 70447 w 6006665"/>
                  <a:gd name="connsiteY408-127160" fmla="*/ 1038517 h 2711051"/>
                  <a:gd name="connsiteX409-127161" fmla="*/ 102261 w 6006665"/>
                  <a:gd name="connsiteY409-127162" fmla="*/ 968071 h 2711051"/>
                  <a:gd name="connsiteX410-127163" fmla="*/ 43177 w 6006665"/>
                  <a:gd name="connsiteY410-127164" fmla="*/ 902170 h 2711051"/>
                  <a:gd name="connsiteX411-127165" fmla="*/ 49994 w 6006665"/>
                  <a:gd name="connsiteY411-127166" fmla="*/ 827178 h 2711051"/>
                  <a:gd name="connsiteX412-127167" fmla="*/ 81809 w 6006665"/>
                  <a:gd name="connsiteY412-127168" fmla="*/ 822633 h 2711051"/>
                  <a:gd name="connsiteX413-127169" fmla="*/ 145438 w 6006665"/>
                  <a:gd name="connsiteY413-127170" fmla="*/ 779457 h 2711051"/>
                  <a:gd name="connsiteX414-127171" fmla="*/ 184070 w 6006665"/>
                  <a:gd name="connsiteY414-127172" fmla="*/ 740825 h 2711051"/>
                  <a:gd name="connsiteX415-127173" fmla="*/ 189699 w 6006665"/>
                  <a:gd name="connsiteY415-127174" fmla="*/ 747103 h 2711051"/>
                  <a:gd name="connsiteX416-127175" fmla="*/ 195977 w 6006665"/>
                  <a:gd name="connsiteY416-127176" fmla="*/ 740825 h 2711051"/>
                  <a:gd name="connsiteX417-127177" fmla="*/ 255061 w 6006665"/>
                  <a:gd name="connsiteY417-127178" fmla="*/ 806726 h 2711051"/>
                  <a:gd name="connsiteX418-127179" fmla="*/ 350504 w 6006665"/>
                  <a:gd name="connsiteY418-127180" fmla="*/ 827178 h 2711051"/>
                  <a:gd name="connsiteX419-127181" fmla="*/ 491397 w 6006665"/>
                  <a:gd name="connsiteY419-127182" fmla="*/ 940802 h 2711051"/>
                  <a:gd name="connsiteX420-127183" fmla="*/ 523211 w 6006665"/>
                  <a:gd name="connsiteY420-127184" fmla="*/ 988523 h 2711051"/>
                  <a:gd name="connsiteX421-127185" fmla="*/ 523211 w 6006665"/>
                  <a:gd name="connsiteY421-127186" fmla="*/ 1047607 h 2711051"/>
                  <a:gd name="connsiteX422-127187" fmla="*/ 486852 w 6006665"/>
                  <a:gd name="connsiteY422-127188" fmla="*/ 1102146 h 2711051"/>
                  <a:gd name="connsiteX423-127189" fmla="*/ 420951 w 6006665"/>
                  <a:gd name="connsiteY423-127190" fmla="*/ 1122599 h 2711051"/>
                  <a:gd name="connsiteX424-127191" fmla="*/ 415909 w 6006665"/>
                  <a:gd name="connsiteY424-127192" fmla="*/ 1120468 h 2711051"/>
                  <a:gd name="connsiteX425-127193" fmla="*/ 409044 w 6006665"/>
                  <a:gd name="connsiteY425-127194" fmla="*/ 1122599 h 2711051"/>
                  <a:gd name="connsiteX426-127195" fmla="*/ 252950 w 6006665"/>
                  <a:gd name="connsiteY426-127196" fmla="*/ 1056643 h 2711051"/>
                  <a:gd name="connsiteX427-127197" fmla="*/ 232336 w 6006665"/>
                  <a:gd name="connsiteY427-127198" fmla="*/ 1063515 h 2711051"/>
                  <a:gd name="connsiteX428-127199" fmla="*/ 291420 w 6006665"/>
                  <a:gd name="connsiteY428-127200" fmla="*/ 1133961 h 2711051"/>
                  <a:gd name="connsiteX429-127201" fmla="*/ 291420 w 6006665"/>
                  <a:gd name="connsiteY429-127202" fmla="*/ 1172593 h 2711051"/>
                  <a:gd name="connsiteX430-127203" fmla="*/ 298238 w 6006665"/>
                  <a:gd name="connsiteY430-127204" fmla="*/ 1258947 h 2711051"/>
                  <a:gd name="connsiteX431-127205" fmla="*/ 345959 w 6006665"/>
                  <a:gd name="connsiteY431-127206" fmla="*/ 1290761 h 2711051"/>
                  <a:gd name="connsiteX432-127207" fmla="*/ 362087 w 6006665"/>
                  <a:gd name="connsiteY432-127208" fmla="*/ 1300169 h 2711051"/>
                  <a:gd name="connsiteX433-127209" fmla="*/ 365867 w 6006665"/>
                  <a:gd name="connsiteY433-127210" fmla="*/ 1268036 h 2711051"/>
                  <a:gd name="connsiteX434-127211" fmla="*/ 345415 w 6006665"/>
                  <a:gd name="connsiteY434-127212" fmla="*/ 1231677 h 2711051"/>
                  <a:gd name="connsiteX435-127213" fmla="*/ 365867 w 6006665"/>
                  <a:gd name="connsiteY435-127214" fmla="*/ 1199862 h 2711051"/>
                  <a:gd name="connsiteX436-127215" fmla="*/ 374560 w 6006665"/>
                  <a:gd name="connsiteY436-127216" fmla="*/ 1204861 h 2711051"/>
                  <a:gd name="connsiteX437-127217" fmla="*/ 377774 w 6006665"/>
                  <a:gd name="connsiteY437-127218" fmla="*/ 1199862 h 2711051"/>
                  <a:gd name="connsiteX438-127219" fmla="*/ 461933 w 6006665"/>
                  <a:gd name="connsiteY438-127220" fmla="*/ 1248254 h 2711051"/>
                  <a:gd name="connsiteX439-127221" fmla="*/ 484035 w 6006665"/>
                  <a:gd name="connsiteY439-127222" fmla="*/ 1231677 h 2711051"/>
                  <a:gd name="connsiteX440-127223" fmla="*/ 463583 w 6006665"/>
                  <a:gd name="connsiteY440-127224" fmla="*/ 1165775 h 2711051"/>
                  <a:gd name="connsiteX441-127225" fmla="*/ 549936 w 6006665"/>
                  <a:gd name="connsiteY441-127226" fmla="*/ 1079422 h 2711051"/>
                  <a:gd name="connsiteX442-127227" fmla="*/ 559742 w 6006665"/>
                  <a:gd name="connsiteY442-127228" fmla="*/ 1081523 h 2711051"/>
                  <a:gd name="connsiteX443-127229" fmla="*/ 561843 w 6006665"/>
                  <a:gd name="connsiteY443-127230" fmla="*/ 1079422 h 2711051"/>
                  <a:gd name="connsiteX444-127231" fmla="*/ 593658 w 6006665"/>
                  <a:gd name="connsiteY444-127232" fmla="*/ 1086239 h 2711051"/>
                  <a:gd name="connsiteX445-127233" fmla="*/ 620945 w 6006665"/>
                  <a:gd name="connsiteY445-127234" fmla="*/ 1110116 h 2711051"/>
                  <a:gd name="connsiteX446-127235" fmla="*/ 640835 w 6006665"/>
                  <a:gd name="connsiteY446-127236" fmla="*/ 1054425 h 2711051"/>
                  <a:gd name="connsiteX447-127237" fmla="*/ 609020 w 6006665"/>
                  <a:gd name="connsiteY447-127238" fmla="*/ 999886 h 2711051"/>
                  <a:gd name="connsiteX448-127239" fmla="*/ 624928 w 6006665"/>
                  <a:gd name="connsiteY448-127240" fmla="*/ 940802 h 2711051"/>
                  <a:gd name="connsiteX449-127241" fmla="*/ 597658 w 6006665"/>
                  <a:gd name="connsiteY449-127242" fmla="*/ 881717 h 2711051"/>
                  <a:gd name="connsiteX450-127243" fmla="*/ 611562 w 6006665"/>
                  <a:gd name="connsiteY450-127244" fmla="*/ 886043 h 2711051"/>
                  <a:gd name="connsiteX451-127245" fmla="*/ 609565 w 6006665"/>
                  <a:gd name="connsiteY451-127246" fmla="*/ 881717 h 2711051"/>
                  <a:gd name="connsiteX452-127247" fmla="*/ 711826 w 6006665"/>
                  <a:gd name="connsiteY452-127248" fmla="*/ 913532 h 2711051"/>
                  <a:gd name="connsiteX453-127249" fmla="*/ 732278 w 6006665"/>
                  <a:gd name="connsiteY453-127250" fmla="*/ 968071 h 2711051"/>
                  <a:gd name="connsiteX454-127251" fmla="*/ 684556 w 6006665"/>
                  <a:gd name="connsiteY454-127252" fmla="*/ 979433 h 2711051"/>
                  <a:gd name="connsiteX455-127253" fmla="*/ 684556 w 6006665"/>
                  <a:gd name="connsiteY455-127254" fmla="*/ 1031700 h 2711051"/>
                  <a:gd name="connsiteX456-127255" fmla="*/ 713309 w 6006665"/>
                  <a:gd name="connsiteY456-127256" fmla="*/ 1060453 h 2711051"/>
                  <a:gd name="connsiteX457-127257" fmla="*/ 763548 w 6006665"/>
                  <a:gd name="connsiteY457-127258" fmla="*/ 1043062 h 2711051"/>
                  <a:gd name="connsiteX458-127259" fmla="*/ 770365 w 6006665"/>
                  <a:gd name="connsiteY458-127260" fmla="*/ 983978 h 2711051"/>
                  <a:gd name="connsiteX459-127261" fmla="*/ 845357 w 6006665"/>
                  <a:gd name="connsiteY459-127262" fmla="*/ 936257 h 2711051"/>
                  <a:gd name="connsiteX460-127263" fmla="*/ 972614 w 6006665"/>
                  <a:gd name="connsiteY460-127264" fmla="*/ 849903 h 2711051"/>
                  <a:gd name="connsiteX461-127265" fmla="*/ 982566 w 6006665"/>
                  <a:gd name="connsiteY461-127266" fmla="*/ 851230 h 2711051"/>
                  <a:gd name="connsiteX462-127267" fmla="*/ 984521 w 6006665"/>
                  <a:gd name="connsiteY462-127268" fmla="*/ 849903 h 2711051"/>
                  <a:gd name="connsiteX463-127269" fmla="*/ 1018608 w 6006665"/>
                  <a:gd name="connsiteY463-127270" fmla="*/ 854448 h 2711051"/>
                  <a:gd name="connsiteX464-127271" fmla="*/ 979977 w 6006665"/>
                  <a:gd name="connsiteY464-127272" fmla="*/ 918077 h 2711051"/>
                  <a:gd name="connsiteX465-127273" fmla="*/ 1012666 w 6006665"/>
                  <a:gd name="connsiteY465-127274" fmla="*/ 923238 h 2711051"/>
                  <a:gd name="connsiteX466-127275" fmla="*/ 1038516 w 6006665"/>
                  <a:gd name="connsiteY466-127276" fmla="*/ 893080 h 2711051"/>
                  <a:gd name="connsiteX467-127277" fmla="*/ 1050423 w 6006665"/>
                  <a:gd name="connsiteY467-127278" fmla="*/ 893080 h 2711051"/>
                  <a:gd name="connsiteX468-127279" fmla="*/ 1108962 w 6006665"/>
                  <a:gd name="connsiteY468-127280" fmla="*/ 893080 h 2711051"/>
                  <a:gd name="connsiteX469-127281" fmla="*/ 1161229 w 6006665"/>
                  <a:gd name="connsiteY469-127282" fmla="*/ 849903 h 2711051"/>
                  <a:gd name="connsiteX470-127283" fmla="*/ 1165711 w 6006665"/>
                  <a:gd name="connsiteY470-127284" fmla="*/ 856037 h 2711051"/>
                  <a:gd name="connsiteX471-127285" fmla="*/ 1173136 w 6006665"/>
                  <a:gd name="connsiteY471-127286" fmla="*/ 849903 h 2711051"/>
                  <a:gd name="connsiteX472-127287" fmla="*/ 1210035 w 6006665"/>
                  <a:gd name="connsiteY472-127288" fmla="*/ 900396 h 2711051"/>
                  <a:gd name="connsiteX473-127289" fmla="*/ 1247583 w 6006665"/>
                  <a:gd name="connsiteY473-127290" fmla="*/ 843086 h 2711051"/>
                  <a:gd name="connsiteX474-127291" fmla="*/ 1211223 w 6006665"/>
                  <a:gd name="connsiteY474-127292" fmla="*/ 784002 h 2711051"/>
                  <a:gd name="connsiteX475-127293" fmla="*/ 1227130 w 6006665"/>
                  <a:gd name="connsiteY475-127294" fmla="*/ 747642 h 2711051"/>
                  <a:gd name="connsiteX476-127295" fmla="*/ 1237665 w 6006665"/>
                  <a:gd name="connsiteY476-127296" fmla="*/ 750780 h 2711051"/>
                  <a:gd name="connsiteX477-127297" fmla="*/ 1239037 w 6006665"/>
                  <a:gd name="connsiteY477-127298" fmla="*/ 747642 h 2711051"/>
                  <a:gd name="connsiteX478-127299" fmla="*/ 1345843 w 6006665"/>
                  <a:gd name="connsiteY478-127300" fmla="*/ 779457 h 2711051"/>
                  <a:gd name="connsiteX479-127301" fmla="*/ 1400382 w 6006665"/>
                  <a:gd name="connsiteY479-127302" fmla="*/ 811271 h 2711051"/>
                  <a:gd name="connsiteX480-127303" fmla="*/ 1519756 w 6006665"/>
                  <a:gd name="connsiteY480-127304" fmla="*/ 917855 h 2711051"/>
                  <a:gd name="connsiteX481-127305" fmla="*/ 1543003 w 6006665"/>
                  <a:gd name="connsiteY481-127306" fmla="*/ 877173 h 2711051"/>
                  <a:gd name="connsiteX482-127307" fmla="*/ 1506643 w 6006665"/>
                  <a:gd name="connsiteY482-127308" fmla="*/ 822633 h 2711051"/>
                  <a:gd name="connsiteX483-127309" fmla="*/ 1506643 w 6006665"/>
                  <a:gd name="connsiteY483-127310" fmla="*/ 799909 h 2711051"/>
                  <a:gd name="connsiteX484-127311" fmla="*/ 1463467 w 6006665"/>
                  <a:gd name="connsiteY484-127312" fmla="*/ 790819 h 2711051"/>
                  <a:gd name="connsiteX485-127313" fmla="*/ 1472556 w 6006665"/>
                  <a:gd name="connsiteY485-127314" fmla="*/ 740825 h 2711051"/>
                  <a:gd name="connsiteX486-127315" fmla="*/ 1452104 w 6006665"/>
                  <a:gd name="connsiteY486-127316" fmla="*/ 654471 h 2711051"/>
                  <a:gd name="connsiteX487-127317" fmla="*/ 1452104 w 6006665"/>
                  <a:gd name="connsiteY487-127318" fmla="*/ 618112 h 2711051"/>
                  <a:gd name="connsiteX488-127319" fmla="*/ 1522551 w 6006665"/>
                  <a:gd name="connsiteY488-127320" fmla="*/ 515851 h 2711051"/>
                  <a:gd name="connsiteX489-127321" fmla="*/ 1543003 w 6006665"/>
                  <a:gd name="connsiteY489-127322" fmla="*/ 402228 h 2711051"/>
                  <a:gd name="connsiteX490-127323" fmla="*/ 1570272 w 6006665"/>
                  <a:gd name="connsiteY490-127324" fmla="*/ 381775 h 2711051"/>
                  <a:gd name="connsiteX491-127325" fmla="*/ 1578688 w 6006665"/>
                  <a:gd name="connsiteY491-127326" fmla="*/ 384394 h 2711051"/>
                  <a:gd name="connsiteX492-127327" fmla="*/ 1582179 w 6006665"/>
                  <a:gd name="connsiteY492-127328" fmla="*/ 381775 h 2711051"/>
                  <a:gd name="connsiteX493-127329" fmla="*/ 1684440 w 6006665"/>
                  <a:gd name="connsiteY493-127330" fmla="*/ 413590 h 2711051"/>
                  <a:gd name="connsiteX494-127331" fmla="*/ 1688985 w 6006665"/>
                  <a:gd name="connsiteY494-127332" fmla="*/ 484036 h 2711051"/>
                  <a:gd name="connsiteX495-127333" fmla="*/ 1652625 w 6006665"/>
                  <a:gd name="connsiteY495-127334" fmla="*/ 574935 h 2711051"/>
                  <a:gd name="connsiteX496-127335" fmla="*/ 1679895 w 6006665"/>
                  <a:gd name="connsiteY496-127336" fmla="*/ 613567 h 2711051"/>
                  <a:gd name="connsiteX497-127337" fmla="*/ 1688985 w 6006665"/>
                  <a:gd name="connsiteY497-127338" fmla="*/ 688558 h 2711051"/>
                  <a:gd name="connsiteX498-127339" fmla="*/ 1679895 w 6006665"/>
                  <a:gd name="connsiteY498-127340" fmla="*/ 833996 h 2711051"/>
                  <a:gd name="connsiteX499-127341" fmla="*/ 1636718 w 6006665"/>
                  <a:gd name="connsiteY499-127342" fmla="*/ 1097602 h 2711051"/>
                  <a:gd name="connsiteX500-127343" fmla="*/ 1662494 w 6006665"/>
                  <a:gd name="connsiteY500-127344" fmla="*/ 1104046 h 2711051"/>
                  <a:gd name="connsiteX0-127345" fmla="*/ 1662494 w 6006665"/>
                  <a:gd name="connsiteY0-127346" fmla="*/ 1104046 h 2711051"/>
                  <a:gd name="connsiteX1-127347" fmla="*/ 3211535 w 6006665"/>
                  <a:gd name="connsiteY1-127348" fmla="*/ 1 h 2711051"/>
                  <a:gd name="connsiteX2-127349" fmla="*/ 3200173 w 6006665"/>
                  <a:gd name="connsiteY2-127350" fmla="*/ 74993 h 2711051"/>
                  <a:gd name="connsiteX3-127351" fmla="*/ 3161541 w 6006665"/>
                  <a:gd name="connsiteY3-127352" fmla="*/ 118170 h 2711051"/>
                  <a:gd name="connsiteX4-127353" fmla="*/ 3066097 w 6006665"/>
                  <a:gd name="connsiteY4-127354" fmla="*/ 193161 h 2711051"/>
                  <a:gd name="connsiteX5-127355" fmla="*/ 3034283 w 6006665"/>
                  <a:gd name="connsiteY5-127356" fmla="*/ 236338 h 2711051"/>
                  <a:gd name="connsiteX6-127357" fmla="*/ 3082005 w 6006665"/>
                  <a:gd name="connsiteY6-127358" fmla="*/ 252245 h 2711051"/>
                  <a:gd name="connsiteX7-127359" fmla="*/ 3129459 w 6006665"/>
                  <a:gd name="connsiteY7-127360" fmla="*/ 279926 h 2711051"/>
                  <a:gd name="connsiteX8-127361" fmla="*/ 3156451 w 6006665"/>
                  <a:gd name="connsiteY8-127362" fmla="*/ 256790 h 2711051"/>
                  <a:gd name="connsiteX9-127363" fmla="*/ 3158460 w 6006665"/>
                  <a:gd name="connsiteY9-127364" fmla="*/ 265274 h 2711051"/>
                  <a:gd name="connsiteX10-127365" fmla="*/ 3168359 w 6006665"/>
                  <a:gd name="connsiteY10-127366" fmla="*/ 256790 h 2711051"/>
                  <a:gd name="connsiteX11-127367" fmla="*/ 3184984 w 6006665"/>
                  <a:gd name="connsiteY11-127368" fmla="*/ 326983 h 2711051"/>
                  <a:gd name="connsiteX12-127369" fmla="*/ 3192811 w 6006665"/>
                  <a:gd name="connsiteY12-127370" fmla="*/ 311329 h 2711051"/>
                  <a:gd name="connsiteX13-127371" fmla="*/ 3251895 w 6006665"/>
                  <a:gd name="connsiteY13-127372" fmla="*/ 290877 h 2711051"/>
                  <a:gd name="connsiteX14-127373" fmla="*/ 3259833 w 6006665"/>
                  <a:gd name="connsiteY14-127374" fmla="*/ 292251 h 2711051"/>
                  <a:gd name="connsiteX15-127375" fmla="*/ 3263802 w 6006665"/>
                  <a:gd name="connsiteY15-127376" fmla="*/ 290877 h 2711051"/>
                  <a:gd name="connsiteX16-127377" fmla="*/ 3381970 w 6006665"/>
                  <a:gd name="connsiteY16-127378" fmla="*/ 311329 h 2711051"/>
                  <a:gd name="connsiteX17-127379" fmla="*/ 3388787 w 6006665"/>
                  <a:gd name="connsiteY17-127380" fmla="*/ 370413 h 2711051"/>
                  <a:gd name="connsiteX18-127381" fmla="*/ 3531529 w 6006665"/>
                  <a:gd name="connsiteY18-127382" fmla="*/ 391404 h 2711051"/>
                  <a:gd name="connsiteX19-127383" fmla="*/ 3538225 w 6006665"/>
                  <a:gd name="connsiteY19-127384" fmla="*/ 295422 h 2711051"/>
                  <a:gd name="connsiteX20-127385" fmla="*/ 3549910 w 6006665"/>
                  <a:gd name="connsiteY20-127386" fmla="*/ 298609 h 2711051"/>
                  <a:gd name="connsiteX21-127387" fmla="*/ 3550132 w 6006665"/>
                  <a:gd name="connsiteY21-127388" fmla="*/ 295422 h 2711051"/>
                  <a:gd name="connsiteX22-127389" fmla="*/ 3625123 w 6006665"/>
                  <a:gd name="connsiteY22-127390" fmla="*/ 315874 h 2711051"/>
                  <a:gd name="connsiteX23-127391" fmla="*/ 3672301 w 6006665"/>
                  <a:gd name="connsiteY23-127392" fmla="*/ 315874 h 2711051"/>
                  <a:gd name="connsiteX24-127393" fmla="*/ 3684207 w 6006665"/>
                  <a:gd name="connsiteY24-127394" fmla="*/ 315874 h 2711051"/>
                  <a:gd name="connsiteX25-127395" fmla="*/ 3743291 w 6006665"/>
                  <a:gd name="connsiteY25-127396" fmla="*/ 381775 h 2711051"/>
                  <a:gd name="connsiteX26-127397" fmla="*/ 3759199 w 6006665"/>
                  <a:gd name="connsiteY26-127398" fmla="*/ 461312 h 2711051"/>
                  <a:gd name="connsiteX27-127399" fmla="*/ 3738747 w 6006665"/>
                  <a:gd name="connsiteY27-127400" fmla="*/ 511306 h 2711051"/>
                  <a:gd name="connsiteX28-127401" fmla="*/ 3786469 w 6006665"/>
                  <a:gd name="connsiteY28-127402" fmla="*/ 602204 h 2711051"/>
                  <a:gd name="connsiteX29-127403" fmla="*/ 3835603 w 6006665"/>
                  <a:gd name="connsiteY29-127404" fmla="*/ 638110 h 2711051"/>
                  <a:gd name="connsiteX30-127405" fmla="*/ 3865460 w 6006665"/>
                  <a:gd name="connsiteY30-127406" fmla="*/ 527213 h 2711051"/>
                  <a:gd name="connsiteX31-127407" fmla="*/ 3875077 w 6006665"/>
                  <a:gd name="connsiteY31-127408" fmla="*/ 535720 h 2711051"/>
                  <a:gd name="connsiteX32-127409" fmla="*/ 3877367 w 6006665"/>
                  <a:gd name="connsiteY32-127410" fmla="*/ 527213 h 2711051"/>
                  <a:gd name="connsiteX33-127411" fmla="*/ 3932151 w 6006665"/>
                  <a:gd name="connsiteY33-127412" fmla="*/ 575676 h 2711051"/>
                  <a:gd name="connsiteX34-127413" fmla="*/ 3988173 w 6006665"/>
                  <a:gd name="connsiteY34-127414" fmla="*/ 547665 h 2711051"/>
                  <a:gd name="connsiteX35-127415" fmla="*/ 3993852 w 6006665"/>
                  <a:gd name="connsiteY35-127416" fmla="*/ 550780 h 2711051"/>
                  <a:gd name="connsiteX36-127417" fmla="*/ 4000080 w 6006665"/>
                  <a:gd name="connsiteY36-127418" fmla="*/ 547665 h 2711051"/>
                  <a:gd name="connsiteX37-127419" fmla="*/ 4062426 w 6006665"/>
                  <a:gd name="connsiteY37-127420" fmla="*/ 581855 h 2711051"/>
                  <a:gd name="connsiteX38-127421" fmla="*/ 4085889 w 6006665"/>
                  <a:gd name="connsiteY38-127422" fmla="*/ 554483 h 2711051"/>
                  <a:gd name="connsiteX39-127423" fmla="*/ 4095563 w 6006665"/>
                  <a:gd name="connsiteY39-127424" fmla="*/ 557087 h 2711051"/>
                  <a:gd name="connsiteX40-127425" fmla="*/ 4097796 w 6006665"/>
                  <a:gd name="connsiteY40-127426" fmla="*/ 554483 h 2711051"/>
                  <a:gd name="connsiteX41-127427" fmla="*/ 4144150 w 6006665"/>
                  <a:gd name="connsiteY41-127428" fmla="*/ 566963 h 2711051"/>
                  <a:gd name="connsiteX42-127429" fmla="*/ 4117703 w 6006665"/>
                  <a:gd name="connsiteY42-127430" fmla="*/ 456767 h 2711051"/>
                  <a:gd name="connsiteX43-127431" fmla="*/ 4165425 w 6006665"/>
                  <a:gd name="connsiteY43-127432" fmla="*/ 402228 h 2711051"/>
                  <a:gd name="connsiteX44-127433" fmla="*/ 4175231 w 6006665"/>
                  <a:gd name="connsiteY44-127434" fmla="*/ 404629 h 2711051"/>
                  <a:gd name="connsiteX45-127435" fmla="*/ 4177332 w 6006665"/>
                  <a:gd name="connsiteY45-127436" fmla="*/ 402228 h 2711051"/>
                  <a:gd name="connsiteX46-127437" fmla="*/ 4511384 w 6006665"/>
                  <a:gd name="connsiteY46-127438" fmla="*/ 484036 h 2711051"/>
                  <a:gd name="connsiteX47-127439" fmla="*/ 4543199 w 6006665"/>
                  <a:gd name="connsiteY47-127440" fmla="*/ 554483 h 2711051"/>
                  <a:gd name="connsiteX48-127441" fmla="*/ 4639242 w 6006665"/>
                  <a:gd name="connsiteY48-127442" fmla="*/ 637125 h 2711051"/>
                  <a:gd name="connsiteX49-127443" fmla="*/ 4774445 w 6006665"/>
                  <a:gd name="connsiteY49-127444" fmla="*/ 618112 h 2711051"/>
                  <a:gd name="connsiteX50-127445" fmla="*/ 4778496 w 6006665"/>
                  <a:gd name="connsiteY50-127446" fmla="*/ 619216 h 2711051"/>
                  <a:gd name="connsiteX51-127447" fmla="*/ 4786352 w 6006665"/>
                  <a:gd name="connsiteY51-127448" fmla="*/ 618112 h 2711051"/>
                  <a:gd name="connsiteX52-127449" fmla="*/ 4861343 w 6006665"/>
                  <a:gd name="connsiteY52-127450" fmla="*/ 638564 h 2711051"/>
                  <a:gd name="connsiteX53-127451" fmla="*/ 4893158 w 6006665"/>
                  <a:gd name="connsiteY53-127452" fmla="*/ 681741 h 2711051"/>
                  <a:gd name="connsiteX54-127453" fmla="*/ 4888613 w 6006665"/>
                  <a:gd name="connsiteY54-127454" fmla="*/ 763549 h 2711051"/>
                  <a:gd name="connsiteX55-127455" fmla="*/ 4927677 w 6006665"/>
                  <a:gd name="connsiteY55-127456" fmla="*/ 788221 h 2711051"/>
                  <a:gd name="connsiteX56-127457" fmla="*/ 4967605 w 6006665"/>
                  <a:gd name="connsiteY56-127458" fmla="*/ 774912 h 2711051"/>
                  <a:gd name="connsiteX57-127459" fmla="*/ 5038051 w 6006665"/>
                  <a:gd name="connsiteY57-127460" fmla="*/ 768094 h 2711051"/>
                  <a:gd name="connsiteX58-127461" fmla="*/ 5040730 w 6006665"/>
                  <a:gd name="connsiteY58-127462" fmla="*/ 768987 h 2711051"/>
                  <a:gd name="connsiteX59-127463" fmla="*/ 5049958 w 6006665"/>
                  <a:gd name="connsiteY59-127464" fmla="*/ 768094 h 2711051"/>
                  <a:gd name="connsiteX60-127465" fmla="*/ 5114249 w 6006665"/>
                  <a:gd name="connsiteY60-127466" fmla="*/ 789525 h 2711051"/>
                  <a:gd name="connsiteX61-127467" fmla="*/ 5176671 w 6006665"/>
                  <a:gd name="connsiteY61-127468" fmla="*/ 779457 h 2711051"/>
                  <a:gd name="connsiteX62-127469" fmla="*/ 5177801 w 6006665"/>
                  <a:gd name="connsiteY62-127470" fmla="*/ 781195 h 2711051"/>
                  <a:gd name="connsiteX63-127471" fmla="*/ 5188578 w 6006665"/>
                  <a:gd name="connsiteY63-127472" fmla="*/ 779457 h 2711051"/>
                  <a:gd name="connsiteX64-127473" fmla="*/ 5243719 w 6006665"/>
                  <a:gd name="connsiteY64-127474" fmla="*/ 864288 h 2711051"/>
                  <a:gd name="connsiteX65-127475" fmla="*/ 5283477 w 6006665"/>
                  <a:gd name="connsiteY65-127476" fmla="*/ 833996 h 2711051"/>
                  <a:gd name="connsiteX66-127477" fmla="*/ 5258480 w 6006665"/>
                  <a:gd name="connsiteY66-127478" fmla="*/ 768094 h 2711051"/>
                  <a:gd name="connsiteX67-127479" fmla="*/ 5267570 w 6006665"/>
                  <a:gd name="connsiteY67-127480" fmla="*/ 720373 h 2711051"/>
                  <a:gd name="connsiteX68-127481" fmla="*/ 5278896 w 6006665"/>
                  <a:gd name="connsiteY68-127482" fmla="*/ 723422 h 2711051"/>
                  <a:gd name="connsiteX69-127483" fmla="*/ 5279477 w 6006665"/>
                  <a:gd name="connsiteY69-127484" fmla="*/ 720373 h 2711051"/>
                  <a:gd name="connsiteX70-127485" fmla="*/ 5395510 w 6006665"/>
                  <a:gd name="connsiteY70-127486" fmla="*/ 751612 h 2711051"/>
                  <a:gd name="connsiteX71-127487" fmla="*/ 5463001 w 6006665"/>
                  <a:gd name="connsiteY71-127488" fmla="*/ 747642 h 2711051"/>
                  <a:gd name="connsiteX72-127489" fmla="*/ 5464386 w 6006665"/>
                  <a:gd name="connsiteY72-127490" fmla="*/ 748261 h 2711051"/>
                  <a:gd name="connsiteX73-127491" fmla="*/ 5474909 w 6006665"/>
                  <a:gd name="connsiteY73-127492" fmla="*/ 747642 h 2711051"/>
                  <a:gd name="connsiteX74-127493" fmla="*/ 5581715 w 6006665"/>
                  <a:gd name="connsiteY74-127494" fmla="*/ 795364 h 2711051"/>
                  <a:gd name="connsiteX75-127495" fmla="*/ 5633981 w 6006665"/>
                  <a:gd name="connsiteY75-127496" fmla="*/ 838541 h 2711051"/>
                  <a:gd name="connsiteX76-127497" fmla="*/ 5720335 w 6006665"/>
                  <a:gd name="connsiteY76-127498" fmla="*/ 918077 h 2711051"/>
                  <a:gd name="connsiteX77-127499" fmla="*/ 5822595 w 6006665"/>
                  <a:gd name="connsiteY77-127500" fmla="*/ 1015793 h 2711051"/>
                  <a:gd name="connsiteX78-127501" fmla="*/ 5818051 w 6006665"/>
                  <a:gd name="connsiteY78-127502" fmla="*/ 1070332 h 2711051"/>
                  <a:gd name="connsiteX79-127503" fmla="*/ 5825679 w 6006665"/>
                  <a:gd name="connsiteY79-127504" fmla="*/ 1077960 h 2711051"/>
                  <a:gd name="connsiteX80-127505" fmla="*/ 5822051 w 6006665"/>
                  <a:gd name="connsiteY80-127506" fmla="*/ 1027155 h 2711051"/>
                  <a:gd name="connsiteX81-127507" fmla="*/ 5834092 w 6006665"/>
                  <a:gd name="connsiteY81-127508" fmla="*/ 1029028 h 2711051"/>
                  <a:gd name="connsiteX82-127509" fmla="*/ 5833958 w 6006665"/>
                  <a:gd name="connsiteY82-127510" fmla="*/ 1027155 h 2711051"/>
                  <a:gd name="connsiteX83-127511" fmla="*/ 5936219 w 6006665"/>
                  <a:gd name="connsiteY83-127512" fmla="*/ 1043062 h 2711051"/>
                  <a:gd name="connsiteX84-127513" fmla="*/ 6006665 w 6006665"/>
                  <a:gd name="connsiteY84-127514" fmla="*/ 1122599 h 2711051"/>
                  <a:gd name="connsiteX85-127515" fmla="*/ 5968033 w 6006665"/>
                  <a:gd name="connsiteY85-127516" fmla="*/ 1161231 h 2711051"/>
                  <a:gd name="connsiteX86-127517" fmla="*/ 5908949 w 6006665"/>
                  <a:gd name="connsiteY86-127518" fmla="*/ 1172593 h 2711051"/>
                  <a:gd name="connsiteX87-127519" fmla="*/ 5908949 w 6006665"/>
                  <a:gd name="connsiteY87-127520" fmla="*/ 1258947 h 2711051"/>
                  <a:gd name="connsiteX88-127521" fmla="*/ 5893042 w 6006665"/>
                  <a:gd name="connsiteY88-127522" fmla="*/ 1274854 h 2711051"/>
                  <a:gd name="connsiteX89-127523" fmla="*/ 5881135 w 6006665"/>
                  <a:gd name="connsiteY89-127524" fmla="*/ 1274854 h 2711051"/>
                  <a:gd name="connsiteX90-127525" fmla="*/ 5861227 w 6006665"/>
                  <a:gd name="connsiteY90-127526" fmla="*/ 1274854 h 2711051"/>
                  <a:gd name="connsiteX91-127527" fmla="*/ 5849321 w 6006665"/>
                  <a:gd name="connsiteY91-127528" fmla="*/ 1274854 h 2711051"/>
                  <a:gd name="connsiteX92-127529" fmla="*/ 5817506 w 6006665"/>
                  <a:gd name="connsiteY92-127530" fmla="*/ 1240767 h 2711051"/>
                  <a:gd name="connsiteX93-127531" fmla="*/ 5767511 w 6006665"/>
                  <a:gd name="connsiteY93-127532" fmla="*/ 1215770 h 2711051"/>
                  <a:gd name="connsiteX94-127533" fmla="*/ 5762967 w 6006665"/>
                  <a:gd name="connsiteY94-127534" fmla="*/ 1181683 h 2711051"/>
                  <a:gd name="connsiteX95-127535" fmla="*/ 5729132 w 6006665"/>
                  <a:gd name="connsiteY95-127536" fmla="*/ 1167751 h 2711051"/>
                  <a:gd name="connsiteX96-127537" fmla="*/ 5695337 w 6006665"/>
                  <a:gd name="connsiteY96-127538" fmla="*/ 1177138 h 2711051"/>
                  <a:gd name="connsiteX97-127539" fmla="*/ 5693366 w 6006665"/>
                  <a:gd name="connsiteY97-127540" fmla="*/ 1174378 h 2711051"/>
                  <a:gd name="connsiteX98-127541" fmla="*/ 5683431 w 6006665"/>
                  <a:gd name="connsiteY98-127542" fmla="*/ 1177138 h 2711051"/>
                  <a:gd name="connsiteX99-127543" fmla="*/ 5660706 w 6006665"/>
                  <a:gd name="connsiteY99-127544" fmla="*/ 1145323 h 2711051"/>
                  <a:gd name="connsiteX100-127545" fmla="*/ 5669644 w 6006665"/>
                  <a:gd name="connsiteY100-127546" fmla="*/ 1120298 h 2711051"/>
                  <a:gd name="connsiteX101-127547" fmla="*/ 5640799 w 6006665"/>
                  <a:gd name="connsiteY101-127548" fmla="*/ 1133961 h 2711051"/>
                  <a:gd name="connsiteX102-127549" fmla="*/ 5656705 w 6006665"/>
                  <a:gd name="connsiteY102-127550" fmla="*/ 1177138 h 2711051"/>
                  <a:gd name="connsiteX103-127551" fmla="*/ 5633981 w 6006665"/>
                  <a:gd name="connsiteY103-127552" fmla="*/ 1215770 h 2711051"/>
                  <a:gd name="connsiteX104-127553" fmla="*/ 5586259 w 6006665"/>
                  <a:gd name="connsiteY104-127554" fmla="*/ 1252129 h 2711051"/>
                  <a:gd name="connsiteX105-127555" fmla="*/ 5575676 w 6006665"/>
                  <a:gd name="connsiteY105-127556" fmla="*/ 1251121 h 2711051"/>
                  <a:gd name="connsiteX106-127557" fmla="*/ 5574353 w 6006665"/>
                  <a:gd name="connsiteY106-127558" fmla="*/ 1252129 h 2711051"/>
                  <a:gd name="connsiteX107-127559" fmla="*/ 5539436 w 6006665"/>
                  <a:gd name="connsiteY107-127560" fmla="*/ 1248804 h 2711051"/>
                  <a:gd name="connsiteX108-127561" fmla="*/ 5570352 w 6006665"/>
                  <a:gd name="connsiteY108-127562" fmla="*/ 1290761 h 2711051"/>
                  <a:gd name="connsiteX109-127563" fmla="*/ 5593077 w 6006665"/>
                  <a:gd name="connsiteY109-127564" fmla="*/ 1354390 h 2711051"/>
                  <a:gd name="connsiteX110-127565" fmla="*/ 5608984 w 6006665"/>
                  <a:gd name="connsiteY110-127566" fmla="*/ 1381660 h 2711051"/>
                  <a:gd name="connsiteX111-127567" fmla="*/ 5613529 w 6006665"/>
                  <a:gd name="connsiteY111-127568" fmla="*/ 1413474 h 2711051"/>
                  <a:gd name="connsiteX112-127569" fmla="*/ 5608984 w 6006665"/>
                  <a:gd name="connsiteY112-127570" fmla="*/ 1436199 h 2711051"/>
                  <a:gd name="connsiteX113-127571" fmla="*/ 5597799 w 6006665"/>
                  <a:gd name="connsiteY113-127572" fmla="*/ 1432590 h 2711051"/>
                  <a:gd name="connsiteX114-127573" fmla="*/ 5597077 w 6006665"/>
                  <a:gd name="connsiteY114-127574" fmla="*/ 1436199 h 2711051"/>
                  <a:gd name="connsiteX115-127575" fmla="*/ 5534271 w 6006665"/>
                  <a:gd name="connsiteY115-127576" fmla="*/ 1415939 h 2711051"/>
                  <a:gd name="connsiteX116-127577" fmla="*/ 5436277 w 6006665"/>
                  <a:gd name="connsiteY116-127578" fmla="*/ 1472558 h 2711051"/>
                  <a:gd name="connsiteX117-127579" fmla="*/ 5397645 w 6006665"/>
                  <a:gd name="connsiteY117-127580" fmla="*/ 1483921 h 2711051"/>
                  <a:gd name="connsiteX118-127581" fmla="*/ 5345378 w 6006665"/>
                  <a:gd name="connsiteY118-127582" fmla="*/ 1538460 h 2711051"/>
                  <a:gd name="connsiteX119-127583" fmla="*/ 5290839 w 6006665"/>
                  <a:gd name="connsiteY119-127584" fmla="*/ 1586181 h 2711051"/>
                  <a:gd name="connsiteX120-127585" fmla="*/ 5274932 w 6006665"/>
                  <a:gd name="connsiteY120-127586" fmla="*/ 1617996 h 2711051"/>
                  <a:gd name="connsiteX121-127587" fmla="*/ 5267238 w 6006665"/>
                  <a:gd name="connsiteY121-127588" fmla="*/ 1609569 h 2711051"/>
                  <a:gd name="connsiteX122-127589" fmla="*/ 5263025 w 6006665"/>
                  <a:gd name="connsiteY122-127590" fmla="*/ 1617996 h 2711051"/>
                  <a:gd name="connsiteX123-127591" fmla="*/ 5219538 w 6006665"/>
                  <a:gd name="connsiteY123-127592" fmla="*/ 1570368 h 2711051"/>
                  <a:gd name="connsiteX124-127593" fmla="*/ 5129494 w 6006665"/>
                  <a:gd name="connsiteY124-127594" fmla="*/ 1624813 h 2711051"/>
                  <a:gd name="connsiteX125-127595" fmla="*/ 5126389 w 6006665"/>
                  <a:gd name="connsiteY125-127596" fmla="*/ 1619491 h 2711051"/>
                  <a:gd name="connsiteX126-127597" fmla="*/ 5117587 w 6006665"/>
                  <a:gd name="connsiteY126-127598" fmla="*/ 1624813 h 2711051"/>
                  <a:gd name="connsiteX127-127599" fmla="*/ 5105544 w 6006665"/>
                  <a:gd name="connsiteY127-127600" fmla="*/ 1604167 h 2711051"/>
                  <a:gd name="connsiteX128-127601" fmla="*/ 5074955 w 6006665"/>
                  <a:gd name="connsiteY128-127602" fmla="*/ 1629358 h 2711051"/>
                  <a:gd name="connsiteX129-127603" fmla="*/ 5065718 w 6006665"/>
                  <a:gd name="connsiteY129-127604" fmla="*/ 1627159 h 2711051"/>
                  <a:gd name="connsiteX130-127605" fmla="*/ 5063048 w 6006665"/>
                  <a:gd name="connsiteY130-127606" fmla="*/ 1629358 h 2711051"/>
                  <a:gd name="connsiteX131-127607" fmla="*/ 5026594 w 6006665"/>
                  <a:gd name="connsiteY131-127608" fmla="*/ 1620679 h 2711051"/>
                  <a:gd name="connsiteX132-127609" fmla="*/ 5015871 w 6006665"/>
                  <a:gd name="connsiteY132-127610" fmla="*/ 1665718 h 2711051"/>
                  <a:gd name="connsiteX133-127611" fmla="*/ 4974967 w 6006665"/>
                  <a:gd name="connsiteY133-127612" fmla="*/ 1731619 h 2711051"/>
                  <a:gd name="connsiteX134-127613" fmla="*/ 4974967 w 6006665"/>
                  <a:gd name="connsiteY134-127614" fmla="*/ 1763434 h 2711051"/>
                  <a:gd name="connsiteX135-127615" fmla="*/ 5015871 w 6006665"/>
                  <a:gd name="connsiteY135-127616" fmla="*/ 1779341 h 2711051"/>
                  <a:gd name="connsiteX136-127617" fmla="*/ 5011326 w 6006665"/>
                  <a:gd name="connsiteY136-127618" fmla="*/ 1877057 h 2711051"/>
                  <a:gd name="connsiteX137-127619" fmla="*/ 4999419 w 6006665"/>
                  <a:gd name="connsiteY137-127620" fmla="*/ 1877057 h 2711051"/>
                  <a:gd name="connsiteX138-127621" fmla="*/ 4974967 w 6006665"/>
                  <a:gd name="connsiteY138-127622" fmla="*/ 1877057 h 2711051"/>
                  <a:gd name="connsiteX139-127623" fmla="*/ 4963605 w 6006665"/>
                  <a:gd name="connsiteY139-127624" fmla="*/ 1929323 h 2711051"/>
                  <a:gd name="connsiteX140-127625" fmla="*/ 4974967 w 6006665"/>
                  <a:gd name="connsiteY140-127626" fmla="*/ 1956593 h 2711051"/>
                  <a:gd name="connsiteX141-127627" fmla="*/ 4909065 w 6006665"/>
                  <a:gd name="connsiteY141-127628" fmla="*/ 1990680 h 2711051"/>
                  <a:gd name="connsiteX142-127629" fmla="*/ 4897703 w 6006665"/>
                  <a:gd name="connsiteY142-127630" fmla="*/ 2058854 h 2711051"/>
                  <a:gd name="connsiteX143-127631" fmla="*/ 4845437 w 6006665"/>
                  <a:gd name="connsiteY143-127632" fmla="*/ 2074761 h 2711051"/>
                  <a:gd name="connsiteX144-127633" fmla="*/ 4834074 w 6006665"/>
                  <a:gd name="connsiteY144-127634" fmla="*/ 2133845 h 2711051"/>
                  <a:gd name="connsiteX145-127635" fmla="*/ 4779535 w 6006665"/>
                  <a:gd name="connsiteY145-127636" fmla="*/ 2192929 h 2711051"/>
                  <a:gd name="connsiteX146-127637" fmla="*/ 4777225 w 6006665"/>
                  <a:gd name="connsiteY146-127638" fmla="*/ 2182533 h 2711051"/>
                  <a:gd name="connsiteX147-127639" fmla="*/ 4767628 w 6006665"/>
                  <a:gd name="connsiteY147-127640" fmla="*/ 2192929 h 2711051"/>
                  <a:gd name="connsiteX148-127641" fmla="*/ 4758538 w 6006665"/>
                  <a:gd name="connsiteY148-127642" fmla="*/ 2152025 h 2711051"/>
                  <a:gd name="connsiteX149-127643" fmla="*/ 4742631 w 6006665"/>
                  <a:gd name="connsiteY149-127644" fmla="*/ 2065671 h 2711051"/>
                  <a:gd name="connsiteX150-127645" fmla="*/ 4715361 w 6006665"/>
                  <a:gd name="connsiteY150-127646" fmla="*/ 1924779 h 2711051"/>
                  <a:gd name="connsiteX151-127647" fmla="*/ 4735813 w 6006665"/>
                  <a:gd name="connsiteY151-127648" fmla="*/ 1833880 h 2711051"/>
                  <a:gd name="connsiteX152-127649" fmla="*/ 4767628 w 6006665"/>
                  <a:gd name="connsiteY152-127650" fmla="*/ 1790703 h 2711051"/>
                  <a:gd name="connsiteX153-127651" fmla="*/ 4767628 w 6006665"/>
                  <a:gd name="connsiteY153-127652" fmla="*/ 1763434 h 2711051"/>
                  <a:gd name="connsiteX154-127653" fmla="*/ 4826712 w 6006665"/>
                  <a:gd name="connsiteY154-127654" fmla="*/ 1747526 h 2711051"/>
                  <a:gd name="connsiteX155-127655" fmla="*/ 4892613 w 6006665"/>
                  <a:gd name="connsiteY155-127656" fmla="*/ 1656628 h 2711051"/>
                  <a:gd name="connsiteX156-127657" fmla="*/ 4956243 w 6006665"/>
                  <a:gd name="connsiteY156-127658" fmla="*/ 1581637 h 2711051"/>
                  <a:gd name="connsiteX157-127659" fmla="*/ 5022143 w 6006665"/>
                  <a:gd name="connsiteY157-127660" fmla="*/ 1522552 h 2711051"/>
                  <a:gd name="connsiteX158-127661" fmla="*/ 5046694 w 6006665"/>
                  <a:gd name="connsiteY158-127662" fmla="*/ 1415425 h 2711051"/>
                  <a:gd name="connsiteX159-127663" fmla="*/ 5015871 w 6006665"/>
                  <a:gd name="connsiteY159-127664" fmla="*/ 1420292 h 2711051"/>
                  <a:gd name="connsiteX160-127665" fmla="*/ 4995419 w 6006665"/>
                  <a:gd name="connsiteY160-127666" fmla="*/ 1483921 h 2711051"/>
                  <a:gd name="connsiteX161-127667" fmla="*/ 4904521 w 6006665"/>
                  <a:gd name="connsiteY161-127668" fmla="*/ 1570274 h 2711051"/>
                  <a:gd name="connsiteX162-127669" fmla="*/ 4901708 w 6006665"/>
                  <a:gd name="connsiteY162-127670" fmla="*/ 1561634 h 2711051"/>
                  <a:gd name="connsiteX163-127671" fmla="*/ 4892613 w 6006665"/>
                  <a:gd name="connsiteY163-127672" fmla="*/ 1570274 h 2711051"/>
                  <a:gd name="connsiteX164-127673" fmla="*/ 4861835 w 6006665"/>
                  <a:gd name="connsiteY164-127674" fmla="*/ 1475740 h 2711051"/>
                  <a:gd name="connsiteX165-127675" fmla="*/ 4779535 w 6006665"/>
                  <a:gd name="connsiteY165-127676" fmla="*/ 1499828 h 2711051"/>
                  <a:gd name="connsiteX166-127677" fmla="*/ 4684091 w 6006665"/>
                  <a:gd name="connsiteY166-127678" fmla="*/ 1624813 h 2711051"/>
                  <a:gd name="connsiteX167-127679" fmla="*/ 4715906 w 6006665"/>
                  <a:gd name="connsiteY167-127680" fmla="*/ 1672535 h 2711051"/>
                  <a:gd name="connsiteX168-127681" fmla="*/ 4636369 w 6006665"/>
                  <a:gd name="connsiteY168-127682" fmla="*/ 1688442 h 2711051"/>
                  <a:gd name="connsiteX169-127683" fmla="*/ 4577285 w 6006665"/>
                  <a:gd name="connsiteY169-127684" fmla="*/ 1692987 h 2711051"/>
                  <a:gd name="connsiteX170-127685" fmla="*/ 4577373 w 6006665"/>
                  <a:gd name="connsiteY170-127686" fmla="*/ 1692065 h 2711051"/>
                  <a:gd name="connsiteX171-127687" fmla="*/ 4565379 w 6006665"/>
                  <a:gd name="connsiteY171-127688" fmla="*/ 1692987 h 2711051"/>
                  <a:gd name="connsiteX172-127689" fmla="*/ 4569923 w 6006665"/>
                  <a:gd name="connsiteY172-127690" fmla="*/ 1645266 h 2711051"/>
                  <a:gd name="connsiteX173-127691" fmla="*/ 4520081 w 6006665"/>
                  <a:gd name="connsiteY173-127692" fmla="*/ 1635680 h 2711051"/>
                  <a:gd name="connsiteX174-127693" fmla="*/ 4475025 w 6006665"/>
                  <a:gd name="connsiteY174-127694" fmla="*/ 1665718 h 2711051"/>
                  <a:gd name="connsiteX175-127695" fmla="*/ 4464394 w 6006665"/>
                  <a:gd name="connsiteY175-127696" fmla="*/ 1664867 h 2711051"/>
                  <a:gd name="connsiteX176-127697" fmla="*/ 4463118 w 6006665"/>
                  <a:gd name="connsiteY176-127698" fmla="*/ 1665718 h 2711051"/>
                  <a:gd name="connsiteX177-127699" fmla="*/ 4357637 w 6006665"/>
                  <a:gd name="connsiteY177-127700" fmla="*/ 1657279 h 2711051"/>
                  <a:gd name="connsiteX178-127701" fmla="*/ 4243233 w 6006665"/>
                  <a:gd name="connsiteY178-127702" fmla="*/ 1677080 h 2711051"/>
                  <a:gd name="connsiteX179-127703" fmla="*/ 4125065 w 6006665"/>
                  <a:gd name="connsiteY179-127704" fmla="*/ 1811155 h 2711051"/>
                  <a:gd name="connsiteX180-127705" fmla="*/ 3984173 w 6006665"/>
                  <a:gd name="connsiteY180-127706" fmla="*/ 1967955 h 2711051"/>
                  <a:gd name="connsiteX181-127707" fmla="*/ 4038712 w 6006665"/>
                  <a:gd name="connsiteY181-127708" fmla="*/ 1972500 h 2711051"/>
                  <a:gd name="connsiteX182-127709" fmla="*/ 4059164 w 6006665"/>
                  <a:gd name="connsiteY182-127710" fmla="*/ 2015677 h 2711051"/>
                  <a:gd name="connsiteX183-127711" fmla="*/ 4087782 w 6006665"/>
                  <a:gd name="connsiteY183-127712" fmla="*/ 2024094 h 2711051"/>
                  <a:gd name="connsiteX184-127713" fmla="*/ 4106341 w 6006665"/>
                  <a:gd name="connsiteY184-127714" fmla="*/ 1995225 h 2711051"/>
                  <a:gd name="connsiteX185-127715" fmla="*/ 4117411 w 6006665"/>
                  <a:gd name="connsiteY185-127716" fmla="*/ 1996527 h 2711051"/>
                  <a:gd name="connsiteX186-127717" fmla="*/ 4118248 w 6006665"/>
                  <a:gd name="connsiteY186-127718" fmla="*/ 1995225 h 2711051"/>
                  <a:gd name="connsiteX187-127719" fmla="*/ 4156880 w 6006665"/>
                  <a:gd name="connsiteY187-127720" fmla="*/ 1999770 h 2711051"/>
                  <a:gd name="connsiteX188-127721" fmla="*/ 4211419 w 6006665"/>
                  <a:gd name="connsiteY188-127722" fmla="*/ 2070216 h 2711051"/>
                  <a:gd name="connsiteX189-127723" fmla="*/ 4215964 w 6006665"/>
                  <a:gd name="connsiteY189-127724" fmla="*/ 2117938 h 2711051"/>
                  <a:gd name="connsiteX190-127725" fmla="*/ 4184149 w 6006665"/>
                  <a:gd name="connsiteY190-127726" fmla="*/ 2177022 h 2711051"/>
                  <a:gd name="connsiteX191-127727" fmla="*/ 4177332 w 6006665"/>
                  <a:gd name="connsiteY191-127728" fmla="*/ 2247468 h 2711051"/>
                  <a:gd name="connsiteX192-127729" fmla="*/ 4161425 w 6006665"/>
                  <a:gd name="connsiteY192-127730" fmla="*/ 2333822 h 2711051"/>
                  <a:gd name="connsiteX193-127731" fmla="*/ 4109158 w 6006665"/>
                  <a:gd name="connsiteY193-127732" fmla="*/ 2413358 h 2711051"/>
                  <a:gd name="connsiteX194-127733" fmla="*/ 4097796 w 6006665"/>
                  <a:gd name="connsiteY194-127734" fmla="*/ 2451990 h 2711051"/>
                  <a:gd name="connsiteX195-127735" fmla="*/ 4043257 w 6006665"/>
                  <a:gd name="connsiteY195-127736" fmla="*/ 2511074 h 2711051"/>
                  <a:gd name="connsiteX196-127737" fmla="*/ 3995535 w 6006665"/>
                  <a:gd name="connsiteY196-127738" fmla="*/ 2570158 h 2711051"/>
                  <a:gd name="connsiteX197-127739" fmla="*/ 3975083 w 6006665"/>
                  <a:gd name="connsiteY197-127740" fmla="*/ 2601973 h 2711051"/>
                  <a:gd name="connsiteX198-127741" fmla="*/ 3925089 w 6006665"/>
                  <a:gd name="connsiteY198-127742" fmla="*/ 2629242 h 2711051"/>
                  <a:gd name="connsiteX199-127743" fmla="*/ 3913182 w 6006665"/>
                  <a:gd name="connsiteY199-127744" fmla="*/ 2629242 h 2711051"/>
                  <a:gd name="connsiteX200-127745" fmla="*/ 3904637 w 6006665"/>
                  <a:gd name="connsiteY200-127746" fmla="*/ 2629242 h 2711051"/>
                  <a:gd name="connsiteX201-127747" fmla="*/ 3892729 w 6006665"/>
                  <a:gd name="connsiteY201-127748" fmla="*/ 2629242 h 2711051"/>
                  <a:gd name="connsiteX202-127749" fmla="*/ 3871063 w 6006665"/>
                  <a:gd name="connsiteY202-127750" fmla="*/ 2612993 h 2711051"/>
                  <a:gd name="connsiteX203-127751" fmla="*/ 3829645 w 6006665"/>
                  <a:gd name="connsiteY203-127752" fmla="*/ 2640605 h 2711051"/>
                  <a:gd name="connsiteX204-127753" fmla="*/ 3822828 w 6006665"/>
                  <a:gd name="connsiteY204-127754" fmla="*/ 2661057 h 2711051"/>
                  <a:gd name="connsiteX205-127755" fmla="*/ 3818283 w 6006665"/>
                  <a:gd name="connsiteY205-127756" fmla="*/ 2651967 h 2711051"/>
                  <a:gd name="connsiteX206-127757" fmla="*/ 3818283 w 6006665"/>
                  <a:gd name="connsiteY206-127758" fmla="*/ 2640241 h 2711051"/>
                  <a:gd name="connsiteX207-127759" fmla="*/ 3817738 w 6006665"/>
                  <a:gd name="connsiteY207-127760" fmla="*/ 2640605 h 2711051"/>
                  <a:gd name="connsiteX208-127761" fmla="*/ 3810921 w 6006665"/>
                  <a:gd name="connsiteY208-127762" fmla="*/ 2661057 h 2711051"/>
                  <a:gd name="connsiteX209-127763" fmla="*/ 3806376 w 6006665"/>
                  <a:gd name="connsiteY209-127764" fmla="*/ 2651967 h 2711051"/>
                  <a:gd name="connsiteX210-127765" fmla="*/ 3806376 w 6006665"/>
                  <a:gd name="connsiteY210-127766" fmla="*/ 2624697 h 2711051"/>
                  <a:gd name="connsiteX211-127767" fmla="*/ 3818283 w 6006665"/>
                  <a:gd name="connsiteY211-127768" fmla="*/ 2624697 h 2711051"/>
                  <a:gd name="connsiteX212-127769" fmla="*/ 3826828 w 6006665"/>
                  <a:gd name="connsiteY212-127770" fmla="*/ 2624697 h 2711051"/>
                  <a:gd name="connsiteX213-127771" fmla="*/ 3833645 w 6006665"/>
                  <a:gd name="connsiteY213-127772" fmla="*/ 2565613 h 2711051"/>
                  <a:gd name="connsiteX214-127773" fmla="*/ 3822283 w 6006665"/>
                  <a:gd name="connsiteY214-127774" fmla="*/ 2522437 h 2711051"/>
                  <a:gd name="connsiteX215-127775" fmla="*/ 3849553 w 6006665"/>
                  <a:gd name="connsiteY215-127776" fmla="*/ 2499712 h 2711051"/>
                  <a:gd name="connsiteX216-127777" fmla="*/ 3858814 w 6006665"/>
                  <a:gd name="connsiteY216-127778" fmla="*/ 2501917 h 2711051"/>
                  <a:gd name="connsiteX217-127779" fmla="*/ 3861460 w 6006665"/>
                  <a:gd name="connsiteY217-127780" fmla="*/ 2499712 h 2711051"/>
                  <a:gd name="connsiteX218-127781" fmla="*/ 3898487 w 6006665"/>
                  <a:gd name="connsiteY218-127782" fmla="*/ 2508528 h 2711051"/>
                  <a:gd name="connsiteX219-127783" fmla="*/ 3919999 w 6006665"/>
                  <a:gd name="connsiteY219-127784" fmla="*/ 2463353 h 2711051"/>
                  <a:gd name="connsiteX220-127785" fmla="*/ 3935906 w 6006665"/>
                  <a:gd name="connsiteY220-127786" fmla="*/ 2404268 h 2711051"/>
                  <a:gd name="connsiteX221-127787" fmla="*/ 3947269 w 6006665"/>
                  <a:gd name="connsiteY221-127788" fmla="*/ 2381544 h 2711051"/>
                  <a:gd name="connsiteX222-127789" fmla="*/ 3966292 w 6006665"/>
                  <a:gd name="connsiteY222-127790" fmla="*/ 2337156 h 2711051"/>
                  <a:gd name="connsiteX223-127791" fmla="*/ 3915999 w 6006665"/>
                  <a:gd name="connsiteY223-127792" fmla="*/ 2349729 h 2711051"/>
                  <a:gd name="connsiteX224-127793" fmla="*/ 3888729 w 6006665"/>
                  <a:gd name="connsiteY224-127794" fmla="*/ 2372454 h 2711051"/>
                  <a:gd name="connsiteX225-127795" fmla="*/ 3876822 w 6006665"/>
                  <a:gd name="connsiteY225-127796" fmla="*/ 2372454 h 2711051"/>
                  <a:gd name="connsiteX226-127797" fmla="*/ 3829645 w 6006665"/>
                  <a:gd name="connsiteY226-127798" fmla="*/ 2372454 h 2711051"/>
                  <a:gd name="connsiteX227-127799" fmla="*/ 3817738 w 6006665"/>
                  <a:gd name="connsiteY227-127800" fmla="*/ 2372454 h 2711051"/>
                  <a:gd name="connsiteX228-127801" fmla="*/ 3801831 w 6006665"/>
                  <a:gd name="connsiteY228-127802" fmla="*/ 2317915 h 2711051"/>
                  <a:gd name="connsiteX229-127803" fmla="*/ 3758654 w 6006665"/>
                  <a:gd name="connsiteY229-127804" fmla="*/ 2279283 h 2711051"/>
                  <a:gd name="connsiteX230-127805" fmla="*/ 3692753 w 6006665"/>
                  <a:gd name="connsiteY230-127806" fmla="*/ 2263376 h 2711051"/>
                  <a:gd name="connsiteX231-127807" fmla="*/ 3683663 w 6006665"/>
                  <a:gd name="connsiteY231-127808" fmla="*/ 2204292 h 2711051"/>
                  <a:gd name="connsiteX232-127809" fmla="*/ 3672301 w 6006665"/>
                  <a:gd name="connsiteY232-127810" fmla="*/ 2172477 h 2711051"/>
                  <a:gd name="connsiteX233-127811" fmla="*/ 3656393 w 6006665"/>
                  <a:gd name="connsiteY233-127812" fmla="*/ 2145208 h 2711051"/>
                  <a:gd name="connsiteX234-127813" fmla="*/ 3633669 w 6006665"/>
                  <a:gd name="connsiteY234-127814" fmla="*/ 2086123 h 2711051"/>
                  <a:gd name="connsiteX235-127815" fmla="*/ 3601854 w 6006665"/>
                  <a:gd name="connsiteY235-127816" fmla="*/ 2065671 h 2711051"/>
                  <a:gd name="connsiteX236-127817" fmla="*/ 3545995 w 6006665"/>
                  <a:gd name="connsiteY236-127818" fmla="*/ 2044187 h 2711051"/>
                  <a:gd name="connsiteX237-127819" fmla="*/ 3506955 w 6006665"/>
                  <a:gd name="connsiteY237-127820" fmla="*/ 2049764 h 2711051"/>
                  <a:gd name="connsiteX238-127821" fmla="*/ 3463779 w 6006665"/>
                  <a:gd name="connsiteY238-127822" fmla="*/ 2058854 h 2711051"/>
                  <a:gd name="connsiteX239-127823" fmla="*/ 3431964 w 6006665"/>
                  <a:gd name="connsiteY239-127824" fmla="*/ 2086123 h 2711051"/>
                  <a:gd name="connsiteX240-127825" fmla="*/ 3452416 w 6006665"/>
                  <a:gd name="connsiteY240-127826" fmla="*/ 2102031 h 2711051"/>
                  <a:gd name="connsiteX241-127827" fmla="*/ 3452416 w 6006665"/>
                  <a:gd name="connsiteY241-127828" fmla="*/ 2133845 h 2711051"/>
                  <a:gd name="connsiteX242-127829" fmla="*/ 3431964 w 6006665"/>
                  <a:gd name="connsiteY242-127830" fmla="*/ 2156570 h 2711051"/>
                  <a:gd name="connsiteX243-127831" fmla="*/ 3400150 w 6006665"/>
                  <a:gd name="connsiteY243-127832" fmla="*/ 2215654 h 2711051"/>
                  <a:gd name="connsiteX244-127833" fmla="*/ 3400150 w 6006665"/>
                  <a:gd name="connsiteY244-127834" fmla="*/ 2242924 h 2711051"/>
                  <a:gd name="connsiteX245-127835" fmla="*/ 3350155 w 6006665"/>
                  <a:gd name="connsiteY245-127836" fmla="*/ 2274738 h 2711051"/>
                  <a:gd name="connsiteX246-127837" fmla="*/ 3342342 w 6006665"/>
                  <a:gd name="connsiteY246-127838" fmla="*/ 2272134 h 2711051"/>
                  <a:gd name="connsiteX247-127839" fmla="*/ 3338249 w 6006665"/>
                  <a:gd name="connsiteY247-127840" fmla="*/ 2274738 h 2711051"/>
                  <a:gd name="connsiteX248-127841" fmla="*/ 3290527 w 6006665"/>
                  <a:gd name="connsiteY248-127842" fmla="*/ 2258831 h 2711051"/>
                  <a:gd name="connsiteX249-127843" fmla="*/ 3259257 w 6006665"/>
                  <a:gd name="connsiteY249-127844" fmla="*/ 2258831 h 2711051"/>
                  <a:gd name="connsiteX250-127845" fmla="*/ 3247350 w 6006665"/>
                  <a:gd name="connsiteY250-127846" fmla="*/ 2258831 h 2711051"/>
                  <a:gd name="connsiteX251-127847" fmla="*/ 3231443 w 6006665"/>
                  <a:gd name="connsiteY251-127848" fmla="*/ 2242924 h 2711051"/>
                  <a:gd name="connsiteX252-127849" fmla="*/ 1811153 w 6006665"/>
                  <a:gd name="connsiteY252-127850" fmla="*/ 1999770 h 2711051"/>
                  <a:gd name="connsiteX253-127851" fmla="*/ 1748069 w 6006665"/>
                  <a:gd name="connsiteY253-127852" fmla="*/ 2038402 h 2711051"/>
                  <a:gd name="connsiteX254-127853" fmla="*/ 1711709 w 6006665"/>
                  <a:gd name="connsiteY254-127854" fmla="*/ 2042947 h 2711051"/>
                  <a:gd name="connsiteX255-127855" fmla="*/ 1711926 w 6006665"/>
                  <a:gd name="connsiteY255-127856" fmla="*/ 2041431 h 2711051"/>
                  <a:gd name="connsiteX256-127857" fmla="*/ 1699803 w 6006665"/>
                  <a:gd name="connsiteY256-127858" fmla="*/ 2042947 h 2711051"/>
                  <a:gd name="connsiteX257-127859" fmla="*/ 1704347 w 6006665"/>
                  <a:gd name="connsiteY257-127860" fmla="*/ 2011132 h 2711051"/>
                  <a:gd name="connsiteX258-127861" fmla="*/ 1662460 w 6006665"/>
                  <a:gd name="connsiteY258-127862" fmla="*/ 1993181 h 2711051"/>
                  <a:gd name="connsiteX259-127863" fmla="*/ 1629901 w 6006665"/>
                  <a:gd name="connsiteY259-127864" fmla="*/ 2006587 h 2711051"/>
                  <a:gd name="connsiteX260-127865" fmla="*/ 1629300 w 6006665"/>
                  <a:gd name="connsiteY260-127866" fmla="*/ 2001932 h 2711051"/>
                  <a:gd name="connsiteX261-127867" fmla="*/ 1617994 w 6006665"/>
                  <a:gd name="connsiteY261-127868" fmla="*/ 2006587 h 2711051"/>
                  <a:gd name="connsiteX262-127869" fmla="*/ 1608904 w 6006665"/>
                  <a:gd name="connsiteY262-127870" fmla="*/ 1936141 h 2711051"/>
                  <a:gd name="connsiteX263-127871" fmla="*/ 1552684 w 6006665"/>
                  <a:gd name="connsiteY263-127872" fmla="*/ 1926448 h 2711051"/>
                  <a:gd name="connsiteX264-127873" fmla="*/ 1518550 w 6006665"/>
                  <a:gd name="connsiteY264-127874" fmla="*/ 1952048 h 2711051"/>
                  <a:gd name="connsiteX265-127875" fmla="*/ 1425379 w 6006665"/>
                  <a:gd name="connsiteY265-127876" fmla="*/ 1972500 h 2711051"/>
                  <a:gd name="connsiteX266-127877" fmla="*/ 1409472 w 6006665"/>
                  <a:gd name="connsiteY266-127878" fmla="*/ 1990680 h 2711051"/>
                  <a:gd name="connsiteX267-127879" fmla="*/ 1270852 w 6006665"/>
                  <a:gd name="connsiteY267-127880" fmla="*/ 2011132 h 2711051"/>
                  <a:gd name="connsiteX268-127881" fmla="*/ 1254945 w 6006665"/>
                  <a:gd name="connsiteY268-127882" fmla="*/ 2031584 h 2711051"/>
                  <a:gd name="connsiteX269-127883" fmla="*/ 1282214 w 6006665"/>
                  <a:gd name="connsiteY269-127884" fmla="*/ 2074761 h 2711051"/>
                  <a:gd name="connsiteX270-127885" fmla="*/ 1243582 w 6006665"/>
                  <a:gd name="connsiteY270-127886" fmla="*/ 2090668 h 2711051"/>
                  <a:gd name="connsiteX271-127887" fmla="*/ 1254945 w 6006665"/>
                  <a:gd name="connsiteY271-127888" fmla="*/ 2108848 h 2711051"/>
                  <a:gd name="connsiteX272-127889" fmla="*/ 1216313 w 6006665"/>
                  <a:gd name="connsiteY272-127890" fmla="*/ 2133845 h 2711051"/>
                  <a:gd name="connsiteX273-127891" fmla="*/ 1275397 w 6006665"/>
                  <a:gd name="connsiteY273-127892" fmla="*/ 2177022 h 2711051"/>
                  <a:gd name="connsiteX274-127893" fmla="*/ 1270852 w 6006665"/>
                  <a:gd name="connsiteY274-127894" fmla="*/ 2204292 h 2711051"/>
                  <a:gd name="connsiteX275-127895" fmla="*/ 1259108 w 6006665"/>
                  <a:gd name="connsiteY275-127896" fmla="*/ 2203313 h 2711051"/>
                  <a:gd name="connsiteX276-127897" fmla="*/ 1258945 w 6006665"/>
                  <a:gd name="connsiteY276-127898" fmla="*/ 2204292 h 2711051"/>
                  <a:gd name="connsiteX277-127899" fmla="*/ 1215644 w 6006665"/>
                  <a:gd name="connsiteY277-127900" fmla="*/ 2200683 h 2711051"/>
                  <a:gd name="connsiteX278-127901" fmla="*/ 1204950 w 6006665"/>
                  <a:gd name="connsiteY278-127902" fmla="*/ 2215654 h 2711051"/>
                  <a:gd name="connsiteX279-127903" fmla="*/ 1196495 w 6006665"/>
                  <a:gd name="connsiteY279-127904" fmla="*/ 2210822 h 2711051"/>
                  <a:gd name="connsiteX280-127905" fmla="*/ 1193043 w 6006665"/>
                  <a:gd name="connsiteY280-127906" fmla="*/ 2215654 h 2711051"/>
                  <a:gd name="connsiteX281-127907" fmla="*/ 1145322 w 6006665"/>
                  <a:gd name="connsiteY281-127908" fmla="*/ 2188384 h 2711051"/>
                  <a:gd name="connsiteX282-127909" fmla="*/ 1098145 w 6006665"/>
                  <a:gd name="connsiteY282-127910" fmla="*/ 2188384 h 2711051"/>
                  <a:gd name="connsiteX283-127911" fmla="*/ 1061785 w 6006665"/>
                  <a:gd name="connsiteY283-127912" fmla="*/ 2215654 h 2711051"/>
                  <a:gd name="connsiteX284-127913" fmla="*/ 1055322 w 6006665"/>
                  <a:gd name="connsiteY284-127914" fmla="*/ 2211571 h 2711051"/>
                  <a:gd name="connsiteX285-127915" fmla="*/ 1049878 w 6006665"/>
                  <a:gd name="connsiteY285-127916" fmla="*/ 2215654 h 2711051"/>
                  <a:gd name="connsiteX286-127917" fmla="*/ 1006701 w 6006665"/>
                  <a:gd name="connsiteY286-127918" fmla="*/ 2188384 h 2711051"/>
                  <a:gd name="connsiteX287-127919" fmla="*/ 924893 w 6006665"/>
                  <a:gd name="connsiteY287-127920" fmla="*/ 2152025 h 2711051"/>
                  <a:gd name="connsiteX288-127921" fmla="*/ 877716 w 6006665"/>
                  <a:gd name="connsiteY288-127922" fmla="*/ 2152025 h 2711051"/>
                  <a:gd name="connsiteX289-127923" fmla="*/ 802724 w 6006665"/>
                  <a:gd name="connsiteY289-127924" fmla="*/ 2215654 h 2711051"/>
                  <a:gd name="connsiteX290-127925" fmla="*/ 798179 w 6006665"/>
                  <a:gd name="connsiteY290-127926" fmla="*/ 2258831 h 2711051"/>
                  <a:gd name="connsiteX291-127927" fmla="*/ 787406 w 6006665"/>
                  <a:gd name="connsiteY291-127928" fmla="*/ 2248058 h 2711051"/>
                  <a:gd name="connsiteX292-127929" fmla="*/ 786272 w 6006665"/>
                  <a:gd name="connsiteY292-127930" fmla="*/ 2258831 h 2711051"/>
                  <a:gd name="connsiteX293-127931" fmla="*/ 756063 w 6006665"/>
                  <a:gd name="connsiteY293-127932" fmla="*/ 2228621 h 2711051"/>
                  <a:gd name="connsiteX294-127933" fmla="*/ 732278 w 6006665"/>
                  <a:gd name="connsiteY294-127934" fmla="*/ 2286100 h 2711051"/>
                  <a:gd name="connsiteX295-127935" fmla="*/ 743640 w 6006665"/>
                  <a:gd name="connsiteY295-127936" fmla="*/ 2295190 h 2711051"/>
                  <a:gd name="connsiteX296-127937" fmla="*/ 723188 w 6006665"/>
                  <a:gd name="connsiteY296-127938" fmla="*/ 2338367 h 2711051"/>
                  <a:gd name="connsiteX297-127939" fmla="*/ 747026 w 6006665"/>
                  <a:gd name="connsiteY297-127940" fmla="*/ 2375208 h 2711051"/>
                  <a:gd name="connsiteX298-127941" fmla="*/ 763548 w 6006665"/>
                  <a:gd name="connsiteY298-127942" fmla="*/ 2372454 h 2711051"/>
                  <a:gd name="connsiteX299-127943" fmla="*/ 764871 w 6006665"/>
                  <a:gd name="connsiteY299-127944" fmla="*/ 2374218 h 2711051"/>
                  <a:gd name="connsiteX300-127945" fmla="*/ 775455 w 6006665"/>
                  <a:gd name="connsiteY300-127946" fmla="*/ 2372454 h 2711051"/>
                  <a:gd name="connsiteX301-127947" fmla="*/ 802724 w 6006665"/>
                  <a:gd name="connsiteY301-127948" fmla="*/ 2408813 h 2711051"/>
                  <a:gd name="connsiteX302-127949" fmla="*/ 798179 w 6006665"/>
                  <a:gd name="connsiteY302-127950" fmla="*/ 2436083 h 2711051"/>
                  <a:gd name="connsiteX303-127951" fmla="*/ 818632 w 6006665"/>
                  <a:gd name="connsiteY303-127952" fmla="*/ 2447445 h 2711051"/>
                  <a:gd name="connsiteX304-127953" fmla="*/ 802724 w 6006665"/>
                  <a:gd name="connsiteY304-127954" fmla="*/ 2479260 h 2711051"/>
                  <a:gd name="connsiteX305-127955" fmla="*/ 766365 w 6006665"/>
                  <a:gd name="connsiteY305-127956" fmla="*/ 2483805 h 2711051"/>
                  <a:gd name="connsiteX306-127957" fmla="*/ 727733 w 6006665"/>
                  <a:gd name="connsiteY306-127958" fmla="*/ 2542889 h 2711051"/>
                  <a:gd name="connsiteX307-127959" fmla="*/ 759548 w 6006665"/>
                  <a:gd name="connsiteY307-127960" fmla="*/ 2586066 h 2711051"/>
                  <a:gd name="connsiteX308-127961" fmla="*/ 759548 w 6006665"/>
                  <a:gd name="connsiteY308-127962" fmla="*/ 2624697 h 2711051"/>
                  <a:gd name="connsiteX309-127963" fmla="*/ 798179 w 6006665"/>
                  <a:gd name="connsiteY309-127964" fmla="*/ 2683782 h 2711051"/>
                  <a:gd name="connsiteX310-127965" fmla="*/ 775455 w 6006665"/>
                  <a:gd name="connsiteY310-127966" fmla="*/ 2699689 h 2711051"/>
                  <a:gd name="connsiteX311-127967" fmla="*/ 770910 w 6006665"/>
                  <a:gd name="connsiteY311-127968" fmla="*/ 2711051 h 2711051"/>
                  <a:gd name="connsiteX312-127969" fmla="*/ 759003 w 6006665"/>
                  <a:gd name="connsiteY312-127970" fmla="*/ 2711051 h 2711051"/>
                  <a:gd name="connsiteX313-127971" fmla="*/ 755003 w 6006665"/>
                  <a:gd name="connsiteY313-127972" fmla="*/ 2711051 h 2711051"/>
                  <a:gd name="connsiteX314-127973" fmla="*/ 743096 w 6006665"/>
                  <a:gd name="connsiteY314-127974" fmla="*/ 2711051 h 2711051"/>
                  <a:gd name="connsiteX315-127975" fmla="*/ 715826 w 6006665"/>
                  <a:gd name="connsiteY315-127976" fmla="*/ 2676964 h 2711051"/>
                  <a:gd name="connsiteX316-127977" fmla="*/ 704464 w 6006665"/>
                  <a:gd name="connsiteY316-127978" fmla="*/ 2676964 h 2711051"/>
                  <a:gd name="connsiteX317-127979" fmla="*/ 684012 w 6006665"/>
                  <a:gd name="connsiteY317-127980" fmla="*/ 2667874 h 2711051"/>
                  <a:gd name="connsiteX318-127981" fmla="*/ 672649 w 6006665"/>
                  <a:gd name="connsiteY318-127982" fmla="*/ 2645150 h 2711051"/>
                  <a:gd name="connsiteX319-127983" fmla="*/ 645222 w 6006665"/>
                  <a:gd name="connsiteY319-127984" fmla="*/ 2637313 h 2711051"/>
                  <a:gd name="connsiteX320-127985" fmla="*/ 625472 w 6006665"/>
                  <a:gd name="connsiteY320-127986" fmla="*/ 2640605 h 2711051"/>
                  <a:gd name="connsiteX321-127987" fmla="*/ 623771 w 6006665"/>
                  <a:gd name="connsiteY321-127988" fmla="*/ 2638904 h 2711051"/>
                  <a:gd name="connsiteX322-127989" fmla="*/ 613565 w 6006665"/>
                  <a:gd name="connsiteY322-127990" fmla="*/ 2640605 h 2711051"/>
                  <a:gd name="connsiteX323-127991" fmla="*/ 609020 w 6006665"/>
                  <a:gd name="connsiteY323-127992" fmla="*/ 2636060 h 2711051"/>
                  <a:gd name="connsiteX324-127993" fmla="*/ 559026 w 6006665"/>
                  <a:gd name="connsiteY324-127994" fmla="*/ 2608790 h 2711051"/>
                  <a:gd name="connsiteX325-127995" fmla="*/ 506760 w 6006665"/>
                  <a:gd name="connsiteY325-127996" fmla="*/ 2601973 h 2711051"/>
                  <a:gd name="connsiteX326-127997" fmla="*/ 483280 w 6006665"/>
                  <a:gd name="connsiteY326-127998" fmla="*/ 2595264 h 2711051"/>
                  <a:gd name="connsiteX327-127999" fmla="*/ 480035 w 6006665"/>
                  <a:gd name="connsiteY327-128000" fmla="*/ 2597428 h 2711051"/>
                  <a:gd name="connsiteX328-128001" fmla="*/ 475042 w 6006665"/>
                  <a:gd name="connsiteY328-128002" fmla="*/ 2592910 h 2711051"/>
                  <a:gd name="connsiteX329-128003" fmla="*/ 474945 w 6006665"/>
                  <a:gd name="connsiteY329-128004" fmla="*/ 2592883 h 2711051"/>
                  <a:gd name="connsiteX330-128005" fmla="*/ 468128 w 6006665"/>
                  <a:gd name="connsiteY330-128006" fmla="*/ 2597428 h 2711051"/>
                  <a:gd name="connsiteX331-128007" fmla="*/ 420406 w 6006665"/>
                  <a:gd name="connsiteY331-128008" fmla="*/ 2554251 h 2711051"/>
                  <a:gd name="connsiteX332-128009" fmla="*/ 381774 w 6006665"/>
                  <a:gd name="connsiteY332-128010" fmla="*/ 2538344 h 2711051"/>
                  <a:gd name="connsiteX333-128011" fmla="*/ 349960 w 6006665"/>
                  <a:gd name="connsiteY333-128012" fmla="*/ 2506529 h 2711051"/>
                  <a:gd name="connsiteX334-128013" fmla="*/ 377229 w 6006665"/>
                  <a:gd name="connsiteY334-128014" fmla="*/ 2499712 h 2711051"/>
                  <a:gd name="connsiteX335-128015" fmla="*/ 404499 w 6006665"/>
                  <a:gd name="connsiteY335-128016" fmla="*/ 2451990 h 2711051"/>
                  <a:gd name="connsiteX336-128017" fmla="*/ 388591 w 6006665"/>
                  <a:gd name="connsiteY336-128018" fmla="*/ 2436083 h 2711051"/>
                  <a:gd name="connsiteX337-128019" fmla="*/ 440858 w 6006665"/>
                  <a:gd name="connsiteY337-128020" fmla="*/ 2408813 h 2711051"/>
                  <a:gd name="connsiteX338-128021" fmla="*/ 440858 w 6006665"/>
                  <a:gd name="connsiteY338-128022" fmla="*/ 2405757 h 2711051"/>
                  <a:gd name="connsiteX339-128023" fmla="*/ 416406 w 6006665"/>
                  <a:gd name="connsiteY339-128024" fmla="*/ 2408813 h 2711051"/>
                  <a:gd name="connsiteX340-128025" fmla="*/ 416406 w 6006665"/>
                  <a:gd name="connsiteY340-128026" fmla="*/ 2407325 h 2711051"/>
                  <a:gd name="connsiteX341-128027" fmla="*/ 404499 w 6006665"/>
                  <a:gd name="connsiteY341-128028" fmla="*/ 2408813 h 2711051"/>
                  <a:gd name="connsiteX342-128029" fmla="*/ 404499 w 6006665"/>
                  <a:gd name="connsiteY342-128030" fmla="*/ 2388361 h 2711051"/>
                  <a:gd name="connsiteX343-128031" fmla="*/ 424951 w 6006665"/>
                  <a:gd name="connsiteY343-128032" fmla="*/ 2372454 h 2711051"/>
                  <a:gd name="connsiteX344-128033" fmla="*/ 463583 w 6006665"/>
                  <a:gd name="connsiteY344-128034" fmla="*/ 2365637 h 2711051"/>
                  <a:gd name="connsiteX345-128035" fmla="*/ 468128 w 6006665"/>
                  <a:gd name="connsiteY345-128036" fmla="*/ 2349729 h 2711051"/>
                  <a:gd name="connsiteX346-128037" fmla="*/ 456765 w 6006665"/>
                  <a:gd name="connsiteY346-128038" fmla="*/ 2317915 h 2711051"/>
                  <a:gd name="connsiteX347-128039" fmla="*/ 474945 w 6006665"/>
                  <a:gd name="connsiteY347-128040" fmla="*/ 2290645 h 2711051"/>
                  <a:gd name="connsiteX348-128041" fmla="*/ 474945 w 6006665"/>
                  <a:gd name="connsiteY348-128042" fmla="*/ 2270193 h 2711051"/>
                  <a:gd name="connsiteX349-128043" fmla="*/ 420406 w 6006665"/>
                  <a:gd name="connsiteY349-128044" fmla="*/ 2252013 h 2711051"/>
                  <a:gd name="connsiteX350-128045" fmla="*/ 409588 w 6006665"/>
                  <a:gd name="connsiteY350-128046" fmla="*/ 2252013 h 2711051"/>
                  <a:gd name="connsiteX351-128047" fmla="*/ 397681 w 6006665"/>
                  <a:gd name="connsiteY351-128048" fmla="*/ 2252013 h 2711051"/>
                  <a:gd name="connsiteX352-128049" fmla="*/ 379485 w 6006665"/>
                  <a:gd name="connsiteY352-128050" fmla="*/ 2229774 h 2711051"/>
                  <a:gd name="connsiteX353-128051" fmla="*/ 357322 w 6006665"/>
                  <a:gd name="connsiteY353-128052" fmla="*/ 2236106 h 2711051"/>
                  <a:gd name="connsiteX354-128053" fmla="*/ 352842 w 6006665"/>
                  <a:gd name="connsiteY354-128054" fmla="*/ 2233984 h 2711051"/>
                  <a:gd name="connsiteX355-128055" fmla="*/ 345415 w 6006665"/>
                  <a:gd name="connsiteY355-128056" fmla="*/ 2236106 h 2711051"/>
                  <a:gd name="connsiteX356-128057" fmla="*/ 302238 w 6006665"/>
                  <a:gd name="connsiteY356-128058" fmla="*/ 2215654 h 2711051"/>
                  <a:gd name="connsiteX357-128059" fmla="*/ 302238 w 6006665"/>
                  <a:gd name="connsiteY357-128060" fmla="*/ 2204292 h 2711051"/>
                  <a:gd name="connsiteX358-128061" fmla="*/ 286331 w 6006665"/>
                  <a:gd name="connsiteY358-128062" fmla="*/ 2177022 h 2711051"/>
                  <a:gd name="connsiteX359-128063" fmla="*/ 270968 w 6006665"/>
                  <a:gd name="connsiteY359-128064" fmla="*/ 2177022 h 2711051"/>
                  <a:gd name="connsiteX360-128065" fmla="*/ 259061 w 6006665"/>
                  <a:gd name="connsiteY360-128066" fmla="*/ 2177022 h 2711051"/>
                  <a:gd name="connsiteX361-128067" fmla="*/ 254516 w 6006665"/>
                  <a:gd name="connsiteY361-128068" fmla="*/ 2161115 h 2711051"/>
                  <a:gd name="connsiteX362-128069" fmla="*/ 263606 w 6006665"/>
                  <a:gd name="connsiteY362-128070" fmla="*/ 2145208 h 2711051"/>
                  <a:gd name="connsiteX363-128071" fmla="*/ 243991 w 6006665"/>
                  <a:gd name="connsiteY363-128072" fmla="*/ 2114695 h 2711051"/>
                  <a:gd name="connsiteX364-128073" fmla="*/ 216429 w 6006665"/>
                  <a:gd name="connsiteY364-128074" fmla="*/ 2117938 h 2711051"/>
                  <a:gd name="connsiteX365-128075" fmla="*/ 212956 w 6006665"/>
                  <a:gd name="connsiteY365-128076" fmla="*/ 2116946 h 2711051"/>
                  <a:gd name="connsiteX366-128077" fmla="*/ 204522 w 6006665"/>
                  <a:gd name="connsiteY366-128078" fmla="*/ 2117938 h 2711051"/>
                  <a:gd name="connsiteX367-128079" fmla="*/ 199623 w 6006665"/>
                  <a:gd name="connsiteY367-128080" fmla="*/ 2116538 h 2711051"/>
                  <a:gd name="connsiteX368-128081" fmla="*/ 195977 w 6006665"/>
                  <a:gd name="connsiteY368-128082" fmla="*/ 2129300 h 2711051"/>
                  <a:gd name="connsiteX369-128083" fmla="*/ 184968 w 6006665"/>
                  <a:gd name="connsiteY369-128084" fmla="*/ 2126155 h 2711051"/>
                  <a:gd name="connsiteX370-128085" fmla="*/ 184070 w 6006665"/>
                  <a:gd name="connsiteY370-128086" fmla="*/ 2129300 h 2711051"/>
                  <a:gd name="connsiteX371-128087" fmla="*/ 168163 w 6006665"/>
                  <a:gd name="connsiteY371-128088" fmla="*/ 2124765 h 2711051"/>
                  <a:gd name="connsiteX372-128089" fmla="*/ 156800 w 6006665"/>
                  <a:gd name="connsiteY372-128090" fmla="*/ 2086123 h 2711051"/>
                  <a:gd name="connsiteX373-128091" fmla="*/ 152255 w 6006665"/>
                  <a:gd name="connsiteY373-128092" fmla="*/ 2070216 h 2711051"/>
                  <a:gd name="connsiteX374-128093" fmla="*/ 156800 w 6006665"/>
                  <a:gd name="connsiteY374-128094" fmla="*/ 2065671 h 2711051"/>
                  <a:gd name="connsiteX375-128095" fmla="*/ 168707 w 6006665"/>
                  <a:gd name="connsiteY375-128096" fmla="*/ 2065671 h 2711051"/>
                  <a:gd name="connsiteX376-128097" fmla="*/ 188615 w 6006665"/>
                  <a:gd name="connsiteY376-128098" fmla="*/ 2065671 h 2711051"/>
                  <a:gd name="connsiteX377-128099" fmla="*/ 199977 w 6006665"/>
                  <a:gd name="connsiteY377-128100" fmla="*/ 2054309 h 2711051"/>
                  <a:gd name="connsiteX378-128101" fmla="*/ 188615 w 6006665"/>
                  <a:gd name="connsiteY378-128102" fmla="*/ 2031584 h 2711051"/>
                  <a:gd name="connsiteX379-128103" fmla="*/ 168163 w 6006665"/>
                  <a:gd name="connsiteY379-128104" fmla="*/ 2022495 h 2711051"/>
                  <a:gd name="connsiteX380-128105" fmla="*/ 168163 w 6006665"/>
                  <a:gd name="connsiteY380-128106" fmla="*/ 2015677 h 2711051"/>
                  <a:gd name="connsiteX381-128107" fmla="*/ 152255 w 6006665"/>
                  <a:gd name="connsiteY381-128108" fmla="*/ 1999770 h 2711051"/>
                  <a:gd name="connsiteX382-128109" fmla="*/ 129531 w 6006665"/>
                  <a:gd name="connsiteY382-128110" fmla="*/ 1963410 h 2711051"/>
                  <a:gd name="connsiteX383-128111" fmla="*/ 140893 w 6006665"/>
                  <a:gd name="connsiteY383-128112" fmla="*/ 1940686 h 2711051"/>
                  <a:gd name="connsiteX384-128113" fmla="*/ 136348 w 6006665"/>
                  <a:gd name="connsiteY384-128114" fmla="*/ 1913416 h 2711051"/>
                  <a:gd name="connsiteX385-128115" fmla="*/ 103789 w 6006665"/>
                  <a:gd name="connsiteY385-128116" fmla="*/ 1900009 h 2711051"/>
                  <a:gd name="connsiteX386-128117" fmla="*/ 93716 w 6006665"/>
                  <a:gd name="connsiteY386-128118" fmla="*/ 1904326 h 2711051"/>
                  <a:gd name="connsiteX387-128119" fmla="*/ 91868 w 6006665"/>
                  <a:gd name="connsiteY387-128120" fmla="*/ 1900015 h 2711051"/>
                  <a:gd name="connsiteX388-128121" fmla="*/ 81809 w 6006665"/>
                  <a:gd name="connsiteY388-128122" fmla="*/ 1904326 h 2711051"/>
                  <a:gd name="connsiteX389-128123" fmla="*/ 74992 w 6006665"/>
                  <a:gd name="connsiteY389-128124" fmla="*/ 1888419 h 2711051"/>
                  <a:gd name="connsiteX390-128125" fmla="*/ 34087 w 6006665"/>
                  <a:gd name="connsiteY390-128126" fmla="*/ 1877057 h 2711051"/>
                  <a:gd name="connsiteX391-128127" fmla="*/ 22725 w 6006665"/>
                  <a:gd name="connsiteY391-128128" fmla="*/ 1833880 h 2711051"/>
                  <a:gd name="connsiteX392-128129" fmla="*/ 22725 w 6006665"/>
                  <a:gd name="connsiteY392-128130" fmla="*/ 1802065 h 2711051"/>
                  <a:gd name="connsiteX393-128131" fmla="*/ 0 w 6006665"/>
                  <a:gd name="connsiteY393-128132" fmla="*/ 1786158 h 2711051"/>
                  <a:gd name="connsiteX394-128133" fmla="*/ 15907 w 6006665"/>
                  <a:gd name="connsiteY394-128134" fmla="*/ 1763434 h 2711051"/>
                  <a:gd name="connsiteX395-128135" fmla="*/ 6818 w 6006665"/>
                  <a:gd name="connsiteY395-128136" fmla="*/ 1699805 h 2711051"/>
                  <a:gd name="connsiteX396-128137" fmla="*/ 34087 w 6006665"/>
                  <a:gd name="connsiteY396-128138" fmla="*/ 1656628 h 2711051"/>
                  <a:gd name="connsiteX397-128139" fmla="*/ 27270 w 6006665"/>
                  <a:gd name="connsiteY397-128140" fmla="*/ 1645266 h 2711051"/>
                  <a:gd name="connsiteX398-128141" fmla="*/ 70447 w 6006665"/>
                  <a:gd name="connsiteY398-128142" fmla="*/ 1606634 h 2711051"/>
                  <a:gd name="connsiteX399-128143" fmla="*/ 27270 w 6006665"/>
                  <a:gd name="connsiteY399-128144" fmla="*/ 1570274 h 2711051"/>
                  <a:gd name="connsiteX400-128145" fmla="*/ 109078 w 6006665"/>
                  <a:gd name="connsiteY400-128146" fmla="*/ 1472558 h 2711051"/>
                  <a:gd name="connsiteX401-128147" fmla="*/ 145438 w 6006665"/>
                  <a:gd name="connsiteY401-128148" fmla="*/ 1429381 h 2711051"/>
                  <a:gd name="connsiteX402-128149" fmla="*/ 156800 w 6006665"/>
                  <a:gd name="connsiteY402-128150" fmla="*/ 1386205 h 2711051"/>
                  <a:gd name="connsiteX403-128151" fmla="*/ 102261 w 6006665"/>
                  <a:gd name="connsiteY403-128152" fmla="*/ 1333938 h 2711051"/>
                  <a:gd name="connsiteX404-128153" fmla="*/ 118168 w 6006665"/>
                  <a:gd name="connsiteY404-128154" fmla="*/ 1279399 h 2711051"/>
                  <a:gd name="connsiteX405-128155" fmla="*/ 86354 w 6006665"/>
                  <a:gd name="connsiteY405-128156" fmla="*/ 1215770 h 2711051"/>
                  <a:gd name="connsiteX406-128157" fmla="*/ 109078 w 6006665"/>
                  <a:gd name="connsiteY406-128158" fmla="*/ 1140778 h 2711051"/>
                  <a:gd name="connsiteX407-128159" fmla="*/ 70447 w 6006665"/>
                  <a:gd name="connsiteY407-128160" fmla="*/ 1038517 h 2711051"/>
                  <a:gd name="connsiteX408-128161" fmla="*/ 102261 w 6006665"/>
                  <a:gd name="connsiteY408-128162" fmla="*/ 968071 h 2711051"/>
                  <a:gd name="connsiteX409-128163" fmla="*/ 43177 w 6006665"/>
                  <a:gd name="connsiteY409-128164" fmla="*/ 902170 h 2711051"/>
                  <a:gd name="connsiteX410-128165" fmla="*/ 49994 w 6006665"/>
                  <a:gd name="connsiteY410-128166" fmla="*/ 827178 h 2711051"/>
                  <a:gd name="connsiteX411-128167" fmla="*/ 81809 w 6006665"/>
                  <a:gd name="connsiteY411-128168" fmla="*/ 822633 h 2711051"/>
                  <a:gd name="connsiteX412-128169" fmla="*/ 145438 w 6006665"/>
                  <a:gd name="connsiteY412-128170" fmla="*/ 779457 h 2711051"/>
                  <a:gd name="connsiteX413-128171" fmla="*/ 184070 w 6006665"/>
                  <a:gd name="connsiteY413-128172" fmla="*/ 740825 h 2711051"/>
                  <a:gd name="connsiteX414-128173" fmla="*/ 189699 w 6006665"/>
                  <a:gd name="connsiteY414-128174" fmla="*/ 747103 h 2711051"/>
                  <a:gd name="connsiteX415-128175" fmla="*/ 195977 w 6006665"/>
                  <a:gd name="connsiteY415-128176" fmla="*/ 740825 h 2711051"/>
                  <a:gd name="connsiteX416-128177" fmla="*/ 255061 w 6006665"/>
                  <a:gd name="connsiteY416-128178" fmla="*/ 806726 h 2711051"/>
                  <a:gd name="connsiteX417-128179" fmla="*/ 350504 w 6006665"/>
                  <a:gd name="connsiteY417-128180" fmla="*/ 827178 h 2711051"/>
                  <a:gd name="connsiteX418-128181" fmla="*/ 491397 w 6006665"/>
                  <a:gd name="connsiteY418-128182" fmla="*/ 940802 h 2711051"/>
                  <a:gd name="connsiteX419-128183" fmla="*/ 523211 w 6006665"/>
                  <a:gd name="connsiteY419-128184" fmla="*/ 988523 h 2711051"/>
                  <a:gd name="connsiteX420-128185" fmla="*/ 523211 w 6006665"/>
                  <a:gd name="connsiteY420-128186" fmla="*/ 1047607 h 2711051"/>
                  <a:gd name="connsiteX421-128187" fmla="*/ 486852 w 6006665"/>
                  <a:gd name="connsiteY421-128188" fmla="*/ 1102146 h 2711051"/>
                  <a:gd name="connsiteX422-128189" fmla="*/ 420951 w 6006665"/>
                  <a:gd name="connsiteY422-128190" fmla="*/ 1122599 h 2711051"/>
                  <a:gd name="connsiteX423-128191" fmla="*/ 415909 w 6006665"/>
                  <a:gd name="connsiteY423-128192" fmla="*/ 1120468 h 2711051"/>
                  <a:gd name="connsiteX424-128193" fmla="*/ 409044 w 6006665"/>
                  <a:gd name="connsiteY424-128194" fmla="*/ 1122599 h 2711051"/>
                  <a:gd name="connsiteX425-128195" fmla="*/ 252950 w 6006665"/>
                  <a:gd name="connsiteY425-128196" fmla="*/ 1056643 h 2711051"/>
                  <a:gd name="connsiteX426-128197" fmla="*/ 232336 w 6006665"/>
                  <a:gd name="connsiteY426-128198" fmla="*/ 1063515 h 2711051"/>
                  <a:gd name="connsiteX427-128199" fmla="*/ 291420 w 6006665"/>
                  <a:gd name="connsiteY427-128200" fmla="*/ 1133961 h 2711051"/>
                  <a:gd name="connsiteX428-128201" fmla="*/ 291420 w 6006665"/>
                  <a:gd name="connsiteY428-128202" fmla="*/ 1172593 h 2711051"/>
                  <a:gd name="connsiteX429-128203" fmla="*/ 298238 w 6006665"/>
                  <a:gd name="connsiteY429-128204" fmla="*/ 1258947 h 2711051"/>
                  <a:gd name="connsiteX430-128205" fmla="*/ 345959 w 6006665"/>
                  <a:gd name="connsiteY430-128206" fmla="*/ 1290761 h 2711051"/>
                  <a:gd name="connsiteX431-128207" fmla="*/ 362087 w 6006665"/>
                  <a:gd name="connsiteY431-128208" fmla="*/ 1300169 h 2711051"/>
                  <a:gd name="connsiteX432-128209" fmla="*/ 365867 w 6006665"/>
                  <a:gd name="connsiteY432-128210" fmla="*/ 1268036 h 2711051"/>
                  <a:gd name="connsiteX433-128211" fmla="*/ 345415 w 6006665"/>
                  <a:gd name="connsiteY433-128212" fmla="*/ 1231677 h 2711051"/>
                  <a:gd name="connsiteX434-128213" fmla="*/ 365867 w 6006665"/>
                  <a:gd name="connsiteY434-128214" fmla="*/ 1199862 h 2711051"/>
                  <a:gd name="connsiteX435-128215" fmla="*/ 374560 w 6006665"/>
                  <a:gd name="connsiteY435-128216" fmla="*/ 1204861 h 2711051"/>
                  <a:gd name="connsiteX436-128217" fmla="*/ 377774 w 6006665"/>
                  <a:gd name="connsiteY436-128218" fmla="*/ 1199862 h 2711051"/>
                  <a:gd name="connsiteX437-128219" fmla="*/ 461933 w 6006665"/>
                  <a:gd name="connsiteY437-128220" fmla="*/ 1248254 h 2711051"/>
                  <a:gd name="connsiteX438-128221" fmla="*/ 484035 w 6006665"/>
                  <a:gd name="connsiteY438-128222" fmla="*/ 1231677 h 2711051"/>
                  <a:gd name="connsiteX439-128223" fmla="*/ 463583 w 6006665"/>
                  <a:gd name="connsiteY439-128224" fmla="*/ 1165775 h 2711051"/>
                  <a:gd name="connsiteX440-128225" fmla="*/ 549936 w 6006665"/>
                  <a:gd name="connsiteY440-128226" fmla="*/ 1079422 h 2711051"/>
                  <a:gd name="connsiteX441-128227" fmla="*/ 559742 w 6006665"/>
                  <a:gd name="connsiteY441-128228" fmla="*/ 1081523 h 2711051"/>
                  <a:gd name="connsiteX442-128229" fmla="*/ 561843 w 6006665"/>
                  <a:gd name="connsiteY442-128230" fmla="*/ 1079422 h 2711051"/>
                  <a:gd name="connsiteX443-128231" fmla="*/ 593658 w 6006665"/>
                  <a:gd name="connsiteY443-128232" fmla="*/ 1086239 h 2711051"/>
                  <a:gd name="connsiteX444-128233" fmla="*/ 620945 w 6006665"/>
                  <a:gd name="connsiteY444-128234" fmla="*/ 1110116 h 2711051"/>
                  <a:gd name="connsiteX445-128235" fmla="*/ 640835 w 6006665"/>
                  <a:gd name="connsiteY445-128236" fmla="*/ 1054425 h 2711051"/>
                  <a:gd name="connsiteX446-128237" fmla="*/ 609020 w 6006665"/>
                  <a:gd name="connsiteY446-128238" fmla="*/ 999886 h 2711051"/>
                  <a:gd name="connsiteX447-128239" fmla="*/ 624928 w 6006665"/>
                  <a:gd name="connsiteY447-128240" fmla="*/ 940802 h 2711051"/>
                  <a:gd name="connsiteX448-128241" fmla="*/ 597658 w 6006665"/>
                  <a:gd name="connsiteY448-128242" fmla="*/ 881717 h 2711051"/>
                  <a:gd name="connsiteX449-128243" fmla="*/ 611562 w 6006665"/>
                  <a:gd name="connsiteY449-128244" fmla="*/ 886043 h 2711051"/>
                  <a:gd name="connsiteX450-128245" fmla="*/ 609565 w 6006665"/>
                  <a:gd name="connsiteY450-128246" fmla="*/ 881717 h 2711051"/>
                  <a:gd name="connsiteX451-128247" fmla="*/ 711826 w 6006665"/>
                  <a:gd name="connsiteY451-128248" fmla="*/ 913532 h 2711051"/>
                  <a:gd name="connsiteX452-128249" fmla="*/ 732278 w 6006665"/>
                  <a:gd name="connsiteY452-128250" fmla="*/ 968071 h 2711051"/>
                  <a:gd name="connsiteX453-128251" fmla="*/ 684556 w 6006665"/>
                  <a:gd name="connsiteY453-128252" fmla="*/ 979433 h 2711051"/>
                  <a:gd name="connsiteX454-128253" fmla="*/ 684556 w 6006665"/>
                  <a:gd name="connsiteY454-128254" fmla="*/ 1031700 h 2711051"/>
                  <a:gd name="connsiteX455-128255" fmla="*/ 713309 w 6006665"/>
                  <a:gd name="connsiteY455-128256" fmla="*/ 1060453 h 2711051"/>
                  <a:gd name="connsiteX456-128257" fmla="*/ 763548 w 6006665"/>
                  <a:gd name="connsiteY456-128258" fmla="*/ 1043062 h 2711051"/>
                  <a:gd name="connsiteX457-128259" fmla="*/ 770365 w 6006665"/>
                  <a:gd name="connsiteY457-128260" fmla="*/ 983978 h 2711051"/>
                  <a:gd name="connsiteX458-128261" fmla="*/ 845357 w 6006665"/>
                  <a:gd name="connsiteY458-128262" fmla="*/ 936257 h 2711051"/>
                  <a:gd name="connsiteX459-128263" fmla="*/ 972614 w 6006665"/>
                  <a:gd name="connsiteY459-128264" fmla="*/ 849903 h 2711051"/>
                  <a:gd name="connsiteX460-128265" fmla="*/ 982566 w 6006665"/>
                  <a:gd name="connsiteY460-128266" fmla="*/ 851230 h 2711051"/>
                  <a:gd name="connsiteX461-128267" fmla="*/ 984521 w 6006665"/>
                  <a:gd name="connsiteY461-128268" fmla="*/ 849903 h 2711051"/>
                  <a:gd name="connsiteX462-128269" fmla="*/ 1018608 w 6006665"/>
                  <a:gd name="connsiteY462-128270" fmla="*/ 854448 h 2711051"/>
                  <a:gd name="connsiteX463-128271" fmla="*/ 979977 w 6006665"/>
                  <a:gd name="connsiteY463-128272" fmla="*/ 918077 h 2711051"/>
                  <a:gd name="connsiteX464-128273" fmla="*/ 1012666 w 6006665"/>
                  <a:gd name="connsiteY464-128274" fmla="*/ 923238 h 2711051"/>
                  <a:gd name="connsiteX465-128275" fmla="*/ 1038516 w 6006665"/>
                  <a:gd name="connsiteY465-128276" fmla="*/ 893080 h 2711051"/>
                  <a:gd name="connsiteX466-128277" fmla="*/ 1050423 w 6006665"/>
                  <a:gd name="connsiteY466-128278" fmla="*/ 893080 h 2711051"/>
                  <a:gd name="connsiteX467-128279" fmla="*/ 1108962 w 6006665"/>
                  <a:gd name="connsiteY467-128280" fmla="*/ 893080 h 2711051"/>
                  <a:gd name="connsiteX468-128281" fmla="*/ 1161229 w 6006665"/>
                  <a:gd name="connsiteY468-128282" fmla="*/ 849903 h 2711051"/>
                  <a:gd name="connsiteX469-128283" fmla="*/ 1165711 w 6006665"/>
                  <a:gd name="connsiteY469-128284" fmla="*/ 856037 h 2711051"/>
                  <a:gd name="connsiteX470-128285" fmla="*/ 1173136 w 6006665"/>
                  <a:gd name="connsiteY470-128286" fmla="*/ 849903 h 2711051"/>
                  <a:gd name="connsiteX471-128287" fmla="*/ 1210035 w 6006665"/>
                  <a:gd name="connsiteY471-128288" fmla="*/ 900396 h 2711051"/>
                  <a:gd name="connsiteX472-128289" fmla="*/ 1247583 w 6006665"/>
                  <a:gd name="connsiteY472-128290" fmla="*/ 843086 h 2711051"/>
                  <a:gd name="connsiteX473-128291" fmla="*/ 1211223 w 6006665"/>
                  <a:gd name="connsiteY473-128292" fmla="*/ 784002 h 2711051"/>
                  <a:gd name="connsiteX474-128293" fmla="*/ 1227130 w 6006665"/>
                  <a:gd name="connsiteY474-128294" fmla="*/ 747642 h 2711051"/>
                  <a:gd name="connsiteX475-128295" fmla="*/ 1237665 w 6006665"/>
                  <a:gd name="connsiteY475-128296" fmla="*/ 750780 h 2711051"/>
                  <a:gd name="connsiteX476-128297" fmla="*/ 1239037 w 6006665"/>
                  <a:gd name="connsiteY476-128298" fmla="*/ 747642 h 2711051"/>
                  <a:gd name="connsiteX477-128299" fmla="*/ 1345843 w 6006665"/>
                  <a:gd name="connsiteY477-128300" fmla="*/ 779457 h 2711051"/>
                  <a:gd name="connsiteX478-128301" fmla="*/ 1400382 w 6006665"/>
                  <a:gd name="connsiteY478-128302" fmla="*/ 811271 h 2711051"/>
                  <a:gd name="connsiteX479-128303" fmla="*/ 1519756 w 6006665"/>
                  <a:gd name="connsiteY479-128304" fmla="*/ 917855 h 2711051"/>
                  <a:gd name="connsiteX480-128305" fmla="*/ 1543003 w 6006665"/>
                  <a:gd name="connsiteY480-128306" fmla="*/ 877173 h 2711051"/>
                  <a:gd name="connsiteX481-128307" fmla="*/ 1506643 w 6006665"/>
                  <a:gd name="connsiteY481-128308" fmla="*/ 822633 h 2711051"/>
                  <a:gd name="connsiteX482-128309" fmla="*/ 1506643 w 6006665"/>
                  <a:gd name="connsiteY482-128310" fmla="*/ 799909 h 2711051"/>
                  <a:gd name="connsiteX483-128311" fmla="*/ 1463467 w 6006665"/>
                  <a:gd name="connsiteY483-128312" fmla="*/ 790819 h 2711051"/>
                  <a:gd name="connsiteX484-128313" fmla="*/ 1472556 w 6006665"/>
                  <a:gd name="connsiteY484-128314" fmla="*/ 740825 h 2711051"/>
                  <a:gd name="connsiteX485-128315" fmla="*/ 1452104 w 6006665"/>
                  <a:gd name="connsiteY485-128316" fmla="*/ 654471 h 2711051"/>
                  <a:gd name="connsiteX486-128317" fmla="*/ 1452104 w 6006665"/>
                  <a:gd name="connsiteY486-128318" fmla="*/ 618112 h 2711051"/>
                  <a:gd name="connsiteX487-128319" fmla="*/ 1522551 w 6006665"/>
                  <a:gd name="connsiteY487-128320" fmla="*/ 515851 h 2711051"/>
                  <a:gd name="connsiteX488-128321" fmla="*/ 1543003 w 6006665"/>
                  <a:gd name="connsiteY488-128322" fmla="*/ 402228 h 2711051"/>
                  <a:gd name="connsiteX489-128323" fmla="*/ 1570272 w 6006665"/>
                  <a:gd name="connsiteY489-128324" fmla="*/ 381775 h 2711051"/>
                  <a:gd name="connsiteX490-128325" fmla="*/ 1578688 w 6006665"/>
                  <a:gd name="connsiteY490-128326" fmla="*/ 384394 h 2711051"/>
                  <a:gd name="connsiteX491-128327" fmla="*/ 1582179 w 6006665"/>
                  <a:gd name="connsiteY491-128328" fmla="*/ 381775 h 2711051"/>
                  <a:gd name="connsiteX492-128329" fmla="*/ 1684440 w 6006665"/>
                  <a:gd name="connsiteY492-128330" fmla="*/ 413590 h 2711051"/>
                  <a:gd name="connsiteX493-128331" fmla="*/ 1688985 w 6006665"/>
                  <a:gd name="connsiteY493-128332" fmla="*/ 484036 h 2711051"/>
                  <a:gd name="connsiteX494-128333" fmla="*/ 1652625 w 6006665"/>
                  <a:gd name="connsiteY494-128334" fmla="*/ 574935 h 2711051"/>
                  <a:gd name="connsiteX495-128335" fmla="*/ 1679895 w 6006665"/>
                  <a:gd name="connsiteY495-128336" fmla="*/ 613567 h 2711051"/>
                  <a:gd name="connsiteX496-128337" fmla="*/ 1688985 w 6006665"/>
                  <a:gd name="connsiteY496-128338" fmla="*/ 688558 h 2711051"/>
                  <a:gd name="connsiteX497-128339" fmla="*/ 1679895 w 6006665"/>
                  <a:gd name="connsiteY497-128340" fmla="*/ 833996 h 2711051"/>
                  <a:gd name="connsiteX498-128341" fmla="*/ 1636718 w 6006665"/>
                  <a:gd name="connsiteY498-128342" fmla="*/ 1097602 h 2711051"/>
                  <a:gd name="connsiteX499-128343" fmla="*/ 1662494 w 6006665"/>
                  <a:gd name="connsiteY499-128344" fmla="*/ 1104046 h 2711051"/>
                  <a:gd name="connsiteX0-128345" fmla="*/ 1662494 w 6006665"/>
                  <a:gd name="connsiteY0-128346" fmla="*/ 1104046 h 2711051"/>
                  <a:gd name="connsiteX1-128347" fmla="*/ 3211535 w 6006665"/>
                  <a:gd name="connsiteY1-128348" fmla="*/ 1 h 2711051"/>
                  <a:gd name="connsiteX2-128349" fmla="*/ 3200173 w 6006665"/>
                  <a:gd name="connsiteY2-128350" fmla="*/ 74993 h 2711051"/>
                  <a:gd name="connsiteX3-128351" fmla="*/ 3161541 w 6006665"/>
                  <a:gd name="connsiteY3-128352" fmla="*/ 118170 h 2711051"/>
                  <a:gd name="connsiteX4-128353" fmla="*/ 3066097 w 6006665"/>
                  <a:gd name="connsiteY4-128354" fmla="*/ 193161 h 2711051"/>
                  <a:gd name="connsiteX5-128355" fmla="*/ 3034283 w 6006665"/>
                  <a:gd name="connsiteY5-128356" fmla="*/ 236338 h 2711051"/>
                  <a:gd name="connsiteX6-128357" fmla="*/ 3082005 w 6006665"/>
                  <a:gd name="connsiteY6-128358" fmla="*/ 252245 h 2711051"/>
                  <a:gd name="connsiteX7-128359" fmla="*/ 3129459 w 6006665"/>
                  <a:gd name="connsiteY7-128360" fmla="*/ 279926 h 2711051"/>
                  <a:gd name="connsiteX8-128361" fmla="*/ 3156451 w 6006665"/>
                  <a:gd name="connsiteY8-128362" fmla="*/ 256790 h 2711051"/>
                  <a:gd name="connsiteX9-128363" fmla="*/ 3158460 w 6006665"/>
                  <a:gd name="connsiteY9-128364" fmla="*/ 265274 h 2711051"/>
                  <a:gd name="connsiteX10-128365" fmla="*/ 3168359 w 6006665"/>
                  <a:gd name="connsiteY10-128366" fmla="*/ 256790 h 2711051"/>
                  <a:gd name="connsiteX11-128367" fmla="*/ 3184984 w 6006665"/>
                  <a:gd name="connsiteY11-128368" fmla="*/ 326983 h 2711051"/>
                  <a:gd name="connsiteX12-128369" fmla="*/ 3192811 w 6006665"/>
                  <a:gd name="connsiteY12-128370" fmla="*/ 311329 h 2711051"/>
                  <a:gd name="connsiteX13-128371" fmla="*/ 3251895 w 6006665"/>
                  <a:gd name="connsiteY13-128372" fmla="*/ 290877 h 2711051"/>
                  <a:gd name="connsiteX14-128373" fmla="*/ 3259833 w 6006665"/>
                  <a:gd name="connsiteY14-128374" fmla="*/ 292251 h 2711051"/>
                  <a:gd name="connsiteX15-128375" fmla="*/ 3263802 w 6006665"/>
                  <a:gd name="connsiteY15-128376" fmla="*/ 290877 h 2711051"/>
                  <a:gd name="connsiteX16-128377" fmla="*/ 3381970 w 6006665"/>
                  <a:gd name="connsiteY16-128378" fmla="*/ 311329 h 2711051"/>
                  <a:gd name="connsiteX17-128379" fmla="*/ 3388787 w 6006665"/>
                  <a:gd name="connsiteY17-128380" fmla="*/ 370413 h 2711051"/>
                  <a:gd name="connsiteX18-128381" fmla="*/ 3531529 w 6006665"/>
                  <a:gd name="connsiteY18-128382" fmla="*/ 391404 h 2711051"/>
                  <a:gd name="connsiteX19-128383" fmla="*/ 3538225 w 6006665"/>
                  <a:gd name="connsiteY19-128384" fmla="*/ 295422 h 2711051"/>
                  <a:gd name="connsiteX20-128385" fmla="*/ 3549910 w 6006665"/>
                  <a:gd name="connsiteY20-128386" fmla="*/ 298609 h 2711051"/>
                  <a:gd name="connsiteX21-128387" fmla="*/ 3550132 w 6006665"/>
                  <a:gd name="connsiteY21-128388" fmla="*/ 295422 h 2711051"/>
                  <a:gd name="connsiteX22-128389" fmla="*/ 3625123 w 6006665"/>
                  <a:gd name="connsiteY22-128390" fmla="*/ 315874 h 2711051"/>
                  <a:gd name="connsiteX23-128391" fmla="*/ 3672301 w 6006665"/>
                  <a:gd name="connsiteY23-128392" fmla="*/ 315874 h 2711051"/>
                  <a:gd name="connsiteX24-128393" fmla="*/ 3684207 w 6006665"/>
                  <a:gd name="connsiteY24-128394" fmla="*/ 315874 h 2711051"/>
                  <a:gd name="connsiteX25-128395" fmla="*/ 3743291 w 6006665"/>
                  <a:gd name="connsiteY25-128396" fmla="*/ 381775 h 2711051"/>
                  <a:gd name="connsiteX26-128397" fmla="*/ 3759199 w 6006665"/>
                  <a:gd name="connsiteY26-128398" fmla="*/ 461312 h 2711051"/>
                  <a:gd name="connsiteX27-128399" fmla="*/ 3738747 w 6006665"/>
                  <a:gd name="connsiteY27-128400" fmla="*/ 511306 h 2711051"/>
                  <a:gd name="connsiteX28-128401" fmla="*/ 3786469 w 6006665"/>
                  <a:gd name="connsiteY28-128402" fmla="*/ 602204 h 2711051"/>
                  <a:gd name="connsiteX29-128403" fmla="*/ 3835603 w 6006665"/>
                  <a:gd name="connsiteY29-128404" fmla="*/ 638110 h 2711051"/>
                  <a:gd name="connsiteX30-128405" fmla="*/ 3865460 w 6006665"/>
                  <a:gd name="connsiteY30-128406" fmla="*/ 527213 h 2711051"/>
                  <a:gd name="connsiteX31-128407" fmla="*/ 3875077 w 6006665"/>
                  <a:gd name="connsiteY31-128408" fmla="*/ 535720 h 2711051"/>
                  <a:gd name="connsiteX32-128409" fmla="*/ 3877367 w 6006665"/>
                  <a:gd name="connsiteY32-128410" fmla="*/ 527213 h 2711051"/>
                  <a:gd name="connsiteX33-128411" fmla="*/ 3932151 w 6006665"/>
                  <a:gd name="connsiteY33-128412" fmla="*/ 575676 h 2711051"/>
                  <a:gd name="connsiteX34-128413" fmla="*/ 3988173 w 6006665"/>
                  <a:gd name="connsiteY34-128414" fmla="*/ 547665 h 2711051"/>
                  <a:gd name="connsiteX35-128415" fmla="*/ 3993852 w 6006665"/>
                  <a:gd name="connsiteY35-128416" fmla="*/ 550780 h 2711051"/>
                  <a:gd name="connsiteX36-128417" fmla="*/ 4000080 w 6006665"/>
                  <a:gd name="connsiteY36-128418" fmla="*/ 547665 h 2711051"/>
                  <a:gd name="connsiteX37-128419" fmla="*/ 4062426 w 6006665"/>
                  <a:gd name="connsiteY37-128420" fmla="*/ 581855 h 2711051"/>
                  <a:gd name="connsiteX38-128421" fmla="*/ 4085889 w 6006665"/>
                  <a:gd name="connsiteY38-128422" fmla="*/ 554483 h 2711051"/>
                  <a:gd name="connsiteX39-128423" fmla="*/ 4095563 w 6006665"/>
                  <a:gd name="connsiteY39-128424" fmla="*/ 557087 h 2711051"/>
                  <a:gd name="connsiteX40-128425" fmla="*/ 4097796 w 6006665"/>
                  <a:gd name="connsiteY40-128426" fmla="*/ 554483 h 2711051"/>
                  <a:gd name="connsiteX41-128427" fmla="*/ 4144150 w 6006665"/>
                  <a:gd name="connsiteY41-128428" fmla="*/ 566963 h 2711051"/>
                  <a:gd name="connsiteX42-128429" fmla="*/ 4117703 w 6006665"/>
                  <a:gd name="connsiteY42-128430" fmla="*/ 456767 h 2711051"/>
                  <a:gd name="connsiteX43-128431" fmla="*/ 4165425 w 6006665"/>
                  <a:gd name="connsiteY43-128432" fmla="*/ 402228 h 2711051"/>
                  <a:gd name="connsiteX44-128433" fmla="*/ 4175231 w 6006665"/>
                  <a:gd name="connsiteY44-128434" fmla="*/ 404629 h 2711051"/>
                  <a:gd name="connsiteX45-128435" fmla="*/ 4177332 w 6006665"/>
                  <a:gd name="connsiteY45-128436" fmla="*/ 402228 h 2711051"/>
                  <a:gd name="connsiteX46-128437" fmla="*/ 4511384 w 6006665"/>
                  <a:gd name="connsiteY46-128438" fmla="*/ 484036 h 2711051"/>
                  <a:gd name="connsiteX47-128439" fmla="*/ 4543199 w 6006665"/>
                  <a:gd name="connsiteY47-128440" fmla="*/ 554483 h 2711051"/>
                  <a:gd name="connsiteX48-128441" fmla="*/ 4639242 w 6006665"/>
                  <a:gd name="connsiteY48-128442" fmla="*/ 637125 h 2711051"/>
                  <a:gd name="connsiteX49-128443" fmla="*/ 4774445 w 6006665"/>
                  <a:gd name="connsiteY49-128444" fmla="*/ 618112 h 2711051"/>
                  <a:gd name="connsiteX50-128445" fmla="*/ 4778496 w 6006665"/>
                  <a:gd name="connsiteY50-128446" fmla="*/ 619216 h 2711051"/>
                  <a:gd name="connsiteX51-128447" fmla="*/ 4786352 w 6006665"/>
                  <a:gd name="connsiteY51-128448" fmla="*/ 618112 h 2711051"/>
                  <a:gd name="connsiteX52-128449" fmla="*/ 4861343 w 6006665"/>
                  <a:gd name="connsiteY52-128450" fmla="*/ 638564 h 2711051"/>
                  <a:gd name="connsiteX53-128451" fmla="*/ 4893158 w 6006665"/>
                  <a:gd name="connsiteY53-128452" fmla="*/ 681741 h 2711051"/>
                  <a:gd name="connsiteX54-128453" fmla="*/ 4888613 w 6006665"/>
                  <a:gd name="connsiteY54-128454" fmla="*/ 763549 h 2711051"/>
                  <a:gd name="connsiteX55-128455" fmla="*/ 4927677 w 6006665"/>
                  <a:gd name="connsiteY55-128456" fmla="*/ 788221 h 2711051"/>
                  <a:gd name="connsiteX56-128457" fmla="*/ 4967605 w 6006665"/>
                  <a:gd name="connsiteY56-128458" fmla="*/ 774912 h 2711051"/>
                  <a:gd name="connsiteX57-128459" fmla="*/ 5038051 w 6006665"/>
                  <a:gd name="connsiteY57-128460" fmla="*/ 768094 h 2711051"/>
                  <a:gd name="connsiteX58-128461" fmla="*/ 5040730 w 6006665"/>
                  <a:gd name="connsiteY58-128462" fmla="*/ 768987 h 2711051"/>
                  <a:gd name="connsiteX59-128463" fmla="*/ 5049958 w 6006665"/>
                  <a:gd name="connsiteY59-128464" fmla="*/ 768094 h 2711051"/>
                  <a:gd name="connsiteX60-128465" fmla="*/ 5114249 w 6006665"/>
                  <a:gd name="connsiteY60-128466" fmla="*/ 789525 h 2711051"/>
                  <a:gd name="connsiteX61-128467" fmla="*/ 5176671 w 6006665"/>
                  <a:gd name="connsiteY61-128468" fmla="*/ 779457 h 2711051"/>
                  <a:gd name="connsiteX62-128469" fmla="*/ 5177801 w 6006665"/>
                  <a:gd name="connsiteY62-128470" fmla="*/ 781195 h 2711051"/>
                  <a:gd name="connsiteX63-128471" fmla="*/ 5188578 w 6006665"/>
                  <a:gd name="connsiteY63-128472" fmla="*/ 779457 h 2711051"/>
                  <a:gd name="connsiteX64-128473" fmla="*/ 5243719 w 6006665"/>
                  <a:gd name="connsiteY64-128474" fmla="*/ 864288 h 2711051"/>
                  <a:gd name="connsiteX65-128475" fmla="*/ 5283477 w 6006665"/>
                  <a:gd name="connsiteY65-128476" fmla="*/ 833996 h 2711051"/>
                  <a:gd name="connsiteX66-128477" fmla="*/ 5258480 w 6006665"/>
                  <a:gd name="connsiteY66-128478" fmla="*/ 768094 h 2711051"/>
                  <a:gd name="connsiteX67-128479" fmla="*/ 5267570 w 6006665"/>
                  <a:gd name="connsiteY67-128480" fmla="*/ 720373 h 2711051"/>
                  <a:gd name="connsiteX68-128481" fmla="*/ 5278896 w 6006665"/>
                  <a:gd name="connsiteY68-128482" fmla="*/ 723422 h 2711051"/>
                  <a:gd name="connsiteX69-128483" fmla="*/ 5279477 w 6006665"/>
                  <a:gd name="connsiteY69-128484" fmla="*/ 720373 h 2711051"/>
                  <a:gd name="connsiteX70-128485" fmla="*/ 5395510 w 6006665"/>
                  <a:gd name="connsiteY70-128486" fmla="*/ 751612 h 2711051"/>
                  <a:gd name="connsiteX71-128487" fmla="*/ 5463001 w 6006665"/>
                  <a:gd name="connsiteY71-128488" fmla="*/ 747642 h 2711051"/>
                  <a:gd name="connsiteX72-128489" fmla="*/ 5464386 w 6006665"/>
                  <a:gd name="connsiteY72-128490" fmla="*/ 748261 h 2711051"/>
                  <a:gd name="connsiteX73-128491" fmla="*/ 5474909 w 6006665"/>
                  <a:gd name="connsiteY73-128492" fmla="*/ 747642 h 2711051"/>
                  <a:gd name="connsiteX74-128493" fmla="*/ 5581715 w 6006665"/>
                  <a:gd name="connsiteY74-128494" fmla="*/ 795364 h 2711051"/>
                  <a:gd name="connsiteX75-128495" fmla="*/ 5633981 w 6006665"/>
                  <a:gd name="connsiteY75-128496" fmla="*/ 838541 h 2711051"/>
                  <a:gd name="connsiteX76-128497" fmla="*/ 5720335 w 6006665"/>
                  <a:gd name="connsiteY76-128498" fmla="*/ 918077 h 2711051"/>
                  <a:gd name="connsiteX77-128499" fmla="*/ 5822595 w 6006665"/>
                  <a:gd name="connsiteY77-128500" fmla="*/ 1015793 h 2711051"/>
                  <a:gd name="connsiteX78-128501" fmla="*/ 5818051 w 6006665"/>
                  <a:gd name="connsiteY78-128502" fmla="*/ 1070332 h 2711051"/>
                  <a:gd name="connsiteX79-128503" fmla="*/ 5825679 w 6006665"/>
                  <a:gd name="connsiteY79-128504" fmla="*/ 1077960 h 2711051"/>
                  <a:gd name="connsiteX80-128505" fmla="*/ 5822051 w 6006665"/>
                  <a:gd name="connsiteY80-128506" fmla="*/ 1027155 h 2711051"/>
                  <a:gd name="connsiteX81-128507" fmla="*/ 5834092 w 6006665"/>
                  <a:gd name="connsiteY81-128508" fmla="*/ 1029028 h 2711051"/>
                  <a:gd name="connsiteX82-128509" fmla="*/ 5833958 w 6006665"/>
                  <a:gd name="connsiteY82-128510" fmla="*/ 1027155 h 2711051"/>
                  <a:gd name="connsiteX83-128511" fmla="*/ 5936219 w 6006665"/>
                  <a:gd name="connsiteY83-128512" fmla="*/ 1043062 h 2711051"/>
                  <a:gd name="connsiteX84-128513" fmla="*/ 6006665 w 6006665"/>
                  <a:gd name="connsiteY84-128514" fmla="*/ 1122599 h 2711051"/>
                  <a:gd name="connsiteX85-128515" fmla="*/ 5968033 w 6006665"/>
                  <a:gd name="connsiteY85-128516" fmla="*/ 1161231 h 2711051"/>
                  <a:gd name="connsiteX86-128517" fmla="*/ 5908949 w 6006665"/>
                  <a:gd name="connsiteY86-128518" fmla="*/ 1172593 h 2711051"/>
                  <a:gd name="connsiteX87-128519" fmla="*/ 5908949 w 6006665"/>
                  <a:gd name="connsiteY87-128520" fmla="*/ 1258947 h 2711051"/>
                  <a:gd name="connsiteX88-128521" fmla="*/ 5893042 w 6006665"/>
                  <a:gd name="connsiteY88-128522" fmla="*/ 1274854 h 2711051"/>
                  <a:gd name="connsiteX89-128523" fmla="*/ 5881135 w 6006665"/>
                  <a:gd name="connsiteY89-128524" fmla="*/ 1274854 h 2711051"/>
                  <a:gd name="connsiteX90-128525" fmla="*/ 5861227 w 6006665"/>
                  <a:gd name="connsiteY90-128526" fmla="*/ 1274854 h 2711051"/>
                  <a:gd name="connsiteX91-128527" fmla="*/ 5849321 w 6006665"/>
                  <a:gd name="connsiteY91-128528" fmla="*/ 1274854 h 2711051"/>
                  <a:gd name="connsiteX92-128529" fmla="*/ 5817506 w 6006665"/>
                  <a:gd name="connsiteY92-128530" fmla="*/ 1240767 h 2711051"/>
                  <a:gd name="connsiteX93-128531" fmla="*/ 5767511 w 6006665"/>
                  <a:gd name="connsiteY93-128532" fmla="*/ 1215770 h 2711051"/>
                  <a:gd name="connsiteX94-128533" fmla="*/ 5762967 w 6006665"/>
                  <a:gd name="connsiteY94-128534" fmla="*/ 1181683 h 2711051"/>
                  <a:gd name="connsiteX95-128535" fmla="*/ 5729132 w 6006665"/>
                  <a:gd name="connsiteY95-128536" fmla="*/ 1167751 h 2711051"/>
                  <a:gd name="connsiteX96-128537" fmla="*/ 5695337 w 6006665"/>
                  <a:gd name="connsiteY96-128538" fmla="*/ 1177138 h 2711051"/>
                  <a:gd name="connsiteX97-128539" fmla="*/ 5693366 w 6006665"/>
                  <a:gd name="connsiteY97-128540" fmla="*/ 1174378 h 2711051"/>
                  <a:gd name="connsiteX98-128541" fmla="*/ 5683431 w 6006665"/>
                  <a:gd name="connsiteY98-128542" fmla="*/ 1177138 h 2711051"/>
                  <a:gd name="connsiteX99-128543" fmla="*/ 5660706 w 6006665"/>
                  <a:gd name="connsiteY99-128544" fmla="*/ 1145323 h 2711051"/>
                  <a:gd name="connsiteX100-128545" fmla="*/ 5669644 w 6006665"/>
                  <a:gd name="connsiteY100-128546" fmla="*/ 1120298 h 2711051"/>
                  <a:gd name="connsiteX101-128547" fmla="*/ 5640799 w 6006665"/>
                  <a:gd name="connsiteY101-128548" fmla="*/ 1133961 h 2711051"/>
                  <a:gd name="connsiteX102-128549" fmla="*/ 5656705 w 6006665"/>
                  <a:gd name="connsiteY102-128550" fmla="*/ 1177138 h 2711051"/>
                  <a:gd name="connsiteX103-128551" fmla="*/ 5633981 w 6006665"/>
                  <a:gd name="connsiteY103-128552" fmla="*/ 1215770 h 2711051"/>
                  <a:gd name="connsiteX104-128553" fmla="*/ 5586259 w 6006665"/>
                  <a:gd name="connsiteY104-128554" fmla="*/ 1252129 h 2711051"/>
                  <a:gd name="connsiteX105-128555" fmla="*/ 5575676 w 6006665"/>
                  <a:gd name="connsiteY105-128556" fmla="*/ 1251121 h 2711051"/>
                  <a:gd name="connsiteX106-128557" fmla="*/ 5574353 w 6006665"/>
                  <a:gd name="connsiteY106-128558" fmla="*/ 1252129 h 2711051"/>
                  <a:gd name="connsiteX107-128559" fmla="*/ 5539436 w 6006665"/>
                  <a:gd name="connsiteY107-128560" fmla="*/ 1248804 h 2711051"/>
                  <a:gd name="connsiteX108-128561" fmla="*/ 5570352 w 6006665"/>
                  <a:gd name="connsiteY108-128562" fmla="*/ 1290761 h 2711051"/>
                  <a:gd name="connsiteX109-128563" fmla="*/ 5593077 w 6006665"/>
                  <a:gd name="connsiteY109-128564" fmla="*/ 1354390 h 2711051"/>
                  <a:gd name="connsiteX110-128565" fmla="*/ 5608984 w 6006665"/>
                  <a:gd name="connsiteY110-128566" fmla="*/ 1381660 h 2711051"/>
                  <a:gd name="connsiteX111-128567" fmla="*/ 5613529 w 6006665"/>
                  <a:gd name="connsiteY111-128568" fmla="*/ 1413474 h 2711051"/>
                  <a:gd name="connsiteX112-128569" fmla="*/ 5608984 w 6006665"/>
                  <a:gd name="connsiteY112-128570" fmla="*/ 1436199 h 2711051"/>
                  <a:gd name="connsiteX113-128571" fmla="*/ 5597799 w 6006665"/>
                  <a:gd name="connsiteY113-128572" fmla="*/ 1432590 h 2711051"/>
                  <a:gd name="connsiteX114-128573" fmla="*/ 5597077 w 6006665"/>
                  <a:gd name="connsiteY114-128574" fmla="*/ 1436199 h 2711051"/>
                  <a:gd name="connsiteX115-128575" fmla="*/ 5534271 w 6006665"/>
                  <a:gd name="connsiteY115-128576" fmla="*/ 1415939 h 2711051"/>
                  <a:gd name="connsiteX116-128577" fmla="*/ 5436277 w 6006665"/>
                  <a:gd name="connsiteY116-128578" fmla="*/ 1472558 h 2711051"/>
                  <a:gd name="connsiteX117-128579" fmla="*/ 5397645 w 6006665"/>
                  <a:gd name="connsiteY117-128580" fmla="*/ 1483921 h 2711051"/>
                  <a:gd name="connsiteX118-128581" fmla="*/ 5345378 w 6006665"/>
                  <a:gd name="connsiteY118-128582" fmla="*/ 1538460 h 2711051"/>
                  <a:gd name="connsiteX119-128583" fmla="*/ 5290839 w 6006665"/>
                  <a:gd name="connsiteY119-128584" fmla="*/ 1586181 h 2711051"/>
                  <a:gd name="connsiteX120-128585" fmla="*/ 5274932 w 6006665"/>
                  <a:gd name="connsiteY120-128586" fmla="*/ 1617996 h 2711051"/>
                  <a:gd name="connsiteX121-128587" fmla="*/ 5267238 w 6006665"/>
                  <a:gd name="connsiteY121-128588" fmla="*/ 1609569 h 2711051"/>
                  <a:gd name="connsiteX122-128589" fmla="*/ 5263025 w 6006665"/>
                  <a:gd name="connsiteY122-128590" fmla="*/ 1617996 h 2711051"/>
                  <a:gd name="connsiteX123-128591" fmla="*/ 5219538 w 6006665"/>
                  <a:gd name="connsiteY123-128592" fmla="*/ 1570368 h 2711051"/>
                  <a:gd name="connsiteX124-128593" fmla="*/ 5129494 w 6006665"/>
                  <a:gd name="connsiteY124-128594" fmla="*/ 1624813 h 2711051"/>
                  <a:gd name="connsiteX125-128595" fmla="*/ 5126389 w 6006665"/>
                  <a:gd name="connsiteY125-128596" fmla="*/ 1619491 h 2711051"/>
                  <a:gd name="connsiteX126-128597" fmla="*/ 5117587 w 6006665"/>
                  <a:gd name="connsiteY126-128598" fmla="*/ 1624813 h 2711051"/>
                  <a:gd name="connsiteX127-128599" fmla="*/ 5105544 w 6006665"/>
                  <a:gd name="connsiteY127-128600" fmla="*/ 1604167 h 2711051"/>
                  <a:gd name="connsiteX128-128601" fmla="*/ 5074955 w 6006665"/>
                  <a:gd name="connsiteY128-128602" fmla="*/ 1629358 h 2711051"/>
                  <a:gd name="connsiteX129-128603" fmla="*/ 5065718 w 6006665"/>
                  <a:gd name="connsiteY129-128604" fmla="*/ 1627159 h 2711051"/>
                  <a:gd name="connsiteX130-128605" fmla="*/ 5063048 w 6006665"/>
                  <a:gd name="connsiteY130-128606" fmla="*/ 1629358 h 2711051"/>
                  <a:gd name="connsiteX131-128607" fmla="*/ 5026594 w 6006665"/>
                  <a:gd name="connsiteY131-128608" fmla="*/ 1620679 h 2711051"/>
                  <a:gd name="connsiteX132-128609" fmla="*/ 5015871 w 6006665"/>
                  <a:gd name="connsiteY132-128610" fmla="*/ 1665718 h 2711051"/>
                  <a:gd name="connsiteX133-128611" fmla="*/ 4974967 w 6006665"/>
                  <a:gd name="connsiteY133-128612" fmla="*/ 1731619 h 2711051"/>
                  <a:gd name="connsiteX134-128613" fmla="*/ 4974967 w 6006665"/>
                  <a:gd name="connsiteY134-128614" fmla="*/ 1763434 h 2711051"/>
                  <a:gd name="connsiteX135-128615" fmla="*/ 5015871 w 6006665"/>
                  <a:gd name="connsiteY135-128616" fmla="*/ 1779341 h 2711051"/>
                  <a:gd name="connsiteX136-128617" fmla="*/ 5011326 w 6006665"/>
                  <a:gd name="connsiteY136-128618" fmla="*/ 1877057 h 2711051"/>
                  <a:gd name="connsiteX137-128619" fmla="*/ 4999419 w 6006665"/>
                  <a:gd name="connsiteY137-128620" fmla="*/ 1877057 h 2711051"/>
                  <a:gd name="connsiteX138-128621" fmla="*/ 4974967 w 6006665"/>
                  <a:gd name="connsiteY138-128622" fmla="*/ 1877057 h 2711051"/>
                  <a:gd name="connsiteX139-128623" fmla="*/ 4963605 w 6006665"/>
                  <a:gd name="connsiteY139-128624" fmla="*/ 1929323 h 2711051"/>
                  <a:gd name="connsiteX140-128625" fmla="*/ 4974967 w 6006665"/>
                  <a:gd name="connsiteY140-128626" fmla="*/ 1956593 h 2711051"/>
                  <a:gd name="connsiteX141-128627" fmla="*/ 4909065 w 6006665"/>
                  <a:gd name="connsiteY141-128628" fmla="*/ 1990680 h 2711051"/>
                  <a:gd name="connsiteX142-128629" fmla="*/ 4897703 w 6006665"/>
                  <a:gd name="connsiteY142-128630" fmla="*/ 2058854 h 2711051"/>
                  <a:gd name="connsiteX143-128631" fmla="*/ 4845437 w 6006665"/>
                  <a:gd name="connsiteY143-128632" fmla="*/ 2074761 h 2711051"/>
                  <a:gd name="connsiteX144-128633" fmla="*/ 4834074 w 6006665"/>
                  <a:gd name="connsiteY144-128634" fmla="*/ 2133845 h 2711051"/>
                  <a:gd name="connsiteX145-128635" fmla="*/ 4779535 w 6006665"/>
                  <a:gd name="connsiteY145-128636" fmla="*/ 2192929 h 2711051"/>
                  <a:gd name="connsiteX146-128637" fmla="*/ 4777225 w 6006665"/>
                  <a:gd name="connsiteY146-128638" fmla="*/ 2182533 h 2711051"/>
                  <a:gd name="connsiteX147-128639" fmla="*/ 4767628 w 6006665"/>
                  <a:gd name="connsiteY147-128640" fmla="*/ 2192929 h 2711051"/>
                  <a:gd name="connsiteX148-128641" fmla="*/ 4758538 w 6006665"/>
                  <a:gd name="connsiteY148-128642" fmla="*/ 2152025 h 2711051"/>
                  <a:gd name="connsiteX149-128643" fmla="*/ 4742631 w 6006665"/>
                  <a:gd name="connsiteY149-128644" fmla="*/ 2065671 h 2711051"/>
                  <a:gd name="connsiteX150-128645" fmla="*/ 4715361 w 6006665"/>
                  <a:gd name="connsiteY150-128646" fmla="*/ 1924779 h 2711051"/>
                  <a:gd name="connsiteX151-128647" fmla="*/ 4735813 w 6006665"/>
                  <a:gd name="connsiteY151-128648" fmla="*/ 1833880 h 2711051"/>
                  <a:gd name="connsiteX152-128649" fmla="*/ 4767628 w 6006665"/>
                  <a:gd name="connsiteY152-128650" fmla="*/ 1790703 h 2711051"/>
                  <a:gd name="connsiteX153-128651" fmla="*/ 4767628 w 6006665"/>
                  <a:gd name="connsiteY153-128652" fmla="*/ 1763434 h 2711051"/>
                  <a:gd name="connsiteX154-128653" fmla="*/ 4826712 w 6006665"/>
                  <a:gd name="connsiteY154-128654" fmla="*/ 1747526 h 2711051"/>
                  <a:gd name="connsiteX155-128655" fmla="*/ 4892613 w 6006665"/>
                  <a:gd name="connsiteY155-128656" fmla="*/ 1656628 h 2711051"/>
                  <a:gd name="connsiteX156-128657" fmla="*/ 4956243 w 6006665"/>
                  <a:gd name="connsiteY156-128658" fmla="*/ 1581637 h 2711051"/>
                  <a:gd name="connsiteX157-128659" fmla="*/ 5022143 w 6006665"/>
                  <a:gd name="connsiteY157-128660" fmla="*/ 1522552 h 2711051"/>
                  <a:gd name="connsiteX158-128661" fmla="*/ 5046694 w 6006665"/>
                  <a:gd name="connsiteY158-128662" fmla="*/ 1415425 h 2711051"/>
                  <a:gd name="connsiteX159-128663" fmla="*/ 5015871 w 6006665"/>
                  <a:gd name="connsiteY159-128664" fmla="*/ 1420292 h 2711051"/>
                  <a:gd name="connsiteX160-128665" fmla="*/ 4995419 w 6006665"/>
                  <a:gd name="connsiteY160-128666" fmla="*/ 1483921 h 2711051"/>
                  <a:gd name="connsiteX161-128667" fmla="*/ 4904521 w 6006665"/>
                  <a:gd name="connsiteY161-128668" fmla="*/ 1570274 h 2711051"/>
                  <a:gd name="connsiteX162-128669" fmla="*/ 4901708 w 6006665"/>
                  <a:gd name="connsiteY162-128670" fmla="*/ 1561634 h 2711051"/>
                  <a:gd name="connsiteX163-128671" fmla="*/ 4892613 w 6006665"/>
                  <a:gd name="connsiteY163-128672" fmla="*/ 1570274 h 2711051"/>
                  <a:gd name="connsiteX164-128673" fmla="*/ 4861835 w 6006665"/>
                  <a:gd name="connsiteY164-128674" fmla="*/ 1475740 h 2711051"/>
                  <a:gd name="connsiteX165-128675" fmla="*/ 4779535 w 6006665"/>
                  <a:gd name="connsiteY165-128676" fmla="*/ 1499828 h 2711051"/>
                  <a:gd name="connsiteX166-128677" fmla="*/ 4684091 w 6006665"/>
                  <a:gd name="connsiteY166-128678" fmla="*/ 1624813 h 2711051"/>
                  <a:gd name="connsiteX167-128679" fmla="*/ 4715906 w 6006665"/>
                  <a:gd name="connsiteY167-128680" fmla="*/ 1672535 h 2711051"/>
                  <a:gd name="connsiteX168-128681" fmla="*/ 4636369 w 6006665"/>
                  <a:gd name="connsiteY168-128682" fmla="*/ 1688442 h 2711051"/>
                  <a:gd name="connsiteX169-128683" fmla="*/ 4577285 w 6006665"/>
                  <a:gd name="connsiteY169-128684" fmla="*/ 1692987 h 2711051"/>
                  <a:gd name="connsiteX170-128685" fmla="*/ 4577373 w 6006665"/>
                  <a:gd name="connsiteY170-128686" fmla="*/ 1692065 h 2711051"/>
                  <a:gd name="connsiteX171-128687" fmla="*/ 4565379 w 6006665"/>
                  <a:gd name="connsiteY171-128688" fmla="*/ 1692987 h 2711051"/>
                  <a:gd name="connsiteX172-128689" fmla="*/ 4569923 w 6006665"/>
                  <a:gd name="connsiteY172-128690" fmla="*/ 1645266 h 2711051"/>
                  <a:gd name="connsiteX173-128691" fmla="*/ 4520081 w 6006665"/>
                  <a:gd name="connsiteY173-128692" fmla="*/ 1635680 h 2711051"/>
                  <a:gd name="connsiteX174-128693" fmla="*/ 4475025 w 6006665"/>
                  <a:gd name="connsiteY174-128694" fmla="*/ 1665718 h 2711051"/>
                  <a:gd name="connsiteX175-128695" fmla="*/ 4464394 w 6006665"/>
                  <a:gd name="connsiteY175-128696" fmla="*/ 1664867 h 2711051"/>
                  <a:gd name="connsiteX176-128697" fmla="*/ 4463118 w 6006665"/>
                  <a:gd name="connsiteY176-128698" fmla="*/ 1665718 h 2711051"/>
                  <a:gd name="connsiteX177-128699" fmla="*/ 4357637 w 6006665"/>
                  <a:gd name="connsiteY177-128700" fmla="*/ 1657279 h 2711051"/>
                  <a:gd name="connsiteX178-128701" fmla="*/ 4243233 w 6006665"/>
                  <a:gd name="connsiteY178-128702" fmla="*/ 1677080 h 2711051"/>
                  <a:gd name="connsiteX179-128703" fmla="*/ 4125065 w 6006665"/>
                  <a:gd name="connsiteY179-128704" fmla="*/ 1811155 h 2711051"/>
                  <a:gd name="connsiteX180-128705" fmla="*/ 3984173 w 6006665"/>
                  <a:gd name="connsiteY180-128706" fmla="*/ 1967955 h 2711051"/>
                  <a:gd name="connsiteX181-128707" fmla="*/ 4038712 w 6006665"/>
                  <a:gd name="connsiteY181-128708" fmla="*/ 1972500 h 2711051"/>
                  <a:gd name="connsiteX182-128709" fmla="*/ 4059164 w 6006665"/>
                  <a:gd name="connsiteY182-128710" fmla="*/ 2015677 h 2711051"/>
                  <a:gd name="connsiteX183-128711" fmla="*/ 4087782 w 6006665"/>
                  <a:gd name="connsiteY183-128712" fmla="*/ 2024094 h 2711051"/>
                  <a:gd name="connsiteX184-128713" fmla="*/ 4106341 w 6006665"/>
                  <a:gd name="connsiteY184-128714" fmla="*/ 1995225 h 2711051"/>
                  <a:gd name="connsiteX185-128715" fmla="*/ 4117411 w 6006665"/>
                  <a:gd name="connsiteY185-128716" fmla="*/ 1996527 h 2711051"/>
                  <a:gd name="connsiteX186-128717" fmla="*/ 4118248 w 6006665"/>
                  <a:gd name="connsiteY186-128718" fmla="*/ 1995225 h 2711051"/>
                  <a:gd name="connsiteX187-128719" fmla="*/ 4156880 w 6006665"/>
                  <a:gd name="connsiteY187-128720" fmla="*/ 1999770 h 2711051"/>
                  <a:gd name="connsiteX188-128721" fmla="*/ 4211419 w 6006665"/>
                  <a:gd name="connsiteY188-128722" fmla="*/ 2070216 h 2711051"/>
                  <a:gd name="connsiteX189-128723" fmla="*/ 4215964 w 6006665"/>
                  <a:gd name="connsiteY189-128724" fmla="*/ 2117938 h 2711051"/>
                  <a:gd name="connsiteX190-128725" fmla="*/ 4184149 w 6006665"/>
                  <a:gd name="connsiteY190-128726" fmla="*/ 2177022 h 2711051"/>
                  <a:gd name="connsiteX191-128727" fmla="*/ 4177332 w 6006665"/>
                  <a:gd name="connsiteY191-128728" fmla="*/ 2247468 h 2711051"/>
                  <a:gd name="connsiteX192-128729" fmla="*/ 4161425 w 6006665"/>
                  <a:gd name="connsiteY192-128730" fmla="*/ 2333822 h 2711051"/>
                  <a:gd name="connsiteX193-128731" fmla="*/ 4109158 w 6006665"/>
                  <a:gd name="connsiteY193-128732" fmla="*/ 2413358 h 2711051"/>
                  <a:gd name="connsiteX194-128733" fmla="*/ 4097796 w 6006665"/>
                  <a:gd name="connsiteY194-128734" fmla="*/ 2451990 h 2711051"/>
                  <a:gd name="connsiteX195-128735" fmla="*/ 4043257 w 6006665"/>
                  <a:gd name="connsiteY195-128736" fmla="*/ 2511074 h 2711051"/>
                  <a:gd name="connsiteX196-128737" fmla="*/ 3995535 w 6006665"/>
                  <a:gd name="connsiteY196-128738" fmla="*/ 2570158 h 2711051"/>
                  <a:gd name="connsiteX197-128739" fmla="*/ 3975083 w 6006665"/>
                  <a:gd name="connsiteY197-128740" fmla="*/ 2601973 h 2711051"/>
                  <a:gd name="connsiteX198-128741" fmla="*/ 3925089 w 6006665"/>
                  <a:gd name="connsiteY198-128742" fmla="*/ 2629242 h 2711051"/>
                  <a:gd name="connsiteX199-128743" fmla="*/ 3913182 w 6006665"/>
                  <a:gd name="connsiteY199-128744" fmla="*/ 2629242 h 2711051"/>
                  <a:gd name="connsiteX200-128745" fmla="*/ 3904637 w 6006665"/>
                  <a:gd name="connsiteY200-128746" fmla="*/ 2629242 h 2711051"/>
                  <a:gd name="connsiteX201-128747" fmla="*/ 3892729 w 6006665"/>
                  <a:gd name="connsiteY201-128748" fmla="*/ 2629242 h 2711051"/>
                  <a:gd name="connsiteX202-128749" fmla="*/ 3871063 w 6006665"/>
                  <a:gd name="connsiteY202-128750" fmla="*/ 2612993 h 2711051"/>
                  <a:gd name="connsiteX203-128751" fmla="*/ 3829645 w 6006665"/>
                  <a:gd name="connsiteY203-128752" fmla="*/ 2640605 h 2711051"/>
                  <a:gd name="connsiteX204-128753" fmla="*/ 3822828 w 6006665"/>
                  <a:gd name="connsiteY204-128754" fmla="*/ 2661057 h 2711051"/>
                  <a:gd name="connsiteX205-128755" fmla="*/ 3818283 w 6006665"/>
                  <a:gd name="connsiteY205-128756" fmla="*/ 2651967 h 2711051"/>
                  <a:gd name="connsiteX206-128757" fmla="*/ 3818283 w 6006665"/>
                  <a:gd name="connsiteY206-128758" fmla="*/ 2640241 h 2711051"/>
                  <a:gd name="connsiteX207-128759" fmla="*/ 3817738 w 6006665"/>
                  <a:gd name="connsiteY207-128760" fmla="*/ 2640605 h 2711051"/>
                  <a:gd name="connsiteX208-128761" fmla="*/ 3810921 w 6006665"/>
                  <a:gd name="connsiteY208-128762" fmla="*/ 2661057 h 2711051"/>
                  <a:gd name="connsiteX209-128763" fmla="*/ 3806376 w 6006665"/>
                  <a:gd name="connsiteY209-128764" fmla="*/ 2651967 h 2711051"/>
                  <a:gd name="connsiteX210-128765" fmla="*/ 3806376 w 6006665"/>
                  <a:gd name="connsiteY210-128766" fmla="*/ 2624697 h 2711051"/>
                  <a:gd name="connsiteX211-128767" fmla="*/ 3818283 w 6006665"/>
                  <a:gd name="connsiteY211-128768" fmla="*/ 2624697 h 2711051"/>
                  <a:gd name="connsiteX212-128769" fmla="*/ 3826828 w 6006665"/>
                  <a:gd name="connsiteY212-128770" fmla="*/ 2624697 h 2711051"/>
                  <a:gd name="connsiteX213-128771" fmla="*/ 3833645 w 6006665"/>
                  <a:gd name="connsiteY213-128772" fmla="*/ 2565613 h 2711051"/>
                  <a:gd name="connsiteX214-128773" fmla="*/ 3822283 w 6006665"/>
                  <a:gd name="connsiteY214-128774" fmla="*/ 2522437 h 2711051"/>
                  <a:gd name="connsiteX215-128775" fmla="*/ 3849553 w 6006665"/>
                  <a:gd name="connsiteY215-128776" fmla="*/ 2499712 h 2711051"/>
                  <a:gd name="connsiteX216-128777" fmla="*/ 3858814 w 6006665"/>
                  <a:gd name="connsiteY216-128778" fmla="*/ 2501917 h 2711051"/>
                  <a:gd name="connsiteX217-128779" fmla="*/ 3861460 w 6006665"/>
                  <a:gd name="connsiteY217-128780" fmla="*/ 2499712 h 2711051"/>
                  <a:gd name="connsiteX218-128781" fmla="*/ 3898487 w 6006665"/>
                  <a:gd name="connsiteY218-128782" fmla="*/ 2508528 h 2711051"/>
                  <a:gd name="connsiteX219-128783" fmla="*/ 3919999 w 6006665"/>
                  <a:gd name="connsiteY219-128784" fmla="*/ 2463353 h 2711051"/>
                  <a:gd name="connsiteX220-128785" fmla="*/ 3935906 w 6006665"/>
                  <a:gd name="connsiteY220-128786" fmla="*/ 2404268 h 2711051"/>
                  <a:gd name="connsiteX221-128787" fmla="*/ 3947269 w 6006665"/>
                  <a:gd name="connsiteY221-128788" fmla="*/ 2381544 h 2711051"/>
                  <a:gd name="connsiteX222-128789" fmla="*/ 3966292 w 6006665"/>
                  <a:gd name="connsiteY222-128790" fmla="*/ 2337156 h 2711051"/>
                  <a:gd name="connsiteX223-128791" fmla="*/ 3915999 w 6006665"/>
                  <a:gd name="connsiteY223-128792" fmla="*/ 2349729 h 2711051"/>
                  <a:gd name="connsiteX224-128793" fmla="*/ 3888729 w 6006665"/>
                  <a:gd name="connsiteY224-128794" fmla="*/ 2372454 h 2711051"/>
                  <a:gd name="connsiteX225-128795" fmla="*/ 3876822 w 6006665"/>
                  <a:gd name="connsiteY225-128796" fmla="*/ 2372454 h 2711051"/>
                  <a:gd name="connsiteX226-128797" fmla="*/ 3829645 w 6006665"/>
                  <a:gd name="connsiteY226-128798" fmla="*/ 2372454 h 2711051"/>
                  <a:gd name="connsiteX227-128799" fmla="*/ 3817738 w 6006665"/>
                  <a:gd name="connsiteY227-128800" fmla="*/ 2372454 h 2711051"/>
                  <a:gd name="connsiteX228-128801" fmla="*/ 3801831 w 6006665"/>
                  <a:gd name="connsiteY228-128802" fmla="*/ 2317915 h 2711051"/>
                  <a:gd name="connsiteX229-128803" fmla="*/ 3758654 w 6006665"/>
                  <a:gd name="connsiteY229-128804" fmla="*/ 2279283 h 2711051"/>
                  <a:gd name="connsiteX230-128805" fmla="*/ 3692753 w 6006665"/>
                  <a:gd name="connsiteY230-128806" fmla="*/ 2263376 h 2711051"/>
                  <a:gd name="connsiteX231-128807" fmla="*/ 3683663 w 6006665"/>
                  <a:gd name="connsiteY231-128808" fmla="*/ 2204292 h 2711051"/>
                  <a:gd name="connsiteX232-128809" fmla="*/ 3672301 w 6006665"/>
                  <a:gd name="connsiteY232-128810" fmla="*/ 2172477 h 2711051"/>
                  <a:gd name="connsiteX233-128811" fmla="*/ 3656393 w 6006665"/>
                  <a:gd name="connsiteY233-128812" fmla="*/ 2145208 h 2711051"/>
                  <a:gd name="connsiteX234-128813" fmla="*/ 3633669 w 6006665"/>
                  <a:gd name="connsiteY234-128814" fmla="*/ 2086123 h 2711051"/>
                  <a:gd name="connsiteX235-128815" fmla="*/ 3601854 w 6006665"/>
                  <a:gd name="connsiteY235-128816" fmla="*/ 2065671 h 2711051"/>
                  <a:gd name="connsiteX236-128817" fmla="*/ 3545995 w 6006665"/>
                  <a:gd name="connsiteY236-128818" fmla="*/ 2044187 h 2711051"/>
                  <a:gd name="connsiteX237-128819" fmla="*/ 3506955 w 6006665"/>
                  <a:gd name="connsiteY237-128820" fmla="*/ 2049764 h 2711051"/>
                  <a:gd name="connsiteX238-128821" fmla="*/ 3463779 w 6006665"/>
                  <a:gd name="connsiteY238-128822" fmla="*/ 2058854 h 2711051"/>
                  <a:gd name="connsiteX239-128823" fmla="*/ 3431964 w 6006665"/>
                  <a:gd name="connsiteY239-128824" fmla="*/ 2086123 h 2711051"/>
                  <a:gd name="connsiteX240-128825" fmla="*/ 3452416 w 6006665"/>
                  <a:gd name="connsiteY240-128826" fmla="*/ 2102031 h 2711051"/>
                  <a:gd name="connsiteX241-128827" fmla="*/ 3452416 w 6006665"/>
                  <a:gd name="connsiteY241-128828" fmla="*/ 2133845 h 2711051"/>
                  <a:gd name="connsiteX242-128829" fmla="*/ 3431964 w 6006665"/>
                  <a:gd name="connsiteY242-128830" fmla="*/ 2156570 h 2711051"/>
                  <a:gd name="connsiteX243-128831" fmla="*/ 3400150 w 6006665"/>
                  <a:gd name="connsiteY243-128832" fmla="*/ 2215654 h 2711051"/>
                  <a:gd name="connsiteX244-128833" fmla="*/ 3400150 w 6006665"/>
                  <a:gd name="connsiteY244-128834" fmla="*/ 2242924 h 2711051"/>
                  <a:gd name="connsiteX245-128835" fmla="*/ 3350155 w 6006665"/>
                  <a:gd name="connsiteY245-128836" fmla="*/ 2274738 h 2711051"/>
                  <a:gd name="connsiteX246-128837" fmla="*/ 3342342 w 6006665"/>
                  <a:gd name="connsiteY246-128838" fmla="*/ 2272134 h 2711051"/>
                  <a:gd name="connsiteX247-128839" fmla="*/ 3338249 w 6006665"/>
                  <a:gd name="connsiteY247-128840" fmla="*/ 2274738 h 2711051"/>
                  <a:gd name="connsiteX248-128841" fmla="*/ 3290527 w 6006665"/>
                  <a:gd name="connsiteY248-128842" fmla="*/ 2258831 h 2711051"/>
                  <a:gd name="connsiteX249-128843" fmla="*/ 3259257 w 6006665"/>
                  <a:gd name="connsiteY249-128844" fmla="*/ 2258831 h 2711051"/>
                  <a:gd name="connsiteX250-128845" fmla="*/ 3247350 w 6006665"/>
                  <a:gd name="connsiteY250-128846" fmla="*/ 2258831 h 2711051"/>
                  <a:gd name="connsiteX251-128847" fmla="*/ 1811153 w 6006665"/>
                  <a:gd name="connsiteY251-128848" fmla="*/ 1999770 h 2711051"/>
                  <a:gd name="connsiteX252-128849" fmla="*/ 1748069 w 6006665"/>
                  <a:gd name="connsiteY252-128850" fmla="*/ 2038402 h 2711051"/>
                  <a:gd name="connsiteX253-128851" fmla="*/ 1711709 w 6006665"/>
                  <a:gd name="connsiteY253-128852" fmla="*/ 2042947 h 2711051"/>
                  <a:gd name="connsiteX254-128853" fmla="*/ 1711926 w 6006665"/>
                  <a:gd name="connsiteY254-128854" fmla="*/ 2041431 h 2711051"/>
                  <a:gd name="connsiteX255-128855" fmla="*/ 1699803 w 6006665"/>
                  <a:gd name="connsiteY255-128856" fmla="*/ 2042947 h 2711051"/>
                  <a:gd name="connsiteX256-128857" fmla="*/ 1704347 w 6006665"/>
                  <a:gd name="connsiteY256-128858" fmla="*/ 2011132 h 2711051"/>
                  <a:gd name="connsiteX257-128859" fmla="*/ 1662460 w 6006665"/>
                  <a:gd name="connsiteY257-128860" fmla="*/ 1993181 h 2711051"/>
                  <a:gd name="connsiteX258-128861" fmla="*/ 1629901 w 6006665"/>
                  <a:gd name="connsiteY258-128862" fmla="*/ 2006587 h 2711051"/>
                  <a:gd name="connsiteX259-128863" fmla="*/ 1629300 w 6006665"/>
                  <a:gd name="connsiteY259-128864" fmla="*/ 2001932 h 2711051"/>
                  <a:gd name="connsiteX260-128865" fmla="*/ 1617994 w 6006665"/>
                  <a:gd name="connsiteY260-128866" fmla="*/ 2006587 h 2711051"/>
                  <a:gd name="connsiteX261-128867" fmla="*/ 1608904 w 6006665"/>
                  <a:gd name="connsiteY261-128868" fmla="*/ 1936141 h 2711051"/>
                  <a:gd name="connsiteX262-128869" fmla="*/ 1552684 w 6006665"/>
                  <a:gd name="connsiteY262-128870" fmla="*/ 1926448 h 2711051"/>
                  <a:gd name="connsiteX263-128871" fmla="*/ 1518550 w 6006665"/>
                  <a:gd name="connsiteY263-128872" fmla="*/ 1952048 h 2711051"/>
                  <a:gd name="connsiteX264-128873" fmla="*/ 1425379 w 6006665"/>
                  <a:gd name="connsiteY264-128874" fmla="*/ 1972500 h 2711051"/>
                  <a:gd name="connsiteX265-128875" fmla="*/ 1409472 w 6006665"/>
                  <a:gd name="connsiteY265-128876" fmla="*/ 1990680 h 2711051"/>
                  <a:gd name="connsiteX266-128877" fmla="*/ 1270852 w 6006665"/>
                  <a:gd name="connsiteY266-128878" fmla="*/ 2011132 h 2711051"/>
                  <a:gd name="connsiteX267-128879" fmla="*/ 1254945 w 6006665"/>
                  <a:gd name="connsiteY267-128880" fmla="*/ 2031584 h 2711051"/>
                  <a:gd name="connsiteX268-128881" fmla="*/ 1282214 w 6006665"/>
                  <a:gd name="connsiteY268-128882" fmla="*/ 2074761 h 2711051"/>
                  <a:gd name="connsiteX269-128883" fmla="*/ 1243582 w 6006665"/>
                  <a:gd name="connsiteY269-128884" fmla="*/ 2090668 h 2711051"/>
                  <a:gd name="connsiteX270-128885" fmla="*/ 1254945 w 6006665"/>
                  <a:gd name="connsiteY270-128886" fmla="*/ 2108848 h 2711051"/>
                  <a:gd name="connsiteX271-128887" fmla="*/ 1216313 w 6006665"/>
                  <a:gd name="connsiteY271-128888" fmla="*/ 2133845 h 2711051"/>
                  <a:gd name="connsiteX272-128889" fmla="*/ 1275397 w 6006665"/>
                  <a:gd name="connsiteY272-128890" fmla="*/ 2177022 h 2711051"/>
                  <a:gd name="connsiteX273-128891" fmla="*/ 1270852 w 6006665"/>
                  <a:gd name="connsiteY273-128892" fmla="*/ 2204292 h 2711051"/>
                  <a:gd name="connsiteX274-128893" fmla="*/ 1259108 w 6006665"/>
                  <a:gd name="connsiteY274-128894" fmla="*/ 2203313 h 2711051"/>
                  <a:gd name="connsiteX275-128895" fmla="*/ 1258945 w 6006665"/>
                  <a:gd name="connsiteY275-128896" fmla="*/ 2204292 h 2711051"/>
                  <a:gd name="connsiteX276-128897" fmla="*/ 1215644 w 6006665"/>
                  <a:gd name="connsiteY276-128898" fmla="*/ 2200683 h 2711051"/>
                  <a:gd name="connsiteX277-128899" fmla="*/ 1204950 w 6006665"/>
                  <a:gd name="connsiteY277-128900" fmla="*/ 2215654 h 2711051"/>
                  <a:gd name="connsiteX278-128901" fmla="*/ 1196495 w 6006665"/>
                  <a:gd name="connsiteY278-128902" fmla="*/ 2210822 h 2711051"/>
                  <a:gd name="connsiteX279-128903" fmla="*/ 1193043 w 6006665"/>
                  <a:gd name="connsiteY279-128904" fmla="*/ 2215654 h 2711051"/>
                  <a:gd name="connsiteX280-128905" fmla="*/ 1145322 w 6006665"/>
                  <a:gd name="connsiteY280-128906" fmla="*/ 2188384 h 2711051"/>
                  <a:gd name="connsiteX281-128907" fmla="*/ 1098145 w 6006665"/>
                  <a:gd name="connsiteY281-128908" fmla="*/ 2188384 h 2711051"/>
                  <a:gd name="connsiteX282-128909" fmla="*/ 1061785 w 6006665"/>
                  <a:gd name="connsiteY282-128910" fmla="*/ 2215654 h 2711051"/>
                  <a:gd name="connsiteX283-128911" fmla="*/ 1055322 w 6006665"/>
                  <a:gd name="connsiteY283-128912" fmla="*/ 2211571 h 2711051"/>
                  <a:gd name="connsiteX284-128913" fmla="*/ 1049878 w 6006665"/>
                  <a:gd name="connsiteY284-128914" fmla="*/ 2215654 h 2711051"/>
                  <a:gd name="connsiteX285-128915" fmla="*/ 1006701 w 6006665"/>
                  <a:gd name="connsiteY285-128916" fmla="*/ 2188384 h 2711051"/>
                  <a:gd name="connsiteX286-128917" fmla="*/ 924893 w 6006665"/>
                  <a:gd name="connsiteY286-128918" fmla="*/ 2152025 h 2711051"/>
                  <a:gd name="connsiteX287-128919" fmla="*/ 877716 w 6006665"/>
                  <a:gd name="connsiteY287-128920" fmla="*/ 2152025 h 2711051"/>
                  <a:gd name="connsiteX288-128921" fmla="*/ 802724 w 6006665"/>
                  <a:gd name="connsiteY288-128922" fmla="*/ 2215654 h 2711051"/>
                  <a:gd name="connsiteX289-128923" fmla="*/ 798179 w 6006665"/>
                  <a:gd name="connsiteY289-128924" fmla="*/ 2258831 h 2711051"/>
                  <a:gd name="connsiteX290-128925" fmla="*/ 787406 w 6006665"/>
                  <a:gd name="connsiteY290-128926" fmla="*/ 2248058 h 2711051"/>
                  <a:gd name="connsiteX291-128927" fmla="*/ 786272 w 6006665"/>
                  <a:gd name="connsiteY291-128928" fmla="*/ 2258831 h 2711051"/>
                  <a:gd name="connsiteX292-128929" fmla="*/ 756063 w 6006665"/>
                  <a:gd name="connsiteY292-128930" fmla="*/ 2228621 h 2711051"/>
                  <a:gd name="connsiteX293-128931" fmla="*/ 732278 w 6006665"/>
                  <a:gd name="connsiteY293-128932" fmla="*/ 2286100 h 2711051"/>
                  <a:gd name="connsiteX294-128933" fmla="*/ 743640 w 6006665"/>
                  <a:gd name="connsiteY294-128934" fmla="*/ 2295190 h 2711051"/>
                  <a:gd name="connsiteX295-128935" fmla="*/ 723188 w 6006665"/>
                  <a:gd name="connsiteY295-128936" fmla="*/ 2338367 h 2711051"/>
                  <a:gd name="connsiteX296-128937" fmla="*/ 747026 w 6006665"/>
                  <a:gd name="connsiteY296-128938" fmla="*/ 2375208 h 2711051"/>
                  <a:gd name="connsiteX297-128939" fmla="*/ 763548 w 6006665"/>
                  <a:gd name="connsiteY297-128940" fmla="*/ 2372454 h 2711051"/>
                  <a:gd name="connsiteX298-128941" fmla="*/ 764871 w 6006665"/>
                  <a:gd name="connsiteY298-128942" fmla="*/ 2374218 h 2711051"/>
                  <a:gd name="connsiteX299-128943" fmla="*/ 775455 w 6006665"/>
                  <a:gd name="connsiteY299-128944" fmla="*/ 2372454 h 2711051"/>
                  <a:gd name="connsiteX300-128945" fmla="*/ 802724 w 6006665"/>
                  <a:gd name="connsiteY300-128946" fmla="*/ 2408813 h 2711051"/>
                  <a:gd name="connsiteX301-128947" fmla="*/ 798179 w 6006665"/>
                  <a:gd name="connsiteY301-128948" fmla="*/ 2436083 h 2711051"/>
                  <a:gd name="connsiteX302-128949" fmla="*/ 818632 w 6006665"/>
                  <a:gd name="connsiteY302-128950" fmla="*/ 2447445 h 2711051"/>
                  <a:gd name="connsiteX303-128951" fmla="*/ 802724 w 6006665"/>
                  <a:gd name="connsiteY303-128952" fmla="*/ 2479260 h 2711051"/>
                  <a:gd name="connsiteX304-128953" fmla="*/ 766365 w 6006665"/>
                  <a:gd name="connsiteY304-128954" fmla="*/ 2483805 h 2711051"/>
                  <a:gd name="connsiteX305-128955" fmla="*/ 727733 w 6006665"/>
                  <a:gd name="connsiteY305-128956" fmla="*/ 2542889 h 2711051"/>
                  <a:gd name="connsiteX306-128957" fmla="*/ 759548 w 6006665"/>
                  <a:gd name="connsiteY306-128958" fmla="*/ 2586066 h 2711051"/>
                  <a:gd name="connsiteX307-128959" fmla="*/ 759548 w 6006665"/>
                  <a:gd name="connsiteY307-128960" fmla="*/ 2624697 h 2711051"/>
                  <a:gd name="connsiteX308-128961" fmla="*/ 798179 w 6006665"/>
                  <a:gd name="connsiteY308-128962" fmla="*/ 2683782 h 2711051"/>
                  <a:gd name="connsiteX309-128963" fmla="*/ 775455 w 6006665"/>
                  <a:gd name="connsiteY309-128964" fmla="*/ 2699689 h 2711051"/>
                  <a:gd name="connsiteX310-128965" fmla="*/ 770910 w 6006665"/>
                  <a:gd name="connsiteY310-128966" fmla="*/ 2711051 h 2711051"/>
                  <a:gd name="connsiteX311-128967" fmla="*/ 759003 w 6006665"/>
                  <a:gd name="connsiteY311-128968" fmla="*/ 2711051 h 2711051"/>
                  <a:gd name="connsiteX312-128969" fmla="*/ 755003 w 6006665"/>
                  <a:gd name="connsiteY312-128970" fmla="*/ 2711051 h 2711051"/>
                  <a:gd name="connsiteX313-128971" fmla="*/ 743096 w 6006665"/>
                  <a:gd name="connsiteY313-128972" fmla="*/ 2711051 h 2711051"/>
                  <a:gd name="connsiteX314-128973" fmla="*/ 715826 w 6006665"/>
                  <a:gd name="connsiteY314-128974" fmla="*/ 2676964 h 2711051"/>
                  <a:gd name="connsiteX315-128975" fmla="*/ 704464 w 6006665"/>
                  <a:gd name="connsiteY315-128976" fmla="*/ 2676964 h 2711051"/>
                  <a:gd name="connsiteX316-128977" fmla="*/ 684012 w 6006665"/>
                  <a:gd name="connsiteY316-128978" fmla="*/ 2667874 h 2711051"/>
                  <a:gd name="connsiteX317-128979" fmla="*/ 672649 w 6006665"/>
                  <a:gd name="connsiteY317-128980" fmla="*/ 2645150 h 2711051"/>
                  <a:gd name="connsiteX318-128981" fmla="*/ 645222 w 6006665"/>
                  <a:gd name="connsiteY318-128982" fmla="*/ 2637313 h 2711051"/>
                  <a:gd name="connsiteX319-128983" fmla="*/ 625472 w 6006665"/>
                  <a:gd name="connsiteY319-128984" fmla="*/ 2640605 h 2711051"/>
                  <a:gd name="connsiteX320-128985" fmla="*/ 623771 w 6006665"/>
                  <a:gd name="connsiteY320-128986" fmla="*/ 2638904 h 2711051"/>
                  <a:gd name="connsiteX321-128987" fmla="*/ 613565 w 6006665"/>
                  <a:gd name="connsiteY321-128988" fmla="*/ 2640605 h 2711051"/>
                  <a:gd name="connsiteX322-128989" fmla="*/ 609020 w 6006665"/>
                  <a:gd name="connsiteY322-128990" fmla="*/ 2636060 h 2711051"/>
                  <a:gd name="connsiteX323-128991" fmla="*/ 559026 w 6006665"/>
                  <a:gd name="connsiteY323-128992" fmla="*/ 2608790 h 2711051"/>
                  <a:gd name="connsiteX324-128993" fmla="*/ 506760 w 6006665"/>
                  <a:gd name="connsiteY324-128994" fmla="*/ 2601973 h 2711051"/>
                  <a:gd name="connsiteX325-128995" fmla="*/ 483280 w 6006665"/>
                  <a:gd name="connsiteY325-128996" fmla="*/ 2595264 h 2711051"/>
                  <a:gd name="connsiteX326-128997" fmla="*/ 480035 w 6006665"/>
                  <a:gd name="connsiteY326-128998" fmla="*/ 2597428 h 2711051"/>
                  <a:gd name="connsiteX327-128999" fmla="*/ 475042 w 6006665"/>
                  <a:gd name="connsiteY327-129000" fmla="*/ 2592910 h 2711051"/>
                  <a:gd name="connsiteX328-129001" fmla="*/ 474945 w 6006665"/>
                  <a:gd name="connsiteY328-129002" fmla="*/ 2592883 h 2711051"/>
                  <a:gd name="connsiteX329-129003" fmla="*/ 468128 w 6006665"/>
                  <a:gd name="connsiteY329-129004" fmla="*/ 2597428 h 2711051"/>
                  <a:gd name="connsiteX330-129005" fmla="*/ 420406 w 6006665"/>
                  <a:gd name="connsiteY330-129006" fmla="*/ 2554251 h 2711051"/>
                  <a:gd name="connsiteX331-129007" fmla="*/ 381774 w 6006665"/>
                  <a:gd name="connsiteY331-129008" fmla="*/ 2538344 h 2711051"/>
                  <a:gd name="connsiteX332-129009" fmla="*/ 349960 w 6006665"/>
                  <a:gd name="connsiteY332-129010" fmla="*/ 2506529 h 2711051"/>
                  <a:gd name="connsiteX333-129011" fmla="*/ 377229 w 6006665"/>
                  <a:gd name="connsiteY333-129012" fmla="*/ 2499712 h 2711051"/>
                  <a:gd name="connsiteX334-129013" fmla="*/ 404499 w 6006665"/>
                  <a:gd name="connsiteY334-129014" fmla="*/ 2451990 h 2711051"/>
                  <a:gd name="connsiteX335-129015" fmla="*/ 388591 w 6006665"/>
                  <a:gd name="connsiteY335-129016" fmla="*/ 2436083 h 2711051"/>
                  <a:gd name="connsiteX336-129017" fmla="*/ 440858 w 6006665"/>
                  <a:gd name="connsiteY336-129018" fmla="*/ 2408813 h 2711051"/>
                  <a:gd name="connsiteX337-129019" fmla="*/ 440858 w 6006665"/>
                  <a:gd name="connsiteY337-129020" fmla="*/ 2405757 h 2711051"/>
                  <a:gd name="connsiteX338-129021" fmla="*/ 416406 w 6006665"/>
                  <a:gd name="connsiteY338-129022" fmla="*/ 2408813 h 2711051"/>
                  <a:gd name="connsiteX339-129023" fmla="*/ 416406 w 6006665"/>
                  <a:gd name="connsiteY339-129024" fmla="*/ 2407325 h 2711051"/>
                  <a:gd name="connsiteX340-129025" fmla="*/ 404499 w 6006665"/>
                  <a:gd name="connsiteY340-129026" fmla="*/ 2408813 h 2711051"/>
                  <a:gd name="connsiteX341-129027" fmla="*/ 404499 w 6006665"/>
                  <a:gd name="connsiteY341-129028" fmla="*/ 2388361 h 2711051"/>
                  <a:gd name="connsiteX342-129029" fmla="*/ 424951 w 6006665"/>
                  <a:gd name="connsiteY342-129030" fmla="*/ 2372454 h 2711051"/>
                  <a:gd name="connsiteX343-129031" fmla="*/ 463583 w 6006665"/>
                  <a:gd name="connsiteY343-129032" fmla="*/ 2365637 h 2711051"/>
                  <a:gd name="connsiteX344-129033" fmla="*/ 468128 w 6006665"/>
                  <a:gd name="connsiteY344-129034" fmla="*/ 2349729 h 2711051"/>
                  <a:gd name="connsiteX345-129035" fmla="*/ 456765 w 6006665"/>
                  <a:gd name="connsiteY345-129036" fmla="*/ 2317915 h 2711051"/>
                  <a:gd name="connsiteX346-129037" fmla="*/ 474945 w 6006665"/>
                  <a:gd name="connsiteY346-129038" fmla="*/ 2290645 h 2711051"/>
                  <a:gd name="connsiteX347-129039" fmla="*/ 474945 w 6006665"/>
                  <a:gd name="connsiteY347-129040" fmla="*/ 2270193 h 2711051"/>
                  <a:gd name="connsiteX348-129041" fmla="*/ 420406 w 6006665"/>
                  <a:gd name="connsiteY348-129042" fmla="*/ 2252013 h 2711051"/>
                  <a:gd name="connsiteX349-129043" fmla="*/ 409588 w 6006665"/>
                  <a:gd name="connsiteY349-129044" fmla="*/ 2252013 h 2711051"/>
                  <a:gd name="connsiteX350-129045" fmla="*/ 397681 w 6006665"/>
                  <a:gd name="connsiteY350-129046" fmla="*/ 2252013 h 2711051"/>
                  <a:gd name="connsiteX351-129047" fmla="*/ 379485 w 6006665"/>
                  <a:gd name="connsiteY351-129048" fmla="*/ 2229774 h 2711051"/>
                  <a:gd name="connsiteX352-129049" fmla="*/ 357322 w 6006665"/>
                  <a:gd name="connsiteY352-129050" fmla="*/ 2236106 h 2711051"/>
                  <a:gd name="connsiteX353-129051" fmla="*/ 352842 w 6006665"/>
                  <a:gd name="connsiteY353-129052" fmla="*/ 2233984 h 2711051"/>
                  <a:gd name="connsiteX354-129053" fmla="*/ 345415 w 6006665"/>
                  <a:gd name="connsiteY354-129054" fmla="*/ 2236106 h 2711051"/>
                  <a:gd name="connsiteX355-129055" fmla="*/ 302238 w 6006665"/>
                  <a:gd name="connsiteY355-129056" fmla="*/ 2215654 h 2711051"/>
                  <a:gd name="connsiteX356-129057" fmla="*/ 302238 w 6006665"/>
                  <a:gd name="connsiteY356-129058" fmla="*/ 2204292 h 2711051"/>
                  <a:gd name="connsiteX357-129059" fmla="*/ 286331 w 6006665"/>
                  <a:gd name="connsiteY357-129060" fmla="*/ 2177022 h 2711051"/>
                  <a:gd name="connsiteX358-129061" fmla="*/ 270968 w 6006665"/>
                  <a:gd name="connsiteY358-129062" fmla="*/ 2177022 h 2711051"/>
                  <a:gd name="connsiteX359-129063" fmla="*/ 259061 w 6006665"/>
                  <a:gd name="connsiteY359-129064" fmla="*/ 2177022 h 2711051"/>
                  <a:gd name="connsiteX360-129065" fmla="*/ 254516 w 6006665"/>
                  <a:gd name="connsiteY360-129066" fmla="*/ 2161115 h 2711051"/>
                  <a:gd name="connsiteX361-129067" fmla="*/ 263606 w 6006665"/>
                  <a:gd name="connsiteY361-129068" fmla="*/ 2145208 h 2711051"/>
                  <a:gd name="connsiteX362-129069" fmla="*/ 243991 w 6006665"/>
                  <a:gd name="connsiteY362-129070" fmla="*/ 2114695 h 2711051"/>
                  <a:gd name="connsiteX363-129071" fmla="*/ 216429 w 6006665"/>
                  <a:gd name="connsiteY363-129072" fmla="*/ 2117938 h 2711051"/>
                  <a:gd name="connsiteX364-129073" fmla="*/ 212956 w 6006665"/>
                  <a:gd name="connsiteY364-129074" fmla="*/ 2116946 h 2711051"/>
                  <a:gd name="connsiteX365-129075" fmla="*/ 204522 w 6006665"/>
                  <a:gd name="connsiteY365-129076" fmla="*/ 2117938 h 2711051"/>
                  <a:gd name="connsiteX366-129077" fmla="*/ 199623 w 6006665"/>
                  <a:gd name="connsiteY366-129078" fmla="*/ 2116538 h 2711051"/>
                  <a:gd name="connsiteX367-129079" fmla="*/ 195977 w 6006665"/>
                  <a:gd name="connsiteY367-129080" fmla="*/ 2129300 h 2711051"/>
                  <a:gd name="connsiteX368-129081" fmla="*/ 184968 w 6006665"/>
                  <a:gd name="connsiteY368-129082" fmla="*/ 2126155 h 2711051"/>
                  <a:gd name="connsiteX369-129083" fmla="*/ 184070 w 6006665"/>
                  <a:gd name="connsiteY369-129084" fmla="*/ 2129300 h 2711051"/>
                  <a:gd name="connsiteX370-129085" fmla="*/ 168163 w 6006665"/>
                  <a:gd name="connsiteY370-129086" fmla="*/ 2124765 h 2711051"/>
                  <a:gd name="connsiteX371-129087" fmla="*/ 156800 w 6006665"/>
                  <a:gd name="connsiteY371-129088" fmla="*/ 2086123 h 2711051"/>
                  <a:gd name="connsiteX372-129089" fmla="*/ 152255 w 6006665"/>
                  <a:gd name="connsiteY372-129090" fmla="*/ 2070216 h 2711051"/>
                  <a:gd name="connsiteX373-129091" fmla="*/ 156800 w 6006665"/>
                  <a:gd name="connsiteY373-129092" fmla="*/ 2065671 h 2711051"/>
                  <a:gd name="connsiteX374-129093" fmla="*/ 168707 w 6006665"/>
                  <a:gd name="connsiteY374-129094" fmla="*/ 2065671 h 2711051"/>
                  <a:gd name="connsiteX375-129095" fmla="*/ 188615 w 6006665"/>
                  <a:gd name="connsiteY375-129096" fmla="*/ 2065671 h 2711051"/>
                  <a:gd name="connsiteX376-129097" fmla="*/ 199977 w 6006665"/>
                  <a:gd name="connsiteY376-129098" fmla="*/ 2054309 h 2711051"/>
                  <a:gd name="connsiteX377-129099" fmla="*/ 188615 w 6006665"/>
                  <a:gd name="connsiteY377-129100" fmla="*/ 2031584 h 2711051"/>
                  <a:gd name="connsiteX378-129101" fmla="*/ 168163 w 6006665"/>
                  <a:gd name="connsiteY378-129102" fmla="*/ 2022495 h 2711051"/>
                  <a:gd name="connsiteX379-129103" fmla="*/ 168163 w 6006665"/>
                  <a:gd name="connsiteY379-129104" fmla="*/ 2015677 h 2711051"/>
                  <a:gd name="connsiteX380-129105" fmla="*/ 152255 w 6006665"/>
                  <a:gd name="connsiteY380-129106" fmla="*/ 1999770 h 2711051"/>
                  <a:gd name="connsiteX381-129107" fmla="*/ 129531 w 6006665"/>
                  <a:gd name="connsiteY381-129108" fmla="*/ 1963410 h 2711051"/>
                  <a:gd name="connsiteX382-129109" fmla="*/ 140893 w 6006665"/>
                  <a:gd name="connsiteY382-129110" fmla="*/ 1940686 h 2711051"/>
                  <a:gd name="connsiteX383-129111" fmla="*/ 136348 w 6006665"/>
                  <a:gd name="connsiteY383-129112" fmla="*/ 1913416 h 2711051"/>
                  <a:gd name="connsiteX384-129113" fmla="*/ 103789 w 6006665"/>
                  <a:gd name="connsiteY384-129114" fmla="*/ 1900009 h 2711051"/>
                  <a:gd name="connsiteX385-129115" fmla="*/ 93716 w 6006665"/>
                  <a:gd name="connsiteY385-129116" fmla="*/ 1904326 h 2711051"/>
                  <a:gd name="connsiteX386-129117" fmla="*/ 91868 w 6006665"/>
                  <a:gd name="connsiteY386-129118" fmla="*/ 1900015 h 2711051"/>
                  <a:gd name="connsiteX387-129119" fmla="*/ 81809 w 6006665"/>
                  <a:gd name="connsiteY387-129120" fmla="*/ 1904326 h 2711051"/>
                  <a:gd name="connsiteX388-129121" fmla="*/ 74992 w 6006665"/>
                  <a:gd name="connsiteY388-129122" fmla="*/ 1888419 h 2711051"/>
                  <a:gd name="connsiteX389-129123" fmla="*/ 34087 w 6006665"/>
                  <a:gd name="connsiteY389-129124" fmla="*/ 1877057 h 2711051"/>
                  <a:gd name="connsiteX390-129125" fmla="*/ 22725 w 6006665"/>
                  <a:gd name="connsiteY390-129126" fmla="*/ 1833880 h 2711051"/>
                  <a:gd name="connsiteX391-129127" fmla="*/ 22725 w 6006665"/>
                  <a:gd name="connsiteY391-129128" fmla="*/ 1802065 h 2711051"/>
                  <a:gd name="connsiteX392-129129" fmla="*/ 0 w 6006665"/>
                  <a:gd name="connsiteY392-129130" fmla="*/ 1786158 h 2711051"/>
                  <a:gd name="connsiteX393-129131" fmla="*/ 15907 w 6006665"/>
                  <a:gd name="connsiteY393-129132" fmla="*/ 1763434 h 2711051"/>
                  <a:gd name="connsiteX394-129133" fmla="*/ 6818 w 6006665"/>
                  <a:gd name="connsiteY394-129134" fmla="*/ 1699805 h 2711051"/>
                  <a:gd name="connsiteX395-129135" fmla="*/ 34087 w 6006665"/>
                  <a:gd name="connsiteY395-129136" fmla="*/ 1656628 h 2711051"/>
                  <a:gd name="connsiteX396-129137" fmla="*/ 27270 w 6006665"/>
                  <a:gd name="connsiteY396-129138" fmla="*/ 1645266 h 2711051"/>
                  <a:gd name="connsiteX397-129139" fmla="*/ 70447 w 6006665"/>
                  <a:gd name="connsiteY397-129140" fmla="*/ 1606634 h 2711051"/>
                  <a:gd name="connsiteX398-129141" fmla="*/ 27270 w 6006665"/>
                  <a:gd name="connsiteY398-129142" fmla="*/ 1570274 h 2711051"/>
                  <a:gd name="connsiteX399-129143" fmla="*/ 109078 w 6006665"/>
                  <a:gd name="connsiteY399-129144" fmla="*/ 1472558 h 2711051"/>
                  <a:gd name="connsiteX400-129145" fmla="*/ 145438 w 6006665"/>
                  <a:gd name="connsiteY400-129146" fmla="*/ 1429381 h 2711051"/>
                  <a:gd name="connsiteX401-129147" fmla="*/ 156800 w 6006665"/>
                  <a:gd name="connsiteY401-129148" fmla="*/ 1386205 h 2711051"/>
                  <a:gd name="connsiteX402-129149" fmla="*/ 102261 w 6006665"/>
                  <a:gd name="connsiteY402-129150" fmla="*/ 1333938 h 2711051"/>
                  <a:gd name="connsiteX403-129151" fmla="*/ 118168 w 6006665"/>
                  <a:gd name="connsiteY403-129152" fmla="*/ 1279399 h 2711051"/>
                  <a:gd name="connsiteX404-129153" fmla="*/ 86354 w 6006665"/>
                  <a:gd name="connsiteY404-129154" fmla="*/ 1215770 h 2711051"/>
                  <a:gd name="connsiteX405-129155" fmla="*/ 109078 w 6006665"/>
                  <a:gd name="connsiteY405-129156" fmla="*/ 1140778 h 2711051"/>
                  <a:gd name="connsiteX406-129157" fmla="*/ 70447 w 6006665"/>
                  <a:gd name="connsiteY406-129158" fmla="*/ 1038517 h 2711051"/>
                  <a:gd name="connsiteX407-129159" fmla="*/ 102261 w 6006665"/>
                  <a:gd name="connsiteY407-129160" fmla="*/ 968071 h 2711051"/>
                  <a:gd name="connsiteX408-129161" fmla="*/ 43177 w 6006665"/>
                  <a:gd name="connsiteY408-129162" fmla="*/ 902170 h 2711051"/>
                  <a:gd name="connsiteX409-129163" fmla="*/ 49994 w 6006665"/>
                  <a:gd name="connsiteY409-129164" fmla="*/ 827178 h 2711051"/>
                  <a:gd name="connsiteX410-129165" fmla="*/ 81809 w 6006665"/>
                  <a:gd name="connsiteY410-129166" fmla="*/ 822633 h 2711051"/>
                  <a:gd name="connsiteX411-129167" fmla="*/ 145438 w 6006665"/>
                  <a:gd name="connsiteY411-129168" fmla="*/ 779457 h 2711051"/>
                  <a:gd name="connsiteX412-129169" fmla="*/ 184070 w 6006665"/>
                  <a:gd name="connsiteY412-129170" fmla="*/ 740825 h 2711051"/>
                  <a:gd name="connsiteX413-129171" fmla="*/ 189699 w 6006665"/>
                  <a:gd name="connsiteY413-129172" fmla="*/ 747103 h 2711051"/>
                  <a:gd name="connsiteX414-129173" fmla="*/ 195977 w 6006665"/>
                  <a:gd name="connsiteY414-129174" fmla="*/ 740825 h 2711051"/>
                  <a:gd name="connsiteX415-129175" fmla="*/ 255061 w 6006665"/>
                  <a:gd name="connsiteY415-129176" fmla="*/ 806726 h 2711051"/>
                  <a:gd name="connsiteX416-129177" fmla="*/ 350504 w 6006665"/>
                  <a:gd name="connsiteY416-129178" fmla="*/ 827178 h 2711051"/>
                  <a:gd name="connsiteX417-129179" fmla="*/ 491397 w 6006665"/>
                  <a:gd name="connsiteY417-129180" fmla="*/ 940802 h 2711051"/>
                  <a:gd name="connsiteX418-129181" fmla="*/ 523211 w 6006665"/>
                  <a:gd name="connsiteY418-129182" fmla="*/ 988523 h 2711051"/>
                  <a:gd name="connsiteX419-129183" fmla="*/ 523211 w 6006665"/>
                  <a:gd name="connsiteY419-129184" fmla="*/ 1047607 h 2711051"/>
                  <a:gd name="connsiteX420-129185" fmla="*/ 486852 w 6006665"/>
                  <a:gd name="connsiteY420-129186" fmla="*/ 1102146 h 2711051"/>
                  <a:gd name="connsiteX421-129187" fmla="*/ 420951 w 6006665"/>
                  <a:gd name="connsiteY421-129188" fmla="*/ 1122599 h 2711051"/>
                  <a:gd name="connsiteX422-129189" fmla="*/ 415909 w 6006665"/>
                  <a:gd name="connsiteY422-129190" fmla="*/ 1120468 h 2711051"/>
                  <a:gd name="connsiteX423-129191" fmla="*/ 409044 w 6006665"/>
                  <a:gd name="connsiteY423-129192" fmla="*/ 1122599 h 2711051"/>
                  <a:gd name="connsiteX424-129193" fmla="*/ 252950 w 6006665"/>
                  <a:gd name="connsiteY424-129194" fmla="*/ 1056643 h 2711051"/>
                  <a:gd name="connsiteX425-129195" fmla="*/ 232336 w 6006665"/>
                  <a:gd name="connsiteY425-129196" fmla="*/ 1063515 h 2711051"/>
                  <a:gd name="connsiteX426-129197" fmla="*/ 291420 w 6006665"/>
                  <a:gd name="connsiteY426-129198" fmla="*/ 1133961 h 2711051"/>
                  <a:gd name="connsiteX427-129199" fmla="*/ 291420 w 6006665"/>
                  <a:gd name="connsiteY427-129200" fmla="*/ 1172593 h 2711051"/>
                  <a:gd name="connsiteX428-129201" fmla="*/ 298238 w 6006665"/>
                  <a:gd name="connsiteY428-129202" fmla="*/ 1258947 h 2711051"/>
                  <a:gd name="connsiteX429-129203" fmla="*/ 345959 w 6006665"/>
                  <a:gd name="connsiteY429-129204" fmla="*/ 1290761 h 2711051"/>
                  <a:gd name="connsiteX430-129205" fmla="*/ 362087 w 6006665"/>
                  <a:gd name="connsiteY430-129206" fmla="*/ 1300169 h 2711051"/>
                  <a:gd name="connsiteX431-129207" fmla="*/ 365867 w 6006665"/>
                  <a:gd name="connsiteY431-129208" fmla="*/ 1268036 h 2711051"/>
                  <a:gd name="connsiteX432-129209" fmla="*/ 345415 w 6006665"/>
                  <a:gd name="connsiteY432-129210" fmla="*/ 1231677 h 2711051"/>
                  <a:gd name="connsiteX433-129211" fmla="*/ 365867 w 6006665"/>
                  <a:gd name="connsiteY433-129212" fmla="*/ 1199862 h 2711051"/>
                  <a:gd name="connsiteX434-129213" fmla="*/ 374560 w 6006665"/>
                  <a:gd name="connsiteY434-129214" fmla="*/ 1204861 h 2711051"/>
                  <a:gd name="connsiteX435-129215" fmla="*/ 377774 w 6006665"/>
                  <a:gd name="connsiteY435-129216" fmla="*/ 1199862 h 2711051"/>
                  <a:gd name="connsiteX436-129217" fmla="*/ 461933 w 6006665"/>
                  <a:gd name="connsiteY436-129218" fmla="*/ 1248254 h 2711051"/>
                  <a:gd name="connsiteX437-129219" fmla="*/ 484035 w 6006665"/>
                  <a:gd name="connsiteY437-129220" fmla="*/ 1231677 h 2711051"/>
                  <a:gd name="connsiteX438-129221" fmla="*/ 463583 w 6006665"/>
                  <a:gd name="connsiteY438-129222" fmla="*/ 1165775 h 2711051"/>
                  <a:gd name="connsiteX439-129223" fmla="*/ 549936 w 6006665"/>
                  <a:gd name="connsiteY439-129224" fmla="*/ 1079422 h 2711051"/>
                  <a:gd name="connsiteX440-129225" fmla="*/ 559742 w 6006665"/>
                  <a:gd name="connsiteY440-129226" fmla="*/ 1081523 h 2711051"/>
                  <a:gd name="connsiteX441-129227" fmla="*/ 561843 w 6006665"/>
                  <a:gd name="connsiteY441-129228" fmla="*/ 1079422 h 2711051"/>
                  <a:gd name="connsiteX442-129229" fmla="*/ 593658 w 6006665"/>
                  <a:gd name="connsiteY442-129230" fmla="*/ 1086239 h 2711051"/>
                  <a:gd name="connsiteX443-129231" fmla="*/ 620945 w 6006665"/>
                  <a:gd name="connsiteY443-129232" fmla="*/ 1110116 h 2711051"/>
                  <a:gd name="connsiteX444-129233" fmla="*/ 640835 w 6006665"/>
                  <a:gd name="connsiteY444-129234" fmla="*/ 1054425 h 2711051"/>
                  <a:gd name="connsiteX445-129235" fmla="*/ 609020 w 6006665"/>
                  <a:gd name="connsiteY445-129236" fmla="*/ 999886 h 2711051"/>
                  <a:gd name="connsiteX446-129237" fmla="*/ 624928 w 6006665"/>
                  <a:gd name="connsiteY446-129238" fmla="*/ 940802 h 2711051"/>
                  <a:gd name="connsiteX447-129239" fmla="*/ 597658 w 6006665"/>
                  <a:gd name="connsiteY447-129240" fmla="*/ 881717 h 2711051"/>
                  <a:gd name="connsiteX448-129241" fmla="*/ 611562 w 6006665"/>
                  <a:gd name="connsiteY448-129242" fmla="*/ 886043 h 2711051"/>
                  <a:gd name="connsiteX449-129243" fmla="*/ 609565 w 6006665"/>
                  <a:gd name="connsiteY449-129244" fmla="*/ 881717 h 2711051"/>
                  <a:gd name="connsiteX450-129245" fmla="*/ 711826 w 6006665"/>
                  <a:gd name="connsiteY450-129246" fmla="*/ 913532 h 2711051"/>
                  <a:gd name="connsiteX451-129247" fmla="*/ 732278 w 6006665"/>
                  <a:gd name="connsiteY451-129248" fmla="*/ 968071 h 2711051"/>
                  <a:gd name="connsiteX452-129249" fmla="*/ 684556 w 6006665"/>
                  <a:gd name="connsiteY452-129250" fmla="*/ 979433 h 2711051"/>
                  <a:gd name="connsiteX453-129251" fmla="*/ 684556 w 6006665"/>
                  <a:gd name="connsiteY453-129252" fmla="*/ 1031700 h 2711051"/>
                  <a:gd name="connsiteX454-129253" fmla="*/ 713309 w 6006665"/>
                  <a:gd name="connsiteY454-129254" fmla="*/ 1060453 h 2711051"/>
                  <a:gd name="connsiteX455-129255" fmla="*/ 763548 w 6006665"/>
                  <a:gd name="connsiteY455-129256" fmla="*/ 1043062 h 2711051"/>
                  <a:gd name="connsiteX456-129257" fmla="*/ 770365 w 6006665"/>
                  <a:gd name="connsiteY456-129258" fmla="*/ 983978 h 2711051"/>
                  <a:gd name="connsiteX457-129259" fmla="*/ 845357 w 6006665"/>
                  <a:gd name="connsiteY457-129260" fmla="*/ 936257 h 2711051"/>
                  <a:gd name="connsiteX458-129261" fmla="*/ 972614 w 6006665"/>
                  <a:gd name="connsiteY458-129262" fmla="*/ 849903 h 2711051"/>
                  <a:gd name="connsiteX459-129263" fmla="*/ 982566 w 6006665"/>
                  <a:gd name="connsiteY459-129264" fmla="*/ 851230 h 2711051"/>
                  <a:gd name="connsiteX460-129265" fmla="*/ 984521 w 6006665"/>
                  <a:gd name="connsiteY460-129266" fmla="*/ 849903 h 2711051"/>
                  <a:gd name="connsiteX461-129267" fmla="*/ 1018608 w 6006665"/>
                  <a:gd name="connsiteY461-129268" fmla="*/ 854448 h 2711051"/>
                  <a:gd name="connsiteX462-129269" fmla="*/ 979977 w 6006665"/>
                  <a:gd name="connsiteY462-129270" fmla="*/ 918077 h 2711051"/>
                  <a:gd name="connsiteX463-129271" fmla="*/ 1012666 w 6006665"/>
                  <a:gd name="connsiteY463-129272" fmla="*/ 923238 h 2711051"/>
                  <a:gd name="connsiteX464-129273" fmla="*/ 1038516 w 6006665"/>
                  <a:gd name="connsiteY464-129274" fmla="*/ 893080 h 2711051"/>
                  <a:gd name="connsiteX465-129275" fmla="*/ 1050423 w 6006665"/>
                  <a:gd name="connsiteY465-129276" fmla="*/ 893080 h 2711051"/>
                  <a:gd name="connsiteX466-129277" fmla="*/ 1108962 w 6006665"/>
                  <a:gd name="connsiteY466-129278" fmla="*/ 893080 h 2711051"/>
                  <a:gd name="connsiteX467-129279" fmla="*/ 1161229 w 6006665"/>
                  <a:gd name="connsiteY467-129280" fmla="*/ 849903 h 2711051"/>
                  <a:gd name="connsiteX468-129281" fmla="*/ 1165711 w 6006665"/>
                  <a:gd name="connsiteY468-129282" fmla="*/ 856037 h 2711051"/>
                  <a:gd name="connsiteX469-129283" fmla="*/ 1173136 w 6006665"/>
                  <a:gd name="connsiteY469-129284" fmla="*/ 849903 h 2711051"/>
                  <a:gd name="connsiteX470-129285" fmla="*/ 1210035 w 6006665"/>
                  <a:gd name="connsiteY470-129286" fmla="*/ 900396 h 2711051"/>
                  <a:gd name="connsiteX471-129287" fmla="*/ 1247583 w 6006665"/>
                  <a:gd name="connsiteY471-129288" fmla="*/ 843086 h 2711051"/>
                  <a:gd name="connsiteX472-129289" fmla="*/ 1211223 w 6006665"/>
                  <a:gd name="connsiteY472-129290" fmla="*/ 784002 h 2711051"/>
                  <a:gd name="connsiteX473-129291" fmla="*/ 1227130 w 6006665"/>
                  <a:gd name="connsiteY473-129292" fmla="*/ 747642 h 2711051"/>
                  <a:gd name="connsiteX474-129293" fmla="*/ 1237665 w 6006665"/>
                  <a:gd name="connsiteY474-129294" fmla="*/ 750780 h 2711051"/>
                  <a:gd name="connsiteX475-129295" fmla="*/ 1239037 w 6006665"/>
                  <a:gd name="connsiteY475-129296" fmla="*/ 747642 h 2711051"/>
                  <a:gd name="connsiteX476-129297" fmla="*/ 1345843 w 6006665"/>
                  <a:gd name="connsiteY476-129298" fmla="*/ 779457 h 2711051"/>
                  <a:gd name="connsiteX477-129299" fmla="*/ 1400382 w 6006665"/>
                  <a:gd name="connsiteY477-129300" fmla="*/ 811271 h 2711051"/>
                  <a:gd name="connsiteX478-129301" fmla="*/ 1519756 w 6006665"/>
                  <a:gd name="connsiteY478-129302" fmla="*/ 917855 h 2711051"/>
                  <a:gd name="connsiteX479-129303" fmla="*/ 1543003 w 6006665"/>
                  <a:gd name="connsiteY479-129304" fmla="*/ 877173 h 2711051"/>
                  <a:gd name="connsiteX480-129305" fmla="*/ 1506643 w 6006665"/>
                  <a:gd name="connsiteY480-129306" fmla="*/ 822633 h 2711051"/>
                  <a:gd name="connsiteX481-129307" fmla="*/ 1506643 w 6006665"/>
                  <a:gd name="connsiteY481-129308" fmla="*/ 799909 h 2711051"/>
                  <a:gd name="connsiteX482-129309" fmla="*/ 1463467 w 6006665"/>
                  <a:gd name="connsiteY482-129310" fmla="*/ 790819 h 2711051"/>
                  <a:gd name="connsiteX483-129311" fmla="*/ 1472556 w 6006665"/>
                  <a:gd name="connsiteY483-129312" fmla="*/ 740825 h 2711051"/>
                  <a:gd name="connsiteX484-129313" fmla="*/ 1452104 w 6006665"/>
                  <a:gd name="connsiteY484-129314" fmla="*/ 654471 h 2711051"/>
                  <a:gd name="connsiteX485-129315" fmla="*/ 1452104 w 6006665"/>
                  <a:gd name="connsiteY485-129316" fmla="*/ 618112 h 2711051"/>
                  <a:gd name="connsiteX486-129317" fmla="*/ 1522551 w 6006665"/>
                  <a:gd name="connsiteY486-129318" fmla="*/ 515851 h 2711051"/>
                  <a:gd name="connsiteX487-129319" fmla="*/ 1543003 w 6006665"/>
                  <a:gd name="connsiteY487-129320" fmla="*/ 402228 h 2711051"/>
                  <a:gd name="connsiteX488-129321" fmla="*/ 1570272 w 6006665"/>
                  <a:gd name="connsiteY488-129322" fmla="*/ 381775 h 2711051"/>
                  <a:gd name="connsiteX489-129323" fmla="*/ 1578688 w 6006665"/>
                  <a:gd name="connsiteY489-129324" fmla="*/ 384394 h 2711051"/>
                  <a:gd name="connsiteX490-129325" fmla="*/ 1582179 w 6006665"/>
                  <a:gd name="connsiteY490-129326" fmla="*/ 381775 h 2711051"/>
                  <a:gd name="connsiteX491-129327" fmla="*/ 1684440 w 6006665"/>
                  <a:gd name="connsiteY491-129328" fmla="*/ 413590 h 2711051"/>
                  <a:gd name="connsiteX492-129329" fmla="*/ 1688985 w 6006665"/>
                  <a:gd name="connsiteY492-129330" fmla="*/ 484036 h 2711051"/>
                  <a:gd name="connsiteX493-129331" fmla="*/ 1652625 w 6006665"/>
                  <a:gd name="connsiteY493-129332" fmla="*/ 574935 h 2711051"/>
                  <a:gd name="connsiteX494-129333" fmla="*/ 1679895 w 6006665"/>
                  <a:gd name="connsiteY494-129334" fmla="*/ 613567 h 2711051"/>
                  <a:gd name="connsiteX495-129335" fmla="*/ 1688985 w 6006665"/>
                  <a:gd name="connsiteY495-129336" fmla="*/ 688558 h 2711051"/>
                  <a:gd name="connsiteX496-129337" fmla="*/ 1679895 w 6006665"/>
                  <a:gd name="connsiteY496-129338" fmla="*/ 833996 h 2711051"/>
                  <a:gd name="connsiteX497-129339" fmla="*/ 1636718 w 6006665"/>
                  <a:gd name="connsiteY497-129340" fmla="*/ 1097602 h 2711051"/>
                  <a:gd name="connsiteX498-129341" fmla="*/ 1662494 w 6006665"/>
                  <a:gd name="connsiteY498-129342" fmla="*/ 1104046 h 2711051"/>
                  <a:gd name="connsiteX0-129343" fmla="*/ 1662494 w 6006665"/>
                  <a:gd name="connsiteY0-129344" fmla="*/ 1104046 h 2711051"/>
                  <a:gd name="connsiteX1-129345" fmla="*/ 3211535 w 6006665"/>
                  <a:gd name="connsiteY1-129346" fmla="*/ 1 h 2711051"/>
                  <a:gd name="connsiteX2-129347" fmla="*/ 3200173 w 6006665"/>
                  <a:gd name="connsiteY2-129348" fmla="*/ 74993 h 2711051"/>
                  <a:gd name="connsiteX3-129349" fmla="*/ 3161541 w 6006665"/>
                  <a:gd name="connsiteY3-129350" fmla="*/ 118170 h 2711051"/>
                  <a:gd name="connsiteX4-129351" fmla="*/ 3066097 w 6006665"/>
                  <a:gd name="connsiteY4-129352" fmla="*/ 193161 h 2711051"/>
                  <a:gd name="connsiteX5-129353" fmla="*/ 3034283 w 6006665"/>
                  <a:gd name="connsiteY5-129354" fmla="*/ 236338 h 2711051"/>
                  <a:gd name="connsiteX6-129355" fmla="*/ 3082005 w 6006665"/>
                  <a:gd name="connsiteY6-129356" fmla="*/ 252245 h 2711051"/>
                  <a:gd name="connsiteX7-129357" fmla="*/ 3129459 w 6006665"/>
                  <a:gd name="connsiteY7-129358" fmla="*/ 279926 h 2711051"/>
                  <a:gd name="connsiteX8-129359" fmla="*/ 3156451 w 6006665"/>
                  <a:gd name="connsiteY8-129360" fmla="*/ 256790 h 2711051"/>
                  <a:gd name="connsiteX9-129361" fmla="*/ 3158460 w 6006665"/>
                  <a:gd name="connsiteY9-129362" fmla="*/ 265274 h 2711051"/>
                  <a:gd name="connsiteX10-129363" fmla="*/ 3168359 w 6006665"/>
                  <a:gd name="connsiteY10-129364" fmla="*/ 256790 h 2711051"/>
                  <a:gd name="connsiteX11-129365" fmla="*/ 3184984 w 6006665"/>
                  <a:gd name="connsiteY11-129366" fmla="*/ 326983 h 2711051"/>
                  <a:gd name="connsiteX12-129367" fmla="*/ 3192811 w 6006665"/>
                  <a:gd name="connsiteY12-129368" fmla="*/ 311329 h 2711051"/>
                  <a:gd name="connsiteX13-129369" fmla="*/ 3251895 w 6006665"/>
                  <a:gd name="connsiteY13-129370" fmla="*/ 290877 h 2711051"/>
                  <a:gd name="connsiteX14-129371" fmla="*/ 3259833 w 6006665"/>
                  <a:gd name="connsiteY14-129372" fmla="*/ 292251 h 2711051"/>
                  <a:gd name="connsiteX15-129373" fmla="*/ 3263802 w 6006665"/>
                  <a:gd name="connsiteY15-129374" fmla="*/ 290877 h 2711051"/>
                  <a:gd name="connsiteX16-129375" fmla="*/ 3381970 w 6006665"/>
                  <a:gd name="connsiteY16-129376" fmla="*/ 311329 h 2711051"/>
                  <a:gd name="connsiteX17-129377" fmla="*/ 3388787 w 6006665"/>
                  <a:gd name="connsiteY17-129378" fmla="*/ 370413 h 2711051"/>
                  <a:gd name="connsiteX18-129379" fmla="*/ 3531529 w 6006665"/>
                  <a:gd name="connsiteY18-129380" fmla="*/ 391404 h 2711051"/>
                  <a:gd name="connsiteX19-129381" fmla="*/ 3538225 w 6006665"/>
                  <a:gd name="connsiteY19-129382" fmla="*/ 295422 h 2711051"/>
                  <a:gd name="connsiteX20-129383" fmla="*/ 3549910 w 6006665"/>
                  <a:gd name="connsiteY20-129384" fmla="*/ 298609 h 2711051"/>
                  <a:gd name="connsiteX21-129385" fmla="*/ 3550132 w 6006665"/>
                  <a:gd name="connsiteY21-129386" fmla="*/ 295422 h 2711051"/>
                  <a:gd name="connsiteX22-129387" fmla="*/ 3625123 w 6006665"/>
                  <a:gd name="connsiteY22-129388" fmla="*/ 315874 h 2711051"/>
                  <a:gd name="connsiteX23-129389" fmla="*/ 3672301 w 6006665"/>
                  <a:gd name="connsiteY23-129390" fmla="*/ 315874 h 2711051"/>
                  <a:gd name="connsiteX24-129391" fmla="*/ 3684207 w 6006665"/>
                  <a:gd name="connsiteY24-129392" fmla="*/ 315874 h 2711051"/>
                  <a:gd name="connsiteX25-129393" fmla="*/ 3743291 w 6006665"/>
                  <a:gd name="connsiteY25-129394" fmla="*/ 381775 h 2711051"/>
                  <a:gd name="connsiteX26-129395" fmla="*/ 3759199 w 6006665"/>
                  <a:gd name="connsiteY26-129396" fmla="*/ 461312 h 2711051"/>
                  <a:gd name="connsiteX27-129397" fmla="*/ 3738747 w 6006665"/>
                  <a:gd name="connsiteY27-129398" fmla="*/ 511306 h 2711051"/>
                  <a:gd name="connsiteX28-129399" fmla="*/ 3786469 w 6006665"/>
                  <a:gd name="connsiteY28-129400" fmla="*/ 602204 h 2711051"/>
                  <a:gd name="connsiteX29-129401" fmla="*/ 3835603 w 6006665"/>
                  <a:gd name="connsiteY29-129402" fmla="*/ 638110 h 2711051"/>
                  <a:gd name="connsiteX30-129403" fmla="*/ 3865460 w 6006665"/>
                  <a:gd name="connsiteY30-129404" fmla="*/ 527213 h 2711051"/>
                  <a:gd name="connsiteX31-129405" fmla="*/ 3875077 w 6006665"/>
                  <a:gd name="connsiteY31-129406" fmla="*/ 535720 h 2711051"/>
                  <a:gd name="connsiteX32-129407" fmla="*/ 3877367 w 6006665"/>
                  <a:gd name="connsiteY32-129408" fmla="*/ 527213 h 2711051"/>
                  <a:gd name="connsiteX33-129409" fmla="*/ 3932151 w 6006665"/>
                  <a:gd name="connsiteY33-129410" fmla="*/ 575676 h 2711051"/>
                  <a:gd name="connsiteX34-129411" fmla="*/ 3988173 w 6006665"/>
                  <a:gd name="connsiteY34-129412" fmla="*/ 547665 h 2711051"/>
                  <a:gd name="connsiteX35-129413" fmla="*/ 3993852 w 6006665"/>
                  <a:gd name="connsiteY35-129414" fmla="*/ 550780 h 2711051"/>
                  <a:gd name="connsiteX36-129415" fmla="*/ 4000080 w 6006665"/>
                  <a:gd name="connsiteY36-129416" fmla="*/ 547665 h 2711051"/>
                  <a:gd name="connsiteX37-129417" fmla="*/ 4062426 w 6006665"/>
                  <a:gd name="connsiteY37-129418" fmla="*/ 581855 h 2711051"/>
                  <a:gd name="connsiteX38-129419" fmla="*/ 4085889 w 6006665"/>
                  <a:gd name="connsiteY38-129420" fmla="*/ 554483 h 2711051"/>
                  <a:gd name="connsiteX39-129421" fmla="*/ 4095563 w 6006665"/>
                  <a:gd name="connsiteY39-129422" fmla="*/ 557087 h 2711051"/>
                  <a:gd name="connsiteX40-129423" fmla="*/ 4097796 w 6006665"/>
                  <a:gd name="connsiteY40-129424" fmla="*/ 554483 h 2711051"/>
                  <a:gd name="connsiteX41-129425" fmla="*/ 4144150 w 6006665"/>
                  <a:gd name="connsiteY41-129426" fmla="*/ 566963 h 2711051"/>
                  <a:gd name="connsiteX42-129427" fmla="*/ 4117703 w 6006665"/>
                  <a:gd name="connsiteY42-129428" fmla="*/ 456767 h 2711051"/>
                  <a:gd name="connsiteX43-129429" fmla="*/ 4165425 w 6006665"/>
                  <a:gd name="connsiteY43-129430" fmla="*/ 402228 h 2711051"/>
                  <a:gd name="connsiteX44-129431" fmla="*/ 4175231 w 6006665"/>
                  <a:gd name="connsiteY44-129432" fmla="*/ 404629 h 2711051"/>
                  <a:gd name="connsiteX45-129433" fmla="*/ 4177332 w 6006665"/>
                  <a:gd name="connsiteY45-129434" fmla="*/ 402228 h 2711051"/>
                  <a:gd name="connsiteX46-129435" fmla="*/ 4511384 w 6006665"/>
                  <a:gd name="connsiteY46-129436" fmla="*/ 484036 h 2711051"/>
                  <a:gd name="connsiteX47-129437" fmla="*/ 4543199 w 6006665"/>
                  <a:gd name="connsiteY47-129438" fmla="*/ 554483 h 2711051"/>
                  <a:gd name="connsiteX48-129439" fmla="*/ 4639242 w 6006665"/>
                  <a:gd name="connsiteY48-129440" fmla="*/ 637125 h 2711051"/>
                  <a:gd name="connsiteX49-129441" fmla="*/ 4774445 w 6006665"/>
                  <a:gd name="connsiteY49-129442" fmla="*/ 618112 h 2711051"/>
                  <a:gd name="connsiteX50-129443" fmla="*/ 4778496 w 6006665"/>
                  <a:gd name="connsiteY50-129444" fmla="*/ 619216 h 2711051"/>
                  <a:gd name="connsiteX51-129445" fmla="*/ 4786352 w 6006665"/>
                  <a:gd name="connsiteY51-129446" fmla="*/ 618112 h 2711051"/>
                  <a:gd name="connsiteX52-129447" fmla="*/ 4861343 w 6006665"/>
                  <a:gd name="connsiteY52-129448" fmla="*/ 638564 h 2711051"/>
                  <a:gd name="connsiteX53-129449" fmla="*/ 4893158 w 6006665"/>
                  <a:gd name="connsiteY53-129450" fmla="*/ 681741 h 2711051"/>
                  <a:gd name="connsiteX54-129451" fmla="*/ 4888613 w 6006665"/>
                  <a:gd name="connsiteY54-129452" fmla="*/ 763549 h 2711051"/>
                  <a:gd name="connsiteX55-129453" fmla="*/ 4927677 w 6006665"/>
                  <a:gd name="connsiteY55-129454" fmla="*/ 788221 h 2711051"/>
                  <a:gd name="connsiteX56-129455" fmla="*/ 4967605 w 6006665"/>
                  <a:gd name="connsiteY56-129456" fmla="*/ 774912 h 2711051"/>
                  <a:gd name="connsiteX57-129457" fmla="*/ 5038051 w 6006665"/>
                  <a:gd name="connsiteY57-129458" fmla="*/ 768094 h 2711051"/>
                  <a:gd name="connsiteX58-129459" fmla="*/ 5040730 w 6006665"/>
                  <a:gd name="connsiteY58-129460" fmla="*/ 768987 h 2711051"/>
                  <a:gd name="connsiteX59-129461" fmla="*/ 5049958 w 6006665"/>
                  <a:gd name="connsiteY59-129462" fmla="*/ 768094 h 2711051"/>
                  <a:gd name="connsiteX60-129463" fmla="*/ 5114249 w 6006665"/>
                  <a:gd name="connsiteY60-129464" fmla="*/ 789525 h 2711051"/>
                  <a:gd name="connsiteX61-129465" fmla="*/ 5176671 w 6006665"/>
                  <a:gd name="connsiteY61-129466" fmla="*/ 779457 h 2711051"/>
                  <a:gd name="connsiteX62-129467" fmla="*/ 5177801 w 6006665"/>
                  <a:gd name="connsiteY62-129468" fmla="*/ 781195 h 2711051"/>
                  <a:gd name="connsiteX63-129469" fmla="*/ 5188578 w 6006665"/>
                  <a:gd name="connsiteY63-129470" fmla="*/ 779457 h 2711051"/>
                  <a:gd name="connsiteX64-129471" fmla="*/ 5243719 w 6006665"/>
                  <a:gd name="connsiteY64-129472" fmla="*/ 864288 h 2711051"/>
                  <a:gd name="connsiteX65-129473" fmla="*/ 5283477 w 6006665"/>
                  <a:gd name="connsiteY65-129474" fmla="*/ 833996 h 2711051"/>
                  <a:gd name="connsiteX66-129475" fmla="*/ 5258480 w 6006665"/>
                  <a:gd name="connsiteY66-129476" fmla="*/ 768094 h 2711051"/>
                  <a:gd name="connsiteX67-129477" fmla="*/ 5267570 w 6006665"/>
                  <a:gd name="connsiteY67-129478" fmla="*/ 720373 h 2711051"/>
                  <a:gd name="connsiteX68-129479" fmla="*/ 5278896 w 6006665"/>
                  <a:gd name="connsiteY68-129480" fmla="*/ 723422 h 2711051"/>
                  <a:gd name="connsiteX69-129481" fmla="*/ 5279477 w 6006665"/>
                  <a:gd name="connsiteY69-129482" fmla="*/ 720373 h 2711051"/>
                  <a:gd name="connsiteX70-129483" fmla="*/ 5395510 w 6006665"/>
                  <a:gd name="connsiteY70-129484" fmla="*/ 751612 h 2711051"/>
                  <a:gd name="connsiteX71-129485" fmla="*/ 5463001 w 6006665"/>
                  <a:gd name="connsiteY71-129486" fmla="*/ 747642 h 2711051"/>
                  <a:gd name="connsiteX72-129487" fmla="*/ 5464386 w 6006665"/>
                  <a:gd name="connsiteY72-129488" fmla="*/ 748261 h 2711051"/>
                  <a:gd name="connsiteX73-129489" fmla="*/ 5474909 w 6006665"/>
                  <a:gd name="connsiteY73-129490" fmla="*/ 747642 h 2711051"/>
                  <a:gd name="connsiteX74-129491" fmla="*/ 5581715 w 6006665"/>
                  <a:gd name="connsiteY74-129492" fmla="*/ 795364 h 2711051"/>
                  <a:gd name="connsiteX75-129493" fmla="*/ 5633981 w 6006665"/>
                  <a:gd name="connsiteY75-129494" fmla="*/ 838541 h 2711051"/>
                  <a:gd name="connsiteX76-129495" fmla="*/ 5720335 w 6006665"/>
                  <a:gd name="connsiteY76-129496" fmla="*/ 918077 h 2711051"/>
                  <a:gd name="connsiteX77-129497" fmla="*/ 5822595 w 6006665"/>
                  <a:gd name="connsiteY77-129498" fmla="*/ 1015793 h 2711051"/>
                  <a:gd name="connsiteX78-129499" fmla="*/ 5818051 w 6006665"/>
                  <a:gd name="connsiteY78-129500" fmla="*/ 1070332 h 2711051"/>
                  <a:gd name="connsiteX79-129501" fmla="*/ 5825679 w 6006665"/>
                  <a:gd name="connsiteY79-129502" fmla="*/ 1077960 h 2711051"/>
                  <a:gd name="connsiteX80-129503" fmla="*/ 5822051 w 6006665"/>
                  <a:gd name="connsiteY80-129504" fmla="*/ 1027155 h 2711051"/>
                  <a:gd name="connsiteX81-129505" fmla="*/ 5834092 w 6006665"/>
                  <a:gd name="connsiteY81-129506" fmla="*/ 1029028 h 2711051"/>
                  <a:gd name="connsiteX82-129507" fmla="*/ 5833958 w 6006665"/>
                  <a:gd name="connsiteY82-129508" fmla="*/ 1027155 h 2711051"/>
                  <a:gd name="connsiteX83-129509" fmla="*/ 5936219 w 6006665"/>
                  <a:gd name="connsiteY83-129510" fmla="*/ 1043062 h 2711051"/>
                  <a:gd name="connsiteX84-129511" fmla="*/ 6006665 w 6006665"/>
                  <a:gd name="connsiteY84-129512" fmla="*/ 1122599 h 2711051"/>
                  <a:gd name="connsiteX85-129513" fmla="*/ 5968033 w 6006665"/>
                  <a:gd name="connsiteY85-129514" fmla="*/ 1161231 h 2711051"/>
                  <a:gd name="connsiteX86-129515" fmla="*/ 5908949 w 6006665"/>
                  <a:gd name="connsiteY86-129516" fmla="*/ 1172593 h 2711051"/>
                  <a:gd name="connsiteX87-129517" fmla="*/ 5908949 w 6006665"/>
                  <a:gd name="connsiteY87-129518" fmla="*/ 1258947 h 2711051"/>
                  <a:gd name="connsiteX88-129519" fmla="*/ 5893042 w 6006665"/>
                  <a:gd name="connsiteY88-129520" fmla="*/ 1274854 h 2711051"/>
                  <a:gd name="connsiteX89-129521" fmla="*/ 5881135 w 6006665"/>
                  <a:gd name="connsiteY89-129522" fmla="*/ 1274854 h 2711051"/>
                  <a:gd name="connsiteX90-129523" fmla="*/ 5861227 w 6006665"/>
                  <a:gd name="connsiteY90-129524" fmla="*/ 1274854 h 2711051"/>
                  <a:gd name="connsiteX91-129525" fmla="*/ 5849321 w 6006665"/>
                  <a:gd name="connsiteY91-129526" fmla="*/ 1274854 h 2711051"/>
                  <a:gd name="connsiteX92-129527" fmla="*/ 5817506 w 6006665"/>
                  <a:gd name="connsiteY92-129528" fmla="*/ 1240767 h 2711051"/>
                  <a:gd name="connsiteX93-129529" fmla="*/ 5767511 w 6006665"/>
                  <a:gd name="connsiteY93-129530" fmla="*/ 1215770 h 2711051"/>
                  <a:gd name="connsiteX94-129531" fmla="*/ 5762967 w 6006665"/>
                  <a:gd name="connsiteY94-129532" fmla="*/ 1181683 h 2711051"/>
                  <a:gd name="connsiteX95-129533" fmla="*/ 5729132 w 6006665"/>
                  <a:gd name="connsiteY95-129534" fmla="*/ 1167751 h 2711051"/>
                  <a:gd name="connsiteX96-129535" fmla="*/ 5695337 w 6006665"/>
                  <a:gd name="connsiteY96-129536" fmla="*/ 1177138 h 2711051"/>
                  <a:gd name="connsiteX97-129537" fmla="*/ 5693366 w 6006665"/>
                  <a:gd name="connsiteY97-129538" fmla="*/ 1174378 h 2711051"/>
                  <a:gd name="connsiteX98-129539" fmla="*/ 5683431 w 6006665"/>
                  <a:gd name="connsiteY98-129540" fmla="*/ 1177138 h 2711051"/>
                  <a:gd name="connsiteX99-129541" fmla="*/ 5660706 w 6006665"/>
                  <a:gd name="connsiteY99-129542" fmla="*/ 1145323 h 2711051"/>
                  <a:gd name="connsiteX100-129543" fmla="*/ 5669644 w 6006665"/>
                  <a:gd name="connsiteY100-129544" fmla="*/ 1120298 h 2711051"/>
                  <a:gd name="connsiteX101-129545" fmla="*/ 5640799 w 6006665"/>
                  <a:gd name="connsiteY101-129546" fmla="*/ 1133961 h 2711051"/>
                  <a:gd name="connsiteX102-129547" fmla="*/ 5656705 w 6006665"/>
                  <a:gd name="connsiteY102-129548" fmla="*/ 1177138 h 2711051"/>
                  <a:gd name="connsiteX103-129549" fmla="*/ 5633981 w 6006665"/>
                  <a:gd name="connsiteY103-129550" fmla="*/ 1215770 h 2711051"/>
                  <a:gd name="connsiteX104-129551" fmla="*/ 5586259 w 6006665"/>
                  <a:gd name="connsiteY104-129552" fmla="*/ 1252129 h 2711051"/>
                  <a:gd name="connsiteX105-129553" fmla="*/ 5575676 w 6006665"/>
                  <a:gd name="connsiteY105-129554" fmla="*/ 1251121 h 2711051"/>
                  <a:gd name="connsiteX106-129555" fmla="*/ 5574353 w 6006665"/>
                  <a:gd name="connsiteY106-129556" fmla="*/ 1252129 h 2711051"/>
                  <a:gd name="connsiteX107-129557" fmla="*/ 5539436 w 6006665"/>
                  <a:gd name="connsiteY107-129558" fmla="*/ 1248804 h 2711051"/>
                  <a:gd name="connsiteX108-129559" fmla="*/ 5570352 w 6006665"/>
                  <a:gd name="connsiteY108-129560" fmla="*/ 1290761 h 2711051"/>
                  <a:gd name="connsiteX109-129561" fmla="*/ 5593077 w 6006665"/>
                  <a:gd name="connsiteY109-129562" fmla="*/ 1354390 h 2711051"/>
                  <a:gd name="connsiteX110-129563" fmla="*/ 5608984 w 6006665"/>
                  <a:gd name="connsiteY110-129564" fmla="*/ 1381660 h 2711051"/>
                  <a:gd name="connsiteX111-129565" fmla="*/ 5613529 w 6006665"/>
                  <a:gd name="connsiteY111-129566" fmla="*/ 1413474 h 2711051"/>
                  <a:gd name="connsiteX112-129567" fmla="*/ 5608984 w 6006665"/>
                  <a:gd name="connsiteY112-129568" fmla="*/ 1436199 h 2711051"/>
                  <a:gd name="connsiteX113-129569" fmla="*/ 5597799 w 6006665"/>
                  <a:gd name="connsiteY113-129570" fmla="*/ 1432590 h 2711051"/>
                  <a:gd name="connsiteX114-129571" fmla="*/ 5597077 w 6006665"/>
                  <a:gd name="connsiteY114-129572" fmla="*/ 1436199 h 2711051"/>
                  <a:gd name="connsiteX115-129573" fmla="*/ 5534271 w 6006665"/>
                  <a:gd name="connsiteY115-129574" fmla="*/ 1415939 h 2711051"/>
                  <a:gd name="connsiteX116-129575" fmla="*/ 5436277 w 6006665"/>
                  <a:gd name="connsiteY116-129576" fmla="*/ 1472558 h 2711051"/>
                  <a:gd name="connsiteX117-129577" fmla="*/ 5397645 w 6006665"/>
                  <a:gd name="connsiteY117-129578" fmla="*/ 1483921 h 2711051"/>
                  <a:gd name="connsiteX118-129579" fmla="*/ 5345378 w 6006665"/>
                  <a:gd name="connsiteY118-129580" fmla="*/ 1538460 h 2711051"/>
                  <a:gd name="connsiteX119-129581" fmla="*/ 5290839 w 6006665"/>
                  <a:gd name="connsiteY119-129582" fmla="*/ 1586181 h 2711051"/>
                  <a:gd name="connsiteX120-129583" fmla="*/ 5274932 w 6006665"/>
                  <a:gd name="connsiteY120-129584" fmla="*/ 1617996 h 2711051"/>
                  <a:gd name="connsiteX121-129585" fmla="*/ 5267238 w 6006665"/>
                  <a:gd name="connsiteY121-129586" fmla="*/ 1609569 h 2711051"/>
                  <a:gd name="connsiteX122-129587" fmla="*/ 5263025 w 6006665"/>
                  <a:gd name="connsiteY122-129588" fmla="*/ 1617996 h 2711051"/>
                  <a:gd name="connsiteX123-129589" fmla="*/ 5219538 w 6006665"/>
                  <a:gd name="connsiteY123-129590" fmla="*/ 1570368 h 2711051"/>
                  <a:gd name="connsiteX124-129591" fmla="*/ 5129494 w 6006665"/>
                  <a:gd name="connsiteY124-129592" fmla="*/ 1624813 h 2711051"/>
                  <a:gd name="connsiteX125-129593" fmla="*/ 5126389 w 6006665"/>
                  <a:gd name="connsiteY125-129594" fmla="*/ 1619491 h 2711051"/>
                  <a:gd name="connsiteX126-129595" fmla="*/ 5117587 w 6006665"/>
                  <a:gd name="connsiteY126-129596" fmla="*/ 1624813 h 2711051"/>
                  <a:gd name="connsiteX127-129597" fmla="*/ 5105544 w 6006665"/>
                  <a:gd name="connsiteY127-129598" fmla="*/ 1604167 h 2711051"/>
                  <a:gd name="connsiteX128-129599" fmla="*/ 5074955 w 6006665"/>
                  <a:gd name="connsiteY128-129600" fmla="*/ 1629358 h 2711051"/>
                  <a:gd name="connsiteX129-129601" fmla="*/ 5065718 w 6006665"/>
                  <a:gd name="connsiteY129-129602" fmla="*/ 1627159 h 2711051"/>
                  <a:gd name="connsiteX130-129603" fmla="*/ 5063048 w 6006665"/>
                  <a:gd name="connsiteY130-129604" fmla="*/ 1629358 h 2711051"/>
                  <a:gd name="connsiteX131-129605" fmla="*/ 5026594 w 6006665"/>
                  <a:gd name="connsiteY131-129606" fmla="*/ 1620679 h 2711051"/>
                  <a:gd name="connsiteX132-129607" fmla="*/ 5015871 w 6006665"/>
                  <a:gd name="connsiteY132-129608" fmla="*/ 1665718 h 2711051"/>
                  <a:gd name="connsiteX133-129609" fmla="*/ 4974967 w 6006665"/>
                  <a:gd name="connsiteY133-129610" fmla="*/ 1731619 h 2711051"/>
                  <a:gd name="connsiteX134-129611" fmla="*/ 4974967 w 6006665"/>
                  <a:gd name="connsiteY134-129612" fmla="*/ 1763434 h 2711051"/>
                  <a:gd name="connsiteX135-129613" fmla="*/ 5015871 w 6006665"/>
                  <a:gd name="connsiteY135-129614" fmla="*/ 1779341 h 2711051"/>
                  <a:gd name="connsiteX136-129615" fmla="*/ 5011326 w 6006665"/>
                  <a:gd name="connsiteY136-129616" fmla="*/ 1877057 h 2711051"/>
                  <a:gd name="connsiteX137-129617" fmla="*/ 4999419 w 6006665"/>
                  <a:gd name="connsiteY137-129618" fmla="*/ 1877057 h 2711051"/>
                  <a:gd name="connsiteX138-129619" fmla="*/ 4974967 w 6006665"/>
                  <a:gd name="connsiteY138-129620" fmla="*/ 1877057 h 2711051"/>
                  <a:gd name="connsiteX139-129621" fmla="*/ 4963605 w 6006665"/>
                  <a:gd name="connsiteY139-129622" fmla="*/ 1929323 h 2711051"/>
                  <a:gd name="connsiteX140-129623" fmla="*/ 4974967 w 6006665"/>
                  <a:gd name="connsiteY140-129624" fmla="*/ 1956593 h 2711051"/>
                  <a:gd name="connsiteX141-129625" fmla="*/ 4909065 w 6006665"/>
                  <a:gd name="connsiteY141-129626" fmla="*/ 1990680 h 2711051"/>
                  <a:gd name="connsiteX142-129627" fmla="*/ 4897703 w 6006665"/>
                  <a:gd name="connsiteY142-129628" fmla="*/ 2058854 h 2711051"/>
                  <a:gd name="connsiteX143-129629" fmla="*/ 4845437 w 6006665"/>
                  <a:gd name="connsiteY143-129630" fmla="*/ 2074761 h 2711051"/>
                  <a:gd name="connsiteX144-129631" fmla="*/ 4834074 w 6006665"/>
                  <a:gd name="connsiteY144-129632" fmla="*/ 2133845 h 2711051"/>
                  <a:gd name="connsiteX145-129633" fmla="*/ 4779535 w 6006665"/>
                  <a:gd name="connsiteY145-129634" fmla="*/ 2192929 h 2711051"/>
                  <a:gd name="connsiteX146-129635" fmla="*/ 4777225 w 6006665"/>
                  <a:gd name="connsiteY146-129636" fmla="*/ 2182533 h 2711051"/>
                  <a:gd name="connsiteX147-129637" fmla="*/ 4767628 w 6006665"/>
                  <a:gd name="connsiteY147-129638" fmla="*/ 2192929 h 2711051"/>
                  <a:gd name="connsiteX148-129639" fmla="*/ 4758538 w 6006665"/>
                  <a:gd name="connsiteY148-129640" fmla="*/ 2152025 h 2711051"/>
                  <a:gd name="connsiteX149-129641" fmla="*/ 4742631 w 6006665"/>
                  <a:gd name="connsiteY149-129642" fmla="*/ 2065671 h 2711051"/>
                  <a:gd name="connsiteX150-129643" fmla="*/ 4715361 w 6006665"/>
                  <a:gd name="connsiteY150-129644" fmla="*/ 1924779 h 2711051"/>
                  <a:gd name="connsiteX151-129645" fmla="*/ 4735813 w 6006665"/>
                  <a:gd name="connsiteY151-129646" fmla="*/ 1833880 h 2711051"/>
                  <a:gd name="connsiteX152-129647" fmla="*/ 4767628 w 6006665"/>
                  <a:gd name="connsiteY152-129648" fmla="*/ 1790703 h 2711051"/>
                  <a:gd name="connsiteX153-129649" fmla="*/ 4767628 w 6006665"/>
                  <a:gd name="connsiteY153-129650" fmla="*/ 1763434 h 2711051"/>
                  <a:gd name="connsiteX154-129651" fmla="*/ 4826712 w 6006665"/>
                  <a:gd name="connsiteY154-129652" fmla="*/ 1747526 h 2711051"/>
                  <a:gd name="connsiteX155-129653" fmla="*/ 4892613 w 6006665"/>
                  <a:gd name="connsiteY155-129654" fmla="*/ 1656628 h 2711051"/>
                  <a:gd name="connsiteX156-129655" fmla="*/ 4956243 w 6006665"/>
                  <a:gd name="connsiteY156-129656" fmla="*/ 1581637 h 2711051"/>
                  <a:gd name="connsiteX157-129657" fmla="*/ 5022143 w 6006665"/>
                  <a:gd name="connsiteY157-129658" fmla="*/ 1522552 h 2711051"/>
                  <a:gd name="connsiteX158-129659" fmla="*/ 5046694 w 6006665"/>
                  <a:gd name="connsiteY158-129660" fmla="*/ 1415425 h 2711051"/>
                  <a:gd name="connsiteX159-129661" fmla="*/ 5015871 w 6006665"/>
                  <a:gd name="connsiteY159-129662" fmla="*/ 1420292 h 2711051"/>
                  <a:gd name="connsiteX160-129663" fmla="*/ 4995419 w 6006665"/>
                  <a:gd name="connsiteY160-129664" fmla="*/ 1483921 h 2711051"/>
                  <a:gd name="connsiteX161-129665" fmla="*/ 4904521 w 6006665"/>
                  <a:gd name="connsiteY161-129666" fmla="*/ 1570274 h 2711051"/>
                  <a:gd name="connsiteX162-129667" fmla="*/ 4901708 w 6006665"/>
                  <a:gd name="connsiteY162-129668" fmla="*/ 1561634 h 2711051"/>
                  <a:gd name="connsiteX163-129669" fmla="*/ 4892613 w 6006665"/>
                  <a:gd name="connsiteY163-129670" fmla="*/ 1570274 h 2711051"/>
                  <a:gd name="connsiteX164-129671" fmla="*/ 4861835 w 6006665"/>
                  <a:gd name="connsiteY164-129672" fmla="*/ 1475740 h 2711051"/>
                  <a:gd name="connsiteX165-129673" fmla="*/ 4779535 w 6006665"/>
                  <a:gd name="connsiteY165-129674" fmla="*/ 1499828 h 2711051"/>
                  <a:gd name="connsiteX166-129675" fmla="*/ 4684091 w 6006665"/>
                  <a:gd name="connsiteY166-129676" fmla="*/ 1624813 h 2711051"/>
                  <a:gd name="connsiteX167-129677" fmla="*/ 4715906 w 6006665"/>
                  <a:gd name="connsiteY167-129678" fmla="*/ 1672535 h 2711051"/>
                  <a:gd name="connsiteX168-129679" fmla="*/ 4636369 w 6006665"/>
                  <a:gd name="connsiteY168-129680" fmla="*/ 1688442 h 2711051"/>
                  <a:gd name="connsiteX169-129681" fmla="*/ 4577285 w 6006665"/>
                  <a:gd name="connsiteY169-129682" fmla="*/ 1692987 h 2711051"/>
                  <a:gd name="connsiteX170-129683" fmla="*/ 4577373 w 6006665"/>
                  <a:gd name="connsiteY170-129684" fmla="*/ 1692065 h 2711051"/>
                  <a:gd name="connsiteX171-129685" fmla="*/ 4565379 w 6006665"/>
                  <a:gd name="connsiteY171-129686" fmla="*/ 1692987 h 2711051"/>
                  <a:gd name="connsiteX172-129687" fmla="*/ 4569923 w 6006665"/>
                  <a:gd name="connsiteY172-129688" fmla="*/ 1645266 h 2711051"/>
                  <a:gd name="connsiteX173-129689" fmla="*/ 4520081 w 6006665"/>
                  <a:gd name="connsiteY173-129690" fmla="*/ 1635680 h 2711051"/>
                  <a:gd name="connsiteX174-129691" fmla="*/ 4475025 w 6006665"/>
                  <a:gd name="connsiteY174-129692" fmla="*/ 1665718 h 2711051"/>
                  <a:gd name="connsiteX175-129693" fmla="*/ 4464394 w 6006665"/>
                  <a:gd name="connsiteY175-129694" fmla="*/ 1664867 h 2711051"/>
                  <a:gd name="connsiteX176-129695" fmla="*/ 4463118 w 6006665"/>
                  <a:gd name="connsiteY176-129696" fmla="*/ 1665718 h 2711051"/>
                  <a:gd name="connsiteX177-129697" fmla="*/ 4357637 w 6006665"/>
                  <a:gd name="connsiteY177-129698" fmla="*/ 1657279 h 2711051"/>
                  <a:gd name="connsiteX178-129699" fmla="*/ 4243233 w 6006665"/>
                  <a:gd name="connsiteY178-129700" fmla="*/ 1677080 h 2711051"/>
                  <a:gd name="connsiteX179-129701" fmla="*/ 4125065 w 6006665"/>
                  <a:gd name="connsiteY179-129702" fmla="*/ 1811155 h 2711051"/>
                  <a:gd name="connsiteX180-129703" fmla="*/ 3984173 w 6006665"/>
                  <a:gd name="connsiteY180-129704" fmla="*/ 1967955 h 2711051"/>
                  <a:gd name="connsiteX181-129705" fmla="*/ 4038712 w 6006665"/>
                  <a:gd name="connsiteY181-129706" fmla="*/ 1972500 h 2711051"/>
                  <a:gd name="connsiteX182-129707" fmla="*/ 4059164 w 6006665"/>
                  <a:gd name="connsiteY182-129708" fmla="*/ 2015677 h 2711051"/>
                  <a:gd name="connsiteX183-129709" fmla="*/ 4087782 w 6006665"/>
                  <a:gd name="connsiteY183-129710" fmla="*/ 2024094 h 2711051"/>
                  <a:gd name="connsiteX184-129711" fmla="*/ 4106341 w 6006665"/>
                  <a:gd name="connsiteY184-129712" fmla="*/ 1995225 h 2711051"/>
                  <a:gd name="connsiteX185-129713" fmla="*/ 4117411 w 6006665"/>
                  <a:gd name="connsiteY185-129714" fmla="*/ 1996527 h 2711051"/>
                  <a:gd name="connsiteX186-129715" fmla="*/ 4118248 w 6006665"/>
                  <a:gd name="connsiteY186-129716" fmla="*/ 1995225 h 2711051"/>
                  <a:gd name="connsiteX187-129717" fmla="*/ 4156880 w 6006665"/>
                  <a:gd name="connsiteY187-129718" fmla="*/ 1999770 h 2711051"/>
                  <a:gd name="connsiteX188-129719" fmla="*/ 4211419 w 6006665"/>
                  <a:gd name="connsiteY188-129720" fmla="*/ 2070216 h 2711051"/>
                  <a:gd name="connsiteX189-129721" fmla="*/ 4215964 w 6006665"/>
                  <a:gd name="connsiteY189-129722" fmla="*/ 2117938 h 2711051"/>
                  <a:gd name="connsiteX190-129723" fmla="*/ 4184149 w 6006665"/>
                  <a:gd name="connsiteY190-129724" fmla="*/ 2177022 h 2711051"/>
                  <a:gd name="connsiteX191-129725" fmla="*/ 4177332 w 6006665"/>
                  <a:gd name="connsiteY191-129726" fmla="*/ 2247468 h 2711051"/>
                  <a:gd name="connsiteX192-129727" fmla="*/ 4161425 w 6006665"/>
                  <a:gd name="connsiteY192-129728" fmla="*/ 2333822 h 2711051"/>
                  <a:gd name="connsiteX193-129729" fmla="*/ 4109158 w 6006665"/>
                  <a:gd name="connsiteY193-129730" fmla="*/ 2413358 h 2711051"/>
                  <a:gd name="connsiteX194-129731" fmla="*/ 4097796 w 6006665"/>
                  <a:gd name="connsiteY194-129732" fmla="*/ 2451990 h 2711051"/>
                  <a:gd name="connsiteX195-129733" fmla="*/ 4043257 w 6006665"/>
                  <a:gd name="connsiteY195-129734" fmla="*/ 2511074 h 2711051"/>
                  <a:gd name="connsiteX196-129735" fmla="*/ 3995535 w 6006665"/>
                  <a:gd name="connsiteY196-129736" fmla="*/ 2570158 h 2711051"/>
                  <a:gd name="connsiteX197-129737" fmla="*/ 3975083 w 6006665"/>
                  <a:gd name="connsiteY197-129738" fmla="*/ 2601973 h 2711051"/>
                  <a:gd name="connsiteX198-129739" fmla="*/ 3925089 w 6006665"/>
                  <a:gd name="connsiteY198-129740" fmla="*/ 2629242 h 2711051"/>
                  <a:gd name="connsiteX199-129741" fmla="*/ 3913182 w 6006665"/>
                  <a:gd name="connsiteY199-129742" fmla="*/ 2629242 h 2711051"/>
                  <a:gd name="connsiteX200-129743" fmla="*/ 3904637 w 6006665"/>
                  <a:gd name="connsiteY200-129744" fmla="*/ 2629242 h 2711051"/>
                  <a:gd name="connsiteX201-129745" fmla="*/ 3892729 w 6006665"/>
                  <a:gd name="connsiteY201-129746" fmla="*/ 2629242 h 2711051"/>
                  <a:gd name="connsiteX202-129747" fmla="*/ 3871063 w 6006665"/>
                  <a:gd name="connsiteY202-129748" fmla="*/ 2612993 h 2711051"/>
                  <a:gd name="connsiteX203-129749" fmla="*/ 3829645 w 6006665"/>
                  <a:gd name="connsiteY203-129750" fmla="*/ 2640605 h 2711051"/>
                  <a:gd name="connsiteX204-129751" fmla="*/ 3822828 w 6006665"/>
                  <a:gd name="connsiteY204-129752" fmla="*/ 2661057 h 2711051"/>
                  <a:gd name="connsiteX205-129753" fmla="*/ 3818283 w 6006665"/>
                  <a:gd name="connsiteY205-129754" fmla="*/ 2651967 h 2711051"/>
                  <a:gd name="connsiteX206-129755" fmla="*/ 3818283 w 6006665"/>
                  <a:gd name="connsiteY206-129756" fmla="*/ 2640241 h 2711051"/>
                  <a:gd name="connsiteX207-129757" fmla="*/ 3817738 w 6006665"/>
                  <a:gd name="connsiteY207-129758" fmla="*/ 2640605 h 2711051"/>
                  <a:gd name="connsiteX208-129759" fmla="*/ 3810921 w 6006665"/>
                  <a:gd name="connsiteY208-129760" fmla="*/ 2661057 h 2711051"/>
                  <a:gd name="connsiteX209-129761" fmla="*/ 3806376 w 6006665"/>
                  <a:gd name="connsiteY209-129762" fmla="*/ 2651967 h 2711051"/>
                  <a:gd name="connsiteX210-129763" fmla="*/ 3806376 w 6006665"/>
                  <a:gd name="connsiteY210-129764" fmla="*/ 2624697 h 2711051"/>
                  <a:gd name="connsiteX211-129765" fmla="*/ 3818283 w 6006665"/>
                  <a:gd name="connsiteY211-129766" fmla="*/ 2624697 h 2711051"/>
                  <a:gd name="connsiteX212-129767" fmla="*/ 3826828 w 6006665"/>
                  <a:gd name="connsiteY212-129768" fmla="*/ 2624697 h 2711051"/>
                  <a:gd name="connsiteX213-129769" fmla="*/ 3833645 w 6006665"/>
                  <a:gd name="connsiteY213-129770" fmla="*/ 2565613 h 2711051"/>
                  <a:gd name="connsiteX214-129771" fmla="*/ 3822283 w 6006665"/>
                  <a:gd name="connsiteY214-129772" fmla="*/ 2522437 h 2711051"/>
                  <a:gd name="connsiteX215-129773" fmla="*/ 3849553 w 6006665"/>
                  <a:gd name="connsiteY215-129774" fmla="*/ 2499712 h 2711051"/>
                  <a:gd name="connsiteX216-129775" fmla="*/ 3858814 w 6006665"/>
                  <a:gd name="connsiteY216-129776" fmla="*/ 2501917 h 2711051"/>
                  <a:gd name="connsiteX217-129777" fmla="*/ 3861460 w 6006665"/>
                  <a:gd name="connsiteY217-129778" fmla="*/ 2499712 h 2711051"/>
                  <a:gd name="connsiteX218-129779" fmla="*/ 3898487 w 6006665"/>
                  <a:gd name="connsiteY218-129780" fmla="*/ 2508528 h 2711051"/>
                  <a:gd name="connsiteX219-129781" fmla="*/ 3919999 w 6006665"/>
                  <a:gd name="connsiteY219-129782" fmla="*/ 2463353 h 2711051"/>
                  <a:gd name="connsiteX220-129783" fmla="*/ 3935906 w 6006665"/>
                  <a:gd name="connsiteY220-129784" fmla="*/ 2404268 h 2711051"/>
                  <a:gd name="connsiteX221-129785" fmla="*/ 3947269 w 6006665"/>
                  <a:gd name="connsiteY221-129786" fmla="*/ 2381544 h 2711051"/>
                  <a:gd name="connsiteX222-129787" fmla="*/ 3966292 w 6006665"/>
                  <a:gd name="connsiteY222-129788" fmla="*/ 2337156 h 2711051"/>
                  <a:gd name="connsiteX223-129789" fmla="*/ 3915999 w 6006665"/>
                  <a:gd name="connsiteY223-129790" fmla="*/ 2349729 h 2711051"/>
                  <a:gd name="connsiteX224-129791" fmla="*/ 3888729 w 6006665"/>
                  <a:gd name="connsiteY224-129792" fmla="*/ 2372454 h 2711051"/>
                  <a:gd name="connsiteX225-129793" fmla="*/ 3876822 w 6006665"/>
                  <a:gd name="connsiteY225-129794" fmla="*/ 2372454 h 2711051"/>
                  <a:gd name="connsiteX226-129795" fmla="*/ 3829645 w 6006665"/>
                  <a:gd name="connsiteY226-129796" fmla="*/ 2372454 h 2711051"/>
                  <a:gd name="connsiteX227-129797" fmla="*/ 3817738 w 6006665"/>
                  <a:gd name="connsiteY227-129798" fmla="*/ 2372454 h 2711051"/>
                  <a:gd name="connsiteX228-129799" fmla="*/ 3801831 w 6006665"/>
                  <a:gd name="connsiteY228-129800" fmla="*/ 2317915 h 2711051"/>
                  <a:gd name="connsiteX229-129801" fmla="*/ 3758654 w 6006665"/>
                  <a:gd name="connsiteY229-129802" fmla="*/ 2279283 h 2711051"/>
                  <a:gd name="connsiteX230-129803" fmla="*/ 3692753 w 6006665"/>
                  <a:gd name="connsiteY230-129804" fmla="*/ 2263376 h 2711051"/>
                  <a:gd name="connsiteX231-129805" fmla="*/ 3683663 w 6006665"/>
                  <a:gd name="connsiteY231-129806" fmla="*/ 2204292 h 2711051"/>
                  <a:gd name="connsiteX232-129807" fmla="*/ 3672301 w 6006665"/>
                  <a:gd name="connsiteY232-129808" fmla="*/ 2172477 h 2711051"/>
                  <a:gd name="connsiteX233-129809" fmla="*/ 3656393 w 6006665"/>
                  <a:gd name="connsiteY233-129810" fmla="*/ 2145208 h 2711051"/>
                  <a:gd name="connsiteX234-129811" fmla="*/ 3633669 w 6006665"/>
                  <a:gd name="connsiteY234-129812" fmla="*/ 2086123 h 2711051"/>
                  <a:gd name="connsiteX235-129813" fmla="*/ 3601854 w 6006665"/>
                  <a:gd name="connsiteY235-129814" fmla="*/ 2065671 h 2711051"/>
                  <a:gd name="connsiteX236-129815" fmla="*/ 3545995 w 6006665"/>
                  <a:gd name="connsiteY236-129816" fmla="*/ 2044187 h 2711051"/>
                  <a:gd name="connsiteX237-129817" fmla="*/ 3506955 w 6006665"/>
                  <a:gd name="connsiteY237-129818" fmla="*/ 2049764 h 2711051"/>
                  <a:gd name="connsiteX238-129819" fmla="*/ 3463779 w 6006665"/>
                  <a:gd name="connsiteY238-129820" fmla="*/ 2058854 h 2711051"/>
                  <a:gd name="connsiteX239-129821" fmla="*/ 3431964 w 6006665"/>
                  <a:gd name="connsiteY239-129822" fmla="*/ 2086123 h 2711051"/>
                  <a:gd name="connsiteX240-129823" fmla="*/ 3452416 w 6006665"/>
                  <a:gd name="connsiteY240-129824" fmla="*/ 2102031 h 2711051"/>
                  <a:gd name="connsiteX241-129825" fmla="*/ 3452416 w 6006665"/>
                  <a:gd name="connsiteY241-129826" fmla="*/ 2133845 h 2711051"/>
                  <a:gd name="connsiteX242-129827" fmla="*/ 3431964 w 6006665"/>
                  <a:gd name="connsiteY242-129828" fmla="*/ 2156570 h 2711051"/>
                  <a:gd name="connsiteX243-129829" fmla="*/ 3400150 w 6006665"/>
                  <a:gd name="connsiteY243-129830" fmla="*/ 2215654 h 2711051"/>
                  <a:gd name="connsiteX244-129831" fmla="*/ 3400150 w 6006665"/>
                  <a:gd name="connsiteY244-129832" fmla="*/ 2242924 h 2711051"/>
                  <a:gd name="connsiteX245-129833" fmla="*/ 3350155 w 6006665"/>
                  <a:gd name="connsiteY245-129834" fmla="*/ 2274738 h 2711051"/>
                  <a:gd name="connsiteX246-129835" fmla="*/ 3342342 w 6006665"/>
                  <a:gd name="connsiteY246-129836" fmla="*/ 2272134 h 2711051"/>
                  <a:gd name="connsiteX247-129837" fmla="*/ 3338249 w 6006665"/>
                  <a:gd name="connsiteY247-129838" fmla="*/ 2274738 h 2711051"/>
                  <a:gd name="connsiteX248-129839" fmla="*/ 3290527 w 6006665"/>
                  <a:gd name="connsiteY248-129840" fmla="*/ 2258831 h 2711051"/>
                  <a:gd name="connsiteX249-129841" fmla="*/ 3259257 w 6006665"/>
                  <a:gd name="connsiteY249-129842" fmla="*/ 2258831 h 2711051"/>
                  <a:gd name="connsiteX250-129843" fmla="*/ 1811153 w 6006665"/>
                  <a:gd name="connsiteY250-129844" fmla="*/ 1999770 h 2711051"/>
                  <a:gd name="connsiteX251-129845" fmla="*/ 1748069 w 6006665"/>
                  <a:gd name="connsiteY251-129846" fmla="*/ 2038402 h 2711051"/>
                  <a:gd name="connsiteX252-129847" fmla="*/ 1711709 w 6006665"/>
                  <a:gd name="connsiteY252-129848" fmla="*/ 2042947 h 2711051"/>
                  <a:gd name="connsiteX253-129849" fmla="*/ 1711926 w 6006665"/>
                  <a:gd name="connsiteY253-129850" fmla="*/ 2041431 h 2711051"/>
                  <a:gd name="connsiteX254-129851" fmla="*/ 1699803 w 6006665"/>
                  <a:gd name="connsiteY254-129852" fmla="*/ 2042947 h 2711051"/>
                  <a:gd name="connsiteX255-129853" fmla="*/ 1704347 w 6006665"/>
                  <a:gd name="connsiteY255-129854" fmla="*/ 2011132 h 2711051"/>
                  <a:gd name="connsiteX256-129855" fmla="*/ 1662460 w 6006665"/>
                  <a:gd name="connsiteY256-129856" fmla="*/ 1993181 h 2711051"/>
                  <a:gd name="connsiteX257-129857" fmla="*/ 1629901 w 6006665"/>
                  <a:gd name="connsiteY257-129858" fmla="*/ 2006587 h 2711051"/>
                  <a:gd name="connsiteX258-129859" fmla="*/ 1629300 w 6006665"/>
                  <a:gd name="connsiteY258-129860" fmla="*/ 2001932 h 2711051"/>
                  <a:gd name="connsiteX259-129861" fmla="*/ 1617994 w 6006665"/>
                  <a:gd name="connsiteY259-129862" fmla="*/ 2006587 h 2711051"/>
                  <a:gd name="connsiteX260-129863" fmla="*/ 1608904 w 6006665"/>
                  <a:gd name="connsiteY260-129864" fmla="*/ 1936141 h 2711051"/>
                  <a:gd name="connsiteX261-129865" fmla="*/ 1552684 w 6006665"/>
                  <a:gd name="connsiteY261-129866" fmla="*/ 1926448 h 2711051"/>
                  <a:gd name="connsiteX262-129867" fmla="*/ 1518550 w 6006665"/>
                  <a:gd name="connsiteY262-129868" fmla="*/ 1952048 h 2711051"/>
                  <a:gd name="connsiteX263-129869" fmla="*/ 1425379 w 6006665"/>
                  <a:gd name="connsiteY263-129870" fmla="*/ 1972500 h 2711051"/>
                  <a:gd name="connsiteX264-129871" fmla="*/ 1409472 w 6006665"/>
                  <a:gd name="connsiteY264-129872" fmla="*/ 1990680 h 2711051"/>
                  <a:gd name="connsiteX265-129873" fmla="*/ 1270852 w 6006665"/>
                  <a:gd name="connsiteY265-129874" fmla="*/ 2011132 h 2711051"/>
                  <a:gd name="connsiteX266-129875" fmla="*/ 1254945 w 6006665"/>
                  <a:gd name="connsiteY266-129876" fmla="*/ 2031584 h 2711051"/>
                  <a:gd name="connsiteX267-129877" fmla="*/ 1282214 w 6006665"/>
                  <a:gd name="connsiteY267-129878" fmla="*/ 2074761 h 2711051"/>
                  <a:gd name="connsiteX268-129879" fmla="*/ 1243582 w 6006665"/>
                  <a:gd name="connsiteY268-129880" fmla="*/ 2090668 h 2711051"/>
                  <a:gd name="connsiteX269-129881" fmla="*/ 1254945 w 6006665"/>
                  <a:gd name="connsiteY269-129882" fmla="*/ 2108848 h 2711051"/>
                  <a:gd name="connsiteX270-129883" fmla="*/ 1216313 w 6006665"/>
                  <a:gd name="connsiteY270-129884" fmla="*/ 2133845 h 2711051"/>
                  <a:gd name="connsiteX271-129885" fmla="*/ 1275397 w 6006665"/>
                  <a:gd name="connsiteY271-129886" fmla="*/ 2177022 h 2711051"/>
                  <a:gd name="connsiteX272-129887" fmla="*/ 1270852 w 6006665"/>
                  <a:gd name="connsiteY272-129888" fmla="*/ 2204292 h 2711051"/>
                  <a:gd name="connsiteX273-129889" fmla="*/ 1259108 w 6006665"/>
                  <a:gd name="connsiteY273-129890" fmla="*/ 2203313 h 2711051"/>
                  <a:gd name="connsiteX274-129891" fmla="*/ 1258945 w 6006665"/>
                  <a:gd name="connsiteY274-129892" fmla="*/ 2204292 h 2711051"/>
                  <a:gd name="connsiteX275-129893" fmla="*/ 1215644 w 6006665"/>
                  <a:gd name="connsiteY275-129894" fmla="*/ 2200683 h 2711051"/>
                  <a:gd name="connsiteX276-129895" fmla="*/ 1204950 w 6006665"/>
                  <a:gd name="connsiteY276-129896" fmla="*/ 2215654 h 2711051"/>
                  <a:gd name="connsiteX277-129897" fmla="*/ 1196495 w 6006665"/>
                  <a:gd name="connsiteY277-129898" fmla="*/ 2210822 h 2711051"/>
                  <a:gd name="connsiteX278-129899" fmla="*/ 1193043 w 6006665"/>
                  <a:gd name="connsiteY278-129900" fmla="*/ 2215654 h 2711051"/>
                  <a:gd name="connsiteX279-129901" fmla="*/ 1145322 w 6006665"/>
                  <a:gd name="connsiteY279-129902" fmla="*/ 2188384 h 2711051"/>
                  <a:gd name="connsiteX280-129903" fmla="*/ 1098145 w 6006665"/>
                  <a:gd name="connsiteY280-129904" fmla="*/ 2188384 h 2711051"/>
                  <a:gd name="connsiteX281-129905" fmla="*/ 1061785 w 6006665"/>
                  <a:gd name="connsiteY281-129906" fmla="*/ 2215654 h 2711051"/>
                  <a:gd name="connsiteX282-129907" fmla="*/ 1055322 w 6006665"/>
                  <a:gd name="connsiteY282-129908" fmla="*/ 2211571 h 2711051"/>
                  <a:gd name="connsiteX283-129909" fmla="*/ 1049878 w 6006665"/>
                  <a:gd name="connsiteY283-129910" fmla="*/ 2215654 h 2711051"/>
                  <a:gd name="connsiteX284-129911" fmla="*/ 1006701 w 6006665"/>
                  <a:gd name="connsiteY284-129912" fmla="*/ 2188384 h 2711051"/>
                  <a:gd name="connsiteX285-129913" fmla="*/ 924893 w 6006665"/>
                  <a:gd name="connsiteY285-129914" fmla="*/ 2152025 h 2711051"/>
                  <a:gd name="connsiteX286-129915" fmla="*/ 877716 w 6006665"/>
                  <a:gd name="connsiteY286-129916" fmla="*/ 2152025 h 2711051"/>
                  <a:gd name="connsiteX287-129917" fmla="*/ 802724 w 6006665"/>
                  <a:gd name="connsiteY287-129918" fmla="*/ 2215654 h 2711051"/>
                  <a:gd name="connsiteX288-129919" fmla="*/ 798179 w 6006665"/>
                  <a:gd name="connsiteY288-129920" fmla="*/ 2258831 h 2711051"/>
                  <a:gd name="connsiteX289-129921" fmla="*/ 787406 w 6006665"/>
                  <a:gd name="connsiteY289-129922" fmla="*/ 2248058 h 2711051"/>
                  <a:gd name="connsiteX290-129923" fmla="*/ 786272 w 6006665"/>
                  <a:gd name="connsiteY290-129924" fmla="*/ 2258831 h 2711051"/>
                  <a:gd name="connsiteX291-129925" fmla="*/ 756063 w 6006665"/>
                  <a:gd name="connsiteY291-129926" fmla="*/ 2228621 h 2711051"/>
                  <a:gd name="connsiteX292-129927" fmla="*/ 732278 w 6006665"/>
                  <a:gd name="connsiteY292-129928" fmla="*/ 2286100 h 2711051"/>
                  <a:gd name="connsiteX293-129929" fmla="*/ 743640 w 6006665"/>
                  <a:gd name="connsiteY293-129930" fmla="*/ 2295190 h 2711051"/>
                  <a:gd name="connsiteX294-129931" fmla="*/ 723188 w 6006665"/>
                  <a:gd name="connsiteY294-129932" fmla="*/ 2338367 h 2711051"/>
                  <a:gd name="connsiteX295-129933" fmla="*/ 747026 w 6006665"/>
                  <a:gd name="connsiteY295-129934" fmla="*/ 2375208 h 2711051"/>
                  <a:gd name="connsiteX296-129935" fmla="*/ 763548 w 6006665"/>
                  <a:gd name="connsiteY296-129936" fmla="*/ 2372454 h 2711051"/>
                  <a:gd name="connsiteX297-129937" fmla="*/ 764871 w 6006665"/>
                  <a:gd name="connsiteY297-129938" fmla="*/ 2374218 h 2711051"/>
                  <a:gd name="connsiteX298-129939" fmla="*/ 775455 w 6006665"/>
                  <a:gd name="connsiteY298-129940" fmla="*/ 2372454 h 2711051"/>
                  <a:gd name="connsiteX299-129941" fmla="*/ 802724 w 6006665"/>
                  <a:gd name="connsiteY299-129942" fmla="*/ 2408813 h 2711051"/>
                  <a:gd name="connsiteX300-129943" fmla="*/ 798179 w 6006665"/>
                  <a:gd name="connsiteY300-129944" fmla="*/ 2436083 h 2711051"/>
                  <a:gd name="connsiteX301-129945" fmla="*/ 818632 w 6006665"/>
                  <a:gd name="connsiteY301-129946" fmla="*/ 2447445 h 2711051"/>
                  <a:gd name="connsiteX302-129947" fmla="*/ 802724 w 6006665"/>
                  <a:gd name="connsiteY302-129948" fmla="*/ 2479260 h 2711051"/>
                  <a:gd name="connsiteX303-129949" fmla="*/ 766365 w 6006665"/>
                  <a:gd name="connsiteY303-129950" fmla="*/ 2483805 h 2711051"/>
                  <a:gd name="connsiteX304-129951" fmla="*/ 727733 w 6006665"/>
                  <a:gd name="connsiteY304-129952" fmla="*/ 2542889 h 2711051"/>
                  <a:gd name="connsiteX305-129953" fmla="*/ 759548 w 6006665"/>
                  <a:gd name="connsiteY305-129954" fmla="*/ 2586066 h 2711051"/>
                  <a:gd name="connsiteX306-129955" fmla="*/ 759548 w 6006665"/>
                  <a:gd name="connsiteY306-129956" fmla="*/ 2624697 h 2711051"/>
                  <a:gd name="connsiteX307-129957" fmla="*/ 798179 w 6006665"/>
                  <a:gd name="connsiteY307-129958" fmla="*/ 2683782 h 2711051"/>
                  <a:gd name="connsiteX308-129959" fmla="*/ 775455 w 6006665"/>
                  <a:gd name="connsiteY308-129960" fmla="*/ 2699689 h 2711051"/>
                  <a:gd name="connsiteX309-129961" fmla="*/ 770910 w 6006665"/>
                  <a:gd name="connsiteY309-129962" fmla="*/ 2711051 h 2711051"/>
                  <a:gd name="connsiteX310-129963" fmla="*/ 759003 w 6006665"/>
                  <a:gd name="connsiteY310-129964" fmla="*/ 2711051 h 2711051"/>
                  <a:gd name="connsiteX311-129965" fmla="*/ 755003 w 6006665"/>
                  <a:gd name="connsiteY311-129966" fmla="*/ 2711051 h 2711051"/>
                  <a:gd name="connsiteX312-129967" fmla="*/ 743096 w 6006665"/>
                  <a:gd name="connsiteY312-129968" fmla="*/ 2711051 h 2711051"/>
                  <a:gd name="connsiteX313-129969" fmla="*/ 715826 w 6006665"/>
                  <a:gd name="connsiteY313-129970" fmla="*/ 2676964 h 2711051"/>
                  <a:gd name="connsiteX314-129971" fmla="*/ 704464 w 6006665"/>
                  <a:gd name="connsiteY314-129972" fmla="*/ 2676964 h 2711051"/>
                  <a:gd name="connsiteX315-129973" fmla="*/ 684012 w 6006665"/>
                  <a:gd name="connsiteY315-129974" fmla="*/ 2667874 h 2711051"/>
                  <a:gd name="connsiteX316-129975" fmla="*/ 672649 w 6006665"/>
                  <a:gd name="connsiteY316-129976" fmla="*/ 2645150 h 2711051"/>
                  <a:gd name="connsiteX317-129977" fmla="*/ 645222 w 6006665"/>
                  <a:gd name="connsiteY317-129978" fmla="*/ 2637313 h 2711051"/>
                  <a:gd name="connsiteX318-129979" fmla="*/ 625472 w 6006665"/>
                  <a:gd name="connsiteY318-129980" fmla="*/ 2640605 h 2711051"/>
                  <a:gd name="connsiteX319-129981" fmla="*/ 623771 w 6006665"/>
                  <a:gd name="connsiteY319-129982" fmla="*/ 2638904 h 2711051"/>
                  <a:gd name="connsiteX320-129983" fmla="*/ 613565 w 6006665"/>
                  <a:gd name="connsiteY320-129984" fmla="*/ 2640605 h 2711051"/>
                  <a:gd name="connsiteX321-129985" fmla="*/ 609020 w 6006665"/>
                  <a:gd name="connsiteY321-129986" fmla="*/ 2636060 h 2711051"/>
                  <a:gd name="connsiteX322-129987" fmla="*/ 559026 w 6006665"/>
                  <a:gd name="connsiteY322-129988" fmla="*/ 2608790 h 2711051"/>
                  <a:gd name="connsiteX323-129989" fmla="*/ 506760 w 6006665"/>
                  <a:gd name="connsiteY323-129990" fmla="*/ 2601973 h 2711051"/>
                  <a:gd name="connsiteX324-129991" fmla="*/ 483280 w 6006665"/>
                  <a:gd name="connsiteY324-129992" fmla="*/ 2595264 h 2711051"/>
                  <a:gd name="connsiteX325-129993" fmla="*/ 480035 w 6006665"/>
                  <a:gd name="connsiteY325-129994" fmla="*/ 2597428 h 2711051"/>
                  <a:gd name="connsiteX326-129995" fmla="*/ 475042 w 6006665"/>
                  <a:gd name="connsiteY326-129996" fmla="*/ 2592910 h 2711051"/>
                  <a:gd name="connsiteX327-129997" fmla="*/ 474945 w 6006665"/>
                  <a:gd name="connsiteY327-129998" fmla="*/ 2592883 h 2711051"/>
                  <a:gd name="connsiteX328-129999" fmla="*/ 468128 w 6006665"/>
                  <a:gd name="connsiteY328-130000" fmla="*/ 2597428 h 2711051"/>
                  <a:gd name="connsiteX329-130001" fmla="*/ 420406 w 6006665"/>
                  <a:gd name="connsiteY329-130002" fmla="*/ 2554251 h 2711051"/>
                  <a:gd name="connsiteX330-130003" fmla="*/ 381774 w 6006665"/>
                  <a:gd name="connsiteY330-130004" fmla="*/ 2538344 h 2711051"/>
                  <a:gd name="connsiteX331-130005" fmla="*/ 349960 w 6006665"/>
                  <a:gd name="connsiteY331-130006" fmla="*/ 2506529 h 2711051"/>
                  <a:gd name="connsiteX332-130007" fmla="*/ 377229 w 6006665"/>
                  <a:gd name="connsiteY332-130008" fmla="*/ 2499712 h 2711051"/>
                  <a:gd name="connsiteX333-130009" fmla="*/ 404499 w 6006665"/>
                  <a:gd name="connsiteY333-130010" fmla="*/ 2451990 h 2711051"/>
                  <a:gd name="connsiteX334-130011" fmla="*/ 388591 w 6006665"/>
                  <a:gd name="connsiteY334-130012" fmla="*/ 2436083 h 2711051"/>
                  <a:gd name="connsiteX335-130013" fmla="*/ 440858 w 6006665"/>
                  <a:gd name="connsiteY335-130014" fmla="*/ 2408813 h 2711051"/>
                  <a:gd name="connsiteX336-130015" fmla="*/ 440858 w 6006665"/>
                  <a:gd name="connsiteY336-130016" fmla="*/ 2405757 h 2711051"/>
                  <a:gd name="connsiteX337-130017" fmla="*/ 416406 w 6006665"/>
                  <a:gd name="connsiteY337-130018" fmla="*/ 2408813 h 2711051"/>
                  <a:gd name="connsiteX338-130019" fmla="*/ 416406 w 6006665"/>
                  <a:gd name="connsiteY338-130020" fmla="*/ 2407325 h 2711051"/>
                  <a:gd name="connsiteX339-130021" fmla="*/ 404499 w 6006665"/>
                  <a:gd name="connsiteY339-130022" fmla="*/ 2408813 h 2711051"/>
                  <a:gd name="connsiteX340-130023" fmla="*/ 404499 w 6006665"/>
                  <a:gd name="connsiteY340-130024" fmla="*/ 2388361 h 2711051"/>
                  <a:gd name="connsiteX341-130025" fmla="*/ 424951 w 6006665"/>
                  <a:gd name="connsiteY341-130026" fmla="*/ 2372454 h 2711051"/>
                  <a:gd name="connsiteX342-130027" fmla="*/ 463583 w 6006665"/>
                  <a:gd name="connsiteY342-130028" fmla="*/ 2365637 h 2711051"/>
                  <a:gd name="connsiteX343-130029" fmla="*/ 468128 w 6006665"/>
                  <a:gd name="connsiteY343-130030" fmla="*/ 2349729 h 2711051"/>
                  <a:gd name="connsiteX344-130031" fmla="*/ 456765 w 6006665"/>
                  <a:gd name="connsiteY344-130032" fmla="*/ 2317915 h 2711051"/>
                  <a:gd name="connsiteX345-130033" fmla="*/ 474945 w 6006665"/>
                  <a:gd name="connsiteY345-130034" fmla="*/ 2290645 h 2711051"/>
                  <a:gd name="connsiteX346-130035" fmla="*/ 474945 w 6006665"/>
                  <a:gd name="connsiteY346-130036" fmla="*/ 2270193 h 2711051"/>
                  <a:gd name="connsiteX347-130037" fmla="*/ 420406 w 6006665"/>
                  <a:gd name="connsiteY347-130038" fmla="*/ 2252013 h 2711051"/>
                  <a:gd name="connsiteX348-130039" fmla="*/ 409588 w 6006665"/>
                  <a:gd name="connsiteY348-130040" fmla="*/ 2252013 h 2711051"/>
                  <a:gd name="connsiteX349-130041" fmla="*/ 397681 w 6006665"/>
                  <a:gd name="connsiteY349-130042" fmla="*/ 2252013 h 2711051"/>
                  <a:gd name="connsiteX350-130043" fmla="*/ 379485 w 6006665"/>
                  <a:gd name="connsiteY350-130044" fmla="*/ 2229774 h 2711051"/>
                  <a:gd name="connsiteX351-130045" fmla="*/ 357322 w 6006665"/>
                  <a:gd name="connsiteY351-130046" fmla="*/ 2236106 h 2711051"/>
                  <a:gd name="connsiteX352-130047" fmla="*/ 352842 w 6006665"/>
                  <a:gd name="connsiteY352-130048" fmla="*/ 2233984 h 2711051"/>
                  <a:gd name="connsiteX353-130049" fmla="*/ 345415 w 6006665"/>
                  <a:gd name="connsiteY353-130050" fmla="*/ 2236106 h 2711051"/>
                  <a:gd name="connsiteX354-130051" fmla="*/ 302238 w 6006665"/>
                  <a:gd name="connsiteY354-130052" fmla="*/ 2215654 h 2711051"/>
                  <a:gd name="connsiteX355-130053" fmla="*/ 302238 w 6006665"/>
                  <a:gd name="connsiteY355-130054" fmla="*/ 2204292 h 2711051"/>
                  <a:gd name="connsiteX356-130055" fmla="*/ 286331 w 6006665"/>
                  <a:gd name="connsiteY356-130056" fmla="*/ 2177022 h 2711051"/>
                  <a:gd name="connsiteX357-130057" fmla="*/ 270968 w 6006665"/>
                  <a:gd name="connsiteY357-130058" fmla="*/ 2177022 h 2711051"/>
                  <a:gd name="connsiteX358-130059" fmla="*/ 259061 w 6006665"/>
                  <a:gd name="connsiteY358-130060" fmla="*/ 2177022 h 2711051"/>
                  <a:gd name="connsiteX359-130061" fmla="*/ 254516 w 6006665"/>
                  <a:gd name="connsiteY359-130062" fmla="*/ 2161115 h 2711051"/>
                  <a:gd name="connsiteX360-130063" fmla="*/ 263606 w 6006665"/>
                  <a:gd name="connsiteY360-130064" fmla="*/ 2145208 h 2711051"/>
                  <a:gd name="connsiteX361-130065" fmla="*/ 243991 w 6006665"/>
                  <a:gd name="connsiteY361-130066" fmla="*/ 2114695 h 2711051"/>
                  <a:gd name="connsiteX362-130067" fmla="*/ 216429 w 6006665"/>
                  <a:gd name="connsiteY362-130068" fmla="*/ 2117938 h 2711051"/>
                  <a:gd name="connsiteX363-130069" fmla="*/ 212956 w 6006665"/>
                  <a:gd name="connsiteY363-130070" fmla="*/ 2116946 h 2711051"/>
                  <a:gd name="connsiteX364-130071" fmla="*/ 204522 w 6006665"/>
                  <a:gd name="connsiteY364-130072" fmla="*/ 2117938 h 2711051"/>
                  <a:gd name="connsiteX365-130073" fmla="*/ 199623 w 6006665"/>
                  <a:gd name="connsiteY365-130074" fmla="*/ 2116538 h 2711051"/>
                  <a:gd name="connsiteX366-130075" fmla="*/ 195977 w 6006665"/>
                  <a:gd name="connsiteY366-130076" fmla="*/ 2129300 h 2711051"/>
                  <a:gd name="connsiteX367-130077" fmla="*/ 184968 w 6006665"/>
                  <a:gd name="connsiteY367-130078" fmla="*/ 2126155 h 2711051"/>
                  <a:gd name="connsiteX368-130079" fmla="*/ 184070 w 6006665"/>
                  <a:gd name="connsiteY368-130080" fmla="*/ 2129300 h 2711051"/>
                  <a:gd name="connsiteX369-130081" fmla="*/ 168163 w 6006665"/>
                  <a:gd name="connsiteY369-130082" fmla="*/ 2124765 h 2711051"/>
                  <a:gd name="connsiteX370-130083" fmla="*/ 156800 w 6006665"/>
                  <a:gd name="connsiteY370-130084" fmla="*/ 2086123 h 2711051"/>
                  <a:gd name="connsiteX371-130085" fmla="*/ 152255 w 6006665"/>
                  <a:gd name="connsiteY371-130086" fmla="*/ 2070216 h 2711051"/>
                  <a:gd name="connsiteX372-130087" fmla="*/ 156800 w 6006665"/>
                  <a:gd name="connsiteY372-130088" fmla="*/ 2065671 h 2711051"/>
                  <a:gd name="connsiteX373-130089" fmla="*/ 168707 w 6006665"/>
                  <a:gd name="connsiteY373-130090" fmla="*/ 2065671 h 2711051"/>
                  <a:gd name="connsiteX374-130091" fmla="*/ 188615 w 6006665"/>
                  <a:gd name="connsiteY374-130092" fmla="*/ 2065671 h 2711051"/>
                  <a:gd name="connsiteX375-130093" fmla="*/ 199977 w 6006665"/>
                  <a:gd name="connsiteY375-130094" fmla="*/ 2054309 h 2711051"/>
                  <a:gd name="connsiteX376-130095" fmla="*/ 188615 w 6006665"/>
                  <a:gd name="connsiteY376-130096" fmla="*/ 2031584 h 2711051"/>
                  <a:gd name="connsiteX377-130097" fmla="*/ 168163 w 6006665"/>
                  <a:gd name="connsiteY377-130098" fmla="*/ 2022495 h 2711051"/>
                  <a:gd name="connsiteX378-130099" fmla="*/ 168163 w 6006665"/>
                  <a:gd name="connsiteY378-130100" fmla="*/ 2015677 h 2711051"/>
                  <a:gd name="connsiteX379-130101" fmla="*/ 152255 w 6006665"/>
                  <a:gd name="connsiteY379-130102" fmla="*/ 1999770 h 2711051"/>
                  <a:gd name="connsiteX380-130103" fmla="*/ 129531 w 6006665"/>
                  <a:gd name="connsiteY380-130104" fmla="*/ 1963410 h 2711051"/>
                  <a:gd name="connsiteX381-130105" fmla="*/ 140893 w 6006665"/>
                  <a:gd name="connsiteY381-130106" fmla="*/ 1940686 h 2711051"/>
                  <a:gd name="connsiteX382-130107" fmla="*/ 136348 w 6006665"/>
                  <a:gd name="connsiteY382-130108" fmla="*/ 1913416 h 2711051"/>
                  <a:gd name="connsiteX383-130109" fmla="*/ 103789 w 6006665"/>
                  <a:gd name="connsiteY383-130110" fmla="*/ 1900009 h 2711051"/>
                  <a:gd name="connsiteX384-130111" fmla="*/ 93716 w 6006665"/>
                  <a:gd name="connsiteY384-130112" fmla="*/ 1904326 h 2711051"/>
                  <a:gd name="connsiteX385-130113" fmla="*/ 91868 w 6006665"/>
                  <a:gd name="connsiteY385-130114" fmla="*/ 1900015 h 2711051"/>
                  <a:gd name="connsiteX386-130115" fmla="*/ 81809 w 6006665"/>
                  <a:gd name="connsiteY386-130116" fmla="*/ 1904326 h 2711051"/>
                  <a:gd name="connsiteX387-130117" fmla="*/ 74992 w 6006665"/>
                  <a:gd name="connsiteY387-130118" fmla="*/ 1888419 h 2711051"/>
                  <a:gd name="connsiteX388-130119" fmla="*/ 34087 w 6006665"/>
                  <a:gd name="connsiteY388-130120" fmla="*/ 1877057 h 2711051"/>
                  <a:gd name="connsiteX389-130121" fmla="*/ 22725 w 6006665"/>
                  <a:gd name="connsiteY389-130122" fmla="*/ 1833880 h 2711051"/>
                  <a:gd name="connsiteX390-130123" fmla="*/ 22725 w 6006665"/>
                  <a:gd name="connsiteY390-130124" fmla="*/ 1802065 h 2711051"/>
                  <a:gd name="connsiteX391-130125" fmla="*/ 0 w 6006665"/>
                  <a:gd name="connsiteY391-130126" fmla="*/ 1786158 h 2711051"/>
                  <a:gd name="connsiteX392-130127" fmla="*/ 15907 w 6006665"/>
                  <a:gd name="connsiteY392-130128" fmla="*/ 1763434 h 2711051"/>
                  <a:gd name="connsiteX393-130129" fmla="*/ 6818 w 6006665"/>
                  <a:gd name="connsiteY393-130130" fmla="*/ 1699805 h 2711051"/>
                  <a:gd name="connsiteX394-130131" fmla="*/ 34087 w 6006665"/>
                  <a:gd name="connsiteY394-130132" fmla="*/ 1656628 h 2711051"/>
                  <a:gd name="connsiteX395-130133" fmla="*/ 27270 w 6006665"/>
                  <a:gd name="connsiteY395-130134" fmla="*/ 1645266 h 2711051"/>
                  <a:gd name="connsiteX396-130135" fmla="*/ 70447 w 6006665"/>
                  <a:gd name="connsiteY396-130136" fmla="*/ 1606634 h 2711051"/>
                  <a:gd name="connsiteX397-130137" fmla="*/ 27270 w 6006665"/>
                  <a:gd name="connsiteY397-130138" fmla="*/ 1570274 h 2711051"/>
                  <a:gd name="connsiteX398-130139" fmla="*/ 109078 w 6006665"/>
                  <a:gd name="connsiteY398-130140" fmla="*/ 1472558 h 2711051"/>
                  <a:gd name="connsiteX399-130141" fmla="*/ 145438 w 6006665"/>
                  <a:gd name="connsiteY399-130142" fmla="*/ 1429381 h 2711051"/>
                  <a:gd name="connsiteX400-130143" fmla="*/ 156800 w 6006665"/>
                  <a:gd name="connsiteY400-130144" fmla="*/ 1386205 h 2711051"/>
                  <a:gd name="connsiteX401-130145" fmla="*/ 102261 w 6006665"/>
                  <a:gd name="connsiteY401-130146" fmla="*/ 1333938 h 2711051"/>
                  <a:gd name="connsiteX402-130147" fmla="*/ 118168 w 6006665"/>
                  <a:gd name="connsiteY402-130148" fmla="*/ 1279399 h 2711051"/>
                  <a:gd name="connsiteX403-130149" fmla="*/ 86354 w 6006665"/>
                  <a:gd name="connsiteY403-130150" fmla="*/ 1215770 h 2711051"/>
                  <a:gd name="connsiteX404-130151" fmla="*/ 109078 w 6006665"/>
                  <a:gd name="connsiteY404-130152" fmla="*/ 1140778 h 2711051"/>
                  <a:gd name="connsiteX405-130153" fmla="*/ 70447 w 6006665"/>
                  <a:gd name="connsiteY405-130154" fmla="*/ 1038517 h 2711051"/>
                  <a:gd name="connsiteX406-130155" fmla="*/ 102261 w 6006665"/>
                  <a:gd name="connsiteY406-130156" fmla="*/ 968071 h 2711051"/>
                  <a:gd name="connsiteX407-130157" fmla="*/ 43177 w 6006665"/>
                  <a:gd name="connsiteY407-130158" fmla="*/ 902170 h 2711051"/>
                  <a:gd name="connsiteX408-130159" fmla="*/ 49994 w 6006665"/>
                  <a:gd name="connsiteY408-130160" fmla="*/ 827178 h 2711051"/>
                  <a:gd name="connsiteX409-130161" fmla="*/ 81809 w 6006665"/>
                  <a:gd name="connsiteY409-130162" fmla="*/ 822633 h 2711051"/>
                  <a:gd name="connsiteX410-130163" fmla="*/ 145438 w 6006665"/>
                  <a:gd name="connsiteY410-130164" fmla="*/ 779457 h 2711051"/>
                  <a:gd name="connsiteX411-130165" fmla="*/ 184070 w 6006665"/>
                  <a:gd name="connsiteY411-130166" fmla="*/ 740825 h 2711051"/>
                  <a:gd name="connsiteX412-130167" fmla="*/ 189699 w 6006665"/>
                  <a:gd name="connsiteY412-130168" fmla="*/ 747103 h 2711051"/>
                  <a:gd name="connsiteX413-130169" fmla="*/ 195977 w 6006665"/>
                  <a:gd name="connsiteY413-130170" fmla="*/ 740825 h 2711051"/>
                  <a:gd name="connsiteX414-130171" fmla="*/ 255061 w 6006665"/>
                  <a:gd name="connsiteY414-130172" fmla="*/ 806726 h 2711051"/>
                  <a:gd name="connsiteX415-130173" fmla="*/ 350504 w 6006665"/>
                  <a:gd name="connsiteY415-130174" fmla="*/ 827178 h 2711051"/>
                  <a:gd name="connsiteX416-130175" fmla="*/ 491397 w 6006665"/>
                  <a:gd name="connsiteY416-130176" fmla="*/ 940802 h 2711051"/>
                  <a:gd name="connsiteX417-130177" fmla="*/ 523211 w 6006665"/>
                  <a:gd name="connsiteY417-130178" fmla="*/ 988523 h 2711051"/>
                  <a:gd name="connsiteX418-130179" fmla="*/ 523211 w 6006665"/>
                  <a:gd name="connsiteY418-130180" fmla="*/ 1047607 h 2711051"/>
                  <a:gd name="connsiteX419-130181" fmla="*/ 486852 w 6006665"/>
                  <a:gd name="connsiteY419-130182" fmla="*/ 1102146 h 2711051"/>
                  <a:gd name="connsiteX420-130183" fmla="*/ 420951 w 6006665"/>
                  <a:gd name="connsiteY420-130184" fmla="*/ 1122599 h 2711051"/>
                  <a:gd name="connsiteX421-130185" fmla="*/ 415909 w 6006665"/>
                  <a:gd name="connsiteY421-130186" fmla="*/ 1120468 h 2711051"/>
                  <a:gd name="connsiteX422-130187" fmla="*/ 409044 w 6006665"/>
                  <a:gd name="connsiteY422-130188" fmla="*/ 1122599 h 2711051"/>
                  <a:gd name="connsiteX423-130189" fmla="*/ 252950 w 6006665"/>
                  <a:gd name="connsiteY423-130190" fmla="*/ 1056643 h 2711051"/>
                  <a:gd name="connsiteX424-130191" fmla="*/ 232336 w 6006665"/>
                  <a:gd name="connsiteY424-130192" fmla="*/ 1063515 h 2711051"/>
                  <a:gd name="connsiteX425-130193" fmla="*/ 291420 w 6006665"/>
                  <a:gd name="connsiteY425-130194" fmla="*/ 1133961 h 2711051"/>
                  <a:gd name="connsiteX426-130195" fmla="*/ 291420 w 6006665"/>
                  <a:gd name="connsiteY426-130196" fmla="*/ 1172593 h 2711051"/>
                  <a:gd name="connsiteX427-130197" fmla="*/ 298238 w 6006665"/>
                  <a:gd name="connsiteY427-130198" fmla="*/ 1258947 h 2711051"/>
                  <a:gd name="connsiteX428-130199" fmla="*/ 345959 w 6006665"/>
                  <a:gd name="connsiteY428-130200" fmla="*/ 1290761 h 2711051"/>
                  <a:gd name="connsiteX429-130201" fmla="*/ 362087 w 6006665"/>
                  <a:gd name="connsiteY429-130202" fmla="*/ 1300169 h 2711051"/>
                  <a:gd name="connsiteX430-130203" fmla="*/ 365867 w 6006665"/>
                  <a:gd name="connsiteY430-130204" fmla="*/ 1268036 h 2711051"/>
                  <a:gd name="connsiteX431-130205" fmla="*/ 345415 w 6006665"/>
                  <a:gd name="connsiteY431-130206" fmla="*/ 1231677 h 2711051"/>
                  <a:gd name="connsiteX432-130207" fmla="*/ 365867 w 6006665"/>
                  <a:gd name="connsiteY432-130208" fmla="*/ 1199862 h 2711051"/>
                  <a:gd name="connsiteX433-130209" fmla="*/ 374560 w 6006665"/>
                  <a:gd name="connsiteY433-130210" fmla="*/ 1204861 h 2711051"/>
                  <a:gd name="connsiteX434-130211" fmla="*/ 377774 w 6006665"/>
                  <a:gd name="connsiteY434-130212" fmla="*/ 1199862 h 2711051"/>
                  <a:gd name="connsiteX435-130213" fmla="*/ 461933 w 6006665"/>
                  <a:gd name="connsiteY435-130214" fmla="*/ 1248254 h 2711051"/>
                  <a:gd name="connsiteX436-130215" fmla="*/ 484035 w 6006665"/>
                  <a:gd name="connsiteY436-130216" fmla="*/ 1231677 h 2711051"/>
                  <a:gd name="connsiteX437-130217" fmla="*/ 463583 w 6006665"/>
                  <a:gd name="connsiteY437-130218" fmla="*/ 1165775 h 2711051"/>
                  <a:gd name="connsiteX438-130219" fmla="*/ 549936 w 6006665"/>
                  <a:gd name="connsiteY438-130220" fmla="*/ 1079422 h 2711051"/>
                  <a:gd name="connsiteX439-130221" fmla="*/ 559742 w 6006665"/>
                  <a:gd name="connsiteY439-130222" fmla="*/ 1081523 h 2711051"/>
                  <a:gd name="connsiteX440-130223" fmla="*/ 561843 w 6006665"/>
                  <a:gd name="connsiteY440-130224" fmla="*/ 1079422 h 2711051"/>
                  <a:gd name="connsiteX441-130225" fmla="*/ 593658 w 6006665"/>
                  <a:gd name="connsiteY441-130226" fmla="*/ 1086239 h 2711051"/>
                  <a:gd name="connsiteX442-130227" fmla="*/ 620945 w 6006665"/>
                  <a:gd name="connsiteY442-130228" fmla="*/ 1110116 h 2711051"/>
                  <a:gd name="connsiteX443-130229" fmla="*/ 640835 w 6006665"/>
                  <a:gd name="connsiteY443-130230" fmla="*/ 1054425 h 2711051"/>
                  <a:gd name="connsiteX444-130231" fmla="*/ 609020 w 6006665"/>
                  <a:gd name="connsiteY444-130232" fmla="*/ 999886 h 2711051"/>
                  <a:gd name="connsiteX445-130233" fmla="*/ 624928 w 6006665"/>
                  <a:gd name="connsiteY445-130234" fmla="*/ 940802 h 2711051"/>
                  <a:gd name="connsiteX446-130235" fmla="*/ 597658 w 6006665"/>
                  <a:gd name="connsiteY446-130236" fmla="*/ 881717 h 2711051"/>
                  <a:gd name="connsiteX447-130237" fmla="*/ 611562 w 6006665"/>
                  <a:gd name="connsiteY447-130238" fmla="*/ 886043 h 2711051"/>
                  <a:gd name="connsiteX448-130239" fmla="*/ 609565 w 6006665"/>
                  <a:gd name="connsiteY448-130240" fmla="*/ 881717 h 2711051"/>
                  <a:gd name="connsiteX449-130241" fmla="*/ 711826 w 6006665"/>
                  <a:gd name="connsiteY449-130242" fmla="*/ 913532 h 2711051"/>
                  <a:gd name="connsiteX450-130243" fmla="*/ 732278 w 6006665"/>
                  <a:gd name="connsiteY450-130244" fmla="*/ 968071 h 2711051"/>
                  <a:gd name="connsiteX451-130245" fmla="*/ 684556 w 6006665"/>
                  <a:gd name="connsiteY451-130246" fmla="*/ 979433 h 2711051"/>
                  <a:gd name="connsiteX452-130247" fmla="*/ 684556 w 6006665"/>
                  <a:gd name="connsiteY452-130248" fmla="*/ 1031700 h 2711051"/>
                  <a:gd name="connsiteX453-130249" fmla="*/ 713309 w 6006665"/>
                  <a:gd name="connsiteY453-130250" fmla="*/ 1060453 h 2711051"/>
                  <a:gd name="connsiteX454-130251" fmla="*/ 763548 w 6006665"/>
                  <a:gd name="connsiteY454-130252" fmla="*/ 1043062 h 2711051"/>
                  <a:gd name="connsiteX455-130253" fmla="*/ 770365 w 6006665"/>
                  <a:gd name="connsiteY455-130254" fmla="*/ 983978 h 2711051"/>
                  <a:gd name="connsiteX456-130255" fmla="*/ 845357 w 6006665"/>
                  <a:gd name="connsiteY456-130256" fmla="*/ 936257 h 2711051"/>
                  <a:gd name="connsiteX457-130257" fmla="*/ 972614 w 6006665"/>
                  <a:gd name="connsiteY457-130258" fmla="*/ 849903 h 2711051"/>
                  <a:gd name="connsiteX458-130259" fmla="*/ 982566 w 6006665"/>
                  <a:gd name="connsiteY458-130260" fmla="*/ 851230 h 2711051"/>
                  <a:gd name="connsiteX459-130261" fmla="*/ 984521 w 6006665"/>
                  <a:gd name="connsiteY459-130262" fmla="*/ 849903 h 2711051"/>
                  <a:gd name="connsiteX460-130263" fmla="*/ 1018608 w 6006665"/>
                  <a:gd name="connsiteY460-130264" fmla="*/ 854448 h 2711051"/>
                  <a:gd name="connsiteX461-130265" fmla="*/ 979977 w 6006665"/>
                  <a:gd name="connsiteY461-130266" fmla="*/ 918077 h 2711051"/>
                  <a:gd name="connsiteX462-130267" fmla="*/ 1012666 w 6006665"/>
                  <a:gd name="connsiteY462-130268" fmla="*/ 923238 h 2711051"/>
                  <a:gd name="connsiteX463-130269" fmla="*/ 1038516 w 6006665"/>
                  <a:gd name="connsiteY463-130270" fmla="*/ 893080 h 2711051"/>
                  <a:gd name="connsiteX464-130271" fmla="*/ 1050423 w 6006665"/>
                  <a:gd name="connsiteY464-130272" fmla="*/ 893080 h 2711051"/>
                  <a:gd name="connsiteX465-130273" fmla="*/ 1108962 w 6006665"/>
                  <a:gd name="connsiteY465-130274" fmla="*/ 893080 h 2711051"/>
                  <a:gd name="connsiteX466-130275" fmla="*/ 1161229 w 6006665"/>
                  <a:gd name="connsiteY466-130276" fmla="*/ 849903 h 2711051"/>
                  <a:gd name="connsiteX467-130277" fmla="*/ 1165711 w 6006665"/>
                  <a:gd name="connsiteY467-130278" fmla="*/ 856037 h 2711051"/>
                  <a:gd name="connsiteX468-130279" fmla="*/ 1173136 w 6006665"/>
                  <a:gd name="connsiteY468-130280" fmla="*/ 849903 h 2711051"/>
                  <a:gd name="connsiteX469-130281" fmla="*/ 1210035 w 6006665"/>
                  <a:gd name="connsiteY469-130282" fmla="*/ 900396 h 2711051"/>
                  <a:gd name="connsiteX470-130283" fmla="*/ 1247583 w 6006665"/>
                  <a:gd name="connsiteY470-130284" fmla="*/ 843086 h 2711051"/>
                  <a:gd name="connsiteX471-130285" fmla="*/ 1211223 w 6006665"/>
                  <a:gd name="connsiteY471-130286" fmla="*/ 784002 h 2711051"/>
                  <a:gd name="connsiteX472-130287" fmla="*/ 1227130 w 6006665"/>
                  <a:gd name="connsiteY472-130288" fmla="*/ 747642 h 2711051"/>
                  <a:gd name="connsiteX473-130289" fmla="*/ 1237665 w 6006665"/>
                  <a:gd name="connsiteY473-130290" fmla="*/ 750780 h 2711051"/>
                  <a:gd name="connsiteX474-130291" fmla="*/ 1239037 w 6006665"/>
                  <a:gd name="connsiteY474-130292" fmla="*/ 747642 h 2711051"/>
                  <a:gd name="connsiteX475-130293" fmla="*/ 1345843 w 6006665"/>
                  <a:gd name="connsiteY475-130294" fmla="*/ 779457 h 2711051"/>
                  <a:gd name="connsiteX476-130295" fmla="*/ 1400382 w 6006665"/>
                  <a:gd name="connsiteY476-130296" fmla="*/ 811271 h 2711051"/>
                  <a:gd name="connsiteX477-130297" fmla="*/ 1519756 w 6006665"/>
                  <a:gd name="connsiteY477-130298" fmla="*/ 917855 h 2711051"/>
                  <a:gd name="connsiteX478-130299" fmla="*/ 1543003 w 6006665"/>
                  <a:gd name="connsiteY478-130300" fmla="*/ 877173 h 2711051"/>
                  <a:gd name="connsiteX479-130301" fmla="*/ 1506643 w 6006665"/>
                  <a:gd name="connsiteY479-130302" fmla="*/ 822633 h 2711051"/>
                  <a:gd name="connsiteX480-130303" fmla="*/ 1506643 w 6006665"/>
                  <a:gd name="connsiteY480-130304" fmla="*/ 799909 h 2711051"/>
                  <a:gd name="connsiteX481-130305" fmla="*/ 1463467 w 6006665"/>
                  <a:gd name="connsiteY481-130306" fmla="*/ 790819 h 2711051"/>
                  <a:gd name="connsiteX482-130307" fmla="*/ 1472556 w 6006665"/>
                  <a:gd name="connsiteY482-130308" fmla="*/ 740825 h 2711051"/>
                  <a:gd name="connsiteX483-130309" fmla="*/ 1452104 w 6006665"/>
                  <a:gd name="connsiteY483-130310" fmla="*/ 654471 h 2711051"/>
                  <a:gd name="connsiteX484-130311" fmla="*/ 1452104 w 6006665"/>
                  <a:gd name="connsiteY484-130312" fmla="*/ 618112 h 2711051"/>
                  <a:gd name="connsiteX485-130313" fmla="*/ 1522551 w 6006665"/>
                  <a:gd name="connsiteY485-130314" fmla="*/ 515851 h 2711051"/>
                  <a:gd name="connsiteX486-130315" fmla="*/ 1543003 w 6006665"/>
                  <a:gd name="connsiteY486-130316" fmla="*/ 402228 h 2711051"/>
                  <a:gd name="connsiteX487-130317" fmla="*/ 1570272 w 6006665"/>
                  <a:gd name="connsiteY487-130318" fmla="*/ 381775 h 2711051"/>
                  <a:gd name="connsiteX488-130319" fmla="*/ 1578688 w 6006665"/>
                  <a:gd name="connsiteY488-130320" fmla="*/ 384394 h 2711051"/>
                  <a:gd name="connsiteX489-130321" fmla="*/ 1582179 w 6006665"/>
                  <a:gd name="connsiteY489-130322" fmla="*/ 381775 h 2711051"/>
                  <a:gd name="connsiteX490-130323" fmla="*/ 1684440 w 6006665"/>
                  <a:gd name="connsiteY490-130324" fmla="*/ 413590 h 2711051"/>
                  <a:gd name="connsiteX491-130325" fmla="*/ 1688985 w 6006665"/>
                  <a:gd name="connsiteY491-130326" fmla="*/ 484036 h 2711051"/>
                  <a:gd name="connsiteX492-130327" fmla="*/ 1652625 w 6006665"/>
                  <a:gd name="connsiteY492-130328" fmla="*/ 574935 h 2711051"/>
                  <a:gd name="connsiteX493-130329" fmla="*/ 1679895 w 6006665"/>
                  <a:gd name="connsiteY493-130330" fmla="*/ 613567 h 2711051"/>
                  <a:gd name="connsiteX494-130331" fmla="*/ 1688985 w 6006665"/>
                  <a:gd name="connsiteY494-130332" fmla="*/ 688558 h 2711051"/>
                  <a:gd name="connsiteX495-130333" fmla="*/ 1679895 w 6006665"/>
                  <a:gd name="connsiteY495-130334" fmla="*/ 833996 h 2711051"/>
                  <a:gd name="connsiteX496-130335" fmla="*/ 1636718 w 6006665"/>
                  <a:gd name="connsiteY496-130336" fmla="*/ 1097602 h 2711051"/>
                  <a:gd name="connsiteX497-130337" fmla="*/ 1662494 w 6006665"/>
                  <a:gd name="connsiteY497-130338" fmla="*/ 1104046 h 2711051"/>
                  <a:gd name="connsiteX0-130339" fmla="*/ 1662494 w 6006665"/>
                  <a:gd name="connsiteY0-130340" fmla="*/ 1104046 h 2711051"/>
                  <a:gd name="connsiteX1-130341" fmla="*/ 3211535 w 6006665"/>
                  <a:gd name="connsiteY1-130342" fmla="*/ 1 h 2711051"/>
                  <a:gd name="connsiteX2-130343" fmla="*/ 3200173 w 6006665"/>
                  <a:gd name="connsiteY2-130344" fmla="*/ 74993 h 2711051"/>
                  <a:gd name="connsiteX3-130345" fmla="*/ 3161541 w 6006665"/>
                  <a:gd name="connsiteY3-130346" fmla="*/ 118170 h 2711051"/>
                  <a:gd name="connsiteX4-130347" fmla="*/ 3066097 w 6006665"/>
                  <a:gd name="connsiteY4-130348" fmla="*/ 193161 h 2711051"/>
                  <a:gd name="connsiteX5-130349" fmla="*/ 3034283 w 6006665"/>
                  <a:gd name="connsiteY5-130350" fmla="*/ 236338 h 2711051"/>
                  <a:gd name="connsiteX6-130351" fmla="*/ 3082005 w 6006665"/>
                  <a:gd name="connsiteY6-130352" fmla="*/ 252245 h 2711051"/>
                  <a:gd name="connsiteX7-130353" fmla="*/ 3129459 w 6006665"/>
                  <a:gd name="connsiteY7-130354" fmla="*/ 279926 h 2711051"/>
                  <a:gd name="connsiteX8-130355" fmla="*/ 3156451 w 6006665"/>
                  <a:gd name="connsiteY8-130356" fmla="*/ 256790 h 2711051"/>
                  <a:gd name="connsiteX9-130357" fmla="*/ 3158460 w 6006665"/>
                  <a:gd name="connsiteY9-130358" fmla="*/ 265274 h 2711051"/>
                  <a:gd name="connsiteX10-130359" fmla="*/ 3168359 w 6006665"/>
                  <a:gd name="connsiteY10-130360" fmla="*/ 256790 h 2711051"/>
                  <a:gd name="connsiteX11-130361" fmla="*/ 3184984 w 6006665"/>
                  <a:gd name="connsiteY11-130362" fmla="*/ 326983 h 2711051"/>
                  <a:gd name="connsiteX12-130363" fmla="*/ 3192811 w 6006665"/>
                  <a:gd name="connsiteY12-130364" fmla="*/ 311329 h 2711051"/>
                  <a:gd name="connsiteX13-130365" fmla="*/ 3251895 w 6006665"/>
                  <a:gd name="connsiteY13-130366" fmla="*/ 290877 h 2711051"/>
                  <a:gd name="connsiteX14-130367" fmla="*/ 3259833 w 6006665"/>
                  <a:gd name="connsiteY14-130368" fmla="*/ 292251 h 2711051"/>
                  <a:gd name="connsiteX15-130369" fmla="*/ 3263802 w 6006665"/>
                  <a:gd name="connsiteY15-130370" fmla="*/ 290877 h 2711051"/>
                  <a:gd name="connsiteX16-130371" fmla="*/ 3381970 w 6006665"/>
                  <a:gd name="connsiteY16-130372" fmla="*/ 311329 h 2711051"/>
                  <a:gd name="connsiteX17-130373" fmla="*/ 3388787 w 6006665"/>
                  <a:gd name="connsiteY17-130374" fmla="*/ 370413 h 2711051"/>
                  <a:gd name="connsiteX18-130375" fmla="*/ 3531529 w 6006665"/>
                  <a:gd name="connsiteY18-130376" fmla="*/ 391404 h 2711051"/>
                  <a:gd name="connsiteX19-130377" fmla="*/ 3538225 w 6006665"/>
                  <a:gd name="connsiteY19-130378" fmla="*/ 295422 h 2711051"/>
                  <a:gd name="connsiteX20-130379" fmla="*/ 3549910 w 6006665"/>
                  <a:gd name="connsiteY20-130380" fmla="*/ 298609 h 2711051"/>
                  <a:gd name="connsiteX21-130381" fmla="*/ 3550132 w 6006665"/>
                  <a:gd name="connsiteY21-130382" fmla="*/ 295422 h 2711051"/>
                  <a:gd name="connsiteX22-130383" fmla="*/ 3625123 w 6006665"/>
                  <a:gd name="connsiteY22-130384" fmla="*/ 315874 h 2711051"/>
                  <a:gd name="connsiteX23-130385" fmla="*/ 3672301 w 6006665"/>
                  <a:gd name="connsiteY23-130386" fmla="*/ 315874 h 2711051"/>
                  <a:gd name="connsiteX24-130387" fmla="*/ 3684207 w 6006665"/>
                  <a:gd name="connsiteY24-130388" fmla="*/ 315874 h 2711051"/>
                  <a:gd name="connsiteX25-130389" fmla="*/ 3743291 w 6006665"/>
                  <a:gd name="connsiteY25-130390" fmla="*/ 381775 h 2711051"/>
                  <a:gd name="connsiteX26-130391" fmla="*/ 3759199 w 6006665"/>
                  <a:gd name="connsiteY26-130392" fmla="*/ 461312 h 2711051"/>
                  <a:gd name="connsiteX27-130393" fmla="*/ 3738747 w 6006665"/>
                  <a:gd name="connsiteY27-130394" fmla="*/ 511306 h 2711051"/>
                  <a:gd name="connsiteX28-130395" fmla="*/ 3786469 w 6006665"/>
                  <a:gd name="connsiteY28-130396" fmla="*/ 602204 h 2711051"/>
                  <a:gd name="connsiteX29-130397" fmla="*/ 3835603 w 6006665"/>
                  <a:gd name="connsiteY29-130398" fmla="*/ 638110 h 2711051"/>
                  <a:gd name="connsiteX30-130399" fmla="*/ 3865460 w 6006665"/>
                  <a:gd name="connsiteY30-130400" fmla="*/ 527213 h 2711051"/>
                  <a:gd name="connsiteX31-130401" fmla="*/ 3875077 w 6006665"/>
                  <a:gd name="connsiteY31-130402" fmla="*/ 535720 h 2711051"/>
                  <a:gd name="connsiteX32-130403" fmla="*/ 3877367 w 6006665"/>
                  <a:gd name="connsiteY32-130404" fmla="*/ 527213 h 2711051"/>
                  <a:gd name="connsiteX33-130405" fmla="*/ 3932151 w 6006665"/>
                  <a:gd name="connsiteY33-130406" fmla="*/ 575676 h 2711051"/>
                  <a:gd name="connsiteX34-130407" fmla="*/ 3988173 w 6006665"/>
                  <a:gd name="connsiteY34-130408" fmla="*/ 547665 h 2711051"/>
                  <a:gd name="connsiteX35-130409" fmla="*/ 3993852 w 6006665"/>
                  <a:gd name="connsiteY35-130410" fmla="*/ 550780 h 2711051"/>
                  <a:gd name="connsiteX36-130411" fmla="*/ 4000080 w 6006665"/>
                  <a:gd name="connsiteY36-130412" fmla="*/ 547665 h 2711051"/>
                  <a:gd name="connsiteX37-130413" fmla="*/ 4062426 w 6006665"/>
                  <a:gd name="connsiteY37-130414" fmla="*/ 581855 h 2711051"/>
                  <a:gd name="connsiteX38-130415" fmla="*/ 4085889 w 6006665"/>
                  <a:gd name="connsiteY38-130416" fmla="*/ 554483 h 2711051"/>
                  <a:gd name="connsiteX39-130417" fmla="*/ 4095563 w 6006665"/>
                  <a:gd name="connsiteY39-130418" fmla="*/ 557087 h 2711051"/>
                  <a:gd name="connsiteX40-130419" fmla="*/ 4097796 w 6006665"/>
                  <a:gd name="connsiteY40-130420" fmla="*/ 554483 h 2711051"/>
                  <a:gd name="connsiteX41-130421" fmla="*/ 4144150 w 6006665"/>
                  <a:gd name="connsiteY41-130422" fmla="*/ 566963 h 2711051"/>
                  <a:gd name="connsiteX42-130423" fmla="*/ 4117703 w 6006665"/>
                  <a:gd name="connsiteY42-130424" fmla="*/ 456767 h 2711051"/>
                  <a:gd name="connsiteX43-130425" fmla="*/ 4165425 w 6006665"/>
                  <a:gd name="connsiteY43-130426" fmla="*/ 402228 h 2711051"/>
                  <a:gd name="connsiteX44-130427" fmla="*/ 4175231 w 6006665"/>
                  <a:gd name="connsiteY44-130428" fmla="*/ 404629 h 2711051"/>
                  <a:gd name="connsiteX45-130429" fmla="*/ 4177332 w 6006665"/>
                  <a:gd name="connsiteY45-130430" fmla="*/ 402228 h 2711051"/>
                  <a:gd name="connsiteX46-130431" fmla="*/ 4511384 w 6006665"/>
                  <a:gd name="connsiteY46-130432" fmla="*/ 484036 h 2711051"/>
                  <a:gd name="connsiteX47-130433" fmla="*/ 4543199 w 6006665"/>
                  <a:gd name="connsiteY47-130434" fmla="*/ 554483 h 2711051"/>
                  <a:gd name="connsiteX48-130435" fmla="*/ 4639242 w 6006665"/>
                  <a:gd name="connsiteY48-130436" fmla="*/ 637125 h 2711051"/>
                  <a:gd name="connsiteX49-130437" fmla="*/ 4774445 w 6006665"/>
                  <a:gd name="connsiteY49-130438" fmla="*/ 618112 h 2711051"/>
                  <a:gd name="connsiteX50-130439" fmla="*/ 4778496 w 6006665"/>
                  <a:gd name="connsiteY50-130440" fmla="*/ 619216 h 2711051"/>
                  <a:gd name="connsiteX51-130441" fmla="*/ 4786352 w 6006665"/>
                  <a:gd name="connsiteY51-130442" fmla="*/ 618112 h 2711051"/>
                  <a:gd name="connsiteX52-130443" fmla="*/ 4861343 w 6006665"/>
                  <a:gd name="connsiteY52-130444" fmla="*/ 638564 h 2711051"/>
                  <a:gd name="connsiteX53-130445" fmla="*/ 4893158 w 6006665"/>
                  <a:gd name="connsiteY53-130446" fmla="*/ 681741 h 2711051"/>
                  <a:gd name="connsiteX54-130447" fmla="*/ 4888613 w 6006665"/>
                  <a:gd name="connsiteY54-130448" fmla="*/ 763549 h 2711051"/>
                  <a:gd name="connsiteX55-130449" fmla="*/ 4927677 w 6006665"/>
                  <a:gd name="connsiteY55-130450" fmla="*/ 788221 h 2711051"/>
                  <a:gd name="connsiteX56-130451" fmla="*/ 4967605 w 6006665"/>
                  <a:gd name="connsiteY56-130452" fmla="*/ 774912 h 2711051"/>
                  <a:gd name="connsiteX57-130453" fmla="*/ 5038051 w 6006665"/>
                  <a:gd name="connsiteY57-130454" fmla="*/ 768094 h 2711051"/>
                  <a:gd name="connsiteX58-130455" fmla="*/ 5040730 w 6006665"/>
                  <a:gd name="connsiteY58-130456" fmla="*/ 768987 h 2711051"/>
                  <a:gd name="connsiteX59-130457" fmla="*/ 5049958 w 6006665"/>
                  <a:gd name="connsiteY59-130458" fmla="*/ 768094 h 2711051"/>
                  <a:gd name="connsiteX60-130459" fmla="*/ 5114249 w 6006665"/>
                  <a:gd name="connsiteY60-130460" fmla="*/ 789525 h 2711051"/>
                  <a:gd name="connsiteX61-130461" fmla="*/ 5176671 w 6006665"/>
                  <a:gd name="connsiteY61-130462" fmla="*/ 779457 h 2711051"/>
                  <a:gd name="connsiteX62-130463" fmla="*/ 5177801 w 6006665"/>
                  <a:gd name="connsiteY62-130464" fmla="*/ 781195 h 2711051"/>
                  <a:gd name="connsiteX63-130465" fmla="*/ 5188578 w 6006665"/>
                  <a:gd name="connsiteY63-130466" fmla="*/ 779457 h 2711051"/>
                  <a:gd name="connsiteX64-130467" fmla="*/ 5243719 w 6006665"/>
                  <a:gd name="connsiteY64-130468" fmla="*/ 864288 h 2711051"/>
                  <a:gd name="connsiteX65-130469" fmla="*/ 5283477 w 6006665"/>
                  <a:gd name="connsiteY65-130470" fmla="*/ 833996 h 2711051"/>
                  <a:gd name="connsiteX66-130471" fmla="*/ 5258480 w 6006665"/>
                  <a:gd name="connsiteY66-130472" fmla="*/ 768094 h 2711051"/>
                  <a:gd name="connsiteX67-130473" fmla="*/ 5267570 w 6006665"/>
                  <a:gd name="connsiteY67-130474" fmla="*/ 720373 h 2711051"/>
                  <a:gd name="connsiteX68-130475" fmla="*/ 5278896 w 6006665"/>
                  <a:gd name="connsiteY68-130476" fmla="*/ 723422 h 2711051"/>
                  <a:gd name="connsiteX69-130477" fmla="*/ 5279477 w 6006665"/>
                  <a:gd name="connsiteY69-130478" fmla="*/ 720373 h 2711051"/>
                  <a:gd name="connsiteX70-130479" fmla="*/ 5395510 w 6006665"/>
                  <a:gd name="connsiteY70-130480" fmla="*/ 751612 h 2711051"/>
                  <a:gd name="connsiteX71-130481" fmla="*/ 5463001 w 6006665"/>
                  <a:gd name="connsiteY71-130482" fmla="*/ 747642 h 2711051"/>
                  <a:gd name="connsiteX72-130483" fmla="*/ 5464386 w 6006665"/>
                  <a:gd name="connsiteY72-130484" fmla="*/ 748261 h 2711051"/>
                  <a:gd name="connsiteX73-130485" fmla="*/ 5474909 w 6006665"/>
                  <a:gd name="connsiteY73-130486" fmla="*/ 747642 h 2711051"/>
                  <a:gd name="connsiteX74-130487" fmla="*/ 5581715 w 6006665"/>
                  <a:gd name="connsiteY74-130488" fmla="*/ 795364 h 2711051"/>
                  <a:gd name="connsiteX75-130489" fmla="*/ 5633981 w 6006665"/>
                  <a:gd name="connsiteY75-130490" fmla="*/ 838541 h 2711051"/>
                  <a:gd name="connsiteX76-130491" fmla="*/ 5720335 w 6006665"/>
                  <a:gd name="connsiteY76-130492" fmla="*/ 918077 h 2711051"/>
                  <a:gd name="connsiteX77-130493" fmla="*/ 5822595 w 6006665"/>
                  <a:gd name="connsiteY77-130494" fmla="*/ 1015793 h 2711051"/>
                  <a:gd name="connsiteX78-130495" fmla="*/ 5818051 w 6006665"/>
                  <a:gd name="connsiteY78-130496" fmla="*/ 1070332 h 2711051"/>
                  <a:gd name="connsiteX79-130497" fmla="*/ 5825679 w 6006665"/>
                  <a:gd name="connsiteY79-130498" fmla="*/ 1077960 h 2711051"/>
                  <a:gd name="connsiteX80-130499" fmla="*/ 5822051 w 6006665"/>
                  <a:gd name="connsiteY80-130500" fmla="*/ 1027155 h 2711051"/>
                  <a:gd name="connsiteX81-130501" fmla="*/ 5834092 w 6006665"/>
                  <a:gd name="connsiteY81-130502" fmla="*/ 1029028 h 2711051"/>
                  <a:gd name="connsiteX82-130503" fmla="*/ 5833958 w 6006665"/>
                  <a:gd name="connsiteY82-130504" fmla="*/ 1027155 h 2711051"/>
                  <a:gd name="connsiteX83-130505" fmla="*/ 5936219 w 6006665"/>
                  <a:gd name="connsiteY83-130506" fmla="*/ 1043062 h 2711051"/>
                  <a:gd name="connsiteX84-130507" fmla="*/ 6006665 w 6006665"/>
                  <a:gd name="connsiteY84-130508" fmla="*/ 1122599 h 2711051"/>
                  <a:gd name="connsiteX85-130509" fmla="*/ 5968033 w 6006665"/>
                  <a:gd name="connsiteY85-130510" fmla="*/ 1161231 h 2711051"/>
                  <a:gd name="connsiteX86-130511" fmla="*/ 5908949 w 6006665"/>
                  <a:gd name="connsiteY86-130512" fmla="*/ 1172593 h 2711051"/>
                  <a:gd name="connsiteX87-130513" fmla="*/ 5908949 w 6006665"/>
                  <a:gd name="connsiteY87-130514" fmla="*/ 1258947 h 2711051"/>
                  <a:gd name="connsiteX88-130515" fmla="*/ 5893042 w 6006665"/>
                  <a:gd name="connsiteY88-130516" fmla="*/ 1274854 h 2711051"/>
                  <a:gd name="connsiteX89-130517" fmla="*/ 5881135 w 6006665"/>
                  <a:gd name="connsiteY89-130518" fmla="*/ 1274854 h 2711051"/>
                  <a:gd name="connsiteX90-130519" fmla="*/ 5861227 w 6006665"/>
                  <a:gd name="connsiteY90-130520" fmla="*/ 1274854 h 2711051"/>
                  <a:gd name="connsiteX91-130521" fmla="*/ 5849321 w 6006665"/>
                  <a:gd name="connsiteY91-130522" fmla="*/ 1274854 h 2711051"/>
                  <a:gd name="connsiteX92-130523" fmla="*/ 5817506 w 6006665"/>
                  <a:gd name="connsiteY92-130524" fmla="*/ 1240767 h 2711051"/>
                  <a:gd name="connsiteX93-130525" fmla="*/ 5767511 w 6006665"/>
                  <a:gd name="connsiteY93-130526" fmla="*/ 1215770 h 2711051"/>
                  <a:gd name="connsiteX94-130527" fmla="*/ 5762967 w 6006665"/>
                  <a:gd name="connsiteY94-130528" fmla="*/ 1181683 h 2711051"/>
                  <a:gd name="connsiteX95-130529" fmla="*/ 5729132 w 6006665"/>
                  <a:gd name="connsiteY95-130530" fmla="*/ 1167751 h 2711051"/>
                  <a:gd name="connsiteX96-130531" fmla="*/ 5695337 w 6006665"/>
                  <a:gd name="connsiteY96-130532" fmla="*/ 1177138 h 2711051"/>
                  <a:gd name="connsiteX97-130533" fmla="*/ 5693366 w 6006665"/>
                  <a:gd name="connsiteY97-130534" fmla="*/ 1174378 h 2711051"/>
                  <a:gd name="connsiteX98-130535" fmla="*/ 5683431 w 6006665"/>
                  <a:gd name="connsiteY98-130536" fmla="*/ 1177138 h 2711051"/>
                  <a:gd name="connsiteX99-130537" fmla="*/ 5660706 w 6006665"/>
                  <a:gd name="connsiteY99-130538" fmla="*/ 1145323 h 2711051"/>
                  <a:gd name="connsiteX100-130539" fmla="*/ 5669644 w 6006665"/>
                  <a:gd name="connsiteY100-130540" fmla="*/ 1120298 h 2711051"/>
                  <a:gd name="connsiteX101-130541" fmla="*/ 5640799 w 6006665"/>
                  <a:gd name="connsiteY101-130542" fmla="*/ 1133961 h 2711051"/>
                  <a:gd name="connsiteX102-130543" fmla="*/ 5656705 w 6006665"/>
                  <a:gd name="connsiteY102-130544" fmla="*/ 1177138 h 2711051"/>
                  <a:gd name="connsiteX103-130545" fmla="*/ 5633981 w 6006665"/>
                  <a:gd name="connsiteY103-130546" fmla="*/ 1215770 h 2711051"/>
                  <a:gd name="connsiteX104-130547" fmla="*/ 5586259 w 6006665"/>
                  <a:gd name="connsiteY104-130548" fmla="*/ 1252129 h 2711051"/>
                  <a:gd name="connsiteX105-130549" fmla="*/ 5575676 w 6006665"/>
                  <a:gd name="connsiteY105-130550" fmla="*/ 1251121 h 2711051"/>
                  <a:gd name="connsiteX106-130551" fmla="*/ 5574353 w 6006665"/>
                  <a:gd name="connsiteY106-130552" fmla="*/ 1252129 h 2711051"/>
                  <a:gd name="connsiteX107-130553" fmla="*/ 5539436 w 6006665"/>
                  <a:gd name="connsiteY107-130554" fmla="*/ 1248804 h 2711051"/>
                  <a:gd name="connsiteX108-130555" fmla="*/ 5570352 w 6006665"/>
                  <a:gd name="connsiteY108-130556" fmla="*/ 1290761 h 2711051"/>
                  <a:gd name="connsiteX109-130557" fmla="*/ 5593077 w 6006665"/>
                  <a:gd name="connsiteY109-130558" fmla="*/ 1354390 h 2711051"/>
                  <a:gd name="connsiteX110-130559" fmla="*/ 5608984 w 6006665"/>
                  <a:gd name="connsiteY110-130560" fmla="*/ 1381660 h 2711051"/>
                  <a:gd name="connsiteX111-130561" fmla="*/ 5613529 w 6006665"/>
                  <a:gd name="connsiteY111-130562" fmla="*/ 1413474 h 2711051"/>
                  <a:gd name="connsiteX112-130563" fmla="*/ 5608984 w 6006665"/>
                  <a:gd name="connsiteY112-130564" fmla="*/ 1436199 h 2711051"/>
                  <a:gd name="connsiteX113-130565" fmla="*/ 5597799 w 6006665"/>
                  <a:gd name="connsiteY113-130566" fmla="*/ 1432590 h 2711051"/>
                  <a:gd name="connsiteX114-130567" fmla="*/ 5597077 w 6006665"/>
                  <a:gd name="connsiteY114-130568" fmla="*/ 1436199 h 2711051"/>
                  <a:gd name="connsiteX115-130569" fmla="*/ 5534271 w 6006665"/>
                  <a:gd name="connsiteY115-130570" fmla="*/ 1415939 h 2711051"/>
                  <a:gd name="connsiteX116-130571" fmla="*/ 5436277 w 6006665"/>
                  <a:gd name="connsiteY116-130572" fmla="*/ 1472558 h 2711051"/>
                  <a:gd name="connsiteX117-130573" fmla="*/ 5397645 w 6006665"/>
                  <a:gd name="connsiteY117-130574" fmla="*/ 1483921 h 2711051"/>
                  <a:gd name="connsiteX118-130575" fmla="*/ 5345378 w 6006665"/>
                  <a:gd name="connsiteY118-130576" fmla="*/ 1538460 h 2711051"/>
                  <a:gd name="connsiteX119-130577" fmla="*/ 5290839 w 6006665"/>
                  <a:gd name="connsiteY119-130578" fmla="*/ 1586181 h 2711051"/>
                  <a:gd name="connsiteX120-130579" fmla="*/ 5274932 w 6006665"/>
                  <a:gd name="connsiteY120-130580" fmla="*/ 1617996 h 2711051"/>
                  <a:gd name="connsiteX121-130581" fmla="*/ 5267238 w 6006665"/>
                  <a:gd name="connsiteY121-130582" fmla="*/ 1609569 h 2711051"/>
                  <a:gd name="connsiteX122-130583" fmla="*/ 5263025 w 6006665"/>
                  <a:gd name="connsiteY122-130584" fmla="*/ 1617996 h 2711051"/>
                  <a:gd name="connsiteX123-130585" fmla="*/ 5219538 w 6006665"/>
                  <a:gd name="connsiteY123-130586" fmla="*/ 1570368 h 2711051"/>
                  <a:gd name="connsiteX124-130587" fmla="*/ 5129494 w 6006665"/>
                  <a:gd name="connsiteY124-130588" fmla="*/ 1624813 h 2711051"/>
                  <a:gd name="connsiteX125-130589" fmla="*/ 5126389 w 6006665"/>
                  <a:gd name="connsiteY125-130590" fmla="*/ 1619491 h 2711051"/>
                  <a:gd name="connsiteX126-130591" fmla="*/ 5117587 w 6006665"/>
                  <a:gd name="connsiteY126-130592" fmla="*/ 1624813 h 2711051"/>
                  <a:gd name="connsiteX127-130593" fmla="*/ 5105544 w 6006665"/>
                  <a:gd name="connsiteY127-130594" fmla="*/ 1604167 h 2711051"/>
                  <a:gd name="connsiteX128-130595" fmla="*/ 5074955 w 6006665"/>
                  <a:gd name="connsiteY128-130596" fmla="*/ 1629358 h 2711051"/>
                  <a:gd name="connsiteX129-130597" fmla="*/ 5065718 w 6006665"/>
                  <a:gd name="connsiteY129-130598" fmla="*/ 1627159 h 2711051"/>
                  <a:gd name="connsiteX130-130599" fmla="*/ 5063048 w 6006665"/>
                  <a:gd name="connsiteY130-130600" fmla="*/ 1629358 h 2711051"/>
                  <a:gd name="connsiteX131-130601" fmla="*/ 5026594 w 6006665"/>
                  <a:gd name="connsiteY131-130602" fmla="*/ 1620679 h 2711051"/>
                  <a:gd name="connsiteX132-130603" fmla="*/ 5015871 w 6006665"/>
                  <a:gd name="connsiteY132-130604" fmla="*/ 1665718 h 2711051"/>
                  <a:gd name="connsiteX133-130605" fmla="*/ 4974967 w 6006665"/>
                  <a:gd name="connsiteY133-130606" fmla="*/ 1731619 h 2711051"/>
                  <a:gd name="connsiteX134-130607" fmla="*/ 4974967 w 6006665"/>
                  <a:gd name="connsiteY134-130608" fmla="*/ 1763434 h 2711051"/>
                  <a:gd name="connsiteX135-130609" fmla="*/ 5015871 w 6006665"/>
                  <a:gd name="connsiteY135-130610" fmla="*/ 1779341 h 2711051"/>
                  <a:gd name="connsiteX136-130611" fmla="*/ 5011326 w 6006665"/>
                  <a:gd name="connsiteY136-130612" fmla="*/ 1877057 h 2711051"/>
                  <a:gd name="connsiteX137-130613" fmla="*/ 4999419 w 6006665"/>
                  <a:gd name="connsiteY137-130614" fmla="*/ 1877057 h 2711051"/>
                  <a:gd name="connsiteX138-130615" fmla="*/ 4974967 w 6006665"/>
                  <a:gd name="connsiteY138-130616" fmla="*/ 1877057 h 2711051"/>
                  <a:gd name="connsiteX139-130617" fmla="*/ 4963605 w 6006665"/>
                  <a:gd name="connsiteY139-130618" fmla="*/ 1929323 h 2711051"/>
                  <a:gd name="connsiteX140-130619" fmla="*/ 4974967 w 6006665"/>
                  <a:gd name="connsiteY140-130620" fmla="*/ 1956593 h 2711051"/>
                  <a:gd name="connsiteX141-130621" fmla="*/ 4909065 w 6006665"/>
                  <a:gd name="connsiteY141-130622" fmla="*/ 1990680 h 2711051"/>
                  <a:gd name="connsiteX142-130623" fmla="*/ 4897703 w 6006665"/>
                  <a:gd name="connsiteY142-130624" fmla="*/ 2058854 h 2711051"/>
                  <a:gd name="connsiteX143-130625" fmla="*/ 4845437 w 6006665"/>
                  <a:gd name="connsiteY143-130626" fmla="*/ 2074761 h 2711051"/>
                  <a:gd name="connsiteX144-130627" fmla="*/ 4834074 w 6006665"/>
                  <a:gd name="connsiteY144-130628" fmla="*/ 2133845 h 2711051"/>
                  <a:gd name="connsiteX145-130629" fmla="*/ 4779535 w 6006665"/>
                  <a:gd name="connsiteY145-130630" fmla="*/ 2192929 h 2711051"/>
                  <a:gd name="connsiteX146-130631" fmla="*/ 4777225 w 6006665"/>
                  <a:gd name="connsiteY146-130632" fmla="*/ 2182533 h 2711051"/>
                  <a:gd name="connsiteX147-130633" fmla="*/ 4767628 w 6006665"/>
                  <a:gd name="connsiteY147-130634" fmla="*/ 2192929 h 2711051"/>
                  <a:gd name="connsiteX148-130635" fmla="*/ 4758538 w 6006665"/>
                  <a:gd name="connsiteY148-130636" fmla="*/ 2152025 h 2711051"/>
                  <a:gd name="connsiteX149-130637" fmla="*/ 4742631 w 6006665"/>
                  <a:gd name="connsiteY149-130638" fmla="*/ 2065671 h 2711051"/>
                  <a:gd name="connsiteX150-130639" fmla="*/ 4715361 w 6006665"/>
                  <a:gd name="connsiteY150-130640" fmla="*/ 1924779 h 2711051"/>
                  <a:gd name="connsiteX151-130641" fmla="*/ 4735813 w 6006665"/>
                  <a:gd name="connsiteY151-130642" fmla="*/ 1833880 h 2711051"/>
                  <a:gd name="connsiteX152-130643" fmla="*/ 4767628 w 6006665"/>
                  <a:gd name="connsiteY152-130644" fmla="*/ 1790703 h 2711051"/>
                  <a:gd name="connsiteX153-130645" fmla="*/ 4767628 w 6006665"/>
                  <a:gd name="connsiteY153-130646" fmla="*/ 1763434 h 2711051"/>
                  <a:gd name="connsiteX154-130647" fmla="*/ 4826712 w 6006665"/>
                  <a:gd name="connsiteY154-130648" fmla="*/ 1747526 h 2711051"/>
                  <a:gd name="connsiteX155-130649" fmla="*/ 4892613 w 6006665"/>
                  <a:gd name="connsiteY155-130650" fmla="*/ 1656628 h 2711051"/>
                  <a:gd name="connsiteX156-130651" fmla="*/ 4956243 w 6006665"/>
                  <a:gd name="connsiteY156-130652" fmla="*/ 1581637 h 2711051"/>
                  <a:gd name="connsiteX157-130653" fmla="*/ 5022143 w 6006665"/>
                  <a:gd name="connsiteY157-130654" fmla="*/ 1522552 h 2711051"/>
                  <a:gd name="connsiteX158-130655" fmla="*/ 5046694 w 6006665"/>
                  <a:gd name="connsiteY158-130656" fmla="*/ 1415425 h 2711051"/>
                  <a:gd name="connsiteX159-130657" fmla="*/ 5015871 w 6006665"/>
                  <a:gd name="connsiteY159-130658" fmla="*/ 1420292 h 2711051"/>
                  <a:gd name="connsiteX160-130659" fmla="*/ 4995419 w 6006665"/>
                  <a:gd name="connsiteY160-130660" fmla="*/ 1483921 h 2711051"/>
                  <a:gd name="connsiteX161-130661" fmla="*/ 4904521 w 6006665"/>
                  <a:gd name="connsiteY161-130662" fmla="*/ 1570274 h 2711051"/>
                  <a:gd name="connsiteX162-130663" fmla="*/ 4901708 w 6006665"/>
                  <a:gd name="connsiteY162-130664" fmla="*/ 1561634 h 2711051"/>
                  <a:gd name="connsiteX163-130665" fmla="*/ 4892613 w 6006665"/>
                  <a:gd name="connsiteY163-130666" fmla="*/ 1570274 h 2711051"/>
                  <a:gd name="connsiteX164-130667" fmla="*/ 4861835 w 6006665"/>
                  <a:gd name="connsiteY164-130668" fmla="*/ 1475740 h 2711051"/>
                  <a:gd name="connsiteX165-130669" fmla="*/ 4779535 w 6006665"/>
                  <a:gd name="connsiteY165-130670" fmla="*/ 1499828 h 2711051"/>
                  <a:gd name="connsiteX166-130671" fmla="*/ 4684091 w 6006665"/>
                  <a:gd name="connsiteY166-130672" fmla="*/ 1624813 h 2711051"/>
                  <a:gd name="connsiteX167-130673" fmla="*/ 4715906 w 6006665"/>
                  <a:gd name="connsiteY167-130674" fmla="*/ 1672535 h 2711051"/>
                  <a:gd name="connsiteX168-130675" fmla="*/ 4636369 w 6006665"/>
                  <a:gd name="connsiteY168-130676" fmla="*/ 1688442 h 2711051"/>
                  <a:gd name="connsiteX169-130677" fmla="*/ 4577285 w 6006665"/>
                  <a:gd name="connsiteY169-130678" fmla="*/ 1692987 h 2711051"/>
                  <a:gd name="connsiteX170-130679" fmla="*/ 4577373 w 6006665"/>
                  <a:gd name="connsiteY170-130680" fmla="*/ 1692065 h 2711051"/>
                  <a:gd name="connsiteX171-130681" fmla="*/ 4565379 w 6006665"/>
                  <a:gd name="connsiteY171-130682" fmla="*/ 1692987 h 2711051"/>
                  <a:gd name="connsiteX172-130683" fmla="*/ 4569923 w 6006665"/>
                  <a:gd name="connsiteY172-130684" fmla="*/ 1645266 h 2711051"/>
                  <a:gd name="connsiteX173-130685" fmla="*/ 4520081 w 6006665"/>
                  <a:gd name="connsiteY173-130686" fmla="*/ 1635680 h 2711051"/>
                  <a:gd name="connsiteX174-130687" fmla="*/ 4475025 w 6006665"/>
                  <a:gd name="connsiteY174-130688" fmla="*/ 1665718 h 2711051"/>
                  <a:gd name="connsiteX175-130689" fmla="*/ 4464394 w 6006665"/>
                  <a:gd name="connsiteY175-130690" fmla="*/ 1664867 h 2711051"/>
                  <a:gd name="connsiteX176-130691" fmla="*/ 4463118 w 6006665"/>
                  <a:gd name="connsiteY176-130692" fmla="*/ 1665718 h 2711051"/>
                  <a:gd name="connsiteX177-130693" fmla="*/ 4357637 w 6006665"/>
                  <a:gd name="connsiteY177-130694" fmla="*/ 1657279 h 2711051"/>
                  <a:gd name="connsiteX178-130695" fmla="*/ 4243233 w 6006665"/>
                  <a:gd name="connsiteY178-130696" fmla="*/ 1677080 h 2711051"/>
                  <a:gd name="connsiteX179-130697" fmla="*/ 4125065 w 6006665"/>
                  <a:gd name="connsiteY179-130698" fmla="*/ 1811155 h 2711051"/>
                  <a:gd name="connsiteX180-130699" fmla="*/ 3984173 w 6006665"/>
                  <a:gd name="connsiteY180-130700" fmla="*/ 1967955 h 2711051"/>
                  <a:gd name="connsiteX181-130701" fmla="*/ 4038712 w 6006665"/>
                  <a:gd name="connsiteY181-130702" fmla="*/ 1972500 h 2711051"/>
                  <a:gd name="connsiteX182-130703" fmla="*/ 4059164 w 6006665"/>
                  <a:gd name="connsiteY182-130704" fmla="*/ 2015677 h 2711051"/>
                  <a:gd name="connsiteX183-130705" fmla="*/ 4087782 w 6006665"/>
                  <a:gd name="connsiteY183-130706" fmla="*/ 2024094 h 2711051"/>
                  <a:gd name="connsiteX184-130707" fmla="*/ 4106341 w 6006665"/>
                  <a:gd name="connsiteY184-130708" fmla="*/ 1995225 h 2711051"/>
                  <a:gd name="connsiteX185-130709" fmla="*/ 4117411 w 6006665"/>
                  <a:gd name="connsiteY185-130710" fmla="*/ 1996527 h 2711051"/>
                  <a:gd name="connsiteX186-130711" fmla="*/ 4118248 w 6006665"/>
                  <a:gd name="connsiteY186-130712" fmla="*/ 1995225 h 2711051"/>
                  <a:gd name="connsiteX187-130713" fmla="*/ 4156880 w 6006665"/>
                  <a:gd name="connsiteY187-130714" fmla="*/ 1999770 h 2711051"/>
                  <a:gd name="connsiteX188-130715" fmla="*/ 4211419 w 6006665"/>
                  <a:gd name="connsiteY188-130716" fmla="*/ 2070216 h 2711051"/>
                  <a:gd name="connsiteX189-130717" fmla="*/ 4215964 w 6006665"/>
                  <a:gd name="connsiteY189-130718" fmla="*/ 2117938 h 2711051"/>
                  <a:gd name="connsiteX190-130719" fmla="*/ 4184149 w 6006665"/>
                  <a:gd name="connsiteY190-130720" fmla="*/ 2177022 h 2711051"/>
                  <a:gd name="connsiteX191-130721" fmla="*/ 4177332 w 6006665"/>
                  <a:gd name="connsiteY191-130722" fmla="*/ 2247468 h 2711051"/>
                  <a:gd name="connsiteX192-130723" fmla="*/ 4161425 w 6006665"/>
                  <a:gd name="connsiteY192-130724" fmla="*/ 2333822 h 2711051"/>
                  <a:gd name="connsiteX193-130725" fmla="*/ 4109158 w 6006665"/>
                  <a:gd name="connsiteY193-130726" fmla="*/ 2413358 h 2711051"/>
                  <a:gd name="connsiteX194-130727" fmla="*/ 4097796 w 6006665"/>
                  <a:gd name="connsiteY194-130728" fmla="*/ 2451990 h 2711051"/>
                  <a:gd name="connsiteX195-130729" fmla="*/ 4043257 w 6006665"/>
                  <a:gd name="connsiteY195-130730" fmla="*/ 2511074 h 2711051"/>
                  <a:gd name="connsiteX196-130731" fmla="*/ 3995535 w 6006665"/>
                  <a:gd name="connsiteY196-130732" fmla="*/ 2570158 h 2711051"/>
                  <a:gd name="connsiteX197-130733" fmla="*/ 3975083 w 6006665"/>
                  <a:gd name="connsiteY197-130734" fmla="*/ 2601973 h 2711051"/>
                  <a:gd name="connsiteX198-130735" fmla="*/ 3925089 w 6006665"/>
                  <a:gd name="connsiteY198-130736" fmla="*/ 2629242 h 2711051"/>
                  <a:gd name="connsiteX199-130737" fmla="*/ 3913182 w 6006665"/>
                  <a:gd name="connsiteY199-130738" fmla="*/ 2629242 h 2711051"/>
                  <a:gd name="connsiteX200-130739" fmla="*/ 3904637 w 6006665"/>
                  <a:gd name="connsiteY200-130740" fmla="*/ 2629242 h 2711051"/>
                  <a:gd name="connsiteX201-130741" fmla="*/ 3892729 w 6006665"/>
                  <a:gd name="connsiteY201-130742" fmla="*/ 2629242 h 2711051"/>
                  <a:gd name="connsiteX202-130743" fmla="*/ 3871063 w 6006665"/>
                  <a:gd name="connsiteY202-130744" fmla="*/ 2612993 h 2711051"/>
                  <a:gd name="connsiteX203-130745" fmla="*/ 3829645 w 6006665"/>
                  <a:gd name="connsiteY203-130746" fmla="*/ 2640605 h 2711051"/>
                  <a:gd name="connsiteX204-130747" fmla="*/ 3822828 w 6006665"/>
                  <a:gd name="connsiteY204-130748" fmla="*/ 2661057 h 2711051"/>
                  <a:gd name="connsiteX205-130749" fmla="*/ 3818283 w 6006665"/>
                  <a:gd name="connsiteY205-130750" fmla="*/ 2651967 h 2711051"/>
                  <a:gd name="connsiteX206-130751" fmla="*/ 3818283 w 6006665"/>
                  <a:gd name="connsiteY206-130752" fmla="*/ 2640241 h 2711051"/>
                  <a:gd name="connsiteX207-130753" fmla="*/ 3817738 w 6006665"/>
                  <a:gd name="connsiteY207-130754" fmla="*/ 2640605 h 2711051"/>
                  <a:gd name="connsiteX208-130755" fmla="*/ 3810921 w 6006665"/>
                  <a:gd name="connsiteY208-130756" fmla="*/ 2661057 h 2711051"/>
                  <a:gd name="connsiteX209-130757" fmla="*/ 3806376 w 6006665"/>
                  <a:gd name="connsiteY209-130758" fmla="*/ 2651967 h 2711051"/>
                  <a:gd name="connsiteX210-130759" fmla="*/ 3806376 w 6006665"/>
                  <a:gd name="connsiteY210-130760" fmla="*/ 2624697 h 2711051"/>
                  <a:gd name="connsiteX211-130761" fmla="*/ 3818283 w 6006665"/>
                  <a:gd name="connsiteY211-130762" fmla="*/ 2624697 h 2711051"/>
                  <a:gd name="connsiteX212-130763" fmla="*/ 3826828 w 6006665"/>
                  <a:gd name="connsiteY212-130764" fmla="*/ 2624697 h 2711051"/>
                  <a:gd name="connsiteX213-130765" fmla="*/ 3833645 w 6006665"/>
                  <a:gd name="connsiteY213-130766" fmla="*/ 2565613 h 2711051"/>
                  <a:gd name="connsiteX214-130767" fmla="*/ 3822283 w 6006665"/>
                  <a:gd name="connsiteY214-130768" fmla="*/ 2522437 h 2711051"/>
                  <a:gd name="connsiteX215-130769" fmla="*/ 3849553 w 6006665"/>
                  <a:gd name="connsiteY215-130770" fmla="*/ 2499712 h 2711051"/>
                  <a:gd name="connsiteX216-130771" fmla="*/ 3858814 w 6006665"/>
                  <a:gd name="connsiteY216-130772" fmla="*/ 2501917 h 2711051"/>
                  <a:gd name="connsiteX217-130773" fmla="*/ 3861460 w 6006665"/>
                  <a:gd name="connsiteY217-130774" fmla="*/ 2499712 h 2711051"/>
                  <a:gd name="connsiteX218-130775" fmla="*/ 3898487 w 6006665"/>
                  <a:gd name="connsiteY218-130776" fmla="*/ 2508528 h 2711051"/>
                  <a:gd name="connsiteX219-130777" fmla="*/ 3919999 w 6006665"/>
                  <a:gd name="connsiteY219-130778" fmla="*/ 2463353 h 2711051"/>
                  <a:gd name="connsiteX220-130779" fmla="*/ 3935906 w 6006665"/>
                  <a:gd name="connsiteY220-130780" fmla="*/ 2404268 h 2711051"/>
                  <a:gd name="connsiteX221-130781" fmla="*/ 3947269 w 6006665"/>
                  <a:gd name="connsiteY221-130782" fmla="*/ 2381544 h 2711051"/>
                  <a:gd name="connsiteX222-130783" fmla="*/ 3966292 w 6006665"/>
                  <a:gd name="connsiteY222-130784" fmla="*/ 2337156 h 2711051"/>
                  <a:gd name="connsiteX223-130785" fmla="*/ 3915999 w 6006665"/>
                  <a:gd name="connsiteY223-130786" fmla="*/ 2349729 h 2711051"/>
                  <a:gd name="connsiteX224-130787" fmla="*/ 3888729 w 6006665"/>
                  <a:gd name="connsiteY224-130788" fmla="*/ 2372454 h 2711051"/>
                  <a:gd name="connsiteX225-130789" fmla="*/ 3876822 w 6006665"/>
                  <a:gd name="connsiteY225-130790" fmla="*/ 2372454 h 2711051"/>
                  <a:gd name="connsiteX226-130791" fmla="*/ 3829645 w 6006665"/>
                  <a:gd name="connsiteY226-130792" fmla="*/ 2372454 h 2711051"/>
                  <a:gd name="connsiteX227-130793" fmla="*/ 3817738 w 6006665"/>
                  <a:gd name="connsiteY227-130794" fmla="*/ 2372454 h 2711051"/>
                  <a:gd name="connsiteX228-130795" fmla="*/ 3801831 w 6006665"/>
                  <a:gd name="connsiteY228-130796" fmla="*/ 2317915 h 2711051"/>
                  <a:gd name="connsiteX229-130797" fmla="*/ 3758654 w 6006665"/>
                  <a:gd name="connsiteY229-130798" fmla="*/ 2279283 h 2711051"/>
                  <a:gd name="connsiteX230-130799" fmla="*/ 3692753 w 6006665"/>
                  <a:gd name="connsiteY230-130800" fmla="*/ 2263376 h 2711051"/>
                  <a:gd name="connsiteX231-130801" fmla="*/ 3683663 w 6006665"/>
                  <a:gd name="connsiteY231-130802" fmla="*/ 2204292 h 2711051"/>
                  <a:gd name="connsiteX232-130803" fmla="*/ 3672301 w 6006665"/>
                  <a:gd name="connsiteY232-130804" fmla="*/ 2172477 h 2711051"/>
                  <a:gd name="connsiteX233-130805" fmla="*/ 3656393 w 6006665"/>
                  <a:gd name="connsiteY233-130806" fmla="*/ 2145208 h 2711051"/>
                  <a:gd name="connsiteX234-130807" fmla="*/ 3633669 w 6006665"/>
                  <a:gd name="connsiteY234-130808" fmla="*/ 2086123 h 2711051"/>
                  <a:gd name="connsiteX235-130809" fmla="*/ 3601854 w 6006665"/>
                  <a:gd name="connsiteY235-130810" fmla="*/ 2065671 h 2711051"/>
                  <a:gd name="connsiteX236-130811" fmla="*/ 3545995 w 6006665"/>
                  <a:gd name="connsiteY236-130812" fmla="*/ 2044187 h 2711051"/>
                  <a:gd name="connsiteX237-130813" fmla="*/ 3506955 w 6006665"/>
                  <a:gd name="connsiteY237-130814" fmla="*/ 2049764 h 2711051"/>
                  <a:gd name="connsiteX238-130815" fmla="*/ 3463779 w 6006665"/>
                  <a:gd name="connsiteY238-130816" fmla="*/ 2058854 h 2711051"/>
                  <a:gd name="connsiteX239-130817" fmla="*/ 3431964 w 6006665"/>
                  <a:gd name="connsiteY239-130818" fmla="*/ 2086123 h 2711051"/>
                  <a:gd name="connsiteX240-130819" fmla="*/ 3452416 w 6006665"/>
                  <a:gd name="connsiteY240-130820" fmla="*/ 2102031 h 2711051"/>
                  <a:gd name="connsiteX241-130821" fmla="*/ 3452416 w 6006665"/>
                  <a:gd name="connsiteY241-130822" fmla="*/ 2133845 h 2711051"/>
                  <a:gd name="connsiteX242-130823" fmla="*/ 3431964 w 6006665"/>
                  <a:gd name="connsiteY242-130824" fmla="*/ 2156570 h 2711051"/>
                  <a:gd name="connsiteX243-130825" fmla="*/ 3400150 w 6006665"/>
                  <a:gd name="connsiteY243-130826" fmla="*/ 2215654 h 2711051"/>
                  <a:gd name="connsiteX244-130827" fmla="*/ 3400150 w 6006665"/>
                  <a:gd name="connsiteY244-130828" fmla="*/ 2242924 h 2711051"/>
                  <a:gd name="connsiteX245-130829" fmla="*/ 3350155 w 6006665"/>
                  <a:gd name="connsiteY245-130830" fmla="*/ 2274738 h 2711051"/>
                  <a:gd name="connsiteX246-130831" fmla="*/ 3342342 w 6006665"/>
                  <a:gd name="connsiteY246-130832" fmla="*/ 2272134 h 2711051"/>
                  <a:gd name="connsiteX247-130833" fmla="*/ 3338249 w 6006665"/>
                  <a:gd name="connsiteY247-130834" fmla="*/ 2274738 h 2711051"/>
                  <a:gd name="connsiteX248-130835" fmla="*/ 3290527 w 6006665"/>
                  <a:gd name="connsiteY248-130836" fmla="*/ 2258831 h 2711051"/>
                  <a:gd name="connsiteX249-130837" fmla="*/ 1811153 w 6006665"/>
                  <a:gd name="connsiteY249-130838" fmla="*/ 1999770 h 2711051"/>
                  <a:gd name="connsiteX250-130839" fmla="*/ 1748069 w 6006665"/>
                  <a:gd name="connsiteY250-130840" fmla="*/ 2038402 h 2711051"/>
                  <a:gd name="connsiteX251-130841" fmla="*/ 1711709 w 6006665"/>
                  <a:gd name="connsiteY251-130842" fmla="*/ 2042947 h 2711051"/>
                  <a:gd name="connsiteX252-130843" fmla="*/ 1711926 w 6006665"/>
                  <a:gd name="connsiteY252-130844" fmla="*/ 2041431 h 2711051"/>
                  <a:gd name="connsiteX253-130845" fmla="*/ 1699803 w 6006665"/>
                  <a:gd name="connsiteY253-130846" fmla="*/ 2042947 h 2711051"/>
                  <a:gd name="connsiteX254-130847" fmla="*/ 1704347 w 6006665"/>
                  <a:gd name="connsiteY254-130848" fmla="*/ 2011132 h 2711051"/>
                  <a:gd name="connsiteX255-130849" fmla="*/ 1662460 w 6006665"/>
                  <a:gd name="connsiteY255-130850" fmla="*/ 1993181 h 2711051"/>
                  <a:gd name="connsiteX256-130851" fmla="*/ 1629901 w 6006665"/>
                  <a:gd name="connsiteY256-130852" fmla="*/ 2006587 h 2711051"/>
                  <a:gd name="connsiteX257-130853" fmla="*/ 1629300 w 6006665"/>
                  <a:gd name="connsiteY257-130854" fmla="*/ 2001932 h 2711051"/>
                  <a:gd name="connsiteX258-130855" fmla="*/ 1617994 w 6006665"/>
                  <a:gd name="connsiteY258-130856" fmla="*/ 2006587 h 2711051"/>
                  <a:gd name="connsiteX259-130857" fmla="*/ 1608904 w 6006665"/>
                  <a:gd name="connsiteY259-130858" fmla="*/ 1936141 h 2711051"/>
                  <a:gd name="connsiteX260-130859" fmla="*/ 1552684 w 6006665"/>
                  <a:gd name="connsiteY260-130860" fmla="*/ 1926448 h 2711051"/>
                  <a:gd name="connsiteX261-130861" fmla="*/ 1518550 w 6006665"/>
                  <a:gd name="connsiteY261-130862" fmla="*/ 1952048 h 2711051"/>
                  <a:gd name="connsiteX262-130863" fmla="*/ 1425379 w 6006665"/>
                  <a:gd name="connsiteY262-130864" fmla="*/ 1972500 h 2711051"/>
                  <a:gd name="connsiteX263-130865" fmla="*/ 1409472 w 6006665"/>
                  <a:gd name="connsiteY263-130866" fmla="*/ 1990680 h 2711051"/>
                  <a:gd name="connsiteX264-130867" fmla="*/ 1270852 w 6006665"/>
                  <a:gd name="connsiteY264-130868" fmla="*/ 2011132 h 2711051"/>
                  <a:gd name="connsiteX265-130869" fmla="*/ 1254945 w 6006665"/>
                  <a:gd name="connsiteY265-130870" fmla="*/ 2031584 h 2711051"/>
                  <a:gd name="connsiteX266-130871" fmla="*/ 1282214 w 6006665"/>
                  <a:gd name="connsiteY266-130872" fmla="*/ 2074761 h 2711051"/>
                  <a:gd name="connsiteX267-130873" fmla="*/ 1243582 w 6006665"/>
                  <a:gd name="connsiteY267-130874" fmla="*/ 2090668 h 2711051"/>
                  <a:gd name="connsiteX268-130875" fmla="*/ 1254945 w 6006665"/>
                  <a:gd name="connsiteY268-130876" fmla="*/ 2108848 h 2711051"/>
                  <a:gd name="connsiteX269-130877" fmla="*/ 1216313 w 6006665"/>
                  <a:gd name="connsiteY269-130878" fmla="*/ 2133845 h 2711051"/>
                  <a:gd name="connsiteX270-130879" fmla="*/ 1275397 w 6006665"/>
                  <a:gd name="connsiteY270-130880" fmla="*/ 2177022 h 2711051"/>
                  <a:gd name="connsiteX271-130881" fmla="*/ 1270852 w 6006665"/>
                  <a:gd name="connsiteY271-130882" fmla="*/ 2204292 h 2711051"/>
                  <a:gd name="connsiteX272-130883" fmla="*/ 1259108 w 6006665"/>
                  <a:gd name="connsiteY272-130884" fmla="*/ 2203313 h 2711051"/>
                  <a:gd name="connsiteX273-130885" fmla="*/ 1258945 w 6006665"/>
                  <a:gd name="connsiteY273-130886" fmla="*/ 2204292 h 2711051"/>
                  <a:gd name="connsiteX274-130887" fmla="*/ 1215644 w 6006665"/>
                  <a:gd name="connsiteY274-130888" fmla="*/ 2200683 h 2711051"/>
                  <a:gd name="connsiteX275-130889" fmla="*/ 1204950 w 6006665"/>
                  <a:gd name="connsiteY275-130890" fmla="*/ 2215654 h 2711051"/>
                  <a:gd name="connsiteX276-130891" fmla="*/ 1196495 w 6006665"/>
                  <a:gd name="connsiteY276-130892" fmla="*/ 2210822 h 2711051"/>
                  <a:gd name="connsiteX277-130893" fmla="*/ 1193043 w 6006665"/>
                  <a:gd name="connsiteY277-130894" fmla="*/ 2215654 h 2711051"/>
                  <a:gd name="connsiteX278-130895" fmla="*/ 1145322 w 6006665"/>
                  <a:gd name="connsiteY278-130896" fmla="*/ 2188384 h 2711051"/>
                  <a:gd name="connsiteX279-130897" fmla="*/ 1098145 w 6006665"/>
                  <a:gd name="connsiteY279-130898" fmla="*/ 2188384 h 2711051"/>
                  <a:gd name="connsiteX280-130899" fmla="*/ 1061785 w 6006665"/>
                  <a:gd name="connsiteY280-130900" fmla="*/ 2215654 h 2711051"/>
                  <a:gd name="connsiteX281-130901" fmla="*/ 1055322 w 6006665"/>
                  <a:gd name="connsiteY281-130902" fmla="*/ 2211571 h 2711051"/>
                  <a:gd name="connsiteX282-130903" fmla="*/ 1049878 w 6006665"/>
                  <a:gd name="connsiteY282-130904" fmla="*/ 2215654 h 2711051"/>
                  <a:gd name="connsiteX283-130905" fmla="*/ 1006701 w 6006665"/>
                  <a:gd name="connsiteY283-130906" fmla="*/ 2188384 h 2711051"/>
                  <a:gd name="connsiteX284-130907" fmla="*/ 924893 w 6006665"/>
                  <a:gd name="connsiteY284-130908" fmla="*/ 2152025 h 2711051"/>
                  <a:gd name="connsiteX285-130909" fmla="*/ 877716 w 6006665"/>
                  <a:gd name="connsiteY285-130910" fmla="*/ 2152025 h 2711051"/>
                  <a:gd name="connsiteX286-130911" fmla="*/ 802724 w 6006665"/>
                  <a:gd name="connsiteY286-130912" fmla="*/ 2215654 h 2711051"/>
                  <a:gd name="connsiteX287-130913" fmla="*/ 798179 w 6006665"/>
                  <a:gd name="connsiteY287-130914" fmla="*/ 2258831 h 2711051"/>
                  <a:gd name="connsiteX288-130915" fmla="*/ 787406 w 6006665"/>
                  <a:gd name="connsiteY288-130916" fmla="*/ 2248058 h 2711051"/>
                  <a:gd name="connsiteX289-130917" fmla="*/ 786272 w 6006665"/>
                  <a:gd name="connsiteY289-130918" fmla="*/ 2258831 h 2711051"/>
                  <a:gd name="connsiteX290-130919" fmla="*/ 756063 w 6006665"/>
                  <a:gd name="connsiteY290-130920" fmla="*/ 2228621 h 2711051"/>
                  <a:gd name="connsiteX291-130921" fmla="*/ 732278 w 6006665"/>
                  <a:gd name="connsiteY291-130922" fmla="*/ 2286100 h 2711051"/>
                  <a:gd name="connsiteX292-130923" fmla="*/ 743640 w 6006665"/>
                  <a:gd name="connsiteY292-130924" fmla="*/ 2295190 h 2711051"/>
                  <a:gd name="connsiteX293-130925" fmla="*/ 723188 w 6006665"/>
                  <a:gd name="connsiteY293-130926" fmla="*/ 2338367 h 2711051"/>
                  <a:gd name="connsiteX294-130927" fmla="*/ 747026 w 6006665"/>
                  <a:gd name="connsiteY294-130928" fmla="*/ 2375208 h 2711051"/>
                  <a:gd name="connsiteX295-130929" fmla="*/ 763548 w 6006665"/>
                  <a:gd name="connsiteY295-130930" fmla="*/ 2372454 h 2711051"/>
                  <a:gd name="connsiteX296-130931" fmla="*/ 764871 w 6006665"/>
                  <a:gd name="connsiteY296-130932" fmla="*/ 2374218 h 2711051"/>
                  <a:gd name="connsiteX297-130933" fmla="*/ 775455 w 6006665"/>
                  <a:gd name="connsiteY297-130934" fmla="*/ 2372454 h 2711051"/>
                  <a:gd name="connsiteX298-130935" fmla="*/ 802724 w 6006665"/>
                  <a:gd name="connsiteY298-130936" fmla="*/ 2408813 h 2711051"/>
                  <a:gd name="connsiteX299-130937" fmla="*/ 798179 w 6006665"/>
                  <a:gd name="connsiteY299-130938" fmla="*/ 2436083 h 2711051"/>
                  <a:gd name="connsiteX300-130939" fmla="*/ 818632 w 6006665"/>
                  <a:gd name="connsiteY300-130940" fmla="*/ 2447445 h 2711051"/>
                  <a:gd name="connsiteX301-130941" fmla="*/ 802724 w 6006665"/>
                  <a:gd name="connsiteY301-130942" fmla="*/ 2479260 h 2711051"/>
                  <a:gd name="connsiteX302-130943" fmla="*/ 766365 w 6006665"/>
                  <a:gd name="connsiteY302-130944" fmla="*/ 2483805 h 2711051"/>
                  <a:gd name="connsiteX303-130945" fmla="*/ 727733 w 6006665"/>
                  <a:gd name="connsiteY303-130946" fmla="*/ 2542889 h 2711051"/>
                  <a:gd name="connsiteX304-130947" fmla="*/ 759548 w 6006665"/>
                  <a:gd name="connsiteY304-130948" fmla="*/ 2586066 h 2711051"/>
                  <a:gd name="connsiteX305-130949" fmla="*/ 759548 w 6006665"/>
                  <a:gd name="connsiteY305-130950" fmla="*/ 2624697 h 2711051"/>
                  <a:gd name="connsiteX306-130951" fmla="*/ 798179 w 6006665"/>
                  <a:gd name="connsiteY306-130952" fmla="*/ 2683782 h 2711051"/>
                  <a:gd name="connsiteX307-130953" fmla="*/ 775455 w 6006665"/>
                  <a:gd name="connsiteY307-130954" fmla="*/ 2699689 h 2711051"/>
                  <a:gd name="connsiteX308-130955" fmla="*/ 770910 w 6006665"/>
                  <a:gd name="connsiteY308-130956" fmla="*/ 2711051 h 2711051"/>
                  <a:gd name="connsiteX309-130957" fmla="*/ 759003 w 6006665"/>
                  <a:gd name="connsiteY309-130958" fmla="*/ 2711051 h 2711051"/>
                  <a:gd name="connsiteX310-130959" fmla="*/ 755003 w 6006665"/>
                  <a:gd name="connsiteY310-130960" fmla="*/ 2711051 h 2711051"/>
                  <a:gd name="connsiteX311-130961" fmla="*/ 743096 w 6006665"/>
                  <a:gd name="connsiteY311-130962" fmla="*/ 2711051 h 2711051"/>
                  <a:gd name="connsiteX312-130963" fmla="*/ 715826 w 6006665"/>
                  <a:gd name="connsiteY312-130964" fmla="*/ 2676964 h 2711051"/>
                  <a:gd name="connsiteX313-130965" fmla="*/ 704464 w 6006665"/>
                  <a:gd name="connsiteY313-130966" fmla="*/ 2676964 h 2711051"/>
                  <a:gd name="connsiteX314-130967" fmla="*/ 684012 w 6006665"/>
                  <a:gd name="connsiteY314-130968" fmla="*/ 2667874 h 2711051"/>
                  <a:gd name="connsiteX315-130969" fmla="*/ 672649 w 6006665"/>
                  <a:gd name="connsiteY315-130970" fmla="*/ 2645150 h 2711051"/>
                  <a:gd name="connsiteX316-130971" fmla="*/ 645222 w 6006665"/>
                  <a:gd name="connsiteY316-130972" fmla="*/ 2637313 h 2711051"/>
                  <a:gd name="connsiteX317-130973" fmla="*/ 625472 w 6006665"/>
                  <a:gd name="connsiteY317-130974" fmla="*/ 2640605 h 2711051"/>
                  <a:gd name="connsiteX318-130975" fmla="*/ 623771 w 6006665"/>
                  <a:gd name="connsiteY318-130976" fmla="*/ 2638904 h 2711051"/>
                  <a:gd name="connsiteX319-130977" fmla="*/ 613565 w 6006665"/>
                  <a:gd name="connsiteY319-130978" fmla="*/ 2640605 h 2711051"/>
                  <a:gd name="connsiteX320-130979" fmla="*/ 609020 w 6006665"/>
                  <a:gd name="connsiteY320-130980" fmla="*/ 2636060 h 2711051"/>
                  <a:gd name="connsiteX321-130981" fmla="*/ 559026 w 6006665"/>
                  <a:gd name="connsiteY321-130982" fmla="*/ 2608790 h 2711051"/>
                  <a:gd name="connsiteX322-130983" fmla="*/ 506760 w 6006665"/>
                  <a:gd name="connsiteY322-130984" fmla="*/ 2601973 h 2711051"/>
                  <a:gd name="connsiteX323-130985" fmla="*/ 483280 w 6006665"/>
                  <a:gd name="connsiteY323-130986" fmla="*/ 2595264 h 2711051"/>
                  <a:gd name="connsiteX324-130987" fmla="*/ 480035 w 6006665"/>
                  <a:gd name="connsiteY324-130988" fmla="*/ 2597428 h 2711051"/>
                  <a:gd name="connsiteX325-130989" fmla="*/ 475042 w 6006665"/>
                  <a:gd name="connsiteY325-130990" fmla="*/ 2592910 h 2711051"/>
                  <a:gd name="connsiteX326-130991" fmla="*/ 474945 w 6006665"/>
                  <a:gd name="connsiteY326-130992" fmla="*/ 2592883 h 2711051"/>
                  <a:gd name="connsiteX327-130993" fmla="*/ 468128 w 6006665"/>
                  <a:gd name="connsiteY327-130994" fmla="*/ 2597428 h 2711051"/>
                  <a:gd name="connsiteX328-130995" fmla="*/ 420406 w 6006665"/>
                  <a:gd name="connsiteY328-130996" fmla="*/ 2554251 h 2711051"/>
                  <a:gd name="connsiteX329-130997" fmla="*/ 381774 w 6006665"/>
                  <a:gd name="connsiteY329-130998" fmla="*/ 2538344 h 2711051"/>
                  <a:gd name="connsiteX330-130999" fmla="*/ 349960 w 6006665"/>
                  <a:gd name="connsiteY330-131000" fmla="*/ 2506529 h 2711051"/>
                  <a:gd name="connsiteX331-131001" fmla="*/ 377229 w 6006665"/>
                  <a:gd name="connsiteY331-131002" fmla="*/ 2499712 h 2711051"/>
                  <a:gd name="connsiteX332-131003" fmla="*/ 404499 w 6006665"/>
                  <a:gd name="connsiteY332-131004" fmla="*/ 2451990 h 2711051"/>
                  <a:gd name="connsiteX333-131005" fmla="*/ 388591 w 6006665"/>
                  <a:gd name="connsiteY333-131006" fmla="*/ 2436083 h 2711051"/>
                  <a:gd name="connsiteX334-131007" fmla="*/ 440858 w 6006665"/>
                  <a:gd name="connsiteY334-131008" fmla="*/ 2408813 h 2711051"/>
                  <a:gd name="connsiteX335-131009" fmla="*/ 440858 w 6006665"/>
                  <a:gd name="connsiteY335-131010" fmla="*/ 2405757 h 2711051"/>
                  <a:gd name="connsiteX336-131011" fmla="*/ 416406 w 6006665"/>
                  <a:gd name="connsiteY336-131012" fmla="*/ 2408813 h 2711051"/>
                  <a:gd name="connsiteX337-131013" fmla="*/ 416406 w 6006665"/>
                  <a:gd name="connsiteY337-131014" fmla="*/ 2407325 h 2711051"/>
                  <a:gd name="connsiteX338-131015" fmla="*/ 404499 w 6006665"/>
                  <a:gd name="connsiteY338-131016" fmla="*/ 2408813 h 2711051"/>
                  <a:gd name="connsiteX339-131017" fmla="*/ 404499 w 6006665"/>
                  <a:gd name="connsiteY339-131018" fmla="*/ 2388361 h 2711051"/>
                  <a:gd name="connsiteX340-131019" fmla="*/ 424951 w 6006665"/>
                  <a:gd name="connsiteY340-131020" fmla="*/ 2372454 h 2711051"/>
                  <a:gd name="connsiteX341-131021" fmla="*/ 463583 w 6006665"/>
                  <a:gd name="connsiteY341-131022" fmla="*/ 2365637 h 2711051"/>
                  <a:gd name="connsiteX342-131023" fmla="*/ 468128 w 6006665"/>
                  <a:gd name="connsiteY342-131024" fmla="*/ 2349729 h 2711051"/>
                  <a:gd name="connsiteX343-131025" fmla="*/ 456765 w 6006665"/>
                  <a:gd name="connsiteY343-131026" fmla="*/ 2317915 h 2711051"/>
                  <a:gd name="connsiteX344-131027" fmla="*/ 474945 w 6006665"/>
                  <a:gd name="connsiteY344-131028" fmla="*/ 2290645 h 2711051"/>
                  <a:gd name="connsiteX345-131029" fmla="*/ 474945 w 6006665"/>
                  <a:gd name="connsiteY345-131030" fmla="*/ 2270193 h 2711051"/>
                  <a:gd name="connsiteX346-131031" fmla="*/ 420406 w 6006665"/>
                  <a:gd name="connsiteY346-131032" fmla="*/ 2252013 h 2711051"/>
                  <a:gd name="connsiteX347-131033" fmla="*/ 409588 w 6006665"/>
                  <a:gd name="connsiteY347-131034" fmla="*/ 2252013 h 2711051"/>
                  <a:gd name="connsiteX348-131035" fmla="*/ 397681 w 6006665"/>
                  <a:gd name="connsiteY348-131036" fmla="*/ 2252013 h 2711051"/>
                  <a:gd name="connsiteX349-131037" fmla="*/ 379485 w 6006665"/>
                  <a:gd name="connsiteY349-131038" fmla="*/ 2229774 h 2711051"/>
                  <a:gd name="connsiteX350-131039" fmla="*/ 357322 w 6006665"/>
                  <a:gd name="connsiteY350-131040" fmla="*/ 2236106 h 2711051"/>
                  <a:gd name="connsiteX351-131041" fmla="*/ 352842 w 6006665"/>
                  <a:gd name="connsiteY351-131042" fmla="*/ 2233984 h 2711051"/>
                  <a:gd name="connsiteX352-131043" fmla="*/ 345415 w 6006665"/>
                  <a:gd name="connsiteY352-131044" fmla="*/ 2236106 h 2711051"/>
                  <a:gd name="connsiteX353-131045" fmla="*/ 302238 w 6006665"/>
                  <a:gd name="connsiteY353-131046" fmla="*/ 2215654 h 2711051"/>
                  <a:gd name="connsiteX354-131047" fmla="*/ 302238 w 6006665"/>
                  <a:gd name="connsiteY354-131048" fmla="*/ 2204292 h 2711051"/>
                  <a:gd name="connsiteX355-131049" fmla="*/ 286331 w 6006665"/>
                  <a:gd name="connsiteY355-131050" fmla="*/ 2177022 h 2711051"/>
                  <a:gd name="connsiteX356-131051" fmla="*/ 270968 w 6006665"/>
                  <a:gd name="connsiteY356-131052" fmla="*/ 2177022 h 2711051"/>
                  <a:gd name="connsiteX357-131053" fmla="*/ 259061 w 6006665"/>
                  <a:gd name="connsiteY357-131054" fmla="*/ 2177022 h 2711051"/>
                  <a:gd name="connsiteX358-131055" fmla="*/ 254516 w 6006665"/>
                  <a:gd name="connsiteY358-131056" fmla="*/ 2161115 h 2711051"/>
                  <a:gd name="connsiteX359-131057" fmla="*/ 263606 w 6006665"/>
                  <a:gd name="connsiteY359-131058" fmla="*/ 2145208 h 2711051"/>
                  <a:gd name="connsiteX360-131059" fmla="*/ 243991 w 6006665"/>
                  <a:gd name="connsiteY360-131060" fmla="*/ 2114695 h 2711051"/>
                  <a:gd name="connsiteX361-131061" fmla="*/ 216429 w 6006665"/>
                  <a:gd name="connsiteY361-131062" fmla="*/ 2117938 h 2711051"/>
                  <a:gd name="connsiteX362-131063" fmla="*/ 212956 w 6006665"/>
                  <a:gd name="connsiteY362-131064" fmla="*/ 2116946 h 2711051"/>
                  <a:gd name="connsiteX363-131065" fmla="*/ 204522 w 6006665"/>
                  <a:gd name="connsiteY363-131066" fmla="*/ 2117938 h 2711051"/>
                  <a:gd name="connsiteX364-131067" fmla="*/ 199623 w 6006665"/>
                  <a:gd name="connsiteY364-131068" fmla="*/ 2116538 h 2711051"/>
                  <a:gd name="connsiteX365-131069" fmla="*/ 195977 w 6006665"/>
                  <a:gd name="connsiteY365-131070" fmla="*/ 2129300 h 2711051"/>
                  <a:gd name="connsiteX366-131071" fmla="*/ 184968 w 6006665"/>
                  <a:gd name="connsiteY366-131072" fmla="*/ 2126155 h 2711051"/>
                  <a:gd name="connsiteX367-131073" fmla="*/ 184070 w 6006665"/>
                  <a:gd name="connsiteY367-131074" fmla="*/ 2129300 h 2711051"/>
                  <a:gd name="connsiteX368-131075" fmla="*/ 168163 w 6006665"/>
                  <a:gd name="connsiteY368-131076" fmla="*/ 2124765 h 2711051"/>
                  <a:gd name="connsiteX369-131077" fmla="*/ 156800 w 6006665"/>
                  <a:gd name="connsiteY369-131078" fmla="*/ 2086123 h 2711051"/>
                  <a:gd name="connsiteX370-131079" fmla="*/ 152255 w 6006665"/>
                  <a:gd name="connsiteY370-131080" fmla="*/ 2070216 h 2711051"/>
                  <a:gd name="connsiteX371-131081" fmla="*/ 156800 w 6006665"/>
                  <a:gd name="connsiteY371-131082" fmla="*/ 2065671 h 2711051"/>
                  <a:gd name="connsiteX372-131083" fmla="*/ 168707 w 6006665"/>
                  <a:gd name="connsiteY372-131084" fmla="*/ 2065671 h 2711051"/>
                  <a:gd name="connsiteX373-131085" fmla="*/ 188615 w 6006665"/>
                  <a:gd name="connsiteY373-131086" fmla="*/ 2065671 h 2711051"/>
                  <a:gd name="connsiteX374-131087" fmla="*/ 199977 w 6006665"/>
                  <a:gd name="connsiteY374-131088" fmla="*/ 2054309 h 2711051"/>
                  <a:gd name="connsiteX375-131089" fmla="*/ 188615 w 6006665"/>
                  <a:gd name="connsiteY375-131090" fmla="*/ 2031584 h 2711051"/>
                  <a:gd name="connsiteX376-131091" fmla="*/ 168163 w 6006665"/>
                  <a:gd name="connsiteY376-131092" fmla="*/ 2022495 h 2711051"/>
                  <a:gd name="connsiteX377-131093" fmla="*/ 168163 w 6006665"/>
                  <a:gd name="connsiteY377-131094" fmla="*/ 2015677 h 2711051"/>
                  <a:gd name="connsiteX378-131095" fmla="*/ 152255 w 6006665"/>
                  <a:gd name="connsiteY378-131096" fmla="*/ 1999770 h 2711051"/>
                  <a:gd name="connsiteX379-131097" fmla="*/ 129531 w 6006665"/>
                  <a:gd name="connsiteY379-131098" fmla="*/ 1963410 h 2711051"/>
                  <a:gd name="connsiteX380-131099" fmla="*/ 140893 w 6006665"/>
                  <a:gd name="connsiteY380-131100" fmla="*/ 1940686 h 2711051"/>
                  <a:gd name="connsiteX381-131101" fmla="*/ 136348 w 6006665"/>
                  <a:gd name="connsiteY381-131102" fmla="*/ 1913416 h 2711051"/>
                  <a:gd name="connsiteX382-131103" fmla="*/ 103789 w 6006665"/>
                  <a:gd name="connsiteY382-131104" fmla="*/ 1900009 h 2711051"/>
                  <a:gd name="connsiteX383-131105" fmla="*/ 93716 w 6006665"/>
                  <a:gd name="connsiteY383-131106" fmla="*/ 1904326 h 2711051"/>
                  <a:gd name="connsiteX384-131107" fmla="*/ 91868 w 6006665"/>
                  <a:gd name="connsiteY384-131108" fmla="*/ 1900015 h 2711051"/>
                  <a:gd name="connsiteX385-131109" fmla="*/ 81809 w 6006665"/>
                  <a:gd name="connsiteY385-131110" fmla="*/ 1904326 h 2711051"/>
                  <a:gd name="connsiteX386-131111" fmla="*/ 74992 w 6006665"/>
                  <a:gd name="connsiteY386-131112" fmla="*/ 1888419 h 2711051"/>
                  <a:gd name="connsiteX387-131113" fmla="*/ 34087 w 6006665"/>
                  <a:gd name="connsiteY387-131114" fmla="*/ 1877057 h 2711051"/>
                  <a:gd name="connsiteX388-131115" fmla="*/ 22725 w 6006665"/>
                  <a:gd name="connsiteY388-131116" fmla="*/ 1833880 h 2711051"/>
                  <a:gd name="connsiteX389-131117" fmla="*/ 22725 w 6006665"/>
                  <a:gd name="connsiteY389-131118" fmla="*/ 1802065 h 2711051"/>
                  <a:gd name="connsiteX390-131119" fmla="*/ 0 w 6006665"/>
                  <a:gd name="connsiteY390-131120" fmla="*/ 1786158 h 2711051"/>
                  <a:gd name="connsiteX391-131121" fmla="*/ 15907 w 6006665"/>
                  <a:gd name="connsiteY391-131122" fmla="*/ 1763434 h 2711051"/>
                  <a:gd name="connsiteX392-131123" fmla="*/ 6818 w 6006665"/>
                  <a:gd name="connsiteY392-131124" fmla="*/ 1699805 h 2711051"/>
                  <a:gd name="connsiteX393-131125" fmla="*/ 34087 w 6006665"/>
                  <a:gd name="connsiteY393-131126" fmla="*/ 1656628 h 2711051"/>
                  <a:gd name="connsiteX394-131127" fmla="*/ 27270 w 6006665"/>
                  <a:gd name="connsiteY394-131128" fmla="*/ 1645266 h 2711051"/>
                  <a:gd name="connsiteX395-131129" fmla="*/ 70447 w 6006665"/>
                  <a:gd name="connsiteY395-131130" fmla="*/ 1606634 h 2711051"/>
                  <a:gd name="connsiteX396-131131" fmla="*/ 27270 w 6006665"/>
                  <a:gd name="connsiteY396-131132" fmla="*/ 1570274 h 2711051"/>
                  <a:gd name="connsiteX397-131133" fmla="*/ 109078 w 6006665"/>
                  <a:gd name="connsiteY397-131134" fmla="*/ 1472558 h 2711051"/>
                  <a:gd name="connsiteX398-131135" fmla="*/ 145438 w 6006665"/>
                  <a:gd name="connsiteY398-131136" fmla="*/ 1429381 h 2711051"/>
                  <a:gd name="connsiteX399-131137" fmla="*/ 156800 w 6006665"/>
                  <a:gd name="connsiteY399-131138" fmla="*/ 1386205 h 2711051"/>
                  <a:gd name="connsiteX400-131139" fmla="*/ 102261 w 6006665"/>
                  <a:gd name="connsiteY400-131140" fmla="*/ 1333938 h 2711051"/>
                  <a:gd name="connsiteX401-131141" fmla="*/ 118168 w 6006665"/>
                  <a:gd name="connsiteY401-131142" fmla="*/ 1279399 h 2711051"/>
                  <a:gd name="connsiteX402-131143" fmla="*/ 86354 w 6006665"/>
                  <a:gd name="connsiteY402-131144" fmla="*/ 1215770 h 2711051"/>
                  <a:gd name="connsiteX403-131145" fmla="*/ 109078 w 6006665"/>
                  <a:gd name="connsiteY403-131146" fmla="*/ 1140778 h 2711051"/>
                  <a:gd name="connsiteX404-131147" fmla="*/ 70447 w 6006665"/>
                  <a:gd name="connsiteY404-131148" fmla="*/ 1038517 h 2711051"/>
                  <a:gd name="connsiteX405-131149" fmla="*/ 102261 w 6006665"/>
                  <a:gd name="connsiteY405-131150" fmla="*/ 968071 h 2711051"/>
                  <a:gd name="connsiteX406-131151" fmla="*/ 43177 w 6006665"/>
                  <a:gd name="connsiteY406-131152" fmla="*/ 902170 h 2711051"/>
                  <a:gd name="connsiteX407-131153" fmla="*/ 49994 w 6006665"/>
                  <a:gd name="connsiteY407-131154" fmla="*/ 827178 h 2711051"/>
                  <a:gd name="connsiteX408-131155" fmla="*/ 81809 w 6006665"/>
                  <a:gd name="connsiteY408-131156" fmla="*/ 822633 h 2711051"/>
                  <a:gd name="connsiteX409-131157" fmla="*/ 145438 w 6006665"/>
                  <a:gd name="connsiteY409-131158" fmla="*/ 779457 h 2711051"/>
                  <a:gd name="connsiteX410-131159" fmla="*/ 184070 w 6006665"/>
                  <a:gd name="connsiteY410-131160" fmla="*/ 740825 h 2711051"/>
                  <a:gd name="connsiteX411-131161" fmla="*/ 189699 w 6006665"/>
                  <a:gd name="connsiteY411-131162" fmla="*/ 747103 h 2711051"/>
                  <a:gd name="connsiteX412-131163" fmla="*/ 195977 w 6006665"/>
                  <a:gd name="connsiteY412-131164" fmla="*/ 740825 h 2711051"/>
                  <a:gd name="connsiteX413-131165" fmla="*/ 255061 w 6006665"/>
                  <a:gd name="connsiteY413-131166" fmla="*/ 806726 h 2711051"/>
                  <a:gd name="connsiteX414-131167" fmla="*/ 350504 w 6006665"/>
                  <a:gd name="connsiteY414-131168" fmla="*/ 827178 h 2711051"/>
                  <a:gd name="connsiteX415-131169" fmla="*/ 491397 w 6006665"/>
                  <a:gd name="connsiteY415-131170" fmla="*/ 940802 h 2711051"/>
                  <a:gd name="connsiteX416-131171" fmla="*/ 523211 w 6006665"/>
                  <a:gd name="connsiteY416-131172" fmla="*/ 988523 h 2711051"/>
                  <a:gd name="connsiteX417-131173" fmla="*/ 523211 w 6006665"/>
                  <a:gd name="connsiteY417-131174" fmla="*/ 1047607 h 2711051"/>
                  <a:gd name="connsiteX418-131175" fmla="*/ 486852 w 6006665"/>
                  <a:gd name="connsiteY418-131176" fmla="*/ 1102146 h 2711051"/>
                  <a:gd name="connsiteX419-131177" fmla="*/ 420951 w 6006665"/>
                  <a:gd name="connsiteY419-131178" fmla="*/ 1122599 h 2711051"/>
                  <a:gd name="connsiteX420-131179" fmla="*/ 415909 w 6006665"/>
                  <a:gd name="connsiteY420-131180" fmla="*/ 1120468 h 2711051"/>
                  <a:gd name="connsiteX421-131181" fmla="*/ 409044 w 6006665"/>
                  <a:gd name="connsiteY421-131182" fmla="*/ 1122599 h 2711051"/>
                  <a:gd name="connsiteX422-131183" fmla="*/ 252950 w 6006665"/>
                  <a:gd name="connsiteY422-131184" fmla="*/ 1056643 h 2711051"/>
                  <a:gd name="connsiteX423-131185" fmla="*/ 232336 w 6006665"/>
                  <a:gd name="connsiteY423-131186" fmla="*/ 1063515 h 2711051"/>
                  <a:gd name="connsiteX424-131187" fmla="*/ 291420 w 6006665"/>
                  <a:gd name="connsiteY424-131188" fmla="*/ 1133961 h 2711051"/>
                  <a:gd name="connsiteX425-131189" fmla="*/ 291420 w 6006665"/>
                  <a:gd name="connsiteY425-131190" fmla="*/ 1172593 h 2711051"/>
                  <a:gd name="connsiteX426-131191" fmla="*/ 298238 w 6006665"/>
                  <a:gd name="connsiteY426-131192" fmla="*/ 1258947 h 2711051"/>
                  <a:gd name="connsiteX427-131193" fmla="*/ 345959 w 6006665"/>
                  <a:gd name="connsiteY427-131194" fmla="*/ 1290761 h 2711051"/>
                  <a:gd name="connsiteX428-131195" fmla="*/ 362087 w 6006665"/>
                  <a:gd name="connsiteY428-131196" fmla="*/ 1300169 h 2711051"/>
                  <a:gd name="connsiteX429-131197" fmla="*/ 365867 w 6006665"/>
                  <a:gd name="connsiteY429-131198" fmla="*/ 1268036 h 2711051"/>
                  <a:gd name="connsiteX430-131199" fmla="*/ 345415 w 6006665"/>
                  <a:gd name="connsiteY430-131200" fmla="*/ 1231677 h 2711051"/>
                  <a:gd name="connsiteX431-131201" fmla="*/ 365867 w 6006665"/>
                  <a:gd name="connsiteY431-131202" fmla="*/ 1199862 h 2711051"/>
                  <a:gd name="connsiteX432-131203" fmla="*/ 374560 w 6006665"/>
                  <a:gd name="connsiteY432-131204" fmla="*/ 1204861 h 2711051"/>
                  <a:gd name="connsiteX433-131205" fmla="*/ 377774 w 6006665"/>
                  <a:gd name="connsiteY433-131206" fmla="*/ 1199862 h 2711051"/>
                  <a:gd name="connsiteX434-131207" fmla="*/ 461933 w 6006665"/>
                  <a:gd name="connsiteY434-131208" fmla="*/ 1248254 h 2711051"/>
                  <a:gd name="connsiteX435-131209" fmla="*/ 484035 w 6006665"/>
                  <a:gd name="connsiteY435-131210" fmla="*/ 1231677 h 2711051"/>
                  <a:gd name="connsiteX436-131211" fmla="*/ 463583 w 6006665"/>
                  <a:gd name="connsiteY436-131212" fmla="*/ 1165775 h 2711051"/>
                  <a:gd name="connsiteX437-131213" fmla="*/ 549936 w 6006665"/>
                  <a:gd name="connsiteY437-131214" fmla="*/ 1079422 h 2711051"/>
                  <a:gd name="connsiteX438-131215" fmla="*/ 559742 w 6006665"/>
                  <a:gd name="connsiteY438-131216" fmla="*/ 1081523 h 2711051"/>
                  <a:gd name="connsiteX439-131217" fmla="*/ 561843 w 6006665"/>
                  <a:gd name="connsiteY439-131218" fmla="*/ 1079422 h 2711051"/>
                  <a:gd name="connsiteX440-131219" fmla="*/ 593658 w 6006665"/>
                  <a:gd name="connsiteY440-131220" fmla="*/ 1086239 h 2711051"/>
                  <a:gd name="connsiteX441-131221" fmla="*/ 620945 w 6006665"/>
                  <a:gd name="connsiteY441-131222" fmla="*/ 1110116 h 2711051"/>
                  <a:gd name="connsiteX442-131223" fmla="*/ 640835 w 6006665"/>
                  <a:gd name="connsiteY442-131224" fmla="*/ 1054425 h 2711051"/>
                  <a:gd name="connsiteX443-131225" fmla="*/ 609020 w 6006665"/>
                  <a:gd name="connsiteY443-131226" fmla="*/ 999886 h 2711051"/>
                  <a:gd name="connsiteX444-131227" fmla="*/ 624928 w 6006665"/>
                  <a:gd name="connsiteY444-131228" fmla="*/ 940802 h 2711051"/>
                  <a:gd name="connsiteX445-131229" fmla="*/ 597658 w 6006665"/>
                  <a:gd name="connsiteY445-131230" fmla="*/ 881717 h 2711051"/>
                  <a:gd name="connsiteX446-131231" fmla="*/ 611562 w 6006665"/>
                  <a:gd name="connsiteY446-131232" fmla="*/ 886043 h 2711051"/>
                  <a:gd name="connsiteX447-131233" fmla="*/ 609565 w 6006665"/>
                  <a:gd name="connsiteY447-131234" fmla="*/ 881717 h 2711051"/>
                  <a:gd name="connsiteX448-131235" fmla="*/ 711826 w 6006665"/>
                  <a:gd name="connsiteY448-131236" fmla="*/ 913532 h 2711051"/>
                  <a:gd name="connsiteX449-131237" fmla="*/ 732278 w 6006665"/>
                  <a:gd name="connsiteY449-131238" fmla="*/ 968071 h 2711051"/>
                  <a:gd name="connsiteX450-131239" fmla="*/ 684556 w 6006665"/>
                  <a:gd name="connsiteY450-131240" fmla="*/ 979433 h 2711051"/>
                  <a:gd name="connsiteX451-131241" fmla="*/ 684556 w 6006665"/>
                  <a:gd name="connsiteY451-131242" fmla="*/ 1031700 h 2711051"/>
                  <a:gd name="connsiteX452-131243" fmla="*/ 713309 w 6006665"/>
                  <a:gd name="connsiteY452-131244" fmla="*/ 1060453 h 2711051"/>
                  <a:gd name="connsiteX453-131245" fmla="*/ 763548 w 6006665"/>
                  <a:gd name="connsiteY453-131246" fmla="*/ 1043062 h 2711051"/>
                  <a:gd name="connsiteX454-131247" fmla="*/ 770365 w 6006665"/>
                  <a:gd name="connsiteY454-131248" fmla="*/ 983978 h 2711051"/>
                  <a:gd name="connsiteX455-131249" fmla="*/ 845357 w 6006665"/>
                  <a:gd name="connsiteY455-131250" fmla="*/ 936257 h 2711051"/>
                  <a:gd name="connsiteX456-131251" fmla="*/ 972614 w 6006665"/>
                  <a:gd name="connsiteY456-131252" fmla="*/ 849903 h 2711051"/>
                  <a:gd name="connsiteX457-131253" fmla="*/ 982566 w 6006665"/>
                  <a:gd name="connsiteY457-131254" fmla="*/ 851230 h 2711051"/>
                  <a:gd name="connsiteX458-131255" fmla="*/ 984521 w 6006665"/>
                  <a:gd name="connsiteY458-131256" fmla="*/ 849903 h 2711051"/>
                  <a:gd name="connsiteX459-131257" fmla="*/ 1018608 w 6006665"/>
                  <a:gd name="connsiteY459-131258" fmla="*/ 854448 h 2711051"/>
                  <a:gd name="connsiteX460-131259" fmla="*/ 979977 w 6006665"/>
                  <a:gd name="connsiteY460-131260" fmla="*/ 918077 h 2711051"/>
                  <a:gd name="connsiteX461-131261" fmla="*/ 1012666 w 6006665"/>
                  <a:gd name="connsiteY461-131262" fmla="*/ 923238 h 2711051"/>
                  <a:gd name="connsiteX462-131263" fmla="*/ 1038516 w 6006665"/>
                  <a:gd name="connsiteY462-131264" fmla="*/ 893080 h 2711051"/>
                  <a:gd name="connsiteX463-131265" fmla="*/ 1050423 w 6006665"/>
                  <a:gd name="connsiteY463-131266" fmla="*/ 893080 h 2711051"/>
                  <a:gd name="connsiteX464-131267" fmla="*/ 1108962 w 6006665"/>
                  <a:gd name="connsiteY464-131268" fmla="*/ 893080 h 2711051"/>
                  <a:gd name="connsiteX465-131269" fmla="*/ 1161229 w 6006665"/>
                  <a:gd name="connsiteY465-131270" fmla="*/ 849903 h 2711051"/>
                  <a:gd name="connsiteX466-131271" fmla="*/ 1165711 w 6006665"/>
                  <a:gd name="connsiteY466-131272" fmla="*/ 856037 h 2711051"/>
                  <a:gd name="connsiteX467-131273" fmla="*/ 1173136 w 6006665"/>
                  <a:gd name="connsiteY467-131274" fmla="*/ 849903 h 2711051"/>
                  <a:gd name="connsiteX468-131275" fmla="*/ 1210035 w 6006665"/>
                  <a:gd name="connsiteY468-131276" fmla="*/ 900396 h 2711051"/>
                  <a:gd name="connsiteX469-131277" fmla="*/ 1247583 w 6006665"/>
                  <a:gd name="connsiteY469-131278" fmla="*/ 843086 h 2711051"/>
                  <a:gd name="connsiteX470-131279" fmla="*/ 1211223 w 6006665"/>
                  <a:gd name="connsiteY470-131280" fmla="*/ 784002 h 2711051"/>
                  <a:gd name="connsiteX471-131281" fmla="*/ 1227130 w 6006665"/>
                  <a:gd name="connsiteY471-131282" fmla="*/ 747642 h 2711051"/>
                  <a:gd name="connsiteX472-131283" fmla="*/ 1237665 w 6006665"/>
                  <a:gd name="connsiteY472-131284" fmla="*/ 750780 h 2711051"/>
                  <a:gd name="connsiteX473-131285" fmla="*/ 1239037 w 6006665"/>
                  <a:gd name="connsiteY473-131286" fmla="*/ 747642 h 2711051"/>
                  <a:gd name="connsiteX474-131287" fmla="*/ 1345843 w 6006665"/>
                  <a:gd name="connsiteY474-131288" fmla="*/ 779457 h 2711051"/>
                  <a:gd name="connsiteX475-131289" fmla="*/ 1400382 w 6006665"/>
                  <a:gd name="connsiteY475-131290" fmla="*/ 811271 h 2711051"/>
                  <a:gd name="connsiteX476-131291" fmla="*/ 1519756 w 6006665"/>
                  <a:gd name="connsiteY476-131292" fmla="*/ 917855 h 2711051"/>
                  <a:gd name="connsiteX477-131293" fmla="*/ 1543003 w 6006665"/>
                  <a:gd name="connsiteY477-131294" fmla="*/ 877173 h 2711051"/>
                  <a:gd name="connsiteX478-131295" fmla="*/ 1506643 w 6006665"/>
                  <a:gd name="connsiteY478-131296" fmla="*/ 822633 h 2711051"/>
                  <a:gd name="connsiteX479-131297" fmla="*/ 1506643 w 6006665"/>
                  <a:gd name="connsiteY479-131298" fmla="*/ 799909 h 2711051"/>
                  <a:gd name="connsiteX480-131299" fmla="*/ 1463467 w 6006665"/>
                  <a:gd name="connsiteY480-131300" fmla="*/ 790819 h 2711051"/>
                  <a:gd name="connsiteX481-131301" fmla="*/ 1472556 w 6006665"/>
                  <a:gd name="connsiteY481-131302" fmla="*/ 740825 h 2711051"/>
                  <a:gd name="connsiteX482-131303" fmla="*/ 1452104 w 6006665"/>
                  <a:gd name="connsiteY482-131304" fmla="*/ 654471 h 2711051"/>
                  <a:gd name="connsiteX483-131305" fmla="*/ 1452104 w 6006665"/>
                  <a:gd name="connsiteY483-131306" fmla="*/ 618112 h 2711051"/>
                  <a:gd name="connsiteX484-131307" fmla="*/ 1522551 w 6006665"/>
                  <a:gd name="connsiteY484-131308" fmla="*/ 515851 h 2711051"/>
                  <a:gd name="connsiteX485-131309" fmla="*/ 1543003 w 6006665"/>
                  <a:gd name="connsiteY485-131310" fmla="*/ 402228 h 2711051"/>
                  <a:gd name="connsiteX486-131311" fmla="*/ 1570272 w 6006665"/>
                  <a:gd name="connsiteY486-131312" fmla="*/ 381775 h 2711051"/>
                  <a:gd name="connsiteX487-131313" fmla="*/ 1578688 w 6006665"/>
                  <a:gd name="connsiteY487-131314" fmla="*/ 384394 h 2711051"/>
                  <a:gd name="connsiteX488-131315" fmla="*/ 1582179 w 6006665"/>
                  <a:gd name="connsiteY488-131316" fmla="*/ 381775 h 2711051"/>
                  <a:gd name="connsiteX489-131317" fmla="*/ 1684440 w 6006665"/>
                  <a:gd name="connsiteY489-131318" fmla="*/ 413590 h 2711051"/>
                  <a:gd name="connsiteX490-131319" fmla="*/ 1688985 w 6006665"/>
                  <a:gd name="connsiteY490-131320" fmla="*/ 484036 h 2711051"/>
                  <a:gd name="connsiteX491-131321" fmla="*/ 1652625 w 6006665"/>
                  <a:gd name="connsiteY491-131322" fmla="*/ 574935 h 2711051"/>
                  <a:gd name="connsiteX492-131323" fmla="*/ 1679895 w 6006665"/>
                  <a:gd name="connsiteY492-131324" fmla="*/ 613567 h 2711051"/>
                  <a:gd name="connsiteX493-131325" fmla="*/ 1688985 w 6006665"/>
                  <a:gd name="connsiteY493-131326" fmla="*/ 688558 h 2711051"/>
                  <a:gd name="connsiteX494-131327" fmla="*/ 1679895 w 6006665"/>
                  <a:gd name="connsiteY494-131328" fmla="*/ 833996 h 2711051"/>
                  <a:gd name="connsiteX495-131329" fmla="*/ 1636718 w 6006665"/>
                  <a:gd name="connsiteY495-131330" fmla="*/ 1097602 h 2711051"/>
                  <a:gd name="connsiteX496-131331" fmla="*/ 1662494 w 6006665"/>
                  <a:gd name="connsiteY496-131332" fmla="*/ 1104046 h 2711051"/>
                  <a:gd name="connsiteX0-131333" fmla="*/ 1662494 w 6006665"/>
                  <a:gd name="connsiteY0-131334" fmla="*/ 1104046 h 2711051"/>
                  <a:gd name="connsiteX1-131335" fmla="*/ 3211535 w 6006665"/>
                  <a:gd name="connsiteY1-131336" fmla="*/ 1 h 2711051"/>
                  <a:gd name="connsiteX2-131337" fmla="*/ 3200173 w 6006665"/>
                  <a:gd name="connsiteY2-131338" fmla="*/ 74993 h 2711051"/>
                  <a:gd name="connsiteX3-131339" fmla="*/ 3161541 w 6006665"/>
                  <a:gd name="connsiteY3-131340" fmla="*/ 118170 h 2711051"/>
                  <a:gd name="connsiteX4-131341" fmla="*/ 3066097 w 6006665"/>
                  <a:gd name="connsiteY4-131342" fmla="*/ 193161 h 2711051"/>
                  <a:gd name="connsiteX5-131343" fmla="*/ 3034283 w 6006665"/>
                  <a:gd name="connsiteY5-131344" fmla="*/ 236338 h 2711051"/>
                  <a:gd name="connsiteX6-131345" fmla="*/ 3082005 w 6006665"/>
                  <a:gd name="connsiteY6-131346" fmla="*/ 252245 h 2711051"/>
                  <a:gd name="connsiteX7-131347" fmla="*/ 3129459 w 6006665"/>
                  <a:gd name="connsiteY7-131348" fmla="*/ 279926 h 2711051"/>
                  <a:gd name="connsiteX8-131349" fmla="*/ 3156451 w 6006665"/>
                  <a:gd name="connsiteY8-131350" fmla="*/ 256790 h 2711051"/>
                  <a:gd name="connsiteX9-131351" fmla="*/ 3158460 w 6006665"/>
                  <a:gd name="connsiteY9-131352" fmla="*/ 265274 h 2711051"/>
                  <a:gd name="connsiteX10-131353" fmla="*/ 3168359 w 6006665"/>
                  <a:gd name="connsiteY10-131354" fmla="*/ 256790 h 2711051"/>
                  <a:gd name="connsiteX11-131355" fmla="*/ 3184984 w 6006665"/>
                  <a:gd name="connsiteY11-131356" fmla="*/ 326983 h 2711051"/>
                  <a:gd name="connsiteX12-131357" fmla="*/ 3192811 w 6006665"/>
                  <a:gd name="connsiteY12-131358" fmla="*/ 311329 h 2711051"/>
                  <a:gd name="connsiteX13-131359" fmla="*/ 3251895 w 6006665"/>
                  <a:gd name="connsiteY13-131360" fmla="*/ 290877 h 2711051"/>
                  <a:gd name="connsiteX14-131361" fmla="*/ 3259833 w 6006665"/>
                  <a:gd name="connsiteY14-131362" fmla="*/ 292251 h 2711051"/>
                  <a:gd name="connsiteX15-131363" fmla="*/ 3263802 w 6006665"/>
                  <a:gd name="connsiteY15-131364" fmla="*/ 290877 h 2711051"/>
                  <a:gd name="connsiteX16-131365" fmla="*/ 3381970 w 6006665"/>
                  <a:gd name="connsiteY16-131366" fmla="*/ 311329 h 2711051"/>
                  <a:gd name="connsiteX17-131367" fmla="*/ 3388787 w 6006665"/>
                  <a:gd name="connsiteY17-131368" fmla="*/ 370413 h 2711051"/>
                  <a:gd name="connsiteX18-131369" fmla="*/ 3531529 w 6006665"/>
                  <a:gd name="connsiteY18-131370" fmla="*/ 391404 h 2711051"/>
                  <a:gd name="connsiteX19-131371" fmla="*/ 3538225 w 6006665"/>
                  <a:gd name="connsiteY19-131372" fmla="*/ 295422 h 2711051"/>
                  <a:gd name="connsiteX20-131373" fmla="*/ 3549910 w 6006665"/>
                  <a:gd name="connsiteY20-131374" fmla="*/ 298609 h 2711051"/>
                  <a:gd name="connsiteX21-131375" fmla="*/ 3550132 w 6006665"/>
                  <a:gd name="connsiteY21-131376" fmla="*/ 295422 h 2711051"/>
                  <a:gd name="connsiteX22-131377" fmla="*/ 3625123 w 6006665"/>
                  <a:gd name="connsiteY22-131378" fmla="*/ 315874 h 2711051"/>
                  <a:gd name="connsiteX23-131379" fmla="*/ 3672301 w 6006665"/>
                  <a:gd name="connsiteY23-131380" fmla="*/ 315874 h 2711051"/>
                  <a:gd name="connsiteX24-131381" fmla="*/ 3684207 w 6006665"/>
                  <a:gd name="connsiteY24-131382" fmla="*/ 315874 h 2711051"/>
                  <a:gd name="connsiteX25-131383" fmla="*/ 3743291 w 6006665"/>
                  <a:gd name="connsiteY25-131384" fmla="*/ 381775 h 2711051"/>
                  <a:gd name="connsiteX26-131385" fmla="*/ 3759199 w 6006665"/>
                  <a:gd name="connsiteY26-131386" fmla="*/ 461312 h 2711051"/>
                  <a:gd name="connsiteX27-131387" fmla="*/ 3738747 w 6006665"/>
                  <a:gd name="connsiteY27-131388" fmla="*/ 511306 h 2711051"/>
                  <a:gd name="connsiteX28-131389" fmla="*/ 3786469 w 6006665"/>
                  <a:gd name="connsiteY28-131390" fmla="*/ 602204 h 2711051"/>
                  <a:gd name="connsiteX29-131391" fmla="*/ 3835603 w 6006665"/>
                  <a:gd name="connsiteY29-131392" fmla="*/ 638110 h 2711051"/>
                  <a:gd name="connsiteX30-131393" fmla="*/ 3865460 w 6006665"/>
                  <a:gd name="connsiteY30-131394" fmla="*/ 527213 h 2711051"/>
                  <a:gd name="connsiteX31-131395" fmla="*/ 3875077 w 6006665"/>
                  <a:gd name="connsiteY31-131396" fmla="*/ 535720 h 2711051"/>
                  <a:gd name="connsiteX32-131397" fmla="*/ 3877367 w 6006665"/>
                  <a:gd name="connsiteY32-131398" fmla="*/ 527213 h 2711051"/>
                  <a:gd name="connsiteX33-131399" fmla="*/ 3932151 w 6006665"/>
                  <a:gd name="connsiteY33-131400" fmla="*/ 575676 h 2711051"/>
                  <a:gd name="connsiteX34-131401" fmla="*/ 3988173 w 6006665"/>
                  <a:gd name="connsiteY34-131402" fmla="*/ 547665 h 2711051"/>
                  <a:gd name="connsiteX35-131403" fmla="*/ 3993852 w 6006665"/>
                  <a:gd name="connsiteY35-131404" fmla="*/ 550780 h 2711051"/>
                  <a:gd name="connsiteX36-131405" fmla="*/ 4000080 w 6006665"/>
                  <a:gd name="connsiteY36-131406" fmla="*/ 547665 h 2711051"/>
                  <a:gd name="connsiteX37-131407" fmla="*/ 4062426 w 6006665"/>
                  <a:gd name="connsiteY37-131408" fmla="*/ 581855 h 2711051"/>
                  <a:gd name="connsiteX38-131409" fmla="*/ 4085889 w 6006665"/>
                  <a:gd name="connsiteY38-131410" fmla="*/ 554483 h 2711051"/>
                  <a:gd name="connsiteX39-131411" fmla="*/ 4095563 w 6006665"/>
                  <a:gd name="connsiteY39-131412" fmla="*/ 557087 h 2711051"/>
                  <a:gd name="connsiteX40-131413" fmla="*/ 4097796 w 6006665"/>
                  <a:gd name="connsiteY40-131414" fmla="*/ 554483 h 2711051"/>
                  <a:gd name="connsiteX41-131415" fmla="*/ 4144150 w 6006665"/>
                  <a:gd name="connsiteY41-131416" fmla="*/ 566963 h 2711051"/>
                  <a:gd name="connsiteX42-131417" fmla="*/ 4117703 w 6006665"/>
                  <a:gd name="connsiteY42-131418" fmla="*/ 456767 h 2711051"/>
                  <a:gd name="connsiteX43-131419" fmla="*/ 4165425 w 6006665"/>
                  <a:gd name="connsiteY43-131420" fmla="*/ 402228 h 2711051"/>
                  <a:gd name="connsiteX44-131421" fmla="*/ 4175231 w 6006665"/>
                  <a:gd name="connsiteY44-131422" fmla="*/ 404629 h 2711051"/>
                  <a:gd name="connsiteX45-131423" fmla="*/ 4177332 w 6006665"/>
                  <a:gd name="connsiteY45-131424" fmla="*/ 402228 h 2711051"/>
                  <a:gd name="connsiteX46-131425" fmla="*/ 4511384 w 6006665"/>
                  <a:gd name="connsiteY46-131426" fmla="*/ 484036 h 2711051"/>
                  <a:gd name="connsiteX47-131427" fmla="*/ 4543199 w 6006665"/>
                  <a:gd name="connsiteY47-131428" fmla="*/ 554483 h 2711051"/>
                  <a:gd name="connsiteX48-131429" fmla="*/ 4639242 w 6006665"/>
                  <a:gd name="connsiteY48-131430" fmla="*/ 637125 h 2711051"/>
                  <a:gd name="connsiteX49-131431" fmla="*/ 4774445 w 6006665"/>
                  <a:gd name="connsiteY49-131432" fmla="*/ 618112 h 2711051"/>
                  <a:gd name="connsiteX50-131433" fmla="*/ 4778496 w 6006665"/>
                  <a:gd name="connsiteY50-131434" fmla="*/ 619216 h 2711051"/>
                  <a:gd name="connsiteX51-131435" fmla="*/ 4786352 w 6006665"/>
                  <a:gd name="connsiteY51-131436" fmla="*/ 618112 h 2711051"/>
                  <a:gd name="connsiteX52-131437" fmla="*/ 4861343 w 6006665"/>
                  <a:gd name="connsiteY52-131438" fmla="*/ 638564 h 2711051"/>
                  <a:gd name="connsiteX53-131439" fmla="*/ 4893158 w 6006665"/>
                  <a:gd name="connsiteY53-131440" fmla="*/ 681741 h 2711051"/>
                  <a:gd name="connsiteX54-131441" fmla="*/ 4888613 w 6006665"/>
                  <a:gd name="connsiteY54-131442" fmla="*/ 763549 h 2711051"/>
                  <a:gd name="connsiteX55-131443" fmla="*/ 4927677 w 6006665"/>
                  <a:gd name="connsiteY55-131444" fmla="*/ 788221 h 2711051"/>
                  <a:gd name="connsiteX56-131445" fmla="*/ 4967605 w 6006665"/>
                  <a:gd name="connsiteY56-131446" fmla="*/ 774912 h 2711051"/>
                  <a:gd name="connsiteX57-131447" fmla="*/ 5038051 w 6006665"/>
                  <a:gd name="connsiteY57-131448" fmla="*/ 768094 h 2711051"/>
                  <a:gd name="connsiteX58-131449" fmla="*/ 5040730 w 6006665"/>
                  <a:gd name="connsiteY58-131450" fmla="*/ 768987 h 2711051"/>
                  <a:gd name="connsiteX59-131451" fmla="*/ 5049958 w 6006665"/>
                  <a:gd name="connsiteY59-131452" fmla="*/ 768094 h 2711051"/>
                  <a:gd name="connsiteX60-131453" fmla="*/ 5114249 w 6006665"/>
                  <a:gd name="connsiteY60-131454" fmla="*/ 789525 h 2711051"/>
                  <a:gd name="connsiteX61-131455" fmla="*/ 5176671 w 6006665"/>
                  <a:gd name="connsiteY61-131456" fmla="*/ 779457 h 2711051"/>
                  <a:gd name="connsiteX62-131457" fmla="*/ 5177801 w 6006665"/>
                  <a:gd name="connsiteY62-131458" fmla="*/ 781195 h 2711051"/>
                  <a:gd name="connsiteX63-131459" fmla="*/ 5188578 w 6006665"/>
                  <a:gd name="connsiteY63-131460" fmla="*/ 779457 h 2711051"/>
                  <a:gd name="connsiteX64-131461" fmla="*/ 5243719 w 6006665"/>
                  <a:gd name="connsiteY64-131462" fmla="*/ 864288 h 2711051"/>
                  <a:gd name="connsiteX65-131463" fmla="*/ 5283477 w 6006665"/>
                  <a:gd name="connsiteY65-131464" fmla="*/ 833996 h 2711051"/>
                  <a:gd name="connsiteX66-131465" fmla="*/ 5258480 w 6006665"/>
                  <a:gd name="connsiteY66-131466" fmla="*/ 768094 h 2711051"/>
                  <a:gd name="connsiteX67-131467" fmla="*/ 5267570 w 6006665"/>
                  <a:gd name="connsiteY67-131468" fmla="*/ 720373 h 2711051"/>
                  <a:gd name="connsiteX68-131469" fmla="*/ 5278896 w 6006665"/>
                  <a:gd name="connsiteY68-131470" fmla="*/ 723422 h 2711051"/>
                  <a:gd name="connsiteX69-131471" fmla="*/ 5279477 w 6006665"/>
                  <a:gd name="connsiteY69-131472" fmla="*/ 720373 h 2711051"/>
                  <a:gd name="connsiteX70-131473" fmla="*/ 5395510 w 6006665"/>
                  <a:gd name="connsiteY70-131474" fmla="*/ 751612 h 2711051"/>
                  <a:gd name="connsiteX71-131475" fmla="*/ 5463001 w 6006665"/>
                  <a:gd name="connsiteY71-131476" fmla="*/ 747642 h 2711051"/>
                  <a:gd name="connsiteX72-131477" fmla="*/ 5464386 w 6006665"/>
                  <a:gd name="connsiteY72-131478" fmla="*/ 748261 h 2711051"/>
                  <a:gd name="connsiteX73-131479" fmla="*/ 5474909 w 6006665"/>
                  <a:gd name="connsiteY73-131480" fmla="*/ 747642 h 2711051"/>
                  <a:gd name="connsiteX74-131481" fmla="*/ 5581715 w 6006665"/>
                  <a:gd name="connsiteY74-131482" fmla="*/ 795364 h 2711051"/>
                  <a:gd name="connsiteX75-131483" fmla="*/ 5633981 w 6006665"/>
                  <a:gd name="connsiteY75-131484" fmla="*/ 838541 h 2711051"/>
                  <a:gd name="connsiteX76-131485" fmla="*/ 5720335 w 6006665"/>
                  <a:gd name="connsiteY76-131486" fmla="*/ 918077 h 2711051"/>
                  <a:gd name="connsiteX77-131487" fmla="*/ 5822595 w 6006665"/>
                  <a:gd name="connsiteY77-131488" fmla="*/ 1015793 h 2711051"/>
                  <a:gd name="connsiteX78-131489" fmla="*/ 5818051 w 6006665"/>
                  <a:gd name="connsiteY78-131490" fmla="*/ 1070332 h 2711051"/>
                  <a:gd name="connsiteX79-131491" fmla="*/ 5825679 w 6006665"/>
                  <a:gd name="connsiteY79-131492" fmla="*/ 1077960 h 2711051"/>
                  <a:gd name="connsiteX80-131493" fmla="*/ 5822051 w 6006665"/>
                  <a:gd name="connsiteY80-131494" fmla="*/ 1027155 h 2711051"/>
                  <a:gd name="connsiteX81-131495" fmla="*/ 5834092 w 6006665"/>
                  <a:gd name="connsiteY81-131496" fmla="*/ 1029028 h 2711051"/>
                  <a:gd name="connsiteX82-131497" fmla="*/ 5833958 w 6006665"/>
                  <a:gd name="connsiteY82-131498" fmla="*/ 1027155 h 2711051"/>
                  <a:gd name="connsiteX83-131499" fmla="*/ 5936219 w 6006665"/>
                  <a:gd name="connsiteY83-131500" fmla="*/ 1043062 h 2711051"/>
                  <a:gd name="connsiteX84-131501" fmla="*/ 6006665 w 6006665"/>
                  <a:gd name="connsiteY84-131502" fmla="*/ 1122599 h 2711051"/>
                  <a:gd name="connsiteX85-131503" fmla="*/ 5968033 w 6006665"/>
                  <a:gd name="connsiteY85-131504" fmla="*/ 1161231 h 2711051"/>
                  <a:gd name="connsiteX86-131505" fmla="*/ 5908949 w 6006665"/>
                  <a:gd name="connsiteY86-131506" fmla="*/ 1172593 h 2711051"/>
                  <a:gd name="connsiteX87-131507" fmla="*/ 5908949 w 6006665"/>
                  <a:gd name="connsiteY87-131508" fmla="*/ 1258947 h 2711051"/>
                  <a:gd name="connsiteX88-131509" fmla="*/ 5893042 w 6006665"/>
                  <a:gd name="connsiteY88-131510" fmla="*/ 1274854 h 2711051"/>
                  <a:gd name="connsiteX89-131511" fmla="*/ 5881135 w 6006665"/>
                  <a:gd name="connsiteY89-131512" fmla="*/ 1274854 h 2711051"/>
                  <a:gd name="connsiteX90-131513" fmla="*/ 5861227 w 6006665"/>
                  <a:gd name="connsiteY90-131514" fmla="*/ 1274854 h 2711051"/>
                  <a:gd name="connsiteX91-131515" fmla="*/ 5849321 w 6006665"/>
                  <a:gd name="connsiteY91-131516" fmla="*/ 1274854 h 2711051"/>
                  <a:gd name="connsiteX92-131517" fmla="*/ 5817506 w 6006665"/>
                  <a:gd name="connsiteY92-131518" fmla="*/ 1240767 h 2711051"/>
                  <a:gd name="connsiteX93-131519" fmla="*/ 5767511 w 6006665"/>
                  <a:gd name="connsiteY93-131520" fmla="*/ 1215770 h 2711051"/>
                  <a:gd name="connsiteX94-131521" fmla="*/ 5762967 w 6006665"/>
                  <a:gd name="connsiteY94-131522" fmla="*/ 1181683 h 2711051"/>
                  <a:gd name="connsiteX95-131523" fmla="*/ 5729132 w 6006665"/>
                  <a:gd name="connsiteY95-131524" fmla="*/ 1167751 h 2711051"/>
                  <a:gd name="connsiteX96-131525" fmla="*/ 5695337 w 6006665"/>
                  <a:gd name="connsiteY96-131526" fmla="*/ 1177138 h 2711051"/>
                  <a:gd name="connsiteX97-131527" fmla="*/ 5693366 w 6006665"/>
                  <a:gd name="connsiteY97-131528" fmla="*/ 1174378 h 2711051"/>
                  <a:gd name="connsiteX98-131529" fmla="*/ 5683431 w 6006665"/>
                  <a:gd name="connsiteY98-131530" fmla="*/ 1177138 h 2711051"/>
                  <a:gd name="connsiteX99-131531" fmla="*/ 5660706 w 6006665"/>
                  <a:gd name="connsiteY99-131532" fmla="*/ 1145323 h 2711051"/>
                  <a:gd name="connsiteX100-131533" fmla="*/ 5669644 w 6006665"/>
                  <a:gd name="connsiteY100-131534" fmla="*/ 1120298 h 2711051"/>
                  <a:gd name="connsiteX101-131535" fmla="*/ 5640799 w 6006665"/>
                  <a:gd name="connsiteY101-131536" fmla="*/ 1133961 h 2711051"/>
                  <a:gd name="connsiteX102-131537" fmla="*/ 5656705 w 6006665"/>
                  <a:gd name="connsiteY102-131538" fmla="*/ 1177138 h 2711051"/>
                  <a:gd name="connsiteX103-131539" fmla="*/ 5633981 w 6006665"/>
                  <a:gd name="connsiteY103-131540" fmla="*/ 1215770 h 2711051"/>
                  <a:gd name="connsiteX104-131541" fmla="*/ 5586259 w 6006665"/>
                  <a:gd name="connsiteY104-131542" fmla="*/ 1252129 h 2711051"/>
                  <a:gd name="connsiteX105-131543" fmla="*/ 5575676 w 6006665"/>
                  <a:gd name="connsiteY105-131544" fmla="*/ 1251121 h 2711051"/>
                  <a:gd name="connsiteX106-131545" fmla="*/ 5574353 w 6006665"/>
                  <a:gd name="connsiteY106-131546" fmla="*/ 1252129 h 2711051"/>
                  <a:gd name="connsiteX107-131547" fmla="*/ 5539436 w 6006665"/>
                  <a:gd name="connsiteY107-131548" fmla="*/ 1248804 h 2711051"/>
                  <a:gd name="connsiteX108-131549" fmla="*/ 5570352 w 6006665"/>
                  <a:gd name="connsiteY108-131550" fmla="*/ 1290761 h 2711051"/>
                  <a:gd name="connsiteX109-131551" fmla="*/ 5593077 w 6006665"/>
                  <a:gd name="connsiteY109-131552" fmla="*/ 1354390 h 2711051"/>
                  <a:gd name="connsiteX110-131553" fmla="*/ 5608984 w 6006665"/>
                  <a:gd name="connsiteY110-131554" fmla="*/ 1381660 h 2711051"/>
                  <a:gd name="connsiteX111-131555" fmla="*/ 5613529 w 6006665"/>
                  <a:gd name="connsiteY111-131556" fmla="*/ 1413474 h 2711051"/>
                  <a:gd name="connsiteX112-131557" fmla="*/ 5608984 w 6006665"/>
                  <a:gd name="connsiteY112-131558" fmla="*/ 1436199 h 2711051"/>
                  <a:gd name="connsiteX113-131559" fmla="*/ 5597799 w 6006665"/>
                  <a:gd name="connsiteY113-131560" fmla="*/ 1432590 h 2711051"/>
                  <a:gd name="connsiteX114-131561" fmla="*/ 5597077 w 6006665"/>
                  <a:gd name="connsiteY114-131562" fmla="*/ 1436199 h 2711051"/>
                  <a:gd name="connsiteX115-131563" fmla="*/ 5534271 w 6006665"/>
                  <a:gd name="connsiteY115-131564" fmla="*/ 1415939 h 2711051"/>
                  <a:gd name="connsiteX116-131565" fmla="*/ 5436277 w 6006665"/>
                  <a:gd name="connsiteY116-131566" fmla="*/ 1472558 h 2711051"/>
                  <a:gd name="connsiteX117-131567" fmla="*/ 5397645 w 6006665"/>
                  <a:gd name="connsiteY117-131568" fmla="*/ 1483921 h 2711051"/>
                  <a:gd name="connsiteX118-131569" fmla="*/ 5345378 w 6006665"/>
                  <a:gd name="connsiteY118-131570" fmla="*/ 1538460 h 2711051"/>
                  <a:gd name="connsiteX119-131571" fmla="*/ 5290839 w 6006665"/>
                  <a:gd name="connsiteY119-131572" fmla="*/ 1586181 h 2711051"/>
                  <a:gd name="connsiteX120-131573" fmla="*/ 5274932 w 6006665"/>
                  <a:gd name="connsiteY120-131574" fmla="*/ 1617996 h 2711051"/>
                  <a:gd name="connsiteX121-131575" fmla="*/ 5267238 w 6006665"/>
                  <a:gd name="connsiteY121-131576" fmla="*/ 1609569 h 2711051"/>
                  <a:gd name="connsiteX122-131577" fmla="*/ 5263025 w 6006665"/>
                  <a:gd name="connsiteY122-131578" fmla="*/ 1617996 h 2711051"/>
                  <a:gd name="connsiteX123-131579" fmla="*/ 5219538 w 6006665"/>
                  <a:gd name="connsiteY123-131580" fmla="*/ 1570368 h 2711051"/>
                  <a:gd name="connsiteX124-131581" fmla="*/ 5129494 w 6006665"/>
                  <a:gd name="connsiteY124-131582" fmla="*/ 1624813 h 2711051"/>
                  <a:gd name="connsiteX125-131583" fmla="*/ 5126389 w 6006665"/>
                  <a:gd name="connsiteY125-131584" fmla="*/ 1619491 h 2711051"/>
                  <a:gd name="connsiteX126-131585" fmla="*/ 5117587 w 6006665"/>
                  <a:gd name="connsiteY126-131586" fmla="*/ 1624813 h 2711051"/>
                  <a:gd name="connsiteX127-131587" fmla="*/ 5105544 w 6006665"/>
                  <a:gd name="connsiteY127-131588" fmla="*/ 1604167 h 2711051"/>
                  <a:gd name="connsiteX128-131589" fmla="*/ 5074955 w 6006665"/>
                  <a:gd name="connsiteY128-131590" fmla="*/ 1629358 h 2711051"/>
                  <a:gd name="connsiteX129-131591" fmla="*/ 5065718 w 6006665"/>
                  <a:gd name="connsiteY129-131592" fmla="*/ 1627159 h 2711051"/>
                  <a:gd name="connsiteX130-131593" fmla="*/ 5063048 w 6006665"/>
                  <a:gd name="connsiteY130-131594" fmla="*/ 1629358 h 2711051"/>
                  <a:gd name="connsiteX131-131595" fmla="*/ 5026594 w 6006665"/>
                  <a:gd name="connsiteY131-131596" fmla="*/ 1620679 h 2711051"/>
                  <a:gd name="connsiteX132-131597" fmla="*/ 5015871 w 6006665"/>
                  <a:gd name="connsiteY132-131598" fmla="*/ 1665718 h 2711051"/>
                  <a:gd name="connsiteX133-131599" fmla="*/ 4974967 w 6006665"/>
                  <a:gd name="connsiteY133-131600" fmla="*/ 1731619 h 2711051"/>
                  <a:gd name="connsiteX134-131601" fmla="*/ 4974967 w 6006665"/>
                  <a:gd name="connsiteY134-131602" fmla="*/ 1763434 h 2711051"/>
                  <a:gd name="connsiteX135-131603" fmla="*/ 5015871 w 6006665"/>
                  <a:gd name="connsiteY135-131604" fmla="*/ 1779341 h 2711051"/>
                  <a:gd name="connsiteX136-131605" fmla="*/ 5011326 w 6006665"/>
                  <a:gd name="connsiteY136-131606" fmla="*/ 1877057 h 2711051"/>
                  <a:gd name="connsiteX137-131607" fmla="*/ 4999419 w 6006665"/>
                  <a:gd name="connsiteY137-131608" fmla="*/ 1877057 h 2711051"/>
                  <a:gd name="connsiteX138-131609" fmla="*/ 4974967 w 6006665"/>
                  <a:gd name="connsiteY138-131610" fmla="*/ 1877057 h 2711051"/>
                  <a:gd name="connsiteX139-131611" fmla="*/ 4963605 w 6006665"/>
                  <a:gd name="connsiteY139-131612" fmla="*/ 1929323 h 2711051"/>
                  <a:gd name="connsiteX140-131613" fmla="*/ 4974967 w 6006665"/>
                  <a:gd name="connsiteY140-131614" fmla="*/ 1956593 h 2711051"/>
                  <a:gd name="connsiteX141-131615" fmla="*/ 4909065 w 6006665"/>
                  <a:gd name="connsiteY141-131616" fmla="*/ 1990680 h 2711051"/>
                  <a:gd name="connsiteX142-131617" fmla="*/ 4897703 w 6006665"/>
                  <a:gd name="connsiteY142-131618" fmla="*/ 2058854 h 2711051"/>
                  <a:gd name="connsiteX143-131619" fmla="*/ 4845437 w 6006665"/>
                  <a:gd name="connsiteY143-131620" fmla="*/ 2074761 h 2711051"/>
                  <a:gd name="connsiteX144-131621" fmla="*/ 4834074 w 6006665"/>
                  <a:gd name="connsiteY144-131622" fmla="*/ 2133845 h 2711051"/>
                  <a:gd name="connsiteX145-131623" fmla="*/ 4779535 w 6006665"/>
                  <a:gd name="connsiteY145-131624" fmla="*/ 2192929 h 2711051"/>
                  <a:gd name="connsiteX146-131625" fmla="*/ 4777225 w 6006665"/>
                  <a:gd name="connsiteY146-131626" fmla="*/ 2182533 h 2711051"/>
                  <a:gd name="connsiteX147-131627" fmla="*/ 4767628 w 6006665"/>
                  <a:gd name="connsiteY147-131628" fmla="*/ 2192929 h 2711051"/>
                  <a:gd name="connsiteX148-131629" fmla="*/ 4758538 w 6006665"/>
                  <a:gd name="connsiteY148-131630" fmla="*/ 2152025 h 2711051"/>
                  <a:gd name="connsiteX149-131631" fmla="*/ 4742631 w 6006665"/>
                  <a:gd name="connsiteY149-131632" fmla="*/ 2065671 h 2711051"/>
                  <a:gd name="connsiteX150-131633" fmla="*/ 4715361 w 6006665"/>
                  <a:gd name="connsiteY150-131634" fmla="*/ 1924779 h 2711051"/>
                  <a:gd name="connsiteX151-131635" fmla="*/ 4735813 w 6006665"/>
                  <a:gd name="connsiteY151-131636" fmla="*/ 1833880 h 2711051"/>
                  <a:gd name="connsiteX152-131637" fmla="*/ 4767628 w 6006665"/>
                  <a:gd name="connsiteY152-131638" fmla="*/ 1790703 h 2711051"/>
                  <a:gd name="connsiteX153-131639" fmla="*/ 4767628 w 6006665"/>
                  <a:gd name="connsiteY153-131640" fmla="*/ 1763434 h 2711051"/>
                  <a:gd name="connsiteX154-131641" fmla="*/ 4826712 w 6006665"/>
                  <a:gd name="connsiteY154-131642" fmla="*/ 1747526 h 2711051"/>
                  <a:gd name="connsiteX155-131643" fmla="*/ 4892613 w 6006665"/>
                  <a:gd name="connsiteY155-131644" fmla="*/ 1656628 h 2711051"/>
                  <a:gd name="connsiteX156-131645" fmla="*/ 4956243 w 6006665"/>
                  <a:gd name="connsiteY156-131646" fmla="*/ 1581637 h 2711051"/>
                  <a:gd name="connsiteX157-131647" fmla="*/ 5022143 w 6006665"/>
                  <a:gd name="connsiteY157-131648" fmla="*/ 1522552 h 2711051"/>
                  <a:gd name="connsiteX158-131649" fmla="*/ 5046694 w 6006665"/>
                  <a:gd name="connsiteY158-131650" fmla="*/ 1415425 h 2711051"/>
                  <a:gd name="connsiteX159-131651" fmla="*/ 5015871 w 6006665"/>
                  <a:gd name="connsiteY159-131652" fmla="*/ 1420292 h 2711051"/>
                  <a:gd name="connsiteX160-131653" fmla="*/ 4995419 w 6006665"/>
                  <a:gd name="connsiteY160-131654" fmla="*/ 1483921 h 2711051"/>
                  <a:gd name="connsiteX161-131655" fmla="*/ 4904521 w 6006665"/>
                  <a:gd name="connsiteY161-131656" fmla="*/ 1570274 h 2711051"/>
                  <a:gd name="connsiteX162-131657" fmla="*/ 4901708 w 6006665"/>
                  <a:gd name="connsiteY162-131658" fmla="*/ 1561634 h 2711051"/>
                  <a:gd name="connsiteX163-131659" fmla="*/ 4892613 w 6006665"/>
                  <a:gd name="connsiteY163-131660" fmla="*/ 1570274 h 2711051"/>
                  <a:gd name="connsiteX164-131661" fmla="*/ 4861835 w 6006665"/>
                  <a:gd name="connsiteY164-131662" fmla="*/ 1475740 h 2711051"/>
                  <a:gd name="connsiteX165-131663" fmla="*/ 4779535 w 6006665"/>
                  <a:gd name="connsiteY165-131664" fmla="*/ 1499828 h 2711051"/>
                  <a:gd name="connsiteX166-131665" fmla="*/ 4684091 w 6006665"/>
                  <a:gd name="connsiteY166-131666" fmla="*/ 1624813 h 2711051"/>
                  <a:gd name="connsiteX167-131667" fmla="*/ 4715906 w 6006665"/>
                  <a:gd name="connsiteY167-131668" fmla="*/ 1672535 h 2711051"/>
                  <a:gd name="connsiteX168-131669" fmla="*/ 4636369 w 6006665"/>
                  <a:gd name="connsiteY168-131670" fmla="*/ 1688442 h 2711051"/>
                  <a:gd name="connsiteX169-131671" fmla="*/ 4577285 w 6006665"/>
                  <a:gd name="connsiteY169-131672" fmla="*/ 1692987 h 2711051"/>
                  <a:gd name="connsiteX170-131673" fmla="*/ 4577373 w 6006665"/>
                  <a:gd name="connsiteY170-131674" fmla="*/ 1692065 h 2711051"/>
                  <a:gd name="connsiteX171-131675" fmla="*/ 4565379 w 6006665"/>
                  <a:gd name="connsiteY171-131676" fmla="*/ 1692987 h 2711051"/>
                  <a:gd name="connsiteX172-131677" fmla="*/ 4569923 w 6006665"/>
                  <a:gd name="connsiteY172-131678" fmla="*/ 1645266 h 2711051"/>
                  <a:gd name="connsiteX173-131679" fmla="*/ 4520081 w 6006665"/>
                  <a:gd name="connsiteY173-131680" fmla="*/ 1635680 h 2711051"/>
                  <a:gd name="connsiteX174-131681" fmla="*/ 4475025 w 6006665"/>
                  <a:gd name="connsiteY174-131682" fmla="*/ 1665718 h 2711051"/>
                  <a:gd name="connsiteX175-131683" fmla="*/ 4464394 w 6006665"/>
                  <a:gd name="connsiteY175-131684" fmla="*/ 1664867 h 2711051"/>
                  <a:gd name="connsiteX176-131685" fmla="*/ 4463118 w 6006665"/>
                  <a:gd name="connsiteY176-131686" fmla="*/ 1665718 h 2711051"/>
                  <a:gd name="connsiteX177-131687" fmla="*/ 4357637 w 6006665"/>
                  <a:gd name="connsiteY177-131688" fmla="*/ 1657279 h 2711051"/>
                  <a:gd name="connsiteX178-131689" fmla="*/ 4243233 w 6006665"/>
                  <a:gd name="connsiteY178-131690" fmla="*/ 1677080 h 2711051"/>
                  <a:gd name="connsiteX179-131691" fmla="*/ 4125065 w 6006665"/>
                  <a:gd name="connsiteY179-131692" fmla="*/ 1811155 h 2711051"/>
                  <a:gd name="connsiteX180-131693" fmla="*/ 3984173 w 6006665"/>
                  <a:gd name="connsiteY180-131694" fmla="*/ 1967955 h 2711051"/>
                  <a:gd name="connsiteX181-131695" fmla="*/ 4038712 w 6006665"/>
                  <a:gd name="connsiteY181-131696" fmla="*/ 1972500 h 2711051"/>
                  <a:gd name="connsiteX182-131697" fmla="*/ 4059164 w 6006665"/>
                  <a:gd name="connsiteY182-131698" fmla="*/ 2015677 h 2711051"/>
                  <a:gd name="connsiteX183-131699" fmla="*/ 4087782 w 6006665"/>
                  <a:gd name="connsiteY183-131700" fmla="*/ 2024094 h 2711051"/>
                  <a:gd name="connsiteX184-131701" fmla="*/ 4106341 w 6006665"/>
                  <a:gd name="connsiteY184-131702" fmla="*/ 1995225 h 2711051"/>
                  <a:gd name="connsiteX185-131703" fmla="*/ 4117411 w 6006665"/>
                  <a:gd name="connsiteY185-131704" fmla="*/ 1996527 h 2711051"/>
                  <a:gd name="connsiteX186-131705" fmla="*/ 4118248 w 6006665"/>
                  <a:gd name="connsiteY186-131706" fmla="*/ 1995225 h 2711051"/>
                  <a:gd name="connsiteX187-131707" fmla="*/ 4156880 w 6006665"/>
                  <a:gd name="connsiteY187-131708" fmla="*/ 1999770 h 2711051"/>
                  <a:gd name="connsiteX188-131709" fmla="*/ 4211419 w 6006665"/>
                  <a:gd name="connsiteY188-131710" fmla="*/ 2070216 h 2711051"/>
                  <a:gd name="connsiteX189-131711" fmla="*/ 4215964 w 6006665"/>
                  <a:gd name="connsiteY189-131712" fmla="*/ 2117938 h 2711051"/>
                  <a:gd name="connsiteX190-131713" fmla="*/ 4184149 w 6006665"/>
                  <a:gd name="connsiteY190-131714" fmla="*/ 2177022 h 2711051"/>
                  <a:gd name="connsiteX191-131715" fmla="*/ 4177332 w 6006665"/>
                  <a:gd name="connsiteY191-131716" fmla="*/ 2247468 h 2711051"/>
                  <a:gd name="connsiteX192-131717" fmla="*/ 4161425 w 6006665"/>
                  <a:gd name="connsiteY192-131718" fmla="*/ 2333822 h 2711051"/>
                  <a:gd name="connsiteX193-131719" fmla="*/ 4109158 w 6006665"/>
                  <a:gd name="connsiteY193-131720" fmla="*/ 2413358 h 2711051"/>
                  <a:gd name="connsiteX194-131721" fmla="*/ 4097796 w 6006665"/>
                  <a:gd name="connsiteY194-131722" fmla="*/ 2451990 h 2711051"/>
                  <a:gd name="connsiteX195-131723" fmla="*/ 4043257 w 6006665"/>
                  <a:gd name="connsiteY195-131724" fmla="*/ 2511074 h 2711051"/>
                  <a:gd name="connsiteX196-131725" fmla="*/ 3995535 w 6006665"/>
                  <a:gd name="connsiteY196-131726" fmla="*/ 2570158 h 2711051"/>
                  <a:gd name="connsiteX197-131727" fmla="*/ 3975083 w 6006665"/>
                  <a:gd name="connsiteY197-131728" fmla="*/ 2601973 h 2711051"/>
                  <a:gd name="connsiteX198-131729" fmla="*/ 3925089 w 6006665"/>
                  <a:gd name="connsiteY198-131730" fmla="*/ 2629242 h 2711051"/>
                  <a:gd name="connsiteX199-131731" fmla="*/ 3913182 w 6006665"/>
                  <a:gd name="connsiteY199-131732" fmla="*/ 2629242 h 2711051"/>
                  <a:gd name="connsiteX200-131733" fmla="*/ 3904637 w 6006665"/>
                  <a:gd name="connsiteY200-131734" fmla="*/ 2629242 h 2711051"/>
                  <a:gd name="connsiteX201-131735" fmla="*/ 3892729 w 6006665"/>
                  <a:gd name="connsiteY201-131736" fmla="*/ 2629242 h 2711051"/>
                  <a:gd name="connsiteX202-131737" fmla="*/ 3871063 w 6006665"/>
                  <a:gd name="connsiteY202-131738" fmla="*/ 2612993 h 2711051"/>
                  <a:gd name="connsiteX203-131739" fmla="*/ 3829645 w 6006665"/>
                  <a:gd name="connsiteY203-131740" fmla="*/ 2640605 h 2711051"/>
                  <a:gd name="connsiteX204-131741" fmla="*/ 3822828 w 6006665"/>
                  <a:gd name="connsiteY204-131742" fmla="*/ 2661057 h 2711051"/>
                  <a:gd name="connsiteX205-131743" fmla="*/ 3818283 w 6006665"/>
                  <a:gd name="connsiteY205-131744" fmla="*/ 2651967 h 2711051"/>
                  <a:gd name="connsiteX206-131745" fmla="*/ 3818283 w 6006665"/>
                  <a:gd name="connsiteY206-131746" fmla="*/ 2640241 h 2711051"/>
                  <a:gd name="connsiteX207-131747" fmla="*/ 3817738 w 6006665"/>
                  <a:gd name="connsiteY207-131748" fmla="*/ 2640605 h 2711051"/>
                  <a:gd name="connsiteX208-131749" fmla="*/ 3810921 w 6006665"/>
                  <a:gd name="connsiteY208-131750" fmla="*/ 2661057 h 2711051"/>
                  <a:gd name="connsiteX209-131751" fmla="*/ 3806376 w 6006665"/>
                  <a:gd name="connsiteY209-131752" fmla="*/ 2651967 h 2711051"/>
                  <a:gd name="connsiteX210-131753" fmla="*/ 3806376 w 6006665"/>
                  <a:gd name="connsiteY210-131754" fmla="*/ 2624697 h 2711051"/>
                  <a:gd name="connsiteX211-131755" fmla="*/ 3818283 w 6006665"/>
                  <a:gd name="connsiteY211-131756" fmla="*/ 2624697 h 2711051"/>
                  <a:gd name="connsiteX212-131757" fmla="*/ 3826828 w 6006665"/>
                  <a:gd name="connsiteY212-131758" fmla="*/ 2624697 h 2711051"/>
                  <a:gd name="connsiteX213-131759" fmla="*/ 3833645 w 6006665"/>
                  <a:gd name="connsiteY213-131760" fmla="*/ 2565613 h 2711051"/>
                  <a:gd name="connsiteX214-131761" fmla="*/ 3822283 w 6006665"/>
                  <a:gd name="connsiteY214-131762" fmla="*/ 2522437 h 2711051"/>
                  <a:gd name="connsiteX215-131763" fmla="*/ 3849553 w 6006665"/>
                  <a:gd name="connsiteY215-131764" fmla="*/ 2499712 h 2711051"/>
                  <a:gd name="connsiteX216-131765" fmla="*/ 3858814 w 6006665"/>
                  <a:gd name="connsiteY216-131766" fmla="*/ 2501917 h 2711051"/>
                  <a:gd name="connsiteX217-131767" fmla="*/ 3861460 w 6006665"/>
                  <a:gd name="connsiteY217-131768" fmla="*/ 2499712 h 2711051"/>
                  <a:gd name="connsiteX218-131769" fmla="*/ 3898487 w 6006665"/>
                  <a:gd name="connsiteY218-131770" fmla="*/ 2508528 h 2711051"/>
                  <a:gd name="connsiteX219-131771" fmla="*/ 3919999 w 6006665"/>
                  <a:gd name="connsiteY219-131772" fmla="*/ 2463353 h 2711051"/>
                  <a:gd name="connsiteX220-131773" fmla="*/ 3935906 w 6006665"/>
                  <a:gd name="connsiteY220-131774" fmla="*/ 2404268 h 2711051"/>
                  <a:gd name="connsiteX221-131775" fmla="*/ 3947269 w 6006665"/>
                  <a:gd name="connsiteY221-131776" fmla="*/ 2381544 h 2711051"/>
                  <a:gd name="connsiteX222-131777" fmla="*/ 3966292 w 6006665"/>
                  <a:gd name="connsiteY222-131778" fmla="*/ 2337156 h 2711051"/>
                  <a:gd name="connsiteX223-131779" fmla="*/ 3915999 w 6006665"/>
                  <a:gd name="connsiteY223-131780" fmla="*/ 2349729 h 2711051"/>
                  <a:gd name="connsiteX224-131781" fmla="*/ 3888729 w 6006665"/>
                  <a:gd name="connsiteY224-131782" fmla="*/ 2372454 h 2711051"/>
                  <a:gd name="connsiteX225-131783" fmla="*/ 3876822 w 6006665"/>
                  <a:gd name="connsiteY225-131784" fmla="*/ 2372454 h 2711051"/>
                  <a:gd name="connsiteX226-131785" fmla="*/ 3829645 w 6006665"/>
                  <a:gd name="connsiteY226-131786" fmla="*/ 2372454 h 2711051"/>
                  <a:gd name="connsiteX227-131787" fmla="*/ 3817738 w 6006665"/>
                  <a:gd name="connsiteY227-131788" fmla="*/ 2372454 h 2711051"/>
                  <a:gd name="connsiteX228-131789" fmla="*/ 3801831 w 6006665"/>
                  <a:gd name="connsiteY228-131790" fmla="*/ 2317915 h 2711051"/>
                  <a:gd name="connsiteX229-131791" fmla="*/ 3758654 w 6006665"/>
                  <a:gd name="connsiteY229-131792" fmla="*/ 2279283 h 2711051"/>
                  <a:gd name="connsiteX230-131793" fmla="*/ 3692753 w 6006665"/>
                  <a:gd name="connsiteY230-131794" fmla="*/ 2263376 h 2711051"/>
                  <a:gd name="connsiteX231-131795" fmla="*/ 3683663 w 6006665"/>
                  <a:gd name="connsiteY231-131796" fmla="*/ 2204292 h 2711051"/>
                  <a:gd name="connsiteX232-131797" fmla="*/ 3672301 w 6006665"/>
                  <a:gd name="connsiteY232-131798" fmla="*/ 2172477 h 2711051"/>
                  <a:gd name="connsiteX233-131799" fmla="*/ 3656393 w 6006665"/>
                  <a:gd name="connsiteY233-131800" fmla="*/ 2145208 h 2711051"/>
                  <a:gd name="connsiteX234-131801" fmla="*/ 3633669 w 6006665"/>
                  <a:gd name="connsiteY234-131802" fmla="*/ 2086123 h 2711051"/>
                  <a:gd name="connsiteX235-131803" fmla="*/ 3601854 w 6006665"/>
                  <a:gd name="connsiteY235-131804" fmla="*/ 2065671 h 2711051"/>
                  <a:gd name="connsiteX236-131805" fmla="*/ 3545995 w 6006665"/>
                  <a:gd name="connsiteY236-131806" fmla="*/ 2044187 h 2711051"/>
                  <a:gd name="connsiteX237-131807" fmla="*/ 3506955 w 6006665"/>
                  <a:gd name="connsiteY237-131808" fmla="*/ 2049764 h 2711051"/>
                  <a:gd name="connsiteX238-131809" fmla="*/ 3463779 w 6006665"/>
                  <a:gd name="connsiteY238-131810" fmla="*/ 2058854 h 2711051"/>
                  <a:gd name="connsiteX239-131811" fmla="*/ 3431964 w 6006665"/>
                  <a:gd name="connsiteY239-131812" fmla="*/ 2086123 h 2711051"/>
                  <a:gd name="connsiteX240-131813" fmla="*/ 3452416 w 6006665"/>
                  <a:gd name="connsiteY240-131814" fmla="*/ 2102031 h 2711051"/>
                  <a:gd name="connsiteX241-131815" fmla="*/ 3452416 w 6006665"/>
                  <a:gd name="connsiteY241-131816" fmla="*/ 2133845 h 2711051"/>
                  <a:gd name="connsiteX242-131817" fmla="*/ 3431964 w 6006665"/>
                  <a:gd name="connsiteY242-131818" fmla="*/ 2156570 h 2711051"/>
                  <a:gd name="connsiteX243-131819" fmla="*/ 3400150 w 6006665"/>
                  <a:gd name="connsiteY243-131820" fmla="*/ 2215654 h 2711051"/>
                  <a:gd name="connsiteX244-131821" fmla="*/ 3400150 w 6006665"/>
                  <a:gd name="connsiteY244-131822" fmla="*/ 2242924 h 2711051"/>
                  <a:gd name="connsiteX245-131823" fmla="*/ 3350155 w 6006665"/>
                  <a:gd name="connsiteY245-131824" fmla="*/ 2274738 h 2711051"/>
                  <a:gd name="connsiteX246-131825" fmla="*/ 3342342 w 6006665"/>
                  <a:gd name="connsiteY246-131826" fmla="*/ 2272134 h 2711051"/>
                  <a:gd name="connsiteX247-131827" fmla="*/ 3338249 w 6006665"/>
                  <a:gd name="connsiteY247-131828" fmla="*/ 2274738 h 2711051"/>
                  <a:gd name="connsiteX248-131829" fmla="*/ 1811153 w 6006665"/>
                  <a:gd name="connsiteY248-131830" fmla="*/ 1999770 h 2711051"/>
                  <a:gd name="connsiteX249-131831" fmla="*/ 1748069 w 6006665"/>
                  <a:gd name="connsiteY249-131832" fmla="*/ 2038402 h 2711051"/>
                  <a:gd name="connsiteX250-131833" fmla="*/ 1711709 w 6006665"/>
                  <a:gd name="connsiteY250-131834" fmla="*/ 2042947 h 2711051"/>
                  <a:gd name="connsiteX251-131835" fmla="*/ 1711926 w 6006665"/>
                  <a:gd name="connsiteY251-131836" fmla="*/ 2041431 h 2711051"/>
                  <a:gd name="connsiteX252-131837" fmla="*/ 1699803 w 6006665"/>
                  <a:gd name="connsiteY252-131838" fmla="*/ 2042947 h 2711051"/>
                  <a:gd name="connsiteX253-131839" fmla="*/ 1704347 w 6006665"/>
                  <a:gd name="connsiteY253-131840" fmla="*/ 2011132 h 2711051"/>
                  <a:gd name="connsiteX254-131841" fmla="*/ 1662460 w 6006665"/>
                  <a:gd name="connsiteY254-131842" fmla="*/ 1993181 h 2711051"/>
                  <a:gd name="connsiteX255-131843" fmla="*/ 1629901 w 6006665"/>
                  <a:gd name="connsiteY255-131844" fmla="*/ 2006587 h 2711051"/>
                  <a:gd name="connsiteX256-131845" fmla="*/ 1629300 w 6006665"/>
                  <a:gd name="connsiteY256-131846" fmla="*/ 2001932 h 2711051"/>
                  <a:gd name="connsiteX257-131847" fmla="*/ 1617994 w 6006665"/>
                  <a:gd name="connsiteY257-131848" fmla="*/ 2006587 h 2711051"/>
                  <a:gd name="connsiteX258-131849" fmla="*/ 1608904 w 6006665"/>
                  <a:gd name="connsiteY258-131850" fmla="*/ 1936141 h 2711051"/>
                  <a:gd name="connsiteX259-131851" fmla="*/ 1552684 w 6006665"/>
                  <a:gd name="connsiteY259-131852" fmla="*/ 1926448 h 2711051"/>
                  <a:gd name="connsiteX260-131853" fmla="*/ 1518550 w 6006665"/>
                  <a:gd name="connsiteY260-131854" fmla="*/ 1952048 h 2711051"/>
                  <a:gd name="connsiteX261-131855" fmla="*/ 1425379 w 6006665"/>
                  <a:gd name="connsiteY261-131856" fmla="*/ 1972500 h 2711051"/>
                  <a:gd name="connsiteX262-131857" fmla="*/ 1409472 w 6006665"/>
                  <a:gd name="connsiteY262-131858" fmla="*/ 1990680 h 2711051"/>
                  <a:gd name="connsiteX263-131859" fmla="*/ 1270852 w 6006665"/>
                  <a:gd name="connsiteY263-131860" fmla="*/ 2011132 h 2711051"/>
                  <a:gd name="connsiteX264-131861" fmla="*/ 1254945 w 6006665"/>
                  <a:gd name="connsiteY264-131862" fmla="*/ 2031584 h 2711051"/>
                  <a:gd name="connsiteX265-131863" fmla="*/ 1282214 w 6006665"/>
                  <a:gd name="connsiteY265-131864" fmla="*/ 2074761 h 2711051"/>
                  <a:gd name="connsiteX266-131865" fmla="*/ 1243582 w 6006665"/>
                  <a:gd name="connsiteY266-131866" fmla="*/ 2090668 h 2711051"/>
                  <a:gd name="connsiteX267-131867" fmla="*/ 1254945 w 6006665"/>
                  <a:gd name="connsiteY267-131868" fmla="*/ 2108848 h 2711051"/>
                  <a:gd name="connsiteX268-131869" fmla="*/ 1216313 w 6006665"/>
                  <a:gd name="connsiteY268-131870" fmla="*/ 2133845 h 2711051"/>
                  <a:gd name="connsiteX269-131871" fmla="*/ 1275397 w 6006665"/>
                  <a:gd name="connsiteY269-131872" fmla="*/ 2177022 h 2711051"/>
                  <a:gd name="connsiteX270-131873" fmla="*/ 1270852 w 6006665"/>
                  <a:gd name="connsiteY270-131874" fmla="*/ 2204292 h 2711051"/>
                  <a:gd name="connsiteX271-131875" fmla="*/ 1259108 w 6006665"/>
                  <a:gd name="connsiteY271-131876" fmla="*/ 2203313 h 2711051"/>
                  <a:gd name="connsiteX272-131877" fmla="*/ 1258945 w 6006665"/>
                  <a:gd name="connsiteY272-131878" fmla="*/ 2204292 h 2711051"/>
                  <a:gd name="connsiteX273-131879" fmla="*/ 1215644 w 6006665"/>
                  <a:gd name="connsiteY273-131880" fmla="*/ 2200683 h 2711051"/>
                  <a:gd name="connsiteX274-131881" fmla="*/ 1204950 w 6006665"/>
                  <a:gd name="connsiteY274-131882" fmla="*/ 2215654 h 2711051"/>
                  <a:gd name="connsiteX275-131883" fmla="*/ 1196495 w 6006665"/>
                  <a:gd name="connsiteY275-131884" fmla="*/ 2210822 h 2711051"/>
                  <a:gd name="connsiteX276-131885" fmla="*/ 1193043 w 6006665"/>
                  <a:gd name="connsiteY276-131886" fmla="*/ 2215654 h 2711051"/>
                  <a:gd name="connsiteX277-131887" fmla="*/ 1145322 w 6006665"/>
                  <a:gd name="connsiteY277-131888" fmla="*/ 2188384 h 2711051"/>
                  <a:gd name="connsiteX278-131889" fmla="*/ 1098145 w 6006665"/>
                  <a:gd name="connsiteY278-131890" fmla="*/ 2188384 h 2711051"/>
                  <a:gd name="connsiteX279-131891" fmla="*/ 1061785 w 6006665"/>
                  <a:gd name="connsiteY279-131892" fmla="*/ 2215654 h 2711051"/>
                  <a:gd name="connsiteX280-131893" fmla="*/ 1055322 w 6006665"/>
                  <a:gd name="connsiteY280-131894" fmla="*/ 2211571 h 2711051"/>
                  <a:gd name="connsiteX281-131895" fmla="*/ 1049878 w 6006665"/>
                  <a:gd name="connsiteY281-131896" fmla="*/ 2215654 h 2711051"/>
                  <a:gd name="connsiteX282-131897" fmla="*/ 1006701 w 6006665"/>
                  <a:gd name="connsiteY282-131898" fmla="*/ 2188384 h 2711051"/>
                  <a:gd name="connsiteX283-131899" fmla="*/ 924893 w 6006665"/>
                  <a:gd name="connsiteY283-131900" fmla="*/ 2152025 h 2711051"/>
                  <a:gd name="connsiteX284-131901" fmla="*/ 877716 w 6006665"/>
                  <a:gd name="connsiteY284-131902" fmla="*/ 2152025 h 2711051"/>
                  <a:gd name="connsiteX285-131903" fmla="*/ 802724 w 6006665"/>
                  <a:gd name="connsiteY285-131904" fmla="*/ 2215654 h 2711051"/>
                  <a:gd name="connsiteX286-131905" fmla="*/ 798179 w 6006665"/>
                  <a:gd name="connsiteY286-131906" fmla="*/ 2258831 h 2711051"/>
                  <a:gd name="connsiteX287-131907" fmla="*/ 787406 w 6006665"/>
                  <a:gd name="connsiteY287-131908" fmla="*/ 2248058 h 2711051"/>
                  <a:gd name="connsiteX288-131909" fmla="*/ 786272 w 6006665"/>
                  <a:gd name="connsiteY288-131910" fmla="*/ 2258831 h 2711051"/>
                  <a:gd name="connsiteX289-131911" fmla="*/ 756063 w 6006665"/>
                  <a:gd name="connsiteY289-131912" fmla="*/ 2228621 h 2711051"/>
                  <a:gd name="connsiteX290-131913" fmla="*/ 732278 w 6006665"/>
                  <a:gd name="connsiteY290-131914" fmla="*/ 2286100 h 2711051"/>
                  <a:gd name="connsiteX291-131915" fmla="*/ 743640 w 6006665"/>
                  <a:gd name="connsiteY291-131916" fmla="*/ 2295190 h 2711051"/>
                  <a:gd name="connsiteX292-131917" fmla="*/ 723188 w 6006665"/>
                  <a:gd name="connsiteY292-131918" fmla="*/ 2338367 h 2711051"/>
                  <a:gd name="connsiteX293-131919" fmla="*/ 747026 w 6006665"/>
                  <a:gd name="connsiteY293-131920" fmla="*/ 2375208 h 2711051"/>
                  <a:gd name="connsiteX294-131921" fmla="*/ 763548 w 6006665"/>
                  <a:gd name="connsiteY294-131922" fmla="*/ 2372454 h 2711051"/>
                  <a:gd name="connsiteX295-131923" fmla="*/ 764871 w 6006665"/>
                  <a:gd name="connsiteY295-131924" fmla="*/ 2374218 h 2711051"/>
                  <a:gd name="connsiteX296-131925" fmla="*/ 775455 w 6006665"/>
                  <a:gd name="connsiteY296-131926" fmla="*/ 2372454 h 2711051"/>
                  <a:gd name="connsiteX297-131927" fmla="*/ 802724 w 6006665"/>
                  <a:gd name="connsiteY297-131928" fmla="*/ 2408813 h 2711051"/>
                  <a:gd name="connsiteX298-131929" fmla="*/ 798179 w 6006665"/>
                  <a:gd name="connsiteY298-131930" fmla="*/ 2436083 h 2711051"/>
                  <a:gd name="connsiteX299-131931" fmla="*/ 818632 w 6006665"/>
                  <a:gd name="connsiteY299-131932" fmla="*/ 2447445 h 2711051"/>
                  <a:gd name="connsiteX300-131933" fmla="*/ 802724 w 6006665"/>
                  <a:gd name="connsiteY300-131934" fmla="*/ 2479260 h 2711051"/>
                  <a:gd name="connsiteX301-131935" fmla="*/ 766365 w 6006665"/>
                  <a:gd name="connsiteY301-131936" fmla="*/ 2483805 h 2711051"/>
                  <a:gd name="connsiteX302-131937" fmla="*/ 727733 w 6006665"/>
                  <a:gd name="connsiteY302-131938" fmla="*/ 2542889 h 2711051"/>
                  <a:gd name="connsiteX303-131939" fmla="*/ 759548 w 6006665"/>
                  <a:gd name="connsiteY303-131940" fmla="*/ 2586066 h 2711051"/>
                  <a:gd name="connsiteX304-131941" fmla="*/ 759548 w 6006665"/>
                  <a:gd name="connsiteY304-131942" fmla="*/ 2624697 h 2711051"/>
                  <a:gd name="connsiteX305-131943" fmla="*/ 798179 w 6006665"/>
                  <a:gd name="connsiteY305-131944" fmla="*/ 2683782 h 2711051"/>
                  <a:gd name="connsiteX306-131945" fmla="*/ 775455 w 6006665"/>
                  <a:gd name="connsiteY306-131946" fmla="*/ 2699689 h 2711051"/>
                  <a:gd name="connsiteX307-131947" fmla="*/ 770910 w 6006665"/>
                  <a:gd name="connsiteY307-131948" fmla="*/ 2711051 h 2711051"/>
                  <a:gd name="connsiteX308-131949" fmla="*/ 759003 w 6006665"/>
                  <a:gd name="connsiteY308-131950" fmla="*/ 2711051 h 2711051"/>
                  <a:gd name="connsiteX309-131951" fmla="*/ 755003 w 6006665"/>
                  <a:gd name="connsiteY309-131952" fmla="*/ 2711051 h 2711051"/>
                  <a:gd name="connsiteX310-131953" fmla="*/ 743096 w 6006665"/>
                  <a:gd name="connsiteY310-131954" fmla="*/ 2711051 h 2711051"/>
                  <a:gd name="connsiteX311-131955" fmla="*/ 715826 w 6006665"/>
                  <a:gd name="connsiteY311-131956" fmla="*/ 2676964 h 2711051"/>
                  <a:gd name="connsiteX312-131957" fmla="*/ 704464 w 6006665"/>
                  <a:gd name="connsiteY312-131958" fmla="*/ 2676964 h 2711051"/>
                  <a:gd name="connsiteX313-131959" fmla="*/ 684012 w 6006665"/>
                  <a:gd name="connsiteY313-131960" fmla="*/ 2667874 h 2711051"/>
                  <a:gd name="connsiteX314-131961" fmla="*/ 672649 w 6006665"/>
                  <a:gd name="connsiteY314-131962" fmla="*/ 2645150 h 2711051"/>
                  <a:gd name="connsiteX315-131963" fmla="*/ 645222 w 6006665"/>
                  <a:gd name="connsiteY315-131964" fmla="*/ 2637313 h 2711051"/>
                  <a:gd name="connsiteX316-131965" fmla="*/ 625472 w 6006665"/>
                  <a:gd name="connsiteY316-131966" fmla="*/ 2640605 h 2711051"/>
                  <a:gd name="connsiteX317-131967" fmla="*/ 623771 w 6006665"/>
                  <a:gd name="connsiteY317-131968" fmla="*/ 2638904 h 2711051"/>
                  <a:gd name="connsiteX318-131969" fmla="*/ 613565 w 6006665"/>
                  <a:gd name="connsiteY318-131970" fmla="*/ 2640605 h 2711051"/>
                  <a:gd name="connsiteX319-131971" fmla="*/ 609020 w 6006665"/>
                  <a:gd name="connsiteY319-131972" fmla="*/ 2636060 h 2711051"/>
                  <a:gd name="connsiteX320-131973" fmla="*/ 559026 w 6006665"/>
                  <a:gd name="connsiteY320-131974" fmla="*/ 2608790 h 2711051"/>
                  <a:gd name="connsiteX321-131975" fmla="*/ 506760 w 6006665"/>
                  <a:gd name="connsiteY321-131976" fmla="*/ 2601973 h 2711051"/>
                  <a:gd name="connsiteX322-131977" fmla="*/ 483280 w 6006665"/>
                  <a:gd name="connsiteY322-131978" fmla="*/ 2595264 h 2711051"/>
                  <a:gd name="connsiteX323-131979" fmla="*/ 480035 w 6006665"/>
                  <a:gd name="connsiteY323-131980" fmla="*/ 2597428 h 2711051"/>
                  <a:gd name="connsiteX324-131981" fmla="*/ 475042 w 6006665"/>
                  <a:gd name="connsiteY324-131982" fmla="*/ 2592910 h 2711051"/>
                  <a:gd name="connsiteX325-131983" fmla="*/ 474945 w 6006665"/>
                  <a:gd name="connsiteY325-131984" fmla="*/ 2592883 h 2711051"/>
                  <a:gd name="connsiteX326-131985" fmla="*/ 468128 w 6006665"/>
                  <a:gd name="connsiteY326-131986" fmla="*/ 2597428 h 2711051"/>
                  <a:gd name="connsiteX327-131987" fmla="*/ 420406 w 6006665"/>
                  <a:gd name="connsiteY327-131988" fmla="*/ 2554251 h 2711051"/>
                  <a:gd name="connsiteX328-131989" fmla="*/ 381774 w 6006665"/>
                  <a:gd name="connsiteY328-131990" fmla="*/ 2538344 h 2711051"/>
                  <a:gd name="connsiteX329-131991" fmla="*/ 349960 w 6006665"/>
                  <a:gd name="connsiteY329-131992" fmla="*/ 2506529 h 2711051"/>
                  <a:gd name="connsiteX330-131993" fmla="*/ 377229 w 6006665"/>
                  <a:gd name="connsiteY330-131994" fmla="*/ 2499712 h 2711051"/>
                  <a:gd name="connsiteX331-131995" fmla="*/ 404499 w 6006665"/>
                  <a:gd name="connsiteY331-131996" fmla="*/ 2451990 h 2711051"/>
                  <a:gd name="connsiteX332-131997" fmla="*/ 388591 w 6006665"/>
                  <a:gd name="connsiteY332-131998" fmla="*/ 2436083 h 2711051"/>
                  <a:gd name="connsiteX333-131999" fmla="*/ 440858 w 6006665"/>
                  <a:gd name="connsiteY333-132000" fmla="*/ 2408813 h 2711051"/>
                  <a:gd name="connsiteX334-132001" fmla="*/ 440858 w 6006665"/>
                  <a:gd name="connsiteY334-132002" fmla="*/ 2405757 h 2711051"/>
                  <a:gd name="connsiteX335-132003" fmla="*/ 416406 w 6006665"/>
                  <a:gd name="connsiteY335-132004" fmla="*/ 2408813 h 2711051"/>
                  <a:gd name="connsiteX336-132005" fmla="*/ 416406 w 6006665"/>
                  <a:gd name="connsiteY336-132006" fmla="*/ 2407325 h 2711051"/>
                  <a:gd name="connsiteX337-132007" fmla="*/ 404499 w 6006665"/>
                  <a:gd name="connsiteY337-132008" fmla="*/ 2408813 h 2711051"/>
                  <a:gd name="connsiteX338-132009" fmla="*/ 404499 w 6006665"/>
                  <a:gd name="connsiteY338-132010" fmla="*/ 2388361 h 2711051"/>
                  <a:gd name="connsiteX339-132011" fmla="*/ 424951 w 6006665"/>
                  <a:gd name="connsiteY339-132012" fmla="*/ 2372454 h 2711051"/>
                  <a:gd name="connsiteX340-132013" fmla="*/ 463583 w 6006665"/>
                  <a:gd name="connsiteY340-132014" fmla="*/ 2365637 h 2711051"/>
                  <a:gd name="connsiteX341-132015" fmla="*/ 468128 w 6006665"/>
                  <a:gd name="connsiteY341-132016" fmla="*/ 2349729 h 2711051"/>
                  <a:gd name="connsiteX342-132017" fmla="*/ 456765 w 6006665"/>
                  <a:gd name="connsiteY342-132018" fmla="*/ 2317915 h 2711051"/>
                  <a:gd name="connsiteX343-132019" fmla="*/ 474945 w 6006665"/>
                  <a:gd name="connsiteY343-132020" fmla="*/ 2290645 h 2711051"/>
                  <a:gd name="connsiteX344-132021" fmla="*/ 474945 w 6006665"/>
                  <a:gd name="connsiteY344-132022" fmla="*/ 2270193 h 2711051"/>
                  <a:gd name="connsiteX345-132023" fmla="*/ 420406 w 6006665"/>
                  <a:gd name="connsiteY345-132024" fmla="*/ 2252013 h 2711051"/>
                  <a:gd name="connsiteX346-132025" fmla="*/ 409588 w 6006665"/>
                  <a:gd name="connsiteY346-132026" fmla="*/ 2252013 h 2711051"/>
                  <a:gd name="connsiteX347-132027" fmla="*/ 397681 w 6006665"/>
                  <a:gd name="connsiteY347-132028" fmla="*/ 2252013 h 2711051"/>
                  <a:gd name="connsiteX348-132029" fmla="*/ 379485 w 6006665"/>
                  <a:gd name="connsiteY348-132030" fmla="*/ 2229774 h 2711051"/>
                  <a:gd name="connsiteX349-132031" fmla="*/ 357322 w 6006665"/>
                  <a:gd name="connsiteY349-132032" fmla="*/ 2236106 h 2711051"/>
                  <a:gd name="connsiteX350-132033" fmla="*/ 352842 w 6006665"/>
                  <a:gd name="connsiteY350-132034" fmla="*/ 2233984 h 2711051"/>
                  <a:gd name="connsiteX351-132035" fmla="*/ 345415 w 6006665"/>
                  <a:gd name="connsiteY351-132036" fmla="*/ 2236106 h 2711051"/>
                  <a:gd name="connsiteX352-132037" fmla="*/ 302238 w 6006665"/>
                  <a:gd name="connsiteY352-132038" fmla="*/ 2215654 h 2711051"/>
                  <a:gd name="connsiteX353-132039" fmla="*/ 302238 w 6006665"/>
                  <a:gd name="connsiteY353-132040" fmla="*/ 2204292 h 2711051"/>
                  <a:gd name="connsiteX354-132041" fmla="*/ 286331 w 6006665"/>
                  <a:gd name="connsiteY354-132042" fmla="*/ 2177022 h 2711051"/>
                  <a:gd name="connsiteX355-132043" fmla="*/ 270968 w 6006665"/>
                  <a:gd name="connsiteY355-132044" fmla="*/ 2177022 h 2711051"/>
                  <a:gd name="connsiteX356-132045" fmla="*/ 259061 w 6006665"/>
                  <a:gd name="connsiteY356-132046" fmla="*/ 2177022 h 2711051"/>
                  <a:gd name="connsiteX357-132047" fmla="*/ 254516 w 6006665"/>
                  <a:gd name="connsiteY357-132048" fmla="*/ 2161115 h 2711051"/>
                  <a:gd name="connsiteX358-132049" fmla="*/ 263606 w 6006665"/>
                  <a:gd name="connsiteY358-132050" fmla="*/ 2145208 h 2711051"/>
                  <a:gd name="connsiteX359-132051" fmla="*/ 243991 w 6006665"/>
                  <a:gd name="connsiteY359-132052" fmla="*/ 2114695 h 2711051"/>
                  <a:gd name="connsiteX360-132053" fmla="*/ 216429 w 6006665"/>
                  <a:gd name="connsiteY360-132054" fmla="*/ 2117938 h 2711051"/>
                  <a:gd name="connsiteX361-132055" fmla="*/ 212956 w 6006665"/>
                  <a:gd name="connsiteY361-132056" fmla="*/ 2116946 h 2711051"/>
                  <a:gd name="connsiteX362-132057" fmla="*/ 204522 w 6006665"/>
                  <a:gd name="connsiteY362-132058" fmla="*/ 2117938 h 2711051"/>
                  <a:gd name="connsiteX363-132059" fmla="*/ 199623 w 6006665"/>
                  <a:gd name="connsiteY363-132060" fmla="*/ 2116538 h 2711051"/>
                  <a:gd name="connsiteX364-132061" fmla="*/ 195977 w 6006665"/>
                  <a:gd name="connsiteY364-132062" fmla="*/ 2129300 h 2711051"/>
                  <a:gd name="connsiteX365-132063" fmla="*/ 184968 w 6006665"/>
                  <a:gd name="connsiteY365-132064" fmla="*/ 2126155 h 2711051"/>
                  <a:gd name="connsiteX366-132065" fmla="*/ 184070 w 6006665"/>
                  <a:gd name="connsiteY366-132066" fmla="*/ 2129300 h 2711051"/>
                  <a:gd name="connsiteX367-132067" fmla="*/ 168163 w 6006665"/>
                  <a:gd name="connsiteY367-132068" fmla="*/ 2124765 h 2711051"/>
                  <a:gd name="connsiteX368-132069" fmla="*/ 156800 w 6006665"/>
                  <a:gd name="connsiteY368-132070" fmla="*/ 2086123 h 2711051"/>
                  <a:gd name="connsiteX369-132071" fmla="*/ 152255 w 6006665"/>
                  <a:gd name="connsiteY369-132072" fmla="*/ 2070216 h 2711051"/>
                  <a:gd name="connsiteX370-132073" fmla="*/ 156800 w 6006665"/>
                  <a:gd name="connsiteY370-132074" fmla="*/ 2065671 h 2711051"/>
                  <a:gd name="connsiteX371-132075" fmla="*/ 168707 w 6006665"/>
                  <a:gd name="connsiteY371-132076" fmla="*/ 2065671 h 2711051"/>
                  <a:gd name="connsiteX372-132077" fmla="*/ 188615 w 6006665"/>
                  <a:gd name="connsiteY372-132078" fmla="*/ 2065671 h 2711051"/>
                  <a:gd name="connsiteX373-132079" fmla="*/ 199977 w 6006665"/>
                  <a:gd name="connsiteY373-132080" fmla="*/ 2054309 h 2711051"/>
                  <a:gd name="connsiteX374-132081" fmla="*/ 188615 w 6006665"/>
                  <a:gd name="connsiteY374-132082" fmla="*/ 2031584 h 2711051"/>
                  <a:gd name="connsiteX375-132083" fmla="*/ 168163 w 6006665"/>
                  <a:gd name="connsiteY375-132084" fmla="*/ 2022495 h 2711051"/>
                  <a:gd name="connsiteX376-132085" fmla="*/ 168163 w 6006665"/>
                  <a:gd name="connsiteY376-132086" fmla="*/ 2015677 h 2711051"/>
                  <a:gd name="connsiteX377-132087" fmla="*/ 152255 w 6006665"/>
                  <a:gd name="connsiteY377-132088" fmla="*/ 1999770 h 2711051"/>
                  <a:gd name="connsiteX378-132089" fmla="*/ 129531 w 6006665"/>
                  <a:gd name="connsiteY378-132090" fmla="*/ 1963410 h 2711051"/>
                  <a:gd name="connsiteX379-132091" fmla="*/ 140893 w 6006665"/>
                  <a:gd name="connsiteY379-132092" fmla="*/ 1940686 h 2711051"/>
                  <a:gd name="connsiteX380-132093" fmla="*/ 136348 w 6006665"/>
                  <a:gd name="connsiteY380-132094" fmla="*/ 1913416 h 2711051"/>
                  <a:gd name="connsiteX381-132095" fmla="*/ 103789 w 6006665"/>
                  <a:gd name="connsiteY381-132096" fmla="*/ 1900009 h 2711051"/>
                  <a:gd name="connsiteX382-132097" fmla="*/ 93716 w 6006665"/>
                  <a:gd name="connsiteY382-132098" fmla="*/ 1904326 h 2711051"/>
                  <a:gd name="connsiteX383-132099" fmla="*/ 91868 w 6006665"/>
                  <a:gd name="connsiteY383-132100" fmla="*/ 1900015 h 2711051"/>
                  <a:gd name="connsiteX384-132101" fmla="*/ 81809 w 6006665"/>
                  <a:gd name="connsiteY384-132102" fmla="*/ 1904326 h 2711051"/>
                  <a:gd name="connsiteX385-132103" fmla="*/ 74992 w 6006665"/>
                  <a:gd name="connsiteY385-132104" fmla="*/ 1888419 h 2711051"/>
                  <a:gd name="connsiteX386-132105" fmla="*/ 34087 w 6006665"/>
                  <a:gd name="connsiteY386-132106" fmla="*/ 1877057 h 2711051"/>
                  <a:gd name="connsiteX387-132107" fmla="*/ 22725 w 6006665"/>
                  <a:gd name="connsiteY387-132108" fmla="*/ 1833880 h 2711051"/>
                  <a:gd name="connsiteX388-132109" fmla="*/ 22725 w 6006665"/>
                  <a:gd name="connsiteY388-132110" fmla="*/ 1802065 h 2711051"/>
                  <a:gd name="connsiteX389-132111" fmla="*/ 0 w 6006665"/>
                  <a:gd name="connsiteY389-132112" fmla="*/ 1786158 h 2711051"/>
                  <a:gd name="connsiteX390-132113" fmla="*/ 15907 w 6006665"/>
                  <a:gd name="connsiteY390-132114" fmla="*/ 1763434 h 2711051"/>
                  <a:gd name="connsiteX391-132115" fmla="*/ 6818 w 6006665"/>
                  <a:gd name="connsiteY391-132116" fmla="*/ 1699805 h 2711051"/>
                  <a:gd name="connsiteX392-132117" fmla="*/ 34087 w 6006665"/>
                  <a:gd name="connsiteY392-132118" fmla="*/ 1656628 h 2711051"/>
                  <a:gd name="connsiteX393-132119" fmla="*/ 27270 w 6006665"/>
                  <a:gd name="connsiteY393-132120" fmla="*/ 1645266 h 2711051"/>
                  <a:gd name="connsiteX394-132121" fmla="*/ 70447 w 6006665"/>
                  <a:gd name="connsiteY394-132122" fmla="*/ 1606634 h 2711051"/>
                  <a:gd name="connsiteX395-132123" fmla="*/ 27270 w 6006665"/>
                  <a:gd name="connsiteY395-132124" fmla="*/ 1570274 h 2711051"/>
                  <a:gd name="connsiteX396-132125" fmla="*/ 109078 w 6006665"/>
                  <a:gd name="connsiteY396-132126" fmla="*/ 1472558 h 2711051"/>
                  <a:gd name="connsiteX397-132127" fmla="*/ 145438 w 6006665"/>
                  <a:gd name="connsiteY397-132128" fmla="*/ 1429381 h 2711051"/>
                  <a:gd name="connsiteX398-132129" fmla="*/ 156800 w 6006665"/>
                  <a:gd name="connsiteY398-132130" fmla="*/ 1386205 h 2711051"/>
                  <a:gd name="connsiteX399-132131" fmla="*/ 102261 w 6006665"/>
                  <a:gd name="connsiteY399-132132" fmla="*/ 1333938 h 2711051"/>
                  <a:gd name="connsiteX400-132133" fmla="*/ 118168 w 6006665"/>
                  <a:gd name="connsiteY400-132134" fmla="*/ 1279399 h 2711051"/>
                  <a:gd name="connsiteX401-132135" fmla="*/ 86354 w 6006665"/>
                  <a:gd name="connsiteY401-132136" fmla="*/ 1215770 h 2711051"/>
                  <a:gd name="connsiteX402-132137" fmla="*/ 109078 w 6006665"/>
                  <a:gd name="connsiteY402-132138" fmla="*/ 1140778 h 2711051"/>
                  <a:gd name="connsiteX403-132139" fmla="*/ 70447 w 6006665"/>
                  <a:gd name="connsiteY403-132140" fmla="*/ 1038517 h 2711051"/>
                  <a:gd name="connsiteX404-132141" fmla="*/ 102261 w 6006665"/>
                  <a:gd name="connsiteY404-132142" fmla="*/ 968071 h 2711051"/>
                  <a:gd name="connsiteX405-132143" fmla="*/ 43177 w 6006665"/>
                  <a:gd name="connsiteY405-132144" fmla="*/ 902170 h 2711051"/>
                  <a:gd name="connsiteX406-132145" fmla="*/ 49994 w 6006665"/>
                  <a:gd name="connsiteY406-132146" fmla="*/ 827178 h 2711051"/>
                  <a:gd name="connsiteX407-132147" fmla="*/ 81809 w 6006665"/>
                  <a:gd name="connsiteY407-132148" fmla="*/ 822633 h 2711051"/>
                  <a:gd name="connsiteX408-132149" fmla="*/ 145438 w 6006665"/>
                  <a:gd name="connsiteY408-132150" fmla="*/ 779457 h 2711051"/>
                  <a:gd name="connsiteX409-132151" fmla="*/ 184070 w 6006665"/>
                  <a:gd name="connsiteY409-132152" fmla="*/ 740825 h 2711051"/>
                  <a:gd name="connsiteX410-132153" fmla="*/ 189699 w 6006665"/>
                  <a:gd name="connsiteY410-132154" fmla="*/ 747103 h 2711051"/>
                  <a:gd name="connsiteX411-132155" fmla="*/ 195977 w 6006665"/>
                  <a:gd name="connsiteY411-132156" fmla="*/ 740825 h 2711051"/>
                  <a:gd name="connsiteX412-132157" fmla="*/ 255061 w 6006665"/>
                  <a:gd name="connsiteY412-132158" fmla="*/ 806726 h 2711051"/>
                  <a:gd name="connsiteX413-132159" fmla="*/ 350504 w 6006665"/>
                  <a:gd name="connsiteY413-132160" fmla="*/ 827178 h 2711051"/>
                  <a:gd name="connsiteX414-132161" fmla="*/ 491397 w 6006665"/>
                  <a:gd name="connsiteY414-132162" fmla="*/ 940802 h 2711051"/>
                  <a:gd name="connsiteX415-132163" fmla="*/ 523211 w 6006665"/>
                  <a:gd name="connsiteY415-132164" fmla="*/ 988523 h 2711051"/>
                  <a:gd name="connsiteX416-132165" fmla="*/ 523211 w 6006665"/>
                  <a:gd name="connsiteY416-132166" fmla="*/ 1047607 h 2711051"/>
                  <a:gd name="connsiteX417-132167" fmla="*/ 486852 w 6006665"/>
                  <a:gd name="connsiteY417-132168" fmla="*/ 1102146 h 2711051"/>
                  <a:gd name="connsiteX418-132169" fmla="*/ 420951 w 6006665"/>
                  <a:gd name="connsiteY418-132170" fmla="*/ 1122599 h 2711051"/>
                  <a:gd name="connsiteX419-132171" fmla="*/ 415909 w 6006665"/>
                  <a:gd name="connsiteY419-132172" fmla="*/ 1120468 h 2711051"/>
                  <a:gd name="connsiteX420-132173" fmla="*/ 409044 w 6006665"/>
                  <a:gd name="connsiteY420-132174" fmla="*/ 1122599 h 2711051"/>
                  <a:gd name="connsiteX421-132175" fmla="*/ 252950 w 6006665"/>
                  <a:gd name="connsiteY421-132176" fmla="*/ 1056643 h 2711051"/>
                  <a:gd name="connsiteX422-132177" fmla="*/ 232336 w 6006665"/>
                  <a:gd name="connsiteY422-132178" fmla="*/ 1063515 h 2711051"/>
                  <a:gd name="connsiteX423-132179" fmla="*/ 291420 w 6006665"/>
                  <a:gd name="connsiteY423-132180" fmla="*/ 1133961 h 2711051"/>
                  <a:gd name="connsiteX424-132181" fmla="*/ 291420 w 6006665"/>
                  <a:gd name="connsiteY424-132182" fmla="*/ 1172593 h 2711051"/>
                  <a:gd name="connsiteX425-132183" fmla="*/ 298238 w 6006665"/>
                  <a:gd name="connsiteY425-132184" fmla="*/ 1258947 h 2711051"/>
                  <a:gd name="connsiteX426-132185" fmla="*/ 345959 w 6006665"/>
                  <a:gd name="connsiteY426-132186" fmla="*/ 1290761 h 2711051"/>
                  <a:gd name="connsiteX427-132187" fmla="*/ 362087 w 6006665"/>
                  <a:gd name="connsiteY427-132188" fmla="*/ 1300169 h 2711051"/>
                  <a:gd name="connsiteX428-132189" fmla="*/ 365867 w 6006665"/>
                  <a:gd name="connsiteY428-132190" fmla="*/ 1268036 h 2711051"/>
                  <a:gd name="connsiteX429-132191" fmla="*/ 345415 w 6006665"/>
                  <a:gd name="connsiteY429-132192" fmla="*/ 1231677 h 2711051"/>
                  <a:gd name="connsiteX430-132193" fmla="*/ 365867 w 6006665"/>
                  <a:gd name="connsiteY430-132194" fmla="*/ 1199862 h 2711051"/>
                  <a:gd name="connsiteX431-132195" fmla="*/ 374560 w 6006665"/>
                  <a:gd name="connsiteY431-132196" fmla="*/ 1204861 h 2711051"/>
                  <a:gd name="connsiteX432-132197" fmla="*/ 377774 w 6006665"/>
                  <a:gd name="connsiteY432-132198" fmla="*/ 1199862 h 2711051"/>
                  <a:gd name="connsiteX433-132199" fmla="*/ 461933 w 6006665"/>
                  <a:gd name="connsiteY433-132200" fmla="*/ 1248254 h 2711051"/>
                  <a:gd name="connsiteX434-132201" fmla="*/ 484035 w 6006665"/>
                  <a:gd name="connsiteY434-132202" fmla="*/ 1231677 h 2711051"/>
                  <a:gd name="connsiteX435-132203" fmla="*/ 463583 w 6006665"/>
                  <a:gd name="connsiteY435-132204" fmla="*/ 1165775 h 2711051"/>
                  <a:gd name="connsiteX436-132205" fmla="*/ 549936 w 6006665"/>
                  <a:gd name="connsiteY436-132206" fmla="*/ 1079422 h 2711051"/>
                  <a:gd name="connsiteX437-132207" fmla="*/ 559742 w 6006665"/>
                  <a:gd name="connsiteY437-132208" fmla="*/ 1081523 h 2711051"/>
                  <a:gd name="connsiteX438-132209" fmla="*/ 561843 w 6006665"/>
                  <a:gd name="connsiteY438-132210" fmla="*/ 1079422 h 2711051"/>
                  <a:gd name="connsiteX439-132211" fmla="*/ 593658 w 6006665"/>
                  <a:gd name="connsiteY439-132212" fmla="*/ 1086239 h 2711051"/>
                  <a:gd name="connsiteX440-132213" fmla="*/ 620945 w 6006665"/>
                  <a:gd name="connsiteY440-132214" fmla="*/ 1110116 h 2711051"/>
                  <a:gd name="connsiteX441-132215" fmla="*/ 640835 w 6006665"/>
                  <a:gd name="connsiteY441-132216" fmla="*/ 1054425 h 2711051"/>
                  <a:gd name="connsiteX442-132217" fmla="*/ 609020 w 6006665"/>
                  <a:gd name="connsiteY442-132218" fmla="*/ 999886 h 2711051"/>
                  <a:gd name="connsiteX443-132219" fmla="*/ 624928 w 6006665"/>
                  <a:gd name="connsiteY443-132220" fmla="*/ 940802 h 2711051"/>
                  <a:gd name="connsiteX444-132221" fmla="*/ 597658 w 6006665"/>
                  <a:gd name="connsiteY444-132222" fmla="*/ 881717 h 2711051"/>
                  <a:gd name="connsiteX445-132223" fmla="*/ 611562 w 6006665"/>
                  <a:gd name="connsiteY445-132224" fmla="*/ 886043 h 2711051"/>
                  <a:gd name="connsiteX446-132225" fmla="*/ 609565 w 6006665"/>
                  <a:gd name="connsiteY446-132226" fmla="*/ 881717 h 2711051"/>
                  <a:gd name="connsiteX447-132227" fmla="*/ 711826 w 6006665"/>
                  <a:gd name="connsiteY447-132228" fmla="*/ 913532 h 2711051"/>
                  <a:gd name="connsiteX448-132229" fmla="*/ 732278 w 6006665"/>
                  <a:gd name="connsiteY448-132230" fmla="*/ 968071 h 2711051"/>
                  <a:gd name="connsiteX449-132231" fmla="*/ 684556 w 6006665"/>
                  <a:gd name="connsiteY449-132232" fmla="*/ 979433 h 2711051"/>
                  <a:gd name="connsiteX450-132233" fmla="*/ 684556 w 6006665"/>
                  <a:gd name="connsiteY450-132234" fmla="*/ 1031700 h 2711051"/>
                  <a:gd name="connsiteX451-132235" fmla="*/ 713309 w 6006665"/>
                  <a:gd name="connsiteY451-132236" fmla="*/ 1060453 h 2711051"/>
                  <a:gd name="connsiteX452-132237" fmla="*/ 763548 w 6006665"/>
                  <a:gd name="connsiteY452-132238" fmla="*/ 1043062 h 2711051"/>
                  <a:gd name="connsiteX453-132239" fmla="*/ 770365 w 6006665"/>
                  <a:gd name="connsiteY453-132240" fmla="*/ 983978 h 2711051"/>
                  <a:gd name="connsiteX454-132241" fmla="*/ 845357 w 6006665"/>
                  <a:gd name="connsiteY454-132242" fmla="*/ 936257 h 2711051"/>
                  <a:gd name="connsiteX455-132243" fmla="*/ 972614 w 6006665"/>
                  <a:gd name="connsiteY455-132244" fmla="*/ 849903 h 2711051"/>
                  <a:gd name="connsiteX456-132245" fmla="*/ 982566 w 6006665"/>
                  <a:gd name="connsiteY456-132246" fmla="*/ 851230 h 2711051"/>
                  <a:gd name="connsiteX457-132247" fmla="*/ 984521 w 6006665"/>
                  <a:gd name="connsiteY457-132248" fmla="*/ 849903 h 2711051"/>
                  <a:gd name="connsiteX458-132249" fmla="*/ 1018608 w 6006665"/>
                  <a:gd name="connsiteY458-132250" fmla="*/ 854448 h 2711051"/>
                  <a:gd name="connsiteX459-132251" fmla="*/ 979977 w 6006665"/>
                  <a:gd name="connsiteY459-132252" fmla="*/ 918077 h 2711051"/>
                  <a:gd name="connsiteX460-132253" fmla="*/ 1012666 w 6006665"/>
                  <a:gd name="connsiteY460-132254" fmla="*/ 923238 h 2711051"/>
                  <a:gd name="connsiteX461-132255" fmla="*/ 1038516 w 6006665"/>
                  <a:gd name="connsiteY461-132256" fmla="*/ 893080 h 2711051"/>
                  <a:gd name="connsiteX462-132257" fmla="*/ 1050423 w 6006665"/>
                  <a:gd name="connsiteY462-132258" fmla="*/ 893080 h 2711051"/>
                  <a:gd name="connsiteX463-132259" fmla="*/ 1108962 w 6006665"/>
                  <a:gd name="connsiteY463-132260" fmla="*/ 893080 h 2711051"/>
                  <a:gd name="connsiteX464-132261" fmla="*/ 1161229 w 6006665"/>
                  <a:gd name="connsiteY464-132262" fmla="*/ 849903 h 2711051"/>
                  <a:gd name="connsiteX465-132263" fmla="*/ 1165711 w 6006665"/>
                  <a:gd name="connsiteY465-132264" fmla="*/ 856037 h 2711051"/>
                  <a:gd name="connsiteX466-132265" fmla="*/ 1173136 w 6006665"/>
                  <a:gd name="connsiteY466-132266" fmla="*/ 849903 h 2711051"/>
                  <a:gd name="connsiteX467-132267" fmla="*/ 1210035 w 6006665"/>
                  <a:gd name="connsiteY467-132268" fmla="*/ 900396 h 2711051"/>
                  <a:gd name="connsiteX468-132269" fmla="*/ 1247583 w 6006665"/>
                  <a:gd name="connsiteY468-132270" fmla="*/ 843086 h 2711051"/>
                  <a:gd name="connsiteX469-132271" fmla="*/ 1211223 w 6006665"/>
                  <a:gd name="connsiteY469-132272" fmla="*/ 784002 h 2711051"/>
                  <a:gd name="connsiteX470-132273" fmla="*/ 1227130 w 6006665"/>
                  <a:gd name="connsiteY470-132274" fmla="*/ 747642 h 2711051"/>
                  <a:gd name="connsiteX471-132275" fmla="*/ 1237665 w 6006665"/>
                  <a:gd name="connsiteY471-132276" fmla="*/ 750780 h 2711051"/>
                  <a:gd name="connsiteX472-132277" fmla="*/ 1239037 w 6006665"/>
                  <a:gd name="connsiteY472-132278" fmla="*/ 747642 h 2711051"/>
                  <a:gd name="connsiteX473-132279" fmla="*/ 1345843 w 6006665"/>
                  <a:gd name="connsiteY473-132280" fmla="*/ 779457 h 2711051"/>
                  <a:gd name="connsiteX474-132281" fmla="*/ 1400382 w 6006665"/>
                  <a:gd name="connsiteY474-132282" fmla="*/ 811271 h 2711051"/>
                  <a:gd name="connsiteX475-132283" fmla="*/ 1519756 w 6006665"/>
                  <a:gd name="connsiteY475-132284" fmla="*/ 917855 h 2711051"/>
                  <a:gd name="connsiteX476-132285" fmla="*/ 1543003 w 6006665"/>
                  <a:gd name="connsiteY476-132286" fmla="*/ 877173 h 2711051"/>
                  <a:gd name="connsiteX477-132287" fmla="*/ 1506643 w 6006665"/>
                  <a:gd name="connsiteY477-132288" fmla="*/ 822633 h 2711051"/>
                  <a:gd name="connsiteX478-132289" fmla="*/ 1506643 w 6006665"/>
                  <a:gd name="connsiteY478-132290" fmla="*/ 799909 h 2711051"/>
                  <a:gd name="connsiteX479-132291" fmla="*/ 1463467 w 6006665"/>
                  <a:gd name="connsiteY479-132292" fmla="*/ 790819 h 2711051"/>
                  <a:gd name="connsiteX480-132293" fmla="*/ 1472556 w 6006665"/>
                  <a:gd name="connsiteY480-132294" fmla="*/ 740825 h 2711051"/>
                  <a:gd name="connsiteX481-132295" fmla="*/ 1452104 w 6006665"/>
                  <a:gd name="connsiteY481-132296" fmla="*/ 654471 h 2711051"/>
                  <a:gd name="connsiteX482-132297" fmla="*/ 1452104 w 6006665"/>
                  <a:gd name="connsiteY482-132298" fmla="*/ 618112 h 2711051"/>
                  <a:gd name="connsiteX483-132299" fmla="*/ 1522551 w 6006665"/>
                  <a:gd name="connsiteY483-132300" fmla="*/ 515851 h 2711051"/>
                  <a:gd name="connsiteX484-132301" fmla="*/ 1543003 w 6006665"/>
                  <a:gd name="connsiteY484-132302" fmla="*/ 402228 h 2711051"/>
                  <a:gd name="connsiteX485-132303" fmla="*/ 1570272 w 6006665"/>
                  <a:gd name="connsiteY485-132304" fmla="*/ 381775 h 2711051"/>
                  <a:gd name="connsiteX486-132305" fmla="*/ 1578688 w 6006665"/>
                  <a:gd name="connsiteY486-132306" fmla="*/ 384394 h 2711051"/>
                  <a:gd name="connsiteX487-132307" fmla="*/ 1582179 w 6006665"/>
                  <a:gd name="connsiteY487-132308" fmla="*/ 381775 h 2711051"/>
                  <a:gd name="connsiteX488-132309" fmla="*/ 1684440 w 6006665"/>
                  <a:gd name="connsiteY488-132310" fmla="*/ 413590 h 2711051"/>
                  <a:gd name="connsiteX489-132311" fmla="*/ 1688985 w 6006665"/>
                  <a:gd name="connsiteY489-132312" fmla="*/ 484036 h 2711051"/>
                  <a:gd name="connsiteX490-132313" fmla="*/ 1652625 w 6006665"/>
                  <a:gd name="connsiteY490-132314" fmla="*/ 574935 h 2711051"/>
                  <a:gd name="connsiteX491-132315" fmla="*/ 1679895 w 6006665"/>
                  <a:gd name="connsiteY491-132316" fmla="*/ 613567 h 2711051"/>
                  <a:gd name="connsiteX492-132317" fmla="*/ 1688985 w 6006665"/>
                  <a:gd name="connsiteY492-132318" fmla="*/ 688558 h 2711051"/>
                  <a:gd name="connsiteX493-132319" fmla="*/ 1679895 w 6006665"/>
                  <a:gd name="connsiteY493-132320" fmla="*/ 833996 h 2711051"/>
                  <a:gd name="connsiteX494-132321" fmla="*/ 1636718 w 6006665"/>
                  <a:gd name="connsiteY494-132322" fmla="*/ 1097602 h 2711051"/>
                  <a:gd name="connsiteX495-132323" fmla="*/ 1662494 w 6006665"/>
                  <a:gd name="connsiteY495-132324" fmla="*/ 1104046 h 2711051"/>
                  <a:gd name="connsiteX0-132325" fmla="*/ 1662494 w 6006665"/>
                  <a:gd name="connsiteY0-132326" fmla="*/ 1104046 h 2711051"/>
                  <a:gd name="connsiteX1-132327" fmla="*/ 3211535 w 6006665"/>
                  <a:gd name="connsiteY1-132328" fmla="*/ 1 h 2711051"/>
                  <a:gd name="connsiteX2-132329" fmla="*/ 3200173 w 6006665"/>
                  <a:gd name="connsiteY2-132330" fmla="*/ 74993 h 2711051"/>
                  <a:gd name="connsiteX3-132331" fmla="*/ 3161541 w 6006665"/>
                  <a:gd name="connsiteY3-132332" fmla="*/ 118170 h 2711051"/>
                  <a:gd name="connsiteX4-132333" fmla="*/ 3066097 w 6006665"/>
                  <a:gd name="connsiteY4-132334" fmla="*/ 193161 h 2711051"/>
                  <a:gd name="connsiteX5-132335" fmla="*/ 3034283 w 6006665"/>
                  <a:gd name="connsiteY5-132336" fmla="*/ 236338 h 2711051"/>
                  <a:gd name="connsiteX6-132337" fmla="*/ 3082005 w 6006665"/>
                  <a:gd name="connsiteY6-132338" fmla="*/ 252245 h 2711051"/>
                  <a:gd name="connsiteX7-132339" fmla="*/ 3129459 w 6006665"/>
                  <a:gd name="connsiteY7-132340" fmla="*/ 279926 h 2711051"/>
                  <a:gd name="connsiteX8-132341" fmla="*/ 3156451 w 6006665"/>
                  <a:gd name="connsiteY8-132342" fmla="*/ 256790 h 2711051"/>
                  <a:gd name="connsiteX9-132343" fmla="*/ 3158460 w 6006665"/>
                  <a:gd name="connsiteY9-132344" fmla="*/ 265274 h 2711051"/>
                  <a:gd name="connsiteX10-132345" fmla="*/ 3168359 w 6006665"/>
                  <a:gd name="connsiteY10-132346" fmla="*/ 256790 h 2711051"/>
                  <a:gd name="connsiteX11-132347" fmla="*/ 3184984 w 6006665"/>
                  <a:gd name="connsiteY11-132348" fmla="*/ 326983 h 2711051"/>
                  <a:gd name="connsiteX12-132349" fmla="*/ 3192811 w 6006665"/>
                  <a:gd name="connsiteY12-132350" fmla="*/ 311329 h 2711051"/>
                  <a:gd name="connsiteX13-132351" fmla="*/ 3251895 w 6006665"/>
                  <a:gd name="connsiteY13-132352" fmla="*/ 290877 h 2711051"/>
                  <a:gd name="connsiteX14-132353" fmla="*/ 3259833 w 6006665"/>
                  <a:gd name="connsiteY14-132354" fmla="*/ 292251 h 2711051"/>
                  <a:gd name="connsiteX15-132355" fmla="*/ 3263802 w 6006665"/>
                  <a:gd name="connsiteY15-132356" fmla="*/ 290877 h 2711051"/>
                  <a:gd name="connsiteX16-132357" fmla="*/ 3381970 w 6006665"/>
                  <a:gd name="connsiteY16-132358" fmla="*/ 311329 h 2711051"/>
                  <a:gd name="connsiteX17-132359" fmla="*/ 3388787 w 6006665"/>
                  <a:gd name="connsiteY17-132360" fmla="*/ 370413 h 2711051"/>
                  <a:gd name="connsiteX18-132361" fmla="*/ 3531529 w 6006665"/>
                  <a:gd name="connsiteY18-132362" fmla="*/ 391404 h 2711051"/>
                  <a:gd name="connsiteX19-132363" fmla="*/ 3538225 w 6006665"/>
                  <a:gd name="connsiteY19-132364" fmla="*/ 295422 h 2711051"/>
                  <a:gd name="connsiteX20-132365" fmla="*/ 3549910 w 6006665"/>
                  <a:gd name="connsiteY20-132366" fmla="*/ 298609 h 2711051"/>
                  <a:gd name="connsiteX21-132367" fmla="*/ 3550132 w 6006665"/>
                  <a:gd name="connsiteY21-132368" fmla="*/ 295422 h 2711051"/>
                  <a:gd name="connsiteX22-132369" fmla="*/ 3625123 w 6006665"/>
                  <a:gd name="connsiteY22-132370" fmla="*/ 315874 h 2711051"/>
                  <a:gd name="connsiteX23-132371" fmla="*/ 3672301 w 6006665"/>
                  <a:gd name="connsiteY23-132372" fmla="*/ 315874 h 2711051"/>
                  <a:gd name="connsiteX24-132373" fmla="*/ 3684207 w 6006665"/>
                  <a:gd name="connsiteY24-132374" fmla="*/ 315874 h 2711051"/>
                  <a:gd name="connsiteX25-132375" fmla="*/ 3743291 w 6006665"/>
                  <a:gd name="connsiteY25-132376" fmla="*/ 381775 h 2711051"/>
                  <a:gd name="connsiteX26-132377" fmla="*/ 3759199 w 6006665"/>
                  <a:gd name="connsiteY26-132378" fmla="*/ 461312 h 2711051"/>
                  <a:gd name="connsiteX27-132379" fmla="*/ 3738747 w 6006665"/>
                  <a:gd name="connsiteY27-132380" fmla="*/ 511306 h 2711051"/>
                  <a:gd name="connsiteX28-132381" fmla="*/ 3786469 w 6006665"/>
                  <a:gd name="connsiteY28-132382" fmla="*/ 602204 h 2711051"/>
                  <a:gd name="connsiteX29-132383" fmla="*/ 3835603 w 6006665"/>
                  <a:gd name="connsiteY29-132384" fmla="*/ 638110 h 2711051"/>
                  <a:gd name="connsiteX30-132385" fmla="*/ 3865460 w 6006665"/>
                  <a:gd name="connsiteY30-132386" fmla="*/ 527213 h 2711051"/>
                  <a:gd name="connsiteX31-132387" fmla="*/ 3875077 w 6006665"/>
                  <a:gd name="connsiteY31-132388" fmla="*/ 535720 h 2711051"/>
                  <a:gd name="connsiteX32-132389" fmla="*/ 3877367 w 6006665"/>
                  <a:gd name="connsiteY32-132390" fmla="*/ 527213 h 2711051"/>
                  <a:gd name="connsiteX33-132391" fmla="*/ 3932151 w 6006665"/>
                  <a:gd name="connsiteY33-132392" fmla="*/ 575676 h 2711051"/>
                  <a:gd name="connsiteX34-132393" fmla="*/ 3988173 w 6006665"/>
                  <a:gd name="connsiteY34-132394" fmla="*/ 547665 h 2711051"/>
                  <a:gd name="connsiteX35-132395" fmla="*/ 3993852 w 6006665"/>
                  <a:gd name="connsiteY35-132396" fmla="*/ 550780 h 2711051"/>
                  <a:gd name="connsiteX36-132397" fmla="*/ 4000080 w 6006665"/>
                  <a:gd name="connsiteY36-132398" fmla="*/ 547665 h 2711051"/>
                  <a:gd name="connsiteX37-132399" fmla="*/ 4062426 w 6006665"/>
                  <a:gd name="connsiteY37-132400" fmla="*/ 581855 h 2711051"/>
                  <a:gd name="connsiteX38-132401" fmla="*/ 4085889 w 6006665"/>
                  <a:gd name="connsiteY38-132402" fmla="*/ 554483 h 2711051"/>
                  <a:gd name="connsiteX39-132403" fmla="*/ 4095563 w 6006665"/>
                  <a:gd name="connsiteY39-132404" fmla="*/ 557087 h 2711051"/>
                  <a:gd name="connsiteX40-132405" fmla="*/ 4097796 w 6006665"/>
                  <a:gd name="connsiteY40-132406" fmla="*/ 554483 h 2711051"/>
                  <a:gd name="connsiteX41-132407" fmla="*/ 4144150 w 6006665"/>
                  <a:gd name="connsiteY41-132408" fmla="*/ 566963 h 2711051"/>
                  <a:gd name="connsiteX42-132409" fmla="*/ 4117703 w 6006665"/>
                  <a:gd name="connsiteY42-132410" fmla="*/ 456767 h 2711051"/>
                  <a:gd name="connsiteX43-132411" fmla="*/ 4165425 w 6006665"/>
                  <a:gd name="connsiteY43-132412" fmla="*/ 402228 h 2711051"/>
                  <a:gd name="connsiteX44-132413" fmla="*/ 4175231 w 6006665"/>
                  <a:gd name="connsiteY44-132414" fmla="*/ 404629 h 2711051"/>
                  <a:gd name="connsiteX45-132415" fmla="*/ 4177332 w 6006665"/>
                  <a:gd name="connsiteY45-132416" fmla="*/ 402228 h 2711051"/>
                  <a:gd name="connsiteX46-132417" fmla="*/ 4511384 w 6006665"/>
                  <a:gd name="connsiteY46-132418" fmla="*/ 484036 h 2711051"/>
                  <a:gd name="connsiteX47-132419" fmla="*/ 4543199 w 6006665"/>
                  <a:gd name="connsiteY47-132420" fmla="*/ 554483 h 2711051"/>
                  <a:gd name="connsiteX48-132421" fmla="*/ 4639242 w 6006665"/>
                  <a:gd name="connsiteY48-132422" fmla="*/ 637125 h 2711051"/>
                  <a:gd name="connsiteX49-132423" fmla="*/ 4774445 w 6006665"/>
                  <a:gd name="connsiteY49-132424" fmla="*/ 618112 h 2711051"/>
                  <a:gd name="connsiteX50-132425" fmla="*/ 4778496 w 6006665"/>
                  <a:gd name="connsiteY50-132426" fmla="*/ 619216 h 2711051"/>
                  <a:gd name="connsiteX51-132427" fmla="*/ 4786352 w 6006665"/>
                  <a:gd name="connsiteY51-132428" fmla="*/ 618112 h 2711051"/>
                  <a:gd name="connsiteX52-132429" fmla="*/ 4861343 w 6006665"/>
                  <a:gd name="connsiteY52-132430" fmla="*/ 638564 h 2711051"/>
                  <a:gd name="connsiteX53-132431" fmla="*/ 4893158 w 6006665"/>
                  <a:gd name="connsiteY53-132432" fmla="*/ 681741 h 2711051"/>
                  <a:gd name="connsiteX54-132433" fmla="*/ 4888613 w 6006665"/>
                  <a:gd name="connsiteY54-132434" fmla="*/ 763549 h 2711051"/>
                  <a:gd name="connsiteX55-132435" fmla="*/ 4927677 w 6006665"/>
                  <a:gd name="connsiteY55-132436" fmla="*/ 788221 h 2711051"/>
                  <a:gd name="connsiteX56-132437" fmla="*/ 4967605 w 6006665"/>
                  <a:gd name="connsiteY56-132438" fmla="*/ 774912 h 2711051"/>
                  <a:gd name="connsiteX57-132439" fmla="*/ 5038051 w 6006665"/>
                  <a:gd name="connsiteY57-132440" fmla="*/ 768094 h 2711051"/>
                  <a:gd name="connsiteX58-132441" fmla="*/ 5040730 w 6006665"/>
                  <a:gd name="connsiteY58-132442" fmla="*/ 768987 h 2711051"/>
                  <a:gd name="connsiteX59-132443" fmla="*/ 5049958 w 6006665"/>
                  <a:gd name="connsiteY59-132444" fmla="*/ 768094 h 2711051"/>
                  <a:gd name="connsiteX60-132445" fmla="*/ 5114249 w 6006665"/>
                  <a:gd name="connsiteY60-132446" fmla="*/ 789525 h 2711051"/>
                  <a:gd name="connsiteX61-132447" fmla="*/ 5176671 w 6006665"/>
                  <a:gd name="connsiteY61-132448" fmla="*/ 779457 h 2711051"/>
                  <a:gd name="connsiteX62-132449" fmla="*/ 5177801 w 6006665"/>
                  <a:gd name="connsiteY62-132450" fmla="*/ 781195 h 2711051"/>
                  <a:gd name="connsiteX63-132451" fmla="*/ 5188578 w 6006665"/>
                  <a:gd name="connsiteY63-132452" fmla="*/ 779457 h 2711051"/>
                  <a:gd name="connsiteX64-132453" fmla="*/ 5243719 w 6006665"/>
                  <a:gd name="connsiteY64-132454" fmla="*/ 864288 h 2711051"/>
                  <a:gd name="connsiteX65-132455" fmla="*/ 5283477 w 6006665"/>
                  <a:gd name="connsiteY65-132456" fmla="*/ 833996 h 2711051"/>
                  <a:gd name="connsiteX66-132457" fmla="*/ 5258480 w 6006665"/>
                  <a:gd name="connsiteY66-132458" fmla="*/ 768094 h 2711051"/>
                  <a:gd name="connsiteX67-132459" fmla="*/ 5267570 w 6006665"/>
                  <a:gd name="connsiteY67-132460" fmla="*/ 720373 h 2711051"/>
                  <a:gd name="connsiteX68-132461" fmla="*/ 5278896 w 6006665"/>
                  <a:gd name="connsiteY68-132462" fmla="*/ 723422 h 2711051"/>
                  <a:gd name="connsiteX69-132463" fmla="*/ 5279477 w 6006665"/>
                  <a:gd name="connsiteY69-132464" fmla="*/ 720373 h 2711051"/>
                  <a:gd name="connsiteX70-132465" fmla="*/ 5395510 w 6006665"/>
                  <a:gd name="connsiteY70-132466" fmla="*/ 751612 h 2711051"/>
                  <a:gd name="connsiteX71-132467" fmla="*/ 5463001 w 6006665"/>
                  <a:gd name="connsiteY71-132468" fmla="*/ 747642 h 2711051"/>
                  <a:gd name="connsiteX72-132469" fmla="*/ 5464386 w 6006665"/>
                  <a:gd name="connsiteY72-132470" fmla="*/ 748261 h 2711051"/>
                  <a:gd name="connsiteX73-132471" fmla="*/ 5474909 w 6006665"/>
                  <a:gd name="connsiteY73-132472" fmla="*/ 747642 h 2711051"/>
                  <a:gd name="connsiteX74-132473" fmla="*/ 5581715 w 6006665"/>
                  <a:gd name="connsiteY74-132474" fmla="*/ 795364 h 2711051"/>
                  <a:gd name="connsiteX75-132475" fmla="*/ 5633981 w 6006665"/>
                  <a:gd name="connsiteY75-132476" fmla="*/ 838541 h 2711051"/>
                  <a:gd name="connsiteX76-132477" fmla="*/ 5720335 w 6006665"/>
                  <a:gd name="connsiteY76-132478" fmla="*/ 918077 h 2711051"/>
                  <a:gd name="connsiteX77-132479" fmla="*/ 5822595 w 6006665"/>
                  <a:gd name="connsiteY77-132480" fmla="*/ 1015793 h 2711051"/>
                  <a:gd name="connsiteX78-132481" fmla="*/ 5818051 w 6006665"/>
                  <a:gd name="connsiteY78-132482" fmla="*/ 1070332 h 2711051"/>
                  <a:gd name="connsiteX79-132483" fmla="*/ 5825679 w 6006665"/>
                  <a:gd name="connsiteY79-132484" fmla="*/ 1077960 h 2711051"/>
                  <a:gd name="connsiteX80-132485" fmla="*/ 5822051 w 6006665"/>
                  <a:gd name="connsiteY80-132486" fmla="*/ 1027155 h 2711051"/>
                  <a:gd name="connsiteX81-132487" fmla="*/ 5834092 w 6006665"/>
                  <a:gd name="connsiteY81-132488" fmla="*/ 1029028 h 2711051"/>
                  <a:gd name="connsiteX82-132489" fmla="*/ 5833958 w 6006665"/>
                  <a:gd name="connsiteY82-132490" fmla="*/ 1027155 h 2711051"/>
                  <a:gd name="connsiteX83-132491" fmla="*/ 5936219 w 6006665"/>
                  <a:gd name="connsiteY83-132492" fmla="*/ 1043062 h 2711051"/>
                  <a:gd name="connsiteX84-132493" fmla="*/ 6006665 w 6006665"/>
                  <a:gd name="connsiteY84-132494" fmla="*/ 1122599 h 2711051"/>
                  <a:gd name="connsiteX85-132495" fmla="*/ 5968033 w 6006665"/>
                  <a:gd name="connsiteY85-132496" fmla="*/ 1161231 h 2711051"/>
                  <a:gd name="connsiteX86-132497" fmla="*/ 5908949 w 6006665"/>
                  <a:gd name="connsiteY86-132498" fmla="*/ 1172593 h 2711051"/>
                  <a:gd name="connsiteX87-132499" fmla="*/ 5908949 w 6006665"/>
                  <a:gd name="connsiteY87-132500" fmla="*/ 1258947 h 2711051"/>
                  <a:gd name="connsiteX88-132501" fmla="*/ 5893042 w 6006665"/>
                  <a:gd name="connsiteY88-132502" fmla="*/ 1274854 h 2711051"/>
                  <a:gd name="connsiteX89-132503" fmla="*/ 5881135 w 6006665"/>
                  <a:gd name="connsiteY89-132504" fmla="*/ 1274854 h 2711051"/>
                  <a:gd name="connsiteX90-132505" fmla="*/ 5861227 w 6006665"/>
                  <a:gd name="connsiteY90-132506" fmla="*/ 1274854 h 2711051"/>
                  <a:gd name="connsiteX91-132507" fmla="*/ 5849321 w 6006665"/>
                  <a:gd name="connsiteY91-132508" fmla="*/ 1274854 h 2711051"/>
                  <a:gd name="connsiteX92-132509" fmla="*/ 5817506 w 6006665"/>
                  <a:gd name="connsiteY92-132510" fmla="*/ 1240767 h 2711051"/>
                  <a:gd name="connsiteX93-132511" fmla="*/ 5767511 w 6006665"/>
                  <a:gd name="connsiteY93-132512" fmla="*/ 1215770 h 2711051"/>
                  <a:gd name="connsiteX94-132513" fmla="*/ 5762967 w 6006665"/>
                  <a:gd name="connsiteY94-132514" fmla="*/ 1181683 h 2711051"/>
                  <a:gd name="connsiteX95-132515" fmla="*/ 5729132 w 6006665"/>
                  <a:gd name="connsiteY95-132516" fmla="*/ 1167751 h 2711051"/>
                  <a:gd name="connsiteX96-132517" fmla="*/ 5695337 w 6006665"/>
                  <a:gd name="connsiteY96-132518" fmla="*/ 1177138 h 2711051"/>
                  <a:gd name="connsiteX97-132519" fmla="*/ 5693366 w 6006665"/>
                  <a:gd name="connsiteY97-132520" fmla="*/ 1174378 h 2711051"/>
                  <a:gd name="connsiteX98-132521" fmla="*/ 5683431 w 6006665"/>
                  <a:gd name="connsiteY98-132522" fmla="*/ 1177138 h 2711051"/>
                  <a:gd name="connsiteX99-132523" fmla="*/ 5660706 w 6006665"/>
                  <a:gd name="connsiteY99-132524" fmla="*/ 1145323 h 2711051"/>
                  <a:gd name="connsiteX100-132525" fmla="*/ 5669644 w 6006665"/>
                  <a:gd name="connsiteY100-132526" fmla="*/ 1120298 h 2711051"/>
                  <a:gd name="connsiteX101-132527" fmla="*/ 5640799 w 6006665"/>
                  <a:gd name="connsiteY101-132528" fmla="*/ 1133961 h 2711051"/>
                  <a:gd name="connsiteX102-132529" fmla="*/ 5656705 w 6006665"/>
                  <a:gd name="connsiteY102-132530" fmla="*/ 1177138 h 2711051"/>
                  <a:gd name="connsiteX103-132531" fmla="*/ 5633981 w 6006665"/>
                  <a:gd name="connsiteY103-132532" fmla="*/ 1215770 h 2711051"/>
                  <a:gd name="connsiteX104-132533" fmla="*/ 5586259 w 6006665"/>
                  <a:gd name="connsiteY104-132534" fmla="*/ 1252129 h 2711051"/>
                  <a:gd name="connsiteX105-132535" fmla="*/ 5575676 w 6006665"/>
                  <a:gd name="connsiteY105-132536" fmla="*/ 1251121 h 2711051"/>
                  <a:gd name="connsiteX106-132537" fmla="*/ 5574353 w 6006665"/>
                  <a:gd name="connsiteY106-132538" fmla="*/ 1252129 h 2711051"/>
                  <a:gd name="connsiteX107-132539" fmla="*/ 5539436 w 6006665"/>
                  <a:gd name="connsiteY107-132540" fmla="*/ 1248804 h 2711051"/>
                  <a:gd name="connsiteX108-132541" fmla="*/ 5570352 w 6006665"/>
                  <a:gd name="connsiteY108-132542" fmla="*/ 1290761 h 2711051"/>
                  <a:gd name="connsiteX109-132543" fmla="*/ 5593077 w 6006665"/>
                  <a:gd name="connsiteY109-132544" fmla="*/ 1354390 h 2711051"/>
                  <a:gd name="connsiteX110-132545" fmla="*/ 5608984 w 6006665"/>
                  <a:gd name="connsiteY110-132546" fmla="*/ 1381660 h 2711051"/>
                  <a:gd name="connsiteX111-132547" fmla="*/ 5613529 w 6006665"/>
                  <a:gd name="connsiteY111-132548" fmla="*/ 1413474 h 2711051"/>
                  <a:gd name="connsiteX112-132549" fmla="*/ 5608984 w 6006665"/>
                  <a:gd name="connsiteY112-132550" fmla="*/ 1436199 h 2711051"/>
                  <a:gd name="connsiteX113-132551" fmla="*/ 5597799 w 6006665"/>
                  <a:gd name="connsiteY113-132552" fmla="*/ 1432590 h 2711051"/>
                  <a:gd name="connsiteX114-132553" fmla="*/ 5597077 w 6006665"/>
                  <a:gd name="connsiteY114-132554" fmla="*/ 1436199 h 2711051"/>
                  <a:gd name="connsiteX115-132555" fmla="*/ 5534271 w 6006665"/>
                  <a:gd name="connsiteY115-132556" fmla="*/ 1415939 h 2711051"/>
                  <a:gd name="connsiteX116-132557" fmla="*/ 5436277 w 6006665"/>
                  <a:gd name="connsiteY116-132558" fmla="*/ 1472558 h 2711051"/>
                  <a:gd name="connsiteX117-132559" fmla="*/ 5397645 w 6006665"/>
                  <a:gd name="connsiteY117-132560" fmla="*/ 1483921 h 2711051"/>
                  <a:gd name="connsiteX118-132561" fmla="*/ 5345378 w 6006665"/>
                  <a:gd name="connsiteY118-132562" fmla="*/ 1538460 h 2711051"/>
                  <a:gd name="connsiteX119-132563" fmla="*/ 5290839 w 6006665"/>
                  <a:gd name="connsiteY119-132564" fmla="*/ 1586181 h 2711051"/>
                  <a:gd name="connsiteX120-132565" fmla="*/ 5274932 w 6006665"/>
                  <a:gd name="connsiteY120-132566" fmla="*/ 1617996 h 2711051"/>
                  <a:gd name="connsiteX121-132567" fmla="*/ 5267238 w 6006665"/>
                  <a:gd name="connsiteY121-132568" fmla="*/ 1609569 h 2711051"/>
                  <a:gd name="connsiteX122-132569" fmla="*/ 5263025 w 6006665"/>
                  <a:gd name="connsiteY122-132570" fmla="*/ 1617996 h 2711051"/>
                  <a:gd name="connsiteX123-132571" fmla="*/ 5219538 w 6006665"/>
                  <a:gd name="connsiteY123-132572" fmla="*/ 1570368 h 2711051"/>
                  <a:gd name="connsiteX124-132573" fmla="*/ 5129494 w 6006665"/>
                  <a:gd name="connsiteY124-132574" fmla="*/ 1624813 h 2711051"/>
                  <a:gd name="connsiteX125-132575" fmla="*/ 5126389 w 6006665"/>
                  <a:gd name="connsiteY125-132576" fmla="*/ 1619491 h 2711051"/>
                  <a:gd name="connsiteX126-132577" fmla="*/ 5117587 w 6006665"/>
                  <a:gd name="connsiteY126-132578" fmla="*/ 1624813 h 2711051"/>
                  <a:gd name="connsiteX127-132579" fmla="*/ 5105544 w 6006665"/>
                  <a:gd name="connsiteY127-132580" fmla="*/ 1604167 h 2711051"/>
                  <a:gd name="connsiteX128-132581" fmla="*/ 5074955 w 6006665"/>
                  <a:gd name="connsiteY128-132582" fmla="*/ 1629358 h 2711051"/>
                  <a:gd name="connsiteX129-132583" fmla="*/ 5065718 w 6006665"/>
                  <a:gd name="connsiteY129-132584" fmla="*/ 1627159 h 2711051"/>
                  <a:gd name="connsiteX130-132585" fmla="*/ 5063048 w 6006665"/>
                  <a:gd name="connsiteY130-132586" fmla="*/ 1629358 h 2711051"/>
                  <a:gd name="connsiteX131-132587" fmla="*/ 5026594 w 6006665"/>
                  <a:gd name="connsiteY131-132588" fmla="*/ 1620679 h 2711051"/>
                  <a:gd name="connsiteX132-132589" fmla="*/ 5015871 w 6006665"/>
                  <a:gd name="connsiteY132-132590" fmla="*/ 1665718 h 2711051"/>
                  <a:gd name="connsiteX133-132591" fmla="*/ 4974967 w 6006665"/>
                  <a:gd name="connsiteY133-132592" fmla="*/ 1731619 h 2711051"/>
                  <a:gd name="connsiteX134-132593" fmla="*/ 4974967 w 6006665"/>
                  <a:gd name="connsiteY134-132594" fmla="*/ 1763434 h 2711051"/>
                  <a:gd name="connsiteX135-132595" fmla="*/ 5015871 w 6006665"/>
                  <a:gd name="connsiteY135-132596" fmla="*/ 1779341 h 2711051"/>
                  <a:gd name="connsiteX136-132597" fmla="*/ 5011326 w 6006665"/>
                  <a:gd name="connsiteY136-132598" fmla="*/ 1877057 h 2711051"/>
                  <a:gd name="connsiteX137-132599" fmla="*/ 4999419 w 6006665"/>
                  <a:gd name="connsiteY137-132600" fmla="*/ 1877057 h 2711051"/>
                  <a:gd name="connsiteX138-132601" fmla="*/ 4974967 w 6006665"/>
                  <a:gd name="connsiteY138-132602" fmla="*/ 1877057 h 2711051"/>
                  <a:gd name="connsiteX139-132603" fmla="*/ 4963605 w 6006665"/>
                  <a:gd name="connsiteY139-132604" fmla="*/ 1929323 h 2711051"/>
                  <a:gd name="connsiteX140-132605" fmla="*/ 4974967 w 6006665"/>
                  <a:gd name="connsiteY140-132606" fmla="*/ 1956593 h 2711051"/>
                  <a:gd name="connsiteX141-132607" fmla="*/ 4909065 w 6006665"/>
                  <a:gd name="connsiteY141-132608" fmla="*/ 1990680 h 2711051"/>
                  <a:gd name="connsiteX142-132609" fmla="*/ 4897703 w 6006665"/>
                  <a:gd name="connsiteY142-132610" fmla="*/ 2058854 h 2711051"/>
                  <a:gd name="connsiteX143-132611" fmla="*/ 4845437 w 6006665"/>
                  <a:gd name="connsiteY143-132612" fmla="*/ 2074761 h 2711051"/>
                  <a:gd name="connsiteX144-132613" fmla="*/ 4834074 w 6006665"/>
                  <a:gd name="connsiteY144-132614" fmla="*/ 2133845 h 2711051"/>
                  <a:gd name="connsiteX145-132615" fmla="*/ 4779535 w 6006665"/>
                  <a:gd name="connsiteY145-132616" fmla="*/ 2192929 h 2711051"/>
                  <a:gd name="connsiteX146-132617" fmla="*/ 4777225 w 6006665"/>
                  <a:gd name="connsiteY146-132618" fmla="*/ 2182533 h 2711051"/>
                  <a:gd name="connsiteX147-132619" fmla="*/ 4767628 w 6006665"/>
                  <a:gd name="connsiteY147-132620" fmla="*/ 2192929 h 2711051"/>
                  <a:gd name="connsiteX148-132621" fmla="*/ 4758538 w 6006665"/>
                  <a:gd name="connsiteY148-132622" fmla="*/ 2152025 h 2711051"/>
                  <a:gd name="connsiteX149-132623" fmla="*/ 4742631 w 6006665"/>
                  <a:gd name="connsiteY149-132624" fmla="*/ 2065671 h 2711051"/>
                  <a:gd name="connsiteX150-132625" fmla="*/ 4715361 w 6006665"/>
                  <a:gd name="connsiteY150-132626" fmla="*/ 1924779 h 2711051"/>
                  <a:gd name="connsiteX151-132627" fmla="*/ 4735813 w 6006665"/>
                  <a:gd name="connsiteY151-132628" fmla="*/ 1833880 h 2711051"/>
                  <a:gd name="connsiteX152-132629" fmla="*/ 4767628 w 6006665"/>
                  <a:gd name="connsiteY152-132630" fmla="*/ 1790703 h 2711051"/>
                  <a:gd name="connsiteX153-132631" fmla="*/ 4767628 w 6006665"/>
                  <a:gd name="connsiteY153-132632" fmla="*/ 1763434 h 2711051"/>
                  <a:gd name="connsiteX154-132633" fmla="*/ 4826712 w 6006665"/>
                  <a:gd name="connsiteY154-132634" fmla="*/ 1747526 h 2711051"/>
                  <a:gd name="connsiteX155-132635" fmla="*/ 4892613 w 6006665"/>
                  <a:gd name="connsiteY155-132636" fmla="*/ 1656628 h 2711051"/>
                  <a:gd name="connsiteX156-132637" fmla="*/ 4956243 w 6006665"/>
                  <a:gd name="connsiteY156-132638" fmla="*/ 1581637 h 2711051"/>
                  <a:gd name="connsiteX157-132639" fmla="*/ 5022143 w 6006665"/>
                  <a:gd name="connsiteY157-132640" fmla="*/ 1522552 h 2711051"/>
                  <a:gd name="connsiteX158-132641" fmla="*/ 5046694 w 6006665"/>
                  <a:gd name="connsiteY158-132642" fmla="*/ 1415425 h 2711051"/>
                  <a:gd name="connsiteX159-132643" fmla="*/ 5015871 w 6006665"/>
                  <a:gd name="connsiteY159-132644" fmla="*/ 1420292 h 2711051"/>
                  <a:gd name="connsiteX160-132645" fmla="*/ 4995419 w 6006665"/>
                  <a:gd name="connsiteY160-132646" fmla="*/ 1483921 h 2711051"/>
                  <a:gd name="connsiteX161-132647" fmla="*/ 4904521 w 6006665"/>
                  <a:gd name="connsiteY161-132648" fmla="*/ 1570274 h 2711051"/>
                  <a:gd name="connsiteX162-132649" fmla="*/ 4901708 w 6006665"/>
                  <a:gd name="connsiteY162-132650" fmla="*/ 1561634 h 2711051"/>
                  <a:gd name="connsiteX163-132651" fmla="*/ 4892613 w 6006665"/>
                  <a:gd name="connsiteY163-132652" fmla="*/ 1570274 h 2711051"/>
                  <a:gd name="connsiteX164-132653" fmla="*/ 4861835 w 6006665"/>
                  <a:gd name="connsiteY164-132654" fmla="*/ 1475740 h 2711051"/>
                  <a:gd name="connsiteX165-132655" fmla="*/ 4779535 w 6006665"/>
                  <a:gd name="connsiteY165-132656" fmla="*/ 1499828 h 2711051"/>
                  <a:gd name="connsiteX166-132657" fmla="*/ 4684091 w 6006665"/>
                  <a:gd name="connsiteY166-132658" fmla="*/ 1624813 h 2711051"/>
                  <a:gd name="connsiteX167-132659" fmla="*/ 4715906 w 6006665"/>
                  <a:gd name="connsiteY167-132660" fmla="*/ 1672535 h 2711051"/>
                  <a:gd name="connsiteX168-132661" fmla="*/ 4636369 w 6006665"/>
                  <a:gd name="connsiteY168-132662" fmla="*/ 1688442 h 2711051"/>
                  <a:gd name="connsiteX169-132663" fmla="*/ 4577285 w 6006665"/>
                  <a:gd name="connsiteY169-132664" fmla="*/ 1692987 h 2711051"/>
                  <a:gd name="connsiteX170-132665" fmla="*/ 4577373 w 6006665"/>
                  <a:gd name="connsiteY170-132666" fmla="*/ 1692065 h 2711051"/>
                  <a:gd name="connsiteX171-132667" fmla="*/ 4565379 w 6006665"/>
                  <a:gd name="connsiteY171-132668" fmla="*/ 1692987 h 2711051"/>
                  <a:gd name="connsiteX172-132669" fmla="*/ 4569923 w 6006665"/>
                  <a:gd name="connsiteY172-132670" fmla="*/ 1645266 h 2711051"/>
                  <a:gd name="connsiteX173-132671" fmla="*/ 4520081 w 6006665"/>
                  <a:gd name="connsiteY173-132672" fmla="*/ 1635680 h 2711051"/>
                  <a:gd name="connsiteX174-132673" fmla="*/ 4475025 w 6006665"/>
                  <a:gd name="connsiteY174-132674" fmla="*/ 1665718 h 2711051"/>
                  <a:gd name="connsiteX175-132675" fmla="*/ 4464394 w 6006665"/>
                  <a:gd name="connsiteY175-132676" fmla="*/ 1664867 h 2711051"/>
                  <a:gd name="connsiteX176-132677" fmla="*/ 4463118 w 6006665"/>
                  <a:gd name="connsiteY176-132678" fmla="*/ 1665718 h 2711051"/>
                  <a:gd name="connsiteX177-132679" fmla="*/ 4357637 w 6006665"/>
                  <a:gd name="connsiteY177-132680" fmla="*/ 1657279 h 2711051"/>
                  <a:gd name="connsiteX178-132681" fmla="*/ 4243233 w 6006665"/>
                  <a:gd name="connsiteY178-132682" fmla="*/ 1677080 h 2711051"/>
                  <a:gd name="connsiteX179-132683" fmla="*/ 4125065 w 6006665"/>
                  <a:gd name="connsiteY179-132684" fmla="*/ 1811155 h 2711051"/>
                  <a:gd name="connsiteX180-132685" fmla="*/ 3984173 w 6006665"/>
                  <a:gd name="connsiteY180-132686" fmla="*/ 1967955 h 2711051"/>
                  <a:gd name="connsiteX181-132687" fmla="*/ 4038712 w 6006665"/>
                  <a:gd name="connsiteY181-132688" fmla="*/ 1972500 h 2711051"/>
                  <a:gd name="connsiteX182-132689" fmla="*/ 4059164 w 6006665"/>
                  <a:gd name="connsiteY182-132690" fmla="*/ 2015677 h 2711051"/>
                  <a:gd name="connsiteX183-132691" fmla="*/ 4087782 w 6006665"/>
                  <a:gd name="connsiteY183-132692" fmla="*/ 2024094 h 2711051"/>
                  <a:gd name="connsiteX184-132693" fmla="*/ 4106341 w 6006665"/>
                  <a:gd name="connsiteY184-132694" fmla="*/ 1995225 h 2711051"/>
                  <a:gd name="connsiteX185-132695" fmla="*/ 4117411 w 6006665"/>
                  <a:gd name="connsiteY185-132696" fmla="*/ 1996527 h 2711051"/>
                  <a:gd name="connsiteX186-132697" fmla="*/ 4118248 w 6006665"/>
                  <a:gd name="connsiteY186-132698" fmla="*/ 1995225 h 2711051"/>
                  <a:gd name="connsiteX187-132699" fmla="*/ 4156880 w 6006665"/>
                  <a:gd name="connsiteY187-132700" fmla="*/ 1999770 h 2711051"/>
                  <a:gd name="connsiteX188-132701" fmla="*/ 4211419 w 6006665"/>
                  <a:gd name="connsiteY188-132702" fmla="*/ 2070216 h 2711051"/>
                  <a:gd name="connsiteX189-132703" fmla="*/ 4215964 w 6006665"/>
                  <a:gd name="connsiteY189-132704" fmla="*/ 2117938 h 2711051"/>
                  <a:gd name="connsiteX190-132705" fmla="*/ 4184149 w 6006665"/>
                  <a:gd name="connsiteY190-132706" fmla="*/ 2177022 h 2711051"/>
                  <a:gd name="connsiteX191-132707" fmla="*/ 4177332 w 6006665"/>
                  <a:gd name="connsiteY191-132708" fmla="*/ 2247468 h 2711051"/>
                  <a:gd name="connsiteX192-132709" fmla="*/ 4161425 w 6006665"/>
                  <a:gd name="connsiteY192-132710" fmla="*/ 2333822 h 2711051"/>
                  <a:gd name="connsiteX193-132711" fmla="*/ 4109158 w 6006665"/>
                  <a:gd name="connsiteY193-132712" fmla="*/ 2413358 h 2711051"/>
                  <a:gd name="connsiteX194-132713" fmla="*/ 4097796 w 6006665"/>
                  <a:gd name="connsiteY194-132714" fmla="*/ 2451990 h 2711051"/>
                  <a:gd name="connsiteX195-132715" fmla="*/ 4043257 w 6006665"/>
                  <a:gd name="connsiteY195-132716" fmla="*/ 2511074 h 2711051"/>
                  <a:gd name="connsiteX196-132717" fmla="*/ 3995535 w 6006665"/>
                  <a:gd name="connsiteY196-132718" fmla="*/ 2570158 h 2711051"/>
                  <a:gd name="connsiteX197-132719" fmla="*/ 3975083 w 6006665"/>
                  <a:gd name="connsiteY197-132720" fmla="*/ 2601973 h 2711051"/>
                  <a:gd name="connsiteX198-132721" fmla="*/ 3925089 w 6006665"/>
                  <a:gd name="connsiteY198-132722" fmla="*/ 2629242 h 2711051"/>
                  <a:gd name="connsiteX199-132723" fmla="*/ 3913182 w 6006665"/>
                  <a:gd name="connsiteY199-132724" fmla="*/ 2629242 h 2711051"/>
                  <a:gd name="connsiteX200-132725" fmla="*/ 3904637 w 6006665"/>
                  <a:gd name="connsiteY200-132726" fmla="*/ 2629242 h 2711051"/>
                  <a:gd name="connsiteX201-132727" fmla="*/ 3892729 w 6006665"/>
                  <a:gd name="connsiteY201-132728" fmla="*/ 2629242 h 2711051"/>
                  <a:gd name="connsiteX202-132729" fmla="*/ 3871063 w 6006665"/>
                  <a:gd name="connsiteY202-132730" fmla="*/ 2612993 h 2711051"/>
                  <a:gd name="connsiteX203-132731" fmla="*/ 3829645 w 6006665"/>
                  <a:gd name="connsiteY203-132732" fmla="*/ 2640605 h 2711051"/>
                  <a:gd name="connsiteX204-132733" fmla="*/ 3822828 w 6006665"/>
                  <a:gd name="connsiteY204-132734" fmla="*/ 2661057 h 2711051"/>
                  <a:gd name="connsiteX205-132735" fmla="*/ 3818283 w 6006665"/>
                  <a:gd name="connsiteY205-132736" fmla="*/ 2651967 h 2711051"/>
                  <a:gd name="connsiteX206-132737" fmla="*/ 3818283 w 6006665"/>
                  <a:gd name="connsiteY206-132738" fmla="*/ 2640241 h 2711051"/>
                  <a:gd name="connsiteX207-132739" fmla="*/ 3817738 w 6006665"/>
                  <a:gd name="connsiteY207-132740" fmla="*/ 2640605 h 2711051"/>
                  <a:gd name="connsiteX208-132741" fmla="*/ 3810921 w 6006665"/>
                  <a:gd name="connsiteY208-132742" fmla="*/ 2661057 h 2711051"/>
                  <a:gd name="connsiteX209-132743" fmla="*/ 3806376 w 6006665"/>
                  <a:gd name="connsiteY209-132744" fmla="*/ 2651967 h 2711051"/>
                  <a:gd name="connsiteX210-132745" fmla="*/ 3806376 w 6006665"/>
                  <a:gd name="connsiteY210-132746" fmla="*/ 2624697 h 2711051"/>
                  <a:gd name="connsiteX211-132747" fmla="*/ 3818283 w 6006665"/>
                  <a:gd name="connsiteY211-132748" fmla="*/ 2624697 h 2711051"/>
                  <a:gd name="connsiteX212-132749" fmla="*/ 3826828 w 6006665"/>
                  <a:gd name="connsiteY212-132750" fmla="*/ 2624697 h 2711051"/>
                  <a:gd name="connsiteX213-132751" fmla="*/ 3833645 w 6006665"/>
                  <a:gd name="connsiteY213-132752" fmla="*/ 2565613 h 2711051"/>
                  <a:gd name="connsiteX214-132753" fmla="*/ 3822283 w 6006665"/>
                  <a:gd name="connsiteY214-132754" fmla="*/ 2522437 h 2711051"/>
                  <a:gd name="connsiteX215-132755" fmla="*/ 3849553 w 6006665"/>
                  <a:gd name="connsiteY215-132756" fmla="*/ 2499712 h 2711051"/>
                  <a:gd name="connsiteX216-132757" fmla="*/ 3858814 w 6006665"/>
                  <a:gd name="connsiteY216-132758" fmla="*/ 2501917 h 2711051"/>
                  <a:gd name="connsiteX217-132759" fmla="*/ 3861460 w 6006665"/>
                  <a:gd name="connsiteY217-132760" fmla="*/ 2499712 h 2711051"/>
                  <a:gd name="connsiteX218-132761" fmla="*/ 3898487 w 6006665"/>
                  <a:gd name="connsiteY218-132762" fmla="*/ 2508528 h 2711051"/>
                  <a:gd name="connsiteX219-132763" fmla="*/ 3919999 w 6006665"/>
                  <a:gd name="connsiteY219-132764" fmla="*/ 2463353 h 2711051"/>
                  <a:gd name="connsiteX220-132765" fmla="*/ 3935906 w 6006665"/>
                  <a:gd name="connsiteY220-132766" fmla="*/ 2404268 h 2711051"/>
                  <a:gd name="connsiteX221-132767" fmla="*/ 3947269 w 6006665"/>
                  <a:gd name="connsiteY221-132768" fmla="*/ 2381544 h 2711051"/>
                  <a:gd name="connsiteX222-132769" fmla="*/ 3966292 w 6006665"/>
                  <a:gd name="connsiteY222-132770" fmla="*/ 2337156 h 2711051"/>
                  <a:gd name="connsiteX223-132771" fmla="*/ 3915999 w 6006665"/>
                  <a:gd name="connsiteY223-132772" fmla="*/ 2349729 h 2711051"/>
                  <a:gd name="connsiteX224-132773" fmla="*/ 3888729 w 6006665"/>
                  <a:gd name="connsiteY224-132774" fmla="*/ 2372454 h 2711051"/>
                  <a:gd name="connsiteX225-132775" fmla="*/ 3876822 w 6006665"/>
                  <a:gd name="connsiteY225-132776" fmla="*/ 2372454 h 2711051"/>
                  <a:gd name="connsiteX226-132777" fmla="*/ 3829645 w 6006665"/>
                  <a:gd name="connsiteY226-132778" fmla="*/ 2372454 h 2711051"/>
                  <a:gd name="connsiteX227-132779" fmla="*/ 3817738 w 6006665"/>
                  <a:gd name="connsiteY227-132780" fmla="*/ 2372454 h 2711051"/>
                  <a:gd name="connsiteX228-132781" fmla="*/ 3801831 w 6006665"/>
                  <a:gd name="connsiteY228-132782" fmla="*/ 2317915 h 2711051"/>
                  <a:gd name="connsiteX229-132783" fmla="*/ 3758654 w 6006665"/>
                  <a:gd name="connsiteY229-132784" fmla="*/ 2279283 h 2711051"/>
                  <a:gd name="connsiteX230-132785" fmla="*/ 3692753 w 6006665"/>
                  <a:gd name="connsiteY230-132786" fmla="*/ 2263376 h 2711051"/>
                  <a:gd name="connsiteX231-132787" fmla="*/ 3683663 w 6006665"/>
                  <a:gd name="connsiteY231-132788" fmla="*/ 2204292 h 2711051"/>
                  <a:gd name="connsiteX232-132789" fmla="*/ 3672301 w 6006665"/>
                  <a:gd name="connsiteY232-132790" fmla="*/ 2172477 h 2711051"/>
                  <a:gd name="connsiteX233-132791" fmla="*/ 3656393 w 6006665"/>
                  <a:gd name="connsiteY233-132792" fmla="*/ 2145208 h 2711051"/>
                  <a:gd name="connsiteX234-132793" fmla="*/ 3633669 w 6006665"/>
                  <a:gd name="connsiteY234-132794" fmla="*/ 2086123 h 2711051"/>
                  <a:gd name="connsiteX235-132795" fmla="*/ 3601854 w 6006665"/>
                  <a:gd name="connsiteY235-132796" fmla="*/ 2065671 h 2711051"/>
                  <a:gd name="connsiteX236-132797" fmla="*/ 3545995 w 6006665"/>
                  <a:gd name="connsiteY236-132798" fmla="*/ 2044187 h 2711051"/>
                  <a:gd name="connsiteX237-132799" fmla="*/ 3506955 w 6006665"/>
                  <a:gd name="connsiteY237-132800" fmla="*/ 2049764 h 2711051"/>
                  <a:gd name="connsiteX238-132801" fmla="*/ 3463779 w 6006665"/>
                  <a:gd name="connsiteY238-132802" fmla="*/ 2058854 h 2711051"/>
                  <a:gd name="connsiteX239-132803" fmla="*/ 3431964 w 6006665"/>
                  <a:gd name="connsiteY239-132804" fmla="*/ 2086123 h 2711051"/>
                  <a:gd name="connsiteX240-132805" fmla="*/ 3452416 w 6006665"/>
                  <a:gd name="connsiteY240-132806" fmla="*/ 2102031 h 2711051"/>
                  <a:gd name="connsiteX241-132807" fmla="*/ 3452416 w 6006665"/>
                  <a:gd name="connsiteY241-132808" fmla="*/ 2133845 h 2711051"/>
                  <a:gd name="connsiteX242-132809" fmla="*/ 3431964 w 6006665"/>
                  <a:gd name="connsiteY242-132810" fmla="*/ 2156570 h 2711051"/>
                  <a:gd name="connsiteX243-132811" fmla="*/ 3400150 w 6006665"/>
                  <a:gd name="connsiteY243-132812" fmla="*/ 2215654 h 2711051"/>
                  <a:gd name="connsiteX244-132813" fmla="*/ 3400150 w 6006665"/>
                  <a:gd name="connsiteY244-132814" fmla="*/ 2242924 h 2711051"/>
                  <a:gd name="connsiteX245-132815" fmla="*/ 3350155 w 6006665"/>
                  <a:gd name="connsiteY245-132816" fmla="*/ 2274738 h 2711051"/>
                  <a:gd name="connsiteX246-132817" fmla="*/ 3342342 w 6006665"/>
                  <a:gd name="connsiteY246-132818" fmla="*/ 2272134 h 2711051"/>
                  <a:gd name="connsiteX247-132819" fmla="*/ 1811153 w 6006665"/>
                  <a:gd name="connsiteY247-132820" fmla="*/ 1999770 h 2711051"/>
                  <a:gd name="connsiteX248-132821" fmla="*/ 1748069 w 6006665"/>
                  <a:gd name="connsiteY248-132822" fmla="*/ 2038402 h 2711051"/>
                  <a:gd name="connsiteX249-132823" fmla="*/ 1711709 w 6006665"/>
                  <a:gd name="connsiteY249-132824" fmla="*/ 2042947 h 2711051"/>
                  <a:gd name="connsiteX250-132825" fmla="*/ 1711926 w 6006665"/>
                  <a:gd name="connsiteY250-132826" fmla="*/ 2041431 h 2711051"/>
                  <a:gd name="connsiteX251-132827" fmla="*/ 1699803 w 6006665"/>
                  <a:gd name="connsiteY251-132828" fmla="*/ 2042947 h 2711051"/>
                  <a:gd name="connsiteX252-132829" fmla="*/ 1704347 w 6006665"/>
                  <a:gd name="connsiteY252-132830" fmla="*/ 2011132 h 2711051"/>
                  <a:gd name="connsiteX253-132831" fmla="*/ 1662460 w 6006665"/>
                  <a:gd name="connsiteY253-132832" fmla="*/ 1993181 h 2711051"/>
                  <a:gd name="connsiteX254-132833" fmla="*/ 1629901 w 6006665"/>
                  <a:gd name="connsiteY254-132834" fmla="*/ 2006587 h 2711051"/>
                  <a:gd name="connsiteX255-132835" fmla="*/ 1629300 w 6006665"/>
                  <a:gd name="connsiteY255-132836" fmla="*/ 2001932 h 2711051"/>
                  <a:gd name="connsiteX256-132837" fmla="*/ 1617994 w 6006665"/>
                  <a:gd name="connsiteY256-132838" fmla="*/ 2006587 h 2711051"/>
                  <a:gd name="connsiteX257-132839" fmla="*/ 1608904 w 6006665"/>
                  <a:gd name="connsiteY257-132840" fmla="*/ 1936141 h 2711051"/>
                  <a:gd name="connsiteX258-132841" fmla="*/ 1552684 w 6006665"/>
                  <a:gd name="connsiteY258-132842" fmla="*/ 1926448 h 2711051"/>
                  <a:gd name="connsiteX259-132843" fmla="*/ 1518550 w 6006665"/>
                  <a:gd name="connsiteY259-132844" fmla="*/ 1952048 h 2711051"/>
                  <a:gd name="connsiteX260-132845" fmla="*/ 1425379 w 6006665"/>
                  <a:gd name="connsiteY260-132846" fmla="*/ 1972500 h 2711051"/>
                  <a:gd name="connsiteX261-132847" fmla="*/ 1409472 w 6006665"/>
                  <a:gd name="connsiteY261-132848" fmla="*/ 1990680 h 2711051"/>
                  <a:gd name="connsiteX262-132849" fmla="*/ 1270852 w 6006665"/>
                  <a:gd name="connsiteY262-132850" fmla="*/ 2011132 h 2711051"/>
                  <a:gd name="connsiteX263-132851" fmla="*/ 1254945 w 6006665"/>
                  <a:gd name="connsiteY263-132852" fmla="*/ 2031584 h 2711051"/>
                  <a:gd name="connsiteX264-132853" fmla="*/ 1282214 w 6006665"/>
                  <a:gd name="connsiteY264-132854" fmla="*/ 2074761 h 2711051"/>
                  <a:gd name="connsiteX265-132855" fmla="*/ 1243582 w 6006665"/>
                  <a:gd name="connsiteY265-132856" fmla="*/ 2090668 h 2711051"/>
                  <a:gd name="connsiteX266-132857" fmla="*/ 1254945 w 6006665"/>
                  <a:gd name="connsiteY266-132858" fmla="*/ 2108848 h 2711051"/>
                  <a:gd name="connsiteX267-132859" fmla="*/ 1216313 w 6006665"/>
                  <a:gd name="connsiteY267-132860" fmla="*/ 2133845 h 2711051"/>
                  <a:gd name="connsiteX268-132861" fmla="*/ 1275397 w 6006665"/>
                  <a:gd name="connsiteY268-132862" fmla="*/ 2177022 h 2711051"/>
                  <a:gd name="connsiteX269-132863" fmla="*/ 1270852 w 6006665"/>
                  <a:gd name="connsiteY269-132864" fmla="*/ 2204292 h 2711051"/>
                  <a:gd name="connsiteX270-132865" fmla="*/ 1259108 w 6006665"/>
                  <a:gd name="connsiteY270-132866" fmla="*/ 2203313 h 2711051"/>
                  <a:gd name="connsiteX271-132867" fmla="*/ 1258945 w 6006665"/>
                  <a:gd name="connsiteY271-132868" fmla="*/ 2204292 h 2711051"/>
                  <a:gd name="connsiteX272-132869" fmla="*/ 1215644 w 6006665"/>
                  <a:gd name="connsiteY272-132870" fmla="*/ 2200683 h 2711051"/>
                  <a:gd name="connsiteX273-132871" fmla="*/ 1204950 w 6006665"/>
                  <a:gd name="connsiteY273-132872" fmla="*/ 2215654 h 2711051"/>
                  <a:gd name="connsiteX274-132873" fmla="*/ 1196495 w 6006665"/>
                  <a:gd name="connsiteY274-132874" fmla="*/ 2210822 h 2711051"/>
                  <a:gd name="connsiteX275-132875" fmla="*/ 1193043 w 6006665"/>
                  <a:gd name="connsiteY275-132876" fmla="*/ 2215654 h 2711051"/>
                  <a:gd name="connsiteX276-132877" fmla="*/ 1145322 w 6006665"/>
                  <a:gd name="connsiteY276-132878" fmla="*/ 2188384 h 2711051"/>
                  <a:gd name="connsiteX277-132879" fmla="*/ 1098145 w 6006665"/>
                  <a:gd name="connsiteY277-132880" fmla="*/ 2188384 h 2711051"/>
                  <a:gd name="connsiteX278-132881" fmla="*/ 1061785 w 6006665"/>
                  <a:gd name="connsiteY278-132882" fmla="*/ 2215654 h 2711051"/>
                  <a:gd name="connsiteX279-132883" fmla="*/ 1055322 w 6006665"/>
                  <a:gd name="connsiteY279-132884" fmla="*/ 2211571 h 2711051"/>
                  <a:gd name="connsiteX280-132885" fmla="*/ 1049878 w 6006665"/>
                  <a:gd name="connsiteY280-132886" fmla="*/ 2215654 h 2711051"/>
                  <a:gd name="connsiteX281-132887" fmla="*/ 1006701 w 6006665"/>
                  <a:gd name="connsiteY281-132888" fmla="*/ 2188384 h 2711051"/>
                  <a:gd name="connsiteX282-132889" fmla="*/ 924893 w 6006665"/>
                  <a:gd name="connsiteY282-132890" fmla="*/ 2152025 h 2711051"/>
                  <a:gd name="connsiteX283-132891" fmla="*/ 877716 w 6006665"/>
                  <a:gd name="connsiteY283-132892" fmla="*/ 2152025 h 2711051"/>
                  <a:gd name="connsiteX284-132893" fmla="*/ 802724 w 6006665"/>
                  <a:gd name="connsiteY284-132894" fmla="*/ 2215654 h 2711051"/>
                  <a:gd name="connsiteX285-132895" fmla="*/ 798179 w 6006665"/>
                  <a:gd name="connsiteY285-132896" fmla="*/ 2258831 h 2711051"/>
                  <a:gd name="connsiteX286-132897" fmla="*/ 787406 w 6006665"/>
                  <a:gd name="connsiteY286-132898" fmla="*/ 2248058 h 2711051"/>
                  <a:gd name="connsiteX287-132899" fmla="*/ 786272 w 6006665"/>
                  <a:gd name="connsiteY287-132900" fmla="*/ 2258831 h 2711051"/>
                  <a:gd name="connsiteX288-132901" fmla="*/ 756063 w 6006665"/>
                  <a:gd name="connsiteY288-132902" fmla="*/ 2228621 h 2711051"/>
                  <a:gd name="connsiteX289-132903" fmla="*/ 732278 w 6006665"/>
                  <a:gd name="connsiteY289-132904" fmla="*/ 2286100 h 2711051"/>
                  <a:gd name="connsiteX290-132905" fmla="*/ 743640 w 6006665"/>
                  <a:gd name="connsiteY290-132906" fmla="*/ 2295190 h 2711051"/>
                  <a:gd name="connsiteX291-132907" fmla="*/ 723188 w 6006665"/>
                  <a:gd name="connsiteY291-132908" fmla="*/ 2338367 h 2711051"/>
                  <a:gd name="connsiteX292-132909" fmla="*/ 747026 w 6006665"/>
                  <a:gd name="connsiteY292-132910" fmla="*/ 2375208 h 2711051"/>
                  <a:gd name="connsiteX293-132911" fmla="*/ 763548 w 6006665"/>
                  <a:gd name="connsiteY293-132912" fmla="*/ 2372454 h 2711051"/>
                  <a:gd name="connsiteX294-132913" fmla="*/ 764871 w 6006665"/>
                  <a:gd name="connsiteY294-132914" fmla="*/ 2374218 h 2711051"/>
                  <a:gd name="connsiteX295-132915" fmla="*/ 775455 w 6006665"/>
                  <a:gd name="connsiteY295-132916" fmla="*/ 2372454 h 2711051"/>
                  <a:gd name="connsiteX296-132917" fmla="*/ 802724 w 6006665"/>
                  <a:gd name="connsiteY296-132918" fmla="*/ 2408813 h 2711051"/>
                  <a:gd name="connsiteX297-132919" fmla="*/ 798179 w 6006665"/>
                  <a:gd name="connsiteY297-132920" fmla="*/ 2436083 h 2711051"/>
                  <a:gd name="connsiteX298-132921" fmla="*/ 818632 w 6006665"/>
                  <a:gd name="connsiteY298-132922" fmla="*/ 2447445 h 2711051"/>
                  <a:gd name="connsiteX299-132923" fmla="*/ 802724 w 6006665"/>
                  <a:gd name="connsiteY299-132924" fmla="*/ 2479260 h 2711051"/>
                  <a:gd name="connsiteX300-132925" fmla="*/ 766365 w 6006665"/>
                  <a:gd name="connsiteY300-132926" fmla="*/ 2483805 h 2711051"/>
                  <a:gd name="connsiteX301-132927" fmla="*/ 727733 w 6006665"/>
                  <a:gd name="connsiteY301-132928" fmla="*/ 2542889 h 2711051"/>
                  <a:gd name="connsiteX302-132929" fmla="*/ 759548 w 6006665"/>
                  <a:gd name="connsiteY302-132930" fmla="*/ 2586066 h 2711051"/>
                  <a:gd name="connsiteX303-132931" fmla="*/ 759548 w 6006665"/>
                  <a:gd name="connsiteY303-132932" fmla="*/ 2624697 h 2711051"/>
                  <a:gd name="connsiteX304-132933" fmla="*/ 798179 w 6006665"/>
                  <a:gd name="connsiteY304-132934" fmla="*/ 2683782 h 2711051"/>
                  <a:gd name="connsiteX305-132935" fmla="*/ 775455 w 6006665"/>
                  <a:gd name="connsiteY305-132936" fmla="*/ 2699689 h 2711051"/>
                  <a:gd name="connsiteX306-132937" fmla="*/ 770910 w 6006665"/>
                  <a:gd name="connsiteY306-132938" fmla="*/ 2711051 h 2711051"/>
                  <a:gd name="connsiteX307-132939" fmla="*/ 759003 w 6006665"/>
                  <a:gd name="connsiteY307-132940" fmla="*/ 2711051 h 2711051"/>
                  <a:gd name="connsiteX308-132941" fmla="*/ 755003 w 6006665"/>
                  <a:gd name="connsiteY308-132942" fmla="*/ 2711051 h 2711051"/>
                  <a:gd name="connsiteX309-132943" fmla="*/ 743096 w 6006665"/>
                  <a:gd name="connsiteY309-132944" fmla="*/ 2711051 h 2711051"/>
                  <a:gd name="connsiteX310-132945" fmla="*/ 715826 w 6006665"/>
                  <a:gd name="connsiteY310-132946" fmla="*/ 2676964 h 2711051"/>
                  <a:gd name="connsiteX311-132947" fmla="*/ 704464 w 6006665"/>
                  <a:gd name="connsiteY311-132948" fmla="*/ 2676964 h 2711051"/>
                  <a:gd name="connsiteX312-132949" fmla="*/ 684012 w 6006665"/>
                  <a:gd name="connsiteY312-132950" fmla="*/ 2667874 h 2711051"/>
                  <a:gd name="connsiteX313-132951" fmla="*/ 672649 w 6006665"/>
                  <a:gd name="connsiteY313-132952" fmla="*/ 2645150 h 2711051"/>
                  <a:gd name="connsiteX314-132953" fmla="*/ 645222 w 6006665"/>
                  <a:gd name="connsiteY314-132954" fmla="*/ 2637313 h 2711051"/>
                  <a:gd name="connsiteX315-132955" fmla="*/ 625472 w 6006665"/>
                  <a:gd name="connsiteY315-132956" fmla="*/ 2640605 h 2711051"/>
                  <a:gd name="connsiteX316-132957" fmla="*/ 623771 w 6006665"/>
                  <a:gd name="connsiteY316-132958" fmla="*/ 2638904 h 2711051"/>
                  <a:gd name="connsiteX317-132959" fmla="*/ 613565 w 6006665"/>
                  <a:gd name="connsiteY317-132960" fmla="*/ 2640605 h 2711051"/>
                  <a:gd name="connsiteX318-132961" fmla="*/ 609020 w 6006665"/>
                  <a:gd name="connsiteY318-132962" fmla="*/ 2636060 h 2711051"/>
                  <a:gd name="connsiteX319-132963" fmla="*/ 559026 w 6006665"/>
                  <a:gd name="connsiteY319-132964" fmla="*/ 2608790 h 2711051"/>
                  <a:gd name="connsiteX320-132965" fmla="*/ 506760 w 6006665"/>
                  <a:gd name="connsiteY320-132966" fmla="*/ 2601973 h 2711051"/>
                  <a:gd name="connsiteX321-132967" fmla="*/ 483280 w 6006665"/>
                  <a:gd name="connsiteY321-132968" fmla="*/ 2595264 h 2711051"/>
                  <a:gd name="connsiteX322-132969" fmla="*/ 480035 w 6006665"/>
                  <a:gd name="connsiteY322-132970" fmla="*/ 2597428 h 2711051"/>
                  <a:gd name="connsiteX323-132971" fmla="*/ 475042 w 6006665"/>
                  <a:gd name="connsiteY323-132972" fmla="*/ 2592910 h 2711051"/>
                  <a:gd name="connsiteX324-132973" fmla="*/ 474945 w 6006665"/>
                  <a:gd name="connsiteY324-132974" fmla="*/ 2592883 h 2711051"/>
                  <a:gd name="connsiteX325-132975" fmla="*/ 468128 w 6006665"/>
                  <a:gd name="connsiteY325-132976" fmla="*/ 2597428 h 2711051"/>
                  <a:gd name="connsiteX326-132977" fmla="*/ 420406 w 6006665"/>
                  <a:gd name="connsiteY326-132978" fmla="*/ 2554251 h 2711051"/>
                  <a:gd name="connsiteX327-132979" fmla="*/ 381774 w 6006665"/>
                  <a:gd name="connsiteY327-132980" fmla="*/ 2538344 h 2711051"/>
                  <a:gd name="connsiteX328-132981" fmla="*/ 349960 w 6006665"/>
                  <a:gd name="connsiteY328-132982" fmla="*/ 2506529 h 2711051"/>
                  <a:gd name="connsiteX329-132983" fmla="*/ 377229 w 6006665"/>
                  <a:gd name="connsiteY329-132984" fmla="*/ 2499712 h 2711051"/>
                  <a:gd name="connsiteX330-132985" fmla="*/ 404499 w 6006665"/>
                  <a:gd name="connsiteY330-132986" fmla="*/ 2451990 h 2711051"/>
                  <a:gd name="connsiteX331-132987" fmla="*/ 388591 w 6006665"/>
                  <a:gd name="connsiteY331-132988" fmla="*/ 2436083 h 2711051"/>
                  <a:gd name="connsiteX332-132989" fmla="*/ 440858 w 6006665"/>
                  <a:gd name="connsiteY332-132990" fmla="*/ 2408813 h 2711051"/>
                  <a:gd name="connsiteX333-132991" fmla="*/ 440858 w 6006665"/>
                  <a:gd name="connsiteY333-132992" fmla="*/ 2405757 h 2711051"/>
                  <a:gd name="connsiteX334-132993" fmla="*/ 416406 w 6006665"/>
                  <a:gd name="connsiteY334-132994" fmla="*/ 2408813 h 2711051"/>
                  <a:gd name="connsiteX335-132995" fmla="*/ 416406 w 6006665"/>
                  <a:gd name="connsiteY335-132996" fmla="*/ 2407325 h 2711051"/>
                  <a:gd name="connsiteX336-132997" fmla="*/ 404499 w 6006665"/>
                  <a:gd name="connsiteY336-132998" fmla="*/ 2408813 h 2711051"/>
                  <a:gd name="connsiteX337-132999" fmla="*/ 404499 w 6006665"/>
                  <a:gd name="connsiteY337-133000" fmla="*/ 2388361 h 2711051"/>
                  <a:gd name="connsiteX338-133001" fmla="*/ 424951 w 6006665"/>
                  <a:gd name="connsiteY338-133002" fmla="*/ 2372454 h 2711051"/>
                  <a:gd name="connsiteX339-133003" fmla="*/ 463583 w 6006665"/>
                  <a:gd name="connsiteY339-133004" fmla="*/ 2365637 h 2711051"/>
                  <a:gd name="connsiteX340-133005" fmla="*/ 468128 w 6006665"/>
                  <a:gd name="connsiteY340-133006" fmla="*/ 2349729 h 2711051"/>
                  <a:gd name="connsiteX341-133007" fmla="*/ 456765 w 6006665"/>
                  <a:gd name="connsiteY341-133008" fmla="*/ 2317915 h 2711051"/>
                  <a:gd name="connsiteX342-133009" fmla="*/ 474945 w 6006665"/>
                  <a:gd name="connsiteY342-133010" fmla="*/ 2290645 h 2711051"/>
                  <a:gd name="connsiteX343-133011" fmla="*/ 474945 w 6006665"/>
                  <a:gd name="connsiteY343-133012" fmla="*/ 2270193 h 2711051"/>
                  <a:gd name="connsiteX344-133013" fmla="*/ 420406 w 6006665"/>
                  <a:gd name="connsiteY344-133014" fmla="*/ 2252013 h 2711051"/>
                  <a:gd name="connsiteX345-133015" fmla="*/ 409588 w 6006665"/>
                  <a:gd name="connsiteY345-133016" fmla="*/ 2252013 h 2711051"/>
                  <a:gd name="connsiteX346-133017" fmla="*/ 397681 w 6006665"/>
                  <a:gd name="connsiteY346-133018" fmla="*/ 2252013 h 2711051"/>
                  <a:gd name="connsiteX347-133019" fmla="*/ 379485 w 6006665"/>
                  <a:gd name="connsiteY347-133020" fmla="*/ 2229774 h 2711051"/>
                  <a:gd name="connsiteX348-133021" fmla="*/ 357322 w 6006665"/>
                  <a:gd name="connsiteY348-133022" fmla="*/ 2236106 h 2711051"/>
                  <a:gd name="connsiteX349-133023" fmla="*/ 352842 w 6006665"/>
                  <a:gd name="connsiteY349-133024" fmla="*/ 2233984 h 2711051"/>
                  <a:gd name="connsiteX350-133025" fmla="*/ 345415 w 6006665"/>
                  <a:gd name="connsiteY350-133026" fmla="*/ 2236106 h 2711051"/>
                  <a:gd name="connsiteX351-133027" fmla="*/ 302238 w 6006665"/>
                  <a:gd name="connsiteY351-133028" fmla="*/ 2215654 h 2711051"/>
                  <a:gd name="connsiteX352-133029" fmla="*/ 302238 w 6006665"/>
                  <a:gd name="connsiteY352-133030" fmla="*/ 2204292 h 2711051"/>
                  <a:gd name="connsiteX353-133031" fmla="*/ 286331 w 6006665"/>
                  <a:gd name="connsiteY353-133032" fmla="*/ 2177022 h 2711051"/>
                  <a:gd name="connsiteX354-133033" fmla="*/ 270968 w 6006665"/>
                  <a:gd name="connsiteY354-133034" fmla="*/ 2177022 h 2711051"/>
                  <a:gd name="connsiteX355-133035" fmla="*/ 259061 w 6006665"/>
                  <a:gd name="connsiteY355-133036" fmla="*/ 2177022 h 2711051"/>
                  <a:gd name="connsiteX356-133037" fmla="*/ 254516 w 6006665"/>
                  <a:gd name="connsiteY356-133038" fmla="*/ 2161115 h 2711051"/>
                  <a:gd name="connsiteX357-133039" fmla="*/ 263606 w 6006665"/>
                  <a:gd name="connsiteY357-133040" fmla="*/ 2145208 h 2711051"/>
                  <a:gd name="connsiteX358-133041" fmla="*/ 243991 w 6006665"/>
                  <a:gd name="connsiteY358-133042" fmla="*/ 2114695 h 2711051"/>
                  <a:gd name="connsiteX359-133043" fmla="*/ 216429 w 6006665"/>
                  <a:gd name="connsiteY359-133044" fmla="*/ 2117938 h 2711051"/>
                  <a:gd name="connsiteX360-133045" fmla="*/ 212956 w 6006665"/>
                  <a:gd name="connsiteY360-133046" fmla="*/ 2116946 h 2711051"/>
                  <a:gd name="connsiteX361-133047" fmla="*/ 204522 w 6006665"/>
                  <a:gd name="connsiteY361-133048" fmla="*/ 2117938 h 2711051"/>
                  <a:gd name="connsiteX362-133049" fmla="*/ 199623 w 6006665"/>
                  <a:gd name="connsiteY362-133050" fmla="*/ 2116538 h 2711051"/>
                  <a:gd name="connsiteX363-133051" fmla="*/ 195977 w 6006665"/>
                  <a:gd name="connsiteY363-133052" fmla="*/ 2129300 h 2711051"/>
                  <a:gd name="connsiteX364-133053" fmla="*/ 184968 w 6006665"/>
                  <a:gd name="connsiteY364-133054" fmla="*/ 2126155 h 2711051"/>
                  <a:gd name="connsiteX365-133055" fmla="*/ 184070 w 6006665"/>
                  <a:gd name="connsiteY365-133056" fmla="*/ 2129300 h 2711051"/>
                  <a:gd name="connsiteX366-133057" fmla="*/ 168163 w 6006665"/>
                  <a:gd name="connsiteY366-133058" fmla="*/ 2124765 h 2711051"/>
                  <a:gd name="connsiteX367-133059" fmla="*/ 156800 w 6006665"/>
                  <a:gd name="connsiteY367-133060" fmla="*/ 2086123 h 2711051"/>
                  <a:gd name="connsiteX368-133061" fmla="*/ 152255 w 6006665"/>
                  <a:gd name="connsiteY368-133062" fmla="*/ 2070216 h 2711051"/>
                  <a:gd name="connsiteX369-133063" fmla="*/ 156800 w 6006665"/>
                  <a:gd name="connsiteY369-133064" fmla="*/ 2065671 h 2711051"/>
                  <a:gd name="connsiteX370-133065" fmla="*/ 168707 w 6006665"/>
                  <a:gd name="connsiteY370-133066" fmla="*/ 2065671 h 2711051"/>
                  <a:gd name="connsiteX371-133067" fmla="*/ 188615 w 6006665"/>
                  <a:gd name="connsiteY371-133068" fmla="*/ 2065671 h 2711051"/>
                  <a:gd name="connsiteX372-133069" fmla="*/ 199977 w 6006665"/>
                  <a:gd name="connsiteY372-133070" fmla="*/ 2054309 h 2711051"/>
                  <a:gd name="connsiteX373-133071" fmla="*/ 188615 w 6006665"/>
                  <a:gd name="connsiteY373-133072" fmla="*/ 2031584 h 2711051"/>
                  <a:gd name="connsiteX374-133073" fmla="*/ 168163 w 6006665"/>
                  <a:gd name="connsiteY374-133074" fmla="*/ 2022495 h 2711051"/>
                  <a:gd name="connsiteX375-133075" fmla="*/ 168163 w 6006665"/>
                  <a:gd name="connsiteY375-133076" fmla="*/ 2015677 h 2711051"/>
                  <a:gd name="connsiteX376-133077" fmla="*/ 152255 w 6006665"/>
                  <a:gd name="connsiteY376-133078" fmla="*/ 1999770 h 2711051"/>
                  <a:gd name="connsiteX377-133079" fmla="*/ 129531 w 6006665"/>
                  <a:gd name="connsiteY377-133080" fmla="*/ 1963410 h 2711051"/>
                  <a:gd name="connsiteX378-133081" fmla="*/ 140893 w 6006665"/>
                  <a:gd name="connsiteY378-133082" fmla="*/ 1940686 h 2711051"/>
                  <a:gd name="connsiteX379-133083" fmla="*/ 136348 w 6006665"/>
                  <a:gd name="connsiteY379-133084" fmla="*/ 1913416 h 2711051"/>
                  <a:gd name="connsiteX380-133085" fmla="*/ 103789 w 6006665"/>
                  <a:gd name="connsiteY380-133086" fmla="*/ 1900009 h 2711051"/>
                  <a:gd name="connsiteX381-133087" fmla="*/ 93716 w 6006665"/>
                  <a:gd name="connsiteY381-133088" fmla="*/ 1904326 h 2711051"/>
                  <a:gd name="connsiteX382-133089" fmla="*/ 91868 w 6006665"/>
                  <a:gd name="connsiteY382-133090" fmla="*/ 1900015 h 2711051"/>
                  <a:gd name="connsiteX383-133091" fmla="*/ 81809 w 6006665"/>
                  <a:gd name="connsiteY383-133092" fmla="*/ 1904326 h 2711051"/>
                  <a:gd name="connsiteX384-133093" fmla="*/ 74992 w 6006665"/>
                  <a:gd name="connsiteY384-133094" fmla="*/ 1888419 h 2711051"/>
                  <a:gd name="connsiteX385-133095" fmla="*/ 34087 w 6006665"/>
                  <a:gd name="connsiteY385-133096" fmla="*/ 1877057 h 2711051"/>
                  <a:gd name="connsiteX386-133097" fmla="*/ 22725 w 6006665"/>
                  <a:gd name="connsiteY386-133098" fmla="*/ 1833880 h 2711051"/>
                  <a:gd name="connsiteX387-133099" fmla="*/ 22725 w 6006665"/>
                  <a:gd name="connsiteY387-133100" fmla="*/ 1802065 h 2711051"/>
                  <a:gd name="connsiteX388-133101" fmla="*/ 0 w 6006665"/>
                  <a:gd name="connsiteY388-133102" fmla="*/ 1786158 h 2711051"/>
                  <a:gd name="connsiteX389-133103" fmla="*/ 15907 w 6006665"/>
                  <a:gd name="connsiteY389-133104" fmla="*/ 1763434 h 2711051"/>
                  <a:gd name="connsiteX390-133105" fmla="*/ 6818 w 6006665"/>
                  <a:gd name="connsiteY390-133106" fmla="*/ 1699805 h 2711051"/>
                  <a:gd name="connsiteX391-133107" fmla="*/ 34087 w 6006665"/>
                  <a:gd name="connsiteY391-133108" fmla="*/ 1656628 h 2711051"/>
                  <a:gd name="connsiteX392-133109" fmla="*/ 27270 w 6006665"/>
                  <a:gd name="connsiteY392-133110" fmla="*/ 1645266 h 2711051"/>
                  <a:gd name="connsiteX393-133111" fmla="*/ 70447 w 6006665"/>
                  <a:gd name="connsiteY393-133112" fmla="*/ 1606634 h 2711051"/>
                  <a:gd name="connsiteX394-133113" fmla="*/ 27270 w 6006665"/>
                  <a:gd name="connsiteY394-133114" fmla="*/ 1570274 h 2711051"/>
                  <a:gd name="connsiteX395-133115" fmla="*/ 109078 w 6006665"/>
                  <a:gd name="connsiteY395-133116" fmla="*/ 1472558 h 2711051"/>
                  <a:gd name="connsiteX396-133117" fmla="*/ 145438 w 6006665"/>
                  <a:gd name="connsiteY396-133118" fmla="*/ 1429381 h 2711051"/>
                  <a:gd name="connsiteX397-133119" fmla="*/ 156800 w 6006665"/>
                  <a:gd name="connsiteY397-133120" fmla="*/ 1386205 h 2711051"/>
                  <a:gd name="connsiteX398-133121" fmla="*/ 102261 w 6006665"/>
                  <a:gd name="connsiteY398-133122" fmla="*/ 1333938 h 2711051"/>
                  <a:gd name="connsiteX399-133123" fmla="*/ 118168 w 6006665"/>
                  <a:gd name="connsiteY399-133124" fmla="*/ 1279399 h 2711051"/>
                  <a:gd name="connsiteX400-133125" fmla="*/ 86354 w 6006665"/>
                  <a:gd name="connsiteY400-133126" fmla="*/ 1215770 h 2711051"/>
                  <a:gd name="connsiteX401-133127" fmla="*/ 109078 w 6006665"/>
                  <a:gd name="connsiteY401-133128" fmla="*/ 1140778 h 2711051"/>
                  <a:gd name="connsiteX402-133129" fmla="*/ 70447 w 6006665"/>
                  <a:gd name="connsiteY402-133130" fmla="*/ 1038517 h 2711051"/>
                  <a:gd name="connsiteX403-133131" fmla="*/ 102261 w 6006665"/>
                  <a:gd name="connsiteY403-133132" fmla="*/ 968071 h 2711051"/>
                  <a:gd name="connsiteX404-133133" fmla="*/ 43177 w 6006665"/>
                  <a:gd name="connsiteY404-133134" fmla="*/ 902170 h 2711051"/>
                  <a:gd name="connsiteX405-133135" fmla="*/ 49994 w 6006665"/>
                  <a:gd name="connsiteY405-133136" fmla="*/ 827178 h 2711051"/>
                  <a:gd name="connsiteX406-133137" fmla="*/ 81809 w 6006665"/>
                  <a:gd name="connsiteY406-133138" fmla="*/ 822633 h 2711051"/>
                  <a:gd name="connsiteX407-133139" fmla="*/ 145438 w 6006665"/>
                  <a:gd name="connsiteY407-133140" fmla="*/ 779457 h 2711051"/>
                  <a:gd name="connsiteX408-133141" fmla="*/ 184070 w 6006665"/>
                  <a:gd name="connsiteY408-133142" fmla="*/ 740825 h 2711051"/>
                  <a:gd name="connsiteX409-133143" fmla="*/ 189699 w 6006665"/>
                  <a:gd name="connsiteY409-133144" fmla="*/ 747103 h 2711051"/>
                  <a:gd name="connsiteX410-133145" fmla="*/ 195977 w 6006665"/>
                  <a:gd name="connsiteY410-133146" fmla="*/ 740825 h 2711051"/>
                  <a:gd name="connsiteX411-133147" fmla="*/ 255061 w 6006665"/>
                  <a:gd name="connsiteY411-133148" fmla="*/ 806726 h 2711051"/>
                  <a:gd name="connsiteX412-133149" fmla="*/ 350504 w 6006665"/>
                  <a:gd name="connsiteY412-133150" fmla="*/ 827178 h 2711051"/>
                  <a:gd name="connsiteX413-133151" fmla="*/ 491397 w 6006665"/>
                  <a:gd name="connsiteY413-133152" fmla="*/ 940802 h 2711051"/>
                  <a:gd name="connsiteX414-133153" fmla="*/ 523211 w 6006665"/>
                  <a:gd name="connsiteY414-133154" fmla="*/ 988523 h 2711051"/>
                  <a:gd name="connsiteX415-133155" fmla="*/ 523211 w 6006665"/>
                  <a:gd name="connsiteY415-133156" fmla="*/ 1047607 h 2711051"/>
                  <a:gd name="connsiteX416-133157" fmla="*/ 486852 w 6006665"/>
                  <a:gd name="connsiteY416-133158" fmla="*/ 1102146 h 2711051"/>
                  <a:gd name="connsiteX417-133159" fmla="*/ 420951 w 6006665"/>
                  <a:gd name="connsiteY417-133160" fmla="*/ 1122599 h 2711051"/>
                  <a:gd name="connsiteX418-133161" fmla="*/ 415909 w 6006665"/>
                  <a:gd name="connsiteY418-133162" fmla="*/ 1120468 h 2711051"/>
                  <a:gd name="connsiteX419-133163" fmla="*/ 409044 w 6006665"/>
                  <a:gd name="connsiteY419-133164" fmla="*/ 1122599 h 2711051"/>
                  <a:gd name="connsiteX420-133165" fmla="*/ 252950 w 6006665"/>
                  <a:gd name="connsiteY420-133166" fmla="*/ 1056643 h 2711051"/>
                  <a:gd name="connsiteX421-133167" fmla="*/ 232336 w 6006665"/>
                  <a:gd name="connsiteY421-133168" fmla="*/ 1063515 h 2711051"/>
                  <a:gd name="connsiteX422-133169" fmla="*/ 291420 w 6006665"/>
                  <a:gd name="connsiteY422-133170" fmla="*/ 1133961 h 2711051"/>
                  <a:gd name="connsiteX423-133171" fmla="*/ 291420 w 6006665"/>
                  <a:gd name="connsiteY423-133172" fmla="*/ 1172593 h 2711051"/>
                  <a:gd name="connsiteX424-133173" fmla="*/ 298238 w 6006665"/>
                  <a:gd name="connsiteY424-133174" fmla="*/ 1258947 h 2711051"/>
                  <a:gd name="connsiteX425-133175" fmla="*/ 345959 w 6006665"/>
                  <a:gd name="connsiteY425-133176" fmla="*/ 1290761 h 2711051"/>
                  <a:gd name="connsiteX426-133177" fmla="*/ 362087 w 6006665"/>
                  <a:gd name="connsiteY426-133178" fmla="*/ 1300169 h 2711051"/>
                  <a:gd name="connsiteX427-133179" fmla="*/ 365867 w 6006665"/>
                  <a:gd name="connsiteY427-133180" fmla="*/ 1268036 h 2711051"/>
                  <a:gd name="connsiteX428-133181" fmla="*/ 345415 w 6006665"/>
                  <a:gd name="connsiteY428-133182" fmla="*/ 1231677 h 2711051"/>
                  <a:gd name="connsiteX429-133183" fmla="*/ 365867 w 6006665"/>
                  <a:gd name="connsiteY429-133184" fmla="*/ 1199862 h 2711051"/>
                  <a:gd name="connsiteX430-133185" fmla="*/ 374560 w 6006665"/>
                  <a:gd name="connsiteY430-133186" fmla="*/ 1204861 h 2711051"/>
                  <a:gd name="connsiteX431-133187" fmla="*/ 377774 w 6006665"/>
                  <a:gd name="connsiteY431-133188" fmla="*/ 1199862 h 2711051"/>
                  <a:gd name="connsiteX432-133189" fmla="*/ 461933 w 6006665"/>
                  <a:gd name="connsiteY432-133190" fmla="*/ 1248254 h 2711051"/>
                  <a:gd name="connsiteX433-133191" fmla="*/ 484035 w 6006665"/>
                  <a:gd name="connsiteY433-133192" fmla="*/ 1231677 h 2711051"/>
                  <a:gd name="connsiteX434-133193" fmla="*/ 463583 w 6006665"/>
                  <a:gd name="connsiteY434-133194" fmla="*/ 1165775 h 2711051"/>
                  <a:gd name="connsiteX435-133195" fmla="*/ 549936 w 6006665"/>
                  <a:gd name="connsiteY435-133196" fmla="*/ 1079422 h 2711051"/>
                  <a:gd name="connsiteX436-133197" fmla="*/ 559742 w 6006665"/>
                  <a:gd name="connsiteY436-133198" fmla="*/ 1081523 h 2711051"/>
                  <a:gd name="connsiteX437-133199" fmla="*/ 561843 w 6006665"/>
                  <a:gd name="connsiteY437-133200" fmla="*/ 1079422 h 2711051"/>
                  <a:gd name="connsiteX438-133201" fmla="*/ 593658 w 6006665"/>
                  <a:gd name="connsiteY438-133202" fmla="*/ 1086239 h 2711051"/>
                  <a:gd name="connsiteX439-133203" fmla="*/ 620945 w 6006665"/>
                  <a:gd name="connsiteY439-133204" fmla="*/ 1110116 h 2711051"/>
                  <a:gd name="connsiteX440-133205" fmla="*/ 640835 w 6006665"/>
                  <a:gd name="connsiteY440-133206" fmla="*/ 1054425 h 2711051"/>
                  <a:gd name="connsiteX441-133207" fmla="*/ 609020 w 6006665"/>
                  <a:gd name="connsiteY441-133208" fmla="*/ 999886 h 2711051"/>
                  <a:gd name="connsiteX442-133209" fmla="*/ 624928 w 6006665"/>
                  <a:gd name="connsiteY442-133210" fmla="*/ 940802 h 2711051"/>
                  <a:gd name="connsiteX443-133211" fmla="*/ 597658 w 6006665"/>
                  <a:gd name="connsiteY443-133212" fmla="*/ 881717 h 2711051"/>
                  <a:gd name="connsiteX444-133213" fmla="*/ 611562 w 6006665"/>
                  <a:gd name="connsiteY444-133214" fmla="*/ 886043 h 2711051"/>
                  <a:gd name="connsiteX445-133215" fmla="*/ 609565 w 6006665"/>
                  <a:gd name="connsiteY445-133216" fmla="*/ 881717 h 2711051"/>
                  <a:gd name="connsiteX446-133217" fmla="*/ 711826 w 6006665"/>
                  <a:gd name="connsiteY446-133218" fmla="*/ 913532 h 2711051"/>
                  <a:gd name="connsiteX447-133219" fmla="*/ 732278 w 6006665"/>
                  <a:gd name="connsiteY447-133220" fmla="*/ 968071 h 2711051"/>
                  <a:gd name="connsiteX448-133221" fmla="*/ 684556 w 6006665"/>
                  <a:gd name="connsiteY448-133222" fmla="*/ 979433 h 2711051"/>
                  <a:gd name="connsiteX449-133223" fmla="*/ 684556 w 6006665"/>
                  <a:gd name="connsiteY449-133224" fmla="*/ 1031700 h 2711051"/>
                  <a:gd name="connsiteX450-133225" fmla="*/ 713309 w 6006665"/>
                  <a:gd name="connsiteY450-133226" fmla="*/ 1060453 h 2711051"/>
                  <a:gd name="connsiteX451-133227" fmla="*/ 763548 w 6006665"/>
                  <a:gd name="connsiteY451-133228" fmla="*/ 1043062 h 2711051"/>
                  <a:gd name="connsiteX452-133229" fmla="*/ 770365 w 6006665"/>
                  <a:gd name="connsiteY452-133230" fmla="*/ 983978 h 2711051"/>
                  <a:gd name="connsiteX453-133231" fmla="*/ 845357 w 6006665"/>
                  <a:gd name="connsiteY453-133232" fmla="*/ 936257 h 2711051"/>
                  <a:gd name="connsiteX454-133233" fmla="*/ 972614 w 6006665"/>
                  <a:gd name="connsiteY454-133234" fmla="*/ 849903 h 2711051"/>
                  <a:gd name="connsiteX455-133235" fmla="*/ 982566 w 6006665"/>
                  <a:gd name="connsiteY455-133236" fmla="*/ 851230 h 2711051"/>
                  <a:gd name="connsiteX456-133237" fmla="*/ 984521 w 6006665"/>
                  <a:gd name="connsiteY456-133238" fmla="*/ 849903 h 2711051"/>
                  <a:gd name="connsiteX457-133239" fmla="*/ 1018608 w 6006665"/>
                  <a:gd name="connsiteY457-133240" fmla="*/ 854448 h 2711051"/>
                  <a:gd name="connsiteX458-133241" fmla="*/ 979977 w 6006665"/>
                  <a:gd name="connsiteY458-133242" fmla="*/ 918077 h 2711051"/>
                  <a:gd name="connsiteX459-133243" fmla="*/ 1012666 w 6006665"/>
                  <a:gd name="connsiteY459-133244" fmla="*/ 923238 h 2711051"/>
                  <a:gd name="connsiteX460-133245" fmla="*/ 1038516 w 6006665"/>
                  <a:gd name="connsiteY460-133246" fmla="*/ 893080 h 2711051"/>
                  <a:gd name="connsiteX461-133247" fmla="*/ 1050423 w 6006665"/>
                  <a:gd name="connsiteY461-133248" fmla="*/ 893080 h 2711051"/>
                  <a:gd name="connsiteX462-133249" fmla="*/ 1108962 w 6006665"/>
                  <a:gd name="connsiteY462-133250" fmla="*/ 893080 h 2711051"/>
                  <a:gd name="connsiteX463-133251" fmla="*/ 1161229 w 6006665"/>
                  <a:gd name="connsiteY463-133252" fmla="*/ 849903 h 2711051"/>
                  <a:gd name="connsiteX464-133253" fmla="*/ 1165711 w 6006665"/>
                  <a:gd name="connsiteY464-133254" fmla="*/ 856037 h 2711051"/>
                  <a:gd name="connsiteX465-133255" fmla="*/ 1173136 w 6006665"/>
                  <a:gd name="connsiteY465-133256" fmla="*/ 849903 h 2711051"/>
                  <a:gd name="connsiteX466-133257" fmla="*/ 1210035 w 6006665"/>
                  <a:gd name="connsiteY466-133258" fmla="*/ 900396 h 2711051"/>
                  <a:gd name="connsiteX467-133259" fmla="*/ 1247583 w 6006665"/>
                  <a:gd name="connsiteY467-133260" fmla="*/ 843086 h 2711051"/>
                  <a:gd name="connsiteX468-133261" fmla="*/ 1211223 w 6006665"/>
                  <a:gd name="connsiteY468-133262" fmla="*/ 784002 h 2711051"/>
                  <a:gd name="connsiteX469-133263" fmla="*/ 1227130 w 6006665"/>
                  <a:gd name="connsiteY469-133264" fmla="*/ 747642 h 2711051"/>
                  <a:gd name="connsiteX470-133265" fmla="*/ 1237665 w 6006665"/>
                  <a:gd name="connsiteY470-133266" fmla="*/ 750780 h 2711051"/>
                  <a:gd name="connsiteX471-133267" fmla="*/ 1239037 w 6006665"/>
                  <a:gd name="connsiteY471-133268" fmla="*/ 747642 h 2711051"/>
                  <a:gd name="connsiteX472-133269" fmla="*/ 1345843 w 6006665"/>
                  <a:gd name="connsiteY472-133270" fmla="*/ 779457 h 2711051"/>
                  <a:gd name="connsiteX473-133271" fmla="*/ 1400382 w 6006665"/>
                  <a:gd name="connsiteY473-133272" fmla="*/ 811271 h 2711051"/>
                  <a:gd name="connsiteX474-133273" fmla="*/ 1519756 w 6006665"/>
                  <a:gd name="connsiteY474-133274" fmla="*/ 917855 h 2711051"/>
                  <a:gd name="connsiteX475-133275" fmla="*/ 1543003 w 6006665"/>
                  <a:gd name="connsiteY475-133276" fmla="*/ 877173 h 2711051"/>
                  <a:gd name="connsiteX476-133277" fmla="*/ 1506643 w 6006665"/>
                  <a:gd name="connsiteY476-133278" fmla="*/ 822633 h 2711051"/>
                  <a:gd name="connsiteX477-133279" fmla="*/ 1506643 w 6006665"/>
                  <a:gd name="connsiteY477-133280" fmla="*/ 799909 h 2711051"/>
                  <a:gd name="connsiteX478-133281" fmla="*/ 1463467 w 6006665"/>
                  <a:gd name="connsiteY478-133282" fmla="*/ 790819 h 2711051"/>
                  <a:gd name="connsiteX479-133283" fmla="*/ 1472556 w 6006665"/>
                  <a:gd name="connsiteY479-133284" fmla="*/ 740825 h 2711051"/>
                  <a:gd name="connsiteX480-133285" fmla="*/ 1452104 w 6006665"/>
                  <a:gd name="connsiteY480-133286" fmla="*/ 654471 h 2711051"/>
                  <a:gd name="connsiteX481-133287" fmla="*/ 1452104 w 6006665"/>
                  <a:gd name="connsiteY481-133288" fmla="*/ 618112 h 2711051"/>
                  <a:gd name="connsiteX482-133289" fmla="*/ 1522551 w 6006665"/>
                  <a:gd name="connsiteY482-133290" fmla="*/ 515851 h 2711051"/>
                  <a:gd name="connsiteX483-133291" fmla="*/ 1543003 w 6006665"/>
                  <a:gd name="connsiteY483-133292" fmla="*/ 402228 h 2711051"/>
                  <a:gd name="connsiteX484-133293" fmla="*/ 1570272 w 6006665"/>
                  <a:gd name="connsiteY484-133294" fmla="*/ 381775 h 2711051"/>
                  <a:gd name="connsiteX485-133295" fmla="*/ 1578688 w 6006665"/>
                  <a:gd name="connsiteY485-133296" fmla="*/ 384394 h 2711051"/>
                  <a:gd name="connsiteX486-133297" fmla="*/ 1582179 w 6006665"/>
                  <a:gd name="connsiteY486-133298" fmla="*/ 381775 h 2711051"/>
                  <a:gd name="connsiteX487-133299" fmla="*/ 1684440 w 6006665"/>
                  <a:gd name="connsiteY487-133300" fmla="*/ 413590 h 2711051"/>
                  <a:gd name="connsiteX488-133301" fmla="*/ 1688985 w 6006665"/>
                  <a:gd name="connsiteY488-133302" fmla="*/ 484036 h 2711051"/>
                  <a:gd name="connsiteX489-133303" fmla="*/ 1652625 w 6006665"/>
                  <a:gd name="connsiteY489-133304" fmla="*/ 574935 h 2711051"/>
                  <a:gd name="connsiteX490-133305" fmla="*/ 1679895 w 6006665"/>
                  <a:gd name="connsiteY490-133306" fmla="*/ 613567 h 2711051"/>
                  <a:gd name="connsiteX491-133307" fmla="*/ 1688985 w 6006665"/>
                  <a:gd name="connsiteY491-133308" fmla="*/ 688558 h 2711051"/>
                  <a:gd name="connsiteX492-133309" fmla="*/ 1679895 w 6006665"/>
                  <a:gd name="connsiteY492-133310" fmla="*/ 833996 h 2711051"/>
                  <a:gd name="connsiteX493-133311" fmla="*/ 1636718 w 6006665"/>
                  <a:gd name="connsiteY493-133312" fmla="*/ 1097602 h 2711051"/>
                  <a:gd name="connsiteX494-133313" fmla="*/ 1662494 w 6006665"/>
                  <a:gd name="connsiteY494-133314" fmla="*/ 1104046 h 2711051"/>
                  <a:gd name="connsiteX0-133315" fmla="*/ 1662494 w 6006665"/>
                  <a:gd name="connsiteY0-133316" fmla="*/ 1104046 h 2711051"/>
                  <a:gd name="connsiteX1-133317" fmla="*/ 3211535 w 6006665"/>
                  <a:gd name="connsiteY1-133318" fmla="*/ 1 h 2711051"/>
                  <a:gd name="connsiteX2-133319" fmla="*/ 3200173 w 6006665"/>
                  <a:gd name="connsiteY2-133320" fmla="*/ 74993 h 2711051"/>
                  <a:gd name="connsiteX3-133321" fmla="*/ 3161541 w 6006665"/>
                  <a:gd name="connsiteY3-133322" fmla="*/ 118170 h 2711051"/>
                  <a:gd name="connsiteX4-133323" fmla="*/ 3066097 w 6006665"/>
                  <a:gd name="connsiteY4-133324" fmla="*/ 193161 h 2711051"/>
                  <a:gd name="connsiteX5-133325" fmla="*/ 3034283 w 6006665"/>
                  <a:gd name="connsiteY5-133326" fmla="*/ 236338 h 2711051"/>
                  <a:gd name="connsiteX6-133327" fmla="*/ 3082005 w 6006665"/>
                  <a:gd name="connsiteY6-133328" fmla="*/ 252245 h 2711051"/>
                  <a:gd name="connsiteX7-133329" fmla="*/ 3129459 w 6006665"/>
                  <a:gd name="connsiteY7-133330" fmla="*/ 279926 h 2711051"/>
                  <a:gd name="connsiteX8-133331" fmla="*/ 3156451 w 6006665"/>
                  <a:gd name="connsiteY8-133332" fmla="*/ 256790 h 2711051"/>
                  <a:gd name="connsiteX9-133333" fmla="*/ 3158460 w 6006665"/>
                  <a:gd name="connsiteY9-133334" fmla="*/ 265274 h 2711051"/>
                  <a:gd name="connsiteX10-133335" fmla="*/ 3168359 w 6006665"/>
                  <a:gd name="connsiteY10-133336" fmla="*/ 256790 h 2711051"/>
                  <a:gd name="connsiteX11-133337" fmla="*/ 3184984 w 6006665"/>
                  <a:gd name="connsiteY11-133338" fmla="*/ 326983 h 2711051"/>
                  <a:gd name="connsiteX12-133339" fmla="*/ 3192811 w 6006665"/>
                  <a:gd name="connsiteY12-133340" fmla="*/ 311329 h 2711051"/>
                  <a:gd name="connsiteX13-133341" fmla="*/ 3251895 w 6006665"/>
                  <a:gd name="connsiteY13-133342" fmla="*/ 290877 h 2711051"/>
                  <a:gd name="connsiteX14-133343" fmla="*/ 3259833 w 6006665"/>
                  <a:gd name="connsiteY14-133344" fmla="*/ 292251 h 2711051"/>
                  <a:gd name="connsiteX15-133345" fmla="*/ 3263802 w 6006665"/>
                  <a:gd name="connsiteY15-133346" fmla="*/ 290877 h 2711051"/>
                  <a:gd name="connsiteX16-133347" fmla="*/ 3381970 w 6006665"/>
                  <a:gd name="connsiteY16-133348" fmla="*/ 311329 h 2711051"/>
                  <a:gd name="connsiteX17-133349" fmla="*/ 3388787 w 6006665"/>
                  <a:gd name="connsiteY17-133350" fmla="*/ 370413 h 2711051"/>
                  <a:gd name="connsiteX18-133351" fmla="*/ 3531529 w 6006665"/>
                  <a:gd name="connsiteY18-133352" fmla="*/ 391404 h 2711051"/>
                  <a:gd name="connsiteX19-133353" fmla="*/ 3538225 w 6006665"/>
                  <a:gd name="connsiteY19-133354" fmla="*/ 295422 h 2711051"/>
                  <a:gd name="connsiteX20-133355" fmla="*/ 3549910 w 6006665"/>
                  <a:gd name="connsiteY20-133356" fmla="*/ 298609 h 2711051"/>
                  <a:gd name="connsiteX21-133357" fmla="*/ 3550132 w 6006665"/>
                  <a:gd name="connsiteY21-133358" fmla="*/ 295422 h 2711051"/>
                  <a:gd name="connsiteX22-133359" fmla="*/ 3625123 w 6006665"/>
                  <a:gd name="connsiteY22-133360" fmla="*/ 315874 h 2711051"/>
                  <a:gd name="connsiteX23-133361" fmla="*/ 3672301 w 6006665"/>
                  <a:gd name="connsiteY23-133362" fmla="*/ 315874 h 2711051"/>
                  <a:gd name="connsiteX24-133363" fmla="*/ 3684207 w 6006665"/>
                  <a:gd name="connsiteY24-133364" fmla="*/ 315874 h 2711051"/>
                  <a:gd name="connsiteX25-133365" fmla="*/ 3743291 w 6006665"/>
                  <a:gd name="connsiteY25-133366" fmla="*/ 381775 h 2711051"/>
                  <a:gd name="connsiteX26-133367" fmla="*/ 3759199 w 6006665"/>
                  <a:gd name="connsiteY26-133368" fmla="*/ 461312 h 2711051"/>
                  <a:gd name="connsiteX27-133369" fmla="*/ 3738747 w 6006665"/>
                  <a:gd name="connsiteY27-133370" fmla="*/ 511306 h 2711051"/>
                  <a:gd name="connsiteX28-133371" fmla="*/ 3786469 w 6006665"/>
                  <a:gd name="connsiteY28-133372" fmla="*/ 602204 h 2711051"/>
                  <a:gd name="connsiteX29-133373" fmla="*/ 3835603 w 6006665"/>
                  <a:gd name="connsiteY29-133374" fmla="*/ 638110 h 2711051"/>
                  <a:gd name="connsiteX30-133375" fmla="*/ 3865460 w 6006665"/>
                  <a:gd name="connsiteY30-133376" fmla="*/ 527213 h 2711051"/>
                  <a:gd name="connsiteX31-133377" fmla="*/ 3875077 w 6006665"/>
                  <a:gd name="connsiteY31-133378" fmla="*/ 535720 h 2711051"/>
                  <a:gd name="connsiteX32-133379" fmla="*/ 3877367 w 6006665"/>
                  <a:gd name="connsiteY32-133380" fmla="*/ 527213 h 2711051"/>
                  <a:gd name="connsiteX33-133381" fmla="*/ 3932151 w 6006665"/>
                  <a:gd name="connsiteY33-133382" fmla="*/ 575676 h 2711051"/>
                  <a:gd name="connsiteX34-133383" fmla="*/ 3988173 w 6006665"/>
                  <a:gd name="connsiteY34-133384" fmla="*/ 547665 h 2711051"/>
                  <a:gd name="connsiteX35-133385" fmla="*/ 3993852 w 6006665"/>
                  <a:gd name="connsiteY35-133386" fmla="*/ 550780 h 2711051"/>
                  <a:gd name="connsiteX36-133387" fmla="*/ 4000080 w 6006665"/>
                  <a:gd name="connsiteY36-133388" fmla="*/ 547665 h 2711051"/>
                  <a:gd name="connsiteX37-133389" fmla="*/ 4062426 w 6006665"/>
                  <a:gd name="connsiteY37-133390" fmla="*/ 581855 h 2711051"/>
                  <a:gd name="connsiteX38-133391" fmla="*/ 4085889 w 6006665"/>
                  <a:gd name="connsiteY38-133392" fmla="*/ 554483 h 2711051"/>
                  <a:gd name="connsiteX39-133393" fmla="*/ 4095563 w 6006665"/>
                  <a:gd name="connsiteY39-133394" fmla="*/ 557087 h 2711051"/>
                  <a:gd name="connsiteX40-133395" fmla="*/ 4097796 w 6006665"/>
                  <a:gd name="connsiteY40-133396" fmla="*/ 554483 h 2711051"/>
                  <a:gd name="connsiteX41-133397" fmla="*/ 4144150 w 6006665"/>
                  <a:gd name="connsiteY41-133398" fmla="*/ 566963 h 2711051"/>
                  <a:gd name="connsiteX42-133399" fmla="*/ 4117703 w 6006665"/>
                  <a:gd name="connsiteY42-133400" fmla="*/ 456767 h 2711051"/>
                  <a:gd name="connsiteX43-133401" fmla="*/ 4165425 w 6006665"/>
                  <a:gd name="connsiteY43-133402" fmla="*/ 402228 h 2711051"/>
                  <a:gd name="connsiteX44-133403" fmla="*/ 4175231 w 6006665"/>
                  <a:gd name="connsiteY44-133404" fmla="*/ 404629 h 2711051"/>
                  <a:gd name="connsiteX45-133405" fmla="*/ 4177332 w 6006665"/>
                  <a:gd name="connsiteY45-133406" fmla="*/ 402228 h 2711051"/>
                  <a:gd name="connsiteX46-133407" fmla="*/ 4511384 w 6006665"/>
                  <a:gd name="connsiteY46-133408" fmla="*/ 484036 h 2711051"/>
                  <a:gd name="connsiteX47-133409" fmla="*/ 4543199 w 6006665"/>
                  <a:gd name="connsiteY47-133410" fmla="*/ 554483 h 2711051"/>
                  <a:gd name="connsiteX48-133411" fmla="*/ 4639242 w 6006665"/>
                  <a:gd name="connsiteY48-133412" fmla="*/ 637125 h 2711051"/>
                  <a:gd name="connsiteX49-133413" fmla="*/ 4774445 w 6006665"/>
                  <a:gd name="connsiteY49-133414" fmla="*/ 618112 h 2711051"/>
                  <a:gd name="connsiteX50-133415" fmla="*/ 4778496 w 6006665"/>
                  <a:gd name="connsiteY50-133416" fmla="*/ 619216 h 2711051"/>
                  <a:gd name="connsiteX51-133417" fmla="*/ 4786352 w 6006665"/>
                  <a:gd name="connsiteY51-133418" fmla="*/ 618112 h 2711051"/>
                  <a:gd name="connsiteX52-133419" fmla="*/ 4861343 w 6006665"/>
                  <a:gd name="connsiteY52-133420" fmla="*/ 638564 h 2711051"/>
                  <a:gd name="connsiteX53-133421" fmla="*/ 4893158 w 6006665"/>
                  <a:gd name="connsiteY53-133422" fmla="*/ 681741 h 2711051"/>
                  <a:gd name="connsiteX54-133423" fmla="*/ 4888613 w 6006665"/>
                  <a:gd name="connsiteY54-133424" fmla="*/ 763549 h 2711051"/>
                  <a:gd name="connsiteX55-133425" fmla="*/ 4927677 w 6006665"/>
                  <a:gd name="connsiteY55-133426" fmla="*/ 788221 h 2711051"/>
                  <a:gd name="connsiteX56-133427" fmla="*/ 4967605 w 6006665"/>
                  <a:gd name="connsiteY56-133428" fmla="*/ 774912 h 2711051"/>
                  <a:gd name="connsiteX57-133429" fmla="*/ 5038051 w 6006665"/>
                  <a:gd name="connsiteY57-133430" fmla="*/ 768094 h 2711051"/>
                  <a:gd name="connsiteX58-133431" fmla="*/ 5040730 w 6006665"/>
                  <a:gd name="connsiteY58-133432" fmla="*/ 768987 h 2711051"/>
                  <a:gd name="connsiteX59-133433" fmla="*/ 5049958 w 6006665"/>
                  <a:gd name="connsiteY59-133434" fmla="*/ 768094 h 2711051"/>
                  <a:gd name="connsiteX60-133435" fmla="*/ 5114249 w 6006665"/>
                  <a:gd name="connsiteY60-133436" fmla="*/ 789525 h 2711051"/>
                  <a:gd name="connsiteX61-133437" fmla="*/ 5176671 w 6006665"/>
                  <a:gd name="connsiteY61-133438" fmla="*/ 779457 h 2711051"/>
                  <a:gd name="connsiteX62-133439" fmla="*/ 5177801 w 6006665"/>
                  <a:gd name="connsiteY62-133440" fmla="*/ 781195 h 2711051"/>
                  <a:gd name="connsiteX63-133441" fmla="*/ 5188578 w 6006665"/>
                  <a:gd name="connsiteY63-133442" fmla="*/ 779457 h 2711051"/>
                  <a:gd name="connsiteX64-133443" fmla="*/ 5243719 w 6006665"/>
                  <a:gd name="connsiteY64-133444" fmla="*/ 864288 h 2711051"/>
                  <a:gd name="connsiteX65-133445" fmla="*/ 5283477 w 6006665"/>
                  <a:gd name="connsiteY65-133446" fmla="*/ 833996 h 2711051"/>
                  <a:gd name="connsiteX66-133447" fmla="*/ 5258480 w 6006665"/>
                  <a:gd name="connsiteY66-133448" fmla="*/ 768094 h 2711051"/>
                  <a:gd name="connsiteX67-133449" fmla="*/ 5267570 w 6006665"/>
                  <a:gd name="connsiteY67-133450" fmla="*/ 720373 h 2711051"/>
                  <a:gd name="connsiteX68-133451" fmla="*/ 5278896 w 6006665"/>
                  <a:gd name="connsiteY68-133452" fmla="*/ 723422 h 2711051"/>
                  <a:gd name="connsiteX69-133453" fmla="*/ 5279477 w 6006665"/>
                  <a:gd name="connsiteY69-133454" fmla="*/ 720373 h 2711051"/>
                  <a:gd name="connsiteX70-133455" fmla="*/ 5395510 w 6006665"/>
                  <a:gd name="connsiteY70-133456" fmla="*/ 751612 h 2711051"/>
                  <a:gd name="connsiteX71-133457" fmla="*/ 5463001 w 6006665"/>
                  <a:gd name="connsiteY71-133458" fmla="*/ 747642 h 2711051"/>
                  <a:gd name="connsiteX72-133459" fmla="*/ 5464386 w 6006665"/>
                  <a:gd name="connsiteY72-133460" fmla="*/ 748261 h 2711051"/>
                  <a:gd name="connsiteX73-133461" fmla="*/ 5474909 w 6006665"/>
                  <a:gd name="connsiteY73-133462" fmla="*/ 747642 h 2711051"/>
                  <a:gd name="connsiteX74-133463" fmla="*/ 5581715 w 6006665"/>
                  <a:gd name="connsiteY74-133464" fmla="*/ 795364 h 2711051"/>
                  <a:gd name="connsiteX75-133465" fmla="*/ 5633981 w 6006665"/>
                  <a:gd name="connsiteY75-133466" fmla="*/ 838541 h 2711051"/>
                  <a:gd name="connsiteX76-133467" fmla="*/ 5720335 w 6006665"/>
                  <a:gd name="connsiteY76-133468" fmla="*/ 918077 h 2711051"/>
                  <a:gd name="connsiteX77-133469" fmla="*/ 5822595 w 6006665"/>
                  <a:gd name="connsiteY77-133470" fmla="*/ 1015793 h 2711051"/>
                  <a:gd name="connsiteX78-133471" fmla="*/ 5818051 w 6006665"/>
                  <a:gd name="connsiteY78-133472" fmla="*/ 1070332 h 2711051"/>
                  <a:gd name="connsiteX79-133473" fmla="*/ 5825679 w 6006665"/>
                  <a:gd name="connsiteY79-133474" fmla="*/ 1077960 h 2711051"/>
                  <a:gd name="connsiteX80-133475" fmla="*/ 5822051 w 6006665"/>
                  <a:gd name="connsiteY80-133476" fmla="*/ 1027155 h 2711051"/>
                  <a:gd name="connsiteX81-133477" fmla="*/ 5834092 w 6006665"/>
                  <a:gd name="connsiteY81-133478" fmla="*/ 1029028 h 2711051"/>
                  <a:gd name="connsiteX82-133479" fmla="*/ 5833958 w 6006665"/>
                  <a:gd name="connsiteY82-133480" fmla="*/ 1027155 h 2711051"/>
                  <a:gd name="connsiteX83-133481" fmla="*/ 5936219 w 6006665"/>
                  <a:gd name="connsiteY83-133482" fmla="*/ 1043062 h 2711051"/>
                  <a:gd name="connsiteX84-133483" fmla="*/ 6006665 w 6006665"/>
                  <a:gd name="connsiteY84-133484" fmla="*/ 1122599 h 2711051"/>
                  <a:gd name="connsiteX85-133485" fmla="*/ 5968033 w 6006665"/>
                  <a:gd name="connsiteY85-133486" fmla="*/ 1161231 h 2711051"/>
                  <a:gd name="connsiteX86-133487" fmla="*/ 5908949 w 6006665"/>
                  <a:gd name="connsiteY86-133488" fmla="*/ 1172593 h 2711051"/>
                  <a:gd name="connsiteX87-133489" fmla="*/ 5908949 w 6006665"/>
                  <a:gd name="connsiteY87-133490" fmla="*/ 1258947 h 2711051"/>
                  <a:gd name="connsiteX88-133491" fmla="*/ 5893042 w 6006665"/>
                  <a:gd name="connsiteY88-133492" fmla="*/ 1274854 h 2711051"/>
                  <a:gd name="connsiteX89-133493" fmla="*/ 5881135 w 6006665"/>
                  <a:gd name="connsiteY89-133494" fmla="*/ 1274854 h 2711051"/>
                  <a:gd name="connsiteX90-133495" fmla="*/ 5861227 w 6006665"/>
                  <a:gd name="connsiteY90-133496" fmla="*/ 1274854 h 2711051"/>
                  <a:gd name="connsiteX91-133497" fmla="*/ 5849321 w 6006665"/>
                  <a:gd name="connsiteY91-133498" fmla="*/ 1274854 h 2711051"/>
                  <a:gd name="connsiteX92-133499" fmla="*/ 5817506 w 6006665"/>
                  <a:gd name="connsiteY92-133500" fmla="*/ 1240767 h 2711051"/>
                  <a:gd name="connsiteX93-133501" fmla="*/ 5767511 w 6006665"/>
                  <a:gd name="connsiteY93-133502" fmla="*/ 1215770 h 2711051"/>
                  <a:gd name="connsiteX94-133503" fmla="*/ 5762967 w 6006665"/>
                  <a:gd name="connsiteY94-133504" fmla="*/ 1181683 h 2711051"/>
                  <a:gd name="connsiteX95-133505" fmla="*/ 5729132 w 6006665"/>
                  <a:gd name="connsiteY95-133506" fmla="*/ 1167751 h 2711051"/>
                  <a:gd name="connsiteX96-133507" fmla="*/ 5695337 w 6006665"/>
                  <a:gd name="connsiteY96-133508" fmla="*/ 1177138 h 2711051"/>
                  <a:gd name="connsiteX97-133509" fmla="*/ 5693366 w 6006665"/>
                  <a:gd name="connsiteY97-133510" fmla="*/ 1174378 h 2711051"/>
                  <a:gd name="connsiteX98-133511" fmla="*/ 5683431 w 6006665"/>
                  <a:gd name="connsiteY98-133512" fmla="*/ 1177138 h 2711051"/>
                  <a:gd name="connsiteX99-133513" fmla="*/ 5660706 w 6006665"/>
                  <a:gd name="connsiteY99-133514" fmla="*/ 1145323 h 2711051"/>
                  <a:gd name="connsiteX100-133515" fmla="*/ 5669644 w 6006665"/>
                  <a:gd name="connsiteY100-133516" fmla="*/ 1120298 h 2711051"/>
                  <a:gd name="connsiteX101-133517" fmla="*/ 5640799 w 6006665"/>
                  <a:gd name="connsiteY101-133518" fmla="*/ 1133961 h 2711051"/>
                  <a:gd name="connsiteX102-133519" fmla="*/ 5656705 w 6006665"/>
                  <a:gd name="connsiteY102-133520" fmla="*/ 1177138 h 2711051"/>
                  <a:gd name="connsiteX103-133521" fmla="*/ 5633981 w 6006665"/>
                  <a:gd name="connsiteY103-133522" fmla="*/ 1215770 h 2711051"/>
                  <a:gd name="connsiteX104-133523" fmla="*/ 5586259 w 6006665"/>
                  <a:gd name="connsiteY104-133524" fmla="*/ 1252129 h 2711051"/>
                  <a:gd name="connsiteX105-133525" fmla="*/ 5575676 w 6006665"/>
                  <a:gd name="connsiteY105-133526" fmla="*/ 1251121 h 2711051"/>
                  <a:gd name="connsiteX106-133527" fmla="*/ 5574353 w 6006665"/>
                  <a:gd name="connsiteY106-133528" fmla="*/ 1252129 h 2711051"/>
                  <a:gd name="connsiteX107-133529" fmla="*/ 5539436 w 6006665"/>
                  <a:gd name="connsiteY107-133530" fmla="*/ 1248804 h 2711051"/>
                  <a:gd name="connsiteX108-133531" fmla="*/ 5570352 w 6006665"/>
                  <a:gd name="connsiteY108-133532" fmla="*/ 1290761 h 2711051"/>
                  <a:gd name="connsiteX109-133533" fmla="*/ 5593077 w 6006665"/>
                  <a:gd name="connsiteY109-133534" fmla="*/ 1354390 h 2711051"/>
                  <a:gd name="connsiteX110-133535" fmla="*/ 5608984 w 6006665"/>
                  <a:gd name="connsiteY110-133536" fmla="*/ 1381660 h 2711051"/>
                  <a:gd name="connsiteX111-133537" fmla="*/ 5613529 w 6006665"/>
                  <a:gd name="connsiteY111-133538" fmla="*/ 1413474 h 2711051"/>
                  <a:gd name="connsiteX112-133539" fmla="*/ 5608984 w 6006665"/>
                  <a:gd name="connsiteY112-133540" fmla="*/ 1436199 h 2711051"/>
                  <a:gd name="connsiteX113-133541" fmla="*/ 5597799 w 6006665"/>
                  <a:gd name="connsiteY113-133542" fmla="*/ 1432590 h 2711051"/>
                  <a:gd name="connsiteX114-133543" fmla="*/ 5597077 w 6006665"/>
                  <a:gd name="connsiteY114-133544" fmla="*/ 1436199 h 2711051"/>
                  <a:gd name="connsiteX115-133545" fmla="*/ 5534271 w 6006665"/>
                  <a:gd name="connsiteY115-133546" fmla="*/ 1415939 h 2711051"/>
                  <a:gd name="connsiteX116-133547" fmla="*/ 5436277 w 6006665"/>
                  <a:gd name="connsiteY116-133548" fmla="*/ 1472558 h 2711051"/>
                  <a:gd name="connsiteX117-133549" fmla="*/ 5397645 w 6006665"/>
                  <a:gd name="connsiteY117-133550" fmla="*/ 1483921 h 2711051"/>
                  <a:gd name="connsiteX118-133551" fmla="*/ 5345378 w 6006665"/>
                  <a:gd name="connsiteY118-133552" fmla="*/ 1538460 h 2711051"/>
                  <a:gd name="connsiteX119-133553" fmla="*/ 5290839 w 6006665"/>
                  <a:gd name="connsiteY119-133554" fmla="*/ 1586181 h 2711051"/>
                  <a:gd name="connsiteX120-133555" fmla="*/ 5274932 w 6006665"/>
                  <a:gd name="connsiteY120-133556" fmla="*/ 1617996 h 2711051"/>
                  <a:gd name="connsiteX121-133557" fmla="*/ 5267238 w 6006665"/>
                  <a:gd name="connsiteY121-133558" fmla="*/ 1609569 h 2711051"/>
                  <a:gd name="connsiteX122-133559" fmla="*/ 5263025 w 6006665"/>
                  <a:gd name="connsiteY122-133560" fmla="*/ 1617996 h 2711051"/>
                  <a:gd name="connsiteX123-133561" fmla="*/ 5219538 w 6006665"/>
                  <a:gd name="connsiteY123-133562" fmla="*/ 1570368 h 2711051"/>
                  <a:gd name="connsiteX124-133563" fmla="*/ 5129494 w 6006665"/>
                  <a:gd name="connsiteY124-133564" fmla="*/ 1624813 h 2711051"/>
                  <a:gd name="connsiteX125-133565" fmla="*/ 5126389 w 6006665"/>
                  <a:gd name="connsiteY125-133566" fmla="*/ 1619491 h 2711051"/>
                  <a:gd name="connsiteX126-133567" fmla="*/ 5117587 w 6006665"/>
                  <a:gd name="connsiteY126-133568" fmla="*/ 1624813 h 2711051"/>
                  <a:gd name="connsiteX127-133569" fmla="*/ 5105544 w 6006665"/>
                  <a:gd name="connsiteY127-133570" fmla="*/ 1604167 h 2711051"/>
                  <a:gd name="connsiteX128-133571" fmla="*/ 5074955 w 6006665"/>
                  <a:gd name="connsiteY128-133572" fmla="*/ 1629358 h 2711051"/>
                  <a:gd name="connsiteX129-133573" fmla="*/ 5065718 w 6006665"/>
                  <a:gd name="connsiteY129-133574" fmla="*/ 1627159 h 2711051"/>
                  <a:gd name="connsiteX130-133575" fmla="*/ 5063048 w 6006665"/>
                  <a:gd name="connsiteY130-133576" fmla="*/ 1629358 h 2711051"/>
                  <a:gd name="connsiteX131-133577" fmla="*/ 5026594 w 6006665"/>
                  <a:gd name="connsiteY131-133578" fmla="*/ 1620679 h 2711051"/>
                  <a:gd name="connsiteX132-133579" fmla="*/ 5015871 w 6006665"/>
                  <a:gd name="connsiteY132-133580" fmla="*/ 1665718 h 2711051"/>
                  <a:gd name="connsiteX133-133581" fmla="*/ 4974967 w 6006665"/>
                  <a:gd name="connsiteY133-133582" fmla="*/ 1731619 h 2711051"/>
                  <a:gd name="connsiteX134-133583" fmla="*/ 4974967 w 6006665"/>
                  <a:gd name="connsiteY134-133584" fmla="*/ 1763434 h 2711051"/>
                  <a:gd name="connsiteX135-133585" fmla="*/ 5015871 w 6006665"/>
                  <a:gd name="connsiteY135-133586" fmla="*/ 1779341 h 2711051"/>
                  <a:gd name="connsiteX136-133587" fmla="*/ 5011326 w 6006665"/>
                  <a:gd name="connsiteY136-133588" fmla="*/ 1877057 h 2711051"/>
                  <a:gd name="connsiteX137-133589" fmla="*/ 4999419 w 6006665"/>
                  <a:gd name="connsiteY137-133590" fmla="*/ 1877057 h 2711051"/>
                  <a:gd name="connsiteX138-133591" fmla="*/ 4974967 w 6006665"/>
                  <a:gd name="connsiteY138-133592" fmla="*/ 1877057 h 2711051"/>
                  <a:gd name="connsiteX139-133593" fmla="*/ 4963605 w 6006665"/>
                  <a:gd name="connsiteY139-133594" fmla="*/ 1929323 h 2711051"/>
                  <a:gd name="connsiteX140-133595" fmla="*/ 4974967 w 6006665"/>
                  <a:gd name="connsiteY140-133596" fmla="*/ 1956593 h 2711051"/>
                  <a:gd name="connsiteX141-133597" fmla="*/ 4909065 w 6006665"/>
                  <a:gd name="connsiteY141-133598" fmla="*/ 1990680 h 2711051"/>
                  <a:gd name="connsiteX142-133599" fmla="*/ 4897703 w 6006665"/>
                  <a:gd name="connsiteY142-133600" fmla="*/ 2058854 h 2711051"/>
                  <a:gd name="connsiteX143-133601" fmla="*/ 4845437 w 6006665"/>
                  <a:gd name="connsiteY143-133602" fmla="*/ 2074761 h 2711051"/>
                  <a:gd name="connsiteX144-133603" fmla="*/ 4834074 w 6006665"/>
                  <a:gd name="connsiteY144-133604" fmla="*/ 2133845 h 2711051"/>
                  <a:gd name="connsiteX145-133605" fmla="*/ 4779535 w 6006665"/>
                  <a:gd name="connsiteY145-133606" fmla="*/ 2192929 h 2711051"/>
                  <a:gd name="connsiteX146-133607" fmla="*/ 4777225 w 6006665"/>
                  <a:gd name="connsiteY146-133608" fmla="*/ 2182533 h 2711051"/>
                  <a:gd name="connsiteX147-133609" fmla="*/ 4767628 w 6006665"/>
                  <a:gd name="connsiteY147-133610" fmla="*/ 2192929 h 2711051"/>
                  <a:gd name="connsiteX148-133611" fmla="*/ 4758538 w 6006665"/>
                  <a:gd name="connsiteY148-133612" fmla="*/ 2152025 h 2711051"/>
                  <a:gd name="connsiteX149-133613" fmla="*/ 4742631 w 6006665"/>
                  <a:gd name="connsiteY149-133614" fmla="*/ 2065671 h 2711051"/>
                  <a:gd name="connsiteX150-133615" fmla="*/ 4715361 w 6006665"/>
                  <a:gd name="connsiteY150-133616" fmla="*/ 1924779 h 2711051"/>
                  <a:gd name="connsiteX151-133617" fmla="*/ 4735813 w 6006665"/>
                  <a:gd name="connsiteY151-133618" fmla="*/ 1833880 h 2711051"/>
                  <a:gd name="connsiteX152-133619" fmla="*/ 4767628 w 6006665"/>
                  <a:gd name="connsiteY152-133620" fmla="*/ 1790703 h 2711051"/>
                  <a:gd name="connsiteX153-133621" fmla="*/ 4767628 w 6006665"/>
                  <a:gd name="connsiteY153-133622" fmla="*/ 1763434 h 2711051"/>
                  <a:gd name="connsiteX154-133623" fmla="*/ 4826712 w 6006665"/>
                  <a:gd name="connsiteY154-133624" fmla="*/ 1747526 h 2711051"/>
                  <a:gd name="connsiteX155-133625" fmla="*/ 4892613 w 6006665"/>
                  <a:gd name="connsiteY155-133626" fmla="*/ 1656628 h 2711051"/>
                  <a:gd name="connsiteX156-133627" fmla="*/ 4956243 w 6006665"/>
                  <a:gd name="connsiteY156-133628" fmla="*/ 1581637 h 2711051"/>
                  <a:gd name="connsiteX157-133629" fmla="*/ 5022143 w 6006665"/>
                  <a:gd name="connsiteY157-133630" fmla="*/ 1522552 h 2711051"/>
                  <a:gd name="connsiteX158-133631" fmla="*/ 5046694 w 6006665"/>
                  <a:gd name="connsiteY158-133632" fmla="*/ 1415425 h 2711051"/>
                  <a:gd name="connsiteX159-133633" fmla="*/ 5015871 w 6006665"/>
                  <a:gd name="connsiteY159-133634" fmla="*/ 1420292 h 2711051"/>
                  <a:gd name="connsiteX160-133635" fmla="*/ 4995419 w 6006665"/>
                  <a:gd name="connsiteY160-133636" fmla="*/ 1483921 h 2711051"/>
                  <a:gd name="connsiteX161-133637" fmla="*/ 4904521 w 6006665"/>
                  <a:gd name="connsiteY161-133638" fmla="*/ 1570274 h 2711051"/>
                  <a:gd name="connsiteX162-133639" fmla="*/ 4901708 w 6006665"/>
                  <a:gd name="connsiteY162-133640" fmla="*/ 1561634 h 2711051"/>
                  <a:gd name="connsiteX163-133641" fmla="*/ 4892613 w 6006665"/>
                  <a:gd name="connsiteY163-133642" fmla="*/ 1570274 h 2711051"/>
                  <a:gd name="connsiteX164-133643" fmla="*/ 4861835 w 6006665"/>
                  <a:gd name="connsiteY164-133644" fmla="*/ 1475740 h 2711051"/>
                  <a:gd name="connsiteX165-133645" fmla="*/ 4779535 w 6006665"/>
                  <a:gd name="connsiteY165-133646" fmla="*/ 1499828 h 2711051"/>
                  <a:gd name="connsiteX166-133647" fmla="*/ 4684091 w 6006665"/>
                  <a:gd name="connsiteY166-133648" fmla="*/ 1624813 h 2711051"/>
                  <a:gd name="connsiteX167-133649" fmla="*/ 4715906 w 6006665"/>
                  <a:gd name="connsiteY167-133650" fmla="*/ 1672535 h 2711051"/>
                  <a:gd name="connsiteX168-133651" fmla="*/ 4636369 w 6006665"/>
                  <a:gd name="connsiteY168-133652" fmla="*/ 1688442 h 2711051"/>
                  <a:gd name="connsiteX169-133653" fmla="*/ 4577285 w 6006665"/>
                  <a:gd name="connsiteY169-133654" fmla="*/ 1692987 h 2711051"/>
                  <a:gd name="connsiteX170-133655" fmla="*/ 4577373 w 6006665"/>
                  <a:gd name="connsiteY170-133656" fmla="*/ 1692065 h 2711051"/>
                  <a:gd name="connsiteX171-133657" fmla="*/ 4565379 w 6006665"/>
                  <a:gd name="connsiteY171-133658" fmla="*/ 1692987 h 2711051"/>
                  <a:gd name="connsiteX172-133659" fmla="*/ 4569923 w 6006665"/>
                  <a:gd name="connsiteY172-133660" fmla="*/ 1645266 h 2711051"/>
                  <a:gd name="connsiteX173-133661" fmla="*/ 4520081 w 6006665"/>
                  <a:gd name="connsiteY173-133662" fmla="*/ 1635680 h 2711051"/>
                  <a:gd name="connsiteX174-133663" fmla="*/ 4475025 w 6006665"/>
                  <a:gd name="connsiteY174-133664" fmla="*/ 1665718 h 2711051"/>
                  <a:gd name="connsiteX175-133665" fmla="*/ 4464394 w 6006665"/>
                  <a:gd name="connsiteY175-133666" fmla="*/ 1664867 h 2711051"/>
                  <a:gd name="connsiteX176-133667" fmla="*/ 4463118 w 6006665"/>
                  <a:gd name="connsiteY176-133668" fmla="*/ 1665718 h 2711051"/>
                  <a:gd name="connsiteX177-133669" fmla="*/ 4357637 w 6006665"/>
                  <a:gd name="connsiteY177-133670" fmla="*/ 1657279 h 2711051"/>
                  <a:gd name="connsiteX178-133671" fmla="*/ 4243233 w 6006665"/>
                  <a:gd name="connsiteY178-133672" fmla="*/ 1677080 h 2711051"/>
                  <a:gd name="connsiteX179-133673" fmla="*/ 4125065 w 6006665"/>
                  <a:gd name="connsiteY179-133674" fmla="*/ 1811155 h 2711051"/>
                  <a:gd name="connsiteX180-133675" fmla="*/ 3984173 w 6006665"/>
                  <a:gd name="connsiteY180-133676" fmla="*/ 1967955 h 2711051"/>
                  <a:gd name="connsiteX181-133677" fmla="*/ 4038712 w 6006665"/>
                  <a:gd name="connsiteY181-133678" fmla="*/ 1972500 h 2711051"/>
                  <a:gd name="connsiteX182-133679" fmla="*/ 4059164 w 6006665"/>
                  <a:gd name="connsiteY182-133680" fmla="*/ 2015677 h 2711051"/>
                  <a:gd name="connsiteX183-133681" fmla="*/ 4087782 w 6006665"/>
                  <a:gd name="connsiteY183-133682" fmla="*/ 2024094 h 2711051"/>
                  <a:gd name="connsiteX184-133683" fmla="*/ 4106341 w 6006665"/>
                  <a:gd name="connsiteY184-133684" fmla="*/ 1995225 h 2711051"/>
                  <a:gd name="connsiteX185-133685" fmla="*/ 4117411 w 6006665"/>
                  <a:gd name="connsiteY185-133686" fmla="*/ 1996527 h 2711051"/>
                  <a:gd name="connsiteX186-133687" fmla="*/ 4118248 w 6006665"/>
                  <a:gd name="connsiteY186-133688" fmla="*/ 1995225 h 2711051"/>
                  <a:gd name="connsiteX187-133689" fmla="*/ 4156880 w 6006665"/>
                  <a:gd name="connsiteY187-133690" fmla="*/ 1999770 h 2711051"/>
                  <a:gd name="connsiteX188-133691" fmla="*/ 4211419 w 6006665"/>
                  <a:gd name="connsiteY188-133692" fmla="*/ 2070216 h 2711051"/>
                  <a:gd name="connsiteX189-133693" fmla="*/ 4215964 w 6006665"/>
                  <a:gd name="connsiteY189-133694" fmla="*/ 2117938 h 2711051"/>
                  <a:gd name="connsiteX190-133695" fmla="*/ 4184149 w 6006665"/>
                  <a:gd name="connsiteY190-133696" fmla="*/ 2177022 h 2711051"/>
                  <a:gd name="connsiteX191-133697" fmla="*/ 4177332 w 6006665"/>
                  <a:gd name="connsiteY191-133698" fmla="*/ 2247468 h 2711051"/>
                  <a:gd name="connsiteX192-133699" fmla="*/ 4161425 w 6006665"/>
                  <a:gd name="connsiteY192-133700" fmla="*/ 2333822 h 2711051"/>
                  <a:gd name="connsiteX193-133701" fmla="*/ 4109158 w 6006665"/>
                  <a:gd name="connsiteY193-133702" fmla="*/ 2413358 h 2711051"/>
                  <a:gd name="connsiteX194-133703" fmla="*/ 4097796 w 6006665"/>
                  <a:gd name="connsiteY194-133704" fmla="*/ 2451990 h 2711051"/>
                  <a:gd name="connsiteX195-133705" fmla="*/ 4043257 w 6006665"/>
                  <a:gd name="connsiteY195-133706" fmla="*/ 2511074 h 2711051"/>
                  <a:gd name="connsiteX196-133707" fmla="*/ 3995535 w 6006665"/>
                  <a:gd name="connsiteY196-133708" fmla="*/ 2570158 h 2711051"/>
                  <a:gd name="connsiteX197-133709" fmla="*/ 3975083 w 6006665"/>
                  <a:gd name="connsiteY197-133710" fmla="*/ 2601973 h 2711051"/>
                  <a:gd name="connsiteX198-133711" fmla="*/ 3925089 w 6006665"/>
                  <a:gd name="connsiteY198-133712" fmla="*/ 2629242 h 2711051"/>
                  <a:gd name="connsiteX199-133713" fmla="*/ 3913182 w 6006665"/>
                  <a:gd name="connsiteY199-133714" fmla="*/ 2629242 h 2711051"/>
                  <a:gd name="connsiteX200-133715" fmla="*/ 3904637 w 6006665"/>
                  <a:gd name="connsiteY200-133716" fmla="*/ 2629242 h 2711051"/>
                  <a:gd name="connsiteX201-133717" fmla="*/ 3892729 w 6006665"/>
                  <a:gd name="connsiteY201-133718" fmla="*/ 2629242 h 2711051"/>
                  <a:gd name="connsiteX202-133719" fmla="*/ 3871063 w 6006665"/>
                  <a:gd name="connsiteY202-133720" fmla="*/ 2612993 h 2711051"/>
                  <a:gd name="connsiteX203-133721" fmla="*/ 3829645 w 6006665"/>
                  <a:gd name="connsiteY203-133722" fmla="*/ 2640605 h 2711051"/>
                  <a:gd name="connsiteX204-133723" fmla="*/ 3822828 w 6006665"/>
                  <a:gd name="connsiteY204-133724" fmla="*/ 2661057 h 2711051"/>
                  <a:gd name="connsiteX205-133725" fmla="*/ 3818283 w 6006665"/>
                  <a:gd name="connsiteY205-133726" fmla="*/ 2651967 h 2711051"/>
                  <a:gd name="connsiteX206-133727" fmla="*/ 3818283 w 6006665"/>
                  <a:gd name="connsiteY206-133728" fmla="*/ 2640241 h 2711051"/>
                  <a:gd name="connsiteX207-133729" fmla="*/ 3817738 w 6006665"/>
                  <a:gd name="connsiteY207-133730" fmla="*/ 2640605 h 2711051"/>
                  <a:gd name="connsiteX208-133731" fmla="*/ 3810921 w 6006665"/>
                  <a:gd name="connsiteY208-133732" fmla="*/ 2661057 h 2711051"/>
                  <a:gd name="connsiteX209-133733" fmla="*/ 3806376 w 6006665"/>
                  <a:gd name="connsiteY209-133734" fmla="*/ 2651967 h 2711051"/>
                  <a:gd name="connsiteX210-133735" fmla="*/ 3806376 w 6006665"/>
                  <a:gd name="connsiteY210-133736" fmla="*/ 2624697 h 2711051"/>
                  <a:gd name="connsiteX211-133737" fmla="*/ 3818283 w 6006665"/>
                  <a:gd name="connsiteY211-133738" fmla="*/ 2624697 h 2711051"/>
                  <a:gd name="connsiteX212-133739" fmla="*/ 3826828 w 6006665"/>
                  <a:gd name="connsiteY212-133740" fmla="*/ 2624697 h 2711051"/>
                  <a:gd name="connsiteX213-133741" fmla="*/ 3833645 w 6006665"/>
                  <a:gd name="connsiteY213-133742" fmla="*/ 2565613 h 2711051"/>
                  <a:gd name="connsiteX214-133743" fmla="*/ 3822283 w 6006665"/>
                  <a:gd name="connsiteY214-133744" fmla="*/ 2522437 h 2711051"/>
                  <a:gd name="connsiteX215-133745" fmla="*/ 3849553 w 6006665"/>
                  <a:gd name="connsiteY215-133746" fmla="*/ 2499712 h 2711051"/>
                  <a:gd name="connsiteX216-133747" fmla="*/ 3858814 w 6006665"/>
                  <a:gd name="connsiteY216-133748" fmla="*/ 2501917 h 2711051"/>
                  <a:gd name="connsiteX217-133749" fmla="*/ 3861460 w 6006665"/>
                  <a:gd name="connsiteY217-133750" fmla="*/ 2499712 h 2711051"/>
                  <a:gd name="connsiteX218-133751" fmla="*/ 3898487 w 6006665"/>
                  <a:gd name="connsiteY218-133752" fmla="*/ 2508528 h 2711051"/>
                  <a:gd name="connsiteX219-133753" fmla="*/ 3919999 w 6006665"/>
                  <a:gd name="connsiteY219-133754" fmla="*/ 2463353 h 2711051"/>
                  <a:gd name="connsiteX220-133755" fmla="*/ 3935906 w 6006665"/>
                  <a:gd name="connsiteY220-133756" fmla="*/ 2404268 h 2711051"/>
                  <a:gd name="connsiteX221-133757" fmla="*/ 3947269 w 6006665"/>
                  <a:gd name="connsiteY221-133758" fmla="*/ 2381544 h 2711051"/>
                  <a:gd name="connsiteX222-133759" fmla="*/ 3966292 w 6006665"/>
                  <a:gd name="connsiteY222-133760" fmla="*/ 2337156 h 2711051"/>
                  <a:gd name="connsiteX223-133761" fmla="*/ 3915999 w 6006665"/>
                  <a:gd name="connsiteY223-133762" fmla="*/ 2349729 h 2711051"/>
                  <a:gd name="connsiteX224-133763" fmla="*/ 3888729 w 6006665"/>
                  <a:gd name="connsiteY224-133764" fmla="*/ 2372454 h 2711051"/>
                  <a:gd name="connsiteX225-133765" fmla="*/ 3876822 w 6006665"/>
                  <a:gd name="connsiteY225-133766" fmla="*/ 2372454 h 2711051"/>
                  <a:gd name="connsiteX226-133767" fmla="*/ 3829645 w 6006665"/>
                  <a:gd name="connsiteY226-133768" fmla="*/ 2372454 h 2711051"/>
                  <a:gd name="connsiteX227-133769" fmla="*/ 3817738 w 6006665"/>
                  <a:gd name="connsiteY227-133770" fmla="*/ 2372454 h 2711051"/>
                  <a:gd name="connsiteX228-133771" fmla="*/ 3801831 w 6006665"/>
                  <a:gd name="connsiteY228-133772" fmla="*/ 2317915 h 2711051"/>
                  <a:gd name="connsiteX229-133773" fmla="*/ 3758654 w 6006665"/>
                  <a:gd name="connsiteY229-133774" fmla="*/ 2279283 h 2711051"/>
                  <a:gd name="connsiteX230-133775" fmla="*/ 3692753 w 6006665"/>
                  <a:gd name="connsiteY230-133776" fmla="*/ 2263376 h 2711051"/>
                  <a:gd name="connsiteX231-133777" fmla="*/ 3683663 w 6006665"/>
                  <a:gd name="connsiteY231-133778" fmla="*/ 2204292 h 2711051"/>
                  <a:gd name="connsiteX232-133779" fmla="*/ 3672301 w 6006665"/>
                  <a:gd name="connsiteY232-133780" fmla="*/ 2172477 h 2711051"/>
                  <a:gd name="connsiteX233-133781" fmla="*/ 3656393 w 6006665"/>
                  <a:gd name="connsiteY233-133782" fmla="*/ 2145208 h 2711051"/>
                  <a:gd name="connsiteX234-133783" fmla="*/ 3633669 w 6006665"/>
                  <a:gd name="connsiteY234-133784" fmla="*/ 2086123 h 2711051"/>
                  <a:gd name="connsiteX235-133785" fmla="*/ 3601854 w 6006665"/>
                  <a:gd name="connsiteY235-133786" fmla="*/ 2065671 h 2711051"/>
                  <a:gd name="connsiteX236-133787" fmla="*/ 3545995 w 6006665"/>
                  <a:gd name="connsiteY236-133788" fmla="*/ 2044187 h 2711051"/>
                  <a:gd name="connsiteX237-133789" fmla="*/ 3506955 w 6006665"/>
                  <a:gd name="connsiteY237-133790" fmla="*/ 2049764 h 2711051"/>
                  <a:gd name="connsiteX238-133791" fmla="*/ 3463779 w 6006665"/>
                  <a:gd name="connsiteY238-133792" fmla="*/ 2058854 h 2711051"/>
                  <a:gd name="connsiteX239-133793" fmla="*/ 3431964 w 6006665"/>
                  <a:gd name="connsiteY239-133794" fmla="*/ 2086123 h 2711051"/>
                  <a:gd name="connsiteX240-133795" fmla="*/ 3452416 w 6006665"/>
                  <a:gd name="connsiteY240-133796" fmla="*/ 2102031 h 2711051"/>
                  <a:gd name="connsiteX241-133797" fmla="*/ 3452416 w 6006665"/>
                  <a:gd name="connsiteY241-133798" fmla="*/ 2133845 h 2711051"/>
                  <a:gd name="connsiteX242-133799" fmla="*/ 3431964 w 6006665"/>
                  <a:gd name="connsiteY242-133800" fmla="*/ 2156570 h 2711051"/>
                  <a:gd name="connsiteX243-133801" fmla="*/ 3400150 w 6006665"/>
                  <a:gd name="connsiteY243-133802" fmla="*/ 2215654 h 2711051"/>
                  <a:gd name="connsiteX244-133803" fmla="*/ 3400150 w 6006665"/>
                  <a:gd name="connsiteY244-133804" fmla="*/ 2242924 h 2711051"/>
                  <a:gd name="connsiteX245-133805" fmla="*/ 3350155 w 6006665"/>
                  <a:gd name="connsiteY245-133806" fmla="*/ 2274738 h 2711051"/>
                  <a:gd name="connsiteX246-133807" fmla="*/ 1811153 w 6006665"/>
                  <a:gd name="connsiteY246-133808" fmla="*/ 1999770 h 2711051"/>
                  <a:gd name="connsiteX247-133809" fmla="*/ 1748069 w 6006665"/>
                  <a:gd name="connsiteY247-133810" fmla="*/ 2038402 h 2711051"/>
                  <a:gd name="connsiteX248-133811" fmla="*/ 1711709 w 6006665"/>
                  <a:gd name="connsiteY248-133812" fmla="*/ 2042947 h 2711051"/>
                  <a:gd name="connsiteX249-133813" fmla="*/ 1711926 w 6006665"/>
                  <a:gd name="connsiteY249-133814" fmla="*/ 2041431 h 2711051"/>
                  <a:gd name="connsiteX250-133815" fmla="*/ 1699803 w 6006665"/>
                  <a:gd name="connsiteY250-133816" fmla="*/ 2042947 h 2711051"/>
                  <a:gd name="connsiteX251-133817" fmla="*/ 1704347 w 6006665"/>
                  <a:gd name="connsiteY251-133818" fmla="*/ 2011132 h 2711051"/>
                  <a:gd name="connsiteX252-133819" fmla="*/ 1662460 w 6006665"/>
                  <a:gd name="connsiteY252-133820" fmla="*/ 1993181 h 2711051"/>
                  <a:gd name="connsiteX253-133821" fmla="*/ 1629901 w 6006665"/>
                  <a:gd name="connsiteY253-133822" fmla="*/ 2006587 h 2711051"/>
                  <a:gd name="connsiteX254-133823" fmla="*/ 1629300 w 6006665"/>
                  <a:gd name="connsiteY254-133824" fmla="*/ 2001932 h 2711051"/>
                  <a:gd name="connsiteX255-133825" fmla="*/ 1617994 w 6006665"/>
                  <a:gd name="connsiteY255-133826" fmla="*/ 2006587 h 2711051"/>
                  <a:gd name="connsiteX256-133827" fmla="*/ 1608904 w 6006665"/>
                  <a:gd name="connsiteY256-133828" fmla="*/ 1936141 h 2711051"/>
                  <a:gd name="connsiteX257-133829" fmla="*/ 1552684 w 6006665"/>
                  <a:gd name="connsiteY257-133830" fmla="*/ 1926448 h 2711051"/>
                  <a:gd name="connsiteX258-133831" fmla="*/ 1518550 w 6006665"/>
                  <a:gd name="connsiteY258-133832" fmla="*/ 1952048 h 2711051"/>
                  <a:gd name="connsiteX259-133833" fmla="*/ 1425379 w 6006665"/>
                  <a:gd name="connsiteY259-133834" fmla="*/ 1972500 h 2711051"/>
                  <a:gd name="connsiteX260-133835" fmla="*/ 1409472 w 6006665"/>
                  <a:gd name="connsiteY260-133836" fmla="*/ 1990680 h 2711051"/>
                  <a:gd name="connsiteX261-133837" fmla="*/ 1270852 w 6006665"/>
                  <a:gd name="connsiteY261-133838" fmla="*/ 2011132 h 2711051"/>
                  <a:gd name="connsiteX262-133839" fmla="*/ 1254945 w 6006665"/>
                  <a:gd name="connsiteY262-133840" fmla="*/ 2031584 h 2711051"/>
                  <a:gd name="connsiteX263-133841" fmla="*/ 1282214 w 6006665"/>
                  <a:gd name="connsiteY263-133842" fmla="*/ 2074761 h 2711051"/>
                  <a:gd name="connsiteX264-133843" fmla="*/ 1243582 w 6006665"/>
                  <a:gd name="connsiteY264-133844" fmla="*/ 2090668 h 2711051"/>
                  <a:gd name="connsiteX265-133845" fmla="*/ 1254945 w 6006665"/>
                  <a:gd name="connsiteY265-133846" fmla="*/ 2108848 h 2711051"/>
                  <a:gd name="connsiteX266-133847" fmla="*/ 1216313 w 6006665"/>
                  <a:gd name="connsiteY266-133848" fmla="*/ 2133845 h 2711051"/>
                  <a:gd name="connsiteX267-133849" fmla="*/ 1275397 w 6006665"/>
                  <a:gd name="connsiteY267-133850" fmla="*/ 2177022 h 2711051"/>
                  <a:gd name="connsiteX268-133851" fmla="*/ 1270852 w 6006665"/>
                  <a:gd name="connsiteY268-133852" fmla="*/ 2204292 h 2711051"/>
                  <a:gd name="connsiteX269-133853" fmla="*/ 1259108 w 6006665"/>
                  <a:gd name="connsiteY269-133854" fmla="*/ 2203313 h 2711051"/>
                  <a:gd name="connsiteX270-133855" fmla="*/ 1258945 w 6006665"/>
                  <a:gd name="connsiteY270-133856" fmla="*/ 2204292 h 2711051"/>
                  <a:gd name="connsiteX271-133857" fmla="*/ 1215644 w 6006665"/>
                  <a:gd name="connsiteY271-133858" fmla="*/ 2200683 h 2711051"/>
                  <a:gd name="connsiteX272-133859" fmla="*/ 1204950 w 6006665"/>
                  <a:gd name="connsiteY272-133860" fmla="*/ 2215654 h 2711051"/>
                  <a:gd name="connsiteX273-133861" fmla="*/ 1196495 w 6006665"/>
                  <a:gd name="connsiteY273-133862" fmla="*/ 2210822 h 2711051"/>
                  <a:gd name="connsiteX274-133863" fmla="*/ 1193043 w 6006665"/>
                  <a:gd name="connsiteY274-133864" fmla="*/ 2215654 h 2711051"/>
                  <a:gd name="connsiteX275-133865" fmla="*/ 1145322 w 6006665"/>
                  <a:gd name="connsiteY275-133866" fmla="*/ 2188384 h 2711051"/>
                  <a:gd name="connsiteX276-133867" fmla="*/ 1098145 w 6006665"/>
                  <a:gd name="connsiteY276-133868" fmla="*/ 2188384 h 2711051"/>
                  <a:gd name="connsiteX277-133869" fmla="*/ 1061785 w 6006665"/>
                  <a:gd name="connsiteY277-133870" fmla="*/ 2215654 h 2711051"/>
                  <a:gd name="connsiteX278-133871" fmla="*/ 1055322 w 6006665"/>
                  <a:gd name="connsiteY278-133872" fmla="*/ 2211571 h 2711051"/>
                  <a:gd name="connsiteX279-133873" fmla="*/ 1049878 w 6006665"/>
                  <a:gd name="connsiteY279-133874" fmla="*/ 2215654 h 2711051"/>
                  <a:gd name="connsiteX280-133875" fmla="*/ 1006701 w 6006665"/>
                  <a:gd name="connsiteY280-133876" fmla="*/ 2188384 h 2711051"/>
                  <a:gd name="connsiteX281-133877" fmla="*/ 924893 w 6006665"/>
                  <a:gd name="connsiteY281-133878" fmla="*/ 2152025 h 2711051"/>
                  <a:gd name="connsiteX282-133879" fmla="*/ 877716 w 6006665"/>
                  <a:gd name="connsiteY282-133880" fmla="*/ 2152025 h 2711051"/>
                  <a:gd name="connsiteX283-133881" fmla="*/ 802724 w 6006665"/>
                  <a:gd name="connsiteY283-133882" fmla="*/ 2215654 h 2711051"/>
                  <a:gd name="connsiteX284-133883" fmla="*/ 798179 w 6006665"/>
                  <a:gd name="connsiteY284-133884" fmla="*/ 2258831 h 2711051"/>
                  <a:gd name="connsiteX285-133885" fmla="*/ 787406 w 6006665"/>
                  <a:gd name="connsiteY285-133886" fmla="*/ 2248058 h 2711051"/>
                  <a:gd name="connsiteX286-133887" fmla="*/ 786272 w 6006665"/>
                  <a:gd name="connsiteY286-133888" fmla="*/ 2258831 h 2711051"/>
                  <a:gd name="connsiteX287-133889" fmla="*/ 756063 w 6006665"/>
                  <a:gd name="connsiteY287-133890" fmla="*/ 2228621 h 2711051"/>
                  <a:gd name="connsiteX288-133891" fmla="*/ 732278 w 6006665"/>
                  <a:gd name="connsiteY288-133892" fmla="*/ 2286100 h 2711051"/>
                  <a:gd name="connsiteX289-133893" fmla="*/ 743640 w 6006665"/>
                  <a:gd name="connsiteY289-133894" fmla="*/ 2295190 h 2711051"/>
                  <a:gd name="connsiteX290-133895" fmla="*/ 723188 w 6006665"/>
                  <a:gd name="connsiteY290-133896" fmla="*/ 2338367 h 2711051"/>
                  <a:gd name="connsiteX291-133897" fmla="*/ 747026 w 6006665"/>
                  <a:gd name="connsiteY291-133898" fmla="*/ 2375208 h 2711051"/>
                  <a:gd name="connsiteX292-133899" fmla="*/ 763548 w 6006665"/>
                  <a:gd name="connsiteY292-133900" fmla="*/ 2372454 h 2711051"/>
                  <a:gd name="connsiteX293-133901" fmla="*/ 764871 w 6006665"/>
                  <a:gd name="connsiteY293-133902" fmla="*/ 2374218 h 2711051"/>
                  <a:gd name="connsiteX294-133903" fmla="*/ 775455 w 6006665"/>
                  <a:gd name="connsiteY294-133904" fmla="*/ 2372454 h 2711051"/>
                  <a:gd name="connsiteX295-133905" fmla="*/ 802724 w 6006665"/>
                  <a:gd name="connsiteY295-133906" fmla="*/ 2408813 h 2711051"/>
                  <a:gd name="connsiteX296-133907" fmla="*/ 798179 w 6006665"/>
                  <a:gd name="connsiteY296-133908" fmla="*/ 2436083 h 2711051"/>
                  <a:gd name="connsiteX297-133909" fmla="*/ 818632 w 6006665"/>
                  <a:gd name="connsiteY297-133910" fmla="*/ 2447445 h 2711051"/>
                  <a:gd name="connsiteX298-133911" fmla="*/ 802724 w 6006665"/>
                  <a:gd name="connsiteY298-133912" fmla="*/ 2479260 h 2711051"/>
                  <a:gd name="connsiteX299-133913" fmla="*/ 766365 w 6006665"/>
                  <a:gd name="connsiteY299-133914" fmla="*/ 2483805 h 2711051"/>
                  <a:gd name="connsiteX300-133915" fmla="*/ 727733 w 6006665"/>
                  <a:gd name="connsiteY300-133916" fmla="*/ 2542889 h 2711051"/>
                  <a:gd name="connsiteX301-133917" fmla="*/ 759548 w 6006665"/>
                  <a:gd name="connsiteY301-133918" fmla="*/ 2586066 h 2711051"/>
                  <a:gd name="connsiteX302-133919" fmla="*/ 759548 w 6006665"/>
                  <a:gd name="connsiteY302-133920" fmla="*/ 2624697 h 2711051"/>
                  <a:gd name="connsiteX303-133921" fmla="*/ 798179 w 6006665"/>
                  <a:gd name="connsiteY303-133922" fmla="*/ 2683782 h 2711051"/>
                  <a:gd name="connsiteX304-133923" fmla="*/ 775455 w 6006665"/>
                  <a:gd name="connsiteY304-133924" fmla="*/ 2699689 h 2711051"/>
                  <a:gd name="connsiteX305-133925" fmla="*/ 770910 w 6006665"/>
                  <a:gd name="connsiteY305-133926" fmla="*/ 2711051 h 2711051"/>
                  <a:gd name="connsiteX306-133927" fmla="*/ 759003 w 6006665"/>
                  <a:gd name="connsiteY306-133928" fmla="*/ 2711051 h 2711051"/>
                  <a:gd name="connsiteX307-133929" fmla="*/ 755003 w 6006665"/>
                  <a:gd name="connsiteY307-133930" fmla="*/ 2711051 h 2711051"/>
                  <a:gd name="connsiteX308-133931" fmla="*/ 743096 w 6006665"/>
                  <a:gd name="connsiteY308-133932" fmla="*/ 2711051 h 2711051"/>
                  <a:gd name="connsiteX309-133933" fmla="*/ 715826 w 6006665"/>
                  <a:gd name="connsiteY309-133934" fmla="*/ 2676964 h 2711051"/>
                  <a:gd name="connsiteX310-133935" fmla="*/ 704464 w 6006665"/>
                  <a:gd name="connsiteY310-133936" fmla="*/ 2676964 h 2711051"/>
                  <a:gd name="connsiteX311-133937" fmla="*/ 684012 w 6006665"/>
                  <a:gd name="connsiteY311-133938" fmla="*/ 2667874 h 2711051"/>
                  <a:gd name="connsiteX312-133939" fmla="*/ 672649 w 6006665"/>
                  <a:gd name="connsiteY312-133940" fmla="*/ 2645150 h 2711051"/>
                  <a:gd name="connsiteX313-133941" fmla="*/ 645222 w 6006665"/>
                  <a:gd name="connsiteY313-133942" fmla="*/ 2637313 h 2711051"/>
                  <a:gd name="connsiteX314-133943" fmla="*/ 625472 w 6006665"/>
                  <a:gd name="connsiteY314-133944" fmla="*/ 2640605 h 2711051"/>
                  <a:gd name="connsiteX315-133945" fmla="*/ 623771 w 6006665"/>
                  <a:gd name="connsiteY315-133946" fmla="*/ 2638904 h 2711051"/>
                  <a:gd name="connsiteX316-133947" fmla="*/ 613565 w 6006665"/>
                  <a:gd name="connsiteY316-133948" fmla="*/ 2640605 h 2711051"/>
                  <a:gd name="connsiteX317-133949" fmla="*/ 609020 w 6006665"/>
                  <a:gd name="connsiteY317-133950" fmla="*/ 2636060 h 2711051"/>
                  <a:gd name="connsiteX318-133951" fmla="*/ 559026 w 6006665"/>
                  <a:gd name="connsiteY318-133952" fmla="*/ 2608790 h 2711051"/>
                  <a:gd name="connsiteX319-133953" fmla="*/ 506760 w 6006665"/>
                  <a:gd name="connsiteY319-133954" fmla="*/ 2601973 h 2711051"/>
                  <a:gd name="connsiteX320-133955" fmla="*/ 483280 w 6006665"/>
                  <a:gd name="connsiteY320-133956" fmla="*/ 2595264 h 2711051"/>
                  <a:gd name="connsiteX321-133957" fmla="*/ 480035 w 6006665"/>
                  <a:gd name="connsiteY321-133958" fmla="*/ 2597428 h 2711051"/>
                  <a:gd name="connsiteX322-133959" fmla="*/ 475042 w 6006665"/>
                  <a:gd name="connsiteY322-133960" fmla="*/ 2592910 h 2711051"/>
                  <a:gd name="connsiteX323-133961" fmla="*/ 474945 w 6006665"/>
                  <a:gd name="connsiteY323-133962" fmla="*/ 2592883 h 2711051"/>
                  <a:gd name="connsiteX324-133963" fmla="*/ 468128 w 6006665"/>
                  <a:gd name="connsiteY324-133964" fmla="*/ 2597428 h 2711051"/>
                  <a:gd name="connsiteX325-133965" fmla="*/ 420406 w 6006665"/>
                  <a:gd name="connsiteY325-133966" fmla="*/ 2554251 h 2711051"/>
                  <a:gd name="connsiteX326-133967" fmla="*/ 381774 w 6006665"/>
                  <a:gd name="connsiteY326-133968" fmla="*/ 2538344 h 2711051"/>
                  <a:gd name="connsiteX327-133969" fmla="*/ 349960 w 6006665"/>
                  <a:gd name="connsiteY327-133970" fmla="*/ 2506529 h 2711051"/>
                  <a:gd name="connsiteX328-133971" fmla="*/ 377229 w 6006665"/>
                  <a:gd name="connsiteY328-133972" fmla="*/ 2499712 h 2711051"/>
                  <a:gd name="connsiteX329-133973" fmla="*/ 404499 w 6006665"/>
                  <a:gd name="connsiteY329-133974" fmla="*/ 2451990 h 2711051"/>
                  <a:gd name="connsiteX330-133975" fmla="*/ 388591 w 6006665"/>
                  <a:gd name="connsiteY330-133976" fmla="*/ 2436083 h 2711051"/>
                  <a:gd name="connsiteX331-133977" fmla="*/ 440858 w 6006665"/>
                  <a:gd name="connsiteY331-133978" fmla="*/ 2408813 h 2711051"/>
                  <a:gd name="connsiteX332-133979" fmla="*/ 440858 w 6006665"/>
                  <a:gd name="connsiteY332-133980" fmla="*/ 2405757 h 2711051"/>
                  <a:gd name="connsiteX333-133981" fmla="*/ 416406 w 6006665"/>
                  <a:gd name="connsiteY333-133982" fmla="*/ 2408813 h 2711051"/>
                  <a:gd name="connsiteX334-133983" fmla="*/ 416406 w 6006665"/>
                  <a:gd name="connsiteY334-133984" fmla="*/ 2407325 h 2711051"/>
                  <a:gd name="connsiteX335-133985" fmla="*/ 404499 w 6006665"/>
                  <a:gd name="connsiteY335-133986" fmla="*/ 2408813 h 2711051"/>
                  <a:gd name="connsiteX336-133987" fmla="*/ 404499 w 6006665"/>
                  <a:gd name="connsiteY336-133988" fmla="*/ 2388361 h 2711051"/>
                  <a:gd name="connsiteX337-133989" fmla="*/ 424951 w 6006665"/>
                  <a:gd name="connsiteY337-133990" fmla="*/ 2372454 h 2711051"/>
                  <a:gd name="connsiteX338-133991" fmla="*/ 463583 w 6006665"/>
                  <a:gd name="connsiteY338-133992" fmla="*/ 2365637 h 2711051"/>
                  <a:gd name="connsiteX339-133993" fmla="*/ 468128 w 6006665"/>
                  <a:gd name="connsiteY339-133994" fmla="*/ 2349729 h 2711051"/>
                  <a:gd name="connsiteX340-133995" fmla="*/ 456765 w 6006665"/>
                  <a:gd name="connsiteY340-133996" fmla="*/ 2317915 h 2711051"/>
                  <a:gd name="connsiteX341-133997" fmla="*/ 474945 w 6006665"/>
                  <a:gd name="connsiteY341-133998" fmla="*/ 2290645 h 2711051"/>
                  <a:gd name="connsiteX342-133999" fmla="*/ 474945 w 6006665"/>
                  <a:gd name="connsiteY342-134000" fmla="*/ 2270193 h 2711051"/>
                  <a:gd name="connsiteX343-134001" fmla="*/ 420406 w 6006665"/>
                  <a:gd name="connsiteY343-134002" fmla="*/ 2252013 h 2711051"/>
                  <a:gd name="connsiteX344-134003" fmla="*/ 409588 w 6006665"/>
                  <a:gd name="connsiteY344-134004" fmla="*/ 2252013 h 2711051"/>
                  <a:gd name="connsiteX345-134005" fmla="*/ 397681 w 6006665"/>
                  <a:gd name="connsiteY345-134006" fmla="*/ 2252013 h 2711051"/>
                  <a:gd name="connsiteX346-134007" fmla="*/ 379485 w 6006665"/>
                  <a:gd name="connsiteY346-134008" fmla="*/ 2229774 h 2711051"/>
                  <a:gd name="connsiteX347-134009" fmla="*/ 357322 w 6006665"/>
                  <a:gd name="connsiteY347-134010" fmla="*/ 2236106 h 2711051"/>
                  <a:gd name="connsiteX348-134011" fmla="*/ 352842 w 6006665"/>
                  <a:gd name="connsiteY348-134012" fmla="*/ 2233984 h 2711051"/>
                  <a:gd name="connsiteX349-134013" fmla="*/ 345415 w 6006665"/>
                  <a:gd name="connsiteY349-134014" fmla="*/ 2236106 h 2711051"/>
                  <a:gd name="connsiteX350-134015" fmla="*/ 302238 w 6006665"/>
                  <a:gd name="connsiteY350-134016" fmla="*/ 2215654 h 2711051"/>
                  <a:gd name="connsiteX351-134017" fmla="*/ 302238 w 6006665"/>
                  <a:gd name="connsiteY351-134018" fmla="*/ 2204292 h 2711051"/>
                  <a:gd name="connsiteX352-134019" fmla="*/ 286331 w 6006665"/>
                  <a:gd name="connsiteY352-134020" fmla="*/ 2177022 h 2711051"/>
                  <a:gd name="connsiteX353-134021" fmla="*/ 270968 w 6006665"/>
                  <a:gd name="connsiteY353-134022" fmla="*/ 2177022 h 2711051"/>
                  <a:gd name="connsiteX354-134023" fmla="*/ 259061 w 6006665"/>
                  <a:gd name="connsiteY354-134024" fmla="*/ 2177022 h 2711051"/>
                  <a:gd name="connsiteX355-134025" fmla="*/ 254516 w 6006665"/>
                  <a:gd name="connsiteY355-134026" fmla="*/ 2161115 h 2711051"/>
                  <a:gd name="connsiteX356-134027" fmla="*/ 263606 w 6006665"/>
                  <a:gd name="connsiteY356-134028" fmla="*/ 2145208 h 2711051"/>
                  <a:gd name="connsiteX357-134029" fmla="*/ 243991 w 6006665"/>
                  <a:gd name="connsiteY357-134030" fmla="*/ 2114695 h 2711051"/>
                  <a:gd name="connsiteX358-134031" fmla="*/ 216429 w 6006665"/>
                  <a:gd name="connsiteY358-134032" fmla="*/ 2117938 h 2711051"/>
                  <a:gd name="connsiteX359-134033" fmla="*/ 212956 w 6006665"/>
                  <a:gd name="connsiteY359-134034" fmla="*/ 2116946 h 2711051"/>
                  <a:gd name="connsiteX360-134035" fmla="*/ 204522 w 6006665"/>
                  <a:gd name="connsiteY360-134036" fmla="*/ 2117938 h 2711051"/>
                  <a:gd name="connsiteX361-134037" fmla="*/ 199623 w 6006665"/>
                  <a:gd name="connsiteY361-134038" fmla="*/ 2116538 h 2711051"/>
                  <a:gd name="connsiteX362-134039" fmla="*/ 195977 w 6006665"/>
                  <a:gd name="connsiteY362-134040" fmla="*/ 2129300 h 2711051"/>
                  <a:gd name="connsiteX363-134041" fmla="*/ 184968 w 6006665"/>
                  <a:gd name="connsiteY363-134042" fmla="*/ 2126155 h 2711051"/>
                  <a:gd name="connsiteX364-134043" fmla="*/ 184070 w 6006665"/>
                  <a:gd name="connsiteY364-134044" fmla="*/ 2129300 h 2711051"/>
                  <a:gd name="connsiteX365-134045" fmla="*/ 168163 w 6006665"/>
                  <a:gd name="connsiteY365-134046" fmla="*/ 2124765 h 2711051"/>
                  <a:gd name="connsiteX366-134047" fmla="*/ 156800 w 6006665"/>
                  <a:gd name="connsiteY366-134048" fmla="*/ 2086123 h 2711051"/>
                  <a:gd name="connsiteX367-134049" fmla="*/ 152255 w 6006665"/>
                  <a:gd name="connsiteY367-134050" fmla="*/ 2070216 h 2711051"/>
                  <a:gd name="connsiteX368-134051" fmla="*/ 156800 w 6006665"/>
                  <a:gd name="connsiteY368-134052" fmla="*/ 2065671 h 2711051"/>
                  <a:gd name="connsiteX369-134053" fmla="*/ 168707 w 6006665"/>
                  <a:gd name="connsiteY369-134054" fmla="*/ 2065671 h 2711051"/>
                  <a:gd name="connsiteX370-134055" fmla="*/ 188615 w 6006665"/>
                  <a:gd name="connsiteY370-134056" fmla="*/ 2065671 h 2711051"/>
                  <a:gd name="connsiteX371-134057" fmla="*/ 199977 w 6006665"/>
                  <a:gd name="connsiteY371-134058" fmla="*/ 2054309 h 2711051"/>
                  <a:gd name="connsiteX372-134059" fmla="*/ 188615 w 6006665"/>
                  <a:gd name="connsiteY372-134060" fmla="*/ 2031584 h 2711051"/>
                  <a:gd name="connsiteX373-134061" fmla="*/ 168163 w 6006665"/>
                  <a:gd name="connsiteY373-134062" fmla="*/ 2022495 h 2711051"/>
                  <a:gd name="connsiteX374-134063" fmla="*/ 168163 w 6006665"/>
                  <a:gd name="connsiteY374-134064" fmla="*/ 2015677 h 2711051"/>
                  <a:gd name="connsiteX375-134065" fmla="*/ 152255 w 6006665"/>
                  <a:gd name="connsiteY375-134066" fmla="*/ 1999770 h 2711051"/>
                  <a:gd name="connsiteX376-134067" fmla="*/ 129531 w 6006665"/>
                  <a:gd name="connsiteY376-134068" fmla="*/ 1963410 h 2711051"/>
                  <a:gd name="connsiteX377-134069" fmla="*/ 140893 w 6006665"/>
                  <a:gd name="connsiteY377-134070" fmla="*/ 1940686 h 2711051"/>
                  <a:gd name="connsiteX378-134071" fmla="*/ 136348 w 6006665"/>
                  <a:gd name="connsiteY378-134072" fmla="*/ 1913416 h 2711051"/>
                  <a:gd name="connsiteX379-134073" fmla="*/ 103789 w 6006665"/>
                  <a:gd name="connsiteY379-134074" fmla="*/ 1900009 h 2711051"/>
                  <a:gd name="connsiteX380-134075" fmla="*/ 93716 w 6006665"/>
                  <a:gd name="connsiteY380-134076" fmla="*/ 1904326 h 2711051"/>
                  <a:gd name="connsiteX381-134077" fmla="*/ 91868 w 6006665"/>
                  <a:gd name="connsiteY381-134078" fmla="*/ 1900015 h 2711051"/>
                  <a:gd name="connsiteX382-134079" fmla="*/ 81809 w 6006665"/>
                  <a:gd name="connsiteY382-134080" fmla="*/ 1904326 h 2711051"/>
                  <a:gd name="connsiteX383-134081" fmla="*/ 74992 w 6006665"/>
                  <a:gd name="connsiteY383-134082" fmla="*/ 1888419 h 2711051"/>
                  <a:gd name="connsiteX384-134083" fmla="*/ 34087 w 6006665"/>
                  <a:gd name="connsiteY384-134084" fmla="*/ 1877057 h 2711051"/>
                  <a:gd name="connsiteX385-134085" fmla="*/ 22725 w 6006665"/>
                  <a:gd name="connsiteY385-134086" fmla="*/ 1833880 h 2711051"/>
                  <a:gd name="connsiteX386-134087" fmla="*/ 22725 w 6006665"/>
                  <a:gd name="connsiteY386-134088" fmla="*/ 1802065 h 2711051"/>
                  <a:gd name="connsiteX387-134089" fmla="*/ 0 w 6006665"/>
                  <a:gd name="connsiteY387-134090" fmla="*/ 1786158 h 2711051"/>
                  <a:gd name="connsiteX388-134091" fmla="*/ 15907 w 6006665"/>
                  <a:gd name="connsiteY388-134092" fmla="*/ 1763434 h 2711051"/>
                  <a:gd name="connsiteX389-134093" fmla="*/ 6818 w 6006665"/>
                  <a:gd name="connsiteY389-134094" fmla="*/ 1699805 h 2711051"/>
                  <a:gd name="connsiteX390-134095" fmla="*/ 34087 w 6006665"/>
                  <a:gd name="connsiteY390-134096" fmla="*/ 1656628 h 2711051"/>
                  <a:gd name="connsiteX391-134097" fmla="*/ 27270 w 6006665"/>
                  <a:gd name="connsiteY391-134098" fmla="*/ 1645266 h 2711051"/>
                  <a:gd name="connsiteX392-134099" fmla="*/ 70447 w 6006665"/>
                  <a:gd name="connsiteY392-134100" fmla="*/ 1606634 h 2711051"/>
                  <a:gd name="connsiteX393-134101" fmla="*/ 27270 w 6006665"/>
                  <a:gd name="connsiteY393-134102" fmla="*/ 1570274 h 2711051"/>
                  <a:gd name="connsiteX394-134103" fmla="*/ 109078 w 6006665"/>
                  <a:gd name="connsiteY394-134104" fmla="*/ 1472558 h 2711051"/>
                  <a:gd name="connsiteX395-134105" fmla="*/ 145438 w 6006665"/>
                  <a:gd name="connsiteY395-134106" fmla="*/ 1429381 h 2711051"/>
                  <a:gd name="connsiteX396-134107" fmla="*/ 156800 w 6006665"/>
                  <a:gd name="connsiteY396-134108" fmla="*/ 1386205 h 2711051"/>
                  <a:gd name="connsiteX397-134109" fmla="*/ 102261 w 6006665"/>
                  <a:gd name="connsiteY397-134110" fmla="*/ 1333938 h 2711051"/>
                  <a:gd name="connsiteX398-134111" fmla="*/ 118168 w 6006665"/>
                  <a:gd name="connsiteY398-134112" fmla="*/ 1279399 h 2711051"/>
                  <a:gd name="connsiteX399-134113" fmla="*/ 86354 w 6006665"/>
                  <a:gd name="connsiteY399-134114" fmla="*/ 1215770 h 2711051"/>
                  <a:gd name="connsiteX400-134115" fmla="*/ 109078 w 6006665"/>
                  <a:gd name="connsiteY400-134116" fmla="*/ 1140778 h 2711051"/>
                  <a:gd name="connsiteX401-134117" fmla="*/ 70447 w 6006665"/>
                  <a:gd name="connsiteY401-134118" fmla="*/ 1038517 h 2711051"/>
                  <a:gd name="connsiteX402-134119" fmla="*/ 102261 w 6006665"/>
                  <a:gd name="connsiteY402-134120" fmla="*/ 968071 h 2711051"/>
                  <a:gd name="connsiteX403-134121" fmla="*/ 43177 w 6006665"/>
                  <a:gd name="connsiteY403-134122" fmla="*/ 902170 h 2711051"/>
                  <a:gd name="connsiteX404-134123" fmla="*/ 49994 w 6006665"/>
                  <a:gd name="connsiteY404-134124" fmla="*/ 827178 h 2711051"/>
                  <a:gd name="connsiteX405-134125" fmla="*/ 81809 w 6006665"/>
                  <a:gd name="connsiteY405-134126" fmla="*/ 822633 h 2711051"/>
                  <a:gd name="connsiteX406-134127" fmla="*/ 145438 w 6006665"/>
                  <a:gd name="connsiteY406-134128" fmla="*/ 779457 h 2711051"/>
                  <a:gd name="connsiteX407-134129" fmla="*/ 184070 w 6006665"/>
                  <a:gd name="connsiteY407-134130" fmla="*/ 740825 h 2711051"/>
                  <a:gd name="connsiteX408-134131" fmla="*/ 189699 w 6006665"/>
                  <a:gd name="connsiteY408-134132" fmla="*/ 747103 h 2711051"/>
                  <a:gd name="connsiteX409-134133" fmla="*/ 195977 w 6006665"/>
                  <a:gd name="connsiteY409-134134" fmla="*/ 740825 h 2711051"/>
                  <a:gd name="connsiteX410-134135" fmla="*/ 255061 w 6006665"/>
                  <a:gd name="connsiteY410-134136" fmla="*/ 806726 h 2711051"/>
                  <a:gd name="connsiteX411-134137" fmla="*/ 350504 w 6006665"/>
                  <a:gd name="connsiteY411-134138" fmla="*/ 827178 h 2711051"/>
                  <a:gd name="connsiteX412-134139" fmla="*/ 491397 w 6006665"/>
                  <a:gd name="connsiteY412-134140" fmla="*/ 940802 h 2711051"/>
                  <a:gd name="connsiteX413-134141" fmla="*/ 523211 w 6006665"/>
                  <a:gd name="connsiteY413-134142" fmla="*/ 988523 h 2711051"/>
                  <a:gd name="connsiteX414-134143" fmla="*/ 523211 w 6006665"/>
                  <a:gd name="connsiteY414-134144" fmla="*/ 1047607 h 2711051"/>
                  <a:gd name="connsiteX415-134145" fmla="*/ 486852 w 6006665"/>
                  <a:gd name="connsiteY415-134146" fmla="*/ 1102146 h 2711051"/>
                  <a:gd name="connsiteX416-134147" fmla="*/ 420951 w 6006665"/>
                  <a:gd name="connsiteY416-134148" fmla="*/ 1122599 h 2711051"/>
                  <a:gd name="connsiteX417-134149" fmla="*/ 415909 w 6006665"/>
                  <a:gd name="connsiteY417-134150" fmla="*/ 1120468 h 2711051"/>
                  <a:gd name="connsiteX418-134151" fmla="*/ 409044 w 6006665"/>
                  <a:gd name="connsiteY418-134152" fmla="*/ 1122599 h 2711051"/>
                  <a:gd name="connsiteX419-134153" fmla="*/ 252950 w 6006665"/>
                  <a:gd name="connsiteY419-134154" fmla="*/ 1056643 h 2711051"/>
                  <a:gd name="connsiteX420-134155" fmla="*/ 232336 w 6006665"/>
                  <a:gd name="connsiteY420-134156" fmla="*/ 1063515 h 2711051"/>
                  <a:gd name="connsiteX421-134157" fmla="*/ 291420 w 6006665"/>
                  <a:gd name="connsiteY421-134158" fmla="*/ 1133961 h 2711051"/>
                  <a:gd name="connsiteX422-134159" fmla="*/ 291420 w 6006665"/>
                  <a:gd name="connsiteY422-134160" fmla="*/ 1172593 h 2711051"/>
                  <a:gd name="connsiteX423-134161" fmla="*/ 298238 w 6006665"/>
                  <a:gd name="connsiteY423-134162" fmla="*/ 1258947 h 2711051"/>
                  <a:gd name="connsiteX424-134163" fmla="*/ 345959 w 6006665"/>
                  <a:gd name="connsiteY424-134164" fmla="*/ 1290761 h 2711051"/>
                  <a:gd name="connsiteX425-134165" fmla="*/ 362087 w 6006665"/>
                  <a:gd name="connsiteY425-134166" fmla="*/ 1300169 h 2711051"/>
                  <a:gd name="connsiteX426-134167" fmla="*/ 365867 w 6006665"/>
                  <a:gd name="connsiteY426-134168" fmla="*/ 1268036 h 2711051"/>
                  <a:gd name="connsiteX427-134169" fmla="*/ 345415 w 6006665"/>
                  <a:gd name="connsiteY427-134170" fmla="*/ 1231677 h 2711051"/>
                  <a:gd name="connsiteX428-134171" fmla="*/ 365867 w 6006665"/>
                  <a:gd name="connsiteY428-134172" fmla="*/ 1199862 h 2711051"/>
                  <a:gd name="connsiteX429-134173" fmla="*/ 374560 w 6006665"/>
                  <a:gd name="connsiteY429-134174" fmla="*/ 1204861 h 2711051"/>
                  <a:gd name="connsiteX430-134175" fmla="*/ 377774 w 6006665"/>
                  <a:gd name="connsiteY430-134176" fmla="*/ 1199862 h 2711051"/>
                  <a:gd name="connsiteX431-134177" fmla="*/ 461933 w 6006665"/>
                  <a:gd name="connsiteY431-134178" fmla="*/ 1248254 h 2711051"/>
                  <a:gd name="connsiteX432-134179" fmla="*/ 484035 w 6006665"/>
                  <a:gd name="connsiteY432-134180" fmla="*/ 1231677 h 2711051"/>
                  <a:gd name="connsiteX433-134181" fmla="*/ 463583 w 6006665"/>
                  <a:gd name="connsiteY433-134182" fmla="*/ 1165775 h 2711051"/>
                  <a:gd name="connsiteX434-134183" fmla="*/ 549936 w 6006665"/>
                  <a:gd name="connsiteY434-134184" fmla="*/ 1079422 h 2711051"/>
                  <a:gd name="connsiteX435-134185" fmla="*/ 559742 w 6006665"/>
                  <a:gd name="connsiteY435-134186" fmla="*/ 1081523 h 2711051"/>
                  <a:gd name="connsiteX436-134187" fmla="*/ 561843 w 6006665"/>
                  <a:gd name="connsiteY436-134188" fmla="*/ 1079422 h 2711051"/>
                  <a:gd name="connsiteX437-134189" fmla="*/ 593658 w 6006665"/>
                  <a:gd name="connsiteY437-134190" fmla="*/ 1086239 h 2711051"/>
                  <a:gd name="connsiteX438-134191" fmla="*/ 620945 w 6006665"/>
                  <a:gd name="connsiteY438-134192" fmla="*/ 1110116 h 2711051"/>
                  <a:gd name="connsiteX439-134193" fmla="*/ 640835 w 6006665"/>
                  <a:gd name="connsiteY439-134194" fmla="*/ 1054425 h 2711051"/>
                  <a:gd name="connsiteX440-134195" fmla="*/ 609020 w 6006665"/>
                  <a:gd name="connsiteY440-134196" fmla="*/ 999886 h 2711051"/>
                  <a:gd name="connsiteX441-134197" fmla="*/ 624928 w 6006665"/>
                  <a:gd name="connsiteY441-134198" fmla="*/ 940802 h 2711051"/>
                  <a:gd name="connsiteX442-134199" fmla="*/ 597658 w 6006665"/>
                  <a:gd name="connsiteY442-134200" fmla="*/ 881717 h 2711051"/>
                  <a:gd name="connsiteX443-134201" fmla="*/ 611562 w 6006665"/>
                  <a:gd name="connsiteY443-134202" fmla="*/ 886043 h 2711051"/>
                  <a:gd name="connsiteX444-134203" fmla="*/ 609565 w 6006665"/>
                  <a:gd name="connsiteY444-134204" fmla="*/ 881717 h 2711051"/>
                  <a:gd name="connsiteX445-134205" fmla="*/ 711826 w 6006665"/>
                  <a:gd name="connsiteY445-134206" fmla="*/ 913532 h 2711051"/>
                  <a:gd name="connsiteX446-134207" fmla="*/ 732278 w 6006665"/>
                  <a:gd name="connsiteY446-134208" fmla="*/ 968071 h 2711051"/>
                  <a:gd name="connsiteX447-134209" fmla="*/ 684556 w 6006665"/>
                  <a:gd name="connsiteY447-134210" fmla="*/ 979433 h 2711051"/>
                  <a:gd name="connsiteX448-134211" fmla="*/ 684556 w 6006665"/>
                  <a:gd name="connsiteY448-134212" fmla="*/ 1031700 h 2711051"/>
                  <a:gd name="connsiteX449-134213" fmla="*/ 713309 w 6006665"/>
                  <a:gd name="connsiteY449-134214" fmla="*/ 1060453 h 2711051"/>
                  <a:gd name="connsiteX450-134215" fmla="*/ 763548 w 6006665"/>
                  <a:gd name="connsiteY450-134216" fmla="*/ 1043062 h 2711051"/>
                  <a:gd name="connsiteX451-134217" fmla="*/ 770365 w 6006665"/>
                  <a:gd name="connsiteY451-134218" fmla="*/ 983978 h 2711051"/>
                  <a:gd name="connsiteX452-134219" fmla="*/ 845357 w 6006665"/>
                  <a:gd name="connsiteY452-134220" fmla="*/ 936257 h 2711051"/>
                  <a:gd name="connsiteX453-134221" fmla="*/ 972614 w 6006665"/>
                  <a:gd name="connsiteY453-134222" fmla="*/ 849903 h 2711051"/>
                  <a:gd name="connsiteX454-134223" fmla="*/ 982566 w 6006665"/>
                  <a:gd name="connsiteY454-134224" fmla="*/ 851230 h 2711051"/>
                  <a:gd name="connsiteX455-134225" fmla="*/ 984521 w 6006665"/>
                  <a:gd name="connsiteY455-134226" fmla="*/ 849903 h 2711051"/>
                  <a:gd name="connsiteX456-134227" fmla="*/ 1018608 w 6006665"/>
                  <a:gd name="connsiteY456-134228" fmla="*/ 854448 h 2711051"/>
                  <a:gd name="connsiteX457-134229" fmla="*/ 979977 w 6006665"/>
                  <a:gd name="connsiteY457-134230" fmla="*/ 918077 h 2711051"/>
                  <a:gd name="connsiteX458-134231" fmla="*/ 1012666 w 6006665"/>
                  <a:gd name="connsiteY458-134232" fmla="*/ 923238 h 2711051"/>
                  <a:gd name="connsiteX459-134233" fmla="*/ 1038516 w 6006665"/>
                  <a:gd name="connsiteY459-134234" fmla="*/ 893080 h 2711051"/>
                  <a:gd name="connsiteX460-134235" fmla="*/ 1050423 w 6006665"/>
                  <a:gd name="connsiteY460-134236" fmla="*/ 893080 h 2711051"/>
                  <a:gd name="connsiteX461-134237" fmla="*/ 1108962 w 6006665"/>
                  <a:gd name="connsiteY461-134238" fmla="*/ 893080 h 2711051"/>
                  <a:gd name="connsiteX462-134239" fmla="*/ 1161229 w 6006665"/>
                  <a:gd name="connsiteY462-134240" fmla="*/ 849903 h 2711051"/>
                  <a:gd name="connsiteX463-134241" fmla="*/ 1165711 w 6006665"/>
                  <a:gd name="connsiteY463-134242" fmla="*/ 856037 h 2711051"/>
                  <a:gd name="connsiteX464-134243" fmla="*/ 1173136 w 6006665"/>
                  <a:gd name="connsiteY464-134244" fmla="*/ 849903 h 2711051"/>
                  <a:gd name="connsiteX465-134245" fmla="*/ 1210035 w 6006665"/>
                  <a:gd name="connsiteY465-134246" fmla="*/ 900396 h 2711051"/>
                  <a:gd name="connsiteX466-134247" fmla="*/ 1247583 w 6006665"/>
                  <a:gd name="connsiteY466-134248" fmla="*/ 843086 h 2711051"/>
                  <a:gd name="connsiteX467-134249" fmla="*/ 1211223 w 6006665"/>
                  <a:gd name="connsiteY467-134250" fmla="*/ 784002 h 2711051"/>
                  <a:gd name="connsiteX468-134251" fmla="*/ 1227130 w 6006665"/>
                  <a:gd name="connsiteY468-134252" fmla="*/ 747642 h 2711051"/>
                  <a:gd name="connsiteX469-134253" fmla="*/ 1237665 w 6006665"/>
                  <a:gd name="connsiteY469-134254" fmla="*/ 750780 h 2711051"/>
                  <a:gd name="connsiteX470-134255" fmla="*/ 1239037 w 6006665"/>
                  <a:gd name="connsiteY470-134256" fmla="*/ 747642 h 2711051"/>
                  <a:gd name="connsiteX471-134257" fmla="*/ 1345843 w 6006665"/>
                  <a:gd name="connsiteY471-134258" fmla="*/ 779457 h 2711051"/>
                  <a:gd name="connsiteX472-134259" fmla="*/ 1400382 w 6006665"/>
                  <a:gd name="connsiteY472-134260" fmla="*/ 811271 h 2711051"/>
                  <a:gd name="connsiteX473-134261" fmla="*/ 1519756 w 6006665"/>
                  <a:gd name="connsiteY473-134262" fmla="*/ 917855 h 2711051"/>
                  <a:gd name="connsiteX474-134263" fmla="*/ 1543003 w 6006665"/>
                  <a:gd name="connsiteY474-134264" fmla="*/ 877173 h 2711051"/>
                  <a:gd name="connsiteX475-134265" fmla="*/ 1506643 w 6006665"/>
                  <a:gd name="connsiteY475-134266" fmla="*/ 822633 h 2711051"/>
                  <a:gd name="connsiteX476-134267" fmla="*/ 1506643 w 6006665"/>
                  <a:gd name="connsiteY476-134268" fmla="*/ 799909 h 2711051"/>
                  <a:gd name="connsiteX477-134269" fmla="*/ 1463467 w 6006665"/>
                  <a:gd name="connsiteY477-134270" fmla="*/ 790819 h 2711051"/>
                  <a:gd name="connsiteX478-134271" fmla="*/ 1472556 w 6006665"/>
                  <a:gd name="connsiteY478-134272" fmla="*/ 740825 h 2711051"/>
                  <a:gd name="connsiteX479-134273" fmla="*/ 1452104 w 6006665"/>
                  <a:gd name="connsiteY479-134274" fmla="*/ 654471 h 2711051"/>
                  <a:gd name="connsiteX480-134275" fmla="*/ 1452104 w 6006665"/>
                  <a:gd name="connsiteY480-134276" fmla="*/ 618112 h 2711051"/>
                  <a:gd name="connsiteX481-134277" fmla="*/ 1522551 w 6006665"/>
                  <a:gd name="connsiteY481-134278" fmla="*/ 515851 h 2711051"/>
                  <a:gd name="connsiteX482-134279" fmla="*/ 1543003 w 6006665"/>
                  <a:gd name="connsiteY482-134280" fmla="*/ 402228 h 2711051"/>
                  <a:gd name="connsiteX483-134281" fmla="*/ 1570272 w 6006665"/>
                  <a:gd name="connsiteY483-134282" fmla="*/ 381775 h 2711051"/>
                  <a:gd name="connsiteX484-134283" fmla="*/ 1578688 w 6006665"/>
                  <a:gd name="connsiteY484-134284" fmla="*/ 384394 h 2711051"/>
                  <a:gd name="connsiteX485-134285" fmla="*/ 1582179 w 6006665"/>
                  <a:gd name="connsiteY485-134286" fmla="*/ 381775 h 2711051"/>
                  <a:gd name="connsiteX486-134287" fmla="*/ 1684440 w 6006665"/>
                  <a:gd name="connsiteY486-134288" fmla="*/ 413590 h 2711051"/>
                  <a:gd name="connsiteX487-134289" fmla="*/ 1688985 w 6006665"/>
                  <a:gd name="connsiteY487-134290" fmla="*/ 484036 h 2711051"/>
                  <a:gd name="connsiteX488-134291" fmla="*/ 1652625 w 6006665"/>
                  <a:gd name="connsiteY488-134292" fmla="*/ 574935 h 2711051"/>
                  <a:gd name="connsiteX489-134293" fmla="*/ 1679895 w 6006665"/>
                  <a:gd name="connsiteY489-134294" fmla="*/ 613567 h 2711051"/>
                  <a:gd name="connsiteX490-134295" fmla="*/ 1688985 w 6006665"/>
                  <a:gd name="connsiteY490-134296" fmla="*/ 688558 h 2711051"/>
                  <a:gd name="connsiteX491-134297" fmla="*/ 1679895 w 6006665"/>
                  <a:gd name="connsiteY491-134298" fmla="*/ 833996 h 2711051"/>
                  <a:gd name="connsiteX492-134299" fmla="*/ 1636718 w 6006665"/>
                  <a:gd name="connsiteY492-134300" fmla="*/ 1097602 h 2711051"/>
                  <a:gd name="connsiteX493-134301" fmla="*/ 1662494 w 6006665"/>
                  <a:gd name="connsiteY493-134302" fmla="*/ 1104046 h 2711051"/>
                  <a:gd name="connsiteX0-134303" fmla="*/ 1662494 w 6006665"/>
                  <a:gd name="connsiteY0-134304" fmla="*/ 1104046 h 2711051"/>
                  <a:gd name="connsiteX1-134305" fmla="*/ 3211535 w 6006665"/>
                  <a:gd name="connsiteY1-134306" fmla="*/ 1 h 2711051"/>
                  <a:gd name="connsiteX2-134307" fmla="*/ 3200173 w 6006665"/>
                  <a:gd name="connsiteY2-134308" fmla="*/ 74993 h 2711051"/>
                  <a:gd name="connsiteX3-134309" fmla="*/ 3161541 w 6006665"/>
                  <a:gd name="connsiteY3-134310" fmla="*/ 118170 h 2711051"/>
                  <a:gd name="connsiteX4-134311" fmla="*/ 3066097 w 6006665"/>
                  <a:gd name="connsiteY4-134312" fmla="*/ 193161 h 2711051"/>
                  <a:gd name="connsiteX5-134313" fmla="*/ 3034283 w 6006665"/>
                  <a:gd name="connsiteY5-134314" fmla="*/ 236338 h 2711051"/>
                  <a:gd name="connsiteX6-134315" fmla="*/ 3082005 w 6006665"/>
                  <a:gd name="connsiteY6-134316" fmla="*/ 252245 h 2711051"/>
                  <a:gd name="connsiteX7-134317" fmla="*/ 3129459 w 6006665"/>
                  <a:gd name="connsiteY7-134318" fmla="*/ 279926 h 2711051"/>
                  <a:gd name="connsiteX8-134319" fmla="*/ 3156451 w 6006665"/>
                  <a:gd name="connsiteY8-134320" fmla="*/ 256790 h 2711051"/>
                  <a:gd name="connsiteX9-134321" fmla="*/ 3158460 w 6006665"/>
                  <a:gd name="connsiteY9-134322" fmla="*/ 265274 h 2711051"/>
                  <a:gd name="connsiteX10-134323" fmla="*/ 3168359 w 6006665"/>
                  <a:gd name="connsiteY10-134324" fmla="*/ 256790 h 2711051"/>
                  <a:gd name="connsiteX11-134325" fmla="*/ 3184984 w 6006665"/>
                  <a:gd name="connsiteY11-134326" fmla="*/ 326983 h 2711051"/>
                  <a:gd name="connsiteX12-134327" fmla="*/ 3192811 w 6006665"/>
                  <a:gd name="connsiteY12-134328" fmla="*/ 311329 h 2711051"/>
                  <a:gd name="connsiteX13-134329" fmla="*/ 3251895 w 6006665"/>
                  <a:gd name="connsiteY13-134330" fmla="*/ 290877 h 2711051"/>
                  <a:gd name="connsiteX14-134331" fmla="*/ 3259833 w 6006665"/>
                  <a:gd name="connsiteY14-134332" fmla="*/ 292251 h 2711051"/>
                  <a:gd name="connsiteX15-134333" fmla="*/ 3263802 w 6006665"/>
                  <a:gd name="connsiteY15-134334" fmla="*/ 290877 h 2711051"/>
                  <a:gd name="connsiteX16-134335" fmla="*/ 3381970 w 6006665"/>
                  <a:gd name="connsiteY16-134336" fmla="*/ 311329 h 2711051"/>
                  <a:gd name="connsiteX17-134337" fmla="*/ 3388787 w 6006665"/>
                  <a:gd name="connsiteY17-134338" fmla="*/ 370413 h 2711051"/>
                  <a:gd name="connsiteX18-134339" fmla="*/ 3531529 w 6006665"/>
                  <a:gd name="connsiteY18-134340" fmla="*/ 391404 h 2711051"/>
                  <a:gd name="connsiteX19-134341" fmla="*/ 3538225 w 6006665"/>
                  <a:gd name="connsiteY19-134342" fmla="*/ 295422 h 2711051"/>
                  <a:gd name="connsiteX20-134343" fmla="*/ 3549910 w 6006665"/>
                  <a:gd name="connsiteY20-134344" fmla="*/ 298609 h 2711051"/>
                  <a:gd name="connsiteX21-134345" fmla="*/ 3550132 w 6006665"/>
                  <a:gd name="connsiteY21-134346" fmla="*/ 295422 h 2711051"/>
                  <a:gd name="connsiteX22-134347" fmla="*/ 3625123 w 6006665"/>
                  <a:gd name="connsiteY22-134348" fmla="*/ 315874 h 2711051"/>
                  <a:gd name="connsiteX23-134349" fmla="*/ 3672301 w 6006665"/>
                  <a:gd name="connsiteY23-134350" fmla="*/ 315874 h 2711051"/>
                  <a:gd name="connsiteX24-134351" fmla="*/ 3684207 w 6006665"/>
                  <a:gd name="connsiteY24-134352" fmla="*/ 315874 h 2711051"/>
                  <a:gd name="connsiteX25-134353" fmla="*/ 3743291 w 6006665"/>
                  <a:gd name="connsiteY25-134354" fmla="*/ 381775 h 2711051"/>
                  <a:gd name="connsiteX26-134355" fmla="*/ 3759199 w 6006665"/>
                  <a:gd name="connsiteY26-134356" fmla="*/ 461312 h 2711051"/>
                  <a:gd name="connsiteX27-134357" fmla="*/ 3738747 w 6006665"/>
                  <a:gd name="connsiteY27-134358" fmla="*/ 511306 h 2711051"/>
                  <a:gd name="connsiteX28-134359" fmla="*/ 3786469 w 6006665"/>
                  <a:gd name="connsiteY28-134360" fmla="*/ 602204 h 2711051"/>
                  <a:gd name="connsiteX29-134361" fmla="*/ 3835603 w 6006665"/>
                  <a:gd name="connsiteY29-134362" fmla="*/ 638110 h 2711051"/>
                  <a:gd name="connsiteX30-134363" fmla="*/ 3865460 w 6006665"/>
                  <a:gd name="connsiteY30-134364" fmla="*/ 527213 h 2711051"/>
                  <a:gd name="connsiteX31-134365" fmla="*/ 3875077 w 6006665"/>
                  <a:gd name="connsiteY31-134366" fmla="*/ 535720 h 2711051"/>
                  <a:gd name="connsiteX32-134367" fmla="*/ 3877367 w 6006665"/>
                  <a:gd name="connsiteY32-134368" fmla="*/ 527213 h 2711051"/>
                  <a:gd name="connsiteX33-134369" fmla="*/ 3932151 w 6006665"/>
                  <a:gd name="connsiteY33-134370" fmla="*/ 575676 h 2711051"/>
                  <a:gd name="connsiteX34-134371" fmla="*/ 3988173 w 6006665"/>
                  <a:gd name="connsiteY34-134372" fmla="*/ 547665 h 2711051"/>
                  <a:gd name="connsiteX35-134373" fmla="*/ 3993852 w 6006665"/>
                  <a:gd name="connsiteY35-134374" fmla="*/ 550780 h 2711051"/>
                  <a:gd name="connsiteX36-134375" fmla="*/ 4000080 w 6006665"/>
                  <a:gd name="connsiteY36-134376" fmla="*/ 547665 h 2711051"/>
                  <a:gd name="connsiteX37-134377" fmla="*/ 4062426 w 6006665"/>
                  <a:gd name="connsiteY37-134378" fmla="*/ 581855 h 2711051"/>
                  <a:gd name="connsiteX38-134379" fmla="*/ 4085889 w 6006665"/>
                  <a:gd name="connsiteY38-134380" fmla="*/ 554483 h 2711051"/>
                  <a:gd name="connsiteX39-134381" fmla="*/ 4095563 w 6006665"/>
                  <a:gd name="connsiteY39-134382" fmla="*/ 557087 h 2711051"/>
                  <a:gd name="connsiteX40-134383" fmla="*/ 4097796 w 6006665"/>
                  <a:gd name="connsiteY40-134384" fmla="*/ 554483 h 2711051"/>
                  <a:gd name="connsiteX41-134385" fmla="*/ 4144150 w 6006665"/>
                  <a:gd name="connsiteY41-134386" fmla="*/ 566963 h 2711051"/>
                  <a:gd name="connsiteX42-134387" fmla="*/ 4117703 w 6006665"/>
                  <a:gd name="connsiteY42-134388" fmla="*/ 456767 h 2711051"/>
                  <a:gd name="connsiteX43-134389" fmla="*/ 4165425 w 6006665"/>
                  <a:gd name="connsiteY43-134390" fmla="*/ 402228 h 2711051"/>
                  <a:gd name="connsiteX44-134391" fmla="*/ 4175231 w 6006665"/>
                  <a:gd name="connsiteY44-134392" fmla="*/ 404629 h 2711051"/>
                  <a:gd name="connsiteX45-134393" fmla="*/ 4177332 w 6006665"/>
                  <a:gd name="connsiteY45-134394" fmla="*/ 402228 h 2711051"/>
                  <a:gd name="connsiteX46-134395" fmla="*/ 4511384 w 6006665"/>
                  <a:gd name="connsiteY46-134396" fmla="*/ 484036 h 2711051"/>
                  <a:gd name="connsiteX47-134397" fmla="*/ 4543199 w 6006665"/>
                  <a:gd name="connsiteY47-134398" fmla="*/ 554483 h 2711051"/>
                  <a:gd name="connsiteX48-134399" fmla="*/ 4639242 w 6006665"/>
                  <a:gd name="connsiteY48-134400" fmla="*/ 637125 h 2711051"/>
                  <a:gd name="connsiteX49-134401" fmla="*/ 4774445 w 6006665"/>
                  <a:gd name="connsiteY49-134402" fmla="*/ 618112 h 2711051"/>
                  <a:gd name="connsiteX50-134403" fmla="*/ 4778496 w 6006665"/>
                  <a:gd name="connsiteY50-134404" fmla="*/ 619216 h 2711051"/>
                  <a:gd name="connsiteX51-134405" fmla="*/ 4786352 w 6006665"/>
                  <a:gd name="connsiteY51-134406" fmla="*/ 618112 h 2711051"/>
                  <a:gd name="connsiteX52-134407" fmla="*/ 4861343 w 6006665"/>
                  <a:gd name="connsiteY52-134408" fmla="*/ 638564 h 2711051"/>
                  <a:gd name="connsiteX53-134409" fmla="*/ 4893158 w 6006665"/>
                  <a:gd name="connsiteY53-134410" fmla="*/ 681741 h 2711051"/>
                  <a:gd name="connsiteX54-134411" fmla="*/ 4888613 w 6006665"/>
                  <a:gd name="connsiteY54-134412" fmla="*/ 763549 h 2711051"/>
                  <a:gd name="connsiteX55-134413" fmla="*/ 4927677 w 6006665"/>
                  <a:gd name="connsiteY55-134414" fmla="*/ 788221 h 2711051"/>
                  <a:gd name="connsiteX56-134415" fmla="*/ 4967605 w 6006665"/>
                  <a:gd name="connsiteY56-134416" fmla="*/ 774912 h 2711051"/>
                  <a:gd name="connsiteX57-134417" fmla="*/ 5038051 w 6006665"/>
                  <a:gd name="connsiteY57-134418" fmla="*/ 768094 h 2711051"/>
                  <a:gd name="connsiteX58-134419" fmla="*/ 5040730 w 6006665"/>
                  <a:gd name="connsiteY58-134420" fmla="*/ 768987 h 2711051"/>
                  <a:gd name="connsiteX59-134421" fmla="*/ 5049958 w 6006665"/>
                  <a:gd name="connsiteY59-134422" fmla="*/ 768094 h 2711051"/>
                  <a:gd name="connsiteX60-134423" fmla="*/ 5114249 w 6006665"/>
                  <a:gd name="connsiteY60-134424" fmla="*/ 789525 h 2711051"/>
                  <a:gd name="connsiteX61-134425" fmla="*/ 5176671 w 6006665"/>
                  <a:gd name="connsiteY61-134426" fmla="*/ 779457 h 2711051"/>
                  <a:gd name="connsiteX62-134427" fmla="*/ 5177801 w 6006665"/>
                  <a:gd name="connsiteY62-134428" fmla="*/ 781195 h 2711051"/>
                  <a:gd name="connsiteX63-134429" fmla="*/ 5188578 w 6006665"/>
                  <a:gd name="connsiteY63-134430" fmla="*/ 779457 h 2711051"/>
                  <a:gd name="connsiteX64-134431" fmla="*/ 5243719 w 6006665"/>
                  <a:gd name="connsiteY64-134432" fmla="*/ 864288 h 2711051"/>
                  <a:gd name="connsiteX65-134433" fmla="*/ 5283477 w 6006665"/>
                  <a:gd name="connsiteY65-134434" fmla="*/ 833996 h 2711051"/>
                  <a:gd name="connsiteX66-134435" fmla="*/ 5258480 w 6006665"/>
                  <a:gd name="connsiteY66-134436" fmla="*/ 768094 h 2711051"/>
                  <a:gd name="connsiteX67-134437" fmla="*/ 5267570 w 6006665"/>
                  <a:gd name="connsiteY67-134438" fmla="*/ 720373 h 2711051"/>
                  <a:gd name="connsiteX68-134439" fmla="*/ 5278896 w 6006665"/>
                  <a:gd name="connsiteY68-134440" fmla="*/ 723422 h 2711051"/>
                  <a:gd name="connsiteX69-134441" fmla="*/ 5279477 w 6006665"/>
                  <a:gd name="connsiteY69-134442" fmla="*/ 720373 h 2711051"/>
                  <a:gd name="connsiteX70-134443" fmla="*/ 5395510 w 6006665"/>
                  <a:gd name="connsiteY70-134444" fmla="*/ 751612 h 2711051"/>
                  <a:gd name="connsiteX71-134445" fmla="*/ 5463001 w 6006665"/>
                  <a:gd name="connsiteY71-134446" fmla="*/ 747642 h 2711051"/>
                  <a:gd name="connsiteX72-134447" fmla="*/ 5464386 w 6006665"/>
                  <a:gd name="connsiteY72-134448" fmla="*/ 748261 h 2711051"/>
                  <a:gd name="connsiteX73-134449" fmla="*/ 5474909 w 6006665"/>
                  <a:gd name="connsiteY73-134450" fmla="*/ 747642 h 2711051"/>
                  <a:gd name="connsiteX74-134451" fmla="*/ 5581715 w 6006665"/>
                  <a:gd name="connsiteY74-134452" fmla="*/ 795364 h 2711051"/>
                  <a:gd name="connsiteX75-134453" fmla="*/ 5633981 w 6006665"/>
                  <a:gd name="connsiteY75-134454" fmla="*/ 838541 h 2711051"/>
                  <a:gd name="connsiteX76-134455" fmla="*/ 5720335 w 6006665"/>
                  <a:gd name="connsiteY76-134456" fmla="*/ 918077 h 2711051"/>
                  <a:gd name="connsiteX77-134457" fmla="*/ 5822595 w 6006665"/>
                  <a:gd name="connsiteY77-134458" fmla="*/ 1015793 h 2711051"/>
                  <a:gd name="connsiteX78-134459" fmla="*/ 5818051 w 6006665"/>
                  <a:gd name="connsiteY78-134460" fmla="*/ 1070332 h 2711051"/>
                  <a:gd name="connsiteX79-134461" fmla="*/ 5825679 w 6006665"/>
                  <a:gd name="connsiteY79-134462" fmla="*/ 1077960 h 2711051"/>
                  <a:gd name="connsiteX80-134463" fmla="*/ 5822051 w 6006665"/>
                  <a:gd name="connsiteY80-134464" fmla="*/ 1027155 h 2711051"/>
                  <a:gd name="connsiteX81-134465" fmla="*/ 5834092 w 6006665"/>
                  <a:gd name="connsiteY81-134466" fmla="*/ 1029028 h 2711051"/>
                  <a:gd name="connsiteX82-134467" fmla="*/ 5833958 w 6006665"/>
                  <a:gd name="connsiteY82-134468" fmla="*/ 1027155 h 2711051"/>
                  <a:gd name="connsiteX83-134469" fmla="*/ 5936219 w 6006665"/>
                  <a:gd name="connsiteY83-134470" fmla="*/ 1043062 h 2711051"/>
                  <a:gd name="connsiteX84-134471" fmla="*/ 6006665 w 6006665"/>
                  <a:gd name="connsiteY84-134472" fmla="*/ 1122599 h 2711051"/>
                  <a:gd name="connsiteX85-134473" fmla="*/ 5968033 w 6006665"/>
                  <a:gd name="connsiteY85-134474" fmla="*/ 1161231 h 2711051"/>
                  <a:gd name="connsiteX86-134475" fmla="*/ 5908949 w 6006665"/>
                  <a:gd name="connsiteY86-134476" fmla="*/ 1172593 h 2711051"/>
                  <a:gd name="connsiteX87-134477" fmla="*/ 5908949 w 6006665"/>
                  <a:gd name="connsiteY87-134478" fmla="*/ 1258947 h 2711051"/>
                  <a:gd name="connsiteX88-134479" fmla="*/ 5893042 w 6006665"/>
                  <a:gd name="connsiteY88-134480" fmla="*/ 1274854 h 2711051"/>
                  <a:gd name="connsiteX89-134481" fmla="*/ 5881135 w 6006665"/>
                  <a:gd name="connsiteY89-134482" fmla="*/ 1274854 h 2711051"/>
                  <a:gd name="connsiteX90-134483" fmla="*/ 5861227 w 6006665"/>
                  <a:gd name="connsiteY90-134484" fmla="*/ 1274854 h 2711051"/>
                  <a:gd name="connsiteX91-134485" fmla="*/ 5849321 w 6006665"/>
                  <a:gd name="connsiteY91-134486" fmla="*/ 1274854 h 2711051"/>
                  <a:gd name="connsiteX92-134487" fmla="*/ 5817506 w 6006665"/>
                  <a:gd name="connsiteY92-134488" fmla="*/ 1240767 h 2711051"/>
                  <a:gd name="connsiteX93-134489" fmla="*/ 5767511 w 6006665"/>
                  <a:gd name="connsiteY93-134490" fmla="*/ 1215770 h 2711051"/>
                  <a:gd name="connsiteX94-134491" fmla="*/ 5762967 w 6006665"/>
                  <a:gd name="connsiteY94-134492" fmla="*/ 1181683 h 2711051"/>
                  <a:gd name="connsiteX95-134493" fmla="*/ 5729132 w 6006665"/>
                  <a:gd name="connsiteY95-134494" fmla="*/ 1167751 h 2711051"/>
                  <a:gd name="connsiteX96-134495" fmla="*/ 5695337 w 6006665"/>
                  <a:gd name="connsiteY96-134496" fmla="*/ 1177138 h 2711051"/>
                  <a:gd name="connsiteX97-134497" fmla="*/ 5693366 w 6006665"/>
                  <a:gd name="connsiteY97-134498" fmla="*/ 1174378 h 2711051"/>
                  <a:gd name="connsiteX98-134499" fmla="*/ 5683431 w 6006665"/>
                  <a:gd name="connsiteY98-134500" fmla="*/ 1177138 h 2711051"/>
                  <a:gd name="connsiteX99-134501" fmla="*/ 5660706 w 6006665"/>
                  <a:gd name="connsiteY99-134502" fmla="*/ 1145323 h 2711051"/>
                  <a:gd name="connsiteX100-134503" fmla="*/ 5669644 w 6006665"/>
                  <a:gd name="connsiteY100-134504" fmla="*/ 1120298 h 2711051"/>
                  <a:gd name="connsiteX101-134505" fmla="*/ 5640799 w 6006665"/>
                  <a:gd name="connsiteY101-134506" fmla="*/ 1133961 h 2711051"/>
                  <a:gd name="connsiteX102-134507" fmla="*/ 5656705 w 6006665"/>
                  <a:gd name="connsiteY102-134508" fmla="*/ 1177138 h 2711051"/>
                  <a:gd name="connsiteX103-134509" fmla="*/ 5633981 w 6006665"/>
                  <a:gd name="connsiteY103-134510" fmla="*/ 1215770 h 2711051"/>
                  <a:gd name="connsiteX104-134511" fmla="*/ 5586259 w 6006665"/>
                  <a:gd name="connsiteY104-134512" fmla="*/ 1252129 h 2711051"/>
                  <a:gd name="connsiteX105-134513" fmla="*/ 5575676 w 6006665"/>
                  <a:gd name="connsiteY105-134514" fmla="*/ 1251121 h 2711051"/>
                  <a:gd name="connsiteX106-134515" fmla="*/ 5574353 w 6006665"/>
                  <a:gd name="connsiteY106-134516" fmla="*/ 1252129 h 2711051"/>
                  <a:gd name="connsiteX107-134517" fmla="*/ 5539436 w 6006665"/>
                  <a:gd name="connsiteY107-134518" fmla="*/ 1248804 h 2711051"/>
                  <a:gd name="connsiteX108-134519" fmla="*/ 5570352 w 6006665"/>
                  <a:gd name="connsiteY108-134520" fmla="*/ 1290761 h 2711051"/>
                  <a:gd name="connsiteX109-134521" fmla="*/ 5593077 w 6006665"/>
                  <a:gd name="connsiteY109-134522" fmla="*/ 1354390 h 2711051"/>
                  <a:gd name="connsiteX110-134523" fmla="*/ 5608984 w 6006665"/>
                  <a:gd name="connsiteY110-134524" fmla="*/ 1381660 h 2711051"/>
                  <a:gd name="connsiteX111-134525" fmla="*/ 5613529 w 6006665"/>
                  <a:gd name="connsiteY111-134526" fmla="*/ 1413474 h 2711051"/>
                  <a:gd name="connsiteX112-134527" fmla="*/ 5608984 w 6006665"/>
                  <a:gd name="connsiteY112-134528" fmla="*/ 1436199 h 2711051"/>
                  <a:gd name="connsiteX113-134529" fmla="*/ 5597799 w 6006665"/>
                  <a:gd name="connsiteY113-134530" fmla="*/ 1432590 h 2711051"/>
                  <a:gd name="connsiteX114-134531" fmla="*/ 5597077 w 6006665"/>
                  <a:gd name="connsiteY114-134532" fmla="*/ 1436199 h 2711051"/>
                  <a:gd name="connsiteX115-134533" fmla="*/ 5534271 w 6006665"/>
                  <a:gd name="connsiteY115-134534" fmla="*/ 1415939 h 2711051"/>
                  <a:gd name="connsiteX116-134535" fmla="*/ 5436277 w 6006665"/>
                  <a:gd name="connsiteY116-134536" fmla="*/ 1472558 h 2711051"/>
                  <a:gd name="connsiteX117-134537" fmla="*/ 5397645 w 6006665"/>
                  <a:gd name="connsiteY117-134538" fmla="*/ 1483921 h 2711051"/>
                  <a:gd name="connsiteX118-134539" fmla="*/ 5345378 w 6006665"/>
                  <a:gd name="connsiteY118-134540" fmla="*/ 1538460 h 2711051"/>
                  <a:gd name="connsiteX119-134541" fmla="*/ 5290839 w 6006665"/>
                  <a:gd name="connsiteY119-134542" fmla="*/ 1586181 h 2711051"/>
                  <a:gd name="connsiteX120-134543" fmla="*/ 5274932 w 6006665"/>
                  <a:gd name="connsiteY120-134544" fmla="*/ 1617996 h 2711051"/>
                  <a:gd name="connsiteX121-134545" fmla="*/ 5267238 w 6006665"/>
                  <a:gd name="connsiteY121-134546" fmla="*/ 1609569 h 2711051"/>
                  <a:gd name="connsiteX122-134547" fmla="*/ 5263025 w 6006665"/>
                  <a:gd name="connsiteY122-134548" fmla="*/ 1617996 h 2711051"/>
                  <a:gd name="connsiteX123-134549" fmla="*/ 5219538 w 6006665"/>
                  <a:gd name="connsiteY123-134550" fmla="*/ 1570368 h 2711051"/>
                  <a:gd name="connsiteX124-134551" fmla="*/ 5129494 w 6006665"/>
                  <a:gd name="connsiteY124-134552" fmla="*/ 1624813 h 2711051"/>
                  <a:gd name="connsiteX125-134553" fmla="*/ 5126389 w 6006665"/>
                  <a:gd name="connsiteY125-134554" fmla="*/ 1619491 h 2711051"/>
                  <a:gd name="connsiteX126-134555" fmla="*/ 5117587 w 6006665"/>
                  <a:gd name="connsiteY126-134556" fmla="*/ 1624813 h 2711051"/>
                  <a:gd name="connsiteX127-134557" fmla="*/ 5105544 w 6006665"/>
                  <a:gd name="connsiteY127-134558" fmla="*/ 1604167 h 2711051"/>
                  <a:gd name="connsiteX128-134559" fmla="*/ 5074955 w 6006665"/>
                  <a:gd name="connsiteY128-134560" fmla="*/ 1629358 h 2711051"/>
                  <a:gd name="connsiteX129-134561" fmla="*/ 5065718 w 6006665"/>
                  <a:gd name="connsiteY129-134562" fmla="*/ 1627159 h 2711051"/>
                  <a:gd name="connsiteX130-134563" fmla="*/ 5063048 w 6006665"/>
                  <a:gd name="connsiteY130-134564" fmla="*/ 1629358 h 2711051"/>
                  <a:gd name="connsiteX131-134565" fmla="*/ 5026594 w 6006665"/>
                  <a:gd name="connsiteY131-134566" fmla="*/ 1620679 h 2711051"/>
                  <a:gd name="connsiteX132-134567" fmla="*/ 5015871 w 6006665"/>
                  <a:gd name="connsiteY132-134568" fmla="*/ 1665718 h 2711051"/>
                  <a:gd name="connsiteX133-134569" fmla="*/ 4974967 w 6006665"/>
                  <a:gd name="connsiteY133-134570" fmla="*/ 1731619 h 2711051"/>
                  <a:gd name="connsiteX134-134571" fmla="*/ 4974967 w 6006665"/>
                  <a:gd name="connsiteY134-134572" fmla="*/ 1763434 h 2711051"/>
                  <a:gd name="connsiteX135-134573" fmla="*/ 5015871 w 6006665"/>
                  <a:gd name="connsiteY135-134574" fmla="*/ 1779341 h 2711051"/>
                  <a:gd name="connsiteX136-134575" fmla="*/ 5011326 w 6006665"/>
                  <a:gd name="connsiteY136-134576" fmla="*/ 1877057 h 2711051"/>
                  <a:gd name="connsiteX137-134577" fmla="*/ 4999419 w 6006665"/>
                  <a:gd name="connsiteY137-134578" fmla="*/ 1877057 h 2711051"/>
                  <a:gd name="connsiteX138-134579" fmla="*/ 4974967 w 6006665"/>
                  <a:gd name="connsiteY138-134580" fmla="*/ 1877057 h 2711051"/>
                  <a:gd name="connsiteX139-134581" fmla="*/ 4963605 w 6006665"/>
                  <a:gd name="connsiteY139-134582" fmla="*/ 1929323 h 2711051"/>
                  <a:gd name="connsiteX140-134583" fmla="*/ 4974967 w 6006665"/>
                  <a:gd name="connsiteY140-134584" fmla="*/ 1956593 h 2711051"/>
                  <a:gd name="connsiteX141-134585" fmla="*/ 4909065 w 6006665"/>
                  <a:gd name="connsiteY141-134586" fmla="*/ 1990680 h 2711051"/>
                  <a:gd name="connsiteX142-134587" fmla="*/ 4897703 w 6006665"/>
                  <a:gd name="connsiteY142-134588" fmla="*/ 2058854 h 2711051"/>
                  <a:gd name="connsiteX143-134589" fmla="*/ 4845437 w 6006665"/>
                  <a:gd name="connsiteY143-134590" fmla="*/ 2074761 h 2711051"/>
                  <a:gd name="connsiteX144-134591" fmla="*/ 4834074 w 6006665"/>
                  <a:gd name="connsiteY144-134592" fmla="*/ 2133845 h 2711051"/>
                  <a:gd name="connsiteX145-134593" fmla="*/ 4779535 w 6006665"/>
                  <a:gd name="connsiteY145-134594" fmla="*/ 2192929 h 2711051"/>
                  <a:gd name="connsiteX146-134595" fmla="*/ 4777225 w 6006665"/>
                  <a:gd name="connsiteY146-134596" fmla="*/ 2182533 h 2711051"/>
                  <a:gd name="connsiteX147-134597" fmla="*/ 4767628 w 6006665"/>
                  <a:gd name="connsiteY147-134598" fmla="*/ 2192929 h 2711051"/>
                  <a:gd name="connsiteX148-134599" fmla="*/ 4758538 w 6006665"/>
                  <a:gd name="connsiteY148-134600" fmla="*/ 2152025 h 2711051"/>
                  <a:gd name="connsiteX149-134601" fmla="*/ 4742631 w 6006665"/>
                  <a:gd name="connsiteY149-134602" fmla="*/ 2065671 h 2711051"/>
                  <a:gd name="connsiteX150-134603" fmla="*/ 4715361 w 6006665"/>
                  <a:gd name="connsiteY150-134604" fmla="*/ 1924779 h 2711051"/>
                  <a:gd name="connsiteX151-134605" fmla="*/ 4735813 w 6006665"/>
                  <a:gd name="connsiteY151-134606" fmla="*/ 1833880 h 2711051"/>
                  <a:gd name="connsiteX152-134607" fmla="*/ 4767628 w 6006665"/>
                  <a:gd name="connsiteY152-134608" fmla="*/ 1790703 h 2711051"/>
                  <a:gd name="connsiteX153-134609" fmla="*/ 4767628 w 6006665"/>
                  <a:gd name="connsiteY153-134610" fmla="*/ 1763434 h 2711051"/>
                  <a:gd name="connsiteX154-134611" fmla="*/ 4826712 w 6006665"/>
                  <a:gd name="connsiteY154-134612" fmla="*/ 1747526 h 2711051"/>
                  <a:gd name="connsiteX155-134613" fmla="*/ 4892613 w 6006665"/>
                  <a:gd name="connsiteY155-134614" fmla="*/ 1656628 h 2711051"/>
                  <a:gd name="connsiteX156-134615" fmla="*/ 4956243 w 6006665"/>
                  <a:gd name="connsiteY156-134616" fmla="*/ 1581637 h 2711051"/>
                  <a:gd name="connsiteX157-134617" fmla="*/ 5022143 w 6006665"/>
                  <a:gd name="connsiteY157-134618" fmla="*/ 1522552 h 2711051"/>
                  <a:gd name="connsiteX158-134619" fmla="*/ 5046694 w 6006665"/>
                  <a:gd name="connsiteY158-134620" fmla="*/ 1415425 h 2711051"/>
                  <a:gd name="connsiteX159-134621" fmla="*/ 5015871 w 6006665"/>
                  <a:gd name="connsiteY159-134622" fmla="*/ 1420292 h 2711051"/>
                  <a:gd name="connsiteX160-134623" fmla="*/ 4995419 w 6006665"/>
                  <a:gd name="connsiteY160-134624" fmla="*/ 1483921 h 2711051"/>
                  <a:gd name="connsiteX161-134625" fmla="*/ 4904521 w 6006665"/>
                  <a:gd name="connsiteY161-134626" fmla="*/ 1570274 h 2711051"/>
                  <a:gd name="connsiteX162-134627" fmla="*/ 4901708 w 6006665"/>
                  <a:gd name="connsiteY162-134628" fmla="*/ 1561634 h 2711051"/>
                  <a:gd name="connsiteX163-134629" fmla="*/ 4892613 w 6006665"/>
                  <a:gd name="connsiteY163-134630" fmla="*/ 1570274 h 2711051"/>
                  <a:gd name="connsiteX164-134631" fmla="*/ 4861835 w 6006665"/>
                  <a:gd name="connsiteY164-134632" fmla="*/ 1475740 h 2711051"/>
                  <a:gd name="connsiteX165-134633" fmla="*/ 4779535 w 6006665"/>
                  <a:gd name="connsiteY165-134634" fmla="*/ 1499828 h 2711051"/>
                  <a:gd name="connsiteX166-134635" fmla="*/ 4684091 w 6006665"/>
                  <a:gd name="connsiteY166-134636" fmla="*/ 1624813 h 2711051"/>
                  <a:gd name="connsiteX167-134637" fmla="*/ 4715906 w 6006665"/>
                  <a:gd name="connsiteY167-134638" fmla="*/ 1672535 h 2711051"/>
                  <a:gd name="connsiteX168-134639" fmla="*/ 4636369 w 6006665"/>
                  <a:gd name="connsiteY168-134640" fmla="*/ 1688442 h 2711051"/>
                  <a:gd name="connsiteX169-134641" fmla="*/ 4577285 w 6006665"/>
                  <a:gd name="connsiteY169-134642" fmla="*/ 1692987 h 2711051"/>
                  <a:gd name="connsiteX170-134643" fmla="*/ 4577373 w 6006665"/>
                  <a:gd name="connsiteY170-134644" fmla="*/ 1692065 h 2711051"/>
                  <a:gd name="connsiteX171-134645" fmla="*/ 4565379 w 6006665"/>
                  <a:gd name="connsiteY171-134646" fmla="*/ 1692987 h 2711051"/>
                  <a:gd name="connsiteX172-134647" fmla="*/ 4569923 w 6006665"/>
                  <a:gd name="connsiteY172-134648" fmla="*/ 1645266 h 2711051"/>
                  <a:gd name="connsiteX173-134649" fmla="*/ 4520081 w 6006665"/>
                  <a:gd name="connsiteY173-134650" fmla="*/ 1635680 h 2711051"/>
                  <a:gd name="connsiteX174-134651" fmla="*/ 4475025 w 6006665"/>
                  <a:gd name="connsiteY174-134652" fmla="*/ 1665718 h 2711051"/>
                  <a:gd name="connsiteX175-134653" fmla="*/ 4464394 w 6006665"/>
                  <a:gd name="connsiteY175-134654" fmla="*/ 1664867 h 2711051"/>
                  <a:gd name="connsiteX176-134655" fmla="*/ 4463118 w 6006665"/>
                  <a:gd name="connsiteY176-134656" fmla="*/ 1665718 h 2711051"/>
                  <a:gd name="connsiteX177-134657" fmla="*/ 4357637 w 6006665"/>
                  <a:gd name="connsiteY177-134658" fmla="*/ 1657279 h 2711051"/>
                  <a:gd name="connsiteX178-134659" fmla="*/ 4243233 w 6006665"/>
                  <a:gd name="connsiteY178-134660" fmla="*/ 1677080 h 2711051"/>
                  <a:gd name="connsiteX179-134661" fmla="*/ 4125065 w 6006665"/>
                  <a:gd name="connsiteY179-134662" fmla="*/ 1811155 h 2711051"/>
                  <a:gd name="connsiteX180-134663" fmla="*/ 3984173 w 6006665"/>
                  <a:gd name="connsiteY180-134664" fmla="*/ 1967955 h 2711051"/>
                  <a:gd name="connsiteX181-134665" fmla="*/ 4038712 w 6006665"/>
                  <a:gd name="connsiteY181-134666" fmla="*/ 1972500 h 2711051"/>
                  <a:gd name="connsiteX182-134667" fmla="*/ 4059164 w 6006665"/>
                  <a:gd name="connsiteY182-134668" fmla="*/ 2015677 h 2711051"/>
                  <a:gd name="connsiteX183-134669" fmla="*/ 4087782 w 6006665"/>
                  <a:gd name="connsiteY183-134670" fmla="*/ 2024094 h 2711051"/>
                  <a:gd name="connsiteX184-134671" fmla="*/ 4106341 w 6006665"/>
                  <a:gd name="connsiteY184-134672" fmla="*/ 1995225 h 2711051"/>
                  <a:gd name="connsiteX185-134673" fmla="*/ 4117411 w 6006665"/>
                  <a:gd name="connsiteY185-134674" fmla="*/ 1996527 h 2711051"/>
                  <a:gd name="connsiteX186-134675" fmla="*/ 4118248 w 6006665"/>
                  <a:gd name="connsiteY186-134676" fmla="*/ 1995225 h 2711051"/>
                  <a:gd name="connsiteX187-134677" fmla="*/ 4156880 w 6006665"/>
                  <a:gd name="connsiteY187-134678" fmla="*/ 1999770 h 2711051"/>
                  <a:gd name="connsiteX188-134679" fmla="*/ 4211419 w 6006665"/>
                  <a:gd name="connsiteY188-134680" fmla="*/ 2070216 h 2711051"/>
                  <a:gd name="connsiteX189-134681" fmla="*/ 4215964 w 6006665"/>
                  <a:gd name="connsiteY189-134682" fmla="*/ 2117938 h 2711051"/>
                  <a:gd name="connsiteX190-134683" fmla="*/ 4184149 w 6006665"/>
                  <a:gd name="connsiteY190-134684" fmla="*/ 2177022 h 2711051"/>
                  <a:gd name="connsiteX191-134685" fmla="*/ 4177332 w 6006665"/>
                  <a:gd name="connsiteY191-134686" fmla="*/ 2247468 h 2711051"/>
                  <a:gd name="connsiteX192-134687" fmla="*/ 4161425 w 6006665"/>
                  <a:gd name="connsiteY192-134688" fmla="*/ 2333822 h 2711051"/>
                  <a:gd name="connsiteX193-134689" fmla="*/ 4109158 w 6006665"/>
                  <a:gd name="connsiteY193-134690" fmla="*/ 2413358 h 2711051"/>
                  <a:gd name="connsiteX194-134691" fmla="*/ 4097796 w 6006665"/>
                  <a:gd name="connsiteY194-134692" fmla="*/ 2451990 h 2711051"/>
                  <a:gd name="connsiteX195-134693" fmla="*/ 4043257 w 6006665"/>
                  <a:gd name="connsiteY195-134694" fmla="*/ 2511074 h 2711051"/>
                  <a:gd name="connsiteX196-134695" fmla="*/ 3995535 w 6006665"/>
                  <a:gd name="connsiteY196-134696" fmla="*/ 2570158 h 2711051"/>
                  <a:gd name="connsiteX197-134697" fmla="*/ 3975083 w 6006665"/>
                  <a:gd name="connsiteY197-134698" fmla="*/ 2601973 h 2711051"/>
                  <a:gd name="connsiteX198-134699" fmla="*/ 3925089 w 6006665"/>
                  <a:gd name="connsiteY198-134700" fmla="*/ 2629242 h 2711051"/>
                  <a:gd name="connsiteX199-134701" fmla="*/ 3913182 w 6006665"/>
                  <a:gd name="connsiteY199-134702" fmla="*/ 2629242 h 2711051"/>
                  <a:gd name="connsiteX200-134703" fmla="*/ 3904637 w 6006665"/>
                  <a:gd name="connsiteY200-134704" fmla="*/ 2629242 h 2711051"/>
                  <a:gd name="connsiteX201-134705" fmla="*/ 3892729 w 6006665"/>
                  <a:gd name="connsiteY201-134706" fmla="*/ 2629242 h 2711051"/>
                  <a:gd name="connsiteX202-134707" fmla="*/ 3871063 w 6006665"/>
                  <a:gd name="connsiteY202-134708" fmla="*/ 2612993 h 2711051"/>
                  <a:gd name="connsiteX203-134709" fmla="*/ 3829645 w 6006665"/>
                  <a:gd name="connsiteY203-134710" fmla="*/ 2640605 h 2711051"/>
                  <a:gd name="connsiteX204-134711" fmla="*/ 3822828 w 6006665"/>
                  <a:gd name="connsiteY204-134712" fmla="*/ 2661057 h 2711051"/>
                  <a:gd name="connsiteX205-134713" fmla="*/ 3818283 w 6006665"/>
                  <a:gd name="connsiteY205-134714" fmla="*/ 2651967 h 2711051"/>
                  <a:gd name="connsiteX206-134715" fmla="*/ 3818283 w 6006665"/>
                  <a:gd name="connsiteY206-134716" fmla="*/ 2640241 h 2711051"/>
                  <a:gd name="connsiteX207-134717" fmla="*/ 3817738 w 6006665"/>
                  <a:gd name="connsiteY207-134718" fmla="*/ 2640605 h 2711051"/>
                  <a:gd name="connsiteX208-134719" fmla="*/ 3810921 w 6006665"/>
                  <a:gd name="connsiteY208-134720" fmla="*/ 2661057 h 2711051"/>
                  <a:gd name="connsiteX209-134721" fmla="*/ 3806376 w 6006665"/>
                  <a:gd name="connsiteY209-134722" fmla="*/ 2651967 h 2711051"/>
                  <a:gd name="connsiteX210-134723" fmla="*/ 3806376 w 6006665"/>
                  <a:gd name="connsiteY210-134724" fmla="*/ 2624697 h 2711051"/>
                  <a:gd name="connsiteX211-134725" fmla="*/ 3818283 w 6006665"/>
                  <a:gd name="connsiteY211-134726" fmla="*/ 2624697 h 2711051"/>
                  <a:gd name="connsiteX212-134727" fmla="*/ 3826828 w 6006665"/>
                  <a:gd name="connsiteY212-134728" fmla="*/ 2624697 h 2711051"/>
                  <a:gd name="connsiteX213-134729" fmla="*/ 3833645 w 6006665"/>
                  <a:gd name="connsiteY213-134730" fmla="*/ 2565613 h 2711051"/>
                  <a:gd name="connsiteX214-134731" fmla="*/ 3822283 w 6006665"/>
                  <a:gd name="connsiteY214-134732" fmla="*/ 2522437 h 2711051"/>
                  <a:gd name="connsiteX215-134733" fmla="*/ 3849553 w 6006665"/>
                  <a:gd name="connsiteY215-134734" fmla="*/ 2499712 h 2711051"/>
                  <a:gd name="connsiteX216-134735" fmla="*/ 3858814 w 6006665"/>
                  <a:gd name="connsiteY216-134736" fmla="*/ 2501917 h 2711051"/>
                  <a:gd name="connsiteX217-134737" fmla="*/ 3861460 w 6006665"/>
                  <a:gd name="connsiteY217-134738" fmla="*/ 2499712 h 2711051"/>
                  <a:gd name="connsiteX218-134739" fmla="*/ 3898487 w 6006665"/>
                  <a:gd name="connsiteY218-134740" fmla="*/ 2508528 h 2711051"/>
                  <a:gd name="connsiteX219-134741" fmla="*/ 3919999 w 6006665"/>
                  <a:gd name="connsiteY219-134742" fmla="*/ 2463353 h 2711051"/>
                  <a:gd name="connsiteX220-134743" fmla="*/ 3935906 w 6006665"/>
                  <a:gd name="connsiteY220-134744" fmla="*/ 2404268 h 2711051"/>
                  <a:gd name="connsiteX221-134745" fmla="*/ 3947269 w 6006665"/>
                  <a:gd name="connsiteY221-134746" fmla="*/ 2381544 h 2711051"/>
                  <a:gd name="connsiteX222-134747" fmla="*/ 3966292 w 6006665"/>
                  <a:gd name="connsiteY222-134748" fmla="*/ 2337156 h 2711051"/>
                  <a:gd name="connsiteX223-134749" fmla="*/ 3915999 w 6006665"/>
                  <a:gd name="connsiteY223-134750" fmla="*/ 2349729 h 2711051"/>
                  <a:gd name="connsiteX224-134751" fmla="*/ 3888729 w 6006665"/>
                  <a:gd name="connsiteY224-134752" fmla="*/ 2372454 h 2711051"/>
                  <a:gd name="connsiteX225-134753" fmla="*/ 3876822 w 6006665"/>
                  <a:gd name="connsiteY225-134754" fmla="*/ 2372454 h 2711051"/>
                  <a:gd name="connsiteX226-134755" fmla="*/ 3829645 w 6006665"/>
                  <a:gd name="connsiteY226-134756" fmla="*/ 2372454 h 2711051"/>
                  <a:gd name="connsiteX227-134757" fmla="*/ 3817738 w 6006665"/>
                  <a:gd name="connsiteY227-134758" fmla="*/ 2372454 h 2711051"/>
                  <a:gd name="connsiteX228-134759" fmla="*/ 3801831 w 6006665"/>
                  <a:gd name="connsiteY228-134760" fmla="*/ 2317915 h 2711051"/>
                  <a:gd name="connsiteX229-134761" fmla="*/ 3758654 w 6006665"/>
                  <a:gd name="connsiteY229-134762" fmla="*/ 2279283 h 2711051"/>
                  <a:gd name="connsiteX230-134763" fmla="*/ 3692753 w 6006665"/>
                  <a:gd name="connsiteY230-134764" fmla="*/ 2263376 h 2711051"/>
                  <a:gd name="connsiteX231-134765" fmla="*/ 3683663 w 6006665"/>
                  <a:gd name="connsiteY231-134766" fmla="*/ 2204292 h 2711051"/>
                  <a:gd name="connsiteX232-134767" fmla="*/ 3672301 w 6006665"/>
                  <a:gd name="connsiteY232-134768" fmla="*/ 2172477 h 2711051"/>
                  <a:gd name="connsiteX233-134769" fmla="*/ 3656393 w 6006665"/>
                  <a:gd name="connsiteY233-134770" fmla="*/ 2145208 h 2711051"/>
                  <a:gd name="connsiteX234-134771" fmla="*/ 3633669 w 6006665"/>
                  <a:gd name="connsiteY234-134772" fmla="*/ 2086123 h 2711051"/>
                  <a:gd name="connsiteX235-134773" fmla="*/ 3601854 w 6006665"/>
                  <a:gd name="connsiteY235-134774" fmla="*/ 2065671 h 2711051"/>
                  <a:gd name="connsiteX236-134775" fmla="*/ 3545995 w 6006665"/>
                  <a:gd name="connsiteY236-134776" fmla="*/ 2044187 h 2711051"/>
                  <a:gd name="connsiteX237-134777" fmla="*/ 3506955 w 6006665"/>
                  <a:gd name="connsiteY237-134778" fmla="*/ 2049764 h 2711051"/>
                  <a:gd name="connsiteX238-134779" fmla="*/ 3463779 w 6006665"/>
                  <a:gd name="connsiteY238-134780" fmla="*/ 2058854 h 2711051"/>
                  <a:gd name="connsiteX239-134781" fmla="*/ 3431964 w 6006665"/>
                  <a:gd name="connsiteY239-134782" fmla="*/ 2086123 h 2711051"/>
                  <a:gd name="connsiteX240-134783" fmla="*/ 3452416 w 6006665"/>
                  <a:gd name="connsiteY240-134784" fmla="*/ 2102031 h 2711051"/>
                  <a:gd name="connsiteX241-134785" fmla="*/ 3452416 w 6006665"/>
                  <a:gd name="connsiteY241-134786" fmla="*/ 2133845 h 2711051"/>
                  <a:gd name="connsiteX242-134787" fmla="*/ 3431964 w 6006665"/>
                  <a:gd name="connsiteY242-134788" fmla="*/ 2156570 h 2711051"/>
                  <a:gd name="connsiteX243-134789" fmla="*/ 3400150 w 6006665"/>
                  <a:gd name="connsiteY243-134790" fmla="*/ 2215654 h 2711051"/>
                  <a:gd name="connsiteX244-134791" fmla="*/ 3350155 w 6006665"/>
                  <a:gd name="connsiteY244-134792" fmla="*/ 2274738 h 2711051"/>
                  <a:gd name="connsiteX245-134793" fmla="*/ 1811153 w 6006665"/>
                  <a:gd name="connsiteY245-134794" fmla="*/ 1999770 h 2711051"/>
                  <a:gd name="connsiteX246-134795" fmla="*/ 1748069 w 6006665"/>
                  <a:gd name="connsiteY246-134796" fmla="*/ 2038402 h 2711051"/>
                  <a:gd name="connsiteX247-134797" fmla="*/ 1711709 w 6006665"/>
                  <a:gd name="connsiteY247-134798" fmla="*/ 2042947 h 2711051"/>
                  <a:gd name="connsiteX248-134799" fmla="*/ 1711926 w 6006665"/>
                  <a:gd name="connsiteY248-134800" fmla="*/ 2041431 h 2711051"/>
                  <a:gd name="connsiteX249-134801" fmla="*/ 1699803 w 6006665"/>
                  <a:gd name="connsiteY249-134802" fmla="*/ 2042947 h 2711051"/>
                  <a:gd name="connsiteX250-134803" fmla="*/ 1704347 w 6006665"/>
                  <a:gd name="connsiteY250-134804" fmla="*/ 2011132 h 2711051"/>
                  <a:gd name="connsiteX251-134805" fmla="*/ 1662460 w 6006665"/>
                  <a:gd name="connsiteY251-134806" fmla="*/ 1993181 h 2711051"/>
                  <a:gd name="connsiteX252-134807" fmla="*/ 1629901 w 6006665"/>
                  <a:gd name="connsiteY252-134808" fmla="*/ 2006587 h 2711051"/>
                  <a:gd name="connsiteX253-134809" fmla="*/ 1629300 w 6006665"/>
                  <a:gd name="connsiteY253-134810" fmla="*/ 2001932 h 2711051"/>
                  <a:gd name="connsiteX254-134811" fmla="*/ 1617994 w 6006665"/>
                  <a:gd name="connsiteY254-134812" fmla="*/ 2006587 h 2711051"/>
                  <a:gd name="connsiteX255-134813" fmla="*/ 1608904 w 6006665"/>
                  <a:gd name="connsiteY255-134814" fmla="*/ 1936141 h 2711051"/>
                  <a:gd name="connsiteX256-134815" fmla="*/ 1552684 w 6006665"/>
                  <a:gd name="connsiteY256-134816" fmla="*/ 1926448 h 2711051"/>
                  <a:gd name="connsiteX257-134817" fmla="*/ 1518550 w 6006665"/>
                  <a:gd name="connsiteY257-134818" fmla="*/ 1952048 h 2711051"/>
                  <a:gd name="connsiteX258-134819" fmla="*/ 1425379 w 6006665"/>
                  <a:gd name="connsiteY258-134820" fmla="*/ 1972500 h 2711051"/>
                  <a:gd name="connsiteX259-134821" fmla="*/ 1409472 w 6006665"/>
                  <a:gd name="connsiteY259-134822" fmla="*/ 1990680 h 2711051"/>
                  <a:gd name="connsiteX260-134823" fmla="*/ 1270852 w 6006665"/>
                  <a:gd name="connsiteY260-134824" fmla="*/ 2011132 h 2711051"/>
                  <a:gd name="connsiteX261-134825" fmla="*/ 1254945 w 6006665"/>
                  <a:gd name="connsiteY261-134826" fmla="*/ 2031584 h 2711051"/>
                  <a:gd name="connsiteX262-134827" fmla="*/ 1282214 w 6006665"/>
                  <a:gd name="connsiteY262-134828" fmla="*/ 2074761 h 2711051"/>
                  <a:gd name="connsiteX263-134829" fmla="*/ 1243582 w 6006665"/>
                  <a:gd name="connsiteY263-134830" fmla="*/ 2090668 h 2711051"/>
                  <a:gd name="connsiteX264-134831" fmla="*/ 1254945 w 6006665"/>
                  <a:gd name="connsiteY264-134832" fmla="*/ 2108848 h 2711051"/>
                  <a:gd name="connsiteX265-134833" fmla="*/ 1216313 w 6006665"/>
                  <a:gd name="connsiteY265-134834" fmla="*/ 2133845 h 2711051"/>
                  <a:gd name="connsiteX266-134835" fmla="*/ 1275397 w 6006665"/>
                  <a:gd name="connsiteY266-134836" fmla="*/ 2177022 h 2711051"/>
                  <a:gd name="connsiteX267-134837" fmla="*/ 1270852 w 6006665"/>
                  <a:gd name="connsiteY267-134838" fmla="*/ 2204292 h 2711051"/>
                  <a:gd name="connsiteX268-134839" fmla="*/ 1259108 w 6006665"/>
                  <a:gd name="connsiteY268-134840" fmla="*/ 2203313 h 2711051"/>
                  <a:gd name="connsiteX269-134841" fmla="*/ 1258945 w 6006665"/>
                  <a:gd name="connsiteY269-134842" fmla="*/ 2204292 h 2711051"/>
                  <a:gd name="connsiteX270-134843" fmla="*/ 1215644 w 6006665"/>
                  <a:gd name="connsiteY270-134844" fmla="*/ 2200683 h 2711051"/>
                  <a:gd name="connsiteX271-134845" fmla="*/ 1204950 w 6006665"/>
                  <a:gd name="connsiteY271-134846" fmla="*/ 2215654 h 2711051"/>
                  <a:gd name="connsiteX272-134847" fmla="*/ 1196495 w 6006665"/>
                  <a:gd name="connsiteY272-134848" fmla="*/ 2210822 h 2711051"/>
                  <a:gd name="connsiteX273-134849" fmla="*/ 1193043 w 6006665"/>
                  <a:gd name="connsiteY273-134850" fmla="*/ 2215654 h 2711051"/>
                  <a:gd name="connsiteX274-134851" fmla="*/ 1145322 w 6006665"/>
                  <a:gd name="connsiteY274-134852" fmla="*/ 2188384 h 2711051"/>
                  <a:gd name="connsiteX275-134853" fmla="*/ 1098145 w 6006665"/>
                  <a:gd name="connsiteY275-134854" fmla="*/ 2188384 h 2711051"/>
                  <a:gd name="connsiteX276-134855" fmla="*/ 1061785 w 6006665"/>
                  <a:gd name="connsiteY276-134856" fmla="*/ 2215654 h 2711051"/>
                  <a:gd name="connsiteX277-134857" fmla="*/ 1055322 w 6006665"/>
                  <a:gd name="connsiteY277-134858" fmla="*/ 2211571 h 2711051"/>
                  <a:gd name="connsiteX278-134859" fmla="*/ 1049878 w 6006665"/>
                  <a:gd name="connsiteY278-134860" fmla="*/ 2215654 h 2711051"/>
                  <a:gd name="connsiteX279-134861" fmla="*/ 1006701 w 6006665"/>
                  <a:gd name="connsiteY279-134862" fmla="*/ 2188384 h 2711051"/>
                  <a:gd name="connsiteX280-134863" fmla="*/ 924893 w 6006665"/>
                  <a:gd name="connsiteY280-134864" fmla="*/ 2152025 h 2711051"/>
                  <a:gd name="connsiteX281-134865" fmla="*/ 877716 w 6006665"/>
                  <a:gd name="connsiteY281-134866" fmla="*/ 2152025 h 2711051"/>
                  <a:gd name="connsiteX282-134867" fmla="*/ 802724 w 6006665"/>
                  <a:gd name="connsiteY282-134868" fmla="*/ 2215654 h 2711051"/>
                  <a:gd name="connsiteX283-134869" fmla="*/ 798179 w 6006665"/>
                  <a:gd name="connsiteY283-134870" fmla="*/ 2258831 h 2711051"/>
                  <a:gd name="connsiteX284-134871" fmla="*/ 787406 w 6006665"/>
                  <a:gd name="connsiteY284-134872" fmla="*/ 2248058 h 2711051"/>
                  <a:gd name="connsiteX285-134873" fmla="*/ 786272 w 6006665"/>
                  <a:gd name="connsiteY285-134874" fmla="*/ 2258831 h 2711051"/>
                  <a:gd name="connsiteX286-134875" fmla="*/ 756063 w 6006665"/>
                  <a:gd name="connsiteY286-134876" fmla="*/ 2228621 h 2711051"/>
                  <a:gd name="connsiteX287-134877" fmla="*/ 732278 w 6006665"/>
                  <a:gd name="connsiteY287-134878" fmla="*/ 2286100 h 2711051"/>
                  <a:gd name="connsiteX288-134879" fmla="*/ 743640 w 6006665"/>
                  <a:gd name="connsiteY288-134880" fmla="*/ 2295190 h 2711051"/>
                  <a:gd name="connsiteX289-134881" fmla="*/ 723188 w 6006665"/>
                  <a:gd name="connsiteY289-134882" fmla="*/ 2338367 h 2711051"/>
                  <a:gd name="connsiteX290-134883" fmla="*/ 747026 w 6006665"/>
                  <a:gd name="connsiteY290-134884" fmla="*/ 2375208 h 2711051"/>
                  <a:gd name="connsiteX291-134885" fmla="*/ 763548 w 6006665"/>
                  <a:gd name="connsiteY291-134886" fmla="*/ 2372454 h 2711051"/>
                  <a:gd name="connsiteX292-134887" fmla="*/ 764871 w 6006665"/>
                  <a:gd name="connsiteY292-134888" fmla="*/ 2374218 h 2711051"/>
                  <a:gd name="connsiteX293-134889" fmla="*/ 775455 w 6006665"/>
                  <a:gd name="connsiteY293-134890" fmla="*/ 2372454 h 2711051"/>
                  <a:gd name="connsiteX294-134891" fmla="*/ 802724 w 6006665"/>
                  <a:gd name="connsiteY294-134892" fmla="*/ 2408813 h 2711051"/>
                  <a:gd name="connsiteX295-134893" fmla="*/ 798179 w 6006665"/>
                  <a:gd name="connsiteY295-134894" fmla="*/ 2436083 h 2711051"/>
                  <a:gd name="connsiteX296-134895" fmla="*/ 818632 w 6006665"/>
                  <a:gd name="connsiteY296-134896" fmla="*/ 2447445 h 2711051"/>
                  <a:gd name="connsiteX297-134897" fmla="*/ 802724 w 6006665"/>
                  <a:gd name="connsiteY297-134898" fmla="*/ 2479260 h 2711051"/>
                  <a:gd name="connsiteX298-134899" fmla="*/ 766365 w 6006665"/>
                  <a:gd name="connsiteY298-134900" fmla="*/ 2483805 h 2711051"/>
                  <a:gd name="connsiteX299-134901" fmla="*/ 727733 w 6006665"/>
                  <a:gd name="connsiteY299-134902" fmla="*/ 2542889 h 2711051"/>
                  <a:gd name="connsiteX300-134903" fmla="*/ 759548 w 6006665"/>
                  <a:gd name="connsiteY300-134904" fmla="*/ 2586066 h 2711051"/>
                  <a:gd name="connsiteX301-134905" fmla="*/ 759548 w 6006665"/>
                  <a:gd name="connsiteY301-134906" fmla="*/ 2624697 h 2711051"/>
                  <a:gd name="connsiteX302-134907" fmla="*/ 798179 w 6006665"/>
                  <a:gd name="connsiteY302-134908" fmla="*/ 2683782 h 2711051"/>
                  <a:gd name="connsiteX303-134909" fmla="*/ 775455 w 6006665"/>
                  <a:gd name="connsiteY303-134910" fmla="*/ 2699689 h 2711051"/>
                  <a:gd name="connsiteX304-134911" fmla="*/ 770910 w 6006665"/>
                  <a:gd name="connsiteY304-134912" fmla="*/ 2711051 h 2711051"/>
                  <a:gd name="connsiteX305-134913" fmla="*/ 759003 w 6006665"/>
                  <a:gd name="connsiteY305-134914" fmla="*/ 2711051 h 2711051"/>
                  <a:gd name="connsiteX306-134915" fmla="*/ 755003 w 6006665"/>
                  <a:gd name="connsiteY306-134916" fmla="*/ 2711051 h 2711051"/>
                  <a:gd name="connsiteX307-134917" fmla="*/ 743096 w 6006665"/>
                  <a:gd name="connsiteY307-134918" fmla="*/ 2711051 h 2711051"/>
                  <a:gd name="connsiteX308-134919" fmla="*/ 715826 w 6006665"/>
                  <a:gd name="connsiteY308-134920" fmla="*/ 2676964 h 2711051"/>
                  <a:gd name="connsiteX309-134921" fmla="*/ 704464 w 6006665"/>
                  <a:gd name="connsiteY309-134922" fmla="*/ 2676964 h 2711051"/>
                  <a:gd name="connsiteX310-134923" fmla="*/ 684012 w 6006665"/>
                  <a:gd name="connsiteY310-134924" fmla="*/ 2667874 h 2711051"/>
                  <a:gd name="connsiteX311-134925" fmla="*/ 672649 w 6006665"/>
                  <a:gd name="connsiteY311-134926" fmla="*/ 2645150 h 2711051"/>
                  <a:gd name="connsiteX312-134927" fmla="*/ 645222 w 6006665"/>
                  <a:gd name="connsiteY312-134928" fmla="*/ 2637313 h 2711051"/>
                  <a:gd name="connsiteX313-134929" fmla="*/ 625472 w 6006665"/>
                  <a:gd name="connsiteY313-134930" fmla="*/ 2640605 h 2711051"/>
                  <a:gd name="connsiteX314-134931" fmla="*/ 623771 w 6006665"/>
                  <a:gd name="connsiteY314-134932" fmla="*/ 2638904 h 2711051"/>
                  <a:gd name="connsiteX315-134933" fmla="*/ 613565 w 6006665"/>
                  <a:gd name="connsiteY315-134934" fmla="*/ 2640605 h 2711051"/>
                  <a:gd name="connsiteX316-134935" fmla="*/ 609020 w 6006665"/>
                  <a:gd name="connsiteY316-134936" fmla="*/ 2636060 h 2711051"/>
                  <a:gd name="connsiteX317-134937" fmla="*/ 559026 w 6006665"/>
                  <a:gd name="connsiteY317-134938" fmla="*/ 2608790 h 2711051"/>
                  <a:gd name="connsiteX318-134939" fmla="*/ 506760 w 6006665"/>
                  <a:gd name="connsiteY318-134940" fmla="*/ 2601973 h 2711051"/>
                  <a:gd name="connsiteX319-134941" fmla="*/ 483280 w 6006665"/>
                  <a:gd name="connsiteY319-134942" fmla="*/ 2595264 h 2711051"/>
                  <a:gd name="connsiteX320-134943" fmla="*/ 480035 w 6006665"/>
                  <a:gd name="connsiteY320-134944" fmla="*/ 2597428 h 2711051"/>
                  <a:gd name="connsiteX321-134945" fmla="*/ 475042 w 6006665"/>
                  <a:gd name="connsiteY321-134946" fmla="*/ 2592910 h 2711051"/>
                  <a:gd name="connsiteX322-134947" fmla="*/ 474945 w 6006665"/>
                  <a:gd name="connsiteY322-134948" fmla="*/ 2592883 h 2711051"/>
                  <a:gd name="connsiteX323-134949" fmla="*/ 468128 w 6006665"/>
                  <a:gd name="connsiteY323-134950" fmla="*/ 2597428 h 2711051"/>
                  <a:gd name="connsiteX324-134951" fmla="*/ 420406 w 6006665"/>
                  <a:gd name="connsiteY324-134952" fmla="*/ 2554251 h 2711051"/>
                  <a:gd name="connsiteX325-134953" fmla="*/ 381774 w 6006665"/>
                  <a:gd name="connsiteY325-134954" fmla="*/ 2538344 h 2711051"/>
                  <a:gd name="connsiteX326-134955" fmla="*/ 349960 w 6006665"/>
                  <a:gd name="connsiteY326-134956" fmla="*/ 2506529 h 2711051"/>
                  <a:gd name="connsiteX327-134957" fmla="*/ 377229 w 6006665"/>
                  <a:gd name="connsiteY327-134958" fmla="*/ 2499712 h 2711051"/>
                  <a:gd name="connsiteX328-134959" fmla="*/ 404499 w 6006665"/>
                  <a:gd name="connsiteY328-134960" fmla="*/ 2451990 h 2711051"/>
                  <a:gd name="connsiteX329-134961" fmla="*/ 388591 w 6006665"/>
                  <a:gd name="connsiteY329-134962" fmla="*/ 2436083 h 2711051"/>
                  <a:gd name="connsiteX330-134963" fmla="*/ 440858 w 6006665"/>
                  <a:gd name="connsiteY330-134964" fmla="*/ 2408813 h 2711051"/>
                  <a:gd name="connsiteX331-134965" fmla="*/ 440858 w 6006665"/>
                  <a:gd name="connsiteY331-134966" fmla="*/ 2405757 h 2711051"/>
                  <a:gd name="connsiteX332-134967" fmla="*/ 416406 w 6006665"/>
                  <a:gd name="connsiteY332-134968" fmla="*/ 2408813 h 2711051"/>
                  <a:gd name="connsiteX333-134969" fmla="*/ 416406 w 6006665"/>
                  <a:gd name="connsiteY333-134970" fmla="*/ 2407325 h 2711051"/>
                  <a:gd name="connsiteX334-134971" fmla="*/ 404499 w 6006665"/>
                  <a:gd name="connsiteY334-134972" fmla="*/ 2408813 h 2711051"/>
                  <a:gd name="connsiteX335-134973" fmla="*/ 404499 w 6006665"/>
                  <a:gd name="connsiteY335-134974" fmla="*/ 2388361 h 2711051"/>
                  <a:gd name="connsiteX336-134975" fmla="*/ 424951 w 6006665"/>
                  <a:gd name="connsiteY336-134976" fmla="*/ 2372454 h 2711051"/>
                  <a:gd name="connsiteX337-134977" fmla="*/ 463583 w 6006665"/>
                  <a:gd name="connsiteY337-134978" fmla="*/ 2365637 h 2711051"/>
                  <a:gd name="connsiteX338-134979" fmla="*/ 468128 w 6006665"/>
                  <a:gd name="connsiteY338-134980" fmla="*/ 2349729 h 2711051"/>
                  <a:gd name="connsiteX339-134981" fmla="*/ 456765 w 6006665"/>
                  <a:gd name="connsiteY339-134982" fmla="*/ 2317915 h 2711051"/>
                  <a:gd name="connsiteX340-134983" fmla="*/ 474945 w 6006665"/>
                  <a:gd name="connsiteY340-134984" fmla="*/ 2290645 h 2711051"/>
                  <a:gd name="connsiteX341-134985" fmla="*/ 474945 w 6006665"/>
                  <a:gd name="connsiteY341-134986" fmla="*/ 2270193 h 2711051"/>
                  <a:gd name="connsiteX342-134987" fmla="*/ 420406 w 6006665"/>
                  <a:gd name="connsiteY342-134988" fmla="*/ 2252013 h 2711051"/>
                  <a:gd name="connsiteX343-134989" fmla="*/ 409588 w 6006665"/>
                  <a:gd name="connsiteY343-134990" fmla="*/ 2252013 h 2711051"/>
                  <a:gd name="connsiteX344-134991" fmla="*/ 397681 w 6006665"/>
                  <a:gd name="connsiteY344-134992" fmla="*/ 2252013 h 2711051"/>
                  <a:gd name="connsiteX345-134993" fmla="*/ 379485 w 6006665"/>
                  <a:gd name="connsiteY345-134994" fmla="*/ 2229774 h 2711051"/>
                  <a:gd name="connsiteX346-134995" fmla="*/ 357322 w 6006665"/>
                  <a:gd name="connsiteY346-134996" fmla="*/ 2236106 h 2711051"/>
                  <a:gd name="connsiteX347-134997" fmla="*/ 352842 w 6006665"/>
                  <a:gd name="connsiteY347-134998" fmla="*/ 2233984 h 2711051"/>
                  <a:gd name="connsiteX348-134999" fmla="*/ 345415 w 6006665"/>
                  <a:gd name="connsiteY348-135000" fmla="*/ 2236106 h 2711051"/>
                  <a:gd name="connsiteX349-135001" fmla="*/ 302238 w 6006665"/>
                  <a:gd name="connsiteY349-135002" fmla="*/ 2215654 h 2711051"/>
                  <a:gd name="connsiteX350-135003" fmla="*/ 302238 w 6006665"/>
                  <a:gd name="connsiteY350-135004" fmla="*/ 2204292 h 2711051"/>
                  <a:gd name="connsiteX351-135005" fmla="*/ 286331 w 6006665"/>
                  <a:gd name="connsiteY351-135006" fmla="*/ 2177022 h 2711051"/>
                  <a:gd name="connsiteX352-135007" fmla="*/ 270968 w 6006665"/>
                  <a:gd name="connsiteY352-135008" fmla="*/ 2177022 h 2711051"/>
                  <a:gd name="connsiteX353-135009" fmla="*/ 259061 w 6006665"/>
                  <a:gd name="connsiteY353-135010" fmla="*/ 2177022 h 2711051"/>
                  <a:gd name="connsiteX354-135011" fmla="*/ 254516 w 6006665"/>
                  <a:gd name="connsiteY354-135012" fmla="*/ 2161115 h 2711051"/>
                  <a:gd name="connsiteX355-135013" fmla="*/ 263606 w 6006665"/>
                  <a:gd name="connsiteY355-135014" fmla="*/ 2145208 h 2711051"/>
                  <a:gd name="connsiteX356-135015" fmla="*/ 243991 w 6006665"/>
                  <a:gd name="connsiteY356-135016" fmla="*/ 2114695 h 2711051"/>
                  <a:gd name="connsiteX357-135017" fmla="*/ 216429 w 6006665"/>
                  <a:gd name="connsiteY357-135018" fmla="*/ 2117938 h 2711051"/>
                  <a:gd name="connsiteX358-135019" fmla="*/ 212956 w 6006665"/>
                  <a:gd name="connsiteY358-135020" fmla="*/ 2116946 h 2711051"/>
                  <a:gd name="connsiteX359-135021" fmla="*/ 204522 w 6006665"/>
                  <a:gd name="connsiteY359-135022" fmla="*/ 2117938 h 2711051"/>
                  <a:gd name="connsiteX360-135023" fmla="*/ 199623 w 6006665"/>
                  <a:gd name="connsiteY360-135024" fmla="*/ 2116538 h 2711051"/>
                  <a:gd name="connsiteX361-135025" fmla="*/ 195977 w 6006665"/>
                  <a:gd name="connsiteY361-135026" fmla="*/ 2129300 h 2711051"/>
                  <a:gd name="connsiteX362-135027" fmla="*/ 184968 w 6006665"/>
                  <a:gd name="connsiteY362-135028" fmla="*/ 2126155 h 2711051"/>
                  <a:gd name="connsiteX363-135029" fmla="*/ 184070 w 6006665"/>
                  <a:gd name="connsiteY363-135030" fmla="*/ 2129300 h 2711051"/>
                  <a:gd name="connsiteX364-135031" fmla="*/ 168163 w 6006665"/>
                  <a:gd name="connsiteY364-135032" fmla="*/ 2124765 h 2711051"/>
                  <a:gd name="connsiteX365-135033" fmla="*/ 156800 w 6006665"/>
                  <a:gd name="connsiteY365-135034" fmla="*/ 2086123 h 2711051"/>
                  <a:gd name="connsiteX366-135035" fmla="*/ 152255 w 6006665"/>
                  <a:gd name="connsiteY366-135036" fmla="*/ 2070216 h 2711051"/>
                  <a:gd name="connsiteX367-135037" fmla="*/ 156800 w 6006665"/>
                  <a:gd name="connsiteY367-135038" fmla="*/ 2065671 h 2711051"/>
                  <a:gd name="connsiteX368-135039" fmla="*/ 168707 w 6006665"/>
                  <a:gd name="connsiteY368-135040" fmla="*/ 2065671 h 2711051"/>
                  <a:gd name="connsiteX369-135041" fmla="*/ 188615 w 6006665"/>
                  <a:gd name="connsiteY369-135042" fmla="*/ 2065671 h 2711051"/>
                  <a:gd name="connsiteX370-135043" fmla="*/ 199977 w 6006665"/>
                  <a:gd name="connsiteY370-135044" fmla="*/ 2054309 h 2711051"/>
                  <a:gd name="connsiteX371-135045" fmla="*/ 188615 w 6006665"/>
                  <a:gd name="connsiteY371-135046" fmla="*/ 2031584 h 2711051"/>
                  <a:gd name="connsiteX372-135047" fmla="*/ 168163 w 6006665"/>
                  <a:gd name="connsiteY372-135048" fmla="*/ 2022495 h 2711051"/>
                  <a:gd name="connsiteX373-135049" fmla="*/ 168163 w 6006665"/>
                  <a:gd name="connsiteY373-135050" fmla="*/ 2015677 h 2711051"/>
                  <a:gd name="connsiteX374-135051" fmla="*/ 152255 w 6006665"/>
                  <a:gd name="connsiteY374-135052" fmla="*/ 1999770 h 2711051"/>
                  <a:gd name="connsiteX375-135053" fmla="*/ 129531 w 6006665"/>
                  <a:gd name="connsiteY375-135054" fmla="*/ 1963410 h 2711051"/>
                  <a:gd name="connsiteX376-135055" fmla="*/ 140893 w 6006665"/>
                  <a:gd name="connsiteY376-135056" fmla="*/ 1940686 h 2711051"/>
                  <a:gd name="connsiteX377-135057" fmla="*/ 136348 w 6006665"/>
                  <a:gd name="connsiteY377-135058" fmla="*/ 1913416 h 2711051"/>
                  <a:gd name="connsiteX378-135059" fmla="*/ 103789 w 6006665"/>
                  <a:gd name="connsiteY378-135060" fmla="*/ 1900009 h 2711051"/>
                  <a:gd name="connsiteX379-135061" fmla="*/ 93716 w 6006665"/>
                  <a:gd name="connsiteY379-135062" fmla="*/ 1904326 h 2711051"/>
                  <a:gd name="connsiteX380-135063" fmla="*/ 91868 w 6006665"/>
                  <a:gd name="connsiteY380-135064" fmla="*/ 1900015 h 2711051"/>
                  <a:gd name="connsiteX381-135065" fmla="*/ 81809 w 6006665"/>
                  <a:gd name="connsiteY381-135066" fmla="*/ 1904326 h 2711051"/>
                  <a:gd name="connsiteX382-135067" fmla="*/ 74992 w 6006665"/>
                  <a:gd name="connsiteY382-135068" fmla="*/ 1888419 h 2711051"/>
                  <a:gd name="connsiteX383-135069" fmla="*/ 34087 w 6006665"/>
                  <a:gd name="connsiteY383-135070" fmla="*/ 1877057 h 2711051"/>
                  <a:gd name="connsiteX384-135071" fmla="*/ 22725 w 6006665"/>
                  <a:gd name="connsiteY384-135072" fmla="*/ 1833880 h 2711051"/>
                  <a:gd name="connsiteX385-135073" fmla="*/ 22725 w 6006665"/>
                  <a:gd name="connsiteY385-135074" fmla="*/ 1802065 h 2711051"/>
                  <a:gd name="connsiteX386-135075" fmla="*/ 0 w 6006665"/>
                  <a:gd name="connsiteY386-135076" fmla="*/ 1786158 h 2711051"/>
                  <a:gd name="connsiteX387-135077" fmla="*/ 15907 w 6006665"/>
                  <a:gd name="connsiteY387-135078" fmla="*/ 1763434 h 2711051"/>
                  <a:gd name="connsiteX388-135079" fmla="*/ 6818 w 6006665"/>
                  <a:gd name="connsiteY388-135080" fmla="*/ 1699805 h 2711051"/>
                  <a:gd name="connsiteX389-135081" fmla="*/ 34087 w 6006665"/>
                  <a:gd name="connsiteY389-135082" fmla="*/ 1656628 h 2711051"/>
                  <a:gd name="connsiteX390-135083" fmla="*/ 27270 w 6006665"/>
                  <a:gd name="connsiteY390-135084" fmla="*/ 1645266 h 2711051"/>
                  <a:gd name="connsiteX391-135085" fmla="*/ 70447 w 6006665"/>
                  <a:gd name="connsiteY391-135086" fmla="*/ 1606634 h 2711051"/>
                  <a:gd name="connsiteX392-135087" fmla="*/ 27270 w 6006665"/>
                  <a:gd name="connsiteY392-135088" fmla="*/ 1570274 h 2711051"/>
                  <a:gd name="connsiteX393-135089" fmla="*/ 109078 w 6006665"/>
                  <a:gd name="connsiteY393-135090" fmla="*/ 1472558 h 2711051"/>
                  <a:gd name="connsiteX394-135091" fmla="*/ 145438 w 6006665"/>
                  <a:gd name="connsiteY394-135092" fmla="*/ 1429381 h 2711051"/>
                  <a:gd name="connsiteX395-135093" fmla="*/ 156800 w 6006665"/>
                  <a:gd name="connsiteY395-135094" fmla="*/ 1386205 h 2711051"/>
                  <a:gd name="connsiteX396-135095" fmla="*/ 102261 w 6006665"/>
                  <a:gd name="connsiteY396-135096" fmla="*/ 1333938 h 2711051"/>
                  <a:gd name="connsiteX397-135097" fmla="*/ 118168 w 6006665"/>
                  <a:gd name="connsiteY397-135098" fmla="*/ 1279399 h 2711051"/>
                  <a:gd name="connsiteX398-135099" fmla="*/ 86354 w 6006665"/>
                  <a:gd name="connsiteY398-135100" fmla="*/ 1215770 h 2711051"/>
                  <a:gd name="connsiteX399-135101" fmla="*/ 109078 w 6006665"/>
                  <a:gd name="connsiteY399-135102" fmla="*/ 1140778 h 2711051"/>
                  <a:gd name="connsiteX400-135103" fmla="*/ 70447 w 6006665"/>
                  <a:gd name="connsiteY400-135104" fmla="*/ 1038517 h 2711051"/>
                  <a:gd name="connsiteX401-135105" fmla="*/ 102261 w 6006665"/>
                  <a:gd name="connsiteY401-135106" fmla="*/ 968071 h 2711051"/>
                  <a:gd name="connsiteX402-135107" fmla="*/ 43177 w 6006665"/>
                  <a:gd name="connsiteY402-135108" fmla="*/ 902170 h 2711051"/>
                  <a:gd name="connsiteX403-135109" fmla="*/ 49994 w 6006665"/>
                  <a:gd name="connsiteY403-135110" fmla="*/ 827178 h 2711051"/>
                  <a:gd name="connsiteX404-135111" fmla="*/ 81809 w 6006665"/>
                  <a:gd name="connsiteY404-135112" fmla="*/ 822633 h 2711051"/>
                  <a:gd name="connsiteX405-135113" fmla="*/ 145438 w 6006665"/>
                  <a:gd name="connsiteY405-135114" fmla="*/ 779457 h 2711051"/>
                  <a:gd name="connsiteX406-135115" fmla="*/ 184070 w 6006665"/>
                  <a:gd name="connsiteY406-135116" fmla="*/ 740825 h 2711051"/>
                  <a:gd name="connsiteX407-135117" fmla="*/ 189699 w 6006665"/>
                  <a:gd name="connsiteY407-135118" fmla="*/ 747103 h 2711051"/>
                  <a:gd name="connsiteX408-135119" fmla="*/ 195977 w 6006665"/>
                  <a:gd name="connsiteY408-135120" fmla="*/ 740825 h 2711051"/>
                  <a:gd name="connsiteX409-135121" fmla="*/ 255061 w 6006665"/>
                  <a:gd name="connsiteY409-135122" fmla="*/ 806726 h 2711051"/>
                  <a:gd name="connsiteX410-135123" fmla="*/ 350504 w 6006665"/>
                  <a:gd name="connsiteY410-135124" fmla="*/ 827178 h 2711051"/>
                  <a:gd name="connsiteX411-135125" fmla="*/ 491397 w 6006665"/>
                  <a:gd name="connsiteY411-135126" fmla="*/ 940802 h 2711051"/>
                  <a:gd name="connsiteX412-135127" fmla="*/ 523211 w 6006665"/>
                  <a:gd name="connsiteY412-135128" fmla="*/ 988523 h 2711051"/>
                  <a:gd name="connsiteX413-135129" fmla="*/ 523211 w 6006665"/>
                  <a:gd name="connsiteY413-135130" fmla="*/ 1047607 h 2711051"/>
                  <a:gd name="connsiteX414-135131" fmla="*/ 486852 w 6006665"/>
                  <a:gd name="connsiteY414-135132" fmla="*/ 1102146 h 2711051"/>
                  <a:gd name="connsiteX415-135133" fmla="*/ 420951 w 6006665"/>
                  <a:gd name="connsiteY415-135134" fmla="*/ 1122599 h 2711051"/>
                  <a:gd name="connsiteX416-135135" fmla="*/ 415909 w 6006665"/>
                  <a:gd name="connsiteY416-135136" fmla="*/ 1120468 h 2711051"/>
                  <a:gd name="connsiteX417-135137" fmla="*/ 409044 w 6006665"/>
                  <a:gd name="connsiteY417-135138" fmla="*/ 1122599 h 2711051"/>
                  <a:gd name="connsiteX418-135139" fmla="*/ 252950 w 6006665"/>
                  <a:gd name="connsiteY418-135140" fmla="*/ 1056643 h 2711051"/>
                  <a:gd name="connsiteX419-135141" fmla="*/ 232336 w 6006665"/>
                  <a:gd name="connsiteY419-135142" fmla="*/ 1063515 h 2711051"/>
                  <a:gd name="connsiteX420-135143" fmla="*/ 291420 w 6006665"/>
                  <a:gd name="connsiteY420-135144" fmla="*/ 1133961 h 2711051"/>
                  <a:gd name="connsiteX421-135145" fmla="*/ 291420 w 6006665"/>
                  <a:gd name="connsiteY421-135146" fmla="*/ 1172593 h 2711051"/>
                  <a:gd name="connsiteX422-135147" fmla="*/ 298238 w 6006665"/>
                  <a:gd name="connsiteY422-135148" fmla="*/ 1258947 h 2711051"/>
                  <a:gd name="connsiteX423-135149" fmla="*/ 345959 w 6006665"/>
                  <a:gd name="connsiteY423-135150" fmla="*/ 1290761 h 2711051"/>
                  <a:gd name="connsiteX424-135151" fmla="*/ 362087 w 6006665"/>
                  <a:gd name="connsiteY424-135152" fmla="*/ 1300169 h 2711051"/>
                  <a:gd name="connsiteX425-135153" fmla="*/ 365867 w 6006665"/>
                  <a:gd name="connsiteY425-135154" fmla="*/ 1268036 h 2711051"/>
                  <a:gd name="connsiteX426-135155" fmla="*/ 345415 w 6006665"/>
                  <a:gd name="connsiteY426-135156" fmla="*/ 1231677 h 2711051"/>
                  <a:gd name="connsiteX427-135157" fmla="*/ 365867 w 6006665"/>
                  <a:gd name="connsiteY427-135158" fmla="*/ 1199862 h 2711051"/>
                  <a:gd name="connsiteX428-135159" fmla="*/ 374560 w 6006665"/>
                  <a:gd name="connsiteY428-135160" fmla="*/ 1204861 h 2711051"/>
                  <a:gd name="connsiteX429-135161" fmla="*/ 377774 w 6006665"/>
                  <a:gd name="connsiteY429-135162" fmla="*/ 1199862 h 2711051"/>
                  <a:gd name="connsiteX430-135163" fmla="*/ 461933 w 6006665"/>
                  <a:gd name="connsiteY430-135164" fmla="*/ 1248254 h 2711051"/>
                  <a:gd name="connsiteX431-135165" fmla="*/ 484035 w 6006665"/>
                  <a:gd name="connsiteY431-135166" fmla="*/ 1231677 h 2711051"/>
                  <a:gd name="connsiteX432-135167" fmla="*/ 463583 w 6006665"/>
                  <a:gd name="connsiteY432-135168" fmla="*/ 1165775 h 2711051"/>
                  <a:gd name="connsiteX433-135169" fmla="*/ 549936 w 6006665"/>
                  <a:gd name="connsiteY433-135170" fmla="*/ 1079422 h 2711051"/>
                  <a:gd name="connsiteX434-135171" fmla="*/ 559742 w 6006665"/>
                  <a:gd name="connsiteY434-135172" fmla="*/ 1081523 h 2711051"/>
                  <a:gd name="connsiteX435-135173" fmla="*/ 561843 w 6006665"/>
                  <a:gd name="connsiteY435-135174" fmla="*/ 1079422 h 2711051"/>
                  <a:gd name="connsiteX436-135175" fmla="*/ 593658 w 6006665"/>
                  <a:gd name="connsiteY436-135176" fmla="*/ 1086239 h 2711051"/>
                  <a:gd name="connsiteX437-135177" fmla="*/ 620945 w 6006665"/>
                  <a:gd name="connsiteY437-135178" fmla="*/ 1110116 h 2711051"/>
                  <a:gd name="connsiteX438-135179" fmla="*/ 640835 w 6006665"/>
                  <a:gd name="connsiteY438-135180" fmla="*/ 1054425 h 2711051"/>
                  <a:gd name="connsiteX439-135181" fmla="*/ 609020 w 6006665"/>
                  <a:gd name="connsiteY439-135182" fmla="*/ 999886 h 2711051"/>
                  <a:gd name="connsiteX440-135183" fmla="*/ 624928 w 6006665"/>
                  <a:gd name="connsiteY440-135184" fmla="*/ 940802 h 2711051"/>
                  <a:gd name="connsiteX441-135185" fmla="*/ 597658 w 6006665"/>
                  <a:gd name="connsiteY441-135186" fmla="*/ 881717 h 2711051"/>
                  <a:gd name="connsiteX442-135187" fmla="*/ 611562 w 6006665"/>
                  <a:gd name="connsiteY442-135188" fmla="*/ 886043 h 2711051"/>
                  <a:gd name="connsiteX443-135189" fmla="*/ 609565 w 6006665"/>
                  <a:gd name="connsiteY443-135190" fmla="*/ 881717 h 2711051"/>
                  <a:gd name="connsiteX444-135191" fmla="*/ 711826 w 6006665"/>
                  <a:gd name="connsiteY444-135192" fmla="*/ 913532 h 2711051"/>
                  <a:gd name="connsiteX445-135193" fmla="*/ 732278 w 6006665"/>
                  <a:gd name="connsiteY445-135194" fmla="*/ 968071 h 2711051"/>
                  <a:gd name="connsiteX446-135195" fmla="*/ 684556 w 6006665"/>
                  <a:gd name="connsiteY446-135196" fmla="*/ 979433 h 2711051"/>
                  <a:gd name="connsiteX447-135197" fmla="*/ 684556 w 6006665"/>
                  <a:gd name="connsiteY447-135198" fmla="*/ 1031700 h 2711051"/>
                  <a:gd name="connsiteX448-135199" fmla="*/ 713309 w 6006665"/>
                  <a:gd name="connsiteY448-135200" fmla="*/ 1060453 h 2711051"/>
                  <a:gd name="connsiteX449-135201" fmla="*/ 763548 w 6006665"/>
                  <a:gd name="connsiteY449-135202" fmla="*/ 1043062 h 2711051"/>
                  <a:gd name="connsiteX450-135203" fmla="*/ 770365 w 6006665"/>
                  <a:gd name="connsiteY450-135204" fmla="*/ 983978 h 2711051"/>
                  <a:gd name="connsiteX451-135205" fmla="*/ 845357 w 6006665"/>
                  <a:gd name="connsiteY451-135206" fmla="*/ 936257 h 2711051"/>
                  <a:gd name="connsiteX452-135207" fmla="*/ 972614 w 6006665"/>
                  <a:gd name="connsiteY452-135208" fmla="*/ 849903 h 2711051"/>
                  <a:gd name="connsiteX453-135209" fmla="*/ 982566 w 6006665"/>
                  <a:gd name="connsiteY453-135210" fmla="*/ 851230 h 2711051"/>
                  <a:gd name="connsiteX454-135211" fmla="*/ 984521 w 6006665"/>
                  <a:gd name="connsiteY454-135212" fmla="*/ 849903 h 2711051"/>
                  <a:gd name="connsiteX455-135213" fmla="*/ 1018608 w 6006665"/>
                  <a:gd name="connsiteY455-135214" fmla="*/ 854448 h 2711051"/>
                  <a:gd name="connsiteX456-135215" fmla="*/ 979977 w 6006665"/>
                  <a:gd name="connsiteY456-135216" fmla="*/ 918077 h 2711051"/>
                  <a:gd name="connsiteX457-135217" fmla="*/ 1012666 w 6006665"/>
                  <a:gd name="connsiteY457-135218" fmla="*/ 923238 h 2711051"/>
                  <a:gd name="connsiteX458-135219" fmla="*/ 1038516 w 6006665"/>
                  <a:gd name="connsiteY458-135220" fmla="*/ 893080 h 2711051"/>
                  <a:gd name="connsiteX459-135221" fmla="*/ 1050423 w 6006665"/>
                  <a:gd name="connsiteY459-135222" fmla="*/ 893080 h 2711051"/>
                  <a:gd name="connsiteX460-135223" fmla="*/ 1108962 w 6006665"/>
                  <a:gd name="connsiteY460-135224" fmla="*/ 893080 h 2711051"/>
                  <a:gd name="connsiteX461-135225" fmla="*/ 1161229 w 6006665"/>
                  <a:gd name="connsiteY461-135226" fmla="*/ 849903 h 2711051"/>
                  <a:gd name="connsiteX462-135227" fmla="*/ 1165711 w 6006665"/>
                  <a:gd name="connsiteY462-135228" fmla="*/ 856037 h 2711051"/>
                  <a:gd name="connsiteX463-135229" fmla="*/ 1173136 w 6006665"/>
                  <a:gd name="connsiteY463-135230" fmla="*/ 849903 h 2711051"/>
                  <a:gd name="connsiteX464-135231" fmla="*/ 1210035 w 6006665"/>
                  <a:gd name="connsiteY464-135232" fmla="*/ 900396 h 2711051"/>
                  <a:gd name="connsiteX465-135233" fmla="*/ 1247583 w 6006665"/>
                  <a:gd name="connsiteY465-135234" fmla="*/ 843086 h 2711051"/>
                  <a:gd name="connsiteX466-135235" fmla="*/ 1211223 w 6006665"/>
                  <a:gd name="connsiteY466-135236" fmla="*/ 784002 h 2711051"/>
                  <a:gd name="connsiteX467-135237" fmla="*/ 1227130 w 6006665"/>
                  <a:gd name="connsiteY467-135238" fmla="*/ 747642 h 2711051"/>
                  <a:gd name="connsiteX468-135239" fmla="*/ 1237665 w 6006665"/>
                  <a:gd name="connsiteY468-135240" fmla="*/ 750780 h 2711051"/>
                  <a:gd name="connsiteX469-135241" fmla="*/ 1239037 w 6006665"/>
                  <a:gd name="connsiteY469-135242" fmla="*/ 747642 h 2711051"/>
                  <a:gd name="connsiteX470-135243" fmla="*/ 1345843 w 6006665"/>
                  <a:gd name="connsiteY470-135244" fmla="*/ 779457 h 2711051"/>
                  <a:gd name="connsiteX471-135245" fmla="*/ 1400382 w 6006665"/>
                  <a:gd name="connsiteY471-135246" fmla="*/ 811271 h 2711051"/>
                  <a:gd name="connsiteX472-135247" fmla="*/ 1519756 w 6006665"/>
                  <a:gd name="connsiteY472-135248" fmla="*/ 917855 h 2711051"/>
                  <a:gd name="connsiteX473-135249" fmla="*/ 1543003 w 6006665"/>
                  <a:gd name="connsiteY473-135250" fmla="*/ 877173 h 2711051"/>
                  <a:gd name="connsiteX474-135251" fmla="*/ 1506643 w 6006665"/>
                  <a:gd name="connsiteY474-135252" fmla="*/ 822633 h 2711051"/>
                  <a:gd name="connsiteX475-135253" fmla="*/ 1506643 w 6006665"/>
                  <a:gd name="connsiteY475-135254" fmla="*/ 799909 h 2711051"/>
                  <a:gd name="connsiteX476-135255" fmla="*/ 1463467 w 6006665"/>
                  <a:gd name="connsiteY476-135256" fmla="*/ 790819 h 2711051"/>
                  <a:gd name="connsiteX477-135257" fmla="*/ 1472556 w 6006665"/>
                  <a:gd name="connsiteY477-135258" fmla="*/ 740825 h 2711051"/>
                  <a:gd name="connsiteX478-135259" fmla="*/ 1452104 w 6006665"/>
                  <a:gd name="connsiteY478-135260" fmla="*/ 654471 h 2711051"/>
                  <a:gd name="connsiteX479-135261" fmla="*/ 1452104 w 6006665"/>
                  <a:gd name="connsiteY479-135262" fmla="*/ 618112 h 2711051"/>
                  <a:gd name="connsiteX480-135263" fmla="*/ 1522551 w 6006665"/>
                  <a:gd name="connsiteY480-135264" fmla="*/ 515851 h 2711051"/>
                  <a:gd name="connsiteX481-135265" fmla="*/ 1543003 w 6006665"/>
                  <a:gd name="connsiteY481-135266" fmla="*/ 402228 h 2711051"/>
                  <a:gd name="connsiteX482-135267" fmla="*/ 1570272 w 6006665"/>
                  <a:gd name="connsiteY482-135268" fmla="*/ 381775 h 2711051"/>
                  <a:gd name="connsiteX483-135269" fmla="*/ 1578688 w 6006665"/>
                  <a:gd name="connsiteY483-135270" fmla="*/ 384394 h 2711051"/>
                  <a:gd name="connsiteX484-135271" fmla="*/ 1582179 w 6006665"/>
                  <a:gd name="connsiteY484-135272" fmla="*/ 381775 h 2711051"/>
                  <a:gd name="connsiteX485-135273" fmla="*/ 1684440 w 6006665"/>
                  <a:gd name="connsiteY485-135274" fmla="*/ 413590 h 2711051"/>
                  <a:gd name="connsiteX486-135275" fmla="*/ 1688985 w 6006665"/>
                  <a:gd name="connsiteY486-135276" fmla="*/ 484036 h 2711051"/>
                  <a:gd name="connsiteX487-135277" fmla="*/ 1652625 w 6006665"/>
                  <a:gd name="connsiteY487-135278" fmla="*/ 574935 h 2711051"/>
                  <a:gd name="connsiteX488-135279" fmla="*/ 1679895 w 6006665"/>
                  <a:gd name="connsiteY488-135280" fmla="*/ 613567 h 2711051"/>
                  <a:gd name="connsiteX489-135281" fmla="*/ 1688985 w 6006665"/>
                  <a:gd name="connsiteY489-135282" fmla="*/ 688558 h 2711051"/>
                  <a:gd name="connsiteX490-135283" fmla="*/ 1679895 w 6006665"/>
                  <a:gd name="connsiteY490-135284" fmla="*/ 833996 h 2711051"/>
                  <a:gd name="connsiteX491-135285" fmla="*/ 1636718 w 6006665"/>
                  <a:gd name="connsiteY491-135286" fmla="*/ 1097602 h 2711051"/>
                  <a:gd name="connsiteX492-135287" fmla="*/ 1662494 w 6006665"/>
                  <a:gd name="connsiteY492-135288" fmla="*/ 1104046 h 2711051"/>
                  <a:gd name="connsiteX0-135289" fmla="*/ 1662494 w 6006665"/>
                  <a:gd name="connsiteY0-135290" fmla="*/ 1104046 h 2711051"/>
                  <a:gd name="connsiteX1-135291" fmla="*/ 3211535 w 6006665"/>
                  <a:gd name="connsiteY1-135292" fmla="*/ 1 h 2711051"/>
                  <a:gd name="connsiteX2-135293" fmla="*/ 3200173 w 6006665"/>
                  <a:gd name="connsiteY2-135294" fmla="*/ 74993 h 2711051"/>
                  <a:gd name="connsiteX3-135295" fmla="*/ 3161541 w 6006665"/>
                  <a:gd name="connsiteY3-135296" fmla="*/ 118170 h 2711051"/>
                  <a:gd name="connsiteX4-135297" fmla="*/ 3066097 w 6006665"/>
                  <a:gd name="connsiteY4-135298" fmla="*/ 193161 h 2711051"/>
                  <a:gd name="connsiteX5-135299" fmla="*/ 3034283 w 6006665"/>
                  <a:gd name="connsiteY5-135300" fmla="*/ 236338 h 2711051"/>
                  <a:gd name="connsiteX6-135301" fmla="*/ 3082005 w 6006665"/>
                  <a:gd name="connsiteY6-135302" fmla="*/ 252245 h 2711051"/>
                  <a:gd name="connsiteX7-135303" fmla="*/ 3129459 w 6006665"/>
                  <a:gd name="connsiteY7-135304" fmla="*/ 279926 h 2711051"/>
                  <a:gd name="connsiteX8-135305" fmla="*/ 3156451 w 6006665"/>
                  <a:gd name="connsiteY8-135306" fmla="*/ 256790 h 2711051"/>
                  <a:gd name="connsiteX9-135307" fmla="*/ 3158460 w 6006665"/>
                  <a:gd name="connsiteY9-135308" fmla="*/ 265274 h 2711051"/>
                  <a:gd name="connsiteX10-135309" fmla="*/ 3168359 w 6006665"/>
                  <a:gd name="connsiteY10-135310" fmla="*/ 256790 h 2711051"/>
                  <a:gd name="connsiteX11-135311" fmla="*/ 3184984 w 6006665"/>
                  <a:gd name="connsiteY11-135312" fmla="*/ 326983 h 2711051"/>
                  <a:gd name="connsiteX12-135313" fmla="*/ 3192811 w 6006665"/>
                  <a:gd name="connsiteY12-135314" fmla="*/ 311329 h 2711051"/>
                  <a:gd name="connsiteX13-135315" fmla="*/ 3251895 w 6006665"/>
                  <a:gd name="connsiteY13-135316" fmla="*/ 290877 h 2711051"/>
                  <a:gd name="connsiteX14-135317" fmla="*/ 3259833 w 6006665"/>
                  <a:gd name="connsiteY14-135318" fmla="*/ 292251 h 2711051"/>
                  <a:gd name="connsiteX15-135319" fmla="*/ 3263802 w 6006665"/>
                  <a:gd name="connsiteY15-135320" fmla="*/ 290877 h 2711051"/>
                  <a:gd name="connsiteX16-135321" fmla="*/ 3381970 w 6006665"/>
                  <a:gd name="connsiteY16-135322" fmla="*/ 311329 h 2711051"/>
                  <a:gd name="connsiteX17-135323" fmla="*/ 3388787 w 6006665"/>
                  <a:gd name="connsiteY17-135324" fmla="*/ 370413 h 2711051"/>
                  <a:gd name="connsiteX18-135325" fmla="*/ 3531529 w 6006665"/>
                  <a:gd name="connsiteY18-135326" fmla="*/ 391404 h 2711051"/>
                  <a:gd name="connsiteX19-135327" fmla="*/ 3538225 w 6006665"/>
                  <a:gd name="connsiteY19-135328" fmla="*/ 295422 h 2711051"/>
                  <a:gd name="connsiteX20-135329" fmla="*/ 3549910 w 6006665"/>
                  <a:gd name="connsiteY20-135330" fmla="*/ 298609 h 2711051"/>
                  <a:gd name="connsiteX21-135331" fmla="*/ 3550132 w 6006665"/>
                  <a:gd name="connsiteY21-135332" fmla="*/ 295422 h 2711051"/>
                  <a:gd name="connsiteX22-135333" fmla="*/ 3625123 w 6006665"/>
                  <a:gd name="connsiteY22-135334" fmla="*/ 315874 h 2711051"/>
                  <a:gd name="connsiteX23-135335" fmla="*/ 3672301 w 6006665"/>
                  <a:gd name="connsiteY23-135336" fmla="*/ 315874 h 2711051"/>
                  <a:gd name="connsiteX24-135337" fmla="*/ 3684207 w 6006665"/>
                  <a:gd name="connsiteY24-135338" fmla="*/ 315874 h 2711051"/>
                  <a:gd name="connsiteX25-135339" fmla="*/ 3743291 w 6006665"/>
                  <a:gd name="connsiteY25-135340" fmla="*/ 381775 h 2711051"/>
                  <a:gd name="connsiteX26-135341" fmla="*/ 3759199 w 6006665"/>
                  <a:gd name="connsiteY26-135342" fmla="*/ 461312 h 2711051"/>
                  <a:gd name="connsiteX27-135343" fmla="*/ 3738747 w 6006665"/>
                  <a:gd name="connsiteY27-135344" fmla="*/ 511306 h 2711051"/>
                  <a:gd name="connsiteX28-135345" fmla="*/ 3786469 w 6006665"/>
                  <a:gd name="connsiteY28-135346" fmla="*/ 602204 h 2711051"/>
                  <a:gd name="connsiteX29-135347" fmla="*/ 3835603 w 6006665"/>
                  <a:gd name="connsiteY29-135348" fmla="*/ 638110 h 2711051"/>
                  <a:gd name="connsiteX30-135349" fmla="*/ 3865460 w 6006665"/>
                  <a:gd name="connsiteY30-135350" fmla="*/ 527213 h 2711051"/>
                  <a:gd name="connsiteX31-135351" fmla="*/ 3875077 w 6006665"/>
                  <a:gd name="connsiteY31-135352" fmla="*/ 535720 h 2711051"/>
                  <a:gd name="connsiteX32-135353" fmla="*/ 3877367 w 6006665"/>
                  <a:gd name="connsiteY32-135354" fmla="*/ 527213 h 2711051"/>
                  <a:gd name="connsiteX33-135355" fmla="*/ 3932151 w 6006665"/>
                  <a:gd name="connsiteY33-135356" fmla="*/ 575676 h 2711051"/>
                  <a:gd name="connsiteX34-135357" fmla="*/ 3988173 w 6006665"/>
                  <a:gd name="connsiteY34-135358" fmla="*/ 547665 h 2711051"/>
                  <a:gd name="connsiteX35-135359" fmla="*/ 3993852 w 6006665"/>
                  <a:gd name="connsiteY35-135360" fmla="*/ 550780 h 2711051"/>
                  <a:gd name="connsiteX36-135361" fmla="*/ 4000080 w 6006665"/>
                  <a:gd name="connsiteY36-135362" fmla="*/ 547665 h 2711051"/>
                  <a:gd name="connsiteX37-135363" fmla="*/ 4062426 w 6006665"/>
                  <a:gd name="connsiteY37-135364" fmla="*/ 581855 h 2711051"/>
                  <a:gd name="connsiteX38-135365" fmla="*/ 4085889 w 6006665"/>
                  <a:gd name="connsiteY38-135366" fmla="*/ 554483 h 2711051"/>
                  <a:gd name="connsiteX39-135367" fmla="*/ 4095563 w 6006665"/>
                  <a:gd name="connsiteY39-135368" fmla="*/ 557087 h 2711051"/>
                  <a:gd name="connsiteX40-135369" fmla="*/ 4097796 w 6006665"/>
                  <a:gd name="connsiteY40-135370" fmla="*/ 554483 h 2711051"/>
                  <a:gd name="connsiteX41-135371" fmla="*/ 4144150 w 6006665"/>
                  <a:gd name="connsiteY41-135372" fmla="*/ 566963 h 2711051"/>
                  <a:gd name="connsiteX42-135373" fmla="*/ 4117703 w 6006665"/>
                  <a:gd name="connsiteY42-135374" fmla="*/ 456767 h 2711051"/>
                  <a:gd name="connsiteX43-135375" fmla="*/ 4165425 w 6006665"/>
                  <a:gd name="connsiteY43-135376" fmla="*/ 402228 h 2711051"/>
                  <a:gd name="connsiteX44-135377" fmla="*/ 4175231 w 6006665"/>
                  <a:gd name="connsiteY44-135378" fmla="*/ 404629 h 2711051"/>
                  <a:gd name="connsiteX45-135379" fmla="*/ 4177332 w 6006665"/>
                  <a:gd name="connsiteY45-135380" fmla="*/ 402228 h 2711051"/>
                  <a:gd name="connsiteX46-135381" fmla="*/ 4511384 w 6006665"/>
                  <a:gd name="connsiteY46-135382" fmla="*/ 484036 h 2711051"/>
                  <a:gd name="connsiteX47-135383" fmla="*/ 4543199 w 6006665"/>
                  <a:gd name="connsiteY47-135384" fmla="*/ 554483 h 2711051"/>
                  <a:gd name="connsiteX48-135385" fmla="*/ 4639242 w 6006665"/>
                  <a:gd name="connsiteY48-135386" fmla="*/ 637125 h 2711051"/>
                  <a:gd name="connsiteX49-135387" fmla="*/ 4774445 w 6006665"/>
                  <a:gd name="connsiteY49-135388" fmla="*/ 618112 h 2711051"/>
                  <a:gd name="connsiteX50-135389" fmla="*/ 4778496 w 6006665"/>
                  <a:gd name="connsiteY50-135390" fmla="*/ 619216 h 2711051"/>
                  <a:gd name="connsiteX51-135391" fmla="*/ 4786352 w 6006665"/>
                  <a:gd name="connsiteY51-135392" fmla="*/ 618112 h 2711051"/>
                  <a:gd name="connsiteX52-135393" fmla="*/ 4861343 w 6006665"/>
                  <a:gd name="connsiteY52-135394" fmla="*/ 638564 h 2711051"/>
                  <a:gd name="connsiteX53-135395" fmla="*/ 4893158 w 6006665"/>
                  <a:gd name="connsiteY53-135396" fmla="*/ 681741 h 2711051"/>
                  <a:gd name="connsiteX54-135397" fmla="*/ 4888613 w 6006665"/>
                  <a:gd name="connsiteY54-135398" fmla="*/ 763549 h 2711051"/>
                  <a:gd name="connsiteX55-135399" fmla="*/ 4927677 w 6006665"/>
                  <a:gd name="connsiteY55-135400" fmla="*/ 788221 h 2711051"/>
                  <a:gd name="connsiteX56-135401" fmla="*/ 4967605 w 6006665"/>
                  <a:gd name="connsiteY56-135402" fmla="*/ 774912 h 2711051"/>
                  <a:gd name="connsiteX57-135403" fmla="*/ 5038051 w 6006665"/>
                  <a:gd name="connsiteY57-135404" fmla="*/ 768094 h 2711051"/>
                  <a:gd name="connsiteX58-135405" fmla="*/ 5040730 w 6006665"/>
                  <a:gd name="connsiteY58-135406" fmla="*/ 768987 h 2711051"/>
                  <a:gd name="connsiteX59-135407" fmla="*/ 5049958 w 6006665"/>
                  <a:gd name="connsiteY59-135408" fmla="*/ 768094 h 2711051"/>
                  <a:gd name="connsiteX60-135409" fmla="*/ 5114249 w 6006665"/>
                  <a:gd name="connsiteY60-135410" fmla="*/ 789525 h 2711051"/>
                  <a:gd name="connsiteX61-135411" fmla="*/ 5176671 w 6006665"/>
                  <a:gd name="connsiteY61-135412" fmla="*/ 779457 h 2711051"/>
                  <a:gd name="connsiteX62-135413" fmla="*/ 5177801 w 6006665"/>
                  <a:gd name="connsiteY62-135414" fmla="*/ 781195 h 2711051"/>
                  <a:gd name="connsiteX63-135415" fmla="*/ 5188578 w 6006665"/>
                  <a:gd name="connsiteY63-135416" fmla="*/ 779457 h 2711051"/>
                  <a:gd name="connsiteX64-135417" fmla="*/ 5243719 w 6006665"/>
                  <a:gd name="connsiteY64-135418" fmla="*/ 864288 h 2711051"/>
                  <a:gd name="connsiteX65-135419" fmla="*/ 5283477 w 6006665"/>
                  <a:gd name="connsiteY65-135420" fmla="*/ 833996 h 2711051"/>
                  <a:gd name="connsiteX66-135421" fmla="*/ 5258480 w 6006665"/>
                  <a:gd name="connsiteY66-135422" fmla="*/ 768094 h 2711051"/>
                  <a:gd name="connsiteX67-135423" fmla="*/ 5267570 w 6006665"/>
                  <a:gd name="connsiteY67-135424" fmla="*/ 720373 h 2711051"/>
                  <a:gd name="connsiteX68-135425" fmla="*/ 5278896 w 6006665"/>
                  <a:gd name="connsiteY68-135426" fmla="*/ 723422 h 2711051"/>
                  <a:gd name="connsiteX69-135427" fmla="*/ 5279477 w 6006665"/>
                  <a:gd name="connsiteY69-135428" fmla="*/ 720373 h 2711051"/>
                  <a:gd name="connsiteX70-135429" fmla="*/ 5395510 w 6006665"/>
                  <a:gd name="connsiteY70-135430" fmla="*/ 751612 h 2711051"/>
                  <a:gd name="connsiteX71-135431" fmla="*/ 5463001 w 6006665"/>
                  <a:gd name="connsiteY71-135432" fmla="*/ 747642 h 2711051"/>
                  <a:gd name="connsiteX72-135433" fmla="*/ 5464386 w 6006665"/>
                  <a:gd name="connsiteY72-135434" fmla="*/ 748261 h 2711051"/>
                  <a:gd name="connsiteX73-135435" fmla="*/ 5474909 w 6006665"/>
                  <a:gd name="connsiteY73-135436" fmla="*/ 747642 h 2711051"/>
                  <a:gd name="connsiteX74-135437" fmla="*/ 5581715 w 6006665"/>
                  <a:gd name="connsiteY74-135438" fmla="*/ 795364 h 2711051"/>
                  <a:gd name="connsiteX75-135439" fmla="*/ 5633981 w 6006665"/>
                  <a:gd name="connsiteY75-135440" fmla="*/ 838541 h 2711051"/>
                  <a:gd name="connsiteX76-135441" fmla="*/ 5720335 w 6006665"/>
                  <a:gd name="connsiteY76-135442" fmla="*/ 918077 h 2711051"/>
                  <a:gd name="connsiteX77-135443" fmla="*/ 5822595 w 6006665"/>
                  <a:gd name="connsiteY77-135444" fmla="*/ 1015793 h 2711051"/>
                  <a:gd name="connsiteX78-135445" fmla="*/ 5818051 w 6006665"/>
                  <a:gd name="connsiteY78-135446" fmla="*/ 1070332 h 2711051"/>
                  <a:gd name="connsiteX79-135447" fmla="*/ 5825679 w 6006665"/>
                  <a:gd name="connsiteY79-135448" fmla="*/ 1077960 h 2711051"/>
                  <a:gd name="connsiteX80-135449" fmla="*/ 5822051 w 6006665"/>
                  <a:gd name="connsiteY80-135450" fmla="*/ 1027155 h 2711051"/>
                  <a:gd name="connsiteX81-135451" fmla="*/ 5834092 w 6006665"/>
                  <a:gd name="connsiteY81-135452" fmla="*/ 1029028 h 2711051"/>
                  <a:gd name="connsiteX82-135453" fmla="*/ 5833958 w 6006665"/>
                  <a:gd name="connsiteY82-135454" fmla="*/ 1027155 h 2711051"/>
                  <a:gd name="connsiteX83-135455" fmla="*/ 5936219 w 6006665"/>
                  <a:gd name="connsiteY83-135456" fmla="*/ 1043062 h 2711051"/>
                  <a:gd name="connsiteX84-135457" fmla="*/ 6006665 w 6006665"/>
                  <a:gd name="connsiteY84-135458" fmla="*/ 1122599 h 2711051"/>
                  <a:gd name="connsiteX85-135459" fmla="*/ 5968033 w 6006665"/>
                  <a:gd name="connsiteY85-135460" fmla="*/ 1161231 h 2711051"/>
                  <a:gd name="connsiteX86-135461" fmla="*/ 5908949 w 6006665"/>
                  <a:gd name="connsiteY86-135462" fmla="*/ 1172593 h 2711051"/>
                  <a:gd name="connsiteX87-135463" fmla="*/ 5908949 w 6006665"/>
                  <a:gd name="connsiteY87-135464" fmla="*/ 1258947 h 2711051"/>
                  <a:gd name="connsiteX88-135465" fmla="*/ 5893042 w 6006665"/>
                  <a:gd name="connsiteY88-135466" fmla="*/ 1274854 h 2711051"/>
                  <a:gd name="connsiteX89-135467" fmla="*/ 5881135 w 6006665"/>
                  <a:gd name="connsiteY89-135468" fmla="*/ 1274854 h 2711051"/>
                  <a:gd name="connsiteX90-135469" fmla="*/ 5861227 w 6006665"/>
                  <a:gd name="connsiteY90-135470" fmla="*/ 1274854 h 2711051"/>
                  <a:gd name="connsiteX91-135471" fmla="*/ 5849321 w 6006665"/>
                  <a:gd name="connsiteY91-135472" fmla="*/ 1274854 h 2711051"/>
                  <a:gd name="connsiteX92-135473" fmla="*/ 5817506 w 6006665"/>
                  <a:gd name="connsiteY92-135474" fmla="*/ 1240767 h 2711051"/>
                  <a:gd name="connsiteX93-135475" fmla="*/ 5767511 w 6006665"/>
                  <a:gd name="connsiteY93-135476" fmla="*/ 1215770 h 2711051"/>
                  <a:gd name="connsiteX94-135477" fmla="*/ 5762967 w 6006665"/>
                  <a:gd name="connsiteY94-135478" fmla="*/ 1181683 h 2711051"/>
                  <a:gd name="connsiteX95-135479" fmla="*/ 5729132 w 6006665"/>
                  <a:gd name="connsiteY95-135480" fmla="*/ 1167751 h 2711051"/>
                  <a:gd name="connsiteX96-135481" fmla="*/ 5695337 w 6006665"/>
                  <a:gd name="connsiteY96-135482" fmla="*/ 1177138 h 2711051"/>
                  <a:gd name="connsiteX97-135483" fmla="*/ 5693366 w 6006665"/>
                  <a:gd name="connsiteY97-135484" fmla="*/ 1174378 h 2711051"/>
                  <a:gd name="connsiteX98-135485" fmla="*/ 5683431 w 6006665"/>
                  <a:gd name="connsiteY98-135486" fmla="*/ 1177138 h 2711051"/>
                  <a:gd name="connsiteX99-135487" fmla="*/ 5660706 w 6006665"/>
                  <a:gd name="connsiteY99-135488" fmla="*/ 1145323 h 2711051"/>
                  <a:gd name="connsiteX100-135489" fmla="*/ 5669644 w 6006665"/>
                  <a:gd name="connsiteY100-135490" fmla="*/ 1120298 h 2711051"/>
                  <a:gd name="connsiteX101-135491" fmla="*/ 5640799 w 6006665"/>
                  <a:gd name="connsiteY101-135492" fmla="*/ 1133961 h 2711051"/>
                  <a:gd name="connsiteX102-135493" fmla="*/ 5656705 w 6006665"/>
                  <a:gd name="connsiteY102-135494" fmla="*/ 1177138 h 2711051"/>
                  <a:gd name="connsiteX103-135495" fmla="*/ 5633981 w 6006665"/>
                  <a:gd name="connsiteY103-135496" fmla="*/ 1215770 h 2711051"/>
                  <a:gd name="connsiteX104-135497" fmla="*/ 5586259 w 6006665"/>
                  <a:gd name="connsiteY104-135498" fmla="*/ 1252129 h 2711051"/>
                  <a:gd name="connsiteX105-135499" fmla="*/ 5575676 w 6006665"/>
                  <a:gd name="connsiteY105-135500" fmla="*/ 1251121 h 2711051"/>
                  <a:gd name="connsiteX106-135501" fmla="*/ 5574353 w 6006665"/>
                  <a:gd name="connsiteY106-135502" fmla="*/ 1252129 h 2711051"/>
                  <a:gd name="connsiteX107-135503" fmla="*/ 5539436 w 6006665"/>
                  <a:gd name="connsiteY107-135504" fmla="*/ 1248804 h 2711051"/>
                  <a:gd name="connsiteX108-135505" fmla="*/ 5570352 w 6006665"/>
                  <a:gd name="connsiteY108-135506" fmla="*/ 1290761 h 2711051"/>
                  <a:gd name="connsiteX109-135507" fmla="*/ 5593077 w 6006665"/>
                  <a:gd name="connsiteY109-135508" fmla="*/ 1354390 h 2711051"/>
                  <a:gd name="connsiteX110-135509" fmla="*/ 5608984 w 6006665"/>
                  <a:gd name="connsiteY110-135510" fmla="*/ 1381660 h 2711051"/>
                  <a:gd name="connsiteX111-135511" fmla="*/ 5613529 w 6006665"/>
                  <a:gd name="connsiteY111-135512" fmla="*/ 1413474 h 2711051"/>
                  <a:gd name="connsiteX112-135513" fmla="*/ 5608984 w 6006665"/>
                  <a:gd name="connsiteY112-135514" fmla="*/ 1436199 h 2711051"/>
                  <a:gd name="connsiteX113-135515" fmla="*/ 5597799 w 6006665"/>
                  <a:gd name="connsiteY113-135516" fmla="*/ 1432590 h 2711051"/>
                  <a:gd name="connsiteX114-135517" fmla="*/ 5597077 w 6006665"/>
                  <a:gd name="connsiteY114-135518" fmla="*/ 1436199 h 2711051"/>
                  <a:gd name="connsiteX115-135519" fmla="*/ 5534271 w 6006665"/>
                  <a:gd name="connsiteY115-135520" fmla="*/ 1415939 h 2711051"/>
                  <a:gd name="connsiteX116-135521" fmla="*/ 5436277 w 6006665"/>
                  <a:gd name="connsiteY116-135522" fmla="*/ 1472558 h 2711051"/>
                  <a:gd name="connsiteX117-135523" fmla="*/ 5397645 w 6006665"/>
                  <a:gd name="connsiteY117-135524" fmla="*/ 1483921 h 2711051"/>
                  <a:gd name="connsiteX118-135525" fmla="*/ 5345378 w 6006665"/>
                  <a:gd name="connsiteY118-135526" fmla="*/ 1538460 h 2711051"/>
                  <a:gd name="connsiteX119-135527" fmla="*/ 5290839 w 6006665"/>
                  <a:gd name="connsiteY119-135528" fmla="*/ 1586181 h 2711051"/>
                  <a:gd name="connsiteX120-135529" fmla="*/ 5274932 w 6006665"/>
                  <a:gd name="connsiteY120-135530" fmla="*/ 1617996 h 2711051"/>
                  <a:gd name="connsiteX121-135531" fmla="*/ 5267238 w 6006665"/>
                  <a:gd name="connsiteY121-135532" fmla="*/ 1609569 h 2711051"/>
                  <a:gd name="connsiteX122-135533" fmla="*/ 5263025 w 6006665"/>
                  <a:gd name="connsiteY122-135534" fmla="*/ 1617996 h 2711051"/>
                  <a:gd name="connsiteX123-135535" fmla="*/ 5219538 w 6006665"/>
                  <a:gd name="connsiteY123-135536" fmla="*/ 1570368 h 2711051"/>
                  <a:gd name="connsiteX124-135537" fmla="*/ 5129494 w 6006665"/>
                  <a:gd name="connsiteY124-135538" fmla="*/ 1624813 h 2711051"/>
                  <a:gd name="connsiteX125-135539" fmla="*/ 5126389 w 6006665"/>
                  <a:gd name="connsiteY125-135540" fmla="*/ 1619491 h 2711051"/>
                  <a:gd name="connsiteX126-135541" fmla="*/ 5117587 w 6006665"/>
                  <a:gd name="connsiteY126-135542" fmla="*/ 1624813 h 2711051"/>
                  <a:gd name="connsiteX127-135543" fmla="*/ 5105544 w 6006665"/>
                  <a:gd name="connsiteY127-135544" fmla="*/ 1604167 h 2711051"/>
                  <a:gd name="connsiteX128-135545" fmla="*/ 5074955 w 6006665"/>
                  <a:gd name="connsiteY128-135546" fmla="*/ 1629358 h 2711051"/>
                  <a:gd name="connsiteX129-135547" fmla="*/ 5065718 w 6006665"/>
                  <a:gd name="connsiteY129-135548" fmla="*/ 1627159 h 2711051"/>
                  <a:gd name="connsiteX130-135549" fmla="*/ 5063048 w 6006665"/>
                  <a:gd name="connsiteY130-135550" fmla="*/ 1629358 h 2711051"/>
                  <a:gd name="connsiteX131-135551" fmla="*/ 5026594 w 6006665"/>
                  <a:gd name="connsiteY131-135552" fmla="*/ 1620679 h 2711051"/>
                  <a:gd name="connsiteX132-135553" fmla="*/ 5015871 w 6006665"/>
                  <a:gd name="connsiteY132-135554" fmla="*/ 1665718 h 2711051"/>
                  <a:gd name="connsiteX133-135555" fmla="*/ 4974967 w 6006665"/>
                  <a:gd name="connsiteY133-135556" fmla="*/ 1731619 h 2711051"/>
                  <a:gd name="connsiteX134-135557" fmla="*/ 4974967 w 6006665"/>
                  <a:gd name="connsiteY134-135558" fmla="*/ 1763434 h 2711051"/>
                  <a:gd name="connsiteX135-135559" fmla="*/ 5015871 w 6006665"/>
                  <a:gd name="connsiteY135-135560" fmla="*/ 1779341 h 2711051"/>
                  <a:gd name="connsiteX136-135561" fmla="*/ 5011326 w 6006665"/>
                  <a:gd name="connsiteY136-135562" fmla="*/ 1877057 h 2711051"/>
                  <a:gd name="connsiteX137-135563" fmla="*/ 4999419 w 6006665"/>
                  <a:gd name="connsiteY137-135564" fmla="*/ 1877057 h 2711051"/>
                  <a:gd name="connsiteX138-135565" fmla="*/ 4974967 w 6006665"/>
                  <a:gd name="connsiteY138-135566" fmla="*/ 1877057 h 2711051"/>
                  <a:gd name="connsiteX139-135567" fmla="*/ 4963605 w 6006665"/>
                  <a:gd name="connsiteY139-135568" fmla="*/ 1929323 h 2711051"/>
                  <a:gd name="connsiteX140-135569" fmla="*/ 4974967 w 6006665"/>
                  <a:gd name="connsiteY140-135570" fmla="*/ 1956593 h 2711051"/>
                  <a:gd name="connsiteX141-135571" fmla="*/ 4909065 w 6006665"/>
                  <a:gd name="connsiteY141-135572" fmla="*/ 1990680 h 2711051"/>
                  <a:gd name="connsiteX142-135573" fmla="*/ 4897703 w 6006665"/>
                  <a:gd name="connsiteY142-135574" fmla="*/ 2058854 h 2711051"/>
                  <a:gd name="connsiteX143-135575" fmla="*/ 4845437 w 6006665"/>
                  <a:gd name="connsiteY143-135576" fmla="*/ 2074761 h 2711051"/>
                  <a:gd name="connsiteX144-135577" fmla="*/ 4834074 w 6006665"/>
                  <a:gd name="connsiteY144-135578" fmla="*/ 2133845 h 2711051"/>
                  <a:gd name="connsiteX145-135579" fmla="*/ 4779535 w 6006665"/>
                  <a:gd name="connsiteY145-135580" fmla="*/ 2192929 h 2711051"/>
                  <a:gd name="connsiteX146-135581" fmla="*/ 4777225 w 6006665"/>
                  <a:gd name="connsiteY146-135582" fmla="*/ 2182533 h 2711051"/>
                  <a:gd name="connsiteX147-135583" fmla="*/ 4767628 w 6006665"/>
                  <a:gd name="connsiteY147-135584" fmla="*/ 2192929 h 2711051"/>
                  <a:gd name="connsiteX148-135585" fmla="*/ 4758538 w 6006665"/>
                  <a:gd name="connsiteY148-135586" fmla="*/ 2152025 h 2711051"/>
                  <a:gd name="connsiteX149-135587" fmla="*/ 4742631 w 6006665"/>
                  <a:gd name="connsiteY149-135588" fmla="*/ 2065671 h 2711051"/>
                  <a:gd name="connsiteX150-135589" fmla="*/ 4715361 w 6006665"/>
                  <a:gd name="connsiteY150-135590" fmla="*/ 1924779 h 2711051"/>
                  <a:gd name="connsiteX151-135591" fmla="*/ 4735813 w 6006665"/>
                  <a:gd name="connsiteY151-135592" fmla="*/ 1833880 h 2711051"/>
                  <a:gd name="connsiteX152-135593" fmla="*/ 4767628 w 6006665"/>
                  <a:gd name="connsiteY152-135594" fmla="*/ 1790703 h 2711051"/>
                  <a:gd name="connsiteX153-135595" fmla="*/ 4767628 w 6006665"/>
                  <a:gd name="connsiteY153-135596" fmla="*/ 1763434 h 2711051"/>
                  <a:gd name="connsiteX154-135597" fmla="*/ 4826712 w 6006665"/>
                  <a:gd name="connsiteY154-135598" fmla="*/ 1747526 h 2711051"/>
                  <a:gd name="connsiteX155-135599" fmla="*/ 4892613 w 6006665"/>
                  <a:gd name="connsiteY155-135600" fmla="*/ 1656628 h 2711051"/>
                  <a:gd name="connsiteX156-135601" fmla="*/ 4956243 w 6006665"/>
                  <a:gd name="connsiteY156-135602" fmla="*/ 1581637 h 2711051"/>
                  <a:gd name="connsiteX157-135603" fmla="*/ 5022143 w 6006665"/>
                  <a:gd name="connsiteY157-135604" fmla="*/ 1522552 h 2711051"/>
                  <a:gd name="connsiteX158-135605" fmla="*/ 5046694 w 6006665"/>
                  <a:gd name="connsiteY158-135606" fmla="*/ 1415425 h 2711051"/>
                  <a:gd name="connsiteX159-135607" fmla="*/ 5015871 w 6006665"/>
                  <a:gd name="connsiteY159-135608" fmla="*/ 1420292 h 2711051"/>
                  <a:gd name="connsiteX160-135609" fmla="*/ 4995419 w 6006665"/>
                  <a:gd name="connsiteY160-135610" fmla="*/ 1483921 h 2711051"/>
                  <a:gd name="connsiteX161-135611" fmla="*/ 4904521 w 6006665"/>
                  <a:gd name="connsiteY161-135612" fmla="*/ 1570274 h 2711051"/>
                  <a:gd name="connsiteX162-135613" fmla="*/ 4901708 w 6006665"/>
                  <a:gd name="connsiteY162-135614" fmla="*/ 1561634 h 2711051"/>
                  <a:gd name="connsiteX163-135615" fmla="*/ 4892613 w 6006665"/>
                  <a:gd name="connsiteY163-135616" fmla="*/ 1570274 h 2711051"/>
                  <a:gd name="connsiteX164-135617" fmla="*/ 4861835 w 6006665"/>
                  <a:gd name="connsiteY164-135618" fmla="*/ 1475740 h 2711051"/>
                  <a:gd name="connsiteX165-135619" fmla="*/ 4779535 w 6006665"/>
                  <a:gd name="connsiteY165-135620" fmla="*/ 1499828 h 2711051"/>
                  <a:gd name="connsiteX166-135621" fmla="*/ 4684091 w 6006665"/>
                  <a:gd name="connsiteY166-135622" fmla="*/ 1624813 h 2711051"/>
                  <a:gd name="connsiteX167-135623" fmla="*/ 4715906 w 6006665"/>
                  <a:gd name="connsiteY167-135624" fmla="*/ 1672535 h 2711051"/>
                  <a:gd name="connsiteX168-135625" fmla="*/ 4636369 w 6006665"/>
                  <a:gd name="connsiteY168-135626" fmla="*/ 1688442 h 2711051"/>
                  <a:gd name="connsiteX169-135627" fmla="*/ 4577285 w 6006665"/>
                  <a:gd name="connsiteY169-135628" fmla="*/ 1692987 h 2711051"/>
                  <a:gd name="connsiteX170-135629" fmla="*/ 4577373 w 6006665"/>
                  <a:gd name="connsiteY170-135630" fmla="*/ 1692065 h 2711051"/>
                  <a:gd name="connsiteX171-135631" fmla="*/ 4565379 w 6006665"/>
                  <a:gd name="connsiteY171-135632" fmla="*/ 1692987 h 2711051"/>
                  <a:gd name="connsiteX172-135633" fmla="*/ 4569923 w 6006665"/>
                  <a:gd name="connsiteY172-135634" fmla="*/ 1645266 h 2711051"/>
                  <a:gd name="connsiteX173-135635" fmla="*/ 4520081 w 6006665"/>
                  <a:gd name="connsiteY173-135636" fmla="*/ 1635680 h 2711051"/>
                  <a:gd name="connsiteX174-135637" fmla="*/ 4475025 w 6006665"/>
                  <a:gd name="connsiteY174-135638" fmla="*/ 1665718 h 2711051"/>
                  <a:gd name="connsiteX175-135639" fmla="*/ 4464394 w 6006665"/>
                  <a:gd name="connsiteY175-135640" fmla="*/ 1664867 h 2711051"/>
                  <a:gd name="connsiteX176-135641" fmla="*/ 4463118 w 6006665"/>
                  <a:gd name="connsiteY176-135642" fmla="*/ 1665718 h 2711051"/>
                  <a:gd name="connsiteX177-135643" fmla="*/ 4357637 w 6006665"/>
                  <a:gd name="connsiteY177-135644" fmla="*/ 1657279 h 2711051"/>
                  <a:gd name="connsiteX178-135645" fmla="*/ 4243233 w 6006665"/>
                  <a:gd name="connsiteY178-135646" fmla="*/ 1677080 h 2711051"/>
                  <a:gd name="connsiteX179-135647" fmla="*/ 4125065 w 6006665"/>
                  <a:gd name="connsiteY179-135648" fmla="*/ 1811155 h 2711051"/>
                  <a:gd name="connsiteX180-135649" fmla="*/ 3984173 w 6006665"/>
                  <a:gd name="connsiteY180-135650" fmla="*/ 1967955 h 2711051"/>
                  <a:gd name="connsiteX181-135651" fmla="*/ 4038712 w 6006665"/>
                  <a:gd name="connsiteY181-135652" fmla="*/ 1972500 h 2711051"/>
                  <a:gd name="connsiteX182-135653" fmla="*/ 4059164 w 6006665"/>
                  <a:gd name="connsiteY182-135654" fmla="*/ 2015677 h 2711051"/>
                  <a:gd name="connsiteX183-135655" fmla="*/ 4087782 w 6006665"/>
                  <a:gd name="connsiteY183-135656" fmla="*/ 2024094 h 2711051"/>
                  <a:gd name="connsiteX184-135657" fmla="*/ 4106341 w 6006665"/>
                  <a:gd name="connsiteY184-135658" fmla="*/ 1995225 h 2711051"/>
                  <a:gd name="connsiteX185-135659" fmla="*/ 4117411 w 6006665"/>
                  <a:gd name="connsiteY185-135660" fmla="*/ 1996527 h 2711051"/>
                  <a:gd name="connsiteX186-135661" fmla="*/ 4118248 w 6006665"/>
                  <a:gd name="connsiteY186-135662" fmla="*/ 1995225 h 2711051"/>
                  <a:gd name="connsiteX187-135663" fmla="*/ 4156880 w 6006665"/>
                  <a:gd name="connsiteY187-135664" fmla="*/ 1999770 h 2711051"/>
                  <a:gd name="connsiteX188-135665" fmla="*/ 4211419 w 6006665"/>
                  <a:gd name="connsiteY188-135666" fmla="*/ 2070216 h 2711051"/>
                  <a:gd name="connsiteX189-135667" fmla="*/ 4215964 w 6006665"/>
                  <a:gd name="connsiteY189-135668" fmla="*/ 2117938 h 2711051"/>
                  <a:gd name="connsiteX190-135669" fmla="*/ 4184149 w 6006665"/>
                  <a:gd name="connsiteY190-135670" fmla="*/ 2177022 h 2711051"/>
                  <a:gd name="connsiteX191-135671" fmla="*/ 4177332 w 6006665"/>
                  <a:gd name="connsiteY191-135672" fmla="*/ 2247468 h 2711051"/>
                  <a:gd name="connsiteX192-135673" fmla="*/ 4161425 w 6006665"/>
                  <a:gd name="connsiteY192-135674" fmla="*/ 2333822 h 2711051"/>
                  <a:gd name="connsiteX193-135675" fmla="*/ 4109158 w 6006665"/>
                  <a:gd name="connsiteY193-135676" fmla="*/ 2413358 h 2711051"/>
                  <a:gd name="connsiteX194-135677" fmla="*/ 4097796 w 6006665"/>
                  <a:gd name="connsiteY194-135678" fmla="*/ 2451990 h 2711051"/>
                  <a:gd name="connsiteX195-135679" fmla="*/ 4043257 w 6006665"/>
                  <a:gd name="connsiteY195-135680" fmla="*/ 2511074 h 2711051"/>
                  <a:gd name="connsiteX196-135681" fmla="*/ 3995535 w 6006665"/>
                  <a:gd name="connsiteY196-135682" fmla="*/ 2570158 h 2711051"/>
                  <a:gd name="connsiteX197-135683" fmla="*/ 3975083 w 6006665"/>
                  <a:gd name="connsiteY197-135684" fmla="*/ 2601973 h 2711051"/>
                  <a:gd name="connsiteX198-135685" fmla="*/ 3925089 w 6006665"/>
                  <a:gd name="connsiteY198-135686" fmla="*/ 2629242 h 2711051"/>
                  <a:gd name="connsiteX199-135687" fmla="*/ 3913182 w 6006665"/>
                  <a:gd name="connsiteY199-135688" fmla="*/ 2629242 h 2711051"/>
                  <a:gd name="connsiteX200-135689" fmla="*/ 3904637 w 6006665"/>
                  <a:gd name="connsiteY200-135690" fmla="*/ 2629242 h 2711051"/>
                  <a:gd name="connsiteX201-135691" fmla="*/ 3892729 w 6006665"/>
                  <a:gd name="connsiteY201-135692" fmla="*/ 2629242 h 2711051"/>
                  <a:gd name="connsiteX202-135693" fmla="*/ 3871063 w 6006665"/>
                  <a:gd name="connsiteY202-135694" fmla="*/ 2612993 h 2711051"/>
                  <a:gd name="connsiteX203-135695" fmla="*/ 3829645 w 6006665"/>
                  <a:gd name="connsiteY203-135696" fmla="*/ 2640605 h 2711051"/>
                  <a:gd name="connsiteX204-135697" fmla="*/ 3822828 w 6006665"/>
                  <a:gd name="connsiteY204-135698" fmla="*/ 2661057 h 2711051"/>
                  <a:gd name="connsiteX205-135699" fmla="*/ 3818283 w 6006665"/>
                  <a:gd name="connsiteY205-135700" fmla="*/ 2651967 h 2711051"/>
                  <a:gd name="connsiteX206-135701" fmla="*/ 3818283 w 6006665"/>
                  <a:gd name="connsiteY206-135702" fmla="*/ 2640241 h 2711051"/>
                  <a:gd name="connsiteX207-135703" fmla="*/ 3817738 w 6006665"/>
                  <a:gd name="connsiteY207-135704" fmla="*/ 2640605 h 2711051"/>
                  <a:gd name="connsiteX208-135705" fmla="*/ 3810921 w 6006665"/>
                  <a:gd name="connsiteY208-135706" fmla="*/ 2661057 h 2711051"/>
                  <a:gd name="connsiteX209-135707" fmla="*/ 3806376 w 6006665"/>
                  <a:gd name="connsiteY209-135708" fmla="*/ 2651967 h 2711051"/>
                  <a:gd name="connsiteX210-135709" fmla="*/ 3806376 w 6006665"/>
                  <a:gd name="connsiteY210-135710" fmla="*/ 2624697 h 2711051"/>
                  <a:gd name="connsiteX211-135711" fmla="*/ 3818283 w 6006665"/>
                  <a:gd name="connsiteY211-135712" fmla="*/ 2624697 h 2711051"/>
                  <a:gd name="connsiteX212-135713" fmla="*/ 3826828 w 6006665"/>
                  <a:gd name="connsiteY212-135714" fmla="*/ 2624697 h 2711051"/>
                  <a:gd name="connsiteX213-135715" fmla="*/ 3833645 w 6006665"/>
                  <a:gd name="connsiteY213-135716" fmla="*/ 2565613 h 2711051"/>
                  <a:gd name="connsiteX214-135717" fmla="*/ 3822283 w 6006665"/>
                  <a:gd name="connsiteY214-135718" fmla="*/ 2522437 h 2711051"/>
                  <a:gd name="connsiteX215-135719" fmla="*/ 3849553 w 6006665"/>
                  <a:gd name="connsiteY215-135720" fmla="*/ 2499712 h 2711051"/>
                  <a:gd name="connsiteX216-135721" fmla="*/ 3858814 w 6006665"/>
                  <a:gd name="connsiteY216-135722" fmla="*/ 2501917 h 2711051"/>
                  <a:gd name="connsiteX217-135723" fmla="*/ 3861460 w 6006665"/>
                  <a:gd name="connsiteY217-135724" fmla="*/ 2499712 h 2711051"/>
                  <a:gd name="connsiteX218-135725" fmla="*/ 3898487 w 6006665"/>
                  <a:gd name="connsiteY218-135726" fmla="*/ 2508528 h 2711051"/>
                  <a:gd name="connsiteX219-135727" fmla="*/ 3919999 w 6006665"/>
                  <a:gd name="connsiteY219-135728" fmla="*/ 2463353 h 2711051"/>
                  <a:gd name="connsiteX220-135729" fmla="*/ 3935906 w 6006665"/>
                  <a:gd name="connsiteY220-135730" fmla="*/ 2404268 h 2711051"/>
                  <a:gd name="connsiteX221-135731" fmla="*/ 3947269 w 6006665"/>
                  <a:gd name="connsiteY221-135732" fmla="*/ 2381544 h 2711051"/>
                  <a:gd name="connsiteX222-135733" fmla="*/ 3966292 w 6006665"/>
                  <a:gd name="connsiteY222-135734" fmla="*/ 2337156 h 2711051"/>
                  <a:gd name="connsiteX223-135735" fmla="*/ 3915999 w 6006665"/>
                  <a:gd name="connsiteY223-135736" fmla="*/ 2349729 h 2711051"/>
                  <a:gd name="connsiteX224-135737" fmla="*/ 3888729 w 6006665"/>
                  <a:gd name="connsiteY224-135738" fmla="*/ 2372454 h 2711051"/>
                  <a:gd name="connsiteX225-135739" fmla="*/ 3876822 w 6006665"/>
                  <a:gd name="connsiteY225-135740" fmla="*/ 2372454 h 2711051"/>
                  <a:gd name="connsiteX226-135741" fmla="*/ 3829645 w 6006665"/>
                  <a:gd name="connsiteY226-135742" fmla="*/ 2372454 h 2711051"/>
                  <a:gd name="connsiteX227-135743" fmla="*/ 3817738 w 6006665"/>
                  <a:gd name="connsiteY227-135744" fmla="*/ 2372454 h 2711051"/>
                  <a:gd name="connsiteX228-135745" fmla="*/ 3801831 w 6006665"/>
                  <a:gd name="connsiteY228-135746" fmla="*/ 2317915 h 2711051"/>
                  <a:gd name="connsiteX229-135747" fmla="*/ 3758654 w 6006665"/>
                  <a:gd name="connsiteY229-135748" fmla="*/ 2279283 h 2711051"/>
                  <a:gd name="connsiteX230-135749" fmla="*/ 3692753 w 6006665"/>
                  <a:gd name="connsiteY230-135750" fmla="*/ 2263376 h 2711051"/>
                  <a:gd name="connsiteX231-135751" fmla="*/ 3683663 w 6006665"/>
                  <a:gd name="connsiteY231-135752" fmla="*/ 2204292 h 2711051"/>
                  <a:gd name="connsiteX232-135753" fmla="*/ 3672301 w 6006665"/>
                  <a:gd name="connsiteY232-135754" fmla="*/ 2172477 h 2711051"/>
                  <a:gd name="connsiteX233-135755" fmla="*/ 3656393 w 6006665"/>
                  <a:gd name="connsiteY233-135756" fmla="*/ 2145208 h 2711051"/>
                  <a:gd name="connsiteX234-135757" fmla="*/ 3633669 w 6006665"/>
                  <a:gd name="connsiteY234-135758" fmla="*/ 2086123 h 2711051"/>
                  <a:gd name="connsiteX235-135759" fmla="*/ 3601854 w 6006665"/>
                  <a:gd name="connsiteY235-135760" fmla="*/ 2065671 h 2711051"/>
                  <a:gd name="connsiteX236-135761" fmla="*/ 3545995 w 6006665"/>
                  <a:gd name="connsiteY236-135762" fmla="*/ 2044187 h 2711051"/>
                  <a:gd name="connsiteX237-135763" fmla="*/ 3506955 w 6006665"/>
                  <a:gd name="connsiteY237-135764" fmla="*/ 2049764 h 2711051"/>
                  <a:gd name="connsiteX238-135765" fmla="*/ 3463779 w 6006665"/>
                  <a:gd name="connsiteY238-135766" fmla="*/ 2058854 h 2711051"/>
                  <a:gd name="connsiteX239-135767" fmla="*/ 3431964 w 6006665"/>
                  <a:gd name="connsiteY239-135768" fmla="*/ 2086123 h 2711051"/>
                  <a:gd name="connsiteX240-135769" fmla="*/ 3452416 w 6006665"/>
                  <a:gd name="connsiteY240-135770" fmla="*/ 2102031 h 2711051"/>
                  <a:gd name="connsiteX241-135771" fmla="*/ 3452416 w 6006665"/>
                  <a:gd name="connsiteY241-135772" fmla="*/ 2133845 h 2711051"/>
                  <a:gd name="connsiteX242-135773" fmla="*/ 3431964 w 6006665"/>
                  <a:gd name="connsiteY242-135774" fmla="*/ 2156570 h 2711051"/>
                  <a:gd name="connsiteX243-135775" fmla="*/ 3400150 w 6006665"/>
                  <a:gd name="connsiteY243-135776" fmla="*/ 2215654 h 2711051"/>
                  <a:gd name="connsiteX244-135777" fmla="*/ 1811153 w 6006665"/>
                  <a:gd name="connsiteY244-135778" fmla="*/ 1999770 h 2711051"/>
                  <a:gd name="connsiteX245-135779" fmla="*/ 1748069 w 6006665"/>
                  <a:gd name="connsiteY245-135780" fmla="*/ 2038402 h 2711051"/>
                  <a:gd name="connsiteX246-135781" fmla="*/ 1711709 w 6006665"/>
                  <a:gd name="connsiteY246-135782" fmla="*/ 2042947 h 2711051"/>
                  <a:gd name="connsiteX247-135783" fmla="*/ 1711926 w 6006665"/>
                  <a:gd name="connsiteY247-135784" fmla="*/ 2041431 h 2711051"/>
                  <a:gd name="connsiteX248-135785" fmla="*/ 1699803 w 6006665"/>
                  <a:gd name="connsiteY248-135786" fmla="*/ 2042947 h 2711051"/>
                  <a:gd name="connsiteX249-135787" fmla="*/ 1704347 w 6006665"/>
                  <a:gd name="connsiteY249-135788" fmla="*/ 2011132 h 2711051"/>
                  <a:gd name="connsiteX250-135789" fmla="*/ 1662460 w 6006665"/>
                  <a:gd name="connsiteY250-135790" fmla="*/ 1993181 h 2711051"/>
                  <a:gd name="connsiteX251-135791" fmla="*/ 1629901 w 6006665"/>
                  <a:gd name="connsiteY251-135792" fmla="*/ 2006587 h 2711051"/>
                  <a:gd name="connsiteX252-135793" fmla="*/ 1629300 w 6006665"/>
                  <a:gd name="connsiteY252-135794" fmla="*/ 2001932 h 2711051"/>
                  <a:gd name="connsiteX253-135795" fmla="*/ 1617994 w 6006665"/>
                  <a:gd name="connsiteY253-135796" fmla="*/ 2006587 h 2711051"/>
                  <a:gd name="connsiteX254-135797" fmla="*/ 1608904 w 6006665"/>
                  <a:gd name="connsiteY254-135798" fmla="*/ 1936141 h 2711051"/>
                  <a:gd name="connsiteX255-135799" fmla="*/ 1552684 w 6006665"/>
                  <a:gd name="connsiteY255-135800" fmla="*/ 1926448 h 2711051"/>
                  <a:gd name="connsiteX256-135801" fmla="*/ 1518550 w 6006665"/>
                  <a:gd name="connsiteY256-135802" fmla="*/ 1952048 h 2711051"/>
                  <a:gd name="connsiteX257-135803" fmla="*/ 1425379 w 6006665"/>
                  <a:gd name="connsiteY257-135804" fmla="*/ 1972500 h 2711051"/>
                  <a:gd name="connsiteX258-135805" fmla="*/ 1409472 w 6006665"/>
                  <a:gd name="connsiteY258-135806" fmla="*/ 1990680 h 2711051"/>
                  <a:gd name="connsiteX259-135807" fmla="*/ 1270852 w 6006665"/>
                  <a:gd name="connsiteY259-135808" fmla="*/ 2011132 h 2711051"/>
                  <a:gd name="connsiteX260-135809" fmla="*/ 1254945 w 6006665"/>
                  <a:gd name="connsiteY260-135810" fmla="*/ 2031584 h 2711051"/>
                  <a:gd name="connsiteX261-135811" fmla="*/ 1282214 w 6006665"/>
                  <a:gd name="connsiteY261-135812" fmla="*/ 2074761 h 2711051"/>
                  <a:gd name="connsiteX262-135813" fmla="*/ 1243582 w 6006665"/>
                  <a:gd name="connsiteY262-135814" fmla="*/ 2090668 h 2711051"/>
                  <a:gd name="connsiteX263-135815" fmla="*/ 1254945 w 6006665"/>
                  <a:gd name="connsiteY263-135816" fmla="*/ 2108848 h 2711051"/>
                  <a:gd name="connsiteX264-135817" fmla="*/ 1216313 w 6006665"/>
                  <a:gd name="connsiteY264-135818" fmla="*/ 2133845 h 2711051"/>
                  <a:gd name="connsiteX265-135819" fmla="*/ 1275397 w 6006665"/>
                  <a:gd name="connsiteY265-135820" fmla="*/ 2177022 h 2711051"/>
                  <a:gd name="connsiteX266-135821" fmla="*/ 1270852 w 6006665"/>
                  <a:gd name="connsiteY266-135822" fmla="*/ 2204292 h 2711051"/>
                  <a:gd name="connsiteX267-135823" fmla="*/ 1259108 w 6006665"/>
                  <a:gd name="connsiteY267-135824" fmla="*/ 2203313 h 2711051"/>
                  <a:gd name="connsiteX268-135825" fmla="*/ 1258945 w 6006665"/>
                  <a:gd name="connsiteY268-135826" fmla="*/ 2204292 h 2711051"/>
                  <a:gd name="connsiteX269-135827" fmla="*/ 1215644 w 6006665"/>
                  <a:gd name="connsiteY269-135828" fmla="*/ 2200683 h 2711051"/>
                  <a:gd name="connsiteX270-135829" fmla="*/ 1204950 w 6006665"/>
                  <a:gd name="connsiteY270-135830" fmla="*/ 2215654 h 2711051"/>
                  <a:gd name="connsiteX271-135831" fmla="*/ 1196495 w 6006665"/>
                  <a:gd name="connsiteY271-135832" fmla="*/ 2210822 h 2711051"/>
                  <a:gd name="connsiteX272-135833" fmla="*/ 1193043 w 6006665"/>
                  <a:gd name="connsiteY272-135834" fmla="*/ 2215654 h 2711051"/>
                  <a:gd name="connsiteX273-135835" fmla="*/ 1145322 w 6006665"/>
                  <a:gd name="connsiteY273-135836" fmla="*/ 2188384 h 2711051"/>
                  <a:gd name="connsiteX274-135837" fmla="*/ 1098145 w 6006665"/>
                  <a:gd name="connsiteY274-135838" fmla="*/ 2188384 h 2711051"/>
                  <a:gd name="connsiteX275-135839" fmla="*/ 1061785 w 6006665"/>
                  <a:gd name="connsiteY275-135840" fmla="*/ 2215654 h 2711051"/>
                  <a:gd name="connsiteX276-135841" fmla="*/ 1055322 w 6006665"/>
                  <a:gd name="connsiteY276-135842" fmla="*/ 2211571 h 2711051"/>
                  <a:gd name="connsiteX277-135843" fmla="*/ 1049878 w 6006665"/>
                  <a:gd name="connsiteY277-135844" fmla="*/ 2215654 h 2711051"/>
                  <a:gd name="connsiteX278-135845" fmla="*/ 1006701 w 6006665"/>
                  <a:gd name="connsiteY278-135846" fmla="*/ 2188384 h 2711051"/>
                  <a:gd name="connsiteX279-135847" fmla="*/ 924893 w 6006665"/>
                  <a:gd name="connsiteY279-135848" fmla="*/ 2152025 h 2711051"/>
                  <a:gd name="connsiteX280-135849" fmla="*/ 877716 w 6006665"/>
                  <a:gd name="connsiteY280-135850" fmla="*/ 2152025 h 2711051"/>
                  <a:gd name="connsiteX281-135851" fmla="*/ 802724 w 6006665"/>
                  <a:gd name="connsiteY281-135852" fmla="*/ 2215654 h 2711051"/>
                  <a:gd name="connsiteX282-135853" fmla="*/ 798179 w 6006665"/>
                  <a:gd name="connsiteY282-135854" fmla="*/ 2258831 h 2711051"/>
                  <a:gd name="connsiteX283-135855" fmla="*/ 787406 w 6006665"/>
                  <a:gd name="connsiteY283-135856" fmla="*/ 2248058 h 2711051"/>
                  <a:gd name="connsiteX284-135857" fmla="*/ 786272 w 6006665"/>
                  <a:gd name="connsiteY284-135858" fmla="*/ 2258831 h 2711051"/>
                  <a:gd name="connsiteX285-135859" fmla="*/ 756063 w 6006665"/>
                  <a:gd name="connsiteY285-135860" fmla="*/ 2228621 h 2711051"/>
                  <a:gd name="connsiteX286-135861" fmla="*/ 732278 w 6006665"/>
                  <a:gd name="connsiteY286-135862" fmla="*/ 2286100 h 2711051"/>
                  <a:gd name="connsiteX287-135863" fmla="*/ 743640 w 6006665"/>
                  <a:gd name="connsiteY287-135864" fmla="*/ 2295190 h 2711051"/>
                  <a:gd name="connsiteX288-135865" fmla="*/ 723188 w 6006665"/>
                  <a:gd name="connsiteY288-135866" fmla="*/ 2338367 h 2711051"/>
                  <a:gd name="connsiteX289-135867" fmla="*/ 747026 w 6006665"/>
                  <a:gd name="connsiteY289-135868" fmla="*/ 2375208 h 2711051"/>
                  <a:gd name="connsiteX290-135869" fmla="*/ 763548 w 6006665"/>
                  <a:gd name="connsiteY290-135870" fmla="*/ 2372454 h 2711051"/>
                  <a:gd name="connsiteX291-135871" fmla="*/ 764871 w 6006665"/>
                  <a:gd name="connsiteY291-135872" fmla="*/ 2374218 h 2711051"/>
                  <a:gd name="connsiteX292-135873" fmla="*/ 775455 w 6006665"/>
                  <a:gd name="connsiteY292-135874" fmla="*/ 2372454 h 2711051"/>
                  <a:gd name="connsiteX293-135875" fmla="*/ 802724 w 6006665"/>
                  <a:gd name="connsiteY293-135876" fmla="*/ 2408813 h 2711051"/>
                  <a:gd name="connsiteX294-135877" fmla="*/ 798179 w 6006665"/>
                  <a:gd name="connsiteY294-135878" fmla="*/ 2436083 h 2711051"/>
                  <a:gd name="connsiteX295-135879" fmla="*/ 818632 w 6006665"/>
                  <a:gd name="connsiteY295-135880" fmla="*/ 2447445 h 2711051"/>
                  <a:gd name="connsiteX296-135881" fmla="*/ 802724 w 6006665"/>
                  <a:gd name="connsiteY296-135882" fmla="*/ 2479260 h 2711051"/>
                  <a:gd name="connsiteX297-135883" fmla="*/ 766365 w 6006665"/>
                  <a:gd name="connsiteY297-135884" fmla="*/ 2483805 h 2711051"/>
                  <a:gd name="connsiteX298-135885" fmla="*/ 727733 w 6006665"/>
                  <a:gd name="connsiteY298-135886" fmla="*/ 2542889 h 2711051"/>
                  <a:gd name="connsiteX299-135887" fmla="*/ 759548 w 6006665"/>
                  <a:gd name="connsiteY299-135888" fmla="*/ 2586066 h 2711051"/>
                  <a:gd name="connsiteX300-135889" fmla="*/ 759548 w 6006665"/>
                  <a:gd name="connsiteY300-135890" fmla="*/ 2624697 h 2711051"/>
                  <a:gd name="connsiteX301-135891" fmla="*/ 798179 w 6006665"/>
                  <a:gd name="connsiteY301-135892" fmla="*/ 2683782 h 2711051"/>
                  <a:gd name="connsiteX302-135893" fmla="*/ 775455 w 6006665"/>
                  <a:gd name="connsiteY302-135894" fmla="*/ 2699689 h 2711051"/>
                  <a:gd name="connsiteX303-135895" fmla="*/ 770910 w 6006665"/>
                  <a:gd name="connsiteY303-135896" fmla="*/ 2711051 h 2711051"/>
                  <a:gd name="connsiteX304-135897" fmla="*/ 759003 w 6006665"/>
                  <a:gd name="connsiteY304-135898" fmla="*/ 2711051 h 2711051"/>
                  <a:gd name="connsiteX305-135899" fmla="*/ 755003 w 6006665"/>
                  <a:gd name="connsiteY305-135900" fmla="*/ 2711051 h 2711051"/>
                  <a:gd name="connsiteX306-135901" fmla="*/ 743096 w 6006665"/>
                  <a:gd name="connsiteY306-135902" fmla="*/ 2711051 h 2711051"/>
                  <a:gd name="connsiteX307-135903" fmla="*/ 715826 w 6006665"/>
                  <a:gd name="connsiteY307-135904" fmla="*/ 2676964 h 2711051"/>
                  <a:gd name="connsiteX308-135905" fmla="*/ 704464 w 6006665"/>
                  <a:gd name="connsiteY308-135906" fmla="*/ 2676964 h 2711051"/>
                  <a:gd name="connsiteX309-135907" fmla="*/ 684012 w 6006665"/>
                  <a:gd name="connsiteY309-135908" fmla="*/ 2667874 h 2711051"/>
                  <a:gd name="connsiteX310-135909" fmla="*/ 672649 w 6006665"/>
                  <a:gd name="connsiteY310-135910" fmla="*/ 2645150 h 2711051"/>
                  <a:gd name="connsiteX311-135911" fmla="*/ 645222 w 6006665"/>
                  <a:gd name="connsiteY311-135912" fmla="*/ 2637313 h 2711051"/>
                  <a:gd name="connsiteX312-135913" fmla="*/ 625472 w 6006665"/>
                  <a:gd name="connsiteY312-135914" fmla="*/ 2640605 h 2711051"/>
                  <a:gd name="connsiteX313-135915" fmla="*/ 623771 w 6006665"/>
                  <a:gd name="connsiteY313-135916" fmla="*/ 2638904 h 2711051"/>
                  <a:gd name="connsiteX314-135917" fmla="*/ 613565 w 6006665"/>
                  <a:gd name="connsiteY314-135918" fmla="*/ 2640605 h 2711051"/>
                  <a:gd name="connsiteX315-135919" fmla="*/ 609020 w 6006665"/>
                  <a:gd name="connsiteY315-135920" fmla="*/ 2636060 h 2711051"/>
                  <a:gd name="connsiteX316-135921" fmla="*/ 559026 w 6006665"/>
                  <a:gd name="connsiteY316-135922" fmla="*/ 2608790 h 2711051"/>
                  <a:gd name="connsiteX317-135923" fmla="*/ 506760 w 6006665"/>
                  <a:gd name="connsiteY317-135924" fmla="*/ 2601973 h 2711051"/>
                  <a:gd name="connsiteX318-135925" fmla="*/ 483280 w 6006665"/>
                  <a:gd name="connsiteY318-135926" fmla="*/ 2595264 h 2711051"/>
                  <a:gd name="connsiteX319-135927" fmla="*/ 480035 w 6006665"/>
                  <a:gd name="connsiteY319-135928" fmla="*/ 2597428 h 2711051"/>
                  <a:gd name="connsiteX320-135929" fmla="*/ 475042 w 6006665"/>
                  <a:gd name="connsiteY320-135930" fmla="*/ 2592910 h 2711051"/>
                  <a:gd name="connsiteX321-135931" fmla="*/ 474945 w 6006665"/>
                  <a:gd name="connsiteY321-135932" fmla="*/ 2592883 h 2711051"/>
                  <a:gd name="connsiteX322-135933" fmla="*/ 468128 w 6006665"/>
                  <a:gd name="connsiteY322-135934" fmla="*/ 2597428 h 2711051"/>
                  <a:gd name="connsiteX323-135935" fmla="*/ 420406 w 6006665"/>
                  <a:gd name="connsiteY323-135936" fmla="*/ 2554251 h 2711051"/>
                  <a:gd name="connsiteX324-135937" fmla="*/ 381774 w 6006665"/>
                  <a:gd name="connsiteY324-135938" fmla="*/ 2538344 h 2711051"/>
                  <a:gd name="connsiteX325-135939" fmla="*/ 349960 w 6006665"/>
                  <a:gd name="connsiteY325-135940" fmla="*/ 2506529 h 2711051"/>
                  <a:gd name="connsiteX326-135941" fmla="*/ 377229 w 6006665"/>
                  <a:gd name="connsiteY326-135942" fmla="*/ 2499712 h 2711051"/>
                  <a:gd name="connsiteX327-135943" fmla="*/ 404499 w 6006665"/>
                  <a:gd name="connsiteY327-135944" fmla="*/ 2451990 h 2711051"/>
                  <a:gd name="connsiteX328-135945" fmla="*/ 388591 w 6006665"/>
                  <a:gd name="connsiteY328-135946" fmla="*/ 2436083 h 2711051"/>
                  <a:gd name="connsiteX329-135947" fmla="*/ 440858 w 6006665"/>
                  <a:gd name="connsiteY329-135948" fmla="*/ 2408813 h 2711051"/>
                  <a:gd name="connsiteX330-135949" fmla="*/ 440858 w 6006665"/>
                  <a:gd name="connsiteY330-135950" fmla="*/ 2405757 h 2711051"/>
                  <a:gd name="connsiteX331-135951" fmla="*/ 416406 w 6006665"/>
                  <a:gd name="connsiteY331-135952" fmla="*/ 2408813 h 2711051"/>
                  <a:gd name="connsiteX332-135953" fmla="*/ 416406 w 6006665"/>
                  <a:gd name="connsiteY332-135954" fmla="*/ 2407325 h 2711051"/>
                  <a:gd name="connsiteX333-135955" fmla="*/ 404499 w 6006665"/>
                  <a:gd name="connsiteY333-135956" fmla="*/ 2408813 h 2711051"/>
                  <a:gd name="connsiteX334-135957" fmla="*/ 404499 w 6006665"/>
                  <a:gd name="connsiteY334-135958" fmla="*/ 2388361 h 2711051"/>
                  <a:gd name="connsiteX335-135959" fmla="*/ 424951 w 6006665"/>
                  <a:gd name="connsiteY335-135960" fmla="*/ 2372454 h 2711051"/>
                  <a:gd name="connsiteX336-135961" fmla="*/ 463583 w 6006665"/>
                  <a:gd name="connsiteY336-135962" fmla="*/ 2365637 h 2711051"/>
                  <a:gd name="connsiteX337-135963" fmla="*/ 468128 w 6006665"/>
                  <a:gd name="connsiteY337-135964" fmla="*/ 2349729 h 2711051"/>
                  <a:gd name="connsiteX338-135965" fmla="*/ 456765 w 6006665"/>
                  <a:gd name="connsiteY338-135966" fmla="*/ 2317915 h 2711051"/>
                  <a:gd name="connsiteX339-135967" fmla="*/ 474945 w 6006665"/>
                  <a:gd name="connsiteY339-135968" fmla="*/ 2290645 h 2711051"/>
                  <a:gd name="connsiteX340-135969" fmla="*/ 474945 w 6006665"/>
                  <a:gd name="connsiteY340-135970" fmla="*/ 2270193 h 2711051"/>
                  <a:gd name="connsiteX341-135971" fmla="*/ 420406 w 6006665"/>
                  <a:gd name="connsiteY341-135972" fmla="*/ 2252013 h 2711051"/>
                  <a:gd name="connsiteX342-135973" fmla="*/ 409588 w 6006665"/>
                  <a:gd name="connsiteY342-135974" fmla="*/ 2252013 h 2711051"/>
                  <a:gd name="connsiteX343-135975" fmla="*/ 397681 w 6006665"/>
                  <a:gd name="connsiteY343-135976" fmla="*/ 2252013 h 2711051"/>
                  <a:gd name="connsiteX344-135977" fmla="*/ 379485 w 6006665"/>
                  <a:gd name="connsiteY344-135978" fmla="*/ 2229774 h 2711051"/>
                  <a:gd name="connsiteX345-135979" fmla="*/ 357322 w 6006665"/>
                  <a:gd name="connsiteY345-135980" fmla="*/ 2236106 h 2711051"/>
                  <a:gd name="connsiteX346-135981" fmla="*/ 352842 w 6006665"/>
                  <a:gd name="connsiteY346-135982" fmla="*/ 2233984 h 2711051"/>
                  <a:gd name="connsiteX347-135983" fmla="*/ 345415 w 6006665"/>
                  <a:gd name="connsiteY347-135984" fmla="*/ 2236106 h 2711051"/>
                  <a:gd name="connsiteX348-135985" fmla="*/ 302238 w 6006665"/>
                  <a:gd name="connsiteY348-135986" fmla="*/ 2215654 h 2711051"/>
                  <a:gd name="connsiteX349-135987" fmla="*/ 302238 w 6006665"/>
                  <a:gd name="connsiteY349-135988" fmla="*/ 2204292 h 2711051"/>
                  <a:gd name="connsiteX350-135989" fmla="*/ 286331 w 6006665"/>
                  <a:gd name="connsiteY350-135990" fmla="*/ 2177022 h 2711051"/>
                  <a:gd name="connsiteX351-135991" fmla="*/ 270968 w 6006665"/>
                  <a:gd name="connsiteY351-135992" fmla="*/ 2177022 h 2711051"/>
                  <a:gd name="connsiteX352-135993" fmla="*/ 259061 w 6006665"/>
                  <a:gd name="connsiteY352-135994" fmla="*/ 2177022 h 2711051"/>
                  <a:gd name="connsiteX353-135995" fmla="*/ 254516 w 6006665"/>
                  <a:gd name="connsiteY353-135996" fmla="*/ 2161115 h 2711051"/>
                  <a:gd name="connsiteX354-135997" fmla="*/ 263606 w 6006665"/>
                  <a:gd name="connsiteY354-135998" fmla="*/ 2145208 h 2711051"/>
                  <a:gd name="connsiteX355-135999" fmla="*/ 243991 w 6006665"/>
                  <a:gd name="connsiteY355-136000" fmla="*/ 2114695 h 2711051"/>
                  <a:gd name="connsiteX356-136001" fmla="*/ 216429 w 6006665"/>
                  <a:gd name="connsiteY356-136002" fmla="*/ 2117938 h 2711051"/>
                  <a:gd name="connsiteX357-136003" fmla="*/ 212956 w 6006665"/>
                  <a:gd name="connsiteY357-136004" fmla="*/ 2116946 h 2711051"/>
                  <a:gd name="connsiteX358-136005" fmla="*/ 204522 w 6006665"/>
                  <a:gd name="connsiteY358-136006" fmla="*/ 2117938 h 2711051"/>
                  <a:gd name="connsiteX359-136007" fmla="*/ 199623 w 6006665"/>
                  <a:gd name="connsiteY359-136008" fmla="*/ 2116538 h 2711051"/>
                  <a:gd name="connsiteX360-136009" fmla="*/ 195977 w 6006665"/>
                  <a:gd name="connsiteY360-136010" fmla="*/ 2129300 h 2711051"/>
                  <a:gd name="connsiteX361-136011" fmla="*/ 184968 w 6006665"/>
                  <a:gd name="connsiteY361-136012" fmla="*/ 2126155 h 2711051"/>
                  <a:gd name="connsiteX362-136013" fmla="*/ 184070 w 6006665"/>
                  <a:gd name="connsiteY362-136014" fmla="*/ 2129300 h 2711051"/>
                  <a:gd name="connsiteX363-136015" fmla="*/ 168163 w 6006665"/>
                  <a:gd name="connsiteY363-136016" fmla="*/ 2124765 h 2711051"/>
                  <a:gd name="connsiteX364-136017" fmla="*/ 156800 w 6006665"/>
                  <a:gd name="connsiteY364-136018" fmla="*/ 2086123 h 2711051"/>
                  <a:gd name="connsiteX365-136019" fmla="*/ 152255 w 6006665"/>
                  <a:gd name="connsiteY365-136020" fmla="*/ 2070216 h 2711051"/>
                  <a:gd name="connsiteX366-136021" fmla="*/ 156800 w 6006665"/>
                  <a:gd name="connsiteY366-136022" fmla="*/ 2065671 h 2711051"/>
                  <a:gd name="connsiteX367-136023" fmla="*/ 168707 w 6006665"/>
                  <a:gd name="connsiteY367-136024" fmla="*/ 2065671 h 2711051"/>
                  <a:gd name="connsiteX368-136025" fmla="*/ 188615 w 6006665"/>
                  <a:gd name="connsiteY368-136026" fmla="*/ 2065671 h 2711051"/>
                  <a:gd name="connsiteX369-136027" fmla="*/ 199977 w 6006665"/>
                  <a:gd name="connsiteY369-136028" fmla="*/ 2054309 h 2711051"/>
                  <a:gd name="connsiteX370-136029" fmla="*/ 188615 w 6006665"/>
                  <a:gd name="connsiteY370-136030" fmla="*/ 2031584 h 2711051"/>
                  <a:gd name="connsiteX371-136031" fmla="*/ 168163 w 6006665"/>
                  <a:gd name="connsiteY371-136032" fmla="*/ 2022495 h 2711051"/>
                  <a:gd name="connsiteX372-136033" fmla="*/ 168163 w 6006665"/>
                  <a:gd name="connsiteY372-136034" fmla="*/ 2015677 h 2711051"/>
                  <a:gd name="connsiteX373-136035" fmla="*/ 152255 w 6006665"/>
                  <a:gd name="connsiteY373-136036" fmla="*/ 1999770 h 2711051"/>
                  <a:gd name="connsiteX374-136037" fmla="*/ 129531 w 6006665"/>
                  <a:gd name="connsiteY374-136038" fmla="*/ 1963410 h 2711051"/>
                  <a:gd name="connsiteX375-136039" fmla="*/ 140893 w 6006665"/>
                  <a:gd name="connsiteY375-136040" fmla="*/ 1940686 h 2711051"/>
                  <a:gd name="connsiteX376-136041" fmla="*/ 136348 w 6006665"/>
                  <a:gd name="connsiteY376-136042" fmla="*/ 1913416 h 2711051"/>
                  <a:gd name="connsiteX377-136043" fmla="*/ 103789 w 6006665"/>
                  <a:gd name="connsiteY377-136044" fmla="*/ 1900009 h 2711051"/>
                  <a:gd name="connsiteX378-136045" fmla="*/ 93716 w 6006665"/>
                  <a:gd name="connsiteY378-136046" fmla="*/ 1904326 h 2711051"/>
                  <a:gd name="connsiteX379-136047" fmla="*/ 91868 w 6006665"/>
                  <a:gd name="connsiteY379-136048" fmla="*/ 1900015 h 2711051"/>
                  <a:gd name="connsiteX380-136049" fmla="*/ 81809 w 6006665"/>
                  <a:gd name="connsiteY380-136050" fmla="*/ 1904326 h 2711051"/>
                  <a:gd name="connsiteX381-136051" fmla="*/ 74992 w 6006665"/>
                  <a:gd name="connsiteY381-136052" fmla="*/ 1888419 h 2711051"/>
                  <a:gd name="connsiteX382-136053" fmla="*/ 34087 w 6006665"/>
                  <a:gd name="connsiteY382-136054" fmla="*/ 1877057 h 2711051"/>
                  <a:gd name="connsiteX383-136055" fmla="*/ 22725 w 6006665"/>
                  <a:gd name="connsiteY383-136056" fmla="*/ 1833880 h 2711051"/>
                  <a:gd name="connsiteX384-136057" fmla="*/ 22725 w 6006665"/>
                  <a:gd name="connsiteY384-136058" fmla="*/ 1802065 h 2711051"/>
                  <a:gd name="connsiteX385-136059" fmla="*/ 0 w 6006665"/>
                  <a:gd name="connsiteY385-136060" fmla="*/ 1786158 h 2711051"/>
                  <a:gd name="connsiteX386-136061" fmla="*/ 15907 w 6006665"/>
                  <a:gd name="connsiteY386-136062" fmla="*/ 1763434 h 2711051"/>
                  <a:gd name="connsiteX387-136063" fmla="*/ 6818 w 6006665"/>
                  <a:gd name="connsiteY387-136064" fmla="*/ 1699805 h 2711051"/>
                  <a:gd name="connsiteX388-136065" fmla="*/ 34087 w 6006665"/>
                  <a:gd name="connsiteY388-136066" fmla="*/ 1656628 h 2711051"/>
                  <a:gd name="connsiteX389-136067" fmla="*/ 27270 w 6006665"/>
                  <a:gd name="connsiteY389-136068" fmla="*/ 1645266 h 2711051"/>
                  <a:gd name="connsiteX390-136069" fmla="*/ 70447 w 6006665"/>
                  <a:gd name="connsiteY390-136070" fmla="*/ 1606634 h 2711051"/>
                  <a:gd name="connsiteX391-136071" fmla="*/ 27270 w 6006665"/>
                  <a:gd name="connsiteY391-136072" fmla="*/ 1570274 h 2711051"/>
                  <a:gd name="connsiteX392-136073" fmla="*/ 109078 w 6006665"/>
                  <a:gd name="connsiteY392-136074" fmla="*/ 1472558 h 2711051"/>
                  <a:gd name="connsiteX393-136075" fmla="*/ 145438 w 6006665"/>
                  <a:gd name="connsiteY393-136076" fmla="*/ 1429381 h 2711051"/>
                  <a:gd name="connsiteX394-136077" fmla="*/ 156800 w 6006665"/>
                  <a:gd name="connsiteY394-136078" fmla="*/ 1386205 h 2711051"/>
                  <a:gd name="connsiteX395-136079" fmla="*/ 102261 w 6006665"/>
                  <a:gd name="connsiteY395-136080" fmla="*/ 1333938 h 2711051"/>
                  <a:gd name="connsiteX396-136081" fmla="*/ 118168 w 6006665"/>
                  <a:gd name="connsiteY396-136082" fmla="*/ 1279399 h 2711051"/>
                  <a:gd name="connsiteX397-136083" fmla="*/ 86354 w 6006665"/>
                  <a:gd name="connsiteY397-136084" fmla="*/ 1215770 h 2711051"/>
                  <a:gd name="connsiteX398-136085" fmla="*/ 109078 w 6006665"/>
                  <a:gd name="connsiteY398-136086" fmla="*/ 1140778 h 2711051"/>
                  <a:gd name="connsiteX399-136087" fmla="*/ 70447 w 6006665"/>
                  <a:gd name="connsiteY399-136088" fmla="*/ 1038517 h 2711051"/>
                  <a:gd name="connsiteX400-136089" fmla="*/ 102261 w 6006665"/>
                  <a:gd name="connsiteY400-136090" fmla="*/ 968071 h 2711051"/>
                  <a:gd name="connsiteX401-136091" fmla="*/ 43177 w 6006665"/>
                  <a:gd name="connsiteY401-136092" fmla="*/ 902170 h 2711051"/>
                  <a:gd name="connsiteX402-136093" fmla="*/ 49994 w 6006665"/>
                  <a:gd name="connsiteY402-136094" fmla="*/ 827178 h 2711051"/>
                  <a:gd name="connsiteX403-136095" fmla="*/ 81809 w 6006665"/>
                  <a:gd name="connsiteY403-136096" fmla="*/ 822633 h 2711051"/>
                  <a:gd name="connsiteX404-136097" fmla="*/ 145438 w 6006665"/>
                  <a:gd name="connsiteY404-136098" fmla="*/ 779457 h 2711051"/>
                  <a:gd name="connsiteX405-136099" fmla="*/ 184070 w 6006665"/>
                  <a:gd name="connsiteY405-136100" fmla="*/ 740825 h 2711051"/>
                  <a:gd name="connsiteX406-136101" fmla="*/ 189699 w 6006665"/>
                  <a:gd name="connsiteY406-136102" fmla="*/ 747103 h 2711051"/>
                  <a:gd name="connsiteX407-136103" fmla="*/ 195977 w 6006665"/>
                  <a:gd name="connsiteY407-136104" fmla="*/ 740825 h 2711051"/>
                  <a:gd name="connsiteX408-136105" fmla="*/ 255061 w 6006665"/>
                  <a:gd name="connsiteY408-136106" fmla="*/ 806726 h 2711051"/>
                  <a:gd name="connsiteX409-136107" fmla="*/ 350504 w 6006665"/>
                  <a:gd name="connsiteY409-136108" fmla="*/ 827178 h 2711051"/>
                  <a:gd name="connsiteX410-136109" fmla="*/ 491397 w 6006665"/>
                  <a:gd name="connsiteY410-136110" fmla="*/ 940802 h 2711051"/>
                  <a:gd name="connsiteX411-136111" fmla="*/ 523211 w 6006665"/>
                  <a:gd name="connsiteY411-136112" fmla="*/ 988523 h 2711051"/>
                  <a:gd name="connsiteX412-136113" fmla="*/ 523211 w 6006665"/>
                  <a:gd name="connsiteY412-136114" fmla="*/ 1047607 h 2711051"/>
                  <a:gd name="connsiteX413-136115" fmla="*/ 486852 w 6006665"/>
                  <a:gd name="connsiteY413-136116" fmla="*/ 1102146 h 2711051"/>
                  <a:gd name="connsiteX414-136117" fmla="*/ 420951 w 6006665"/>
                  <a:gd name="connsiteY414-136118" fmla="*/ 1122599 h 2711051"/>
                  <a:gd name="connsiteX415-136119" fmla="*/ 415909 w 6006665"/>
                  <a:gd name="connsiteY415-136120" fmla="*/ 1120468 h 2711051"/>
                  <a:gd name="connsiteX416-136121" fmla="*/ 409044 w 6006665"/>
                  <a:gd name="connsiteY416-136122" fmla="*/ 1122599 h 2711051"/>
                  <a:gd name="connsiteX417-136123" fmla="*/ 252950 w 6006665"/>
                  <a:gd name="connsiteY417-136124" fmla="*/ 1056643 h 2711051"/>
                  <a:gd name="connsiteX418-136125" fmla="*/ 232336 w 6006665"/>
                  <a:gd name="connsiteY418-136126" fmla="*/ 1063515 h 2711051"/>
                  <a:gd name="connsiteX419-136127" fmla="*/ 291420 w 6006665"/>
                  <a:gd name="connsiteY419-136128" fmla="*/ 1133961 h 2711051"/>
                  <a:gd name="connsiteX420-136129" fmla="*/ 291420 w 6006665"/>
                  <a:gd name="connsiteY420-136130" fmla="*/ 1172593 h 2711051"/>
                  <a:gd name="connsiteX421-136131" fmla="*/ 298238 w 6006665"/>
                  <a:gd name="connsiteY421-136132" fmla="*/ 1258947 h 2711051"/>
                  <a:gd name="connsiteX422-136133" fmla="*/ 345959 w 6006665"/>
                  <a:gd name="connsiteY422-136134" fmla="*/ 1290761 h 2711051"/>
                  <a:gd name="connsiteX423-136135" fmla="*/ 362087 w 6006665"/>
                  <a:gd name="connsiteY423-136136" fmla="*/ 1300169 h 2711051"/>
                  <a:gd name="connsiteX424-136137" fmla="*/ 365867 w 6006665"/>
                  <a:gd name="connsiteY424-136138" fmla="*/ 1268036 h 2711051"/>
                  <a:gd name="connsiteX425-136139" fmla="*/ 345415 w 6006665"/>
                  <a:gd name="connsiteY425-136140" fmla="*/ 1231677 h 2711051"/>
                  <a:gd name="connsiteX426-136141" fmla="*/ 365867 w 6006665"/>
                  <a:gd name="connsiteY426-136142" fmla="*/ 1199862 h 2711051"/>
                  <a:gd name="connsiteX427-136143" fmla="*/ 374560 w 6006665"/>
                  <a:gd name="connsiteY427-136144" fmla="*/ 1204861 h 2711051"/>
                  <a:gd name="connsiteX428-136145" fmla="*/ 377774 w 6006665"/>
                  <a:gd name="connsiteY428-136146" fmla="*/ 1199862 h 2711051"/>
                  <a:gd name="connsiteX429-136147" fmla="*/ 461933 w 6006665"/>
                  <a:gd name="connsiteY429-136148" fmla="*/ 1248254 h 2711051"/>
                  <a:gd name="connsiteX430-136149" fmla="*/ 484035 w 6006665"/>
                  <a:gd name="connsiteY430-136150" fmla="*/ 1231677 h 2711051"/>
                  <a:gd name="connsiteX431-136151" fmla="*/ 463583 w 6006665"/>
                  <a:gd name="connsiteY431-136152" fmla="*/ 1165775 h 2711051"/>
                  <a:gd name="connsiteX432-136153" fmla="*/ 549936 w 6006665"/>
                  <a:gd name="connsiteY432-136154" fmla="*/ 1079422 h 2711051"/>
                  <a:gd name="connsiteX433-136155" fmla="*/ 559742 w 6006665"/>
                  <a:gd name="connsiteY433-136156" fmla="*/ 1081523 h 2711051"/>
                  <a:gd name="connsiteX434-136157" fmla="*/ 561843 w 6006665"/>
                  <a:gd name="connsiteY434-136158" fmla="*/ 1079422 h 2711051"/>
                  <a:gd name="connsiteX435-136159" fmla="*/ 593658 w 6006665"/>
                  <a:gd name="connsiteY435-136160" fmla="*/ 1086239 h 2711051"/>
                  <a:gd name="connsiteX436-136161" fmla="*/ 620945 w 6006665"/>
                  <a:gd name="connsiteY436-136162" fmla="*/ 1110116 h 2711051"/>
                  <a:gd name="connsiteX437-136163" fmla="*/ 640835 w 6006665"/>
                  <a:gd name="connsiteY437-136164" fmla="*/ 1054425 h 2711051"/>
                  <a:gd name="connsiteX438-136165" fmla="*/ 609020 w 6006665"/>
                  <a:gd name="connsiteY438-136166" fmla="*/ 999886 h 2711051"/>
                  <a:gd name="connsiteX439-136167" fmla="*/ 624928 w 6006665"/>
                  <a:gd name="connsiteY439-136168" fmla="*/ 940802 h 2711051"/>
                  <a:gd name="connsiteX440-136169" fmla="*/ 597658 w 6006665"/>
                  <a:gd name="connsiteY440-136170" fmla="*/ 881717 h 2711051"/>
                  <a:gd name="connsiteX441-136171" fmla="*/ 611562 w 6006665"/>
                  <a:gd name="connsiteY441-136172" fmla="*/ 886043 h 2711051"/>
                  <a:gd name="connsiteX442-136173" fmla="*/ 609565 w 6006665"/>
                  <a:gd name="connsiteY442-136174" fmla="*/ 881717 h 2711051"/>
                  <a:gd name="connsiteX443-136175" fmla="*/ 711826 w 6006665"/>
                  <a:gd name="connsiteY443-136176" fmla="*/ 913532 h 2711051"/>
                  <a:gd name="connsiteX444-136177" fmla="*/ 732278 w 6006665"/>
                  <a:gd name="connsiteY444-136178" fmla="*/ 968071 h 2711051"/>
                  <a:gd name="connsiteX445-136179" fmla="*/ 684556 w 6006665"/>
                  <a:gd name="connsiteY445-136180" fmla="*/ 979433 h 2711051"/>
                  <a:gd name="connsiteX446-136181" fmla="*/ 684556 w 6006665"/>
                  <a:gd name="connsiteY446-136182" fmla="*/ 1031700 h 2711051"/>
                  <a:gd name="connsiteX447-136183" fmla="*/ 713309 w 6006665"/>
                  <a:gd name="connsiteY447-136184" fmla="*/ 1060453 h 2711051"/>
                  <a:gd name="connsiteX448-136185" fmla="*/ 763548 w 6006665"/>
                  <a:gd name="connsiteY448-136186" fmla="*/ 1043062 h 2711051"/>
                  <a:gd name="connsiteX449-136187" fmla="*/ 770365 w 6006665"/>
                  <a:gd name="connsiteY449-136188" fmla="*/ 983978 h 2711051"/>
                  <a:gd name="connsiteX450-136189" fmla="*/ 845357 w 6006665"/>
                  <a:gd name="connsiteY450-136190" fmla="*/ 936257 h 2711051"/>
                  <a:gd name="connsiteX451-136191" fmla="*/ 972614 w 6006665"/>
                  <a:gd name="connsiteY451-136192" fmla="*/ 849903 h 2711051"/>
                  <a:gd name="connsiteX452-136193" fmla="*/ 982566 w 6006665"/>
                  <a:gd name="connsiteY452-136194" fmla="*/ 851230 h 2711051"/>
                  <a:gd name="connsiteX453-136195" fmla="*/ 984521 w 6006665"/>
                  <a:gd name="connsiteY453-136196" fmla="*/ 849903 h 2711051"/>
                  <a:gd name="connsiteX454-136197" fmla="*/ 1018608 w 6006665"/>
                  <a:gd name="connsiteY454-136198" fmla="*/ 854448 h 2711051"/>
                  <a:gd name="connsiteX455-136199" fmla="*/ 979977 w 6006665"/>
                  <a:gd name="connsiteY455-136200" fmla="*/ 918077 h 2711051"/>
                  <a:gd name="connsiteX456-136201" fmla="*/ 1012666 w 6006665"/>
                  <a:gd name="connsiteY456-136202" fmla="*/ 923238 h 2711051"/>
                  <a:gd name="connsiteX457-136203" fmla="*/ 1038516 w 6006665"/>
                  <a:gd name="connsiteY457-136204" fmla="*/ 893080 h 2711051"/>
                  <a:gd name="connsiteX458-136205" fmla="*/ 1050423 w 6006665"/>
                  <a:gd name="connsiteY458-136206" fmla="*/ 893080 h 2711051"/>
                  <a:gd name="connsiteX459-136207" fmla="*/ 1108962 w 6006665"/>
                  <a:gd name="connsiteY459-136208" fmla="*/ 893080 h 2711051"/>
                  <a:gd name="connsiteX460-136209" fmla="*/ 1161229 w 6006665"/>
                  <a:gd name="connsiteY460-136210" fmla="*/ 849903 h 2711051"/>
                  <a:gd name="connsiteX461-136211" fmla="*/ 1165711 w 6006665"/>
                  <a:gd name="connsiteY461-136212" fmla="*/ 856037 h 2711051"/>
                  <a:gd name="connsiteX462-136213" fmla="*/ 1173136 w 6006665"/>
                  <a:gd name="connsiteY462-136214" fmla="*/ 849903 h 2711051"/>
                  <a:gd name="connsiteX463-136215" fmla="*/ 1210035 w 6006665"/>
                  <a:gd name="connsiteY463-136216" fmla="*/ 900396 h 2711051"/>
                  <a:gd name="connsiteX464-136217" fmla="*/ 1247583 w 6006665"/>
                  <a:gd name="connsiteY464-136218" fmla="*/ 843086 h 2711051"/>
                  <a:gd name="connsiteX465-136219" fmla="*/ 1211223 w 6006665"/>
                  <a:gd name="connsiteY465-136220" fmla="*/ 784002 h 2711051"/>
                  <a:gd name="connsiteX466-136221" fmla="*/ 1227130 w 6006665"/>
                  <a:gd name="connsiteY466-136222" fmla="*/ 747642 h 2711051"/>
                  <a:gd name="connsiteX467-136223" fmla="*/ 1237665 w 6006665"/>
                  <a:gd name="connsiteY467-136224" fmla="*/ 750780 h 2711051"/>
                  <a:gd name="connsiteX468-136225" fmla="*/ 1239037 w 6006665"/>
                  <a:gd name="connsiteY468-136226" fmla="*/ 747642 h 2711051"/>
                  <a:gd name="connsiteX469-136227" fmla="*/ 1345843 w 6006665"/>
                  <a:gd name="connsiteY469-136228" fmla="*/ 779457 h 2711051"/>
                  <a:gd name="connsiteX470-136229" fmla="*/ 1400382 w 6006665"/>
                  <a:gd name="connsiteY470-136230" fmla="*/ 811271 h 2711051"/>
                  <a:gd name="connsiteX471-136231" fmla="*/ 1519756 w 6006665"/>
                  <a:gd name="connsiteY471-136232" fmla="*/ 917855 h 2711051"/>
                  <a:gd name="connsiteX472-136233" fmla="*/ 1543003 w 6006665"/>
                  <a:gd name="connsiteY472-136234" fmla="*/ 877173 h 2711051"/>
                  <a:gd name="connsiteX473-136235" fmla="*/ 1506643 w 6006665"/>
                  <a:gd name="connsiteY473-136236" fmla="*/ 822633 h 2711051"/>
                  <a:gd name="connsiteX474-136237" fmla="*/ 1506643 w 6006665"/>
                  <a:gd name="connsiteY474-136238" fmla="*/ 799909 h 2711051"/>
                  <a:gd name="connsiteX475-136239" fmla="*/ 1463467 w 6006665"/>
                  <a:gd name="connsiteY475-136240" fmla="*/ 790819 h 2711051"/>
                  <a:gd name="connsiteX476-136241" fmla="*/ 1472556 w 6006665"/>
                  <a:gd name="connsiteY476-136242" fmla="*/ 740825 h 2711051"/>
                  <a:gd name="connsiteX477-136243" fmla="*/ 1452104 w 6006665"/>
                  <a:gd name="connsiteY477-136244" fmla="*/ 654471 h 2711051"/>
                  <a:gd name="connsiteX478-136245" fmla="*/ 1452104 w 6006665"/>
                  <a:gd name="connsiteY478-136246" fmla="*/ 618112 h 2711051"/>
                  <a:gd name="connsiteX479-136247" fmla="*/ 1522551 w 6006665"/>
                  <a:gd name="connsiteY479-136248" fmla="*/ 515851 h 2711051"/>
                  <a:gd name="connsiteX480-136249" fmla="*/ 1543003 w 6006665"/>
                  <a:gd name="connsiteY480-136250" fmla="*/ 402228 h 2711051"/>
                  <a:gd name="connsiteX481-136251" fmla="*/ 1570272 w 6006665"/>
                  <a:gd name="connsiteY481-136252" fmla="*/ 381775 h 2711051"/>
                  <a:gd name="connsiteX482-136253" fmla="*/ 1578688 w 6006665"/>
                  <a:gd name="connsiteY482-136254" fmla="*/ 384394 h 2711051"/>
                  <a:gd name="connsiteX483-136255" fmla="*/ 1582179 w 6006665"/>
                  <a:gd name="connsiteY483-136256" fmla="*/ 381775 h 2711051"/>
                  <a:gd name="connsiteX484-136257" fmla="*/ 1684440 w 6006665"/>
                  <a:gd name="connsiteY484-136258" fmla="*/ 413590 h 2711051"/>
                  <a:gd name="connsiteX485-136259" fmla="*/ 1688985 w 6006665"/>
                  <a:gd name="connsiteY485-136260" fmla="*/ 484036 h 2711051"/>
                  <a:gd name="connsiteX486-136261" fmla="*/ 1652625 w 6006665"/>
                  <a:gd name="connsiteY486-136262" fmla="*/ 574935 h 2711051"/>
                  <a:gd name="connsiteX487-136263" fmla="*/ 1679895 w 6006665"/>
                  <a:gd name="connsiteY487-136264" fmla="*/ 613567 h 2711051"/>
                  <a:gd name="connsiteX488-136265" fmla="*/ 1688985 w 6006665"/>
                  <a:gd name="connsiteY488-136266" fmla="*/ 688558 h 2711051"/>
                  <a:gd name="connsiteX489-136267" fmla="*/ 1679895 w 6006665"/>
                  <a:gd name="connsiteY489-136268" fmla="*/ 833996 h 2711051"/>
                  <a:gd name="connsiteX490-136269" fmla="*/ 1636718 w 6006665"/>
                  <a:gd name="connsiteY490-136270" fmla="*/ 1097602 h 2711051"/>
                  <a:gd name="connsiteX491-136271" fmla="*/ 1662494 w 6006665"/>
                  <a:gd name="connsiteY491-136272" fmla="*/ 1104046 h 2711051"/>
                  <a:gd name="connsiteX0-136273" fmla="*/ 1662494 w 6006665"/>
                  <a:gd name="connsiteY0-136274" fmla="*/ 1104046 h 2711051"/>
                  <a:gd name="connsiteX1-136275" fmla="*/ 3211535 w 6006665"/>
                  <a:gd name="connsiteY1-136276" fmla="*/ 1 h 2711051"/>
                  <a:gd name="connsiteX2-136277" fmla="*/ 3200173 w 6006665"/>
                  <a:gd name="connsiteY2-136278" fmla="*/ 74993 h 2711051"/>
                  <a:gd name="connsiteX3-136279" fmla="*/ 3161541 w 6006665"/>
                  <a:gd name="connsiteY3-136280" fmla="*/ 118170 h 2711051"/>
                  <a:gd name="connsiteX4-136281" fmla="*/ 3066097 w 6006665"/>
                  <a:gd name="connsiteY4-136282" fmla="*/ 193161 h 2711051"/>
                  <a:gd name="connsiteX5-136283" fmla="*/ 3034283 w 6006665"/>
                  <a:gd name="connsiteY5-136284" fmla="*/ 236338 h 2711051"/>
                  <a:gd name="connsiteX6-136285" fmla="*/ 3082005 w 6006665"/>
                  <a:gd name="connsiteY6-136286" fmla="*/ 252245 h 2711051"/>
                  <a:gd name="connsiteX7-136287" fmla="*/ 3129459 w 6006665"/>
                  <a:gd name="connsiteY7-136288" fmla="*/ 279926 h 2711051"/>
                  <a:gd name="connsiteX8-136289" fmla="*/ 3156451 w 6006665"/>
                  <a:gd name="connsiteY8-136290" fmla="*/ 256790 h 2711051"/>
                  <a:gd name="connsiteX9-136291" fmla="*/ 3158460 w 6006665"/>
                  <a:gd name="connsiteY9-136292" fmla="*/ 265274 h 2711051"/>
                  <a:gd name="connsiteX10-136293" fmla="*/ 3168359 w 6006665"/>
                  <a:gd name="connsiteY10-136294" fmla="*/ 256790 h 2711051"/>
                  <a:gd name="connsiteX11-136295" fmla="*/ 3184984 w 6006665"/>
                  <a:gd name="connsiteY11-136296" fmla="*/ 326983 h 2711051"/>
                  <a:gd name="connsiteX12-136297" fmla="*/ 3192811 w 6006665"/>
                  <a:gd name="connsiteY12-136298" fmla="*/ 311329 h 2711051"/>
                  <a:gd name="connsiteX13-136299" fmla="*/ 3251895 w 6006665"/>
                  <a:gd name="connsiteY13-136300" fmla="*/ 290877 h 2711051"/>
                  <a:gd name="connsiteX14-136301" fmla="*/ 3259833 w 6006665"/>
                  <a:gd name="connsiteY14-136302" fmla="*/ 292251 h 2711051"/>
                  <a:gd name="connsiteX15-136303" fmla="*/ 3263802 w 6006665"/>
                  <a:gd name="connsiteY15-136304" fmla="*/ 290877 h 2711051"/>
                  <a:gd name="connsiteX16-136305" fmla="*/ 3381970 w 6006665"/>
                  <a:gd name="connsiteY16-136306" fmla="*/ 311329 h 2711051"/>
                  <a:gd name="connsiteX17-136307" fmla="*/ 3388787 w 6006665"/>
                  <a:gd name="connsiteY17-136308" fmla="*/ 370413 h 2711051"/>
                  <a:gd name="connsiteX18-136309" fmla="*/ 3531529 w 6006665"/>
                  <a:gd name="connsiteY18-136310" fmla="*/ 391404 h 2711051"/>
                  <a:gd name="connsiteX19-136311" fmla="*/ 3538225 w 6006665"/>
                  <a:gd name="connsiteY19-136312" fmla="*/ 295422 h 2711051"/>
                  <a:gd name="connsiteX20-136313" fmla="*/ 3549910 w 6006665"/>
                  <a:gd name="connsiteY20-136314" fmla="*/ 298609 h 2711051"/>
                  <a:gd name="connsiteX21-136315" fmla="*/ 3550132 w 6006665"/>
                  <a:gd name="connsiteY21-136316" fmla="*/ 295422 h 2711051"/>
                  <a:gd name="connsiteX22-136317" fmla="*/ 3625123 w 6006665"/>
                  <a:gd name="connsiteY22-136318" fmla="*/ 315874 h 2711051"/>
                  <a:gd name="connsiteX23-136319" fmla="*/ 3672301 w 6006665"/>
                  <a:gd name="connsiteY23-136320" fmla="*/ 315874 h 2711051"/>
                  <a:gd name="connsiteX24-136321" fmla="*/ 3684207 w 6006665"/>
                  <a:gd name="connsiteY24-136322" fmla="*/ 315874 h 2711051"/>
                  <a:gd name="connsiteX25-136323" fmla="*/ 3743291 w 6006665"/>
                  <a:gd name="connsiteY25-136324" fmla="*/ 381775 h 2711051"/>
                  <a:gd name="connsiteX26-136325" fmla="*/ 3759199 w 6006665"/>
                  <a:gd name="connsiteY26-136326" fmla="*/ 461312 h 2711051"/>
                  <a:gd name="connsiteX27-136327" fmla="*/ 3738747 w 6006665"/>
                  <a:gd name="connsiteY27-136328" fmla="*/ 511306 h 2711051"/>
                  <a:gd name="connsiteX28-136329" fmla="*/ 3786469 w 6006665"/>
                  <a:gd name="connsiteY28-136330" fmla="*/ 602204 h 2711051"/>
                  <a:gd name="connsiteX29-136331" fmla="*/ 3835603 w 6006665"/>
                  <a:gd name="connsiteY29-136332" fmla="*/ 638110 h 2711051"/>
                  <a:gd name="connsiteX30-136333" fmla="*/ 3865460 w 6006665"/>
                  <a:gd name="connsiteY30-136334" fmla="*/ 527213 h 2711051"/>
                  <a:gd name="connsiteX31-136335" fmla="*/ 3875077 w 6006665"/>
                  <a:gd name="connsiteY31-136336" fmla="*/ 535720 h 2711051"/>
                  <a:gd name="connsiteX32-136337" fmla="*/ 3877367 w 6006665"/>
                  <a:gd name="connsiteY32-136338" fmla="*/ 527213 h 2711051"/>
                  <a:gd name="connsiteX33-136339" fmla="*/ 3932151 w 6006665"/>
                  <a:gd name="connsiteY33-136340" fmla="*/ 575676 h 2711051"/>
                  <a:gd name="connsiteX34-136341" fmla="*/ 3988173 w 6006665"/>
                  <a:gd name="connsiteY34-136342" fmla="*/ 547665 h 2711051"/>
                  <a:gd name="connsiteX35-136343" fmla="*/ 3993852 w 6006665"/>
                  <a:gd name="connsiteY35-136344" fmla="*/ 550780 h 2711051"/>
                  <a:gd name="connsiteX36-136345" fmla="*/ 4000080 w 6006665"/>
                  <a:gd name="connsiteY36-136346" fmla="*/ 547665 h 2711051"/>
                  <a:gd name="connsiteX37-136347" fmla="*/ 4062426 w 6006665"/>
                  <a:gd name="connsiteY37-136348" fmla="*/ 581855 h 2711051"/>
                  <a:gd name="connsiteX38-136349" fmla="*/ 4085889 w 6006665"/>
                  <a:gd name="connsiteY38-136350" fmla="*/ 554483 h 2711051"/>
                  <a:gd name="connsiteX39-136351" fmla="*/ 4095563 w 6006665"/>
                  <a:gd name="connsiteY39-136352" fmla="*/ 557087 h 2711051"/>
                  <a:gd name="connsiteX40-136353" fmla="*/ 4097796 w 6006665"/>
                  <a:gd name="connsiteY40-136354" fmla="*/ 554483 h 2711051"/>
                  <a:gd name="connsiteX41-136355" fmla="*/ 4144150 w 6006665"/>
                  <a:gd name="connsiteY41-136356" fmla="*/ 566963 h 2711051"/>
                  <a:gd name="connsiteX42-136357" fmla="*/ 4117703 w 6006665"/>
                  <a:gd name="connsiteY42-136358" fmla="*/ 456767 h 2711051"/>
                  <a:gd name="connsiteX43-136359" fmla="*/ 4165425 w 6006665"/>
                  <a:gd name="connsiteY43-136360" fmla="*/ 402228 h 2711051"/>
                  <a:gd name="connsiteX44-136361" fmla="*/ 4175231 w 6006665"/>
                  <a:gd name="connsiteY44-136362" fmla="*/ 404629 h 2711051"/>
                  <a:gd name="connsiteX45-136363" fmla="*/ 4177332 w 6006665"/>
                  <a:gd name="connsiteY45-136364" fmla="*/ 402228 h 2711051"/>
                  <a:gd name="connsiteX46-136365" fmla="*/ 4511384 w 6006665"/>
                  <a:gd name="connsiteY46-136366" fmla="*/ 484036 h 2711051"/>
                  <a:gd name="connsiteX47-136367" fmla="*/ 4543199 w 6006665"/>
                  <a:gd name="connsiteY47-136368" fmla="*/ 554483 h 2711051"/>
                  <a:gd name="connsiteX48-136369" fmla="*/ 4639242 w 6006665"/>
                  <a:gd name="connsiteY48-136370" fmla="*/ 637125 h 2711051"/>
                  <a:gd name="connsiteX49-136371" fmla="*/ 4774445 w 6006665"/>
                  <a:gd name="connsiteY49-136372" fmla="*/ 618112 h 2711051"/>
                  <a:gd name="connsiteX50-136373" fmla="*/ 4778496 w 6006665"/>
                  <a:gd name="connsiteY50-136374" fmla="*/ 619216 h 2711051"/>
                  <a:gd name="connsiteX51-136375" fmla="*/ 4786352 w 6006665"/>
                  <a:gd name="connsiteY51-136376" fmla="*/ 618112 h 2711051"/>
                  <a:gd name="connsiteX52-136377" fmla="*/ 4861343 w 6006665"/>
                  <a:gd name="connsiteY52-136378" fmla="*/ 638564 h 2711051"/>
                  <a:gd name="connsiteX53-136379" fmla="*/ 4893158 w 6006665"/>
                  <a:gd name="connsiteY53-136380" fmla="*/ 681741 h 2711051"/>
                  <a:gd name="connsiteX54-136381" fmla="*/ 4888613 w 6006665"/>
                  <a:gd name="connsiteY54-136382" fmla="*/ 763549 h 2711051"/>
                  <a:gd name="connsiteX55-136383" fmla="*/ 4927677 w 6006665"/>
                  <a:gd name="connsiteY55-136384" fmla="*/ 788221 h 2711051"/>
                  <a:gd name="connsiteX56-136385" fmla="*/ 4967605 w 6006665"/>
                  <a:gd name="connsiteY56-136386" fmla="*/ 774912 h 2711051"/>
                  <a:gd name="connsiteX57-136387" fmla="*/ 5038051 w 6006665"/>
                  <a:gd name="connsiteY57-136388" fmla="*/ 768094 h 2711051"/>
                  <a:gd name="connsiteX58-136389" fmla="*/ 5040730 w 6006665"/>
                  <a:gd name="connsiteY58-136390" fmla="*/ 768987 h 2711051"/>
                  <a:gd name="connsiteX59-136391" fmla="*/ 5049958 w 6006665"/>
                  <a:gd name="connsiteY59-136392" fmla="*/ 768094 h 2711051"/>
                  <a:gd name="connsiteX60-136393" fmla="*/ 5114249 w 6006665"/>
                  <a:gd name="connsiteY60-136394" fmla="*/ 789525 h 2711051"/>
                  <a:gd name="connsiteX61-136395" fmla="*/ 5176671 w 6006665"/>
                  <a:gd name="connsiteY61-136396" fmla="*/ 779457 h 2711051"/>
                  <a:gd name="connsiteX62-136397" fmla="*/ 5177801 w 6006665"/>
                  <a:gd name="connsiteY62-136398" fmla="*/ 781195 h 2711051"/>
                  <a:gd name="connsiteX63-136399" fmla="*/ 5188578 w 6006665"/>
                  <a:gd name="connsiteY63-136400" fmla="*/ 779457 h 2711051"/>
                  <a:gd name="connsiteX64-136401" fmla="*/ 5243719 w 6006665"/>
                  <a:gd name="connsiteY64-136402" fmla="*/ 864288 h 2711051"/>
                  <a:gd name="connsiteX65-136403" fmla="*/ 5283477 w 6006665"/>
                  <a:gd name="connsiteY65-136404" fmla="*/ 833996 h 2711051"/>
                  <a:gd name="connsiteX66-136405" fmla="*/ 5258480 w 6006665"/>
                  <a:gd name="connsiteY66-136406" fmla="*/ 768094 h 2711051"/>
                  <a:gd name="connsiteX67-136407" fmla="*/ 5267570 w 6006665"/>
                  <a:gd name="connsiteY67-136408" fmla="*/ 720373 h 2711051"/>
                  <a:gd name="connsiteX68-136409" fmla="*/ 5278896 w 6006665"/>
                  <a:gd name="connsiteY68-136410" fmla="*/ 723422 h 2711051"/>
                  <a:gd name="connsiteX69-136411" fmla="*/ 5279477 w 6006665"/>
                  <a:gd name="connsiteY69-136412" fmla="*/ 720373 h 2711051"/>
                  <a:gd name="connsiteX70-136413" fmla="*/ 5395510 w 6006665"/>
                  <a:gd name="connsiteY70-136414" fmla="*/ 751612 h 2711051"/>
                  <a:gd name="connsiteX71-136415" fmla="*/ 5463001 w 6006665"/>
                  <a:gd name="connsiteY71-136416" fmla="*/ 747642 h 2711051"/>
                  <a:gd name="connsiteX72-136417" fmla="*/ 5464386 w 6006665"/>
                  <a:gd name="connsiteY72-136418" fmla="*/ 748261 h 2711051"/>
                  <a:gd name="connsiteX73-136419" fmla="*/ 5474909 w 6006665"/>
                  <a:gd name="connsiteY73-136420" fmla="*/ 747642 h 2711051"/>
                  <a:gd name="connsiteX74-136421" fmla="*/ 5581715 w 6006665"/>
                  <a:gd name="connsiteY74-136422" fmla="*/ 795364 h 2711051"/>
                  <a:gd name="connsiteX75-136423" fmla="*/ 5633981 w 6006665"/>
                  <a:gd name="connsiteY75-136424" fmla="*/ 838541 h 2711051"/>
                  <a:gd name="connsiteX76-136425" fmla="*/ 5720335 w 6006665"/>
                  <a:gd name="connsiteY76-136426" fmla="*/ 918077 h 2711051"/>
                  <a:gd name="connsiteX77-136427" fmla="*/ 5822595 w 6006665"/>
                  <a:gd name="connsiteY77-136428" fmla="*/ 1015793 h 2711051"/>
                  <a:gd name="connsiteX78-136429" fmla="*/ 5818051 w 6006665"/>
                  <a:gd name="connsiteY78-136430" fmla="*/ 1070332 h 2711051"/>
                  <a:gd name="connsiteX79-136431" fmla="*/ 5825679 w 6006665"/>
                  <a:gd name="connsiteY79-136432" fmla="*/ 1077960 h 2711051"/>
                  <a:gd name="connsiteX80-136433" fmla="*/ 5822051 w 6006665"/>
                  <a:gd name="connsiteY80-136434" fmla="*/ 1027155 h 2711051"/>
                  <a:gd name="connsiteX81-136435" fmla="*/ 5834092 w 6006665"/>
                  <a:gd name="connsiteY81-136436" fmla="*/ 1029028 h 2711051"/>
                  <a:gd name="connsiteX82-136437" fmla="*/ 5833958 w 6006665"/>
                  <a:gd name="connsiteY82-136438" fmla="*/ 1027155 h 2711051"/>
                  <a:gd name="connsiteX83-136439" fmla="*/ 5936219 w 6006665"/>
                  <a:gd name="connsiteY83-136440" fmla="*/ 1043062 h 2711051"/>
                  <a:gd name="connsiteX84-136441" fmla="*/ 6006665 w 6006665"/>
                  <a:gd name="connsiteY84-136442" fmla="*/ 1122599 h 2711051"/>
                  <a:gd name="connsiteX85-136443" fmla="*/ 5968033 w 6006665"/>
                  <a:gd name="connsiteY85-136444" fmla="*/ 1161231 h 2711051"/>
                  <a:gd name="connsiteX86-136445" fmla="*/ 5908949 w 6006665"/>
                  <a:gd name="connsiteY86-136446" fmla="*/ 1172593 h 2711051"/>
                  <a:gd name="connsiteX87-136447" fmla="*/ 5908949 w 6006665"/>
                  <a:gd name="connsiteY87-136448" fmla="*/ 1258947 h 2711051"/>
                  <a:gd name="connsiteX88-136449" fmla="*/ 5893042 w 6006665"/>
                  <a:gd name="connsiteY88-136450" fmla="*/ 1274854 h 2711051"/>
                  <a:gd name="connsiteX89-136451" fmla="*/ 5881135 w 6006665"/>
                  <a:gd name="connsiteY89-136452" fmla="*/ 1274854 h 2711051"/>
                  <a:gd name="connsiteX90-136453" fmla="*/ 5861227 w 6006665"/>
                  <a:gd name="connsiteY90-136454" fmla="*/ 1274854 h 2711051"/>
                  <a:gd name="connsiteX91-136455" fmla="*/ 5849321 w 6006665"/>
                  <a:gd name="connsiteY91-136456" fmla="*/ 1274854 h 2711051"/>
                  <a:gd name="connsiteX92-136457" fmla="*/ 5817506 w 6006665"/>
                  <a:gd name="connsiteY92-136458" fmla="*/ 1240767 h 2711051"/>
                  <a:gd name="connsiteX93-136459" fmla="*/ 5767511 w 6006665"/>
                  <a:gd name="connsiteY93-136460" fmla="*/ 1215770 h 2711051"/>
                  <a:gd name="connsiteX94-136461" fmla="*/ 5762967 w 6006665"/>
                  <a:gd name="connsiteY94-136462" fmla="*/ 1181683 h 2711051"/>
                  <a:gd name="connsiteX95-136463" fmla="*/ 5729132 w 6006665"/>
                  <a:gd name="connsiteY95-136464" fmla="*/ 1167751 h 2711051"/>
                  <a:gd name="connsiteX96-136465" fmla="*/ 5695337 w 6006665"/>
                  <a:gd name="connsiteY96-136466" fmla="*/ 1177138 h 2711051"/>
                  <a:gd name="connsiteX97-136467" fmla="*/ 5693366 w 6006665"/>
                  <a:gd name="connsiteY97-136468" fmla="*/ 1174378 h 2711051"/>
                  <a:gd name="connsiteX98-136469" fmla="*/ 5683431 w 6006665"/>
                  <a:gd name="connsiteY98-136470" fmla="*/ 1177138 h 2711051"/>
                  <a:gd name="connsiteX99-136471" fmla="*/ 5660706 w 6006665"/>
                  <a:gd name="connsiteY99-136472" fmla="*/ 1145323 h 2711051"/>
                  <a:gd name="connsiteX100-136473" fmla="*/ 5669644 w 6006665"/>
                  <a:gd name="connsiteY100-136474" fmla="*/ 1120298 h 2711051"/>
                  <a:gd name="connsiteX101-136475" fmla="*/ 5640799 w 6006665"/>
                  <a:gd name="connsiteY101-136476" fmla="*/ 1133961 h 2711051"/>
                  <a:gd name="connsiteX102-136477" fmla="*/ 5656705 w 6006665"/>
                  <a:gd name="connsiteY102-136478" fmla="*/ 1177138 h 2711051"/>
                  <a:gd name="connsiteX103-136479" fmla="*/ 5633981 w 6006665"/>
                  <a:gd name="connsiteY103-136480" fmla="*/ 1215770 h 2711051"/>
                  <a:gd name="connsiteX104-136481" fmla="*/ 5586259 w 6006665"/>
                  <a:gd name="connsiteY104-136482" fmla="*/ 1252129 h 2711051"/>
                  <a:gd name="connsiteX105-136483" fmla="*/ 5575676 w 6006665"/>
                  <a:gd name="connsiteY105-136484" fmla="*/ 1251121 h 2711051"/>
                  <a:gd name="connsiteX106-136485" fmla="*/ 5574353 w 6006665"/>
                  <a:gd name="connsiteY106-136486" fmla="*/ 1252129 h 2711051"/>
                  <a:gd name="connsiteX107-136487" fmla="*/ 5539436 w 6006665"/>
                  <a:gd name="connsiteY107-136488" fmla="*/ 1248804 h 2711051"/>
                  <a:gd name="connsiteX108-136489" fmla="*/ 5570352 w 6006665"/>
                  <a:gd name="connsiteY108-136490" fmla="*/ 1290761 h 2711051"/>
                  <a:gd name="connsiteX109-136491" fmla="*/ 5593077 w 6006665"/>
                  <a:gd name="connsiteY109-136492" fmla="*/ 1354390 h 2711051"/>
                  <a:gd name="connsiteX110-136493" fmla="*/ 5608984 w 6006665"/>
                  <a:gd name="connsiteY110-136494" fmla="*/ 1381660 h 2711051"/>
                  <a:gd name="connsiteX111-136495" fmla="*/ 5613529 w 6006665"/>
                  <a:gd name="connsiteY111-136496" fmla="*/ 1413474 h 2711051"/>
                  <a:gd name="connsiteX112-136497" fmla="*/ 5608984 w 6006665"/>
                  <a:gd name="connsiteY112-136498" fmla="*/ 1436199 h 2711051"/>
                  <a:gd name="connsiteX113-136499" fmla="*/ 5597799 w 6006665"/>
                  <a:gd name="connsiteY113-136500" fmla="*/ 1432590 h 2711051"/>
                  <a:gd name="connsiteX114-136501" fmla="*/ 5597077 w 6006665"/>
                  <a:gd name="connsiteY114-136502" fmla="*/ 1436199 h 2711051"/>
                  <a:gd name="connsiteX115-136503" fmla="*/ 5534271 w 6006665"/>
                  <a:gd name="connsiteY115-136504" fmla="*/ 1415939 h 2711051"/>
                  <a:gd name="connsiteX116-136505" fmla="*/ 5436277 w 6006665"/>
                  <a:gd name="connsiteY116-136506" fmla="*/ 1472558 h 2711051"/>
                  <a:gd name="connsiteX117-136507" fmla="*/ 5397645 w 6006665"/>
                  <a:gd name="connsiteY117-136508" fmla="*/ 1483921 h 2711051"/>
                  <a:gd name="connsiteX118-136509" fmla="*/ 5345378 w 6006665"/>
                  <a:gd name="connsiteY118-136510" fmla="*/ 1538460 h 2711051"/>
                  <a:gd name="connsiteX119-136511" fmla="*/ 5290839 w 6006665"/>
                  <a:gd name="connsiteY119-136512" fmla="*/ 1586181 h 2711051"/>
                  <a:gd name="connsiteX120-136513" fmla="*/ 5274932 w 6006665"/>
                  <a:gd name="connsiteY120-136514" fmla="*/ 1617996 h 2711051"/>
                  <a:gd name="connsiteX121-136515" fmla="*/ 5267238 w 6006665"/>
                  <a:gd name="connsiteY121-136516" fmla="*/ 1609569 h 2711051"/>
                  <a:gd name="connsiteX122-136517" fmla="*/ 5263025 w 6006665"/>
                  <a:gd name="connsiteY122-136518" fmla="*/ 1617996 h 2711051"/>
                  <a:gd name="connsiteX123-136519" fmla="*/ 5219538 w 6006665"/>
                  <a:gd name="connsiteY123-136520" fmla="*/ 1570368 h 2711051"/>
                  <a:gd name="connsiteX124-136521" fmla="*/ 5129494 w 6006665"/>
                  <a:gd name="connsiteY124-136522" fmla="*/ 1624813 h 2711051"/>
                  <a:gd name="connsiteX125-136523" fmla="*/ 5126389 w 6006665"/>
                  <a:gd name="connsiteY125-136524" fmla="*/ 1619491 h 2711051"/>
                  <a:gd name="connsiteX126-136525" fmla="*/ 5117587 w 6006665"/>
                  <a:gd name="connsiteY126-136526" fmla="*/ 1624813 h 2711051"/>
                  <a:gd name="connsiteX127-136527" fmla="*/ 5105544 w 6006665"/>
                  <a:gd name="connsiteY127-136528" fmla="*/ 1604167 h 2711051"/>
                  <a:gd name="connsiteX128-136529" fmla="*/ 5074955 w 6006665"/>
                  <a:gd name="connsiteY128-136530" fmla="*/ 1629358 h 2711051"/>
                  <a:gd name="connsiteX129-136531" fmla="*/ 5065718 w 6006665"/>
                  <a:gd name="connsiteY129-136532" fmla="*/ 1627159 h 2711051"/>
                  <a:gd name="connsiteX130-136533" fmla="*/ 5063048 w 6006665"/>
                  <a:gd name="connsiteY130-136534" fmla="*/ 1629358 h 2711051"/>
                  <a:gd name="connsiteX131-136535" fmla="*/ 5026594 w 6006665"/>
                  <a:gd name="connsiteY131-136536" fmla="*/ 1620679 h 2711051"/>
                  <a:gd name="connsiteX132-136537" fmla="*/ 5015871 w 6006665"/>
                  <a:gd name="connsiteY132-136538" fmla="*/ 1665718 h 2711051"/>
                  <a:gd name="connsiteX133-136539" fmla="*/ 4974967 w 6006665"/>
                  <a:gd name="connsiteY133-136540" fmla="*/ 1731619 h 2711051"/>
                  <a:gd name="connsiteX134-136541" fmla="*/ 4974967 w 6006665"/>
                  <a:gd name="connsiteY134-136542" fmla="*/ 1763434 h 2711051"/>
                  <a:gd name="connsiteX135-136543" fmla="*/ 5015871 w 6006665"/>
                  <a:gd name="connsiteY135-136544" fmla="*/ 1779341 h 2711051"/>
                  <a:gd name="connsiteX136-136545" fmla="*/ 5011326 w 6006665"/>
                  <a:gd name="connsiteY136-136546" fmla="*/ 1877057 h 2711051"/>
                  <a:gd name="connsiteX137-136547" fmla="*/ 4999419 w 6006665"/>
                  <a:gd name="connsiteY137-136548" fmla="*/ 1877057 h 2711051"/>
                  <a:gd name="connsiteX138-136549" fmla="*/ 4974967 w 6006665"/>
                  <a:gd name="connsiteY138-136550" fmla="*/ 1877057 h 2711051"/>
                  <a:gd name="connsiteX139-136551" fmla="*/ 4963605 w 6006665"/>
                  <a:gd name="connsiteY139-136552" fmla="*/ 1929323 h 2711051"/>
                  <a:gd name="connsiteX140-136553" fmla="*/ 4974967 w 6006665"/>
                  <a:gd name="connsiteY140-136554" fmla="*/ 1956593 h 2711051"/>
                  <a:gd name="connsiteX141-136555" fmla="*/ 4909065 w 6006665"/>
                  <a:gd name="connsiteY141-136556" fmla="*/ 1990680 h 2711051"/>
                  <a:gd name="connsiteX142-136557" fmla="*/ 4897703 w 6006665"/>
                  <a:gd name="connsiteY142-136558" fmla="*/ 2058854 h 2711051"/>
                  <a:gd name="connsiteX143-136559" fmla="*/ 4845437 w 6006665"/>
                  <a:gd name="connsiteY143-136560" fmla="*/ 2074761 h 2711051"/>
                  <a:gd name="connsiteX144-136561" fmla="*/ 4834074 w 6006665"/>
                  <a:gd name="connsiteY144-136562" fmla="*/ 2133845 h 2711051"/>
                  <a:gd name="connsiteX145-136563" fmla="*/ 4779535 w 6006665"/>
                  <a:gd name="connsiteY145-136564" fmla="*/ 2192929 h 2711051"/>
                  <a:gd name="connsiteX146-136565" fmla="*/ 4777225 w 6006665"/>
                  <a:gd name="connsiteY146-136566" fmla="*/ 2182533 h 2711051"/>
                  <a:gd name="connsiteX147-136567" fmla="*/ 4767628 w 6006665"/>
                  <a:gd name="connsiteY147-136568" fmla="*/ 2192929 h 2711051"/>
                  <a:gd name="connsiteX148-136569" fmla="*/ 4758538 w 6006665"/>
                  <a:gd name="connsiteY148-136570" fmla="*/ 2152025 h 2711051"/>
                  <a:gd name="connsiteX149-136571" fmla="*/ 4742631 w 6006665"/>
                  <a:gd name="connsiteY149-136572" fmla="*/ 2065671 h 2711051"/>
                  <a:gd name="connsiteX150-136573" fmla="*/ 4715361 w 6006665"/>
                  <a:gd name="connsiteY150-136574" fmla="*/ 1924779 h 2711051"/>
                  <a:gd name="connsiteX151-136575" fmla="*/ 4735813 w 6006665"/>
                  <a:gd name="connsiteY151-136576" fmla="*/ 1833880 h 2711051"/>
                  <a:gd name="connsiteX152-136577" fmla="*/ 4767628 w 6006665"/>
                  <a:gd name="connsiteY152-136578" fmla="*/ 1790703 h 2711051"/>
                  <a:gd name="connsiteX153-136579" fmla="*/ 4767628 w 6006665"/>
                  <a:gd name="connsiteY153-136580" fmla="*/ 1763434 h 2711051"/>
                  <a:gd name="connsiteX154-136581" fmla="*/ 4826712 w 6006665"/>
                  <a:gd name="connsiteY154-136582" fmla="*/ 1747526 h 2711051"/>
                  <a:gd name="connsiteX155-136583" fmla="*/ 4892613 w 6006665"/>
                  <a:gd name="connsiteY155-136584" fmla="*/ 1656628 h 2711051"/>
                  <a:gd name="connsiteX156-136585" fmla="*/ 4956243 w 6006665"/>
                  <a:gd name="connsiteY156-136586" fmla="*/ 1581637 h 2711051"/>
                  <a:gd name="connsiteX157-136587" fmla="*/ 5022143 w 6006665"/>
                  <a:gd name="connsiteY157-136588" fmla="*/ 1522552 h 2711051"/>
                  <a:gd name="connsiteX158-136589" fmla="*/ 5046694 w 6006665"/>
                  <a:gd name="connsiteY158-136590" fmla="*/ 1415425 h 2711051"/>
                  <a:gd name="connsiteX159-136591" fmla="*/ 5015871 w 6006665"/>
                  <a:gd name="connsiteY159-136592" fmla="*/ 1420292 h 2711051"/>
                  <a:gd name="connsiteX160-136593" fmla="*/ 4995419 w 6006665"/>
                  <a:gd name="connsiteY160-136594" fmla="*/ 1483921 h 2711051"/>
                  <a:gd name="connsiteX161-136595" fmla="*/ 4904521 w 6006665"/>
                  <a:gd name="connsiteY161-136596" fmla="*/ 1570274 h 2711051"/>
                  <a:gd name="connsiteX162-136597" fmla="*/ 4901708 w 6006665"/>
                  <a:gd name="connsiteY162-136598" fmla="*/ 1561634 h 2711051"/>
                  <a:gd name="connsiteX163-136599" fmla="*/ 4892613 w 6006665"/>
                  <a:gd name="connsiteY163-136600" fmla="*/ 1570274 h 2711051"/>
                  <a:gd name="connsiteX164-136601" fmla="*/ 4861835 w 6006665"/>
                  <a:gd name="connsiteY164-136602" fmla="*/ 1475740 h 2711051"/>
                  <a:gd name="connsiteX165-136603" fmla="*/ 4779535 w 6006665"/>
                  <a:gd name="connsiteY165-136604" fmla="*/ 1499828 h 2711051"/>
                  <a:gd name="connsiteX166-136605" fmla="*/ 4684091 w 6006665"/>
                  <a:gd name="connsiteY166-136606" fmla="*/ 1624813 h 2711051"/>
                  <a:gd name="connsiteX167-136607" fmla="*/ 4715906 w 6006665"/>
                  <a:gd name="connsiteY167-136608" fmla="*/ 1672535 h 2711051"/>
                  <a:gd name="connsiteX168-136609" fmla="*/ 4636369 w 6006665"/>
                  <a:gd name="connsiteY168-136610" fmla="*/ 1688442 h 2711051"/>
                  <a:gd name="connsiteX169-136611" fmla="*/ 4577285 w 6006665"/>
                  <a:gd name="connsiteY169-136612" fmla="*/ 1692987 h 2711051"/>
                  <a:gd name="connsiteX170-136613" fmla="*/ 4577373 w 6006665"/>
                  <a:gd name="connsiteY170-136614" fmla="*/ 1692065 h 2711051"/>
                  <a:gd name="connsiteX171-136615" fmla="*/ 4565379 w 6006665"/>
                  <a:gd name="connsiteY171-136616" fmla="*/ 1692987 h 2711051"/>
                  <a:gd name="connsiteX172-136617" fmla="*/ 4569923 w 6006665"/>
                  <a:gd name="connsiteY172-136618" fmla="*/ 1645266 h 2711051"/>
                  <a:gd name="connsiteX173-136619" fmla="*/ 4520081 w 6006665"/>
                  <a:gd name="connsiteY173-136620" fmla="*/ 1635680 h 2711051"/>
                  <a:gd name="connsiteX174-136621" fmla="*/ 4475025 w 6006665"/>
                  <a:gd name="connsiteY174-136622" fmla="*/ 1665718 h 2711051"/>
                  <a:gd name="connsiteX175-136623" fmla="*/ 4464394 w 6006665"/>
                  <a:gd name="connsiteY175-136624" fmla="*/ 1664867 h 2711051"/>
                  <a:gd name="connsiteX176-136625" fmla="*/ 4463118 w 6006665"/>
                  <a:gd name="connsiteY176-136626" fmla="*/ 1665718 h 2711051"/>
                  <a:gd name="connsiteX177-136627" fmla="*/ 4357637 w 6006665"/>
                  <a:gd name="connsiteY177-136628" fmla="*/ 1657279 h 2711051"/>
                  <a:gd name="connsiteX178-136629" fmla="*/ 4243233 w 6006665"/>
                  <a:gd name="connsiteY178-136630" fmla="*/ 1677080 h 2711051"/>
                  <a:gd name="connsiteX179-136631" fmla="*/ 4125065 w 6006665"/>
                  <a:gd name="connsiteY179-136632" fmla="*/ 1811155 h 2711051"/>
                  <a:gd name="connsiteX180-136633" fmla="*/ 3984173 w 6006665"/>
                  <a:gd name="connsiteY180-136634" fmla="*/ 1967955 h 2711051"/>
                  <a:gd name="connsiteX181-136635" fmla="*/ 4038712 w 6006665"/>
                  <a:gd name="connsiteY181-136636" fmla="*/ 1972500 h 2711051"/>
                  <a:gd name="connsiteX182-136637" fmla="*/ 4059164 w 6006665"/>
                  <a:gd name="connsiteY182-136638" fmla="*/ 2015677 h 2711051"/>
                  <a:gd name="connsiteX183-136639" fmla="*/ 4087782 w 6006665"/>
                  <a:gd name="connsiteY183-136640" fmla="*/ 2024094 h 2711051"/>
                  <a:gd name="connsiteX184-136641" fmla="*/ 4106341 w 6006665"/>
                  <a:gd name="connsiteY184-136642" fmla="*/ 1995225 h 2711051"/>
                  <a:gd name="connsiteX185-136643" fmla="*/ 4117411 w 6006665"/>
                  <a:gd name="connsiteY185-136644" fmla="*/ 1996527 h 2711051"/>
                  <a:gd name="connsiteX186-136645" fmla="*/ 4118248 w 6006665"/>
                  <a:gd name="connsiteY186-136646" fmla="*/ 1995225 h 2711051"/>
                  <a:gd name="connsiteX187-136647" fmla="*/ 4156880 w 6006665"/>
                  <a:gd name="connsiteY187-136648" fmla="*/ 1999770 h 2711051"/>
                  <a:gd name="connsiteX188-136649" fmla="*/ 4211419 w 6006665"/>
                  <a:gd name="connsiteY188-136650" fmla="*/ 2070216 h 2711051"/>
                  <a:gd name="connsiteX189-136651" fmla="*/ 4215964 w 6006665"/>
                  <a:gd name="connsiteY189-136652" fmla="*/ 2117938 h 2711051"/>
                  <a:gd name="connsiteX190-136653" fmla="*/ 4184149 w 6006665"/>
                  <a:gd name="connsiteY190-136654" fmla="*/ 2177022 h 2711051"/>
                  <a:gd name="connsiteX191-136655" fmla="*/ 4177332 w 6006665"/>
                  <a:gd name="connsiteY191-136656" fmla="*/ 2247468 h 2711051"/>
                  <a:gd name="connsiteX192-136657" fmla="*/ 4161425 w 6006665"/>
                  <a:gd name="connsiteY192-136658" fmla="*/ 2333822 h 2711051"/>
                  <a:gd name="connsiteX193-136659" fmla="*/ 4109158 w 6006665"/>
                  <a:gd name="connsiteY193-136660" fmla="*/ 2413358 h 2711051"/>
                  <a:gd name="connsiteX194-136661" fmla="*/ 4097796 w 6006665"/>
                  <a:gd name="connsiteY194-136662" fmla="*/ 2451990 h 2711051"/>
                  <a:gd name="connsiteX195-136663" fmla="*/ 4043257 w 6006665"/>
                  <a:gd name="connsiteY195-136664" fmla="*/ 2511074 h 2711051"/>
                  <a:gd name="connsiteX196-136665" fmla="*/ 3995535 w 6006665"/>
                  <a:gd name="connsiteY196-136666" fmla="*/ 2570158 h 2711051"/>
                  <a:gd name="connsiteX197-136667" fmla="*/ 3975083 w 6006665"/>
                  <a:gd name="connsiteY197-136668" fmla="*/ 2601973 h 2711051"/>
                  <a:gd name="connsiteX198-136669" fmla="*/ 3925089 w 6006665"/>
                  <a:gd name="connsiteY198-136670" fmla="*/ 2629242 h 2711051"/>
                  <a:gd name="connsiteX199-136671" fmla="*/ 3913182 w 6006665"/>
                  <a:gd name="connsiteY199-136672" fmla="*/ 2629242 h 2711051"/>
                  <a:gd name="connsiteX200-136673" fmla="*/ 3904637 w 6006665"/>
                  <a:gd name="connsiteY200-136674" fmla="*/ 2629242 h 2711051"/>
                  <a:gd name="connsiteX201-136675" fmla="*/ 3892729 w 6006665"/>
                  <a:gd name="connsiteY201-136676" fmla="*/ 2629242 h 2711051"/>
                  <a:gd name="connsiteX202-136677" fmla="*/ 3871063 w 6006665"/>
                  <a:gd name="connsiteY202-136678" fmla="*/ 2612993 h 2711051"/>
                  <a:gd name="connsiteX203-136679" fmla="*/ 3829645 w 6006665"/>
                  <a:gd name="connsiteY203-136680" fmla="*/ 2640605 h 2711051"/>
                  <a:gd name="connsiteX204-136681" fmla="*/ 3822828 w 6006665"/>
                  <a:gd name="connsiteY204-136682" fmla="*/ 2661057 h 2711051"/>
                  <a:gd name="connsiteX205-136683" fmla="*/ 3818283 w 6006665"/>
                  <a:gd name="connsiteY205-136684" fmla="*/ 2651967 h 2711051"/>
                  <a:gd name="connsiteX206-136685" fmla="*/ 3818283 w 6006665"/>
                  <a:gd name="connsiteY206-136686" fmla="*/ 2640241 h 2711051"/>
                  <a:gd name="connsiteX207-136687" fmla="*/ 3817738 w 6006665"/>
                  <a:gd name="connsiteY207-136688" fmla="*/ 2640605 h 2711051"/>
                  <a:gd name="connsiteX208-136689" fmla="*/ 3810921 w 6006665"/>
                  <a:gd name="connsiteY208-136690" fmla="*/ 2661057 h 2711051"/>
                  <a:gd name="connsiteX209-136691" fmla="*/ 3806376 w 6006665"/>
                  <a:gd name="connsiteY209-136692" fmla="*/ 2651967 h 2711051"/>
                  <a:gd name="connsiteX210-136693" fmla="*/ 3806376 w 6006665"/>
                  <a:gd name="connsiteY210-136694" fmla="*/ 2624697 h 2711051"/>
                  <a:gd name="connsiteX211-136695" fmla="*/ 3818283 w 6006665"/>
                  <a:gd name="connsiteY211-136696" fmla="*/ 2624697 h 2711051"/>
                  <a:gd name="connsiteX212-136697" fmla="*/ 3826828 w 6006665"/>
                  <a:gd name="connsiteY212-136698" fmla="*/ 2624697 h 2711051"/>
                  <a:gd name="connsiteX213-136699" fmla="*/ 3833645 w 6006665"/>
                  <a:gd name="connsiteY213-136700" fmla="*/ 2565613 h 2711051"/>
                  <a:gd name="connsiteX214-136701" fmla="*/ 3822283 w 6006665"/>
                  <a:gd name="connsiteY214-136702" fmla="*/ 2522437 h 2711051"/>
                  <a:gd name="connsiteX215-136703" fmla="*/ 3849553 w 6006665"/>
                  <a:gd name="connsiteY215-136704" fmla="*/ 2499712 h 2711051"/>
                  <a:gd name="connsiteX216-136705" fmla="*/ 3858814 w 6006665"/>
                  <a:gd name="connsiteY216-136706" fmla="*/ 2501917 h 2711051"/>
                  <a:gd name="connsiteX217-136707" fmla="*/ 3861460 w 6006665"/>
                  <a:gd name="connsiteY217-136708" fmla="*/ 2499712 h 2711051"/>
                  <a:gd name="connsiteX218-136709" fmla="*/ 3898487 w 6006665"/>
                  <a:gd name="connsiteY218-136710" fmla="*/ 2508528 h 2711051"/>
                  <a:gd name="connsiteX219-136711" fmla="*/ 3919999 w 6006665"/>
                  <a:gd name="connsiteY219-136712" fmla="*/ 2463353 h 2711051"/>
                  <a:gd name="connsiteX220-136713" fmla="*/ 3935906 w 6006665"/>
                  <a:gd name="connsiteY220-136714" fmla="*/ 2404268 h 2711051"/>
                  <a:gd name="connsiteX221-136715" fmla="*/ 3947269 w 6006665"/>
                  <a:gd name="connsiteY221-136716" fmla="*/ 2381544 h 2711051"/>
                  <a:gd name="connsiteX222-136717" fmla="*/ 3966292 w 6006665"/>
                  <a:gd name="connsiteY222-136718" fmla="*/ 2337156 h 2711051"/>
                  <a:gd name="connsiteX223-136719" fmla="*/ 3915999 w 6006665"/>
                  <a:gd name="connsiteY223-136720" fmla="*/ 2349729 h 2711051"/>
                  <a:gd name="connsiteX224-136721" fmla="*/ 3888729 w 6006665"/>
                  <a:gd name="connsiteY224-136722" fmla="*/ 2372454 h 2711051"/>
                  <a:gd name="connsiteX225-136723" fmla="*/ 3876822 w 6006665"/>
                  <a:gd name="connsiteY225-136724" fmla="*/ 2372454 h 2711051"/>
                  <a:gd name="connsiteX226-136725" fmla="*/ 3829645 w 6006665"/>
                  <a:gd name="connsiteY226-136726" fmla="*/ 2372454 h 2711051"/>
                  <a:gd name="connsiteX227-136727" fmla="*/ 3817738 w 6006665"/>
                  <a:gd name="connsiteY227-136728" fmla="*/ 2372454 h 2711051"/>
                  <a:gd name="connsiteX228-136729" fmla="*/ 3801831 w 6006665"/>
                  <a:gd name="connsiteY228-136730" fmla="*/ 2317915 h 2711051"/>
                  <a:gd name="connsiteX229-136731" fmla="*/ 3758654 w 6006665"/>
                  <a:gd name="connsiteY229-136732" fmla="*/ 2279283 h 2711051"/>
                  <a:gd name="connsiteX230-136733" fmla="*/ 3692753 w 6006665"/>
                  <a:gd name="connsiteY230-136734" fmla="*/ 2263376 h 2711051"/>
                  <a:gd name="connsiteX231-136735" fmla="*/ 3683663 w 6006665"/>
                  <a:gd name="connsiteY231-136736" fmla="*/ 2204292 h 2711051"/>
                  <a:gd name="connsiteX232-136737" fmla="*/ 3672301 w 6006665"/>
                  <a:gd name="connsiteY232-136738" fmla="*/ 2172477 h 2711051"/>
                  <a:gd name="connsiteX233-136739" fmla="*/ 3656393 w 6006665"/>
                  <a:gd name="connsiteY233-136740" fmla="*/ 2145208 h 2711051"/>
                  <a:gd name="connsiteX234-136741" fmla="*/ 3633669 w 6006665"/>
                  <a:gd name="connsiteY234-136742" fmla="*/ 2086123 h 2711051"/>
                  <a:gd name="connsiteX235-136743" fmla="*/ 3601854 w 6006665"/>
                  <a:gd name="connsiteY235-136744" fmla="*/ 2065671 h 2711051"/>
                  <a:gd name="connsiteX236-136745" fmla="*/ 3545995 w 6006665"/>
                  <a:gd name="connsiteY236-136746" fmla="*/ 2044187 h 2711051"/>
                  <a:gd name="connsiteX237-136747" fmla="*/ 3506955 w 6006665"/>
                  <a:gd name="connsiteY237-136748" fmla="*/ 2049764 h 2711051"/>
                  <a:gd name="connsiteX238-136749" fmla="*/ 3463779 w 6006665"/>
                  <a:gd name="connsiteY238-136750" fmla="*/ 2058854 h 2711051"/>
                  <a:gd name="connsiteX239-136751" fmla="*/ 3431964 w 6006665"/>
                  <a:gd name="connsiteY239-136752" fmla="*/ 2086123 h 2711051"/>
                  <a:gd name="connsiteX240-136753" fmla="*/ 3452416 w 6006665"/>
                  <a:gd name="connsiteY240-136754" fmla="*/ 2102031 h 2711051"/>
                  <a:gd name="connsiteX241-136755" fmla="*/ 3452416 w 6006665"/>
                  <a:gd name="connsiteY241-136756" fmla="*/ 2133845 h 2711051"/>
                  <a:gd name="connsiteX242-136757" fmla="*/ 3431964 w 6006665"/>
                  <a:gd name="connsiteY242-136758" fmla="*/ 2156570 h 2711051"/>
                  <a:gd name="connsiteX243-136759" fmla="*/ 1811153 w 6006665"/>
                  <a:gd name="connsiteY243-136760" fmla="*/ 1999770 h 2711051"/>
                  <a:gd name="connsiteX244-136761" fmla="*/ 1748069 w 6006665"/>
                  <a:gd name="connsiteY244-136762" fmla="*/ 2038402 h 2711051"/>
                  <a:gd name="connsiteX245-136763" fmla="*/ 1711709 w 6006665"/>
                  <a:gd name="connsiteY245-136764" fmla="*/ 2042947 h 2711051"/>
                  <a:gd name="connsiteX246-136765" fmla="*/ 1711926 w 6006665"/>
                  <a:gd name="connsiteY246-136766" fmla="*/ 2041431 h 2711051"/>
                  <a:gd name="connsiteX247-136767" fmla="*/ 1699803 w 6006665"/>
                  <a:gd name="connsiteY247-136768" fmla="*/ 2042947 h 2711051"/>
                  <a:gd name="connsiteX248-136769" fmla="*/ 1704347 w 6006665"/>
                  <a:gd name="connsiteY248-136770" fmla="*/ 2011132 h 2711051"/>
                  <a:gd name="connsiteX249-136771" fmla="*/ 1662460 w 6006665"/>
                  <a:gd name="connsiteY249-136772" fmla="*/ 1993181 h 2711051"/>
                  <a:gd name="connsiteX250-136773" fmla="*/ 1629901 w 6006665"/>
                  <a:gd name="connsiteY250-136774" fmla="*/ 2006587 h 2711051"/>
                  <a:gd name="connsiteX251-136775" fmla="*/ 1629300 w 6006665"/>
                  <a:gd name="connsiteY251-136776" fmla="*/ 2001932 h 2711051"/>
                  <a:gd name="connsiteX252-136777" fmla="*/ 1617994 w 6006665"/>
                  <a:gd name="connsiteY252-136778" fmla="*/ 2006587 h 2711051"/>
                  <a:gd name="connsiteX253-136779" fmla="*/ 1608904 w 6006665"/>
                  <a:gd name="connsiteY253-136780" fmla="*/ 1936141 h 2711051"/>
                  <a:gd name="connsiteX254-136781" fmla="*/ 1552684 w 6006665"/>
                  <a:gd name="connsiteY254-136782" fmla="*/ 1926448 h 2711051"/>
                  <a:gd name="connsiteX255-136783" fmla="*/ 1518550 w 6006665"/>
                  <a:gd name="connsiteY255-136784" fmla="*/ 1952048 h 2711051"/>
                  <a:gd name="connsiteX256-136785" fmla="*/ 1425379 w 6006665"/>
                  <a:gd name="connsiteY256-136786" fmla="*/ 1972500 h 2711051"/>
                  <a:gd name="connsiteX257-136787" fmla="*/ 1409472 w 6006665"/>
                  <a:gd name="connsiteY257-136788" fmla="*/ 1990680 h 2711051"/>
                  <a:gd name="connsiteX258-136789" fmla="*/ 1270852 w 6006665"/>
                  <a:gd name="connsiteY258-136790" fmla="*/ 2011132 h 2711051"/>
                  <a:gd name="connsiteX259-136791" fmla="*/ 1254945 w 6006665"/>
                  <a:gd name="connsiteY259-136792" fmla="*/ 2031584 h 2711051"/>
                  <a:gd name="connsiteX260-136793" fmla="*/ 1282214 w 6006665"/>
                  <a:gd name="connsiteY260-136794" fmla="*/ 2074761 h 2711051"/>
                  <a:gd name="connsiteX261-136795" fmla="*/ 1243582 w 6006665"/>
                  <a:gd name="connsiteY261-136796" fmla="*/ 2090668 h 2711051"/>
                  <a:gd name="connsiteX262-136797" fmla="*/ 1254945 w 6006665"/>
                  <a:gd name="connsiteY262-136798" fmla="*/ 2108848 h 2711051"/>
                  <a:gd name="connsiteX263-136799" fmla="*/ 1216313 w 6006665"/>
                  <a:gd name="connsiteY263-136800" fmla="*/ 2133845 h 2711051"/>
                  <a:gd name="connsiteX264-136801" fmla="*/ 1275397 w 6006665"/>
                  <a:gd name="connsiteY264-136802" fmla="*/ 2177022 h 2711051"/>
                  <a:gd name="connsiteX265-136803" fmla="*/ 1270852 w 6006665"/>
                  <a:gd name="connsiteY265-136804" fmla="*/ 2204292 h 2711051"/>
                  <a:gd name="connsiteX266-136805" fmla="*/ 1259108 w 6006665"/>
                  <a:gd name="connsiteY266-136806" fmla="*/ 2203313 h 2711051"/>
                  <a:gd name="connsiteX267-136807" fmla="*/ 1258945 w 6006665"/>
                  <a:gd name="connsiteY267-136808" fmla="*/ 2204292 h 2711051"/>
                  <a:gd name="connsiteX268-136809" fmla="*/ 1215644 w 6006665"/>
                  <a:gd name="connsiteY268-136810" fmla="*/ 2200683 h 2711051"/>
                  <a:gd name="connsiteX269-136811" fmla="*/ 1204950 w 6006665"/>
                  <a:gd name="connsiteY269-136812" fmla="*/ 2215654 h 2711051"/>
                  <a:gd name="connsiteX270-136813" fmla="*/ 1196495 w 6006665"/>
                  <a:gd name="connsiteY270-136814" fmla="*/ 2210822 h 2711051"/>
                  <a:gd name="connsiteX271-136815" fmla="*/ 1193043 w 6006665"/>
                  <a:gd name="connsiteY271-136816" fmla="*/ 2215654 h 2711051"/>
                  <a:gd name="connsiteX272-136817" fmla="*/ 1145322 w 6006665"/>
                  <a:gd name="connsiteY272-136818" fmla="*/ 2188384 h 2711051"/>
                  <a:gd name="connsiteX273-136819" fmla="*/ 1098145 w 6006665"/>
                  <a:gd name="connsiteY273-136820" fmla="*/ 2188384 h 2711051"/>
                  <a:gd name="connsiteX274-136821" fmla="*/ 1061785 w 6006665"/>
                  <a:gd name="connsiteY274-136822" fmla="*/ 2215654 h 2711051"/>
                  <a:gd name="connsiteX275-136823" fmla="*/ 1055322 w 6006665"/>
                  <a:gd name="connsiteY275-136824" fmla="*/ 2211571 h 2711051"/>
                  <a:gd name="connsiteX276-136825" fmla="*/ 1049878 w 6006665"/>
                  <a:gd name="connsiteY276-136826" fmla="*/ 2215654 h 2711051"/>
                  <a:gd name="connsiteX277-136827" fmla="*/ 1006701 w 6006665"/>
                  <a:gd name="connsiteY277-136828" fmla="*/ 2188384 h 2711051"/>
                  <a:gd name="connsiteX278-136829" fmla="*/ 924893 w 6006665"/>
                  <a:gd name="connsiteY278-136830" fmla="*/ 2152025 h 2711051"/>
                  <a:gd name="connsiteX279-136831" fmla="*/ 877716 w 6006665"/>
                  <a:gd name="connsiteY279-136832" fmla="*/ 2152025 h 2711051"/>
                  <a:gd name="connsiteX280-136833" fmla="*/ 802724 w 6006665"/>
                  <a:gd name="connsiteY280-136834" fmla="*/ 2215654 h 2711051"/>
                  <a:gd name="connsiteX281-136835" fmla="*/ 798179 w 6006665"/>
                  <a:gd name="connsiteY281-136836" fmla="*/ 2258831 h 2711051"/>
                  <a:gd name="connsiteX282-136837" fmla="*/ 787406 w 6006665"/>
                  <a:gd name="connsiteY282-136838" fmla="*/ 2248058 h 2711051"/>
                  <a:gd name="connsiteX283-136839" fmla="*/ 786272 w 6006665"/>
                  <a:gd name="connsiteY283-136840" fmla="*/ 2258831 h 2711051"/>
                  <a:gd name="connsiteX284-136841" fmla="*/ 756063 w 6006665"/>
                  <a:gd name="connsiteY284-136842" fmla="*/ 2228621 h 2711051"/>
                  <a:gd name="connsiteX285-136843" fmla="*/ 732278 w 6006665"/>
                  <a:gd name="connsiteY285-136844" fmla="*/ 2286100 h 2711051"/>
                  <a:gd name="connsiteX286-136845" fmla="*/ 743640 w 6006665"/>
                  <a:gd name="connsiteY286-136846" fmla="*/ 2295190 h 2711051"/>
                  <a:gd name="connsiteX287-136847" fmla="*/ 723188 w 6006665"/>
                  <a:gd name="connsiteY287-136848" fmla="*/ 2338367 h 2711051"/>
                  <a:gd name="connsiteX288-136849" fmla="*/ 747026 w 6006665"/>
                  <a:gd name="connsiteY288-136850" fmla="*/ 2375208 h 2711051"/>
                  <a:gd name="connsiteX289-136851" fmla="*/ 763548 w 6006665"/>
                  <a:gd name="connsiteY289-136852" fmla="*/ 2372454 h 2711051"/>
                  <a:gd name="connsiteX290-136853" fmla="*/ 764871 w 6006665"/>
                  <a:gd name="connsiteY290-136854" fmla="*/ 2374218 h 2711051"/>
                  <a:gd name="connsiteX291-136855" fmla="*/ 775455 w 6006665"/>
                  <a:gd name="connsiteY291-136856" fmla="*/ 2372454 h 2711051"/>
                  <a:gd name="connsiteX292-136857" fmla="*/ 802724 w 6006665"/>
                  <a:gd name="connsiteY292-136858" fmla="*/ 2408813 h 2711051"/>
                  <a:gd name="connsiteX293-136859" fmla="*/ 798179 w 6006665"/>
                  <a:gd name="connsiteY293-136860" fmla="*/ 2436083 h 2711051"/>
                  <a:gd name="connsiteX294-136861" fmla="*/ 818632 w 6006665"/>
                  <a:gd name="connsiteY294-136862" fmla="*/ 2447445 h 2711051"/>
                  <a:gd name="connsiteX295-136863" fmla="*/ 802724 w 6006665"/>
                  <a:gd name="connsiteY295-136864" fmla="*/ 2479260 h 2711051"/>
                  <a:gd name="connsiteX296-136865" fmla="*/ 766365 w 6006665"/>
                  <a:gd name="connsiteY296-136866" fmla="*/ 2483805 h 2711051"/>
                  <a:gd name="connsiteX297-136867" fmla="*/ 727733 w 6006665"/>
                  <a:gd name="connsiteY297-136868" fmla="*/ 2542889 h 2711051"/>
                  <a:gd name="connsiteX298-136869" fmla="*/ 759548 w 6006665"/>
                  <a:gd name="connsiteY298-136870" fmla="*/ 2586066 h 2711051"/>
                  <a:gd name="connsiteX299-136871" fmla="*/ 759548 w 6006665"/>
                  <a:gd name="connsiteY299-136872" fmla="*/ 2624697 h 2711051"/>
                  <a:gd name="connsiteX300-136873" fmla="*/ 798179 w 6006665"/>
                  <a:gd name="connsiteY300-136874" fmla="*/ 2683782 h 2711051"/>
                  <a:gd name="connsiteX301-136875" fmla="*/ 775455 w 6006665"/>
                  <a:gd name="connsiteY301-136876" fmla="*/ 2699689 h 2711051"/>
                  <a:gd name="connsiteX302-136877" fmla="*/ 770910 w 6006665"/>
                  <a:gd name="connsiteY302-136878" fmla="*/ 2711051 h 2711051"/>
                  <a:gd name="connsiteX303-136879" fmla="*/ 759003 w 6006665"/>
                  <a:gd name="connsiteY303-136880" fmla="*/ 2711051 h 2711051"/>
                  <a:gd name="connsiteX304-136881" fmla="*/ 755003 w 6006665"/>
                  <a:gd name="connsiteY304-136882" fmla="*/ 2711051 h 2711051"/>
                  <a:gd name="connsiteX305-136883" fmla="*/ 743096 w 6006665"/>
                  <a:gd name="connsiteY305-136884" fmla="*/ 2711051 h 2711051"/>
                  <a:gd name="connsiteX306-136885" fmla="*/ 715826 w 6006665"/>
                  <a:gd name="connsiteY306-136886" fmla="*/ 2676964 h 2711051"/>
                  <a:gd name="connsiteX307-136887" fmla="*/ 704464 w 6006665"/>
                  <a:gd name="connsiteY307-136888" fmla="*/ 2676964 h 2711051"/>
                  <a:gd name="connsiteX308-136889" fmla="*/ 684012 w 6006665"/>
                  <a:gd name="connsiteY308-136890" fmla="*/ 2667874 h 2711051"/>
                  <a:gd name="connsiteX309-136891" fmla="*/ 672649 w 6006665"/>
                  <a:gd name="connsiteY309-136892" fmla="*/ 2645150 h 2711051"/>
                  <a:gd name="connsiteX310-136893" fmla="*/ 645222 w 6006665"/>
                  <a:gd name="connsiteY310-136894" fmla="*/ 2637313 h 2711051"/>
                  <a:gd name="connsiteX311-136895" fmla="*/ 625472 w 6006665"/>
                  <a:gd name="connsiteY311-136896" fmla="*/ 2640605 h 2711051"/>
                  <a:gd name="connsiteX312-136897" fmla="*/ 623771 w 6006665"/>
                  <a:gd name="connsiteY312-136898" fmla="*/ 2638904 h 2711051"/>
                  <a:gd name="connsiteX313-136899" fmla="*/ 613565 w 6006665"/>
                  <a:gd name="connsiteY313-136900" fmla="*/ 2640605 h 2711051"/>
                  <a:gd name="connsiteX314-136901" fmla="*/ 609020 w 6006665"/>
                  <a:gd name="connsiteY314-136902" fmla="*/ 2636060 h 2711051"/>
                  <a:gd name="connsiteX315-136903" fmla="*/ 559026 w 6006665"/>
                  <a:gd name="connsiteY315-136904" fmla="*/ 2608790 h 2711051"/>
                  <a:gd name="connsiteX316-136905" fmla="*/ 506760 w 6006665"/>
                  <a:gd name="connsiteY316-136906" fmla="*/ 2601973 h 2711051"/>
                  <a:gd name="connsiteX317-136907" fmla="*/ 483280 w 6006665"/>
                  <a:gd name="connsiteY317-136908" fmla="*/ 2595264 h 2711051"/>
                  <a:gd name="connsiteX318-136909" fmla="*/ 480035 w 6006665"/>
                  <a:gd name="connsiteY318-136910" fmla="*/ 2597428 h 2711051"/>
                  <a:gd name="connsiteX319-136911" fmla="*/ 475042 w 6006665"/>
                  <a:gd name="connsiteY319-136912" fmla="*/ 2592910 h 2711051"/>
                  <a:gd name="connsiteX320-136913" fmla="*/ 474945 w 6006665"/>
                  <a:gd name="connsiteY320-136914" fmla="*/ 2592883 h 2711051"/>
                  <a:gd name="connsiteX321-136915" fmla="*/ 468128 w 6006665"/>
                  <a:gd name="connsiteY321-136916" fmla="*/ 2597428 h 2711051"/>
                  <a:gd name="connsiteX322-136917" fmla="*/ 420406 w 6006665"/>
                  <a:gd name="connsiteY322-136918" fmla="*/ 2554251 h 2711051"/>
                  <a:gd name="connsiteX323-136919" fmla="*/ 381774 w 6006665"/>
                  <a:gd name="connsiteY323-136920" fmla="*/ 2538344 h 2711051"/>
                  <a:gd name="connsiteX324-136921" fmla="*/ 349960 w 6006665"/>
                  <a:gd name="connsiteY324-136922" fmla="*/ 2506529 h 2711051"/>
                  <a:gd name="connsiteX325-136923" fmla="*/ 377229 w 6006665"/>
                  <a:gd name="connsiteY325-136924" fmla="*/ 2499712 h 2711051"/>
                  <a:gd name="connsiteX326-136925" fmla="*/ 404499 w 6006665"/>
                  <a:gd name="connsiteY326-136926" fmla="*/ 2451990 h 2711051"/>
                  <a:gd name="connsiteX327-136927" fmla="*/ 388591 w 6006665"/>
                  <a:gd name="connsiteY327-136928" fmla="*/ 2436083 h 2711051"/>
                  <a:gd name="connsiteX328-136929" fmla="*/ 440858 w 6006665"/>
                  <a:gd name="connsiteY328-136930" fmla="*/ 2408813 h 2711051"/>
                  <a:gd name="connsiteX329-136931" fmla="*/ 440858 w 6006665"/>
                  <a:gd name="connsiteY329-136932" fmla="*/ 2405757 h 2711051"/>
                  <a:gd name="connsiteX330-136933" fmla="*/ 416406 w 6006665"/>
                  <a:gd name="connsiteY330-136934" fmla="*/ 2408813 h 2711051"/>
                  <a:gd name="connsiteX331-136935" fmla="*/ 416406 w 6006665"/>
                  <a:gd name="connsiteY331-136936" fmla="*/ 2407325 h 2711051"/>
                  <a:gd name="connsiteX332-136937" fmla="*/ 404499 w 6006665"/>
                  <a:gd name="connsiteY332-136938" fmla="*/ 2408813 h 2711051"/>
                  <a:gd name="connsiteX333-136939" fmla="*/ 404499 w 6006665"/>
                  <a:gd name="connsiteY333-136940" fmla="*/ 2388361 h 2711051"/>
                  <a:gd name="connsiteX334-136941" fmla="*/ 424951 w 6006665"/>
                  <a:gd name="connsiteY334-136942" fmla="*/ 2372454 h 2711051"/>
                  <a:gd name="connsiteX335-136943" fmla="*/ 463583 w 6006665"/>
                  <a:gd name="connsiteY335-136944" fmla="*/ 2365637 h 2711051"/>
                  <a:gd name="connsiteX336-136945" fmla="*/ 468128 w 6006665"/>
                  <a:gd name="connsiteY336-136946" fmla="*/ 2349729 h 2711051"/>
                  <a:gd name="connsiteX337-136947" fmla="*/ 456765 w 6006665"/>
                  <a:gd name="connsiteY337-136948" fmla="*/ 2317915 h 2711051"/>
                  <a:gd name="connsiteX338-136949" fmla="*/ 474945 w 6006665"/>
                  <a:gd name="connsiteY338-136950" fmla="*/ 2290645 h 2711051"/>
                  <a:gd name="connsiteX339-136951" fmla="*/ 474945 w 6006665"/>
                  <a:gd name="connsiteY339-136952" fmla="*/ 2270193 h 2711051"/>
                  <a:gd name="connsiteX340-136953" fmla="*/ 420406 w 6006665"/>
                  <a:gd name="connsiteY340-136954" fmla="*/ 2252013 h 2711051"/>
                  <a:gd name="connsiteX341-136955" fmla="*/ 409588 w 6006665"/>
                  <a:gd name="connsiteY341-136956" fmla="*/ 2252013 h 2711051"/>
                  <a:gd name="connsiteX342-136957" fmla="*/ 397681 w 6006665"/>
                  <a:gd name="connsiteY342-136958" fmla="*/ 2252013 h 2711051"/>
                  <a:gd name="connsiteX343-136959" fmla="*/ 379485 w 6006665"/>
                  <a:gd name="connsiteY343-136960" fmla="*/ 2229774 h 2711051"/>
                  <a:gd name="connsiteX344-136961" fmla="*/ 357322 w 6006665"/>
                  <a:gd name="connsiteY344-136962" fmla="*/ 2236106 h 2711051"/>
                  <a:gd name="connsiteX345-136963" fmla="*/ 352842 w 6006665"/>
                  <a:gd name="connsiteY345-136964" fmla="*/ 2233984 h 2711051"/>
                  <a:gd name="connsiteX346-136965" fmla="*/ 345415 w 6006665"/>
                  <a:gd name="connsiteY346-136966" fmla="*/ 2236106 h 2711051"/>
                  <a:gd name="connsiteX347-136967" fmla="*/ 302238 w 6006665"/>
                  <a:gd name="connsiteY347-136968" fmla="*/ 2215654 h 2711051"/>
                  <a:gd name="connsiteX348-136969" fmla="*/ 302238 w 6006665"/>
                  <a:gd name="connsiteY348-136970" fmla="*/ 2204292 h 2711051"/>
                  <a:gd name="connsiteX349-136971" fmla="*/ 286331 w 6006665"/>
                  <a:gd name="connsiteY349-136972" fmla="*/ 2177022 h 2711051"/>
                  <a:gd name="connsiteX350-136973" fmla="*/ 270968 w 6006665"/>
                  <a:gd name="connsiteY350-136974" fmla="*/ 2177022 h 2711051"/>
                  <a:gd name="connsiteX351-136975" fmla="*/ 259061 w 6006665"/>
                  <a:gd name="connsiteY351-136976" fmla="*/ 2177022 h 2711051"/>
                  <a:gd name="connsiteX352-136977" fmla="*/ 254516 w 6006665"/>
                  <a:gd name="connsiteY352-136978" fmla="*/ 2161115 h 2711051"/>
                  <a:gd name="connsiteX353-136979" fmla="*/ 263606 w 6006665"/>
                  <a:gd name="connsiteY353-136980" fmla="*/ 2145208 h 2711051"/>
                  <a:gd name="connsiteX354-136981" fmla="*/ 243991 w 6006665"/>
                  <a:gd name="connsiteY354-136982" fmla="*/ 2114695 h 2711051"/>
                  <a:gd name="connsiteX355-136983" fmla="*/ 216429 w 6006665"/>
                  <a:gd name="connsiteY355-136984" fmla="*/ 2117938 h 2711051"/>
                  <a:gd name="connsiteX356-136985" fmla="*/ 212956 w 6006665"/>
                  <a:gd name="connsiteY356-136986" fmla="*/ 2116946 h 2711051"/>
                  <a:gd name="connsiteX357-136987" fmla="*/ 204522 w 6006665"/>
                  <a:gd name="connsiteY357-136988" fmla="*/ 2117938 h 2711051"/>
                  <a:gd name="connsiteX358-136989" fmla="*/ 199623 w 6006665"/>
                  <a:gd name="connsiteY358-136990" fmla="*/ 2116538 h 2711051"/>
                  <a:gd name="connsiteX359-136991" fmla="*/ 195977 w 6006665"/>
                  <a:gd name="connsiteY359-136992" fmla="*/ 2129300 h 2711051"/>
                  <a:gd name="connsiteX360-136993" fmla="*/ 184968 w 6006665"/>
                  <a:gd name="connsiteY360-136994" fmla="*/ 2126155 h 2711051"/>
                  <a:gd name="connsiteX361-136995" fmla="*/ 184070 w 6006665"/>
                  <a:gd name="connsiteY361-136996" fmla="*/ 2129300 h 2711051"/>
                  <a:gd name="connsiteX362-136997" fmla="*/ 168163 w 6006665"/>
                  <a:gd name="connsiteY362-136998" fmla="*/ 2124765 h 2711051"/>
                  <a:gd name="connsiteX363-136999" fmla="*/ 156800 w 6006665"/>
                  <a:gd name="connsiteY363-137000" fmla="*/ 2086123 h 2711051"/>
                  <a:gd name="connsiteX364-137001" fmla="*/ 152255 w 6006665"/>
                  <a:gd name="connsiteY364-137002" fmla="*/ 2070216 h 2711051"/>
                  <a:gd name="connsiteX365-137003" fmla="*/ 156800 w 6006665"/>
                  <a:gd name="connsiteY365-137004" fmla="*/ 2065671 h 2711051"/>
                  <a:gd name="connsiteX366-137005" fmla="*/ 168707 w 6006665"/>
                  <a:gd name="connsiteY366-137006" fmla="*/ 2065671 h 2711051"/>
                  <a:gd name="connsiteX367-137007" fmla="*/ 188615 w 6006665"/>
                  <a:gd name="connsiteY367-137008" fmla="*/ 2065671 h 2711051"/>
                  <a:gd name="connsiteX368-137009" fmla="*/ 199977 w 6006665"/>
                  <a:gd name="connsiteY368-137010" fmla="*/ 2054309 h 2711051"/>
                  <a:gd name="connsiteX369-137011" fmla="*/ 188615 w 6006665"/>
                  <a:gd name="connsiteY369-137012" fmla="*/ 2031584 h 2711051"/>
                  <a:gd name="connsiteX370-137013" fmla="*/ 168163 w 6006665"/>
                  <a:gd name="connsiteY370-137014" fmla="*/ 2022495 h 2711051"/>
                  <a:gd name="connsiteX371-137015" fmla="*/ 168163 w 6006665"/>
                  <a:gd name="connsiteY371-137016" fmla="*/ 2015677 h 2711051"/>
                  <a:gd name="connsiteX372-137017" fmla="*/ 152255 w 6006665"/>
                  <a:gd name="connsiteY372-137018" fmla="*/ 1999770 h 2711051"/>
                  <a:gd name="connsiteX373-137019" fmla="*/ 129531 w 6006665"/>
                  <a:gd name="connsiteY373-137020" fmla="*/ 1963410 h 2711051"/>
                  <a:gd name="connsiteX374-137021" fmla="*/ 140893 w 6006665"/>
                  <a:gd name="connsiteY374-137022" fmla="*/ 1940686 h 2711051"/>
                  <a:gd name="connsiteX375-137023" fmla="*/ 136348 w 6006665"/>
                  <a:gd name="connsiteY375-137024" fmla="*/ 1913416 h 2711051"/>
                  <a:gd name="connsiteX376-137025" fmla="*/ 103789 w 6006665"/>
                  <a:gd name="connsiteY376-137026" fmla="*/ 1900009 h 2711051"/>
                  <a:gd name="connsiteX377-137027" fmla="*/ 93716 w 6006665"/>
                  <a:gd name="connsiteY377-137028" fmla="*/ 1904326 h 2711051"/>
                  <a:gd name="connsiteX378-137029" fmla="*/ 91868 w 6006665"/>
                  <a:gd name="connsiteY378-137030" fmla="*/ 1900015 h 2711051"/>
                  <a:gd name="connsiteX379-137031" fmla="*/ 81809 w 6006665"/>
                  <a:gd name="connsiteY379-137032" fmla="*/ 1904326 h 2711051"/>
                  <a:gd name="connsiteX380-137033" fmla="*/ 74992 w 6006665"/>
                  <a:gd name="connsiteY380-137034" fmla="*/ 1888419 h 2711051"/>
                  <a:gd name="connsiteX381-137035" fmla="*/ 34087 w 6006665"/>
                  <a:gd name="connsiteY381-137036" fmla="*/ 1877057 h 2711051"/>
                  <a:gd name="connsiteX382-137037" fmla="*/ 22725 w 6006665"/>
                  <a:gd name="connsiteY382-137038" fmla="*/ 1833880 h 2711051"/>
                  <a:gd name="connsiteX383-137039" fmla="*/ 22725 w 6006665"/>
                  <a:gd name="connsiteY383-137040" fmla="*/ 1802065 h 2711051"/>
                  <a:gd name="connsiteX384-137041" fmla="*/ 0 w 6006665"/>
                  <a:gd name="connsiteY384-137042" fmla="*/ 1786158 h 2711051"/>
                  <a:gd name="connsiteX385-137043" fmla="*/ 15907 w 6006665"/>
                  <a:gd name="connsiteY385-137044" fmla="*/ 1763434 h 2711051"/>
                  <a:gd name="connsiteX386-137045" fmla="*/ 6818 w 6006665"/>
                  <a:gd name="connsiteY386-137046" fmla="*/ 1699805 h 2711051"/>
                  <a:gd name="connsiteX387-137047" fmla="*/ 34087 w 6006665"/>
                  <a:gd name="connsiteY387-137048" fmla="*/ 1656628 h 2711051"/>
                  <a:gd name="connsiteX388-137049" fmla="*/ 27270 w 6006665"/>
                  <a:gd name="connsiteY388-137050" fmla="*/ 1645266 h 2711051"/>
                  <a:gd name="connsiteX389-137051" fmla="*/ 70447 w 6006665"/>
                  <a:gd name="connsiteY389-137052" fmla="*/ 1606634 h 2711051"/>
                  <a:gd name="connsiteX390-137053" fmla="*/ 27270 w 6006665"/>
                  <a:gd name="connsiteY390-137054" fmla="*/ 1570274 h 2711051"/>
                  <a:gd name="connsiteX391-137055" fmla="*/ 109078 w 6006665"/>
                  <a:gd name="connsiteY391-137056" fmla="*/ 1472558 h 2711051"/>
                  <a:gd name="connsiteX392-137057" fmla="*/ 145438 w 6006665"/>
                  <a:gd name="connsiteY392-137058" fmla="*/ 1429381 h 2711051"/>
                  <a:gd name="connsiteX393-137059" fmla="*/ 156800 w 6006665"/>
                  <a:gd name="connsiteY393-137060" fmla="*/ 1386205 h 2711051"/>
                  <a:gd name="connsiteX394-137061" fmla="*/ 102261 w 6006665"/>
                  <a:gd name="connsiteY394-137062" fmla="*/ 1333938 h 2711051"/>
                  <a:gd name="connsiteX395-137063" fmla="*/ 118168 w 6006665"/>
                  <a:gd name="connsiteY395-137064" fmla="*/ 1279399 h 2711051"/>
                  <a:gd name="connsiteX396-137065" fmla="*/ 86354 w 6006665"/>
                  <a:gd name="connsiteY396-137066" fmla="*/ 1215770 h 2711051"/>
                  <a:gd name="connsiteX397-137067" fmla="*/ 109078 w 6006665"/>
                  <a:gd name="connsiteY397-137068" fmla="*/ 1140778 h 2711051"/>
                  <a:gd name="connsiteX398-137069" fmla="*/ 70447 w 6006665"/>
                  <a:gd name="connsiteY398-137070" fmla="*/ 1038517 h 2711051"/>
                  <a:gd name="connsiteX399-137071" fmla="*/ 102261 w 6006665"/>
                  <a:gd name="connsiteY399-137072" fmla="*/ 968071 h 2711051"/>
                  <a:gd name="connsiteX400-137073" fmla="*/ 43177 w 6006665"/>
                  <a:gd name="connsiteY400-137074" fmla="*/ 902170 h 2711051"/>
                  <a:gd name="connsiteX401-137075" fmla="*/ 49994 w 6006665"/>
                  <a:gd name="connsiteY401-137076" fmla="*/ 827178 h 2711051"/>
                  <a:gd name="connsiteX402-137077" fmla="*/ 81809 w 6006665"/>
                  <a:gd name="connsiteY402-137078" fmla="*/ 822633 h 2711051"/>
                  <a:gd name="connsiteX403-137079" fmla="*/ 145438 w 6006665"/>
                  <a:gd name="connsiteY403-137080" fmla="*/ 779457 h 2711051"/>
                  <a:gd name="connsiteX404-137081" fmla="*/ 184070 w 6006665"/>
                  <a:gd name="connsiteY404-137082" fmla="*/ 740825 h 2711051"/>
                  <a:gd name="connsiteX405-137083" fmla="*/ 189699 w 6006665"/>
                  <a:gd name="connsiteY405-137084" fmla="*/ 747103 h 2711051"/>
                  <a:gd name="connsiteX406-137085" fmla="*/ 195977 w 6006665"/>
                  <a:gd name="connsiteY406-137086" fmla="*/ 740825 h 2711051"/>
                  <a:gd name="connsiteX407-137087" fmla="*/ 255061 w 6006665"/>
                  <a:gd name="connsiteY407-137088" fmla="*/ 806726 h 2711051"/>
                  <a:gd name="connsiteX408-137089" fmla="*/ 350504 w 6006665"/>
                  <a:gd name="connsiteY408-137090" fmla="*/ 827178 h 2711051"/>
                  <a:gd name="connsiteX409-137091" fmla="*/ 491397 w 6006665"/>
                  <a:gd name="connsiteY409-137092" fmla="*/ 940802 h 2711051"/>
                  <a:gd name="connsiteX410-137093" fmla="*/ 523211 w 6006665"/>
                  <a:gd name="connsiteY410-137094" fmla="*/ 988523 h 2711051"/>
                  <a:gd name="connsiteX411-137095" fmla="*/ 523211 w 6006665"/>
                  <a:gd name="connsiteY411-137096" fmla="*/ 1047607 h 2711051"/>
                  <a:gd name="connsiteX412-137097" fmla="*/ 486852 w 6006665"/>
                  <a:gd name="connsiteY412-137098" fmla="*/ 1102146 h 2711051"/>
                  <a:gd name="connsiteX413-137099" fmla="*/ 420951 w 6006665"/>
                  <a:gd name="connsiteY413-137100" fmla="*/ 1122599 h 2711051"/>
                  <a:gd name="connsiteX414-137101" fmla="*/ 415909 w 6006665"/>
                  <a:gd name="connsiteY414-137102" fmla="*/ 1120468 h 2711051"/>
                  <a:gd name="connsiteX415-137103" fmla="*/ 409044 w 6006665"/>
                  <a:gd name="connsiteY415-137104" fmla="*/ 1122599 h 2711051"/>
                  <a:gd name="connsiteX416-137105" fmla="*/ 252950 w 6006665"/>
                  <a:gd name="connsiteY416-137106" fmla="*/ 1056643 h 2711051"/>
                  <a:gd name="connsiteX417-137107" fmla="*/ 232336 w 6006665"/>
                  <a:gd name="connsiteY417-137108" fmla="*/ 1063515 h 2711051"/>
                  <a:gd name="connsiteX418-137109" fmla="*/ 291420 w 6006665"/>
                  <a:gd name="connsiteY418-137110" fmla="*/ 1133961 h 2711051"/>
                  <a:gd name="connsiteX419-137111" fmla="*/ 291420 w 6006665"/>
                  <a:gd name="connsiteY419-137112" fmla="*/ 1172593 h 2711051"/>
                  <a:gd name="connsiteX420-137113" fmla="*/ 298238 w 6006665"/>
                  <a:gd name="connsiteY420-137114" fmla="*/ 1258947 h 2711051"/>
                  <a:gd name="connsiteX421-137115" fmla="*/ 345959 w 6006665"/>
                  <a:gd name="connsiteY421-137116" fmla="*/ 1290761 h 2711051"/>
                  <a:gd name="connsiteX422-137117" fmla="*/ 362087 w 6006665"/>
                  <a:gd name="connsiteY422-137118" fmla="*/ 1300169 h 2711051"/>
                  <a:gd name="connsiteX423-137119" fmla="*/ 365867 w 6006665"/>
                  <a:gd name="connsiteY423-137120" fmla="*/ 1268036 h 2711051"/>
                  <a:gd name="connsiteX424-137121" fmla="*/ 345415 w 6006665"/>
                  <a:gd name="connsiteY424-137122" fmla="*/ 1231677 h 2711051"/>
                  <a:gd name="connsiteX425-137123" fmla="*/ 365867 w 6006665"/>
                  <a:gd name="connsiteY425-137124" fmla="*/ 1199862 h 2711051"/>
                  <a:gd name="connsiteX426-137125" fmla="*/ 374560 w 6006665"/>
                  <a:gd name="connsiteY426-137126" fmla="*/ 1204861 h 2711051"/>
                  <a:gd name="connsiteX427-137127" fmla="*/ 377774 w 6006665"/>
                  <a:gd name="connsiteY427-137128" fmla="*/ 1199862 h 2711051"/>
                  <a:gd name="connsiteX428-137129" fmla="*/ 461933 w 6006665"/>
                  <a:gd name="connsiteY428-137130" fmla="*/ 1248254 h 2711051"/>
                  <a:gd name="connsiteX429-137131" fmla="*/ 484035 w 6006665"/>
                  <a:gd name="connsiteY429-137132" fmla="*/ 1231677 h 2711051"/>
                  <a:gd name="connsiteX430-137133" fmla="*/ 463583 w 6006665"/>
                  <a:gd name="connsiteY430-137134" fmla="*/ 1165775 h 2711051"/>
                  <a:gd name="connsiteX431-137135" fmla="*/ 549936 w 6006665"/>
                  <a:gd name="connsiteY431-137136" fmla="*/ 1079422 h 2711051"/>
                  <a:gd name="connsiteX432-137137" fmla="*/ 559742 w 6006665"/>
                  <a:gd name="connsiteY432-137138" fmla="*/ 1081523 h 2711051"/>
                  <a:gd name="connsiteX433-137139" fmla="*/ 561843 w 6006665"/>
                  <a:gd name="connsiteY433-137140" fmla="*/ 1079422 h 2711051"/>
                  <a:gd name="connsiteX434-137141" fmla="*/ 593658 w 6006665"/>
                  <a:gd name="connsiteY434-137142" fmla="*/ 1086239 h 2711051"/>
                  <a:gd name="connsiteX435-137143" fmla="*/ 620945 w 6006665"/>
                  <a:gd name="connsiteY435-137144" fmla="*/ 1110116 h 2711051"/>
                  <a:gd name="connsiteX436-137145" fmla="*/ 640835 w 6006665"/>
                  <a:gd name="connsiteY436-137146" fmla="*/ 1054425 h 2711051"/>
                  <a:gd name="connsiteX437-137147" fmla="*/ 609020 w 6006665"/>
                  <a:gd name="connsiteY437-137148" fmla="*/ 999886 h 2711051"/>
                  <a:gd name="connsiteX438-137149" fmla="*/ 624928 w 6006665"/>
                  <a:gd name="connsiteY438-137150" fmla="*/ 940802 h 2711051"/>
                  <a:gd name="connsiteX439-137151" fmla="*/ 597658 w 6006665"/>
                  <a:gd name="connsiteY439-137152" fmla="*/ 881717 h 2711051"/>
                  <a:gd name="connsiteX440-137153" fmla="*/ 611562 w 6006665"/>
                  <a:gd name="connsiteY440-137154" fmla="*/ 886043 h 2711051"/>
                  <a:gd name="connsiteX441-137155" fmla="*/ 609565 w 6006665"/>
                  <a:gd name="connsiteY441-137156" fmla="*/ 881717 h 2711051"/>
                  <a:gd name="connsiteX442-137157" fmla="*/ 711826 w 6006665"/>
                  <a:gd name="connsiteY442-137158" fmla="*/ 913532 h 2711051"/>
                  <a:gd name="connsiteX443-137159" fmla="*/ 732278 w 6006665"/>
                  <a:gd name="connsiteY443-137160" fmla="*/ 968071 h 2711051"/>
                  <a:gd name="connsiteX444-137161" fmla="*/ 684556 w 6006665"/>
                  <a:gd name="connsiteY444-137162" fmla="*/ 979433 h 2711051"/>
                  <a:gd name="connsiteX445-137163" fmla="*/ 684556 w 6006665"/>
                  <a:gd name="connsiteY445-137164" fmla="*/ 1031700 h 2711051"/>
                  <a:gd name="connsiteX446-137165" fmla="*/ 713309 w 6006665"/>
                  <a:gd name="connsiteY446-137166" fmla="*/ 1060453 h 2711051"/>
                  <a:gd name="connsiteX447-137167" fmla="*/ 763548 w 6006665"/>
                  <a:gd name="connsiteY447-137168" fmla="*/ 1043062 h 2711051"/>
                  <a:gd name="connsiteX448-137169" fmla="*/ 770365 w 6006665"/>
                  <a:gd name="connsiteY448-137170" fmla="*/ 983978 h 2711051"/>
                  <a:gd name="connsiteX449-137171" fmla="*/ 845357 w 6006665"/>
                  <a:gd name="connsiteY449-137172" fmla="*/ 936257 h 2711051"/>
                  <a:gd name="connsiteX450-137173" fmla="*/ 972614 w 6006665"/>
                  <a:gd name="connsiteY450-137174" fmla="*/ 849903 h 2711051"/>
                  <a:gd name="connsiteX451-137175" fmla="*/ 982566 w 6006665"/>
                  <a:gd name="connsiteY451-137176" fmla="*/ 851230 h 2711051"/>
                  <a:gd name="connsiteX452-137177" fmla="*/ 984521 w 6006665"/>
                  <a:gd name="connsiteY452-137178" fmla="*/ 849903 h 2711051"/>
                  <a:gd name="connsiteX453-137179" fmla="*/ 1018608 w 6006665"/>
                  <a:gd name="connsiteY453-137180" fmla="*/ 854448 h 2711051"/>
                  <a:gd name="connsiteX454-137181" fmla="*/ 979977 w 6006665"/>
                  <a:gd name="connsiteY454-137182" fmla="*/ 918077 h 2711051"/>
                  <a:gd name="connsiteX455-137183" fmla="*/ 1012666 w 6006665"/>
                  <a:gd name="connsiteY455-137184" fmla="*/ 923238 h 2711051"/>
                  <a:gd name="connsiteX456-137185" fmla="*/ 1038516 w 6006665"/>
                  <a:gd name="connsiteY456-137186" fmla="*/ 893080 h 2711051"/>
                  <a:gd name="connsiteX457-137187" fmla="*/ 1050423 w 6006665"/>
                  <a:gd name="connsiteY457-137188" fmla="*/ 893080 h 2711051"/>
                  <a:gd name="connsiteX458-137189" fmla="*/ 1108962 w 6006665"/>
                  <a:gd name="connsiteY458-137190" fmla="*/ 893080 h 2711051"/>
                  <a:gd name="connsiteX459-137191" fmla="*/ 1161229 w 6006665"/>
                  <a:gd name="connsiteY459-137192" fmla="*/ 849903 h 2711051"/>
                  <a:gd name="connsiteX460-137193" fmla="*/ 1165711 w 6006665"/>
                  <a:gd name="connsiteY460-137194" fmla="*/ 856037 h 2711051"/>
                  <a:gd name="connsiteX461-137195" fmla="*/ 1173136 w 6006665"/>
                  <a:gd name="connsiteY461-137196" fmla="*/ 849903 h 2711051"/>
                  <a:gd name="connsiteX462-137197" fmla="*/ 1210035 w 6006665"/>
                  <a:gd name="connsiteY462-137198" fmla="*/ 900396 h 2711051"/>
                  <a:gd name="connsiteX463-137199" fmla="*/ 1247583 w 6006665"/>
                  <a:gd name="connsiteY463-137200" fmla="*/ 843086 h 2711051"/>
                  <a:gd name="connsiteX464-137201" fmla="*/ 1211223 w 6006665"/>
                  <a:gd name="connsiteY464-137202" fmla="*/ 784002 h 2711051"/>
                  <a:gd name="connsiteX465-137203" fmla="*/ 1227130 w 6006665"/>
                  <a:gd name="connsiteY465-137204" fmla="*/ 747642 h 2711051"/>
                  <a:gd name="connsiteX466-137205" fmla="*/ 1237665 w 6006665"/>
                  <a:gd name="connsiteY466-137206" fmla="*/ 750780 h 2711051"/>
                  <a:gd name="connsiteX467-137207" fmla="*/ 1239037 w 6006665"/>
                  <a:gd name="connsiteY467-137208" fmla="*/ 747642 h 2711051"/>
                  <a:gd name="connsiteX468-137209" fmla="*/ 1345843 w 6006665"/>
                  <a:gd name="connsiteY468-137210" fmla="*/ 779457 h 2711051"/>
                  <a:gd name="connsiteX469-137211" fmla="*/ 1400382 w 6006665"/>
                  <a:gd name="connsiteY469-137212" fmla="*/ 811271 h 2711051"/>
                  <a:gd name="connsiteX470-137213" fmla="*/ 1519756 w 6006665"/>
                  <a:gd name="connsiteY470-137214" fmla="*/ 917855 h 2711051"/>
                  <a:gd name="connsiteX471-137215" fmla="*/ 1543003 w 6006665"/>
                  <a:gd name="connsiteY471-137216" fmla="*/ 877173 h 2711051"/>
                  <a:gd name="connsiteX472-137217" fmla="*/ 1506643 w 6006665"/>
                  <a:gd name="connsiteY472-137218" fmla="*/ 822633 h 2711051"/>
                  <a:gd name="connsiteX473-137219" fmla="*/ 1506643 w 6006665"/>
                  <a:gd name="connsiteY473-137220" fmla="*/ 799909 h 2711051"/>
                  <a:gd name="connsiteX474-137221" fmla="*/ 1463467 w 6006665"/>
                  <a:gd name="connsiteY474-137222" fmla="*/ 790819 h 2711051"/>
                  <a:gd name="connsiteX475-137223" fmla="*/ 1472556 w 6006665"/>
                  <a:gd name="connsiteY475-137224" fmla="*/ 740825 h 2711051"/>
                  <a:gd name="connsiteX476-137225" fmla="*/ 1452104 w 6006665"/>
                  <a:gd name="connsiteY476-137226" fmla="*/ 654471 h 2711051"/>
                  <a:gd name="connsiteX477-137227" fmla="*/ 1452104 w 6006665"/>
                  <a:gd name="connsiteY477-137228" fmla="*/ 618112 h 2711051"/>
                  <a:gd name="connsiteX478-137229" fmla="*/ 1522551 w 6006665"/>
                  <a:gd name="connsiteY478-137230" fmla="*/ 515851 h 2711051"/>
                  <a:gd name="connsiteX479-137231" fmla="*/ 1543003 w 6006665"/>
                  <a:gd name="connsiteY479-137232" fmla="*/ 402228 h 2711051"/>
                  <a:gd name="connsiteX480-137233" fmla="*/ 1570272 w 6006665"/>
                  <a:gd name="connsiteY480-137234" fmla="*/ 381775 h 2711051"/>
                  <a:gd name="connsiteX481-137235" fmla="*/ 1578688 w 6006665"/>
                  <a:gd name="connsiteY481-137236" fmla="*/ 384394 h 2711051"/>
                  <a:gd name="connsiteX482-137237" fmla="*/ 1582179 w 6006665"/>
                  <a:gd name="connsiteY482-137238" fmla="*/ 381775 h 2711051"/>
                  <a:gd name="connsiteX483-137239" fmla="*/ 1684440 w 6006665"/>
                  <a:gd name="connsiteY483-137240" fmla="*/ 413590 h 2711051"/>
                  <a:gd name="connsiteX484-137241" fmla="*/ 1688985 w 6006665"/>
                  <a:gd name="connsiteY484-137242" fmla="*/ 484036 h 2711051"/>
                  <a:gd name="connsiteX485-137243" fmla="*/ 1652625 w 6006665"/>
                  <a:gd name="connsiteY485-137244" fmla="*/ 574935 h 2711051"/>
                  <a:gd name="connsiteX486-137245" fmla="*/ 1679895 w 6006665"/>
                  <a:gd name="connsiteY486-137246" fmla="*/ 613567 h 2711051"/>
                  <a:gd name="connsiteX487-137247" fmla="*/ 1688985 w 6006665"/>
                  <a:gd name="connsiteY487-137248" fmla="*/ 688558 h 2711051"/>
                  <a:gd name="connsiteX488-137249" fmla="*/ 1679895 w 6006665"/>
                  <a:gd name="connsiteY488-137250" fmla="*/ 833996 h 2711051"/>
                  <a:gd name="connsiteX489-137251" fmla="*/ 1636718 w 6006665"/>
                  <a:gd name="connsiteY489-137252" fmla="*/ 1097602 h 2711051"/>
                  <a:gd name="connsiteX490-137253" fmla="*/ 1662494 w 6006665"/>
                  <a:gd name="connsiteY490-137254" fmla="*/ 1104046 h 2711051"/>
                  <a:gd name="connsiteX0-137255" fmla="*/ 1662494 w 6006665"/>
                  <a:gd name="connsiteY0-137256" fmla="*/ 1104046 h 2711051"/>
                  <a:gd name="connsiteX1-137257" fmla="*/ 3211535 w 6006665"/>
                  <a:gd name="connsiteY1-137258" fmla="*/ 1 h 2711051"/>
                  <a:gd name="connsiteX2-137259" fmla="*/ 3200173 w 6006665"/>
                  <a:gd name="connsiteY2-137260" fmla="*/ 74993 h 2711051"/>
                  <a:gd name="connsiteX3-137261" fmla="*/ 3161541 w 6006665"/>
                  <a:gd name="connsiteY3-137262" fmla="*/ 118170 h 2711051"/>
                  <a:gd name="connsiteX4-137263" fmla="*/ 3066097 w 6006665"/>
                  <a:gd name="connsiteY4-137264" fmla="*/ 193161 h 2711051"/>
                  <a:gd name="connsiteX5-137265" fmla="*/ 3034283 w 6006665"/>
                  <a:gd name="connsiteY5-137266" fmla="*/ 236338 h 2711051"/>
                  <a:gd name="connsiteX6-137267" fmla="*/ 3082005 w 6006665"/>
                  <a:gd name="connsiteY6-137268" fmla="*/ 252245 h 2711051"/>
                  <a:gd name="connsiteX7-137269" fmla="*/ 3129459 w 6006665"/>
                  <a:gd name="connsiteY7-137270" fmla="*/ 279926 h 2711051"/>
                  <a:gd name="connsiteX8-137271" fmla="*/ 3156451 w 6006665"/>
                  <a:gd name="connsiteY8-137272" fmla="*/ 256790 h 2711051"/>
                  <a:gd name="connsiteX9-137273" fmla="*/ 3158460 w 6006665"/>
                  <a:gd name="connsiteY9-137274" fmla="*/ 265274 h 2711051"/>
                  <a:gd name="connsiteX10-137275" fmla="*/ 3168359 w 6006665"/>
                  <a:gd name="connsiteY10-137276" fmla="*/ 256790 h 2711051"/>
                  <a:gd name="connsiteX11-137277" fmla="*/ 3184984 w 6006665"/>
                  <a:gd name="connsiteY11-137278" fmla="*/ 326983 h 2711051"/>
                  <a:gd name="connsiteX12-137279" fmla="*/ 3192811 w 6006665"/>
                  <a:gd name="connsiteY12-137280" fmla="*/ 311329 h 2711051"/>
                  <a:gd name="connsiteX13-137281" fmla="*/ 3251895 w 6006665"/>
                  <a:gd name="connsiteY13-137282" fmla="*/ 290877 h 2711051"/>
                  <a:gd name="connsiteX14-137283" fmla="*/ 3259833 w 6006665"/>
                  <a:gd name="connsiteY14-137284" fmla="*/ 292251 h 2711051"/>
                  <a:gd name="connsiteX15-137285" fmla="*/ 3263802 w 6006665"/>
                  <a:gd name="connsiteY15-137286" fmla="*/ 290877 h 2711051"/>
                  <a:gd name="connsiteX16-137287" fmla="*/ 3381970 w 6006665"/>
                  <a:gd name="connsiteY16-137288" fmla="*/ 311329 h 2711051"/>
                  <a:gd name="connsiteX17-137289" fmla="*/ 3388787 w 6006665"/>
                  <a:gd name="connsiteY17-137290" fmla="*/ 370413 h 2711051"/>
                  <a:gd name="connsiteX18-137291" fmla="*/ 3531529 w 6006665"/>
                  <a:gd name="connsiteY18-137292" fmla="*/ 391404 h 2711051"/>
                  <a:gd name="connsiteX19-137293" fmla="*/ 3538225 w 6006665"/>
                  <a:gd name="connsiteY19-137294" fmla="*/ 295422 h 2711051"/>
                  <a:gd name="connsiteX20-137295" fmla="*/ 3549910 w 6006665"/>
                  <a:gd name="connsiteY20-137296" fmla="*/ 298609 h 2711051"/>
                  <a:gd name="connsiteX21-137297" fmla="*/ 3550132 w 6006665"/>
                  <a:gd name="connsiteY21-137298" fmla="*/ 295422 h 2711051"/>
                  <a:gd name="connsiteX22-137299" fmla="*/ 3625123 w 6006665"/>
                  <a:gd name="connsiteY22-137300" fmla="*/ 315874 h 2711051"/>
                  <a:gd name="connsiteX23-137301" fmla="*/ 3672301 w 6006665"/>
                  <a:gd name="connsiteY23-137302" fmla="*/ 315874 h 2711051"/>
                  <a:gd name="connsiteX24-137303" fmla="*/ 3684207 w 6006665"/>
                  <a:gd name="connsiteY24-137304" fmla="*/ 315874 h 2711051"/>
                  <a:gd name="connsiteX25-137305" fmla="*/ 3743291 w 6006665"/>
                  <a:gd name="connsiteY25-137306" fmla="*/ 381775 h 2711051"/>
                  <a:gd name="connsiteX26-137307" fmla="*/ 3759199 w 6006665"/>
                  <a:gd name="connsiteY26-137308" fmla="*/ 461312 h 2711051"/>
                  <a:gd name="connsiteX27-137309" fmla="*/ 3738747 w 6006665"/>
                  <a:gd name="connsiteY27-137310" fmla="*/ 511306 h 2711051"/>
                  <a:gd name="connsiteX28-137311" fmla="*/ 3786469 w 6006665"/>
                  <a:gd name="connsiteY28-137312" fmla="*/ 602204 h 2711051"/>
                  <a:gd name="connsiteX29-137313" fmla="*/ 3835603 w 6006665"/>
                  <a:gd name="connsiteY29-137314" fmla="*/ 638110 h 2711051"/>
                  <a:gd name="connsiteX30-137315" fmla="*/ 3865460 w 6006665"/>
                  <a:gd name="connsiteY30-137316" fmla="*/ 527213 h 2711051"/>
                  <a:gd name="connsiteX31-137317" fmla="*/ 3875077 w 6006665"/>
                  <a:gd name="connsiteY31-137318" fmla="*/ 535720 h 2711051"/>
                  <a:gd name="connsiteX32-137319" fmla="*/ 3877367 w 6006665"/>
                  <a:gd name="connsiteY32-137320" fmla="*/ 527213 h 2711051"/>
                  <a:gd name="connsiteX33-137321" fmla="*/ 3932151 w 6006665"/>
                  <a:gd name="connsiteY33-137322" fmla="*/ 575676 h 2711051"/>
                  <a:gd name="connsiteX34-137323" fmla="*/ 3988173 w 6006665"/>
                  <a:gd name="connsiteY34-137324" fmla="*/ 547665 h 2711051"/>
                  <a:gd name="connsiteX35-137325" fmla="*/ 3993852 w 6006665"/>
                  <a:gd name="connsiteY35-137326" fmla="*/ 550780 h 2711051"/>
                  <a:gd name="connsiteX36-137327" fmla="*/ 4000080 w 6006665"/>
                  <a:gd name="connsiteY36-137328" fmla="*/ 547665 h 2711051"/>
                  <a:gd name="connsiteX37-137329" fmla="*/ 4062426 w 6006665"/>
                  <a:gd name="connsiteY37-137330" fmla="*/ 581855 h 2711051"/>
                  <a:gd name="connsiteX38-137331" fmla="*/ 4085889 w 6006665"/>
                  <a:gd name="connsiteY38-137332" fmla="*/ 554483 h 2711051"/>
                  <a:gd name="connsiteX39-137333" fmla="*/ 4095563 w 6006665"/>
                  <a:gd name="connsiteY39-137334" fmla="*/ 557087 h 2711051"/>
                  <a:gd name="connsiteX40-137335" fmla="*/ 4097796 w 6006665"/>
                  <a:gd name="connsiteY40-137336" fmla="*/ 554483 h 2711051"/>
                  <a:gd name="connsiteX41-137337" fmla="*/ 4144150 w 6006665"/>
                  <a:gd name="connsiteY41-137338" fmla="*/ 566963 h 2711051"/>
                  <a:gd name="connsiteX42-137339" fmla="*/ 4117703 w 6006665"/>
                  <a:gd name="connsiteY42-137340" fmla="*/ 456767 h 2711051"/>
                  <a:gd name="connsiteX43-137341" fmla="*/ 4165425 w 6006665"/>
                  <a:gd name="connsiteY43-137342" fmla="*/ 402228 h 2711051"/>
                  <a:gd name="connsiteX44-137343" fmla="*/ 4175231 w 6006665"/>
                  <a:gd name="connsiteY44-137344" fmla="*/ 404629 h 2711051"/>
                  <a:gd name="connsiteX45-137345" fmla="*/ 4177332 w 6006665"/>
                  <a:gd name="connsiteY45-137346" fmla="*/ 402228 h 2711051"/>
                  <a:gd name="connsiteX46-137347" fmla="*/ 4511384 w 6006665"/>
                  <a:gd name="connsiteY46-137348" fmla="*/ 484036 h 2711051"/>
                  <a:gd name="connsiteX47-137349" fmla="*/ 4543199 w 6006665"/>
                  <a:gd name="connsiteY47-137350" fmla="*/ 554483 h 2711051"/>
                  <a:gd name="connsiteX48-137351" fmla="*/ 4639242 w 6006665"/>
                  <a:gd name="connsiteY48-137352" fmla="*/ 637125 h 2711051"/>
                  <a:gd name="connsiteX49-137353" fmla="*/ 4774445 w 6006665"/>
                  <a:gd name="connsiteY49-137354" fmla="*/ 618112 h 2711051"/>
                  <a:gd name="connsiteX50-137355" fmla="*/ 4778496 w 6006665"/>
                  <a:gd name="connsiteY50-137356" fmla="*/ 619216 h 2711051"/>
                  <a:gd name="connsiteX51-137357" fmla="*/ 4786352 w 6006665"/>
                  <a:gd name="connsiteY51-137358" fmla="*/ 618112 h 2711051"/>
                  <a:gd name="connsiteX52-137359" fmla="*/ 4861343 w 6006665"/>
                  <a:gd name="connsiteY52-137360" fmla="*/ 638564 h 2711051"/>
                  <a:gd name="connsiteX53-137361" fmla="*/ 4893158 w 6006665"/>
                  <a:gd name="connsiteY53-137362" fmla="*/ 681741 h 2711051"/>
                  <a:gd name="connsiteX54-137363" fmla="*/ 4888613 w 6006665"/>
                  <a:gd name="connsiteY54-137364" fmla="*/ 763549 h 2711051"/>
                  <a:gd name="connsiteX55-137365" fmla="*/ 4927677 w 6006665"/>
                  <a:gd name="connsiteY55-137366" fmla="*/ 788221 h 2711051"/>
                  <a:gd name="connsiteX56-137367" fmla="*/ 4967605 w 6006665"/>
                  <a:gd name="connsiteY56-137368" fmla="*/ 774912 h 2711051"/>
                  <a:gd name="connsiteX57-137369" fmla="*/ 5038051 w 6006665"/>
                  <a:gd name="connsiteY57-137370" fmla="*/ 768094 h 2711051"/>
                  <a:gd name="connsiteX58-137371" fmla="*/ 5040730 w 6006665"/>
                  <a:gd name="connsiteY58-137372" fmla="*/ 768987 h 2711051"/>
                  <a:gd name="connsiteX59-137373" fmla="*/ 5049958 w 6006665"/>
                  <a:gd name="connsiteY59-137374" fmla="*/ 768094 h 2711051"/>
                  <a:gd name="connsiteX60-137375" fmla="*/ 5114249 w 6006665"/>
                  <a:gd name="connsiteY60-137376" fmla="*/ 789525 h 2711051"/>
                  <a:gd name="connsiteX61-137377" fmla="*/ 5176671 w 6006665"/>
                  <a:gd name="connsiteY61-137378" fmla="*/ 779457 h 2711051"/>
                  <a:gd name="connsiteX62-137379" fmla="*/ 5177801 w 6006665"/>
                  <a:gd name="connsiteY62-137380" fmla="*/ 781195 h 2711051"/>
                  <a:gd name="connsiteX63-137381" fmla="*/ 5188578 w 6006665"/>
                  <a:gd name="connsiteY63-137382" fmla="*/ 779457 h 2711051"/>
                  <a:gd name="connsiteX64-137383" fmla="*/ 5243719 w 6006665"/>
                  <a:gd name="connsiteY64-137384" fmla="*/ 864288 h 2711051"/>
                  <a:gd name="connsiteX65-137385" fmla="*/ 5283477 w 6006665"/>
                  <a:gd name="connsiteY65-137386" fmla="*/ 833996 h 2711051"/>
                  <a:gd name="connsiteX66-137387" fmla="*/ 5258480 w 6006665"/>
                  <a:gd name="connsiteY66-137388" fmla="*/ 768094 h 2711051"/>
                  <a:gd name="connsiteX67-137389" fmla="*/ 5267570 w 6006665"/>
                  <a:gd name="connsiteY67-137390" fmla="*/ 720373 h 2711051"/>
                  <a:gd name="connsiteX68-137391" fmla="*/ 5278896 w 6006665"/>
                  <a:gd name="connsiteY68-137392" fmla="*/ 723422 h 2711051"/>
                  <a:gd name="connsiteX69-137393" fmla="*/ 5279477 w 6006665"/>
                  <a:gd name="connsiteY69-137394" fmla="*/ 720373 h 2711051"/>
                  <a:gd name="connsiteX70-137395" fmla="*/ 5395510 w 6006665"/>
                  <a:gd name="connsiteY70-137396" fmla="*/ 751612 h 2711051"/>
                  <a:gd name="connsiteX71-137397" fmla="*/ 5463001 w 6006665"/>
                  <a:gd name="connsiteY71-137398" fmla="*/ 747642 h 2711051"/>
                  <a:gd name="connsiteX72-137399" fmla="*/ 5464386 w 6006665"/>
                  <a:gd name="connsiteY72-137400" fmla="*/ 748261 h 2711051"/>
                  <a:gd name="connsiteX73-137401" fmla="*/ 5474909 w 6006665"/>
                  <a:gd name="connsiteY73-137402" fmla="*/ 747642 h 2711051"/>
                  <a:gd name="connsiteX74-137403" fmla="*/ 5581715 w 6006665"/>
                  <a:gd name="connsiteY74-137404" fmla="*/ 795364 h 2711051"/>
                  <a:gd name="connsiteX75-137405" fmla="*/ 5633981 w 6006665"/>
                  <a:gd name="connsiteY75-137406" fmla="*/ 838541 h 2711051"/>
                  <a:gd name="connsiteX76-137407" fmla="*/ 5720335 w 6006665"/>
                  <a:gd name="connsiteY76-137408" fmla="*/ 918077 h 2711051"/>
                  <a:gd name="connsiteX77-137409" fmla="*/ 5822595 w 6006665"/>
                  <a:gd name="connsiteY77-137410" fmla="*/ 1015793 h 2711051"/>
                  <a:gd name="connsiteX78-137411" fmla="*/ 5818051 w 6006665"/>
                  <a:gd name="connsiteY78-137412" fmla="*/ 1070332 h 2711051"/>
                  <a:gd name="connsiteX79-137413" fmla="*/ 5825679 w 6006665"/>
                  <a:gd name="connsiteY79-137414" fmla="*/ 1077960 h 2711051"/>
                  <a:gd name="connsiteX80-137415" fmla="*/ 5822051 w 6006665"/>
                  <a:gd name="connsiteY80-137416" fmla="*/ 1027155 h 2711051"/>
                  <a:gd name="connsiteX81-137417" fmla="*/ 5834092 w 6006665"/>
                  <a:gd name="connsiteY81-137418" fmla="*/ 1029028 h 2711051"/>
                  <a:gd name="connsiteX82-137419" fmla="*/ 5833958 w 6006665"/>
                  <a:gd name="connsiteY82-137420" fmla="*/ 1027155 h 2711051"/>
                  <a:gd name="connsiteX83-137421" fmla="*/ 5936219 w 6006665"/>
                  <a:gd name="connsiteY83-137422" fmla="*/ 1043062 h 2711051"/>
                  <a:gd name="connsiteX84-137423" fmla="*/ 6006665 w 6006665"/>
                  <a:gd name="connsiteY84-137424" fmla="*/ 1122599 h 2711051"/>
                  <a:gd name="connsiteX85-137425" fmla="*/ 5968033 w 6006665"/>
                  <a:gd name="connsiteY85-137426" fmla="*/ 1161231 h 2711051"/>
                  <a:gd name="connsiteX86-137427" fmla="*/ 5908949 w 6006665"/>
                  <a:gd name="connsiteY86-137428" fmla="*/ 1172593 h 2711051"/>
                  <a:gd name="connsiteX87-137429" fmla="*/ 5908949 w 6006665"/>
                  <a:gd name="connsiteY87-137430" fmla="*/ 1258947 h 2711051"/>
                  <a:gd name="connsiteX88-137431" fmla="*/ 5893042 w 6006665"/>
                  <a:gd name="connsiteY88-137432" fmla="*/ 1274854 h 2711051"/>
                  <a:gd name="connsiteX89-137433" fmla="*/ 5881135 w 6006665"/>
                  <a:gd name="connsiteY89-137434" fmla="*/ 1274854 h 2711051"/>
                  <a:gd name="connsiteX90-137435" fmla="*/ 5861227 w 6006665"/>
                  <a:gd name="connsiteY90-137436" fmla="*/ 1274854 h 2711051"/>
                  <a:gd name="connsiteX91-137437" fmla="*/ 5849321 w 6006665"/>
                  <a:gd name="connsiteY91-137438" fmla="*/ 1274854 h 2711051"/>
                  <a:gd name="connsiteX92-137439" fmla="*/ 5817506 w 6006665"/>
                  <a:gd name="connsiteY92-137440" fmla="*/ 1240767 h 2711051"/>
                  <a:gd name="connsiteX93-137441" fmla="*/ 5767511 w 6006665"/>
                  <a:gd name="connsiteY93-137442" fmla="*/ 1215770 h 2711051"/>
                  <a:gd name="connsiteX94-137443" fmla="*/ 5762967 w 6006665"/>
                  <a:gd name="connsiteY94-137444" fmla="*/ 1181683 h 2711051"/>
                  <a:gd name="connsiteX95-137445" fmla="*/ 5729132 w 6006665"/>
                  <a:gd name="connsiteY95-137446" fmla="*/ 1167751 h 2711051"/>
                  <a:gd name="connsiteX96-137447" fmla="*/ 5695337 w 6006665"/>
                  <a:gd name="connsiteY96-137448" fmla="*/ 1177138 h 2711051"/>
                  <a:gd name="connsiteX97-137449" fmla="*/ 5693366 w 6006665"/>
                  <a:gd name="connsiteY97-137450" fmla="*/ 1174378 h 2711051"/>
                  <a:gd name="connsiteX98-137451" fmla="*/ 5683431 w 6006665"/>
                  <a:gd name="connsiteY98-137452" fmla="*/ 1177138 h 2711051"/>
                  <a:gd name="connsiteX99-137453" fmla="*/ 5660706 w 6006665"/>
                  <a:gd name="connsiteY99-137454" fmla="*/ 1145323 h 2711051"/>
                  <a:gd name="connsiteX100-137455" fmla="*/ 5669644 w 6006665"/>
                  <a:gd name="connsiteY100-137456" fmla="*/ 1120298 h 2711051"/>
                  <a:gd name="connsiteX101-137457" fmla="*/ 5640799 w 6006665"/>
                  <a:gd name="connsiteY101-137458" fmla="*/ 1133961 h 2711051"/>
                  <a:gd name="connsiteX102-137459" fmla="*/ 5656705 w 6006665"/>
                  <a:gd name="connsiteY102-137460" fmla="*/ 1177138 h 2711051"/>
                  <a:gd name="connsiteX103-137461" fmla="*/ 5633981 w 6006665"/>
                  <a:gd name="connsiteY103-137462" fmla="*/ 1215770 h 2711051"/>
                  <a:gd name="connsiteX104-137463" fmla="*/ 5586259 w 6006665"/>
                  <a:gd name="connsiteY104-137464" fmla="*/ 1252129 h 2711051"/>
                  <a:gd name="connsiteX105-137465" fmla="*/ 5575676 w 6006665"/>
                  <a:gd name="connsiteY105-137466" fmla="*/ 1251121 h 2711051"/>
                  <a:gd name="connsiteX106-137467" fmla="*/ 5574353 w 6006665"/>
                  <a:gd name="connsiteY106-137468" fmla="*/ 1252129 h 2711051"/>
                  <a:gd name="connsiteX107-137469" fmla="*/ 5539436 w 6006665"/>
                  <a:gd name="connsiteY107-137470" fmla="*/ 1248804 h 2711051"/>
                  <a:gd name="connsiteX108-137471" fmla="*/ 5570352 w 6006665"/>
                  <a:gd name="connsiteY108-137472" fmla="*/ 1290761 h 2711051"/>
                  <a:gd name="connsiteX109-137473" fmla="*/ 5593077 w 6006665"/>
                  <a:gd name="connsiteY109-137474" fmla="*/ 1354390 h 2711051"/>
                  <a:gd name="connsiteX110-137475" fmla="*/ 5608984 w 6006665"/>
                  <a:gd name="connsiteY110-137476" fmla="*/ 1381660 h 2711051"/>
                  <a:gd name="connsiteX111-137477" fmla="*/ 5613529 w 6006665"/>
                  <a:gd name="connsiteY111-137478" fmla="*/ 1413474 h 2711051"/>
                  <a:gd name="connsiteX112-137479" fmla="*/ 5608984 w 6006665"/>
                  <a:gd name="connsiteY112-137480" fmla="*/ 1436199 h 2711051"/>
                  <a:gd name="connsiteX113-137481" fmla="*/ 5597799 w 6006665"/>
                  <a:gd name="connsiteY113-137482" fmla="*/ 1432590 h 2711051"/>
                  <a:gd name="connsiteX114-137483" fmla="*/ 5597077 w 6006665"/>
                  <a:gd name="connsiteY114-137484" fmla="*/ 1436199 h 2711051"/>
                  <a:gd name="connsiteX115-137485" fmla="*/ 5534271 w 6006665"/>
                  <a:gd name="connsiteY115-137486" fmla="*/ 1415939 h 2711051"/>
                  <a:gd name="connsiteX116-137487" fmla="*/ 5436277 w 6006665"/>
                  <a:gd name="connsiteY116-137488" fmla="*/ 1472558 h 2711051"/>
                  <a:gd name="connsiteX117-137489" fmla="*/ 5397645 w 6006665"/>
                  <a:gd name="connsiteY117-137490" fmla="*/ 1483921 h 2711051"/>
                  <a:gd name="connsiteX118-137491" fmla="*/ 5345378 w 6006665"/>
                  <a:gd name="connsiteY118-137492" fmla="*/ 1538460 h 2711051"/>
                  <a:gd name="connsiteX119-137493" fmla="*/ 5290839 w 6006665"/>
                  <a:gd name="connsiteY119-137494" fmla="*/ 1586181 h 2711051"/>
                  <a:gd name="connsiteX120-137495" fmla="*/ 5274932 w 6006665"/>
                  <a:gd name="connsiteY120-137496" fmla="*/ 1617996 h 2711051"/>
                  <a:gd name="connsiteX121-137497" fmla="*/ 5267238 w 6006665"/>
                  <a:gd name="connsiteY121-137498" fmla="*/ 1609569 h 2711051"/>
                  <a:gd name="connsiteX122-137499" fmla="*/ 5263025 w 6006665"/>
                  <a:gd name="connsiteY122-137500" fmla="*/ 1617996 h 2711051"/>
                  <a:gd name="connsiteX123-137501" fmla="*/ 5219538 w 6006665"/>
                  <a:gd name="connsiteY123-137502" fmla="*/ 1570368 h 2711051"/>
                  <a:gd name="connsiteX124-137503" fmla="*/ 5129494 w 6006665"/>
                  <a:gd name="connsiteY124-137504" fmla="*/ 1624813 h 2711051"/>
                  <a:gd name="connsiteX125-137505" fmla="*/ 5126389 w 6006665"/>
                  <a:gd name="connsiteY125-137506" fmla="*/ 1619491 h 2711051"/>
                  <a:gd name="connsiteX126-137507" fmla="*/ 5117587 w 6006665"/>
                  <a:gd name="connsiteY126-137508" fmla="*/ 1624813 h 2711051"/>
                  <a:gd name="connsiteX127-137509" fmla="*/ 5105544 w 6006665"/>
                  <a:gd name="connsiteY127-137510" fmla="*/ 1604167 h 2711051"/>
                  <a:gd name="connsiteX128-137511" fmla="*/ 5074955 w 6006665"/>
                  <a:gd name="connsiteY128-137512" fmla="*/ 1629358 h 2711051"/>
                  <a:gd name="connsiteX129-137513" fmla="*/ 5065718 w 6006665"/>
                  <a:gd name="connsiteY129-137514" fmla="*/ 1627159 h 2711051"/>
                  <a:gd name="connsiteX130-137515" fmla="*/ 5063048 w 6006665"/>
                  <a:gd name="connsiteY130-137516" fmla="*/ 1629358 h 2711051"/>
                  <a:gd name="connsiteX131-137517" fmla="*/ 5026594 w 6006665"/>
                  <a:gd name="connsiteY131-137518" fmla="*/ 1620679 h 2711051"/>
                  <a:gd name="connsiteX132-137519" fmla="*/ 5015871 w 6006665"/>
                  <a:gd name="connsiteY132-137520" fmla="*/ 1665718 h 2711051"/>
                  <a:gd name="connsiteX133-137521" fmla="*/ 4974967 w 6006665"/>
                  <a:gd name="connsiteY133-137522" fmla="*/ 1731619 h 2711051"/>
                  <a:gd name="connsiteX134-137523" fmla="*/ 4974967 w 6006665"/>
                  <a:gd name="connsiteY134-137524" fmla="*/ 1763434 h 2711051"/>
                  <a:gd name="connsiteX135-137525" fmla="*/ 5015871 w 6006665"/>
                  <a:gd name="connsiteY135-137526" fmla="*/ 1779341 h 2711051"/>
                  <a:gd name="connsiteX136-137527" fmla="*/ 5011326 w 6006665"/>
                  <a:gd name="connsiteY136-137528" fmla="*/ 1877057 h 2711051"/>
                  <a:gd name="connsiteX137-137529" fmla="*/ 4999419 w 6006665"/>
                  <a:gd name="connsiteY137-137530" fmla="*/ 1877057 h 2711051"/>
                  <a:gd name="connsiteX138-137531" fmla="*/ 4974967 w 6006665"/>
                  <a:gd name="connsiteY138-137532" fmla="*/ 1877057 h 2711051"/>
                  <a:gd name="connsiteX139-137533" fmla="*/ 4963605 w 6006665"/>
                  <a:gd name="connsiteY139-137534" fmla="*/ 1929323 h 2711051"/>
                  <a:gd name="connsiteX140-137535" fmla="*/ 4974967 w 6006665"/>
                  <a:gd name="connsiteY140-137536" fmla="*/ 1956593 h 2711051"/>
                  <a:gd name="connsiteX141-137537" fmla="*/ 4909065 w 6006665"/>
                  <a:gd name="connsiteY141-137538" fmla="*/ 1990680 h 2711051"/>
                  <a:gd name="connsiteX142-137539" fmla="*/ 4897703 w 6006665"/>
                  <a:gd name="connsiteY142-137540" fmla="*/ 2058854 h 2711051"/>
                  <a:gd name="connsiteX143-137541" fmla="*/ 4845437 w 6006665"/>
                  <a:gd name="connsiteY143-137542" fmla="*/ 2074761 h 2711051"/>
                  <a:gd name="connsiteX144-137543" fmla="*/ 4834074 w 6006665"/>
                  <a:gd name="connsiteY144-137544" fmla="*/ 2133845 h 2711051"/>
                  <a:gd name="connsiteX145-137545" fmla="*/ 4779535 w 6006665"/>
                  <a:gd name="connsiteY145-137546" fmla="*/ 2192929 h 2711051"/>
                  <a:gd name="connsiteX146-137547" fmla="*/ 4777225 w 6006665"/>
                  <a:gd name="connsiteY146-137548" fmla="*/ 2182533 h 2711051"/>
                  <a:gd name="connsiteX147-137549" fmla="*/ 4767628 w 6006665"/>
                  <a:gd name="connsiteY147-137550" fmla="*/ 2192929 h 2711051"/>
                  <a:gd name="connsiteX148-137551" fmla="*/ 4758538 w 6006665"/>
                  <a:gd name="connsiteY148-137552" fmla="*/ 2152025 h 2711051"/>
                  <a:gd name="connsiteX149-137553" fmla="*/ 4742631 w 6006665"/>
                  <a:gd name="connsiteY149-137554" fmla="*/ 2065671 h 2711051"/>
                  <a:gd name="connsiteX150-137555" fmla="*/ 4715361 w 6006665"/>
                  <a:gd name="connsiteY150-137556" fmla="*/ 1924779 h 2711051"/>
                  <a:gd name="connsiteX151-137557" fmla="*/ 4735813 w 6006665"/>
                  <a:gd name="connsiteY151-137558" fmla="*/ 1833880 h 2711051"/>
                  <a:gd name="connsiteX152-137559" fmla="*/ 4767628 w 6006665"/>
                  <a:gd name="connsiteY152-137560" fmla="*/ 1790703 h 2711051"/>
                  <a:gd name="connsiteX153-137561" fmla="*/ 4767628 w 6006665"/>
                  <a:gd name="connsiteY153-137562" fmla="*/ 1763434 h 2711051"/>
                  <a:gd name="connsiteX154-137563" fmla="*/ 4826712 w 6006665"/>
                  <a:gd name="connsiteY154-137564" fmla="*/ 1747526 h 2711051"/>
                  <a:gd name="connsiteX155-137565" fmla="*/ 4892613 w 6006665"/>
                  <a:gd name="connsiteY155-137566" fmla="*/ 1656628 h 2711051"/>
                  <a:gd name="connsiteX156-137567" fmla="*/ 4956243 w 6006665"/>
                  <a:gd name="connsiteY156-137568" fmla="*/ 1581637 h 2711051"/>
                  <a:gd name="connsiteX157-137569" fmla="*/ 5022143 w 6006665"/>
                  <a:gd name="connsiteY157-137570" fmla="*/ 1522552 h 2711051"/>
                  <a:gd name="connsiteX158-137571" fmla="*/ 5046694 w 6006665"/>
                  <a:gd name="connsiteY158-137572" fmla="*/ 1415425 h 2711051"/>
                  <a:gd name="connsiteX159-137573" fmla="*/ 5015871 w 6006665"/>
                  <a:gd name="connsiteY159-137574" fmla="*/ 1420292 h 2711051"/>
                  <a:gd name="connsiteX160-137575" fmla="*/ 4995419 w 6006665"/>
                  <a:gd name="connsiteY160-137576" fmla="*/ 1483921 h 2711051"/>
                  <a:gd name="connsiteX161-137577" fmla="*/ 4904521 w 6006665"/>
                  <a:gd name="connsiteY161-137578" fmla="*/ 1570274 h 2711051"/>
                  <a:gd name="connsiteX162-137579" fmla="*/ 4901708 w 6006665"/>
                  <a:gd name="connsiteY162-137580" fmla="*/ 1561634 h 2711051"/>
                  <a:gd name="connsiteX163-137581" fmla="*/ 4892613 w 6006665"/>
                  <a:gd name="connsiteY163-137582" fmla="*/ 1570274 h 2711051"/>
                  <a:gd name="connsiteX164-137583" fmla="*/ 4861835 w 6006665"/>
                  <a:gd name="connsiteY164-137584" fmla="*/ 1475740 h 2711051"/>
                  <a:gd name="connsiteX165-137585" fmla="*/ 4779535 w 6006665"/>
                  <a:gd name="connsiteY165-137586" fmla="*/ 1499828 h 2711051"/>
                  <a:gd name="connsiteX166-137587" fmla="*/ 4684091 w 6006665"/>
                  <a:gd name="connsiteY166-137588" fmla="*/ 1624813 h 2711051"/>
                  <a:gd name="connsiteX167-137589" fmla="*/ 4715906 w 6006665"/>
                  <a:gd name="connsiteY167-137590" fmla="*/ 1672535 h 2711051"/>
                  <a:gd name="connsiteX168-137591" fmla="*/ 4636369 w 6006665"/>
                  <a:gd name="connsiteY168-137592" fmla="*/ 1688442 h 2711051"/>
                  <a:gd name="connsiteX169-137593" fmla="*/ 4577285 w 6006665"/>
                  <a:gd name="connsiteY169-137594" fmla="*/ 1692987 h 2711051"/>
                  <a:gd name="connsiteX170-137595" fmla="*/ 4577373 w 6006665"/>
                  <a:gd name="connsiteY170-137596" fmla="*/ 1692065 h 2711051"/>
                  <a:gd name="connsiteX171-137597" fmla="*/ 4565379 w 6006665"/>
                  <a:gd name="connsiteY171-137598" fmla="*/ 1692987 h 2711051"/>
                  <a:gd name="connsiteX172-137599" fmla="*/ 4569923 w 6006665"/>
                  <a:gd name="connsiteY172-137600" fmla="*/ 1645266 h 2711051"/>
                  <a:gd name="connsiteX173-137601" fmla="*/ 4520081 w 6006665"/>
                  <a:gd name="connsiteY173-137602" fmla="*/ 1635680 h 2711051"/>
                  <a:gd name="connsiteX174-137603" fmla="*/ 4475025 w 6006665"/>
                  <a:gd name="connsiteY174-137604" fmla="*/ 1665718 h 2711051"/>
                  <a:gd name="connsiteX175-137605" fmla="*/ 4464394 w 6006665"/>
                  <a:gd name="connsiteY175-137606" fmla="*/ 1664867 h 2711051"/>
                  <a:gd name="connsiteX176-137607" fmla="*/ 4463118 w 6006665"/>
                  <a:gd name="connsiteY176-137608" fmla="*/ 1665718 h 2711051"/>
                  <a:gd name="connsiteX177-137609" fmla="*/ 4357637 w 6006665"/>
                  <a:gd name="connsiteY177-137610" fmla="*/ 1657279 h 2711051"/>
                  <a:gd name="connsiteX178-137611" fmla="*/ 4243233 w 6006665"/>
                  <a:gd name="connsiteY178-137612" fmla="*/ 1677080 h 2711051"/>
                  <a:gd name="connsiteX179-137613" fmla="*/ 4125065 w 6006665"/>
                  <a:gd name="connsiteY179-137614" fmla="*/ 1811155 h 2711051"/>
                  <a:gd name="connsiteX180-137615" fmla="*/ 3984173 w 6006665"/>
                  <a:gd name="connsiteY180-137616" fmla="*/ 1967955 h 2711051"/>
                  <a:gd name="connsiteX181-137617" fmla="*/ 4038712 w 6006665"/>
                  <a:gd name="connsiteY181-137618" fmla="*/ 1972500 h 2711051"/>
                  <a:gd name="connsiteX182-137619" fmla="*/ 4059164 w 6006665"/>
                  <a:gd name="connsiteY182-137620" fmla="*/ 2015677 h 2711051"/>
                  <a:gd name="connsiteX183-137621" fmla="*/ 4087782 w 6006665"/>
                  <a:gd name="connsiteY183-137622" fmla="*/ 2024094 h 2711051"/>
                  <a:gd name="connsiteX184-137623" fmla="*/ 4106341 w 6006665"/>
                  <a:gd name="connsiteY184-137624" fmla="*/ 1995225 h 2711051"/>
                  <a:gd name="connsiteX185-137625" fmla="*/ 4117411 w 6006665"/>
                  <a:gd name="connsiteY185-137626" fmla="*/ 1996527 h 2711051"/>
                  <a:gd name="connsiteX186-137627" fmla="*/ 4118248 w 6006665"/>
                  <a:gd name="connsiteY186-137628" fmla="*/ 1995225 h 2711051"/>
                  <a:gd name="connsiteX187-137629" fmla="*/ 4156880 w 6006665"/>
                  <a:gd name="connsiteY187-137630" fmla="*/ 1999770 h 2711051"/>
                  <a:gd name="connsiteX188-137631" fmla="*/ 4211419 w 6006665"/>
                  <a:gd name="connsiteY188-137632" fmla="*/ 2070216 h 2711051"/>
                  <a:gd name="connsiteX189-137633" fmla="*/ 4215964 w 6006665"/>
                  <a:gd name="connsiteY189-137634" fmla="*/ 2117938 h 2711051"/>
                  <a:gd name="connsiteX190-137635" fmla="*/ 4184149 w 6006665"/>
                  <a:gd name="connsiteY190-137636" fmla="*/ 2177022 h 2711051"/>
                  <a:gd name="connsiteX191-137637" fmla="*/ 4177332 w 6006665"/>
                  <a:gd name="connsiteY191-137638" fmla="*/ 2247468 h 2711051"/>
                  <a:gd name="connsiteX192-137639" fmla="*/ 4161425 w 6006665"/>
                  <a:gd name="connsiteY192-137640" fmla="*/ 2333822 h 2711051"/>
                  <a:gd name="connsiteX193-137641" fmla="*/ 4109158 w 6006665"/>
                  <a:gd name="connsiteY193-137642" fmla="*/ 2413358 h 2711051"/>
                  <a:gd name="connsiteX194-137643" fmla="*/ 4097796 w 6006665"/>
                  <a:gd name="connsiteY194-137644" fmla="*/ 2451990 h 2711051"/>
                  <a:gd name="connsiteX195-137645" fmla="*/ 4043257 w 6006665"/>
                  <a:gd name="connsiteY195-137646" fmla="*/ 2511074 h 2711051"/>
                  <a:gd name="connsiteX196-137647" fmla="*/ 3995535 w 6006665"/>
                  <a:gd name="connsiteY196-137648" fmla="*/ 2570158 h 2711051"/>
                  <a:gd name="connsiteX197-137649" fmla="*/ 3975083 w 6006665"/>
                  <a:gd name="connsiteY197-137650" fmla="*/ 2601973 h 2711051"/>
                  <a:gd name="connsiteX198-137651" fmla="*/ 3925089 w 6006665"/>
                  <a:gd name="connsiteY198-137652" fmla="*/ 2629242 h 2711051"/>
                  <a:gd name="connsiteX199-137653" fmla="*/ 3913182 w 6006665"/>
                  <a:gd name="connsiteY199-137654" fmla="*/ 2629242 h 2711051"/>
                  <a:gd name="connsiteX200-137655" fmla="*/ 3904637 w 6006665"/>
                  <a:gd name="connsiteY200-137656" fmla="*/ 2629242 h 2711051"/>
                  <a:gd name="connsiteX201-137657" fmla="*/ 3892729 w 6006665"/>
                  <a:gd name="connsiteY201-137658" fmla="*/ 2629242 h 2711051"/>
                  <a:gd name="connsiteX202-137659" fmla="*/ 3871063 w 6006665"/>
                  <a:gd name="connsiteY202-137660" fmla="*/ 2612993 h 2711051"/>
                  <a:gd name="connsiteX203-137661" fmla="*/ 3829645 w 6006665"/>
                  <a:gd name="connsiteY203-137662" fmla="*/ 2640605 h 2711051"/>
                  <a:gd name="connsiteX204-137663" fmla="*/ 3822828 w 6006665"/>
                  <a:gd name="connsiteY204-137664" fmla="*/ 2661057 h 2711051"/>
                  <a:gd name="connsiteX205-137665" fmla="*/ 3818283 w 6006665"/>
                  <a:gd name="connsiteY205-137666" fmla="*/ 2651967 h 2711051"/>
                  <a:gd name="connsiteX206-137667" fmla="*/ 3818283 w 6006665"/>
                  <a:gd name="connsiteY206-137668" fmla="*/ 2640241 h 2711051"/>
                  <a:gd name="connsiteX207-137669" fmla="*/ 3817738 w 6006665"/>
                  <a:gd name="connsiteY207-137670" fmla="*/ 2640605 h 2711051"/>
                  <a:gd name="connsiteX208-137671" fmla="*/ 3810921 w 6006665"/>
                  <a:gd name="connsiteY208-137672" fmla="*/ 2661057 h 2711051"/>
                  <a:gd name="connsiteX209-137673" fmla="*/ 3806376 w 6006665"/>
                  <a:gd name="connsiteY209-137674" fmla="*/ 2651967 h 2711051"/>
                  <a:gd name="connsiteX210-137675" fmla="*/ 3806376 w 6006665"/>
                  <a:gd name="connsiteY210-137676" fmla="*/ 2624697 h 2711051"/>
                  <a:gd name="connsiteX211-137677" fmla="*/ 3818283 w 6006665"/>
                  <a:gd name="connsiteY211-137678" fmla="*/ 2624697 h 2711051"/>
                  <a:gd name="connsiteX212-137679" fmla="*/ 3826828 w 6006665"/>
                  <a:gd name="connsiteY212-137680" fmla="*/ 2624697 h 2711051"/>
                  <a:gd name="connsiteX213-137681" fmla="*/ 3833645 w 6006665"/>
                  <a:gd name="connsiteY213-137682" fmla="*/ 2565613 h 2711051"/>
                  <a:gd name="connsiteX214-137683" fmla="*/ 3822283 w 6006665"/>
                  <a:gd name="connsiteY214-137684" fmla="*/ 2522437 h 2711051"/>
                  <a:gd name="connsiteX215-137685" fmla="*/ 3849553 w 6006665"/>
                  <a:gd name="connsiteY215-137686" fmla="*/ 2499712 h 2711051"/>
                  <a:gd name="connsiteX216-137687" fmla="*/ 3858814 w 6006665"/>
                  <a:gd name="connsiteY216-137688" fmla="*/ 2501917 h 2711051"/>
                  <a:gd name="connsiteX217-137689" fmla="*/ 3861460 w 6006665"/>
                  <a:gd name="connsiteY217-137690" fmla="*/ 2499712 h 2711051"/>
                  <a:gd name="connsiteX218-137691" fmla="*/ 3898487 w 6006665"/>
                  <a:gd name="connsiteY218-137692" fmla="*/ 2508528 h 2711051"/>
                  <a:gd name="connsiteX219-137693" fmla="*/ 3919999 w 6006665"/>
                  <a:gd name="connsiteY219-137694" fmla="*/ 2463353 h 2711051"/>
                  <a:gd name="connsiteX220-137695" fmla="*/ 3935906 w 6006665"/>
                  <a:gd name="connsiteY220-137696" fmla="*/ 2404268 h 2711051"/>
                  <a:gd name="connsiteX221-137697" fmla="*/ 3947269 w 6006665"/>
                  <a:gd name="connsiteY221-137698" fmla="*/ 2381544 h 2711051"/>
                  <a:gd name="connsiteX222-137699" fmla="*/ 3966292 w 6006665"/>
                  <a:gd name="connsiteY222-137700" fmla="*/ 2337156 h 2711051"/>
                  <a:gd name="connsiteX223-137701" fmla="*/ 3915999 w 6006665"/>
                  <a:gd name="connsiteY223-137702" fmla="*/ 2349729 h 2711051"/>
                  <a:gd name="connsiteX224-137703" fmla="*/ 3888729 w 6006665"/>
                  <a:gd name="connsiteY224-137704" fmla="*/ 2372454 h 2711051"/>
                  <a:gd name="connsiteX225-137705" fmla="*/ 3876822 w 6006665"/>
                  <a:gd name="connsiteY225-137706" fmla="*/ 2372454 h 2711051"/>
                  <a:gd name="connsiteX226-137707" fmla="*/ 3829645 w 6006665"/>
                  <a:gd name="connsiteY226-137708" fmla="*/ 2372454 h 2711051"/>
                  <a:gd name="connsiteX227-137709" fmla="*/ 3817738 w 6006665"/>
                  <a:gd name="connsiteY227-137710" fmla="*/ 2372454 h 2711051"/>
                  <a:gd name="connsiteX228-137711" fmla="*/ 3801831 w 6006665"/>
                  <a:gd name="connsiteY228-137712" fmla="*/ 2317915 h 2711051"/>
                  <a:gd name="connsiteX229-137713" fmla="*/ 3758654 w 6006665"/>
                  <a:gd name="connsiteY229-137714" fmla="*/ 2279283 h 2711051"/>
                  <a:gd name="connsiteX230-137715" fmla="*/ 3692753 w 6006665"/>
                  <a:gd name="connsiteY230-137716" fmla="*/ 2263376 h 2711051"/>
                  <a:gd name="connsiteX231-137717" fmla="*/ 3683663 w 6006665"/>
                  <a:gd name="connsiteY231-137718" fmla="*/ 2204292 h 2711051"/>
                  <a:gd name="connsiteX232-137719" fmla="*/ 3672301 w 6006665"/>
                  <a:gd name="connsiteY232-137720" fmla="*/ 2172477 h 2711051"/>
                  <a:gd name="connsiteX233-137721" fmla="*/ 3656393 w 6006665"/>
                  <a:gd name="connsiteY233-137722" fmla="*/ 2145208 h 2711051"/>
                  <a:gd name="connsiteX234-137723" fmla="*/ 3633669 w 6006665"/>
                  <a:gd name="connsiteY234-137724" fmla="*/ 2086123 h 2711051"/>
                  <a:gd name="connsiteX235-137725" fmla="*/ 3601854 w 6006665"/>
                  <a:gd name="connsiteY235-137726" fmla="*/ 2065671 h 2711051"/>
                  <a:gd name="connsiteX236-137727" fmla="*/ 3545995 w 6006665"/>
                  <a:gd name="connsiteY236-137728" fmla="*/ 2044187 h 2711051"/>
                  <a:gd name="connsiteX237-137729" fmla="*/ 3506955 w 6006665"/>
                  <a:gd name="connsiteY237-137730" fmla="*/ 2049764 h 2711051"/>
                  <a:gd name="connsiteX238-137731" fmla="*/ 3463779 w 6006665"/>
                  <a:gd name="connsiteY238-137732" fmla="*/ 2058854 h 2711051"/>
                  <a:gd name="connsiteX239-137733" fmla="*/ 3431964 w 6006665"/>
                  <a:gd name="connsiteY239-137734" fmla="*/ 2086123 h 2711051"/>
                  <a:gd name="connsiteX240-137735" fmla="*/ 3452416 w 6006665"/>
                  <a:gd name="connsiteY240-137736" fmla="*/ 2102031 h 2711051"/>
                  <a:gd name="connsiteX241-137737" fmla="*/ 3452416 w 6006665"/>
                  <a:gd name="connsiteY241-137738" fmla="*/ 2133845 h 2711051"/>
                  <a:gd name="connsiteX242-137739" fmla="*/ 1811153 w 6006665"/>
                  <a:gd name="connsiteY242-137740" fmla="*/ 1999770 h 2711051"/>
                  <a:gd name="connsiteX243-137741" fmla="*/ 1748069 w 6006665"/>
                  <a:gd name="connsiteY243-137742" fmla="*/ 2038402 h 2711051"/>
                  <a:gd name="connsiteX244-137743" fmla="*/ 1711709 w 6006665"/>
                  <a:gd name="connsiteY244-137744" fmla="*/ 2042947 h 2711051"/>
                  <a:gd name="connsiteX245-137745" fmla="*/ 1711926 w 6006665"/>
                  <a:gd name="connsiteY245-137746" fmla="*/ 2041431 h 2711051"/>
                  <a:gd name="connsiteX246-137747" fmla="*/ 1699803 w 6006665"/>
                  <a:gd name="connsiteY246-137748" fmla="*/ 2042947 h 2711051"/>
                  <a:gd name="connsiteX247-137749" fmla="*/ 1704347 w 6006665"/>
                  <a:gd name="connsiteY247-137750" fmla="*/ 2011132 h 2711051"/>
                  <a:gd name="connsiteX248-137751" fmla="*/ 1662460 w 6006665"/>
                  <a:gd name="connsiteY248-137752" fmla="*/ 1993181 h 2711051"/>
                  <a:gd name="connsiteX249-137753" fmla="*/ 1629901 w 6006665"/>
                  <a:gd name="connsiteY249-137754" fmla="*/ 2006587 h 2711051"/>
                  <a:gd name="connsiteX250-137755" fmla="*/ 1629300 w 6006665"/>
                  <a:gd name="connsiteY250-137756" fmla="*/ 2001932 h 2711051"/>
                  <a:gd name="connsiteX251-137757" fmla="*/ 1617994 w 6006665"/>
                  <a:gd name="connsiteY251-137758" fmla="*/ 2006587 h 2711051"/>
                  <a:gd name="connsiteX252-137759" fmla="*/ 1608904 w 6006665"/>
                  <a:gd name="connsiteY252-137760" fmla="*/ 1936141 h 2711051"/>
                  <a:gd name="connsiteX253-137761" fmla="*/ 1552684 w 6006665"/>
                  <a:gd name="connsiteY253-137762" fmla="*/ 1926448 h 2711051"/>
                  <a:gd name="connsiteX254-137763" fmla="*/ 1518550 w 6006665"/>
                  <a:gd name="connsiteY254-137764" fmla="*/ 1952048 h 2711051"/>
                  <a:gd name="connsiteX255-137765" fmla="*/ 1425379 w 6006665"/>
                  <a:gd name="connsiteY255-137766" fmla="*/ 1972500 h 2711051"/>
                  <a:gd name="connsiteX256-137767" fmla="*/ 1409472 w 6006665"/>
                  <a:gd name="connsiteY256-137768" fmla="*/ 1990680 h 2711051"/>
                  <a:gd name="connsiteX257-137769" fmla="*/ 1270852 w 6006665"/>
                  <a:gd name="connsiteY257-137770" fmla="*/ 2011132 h 2711051"/>
                  <a:gd name="connsiteX258-137771" fmla="*/ 1254945 w 6006665"/>
                  <a:gd name="connsiteY258-137772" fmla="*/ 2031584 h 2711051"/>
                  <a:gd name="connsiteX259-137773" fmla="*/ 1282214 w 6006665"/>
                  <a:gd name="connsiteY259-137774" fmla="*/ 2074761 h 2711051"/>
                  <a:gd name="connsiteX260-137775" fmla="*/ 1243582 w 6006665"/>
                  <a:gd name="connsiteY260-137776" fmla="*/ 2090668 h 2711051"/>
                  <a:gd name="connsiteX261-137777" fmla="*/ 1254945 w 6006665"/>
                  <a:gd name="connsiteY261-137778" fmla="*/ 2108848 h 2711051"/>
                  <a:gd name="connsiteX262-137779" fmla="*/ 1216313 w 6006665"/>
                  <a:gd name="connsiteY262-137780" fmla="*/ 2133845 h 2711051"/>
                  <a:gd name="connsiteX263-137781" fmla="*/ 1275397 w 6006665"/>
                  <a:gd name="connsiteY263-137782" fmla="*/ 2177022 h 2711051"/>
                  <a:gd name="connsiteX264-137783" fmla="*/ 1270852 w 6006665"/>
                  <a:gd name="connsiteY264-137784" fmla="*/ 2204292 h 2711051"/>
                  <a:gd name="connsiteX265-137785" fmla="*/ 1259108 w 6006665"/>
                  <a:gd name="connsiteY265-137786" fmla="*/ 2203313 h 2711051"/>
                  <a:gd name="connsiteX266-137787" fmla="*/ 1258945 w 6006665"/>
                  <a:gd name="connsiteY266-137788" fmla="*/ 2204292 h 2711051"/>
                  <a:gd name="connsiteX267-137789" fmla="*/ 1215644 w 6006665"/>
                  <a:gd name="connsiteY267-137790" fmla="*/ 2200683 h 2711051"/>
                  <a:gd name="connsiteX268-137791" fmla="*/ 1204950 w 6006665"/>
                  <a:gd name="connsiteY268-137792" fmla="*/ 2215654 h 2711051"/>
                  <a:gd name="connsiteX269-137793" fmla="*/ 1196495 w 6006665"/>
                  <a:gd name="connsiteY269-137794" fmla="*/ 2210822 h 2711051"/>
                  <a:gd name="connsiteX270-137795" fmla="*/ 1193043 w 6006665"/>
                  <a:gd name="connsiteY270-137796" fmla="*/ 2215654 h 2711051"/>
                  <a:gd name="connsiteX271-137797" fmla="*/ 1145322 w 6006665"/>
                  <a:gd name="connsiteY271-137798" fmla="*/ 2188384 h 2711051"/>
                  <a:gd name="connsiteX272-137799" fmla="*/ 1098145 w 6006665"/>
                  <a:gd name="connsiteY272-137800" fmla="*/ 2188384 h 2711051"/>
                  <a:gd name="connsiteX273-137801" fmla="*/ 1061785 w 6006665"/>
                  <a:gd name="connsiteY273-137802" fmla="*/ 2215654 h 2711051"/>
                  <a:gd name="connsiteX274-137803" fmla="*/ 1055322 w 6006665"/>
                  <a:gd name="connsiteY274-137804" fmla="*/ 2211571 h 2711051"/>
                  <a:gd name="connsiteX275-137805" fmla="*/ 1049878 w 6006665"/>
                  <a:gd name="connsiteY275-137806" fmla="*/ 2215654 h 2711051"/>
                  <a:gd name="connsiteX276-137807" fmla="*/ 1006701 w 6006665"/>
                  <a:gd name="connsiteY276-137808" fmla="*/ 2188384 h 2711051"/>
                  <a:gd name="connsiteX277-137809" fmla="*/ 924893 w 6006665"/>
                  <a:gd name="connsiteY277-137810" fmla="*/ 2152025 h 2711051"/>
                  <a:gd name="connsiteX278-137811" fmla="*/ 877716 w 6006665"/>
                  <a:gd name="connsiteY278-137812" fmla="*/ 2152025 h 2711051"/>
                  <a:gd name="connsiteX279-137813" fmla="*/ 802724 w 6006665"/>
                  <a:gd name="connsiteY279-137814" fmla="*/ 2215654 h 2711051"/>
                  <a:gd name="connsiteX280-137815" fmla="*/ 798179 w 6006665"/>
                  <a:gd name="connsiteY280-137816" fmla="*/ 2258831 h 2711051"/>
                  <a:gd name="connsiteX281-137817" fmla="*/ 787406 w 6006665"/>
                  <a:gd name="connsiteY281-137818" fmla="*/ 2248058 h 2711051"/>
                  <a:gd name="connsiteX282-137819" fmla="*/ 786272 w 6006665"/>
                  <a:gd name="connsiteY282-137820" fmla="*/ 2258831 h 2711051"/>
                  <a:gd name="connsiteX283-137821" fmla="*/ 756063 w 6006665"/>
                  <a:gd name="connsiteY283-137822" fmla="*/ 2228621 h 2711051"/>
                  <a:gd name="connsiteX284-137823" fmla="*/ 732278 w 6006665"/>
                  <a:gd name="connsiteY284-137824" fmla="*/ 2286100 h 2711051"/>
                  <a:gd name="connsiteX285-137825" fmla="*/ 743640 w 6006665"/>
                  <a:gd name="connsiteY285-137826" fmla="*/ 2295190 h 2711051"/>
                  <a:gd name="connsiteX286-137827" fmla="*/ 723188 w 6006665"/>
                  <a:gd name="connsiteY286-137828" fmla="*/ 2338367 h 2711051"/>
                  <a:gd name="connsiteX287-137829" fmla="*/ 747026 w 6006665"/>
                  <a:gd name="connsiteY287-137830" fmla="*/ 2375208 h 2711051"/>
                  <a:gd name="connsiteX288-137831" fmla="*/ 763548 w 6006665"/>
                  <a:gd name="connsiteY288-137832" fmla="*/ 2372454 h 2711051"/>
                  <a:gd name="connsiteX289-137833" fmla="*/ 764871 w 6006665"/>
                  <a:gd name="connsiteY289-137834" fmla="*/ 2374218 h 2711051"/>
                  <a:gd name="connsiteX290-137835" fmla="*/ 775455 w 6006665"/>
                  <a:gd name="connsiteY290-137836" fmla="*/ 2372454 h 2711051"/>
                  <a:gd name="connsiteX291-137837" fmla="*/ 802724 w 6006665"/>
                  <a:gd name="connsiteY291-137838" fmla="*/ 2408813 h 2711051"/>
                  <a:gd name="connsiteX292-137839" fmla="*/ 798179 w 6006665"/>
                  <a:gd name="connsiteY292-137840" fmla="*/ 2436083 h 2711051"/>
                  <a:gd name="connsiteX293-137841" fmla="*/ 818632 w 6006665"/>
                  <a:gd name="connsiteY293-137842" fmla="*/ 2447445 h 2711051"/>
                  <a:gd name="connsiteX294-137843" fmla="*/ 802724 w 6006665"/>
                  <a:gd name="connsiteY294-137844" fmla="*/ 2479260 h 2711051"/>
                  <a:gd name="connsiteX295-137845" fmla="*/ 766365 w 6006665"/>
                  <a:gd name="connsiteY295-137846" fmla="*/ 2483805 h 2711051"/>
                  <a:gd name="connsiteX296-137847" fmla="*/ 727733 w 6006665"/>
                  <a:gd name="connsiteY296-137848" fmla="*/ 2542889 h 2711051"/>
                  <a:gd name="connsiteX297-137849" fmla="*/ 759548 w 6006665"/>
                  <a:gd name="connsiteY297-137850" fmla="*/ 2586066 h 2711051"/>
                  <a:gd name="connsiteX298-137851" fmla="*/ 759548 w 6006665"/>
                  <a:gd name="connsiteY298-137852" fmla="*/ 2624697 h 2711051"/>
                  <a:gd name="connsiteX299-137853" fmla="*/ 798179 w 6006665"/>
                  <a:gd name="connsiteY299-137854" fmla="*/ 2683782 h 2711051"/>
                  <a:gd name="connsiteX300-137855" fmla="*/ 775455 w 6006665"/>
                  <a:gd name="connsiteY300-137856" fmla="*/ 2699689 h 2711051"/>
                  <a:gd name="connsiteX301-137857" fmla="*/ 770910 w 6006665"/>
                  <a:gd name="connsiteY301-137858" fmla="*/ 2711051 h 2711051"/>
                  <a:gd name="connsiteX302-137859" fmla="*/ 759003 w 6006665"/>
                  <a:gd name="connsiteY302-137860" fmla="*/ 2711051 h 2711051"/>
                  <a:gd name="connsiteX303-137861" fmla="*/ 755003 w 6006665"/>
                  <a:gd name="connsiteY303-137862" fmla="*/ 2711051 h 2711051"/>
                  <a:gd name="connsiteX304-137863" fmla="*/ 743096 w 6006665"/>
                  <a:gd name="connsiteY304-137864" fmla="*/ 2711051 h 2711051"/>
                  <a:gd name="connsiteX305-137865" fmla="*/ 715826 w 6006665"/>
                  <a:gd name="connsiteY305-137866" fmla="*/ 2676964 h 2711051"/>
                  <a:gd name="connsiteX306-137867" fmla="*/ 704464 w 6006665"/>
                  <a:gd name="connsiteY306-137868" fmla="*/ 2676964 h 2711051"/>
                  <a:gd name="connsiteX307-137869" fmla="*/ 684012 w 6006665"/>
                  <a:gd name="connsiteY307-137870" fmla="*/ 2667874 h 2711051"/>
                  <a:gd name="connsiteX308-137871" fmla="*/ 672649 w 6006665"/>
                  <a:gd name="connsiteY308-137872" fmla="*/ 2645150 h 2711051"/>
                  <a:gd name="connsiteX309-137873" fmla="*/ 645222 w 6006665"/>
                  <a:gd name="connsiteY309-137874" fmla="*/ 2637313 h 2711051"/>
                  <a:gd name="connsiteX310-137875" fmla="*/ 625472 w 6006665"/>
                  <a:gd name="connsiteY310-137876" fmla="*/ 2640605 h 2711051"/>
                  <a:gd name="connsiteX311-137877" fmla="*/ 623771 w 6006665"/>
                  <a:gd name="connsiteY311-137878" fmla="*/ 2638904 h 2711051"/>
                  <a:gd name="connsiteX312-137879" fmla="*/ 613565 w 6006665"/>
                  <a:gd name="connsiteY312-137880" fmla="*/ 2640605 h 2711051"/>
                  <a:gd name="connsiteX313-137881" fmla="*/ 609020 w 6006665"/>
                  <a:gd name="connsiteY313-137882" fmla="*/ 2636060 h 2711051"/>
                  <a:gd name="connsiteX314-137883" fmla="*/ 559026 w 6006665"/>
                  <a:gd name="connsiteY314-137884" fmla="*/ 2608790 h 2711051"/>
                  <a:gd name="connsiteX315-137885" fmla="*/ 506760 w 6006665"/>
                  <a:gd name="connsiteY315-137886" fmla="*/ 2601973 h 2711051"/>
                  <a:gd name="connsiteX316-137887" fmla="*/ 483280 w 6006665"/>
                  <a:gd name="connsiteY316-137888" fmla="*/ 2595264 h 2711051"/>
                  <a:gd name="connsiteX317-137889" fmla="*/ 480035 w 6006665"/>
                  <a:gd name="connsiteY317-137890" fmla="*/ 2597428 h 2711051"/>
                  <a:gd name="connsiteX318-137891" fmla="*/ 475042 w 6006665"/>
                  <a:gd name="connsiteY318-137892" fmla="*/ 2592910 h 2711051"/>
                  <a:gd name="connsiteX319-137893" fmla="*/ 474945 w 6006665"/>
                  <a:gd name="connsiteY319-137894" fmla="*/ 2592883 h 2711051"/>
                  <a:gd name="connsiteX320-137895" fmla="*/ 468128 w 6006665"/>
                  <a:gd name="connsiteY320-137896" fmla="*/ 2597428 h 2711051"/>
                  <a:gd name="connsiteX321-137897" fmla="*/ 420406 w 6006665"/>
                  <a:gd name="connsiteY321-137898" fmla="*/ 2554251 h 2711051"/>
                  <a:gd name="connsiteX322-137899" fmla="*/ 381774 w 6006665"/>
                  <a:gd name="connsiteY322-137900" fmla="*/ 2538344 h 2711051"/>
                  <a:gd name="connsiteX323-137901" fmla="*/ 349960 w 6006665"/>
                  <a:gd name="connsiteY323-137902" fmla="*/ 2506529 h 2711051"/>
                  <a:gd name="connsiteX324-137903" fmla="*/ 377229 w 6006665"/>
                  <a:gd name="connsiteY324-137904" fmla="*/ 2499712 h 2711051"/>
                  <a:gd name="connsiteX325-137905" fmla="*/ 404499 w 6006665"/>
                  <a:gd name="connsiteY325-137906" fmla="*/ 2451990 h 2711051"/>
                  <a:gd name="connsiteX326-137907" fmla="*/ 388591 w 6006665"/>
                  <a:gd name="connsiteY326-137908" fmla="*/ 2436083 h 2711051"/>
                  <a:gd name="connsiteX327-137909" fmla="*/ 440858 w 6006665"/>
                  <a:gd name="connsiteY327-137910" fmla="*/ 2408813 h 2711051"/>
                  <a:gd name="connsiteX328-137911" fmla="*/ 440858 w 6006665"/>
                  <a:gd name="connsiteY328-137912" fmla="*/ 2405757 h 2711051"/>
                  <a:gd name="connsiteX329-137913" fmla="*/ 416406 w 6006665"/>
                  <a:gd name="connsiteY329-137914" fmla="*/ 2408813 h 2711051"/>
                  <a:gd name="connsiteX330-137915" fmla="*/ 416406 w 6006665"/>
                  <a:gd name="connsiteY330-137916" fmla="*/ 2407325 h 2711051"/>
                  <a:gd name="connsiteX331-137917" fmla="*/ 404499 w 6006665"/>
                  <a:gd name="connsiteY331-137918" fmla="*/ 2408813 h 2711051"/>
                  <a:gd name="connsiteX332-137919" fmla="*/ 404499 w 6006665"/>
                  <a:gd name="connsiteY332-137920" fmla="*/ 2388361 h 2711051"/>
                  <a:gd name="connsiteX333-137921" fmla="*/ 424951 w 6006665"/>
                  <a:gd name="connsiteY333-137922" fmla="*/ 2372454 h 2711051"/>
                  <a:gd name="connsiteX334-137923" fmla="*/ 463583 w 6006665"/>
                  <a:gd name="connsiteY334-137924" fmla="*/ 2365637 h 2711051"/>
                  <a:gd name="connsiteX335-137925" fmla="*/ 468128 w 6006665"/>
                  <a:gd name="connsiteY335-137926" fmla="*/ 2349729 h 2711051"/>
                  <a:gd name="connsiteX336-137927" fmla="*/ 456765 w 6006665"/>
                  <a:gd name="connsiteY336-137928" fmla="*/ 2317915 h 2711051"/>
                  <a:gd name="connsiteX337-137929" fmla="*/ 474945 w 6006665"/>
                  <a:gd name="connsiteY337-137930" fmla="*/ 2290645 h 2711051"/>
                  <a:gd name="connsiteX338-137931" fmla="*/ 474945 w 6006665"/>
                  <a:gd name="connsiteY338-137932" fmla="*/ 2270193 h 2711051"/>
                  <a:gd name="connsiteX339-137933" fmla="*/ 420406 w 6006665"/>
                  <a:gd name="connsiteY339-137934" fmla="*/ 2252013 h 2711051"/>
                  <a:gd name="connsiteX340-137935" fmla="*/ 409588 w 6006665"/>
                  <a:gd name="connsiteY340-137936" fmla="*/ 2252013 h 2711051"/>
                  <a:gd name="connsiteX341-137937" fmla="*/ 397681 w 6006665"/>
                  <a:gd name="connsiteY341-137938" fmla="*/ 2252013 h 2711051"/>
                  <a:gd name="connsiteX342-137939" fmla="*/ 379485 w 6006665"/>
                  <a:gd name="connsiteY342-137940" fmla="*/ 2229774 h 2711051"/>
                  <a:gd name="connsiteX343-137941" fmla="*/ 357322 w 6006665"/>
                  <a:gd name="connsiteY343-137942" fmla="*/ 2236106 h 2711051"/>
                  <a:gd name="connsiteX344-137943" fmla="*/ 352842 w 6006665"/>
                  <a:gd name="connsiteY344-137944" fmla="*/ 2233984 h 2711051"/>
                  <a:gd name="connsiteX345-137945" fmla="*/ 345415 w 6006665"/>
                  <a:gd name="connsiteY345-137946" fmla="*/ 2236106 h 2711051"/>
                  <a:gd name="connsiteX346-137947" fmla="*/ 302238 w 6006665"/>
                  <a:gd name="connsiteY346-137948" fmla="*/ 2215654 h 2711051"/>
                  <a:gd name="connsiteX347-137949" fmla="*/ 302238 w 6006665"/>
                  <a:gd name="connsiteY347-137950" fmla="*/ 2204292 h 2711051"/>
                  <a:gd name="connsiteX348-137951" fmla="*/ 286331 w 6006665"/>
                  <a:gd name="connsiteY348-137952" fmla="*/ 2177022 h 2711051"/>
                  <a:gd name="connsiteX349-137953" fmla="*/ 270968 w 6006665"/>
                  <a:gd name="connsiteY349-137954" fmla="*/ 2177022 h 2711051"/>
                  <a:gd name="connsiteX350-137955" fmla="*/ 259061 w 6006665"/>
                  <a:gd name="connsiteY350-137956" fmla="*/ 2177022 h 2711051"/>
                  <a:gd name="connsiteX351-137957" fmla="*/ 254516 w 6006665"/>
                  <a:gd name="connsiteY351-137958" fmla="*/ 2161115 h 2711051"/>
                  <a:gd name="connsiteX352-137959" fmla="*/ 263606 w 6006665"/>
                  <a:gd name="connsiteY352-137960" fmla="*/ 2145208 h 2711051"/>
                  <a:gd name="connsiteX353-137961" fmla="*/ 243991 w 6006665"/>
                  <a:gd name="connsiteY353-137962" fmla="*/ 2114695 h 2711051"/>
                  <a:gd name="connsiteX354-137963" fmla="*/ 216429 w 6006665"/>
                  <a:gd name="connsiteY354-137964" fmla="*/ 2117938 h 2711051"/>
                  <a:gd name="connsiteX355-137965" fmla="*/ 212956 w 6006665"/>
                  <a:gd name="connsiteY355-137966" fmla="*/ 2116946 h 2711051"/>
                  <a:gd name="connsiteX356-137967" fmla="*/ 204522 w 6006665"/>
                  <a:gd name="connsiteY356-137968" fmla="*/ 2117938 h 2711051"/>
                  <a:gd name="connsiteX357-137969" fmla="*/ 199623 w 6006665"/>
                  <a:gd name="connsiteY357-137970" fmla="*/ 2116538 h 2711051"/>
                  <a:gd name="connsiteX358-137971" fmla="*/ 195977 w 6006665"/>
                  <a:gd name="connsiteY358-137972" fmla="*/ 2129300 h 2711051"/>
                  <a:gd name="connsiteX359-137973" fmla="*/ 184968 w 6006665"/>
                  <a:gd name="connsiteY359-137974" fmla="*/ 2126155 h 2711051"/>
                  <a:gd name="connsiteX360-137975" fmla="*/ 184070 w 6006665"/>
                  <a:gd name="connsiteY360-137976" fmla="*/ 2129300 h 2711051"/>
                  <a:gd name="connsiteX361-137977" fmla="*/ 168163 w 6006665"/>
                  <a:gd name="connsiteY361-137978" fmla="*/ 2124765 h 2711051"/>
                  <a:gd name="connsiteX362-137979" fmla="*/ 156800 w 6006665"/>
                  <a:gd name="connsiteY362-137980" fmla="*/ 2086123 h 2711051"/>
                  <a:gd name="connsiteX363-137981" fmla="*/ 152255 w 6006665"/>
                  <a:gd name="connsiteY363-137982" fmla="*/ 2070216 h 2711051"/>
                  <a:gd name="connsiteX364-137983" fmla="*/ 156800 w 6006665"/>
                  <a:gd name="connsiteY364-137984" fmla="*/ 2065671 h 2711051"/>
                  <a:gd name="connsiteX365-137985" fmla="*/ 168707 w 6006665"/>
                  <a:gd name="connsiteY365-137986" fmla="*/ 2065671 h 2711051"/>
                  <a:gd name="connsiteX366-137987" fmla="*/ 188615 w 6006665"/>
                  <a:gd name="connsiteY366-137988" fmla="*/ 2065671 h 2711051"/>
                  <a:gd name="connsiteX367-137989" fmla="*/ 199977 w 6006665"/>
                  <a:gd name="connsiteY367-137990" fmla="*/ 2054309 h 2711051"/>
                  <a:gd name="connsiteX368-137991" fmla="*/ 188615 w 6006665"/>
                  <a:gd name="connsiteY368-137992" fmla="*/ 2031584 h 2711051"/>
                  <a:gd name="connsiteX369-137993" fmla="*/ 168163 w 6006665"/>
                  <a:gd name="connsiteY369-137994" fmla="*/ 2022495 h 2711051"/>
                  <a:gd name="connsiteX370-137995" fmla="*/ 168163 w 6006665"/>
                  <a:gd name="connsiteY370-137996" fmla="*/ 2015677 h 2711051"/>
                  <a:gd name="connsiteX371-137997" fmla="*/ 152255 w 6006665"/>
                  <a:gd name="connsiteY371-137998" fmla="*/ 1999770 h 2711051"/>
                  <a:gd name="connsiteX372-137999" fmla="*/ 129531 w 6006665"/>
                  <a:gd name="connsiteY372-138000" fmla="*/ 1963410 h 2711051"/>
                  <a:gd name="connsiteX373-138001" fmla="*/ 140893 w 6006665"/>
                  <a:gd name="connsiteY373-138002" fmla="*/ 1940686 h 2711051"/>
                  <a:gd name="connsiteX374-138003" fmla="*/ 136348 w 6006665"/>
                  <a:gd name="connsiteY374-138004" fmla="*/ 1913416 h 2711051"/>
                  <a:gd name="connsiteX375-138005" fmla="*/ 103789 w 6006665"/>
                  <a:gd name="connsiteY375-138006" fmla="*/ 1900009 h 2711051"/>
                  <a:gd name="connsiteX376-138007" fmla="*/ 93716 w 6006665"/>
                  <a:gd name="connsiteY376-138008" fmla="*/ 1904326 h 2711051"/>
                  <a:gd name="connsiteX377-138009" fmla="*/ 91868 w 6006665"/>
                  <a:gd name="connsiteY377-138010" fmla="*/ 1900015 h 2711051"/>
                  <a:gd name="connsiteX378-138011" fmla="*/ 81809 w 6006665"/>
                  <a:gd name="connsiteY378-138012" fmla="*/ 1904326 h 2711051"/>
                  <a:gd name="connsiteX379-138013" fmla="*/ 74992 w 6006665"/>
                  <a:gd name="connsiteY379-138014" fmla="*/ 1888419 h 2711051"/>
                  <a:gd name="connsiteX380-138015" fmla="*/ 34087 w 6006665"/>
                  <a:gd name="connsiteY380-138016" fmla="*/ 1877057 h 2711051"/>
                  <a:gd name="connsiteX381-138017" fmla="*/ 22725 w 6006665"/>
                  <a:gd name="connsiteY381-138018" fmla="*/ 1833880 h 2711051"/>
                  <a:gd name="connsiteX382-138019" fmla="*/ 22725 w 6006665"/>
                  <a:gd name="connsiteY382-138020" fmla="*/ 1802065 h 2711051"/>
                  <a:gd name="connsiteX383-138021" fmla="*/ 0 w 6006665"/>
                  <a:gd name="connsiteY383-138022" fmla="*/ 1786158 h 2711051"/>
                  <a:gd name="connsiteX384-138023" fmla="*/ 15907 w 6006665"/>
                  <a:gd name="connsiteY384-138024" fmla="*/ 1763434 h 2711051"/>
                  <a:gd name="connsiteX385-138025" fmla="*/ 6818 w 6006665"/>
                  <a:gd name="connsiteY385-138026" fmla="*/ 1699805 h 2711051"/>
                  <a:gd name="connsiteX386-138027" fmla="*/ 34087 w 6006665"/>
                  <a:gd name="connsiteY386-138028" fmla="*/ 1656628 h 2711051"/>
                  <a:gd name="connsiteX387-138029" fmla="*/ 27270 w 6006665"/>
                  <a:gd name="connsiteY387-138030" fmla="*/ 1645266 h 2711051"/>
                  <a:gd name="connsiteX388-138031" fmla="*/ 70447 w 6006665"/>
                  <a:gd name="connsiteY388-138032" fmla="*/ 1606634 h 2711051"/>
                  <a:gd name="connsiteX389-138033" fmla="*/ 27270 w 6006665"/>
                  <a:gd name="connsiteY389-138034" fmla="*/ 1570274 h 2711051"/>
                  <a:gd name="connsiteX390-138035" fmla="*/ 109078 w 6006665"/>
                  <a:gd name="connsiteY390-138036" fmla="*/ 1472558 h 2711051"/>
                  <a:gd name="connsiteX391-138037" fmla="*/ 145438 w 6006665"/>
                  <a:gd name="connsiteY391-138038" fmla="*/ 1429381 h 2711051"/>
                  <a:gd name="connsiteX392-138039" fmla="*/ 156800 w 6006665"/>
                  <a:gd name="connsiteY392-138040" fmla="*/ 1386205 h 2711051"/>
                  <a:gd name="connsiteX393-138041" fmla="*/ 102261 w 6006665"/>
                  <a:gd name="connsiteY393-138042" fmla="*/ 1333938 h 2711051"/>
                  <a:gd name="connsiteX394-138043" fmla="*/ 118168 w 6006665"/>
                  <a:gd name="connsiteY394-138044" fmla="*/ 1279399 h 2711051"/>
                  <a:gd name="connsiteX395-138045" fmla="*/ 86354 w 6006665"/>
                  <a:gd name="connsiteY395-138046" fmla="*/ 1215770 h 2711051"/>
                  <a:gd name="connsiteX396-138047" fmla="*/ 109078 w 6006665"/>
                  <a:gd name="connsiteY396-138048" fmla="*/ 1140778 h 2711051"/>
                  <a:gd name="connsiteX397-138049" fmla="*/ 70447 w 6006665"/>
                  <a:gd name="connsiteY397-138050" fmla="*/ 1038517 h 2711051"/>
                  <a:gd name="connsiteX398-138051" fmla="*/ 102261 w 6006665"/>
                  <a:gd name="connsiteY398-138052" fmla="*/ 968071 h 2711051"/>
                  <a:gd name="connsiteX399-138053" fmla="*/ 43177 w 6006665"/>
                  <a:gd name="connsiteY399-138054" fmla="*/ 902170 h 2711051"/>
                  <a:gd name="connsiteX400-138055" fmla="*/ 49994 w 6006665"/>
                  <a:gd name="connsiteY400-138056" fmla="*/ 827178 h 2711051"/>
                  <a:gd name="connsiteX401-138057" fmla="*/ 81809 w 6006665"/>
                  <a:gd name="connsiteY401-138058" fmla="*/ 822633 h 2711051"/>
                  <a:gd name="connsiteX402-138059" fmla="*/ 145438 w 6006665"/>
                  <a:gd name="connsiteY402-138060" fmla="*/ 779457 h 2711051"/>
                  <a:gd name="connsiteX403-138061" fmla="*/ 184070 w 6006665"/>
                  <a:gd name="connsiteY403-138062" fmla="*/ 740825 h 2711051"/>
                  <a:gd name="connsiteX404-138063" fmla="*/ 189699 w 6006665"/>
                  <a:gd name="connsiteY404-138064" fmla="*/ 747103 h 2711051"/>
                  <a:gd name="connsiteX405-138065" fmla="*/ 195977 w 6006665"/>
                  <a:gd name="connsiteY405-138066" fmla="*/ 740825 h 2711051"/>
                  <a:gd name="connsiteX406-138067" fmla="*/ 255061 w 6006665"/>
                  <a:gd name="connsiteY406-138068" fmla="*/ 806726 h 2711051"/>
                  <a:gd name="connsiteX407-138069" fmla="*/ 350504 w 6006665"/>
                  <a:gd name="connsiteY407-138070" fmla="*/ 827178 h 2711051"/>
                  <a:gd name="connsiteX408-138071" fmla="*/ 491397 w 6006665"/>
                  <a:gd name="connsiteY408-138072" fmla="*/ 940802 h 2711051"/>
                  <a:gd name="connsiteX409-138073" fmla="*/ 523211 w 6006665"/>
                  <a:gd name="connsiteY409-138074" fmla="*/ 988523 h 2711051"/>
                  <a:gd name="connsiteX410-138075" fmla="*/ 523211 w 6006665"/>
                  <a:gd name="connsiteY410-138076" fmla="*/ 1047607 h 2711051"/>
                  <a:gd name="connsiteX411-138077" fmla="*/ 486852 w 6006665"/>
                  <a:gd name="connsiteY411-138078" fmla="*/ 1102146 h 2711051"/>
                  <a:gd name="connsiteX412-138079" fmla="*/ 420951 w 6006665"/>
                  <a:gd name="connsiteY412-138080" fmla="*/ 1122599 h 2711051"/>
                  <a:gd name="connsiteX413-138081" fmla="*/ 415909 w 6006665"/>
                  <a:gd name="connsiteY413-138082" fmla="*/ 1120468 h 2711051"/>
                  <a:gd name="connsiteX414-138083" fmla="*/ 409044 w 6006665"/>
                  <a:gd name="connsiteY414-138084" fmla="*/ 1122599 h 2711051"/>
                  <a:gd name="connsiteX415-138085" fmla="*/ 252950 w 6006665"/>
                  <a:gd name="connsiteY415-138086" fmla="*/ 1056643 h 2711051"/>
                  <a:gd name="connsiteX416-138087" fmla="*/ 232336 w 6006665"/>
                  <a:gd name="connsiteY416-138088" fmla="*/ 1063515 h 2711051"/>
                  <a:gd name="connsiteX417-138089" fmla="*/ 291420 w 6006665"/>
                  <a:gd name="connsiteY417-138090" fmla="*/ 1133961 h 2711051"/>
                  <a:gd name="connsiteX418-138091" fmla="*/ 291420 w 6006665"/>
                  <a:gd name="connsiteY418-138092" fmla="*/ 1172593 h 2711051"/>
                  <a:gd name="connsiteX419-138093" fmla="*/ 298238 w 6006665"/>
                  <a:gd name="connsiteY419-138094" fmla="*/ 1258947 h 2711051"/>
                  <a:gd name="connsiteX420-138095" fmla="*/ 345959 w 6006665"/>
                  <a:gd name="connsiteY420-138096" fmla="*/ 1290761 h 2711051"/>
                  <a:gd name="connsiteX421-138097" fmla="*/ 362087 w 6006665"/>
                  <a:gd name="connsiteY421-138098" fmla="*/ 1300169 h 2711051"/>
                  <a:gd name="connsiteX422-138099" fmla="*/ 365867 w 6006665"/>
                  <a:gd name="connsiteY422-138100" fmla="*/ 1268036 h 2711051"/>
                  <a:gd name="connsiteX423-138101" fmla="*/ 345415 w 6006665"/>
                  <a:gd name="connsiteY423-138102" fmla="*/ 1231677 h 2711051"/>
                  <a:gd name="connsiteX424-138103" fmla="*/ 365867 w 6006665"/>
                  <a:gd name="connsiteY424-138104" fmla="*/ 1199862 h 2711051"/>
                  <a:gd name="connsiteX425-138105" fmla="*/ 374560 w 6006665"/>
                  <a:gd name="connsiteY425-138106" fmla="*/ 1204861 h 2711051"/>
                  <a:gd name="connsiteX426-138107" fmla="*/ 377774 w 6006665"/>
                  <a:gd name="connsiteY426-138108" fmla="*/ 1199862 h 2711051"/>
                  <a:gd name="connsiteX427-138109" fmla="*/ 461933 w 6006665"/>
                  <a:gd name="connsiteY427-138110" fmla="*/ 1248254 h 2711051"/>
                  <a:gd name="connsiteX428-138111" fmla="*/ 484035 w 6006665"/>
                  <a:gd name="connsiteY428-138112" fmla="*/ 1231677 h 2711051"/>
                  <a:gd name="connsiteX429-138113" fmla="*/ 463583 w 6006665"/>
                  <a:gd name="connsiteY429-138114" fmla="*/ 1165775 h 2711051"/>
                  <a:gd name="connsiteX430-138115" fmla="*/ 549936 w 6006665"/>
                  <a:gd name="connsiteY430-138116" fmla="*/ 1079422 h 2711051"/>
                  <a:gd name="connsiteX431-138117" fmla="*/ 559742 w 6006665"/>
                  <a:gd name="connsiteY431-138118" fmla="*/ 1081523 h 2711051"/>
                  <a:gd name="connsiteX432-138119" fmla="*/ 561843 w 6006665"/>
                  <a:gd name="connsiteY432-138120" fmla="*/ 1079422 h 2711051"/>
                  <a:gd name="connsiteX433-138121" fmla="*/ 593658 w 6006665"/>
                  <a:gd name="connsiteY433-138122" fmla="*/ 1086239 h 2711051"/>
                  <a:gd name="connsiteX434-138123" fmla="*/ 620945 w 6006665"/>
                  <a:gd name="connsiteY434-138124" fmla="*/ 1110116 h 2711051"/>
                  <a:gd name="connsiteX435-138125" fmla="*/ 640835 w 6006665"/>
                  <a:gd name="connsiteY435-138126" fmla="*/ 1054425 h 2711051"/>
                  <a:gd name="connsiteX436-138127" fmla="*/ 609020 w 6006665"/>
                  <a:gd name="connsiteY436-138128" fmla="*/ 999886 h 2711051"/>
                  <a:gd name="connsiteX437-138129" fmla="*/ 624928 w 6006665"/>
                  <a:gd name="connsiteY437-138130" fmla="*/ 940802 h 2711051"/>
                  <a:gd name="connsiteX438-138131" fmla="*/ 597658 w 6006665"/>
                  <a:gd name="connsiteY438-138132" fmla="*/ 881717 h 2711051"/>
                  <a:gd name="connsiteX439-138133" fmla="*/ 611562 w 6006665"/>
                  <a:gd name="connsiteY439-138134" fmla="*/ 886043 h 2711051"/>
                  <a:gd name="connsiteX440-138135" fmla="*/ 609565 w 6006665"/>
                  <a:gd name="connsiteY440-138136" fmla="*/ 881717 h 2711051"/>
                  <a:gd name="connsiteX441-138137" fmla="*/ 711826 w 6006665"/>
                  <a:gd name="connsiteY441-138138" fmla="*/ 913532 h 2711051"/>
                  <a:gd name="connsiteX442-138139" fmla="*/ 732278 w 6006665"/>
                  <a:gd name="connsiteY442-138140" fmla="*/ 968071 h 2711051"/>
                  <a:gd name="connsiteX443-138141" fmla="*/ 684556 w 6006665"/>
                  <a:gd name="connsiteY443-138142" fmla="*/ 979433 h 2711051"/>
                  <a:gd name="connsiteX444-138143" fmla="*/ 684556 w 6006665"/>
                  <a:gd name="connsiteY444-138144" fmla="*/ 1031700 h 2711051"/>
                  <a:gd name="connsiteX445-138145" fmla="*/ 713309 w 6006665"/>
                  <a:gd name="connsiteY445-138146" fmla="*/ 1060453 h 2711051"/>
                  <a:gd name="connsiteX446-138147" fmla="*/ 763548 w 6006665"/>
                  <a:gd name="connsiteY446-138148" fmla="*/ 1043062 h 2711051"/>
                  <a:gd name="connsiteX447-138149" fmla="*/ 770365 w 6006665"/>
                  <a:gd name="connsiteY447-138150" fmla="*/ 983978 h 2711051"/>
                  <a:gd name="connsiteX448-138151" fmla="*/ 845357 w 6006665"/>
                  <a:gd name="connsiteY448-138152" fmla="*/ 936257 h 2711051"/>
                  <a:gd name="connsiteX449-138153" fmla="*/ 972614 w 6006665"/>
                  <a:gd name="connsiteY449-138154" fmla="*/ 849903 h 2711051"/>
                  <a:gd name="connsiteX450-138155" fmla="*/ 982566 w 6006665"/>
                  <a:gd name="connsiteY450-138156" fmla="*/ 851230 h 2711051"/>
                  <a:gd name="connsiteX451-138157" fmla="*/ 984521 w 6006665"/>
                  <a:gd name="connsiteY451-138158" fmla="*/ 849903 h 2711051"/>
                  <a:gd name="connsiteX452-138159" fmla="*/ 1018608 w 6006665"/>
                  <a:gd name="connsiteY452-138160" fmla="*/ 854448 h 2711051"/>
                  <a:gd name="connsiteX453-138161" fmla="*/ 979977 w 6006665"/>
                  <a:gd name="connsiteY453-138162" fmla="*/ 918077 h 2711051"/>
                  <a:gd name="connsiteX454-138163" fmla="*/ 1012666 w 6006665"/>
                  <a:gd name="connsiteY454-138164" fmla="*/ 923238 h 2711051"/>
                  <a:gd name="connsiteX455-138165" fmla="*/ 1038516 w 6006665"/>
                  <a:gd name="connsiteY455-138166" fmla="*/ 893080 h 2711051"/>
                  <a:gd name="connsiteX456-138167" fmla="*/ 1050423 w 6006665"/>
                  <a:gd name="connsiteY456-138168" fmla="*/ 893080 h 2711051"/>
                  <a:gd name="connsiteX457-138169" fmla="*/ 1108962 w 6006665"/>
                  <a:gd name="connsiteY457-138170" fmla="*/ 893080 h 2711051"/>
                  <a:gd name="connsiteX458-138171" fmla="*/ 1161229 w 6006665"/>
                  <a:gd name="connsiteY458-138172" fmla="*/ 849903 h 2711051"/>
                  <a:gd name="connsiteX459-138173" fmla="*/ 1165711 w 6006665"/>
                  <a:gd name="connsiteY459-138174" fmla="*/ 856037 h 2711051"/>
                  <a:gd name="connsiteX460-138175" fmla="*/ 1173136 w 6006665"/>
                  <a:gd name="connsiteY460-138176" fmla="*/ 849903 h 2711051"/>
                  <a:gd name="connsiteX461-138177" fmla="*/ 1210035 w 6006665"/>
                  <a:gd name="connsiteY461-138178" fmla="*/ 900396 h 2711051"/>
                  <a:gd name="connsiteX462-138179" fmla="*/ 1247583 w 6006665"/>
                  <a:gd name="connsiteY462-138180" fmla="*/ 843086 h 2711051"/>
                  <a:gd name="connsiteX463-138181" fmla="*/ 1211223 w 6006665"/>
                  <a:gd name="connsiteY463-138182" fmla="*/ 784002 h 2711051"/>
                  <a:gd name="connsiteX464-138183" fmla="*/ 1227130 w 6006665"/>
                  <a:gd name="connsiteY464-138184" fmla="*/ 747642 h 2711051"/>
                  <a:gd name="connsiteX465-138185" fmla="*/ 1237665 w 6006665"/>
                  <a:gd name="connsiteY465-138186" fmla="*/ 750780 h 2711051"/>
                  <a:gd name="connsiteX466-138187" fmla="*/ 1239037 w 6006665"/>
                  <a:gd name="connsiteY466-138188" fmla="*/ 747642 h 2711051"/>
                  <a:gd name="connsiteX467-138189" fmla="*/ 1345843 w 6006665"/>
                  <a:gd name="connsiteY467-138190" fmla="*/ 779457 h 2711051"/>
                  <a:gd name="connsiteX468-138191" fmla="*/ 1400382 w 6006665"/>
                  <a:gd name="connsiteY468-138192" fmla="*/ 811271 h 2711051"/>
                  <a:gd name="connsiteX469-138193" fmla="*/ 1519756 w 6006665"/>
                  <a:gd name="connsiteY469-138194" fmla="*/ 917855 h 2711051"/>
                  <a:gd name="connsiteX470-138195" fmla="*/ 1543003 w 6006665"/>
                  <a:gd name="connsiteY470-138196" fmla="*/ 877173 h 2711051"/>
                  <a:gd name="connsiteX471-138197" fmla="*/ 1506643 w 6006665"/>
                  <a:gd name="connsiteY471-138198" fmla="*/ 822633 h 2711051"/>
                  <a:gd name="connsiteX472-138199" fmla="*/ 1506643 w 6006665"/>
                  <a:gd name="connsiteY472-138200" fmla="*/ 799909 h 2711051"/>
                  <a:gd name="connsiteX473-138201" fmla="*/ 1463467 w 6006665"/>
                  <a:gd name="connsiteY473-138202" fmla="*/ 790819 h 2711051"/>
                  <a:gd name="connsiteX474-138203" fmla="*/ 1472556 w 6006665"/>
                  <a:gd name="connsiteY474-138204" fmla="*/ 740825 h 2711051"/>
                  <a:gd name="connsiteX475-138205" fmla="*/ 1452104 w 6006665"/>
                  <a:gd name="connsiteY475-138206" fmla="*/ 654471 h 2711051"/>
                  <a:gd name="connsiteX476-138207" fmla="*/ 1452104 w 6006665"/>
                  <a:gd name="connsiteY476-138208" fmla="*/ 618112 h 2711051"/>
                  <a:gd name="connsiteX477-138209" fmla="*/ 1522551 w 6006665"/>
                  <a:gd name="connsiteY477-138210" fmla="*/ 515851 h 2711051"/>
                  <a:gd name="connsiteX478-138211" fmla="*/ 1543003 w 6006665"/>
                  <a:gd name="connsiteY478-138212" fmla="*/ 402228 h 2711051"/>
                  <a:gd name="connsiteX479-138213" fmla="*/ 1570272 w 6006665"/>
                  <a:gd name="connsiteY479-138214" fmla="*/ 381775 h 2711051"/>
                  <a:gd name="connsiteX480-138215" fmla="*/ 1578688 w 6006665"/>
                  <a:gd name="connsiteY480-138216" fmla="*/ 384394 h 2711051"/>
                  <a:gd name="connsiteX481-138217" fmla="*/ 1582179 w 6006665"/>
                  <a:gd name="connsiteY481-138218" fmla="*/ 381775 h 2711051"/>
                  <a:gd name="connsiteX482-138219" fmla="*/ 1684440 w 6006665"/>
                  <a:gd name="connsiteY482-138220" fmla="*/ 413590 h 2711051"/>
                  <a:gd name="connsiteX483-138221" fmla="*/ 1688985 w 6006665"/>
                  <a:gd name="connsiteY483-138222" fmla="*/ 484036 h 2711051"/>
                  <a:gd name="connsiteX484-138223" fmla="*/ 1652625 w 6006665"/>
                  <a:gd name="connsiteY484-138224" fmla="*/ 574935 h 2711051"/>
                  <a:gd name="connsiteX485-138225" fmla="*/ 1679895 w 6006665"/>
                  <a:gd name="connsiteY485-138226" fmla="*/ 613567 h 2711051"/>
                  <a:gd name="connsiteX486-138227" fmla="*/ 1688985 w 6006665"/>
                  <a:gd name="connsiteY486-138228" fmla="*/ 688558 h 2711051"/>
                  <a:gd name="connsiteX487-138229" fmla="*/ 1679895 w 6006665"/>
                  <a:gd name="connsiteY487-138230" fmla="*/ 833996 h 2711051"/>
                  <a:gd name="connsiteX488-138231" fmla="*/ 1636718 w 6006665"/>
                  <a:gd name="connsiteY488-138232" fmla="*/ 1097602 h 2711051"/>
                  <a:gd name="connsiteX489-138233" fmla="*/ 1662494 w 6006665"/>
                  <a:gd name="connsiteY489-138234" fmla="*/ 1104046 h 2711051"/>
                  <a:gd name="connsiteX0-138235" fmla="*/ 1662494 w 6006665"/>
                  <a:gd name="connsiteY0-138236" fmla="*/ 1104046 h 2711051"/>
                  <a:gd name="connsiteX1-138237" fmla="*/ 3211535 w 6006665"/>
                  <a:gd name="connsiteY1-138238" fmla="*/ 1 h 2711051"/>
                  <a:gd name="connsiteX2-138239" fmla="*/ 3200173 w 6006665"/>
                  <a:gd name="connsiteY2-138240" fmla="*/ 74993 h 2711051"/>
                  <a:gd name="connsiteX3-138241" fmla="*/ 3161541 w 6006665"/>
                  <a:gd name="connsiteY3-138242" fmla="*/ 118170 h 2711051"/>
                  <a:gd name="connsiteX4-138243" fmla="*/ 3066097 w 6006665"/>
                  <a:gd name="connsiteY4-138244" fmla="*/ 193161 h 2711051"/>
                  <a:gd name="connsiteX5-138245" fmla="*/ 3034283 w 6006665"/>
                  <a:gd name="connsiteY5-138246" fmla="*/ 236338 h 2711051"/>
                  <a:gd name="connsiteX6-138247" fmla="*/ 3082005 w 6006665"/>
                  <a:gd name="connsiteY6-138248" fmla="*/ 252245 h 2711051"/>
                  <a:gd name="connsiteX7-138249" fmla="*/ 3129459 w 6006665"/>
                  <a:gd name="connsiteY7-138250" fmla="*/ 279926 h 2711051"/>
                  <a:gd name="connsiteX8-138251" fmla="*/ 3156451 w 6006665"/>
                  <a:gd name="connsiteY8-138252" fmla="*/ 256790 h 2711051"/>
                  <a:gd name="connsiteX9-138253" fmla="*/ 3158460 w 6006665"/>
                  <a:gd name="connsiteY9-138254" fmla="*/ 265274 h 2711051"/>
                  <a:gd name="connsiteX10-138255" fmla="*/ 3168359 w 6006665"/>
                  <a:gd name="connsiteY10-138256" fmla="*/ 256790 h 2711051"/>
                  <a:gd name="connsiteX11-138257" fmla="*/ 3184984 w 6006665"/>
                  <a:gd name="connsiteY11-138258" fmla="*/ 326983 h 2711051"/>
                  <a:gd name="connsiteX12-138259" fmla="*/ 3192811 w 6006665"/>
                  <a:gd name="connsiteY12-138260" fmla="*/ 311329 h 2711051"/>
                  <a:gd name="connsiteX13-138261" fmla="*/ 3251895 w 6006665"/>
                  <a:gd name="connsiteY13-138262" fmla="*/ 290877 h 2711051"/>
                  <a:gd name="connsiteX14-138263" fmla="*/ 3259833 w 6006665"/>
                  <a:gd name="connsiteY14-138264" fmla="*/ 292251 h 2711051"/>
                  <a:gd name="connsiteX15-138265" fmla="*/ 3263802 w 6006665"/>
                  <a:gd name="connsiteY15-138266" fmla="*/ 290877 h 2711051"/>
                  <a:gd name="connsiteX16-138267" fmla="*/ 3381970 w 6006665"/>
                  <a:gd name="connsiteY16-138268" fmla="*/ 311329 h 2711051"/>
                  <a:gd name="connsiteX17-138269" fmla="*/ 3388787 w 6006665"/>
                  <a:gd name="connsiteY17-138270" fmla="*/ 370413 h 2711051"/>
                  <a:gd name="connsiteX18-138271" fmla="*/ 3531529 w 6006665"/>
                  <a:gd name="connsiteY18-138272" fmla="*/ 391404 h 2711051"/>
                  <a:gd name="connsiteX19-138273" fmla="*/ 3538225 w 6006665"/>
                  <a:gd name="connsiteY19-138274" fmla="*/ 295422 h 2711051"/>
                  <a:gd name="connsiteX20-138275" fmla="*/ 3549910 w 6006665"/>
                  <a:gd name="connsiteY20-138276" fmla="*/ 298609 h 2711051"/>
                  <a:gd name="connsiteX21-138277" fmla="*/ 3550132 w 6006665"/>
                  <a:gd name="connsiteY21-138278" fmla="*/ 295422 h 2711051"/>
                  <a:gd name="connsiteX22-138279" fmla="*/ 3625123 w 6006665"/>
                  <a:gd name="connsiteY22-138280" fmla="*/ 315874 h 2711051"/>
                  <a:gd name="connsiteX23-138281" fmla="*/ 3672301 w 6006665"/>
                  <a:gd name="connsiteY23-138282" fmla="*/ 315874 h 2711051"/>
                  <a:gd name="connsiteX24-138283" fmla="*/ 3684207 w 6006665"/>
                  <a:gd name="connsiteY24-138284" fmla="*/ 315874 h 2711051"/>
                  <a:gd name="connsiteX25-138285" fmla="*/ 3743291 w 6006665"/>
                  <a:gd name="connsiteY25-138286" fmla="*/ 381775 h 2711051"/>
                  <a:gd name="connsiteX26-138287" fmla="*/ 3759199 w 6006665"/>
                  <a:gd name="connsiteY26-138288" fmla="*/ 461312 h 2711051"/>
                  <a:gd name="connsiteX27-138289" fmla="*/ 3738747 w 6006665"/>
                  <a:gd name="connsiteY27-138290" fmla="*/ 511306 h 2711051"/>
                  <a:gd name="connsiteX28-138291" fmla="*/ 3786469 w 6006665"/>
                  <a:gd name="connsiteY28-138292" fmla="*/ 602204 h 2711051"/>
                  <a:gd name="connsiteX29-138293" fmla="*/ 3835603 w 6006665"/>
                  <a:gd name="connsiteY29-138294" fmla="*/ 638110 h 2711051"/>
                  <a:gd name="connsiteX30-138295" fmla="*/ 3865460 w 6006665"/>
                  <a:gd name="connsiteY30-138296" fmla="*/ 527213 h 2711051"/>
                  <a:gd name="connsiteX31-138297" fmla="*/ 3875077 w 6006665"/>
                  <a:gd name="connsiteY31-138298" fmla="*/ 535720 h 2711051"/>
                  <a:gd name="connsiteX32-138299" fmla="*/ 3877367 w 6006665"/>
                  <a:gd name="connsiteY32-138300" fmla="*/ 527213 h 2711051"/>
                  <a:gd name="connsiteX33-138301" fmla="*/ 3932151 w 6006665"/>
                  <a:gd name="connsiteY33-138302" fmla="*/ 575676 h 2711051"/>
                  <a:gd name="connsiteX34-138303" fmla="*/ 3988173 w 6006665"/>
                  <a:gd name="connsiteY34-138304" fmla="*/ 547665 h 2711051"/>
                  <a:gd name="connsiteX35-138305" fmla="*/ 3993852 w 6006665"/>
                  <a:gd name="connsiteY35-138306" fmla="*/ 550780 h 2711051"/>
                  <a:gd name="connsiteX36-138307" fmla="*/ 4000080 w 6006665"/>
                  <a:gd name="connsiteY36-138308" fmla="*/ 547665 h 2711051"/>
                  <a:gd name="connsiteX37-138309" fmla="*/ 4062426 w 6006665"/>
                  <a:gd name="connsiteY37-138310" fmla="*/ 581855 h 2711051"/>
                  <a:gd name="connsiteX38-138311" fmla="*/ 4085889 w 6006665"/>
                  <a:gd name="connsiteY38-138312" fmla="*/ 554483 h 2711051"/>
                  <a:gd name="connsiteX39-138313" fmla="*/ 4095563 w 6006665"/>
                  <a:gd name="connsiteY39-138314" fmla="*/ 557087 h 2711051"/>
                  <a:gd name="connsiteX40-138315" fmla="*/ 4097796 w 6006665"/>
                  <a:gd name="connsiteY40-138316" fmla="*/ 554483 h 2711051"/>
                  <a:gd name="connsiteX41-138317" fmla="*/ 4144150 w 6006665"/>
                  <a:gd name="connsiteY41-138318" fmla="*/ 566963 h 2711051"/>
                  <a:gd name="connsiteX42-138319" fmla="*/ 4117703 w 6006665"/>
                  <a:gd name="connsiteY42-138320" fmla="*/ 456767 h 2711051"/>
                  <a:gd name="connsiteX43-138321" fmla="*/ 4165425 w 6006665"/>
                  <a:gd name="connsiteY43-138322" fmla="*/ 402228 h 2711051"/>
                  <a:gd name="connsiteX44-138323" fmla="*/ 4175231 w 6006665"/>
                  <a:gd name="connsiteY44-138324" fmla="*/ 404629 h 2711051"/>
                  <a:gd name="connsiteX45-138325" fmla="*/ 4177332 w 6006665"/>
                  <a:gd name="connsiteY45-138326" fmla="*/ 402228 h 2711051"/>
                  <a:gd name="connsiteX46-138327" fmla="*/ 4511384 w 6006665"/>
                  <a:gd name="connsiteY46-138328" fmla="*/ 484036 h 2711051"/>
                  <a:gd name="connsiteX47-138329" fmla="*/ 4543199 w 6006665"/>
                  <a:gd name="connsiteY47-138330" fmla="*/ 554483 h 2711051"/>
                  <a:gd name="connsiteX48-138331" fmla="*/ 4639242 w 6006665"/>
                  <a:gd name="connsiteY48-138332" fmla="*/ 637125 h 2711051"/>
                  <a:gd name="connsiteX49-138333" fmla="*/ 4774445 w 6006665"/>
                  <a:gd name="connsiteY49-138334" fmla="*/ 618112 h 2711051"/>
                  <a:gd name="connsiteX50-138335" fmla="*/ 4778496 w 6006665"/>
                  <a:gd name="connsiteY50-138336" fmla="*/ 619216 h 2711051"/>
                  <a:gd name="connsiteX51-138337" fmla="*/ 4786352 w 6006665"/>
                  <a:gd name="connsiteY51-138338" fmla="*/ 618112 h 2711051"/>
                  <a:gd name="connsiteX52-138339" fmla="*/ 4861343 w 6006665"/>
                  <a:gd name="connsiteY52-138340" fmla="*/ 638564 h 2711051"/>
                  <a:gd name="connsiteX53-138341" fmla="*/ 4893158 w 6006665"/>
                  <a:gd name="connsiteY53-138342" fmla="*/ 681741 h 2711051"/>
                  <a:gd name="connsiteX54-138343" fmla="*/ 4888613 w 6006665"/>
                  <a:gd name="connsiteY54-138344" fmla="*/ 763549 h 2711051"/>
                  <a:gd name="connsiteX55-138345" fmla="*/ 4927677 w 6006665"/>
                  <a:gd name="connsiteY55-138346" fmla="*/ 788221 h 2711051"/>
                  <a:gd name="connsiteX56-138347" fmla="*/ 4967605 w 6006665"/>
                  <a:gd name="connsiteY56-138348" fmla="*/ 774912 h 2711051"/>
                  <a:gd name="connsiteX57-138349" fmla="*/ 5038051 w 6006665"/>
                  <a:gd name="connsiteY57-138350" fmla="*/ 768094 h 2711051"/>
                  <a:gd name="connsiteX58-138351" fmla="*/ 5040730 w 6006665"/>
                  <a:gd name="connsiteY58-138352" fmla="*/ 768987 h 2711051"/>
                  <a:gd name="connsiteX59-138353" fmla="*/ 5049958 w 6006665"/>
                  <a:gd name="connsiteY59-138354" fmla="*/ 768094 h 2711051"/>
                  <a:gd name="connsiteX60-138355" fmla="*/ 5114249 w 6006665"/>
                  <a:gd name="connsiteY60-138356" fmla="*/ 789525 h 2711051"/>
                  <a:gd name="connsiteX61-138357" fmla="*/ 5176671 w 6006665"/>
                  <a:gd name="connsiteY61-138358" fmla="*/ 779457 h 2711051"/>
                  <a:gd name="connsiteX62-138359" fmla="*/ 5177801 w 6006665"/>
                  <a:gd name="connsiteY62-138360" fmla="*/ 781195 h 2711051"/>
                  <a:gd name="connsiteX63-138361" fmla="*/ 5188578 w 6006665"/>
                  <a:gd name="connsiteY63-138362" fmla="*/ 779457 h 2711051"/>
                  <a:gd name="connsiteX64-138363" fmla="*/ 5243719 w 6006665"/>
                  <a:gd name="connsiteY64-138364" fmla="*/ 864288 h 2711051"/>
                  <a:gd name="connsiteX65-138365" fmla="*/ 5283477 w 6006665"/>
                  <a:gd name="connsiteY65-138366" fmla="*/ 833996 h 2711051"/>
                  <a:gd name="connsiteX66-138367" fmla="*/ 5258480 w 6006665"/>
                  <a:gd name="connsiteY66-138368" fmla="*/ 768094 h 2711051"/>
                  <a:gd name="connsiteX67-138369" fmla="*/ 5267570 w 6006665"/>
                  <a:gd name="connsiteY67-138370" fmla="*/ 720373 h 2711051"/>
                  <a:gd name="connsiteX68-138371" fmla="*/ 5278896 w 6006665"/>
                  <a:gd name="connsiteY68-138372" fmla="*/ 723422 h 2711051"/>
                  <a:gd name="connsiteX69-138373" fmla="*/ 5279477 w 6006665"/>
                  <a:gd name="connsiteY69-138374" fmla="*/ 720373 h 2711051"/>
                  <a:gd name="connsiteX70-138375" fmla="*/ 5395510 w 6006665"/>
                  <a:gd name="connsiteY70-138376" fmla="*/ 751612 h 2711051"/>
                  <a:gd name="connsiteX71-138377" fmla="*/ 5463001 w 6006665"/>
                  <a:gd name="connsiteY71-138378" fmla="*/ 747642 h 2711051"/>
                  <a:gd name="connsiteX72-138379" fmla="*/ 5464386 w 6006665"/>
                  <a:gd name="connsiteY72-138380" fmla="*/ 748261 h 2711051"/>
                  <a:gd name="connsiteX73-138381" fmla="*/ 5474909 w 6006665"/>
                  <a:gd name="connsiteY73-138382" fmla="*/ 747642 h 2711051"/>
                  <a:gd name="connsiteX74-138383" fmla="*/ 5581715 w 6006665"/>
                  <a:gd name="connsiteY74-138384" fmla="*/ 795364 h 2711051"/>
                  <a:gd name="connsiteX75-138385" fmla="*/ 5633981 w 6006665"/>
                  <a:gd name="connsiteY75-138386" fmla="*/ 838541 h 2711051"/>
                  <a:gd name="connsiteX76-138387" fmla="*/ 5720335 w 6006665"/>
                  <a:gd name="connsiteY76-138388" fmla="*/ 918077 h 2711051"/>
                  <a:gd name="connsiteX77-138389" fmla="*/ 5822595 w 6006665"/>
                  <a:gd name="connsiteY77-138390" fmla="*/ 1015793 h 2711051"/>
                  <a:gd name="connsiteX78-138391" fmla="*/ 5818051 w 6006665"/>
                  <a:gd name="connsiteY78-138392" fmla="*/ 1070332 h 2711051"/>
                  <a:gd name="connsiteX79-138393" fmla="*/ 5825679 w 6006665"/>
                  <a:gd name="connsiteY79-138394" fmla="*/ 1077960 h 2711051"/>
                  <a:gd name="connsiteX80-138395" fmla="*/ 5822051 w 6006665"/>
                  <a:gd name="connsiteY80-138396" fmla="*/ 1027155 h 2711051"/>
                  <a:gd name="connsiteX81-138397" fmla="*/ 5834092 w 6006665"/>
                  <a:gd name="connsiteY81-138398" fmla="*/ 1029028 h 2711051"/>
                  <a:gd name="connsiteX82-138399" fmla="*/ 5833958 w 6006665"/>
                  <a:gd name="connsiteY82-138400" fmla="*/ 1027155 h 2711051"/>
                  <a:gd name="connsiteX83-138401" fmla="*/ 5936219 w 6006665"/>
                  <a:gd name="connsiteY83-138402" fmla="*/ 1043062 h 2711051"/>
                  <a:gd name="connsiteX84-138403" fmla="*/ 6006665 w 6006665"/>
                  <a:gd name="connsiteY84-138404" fmla="*/ 1122599 h 2711051"/>
                  <a:gd name="connsiteX85-138405" fmla="*/ 5968033 w 6006665"/>
                  <a:gd name="connsiteY85-138406" fmla="*/ 1161231 h 2711051"/>
                  <a:gd name="connsiteX86-138407" fmla="*/ 5908949 w 6006665"/>
                  <a:gd name="connsiteY86-138408" fmla="*/ 1172593 h 2711051"/>
                  <a:gd name="connsiteX87-138409" fmla="*/ 5908949 w 6006665"/>
                  <a:gd name="connsiteY87-138410" fmla="*/ 1258947 h 2711051"/>
                  <a:gd name="connsiteX88-138411" fmla="*/ 5893042 w 6006665"/>
                  <a:gd name="connsiteY88-138412" fmla="*/ 1274854 h 2711051"/>
                  <a:gd name="connsiteX89-138413" fmla="*/ 5881135 w 6006665"/>
                  <a:gd name="connsiteY89-138414" fmla="*/ 1274854 h 2711051"/>
                  <a:gd name="connsiteX90-138415" fmla="*/ 5861227 w 6006665"/>
                  <a:gd name="connsiteY90-138416" fmla="*/ 1274854 h 2711051"/>
                  <a:gd name="connsiteX91-138417" fmla="*/ 5849321 w 6006665"/>
                  <a:gd name="connsiteY91-138418" fmla="*/ 1274854 h 2711051"/>
                  <a:gd name="connsiteX92-138419" fmla="*/ 5817506 w 6006665"/>
                  <a:gd name="connsiteY92-138420" fmla="*/ 1240767 h 2711051"/>
                  <a:gd name="connsiteX93-138421" fmla="*/ 5767511 w 6006665"/>
                  <a:gd name="connsiteY93-138422" fmla="*/ 1215770 h 2711051"/>
                  <a:gd name="connsiteX94-138423" fmla="*/ 5762967 w 6006665"/>
                  <a:gd name="connsiteY94-138424" fmla="*/ 1181683 h 2711051"/>
                  <a:gd name="connsiteX95-138425" fmla="*/ 5729132 w 6006665"/>
                  <a:gd name="connsiteY95-138426" fmla="*/ 1167751 h 2711051"/>
                  <a:gd name="connsiteX96-138427" fmla="*/ 5695337 w 6006665"/>
                  <a:gd name="connsiteY96-138428" fmla="*/ 1177138 h 2711051"/>
                  <a:gd name="connsiteX97-138429" fmla="*/ 5693366 w 6006665"/>
                  <a:gd name="connsiteY97-138430" fmla="*/ 1174378 h 2711051"/>
                  <a:gd name="connsiteX98-138431" fmla="*/ 5683431 w 6006665"/>
                  <a:gd name="connsiteY98-138432" fmla="*/ 1177138 h 2711051"/>
                  <a:gd name="connsiteX99-138433" fmla="*/ 5660706 w 6006665"/>
                  <a:gd name="connsiteY99-138434" fmla="*/ 1145323 h 2711051"/>
                  <a:gd name="connsiteX100-138435" fmla="*/ 5669644 w 6006665"/>
                  <a:gd name="connsiteY100-138436" fmla="*/ 1120298 h 2711051"/>
                  <a:gd name="connsiteX101-138437" fmla="*/ 5640799 w 6006665"/>
                  <a:gd name="connsiteY101-138438" fmla="*/ 1133961 h 2711051"/>
                  <a:gd name="connsiteX102-138439" fmla="*/ 5656705 w 6006665"/>
                  <a:gd name="connsiteY102-138440" fmla="*/ 1177138 h 2711051"/>
                  <a:gd name="connsiteX103-138441" fmla="*/ 5633981 w 6006665"/>
                  <a:gd name="connsiteY103-138442" fmla="*/ 1215770 h 2711051"/>
                  <a:gd name="connsiteX104-138443" fmla="*/ 5586259 w 6006665"/>
                  <a:gd name="connsiteY104-138444" fmla="*/ 1252129 h 2711051"/>
                  <a:gd name="connsiteX105-138445" fmla="*/ 5575676 w 6006665"/>
                  <a:gd name="connsiteY105-138446" fmla="*/ 1251121 h 2711051"/>
                  <a:gd name="connsiteX106-138447" fmla="*/ 5574353 w 6006665"/>
                  <a:gd name="connsiteY106-138448" fmla="*/ 1252129 h 2711051"/>
                  <a:gd name="connsiteX107-138449" fmla="*/ 5539436 w 6006665"/>
                  <a:gd name="connsiteY107-138450" fmla="*/ 1248804 h 2711051"/>
                  <a:gd name="connsiteX108-138451" fmla="*/ 5570352 w 6006665"/>
                  <a:gd name="connsiteY108-138452" fmla="*/ 1290761 h 2711051"/>
                  <a:gd name="connsiteX109-138453" fmla="*/ 5593077 w 6006665"/>
                  <a:gd name="connsiteY109-138454" fmla="*/ 1354390 h 2711051"/>
                  <a:gd name="connsiteX110-138455" fmla="*/ 5608984 w 6006665"/>
                  <a:gd name="connsiteY110-138456" fmla="*/ 1381660 h 2711051"/>
                  <a:gd name="connsiteX111-138457" fmla="*/ 5613529 w 6006665"/>
                  <a:gd name="connsiteY111-138458" fmla="*/ 1413474 h 2711051"/>
                  <a:gd name="connsiteX112-138459" fmla="*/ 5608984 w 6006665"/>
                  <a:gd name="connsiteY112-138460" fmla="*/ 1436199 h 2711051"/>
                  <a:gd name="connsiteX113-138461" fmla="*/ 5597799 w 6006665"/>
                  <a:gd name="connsiteY113-138462" fmla="*/ 1432590 h 2711051"/>
                  <a:gd name="connsiteX114-138463" fmla="*/ 5597077 w 6006665"/>
                  <a:gd name="connsiteY114-138464" fmla="*/ 1436199 h 2711051"/>
                  <a:gd name="connsiteX115-138465" fmla="*/ 5534271 w 6006665"/>
                  <a:gd name="connsiteY115-138466" fmla="*/ 1415939 h 2711051"/>
                  <a:gd name="connsiteX116-138467" fmla="*/ 5436277 w 6006665"/>
                  <a:gd name="connsiteY116-138468" fmla="*/ 1472558 h 2711051"/>
                  <a:gd name="connsiteX117-138469" fmla="*/ 5397645 w 6006665"/>
                  <a:gd name="connsiteY117-138470" fmla="*/ 1483921 h 2711051"/>
                  <a:gd name="connsiteX118-138471" fmla="*/ 5345378 w 6006665"/>
                  <a:gd name="connsiteY118-138472" fmla="*/ 1538460 h 2711051"/>
                  <a:gd name="connsiteX119-138473" fmla="*/ 5290839 w 6006665"/>
                  <a:gd name="connsiteY119-138474" fmla="*/ 1586181 h 2711051"/>
                  <a:gd name="connsiteX120-138475" fmla="*/ 5274932 w 6006665"/>
                  <a:gd name="connsiteY120-138476" fmla="*/ 1617996 h 2711051"/>
                  <a:gd name="connsiteX121-138477" fmla="*/ 5267238 w 6006665"/>
                  <a:gd name="connsiteY121-138478" fmla="*/ 1609569 h 2711051"/>
                  <a:gd name="connsiteX122-138479" fmla="*/ 5263025 w 6006665"/>
                  <a:gd name="connsiteY122-138480" fmla="*/ 1617996 h 2711051"/>
                  <a:gd name="connsiteX123-138481" fmla="*/ 5219538 w 6006665"/>
                  <a:gd name="connsiteY123-138482" fmla="*/ 1570368 h 2711051"/>
                  <a:gd name="connsiteX124-138483" fmla="*/ 5129494 w 6006665"/>
                  <a:gd name="connsiteY124-138484" fmla="*/ 1624813 h 2711051"/>
                  <a:gd name="connsiteX125-138485" fmla="*/ 5126389 w 6006665"/>
                  <a:gd name="connsiteY125-138486" fmla="*/ 1619491 h 2711051"/>
                  <a:gd name="connsiteX126-138487" fmla="*/ 5117587 w 6006665"/>
                  <a:gd name="connsiteY126-138488" fmla="*/ 1624813 h 2711051"/>
                  <a:gd name="connsiteX127-138489" fmla="*/ 5105544 w 6006665"/>
                  <a:gd name="connsiteY127-138490" fmla="*/ 1604167 h 2711051"/>
                  <a:gd name="connsiteX128-138491" fmla="*/ 5074955 w 6006665"/>
                  <a:gd name="connsiteY128-138492" fmla="*/ 1629358 h 2711051"/>
                  <a:gd name="connsiteX129-138493" fmla="*/ 5065718 w 6006665"/>
                  <a:gd name="connsiteY129-138494" fmla="*/ 1627159 h 2711051"/>
                  <a:gd name="connsiteX130-138495" fmla="*/ 5063048 w 6006665"/>
                  <a:gd name="connsiteY130-138496" fmla="*/ 1629358 h 2711051"/>
                  <a:gd name="connsiteX131-138497" fmla="*/ 5026594 w 6006665"/>
                  <a:gd name="connsiteY131-138498" fmla="*/ 1620679 h 2711051"/>
                  <a:gd name="connsiteX132-138499" fmla="*/ 5015871 w 6006665"/>
                  <a:gd name="connsiteY132-138500" fmla="*/ 1665718 h 2711051"/>
                  <a:gd name="connsiteX133-138501" fmla="*/ 4974967 w 6006665"/>
                  <a:gd name="connsiteY133-138502" fmla="*/ 1731619 h 2711051"/>
                  <a:gd name="connsiteX134-138503" fmla="*/ 4974967 w 6006665"/>
                  <a:gd name="connsiteY134-138504" fmla="*/ 1763434 h 2711051"/>
                  <a:gd name="connsiteX135-138505" fmla="*/ 5011326 w 6006665"/>
                  <a:gd name="connsiteY135-138506" fmla="*/ 1877057 h 2711051"/>
                  <a:gd name="connsiteX136-138507" fmla="*/ 4999419 w 6006665"/>
                  <a:gd name="connsiteY136-138508" fmla="*/ 1877057 h 2711051"/>
                  <a:gd name="connsiteX137-138509" fmla="*/ 4974967 w 6006665"/>
                  <a:gd name="connsiteY137-138510" fmla="*/ 1877057 h 2711051"/>
                  <a:gd name="connsiteX138-138511" fmla="*/ 4963605 w 6006665"/>
                  <a:gd name="connsiteY138-138512" fmla="*/ 1929323 h 2711051"/>
                  <a:gd name="connsiteX139-138513" fmla="*/ 4974967 w 6006665"/>
                  <a:gd name="connsiteY139-138514" fmla="*/ 1956593 h 2711051"/>
                  <a:gd name="connsiteX140-138515" fmla="*/ 4909065 w 6006665"/>
                  <a:gd name="connsiteY140-138516" fmla="*/ 1990680 h 2711051"/>
                  <a:gd name="connsiteX141-138517" fmla="*/ 4897703 w 6006665"/>
                  <a:gd name="connsiteY141-138518" fmla="*/ 2058854 h 2711051"/>
                  <a:gd name="connsiteX142-138519" fmla="*/ 4845437 w 6006665"/>
                  <a:gd name="connsiteY142-138520" fmla="*/ 2074761 h 2711051"/>
                  <a:gd name="connsiteX143-138521" fmla="*/ 4834074 w 6006665"/>
                  <a:gd name="connsiteY143-138522" fmla="*/ 2133845 h 2711051"/>
                  <a:gd name="connsiteX144-138523" fmla="*/ 4779535 w 6006665"/>
                  <a:gd name="connsiteY144-138524" fmla="*/ 2192929 h 2711051"/>
                  <a:gd name="connsiteX145-138525" fmla="*/ 4777225 w 6006665"/>
                  <a:gd name="connsiteY145-138526" fmla="*/ 2182533 h 2711051"/>
                  <a:gd name="connsiteX146-138527" fmla="*/ 4767628 w 6006665"/>
                  <a:gd name="connsiteY146-138528" fmla="*/ 2192929 h 2711051"/>
                  <a:gd name="connsiteX147-138529" fmla="*/ 4758538 w 6006665"/>
                  <a:gd name="connsiteY147-138530" fmla="*/ 2152025 h 2711051"/>
                  <a:gd name="connsiteX148-138531" fmla="*/ 4742631 w 6006665"/>
                  <a:gd name="connsiteY148-138532" fmla="*/ 2065671 h 2711051"/>
                  <a:gd name="connsiteX149-138533" fmla="*/ 4715361 w 6006665"/>
                  <a:gd name="connsiteY149-138534" fmla="*/ 1924779 h 2711051"/>
                  <a:gd name="connsiteX150-138535" fmla="*/ 4735813 w 6006665"/>
                  <a:gd name="connsiteY150-138536" fmla="*/ 1833880 h 2711051"/>
                  <a:gd name="connsiteX151-138537" fmla="*/ 4767628 w 6006665"/>
                  <a:gd name="connsiteY151-138538" fmla="*/ 1790703 h 2711051"/>
                  <a:gd name="connsiteX152-138539" fmla="*/ 4767628 w 6006665"/>
                  <a:gd name="connsiteY152-138540" fmla="*/ 1763434 h 2711051"/>
                  <a:gd name="connsiteX153-138541" fmla="*/ 4826712 w 6006665"/>
                  <a:gd name="connsiteY153-138542" fmla="*/ 1747526 h 2711051"/>
                  <a:gd name="connsiteX154-138543" fmla="*/ 4892613 w 6006665"/>
                  <a:gd name="connsiteY154-138544" fmla="*/ 1656628 h 2711051"/>
                  <a:gd name="connsiteX155-138545" fmla="*/ 4956243 w 6006665"/>
                  <a:gd name="connsiteY155-138546" fmla="*/ 1581637 h 2711051"/>
                  <a:gd name="connsiteX156-138547" fmla="*/ 5022143 w 6006665"/>
                  <a:gd name="connsiteY156-138548" fmla="*/ 1522552 h 2711051"/>
                  <a:gd name="connsiteX157-138549" fmla="*/ 5046694 w 6006665"/>
                  <a:gd name="connsiteY157-138550" fmla="*/ 1415425 h 2711051"/>
                  <a:gd name="connsiteX158-138551" fmla="*/ 5015871 w 6006665"/>
                  <a:gd name="connsiteY158-138552" fmla="*/ 1420292 h 2711051"/>
                  <a:gd name="connsiteX159-138553" fmla="*/ 4995419 w 6006665"/>
                  <a:gd name="connsiteY159-138554" fmla="*/ 1483921 h 2711051"/>
                  <a:gd name="connsiteX160-138555" fmla="*/ 4904521 w 6006665"/>
                  <a:gd name="connsiteY160-138556" fmla="*/ 1570274 h 2711051"/>
                  <a:gd name="connsiteX161-138557" fmla="*/ 4901708 w 6006665"/>
                  <a:gd name="connsiteY161-138558" fmla="*/ 1561634 h 2711051"/>
                  <a:gd name="connsiteX162-138559" fmla="*/ 4892613 w 6006665"/>
                  <a:gd name="connsiteY162-138560" fmla="*/ 1570274 h 2711051"/>
                  <a:gd name="connsiteX163-138561" fmla="*/ 4861835 w 6006665"/>
                  <a:gd name="connsiteY163-138562" fmla="*/ 1475740 h 2711051"/>
                  <a:gd name="connsiteX164-138563" fmla="*/ 4779535 w 6006665"/>
                  <a:gd name="connsiteY164-138564" fmla="*/ 1499828 h 2711051"/>
                  <a:gd name="connsiteX165-138565" fmla="*/ 4684091 w 6006665"/>
                  <a:gd name="connsiteY165-138566" fmla="*/ 1624813 h 2711051"/>
                  <a:gd name="connsiteX166-138567" fmla="*/ 4715906 w 6006665"/>
                  <a:gd name="connsiteY166-138568" fmla="*/ 1672535 h 2711051"/>
                  <a:gd name="connsiteX167-138569" fmla="*/ 4636369 w 6006665"/>
                  <a:gd name="connsiteY167-138570" fmla="*/ 1688442 h 2711051"/>
                  <a:gd name="connsiteX168-138571" fmla="*/ 4577285 w 6006665"/>
                  <a:gd name="connsiteY168-138572" fmla="*/ 1692987 h 2711051"/>
                  <a:gd name="connsiteX169-138573" fmla="*/ 4577373 w 6006665"/>
                  <a:gd name="connsiteY169-138574" fmla="*/ 1692065 h 2711051"/>
                  <a:gd name="connsiteX170-138575" fmla="*/ 4565379 w 6006665"/>
                  <a:gd name="connsiteY170-138576" fmla="*/ 1692987 h 2711051"/>
                  <a:gd name="connsiteX171-138577" fmla="*/ 4569923 w 6006665"/>
                  <a:gd name="connsiteY171-138578" fmla="*/ 1645266 h 2711051"/>
                  <a:gd name="connsiteX172-138579" fmla="*/ 4520081 w 6006665"/>
                  <a:gd name="connsiteY172-138580" fmla="*/ 1635680 h 2711051"/>
                  <a:gd name="connsiteX173-138581" fmla="*/ 4475025 w 6006665"/>
                  <a:gd name="connsiteY173-138582" fmla="*/ 1665718 h 2711051"/>
                  <a:gd name="connsiteX174-138583" fmla="*/ 4464394 w 6006665"/>
                  <a:gd name="connsiteY174-138584" fmla="*/ 1664867 h 2711051"/>
                  <a:gd name="connsiteX175-138585" fmla="*/ 4463118 w 6006665"/>
                  <a:gd name="connsiteY175-138586" fmla="*/ 1665718 h 2711051"/>
                  <a:gd name="connsiteX176-138587" fmla="*/ 4357637 w 6006665"/>
                  <a:gd name="connsiteY176-138588" fmla="*/ 1657279 h 2711051"/>
                  <a:gd name="connsiteX177-138589" fmla="*/ 4243233 w 6006665"/>
                  <a:gd name="connsiteY177-138590" fmla="*/ 1677080 h 2711051"/>
                  <a:gd name="connsiteX178-138591" fmla="*/ 4125065 w 6006665"/>
                  <a:gd name="connsiteY178-138592" fmla="*/ 1811155 h 2711051"/>
                  <a:gd name="connsiteX179-138593" fmla="*/ 3984173 w 6006665"/>
                  <a:gd name="connsiteY179-138594" fmla="*/ 1967955 h 2711051"/>
                  <a:gd name="connsiteX180-138595" fmla="*/ 4038712 w 6006665"/>
                  <a:gd name="connsiteY180-138596" fmla="*/ 1972500 h 2711051"/>
                  <a:gd name="connsiteX181-138597" fmla="*/ 4059164 w 6006665"/>
                  <a:gd name="connsiteY181-138598" fmla="*/ 2015677 h 2711051"/>
                  <a:gd name="connsiteX182-138599" fmla="*/ 4087782 w 6006665"/>
                  <a:gd name="connsiteY182-138600" fmla="*/ 2024094 h 2711051"/>
                  <a:gd name="connsiteX183-138601" fmla="*/ 4106341 w 6006665"/>
                  <a:gd name="connsiteY183-138602" fmla="*/ 1995225 h 2711051"/>
                  <a:gd name="connsiteX184-138603" fmla="*/ 4117411 w 6006665"/>
                  <a:gd name="connsiteY184-138604" fmla="*/ 1996527 h 2711051"/>
                  <a:gd name="connsiteX185-138605" fmla="*/ 4118248 w 6006665"/>
                  <a:gd name="connsiteY185-138606" fmla="*/ 1995225 h 2711051"/>
                  <a:gd name="connsiteX186-138607" fmla="*/ 4156880 w 6006665"/>
                  <a:gd name="connsiteY186-138608" fmla="*/ 1999770 h 2711051"/>
                  <a:gd name="connsiteX187-138609" fmla="*/ 4211419 w 6006665"/>
                  <a:gd name="connsiteY187-138610" fmla="*/ 2070216 h 2711051"/>
                  <a:gd name="connsiteX188-138611" fmla="*/ 4215964 w 6006665"/>
                  <a:gd name="connsiteY188-138612" fmla="*/ 2117938 h 2711051"/>
                  <a:gd name="connsiteX189-138613" fmla="*/ 4184149 w 6006665"/>
                  <a:gd name="connsiteY189-138614" fmla="*/ 2177022 h 2711051"/>
                  <a:gd name="connsiteX190-138615" fmla="*/ 4177332 w 6006665"/>
                  <a:gd name="connsiteY190-138616" fmla="*/ 2247468 h 2711051"/>
                  <a:gd name="connsiteX191-138617" fmla="*/ 4161425 w 6006665"/>
                  <a:gd name="connsiteY191-138618" fmla="*/ 2333822 h 2711051"/>
                  <a:gd name="connsiteX192-138619" fmla="*/ 4109158 w 6006665"/>
                  <a:gd name="connsiteY192-138620" fmla="*/ 2413358 h 2711051"/>
                  <a:gd name="connsiteX193-138621" fmla="*/ 4097796 w 6006665"/>
                  <a:gd name="connsiteY193-138622" fmla="*/ 2451990 h 2711051"/>
                  <a:gd name="connsiteX194-138623" fmla="*/ 4043257 w 6006665"/>
                  <a:gd name="connsiteY194-138624" fmla="*/ 2511074 h 2711051"/>
                  <a:gd name="connsiteX195-138625" fmla="*/ 3995535 w 6006665"/>
                  <a:gd name="connsiteY195-138626" fmla="*/ 2570158 h 2711051"/>
                  <a:gd name="connsiteX196-138627" fmla="*/ 3975083 w 6006665"/>
                  <a:gd name="connsiteY196-138628" fmla="*/ 2601973 h 2711051"/>
                  <a:gd name="connsiteX197-138629" fmla="*/ 3925089 w 6006665"/>
                  <a:gd name="connsiteY197-138630" fmla="*/ 2629242 h 2711051"/>
                  <a:gd name="connsiteX198-138631" fmla="*/ 3913182 w 6006665"/>
                  <a:gd name="connsiteY198-138632" fmla="*/ 2629242 h 2711051"/>
                  <a:gd name="connsiteX199-138633" fmla="*/ 3904637 w 6006665"/>
                  <a:gd name="connsiteY199-138634" fmla="*/ 2629242 h 2711051"/>
                  <a:gd name="connsiteX200-138635" fmla="*/ 3892729 w 6006665"/>
                  <a:gd name="connsiteY200-138636" fmla="*/ 2629242 h 2711051"/>
                  <a:gd name="connsiteX201-138637" fmla="*/ 3871063 w 6006665"/>
                  <a:gd name="connsiteY201-138638" fmla="*/ 2612993 h 2711051"/>
                  <a:gd name="connsiteX202-138639" fmla="*/ 3829645 w 6006665"/>
                  <a:gd name="connsiteY202-138640" fmla="*/ 2640605 h 2711051"/>
                  <a:gd name="connsiteX203-138641" fmla="*/ 3822828 w 6006665"/>
                  <a:gd name="connsiteY203-138642" fmla="*/ 2661057 h 2711051"/>
                  <a:gd name="connsiteX204-138643" fmla="*/ 3818283 w 6006665"/>
                  <a:gd name="connsiteY204-138644" fmla="*/ 2651967 h 2711051"/>
                  <a:gd name="connsiteX205-138645" fmla="*/ 3818283 w 6006665"/>
                  <a:gd name="connsiteY205-138646" fmla="*/ 2640241 h 2711051"/>
                  <a:gd name="connsiteX206-138647" fmla="*/ 3817738 w 6006665"/>
                  <a:gd name="connsiteY206-138648" fmla="*/ 2640605 h 2711051"/>
                  <a:gd name="connsiteX207-138649" fmla="*/ 3810921 w 6006665"/>
                  <a:gd name="connsiteY207-138650" fmla="*/ 2661057 h 2711051"/>
                  <a:gd name="connsiteX208-138651" fmla="*/ 3806376 w 6006665"/>
                  <a:gd name="connsiteY208-138652" fmla="*/ 2651967 h 2711051"/>
                  <a:gd name="connsiteX209-138653" fmla="*/ 3806376 w 6006665"/>
                  <a:gd name="connsiteY209-138654" fmla="*/ 2624697 h 2711051"/>
                  <a:gd name="connsiteX210-138655" fmla="*/ 3818283 w 6006665"/>
                  <a:gd name="connsiteY210-138656" fmla="*/ 2624697 h 2711051"/>
                  <a:gd name="connsiteX211-138657" fmla="*/ 3826828 w 6006665"/>
                  <a:gd name="connsiteY211-138658" fmla="*/ 2624697 h 2711051"/>
                  <a:gd name="connsiteX212-138659" fmla="*/ 3833645 w 6006665"/>
                  <a:gd name="connsiteY212-138660" fmla="*/ 2565613 h 2711051"/>
                  <a:gd name="connsiteX213-138661" fmla="*/ 3822283 w 6006665"/>
                  <a:gd name="connsiteY213-138662" fmla="*/ 2522437 h 2711051"/>
                  <a:gd name="connsiteX214-138663" fmla="*/ 3849553 w 6006665"/>
                  <a:gd name="connsiteY214-138664" fmla="*/ 2499712 h 2711051"/>
                  <a:gd name="connsiteX215-138665" fmla="*/ 3858814 w 6006665"/>
                  <a:gd name="connsiteY215-138666" fmla="*/ 2501917 h 2711051"/>
                  <a:gd name="connsiteX216-138667" fmla="*/ 3861460 w 6006665"/>
                  <a:gd name="connsiteY216-138668" fmla="*/ 2499712 h 2711051"/>
                  <a:gd name="connsiteX217-138669" fmla="*/ 3898487 w 6006665"/>
                  <a:gd name="connsiteY217-138670" fmla="*/ 2508528 h 2711051"/>
                  <a:gd name="connsiteX218-138671" fmla="*/ 3919999 w 6006665"/>
                  <a:gd name="connsiteY218-138672" fmla="*/ 2463353 h 2711051"/>
                  <a:gd name="connsiteX219-138673" fmla="*/ 3935906 w 6006665"/>
                  <a:gd name="connsiteY219-138674" fmla="*/ 2404268 h 2711051"/>
                  <a:gd name="connsiteX220-138675" fmla="*/ 3947269 w 6006665"/>
                  <a:gd name="connsiteY220-138676" fmla="*/ 2381544 h 2711051"/>
                  <a:gd name="connsiteX221-138677" fmla="*/ 3966292 w 6006665"/>
                  <a:gd name="connsiteY221-138678" fmla="*/ 2337156 h 2711051"/>
                  <a:gd name="connsiteX222-138679" fmla="*/ 3915999 w 6006665"/>
                  <a:gd name="connsiteY222-138680" fmla="*/ 2349729 h 2711051"/>
                  <a:gd name="connsiteX223-138681" fmla="*/ 3888729 w 6006665"/>
                  <a:gd name="connsiteY223-138682" fmla="*/ 2372454 h 2711051"/>
                  <a:gd name="connsiteX224-138683" fmla="*/ 3876822 w 6006665"/>
                  <a:gd name="connsiteY224-138684" fmla="*/ 2372454 h 2711051"/>
                  <a:gd name="connsiteX225-138685" fmla="*/ 3829645 w 6006665"/>
                  <a:gd name="connsiteY225-138686" fmla="*/ 2372454 h 2711051"/>
                  <a:gd name="connsiteX226-138687" fmla="*/ 3817738 w 6006665"/>
                  <a:gd name="connsiteY226-138688" fmla="*/ 2372454 h 2711051"/>
                  <a:gd name="connsiteX227-138689" fmla="*/ 3801831 w 6006665"/>
                  <a:gd name="connsiteY227-138690" fmla="*/ 2317915 h 2711051"/>
                  <a:gd name="connsiteX228-138691" fmla="*/ 3758654 w 6006665"/>
                  <a:gd name="connsiteY228-138692" fmla="*/ 2279283 h 2711051"/>
                  <a:gd name="connsiteX229-138693" fmla="*/ 3692753 w 6006665"/>
                  <a:gd name="connsiteY229-138694" fmla="*/ 2263376 h 2711051"/>
                  <a:gd name="connsiteX230-138695" fmla="*/ 3683663 w 6006665"/>
                  <a:gd name="connsiteY230-138696" fmla="*/ 2204292 h 2711051"/>
                  <a:gd name="connsiteX231-138697" fmla="*/ 3672301 w 6006665"/>
                  <a:gd name="connsiteY231-138698" fmla="*/ 2172477 h 2711051"/>
                  <a:gd name="connsiteX232-138699" fmla="*/ 3656393 w 6006665"/>
                  <a:gd name="connsiteY232-138700" fmla="*/ 2145208 h 2711051"/>
                  <a:gd name="connsiteX233-138701" fmla="*/ 3633669 w 6006665"/>
                  <a:gd name="connsiteY233-138702" fmla="*/ 2086123 h 2711051"/>
                  <a:gd name="connsiteX234-138703" fmla="*/ 3601854 w 6006665"/>
                  <a:gd name="connsiteY234-138704" fmla="*/ 2065671 h 2711051"/>
                  <a:gd name="connsiteX235-138705" fmla="*/ 3545995 w 6006665"/>
                  <a:gd name="connsiteY235-138706" fmla="*/ 2044187 h 2711051"/>
                  <a:gd name="connsiteX236-138707" fmla="*/ 3506955 w 6006665"/>
                  <a:gd name="connsiteY236-138708" fmla="*/ 2049764 h 2711051"/>
                  <a:gd name="connsiteX237-138709" fmla="*/ 3463779 w 6006665"/>
                  <a:gd name="connsiteY237-138710" fmla="*/ 2058854 h 2711051"/>
                  <a:gd name="connsiteX238-138711" fmla="*/ 3431964 w 6006665"/>
                  <a:gd name="connsiteY238-138712" fmla="*/ 2086123 h 2711051"/>
                  <a:gd name="connsiteX239-138713" fmla="*/ 3452416 w 6006665"/>
                  <a:gd name="connsiteY239-138714" fmla="*/ 2102031 h 2711051"/>
                  <a:gd name="connsiteX240-138715" fmla="*/ 3452416 w 6006665"/>
                  <a:gd name="connsiteY240-138716" fmla="*/ 2133845 h 2711051"/>
                  <a:gd name="connsiteX241-138717" fmla="*/ 1811153 w 6006665"/>
                  <a:gd name="connsiteY241-138718" fmla="*/ 1999770 h 2711051"/>
                  <a:gd name="connsiteX242-138719" fmla="*/ 1748069 w 6006665"/>
                  <a:gd name="connsiteY242-138720" fmla="*/ 2038402 h 2711051"/>
                  <a:gd name="connsiteX243-138721" fmla="*/ 1711709 w 6006665"/>
                  <a:gd name="connsiteY243-138722" fmla="*/ 2042947 h 2711051"/>
                  <a:gd name="connsiteX244-138723" fmla="*/ 1711926 w 6006665"/>
                  <a:gd name="connsiteY244-138724" fmla="*/ 2041431 h 2711051"/>
                  <a:gd name="connsiteX245-138725" fmla="*/ 1699803 w 6006665"/>
                  <a:gd name="connsiteY245-138726" fmla="*/ 2042947 h 2711051"/>
                  <a:gd name="connsiteX246-138727" fmla="*/ 1704347 w 6006665"/>
                  <a:gd name="connsiteY246-138728" fmla="*/ 2011132 h 2711051"/>
                  <a:gd name="connsiteX247-138729" fmla="*/ 1662460 w 6006665"/>
                  <a:gd name="connsiteY247-138730" fmla="*/ 1993181 h 2711051"/>
                  <a:gd name="connsiteX248-138731" fmla="*/ 1629901 w 6006665"/>
                  <a:gd name="connsiteY248-138732" fmla="*/ 2006587 h 2711051"/>
                  <a:gd name="connsiteX249-138733" fmla="*/ 1629300 w 6006665"/>
                  <a:gd name="connsiteY249-138734" fmla="*/ 2001932 h 2711051"/>
                  <a:gd name="connsiteX250-138735" fmla="*/ 1617994 w 6006665"/>
                  <a:gd name="connsiteY250-138736" fmla="*/ 2006587 h 2711051"/>
                  <a:gd name="connsiteX251-138737" fmla="*/ 1608904 w 6006665"/>
                  <a:gd name="connsiteY251-138738" fmla="*/ 1936141 h 2711051"/>
                  <a:gd name="connsiteX252-138739" fmla="*/ 1552684 w 6006665"/>
                  <a:gd name="connsiteY252-138740" fmla="*/ 1926448 h 2711051"/>
                  <a:gd name="connsiteX253-138741" fmla="*/ 1518550 w 6006665"/>
                  <a:gd name="connsiteY253-138742" fmla="*/ 1952048 h 2711051"/>
                  <a:gd name="connsiteX254-138743" fmla="*/ 1425379 w 6006665"/>
                  <a:gd name="connsiteY254-138744" fmla="*/ 1972500 h 2711051"/>
                  <a:gd name="connsiteX255-138745" fmla="*/ 1409472 w 6006665"/>
                  <a:gd name="connsiteY255-138746" fmla="*/ 1990680 h 2711051"/>
                  <a:gd name="connsiteX256-138747" fmla="*/ 1270852 w 6006665"/>
                  <a:gd name="connsiteY256-138748" fmla="*/ 2011132 h 2711051"/>
                  <a:gd name="connsiteX257-138749" fmla="*/ 1254945 w 6006665"/>
                  <a:gd name="connsiteY257-138750" fmla="*/ 2031584 h 2711051"/>
                  <a:gd name="connsiteX258-138751" fmla="*/ 1282214 w 6006665"/>
                  <a:gd name="connsiteY258-138752" fmla="*/ 2074761 h 2711051"/>
                  <a:gd name="connsiteX259-138753" fmla="*/ 1243582 w 6006665"/>
                  <a:gd name="connsiteY259-138754" fmla="*/ 2090668 h 2711051"/>
                  <a:gd name="connsiteX260-138755" fmla="*/ 1254945 w 6006665"/>
                  <a:gd name="connsiteY260-138756" fmla="*/ 2108848 h 2711051"/>
                  <a:gd name="connsiteX261-138757" fmla="*/ 1216313 w 6006665"/>
                  <a:gd name="connsiteY261-138758" fmla="*/ 2133845 h 2711051"/>
                  <a:gd name="connsiteX262-138759" fmla="*/ 1275397 w 6006665"/>
                  <a:gd name="connsiteY262-138760" fmla="*/ 2177022 h 2711051"/>
                  <a:gd name="connsiteX263-138761" fmla="*/ 1270852 w 6006665"/>
                  <a:gd name="connsiteY263-138762" fmla="*/ 2204292 h 2711051"/>
                  <a:gd name="connsiteX264-138763" fmla="*/ 1259108 w 6006665"/>
                  <a:gd name="connsiteY264-138764" fmla="*/ 2203313 h 2711051"/>
                  <a:gd name="connsiteX265-138765" fmla="*/ 1258945 w 6006665"/>
                  <a:gd name="connsiteY265-138766" fmla="*/ 2204292 h 2711051"/>
                  <a:gd name="connsiteX266-138767" fmla="*/ 1215644 w 6006665"/>
                  <a:gd name="connsiteY266-138768" fmla="*/ 2200683 h 2711051"/>
                  <a:gd name="connsiteX267-138769" fmla="*/ 1204950 w 6006665"/>
                  <a:gd name="connsiteY267-138770" fmla="*/ 2215654 h 2711051"/>
                  <a:gd name="connsiteX268-138771" fmla="*/ 1196495 w 6006665"/>
                  <a:gd name="connsiteY268-138772" fmla="*/ 2210822 h 2711051"/>
                  <a:gd name="connsiteX269-138773" fmla="*/ 1193043 w 6006665"/>
                  <a:gd name="connsiteY269-138774" fmla="*/ 2215654 h 2711051"/>
                  <a:gd name="connsiteX270-138775" fmla="*/ 1145322 w 6006665"/>
                  <a:gd name="connsiteY270-138776" fmla="*/ 2188384 h 2711051"/>
                  <a:gd name="connsiteX271-138777" fmla="*/ 1098145 w 6006665"/>
                  <a:gd name="connsiteY271-138778" fmla="*/ 2188384 h 2711051"/>
                  <a:gd name="connsiteX272-138779" fmla="*/ 1061785 w 6006665"/>
                  <a:gd name="connsiteY272-138780" fmla="*/ 2215654 h 2711051"/>
                  <a:gd name="connsiteX273-138781" fmla="*/ 1055322 w 6006665"/>
                  <a:gd name="connsiteY273-138782" fmla="*/ 2211571 h 2711051"/>
                  <a:gd name="connsiteX274-138783" fmla="*/ 1049878 w 6006665"/>
                  <a:gd name="connsiteY274-138784" fmla="*/ 2215654 h 2711051"/>
                  <a:gd name="connsiteX275-138785" fmla="*/ 1006701 w 6006665"/>
                  <a:gd name="connsiteY275-138786" fmla="*/ 2188384 h 2711051"/>
                  <a:gd name="connsiteX276-138787" fmla="*/ 924893 w 6006665"/>
                  <a:gd name="connsiteY276-138788" fmla="*/ 2152025 h 2711051"/>
                  <a:gd name="connsiteX277-138789" fmla="*/ 877716 w 6006665"/>
                  <a:gd name="connsiteY277-138790" fmla="*/ 2152025 h 2711051"/>
                  <a:gd name="connsiteX278-138791" fmla="*/ 802724 w 6006665"/>
                  <a:gd name="connsiteY278-138792" fmla="*/ 2215654 h 2711051"/>
                  <a:gd name="connsiteX279-138793" fmla="*/ 798179 w 6006665"/>
                  <a:gd name="connsiteY279-138794" fmla="*/ 2258831 h 2711051"/>
                  <a:gd name="connsiteX280-138795" fmla="*/ 787406 w 6006665"/>
                  <a:gd name="connsiteY280-138796" fmla="*/ 2248058 h 2711051"/>
                  <a:gd name="connsiteX281-138797" fmla="*/ 786272 w 6006665"/>
                  <a:gd name="connsiteY281-138798" fmla="*/ 2258831 h 2711051"/>
                  <a:gd name="connsiteX282-138799" fmla="*/ 756063 w 6006665"/>
                  <a:gd name="connsiteY282-138800" fmla="*/ 2228621 h 2711051"/>
                  <a:gd name="connsiteX283-138801" fmla="*/ 732278 w 6006665"/>
                  <a:gd name="connsiteY283-138802" fmla="*/ 2286100 h 2711051"/>
                  <a:gd name="connsiteX284-138803" fmla="*/ 743640 w 6006665"/>
                  <a:gd name="connsiteY284-138804" fmla="*/ 2295190 h 2711051"/>
                  <a:gd name="connsiteX285-138805" fmla="*/ 723188 w 6006665"/>
                  <a:gd name="connsiteY285-138806" fmla="*/ 2338367 h 2711051"/>
                  <a:gd name="connsiteX286-138807" fmla="*/ 747026 w 6006665"/>
                  <a:gd name="connsiteY286-138808" fmla="*/ 2375208 h 2711051"/>
                  <a:gd name="connsiteX287-138809" fmla="*/ 763548 w 6006665"/>
                  <a:gd name="connsiteY287-138810" fmla="*/ 2372454 h 2711051"/>
                  <a:gd name="connsiteX288-138811" fmla="*/ 764871 w 6006665"/>
                  <a:gd name="connsiteY288-138812" fmla="*/ 2374218 h 2711051"/>
                  <a:gd name="connsiteX289-138813" fmla="*/ 775455 w 6006665"/>
                  <a:gd name="connsiteY289-138814" fmla="*/ 2372454 h 2711051"/>
                  <a:gd name="connsiteX290-138815" fmla="*/ 802724 w 6006665"/>
                  <a:gd name="connsiteY290-138816" fmla="*/ 2408813 h 2711051"/>
                  <a:gd name="connsiteX291-138817" fmla="*/ 798179 w 6006665"/>
                  <a:gd name="connsiteY291-138818" fmla="*/ 2436083 h 2711051"/>
                  <a:gd name="connsiteX292-138819" fmla="*/ 818632 w 6006665"/>
                  <a:gd name="connsiteY292-138820" fmla="*/ 2447445 h 2711051"/>
                  <a:gd name="connsiteX293-138821" fmla="*/ 802724 w 6006665"/>
                  <a:gd name="connsiteY293-138822" fmla="*/ 2479260 h 2711051"/>
                  <a:gd name="connsiteX294-138823" fmla="*/ 766365 w 6006665"/>
                  <a:gd name="connsiteY294-138824" fmla="*/ 2483805 h 2711051"/>
                  <a:gd name="connsiteX295-138825" fmla="*/ 727733 w 6006665"/>
                  <a:gd name="connsiteY295-138826" fmla="*/ 2542889 h 2711051"/>
                  <a:gd name="connsiteX296-138827" fmla="*/ 759548 w 6006665"/>
                  <a:gd name="connsiteY296-138828" fmla="*/ 2586066 h 2711051"/>
                  <a:gd name="connsiteX297-138829" fmla="*/ 759548 w 6006665"/>
                  <a:gd name="connsiteY297-138830" fmla="*/ 2624697 h 2711051"/>
                  <a:gd name="connsiteX298-138831" fmla="*/ 798179 w 6006665"/>
                  <a:gd name="connsiteY298-138832" fmla="*/ 2683782 h 2711051"/>
                  <a:gd name="connsiteX299-138833" fmla="*/ 775455 w 6006665"/>
                  <a:gd name="connsiteY299-138834" fmla="*/ 2699689 h 2711051"/>
                  <a:gd name="connsiteX300-138835" fmla="*/ 770910 w 6006665"/>
                  <a:gd name="connsiteY300-138836" fmla="*/ 2711051 h 2711051"/>
                  <a:gd name="connsiteX301-138837" fmla="*/ 759003 w 6006665"/>
                  <a:gd name="connsiteY301-138838" fmla="*/ 2711051 h 2711051"/>
                  <a:gd name="connsiteX302-138839" fmla="*/ 755003 w 6006665"/>
                  <a:gd name="connsiteY302-138840" fmla="*/ 2711051 h 2711051"/>
                  <a:gd name="connsiteX303-138841" fmla="*/ 743096 w 6006665"/>
                  <a:gd name="connsiteY303-138842" fmla="*/ 2711051 h 2711051"/>
                  <a:gd name="connsiteX304-138843" fmla="*/ 715826 w 6006665"/>
                  <a:gd name="connsiteY304-138844" fmla="*/ 2676964 h 2711051"/>
                  <a:gd name="connsiteX305-138845" fmla="*/ 704464 w 6006665"/>
                  <a:gd name="connsiteY305-138846" fmla="*/ 2676964 h 2711051"/>
                  <a:gd name="connsiteX306-138847" fmla="*/ 684012 w 6006665"/>
                  <a:gd name="connsiteY306-138848" fmla="*/ 2667874 h 2711051"/>
                  <a:gd name="connsiteX307-138849" fmla="*/ 672649 w 6006665"/>
                  <a:gd name="connsiteY307-138850" fmla="*/ 2645150 h 2711051"/>
                  <a:gd name="connsiteX308-138851" fmla="*/ 645222 w 6006665"/>
                  <a:gd name="connsiteY308-138852" fmla="*/ 2637313 h 2711051"/>
                  <a:gd name="connsiteX309-138853" fmla="*/ 625472 w 6006665"/>
                  <a:gd name="connsiteY309-138854" fmla="*/ 2640605 h 2711051"/>
                  <a:gd name="connsiteX310-138855" fmla="*/ 623771 w 6006665"/>
                  <a:gd name="connsiteY310-138856" fmla="*/ 2638904 h 2711051"/>
                  <a:gd name="connsiteX311-138857" fmla="*/ 613565 w 6006665"/>
                  <a:gd name="connsiteY311-138858" fmla="*/ 2640605 h 2711051"/>
                  <a:gd name="connsiteX312-138859" fmla="*/ 609020 w 6006665"/>
                  <a:gd name="connsiteY312-138860" fmla="*/ 2636060 h 2711051"/>
                  <a:gd name="connsiteX313-138861" fmla="*/ 559026 w 6006665"/>
                  <a:gd name="connsiteY313-138862" fmla="*/ 2608790 h 2711051"/>
                  <a:gd name="connsiteX314-138863" fmla="*/ 506760 w 6006665"/>
                  <a:gd name="connsiteY314-138864" fmla="*/ 2601973 h 2711051"/>
                  <a:gd name="connsiteX315-138865" fmla="*/ 483280 w 6006665"/>
                  <a:gd name="connsiteY315-138866" fmla="*/ 2595264 h 2711051"/>
                  <a:gd name="connsiteX316-138867" fmla="*/ 480035 w 6006665"/>
                  <a:gd name="connsiteY316-138868" fmla="*/ 2597428 h 2711051"/>
                  <a:gd name="connsiteX317-138869" fmla="*/ 475042 w 6006665"/>
                  <a:gd name="connsiteY317-138870" fmla="*/ 2592910 h 2711051"/>
                  <a:gd name="connsiteX318-138871" fmla="*/ 474945 w 6006665"/>
                  <a:gd name="connsiteY318-138872" fmla="*/ 2592883 h 2711051"/>
                  <a:gd name="connsiteX319-138873" fmla="*/ 468128 w 6006665"/>
                  <a:gd name="connsiteY319-138874" fmla="*/ 2597428 h 2711051"/>
                  <a:gd name="connsiteX320-138875" fmla="*/ 420406 w 6006665"/>
                  <a:gd name="connsiteY320-138876" fmla="*/ 2554251 h 2711051"/>
                  <a:gd name="connsiteX321-138877" fmla="*/ 381774 w 6006665"/>
                  <a:gd name="connsiteY321-138878" fmla="*/ 2538344 h 2711051"/>
                  <a:gd name="connsiteX322-138879" fmla="*/ 349960 w 6006665"/>
                  <a:gd name="connsiteY322-138880" fmla="*/ 2506529 h 2711051"/>
                  <a:gd name="connsiteX323-138881" fmla="*/ 377229 w 6006665"/>
                  <a:gd name="connsiteY323-138882" fmla="*/ 2499712 h 2711051"/>
                  <a:gd name="connsiteX324-138883" fmla="*/ 404499 w 6006665"/>
                  <a:gd name="connsiteY324-138884" fmla="*/ 2451990 h 2711051"/>
                  <a:gd name="connsiteX325-138885" fmla="*/ 388591 w 6006665"/>
                  <a:gd name="connsiteY325-138886" fmla="*/ 2436083 h 2711051"/>
                  <a:gd name="connsiteX326-138887" fmla="*/ 440858 w 6006665"/>
                  <a:gd name="connsiteY326-138888" fmla="*/ 2408813 h 2711051"/>
                  <a:gd name="connsiteX327-138889" fmla="*/ 440858 w 6006665"/>
                  <a:gd name="connsiteY327-138890" fmla="*/ 2405757 h 2711051"/>
                  <a:gd name="connsiteX328-138891" fmla="*/ 416406 w 6006665"/>
                  <a:gd name="connsiteY328-138892" fmla="*/ 2408813 h 2711051"/>
                  <a:gd name="connsiteX329-138893" fmla="*/ 416406 w 6006665"/>
                  <a:gd name="connsiteY329-138894" fmla="*/ 2407325 h 2711051"/>
                  <a:gd name="connsiteX330-138895" fmla="*/ 404499 w 6006665"/>
                  <a:gd name="connsiteY330-138896" fmla="*/ 2408813 h 2711051"/>
                  <a:gd name="connsiteX331-138897" fmla="*/ 404499 w 6006665"/>
                  <a:gd name="connsiteY331-138898" fmla="*/ 2388361 h 2711051"/>
                  <a:gd name="connsiteX332-138899" fmla="*/ 424951 w 6006665"/>
                  <a:gd name="connsiteY332-138900" fmla="*/ 2372454 h 2711051"/>
                  <a:gd name="connsiteX333-138901" fmla="*/ 463583 w 6006665"/>
                  <a:gd name="connsiteY333-138902" fmla="*/ 2365637 h 2711051"/>
                  <a:gd name="connsiteX334-138903" fmla="*/ 468128 w 6006665"/>
                  <a:gd name="connsiteY334-138904" fmla="*/ 2349729 h 2711051"/>
                  <a:gd name="connsiteX335-138905" fmla="*/ 456765 w 6006665"/>
                  <a:gd name="connsiteY335-138906" fmla="*/ 2317915 h 2711051"/>
                  <a:gd name="connsiteX336-138907" fmla="*/ 474945 w 6006665"/>
                  <a:gd name="connsiteY336-138908" fmla="*/ 2290645 h 2711051"/>
                  <a:gd name="connsiteX337-138909" fmla="*/ 474945 w 6006665"/>
                  <a:gd name="connsiteY337-138910" fmla="*/ 2270193 h 2711051"/>
                  <a:gd name="connsiteX338-138911" fmla="*/ 420406 w 6006665"/>
                  <a:gd name="connsiteY338-138912" fmla="*/ 2252013 h 2711051"/>
                  <a:gd name="connsiteX339-138913" fmla="*/ 409588 w 6006665"/>
                  <a:gd name="connsiteY339-138914" fmla="*/ 2252013 h 2711051"/>
                  <a:gd name="connsiteX340-138915" fmla="*/ 397681 w 6006665"/>
                  <a:gd name="connsiteY340-138916" fmla="*/ 2252013 h 2711051"/>
                  <a:gd name="connsiteX341-138917" fmla="*/ 379485 w 6006665"/>
                  <a:gd name="connsiteY341-138918" fmla="*/ 2229774 h 2711051"/>
                  <a:gd name="connsiteX342-138919" fmla="*/ 357322 w 6006665"/>
                  <a:gd name="connsiteY342-138920" fmla="*/ 2236106 h 2711051"/>
                  <a:gd name="connsiteX343-138921" fmla="*/ 352842 w 6006665"/>
                  <a:gd name="connsiteY343-138922" fmla="*/ 2233984 h 2711051"/>
                  <a:gd name="connsiteX344-138923" fmla="*/ 345415 w 6006665"/>
                  <a:gd name="connsiteY344-138924" fmla="*/ 2236106 h 2711051"/>
                  <a:gd name="connsiteX345-138925" fmla="*/ 302238 w 6006665"/>
                  <a:gd name="connsiteY345-138926" fmla="*/ 2215654 h 2711051"/>
                  <a:gd name="connsiteX346-138927" fmla="*/ 302238 w 6006665"/>
                  <a:gd name="connsiteY346-138928" fmla="*/ 2204292 h 2711051"/>
                  <a:gd name="connsiteX347-138929" fmla="*/ 286331 w 6006665"/>
                  <a:gd name="connsiteY347-138930" fmla="*/ 2177022 h 2711051"/>
                  <a:gd name="connsiteX348-138931" fmla="*/ 270968 w 6006665"/>
                  <a:gd name="connsiteY348-138932" fmla="*/ 2177022 h 2711051"/>
                  <a:gd name="connsiteX349-138933" fmla="*/ 259061 w 6006665"/>
                  <a:gd name="connsiteY349-138934" fmla="*/ 2177022 h 2711051"/>
                  <a:gd name="connsiteX350-138935" fmla="*/ 254516 w 6006665"/>
                  <a:gd name="connsiteY350-138936" fmla="*/ 2161115 h 2711051"/>
                  <a:gd name="connsiteX351-138937" fmla="*/ 263606 w 6006665"/>
                  <a:gd name="connsiteY351-138938" fmla="*/ 2145208 h 2711051"/>
                  <a:gd name="connsiteX352-138939" fmla="*/ 243991 w 6006665"/>
                  <a:gd name="connsiteY352-138940" fmla="*/ 2114695 h 2711051"/>
                  <a:gd name="connsiteX353-138941" fmla="*/ 216429 w 6006665"/>
                  <a:gd name="connsiteY353-138942" fmla="*/ 2117938 h 2711051"/>
                  <a:gd name="connsiteX354-138943" fmla="*/ 212956 w 6006665"/>
                  <a:gd name="connsiteY354-138944" fmla="*/ 2116946 h 2711051"/>
                  <a:gd name="connsiteX355-138945" fmla="*/ 204522 w 6006665"/>
                  <a:gd name="connsiteY355-138946" fmla="*/ 2117938 h 2711051"/>
                  <a:gd name="connsiteX356-138947" fmla="*/ 199623 w 6006665"/>
                  <a:gd name="connsiteY356-138948" fmla="*/ 2116538 h 2711051"/>
                  <a:gd name="connsiteX357-138949" fmla="*/ 195977 w 6006665"/>
                  <a:gd name="connsiteY357-138950" fmla="*/ 2129300 h 2711051"/>
                  <a:gd name="connsiteX358-138951" fmla="*/ 184968 w 6006665"/>
                  <a:gd name="connsiteY358-138952" fmla="*/ 2126155 h 2711051"/>
                  <a:gd name="connsiteX359-138953" fmla="*/ 184070 w 6006665"/>
                  <a:gd name="connsiteY359-138954" fmla="*/ 2129300 h 2711051"/>
                  <a:gd name="connsiteX360-138955" fmla="*/ 168163 w 6006665"/>
                  <a:gd name="connsiteY360-138956" fmla="*/ 2124765 h 2711051"/>
                  <a:gd name="connsiteX361-138957" fmla="*/ 156800 w 6006665"/>
                  <a:gd name="connsiteY361-138958" fmla="*/ 2086123 h 2711051"/>
                  <a:gd name="connsiteX362-138959" fmla="*/ 152255 w 6006665"/>
                  <a:gd name="connsiteY362-138960" fmla="*/ 2070216 h 2711051"/>
                  <a:gd name="connsiteX363-138961" fmla="*/ 156800 w 6006665"/>
                  <a:gd name="connsiteY363-138962" fmla="*/ 2065671 h 2711051"/>
                  <a:gd name="connsiteX364-138963" fmla="*/ 168707 w 6006665"/>
                  <a:gd name="connsiteY364-138964" fmla="*/ 2065671 h 2711051"/>
                  <a:gd name="connsiteX365-138965" fmla="*/ 188615 w 6006665"/>
                  <a:gd name="connsiteY365-138966" fmla="*/ 2065671 h 2711051"/>
                  <a:gd name="connsiteX366-138967" fmla="*/ 199977 w 6006665"/>
                  <a:gd name="connsiteY366-138968" fmla="*/ 2054309 h 2711051"/>
                  <a:gd name="connsiteX367-138969" fmla="*/ 188615 w 6006665"/>
                  <a:gd name="connsiteY367-138970" fmla="*/ 2031584 h 2711051"/>
                  <a:gd name="connsiteX368-138971" fmla="*/ 168163 w 6006665"/>
                  <a:gd name="connsiteY368-138972" fmla="*/ 2022495 h 2711051"/>
                  <a:gd name="connsiteX369-138973" fmla="*/ 168163 w 6006665"/>
                  <a:gd name="connsiteY369-138974" fmla="*/ 2015677 h 2711051"/>
                  <a:gd name="connsiteX370-138975" fmla="*/ 152255 w 6006665"/>
                  <a:gd name="connsiteY370-138976" fmla="*/ 1999770 h 2711051"/>
                  <a:gd name="connsiteX371-138977" fmla="*/ 129531 w 6006665"/>
                  <a:gd name="connsiteY371-138978" fmla="*/ 1963410 h 2711051"/>
                  <a:gd name="connsiteX372-138979" fmla="*/ 140893 w 6006665"/>
                  <a:gd name="connsiteY372-138980" fmla="*/ 1940686 h 2711051"/>
                  <a:gd name="connsiteX373-138981" fmla="*/ 136348 w 6006665"/>
                  <a:gd name="connsiteY373-138982" fmla="*/ 1913416 h 2711051"/>
                  <a:gd name="connsiteX374-138983" fmla="*/ 103789 w 6006665"/>
                  <a:gd name="connsiteY374-138984" fmla="*/ 1900009 h 2711051"/>
                  <a:gd name="connsiteX375-138985" fmla="*/ 93716 w 6006665"/>
                  <a:gd name="connsiteY375-138986" fmla="*/ 1904326 h 2711051"/>
                  <a:gd name="connsiteX376-138987" fmla="*/ 91868 w 6006665"/>
                  <a:gd name="connsiteY376-138988" fmla="*/ 1900015 h 2711051"/>
                  <a:gd name="connsiteX377-138989" fmla="*/ 81809 w 6006665"/>
                  <a:gd name="connsiteY377-138990" fmla="*/ 1904326 h 2711051"/>
                  <a:gd name="connsiteX378-138991" fmla="*/ 74992 w 6006665"/>
                  <a:gd name="connsiteY378-138992" fmla="*/ 1888419 h 2711051"/>
                  <a:gd name="connsiteX379-138993" fmla="*/ 34087 w 6006665"/>
                  <a:gd name="connsiteY379-138994" fmla="*/ 1877057 h 2711051"/>
                  <a:gd name="connsiteX380-138995" fmla="*/ 22725 w 6006665"/>
                  <a:gd name="connsiteY380-138996" fmla="*/ 1833880 h 2711051"/>
                  <a:gd name="connsiteX381-138997" fmla="*/ 22725 w 6006665"/>
                  <a:gd name="connsiteY381-138998" fmla="*/ 1802065 h 2711051"/>
                  <a:gd name="connsiteX382-138999" fmla="*/ 0 w 6006665"/>
                  <a:gd name="connsiteY382-139000" fmla="*/ 1786158 h 2711051"/>
                  <a:gd name="connsiteX383-139001" fmla="*/ 15907 w 6006665"/>
                  <a:gd name="connsiteY383-139002" fmla="*/ 1763434 h 2711051"/>
                  <a:gd name="connsiteX384-139003" fmla="*/ 6818 w 6006665"/>
                  <a:gd name="connsiteY384-139004" fmla="*/ 1699805 h 2711051"/>
                  <a:gd name="connsiteX385-139005" fmla="*/ 34087 w 6006665"/>
                  <a:gd name="connsiteY385-139006" fmla="*/ 1656628 h 2711051"/>
                  <a:gd name="connsiteX386-139007" fmla="*/ 27270 w 6006665"/>
                  <a:gd name="connsiteY386-139008" fmla="*/ 1645266 h 2711051"/>
                  <a:gd name="connsiteX387-139009" fmla="*/ 70447 w 6006665"/>
                  <a:gd name="connsiteY387-139010" fmla="*/ 1606634 h 2711051"/>
                  <a:gd name="connsiteX388-139011" fmla="*/ 27270 w 6006665"/>
                  <a:gd name="connsiteY388-139012" fmla="*/ 1570274 h 2711051"/>
                  <a:gd name="connsiteX389-139013" fmla="*/ 109078 w 6006665"/>
                  <a:gd name="connsiteY389-139014" fmla="*/ 1472558 h 2711051"/>
                  <a:gd name="connsiteX390-139015" fmla="*/ 145438 w 6006665"/>
                  <a:gd name="connsiteY390-139016" fmla="*/ 1429381 h 2711051"/>
                  <a:gd name="connsiteX391-139017" fmla="*/ 156800 w 6006665"/>
                  <a:gd name="connsiteY391-139018" fmla="*/ 1386205 h 2711051"/>
                  <a:gd name="connsiteX392-139019" fmla="*/ 102261 w 6006665"/>
                  <a:gd name="connsiteY392-139020" fmla="*/ 1333938 h 2711051"/>
                  <a:gd name="connsiteX393-139021" fmla="*/ 118168 w 6006665"/>
                  <a:gd name="connsiteY393-139022" fmla="*/ 1279399 h 2711051"/>
                  <a:gd name="connsiteX394-139023" fmla="*/ 86354 w 6006665"/>
                  <a:gd name="connsiteY394-139024" fmla="*/ 1215770 h 2711051"/>
                  <a:gd name="connsiteX395-139025" fmla="*/ 109078 w 6006665"/>
                  <a:gd name="connsiteY395-139026" fmla="*/ 1140778 h 2711051"/>
                  <a:gd name="connsiteX396-139027" fmla="*/ 70447 w 6006665"/>
                  <a:gd name="connsiteY396-139028" fmla="*/ 1038517 h 2711051"/>
                  <a:gd name="connsiteX397-139029" fmla="*/ 102261 w 6006665"/>
                  <a:gd name="connsiteY397-139030" fmla="*/ 968071 h 2711051"/>
                  <a:gd name="connsiteX398-139031" fmla="*/ 43177 w 6006665"/>
                  <a:gd name="connsiteY398-139032" fmla="*/ 902170 h 2711051"/>
                  <a:gd name="connsiteX399-139033" fmla="*/ 49994 w 6006665"/>
                  <a:gd name="connsiteY399-139034" fmla="*/ 827178 h 2711051"/>
                  <a:gd name="connsiteX400-139035" fmla="*/ 81809 w 6006665"/>
                  <a:gd name="connsiteY400-139036" fmla="*/ 822633 h 2711051"/>
                  <a:gd name="connsiteX401-139037" fmla="*/ 145438 w 6006665"/>
                  <a:gd name="connsiteY401-139038" fmla="*/ 779457 h 2711051"/>
                  <a:gd name="connsiteX402-139039" fmla="*/ 184070 w 6006665"/>
                  <a:gd name="connsiteY402-139040" fmla="*/ 740825 h 2711051"/>
                  <a:gd name="connsiteX403-139041" fmla="*/ 189699 w 6006665"/>
                  <a:gd name="connsiteY403-139042" fmla="*/ 747103 h 2711051"/>
                  <a:gd name="connsiteX404-139043" fmla="*/ 195977 w 6006665"/>
                  <a:gd name="connsiteY404-139044" fmla="*/ 740825 h 2711051"/>
                  <a:gd name="connsiteX405-139045" fmla="*/ 255061 w 6006665"/>
                  <a:gd name="connsiteY405-139046" fmla="*/ 806726 h 2711051"/>
                  <a:gd name="connsiteX406-139047" fmla="*/ 350504 w 6006665"/>
                  <a:gd name="connsiteY406-139048" fmla="*/ 827178 h 2711051"/>
                  <a:gd name="connsiteX407-139049" fmla="*/ 491397 w 6006665"/>
                  <a:gd name="connsiteY407-139050" fmla="*/ 940802 h 2711051"/>
                  <a:gd name="connsiteX408-139051" fmla="*/ 523211 w 6006665"/>
                  <a:gd name="connsiteY408-139052" fmla="*/ 988523 h 2711051"/>
                  <a:gd name="connsiteX409-139053" fmla="*/ 523211 w 6006665"/>
                  <a:gd name="connsiteY409-139054" fmla="*/ 1047607 h 2711051"/>
                  <a:gd name="connsiteX410-139055" fmla="*/ 486852 w 6006665"/>
                  <a:gd name="connsiteY410-139056" fmla="*/ 1102146 h 2711051"/>
                  <a:gd name="connsiteX411-139057" fmla="*/ 420951 w 6006665"/>
                  <a:gd name="connsiteY411-139058" fmla="*/ 1122599 h 2711051"/>
                  <a:gd name="connsiteX412-139059" fmla="*/ 415909 w 6006665"/>
                  <a:gd name="connsiteY412-139060" fmla="*/ 1120468 h 2711051"/>
                  <a:gd name="connsiteX413-139061" fmla="*/ 409044 w 6006665"/>
                  <a:gd name="connsiteY413-139062" fmla="*/ 1122599 h 2711051"/>
                  <a:gd name="connsiteX414-139063" fmla="*/ 252950 w 6006665"/>
                  <a:gd name="connsiteY414-139064" fmla="*/ 1056643 h 2711051"/>
                  <a:gd name="connsiteX415-139065" fmla="*/ 232336 w 6006665"/>
                  <a:gd name="connsiteY415-139066" fmla="*/ 1063515 h 2711051"/>
                  <a:gd name="connsiteX416-139067" fmla="*/ 291420 w 6006665"/>
                  <a:gd name="connsiteY416-139068" fmla="*/ 1133961 h 2711051"/>
                  <a:gd name="connsiteX417-139069" fmla="*/ 291420 w 6006665"/>
                  <a:gd name="connsiteY417-139070" fmla="*/ 1172593 h 2711051"/>
                  <a:gd name="connsiteX418-139071" fmla="*/ 298238 w 6006665"/>
                  <a:gd name="connsiteY418-139072" fmla="*/ 1258947 h 2711051"/>
                  <a:gd name="connsiteX419-139073" fmla="*/ 345959 w 6006665"/>
                  <a:gd name="connsiteY419-139074" fmla="*/ 1290761 h 2711051"/>
                  <a:gd name="connsiteX420-139075" fmla="*/ 362087 w 6006665"/>
                  <a:gd name="connsiteY420-139076" fmla="*/ 1300169 h 2711051"/>
                  <a:gd name="connsiteX421-139077" fmla="*/ 365867 w 6006665"/>
                  <a:gd name="connsiteY421-139078" fmla="*/ 1268036 h 2711051"/>
                  <a:gd name="connsiteX422-139079" fmla="*/ 345415 w 6006665"/>
                  <a:gd name="connsiteY422-139080" fmla="*/ 1231677 h 2711051"/>
                  <a:gd name="connsiteX423-139081" fmla="*/ 365867 w 6006665"/>
                  <a:gd name="connsiteY423-139082" fmla="*/ 1199862 h 2711051"/>
                  <a:gd name="connsiteX424-139083" fmla="*/ 374560 w 6006665"/>
                  <a:gd name="connsiteY424-139084" fmla="*/ 1204861 h 2711051"/>
                  <a:gd name="connsiteX425-139085" fmla="*/ 377774 w 6006665"/>
                  <a:gd name="connsiteY425-139086" fmla="*/ 1199862 h 2711051"/>
                  <a:gd name="connsiteX426-139087" fmla="*/ 461933 w 6006665"/>
                  <a:gd name="connsiteY426-139088" fmla="*/ 1248254 h 2711051"/>
                  <a:gd name="connsiteX427-139089" fmla="*/ 484035 w 6006665"/>
                  <a:gd name="connsiteY427-139090" fmla="*/ 1231677 h 2711051"/>
                  <a:gd name="connsiteX428-139091" fmla="*/ 463583 w 6006665"/>
                  <a:gd name="connsiteY428-139092" fmla="*/ 1165775 h 2711051"/>
                  <a:gd name="connsiteX429-139093" fmla="*/ 549936 w 6006665"/>
                  <a:gd name="connsiteY429-139094" fmla="*/ 1079422 h 2711051"/>
                  <a:gd name="connsiteX430-139095" fmla="*/ 559742 w 6006665"/>
                  <a:gd name="connsiteY430-139096" fmla="*/ 1081523 h 2711051"/>
                  <a:gd name="connsiteX431-139097" fmla="*/ 561843 w 6006665"/>
                  <a:gd name="connsiteY431-139098" fmla="*/ 1079422 h 2711051"/>
                  <a:gd name="connsiteX432-139099" fmla="*/ 593658 w 6006665"/>
                  <a:gd name="connsiteY432-139100" fmla="*/ 1086239 h 2711051"/>
                  <a:gd name="connsiteX433-139101" fmla="*/ 620945 w 6006665"/>
                  <a:gd name="connsiteY433-139102" fmla="*/ 1110116 h 2711051"/>
                  <a:gd name="connsiteX434-139103" fmla="*/ 640835 w 6006665"/>
                  <a:gd name="connsiteY434-139104" fmla="*/ 1054425 h 2711051"/>
                  <a:gd name="connsiteX435-139105" fmla="*/ 609020 w 6006665"/>
                  <a:gd name="connsiteY435-139106" fmla="*/ 999886 h 2711051"/>
                  <a:gd name="connsiteX436-139107" fmla="*/ 624928 w 6006665"/>
                  <a:gd name="connsiteY436-139108" fmla="*/ 940802 h 2711051"/>
                  <a:gd name="connsiteX437-139109" fmla="*/ 597658 w 6006665"/>
                  <a:gd name="connsiteY437-139110" fmla="*/ 881717 h 2711051"/>
                  <a:gd name="connsiteX438-139111" fmla="*/ 611562 w 6006665"/>
                  <a:gd name="connsiteY438-139112" fmla="*/ 886043 h 2711051"/>
                  <a:gd name="connsiteX439-139113" fmla="*/ 609565 w 6006665"/>
                  <a:gd name="connsiteY439-139114" fmla="*/ 881717 h 2711051"/>
                  <a:gd name="connsiteX440-139115" fmla="*/ 711826 w 6006665"/>
                  <a:gd name="connsiteY440-139116" fmla="*/ 913532 h 2711051"/>
                  <a:gd name="connsiteX441-139117" fmla="*/ 732278 w 6006665"/>
                  <a:gd name="connsiteY441-139118" fmla="*/ 968071 h 2711051"/>
                  <a:gd name="connsiteX442-139119" fmla="*/ 684556 w 6006665"/>
                  <a:gd name="connsiteY442-139120" fmla="*/ 979433 h 2711051"/>
                  <a:gd name="connsiteX443-139121" fmla="*/ 684556 w 6006665"/>
                  <a:gd name="connsiteY443-139122" fmla="*/ 1031700 h 2711051"/>
                  <a:gd name="connsiteX444-139123" fmla="*/ 713309 w 6006665"/>
                  <a:gd name="connsiteY444-139124" fmla="*/ 1060453 h 2711051"/>
                  <a:gd name="connsiteX445-139125" fmla="*/ 763548 w 6006665"/>
                  <a:gd name="connsiteY445-139126" fmla="*/ 1043062 h 2711051"/>
                  <a:gd name="connsiteX446-139127" fmla="*/ 770365 w 6006665"/>
                  <a:gd name="connsiteY446-139128" fmla="*/ 983978 h 2711051"/>
                  <a:gd name="connsiteX447-139129" fmla="*/ 845357 w 6006665"/>
                  <a:gd name="connsiteY447-139130" fmla="*/ 936257 h 2711051"/>
                  <a:gd name="connsiteX448-139131" fmla="*/ 972614 w 6006665"/>
                  <a:gd name="connsiteY448-139132" fmla="*/ 849903 h 2711051"/>
                  <a:gd name="connsiteX449-139133" fmla="*/ 982566 w 6006665"/>
                  <a:gd name="connsiteY449-139134" fmla="*/ 851230 h 2711051"/>
                  <a:gd name="connsiteX450-139135" fmla="*/ 984521 w 6006665"/>
                  <a:gd name="connsiteY450-139136" fmla="*/ 849903 h 2711051"/>
                  <a:gd name="connsiteX451-139137" fmla="*/ 1018608 w 6006665"/>
                  <a:gd name="connsiteY451-139138" fmla="*/ 854448 h 2711051"/>
                  <a:gd name="connsiteX452-139139" fmla="*/ 979977 w 6006665"/>
                  <a:gd name="connsiteY452-139140" fmla="*/ 918077 h 2711051"/>
                  <a:gd name="connsiteX453-139141" fmla="*/ 1012666 w 6006665"/>
                  <a:gd name="connsiteY453-139142" fmla="*/ 923238 h 2711051"/>
                  <a:gd name="connsiteX454-139143" fmla="*/ 1038516 w 6006665"/>
                  <a:gd name="connsiteY454-139144" fmla="*/ 893080 h 2711051"/>
                  <a:gd name="connsiteX455-139145" fmla="*/ 1050423 w 6006665"/>
                  <a:gd name="connsiteY455-139146" fmla="*/ 893080 h 2711051"/>
                  <a:gd name="connsiteX456-139147" fmla="*/ 1108962 w 6006665"/>
                  <a:gd name="connsiteY456-139148" fmla="*/ 893080 h 2711051"/>
                  <a:gd name="connsiteX457-139149" fmla="*/ 1161229 w 6006665"/>
                  <a:gd name="connsiteY457-139150" fmla="*/ 849903 h 2711051"/>
                  <a:gd name="connsiteX458-139151" fmla="*/ 1165711 w 6006665"/>
                  <a:gd name="connsiteY458-139152" fmla="*/ 856037 h 2711051"/>
                  <a:gd name="connsiteX459-139153" fmla="*/ 1173136 w 6006665"/>
                  <a:gd name="connsiteY459-139154" fmla="*/ 849903 h 2711051"/>
                  <a:gd name="connsiteX460-139155" fmla="*/ 1210035 w 6006665"/>
                  <a:gd name="connsiteY460-139156" fmla="*/ 900396 h 2711051"/>
                  <a:gd name="connsiteX461-139157" fmla="*/ 1247583 w 6006665"/>
                  <a:gd name="connsiteY461-139158" fmla="*/ 843086 h 2711051"/>
                  <a:gd name="connsiteX462-139159" fmla="*/ 1211223 w 6006665"/>
                  <a:gd name="connsiteY462-139160" fmla="*/ 784002 h 2711051"/>
                  <a:gd name="connsiteX463-139161" fmla="*/ 1227130 w 6006665"/>
                  <a:gd name="connsiteY463-139162" fmla="*/ 747642 h 2711051"/>
                  <a:gd name="connsiteX464-139163" fmla="*/ 1237665 w 6006665"/>
                  <a:gd name="connsiteY464-139164" fmla="*/ 750780 h 2711051"/>
                  <a:gd name="connsiteX465-139165" fmla="*/ 1239037 w 6006665"/>
                  <a:gd name="connsiteY465-139166" fmla="*/ 747642 h 2711051"/>
                  <a:gd name="connsiteX466-139167" fmla="*/ 1345843 w 6006665"/>
                  <a:gd name="connsiteY466-139168" fmla="*/ 779457 h 2711051"/>
                  <a:gd name="connsiteX467-139169" fmla="*/ 1400382 w 6006665"/>
                  <a:gd name="connsiteY467-139170" fmla="*/ 811271 h 2711051"/>
                  <a:gd name="connsiteX468-139171" fmla="*/ 1519756 w 6006665"/>
                  <a:gd name="connsiteY468-139172" fmla="*/ 917855 h 2711051"/>
                  <a:gd name="connsiteX469-139173" fmla="*/ 1543003 w 6006665"/>
                  <a:gd name="connsiteY469-139174" fmla="*/ 877173 h 2711051"/>
                  <a:gd name="connsiteX470-139175" fmla="*/ 1506643 w 6006665"/>
                  <a:gd name="connsiteY470-139176" fmla="*/ 822633 h 2711051"/>
                  <a:gd name="connsiteX471-139177" fmla="*/ 1506643 w 6006665"/>
                  <a:gd name="connsiteY471-139178" fmla="*/ 799909 h 2711051"/>
                  <a:gd name="connsiteX472-139179" fmla="*/ 1463467 w 6006665"/>
                  <a:gd name="connsiteY472-139180" fmla="*/ 790819 h 2711051"/>
                  <a:gd name="connsiteX473-139181" fmla="*/ 1472556 w 6006665"/>
                  <a:gd name="connsiteY473-139182" fmla="*/ 740825 h 2711051"/>
                  <a:gd name="connsiteX474-139183" fmla="*/ 1452104 w 6006665"/>
                  <a:gd name="connsiteY474-139184" fmla="*/ 654471 h 2711051"/>
                  <a:gd name="connsiteX475-139185" fmla="*/ 1452104 w 6006665"/>
                  <a:gd name="connsiteY475-139186" fmla="*/ 618112 h 2711051"/>
                  <a:gd name="connsiteX476-139187" fmla="*/ 1522551 w 6006665"/>
                  <a:gd name="connsiteY476-139188" fmla="*/ 515851 h 2711051"/>
                  <a:gd name="connsiteX477-139189" fmla="*/ 1543003 w 6006665"/>
                  <a:gd name="connsiteY477-139190" fmla="*/ 402228 h 2711051"/>
                  <a:gd name="connsiteX478-139191" fmla="*/ 1570272 w 6006665"/>
                  <a:gd name="connsiteY478-139192" fmla="*/ 381775 h 2711051"/>
                  <a:gd name="connsiteX479-139193" fmla="*/ 1578688 w 6006665"/>
                  <a:gd name="connsiteY479-139194" fmla="*/ 384394 h 2711051"/>
                  <a:gd name="connsiteX480-139195" fmla="*/ 1582179 w 6006665"/>
                  <a:gd name="connsiteY480-139196" fmla="*/ 381775 h 2711051"/>
                  <a:gd name="connsiteX481-139197" fmla="*/ 1684440 w 6006665"/>
                  <a:gd name="connsiteY481-139198" fmla="*/ 413590 h 2711051"/>
                  <a:gd name="connsiteX482-139199" fmla="*/ 1688985 w 6006665"/>
                  <a:gd name="connsiteY482-139200" fmla="*/ 484036 h 2711051"/>
                  <a:gd name="connsiteX483-139201" fmla="*/ 1652625 w 6006665"/>
                  <a:gd name="connsiteY483-139202" fmla="*/ 574935 h 2711051"/>
                  <a:gd name="connsiteX484-139203" fmla="*/ 1679895 w 6006665"/>
                  <a:gd name="connsiteY484-139204" fmla="*/ 613567 h 2711051"/>
                  <a:gd name="connsiteX485-139205" fmla="*/ 1688985 w 6006665"/>
                  <a:gd name="connsiteY485-139206" fmla="*/ 688558 h 2711051"/>
                  <a:gd name="connsiteX486-139207" fmla="*/ 1679895 w 6006665"/>
                  <a:gd name="connsiteY486-139208" fmla="*/ 833996 h 2711051"/>
                  <a:gd name="connsiteX487-139209" fmla="*/ 1636718 w 6006665"/>
                  <a:gd name="connsiteY487-139210" fmla="*/ 1097602 h 2711051"/>
                  <a:gd name="connsiteX488-139211" fmla="*/ 1662494 w 6006665"/>
                  <a:gd name="connsiteY488-139212" fmla="*/ 1104046 h 2711051"/>
                  <a:gd name="connsiteX0-139213" fmla="*/ 1662494 w 6006665"/>
                  <a:gd name="connsiteY0-139214" fmla="*/ 1104046 h 2711051"/>
                  <a:gd name="connsiteX1-139215" fmla="*/ 3211535 w 6006665"/>
                  <a:gd name="connsiteY1-139216" fmla="*/ 1 h 2711051"/>
                  <a:gd name="connsiteX2-139217" fmla="*/ 3200173 w 6006665"/>
                  <a:gd name="connsiteY2-139218" fmla="*/ 74993 h 2711051"/>
                  <a:gd name="connsiteX3-139219" fmla="*/ 3161541 w 6006665"/>
                  <a:gd name="connsiteY3-139220" fmla="*/ 118170 h 2711051"/>
                  <a:gd name="connsiteX4-139221" fmla="*/ 3066097 w 6006665"/>
                  <a:gd name="connsiteY4-139222" fmla="*/ 193161 h 2711051"/>
                  <a:gd name="connsiteX5-139223" fmla="*/ 3034283 w 6006665"/>
                  <a:gd name="connsiteY5-139224" fmla="*/ 236338 h 2711051"/>
                  <a:gd name="connsiteX6-139225" fmla="*/ 3082005 w 6006665"/>
                  <a:gd name="connsiteY6-139226" fmla="*/ 252245 h 2711051"/>
                  <a:gd name="connsiteX7-139227" fmla="*/ 3129459 w 6006665"/>
                  <a:gd name="connsiteY7-139228" fmla="*/ 279926 h 2711051"/>
                  <a:gd name="connsiteX8-139229" fmla="*/ 3156451 w 6006665"/>
                  <a:gd name="connsiteY8-139230" fmla="*/ 256790 h 2711051"/>
                  <a:gd name="connsiteX9-139231" fmla="*/ 3158460 w 6006665"/>
                  <a:gd name="connsiteY9-139232" fmla="*/ 265274 h 2711051"/>
                  <a:gd name="connsiteX10-139233" fmla="*/ 3168359 w 6006665"/>
                  <a:gd name="connsiteY10-139234" fmla="*/ 256790 h 2711051"/>
                  <a:gd name="connsiteX11-139235" fmla="*/ 3184984 w 6006665"/>
                  <a:gd name="connsiteY11-139236" fmla="*/ 326983 h 2711051"/>
                  <a:gd name="connsiteX12-139237" fmla="*/ 3192811 w 6006665"/>
                  <a:gd name="connsiteY12-139238" fmla="*/ 311329 h 2711051"/>
                  <a:gd name="connsiteX13-139239" fmla="*/ 3251895 w 6006665"/>
                  <a:gd name="connsiteY13-139240" fmla="*/ 290877 h 2711051"/>
                  <a:gd name="connsiteX14-139241" fmla="*/ 3259833 w 6006665"/>
                  <a:gd name="connsiteY14-139242" fmla="*/ 292251 h 2711051"/>
                  <a:gd name="connsiteX15-139243" fmla="*/ 3263802 w 6006665"/>
                  <a:gd name="connsiteY15-139244" fmla="*/ 290877 h 2711051"/>
                  <a:gd name="connsiteX16-139245" fmla="*/ 3381970 w 6006665"/>
                  <a:gd name="connsiteY16-139246" fmla="*/ 311329 h 2711051"/>
                  <a:gd name="connsiteX17-139247" fmla="*/ 3388787 w 6006665"/>
                  <a:gd name="connsiteY17-139248" fmla="*/ 370413 h 2711051"/>
                  <a:gd name="connsiteX18-139249" fmla="*/ 3531529 w 6006665"/>
                  <a:gd name="connsiteY18-139250" fmla="*/ 391404 h 2711051"/>
                  <a:gd name="connsiteX19-139251" fmla="*/ 3538225 w 6006665"/>
                  <a:gd name="connsiteY19-139252" fmla="*/ 295422 h 2711051"/>
                  <a:gd name="connsiteX20-139253" fmla="*/ 3549910 w 6006665"/>
                  <a:gd name="connsiteY20-139254" fmla="*/ 298609 h 2711051"/>
                  <a:gd name="connsiteX21-139255" fmla="*/ 3550132 w 6006665"/>
                  <a:gd name="connsiteY21-139256" fmla="*/ 295422 h 2711051"/>
                  <a:gd name="connsiteX22-139257" fmla="*/ 3625123 w 6006665"/>
                  <a:gd name="connsiteY22-139258" fmla="*/ 315874 h 2711051"/>
                  <a:gd name="connsiteX23-139259" fmla="*/ 3672301 w 6006665"/>
                  <a:gd name="connsiteY23-139260" fmla="*/ 315874 h 2711051"/>
                  <a:gd name="connsiteX24-139261" fmla="*/ 3684207 w 6006665"/>
                  <a:gd name="connsiteY24-139262" fmla="*/ 315874 h 2711051"/>
                  <a:gd name="connsiteX25-139263" fmla="*/ 3743291 w 6006665"/>
                  <a:gd name="connsiteY25-139264" fmla="*/ 381775 h 2711051"/>
                  <a:gd name="connsiteX26-139265" fmla="*/ 3759199 w 6006665"/>
                  <a:gd name="connsiteY26-139266" fmla="*/ 461312 h 2711051"/>
                  <a:gd name="connsiteX27-139267" fmla="*/ 3738747 w 6006665"/>
                  <a:gd name="connsiteY27-139268" fmla="*/ 511306 h 2711051"/>
                  <a:gd name="connsiteX28-139269" fmla="*/ 3786469 w 6006665"/>
                  <a:gd name="connsiteY28-139270" fmla="*/ 602204 h 2711051"/>
                  <a:gd name="connsiteX29-139271" fmla="*/ 3835603 w 6006665"/>
                  <a:gd name="connsiteY29-139272" fmla="*/ 638110 h 2711051"/>
                  <a:gd name="connsiteX30-139273" fmla="*/ 3865460 w 6006665"/>
                  <a:gd name="connsiteY30-139274" fmla="*/ 527213 h 2711051"/>
                  <a:gd name="connsiteX31-139275" fmla="*/ 3875077 w 6006665"/>
                  <a:gd name="connsiteY31-139276" fmla="*/ 535720 h 2711051"/>
                  <a:gd name="connsiteX32-139277" fmla="*/ 3877367 w 6006665"/>
                  <a:gd name="connsiteY32-139278" fmla="*/ 527213 h 2711051"/>
                  <a:gd name="connsiteX33-139279" fmla="*/ 3932151 w 6006665"/>
                  <a:gd name="connsiteY33-139280" fmla="*/ 575676 h 2711051"/>
                  <a:gd name="connsiteX34-139281" fmla="*/ 3988173 w 6006665"/>
                  <a:gd name="connsiteY34-139282" fmla="*/ 547665 h 2711051"/>
                  <a:gd name="connsiteX35-139283" fmla="*/ 3993852 w 6006665"/>
                  <a:gd name="connsiteY35-139284" fmla="*/ 550780 h 2711051"/>
                  <a:gd name="connsiteX36-139285" fmla="*/ 4000080 w 6006665"/>
                  <a:gd name="connsiteY36-139286" fmla="*/ 547665 h 2711051"/>
                  <a:gd name="connsiteX37-139287" fmla="*/ 4062426 w 6006665"/>
                  <a:gd name="connsiteY37-139288" fmla="*/ 581855 h 2711051"/>
                  <a:gd name="connsiteX38-139289" fmla="*/ 4085889 w 6006665"/>
                  <a:gd name="connsiteY38-139290" fmla="*/ 554483 h 2711051"/>
                  <a:gd name="connsiteX39-139291" fmla="*/ 4095563 w 6006665"/>
                  <a:gd name="connsiteY39-139292" fmla="*/ 557087 h 2711051"/>
                  <a:gd name="connsiteX40-139293" fmla="*/ 4097796 w 6006665"/>
                  <a:gd name="connsiteY40-139294" fmla="*/ 554483 h 2711051"/>
                  <a:gd name="connsiteX41-139295" fmla="*/ 4144150 w 6006665"/>
                  <a:gd name="connsiteY41-139296" fmla="*/ 566963 h 2711051"/>
                  <a:gd name="connsiteX42-139297" fmla="*/ 4117703 w 6006665"/>
                  <a:gd name="connsiteY42-139298" fmla="*/ 456767 h 2711051"/>
                  <a:gd name="connsiteX43-139299" fmla="*/ 4165425 w 6006665"/>
                  <a:gd name="connsiteY43-139300" fmla="*/ 402228 h 2711051"/>
                  <a:gd name="connsiteX44-139301" fmla="*/ 4175231 w 6006665"/>
                  <a:gd name="connsiteY44-139302" fmla="*/ 404629 h 2711051"/>
                  <a:gd name="connsiteX45-139303" fmla="*/ 4177332 w 6006665"/>
                  <a:gd name="connsiteY45-139304" fmla="*/ 402228 h 2711051"/>
                  <a:gd name="connsiteX46-139305" fmla="*/ 4511384 w 6006665"/>
                  <a:gd name="connsiteY46-139306" fmla="*/ 484036 h 2711051"/>
                  <a:gd name="connsiteX47-139307" fmla="*/ 4543199 w 6006665"/>
                  <a:gd name="connsiteY47-139308" fmla="*/ 554483 h 2711051"/>
                  <a:gd name="connsiteX48-139309" fmla="*/ 4639242 w 6006665"/>
                  <a:gd name="connsiteY48-139310" fmla="*/ 637125 h 2711051"/>
                  <a:gd name="connsiteX49-139311" fmla="*/ 4774445 w 6006665"/>
                  <a:gd name="connsiteY49-139312" fmla="*/ 618112 h 2711051"/>
                  <a:gd name="connsiteX50-139313" fmla="*/ 4778496 w 6006665"/>
                  <a:gd name="connsiteY50-139314" fmla="*/ 619216 h 2711051"/>
                  <a:gd name="connsiteX51-139315" fmla="*/ 4786352 w 6006665"/>
                  <a:gd name="connsiteY51-139316" fmla="*/ 618112 h 2711051"/>
                  <a:gd name="connsiteX52-139317" fmla="*/ 4861343 w 6006665"/>
                  <a:gd name="connsiteY52-139318" fmla="*/ 638564 h 2711051"/>
                  <a:gd name="connsiteX53-139319" fmla="*/ 4893158 w 6006665"/>
                  <a:gd name="connsiteY53-139320" fmla="*/ 681741 h 2711051"/>
                  <a:gd name="connsiteX54-139321" fmla="*/ 4888613 w 6006665"/>
                  <a:gd name="connsiteY54-139322" fmla="*/ 763549 h 2711051"/>
                  <a:gd name="connsiteX55-139323" fmla="*/ 4927677 w 6006665"/>
                  <a:gd name="connsiteY55-139324" fmla="*/ 788221 h 2711051"/>
                  <a:gd name="connsiteX56-139325" fmla="*/ 4967605 w 6006665"/>
                  <a:gd name="connsiteY56-139326" fmla="*/ 774912 h 2711051"/>
                  <a:gd name="connsiteX57-139327" fmla="*/ 5038051 w 6006665"/>
                  <a:gd name="connsiteY57-139328" fmla="*/ 768094 h 2711051"/>
                  <a:gd name="connsiteX58-139329" fmla="*/ 5040730 w 6006665"/>
                  <a:gd name="connsiteY58-139330" fmla="*/ 768987 h 2711051"/>
                  <a:gd name="connsiteX59-139331" fmla="*/ 5049958 w 6006665"/>
                  <a:gd name="connsiteY59-139332" fmla="*/ 768094 h 2711051"/>
                  <a:gd name="connsiteX60-139333" fmla="*/ 5114249 w 6006665"/>
                  <a:gd name="connsiteY60-139334" fmla="*/ 789525 h 2711051"/>
                  <a:gd name="connsiteX61-139335" fmla="*/ 5176671 w 6006665"/>
                  <a:gd name="connsiteY61-139336" fmla="*/ 779457 h 2711051"/>
                  <a:gd name="connsiteX62-139337" fmla="*/ 5177801 w 6006665"/>
                  <a:gd name="connsiteY62-139338" fmla="*/ 781195 h 2711051"/>
                  <a:gd name="connsiteX63-139339" fmla="*/ 5188578 w 6006665"/>
                  <a:gd name="connsiteY63-139340" fmla="*/ 779457 h 2711051"/>
                  <a:gd name="connsiteX64-139341" fmla="*/ 5243719 w 6006665"/>
                  <a:gd name="connsiteY64-139342" fmla="*/ 864288 h 2711051"/>
                  <a:gd name="connsiteX65-139343" fmla="*/ 5283477 w 6006665"/>
                  <a:gd name="connsiteY65-139344" fmla="*/ 833996 h 2711051"/>
                  <a:gd name="connsiteX66-139345" fmla="*/ 5258480 w 6006665"/>
                  <a:gd name="connsiteY66-139346" fmla="*/ 768094 h 2711051"/>
                  <a:gd name="connsiteX67-139347" fmla="*/ 5267570 w 6006665"/>
                  <a:gd name="connsiteY67-139348" fmla="*/ 720373 h 2711051"/>
                  <a:gd name="connsiteX68-139349" fmla="*/ 5278896 w 6006665"/>
                  <a:gd name="connsiteY68-139350" fmla="*/ 723422 h 2711051"/>
                  <a:gd name="connsiteX69-139351" fmla="*/ 5279477 w 6006665"/>
                  <a:gd name="connsiteY69-139352" fmla="*/ 720373 h 2711051"/>
                  <a:gd name="connsiteX70-139353" fmla="*/ 5395510 w 6006665"/>
                  <a:gd name="connsiteY70-139354" fmla="*/ 751612 h 2711051"/>
                  <a:gd name="connsiteX71-139355" fmla="*/ 5463001 w 6006665"/>
                  <a:gd name="connsiteY71-139356" fmla="*/ 747642 h 2711051"/>
                  <a:gd name="connsiteX72-139357" fmla="*/ 5464386 w 6006665"/>
                  <a:gd name="connsiteY72-139358" fmla="*/ 748261 h 2711051"/>
                  <a:gd name="connsiteX73-139359" fmla="*/ 5474909 w 6006665"/>
                  <a:gd name="connsiteY73-139360" fmla="*/ 747642 h 2711051"/>
                  <a:gd name="connsiteX74-139361" fmla="*/ 5581715 w 6006665"/>
                  <a:gd name="connsiteY74-139362" fmla="*/ 795364 h 2711051"/>
                  <a:gd name="connsiteX75-139363" fmla="*/ 5633981 w 6006665"/>
                  <a:gd name="connsiteY75-139364" fmla="*/ 838541 h 2711051"/>
                  <a:gd name="connsiteX76-139365" fmla="*/ 5720335 w 6006665"/>
                  <a:gd name="connsiteY76-139366" fmla="*/ 918077 h 2711051"/>
                  <a:gd name="connsiteX77-139367" fmla="*/ 5822595 w 6006665"/>
                  <a:gd name="connsiteY77-139368" fmla="*/ 1015793 h 2711051"/>
                  <a:gd name="connsiteX78-139369" fmla="*/ 5818051 w 6006665"/>
                  <a:gd name="connsiteY78-139370" fmla="*/ 1070332 h 2711051"/>
                  <a:gd name="connsiteX79-139371" fmla="*/ 5825679 w 6006665"/>
                  <a:gd name="connsiteY79-139372" fmla="*/ 1077960 h 2711051"/>
                  <a:gd name="connsiteX80-139373" fmla="*/ 5822051 w 6006665"/>
                  <a:gd name="connsiteY80-139374" fmla="*/ 1027155 h 2711051"/>
                  <a:gd name="connsiteX81-139375" fmla="*/ 5834092 w 6006665"/>
                  <a:gd name="connsiteY81-139376" fmla="*/ 1029028 h 2711051"/>
                  <a:gd name="connsiteX82-139377" fmla="*/ 5833958 w 6006665"/>
                  <a:gd name="connsiteY82-139378" fmla="*/ 1027155 h 2711051"/>
                  <a:gd name="connsiteX83-139379" fmla="*/ 5936219 w 6006665"/>
                  <a:gd name="connsiteY83-139380" fmla="*/ 1043062 h 2711051"/>
                  <a:gd name="connsiteX84-139381" fmla="*/ 6006665 w 6006665"/>
                  <a:gd name="connsiteY84-139382" fmla="*/ 1122599 h 2711051"/>
                  <a:gd name="connsiteX85-139383" fmla="*/ 5968033 w 6006665"/>
                  <a:gd name="connsiteY85-139384" fmla="*/ 1161231 h 2711051"/>
                  <a:gd name="connsiteX86-139385" fmla="*/ 5908949 w 6006665"/>
                  <a:gd name="connsiteY86-139386" fmla="*/ 1172593 h 2711051"/>
                  <a:gd name="connsiteX87-139387" fmla="*/ 5908949 w 6006665"/>
                  <a:gd name="connsiteY87-139388" fmla="*/ 1258947 h 2711051"/>
                  <a:gd name="connsiteX88-139389" fmla="*/ 5893042 w 6006665"/>
                  <a:gd name="connsiteY88-139390" fmla="*/ 1274854 h 2711051"/>
                  <a:gd name="connsiteX89-139391" fmla="*/ 5881135 w 6006665"/>
                  <a:gd name="connsiteY89-139392" fmla="*/ 1274854 h 2711051"/>
                  <a:gd name="connsiteX90-139393" fmla="*/ 5861227 w 6006665"/>
                  <a:gd name="connsiteY90-139394" fmla="*/ 1274854 h 2711051"/>
                  <a:gd name="connsiteX91-139395" fmla="*/ 5849321 w 6006665"/>
                  <a:gd name="connsiteY91-139396" fmla="*/ 1274854 h 2711051"/>
                  <a:gd name="connsiteX92-139397" fmla="*/ 5817506 w 6006665"/>
                  <a:gd name="connsiteY92-139398" fmla="*/ 1240767 h 2711051"/>
                  <a:gd name="connsiteX93-139399" fmla="*/ 5767511 w 6006665"/>
                  <a:gd name="connsiteY93-139400" fmla="*/ 1215770 h 2711051"/>
                  <a:gd name="connsiteX94-139401" fmla="*/ 5762967 w 6006665"/>
                  <a:gd name="connsiteY94-139402" fmla="*/ 1181683 h 2711051"/>
                  <a:gd name="connsiteX95-139403" fmla="*/ 5729132 w 6006665"/>
                  <a:gd name="connsiteY95-139404" fmla="*/ 1167751 h 2711051"/>
                  <a:gd name="connsiteX96-139405" fmla="*/ 5695337 w 6006665"/>
                  <a:gd name="connsiteY96-139406" fmla="*/ 1177138 h 2711051"/>
                  <a:gd name="connsiteX97-139407" fmla="*/ 5693366 w 6006665"/>
                  <a:gd name="connsiteY97-139408" fmla="*/ 1174378 h 2711051"/>
                  <a:gd name="connsiteX98-139409" fmla="*/ 5683431 w 6006665"/>
                  <a:gd name="connsiteY98-139410" fmla="*/ 1177138 h 2711051"/>
                  <a:gd name="connsiteX99-139411" fmla="*/ 5660706 w 6006665"/>
                  <a:gd name="connsiteY99-139412" fmla="*/ 1145323 h 2711051"/>
                  <a:gd name="connsiteX100-139413" fmla="*/ 5669644 w 6006665"/>
                  <a:gd name="connsiteY100-139414" fmla="*/ 1120298 h 2711051"/>
                  <a:gd name="connsiteX101-139415" fmla="*/ 5640799 w 6006665"/>
                  <a:gd name="connsiteY101-139416" fmla="*/ 1133961 h 2711051"/>
                  <a:gd name="connsiteX102-139417" fmla="*/ 5656705 w 6006665"/>
                  <a:gd name="connsiteY102-139418" fmla="*/ 1177138 h 2711051"/>
                  <a:gd name="connsiteX103-139419" fmla="*/ 5633981 w 6006665"/>
                  <a:gd name="connsiteY103-139420" fmla="*/ 1215770 h 2711051"/>
                  <a:gd name="connsiteX104-139421" fmla="*/ 5586259 w 6006665"/>
                  <a:gd name="connsiteY104-139422" fmla="*/ 1252129 h 2711051"/>
                  <a:gd name="connsiteX105-139423" fmla="*/ 5575676 w 6006665"/>
                  <a:gd name="connsiteY105-139424" fmla="*/ 1251121 h 2711051"/>
                  <a:gd name="connsiteX106-139425" fmla="*/ 5574353 w 6006665"/>
                  <a:gd name="connsiteY106-139426" fmla="*/ 1252129 h 2711051"/>
                  <a:gd name="connsiteX107-139427" fmla="*/ 5539436 w 6006665"/>
                  <a:gd name="connsiteY107-139428" fmla="*/ 1248804 h 2711051"/>
                  <a:gd name="connsiteX108-139429" fmla="*/ 5570352 w 6006665"/>
                  <a:gd name="connsiteY108-139430" fmla="*/ 1290761 h 2711051"/>
                  <a:gd name="connsiteX109-139431" fmla="*/ 5593077 w 6006665"/>
                  <a:gd name="connsiteY109-139432" fmla="*/ 1354390 h 2711051"/>
                  <a:gd name="connsiteX110-139433" fmla="*/ 5608984 w 6006665"/>
                  <a:gd name="connsiteY110-139434" fmla="*/ 1381660 h 2711051"/>
                  <a:gd name="connsiteX111-139435" fmla="*/ 5613529 w 6006665"/>
                  <a:gd name="connsiteY111-139436" fmla="*/ 1413474 h 2711051"/>
                  <a:gd name="connsiteX112-139437" fmla="*/ 5608984 w 6006665"/>
                  <a:gd name="connsiteY112-139438" fmla="*/ 1436199 h 2711051"/>
                  <a:gd name="connsiteX113-139439" fmla="*/ 5597799 w 6006665"/>
                  <a:gd name="connsiteY113-139440" fmla="*/ 1432590 h 2711051"/>
                  <a:gd name="connsiteX114-139441" fmla="*/ 5534271 w 6006665"/>
                  <a:gd name="connsiteY114-139442" fmla="*/ 1415939 h 2711051"/>
                  <a:gd name="connsiteX115-139443" fmla="*/ 5436277 w 6006665"/>
                  <a:gd name="connsiteY115-139444" fmla="*/ 1472558 h 2711051"/>
                  <a:gd name="connsiteX116-139445" fmla="*/ 5397645 w 6006665"/>
                  <a:gd name="connsiteY116-139446" fmla="*/ 1483921 h 2711051"/>
                  <a:gd name="connsiteX117-139447" fmla="*/ 5345378 w 6006665"/>
                  <a:gd name="connsiteY117-139448" fmla="*/ 1538460 h 2711051"/>
                  <a:gd name="connsiteX118-139449" fmla="*/ 5290839 w 6006665"/>
                  <a:gd name="connsiteY118-139450" fmla="*/ 1586181 h 2711051"/>
                  <a:gd name="connsiteX119-139451" fmla="*/ 5274932 w 6006665"/>
                  <a:gd name="connsiteY119-139452" fmla="*/ 1617996 h 2711051"/>
                  <a:gd name="connsiteX120-139453" fmla="*/ 5267238 w 6006665"/>
                  <a:gd name="connsiteY120-139454" fmla="*/ 1609569 h 2711051"/>
                  <a:gd name="connsiteX121-139455" fmla="*/ 5263025 w 6006665"/>
                  <a:gd name="connsiteY121-139456" fmla="*/ 1617996 h 2711051"/>
                  <a:gd name="connsiteX122-139457" fmla="*/ 5219538 w 6006665"/>
                  <a:gd name="connsiteY122-139458" fmla="*/ 1570368 h 2711051"/>
                  <a:gd name="connsiteX123-139459" fmla="*/ 5129494 w 6006665"/>
                  <a:gd name="connsiteY123-139460" fmla="*/ 1624813 h 2711051"/>
                  <a:gd name="connsiteX124-139461" fmla="*/ 5126389 w 6006665"/>
                  <a:gd name="connsiteY124-139462" fmla="*/ 1619491 h 2711051"/>
                  <a:gd name="connsiteX125-139463" fmla="*/ 5117587 w 6006665"/>
                  <a:gd name="connsiteY125-139464" fmla="*/ 1624813 h 2711051"/>
                  <a:gd name="connsiteX126-139465" fmla="*/ 5105544 w 6006665"/>
                  <a:gd name="connsiteY126-139466" fmla="*/ 1604167 h 2711051"/>
                  <a:gd name="connsiteX127-139467" fmla="*/ 5074955 w 6006665"/>
                  <a:gd name="connsiteY127-139468" fmla="*/ 1629358 h 2711051"/>
                  <a:gd name="connsiteX128-139469" fmla="*/ 5065718 w 6006665"/>
                  <a:gd name="connsiteY128-139470" fmla="*/ 1627159 h 2711051"/>
                  <a:gd name="connsiteX129-139471" fmla="*/ 5063048 w 6006665"/>
                  <a:gd name="connsiteY129-139472" fmla="*/ 1629358 h 2711051"/>
                  <a:gd name="connsiteX130-139473" fmla="*/ 5026594 w 6006665"/>
                  <a:gd name="connsiteY130-139474" fmla="*/ 1620679 h 2711051"/>
                  <a:gd name="connsiteX131-139475" fmla="*/ 5015871 w 6006665"/>
                  <a:gd name="connsiteY131-139476" fmla="*/ 1665718 h 2711051"/>
                  <a:gd name="connsiteX132-139477" fmla="*/ 4974967 w 6006665"/>
                  <a:gd name="connsiteY132-139478" fmla="*/ 1731619 h 2711051"/>
                  <a:gd name="connsiteX133-139479" fmla="*/ 4974967 w 6006665"/>
                  <a:gd name="connsiteY133-139480" fmla="*/ 1763434 h 2711051"/>
                  <a:gd name="connsiteX134-139481" fmla="*/ 5011326 w 6006665"/>
                  <a:gd name="connsiteY134-139482" fmla="*/ 1877057 h 2711051"/>
                  <a:gd name="connsiteX135-139483" fmla="*/ 4999419 w 6006665"/>
                  <a:gd name="connsiteY135-139484" fmla="*/ 1877057 h 2711051"/>
                  <a:gd name="connsiteX136-139485" fmla="*/ 4974967 w 6006665"/>
                  <a:gd name="connsiteY136-139486" fmla="*/ 1877057 h 2711051"/>
                  <a:gd name="connsiteX137-139487" fmla="*/ 4963605 w 6006665"/>
                  <a:gd name="connsiteY137-139488" fmla="*/ 1929323 h 2711051"/>
                  <a:gd name="connsiteX138-139489" fmla="*/ 4974967 w 6006665"/>
                  <a:gd name="connsiteY138-139490" fmla="*/ 1956593 h 2711051"/>
                  <a:gd name="connsiteX139-139491" fmla="*/ 4909065 w 6006665"/>
                  <a:gd name="connsiteY139-139492" fmla="*/ 1990680 h 2711051"/>
                  <a:gd name="connsiteX140-139493" fmla="*/ 4897703 w 6006665"/>
                  <a:gd name="connsiteY140-139494" fmla="*/ 2058854 h 2711051"/>
                  <a:gd name="connsiteX141-139495" fmla="*/ 4845437 w 6006665"/>
                  <a:gd name="connsiteY141-139496" fmla="*/ 2074761 h 2711051"/>
                  <a:gd name="connsiteX142-139497" fmla="*/ 4834074 w 6006665"/>
                  <a:gd name="connsiteY142-139498" fmla="*/ 2133845 h 2711051"/>
                  <a:gd name="connsiteX143-139499" fmla="*/ 4779535 w 6006665"/>
                  <a:gd name="connsiteY143-139500" fmla="*/ 2192929 h 2711051"/>
                  <a:gd name="connsiteX144-139501" fmla="*/ 4777225 w 6006665"/>
                  <a:gd name="connsiteY144-139502" fmla="*/ 2182533 h 2711051"/>
                  <a:gd name="connsiteX145-139503" fmla="*/ 4767628 w 6006665"/>
                  <a:gd name="connsiteY145-139504" fmla="*/ 2192929 h 2711051"/>
                  <a:gd name="connsiteX146-139505" fmla="*/ 4758538 w 6006665"/>
                  <a:gd name="connsiteY146-139506" fmla="*/ 2152025 h 2711051"/>
                  <a:gd name="connsiteX147-139507" fmla="*/ 4742631 w 6006665"/>
                  <a:gd name="connsiteY147-139508" fmla="*/ 2065671 h 2711051"/>
                  <a:gd name="connsiteX148-139509" fmla="*/ 4715361 w 6006665"/>
                  <a:gd name="connsiteY148-139510" fmla="*/ 1924779 h 2711051"/>
                  <a:gd name="connsiteX149-139511" fmla="*/ 4735813 w 6006665"/>
                  <a:gd name="connsiteY149-139512" fmla="*/ 1833880 h 2711051"/>
                  <a:gd name="connsiteX150-139513" fmla="*/ 4767628 w 6006665"/>
                  <a:gd name="connsiteY150-139514" fmla="*/ 1790703 h 2711051"/>
                  <a:gd name="connsiteX151-139515" fmla="*/ 4767628 w 6006665"/>
                  <a:gd name="connsiteY151-139516" fmla="*/ 1763434 h 2711051"/>
                  <a:gd name="connsiteX152-139517" fmla="*/ 4826712 w 6006665"/>
                  <a:gd name="connsiteY152-139518" fmla="*/ 1747526 h 2711051"/>
                  <a:gd name="connsiteX153-139519" fmla="*/ 4892613 w 6006665"/>
                  <a:gd name="connsiteY153-139520" fmla="*/ 1656628 h 2711051"/>
                  <a:gd name="connsiteX154-139521" fmla="*/ 4956243 w 6006665"/>
                  <a:gd name="connsiteY154-139522" fmla="*/ 1581637 h 2711051"/>
                  <a:gd name="connsiteX155-139523" fmla="*/ 5022143 w 6006665"/>
                  <a:gd name="connsiteY155-139524" fmla="*/ 1522552 h 2711051"/>
                  <a:gd name="connsiteX156-139525" fmla="*/ 5046694 w 6006665"/>
                  <a:gd name="connsiteY156-139526" fmla="*/ 1415425 h 2711051"/>
                  <a:gd name="connsiteX157-139527" fmla="*/ 5015871 w 6006665"/>
                  <a:gd name="connsiteY157-139528" fmla="*/ 1420292 h 2711051"/>
                  <a:gd name="connsiteX158-139529" fmla="*/ 4995419 w 6006665"/>
                  <a:gd name="connsiteY158-139530" fmla="*/ 1483921 h 2711051"/>
                  <a:gd name="connsiteX159-139531" fmla="*/ 4904521 w 6006665"/>
                  <a:gd name="connsiteY159-139532" fmla="*/ 1570274 h 2711051"/>
                  <a:gd name="connsiteX160-139533" fmla="*/ 4901708 w 6006665"/>
                  <a:gd name="connsiteY160-139534" fmla="*/ 1561634 h 2711051"/>
                  <a:gd name="connsiteX161-139535" fmla="*/ 4892613 w 6006665"/>
                  <a:gd name="connsiteY161-139536" fmla="*/ 1570274 h 2711051"/>
                  <a:gd name="connsiteX162-139537" fmla="*/ 4861835 w 6006665"/>
                  <a:gd name="connsiteY162-139538" fmla="*/ 1475740 h 2711051"/>
                  <a:gd name="connsiteX163-139539" fmla="*/ 4779535 w 6006665"/>
                  <a:gd name="connsiteY163-139540" fmla="*/ 1499828 h 2711051"/>
                  <a:gd name="connsiteX164-139541" fmla="*/ 4684091 w 6006665"/>
                  <a:gd name="connsiteY164-139542" fmla="*/ 1624813 h 2711051"/>
                  <a:gd name="connsiteX165-139543" fmla="*/ 4715906 w 6006665"/>
                  <a:gd name="connsiteY165-139544" fmla="*/ 1672535 h 2711051"/>
                  <a:gd name="connsiteX166-139545" fmla="*/ 4636369 w 6006665"/>
                  <a:gd name="connsiteY166-139546" fmla="*/ 1688442 h 2711051"/>
                  <a:gd name="connsiteX167-139547" fmla="*/ 4577285 w 6006665"/>
                  <a:gd name="connsiteY167-139548" fmla="*/ 1692987 h 2711051"/>
                  <a:gd name="connsiteX168-139549" fmla="*/ 4577373 w 6006665"/>
                  <a:gd name="connsiteY168-139550" fmla="*/ 1692065 h 2711051"/>
                  <a:gd name="connsiteX169-139551" fmla="*/ 4565379 w 6006665"/>
                  <a:gd name="connsiteY169-139552" fmla="*/ 1692987 h 2711051"/>
                  <a:gd name="connsiteX170-139553" fmla="*/ 4569923 w 6006665"/>
                  <a:gd name="connsiteY170-139554" fmla="*/ 1645266 h 2711051"/>
                  <a:gd name="connsiteX171-139555" fmla="*/ 4520081 w 6006665"/>
                  <a:gd name="connsiteY171-139556" fmla="*/ 1635680 h 2711051"/>
                  <a:gd name="connsiteX172-139557" fmla="*/ 4475025 w 6006665"/>
                  <a:gd name="connsiteY172-139558" fmla="*/ 1665718 h 2711051"/>
                  <a:gd name="connsiteX173-139559" fmla="*/ 4464394 w 6006665"/>
                  <a:gd name="connsiteY173-139560" fmla="*/ 1664867 h 2711051"/>
                  <a:gd name="connsiteX174-139561" fmla="*/ 4463118 w 6006665"/>
                  <a:gd name="connsiteY174-139562" fmla="*/ 1665718 h 2711051"/>
                  <a:gd name="connsiteX175-139563" fmla="*/ 4357637 w 6006665"/>
                  <a:gd name="connsiteY175-139564" fmla="*/ 1657279 h 2711051"/>
                  <a:gd name="connsiteX176-139565" fmla="*/ 4243233 w 6006665"/>
                  <a:gd name="connsiteY176-139566" fmla="*/ 1677080 h 2711051"/>
                  <a:gd name="connsiteX177-139567" fmla="*/ 4125065 w 6006665"/>
                  <a:gd name="connsiteY177-139568" fmla="*/ 1811155 h 2711051"/>
                  <a:gd name="connsiteX178-139569" fmla="*/ 3984173 w 6006665"/>
                  <a:gd name="connsiteY178-139570" fmla="*/ 1967955 h 2711051"/>
                  <a:gd name="connsiteX179-139571" fmla="*/ 4038712 w 6006665"/>
                  <a:gd name="connsiteY179-139572" fmla="*/ 1972500 h 2711051"/>
                  <a:gd name="connsiteX180-139573" fmla="*/ 4059164 w 6006665"/>
                  <a:gd name="connsiteY180-139574" fmla="*/ 2015677 h 2711051"/>
                  <a:gd name="connsiteX181-139575" fmla="*/ 4087782 w 6006665"/>
                  <a:gd name="connsiteY181-139576" fmla="*/ 2024094 h 2711051"/>
                  <a:gd name="connsiteX182-139577" fmla="*/ 4106341 w 6006665"/>
                  <a:gd name="connsiteY182-139578" fmla="*/ 1995225 h 2711051"/>
                  <a:gd name="connsiteX183-139579" fmla="*/ 4117411 w 6006665"/>
                  <a:gd name="connsiteY183-139580" fmla="*/ 1996527 h 2711051"/>
                  <a:gd name="connsiteX184-139581" fmla="*/ 4118248 w 6006665"/>
                  <a:gd name="connsiteY184-139582" fmla="*/ 1995225 h 2711051"/>
                  <a:gd name="connsiteX185-139583" fmla="*/ 4156880 w 6006665"/>
                  <a:gd name="connsiteY185-139584" fmla="*/ 1999770 h 2711051"/>
                  <a:gd name="connsiteX186-139585" fmla="*/ 4211419 w 6006665"/>
                  <a:gd name="connsiteY186-139586" fmla="*/ 2070216 h 2711051"/>
                  <a:gd name="connsiteX187-139587" fmla="*/ 4215964 w 6006665"/>
                  <a:gd name="connsiteY187-139588" fmla="*/ 2117938 h 2711051"/>
                  <a:gd name="connsiteX188-139589" fmla="*/ 4184149 w 6006665"/>
                  <a:gd name="connsiteY188-139590" fmla="*/ 2177022 h 2711051"/>
                  <a:gd name="connsiteX189-139591" fmla="*/ 4177332 w 6006665"/>
                  <a:gd name="connsiteY189-139592" fmla="*/ 2247468 h 2711051"/>
                  <a:gd name="connsiteX190-139593" fmla="*/ 4161425 w 6006665"/>
                  <a:gd name="connsiteY190-139594" fmla="*/ 2333822 h 2711051"/>
                  <a:gd name="connsiteX191-139595" fmla="*/ 4109158 w 6006665"/>
                  <a:gd name="connsiteY191-139596" fmla="*/ 2413358 h 2711051"/>
                  <a:gd name="connsiteX192-139597" fmla="*/ 4097796 w 6006665"/>
                  <a:gd name="connsiteY192-139598" fmla="*/ 2451990 h 2711051"/>
                  <a:gd name="connsiteX193-139599" fmla="*/ 4043257 w 6006665"/>
                  <a:gd name="connsiteY193-139600" fmla="*/ 2511074 h 2711051"/>
                  <a:gd name="connsiteX194-139601" fmla="*/ 3995535 w 6006665"/>
                  <a:gd name="connsiteY194-139602" fmla="*/ 2570158 h 2711051"/>
                  <a:gd name="connsiteX195-139603" fmla="*/ 3975083 w 6006665"/>
                  <a:gd name="connsiteY195-139604" fmla="*/ 2601973 h 2711051"/>
                  <a:gd name="connsiteX196-139605" fmla="*/ 3925089 w 6006665"/>
                  <a:gd name="connsiteY196-139606" fmla="*/ 2629242 h 2711051"/>
                  <a:gd name="connsiteX197-139607" fmla="*/ 3913182 w 6006665"/>
                  <a:gd name="connsiteY197-139608" fmla="*/ 2629242 h 2711051"/>
                  <a:gd name="connsiteX198-139609" fmla="*/ 3904637 w 6006665"/>
                  <a:gd name="connsiteY198-139610" fmla="*/ 2629242 h 2711051"/>
                  <a:gd name="connsiteX199-139611" fmla="*/ 3892729 w 6006665"/>
                  <a:gd name="connsiteY199-139612" fmla="*/ 2629242 h 2711051"/>
                  <a:gd name="connsiteX200-139613" fmla="*/ 3871063 w 6006665"/>
                  <a:gd name="connsiteY200-139614" fmla="*/ 2612993 h 2711051"/>
                  <a:gd name="connsiteX201-139615" fmla="*/ 3829645 w 6006665"/>
                  <a:gd name="connsiteY201-139616" fmla="*/ 2640605 h 2711051"/>
                  <a:gd name="connsiteX202-139617" fmla="*/ 3822828 w 6006665"/>
                  <a:gd name="connsiteY202-139618" fmla="*/ 2661057 h 2711051"/>
                  <a:gd name="connsiteX203-139619" fmla="*/ 3818283 w 6006665"/>
                  <a:gd name="connsiteY203-139620" fmla="*/ 2651967 h 2711051"/>
                  <a:gd name="connsiteX204-139621" fmla="*/ 3818283 w 6006665"/>
                  <a:gd name="connsiteY204-139622" fmla="*/ 2640241 h 2711051"/>
                  <a:gd name="connsiteX205-139623" fmla="*/ 3817738 w 6006665"/>
                  <a:gd name="connsiteY205-139624" fmla="*/ 2640605 h 2711051"/>
                  <a:gd name="connsiteX206-139625" fmla="*/ 3810921 w 6006665"/>
                  <a:gd name="connsiteY206-139626" fmla="*/ 2661057 h 2711051"/>
                  <a:gd name="connsiteX207-139627" fmla="*/ 3806376 w 6006665"/>
                  <a:gd name="connsiteY207-139628" fmla="*/ 2651967 h 2711051"/>
                  <a:gd name="connsiteX208-139629" fmla="*/ 3806376 w 6006665"/>
                  <a:gd name="connsiteY208-139630" fmla="*/ 2624697 h 2711051"/>
                  <a:gd name="connsiteX209-139631" fmla="*/ 3818283 w 6006665"/>
                  <a:gd name="connsiteY209-139632" fmla="*/ 2624697 h 2711051"/>
                  <a:gd name="connsiteX210-139633" fmla="*/ 3826828 w 6006665"/>
                  <a:gd name="connsiteY210-139634" fmla="*/ 2624697 h 2711051"/>
                  <a:gd name="connsiteX211-139635" fmla="*/ 3833645 w 6006665"/>
                  <a:gd name="connsiteY211-139636" fmla="*/ 2565613 h 2711051"/>
                  <a:gd name="connsiteX212-139637" fmla="*/ 3822283 w 6006665"/>
                  <a:gd name="connsiteY212-139638" fmla="*/ 2522437 h 2711051"/>
                  <a:gd name="connsiteX213-139639" fmla="*/ 3849553 w 6006665"/>
                  <a:gd name="connsiteY213-139640" fmla="*/ 2499712 h 2711051"/>
                  <a:gd name="connsiteX214-139641" fmla="*/ 3858814 w 6006665"/>
                  <a:gd name="connsiteY214-139642" fmla="*/ 2501917 h 2711051"/>
                  <a:gd name="connsiteX215-139643" fmla="*/ 3861460 w 6006665"/>
                  <a:gd name="connsiteY215-139644" fmla="*/ 2499712 h 2711051"/>
                  <a:gd name="connsiteX216-139645" fmla="*/ 3898487 w 6006665"/>
                  <a:gd name="connsiteY216-139646" fmla="*/ 2508528 h 2711051"/>
                  <a:gd name="connsiteX217-139647" fmla="*/ 3919999 w 6006665"/>
                  <a:gd name="connsiteY217-139648" fmla="*/ 2463353 h 2711051"/>
                  <a:gd name="connsiteX218-139649" fmla="*/ 3935906 w 6006665"/>
                  <a:gd name="connsiteY218-139650" fmla="*/ 2404268 h 2711051"/>
                  <a:gd name="connsiteX219-139651" fmla="*/ 3947269 w 6006665"/>
                  <a:gd name="connsiteY219-139652" fmla="*/ 2381544 h 2711051"/>
                  <a:gd name="connsiteX220-139653" fmla="*/ 3966292 w 6006665"/>
                  <a:gd name="connsiteY220-139654" fmla="*/ 2337156 h 2711051"/>
                  <a:gd name="connsiteX221-139655" fmla="*/ 3915999 w 6006665"/>
                  <a:gd name="connsiteY221-139656" fmla="*/ 2349729 h 2711051"/>
                  <a:gd name="connsiteX222-139657" fmla="*/ 3888729 w 6006665"/>
                  <a:gd name="connsiteY222-139658" fmla="*/ 2372454 h 2711051"/>
                  <a:gd name="connsiteX223-139659" fmla="*/ 3876822 w 6006665"/>
                  <a:gd name="connsiteY223-139660" fmla="*/ 2372454 h 2711051"/>
                  <a:gd name="connsiteX224-139661" fmla="*/ 3829645 w 6006665"/>
                  <a:gd name="connsiteY224-139662" fmla="*/ 2372454 h 2711051"/>
                  <a:gd name="connsiteX225-139663" fmla="*/ 3817738 w 6006665"/>
                  <a:gd name="connsiteY225-139664" fmla="*/ 2372454 h 2711051"/>
                  <a:gd name="connsiteX226-139665" fmla="*/ 3801831 w 6006665"/>
                  <a:gd name="connsiteY226-139666" fmla="*/ 2317915 h 2711051"/>
                  <a:gd name="connsiteX227-139667" fmla="*/ 3758654 w 6006665"/>
                  <a:gd name="connsiteY227-139668" fmla="*/ 2279283 h 2711051"/>
                  <a:gd name="connsiteX228-139669" fmla="*/ 3692753 w 6006665"/>
                  <a:gd name="connsiteY228-139670" fmla="*/ 2263376 h 2711051"/>
                  <a:gd name="connsiteX229-139671" fmla="*/ 3683663 w 6006665"/>
                  <a:gd name="connsiteY229-139672" fmla="*/ 2204292 h 2711051"/>
                  <a:gd name="connsiteX230-139673" fmla="*/ 3672301 w 6006665"/>
                  <a:gd name="connsiteY230-139674" fmla="*/ 2172477 h 2711051"/>
                  <a:gd name="connsiteX231-139675" fmla="*/ 3656393 w 6006665"/>
                  <a:gd name="connsiteY231-139676" fmla="*/ 2145208 h 2711051"/>
                  <a:gd name="connsiteX232-139677" fmla="*/ 3633669 w 6006665"/>
                  <a:gd name="connsiteY232-139678" fmla="*/ 2086123 h 2711051"/>
                  <a:gd name="connsiteX233-139679" fmla="*/ 3601854 w 6006665"/>
                  <a:gd name="connsiteY233-139680" fmla="*/ 2065671 h 2711051"/>
                  <a:gd name="connsiteX234-139681" fmla="*/ 3545995 w 6006665"/>
                  <a:gd name="connsiteY234-139682" fmla="*/ 2044187 h 2711051"/>
                  <a:gd name="connsiteX235-139683" fmla="*/ 3506955 w 6006665"/>
                  <a:gd name="connsiteY235-139684" fmla="*/ 2049764 h 2711051"/>
                  <a:gd name="connsiteX236-139685" fmla="*/ 3463779 w 6006665"/>
                  <a:gd name="connsiteY236-139686" fmla="*/ 2058854 h 2711051"/>
                  <a:gd name="connsiteX237-139687" fmla="*/ 3431964 w 6006665"/>
                  <a:gd name="connsiteY237-139688" fmla="*/ 2086123 h 2711051"/>
                  <a:gd name="connsiteX238-139689" fmla="*/ 3452416 w 6006665"/>
                  <a:gd name="connsiteY238-139690" fmla="*/ 2102031 h 2711051"/>
                  <a:gd name="connsiteX239-139691" fmla="*/ 3452416 w 6006665"/>
                  <a:gd name="connsiteY239-139692" fmla="*/ 2133845 h 2711051"/>
                  <a:gd name="connsiteX240-139693" fmla="*/ 1811153 w 6006665"/>
                  <a:gd name="connsiteY240-139694" fmla="*/ 1999770 h 2711051"/>
                  <a:gd name="connsiteX241-139695" fmla="*/ 1748069 w 6006665"/>
                  <a:gd name="connsiteY241-139696" fmla="*/ 2038402 h 2711051"/>
                  <a:gd name="connsiteX242-139697" fmla="*/ 1711709 w 6006665"/>
                  <a:gd name="connsiteY242-139698" fmla="*/ 2042947 h 2711051"/>
                  <a:gd name="connsiteX243-139699" fmla="*/ 1711926 w 6006665"/>
                  <a:gd name="connsiteY243-139700" fmla="*/ 2041431 h 2711051"/>
                  <a:gd name="connsiteX244-139701" fmla="*/ 1699803 w 6006665"/>
                  <a:gd name="connsiteY244-139702" fmla="*/ 2042947 h 2711051"/>
                  <a:gd name="connsiteX245-139703" fmla="*/ 1704347 w 6006665"/>
                  <a:gd name="connsiteY245-139704" fmla="*/ 2011132 h 2711051"/>
                  <a:gd name="connsiteX246-139705" fmla="*/ 1662460 w 6006665"/>
                  <a:gd name="connsiteY246-139706" fmla="*/ 1993181 h 2711051"/>
                  <a:gd name="connsiteX247-139707" fmla="*/ 1629901 w 6006665"/>
                  <a:gd name="connsiteY247-139708" fmla="*/ 2006587 h 2711051"/>
                  <a:gd name="connsiteX248-139709" fmla="*/ 1629300 w 6006665"/>
                  <a:gd name="connsiteY248-139710" fmla="*/ 2001932 h 2711051"/>
                  <a:gd name="connsiteX249-139711" fmla="*/ 1617994 w 6006665"/>
                  <a:gd name="connsiteY249-139712" fmla="*/ 2006587 h 2711051"/>
                  <a:gd name="connsiteX250-139713" fmla="*/ 1608904 w 6006665"/>
                  <a:gd name="connsiteY250-139714" fmla="*/ 1936141 h 2711051"/>
                  <a:gd name="connsiteX251-139715" fmla="*/ 1552684 w 6006665"/>
                  <a:gd name="connsiteY251-139716" fmla="*/ 1926448 h 2711051"/>
                  <a:gd name="connsiteX252-139717" fmla="*/ 1518550 w 6006665"/>
                  <a:gd name="connsiteY252-139718" fmla="*/ 1952048 h 2711051"/>
                  <a:gd name="connsiteX253-139719" fmla="*/ 1425379 w 6006665"/>
                  <a:gd name="connsiteY253-139720" fmla="*/ 1972500 h 2711051"/>
                  <a:gd name="connsiteX254-139721" fmla="*/ 1409472 w 6006665"/>
                  <a:gd name="connsiteY254-139722" fmla="*/ 1990680 h 2711051"/>
                  <a:gd name="connsiteX255-139723" fmla="*/ 1270852 w 6006665"/>
                  <a:gd name="connsiteY255-139724" fmla="*/ 2011132 h 2711051"/>
                  <a:gd name="connsiteX256-139725" fmla="*/ 1254945 w 6006665"/>
                  <a:gd name="connsiteY256-139726" fmla="*/ 2031584 h 2711051"/>
                  <a:gd name="connsiteX257-139727" fmla="*/ 1282214 w 6006665"/>
                  <a:gd name="connsiteY257-139728" fmla="*/ 2074761 h 2711051"/>
                  <a:gd name="connsiteX258-139729" fmla="*/ 1243582 w 6006665"/>
                  <a:gd name="connsiteY258-139730" fmla="*/ 2090668 h 2711051"/>
                  <a:gd name="connsiteX259-139731" fmla="*/ 1254945 w 6006665"/>
                  <a:gd name="connsiteY259-139732" fmla="*/ 2108848 h 2711051"/>
                  <a:gd name="connsiteX260-139733" fmla="*/ 1216313 w 6006665"/>
                  <a:gd name="connsiteY260-139734" fmla="*/ 2133845 h 2711051"/>
                  <a:gd name="connsiteX261-139735" fmla="*/ 1275397 w 6006665"/>
                  <a:gd name="connsiteY261-139736" fmla="*/ 2177022 h 2711051"/>
                  <a:gd name="connsiteX262-139737" fmla="*/ 1270852 w 6006665"/>
                  <a:gd name="connsiteY262-139738" fmla="*/ 2204292 h 2711051"/>
                  <a:gd name="connsiteX263-139739" fmla="*/ 1259108 w 6006665"/>
                  <a:gd name="connsiteY263-139740" fmla="*/ 2203313 h 2711051"/>
                  <a:gd name="connsiteX264-139741" fmla="*/ 1258945 w 6006665"/>
                  <a:gd name="connsiteY264-139742" fmla="*/ 2204292 h 2711051"/>
                  <a:gd name="connsiteX265-139743" fmla="*/ 1215644 w 6006665"/>
                  <a:gd name="connsiteY265-139744" fmla="*/ 2200683 h 2711051"/>
                  <a:gd name="connsiteX266-139745" fmla="*/ 1204950 w 6006665"/>
                  <a:gd name="connsiteY266-139746" fmla="*/ 2215654 h 2711051"/>
                  <a:gd name="connsiteX267-139747" fmla="*/ 1196495 w 6006665"/>
                  <a:gd name="connsiteY267-139748" fmla="*/ 2210822 h 2711051"/>
                  <a:gd name="connsiteX268-139749" fmla="*/ 1193043 w 6006665"/>
                  <a:gd name="connsiteY268-139750" fmla="*/ 2215654 h 2711051"/>
                  <a:gd name="connsiteX269-139751" fmla="*/ 1145322 w 6006665"/>
                  <a:gd name="connsiteY269-139752" fmla="*/ 2188384 h 2711051"/>
                  <a:gd name="connsiteX270-139753" fmla="*/ 1098145 w 6006665"/>
                  <a:gd name="connsiteY270-139754" fmla="*/ 2188384 h 2711051"/>
                  <a:gd name="connsiteX271-139755" fmla="*/ 1061785 w 6006665"/>
                  <a:gd name="connsiteY271-139756" fmla="*/ 2215654 h 2711051"/>
                  <a:gd name="connsiteX272-139757" fmla="*/ 1055322 w 6006665"/>
                  <a:gd name="connsiteY272-139758" fmla="*/ 2211571 h 2711051"/>
                  <a:gd name="connsiteX273-139759" fmla="*/ 1049878 w 6006665"/>
                  <a:gd name="connsiteY273-139760" fmla="*/ 2215654 h 2711051"/>
                  <a:gd name="connsiteX274-139761" fmla="*/ 1006701 w 6006665"/>
                  <a:gd name="connsiteY274-139762" fmla="*/ 2188384 h 2711051"/>
                  <a:gd name="connsiteX275-139763" fmla="*/ 924893 w 6006665"/>
                  <a:gd name="connsiteY275-139764" fmla="*/ 2152025 h 2711051"/>
                  <a:gd name="connsiteX276-139765" fmla="*/ 877716 w 6006665"/>
                  <a:gd name="connsiteY276-139766" fmla="*/ 2152025 h 2711051"/>
                  <a:gd name="connsiteX277-139767" fmla="*/ 802724 w 6006665"/>
                  <a:gd name="connsiteY277-139768" fmla="*/ 2215654 h 2711051"/>
                  <a:gd name="connsiteX278-139769" fmla="*/ 798179 w 6006665"/>
                  <a:gd name="connsiteY278-139770" fmla="*/ 2258831 h 2711051"/>
                  <a:gd name="connsiteX279-139771" fmla="*/ 787406 w 6006665"/>
                  <a:gd name="connsiteY279-139772" fmla="*/ 2248058 h 2711051"/>
                  <a:gd name="connsiteX280-139773" fmla="*/ 786272 w 6006665"/>
                  <a:gd name="connsiteY280-139774" fmla="*/ 2258831 h 2711051"/>
                  <a:gd name="connsiteX281-139775" fmla="*/ 756063 w 6006665"/>
                  <a:gd name="connsiteY281-139776" fmla="*/ 2228621 h 2711051"/>
                  <a:gd name="connsiteX282-139777" fmla="*/ 732278 w 6006665"/>
                  <a:gd name="connsiteY282-139778" fmla="*/ 2286100 h 2711051"/>
                  <a:gd name="connsiteX283-139779" fmla="*/ 743640 w 6006665"/>
                  <a:gd name="connsiteY283-139780" fmla="*/ 2295190 h 2711051"/>
                  <a:gd name="connsiteX284-139781" fmla="*/ 723188 w 6006665"/>
                  <a:gd name="connsiteY284-139782" fmla="*/ 2338367 h 2711051"/>
                  <a:gd name="connsiteX285-139783" fmla="*/ 747026 w 6006665"/>
                  <a:gd name="connsiteY285-139784" fmla="*/ 2375208 h 2711051"/>
                  <a:gd name="connsiteX286-139785" fmla="*/ 763548 w 6006665"/>
                  <a:gd name="connsiteY286-139786" fmla="*/ 2372454 h 2711051"/>
                  <a:gd name="connsiteX287-139787" fmla="*/ 764871 w 6006665"/>
                  <a:gd name="connsiteY287-139788" fmla="*/ 2374218 h 2711051"/>
                  <a:gd name="connsiteX288-139789" fmla="*/ 775455 w 6006665"/>
                  <a:gd name="connsiteY288-139790" fmla="*/ 2372454 h 2711051"/>
                  <a:gd name="connsiteX289-139791" fmla="*/ 802724 w 6006665"/>
                  <a:gd name="connsiteY289-139792" fmla="*/ 2408813 h 2711051"/>
                  <a:gd name="connsiteX290-139793" fmla="*/ 798179 w 6006665"/>
                  <a:gd name="connsiteY290-139794" fmla="*/ 2436083 h 2711051"/>
                  <a:gd name="connsiteX291-139795" fmla="*/ 818632 w 6006665"/>
                  <a:gd name="connsiteY291-139796" fmla="*/ 2447445 h 2711051"/>
                  <a:gd name="connsiteX292-139797" fmla="*/ 802724 w 6006665"/>
                  <a:gd name="connsiteY292-139798" fmla="*/ 2479260 h 2711051"/>
                  <a:gd name="connsiteX293-139799" fmla="*/ 766365 w 6006665"/>
                  <a:gd name="connsiteY293-139800" fmla="*/ 2483805 h 2711051"/>
                  <a:gd name="connsiteX294-139801" fmla="*/ 727733 w 6006665"/>
                  <a:gd name="connsiteY294-139802" fmla="*/ 2542889 h 2711051"/>
                  <a:gd name="connsiteX295-139803" fmla="*/ 759548 w 6006665"/>
                  <a:gd name="connsiteY295-139804" fmla="*/ 2586066 h 2711051"/>
                  <a:gd name="connsiteX296-139805" fmla="*/ 759548 w 6006665"/>
                  <a:gd name="connsiteY296-139806" fmla="*/ 2624697 h 2711051"/>
                  <a:gd name="connsiteX297-139807" fmla="*/ 798179 w 6006665"/>
                  <a:gd name="connsiteY297-139808" fmla="*/ 2683782 h 2711051"/>
                  <a:gd name="connsiteX298-139809" fmla="*/ 775455 w 6006665"/>
                  <a:gd name="connsiteY298-139810" fmla="*/ 2699689 h 2711051"/>
                  <a:gd name="connsiteX299-139811" fmla="*/ 770910 w 6006665"/>
                  <a:gd name="connsiteY299-139812" fmla="*/ 2711051 h 2711051"/>
                  <a:gd name="connsiteX300-139813" fmla="*/ 759003 w 6006665"/>
                  <a:gd name="connsiteY300-139814" fmla="*/ 2711051 h 2711051"/>
                  <a:gd name="connsiteX301-139815" fmla="*/ 755003 w 6006665"/>
                  <a:gd name="connsiteY301-139816" fmla="*/ 2711051 h 2711051"/>
                  <a:gd name="connsiteX302-139817" fmla="*/ 743096 w 6006665"/>
                  <a:gd name="connsiteY302-139818" fmla="*/ 2711051 h 2711051"/>
                  <a:gd name="connsiteX303-139819" fmla="*/ 715826 w 6006665"/>
                  <a:gd name="connsiteY303-139820" fmla="*/ 2676964 h 2711051"/>
                  <a:gd name="connsiteX304-139821" fmla="*/ 704464 w 6006665"/>
                  <a:gd name="connsiteY304-139822" fmla="*/ 2676964 h 2711051"/>
                  <a:gd name="connsiteX305-139823" fmla="*/ 684012 w 6006665"/>
                  <a:gd name="connsiteY305-139824" fmla="*/ 2667874 h 2711051"/>
                  <a:gd name="connsiteX306-139825" fmla="*/ 672649 w 6006665"/>
                  <a:gd name="connsiteY306-139826" fmla="*/ 2645150 h 2711051"/>
                  <a:gd name="connsiteX307-139827" fmla="*/ 645222 w 6006665"/>
                  <a:gd name="connsiteY307-139828" fmla="*/ 2637313 h 2711051"/>
                  <a:gd name="connsiteX308-139829" fmla="*/ 625472 w 6006665"/>
                  <a:gd name="connsiteY308-139830" fmla="*/ 2640605 h 2711051"/>
                  <a:gd name="connsiteX309-139831" fmla="*/ 623771 w 6006665"/>
                  <a:gd name="connsiteY309-139832" fmla="*/ 2638904 h 2711051"/>
                  <a:gd name="connsiteX310-139833" fmla="*/ 613565 w 6006665"/>
                  <a:gd name="connsiteY310-139834" fmla="*/ 2640605 h 2711051"/>
                  <a:gd name="connsiteX311-139835" fmla="*/ 609020 w 6006665"/>
                  <a:gd name="connsiteY311-139836" fmla="*/ 2636060 h 2711051"/>
                  <a:gd name="connsiteX312-139837" fmla="*/ 559026 w 6006665"/>
                  <a:gd name="connsiteY312-139838" fmla="*/ 2608790 h 2711051"/>
                  <a:gd name="connsiteX313-139839" fmla="*/ 506760 w 6006665"/>
                  <a:gd name="connsiteY313-139840" fmla="*/ 2601973 h 2711051"/>
                  <a:gd name="connsiteX314-139841" fmla="*/ 483280 w 6006665"/>
                  <a:gd name="connsiteY314-139842" fmla="*/ 2595264 h 2711051"/>
                  <a:gd name="connsiteX315-139843" fmla="*/ 480035 w 6006665"/>
                  <a:gd name="connsiteY315-139844" fmla="*/ 2597428 h 2711051"/>
                  <a:gd name="connsiteX316-139845" fmla="*/ 475042 w 6006665"/>
                  <a:gd name="connsiteY316-139846" fmla="*/ 2592910 h 2711051"/>
                  <a:gd name="connsiteX317-139847" fmla="*/ 474945 w 6006665"/>
                  <a:gd name="connsiteY317-139848" fmla="*/ 2592883 h 2711051"/>
                  <a:gd name="connsiteX318-139849" fmla="*/ 468128 w 6006665"/>
                  <a:gd name="connsiteY318-139850" fmla="*/ 2597428 h 2711051"/>
                  <a:gd name="connsiteX319-139851" fmla="*/ 420406 w 6006665"/>
                  <a:gd name="connsiteY319-139852" fmla="*/ 2554251 h 2711051"/>
                  <a:gd name="connsiteX320-139853" fmla="*/ 381774 w 6006665"/>
                  <a:gd name="connsiteY320-139854" fmla="*/ 2538344 h 2711051"/>
                  <a:gd name="connsiteX321-139855" fmla="*/ 349960 w 6006665"/>
                  <a:gd name="connsiteY321-139856" fmla="*/ 2506529 h 2711051"/>
                  <a:gd name="connsiteX322-139857" fmla="*/ 377229 w 6006665"/>
                  <a:gd name="connsiteY322-139858" fmla="*/ 2499712 h 2711051"/>
                  <a:gd name="connsiteX323-139859" fmla="*/ 404499 w 6006665"/>
                  <a:gd name="connsiteY323-139860" fmla="*/ 2451990 h 2711051"/>
                  <a:gd name="connsiteX324-139861" fmla="*/ 388591 w 6006665"/>
                  <a:gd name="connsiteY324-139862" fmla="*/ 2436083 h 2711051"/>
                  <a:gd name="connsiteX325-139863" fmla="*/ 440858 w 6006665"/>
                  <a:gd name="connsiteY325-139864" fmla="*/ 2408813 h 2711051"/>
                  <a:gd name="connsiteX326-139865" fmla="*/ 440858 w 6006665"/>
                  <a:gd name="connsiteY326-139866" fmla="*/ 2405757 h 2711051"/>
                  <a:gd name="connsiteX327-139867" fmla="*/ 416406 w 6006665"/>
                  <a:gd name="connsiteY327-139868" fmla="*/ 2408813 h 2711051"/>
                  <a:gd name="connsiteX328-139869" fmla="*/ 416406 w 6006665"/>
                  <a:gd name="connsiteY328-139870" fmla="*/ 2407325 h 2711051"/>
                  <a:gd name="connsiteX329-139871" fmla="*/ 404499 w 6006665"/>
                  <a:gd name="connsiteY329-139872" fmla="*/ 2408813 h 2711051"/>
                  <a:gd name="connsiteX330-139873" fmla="*/ 404499 w 6006665"/>
                  <a:gd name="connsiteY330-139874" fmla="*/ 2388361 h 2711051"/>
                  <a:gd name="connsiteX331-139875" fmla="*/ 424951 w 6006665"/>
                  <a:gd name="connsiteY331-139876" fmla="*/ 2372454 h 2711051"/>
                  <a:gd name="connsiteX332-139877" fmla="*/ 463583 w 6006665"/>
                  <a:gd name="connsiteY332-139878" fmla="*/ 2365637 h 2711051"/>
                  <a:gd name="connsiteX333-139879" fmla="*/ 468128 w 6006665"/>
                  <a:gd name="connsiteY333-139880" fmla="*/ 2349729 h 2711051"/>
                  <a:gd name="connsiteX334-139881" fmla="*/ 456765 w 6006665"/>
                  <a:gd name="connsiteY334-139882" fmla="*/ 2317915 h 2711051"/>
                  <a:gd name="connsiteX335-139883" fmla="*/ 474945 w 6006665"/>
                  <a:gd name="connsiteY335-139884" fmla="*/ 2290645 h 2711051"/>
                  <a:gd name="connsiteX336-139885" fmla="*/ 474945 w 6006665"/>
                  <a:gd name="connsiteY336-139886" fmla="*/ 2270193 h 2711051"/>
                  <a:gd name="connsiteX337-139887" fmla="*/ 420406 w 6006665"/>
                  <a:gd name="connsiteY337-139888" fmla="*/ 2252013 h 2711051"/>
                  <a:gd name="connsiteX338-139889" fmla="*/ 409588 w 6006665"/>
                  <a:gd name="connsiteY338-139890" fmla="*/ 2252013 h 2711051"/>
                  <a:gd name="connsiteX339-139891" fmla="*/ 397681 w 6006665"/>
                  <a:gd name="connsiteY339-139892" fmla="*/ 2252013 h 2711051"/>
                  <a:gd name="connsiteX340-139893" fmla="*/ 379485 w 6006665"/>
                  <a:gd name="connsiteY340-139894" fmla="*/ 2229774 h 2711051"/>
                  <a:gd name="connsiteX341-139895" fmla="*/ 357322 w 6006665"/>
                  <a:gd name="connsiteY341-139896" fmla="*/ 2236106 h 2711051"/>
                  <a:gd name="connsiteX342-139897" fmla="*/ 352842 w 6006665"/>
                  <a:gd name="connsiteY342-139898" fmla="*/ 2233984 h 2711051"/>
                  <a:gd name="connsiteX343-139899" fmla="*/ 345415 w 6006665"/>
                  <a:gd name="connsiteY343-139900" fmla="*/ 2236106 h 2711051"/>
                  <a:gd name="connsiteX344-139901" fmla="*/ 302238 w 6006665"/>
                  <a:gd name="connsiteY344-139902" fmla="*/ 2215654 h 2711051"/>
                  <a:gd name="connsiteX345-139903" fmla="*/ 302238 w 6006665"/>
                  <a:gd name="connsiteY345-139904" fmla="*/ 2204292 h 2711051"/>
                  <a:gd name="connsiteX346-139905" fmla="*/ 286331 w 6006665"/>
                  <a:gd name="connsiteY346-139906" fmla="*/ 2177022 h 2711051"/>
                  <a:gd name="connsiteX347-139907" fmla="*/ 270968 w 6006665"/>
                  <a:gd name="connsiteY347-139908" fmla="*/ 2177022 h 2711051"/>
                  <a:gd name="connsiteX348-139909" fmla="*/ 259061 w 6006665"/>
                  <a:gd name="connsiteY348-139910" fmla="*/ 2177022 h 2711051"/>
                  <a:gd name="connsiteX349-139911" fmla="*/ 254516 w 6006665"/>
                  <a:gd name="connsiteY349-139912" fmla="*/ 2161115 h 2711051"/>
                  <a:gd name="connsiteX350-139913" fmla="*/ 263606 w 6006665"/>
                  <a:gd name="connsiteY350-139914" fmla="*/ 2145208 h 2711051"/>
                  <a:gd name="connsiteX351-139915" fmla="*/ 243991 w 6006665"/>
                  <a:gd name="connsiteY351-139916" fmla="*/ 2114695 h 2711051"/>
                  <a:gd name="connsiteX352-139917" fmla="*/ 216429 w 6006665"/>
                  <a:gd name="connsiteY352-139918" fmla="*/ 2117938 h 2711051"/>
                  <a:gd name="connsiteX353-139919" fmla="*/ 212956 w 6006665"/>
                  <a:gd name="connsiteY353-139920" fmla="*/ 2116946 h 2711051"/>
                  <a:gd name="connsiteX354-139921" fmla="*/ 204522 w 6006665"/>
                  <a:gd name="connsiteY354-139922" fmla="*/ 2117938 h 2711051"/>
                  <a:gd name="connsiteX355-139923" fmla="*/ 199623 w 6006665"/>
                  <a:gd name="connsiteY355-139924" fmla="*/ 2116538 h 2711051"/>
                  <a:gd name="connsiteX356-139925" fmla="*/ 195977 w 6006665"/>
                  <a:gd name="connsiteY356-139926" fmla="*/ 2129300 h 2711051"/>
                  <a:gd name="connsiteX357-139927" fmla="*/ 184968 w 6006665"/>
                  <a:gd name="connsiteY357-139928" fmla="*/ 2126155 h 2711051"/>
                  <a:gd name="connsiteX358-139929" fmla="*/ 184070 w 6006665"/>
                  <a:gd name="connsiteY358-139930" fmla="*/ 2129300 h 2711051"/>
                  <a:gd name="connsiteX359-139931" fmla="*/ 168163 w 6006665"/>
                  <a:gd name="connsiteY359-139932" fmla="*/ 2124765 h 2711051"/>
                  <a:gd name="connsiteX360-139933" fmla="*/ 156800 w 6006665"/>
                  <a:gd name="connsiteY360-139934" fmla="*/ 2086123 h 2711051"/>
                  <a:gd name="connsiteX361-139935" fmla="*/ 152255 w 6006665"/>
                  <a:gd name="connsiteY361-139936" fmla="*/ 2070216 h 2711051"/>
                  <a:gd name="connsiteX362-139937" fmla="*/ 156800 w 6006665"/>
                  <a:gd name="connsiteY362-139938" fmla="*/ 2065671 h 2711051"/>
                  <a:gd name="connsiteX363-139939" fmla="*/ 168707 w 6006665"/>
                  <a:gd name="connsiteY363-139940" fmla="*/ 2065671 h 2711051"/>
                  <a:gd name="connsiteX364-139941" fmla="*/ 188615 w 6006665"/>
                  <a:gd name="connsiteY364-139942" fmla="*/ 2065671 h 2711051"/>
                  <a:gd name="connsiteX365-139943" fmla="*/ 199977 w 6006665"/>
                  <a:gd name="connsiteY365-139944" fmla="*/ 2054309 h 2711051"/>
                  <a:gd name="connsiteX366-139945" fmla="*/ 188615 w 6006665"/>
                  <a:gd name="connsiteY366-139946" fmla="*/ 2031584 h 2711051"/>
                  <a:gd name="connsiteX367-139947" fmla="*/ 168163 w 6006665"/>
                  <a:gd name="connsiteY367-139948" fmla="*/ 2022495 h 2711051"/>
                  <a:gd name="connsiteX368-139949" fmla="*/ 168163 w 6006665"/>
                  <a:gd name="connsiteY368-139950" fmla="*/ 2015677 h 2711051"/>
                  <a:gd name="connsiteX369-139951" fmla="*/ 152255 w 6006665"/>
                  <a:gd name="connsiteY369-139952" fmla="*/ 1999770 h 2711051"/>
                  <a:gd name="connsiteX370-139953" fmla="*/ 129531 w 6006665"/>
                  <a:gd name="connsiteY370-139954" fmla="*/ 1963410 h 2711051"/>
                  <a:gd name="connsiteX371-139955" fmla="*/ 140893 w 6006665"/>
                  <a:gd name="connsiteY371-139956" fmla="*/ 1940686 h 2711051"/>
                  <a:gd name="connsiteX372-139957" fmla="*/ 136348 w 6006665"/>
                  <a:gd name="connsiteY372-139958" fmla="*/ 1913416 h 2711051"/>
                  <a:gd name="connsiteX373-139959" fmla="*/ 103789 w 6006665"/>
                  <a:gd name="connsiteY373-139960" fmla="*/ 1900009 h 2711051"/>
                  <a:gd name="connsiteX374-139961" fmla="*/ 93716 w 6006665"/>
                  <a:gd name="connsiteY374-139962" fmla="*/ 1904326 h 2711051"/>
                  <a:gd name="connsiteX375-139963" fmla="*/ 91868 w 6006665"/>
                  <a:gd name="connsiteY375-139964" fmla="*/ 1900015 h 2711051"/>
                  <a:gd name="connsiteX376-139965" fmla="*/ 81809 w 6006665"/>
                  <a:gd name="connsiteY376-139966" fmla="*/ 1904326 h 2711051"/>
                  <a:gd name="connsiteX377-139967" fmla="*/ 74992 w 6006665"/>
                  <a:gd name="connsiteY377-139968" fmla="*/ 1888419 h 2711051"/>
                  <a:gd name="connsiteX378-139969" fmla="*/ 34087 w 6006665"/>
                  <a:gd name="connsiteY378-139970" fmla="*/ 1877057 h 2711051"/>
                  <a:gd name="connsiteX379-139971" fmla="*/ 22725 w 6006665"/>
                  <a:gd name="connsiteY379-139972" fmla="*/ 1833880 h 2711051"/>
                  <a:gd name="connsiteX380-139973" fmla="*/ 22725 w 6006665"/>
                  <a:gd name="connsiteY380-139974" fmla="*/ 1802065 h 2711051"/>
                  <a:gd name="connsiteX381-139975" fmla="*/ 0 w 6006665"/>
                  <a:gd name="connsiteY381-139976" fmla="*/ 1786158 h 2711051"/>
                  <a:gd name="connsiteX382-139977" fmla="*/ 15907 w 6006665"/>
                  <a:gd name="connsiteY382-139978" fmla="*/ 1763434 h 2711051"/>
                  <a:gd name="connsiteX383-139979" fmla="*/ 6818 w 6006665"/>
                  <a:gd name="connsiteY383-139980" fmla="*/ 1699805 h 2711051"/>
                  <a:gd name="connsiteX384-139981" fmla="*/ 34087 w 6006665"/>
                  <a:gd name="connsiteY384-139982" fmla="*/ 1656628 h 2711051"/>
                  <a:gd name="connsiteX385-139983" fmla="*/ 27270 w 6006665"/>
                  <a:gd name="connsiteY385-139984" fmla="*/ 1645266 h 2711051"/>
                  <a:gd name="connsiteX386-139985" fmla="*/ 70447 w 6006665"/>
                  <a:gd name="connsiteY386-139986" fmla="*/ 1606634 h 2711051"/>
                  <a:gd name="connsiteX387-139987" fmla="*/ 27270 w 6006665"/>
                  <a:gd name="connsiteY387-139988" fmla="*/ 1570274 h 2711051"/>
                  <a:gd name="connsiteX388-139989" fmla="*/ 109078 w 6006665"/>
                  <a:gd name="connsiteY388-139990" fmla="*/ 1472558 h 2711051"/>
                  <a:gd name="connsiteX389-139991" fmla="*/ 145438 w 6006665"/>
                  <a:gd name="connsiteY389-139992" fmla="*/ 1429381 h 2711051"/>
                  <a:gd name="connsiteX390-139993" fmla="*/ 156800 w 6006665"/>
                  <a:gd name="connsiteY390-139994" fmla="*/ 1386205 h 2711051"/>
                  <a:gd name="connsiteX391-139995" fmla="*/ 102261 w 6006665"/>
                  <a:gd name="connsiteY391-139996" fmla="*/ 1333938 h 2711051"/>
                  <a:gd name="connsiteX392-139997" fmla="*/ 118168 w 6006665"/>
                  <a:gd name="connsiteY392-139998" fmla="*/ 1279399 h 2711051"/>
                  <a:gd name="connsiteX393-139999" fmla="*/ 86354 w 6006665"/>
                  <a:gd name="connsiteY393-140000" fmla="*/ 1215770 h 2711051"/>
                  <a:gd name="connsiteX394-140001" fmla="*/ 109078 w 6006665"/>
                  <a:gd name="connsiteY394-140002" fmla="*/ 1140778 h 2711051"/>
                  <a:gd name="connsiteX395-140003" fmla="*/ 70447 w 6006665"/>
                  <a:gd name="connsiteY395-140004" fmla="*/ 1038517 h 2711051"/>
                  <a:gd name="connsiteX396-140005" fmla="*/ 102261 w 6006665"/>
                  <a:gd name="connsiteY396-140006" fmla="*/ 968071 h 2711051"/>
                  <a:gd name="connsiteX397-140007" fmla="*/ 43177 w 6006665"/>
                  <a:gd name="connsiteY397-140008" fmla="*/ 902170 h 2711051"/>
                  <a:gd name="connsiteX398-140009" fmla="*/ 49994 w 6006665"/>
                  <a:gd name="connsiteY398-140010" fmla="*/ 827178 h 2711051"/>
                  <a:gd name="connsiteX399-140011" fmla="*/ 81809 w 6006665"/>
                  <a:gd name="connsiteY399-140012" fmla="*/ 822633 h 2711051"/>
                  <a:gd name="connsiteX400-140013" fmla="*/ 145438 w 6006665"/>
                  <a:gd name="connsiteY400-140014" fmla="*/ 779457 h 2711051"/>
                  <a:gd name="connsiteX401-140015" fmla="*/ 184070 w 6006665"/>
                  <a:gd name="connsiteY401-140016" fmla="*/ 740825 h 2711051"/>
                  <a:gd name="connsiteX402-140017" fmla="*/ 189699 w 6006665"/>
                  <a:gd name="connsiteY402-140018" fmla="*/ 747103 h 2711051"/>
                  <a:gd name="connsiteX403-140019" fmla="*/ 195977 w 6006665"/>
                  <a:gd name="connsiteY403-140020" fmla="*/ 740825 h 2711051"/>
                  <a:gd name="connsiteX404-140021" fmla="*/ 255061 w 6006665"/>
                  <a:gd name="connsiteY404-140022" fmla="*/ 806726 h 2711051"/>
                  <a:gd name="connsiteX405-140023" fmla="*/ 350504 w 6006665"/>
                  <a:gd name="connsiteY405-140024" fmla="*/ 827178 h 2711051"/>
                  <a:gd name="connsiteX406-140025" fmla="*/ 491397 w 6006665"/>
                  <a:gd name="connsiteY406-140026" fmla="*/ 940802 h 2711051"/>
                  <a:gd name="connsiteX407-140027" fmla="*/ 523211 w 6006665"/>
                  <a:gd name="connsiteY407-140028" fmla="*/ 988523 h 2711051"/>
                  <a:gd name="connsiteX408-140029" fmla="*/ 523211 w 6006665"/>
                  <a:gd name="connsiteY408-140030" fmla="*/ 1047607 h 2711051"/>
                  <a:gd name="connsiteX409-140031" fmla="*/ 486852 w 6006665"/>
                  <a:gd name="connsiteY409-140032" fmla="*/ 1102146 h 2711051"/>
                  <a:gd name="connsiteX410-140033" fmla="*/ 420951 w 6006665"/>
                  <a:gd name="connsiteY410-140034" fmla="*/ 1122599 h 2711051"/>
                  <a:gd name="connsiteX411-140035" fmla="*/ 415909 w 6006665"/>
                  <a:gd name="connsiteY411-140036" fmla="*/ 1120468 h 2711051"/>
                  <a:gd name="connsiteX412-140037" fmla="*/ 409044 w 6006665"/>
                  <a:gd name="connsiteY412-140038" fmla="*/ 1122599 h 2711051"/>
                  <a:gd name="connsiteX413-140039" fmla="*/ 252950 w 6006665"/>
                  <a:gd name="connsiteY413-140040" fmla="*/ 1056643 h 2711051"/>
                  <a:gd name="connsiteX414-140041" fmla="*/ 232336 w 6006665"/>
                  <a:gd name="connsiteY414-140042" fmla="*/ 1063515 h 2711051"/>
                  <a:gd name="connsiteX415-140043" fmla="*/ 291420 w 6006665"/>
                  <a:gd name="connsiteY415-140044" fmla="*/ 1133961 h 2711051"/>
                  <a:gd name="connsiteX416-140045" fmla="*/ 291420 w 6006665"/>
                  <a:gd name="connsiteY416-140046" fmla="*/ 1172593 h 2711051"/>
                  <a:gd name="connsiteX417-140047" fmla="*/ 298238 w 6006665"/>
                  <a:gd name="connsiteY417-140048" fmla="*/ 1258947 h 2711051"/>
                  <a:gd name="connsiteX418-140049" fmla="*/ 345959 w 6006665"/>
                  <a:gd name="connsiteY418-140050" fmla="*/ 1290761 h 2711051"/>
                  <a:gd name="connsiteX419-140051" fmla="*/ 362087 w 6006665"/>
                  <a:gd name="connsiteY419-140052" fmla="*/ 1300169 h 2711051"/>
                  <a:gd name="connsiteX420-140053" fmla="*/ 365867 w 6006665"/>
                  <a:gd name="connsiteY420-140054" fmla="*/ 1268036 h 2711051"/>
                  <a:gd name="connsiteX421-140055" fmla="*/ 345415 w 6006665"/>
                  <a:gd name="connsiteY421-140056" fmla="*/ 1231677 h 2711051"/>
                  <a:gd name="connsiteX422-140057" fmla="*/ 365867 w 6006665"/>
                  <a:gd name="connsiteY422-140058" fmla="*/ 1199862 h 2711051"/>
                  <a:gd name="connsiteX423-140059" fmla="*/ 374560 w 6006665"/>
                  <a:gd name="connsiteY423-140060" fmla="*/ 1204861 h 2711051"/>
                  <a:gd name="connsiteX424-140061" fmla="*/ 377774 w 6006665"/>
                  <a:gd name="connsiteY424-140062" fmla="*/ 1199862 h 2711051"/>
                  <a:gd name="connsiteX425-140063" fmla="*/ 461933 w 6006665"/>
                  <a:gd name="connsiteY425-140064" fmla="*/ 1248254 h 2711051"/>
                  <a:gd name="connsiteX426-140065" fmla="*/ 484035 w 6006665"/>
                  <a:gd name="connsiteY426-140066" fmla="*/ 1231677 h 2711051"/>
                  <a:gd name="connsiteX427-140067" fmla="*/ 463583 w 6006665"/>
                  <a:gd name="connsiteY427-140068" fmla="*/ 1165775 h 2711051"/>
                  <a:gd name="connsiteX428-140069" fmla="*/ 549936 w 6006665"/>
                  <a:gd name="connsiteY428-140070" fmla="*/ 1079422 h 2711051"/>
                  <a:gd name="connsiteX429-140071" fmla="*/ 559742 w 6006665"/>
                  <a:gd name="connsiteY429-140072" fmla="*/ 1081523 h 2711051"/>
                  <a:gd name="connsiteX430-140073" fmla="*/ 561843 w 6006665"/>
                  <a:gd name="connsiteY430-140074" fmla="*/ 1079422 h 2711051"/>
                  <a:gd name="connsiteX431-140075" fmla="*/ 593658 w 6006665"/>
                  <a:gd name="connsiteY431-140076" fmla="*/ 1086239 h 2711051"/>
                  <a:gd name="connsiteX432-140077" fmla="*/ 620945 w 6006665"/>
                  <a:gd name="connsiteY432-140078" fmla="*/ 1110116 h 2711051"/>
                  <a:gd name="connsiteX433-140079" fmla="*/ 640835 w 6006665"/>
                  <a:gd name="connsiteY433-140080" fmla="*/ 1054425 h 2711051"/>
                  <a:gd name="connsiteX434-140081" fmla="*/ 609020 w 6006665"/>
                  <a:gd name="connsiteY434-140082" fmla="*/ 999886 h 2711051"/>
                  <a:gd name="connsiteX435-140083" fmla="*/ 624928 w 6006665"/>
                  <a:gd name="connsiteY435-140084" fmla="*/ 940802 h 2711051"/>
                  <a:gd name="connsiteX436-140085" fmla="*/ 597658 w 6006665"/>
                  <a:gd name="connsiteY436-140086" fmla="*/ 881717 h 2711051"/>
                  <a:gd name="connsiteX437-140087" fmla="*/ 611562 w 6006665"/>
                  <a:gd name="connsiteY437-140088" fmla="*/ 886043 h 2711051"/>
                  <a:gd name="connsiteX438-140089" fmla="*/ 609565 w 6006665"/>
                  <a:gd name="connsiteY438-140090" fmla="*/ 881717 h 2711051"/>
                  <a:gd name="connsiteX439-140091" fmla="*/ 711826 w 6006665"/>
                  <a:gd name="connsiteY439-140092" fmla="*/ 913532 h 2711051"/>
                  <a:gd name="connsiteX440-140093" fmla="*/ 732278 w 6006665"/>
                  <a:gd name="connsiteY440-140094" fmla="*/ 968071 h 2711051"/>
                  <a:gd name="connsiteX441-140095" fmla="*/ 684556 w 6006665"/>
                  <a:gd name="connsiteY441-140096" fmla="*/ 979433 h 2711051"/>
                  <a:gd name="connsiteX442-140097" fmla="*/ 684556 w 6006665"/>
                  <a:gd name="connsiteY442-140098" fmla="*/ 1031700 h 2711051"/>
                  <a:gd name="connsiteX443-140099" fmla="*/ 713309 w 6006665"/>
                  <a:gd name="connsiteY443-140100" fmla="*/ 1060453 h 2711051"/>
                  <a:gd name="connsiteX444-140101" fmla="*/ 763548 w 6006665"/>
                  <a:gd name="connsiteY444-140102" fmla="*/ 1043062 h 2711051"/>
                  <a:gd name="connsiteX445-140103" fmla="*/ 770365 w 6006665"/>
                  <a:gd name="connsiteY445-140104" fmla="*/ 983978 h 2711051"/>
                  <a:gd name="connsiteX446-140105" fmla="*/ 845357 w 6006665"/>
                  <a:gd name="connsiteY446-140106" fmla="*/ 936257 h 2711051"/>
                  <a:gd name="connsiteX447-140107" fmla="*/ 972614 w 6006665"/>
                  <a:gd name="connsiteY447-140108" fmla="*/ 849903 h 2711051"/>
                  <a:gd name="connsiteX448-140109" fmla="*/ 982566 w 6006665"/>
                  <a:gd name="connsiteY448-140110" fmla="*/ 851230 h 2711051"/>
                  <a:gd name="connsiteX449-140111" fmla="*/ 984521 w 6006665"/>
                  <a:gd name="connsiteY449-140112" fmla="*/ 849903 h 2711051"/>
                  <a:gd name="connsiteX450-140113" fmla="*/ 1018608 w 6006665"/>
                  <a:gd name="connsiteY450-140114" fmla="*/ 854448 h 2711051"/>
                  <a:gd name="connsiteX451-140115" fmla="*/ 979977 w 6006665"/>
                  <a:gd name="connsiteY451-140116" fmla="*/ 918077 h 2711051"/>
                  <a:gd name="connsiteX452-140117" fmla="*/ 1012666 w 6006665"/>
                  <a:gd name="connsiteY452-140118" fmla="*/ 923238 h 2711051"/>
                  <a:gd name="connsiteX453-140119" fmla="*/ 1038516 w 6006665"/>
                  <a:gd name="connsiteY453-140120" fmla="*/ 893080 h 2711051"/>
                  <a:gd name="connsiteX454-140121" fmla="*/ 1050423 w 6006665"/>
                  <a:gd name="connsiteY454-140122" fmla="*/ 893080 h 2711051"/>
                  <a:gd name="connsiteX455-140123" fmla="*/ 1108962 w 6006665"/>
                  <a:gd name="connsiteY455-140124" fmla="*/ 893080 h 2711051"/>
                  <a:gd name="connsiteX456-140125" fmla="*/ 1161229 w 6006665"/>
                  <a:gd name="connsiteY456-140126" fmla="*/ 849903 h 2711051"/>
                  <a:gd name="connsiteX457-140127" fmla="*/ 1165711 w 6006665"/>
                  <a:gd name="connsiteY457-140128" fmla="*/ 856037 h 2711051"/>
                  <a:gd name="connsiteX458-140129" fmla="*/ 1173136 w 6006665"/>
                  <a:gd name="connsiteY458-140130" fmla="*/ 849903 h 2711051"/>
                  <a:gd name="connsiteX459-140131" fmla="*/ 1210035 w 6006665"/>
                  <a:gd name="connsiteY459-140132" fmla="*/ 900396 h 2711051"/>
                  <a:gd name="connsiteX460-140133" fmla="*/ 1247583 w 6006665"/>
                  <a:gd name="connsiteY460-140134" fmla="*/ 843086 h 2711051"/>
                  <a:gd name="connsiteX461-140135" fmla="*/ 1211223 w 6006665"/>
                  <a:gd name="connsiteY461-140136" fmla="*/ 784002 h 2711051"/>
                  <a:gd name="connsiteX462-140137" fmla="*/ 1227130 w 6006665"/>
                  <a:gd name="connsiteY462-140138" fmla="*/ 747642 h 2711051"/>
                  <a:gd name="connsiteX463-140139" fmla="*/ 1237665 w 6006665"/>
                  <a:gd name="connsiteY463-140140" fmla="*/ 750780 h 2711051"/>
                  <a:gd name="connsiteX464-140141" fmla="*/ 1239037 w 6006665"/>
                  <a:gd name="connsiteY464-140142" fmla="*/ 747642 h 2711051"/>
                  <a:gd name="connsiteX465-140143" fmla="*/ 1345843 w 6006665"/>
                  <a:gd name="connsiteY465-140144" fmla="*/ 779457 h 2711051"/>
                  <a:gd name="connsiteX466-140145" fmla="*/ 1400382 w 6006665"/>
                  <a:gd name="connsiteY466-140146" fmla="*/ 811271 h 2711051"/>
                  <a:gd name="connsiteX467-140147" fmla="*/ 1519756 w 6006665"/>
                  <a:gd name="connsiteY467-140148" fmla="*/ 917855 h 2711051"/>
                  <a:gd name="connsiteX468-140149" fmla="*/ 1543003 w 6006665"/>
                  <a:gd name="connsiteY468-140150" fmla="*/ 877173 h 2711051"/>
                  <a:gd name="connsiteX469-140151" fmla="*/ 1506643 w 6006665"/>
                  <a:gd name="connsiteY469-140152" fmla="*/ 822633 h 2711051"/>
                  <a:gd name="connsiteX470-140153" fmla="*/ 1506643 w 6006665"/>
                  <a:gd name="connsiteY470-140154" fmla="*/ 799909 h 2711051"/>
                  <a:gd name="connsiteX471-140155" fmla="*/ 1463467 w 6006665"/>
                  <a:gd name="connsiteY471-140156" fmla="*/ 790819 h 2711051"/>
                  <a:gd name="connsiteX472-140157" fmla="*/ 1472556 w 6006665"/>
                  <a:gd name="connsiteY472-140158" fmla="*/ 740825 h 2711051"/>
                  <a:gd name="connsiteX473-140159" fmla="*/ 1452104 w 6006665"/>
                  <a:gd name="connsiteY473-140160" fmla="*/ 654471 h 2711051"/>
                  <a:gd name="connsiteX474-140161" fmla="*/ 1452104 w 6006665"/>
                  <a:gd name="connsiteY474-140162" fmla="*/ 618112 h 2711051"/>
                  <a:gd name="connsiteX475-140163" fmla="*/ 1522551 w 6006665"/>
                  <a:gd name="connsiteY475-140164" fmla="*/ 515851 h 2711051"/>
                  <a:gd name="connsiteX476-140165" fmla="*/ 1543003 w 6006665"/>
                  <a:gd name="connsiteY476-140166" fmla="*/ 402228 h 2711051"/>
                  <a:gd name="connsiteX477-140167" fmla="*/ 1570272 w 6006665"/>
                  <a:gd name="connsiteY477-140168" fmla="*/ 381775 h 2711051"/>
                  <a:gd name="connsiteX478-140169" fmla="*/ 1578688 w 6006665"/>
                  <a:gd name="connsiteY478-140170" fmla="*/ 384394 h 2711051"/>
                  <a:gd name="connsiteX479-140171" fmla="*/ 1582179 w 6006665"/>
                  <a:gd name="connsiteY479-140172" fmla="*/ 381775 h 2711051"/>
                  <a:gd name="connsiteX480-140173" fmla="*/ 1684440 w 6006665"/>
                  <a:gd name="connsiteY480-140174" fmla="*/ 413590 h 2711051"/>
                  <a:gd name="connsiteX481-140175" fmla="*/ 1688985 w 6006665"/>
                  <a:gd name="connsiteY481-140176" fmla="*/ 484036 h 2711051"/>
                  <a:gd name="connsiteX482-140177" fmla="*/ 1652625 w 6006665"/>
                  <a:gd name="connsiteY482-140178" fmla="*/ 574935 h 2711051"/>
                  <a:gd name="connsiteX483-140179" fmla="*/ 1679895 w 6006665"/>
                  <a:gd name="connsiteY483-140180" fmla="*/ 613567 h 2711051"/>
                  <a:gd name="connsiteX484-140181" fmla="*/ 1688985 w 6006665"/>
                  <a:gd name="connsiteY484-140182" fmla="*/ 688558 h 2711051"/>
                  <a:gd name="connsiteX485-140183" fmla="*/ 1679895 w 6006665"/>
                  <a:gd name="connsiteY485-140184" fmla="*/ 833996 h 2711051"/>
                  <a:gd name="connsiteX486-140185" fmla="*/ 1636718 w 6006665"/>
                  <a:gd name="connsiteY486-140186" fmla="*/ 1097602 h 2711051"/>
                  <a:gd name="connsiteX487-140187" fmla="*/ 1662494 w 6006665"/>
                  <a:gd name="connsiteY487-140188" fmla="*/ 1104046 h 2711051"/>
                  <a:gd name="connsiteX0-140189" fmla="*/ 1662494 w 6006665"/>
                  <a:gd name="connsiteY0-140190" fmla="*/ 1104046 h 2711051"/>
                  <a:gd name="connsiteX1-140191" fmla="*/ 3211535 w 6006665"/>
                  <a:gd name="connsiteY1-140192" fmla="*/ 1 h 2711051"/>
                  <a:gd name="connsiteX2-140193" fmla="*/ 3200173 w 6006665"/>
                  <a:gd name="connsiteY2-140194" fmla="*/ 74993 h 2711051"/>
                  <a:gd name="connsiteX3-140195" fmla="*/ 3161541 w 6006665"/>
                  <a:gd name="connsiteY3-140196" fmla="*/ 118170 h 2711051"/>
                  <a:gd name="connsiteX4-140197" fmla="*/ 3066097 w 6006665"/>
                  <a:gd name="connsiteY4-140198" fmla="*/ 193161 h 2711051"/>
                  <a:gd name="connsiteX5-140199" fmla="*/ 3034283 w 6006665"/>
                  <a:gd name="connsiteY5-140200" fmla="*/ 236338 h 2711051"/>
                  <a:gd name="connsiteX6-140201" fmla="*/ 3082005 w 6006665"/>
                  <a:gd name="connsiteY6-140202" fmla="*/ 252245 h 2711051"/>
                  <a:gd name="connsiteX7-140203" fmla="*/ 3129459 w 6006665"/>
                  <a:gd name="connsiteY7-140204" fmla="*/ 279926 h 2711051"/>
                  <a:gd name="connsiteX8-140205" fmla="*/ 3156451 w 6006665"/>
                  <a:gd name="connsiteY8-140206" fmla="*/ 256790 h 2711051"/>
                  <a:gd name="connsiteX9-140207" fmla="*/ 3158460 w 6006665"/>
                  <a:gd name="connsiteY9-140208" fmla="*/ 265274 h 2711051"/>
                  <a:gd name="connsiteX10-140209" fmla="*/ 3168359 w 6006665"/>
                  <a:gd name="connsiteY10-140210" fmla="*/ 256790 h 2711051"/>
                  <a:gd name="connsiteX11-140211" fmla="*/ 3184984 w 6006665"/>
                  <a:gd name="connsiteY11-140212" fmla="*/ 326983 h 2711051"/>
                  <a:gd name="connsiteX12-140213" fmla="*/ 3192811 w 6006665"/>
                  <a:gd name="connsiteY12-140214" fmla="*/ 311329 h 2711051"/>
                  <a:gd name="connsiteX13-140215" fmla="*/ 3251895 w 6006665"/>
                  <a:gd name="connsiteY13-140216" fmla="*/ 290877 h 2711051"/>
                  <a:gd name="connsiteX14-140217" fmla="*/ 3259833 w 6006665"/>
                  <a:gd name="connsiteY14-140218" fmla="*/ 292251 h 2711051"/>
                  <a:gd name="connsiteX15-140219" fmla="*/ 3263802 w 6006665"/>
                  <a:gd name="connsiteY15-140220" fmla="*/ 290877 h 2711051"/>
                  <a:gd name="connsiteX16-140221" fmla="*/ 3381970 w 6006665"/>
                  <a:gd name="connsiteY16-140222" fmla="*/ 311329 h 2711051"/>
                  <a:gd name="connsiteX17-140223" fmla="*/ 3388787 w 6006665"/>
                  <a:gd name="connsiteY17-140224" fmla="*/ 370413 h 2711051"/>
                  <a:gd name="connsiteX18-140225" fmla="*/ 3531529 w 6006665"/>
                  <a:gd name="connsiteY18-140226" fmla="*/ 391404 h 2711051"/>
                  <a:gd name="connsiteX19-140227" fmla="*/ 3538225 w 6006665"/>
                  <a:gd name="connsiteY19-140228" fmla="*/ 295422 h 2711051"/>
                  <a:gd name="connsiteX20-140229" fmla="*/ 3549910 w 6006665"/>
                  <a:gd name="connsiteY20-140230" fmla="*/ 298609 h 2711051"/>
                  <a:gd name="connsiteX21-140231" fmla="*/ 3550132 w 6006665"/>
                  <a:gd name="connsiteY21-140232" fmla="*/ 295422 h 2711051"/>
                  <a:gd name="connsiteX22-140233" fmla="*/ 3625123 w 6006665"/>
                  <a:gd name="connsiteY22-140234" fmla="*/ 315874 h 2711051"/>
                  <a:gd name="connsiteX23-140235" fmla="*/ 3672301 w 6006665"/>
                  <a:gd name="connsiteY23-140236" fmla="*/ 315874 h 2711051"/>
                  <a:gd name="connsiteX24-140237" fmla="*/ 3684207 w 6006665"/>
                  <a:gd name="connsiteY24-140238" fmla="*/ 315874 h 2711051"/>
                  <a:gd name="connsiteX25-140239" fmla="*/ 3743291 w 6006665"/>
                  <a:gd name="connsiteY25-140240" fmla="*/ 381775 h 2711051"/>
                  <a:gd name="connsiteX26-140241" fmla="*/ 3759199 w 6006665"/>
                  <a:gd name="connsiteY26-140242" fmla="*/ 461312 h 2711051"/>
                  <a:gd name="connsiteX27-140243" fmla="*/ 3738747 w 6006665"/>
                  <a:gd name="connsiteY27-140244" fmla="*/ 511306 h 2711051"/>
                  <a:gd name="connsiteX28-140245" fmla="*/ 3786469 w 6006665"/>
                  <a:gd name="connsiteY28-140246" fmla="*/ 602204 h 2711051"/>
                  <a:gd name="connsiteX29-140247" fmla="*/ 3835603 w 6006665"/>
                  <a:gd name="connsiteY29-140248" fmla="*/ 638110 h 2711051"/>
                  <a:gd name="connsiteX30-140249" fmla="*/ 3865460 w 6006665"/>
                  <a:gd name="connsiteY30-140250" fmla="*/ 527213 h 2711051"/>
                  <a:gd name="connsiteX31-140251" fmla="*/ 3875077 w 6006665"/>
                  <a:gd name="connsiteY31-140252" fmla="*/ 535720 h 2711051"/>
                  <a:gd name="connsiteX32-140253" fmla="*/ 3877367 w 6006665"/>
                  <a:gd name="connsiteY32-140254" fmla="*/ 527213 h 2711051"/>
                  <a:gd name="connsiteX33-140255" fmla="*/ 3932151 w 6006665"/>
                  <a:gd name="connsiteY33-140256" fmla="*/ 575676 h 2711051"/>
                  <a:gd name="connsiteX34-140257" fmla="*/ 3988173 w 6006665"/>
                  <a:gd name="connsiteY34-140258" fmla="*/ 547665 h 2711051"/>
                  <a:gd name="connsiteX35-140259" fmla="*/ 3993852 w 6006665"/>
                  <a:gd name="connsiteY35-140260" fmla="*/ 550780 h 2711051"/>
                  <a:gd name="connsiteX36-140261" fmla="*/ 4000080 w 6006665"/>
                  <a:gd name="connsiteY36-140262" fmla="*/ 547665 h 2711051"/>
                  <a:gd name="connsiteX37-140263" fmla="*/ 4062426 w 6006665"/>
                  <a:gd name="connsiteY37-140264" fmla="*/ 581855 h 2711051"/>
                  <a:gd name="connsiteX38-140265" fmla="*/ 4085889 w 6006665"/>
                  <a:gd name="connsiteY38-140266" fmla="*/ 554483 h 2711051"/>
                  <a:gd name="connsiteX39-140267" fmla="*/ 4095563 w 6006665"/>
                  <a:gd name="connsiteY39-140268" fmla="*/ 557087 h 2711051"/>
                  <a:gd name="connsiteX40-140269" fmla="*/ 4097796 w 6006665"/>
                  <a:gd name="connsiteY40-140270" fmla="*/ 554483 h 2711051"/>
                  <a:gd name="connsiteX41-140271" fmla="*/ 4144150 w 6006665"/>
                  <a:gd name="connsiteY41-140272" fmla="*/ 566963 h 2711051"/>
                  <a:gd name="connsiteX42-140273" fmla="*/ 4117703 w 6006665"/>
                  <a:gd name="connsiteY42-140274" fmla="*/ 456767 h 2711051"/>
                  <a:gd name="connsiteX43-140275" fmla="*/ 4165425 w 6006665"/>
                  <a:gd name="connsiteY43-140276" fmla="*/ 402228 h 2711051"/>
                  <a:gd name="connsiteX44-140277" fmla="*/ 4175231 w 6006665"/>
                  <a:gd name="connsiteY44-140278" fmla="*/ 404629 h 2711051"/>
                  <a:gd name="connsiteX45-140279" fmla="*/ 4177332 w 6006665"/>
                  <a:gd name="connsiteY45-140280" fmla="*/ 402228 h 2711051"/>
                  <a:gd name="connsiteX46-140281" fmla="*/ 4511384 w 6006665"/>
                  <a:gd name="connsiteY46-140282" fmla="*/ 484036 h 2711051"/>
                  <a:gd name="connsiteX47-140283" fmla="*/ 4543199 w 6006665"/>
                  <a:gd name="connsiteY47-140284" fmla="*/ 554483 h 2711051"/>
                  <a:gd name="connsiteX48-140285" fmla="*/ 4639242 w 6006665"/>
                  <a:gd name="connsiteY48-140286" fmla="*/ 637125 h 2711051"/>
                  <a:gd name="connsiteX49-140287" fmla="*/ 4774445 w 6006665"/>
                  <a:gd name="connsiteY49-140288" fmla="*/ 618112 h 2711051"/>
                  <a:gd name="connsiteX50-140289" fmla="*/ 4778496 w 6006665"/>
                  <a:gd name="connsiteY50-140290" fmla="*/ 619216 h 2711051"/>
                  <a:gd name="connsiteX51-140291" fmla="*/ 4786352 w 6006665"/>
                  <a:gd name="connsiteY51-140292" fmla="*/ 618112 h 2711051"/>
                  <a:gd name="connsiteX52-140293" fmla="*/ 4861343 w 6006665"/>
                  <a:gd name="connsiteY52-140294" fmla="*/ 638564 h 2711051"/>
                  <a:gd name="connsiteX53-140295" fmla="*/ 4893158 w 6006665"/>
                  <a:gd name="connsiteY53-140296" fmla="*/ 681741 h 2711051"/>
                  <a:gd name="connsiteX54-140297" fmla="*/ 4888613 w 6006665"/>
                  <a:gd name="connsiteY54-140298" fmla="*/ 763549 h 2711051"/>
                  <a:gd name="connsiteX55-140299" fmla="*/ 4927677 w 6006665"/>
                  <a:gd name="connsiteY55-140300" fmla="*/ 788221 h 2711051"/>
                  <a:gd name="connsiteX56-140301" fmla="*/ 4967605 w 6006665"/>
                  <a:gd name="connsiteY56-140302" fmla="*/ 774912 h 2711051"/>
                  <a:gd name="connsiteX57-140303" fmla="*/ 5038051 w 6006665"/>
                  <a:gd name="connsiteY57-140304" fmla="*/ 768094 h 2711051"/>
                  <a:gd name="connsiteX58-140305" fmla="*/ 5040730 w 6006665"/>
                  <a:gd name="connsiteY58-140306" fmla="*/ 768987 h 2711051"/>
                  <a:gd name="connsiteX59-140307" fmla="*/ 5049958 w 6006665"/>
                  <a:gd name="connsiteY59-140308" fmla="*/ 768094 h 2711051"/>
                  <a:gd name="connsiteX60-140309" fmla="*/ 5114249 w 6006665"/>
                  <a:gd name="connsiteY60-140310" fmla="*/ 789525 h 2711051"/>
                  <a:gd name="connsiteX61-140311" fmla="*/ 5176671 w 6006665"/>
                  <a:gd name="connsiteY61-140312" fmla="*/ 779457 h 2711051"/>
                  <a:gd name="connsiteX62-140313" fmla="*/ 5177801 w 6006665"/>
                  <a:gd name="connsiteY62-140314" fmla="*/ 781195 h 2711051"/>
                  <a:gd name="connsiteX63-140315" fmla="*/ 5188578 w 6006665"/>
                  <a:gd name="connsiteY63-140316" fmla="*/ 779457 h 2711051"/>
                  <a:gd name="connsiteX64-140317" fmla="*/ 5243719 w 6006665"/>
                  <a:gd name="connsiteY64-140318" fmla="*/ 864288 h 2711051"/>
                  <a:gd name="connsiteX65-140319" fmla="*/ 5283477 w 6006665"/>
                  <a:gd name="connsiteY65-140320" fmla="*/ 833996 h 2711051"/>
                  <a:gd name="connsiteX66-140321" fmla="*/ 5258480 w 6006665"/>
                  <a:gd name="connsiteY66-140322" fmla="*/ 768094 h 2711051"/>
                  <a:gd name="connsiteX67-140323" fmla="*/ 5267570 w 6006665"/>
                  <a:gd name="connsiteY67-140324" fmla="*/ 720373 h 2711051"/>
                  <a:gd name="connsiteX68-140325" fmla="*/ 5278896 w 6006665"/>
                  <a:gd name="connsiteY68-140326" fmla="*/ 723422 h 2711051"/>
                  <a:gd name="connsiteX69-140327" fmla="*/ 5279477 w 6006665"/>
                  <a:gd name="connsiteY69-140328" fmla="*/ 720373 h 2711051"/>
                  <a:gd name="connsiteX70-140329" fmla="*/ 5395510 w 6006665"/>
                  <a:gd name="connsiteY70-140330" fmla="*/ 751612 h 2711051"/>
                  <a:gd name="connsiteX71-140331" fmla="*/ 5463001 w 6006665"/>
                  <a:gd name="connsiteY71-140332" fmla="*/ 747642 h 2711051"/>
                  <a:gd name="connsiteX72-140333" fmla="*/ 5464386 w 6006665"/>
                  <a:gd name="connsiteY72-140334" fmla="*/ 748261 h 2711051"/>
                  <a:gd name="connsiteX73-140335" fmla="*/ 5474909 w 6006665"/>
                  <a:gd name="connsiteY73-140336" fmla="*/ 747642 h 2711051"/>
                  <a:gd name="connsiteX74-140337" fmla="*/ 5581715 w 6006665"/>
                  <a:gd name="connsiteY74-140338" fmla="*/ 795364 h 2711051"/>
                  <a:gd name="connsiteX75-140339" fmla="*/ 5633981 w 6006665"/>
                  <a:gd name="connsiteY75-140340" fmla="*/ 838541 h 2711051"/>
                  <a:gd name="connsiteX76-140341" fmla="*/ 5720335 w 6006665"/>
                  <a:gd name="connsiteY76-140342" fmla="*/ 918077 h 2711051"/>
                  <a:gd name="connsiteX77-140343" fmla="*/ 5822595 w 6006665"/>
                  <a:gd name="connsiteY77-140344" fmla="*/ 1015793 h 2711051"/>
                  <a:gd name="connsiteX78-140345" fmla="*/ 5818051 w 6006665"/>
                  <a:gd name="connsiteY78-140346" fmla="*/ 1070332 h 2711051"/>
                  <a:gd name="connsiteX79-140347" fmla="*/ 5825679 w 6006665"/>
                  <a:gd name="connsiteY79-140348" fmla="*/ 1077960 h 2711051"/>
                  <a:gd name="connsiteX80-140349" fmla="*/ 5822051 w 6006665"/>
                  <a:gd name="connsiteY80-140350" fmla="*/ 1027155 h 2711051"/>
                  <a:gd name="connsiteX81-140351" fmla="*/ 5834092 w 6006665"/>
                  <a:gd name="connsiteY81-140352" fmla="*/ 1029028 h 2711051"/>
                  <a:gd name="connsiteX82-140353" fmla="*/ 5833958 w 6006665"/>
                  <a:gd name="connsiteY82-140354" fmla="*/ 1027155 h 2711051"/>
                  <a:gd name="connsiteX83-140355" fmla="*/ 5936219 w 6006665"/>
                  <a:gd name="connsiteY83-140356" fmla="*/ 1043062 h 2711051"/>
                  <a:gd name="connsiteX84-140357" fmla="*/ 6006665 w 6006665"/>
                  <a:gd name="connsiteY84-140358" fmla="*/ 1122599 h 2711051"/>
                  <a:gd name="connsiteX85-140359" fmla="*/ 5968033 w 6006665"/>
                  <a:gd name="connsiteY85-140360" fmla="*/ 1161231 h 2711051"/>
                  <a:gd name="connsiteX86-140361" fmla="*/ 5908949 w 6006665"/>
                  <a:gd name="connsiteY86-140362" fmla="*/ 1172593 h 2711051"/>
                  <a:gd name="connsiteX87-140363" fmla="*/ 5908949 w 6006665"/>
                  <a:gd name="connsiteY87-140364" fmla="*/ 1258947 h 2711051"/>
                  <a:gd name="connsiteX88-140365" fmla="*/ 5893042 w 6006665"/>
                  <a:gd name="connsiteY88-140366" fmla="*/ 1274854 h 2711051"/>
                  <a:gd name="connsiteX89-140367" fmla="*/ 5881135 w 6006665"/>
                  <a:gd name="connsiteY89-140368" fmla="*/ 1274854 h 2711051"/>
                  <a:gd name="connsiteX90-140369" fmla="*/ 5861227 w 6006665"/>
                  <a:gd name="connsiteY90-140370" fmla="*/ 1274854 h 2711051"/>
                  <a:gd name="connsiteX91-140371" fmla="*/ 5849321 w 6006665"/>
                  <a:gd name="connsiteY91-140372" fmla="*/ 1274854 h 2711051"/>
                  <a:gd name="connsiteX92-140373" fmla="*/ 5817506 w 6006665"/>
                  <a:gd name="connsiteY92-140374" fmla="*/ 1240767 h 2711051"/>
                  <a:gd name="connsiteX93-140375" fmla="*/ 5767511 w 6006665"/>
                  <a:gd name="connsiteY93-140376" fmla="*/ 1215770 h 2711051"/>
                  <a:gd name="connsiteX94-140377" fmla="*/ 5762967 w 6006665"/>
                  <a:gd name="connsiteY94-140378" fmla="*/ 1181683 h 2711051"/>
                  <a:gd name="connsiteX95-140379" fmla="*/ 5729132 w 6006665"/>
                  <a:gd name="connsiteY95-140380" fmla="*/ 1167751 h 2711051"/>
                  <a:gd name="connsiteX96-140381" fmla="*/ 5695337 w 6006665"/>
                  <a:gd name="connsiteY96-140382" fmla="*/ 1177138 h 2711051"/>
                  <a:gd name="connsiteX97-140383" fmla="*/ 5693366 w 6006665"/>
                  <a:gd name="connsiteY97-140384" fmla="*/ 1174378 h 2711051"/>
                  <a:gd name="connsiteX98-140385" fmla="*/ 5683431 w 6006665"/>
                  <a:gd name="connsiteY98-140386" fmla="*/ 1177138 h 2711051"/>
                  <a:gd name="connsiteX99-140387" fmla="*/ 5660706 w 6006665"/>
                  <a:gd name="connsiteY99-140388" fmla="*/ 1145323 h 2711051"/>
                  <a:gd name="connsiteX100-140389" fmla="*/ 5669644 w 6006665"/>
                  <a:gd name="connsiteY100-140390" fmla="*/ 1120298 h 2711051"/>
                  <a:gd name="connsiteX101-140391" fmla="*/ 5640799 w 6006665"/>
                  <a:gd name="connsiteY101-140392" fmla="*/ 1133961 h 2711051"/>
                  <a:gd name="connsiteX102-140393" fmla="*/ 5656705 w 6006665"/>
                  <a:gd name="connsiteY102-140394" fmla="*/ 1177138 h 2711051"/>
                  <a:gd name="connsiteX103-140395" fmla="*/ 5633981 w 6006665"/>
                  <a:gd name="connsiteY103-140396" fmla="*/ 1215770 h 2711051"/>
                  <a:gd name="connsiteX104-140397" fmla="*/ 5586259 w 6006665"/>
                  <a:gd name="connsiteY104-140398" fmla="*/ 1252129 h 2711051"/>
                  <a:gd name="connsiteX105-140399" fmla="*/ 5575676 w 6006665"/>
                  <a:gd name="connsiteY105-140400" fmla="*/ 1251121 h 2711051"/>
                  <a:gd name="connsiteX106-140401" fmla="*/ 5574353 w 6006665"/>
                  <a:gd name="connsiteY106-140402" fmla="*/ 1252129 h 2711051"/>
                  <a:gd name="connsiteX107-140403" fmla="*/ 5539436 w 6006665"/>
                  <a:gd name="connsiteY107-140404" fmla="*/ 1248804 h 2711051"/>
                  <a:gd name="connsiteX108-140405" fmla="*/ 5570352 w 6006665"/>
                  <a:gd name="connsiteY108-140406" fmla="*/ 1290761 h 2711051"/>
                  <a:gd name="connsiteX109-140407" fmla="*/ 5593077 w 6006665"/>
                  <a:gd name="connsiteY109-140408" fmla="*/ 1354390 h 2711051"/>
                  <a:gd name="connsiteX110-140409" fmla="*/ 5613529 w 6006665"/>
                  <a:gd name="connsiteY110-140410" fmla="*/ 1413474 h 2711051"/>
                  <a:gd name="connsiteX111-140411" fmla="*/ 5608984 w 6006665"/>
                  <a:gd name="connsiteY111-140412" fmla="*/ 1436199 h 2711051"/>
                  <a:gd name="connsiteX112-140413" fmla="*/ 5597799 w 6006665"/>
                  <a:gd name="connsiteY112-140414" fmla="*/ 1432590 h 2711051"/>
                  <a:gd name="connsiteX113-140415" fmla="*/ 5534271 w 6006665"/>
                  <a:gd name="connsiteY113-140416" fmla="*/ 1415939 h 2711051"/>
                  <a:gd name="connsiteX114-140417" fmla="*/ 5436277 w 6006665"/>
                  <a:gd name="connsiteY114-140418" fmla="*/ 1472558 h 2711051"/>
                  <a:gd name="connsiteX115-140419" fmla="*/ 5397645 w 6006665"/>
                  <a:gd name="connsiteY115-140420" fmla="*/ 1483921 h 2711051"/>
                  <a:gd name="connsiteX116-140421" fmla="*/ 5345378 w 6006665"/>
                  <a:gd name="connsiteY116-140422" fmla="*/ 1538460 h 2711051"/>
                  <a:gd name="connsiteX117-140423" fmla="*/ 5290839 w 6006665"/>
                  <a:gd name="connsiteY117-140424" fmla="*/ 1586181 h 2711051"/>
                  <a:gd name="connsiteX118-140425" fmla="*/ 5274932 w 6006665"/>
                  <a:gd name="connsiteY118-140426" fmla="*/ 1617996 h 2711051"/>
                  <a:gd name="connsiteX119-140427" fmla="*/ 5267238 w 6006665"/>
                  <a:gd name="connsiteY119-140428" fmla="*/ 1609569 h 2711051"/>
                  <a:gd name="connsiteX120-140429" fmla="*/ 5263025 w 6006665"/>
                  <a:gd name="connsiteY120-140430" fmla="*/ 1617996 h 2711051"/>
                  <a:gd name="connsiteX121-140431" fmla="*/ 5219538 w 6006665"/>
                  <a:gd name="connsiteY121-140432" fmla="*/ 1570368 h 2711051"/>
                  <a:gd name="connsiteX122-140433" fmla="*/ 5129494 w 6006665"/>
                  <a:gd name="connsiteY122-140434" fmla="*/ 1624813 h 2711051"/>
                  <a:gd name="connsiteX123-140435" fmla="*/ 5126389 w 6006665"/>
                  <a:gd name="connsiteY123-140436" fmla="*/ 1619491 h 2711051"/>
                  <a:gd name="connsiteX124-140437" fmla="*/ 5117587 w 6006665"/>
                  <a:gd name="connsiteY124-140438" fmla="*/ 1624813 h 2711051"/>
                  <a:gd name="connsiteX125-140439" fmla="*/ 5105544 w 6006665"/>
                  <a:gd name="connsiteY125-140440" fmla="*/ 1604167 h 2711051"/>
                  <a:gd name="connsiteX126-140441" fmla="*/ 5074955 w 6006665"/>
                  <a:gd name="connsiteY126-140442" fmla="*/ 1629358 h 2711051"/>
                  <a:gd name="connsiteX127-140443" fmla="*/ 5065718 w 6006665"/>
                  <a:gd name="connsiteY127-140444" fmla="*/ 1627159 h 2711051"/>
                  <a:gd name="connsiteX128-140445" fmla="*/ 5063048 w 6006665"/>
                  <a:gd name="connsiteY128-140446" fmla="*/ 1629358 h 2711051"/>
                  <a:gd name="connsiteX129-140447" fmla="*/ 5026594 w 6006665"/>
                  <a:gd name="connsiteY129-140448" fmla="*/ 1620679 h 2711051"/>
                  <a:gd name="connsiteX130-140449" fmla="*/ 5015871 w 6006665"/>
                  <a:gd name="connsiteY130-140450" fmla="*/ 1665718 h 2711051"/>
                  <a:gd name="connsiteX131-140451" fmla="*/ 4974967 w 6006665"/>
                  <a:gd name="connsiteY131-140452" fmla="*/ 1731619 h 2711051"/>
                  <a:gd name="connsiteX132-140453" fmla="*/ 4974967 w 6006665"/>
                  <a:gd name="connsiteY132-140454" fmla="*/ 1763434 h 2711051"/>
                  <a:gd name="connsiteX133-140455" fmla="*/ 5011326 w 6006665"/>
                  <a:gd name="connsiteY133-140456" fmla="*/ 1877057 h 2711051"/>
                  <a:gd name="connsiteX134-140457" fmla="*/ 4999419 w 6006665"/>
                  <a:gd name="connsiteY134-140458" fmla="*/ 1877057 h 2711051"/>
                  <a:gd name="connsiteX135-140459" fmla="*/ 4974967 w 6006665"/>
                  <a:gd name="connsiteY135-140460" fmla="*/ 1877057 h 2711051"/>
                  <a:gd name="connsiteX136-140461" fmla="*/ 4963605 w 6006665"/>
                  <a:gd name="connsiteY136-140462" fmla="*/ 1929323 h 2711051"/>
                  <a:gd name="connsiteX137-140463" fmla="*/ 4974967 w 6006665"/>
                  <a:gd name="connsiteY137-140464" fmla="*/ 1956593 h 2711051"/>
                  <a:gd name="connsiteX138-140465" fmla="*/ 4909065 w 6006665"/>
                  <a:gd name="connsiteY138-140466" fmla="*/ 1990680 h 2711051"/>
                  <a:gd name="connsiteX139-140467" fmla="*/ 4897703 w 6006665"/>
                  <a:gd name="connsiteY139-140468" fmla="*/ 2058854 h 2711051"/>
                  <a:gd name="connsiteX140-140469" fmla="*/ 4845437 w 6006665"/>
                  <a:gd name="connsiteY140-140470" fmla="*/ 2074761 h 2711051"/>
                  <a:gd name="connsiteX141-140471" fmla="*/ 4834074 w 6006665"/>
                  <a:gd name="connsiteY141-140472" fmla="*/ 2133845 h 2711051"/>
                  <a:gd name="connsiteX142-140473" fmla="*/ 4779535 w 6006665"/>
                  <a:gd name="connsiteY142-140474" fmla="*/ 2192929 h 2711051"/>
                  <a:gd name="connsiteX143-140475" fmla="*/ 4777225 w 6006665"/>
                  <a:gd name="connsiteY143-140476" fmla="*/ 2182533 h 2711051"/>
                  <a:gd name="connsiteX144-140477" fmla="*/ 4767628 w 6006665"/>
                  <a:gd name="connsiteY144-140478" fmla="*/ 2192929 h 2711051"/>
                  <a:gd name="connsiteX145-140479" fmla="*/ 4758538 w 6006665"/>
                  <a:gd name="connsiteY145-140480" fmla="*/ 2152025 h 2711051"/>
                  <a:gd name="connsiteX146-140481" fmla="*/ 4742631 w 6006665"/>
                  <a:gd name="connsiteY146-140482" fmla="*/ 2065671 h 2711051"/>
                  <a:gd name="connsiteX147-140483" fmla="*/ 4715361 w 6006665"/>
                  <a:gd name="connsiteY147-140484" fmla="*/ 1924779 h 2711051"/>
                  <a:gd name="connsiteX148-140485" fmla="*/ 4735813 w 6006665"/>
                  <a:gd name="connsiteY148-140486" fmla="*/ 1833880 h 2711051"/>
                  <a:gd name="connsiteX149-140487" fmla="*/ 4767628 w 6006665"/>
                  <a:gd name="connsiteY149-140488" fmla="*/ 1790703 h 2711051"/>
                  <a:gd name="connsiteX150-140489" fmla="*/ 4767628 w 6006665"/>
                  <a:gd name="connsiteY150-140490" fmla="*/ 1763434 h 2711051"/>
                  <a:gd name="connsiteX151-140491" fmla="*/ 4826712 w 6006665"/>
                  <a:gd name="connsiteY151-140492" fmla="*/ 1747526 h 2711051"/>
                  <a:gd name="connsiteX152-140493" fmla="*/ 4892613 w 6006665"/>
                  <a:gd name="connsiteY152-140494" fmla="*/ 1656628 h 2711051"/>
                  <a:gd name="connsiteX153-140495" fmla="*/ 4956243 w 6006665"/>
                  <a:gd name="connsiteY153-140496" fmla="*/ 1581637 h 2711051"/>
                  <a:gd name="connsiteX154-140497" fmla="*/ 5022143 w 6006665"/>
                  <a:gd name="connsiteY154-140498" fmla="*/ 1522552 h 2711051"/>
                  <a:gd name="connsiteX155-140499" fmla="*/ 5046694 w 6006665"/>
                  <a:gd name="connsiteY155-140500" fmla="*/ 1415425 h 2711051"/>
                  <a:gd name="connsiteX156-140501" fmla="*/ 5015871 w 6006665"/>
                  <a:gd name="connsiteY156-140502" fmla="*/ 1420292 h 2711051"/>
                  <a:gd name="connsiteX157-140503" fmla="*/ 4995419 w 6006665"/>
                  <a:gd name="connsiteY157-140504" fmla="*/ 1483921 h 2711051"/>
                  <a:gd name="connsiteX158-140505" fmla="*/ 4904521 w 6006665"/>
                  <a:gd name="connsiteY158-140506" fmla="*/ 1570274 h 2711051"/>
                  <a:gd name="connsiteX159-140507" fmla="*/ 4901708 w 6006665"/>
                  <a:gd name="connsiteY159-140508" fmla="*/ 1561634 h 2711051"/>
                  <a:gd name="connsiteX160-140509" fmla="*/ 4892613 w 6006665"/>
                  <a:gd name="connsiteY160-140510" fmla="*/ 1570274 h 2711051"/>
                  <a:gd name="connsiteX161-140511" fmla="*/ 4861835 w 6006665"/>
                  <a:gd name="connsiteY161-140512" fmla="*/ 1475740 h 2711051"/>
                  <a:gd name="connsiteX162-140513" fmla="*/ 4779535 w 6006665"/>
                  <a:gd name="connsiteY162-140514" fmla="*/ 1499828 h 2711051"/>
                  <a:gd name="connsiteX163-140515" fmla="*/ 4684091 w 6006665"/>
                  <a:gd name="connsiteY163-140516" fmla="*/ 1624813 h 2711051"/>
                  <a:gd name="connsiteX164-140517" fmla="*/ 4715906 w 6006665"/>
                  <a:gd name="connsiteY164-140518" fmla="*/ 1672535 h 2711051"/>
                  <a:gd name="connsiteX165-140519" fmla="*/ 4636369 w 6006665"/>
                  <a:gd name="connsiteY165-140520" fmla="*/ 1688442 h 2711051"/>
                  <a:gd name="connsiteX166-140521" fmla="*/ 4577285 w 6006665"/>
                  <a:gd name="connsiteY166-140522" fmla="*/ 1692987 h 2711051"/>
                  <a:gd name="connsiteX167-140523" fmla="*/ 4577373 w 6006665"/>
                  <a:gd name="connsiteY167-140524" fmla="*/ 1692065 h 2711051"/>
                  <a:gd name="connsiteX168-140525" fmla="*/ 4565379 w 6006665"/>
                  <a:gd name="connsiteY168-140526" fmla="*/ 1692987 h 2711051"/>
                  <a:gd name="connsiteX169-140527" fmla="*/ 4569923 w 6006665"/>
                  <a:gd name="connsiteY169-140528" fmla="*/ 1645266 h 2711051"/>
                  <a:gd name="connsiteX170-140529" fmla="*/ 4520081 w 6006665"/>
                  <a:gd name="connsiteY170-140530" fmla="*/ 1635680 h 2711051"/>
                  <a:gd name="connsiteX171-140531" fmla="*/ 4475025 w 6006665"/>
                  <a:gd name="connsiteY171-140532" fmla="*/ 1665718 h 2711051"/>
                  <a:gd name="connsiteX172-140533" fmla="*/ 4464394 w 6006665"/>
                  <a:gd name="connsiteY172-140534" fmla="*/ 1664867 h 2711051"/>
                  <a:gd name="connsiteX173-140535" fmla="*/ 4463118 w 6006665"/>
                  <a:gd name="connsiteY173-140536" fmla="*/ 1665718 h 2711051"/>
                  <a:gd name="connsiteX174-140537" fmla="*/ 4357637 w 6006665"/>
                  <a:gd name="connsiteY174-140538" fmla="*/ 1657279 h 2711051"/>
                  <a:gd name="connsiteX175-140539" fmla="*/ 4243233 w 6006665"/>
                  <a:gd name="connsiteY175-140540" fmla="*/ 1677080 h 2711051"/>
                  <a:gd name="connsiteX176-140541" fmla="*/ 4125065 w 6006665"/>
                  <a:gd name="connsiteY176-140542" fmla="*/ 1811155 h 2711051"/>
                  <a:gd name="connsiteX177-140543" fmla="*/ 3984173 w 6006665"/>
                  <a:gd name="connsiteY177-140544" fmla="*/ 1967955 h 2711051"/>
                  <a:gd name="connsiteX178-140545" fmla="*/ 4038712 w 6006665"/>
                  <a:gd name="connsiteY178-140546" fmla="*/ 1972500 h 2711051"/>
                  <a:gd name="connsiteX179-140547" fmla="*/ 4059164 w 6006665"/>
                  <a:gd name="connsiteY179-140548" fmla="*/ 2015677 h 2711051"/>
                  <a:gd name="connsiteX180-140549" fmla="*/ 4087782 w 6006665"/>
                  <a:gd name="connsiteY180-140550" fmla="*/ 2024094 h 2711051"/>
                  <a:gd name="connsiteX181-140551" fmla="*/ 4106341 w 6006665"/>
                  <a:gd name="connsiteY181-140552" fmla="*/ 1995225 h 2711051"/>
                  <a:gd name="connsiteX182-140553" fmla="*/ 4117411 w 6006665"/>
                  <a:gd name="connsiteY182-140554" fmla="*/ 1996527 h 2711051"/>
                  <a:gd name="connsiteX183-140555" fmla="*/ 4118248 w 6006665"/>
                  <a:gd name="connsiteY183-140556" fmla="*/ 1995225 h 2711051"/>
                  <a:gd name="connsiteX184-140557" fmla="*/ 4156880 w 6006665"/>
                  <a:gd name="connsiteY184-140558" fmla="*/ 1999770 h 2711051"/>
                  <a:gd name="connsiteX185-140559" fmla="*/ 4211419 w 6006665"/>
                  <a:gd name="connsiteY185-140560" fmla="*/ 2070216 h 2711051"/>
                  <a:gd name="connsiteX186-140561" fmla="*/ 4215964 w 6006665"/>
                  <a:gd name="connsiteY186-140562" fmla="*/ 2117938 h 2711051"/>
                  <a:gd name="connsiteX187-140563" fmla="*/ 4184149 w 6006665"/>
                  <a:gd name="connsiteY187-140564" fmla="*/ 2177022 h 2711051"/>
                  <a:gd name="connsiteX188-140565" fmla="*/ 4177332 w 6006665"/>
                  <a:gd name="connsiteY188-140566" fmla="*/ 2247468 h 2711051"/>
                  <a:gd name="connsiteX189-140567" fmla="*/ 4161425 w 6006665"/>
                  <a:gd name="connsiteY189-140568" fmla="*/ 2333822 h 2711051"/>
                  <a:gd name="connsiteX190-140569" fmla="*/ 4109158 w 6006665"/>
                  <a:gd name="connsiteY190-140570" fmla="*/ 2413358 h 2711051"/>
                  <a:gd name="connsiteX191-140571" fmla="*/ 4097796 w 6006665"/>
                  <a:gd name="connsiteY191-140572" fmla="*/ 2451990 h 2711051"/>
                  <a:gd name="connsiteX192-140573" fmla="*/ 4043257 w 6006665"/>
                  <a:gd name="connsiteY192-140574" fmla="*/ 2511074 h 2711051"/>
                  <a:gd name="connsiteX193-140575" fmla="*/ 3995535 w 6006665"/>
                  <a:gd name="connsiteY193-140576" fmla="*/ 2570158 h 2711051"/>
                  <a:gd name="connsiteX194-140577" fmla="*/ 3975083 w 6006665"/>
                  <a:gd name="connsiteY194-140578" fmla="*/ 2601973 h 2711051"/>
                  <a:gd name="connsiteX195-140579" fmla="*/ 3925089 w 6006665"/>
                  <a:gd name="connsiteY195-140580" fmla="*/ 2629242 h 2711051"/>
                  <a:gd name="connsiteX196-140581" fmla="*/ 3913182 w 6006665"/>
                  <a:gd name="connsiteY196-140582" fmla="*/ 2629242 h 2711051"/>
                  <a:gd name="connsiteX197-140583" fmla="*/ 3904637 w 6006665"/>
                  <a:gd name="connsiteY197-140584" fmla="*/ 2629242 h 2711051"/>
                  <a:gd name="connsiteX198-140585" fmla="*/ 3892729 w 6006665"/>
                  <a:gd name="connsiteY198-140586" fmla="*/ 2629242 h 2711051"/>
                  <a:gd name="connsiteX199-140587" fmla="*/ 3871063 w 6006665"/>
                  <a:gd name="connsiteY199-140588" fmla="*/ 2612993 h 2711051"/>
                  <a:gd name="connsiteX200-140589" fmla="*/ 3829645 w 6006665"/>
                  <a:gd name="connsiteY200-140590" fmla="*/ 2640605 h 2711051"/>
                  <a:gd name="connsiteX201-140591" fmla="*/ 3822828 w 6006665"/>
                  <a:gd name="connsiteY201-140592" fmla="*/ 2661057 h 2711051"/>
                  <a:gd name="connsiteX202-140593" fmla="*/ 3818283 w 6006665"/>
                  <a:gd name="connsiteY202-140594" fmla="*/ 2651967 h 2711051"/>
                  <a:gd name="connsiteX203-140595" fmla="*/ 3818283 w 6006665"/>
                  <a:gd name="connsiteY203-140596" fmla="*/ 2640241 h 2711051"/>
                  <a:gd name="connsiteX204-140597" fmla="*/ 3817738 w 6006665"/>
                  <a:gd name="connsiteY204-140598" fmla="*/ 2640605 h 2711051"/>
                  <a:gd name="connsiteX205-140599" fmla="*/ 3810921 w 6006665"/>
                  <a:gd name="connsiteY205-140600" fmla="*/ 2661057 h 2711051"/>
                  <a:gd name="connsiteX206-140601" fmla="*/ 3806376 w 6006665"/>
                  <a:gd name="connsiteY206-140602" fmla="*/ 2651967 h 2711051"/>
                  <a:gd name="connsiteX207-140603" fmla="*/ 3806376 w 6006665"/>
                  <a:gd name="connsiteY207-140604" fmla="*/ 2624697 h 2711051"/>
                  <a:gd name="connsiteX208-140605" fmla="*/ 3818283 w 6006665"/>
                  <a:gd name="connsiteY208-140606" fmla="*/ 2624697 h 2711051"/>
                  <a:gd name="connsiteX209-140607" fmla="*/ 3826828 w 6006665"/>
                  <a:gd name="connsiteY209-140608" fmla="*/ 2624697 h 2711051"/>
                  <a:gd name="connsiteX210-140609" fmla="*/ 3833645 w 6006665"/>
                  <a:gd name="connsiteY210-140610" fmla="*/ 2565613 h 2711051"/>
                  <a:gd name="connsiteX211-140611" fmla="*/ 3822283 w 6006665"/>
                  <a:gd name="connsiteY211-140612" fmla="*/ 2522437 h 2711051"/>
                  <a:gd name="connsiteX212-140613" fmla="*/ 3849553 w 6006665"/>
                  <a:gd name="connsiteY212-140614" fmla="*/ 2499712 h 2711051"/>
                  <a:gd name="connsiteX213-140615" fmla="*/ 3858814 w 6006665"/>
                  <a:gd name="connsiteY213-140616" fmla="*/ 2501917 h 2711051"/>
                  <a:gd name="connsiteX214-140617" fmla="*/ 3861460 w 6006665"/>
                  <a:gd name="connsiteY214-140618" fmla="*/ 2499712 h 2711051"/>
                  <a:gd name="connsiteX215-140619" fmla="*/ 3898487 w 6006665"/>
                  <a:gd name="connsiteY215-140620" fmla="*/ 2508528 h 2711051"/>
                  <a:gd name="connsiteX216-140621" fmla="*/ 3919999 w 6006665"/>
                  <a:gd name="connsiteY216-140622" fmla="*/ 2463353 h 2711051"/>
                  <a:gd name="connsiteX217-140623" fmla="*/ 3935906 w 6006665"/>
                  <a:gd name="connsiteY217-140624" fmla="*/ 2404268 h 2711051"/>
                  <a:gd name="connsiteX218-140625" fmla="*/ 3947269 w 6006665"/>
                  <a:gd name="connsiteY218-140626" fmla="*/ 2381544 h 2711051"/>
                  <a:gd name="connsiteX219-140627" fmla="*/ 3966292 w 6006665"/>
                  <a:gd name="connsiteY219-140628" fmla="*/ 2337156 h 2711051"/>
                  <a:gd name="connsiteX220-140629" fmla="*/ 3915999 w 6006665"/>
                  <a:gd name="connsiteY220-140630" fmla="*/ 2349729 h 2711051"/>
                  <a:gd name="connsiteX221-140631" fmla="*/ 3888729 w 6006665"/>
                  <a:gd name="connsiteY221-140632" fmla="*/ 2372454 h 2711051"/>
                  <a:gd name="connsiteX222-140633" fmla="*/ 3876822 w 6006665"/>
                  <a:gd name="connsiteY222-140634" fmla="*/ 2372454 h 2711051"/>
                  <a:gd name="connsiteX223-140635" fmla="*/ 3829645 w 6006665"/>
                  <a:gd name="connsiteY223-140636" fmla="*/ 2372454 h 2711051"/>
                  <a:gd name="connsiteX224-140637" fmla="*/ 3817738 w 6006665"/>
                  <a:gd name="connsiteY224-140638" fmla="*/ 2372454 h 2711051"/>
                  <a:gd name="connsiteX225-140639" fmla="*/ 3801831 w 6006665"/>
                  <a:gd name="connsiteY225-140640" fmla="*/ 2317915 h 2711051"/>
                  <a:gd name="connsiteX226-140641" fmla="*/ 3758654 w 6006665"/>
                  <a:gd name="connsiteY226-140642" fmla="*/ 2279283 h 2711051"/>
                  <a:gd name="connsiteX227-140643" fmla="*/ 3692753 w 6006665"/>
                  <a:gd name="connsiteY227-140644" fmla="*/ 2263376 h 2711051"/>
                  <a:gd name="connsiteX228-140645" fmla="*/ 3683663 w 6006665"/>
                  <a:gd name="connsiteY228-140646" fmla="*/ 2204292 h 2711051"/>
                  <a:gd name="connsiteX229-140647" fmla="*/ 3672301 w 6006665"/>
                  <a:gd name="connsiteY229-140648" fmla="*/ 2172477 h 2711051"/>
                  <a:gd name="connsiteX230-140649" fmla="*/ 3656393 w 6006665"/>
                  <a:gd name="connsiteY230-140650" fmla="*/ 2145208 h 2711051"/>
                  <a:gd name="connsiteX231-140651" fmla="*/ 3633669 w 6006665"/>
                  <a:gd name="connsiteY231-140652" fmla="*/ 2086123 h 2711051"/>
                  <a:gd name="connsiteX232-140653" fmla="*/ 3601854 w 6006665"/>
                  <a:gd name="connsiteY232-140654" fmla="*/ 2065671 h 2711051"/>
                  <a:gd name="connsiteX233-140655" fmla="*/ 3545995 w 6006665"/>
                  <a:gd name="connsiteY233-140656" fmla="*/ 2044187 h 2711051"/>
                  <a:gd name="connsiteX234-140657" fmla="*/ 3506955 w 6006665"/>
                  <a:gd name="connsiteY234-140658" fmla="*/ 2049764 h 2711051"/>
                  <a:gd name="connsiteX235-140659" fmla="*/ 3463779 w 6006665"/>
                  <a:gd name="connsiteY235-140660" fmla="*/ 2058854 h 2711051"/>
                  <a:gd name="connsiteX236-140661" fmla="*/ 3431964 w 6006665"/>
                  <a:gd name="connsiteY236-140662" fmla="*/ 2086123 h 2711051"/>
                  <a:gd name="connsiteX237-140663" fmla="*/ 3452416 w 6006665"/>
                  <a:gd name="connsiteY237-140664" fmla="*/ 2102031 h 2711051"/>
                  <a:gd name="connsiteX238-140665" fmla="*/ 3452416 w 6006665"/>
                  <a:gd name="connsiteY238-140666" fmla="*/ 2133845 h 2711051"/>
                  <a:gd name="connsiteX239-140667" fmla="*/ 1811153 w 6006665"/>
                  <a:gd name="connsiteY239-140668" fmla="*/ 1999770 h 2711051"/>
                  <a:gd name="connsiteX240-140669" fmla="*/ 1748069 w 6006665"/>
                  <a:gd name="connsiteY240-140670" fmla="*/ 2038402 h 2711051"/>
                  <a:gd name="connsiteX241-140671" fmla="*/ 1711709 w 6006665"/>
                  <a:gd name="connsiteY241-140672" fmla="*/ 2042947 h 2711051"/>
                  <a:gd name="connsiteX242-140673" fmla="*/ 1711926 w 6006665"/>
                  <a:gd name="connsiteY242-140674" fmla="*/ 2041431 h 2711051"/>
                  <a:gd name="connsiteX243-140675" fmla="*/ 1699803 w 6006665"/>
                  <a:gd name="connsiteY243-140676" fmla="*/ 2042947 h 2711051"/>
                  <a:gd name="connsiteX244-140677" fmla="*/ 1704347 w 6006665"/>
                  <a:gd name="connsiteY244-140678" fmla="*/ 2011132 h 2711051"/>
                  <a:gd name="connsiteX245-140679" fmla="*/ 1662460 w 6006665"/>
                  <a:gd name="connsiteY245-140680" fmla="*/ 1993181 h 2711051"/>
                  <a:gd name="connsiteX246-140681" fmla="*/ 1629901 w 6006665"/>
                  <a:gd name="connsiteY246-140682" fmla="*/ 2006587 h 2711051"/>
                  <a:gd name="connsiteX247-140683" fmla="*/ 1629300 w 6006665"/>
                  <a:gd name="connsiteY247-140684" fmla="*/ 2001932 h 2711051"/>
                  <a:gd name="connsiteX248-140685" fmla="*/ 1617994 w 6006665"/>
                  <a:gd name="connsiteY248-140686" fmla="*/ 2006587 h 2711051"/>
                  <a:gd name="connsiteX249-140687" fmla="*/ 1608904 w 6006665"/>
                  <a:gd name="connsiteY249-140688" fmla="*/ 1936141 h 2711051"/>
                  <a:gd name="connsiteX250-140689" fmla="*/ 1552684 w 6006665"/>
                  <a:gd name="connsiteY250-140690" fmla="*/ 1926448 h 2711051"/>
                  <a:gd name="connsiteX251-140691" fmla="*/ 1518550 w 6006665"/>
                  <a:gd name="connsiteY251-140692" fmla="*/ 1952048 h 2711051"/>
                  <a:gd name="connsiteX252-140693" fmla="*/ 1425379 w 6006665"/>
                  <a:gd name="connsiteY252-140694" fmla="*/ 1972500 h 2711051"/>
                  <a:gd name="connsiteX253-140695" fmla="*/ 1409472 w 6006665"/>
                  <a:gd name="connsiteY253-140696" fmla="*/ 1990680 h 2711051"/>
                  <a:gd name="connsiteX254-140697" fmla="*/ 1270852 w 6006665"/>
                  <a:gd name="connsiteY254-140698" fmla="*/ 2011132 h 2711051"/>
                  <a:gd name="connsiteX255-140699" fmla="*/ 1254945 w 6006665"/>
                  <a:gd name="connsiteY255-140700" fmla="*/ 2031584 h 2711051"/>
                  <a:gd name="connsiteX256-140701" fmla="*/ 1282214 w 6006665"/>
                  <a:gd name="connsiteY256-140702" fmla="*/ 2074761 h 2711051"/>
                  <a:gd name="connsiteX257-140703" fmla="*/ 1243582 w 6006665"/>
                  <a:gd name="connsiteY257-140704" fmla="*/ 2090668 h 2711051"/>
                  <a:gd name="connsiteX258-140705" fmla="*/ 1254945 w 6006665"/>
                  <a:gd name="connsiteY258-140706" fmla="*/ 2108848 h 2711051"/>
                  <a:gd name="connsiteX259-140707" fmla="*/ 1216313 w 6006665"/>
                  <a:gd name="connsiteY259-140708" fmla="*/ 2133845 h 2711051"/>
                  <a:gd name="connsiteX260-140709" fmla="*/ 1275397 w 6006665"/>
                  <a:gd name="connsiteY260-140710" fmla="*/ 2177022 h 2711051"/>
                  <a:gd name="connsiteX261-140711" fmla="*/ 1270852 w 6006665"/>
                  <a:gd name="connsiteY261-140712" fmla="*/ 2204292 h 2711051"/>
                  <a:gd name="connsiteX262-140713" fmla="*/ 1259108 w 6006665"/>
                  <a:gd name="connsiteY262-140714" fmla="*/ 2203313 h 2711051"/>
                  <a:gd name="connsiteX263-140715" fmla="*/ 1258945 w 6006665"/>
                  <a:gd name="connsiteY263-140716" fmla="*/ 2204292 h 2711051"/>
                  <a:gd name="connsiteX264-140717" fmla="*/ 1215644 w 6006665"/>
                  <a:gd name="connsiteY264-140718" fmla="*/ 2200683 h 2711051"/>
                  <a:gd name="connsiteX265-140719" fmla="*/ 1204950 w 6006665"/>
                  <a:gd name="connsiteY265-140720" fmla="*/ 2215654 h 2711051"/>
                  <a:gd name="connsiteX266-140721" fmla="*/ 1196495 w 6006665"/>
                  <a:gd name="connsiteY266-140722" fmla="*/ 2210822 h 2711051"/>
                  <a:gd name="connsiteX267-140723" fmla="*/ 1193043 w 6006665"/>
                  <a:gd name="connsiteY267-140724" fmla="*/ 2215654 h 2711051"/>
                  <a:gd name="connsiteX268-140725" fmla="*/ 1145322 w 6006665"/>
                  <a:gd name="connsiteY268-140726" fmla="*/ 2188384 h 2711051"/>
                  <a:gd name="connsiteX269-140727" fmla="*/ 1098145 w 6006665"/>
                  <a:gd name="connsiteY269-140728" fmla="*/ 2188384 h 2711051"/>
                  <a:gd name="connsiteX270-140729" fmla="*/ 1061785 w 6006665"/>
                  <a:gd name="connsiteY270-140730" fmla="*/ 2215654 h 2711051"/>
                  <a:gd name="connsiteX271-140731" fmla="*/ 1055322 w 6006665"/>
                  <a:gd name="connsiteY271-140732" fmla="*/ 2211571 h 2711051"/>
                  <a:gd name="connsiteX272-140733" fmla="*/ 1049878 w 6006665"/>
                  <a:gd name="connsiteY272-140734" fmla="*/ 2215654 h 2711051"/>
                  <a:gd name="connsiteX273-140735" fmla="*/ 1006701 w 6006665"/>
                  <a:gd name="connsiteY273-140736" fmla="*/ 2188384 h 2711051"/>
                  <a:gd name="connsiteX274-140737" fmla="*/ 924893 w 6006665"/>
                  <a:gd name="connsiteY274-140738" fmla="*/ 2152025 h 2711051"/>
                  <a:gd name="connsiteX275-140739" fmla="*/ 877716 w 6006665"/>
                  <a:gd name="connsiteY275-140740" fmla="*/ 2152025 h 2711051"/>
                  <a:gd name="connsiteX276-140741" fmla="*/ 802724 w 6006665"/>
                  <a:gd name="connsiteY276-140742" fmla="*/ 2215654 h 2711051"/>
                  <a:gd name="connsiteX277-140743" fmla="*/ 798179 w 6006665"/>
                  <a:gd name="connsiteY277-140744" fmla="*/ 2258831 h 2711051"/>
                  <a:gd name="connsiteX278-140745" fmla="*/ 787406 w 6006665"/>
                  <a:gd name="connsiteY278-140746" fmla="*/ 2248058 h 2711051"/>
                  <a:gd name="connsiteX279-140747" fmla="*/ 786272 w 6006665"/>
                  <a:gd name="connsiteY279-140748" fmla="*/ 2258831 h 2711051"/>
                  <a:gd name="connsiteX280-140749" fmla="*/ 756063 w 6006665"/>
                  <a:gd name="connsiteY280-140750" fmla="*/ 2228621 h 2711051"/>
                  <a:gd name="connsiteX281-140751" fmla="*/ 732278 w 6006665"/>
                  <a:gd name="connsiteY281-140752" fmla="*/ 2286100 h 2711051"/>
                  <a:gd name="connsiteX282-140753" fmla="*/ 743640 w 6006665"/>
                  <a:gd name="connsiteY282-140754" fmla="*/ 2295190 h 2711051"/>
                  <a:gd name="connsiteX283-140755" fmla="*/ 723188 w 6006665"/>
                  <a:gd name="connsiteY283-140756" fmla="*/ 2338367 h 2711051"/>
                  <a:gd name="connsiteX284-140757" fmla="*/ 747026 w 6006665"/>
                  <a:gd name="connsiteY284-140758" fmla="*/ 2375208 h 2711051"/>
                  <a:gd name="connsiteX285-140759" fmla="*/ 763548 w 6006665"/>
                  <a:gd name="connsiteY285-140760" fmla="*/ 2372454 h 2711051"/>
                  <a:gd name="connsiteX286-140761" fmla="*/ 764871 w 6006665"/>
                  <a:gd name="connsiteY286-140762" fmla="*/ 2374218 h 2711051"/>
                  <a:gd name="connsiteX287-140763" fmla="*/ 775455 w 6006665"/>
                  <a:gd name="connsiteY287-140764" fmla="*/ 2372454 h 2711051"/>
                  <a:gd name="connsiteX288-140765" fmla="*/ 802724 w 6006665"/>
                  <a:gd name="connsiteY288-140766" fmla="*/ 2408813 h 2711051"/>
                  <a:gd name="connsiteX289-140767" fmla="*/ 798179 w 6006665"/>
                  <a:gd name="connsiteY289-140768" fmla="*/ 2436083 h 2711051"/>
                  <a:gd name="connsiteX290-140769" fmla="*/ 818632 w 6006665"/>
                  <a:gd name="connsiteY290-140770" fmla="*/ 2447445 h 2711051"/>
                  <a:gd name="connsiteX291-140771" fmla="*/ 802724 w 6006665"/>
                  <a:gd name="connsiteY291-140772" fmla="*/ 2479260 h 2711051"/>
                  <a:gd name="connsiteX292-140773" fmla="*/ 766365 w 6006665"/>
                  <a:gd name="connsiteY292-140774" fmla="*/ 2483805 h 2711051"/>
                  <a:gd name="connsiteX293-140775" fmla="*/ 727733 w 6006665"/>
                  <a:gd name="connsiteY293-140776" fmla="*/ 2542889 h 2711051"/>
                  <a:gd name="connsiteX294-140777" fmla="*/ 759548 w 6006665"/>
                  <a:gd name="connsiteY294-140778" fmla="*/ 2586066 h 2711051"/>
                  <a:gd name="connsiteX295-140779" fmla="*/ 759548 w 6006665"/>
                  <a:gd name="connsiteY295-140780" fmla="*/ 2624697 h 2711051"/>
                  <a:gd name="connsiteX296-140781" fmla="*/ 798179 w 6006665"/>
                  <a:gd name="connsiteY296-140782" fmla="*/ 2683782 h 2711051"/>
                  <a:gd name="connsiteX297-140783" fmla="*/ 775455 w 6006665"/>
                  <a:gd name="connsiteY297-140784" fmla="*/ 2699689 h 2711051"/>
                  <a:gd name="connsiteX298-140785" fmla="*/ 770910 w 6006665"/>
                  <a:gd name="connsiteY298-140786" fmla="*/ 2711051 h 2711051"/>
                  <a:gd name="connsiteX299-140787" fmla="*/ 759003 w 6006665"/>
                  <a:gd name="connsiteY299-140788" fmla="*/ 2711051 h 2711051"/>
                  <a:gd name="connsiteX300-140789" fmla="*/ 755003 w 6006665"/>
                  <a:gd name="connsiteY300-140790" fmla="*/ 2711051 h 2711051"/>
                  <a:gd name="connsiteX301-140791" fmla="*/ 743096 w 6006665"/>
                  <a:gd name="connsiteY301-140792" fmla="*/ 2711051 h 2711051"/>
                  <a:gd name="connsiteX302-140793" fmla="*/ 715826 w 6006665"/>
                  <a:gd name="connsiteY302-140794" fmla="*/ 2676964 h 2711051"/>
                  <a:gd name="connsiteX303-140795" fmla="*/ 704464 w 6006665"/>
                  <a:gd name="connsiteY303-140796" fmla="*/ 2676964 h 2711051"/>
                  <a:gd name="connsiteX304-140797" fmla="*/ 684012 w 6006665"/>
                  <a:gd name="connsiteY304-140798" fmla="*/ 2667874 h 2711051"/>
                  <a:gd name="connsiteX305-140799" fmla="*/ 672649 w 6006665"/>
                  <a:gd name="connsiteY305-140800" fmla="*/ 2645150 h 2711051"/>
                  <a:gd name="connsiteX306-140801" fmla="*/ 645222 w 6006665"/>
                  <a:gd name="connsiteY306-140802" fmla="*/ 2637313 h 2711051"/>
                  <a:gd name="connsiteX307-140803" fmla="*/ 625472 w 6006665"/>
                  <a:gd name="connsiteY307-140804" fmla="*/ 2640605 h 2711051"/>
                  <a:gd name="connsiteX308-140805" fmla="*/ 623771 w 6006665"/>
                  <a:gd name="connsiteY308-140806" fmla="*/ 2638904 h 2711051"/>
                  <a:gd name="connsiteX309-140807" fmla="*/ 613565 w 6006665"/>
                  <a:gd name="connsiteY309-140808" fmla="*/ 2640605 h 2711051"/>
                  <a:gd name="connsiteX310-140809" fmla="*/ 609020 w 6006665"/>
                  <a:gd name="connsiteY310-140810" fmla="*/ 2636060 h 2711051"/>
                  <a:gd name="connsiteX311-140811" fmla="*/ 559026 w 6006665"/>
                  <a:gd name="connsiteY311-140812" fmla="*/ 2608790 h 2711051"/>
                  <a:gd name="connsiteX312-140813" fmla="*/ 506760 w 6006665"/>
                  <a:gd name="connsiteY312-140814" fmla="*/ 2601973 h 2711051"/>
                  <a:gd name="connsiteX313-140815" fmla="*/ 483280 w 6006665"/>
                  <a:gd name="connsiteY313-140816" fmla="*/ 2595264 h 2711051"/>
                  <a:gd name="connsiteX314-140817" fmla="*/ 480035 w 6006665"/>
                  <a:gd name="connsiteY314-140818" fmla="*/ 2597428 h 2711051"/>
                  <a:gd name="connsiteX315-140819" fmla="*/ 475042 w 6006665"/>
                  <a:gd name="connsiteY315-140820" fmla="*/ 2592910 h 2711051"/>
                  <a:gd name="connsiteX316-140821" fmla="*/ 474945 w 6006665"/>
                  <a:gd name="connsiteY316-140822" fmla="*/ 2592883 h 2711051"/>
                  <a:gd name="connsiteX317-140823" fmla="*/ 468128 w 6006665"/>
                  <a:gd name="connsiteY317-140824" fmla="*/ 2597428 h 2711051"/>
                  <a:gd name="connsiteX318-140825" fmla="*/ 420406 w 6006665"/>
                  <a:gd name="connsiteY318-140826" fmla="*/ 2554251 h 2711051"/>
                  <a:gd name="connsiteX319-140827" fmla="*/ 381774 w 6006665"/>
                  <a:gd name="connsiteY319-140828" fmla="*/ 2538344 h 2711051"/>
                  <a:gd name="connsiteX320-140829" fmla="*/ 349960 w 6006665"/>
                  <a:gd name="connsiteY320-140830" fmla="*/ 2506529 h 2711051"/>
                  <a:gd name="connsiteX321-140831" fmla="*/ 377229 w 6006665"/>
                  <a:gd name="connsiteY321-140832" fmla="*/ 2499712 h 2711051"/>
                  <a:gd name="connsiteX322-140833" fmla="*/ 404499 w 6006665"/>
                  <a:gd name="connsiteY322-140834" fmla="*/ 2451990 h 2711051"/>
                  <a:gd name="connsiteX323-140835" fmla="*/ 388591 w 6006665"/>
                  <a:gd name="connsiteY323-140836" fmla="*/ 2436083 h 2711051"/>
                  <a:gd name="connsiteX324-140837" fmla="*/ 440858 w 6006665"/>
                  <a:gd name="connsiteY324-140838" fmla="*/ 2408813 h 2711051"/>
                  <a:gd name="connsiteX325-140839" fmla="*/ 440858 w 6006665"/>
                  <a:gd name="connsiteY325-140840" fmla="*/ 2405757 h 2711051"/>
                  <a:gd name="connsiteX326-140841" fmla="*/ 416406 w 6006665"/>
                  <a:gd name="connsiteY326-140842" fmla="*/ 2408813 h 2711051"/>
                  <a:gd name="connsiteX327-140843" fmla="*/ 416406 w 6006665"/>
                  <a:gd name="connsiteY327-140844" fmla="*/ 2407325 h 2711051"/>
                  <a:gd name="connsiteX328-140845" fmla="*/ 404499 w 6006665"/>
                  <a:gd name="connsiteY328-140846" fmla="*/ 2408813 h 2711051"/>
                  <a:gd name="connsiteX329-140847" fmla="*/ 404499 w 6006665"/>
                  <a:gd name="connsiteY329-140848" fmla="*/ 2388361 h 2711051"/>
                  <a:gd name="connsiteX330-140849" fmla="*/ 424951 w 6006665"/>
                  <a:gd name="connsiteY330-140850" fmla="*/ 2372454 h 2711051"/>
                  <a:gd name="connsiteX331-140851" fmla="*/ 463583 w 6006665"/>
                  <a:gd name="connsiteY331-140852" fmla="*/ 2365637 h 2711051"/>
                  <a:gd name="connsiteX332-140853" fmla="*/ 468128 w 6006665"/>
                  <a:gd name="connsiteY332-140854" fmla="*/ 2349729 h 2711051"/>
                  <a:gd name="connsiteX333-140855" fmla="*/ 456765 w 6006665"/>
                  <a:gd name="connsiteY333-140856" fmla="*/ 2317915 h 2711051"/>
                  <a:gd name="connsiteX334-140857" fmla="*/ 474945 w 6006665"/>
                  <a:gd name="connsiteY334-140858" fmla="*/ 2290645 h 2711051"/>
                  <a:gd name="connsiteX335-140859" fmla="*/ 474945 w 6006665"/>
                  <a:gd name="connsiteY335-140860" fmla="*/ 2270193 h 2711051"/>
                  <a:gd name="connsiteX336-140861" fmla="*/ 420406 w 6006665"/>
                  <a:gd name="connsiteY336-140862" fmla="*/ 2252013 h 2711051"/>
                  <a:gd name="connsiteX337-140863" fmla="*/ 409588 w 6006665"/>
                  <a:gd name="connsiteY337-140864" fmla="*/ 2252013 h 2711051"/>
                  <a:gd name="connsiteX338-140865" fmla="*/ 397681 w 6006665"/>
                  <a:gd name="connsiteY338-140866" fmla="*/ 2252013 h 2711051"/>
                  <a:gd name="connsiteX339-140867" fmla="*/ 379485 w 6006665"/>
                  <a:gd name="connsiteY339-140868" fmla="*/ 2229774 h 2711051"/>
                  <a:gd name="connsiteX340-140869" fmla="*/ 357322 w 6006665"/>
                  <a:gd name="connsiteY340-140870" fmla="*/ 2236106 h 2711051"/>
                  <a:gd name="connsiteX341-140871" fmla="*/ 352842 w 6006665"/>
                  <a:gd name="connsiteY341-140872" fmla="*/ 2233984 h 2711051"/>
                  <a:gd name="connsiteX342-140873" fmla="*/ 345415 w 6006665"/>
                  <a:gd name="connsiteY342-140874" fmla="*/ 2236106 h 2711051"/>
                  <a:gd name="connsiteX343-140875" fmla="*/ 302238 w 6006665"/>
                  <a:gd name="connsiteY343-140876" fmla="*/ 2215654 h 2711051"/>
                  <a:gd name="connsiteX344-140877" fmla="*/ 302238 w 6006665"/>
                  <a:gd name="connsiteY344-140878" fmla="*/ 2204292 h 2711051"/>
                  <a:gd name="connsiteX345-140879" fmla="*/ 286331 w 6006665"/>
                  <a:gd name="connsiteY345-140880" fmla="*/ 2177022 h 2711051"/>
                  <a:gd name="connsiteX346-140881" fmla="*/ 270968 w 6006665"/>
                  <a:gd name="connsiteY346-140882" fmla="*/ 2177022 h 2711051"/>
                  <a:gd name="connsiteX347-140883" fmla="*/ 259061 w 6006665"/>
                  <a:gd name="connsiteY347-140884" fmla="*/ 2177022 h 2711051"/>
                  <a:gd name="connsiteX348-140885" fmla="*/ 254516 w 6006665"/>
                  <a:gd name="connsiteY348-140886" fmla="*/ 2161115 h 2711051"/>
                  <a:gd name="connsiteX349-140887" fmla="*/ 263606 w 6006665"/>
                  <a:gd name="connsiteY349-140888" fmla="*/ 2145208 h 2711051"/>
                  <a:gd name="connsiteX350-140889" fmla="*/ 243991 w 6006665"/>
                  <a:gd name="connsiteY350-140890" fmla="*/ 2114695 h 2711051"/>
                  <a:gd name="connsiteX351-140891" fmla="*/ 216429 w 6006665"/>
                  <a:gd name="connsiteY351-140892" fmla="*/ 2117938 h 2711051"/>
                  <a:gd name="connsiteX352-140893" fmla="*/ 212956 w 6006665"/>
                  <a:gd name="connsiteY352-140894" fmla="*/ 2116946 h 2711051"/>
                  <a:gd name="connsiteX353-140895" fmla="*/ 204522 w 6006665"/>
                  <a:gd name="connsiteY353-140896" fmla="*/ 2117938 h 2711051"/>
                  <a:gd name="connsiteX354-140897" fmla="*/ 199623 w 6006665"/>
                  <a:gd name="connsiteY354-140898" fmla="*/ 2116538 h 2711051"/>
                  <a:gd name="connsiteX355-140899" fmla="*/ 195977 w 6006665"/>
                  <a:gd name="connsiteY355-140900" fmla="*/ 2129300 h 2711051"/>
                  <a:gd name="connsiteX356-140901" fmla="*/ 184968 w 6006665"/>
                  <a:gd name="connsiteY356-140902" fmla="*/ 2126155 h 2711051"/>
                  <a:gd name="connsiteX357-140903" fmla="*/ 184070 w 6006665"/>
                  <a:gd name="connsiteY357-140904" fmla="*/ 2129300 h 2711051"/>
                  <a:gd name="connsiteX358-140905" fmla="*/ 168163 w 6006665"/>
                  <a:gd name="connsiteY358-140906" fmla="*/ 2124765 h 2711051"/>
                  <a:gd name="connsiteX359-140907" fmla="*/ 156800 w 6006665"/>
                  <a:gd name="connsiteY359-140908" fmla="*/ 2086123 h 2711051"/>
                  <a:gd name="connsiteX360-140909" fmla="*/ 152255 w 6006665"/>
                  <a:gd name="connsiteY360-140910" fmla="*/ 2070216 h 2711051"/>
                  <a:gd name="connsiteX361-140911" fmla="*/ 156800 w 6006665"/>
                  <a:gd name="connsiteY361-140912" fmla="*/ 2065671 h 2711051"/>
                  <a:gd name="connsiteX362-140913" fmla="*/ 168707 w 6006665"/>
                  <a:gd name="connsiteY362-140914" fmla="*/ 2065671 h 2711051"/>
                  <a:gd name="connsiteX363-140915" fmla="*/ 188615 w 6006665"/>
                  <a:gd name="connsiteY363-140916" fmla="*/ 2065671 h 2711051"/>
                  <a:gd name="connsiteX364-140917" fmla="*/ 199977 w 6006665"/>
                  <a:gd name="connsiteY364-140918" fmla="*/ 2054309 h 2711051"/>
                  <a:gd name="connsiteX365-140919" fmla="*/ 188615 w 6006665"/>
                  <a:gd name="connsiteY365-140920" fmla="*/ 2031584 h 2711051"/>
                  <a:gd name="connsiteX366-140921" fmla="*/ 168163 w 6006665"/>
                  <a:gd name="connsiteY366-140922" fmla="*/ 2022495 h 2711051"/>
                  <a:gd name="connsiteX367-140923" fmla="*/ 168163 w 6006665"/>
                  <a:gd name="connsiteY367-140924" fmla="*/ 2015677 h 2711051"/>
                  <a:gd name="connsiteX368-140925" fmla="*/ 152255 w 6006665"/>
                  <a:gd name="connsiteY368-140926" fmla="*/ 1999770 h 2711051"/>
                  <a:gd name="connsiteX369-140927" fmla="*/ 129531 w 6006665"/>
                  <a:gd name="connsiteY369-140928" fmla="*/ 1963410 h 2711051"/>
                  <a:gd name="connsiteX370-140929" fmla="*/ 140893 w 6006665"/>
                  <a:gd name="connsiteY370-140930" fmla="*/ 1940686 h 2711051"/>
                  <a:gd name="connsiteX371-140931" fmla="*/ 136348 w 6006665"/>
                  <a:gd name="connsiteY371-140932" fmla="*/ 1913416 h 2711051"/>
                  <a:gd name="connsiteX372-140933" fmla="*/ 103789 w 6006665"/>
                  <a:gd name="connsiteY372-140934" fmla="*/ 1900009 h 2711051"/>
                  <a:gd name="connsiteX373-140935" fmla="*/ 93716 w 6006665"/>
                  <a:gd name="connsiteY373-140936" fmla="*/ 1904326 h 2711051"/>
                  <a:gd name="connsiteX374-140937" fmla="*/ 91868 w 6006665"/>
                  <a:gd name="connsiteY374-140938" fmla="*/ 1900015 h 2711051"/>
                  <a:gd name="connsiteX375-140939" fmla="*/ 81809 w 6006665"/>
                  <a:gd name="connsiteY375-140940" fmla="*/ 1904326 h 2711051"/>
                  <a:gd name="connsiteX376-140941" fmla="*/ 74992 w 6006665"/>
                  <a:gd name="connsiteY376-140942" fmla="*/ 1888419 h 2711051"/>
                  <a:gd name="connsiteX377-140943" fmla="*/ 34087 w 6006665"/>
                  <a:gd name="connsiteY377-140944" fmla="*/ 1877057 h 2711051"/>
                  <a:gd name="connsiteX378-140945" fmla="*/ 22725 w 6006665"/>
                  <a:gd name="connsiteY378-140946" fmla="*/ 1833880 h 2711051"/>
                  <a:gd name="connsiteX379-140947" fmla="*/ 22725 w 6006665"/>
                  <a:gd name="connsiteY379-140948" fmla="*/ 1802065 h 2711051"/>
                  <a:gd name="connsiteX380-140949" fmla="*/ 0 w 6006665"/>
                  <a:gd name="connsiteY380-140950" fmla="*/ 1786158 h 2711051"/>
                  <a:gd name="connsiteX381-140951" fmla="*/ 15907 w 6006665"/>
                  <a:gd name="connsiteY381-140952" fmla="*/ 1763434 h 2711051"/>
                  <a:gd name="connsiteX382-140953" fmla="*/ 6818 w 6006665"/>
                  <a:gd name="connsiteY382-140954" fmla="*/ 1699805 h 2711051"/>
                  <a:gd name="connsiteX383-140955" fmla="*/ 34087 w 6006665"/>
                  <a:gd name="connsiteY383-140956" fmla="*/ 1656628 h 2711051"/>
                  <a:gd name="connsiteX384-140957" fmla="*/ 27270 w 6006665"/>
                  <a:gd name="connsiteY384-140958" fmla="*/ 1645266 h 2711051"/>
                  <a:gd name="connsiteX385-140959" fmla="*/ 70447 w 6006665"/>
                  <a:gd name="connsiteY385-140960" fmla="*/ 1606634 h 2711051"/>
                  <a:gd name="connsiteX386-140961" fmla="*/ 27270 w 6006665"/>
                  <a:gd name="connsiteY386-140962" fmla="*/ 1570274 h 2711051"/>
                  <a:gd name="connsiteX387-140963" fmla="*/ 109078 w 6006665"/>
                  <a:gd name="connsiteY387-140964" fmla="*/ 1472558 h 2711051"/>
                  <a:gd name="connsiteX388-140965" fmla="*/ 145438 w 6006665"/>
                  <a:gd name="connsiteY388-140966" fmla="*/ 1429381 h 2711051"/>
                  <a:gd name="connsiteX389-140967" fmla="*/ 156800 w 6006665"/>
                  <a:gd name="connsiteY389-140968" fmla="*/ 1386205 h 2711051"/>
                  <a:gd name="connsiteX390-140969" fmla="*/ 102261 w 6006665"/>
                  <a:gd name="connsiteY390-140970" fmla="*/ 1333938 h 2711051"/>
                  <a:gd name="connsiteX391-140971" fmla="*/ 118168 w 6006665"/>
                  <a:gd name="connsiteY391-140972" fmla="*/ 1279399 h 2711051"/>
                  <a:gd name="connsiteX392-140973" fmla="*/ 86354 w 6006665"/>
                  <a:gd name="connsiteY392-140974" fmla="*/ 1215770 h 2711051"/>
                  <a:gd name="connsiteX393-140975" fmla="*/ 109078 w 6006665"/>
                  <a:gd name="connsiteY393-140976" fmla="*/ 1140778 h 2711051"/>
                  <a:gd name="connsiteX394-140977" fmla="*/ 70447 w 6006665"/>
                  <a:gd name="connsiteY394-140978" fmla="*/ 1038517 h 2711051"/>
                  <a:gd name="connsiteX395-140979" fmla="*/ 102261 w 6006665"/>
                  <a:gd name="connsiteY395-140980" fmla="*/ 968071 h 2711051"/>
                  <a:gd name="connsiteX396-140981" fmla="*/ 43177 w 6006665"/>
                  <a:gd name="connsiteY396-140982" fmla="*/ 902170 h 2711051"/>
                  <a:gd name="connsiteX397-140983" fmla="*/ 49994 w 6006665"/>
                  <a:gd name="connsiteY397-140984" fmla="*/ 827178 h 2711051"/>
                  <a:gd name="connsiteX398-140985" fmla="*/ 81809 w 6006665"/>
                  <a:gd name="connsiteY398-140986" fmla="*/ 822633 h 2711051"/>
                  <a:gd name="connsiteX399-140987" fmla="*/ 145438 w 6006665"/>
                  <a:gd name="connsiteY399-140988" fmla="*/ 779457 h 2711051"/>
                  <a:gd name="connsiteX400-140989" fmla="*/ 184070 w 6006665"/>
                  <a:gd name="connsiteY400-140990" fmla="*/ 740825 h 2711051"/>
                  <a:gd name="connsiteX401-140991" fmla="*/ 189699 w 6006665"/>
                  <a:gd name="connsiteY401-140992" fmla="*/ 747103 h 2711051"/>
                  <a:gd name="connsiteX402-140993" fmla="*/ 195977 w 6006665"/>
                  <a:gd name="connsiteY402-140994" fmla="*/ 740825 h 2711051"/>
                  <a:gd name="connsiteX403-140995" fmla="*/ 255061 w 6006665"/>
                  <a:gd name="connsiteY403-140996" fmla="*/ 806726 h 2711051"/>
                  <a:gd name="connsiteX404-140997" fmla="*/ 350504 w 6006665"/>
                  <a:gd name="connsiteY404-140998" fmla="*/ 827178 h 2711051"/>
                  <a:gd name="connsiteX405-140999" fmla="*/ 491397 w 6006665"/>
                  <a:gd name="connsiteY405-141000" fmla="*/ 940802 h 2711051"/>
                  <a:gd name="connsiteX406-141001" fmla="*/ 523211 w 6006665"/>
                  <a:gd name="connsiteY406-141002" fmla="*/ 988523 h 2711051"/>
                  <a:gd name="connsiteX407-141003" fmla="*/ 523211 w 6006665"/>
                  <a:gd name="connsiteY407-141004" fmla="*/ 1047607 h 2711051"/>
                  <a:gd name="connsiteX408-141005" fmla="*/ 486852 w 6006665"/>
                  <a:gd name="connsiteY408-141006" fmla="*/ 1102146 h 2711051"/>
                  <a:gd name="connsiteX409-141007" fmla="*/ 420951 w 6006665"/>
                  <a:gd name="connsiteY409-141008" fmla="*/ 1122599 h 2711051"/>
                  <a:gd name="connsiteX410-141009" fmla="*/ 415909 w 6006665"/>
                  <a:gd name="connsiteY410-141010" fmla="*/ 1120468 h 2711051"/>
                  <a:gd name="connsiteX411-141011" fmla="*/ 409044 w 6006665"/>
                  <a:gd name="connsiteY411-141012" fmla="*/ 1122599 h 2711051"/>
                  <a:gd name="connsiteX412-141013" fmla="*/ 252950 w 6006665"/>
                  <a:gd name="connsiteY412-141014" fmla="*/ 1056643 h 2711051"/>
                  <a:gd name="connsiteX413-141015" fmla="*/ 232336 w 6006665"/>
                  <a:gd name="connsiteY413-141016" fmla="*/ 1063515 h 2711051"/>
                  <a:gd name="connsiteX414-141017" fmla="*/ 291420 w 6006665"/>
                  <a:gd name="connsiteY414-141018" fmla="*/ 1133961 h 2711051"/>
                  <a:gd name="connsiteX415-141019" fmla="*/ 291420 w 6006665"/>
                  <a:gd name="connsiteY415-141020" fmla="*/ 1172593 h 2711051"/>
                  <a:gd name="connsiteX416-141021" fmla="*/ 298238 w 6006665"/>
                  <a:gd name="connsiteY416-141022" fmla="*/ 1258947 h 2711051"/>
                  <a:gd name="connsiteX417-141023" fmla="*/ 345959 w 6006665"/>
                  <a:gd name="connsiteY417-141024" fmla="*/ 1290761 h 2711051"/>
                  <a:gd name="connsiteX418-141025" fmla="*/ 362087 w 6006665"/>
                  <a:gd name="connsiteY418-141026" fmla="*/ 1300169 h 2711051"/>
                  <a:gd name="connsiteX419-141027" fmla="*/ 365867 w 6006665"/>
                  <a:gd name="connsiteY419-141028" fmla="*/ 1268036 h 2711051"/>
                  <a:gd name="connsiteX420-141029" fmla="*/ 345415 w 6006665"/>
                  <a:gd name="connsiteY420-141030" fmla="*/ 1231677 h 2711051"/>
                  <a:gd name="connsiteX421-141031" fmla="*/ 365867 w 6006665"/>
                  <a:gd name="connsiteY421-141032" fmla="*/ 1199862 h 2711051"/>
                  <a:gd name="connsiteX422-141033" fmla="*/ 374560 w 6006665"/>
                  <a:gd name="connsiteY422-141034" fmla="*/ 1204861 h 2711051"/>
                  <a:gd name="connsiteX423-141035" fmla="*/ 377774 w 6006665"/>
                  <a:gd name="connsiteY423-141036" fmla="*/ 1199862 h 2711051"/>
                  <a:gd name="connsiteX424-141037" fmla="*/ 461933 w 6006665"/>
                  <a:gd name="connsiteY424-141038" fmla="*/ 1248254 h 2711051"/>
                  <a:gd name="connsiteX425-141039" fmla="*/ 484035 w 6006665"/>
                  <a:gd name="connsiteY425-141040" fmla="*/ 1231677 h 2711051"/>
                  <a:gd name="connsiteX426-141041" fmla="*/ 463583 w 6006665"/>
                  <a:gd name="connsiteY426-141042" fmla="*/ 1165775 h 2711051"/>
                  <a:gd name="connsiteX427-141043" fmla="*/ 549936 w 6006665"/>
                  <a:gd name="connsiteY427-141044" fmla="*/ 1079422 h 2711051"/>
                  <a:gd name="connsiteX428-141045" fmla="*/ 559742 w 6006665"/>
                  <a:gd name="connsiteY428-141046" fmla="*/ 1081523 h 2711051"/>
                  <a:gd name="connsiteX429-141047" fmla="*/ 561843 w 6006665"/>
                  <a:gd name="connsiteY429-141048" fmla="*/ 1079422 h 2711051"/>
                  <a:gd name="connsiteX430-141049" fmla="*/ 593658 w 6006665"/>
                  <a:gd name="connsiteY430-141050" fmla="*/ 1086239 h 2711051"/>
                  <a:gd name="connsiteX431-141051" fmla="*/ 620945 w 6006665"/>
                  <a:gd name="connsiteY431-141052" fmla="*/ 1110116 h 2711051"/>
                  <a:gd name="connsiteX432-141053" fmla="*/ 640835 w 6006665"/>
                  <a:gd name="connsiteY432-141054" fmla="*/ 1054425 h 2711051"/>
                  <a:gd name="connsiteX433-141055" fmla="*/ 609020 w 6006665"/>
                  <a:gd name="connsiteY433-141056" fmla="*/ 999886 h 2711051"/>
                  <a:gd name="connsiteX434-141057" fmla="*/ 624928 w 6006665"/>
                  <a:gd name="connsiteY434-141058" fmla="*/ 940802 h 2711051"/>
                  <a:gd name="connsiteX435-141059" fmla="*/ 597658 w 6006665"/>
                  <a:gd name="connsiteY435-141060" fmla="*/ 881717 h 2711051"/>
                  <a:gd name="connsiteX436-141061" fmla="*/ 611562 w 6006665"/>
                  <a:gd name="connsiteY436-141062" fmla="*/ 886043 h 2711051"/>
                  <a:gd name="connsiteX437-141063" fmla="*/ 609565 w 6006665"/>
                  <a:gd name="connsiteY437-141064" fmla="*/ 881717 h 2711051"/>
                  <a:gd name="connsiteX438-141065" fmla="*/ 711826 w 6006665"/>
                  <a:gd name="connsiteY438-141066" fmla="*/ 913532 h 2711051"/>
                  <a:gd name="connsiteX439-141067" fmla="*/ 732278 w 6006665"/>
                  <a:gd name="connsiteY439-141068" fmla="*/ 968071 h 2711051"/>
                  <a:gd name="connsiteX440-141069" fmla="*/ 684556 w 6006665"/>
                  <a:gd name="connsiteY440-141070" fmla="*/ 979433 h 2711051"/>
                  <a:gd name="connsiteX441-141071" fmla="*/ 684556 w 6006665"/>
                  <a:gd name="connsiteY441-141072" fmla="*/ 1031700 h 2711051"/>
                  <a:gd name="connsiteX442-141073" fmla="*/ 713309 w 6006665"/>
                  <a:gd name="connsiteY442-141074" fmla="*/ 1060453 h 2711051"/>
                  <a:gd name="connsiteX443-141075" fmla="*/ 763548 w 6006665"/>
                  <a:gd name="connsiteY443-141076" fmla="*/ 1043062 h 2711051"/>
                  <a:gd name="connsiteX444-141077" fmla="*/ 770365 w 6006665"/>
                  <a:gd name="connsiteY444-141078" fmla="*/ 983978 h 2711051"/>
                  <a:gd name="connsiteX445-141079" fmla="*/ 845357 w 6006665"/>
                  <a:gd name="connsiteY445-141080" fmla="*/ 936257 h 2711051"/>
                  <a:gd name="connsiteX446-141081" fmla="*/ 972614 w 6006665"/>
                  <a:gd name="connsiteY446-141082" fmla="*/ 849903 h 2711051"/>
                  <a:gd name="connsiteX447-141083" fmla="*/ 982566 w 6006665"/>
                  <a:gd name="connsiteY447-141084" fmla="*/ 851230 h 2711051"/>
                  <a:gd name="connsiteX448-141085" fmla="*/ 984521 w 6006665"/>
                  <a:gd name="connsiteY448-141086" fmla="*/ 849903 h 2711051"/>
                  <a:gd name="connsiteX449-141087" fmla="*/ 1018608 w 6006665"/>
                  <a:gd name="connsiteY449-141088" fmla="*/ 854448 h 2711051"/>
                  <a:gd name="connsiteX450-141089" fmla="*/ 979977 w 6006665"/>
                  <a:gd name="connsiteY450-141090" fmla="*/ 918077 h 2711051"/>
                  <a:gd name="connsiteX451-141091" fmla="*/ 1012666 w 6006665"/>
                  <a:gd name="connsiteY451-141092" fmla="*/ 923238 h 2711051"/>
                  <a:gd name="connsiteX452-141093" fmla="*/ 1038516 w 6006665"/>
                  <a:gd name="connsiteY452-141094" fmla="*/ 893080 h 2711051"/>
                  <a:gd name="connsiteX453-141095" fmla="*/ 1050423 w 6006665"/>
                  <a:gd name="connsiteY453-141096" fmla="*/ 893080 h 2711051"/>
                  <a:gd name="connsiteX454-141097" fmla="*/ 1108962 w 6006665"/>
                  <a:gd name="connsiteY454-141098" fmla="*/ 893080 h 2711051"/>
                  <a:gd name="connsiteX455-141099" fmla="*/ 1161229 w 6006665"/>
                  <a:gd name="connsiteY455-141100" fmla="*/ 849903 h 2711051"/>
                  <a:gd name="connsiteX456-141101" fmla="*/ 1165711 w 6006665"/>
                  <a:gd name="connsiteY456-141102" fmla="*/ 856037 h 2711051"/>
                  <a:gd name="connsiteX457-141103" fmla="*/ 1173136 w 6006665"/>
                  <a:gd name="connsiteY457-141104" fmla="*/ 849903 h 2711051"/>
                  <a:gd name="connsiteX458-141105" fmla="*/ 1210035 w 6006665"/>
                  <a:gd name="connsiteY458-141106" fmla="*/ 900396 h 2711051"/>
                  <a:gd name="connsiteX459-141107" fmla="*/ 1247583 w 6006665"/>
                  <a:gd name="connsiteY459-141108" fmla="*/ 843086 h 2711051"/>
                  <a:gd name="connsiteX460-141109" fmla="*/ 1211223 w 6006665"/>
                  <a:gd name="connsiteY460-141110" fmla="*/ 784002 h 2711051"/>
                  <a:gd name="connsiteX461-141111" fmla="*/ 1227130 w 6006665"/>
                  <a:gd name="connsiteY461-141112" fmla="*/ 747642 h 2711051"/>
                  <a:gd name="connsiteX462-141113" fmla="*/ 1237665 w 6006665"/>
                  <a:gd name="connsiteY462-141114" fmla="*/ 750780 h 2711051"/>
                  <a:gd name="connsiteX463-141115" fmla="*/ 1239037 w 6006665"/>
                  <a:gd name="connsiteY463-141116" fmla="*/ 747642 h 2711051"/>
                  <a:gd name="connsiteX464-141117" fmla="*/ 1345843 w 6006665"/>
                  <a:gd name="connsiteY464-141118" fmla="*/ 779457 h 2711051"/>
                  <a:gd name="connsiteX465-141119" fmla="*/ 1400382 w 6006665"/>
                  <a:gd name="connsiteY465-141120" fmla="*/ 811271 h 2711051"/>
                  <a:gd name="connsiteX466-141121" fmla="*/ 1519756 w 6006665"/>
                  <a:gd name="connsiteY466-141122" fmla="*/ 917855 h 2711051"/>
                  <a:gd name="connsiteX467-141123" fmla="*/ 1543003 w 6006665"/>
                  <a:gd name="connsiteY467-141124" fmla="*/ 877173 h 2711051"/>
                  <a:gd name="connsiteX468-141125" fmla="*/ 1506643 w 6006665"/>
                  <a:gd name="connsiteY468-141126" fmla="*/ 822633 h 2711051"/>
                  <a:gd name="connsiteX469-141127" fmla="*/ 1506643 w 6006665"/>
                  <a:gd name="connsiteY469-141128" fmla="*/ 799909 h 2711051"/>
                  <a:gd name="connsiteX470-141129" fmla="*/ 1463467 w 6006665"/>
                  <a:gd name="connsiteY470-141130" fmla="*/ 790819 h 2711051"/>
                  <a:gd name="connsiteX471-141131" fmla="*/ 1472556 w 6006665"/>
                  <a:gd name="connsiteY471-141132" fmla="*/ 740825 h 2711051"/>
                  <a:gd name="connsiteX472-141133" fmla="*/ 1452104 w 6006665"/>
                  <a:gd name="connsiteY472-141134" fmla="*/ 654471 h 2711051"/>
                  <a:gd name="connsiteX473-141135" fmla="*/ 1452104 w 6006665"/>
                  <a:gd name="connsiteY473-141136" fmla="*/ 618112 h 2711051"/>
                  <a:gd name="connsiteX474-141137" fmla="*/ 1522551 w 6006665"/>
                  <a:gd name="connsiteY474-141138" fmla="*/ 515851 h 2711051"/>
                  <a:gd name="connsiteX475-141139" fmla="*/ 1543003 w 6006665"/>
                  <a:gd name="connsiteY475-141140" fmla="*/ 402228 h 2711051"/>
                  <a:gd name="connsiteX476-141141" fmla="*/ 1570272 w 6006665"/>
                  <a:gd name="connsiteY476-141142" fmla="*/ 381775 h 2711051"/>
                  <a:gd name="connsiteX477-141143" fmla="*/ 1578688 w 6006665"/>
                  <a:gd name="connsiteY477-141144" fmla="*/ 384394 h 2711051"/>
                  <a:gd name="connsiteX478-141145" fmla="*/ 1582179 w 6006665"/>
                  <a:gd name="connsiteY478-141146" fmla="*/ 381775 h 2711051"/>
                  <a:gd name="connsiteX479-141147" fmla="*/ 1684440 w 6006665"/>
                  <a:gd name="connsiteY479-141148" fmla="*/ 413590 h 2711051"/>
                  <a:gd name="connsiteX480-141149" fmla="*/ 1688985 w 6006665"/>
                  <a:gd name="connsiteY480-141150" fmla="*/ 484036 h 2711051"/>
                  <a:gd name="connsiteX481-141151" fmla="*/ 1652625 w 6006665"/>
                  <a:gd name="connsiteY481-141152" fmla="*/ 574935 h 2711051"/>
                  <a:gd name="connsiteX482-141153" fmla="*/ 1679895 w 6006665"/>
                  <a:gd name="connsiteY482-141154" fmla="*/ 613567 h 2711051"/>
                  <a:gd name="connsiteX483-141155" fmla="*/ 1688985 w 6006665"/>
                  <a:gd name="connsiteY483-141156" fmla="*/ 688558 h 2711051"/>
                  <a:gd name="connsiteX484-141157" fmla="*/ 1679895 w 6006665"/>
                  <a:gd name="connsiteY484-141158" fmla="*/ 833996 h 2711051"/>
                  <a:gd name="connsiteX485-141159" fmla="*/ 1636718 w 6006665"/>
                  <a:gd name="connsiteY485-141160" fmla="*/ 1097602 h 2711051"/>
                  <a:gd name="connsiteX486-141161" fmla="*/ 1662494 w 6006665"/>
                  <a:gd name="connsiteY486-141162" fmla="*/ 1104046 h 2711051"/>
                  <a:gd name="connsiteX0-141163" fmla="*/ 1662494 w 6006665"/>
                  <a:gd name="connsiteY0-141164" fmla="*/ 1104046 h 2711051"/>
                  <a:gd name="connsiteX1-141165" fmla="*/ 3211535 w 6006665"/>
                  <a:gd name="connsiteY1-141166" fmla="*/ 1 h 2711051"/>
                  <a:gd name="connsiteX2-141167" fmla="*/ 3200173 w 6006665"/>
                  <a:gd name="connsiteY2-141168" fmla="*/ 74993 h 2711051"/>
                  <a:gd name="connsiteX3-141169" fmla="*/ 3161541 w 6006665"/>
                  <a:gd name="connsiteY3-141170" fmla="*/ 118170 h 2711051"/>
                  <a:gd name="connsiteX4-141171" fmla="*/ 3066097 w 6006665"/>
                  <a:gd name="connsiteY4-141172" fmla="*/ 193161 h 2711051"/>
                  <a:gd name="connsiteX5-141173" fmla="*/ 3034283 w 6006665"/>
                  <a:gd name="connsiteY5-141174" fmla="*/ 236338 h 2711051"/>
                  <a:gd name="connsiteX6-141175" fmla="*/ 3082005 w 6006665"/>
                  <a:gd name="connsiteY6-141176" fmla="*/ 252245 h 2711051"/>
                  <a:gd name="connsiteX7-141177" fmla="*/ 3129459 w 6006665"/>
                  <a:gd name="connsiteY7-141178" fmla="*/ 279926 h 2711051"/>
                  <a:gd name="connsiteX8-141179" fmla="*/ 3156451 w 6006665"/>
                  <a:gd name="connsiteY8-141180" fmla="*/ 256790 h 2711051"/>
                  <a:gd name="connsiteX9-141181" fmla="*/ 3158460 w 6006665"/>
                  <a:gd name="connsiteY9-141182" fmla="*/ 265274 h 2711051"/>
                  <a:gd name="connsiteX10-141183" fmla="*/ 3168359 w 6006665"/>
                  <a:gd name="connsiteY10-141184" fmla="*/ 256790 h 2711051"/>
                  <a:gd name="connsiteX11-141185" fmla="*/ 3184984 w 6006665"/>
                  <a:gd name="connsiteY11-141186" fmla="*/ 326983 h 2711051"/>
                  <a:gd name="connsiteX12-141187" fmla="*/ 3192811 w 6006665"/>
                  <a:gd name="connsiteY12-141188" fmla="*/ 311329 h 2711051"/>
                  <a:gd name="connsiteX13-141189" fmla="*/ 3251895 w 6006665"/>
                  <a:gd name="connsiteY13-141190" fmla="*/ 290877 h 2711051"/>
                  <a:gd name="connsiteX14-141191" fmla="*/ 3259833 w 6006665"/>
                  <a:gd name="connsiteY14-141192" fmla="*/ 292251 h 2711051"/>
                  <a:gd name="connsiteX15-141193" fmla="*/ 3263802 w 6006665"/>
                  <a:gd name="connsiteY15-141194" fmla="*/ 290877 h 2711051"/>
                  <a:gd name="connsiteX16-141195" fmla="*/ 3381970 w 6006665"/>
                  <a:gd name="connsiteY16-141196" fmla="*/ 311329 h 2711051"/>
                  <a:gd name="connsiteX17-141197" fmla="*/ 3388787 w 6006665"/>
                  <a:gd name="connsiteY17-141198" fmla="*/ 370413 h 2711051"/>
                  <a:gd name="connsiteX18-141199" fmla="*/ 3531529 w 6006665"/>
                  <a:gd name="connsiteY18-141200" fmla="*/ 391404 h 2711051"/>
                  <a:gd name="connsiteX19-141201" fmla="*/ 3538225 w 6006665"/>
                  <a:gd name="connsiteY19-141202" fmla="*/ 295422 h 2711051"/>
                  <a:gd name="connsiteX20-141203" fmla="*/ 3549910 w 6006665"/>
                  <a:gd name="connsiteY20-141204" fmla="*/ 298609 h 2711051"/>
                  <a:gd name="connsiteX21-141205" fmla="*/ 3550132 w 6006665"/>
                  <a:gd name="connsiteY21-141206" fmla="*/ 295422 h 2711051"/>
                  <a:gd name="connsiteX22-141207" fmla="*/ 3625123 w 6006665"/>
                  <a:gd name="connsiteY22-141208" fmla="*/ 315874 h 2711051"/>
                  <a:gd name="connsiteX23-141209" fmla="*/ 3672301 w 6006665"/>
                  <a:gd name="connsiteY23-141210" fmla="*/ 315874 h 2711051"/>
                  <a:gd name="connsiteX24-141211" fmla="*/ 3684207 w 6006665"/>
                  <a:gd name="connsiteY24-141212" fmla="*/ 315874 h 2711051"/>
                  <a:gd name="connsiteX25-141213" fmla="*/ 3743291 w 6006665"/>
                  <a:gd name="connsiteY25-141214" fmla="*/ 381775 h 2711051"/>
                  <a:gd name="connsiteX26-141215" fmla="*/ 3759199 w 6006665"/>
                  <a:gd name="connsiteY26-141216" fmla="*/ 461312 h 2711051"/>
                  <a:gd name="connsiteX27-141217" fmla="*/ 3738747 w 6006665"/>
                  <a:gd name="connsiteY27-141218" fmla="*/ 511306 h 2711051"/>
                  <a:gd name="connsiteX28-141219" fmla="*/ 3786469 w 6006665"/>
                  <a:gd name="connsiteY28-141220" fmla="*/ 602204 h 2711051"/>
                  <a:gd name="connsiteX29-141221" fmla="*/ 3835603 w 6006665"/>
                  <a:gd name="connsiteY29-141222" fmla="*/ 638110 h 2711051"/>
                  <a:gd name="connsiteX30-141223" fmla="*/ 3865460 w 6006665"/>
                  <a:gd name="connsiteY30-141224" fmla="*/ 527213 h 2711051"/>
                  <a:gd name="connsiteX31-141225" fmla="*/ 3875077 w 6006665"/>
                  <a:gd name="connsiteY31-141226" fmla="*/ 535720 h 2711051"/>
                  <a:gd name="connsiteX32-141227" fmla="*/ 3877367 w 6006665"/>
                  <a:gd name="connsiteY32-141228" fmla="*/ 527213 h 2711051"/>
                  <a:gd name="connsiteX33-141229" fmla="*/ 3932151 w 6006665"/>
                  <a:gd name="connsiteY33-141230" fmla="*/ 575676 h 2711051"/>
                  <a:gd name="connsiteX34-141231" fmla="*/ 3988173 w 6006665"/>
                  <a:gd name="connsiteY34-141232" fmla="*/ 547665 h 2711051"/>
                  <a:gd name="connsiteX35-141233" fmla="*/ 3993852 w 6006665"/>
                  <a:gd name="connsiteY35-141234" fmla="*/ 550780 h 2711051"/>
                  <a:gd name="connsiteX36-141235" fmla="*/ 4000080 w 6006665"/>
                  <a:gd name="connsiteY36-141236" fmla="*/ 547665 h 2711051"/>
                  <a:gd name="connsiteX37-141237" fmla="*/ 4062426 w 6006665"/>
                  <a:gd name="connsiteY37-141238" fmla="*/ 581855 h 2711051"/>
                  <a:gd name="connsiteX38-141239" fmla="*/ 4085889 w 6006665"/>
                  <a:gd name="connsiteY38-141240" fmla="*/ 554483 h 2711051"/>
                  <a:gd name="connsiteX39-141241" fmla="*/ 4095563 w 6006665"/>
                  <a:gd name="connsiteY39-141242" fmla="*/ 557087 h 2711051"/>
                  <a:gd name="connsiteX40-141243" fmla="*/ 4097796 w 6006665"/>
                  <a:gd name="connsiteY40-141244" fmla="*/ 554483 h 2711051"/>
                  <a:gd name="connsiteX41-141245" fmla="*/ 4144150 w 6006665"/>
                  <a:gd name="connsiteY41-141246" fmla="*/ 566963 h 2711051"/>
                  <a:gd name="connsiteX42-141247" fmla="*/ 4117703 w 6006665"/>
                  <a:gd name="connsiteY42-141248" fmla="*/ 456767 h 2711051"/>
                  <a:gd name="connsiteX43-141249" fmla="*/ 4165425 w 6006665"/>
                  <a:gd name="connsiteY43-141250" fmla="*/ 402228 h 2711051"/>
                  <a:gd name="connsiteX44-141251" fmla="*/ 4175231 w 6006665"/>
                  <a:gd name="connsiteY44-141252" fmla="*/ 404629 h 2711051"/>
                  <a:gd name="connsiteX45-141253" fmla="*/ 4177332 w 6006665"/>
                  <a:gd name="connsiteY45-141254" fmla="*/ 402228 h 2711051"/>
                  <a:gd name="connsiteX46-141255" fmla="*/ 4511384 w 6006665"/>
                  <a:gd name="connsiteY46-141256" fmla="*/ 484036 h 2711051"/>
                  <a:gd name="connsiteX47-141257" fmla="*/ 4543199 w 6006665"/>
                  <a:gd name="connsiteY47-141258" fmla="*/ 554483 h 2711051"/>
                  <a:gd name="connsiteX48-141259" fmla="*/ 4639242 w 6006665"/>
                  <a:gd name="connsiteY48-141260" fmla="*/ 637125 h 2711051"/>
                  <a:gd name="connsiteX49-141261" fmla="*/ 4774445 w 6006665"/>
                  <a:gd name="connsiteY49-141262" fmla="*/ 618112 h 2711051"/>
                  <a:gd name="connsiteX50-141263" fmla="*/ 4778496 w 6006665"/>
                  <a:gd name="connsiteY50-141264" fmla="*/ 619216 h 2711051"/>
                  <a:gd name="connsiteX51-141265" fmla="*/ 4786352 w 6006665"/>
                  <a:gd name="connsiteY51-141266" fmla="*/ 618112 h 2711051"/>
                  <a:gd name="connsiteX52-141267" fmla="*/ 4861343 w 6006665"/>
                  <a:gd name="connsiteY52-141268" fmla="*/ 638564 h 2711051"/>
                  <a:gd name="connsiteX53-141269" fmla="*/ 4893158 w 6006665"/>
                  <a:gd name="connsiteY53-141270" fmla="*/ 681741 h 2711051"/>
                  <a:gd name="connsiteX54-141271" fmla="*/ 4888613 w 6006665"/>
                  <a:gd name="connsiteY54-141272" fmla="*/ 763549 h 2711051"/>
                  <a:gd name="connsiteX55-141273" fmla="*/ 4927677 w 6006665"/>
                  <a:gd name="connsiteY55-141274" fmla="*/ 788221 h 2711051"/>
                  <a:gd name="connsiteX56-141275" fmla="*/ 4967605 w 6006665"/>
                  <a:gd name="connsiteY56-141276" fmla="*/ 774912 h 2711051"/>
                  <a:gd name="connsiteX57-141277" fmla="*/ 5038051 w 6006665"/>
                  <a:gd name="connsiteY57-141278" fmla="*/ 768094 h 2711051"/>
                  <a:gd name="connsiteX58-141279" fmla="*/ 5040730 w 6006665"/>
                  <a:gd name="connsiteY58-141280" fmla="*/ 768987 h 2711051"/>
                  <a:gd name="connsiteX59-141281" fmla="*/ 5049958 w 6006665"/>
                  <a:gd name="connsiteY59-141282" fmla="*/ 768094 h 2711051"/>
                  <a:gd name="connsiteX60-141283" fmla="*/ 5114249 w 6006665"/>
                  <a:gd name="connsiteY60-141284" fmla="*/ 789525 h 2711051"/>
                  <a:gd name="connsiteX61-141285" fmla="*/ 5176671 w 6006665"/>
                  <a:gd name="connsiteY61-141286" fmla="*/ 779457 h 2711051"/>
                  <a:gd name="connsiteX62-141287" fmla="*/ 5177801 w 6006665"/>
                  <a:gd name="connsiteY62-141288" fmla="*/ 781195 h 2711051"/>
                  <a:gd name="connsiteX63-141289" fmla="*/ 5188578 w 6006665"/>
                  <a:gd name="connsiteY63-141290" fmla="*/ 779457 h 2711051"/>
                  <a:gd name="connsiteX64-141291" fmla="*/ 5243719 w 6006665"/>
                  <a:gd name="connsiteY64-141292" fmla="*/ 864288 h 2711051"/>
                  <a:gd name="connsiteX65-141293" fmla="*/ 5283477 w 6006665"/>
                  <a:gd name="connsiteY65-141294" fmla="*/ 833996 h 2711051"/>
                  <a:gd name="connsiteX66-141295" fmla="*/ 5258480 w 6006665"/>
                  <a:gd name="connsiteY66-141296" fmla="*/ 768094 h 2711051"/>
                  <a:gd name="connsiteX67-141297" fmla="*/ 5267570 w 6006665"/>
                  <a:gd name="connsiteY67-141298" fmla="*/ 720373 h 2711051"/>
                  <a:gd name="connsiteX68-141299" fmla="*/ 5278896 w 6006665"/>
                  <a:gd name="connsiteY68-141300" fmla="*/ 723422 h 2711051"/>
                  <a:gd name="connsiteX69-141301" fmla="*/ 5279477 w 6006665"/>
                  <a:gd name="connsiteY69-141302" fmla="*/ 720373 h 2711051"/>
                  <a:gd name="connsiteX70-141303" fmla="*/ 5395510 w 6006665"/>
                  <a:gd name="connsiteY70-141304" fmla="*/ 751612 h 2711051"/>
                  <a:gd name="connsiteX71-141305" fmla="*/ 5463001 w 6006665"/>
                  <a:gd name="connsiteY71-141306" fmla="*/ 747642 h 2711051"/>
                  <a:gd name="connsiteX72-141307" fmla="*/ 5464386 w 6006665"/>
                  <a:gd name="connsiteY72-141308" fmla="*/ 748261 h 2711051"/>
                  <a:gd name="connsiteX73-141309" fmla="*/ 5474909 w 6006665"/>
                  <a:gd name="connsiteY73-141310" fmla="*/ 747642 h 2711051"/>
                  <a:gd name="connsiteX74-141311" fmla="*/ 5581715 w 6006665"/>
                  <a:gd name="connsiteY74-141312" fmla="*/ 795364 h 2711051"/>
                  <a:gd name="connsiteX75-141313" fmla="*/ 5633981 w 6006665"/>
                  <a:gd name="connsiteY75-141314" fmla="*/ 838541 h 2711051"/>
                  <a:gd name="connsiteX76-141315" fmla="*/ 5720335 w 6006665"/>
                  <a:gd name="connsiteY76-141316" fmla="*/ 918077 h 2711051"/>
                  <a:gd name="connsiteX77-141317" fmla="*/ 5822595 w 6006665"/>
                  <a:gd name="connsiteY77-141318" fmla="*/ 1015793 h 2711051"/>
                  <a:gd name="connsiteX78-141319" fmla="*/ 5818051 w 6006665"/>
                  <a:gd name="connsiteY78-141320" fmla="*/ 1070332 h 2711051"/>
                  <a:gd name="connsiteX79-141321" fmla="*/ 5825679 w 6006665"/>
                  <a:gd name="connsiteY79-141322" fmla="*/ 1077960 h 2711051"/>
                  <a:gd name="connsiteX80-141323" fmla="*/ 5822051 w 6006665"/>
                  <a:gd name="connsiteY80-141324" fmla="*/ 1027155 h 2711051"/>
                  <a:gd name="connsiteX81-141325" fmla="*/ 5834092 w 6006665"/>
                  <a:gd name="connsiteY81-141326" fmla="*/ 1029028 h 2711051"/>
                  <a:gd name="connsiteX82-141327" fmla="*/ 5833958 w 6006665"/>
                  <a:gd name="connsiteY82-141328" fmla="*/ 1027155 h 2711051"/>
                  <a:gd name="connsiteX83-141329" fmla="*/ 5936219 w 6006665"/>
                  <a:gd name="connsiteY83-141330" fmla="*/ 1043062 h 2711051"/>
                  <a:gd name="connsiteX84-141331" fmla="*/ 6006665 w 6006665"/>
                  <a:gd name="connsiteY84-141332" fmla="*/ 1122599 h 2711051"/>
                  <a:gd name="connsiteX85-141333" fmla="*/ 5968033 w 6006665"/>
                  <a:gd name="connsiteY85-141334" fmla="*/ 1161231 h 2711051"/>
                  <a:gd name="connsiteX86-141335" fmla="*/ 5908949 w 6006665"/>
                  <a:gd name="connsiteY86-141336" fmla="*/ 1172593 h 2711051"/>
                  <a:gd name="connsiteX87-141337" fmla="*/ 5908949 w 6006665"/>
                  <a:gd name="connsiteY87-141338" fmla="*/ 1258947 h 2711051"/>
                  <a:gd name="connsiteX88-141339" fmla="*/ 5893042 w 6006665"/>
                  <a:gd name="connsiteY88-141340" fmla="*/ 1274854 h 2711051"/>
                  <a:gd name="connsiteX89-141341" fmla="*/ 5881135 w 6006665"/>
                  <a:gd name="connsiteY89-141342" fmla="*/ 1274854 h 2711051"/>
                  <a:gd name="connsiteX90-141343" fmla="*/ 5861227 w 6006665"/>
                  <a:gd name="connsiteY90-141344" fmla="*/ 1274854 h 2711051"/>
                  <a:gd name="connsiteX91-141345" fmla="*/ 5849321 w 6006665"/>
                  <a:gd name="connsiteY91-141346" fmla="*/ 1274854 h 2711051"/>
                  <a:gd name="connsiteX92-141347" fmla="*/ 5817506 w 6006665"/>
                  <a:gd name="connsiteY92-141348" fmla="*/ 1240767 h 2711051"/>
                  <a:gd name="connsiteX93-141349" fmla="*/ 5767511 w 6006665"/>
                  <a:gd name="connsiteY93-141350" fmla="*/ 1215770 h 2711051"/>
                  <a:gd name="connsiteX94-141351" fmla="*/ 5762967 w 6006665"/>
                  <a:gd name="connsiteY94-141352" fmla="*/ 1181683 h 2711051"/>
                  <a:gd name="connsiteX95-141353" fmla="*/ 5729132 w 6006665"/>
                  <a:gd name="connsiteY95-141354" fmla="*/ 1167751 h 2711051"/>
                  <a:gd name="connsiteX96-141355" fmla="*/ 5695337 w 6006665"/>
                  <a:gd name="connsiteY96-141356" fmla="*/ 1177138 h 2711051"/>
                  <a:gd name="connsiteX97-141357" fmla="*/ 5693366 w 6006665"/>
                  <a:gd name="connsiteY97-141358" fmla="*/ 1174378 h 2711051"/>
                  <a:gd name="connsiteX98-141359" fmla="*/ 5683431 w 6006665"/>
                  <a:gd name="connsiteY98-141360" fmla="*/ 1177138 h 2711051"/>
                  <a:gd name="connsiteX99-141361" fmla="*/ 5660706 w 6006665"/>
                  <a:gd name="connsiteY99-141362" fmla="*/ 1145323 h 2711051"/>
                  <a:gd name="connsiteX100-141363" fmla="*/ 5669644 w 6006665"/>
                  <a:gd name="connsiteY100-141364" fmla="*/ 1120298 h 2711051"/>
                  <a:gd name="connsiteX101-141365" fmla="*/ 5640799 w 6006665"/>
                  <a:gd name="connsiteY101-141366" fmla="*/ 1133961 h 2711051"/>
                  <a:gd name="connsiteX102-141367" fmla="*/ 5656705 w 6006665"/>
                  <a:gd name="connsiteY102-141368" fmla="*/ 1177138 h 2711051"/>
                  <a:gd name="connsiteX103-141369" fmla="*/ 5633981 w 6006665"/>
                  <a:gd name="connsiteY103-141370" fmla="*/ 1215770 h 2711051"/>
                  <a:gd name="connsiteX104-141371" fmla="*/ 5586259 w 6006665"/>
                  <a:gd name="connsiteY104-141372" fmla="*/ 1252129 h 2711051"/>
                  <a:gd name="connsiteX105-141373" fmla="*/ 5575676 w 6006665"/>
                  <a:gd name="connsiteY105-141374" fmla="*/ 1251121 h 2711051"/>
                  <a:gd name="connsiteX106-141375" fmla="*/ 5574353 w 6006665"/>
                  <a:gd name="connsiteY106-141376" fmla="*/ 1252129 h 2711051"/>
                  <a:gd name="connsiteX107-141377" fmla="*/ 5539436 w 6006665"/>
                  <a:gd name="connsiteY107-141378" fmla="*/ 1248804 h 2711051"/>
                  <a:gd name="connsiteX108-141379" fmla="*/ 5593077 w 6006665"/>
                  <a:gd name="connsiteY108-141380" fmla="*/ 1354390 h 2711051"/>
                  <a:gd name="connsiteX109-141381" fmla="*/ 5613529 w 6006665"/>
                  <a:gd name="connsiteY109-141382" fmla="*/ 1413474 h 2711051"/>
                  <a:gd name="connsiteX110-141383" fmla="*/ 5608984 w 6006665"/>
                  <a:gd name="connsiteY110-141384" fmla="*/ 1436199 h 2711051"/>
                  <a:gd name="connsiteX111-141385" fmla="*/ 5597799 w 6006665"/>
                  <a:gd name="connsiteY111-141386" fmla="*/ 1432590 h 2711051"/>
                  <a:gd name="connsiteX112-141387" fmla="*/ 5534271 w 6006665"/>
                  <a:gd name="connsiteY112-141388" fmla="*/ 1415939 h 2711051"/>
                  <a:gd name="connsiteX113-141389" fmla="*/ 5436277 w 6006665"/>
                  <a:gd name="connsiteY113-141390" fmla="*/ 1472558 h 2711051"/>
                  <a:gd name="connsiteX114-141391" fmla="*/ 5397645 w 6006665"/>
                  <a:gd name="connsiteY114-141392" fmla="*/ 1483921 h 2711051"/>
                  <a:gd name="connsiteX115-141393" fmla="*/ 5345378 w 6006665"/>
                  <a:gd name="connsiteY115-141394" fmla="*/ 1538460 h 2711051"/>
                  <a:gd name="connsiteX116-141395" fmla="*/ 5290839 w 6006665"/>
                  <a:gd name="connsiteY116-141396" fmla="*/ 1586181 h 2711051"/>
                  <a:gd name="connsiteX117-141397" fmla="*/ 5274932 w 6006665"/>
                  <a:gd name="connsiteY117-141398" fmla="*/ 1617996 h 2711051"/>
                  <a:gd name="connsiteX118-141399" fmla="*/ 5267238 w 6006665"/>
                  <a:gd name="connsiteY118-141400" fmla="*/ 1609569 h 2711051"/>
                  <a:gd name="connsiteX119-141401" fmla="*/ 5263025 w 6006665"/>
                  <a:gd name="connsiteY119-141402" fmla="*/ 1617996 h 2711051"/>
                  <a:gd name="connsiteX120-141403" fmla="*/ 5219538 w 6006665"/>
                  <a:gd name="connsiteY120-141404" fmla="*/ 1570368 h 2711051"/>
                  <a:gd name="connsiteX121-141405" fmla="*/ 5129494 w 6006665"/>
                  <a:gd name="connsiteY121-141406" fmla="*/ 1624813 h 2711051"/>
                  <a:gd name="connsiteX122-141407" fmla="*/ 5126389 w 6006665"/>
                  <a:gd name="connsiteY122-141408" fmla="*/ 1619491 h 2711051"/>
                  <a:gd name="connsiteX123-141409" fmla="*/ 5117587 w 6006665"/>
                  <a:gd name="connsiteY123-141410" fmla="*/ 1624813 h 2711051"/>
                  <a:gd name="connsiteX124-141411" fmla="*/ 5105544 w 6006665"/>
                  <a:gd name="connsiteY124-141412" fmla="*/ 1604167 h 2711051"/>
                  <a:gd name="connsiteX125-141413" fmla="*/ 5074955 w 6006665"/>
                  <a:gd name="connsiteY125-141414" fmla="*/ 1629358 h 2711051"/>
                  <a:gd name="connsiteX126-141415" fmla="*/ 5065718 w 6006665"/>
                  <a:gd name="connsiteY126-141416" fmla="*/ 1627159 h 2711051"/>
                  <a:gd name="connsiteX127-141417" fmla="*/ 5063048 w 6006665"/>
                  <a:gd name="connsiteY127-141418" fmla="*/ 1629358 h 2711051"/>
                  <a:gd name="connsiteX128-141419" fmla="*/ 5026594 w 6006665"/>
                  <a:gd name="connsiteY128-141420" fmla="*/ 1620679 h 2711051"/>
                  <a:gd name="connsiteX129-141421" fmla="*/ 5015871 w 6006665"/>
                  <a:gd name="connsiteY129-141422" fmla="*/ 1665718 h 2711051"/>
                  <a:gd name="connsiteX130-141423" fmla="*/ 4974967 w 6006665"/>
                  <a:gd name="connsiteY130-141424" fmla="*/ 1731619 h 2711051"/>
                  <a:gd name="connsiteX131-141425" fmla="*/ 4974967 w 6006665"/>
                  <a:gd name="connsiteY131-141426" fmla="*/ 1763434 h 2711051"/>
                  <a:gd name="connsiteX132-141427" fmla="*/ 5011326 w 6006665"/>
                  <a:gd name="connsiteY132-141428" fmla="*/ 1877057 h 2711051"/>
                  <a:gd name="connsiteX133-141429" fmla="*/ 4999419 w 6006665"/>
                  <a:gd name="connsiteY133-141430" fmla="*/ 1877057 h 2711051"/>
                  <a:gd name="connsiteX134-141431" fmla="*/ 4974967 w 6006665"/>
                  <a:gd name="connsiteY134-141432" fmla="*/ 1877057 h 2711051"/>
                  <a:gd name="connsiteX135-141433" fmla="*/ 4963605 w 6006665"/>
                  <a:gd name="connsiteY135-141434" fmla="*/ 1929323 h 2711051"/>
                  <a:gd name="connsiteX136-141435" fmla="*/ 4974967 w 6006665"/>
                  <a:gd name="connsiteY136-141436" fmla="*/ 1956593 h 2711051"/>
                  <a:gd name="connsiteX137-141437" fmla="*/ 4909065 w 6006665"/>
                  <a:gd name="connsiteY137-141438" fmla="*/ 1990680 h 2711051"/>
                  <a:gd name="connsiteX138-141439" fmla="*/ 4897703 w 6006665"/>
                  <a:gd name="connsiteY138-141440" fmla="*/ 2058854 h 2711051"/>
                  <a:gd name="connsiteX139-141441" fmla="*/ 4845437 w 6006665"/>
                  <a:gd name="connsiteY139-141442" fmla="*/ 2074761 h 2711051"/>
                  <a:gd name="connsiteX140-141443" fmla="*/ 4834074 w 6006665"/>
                  <a:gd name="connsiteY140-141444" fmla="*/ 2133845 h 2711051"/>
                  <a:gd name="connsiteX141-141445" fmla="*/ 4779535 w 6006665"/>
                  <a:gd name="connsiteY141-141446" fmla="*/ 2192929 h 2711051"/>
                  <a:gd name="connsiteX142-141447" fmla="*/ 4777225 w 6006665"/>
                  <a:gd name="connsiteY142-141448" fmla="*/ 2182533 h 2711051"/>
                  <a:gd name="connsiteX143-141449" fmla="*/ 4767628 w 6006665"/>
                  <a:gd name="connsiteY143-141450" fmla="*/ 2192929 h 2711051"/>
                  <a:gd name="connsiteX144-141451" fmla="*/ 4758538 w 6006665"/>
                  <a:gd name="connsiteY144-141452" fmla="*/ 2152025 h 2711051"/>
                  <a:gd name="connsiteX145-141453" fmla="*/ 4742631 w 6006665"/>
                  <a:gd name="connsiteY145-141454" fmla="*/ 2065671 h 2711051"/>
                  <a:gd name="connsiteX146-141455" fmla="*/ 4715361 w 6006665"/>
                  <a:gd name="connsiteY146-141456" fmla="*/ 1924779 h 2711051"/>
                  <a:gd name="connsiteX147-141457" fmla="*/ 4735813 w 6006665"/>
                  <a:gd name="connsiteY147-141458" fmla="*/ 1833880 h 2711051"/>
                  <a:gd name="connsiteX148-141459" fmla="*/ 4767628 w 6006665"/>
                  <a:gd name="connsiteY148-141460" fmla="*/ 1790703 h 2711051"/>
                  <a:gd name="connsiteX149-141461" fmla="*/ 4767628 w 6006665"/>
                  <a:gd name="connsiteY149-141462" fmla="*/ 1763434 h 2711051"/>
                  <a:gd name="connsiteX150-141463" fmla="*/ 4826712 w 6006665"/>
                  <a:gd name="connsiteY150-141464" fmla="*/ 1747526 h 2711051"/>
                  <a:gd name="connsiteX151-141465" fmla="*/ 4892613 w 6006665"/>
                  <a:gd name="connsiteY151-141466" fmla="*/ 1656628 h 2711051"/>
                  <a:gd name="connsiteX152-141467" fmla="*/ 4956243 w 6006665"/>
                  <a:gd name="connsiteY152-141468" fmla="*/ 1581637 h 2711051"/>
                  <a:gd name="connsiteX153-141469" fmla="*/ 5022143 w 6006665"/>
                  <a:gd name="connsiteY153-141470" fmla="*/ 1522552 h 2711051"/>
                  <a:gd name="connsiteX154-141471" fmla="*/ 5046694 w 6006665"/>
                  <a:gd name="connsiteY154-141472" fmla="*/ 1415425 h 2711051"/>
                  <a:gd name="connsiteX155-141473" fmla="*/ 5015871 w 6006665"/>
                  <a:gd name="connsiteY155-141474" fmla="*/ 1420292 h 2711051"/>
                  <a:gd name="connsiteX156-141475" fmla="*/ 4995419 w 6006665"/>
                  <a:gd name="connsiteY156-141476" fmla="*/ 1483921 h 2711051"/>
                  <a:gd name="connsiteX157-141477" fmla="*/ 4904521 w 6006665"/>
                  <a:gd name="connsiteY157-141478" fmla="*/ 1570274 h 2711051"/>
                  <a:gd name="connsiteX158-141479" fmla="*/ 4901708 w 6006665"/>
                  <a:gd name="connsiteY158-141480" fmla="*/ 1561634 h 2711051"/>
                  <a:gd name="connsiteX159-141481" fmla="*/ 4892613 w 6006665"/>
                  <a:gd name="connsiteY159-141482" fmla="*/ 1570274 h 2711051"/>
                  <a:gd name="connsiteX160-141483" fmla="*/ 4861835 w 6006665"/>
                  <a:gd name="connsiteY160-141484" fmla="*/ 1475740 h 2711051"/>
                  <a:gd name="connsiteX161-141485" fmla="*/ 4779535 w 6006665"/>
                  <a:gd name="connsiteY161-141486" fmla="*/ 1499828 h 2711051"/>
                  <a:gd name="connsiteX162-141487" fmla="*/ 4684091 w 6006665"/>
                  <a:gd name="connsiteY162-141488" fmla="*/ 1624813 h 2711051"/>
                  <a:gd name="connsiteX163-141489" fmla="*/ 4715906 w 6006665"/>
                  <a:gd name="connsiteY163-141490" fmla="*/ 1672535 h 2711051"/>
                  <a:gd name="connsiteX164-141491" fmla="*/ 4636369 w 6006665"/>
                  <a:gd name="connsiteY164-141492" fmla="*/ 1688442 h 2711051"/>
                  <a:gd name="connsiteX165-141493" fmla="*/ 4577285 w 6006665"/>
                  <a:gd name="connsiteY165-141494" fmla="*/ 1692987 h 2711051"/>
                  <a:gd name="connsiteX166-141495" fmla="*/ 4577373 w 6006665"/>
                  <a:gd name="connsiteY166-141496" fmla="*/ 1692065 h 2711051"/>
                  <a:gd name="connsiteX167-141497" fmla="*/ 4565379 w 6006665"/>
                  <a:gd name="connsiteY167-141498" fmla="*/ 1692987 h 2711051"/>
                  <a:gd name="connsiteX168-141499" fmla="*/ 4569923 w 6006665"/>
                  <a:gd name="connsiteY168-141500" fmla="*/ 1645266 h 2711051"/>
                  <a:gd name="connsiteX169-141501" fmla="*/ 4520081 w 6006665"/>
                  <a:gd name="connsiteY169-141502" fmla="*/ 1635680 h 2711051"/>
                  <a:gd name="connsiteX170-141503" fmla="*/ 4475025 w 6006665"/>
                  <a:gd name="connsiteY170-141504" fmla="*/ 1665718 h 2711051"/>
                  <a:gd name="connsiteX171-141505" fmla="*/ 4464394 w 6006665"/>
                  <a:gd name="connsiteY171-141506" fmla="*/ 1664867 h 2711051"/>
                  <a:gd name="connsiteX172-141507" fmla="*/ 4463118 w 6006665"/>
                  <a:gd name="connsiteY172-141508" fmla="*/ 1665718 h 2711051"/>
                  <a:gd name="connsiteX173-141509" fmla="*/ 4357637 w 6006665"/>
                  <a:gd name="connsiteY173-141510" fmla="*/ 1657279 h 2711051"/>
                  <a:gd name="connsiteX174-141511" fmla="*/ 4243233 w 6006665"/>
                  <a:gd name="connsiteY174-141512" fmla="*/ 1677080 h 2711051"/>
                  <a:gd name="connsiteX175-141513" fmla="*/ 4125065 w 6006665"/>
                  <a:gd name="connsiteY175-141514" fmla="*/ 1811155 h 2711051"/>
                  <a:gd name="connsiteX176-141515" fmla="*/ 3984173 w 6006665"/>
                  <a:gd name="connsiteY176-141516" fmla="*/ 1967955 h 2711051"/>
                  <a:gd name="connsiteX177-141517" fmla="*/ 4038712 w 6006665"/>
                  <a:gd name="connsiteY177-141518" fmla="*/ 1972500 h 2711051"/>
                  <a:gd name="connsiteX178-141519" fmla="*/ 4059164 w 6006665"/>
                  <a:gd name="connsiteY178-141520" fmla="*/ 2015677 h 2711051"/>
                  <a:gd name="connsiteX179-141521" fmla="*/ 4087782 w 6006665"/>
                  <a:gd name="connsiteY179-141522" fmla="*/ 2024094 h 2711051"/>
                  <a:gd name="connsiteX180-141523" fmla="*/ 4106341 w 6006665"/>
                  <a:gd name="connsiteY180-141524" fmla="*/ 1995225 h 2711051"/>
                  <a:gd name="connsiteX181-141525" fmla="*/ 4117411 w 6006665"/>
                  <a:gd name="connsiteY181-141526" fmla="*/ 1996527 h 2711051"/>
                  <a:gd name="connsiteX182-141527" fmla="*/ 4118248 w 6006665"/>
                  <a:gd name="connsiteY182-141528" fmla="*/ 1995225 h 2711051"/>
                  <a:gd name="connsiteX183-141529" fmla="*/ 4156880 w 6006665"/>
                  <a:gd name="connsiteY183-141530" fmla="*/ 1999770 h 2711051"/>
                  <a:gd name="connsiteX184-141531" fmla="*/ 4211419 w 6006665"/>
                  <a:gd name="connsiteY184-141532" fmla="*/ 2070216 h 2711051"/>
                  <a:gd name="connsiteX185-141533" fmla="*/ 4215964 w 6006665"/>
                  <a:gd name="connsiteY185-141534" fmla="*/ 2117938 h 2711051"/>
                  <a:gd name="connsiteX186-141535" fmla="*/ 4184149 w 6006665"/>
                  <a:gd name="connsiteY186-141536" fmla="*/ 2177022 h 2711051"/>
                  <a:gd name="connsiteX187-141537" fmla="*/ 4177332 w 6006665"/>
                  <a:gd name="connsiteY187-141538" fmla="*/ 2247468 h 2711051"/>
                  <a:gd name="connsiteX188-141539" fmla="*/ 4161425 w 6006665"/>
                  <a:gd name="connsiteY188-141540" fmla="*/ 2333822 h 2711051"/>
                  <a:gd name="connsiteX189-141541" fmla="*/ 4109158 w 6006665"/>
                  <a:gd name="connsiteY189-141542" fmla="*/ 2413358 h 2711051"/>
                  <a:gd name="connsiteX190-141543" fmla="*/ 4097796 w 6006665"/>
                  <a:gd name="connsiteY190-141544" fmla="*/ 2451990 h 2711051"/>
                  <a:gd name="connsiteX191-141545" fmla="*/ 4043257 w 6006665"/>
                  <a:gd name="connsiteY191-141546" fmla="*/ 2511074 h 2711051"/>
                  <a:gd name="connsiteX192-141547" fmla="*/ 3995535 w 6006665"/>
                  <a:gd name="connsiteY192-141548" fmla="*/ 2570158 h 2711051"/>
                  <a:gd name="connsiteX193-141549" fmla="*/ 3975083 w 6006665"/>
                  <a:gd name="connsiteY193-141550" fmla="*/ 2601973 h 2711051"/>
                  <a:gd name="connsiteX194-141551" fmla="*/ 3925089 w 6006665"/>
                  <a:gd name="connsiteY194-141552" fmla="*/ 2629242 h 2711051"/>
                  <a:gd name="connsiteX195-141553" fmla="*/ 3913182 w 6006665"/>
                  <a:gd name="connsiteY195-141554" fmla="*/ 2629242 h 2711051"/>
                  <a:gd name="connsiteX196-141555" fmla="*/ 3904637 w 6006665"/>
                  <a:gd name="connsiteY196-141556" fmla="*/ 2629242 h 2711051"/>
                  <a:gd name="connsiteX197-141557" fmla="*/ 3892729 w 6006665"/>
                  <a:gd name="connsiteY197-141558" fmla="*/ 2629242 h 2711051"/>
                  <a:gd name="connsiteX198-141559" fmla="*/ 3871063 w 6006665"/>
                  <a:gd name="connsiteY198-141560" fmla="*/ 2612993 h 2711051"/>
                  <a:gd name="connsiteX199-141561" fmla="*/ 3829645 w 6006665"/>
                  <a:gd name="connsiteY199-141562" fmla="*/ 2640605 h 2711051"/>
                  <a:gd name="connsiteX200-141563" fmla="*/ 3822828 w 6006665"/>
                  <a:gd name="connsiteY200-141564" fmla="*/ 2661057 h 2711051"/>
                  <a:gd name="connsiteX201-141565" fmla="*/ 3818283 w 6006665"/>
                  <a:gd name="connsiteY201-141566" fmla="*/ 2651967 h 2711051"/>
                  <a:gd name="connsiteX202-141567" fmla="*/ 3818283 w 6006665"/>
                  <a:gd name="connsiteY202-141568" fmla="*/ 2640241 h 2711051"/>
                  <a:gd name="connsiteX203-141569" fmla="*/ 3817738 w 6006665"/>
                  <a:gd name="connsiteY203-141570" fmla="*/ 2640605 h 2711051"/>
                  <a:gd name="connsiteX204-141571" fmla="*/ 3810921 w 6006665"/>
                  <a:gd name="connsiteY204-141572" fmla="*/ 2661057 h 2711051"/>
                  <a:gd name="connsiteX205-141573" fmla="*/ 3806376 w 6006665"/>
                  <a:gd name="connsiteY205-141574" fmla="*/ 2651967 h 2711051"/>
                  <a:gd name="connsiteX206-141575" fmla="*/ 3806376 w 6006665"/>
                  <a:gd name="connsiteY206-141576" fmla="*/ 2624697 h 2711051"/>
                  <a:gd name="connsiteX207-141577" fmla="*/ 3818283 w 6006665"/>
                  <a:gd name="connsiteY207-141578" fmla="*/ 2624697 h 2711051"/>
                  <a:gd name="connsiteX208-141579" fmla="*/ 3826828 w 6006665"/>
                  <a:gd name="connsiteY208-141580" fmla="*/ 2624697 h 2711051"/>
                  <a:gd name="connsiteX209-141581" fmla="*/ 3833645 w 6006665"/>
                  <a:gd name="connsiteY209-141582" fmla="*/ 2565613 h 2711051"/>
                  <a:gd name="connsiteX210-141583" fmla="*/ 3822283 w 6006665"/>
                  <a:gd name="connsiteY210-141584" fmla="*/ 2522437 h 2711051"/>
                  <a:gd name="connsiteX211-141585" fmla="*/ 3849553 w 6006665"/>
                  <a:gd name="connsiteY211-141586" fmla="*/ 2499712 h 2711051"/>
                  <a:gd name="connsiteX212-141587" fmla="*/ 3858814 w 6006665"/>
                  <a:gd name="connsiteY212-141588" fmla="*/ 2501917 h 2711051"/>
                  <a:gd name="connsiteX213-141589" fmla="*/ 3861460 w 6006665"/>
                  <a:gd name="connsiteY213-141590" fmla="*/ 2499712 h 2711051"/>
                  <a:gd name="connsiteX214-141591" fmla="*/ 3898487 w 6006665"/>
                  <a:gd name="connsiteY214-141592" fmla="*/ 2508528 h 2711051"/>
                  <a:gd name="connsiteX215-141593" fmla="*/ 3919999 w 6006665"/>
                  <a:gd name="connsiteY215-141594" fmla="*/ 2463353 h 2711051"/>
                  <a:gd name="connsiteX216-141595" fmla="*/ 3935906 w 6006665"/>
                  <a:gd name="connsiteY216-141596" fmla="*/ 2404268 h 2711051"/>
                  <a:gd name="connsiteX217-141597" fmla="*/ 3947269 w 6006665"/>
                  <a:gd name="connsiteY217-141598" fmla="*/ 2381544 h 2711051"/>
                  <a:gd name="connsiteX218-141599" fmla="*/ 3966292 w 6006665"/>
                  <a:gd name="connsiteY218-141600" fmla="*/ 2337156 h 2711051"/>
                  <a:gd name="connsiteX219-141601" fmla="*/ 3915999 w 6006665"/>
                  <a:gd name="connsiteY219-141602" fmla="*/ 2349729 h 2711051"/>
                  <a:gd name="connsiteX220-141603" fmla="*/ 3888729 w 6006665"/>
                  <a:gd name="connsiteY220-141604" fmla="*/ 2372454 h 2711051"/>
                  <a:gd name="connsiteX221-141605" fmla="*/ 3876822 w 6006665"/>
                  <a:gd name="connsiteY221-141606" fmla="*/ 2372454 h 2711051"/>
                  <a:gd name="connsiteX222-141607" fmla="*/ 3829645 w 6006665"/>
                  <a:gd name="connsiteY222-141608" fmla="*/ 2372454 h 2711051"/>
                  <a:gd name="connsiteX223-141609" fmla="*/ 3817738 w 6006665"/>
                  <a:gd name="connsiteY223-141610" fmla="*/ 2372454 h 2711051"/>
                  <a:gd name="connsiteX224-141611" fmla="*/ 3801831 w 6006665"/>
                  <a:gd name="connsiteY224-141612" fmla="*/ 2317915 h 2711051"/>
                  <a:gd name="connsiteX225-141613" fmla="*/ 3758654 w 6006665"/>
                  <a:gd name="connsiteY225-141614" fmla="*/ 2279283 h 2711051"/>
                  <a:gd name="connsiteX226-141615" fmla="*/ 3692753 w 6006665"/>
                  <a:gd name="connsiteY226-141616" fmla="*/ 2263376 h 2711051"/>
                  <a:gd name="connsiteX227-141617" fmla="*/ 3683663 w 6006665"/>
                  <a:gd name="connsiteY227-141618" fmla="*/ 2204292 h 2711051"/>
                  <a:gd name="connsiteX228-141619" fmla="*/ 3672301 w 6006665"/>
                  <a:gd name="connsiteY228-141620" fmla="*/ 2172477 h 2711051"/>
                  <a:gd name="connsiteX229-141621" fmla="*/ 3656393 w 6006665"/>
                  <a:gd name="connsiteY229-141622" fmla="*/ 2145208 h 2711051"/>
                  <a:gd name="connsiteX230-141623" fmla="*/ 3633669 w 6006665"/>
                  <a:gd name="connsiteY230-141624" fmla="*/ 2086123 h 2711051"/>
                  <a:gd name="connsiteX231-141625" fmla="*/ 3601854 w 6006665"/>
                  <a:gd name="connsiteY231-141626" fmla="*/ 2065671 h 2711051"/>
                  <a:gd name="connsiteX232-141627" fmla="*/ 3545995 w 6006665"/>
                  <a:gd name="connsiteY232-141628" fmla="*/ 2044187 h 2711051"/>
                  <a:gd name="connsiteX233-141629" fmla="*/ 3506955 w 6006665"/>
                  <a:gd name="connsiteY233-141630" fmla="*/ 2049764 h 2711051"/>
                  <a:gd name="connsiteX234-141631" fmla="*/ 3463779 w 6006665"/>
                  <a:gd name="connsiteY234-141632" fmla="*/ 2058854 h 2711051"/>
                  <a:gd name="connsiteX235-141633" fmla="*/ 3431964 w 6006665"/>
                  <a:gd name="connsiteY235-141634" fmla="*/ 2086123 h 2711051"/>
                  <a:gd name="connsiteX236-141635" fmla="*/ 3452416 w 6006665"/>
                  <a:gd name="connsiteY236-141636" fmla="*/ 2102031 h 2711051"/>
                  <a:gd name="connsiteX237-141637" fmla="*/ 3452416 w 6006665"/>
                  <a:gd name="connsiteY237-141638" fmla="*/ 2133845 h 2711051"/>
                  <a:gd name="connsiteX238-141639" fmla="*/ 1811153 w 6006665"/>
                  <a:gd name="connsiteY238-141640" fmla="*/ 1999770 h 2711051"/>
                  <a:gd name="connsiteX239-141641" fmla="*/ 1748069 w 6006665"/>
                  <a:gd name="connsiteY239-141642" fmla="*/ 2038402 h 2711051"/>
                  <a:gd name="connsiteX240-141643" fmla="*/ 1711709 w 6006665"/>
                  <a:gd name="connsiteY240-141644" fmla="*/ 2042947 h 2711051"/>
                  <a:gd name="connsiteX241-141645" fmla="*/ 1711926 w 6006665"/>
                  <a:gd name="connsiteY241-141646" fmla="*/ 2041431 h 2711051"/>
                  <a:gd name="connsiteX242-141647" fmla="*/ 1699803 w 6006665"/>
                  <a:gd name="connsiteY242-141648" fmla="*/ 2042947 h 2711051"/>
                  <a:gd name="connsiteX243-141649" fmla="*/ 1704347 w 6006665"/>
                  <a:gd name="connsiteY243-141650" fmla="*/ 2011132 h 2711051"/>
                  <a:gd name="connsiteX244-141651" fmla="*/ 1662460 w 6006665"/>
                  <a:gd name="connsiteY244-141652" fmla="*/ 1993181 h 2711051"/>
                  <a:gd name="connsiteX245-141653" fmla="*/ 1629901 w 6006665"/>
                  <a:gd name="connsiteY245-141654" fmla="*/ 2006587 h 2711051"/>
                  <a:gd name="connsiteX246-141655" fmla="*/ 1629300 w 6006665"/>
                  <a:gd name="connsiteY246-141656" fmla="*/ 2001932 h 2711051"/>
                  <a:gd name="connsiteX247-141657" fmla="*/ 1617994 w 6006665"/>
                  <a:gd name="connsiteY247-141658" fmla="*/ 2006587 h 2711051"/>
                  <a:gd name="connsiteX248-141659" fmla="*/ 1608904 w 6006665"/>
                  <a:gd name="connsiteY248-141660" fmla="*/ 1936141 h 2711051"/>
                  <a:gd name="connsiteX249-141661" fmla="*/ 1552684 w 6006665"/>
                  <a:gd name="connsiteY249-141662" fmla="*/ 1926448 h 2711051"/>
                  <a:gd name="connsiteX250-141663" fmla="*/ 1518550 w 6006665"/>
                  <a:gd name="connsiteY250-141664" fmla="*/ 1952048 h 2711051"/>
                  <a:gd name="connsiteX251-141665" fmla="*/ 1425379 w 6006665"/>
                  <a:gd name="connsiteY251-141666" fmla="*/ 1972500 h 2711051"/>
                  <a:gd name="connsiteX252-141667" fmla="*/ 1409472 w 6006665"/>
                  <a:gd name="connsiteY252-141668" fmla="*/ 1990680 h 2711051"/>
                  <a:gd name="connsiteX253-141669" fmla="*/ 1270852 w 6006665"/>
                  <a:gd name="connsiteY253-141670" fmla="*/ 2011132 h 2711051"/>
                  <a:gd name="connsiteX254-141671" fmla="*/ 1254945 w 6006665"/>
                  <a:gd name="connsiteY254-141672" fmla="*/ 2031584 h 2711051"/>
                  <a:gd name="connsiteX255-141673" fmla="*/ 1282214 w 6006665"/>
                  <a:gd name="connsiteY255-141674" fmla="*/ 2074761 h 2711051"/>
                  <a:gd name="connsiteX256-141675" fmla="*/ 1243582 w 6006665"/>
                  <a:gd name="connsiteY256-141676" fmla="*/ 2090668 h 2711051"/>
                  <a:gd name="connsiteX257-141677" fmla="*/ 1254945 w 6006665"/>
                  <a:gd name="connsiteY257-141678" fmla="*/ 2108848 h 2711051"/>
                  <a:gd name="connsiteX258-141679" fmla="*/ 1216313 w 6006665"/>
                  <a:gd name="connsiteY258-141680" fmla="*/ 2133845 h 2711051"/>
                  <a:gd name="connsiteX259-141681" fmla="*/ 1275397 w 6006665"/>
                  <a:gd name="connsiteY259-141682" fmla="*/ 2177022 h 2711051"/>
                  <a:gd name="connsiteX260-141683" fmla="*/ 1270852 w 6006665"/>
                  <a:gd name="connsiteY260-141684" fmla="*/ 2204292 h 2711051"/>
                  <a:gd name="connsiteX261-141685" fmla="*/ 1259108 w 6006665"/>
                  <a:gd name="connsiteY261-141686" fmla="*/ 2203313 h 2711051"/>
                  <a:gd name="connsiteX262-141687" fmla="*/ 1258945 w 6006665"/>
                  <a:gd name="connsiteY262-141688" fmla="*/ 2204292 h 2711051"/>
                  <a:gd name="connsiteX263-141689" fmla="*/ 1215644 w 6006665"/>
                  <a:gd name="connsiteY263-141690" fmla="*/ 2200683 h 2711051"/>
                  <a:gd name="connsiteX264-141691" fmla="*/ 1204950 w 6006665"/>
                  <a:gd name="connsiteY264-141692" fmla="*/ 2215654 h 2711051"/>
                  <a:gd name="connsiteX265-141693" fmla="*/ 1196495 w 6006665"/>
                  <a:gd name="connsiteY265-141694" fmla="*/ 2210822 h 2711051"/>
                  <a:gd name="connsiteX266-141695" fmla="*/ 1193043 w 6006665"/>
                  <a:gd name="connsiteY266-141696" fmla="*/ 2215654 h 2711051"/>
                  <a:gd name="connsiteX267-141697" fmla="*/ 1145322 w 6006665"/>
                  <a:gd name="connsiteY267-141698" fmla="*/ 2188384 h 2711051"/>
                  <a:gd name="connsiteX268-141699" fmla="*/ 1098145 w 6006665"/>
                  <a:gd name="connsiteY268-141700" fmla="*/ 2188384 h 2711051"/>
                  <a:gd name="connsiteX269-141701" fmla="*/ 1061785 w 6006665"/>
                  <a:gd name="connsiteY269-141702" fmla="*/ 2215654 h 2711051"/>
                  <a:gd name="connsiteX270-141703" fmla="*/ 1055322 w 6006665"/>
                  <a:gd name="connsiteY270-141704" fmla="*/ 2211571 h 2711051"/>
                  <a:gd name="connsiteX271-141705" fmla="*/ 1049878 w 6006665"/>
                  <a:gd name="connsiteY271-141706" fmla="*/ 2215654 h 2711051"/>
                  <a:gd name="connsiteX272-141707" fmla="*/ 1006701 w 6006665"/>
                  <a:gd name="connsiteY272-141708" fmla="*/ 2188384 h 2711051"/>
                  <a:gd name="connsiteX273-141709" fmla="*/ 924893 w 6006665"/>
                  <a:gd name="connsiteY273-141710" fmla="*/ 2152025 h 2711051"/>
                  <a:gd name="connsiteX274-141711" fmla="*/ 877716 w 6006665"/>
                  <a:gd name="connsiteY274-141712" fmla="*/ 2152025 h 2711051"/>
                  <a:gd name="connsiteX275-141713" fmla="*/ 802724 w 6006665"/>
                  <a:gd name="connsiteY275-141714" fmla="*/ 2215654 h 2711051"/>
                  <a:gd name="connsiteX276-141715" fmla="*/ 798179 w 6006665"/>
                  <a:gd name="connsiteY276-141716" fmla="*/ 2258831 h 2711051"/>
                  <a:gd name="connsiteX277-141717" fmla="*/ 787406 w 6006665"/>
                  <a:gd name="connsiteY277-141718" fmla="*/ 2248058 h 2711051"/>
                  <a:gd name="connsiteX278-141719" fmla="*/ 786272 w 6006665"/>
                  <a:gd name="connsiteY278-141720" fmla="*/ 2258831 h 2711051"/>
                  <a:gd name="connsiteX279-141721" fmla="*/ 756063 w 6006665"/>
                  <a:gd name="connsiteY279-141722" fmla="*/ 2228621 h 2711051"/>
                  <a:gd name="connsiteX280-141723" fmla="*/ 732278 w 6006665"/>
                  <a:gd name="connsiteY280-141724" fmla="*/ 2286100 h 2711051"/>
                  <a:gd name="connsiteX281-141725" fmla="*/ 743640 w 6006665"/>
                  <a:gd name="connsiteY281-141726" fmla="*/ 2295190 h 2711051"/>
                  <a:gd name="connsiteX282-141727" fmla="*/ 723188 w 6006665"/>
                  <a:gd name="connsiteY282-141728" fmla="*/ 2338367 h 2711051"/>
                  <a:gd name="connsiteX283-141729" fmla="*/ 747026 w 6006665"/>
                  <a:gd name="connsiteY283-141730" fmla="*/ 2375208 h 2711051"/>
                  <a:gd name="connsiteX284-141731" fmla="*/ 763548 w 6006665"/>
                  <a:gd name="connsiteY284-141732" fmla="*/ 2372454 h 2711051"/>
                  <a:gd name="connsiteX285-141733" fmla="*/ 764871 w 6006665"/>
                  <a:gd name="connsiteY285-141734" fmla="*/ 2374218 h 2711051"/>
                  <a:gd name="connsiteX286-141735" fmla="*/ 775455 w 6006665"/>
                  <a:gd name="connsiteY286-141736" fmla="*/ 2372454 h 2711051"/>
                  <a:gd name="connsiteX287-141737" fmla="*/ 802724 w 6006665"/>
                  <a:gd name="connsiteY287-141738" fmla="*/ 2408813 h 2711051"/>
                  <a:gd name="connsiteX288-141739" fmla="*/ 798179 w 6006665"/>
                  <a:gd name="connsiteY288-141740" fmla="*/ 2436083 h 2711051"/>
                  <a:gd name="connsiteX289-141741" fmla="*/ 818632 w 6006665"/>
                  <a:gd name="connsiteY289-141742" fmla="*/ 2447445 h 2711051"/>
                  <a:gd name="connsiteX290-141743" fmla="*/ 802724 w 6006665"/>
                  <a:gd name="connsiteY290-141744" fmla="*/ 2479260 h 2711051"/>
                  <a:gd name="connsiteX291-141745" fmla="*/ 766365 w 6006665"/>
                  <a:gd name="connsiteY291-141746" fmla="*/ 2483805 h 2711051"/>
                  <a:gd name="connsiteX292-141747" fmla="*/ 727733 w 6006665"/>
                  <a:gd name="connsiteY292-141748" fmla="*/ 2542889 h 2711051"/>
                  <a:gd name="connsiteX293-141749" fmla="*/ 759548 w 6006665"/>
                  <a:gd name="connsiteY293-141750" fmla="*/ 2586066 h 2711051"/>
                  <a:gd name="connsiteX294-141751" fmla="*/ 759548 w 6006665"/>
                  <a:gd name="connsiteY294-141752" fmla="*/ 2624697 h 2711051"/>
                  <a:gd name="connsiteX295-141753" fmla="*/ 798179 w 6006665"/>
                  <a:gd name="connsiteY295-141754" fmla="*/ 2683782 h 2711051"/>
                  <a:gd name="connsiteX296-141755" fmla="*/ 775455 w 6006665"/>
                  <a:gd name="connsiteY296-141756" fmla="*/ 2699689 h 2711051"/>
                  <a:gd name="connsiteX297-141757" fmla="*/ 770910 w 6006665"/>
                  <a:gd name="connsiteY297-141758" fmla="*/ 2711051 h 2711051"/>
                  <a:gd name="connsiteX298-141759" fmla="*/ 759003 w 6006665"/>
                  <a:gd name="connsiteY298-141760" fmla="*/ 2711051 h 2711051"/>
                  <a:gd name="connsiteX299-141761" fmla="*/ 755003 w 6006665"/>
                  <a:gd name="connsiteY299-141762" fmla="*/ 2711051 h 2711051"/>
                  <a:gd name="connsiteX300-141763" fmla="*/ 743096 w 6006665"/>
                  <a:gd name="connsiteY300-141764" fmla="*/ 2711051 h 2711051"/>
                  <a:gd name="connsiteX301-141765" fmla="*/ 715826 w 6006665"/>
                  <a:gd name="connsiteY301-141766" fmla="*/ 2676964 h 2711051"/>
                  <a:gd name="connsiteX302-141767" fmla="*/ 704464 w 6006665"/>
                  <a:gd name="connsiteY302-141768" fmla="*/ 2676964 h 2711051"/>
                  <a:gd name="connsiteX303-141769" fmla="*/ 684012 w 6006665"/>
                  <a:gd name="connsiteY303-141770" fmla="*/ 2667874 h 2711051"/>
                  <a:gd name="connsiteX304-141771" fmla="*/ 672649 w 6006665"/>
                  <a:gd name="connsiteY304-141772" fmla="*/ 2645150 h 2711051"/>
                  <a:gd name="connsiteX305-141773" fmla="*/ 645222 w 6006665"/>
                  <a:gd name="connsiteY305-141774" fmla="*/ 2637313 h 2711051"/>
                  <a:gd name="connsiteX306-141775" fmla="*/ 625472 w 6006665"/>
                  <a:gd name="connsiteY306-141776" fmla="*/ 2640605 h 2711051"/>
                  <a:gd name="connsiteX307-141777" fmla="*/ 623771 w 6006665"/>
                  <a:gd name="connsiteY307-141778" fmla="*/ 2638904 h 2711051"/>
                  <a:gd name="connsiteX308-141779" fmla="*/ 613565 w 6006665"/>
                  <a:gd name="connsiteY308-141780" fmla="*/ 2640605 h 2711051"/>
                  <a:gd name="connsiteX309-141781" fmla="*/ 609020 w 6006665"/>
                  <a:gd name="connsiteY309-141782" fmla="*/ 2636060 h 2711051"/>
                  <a:gd name="connsiteX310-141783" fmla="*/ 559026 w 6006665"/>
                  <a:gd name="connsiteY310-141784" fmla="*/ 2608790 h 2711051"/>
                  <a:gd name="connsiteX311-141785" fmla="*/ 506760 w 6006665"/>
                  <a:gd name="connsiteY311-141786" fmla="*/ 2601973 h 2711051"/>
                  <a:gd name="connsiteX312-141787" fmla="*/ 483280 w 6006665"/>
                  <a:gd name="connsiteY312-141788" fmla="*/ 2595264 h 2711051"/>
                  <a:gd name="connsiteX313-141789" fmla="*/ 480035 w 6006665"/>
                  <a:gd name="connsiteY313-141790" fmla="*/ 2597428 h 2711051"/>
                  <a:gd name="connsiteX314-141791" fmla="*/ 475042 w 6006665"/>
                  <a:gd name="connsiteY314-141792" fmla="*/ 2592910 h 2711051"/>
                  <a:gd name="connsiteX315-141793" fmla="*/ 474945 w 6006665"/>
                  <a:gd name="connsiteY315-141794" fmla="*/ 2592883 h 2711051"/>
                  <a:gd name="connsiteX316-141795" fmla="*/ 468128 w 6006665"/>
                  <a:gd name="connsiteY316-141796" fmla="*/ 2597428 h 2711051"/>
                  <a:gd name="connsiteX317-141797" fmla="*/ 420406 w 6006665"/>
                  <a:gd name="connsiteY317-141798" fmla="*/ 2554251 h 2711051"/>
                  <a:gd name="connsiteX318-141799" fmla="*/ 381774 w 6006665"/>
                  <a:gd name="connsiteY318-141800" fmla="*/ 2538344 h 2711051"/>
                  <a:gd name="connsiteX319-141801" fmla="*/ 349960 w 6006665"/>
                  <a:gd name="connsiteY319-141802" fmla="*/ 2506529 h 2711051"/>
                  <a:gd name="connsiteX320-141803" fmla="*/ 377229 w 6006665"/>
                  <a:gd name="connsiteY320-141804" fmla="*/ 2499712 h 2711051"/>
                  <a:gd name="connsiteX321-141805" fmla="*/ 404499 w 6006665"/>
                  <a:gd name="connsiteY321-141806" fmla="*/ 2451990 h 2711051"/>
                  <a:gd name="connsiteX322-141807" fmla="*/ 388591 w 6006665"/>
                  <a:gd name="connsiteY322-141808" fmla="*/ 2436083 h 2711051"/>
                  <a:gd name="connsiteX323-141809" fmla="*/ 440858 w 6006665"/>
                  <a:gd name="connsiteY323-141810" fmla="*/ 2408813 h 2711051"/>
                  <a:gd name="connsiteX324-141811" fmla="*/ 440858 w 6006665"/>
                  <a:gd name="connsiteY324-141812" fmla="*/ 2405757 h 2711051"/>
                  <a:gd name="connsiteX325-141813" fmla="*/ 416406 w 6006665"/>
                  <a:gd name="connsiteY325-141814" fmla="*/ 2408813 h 2711051"/>
                  <a:gd name="connsiteX326-141815" fmla="*/ 416406 w 6006665"/>
                  <a:gd name="connsiteY326-141816" fmla="*/ 2407325 h 2711051"/>
                  <a:gd name="connsiteX327-141817" fmla="*/ 404499 w 6006665"/>
                  <a:gd name="connsiteY327-141818" fmla="*/ 2408813 h 2711051"/>
                  <a:gd name="connsiteX328-141819" fmla="*/ 404499 w 6006665"/>
                  <a:gd name="connsiteY328-141820" fmla="*/ 2388361 h 2711051"/>
                  <a:gd name="connsiteX329-141821" fmla="*/ 424951 w 6006665"/>
                  <a:gd name="connsiteY329-141822" fmla="*/ 2372454 h 2711051"/>
                  <a:gd name="connsiteX330-141823" fmla="*/ 463583 w 6006665"/>
                  <a:gd name="connsiteY330-141824" fmla="*/ 2365637 h 2711051"/>
                  <a:gd name="connsiteX331-141825" fmla="*/ 468128 w 6006665"/>
                  <a:gd name="connsiteY331-141826" fmla="*/ 2349729 h 2711051"/>
                  <a:gd name="connsiteX332-141827" fmla="*/ 456765 w 6006665"/>
                  <a:gd name="connsiteY332-141828" fmla="*/ 2317915 h 2711051"/>
                  <a:gd name="connsiteX333-141829" fmla="*/ 474945 w 6006665"/>
                  <a:gd name="connsiteY333-141830" fmla="*/ 2290645 h 2711051"/>
                  <a:gd name="connsiteX334-141831" fmla="*/ 474945 w 6006665"/>
                  <a:gd name="connsiteY334-141832" fmla="*/ 2270193 h 2711051"/>
                  <a:gd name="connsiteX335-141833" fmla="*/ 420406 w 6006665"/>
                  <a:gd name="connsiteY335-141834" fmla="*/ 2252013 h 2711051"/>
                  <a:gd name="connsiteX336-141835" fmla="*/ 409588 w 6006665"/>
                  <a:gd name="connsiteY336-141836" fmla="*/ 2252013 h 2711051"/>
                  <a:gd name="connsiteX337-141837" fmla="*/ 397681 w 6006665"/>
                  <a:gd name="connsiteY337-141838" fmla="*/ 2252013 h 2711051"/>
                  <a:gd name="connsiteX338-141839" fmla="*/ 379485 w 6006665"/>
                  <a:gd name="connsiteY338-141840" fmla="*/ 2229774 h 2711051"/>
                  <a:gd name="connsiteX339-141841" fmla="*/ 357322 w 6006665"/>
                  <a:gd name="connsiteY339-141842" fmla="*/ 2236106 h 2711051"/>
                  <a:gd name="connsiteX340-141843" fmla="*/ 352842 w 6006665"/>
                  <a:gd name="connsiteY340-141844" fmla="*/ 2233984 h 2711051"/>
                  <a:gd name="connsiteX341-141845" fmla="*/ 345415 w 6006665"/>
                  <a:gd name="connsiteY341-141846" fmla="*/ 2236106 h 2711051"/>
                  <a:gd name="connsiteX342-141847" fmla="*/ 302238 w 6006665"/>
                  <a:gd name="connsiteY342-141848" fmla="*/ 2215654 h 2711051"/>
                  <a:gd name="connsiteX343-141849" fmla="*/ 302238 w 6006665"/>
                  <a:gd name="connsiteY343-141850" fmla="*/ 2204292 h 2711051"/>
                  <a:gd name="connsiteX344-141851" fmla="*/ 286331 w 6006665"/>
                  <a:gd name="connsiteY344-141852" fmla="*/ 2177022 h 2711051"/>
                  <a:gd name="connsiteX345-141853" fmla="*/ 270968 w 6006665"/>
                  <a:gd name="connsiteY345-141854" fmla="*/ 2177022 h 2711051"/>
                  <a:gd name="connsiteX346-141855" fmla="*/ 259061 w 6006665"/>
                  <a:gd name="connsiteY346-141856" fmla="*/ 2177022 h 2711051"/>
                  <a:gd name="connsiteX347-141857" fmla="*/ 254516 w 6006665"/>
                  <a:gd name="connsiteY347-141858" fmla="*/ 2161115 h 2711051"/>
                  <a:gd name="connsiteX348-141859" fmla="*/ 263606 w 6006665"/>
                  <a:gd name="connsiteY348-141860" fmla="*/ 2145208 h 2711051"/>
                  <a:gd name="connsiteX349-141861" fmla="*/ 243991 w 6006665"/>
                  <a:gd name="connsiteY349-141862" fmla="*/ 2114695 h 2711051"/>
                  <a:gd name="connsiteX350-141863" fmla="*/ 216429 w 6006665"/>
                  <a:gd name="connsiteY350-141864" fmla="*/ 2117938 h 2711051"/>
                  <a:gd name="connsiteX351-141865" fmla="*/ 212956 w 6006665"/>
                  <a:gd name="connsiteY351-141866" fmla="*/ 2116946 h 2711051"/>
                  <a:gd name="connsiteX352-141867" fmla="*/ 204522 w 6006665"/>
                  <a:gd name="connsiteY352-141868" fmla="*/ 2117938 h 2711051"/>
                  <a:gd name="connsiteX353-141869" fmla="*/ 199623 w 6006665"/>
                  <a:gd name="connsiteY353-141870" fmla="*/ 2116538 h 2711051"/>
                  <a:gd name="connsiteX354-141871" fmla="*/ 195977 w 6006665"/>
                  <a:gd name="connsiteY354-141872" fmla="*/ 2129300 h 2711051"/>
                  <a:gd name="connsiteX355-141873" fmla="*/ 184968 w 6006665"/>
                  <a:gd name="connsiteY355-141874" fmla="*/ 2126155 h 2711051"/>
                  <a:gd name="connsiteX356-141875" fmla="*/ 184070 w 6006665"/>
                  <a:gd name="connsiteY356-141876" fmla="*/ 2129300 h 2711051"/>
                  <a:gd name="connsiteX357-141877" fmla="*/ 168163 w 6006665"/>
                  <a:gd name="connsiteY357-141878" fmla="*/ 2124765 h 2711051"/>
                  <a:gd name="connsiteX358-141879" fmla="*/ 156800 w 6006665"/>
                  <a:gd name="connsiteY358-141880" fmla="*/ 2086123 h 2711051"/>
                  <a:gd name="connsiteX359-141881" fmla="*/ 152255 w 6006665"/>
                  <a:gd name="connsiteY359-141882" fmla="*/ 2070216 h 2711051"/>
                  <a:gd name="connsiteX360-141883" fmla="*/ 156800 w 6006665"/>
                  <a:gd name="connsiteY360-141884" fmla="*/ 2065671 h 2711051"/>
                  <a:gd name="connsiteX361-141885" fmla="*/ 168707 w 6006665"/>
                  <a:gd name="connsiteY361-141886" fmla="*/ 2065671 h 2711051"/>
                  <a:gd name="connsiteX362-141887" fmla="*/ 188615 w 6006665"/>
                  <a:gd name="connsiteY362-141888" fmla="*/ 2065671 h 2711051"/>
                  <a:gd name="connsiteX363-141889" fmla="*/ 199977 w 6006665"/>
                  <a:gd name="connsiteY363-141890" fmla="*/ 2054309 h 2711051"/>
                  <a:gd name="connsiteX364-141891" fmla="*/ 188615 w 6006665"/>
                  <a:gd name="connsiteY364-141892" fmla="*/ 2031584 h 2711051"/>
                  <a:gd name="connsiteX365-141893" fmla="*/ 168163 w 6006665"/>
                  <a:gd name="connsiteY365-141894" fmla="*/ 2022495 h 2711051"/>
                  <a:gd name="connsiteX366-141895" fmla="*/ 168163 w 6006665"/>
                  <a:gd name="connsiteY366-141896" fmla="*/ 2015677 h 2711051"/>
                  <a:gd name="connsiteX367-141897" fmla="*/ 152255 w 6006665"/>
                  <a:gd name="connsiteY367-141898" fmla="*/ 1999770 h 2711051"/>
                  <a:gd name="connsiteX368-141899" fmla="*/ 129531 w 6006665"/>
                  <a:gd name="connsiteY368-141900" fmla="*/ 1963410 h 2711051"/>
                  <a:gd name="connsiteX369-141901" fmla="*/ 140893 w 6006665"/>
                  <a:gd name="connsiteY369-141902" fmla="*/ 1940686 h 2711051"/>
                  <a:gd name="connsiteX370-141903" fmla="*/ 136348 w 6006665"/>
                  <a:gd name="connsiteY370-141904" fmla="*/ 1913416 h 2711051"/>
                  <a:gd name="connsiteX371-141905" fmla="*/ 103789 w 6006665"/>
                  <a:gd name="connsiteY371-141906" fmla="*/ 1900009 h 2711051"/>
                  <a:gd name="connsiteX372-141907" fmla="*/ 93716 w 6006665"/>
                  <a:gd name="connsiteY372-141908" fmla="*/ 1904326 h 2711051"/>
                  <a:gd name="connsiteX373-141909" fmla="*/ 91868 w 6006665"/>
                  <a:gd name="connsiteY373-141910" fmla="*/ 1900015 h 2711051"/>
                  <a:gd name="connsiteX374-141911" fmla="*/ 81809 w 6006665"/>
                  <a:gd name="connsiteY374-141912" fmla="*/ 1904326 h 2711051"/>
                  <a:gd name="connsiteX375-141913" fmla="*/ 74992 w 6006665"/>
                  <a:gd name="connsiteY375-141914" fmla="*/ 1888419 h 2711051"/>
                  <a:gd name="connsiteX376-141915" fmla="*/ 34087 w 6006665"/>
                  <a:gd name="connsiteY376-141916" fmla="*/ 1877057 h 2711051"/>
                  <a:gd name="connsiteX377-141917" fmla="*/ 22725 w 6006665"/>
                  <a:gd name="connsiteY377-141918" fmla="*/ 1833880 h 2711051"/>
                  <a:gd name="connsiteX378-141919" fmla="*/ 22725 w 6006665"/>
                  <a:gd name="connsiteY378-141920" fmla="*/ 1802065 h 2711051"/>
                  <a:gd name="connsiteX379-141921" fmla="*/ 0 w 6006665"/>
                  <a:gd name="connsiteY379-141922" fmla="*/ 1786158 h 2711051"/>
                  <a:gd name="connsiteX380-141923" fmla="*/ 15907 w 6006665"/>
                  <a:gd name="connsiteY380-141924" fmla="*/ 1763434 h 2711051"/>
                  <a:gd name="connsiteX381-141925" fmla="*/ 6818 w 6006665"/>
                  <a:gd name="connsiteY381-141926" fmla="*/ 1699805 h 2711051"/>
                  <a:gd name="connsiteX382-141927" fmla="*/ 34087 w 6006665"/>
                  <a:gd name="connsiteY382-141928" fmla="*/ 1656628 h 2711051"/>
                  <a:gd name="connsiteX383-141929" fmla="*/ 27270 w 6006665"/>
                  <a:gd name="connsiteY383-141930" fmla="*/ 1645266 h 2711051"/>
                  <a:gd name="connsiteX384-141931" fmla="*/ 70447 w 6006665"/>
                  <a:gd name="connsiteY384-141932" fmla="*/ 1606634 h 2711051"/>
                  <a:gd name="connsiteX385-141933" fmla="*/ 27270 w 6006665"/>
                  <a:gd name="connsiteY385-141934" fmla="*/ 1570274 h 2711051"/>
                  <a:gd name="connsiteX386-141935" fmla="*/ 109078 w 6006665"/>
                  <a:gd name="connsiteY386-141936" fmla="*/ 1472558 h 2711051"/>
                  <a:gd name="connsiteX387-141937" fmla="*/ 145438 w 6006665"/>
                  <a:gd name="connsiteY387-141938" fmla="*/ 1429381 h 2711051"/>
                  <a:gd name="connsiteX388-141939" fmla="*/ 156800 w 6006665"/>
                  <a:gd name="connsiteY388-141940" fmla="*/ 1386205 h 2711051"/>
                  <a:gd name="connsiteX389-141941" fmla="*/ 102261 w 6006665"/>
                  <a:gd name="connsiteY389-141942" fmla="*/ 1333938 h 2711051"/>
                  <a:gd name="connsiteX390-141943" fmla="*/ 118168 w 6006665"/>
                  <a:gd name="connsiteY390-141944" fmla="*/ 1279399 h 2711051"/>
                  <a:gd name="connsiteX391-141945" fmla="*/ 86354 w 6006665"/>
                  <a:gd name="connsiteY391-141946" fmla="*/ 1215770 h 2711051"/>
                  <a:gd name="connsiteX392-141947" fmla="*/ 109078 w 6006665"/>
                  <a:gd name="connsiteY392-141948" fmla="*/ 1140778 h 2711051"/>
                  <a:gd name="connsiteX393-141949" fmla="*/ 70447 w 6006665"/>
                  <a:gd name="connsiteY393-141950" fmla="*/ 1038517 h 2711051"/>
                  <a:gd name="connsiteX394-141951" fmla="*/ 102261 w 6006665"/>
                  <a:gd name="connsiteY394-141952" fmla="*/ 968071 h 2711051"/>
                  <a:gd name="connsiteX395-141953" fmla="*/ 43177 w 6006665"/>
                  <a:gd name="connsiteY395-141954" fmla="*/ 902170 h 2711051"/>
                  <a:gd name="connsiteX396-141955" fmla="*/ 49994 w 6006665"/>
                  <a:gd name="connsiteY396-141956" fmla="*/ 827178 h 2711051"/>
                  <a:gd name="connsiteX397-141957" fmla="*/ 81809 w 6006665"/>
                  <a:gd name="connsiteY397-141958" fmla="*/ 822633 h 2711051"/>
                  <a:gd name="connsiteX398-141959" fmla="*/ 145438 w 6006665"/>
                  <a:gd name="connsiteY398-141960" fmla="*/ 779457 h 2711051"/>
                  <a:gd name="connsiteX399-141961" fmla="*/ 184070 w 6006665"/>
                  <a:gd name="connsiteY399-141962" fmla="*/ 740825 h 2711051"/>
                  <a:gd name="connsiteX400-141963" fmla="*/ 189699 w 6006665"/>
                  <a:gd name="connsiteY400-141964" fmla="*/ 747103 h 2711051"/>
                  <a:gd name="connsiteX401-141965" fmla="*/ 195977 w 6006665"/>
                  <a:gd name="connsiteY401-141966" fmla="*/ 740825 h 2711051"/>
                  <a:gd name="connsiteX402-141967" fmla="*/ 255061 w 6006665"/>
                  <a:gd name="connsiteY402-141968" fmla="*/ 806726 h 2711051"/>
                  <a:gd name="connsiteX403-141969" fmla="*/ 350504 w 6006665"/>
                  <a:gd name="connsiteY403-141970" fmla="*/ 827178 h 2711051"/>
                  <a:gd name="connsiteX404-141971" fmla="*/ 491397 w 6006665"/>
                  <a:gd name="connsiteY404-141972" fmla="*/ 940802 h 2711051"/>
                  <a:gd name="connsiteX405-141973" fmla="*/ 523211 w 6006665"/>
                  <a:gd name="connsiteY405-141974" fmla="*/ 988523 h 2711051"/>
                  <a:gd name="connsiteX406-141975" fmla="*/ 523211 w 6006665"/>
                  <a:gd name="connsiteY406-141976" fmla="*/ 1047607 h 2711051"/>
                  <a:gd name="connsiteX407-141977" fmla="*/ 486852 w 6006665"/>
                  <a:gd name="connsiteY407-141978" fmla="*/ 1102146 h 2711051"/>
                  <a:gd name="connsiteX408-141979" fmla="*/ 420951 w 6006665"/>
                  <a:gd name="connsiteY408-141980" fmla="*/ 1122599 h 2711051"/>
                  <a:gd name="connsiteX409-141981" fmla="*/ 415909 w 6006665"/>
                  <a:gd name="connsiteY409-141982" fmla="*/ 1120468 h 2711051"/>
                  <a:gd name="connsiteX410-141983" fmla="*/ 409044 w 6006665"/>
                  <a:gd name="connsiteY410-141984" fmla="*/ 1122599 h 2711051"/>
                  <a:gd name="connsiteX411-141985" fmla="*/ 252950 w 6006665"/>
                  <a:gd name="connsiteY411-141986" fmla="*/ 1056643 h 2711051"/>
                  <a:gd name="connsiteX412-141987" fmla="*/ 232336 w 6006665"/>
                  <a:gd name="connsiteY412-141988" fmla="*/ 1063515 h 2711051"/>
                  <a:gd name="connsiteX413-141989" fmla="*/ 291420 w 6006665"/>
                  <a:gd name="connsiteY413-141990" fmla="*/ 1133961 h 2711051"/>
                  <a:gd name="connsiteX414-141991" fmla="*/ 291420 w 6006665"/>
                  <a:gd name="connsiteY414-141992" fmla="*/ 1172593 h 2711051"/>
                  <a:gd name="connsiteX415-141993" fmla="*/ 298238 w 6006665"/>
                  <a:gd name="connsiteY415-141994" fmla="*/ 1258947 h 2711051"/>
                  <a:gd name="connsiteX416-141995" fmla="*/ 345959 w 6006665"/>
                  <a:gd name="connsiteY416-141996" fmla="*/ 1290761 h 2711051"/>
                  <a:gd name="connsiteX417-141997" fmla="*/ 362087 w 6006665"/>
                  <a:gd name="connsiteY417-141998" fmla="*/ 1300169 h 2711051"/>
                  <a:gd name="connsiteX418-141999" fmla="*/ 365867 w 6006665"/>
                  <a:gd name="connsiteY418-142000" fmla="*/ 1268036 h 2711051"/>
                  <a:gd name="connsiteX419-142001" fmla="*/ 345415 w 6006665"/>
                  <a:gd name="connsiteY419-142002" fmla="*/ 1231677 h 2711051"/>
                  <a:gd name="connsiteX420-142003" fmla="*/ 365867 w 6006665"/>
                  <a:gd name="connsiteY420-142004" fmla="*/ 1199862 h 2711051"/>
                  <a:gd name="connsiteX421-142005" fmla="*/ 374560 w 6006665"/>
                  <a:gd name="connsiteY421-142006" fmla="*/ 1204861 h 2711051"/>
                  <a:gd name="connsiteX422-142007" fmla="*/ 377774 w 6006665"/>
                  <a:gd name="connsiteY422-142008" fmla="*/ 1199862 h 2711051"/>
                  <a:gd name="connsiteX423-142009" fmla="*/ 461933 w 6006665"/>
                  <a:gd name="connsiteY423-142010" fmla="*/ 1248254 h 2711051"/>
                  <a:gd name="connsiteX424-142011" fmla="*/ 484035 w 6006665"/>
                  <a:gd name="connsiteY424-142012" fmla="*/ 1231677 h 2711051"/>
                  <a:gd name="connsiteX425-142013" fmla="*/ 463583 w 6006665"/>
                  <a:gd name="connsiteY425-142014" fmla="*/ 1165775 h 2711051"/>
                  <a:gd name="connsiteX426-142015" fmla="*/ 549936 w 6006665"/>
                  <a:gd name="connsiteY426-142016" fmla="*/ 1079422 h 2711051"/>
                  <a:gd name="connsiteX427-142017" fmla="*/ 559742 w 6006665"/>
                  <a:gd name="connsiteY427-142018" fmla="*/ 1081523 h 2711051"/>
                  <a:gd name="connsiteX428-142019" fmla="*/ 561843 w 6006665"/>
                  <a:gd name="connsiteY428-142020" fmla="*/ 1079422 h 2711051"/>
                  <a:gd name="connsiteX429-142021" fmla="*/ 593658 w 6006665"/>
                  <a:gd name="connsiteY429-142022" fmla="*/ 1086239 h 2711051"/>
                  <a:gd name="connsiteX430-142023" fmla="*/ 620945 w 6006665"/>
                  <a:gd name="connsiteY430-142024" fmla="*/ 1110116 h 2711051"/>
                  <a:gd name="connsiteX431-142025" fmla="*/ 640835 w 6006665"/>
                  <a:gd name="connsiteY431-142026" fmla="*/ 1054425 h 2711051"/>
                  <a:gd name="connsiteX432-142027" fmla="*/ 609020 w 6006665"/>
                  <a:gd name="connsiteY432-142028" fmla="*/ 999886 h 2711051"/>
                  <a:gd name="connsiteX433-142029" fmla="*/ 624928 w 6006665"/>
                  <a:gd name="connsiteY433-142030" fmla="*/ 940802 h 2711051"/>
                  <a:gd name="connsiteX434-142031" fmla="*/ 597658 w 6006665"/>
                  <a:gd name="connsiteY434-142032" fmla="*/ 881717 h 2711051"/>
                  <a:gd name="connsiteX435-142033" fmla="*/ 611562 w 6006665"/>
                  <a:gd name="connsiteY435-142034" fmla="*/ 886043 h 2711051"/>
                  <a:gd name="connsiteX436-142035" fmla="*/ 609565 w 6006665"/>
                  <a:gd name="connsiteY436-142036" fmla="*/ 881717 h 2711051"/>
                  <a:gd name="connsiteX437-142037" fmla="*/ 711826 w 6006665"/>
                  <a:gd name="connsiteY437-142038" fmla="*/ 913532 h 2711051"/>
                  <a:gd name="connsiteX438-142039" fmla="*/ 732278 w 6006665"/>
                  <a:gd name="connsiteY438-142040" fmla="*/ 968071 h 2711051"/>
                  <a:gd name="connsiteX439-142041" fmla="*/ 684556 w 6006665"/>
                  <a:gd name="connsiteY439-142042" fmla="*/ 979433 h 2711051"/>
                  <a:gd name="connsiteX440-142043" fmla="*/ 684556 w 6006665"/>
                  <a:gd name="connsiteY440-142044" fmla="*/ 1031700 h 2711051"/>
                  <a:gd name="connsiteX441-142045" fmla="*/ 713309 w 6006665"/>
                  <a:gd name="connsiteY441-142046" fmla="*/ 1060453 h 2711051"/>
                  <a:gd name="connsiteX442-142047" fmla="*/ 763548 w 6006665"/>
                  <a:gd name="connsiteY442-142048" fmla="*/ 1043062 h 2711051"/>
                  <a:gd name="connsiteX443-142049" fmla="*/ 770365 w 6006665"/>
                  <a:gd name="connsiteY443-142050" fmla="*/ 983978 h 2711051"/>
                  <a:gd name="connsiteX444-142051" fmla="*/ 845357 w 6006665"/>
                  <a:gd name="connsiteY444-142052" fmla="*/ 936257 h 2711051"/>
                  <a:gd name="connsiteX445-142053" fmla="*/ 972614 w 6006665"/>
                  <a:gd name="connsiteY445-142054" fmla="*/ 849903 h 2711051"/>
                  <a:gd name="connsiteX446-142055" fmla="*/ 982566 w 6006665"/>
                  <a:gd name="connsiteY446-142056" fmla="*/ 851230 h 2711051"/>
                  <a:gd name="connsiteX447-142057" fmla="*/ 984521 w 6006665"/>
                  <a:gd name="connsiteY447-142058" fmla="*/ 849903 h 2711051"/>
                  <a:gd name="connsiteX448-142059" fmla="*/ 1018608 w 6006665"/>
                  <a:gd name="connsiteY448-142060" fmla="*/ 854448 h 2711051"/>
                  <a:gd name="connsiteX449-142061" fmla="*/ 979977 w 6006665"/>
                  <a:gd name="connsiteY449-142062" fmla="*/ 918077 h 2711051"/>
                  <a:gd name="connsiteX450-142063" fmla="*/ 1012666 w 6006665"/>
                  <a:gd name="connsiteY450-142064" fmla="*/ 923238 h 2711051"/>
                  <a:gd name="connsiteX451-142065" fmla="*/ 1038516 w 6006665"/>
                  <a:gd name="connsiteY451-142066" fmla="*/ 893080 h 2711051"/>
                  <a:gd name="connsiteX452-142067" fmla="*/ 1050423 w 6006665"/>
                  <a:gd name="connsiteY452-142068" fmla="*/ 893080 h 2711051"/>
                  <a:gd name="connsiteX453-142069" fmla="*/ 1108962 w 6006665"/>
                  <a:gd name="connsiteY453-142070" fmla="*/ 893080 h 2711051"/>
                  <a:gd name="connsiteX454-142071" fmla="*/ 1161229 w 6006665"/>
                  <a:gd name="connsiteY454-142072" fmla="*/ 849903 h 2711051"/>
                  <a:gd name="connsiteX455-142073" fmla="*/ 1165711 w 6006665"/>
                  <a:gd name="connsiteY455-142074" fmla="*/ 856037 h 2711051"/>
                  <a:gd name="connsiteX456-142075" fmla="*/ 1173136 w 6006665"/>
                  <a:gd name="connsiteY456-142076" fmla="*/ 849903 h 2711051"/>
                  <a:gd name="connsiteX457-142077" fmla="*/ 1210035 w 6006665"/>
                  <a:gd name="connsiteY457-142078" fmla="*/ 900396 h 2711051"/>
                  <a:gd name="connsiteX458-142079" fmla="*/ 1247583 w 6006665"/>
                  <a:gd name="connsiteY458-142080" fmla="*/ 843086 h 2711051"/>
                  <a:gd name="connsiteX459-142081" fmla="*/ 1211223 w 6006665"/>
                  <a:gd name="connsiteY459-142082" fmla="*/ 784002 h 2711051"/>
                  <a:gd name="connsiteX460-142083" fmla="*/ 1227130 w 6006665"/>
                  <a:gd name="connsiteY460-142084" fmla="*/ 747642 h 2711051"/>
                  <a:gd name="connsiteX461-142085" fmla="*/ 1237665 w 6006665"/>
                  <a:gd name="connsiteY461-142086" fmla="*/ 750780 h 2711051"/>
                  <a:gd name="connsiteX462-142087" fmla="*/ 1239037 w 6006665"/>
                  <a:gd name="connsiteY462-142088" fmla="*/ 747642 h 2711051"/>
                  <a:gd name="connsiteX463-142089" fmla="*/ 1345843 w 6006665"/>
                  <a:gd name="connsiteY463-142090" fmla="*/ 779457 h 2711051"/>
                  <a:gd name="connsiteX464-142091" fmla="*/ 1400382 w 6006665"/>
                  <a:gd name="connsiteY464-142092" fmla="*/ 811271 h 2711051"/>
                  <a:gd name="connsiteX465-142093" fmla="*/ 1519756 w 6006665"/>
                  <a:gd name="connsiteY465-142094" fmla="*/ 917855 h 2711051"/>
                  <a:gd name="connsiteX466-142095" fmla="*/ 1543003 w 6006665"/>
                  <a:gd name="connsiteY466-142096" fmla="*/ 877173 h 2711051"/>
                  <a:gd name="connsiteX467-142097" fmla="*/ 1506643 w 6006665"/>
                  <a:gd name="connsiteY467-142098" fmla="*/ 822633 h 2711051"/>
                  <a:gd name="connsiteX468-142099" fmla="*/ 1506643 w 6006665"/>
                  <a:gd name="connsiteY468-142100" fmla="*/ 799909 h 2711051"/>
                  <a:gd name="connsiteX469-142101" fmla="*/ 1463467 w 6006665"/>
                  <a:gd name="connsiteY469-142102" fmla="*/ 790819 h 2711051"/>
                  <a:gd name="connsiteX470-142103" fmla="*/ 1472556 w 6006665"/>
                  <a:gd name="connsiteY470-142104" fmla="*/ 740825 h 2711051"/>
                  <a:gd name="connsiteX471-142105" fmla="*/ 1452104 w 6006665"/>
                  <a:gd name="connsiteY471-142106" fmla="*/ 654471 h 2711051"/>
                  <a:gd name="connsiteX472-142107" fmla="*/ 1452104 w 6006665"/>
                  <a:gd name="connsiteY472-142108" fmla="*/ 618112 h 2711051"/>
                  <a:gd name="connsiteX473-142109" fmla="*/ 1522551 w 6006665"/>
                  <a:gd name="connsiteY473-142110" fmla="*/ 515851 h 2711051"/>
                  <a:gd name="connsiteX474-142111" fmla="*/ 1543003 w 6006665"/>
                  <a:gd name="connsiteY474-142112" fmla="*/ 402228 h 2711051"/>
                  <a:gd name="connsiteX475-142113" fmla="*/ 1570272 w 6006665"/>
                  <a:gd name="connsiteY475-142114" fmla="*/ 381775 h 2711051"/>
                  <a:gd name="connsiteX476-142115" fmla="*/ 1578688 w 6006665"/>
                  <a:gd name="connsiteY476-142116" fmla="*/ 384394 h 2711051"/>
                  <a:gd name="connsiteX477-142117" fmla="*/ 1582179 w 6006665"/>
                  <a:gd name="connsiteY477-142118" fmla="*/ 381775 h 2711051"/>
                  <a:gd name="connsiteX478-142119" fmla="*/ 1684440 w 6006665"/>
                  <a:gd name="connsiteY478-142120" fmla="*/ 413590 h 2711051"/>
                  <a:gd name="connsiteX479-142121" fmla="*/ 1688985 w 6006665"/>
                  <a:gd name="connsiteY479-142122" fmla="*/ 484036 h 2711051"/>
                  <a:gd name="connsiteX480-142123" fmla="*/ 1652625 w 6006665"/>
                  <a:gd name="connsiteY480-142124" fmla="*/ 574935 h 2711051"/>
                  <a:gd name="connsiteX481-142125" fmla="*/ 1679895 w 6006665"/>
                  <a:gd name="connsiteY481-142126" fmla="*/ 613567 h 2711051"/>
                  <a:gd name="connsiteX482-142127" fmla="*/ 1688985 w 6006665"/>
                  <a:gd name="connsiteY482-142128" fmla="*/ 688558 h 2711051"/>
                  <a:gd name="connsiteX483-142129" fmla="*/ 1679895 w 6006665"/>
                  <a:gd name="connsiteY483-142130" fmla="*/ 833996 h 2711051"/>
                  <a:gd name="connsiteX484-142131" fmla="*/ 1636718 w 6006665"/>
                  <a:gd name="connsiteY484-142132" fmla="*/ 1097602 h 2711051"/>
                  <a:gd name="connsiteX485-142133" fmla="*/ 1662494 w 6006665"/>
                  <a:gd name="connsiteY485-142134" fmla="*/ 1104046 h 2711051"/>
                  <a:gd name="connsiteX0-142135" fmla="*/ 1662494 w 6006665"/>
                  <a:gd name="connsiteY0-142136" fmla="*/ 1104046 h 2711051"/>
                  <a:gd name="connsiteX1-142137" fmla="*/ 3211535 w 6006665"/>
                  <a:gd name="connsiteY1-142138" fmla="*/ 1 h 2711051"/>
                  <a:gd name="connsiteX2-142139" fmla="*/ 3200173 w 6006665"/>
                  <a:gd name="connsiteY2-142140" fmla="*/ 74993 h 2711051"/>
                  <a:gd name="connsiteX3-142141" fmla="*/ 3161541 w 6006665"/>
                  <a:gd name="connsiteY3-142142" fmla="*/ 118170 h 2711051"/>
                  <a:gd name="connsiteX4-142143" fmla="*/ 3066097 w 6006665"/>
                  <a:gd name="connsiteY4-142144" fmla="*/ 193161 h 2711051"/>
                  <a:gd name="connsiteX5-142145" fmla="*/ 3034283 w 6006665"/>
                  <a:gd name="connsiteY5-142146" fmla="*/ 236338 h 2711051"/>
                  <a:gd name="connsiteX6-142147" fmla="*/ 3082005 w 6006665"/>
                  <a:gd name="connsiteY6-142148" fmla="*/ 252245 h 2711051"/>
                  <a:gd name="connsiteX7-142149" fmla="*/ 3129459 w 6006665"/>
                  <a:gd name="connsiteY7-142150" fmla="*/ 279926 h 2711051"/>
                  <a:gd name="connsiteX8-142151" fmla="*/ 3156451 w 6006665"/>
                  <a:gd name="connsiteY8-142152" fmla="*/ 256790 h 2711051"/>
                  <a:gd name="connsiteX9-142153" fmla="*/ 3158460 w 6006665"/>
                  <a:gd name="connsiteY9-142154" fmla="*/ 265274 h 2711051"/>
                  <a:gd name="connsiteX10-142155" fmla="*/ 3168359 w 6006665"/>
                  <a:gd name="connsiteY10-142156" fmla="*/ 256790 h 2711051"/>
                  <a:gd name="connsiteX11-142157" fmla="*/ 3184984 w 6006665"/>
                  <a:gd name="connsiteY11-142158" fmla="*/ 326983 h 2711051"/>
                  <a:gd name="connsiteX12-142159" fmla="*/ 3192811 w 6006665"/>
                  <a:gd name="connsiteY12-142160" fmla="*/ 311329 h 2711051"/>
                  <a:gd name="connsiteX13-142161" fmla="*/ 3251895 w 6006665"/>
                  <a:gd name="connsiteY13-142162" fmla="*/ 290877 h 2711051"/>
                  <a:gd name="connsiteX14-142163" fmla="*/ 3259833 w 6006665"/>
                  <a:gd name="connsiteY14-142164" fmla="*/ 292251 h 2711051"/>
                  <a:gd name="connsiteX15-142165" fmla="*/ 3263802 w 6006665"/>
                  <a:gd name="connsiteY15-142166" fmla="*/ 290877 h 2711051"/>
                  <a:gd name="connsiteX16-142167" fmla="*/ 3381970 w 6006665"/>
                  <a:gd name="connsiteY16-142168" fmla="*/ 311329 h 2711051"/>
                  <a:gd name="connsiteX17-142169" fmla="*/ 3388787 w 6006665"/>
                  <a:gd name="connsiteY17-142170" fmla="*/ 370413 h 2711051"/>
                  <a:gd name="connsiteX18-142171" fmla="*/ 3531529 w 6006665"/>
                  <a:gd name="connsiteY18-142172" fmla="*/ 391404 h 2711051"/>
                  <a:gd name="connsiteX19-142173" fmla="*/ 3538225 w 6006665"/>
                  <a:gd name="connsiteY19-142174" fmla="*/ 295422 h 2711051"/>
                  <a:gd name="connsiteX20-142175" fmla="*/ 3549910 w 6006665"/>
                  <a:gd name="connsiteY20-142176" fmla="*/ 298609 h 2711051"/>
                  <a:gd name="connsiteX21-142177" fmla="*/ 3550132 w 6006665"/>
                  <a:gd name="connsiteY21-142178" fmla="*/ 295422 h 2711051"/>
                  <a:gd name="connsiteX22-142179" fmla="*/ 3625123 w 6006665"/>
                  <a:gd name="connsiteY22-142180" fmla="*/ 315874 h 2711051"/>
                  <a:gd name="connsiteX23-142181" fmla="*/ 3672301 w 6006665"/>
                  <a:gd name="connsiteY23-142182" fmla="*/ 315874 h 2711051"/>
                  <a:gd name="connsiteX24-142183" fmla="*/ 3684207 w 6006665"/>
                  <a:gd name="connsiteY24-142184" fmla="*/ 315874 h 2711051"/>
                  <a:gd name="connsiteX25-142185" fmla="*/ 3743291 w 6006665"/>
                  <a:gd name="connsiteY25-142186" fmla="*/ 381775 h 2711051"/>
                  <a:gd name="connsiteX26-142187" fmla="*/ 3759199 w 6006665"/>
                  <a:gd name="connsiteY26-142188" fmla="*/ 461312 h 2711051"/>
                  <a:gd name="connsiteX27-142189" fmla="*/ 3738747 w 6006665"/>
                  <a:gd name="connsiteY27-142190" fmla="*/ 511306 h 2711051"/>
                  <a:gd name="connsiteX28-142191" fmla="*/ 3786469 w 6006665"/>
                  <a:gd name="connsiteY28-142192" fmla="*/ 602204 h 2711051"/>
                  <a:gd name="connsiteX29-142193" fmla="*/ 3835603 w 6006665"/>
                  <a:gd name="connsiteY29-142194" fmla="*/ 638110 h 2711051"/>
                  <a:gd name="connsiteX30-142195" fmla="*/ 3865460 w 6006665"/>
                  <a:gd name="connsiteY30-142196" fmla="*/ 527213 h 2711051"/>
                  <a:gd name="connsiteX31-142197" fmla="*/ 3875077 w 6006665"/>
                  <a:gd name="connsiteY31-142198" fmla="*/ 535720 h 2711051"/>
                  <a:gd name="connsiteX32-142199" fmla="*/ 3877367 w 6006665"/>
                  <a:gd name="connsiteY32-142200" fmla="*/ 527213 h 2711051"/>
                  <a:gd name="connsiteX33-142201" fmla="*/ 3932151 w 6006665"/>
                  <a:gd name="connsiteY33-142202" fmla="*/ 575676 h 2711051"/>
                  <a:gd name="connsiteX34-142203" fmla="*/ 3988173 w 6006665"/>
                  <a:gd name="connsiteY34-142204" fmla="*/ 547665 h 2711051"/>
                  <a:gd name="connsiteX35-142205" fmla="*/ 3993852 w 6006665"/>
                  <a:gd name="connsiteY35-142206" fmla="*/ 550780 h 2711051"/>
                  <a:gd name="connsiteX36-142207" fmla="*/ 4000080 w 6006665"/>
                  <a:gd name="connsiteY36-142208" fmla="*/ 547665 h 2711051"/>
                  <a:gd name="connsiteX37-142209" fmla="*/ 4062426 w 6006665"/>
                  <a:gd name="connsiteY37-142210" fmla="*/ 581855 h 2711051"/>
                  <a:gd name="connsiteX38-142211" fmla="*/ 4085889 w 6006665"/>
                  <a:gd name="connsiteY38-142212" fmla="*/ 554483 h 2711051"/>
                  <a:gd name="connsiteX39-142213" fmla="*/ 4095563 w 6006665"/>
                  <a:gd name="connsiteY39-142214" fmla="*/ 557087 h 2711051"/>
                  <a:gd name="connsiteX40-142215" fmla="*/ 4097796 w 6006665"/>
                  <a:gd name="connsiteY40-142216" fmla="*/ 554483 h 2711051"/>
                  <a:gd name="connsiteX41-142217" fmla="*/ 4144150 w 6006665"/>
                  <a:gd name="connsiteY41-142218" fmla="*/ 566963 h 2711051"/>
                  <a:gd name="connsiteX42-142219" fmla="*/ 4117703 w 6006665"/>
                  <a:gd name="connsiteY42-142220" fmla="*/ 456767 h 2711051"/>
                  <a:gd name="connsiteX43-142221" fmla="*/ 4165425 w 6006665"/>
                  <a:gd name="connsiteY43-142222" fmla="*/ 402228 h 2711051"/>
                  <a:gd name="connsiteX44-142223" fmla="*/ 4175231 w 6006665"/>
                  <a:gd name="connsiteY44-142224" fmla="*/ 404629 h 2711051"/>
                  <a:gd name="connsiteX45-142225" fmla="*/ 4177332 w 6006665"/>
                  <a:gd name="connsiteY45-142226" fmla="*/ 402228 h 2711051"/>
                  <a:gd name="connsiteX46-142227" fmla="*/ 4511384 w 6006665"/>
                  <a:gd name="connsiteY46-142228" fmla="*/ 484036 h 2711051"/>
                  <a:gd name="connsiteX47-142229" fmla="*/ 4543199 w 6006665"/>
                  <a:gd name="connsiteY47-142230" fmla="*/ 554483 h 2711051"/>
                  <a:gd name="connsiteX48-142231" fmla="*/ 4639242 w 6006665"/>
                  <a:gd name="connsiteY48-142232" fmla="*/ 637125 h 2711051"/>
                  <a:gd name="connsiteX49-142233" fmla="*/ 4774445 w 6006665"/>
                  <a:gd name="connsiteY49-142234" fmla="*/ 618112 h 2711051"/>
                  <a:gd name="connsiteX50-142235" fmla="*/ 4778496 w 6006665"/>
                  <a:gd name="connsiteY50-142236" fmla="*/ 619216 h 2711051"/>
                  <a:gd name="connsiteX51-142237" fmla="*/ 4786352 w 6006665"/>
                  <a:gd name="connsiteY51-142238" fmla="*/ 618112 h 2711051"/>
                  <a:gd name="connsiteX52-142239" fmla="*/ 4861343 w 6006665"/>
                  <a:gd name="connsiteY52-142240" fmla="*/ 638564 h 2711051"/>
                  <a:gd name="connsiteX53-142241" fmla="*/ 4893158 w 6006665"/>
                  <a:gd name="connsiteY53-142242" fmla="*/ 681741 h 2711051"/>
                  <a:gd name="connsiteX54-142243" fmla="*/ 4888613 w 6006665"/>
                  <a:gd name="connsiteY54-142244" fmla="*/ 763549 h 2711051"/>
                  <a:gd name="connsiteX55-142245" fmla="*/ 4927677 w 6006665"/>
                  <a:gd name="connsiteY55-142246" fmla="*/ 788221 h 2711051"/>
                  <a:gd name="connsiteX56-142247" fmla="*/ 4967605 w 6006665"/>
                  <a:gd name="connsiteY56-142248" fmla="*/ 774912 h 2711051"/>
                  <a:gd name="connsiteX57-142249" fmla="*/ 5038051 w 6006665"/>
                  <a:gd name="connsiteY57-142250" fmla="*/ 768094 h 2711051"/>
                  <a:gd name="connsiteX58-142251" fmla="*/ 5040730 w 6006665"/>
                  <a:gd name="connsiteY58-142252" fmla="*/ 768987 h 2711051"/>
                  <a:gd name="connsiteX59-142253" fmla="*/ 5049958 w 6006665"/>
                  <a:gd name="connsiteY59-142254" fmla="*/ 768094 h 2711051"/>
                  <a:gd name="connsiteX60-142255" fmla="*/ 5114249 w 6006665"/>
                  <a:gd name="connsiteY60-142256" fmla="*/ 789525 h 2711051"/>
                  <a:gd name="connsiteX61-142257" fmla="*/ 5176671 w 6006665"/>
                  <a:gd name="connsiteY61-142258" fmla="*/ 779457 h 2711051"/>
                  <a:gd name="connsiteX62-142259" fmla="*/ 5177801 w 6006665"/>
                  <a:gd name="connsiteY62-142260" fmla="*/ 781195 h 2711051"/>
                  <a:gd name="connsiteX63-142261" fmla="*/ 5188578 w 6006665"/>
                  <a:gd name="connsiteY63-142262" fmla="*/ 779457 h 2711051"/>
                  <a:gd name="connsiteX64-142263" fmla="*/ 5243719 w 6006665"/>
                  <a:gd name="connsiteY64-142264" fmla="*/ 864288 h 2711051"/>
                  <a:gd name="connsiteX65-142265" fmla="*/ 5283477 w 6006665"/>
                  <a:gd name="connsiteY65-142266" fmla="*/ 833996 h 2711051"/>
                  <a:gd name="connsiteX66-142267" fmla="*/ 5258480 w 6006665"/>
                  <a:gd name="connsiteY66-142268" fmla="*/ 768094 h 2711051"/>
                  <a:gd name="connsiteX67-142269" fmla="*/ 5267570 w 6006665"/>
                  <a:gd name="connsiteY67-142270" fmla="*/ 720373 h 2711051"/>
                  <a:gd name="connsiteX68-142271" fmla="*/ 5278896 w 6006665"/>
                  <a:gd name="connsiteY68-142272" fmla="*/ 723422 h 2711051"/>
                  <a:gd name="connsiteX69-142273" fmla="*/ 5279477 w 6006665"/>
                  <a:gd name="connsiteY69-142274" fmla="*/ 720373 h 2711051"/>
                  <a:gd name="connsiteX70-142275" fmla="*/ 5395510 w 6006665"/>
                  <a:gd name="connsiteY70-142276" fmla="*/ 751612 h 2711051"/>
                  <a:gd name="connsiteX71-142277" fmla="*/ 5463001 w 6006665"/>
                  <a:gd name="connsiteY71-142278" fmla="*/ 747642 h 2711051"/>
                  <a:gd name="connsiteX72-142279" fmla="*/ 5464386 w 6006665"/>
                  <a:gd name="connsiteY72-142280" fmla="*/ 748261 h 2711051"/>
                  <a:gd name="connsiteX73-142281" fmla="*/ 5474909 w 6006665"/>
                  <a:gd name="connsiteY73-142282" fmla="*/ 747642 h 2711051"/>
                  <a:gd name="connsiteX74-142283" fmla="*/ 5581715 w 6006665"/>
                  <a:gd name="connsiteY74-142284" fmla="*/ 795364 h 2711051"/>
                  <a:gd name="connsiteX75-142285" fmla="*/ 5633981 w 6006665"/>
                  <a:gd name="connsiteY75-142286" fmla="*/ 838541 h 2711051"/>
                  <a:gd name="connsiteX76-142287" fmla="*/ 5720335 w 6006665"/>
                  <a:gd name="connsiteY76-142288" fmla="*/ 918077 h 2711051"/>
                  <a:gd name="connsiteX77-142289" fmla="*/ 5822595 w 6006665"/>
                  <a:gd name="connsiteY77-142290" fmla="*/ 1015793 h 2711051"/>
                  <a:gd name="connsiteX78-142291" fmla="*/ 5818051 w 6006665"/>
                  <a:gd name="connsiteY78-142292" fmla="*/ 1070332 h 2711051"/>
                  <a:gd name="connsiteX79-142293" fmla="*/ 5825679 w 6006665"/>
                  <a:gd name="connsiteY79-142294" fmla="*/ 1077960 h 2711051"/>
                  <a:gd name="connsiteX80-142295" fmla="*/ 5822051 w 6006665"/>
                  <a:gd name="connsiteY80-142296" fmla="*/ 1027155 h 2711051"/>
                  <a:gd name="connsiteX81-142297" fmla="*/ 5834092 w 6006665"/>
                  <a:gd name="connsiteY81-142298" fmla="*/ 1029028 h 2711051"/>
                  <a:gd name="connsiteX82-142299" fmla="*/ 5833958 w 6006665"/>
                  <a:gd name="connsiteY82-142300" fmla="*/ 1027155 h 2711051"/>
                  <a:gd name="connsiteX83-142301" fmla="*/ 5936219 w 6006665"/>
                  <a:gd name="connsiteY83-142302" fmla="*/ 1043062 h 2711051"/>
                  <a:gd name="connsiteX84-142303" fmla="*/ 6006665 w 6006665"/>
                  <a:gd name="connsiteY84-142304" fmla="*/ 1122599 h 2711051"/>
                  <a:gd name="connsiteX85-142305" fmla="*/ 5968033 w 6006665"/>
                  <a:gd name="connsiteY85-142306" fmla="*/ 1161231 h 2711051"/>
                  <a:gd name="connsiteX86-142307" fmla="*/ 5908949 w 6006665"/>
                  <a:gd name="connsiteY86-142308" fmla="*/ 1172593 h 2711051"/>
                  <a:gd name="connsiteX87-142309" fmla="*/ 5908949 w 6006665"/>
                  <a:gd name="connsiteY87-142310" fmla="*/ 1258947 h 2711051"/>
                  <a:gd name="connsiteX88-142311" fmla="*/ 5893042 w 6006665"/>
                  <a:gd name="connsiteY88-142312" fmla="*/ 1274854 h 2711051"/>
                  <a:gd name="connsiteX89-142313" fmla="*/ 5881135 w 6006665"/>
                  <a:gd name="connsiteY89-142314" fmla="*/ 1274854 h 2711051"/>
                  <a:gd name="connsiteX90-142315" fmla="*/ 5861227 w 6006665"/>
                  <a:gd name="connsiteY90-142316" fmla="*/ 1274854 h 2711051"/>
                  <a:gd name="connsiteX91-142317" fmla="*/ 5849321 w 6006665"/>
                  <a:gd name="connsiteY91-142318" fmla="*/ 1274854 h 2711051"/>
                  <a:gd name="connsiteX92-142319" fmla="*/ 5817506 w 6006665"/>
                  <a:gd name="connsiteY92-142320" fmla="*/ 1240767 h 2711051"/>
                  <a:gd name="connsiteX93-142321" fmla="*/ 5767511 w 6006665"/>
                  <a:gd name="connsiteY93-142322" fmla="*/ 1215770 h 2711051"/>
                  <a:gd name="connsiteX94-142323" fmla="*/ 5762967 w 6006665"/>
                  <a:gd name="connsiteY94-142324" fmla="*/ 1181683 h 2711051"/>
                  <a:gd name="connsiteX95-142325" fmla="*/ 5729132 w 6006665"/>
                  <a:gd name="connsiteY95-142326" fmla="*/ 1167751 h 2711051"/>
                  <a:gd name="connsiteX96-142327" fmla="*/ 5695337 w 6006665"/>
                  <a:gd name="connsiteY96-142328" fmla="*/ 1177138 h 2711051"/>
                  <a:gd name="connsiteX97-142329" fmla="*/ 5693366 w 6006665"/>
                  <a:gd name="connsiteY97-142330" fmla="*/ 1174378 h 2711051"/>
                  <a:gd name="connsiteX98-142331" fmla="*/ 5683431 w 6006665"/>
                  <a:gd name="connsiteY98-142332" fmla="*/ 1177138 h 2711051"/>
                  <a:gd name="connsiteX99-142333" fmla="*/ 5660706 w 6006665"/>
                  <a:gd name="connsiteY99-142334" fmla="*/ 1145323 h 2711051"/>
                  <a:gd name="connsiteX100-142335" fmla="*/ 5669644 w 6006665"/>
                  <a:gd name="connsiteY100-142336" fmla="*/ 1120298 h 2711051"/>
                  <a:gd name="connsiteX101-142337" fmla="*/ 5640799 w 6006665"/>
                  <a:gd name="connsiteY101-142338" fmla="*/ 1133961 h 2711051"/>
                  <a:gd name="connsiteX102-142339" fmla="*/ 5656705 w 6006665"/>
                  <a:gd name="connsiteY102-142340" fmla="*/ 1177138 h 2711051"/>
                  <a:gd name="connsiteX103-142341" fmla="*/ 5633981 w 6006665"/>
                  <a:gd name="connsiteY103-142342" fmla="*/ 1215770 h 2711051"/>
                  <a:gd name="connsiteX104-142343" fmla="*/ 5586259 w 6006665"/>
                  <a:gd name="connsiteY104-142344" fmla="*/ 1252129 h 2711051"/>
                  <a:gd name="connsiteX105-142345" fmla="*/ 5575676 w 6006665"/>
                  <a:gd name="connsiteY105-142346" fmla="*/ 1251121 h 2711051"/>
                  <a:gd name="connsiteX106-142347" fmla="*/ 5539436 w 6006665"/>
                  <a:gd name="connsiteY106-142348" fmla="*/ 1248804 h 2711051"/>
                  <a:gd name="connsiteX107-142349" fmla="*/ 5593077 w 6006665"/>
                  <a:gd name="connsiteY107-142350" fmla="*/ 1354390 h 2711051"/>
                  <a:gd name="connsiteX108-142351" fmla="*/ 5613529 w 6006665"/>
                  <a:gd name="connsiteY108-142352" fmla="*/ 1413474 h 2711051"/>
                  <a:gd name="connsiteX109-142353" fmla="*/ 5608984 w 6006665"/>
                  <a:gd name="connsiteY109-142354" fmla="*/ 1436199 h 2711051"/>
                  <a:gd name="connsiteX110-142355" fmla="*/ 5597799 w 6006665"/>
                  <a:gd name="connsiteY110-142356" fmla="*/ 1432590 h 2711051"/>
                  <a:gd name="connsiteX111-142357" fmla="*/ 5534271 w 6006665"/>
                  <a:gd name="connsiteY111-142358" fmla="*/ 1415939 h 2711051"/>
                  <a:gd name="connsiteX112-142359" fmla="*/ 5436277 w 6006665"/>
                  <a:gd name="connsiteY112-142360" fmla="*/ 1472558 h 2711051"/>
                  <a:gd name="connsiteX113-142361" fmla="*/ 5397645 w 6006665"/>
                  <a:gd name="connsiteY113-142362" fmla="*/ 1483921 h 2711051"/>
                  <a:gd name="connsiteX114-142363" fmla="*/ 5345378 w 6006665"/>
                  <a:gd name="connsiteY114-142364" fmla="*/ 1538460 h 2711051"/>
                  <a:gd name="connsiteX115-142365" fmla="*/ 5290839 w 6006665"/>
                  <a:gd name="connsiteY115-142366" fmla="*/ 1586181 h 2711051"/>
                  <a:gd name="connsiteX116-142367" fmla="*/ 5274932 w 6006665"/>
                  <a:gd name="connsiteY116-142368" fmla="*/ 1617996 h 2711051"/>
                  <a:gd name="connsiteX117-142369" fmla="*/ 5267238 w 6006665"/>
                  <a:gd name="connsiteY117-142370" fmla="*/ 1609569 h 2711051"/>
                  <a:gd name="connsiteX118-142371" fmla="*/ 5263025 w 6006665"/>
                  <a:gd name="connsiteY118-142372" fmla="*/ 1617996 h 2711051"/>
                  <a:gd name="connsiteX119-142373" fmla="*/ 5219538 w 6006665"/>
                  <a:gd name="connsiteY119-142374" fmla="*/ 1570368 h 2711051"/>
                  <a:gd name="connsiteX120-142375" fmla="*/ 5129494 w 6006665"/>
                  <a:gd name="connsiteY120-142376" fmla="*/ 1624813 h 2711051"/>
                  <a:gd name="connsiteX121-142377" fmla="*/ 5126389 w 6006665"/>
                  <a:gd name="connsiteY121-142378" fmla="*/ 1619491 h 2711051"/>
                  <a:gd name="connsiteX122-142379" fmla="*/ 5117587 w 6006665"/>
                  <a:gd name="connsiteY122-142380" fmla="*/ 1624813 h 2711051"/>
                  <a:gd name="connsiteX123-142381" fmla="*/ 5105544 w 6006665"/>
                  <a:gd name="connsiteY123-142382" fmla="*/ 1604167 h 2711051"/>
                  <a:gd name="connsiteX124-142383" fmla="*/ 5074955 w 6006665"/>
                  <a:gd name="connsiteY124-142384" fmla="*/ 1629358 h 2711051"/>
                  <a:gd name="connsiteX125-142385" fmla="*/ 5065718 w 6006665"/>
                  <a:gd name="connsiteY125-142386" fmla="*/ 1627159 h 2711051"/>
                  <a:gd name="connsiteX126-142387" fmla="*/ 5063048 w 6006665"/>
                  <a:gd name="connsiteY126-142388" fmla="*/ 1629358 h 2711051"/>
                  <a:gd name="connsiteX127-142389" fmla="*/ 5026594 w 6006665"/>
                  <a:gd name="connsiteY127-142390" fmla="*/ 1620679 h 2711051"/>
                  <a:gd name="connsiteX128-142391" fmla="*/ 5015871 w 6006665"/>
                  <a:gd name="connsiteY128-142392" fmla="*/ 1665718 h 2711051"/>
                  <a:gd name="connsiteX129-142393" fmla="*/ 4974967 w 6006665"/>
                  <a:gd name="connsiteY129-142394" fmla="*/ 1731619 h 2711051"/>
                  <a:gd name="connsiteX130-142395" fmla="*/ 4974967 w 6006665"/>
                  <a:gd name="connsiteY130-142396" fmla="*/ 1763434 h 2711051"/>
                  <a:gd name="connsiteX131-142397" fmla="*/ 5011326 w 6006665"/>
                  <a:gd name="connsiteY131-142398" fmla="*/ 1877057 h 2711051"/>
                  <a:gd name="connsiteX132-142399" fmla="*/ 4999419 w 6006665"/>
                  <a:gd name="connsiteY132-142400" fmla="*/ 1877057 h 2711051"/>
                  <a:gd name="connsiteX133-142401" fmla="*/ 4974967 w 6006665"/>
                  <a:gd name="connsiteY133-142402" fmla="*/ 1877057 h 2711051"/>
                  <a:gd name="connsiteX134-142403" fmla="*/ 4963605 w 6006665"/>
                  <a:gd name="connsiteY134-142404" fmla="*/ 1929323 h 2711051"/>
                  <a:gd name="connsiteX135-142405" fmla="*/ 4974967 w 6006665"/>
                  <a:gd name="connsiteY135-142406" fmla="*/ 1956593 h 2711051"/>
                  <a:gd name="connsiteX136-142407" fmla="*/ 4909065 w 6006665"/>
                  <a:gd name="connsiteY136-142408" fmla="*/ 1990680 h 2711051"/>
                  <a:gd name="connsiteX137-142409" fmla="*/ 4897703 w 6006665"/>
                  <a:gd name="connsiteY137-142410" fmla="*/ 2058854 h 2711051"/>
                  <a:gd name="connsiteX138-142411" fmla="*/ 4845437 w 6006665"/>
                  <a:gd name="connsiteY138-142412" fmla="*/ 2074761 h 2711051"/>
                  <a:gd name="connsiteX139-142413" fmla="*/ 4834074 w 6006665"/>
                  <a:gd name="connsiteY139-142414" fmla="*/ 2133845 h 2711051"/>
                  <a:gd name="connsiteX140-142415" fmla="*/ 4779535 w 6006665"/>
                  <a:gd name="connsiteY140-142416" fmla="*/ 2192929 h 2711051"/>
                  <a:gd name="connsiteX141-142417" fmla="*/ 4777225 w 6006665"/>
                  <a:gd name="connsiteY141-142418" fmla="*/ 2182533 h 2711051"/>
                  <a:gd name="connsiteX142-142419" fmla="*/ 4767628 w 6006665"/>
                  <a:gd name="connsiteY142-142420" fmla="*/ 2192929 h 2711051"/>
                  <a:gd name="connsiteX143-142421" fmla="*/ 4758538 w 6006665"/>
                  <a:gd name="connsiteY143-142422" fmla="*/ 2152025 h 2711051"/>
                  <a:gd name="connsiteX144-142423" fmla="*/ 4742631 w 6006665"/>
                  <a:gd name="connsiteY144-142424" fmla="*/ 2065671 h 2711051"/>
                  <a:gd name="connsiteX145-142425" fmla="*/ 4715361 w 6006665"/>
                  <a:gd name="connsiteY145-142426" fmla="*/ 1924779 h 2711051"/>
                  <a:gd name="connsiteX146-142427" fmla="*/ 4735813 w 6006665"/>
                  <a:gd name="connsiteY146-142428" fmla="*/ 1833880 h 2711051"/>
                  <a:gd name="connsiteX147-142429" fmla="*/ 4767628 w 6006665"/>
                  <a:gd name="connsiteY147-142430" fmla="*/ 1790703 h 2711051"/>
                  <a:gd name="connsiteX148-142431" fmla="*/ 4767628 w 6006665"/>
                  <a:gd name="connsiteY148-142432" fmla="*/ 1763434 h 2711051"/>
                  <a:gd name="connsiteX149-142433" fmla="*/ 4826712 w 6006665"/>
                  <a:gd name="connsiteY149-142434" fmla="*/ 1747526 h 2711051"/>
                  <a:gd name="connsiteX150-142435" fmla="*/ 4892613 w 6006665"/>
                  <a:gd name="connsiteY150-142436" fmla="*/ 1656628 h 2711051"/>
                  <a:gd name="connsiteX151-142437" fmla="*/ 4956243 w 6006665"/>
                  <a:gd name="connsiteY151-142438" fmla="*/ 1581637 h 2711051"/>
                  <a:gd name="connsiteX152-142439" fmla="*/ 5022143 w 6006665"/>
                  <a:gd name="connsiteY152-142440" fmla="*/ 1522552 h 2711051"/>
                  <a:gd name="connsiteX153-142441" fmla="*/ 5046694 w 6006665"/>
                  <a:gd name="connsiteY153-142442" fmla="*/ 1415425 h 2711051"/>
                  <a:gd name="connsiteX154-142443" fmla="*/ 5015871 w 6006665"/>
                  <a:gd name="connsiteY154-142444" fmla="*/ 1420292 h 2711051"/>
                  <a:gd name="connsiteX155-142445" fmla="*/ 4995419 w 6006665"/>
                  <a:gd name="connsiteY155-142446" fmla="*/ 1483921 h 2711051"/>
                  <a:gd name="connsiteX156-142447" fmla="*/ 4904521 w 6006665"/>
                  <a:gd name="connsiteY156-142448" fmla="*/ 1570274 h 2711051"/>
                  <a:gd name="connsiteX157-142449" fmla="*/ 4901708 w 6006665"/>
                  <a:gd name="connsiteY157-142450" fmla="*/ 1561634 h 2711051"/>
                  <a:gd name="connsiteX158-142451" fmla="*/ 4892613 w 6006665"/>
                  <a:gd name="connsiteY158-142452" fmla="*/ 1570274 h 2711051"/>
                  <a:gd name="connsiteX159-142453" fmla="*/ 4861835 w 6006665"/>
                  <a:gd name="connsiteY159-142454" fmla="*/ 1475740 h 2711051"/>
                  <a:gd name="connsiteX160-142455" fmla="*/ 4779535 w 6006665"/>
                  <a:gd name="connsiteY160-142456" fmla="*/ 1499828 h 2711051"/>
                  <a:gd name="connsiteX161-142457" fmla="*/ 4684091 w 6006665"/>
                  <a:gd name="connsiteY161-142458" fmla="*/ 1624813 h 2711051"/>
                  <a:gd name="connsiteX162-142459" fmla="*/ 4715906 w 6006665"/>
                  <a:gd name="connsiteY162-142460" fmla="*/ 1672535 h 2711051"/>
                  <a:gd name="connsiteX163-142461" fmla="*/ 4636369 w 6006665"/>
                  <a:gd name="connsiteY163-142462" fmla="*/ 1688442 h 2711051"/>
                  <a:gd name="connsiteX164-142463" fmla="*/ 4577285 w 6006665"/>
                  <a:gd name="connsiteY164-142464" fmla="*/ 1692987 h 2711051"/>
                  <a:gd name="connsiteX165-142465" fmla="*/ 4577373 w 6006665"/>
                  <a:gd name="connsiteY165-142466" fmla="*/ 1692065 h 2711051"/>
                  <a:gd name="connsiteX166-142467" fmla="*/ 4565379 w 6006665"/>
                  <a:gd name="connsiteY166-142468" fmla="*/ 1692987 h 2711051"/>
                  <a:gd name="connsiteX167-142469" fmla="*/ 4569923 w 6006665"/>
                  <a:gd name="connsiteY167-142470" fmla="*/ 1645266 h 2711051"/>
                  <a:gd name="connsiteX168-142471" fmla="*/ 4520081 w 6006665"/>
                  <a:gd name="connsiteY168-142472" fmla="*/ 1635680 h 2711051"/>
                  <a:gd name="connsiteX169-142473" fmla="*/ 4475025 w 6006665"/>
                  <a:gd name="connsiteY169-142474" fmla="*/ 1665718 h 2711051"/>
                  <a:gd name="connsiteX170-142475" fmla="*/ 4464394 w 6006665"/>
                  <a:gd name="connsiteY170-142476" fmla="*/ 1664867 h 2711051"/>
                  <a:gd name="connsiteX171-142477" fmla="*/ 4463118 w 6006665"/>
                  <a:gd name="connsiteY171-142478" fmla="*/ 1665718 h 2711051"/>
                  <a:gd name="connsiteX172-142479" fmla="*/ 4357637 w 6006665"/>
                  <a:gd name="connsiteY172-142480" fmla="*/ 1657279 h 2711051"/>
                  <a:gd name="connsiteX173-142481" fmla="*/ 4243233 w 6006665"/>
                  <a:gd name="connsiteY173-142482" fmla="*/ 1677080 h 2711051"/>
                  <a:gd name="connsiteX174-142483" fmla="*/ 4125065 w 6006665"/>
                  <a:gd name="connsiteY174-142484" fmla="*/ 1811155 h 2711051"/>
                  <a:gd name="connsiteX175-142485" fmla="*/ 3984173 w 6006665"/>
                  <a:gd name="connsiteY175-142486" fmla="*/ 1967955 h 2711051"/>
                  <a:gd name="connsiteX176-142487" fmla="*/ 4038712 w 6006665"/>
                  <a:gd name="connsiteY176-142488" fmla="*/ 1972500 h 2711051"/>
                  <a:gd name="connsiteX177-142489" fmla="*/ 4059164 w 6006665"/>
                  <a:gd name="connsiteY177-142490" fmla="*/ 2015677 h 2711051"/>
                  <a:gd name="connsiteX178-142491" fmla="*/ 4087782 w 6006665"/>
                  <a:gd name="connsiteY178-142492" fmla="*/ 2024094 h 2711051"/>
                  <a:gd name="connsiteX179-142493" fmla="*/ 4106341 w 6006665"/>
                  <a:gd name="connsiteY179-142494" fmla="*/ 1995225 h 2711051"/>
                  <a:gd name="connsiteX180-142495" fmla="*/ 4117411 w 6006665"/>
                  <a:gd name="connsiteY180-142496" fmla="*/ 1996527 h 2711051"/>
                  <a:gd name="connsiteX181-142497" fmla="*/ 4118248 w 6006665"/>
                  <a:gd name="connsiteY181-142498" fmla="*/ 1995225 h 2711051"/>
                  <a:gd name="connsiteX182-142499" fmla="*/ 4156880 w 6006665"/>
                  <a:gd name="connsiteY182-142500" fmla="*/ 1999770 h 2711051"/>
                  <a:gd name="connsiteX183-142501" fmla="*/ 4211419 w 6006665"/>
                  <a:gd name="connsiteY183-142502" fmla="*/ 2070216 h 2711051"/>
                  <a:gd name="connsiteX184-142503" fmla="*/ 4215964 w 6006665"/>
                  <a:gd name="connsiteY184-142504" fmla="*/ 2117938 h 2711051"/>
                  <a:gd name="connsiteX185-142505" fmla="*/ 4184149 w 6006665"/>
                  <a:gd name="connsiteY185-142506" fmla="*/ 2177022 h 2711051"/>
                  <a:gd name="connsiteX186-142507" fmla="*/ 4177332 w 6006665"/>
                  <a:gd name="connsiteY186-142508" fmla="*/ 2247468 h 2711051"/>
                  <a:gd name="connsiteX187-142509" fmla="*/ 4161425 w 6006665"/>
                  <a:gd name="connsiteY187-142510" fmla="*/ 2333822 h 2711051"/>
                  <a:gd name="connsiteX188-142511" fmla="*/ 4109158 w 6006665"/>
                  <a:gd name="connsiteY188-142512" fmla="*/ 2413358 h 2711051"/>
                  <a:gd name="connsiteX189-142513" fmla="*/ 4097796 w 6006665"/>
                  <a:gd name="connsiteY189-142514" fmla="*/ 2451990 h 2711051"/>
                  <a:gd name="connsiteX190-142515" fmla="*/ 4043257 w 6006665"/>
                  <a:gd name="connsiteY190-142516" fmla="*/ 2511074 h 2711051"/>
                  <a:gd name="connsiteX191-142517" fmla="*/ 3995535 w 6006665"/>
                  <a:gd name="connsiteY191-142518" fmla="*/ 2570158 h 2711051"/>
                  <a:gd name="connsiteX192-142519" fmla="*/ 3975083 w 6006665"/>
                  <a:gd name="connsiteY192-142520" fmla="*/ 2601973 h 2711051"/>
                  <a:gd name="connsiteX193-142521" fmla="*/ 3925089 w 6006665"/>
                  <a:gd name="connsiteY193-142522" fmla="*/ 2629242 h 2711051"/>
                  <a:gd name="connsiteX194-142523" fmla="*/ 3913182 w 6006665"/>
                  <a:gd name="connsiteY194-142524" fmla="*/ 2629242 h 2711051"/>
                  <a:gd name="connsiteX195-142525" fmla="*/ 3904637 w 6006665"/>
                  <a:gd name="connsiteY195-142526" fmla="*/ 2629242 h 2711051"/>
                  <a:gd name="connsiteX196-142527" fmla="*/ 3892729 w 6006665"/>
                  <a:gd name="connsiteY196-142528" fmla="*/ 2629242 h 2711051"/>
                  <a:gd name="connsiteX197-142529" fmla="*/ 3871063 w 6006665"/>
                  <a:gd name="connsiteY197-142530" fmla="*/ 2612993 h 2711051"/>
                  <a:gd name="connsiteX198-142531" fmla="*/ 3829645 w 6006665"/>
                  <a:gd name="connsiteY198-142532" fmla="*/ 2640605 h 2711051"/>
                  <a:gd name="connsiteX199-142533" fmla="*/ 3822828 w 6006665"/>
                  <a:gd name="connsiteY199-142534" fmla="*/ 2661057 h 2711051"/>
                  <a:gd name="connsiteX200-142535" fmla="*/ 3818283 w 6006665"/>
                  <a:gd name="connsiteY200-142536" fmla="*/ 2651967 h 2711051"/>
                  <a:gd name="connsiteX201-142537" fmla="*/ 3818283 w 6006665"/>
                  <a:gd name="connsiteY201-142538" fmla="*/ 2640241 h 2711051"/>
                  <a:gd name="connsiteX202-142539" fmla="*/ 3817738 w 6006665"/>
                  <a:gd name="connsiteY202-142540" fmla="*/ 2640605 h 2711051"/>
                  <a:gd name="connsiteX203-142541" fmla="*/ 3810921 w 6006665"/>
                  <a:gd name="connsiteY203-142542" fmla="*/ 2661057 h 2711051"/>
                  <a:gd name="connsiteX204-142543" fmla="*/ 3806376 w 6006665"/>
                  <a:gd name="connsiteY204-142544" fmla="*/ 2651967 h 2711051"/>
                  <a:gd name="connsiteX205-142545" fmla="*/ 3806376 w 6006665"/>
                  <a:gd name="connsiteY205-142546" fmla="*/ 2624697 h 2711051"/>
                  <a:gd name="connsiteX206-142547" fmla="*/ 3818283 w 6006665"/>
                  <a:gd name="connsiteY206-142548" fmla="*/ 2624697 h 2711051"/>
                  <a:gd name="connsiteX207-142549" fmla="*/ 3826828 w 6006665"/>
                  <a:gd name="connsiteY207-142550" fmla="*/ 2624697 h 2711051"/>
                  <a:gd name="connsiteX208-142551" fmla="*/ 3833645 w 6006665"/>
                  <a:gd name="connsiteY208-142552" fmla="*/ 2565613 h 2711051"/>
                  <a:gd name="connsiteX209-142553" fmla="*/ 3822283 w 6006665"/>
                  <a:gd name="connsiteY209-142554" fmla="*/ 2522437 h 2711051"/>
                  <a:gd name="connsiteX210-142555" fmla="*/ 3849553 w 6006665"/>
                  <a:gd name="connsiteY210-142556" fmla="*/ 2499712 h 2711051"/>
                  <a:gd name="connsiteX211-142557" fmla="*/ 3858814 w 6006665"/>
                  <a:gd name="connsiteY211-142558" fmla="*/ 2501917 h 2711051"/>
                  <a:gd name="connsiteX212-142559" fmla="*/ 3861460 w 6006665"/>
                  <a:gd name="connsiteY212-142560" fmla="*/ 2499712 h 2711051"/>
                  <a:gd name="connsiteX213-142561" fmla="*/ 3898487 w 6006665"/>
                  <a:gd name="connsiteY213-142562" fmla="*/ 2508528 h 2711051"/>
                  <a:gd name="connsiteX214-142563" fmla="*/ 3919999 w 6006665"/>
                  <a:gd name="connsiteY214-142564" fmla="*/ 2463353 h 2711051"/>
                  <a:gd name="connsiteX215-142565" fmla="*/ 3935906 w 6006665"/>
                  <a:gd name="connsiteY215-142566" fmla="*/ 2404268 h 2711051"/>
                  <a:gd name="connsiteX216-142567" fmla="*/ 3947269 w 6006665"/>
                  <a:gd name="connsiteY216-142568" fmla="*/ 2381544 h 2711051"/>
                  <a:gd name="connsiteX217-142569" fmla="*/ 3966292 w 6006665"/>
                  <a:gd name="connsiteY217-142570" fmla="*/ 2337156 h 2711051"/>
                  <a:gd name="connsiteX218-142571" fmla="*/ 3915999 w 6006665"/>
                  <a:gd name="connsiteY218-142572" fmla="*/ 2349729 h 2711051"/>
                  <a:gd name="connsiteX219-142573" fmla="*/ 3888729 w 6006665"/>
                  <a:gd name="connsiteY219-142574" fmla="*/ 2372454 h 2711051"/>
                  <a:gd name="connsiteX220-142575" fmla="*/ 3876822 w 6006665"/>
                  <a:gd name="connsiteY220-142576" fmla="*/ 2372454 h 2711051"/>
                  <a:gd name="connsiteX221-142577" fmla="*/ 3829645 w 6006665"/>
                  <a:gd name="connsiteY221-142578" fmla="*/ 2372454 h 2711051"/>
                  <a:gd name="connsiteX222-142579" fmla="*/ 3817738 w 6006665"/>
                  <a:gd name="connsiteY222-142580" fmla="*/ 2372454 h 2711051"/>
                  <a:gd name="connsiteX223-142581" fmla="*/ 3801831 w 6006665"/>
                  <a:gd name="connsiteY223-142582" fmla="*/ 2317915 h 2711051"/>
                  <a:gd name="connsiteX224-142583" fmla="*/ 3758654 w 6006665"/>
                  <a:gd name="connsiteY224-142584" fmla="*/ 2279283 h 2711051"/>
                  <a:gd name="connsiteX225-142585" fmla="*/ 3692753 w 6006665"/>
                  <a:gd name="connsiteY225-142586" fmla="*/ 2263376 h 2711051"/>
                  <a:gd name="connsiteX226-142587" fmla="*/ 3683663 w 6006665"/>
                  <a:gd name="connsiteY226-142588" fmla="*/ 2204292 h 2711051"/>
                  <a:gd name="connsiteX227-142589" fmla="*/ 3672301 w 6006665"/>
                  <a:gd name="connsiteY227-142590" fmla="*/ 2172477 h 2711051"/>
                  <a:gd name="connsiteX228-142591" fmla="*/ 3656393 w 6006665"/>
                  <a:gd name="connsiteY228-142592" fmla="*/ 2145208 h 2711051"/>
                  <a:gd name="connsiteX229-142593" fmla="*/ 3633669 w 6006665"/>
                  <a:gd name="connsiteY229-142594" fmla="*/ 2086123 h 2711051"/>
                  <a:gd name="connsiteX230-142595" fmla="*/ 3601854 w 6006665"/>
                  <a:gd name="connsiteY230-142596" fmla="*/ 2065671 h 2711051"/>
                  <a:gd name="connsiteX231-142597" fmla="*/ 3545995 w 6006665"/>
                  <a:gd name="connsiteY231-142598" fmla="*/ 2044187 h 2711051"/>
                  <a:gd name="connsiteX232-142599" fmla="*/ 3506955 w 6006665"/>
                  <a:gd name="connsiteY232-142600" fmla="*/ 2049764 h 2711051"/>
                  <a:gd name="connsiteX233-142601" fmla="*/ 3463779 w 6006665"/>
                  <a:gd name="connsiteY233-142602" fmla="*/ 2058854 h 2711051"/>
                  <a:gd name="connsiteX234-142603" fmla="*/ 3431964 w 6006665"/>
                  <a:gd name="connsiteY234-142604" fmla="*/ 2086123 h 2711051"/>
                  <a:gd name="connsiteX235-142605" fmla="*/ 3452416 w 6006665"/>
                  <a:gd name="connsiteY235-142606" fmla="*/ 2102031 h 2711051"/>
                  <a:gd name="connsiteX236-142607" fmla="*/ 3452416 w 6006665"/>
                  <a:gd name="connsiteY236-142608" fmla="*/ 2133845 h 2711051"/>
                  <a:gd name="connsiteX237-142609" fmla="*/ 1811153 w 6006665"/>
                  <a:gd name="connsiteY237-142610" fmla="*/ 1999770 h 2711051"/>
                  <a:gd name="connsiteX238-142611" fmla="*/ 1748069 w 6006665"/>
                  <a:gd name="connsiteY238-142612" fmla="*/ 2038402 h 2711051"/>
                  <a:gd name="connsiteX239-142613" fmla="*/ 1711709 w 6006665"/>
                  <a:gd name="connsiteY239-142614" fmla="*/ 2042947 h 2711051"/>
                  <a:gd name="connsiteX240-142615" fmla="*/ 1711926 w 6006665"/>
                  <a:gd name="connsiteY240-142616" fmla="*/ 2041431 h 2711051"/>
                  <a:gd name="connsiteX241-142617" fmla="*/ 1699803 w 6006665"/>
                  <a:gd name="connsiteY241-142618" fmla="*/ 2042947 h 2711051"/>
                  <a:gd name="connsiteX242-142619" fmla="*/ 1704347 w 6006665"/>
                  <a:gd name="connsiteY242-142620" fmla="*/ 2011132 h 2711051"/>
                  <a:gd name="connsiteX243-142621" fmla="*/ 1662460 w 6006665"/>
                  <a:gd name="connsiteY243-142622" fmla="*/ 1993181 h 2711051"/>
                  <a:gd name="connsiteX244-142623" fmla="*/ 1629901 w 6006665"/>
                  <a:gd name="connsiteY244-142624" fmla="*/ 2006587 h 2711051"/>
                  <a:gd name="connsiteX245-142625" fmla="*/ 1629300 w 6006665"/>
                  <a:gd name="connsiteY245-142626" fmla="*/ 2001932 h 2711051"/>
                  <a:gd name="connsiteX246-142627" fmla="*/ 1617994 w 6006665"/>
                  <a:gd name="connsiteY246-142628" fmla="*/ 2006587 h 2711051"/>
                  <a:gd name="connsiteX247-142629" fmla="*/ 1608904 w 6006665"/>
                  <a:gd name="connsiteY247-142630" fmla="*/ 1936141 h 2711051"/>
                  <a:gd name="connsiteX248-142631" fmla="*/ 1552684 w 6006665"/>
                  <a:gd name="connsiteY248-142632" fmla="*/ 1926448 h 2711051"/>
                  <a:gd name="connsiteX249-142633" fmla="*/ 1518550 w 6006665"/>
                  <a:gd name="connsiteY249-142634" fmla="*/ 1952048 h 2711051"/>
                  <a:gd name="connsiteX250-142635" fmla="*/ 1425379 w 6006665"/>
                  <a:gd name="connsiteY250-142636" fmla="*/ 1972500 h 2711051"/>
                  <a:gd name="connsiteX251-142637" fmla="*/ 1409472 w 6006665"/>
                  <a:gd name="connsiteY251-142638" fmla="*/ 1990680 h 2711051"/>
                  <a:gd name="connsiteX252-142639" fmla="*/ 1270852 w 6006665"/>
                  <a:gd name="connsiteY252-142640" fmla="*/ 2011132 h 2711051"/>
                  <a:gd name="connsiteX253-142641" fmla="*/ 1254945 w 6006665"/>
                  <a:gd name="connsiteY253-142642" fmla="*/ 2031584 h 2711051"/>
                  <a:gd name="connsiteX254-142643" fmla="*/ 1282214 w 6006665"/>
                  <a:gd name="connsiteY254-142644" fmla="*/ 2074761 h 2711051"/>
                  <a:gd name="connsiteX255-142645" fmla="*/ 1243582 w 6006665"/>
                  <a:gd name="connsiteY255-142646" fmla="*/ 2090668 h 2711051"/>
                  <a:gd name="connsiteX256-142647" fmla="*/ 1254945 w 6006665"/>
                  <a:gd name="connsiteY256-142648" fmla="*/ 2108848 h 2711051"/>
                  <a:gd name="connsiteX257-142649" fmla="*/ 1216313 w 6006665"/>
                  <a:gd name="connsiteY257-142650" fmla="*/ 2133845 h 2711051"/>
                  <a:gd name="connsiteX258-142651" fmla="*/ 1275397 w 6006665"/>
                  <a:gd name="connsiteY258-142652" fmla="*/ 2177022 h 2711051"/>
                  <a:gd name="connsiteX259-142653" fmla="*/ 1270852 w 6006665"/>
                  <a:gd name="connsiteY259-142654" fmla="*/ 2204292 h 2711051"/>
                  <a:gd name="connsiteX260-142655" fmla="*/ 1259108 w 6006665"/>
                  <a:gd name="connsiteY260-142656" fmla="*/ 2203313 h 2711051"/>
                  <a:gd name="connsiteX261-142657" fmla="*/ 1258945 w 6006665"/>
                  <a:gd name="connsiteY261-142658" fmla="*/ 2204292 h 2711051"/>
                  <a:gd name="connsiteX262-142659" fmla="*/ 1215644 w 6006665"/>
                  <a:gd name="connsiteY262-142660" fmla="*/ 2200683 h 2711051"/>
                  <a:gd name="connsiteX263-142661" fmla="*/ 1204950 w 6006665"/>
                  <a:gd name="connsiteY263-142662" fmla="*/ 2215654 h 2711051"/>
                  <a:gd name="connsiteX264-142663" fmla="*/ 1196495 w 6006665"/>
                  <a:gd name="connsiteY264-142664" fmla="*/ 2210822 h 2711051"/>
                  <a:gd name="connsiteX265-142665" fmla="*/ 1193043 w 6006665"/>
                  <a:gd name="connsiteY265-142666" fmla="*/ 2215654 h 2711051"/>
                  <a:gd name="connsiteX266-142667" fmla="*/ 1145322 w 6006665"/>
                  <a:gd name="connsiteY266-142668" fmla="*/ 2188384 h 2711051"/>
                  <a:gd name="connsiteX267-142669" fmla="*/ 1098145 w 6006665"/>
                  <a:gd name="connsiteY267-142670" fmla="*/ 2188384 h 2711051"/>
                  <a:gd name="connsiteX268-142671" fmla="*/ 1061785 w 6006665"/>
                  <a:gd name="connsiteY268-142672" fmla="*/ 2215654 h 2711051"/>
                  <a:gd name="connsiteX269-142673" fmla="*/ 1055322 w 6006665"/>
                  <a:gd name="connsiteY269-142674" fmla="*/ 2211571 h 2711051"/>
                  <a:gd name="connsiteX270-142675" fmla="*/ 1049878 w 6006665"/>
                  <a:gd name="connsiteY270-142676" fmla="*/ 2215654 h 2711051"/>
                  <a:gd name="connsiteX271-142677" fmla="*/ 1006701 w 6006665"/>
                  <a:gd name="connsiteY271-142678" fmla="*/ 2188384 h 2711051"/>
                  <a:gd name="connsiteX272-142679" fmla="*/ 924893 w 6006665"/>
                  <a:gd name="connsiteY272-142680" fmla="*/ 2152025 h 2711051"/>
                  <a:gd name="connsiteX273-142681" fmla="*/ 877716 w 6006665"/>
                  <a:gd name="connsiteY273-142682" fmla="*/ 2152025 h 2711051"/>
                  <a:gd name="connsiteX274-142683" fmla="*/ 802724 w 6006665"/>
                  <a:gd name="connsiteY274-142684" fmla="*/ 2215654 h 2711051"/>
                  <a:gd name="connsiteX275-142685" fmla="*/ 798179 w 6006665"/>
                  <a:gd name="connsiteY275-142686" fmla="*/ 2258831 h 2711051"/>
                  <a:gd name="connsiteX276-142687" fmla="*/ 787406 w 6006665"/>
                  <a:gd name="connsiteY276-142688" fmla="*/ 2248058 h 2711051"/>
                  <a:gd name="connsiteX277-142689" fmla="*/ 786272 w 6006665"/>
                  <a:gd name="connsiteY277-142690" fmla="*/ 2258831 h 2711051"/>
                  <a:gd name="connsiteX278-142691" fmla="*/ 756063 w 6006665"/>
                  <a:gd name="connsiteY278-142692" fmla="*/ 2228621 h 2711051"/>
                  <a:gd name="connsiteX279-142693" fmla="*/ 732278 w 6006665"/>
                  <a:gd name="connsiteY279-142694" fmla="*/ 2286100 h 2711051"/>
                  <a:gd name="connsiteX280-142695" fmla="*/ 743640 w 6006665"/>
                  <a:gd name="connsiteY280-142696" fmla="*/ 2295190 h 2711051"/>
                  <a:gd name="connsiteX281-142697" fmla="*/ 723188 w 6006665"/>
                  <a:gd name="connsiteY281-142698" fmla="*/ 2338367 h 2711051"/>
                  <a:gd name="connsiteX282-142699" fmla="*/ 747026 w 6006665"/>
                  <a:gd name="connsiteY282-142700" fmla="*/ 2375208 h 2711051"/>
                  <a:gd name="connsiteX283-142701" fmla="*/ 763548 w 6006665"/>
                  <a:gd name="connsiteY283-142702" fmla="*/ 2372454 h 2711051"/>
                  <a:gd name="connsiteX284-142703" fmla="*/ 764871 w 6006665"/>
                  <a:gd name="connsiteY284-142704" fmla="*/ 2374218 h 2711051"/>
                  <a:gd name="connsiteX285-142705" fmla="*/ 775455 w 6006665"/>
                  <a:gd name="connsiteY285-142706" fmla="*/ 2372454 h 2711051"/>
                  <a:gd name="connsiteX286-142707" fmla="*/ 802724 w 6006665"/>
                  <a:gd name="connsiteY286-142708" fmla="*/ 2408813 h 2711051"/>
                  <a:gd name="connsiteX287-142709" fmla="*/ 798179 w 6006665"/>
                  <a:gd name="connsiteY287-142710" fmla="*/ 2436083 h 2711051"/>
                  <a:gd name="connsiteX288-142711" fmla="*/ 818632 w 6006665"/>
                  <a:gd name="connsiteY288-142712" fmla="*/ 2447445 h 2711051"/>
                  <a:gd name="connsiteX289-142713" fmla="*/ 802724 w 6006665"/>
                  <a:gd name="connsiteY289-142714" fmla="*/ 2479260 h 2711051"/>
                  <a:gd name="connsiteX290-142715" fmla="*/ 766365 w 6006665"/>
                  <a:gd name="connsiteY290-142716" fmla="*/ 2483805 h 2711051"/>
                  <a:gd name="connsiteX291-142717" fmla="*/ 727733 w 6006665"/>
                  <a:gd name="connsiteY291-142718" fmla="*/ 2542889 h 2711051"/>
                  <a:gd name="connsiteX292-142719" fmla="*/ 759548 w 6006665"/>
                  <a:gd name="connsiteY292-142720" fmla="*/ 2586066 h 2711051"/>
                  <a:gd name="connsiteX293-142721" fmla="*/ 759548 w 6006665"/>
                  <a:gd name="connsiteY293-142722" fmla="*/ 2624697 h 2711051"/>
                  <a:gd name="connsiteX294-142723" fmla="*/ 798179 w 6006665"/>
                  <a:gd name="connsiteY294-142724" fmla="*/ 2683782 h 2711051"/>
                  <a:gd name="connsiteX295-142725" fmla="*/ 775455 w 6006665"/>
                  <a:gd name="connsiteY295-142726" fmla="*/ 2699689 h 2711051"/>
                  <a:gd name="connsiteX296-142727" fmla="*/ 770910 w 6006665"/>
                  <a:gd name="connsiteY296-142728" fmla="*/ 2711051 h 2711051"/>
                  <a:gd name="connsiteX297-142729" fmla="*/ 759003 w 6006665"/>
                  <a:gd name="connsiteY297-142730" fmla="*/ 2711051 h 2711051"/>
                  <a:gd name="connsiteX298-142731" fmla="*/ 755003 w 6006665"/>
                  <a:gd name="connsiteY298-142732" fmla="*/ 2711051 h 2711051"/>
                  <a:gd name="connsiteX299-142733" fmla="*/ 743096 w 6006665"/>
                  <a:gd name="connsiteY299-142734" fmla="*/ 2711051 h 2711051"/>
                  <a:gd name="connsiteX300-142735" fmla="*/ 715826 w 6006665"/>
                  <a:gd name="connsiteY300-142736" fmla="*/ 2676964 h 2711051"/>
                  <a:gd name="connsiteX301-142737" fmla="*/ 704464 w 6006665"/>
                  <a:gd name="connsiteY301-142738" fmla="*/ 2676964 h 2711051"/>
                  <a:gd name="connsiteX302-142739" fmla="*/ 684012 w 6006665"/>
                  <a:gd name="connsiteY302-142740" fmla="*/ 2667874 h 2711051"/>
                  <a:gd name="connsiteX303-142741" fmla="*/ 672649 w 6006665"/>
                  <a:gd name="connsiteY303-142742" fmla="*/ 2645150 h 2711051"/>
                  <a:gd name="connsiteX304-142743" fmla="*/ 645222 w 6006665"/>
                  <a:gd name="connsiteY304-142744" fmla="*/ 2637313 h 2711051"/>
                  <a:gd name="connsiteX305-142745" fmla="*/ 625472 w 6006665"/>
                  <a:gd name="connsiteY305-142746" fmla="*/ 2640605 h 2711051"/>
                  <a:gd name="connsiteX306-142747" fmla="*/ 623771 w 6006665"/>
                  <a:gd name="connsiteY306-142748" fmla="*/ 2638904 h 2711051"/>
                  <a:gd name="connsiteX307-142749" fmla="*/ 613565 w 6006665"/>
                  <a:gd name="connsiteY307-142750" fmla="*/ 2640605 h 2711051"/>
                  <a:gd name="connsiteX308-142751" fmla="*/ 609020 w 6006665"/>
                  <a:gd name="connsiteY308-142752" fmla="*/ 2636060 h 2711051"/>
                  <a:gd name="connsiteX309-142753" fmla="*/ 559026 w 6006665"/>
                  <a:gd name="connsiteY309-142754" fmla="*/ 2608790 h 2711051"/>
                  <a:gd name="connsiteX310-142755" fmla="*/ 506760 w 6006665"/>
                  <a:gd name="connsiteY310-142756" fmla="*/ 2601973 h 2711051"/>
                  <a:gd name="connsiteX311-142757" fmla="*/ 483280 w 6006665"/>
                  <a:gd name="connsiteY311-142758" fmla="*/ 2595264 h 2711051"/>
                  <a:gd name="connsiteX312-142759" fmla="*/ 480035 w 6006665"/>
                  <a:gd name="connsiteY312-142760" fmla="*/ 2597428 h 2711051"/>
                  <a:gd name="connsiteX313-142761" fmla="*/ 475042 w 6006665"/>
                  <a:gd name="connsiteY313-142762" fmla="*/ 2592910 h 2711051"/>
                  <a:gd name="connsiteX314-142763" fmla="*/ 474945 w 6006665"/>
                  <a:gd name="connsiteY314-142764" fmla="*/ 2592883 h 2711051"/>
                  <a:gd name="connsiteX315-142765" fmla="*/ 468128 w 6006665"/>
                  <a:gd name="connsiteY315-142766" fmla="*/ 2597428 h 2711051"/>
                  <a:gd name="connsiteX316-142767" fmla="*/ 420406 w 6006665"/>
                  <a:gd name="connsiteY316-142768" fmla="*/ 2554251 h 2711051"/>
                  <a:gd name="connsiteX317-142769" fmla="*/ 381774 w 6006665"/>
                  <a:gd name="connsiteY317-142770" fmla="*/ 2538344 h 2711051"/>
                  <a:gd name="connsiteX318-142771" fmla="*/ 349960 w 6006665"/>
                  <a:gd name="connsiteY318-142772" fmla="*/ 2506529 h 2711051"/>
                  <a:gd name="connsiteX319-142773" fmla="*/ 377229 w 6006665"/>
                  <a:gd name="connsiteY319-142774" fmla="*/ 2499712 h 2711051"/>
                  <a:gd name="connsiteX320-142775" fmla="*/ 404499 w 6006665"/>
                  <a:gd name="connsiteY320-142776" fmla="*/ 2451990 h 2711051"/>
                  <a:gd name="connsiteX321-142777" fmla="*/ 388591 w 6006665"/>
                  <a:gd name="connsiteY321-142778" fmla="*/ 2436083 h 2711051"/>
                  <a:gd name="connsiteX322-142779" fmla="*/ 440858 w 6006665"/>
                  <a:gd name="connsiteY322-142780" fmla="*/ 2408813 h 2711051"/>
                  <a:gd name="connsiteX323-142781" fmla="*/ 440858 w 6006665"/>
                  <a:gd name="connsiteY323-142782" fmla="*/ 2405757 h 2711051"/>
                  <a:gd name="connsiteX324-142783" fmla="*/ 416406 w 6006665"/>
                  <a:gd name="connsiteY324-142784" fmla="*/ 2408813 h 2711051"/>
                  <a:gd name="connsiteX325-142785" fmla="*/ 416406 w 6006665"/>
                  <a:gd name="connsiteY325-142786" fmla="*/ 2407325 h 2711051"/>
                  <a:gd name="connsiteX326-142787" fmla="*/ 404499 w 6006665"/>
                  <a:gd name="connsiteY326-142788" fmla="*/ 2408813 h 2711051"/>
                  <a:gd name="connsiteX327-142789" fmla="*/ 404499 w 6006665"/>
                  <a:gd name="connsiteY327-142790" fmla="*/ 2388361 h 2711051"/>
                  <a:gd name="connsiteX328-142791" fmla="*/ 424951 w 6006665"/>
                  <a:gd name="connsiteY328-142792" fmla="*/ 2372454 h 2711051"/>
                  <a:gd name="connsiteX329-142793" fmla="*/ 463583 w 6006665"/>
                  <a:gd name="connsiteY329-142794" fmla="*/ 2365637 h 2711051"/>
                  <a:gd name="connsiteX330-142795" fmla="*/ 468128 w 6006665"/>
                  <a:gd name="connsiteY330-142796" fmla="*/ 2349729 h 2711051"/>
                  <a:gd name="connsiteX331-142797" fmla="*/ 456765 w 6006665"/>
                  <a:gd name="connsiteY331-142798" fmla="*/ 2317915 h 2711051"/>
                  <a:gd name="connsiteX332-142799" fmla="*/ 474945 w 6006665"/>
                  <a:gd name="connsiteY332-142800" fmla="*/ 2290645 h 2711051"/>
                  <a:gd name="connsiteX333-142801" fmla="*/ 474945 w 6006665"/>
                  <a:gd name="connsiteY333-142802" fmla="*/ 2270193 h 2711051"/>
                  <a:gd name="connsiteX334-142803" fmla="*/ 420406 w 6006665"/>
                  <a:gd name="connsiteY334-142804" fmla="*/ 2252013 h 2711051"/>
                  <a:gd name="connsiteX335-142805" fmla="*/ 409588 w 6006665"/>
                  <a:gd name="connsiteY335-142806" fmla="*/ 2252013 h 2711051"/>
                  <a:gd name="connsiteX336-142807" fmla="*/ 397681 w 6006665"/>
                  <a:gd name="connsiteY336-142808" fmla="*/ 2252013 h 2711051"/>
                  <a:gd name="connsiteX337-142809" fmla="*/ 379485 w 6006665"/>
                  <a:gd name="connsiteY337-142810" fmla="*/ 2229774 h 2711051"/>
                  <a:gd name="connsiteX338-142811" fmla="*/ 357322 w 6006665"/>
                  <a:gd name="connsiteY338-142812" fmla="*/ 2236106 h 2711051"/>
                  <a:gd name="connsiteX339-142813" fmla="*/ 352842 w 6006665"/>
                  <a:gd name="connsiteY339-142814" fmla="*/ 2233984 h 2711051"/>
                  <a:gd name="connsiteX340-142815" fmla="*/ 345415 w 6006665"/>
                  <a:gd name="connsiteY340-142816" fmla="*/ 2236106 h 2711051"/>
                  <a:gd name="connsiteX341-142817" fmla="*/ 302238 w 6006665"/>
                  <a:gd name="connsiteY341-142818" fmla="*/ 2215654 h 2711051"/>
                  <a:gd name="connsiteX342-142819" fmla="*/ 302238 w 6006665"/>
                  <a:gd name="connsiteY342-142820" fmla="*/ 2204292 h 2711051"/>
                  <a:gd name="connsiteX343-142821" fmla="*/ 286331 w 6006665"/>
                  <a:gd name="connsiteY343-142822" fmla="*/ 2177022 h 2711051"/>
                  <a:gd name="connsiteX344-142823" fmla="*/ 270968 w 6006665"/>
                  <a:gd name="connsiteY344-142824" fmla="*/ 2177022 h 2711051"/>
                  <a:gd name="connsiteX345-142825" fmla="*/ 259061 w 6006665"/>
                  <a:gd name="connsiteY345-142826" fmla="*/ 2177022 h 2711051"/>
                  <a:gd name="connsiteX346-142827" fmla="*/ 254516 w 6006665"/>
                  <a:gd name="connsiteY346-142828" fmla="*/ 2161115 h 2711051"/>
                  <a:gd name="connsiteX347-142829" fmla="*/ 263606 w 6006665"/>
                  <a:gd name="connsiteY347-142830" fmla="*/ 2145208 h 2711051"/>
                  <a:gd name="connsiteX348-142831" fmla="*/ 243991 w 6006665"/>
                  <a:gd name="connsiteY348-142832" fmla="*/ 2114695 h 2711051"/>
                  <a:gd name="connsiteX349-142833" fmla="*/ 216429 w 6006665"/>
                  <a:gd name="connsiteY349-142834" fmla="*/ 2117938 h 2711051"/>
                  <a:gd name="connsiteX350-142835" fmla="*/ 212956 w 6006665"/>
                  <a:gd name="connsiteY350-142836" fmla="*/ 2116946 h 2711051"/>
                  <a:gd name="connsiteX351-142837" fmla="*/ 204522 w 6006665"/>
                  <a:gd name="connsiteY351-142838" fmla="*/ 2117938 h 2711051"/>
                  <a:gd name="connsiteX352-142839" fmla="*/ 199623 w 6006665"/>
                  <a:gd name="connsiteY352-142840" fmla="*/ 2116538 h 2711051"/>
                  <a:gd name="connsiteX353-142841" fmla="*/ 195977 w 6006665"/>
                  <a:gd name="connsiteY353-142842" fmla="*/ 2129300 h 2711051"/>
                  <a:gd name="connsiteX354-142843" fmla="*/ 184968 w 6006665"/>
                  <a:gd name="connsiteY354-142844" fmla="*/ 2126155 h 2711051"/>
                  <a:gd name="connsiteX355-142845" fmla="*/ 184070 w 6006665"/>
                  <a:gd name="connsiteY355-142846" fmla="*/ 2129300 h 2711051"/>
                  <a:gd name="connsiteX356-142847" fmla="*/ 168163 w 6006665"/>
                  <a:gd name="connsiteY356-142848" fmla="*/ 2124765 h 2711051"/>
                  <a:gd name="connsiteX357-142849" fmla="*/ 156800 w 6006665"/>
                  <a:gd name="connsiteY357-142850" fmla="*/ 2086123 h 2711051"/>
                  <a:gd name="connsiteX358-142851" fmla="*/ 152255 w 6006665"/>
                  <a:gd name="connsiteY358-142852" fmla="*/ 2070216 h 2711051"/>
                  <a:gd name="connsiteX359-142853" fmla="*/ 156800 w 6006665"/>
                  <a:gd name="connsiteY359-142854" fmla="*/ 2065671 h 2711051"/>
                  <a:gd name="connsiteX360-142855" fmla="*/ 168707 w 6006665"/>
                  <a:gd name="connsiteY360-142856" fmla="*/ 2065671 h 2711051"/>
                  <a:gd name="connsiteX361-142857" fmla="*/ 188615 w 6006665"/>
                  <a:gd name="connsiteY361-142858" fmla="*/ 2065671 h 2711051"/>
                  <a:gd name="connsiteX362-142859" fmla="*/ 199977 w 6006665"/>
                  <a:gd name="connsiteY362-142860" fmla="*/ 2054309 h 2711051"/>
                  <a:gd name="connsiteX363-142861" fmla="*/ 188615 w 6006665"/>
                  <a:gd name="connsiteY363-142862" fmla="*/ 2031584 h 2711051"/>
                  <a:gd name="connsiteX364-142863" fmla="*/ 168163 w 6006665"/>
                  <a:gd name="connsiteY364-142864" fmla="*/ 2022495 h 2711051"/>
                  <a:gd name="connsiteX365-142865" fmla="*/ 168163 w 6006665"/>
                  <a:gd name="connsiteY365-142866" fmla="*/ 2015677 h 2711051"/>
                  <a:gd name="connsiteX366-142867" fmla="*/ 152255 w 6006665"/>
                  <a:gd name="connsiteY366-142868" fmla="*/ 1999770 h 2711051"/>
                  <a:gd name="connsiteX367-142869" fmla="*/ 129531 w 6006665"/>
                  <a:gd name="connsiteY367-142870" fmla="*/ 1963410 h 2711051"/>
                  <a:gd name="connsiteX368-142871" fmla="*/ 140893 w 6006665"/>
                  <a:gd name="connsiteY368-142872" fmla="*/ 1940686 h 2711051"/>
                  <a:gd name="connsiteX369-142873" fmla="*/ 136348 w 6006665"/>
                  <a:gd name="connsiteY369-142874" fmla="*/ 1913416 h 2711051"/>
                  <a:gd name="connsiteX370-142875" fmla="*/ 103789 w 6006665"/>
                  <a:gd name="connsiteY370-142876" fmla="*/ 1900009 h 2711051"/>
                  <a:gd name="connsiteX371-142877" fmla="*/ 93716 w 6006665"/>
                  <a:gd name="connsiteY371-142878" fmla="*/ 1904326 h 2711051"/>
                  <a:gd name="connsiteX372-142879" fmla="*/ 91868 w 6006665"/>
                  <a:gd name="connsiteY372-142880" fmla="*/ 1900015 h 2711051"/>
                  <a:gd name="connsiteX373-142881" fmla="*/ 81809 w 6006665"/>
                  <a:gd name="connsiteY373-142882" fmla="*/ 1904326 h 2711051"/>
                  <a:gd name="connsiteX374-142883" fmla="*/ 74992 w 6006665"/>
                  <a:gd name="connsiteY374-142884" fmla="*/ 1888419 h 2711051"/>
                  <a:gd name="connsiteX375-142885" fmla="*/ 34087 w 6006665"/>
                  <a:gd name="connsiteY375-142886" fmla="*/ 1877057 h 2711051"/>
                  <a:gd name="connsiteX376-142887" fmla="*/ 22725 w 6006665"/>
                  <a:gd name="connsiteY376-142888" fmla="*/ 1833880 h 2711051"/>
                  <a:gd name="connsiteX377-142889" fmla="*/ 22725 w 6006665"/>
                  <a:gd name="connsiteY377-142890" fmla="*/ 1802065 h 2711051"/>
                  <a:gd name="connsiteX378-142891" fmla="*/ 0 w 6006665"/>
                  <a:gd name="connsiteY378-142892" fmla="*/ 1786158 h 2711051"/>
                  <a:gd name="connsiteX379-142893" fmla="*/ 15907 w 6006665"/>
                  <a:gd name="connsiteY379-142894" fmla="*/ 1763434 h 2711051"/>
                  <a:gd name="connsiteX380-142895" fmla="*/ 6818 w 6006665"/>
                  <a:gd name="connsiteY380-142896" fmla="*/ 1699805 h 2711051"/>
                  <a:gd name="connsiteX381-142897" fmla="*/ 34087 w 6006665"/>
                  <a:gd name="connsiteY381-142898" fmla="*/ 1656628 h 2711051"/>
                  <a:gd name="connsiteX382-142899" fmla="*/ 27270 w 6006665"/>
                  <a:gd name="connsiteY382-142900" fmla="*/ 1645266 h 2711051"/>
                  <a:gd name="connsiteX383-142901" fmla="*/ 70447 w 6006665"/>
                  <a:gd name="connsiteY383-142902" fmla="*/ 1606634 h 2711051"/>
                  <a:gd name="connsiteX384-142903" fmla="*/ 27270 w 6006665"/>
                  <a:gd name="connsiteY384-142904" fmla="*/ 1570274 h 2711051"/>
                  <a:gd name="connsiteX385-142905" fmla="*/ 109078 w 6006665"/>
                  <a:gd name="connsiteY385-142906" fmla="*/ 1472558 h 2711051"/>
                  <a:gd name="connsiteX386-142907" fmla="*/ 145438 w 6006665"/>
                  <a:gd name="connsiteY386-142908" fmla="*/ 1429381 h 2711051"/>
                  <a:gd name="connsiteX387-142909" fmla="*/ 156800 w 6006665"/>
                  <a:gd name="connsiteY387-142910" fmla="*/ 1386205 h 2711051"/>
                  <a:gd name="connsiteX388-142911" fmla="*/ 102261 w 6006665"/>
                  <a:gd name="connsiteY388-142912" fmla="*/ 1333938 h 2711051"/>
                  <a:gd name="connsiteX389-142913" fmla="*/ 118168 w 6006665"/>
                  <a:gd name="connsiteY389-142914" fmla="*/ 1279399 h 2711051"/>
                  <a:gd name="connsiteX390-142915" fmla="*/ 86354 w 6006665"/>
                  <a:gd name="connsiteY390-142916" fmla="*/ 1215770 h 2711051"/>
                  <a:gd name="connsiteX391-142917" fmla="*/ 109078 w 6006665"/>
                  <a:gd name="connsiteY391-142918" fmla="*/ 1140778 h 2711051"/>
                  <a:gd name="connsiteX392-142919" fmla="*/ 70447 w 6006665"/>
                  <a:gd name="connsiteY392-142920" fmla="*/ 1038517 h 2711051"/>
                  <a:gd name="connsiteX393-142921" fmla="*/ 102261 w 6006665"/>
                  <a:gd name="connsiteY393-142922" fmla="*/ 968071 h 2711051"/>
                  <a:gd name="connsiteX394-142923" fmla="*/ 43177 w 6006665"/>
                  <a:gd name="connsiteY394-142924" fmla="*/ 902170 h 2711051"/>
                  <a:gd name="connsiteX395-142925" fmla="*/ 49994 w 6006665"/>
                  <a:gd name="connsiteY395-142926" fmla="*/ 827178 h 2711051"/>
                  <a:gd name="connsiteX396-142927" fmla="*/ 81809 w 6006665"/>
                  <a:gd name="connsiteY396-142928" fmla="*/ 822633 h 2711051"/>
                  <a:gd name="connsiteX397-142929" fmla="*/ 145438 w 6006665"/>
                  <a:gd name="connsiteY397-142930" fmla="*/ 779457 h 2711051"/>
                  <a:gd name="connsiteX398-142931" fmla="*/ 184070 w 6006665"/>
                  <a:gd name="connsiteY398-142932" fmla="*/ 740825 h 2711051"/>
                  <a:gd name="connsiteX399-142933" fmla="*/ 189699 w 6006665"/>
                  <a:gd name="connsiteY399-142934" fmla="*/ 747103 h 2711051"/>
                  <a:gd name="connsiteX400-142935" fmla="*/ 195977 w 6006665"/>
                  <a:gd name="connsiteY400-142936" fmla="*/ 740825 h 2711051"/>
                  <a:gd name="connsiteX401-142937" fmla="*/ 255061 w 6006665"/>
                  <a:gd name="connsiteY401-142938" fmla="*/ 806726 h 2711051"/>
                  <a:gd name="connsiteX402-142939" fmla="*/ 350504 w 6006665"/>
                  <a:gd name="connsiteY402-142940" fmla="*/ 827178 h 2711051"/>
                  <a:gd name="connsiteX403-142941" fmla="*/ 491397 w 6006665"/>
                  <a:gd name="connsiteY403-142942" fmla="*/ 940802 h 2711051"/>
                  <a:gd name="connsiteX404-142943" fmla="*/ 523211 w 6006665"/>
                  <a:gd name="connsiteY404-142944" fmla="*/ 988523 h 2711051"/>
                  <a:gd name="connsiteX405-142945" fmla="*/ 523211 w 6006665"/>
                  <a:gd name="connsiteY405-142946" fmla="*/ 1047607 h 2711051"/>
                  <a:gd name="connsiteX406-142947" fmla="*/ 486852 w 6006665"/>
                  <a:gd name="connsiteY406-142948" fmla="*/ 1102146 h 2711051"/>
                  <a:gd name="connsiteX407-142949" fmla="*/ 420951 w 6006665"/>
                  <a:gd name="connsiteY407-142950" fmla="*/ 1122599 h 2711051"/>
                  <a:gd name="connsiteX408-142951" fmla="*/ 415909 w 6006665"/>
                  <a:gd name="connsiteY408-142952" fmla="*/ 1120468 h 2711051"/>
                  <a:gd name="connsiteX409-142953" fmla="*/ 409044 w 6006665"/>
                  <a:gd name="connsiteY409-142954" fmla="*/ 1122599 h 2711051"/>
                  <a:gd name="connsiteX410-142955" fmla="*/ 252950 w 6006665"/>
                  <a:gd name="connsiteY410-142956" fmla="*/ 1056643 h 2711051"/>
                  <a:gd name="connsiteX411-142957" fmla="*/ 232336 w 6006665"/>
                  <a:gd name="connsiteY411-142958" fmla="*/ 1063515 h 2711051"/>
                  <a:gd name="connsiteX412-142959" fmla="*/ 291420 w 6006665"/>
                  <a:gd name="connsiteY412-142960" fmla="*/ 1133961 h 2711051"/>
                  <a:gd name="connsiteX413-142961" fmla="*/ 291420 w 6006665"/>
                  <a:gd name="connsiteY413-142962" fmla="*/ 1172593 h 2711051"/>
                  <a:gd name="connsiteX414-142963" fmla="*/ 298238 w 6006665"/>
                  <a:gd name="connsiteY414-142964" fmla="*/ 1258947 h 2711051"/>
                  <a:gd name="connsiteX415-142965" fmla="*/ 345959 w 6006665"/>
                  <a:gd name="connsiteY415-142966" fmla="*/ 1290761 h 2711051"/>
                  <a:gd name="connsiteX416-142967" fmla="*/ 362087 w 6006665"/>
                  <a:gd name="connsiteY416-142968" fmla="*/ 1300169 h 2711051"/>
                  <a:gd name="connsiteX417-142969" fmla="*/ 365867 w 6006665"/>
                  <a:gd name="connsiteY417-142970" fmla="*/ 1268036 h 2711051"/>
                  <a:gd name="connsiteX418-142971" fmla="*/ 345415 w 6006665"/>
                  <a:gd name="connsiteY418-142972" fmla="*/ 1231677 h 2711051"/>
                  <a:gd name="connsiteX419-142973" fmla="*/ 365867 w 6006665"/>
                  <a:gd name="connsiteY419-142974" fmla="*/ 1199862 h 2711051"/>
                  <a:gd name="connsiteX420-142975" fmla="*/ 374560 w 6006665"/>
                  <a:gd name="connsiteY420-142976" fmla="*/ 1204861 h 2711051"/>
                  <a:gd name="connsiteX421-142977" fmla="*/ 377774 w 6006665"/>
                  <a:gd name="connsiteY421-142978" fmla="*/ 1199862 h 2711051"/>
                  <a:gd name="connsiteX422-142979" fmla="*/ 461933 w 6006665"/>
                  <a:gd name="connsiteY422-142980" fmla="*/ 1248254 h 2711051"/>
                  <a:gd name="connsiteX423-142981" fmla="*/ 484035 w 6006665"/>
                  <a:gd name="connsiteY423-142982" fmla="*/ 1231677 h 2711051"/>
                  <a:gd name="connsiteX424-142983" fmla="*/ 463583 w 6006665"/>
                  <a:gd name="connsiteY424-142984" fmla="*/ 1165775 h 2711051"/>
                  <a:gd name="connsiteX425-142985" fmla="*/ 549936 w 6006665"/>
                  <a:gd name="connsiteY425-142986" fmla="*/ 1079422 h 2711051"/>
                  <a:gd name="connsiteX426-142987" fmla="*/ 559742 w 6006665"/>
                  <a:gd name="connsiteY426-142988" fmla="*/ 1081523 h 2711051"/>
                  <a:gd name="connsiteX427-142989" fmla="*/ 561843 w 6006665"/>
                  <a:gd name="connsiteY427-142990" fmla="*/ 1079422 h 2711051"/>
                  <a:gd name="connsiteX428-142991" fmla="*/ 593658 w 6006665"/>
                  <a:gd name="connsiteY428-142992" fmla="*/ 1086239 h 2711051"/>
                  <a:gd name="connsiteX429-142993" fmla="*/ 620945 w 6006665"/>
                  <a:gd name="connsiteY429-142994" fmla="*/ 1110116 h 2711051"/>
                  <a:gd name="connsiteX430-142995" fmla="*/ 640835 w 6006665"/>
                  <a:gd name="connsiteY430-142996" fmla="*/ 1054425 h 2711051"/>
                  <a:gd name="connsiteX431-142997" fmla="*/ 609020 w 6006665"/>
                  <a:gd name="connsiteY431-142998" fmla="*/ 999886 h 2711051"/>
                  <a:gd name="connsiteX432-142999" fmla="*/ 624928 w 6006665"/>
                  <a:gd name="connsiteY432-143000" fmla="*/ 940802 h 2711051"/>
                  <a:gd name="connsiteX433-143001" fmla="*/ 597658 w 6006665"/>
                  <a:gd name="connsiteY433-143002" fmla="*/ 881717 h 2711051"/>
                  <a:gd name="connsiteX434-143003" fmla="*/ 611562 w 6006665"/>
                  <a:gd name="connsiteY434-143004" fmla="*/ 886043 h 2711051"/>
                  <a:gd name="connsiteX435-143005" fmla="*/ 609565 w 6006665"/>
                  <a:gd name="connsiteY435-143006" fmla="*/ 881717 h 2711051"/>
                  <a:gd name="connsiteX436-143007" fmla="*/ 711826 w 6006665"/>
                  <a:gd name="connsiteY436-143008" fmla="*/ 913532 h 2711051"/>
                  <a:gd name="connsiteX437-143009" fmla="*/ 732278 w 6006665"/>
                  <a:gd name="connsiteY437-143010" fmla="*/ 968071 h 2711051"/>
                  <a:gd name="connsiteX438-143011" fmla="*/ 684556 w 6006665"/>
                  <a:gd name="connsiteY438-143012" fmla="*/ 979433 h 2711051"/>
                  <a:gd name="connsiteX439-143013" fmla="*/ 684556 w 6006665"/>
                  <a:gd name="connsiteY439-143014" fmla="*/ 1031700 h 2711051"/>
                  <a:gd name="connsiteX440-143015" fmla="*/ 713309 w 6006665"/>
                  <a:gd name="connsiteY440-143016" fmla="*/ 1060453 h 2711051"/>
                  <a:gd name="connsiteX441-143017" fmla="*/ 763548 w 6006665"/>
                  <a:gd name="connsiteY441-143018" fmla="*/ 1043062 h 2711051"/>
                  <a:gd name="connsiteX442-143019" fmla="*/ 770365 w 6006665"/>
                  <a:gd name="connsiteY442-143020" fmla="*/ 983978 h 2711051"/>
                  <a:gd name="connsiteX443-143021" fmla="*/ 845357 w 6006665"/>
                  <a:gd name="connsiteY443-143022" fmla="*/ 936257 h 2711051"/>
                  <a:gd name="connsiteX444-143023" fmla="*/ 972614 w 6006665"/>
                  <a:gd name="connsiteY444-143024" fmla="*/ 849903 h 2711051"/>
                  <a:gd name="connsiteX445-143025" fmla="*/ 982566 w 6006665"/>
                  <a:gd name="connsiteY445-143026" fmla="*/ 851230 h 2711051"/>
                  <a:gd name="connsiteX446-143027" fmla="*/ 984521 w 6006665"/>
                  <a:gd name="connsiteY446-143028" fmla="*/ 849903 h 2711051"/>
                  <a:gd name="connsiteX447-143029" fmla="*/ 1018608 w 6006665"/>
                  <a:gd name="connsiteY447-143030" fmla="*/ 854448 h 2711051"/>
                  <a:gd name="connsiteX448-143031" fmla="*/ 979977 w 6006665"/>
                  <a:gd name="connsiteY448-143032" fmla="*/ 918077 h 2711051"/>
                  <a:gd name="connsiteX449-143033" fmla="*/ 1012666 w 6006665"/>
                  <a:gd name="connsiteY449-143034" fmla="*/ 923238 h 2711051"/>
                  <a:gd name="connsiteX450-143035" fmla="*/ 1038516 w 6006665"/>
                  <a:gd name="connsiteY450-143036" fmla="*/ 893080 h 2711051"/>
                  <a:gd name="connsiteX451-143037" fmla="*/ 1050423 w 6006665"/>
                  <a:gd name="connsiteY451-143038" fmla="*/ 893080 h 2711051"/>
                  <a:gd name="connsiteX452-143039" fmla="*/ 1108962 w 6006665"/>
                  <a:gd name="connsiteY452-143040" fmla="*/ 893080 h 2711051"/>
                  <a:gd name="connsiteX453-143041" fmla="*/ 1161229 w 6006665"/>
                  <a:gd name="connsiteY453-143042" fmla="*/ 849903 h 2711051"/>
                  <a:gd name="connsiteX454-143043" fmla="*/ 1165711 w 6006665"/>
                  <a:gd name="connsiteY454-143044" fmla="*/ 856037 h 2711051"/>
                  <a:gd name="connsiteX455-143045" fmla="*/ 1173136 w 6006665"/>
                  <a:gd name="connsiteY455-143046" fmla="*/ 849903 h 2711051"/>
                  <a:gd name="connsiteX456-143047" fmla="*/ 1210035 w 6006665"/>
                  <a:gd name="connsiteY456-143048" fmla="*/ 900396 h 2711051"/>
                  <a:gd name="connsiteX457-143049" fmla="*/ 1247583 w 6006665"/>
                  <a:gd name="connsiteY457-143050" fmla="*/ 843086 h 2711051"/>
                  <a:gd name="connsiteX458-143051" fmla="*/ 1211223 w 6006665"/>
                  <a:gd name="connsiteY458-143052" fmla="*/ 784002 h 2711051"/>
                  <a:gd name="connsiteX459-143053" fmla="*/ 1227130 w 6006665"/>
                  <a:gd name="connsiteY459-143054" fmla="*/ 747642 h 2711051"/>
                  <a:gd name="connsiteX460-143055" fmla="*/ 1237665 w 6006665"/>
                  <a:gd name="connsiteY460-143056" fmla="*/ 750780 h 2711051"/>
                  <a:gd name="connsiteX461-143057" fmla="*/ 1239037 w 6006665"/>
                  <a:gd name="connsiteY461-143058" fmla="*/ 747642 h 2711051"/>
                  <a:gd name="connsiteX462-143059" fmla="*/ 1345843 w 6006665"/>
                  <a:gd name="connsiteY462-143060" fmla="*/ 779457 h 2711051"/>
                  <a:gd name="connsiteX463-143061" fmla="*/ 1400382 w 6006665"/>
                  <a:gd name="connsiteY463-143062" fmla="*/ 811271 h 2711051"/>
                  <a:gd name="connsiteX464-143063" fmla="*/ 1519756 w 6006665"/>
                  <a:gd name="connsiteY464-143064" fmla="*/ 917855 h 2711051"/>
                  <a:gd name="connsiteX465-143065" fmla="*/ 1543003 w 6006665"/>
                  <a:gd name="connsiteY465-143066" fmla="*/ 877173 h 2711051"/>
                  <a:gd name="connsiteX466-143067" fmla="*/ 1506643 w 6006665"/>
                  <a:gd name="connsiteY466-143068" fmla="*/ 822633 h 2711051"/>
                  <a:gd name="connsiteX467-143069" fmla="*/ 1506643 w 6006665"/>
                  <a:gd name="connsiteY467-143070" fmla="*/ 799909 h 2711051"/>
                  <a:gd name="connsiteX468-143071" fmla="*/ 1463467 w 6006665"/>
                  <a:gd name="connsiteY468-143072" fmla="*/ 790819 h 2711051"/>
                  <a:gd name="connsiteX469-143073" fmla="*/ 1472556 w 6006665"/>
                  <a:gd name="connsiteY469-143074" fmla="*/ 740825 h 2711051"/>
                  <a:gd name="connsiteX470-143075" fmla="*/ 1452104 w 6006665"/>
                  <a:gd name="connsiteY470-143076" fmla="*/ 654471 h 2711051"/>
                  <a:gd name="connsiteX471-143077" fmla="*/ 1452104 w 6006665"/>
                  <a:gd name="connsiteY471-143078" fmla="*/ 618112 h 2711051"/>
                  <a:gd name="connsiteX472-143079" fmla="*/ 1522551 w 6006665"/>
                  <a:gd name="connsiteY472-143080" fmla="*/ 515851 h 2711051"/>
                  <a:gd name="connsiteX473-143081" fmla="*/ 1543003 w 6006665"/>
                  <a:gd name="connsiteY473-143082" fmla="*/ 402228 h 2711051"/>
                  <a:gd name="connsiteX474-143083" fmla="*/ 1570272 w 6006665"/>
                  <a:gd name="connsiteY474-143084" fmla="*/ 381775 h 2711051"/>
                  <a:gd name="connsiteX475-143085" fmla="*/ 1578688 w 6006665"/>
                  <a:gd name="connsiteY475-143086" fmla="*/ 384394 h 2711051"/>
                  <a:gd name="connsiteX476-143087" fmla="*/ 1582179 w 6006665"/>
                  <a:gd name="connsiteY476-143088" fmla="*/ 381775 h 2711051"/>
                  <a:gd name="connsiteX477-143089" fmla="*/ 1684440 w 6006665"/>
                  <a:gd name="connsiteY477-143090" fmla="*/ 413590 h 2711051"/>
                  <a:gd name="connsiteX478-143091" fmla="*/ 1688985 w 6006665"/>
                  <a:gd name="connsiteY478-143092" fmla="*/ 484036 h 2711051"/>
                  <a:gd name="connsiteX479-143093" fmla="*/ 1652625 w 6006665"/>
                  <a:gd name="connsiteY479-143094" fmla="*/ 574935 h 2711051"/>
                  <a:gd name="connsiteX480-143095" fmla="*/ 1679895 w 6006665"/>
                  <a:gd name="connsiteY480-143096" fmla="*/ 613567 h 2711051"/>
                  <a:gd name="connsiteX481-143097" fmla="*/ 1688985 w 6006665"/>
                  <a:gd name="connsiteY481-143098" fmla="*/ 688558 h 2711051"/>
                  <a:gd name="connsiteX482-143099" fmla="*/ 1679895 w 6006665"/>
                  <a:gd name="connsiteY482-143100" fmla="*/ 833996 h 2711051"/>
                  <a:gd name="connsiteX483-143101" fmla="*/ 1636718 w 6006665"/>
                  <a:gd name="connsiteY483-143102" fmla="*/ 1097602 h 2711051"/>
                  <a:gd name="connsiteX484-143103" fmla="*/ 1662494 w 6006665"/>
                  <a:gd name="connsiteY484-143104" fmla="*/ 1104046 h 2711051"/>
                  <a:gd name="connsiteX0-143105" fmla="*/ 1662494 w 6006665"/>
                  <a:gd name="connsiteY0-143106" fmla="*/ 1104046 h 2711051"/>
                  <a:gd name="connsiteX1-143107" fmla="*/ 3211535 w 6006665"/>
                  <a:gd name="connsiteY1-143108" fmla="*/ 1 h 2711051"/>
                  <a:gd name="connsiteX2-143109" fmla="*/ 3200173 w 6006665"/>
                  <a:gd name="connsiteY2-143110" fmla="*/ 74993 h 2711051"/>
                  <a:gd name="connsiteX3-143111" fmla="*/ 3161541 w 6006665"/>
                  <a:gd name="connsiteY3-143112" fmla="*/ 118170 h 2711051"/>
                  <a:gd name="connsiteX4-143113" fmla="*/ 3066097 w 6006665"/>
                  <a:gd name="connsiteY4-143114" fmla="*/ 193161 h 2711051"/>
                  <a:gd name="connsiteX5-143115" fmla="*/ 3034283 w 6006665"/>
                  <a:gd name="connsiteY5-143116" fmla="*/ 236338 h 2711051"/>
                  <a:gd name="connsiteX6-143117" fmla="*/ 3082005 w 6006665"/>
                  <a:gd name="connsiteY6-143118" fmla="*/ 252245 h 2711051"/>
                  <a:gd name="connsiteX7-143119" fmla="*/ 3129459 w 6006665"/>
                  <a:gd name="connsiteY7-143120" fmla="*/ 279926 h 2711051"/>
                  <a:gd name="connsiteX8-143121" fmla="*/ 3156451 w 6006665"/>
                  <a:gd name="connsiteY8-143122" fmla="*/ 256790 h 2711051"/>
                  <a:gd name="connsiteX9-143123" fmla="*/ 3158460 w 6006665"/>
                  <a:gd name="connsiteY9-143124" fmla="*/ 265274 h 2711051"/>
                  <a:gd name="connsiteX10-143125" fmla="*/ 3168359 w 6006665"/>
                  <a:gd name="connsiteY10-143126" fmla="*/ 256790 h 2711051"/>
                  <a:gd name="connsiteX11-143127" fmla="*/ 3184984 w 6006665"/>
                  <a:gd name="connsiteY11-143128" fmla="*/ 326983 h 2711051"/>
                  <a:gd name="connsiteX12-143129" fmla="*/ 3192811 w 6006665"/>
                  <a:gd name="connsiteY12-143130" fmla="*/ 311329 h 2711051"/>
                  <a:gd name="connsiteX13-143131" fmla="*/ 3251895 w 6006665"/>
                  <a:gd name="connsiteY13-143132" fmla="*/ 290877 h 2711051"/>
                  <a:gd name="connsiteX14-143133" fmla="*/ 3259833 w 6006665"/>
                  <a:gd name="connsiteY14-143134" fmla="*/ 292251 h 2711051"/>
                  <a:gd name="connsiteX15-143135" fmla="*/ 3263802 w 6006665"/>
                  <a:gd name="connsiteY15-143136" fmla="*/ 290877 h 2711051"/>
                  <a:gd name="connsiteX16-143137" fmla="*/ 3381970 w 6006665"/>
                  <a:gd name="connsiteY16-143138" fmla="*/ 311329 h 2711051"/>
                  <a:gd name="connsiteX17-143139" fmla="*/ 3388787 w 6006665"/>
                  <a:gd name="connsiteY17-143140" fmla="*/ 370413 h 2711051"/>
                  <a:gd name="connsiteX18-143141" fmla="*/ 3531529 w 6006665"/>
                  <a:gd name="connsiteY18-143142" fmla="*/ 391404 h 2711051"/>
                  <a:gd name="connsiteX19-143143" fmla="*/ 3538225 w 6006665"/>
                  <a:gd name="connsiteY19-143144" fmla="*/ 295422 h 2711051"/>
                  <a:gd name="connsiteX20-143145" fmla="*/ 3549910 w 6006665"/>
                  <a:gd name="connsiteY20-143146" fmla="*/ 298609 h 2711051"/>
                  <a:gd name="connsiteX21-143147" fmla="*/ 3550132 w 6006665"/>
                  <a:gd name="connsiteY21-143148" fmla="*/ 295422 h 2711051"/>
                  <a:gd name="connsiteX22-143149" fmla="*/ 3625123 w 6006665"/>
                  <a:gd name="connsiteY22-143150" fmla="*/ 315874 h 2711051"/>
                  <a:gd name="connsiteX23-143151" fmla="*/ 3672301 w 6006665"/>
                  <a:gd name="connsiteY23-143152" fmla="*/ 315874 h 2711051"/>
                  <a:gd name="connsiteX24-143153" fmla="*/ 3684207 w 6006665"/>
                  <a:gd name="connsiteY24-143154" fmla="*/ 315874 h 2711051"/>
                  <a:gd name="connsiteX25-143155" fmla="*/ 3743291 w 6006665"/>
                  <a:gd name="connsiteY25-143156" fmla="*/ 381775 h 2711051"/>
                  <a:gd name="connsiteX26-143157" fmla="*/ 3759199 w 6006665"/>
                  <a:gd name="connsiteY26-143158" fmla="*/ 461312 h 2711051"/>
                  <a:gd name="connsiteX27-143159" fmla="*/ 3738747 w 6006665"/>
                  <a:gd name="connsiteY27-143160" fmla="*/ 511306 h 2711051"/>
                  <a:gd name="connsiteX28-143161" fmla="*/ 3786469 w 6006665"/>
                  <a:gd name="connsiteY28-143162" fmla="*/ 602204 h 2711051"/>
                  <a:gd name="connsiteX29-143163" fmla="*/ 3835603 w 6006665"/>
                  <a:gd name="connsiteY29-143164" fmla="*/ 638110 h 2711051"/>
                  <a:gd name="connsiteX30-143165" fmla="*/ 3865460 w 6006665"/>
                  <a:gd name="connsiteY30-143166" fmla="*/ 527213 h 2711051"/>
                  <a:gd name="connsiteX31-143167" fmla="*/ 3875077 w 6006665"/>
                  <a:gd name="connsiteY31-143168" fmla="*/ 535720 h 2711051"/>
                  <a:gd name="connsiteX32-143169" fmla="*/ 3877367 w 6006665"/>
                  <a:gd name="connsiteY32-143170" fmla="*/ 527213 h 2711051"/>
                  <a:gd name="connsiteX33-143171" fmla="*/ 3932151 w 6006665"/>
                  <a:gd name="connsiteY33-143172" fmla="*/ 575676 h 2711051"/>
                  <a:gd name="connsiteX34-143173" fmla="*/ 3988173 w 6006665"/>
                  <a:gd name="connsiteY34-143174" fmla="*/ 547665 h 2711051"/>
                  <a:gd name="connsiteX35-143175" fmla="*/ 3993852 w 6006665"/>
                  <a:gd name="connsiteY35-143176" fmla="*/ 550780 h 2711051"/>
                  <a:gd name="connsiteX36-143177" fmla="*/ 4000080 w 6006665"/>
                  <a:gd name="connsiteY36-143178" fmla="*/ 547665 h 2711051"/>
                  <a:gd name="connsiteX37-143179" fmla="*/ 4062426 w 6006665"/>
                  <a:gd name="connsiteY37-143180" fmla="*/ 581855 h 2711051"/>
                  <a:gd name="connsiteX38-143181" fmla="*/ 4085889 w 6006665"/>
                  <a:gd name="connsiteY38-143182" fmla="*/ 554483 h 2711051"/>
                  <a:gd name="connsiteX39-143183" fmla="*/ 4095563 w 6006665"/>
                  <a:gd name="connsiteY39-143184" fmla="*/ 557087 h 2711051"/>
                  <a:gd name="connsiteX40-143185" fmla="*/ 4097796 w 6006665"/>
                  <a:gd name="connsiteY40-143186" fmla="*/ 554483 h 2711051"/>
                  <a:gd name="connsiteX41-143187" fmla="*/ 4144150 w 6006665"/>
                  <a:gd name="connsiteY41-143188" fmla="*/ 566963 h 2711051"/>
                  <a:gd name="connsiteX42-143189" fmla="*/ 4117703 w 6006665"/>
                  <a:gd name="connsiteY42-143190" fmla="*/ 456767 h 2711051"/>
                  <a:gd name="connsiteX43-143191" fmla="*/ 4165425 w 6006665"/>
                  <a:gd name="connsiteY43-143192" fmla="*/ 402228 h 2711051"/>
                  <a:gd name="connsiteX44-143193" fmla="*/ 4175231 w 6006665"/>
                  <a:gd name="connsiteY44-143194" fmla="*/ 404629 h 2711051"/>
                  <a:gd name="connsiteX45-143195" fmla="*/ 4177332 w 6006665"/>
                  <a:gd name="connsiteY45-143196" fmla="*/ 402228 h 2711051"/>
                  <a:gd name="connsiteX46-143197" fmla="*/ 4511384 w 6006665"/>
                  <a:gd name="connsiteY46-143198" fmla="*/ 484036 h 2711051"/>
                  <a:gd name="connsiteX47-143199" fmla="*/ 4543199 w 6006665"/>
                  <a:gd name="connsiteY47-143200" fmla="*/ 554483 h 2711051"/>
                  <a:gd name="connsiteX48-143201" fmla="*/ 4639242 w 6006665"/>
                  <a:gd name="connsiteY48-143202" fmla="*/ 637125 h 2711051"/>
                  <a:gd name="connsiteX49-143203" fmla="*/ 4774445 w 6006665"/>
                  <a:gd name="connsiteY49-143204" fmla="*/ 618112 h 2711051"/>
                  <a:gd name="connsiteX50-143205" fmla="*/ 4778496 w 6006665"/>
                  <a:gd name="connsiteY50-143206" fmla="*/ 619216 h 2711051"/>
                  <a:gd name="connsiteX51-143207" fmla="*/ 4786352 w 6006665"/>
                  <a:gd name="connsiteY51-143208" fmla="*/ 618112 h 2711051"/>
                  <a:gd name="connsiteX52-143209" fmla="*/ 4861343 w 6006665"/>
                  <a:gd name="connsiteY52-143210" fmla="*/ 638564 h 2711051"/>
                  <a:gd name="connsiteX53-143211" fmla="*/ 4893158 w 6006665"/>
                  <a:gd name="connsiteY53-143212" fmla="*/ 681741 h 2711051"/>
                  <a:gd name="connsiteX54-143213" fmla="*/ 4888613 w 6006665"/>
                  <a:gd name="connsiteY54-143214" fmla="*/ 763549 h 2711051"/>
                  <a:gd name="connsiteX55-143215" fmla="*/ 4927677 w 6006665"/>
                  <a:gd name="connsiteY55-143216" fmla="*/ 788221 h 2711051"/>
                  <a:gd name="connsiteX56-143217" fmla="*/ 4967605 w 6006665"/>
                  <a:gd name="connsiteY56-143218" fmla="*/ 774912 h 2711051"/>
                  <a:gd name="connsiteX57-143219" fmla="*/ 5038051 w 6006665"/>
                  <a:gd name="connsiteY57-143220" fmla="*/ 768094 h 2711051"/>
                  <a:gd name="connsiteX58-143221" fmla="*/ 5040730 w 6006665"/>
                  <a:gd name="connsiteY58-143222" fmla="*/ 768987 h 2711051"/>
                  <a:gd name="connsiteX59-143223" fmla="*/ 5049958 w 6006665"/>
                  <a:gd name="connsiteY59-143224" fmla="*/ 768094 h 2711051"/>
                  <a:gd name="connsiteX60-143225" fmla="*/ 5114249 w 6006665"/>
                  <a:gd name="connsiteY60-143226" fmla="*/ 789525 h 2711051"/>
                  <a:gd name="connsiteX61-143227" fmla="*/ 5176671 w 6006665"/>
                  <a:gd name="connsiteY61-143228" fmla="*/ 779457 h 2711051"/>
                  <a:gd name="connsiteX62-143229" fmla="*/ 5177801 w 6006665"/>
                  <a:gd name="connsiteY62-143230" fmla="*/ 781195 h 2711051"/>
                  <a:gd name="connsiteX63-143231" fmla="*/ 5188578 w 6006665"/>
                  <a:gd name="connsiteY63-143232" fmla="*/ 779457 h 2711051"/>
                  <a:gd name="connsiteX64-143233" fmla="*/ 5243719 w 6006665"/>
                  <a:gd name="connsiteY64-143234" fmla="*/ 864288 h 2711051"/>
                  <a:gd name="connsiteX65-143235" fmla="*/ 5283477 w 6006665"/>
                  <a:gd name="connsiteY65-143236" fmla="*/ 833996 h 2711051"/>
                  <a:gd name="connsiteX66-143237" fmla="*/ 5258480 w 6006665"/>
                  <a:gd name="connsiteY66-143238" fmla="*/ 768094 h 2711051"/>
                  <a:gd name="connsiteX67-143239" fmla="*/ 5267570 w 6006665"/>
                  <a:gd name="connsiteY67-143240" fmla="*/ 720373 h 2711051"/>
                  <a:gd name="connsiteX68-143241" fmla="*/ 5278896 w 6006665"/>
                  <a:gd name="connsiteY68-143242" fmla="*/ 723422 h 2711051"/>
                  <a:gd name="connsiteX69-143243" fmla="*/ 5279477 w 6006665"/>
                  <a:gd name="connsiteY69-143244" fmla="*/ 720373 h 2711051"/>
                  <a:gd name="connsiteX70-143245" fmla="*/ 5395510 w 6006665"/>
                  <a:gd name="connsiteY70-143246" fmla="*/ 751612 h 2711051"/>
                  <a:gd name="connsiteX71-143247" fmla="*/ 5463001 w 6006665"/>
                  <a:gd name="connsiteY71-143248" fmla="*/ 747642 h 2711051"/>
                  <a:gd name="connsiteX72-143249" fmla="*/ 5464386 w 6006665"/>
                  <a:gd name="connsiteY72-143250" fmla="*/ 748261 h 2711051"/>
                  <a:gd name="connsiteX73-143251" fmla="*/ 5474909 w 6006665"/>
                  <a:gd name="connsiteY73-143252" fmla="*/ 747642 h 2711051"/>
                  <a:gd name="connsiteX74-143253" fmla="*/ 5581715 w 6006665"/>
                  <a:gd name="connsiteY74-143254" fmla="*/ 795364 h 2711051"/>
                  <a:gd name="connsiteX75-143255" fmla="*/ 5633981 w 6006665"/>
                  <a:gd name="connsiteY75-143256" fmla="*/ 838541 h 2711051"/>
                  <a:gd name="connsiteX76-143257" fmla="*/ 5720335 w 6006665"/>
                  <a:gd name="connsiteY76-143258" fmla="*/ 918077 h 2711051"/>
                  <a:gd name="connsiteX77-143259" fmla="*/ 5822595 w 6006665"/>
                  <a:gd name="connsiteY77-143260" fmla="*/ 1015793 h 2711051"/>
                  <a:gd name="connsiteX78-143261" fmla="*/ 5818051 w 6006665"/>
                  <a:gd name="connsiteY78-143262" fmla="*/ 1070332 h 2711051"/>
                  <a:gd name="connsiteX79-143263" fmla="*/ 5825679 w 6006665"/>
                  <a:gd name="connsiteY79-143264" fmla="*/ 1077960 h 2711051"/>
                  <a:gd name="connsiteX80-143265" fmla="*/ 5822051 w 6006665"/>
                  <a:gd name="connsiteY80-143266" fmla="*/ 1027155 h 2711051"/>
                  <a:gd name="connsiteX81-143267" fmla="*/ 5834092 w 6006665"/>
                  <a:gd name="connsiteY81-143268" fmla="*/ 1029028 h 2711051"/>
                  <a:gd name="connsiteX82-143269" fmla="*/ 5833958 w 6006665"/>
                  <a:gd name="connsiteY82-143270" fmla="*/ 1027155 h 2711051"/>
                  <a:gd name="connsiteX83-143271" fmla="*/ 5936219 w 6006665"/>
                  <a:gd name="connsiteY83-143272" fmla="*/ 1043062 h 2711051"/>
                  <a:gd name="connsiteX84-143273" fmla="*/ 6006665 w 6006665"/>
                  <a:gd name="connsiteY84-143274" fmla="*/ 1122599 h 2711051"/>
                  <a:gd name="connsiteX85-143275" fmla="*/ 5968033 w 6006665"/>
                  <a:gd name="connsiteY85-143276" fmla="*/ 1161231 h 2711051"/>
                  <a:gd name="connsiteX86-143277" fmla="*/ 5908949 w 6006665"/>
                  <a:gd name="connsiteY86-143278" fmla="*/ 1172593 h 2711051"/>
                  <a:gd name="connsiteX87-143279" fmla="*/ 5908949 w 6006665"/>
                  <a:gd name="connsiteY87-143280" fmla="*/ 1258947 h 2711051"/>
                  <a:gd name="connsiteX88-143281" fmla="*/ 5893042 w 6006665"/>
                  <a:gd name="connsiteY88-143282" fmla="*/ 1274854 h 2711051"/>
                  <a:gd name="connsiteX89-143283" fmla="*/ 5881135 w 6006665"/>
                  <a:gd name="connsiteY89-143284" fmla="*/ 1274854 h 2711051"/>
                  <a:gd name="connsiteX90-143285" fmla="*/ 5861227 w 6006665"/>
                  <a:gd name="connsiteY90-143286" fmla="*/ 1274854 h 2711051"/>
                  <a:gd name="connsiteX91-143287" fmla="*/ 5849321 w 6006665"/>
                  <a:gd name="connsiteY91-143288" fmla="*/ 1274854 h 2711051"/>
                  <a:gd name="connsiteX92-143289" fmla="*/ 5817506 w 6006665"/>
                  <a:gd name="connsiteY92-143290" fmla="*/ 1240767 h 2711051"/>
                  <a:gd name="connsiteX93-143291" fmla="*/ 5767511 w 6006665"/>
                  <a:gd name="connsiteY93-143292" fmla="*/ 1215770 h 2711051"/>
                  <a:gd name="connsiteX94-143293" fmla="*/ 5762967 w 6006665"/>
                  <a:gd name="connsiteY94-143294" fmla="*/ 1181683 h 2711051"/>
                  <a:gd name="connsiteX95-143295" fmla="*/ 5729132 w 6006665"/>
                  <a:gd name="connsiteY95-143296" fmla="*/ 1167751 h 2711051"/>
                  <a:gd name="connsiteX96-143297" fmla="*/ 5695337 w 6006665"/>
                  <a:gd name="connsiteY96-143298" fmla="*/ 1177138 h 2711051"/>
                  <a:gd name="connsiteX97-143299" fmla="*/ 5693366 w 6006665"/>
                  <a:gd name="connsiteY97-143300" fmla="*/ 1174378 h 2711051"/>
                  <a:gd name="connsiteX98-143301" fmla="*/ 5683431 w 6006665"/>
                  <a:gd name="connsiteY98-143302" fmla="*/ 1177138 h 2711051"/>
                  <a:gd name="connsiteX99-143303" fmla="*/ 5660706 w 6006665"/>
                  <a:gd name="connsiteY99-143304" fmla="*/ 1145323 h 2711051"/>
                  <a:gd name="connsiteX100-143305" fmla="*/ 5669644 w 6006665"/>
                  <a:gd name="connsiteY100-143306" fmla="*/ 1120298 h 2711051"/>
                  <a:gd name="connsiteX101-143307" fmla="*/ 5640799 w 6006665"/>
                  <a:gd name="connsiteY101-143308" fmla="*/ 1133961 h 2711051"/>
                  <a:gd name="connsiteX102-143309" fmla="*/ 5656705 w 6006665"/>
                  <a:gd name="connsiteY102-143310" fmla="*/ 1177138 h 2711051"/>
                  <a:gd name="connsiteX103-143311" fmla="*/ 5586259 w 6006665"/>
                  <a:gd name="connsiteY103-143312" fmla="*/ 1252129 h 2711051"/>
                  <a:gd name="connsiteX104-143313" fmla="*/ 5575676 w 6006665"/>
                  <a:gd name="connsiteY104-143314" fmla="*/ 1251121 h 2711051"/>
                  <a:gd name="connsiteX105-143315" fmla="*/ 5539436 w 6006665"/>
                  <a:gd name="connsiteY105-143316" fmla="*/ 1248804 h 2711051"/>
                  <a:gd name="connsiteX106-143317" fmla="*/ 5593077 w 6006665"/>
                  <a:gd name="connsiteY106-143318" fmla="*/ 1354390 h 2711051"/>
                  <a:gd name="connsiteX107-143319" fmla="*/ 5613529 w 6006665"/>
                  <a:gd name="connsiteY107-143320" fmla="*/ 1413474 h 2711051"/>
                  <a:gd name="connsiteX108-143321" fmla="*/ 5608984 w 6006665"/>
                  <a:gd name="connsiteY108-143322" fmla="*/ 1436199 h 2711051"/>
                  <a:gd name="connsiteX109-143323" fmla="*/ 5597799 w 6006665"/>
                  <a:gd name="connsiteY109-143324" fmla="*/ 1432590 h 2711051"/>
                  <a:gd name="connsiteX110-143325" fmla="*/ 5534271 w 6006665"/>
                  <a:gd name="connsiteY110-143326" fmla="*/ 1415939 h 2711051"/>
                  <a:gd name="connsiteX111-143327" fmla="*/ 5436277 w 6006665"/>
                  <a:gd name="connsiteY111-143328" fmla="*/ 1472558 h 2711051"/>
                  <a:gd name="connsiteX112-143329" fmla="*/ 5397645 w 6006665"/>
                  <a:gd name="connsiteY112-143330" fmla="*/ 1483921 h 2711051"/>
                  <a:gd name="connsiteX113-143331" fmla="*/ 5345378 w 6006665"/>
                  <a:gd name="connsiteY113-143332" fmla="*/ 1538460 h 2711051"/>
                  <a:gd name="connsiteX114-143333" fmla="*/ 5290839 w 6006665"/>
                  <a:gd name="connsiteY114-143334" fmla="*/ 1586181 h 2711051"/>
                  <a:gd name="connsiteX115-143335" fmla="*/ 5274932 w 6006665"/>
                  <a:gd name="connsiteY115-143336" fmla="*/ 1617996 h 2711051"/>
                  <a:gd name="connsiteX116-143337" fmla="*/ 5267238 w 6006665"/>
                  <a:gd name="connsiteY116-143338" fmla="*/ 1609569 h 2711051"/>
                  <a:gd name="connsiteX117-143339" fmla="*/ 5263025 w 6006665"/>
                  <a:gd name="connsiteY117-143340" fmla="*/ 1617996 h 2711051"/>
                  <a:gd name="connsiteX118-143341" fmla="*/ 5219538 w 6006665"/>
                  <a:gd name="connsiteY118-143342" fmla="*/ 1570368 h 2711051"/>
                  <a:gd name="connsiteX119-143343" fmla="*/ 5129494 w 6006665"/>
                  <a:gd name="connsiteY119-143344" fmla="*/ 1624813 h 2711051"/>
                  <a:gd name="connsiteX120-143345" fmla="*/ 5126389 w 6006665"/>
                  <a:gd name="connsiteY120-143346" fmla="*/ 1619491 h 2711051"/>
                  <a:gd name="connsiteX121-143347" fmla="*/ 5117587 w 6006665"/>
                  <a:gd name="connsiteY121-143348" fmla="*/ 1624813 h 2711051"/>
                  <a:gd name="connsiteX122-143349" fmla="*/ 5105544 w 6006665"/>
                  <a:gd name="connsiteY122-143350" fmla="*/ 1604167 h 2711051"/>
                  <a:gd name="connsiteX123-143351" fmla="*/ 5074955 w 6006665"/>
                  <a:gd name="connsiteY123-143352" fmla="*/ 1629358 h 2711051"/>
                  <a:gd name="connsiteX124-143353" fmla="*/ 5065718 w 6006665"/>
                  <a:gd name="connsiteY124-143354" fmla="*/ 1627159 h 2711051"/>
                  <a:gd name="connsiteX125-143355" fmla="*/ 5063048 w 6006665"/>
                  <a:gd name="connsiteY125-143356" fmla="*/ 1629358 h 2711051"/>
                  <a:gd name="connsiteX126-143357" fmla="*/ 5026594 w 6006665"/>
                  <a:gd name="connsiteY126-143358" fmla="*/ 1620679 h 2711051"/>
                  <a:gd name="connsiteX127-143359" fmla="*/ 5015871 w 6006665"/>
                  <a:gd name="connsiteY127-143360" fmla="*/ 1665718 h 2711051"/>
                  <a:gd name="connsiteX128-143361" fmla="*/ 4974967 w 6006665"/>
                  <a:gd name="connsiteY128-143362" fmla="*/ 1731619 h 2711051"/>
                  <a:gd name="connsiteX129-143363" fmla="*/ 4974967 w 6006665"/>
                  <a:gd name="connsiteY129-143364" fmla="*/ 1763434 h 2711051"/>
                  <a:gd name="connsiteX130-143365" fmla="*/ 5011326 w 6006665"/>
                  <a:gd name="connsiteY130-143366" fmla="*/ 1877057 h 2711051"/>
                  <a:gd name="connsiteX131-143367" fmla="*/ 4999419 w 6006665"/>
                  <a:gd name="connsiteY131-143368" fmla="*/ 1877057 h 2711051"/>
                  <a:gd name="connsiteX132-143369" fmla="*/ 4974967 w 6006665"/>
                  <a:gd name="connsiteY132-143370" fmla="*/ 1877057 h 2711051"/>
                  <a:gd name="connsiteX133-143371" fmla="*/ 4963605 w 6006665"/>
                  <a:gd name="connsiteY133-143372" fmla="*/ 1929323 h 2711051"/>
                  <a:gd name="connsiteX134-143373" fmla="*/ 4974967 w 6006665"/>
                  <a:gd name="connsiteY134-143374" fmla="*/ 1956593 h 2711051"/>
                  <a:gd name="connsiteX135-143375" fmla="*/ 4909065 w 6006665"/>
                  <a:gd name="connsiteY135-143376" fmla="*/ 1990680 h 2711051"/>
                  <a:gd name="connsiteX136-143377" fmla="*/ 4897703 w 6006665"/>
                  <a:gd name="connsiteY136-143378" fmla="*/ 2058854 h 2711051"/>
                  <a:gd name="connsiteX137-143379" fmla="*/ 4845437 w 6006665"/>
                  <a:gd name="connsiteY137-143380" fmla="*/ 2074761 h 2711051"/>
                  <a:gd name="connsiteX138-143381" fmla="*/ 4834074 w 6006665"/>
                  <a:gd name="connsiteY138-143382" fmla="*/ 2133845 h 2711051"/>
                  <a:gd name="connsiteX139-143383" fmla="*/ 4779535 w 6006665"/>
                  <a:gd name="connsiteY139-143384" fmla="*/ 2192929 h 2711051"/>
                  <a:gd name="connsiteX140-143385" fmla="*/ 4777225 w 6006665"/>
                  <a:gd name="connsiteY140-143386" fmla="*/ 2182533 h 2711051"/>
                  <a:gd name="connsiteX141-143387" fmla="*/ 4767628 w 6006665"/>
                  <a:gd name="connsiteY141-143388" fmla="*/ 2192929 h 2711051"/>
                  <a:gd name="connsiteX142-143389" fmla="*/ 4758538 w 6006665"/>
                  <a:gd name="connsiteY142-143390" fmla="*/ 2152025 h 2711051"/>
                  <a:gd name="connsiteX143-143391" fmla="*/ 4742631 w 6006665"/>
                  <a:gd name="connsiteY143-143392" fmla="*/ 2065671 h 2711051"/>
                  <a:gd name="connsiteX144-143393" fmla="*/ 4715361 w 6006665"/>
                  <a:gd name="connsiteY144-143394" fmla="*/ 1924779 h 2711051"/>
                  <a:gd name="connsiteX145-143395" fmla="*/ 4735813 w 6006665"/>
                  <a:gd name="connsiteY145-143396" fmla="*/ 1833880 h 2711051"/>
                  <a:gd name="connsiteX146-143397" fmla="*/ 4767628 w 6006665"/>
                  <a:gd name="connsiteY146-143398" fmla="*/ 1790703 h 2711051"/>
                  <a:gd name="connsiteX147-143399" fmla="*/ 4767628 w 6006665"/>
                  <a:gd name="connsiteY147-143400" fmla="*/ 1763434 h 2711051"/>
                  <a:gd name="connsiteX148-143401" fmla="*/ 4826712 w 6006665"/>
                  <a:gd name="connsiteY148-143402" fmla="*/ 1747526 h 2711051"/>
                  <a:gd name="connsiteX149-143403" fmla="*/ 4892613 w 6006665"/>
                  <a:gd name="connsiteY149-143404" fmla="*/ 1656628 h 2711051"/>
                  <a:gd name="connsiteX150-143405" fmla="*/ 4956243 w 6006665"/>
                  <a:gd name="connsiteY150-143406" fmla="*/ 1581637 h 2711051"/>
                  <a:gd name="connsiteX151-143407" fmla="*/ 5022143 w 6006665"/>
                  <a:gd name="connsiteY151-143408" fmla="*/ 1522552 h 2711051"/>
                  <a:gd name="connsiteX152-143409" fmla="*/ 5046694 w 6006665"/>
                  <a:gd name="connsiteY152-143410" fmla="*/ 1415425 h 2711051"/>
                  <a:gd name="connsiteX153-143411" fmla="*/ 5015871 w 6006665"/>
                  <a:gd name="connsiteY153-143412" fmla="*/ 1420292 h 2711051"/>
                  <a:gd name="connsiteX154-143413" fmla="*/ 4995419 w 6006665"/>
                  <a:gd name="connsiteY154-143414" fmla="*/ 1483921 h 2711051"/>
                  <a:gd name="connsiteX155-143415" fmla="*/ 4904521 w 6006665"/>
                  <a:gd name="connsiteY155-143416" fmla="*/ 1570274 h 2711051"/>
                  <a:gd name="connsiteX156-143417" fmla="*/ 4901708 w 6006665"/>
                  <a:gd name="connsiteY156-143418" fmla="*/ 1561634 h 2711051"/>
                  <a:gd name="connsiteX157-143419" fmla="*/ 4892613 w 6006665"/>
                  <a:gd name="connsiteY157-143420" fmla="*/ 1570274 h 2711051"/>
                  <a:gd name="connsiteX158-143421" fmla="*/ 4861835 w 6006665"/>
                  <a:gd name="connsiteY158-143422" fmla="*/ 1475740 h 2711051"/>
                  <a:gd name="connsiteX159-143423" fmla="*/ 4779535 w 6006665"/>
                  <a:gd name="connsiteY159-143424" fmla="*/ 1499828 h 2711051"/>
                  <a:gd name="connsiteX160-143425" fmla="*/ 4684091 w 6006665"/>
                  <a:gd name="connsiteY160-143426" fmla="*/ 1624813 h 2711051"/>
                  <a:gd name="connsiteX161-143427" fmla="*/ 4715906 w 6006665"/>
                  <a:gd name="connsiteY161-143428" fmla="*/ 1672535 h 2711051"/>
                  <a:gd name="connsiteX162-143429" fmla="*/ 4636369 w 6006665"/>
                  <a:gd name="connsiteY162-143430" fmla="*/ 1688442 h 2711051"/>
                  <a:gd name="connsiteX163-143431" fmla="*/ 4577285 w 6006665"/>
                  <a:gd name="connsiteY163-143432" fmla="*/ 1692987 h 2711051"/>
                  <a:gd name="connsiteX164-143433" fmla="*/ 4577373 w 6006665"/>
                  <a:gd name="connsiteY164-143434" fmla="*/ 1692065 h 2711051"/>
                  <a:gd name="connsiteX165-143435" fmla="*/ 4565379 w 6006665"/>
                  <a:gd name="connsiteY165-143436" fmla="*/ 1692987 h 2711051"/>
                  <a:gd name="connsiteX166-143437" fmla="*/ 4569923 w 6006665"/>
                  <a:gd name="connsiteY166-143438" fmla="*/ 1645266 h 2711051"/>
                  <a:gd name="connsiteX167-143439" fmla="*/ 4520081 w 6006665"/>
                  <a:gd name="connsiteY167-143440" fmla="*/ 1635680 h 2711051"/>
                  <a:gd name="connsiteX168-143441" fmla="*/ 4475025 w 6006665"/>
                  <a:gd name="connsiteY168-143442" fmla="*/ 1665718 h 2711051"/>
                  <a:gd name="connsiteX169-143443" fmla="*/ 4464394 w 6006665"/>
                  <a:gd name="connsiteY169-143444" fmla="*/ 1664867 h 2711051"/>
                  <a:gd name="connsiteX170-143445" fmla="*/ 4463118 w 6006665"/>
                  <a:gd name="connsiteY170-143446" fmla="*/ 1665718 h 2711051"/>
                  <a:gd name="connsiteX171-143447" fmla="*/ 4357637 w 6006665"/>
                  <a:gd name="connsiteY171-143448" fmla="*/ 1657279 h 2711051"/>
                  <a:gd name="connsiteX172-143449" fmla="*/ 4243233 w 6006665"/>
                  <a:gd name="connsiteY172-143450" fmla="*/ 1677080 h 2711051"/>
                  <a:gd name="connsiteX173-143451" fmla="*/ 4125065 w 6006665"/>
                  <a:gd name="connsiteY173-143452" fmla="*/ 1811155 h 2711051"/>
                  <a:gd name="connsiteX174-143453" fmla="*/ 3984173 w 6006665"/>
                  <a:gd name="connsiteY174-143454" fmla="*/ 1967955 h 2711051"/>
                  <a:gd name="connsiteX175-143455" fmla="*/ 4038712 w 6006665"/>
                  <a:gd name="connsiteY175-143456" fmla="*/ 1972500 h 2711051"/>
                  <a:gd name="connsiteX176-143457" fmla="*/ 4059164 w 6006665"/>
                  <a:gd name="connsiteY176-143458" fmla="*/ 2015677 h 2711051"/>
                  <a:gd name="connsiteX177-143459" fmla="*/ 4087782 w 6006665"/>
                  <a:gd name="connsiteY177-143460" fmla="*/ 2024094 h 2711051"/>
                  <a:gd name="connsiteX178-143461" fmla="*/ 4106341 w 6006665"/>
                  <a:gd name="connsiteY178-143462" fmla="*/ 1995225 h 2711051"/>
                  <a:gd name="connsiteX179-143463" fmla="*/ 4117411 w 6006665"/>
                  <a:gd name="connsiteY179-143464" fmla="*/ 1996527 h 2711051"/>
                  <a:gd name="connsiteX180-143465" fmla="*/ 4118248 w 6006665"/>
                  <a:gd name="connsiteY180-143466" fmla="*/ 1995225 h 2711051"/>
                  <a:gd name="connsiteX181-143467" fmla="*/ 4156880 w 6006665"/>
                  <a:gd name="connsiteY181-143468" fmla="*/ 1999770 h 2711051"/>
                  <a:gd name="connsiteX182-143469" fmla="*/ 4211419 w 6006665"/>
                  <a:gd name="connsiteY182-143470" fmla="*/ 2070216 h 2711051"/>
                  <a:gd name="connsiteX183-143471" fmla="*/ 4215964 w 6006665"/>
                  <a:gd name="connsiteY183-143472" fmla="*/ 2117938 h 2711051"/>
                  <a:gd name="connsiteX184-143473" fmla="*/ 4184149 w 6006665"/>
                  <a:gd name="connsiteY184-143474" fmla="*/ 2177022 h 2711051"/>
                  <a:gd name="connsiteX185-143475" fmla="*/ 4177332 w 6006665"/>
                  <a:gd name="connsiteY185-143476" fmla="*/ 2247468 h 2711051"/>
                  <a:gd name="connsiteX186-143477" fmla="*/ 4161425 w 6006665"/>
                  <a:gd name="connsiteY186-143478" fmla="*/ 2333822 h 2711051"/>
                  <a:gd name="connsiteX187-143479" fmla="*/ 4109158 w 6006665"/>
                  <a:gd name="connsiteY187-143480" fmla="*/ 2413358 h 2711051"/>
                  <a:gd name="connsiteX188-143481" fmla="*/ 4097796 w 6006665"/>
                  <a:gd name="connsiteY188-143482" fmla="*/ 2451990 h 2711051"/>
                  <a:gd name="connsiteX189-143483" fmla="*/ 4043257 w 6006665"/>
                  <a:gd name="connsiteY189-143484" fmla="*/ 2511074 h 2711051"/>
                  <a:gd name="connsiteX190-143485" fmla="*/ 3995535 w 6006665"/>
                  <a:gd name="connsiteY190-143486" fmla="*/ 2570158 h 2711051"/>
                  <a:gd name="connsiteX191-143487" fmla="*/ 3975083 w 6006665"/>
                  <a:gd name="connsiteY191-143488" fmla="*/ 2601973 h 2711051"/>
                  <a:gd name="connsiteX192-143489" fmla="*/ 3925089 w 6006665"/>
                  <a:gd name="connsiteY192-143490" fmla="*/ 2629242 h 2711051"/>
                  <a:gd name="connsiteX193-143491" fmla="*/ 3913182 w 6006665"/>
                  <a:gd name="connsiteY193-143492" fmla="*/ 2629242 h 2711051"/>
                  <a:gd name="connsiteX194-143493" fmla="*/ 3904637 w 6006665"/>
                  <a:gd name="connsiteY194-143494" fmla="*/ 2629242 h 2711051"/>
                  <a:gd name="connsiteX195-143495" fmla="*/ 3892729 w 6006665"/>
                  <a:gd name="connsiteY195-143496" fmla="*/ 2629242 h 2711051"/>
                  <a:gd name="connsiteX196-143497" fmla="*/ 3871063 w 6006665"/>
                  <a:gd name="connsiteY196-143498" fmla="*/ 2612993 h 2711051"/>
                  <a:gd name="connsiteX197-143499" fmla="*/ 3829645 w 6006665"/>
                  <a:gd name="connsiteY197-143500" fmla="*/ 2640605 h 2711051"/>
                  <a:gd name="connsiteX198-143501" fmla="*/ 3822828 w 6006665"/>
                  <a:gd name="connsiteY198-143502" fmla="*/ 2661057 h 2711051"/>
                  <a:gd name="connsiteX199-143503" fmla="*/ 3818283 w 6006665"/>
                  <a:gd name="connsiteY199-143504" fmla="*/ 2651967 h 2711051"/>
                  <a:gd name="connsiteX200-143505" fmla="*/ 3818283 w 6006665"/>
                  <a:gd name="connsiteY200-143506" fmla="*/ 2640241 h 2711051"/>
                  <a:gd name="connsiteX201-143507" fmla="*/ 3817738 w 6006665"/>
                  <a:gd name="connsiteY201-143508" fmla="*/ 2640605 h 2711051"/>
                  <a:gd name="connsiteX202-143509" fmla="*/ 3810921 w 6006665"/>
                  <a:gd name="connsiteY202-143510" fmla="*/ 2661057 h 2711051"/>
                  <a:gd name="connsiteX203-143511" fmla="*/ 3806376 w 6006665"/>
                  <a:gd name="connsiteY203-143512" fmla="*/ 2651967 h 2711051"/>
                  <a:gd name="connsiteX204-143513" fmla="*/ 3806376 w 6006665"/>
                  <a:gd name="connsiteY204-143514" fmla="*/ 2624697 h 2711051"/>
                  <a:gd name="connsiteX205-143515" fmla="*/ 3818283 w 6006665"/>
                  <a:gd name="connsiteY205-143516" fmla="*/ 2624697 h 2711051"/>
                  <a:gd name="connsiteX206-143517" fmla="*/ 3826828 w 6006665"/>
                  <a:gd name="connsiteY206-143518" fmla="*/ 2624697 h 2711051"/>
                  <a:gd name="connsiteX207-143519" fmla="*/ 3833645 w 6006665"/>
                  <a:gd name="connsiteY207-143520" fmla="*/ 2565613 h 2711051"/>
                  <a:gd name="connsiteX208-143521" fmla="*/ 3822283 w 6006665"/>
                  <a:gd name="connsiteY208-143522" fmla="*/ 2522437 h 2711051"/>
                  <a:gd name="connsiteX209-143523" fmla="*/ 3849553 w 6006665"/>
                  <a:gd name="connsiteY209-143524" fmla="*/ 2499712 h 2711051"/>
                  <a:gd name="connsiteX210-143525" fmla="*/ 3858814 w 6006665"/>
                  <a:gd name="connsiteY210-143526" fmla="*/ 2501917 h 2711051"/>
                  <a:gd name="connsiteX211-143527" fmla="*/ 3861460 w 6006665"/>
                  <a:gd name="connsiteY211-143528" fmla="*/ 2499712 h 2711051"/>
                  <a:gd name="connsiteX212-143529" fmla="*/ 3898487 w 6006665"/>
                  <a:gd name="connsiteY212-143530" fmla="*/ 2508528 h 2711051"/>
                  <a:gd name="connsiteX213-143531" fmla="*/ 3919999 w 6006665"/>
                  <a:gd name="connsiteY213-143532" fmla="*/ 2463353 h 2711051"/>
                  <a:gd name="connsiteX214-143533" fmla="*/ 3935906 w 6006665"/>
                  <a:gd name="connsiteY214-143534" fmla="*/ 2404268 h 2711051"/>
                  <a:gd name="connsiteX215-143535" fmla="*/ 3947269 w 6006665"/>
                  <a:gd name="connsiteY215-143536" fmla="*/ 2381544 h 2711051"/>
                  <a:gd name="connsiteX216-143537" fmla="*/ 3966292 w 6006665"/>
                  <a:gd name="connsiteY216-143538" fmla="*/ 2337156 h 2711051"/>
                  <a:gd name="connsiteX217-143539" fmla="*/ 3915999 w 6006665"/>
                  <a:gd name="connsiteY217-143540" fmla="*/ 2349729 h 2711051"/>
                  <a:gd name="connsiteX218-143541" fmla="*/ 3888729 w 6006665"/>
                  <a:gd name="connsiteY218-143542" fmla="*/ 2372454 h 2711051"/>
                  <a:gd name="connsiteX219-143543" fmla="*/ 3876822 w 6006665"/>
                  <a:gd name="connsiteY219-143544" fmla="*/ 2372454 h 2711051"/>
                  <a:gd name="connsiteX220-143545" fmla="*/ 3829645 w 6006665"/>
                  <a:gd name="connsiteY220-143546" fmla="*/ 2372454 h 2711051"/>
                  <a:gd name="connsiteX221-143547" fmla="*/ 3817738 w 6006665"/>
                  <a:gd name="connsiteY221-143548" fmla="*/ 2372454 h 2711051"/>
                  <a:gd name="connsiteX222-143549" fmla="*/ 3801831 w 6006665"/>
                  <a:gd name="connsiteY222-143550" fmla="*/ 2317915 h 2711051"/>
                  <a:gd name="connsiteX223-143551" fmla="*/ 3758654 w 6006665"/>
                  <a:gd name="connsiteY223-143552" fmla="*/ 2279283 h 2711051"/>
                  <a:gd name="connsiteX224-143553" fmla="*/ 3692753 w 6006665"/>
                  <a:gd name="connsiteY224-143554" fmla="*/ 2263376 h 2711051"/>
                  <a:gd name="connsiteX225-143555" fmla="*/ 3683663 w 6006665"/>
                  <a:gd name="connsiteY225-143556" fmla="*/ 2204292 h 2711051"/>
                  <a:gd name="connsiteX226-143557" fmla="*/ 3672301 w 6006665"/>
                  <a:gd name="connsiteY226-143558" fmla="*/ 2172477 h 2711051"/>
                  <a:gd name="connsiteX227-143559" fmla="*/ 3656393 w 6006665"/>
                  <a:gd name="connsiteY227-143560" fmla="*/ 2145208 h 2711051"/>
                  <a:gd name="connsiteX228-143561" fmla="*/ 3633669 w 6006665"/>
                  <a:gd name="connsiteY228-143562" fmla="*/ 2086123 h 2711051"/>
                  <a:gd name="connsiteX229-143563" fmla="*/ 3601854 w 6006665"/>
                  <a:gd name="connsiteY229-143564" fmla="*/ 2065671 h 2711051"/>
                  <a:gd name="connsiteX230-143565" fmla="*/ 3545995 w 6006665"/>
                  <a:gd name="connsiteY230-143566" fmla="*/ 2044187 h 2711051"/>
                  <a:gd name="connsiteX231-143567" fmla="*/ 3506955 w 6006665"/>
                  <a:gd name="connsiteY231-143568" fmla="*/ 2049764 h 2711051"/>
                  <a:gd name="connsiteX232-143569" fmla="*/ 3463779 w 6006665"/>
                  <a:gd name="connsiteY232-143570" fmla="*/ 2058854 h 2711051"/>
                  <a:gd name="connsiteX233-143571" fmla="*/ 3431964 w 6006665"/>
                  <a:gd name="connsiteY233-143572" fmla="*/ 2086123 h 2711051"/>
                  <a:gd name="connsiteX234-143573" fmla="*/ 3452416 w 6006665"/>
                  <a:gd name="connsiteY234-143574" fmla="*/ 2102031 h 2711051"/>
                  <a:gd name="connsiteX235-143575" fmla="*/ 3452416 w 6006665"/>
                  <a:gd name="connsiteY235-143576" fmla="*/ 2133845 h 2711051"/>
                  <a:gd name="connsiteX236-143577" fmla="*/ 1811153 w 6006665"/>
                  <a:gd name="connsiteY236-143578" fmla="*/ 1999770 h 2711051"/>
                  <a:gd name="connsiteX237-143579" fmla="*/ 1748069 w 6006665"/>
                  <a:gd name="connsiteY237-143580" fmla="*/ 2038402 h 2711051"/>
                  <a:gd name="connsiteX238-143581" fmla="*/ 1711709 w 6006665"/>
                  <a:gd name="connsiteY238-143582" fmla="*/ 2042947 h 2711051"/>
                  <a:gd name="connsiteX239-143583" fmla="*/ 1711926 w 6006665"/>
                  <a:gd name="connsiteY239-143584" fmla="*/ 2041431 h 2711051"/>
                  <a:gd name="connsiteX240-143585" fmla="*/ 1699803 w 6006665"/>
                  <a:gd name="connsiteY240-143586" fmla="*/ 2042947 h 2711051"/>
                  <a:gd name="connsiteX241-143587" fmla="*/ 1704347 w 6006665"/>
                  <a:gd name="connsiteY241-143588" fmla="*/ 2011132 h 2711051"/>
                  <a:gd name="connsiteX242-143589" fmla="*/ 1662460 w 6006665"/>
                  <a:gd name="connsiteY242-143590" fmla="*/ 1993181 h 2711051"/>
                  <a:gd name="connsiteX243-143591" fmla="*/ 1629901 w 6006665"/>
                  <a:gd name="connsiteY243-143592" fmla="*/ 2006587 h 2711051"/>
                  <a:gd name="connsiteX244-143593" fmla="*/ 1629300 w 6006665"/>
                  <a:gd name="connsiteY244-143594" fmla="*/ 2001932 h 2711051"/>
                  <a:gd name="connsiteX245-143595" fmla="*/ 1617994 w 6006665"/>
                  <a:gd name="connsiteY245-143596" fmla="*/ 2006587 h 2711051"/>
                  <a:gd name="connsiteX246-143597" fmla="*/ 1608904 w 6006665"/>
                  <a:gd name="connsiteY246-143598" fmla="*/ 1936141 h 2711051"/>
                  <a:gd name="connsiteX247-143599" fmla="*/ 1552684 w 6006665"/>
                  <a:gd name="connsiteY247-143600" fmla="*/ 1926448 h 2711051"/>
                  <a:gd name="connsiteX248-143601" fmla="*/ 1518550 w 6006665"/>
                  <a:gd name="connsiteY248-143602" fmla="*/ 1952048 h 2711051"/>
                  <a:gd name="connsiteX249-143603" fmla="*/ 1425379 w 6006665"/>
                  <a:gd name="connsiteY249-143604" fmla="*/ 1972500 h 2711051"/>
                  <a:gd name="connsiteX250-143605" fmla="*/ 1409472 w 6006665"/>
                  <a:gd name="connsiteY250-143606" fmla="*/ 1990680 h 2711051"/>
                  <a:gd name="connsiteX251-143607" fmla="*/ 1270852 w 6006665"/>
                  <a:gd name="connsiteY251-143608" fmla="*/ 2011132 h 2711051"/>
                  <a:gd name="connsiteX252-143609" fmla="*/ 1254945 w 6006665"/>
                  <a:gd name="connsiteY252-143610" fmla="*/ 2031584 h 2711051"/>
                  <a:gd name="connsiteX253-143611" fmla="*/ 1282214 w 6006665"/>
                  <a:gd name="connsiteY253-143612" fmla="*/ 2074761 h 2711051"/>
                  <a:gd name="connsiteX254-143613" fmla="*/ 1243582 w 6006665"/>
                  <a:gd name="connsiteY254-143614" fmla="*/ 2090668 h 2711051"/>
                  <a:gd name="connsiteX255-143615" fmla="*/ 1254945 w 6006665"/>
                  <a:gd name="connsiteY255-143616" fmla="*/ 2108848 h 2711051"/>
                  <a:gd name="connsiteX256-143617" fmla="*/ 1216313 w 6006665"/>
                  <a:gd name="connsiteY256-143618" fmla="*/ 2133845 h 2711051"/>
                  <a:gd name="connsiteX257-143619" fmla="*/ 1275397 w 6006665"/>
                  <a:gd name="connsiteY257-143620" fmla="*/ 2177022 h 2711051"/>
                  <a:gd name="connsiteX258-143621" fmla="*/ 1270852 w 6006665"/>
                  <a:gd name="connsiteY258-143622" fmla="*/ 2204292 h 2711051"/>
                  <a:gd name="connsiteX259-143623" fmla="*/ 1259108 w 6006665"/>
                  <a:gd name="connsiteY259-143624" fmla="*/ 2203313 h 2711051"/>
                  <a:gd name="connsiteX260-143625" fmla="*/ 1258945 w 6006665"/>
                  <a:gd name="connsiteY260-143626" fmla="*/ 2204292 h 2711051"/>
                  <a:gd name="connsiteX261-143627" fmla="*/ 1215644 w 6006665"/>
                  <a:gd name="connsiteY261-143628" fmla="*/ 2200683 h 2711051"/>
                  <a:gd name="connsiteX262-143629" fmla="*/ 1204950 w 6006665"/>
                  <a:gd name="connsiteY262-143630" fmla="*/ 2215654 h 2711051"/>
                  <a:gd name="connsiteX263-143631" fmla="*/ 1196495 w 6006665"/>
                  <a:gd name="connsiteY263-143632" fmla="*/ 2210822 h 2711051"/>
                  <a:gd name="connsiteX264-143633" fmla="*/ 1193043 w 6006665"/>
                  <a:gd name="connsiteY264-143634" fmla="*/ 2215654 h 2711051"/>
                  <a:gd name="connsiteX265-143635" fmla="*/ 1145322 w 6006665"/>
                  <a:gd name="connsiteY265-143636" fmla="*/ 2188384 h 2711051"/>
                  <a:gd name="connsiteX266-143637" fmla="*/ 1098145 w 6006665"/>
                  <a:gd name="connsiteY266-143638" fmla="*/ 2188384 h 2711051"/>
                  <a:gd name="connsiteX267-143639" fmla="*/ 1061785 w 6006665"/>
                  <a:gd name="connsiteY267-143640" fmla="*/ 2215654 h 2711051"/>
                  <a:gd name="connsiteX268-143641" fmla="*/ 1055322 w 6006665"/>
                  <a:gd name="connsiteY268-143642" fmla="*/ 2211571 h 2711051"/>
                  <a:gd name="connsiteX269-143643" fmla="*/ 1049878 w 6006665"/>
                  <a:gd name="connsiteY269-143644" fmla="*/ 2215654 h 2711051"/>
                  <a:gd name="connsiteX270-143645" fmla="*/ 1006701 w 6006665"/>
                  <a:gd name="connsiteY270-143646" fmla="*/ 2188384 h 2711051"/>
                  <a:gd name="connsiteX271-143647" fmla="*/ 924893 w 6006665"/>
                  <a:gd name="connsiteY271-143648" fmla="*/ 2152025 h 2711051"/>
                  <a:gd name="connsiteX272-143649" fmla="*/ 877716 w 6006665"/>
                  <a:gd name="connsiteY272-143650" fmla="*/ 2152025 h 2711051"/>
                  <a:gd name="connsiteX273-143651" fmla="*/ 802724 w 6006665"/>
                  <a:gd name="connsiteY273-143652" fmla="*/ 2215654 h 2711051"/>
                  <a:gd name="connsiteX274-143653" fmla="*/ 798179 w 6006665"/>
                  <a:gd name="connsiteY274-143654" fmla="*/ 2258831 h 2711051"/>
                  <a:gd name="connsiteX275-143655" fmla="*/ 787406 w 6006665"/>
                  <a:gd name="connsiteY275-143656" fmla="*/ 2248058 h 2711051"/>
                  <a:gd name="connsiteX276-143657" fmla="*/ 786272 w 6006665"/>
                  <a:gd name="connsiteY276-143658" fmla="*/ 2258831 h 2711051"/>
                  <a:gd name="connsiteX277-143659" fmla="*/ 756063 w 6006665"/>
                  <a:gd name="connsiteY277-143660" fmla="*/ 2228621 h 2711051"/>
                  <a:gd name="connsiteX278-143661" fmla="*/ 732278 w 6006665"/>
                  <a:gd name="connsiteY278-143662" fmla="*/ 2286100 h 2711051"/>
                  <a:gd name="connsiteX279-143663" fmla="*/ 743640 w 6006665"/>
                  <a:gd name="connsiteY279-143664" fmla="*/ 2295190 h 2711051"/>
                  <a:gd name="connsiteX280-143665" fmla="*/ 723188 w 6006665"/>
                  <a:gd name="connsiteY280-143666" fmla="*/ 2338367 h 2711051"/>
                  <a:gd name="connsiteX281-143667" fmla="*/ 747026 w 6006665"/>
                  <a:gd name="connsiteY281-143668" fmla="*/ 2375208 h 2711051"/>
                  <a:gd name="connsiteX282-143669" fmla="*/ 763548 w 6006665"/>
                  <a:gd name="connsiteY282-143670" fmla="*/ 2372454 h 2711051"/>
                  <a:gd name="connsiteX283-143671" fmla="*/ 764871 w 6006665"/>
                  <a:gd name="connsiteY283-143672" fmla="*/ 2374218 h 2711051"/>
                  <a:gd name="connsiteX284-143673" fmla="*/ 775455 w 6006665"/>
                  <a:gd name="connsiteY284-143674" fmla="*/ 2372454 h 2711051"/>
                  <a:gd name="connsiteX285-143675" fmla="*/ 802724 w 6006665"/>
                  <a:gd name="connsiteY285-143676" fmla="*/ 2408813 h 2711051"/>
                  <a:gd name="connsiteX286-143677" fmla="*/ 798179 w 6006665"/>
                  <a:gd name="connsiteY286-143678" fmla="*/ 2436083 h 2711051"/>
                  <a:gd name="connsiteX287-143679" fmla="*/ 818632 w 6006665"/>
                  <a:gd name="connsiteY287-143680" fmla="*/ 2447445 h 2711051"/>
                  <a:gd name="connsiteX288-143681" fmla="*/ 802724 w 6006665"/>
                  <a:gd name="connsiteY288-143682" fmla="*/ 2479260 h 2711051"/>
                  <a:gd name="connsiteX289-143683" fmla="*/ 766365 w 6006665"/>
                  <a:gd name="connsiteY289-143684" fmla="*/ 2483805 h 2711051"/>
                  <a:gd name="connsiteX290-143685" fmla="*/ 727733 w 6006665"/>
                  <a:gd name="connsiteY290-143686" fmla="*/ 2542889 h 2711051"/>
                  <a:gd name="connsiteX291-143687" fmla="*/ 759548 w 6006665"/>
                  <a:gd name="connsiteY291-143688" fmla="*/ 2586066 h 2711051"/>
                  <a:gd name="connsiteX292-143689" fmla="*/ 759548 w 6006665"/>
                  <a:gd name="connsiteY292-143690" fmla="*/ 2624697 h 2711051"/>
                  <a:gd name="connsiteX293-143691" fmla="*/ 798179 w 6006665"/>
                  <a:gd name="connsiteY293-143692" fmla="*/ 2683782 h 2711051"/>
                  <a:gd name="connsiteX294-143693" fmla="*/ 775455 w 6006665"/>
                  <a:gd name="connsiteY294-143694" fmla="*/ 2699689 h 2711051"/>
                  <a:gd name="connsiteX295-143695" fmla="*/ 770910 w 6006665"/>
                  <a:gd name="connsiteY295-143696" fmla="*/ 2711051 h 2711051"/>
                  <a:gd name="connsiteX296-143697" fmla="*/ 759003 w 6006665"/>
                  <a:gd name="connsiteY296-143698" fmla="*/ 2711051 h 2711051"/>
                  <a:gd name="connsiteX297-143699" fmla="*/ 755003 w 6006665"/>
                  <a:gd name="connsiteY297-143700" fmla="*/ 2711051 h 2711051"/>
                  <a:gd name="connsiteX298-143701" fmla="*/ 743096 w 6006665"/>
                  <a:gd name="connsiteY298-143702" fmla="*/ 2711051 h 2711051"/>
                  <a:gd name="connsiteX299-143703" fmla="*/ 715826 w 6006665"/>
                  <a:gd name="connsiteY299-143704" fmla="*/ 2676964 h 2711051"/>
                  <a:gd name="connsiteX300-143705" fmla="*/ 704464 w 6006665"/>
                  <a:gd name="connsiteY300-143706" fmla="*/ 2676964 h 2711051"/>
                  <a:gd name="connsiteX301-143707" fmla="*/ 684012 w 6006665"/>
                  <a:gd name="connsiteY301-143708" fmla="*/ 2667874 h 2711051"/>
                  <a:gd name="connsiteX302-143709" fmla="*/ 672649 w 6006665"/>
                  <a:gd name="connsiteY302-143710" fmla="*/ 2645150 h 2711051"/>
                  <a:gd name="connsiteX303-143711" fmla="*/ 645222 w 6006665"/>
                  <a:gd name="connsiteY303-143712" fmla="*/ 2637313 h 2711051"/>
                  <a:gd name="connsiteX304-143713" fmla="*/ 625472 w 6006665"/>
                  <a:gd name="connsiteY304-143714" fmla="*/ 2640605 h 2711051"/>
                  <a:gd name="connsiteX305-143715" fmla="*/ 623771 w 6006665"/>
                  <a:gd name="connsiteY305-143716" fmla="*/ 2638904 h 2711051"/>
                  <a:gd name="connsiteX306-143717" fmla="*/ 613565 w 6006665"/>
                  <a:gd name="connsiteY306-143718" fmla="*/ 2640605 h 2711051"/>
                  <a:gd name="connsiteX307-143719" fmla="*/ 609020 w 6006665"/>
                  <a:gd name="connsiteY307-143720" fmla="*/ 2636060 h 2711051"/>
                  <a:gd name="connsiteX308-143721" fmla="*/ 559026 w 6006665"/>
                  <a:gd name="connsiteY308-143722" fmla="*/ 2608790 h 2711051"/>
                  <a:gd name="connsiteX309-143723" fmla="*/ 506760 w 6006665"/>
                  <a:gd name="connsiteY309-143724" fmla="*/ 2601973 h 2711051"/>
                  <a:gd name="connsiteX310-143725" fmla="*/ 483280 w 6006665"/>
                  <a:gd name="connsiteY310-143726" fmla="*/ 2595264 h 2711051"/>
                  <a:gd name="connsiteX311-143727" fmla="*/ 480035 w 6006665"/>
                  <a:gd name="connsiteY311-143728" fmla="*/ 2597428 h 2711051"/>
                  <a:gd name="connsiteX312-143729" fmla="*/ 475042 w 6006665"/>
                  <a:gd name="connsiteY312-143730" fmla="*/ 2592910 h 2711051"/>
                  <a:gd name="connsiteX313-143731" fmla="*/ 474945 w 6006665"/>
                  <a:gd name="connsiteY313-143732" fmla="*/ 2592883 h 2711051"/>
                  <a:gd name="connsiteX314-143733" fmla="*/ 468128 w 6006665"/>
                  <a:gd name="connsiteY314-143734" fmla="*/ 2597428 h 2711051"/>
                  <a:gd name="connsiteX315-143735" fmla="*/ 420406 w 6006665"/>
                  <a:gd name="connsiteY315-143736" fmla="*/ 2554251 h 2711051"/>
                  <a:gd name="connsiteX316-143737" fmla="*/ 381774 w 6006665"/>
                  <a:gd name="connsiteY316-143738" fmla="*/ 2538344 h 2711051"/>
                  <a:gd name="connsiteX317-143739" fmla="*/ 349960 w 6006665"/>
                  <a:gd name="connsiteY317-143740" fmla="*/ 2506529 h 2711051"/>
                  <a:gd name="connsiteX318-143741" fmla="*/ 377229 w 6006665"/>
                  <a:gd name="connsiteY318-143742" fmla="*/ 2499712 h 2711051"/>
                  <a:gd name="connsiteX319-143743" fmla="*/ 404499 w 6006665"/>
                  <a:gd name="connsiteY319-143744" fmla="*/ 2451990 h 2711051"/>
                  <a:gd name="connsiteX320-143745" fmla="*/ 388591 w 6006665"/>
                  <a:gd name="connsiteY320-143746" fmla="*/ 2436083 h 2711051"/>
                  <a:gd name="connsiteX321-143747" fmla="*/ 440858 w 6006665"/>
                  <a:gd name="connsiteY321-143748" fmla="*/ 2408813 h 2711051"/>
                  <a:gd name="connsiteX322-143749" fmla="*/ 440858 w 6006665"/>
                  <a:gd name="connsiteY322-143750" fmla="*/ 2405757 h 2711051"/>
                  <a:gd name="connsiteX323-143751" fmla="*/ 416406 w 6006665"/>
                  <a:gd name="connsiteY323-143752" fmla="*/ 2408813 h 2711051"/>
                  <a:gd name="connsiteX324-143753" fmla="*/ 416406 w 6006665"/>
                  <a:gd name="connsiteY324-143754" fmla="*/ 2407325 h 2711051"/>
                  <a:gd name="connsiteX325-143755" fmla="*/ 404499 w 6006665"/>
                  <a:gd name="connsiteY325-143756" fmla="*/ 2408813 h 2711051"/>
                  <a:gd name="connsiteX326-143757" fmla="*/ 404499 w 6006665"/>
                  <a:gd name="connsiteY326-143758" fmla="*/ 2388361 h 2711051"/>
                  <a:gd name="connsiteX327-143759" fmla="*/ 424951 w 6006665"/>
                  <a:gd name="connsiteY327-143760" fmla="*/ 2372454 h 2711051"/>
                  <a:gd name="connsiteX328-143761" fmla="*/ 463583 w 6006665"/>
                  <a:gd name="connsiteY328-143762" fmla="*/ 2365637 h 2711051"/>
                  <a:gd name="connsiteX329-143763" fmla="*/ 468128 w 6006665"/>
                  <a:gd name="connsiteY329-143764" fmla="*/ 2349729 h 2711051"/>
                  <a:gd name="connsiteX330-143765" fmla="*/ 456765 w 6006665"/>
                  <a:gd name="connsiteY330-143766" fmla="*/ 2317915 h 2711051"/>
                  <a:gd name="connsiteX331-143767" fmla="*/ 474945 w 6006665"/>
                  <a:gd name="connsiteY331-143768" fmla="*/ 2290645 h 2711051"/>
                  <a:gd name="connsiteX332-143769" fmla="*/ 474945 w 6006665"/>
                  <a:gd name="connsiteY332-143770" fmla="*/ 2270193 h 2711051"/>
                  <a:gd name="connsiteX333-143771" fmla="*/ 420406 w 6006665"/>
                  <a:gd name="connsiteY333-143772" fmla="*/ 2252013 h 2711051"/>
                  <a:gd name="connsiteX334-143773" fmla="*/ 409588 w 6006665"/>
                  <a:gd name="connsiteY334-143774" fmla="*/ 2252013 h 2711051"/>
                  <a:gd name="connsiteX335-143775" fmla="*/ 397681 w 6006665"/>
                  <a:gd name="connsiteY335-143776" fmla="*/ 2252013 h 2711051"/>
                  <a:gd name="connsiteX336-143777" fmla="*/ 379485 w 6006665"/>
                  <a:gd name="connsiteY336-143778" fmla="*/ 2229774 h 2711051"/>
                  <a:gd name="connsiteX337-143779" fmla="*/ 357322 w 6006665"/>
                  <a:gd name="connsiteY337-143780" fmla="*/ 2236106 h 2711051"/>
                  <a:gd name="connsiteX338-143781" fmla="*/ 352842 w 6006665"/>
                  <a:gd name="connsiteY338-143782" fmla="*/ 2233984 h 2711051"/>
                  <a:gd name="connsiteX339-143783" fmla="*/ 345415 w 6006665"/>
                  <a:gd name="connsiteY339-143784" fmla="*/ 2236106 h 2711051"/>
                  <a:gd name="connsiteX340-143785" fmla="*/ 302238 w 6006665"/>
                  <a:gd name="connsiteY340-143786" fmla="*/ 2215654 h 2711051"/>
                  <a:gd name="connsiteX341-143787" fmla="*/ 302238 w 6006665"/>
                  <a:gd name="connsiteY341-143788" fmla="*/ 2204292 h 2711051"/>
                  <a:gd name="connsiteX342-143789" fmla="*/ 286331 w 6006665"/>
                  <a:gd name="connsiteY342-143790" fmla="*/ 2177022 h 2711051"/>
                  <a:gd name="connsiteX343-143791" fmla="*/ 270968 w 6006665"/>
                  <a:gd name="connsiteY343-143792" fmla="*/ 2177022 h 2711051"/>
                  <a:gd name="connsiteX344-143793" fmla="*/ 259061 w 6006665"/>
                  <a:gd name="connsiteY344-143794" fmla="*/ 2177022 h 2711051"/>
                  <a:gd name="connsiteX345-143795" fmla="*/ 254516 w 6006665"/>
                  <a:gd name="connsiteY345-143796" fmla="*/ 2161115 h 2711051"/>
                  <a:gd name="connsiteX346-143797" fmla="*/ 263606 w 6006665"/>
                  <a:gd name="connsiteY346-143798" fmla="*/ 2145208 h 2711051"/>
                  <a:gd name="connsiteX347-143799" fmla="*/ 243991 w 6006665"/>
                  <a:gd name="connsiteY347-143800" fmla="*/ 2114695 h 2711051"/>
                  <a:gd name="connsiteX348-143801" fmla="*/ 216429 w 6006665"/>
                  <a:gd name="connsiteY348-143802" fmla="*/ 2117938 h 2711051"/>
                  <a:gd name="connsiteX349-143803" fmla="*/ 212956 w 6006665"/>
                  <a:gd name="connsiteY349-143804" fmla="*/ 2116946 h 2711051"/>
                  <a:gd name="connsiteX350-143805" fmla="*/ 204522 w 6006665"/>
                  <a:gd name="connsiteY350-143806" fmla="*/ 2117938 h 2711051"/>
                  <a:gd name="connsiteX351-143807" fmla="*/ 199623 w 6006665"/>
                  <a:gd name="connsiteY351-143808" fmla="*/ 2116538 h 2711051"/>
                  <a:gd name="connsiteX352-143809" fmla="*/ 195977 w 6006665"/>
                  <a:gd name="connsiteY352-143810" fmla="*/ 2129300 h 2711051"/>
                  <a:gd name="connsiteX353-143811" fmla="*/ 184968 w 6006665"/>
                  <a:gd name="connsiteY353-143812" fmla="*/ 2126155 h 2711051"/>
                  <a:gd name="connsiteX354-143813" fmla="*/ 184070 w 6006665"/>
                  <a:gd name="connsiteY354-143814" fmla="*/ 2129300 h 2711051"/>
                  <a:gd name="connsiteX355-143815" fmla="*/ 168163 w 6006665"/>
                  <a:gd name="connsiteY355-143816" fmla="*/ 2124765 h 2711051"/>
                  <a:gd name="connsiteX356-143817" fmla="*/ 156800 w 6006665"/>
                  <a:gd name="connsiteY356-143818" fmla="*/ 2086123 h 2711051"/>
                  <a:gd name="connsiteX357-143819" fmla="*/ 152255 w 6006665"/>
                  <a:gd name="connsiteY357-143820" fmla="*/ 2070216 h 2711051"/>
                  <a:gd name="connsiteX358-143821" fmla="*/ 156800 w 6006665"/>
                  <a:gd name="connsiteY358-143822" fmla="*/ 2065671 h 2711051"/>
                  <a:gd name="connsiteX359-143823" fmla="*/ 168707 w 6006665"/>
                  <a:gd name="connsiteY359-143824" fmla="*/ 2065671 h 2711051"/>
                  <a:gd name="connsiteX360-143825" fmla="*/ 188615 w 6006665"/>
                  <a:gd name="connsiteY360-143826" fmla="*/ 2065671 h 2711051"/>
                  <a:gd name="connsiteX361-143827" fmla="*/ 199977 w 6006665"/>
                  <a:gd name="connsiteY361-143828" fmla="*/ 2054309 h 2711051"/>
                  <a:gd name="connsiteX362-143829" fmla="*/ 188615 w 6006665"/>
                  <a:gd name="connsiteY362-143830" fmla="*/ 2031584 h 2711051"/>
                  <a:gd name="connsiteX363-143831" fmla="*/ 168163 w 6006665"/>
                  <a:gd name="connsiteY363-143832" fmla="*/ 2022495 h 2711051"/>
                  <a:gd name="connsiteX364-143833" fmla="*/ 168163 w 6006665"/>
                  <a:gd name="connsiteY364-143834" fmla="*/ 2015677 h 2711051"/>
                  <a:gd name="connsiteX365-143835" fmla="*/ 152255 w 6006665"/>
                  <a:gd name="connsiteY365-143836" fmla="*/ 1999770 h 2711051"/>
                  <a:gd name="connsiteX366-143837" fmla="*/ 129531 w 6006665"/>
                  <a:gd name="connsiteY366-143838" fmla="*/ 1963410 h 2711051"/>
                  <a:gd name="connsiteX367-143839" fmla="*/ 140893 w 6006665"/>
                  <a:gd name="connsiteY367-143840" fmla="*/ 1940686 h 2711051"/>
                  <a:gd name="connsiteX368-143841" fmla="*/ 136348 w 6006665"/>
                  <a:gd name="connsiteY368-143842" fmla="*/ 1913416 h 2711051"/>
                  <a:gd name="connsiteX369-143843" fmla="*/ 103789 w 6006665"/>
                  <a:gd name="connsiteY369-143844" fmla="*/ 1900009 h 2711051"/>
                  <a:gd name="connsiteX370-143845" fmla="*/ 93716 w 6006665"/>
                  <a:gd name="connsiteY370-143846" fmla="*/ 1904326 h 2711051"/>
                  <a:gd name="connsiteX371-143847" fmla="*/ 91868 w 6006665"/>
                  <a:gd name="connsiteY371-143848" fmla="*/ 1900015 h 2711051"/>
                  <a:gd name="connsiteX372-143849" fmla="*/ 81809 w 6006665"/>
                  <a:gd name="connsiteY372-143850" fmla="*/ 1904326 h 2711051"/>
                  <a:gd name="connsiteX373-143851" fmla="*/ 74992 w 6006665"/>
                  <a:gd name="connsiteY373-143852" fmla="*/ 1888419 h 2711051"/>
                  <a:gd name="connsiteX374-143853" fmla="*/ 34087 w 6006665"/>
                  <a:gd name="connsiteY374-143854" fmla="*/ 1877057 h 2711051"/>
                  <a:gd name="connsiteX375-143855" fmla="*/ 22725 w 6006665"/>
                  <a:gd name="connsiteY375-143856" fmla="*/ 1833880 h 2711051"/>
                  <a:gd name="connsiteX376-143857" fmla="*/ 22725 w 6006665"/>
                  <a:gd name="connsiteY376-143858" fmla="*/ 1802065 h 2711051"/>
                  <a:gd name="connsiteX377-143859" fmla="*/ 0 w 6006665"/>
                  <a:gd name="connsiteY377-143860" fmla="*/ 1786158 h 2711051"/>
                  <a:gd name="connsiteX378-143861" fmla="*/ 15907 w 6006665"/>
                  <a:gd name="connsiteY378-143862" fmla="*/ 1763434 h 2711051"/>
                  <a:gd name="connsiteX379-143863" fmla="*/ 6818 w 6006665"/>
                  <a:gd name="connsiteY379-143864" fmla="*/ 1699805 h 2711051"/>
                  <a:gd name="connsiteX380-143865" fmla="*/ 34087 w 6006665"/>
                  <a:gd name="connsiteY380-143866" fmla="*/ 1656628 h 2711051"/>
                  <a:gd name="connsiteX381-143867" fmla="*/ 27270 w 6006665"/>
                  <a:gd name="connsiteY381-143868" fmla="*/ 1645266 h 2711051"/>
                  <a:gd name="connsiteX382-143869" fmla="*/ 70447 w 6006665"/>
                  <a:gd name="connsiteY382-143870" fmla="*/ 1606634 h 2711051"/>
                  <a:gd name="connsiteX383-143871" fmla="*/ 27270 w 6006665"/>
                  <a:gd name="connsiteY383-143872" fmla="*/ 1570274 h 2711051"/>
                  <a:gd name="connsiteX384-143873" fmla="*/ 109078 w 6006665"/>
                  <a:gd name="connsiteY384-143874" fmla="*/ 1472558 h 2711051"/>
                  <a:gd name="connsiteX385-143875" fmla="*/ 145438 w 6006665"/>
                  <a:gd name="connsiteY385-143876" fmla="*/ 1429381 h 2711051"/>
                  <a:gd name="connsiteX386-143877" fmla="*/ 156800 w 6006665"/>
                  <a:gd name="connsiteY386-143878" fmla="*/ 1386205 h 2711051"/>
                  <a:gd name="connsiteX387-143879" fmla="*/ 102261 w 6006665"/>
                  <a:gd name="connsiteY387-143880" fmla="*/ 1333938 h 2711051"/>
                  <a:gd name="connsiteX388-143881" fmla="*/ 118168 w 6006665"/>
                  <a:gd name="connsiteY388-143882" fmla="*/ 1279399 h 2711051"/>
                  <a:gd name="connsiteX389-143883" fmla="*/ 86354 w 6006665"/>
                  <a:gd name="connsiteY389-143884" fmla="*/ 1215770 h 2711051"/>
                  <a:gd name="connsiteX390-143885" fmla="*/ 109078 w 6006665"/>
                  <a:gd name="connsiteY390-143886" fmla="*/ 1140778 h 2711051"/>
                  <a:gd name="connsiteX391-143887" fmla="*/ 70447 w 6006665"/>
                  <a:gd name="connsiteY391-143888" fmla="*/ 1038517 h 2711051"/>
                  <a:gd name="connsiteX392-143889" fmla="*/ 102261 w 6006665"/>
                  <a:gd name="connsiteY392-143890" fmla="*/ 968071 h 2711051"/>
                  <a:gd name="connsiteX393-143891" fmla="*/ 43177 w 6006665"/>
                  <a:gd name="connsiteY393-143892" fmla="*/ 902170 h 2711051"/>
                  <a:gd name="connsiteX394-143893" fmla="*/ 49994 w 6006665"/>
                  <a:gd name="connsiteY394-143894" fmla="*/ 827178 h 2711051"/>
                  <a:gd name="connsiteX395-143895" fmla="*/ 81809 w 6006665"/>
                  <a:gd name="connsiteY395-143896" fmla="*/ 822633 h 2711051"/>
                  <a:gd name="connsiteX396-143897" fmla="*/ 145438 w 6006665"/>
                  <a:gd name="connsiteY396-143898" fmla="*/ 779457 h 2711051"/>
                  <a:gd name="connsiteX397-143899" fmla="*/ 184070 w 6006665"/>
                  <a:gd name="connsiteY397-143900" fmla="*/ 740825 h 2711051"/>
                  <a:gd name="connsiteX398-143901" fmla="*/ 189699 w 6006665"/>
                  <a:gd name="connsiteY398-143902" fmla="*/ 747103 h 2711051"/>
                  <a:gd name="connsiteX399-143903" fmla="*/ 195977 w 6006665"/>
                  <a:gd name="connsiteY399-143904" fmla="*/ 740825 h 2711051"/>
                  <a:gd name="connsiteX400-143905" fmla="*/ 255061 w 6006665"/>
                  <a:gd name="connsiteY400-143906" fmla="*/ 806726 h 2711051"/>
                  <a:gd name="connsiteX401-143907" fmla="*/ 350504 w 6006665"/>
                  <a:gd name="connsiteY401-143908" fmla="*/ 827178 h 2711051"/>
                  <a:gd name="connsiteX402-143909" fmla="*/ 491397 w 6006665"/>
                  <a:gd name="connsiteY402-143910" fmla="*/ 940802 h 2711051"/>
                  <a:gd name="connsiteX403-143911" fmla="*/ 523211 w 6006665"/>
                  <a:gd name="connsiteY403-143912" fmla="*/ 988523 h 2711051"/>
                  <a:gd name="connsiteX404-143913" fmla="*/ 523211 w 6006665"/>
                  <a:gd name="connsiteY404-143914" fmla="*/ 1047607 h 2711051"/>
                  <a:gd name="connsiteX405-143915" fmla="*/ 486852 w 6006665"/>
                  <a:gd name="connsiteY405-143916" fmla="*/ 1102146 h 2711051"/>
                  <a:gd name="connsiteX406-143917" fmla="*/ 420951 w 6006665"/>
                  <a:gd name="connsiteY406-143918" fmla="*/ 1122599 h 2711051"/>
                  <a:gd name="connsiteX407-143919" fmla="*/ 415909 w 6006665"/>
                  <a:gd name="connsiteY407-143920" fmla="*/ 1120468 h 2711051"/>
                  <a:gd name="connsiteX408-143921" fmla="*/ 409044 w 6006665"/>
                  <a:gd name="connsiteY408-143922" fmla="*/ 1122599 h 2711051"/>
                  <a:gd name="connsiteX409-143923" fmla="*/ 252950 w 6006665"/>
                  <a:gd name="connsiteY409-143924" fmla="*/ 1056643 h 2711051"/>
                  <a:gd name="connsiteX410-143925" fmla="*/ 232336 w 6006665"/>
                  <a:gd name="connsiteY410-143926" fmla="*/ 1063515 h 2711051"/>
                  <a:gd name="connsiteX411-143927" fmla="*/ 291420 w 6006665"/>
                  <a:gd name="connsiteY411-143928" fmla="*/ 1133961 h 2711051"/>
                  <a:gd name="connsiteX412-143929" fmla="*/ 291420 w 6006665"/>
                  <a:gd name="connsiteY412-143930" fmla="*/ 1172593 h 2711051"/>
                  <a:gd name="connsiteX413-143931" fmla="*/ 298238 w 6006665"/>
                  <a:gd name="connsiteY413-143932" fmla="*/ 1258947 h 2711051"/>
                  <a:gd name="connsiteX414-143933" fmla="*/ 345959 w 6006665"/>
                  <a:gd name="connsiteY414-143934" fmla="*/ 1290761 h 2711051"/>
                  <a:gd name="connsiteX415-143935" fmla="*/ 362087 w 6006665"/>
                  <a:gd name="connsiteY415-143936" fmla="*/ 1300169 h 2711051"/>
                  <a:gd name="connsiteX416-143937" fmla="*/ 365867 w 6006665"/>
                  <a:gd name="connsiteY416-143938" fmla="*/ 1268036 h 2711051"/>
                  <a:gd name="connsiteX417-143939" fmla="*/ 345415 w 6006665"/>
                  <a:gd name="connsiteY417-143940" fmla="*/ 1231677 h 2711051"/>
                  <a:gd name="connsiteX418-143941" fmla="*/ 365867 w 6006665"/>
                  <a:gd name="connsiteY418-143942" fmla="*/ 1199862 h 2711051"/>
                  <a:gd name="connsiteX419-143943" fmla="*/ 374560 w 6006665"/>
                  <a:gd name="connsiteY419-143944" fmla="*/ 1204861 h 2711051"/>
                  <a:gd name="connsiteX420-143945" fmla="*/ 377774 w 6006665"/>
                  <a:gd name="connsiteY420-143946" fmla="*/ 1199862 h 2711051"/>
                  <a:gd name="connsiteX421-143947" fmla="*/ 461933 w 6006665"/>
                  <a:gd name="connsiteY421-143948" fmla="*/ 1248254 h 2711051"/>
                  <a:gd name="connsiteX422-143949" fmla="*/ 484035 w 6006665"/>
                  <a:gd name="connsiteY422-143950" fmla="*/ 1231677 h 2711051"/>
                  <a:gd name="connsiteX423-143951" fmla="*/ 463583 w 6006665"/>
                  <a:gd name="connsiteY423-143952" fmla="*/ 1165775 h 2711051"/>
                  <a:gd name="connsiteX424-143953" fmla="*/ 549936 w 6006665"/>
                  <a:gd name="connsiteY424-143954" fmla="*/ 1079422 h 2711051"/>
                  <a:gd name="connsiteX425-143955" fmla="*/ 559742 w 6006665"/>
                  <a:gd name="connsiteY425-143956" fmla="*/ 1081523 h 2711051"/>
                  <a:gd name="connsiteX426-143957" fmla="*/ 561843 w 6006665"/>
                  <a:gd name="connsiteY426-143958" fmla="*/ 1079422 h 2711051"/>
                  <a:gd name="connsiteX427-143959" fmla="*/ 593658 w 6006665"/>
                  <a:gd name="connsiteY427-143960" fmla="*/ 1086239 h 2711051"/>
                  <a:gd name="connsiteX428-143961" fmla="*/ 620945 w 6006665"/>
                  <a:gd name="connsiteY428-143962" fmla="*/ 1110116 h 2711051"/>
                  <a:gd name="connsiteX429-143963" fmla="*/ 640835 w 6006665"/>
                  <a:gd name="connsiteY429-143964" fmla="*/ 1054425 h 2711051"/>
                  <a:gd name="connsiteX430-143965" fmla="*/ 609020 w 6006665"/>
                  <a:gd name="connsiteY430-143966" fmla="*/ 999886 h 2711051"/>
                  <a:gd name="connsiteX431-143967" fmla="*/ 624928 w 6006665"/>
                  <a:gd name="connsiteY431-143968" fmla="*/ 940802 h 2711051"/>
                  <a:gd name="connsiteX432-143969" fmla="*/ 597658 w 6006665"/>
                  <a:gd name="connsiteY432-143970" fmla="*/ 881717 h 2711051"/>
                  <a:gd name="connsiteX433-143971" fmla="*/ 611562 w 6006665"/>
                  <a:gd name="connsiteY433-143972" fmla="*/ 886043 h 2711051"/>
                  <a:gd name="connsiteX434-143973" fmla="*/ 609565 w 6006665"/>
                  <a:gd name="connsiteY434-143974" fmla="*/ 881717 h 2711051"/>
                  <a:gd name="connsiteX435-143975" fmla="*/ 711826 w 6006665"/>
                  <a:gd name="connsiteY435-143976" fmla="*/ 913532 h 2711051"/>
                  <a:gd name="connsiteX436-143977" fmla="*/ 732278 w 6006665"/>
                  <a:gd name="connsiteY436-143978" fmla="*/ 968071 h 2711051"/>
                  <a:gd name="connsiteX437-143979" fmla="*/ 684556 w 6006665"/>
                  <a:gd name="connsiteY437-143980" fmla="*/ 979433 h 2711051"/>
                  <a:gd name="connsiteX438-143981" fmla="*/ 684556 w 6006665"/>
                  <a:gd name="connsiteY438-143982" fmla="*/ 1031700 h 2711051"/>
                  <a:gd name="connsiteX439-143983" fmla="*/ 713309 w 6006665"/>
                  <a:gd name="connsiteY439-143984" fmla="*/ 1060453 h 2711051"/>
                  <a:gd name="connsiteX440-143985" fmla="*/ 763548 w 6006665"/>
                  <a:gd name="connsiteY440-143986" fmla="*/ 1043062 h 2711051"/>
                  <a:gd name="connsiteX441-143987" fmla="*/ 770365 w 6006665"/>
                  <a:gd name="connsiteY441-143988" fmla="*/ 983978 h 2711051"/>
                  <a:gd name="connsiteX442-143989" fmla="*/ 845357 w 6006665"/>
                  <a:gd name="connsiteY442-143990" fmla="*/ 936257 h 2711051"/>
                  <a:gd name="connsiteX443-143991" fmla="*/ 972614 w 6006665"/>
                  <a:gd name="connsiteY443-143992" fmla="*/ 849903 h 2711051"/>
                  <a:gd name="connsiteX444-143993" fmla="*/ 982566 w 6006665"/>
                  <a:gd name="connsiteY444-143994" fmla="*/ 851230 h 2711051"/>
                  <a:gd name="connsiteX445-143995" fmla="*/ 984521 w 6006665"/>
                  <a:gd name="connsiteY445-143996" fmla="*/ 849903 h 2711051"/>
                  <a:gd name="connsiteX446-143997" fmla="*/ 1018608 w 6006665"/>
                  <a:gd name="connsiteY446-143998" fmla="*/ 854448 h 2711051"/>
                  <a:gd name="connsiteX447-143999" fmla="*/ 979977 w 6006665"/>
                  <a:gd name="connsiteY447-144000" fmla="*/ 918077 h 2711051"/>
                  <a:gd name="connsiteX448-144001" fmla="*/ 1012666 w 6006665"/>
                  <a:gd name="connsiteY448-144002" fmla="*/ 923238 h 2711051"/>
                  <a:gd name="connsiteX449-144003" fmla="*/ 1038516 w 6006665"/>
                  <a:gd name="connsiteY449-144004" fmla="*/ 893080 h 2711051"/>
                  <a:gd name="connsiteX450-144005" fmla="*/ 1050423 w 6006665"/>
                  <a:gd name="connsiteY450-144006" fmla="*/ 893080 h 2711051"/>
                  <a:gd name="connsiteX451-144007" fmla="*/ 1108962 w 6006665"/>
                  <a:gd name="connsiteY451-144008" fmla="*/ 893080 h 2711051"/>
                  <a:gd name="connsiteX452-144009" fmla="*/ 1161229 w 6006665"/>
                  <a:gd name="connsiteY452-144010" fmla="*/ 849903 h 2711051"/>
                  <a:gd name="connsiteX453-144011" fmla="*/ 1165711 w 6006665"/>
                  <a:gd name="connsiteY453-144012" fmla="*/ 856037 h 2711051"/>
                  <a:gd name="connsiteX454-144013" fmla="*/ 1173136 w 6006665"/>
                  <a:gd name="connsiteY454-144014" fmla="*/ 849903 h 2711051"/>
                  <a:gd name="connsiteX455-144015" fmla="*/ 1210035 w 6006665"/>
                  <a:gd name="connsiteY455-144016" fmla="*/ 900396 h 2711051"/>
                  <a:gd name="connsiteX456-144017" fmla="*/ 1247583 w 6006665"/>
                  <a:gd name="connsiteY456-144018" fmla="*/ 843086 h 2711051"/>
                  <a:gd name="connsiteX457-144019" fmla="*/ 1211223 w 6006665"/>
                  <a:gd name="connsiteY457-144020" fmla="*/ 784002 h 2711051"/>
                  <a:gd name="connsiteX458-144021" fmla="*/ 1227130 w 6006665"/>
                  <a:gd name="connsiteY458-144022" fmla="*/ 747642 h 2711051"/>
                  <a:gd name="connsiteX459-144023" fmla="*/ 1237665 w 6006665"/>
                  <a:gd name="connsiteY459-144024" fmla="*/ 750780 h 2711051"/>
                  <a:gd name="connsiteX460-144025" fmla="*/ 1239037 w 6006665"/>
                  <a:gd name="connsiteY460-144026" fmla="*/ 747642 h 2711051"/>
                  <a:gd name="connsiteX461-144027" fmla="*/ 1345843 w 6006665"/>
                  <a:gd name="connsiteY461-144028" fmla="*/ 779457 h 2711051"/>
                  <a:gd name="connsiteX462-144029" fmla="*/ 1400382 w 6006665"/>
                  <a:gd name="connsiteY462-144030" fmla="*/ 811271 h 2711051"/>
                  <a:gd name="connsiteX463-144031" fmla="*/ 1519756 w 6006665"/>
                  <a:gd name="connsiteY463-144032" fmla="*/ 917855 h 2711051"/>
                  <a:gd name="connsiteX464-144033" fmla="*/ 1543003 w 6006665"/>
                  <a:gd name="connsiteY464-144034" fmla="*/ 877173 h 2711051"/>
                  <a:gd name="connsiteX465-144035" fmla="*/ 1506643 w 6006665"/>
                  <a:gd name="connsiteY465-144036" fmla="*/ 822633 h 2711051"/>
                  <a:gd name="connsiteX466-144037" fmla="*/ 1506643 w 6006665"/>
                  <a:gd name="connsiteY466-144038" fmla="*/ 799909 h 2711051"/>
                  <a:gd name="connsiteX467-144039" fmla="*/ 1463467 w 6006665"/>
                  <a:gd name="connsiteY467-144040" fmla="*/ 790819 h 2711051"/>
                  <a:gd name="connsiteX468-144041" fmla="*/ 1472556 w 6006665"/>
                  <a:gd name="connsiteY468-144042" fmla="*/ 740825 h 2711051"/>
                  <a:gd name="connsiteX469-144043" fmla="*/ 1452104 w 6006665"/>
                  <a:gd name="connsiteY469-144044" fmla="*/ 654471 h 2711051"/>
                  <a:gd name="connsiteX470-144045" fmla="*/ 1452104 w 6006665"/>
                  <a:gd name="connsiteY470-144046" fmla="*/ 618112 h 2711051"/>
                  <a:gd name="connsiteX471-144047" fmla="*/ 1522551 w 6006665"/>
                  <a:gd name="connsiteY471-144048" fmla="*/ 515851 h 2711051"/>
                  <a:gd name="connsiteX472-144049" fmla="*/ 1543003 w 6006665"/>
                  <a:gd name="connsiteY472-144050" fmla="*/ 402228 h 2711051"/>
                  <a:gd name="connsiteX473-144051" fmla="*/ 1570272 w 6006665"/>
                  <a:gd name="connsiteY473-144052" fmla="*/ 381775 h 2711051"/>
                  <a:gd name="connsiteX474-144053" fmla="*/ 1578688 w 6006665"/>
                  <a:gd name="connsiteY474-144054" fmla="*/ 384394 h 2711051"/>
                  <a:gd name="connsiteX475-144055" fmla="*/ 1582179 w 6006665"/>
                  <a:gd name="connsiteY475-144056" fmla="*/ 381775 h 2711051"/>
                  <a:gd name="connsiteX476-144057" fmla="*/ 1684440 w 6006665"/>
                  <a:gd name="connsiteY476-144058" fmla="*/ 413590 h 2711051"/>
                  <a:gd name="connsiteX477-144059" fmla="*/ 1688985 w 6006665"/>
                  <a:gd name="connsiteY477-144060" fmla="*/ 484036 h 2711051"/>
                  <a:gd name="connsiteX478-144061" fmla="*/ 1652625 w 6006665"/>
                  <a:gd name="connsiteY478-144062" fmla="*/ 574935 h 2711051"/>
                  <a:gd name="connsiteX479-144063" fmla="*/ 1679895 w 6006665"/>
                  <a:gd name="connsiteY479-144064" fmla="*/ 613567 h 2711051"/>
                  <a:gd name="connsiteX480-144065" fmla="*/ 1688985 w 6006665"/>
                  <a:gd name="connsiteY480-144066" fmla="*/ 688558 h 2711051"/>
                  <a:gd name="connsiteX481-144067" fmla="*/ 1679895 w 6006665"/>
                  <a:gd name="connsiteY481-144068" fmla="*/ 833996 h 2711051"/>
                  <a:gd name="connsiteX482-144069" fmla="*/ 1636718 w 6006665"/>
                  <a:gd name="connsiteY482-144070" fmla="*/ 1097602 h 2711051"/>
                  <a:gd name="connsiteX483-144071" fmla="*/ 1662494 w 6006665"/>
                  <a:gd name="connsiteY483-144072" fmla="*/ 1104046 h 2711051"/>
                  <a:gd name="connsiteX0-144073" fmla="*/ 1662494 w 6006665"/>
                  <a:gd name="connsiteY0-144074" fmla="*/ 1104046 h 2711051"/>
                  <a:gd name="connsiteX1-144075" fmla="*/ 3211535 w 6006665"/>
                  <a:gd name="connsiteY1-144076" fmla="*/ 1 h 2711051"/>
                  <a:gd name="connsiteX2-144077" fmla="*/ 3200173 w 6006665"/>
                  <a:gd name="connsiteY2-144078" fmla="*/ 74993 h 2711051"/>
                  <a:gd name="connsiteX3-144079" fmla="*/ 3161541 w 6006665"/>
                  <a:gd name="connsiteY3-144080" fmla="*/ 118170 h 2711051"/>
                  <a:gd name="connsiteX4-144081" fmla="*/ 3066097 w 6006665"/>
                  <a:gd name="connsiteY4-144082" fmla="*/ 193161 h 2711051"/>
                  <a:gd name="connsiteX5-144083" fmla="*/ 3034283 w 6006665"/>
                  <a:gd name="connsiteY5-144084" fmla="*/ 236338 h 2711051"/>
                  <a:gd name="connsiteX6-144085" fmla="*/ 3082005 w 6006665"/>
                  <a:gd name="connsiteY6-144086" fmla="*/ 252245 h 2711051"/>
                  <a:gd name="connsiteX7-144087" fmla="*/ 3129459 w 6006665"/>
                  <a:gd name="connsiteY7-144088" fmla="*/ 279926 h 2711051"/>
                  <a:gd name="connsiteX8-144089" fmla="*/ 3156451 w 6006665"/>
                  <a:gd name="connsiteY8-144090" fmla="*/ 256790 h 2711051"/>
                  <a:gd name="connsiteX9-144091" fmla="*/ 3158460 w 6006665"/>
                  <a:gd name="connsiteY9-144092" fmla="*/ 265274 h 2711051"/>
                  <a:gd name="connsiteX10-144093" fmla="*/ 3168359 w 6006665"/>
                  <a:gd name="connsiteY10-144094" fmla="*/ 256790 h 2711051"/>
                  <a:gd name="connsiteX11-144095" fmla="*/ 3184984 w 6006665"/>
                  <a:gd name="connsiteY11-144096" fmla="*/ 326983 h 2711051"/>
                  <a:gd name="connsiteX12-144097" fmla="*/ 3192811 w 6006665"/>
                  <a:gd name="connsiteY12-144098" fmla="*/ 311329 h 2711051"/>
                  <a:gd name="connsiteX13-144099" fmla="*/ 3251895 w 6006665"/>
                  <a:gd name="connsiteY13-144100" fmla="*/ 290877 h 2711051"/>
                  <a:gd name="connsiteX14-144101" fmla="*/ 3259833 w 6006665"/>
                  <a:gd name="connsiteY14-144102" fmla="*/ 292251 h 2711051"/>
                  <a:gd name="connsiteX15-144103" fmla="*/ 3263802 w 6006665"/>
                  <a:gd name="connsiteY15-144104" fmla="*/ 290877 h 2711051"/>
                  <a:gd name="connsiteX16-144105" fmla="*/ 3381970 w 6006665"/>
                  <a:gd name="connsiteY16-144106" fmla="*/ 311329 h 2711051"/>
                  <a:gd name="connsiteX17-144107" fmla="*/ 3388787 w 6006665"/>
                  <a:gd name="connsiteY17-144108" fmla="*/ 370413 h 2711051"/>
                  <a:gd name="connsiteX18-144109" fmla="*/ 3531529 w 6006665"/>
                  <a:gd name="connsiteY18-144110" fmla="*/ 391404 h 2711051"/>
                  <a:gd name="connsiteX19-144111" fmla="*/ 3538225 w 6006665"/>
                  <a:gd name="connsiteY19-144112" fmla="*/ 295422 h 2711051"/>
                  <a:gd name="connsiteX20-144113" fmla="*/ 3549910 w 6006665"/>
                  <a:gd name="connsiteY20-144114" fmla="*/ 298609 h 2711051"/>
                  <a:gd name="connsiteX21-144115" fmla="*/ 3550132 w 6006665"/>
                  <a:gd name="connsiteY21-144116" fmla="*/ 295422 h 2711051"/>
                  <a:gd name="connsiteX22-144117" fmla="*/ 3625123 w 6006665"/>
                  <a:gd name="connsiteY22-144118" fmla="*/ 315874 h 2711051"/>
                  <a:gd name="connsiteX23-144119" fmla="*/ 3672301 w 6006665"/>
                  <a:gd name="connsiteY23-144120" fmla="*/ 315874 h 2711051"/>
                  <a:gd name="connsiteX24-144121" fmla="*/ 3684207 w 6006665"/>
                  <a:gd name="connsiteY24-144122" fmla="*/ 315874 h 2711051"/>
                  <a:gd name="connsiteX25-144123" fmla="*/ 3743291 w 6006665"/>
                  <a:gd name="connsiteY25-144124" fmla="*/ 381775 h 2711051"/>
                  <a:gd name="connsiteX26-144125" fmla="*/ 3759199 w 6006665"/>
                  <a:gd name="connsiteY26-144126" fmla="*/ 461312 h 2711051"/>
                  <a:gd name="connsiteX27-144127" fmla="*/ 3738747 w 6006665"/>
                  <a:gd name="connsiteY27-144128" fmla="*/ 511306 h 2711051"/>
                  <a:gd name="connsiteX28-144129" fmla="*/ 3786469 w 6006665"/>
                  <a:gd name="connsiteY28-144130" fmla="*/ 602204 h 2711051"/>
                  <a:gd name="connsiteX29-144131" fmla="*/ 3835603 w 6006665"/>
                  <a:gd name="connsiteY29-144132" fmla="*/ 638110 h 2711051"/>
                  <a:gd name="connsiteX30-144133" fmla="*/ 3865460 w 6006665"/>
                  <a:gd name="connsiteY30-144134" fmla="*/ 527213 h 2711051"/>
                  <a:gd name="connsiteX31-144135" fmla="*/ 3875077 w 6006665"/>
                  <a:gd name="connsiteY31-144136" fmla="*/ 535720 h 2711051"/>
                  <a:gd name="connsiteX32-144137" fmla="*/ 3877367 w 6006665"/>
                  <a:gd name="connsiteY32-144138" fmla="*/ 527213 h 2711051"/>
                  <a:gd name="connsiteX33-144139" fmla="*/ 3932151 w 6006665"/>
                  <a:gd name="connsiteY33-144140" fmla="*/ 575676 h 2711051"/>
                  <a:gd name="connsiteX34-144141" fmla="*/ 3988173 w 6006665"/>
                  <a:gd name="connsiteY34-144142" fmla="*/ 547665 h 2711051"/>
                  <a:gd name="connsiteX35-144143" fmla="*/ 3993852 w 6006665"/>
                  <a:gd name="connsiteY35-144144" fmla="*/ 550780 h 2711051"/>
                  <a:gd name="connsiteX36-144145" fmla="*/ 4000080 w 6006665"/>
                  <a:gd name="connsiteY36-144146" fmla="*/ 547665 h 2711051"/>
                  <a:gd name="connsiteX37-144147" fmla="*/ 4062426 w 6006665"/>
                  <a:gd name="connsiteY37-144148" fmla="*/ 581855 h 2711051"/>
                  <a:gd name="connsiteX38-144149" fmla="*/ 4085889 w 6006665"/>
                  <a:gd name="connsiteY38-144150" fmla="*/ 554483 h 2711051"/>
                  <a:gd name="connsiteX39-144151" fmla="*/ 4095563 w 6006665"/>
                  <a:gd name="connsiteY39-144152" fmla="*/ 557087 h 2711051"/>
                  <a:gd name="connsiteX40-144153" fmla="*/ 4097796 w 6006665"/>
                  <a:gd name="connsiteY40-144154" fmla="*/ 554483 h 2711051"/>
                  <a:gd name="connsiteX41-144155" fmla="*/ 4144150 w 6006665"/>
                  <a:gd name="connsiteY41-144156" fmla="*/ 566963 h 2711051"/>
                  <a:gd name="connsiteX42-144157" fmla="*/ 4117703 w 6006665"/>
                  <a:gd name="connsiteY42-144158" fmla="*/ 456767 h 2711051"/>
                  <a:gd name="connsiteX43-144159" fmla="*/ 4165425 w 6006665"/>
                  <a:gd name="connsiteY43-144160" fmla="*/ 402228 h 2711051"/>
                  <a:gd name="connsiteX44-144161" fmla="*/ 4175231 w 6006665"/>
                  <a:gd name="connsiteY44-144162" fmla="*/ 404629 h 2711051"/>
                  <a:gd name="connsiteX45-144163" fmla="*/ 4177332 w 6006665"/>
                  <a:gd name="connsiteY45-144164" fmla="*/ 402228 h 2711051"/>
                  <a:gd name="connsiteX46-144165" fmla="*/ 4511384 w 6006665"/>
                  <a:gd name="connsiteY46-144166" fmla="*/ 484036 h 2711051"/>
                  <a:gd name="connsiteX47-144167" fmla="*/ 4543199 w 6006665"/>
                  <a:gd name="connsiteY47-144168" fmla="*/ 554483 h 2711051"/>
                  <a:gd name="connsiteX48-144169" fmla="*/ 4639242 w 6006665"/>
                  <a:gd name="connsiteY48-144170" fmla="*/ 637125 h 2711051"/>
                  <a:gd name="connsiteX49-144171" fmla="*/ 4774445 w 6006665"/>
                  <a:gd name="connsiteY49-144172" fmla="*/ 618112 h 2711051"/>
                  <a:gd name="connsiteX50-144173" fmla="*/ 4778496 w 6006665"/>
                  <a:gd name="connsiteY50-144174" fmla="*/ 619216 h 2711051"/>
                  <a:gd name="connsiteX51-144175" fmla="*/ 4786352 w 6006665"/>
                  <a:gd name="connsiteY51-144176" fmla="*/ 618112 h 2711051"/>
                  <a:gd name="connsiteX52-144177" fmla="*/ 4861343 w 6006665"/>
                  <a:gd name="connsiteY52-144178" fmla="*/ 638564 h 2711051"/>
                  <a:gd name="connsiteX53-144179" fmla="*/ 4893158 w 6006665"/>
                  <a:gd name="connsiteY53-144180" fmla="*/ 681741 h 2711051"/>
                  <a:gd name="connsiteX54-144181" fmla="*/ 4888613 w 6006665"/>
                  <a:gd name="connsiteY54-144182" fmla="*/ 763549 h 2711051"/>
                  <a:gd name="connsiteX55-144183" fmla="*/ 4927677 w 6006665"/>
                  <a:gd name="connsiteY55-144184" fmla="*/ 788221 h 2711051"/>
                  <a:gd name="connsiteX56-144185" fmla="*/ 4967605 w 6006665"/>
                  <a:gd name="connsiteY56-144186" fmla="*/ 774912 h 2711051"/>
                  <a:gd name="connsiteX57-144187" fmla="*/ 5038051 w 6006665"/>
                  <a:gd name="connsiteY57-144188" fmla="*/ 768094 h 2711051"/>
                  <a:gd name="connsiteX58-144189" fmla="*/ 5040730 w 6006665"/>
                  <a:gd name="connsiteY58-144190" fmla="*/ 768987 h 2711051"/>
                  <a:gd name="connsiteX59-144191" fmla="*/ 5049958 w 6006665"/>
                  <a:gd name="connsiteY59-144192" fmla="*/ 768094 h 2711051"/>
                  <a:gd name="connsiteX60-144193" fmla="*/ 5114249 w 6006665"/>
                  <a:gd name="connsiteY60-144194" fmla="*/ 789525 h 2711051"/>
                  <a:gd name="connsiteX61-144195" fmla="*/ 5176671 w 6006665"/>
                  <a:gd name="connsiteY61-144196" fmla="*/ 779457 h 2711051"/>
                  <a:gd name="connsiteX62-144197" fmla="*/ 5177801 w 6006665"/>
                  <a:gd name="connsiteY62-144198" fmla="*/ 781195 h 2711051"/>
                  <a:gd name="connsiteX63-144199" fmla="*/ 5188578 w 6006665"/>
                  <a:gd name="connsiteY63-144200" fmla="*/ 779457 h 2711051"/>
                  <a:gd name="connsiteX64-144201" fmla="*/ 5243719 w 6006665"/>
                  <a:gd name="connsiteY64-144202" fmla="*/ 864288 h 2711051"/>
                  <a:gd name="connsiteX65-144203" fmla="*/ 5283477 w 6006665"/>
                  <a:gd name="connsiteY65-144204" fmla="*/ 833996 h 2711051"/>
                  <a:gd name="connsiteX66-144205" fmla="*/ 5258480 w 6006665"/>
                  <a:gd name="connsiteY66-144206" fmla="*/ 768094 h 2711051"/>
                  <a:gd name="connsiteX67-144207" fmla="*/ 5267570 w 6006665"/>
                  <a:gd name="connsiteY67-144208" fmla="*/ 720373 h 2711051"/>
                  <a:gd name="connsiteX68-144209" fmla="*/ 5278896 w 6006665"/>
                  <a:gd name="connsiteY68-144210" fmla="*/ 723422 h 2711051"/>
                  <a:gd name="connsiteX69-144211" fmla="*/ 5279477 w 6006665"/>
                  <a:gd name="connsiteY69-144212" fmla="*/ 720373 h 2711051"/>
                  <a:gd name="connsiteX70-144213" fmla="*/ 5395510 w 6006665"/>
                  <a:gd name="connsiteY70-144214" fmla="*/ 751612 h 2711051"/>
                  <a:gd name="connsiteX71-144215" fmla="*/ 5463001 w 6006665"/>
                  <a:gd name="connsiteY71-144216" fmla="*/ 747642 h 2711051"/>
                  <a:gd name="connsiteX72-144217" fmla="*/ 5464386 w 6006665"/>
                  <a:gd name="connsiteY72-144218" fmla="*/ 748261 h 2711051"/>
                  <a:gd name="connsiteX73-144219" fmla="*/ 5474909 w 6006665"/>
                  <a:gd name="connsiteY73-144220" fmla="*/ 747642 h 2711051"/>
                  <a:gd name="connsiteX74-144221" fmla="*/ 5581715 w 6006665"/>
                  <a:gd name="connsiteY74-144222" fmla="*/ 795364 h 2711051"/>
                  <a:gd name="connsiteX75-144223" fmla="*/ 5633981 w 6006665"/>
                  <a:gd name="connsiteY75-144224" fmla="*/ 838541 h 2711051"/>
                  <a:gd name="connsiteX76-144225" fmla="*/ 5720335 w 6006665"/>
                  <a:gd name="connsiteY76-144226" fmla="*/ 918077 h 2711051"/>
                  <a:gd name="connsiteX77-144227" fmla="*/ 5822595 w 6006665"/>
                  <a:gd name="connsiteY77-144228" fmla="*/ 1015793 h 2711051"/>
                  <a:gd name="connsiteX78-144229" fmla="*/ 5818051 w 6006665"/>
                  <a:gd name="connsiteY78-144230" fmla="*/ 1070332 h 2711051"/>
                  <a:gd name="connsiteX79-144231" fmla="*/ 5825679 w 6006665"/>
                  <a:gd name="connsiteY79-144232" fmla="*/ 1077960 h 2711051"/>
                  <a:gd name="connsiteX80-144233" fmla="*/ 5822051 w 6006665"/>
                  <a:gd name="connsiteY80-144234" fmla="*/ 1027155 h 2711051"/>
                  <a:gd name="connsiteX81-144235" fmla="*/ 5834092 w 6006665"/>
                  <a:gd name="connsiteY81-144236" fmla="*/ 1029028 h 2711051"/>
                  <a:gd name="connsiteX82-144237" fmla="*/ 5833958 w 6006665"/>
                  <a:gd name="connsiteY82-144238" fmla="*/ 1027155 h 2711051"/>
                  <a:gd name="connsiteX83-144239" fmla="*/ 5936219 w 6006665"/>
                  <a:gd name="connsiteY83-144240" fmla="*/ 1043062 h 2711051"/>
                  <a:gd name="connsiteX84-144241" fmla="*/ 6006665 w 6006665"/>
                  <a:gd name="connsiteY84-144242" fmla="*/ 1122599 h 2711051"/>
                  <a:gd name="connsiteX85-144243" fmla="*/ 5968033 w 6006665"/>
                  <a:gd name="connsiteY85-144244" fmla="*/ 1161231 h 2711051"/>
                  <a:gd name="connsiteX86-144245" fmla="*/ 5908949 w 6006665"/>
                  <a:gd name="connsiteY86-144246" fmla="*/ 1172593 h 2711051"/>
                  <a:gd name="connsiteX87-144247" fmla="*/ 5908949 w 6006665"/>
                  <a:gd name="connsiteY87-144248" fmla="*/ 1258947 h 2711051"/>
                  <a:gd name="connsiteX88-144249" fmla="*/ 5893042 w 6006665"/>
                  <a:gd name="connsiteY88-144250" fmla="*/ 1274854 h 2711051"/>
                  <a:gd name="connsiteX89-144251" fmla="*/ 5881135 w 6006665"/>
                  <a:gd name="connsiteY89-144252" fmla="*/ 1274854 h 2711051"/>
                  <a:gd name="connsiteX90-144253" fmla="*/ 5861227 w 6006665"/>
                  <a:gd name="connsiteY90-144254" fmla="*/ 1274854 h 2711051"/>
                  <a:gd name="connsiteX91-144255" fmla="*/ 5849321 w 6006665"/>
                  <a:gd name="connsiteY91-144256" fmla="*/ 1274854 h 2711051"/>
                  <a:gd name="connsiteX92-144257" fmla="*/ 5817506 w 6006665"/>
                  <a:gd name="connsiteY92-144258" fmla="*/ 1240767 h 2711051"/>
                  <a:gd name="connsiteX93-144259" fmla="*/ 5767511 w 6006665"/>
                  <a:gd name="connsiteY93-144260" fmla="*/ 1215770 h 2711051"/>
                  <a:gd name="connsiteX94-144261" fmla="*/ 5762967 w 6006665"/>
                  <a:gd name="connsiteY94-144262" fmla="*/ 1181683 h 2711051"/>
                  <a:gd name="connsiteX95-144263" fmla="*/ 5729132 w 6006665"/>
                  <a:gd name="connsiteY95-144264" fmla="*/ 1167751 h 2711051"/>
                  <a:gd name="connsiteX96-144265" fmla="*/ 5695337 w 6006665"/>
                  <a:gd name="connsiteY96-144266" fmla="*/ 1177138 h 2711051"/>
                  <a:gd name="connsiteX97-144267" fmla="*/ 5693366 w 6006665"/>
                  <a:gd name="connsiteY97-144268" fmla="*/ 1174378 h 2711051"/>
                  <a:gd name="connsiteX98-144269" fmla="*/ 5683431 w 6006665"/>
                  <a:gd name="connsiteY98-144270" fmla="*/ 1177138 h 2711051"/>
                  <a:gd name="connsiteX99-144271" fmla="*/ 5660706 w 6006665"/>
                  <a:gd name="connsiteY99-144272" fmla="*/ 1145323 h 2711051"/>
                  <a:gd name="connsiteX100-144273" fmla="*/ 5640799 w 6006665"/>
                  <a:gd name="connsiteY100-144274" fmla="*/ 1133961 h 2711051"/>
                  <a:gd name="connsiteX101-144275" fmla="*/ 5656705 w 6006665"/>
                  <a:gd name="connsiteY101-144276" fmla="*/ 1177138 h 2711051"/>
                  <a:gd name="connsiteX102-144277" fmla="*/ 5586259 w 6006665"/>
                  <a:gd name="connsiteY102-144278" fmla="*/ 1252129 h 2711051"/>
                  <a:gd name="connsiteX103-144279" fmla="*/ 5575676 w 6006665"/>
                  <a:gd name="connsiteY103-144280" fmla="*/ 1251121 h 2711051"/>
                  <a:gd name="connsiteX104-144281" fmla="*/ 5539436 w 6006665"/>
                  <a:gd name="connsiteY104-144282" fmla="*/ 1248804 h 2711051"/>
                  <a:gd name="connsiteX105-144283" fmla="*/ 5593077 w 6006665"/>
                  <a:gd name="connsiteY105-144284" fmla="*/ 1354390 h 2711051"/>
                  <a:gd name="connsiteX106-144285" fmla="*/ 5613529 w 6006665"/>
                  <a:gd name="connsiteY106-144286" fmla="*/ 1413474 h 2711051"/>
                  <a:gd name="connsiteX107-144287" fmla="*/ 5608984 w 6006665"/>
                  <a:gd name="connsiteY107-144288" fmla="*/ 1436199 h 2711051"/>
                  <a:gd name="connsiteX108-144289" fmla="*/ 5597799 w 6006665"/>
                  <a:gd name="connsiteY108-144290" fmla="*/ 1432590 h 2711051"/>
                  <a:gd name="connsiteX109-144291" fmla="*/ 5534271 w 6006665"/>
                  <a:gd name="connsiteY109-144292" fmla="*/ 1415939 h 2711051"/>
                  <a:gd name="connsiteX110-144293" fmla="*/ 5436277 w 6006665"/>
                  <a:gd name="connsiteY110-144294" fmla="*/ 1472558 h 2711051"/>
                  <a:gd name="connsiteX111-144295" fmla="*/ 5397645 w 6006665"/>
                  <a:gd name="connsiteY111-144296" fmla="*/ 1483921 h 2711051"/>
                  <a:gd name="connsiteX112-144297" fmla="*/ 5345378 w 6006665"/>
                  <a:gd name="connsiteY112-144298" fmla="*/ 1538460 h 2711051"/>
                  <a:gd name="connsiteX113-144299" fmla="*/ 5290839 w 6006665"/>
                  <a:gd name="connsiteY113-144300" fmla="*/ 1586181 h 2711051"/>
                  <a:gd name="connsiteX114-144301" fmla="*/ 5274932 w 6006665"/>
                  <a:gd name="connsiteY114-144302" fmla="*/ 1617996 h 2711051"/>
                  <a:gd name="connsiteX115-144303" fmla="*/ 5267238 w 6006665"/>
                  <a:gd name="connsiteY115-144304" fmla="*/ 1609569 h 2711051"/>
                  <a:gd name="connsiteX116-144305" fmla="*/ 5263025 w 6006665"/>
                  <a:gd name="connsiteY116-144306" fmla="*/ 1617996 h 2711051"/>
                  <a:gd name="connsiteX117-144307" fmla="*/ 5219538 w 6006665"/>
                  <a:gd name="connsiteY117-144308" fmla="*/ 1570368 h 2711051"/>
                  <a:gd name="connsiteX118-144309" fmla="*/ 5129494 w 6006665"/>
                  <a:gd name="connsiteY118-144310" fmla="*/ 1624813 h 2711051"/>
                  <a:gd name="connsiteX119-144311" fmla="*/ 5126389 w 6006665"/>
                  <a:gd name="connsiteY119-144312" fmla="*/ 1619491 h 2711051"/>
                  <a:gd name="connsiteX120-144313" fmla="*/ 5117587 w 6006665"/>
                  <a:gd name="connsiteY120-144314" fmla="*/ 1624813 h 2711051"/>
                  <a:gd name="connsiteX121-144315" fmla="*/ 5105544 w 6006665"/>
                  <a:gd name="connsiteY121-144316" fmla="*/ 1604167 h 2711051"/>
                  <a:gd name="connsiteX122-144317" fmla="*/ 5074955 w 6006665"/>
                  <a:gd name="connsiteY122-144318" fmla="*/ 1629358 h 2711051"/>
                  <a:gd name="connsiteX123-144319" fmla="*/ 5065718 w 6006665"/>
                  <a:gd name="connsiteY123-144320" fmla="*/ 1627159 h 2711051"/>
                  <a:gd name="connsiteX124-144321" fmla="*/ 5063048 w 6006665"/>
                  <a:gd name="connsiteY124-144322" fmla="*/ 1629358 h 2711051"/>
                  <a:gd name="connsiteX125-144323" fmla="*/ 5026594 w 6006665"/>
                  <a:gd name="connsiteY125-144324" fmla="*/ 1620679 h 2711051"/>
                  <a:gd name="connsiteX126-144325" fmla="*/ 5015871 w 6006665"/>
                  <a:gd name="connsiteY126-144326" fmla="*/ 1665718 h 2711051"/>
                  <a:gd name="connsiteX127-144327" fmla="*/ 4974967 w 6006665"/>
                  <a:gd name="connsiteY127-144328" fmla="*/ 1731619 h 2711051"/>
                  <a:gd name="connsiteX128-144329" fmla="*/ 4974967 w 6006665"/>
                  <a:gd name="connsiteY128-144330" fmla="*/ 1763434 h 2711051"/>
                  <a:gd name="connsiteX129-144331" fmla="*/ 5011326 w 6006665"/>
                  <a:gd name="connsiteY129-144332" fmla="*/ 1877057 h 2711051"/>
                  <a:gd name="connsiteX130-144333" fmla="*/ 4999419 w 6006665"/>
                  <a:gd name="connsiteY130-144334" fmla="*/ 1877057 h 2711051"/>
                  <a:gd name="connsiteX131-144335" fmla="*/ 4974967 w 6006665"/>
                  <a:gd name="connsiteY131-144336" fmla="*/ 1877057 h 2711051"/>
                  <a:gd name="connsiteX132-144337" fmla="*/ 4963605 w 6006665"/>
                  <a:gd name="connsiteY132-144338" fmla="*/ 1929323 h 2711051"/>
                  <a:gd name="connsiteX133-144339" fmla="*/ 4974967 w 6006665"/>
                  <a:gd name="connsiteY133-144340" fmla="*/ 1956593 h 2711051"/>
                  <a:gd name="connsiteX134-144341" fmla="*/ 4909065 w 6006665"/>
                  <a:gd name="connsiteY134-144342" fmla="*/ 1990680 h 2711051"/>
                  <a:gd name="connsiteX135-144343" fmla="*/ 4897703 w 6006665"/>
                  <a:gd name="connsiteY135-144344" fmla="*/ 2058854 h 2711051"/>
                  <a:gd name="connsiteX136-144345" fmla="*/ 4845437 w 6006665"/>
                  <a:gd name="connsiteY136-144346" fmla="*/ 2074761 h 2711051"/>
                  <a:gd name="connsiteX137-144347" fmla="*/ 4834074 w 6006665"/>
                  <a:gd name="connsiteY137-144348" fmla="*/ 2133845 h 2711051"/>
                  <a:gd name="connsiteX138-144349" fmla="*/ 4779535 w 6006665"/>
                  <a:gd name="connsiteY138-144350" fmla="*/ 2192929 h 2711051"/>
                  <a:gd name="connsiteX139-144351" fmla="*/ 4777225 w 6006665"/>
                  <a:gd name="connsiteY139-144352" fmla="*/ 2182533 h 2711051"/>
                  <a:gd name="connsiteX140-144353" fmla="*/ 4767628 w 6006665"/>
                  <a:gd name="connsiteY140-144354" fmla="*/ 2192929 h 2711051"/>
                  <a:gd name="connsiteX141-144355" fmla="*/ 4758538 w 6006665"/>
                  <a:gd name="connsiteY141-144356" fmla="*/ 2152025 h 2711051"/>
                  <a:gd name="connsiteX142-144357" fmla="*/ 4742631 w 6006665"/>
                  <a:gd name="connsiteY142-144358" fmla="*/ 2065671 h 2711051"/>
                  <a:gd name="connsiteX143-144359" fmla="*/ 4715361 w 6006665"/>
                  <a:gd name="connsiteY143-144360" fmla="*/ 1924779 h 2711051"/>
                  <a:gd name="connsiteX144-144361" fmla="*/ 4735813 w 6006665"/>
                  <a:gd name="connsiteY144-144362" fmla="*/ 1833880 h 2711051"/>
                  <a:gd name="connsiteX145-144363" fmla="*/ 4767628 w 6006665"/>
                  <a:gd name="connsiteY145-144364" fmla="*/ 1790703 h 2711051"/>
                  <a:gd name="connsiteX146-144365" fmla="*/ 4767628 w 6006665"/>
                  <a:gd name="connsiteY146-144366" fmla="*/ 1763434 h 2711051"/>
                  <a:gd name="connsiteX147-144367" fmla="*/ 4826712 w 6006665"/>
                  <a:gd name="connsiteY147-144368" fmla="*/ 1747526 h 2711051"/>
                  <a:gd name="connsiteX148-144369" fmla="*/ 4892613 w 6006665"/>
                  <a:gd name="connsiteY148-144370" fmla="*/ 1656628 h 2711051"/>
                  <a:gd name="connsiteX149-144371" fmla="*/ 4956243 w 6006665"/>
                  <a:gd name="connsiteY149-144372" fmla="*/ 1581637 h 2711051"/>
                  <a:gd name="connsiteX150-144373" fmla="*/ 5022143 w 6006665"/>
                  <a:gd name="connsiteY150-144374" fmla="*/ 1522552 h 2711051"/>
                  <a:gd name="connsiteX151-144375" fmla="*/ 5046694 w 6006665"/>
                  <a:gd name="connsiteY151-144376" fmla="*/ 1415425 h 2711051"/>
                  <a:gd name="connsiteX152-144377" fmla="*/ 5015871 w 6006665"/>
                  <a:gd name="connsiteY152-144378" fmla="*/ 1420292 h 2711051"/>
                  <a:gd name="connsiteX153-144379" fmla="*/ 4995419 w 6006665"/>
                  <a:gd name="connsiteY153-144380" fmla="*/ 1483921 h 2711051"/>
                  <a:gd name="connsiteX154-144381" fmla="*/ 4904521 w 6006665"/>
                  <a:gd name="connsiteY154-144382" fmla="*/ 1570274 h 2711051"/>
                  <a:gd name="connsiteX155-144383" fmla="*/ 4901708 w 6006665"/>
                  <a:gd name="connsiteY155-144384" fmla="*/ 1561634 h 2711051"/>
                  <a:gd name="connsiteX156-144385" fmla="*/ 4892613 w 6006665"/>
                  <a:gd name="connsiteY156-144386" fmla="*/ 1570274 h 2711051"/>
                  <a:gd name="connsiteX157-144387" fmla="*/ 4861835 w 6006665"/>
                  <a:gd name="connsiteY157-144388" fmla="*/ 1475740 h 2711051"/>
                  <a:gd name="connsiteX158-144389" fmla="*/ 4779535 w 6006665"/>
                  <a:gd name="connsiteY158-144390" fmla="*/ 1499828 h 2711051"/>
                  <a:gd name="connsiteX159-144391" fmla="*/ 4684091 w 6006665"/>
                  <a:gd name="connsiteY159-144392" fmla="*/ 1624813 h 2711051"/>
                  <a:gd name="connsiteX160-144393" fmla="*/ 4715906 w 6006665"/>
                  <a:gd name="connsiteY160-144394" fmla="*/ 1672535 h 2711051"/>
                  <a:gd name="connsiteX161-144395" fmla="*/ 4636369 w 6006665"/>
                  <a:gd name="connsiteY161-144396" fmla="*/ 1688442 h 2711051"/>
                  <a:gd name="connsiteX162-144397" fmla="*/ 4577285 w 6006665"/>
                  <a:gd name="connsiteY162-144398" fmla="*/ 1692987 h 2711051"/>
                  <a:gd name="connsiteX163-144399" fmla="*/ 4577373 w 6006665"/>
                  <a:gd name="connsiteY163-144400" fmla="*/ 1692065 h 2711051"/>
                  <a:gd name="connsiteX164-144401" fmla="*/ 4565379 w 6006665"/>
                  <a:gd name="connsiteY164-144402" fmla="*/ 1692987 h 2711051"/>
                  <a:gd name="connsiteX165-144403" fmla="*/ 4569923 w 6006665"/>
                  <a:gd name="connsiteY165-144404" fmla="*/ 1645266 h 2711051"/>
                  <a:gd name="connsiteX166-144405" fmla="*/ 4520081 w 6006665"/>
                  <a:gd name="connsiteY166-144406" fmla="*/ 1635680 h 2711051"/>
                  <a:gd name="connsiteX167-144407" fmla="*/ 4475025 w 6006665"/>
                  <a:gd name="connsiteY167-144408" fmla="*/ 1665718 h 2711051"/>
                  <a:gd name="connsiteX168-144409" fmla="*/ 4464394 w 6006665"/>
                  <a:gd name="connsiteY168-144410" fmla="*/ 1664867 h 2711051"/>
                  <a:gd name="connsiteX169-144411" fmla="*/ 4463118 w 6006665"/>
                  <a:gd name="connsiteY169-144412" fmla="*/ 1665718 h 2711051"/>
                  <a:gd name="connsiteX170-144413" fmla="*/ 4357637 w 6006665"/>
                  <a:gd name="connsiteY170-144414" fmla="*/ 1657279 h 2711051"/>
                  <a:gd name="connsiteX171-144415" fmla="*/ 4243233 w 6006665"/>
                  <a:gd name="connsiteY171-144416" fmla="*/ 1677080 h 2711051"/>
                  <a:gd name="connsiteX172-144417" fmla="*/ 4125065 w 6006665"/>
                  <a:gd name="connsiteY172-144418" fmla="*/ 1811155 h 2711051"/>
                  <a:gd name="connsiteX173-144419" fmla="*/ 3984173 w 6006665"/>
                  <a:gd name="connsiteY173-144420" fmla="*/ 1967955 h 2711051"/>
                  <a:gd name="connsiteX174-144421" fmla="*/ 4038712 w 6006665"/>
                  <a:gd name="connsiteY174-144422" fmla="*/ 1972500 h 2711051"/>
                  <a:gd name="connsiteX175-144423" fmla="*/ 4059164 w 6006665"/>
                  <a:gd name="connsiteY175-144424" fmla="*/ 2015677 h 2711051"/>
                  <a:gd name="connsiteX176-144425" fmla="*/ 4087782 w 6006665"/>
                  <a:gd name="connsiteY176-144426" fmla="*/ 2024094 h 2711051"/>
                  <a:gd name="connsiteX177-144427" fmla="*/ 4106341 w 6006665"/>
                  <a:gd name="connsiteY177-144428" fmla="*/ 1995225 h 2711051"/>
                  <a:gd name="connsiteX178-144429" fmla="*/ 4117411 w 6006665"/>
                  <a:gd name="connsiteY178-144430" fmla="*/ 1996527 h 2711051"/>
                  <a:gd name="connsiteX179-144431" fmla="*/ 4118248 w 6006665"/>
                  <a:gd name="connsiteY179-144432" fmla="*/ 1995225 h 2711051"/>
                  <a:gd name="connsiteX180-144433" fmla="*/ 4156880 w 6006665"/>
                  <a:gd name="connsiteY180-144434" fmla="*/ 1999770 h 2711051"/>
                  <a:gd name="connsiteX181-144435" fmla="*/ 4211419 w 6006665"/>
                  <a:gd name="connsiteY181-144436" fmla="*/ 2070216 h 2711051"/>
                  <a:gd name="connsiteX182-144437" fmla="*/ 4215964 w 6006665"/>
                  <a:gd name="connsiteY182-144438" fmla="*/ 2117938 h 2711051"/>
                  <a:gd name="connsiteX183-144439" fmla="*/ 4184149 w 6006665"/>
                  <a:gd name="connsiteY183-144440" fmla="*/ 2177022 h 2711051"/>
                  <a:gd name="connsiteX184-144441" fmla="*/ 4177332 w 6006665"/>
                  <a:gd name="connsiteY184-144442" fmla="*/ 2247468 h 2711051"/>
                  <a:gd name="connsiteX185-144443" fmla="*/ 4161425 w 6006665"/>
                  <a:gd name="connsiteY185-144444" fmla="*/ 2333822 h 2711051"/>
                  <a:gd name="connsiteX186-144445" fmla="*/ 4109158 w 6006665"/>
                  <a:gd name="connsiteY186-144446" fmla="*/ 2413358 h 2711051"/>
                  <a:gd name="connsiteX187-144447" fmla="*/ 4097796 w 6006665"/>
                  <a:gd name="connsiteY187-144448" fmla="*/ 2451990 h 2711051"/>
                  <a:gd name="connsiteX188-144449" fmla="*/ 4043257 w 6006665"/>
                  <a:gd name="connsiteY188-144450" fmla="*/ 2511074 h 2711051"/>
                  <a:gd name="connsiteX189-144451" fmla="*/ 3995535 w 6006665"/>
                  <a:gd name="connsiteY189-144452" fmla="*/ 2570158 h 2711051"/>
                  <a:gd name="connsiteX190-144453" fmla="*/ 3975083 w 6006665"/>
                  <a:gd name="connsiteY190-144454" fmla="*/ 2601973 h 2711051"/>
                  <a:gd name="connsiteX191-144455" fmla="*/ 3925089 w 6006665"/>
                  <a:gd name="connsiteY191-144456" fmla="*/ 2629242 h 2711051"/>
                  <a:gd name="connsiteX192-144457" fmla="*/ 3913182 w 6006665"/>
                  <a:gd name="connsiteY192-144458" fmla="*/ 2629242 h 2711051"/>
                  <a:gd name="connsiteX193-144459" fmla="*/ 3904637 w 6006665"/>
                  <a:gd name="connsiteY193-144460" fmla="*/ 2629242 h 2711051"/>
                  <a:gd name="connsiteX194-144461" fmla="*/ 3892729 w 6006665"/>
                  <a:gd name="connsiteY194-144462" fmla="*/ 2629242 h 2711051"/>
                  <a:gd name="connsiteX195-144463" fmla="*/ 3871063 w 6006665"/>
                  <a:gd name="connsiteY195-144464" fmla="*/ 2612993 h 2711051"/>
                  <a:gd name="connsiteX196-144465" fmla="*/ 3829645 w 6006665"/>
                  <a:gd name="connsiteY196-144466" fmla="*/ 2640605 h 2711051"/>
                  <a:gd name="connsiteX197-144467" fmla="*/ 3822828 w 6006665"/>
                  <a:gd name="connsiteY197-144468" fmla="*/ 2661057 h 2711051"/>
                  <a:gd name="connsiteX198-144469" fmla="*/ 3818283 w 6006665"/>
                  <a:gd name="connsiteY198-144470" fmla="*/ 2651967 h 2711051"/>
                  <a:gd name="connsiteX199-144471" fmla="*/ 3818283 w 6006665"/>
                  <a:gd name="connsiteY199-144472" fmla="*/ 2640241 h 2711051"/>
                  <a:gd name="connsiteX200-144473" fmla="*/ 3817738 w 6006665"/>
                  <a:gd name="connsiteY200-144474" fmla="*/ 2640605 h 2711051"/>
                  <a:gd name="connsiteX201-144475" fmla="*/ 3810921 w 6006665"/>
                  <a:gd name="connsiteY201-144476" fmla="*/ 2661057 h 2711051"/>
                  <a:gd name="connsiteX202-144477" fmla="*/ 3806376 w 6006665"/>
                  <a:gd name="connsiteY202-144478" fmla="*/ 2651967 h 2711051"/>
                  <a:gd name="connsiteX203-144479" fmla="*/ 3806376 w 6006665"/>
                  <a:gd name="connsiteY203-144480" fmla="*/ 2624697 h 2711051"/>
                  <a:gd name="connsiteX204-144481" fmla="*/ 3818283 w 6006665"/>
                  <a:gd name="connsiteY204-144482" fmla="*/ 2624697 h 2711051"/>
                  <a:gd name="connsiteX205-144483" fmla="*/ 3826828 w 6006665"/>
                  <a:gd name="connsiteY205-144484" fmla="*/ 2624697 h 2711051"/>
                  <a:gd name="connsiteX206-144485" fmla="*/ 3833645 w 6006665"/>
                  <a:gd name="connsiteY206-144486" fmla="*/ 2565613 h 2711051"/>
                  <a:gd name="connsiteX207-144487" fmla="*/ 3822283 w 6006665"/>
                  <a:gd name="connsiteY207-144488" fmla="*/ 2522437 h 2711051"/>
                  <a:gd name="connsiteX208-144489" fmla="*/ 3849553 w 6006665"/>
                  <a:gd name="connsiteY208-144490" fmla="*/ 2499712 h 2711051"/>
                  <a:gd name="connsiteX209-144491" fmla="*/ 3858814 w 6006665"/>
                  <a:gd name="connsiteY209-144492" fmla="*/ 2501917 h 2711051"/>
                  <a:gd name="connsiteX210-144493" fmla="*/ 3861460 w 6006665"/>
                  <a:gd name="connsiteY210-144494" fmla="*/ 2499712 h 2711051"/>
                  <a:gd name="connsiteX211-144495" fmla="*/ 3898487 w 6006665"/>
                  <a:gd name="connsiteY211-144496" fmla="*/ 2508528 h 2711051"/>
                  <a:gd name="connsiteX212-144497" fmla="*/ 3919999 w 6006665"/>
                  <a:gd name="connsiteY212-144498" fmla="*/ 2463353 h 2711051"/>
                  <a:gd name="connsiteX213-144499" fmla="*/ 3935906 w 6006665"/>
                  <a:gd name="connsiteY213-144500" fmla="*/ 2404268 h 2711051"/>
                  <a:gd name="connsiteX214-144501" fmla="*/ 3947269 w 6006665"/>
                  <a:gd name="connsiteY214-144502" fmla="*/ 2381544 h 2711051"/>
                  <a:gd name="connsiteX215-144503" fmla="*/ 3966292 w 6006665"/>
                  <a:gd name="connsiteY215-144504" fmla="*/ 2337156 h 2711051"/>
                  <a:gd name="connsiteX216-144505" fmla="*/ 3915999 w 6006665"/>
                  <a:gd name="connsiteY216-144506" fmla="*/ 2349729 h 2711051"/>
                  <a:gd name="connsiteX217-144507" fmla="*/ 3888729 w 6006665"/>
                  <a:gd name="connsiteY217-144508" fmla="*/ 2372454 h 2711051"/>
                  <a:gd name="connsiteX218-144509" fmla="*/ 3876822 w 6006665"/>
                  <a:gd name="connsiteY218-144510" fmla="*/ 2372454 h 2711051"/>
                  <a:gd name="connsiteX219-144511" fmla="*/ 3829645 w 6006665"/>
                  <a:gd name="connsiteY219-144512" fmla="*/ 2372454 h 2711051"/>
                  <a:gd name="connsiteX220-144513" fmla="*/ 3817738 w 6006665"/>
                  <a:gd name="connsiteY220-144514" fmla="*/ 2372454 h 2711051"/>
                  <a:gd name="connsiteX221-144515" fmla="*/ 3801831 w 6006665"/>
                  <a:gd name="connsiteY221-144516" fmla="*/ 2317915 h 2711051"/>
                  <a:gd name="connsiteX222-144517" fmla="*/ 3758654 w 6006665"/>
                  <a:gd name="connsiteY222-144518" fmla="*/ 2279283 h 2711051"/>
                  <a:gd name="connsiteX223-144519" fmla="*/ 3692753 w 6006665"/>
                  <a:gd name="connsiteY223-144520" fmla="*/ 2263376 h 2711051"/>
                  <a:gd name="connsiteX224-144521" fmla="*/ 3683663 w 6006665"/>
                  <a:gd name="connsiteY224-144522" fmla="*/ 2204292 h 2711051"/>
                  <a:gd name="connsiteX225-144523" fmla="*/ 3672301 w 6006665"/>
                  <a:gd name="connsiteY225-144524" fmla="*/ 2172477 h 2711051"/>
                  <a:gd name="connsiteX226-144525" fmla="*/ 3656393 w 6006665"/>
                  <a:gd name="connsiteY226-144526" fmla="*/ 2145208 h 2711051"/>
                  <a:gd name="connsiteX227-144527" fmla="*/ 3633669 w 6006665"/>
                  <a:gd name="connsiteY227-144528" fmla="*/ 2086123 h 2711051"/>
                  <a:gd name="connsiteX228-144529" fmla="*/ 3601854 w 6006665"/>
                  <a:gd name="connsiteY228-144530" fmla="*/ 2065671 h 2711051"/>
                  <a:gd name="connsiteX229-144531" fmla="*/ 3545995 w 6006665"/>
                  <a:gd name="connsiteY229-144532" fmla="*/ 2044187 h 2711051"/>
                  <a:gd name="connsiteX230-144533" fmla="*/ 3506955 w 6006665"/>
                  <a:gd name="connsiteY230-144534" fmla="*/ 2049764 h 2711051"/>
                  <a:gd name="connsiteX231-144535" fmla="*/ 3463779 w 6006665"/>
                  <a:gd name="connsiteY231-144536" fmla="*/ 2058854 h 2711051"/>
                  <a:gd name="connsiteX232-144537" fmla="*/ 3431964 w 6006665"/>
                  <a:gd name="connsiteY232-144538" fmla="*/ 2086123 h 2711051"/>
                  <a:gd name="connsiteX233-144539" fmla="*/ 3452416 w 6006665"/>
                  <a:gd name="connsiteY233-144540" fmla="*/ 2102031 h 2711051"/>
                  <a:gd name="connsiteX234-144541" fmla="*/ 3452416 w 6006665"/>
                  <a:gd name="connsiteY234-144542" fmla="*/ 2133845 h 2711051"/>
                  <a:gd name="connsiteX235-144543" fmla="*/ 1811153 w 6006665"/>
                  <a:gd name="connsiteY235-144544" fmla="*/ 1999770 h 2711051"/>
                  <a:gd name="connsiteX236-144545" fmla="*/ 1748069 w 6006665"/>
                  <a:gd name="connsiteY236-144546" fmla="*/ 2038402 h 2711051"/>
                  <a:gd name="connsiteX237-144547" fmla="*/ 1711709 w 6006665"/>
                  <a:gd name="connsiteY237-144548" fmla="*/ 2042947 h 2711051"/>
                  <a:gd name="connsiteX238-144549" fmla="*/ 1711926 w 6006665"/>
                  <a:gd name="connsiteY238-144550" fmla="*/ 2041431 h 2711051"/>
                  <a:gd name="connsiteX239-144551" fmla="*/ 1699803 w 6006665"/>
                  <a:gd name="connsiteY239-144552" fmla="*/ 2042947 h 2711051"/>
                  <a:gd name="connsiteX240-144553" fmla="*/ 1704347 w 6006665"/>
                  <a:gd name="connsiteY240-144554" fmla="*/ 2011132 h 2711051"/>
                  <a:gd name="connsiteX241-144555" fmla="*/ 1662460 w 6006665"/>
                  <a:gd name="connsiteY241-144556" fmla="*/ 1993181 h 2711051"/>
                  <a:gd name="connsiteX242-144557" fmla="*/ 1629901 w 6006665"/>
                  <a:gd name="connsiteY242-144558" fmla="*/ 2006587 h 2711051"/>
                  <a:gd name="connsiteX243-144559" fmla="*/ 1629300 w 6006665"/>
                  <a:gd name="connsiteY243-144560" fmla="*/ 2001932 h 2711051"/>
                  <a:gd name="connsiteX244-144561" fmla="*/ 1617994 w 6006665"/>
                  <a:gd name="connsiteY244-144562" fmla="*/ 2006587 h 2711051"/>
                  <a:gd name="connsiteX245-144563" fmla="*/ 1608904 w 6006665"/>
                  <a:gd name="connsiteY245-144564" fmla="*/ 1936141 h 2711051"/>
                  <a:gd name="connsiteX246-144565" fmla="*/ 1552684 w 6006665"/>
                  <a:gd name="connsiteY246-144566" fmla="*/ 1926448 h 2711051"/>
                  <a:gd name="connsiteX247-144567" fmla="*/ 1518550 w 6006665"/>
                  <a:gd name="connsiteY247-144568" fmla="*/ 1952048 h 2711051"/>
                  <a:gd name="connsiteX248-144569" fmla="*/ 1425379 w 6006665"/>
                  <a:gd name="connsiteY248-144570" fmla="*/ 1972500 h 2711051"/>
                  <a:gd name="connsiteX249-144571" fmla="*/ 1409472 w 6006665"/>
                  <a:gd name="connsiteY249-144572" fmla="*/ 1990680 h 2711051"/>
                  <a:gd name="connsiteX250-144573" fmla="*/ 1270852 w 6006665"/>
                  <a:gd name="connsiteY250-144574" fmla="*/ 2011132 h 2711051"/>
                  <a:gd name="connsiteX251-144575" fmla="*/ 1254945 w 6006665"/>
                  <a:gd name="connsiteY251-144576" fmla="*/ 2031584 h 2711051"/>
                  <a:gd name="connsiteX252-144577" fmla="*/ 1282214 w 6006665"/>
                  <a:gd name="connsiteY252-144578" fmla="*/ 2074761 h 2711051"/>
                  <a:gd name="connsiteX253-144579" fmla="*/ 1243582 w 6006665"/>
                  <a:gd name="connsiteY253-144580" fmla="*/ 2090668 h 2711051"/>
                  <a:gd name="connsiteX254-144581" fmla="*/ 1254945 w 6006665"/>
                  <a:gd name="connsiteY254-144582" fmla="*/ 2108848 h 2711051"/>
                  <a:gd name="connsiteX255-144583" fmla="*/ 1216313 w 6006665"/>
                  <a:gd name="connsiteY255-144584" fmla="*/ 2133845 h 2711051"/>
                  <a:gd name="connsiteX256-144585" fmla="*/ 1275397 w 6006665"/>
                  <a:gd name="connsiteY256-144586" fmla="*/ 2177022 h 2711051"/>
                  <a:gd name="connsiteX257-144587" fmla="*/ 1270852 w 6006665"/>
                  <a:gd name="connsiteY257-144588" fmla="*/ 2204292 h 2711051"/>
                  <a:gd name="connsiteX258-144589" fmla="*/ 1259108 w 6006665"/>
                  <a:gd name="connsiteY258-144590" fmla="*/ 2203313 h 2711051"/>
                  <a:gd name="connsiteX259-144591" fmla="*/ 1258945 w 6006665"/>
                  <a:gd name="connsiteY259-144592" fmla="*/ 2204292 h 2711051"/>
                  <a:gd name="connsiteX260-144593" fmla="*/ 1215644 w 6006665"/>
                  <a:gd name="connsiteY260-144594" fmla="*/ 2200683 h 2711051"/>
                  <a:gd name="connsiteX261-144595" fmla="*/ 1204950 w 6006665"/>
                  <a:gd name="connsiteY261-144596" fmla="*/ 2215654 h 2711051"/>
                  <a:gd name="connsiteX262-144597" fmla="*/ 1196495 w 6006665"/>
                  <a:gd name="connsiteY262-144598" fmla="*/ 2210822 h 2711051"/>
                  <a:gd name="connsiteX263-144599" fmla="*/ 1193043 w 6006665"/>
                  <a:gd name="connsiteY263-144600" fmla="*/ 2215654 h 2711051"/>
                  <a:gd name="connsiteX264-144601" fmla="*/ 1145322 w 6006665"/>
                  <a:gd name="connsiteY264-144602" fmla="*/ 2188384 h 2711051"/>
                  <a:gd name="connsiteX265-144603" fmla="*/ 1098145 w 6006665"/>
                  <a:gd name="connsiteY265-144604" fmla="*/ 2188384 h 2711051"/>
                  <a:gd name="connsiteX266-144605" fmla="*/ 1061785 w 6006665"/>
                  <a:gd name="connsiteY266-144606" fmla="*/ 2215654 h 2711051"/>
                  <a:gd name="connsiteX267-144607" fmla="*/ 1055322 w 6006665"/>
                  <a:gd name="connsiteY267-144608" fmla="*/ 2211571 h 2711051"/>
                  <a:gd name="connsiteX268-144609" fmla="*/ 1049878 w 6006665"/>
                  <a:gd name="connsiteY268-144610" fmla="*/ 2215654 h 2711051"/>
                  <a:gd name="connsiteX269-144611" fmla="*/ 1006701 w 6006665"/>
                  <a:gd name="connsiteY269-144612" fmla="*/ 2188384 h 2711051"/>
                  <a:gd name="connsiteX270-144613" fmla="*/ 924893 w 6006665"/>
                  <a:gd name="connsiteY270-144614" fmla="*/ 2152025 h 2711051"/>
                  <a:gd name="connsiteX271-144615" fmla="*/ 877716 w 6006665"/>
                  <a:gd name="connsiteY271-144616" fmla="*/ 2152025 h 2711051"/>
                  <a:gd name="connsiteX272-144617" fmla="*/ 802724 w 6006665"/>
                  <a:gd name="connsiteY272-144618" fmla="*/ 2215654 h 2711051"/>
                  <a:gd name="connsiteX273-144619" fmla="*/ 798179 w 6006665"/>
                  <a:gd name="connsiteY273-144620" fmla="*/ 2258831 h 2711051"/>
                  <a:gd name="connsiteX274-144621" fmla="*/ 787406 w 6006665"/>
                  <a:gd name="connsiteY274-144622" fmla="*/ 2248058 h 2711051"/>
                  <a:gd name="connsiteX275-144623" fmla="*/ 786272 w 6006665"/>
                  <a:gd name="connsiteY275-144624" fmla="*/ 2258831 h 2711051"/>
                  <a:gd name="connsiteX276-144625" fmla="*/ 756063 w 6006665"/>
                  <a:gd name="connsiteY276-144626" fmla="*/ 2228621 h 2711051"/>
                  <a:gd name="connsiteX277-144627" fmla="*/ 732278 w 6006665"/>
                  <a:gd name="connsiteY277-144628" fmla="*/ 2286100 h 2711051"/>
                  <a:gd name="connsiteX278-144629" fmla="*/ 743640 w 6006665"/>
                  <a:gd name="connsiteY278-144630" fmla="*/ 2295190 h 2711051"/>
                  <a:gd name="connsiteX279-144631" fmla="*/ 723188 w 6006665"/>
                  <a:gd name="connsiteY279-144632" fmla="*/ 2338367 h 2711051"/>
                  <a:gd name="connsiteX280-144633" fmla="*/ 747026 w 6006665"/>
                  <a:gd name="connsiteY280-144634" fmla="*/ 2375208 h 2711051"/>
                  <a:gd name="connsiteX281-144635" fmla="*/ 763548 w 6006665"/>
                  <a:gd name="connsiteY281-144636" fmla="*/ 2372454 h 2711051"/>
                  <a:gd name="connsiteX282-144637" fmla="*/ 764871 w 6006665"/>
                  <a:gd name="connsiteY282-144638" fmla="*/ 2374218 h 2711051"/>
                  <a:gd name="connsiteX283-144639" fmla="*/ 775455 w 6006665"/>
                  <a:gd name="connsiteY283-144640" fmla="*/ 2372454 h 2711051"/>
                  <a:gd name="connsiteX284-144641" fmla="*/ 802724 w 6006665"/>
                  <a:gd name="connsiteY284-144642" fmla="*/ 2408813 h 2711051"/>
                  <a:gd name="connsiteX285-144643" fmla="*/ 798179 w 6006665"/>
                  <a:gd name="connsiteY285-144644" fmla="*/ 2436083 h 2711051"/>
                  <a:gd name="connsiteX286-144645" fmla="*/ 818632 w 6006665"/>
                  <a:gd name="connsiteY286-144646" fmla="*/ 2447445 h 2711051"/>
                  <a:gd name="connsiteX287-144647" fmla="*/ 802724 w 6006665"/>
                  <a:gd name="connsiteY287-144648" fmla="*/ 2479260 h 2711051"/>
                  <a:gd name="connsiteX288-144649" fmla="*/ 766365 w 6006665"/>
                  <a:gd name="connsiteY288-144650" fmla="*/ 2483805 h 2711051"/>
                  <a:gd name="connsiteX289-144651" fmla="*/ 727733 w 6006665"/>
                  <a:gd name="connsiteY289-144652" fmla="*/ 2542889 h 2711051"/>
                  <a:gd name="connsiteX290-144653" fmla="*/ 759548 w 6006665"/>
                  <a:gd name="connsiteY290-144654" fmla="*/ 2586066 h 2711051"/>
                  <a:gd name="connsiteX291-144655" fmla="*/ 759548 w 6006665"/>
                  <a:gd name="connsiteY291-144656" fmla="*/ 2624697 h 2711051"/>
                  <a:gd name="connsiteX292-144657" fmla="*/ 798179 w 6006665"/>
                  <a:gd name="connsiteY292-144658" fmla="*/ 2683782 h 2711051"/>
                  <a:gd name="connsiteX293-144659" fmla="*/ 775455 w 6006665"/>
                  <a:gd name="connsiteY293-144660" fmla="*/ 2699689 h 2711051"/>
                  <a:gd name="connsiteX294-144661" fmla="*/ 770910 w 6006665"/>
                  <a:gd name="connsiteY294-144662" fmla="*/ 2711051 h 2711051"/>
                  <a:gd name="connsiteX295-144663" fmla="*/ 759003 w 6006665"/>
                  <a:gd name="connsiteY295-144664" fmla="*/ 2711051 h 2711051"/>
                  <a:gd name="connsiteX296-144665" fmla="*/ 755003 w 6006665"/>
                  <a:gd name="connsiteY296-144666" fmla="*/ 2711051 h 2711051"/>
                  <a:gd name="connsiteX297-144667" fmla="*/ 743096 w 6006665"/>
                  <a:gd name="connsiteY297-144668" fmla="*/ 2711051 h 2711051"/>
                  <a:gd name="connsiteX298-144669" fmla="*/ 715826 w 6006665"/>
                  <a:gd name="connsiteY298-144670" fmla="*/ 2676964 h 2711051"/>
                  <a:gd name="connsiteX299-144671" fmla="*/ 704464 w 6006665"/>
                  <a:gd name="connsiteY299-144672" fmla="*/ 2676964 h 2711051"/>
                  <a:gd name="connsiteX300-144673" fmla="*/ 684012 w 6006665"/>
                  <a:gd name="connsiteY300-144674" fmla="*/ 2667874 h 2711051"/>
                  <a:gd name="connsiteX301-144675" fmla="*/ 672649 w 6006665"/>
                  <a:gd name="connsiteY301-144676" fmla="*/ 2645150 h 2711051"/>
                  <a:gd name="connsiteX302-144677" fmla="*/ 645222 w 6006665"/>
                  <a:gd name="connsiteY302-144678" fmla="*/ 2637313 h 2711051"/>
                  <a:gd name="connsiteX303-144679" fmla="*/ 625472 w 6006665"/>
                  <a:gd name="connsiteY303-144680" fmla="*/ 2640605 h 2711051"/>
                  <a:gd name="connsiteX304-144681" fmla="*/ 623771 w 6006665"/>
                  <a:gd name="connsiteY304-144682" fmla="*/ 2638904 h 2711051"/>
                  <a:gd name="connsiteX305-144683" fmla="*/ 613565 w 6006665"/>
                  <a:gd name="connsiteY305-144684" fmla="*/ 2640605 h 2711051"/>
                  <a:gd name="connsiteX306-144685" fmla="*/ 609020 w 6006665"/>
                  <a:gd name="connsiteY306-144686" fmla="*/ 2636060 h 2711051"/>
                  <a:gd name="connsiteX307-144687" fmla="*/ 559026 w 6006665"/>
                  <a:gd name="connsiteY307-144688" fmla="*/ 2608790 h 2711051"/>
                  <a:gd name="connsiteX308-144689" fmla="*/ 506760 w 6006665"/>
                  <a:gd name="connsiteY308-144690" fmla="*/ 2601973 h 2711051"/>
                  <a:gd name="connsiteX309-144691" fmla="*/ 483280 w 6006665"/>
                  <a:gd name="connsiteY309-144692" fmla="*/ 2595264 h 2711051"/>
                  <a:gd name="connsiteX310-144693" fmla="*/ 480035 w 6006665"/>
                  <a:gd name="connsiteY310-144694" fmla="*/ 2597428 h 2711051"/>
                  <a:gd name="connsiteX311-144695" fmla="*/ 475042 w 6006665"/>
                  <a:gd name="connsiteY311-144696" fmla="*/ 2592910 h 2711051"/>
                  <a:gd name="connsiteX312-144697" fmla="*/ 474945 w 6006665"/>
                  <a:gd name="connsiteY312-144698" fmla="*/ 2592883 h 2711051"/>
                  <a:gd name="connsiteX313-144699" fmla="*/ 468128 w 6006665"/>
                  <a:gd name="connsiteY313-144700" fmla="*/ 2597428 h 2711051"/>
                  <a:gd name="connsiteX314-144701" fmla="*/ 420406 w 6006665"/>
                  <a:gd name="connsiteY314-144702" fmla="*/ 2554251 h 2711051"/>
                  <a:gd name="connsiteX315-144703" fmla="*/ 381774 w 6006665"/>
                  <a:gd name="connsiteY315-144704" fmla="*/ 2538344 h 2711051"/>
                  <a:gd name="connsiteX316-144705" fmla="*/ 349960 w 6006665"/>
                  <a:gd name="connsiteY316-144706" fmla="*/ 2506529 h 2711051"/>
                  <a:gd name="connsiteX317-144707" fmla="*/ 377229 w 6006665"/>
                  <a:gd name="connsiteY317-144708" fmla="*/ 2499712 h 2711051"/>
                  <a:gd name="connsiteX318-144709" fmla="*/ 404499 w 6006665"/>
                  <a:gd name="connsiteY318-144710" fmla="*/ 2451990 h 2711051"/>
                  <a:gd name="connsiteX319-144711" fmla="*/ 388591 w 6006665"/>
                  <a:gd name="connsiteY319-144712" fmla="*/ 2436083 h 2711051"/>
                  <a:gd name="connsiteX320-144713" fmla="*/ 440858 w 6006665"/>
                  <a:gd name="connsiteY320-144714" fmla="*/ 2408813 h 2711051"/>
                  <a:gd name="connsiteX321-144715" fmla="*/ 440858 w 6006665"/>
                  <a:gd name="connsiteY321-144716" fmla="*/ 2405757 h 2711051"/>
                  <a:gd name="connsiteX322-144717" fmla="*/ 416406 w 6006665"/>
                  <a:gd name="connsiteY322-144718" fmla="*/ 2408813 h 2711051"/>
                  <a:gd name="connsiteX323-144719" fmla="*/ 416406 w 6006665"/>
                  <a:gd name="connsiteY323-144720" fmla="*/ 2407325 h 2711051"/>
                  <a:gd name="connsiteX324-144721" fmla="*/ 404499 w 6006665"/>
                  <a:gd name="connsiteY324-144722" fmla="*/ 2408813 h 2711051"/>
                  <a:gd name="connsiteX325-144723" fmla="*/ 404499 w 6006665"/>
                  <a:gd name="connsiteY325-144724" fmla="*/ 2388361 h 2711051"/>
                  <a:gd name="connsiteX326-144725" fmla="*/ 424951 w 6006665"/>
                  <a:gd name="connsiteY326-144726" fmla="*/ 2372454 h 2711051"/>
                  <a:gd name="connsiteX327-144727" fmla="*/ 463583 w 6006665"/>
                  <a:gd name="connsiteY327-144728" fmla="*/ 2365637 h 2711051"/>
                  <a:gd name="connsiteX328-144729" fmla="*/ 468128 w 6006665"/>
                  <a:gd name="connsiteY328-144730" fmla="*/ 2349729 h 2711051"/>
                  <a:gd name="connsiteX329-144731" fmla="*/ 456765 w 6006665"/>
                  <a:gd name="connsiteY329-144732" fmla="*/ 2317915 h 2711051"/>
                  <a:gd name="connsiteX330-144733" fmla="*/ 474945 w 6006665"/>
                  <a:gd name="connsiteY330-144734" fmla="*/ 2290645 h 2711051"/>
                  <a:gd name="connsiteX331-144735" fmla="*/ 474945 w 6006665"/>
                  <a:gd name="connsiteY331-144736" fmla="*/ 2270193 h 2711051"/>
                  <a:gd name="connsiteX332-144737" fmla="*/ 420406 w 6006665"/>
                  <a:gd name="connsiteY332-144738" fmla="*/ 2252013 h 2711051"/>
                  <a:gd name="connsiteX333-144739" fmla="*/ 409588 w 6006665"/>
                  <a:gd name="connsiteY333-144740" fmla="*/ 2252013 h 2711051"/>
                  <a:gd name="connsiteX334-144741" fmla="*/ 397681 w 6006665"/>
                  <a:gd name="connsiteY334-144742" fmla="*/ 2252013 h 2711051"/>
                  <a:gd name="connsiteX335-144743" fmla="*/ 379485 w 6006665"/>
                  <a:gd name="connsiteY335-144744" fmla="*/ 2229774 h 2711051"/>
                  <a:gd name="connsiteX336-144745" fmla="*/ 357322 w 6006665"/>
                  <a:gd name="connsiteY336-144746" fmla="*/ 2236106 h 2711051"/>
                  <a:gd name="connsiteX337-144747" fmla="*/ 352842 w 6006665"/>
                  <a:gd name="connsiteY337-144748" fmla="*/ 2233984 h 2711051"/>
                  <a:gd name="connsiteX338-144749" fmla="*/ 345415 w 6006665"/>
                  <a:gd name="connsiteY338-144750" fmla="*/ 2236106 h 2711051"/>
                  <a:gd name="connsiteX339-144751" fmla="*/ 302238 w 6006665"/>
                  <a:gd name="connsiteY339-144752" fmla="*/ 2215654 h 2711051"/>
                  <a:gd name="connsiteX340-144753" fmla="*/ 302238 w 6006665"/>
                  <a:gd name="connsiteY340-144754" fmla="*/ 2204292 h 2711051"/>
                  <a:gd name="connsiteX341-144755" fmla="*/ 286331 w 6006665"/>
                  <a:gd name="connsiteY341-144756" fmla="*/ 2177022 h 2711051"/>
                  <a:gd name="connsiteX342-144757" fmla="*/ 270968 w 6006665"/>
                  <a:gd name="connsiteY342-144758" fmla="*/ 2177022 h 2711051"/>
                  <a:gd name="connsiteX343-144759" fmla="*/ 259061 w 6006665"/>
                  <a:gd name="connsiteY343-144760" fmla="*/ 2177022 h 2711051"/>
                  <a:gd name="connsiteX344-144761" fmla="*/ 254516 w 6006665"/>
                  <a:gd name="connsiteY344-144762" fmla="*/ 2161115 h 2711051"/>
                  <a:gd name="connsiteX345-144763" fmla="*/ 263606 w 6006665"/>
                  <a:gd name="connsiteY345-144764" fmla="*/ 2145208 h 2711051"/>
                  <a:gd name="connsiteX346-144765" fmla="*/ 243991 w 6006665"/>
                  <a:gd name="connsiteY346-144766" fmla="*/ 2114695 h 2711051"/>
                  <a:gd name="connsiteX347-144767" fmla="*/ 216429 w 6006665"/>
                  <a:gd name="connsiteY347-144768" fmla="*/ 2117938 h 2711051"/>
                  <a:gd name="connsiteX348-144769" fmla="*/ 212956 w 6006665"/>
                  <a:gd name="connsiteY348-144770" fmla="*/ 2116946 h 2711051"/>
                  <a:gd name="connsiteX349-144771" fmla="*/ 204522 w 6006665"/>
                  <a:gd name="connsiteY349-144772" fmla="*/ 2117938 h 2711051"/>
                  <a:gd name="connsiteX350-144773" fmla="*/ 199623 w 6006665"/>
                  <a:gd name="connsiteY350-144774" fmla="*/ 2116538 h 2711051"/>
                  <a:gd name="connsiteX351-144775" fmla="*/ 195977 w 6006665"/>
                  <a:gd name="connsiteY351-144776" fmla="*/ 2129300 h 2711051"/>
                  <a:gd name="connsiteX352-144777" fmla="*/ 184968 w 6006665"/>
                  <a:gd name="connsiteY352-144778" fmla="*/ 2126155 h 2711051"/>
                  <a:gd name="connsiteX353-144779" fmla="*/ 184070 w 6006665"/>
                  <a:gd name="connsiteY353-144780" fmla="*/ 2129300 h 2711051"/>
                  <a:gd name="connsiteX354-144781" fmla="*/ 168163 w 6006665"/>
                  <a:gd name="connsiteY354-144782" fmla="*/ 2124765 h 2711051"/>
                  <a:gd name="connsiteX355-144783" fmla="*/ 156800 w 6006665"/>
                  <a:gd name="connsiteY355-144784" fmla="*/ 2086123 h 2711051"/>
                  <a:gd name="connsiteX356-144785" fmla="*/ 152255 w 6006665"/>
                  <a:gd name="connsiteY356-144786" fmla="*/ 2070216 h 2711051"/>
                  <a:gd name="connsiteX357-144787" fmla="*/ 156800 w 6006665"/>
                  <a:gd name="connsiteY357-144788" fmla="*/ 2065671 h 2711051"/>
                  <a:gd name="connsiteX358-144789" fmla="*/ 168707 w 6006665"/>
                  <a:gd name="connsiteY358-144790" fmla="*/ 2065671 h 2711051"/>
                  <a:gd name="connsiteX359-144791" fmla="*/ 188615 w 6006665"/>
                  <a:gd name="connsiteY359-144792" fmla="*/ 2065671 h 2711051"/>
                  <a:gd name="connsiteX360-144793" fmla="*/ 199977 w 6006665"/>
                  <a:gd name="connsiteY360-144794" fmla="*/ 2054309 h 2711051"/>
                  <a:gd name="connsiteX361-144795" fmla="*/ 188615 w 6006665"/>
                  <a:gd name="connsiteY361-144796" fmla="*/ 2031584 h 2711051"/>
                  <a:gd name="connsiteX362-144797" fmla="*/ 168163 w 6006665"/>
                  <a:gd name="connsiteY362-144798" fmla="*/ 2022495 h 2711051"/>
                  <a:gd name="connsiteX363-144799" fmla="*/ 168163 w 6006665"/>
                  <a:gd name="connsiteY363-144800" fmla="*/ 2015677 h 2711051"/>
                  <a:gd name="connsiteX364-144801" fmla="*/ 152255 w 6006665"/>
                  <a:gd name="connsiteY364-144802" fmla="*/ 1999770 h 2711051"/>
                  <a:gd name="connsiteX365-144803" fmla="*/ 129531 w 6006665"/>
                  <a:gd name="connsiteY365-144804" fmla="*/ 1963410 h 2711051"/>
                  <a:gd name="connsiteX366-144805" fmla="*/ 140893 w 6006665"/>
                  <a:gd name="connsiteY366-144806" fmla="*/ 1940686 h 2711051"/>
                  <a:gd name="connsiteX367-144807" fmla="*/ 136348 w 6006665"/>
                  <a:gd name="connsiteY367-144808" fmla="*/ 1913416 h 2711051"/>
                  <a:gd name="connsiteX368-144809" fmla="*/ 103789 w 6006665"/>
                  <a:gd name="connsiteY368-144810" fmla="*/ 1900009 h 2711051"/>
                  <a:gd name="connsiteX369-144811" fmla="*/ 93716 w 6006665"/>
                  <a:gd name="connsiteY369-144812" fmla="*/ 1904326 h 2711051"/>
                  <a:gd name="connsiteX370-144813" fmla="*/ 91868 w 6006665"/>
                  <a:gd name="connsiteY370-144814" fmla="*/ 1900015 h 2711051"/>
                  <a:gd name="connsiteX371-144815" fmla="*/ 81809 w 6006665"/>
                  <a:gd name="connsiteY371-144816" fmla="*/ 1904326 h 2711051"/>
                  <a:gd name="connsiteX372-144817" fmla="*/ 74992 w 6006665"/>
                  <a:gd name="connsiteY372-144818" fmla="*/ 1888419 h 2711051"/>
                  <a:gd name="connsiteX373-144819" fmla="*/ 34087 w 6006665"/>
                  <a:gd name="connsiteY373-144820" fmla="*/ 1877057 h 2711051"/>
                  <a:gd name="connsiteX374-144821" fmla="*/ 22725 w 6006665"/>
                  <a:gd name="connsiteY374-144822" fmla="*/ 1833880 h 2711051"/>
                  <a:gd name="connsiteX375-144823" fmla="*/ 22725 w 6006665"/>
                  <a:gd name="connsiteY375-144824" fmla="*/ 1802065 h 2711051"/>
                  <a:gd name="connsiteX376-144825" fmla="*/ 0 w 6006665"/>
                  <a:gd name="connsiteY376-144826" fmla="*/ 1786158 h 2711051"/>
                  <a:gd name="connsiteX377-144827" fmla="*/ 15907 w 6006665"/>
                  <a:gd name="connsiteY377-144828" fmla="*/ 1763434 h 2711051"/>
                  <a:gd name="connsiteX378-144829" fmla="*/ 6818 w 6006665"/>
                  <a:gd name="connsiteY378-144830" fmla="*/ 1699805 h 2711051"/>
                  <a:gd name="connsiteX379-144831" fmla="*/ 34087 w 6006665"/>
                  <a:gd name="connsiteY379-144832" fmla="*/ 1656628 h 2711051"/>
                  <a:gd name="connsiteX380-144833" fmla="*/ 27270 w 6006665"/>
                  <a:gd name="connsiteY380-144834" fmla="*/ 1645266 h 2711051"/>
                  <a:gd name="connsiteX381-144835" fmla="*/ 70447 w 6006665"/>
                  <a:gd name="connsiteY381-144836" fmla="*/ 1606634 h 2711051"/>
                  <a:gd name="connsiteX382-144837" fmla="*/ 27270 w 6006665"/>
                  <a:gd name="connsiteY382-144838" fmla="*/ 1570274 h 2711051"/>
                  <a:gd name="connsiteX383-144839" fmla="*/ 109078 w 6006665"/>
                  <a:gd name="connsiteY383-144840" fmla="*/ 1472558 h 2711051"/>
                  <a:gd name="connsiteX384-144841" fmla="*/ 145438 w 6006665"/>
                  <a:gd name="connsiteY384-144842" fmla="*/ 1429381 h 2711051"/>
                  <a:gd name="connsiteX385-144843" fmla="*/ 156800 w 6006665"/>
                  <a:gd name="connsiteY385-144844" fmla="*/ 1386205 h 2711051"/>
                  <a:gd name="connsiteX386-144845" fmla="*/ 102261 w 6006665"/>
                  <a:gd name="connsiteY386-144846" fmla="*/ 1333938 h 2711051"/>
                  <a:gd name="connsiteX387-144847" fmla="*/ 118168 w 6006665"/>
                  <a:gd name="connsiteY387-144848" fmla="*/ 1279399 h 2711051"/>
                  <a:gd name="connsiteX388-144849" fmla="*/ 86354 w 6006665"/>
                  <a:gd name="connsiteY388-144850" fmla="*/ 1215770 h 2711051"/>
                  <a:gd name="connsiteX389-144851" fmla="*/ 109078 w 6006665"/>
                  <a:gd name="connsiteY389-144852" fmla="*/ 1140778 h 2711051"/>
                  <a:gd name="connsiteX390-144853" fmla="*/ 70447 w 6006665"/>
                  <a:gd name="connsiteY390-144854" fmla="*/ 1038517 h 2711051"/>
                  <a:gd name="connsiteX391-144855" fmla="*/ 102261 w 6006665"/>
                  <a:gd name="connsiteY391-144856" fmla="*/ 968071 h 2711051"/>
                  <a:gd name="connsiteX392-144857" fmla="*/ 43177 w 6006665"/>
                  <a:gd name="connsiteY392-144858" fmla="*/ 902170 h 2711051"/>
                  <a:gd name="connsiteX393-144859" fmla="*/ 49994 w 6006665"/>
                  <a:gd name="connsiteY393-144860" fmla="*/ 827178 h 2711051"/>
                  <a:gd name="connsiteX394-144861" fmla="*/ 81809 w 6006665"/>
                  <a:gd name="connsiteY394-144862" fmla="*/ 822633 h 2711051"/>
                  <a:gd name="connsiteX395-144863" fmla="*/ 145438 w 6006665"/>
                  <a:gd name="connsiteY395-144864" fmla="*/ 779457 h 2711051"/>
                  <a:gd name="connsiteX396-144865" fmla="*/ 184070 w 6006665"/>
                  <a:gd name="connsiteY396-144866" fmla="*/ 740825 h 2711051"/>
                  <a:gd name="connsiteX397-144867" fmla="*/ 189699 w 6006665"/>
                  <a:gd name="connsiteY397-144868" fmla="*/ 747103 h 2711051"/>
                  <a:gd name="connsiteX398-144869" fmla="*/ 195977 w 6006665"/>
                  <a:gd name="connsiteY398-144870" fmla="*/ 740825 h 2711051"/>
                  <a:gd name="connsiteX399-144871" fmla="*/ 255061 w 6006665"/>
                  <a:gd name="connsiteY399-144872" fmla="*/ 806726 h 2711051"/>
                  <a:gd name="connsiteX400-144873" fmla="*/ 350504 w 6006665"/>
                  <a:gd name="connsiteY400-144874" fmla="*/ 827178 h 2711051"/>
                  <a:gd name="connsiteX401-144875" fmla="*/ 491397 w 6006665"/>
                  <a:gd name="connsiteY401-144876" fmla="*/ 940802 h 2711051"/>
                  <a:gd name="connsiteX402-144877" fmla="*/ 523211 w 6006665"/>
                  <a:gd name="connsiteY402-144878" fmla="*/ 988523 h 2711051"/>
                  <a:gd name="connsiteX403-144879" fmla="*/ 523211 w 6006665"/>
                  <a:gd name="connsiteY403-144880" fmla="*/ 1047607 h 2711051"/>
                  <a:gd name="connsiteX404-144881" fmla="*/ 486852 w 6006665"/>
                  <a:gd name="connsiteY404-144882" fmla="*/ 1102146 h 2711051"/>
                  <a:gd name="connsiteX405-144883" fmla="*/ 420951 w 6006665"/>
                  <a:gd name="connsiteY405-144884" fmla="*/ 1122599 h 2711051"/>
                  <a:gd name="connsiteX406-144885" fmla="*/ 415909 w 6006665"/>
                  <a:gd name="connsiteY406-144886" fmla="*/ 1120468 h 2711051"/>
                  <a:gd name="connsiteX407-144887" fmla="*/ 409044 w 6006665"/>
                  <a:gd name="connsiteY407-144888" fmla="*/ 1122599 h 2711051"/>
                  <a:gd name="connsiteX408-144889" fmla="*/ 252950 w 6006665"/>
                  <a:gd name="connsiteY408-144890" fmla="*/ 1056643 h 2711051"/>
                  <a:gd name="connsiteX409-144891" fmla="*/ 232336 w 6006665"/>
                  <a:gd name="connsiteY409-144892" fmla="*/ 1063515 h 2711051"/>
                  <a:gd name="connsiteX410-144893" fmla="*/ 291420 w 6006665"/>
                  <a:gd name="connsiteY410-144894" fmla="*/ 1133961 h 2711051"/>
                  <a:gd name="connsiteX411-144895" fmla="*/ 291420 w 6006665"/>
                  <a:gd name="connsiteY411-144896" fmla="*/ 1172593 h 2711051"/>
                  <a:gd name="connsiteX412-144897" fmla="*/ 298238 w 6006665"/>
                  <a:gd name="connsiteY412-144898" fmla="*/ 1258947 h 2711051"/>
                  <a:gd name="connsiteX413-144899" fmla="*/ 345959 w 6006665"/>
                  <a:gd name="connsiteY413-144900" fmla="*/ 1290761 h 2711051"/>
                  <a:gd name="connsiteX414-144901" fmla="*/ 362087 w 6006665"/>
                  <a:gd name="connsiteY414-144902" fmla="*/ 1300169 h 2711051"/>
                  <a:gd name="connsiteX415-144903" fmla="*/ 365867 w 6006665"/>
                  <a:gd name="connsiteY415-144904" fmla="*/ 1268036 h 2711051"/>
                  <a:gd name="connsiteX416-144905" fmla="*/ 345415 w 6006665"/>
                  <a:gd name="connsiteY416-144906" fmla="*/ 1231677 h 2711051"/>
                  <a:gd name="connsiteX417-144907" fmla="*/ 365867 w 6006665"/>
                  <a:gd name="connsiteY417-144908" fmla="*/ 1199862 h 2711051"/>
                  <a:gd name="connsiteX418-144909" fmla="*/ 374560 w 6006665"/>
                  <a:gd name="connsiteY418-144910" fmla="*/ 1204861 h 2711051"/>
                  <a:gd name="connsiteX419-144911" fmla="*/ 377774 w 6006665"/>
                  <a:gd name="connsiteY419-144912" fmla="*/ 1199862 h 2711051"/>
                  <a:gd name="connsiteX420-144913" fmla="*/ 461933 w 6006665"/>
                  <a:gd name="connsiteY420-144914" fmla="*/ 1248254 h 2711051"/>
                  <a:gd name="connsiteX421-144915" fmla="*/ 484035 w 6006665"/>
                  <a:gd name="connsiteY421-144916" fmla="*/ 1231677 h 2711051"/>
                  <a:gd name="connsiteX422-144917" fmla="*/ 463583 w 6006665"/>
                  <a:gd name="connsiteY422-144918" fmla="*/ 1165775 h 2711051"/>
                  <a:gd name="connsiteX423-144919" fmla="*/ 549936 w 6006665"/>
                  <a:gd name="connsiteY423-144920" fmla="*/ 1079422 h 2711051"/>
                  <a:gd name="connsiteX424-144921" fmla="*/ 559742 w 6006665"/>
                  <a:gd name="connsiteY424-144922" fmla="*/ 1081523 h 2711051"/>
                  <a:gd name="connsiteX425-144923" fmla="*/ 561843 w 6006665"/>
                  <a:gd name="connsiteY425-144924" fmla="*/ 1079422 h 2711051"/>
                  <a:gd name="connsiteX426-144925" fmla="*/ 593658 w 6006665"/>
                  <a:gd name="connsiteY426-144926" fmla="*/ 1086239 h 2711051"/>
                  <a:gd name="connsiteX427-144927" fmla="*/ 620945 w 6006665"/>
                  <a:gd name="connsiteY427-144928" fmla="*/ 1110116 h 2711051"/>
                  <a:gd name="connsiteX428-144929" fmla="*/ 640835 w 6006665"/>
                  <a:gd name="connsiteY428-144930" fmla="*/ 1054425 h 2711051"/>
                  <a:gd name="connsiteX429-144931" fmla="*/ 609020 w 6006665"/>
                  <a:gd name="connsiteY429-144932" fmla="*/ 999886 h 2711051"/>
                  <a:gd name="connsiteX430-144933" fmla="*/ 624928 w 6006665"/>
                  <a:gd name="connsiteY430-144934" fmla="*/ 940802 h 2711051"/>
                  <a:gd name="connsiteX431-144935" fmla="*/ 597658 w 6006665"/>
                  <a:gd name="connsiteY431-144936" fmla="*/ 881717 h 2711051"/>
                  <a:gd name="connsiteX432-144937" fmla="*/ 611562 w 6006665"/>
                  <a:gd name="connsiteY432-144938" fmla="*/ 886043 h 2711051"/>
                  <a:gd name="connsiteX433-144939" fmla="*/ 609565 w 6006665"/>
                  <a:gd name="connsiteY433-144940" fmla="*/ 881717 h 2711051"/>
                  <a:gd name="connsiteX434-144941" fmla="*/ 711826 w 6006665"/>
                  <a:gd name="connsiteY434-144942" fmla="*/ 913532 h 2711051"/>
                  <a:gd name="connsiteX435-144943" fmla="*/ 732278 w 6006665"/>
                  <a:gd name="connsiteY435-144944" fmla="*/ 968071 h 2711051"/>
                  <a:gd name="connsiteX436-144945" fmla="*/ 684556 w 6006665"/>
                  <a:gd name="connsiteY436-144946" fmla="*/ 979433 h 2711051"/>
                  <a:gd name="connsiteX437-144947" fmla="*/ 684556 w 6006665"/>
                  <a:gd name="connsiteY437-144948" fmla="*/ 1031700 h 2711051"/>
                  <a:gd name="connsiteX438-144949" fmla="*/ 713309 w 6006665"/>
                  <a:gd name="connsiteY438-144950" fmla="*/ 1060453 h 2711051"/>
                  <a:gd name="connsiteX439-144951" fmla="*/ 763548 w 6006665"/>
                  <a:gd name="connsiteY439-144952" fmla="*/ 1043062 h 2711051"/>
                  <a:gd name="connsiteX440-144953" fmla="*/ 770365 w 6006665"/>
                  <a:gd name="connsiteY440-144954" fmla="*/ 983978 h 2711051"/>
                  <a:gd name="connsiteX441-144955" fmla="*/ 845357 w 6006665"/>
                  <a:gd name="connsiteY441-144956" fmla="*/ 936257 h 2711051"/>
                  <a:gd name="connsiteX442-144957" fmla="*/ 972614 w 6006665"/>
                  <a:gd name="connsiteY442-144958" fmla="*/ 849903 h 2711051"/>
                  <a:gd name="connsiteX443-144959" fmla="*/ 982566 w 6006665"/>
                  <a:gd name="connsiteY443-144960" fmla="*/ 851230 h 2711051"/>
                  <a:gd name="connsiteX444-144961" fmla="*/ 984521 w 6006665"/>
                  <a:gd name="connsiteY444-144962" fmla="*/ 849903 h 2711051"/>
                  <a:gd name="connsiteX445-144963" fmla="*/ 1018608 w 6006665"/>
                  <a:gd name="connsiteY445-144964" fmla="*/ 854448 h 2711051"/>
                  <a:gd name="connsiteX446-144965" fmla="*/ 979977 w 6006665"/>
                  <a:gd name="connsiteY446-144966" fmla="*/ 918077 h 2711051"/>
                  <a:gd name="connsiteX447-144967" fmla="*/ 1012666 w 6006665"/>
                  <a:gd name="connsiteY447-144968" fmla="*/ 923238 h 2711051"/>
                  <a:gd name="connsiteX448-144969" fmla="*/ 1038516 w 6006665"/>
                  <a:gd name="connsiteY448-144970" fmla="*/ 893080 h 2711051"/>
                  <a:gd name="connsiteX449-144971" fmla="*/ 1050423 w 6006665"/>
                  <a:gd name="connsiteY449-144972" fmla="*/ 893080 h 2711051"/>
                  <a:gd name="connsiteX450-144973" fmla="*/ 1108962 w 6006665"/>
                  <a:gd name="connsiteY450-144974" fmla="*/ 893080 h 2711051"/>
                  <a:gd name="connsiteX451-144975" fmla="*/ 1161229 w 6006665"/>
                  <a:gd name="connsiteY451-144976" fmla="*/ 849903 h 2711051"/>
                  <a:gd name="connsiteX452-144977" fmla="*/ 1165711 w 6006665"/>
                  <a:gd name="connsiteY452-144978" fmla="*/ 856037 h 2711051"/>
                  <a:gd name="connsiteX453-144979" fmla="*/ 1173136 w 6006665"/>
                  <a:gd name="connsiteY453-144980" fmla="*/ 849903 h 2711051"/>
                  <a:gd name="connsiteX454-144981" fmla="*/ 1210035 w 6006665"/>
                  <a:gd name="connsiteY454-144982" fmla="*/ 900396 h 2711051"/>
                  <a:gd name="connsiteX455-144983" fmla="*/ 1247583 w 6006665"/>
                  <a:gd name="connsiteY455-144984" fmla="*/ 843086 h 2711051"/>
                  <a:gd name="connsiteX456-144985" fmla="*/ 1211223 w 6006665"/>
                  <a:gd name="connsiteY456-144986" fmla="*/ 784002 h 2711051"/>
                  <a:gd name="connsiteX457-144987" fmla="*/ 1227130 w 6006665"/>
                  <a:gd name="connsiteY457-144988" fmla="*/ 747642 h 2711051"/>
                  <a:gd name="connsiteX458-144989" fmla="*/ 1237665 w 6006665"/>
                  <a:gd name="connsiteY458-144990" fmla="*/ 750780 h 2711051"/>
                  <a:gd name="connsiteX459-144991" fmla="*/ 1239037 w 6006665"/>
                  <a:gd name="connsiteY459-144992" fmla="*/ 747642 h 2711051"/>
                  <a:gd name="connsiteX460-144993" fmla="*/ 1345843 w 6006665"/>
                  <a:gd name="connsiteY460-144994" fmla="*/ 779457 h 2711051"/>
                  <a:gd name="connsiteX461-144995" fmla="*/ 1400382 w 6006665"/>
                  <a:gd name="connsiteY461-144996" fmla="*/ 811271 h 2711051"/>
                  <a:gd name="connsiteX462-144997" fmla="*/ 1519756 w 6006665"/>
                  <a:gd name="connsiteY462-144998" fmla="*/ 917855 h 2711051"/>
                  <a:gd name="connsiteX463-144999" fmla="*/ 1543003 w 6006665"/>
                  <a:gd name="connsiteY463-145000" fmla="*/ 877173 h 2711051"/>
                  <a:gd name="connsiteX464-145001" fmla="*/ 1506643 w 6006665"/>
                  <a:gd name="connsiteY464-145002" fmla="*/ 822633 h 2711051"/>
                  <a:gd name="connsiteX465-145003" fmla="*/ 1506643 w 6006665"/>
                  <a:gd name="connsiteY465-145004" fmla="*/ 799909 h 2711051"/>
                  <a:gd name="connsiteX466-145005" fmla="*/ 1463467 w 6006665"/>
                  <a:gd name="connsiteY466-145006" fmla="*/ 790819 h 2711051"/>
                  <a:gd name="connsiteX467-145007" fmla="*/ 1472556 w 6006665"/>
                  <a:gd name="connsiteY467-145008" fmla="*/ 740825 h 2711051"/>
                  <a:gd name="connsiteX468-145009" fmla="*/ 1452104 w 6006665"/>
                  <a:gd name="connsiteY468-145010" fmla="*/ 654471 h 2711051"/>
                  <a:gd name="connsiteX469-145011" fmla="*/ 1452104 w 6006665"/>
                  <a:gd name="connsiteY469-145012" fmla="*/ 618112 h 2711051"/>
                  <a:gd name="connsiteX470-145013" fmla="*/ 1522551 w 6006665"/>
                  <a:gd name="connsiteY470-145014" fmla="*/ 515851 h 2711051"/>
                  <a:gd name="connsiteX471-145015" fmla="*/ 1543003 w 6006665"/>
                  <a:gd name="connsiteY471-145016" fmla="*/ 402228 h 2711051"/>
                  <a:gd name="connsiteX472-145017" fmla="*/ 1570272 w 6006665"/>
                  <a:gd name="connsiteY472-145018" fmla="*/ 381775 h 2711051"/>
                  <a:gd name="connsiteX473-145019" fmla="*/ 1578688 w 6006665"/>
                  <a:gd name="connsiteY473-145020" fmla="*/ 384394 h 2711051"/>
                  <a:gd name="connsiteX474-145021" fmla="*/ 1582179 w 6006665"/>
                  <a:gd name="connsiteY474-145022" fmla="*/ 381775 h 2711051"/>
                  <a:gd name="connsiteX475-145023" fmla="*/ 1684440 w 6006665"/>
                  <a:gd name="connsiteY475-145024" fmla="*/ 413590 h 2711051"/>
                  <a:gd name="connsiteX476-145025" fmla="*/ 1688985 w 6006665"/>
                  <a:gd name="connsiteY476-145026" fmla="*/ 484036 h 2711051"/>
                  <a:gd name="connsiteX477-145027" fmla="*/ 1652625 w 6006665"/>
                  <a:gd name="connsiteY477-145028" fmla="*/ 574935 h 2711051"/>
                  <a:gd name="connsiteX478-145029" fmla="*/ 1679895 w 6006665"/>
                  <a:gd name="connsiteY478-145030" fmla="*/ 613567 h 2711051"/>
                  <a:gd name="connsiteX479-145031" fmla="*/ 1688985 w 6006665"/>
                  <a:gd name="connsiteY479-145032" fmla="*/ 688558 h 2711051"/>
                  <a:gd name="connsiteX480-145033" fmla="*/ 1679895 w 6006665"/>
                  <a:gd name="connsiteY480-145034" fmla="*/ 833996 h 2711051"/>
                  <a:gd name="connsiteX481-145035" fmla="*/ 1636718 w 6006665"/>
                  <a:gd name="connsiteY481-145036" fmla="*/ 1097602 h 2711051"/>
                  <a:gd name="connsiteX482-145037" fmla="*/ 1662494 w 6006665"/>
                  <a:gd name="connsiteY482-145038" fmla="*/ 1104046 h 2711051"/>
                  <a:gd name="connsiteX0-145039" fmla="*/ 1662494 w 6006665"/>
                  <a:gd name="connsiteY0-145040" fmla="*/ 1104046 h 2711051"/>
                  <a:gd name="connsiteX1-145041" fmla="*/ 3211535 w 6006665"/>
                  <a:gd name="connsiteY1-145042" fmla="*/ 1 h 2711051"/>
                  <a:gd name="connsiteX2-145043" fmla="*/ 3200173 w 6006665"/>
                  <a:gd name="connsiteY2-145044" fmla="*/ 74993 h 2711051"/>
                  <a:gd name="connsiteX3-145045" fmla="*/ 3161541 w 6006665"/>
                  <a:gd name="connsiteY3-145046" fmla="*/ 118170 h 2711051"/>
                  <a:gd name="connsiteX4-145047" fmla="*/ 3066097 w 6006665"/>
                  <a:gd name="connsiteY4-145048" fmla="*/ 193161 h 2711051"/>
                  <a:gd name="connsiteX5-145049" fmla="*/ 3034283 w 6006665"/>
                  <a:gd name="connsiteY5-145050" fmla="*/ 236338 h 2711051"/>
                  <a:gd name="connsiteX6-145051" fmla="*/ 3082005 w 6006665"/>
                  <a:gd name="connsiteY6-145052" fmla="*/ 252245 h 2711051"/>
                  <a:gd name="connsiteX7-145053" fmla="*/ 3129459 w 6006665"/>
                  <a:gd name="connsiteY7-145054" fmla="*/ 279926 h 2711051"/>
                  <a:gd name="connsiteX8-145055" fmla="*/ 3156451 w 6006665"/>
                  <a:gd name="connsiteY8-145056" fmla="*/ 256790 h 2711051"/>
                  <a:gd name="connsiteX9-145057" fmla="*/ 3158460 w 6006665"/>
                  <a:gd name="connsiteY9-145058" fmla="*/ 265274 h 2711051"/>
                  <a:gd name="connsiteX10-145059" fmla="*/ 3168359 w 6006665"/>
                  <a:gd name="connsiteY10-145060" fmla="*/ 256790 h 2711051"/>
                  <a:gd name="connsiteX11-145061" fmla="*/ 3184984 w 6006665"/>
                  <a:gd name="connsiteY11-145062" fmla="*/ 326983 h 2711051"/>
                  <a:gd name="connsiteX12-145063" fmla="*/ 3192811 w 6006665"/>
                  <a:gd name="connsiteY12-145064" fmla="*/ 311329 h 2711051"/>
                  <a:gd name="connsiteX13-145065" fmla="*/ 3251895 w 6006665"/>
                  <a:gd name="connsiteY13-145066" fmla="*/ 290877 h 2711051"/>
                  <a:gd name="connsiteX14-145067" fmla="*/ 3259833 w 6006665"/>
                  <a:gd name="connsiteY14-145068" fmla="*/ 292251 h 2711051"/>
                  <a:gd name="connsiteX15-145069" fmla="*/ 3263802 w 6006665"/>
                  <a:gd name="connsiteY15-145070" fmla="*/ 290877 h 2711051"/>
                  <a:gd name="connsiteX16-145071" fmla="*/ 3381970 w 6006665"/>
                  <a:gd name="connsiteY16-145072" fmla="*/ 311329 h 2711051"/>
                  <a:gd name="connsiteX17-145073" fmla="*/ 3388787 w 6006665"/>
                  <a:gd name="connsiteY17-145074" fmla="*/ 370413 h 2711051"/>
                  <a:gd name="connsiteX18-145075" fmla="*/ 3531529 w 6006665"/>
                  <a:gd name="connsiteY18-145076" fmla="*/ 391404 h 2711051"/>
                  <a:gd name="connsiteX19-145077" fmla="*/ 3538225 w 6006665"/>
                  <a:gd name="connsiteY19-145078" fmla="*/ 295422 h 2711051"/>
                  <a:gd name="connsiteX20-145079" fmla="*/ 3549910 w 6006665"/>
                  <a:gd name="connsiteY20-145080" fmla="*/ 298609 h 2711051"/>
                  <a:gd name="connsiteX21-145081" fmla="*/ 3550132 w 6006665"/>
                  <a:gd name="connsiteY21-145082" fmla="*/ 295422 h 2711051"/>
                  <a:gd name="connsiteX22-145083" fmla="*/ 3625123 w 6006665"/>
                  <a:gd name="connsiteY22-145084" fmla="*/ 315874 h 2711051"/>
                  <a:gd name="connsiteX23-145085" fmla="*/ 3672301 w 6006665"/>
                  <a:gd name="connsiteY23-145086" fmla="*/ 315874 h 2711051"/>
                  <a:gd name="connsiteX24-145087" fmla="*/ 3684207 w 6006665"/>
                  <a:gd name="connsiteY24-145088" fmla="*/ 315874 h 2711051"/>
                  <a:gd name="connsiteX25-145089" fmla="*/ 3743291 w 6006665"/>
                  <a:gd name="connsiteY25-145090" fmla="*/ 381775 h 2711051"/>
                  <a:gd name="connsiteX26-145091" fmla="*/ 3759199 w 6006665"/>
                  <a:gd name="connsiteY26-145092" fmla="*/ 461312 h 2711051"/>
                  <a:gd name="connsiteX27-145093" fmla="*/ 3738747 w 6006665"/>
                  <a:gd name="connsiteY27-145094" fmla="*/ 511306 h 2711051"/>
                  <a:gd name="connsiteX28-145095" fmla="*/ 3786469 w 6006665"/>
                  <a:gd name="connsiteY28-145096" fmla="*/ 602204 h 2711051"/>
                  <a:gd name="connsiteX29-145097" fmla="*/ 3835603 w 6006665"/>
                  <a:gd name="connsiteY29-145098" fmla="*/ 638110 h 2711051"/>
                  <a:gd name="connsiteX30-145099" fmla="*/ 3865460 w 6006665"/>
                  <a:gd name="connsiteY30-145100" fmla="*/ 527213 h 2711051"/>
                  <a:gd name="connsiteX31-145101" fmla="*/ 3875077 w 6006665"/>
                  <a:gd name="connsiteY31-145102" fmla="*/ 535720 h 2711051"/>
                  <a:gd name="connsiteX32-145103" fmla="*/ 3877367 w 6006665"/>
                  <a:gd name="connsiteY32-145104" fmla="*/ 527213 h 2711051"/>
                  <a:gd name="connsiteX33-145105" fmla="*/ 3932151 w 6006665"/>
                  <a:gd name="connsiteY33-145106" fmla="*/ 575676 h 2711051"/>
                  <a:gd name="connsiteX34-145107" fmla="*/ 3988173 w 6006665"/>
                  <a:gd name="connsiteY34-145108" fmla="*/ 547665 h 2711051"/>
                  <a:gd name="connsiteX35-145109" fmla="*/ 3993852 w 6006665"/>
                  <a:gd name="connsiteY35-145110" fmla="*/ 550780 h 2711051"/>
                  <a:gd name="connsiteX36-145111" fmla="*/ 4000080 w 6006665"/>
                  <a:gd name="connsiteY36-145112" fmla="*/ 547665 h 2711051"/>
                  <a:gd name="connsiteX37-145113" fmla="*/ 4062426 w 6006665"/>
                  <a:gd name="connsiteY37-145114" fmla="*/ 581855 h 2711051"/>
                  <a:gd name="connsiteX38-145115" fmla="*/ 4085889 w 6006665"/>
                  <a:gd name="connsiteY38-145116" fmla="*/ 554483 h 2711051"/>
                  <a:gd name="connsiteX39-145117" fmla="*/ 4095563 w 6006665"/>
                  <a:gd name="connsiteY39-145118" fmla="*/ 557087 h 2711051"/>
                  <a:gd name="connsiteX40-145119" fmla="*/ 4097796 w 6006665"/>
                  <a:gd name="connsiteY40-145120" fmla="*/ 554483 h 2711051"/>
                  <a:gd name="connsiteX41-145121" fmla="*/ 4144150 w 6006665"/>
                  <a:gd name="connsiteY41-145122" fmla="*/ 566963 h 2711051"/>
                  <a:gd name="connsiteX42-145123" fmla="*/ 4117703 w 6006665"/>
                  <a:gd name="connsiteY42-145124" fmla="*/ 456767 h 2711051"/>
                  <a:gd name="connsiteX43-145125" fmla="*/ 4165425 w 6006665"/>
                  <a:gd name="connsiteY43-145126" fmla="*/ 402228 h 2711051"/>
                  <a:gd name="connsiteX44-145127" fmla="*/ 4175231 w 6006665"/>
                  <a:gd name="connsiteY44-145128" fmla="*/ 404629 h 2711051"/>
                  <a:gd name="connsiteX45-145129" fmla="*/ 4177332 w 6006665"/>
                  <a:gd name="connsiteY45-145130" fmla="*/ 402228 h 2711051"/>
                  <a:gd name="connsiteX46-145131" fmla="*/ 4511384 w 6006665"/>
                  <a:gd name="connsiteY46-145132" fmla="*/ 484036 h 2711051"/>
                  <a:gd name="connsiteX47-145133" fmla="*/ 4543199 w 6006665"/>
                  <a:gd name="connsiteY47-145134" fmla="*/ 554483 h 2711051"/>
                  <a:gd name="connsiteX48-145135" fmla="*/ 4639242 w 6006665"/>
                  <a:gd name="connsiteY48-145136" fmla="*/ 637125 h 2711051"/>
                  <a:gd name="connsiteX49-145137" fmla="*/ 4774445 w 6006665"/>
                  <a:gd name="connsiteY49-145138" fmla="*/ 618112 h 2711051"/>
                  <a:gd name="connsiteX50-145139" fmla="*/ 4778496 w 6006665"/>
                  <a:gd name="connsiteY50-145140" fmla="*/ 619216 h 2711051"/>
                  <a:gd name="connsiteX51-145141" fmla="*/ 4786352 w 6006665"/>
                  <a:gd name="connsiteY51-145142" fmla="*/ 618112 h 2711051"/>
                  <a:gd name="connsiteX52-145143" fmla="*/ 4861343 w 6006665"/>
                  <a:gd name="connsiteY52-145144" fmla="*/ 638564 h 2711051"/>
                  <a:gd name="connsiteX53-145145" fmla="*/ 4893158 w 6006665"/>
                  <a:gd name="connsiteY53-145146" fmla="*/ 681741 h 2711051"/>
                  <a:gd name="connsiteX54-145147" fmla="*/ 4888613 w 6006665"/>
                  <a:gd name="connsiteY54-145148" fmla="*/ 763549 h 2711051"/>
                  <a:gd name="connsiteX55-145149" fmla="*/ 4927677 w 6006665"/>
                  <a:gd name="connsiteY55-145150" fmla="*/ 788221 h 2711051"/>
                  <a:gd name="connsiteX56-145151" fmla="*/ 4967605 w 6006665"/>
                  <a:gd name="connsiteY56-145152" fmla="*/ 774912 h 2711051"/>
                  <a:gd name="connsiteX57-145153" fmla="*/ 5038051 w 6006665"/>
                  <a:gd name="connsiteY57-145154" fmla="*/ 768094 h 2711051"/>
                  <a:gd name="connsiteX58-145155" fmla="*/ 5040730 w 6006665"/>
                  <a:gd name="connsiteY58-145156" fmla="*/ 768987 h 2711051"/>
                  <a:gd name="connsiteX59-145157" fmla="*/ 5049958 w 6006665"/>
                  <a:gd name="connsiteY59-145158" fmla="*/ 768094 h 2711051"/>
                  <a:gd name="connsiteX60-145159" fmla="*/ 5114249 w 6006665"/>
                  <a:gd name="connsiteY60-145160" fmla="*/ 789525 h 2711051"/>
                  <a:gd name="connsiteX61-145161" fmla="*/ 5176671 w 6006665"/>
                  <a:gd name="connsiteY61-145162" fmla="*/ 779457 h 2711051"/>
                  <a:gd name="connsiteX62-145163" fmla="*/ 5177801 w 6006665"/>
                  <a:gd name="connsiteY62-145164" fmla="*/ 781195 h 2711051"/>
                  <a:gd name="connsiteX63-145165" fmla="*/ 5188578 w 6006665"/>
                  <a:gd name="connsiteY63-145166" fmla="*/ 779457 h 2711051"/>
                  <a:gd name="connsiteX64-145167" fmla="*/ 5243719 w 6006665"/>
                  <a:gd name="connsiteY64-145168" fmla="*/ 864288 h 2711051"/>
                  <a:gd name="connsiteX65-145169" fmla="*/ 5283477 w 6006665"/>
                  <a:gd name="connsiteY65-145170" fmla="*/ 833996 h 2711051"/>
                  <a:gd name="connsiteX66-145171" fmla="*/ 5258480 w 6006665"/>
                  <a:gd name="connsiteY66-145172" fmla="*/ 768094 h 2711051"/>
                  <a:gd name="connsiteX67-145173" fmla="*/ 5267570 w 6006665"/>
                  <a:gd name="connsiteY67-145174" fmla="*/ 720373 h 2711051"/>
                  <a:gd name="connsiteX68-145175" fmla="*/ 5278896 w 6006665"/>
                  <a:gd name="connsiteY68-145176" fmla="*/ 723422 h 2711051"/>
                  <a:gd name="connsiteX69-145177" fmla="*/ 5279477 w 6006665"/>
                  <a:gd name="connsiteY69-145178" fmla="*/ 720373 h 2711051"/>
                  <a:gd name="connsiteX70-145179" fmla="*/ 5395510 w 6006665"/>
                  <a:gd name="connsiteY70-145180" fmla="*/ 751612 h 2711051"/>
                  <a:gd name="connsiteX71-145181" fmla="*/ 5463001 w 6006665"/>
                  <a:gd name="connsiteY71-145182" fmla="*/ 747642 h 2711051"/>
                  <a:gd name="connsiteX72-145183" fmla="*/ 5464386 w 6006665"/>
                  <a:gd name="connsiteY72-145184" fmla="*/ 748261 h 2711051"/>
                  <a:gd name="connsiteX73-145185" fmla="*/ 5474909 w 6006665"/>
                  <a:gd name="connsiteY73-145186" fmla="*/ 747642 h 2711051"/>
                  <a:gd name="connsiteX74-145187" fmla="*/ 5581715 w 6006665"/>
                  <a:gd name="connsiteY74-145188" fmla="*/ 795364 h 2711051"/>
                  <a:gd name="connsiteX75-145189" fmla="*/ 5633981 w 6006665"/>
                  <a:gd name="connsiteY75-145190" fmla="*/ 838541 h 2711051"/>
                  <a:gd name="connsiteX76-145191" fmla="*/ 5720335 w 6006665"/>
                  <a:gd name="connsiteY76-145192" fmla="*/ 918077 h 2711051"/>
                  <a:gd name="connsiteX77-145193" fmla="*/ 5822595 w 6006665"/>
                  <a:gd name="connsiteY77-145194" fmla="*/ 1015793 h 2711051"/>
                  <a:gd name="connsiteX78-145195" fmla="*/ 5818051 w 6006665"/>
                  <a:gd name="connsiteY78-145196" fmla="*/ 1070332 h 2711051"/>
                  <a:gd name="connsiteX79-145197" fmla="*/ 5825679 w 6006665"/>
                  <a:gd name="connsiteY79-145198" fmla="*/ 1077960 h 2711051"/>
                  <a:gd name="connsiteX80-145199" fmla="*/ 5822051 w 6006665"/>
                  <a:gd name="connsiteY80-145200" fmla="*/ 1027155 h 2711051"/>
                  <a:gd name="connsiteX81-145201" fmla="*/ 5834092 w 6006665"/>
                  <a:gd name="connsiteY81-145202" fmla="*/ 1029028 h 2711051"/>
                  <a:gd name="connsiteX82-145203" fmla="*/ 5833958 w 6006665"/>
                  <a:gd name="connsiteY82-145204" fmla="*/ 1027155 h 2711051"/>
                  <a:gd name="connsiteX83-145205" fmla="*/ 5936219 w 6006665"/>
                  <a:gd name="connsiteY83-145206" fmla="*/ 1043062 h 2711051"/>
                  <a:gd name="connsiteX84-145207" fmla="*/ 6006665 w 6006665"/>
                  <a:gd name="connsiteY84-145208" fmla="*/ 1122599 h 2711051"/>
                  <a:gd name="connsiteX85-145209" fmla="*/ 5968033 w 6006665"/>
                  <a:gd name="connsiteY85-145210" fmla="*/ 1161231 h 2711051"/>
                  <a:gd name="connsiteX86-145211" fmla="*/ 5908949 w 6006665"/>
                  <a:gd name="connsiteY86-145212" fmla="*/ 1172593 h 2711051"/>
                  <a:gd name="connsiteX87-145213" fmla="*/ 5908949 w 6006665"/>
                  <a:gd name="connsiteY87-145214" fmla="*/ 1258947 h 2711051"/>
                  <a:gd name="connsiteX88-145215" fmla="*/ 5893042 w 6006665"/>
                  <a:gd name="connsiteY88-145216" fmla="*/ 1274854 h 2711051"/>
                  <a:gd name="connsiteX89-145217" fmla="*/ 5881135 w 6006665"/>
                  <a:gd name="connsiteY89-145218" fmla="*/ 1274854 h 2711051"/>
                  <a:gd name="connsiteX90-145219" fmla="*/ 5861227 w 6006665"/>
                  <a:gd name="connsiteY90-145220" fmla="*/ 1274854 h 2711051"/>
                  <a:gd name="connsiteX91-145221" fmla="*/ 5849321 w 6006665"/>
                  <a:gd name="connsiteY91-145222" fmla="*/ 1274854 h 2711051"/>
                  <a:gd name="connsiteX92-145223" fmla="*/ 5817506 w 6006665"/>
                  <a:gd name="connsiteY92-145224" fmla="*/ 1240767 h 2711051"/>
                  <a:gd name="connsiteX93-145225" fmla="*/ 5767511 w 6006665"/>
                  <a:gd name="connsiteY93-145226" fmla="*/ 1215770 h 2711051"/>
                  <a:gd name="connsiteX94-145227" fmla="*/ 5762967 w 6006665"/>
                  <a:gd name="connsiteY94-145228" fmla="*/ 1181683 h 2711051"/>
                  <a:gd name="connsiteX95-145229" fmla="*/ 5729132 w 6006665"/>
                  <a:gd name="connsiteY95-145230" fmla="*/ 1167751 h 2711051"/>
                  <a:gd name="connsiteX96-145231" fmla="*/ 5695337 w 6006665"/>
                  <a:gd name="connsiteY96-145232" fmla="*/ 1177138 h 2711051"/>
                  <a:gd name="connsiteX97-145233" fmla="*/ 5693366 w 6006665"/>
                  <a:gd name="connsiteY97-145234" fmla="*/ 1174378 h 2711051"/>
                  <a:gd name="connsiteX98-145235" fmla="*/ 5683431 w 6006665"/>
                  <a:gd name="connsiteY98-145236" fmla="*/ 1177138 h 2711051"/>
                  <a:gd name="connsiteX99-145237" fmla="*/ 5640799 w 6006665"/>
                  <a:gd name="connsiteY99-145238" fmla="*/ 1133961 h 2711051"/>
                  <a:gd name="connsiteX100-145239" fmla="*/ 5656705 w 6006665"/>
                  <a:gd name="connsiteY100-145240" fmla="*/ 1177138 h 2711051"/>
                  <a:gd name="connsiteX101-145241" fmla="*/ 5586259 w 6006665"/>
                  <a:gd name="connsiteY101-145242" fmla="*/ 1252129 h 2711051"/>
                  <a:gd name="connsiteX102-145243" fmla="*/ 5575676 w 6006665"/>
                  <a:gd name="connsiteY102-145244" fmla="*/ 1251121 h 2711051"/>
                  <a:gd name="connsiteX103-145245" fmla="*/ 5539436 w 6006665"/>
                  <a:gd name="connsiteY103-145246" fmla="*/ 1248804 h 2711051"/>
                  <a:gd name="connsiteX104-145247" fmla="*/ 5593077 w 6006665"/>
                  <a:gd name="connsiteY104-145248" fmla="*/ 1354390 h 2711051"/>
                  <a:gd name="connsiteX105-145249" fmla="*/ 5613529 w 6006665"/>
                  <a:gd name="connsiteY105-145250" fmla="*/ 1413474 h 2711051"/>
                  <a:gd name="connsiteX106-145251" fmla="*/ 5608984 w 6006665"/>
                  <a:gd name="connsiteY106-145252" fmla="*/ 1436199 h 2711051"/>
                  <a:gd name="connsiteX107-145253" fmla="*/ 5597799 w 6006665"/>
                  <a:gd name="connsiteY107-145254" fmla="*/ 1432590 h 2711051"/>
                  <a:gd name="connsiteX108-145255" fmla="*/ 5534271 w 6006665"/>
                  <a:gd name="connsiteY108-145256" fmla="*/ 1415939 h 2711051"/>
                  <a:gd name="connsiteX109-145257" fmla="*/ 5436277 w 6006665"/>
                  <a:gd name="connsiteY109-145258" fmla="*/ 1472558 h 2711051"/>
                  <a:gd name="connsiteX110-145259" fmla="*/ 5397645 w 6006665"/>
                  <a:gd name="connsiteY110-145260" fmla="*/ 1483921 h 2711051"/>
                  <a:gd name="connsiteX111-145261" fmla="*/ 5345378 w 6006665"/>
                  <a:gd name="connsiteY111-145262" fmla="*/ 1538460 h 2711051"/>
                  <a:gd name="connsiteX112-145263" fmla="*/ 5290839 w 6006665"/>
                  <a:gd name="connsiteY112-145264" fmla="*/ 1586181 h 2711051"/>
                  <a:gd name="connsiteX113-145265" fmla="*/ 5274932 w 6006665"/>
                  <a:gd name="connsiteY113-145266" fmla="*/ 1617996 h 2711051"/>
                  <a:gd name="connsiteX114-145267" fmla="*/ 5267238 w 6006665"/>
                  <a:gd name="connsiteY114-145268" fmla="*/ 1609569 h 2711051"/>
                  <a:gd name="connsiteX115-145269" fmla="*/ 5263025 w 6006665"/>
                  <a:gd name="connsiteY115-145270" fmla="*/ 1617996 h 2711051"/>
                  <a:gd name="connsiteX116-145271" fmla="*/ 5219538 w 6006665"/>
                  <a:gd name="connsiteY116-145272" fmla="*/ 1570368 h 2711051"/>
                  <a:gd name="connsiteX117-145273" fmla="*/ 5129494 w 6006665"/>
                  <a:gd name="connsiteY117-145274" fmla="*/ 1624813 h 2711051"/>
                  <a:gd name="connsiteX118-145275" fmla="*/ 5126389 w 6006665"/>
                  <a:gd name="connsiteY118-145276" fmla="*/ 1619491 h 2711051"/>
                  <a:gd name="connsiteX119-145277" fmla="*/ 5117587 w 6006665"/>
                  <a:gd name="connsiteY119-145278" fmla="*/ 1624813 h 2711051"/>
                  <a:gd name="connsiteX120-145279" fmla="*/ 5105544 w 6006665"/>
                  <a:gd name="connsiteY120-145280" fmla="*/ 1604167 h 2711051"/>
                  <a:gd name="connsiteX121-145281" fmla="*/ 5074955 w 6006665"/>
                  <a:gd name="connsiteY121-145282" fmla="*/ 1629358 h 2711051"/>
                  <a:gd name="connsiteX122-145283" fmla="*/ 5065718 w 6006665"/>
                  <a:gd name="connsiteY122-145284" fmla="*/ 1627159 h 2711051"/>
                  <a:gd name="connsiteX123-145285" fmla="*/ 5063048 w 6006665"/>
                  <a:gd name="connsiteY123-145286" fmla="*/ 1629358 h 2711051"/>
                  <a:gd name="connsiteX124-145287" fmla="*/ 5026594 w 6006665"/>
                  <a:gd name="connsiteY124-145288" fmla="*/ 1620679 h 2711051"/>
                  <a:gd name="connsiteX125-145289" fmla="*/ 5015871 w 6006665"/>
                  <a:gd name="connsiteY125-145290" fmla="*/ 1665718 h 2711051"/>
                  <a:gd name="connsiteX126-145291" fmla="*/ 4974967 w 6006665"/>
                  <a:gd name="connsiteY126-145292" fmla="*/ 1731619 h 2711051"/>
                  <a:gd name="connsiteX127-145293" fmla="*/ 4974967 w 6006665"/>
                  <a:gd name="connsiteY127-145294" fmla="*/ 1763434 h 2711051"/>
                  <a:gd name="connsiteX128-145295" fmla="*/ 5011326 w 6006665"/>
                  <a:gd name="connsiteY128-145296" fmla="*/ 1877057 h 2711051"/>
                  <a:gd name="connsiteX129-145297" fmla="*/ 4999419 w 6006665"/>
                  <a:gd name="connsiteY129-145298" fmla="*/ 1877057 h 2711051"/>
                  <a:gd name="connsiteX130-145299" fmla="*/ 4974967 w 6006665"/>
                  <a:gd name="connsiteY130-145300" fmla="*/ 1877057 h 2711051"/>
                  <a:gd name="connsiteX131-145301" fmla="*/ 4963605 w 6006665"/>
                  <a:gd name="connsiteY131-145302" fmla="*/ 1929323 h 2711051"/>
                  <a:gd name="connsiteX132-145303" fmla="*/ 4974967 w 6006665"/>
                  <a:gd name="connsiteY132-145304" fmla="*/ 1956593 h 2711051"/>
                  <a:gd name="connsiteX133-145305" fmla="*/ 4909065 w 6006665"/>
                  <a:gd name="connsiteY133-145306" fmla="*/ 1990680 h 2711051"/>
                  <a:gd name="connsiteX134-145307" fmla="*/ 4897703 w 6006665"/>
                  <a:gd name="connsiteY134-145308" fmla="*/ 2058854 h 2711051"/>
                  <a:gd name="connsiteX135-145309" fmla="*/ 4845437 w 6006665"/>
                  <a:gd name="connsiteY135-145310" fmla="*/ 2074761 h 2711051"/>
                  <a:gd name="connsiteX136-145311" fmla="*/ 4834074 w 6006665"/>
                  <a:gd name="connsiteY136-145312" fmla="*/ 2133845 h 2711051"/>
                  <a:gd name="connsiteX137-145313" fmla="*/ 4779535 w 6006665"/>
                  <a:gd name="connsiteY137-145314" fmla="*/ 2192929 h 2711051"/>
                  <a:gd name="connsiteX138-145315" fmla="*/ 4777225 w 6006665"/>
                  <a:gd name="connsiteY138-145316" fmla="*/ 2182533 h 2711051"/>
                  <a:gd name="connsiteX139-145317" fmla="*/ 4767628 w 6006665"/>
                  <a:gd name="connsiteY139-145318" fmla="*/ 2192929 h 2711051"/>
                  <a:gd name="connsiteX140-145319" fmla="*/ 4758538 w 6006665"/>
                  <a:gd name="connsiteY140-145320" fmla="*/ 2152025 h 2711051"/>
                  <a:gd name="connsiteX141-145321" fmla="*/ 4742631 w 6006665"/>
                  <a:gd name="connsiteY141-145322" fmla="*/ 2065671 h 2711051"/>
                  <a:gd name="connsiteX142-145323" fmla="*/ 4715361 w 6006665"/>
                  <a:gd name="connsiteY142-145324" fmla="*/ 1924779 h 2711051"/>
                  <a:gd name="connsiteX143-145325" fmla="*/ 4735813 w 6006665"/>
                  <a:gd name="connsiteY143-145326" fmla="*/ 1833880 h 2711051"/>
                  <a:gd name="connsiteX144-145327" fmla="*/ 4767628 w 6006665"/>
                  <a:gd name="connsiteY144-145328" fmla="*/ 1790703 h 2711051"/>
                  <a:gd name="connsiteX145-145329" fmla="*/ 4767628 w 6006665"/>
                  <a:gd name="connsiteY145-145330" fmla="*/ 1763434 h 2711051"/>
                  <a:gd name="connsiteX146-145331" fmla="*/ 4826712 w 6006665"/>
                  <a:gd name="connsiteY146-145332" fmla="*/ 1747526 h 2711051"/>
                  <a:gd name="connsiteX147-145333" fmla="*/ 4892613 w 6006665"/>
                  <a:gd name="connsiteY147-145334" fmla="*/ 1656628 h 2711051"/>
                  <a:gd name="connsiteX148-145335" fmla="*/ 4956243 w 6006665"/>
                  <a:gd name="connsiteY148-145336" fmla="*/ 1581637 h 2711051"/>
                  <a:gd name="connsiteX149-145337" fmla="*/ 5022143 w 6006665"/>
                  <a:gd name="connsiteY149-145338" fmla="*/ 1522552 h 2711051"/>
                  <a:gd name="connsiteX150-145339" fmla="*/ 5046694 w 6006665"/>
                  <a:gd name="connsiteY150-145340" fmla="*/ 1415425 h 2711051"/>
                  <a:gd name="connsiteX151-145341" fmla="*/ 5015871 w 6006665"/>
                  <a:gd name="connsiteY151-145342" fmla="*/ 1420292 h 2711051"/>
                  <a:gd name="connsiteX152-145343" fmla="*/ 4995419 w 6006665"/>
                  <a:gd name="connsiteY152-145344" fmla="*/ 1483921 h 2711051"/>
                  <a:gd name="connsiteX153-145345" fmla="*/ 4904521 w 6006665"/>
                  <a:gd name="connsiteY153-145346" fmla="*/ 1570274 h 2711051"/>
                  <a:gd name="connsiteX154-145347" fmla="*/ 4901708 w 6006665"/>
                  <a:gd name="connsiteY154-145348" fmla="*/ 1561634 h 2711051"/>
                  <a:gd name="connsiteX155-145349" fmla="*/ 4892613 w 6006665"/>
                  <a:gd name="connsiteY155-145350" fmla="*/ 1570274 h 2711051"/>
                  <a:gd name="connsiteX156-145351" fmla="*/ 4861835 w 6006665"/>
                  <a:gd name="connsiteY156-145352" fmla="*/ 1475740 h 2711051"/>
                  <a:gd name="connsiteX157-145353" fmla="*/ 4779535 w 6006665"/>
                  <a:gd name="connsiteY157-145354" fmla="*/ 1499828 h 2711051"/>
                  <a:gd name="connsiteX158-145355" fmla="*/ 4684091 w 6006665"/>
                  <a:gd name="connsiteY158-145356" fmla="*/ 1624813 h 2711051"/>
                  <a:gd name="connsiteX159-145357" fmla="*/ 4715906 w 6006665"/>
                  <a:gd name="connsiteY159-145358" fmla="*/ 1672535 h 2711051"/>
                  <a:gd name="connsiteX160-145359" fmla="*/ 4636369 w 6006665"/>
                  <a:gd name="connsiteY160-145360" fmla="*/ 1688442 h 2711051"/>
                  <a:gd name="connsiteX161-145361" fmla="*/ 4577285 w 6006665"/>
                  <a:gd name="connsiteY161-145362" fmla="*/ 1692987 h 2711051"/>
                  <a:gd name="connsiteX162-145363" fmla="*/ 4577373 w 6006665"/>
                  <a:gd name="connsiteY162-145364" fmla="*/ 1692065 h 2711051"/>
                  <a:gd name="connsiteX163-145365" fmla="*/ 4565379 w 6006665"/>
                  <a:gd name="connsiteY163-145366" fmla="*/ 1692987 h 2711051"/>
                  <a:gd name="connsiteX164-145367" fmla="*/ 4569923 w 6006665"/>
                  <a:gd name="connsiteY164-145368" fmla="*/ 1645266 h 2711051"/>
                  <a:gd name="connsiteX165-145369" fmla="*/ 4520081 w 6006665"/>
                  <a:gd name="connsiteY165-145370" fmla="*/ 1635680 h 2711051"/>
                  <a:gd name="connsiteX166-145371" fmla="*/ 4475025 w 6006665"/>
                  <a:gd name="connsiteY166-145372" fmla="*/ 1665718 h 2711051"/>
                  <a:gd name="connsiteX167-145373" fmla="*/ 4464394 w 6006665"/>
                  <a:gd name="connsiteY167-145374" fmla="*/ 1664867 h 2711051"/>
                  <a:gd name="connsiteX168-145375" fmla="*/ 4463118 w 6006665"/>
                  <a:gd name="connsiteY168-145376" fmla="*/ 1665718 h 2711051"/>
                  <a:gd name="connsiteX169-145377" fmla="*/ 4357637 w 6006665"/>
                  <a:gd name="connsiteY169-145378" fmla="*/ 1657279 h 2711051"/>
                  <a:gd name="connsiteX170-145379" fmla="*/ 4243233 w 6006665"/>
                  <a:gd name="connsiteY170-145380" fmla="*/ 1677080 h 2711051"/>
                  <a:gd name="connsiteX171-145381" fmla="*/ 4125065 w 6006665"/>
                  <a:gd name="connsiteY171-145382" fmla="*/ 1811155 h 2711051"/>
                  <a:gd name="connsiteX172-145383" fmla="*/ 3984173 w 6006665"/>
                  <a:gd name="connsiteY172-145384" fmla="*/ 1967955 h 2711051"/>
                  <a:gd name="connsiteX173-145385" fmla="*/ 4038712 w 6006665"/>
                  <a:gd name="connsiteY173-145386" fmla="*/ 1972500 h 2711051"/>
                  <a:gd name="connsiteX174-145387" fmla="*/ 4059164 w 6006665"/>
                  <a:gd name="connsiteY174-145388" fmla="*/ 2015677 h 2711051"/>
                  <a:gd name="connsiteX175-145389" fmla="*/ 4087782 w 6006665"/>
                  <a:gd name="connsiteY175-145390" fmla="*/ 2024094 h 2711051"/>
                  <a:gd name="connsiteX176-145391" fmla="*/ 4106341 w 6006665"/>
                  <a:gd name="connsiteY176-145392" fmla="*/ 1995225 h 2711051"/>
                  <a:gd name="connsiteX177-145393" fmla="*/ 4117411 w 6006665"/>
                  <a:gd name="connsiteY177-145394" fmla="*/ 1996527 h 2711051"/>
                  <a:gd name="connsiteX178-145395" fmla="*/ 4118248 w 6006665"/>
                  <a:gd name="connsiteY178-145396" fmla="*/ 1995225 h 2711051"/>
                  <a:gd name="connsiteX179-145397" fmla="*/ 4156880 w 6006665"/>
                  <a:gd name="connsiteY179-145398" fmla="*/ 1999770 h 2711051"/>
                  <a:gd name="connsiteX180-145399" fmla="*/ 4211419 w 6006665"/>
                  <a:gd name="connsiteY180-145400" fmla="*/ 2070216 h 2711051"/>
                  <a:gd name="connsiteX181-145401" fmla="*/ 4215964 w 6006665"/>
                  <a:gd name="connsiteY181-145402" fmla="*/ 2117938 h 2711051"/>
                  <a:gd name="connsiteX182-145403" fmla="*/ 4184149 w 6006665"/>
                  <a:gd name="connsiteY182-145404" fmla="*/ 2177022 h 2711051"/>
                  <a:gd name="connsiteX183-145405" fmla="*/ 4177332 w 6006665"/>
                  <a:gd name="connsiteY183-145406" fmla="*/ 2247468 h 2711051"/>
                  <a:gd name="connsiteX184-145407" fmla="*/ 4161425 w 6006665"/>
                  <a:gd name="connsiteY184-145408" fmla="*/ 2333822 h 2711051"/>
                  <a:gd name="connsiteX185-145409" fmla="*/ 4109158 w 6006665"/>
                  <a:gd name="connsiteY185-145410" fmla="*/ 2413358 h 2711051"/>
                  <a:gd name="connsiteX186-145411" fmla="*/ 4097796 w 6006665"/>
                  <a:gd name="connsiteY186-145412" fmla="*/ 2451990 h 2711051"/>
                  <a:gd name="connsiteX187-145413" fmla="*/ 4043257 w 6006665"/>
                  <a:gd name="connsiteY187-145414" fmla="*/ 2511074 h 2711051"/>
                  <a:gd name="connsiteX188-145415" fmla="*/ 3995535 w 6006665"/>
                  <a:gd name="connsiteY188-145416" fmla="*/ 2570158 h 2711051"/>
                  <a:gd name="connsiteX189-145417" fmla="*/ 3975083 w 6006665"/>
                  <a:gd name="connsiteY189-145418" fmla="*/ 2601973 h 2711051"/>
                  <a:gd name="connsiteX190-145419" fmla="*/ 3925089 w 6006665"/>
                  <a:gd name="connsiteY190-145420" fmla="*/ 2629242 h 2711051"/>
                  <a:gd name="connsiteX191-145421" fmla="*/ 3913182 w 6006665"/>
                  <a:gd name="connsiteY191-145422" fmla="*/ 2629242 h 2711051"/>
                  <a:gd name="connsiteX192-145423" fmla="*/ 3904637 w 6006665"/>
                  <a:gd name="connsiteY192-145424" fmla="*/ 2629242 h 2711051"/>
                  <a:gd name="connsiteX193-145425" fmla="*/ 3892729 w 6006665"/>
                  <a:gd name="connsiteY193-145426" fmla="*/ 2629242 h 2711051"/>
                  <a:gd name="connsiteX194-145427" fmla="*/ 3871063 w 6006665"/>
                  <a:gd name="connsiteY194-145428" fmla="*/ 2612993 h 2711051"/>
                  <a:gd name="connsiteX195-145429" fmla="*/ 3829645 w 6006665"/>
                  <a:gd name="connsiteY195-145430" fmla="*/ 2640605 h 2711051"/>
                  <a:gd name="connsiteX196-145431" fmla="*/ 3822828 w 6006665"/>
                  <a:gd name="connsiteY196-145432" fmla="*/ 2661057 h 2711051"/>
                  <a:gd name="connsiteX197-145433" fmla="*/ 3818283 w 6006665"/>
                  <a:gd name="connsiteY197-145434" fmla="*/ 2651967 h 2711051"/>
                  <a:gd name="connsiteX198-145435" fmla="*/ 3818283 w 6006665"/>
                  <a:gd name="connsiteY198-145436" fmla="*/ 2640241 h 2711051"/>
                  <a:gd name="connsiteX199-145437" fmla="*/ 3817738 w 6006665"/>
                  <a:gd name="connsiteY199-145438" fmla="*/ 2640605 h 2711051"/>
                  <a:gd name="connsiteX200-145439" fmla="*/ 3810921 w 6006665"/>
                  <a:gd name="connsiteY200-145440" fmla="*/ 2661057 h 2711051"/>
                  <a:gd name="connsiteX201-145441" fmla="*/ 3806376 w 6006665"/>
                  <a:gd name="connsiteY201-145442" fmla="*/ 2651967 h 2711051"/>
                  <a:gd name="connsiteX202-145443" fmla="*/ 3806376 w 6006665"/>
                  <a:gd name="connsiteY202-145444" fmla="*/ 2624697 h 2711051"/>
                  <a:gd name="connsiteX203-145445" fmla="*/ 3818283 w 6006665"/>
                  <a:gd name="connsiteY203-145446" fmla="*/ 2624697 h 2711051"/>
                  <a:gd name="connsiteX204-145447" fmla="*/ 3826828 w 6006665"/>
                  <a:gd name="connsiteY204-145448" fmla="*/ 2624697 h 2711051"/>
                  <a:gd name="connsiteX205-145449" fmla="*/ 3833645 w 6006665"/>
                  <a:gd name="connsiteY205-145450" fmla="*/ 2565613 h 2711051"/>
                  <a:gd name="connsiteX206-145451" fmla="*/ 3822283 w 6006665"/>
                  <a:gd name="connsiteY206-145452" fmla="*/ 2522437 h 2711051"/>
                  <a:gd name="connsiteX207-145453" fmla="*/ 3849553 w 6006665"/>
                  <a:gd name="connsiteY207-145454" fmla="*/ 2499712 h 2711051"/>
                  <a:gd name="connsiteX208-145455" fmla="*/ 3858814 w 6006665"/>
                  <a:gd name="connsiteY208-145456" fmla="*/ 2501917 h 2711051"/>
                  <a:gd name="connsiteX209-145457" fmla="*/ 3861460 w 6006665"/>
                  <a:gd name="connsiteY209-145458" fmla="*/ 2499712 h 2711051"/>
                  <a:gd name="connsiteX210-145459" fmla="*/ 3898487 w 6006665"/>
                  <a:gd name="connsiteY210-145460" fmla="*/ 2508528 h 2711051"/>
                  <a:gd name="connsiteX211-145461" fmla="*/ 3919999 w 6006665"/>
                  <a:gd name="connsiteY211-145462" fmla="*/ 2463353 h 2711051"/>
                  <a:gd name="connsiteX212-145463" fmla="*/ 3935906 w 6006665"/>
                  <a:gd name="connsiteY212-145464" fmla="*/ 2404268 h 2711051"/>
                  <a:gd name="connsiteX213-145465" fmla="*/ 3947269 w 6006665"/>
                  <a:gd name="connsiteY213-145466" fmla="*/ 2381544 h 2711051"/>
                  <a:gd name="connsiteX214-145467" fmla="*/ 3966292 w 6006665"/>
                  <a:gd name="connsiteY214-145468" fmla="*/ 2337156 h 2711051"/>
                  <a:gd name="connsiteX215-145469" fmla="*/ 3915999 w 6006665"/>
                  <a:gd name="connsiteY215-145470" fmla="*/ 2349729 h 2711051"/>
                  <a:gd name="connsiteX216-145471" fmla="*/ 3888729 w 6006665"/>
                  <a:gd name="connsiteY216-145472" fmla="*/ 2372454 h 2711051"/>
                  <a:gd name="connsiteX217-145473" fmla="*/ 3876822 w 6006665"/>
                  <a:gd name="connsiteY217-145474" fmla="*/ 2372454 h 2711051"/>
                  <a:gd name="connsiteX218-145475" fmla="*/ 3829645 w 6006665"/>
                  <a:gd name="connsiteY218-145476" fmla="*/ 2372454 h 2711051"/>
                  <a:gd name="connsiteX219-145477" fmla="*/ 3817738 w 6006665"/>
                  <a:gd name="connsiteY219-145478" fmla="*/ 2372454 h 2711051"/>
                  <a:gd name="connsiteX220-145479" fmla="*/ 3801831 w 6006665"/>
                  <a:gd name="connsiteY220-145480" fmla="*/ 2317915 h 2711051"/>
                  <a:gd name="connsiteX221-145481" fmla="*/ 3758654 w 6006665"/>
                  <a:gd name="connsiteY221-145482" fmla="*/ 2279283 h 2711051"/>
                  <a:gd name="connsiteX222-145483" fmla="*/ 3692753 w 6006665"/>
                  <a:gd name="connsiteY222-145484" fmla="*/ 2263376 h 2711051"/>
                  <a:gd name="connsiteX223-145485" fmla="*/ 3683663 w 6006665"/>
                  <a:gd name="connsiteY223-145486" fmla="*/ 2204292 h 2711051"/>
                  <a:gd name="connsiteX224-145487" fmla="*/ 3672301 w 6006665"/>
                  <a:gd name="connsiteY224-145488" fmla="*/ 2172477 h 2711051"/>
                  <a:gd name="connsiteX225-145489" fmla="*/ 3656393 w 6006665"/>
                  <a:gd name="connsiteY225-145490" fmla="*/ 2145208 h 2711051"/>
                  <a:gd name="connsiteX226-145491" fmla="*/ 3633669 w 6006665"/>
                  <a:gd name="connsiteY226-145492" fmla="*/ 2086123 h 2711051"/>
                  <a:gd name="connsiteX227-145493" fmla="*/ 3601854 w 6006665"/>
                  <a:gd name="connsiteY227-145494" fmla="*/ 2065671 h 2711051"/>
                  <a:gd name="connsiteX228-145495" fmla="*/ 3545995 w 6006665"/>
                  <a:gd name="connsiteY228-145496" fmla="*/ 2044187 h 2711051"/>
                  <a:gd name="connsiteX229-145497" fmla="*/ 3506955 w 6006665"/>
                  <a:gd name="connsiteY229-145498" fmla="*/ 2049764 h 2711051"/>
                  <a:gd name="connsiteX230-145499" fmla="*/ 3463779 w 6006665"/>
                  <a:gd name="connsiteY230-145500" fmla="*/ 2058854 h 2711051"/>
                  <a:gd name="connsiteX231-145501" fmla="*/ 3431964 w 6006665"/>
                  <a:gd name="connsiteY231-145502" fmla="*/ 2086123 h 2711051"/>
                  <a:gd name="connsiteX232-145503" fmla="*/ 3452416 w 6006665"/>
                  <a:gd name="connsiteY232-145504" fmla="*/ 2102031 h 2711051"/>
                  <a:gd name="connsiteX233-145505" fmla="*/ 3452416 w 6006665"/>
                  <a:gd name="connsiteY233-145506" fmla="*/ 2133845 h 2711051"/>
                  <a:gd name="connsiteX234-145507" fmla="*/ 1811153 w 6006665"/>
                  <a:gd name="connsiteY234-145508" fmla="*/ 1999770 h 2711051"/>
                  <a:gd name="connsiteX235-145509" fmla="*/ 1748069 w 6006665"/>
                  <a:gd name="connsiteY235-145510" fmla="*/ 2038402 h 2711051"/>
                  <a:gd name="connsiteX236-145511" fmla="*/ 1711709 w 6006665"/>
                  <a:gd name="connsiteY236-145512" fmla="*/ 2042947 h 2711051"/>
                  <a:gd name="connsiteX237-145513" fmla="*/ 1711926 w 6006665"/>
                  <a:gd name="connsiteY237-145514" fmla="*/ 2041431 h 2711051"/>
                  <a:gd name="connsiteX238-145515" fmla="*/ 1699803 w 6006665"/>
                  <a:gd name="connsiteY238-145516" fmla="*/ 2042947 h 2711051"/>
                  <a:gd name="connsiteX239-145517" fmla="*/ 1704347 w 6006665"/>
                  <a:gd name="connsiteY239-145518" fmla="*/ 2011132 h 2711051"/>
                  <a:gd name="connsiteX240-145519" fmla="*/ 1662460 w 6006665"/>
                  <a:gd name="connsiteY240-145520" fmla="*/ 1993181 h 2711051"/>
                  <a:gd name="connsiteX241-145521" fmla="*/ 1629901 w 6006665"/>
                  <a:gd name="connsiteY241-145522" fmla="*/ 2006587 h 2711051"/>
                  <a:gd name="connsiteX242-145523" fmla="*/ 1629300 w 6006665"/>
                  <a:gd name="connsiteY242-145524" fmla="*/ 2001932 h 2711051"/>
                  <a:gd name="connsiteX243-145525" fmla="*/ 1617994 w 6006665"/>
                  <a:gd name="connsiteY243-145526" fmla="*/ 2006587 h 2711051"/>
                  <a:gd name="connsiteX244-145527" fmla="*/ 1608904 w 6006665"/>
                  <a:gd name="connsiteY244-145528" fmla="*/ 1936141 h 2711051"/>
                  <a:gd name="connsiteX245-145529" fmla="*/ 1552684 w 6006665"/>
                  <a:gd name="connsiteY245-145530" fmla="*/ 1926448 h 2711051"/>
                  <a:gd name="connsiteX246-145531" fmla="*/ 1518550 w 6006665"/>
                  <a:gd name="connsiteY246-145532" fmla="*/ 1952048 h 2711051"/>
                  <a:gd name="connsiteX247-145533" fmla="*/ 1425379 w 6006665"/>
                  <a:gd name="connsiteY247-145534" fmla="*/ 1972500 h 2711051"/>
                  <a:gd name="connsiteX248-145535" fmla="*/ 1409472 w 6006665"/>
                  <a:gd name="connsiteY248-145536" fmla="*/ 1990680 h 2711051"/>
                  <a:gd name="connsiteX249-145537" fmla="*/ 1270852 w 6006665"/>
                  <a:gd name="connsiteY249-145538" fmla="*/ 2011132 h 2711051"/>
                  <a:gd name="connsiteX250-145539" fmla="*/ 1254945 w 6006665"/>
                  <a:gd name="connsiteY250-145540" fmla="*/ 2031584 h 2711051"/>
                  <a:gd name="connsiteX251-145541" fmla="*/ 1282214 w 6006665"/>
                  <a:gd name="connsiteY251-145542" fmla="*/ 2074761 h 2711051"/>
                  <a:gd name="connsiteX252-145543" fmla="*/ 1243582 w 6006665"/>
                  <a:gd name="connsiteY252-145544" fmla="*/ 2090668 h 2711051"/>
                  <a:gd name="connsiteX253-145545" fmla="*/ 1254945 w 6006665"/>
                  <a:gd name="connsiteY253-145546" fmla="*/ 2108848 h 2711051"/>
                  <a:gd name="connsiteX254-145547" fmla="*/ 1216313 w 6006665"/>
                  <a:gd name="connsiteY254-145548" fmla="*/ 2133845 h 2711051"/>
                  <a:gd name="connsiteX255-145549" fmla="*/ 1275397 w 6006665"/>
                  <a:gd name="connsiteY255-145550" fmla="*/ 2177022 h 2711051"/>
                  <a:gd name="connsiteX256-145551" fmla="*/ 1270852 w 6006665"/>
                  <a:gd name="connsiteY256-145552" fmla="*/ 2204292 h 2711051"/>
                  <a:gd name="connsiteX257-145553" fmla="*/ 1259108 w 6006665"/>
                  <a:gd name="connsiteY257-145554" fmla="*/ 2203313 h 2711051"/>
                  <a:gd name="connsiteX258-145555" fmla="*/ 1258945 w 6006665"/>
                  <a:gd name="connsiteY258-145556" fmla="*/ 2204292 h 2711051"/>
                  <a:gd name="connsiteX259-145557" fmla="*/ 1215644 w 6006665"/>
                  <a:gd name="connsiteY259-145558" fmla="*/ 2200683 h 2711051"/>
                  <a:gd name="connsiteX260-145559" fmla="*/ 1204950 w 6006665"/>
                  <a:gd name="connsiteY260-145560" fmla="*/ 2215654 h 2711051"/>
                  <a:gd name="connsiteX261-145561" fmla="*/ 1196495 w 6006665"/>
                  <a:gd name="connsiteY261-145562" fmla="*/ 2210822 h 2711051"/>
                  <a:gd name="connsiteX262-145563" fmla="*/ 1193043 w 6006665"/>
                  <a:gd name="connsiteY262-145564" fmla="*/ 2215654 h 2711051"/>
                  <a:gd name="connsiteX263-145565" fmla="*/ 1145322 w 6006665"/>
                  <a:gd name="connsiteY263-145566" fmla="*/ 2188384 h 2711051"/>
                  <a:gd name="connsiteX264-145567" fmla="*/ 1098145 w 6006665"/>
                  <a:gd name="connsiteY264-145568" fmla="*/ 2188384 h 2711051"/>
                  <a:gd name="connsiteX265-145569" fmla="*/ 1061785 w 6006665"/>
                  <a:gd name="connsiteY265-145570" fmla="*/ 2215654 h 2711051"/>
                  <a:gd name="connsiteX266-145571" fmla="*/ 1055322 w 6006665"/>
                  <a:gd name="connsiteY266-145572" fmla="*/ 2211571 h 2711051"/>
                  <a:gd name="connsiteX267-145573" fmla="*/ 1049878 w 6006665"/>
                  <a:gd name="connsiteY267-145574" fmla="*/ 2215654 h 2711051"/>
                  <a:gd name="connsiteX268-145575" fmla="*/ 1006701 w 6006665"/>
                  <a:gd name="connsiteY268-145576" fmla="*/ 2188384 h 2711051"/>
                  <a:gd name="connsiteX269-145577" fmla="*/ 924893 w 6006665"/>
                  <a:gd name="connsiteY269-145578" fmla="*/ 2152025 h 2711051"/>
                  <a:gd name="connsiteX270-145579" fmla="*/ 877716 w 6006665"/>
                  <a:gd name="connsiteY270-145580" fmla="*/ 2152025 h 2711051"/>
                  <a:gd name="connsiteX271-145581" fmla="*/ 802724 w 6006665"/>
                  <a:gd name="connsiteY271-145582" fmla="*/ 2215654 h 2711051"/>
                  <a:gd name="connsiteX272-145583" fmla="*/ 798179 w 6006665"/>
                  <a:gd name="connsiteY272-145584" fmla="*/ 2258831 h 2711051"/>
                  <a:gd name="connsiteX273-145585" fmla="*/ 787406 w 6006665"/>
                  <a:gd name="connsiteY273-145586" fmla="*/ 2248058 h 2711051"/>
                  <a:gd name="connsiteX274-145587" fmla="*/ 786272 w 6006665"/>
                  <a:gd name="connsiteY274-145588" fmla="*/ 2258831 h 2711051"/>
                  <a:gd name="connsiteX275-145589" fmla="*/ 756063 w 6006665"/>
                  <a:gd name="connsiteY275-145590" fmla="*/ 2228621 h 2711051"/>
                  <a:gd name="connsiteX276-145591" fmla="*/ 732278 w 6006665"/>
                  <a:gd name="connsiteY276-145592" fmla="*/ 2286100 h 2711051"/>
                  <a:gd name="connsiteX277-145593" fmla="*/ 743640 w 6006665"/>
                  <a:gd name="connsiteY277-145594" fmla="*/ 2295190 h 2711051"/>
                  <a:gd name="connsiteX278-145595" fmla="*/ 723188 w 6006665"/>
                  <a:gd name="connsiteY278-145596" fmla="*/ 2338367 h 2711051"/>
                  <a:gd name="connsiteX279-145597" fmla="*/ 747026 w 6006665"/>
                  <a:gd name="connsiteY279-145598" fmla="*/ 2375208 h 2711051"/>
                  <a:gd name="connsiteX280-145599" fmla="*/ 763548 w 6006665"/>
                  <a:gd name="connsiteY280-145600" fmla="*/ 2372454 h 2711051"/>
                  <a:gd name="connsiteX281-145601" fmla="*/ 764871 w 6006665"/>
                  <a:gd name="connsiteY281-145602" fmla="*/ 2374218 h 2711051"/>
                  <a:gd name="connsiteX282-145603" fmla="*/ 775455 w 6006665"/>
                  <a:gd name="connsiteY282-145604" fmla="*/ 2372454 h 2711051"/>
                  <a:gd name="connsiteX283-145605" fmla="*/ 802724 w 6006665"/>
                  <a:gd name="connsiteY283-145606" fmla="*/ 2408813 h 2711051"/>
                  <a:gd name="connsiteX284-145607" fmla="*/ 798179 w 6006665"/>
                  <a:gd name="connsiteY284-145608" fmla="*/ 2436083 h 2711051"/>
                  <a:gd name="connsiteX285-145609" fmla="*/ 818632 w 6006665"/>
                  <a:gd name="connsiteY285-145610" fmla="*/ 2447445 h 2711051"/>
                  <a:gd name="connsiteX286-145611" fmla="*/ 802724 w 6006665"/>
                  <a:gd name="connsiteY286-145612" fmla="*/ 2479260 h 2711051"/>
                  <a:gd name="connsiteX287-145613" fmla="*/ 766365 w 6006665"/>
                  <a:gd name="connsiteY287-145614" fmla="*/ 2483805 h 2711051"/>
                  <a:gd name="connsiteX288-145615" fmla="*/ 727733 w 6006665"/>
                  <a:gd name="connsiteY288-145616" fmla="*/ 2542889 h 2711051"/>
                  <a:gd name="connsiteX289-145617" fmla="*/ 759548 w 6006665"/>
                  <a:gd name="connsiteY289-145618" fmla="*/ 2586066 h 2711051"/>
                  <a:gd name="connsiteX290-145619" fmla="*/ 759548 w 6006665"/>
                  <a:gd name="connsiteY290-145620" fmla="*/ 2624697 h 2711051"/>
                  <a:gd name="connsiteX291-145621" fmla="*/ 798179 w 6006665"/>
                  <a:gd name="connsiteY291-145622" fmla="*/ 2683782 h 2711051"/>
                  <a:gd name="connsiteX292-145623" fmla="*/ 775455 w 6006665"/>
                  <a:gd name="connsiteY292-145624" fmla="*/ 2699689 h 2711051"/>
                  <a:gd name="connsiteX293-145625" fmla="*/ 770910 w 6006665"/>
                  <a:gd name="connsiteY293-145626" fmla="*/ 2711051 h 2711051"/>
                  <a:gd name="connsiteX294-145627" fmla="*/ 759003 w 6006665"/>
                  <a:gd name="connsiteY294-145628" fmla="*/ 2711051 h 2711051"/>
                  <a:gd name="connsiteX295-145629" fmla="*/ 755003 w 6006665"/>
                  <a:gd name="connsiteY295-145630" fmla="*/ 2711051 h 2711051"/>
                  <a:gd name="connsiteX296-145631" fmla="*/ 743096 w 6006665"/>
                  <a:gd name="connsiteY296-145632" fmla="*/ 2711051 h 2711051"/>
                  <a:gd name="connsiteX297-145633" fmla="*/ 715826 w 6006665"/>
                  <a:gd name="connsiteY297-145634" fmla="*/ 2676964 h 2711051"/>
                  <a:gd name="connsiteX298-145635" fmla="*/ 704464 w 6006665"/>
                  <a:gd name="connsiteY298-145636" fmla="*/ 2676964 h 2711051"/>
                  <a:gd name="connsiteX299-145637" fmla="*/ 684012 w 6006665"/>
                  <a:gd name="connsiteY299-145638" fmla="*/ 2667874 h 2711051"/>
                  <a:gd name="connsiteX300-145639" fmla="*/ 672649 w 6006665"/>
                  <a:gd name="connsiteY300-145640" fmla="*/ 2645150 h 2711051"/>
                  <a:gd name="connsiteX301-145641" fmla="*/ 645222 w 6006665"/>
                  <a:gd name="connsiteY301-145642" fmla="*/ 2637313 h 2711051"/>
                  <a:gd name="connsiteX302-145643" fmla="*/ 625472 w 6006665"/>
                  <a:gd name="connsiteY302-145644" fmla="*/ 2640605 h 2711051"/>
                  <a:gd name="connsiteX303-145645" fmla="*/ 623771 w 6006665"/>
                  <a:gd name="connsiteY303-145646" fmla="*/ 2638904 h 2711051"/>
                  <a:gd name="connsiteX304-145647" fmla="*/ 613565 w 6006665"/>
                  <a:gd name="connsiteY304-145648" fmla="*/ 2640605 h 2711051"/>
                  <a:gd name="connsiteX305-145649" fmla="*/ 609020 w 6006665"/>
                  <a:gd name="connsiteY305-145650" fmla="*/ 2636060 h 2711051"/>
                  <a:gd name="connsiteX306-145651" fmla="*/ 559026 w 6006665"/>
                  <a:gd name="connsiteY306-145652" fmla="*/ 2608790 h 2711051"/>
                  <a:gd name="connsiteX307-145653" fmla="*/ 506760 w 6006665"/>
                  <a:gd name="connsiteY307-145654" fmla="*/ 2601973 h 2711051"/>
                  <a:gd name="connsiteX308-145655" fmla="*/ 483280 w 6006665"/>
                  <a:gd name="connsiteY308-145656" fmla="*/ 2595264 h 2711051"/>
                  <a:gd name="connsiteX309-145657" fmla="*/ 480035 w 6006665"/>
                  <a:gd name="connsiteY309-145658" fmla="*/ 2597428 h 2711051"/>
                  <a:gd name="connsiteX310-145659" fmla="*/ 475042 w 6006665"/>
                  <a:gd name="connsiteY310-145660" fmla="*/ 2592910 h 2711051"/>
                  <a:gd name="connsiteX311-145661" fmla="*/ 474945 w 6006665"/>
                  <a:gd name="connsiteY311-145662" fmla="*/ 2592883 h 2711051"/>
                  <a:gd name="connsiteX312-145663" fmla="*/ 468128 w 6006665"/>
                  <a:gd name="connsiteY312-145664" fmla="*/ 2597428 h 2711051"/>
                  <a:gd name="connsiteX313-145665" fmla="*/ 420406 w 6006665"/>
                  <a:gd name="connsiteY313-145666" fmla="*/ 2554251 h 2711051"/>
                  <a:gd name="connsiteX314-145667" fmla="*/ 381774 w 6006665"/>
                  <a:gd name="connsiteY314-145668" fmla="*/ 2538344 h 2711051"/>
                  <a:gd name="connsiteX315-145669" fmla="*/ 349960 w 6006665"/>
                  <a:gd name="connsiteY315-145670" fmla="*/ 2506529 h 2711051"/>
                  <a:gd name="connsiteX316-145671" fmla="*/ 377229 w 6006665"/>
                  <a:gd name="connsiteY316-145672" fmla="*/ 2499712 h 2711051"/>
                  <a:gd name="connsiteX317-145673" fmla="*/ 404499 w 6006665"/>
                  <a:gd name="connsiteY317-145674" fmla="*/ 2451990 h 2711051"/>
                  <a:gd name="connsiteX318-145675" fmla="*/ 388591 w 6006665"/>
                  <a:gd name="connsiteY318-145676" fmla="*/ 2436083 h 2711051"/>
                  <a:gd name="connsiteX319-145677" fmla="*/ 440858 w 6006665"/>
                  <a:gd name="connsiteY319-145678" fmla="*/ 2408813 h 2711051"/>
                  <a:gd name="connsiteX320-145679" fmla="*/ 440858 w 6006665"/>
                  <a:gd name="connsiteY320-145680" fmla="*/ 2405757 h 2711051"/>
                  <a:gd name="connsiteX321-145681" fmla="*/ 416406 w 6006665"/>
                  <a:gd name="connsiteY321-145682" fmla="*/ 2408813 h 2711051"/>
                  <a:gd name="connsiteX322-145683" fmla="*/ 416406 w 6006665"/>
                  <a:gd name="connsiteY322-145684" fmla="*/ 2407325 h 2711051"/>
                  <a:gd name="connsiteX323-145685" fmla="*/ 404499 w 6006665"/>
                  <a:gd name="connsiteY323-145686" fmla="*/ 2408813 h 2711051"/>
                  <a:gd name="connsiteX324-145687" fmla="*/ 404499 w 6006665"/>
                  <a:gd name="connsiteY324-145688" fmla="*/ 2388361 h 2711051"/>
                  <a:gd name="connsiteX325-145689" fmla="*/ 424951 w 6006665"/>
                  <a:gd name="connsiteY325-145690" fmla="*/ 2372454 h 2711051"/>
                  <a:gd name="connsiteX326-145691" fmla="*/ 463583 w 6006665"/>
                  <a:gd name="connsiteY326-145692" fmla="*/ 2365637 h 2711051"/>
                  <a:gd name="connsiteX327-145693" fmla="*/ 468128 w 6006665"/>
                  <a:gd name="connsiteY327-145694" fmla="*/ 2349729 h 2711051"/>
                  <a:gd name="connsiteX328-145695" fmla="*/ 456765 w 6006665"/>
                  <a:gd name="connsiteY328-145696" fmla="*/ 2317915 h 2711051"/>
                  <a:gd name="connsiteX329-145697" fmla="*/ 474945 w 6006665"/>
                  <a:gd name="connsiteY329-145698" fmla="*/ 2290645 h 2711051"/>
                  <a:gd name="connsiteX330-145699" fmla="*/ 474945 w 6006665"/>
                  <a:gd name="connsiteY330-145700" fmla="*/ 2270193 h 2711051"/>
                  <a:gd name="connsiteX331-145701" fmla="*/ 420406 w 6006665"/>
                  <a:gd name="connsiteY331-145702" fmla="*/ 2252013 h 2711051"/>
                  <a:gd name="connsiteX332-145703" fmla="*/ 409588 w 6006665"/>
                  <a:gd name="connsiteY332-145704" fmla="*/ 2252013 h 2711051"/>
                  <a:gd name="connsiteX333-145705" fmla="*/ 397681 w 6006665"/>
                  <a:gd name="connsiteY333-145706" fmla="*/ 2252013 h 2711051"/>
                  <a:gd name="connsiteX334-145707" fmla="*/ 379485 w 6006665"/>
                  <a:gd name="connsiteY334-145708" fmla="*/ 2229774 h 2711051"/>
                  <a:gd name="connsiteX335-145709" fmla="*/ 357322 w 6006665"/>
                  <a:gd name="connsiteY335-145710" fmla="*/ 2236106 h 2711051"/>
                  <a:gd name="connsiteX336-145711" fmla="*/ 352842 w 6006665"/>
                  <a:gd name="connsiteY336-145712" fmla="*/ 2233984 h 2711051"/>
                  <a:gd name="connsiteX337-145713" fmla="*/ 345415 w 6006665"/>
                  <a:gd name="connsiteY337-145714" fmla="*/ 2236106 h 2711051"/>
                  <a:gd name="connsiteX338-145715" fmla="*/ 302238 w 6006665"/>
                  <a:gd name="connsiteY338-145716" fmla="*/ 2215654 h 2711051"/>
                  <a:gd name="connsiteX339-145717" fmla="*/ 302238 w 6006665"/>
                  <a:gd name="connsiteY339-145718" fmla="*/ 2204292 h 2711051"/>
                  <a:gd name="connsiteX340-145719" fmla="*/ 286331 w 6006665"/>
                  <a:gd name="connsiteY340-145720" fmla="*/ 2177022 h 2711051"/>
                  <a:gd name="connsiteX341-145721" fmla="*/ 270968 w 6006665"/>
                  <a:gd name="connsiteY341-145722" fmla="*/ 2177022 h 2711051"/>
                  <a:gd name="connsiteX342-145723" fmla="*/ 259061 w 6006665"/>
                  <a:gd name="connsiteY342-145724" fmla="*/ 2177022 h 2711051"/>
                  <a:gd name="connsiteX343-145725" fmla="*/ 254516 w 6006665"/>
                  <a:gd name="connsiteY343-145726" fmla="*/ 2161115 h 2711051"/>
                  <a:gd name="connsiteX344-145727" fmla="*/ 263606 w 6006665"/>
                  <a:gd name="connsiteY344-145728" fmla="*/ 2145208 h 2711051"/>
                  <a:gd name="connsiteX345-145729" fmla="*/ 243991 w 6006665"/>
                  <a:gd name="connsiteY345-145730" fmla="*/ 2114695 h 2711051"/>
                  <a:gd name="connsiteX346-145731" fmla="*/ 216429 w 6006665"/>
                  <a:gd name="connsiteY346-145732" fmla="*/ 2117938 h 2711051"/>
                  <a:gd name="connsiteX347-145733" fmla="*/ 212956 w 6006665"/>
                  <a:gd name="connsiteY347-145734" fmla="*/ 2116946 h 2711051"/>
                  <a:gd name="connsiteX348-145735" fmla="*/ 204522 w 6006665"/>
                  <a:gd name="connsiteY348-145736" fmla="*/ 2117938 h 2711051"/>
                  <a:gd name="connsiteX349-145737" fmla="*/ 199623 w 6006665"/>
                  <a:gd name="connsiteY349-145738" fmla="*/ 2116538 h 2711051"/>
                  <a:gd name="connsiteX350-145739" fmla="*/ 195977 w 6006665"/>
                  <a:gd name="connsiteY350-145740" fmla="*/ 2129300 h 2711051"/>
                  <a:gd name="connsiteX351-145741" fmla="*/ 184968 w 6006665"/>
                  <a:gd name="connsiteY351-145742" fmla="*/ 2126155 h 2711051"/>
                  <a:gd name="connsiteX352-145743" fmla="*/ 184070 w 6006665"/>
                  <a:gd name="connsiteY352-145744" fmla="*/ 2129300 h 2711051"/>
                  <a:gd name="connsiteX353-145745" fmla="*/ 168163 w 6006665"/>
                  <a:gd name="connsiteY353-145746" fmla="*/ 2124765 h 2711051"/>
                  <a:gd name="connsiteX354-145747" fmla="*/ 156800 w 6006665"/>
                  <a:gd name="connsiteY354-145748" fmla="*/ 2086123 h 2711051"/>
                  <a:gd name="connsiteX355-145749" fmla="*/ 152255 w 6006665"/>
                  <a:gd name="connsiteY355-145750" fmla="*/ 2070216 h 2711051"/>
                  <a:gd name="connsiteX356-145751" fmla="*/ 156800 w 6006665"/>
                  <a:gd name="connsiteY356-145752" fmla="*/ 2065671 h 2711051"/>
                  <a:gd name="connsiteX357-145753" fmla="*/ 168707 w 6006665"/>
                  <a:gd name="connsiteY357-145754" fmla="*/ 2065671 h 2711051"/>
                  <a:gd name="connsiteX358-145755" fmla="*/ 188615 w 6006665"/>
                  <a:gd name="connsiteY358-145756" fmla="*/ 2065671 h 2711051"/>
                  <a:gd name="connsiteX359-145757" fmla="*/ 199977 w 6006665"/>
                  <a:gd name="connsiteY359-145758" fmla="*/ 2054309 h 2711051"/>
                  <a:gd name="connsiteX360-145759" fmla="*/ 188615 w 6006665"/>
                  <a:gd name="connsiteY360-145760" fmla="*/ 2031584 h 2711051"/>
                  <a:gd name="connsiteX361-145761" fmla="*/ 168163 w 6006665"/>
                  <a:gd name="connsiteY361-145762" fmla="*/ 2022495 h 2711051"/>
                  <a:gd name="connsiteX362-145763" fmla="*/ 168163 w 6006665"/>
                  <a:gd name="connsiteY362-145764" fmla="*/ 2015677 h 2711051"/>
                  <a:gd name="connsiteX363-145765" fmla="*/ 152255 w 6006665"/>
                  <a:gd name="connsiteY363-145766" fmla="*/ 1999770 h 2711051"/>
                  <a:gd name="connsiteX364-145767" fmla="*/ 129531 w 6006665"/>
                  <a:gd name="connsiteY364-145768" fmla="*/ 1963410 h 2711051"/>
                  <a:gd name="connsiteX365-145769" fmla="*/ 140893 w 6006665"/>
                  <a:gd name="connsiteY365-145770" fmla="*/ 1940686 h 2711051"/>
                  <a:gd name="connsiteX366-145771" fmla="*/ 136348 w 6006665"/>
                  <a:gd name="connsiteY366-145772" fmla="*/ 1913416 h 2711051"/>
                  <a:gd name="connsiteX367-145773" fmla="*/ 103789 w 6006665"/>
                  <a:gd name="connsiteY367-145774" fmla="*/ 1900009 h 2711051"/>
                  <a:gd name="connsiteX368-145775" fmla="*/ 93716 w 6006665"/>
                  <a:gd name="connsiteY368-145776" fmla="*/ 1904326 h 2711051"/>
                  <a:gd name="connsiteX369-145777" fmla="*/ 91868 w 6006665"/>
                  <a:gd name="connsiteY369-145778" fmla="*/ 1900015 h 2711051"/>
                  <a:gd name="connsiteX370-145779" fmla="*/ 81809 w 6006665"/>
                  <a:gd name="connsiteY370-145780" fmla="*/ 1904326 h 2711051"/>
                  <a:gd name="connsiteX371-145781" fmla="*/ 74992 w 6006665"/>
                  <a:gd name="connsiteY371-145782" fmla="*/ 1888419 h 2711051"/>
                  <a:gd name="connsiteX372-145783" fmla="*/ 34087 w 6006665"/>
                  <a:gd name="connsiteY372-145784" fmla="*/ 1877057 h 2711051"/>
                  <a:gd name="connsiteX373-145785" fmla="*/ 22725 w 6006665"/>
                  <a:gd name="connsiteY373-145786" fmla="*/ 1833880 h 2711051"/>
                  <a:gd name="connsiteX374-145787" fmla="*/ 22725 w 6006665"/>
                  <a:gd name="connsiteY374-145788" fmla="*/ 1802065 h 2711051"/>
                  <a:gd name="connsiteX375-145789" fmla="*/ 0 w 6006665"/>
                  <a:gd name="connsiteY375-145790" fmla="*/ 1786158 h 2711051"/>
                  <a:gd name="connsiteX376-145791" fmla="*/ 15907 w 6006665"/>
                  <a:gd name="connsiteY376-145792" fmla="*/ 1763434 h 2711051"/>
                  <a:gd name="connsiteX377-145793" fmla="*/ 6818 w 6006665"/>
                  <a:gd name="connsiteY377-145794" fmla="*/ 1699805 h 2711051"/>
                  <a:gd name="connsiteX378-145795" fmla="*/ 34087 w 6006665"/>
                  <a:gd name="connsiteY378-145796" fmla="*/ 1656628 h 2711051"/>
                  <a:gd name="connsiteX379-145797" fmla="*/ 27270 w 6006665"/>
                  <a:gd name="connsiteY379-145798" fmla="*/ 1645266 h 2711051"/>
                  <a:gd name="connsiteX380-145799" fmla="*/ 70447 w 6006665"/>
                  <a:gd name="connsiteY380-145800" fmla="*/ 1606634 h 2711051"/>
                  <a:gd name="connsiteX381-145801" fmla="*/ 27270 w 6006665"/>
                  <a:gd name="connsiteY381-145802" fmla="*/ 1570274 h 2711051"/>
                  <a:gd name="connsiteX382-145803" fmla="*/ 109078 w 6006665"/>
                  <a:gd name="connsiteY382-145804" fmla="*/ 1472558 h 2711051"/>
                  <a:gd name="connsiteX383-145805" fmla="*/ 145438 w 6006665"/>
                  <a:gd name="connsiteY383-145806" fmla="*/ 1429381 h 2711051"/>
                  <a:gd name="connsiteX384-145807" fmla="*/ 156800 w 6006665"/>
                  <a:gd name="connsiteY384-145808" fmla="*/ 1386205 h 2711051"/>
                  <a:gd name="connsiteX385-145809" fmla="*/ 102261 w 6006665"/>
                  <a:gd name="connsiteY385-145810" fmla="*/ 1333938 h 2711051"/>
                  <a:gd name="connsiteX386-145811" fmla="*/ 118168 w 6006665"/>
                  <a:gd name="connsiteY386-145812" fmla="*/ 1279399 h 2711051"/>
                  <a:gd name="connsiteX387-145813" fmla="*/ 86354 w 6006665"/>
                  <a:gd name="connsiteY387-145814" fmla="*/ 1215770 h 2711051"/>
                  <a:gd name="connsiteX388-145815" fmla="*/ 109078 w 6006665"/>
                  <a:gd name="connsiteY388-145816" fmla="*/ 1140778 h 2711051"/>
                  <a:gd name="connsiteX389-145817" fmla="*/ 70447 w 6006665"/>
                  <a:gd name="connsiteY389-145818" fmla="*/ 1038517 h 2711051"/>
                  <a:gd name="connsiteX390-145819" fmla="*/ 102261 w 6006665"/>
                  <a:gd name="connsiteY390-145820" fmla="*/ 968071 h 2711051"/>
                  <a:gd name="connsiteX391-145821" fmla="*/ 43177 w 6006665"/>
                  <a:gd name="connsiteY391-145822" fmla="*/ 902170 h 2711051"/>
                  <a:gd name="connsiteX392-145823" fmla="*/ 49994 w 6006665"/>
                  <a:gd name="connsiteY392-145824" fmla="*/ 827178 h 2711051"/>
                  <a:gd name="connsiteX393-145825" fmla="*/ 81809 w 6006665"/>
                  <a:gd name="connsiteY393-145826" fmla="*/ 822633 h 2711051"/>
                  <a:gd name="connsiteX394-145827" fmla="*/ 145438 w 6006665"/>
                  <a:gd name="connsiteY394-145828" fmla="*/ 779457 h 2711051"/>
                  <a:gd name="connsiteX395-145829" fmla="*/ 184070 w 6006665"/>
                  <a:gd name="connsiteY395-145830" fmla="*/ 740825 h 2711051"/>
                  <a:gd name="connsiteX396-145831" fmla="*/ 189699 w 6006665"/>
                  <a:gd name="connsiteY396-145832" fmla="*/ 747103 h 2711051"/>
                  <a:gd name="connsiteX397-145833" fmla="*/ 195977 w 6006665"/>
                  <a:gd name="connsiteY397-145834" fmla="*/ 740825 h 2711051"/>
                  <a:gd name="connsiteX398-145835" fmla="*/ 255061 w 6006665"/>
                  <a:gd name="connsiteY398-145836" fmla="*/ 806726 h 2711051"/>
                  <a:gd name="connsiteX399-145837" fmla="*/ 350504 w 6006665"/>
                  <a:gd name="connsiteY399-145838" fmla="*/ 827178 h 2711051"/>
                  <a:gd name="connsiteX400-145839" fmla="*/ 491397 w 6006665"/>
                  <a:gd name="connsiteY400-145840" fmla="*/ 940802 h 2711051"/>
                  <a:gd name="connsiteX401-145841" fmla="*/ 523211 w 6006665"/>
                  <a:gd name="connsiteY401-145842" fmla="*/ 988523 h 2711051"/>
                  <a:gd name="connsiteX402-145843" fmla="*/ 523211 w 6006665"/>
                  <a:gd name="connsiteY402-145844" fmla="*/ 1047607 h 2711051"/>
                  <a:gd name="connsiteX403-145845" fmla="*/ 486852 w 6006665"/>
                  <a:gd name="connsiteY403-145846" fmla="*/ 1102146 h 2711051"/>
                  <a:gd name="connsiteX404-145847" fmla="*/ 420951 w 6006665"/>
                  <a:gd name="connsiteY404-145848" fmla="*/ 1122599 h 2711051"/>
                  <a:gd name="connsiteX405-145849" fmla="*/ 415909 w 6006665"/>
                  <a:gd name="connsiteY405-145850" fmla="*/ 1120468 h 2711051"/>
                  <a:gd name="connsiteX406-145851" fmla="*/ 409044 w 6006665"/>
                  <a:gd name="connsiteY406-145852" fmla="*/ 1122599 h 2711051"/>
                  <a:gd name="connsiteX407-145853" fmla="*/ 252950 w 6006665"/>
                  <a:gd name="connsiteY407-145854" fmla="*/ 1056643 h 2711051"/>
                  <a:gd name="connsiteX408-145855" fmla="*/ 232336 w 6006665"/>
                  <a:gd name="connsiteY408-145856" fmla="*/ 1063515 h 2711051"/>
                  <a:gd name="connsiteX409-145857" fmla="*/ 291420 w 6006665"/>
                  <a:gd name="connsiteY409-145858" fmla="*/ 1133961 h 2711051"/>
                  <a:gd name="connsiteX410-145859" fmla="*/ 291420 w 6006665"/>
                  <a:gd name="connsiteY410-145860" fmla="*/ 1172593 h 2711051"/>
                  <a:gd name="connsiteX411-145861" fmla="*/ 298238 w 6006665"/>
                  <a:gd name="connsiteY411-145862" fmla="*/ 1258947 h 2711051"/>
                  <a:gd name="connsiteX412-145863" fmla="*/ 345959 w 6006665"/>
                  <a:gd name="connsiteY412-145864" fmla="*/ 1290761 h 2711051"/>
                  <a:gd name="connsiteX413-145865" fmla="*/ 362087 w 6006665"/>
                  <a:gd name="connsiteY413-145866" fmla="*/ 1300169 h 2711051"/>
                  <a:gd name="connsiteX414-145867" fmla="*/ 365867 w 6006665"/>
                  <a:gd name="connsiteY414-145868" fmla="*/ 1268036 h 2711051"/>
                  <a:gd name="connsiteX415-145869" fmla="*/ 345415 w 6006665"/>
                  <a:gd name="connsiteY415-145870" fmla="*/ 1231677 h 2711051"/>
                  <a:gd name="connsiteX416-145871" fmla="*/ 365867 w 6006665"/>
                  <a:gd name="connsiteY416-145872" fmla="*/ 1199862 h 2711051"/>
                  <a:gd name="connsiteX417-145873" fmla="*/ 374560 w 6006665"/>
                  <a:gd name="connsiteY417-145874" fmla="*/ 1204861 h 2711051"/>
                  <a:gd name="connsiteX418-145875" fmla="*/ 377774 w 6006665"/>
                  <a:gd name="connsiteY418-145876" fmla="*/ 1199862 h 2711051"/>
                  <a:gd name="connsiteX419-145877" fmla="*/ 461933 w 6006665"/>
                  <a:gd name="connsiteY419-145878" fmla="*/ 1248254 h 2711051"/>
                  <a:gd name="connsiteX420-145879" fmla="*/ 484035 w 6006665"/>
                  <a:gd name="connsiteY420-145880" fmla="*/ 1231677 h 2711051"/>
                  <a:gd name="connsiteX421-145881" fmla="*/ 463583 w 6006665"/>
                  <a:gd name="connsiteY421-145882" fmla="*/ 1165775 h 2711051"/>
                  <a:gd name="connsiteX422-145883" fmla="*/ 549936 w 6006665"/>
                  <a:gd name="connsiteY422-145884" fmla="*/ 1079422 h 2711051"/>
                  <a:gd name="connsiteX423-145885" fmla="*/ 559742 w 6006665"/>
                  <a:gd name="connsiteY423-145886" fmla="*/ 1081523 h 2711051"/>
                  <a:gd name="connsiteX424-145887" fmla="*/ 561843 w 6006665"/>
                  <a:gd name="connsiteY424-145888" fmla="*/ 1079422 h 2711051"/>
                  <a:gd name="connsiteX425-145889" fmla="*/ 593658 w 6006665"/>
                  <a:gd name="connsiteY425-145890" fmla="*/ 1086239 h 2711051"/>
                  <a:gd name="connsiteX426-145891" fmla="*/ 620945 w 6006665"/>
                  <a:gd name="connsiteY426-145892" fmla="*/ 1110116 h 2711051"/>
                  <a:gd name="connsiteX427-145893" fmla="*/ 640835 w 6006665"/>
                  <a:gd name="connsiteY427-145894" fmla="*/ 1054425 h 2711051"/>
                  <a:gd name="connsiteX428-145895" fmla="*/ 609020 w 6006665"/>
                  <a:gd name="connsiteY428-145896" fmla="*/ 999886 h 2711051"/>
                  <a:gd name="connsiteX429-145897" fmla="*/ 624928 w 6006665"/>
                  <a:gd name="connsiteY429-145898" fmla="*/ 940802 h 2711051"/>
                  <a:gd name="connsiteX430-145899" fmla="*/ 597658 w 6006665"/>
                  <a:gd name="connsiteY430-145900" fmla="*/ 881717 h 2711051"/>
                  <a:gd name="connsiteX431-145901" fmla="*/ 611562 w 6006665"/>
                  <a:gd name="connsiteY431-145902" fmla="*/ 886043 h 2711051"/>
                  <a:gd name="connsiteX432-145903" fmla="*/ 609565 w 6006665"/>
                  <a:gd name="connsiteY432-145904" fmla="*/ 881717 h 2711051"/>
                  <a:gd name="connsiteX433-145905" fmla="*/ 711826 w 6006665"/>
                  <a:gd name="connsiteY433-145906" fmla="*/ 913532 h 2711051"/>
                  <a:gd name="connsiteX434-145907" fmla="*/ 732278 w 6006665"/>
                  <a:gd name="connsiteY434-145908" fmla="*/ 968071 h 2711051"/>
                  <a:gd name="connsiteX435-145909" fmla="*/ 684556 w 6006665"/>
                  <a:gd name="connsiteY435-145910" fmla="*/ 979433 h 2711051"/>
                  <a:gd name="connsiteX436-145911" fmla="*/ 684556 w 6006665"/>
                  <a:gd name="connsiteY436-145912" fmla="*/ 1031700 h 2711051"/>
                  <a:gd name="connsiteX437-145913" fmla="*/ 713309 w 6006665"/>
                  <a:gd name="connsiteY437-145914" fmla="*/ 1060453 h 2711051"/>
                  <a:gd name="connsiteX438-145915" fmla="*/ 763548 w 6006665"/>
                  <a:gd name="connsiteY438-145916" fmla="*/ 1043062 h 2711051"/>
                  <a:gd name="connsiteX439-145917" fmla="*/ 770365 w 6006665"/>
                  <a:gd name="connsiteY439-145918" fmla="*/ 983978 h 2711051"/>
                  <a:gd name="connsiteX440-145919" fmla="*/ 845357 w 6006665"/>
                  <a:gd name="connsiteY440-145920" fmla="*/ 936257 h 2711051"/>
                  <a:gd name="connsiteX441-145921" fmla="*/ 972614 w 6006665"/>
                  <a:gd name="connsiteY441-145922" fmla="*/ 849903 h 2711051"/>
                  <a:gd name="connsiteX442-145923" fmla="*/ 982566 w 6006665"/>
                  <a:gd name="connsiteY442-145924" fmla="*/ 851230 h 2711051"/>
                  <a:gd name="connsiteX443-145925" fmla="*/ 984521 w 6006665"/>
                  <a:gd name="connsiteY443-145926" fmla="*/ 849903 h 2711051"/>
                  <a:gd name="connsiteX444-145927" fmla="*/ 1018608 w 6006665"/>
                  <a:gd name="connsiteY444-145928" fmla="*/ 854448 h 2711051"/>
                  <a:gd name="connsiteX445-145929" fmla="*/ 979977 w 6006665"/>
                  <a:gd name="connsiteY445-145930" fmla="*/ 918077 h 2711051"/>
                  <a:gd name="connsiteX446-145931" fmla="*/ 1012666 w 6006665"/>
                  <a:gd name="connsiteY446-145932" fmla="*/ 923238 h 2711051"/>
                  <a:gd name="connsiteX447-145933" fmla="*/ 1038516 w 6006665"/>
                  <a:gd name="connsiteY447-145934" fmla="*/ 893080 h 2711051"/>
                  <a:gd name="connsiteX448-145935" fmla="*/ 1050423 w 6006665"/>
                  <a:gd name="connsiteY448-145936" fmla="*/ 893080 h 2711051"/>
                  <a:gd name="connsiteX449-145937" fmla="*/ 1108962 w 6006665"/>
                  <a:gd name="connsiteY449-145938" fmla="*/ 893080 h 2711051"/>
                  <a:gd name="connsiteX450-145939" fmla="*/ 1161229 w 6006665"/>
                  <a:gd name="connsiteY450-145940" fmla="*/ 849903 h 2711051"/>
                  <a:gd name="connsiteX451-145941" fmla="*/ 1165711 w 6006665"/>
                  <a:gd name="connsiteY451-145942" fmla="*/ 856037 h 2711051"/>
                  <a:gd name="connsiteX452-145943" fmla="*/ 1173136 w 6006665"/>
                  <a:gd name="connsiteY452-145944" fmla="*/ 849903 h 2711051"/>
                  <a:gd name="connsiteX453-145945" fmla="*/ 1210035 w 6006665"/>
                  <a:gd name="connsiteY453-145946" fmla="*/ 900396 h 2711051"/>
                  <a:gd name="connsiteX454-145947" fmla="*/ 1247583 w 6006665"/>
                  <a:gd name="connsiteY454-145948" fmla="*/ 843086 h 2711051"/>
                  <a:gd name="connsiteX455-145949" fmla="*/ 1211223 w 6006665"/>
                  <a:gd name="connsiteY455-145950" fmla="*/ 784002 h 2711051"/>
                  <a:gd name="connsiteX456-145951" fmla="*/ 1227130 w 6006665"/>
                  <a:gd name="connsiteY456-145952" fmla="*/ 747642 h 2711051"/>
                  <a:gd name="connsiteX457-145953" fmla="*/ 1237665 w 6006665"/>
                  <a:gd name="connsiteY457-145954" fmla="*/ 750780 h 2711051"/>
                  <a:gd name="connsiteX458-145955" fmla="*/ 1239037 w 6006665"/>
                  <a:gd name="connsiteY458-145956" fmla="*/ 747642 h 2711051"/>
                  <a:gd name="connsiteX459-145957" fmla="*/ 1345843 w 6006665"/>
                  <a:gd name="connsiteY459-145958" fmla="*/ 779457 h 2711051"/>
                  <a:gd name="connsiteX460-145959" fmla="*/ 1400382 w 6006665"/>
                  <a:gd name="connsiteY460-145960" fmla="*/ 811271 h 2711051"/>
                  <a:gd name="connsiteX461-145961" fmla="*/ 1519756 w 6006665"/>
                  <a:gd name="connsiteY461-145962" fmla="*/ 917855 h 2711051"/>
                  <a:gd name="connsiteX462-145963" fmla="*/ 1543003 w 6006665"/>
                  <a:gd name="connsiteY462-145964" fmla="*/ 877173 h 2711051"/>
                  <a:gd name="connsiteX463-145965" fmla="*/ 1506643 w 6006665"/>
                  <a:gd name="connsiteY463-145966" fmla="*/ 822633 h 2711051"/>
                  <a:gd name="connsiteX464-145967" fmla="*/ 1506643 w 6006665"/>
                  <a:gd name="connsiteY464-145968" fmla="*/ 799909 h 2711051"/>
                  <a:gd name="connsiteX465-145969" fmla="*/ 1463467 w 6006665"/>
                  <a:gd name="connsiteY465-145970" fmla="*/ 790819 h 2711051"/>
                  <a:gd name="connsiteX466-145971" fmla="*/ 1472556 w 6006665"/>
                  <a:gd name="connsiteY466-145972" fmla="*/ 740825 h 2711051"/>
                  <a:gd name="connsiteX467-145973" fmla="*/ 1452104 w 6006665"/>
                  <a:gd name="connsiteY467-145974" fmla="*/ 654471 h 2711051"/>
                  <a:gd name="connsiteX468-145975" fmla="*/ 1452104 w 6006665"/>
                  <a:gd name="connsiteY468-145976" fmla="*/ 618112 h 2711051"/>
                  <a:gd name="connsiteX469-145977" fmla="*/ 1522551 w 6006665"/>
                  <a:gd name="connsiteY469-145978" fmla="*/ 515851 h 2711051"/>
                  <a:gd name="connsiteX470-145979" fmla="*/ 1543003 w 6006665"/>
                  <a:gd name="connsiteY470-145980" fmla="*/ 402228 h 2711051"/>
                  <a:gd name="connsiteX471-145981" fmla="*/ 1570272 w 6006665"/>
                  <a:gd name="connsiteY471-145982" fmla="*/ 381775 h 2711051"/>
                  <a:gd name="connsiteX472-145983" fmla="*/ 1578688 w 6006665"/>
                  <a:gd name="connsiteY472-145984" fmla="*/ 384394 h 2711051"/>
                  <a:gd name="connsiteX473-145985" fmla="*/ 1582179 w 6006665"/>
                  <a:gd name="connsiteY473-145986" fmla="*/ 381775 h 2711051"/>
                  <a:gd name="connsiteX474-145987" fmla="*/ 1684440 w 6006665"/>
                  <a:gd name="connsiteY474-145988" fmla="*/ 413590 h 2711051"/>
                  <a:gd name="connsiteX475-145989" fmla="*/ 1688985 w 6006665"/>
                  <a:gd name="connsiteY475-145990" fmla="*/ 484036 h 2711051"/>
                  <a:gd name="connsiteX476-145991" fmla="*/ 1652625 w 6006665"/>
                  <a:gd name="connsiteY476-145992" fmla="*/ 574935 h 2711051"/>
                  <a:gd name="connsiteX477-145993" fmla="*/ 1679895 w 6006665"/>
                  <a:gd name="connsiteY477-145994" fmla="*/ 613567 h 2711051"/>
                  <a:gd name="connsiteX478-145995" fmla="*/ 1688985 w 6006665"/>
                  <a:gd name="connsiteY478-145996" fmla="*/ 688558 h 2711051"/>
                  <a:gd name="connsiteX479-145997" fmla="*/ 1679895 w 6006665"/>
                  <a:gd name="connsiteY479-145998" fmla="*/ 833996 h 2711051"/>
                  <a:gd name="connsiteX480-145999" fmla="*/ 1636718 w 6006665"/>
                  <a:gd name="connsiteY480-146000" fmla="*/ 1097602 h 2711051"/>
                  <a:gd name="connsiteX481-146001" fmla="*/ 1662494 w 6006665"/>
                  <a:gd name="connsiteY481-146002" fmla="*/ 1104046 h 2711051"/>
                  <a:gd name="connsiteX0-146003" fmla="*/ 1662494 w 6006665"/>
                  <a:gd name="connsiteY0-146004" fmla="*/ 1104046 h 2711051"/>
                  <a:gd name="connsiteX1-146005" fmla="*/ 3211535 w 6006665"/>
                  <a:gd name="connsiteY1-146006" fmla="*/ 1 h 2711051"/>
                  <a:gd name="connsiteX2-146007" fmla="*/ 3200173 w 6006665"/>
                  <a:gd name="connsiteY2-146008" fmla="*/ 74993 h 2711051"/>
                  <a:gd name="connsiteX3-146009" fmla="*/ 3161541 w 6006665"/>
                  <a:gd name="connsiteY3-146010" fmla="*/ 118170 h 2711051"/>
                  <a:gd name="connsiteX4-146011" fmla="*/ 3066097 w 6006665"/>
                  <a:gd name="connsiteY4-146012" fmla="*/ 193161 h 2711051"/>
                  <a:gd name="connsiteX5-146013" fmla="*/ 3034283 w 6006665"/>
                  <a:gd name="connsiteY5-146014" fmla="*/ 236338 h 2711051"/>
                  <a:gd name="connsiteX6-146015" fmla="*/ 3082005 w 6006665"/>
                  <a:gd name="connsiteY6-146016" fmla="*/ 252245 h 2711051"/>
                  <a:gd name="connsiteX7-146017" fmla="*/ 3129459 w 6006665"/>
                  <a:gd name="connsiteY7-146018" fmla="*/ 279926 h 2711051"/>
                  <a:gd name="connsiteX8-146019" fmla="*/ 3156451 w 6006665"/>
                  <a:gd name="connsiteY8-146020" fmla="*/ 256790 h 2711051"/>
                  <a:gd name="connsiteX9-146021" fmla="*/ 3158460 w 6006665"/>
                  <a:gd name="connsiteY9-146022" fmla="*/ 265274 h 2711051"/>
                  <a:gd name="connsiteX10-146023" fmla="*/ 3168359 w 6006665"/>
                  <a:gd name="connsiteY10-146024" fmla="*/ 256790 h 2711051"/>
                  <a:gd name="connsiteX11-146025" fmla="*/ 3184984 w 6006665"/>
                  <a:gd name="connsiteY11-146026" fmla="*/ 326983 h 2711051"/>
                  <a:gd name="connsiteX12-146027" fmla="*/ 3192811 w 6006665"/>
                  <a:gd name="connsiteY12-146028" fmla="*/ 311329 h 2711051"/>
                  <a:gd name="connsiteX13-146029" fmla="*/ 3251895 w 6006665"/>
                  <a:gd name="connsiteY13-146030" fmla="*/ 290877 h 2711051"/>
                  <a:gd name="connsiteX14-146031" fmla="*/ 3259833 w 6006665"/>
                  <a:gd name="connsiteY14-146032" fmla="*/ 292251 h 2711051"/>
                  <a:gd name="connsiteX15-146033" fmla="*/ 3263802 w 6006665"/>
                  <a:gd name="connsiteY15-146034" fmla="*/ 290877 h 2711051"/>
                  <a:gd name="connsiteX16-146035" fmla="*/ 3381970 w 6006665"/>
                  <a:gd name="connsiteY16-146036" fmla="*/ 311329 h 2711051"/>
                  <a:gd name="connsiteX17-146037" fmla="*/ 3388787 w 6006665"/>
                  <a:gd name="connsiteY17-146038" fmla="*/ 370413 h 2711051"/>
                  <a:gd name="connsiteX18-146039" fmla="*/ 3531529 w 6006665"/>
                  <a:gd name="connsiteY18-146040" fmla="*/ 391404 h 2711051"/>
                  <a:gd name="connsiteX19-146041" fmla="*/ 3538225 w 6006665"/>
                  <a:gd name="connsiteY19-146042" fmla="*/ 295422 h 2711051"/>
                  <a:gd name="connsiteX20-146043" fmla="*/ 3549910 w 6006665"/>
                  <a:gd name="connsiteY20-146044" fmla="*/ 298609 h 2711051"/>
                  <a:gd name="connsiteX21-146045" fmla="*/ 3550132 w 6006665"/>
                  <a:gd name="connsiteY21-146046" fmla="*/ 295422 h 2711051"/>
                  <a:gd name="connsiteX22-146047" fmla="*/ 3625123 w 6006665"/>
                  <a:gd name="connsiteY22-146048" fmla="*/ 315874 h 2711051"/>
                  <a:gd name="connsiteX23-146049" fmla="*/ 3672301 w 6006665"/>
                  <a:gd name="connsiteY23-146050" fmla="*/ 315874 h 2711051"/>
                  <a:gd name="connsiteX24-146051" fmla="*/ 3684207 w 6006665"/>
                  <a:gd name="connsiteY24-146052" fmla="*/ 315874 h 2711051"/>
                  <a:gd name="connsiteX25-146053" fmla="*/ 3743291 w 6006665"/>
                  <a:gd name="connsiteY25-146054" fmla="*/ 381775 h 2711051"/>
                  <a:gd name="connsiteX26-146055" fmla="*/ 3759199 w 6006665"/>
                  <a:gd name="connsiteY26-146056" fmla="*/ 461312 h 2711051"/>
                  <a:gd name="connsiteX27-146057" fmla="*/ 3738747 w 6006665"/>
                  <a:gd name="connsiteY27-146058" fmla="*/ 511306 h 2711051"/>
                  <a:gd name="connsiteX28-146059" fmla="*/ 3786469 w 6006665"/>
                  <a:gd name="connsiteY28-146060" fmla="*/ 602204 h 2711051"/>
                  <a:gd name="connsiteX29-146061" fmla="*/ 3835603 w 6006665"/>
                  <a:gd name="connsiteY29-146062" fmla="*/ 638110 h 2711051"/>
                  <a:gd name="connsiteX30-146063" fmla="*/ 3865460 w 6006665"/>
                  <a:gd name="connsiteY30-146064" fmla="*/ 527213 h 2711051"/>
                  <a:gd name="connsiteX31-146065" fmla="*/ 3875077 w 6006665"/>
                  <a:gd name="connsiteY31-146066" fmla="*/ 535720 h 2711051"/>
                  <a:gd name="connsiteX32-146067" fmla="*/ 3877367 w 6006665"/>
                  <a:gd name="connsiteY32-146068" fmla="*/ 527213 h 2711051"/>
                  <a:gd name="connsiteX33-146069" fmla="*/ 3932151 w 6006665"/>
                  <a:gd name="connsiteY33-146070" fmla="*/ 575676 h 2711051"/>
                  <a:gd name="connsiteX34-146071" fmla="*/ 3988173 w 6006665"/>
                  <a:gd name="connsiteY34-146072" fmla="*/ 547665 h 2711051"/>
                  <a:gd name="connsiteX35-146073" fmla="*/ 3993852 w 6006665"/>
                  <a:gd name="connsiteY35-146074" fmla="*/ 550780 h 2711051"/>
                  <a:gd name="connsiteX36-146075" fmla="*/ 4000080 w 6006665"/>
                  <a:gd name="connsiteY36-146076" fmla="*/ 547665 h 2711051"/>
                  <a:gd name="connsiteX37-146077" fmla="*/ 4062426 w 6006665"/>
                  <a:gd name="connsiteY37-146078" fmla="*/ 581855 h 2711051"/>
                  <a:gd name="connsiteX38-146079" fmla="*/ 4085889 w 6006665"/>
                  <a:gd name="connsiteY38-146080" fmla="*/ 554483 h 2711051"/>
                  <a:gd name="connsiteX39-146081" fmla="*/ 4095563 w 6006665"/>
                  <a:gd name="connsiteY39-146082" fmla="*/ 557087 h 2711051"/>
                  <a:gd name="connsiteX40-146083" fmla="*/ 4097796 w 6006665"/>
                  <a:gd name="connsiteY40-146084" fmla="*/ 554483 h 2711051"/>
                  <a:gd name="connsiteX41-146085" fmla="*/ 4144150 w 6006665"/>
                  <a:gd name="connsiteY41-146086" fmla="*/ 566963 h 2711051"/>
                  <a:gd name="connsiteX42-146087" fmla="*/ 4117703 w 6006665"/>
                  <a:gd name="connsiteY42-146088" fmla="*/ 456767 h 2711051"/>
                  <a:gd name="connsiteX43-146089" fmla="*/ 4165425 w 6006665"/>
                  <a:gd name="connsiteY43-146090" fmla="*/ 402228 h 2711051"/>
                  <a:gd name="connsiteX44-146091" fmla="*/ 4175231 w 6006665"/>
                  <a:gd name="connsiteY44-146092" fmla="*/ 404629 h 2711051"/>
                  <a:gd name="connsiteX45-146093" fmla="*/ 4177332 w 6006665"/>
                  <a:gd name="connsiteY45-146094" fmla="*/ 402228 h 2711051"/>
                  <a:gd name="connsiteX46-146095" fmla="*/ 4511384 w 6006665"/>
                  <a:gd name="connsiteY46-146096" fmla="*/ 484036 h 2711051"/>
                  <a:gd name="connsiteX47-146097" fmla="*/ 4543199 w 6006665"/>
                  <a:gd name="connsiteY47-146098" fmla="*/ 554483 h 2711051"/>
                  <a:gd name="connsiteX48-146099" fmla="*/ 4639242 w 6006665"/>
                  <a:gd name="connsiteY48-146100" fmla="*/ 637125 h 2711051"/>
                  <a:gd name="connsiteX49-146101" fmla="*/ 4774445 w 6006665"/>
                  <a:gd name="connsiteY49-146102" fmla="*/ 618112 h 2711051"/>
                  <a:gd name="connsiteX50-146103" fmla="*/ 4778496 w 6006665"/>
                  <a:gd name="connsiteY50-146104" fmla="*/ 619216 h 2711051"/>
                  <a:gd name="connsiteX51-146105" fmla="*/ 4786352 w 6006665"/>
                  <a:gd name="connsiteY51-146106" fmla="*/ 618112 h 2711051"/>
                  <a:gd name="connsiteX52-146107" fmla="*/ 4861343 w 6006665"/>
                  <a:gd name="connsiteY52-146108" fmla="*/ 638564 h 2711051"/>
                  <a:gd name="connsiteX53-146109" fmla="*/ 4893158 w 6006665"/>
                  <a:gd name="connsiteY53-146110" fmla="*/ 681741 h 2711051"/>
                  <a:gd name="connsiteX54-146111" fmla="*/ 4888613 w 6006665"/>
                  <a:gd name="connsiteY54-146112" fmla="*/ 763549 h 2711051"/>
                  <a:gd name="connsiteX55-146113" fmla="*/ 4927677 w 6006665"/>
                  <a:gd name="connsiteY55-146114" fmla="*/ 788221 h 2711051"/>
                  <a:gd name="connsiteX56-146115" fmla="*/ 4967605 w 6006665"/>
                  <a:gd name="connsiteY56-146116" fmla="*/ 774912 h 2711051"/>
                  <a:gd name="connsiteX57-146117" fmla="*/ 5038051 w 6006665"/>
                  <a:gd name="connsiteY57-146118" fmla="*/ 768094 h 2711051"/>
                  <a:gd name="connsiteX58-146119" fmla="*/ 5040730 w 6006665"/>
                  <a:gd name="connsiteY58-146120" fmla="*/ 768987 h 2711051"/>
                  <a:gd name="connsiteX59-146121" fmla="*/ 5049958 w 6006665"/>
                  <a:gd name="connsiteY59-146122" fmla="*/ 768094 h 2711051"/>
                  <a:gd name="connsiteX60-146123" fmla="*/ 5114249 w 6006665"/>
                  <a:gd name="connsiteY60-146124" fmla="*/ 789525 h 2711051"/>
                  <a:gd name="connsiteX61-146125" fmla="*/ 5176671 w 6006665"/>
                  <a:gd name="connsiteY61-146126" fmla="*/ 779457 h 2711051"/>
                  <a:gd name="connsiteX62-146127" fmla="*/ 5177801 w 6006665"/>
                  <a:gd name="connsiteY62-146128" fmla="*/ 781195 h 2711051"/>
                  <a:gd name="connsiteX63-146129" fmla="*/ 5188578 w 6006665"/>
                  <a:gd name="connsiteY63-146130" fmla="*/ 779457 h 2711051"/>
                  <a:gd name="connsiteX64-146131" fmla="*/ 5243719 w 6006665"/>
                  <a:gd name="connsiteY64-146132" fmla="*/ 864288 h 2711051"/>
                  <a:gd name="connsiteX65-146133" fmla="*/ 5283477 w 6006665"/>
                  <a:gd name="connsiteY65-146134" fmla="*/ 833996 h 2711051"/>
                  <a:gd name="connsiteX66-146135" fmla="*/ 5258480 w 6006665"/>
                  <a:gd name="connsiteY66-146136" fmla="*/ 768094 h 2711051"/>
                  <a:gd name="connsiteX67-146137" fmla="*/ 5267570 w 6006665"/>
                  <a:gd name="connsiteY67-146138" fmla="*/ 720373 h 2711051"/>
                  <a:gd name="connsiteX68-146139" fmla="*/ 5278896 w 6006665"/>
                  <a:gd name="connsiteY68-146140" fmla="*/ 723422 h 2711051"/>
                  <a:gd name="connsiteX69-146141" fmla="*/ 5279477 w 6006665"/>
                  <a:gd name="connsiteY69-146142" fmla="*/ 720373 h 2711051"/>
                  <a:gd name="connsiteX70-146143" fmla="*/ 5395510 w 6006665"/>
                  <a:gd name="connsiteY70-146144" fmla="*/ 751612 h 2711051"/>
                  <a:gd name="connsiteX71-146145" fmla="*/ 5463001 w 6006665"/>
                  <a:gd name="connsiteY71-146146" fmla="*/ 747642 h 2711051"/>
                  <a:gd name="connsiteX72-146147" fmla="*/ 5464386 w 6006665"/>
                  <a:gd name="connsiteY72-146148" fmla="*/ 748261 h 2711051"/>
                  <a:gd name="connsiteX73-146149" fmla="*/ 5474909 w 6006665"/>
                  <a:gd name="connsiteY73-146150" fmla="*/ 747642 h 2711051"/>
                  <a:gd name="connsiteX74-146151" fmla="*/ 5581715 w 6006665"/>
                  <a:gd name="connsiteY74-146152" fmla="*/ 795364 h 2711051"/>
                  <a:gd name="connsiteX75-146153" fmla="*/ 5633981 w 6006665"/>
                  <a:gd name="connsiteY75-146154" fmla="*/ 838541 h 2711051"/>
                  <a:gd name="connsiteX76-146155" fmla="*/ 5720335 w 6006665"/>
                  <a:gd name="connsiteY76-146156" fmla="*/ 918077 h 2711051"/>
                  <a:gd name="connsiteX77-146157" fmla="*/ 5822595 w 6006665"/>
                  <a:gd name="connsiteY77-146158" fmla="*/ 1015793 h 2711051"/>
                  <a:gd name="connsiteX78-146159" fmla="*/ 5818051 w 6006665"/>
                  <a:gd name="connsiteY78-146160" fmla="*/ 1070332 h 2711051"/>
                  <a:gd name="connsiteX79-146161" fmla="*/ 5825679 w 6006665"/>
                  <a:gd name="connsiteY79-146162" fmla="*/ 1077960 h 2711051"/>
                  <a:gd name="connsiteX80-146163" fmla="*/ 5822051 w 6006665"/>
                  <a:gd name="connsiteY80-146164" fmla="*/ 1027155 h 2711051"/>
                  <a:gd name="connsiteX81-146165" fmla="*/ 5834092 w 6006665"/>
                  <a:gd name="connsiteY81-146166" fmla="*/ 1029028 h 2711051"/>
                  <a:gd name="connsiteX82-146167" fmla="*/ 5833958 w 6006665"/>
                  <a:gd name="connsiteY82-146168" fmla="*/ 1027155 h 2711051"/>
                  <a:gd name="connsiteX83-146169" fmla="*/ 5936219 w 6006665"/>
                  <a:gd name="connsiteY83-146170" fmla="*/ 1043062 h 2711051"/>
                  <a:gd name="connsiteX84-146171" fmla="*/ 6006665 w 6006665"/>
                  <a:gd name="connsiteY84-146172" fmla="*/ 1122599 h 2711051"/>
                  <a:gd name="connsiteX85-146173" fmla="*/ 5968033 w 6006665"/>
                  <a:gd name="connsiteY85-146174" fmla="*/ 1161231 h 2711051"/>
                  <a:gd name="connsiteX86-146175" fmla="*/ 5908949 w 6006665"/>
                  <a:gd name="connsiteY86-146176" fmla="*/ 1172593 h 2711051"/>
                  <a:gd name="connsiteX87-146177" fmla="*/ 5908949 w 6006665"/>
                  <a:gd name="connsiteY87-146178" fmla="*/ 1258947 h 2711051"/>
                  <a:gd name="connsiteX88-146179" fmla="*/ 5893042 w 6006665"/>
                  <a:gd name="connsiteY88-146180" fmla="*/ 1274854 h 2711051"/>
                  <a:gd name="connsiteX89-146181" fmla="*/ 5881135 w 6006665"/>
                  <a:gd name="connsiteY89-146182" fmla="*/ 1274854 h 2711051"/>
                  <a:gd name="connsiteX90-146183" fmla="*/ 5861227 w 6006665"/>
                  <a:gd name="connsiteY90-146184" fmla="*/ 1274854 h 2711051"/>
                  <a:gd name="connsiteX91-146185" fmla="*/ 5849321 w 6006665"/>
                  <a:gd name="connsiteY91-146186" fmla="*/ 1274854 h 2711051"/>
                  <a:gd name="connsiteX92-146187" fmla="*/ 5817506 w 6006665"/>
                  <a:gd name="connsiteY92-146188" fmla="*/ 1240767 h 2711051"/>
                  <a:gd name="connsiteX93-146189" fmla="*/ 5767511 w 6006665"/>
                  <a:gd name="connsiteY93-146190" fmla="*/ 1215770 h 2711051"/>
                  <a:gd name="connsiteX94-146191" fmla="*/ 5762967 w 6006665"/>
                  <a:gd name="connsiteY94-146192" fmla="*/ 1181683 h 2711051"/>
                  <a:gd name="connsiteX95-146193" fmla="*/ 5729132 w 6006665"/>
                  <a:gd name="connsiteY95-146194" fmla="*/ 1167751 h 2711051"/>
                  <a:gd name="connsiteX96-146195" fmla="*/ 5695337 w 6006665"/>
                  <a:gd name="connsiteY96-146196" fmla="*/ 1177138 h 2711051"/>
                  <a:gd name="connsiteX97-146197" fmla="*/ 5693366 w 6006665"/>
                  <a:gd name="connsiteY97-146198" fmla="*/ 1174378 h 2711051"/>
                  <a:gd name="connsiteX98-146199" fmla="*/ 5640799 w 6006665"/>
                  <a:gd name="connsiteY98-146200" fmla="*/ 1133961 h 2711051"/>
                  <a:gd name="connsiteX99-146201" fmla="*/ 5656705 w 6006665"/>
                  <a:gd name="connsiteY99-146202" fmla="*/ 1177138 h 2711051"/>
                  <a:gd name="connsiteX100-146203" fmla="*/ 5586259 w 6006665"/>
                  <a:gd name="connsiteY100-146204" fmla="*/ 1252129 h 2711051"/>
                  <a:gd name="connsiteX101-146205" fmla="*/ 5575676 w 6006665"/>
                  <a:gd name="connsiteY101-146206" fmla="*/ 1251121 h 2711051"/>
                  <a:gd name="connsiteX102-146207" fmla="*/ 5539436 w 6006665"/>
                  <a:gd name="connsiteY102-146208" fmla="*/ 1248804 h 2711051"/>
                  <a:gd name="connsiteX103-146209" fmla="*/ 5593077 w 6006665"/>
                  <a:gd name="connsiteY103-146210" fmla="*/ 1354390 h 2711051"/>
                  <a:gd name="connsiteX104-146211" fmla="*/ 5613529 w 6006665"/>
                  <a:gd name="connsiteY104-146212" fmla="*/ 1413474 h 2711051"/>
                  <a:gd name="connsiteX105-146213" fmla="*/ 5608984 w 6006665"/>
                  <a:gd name="connsiteY105-146214" fmla="*/ 1436199 h 2711051"/>
                  <a:gd name="connsiteX106-146215" fmla="*/ 5597799 w 6006665"/>
                  <a:gd name="connsiteY106-146216" fmla="*/ 1432590 h 2711051"/>
                  <a:gd name="connsiteX107-146217" fmla="*/ 5534271 w 6006665"/>
                  <a:gd name="connsiteY107-146218" fmla="*/ 1415939 h 2711051"/>
                  <a:gd name="connsiteX108-146219" fmla="*/ 5436277 w 6006665"/>
                  <a:gd name="connsiteY108-146220" fmla="*/ 1472558 h 2711051"/>
                  <a:gd name="connsiteX109-146221" fmla="*/ 5397645 w 6006665"/>
                  <a:gd name="connsiteY109-146222" fmla="*/ 1483921 h 2711051"/>
                  <a:gd name="connsiteX110-146223" fmla="*/ 5345378 w 6006665"/>
                  <a:gd name="connsiteY110-146224" fmla="*/ 1538460 h 2711051"/>
                  <a:gd name="connsiteX111-146225" fmla="*/ 5290839 w 6006665"/>
                  <a:gd name="connsiteY111-146226" fmla="*/ 1586181 h 2711051"/>
                  <a:gd name="connsiteX112-146227" fmla="*/ 5274932 w 6006665"/>
                  <a:gd name="connsiteY112-146228" fmla="*/ 1617996 h 2711051"/>
                  <a:gd name="connsiteX113-146229" fmla="*/ 5267238 w 6006665"/>
                  <a:gd name="connsiteY113-146230" fmla="*/ 1609569 h 2711051"/>
                  <a:gd name="connsiteX114-146231" fmla="*/ 5263025 w 6006665"/>
                  <a:gd name="connsiteY114-146232" fmla="*/ 1617996 h 2711051"/>
                  <a:gd name="connsiteX115-146233" fmla="*/ 5219538 w 6006665"/>
                  <a:gd name="connsiteY115-146234" fmla="*/ 1570368 h 2711051"/>
                  <a:gd name="connsiteX116-146235" fmla="*/ 5129494 w 6006665"/>
                  <a:gd name="connsiteY116-146236" fmla="*/ 1624813 h 2711051"/>
                  <a:gd name="connsiteX117-146237" fmla="*/ 5126389 w 6006665"/>
                  <a:gd name="connsiteY117-146238" fmla="*/ 1619491 h 2711051"/>
                  <a:gd name="connsiteX118-146239" fmla="*/ 5117587 w 6006665"/>
                  <a:gd name="connsiteY118-146240" fmla="*/ 1624813 h 2711051"/>
                  <a:gd name="connsiteX119-146241" fmla="*/ 5105544 w 6006665"/>
                  <a:gd name="connsiteY119-146242" fmla="*/ 1604167 h 2711051"/>
                  <a:gd name="connsiteX120-146243" fmla="*/ 5074955 w 6006665"/>
                  <a:gd name="connsiteY120-146244" fmla="*/ 1629358 h 2711051"/>
                  <a:gd name="connsiteX121-146245" fmla="*/ 5065718 w 6006665"/>
                  <a:gd name="connsiteY121-146246" fmla="*/ 1627159 h 2711051"/>
                  <a:gd name="connsiteX122-146247" fmla="*/ 5063048 w 6006665"/>
                  <a:gd name="connsiteY122-146248" fmla="*/ 1629358 h 2711051"/>
                  <a:gd name="connsiteX123-146249" fmla="*/ 5026594 w 6006665"/>
                  <a:gd name="connsiteY123-146250" fmla="*/ 1620679 h 2711051"/>
                  <a:gd name="connsiteX124-146251" fmla="*/ 5015871 w 6006665"/>
                  <a:gd name="connsiteY124-146252" fmla="*/ 1665718 h 2711051"/>
                  <a:gd name="connsiteX125-146253" fmla="*/ 4974967 w 6006665"/>
                  <a:gd name="connsiteY125-146254" fmla="*/ 1731619 h 2711051"/>
                  <a:gd name="connsiteX126-146255" fmla="*/ 4974967 w 6006665"/>
                  <a:gd name="connsiteY126-146256" fmla="*/ 1763434 h 2711051"/>
                  <a:gd name="connsiteX127-146257" fmla="*/ 5011326 w 6006665"/>
                  <a:gd name="connsiteY127-146258" fmla="*/ 1877057 h 2711051"/>
                  <a:gd name="connsiteX128-146259" fmla="*/ 4999419 w 6006665"/>
                  <a:gd name="connsiteY128-146260" fmla="*/ 1877057 h 2711051"/>
                  <a:gd name="connsiteX129-146261" fmla="*/ 4974967 w 6006665"/>
                  <a:gd name="connsiteY129-146262" fmla="*/ 1877057 h 2711051"/>
                  <a:gd name="connsiteX130-146263" fmla="*/ 4963605 w 6006665"/>
                  <a:gd name="connsiteY130-146264" fmla="*/ 1929323 h 2711051"/>
                  <a:gd name="connsiteX131-146265" fmla="*/ 4974967 w 6006665"/>
                  <a:gd name="connsiteY131-146266" fmla="*/ 1956593 h 2711051"/>
                  <a:gd name="connsiteX132-146267" fmla="*/ 4909065 w 6006665"/>
                  <a:gd name="connsiteY132-146268" fmla="*/ 1990680 h 2711051"/>
                  <a:gd name="connsiteX133-146269" fmla="*/ 4897703 w 6006665"/>
                  <a:gd name="connsiteY133-146270" fmla="*/ 2058854 h 2711051"/>
                  <a:gd name="connsiteX134-146271" fmla="*/ 4845437 w 6006665"/>
                  <a:gd name="connsiteY134-146272" fmla="*/ 2074761 h 2711051"/>
                  <a:gd name="connsiteX135-146273" fmla="*/ 4834074 w 6006665"/>
                  <a:gd name="connsiteY135-146274" fmla="*/ 2133845 h 2711051"/>
                  <a:gd name="connsiteX136-146275" fmla="*/ 4779535 w 6006665"/>
                  <a:gd name="connsiteY136-146276" fmla="*/ 2192929 h 2711051"/>
                  <a:gd name="connsiteX137-146277" fmla="*/ 4777225 w 6006665"/>
                  <a:gd name="connsiteY137-146278" fmla="*/ 2182533 h 2711051"/>
                  <a:gd name="connsiteX138-146279" fmla="*/ 4767628 w 6006665"/>
                  <a:gd name="connsiteY138-146280" fmla="*/ 2192929 h 2711051"/>
                  <a:gd name="connsiteX139-146281" fmla="*/ 4758538 w 6006665"/>
                  <a:gd name="connsiteY139-146282" fmla="*/ 2152025 h 2711051"/>
                  <a:gd name="connsiteX140-146283" fmla="*/ 4742631 w 6006665"/>
                  <a:gd name="connsiteY140-146284" fmla="*/ 2065671 h 2711051"/>
                  <a:gd name="connsiteX141-146285" fmla="*/ 4715361 w 6006665"/>
                  <a:gd name="connsiteY141-146286" fmla="*/ 1924779 h 2711051"/>
                  <a:gd name="connsiteX142-146287" fmla="*/ 4735813 w 6006665"/>
                  <a:gd name="connsiteY142-146288" fmla="*/ 1833880 h 2711051"/>
                  <a:gd name="connsiteX143-146289" fmla="*/ 4767628 w 6006665"/>
                  <a:gd name="connsiteY143-146290" fmla="*/ 1790703 h 2711051"/>
                  <a:gd name="connsiteX144-146291" fmla="*/ 4767628 w 6006665"/>
                  <a:gd name="connsiteY144-146292" fmla="*/ 1763434 h 2711051"/>
                  <a:gd name="connsiteX145-146293" fmla="*/ 4826712 w 6006665"/>
                  <a:gd name="connsiteY145-146294" fmla="*/ 1747526 h 2711051"/>
                  <a:gd name="connsiteX146-146295" fmla="*/ 4892613 w 6006665"/>
                  <a:gd name="connsiteY146-146296" fmla="*/ 1656628 h 2711051"/>
                  <a:gd name="connsiteX147-146297" fmla="*/ 4956243 w 6006665"/>
                  <a:gd name="connsiteY147-146298" fmla="*/ 1581637 h 2711051"/>
                  <a:gd name="connsiteX148-146299" fmla="*/ 5022143 w 6006665"/>
                  <a:gd name="connsiteY148-146300" fmla="*/ 1522552 h 2711051"/>
                  <a:gd name="connsiteX149-146301" fmla="*/ 5046694 w 6006665"/>
                  <a:gd name="connsiteY149-146302" fmla="*/ 1415425 h 2711051"/>
                  <a:gd name="connsiteX150-146303" fmla="*/ 5015871 w 6006665"/>
                  <a:gd name="connsiteY150-146304" fmla="*/ 1420292 h 2711051"/>
                  <a:gd name="connsiteX151-146305" fmla="*/ 4995419 w 6006665"/>
                  <a:gd name="connsiteY151-146306" fmla="*/ 1483921 h 2711051"/>
                  <a:gd name="connsiteX152-146307" fmla="*/ 4904521 w 6006665"/>
                  <a:gd name="connsiteY152-146308" fmla="*/ 1570274 h 2711051"/>
                  <a:gd name="connsiteX153-146309" fmla="*/ 4901708 w 6006665"/>
                  <a:gd name="connsiteY153-146310" fmla="*/ 1561634 h 2711051"/>
                  <a:gd name="connsiteX154-146311" fmla="*/ 4892613 w 6006665"/>
                  <a:gd name="connsiteY154-146312" fmla="*/ 1570274 h 2711051"/>
                  <a:gd name="connsiteX155-146313" fmla="*/ 4861835 w 6006665"/>
                  <a:gd name="connsiteY155-146314" fmla="*/ 1475740 h 2711051"/>
                  <a:gd name="connsiteX156-146315" fmla="*/ 4779535 w 6006665"/>
                  <a:gd name="connsiteY156-146316" fmla="*/ 1499828 h 2711051"/>
                  <a:gd name="connsiteX157-146317" fmla="*/ 4684091 w 6006665"/>
                  <a:gd name="connsiteY157-146318" fmla="*/ 1624813 h 2711051"/>
                  <a:gd name="connsiteX158-146319" fmla="*/ 4715906 w 6006665"/>
                  <a:gd name="connsiteY158-146320" fmla="*/ 1672535 h 2711051"/>
                  <a:gd name="connsiteX159-146321" fmla="*/ 4636369 w 6006665"/>
                  <a:gd name="connsiteY159-146322" fmla="*/ 1688442 h 2711051"/>
                  <a:gd name="connsiteX160-146323" fmla="*/ 4577285 w 6006665"/>
                  <a:gd name="connsiteY160-146324" fmla="*/ 1692987 h 2711051"/>
                  <a:gd name="connsiteX161-146325" fmla="*/ 4577373 w 6006665"/>
                  <a:gd name="connsiteY161-146326" fmla="*/ 1692065 h 2711051"/>
                  <a:gd name="connsiteX162-146327" fmla="*/ 4565379 w 6006665"/>
                  <a:gd name="connsiteY162-146328" fmla="*/ 1692987 h 2711051"/>
                  <a:gd name="connsiteX163-146329" fmla="*/ 4569923 w 6006665"/>
                  <a:gd name="connsiteY163-146330" fmla="*/ 1645266 h 2711051"/>
                  <a:gd name="connsiteX164-146331" fmla="*/ 4520081 w 6006665"/>
                  <a:gd name="connsiteY164-146332" fmla="*/ 1635680 h 2711051"/>
                  <a:gd name="connsiteX165-146333" fmla="*/ 4475025 w 6006665"/>
                  <a:gd name="connsiteY165-146334" fmla="*/ 1665718 h 2711051"/>
                  <a:gd name="connsiteX166-146335" fmla="*/ 4464394 w 6006665"/>
                  <a:gd name="connsiteY166-146336" fmla="*/ 1664867 h 2711051"/>
                  <a:gd name="connsiteX167-146337" fmla="*/ 4463118 w 6006665"/>
                  <a:gd name="connsiteY167-146338" fmla="*/ 1665718 h 2711051"/>
                  <a:gd name="connsiteX168-146339" fmla="*/ 4357637 w 6006665"/>
                  <a:gd name="connsiteY168-146340" fmla="*/ 1657279 h 2711051"/>
                  <a:gd name="connsiteX169-146341" fmla="*/ 4243233 w 6006665"/>
                  <a:gd name="connsiteY169-146342" fmla="*/ 1677080 h 2711051"/>
                  <a:gd name="connsiteX170-146343" fmla="*/ 4125065 w 6006665"/>
                  <a:gd name="connsiteY170-146344" fmla="*/ 1811155 h 2711051"/>
                  <a:gd name="connsiteX171-146345" fmla="*/ 3984173 w 6006665"/>
                  <a:gd name="connsiteY171-146346" fmla="*/ 1967955 h 2711051"/>
                  <a:gd name="connsiteX172-146347" fmla="*/ 4038712 w 6006665"/>
                  <a:gd name="connsiteY172-146348" fmla="*/ 1972500 h 2711051"/>
                  <a:gd name="connsiteX173-146349" fmla="*/ 4059164 w 6006665"/>
                  <a:gd name="connsiteY173-146350" fmla="*/ 2015677 h 2711051"/>
                  <a:gd name="connsiteX174-146351" fmla="*/ 4087782 w 6006665"/>
                  <a:gd name="connsiteY174-146352" fmla="*/ 2024094 h 2711051"/>
                  <a:gd name="connsiteX175-146353" fmla="*/ 4106341 w 6006665"/>
                  <a:gd name="connsiteY175-146354" fmla="*/ 1995225 h 2711051"/>
                  <a:gd name="connsiteX176-146355" fmla="*/ 4117411 w 6006665"/>
                  <a:gd name="connsiteY176-146356" fmla="*/ 1996527 h 2711051"/>
                  <a:gd name="connsiteX177-146357" fmla="*/ 4118248 w 6006665"/>
                  <a:gd name="connsiteY177-146358" fmla="*/ 1995225 h 2711051"/>
                  <a:gd name="connsiteX178-146359" fmla="*/ 4156880 w 6006665"/>
                  <a:gd name="connsiteY178-146360" fmla="*/ 1999770 h 2711051"/>
                  <a:gd name="connsiteX179-146361" fmla="*/ 4211419 w 6006665"/>
                  <a:gd name="connsiteY179-146362" fmla="*/ 2070216 h 2711051"/>
                  <a:gd name="connsiteX180-146363" fmla="*/ 4215964 w 6006665"/>
                  <a:gd name="connsiteY180-146364" fmla="*/ 2117938 h 2711051"/>
                  <a:gd name="connsiteX181-146365" fmla="*/ 4184149 w 6006665"/>
                  <a:gd name="connsiteY181-146366" fmla="*/ 2177022 h 2711051"/>
                  <a:gd name="connsiteX182-146367" fmla="*/ 4177332 w 6006665"/>
                  <a:gd name="connsiteY182-146368" fmla="*/ 2247468 h 2711051"/>
                  <a:gd name="connsiteX183-146369" fmla="*/ 4161425 w 6006665"/>
                  <a:gd name="connsiteY183-146370" fmla="*/ 2333822 h 2711051"/>
                  <a:gd name="connsiteX184-146371" fmla="*/ 4109158 w 6006665"/>
                  <a:gd name="connsiteY184-146372" fmla="*/ 2413358 h 2711051"/>
                  <a:gd name="connsiteX185-146373" fmla="*/ 4097796 w 6006665"/>
                  <a:gd name="connsiteY185-146374" fmla="*/ 2451990 h 2711051"/>
                  <a:gd name="connsiteX186-146375" fmla="*/ 4043257 w 6006665"/>
                  <a:gd name="connsiteY186-146376" fmla="*/ 2511074 h 2711051"/>
                  <a:gd name="connsiteX187-146377" fmla="*/ 3995535 w 6006665"/>
                  <a:gd name="connsiteY187-146378" fmla="*/ 2570158 h 2711051"/>
                  <a:gd name="connsiteX188-146379" fmla="*/ 3975083 w 6006665"/>
                  <a:gd name="connsiteY188-146380" fmla="*/ 2601973 h 2711051"/>
                  <a:gd name="connsiteX189-146381" fmla="*/ 3925089 w 6006665"/>
                  <a:gd name="connsiteY189-146382" fmla="*/ 2629242 h 2711051"/>
                  <a:gd name="connsiteX190-146383" fmla="*/ 3913182 w 6006665"/>
                  <a:gd name="connsiteY190-146384" fmla="*/ 2629242 h 2711051"/>
                  <a:gd name="connsiteX191-146385" fmla="*/ 3904637 w 6006665"/>
                  <a:gd name="connsiteY191-146386" fmla="*/ 2629242 h 2711051"/>
                  <a:gd name="connsiteX192-146387" fmla="*/ 3892729 w 6006665"/>
                  <a:gd name="connsiteY192-146388" fmla="*/ 2629242 h 2711051"/>
                  <a:gd name="connsiteX193-146389" fmla="*/ 3871063 w 6006665"/>
                  <a:gd name="connsiteY193-146390" fmla="*/ 2612993 h 2711051"/>
                  <a:gd name="connsiteX194-146391" fmla="*/ 3829645 w 6006665"/>
                  <a:gd name="connsiteY194-146392" fmla="*/ 2640605 h 2711051"/>
                  <a:gd name="connsiteX195-146393" fmla="*/ 3822828 w 6006665"/>
                  <a:gd name="connsiteY195-146394" fmla="*/ 2661057 h 2711051"/>
                  <a:gd name="connsiteX196-146395" fmla="*/ 3818283 w 6006665"/>
                  <a:gd name="connsiteY196-146396" fmla="*/ 2651967 h 2711051"/>
                  <a:gd name="connsiteX197-146397" fmla="*/ 3818283 w 6006665"/>
                  <a:gd name="connsiteY197-146398" fmla="*/ 2640241 h 2711051"/>
                  <a:gd name="connsiteX198-146399" fmla="*/ 3817738 w 6006665"/>
                  <a:gd name="connsiteY198-146400" fmla="*/ 2640605 h 2711051"/>
                  <a:gd name="connsiteX199-146401" fmla="*/ 3810921 w 6006665"/>
                  <a:gd name="connsiteY199-146402" fmla="*/ 2661057 h 2711051"/>
                  <a:gd name="connsiteX200-146403" fmla="*/ 3806376 w 6006665"/>
                  <a:gd name="connsiteY200-146404" fmla="*/ 2651967 h 2711051"/>
                  <a:gd name="connsiteX201-146405" fmla="*/ 3806376 w 6006665"/>
                  <a:gd name="connsiteY201-146406" fmla="*/ 2624697 h 2711051"/>
                  <a:gd name="connsiteX202-146407" fmla="*/ 3818283 w 6006665"/>
                  <a:gd name="connsiteY202-146408" fmla="*/ 2624697 h 2711051"/>
                  <a:gd name="connsiteX203-146409" fmla="*/ 3826828 w 6006665"/>
                  <a:gd name="connsiteY203-146410" fmla="*/ 2624697 h 2711051"/>
                  <a:gd name="connsiteX204-146411" fmla="*/ 3833645 w 6006665"/>
                  <a:gd name="connsiteY204-146412" fmla="*/ 2565613 h 2711051"/>
                  <a:gd name="connsiteX205-146413" fmla="*/ 3822283 w 6006665"/>
                  <a:gd name="connsiteY205-146414" fmla="*/ 2522437 h 2711051"/>
                  <a:gd name="connsiteX206-146415" fmla="*/ 3849553 w 6006665"/>
                  <a:gd name="connsiteY206-146416" fmla="*/ 2499712 h 2711051"/>
                  <a:gd name="connsiteX207-146417" fmla="*/ 3858814 w 6006665"/>
                  <a:gd name="connsiteY207-146418" fmla="*/ 2501917 h 2711051"/>
                  <a:gd name="connsiteX208-146419" fmla="*/ 3861460 w 6006665"/>
                  <a:gd name="connsiteY208-146420" fmla="*/ 2499712 h 2711051"/>
                  <a:gd name="connsiteX209-146421" fmla="*/ 3898487 w 6006665"/>
                  <a:gd name="connsiteY209-146422" fmla="*/ 2508528 h 2711051"/>
                  <a:gd name="connsiteX210-146423" fmla="*/ 3919999 w 6006665"/>
                  <a:gd name="connsiteY210-146424" fmla="*/ 2463353 h 2711051"/>
                  <a:gd name="connsiteX211-146425" fmla="*/ 3935906 w 6006665"/>
                  <a:gd name="connsiteY211-146426" fmla="*/ 2404268 h 2711051"/>
                  <a:gd name="connsiteX212-146427" fmla="*/ 3947269 w 6006665"/>
                  <a:gd name="connsiteY212-146428" fmla="*/ 2381544 h 2711051"/>
                  <a:gd name="connsiteX213-146429" fmla="*/ 3966292 w 6006665"/>
                  <a:gd name="connsiteY213-146430" fmla="*/ 2337156 h 2711051"/>
                  <a:gd name="connsiteX214-146431" fmla="*/ 3915999 w 6006665"/>
                  <a:gd name="connsiteY214-146432" fmla="*/ 2349729 h 2711051"/>
                  <a:gd name="connsiteX215-146433" fmla="*/ 3888729 w 6006665"/>
                  <a:gd name="connsiteY215-146434" fmla="*/ 2372454 h 2711051"/>
                  <a:gd name="connsiteX216-146435" fmla="*/ 3876822 w 6006665"/>
                  <a:gd name="connsiteY216-146436" fmla="*/ 2372454 h 2711051"/>
                  <a:gd name="connsiteX217-146437" fmla="*/ 3829645 w 6006665"/>
                  <a:gd name="connsiteY217-146438" fmla="*/ 2372454 h 2711051"/>
                  <a:gd name="connsiteX218-146439" fmla="*/ 3817738 w 6006665"/>
                  <a:gd name="connsiteY218-146440" fmla="*/ 2372454 h 2711051"/>
                  <a:gd name="connsiteX219-146441" fmla="*/ 3801831 w 6006665"/>
                  <a:gd name="connsiteY219-146442" fmla="*/ 2317915 h 2711051"/>
                  <a:gd name="connsiteX220-146443" fmla="*/ 3758654 w 6006665"/>
                  <a:gd name="connsiteY220-146444" fmla="*/ 2279283 h 2711051"/>
                  <a:gd name="connsiteX221-146445" fmla="*/ 3692753 w 6006665"/>
                  <a:gd name="connsiteY221-146446" fmla="*/ 2263376 h 2711051"/>
                  <a:gd name="connsiteX222-146447" fmla="*/ 3683663 w 6006665"/>
                  <a:gd name="connsiteY222-146448" fmla="*/ 2204292 h 2711051"/>
                  <a:gd name="connsiteX223-146449" fmla="*/ 3672301 w 6006665"/>
                  <a:gd name="connsiteY223-146450" fmla="*/ 2172477 h 2711051"/>
                  <a:gd name="connsiteX224-146451" fmla="*/ 3656393 w 6006665"/>
                  <a:gd name="connsiteY224-146452" fmla="*/ 2145208 h 2711051"/>
                  <a:gd name="connsiteX225-146453" fmla="*/ 3633669 w 6006665"/>
                  <a:gd name="connsiteY225-146454" fmla="*/ 2086123 h 2711051"/>
                  <a:gd name="connsiteX226-146455" fmla="*/ 3601854 w 6006665"/>
                  <a:gd name="connsiteY226-146456" fmla="*/ 2065671 h 2711051"/>
                  <a:gd name="connsiteX227-146457" fmla="*/ 3545995 w 6006665"/>
                  <a:gd name="connsiteY227-146458" fmla="*/ 2044187 h 2711051"/>
                  <a:gd name="connsiteX228-146459" fmla="*/ 3506955 w 6006665"/>
                  <a:gd name="connsiteY228-146460" fmla="*/ 2049764 h 2711051"/>
                  <a:gd name="connsiteX229-146461" fmla="*/ 3463779 w 6006665"/>
                  <a:gd name="connsiteY229-146462" fmla="*/ 2058854 h 2711051"/>
                  <a:gd name="connsiteX230-146463" fmla="*/ 3431964 w 6006665"/>
                  <a:gd name="connsiteY230-146464" fmla="*/ 2086123 h 2711051"/>
                  <a:gd name="connsiteX231-146465" fmla="*/ 3452416 w 6006665"/>
                  <a:gd name="connsiteY231-146466" fmla="*/ 2102031 h 2711051"/>
                  <a:gd name="connsiteX232-146467" fmla="*/ 3452416 w 6006665"/>
                  <a:gd name="connsiteY232-146468" fmla="*/ 2133845 h 2711051"/>
                  <a:gd name="connsiteX233-146469" fmla="*/ 1811153 w 6006665"/>
                  <a:gd name="connsiteY233-146470" fmla="*/ 1999770 h 2711051"/>
                  <a:gd name="connsiteX234-146471" fmla="*/ 1748069 w 6006665"/>
                  <a:gd name="connsiteY234-146472" fmla="*/ 2038402 h 2711051"/>
                  <a:gd name="connsiteX235-146473" fmla="*/ 1711709 w 6006665"/>
                  <a:gd name="connsiteY235-146474" fmla="*/ 2042947 h 2711051"/>
                  <a:gd name="connsiteX236-146475" fmla="*/ 1711926 w 6006665"/>
                  <a:gd name="connsiteY236-146476" fmla="*/ 2041431 h 2711051"/>
                  <a:gd name="connsiteX237-146477" fmla="*/ 1699803 w 6006665"/>
                  <a:gd name="connsiteY237-146478" fmla="*/ 2042947 h 2711051"/>
                  <a:gd name="connsiteX238-146479" fmla="*/ 1704347 w 6006665"/>
                  <a:gd name="connsiteY238-146480" fmla="*/ 2011132 h 2711051"/>
                  <a:gd name="connsiteX239-146481" fmla="*/ 1662460 w 6006665"/>
                  <a:gd name="connsiteY239-146482" fmla="*/ 1993181 h 2711051"/>
                  <a:gd name="connsiteX240-146483" fmla="*/ 1629901 w 6006665"/>
                  <a:gd name="connsiteY240-146484" fmla="*/ 2006587 h 2711051"/>
                  <a:gd name="connsiteX241-146485" fmla="*/ 1629300 w 6006665"/>
                  <a:gd name="connsiteY241-146486" fmla="*/ 2001932 h 2711051"/>
                  <a:gd name="connsiteX242-146487" fmla="*/ 1617994 w 6006665"/>
                  <a:gd name="connsiteY242-146488" fmla="*/ 2006587 h 2711051"/>
                  <a:gd name="connsiteX243-146489" fmla="*/ 1608904 w 6006665"/>
                  <a:gd name="connsiteY243-146490" fmla="*/ 1936141 h 2711051"/>
                  <a:gd name="connsiteX244-146491" fmla="*/ 1552684 w 6006665"/>
                  <a:gd name="connsiteY244-146492" fmla="*/ 1926448 h 2711051"/>
                  <a:gd name="connsiteX245-146493" fmla="*/ 1518550 w 6006665"/>
                  <a:gd name="connsiteY245-146494" fmla="*/ 1952048 h 2711051"/>
                  <a:gd name="connsiteX246-146495" fmla="*/ 1425379 w 6006665"/>
                  <a:gd name="connsiteY246-146496" fmla="*/ 1972500 h 2711051"/>
                  <a:gd name="connsiteX247-146497" fmla="*/ 1409472 w 6006665"/>
                  <a:gd name="connsiteY247-146498" fmla="*/ 1990680 h 2711051"/>
                  <a:gd name="connsiteX248-146499" fmla="*/ 1270852 w 6006665"/>
                  <a:gd name="connsiteY248-146500" fmla="*/ 2011132 h 2711051"/>
                  <a:gd name="connsiteX249-146501" fmla="*/ 1254945 w 6006665"/>
                  <a:gd name="connsiteY249-146502" fmla="*/ 2031584 h 2711051"/>
                  <a:gd name="connsiteX250-146503" fmla="*/ 1282214 w 6006665"/>
                  <a:gd name="connsiteY250-146504" fmla="*/ 2074761 h 2711051"/>
                  <a:gd name="connsiteX251-146505" fmla="*/ 1243582 w 6006665"/>
                  <a:gd name="connsiteY251-146506" fmla="*/ 2090668 h 2711051"/>
                  <a:gd name="connsiteX252-146507" fmla="*/ 1254945 w 6006665"/>
                  <a:gd name="connsiteY252-146508" fmla="*/ 2108848 h 2711051"/>
                  <a:gd name="connsiteX253-146509" fmla="*/ 1216313 w 6006665"/>
                  <a:gd name="connsiteY253-146510" fmla="*/ 2133845 h 2711051"/>
                  <a:gd name="connsiteX254-146511" fmla="*/ 1275397 w 6006665"/>
                  <a:gd name="connsiteY254-146512" fmla="*/ 2177022 h 2711051"/>
                  <a:gd name="connsiteX255-146513" fmla="*/ 1270852 w 6006665"/>
                  <a:gd name="connsiteY255-146514" fmla="*/ 2204292 h 2711051"/>
                  <a:gd name="connsiteX256-146515" fmla="*/ 1259108 w 6006665"/>
                  <a:gd name="connsiteY256-146516" fmla="*/ 2203313 h 2711051"/>
                  <a:gd name="connsiteX257-146517" fmla="*/ 1258945 w 6006665"/>
                  <a:gd name="connsiteY257-146518" fmla="*/ 2204292 h 2711051"/>
                  <a:gd name="connsiteX258-146519" fmla="*/ 1215644 w 6006665"/>
                  <a:gd name="connsiteY258-146520" fmla="*/ 2200683 h 2711051"/>
                  <a:gd name="connsiteX259-146521" fmla="*/ 1204950 w 6006665"/>
                  <a:gd name="connsiteY259-146522" fmla="*/ 2215654 h 2711051"/>
                  <a:gd name="connsiteX260-146523" fmla="*/ 1196495 w 6006665"/>
                  <a:gd name="connsiteY260-146524" fmla="*/ 2210822 h 2711051"/>
                  <a:gd name="connsiteX261-146525" fmla="*/ 1193043 w 6006665"/>
                  <a:gd name="connsiteY261-146526" fmla="*/ 2215654 h 2711051"/>
                  <a:gd name="connsiteX262-146527" fmla="*/ 1145322 w 6006665"/>
                  <a:gd name="connsiteY262-146528" fmla="*/ 2188384 h 2711051"/>
                  <a:gd name="connsiteX263-146529" fmla="*/ 1098145 w 6006665"/>
                  <a:gd name="connsiteY263-146530" fmla="*/ 2188384 h 2711051"/>
                  <a:gd name="connsiteX264-146531" fmla="*/ 1061785 w 6006665"/>
                  <a:gd name="connsiteY264-146532" fmla="*/ 2215654 h 2711051"/>
                  <a:gd name="connsiteX265-146533" fmla="*/ 1055322 w 6006665"/>
                  <a:gd name="connsiteY265-146534" fmla="*/ 2211571 h 2711051"/>
                  <a:gd name="connsiteX266-146535" fmla="*/ 1049878 w 6006665"/>
                  <a:gd name="connsiteY266-146536" fmla="*/ 2215654 h 2711051"/>
                  <a:gd name="connsiteX267-146537" fmla="*/ 1006701 w 6006665"/>
                  <a:gd name="connsiteY267-146538" fmla="*/ 2188384 h 2711051"/>
                  <a:gd name="connsiteX268-146539" fmla="*/ 924893 w 6006665"/>
                  <a:gd name="connsiteY268-146540" fmla="*/ 2152025 h 2711051"/>
                  <a:gd name="connsiteX269-146541" fmla="*/ 877716 w 6006665"/>
                  <a:gd name="connsiteY269-146542" fmla="*/ 2152025 h 2711051"/>
                  <a:gd name="connsiteX270-146543" fmla="*/ 802724 w 6006665"/>
                  <a:gd name="connsiteY270-146544" fmla="*/ 2215654 h 2711051"/>
                  <a:gd name="connsiteX271-146545" fmla="*/ 798179 w 6006665"/>
                  <a:gd name="connsiteY271-146546" fmla="*/ 2258831 h 2711051"/>
                  <a:gd name="connsiteX272-146547" fmla="*/ 787406 w 6006665"/>
                  <a:gd name="connsiteY272-146548" fmla="*/ 2248058 h 2711051"/>
                  <a:gd name="connsiteX273-146549" fmla="*/ 786272 w 6006665"/>
                  <a:gd name="connsiteY273-146550" fmla="*/ 2258831 h 2711051"/>
                  <a:gd name="connsiteX274-146551" fmla="*/ 756063 w 6006665"/>
                  <a:gd name="connsiteY274-146552" fmla="*/ 2228621 h 2711051"/>
                  <a:gd name="connsiteX275-146553" fmla="*/ 732278 w 6006665"/>
                  <a:gd name="connsiteY275-146554" fmla="*/ 2286100 h 2711051"/>
                  <a:gd name="connsiteX276-146555" fmla="*/ 743640 w 6006665"/>
                  <a:gd name="connsiteY276-146556" fmla="*/ 2295190 h 2711051"/>
                  <a:gd name="connsiteX277-146557" fmla="*/ 723188 w 6006665"/>
                  <a:gd name="connsiteY277-146558" fmla="*/ 2338367 h 2711051"/>
                  <a:gd name="connsiteX278-146559" fmla="*/ 747026 w 6006665"/>
                  <a:gd name="connsiteY278-146560" fmla="*/ 2375208 h 2711051"/>
                  <a:gd name="connsiteX279-146561" fmla="*/ 763548 w 6006665"/>
                  <a:gd name="connsiteY279-146562" fmla="*/ 2372454 h 2711051"/>
                  <a:gd name="connsiteX280-146563" fmla="*/ 764871 w 6006665"/>
                  <a:gd name="connsiteY280-146564" fmla="*/ 2374218 h 2711051"/>
                  <a:gd name="connsiteX281-146565" fmla="*/ 775455 w 6006665"/>
                  <a:gd name="connsiteY281-146566" fmla="*/ 2372454 h 2711051"/>
                  <a:gd name="connsiteX282-146567" fmla="*/ 802724 w 6006665"/>
                  <a:gd name="connsiteY282-146568" fmla="*/ 2408813 h 2711051"/>
                  <a:gd name="connsiteX283-146569" fmla="*/ 798179 w 6006665"/>
                  <a:gd name="connsiteY283-146570" fmla="*/ 2436083 h 2711051"/>
                  <a:gd name="connsiteX284-146571" fmla="*/ 818632 w 6006665"/>
                  <a:gd name="connsiteY284-146572" fmla="*/ 2447445 h 2711051"/>
                  <a:gd name="connsiteX285-146573" fmla="*/ 802724 w 6006665"/>
                  <a:gd name="connsiteY285-146574" fmla="*/ 2479260 h 2711051"/>
                  <a:gd name="connsiteX286-146575" fmla="*/ 766365 w 6006665"/>
                  <a:gd name="connsiteY286-146576" fmla="*/ 2483805 h 2711051"/>
                  <a:gd name="connsiteX287-146577" fmla="*/ 727733 w 6006665"/>
                  <a:gd name="connsiteY287-146578" fmla="*/ 2542889 h 2711051"/>
                  <a:gd name="connsiteX288-146579" fmla="*/ 759548 w 6006665"/>
                  <a:gd name="connsiteY288-146580" fmla="*/ 2586066 h 2711051"/>
                  <a:gd name="connsiteX289-146581" fmla="*/ 759548 w 6006665"/>
                  <a:gd name="connsiteY289-146582" fmla="*/ 2624697 h 2711051"/>
                  <a:gd name="connsiteX290-146583" fmla="*/ 798179 w 6006665"/>
                  <a:gd name="connsiteY290-146584" fmla="*/ 2683782 h 2711051"/>
                  <a:gd name="connsiteX291-146585" fmla="*/ 775455 w 6006665"/>
                  <a:gd name="connsiteY291-146586" fmla="*/ 2699689 h 2711051"/>
                  <a:gd name="connsiteX292-146587" fmla="*/ 770910 w 6006665"/>
                  <a:gd name="connsiteY292-146588" fmla="*/ 2711051 h 2711051"/>
                  <a:gd name="connsiteX293-146589" fmla="*/ 759003 w 6006665"/>
                  <a:gd name="connsiteY293-146590" fmla="*/ 2711051 h 2711051"/>
                  <a:gd name="connsiteX294-146591" fmla="*/ 755003 w 6006665"/>
                  <a:gd name="connsiteY294-146592" fmla="*/ 2711051 h 2711051"/>
                  <a:gd name="connsiteX295-146593" fmla="*/ 743096 w 6006665"/>
                  <a:gd name="connsiteY295-146594" fmla="*/ 2711051 h 2711051"/>
                  <a:gd name="connsiteX296-146595" fmla="*/ 715826 w 6006665"/>
                  <a:gd name="connsiteY296-146596" fmla="*/ 2676964 h 2711051"/>
                  <a:gd name="connsiteX297-146597" fmla="*/ 704464 w 6006665"/>
                  <a:gd name="connsiteY297-146598" fmla="*/ 2676964 h 2711051"/>
                  <a:gd name="connsiteX298-146599" fmla="*/ 684012 w 6006665"/>
                  <a:gd name="connsiteY298-146600" fmla="*/ 2667874 h 2711051"/>
                  <a:gd name="connsiteX299-146601" fmla="*/ 672649 w 6006665"/>
                  <a:gd name="connsiteY299-146602" fmla="*/ 2645150 h 2711051"/>
                  <a:gd name="connsiteX300-146603" fmla="*/ 645222 w 6006665"/>
                  <a:gd name="connsiteY300-146604" fmla="*/ 2637313 h 2711051"/>
                  <a:gd name="connsiteX301-146605" fmla="*/ 625472 w 6006665"/>
                  <a:gd name="connsiteY301-146606" fmla="*/ 2640605 h 2711051"/>
                  <a:gd name="connsiteX302-146607" fmla="*/ 623771 w 6006665"/>
                  <a:gd name="connsiteY302-146608" fmla="*/ 2638904 h 2711051"/>
                  <a:gd name="connsiteX303-146609" fmla="*/ 613565 w 6006665"/>
                  <a:gd name="connsiteY303-146610" fmla="*/ 2640605 h 2711051"/>
                  <a:gd name="connsiteX304-146611" fmla="*/ 609020 w 6006665"/>
                  <a:gd name="connsiteY304-146612" fmla="*/ 2636060 h 2711051"/>
                  <a:gd name="connsiteX305-146613" fmla="*/ 559026 w 6006665"/>
                  <a:gd name="connsiteY305-146614" fmla="*/ 2608790 h 2711051"/>
                  <a:gd name="connsiteX306-146615" fmla="*/ 506760 w 6006665"/>
                  <a:gd name="connsiteY306-146616" fmla="*/ 2601973 h 2711051"/>
                  <a:gd name="connsiteX307-146617" fmla="*/ 483280 w 6006665"/>
                  <a:gd name="connsiteY307-146618" fmla="*/ 2595264 h 2711051"/>
                  <a:gd name="connsiteX308-146619" fmla="*/ 480035 w 6006665"/>
                  <a:gd name="connsiteY308-146620" fmla="*/ 2597428 h 2711051"/>
                  <a:gd name="connsiteX309-146621" fmla="*/ 475042 w 6006665"/>
                  <a:gd name="connsiteY309-146622" fmla="*/ 2592910 h 2711051"/>
                  <a:gd name="connsiteX310-146623" fmla="*/ 474945 w 6006665"/>
                  <a:gd name="connsiteY310-146624" fmla="*/ 2592883 h 2711051"/>
                  <a:gd name="connsiteX311-146625" fmla="*/ 468128 w 6006665"/>
                  <a:gd name="connsiteY311-146626" fmla="*/ 2597428 h 2711051"/>
                  <a:gd name="connsiteX312-146627" fmla="*/ 420406 w 6006665"/>
                  <a:gd name="connsiteY312-146628" fmla="*/ 2554251 h 2711051"/>
                  <a:gd name="connsiteX313-146629" fmla="*/ 381774 w 6006665"/>
                  <a:gd name="connsiteY313-146630" fmla="*/ 2538344 h 2711051"/>
                  <a:gd name="connsiteX314-146631" fmla="*/ 349960 w 6006665"/>
                  <a:gd name="connsiteY314-146632" fmla="*/ 2506529 h 2711051"/>
                  <a:gd name="connsiteX315-146633" fmla="*/ 377229 w 6006665"/>
                  <a:gd name="connsiteY315-146634" fmla="*/ 2499712 h 2711051"/>
                  <a:gd name="connsiteX316-146635" fmla="*/ 404499 w 6006665"/>
                  <a:gd name="connsiteY316-146636" fmla="*/ 2451990 h 2711051"/>
                  <a:gd name="connsiteX317-146637" fmla="*/ 388591 w 6006665"/>
                  <a:gd name="connsiteY317-146638" fmla="*/ 2436083 h 2711051"/>
                  <a:gd name="connsiteX318-146639" fmla="*/ 440858 w 6006665"/>
                  <a:gd name="connsiteY318-146640" fmla="*/ 2408813 h 2711051"/>
                  <a:gd name="connsiteX319-146641" fmla="*/ 440858 w 6006665"/>
                  <a:gd name="connsiteY319-146642" fmla="*/ 2405757 h 2711051"/>
                  <a:gd name="connsiteX320-146643" fmla="*/ 416406 w 6006665"/>
                  <a:gd name="connsiteY320-146644" fmla="*/ 2408813 h 2711051"/>
                  <a:gd name="connsiteX321-146645" fmla="*/ 416406 w 6006665"/>
                  <a:gd name="connsiteY321-146646" fmla="*/ 2407325 h 2711051"/>
                  <a:gd name="connsiteX322-146647" fmla="*/ 404499 w 6006665"/>
                  <a:gd name="connsiteY322-146648" fmla="*/ 2408813 h 2711051"/>
                  <a:gd name="connsiteX323-146649" fmla="*/ 404499 w 6006665"/>
                  <a:gd name="connsiteY323-146650" fmla="*/ 2388361 h 2711051"/>
                  <a:gd name="connsiteX324-146651" fmla="*/ 424951 w 6006665"/>
                  <a:gd name="connsiteY324-146652" fmla="*/ 2372454 h 2711051"/>
                  <a:gd name="connsiteX325-146653" fmla="*/ 463583 w 6006665"/>
                  <a:gd name="connsiteY325-146654" fmla="*/ 2365637 h 2711051"/>
                  <a:gd name="connsiteX326-146655" fmla="*/ 468128 w 6006665"/>
                  <a:gd name="connsiteY326-146656" fmla="*/ 2349729 h 2711051"/>
                  <a:gd name="connsiteX327-146657" fmla="*/ 456765 w 6006665"/>
                  <a:gd name="connsiteY327-146658" fmla="*/ 2317915 h 2711051"/>
                  <a:gd name="connsiteX328-146659" fmla="*/ 474945 w 6006665"/>
                  <a:gd name="connsiteY328-146660" fmla="*/ 2290645 h 2711051"/>
                  <a:gd name="connsiteX329-146661" fmla="*/ 474945 w 6006665"/>
                  <a:gd name="connsiteY329-146662" fmla="*/ 2270193 h 2711051"/>
                  <a:gd name="connsiteX330-146663" fmla="*/ 420406 w 6006665"/>
                  <a:gd name="connsiteY330-146664" fmla="*/ 2252013 h 2711051"/>
                  <a:gd name="connsiteX331-146665" fmla="*/ 409588 w 6006665"/>
                  <a:gd name="connsiteY331-146666" fmla="*/ 2252013 h 2711051"/>
                  <a:gd name="connsiteX332-146667" fmla="*/ 397681 w 6006665"/>
                  <a:gd name="connsiteY332-146668" fmla="*/ 2252013 h 2711051"/>
                  <a:gd name="connsiteX333-146669" fmla="*/ 379485 w 6006665"/>
                  <a:gd name="connsiteY333-146670" fmla="*/ 2229774 h 2711051"/>
                  <a:gd name="connsiteX334-146671" fmla="*/ 357322 w 6006665"/>
                  <a:gd name="connsiteY334-146672" fmla="*/ 2236106 h 2711051"/>
                  <a:gd name="connsiteX335-146673" fmla="*/ 352842 w 6006665"/>
                  <a:gd name="connsiteY335-146674" fmla="*/ 2233984 h 2711051"/>
                  <a:gd name="connsiteX336-146675" fmla="*/ 345415 w 6006665"/>
                  <a:gd name="connsiteY336-146676" fmla="*/ 2236106 h 2711051"/>
                  <a:gd name="connsiteX337-146677" fmla="*/ 302238 w 6006665"/>
                  <a:gd name="connsiteY337-146678" fmla="*/ 2215654 h 2711051"/>
                  <a:gd name="connsiteX338-146679" fmla="*/ 302238 w 6006665"/>
                  <a:gd name="connsiteY338-146680" fmla="*/ 2204292 h 2711051"/>
                  <a:gd name="connsiteX339-146681" fmla="*/ 286331 w 6006665"/>
                  <a:gd name="connsiteY339-146682" fmla="*/ 2177022 h 2711051"/>
                  <a:gd name="connsiteX340-146683" fmla="*/ 270968 w 6006665"/>
                  <a:gd name="connsiteY340-146684" fmla="*/ 2177022 h 2711051"/>
                  <a:gd name="connsiteX341-146685" fmla="*/ 259061 w 6006665"/>
                  <a:gd name="connsiteY341-146686" fmla="*/ 2177022 h 2711051"/>
                  <a:gd name="connsiteX342-146687" fmla="*/ 254516 w 6006665"/>
                  <a:gd name="connsiteY342-146688" fmla="*/ 2161115 h 2711051"/>
                  <a:gd name="connsiteX343-146689" fmla="*/ 263606 w 6006665"/>
                  <a:gd name="connsiteY343-146690" fmla="*/ 2145208 h 2711051"/>
                  <a:gd name="connsiteX344-146691" fmla="*/ 243991 w 6006665"/>
                  <a:gd name="connsiteY344-146692" fmla="*/ 2114695 h 2711051"/>
                  <a:gd name="connsiteX345-146693" fmla="*/ 216429 w 6006665"/>
                  <a:gd name="connsiteY345-146694" fmla="*/ 2117938 h 2711051"/>
                  <a:gd name="connsiteX346-146695" fmla="*/ 212956 w 6006665"/>
                  <a:gd name="connsiteY346-146696" fmla="*/ 2116946 h 2711051"/>
                  <a:gd name="connsiteX347-146697" fmla="*/ 204522 w 6006665"/>
                  <a:gd name="connsiteY347-146698" fmla="*/ 2117938 h 2711051"/>
                  <a:gd name="connsiteX348-146699" fmla="*/ 199623 w 6006665"/>
                  <a:gd name="connsiteY348-146700" fmla="*/ 2116538 h 2711051"/>
                  <a:gd name="connsiteX349-146701" fmla="*/ 195977 w 6006665"/>
                  <a:gd name="connsiteY349-146702" fmla="*/ 2129300 h 2711051"/>
                  <a:gd name="connsiteX350-146703" fmla="*/ 184968 w 6006665"/>
                  <a:gd name="connsiteY350-146704" fmla="*/ 2126155 h 2711051"/>
                  <a:gd name="connsiteX351-146705" fmla="*/ 184070 w 6006665"/>
                  <a:gd name="connsiteY351-146706" fmla="*/ 2129300 h 2711051"/>
                  <a:gd name="connsiteX352-146707" fmla="*/ 168163 w 6006665"/>
                  <a:gd name="connsiteY352-146708" fmla="*/ 2124765 h 2711051"/>
                  <a:gd name="connsiteX353-146709" fmla="*/ 156800 w 6006665"/>
                  <a:gd name="connsiteY353-146710" fmla="*/ 2086123 h 2711051"/>
                  <a:gd name="connsiteX354-146711" fmla="*/ 152255 w 6006665"/>
                  <a:gd name="connsiteY354-146712" fmla="*/ 2070216 h 2711051"/>
                  <a:gd name="connsiteX355-146713" fmla="*/ 156800 w 6006665"/>
                  <a:gd name="connsiteY355-146714" fmla="*/ 2065671 h 2711051"/>
                  <a:gd name="connsiteX356-146715" fmla="*/ 168707 w 6006665"/>
                  <a:gd name="connsiteY356-146716" fmla="*/ 2065671 h 2711051"/>
                  <a:gd name="connsiteX357-146717" fmla="*/ 188615 w 6006665"/>
                  <a:gd name="connsiteY357-146718" fmla="*/ 2065671 h 2711051"/>
                  <a:gd name="connsiteX358-146719" fmla="*/ 199977 w 6006665"/>
                  <a:gd name="connsiteY358-146720" fmla="*/ 2054309 h 2711051"/>
                  <a:gd name="connsiteX359-146721" fmla="*/ 188615 w 6006665"/>
                  <a:gd name="connsiteY359-146722" fmla="*/ 2031584 h 2711051"/>
                  <a:gd name="connsiteX360-146723" fmla="*/ 168163 w 6006665"/>
                  <a:gd name="connsiteY360-146724" fmla="*/ 2022495 h 2711051"/>
                  <a:gd name="connsiteX361-146725" fmla="*/ 168163 w 6006665"/>
                  <a:gd name="connsiteY361-146726" fmla="*/ 2015677 h 2711051"/>
                  <a:gd name="connsiteX362-146727" fmla="*/ 152255 w 6006665"/>
                  <a:gd name="connsiteY362-146728" fmla="*/ 1999770 h 2711051"/>
                  <a:gd name="connsiteX363-146729" fmla="*/ 129531 w 6006665"/>
                  <a:gd name="connsiteY363-146730" fmla="*/ 1963410 h 2711051"/>
                  <a:gd name="connsiteX364-146731" fmla="*/ 140893 w 6006665"/>
                  <a:gd name="connsiteY364-146732" fmla="*/ 1940686 h 2711051"/>
                  <a:gd name="connsiteX365-146733" fmla="*/ 136348 w 6006665"/>
                  <a:gd name="connsiteY365-146734" fmla="*/ 1913416 h 2711051"/>
                  <a:gd name="connsiteX366-146735" fmla="*/ 103789 w 6006665"/>
                  <a:gd name="connsiteY366-146736" fmla="*/ 1900009 h 2711051"/>
                  <a:gd name="connsiteX367-146737" fmla="*/ 93716 w 6006665"/>
                  <a:gd name="connsiteY367-146738" fmla="*/ 1904326 h 2711051"/>
                  <a:gd name="connsiteX368-146739" fmla="*/ 91868 w 6006665"/>
                  <a:gd name="connsiteY368-146740" fmla="*/ 1900015 h 2711051"/>
                  <a:gd name="connsiteX369-146741" fmla="*/ 81809 w 6006665"/>
                  <a:gd name="connsiteY369-146742" fmla="*/ 1904326 h 2711051"/>
                  <a:gd name="connsiteX370-146743" fmla="*/ 74992 w 6006665"/>
                  <a:gd name="connsiteY370-146744" fmla="*/ 1888419 h 2711051"/>
                  <a:gd name="connsiteX371-146745" fmla="*/ 34087 w 6006665"/>
                  <a:gd name="connsiteY371-146746" fmla="*/ 1877057 h 2711051"/>
                  <a:gd name="connsiteX372-146747" fmla="*/ 22725 w 6006665"/>
                  <a:gd name="connsiteY372-146748" fmla="*/ 1833880 h 2711051"/>
                  <a:gd name="connsiteX373-146749" fmla="*/ 22725 w 6006665"/>
                  <a:gd name="connsiteY373-146750" fmla="*/ 1802065 h 2711051"/>
                  <a:gd name="connsiteX374-146751" fmla="*/ 0 w 6006665"/>
                  <a:gd name="connsiteY374-146752" fmla="*/ 1786158 h 2711051"/>
                  <a:gd name="connsiteX375-146753" fmla="*/ 15907 w 6006665"/>
                  <a:gd name="connsiteY375-146754" fmla="*/ 1763434 h 2711051"/>
                  <a:gd name="connsiteX376-146755" fmla="*/ 6818 w 6006665"/>
                  <a:gd name="connsiteY376-146756" fmla="*/ 1699805 h 2711051"/>
                  <a:gd name="connsiteX377-146757" fmla="*/ 34087 w 6006665"/>
                  <a:gd name="connsiteY377-146758" fmla="*/ 1656628 h 2711051"/>
                  <a:gd name="connsiteX378-146759" fmla="*/ 27270 w 6006665"/>
                  <a:gd name="connsiteY378-146760" fmla="*/ 1645266 h 2711051"/>
                  <a:gd name="connsiteX379-146761" fmla="*/ 70447 w 6006665"/>
                  <a:gd name="connsiteY379-146762" fmla="*/ 1606634 h 2711051"/>
                  <a:gd name="connsiteX380-146763" fmla="*/ 27270 w 6006665"/>
                  <a:gd name="connsiteY380-146764" fmla="*/ 1570274 h 2711051"/>
                  <a:gd name="connsiteX381-146765" fmla="*/ 109078 w 6006665"/>
                  <a:gd name="connsiteY381-146766" fmla="*/ 1472558 h 2711051"/>
                  <a:gd name="connsiteX382-146767" fmla="*/ 145438 w 6006665"/>
                  <a:gd name="connsiteY382-146768" fmla="*/ 1429381 h 2711051"/>
                  <a:gd name="connsiteX383-146769" fmla="*/ 156800 w 6006665"/>
                  <a:gd name="connsiteY383-146770" fmla="*/ 1386205 h 2711051"/>
                  <a:gd name="connsiteX384-146771" fmla="*/ 102261 w 6006665"/>
                  <a:gd name="connsiteY384-146772" fmla="*/ 1333938 h 2711051"/>
                  <a:gd name="connsiteX385-146773" fmla="*/ 118168 w 6006665"/>
                  <a:gd name="connsiteY385-146774" fmla="*/ 1279399 h 2711051"/>
                  <a:gd name="connsiteX386-146775" fmla="*/ 86354 w 6006665"/>
                  <a:gd name="connsiteY386-146776" fmla="*/ 1215770 h 2711051"/>
                  <a:gd name="connsiteX387-146777" fmla="*/ 109078 w 6006665"/>
                  <a:gd name="connsiteY387-146778" fmla="*/ 1140778 h 2711051"/>
                  <a:gd name="connsiteX388-146779" fmla="*/ 70447 w 6006665"/>
                  <a:gd name="connsiteY388-146780" fmla="*/ 1038517 h 2711051"/>
                  <a:gd name="connsiteX389-146781" fmla="*/ 102261 w 6006665"/>
                  <a:gd name="connsiteY389-146782" fmla="*/ 968071 h 2711051"/>
                  <a:gd name="connsiteX390-146783" fmla="*/ 43177 w 6006665"/>
                  <a:gd name="connsiteY390-146784" fmla="*/ 902170 h 2711051"/>
                  <a:gd name="connsiteX391-146785" fmla="*/ 49994 w 6006665"/>
                  <a:gd name="connsiteY391-146786" fmla="*/ 827178 h 2711051"/>
                  <a:gd name="connsiteX392-146787" fmla="*/ 81809 w 6006665"/>
                  <a:gd name="connsiteY392-146788" fmla="*/ 822633 h 2711051"/>
                  <a:gd name="connsiteX393-146789" fmla="*/ 145438 w 6006665"/>
                  <a:gd name="connsiteY393-146790" fmla="*/ 779457 h 2711051"/>
                  <a:gd name="connsiteX394-146791" fmla="*/ 184070 w 6006665"/>
                  <a:gd name="connsiteY394-146792" fmla="*/ 740825 h 2711051"/>
                  <a:gd name="connsiteX395-146793" fmla="*/ 189699 w 6006665"/>
                  <a:gd name="connsiteY395-146794" fmla="*/ 747103 h 2711051"/>
                  <a:gd name="connsiteX396-146795" fmla="*/ 195977 w 6006665"/>
                  <a:gd name="connsiteY396-146796" fmla="*/ 740825 h 2711051"/>
                  <a:gd name="connsiteX397-146797" fmla="*/ 255061 w 6006665"/>
                  <a:gd name="connsiteY397-146798" fmla="*/ 806726 h 2711051"/>
                  <a:gd name="connsiteX398-146799" fmla="*/ 350504 w 6006665"/>
                  <a:gd name="connsiteY398-146800" fmla="*/ 827178 h 2711051"/>
                  <a:gd name="connsiteX399-146801" fmla="*/ 491397 w 6006665"/>
                  <a:gd name="connsiteY399-146802" fmla="*/ 940802 h 2711051"/>
                  <a:gd name="connsiteX400-146803" fmla="*/ 523211 w 6006665"/>
                  <a:gd name="connsiteY400-146804" fmla="*/ 988523 h 2711051"/>
                  <a:gd name="connsiteX401-146805" fmla="*/ 523211 w 6006665"/>
                  <a:gd name="connsiteY401-146806" fmla="*/ 1047607 h 2711051"/>
                  <a:gd name="connsiteX402-146807" fmla="*/ 486852 w 6006665"/>
                  <a:gd name="connsiteY402-146808" fmla="*/ 1102146 h 2711051"/>
                  <a:gd name="connsiteX403-146809" fmla="*/ 420951 w 6006665"/>
                  <a:gd name="connsiteY403-146810" fmla="*/ 1122599 h 2711051"/>
                  <a:gd name="connsiteX404-146811" fmla="*/ 415909 w 6006665"/>
                  <a:gd name="connsiteY404-146812" fmla="*/ 1120468 h 2711051"/>
                  <a:gd name="connsiteX405-146813" fmla="*/ 409044 w 6006665"/>
                  <a:gd name="connsiteY405-146814" fmla="*/ 1122599 h 2711051"/>
                  <a:gd name="connsiteX406-146815" fmla="*/ 252950 w 6006665"/>
                  <a:gd name="connsiteY406-146816" fmla="*/ 1056643 h 2711051"/>
                  <a:gd name="connsiteX407-146817" fmla="*/ 232336 w 6006665"/>
                  <a:gd name="connsiteY407-146818" fmla="*/ 1063515 h 2711051"/>
                  <a:gd name="connsiteX408-146819" fmla="*/ 291420 w 6006665"/>
                  <a:gd name="connsiteY408-146820" fmla="*/ 1133961 h 2711051"/>
                  <a:gd name="connsiteX409-146821" fmla="*/ 291420 w 6006665"/>
                  <a:gd name="connsiteY409-146822" fmla="*/ 1172593 h 2711051"/>
                  <a:gd name="connsiteX410-146823" fmla="*/ 298238 w 6006665"/>
                  <a:gd name="connsiteY410-146824" fmla="*/ 1258947 h 2711051"/>
                  <a:gd name="connsiteX411-146825" fmla="*/ 345959 w 6006665"/>
                  <a:gd name="connsiteY411-146826" fmla="*/ 1290761 h 2711051"/>
                  <a:gd name="connsiteX412-146827" fmla="*/ 362087 w 6006665"/>
                  <a:gd name="connsiteY412-146828" fmla="*/ 1300169 h 2711051"/>
                  <a:gd name="connsiteX413-146829" fmla="*/ 365867 w 6006665"/>
                  <a:gd name="connsiteY413-146830" fmla="*/ 1268036 h 2711051"/>
                  <a:gd name="connsiteX414-146831" fmla="*/ 345415 w 6006665"/>
                  <a:gd name="connsiteY414-146832" fmla="*/ 1231677 h 2711051"/>
                  <a:gd name="connsiteX415-146833" fmla="*/ 365867 w 6006665"/>
                  <a:gd name="connsiteY415-146834" fmla="*/ 1199862 h 2711051"/>
                  <a:gd name="connsiteX416-146835" fmla="*/ 374560 w 6006665"/>
                  <a:gd name="connsiteY416-146836" fmla="*/ 1204861 h 2711051"/>
                  <a:gd name="connsiteX417-146837" fmla="*/ 377774 w 6006665"/>
                  <a:gd name="connsiteY417-146838" fmla="*/ 1199862 h 2711051"/>
                  <a:gd name="connsiteX418-146839" fmla="*/ 461933 w 6006665"/>
                  <a:gd name="connsiteY418-146840" fmla="*/ 1248254 h 2711051"/>
                  <a:gd name="connsiteX419-146841" fmla="*/ 484035 w 6006665"/>
                  <a:gd name="connsiteY419-146842" fmla="*/ 1231677 h 2711051"/>
                  <a:gd name="connsiteX420-146843" fmla="*/ 463583 w 6006665"/>
                  <a:gd name="connsiteY420-146844" fmla="*/ 1165775 h 2711051"/>
                  <a:gd name="connsiteX421-146845" fmla="*/ 549936 w 6006665"/>
                  <a:gd name="connsiteY421-146846" fmla="*/ 1079422 h 2711051"/>
                  <a:gd name="connsiteX422-146847" fmla="*/ 559742 w 6006665"/>
                  <a:gd name="connsiteY422-146848" fmla="*/ 1081523 h 2711051"/>
                  <a:gd name="connsiteX423-146849" fmla="*/ 561843 w 6006665"/>
                  <a:gd name="connsiteY423-146850" fmla="*/ 1079422 h 2711051"/>
                  <a:gd name="connsiteX424-146851" fmla="*/ 593658 w 6006665"/>
                  <a:gd name="connsiteY424-146852" fmla="*/ 1086239 h 2711051"/>
                  <a:gd name="connsiteX425-146853" fmla="*/ 620945 w 6006665"/>
                  <a:gd name="connsiteY425-146854" fmla="*/ 1110116 h 2711051"/>
                  <a:gd name="connsiteX426-146855" fmla="*/ 640835 w 6006665"/>
                  <a:gd name="connsiteY426-146856" fmla="*/ 1054425 h 2711051"/>
                  <a:gd name="connsiteX427-146857" fmla="*/ 609020 w 6006665"/>
                  <a:gd name="connsiteY427-146858" fmla="*/ 999886 h 2711051"/>
                  <a:gd name="connsiteX428-146859" fmla="*/ 624928 w 6006665"/>
                  <a:gd name="connsiteY428-146860" fmla="*/ 940802 h 2711051"/>
                  <a:gd name="connsiteX429-146861" fmla="*/ 597658 w 6006665"/>
                  <a:gd name="connsiteY429-146862" fmla="*/ 881717 h 2711051"/>
                  <a:gd name="connsiteX430-146863" fmla="*/ 611562 w 6006665"/>
                  <a:gd name="connsiteY430-146864" fmla="*/ 886043 h 2711051"/>
                  <a:gd name="connsiteX431-146865" fmla="*/ 609565 w 6006665"/>
                  <a:gd name="connsiteY431-146866" fmla="*/ 881717 h 2711051"/>
                  <a:gd name="connsiteX432-146867" fmla="*/ 711826 w 6006665"/>
                  <a:gd name="connsiteY432-146868" fmla="*/ 913532 h 2711051"/>
                  <a:gd name="connsiteX433-146869" fmla="*/ 732278 w 6006665"/>
                  <a:gd name="connsiteY433-146870" fmla="*/ 968071 h 2711051"/>
                  <a:gd name="connsiteX434-146871" fmla="*/ 684556 w 6006665"/>
                  <a:gd name="connsiteY434-146872" fmla="*/ 979433 h 2711051"/>
                  <a:gd name="connsiteX435-146873" fmla="*/ 684556 w 6006665"/>
                  <a:gd name="connsiteY435-146874" fmla="*/ 1031700 h 2711051"/>
                  <a:gd name="connsiteX436-146875" fmla="*/ 713309 w 6006665"/>
                  <a:gd name="connsiteY436-146876" fmla="*/ 1060453 h 2711051"/>
                  <a:gd name="connsiteX437-146877" fmla="*/ 763548 w 6006665"/>
                  <a:gd name="connsiteY437-146878" fmla="*/ 1043062 h 2711051"/>
                  <a:gd name="connsiteX438-146879" fmla="*/ 770365 w 6006665"/>
                  <a:gd name="connsiteY438-146880" fmla="*/ 983978 h 2711051"/>
                  <a:gd name="connsiteX439-146881" fmla="*/ 845357 w 6006665"/>
                  <a:gd name="connsiteY439-146882" fmla="*/ 936257 h 2711051"/>
                  <a:gd name="connsiteX440-146883" fmla="*/ 972614 w 6006665"/>
                  <a:gd name="connsiteY440-146884" fmla="*/ 849903 h 2711051"/>
                  <a:gd name="connsiteX441-146885" fmla="*/ 982566 w 6006665"/>
                  <a:gd name="connsiteY441-146886" fmla="*/ 851230 h 2711051"/>
                  <a:gd name="connsiteX442-146887" fmla="*/ 984521 w 6006665"/>
                  <a:gd name="connsiteY442-146888" fmla="*/ 849903 h 2711051"/>
                  <a:gd name="connsiteX443-146889" fmla="*/ 1018608 w 6006665"/>
                  <a:gd name="connsiteY443-146890" fmla="*/ 854448 h 2711051"/>
                  <a:gd name="connsiteX444-146891" fmla="*/ 979977 w 6006665"/>
                  <a:gd name="connsiteY444-146892" fmla="*/ 918077 h 2711051"/>
                  <a:gd name="connsiteX445-146893" fmla="*/ 1012666 w 6006665"/>
                  <a:gd name="connsiteY445-146894" fmla="*/ 923238 h 2711051"/>
                  <a:gd name="connsiteX446-146895" fmla="*/ 1038516 w 6006665"/>
                  <a:gd name="connsiteY446-146896" fmla="*/ 893080 h 2711051"/>
                  <a:gd name="connsiteX447-146897" fmla="*/ 1050423 w 6006665"/>
                  <a:gd name="connsiteY447-146898" fmla="*/ 893080 h 2711051"/>
                  <a:gd name="connsiteX448-146899" fmla="*/ 1108962 w 6006665"/>
                  <a:gd name="connsiteY448-146900" fmla="*/ 893080 h 2711051"/>
                  <a:gd name="connsiteX449-146901" fmla="*/ 1161229 w 6006665"/>
                  <a:gd name="connsiteY449-146902" fmla="*/ 849903 h 2711051"/>
                  <a:gd name="connsiteX450-146903" fmla="*/ 1165711 w 6006665"/>
                  <a:gd name="connsiteY450-146904" fmla="*/ 856037 h 2711051"/>
                  <a:gd name="connsiteX451-146905" fmla="*/ 1173136 w 6006665"/>
                  <a:gd name="connsiteY451-146906" fmla="*/ 849903 h 2711051"/>
                  <a:gd name="connsiteX452-146907" fmla="*/ 1210035 w 6006665"/>
                  <a:gd name="connsiteY452-146908" fmla="*/ 900396 h 2711051"/>
                  <a:gd name="connsiteX453-146909" fmla="*/ 1247583 w 6006665"/>
                  <a:gd name="connsiteY453-146910" fmla="*/ 843086 h 2711051"/>
                  <a:gd name="connsiteX454-146911" fmla="*/ 1211223 w 6006665"/>
                  <a:gd name="connsiteY454-146912" fmla="*/ 784002 h 2711051"/>
                  <a:gd name="connsiteX455-146913" fmla="*/ 1227130 w 6006665"/>
                  <a:gd name="connsiteY455-146914" fmla="*/ 747642 h 2711051"/>
                  <a:gd name="connsiteX456-146915" fmla="*/ 1237665 w 6006665"/>
                  <a:gd name="connsiteY456-146916" fmla="*/ 750780 h 2711051"/>
                  <a:gd name="connsiteX457-146917" fmla="*/ 1239037 w 6006665"/>
                  <a:gd name="connsiteY457-146918" fmla="*/ 747642 h 2711051"/>
                  <a:gd name="connsiteX458-146919" fmla="*/ 1345843 w 6006665"/>
                  <a:gd name="connsiteY458-146920" fmla="*/ 779457 h 2711051"/>
                  <a:gd name="connsiteX459-146921" fmla="*/ 1400382 w 6006665"/>
                  <a:gd name="connsiteY459-146922" fmla="*/ 811271 h 2711051"/>
                  <a:gd name="connsiteX460-146923" fmla="*/ 1519756 w 6006665"/>
                  <a:gd name="connsiteY460-146924" fmla="*/ 917855 h 2711051"/>
                  <a:gd name="connsiteX461-146925" fmla="*/ 1543003 w 6006665"/>
                  <a:gd name="connsiteY461-146926" fmla="*/ 877173 h 2711051"/>
                  <a:gd name="connsiteX462-146927" fmla="*/ 1506643 w 6006665"/>
                  <a:gd name="connsiteY462-146928" fmla="*/ 822633 h 2711051"/>
                  <a:gd name="connsiteX463-146929" fmla="*/ 1506643 w 6006665"/>
                  <a:gd name="connsiteY463-146930" fmla="*/ 799909 h 2711051"/>
                  <a:gd name="connsiteX464-146931" fmla="*/ 1463467 w 6006665"/>
                  <a:gd name="connsiteY464-146932" fmla="*/ 790819 h 2711051"/>
                  <a:gd name="connsiteX465-146933" fmla="*/ 1472556 w 6006665"/>
                  <a:gd name="connsiteY465-146934" fmla="*/ 740825 h 2711051"/>
                  <a:gd name="connsiteX466-146935" fmla="*/ 1452104 w 6006665"/>
                  <a:gd name="connsiteY466-146936" fmla="*/ 654471 h 2711051"/>
                  <a:gd name="connsiteX467-146937" fmla="*/ 1452104 w 6006665"/>
                  <a:gd name="connsiteY467-146938" fmla="*/ 618112 h 2711051"/>
                  <a:gd name="connsiteX468-146939" fmla="*/ 1522551 w 6006665"/>
                  <a:gd name="connsiteY468-146940" fmla="*/ 515851 h 2711051"/>
                  <a:gd name="connsiteX469-146941" fmla="*/ 1543003 w 6006665"/>
                  <a:gd name="connsiteY469-146942" fmla="*/ 402228 h 2711051"/>
                  <a:gd name="connsiteX470-146943" fmla="*/ 1570272 w 6006665"/>
                  <a:gd name="connsiteY470-146944" fmla="*/ 381775 h 2711051"/>
                  <a:gd name="connsiteX471-146945" fmla="*/ 1578688 w 6006665"/>
                  <a:gd name="connsiteY471-146946" fmla="*/ 384394 h 2711051"/>
                  <a:gd name="connsiteX472-146947" fmla="*/ 1582179 w 6006665"/>
                  <a:gd name="connsiteY472-146948" fmla="*/ 381775 h 2711051"/>
                  <a:gd name="connsiteX473-146949" fmla="*/ 1684440 w 6006665"/>
                  <a:gd name="connsiteY473-146950" fmla="*/ 413590 h 2711051"/>
                  <a:gd name="connsiteX474-146951" fmla="*/ 1688985 w 6006665"/>
                  <a:gd name="connsiteY474-146952" fmla="*/ 484036 h 2711051"/>
                  <a:gd name="connsiteX475-146953" fmla="*/ 1652625 w 6006665"/>
                  <a:gd name="connsiteY475-146954" fmla="*/ 574935 h 2711051"/>
                  <a:gd name="connsiteX476-146955" fmla="*/ 1679895 w 6006665"/>
                  <a:gd name="connsiteY476-146956" fmla="*/ 613567 h 2711051"/>
                  <a:gd name="connsiteX477-146957" fmla="*/ 1688985 w 6006665"/>
                  <a:gd name="connsiteY477-146958" fmla="*/ 688558 h 2711051"/>
                  <a:gd name="connsiteX478-146959" fmla="*/ 1679895 w 6006665"/>
                  <a:gd name="connsiteY478-146960" fmla="*/ 833996 h 2711051"/>
                  <a:gd name="connsiteX479-146961" fmla="*/ 1636718 w 6006665"/>
                  <a:gd name="connsiteY479-146962" fmla="*/ 1097602 h 2711051"/>
                  <a:gd name="connsiteX480-146963" fmla="*/ 1662494 w 6006665"/>
                  <a:gd name="connsiteY480-146964" fmla="*/ 1104046 h 2711051"/>
                  <a:gd name="connsiteX0-146965" fmla="*/ 1662494 w 6006665"/>
                  <a:gd name="connsiteY0-146966" fmla="*/ 1104046 h 2711051"/>
                  <a:gd name="connsiteX1-146967" fmla="*/ 3211535 w 6006665"/>
                  <a:gd name="connsiteY1-146968" fmla="*/ 1 h 2711051"/>
                  <a:gd name="connsiteX2-146969" fmla="*/ 3200173 w 6006665"/>
                  <a:gd name="connsiteY2-146970" fmla="*/ 74993 h 2711051"/>
                  <a:gd name="connsiteX3-146971" fmla="*/ 3161541 w 6006665"/>
                  <a:gd name="connsiteY3-146972" fmla="*/ 118170 h 2711051"/>
                  <a:gd name="connsiteX4-146973" fmla="*/ 3066097 w 6006665"/>
                  <a:gd name="connsiteY4-146974" fmla="*/ 193161 h 2711051"/>
                  <a:gd name="connsiteX5-146975" fmla="*/ 3034283 w 6006665"/>
                  <a:gd name="connsiteY5-146976" fmla="*/ 236338 h 2711051"/>
                  <a:gd name="connsiteX6-146977" fmla="*/ 3082005 w 6006665"/>
                  <a:gd name="connsiteY6-146978" fmla="*/ 252245 h 2711051"/>
                  <a:gd name="connsiteX7-146979" fmla="*/ 3129459 w 6006665"/>
                  <a:gd name="connsiteY7-146980" fmla="*/ 279926 h 2711051"/>
                  <a:gd name="connsiteX8-146981" fmla="*/ 3156451 w 6006665"/>
                  <a:gd name="connsiteY8-146982" fmla="*/ 256790 h 2711051"/>
                  <a:gd name="connsiteX9-146983" fmla="*/ 3158460 w 6006665"/>
                  <a:gd name="connsiteY9-146984" fmla="*/ 265274 h 2711051"/>
                  <a:gd name="connsiteX10-146985" fmla="*/ 3168359 w 6006665"/>
                  <a:gd name="connsiteY10-146986" fmla="*/ 256790 h 2711051"/>
                  <a:gd name="connsiteX11-146987" fmla="*/ 3184984 w 6006665"/>
                  <a:gd name="connsiteY11-146988" fmla="*/ 326983 h 2711051"/>
                  <a:gd name="connsiteX12-146989" fmla="*/ 3192811 w 6006665"/>
                  <a:gd name="connsiteY12-146990" fmla="*/ 311329 h 2711051"/>
                  <a:gd name="connsiteX13-146991" fmla="*/ 3251895 w 6006665"/>
                  <a:gd name="connsiteY13-146992" fmla="*/ 290877 h 2711051"/>
                  <a:gd name="connsiteX14-146993" fmla="*/ 3259833 w 6006665"/>
                  <a:gd name="connsiteY14-146994" fmla="*/ 292251 h 2711051"/>
                  <a:gd name="connsiteX15-146995" fmla="*/ 3263802 w 6006665"/>
                  <a:gd name="connsiteY15-146996" fmla="*/ 290877 h 2711051"/>
                  <a:gd name="connsiteX16-146997" fmla="*/ 3381970 w 6006665"/>
                  <a:gd name="connsiteY16-146998" fmla="*/ 311329 h 2711051"/>
                  <a:gd name="connsiteX17-146999" fmla="*/ 3388787 w 6006665"/>
                  <a:gd name="connsiteY17-147000" fmla="*/ 370413 h 2711051"/>
                  <a:gd name="connsiteX18-147001" fmla="*/ 3531529 w 6006665"/>
                  <a:gd name="connsiteY18-147002" fmla="*/ 391404 h 2711051"/>
                  <a:gd name="connsiteX19-147003" fmla="*/ 3538225 w 6006665"/>
                  <a:gd name="connsiteY19-147004" fmla="*/ 295422 h 2711051"/>
                  <a:gd name="connsiteX20-147005" fmla="*/ 3549910 w 6006665"/>
                  <a:gd name="connsiteY20-147006" fmla="*/ 298609 h 2711051"/>
                  <a:gd name="connsiteX21-147007" fmla="*/ 3550132 w 6006665"/>
                  <a:gd name="connsiteY21-147008" fmla="*/ 295422 h 2711051"/>
                  <a:gd name="connsiteX22-147009" fmla="*/ 3625123 w 6006665"/>
                  <a:gd name="connsiteY22-147010" fmla="*/ 315874 h 2711051"/>
                  <a:gd name="connsiteX23-147011" fmla="*/ 3672301 w 6006665"/>
                  <a:gd name="connsiteY23-147012" fmla="*/ 315874 h 2711051"/>
                  <a:gd name="connsiteX24-147013" fmla="*/ 3684207 w 6006665"/>
                  <a:gd name="connsiteY24-147014" fmla="*/ 315874 h 2711051"/>
                  <a:gd name="connsiteX25-147015" fmla="*/ 3743291 w 6006665"/>
                  <a:gd name="connsiteY25-147016" fmla="*/ 381775 h 2711051"/>
                  <a:gd name="connsiteX26-147017" fmla="*/ 3759199 w 6006665"/>
                  <a:gd name="connsiteY26-147018" fmla="*/ 461312 h 2711051"/>
                  <a:gd name="connsiteX27-147019" fmla="*/ 3738747 w 6006665"/>
                  <a:gd name="connsiteY27-147020" fmla="*/ 511306 h 2711051"/>
                  <a:gd name="connsiteX28-147021" fmla="*/ 3786469 w 6006665"/>
                  <a:gd name="connsiteY28-147022" fmla="*/ 602204 h 2711051"/>
                  <a:gd name="connsiteX29-147023" fmla="*/ 3835603 w 6006665"/>
                  <a:gd name="connsiteY29-147024" fmla="*/ 638110 h 2711051"/>
                  <a:gd name="connsiteX30-147025" fmla="*/ 3865460 w 6006665"/>
                  <a:gd name="connsiteY30-147026" fmla="*/ 527213 h 2711051"/>
                  <a:gd name="connsiteX31-147027" fmla="*/ 3875077 w 6006665"/>
                  <a:gd name="connsiteY31-147028" fmla="*/ 535720 h 2711051"/>
                  <a:gd name="connsiteX32-147029" fmla="*/ 3877367 w 6006665"/>
                  <a:gd name="connsiteY32-147030" fmla="*/ 527213 h 2711051"/>
                  <a:gd name="connsiteX33-147031" fmla="*/ 3932151 w 6006665"/>
                  <a:gd name="connsiteY33-147032" fmla="*/ 575676 h 2711051"/>
                  <a:gd name="connsiteX34-147033" fmla="*/ 3988173 w 6006665"/>
                  <a:gd name="connsiteY34-147034" fmla="*/ 547665 h 2711051"/>
                  <a:gd name="connsiteX35-147035" fmla="*/ 3993852 w 6006665"/>
                  <a:gd name="connsiteY35-147036" fmla="*/ 550780 h 2711051"/>
                  <a:gd name="connsiteX36-147037" fmla="*/ 4000080 w 6006665"/>
                  <a:gd name="connsiteY36-147038" fmla="*/ 547665 h 2711051"/>
                  <a:gd name="connsiteX37-147039" fmla="*/ 4062426 w 6006665"/>
                  <a:gd name="connsiteY37-147040" fmla="*/ 581855 h 2711051"/>
                  <a:gd name="connsiteX38-147041" fmla="*/ 4085889 w 6006665"/>
                  <a:gd name="connsiteY38-147042" fmla="*/ 554483 h 2711051"/>
                  <a:gd name="connsiteX39-147043" fmla="*/ 4095563 w 6006665"/>
                  <a:gd name="connsiteY39-147044" fmla="*/ 557087 h 2711051"/>
                  <a:gd name="connsiteX40-147045" fmla="*/ 4097796 w 6006665"/>
                  <a:gd name="connsiteY40-147046" fmla="*/ 554483 h 2711051"/>
                  <a:gd name="connsiteX41-147047" fmla="*/ 4144150 w 6006665"/>
                  <a:gd name="connsiteY41-147048" fmla="*/ 566963 h 2711051"/>
                  <a:gd name="connsiteX42-147049" fmla="*/ 4117703 w 6006665"/>
                  <a:gd name="connsiteY42-147050" fmla="*/ 456767 h 2711051"/>
                  <a:gd name="connsiteX43-147051" fmla="*/ 4165425 w 6006665"/>
                  <a:gd name="connsiteY43-147052" fmla="*/ 402228 h 2711051"/>
                  <a:gd name="connsiteX44-147053" fmla="*/ 4175231 w 6006665"/>
                  <a:gd name="connsiteY44-147054" fmla="*/ 404629 h 2711051"/>
                  <a:gd name="connsiteX45-147055" fmla="*/ 4177332 w 6006665"/>
                  <a:gd name="connsiteY45-147056" fmla="*/ 402228 h 2711051"/>
                  <a:gd name="connsiteX46-147057" fmla="*/ 4511384 w 6006665"/>
                  <a:gd name="connsiteY46-147058" fmla="*/ 484036 h 2711051"/>
                  <a:gd name="connsiteX47-147059" fmla="*/ 4543199 w 6006665"/>
                  <a:gd name="connsiteY47-147060" fmla="*/ 554483 h 2711051"/>
                  <a:gd name="connsiteX48-147061" fmla="*/ 4639242 w 6006665"/>
                  <a:gd name="connsiteY48-147062" fmla="*/ 637125 h 2711051"/>
                  <a:gd name="connsiteX49-147063" fmla="*/ 4774445 w 6006665"/>
                  <a:gd name="connsiteY49-147064" fmla="*/ 618112 h 2711051"/>
                  <a:gd name="connsiteX50-147065" fmla="*/ 4778496 w 6006665"/>
                  <a:gd name="connsiteY50-147066" fmla="*/ 619216 h 2711051"/>
                  <a:gd name="connsiteX51-147067" fmla="*/ 4786352 w 6006665"/>
                  <a:gd name="connsiteY51-147068" fmla="*/ 618112 h 2711051"/>
                  <a:gd name="connsiteX52-147069" fmla="*/ 4861343 w 6006665"/>
                  <a:gd name="connsiteY52-147070" fmla="*/ 638564 h 2711051"/>
                  <a:gd name="connsiteX53-147071" fmla="*/ 4893158 w 6006665"/>
                  <a:gd name="connsiteY53-147072" fmla="*/ 681741 h 2711051"/>
                  <a:gd name="connsiteX54-147073" fmla="*/ 4888613 w 6006665"/>
                  <a:gd name="connsiteY54-147074" fmla="*/ 763549 h 2711051"/>
                  <a:gd name="connsiteX55-147075" fmla="*/ 4927677 w 6006665"/>
                  <a:gd name="connsiteY55-147076" fmla="*/ 788221 h 2711051"/>
                  <a:gd name="connsiteX56-147077" fmla="*/ 4967605 w 6006665"/>
                  <a:gd name="connsiteY56-147078" fmla="*/ 774912 h 2711051"/>
                  <a:gd name="connsiteX57-147079" fmla="*/ 5038051 w 6006665"/>
                  <a:gd name="connsiteY57-147080" fmla="*/ 768094 h 2711051"/>
                  <a:gd name="connsiteX58-147081" fmla="*/ 5040730 w 6006665"/>
                  <a:gd name="connsiteY58-147082" fmla="*/ 768987 h 2711051"/>
                  <a:gd name="connsiteX59-147083" fmla="*/ 5049958 w 6006665"/>
                  <a:gd name="connsiteY59-147084" fmla="*/ 768094 h 2711051"/>
                  <a:gd name="connsiteX60-147085" fmla="*/ 5114249 w 6006665"/>
                  <a:gd name="connsiteY60-147086" fmla="*/ 789525 h 2711051"/>
                  <a:gd name="connsiteX61-147087" fmla="*/ 5176671 w 6006665"/>
                  <a:gd name="connsiteY61-147088" fmla="*/ 779457 h 2711051"/>
                  <a:gd name="connsiteX62-147089" fmla="*/ 5177801 w 6006665"/>
                  <a:gd name="connsiteY62-147090" fmla="*/ 781195 h 2711051"/>
                  <a:gd name="connsiteX63-147091" fmla="*/ 5188578 w 6006665"/>
                  <a:gd name="connsiteY63-147092" fmla="*/ 779457 h 2711051"/>
                  <a:gd name="connsiteX64-147093" fmla="*/ 5243719 w 6006665"/>
                  <a:gd name="connsiteY64-147094" fmla="*/ 864288 h 2711051"/>
                  <a:gd name="connsiteX65-147095" fmla="*/ 5283477 w 6006665"/>
                  <a:gd name="connsiteY65-147096" fmla="*/ 833996 h 2711051"/>
                  <a:gd name="connsiteX66-147097" fmla="*/ 5258480 w 6006665"/>
                  <a:gd name="connsiteY66-147098" fmla="*/ 768094 h 2711051"/>
                  <a:gd name="connsiteX67-147099" fmla="*/ 5267570 w 6006665"/>
                  <a:gd name="connsiteY67-147100" fmla="*/ 720373 h 2711051"/>
                  <a:gd name="connsiteX68-147101" fmla="*/ 5278896 w 6006665"/>
                  <a:gd name="connsiteY68-147102" fmla="*/ 723422 h 2711051"/>
                  <a:gd name="connsiteX69-147103" fmla="*/ 5279477 w 6006665"/>
                  <a:gd name="connsiteY69-147104" fmla="*/ 720373 h 2711051"/>
                  <a:gd name="connsiteX70-147105" fmla="*/ 5395510 w 6006665"/>
                  <a:gd name="connsiteY70-147106" fmla="*/ 751612 h 2711051"/>
                  <a:gd name="connsiteX71-147107" fmla="*/ 5463001 w 6006665"/>
                  <a:gd name="connsiteY71-147108" fmla="*/ 747642 h 2711051"/>
                  <a:gd name="connsiteX72-147109" fmla="*/ 5464386 w 6006665"/>
                  <a:gd name="connsiteY72-147110" fmla="*/ 748261 h 2711051"/>
                  <a:gd name="connsiteX73-147111" fmla="*/ 5474909 w 6006665"/>
                  <a:gd name="connsiteY73-147112" fmla="*/ 747642 h 2711051"/>
                  <a:gd name="connsiteX74-147113" fmla="*/ 5581715 w 6006665"/>
                  <a:gd name="connsiteY74-147114" fmla="*/ 795364 h 2711051"/>
                  <a:gd name="connsiteX75-147115" fmla="*/ 5633981 w 6006665"/>
                  <a:gd name="connsiteY75-147116" fmla="*/ 838541 h 2711051"/>
                  <a:gd name="connsiteX76-147117" fmla="*/ 5720335 w 6006665"/>
                  <a:gd name="connsiteY76-147118" fmla="*/ 918077 h 2711051"/>
                  <a:gd name="connsiteX77-147119" fmla="*/ 5822595 w 6006665"/>
                  <a:gd name="connsiteY77-147120" fmla="*/ 1015793 h 2711051"/>
                  <a:gd name="connsiteX78-147121" fmla="*/ 5818051 w 6006665"/>
                  <a:gd name="connsiteY78-147122" fmla="*/ 1070332 h 2711051"/>
                  <a:gd name="connsiteX79-147123" fmla="*/ 5825679 w 6006665"/>
                  <a:gd name="connsiteY79-147124" fmla="*/ 1077960 h 2711051"/>
                  <a:gd name="connsiteX80-147125" fmla="*/ 5822051 w 6006665"/>
                  <a:gd name="connsiteY80-147126" fmla="*/ 1027155 h 2711051"/>
                  <a:gd name="connsiteX81-147127" fmla="*/ 5834092 w 6006665"/>
                  <a:gd name="connsiteY81-147128" fmla="*/ 1029028 h 2711051"/>
                  <a:gd name="connsiteX82-147129" fmla="*/ 5833958 w 6006665"/>
                  <a:gd name="connsiteY82-147130" fmla="*/ 1027155 h 2711051"/>
                  <a:gd name="connsiteX83-147131" fmla="*/ 5936219 w 6006665"/>
                  <a:gd name="connsiteY83-147132" fmla="*/ 1043062 h 2711051"/>
                  <a:gd name="connsiteX84-147133" fmla="*/ 6006665 w 6006665"/>
                  <a:gd name="connsiteY84-147134" fmla="*/ 1122599 h 2711051"/>
                  <a:gd name="connsiteX85-147135" fmla="*/ 5968033 w 6006665"/>
                  <a:gd name="connsiteY85-147136" fmla="*/ 1161231 h 2711051"/>
                  <a:gd name="connsiteX86-147137" fmla="*/ 5908949 w 6006665"/>
                  <a:gd name="connsiteY86-147138" fmla="*/ 1172593 h 2711051"/>
                  <a:gd name="connsiteX87-147139" fmla="*/ 5908949 w 6006665"/>
                  <a:gd name="connsiteY87-147140" fmla="*/ 1258947 h 2711051"/>
                  <a:gd name="connsiteX88-147141" fmla="*/ 5893042 w 6006665"/>
                  <a:gd name="connsiteY88-147142" fmla="*/ 1274854 h 2711051"/>
                  <a:gd name="connsiteX89-147143" fmla="*/ 5881135 w 6006665"/>
                  <a:gd name="connsiteY89-147144" fmla="*/ 1274854 h 2711051"/>
                  <a:gd name="connsiteX90-147145" fmla="*/ 5861227 w 6006665"/>
                  <a:gd name="connsiteY90-147146" fmla="*/ 1274854 h 2711051"/>
                  <a:gd name="connsiteX91-147147" fmla="*/ 5849321 w 6006665"/>
                  <a:gd name="connsiteY91-147148" fmla="*/ 1274854 h 2711051"/>
                  <a:gd name="connsiteX92-147149" fmla="*/ 5817506 w 6006665"/>
                  <a:gd name="connsiteY92-147150" fmla="*/ 1240767 h 2711051"/>
                  <a:gd name="connsiteX93-147151" fmla="*/ 5767511 w 6006665"/>
                  <a:gd name="connsiteY93-147152" fmla="*/ 1215770 h 2711051"/>
                  <a:gd name="connsiteX94-147153" fmla="*/ 5729132 w 6006665"/>
                  <a:gd name="connsiteY94-147154" fmla="*/ 1167751 h 2711051"/>
                  <a:gd name="connsiteX95-147155" fmla="*/ 5695337 w 6006665"/>
                  <a:gd name="connsiteY95-147156" fmla="*/ 1177138 h 2711051"/>
                  <a:gd name="connsiteX96-147157" fmla="*/ 5693366 w 6006665"/>
                  <a:gd name="connsiteY96-147158" fmla="*/ 1174378 h 2711051"/>
                  <a:gd name="connsiteX97-147159" fmla="*/ 5640799 w 6006665"/>
                  <a:gd name="connsiteY97-147160" fmla="*/ 1133961 h 2711051"/>
                  <a:gd name="connsiteX98-147161" fmla="*/ 5656705 w 6006665"/>
                  <a:gd name="connsiteY98-147162" fmla="*/ 1177138 h 2711051"/>
                  <a:gd name="connsiteX99-147163" fmla="*/ 5586259 w 6006665"/>
                  <a:gd name="connsiteY99-147164" fmla="*/ 1252129 h 2711051"/>
                  <a:gd name="connsiteX100-147165" fmla="*/ 5575676 w 6006665"/>
                  <a:gd name="connsiteY100-147166" fmla="*/ 1251121 h 2711051"/>
                  <a:gd name="connsiteX101-147167" fmla="*/ 5539436 w 6006665"/>
                  <a:gd name="connsiteY101-147168" fmla="*/ 1248804 h 2711051"/>
                  <a:gd name="connsiteX102-147169" fmla="*/ 5593077 w 6006665"/>
                  <a:gd name="connsiteY102-147170" fmla="*/ 1354390 h 2711051"/>
                  <a:gd name="connsiteX103-147171" fmla="*/ 5613529 w 6006665"/>
                  <a:gd name="connsiteY103-147172" fmla="*/ 1413474 h 2711051"/>
                  <a:gd name="connsiteX104-147173" fmla="*/ 5608984 w 6006665"/>
                  <a:gd name="connsiteY104-147174" fmla="*/ 1436199 h 2711051"/>
                  <a:gd name="connsiteX105-147175" fmla="*/ 5597799 w 6006665"/>
                  <a:gd name="connsiteY105-147176" fmla="*/ 1432590 h 2711051"/>
                  <a:gd name="connsiteX106-147177" fmla="*/ 5534271 w 6006665"/>
                  <a:gd name="connsiteY106-147178" fmla="*/ 1415939 h 2711051"/>
                  <a:gd name="connsiteX107-147179" fmla="*/ 5436277 w 6006665"/>
                  <a:gd name="connsiteY107-147180" fmla="*/ 1472558 h 2711051"/>
                  <a:gd name="connsiteX108-147181" fmla="*/ 5397645 w 6006665"/>
                  <a:gd name="connsiteY108-147182" fmla="*/ 1483921 h 2711051"/>
                  <a:gd name="connsiteX109-147183" fmla="*/ 5345378 w 6006665"/>
                  <a:gd name="connsiteY109-147184" fmla="*/ 1538460 h 2711051"/>
                  <a:gd name="connsiteX110-147185" fmla="*/ 5290839 w 6006665"/>
                  <a:gd name="connsiteY110-147186" fmla="*/ 1586181 h 2711051"/>
                  <a:gd name="connsiteX111-147187" fmla="*/ 5274932 w 6006665"/>
                  <a:gd name="connsiteY111-147188" fmla="*/ 1617996 h 2711051"/>
                  <a:gd name="connsiteX112-147189" fmla="*/ 5267238 w 6006665"/>
                  <a:gd name="connsiteY112-147190" fmla="*/ 1609569 h 2711051"/>
                  <a:gd name="connsiteX113-147191" fmla="*/ 5263025 w 6006665"/>
                  <a:gd name="connsiteY113-147192" fmla="*/ 1617996 h 2711051"/>
                  <a:gd name="connsiteX114-147193" fmla="*/ 5219538 w 6006665"/>
                  <a:gd name="connsiteY114-147194" fmla="*/ 1570368 h 2711051"/>
                  <a:gd name="connsiteX115-147195" fmla="*/ 5129494 w 6006665"/>
                  <a:gd name="connsiteY115-147196" fmla="*/ 1624813 h 2711051"/>
                  <a:gd name="connsiteX116-147197" fmla="*/ 5126389 w 6006665"/>
                  <a:gd name="connsiteY116-147198" fmla="*/ 1619491 h 2711051"/>
                  <a:gd name="connsiteX117-147199" fmla="*/ 5117587 w 6006665"/>
                  <a:gd name="connsiteY117-147200" fmla="*/ 1624813 h 2711051"/>
                  <a:gd name="connsiteX118-147201" fmla="*/ 5105544 w 6006665"/>
                  <a:gd name="connsiteY118-147202" fmla="*/ 1604167 h 2711051"/>
                  <a:gd name="connsiteX119-147203" fmla="*/ 5074955 w 6006665"/>
                  <a:gd name="connsiteY119-147204" fmla="*/ 1629358 h 2711051"/>
                  <a:gd name="connsiteX120-147205" fmla="*/ 5065718 w 6006665"/>
                  <a:gd name="connsiteY120-147206" fmla="*/ 1627159 h 2711051"/>
                  <a:gd name="connsiteX121-147207" fmla="*/ 5063048 w 6006665"/>
                  <a:gd name="connsiteY121-147208" fmla="*/ 1629358 h 2711051"/>
                  <a:gd name="connsiteX122-147209" fmla="*/ 5026594 w 6006665"/>
                  <a:gd name="connsiteY122-147210" fmla="*/ 1620679 h 2711051"/>
                  <a:gd name="connsiteX123-147211" fmla="*/ 5015871 w 6006665"/>
                  <a:gd name="connsiteY123-147212" fmla="*/ 1665718 h 2711051"/>
                  <a:gd name="connsiteX124-147213" fmla="*/ 4974967 w 6006665"/>
                  <a:gd name="connsiteY124-147214" fmla="*/ 1731619 h 2711051"/>
                  <a:gd name="connsiteX125-147215" fmla="*/ 4974967 w 6006665"/>
                  <a:gd name="connsiteY125-147216" fmla="*/ 1763434 h 2711051"/>
                  <a:gd name="connsiteX126-147217" fmla="*/ 5011326 w 6006665"/>
                  <a:gd name="connsiteY126-147218" fmla="*/ 1877057 h 2711051"/>
                  <a:gd name="connsiteX127-147219" fmla="*/ 4999419 w 6006665"/>
                  <a:gd name="connsiteY127-147220" fmla="*/ 1877057 h 2711051"/>
                  <a:gd name="connsiteX128-147221" fmla="*/ 4974967 w 6006665"/>
                  <a:gd name="connsiteY128-147222" fmla="*/ 1877057 h 2711051"/>
                  <a:gd name="connsiteX129-147223" fmla="*/ 4963605 w 6006665"/>
                  <a:gd name="connsiteY129-147224" fmla="*/ 1929323 h 2711051"/>
                  <a:gd name="connsiteX130-147225" fmla="*/ 4974967 w 6006665"/>
                  <a:gd name="connsiteY130-147226" fmla="*/ 1956593 h 2711051"/>
                  <a:gd name="connsiteX131-147227" fmla="*/ 4909065 w 6006665"/>
                  <a:gd name="connsiteY131-147228" fmla="*/ 1990680 h 2711051"/>
                  <a:gd name="connsiteX132-147229" fmla="*/ 4897703 w 6006665"/>
                  <a:gd name="connsiteY132-147230" fmla="*/ 2058854 h 2711051"/>
                  <a:gd name="connsiteX133-147231" fmla="*/ 4845437 w 6006665"/>
                  <a:gd name="connsiteY133-147232" fmla="*/ 2074761 h 2711051"/>
                  <a:gd name="connsiteX134-147233" fmla="*/ 4834074 w 6006665"/>
                  <a:gd name="connsiteY134-147234" fmla="*/ 2133845 h 2711051"/>
                  <a:gd name="connsiteX135-147235" fmla="*/ 4779535 w 6006665"/>
                  <a:gd name="connsiteY135-147236" fmla="*/ 2192929 h 2711051"/>
                  <a:gd name="connsiteX136-147237" fmla="*/ 4777225 w 6006665"/>
                  <a:gd name="connsiteY136-147238" fmla="*/ 2182533 h 2711051"/>
                  <a:gd name="connsiteX137-147239" fmla="*/ 4767628 w 6006665"/>
                  <a:gd name="connsiteY137-147240" fmla="*/ 2192929 h 2711051"/>
                  <a:gd name="connsiteX138-147241" fmla="*/ 4758538 w 6006665"/>
                  <a:gd name="connsiteY138-147242" fmla="*/ 2152025 h 2711051"/>
                  <a:gd name="connsiteX139-147243" fmla="*/ 4742631 w 6006665"/>
                  <a:gd name="connsiteY139-147244" fmla="*/ 2065671 h 2711051"/>
                  <a:gd name="connsiteX140-147245" fmla="*/ 4715361 w 6006665"/>
                  <a:gd name="connsiteY140-147246" fmla="*/ 1924779 h 2711051"/>
                  <a:gd name="connsiteX141-147247" fmla="*/ 4735813 w 6006665"/>
                  <a:gd name="connsiteY141-147248" fmla="*/ 1833880 h 2711051"/>
                  <a:gd name="connsiteX142-147249" fmla="*/ 4767628 w 6006665"/>
                  <a:gd name="connsiteY142-147250" fmla="*/ 1790703 h 2711051"/>
                  <a:gd name="connsiteX143-147251" fmla="*/ 4767628 w 6006665"/>
                  <a:gd name="connsiteY143-147252" fmla="*/ 1763434 h 2711051"/>
                  <a:gd name="connsiteX144-147253" fmla="*/ 4826712 w 6006665"/>
                  <a:gd name="connsiteY144-147254" fmla="*/ 1747526 h 2711051"/>
                  <a:gd name="connsiteX145-147255" fmla="*/ 4892613 w 6006665"/>
                  <a:gd name="connsiteY145-147256" fmla="*/ 1656628 h 2711051"/>
                  <a:gd name="connsiteX146-147257" fmla="*/ 4956243 w 6006665"/>
                  <a:gd name="connsiteY146-147258" fmla="*/ 1581637 h 2711051"/>
                  <a:gd name="connsiteX147-147259" fmla="*/ 5022143 w 6006665"/>
                  <a:gd name="connsiteY147-147260" fmla="*/ 1522552 h 2711051"/>
                  <a:gd name="connsiteX148-147261" fmla="*/ 5046694 w 6006665"/>
                  <a:gd name="connsiteY148-147262" fmla="*/ 1415425 h 2711051"/>
                  <a:gd name="connsiteX149-147263" fmla="*/ 5015871 w 6006665"/>
                  <a:gd name="connsiteY149-147264" fmla="*/ 1420292 h 2711051"/>
                  <a:gd name="connsiteX150-147265" fmla="*/ 4995419 w 6006665"/>
                  <a:gd name="connsiteY150-147266" fmla="*/ 1483921 h 2711051"/>
                  <a:gd name="connsiteX151-147267" fmla="*/ 4904521 w 6006665"/>
                  <a:gd name="connsiteY151-147268" fmla="*/ 1570274 h 2711051"/>
                  <a:gd name="connsiteX152-147269" fmla="*/ 4901708 w 6006665"/>
                  <a:gd name="connsiteY152-147270" fmla="*/ 1561634 h 2711051"/>
                  <a:gd name="connsiteX153-147271" fmla="*/ 4892613 w 6006665"/>
                  <a:gd name="connsiteY153-147272" fmla="*/ 1570274 h 2711051"/>
                  <a:gd name="connsiteX154-147273" fmla="*/ 4861835 w 6006665"/>
                  <a:gd name="connsiteY154-147274" fmla="*/ 1475740 h 2711051"/>
                  <a:gd name="connsiteX155-147275" fmla="*/ 4779535 w 6006665"/>
                  <a:gd name="connsiteY155-147276" fmla="*/ 1499828 h 2711051"/>
                  <a:gd name="connsiteX156-147277" fmla="*/ 4684091 w 6006665"/>
                  <a:gd name="connsiteY156-147278" fmla="*/ 1624813 h 2711051"/>
                  <a:gd name="connsiteX157-147279" fmla="*/ 4715906 w 6006665"/>
                  <a:gd name="connsiteY157-147280" fmla="*/ 1672535 h 2711051"/>
                  <a:gd name="connsiteX158-147281" fmla="*/ 4636369 w 6006665"/>
                  <a:gd name="connsiteY158-147282" fmla="*/ 1688442 h 2711051"/>
                  <a:gd name="connsiteX159-147283" fmla="*/ 4577285 w 6006665"/>
                  <a:gd name="connsiteY159-147284" fmla="*/ 1692987 h 2711051"/>
                  <a:gd name="connsiteX160-147285" fmla="*/ 4577373 w 6006665"/>
                  <a:gd name="connsiteY160-147286" fmla="*/ 1692065 h 2711051"/>
                  <a:gd name="connsiteX161-147287" fmla="*/ 4565379 w 6006665"/>
                  <a:gd name="connsiteY161-147288" fmla="*/ 1692987 h 2711051"/>
                  <a:gd name="connsiteX162-147289" fmla="*/ 4569923 w 6006665"/>
                  <a:gd name="connsiteY162-147290" fmla="*/ 1645266 h 2711051"/>
                  <a:gd name="connsiteX163-147291" fmla="*/ 4520081 w 6006665"/>
                  <a:gd name="connsiteY163-147292" fmla="*/ 1635680 h 2711051"/>
                  <a:gd name="connsiteX164-147293" fmla="*/ 4475025 w 6006665"/>
                  <a:gd name="connsiteY164-147294" fmla="*/ 1665718 h 2711051"/>
                  <a:gd name="connsiteX165-147295" fmla="*/ 4464394 w 6006665"/>
                  <a:gd name="connsiteY165-147296" fmla="*/ 1664867 h 2711051"/>
                  <a:gd name="connsiteX166-147297" fmla="*/ 4463118 w 6006665"/>
                  <a:gd name="connsiteY166-147298" fmla="*/ 1665718 h 2711051"/>
                  <a:gd name="connsiteX167-147299" fmla="*/ 4357637 w 6006665"/>
                  <a:gd name="connsiteY167-147300" fmla="*/ 1657279 h 2711051"/>
                  <a:gd name="connsiteX168-147301" fmla="*/ 4243233 w 6006665"/>
                  <a:gd name="connsiteY168-147302" fmla="*/ 1677080 h 2711051"/>
                  <a:gd name="connsiteX169-147303" fmla="*/ 4125065 w 6006665"/>
                  <a:gd name="connsiteY169-147304" fmla="*/ 1811155 h 2711051"/>
                  <a:gd name="connsiteX170-147305" fmla="*/ 3984173 w 6006665"/>
                  <a:gd name="connsiteY170-147306" fmla="*/ 1967955 h 2711051"/>
                  <a:gd name="connsiteX171-147307" fmla="*/ 4038712 w 6006665"/>
                  <a:gd name="connsiteY171-147308" fmla="*/ 1972500 h 2711051"/>
                  <a:gd name="connsiteX172-147309" fmla="*/ 4059164 w 6006665"/>
                  <a:gd name="connsiteY172-147310" fmla="*/ 2015677 h 2711051"/>
                  <a:gd name="connsiteX173-147311" fmla="*/ 4087782 w 6006665"/>
                  <a:gd name="connsiteY173-147312" fmla="*/ 2024094 h 2711051"/>
                  <a:gd name="connsiteX174-147313" fmla="*/ 4106341 w 6006665"/>
                  <a:gd name="connsiteY174-147314" fmla="*/ 1995225 h 2711051"/>
                  <a:gd name="connsiteX175-147315" fmla="*/ 4117411 w 6006665"/>
                  <a:gd name="connsiteY175-147316" fmla="*/ 1996527 h 2711051"/>
                  <a:gd name="connsiteX176-147317" fmla="*/ 4118248 w 6006665"/>
                  <a:gd name="connsiteY176-147318" fmla="*/ 1995225 h 2711051"/>
                  <a:gd name="connsiteX177-147319" fmla="*/ 4156880 w 6006665"/>
                  <a:gd name="connsiteY177-147320" fmla="*/ 1999770 h 2711051"/>
                  <a:gd name="connsiteX178-147321" fmla="*/ 4211419 w 6006665"/>
                  <a:gd name="connsiteY178-147322" fmla="*/ 2070216 h 2711051"/>
                  <a:gd name="connsiteX179-147323" fmla="*/ 4215964 w 6006665"/>
                  <a:gd name="connsiteY179-147324" fmla="*/ 2117938 h 2711051"/>
                  <a:gd name="connsiteX180-147325" fmla="*/ 4184149 w 6006665"/>
                  <a:gd name="connsiteY180-147326" fmla="*/ 2177022 h 2711051"/>
                  <a:gd name="connsiteX181-147327" fmla="*/ 4177332 w 6006665"/>
                  <a:gd name="connsiteY181-147328" fmla="*/ 2247468 h 2711051"/>
                  <a:gd name="connsiteX182-147329" fmla="*/ 4161425 w 6006665"/>
                  <a:gd name="connsiteY182-147330" fmla="*/ 2333822 h 2711051"/>
                  <a:gd name="connsiteX183-147331" fmla="*/ 4109158 w 6006665"/>
                  <a:gd name="connsiteY183-147332" fmla="*/ 2413358 h 2711051"/>
                  <a:gd name="connsiteX184-147333" fmla="*/ 4097796 w 6006665"/>
                  <a:gd name="connsiteY184-147334" fmla="*/ 2451990 h 2711051"/>
                  <a:gd name="connsiteX185-147335" fmla="*/ 4043257 w 6006665"/>
                  <a:gd name="connsiteY185-147336" fmla="*/ 2511074 h 2711051"/>
                  <a:gd name="connsiteX186-147337" fmla="*/ 3995535 w 6006665"/>
                  <a:gd name="connsiteY186-147338" fmla="*/ 2570158 h 2711051"/>
                  <a:gd name="connsiteX187-147339" fmla="*/ 3975083 w 6006665"/>
                  <a:gd name="connsiteY187-147340" fmla="*/ 2601973 h 2711051"/>
                  <a:gd name="connsiteX188-147341" fmla="*/ 3925089 w 6006665"/>
                  <a:gd name="connsiteY188-147342" fmla="*/ 2629242 h 2711051"/>
                  <a:gd name="connsiteX189-147343" fmla="*/ 3913182 w 6006665"/>
                  <a:gd name="connsiteY189-147344" fmla="*/ 2629242 h 2711051"/>
                  <a:gd name="connsiteX190-147345" fmla="*/ 3904637 w 6006665"/>
                  <a:gd name="connsiteY190-147346" fmla="*/ 2629242 h 2711051"/>
                  <a:gd name="connsiteX191-147347" fmla="*/ 3892729 w 6006665"/>
                  <a:gd name="connsiteY191-147348" fmla="*/ 2629242 h 2711051"/>
                  <a:gd name="connsiteX192-147349" fmla="*/ 3871063 w 6006665"/>
                  <a:gd name="connsiteY192-147350" fmla="*/ 2612993 h 2711051"/>
                  <a:gd name="connsiteX193-147351" fmla="*/ 3829645 w 6006665"/>
                  <a:gd name="connsiteY193-147352" fmla="*/ 2640605 h 2711051"/>
                  <a:gd name="connsiteX194-147353" fmla="*/ 3822828 w 6006665"/>
                  <a:gd name="connsiteY194-147354" fmla="*/ 2661057 h 2711051"/>
                  <a:gd name="connsiteX195-147355" fmla="*/ 3818283 w 6006665"/>
                  <a:gd name="connsiteY195-147356" fmla="*/ 2651967 h 2711051"/>
                  <a:gd name="connsiteX196-147357" fmla="*/ 3818283 w 6006665"/>
                  <a:gd name="connsiteY196-147358" fmla="*/ 2640241 h 2711051"/>
                  <a:gd name="connsiteX197-147359" fmla="*/ 3817738 w 6006665"/>
                  <a:gd name="connsiteY197-147360" fmla="*/ 2640605 h 2711051"/>
                  <a:gd name="connsiteX198-147361" fmla="*/ 3810921 w 6006665"/>
                  <a:gd name="connsiteY198-147362" fmla="*/ 2661057 h 2711051"/>
                  <a:gd name="connsiteX199-147363" fmla="*/ 3806376 w 6006665"/>
                  <a:gd name="connsiteY199-147364" fmla="*/ 2651967 h 2711051"/>
                  <a:gd name="connsiteX200-147365" fmla="*/ 3806376 w 6006665"/>
                  <a:gd name="connsiteY200-147366" fmla="*/ 2624697 h 2711051"/>
                  <a:gd name="connsiteX201-147367" fmla="*/ 3818283 w 6006665"/>
                  <a:gd name="connsiteY201-147368" fmla="*/ 2624697 h 2711051"/>
                  <a:gd name="connsiteX202-147369" fmla="*/ 3826828 w 6006665"/>
                  <a:gd name="connsiteY202-147370" fmla="*/ 2624697 h 2711051"/>
                  <a:gd name="connsiteX203-147371" fmla="*/ 3833645 w 6006665"/>
                  <a:gd name="connsiteY203-147372" fmla="*/ 2565613 h 2711051"/>
                  <a:gd name="connsiteX204-147373" fmla="*/ 3822283 w 6006665"/>
                  <a:gd name="connsiteY204-147374" fmla="*/ 2522437 h 2711051"/>
                  <a:gd name="connsiteX205-147375" fmla="*/ 3849553 w 6006665"/>
                  <a:gd name="connsiteY205-147376" fmla="*/ 2499712 h 2711051"/>
                  <a:gd name="connsiteX206-147377" fmla="*/ 3858814 w 6006665"/>
                  <a:gd name="connsiteY206-147378" fmla="*/ 2501917 h 2711051"/>
                  <a:gd name="connsiteX207-147379" fmla="*/ 3861460 w 6006665"/>
                  <a:gd name="connsiteY207-147380" fmla="*/ 2499712 h 2711051"/>
                  <a:gd name="connsiteX208-147381" fmla="*/ 3898487 w 6006665"/>
                  <a:gd name="connsiteY208-147382" fmla="*/ 2508528 h 2711051"/>
                  <a:gd name="connsiteX209-147383" fmla="*/ 3919999 w 6006665"/>
                  <a:gd name="connsiteY209-147384" fmla="*/ 2463353 h 2711051"/>
                  <a:gd name="connsiteX210-147385" fmla="*/ 3935906 w 6006665"/>
                  <a:gd name="connsiteY210-147386" fmla="*/ 2404268 h 2711051"/>
                  <a:gd name="connsiteX211-147387" fmla="*/ 3947269 w 6006665"/>
                  <a:gd name="connsiteY211-147388" fmla="*/ 2381544 h 2711051"/>
                  <a:gd name="connsiteX212-147389" fmla="*/ 3966292 w 6006665"/>
                  <a:gd name="connsiteY212-147390" fmla="*/ 2337156 h 2711051"/>
                  <a:gd name="connsiteX213-147391" fmla="*/ 3915999 w 6006665"/>
                  <a:gd name="connsiteY213-147392" fmla="*/ 2349729 h 2711051"/>
                  <a:gd name="connsiteX214-147393" fmla="*/ 3888729 w 6006665"/>
                  <a:gd name="connsiteY214-147394" fmla="*/ 2372454 h 2711051"/>
                  <a:gd name="connsiteX215-147395" fmla="*/ 3876822 w 6006665"/>
                  <a:gd name="connsiteY215-147396" fmla="*/ 2372454 h 2711051"/>
                  <a:gd name="connsiteX216-147397" fmla="*/ 3829645 w 6006665"/>
                  <a:gd name="connsiteY216-147398" fmla="*/ 2372454 h 2711051"/>
                  <a:gd name="connsiteX217-147399" fmla="*/ 3817738 w 6006665"/>
                  <a:gd name="connsiteY217-147400" fmla="*/ 2372454 h 2711051"/>
                  <a:gd name="connsiteX218-147401" fmla="*/ 3801831 w 6006665"/>
                  <a:gd name="connsiteY218-147402" fmla="*/ 2317915 h 2711051"/>
                  <a:gd name="connsiteX219-147403" fmla="*/ 3758654 w 6006665"/>
                  <a:gd name="connsiteY219-147404" fmla="*/ 2279283 h 2711051"/>
                  <a:gd name="connsiteX220-147405" fmla="*/ 3692753 w 6006665"/>
                  <a:gd name="connsiteY220-147406" fmla="*/ 2263376 h 2711051"/>
                  <a:gd name="connsiteX221-147407" fmla="*/ 3683663 w 6006665"/>
                  <a:gd name="connsiteY221-147408" fmla="*/ 2204292 h 2711051"/>
                  <a:gd name="connsiteX222-147409" fmla="*/ 3672301 w 6006665"/>
                  <a:gd name="connsiteY222-147410" fmla="*/ 2172477 h 2711051"/>
                  <a:gd name="connsiteX223-147411" fmla="*/ 3656393 w 6006665"/>
                  <a:gd name="connsiteY223-147412" fmla="*/ 2145208 h 2711051"/>
                  <a:gd name="connsiteX224-147413" fmla="*/ 3633669 w 6006665"/>
                  <a:gd name="connsiteY224-147414" fmla="*/ 2086123 h 2711051"/>
                  <a:gd name="connsiteX225-147415" fmla="*/ 3601854 w 6006665"/>
                  <a:gd name="connsiteY225-147416" fmla="*/ 2065671 h 2711051"/>
                  <a:gd name="connsiteX226-147417" fmla="*/ 3545995 w 6006665"/>
                  <a:gd name="connsiteY226-147418" fmla="*/ 2044187 h 2711051"/>
                  <a:gd name="connsiteX227-147419" fmla="*/ 3506955 w 6006665"/>
                  <a:gd name="connsiteY227-147420" fmla="*/ 2049764 h 2711051"/>
                  <a:gd name="connsiteX228-147421" fmla="*/ 3463779 w 6006665"/>
                  <a:gd name="connsiteY228-147422" fmla="*/ 2058854 h 2711051"/>
                  <a:gd name="connsiteX229-147423" fmla="*/ 3431964 w 6006665"/>
                  <a:gd name="connsiteY229-147424" fmla="*/ 2086123 h 2711051"/>
                  <a:gd name="connsiteX230-147425" fmla="*/ 3452416 w 6006665"/>
                  <a:gd name="connsiteY230-147426" fmla="*/ 2102031 h 2711051"/>
                  <a:gd name="connsiteX231-147427" fmla="*/ 3452416 w 6006665"/>
                  <a:gd name="connsiteY231-147428" fmla="*/ 2133845 h 2711051"/>
                  <a:gd name="connsiteX232-147429" fmla="*/ 1811153 w 6006665"/>
                  <a:gd name="connsiteY232-147430" fmla="*/ 1999770 h 2711051"/>
                  <a:gd name="connsiteX233-147431" fmla="*/ 1748069 w 6006665"/>
                  <a:gd name="connsiteY233-147432" fmla="*/ 2038402 h 2711051"/>
                  <a:gd name="connsiteX234-147433" fmla="*/ 1711709 w 6006665"/>
                  <a:gd name="connsiteY234-147434" fmla="*/ 2042947 h 2711051"/>
                  <a:gd name="connsiteX235-147435" fmla="*/ 1711926 w 6006665"/>
                  <a:gd name="connsiteY235-147436" fmla="*/ 2041431 h 2711051"/>
                  <a:gd name="connsiteX236-147437" fmla="*/ 1699803 w 6006665"/>
                  <a:gd name="connsiteY236-147438" fmla="*/ 2042947 h 2711051"/>
                  <a:gd name="connsiteX237-147439" fmla="*/ 1704347 w 6006665"/>
                  <a:gd name="connsiteY237-147440" fmla="*/ 2011132 h 2711051"/>
                  <a:gd name="connsiteX238-147441" fmla="*/ 1662460 w 6006665"/>
                  <a:gd name="connsiteY238-147442" fmla="*/ 1993181 h 2711051"/>
                  <a:gd name="connsiteX239-147443" fmla="*/ 1629901 w 6006665"/>
                  <a:gd name="connsiteY239-147444" fmla="*/ 2006587 h 2711051"/>
                  <a:gd name="connsiteX240-147445" fmla="*/ 1629300 w 6006665"/>
                  <a:gd name="connsiteY240-147446" fmla="*/ 2001932 h 2711051"/>
                  <a:gd name="connsiteX241-147447" fmla="*/ 1617994 w 6006665"/>
                  <a:gd name="connsiteY241-147448" fmla="*/ 2006587 h 2711051"/>
                  <a:gd name="connsiteX242-147449" fmla="*/ 1608904 w 6006665"/>
                  <a:gd name="connsiteY242-147450" fmla="*/ 1936141 h 2711051"/>
                  <a:gd name="connsiteX243-147451" fmla="*/ 1552684 w 6006665"/>
                  <a:gd name="connsiteY243-147452" fmla="*/ 1926448 h 2711051"/>
                  <a:gd name="connsiteX244-147453" fmla="*/ 1518550 w 6006665"/>
                  <a:gd name="connsiteY244-147454" fmla="*/ 1952048 h 2711051"/>
                  <a:gd name="connsiteX245-147455" fmla="*/ 1425379 w 6006665"/>
                  <a:gd name="connsiteY245-147456" fmla="*/ 1972500 h 2711051"/>
                  <a:gd name="connsiteX246-147457" fmla="*/ 1409472 w 6006665"/>
                  <a:gd name="connsiteY246-147458" fmla="*/ 1990680 h 2711051"/>
                  <a:gd name="connsiteX247-147459" fmla="*/ 1270852 w 6006665"/>
                  <a:gd name="connsiteY247-147460" fmla="*/ 2011132 h 2711051"/>
                  <a:gd name="connsiteX248-147461" fmla="*/ 1254945 w 6006665"/>
                  <a:gd name="connsiteY248-147462" fmla="*/ 2031584 h 2711051"/>
                  <a:gd name="connsiteX249-147463" fmla="*/ 1282214 w 6006665"/>
                  <a:gd name="connsiteY249-147464" fmla="*/ 2074761 h 2711051"/>
                  <a:gd name="connsiteX250-147465" fmla="*/ 1243582 w 6006665"/>
                  <a:gd name="connsiteY250-147466" fmla="*/ 2090668 h 2711051"/>
                  <a:gd name="connsiteX251-147467" fmla="*/ 1254945 w 6006665"/>
                  <a:gd name="connsiteY251-147468" fmla="*/ 2108848 h 2711051"/>
                  <a:gd name="connsiteX252-147469" fmla="*/ 1216313 w 6006665"/>
                  <a:gd name="connsiteY252-147470" fmla="*/ 2133845 h 2711051"/>
                  <a:gd name="connsiteX253-147471" fmla="*/ 1275397 w 6006665"/>
                  <a:gd name="connsiteY253-147472" fmla="*/ 2177022 h 2711051"/>
                  <a:gd name="connsiteX254-147473" fmla="*/ 1270852 w 6006665"/>
                  <a:gd name="connsiteY254-147474" fmla="*/ 2204292 h 2711051"/>
                  <a:gd name="connsiteX255-147475" fmla="*/ 1259108 w 6006665"/>
                  <a:gd name="connsiteY255-147476" fmla="*/ 2203313 h 2711051"/>
                  <a:gd name="connsiteX256-147477" fmla="*/ 1258945 w 6006665"/>
                  <a:gd name="connsiteY256-147478" fmla="*/ 2204292 h 2711051"/>
                  <a:gd name="connsiteX257-147479" fmla="*/ 1215644 w 6006665"/>
                  <a:gd name="connsiteY257-147480" fmla="*/ 2200683 h 2711051"/>
                  <a:gd name="connsiteX258-147481" fmla="*/ 1204950 w 6006665"/>
                  <a:gd name="connsiteY258-147482" fmla="*/ 2215654 h 2711051"/>
                  <a:gd name="connsiteX259-147483" fmla="*/ 1196495 w 6006665"/>
                  <a:gd name="connsiteY259-147484" fmla="*/ 2210822 h 2711051"/>
                  <a:gd name="connsiteX260-147485" fmla="*/ 1193043 w 6006665"/>
                  <a:gd name="connsiteY260-147486" fmla="*/ 2215654 h 2711051"/>
                  <a:gd name="connsiteX261-147487" fmla="*/ 1145322 w 6006665"/>
                  <a:gd name="connsiteY261-147488" fmla="*/ 2188384 h 2711051"/>
                  <a:gd name="connsiteX262-147489" fmla="*/ 1098145 w 6006665"/>
                  <a:gd name="connsiteY262-147490" fmla="*/ 2188384 h 2711051"/>
                  <a:gd name="connsiteX263-147491" fmla="*/ 1061785 w 6006665"/>
                  <a:gd name="connsiteY263-147492" fmla="*/ 2215654 h 2711051"/>
                  <a:gd name="connsiteX264-147493" fmla="*/ 1055322 w 6006665"/>
                  <a:gd name="connsiteY264-147494" fmla="*/ 2211571 h 2711051"/>
                  <a:gd name="connsiteX265-147495" fmla="*/ 1049878 w 6006665"/>
                  <a:gd name="connsiteY265-147496" fmla="*/ 2215654 h 2711051"/>
                  <a:gd name="connsiteX266-147497" fmla="*/ 1006701 w 6006665"/>
                  <a:gd name="connsiteY266-147498" fmla="*/ 2188384 h 2711051"/>
                  <a:gd name="connsiteX267-147499" fmla="*/ 924893 w 6006665"/>
                  <a:gd name="connsiteY267-147500" fmla="*/ 2152025 h 2711051"/>
                  <a:gd name="connsiteX268-147501" fmla="*/ 877716 w 6006665"/>
                  <a:gd name="connsiteY268-147502" fmla="*/ 2152025 h 2711051"/>
                  <a:gd name="connsiteX269-147503" fmla="*/ 802724 w 6006665"/>
                  <a:gd name="connsiteY269-147504" fmla="*/ 2215654 h 2711051"/>
                  <a:gd name="connsiteX270-147505" fmla="*/ 798179 w 6006665"/>
                  <a:gd name="connsiteY270-147506" fmla="*/ 2258831 h 2711051"/>
                  <a:gd name="connsiteX271-147507" fmla="*/ 787406 w 6006665"/>
                  <a:gd name="connsiteY271-147508" fmla="*/ 2248058 h 2711051"/>
                  <a:gd name="connsiteX272-147509" fmla="*/ 786272 w 6006665"/>
                  <a:gd name="connsiteY272-147510" fmla="*/ 2258831 h 2711051"/>
                  <a:gd name="connsiteX273-147511" fmla="*/ 756063 w 6006665"/>
                  <a:gd name="connsiteY273-147512" fmla="*/ 2228621 h 2711051"/>
                  <a:gd name="connsiteX274-147513" fmla="*/ 732278 w 6006665"/>
                  <a:gd name="connsiteY274-147514" fmla="*/ 2286100 h 2711051"/>
                  <a:gd name="connsiteX275-147515" fmla="*/ 743640 w 6006665"/>
                  <a:gd name="connsiteY275-147516" fmla="*/ 2295190 h 2711051"/>
                  <a:gd name="connsiteX276-147517" fmla="*/ 723188 w 6006665"/>
                  <a:gd name="connsiteY276-147518" fmla="*/ 2338367 h 2711051"/>
                  <a:gd name="connsiteX277-147519" fmla="*/ 747026 w 6006665"/>
                  <a:gd name="connsiteY277-147520" fmla="*/ 2375208 h 2711051"/>
                  <a:gd name="connsiteX278-147521" fmla="*/ 763548 w 6006665"/>
                  <a:gd name="connsiteY278-147522" fmla="*/ 2372454 h 2711051"/>
                  <a:gd name="connsiteX279-147523" fmla="*/ 764871 w 6006665"/>
                  <a:gd name="connsiteY279-147524" fmla="*/ 2374218 h 2711051"/>
                  <a:gd name="connsiteX280-147525" fmla="*/ 775455 w 6006665"/>
                  <a:gd name="connsiteY280-147526" fmla="*/ 2372454 h 2711051"/>
                  <a:gd name="connsiteX281-147527" fmla="*/ 802724 w 6006665"/>
                  <a:gd name="connsiteY281-147528" fmla="*/ 2408813 h 2711051"/>
                  <a:gd name="connsiteX282-147529" fmla="*/ 798179 w 6006665"/>
                  <a:gd name="connsiteY282-147530" fmla="*/ 2436083 h 2711051"/>
                  <a:gd name="connsiteX283-147531" fmla="*/ 818632 w 6006665"/>
                  <a:gd name="connsiteY283-147532" fmla="*/ 2447445 h 2711051"/>
                  <a:gd name="connsiteX284-147533" fmla="*/ 802724 w 6006665"/>
                  <a:gd name="connsiteY284-147534" fmla="*/ 2479260 h 2711051"/>
                  <a:gd name="connsiteX285-147535" fmla="*/ 766365 w 6006665"/>
                  <a:gd name="connsiteY285-147536" fmla="*/ 2483805 h 2711051"/>
                  <a:gd name="connsiteX286-147537" fmla="*/ 727733 w 6006665"/>
                  <a:gd name="connsiteY286-147538" fmla="*/ 2542889 h 2711051"/>
                  <a:gd name="connsiteX287-147539" fmla="*/ 759548 w 6006665"/>
                  <a:gd name="connsiteY287-147540" fmla="*/ 2586066 h 2711051"/>
                  <a:gd name="connsiteX288-147541" fmla="*/ 759548 w 6006665"/>
                  <a:gd name="connsiteY288-147542" fmla="*/ 2624697 h 2711051"/>
                  <a:gd name="connsiteX289-147543" fmla="*/ 798179 w 6006665"/>
                  <a:gd name="connsiteY289-147544" fmla="*/ 2683782 h 2711051"/>
                  <a:gd name="connsiteX290-147545" fmla="*/ 775455 w 6006665"/>
                  <a:gd name="connsiteY290-147546" fmla="*/ 2699689 h 2711051"/>
                  <a:gd name="connsiteX291-147547" fmla="*/ 770910 w 6006665"/>
                  <a:gd name="connsiteY291-147548" fmla="*/ 2711051 h 2711051"/>
                  <a:gd name="connsiteX292-147549" fmla="*/ 759003 w 6006665"/>
                  <a:gd name="connsiteY292-147550" fmla="*/ 2711051 h 2711051"/>
                  <a:gd name="connsiteX293-147551" fmla="*/ 755003 w 6006665"/>
                  <a:gd name="connsiteY293-147552" fmla="*/ 2711051 h 2711051"/>
                  <a:gd name="connsiteX294-147553" fmla="*/ 743096 w 6006665"/>
                  <a:gd name="connsiteY294-147554" fmla="*/ 2711051 h 2711051"/>
                  <a:gd name="connsiteX295-147555" fmla="*/ 715826 w 6006665"/>
                  <a:gd name="connsiteY295-147556" fmla="*/ 2676964 h 2711051"/>
                  <a:gd name="connsiteX296-147557" fmla="*/ 704464 w 6006665"/>
                  <a:gd name="connsiteY296-147558" fmla="*/ 2676964 h 2711051"/>
                  <a:gd name="connsiteX297-147559" fmla="*/ 684012 w 6006665"/>
                  <a:gd name="connsiteY297-147560" fmla="*/ 2667874 h 2711051"/>
                  <a:gd name="connsiteX298-147561" fmla="*/ 672649 w 6006665"/>
                  <a:gd name="connsiteY298-147562" fmla="*/ 2645150 h 2711051"/>
                  <a:gd name="connsiteX299-147563" fmla="*/ 645222 w 6006665"/>
                  <a:gd name="connsiteY299-147564" fmla="*/ 2637313 h 2711051"/>
                  <a:gd name="connsiteX300-147565" fmla="*/ 625472 w 6006665"/>
                  <a:gd name="connsiteY300-147566" fmla="*/ 2640605 h 2711051"/>
                  <a:gd name="connsiteX301-147567" fmla="*/ 623771 w 6006665"/>
                  <a:gd name="connsiteY301-147568" fmla="*/ 2638904 h 2711051"/>
                  <a:gd name="connsiteX302-147569" fmla="*/ 613565 w 6006665"/>
                  <a:gd name="connsiteY302-147570" fmla="*/ 2640605 h 2711051"/>
                  <a:gd name="connsiteX303-147571" fmla="*/ 609020 w 6006665"/>
                  <a:gd name="connsiteY303-147572" fmla="*/ 2636060 h 2711051"/>
                  <a:gd name="connsiteX304-147573" fmla="*/ 559026 w 6006665"/>
                  <a:gd name="connsiteY304-147574" fmla="*/ 2608790 h 2711051"/>
                  <a:gd name="connsiteX305-147575" fmla="*/ 506760 w 6006665"/>
                  <a:gd name="connsiteY305-147576" fmla="*/ 2601973 h 2711051"/>
                  <a:gd name="connsiteX306-147577" fmla="*/ 483280 w 6006665"/>
                  <a:gd name="connsiteY306-147578" fmla="*/ 2595264 h 2711051"/>
                  <a:gd name="connsiteX307-147579" fmla="*/ 480035 w 6006665"/>
                  <a:gd name="connsiteY307-147580" fmla="*/ 2597428 h 2711051"/>
                  <a:gd name="connsiteX308-147581" fmla="*/ 475042 w 6006665"/>
                  <a:gd name="connsiteY308-147582" fmla="*/ 2592910 h 2711051"/>
                  <a:gd name="connsiteX309-147583" fmla="*/ 474945 w 6006665"/>
                  <a:gd name="connsiteY309-147584" fmla="*/ 2592883 h 2711051"/>
                  <a:gd name="connsiteX310-147585" fmla="*/ 468128 w 6006665"/>
                  <a:gd name="connsiteY310-147586" fmla="*/ 2597428 h 2711051"/>
                  <a:gd name="connsiteX311-147587" fmla="*/ 420406 w 6006665"/>
                  <a:gd name="connsiteY311-147588" fmla="*/ 2554251 h 2711051"/>
                  <a:gd name="connsiteX312-147589" fmla="*/ 381774 w 6006665"/>
                  <a:gd name="connsiteY312-147590" fmla="*/ 2538344 h 2711051"/>
                  <a:gd name="connsiteX313-147591" fmla="*/ 349960 w 6006665"/>
                  <a:gd name="connsiteY313-147592" fmla="*/ 2506529 h 2711051"/>
                  <a:gd name="connsiteX314-147593" fmla="*/ 377229 w 6006665"/>
                  <a:gd name="connsiteY314-147594" fmla="*/ 2499712 h 2711051"/>
                  <a:gd name="connsiteX315-147595" fmla="*/ 404499 w 6006665"/>
                  <a:gd name="connsiteY315-147596" fmla="*/ 2451990 h 2711051"/>
                  <a:gd name="connsiteX316-147597" fmla="*/ 388591 w 6006665"/>
                  <a:gd name="connsiteY316-147598" fmla="*/ 2436083 h 2711051"/>
                  <a:gd name="connsiteX317-147599" fmla="*/ 440858 w 6006665"/>
                  <a:gd name="connsiteY317-147600" fmla="*/ 2408813 h 2711051"/>
                  <a:gd name="connsiteX318-147601" fmla="*/ 440858 w 6006665"/>
                  <a:gd name="connsiteY318-147602" fmla="*/ 2405757 h 2711051"/>
                  <a:gd name="connsiteX319-147603" fmla="*/ 416406 w 6006665"/>
                  <a:gd name="connsiteY319-147604" fmla="*/ 2408813 h 2711051"/>
                  <a:gd name="connsiteX320-147605" fmla="*/ 416406 w 6006665"/>
                  <a:gd name="connsiteY320-147606" fmla="*/ 2407325 h 2711051"/>
                  <a:gd name="connsiteX321-147607" fmla="*/ 404499 w 6006665"/>
                  <a:gd name="connsiteY321-147608" fmla="*/ 2408813 h 2711051"/>
                  <a:gd name="connsiteX322-147609" fmla="*/ 404499 w 6006665"/>
                  <a:gd name="connsiteY322-147610" fmla="*/ 2388361 h 2711051"/>
                  <a:gd name="connsiteX323-147611" fmla="*/ 424951 w 6006665"/>
                  <a:gd name="connsiteY323-147612" fmla="*/ 2372454 h 2711051"/>
                  <a:gd name="connsiteX324-147613" fmla="*/ 463583 w 6006665"/>
                  <a:gd name="connsiteY324-147614" fmla="*/ 2365637 h 2711051"/>
                  <a:gd name="connsiteX325-147615" fmla="*/ 468128 w 6006665"/>
                  <a:gd name="connsiteY325-147616" fmla="*/ 2349729 h 2711051"/>
                  <a:gd name="connsiteX326-147617" fmla="*/ 456765 w 6006665"/>
                  <a:gd name="connsiteY326-147618" fmla="*/ 2317915 h 2711051"/>
                  <a:gd name="connsiteX327-147619" fmla="*/ 474945 w 6006665"/>
                  <a:gd name="connsiteY327-147620" fmla="*/ 2290645 h 2711051"/>
                  <a:gd name="connsiteX328-147621" fmla="*/ 474945 w 6006665"/>
                  <a:gd name="connsiteY328-147622" fmla="*/ 2270193 h 2711051"/>
                  <a:gd name="connsiteX329-147623" fmla="*/ 420406 w 6006665"/>
                  <a:gd name="connsiteY329-147624" fmla="*/ 2252013 h 2711051"/>
                  <a:gd name="connsiteX330-147625" fmla="*/ 409588 w 6006665"/>
                  <a:gd name="connsiteY330-147626" fmla="*/ 2252013 h 2711051"/>
                  <a:gd name="connsiteX331-147627" fmla="*/ 397681 w 6006665"/>
                  <a:gd name="connsiteY331-147628" fmla="*/ 2252013 h 2711051"/>
                  <a:gd name="connsiteX332-147629" fmla="*/ 379485 w 6006665"/>
                  <a:gd name="connsiteY332-147630" fmla="*/ 2229774 h 2711051"/>
                  <a:gd name="connsiteX333-147631" fmla="*/ 357322 w 6006665"/>
                  <a:gd name="connsiteY333-147632" fmla="*/ 2236106 h 2711051"/>
                  <a:gd name="connsiteX334-147633" fmla="*/ 352842 w 6006665"/>
                  <a:gd name="connsiteY334-147634" fmla="*/ 2233984 h 2711051"/>
                  <a:gd name="connsiteX335-147635" fmla="*/ 345415 w 6006665"/>
                  <a:gd name="connsiteY335-147636" fmla="*/ 2236106 h 2711051"/>
                  <a:gd name="connsiteX336-147637" fmla="*/ 302238 w 6006665"/>
                  <a:gd name="connsiteY336-147638" fmla="*/ 2215654 h 2711051"/>
                  <a:gd name="connsiteX337-147639" fmla="*/ 302238 w 6006665"/>
                  <a:gd name="connsiteY337-147640" fmla="*/ 2204292 h 2711051"/>
                  <a:gd name="connsiteX338-147641" fmla="*/ 286331 w 6006665"/>
                  <a:gd name="connsiteY338-147642" fmla="*/ 2177022 h 2711051"/>
                  <a:gd name="connsiteX339-147643" fmla="*/ 270968 w 6006665"/>
                  <a:gd name="connsiteY339-147644" fmla="*/ 2177022 h 2711051"/>
                  <a:gd name="connsiteX340-147645" fmla="*/ 259061 w 6006665"/>
                  <a:gd name="connsiteY340-147646" fmla="*/ 2177022 h 2711051"/>
                  <a:gd name="connsiteX341-147647" fmla="*/ 254516 w 6006665"/>
                  <a:gd name="connsiteY341-147648" fmla="*/ 2161115 h 2711051"/>
                  <a:gd name="connsiteX342-147649" fmla="*/ 263606 w 6006665"/>
                  <a:gd name="connsiteY342-147650" fmla="*/ 2145208 h 2711051"/>
                  <a:gd name="connsiteX343-147651" fmla="*/ 243991 w 6006665"/>
                  <a:gd name="connsiteY343-147652" fmla="*/ 2114695 h 2711051"/>
                  <a:gd name="connsiteX344-147653" fmla="*/ 216429 w 6006665"/>
                  <a:gd name="connsiteY344-147654" fmla="*/ 2117938 h 2711051"/>
                  <a:gd name="connsiteX345-147655" fmla="*/ 212956 w 6006665"/>
                  <a:gd name="connsiteY345-147656" fmla="*/ 2116946 h 2711051"/>
                  <a:gd name="connsiteX346-147657" fmla="*/ 204522 w 6006665"/>
                  <a:gd name="connsiteY346-147658" fmla="*/ 2117938 h 2711051"/>
                  <a:gd name="connsiteX347-147659" fmla="*/ 199623 w 6006665"/>
                  <a:gd name="connsiteY347-147660" fmla="*/ 2116538 h 2711051"/>
                  <a:gd name="connsiteX348-147661" fmla="*/ 195977 w 6006665"/>
                  <a:gd name="connsiteY348-147662" fmla="*/ 2129300 h 2711051"/>
                  <a:gd name="connsiteX349-147663" fmla="*/ 184968 w 6006665"/>
                  <a:gd name="connsiteY349-147664" fmla="*/ 2126155 h 2711051"/>
                  <a:gd name="connsiteX350-147665" fmla="*/ 184070 w 6006665"/>
                  <a:gd name="connsiteY350-147666" fmla="*/ 2129300 h 2711051"/>
                  <a:gd name="connsiteX351-147667" fmla="*/ 168163 w 6006665"/>
                  <a:gd name="connsiteY351-147668" fmla="*/ 2124765 h 2711051"/>
                  <a:gd name="connsiteX352-147669" fmla="*/ 156800 w 6006665"/>
                  <a:gd name="connsiteY352-147670" fmla="*/ 2086123 h 2711051"/>
                  <a:gd name="connsiteX353-147671" fmla="*/ 152255 w 6006665"/>
                  <a:gd name="connsiteY353-147672" fmla="*/ 2070216 h 2711051"/>
                  <a:gd name="connsiteX354-147673" fmla="*/ 156800 w 6006665"/>
                  <a:gd name="connsiteY354-147674" fmla="*/ 2065671 h 2711051"/>
                  <a:gd name="connsiteX355-147675" fmla="*/ 168707 w 6006665"/>
                  <a:gd name="connsiteY355-147676" fmla="*/ 2065671 h 2711051"/>
                  <a:gd name="connsiteX356-147677" fmla="*/ 188615 w 6006665"/>
                  <a:gd name="connsiteY356-147678" fmla="*/ 2065671 h 2711051"/>
                  <a:gd name="connsiteX357-147679" fmla="*/ 199977 w 6006665"/>
                  <a:gd name="connsiteY357-147680" fmla="*/ 2054309 h 2711051"/>
                  <a:gd name="connsiteX358-147681" fmla="*/ 188615 w 6006665"/>
                  <a:gd name="connsiteY358-147682" fmla="*/ 2031584 h 2711051"/>
                  <a:gd name="connsiteX359-147683" fmla="*/ 168163 w 6006665"/>
                  <a:gd name="connsiteY359-147684" fmla="*/ 2022495 h 2711051"/>
                  <a:gd name="connsiteX360-147685" fmla="*/ 168163 w 6006665"/>
                  <a:gd name="connsiteY360-147686" fmla="*/ 2015677 h 2711051"/>
                  <a:gd name="connsiteX361-147687" fmla="*/ 152255 w 6006665"/>
                  <a:gd name="connsiteY361-147688" fmla="*/ 1999770 h 2711051"/>
                  <a:gd name="connsiteX362-147689" fmla="*/ 129531 w 6006665"/>
                  <a:gd name="connsiteY362-147690" fmla="*/ 1963410 h 2711051"/>
                  <a:gd name="connsiteX363-147691" fmla="*/ 140893 w 6006665"/>
                  <a:gd name="connsiteY363-147692" fmla="*/ 1940686 h 2711051"/>
                  <a:gd name="connsiteX364-147693" fmla="*/ 136348 w 6006665"/>
                  <a:gd name="connsiteY364-147694" fmla="*/ 1913416 h 2711051"/>
                  <a:gd name="connsiteX365-147695" fmla="*/ 103789 w 6006665"/>
                  <a:gd name="connsiteY365-147696" fmla="*/ 1900009 h 2711051"/>
                  <a:gd name="connsiteX366-147697" fmla="*/ 93716 w 6006665"/>
                  <a:gd name="connsiteY366-147698" fmla="*/ 1904326 h 2711051"/>
                  <a:gd name="connsiteX367-147699" fmla="*/ 91868 w 6006665"/>
                  <a:gd name="connsiteY367-147700" fmla="*/ 1900015 h 2711051"/>
                  <a:gd name="connsiteX368-147701" fmla="*/ 81809 w 6006665"/>
                  <a:gd name="connsiteY368-147702" fmla="*/ 1904326 h 2711051"/>
                  <a:gd name="connsiteX369-147703" fmla="*/ 74992 w 6006665"/>
                  <a:gd name="connsiteY369-147704" fmla="*/ 1888419 h 2711051"/>
                  <a:gd name="connsiteX370-147705" fmla="*/ 34087 w 6006665"/>
                  <a:gd name="connsiteY370-147706" fmla="*/ 1877057 h 2711051"/>
                  <a:gd name="connsiteX371-147707" fmla="*/ 22725 w 6006665"/>
                  <a:gd name="connsiteY371-147708" fmla="*/ 1833880 h 2711051"/>
                  <a:gd name="connsiteX372-147709" fmla="*/ 22725 w 6006665"/>
                  <a:gd name="connsiteY372-147710" fmla="*/ 1802065 h 2711051"/>
                  <a:gd name="connsiteX373-147711" fmla="*/ 0 w 6006665"/>
                  <a:gd name="connsiteY373-147712" fmla="*/ 1786158 h 2711051"/>
                  <a:gd name="connsiteX374-147713" fmla="*/ 15907 w 6006665"/>
                  <a:gd name="connsiteY374-147714" fmla="*/ 1763434 h 2711051"/>
                  <a:gd name="connsiteX375-147715" fmla="*/ 6818 w 6006665"/>
                  <a:gd name="connsiteY375-147716" fmla="*/ 1699805 h 2711051"/>
                  <a:gd name="connsiteX376-147717" fmla="*/ 34087 w 6006665"/>
                  <a:gd name="connsiteY376-147718" fmla="*/ 1656628 h 2711051"/>
                  <a:gd name="connsiteX377-147719" fmla="*/ 27270 w 6006665"/>
                  <a:gd name="connsiteY377-147720" fmla="*/ 1645266 h 2711051"/>
                  <a:gd name="connsiteX378-147721" fmla="*/ 70447 w 6006665"/>
                  <a:gd name="connsiteY378-147722" fmla="*/ 1606634 h 2711051"/>
                  <a:gd name="connsiteX379-147723" fmla="*/ 27270 w 6006665"/>
                  <a:gd name="connsiteY379-147724" fmla="*/ 1570274 h 2711051"/>
                  <a:gd name="connsiteX380-147725" fmla="*/ 109078 w 6006665"/>
                  <a:gd name="connsiteY380-147726" fmla="*/ 1472558 h 2711051"/>
                  <a:gd name="connsiteX381-147727" fmla="*/ 145438 w 6006665"/>
                  <a:gd name="connsiteY381-147728" fmla="*/ 1429381 h 2711051"/>
                  <a:gd name="connsiteX382-147729" fmla="*/ 156800 w 6006665"/>
                  <a:gd name="connsiteY382-147730" fmla="*/ 1386205 h 2711051"/>
                  <a:gd name="connsiteX383-147731" fmla="*/ 102261 w 6006665"/>
                  <a:gd name="connsiteY383-147732" fmla="*/ 1333938 h 2711051"/>
                  <a:gd name="connsiteX384-147733" fmla="*/ 118168 w 6006665"/>
                  <a:gd name="connsiteY384-147734" fmla="*/ 1279399 h 2711051"/>
                  <a:gd name="connsiteX385-147735" fmla="*/ 86354 w 6006665"/>
                  <a:gd name="connsiteY385-147736" fmla="*/ 1215770 h 2711051"/>
                  <a:gd name="connsiteX386-147737" fmla="*/ 109078 w 6006665"/>
                  <a:gd name="connsiteY386-147738" fmla="*/ 1140778 h 2711051"/>
                  <a:gd name="connsiteX387-147739" fmla="*/ 70447 w 6006665"/>
                  <a:gd name="connsiteY387-147740" fmla="*/ 1038517 h 2711051"/>
                  <a:gd name="connsiteX388-147741" fmla="*/ 102261 w 6006665"/>
                  <a:gd name="connsiteY388-147742" fmla="*/ 968071 h 2711051"/>
                  <a:gd name="connsiteX389-147743" fmla="*/ 43177 w 6006665"/>
                  <a:gd name="connsiteY389-147744" fmla="*/ 902170 h 2711051"/>
                  <a:gd name="connsiteX390-147745" fmla="*/ 49994 w 6006665"/>
                  <a:gd name="connsiteY390-147746" fmla="*/ 827178 h 2711051"/>
                  <a:gd name="connsiteX391-147747" fmla="*/ 81809 w 6006665"/>
                  <a:gd name="connsiteY391-147748" fmla="*/ 822633 h 2711051"/>
                  <a:gd name="connsiteX392-147749" fmla="*/ 145438 w 6006665"/>
                  <a:gd name="connsiteY392-147750" fmla="*/ 779457 h 2711051"/>
                  <a:gd name="connsiteX393-147751" fmla="*/ 184070 w 6006665"/>
                  <a:gd name="connsiteY393-147752" fmla="*/ 740825 h 2711051"/>
                  <a:gd name="connsiteX394-147753" fmla="*/ 189699 w 6006665"/>
                  <a:gd name="connsiteY394-147754" fmla="*/ 747103 h 2711051"/>
                  <a:gd name="connsiteX395-147755" fmla="*/ 195977 w 6006665"/>
                  <a:gd name="connsiteY395-147756" fmla="*/ 740825 h 2711051"/>
                  <a:gd name="connsiteX396-147757" fmla="*/ 255061 w 6006665"/>
                  <a:gd name="connsiteY396-147758" fmla="*/ 806726 h 2711051"/>
                  <a:gd name="connsiteX397-147759" fmla="*/ 350504 w 6006665"/>
                  <a:gd name="connsiteY397-147760" fmla="*/ 827178 h 2711051"/>
                  <a:gd name="connsiteX398-147761" fmla="*/ 491397 w 6006665"/>
                  <a:gd name="connsiteY398-147762" fmla="*/ 940802 h 2711051"/>
                  <a:gd name="connsiteX399-147763" fmla="*/ 523211 w 6006665"/>
                  <a:gd name="connsiteY399-147764" fmla="*/ 988523 h 2711051"/>
                  <a:gd name="connsiteX400-147765" fmla="*/ 523211 w 6006665"/>
                  <a:gd name="connsiteY400-147766" fmla="*/ 1047607 h 2711051"/>
                  <a:gd name="connsiteX401-147767" fmla="*/ 486852 w 6006665"/>
                  <a:gd name="connsiteY401-147768" fmla="*/ 1102146 h 2711051"/>
                  <a:gd name="connsiteX402-147769" fmla="*/ 420951 w 6006665"/>
                  <a:gd name="connsiteY402-147770" fmla="*/ 1122599 h 2711051"/>
                  <a:gd name="connsiteX403-147771" fmla="*/ 415909 w 6006665"/>
                  <a:gd name="connsiteY403-147772" fmla="*/ 1120468 h 2711051"/>
                  <a:gd name="connsiteX404-147773" fmla="*/ 409044 w 6006665"/>
                  <a:gd name="connsiteY404-147774" fmla="*/ 1122599 h 2711051"/>
                  <a:gd name="connsiteX405-147775" fmla="*/ 252950 w 6006665"/>
                  <a:gd name="connsiteY405-147776" fmla="*/ 1056643 h 2711051"/>
                  <a:gd name="connsiteX406-147777" fmla="*/ 232336 w 6006665"/>
                  <a:gd name="connsiteY406-147778" fmla="*/ 1063515 h 2711051"/>
                  <a:gd name="connsiteX407-147779" fmla="*/ 291420 w 6006665"/>
                  <a:gd name="connsiteY407-147780" fmla="*/ 1133961 h 2711051"/>
                  <a:gd name="connsiteX408-147781" fmla="*/ 291420 w 6006665"/>
                  <a:gd name="connsiteY408-147782" fmla="*/ 1172593 h 2711051"/>
                  <a:gd name="connsiteX409-147783" fmla="*/ 298238 w 6006665"/>
                  <a:gd name="connsiteY409-147784" fmla="*/ 1258947 h 2711051"/>
                  <a:gd name="connsiteX410-147785" fmla="*/ 345959 w 6006665"/>
                  <a:gd name="connsiteY410-147786" fmla="*/ 1290761 h 2711051"/>
                  <a:gd name="connsiteX411-147787" fmla="*/ 362087 w 6006665"/>
                  <a:gd name="connsiteY411-147788" fmla="*/ 1300169 h 2711051"/>
                  <a:gd name="connsiteX412-147789" fmla="*/ 365867 w 6006665"/>
                  <a:gd name="connsiteY412-147790" fmla="*/ 1268036 h 2711051"/>
                  <a:gd name="connsiteX413-147791" fmla="*/ 345415 w 6006665"/>
                  <a:gd name="connsiteY413-147792" fmla="*/ 1231677 h 2711051"/>
                  <a:gd name="connsiteX414-147793" fmla="*/ 365867 w 6006665"/>
                  <a:gd name="connsiteY414-147794" fmla="*/ 1199862 h 2711051"/>
                  <a:gd name="connsiteX415-147795" fmla="*/ 374560 w 6006665"/>
                  <a:gd name="connsiteY415-147796" fmla="*/ 1204861 h 2711051"/>
                  <a:gd name="connsiteX416-147797" fmla="*/ 377774 w 6006665"/>
                  <a:gd name="connsiteY416-147798" fmla="*/ 1199862 h 2711051"/>
                  <a:gd name="connsiteX417-147799" fmla="*/ 461933 w 6006665"/>
                  <a:gd name="connsiteY417-147800" fmla="*/ 1248254 h 2711051"/>
                  <a:gd name="connsiteX418-147801" fmla="*/ 484035 w 6006665"/>
                  <a:gd name="connsiteY418-147802" fmla="*/ 1231677 h 2711051"/>
                  <a:gd name="connsiteX419-147803" fmla="*/ 463583 w 6006665"/>
                  <a:gd name="connsiteY419-147804" fmla="*/ 1165775 h 2711051"/>
                  <a:gd name="connsiteX420-147805" fmla="*/ 549936 w 6006665"/>
                  <a:gd name="connsiteY420-147806" fmla="*/ 1079422 h 2711051"/>
                  <a:gd name="connsiteX421-147807" fmla="*/ 559742 w 6006665"/>
                  <a:gd name="connsiteY421-147808" fmla="*/ 1081523 h 2711051"/>
                  <a:gd name="connsiteX422-147809" fmla="*/ 561843 w 6006665"/>
                  <a:gd name="connsiteY422-147810" fmla="*/ 1079422 h 2711051"/>
                  <a:gd name="connsiteX423-147811" fmla="*/ 593658 w 6006665"/>
                  <a:gd name="connsiteY423-147812" fmla="*/ 1086239 h 2711051"/>
                  <a:gd name="connsiteX424-147813" fmla="*/ 620945 w 6006665"/>
                  <a:gd name="connsiteY424-147814" fmla="*/ 1110116 h 2711051"/>
                  <a:gd name="connsiteX425-147815" fmla="*/ 640835 w 6006665"/>
                  <a:gd name="connsiteY425-147816" fmla="*/ 1054425 h 2711051"/>
                  <a:gd name="connsiteX426-147817" fmla="*/ 609020 w 6006665"/>
                  <a:gd name="connsiteY426-147818" fmla="*/ 999886 h 2711051"/>
                  <a:gd name="connsiteX427-147819" fmla="*/ 624928 w 6006665"/>
                  <a:gd name="connsiteY427-147820" fmla="*/ 940802 h 2711051"/>
                  <a:gd name="connsiteX428-147821" fmla="*/ 597658 w 6006665"/>
                  <a:gd name="connsiteY428-147822" fmla="*/ 881717 h 2711051"/>
                  <a:gd name="connsiteX429-147823" fmla="*/ 611562 w 6006665"/>
                  <a:gd name="connsiteY429-147824" fmla="*/ 886043 h 2711051"/>
                  <a:gd name="connsiteX430-147825" fmla="*/ 609565 w 6006665"/>
                  <a:gd name="connsiteY430-147826" fmla="*/ 881717 h 2711051"/>
                  <a:gd name="connsiteX431-147827" fmla="*/ 711826 w 6006665"/>
                  <a:gd name="connsiteY431-147828" fmla="*/ 913532 h 2711051"/>
                  <a:gd name="connsiteX432-147829" fmla="*/ 732278 w 6006665"/>
                  <a:gd name="connsiteY432-147830" fmla="*/ 968071 h 2711051"/>
                  <a:gd name="connsiteX433-147831" fmla="*/ 684556 w 6006665"/>
                  <a:gd name="connsiteY433-147832" fmla="*/ 979433 h 2711051"/>
                  <a:gd name="connsiteX434-147833" fmla="*/ 684556 w 6006665"/>
                  <a:gd name="connsiteY434-147834" fmla="*/ 1031700 h 2711051"/>
                  <a:gd name="connsiteX435-147835" fmla="*/ 713309 w 6006665"/>
                  <a:gd name="connsiteY435-147836" fmla="*/ 1060453 h 2711051"/>
                  <a:gd name="connsiteX436-147837" fmla="*/ 763548 w 6006665"/>
                  <a:gd name="connsiteY436-147838" fmla="*/ 1043062 h 2711051"/>
                  <a:gd name="connsiteX437-147839" fmla="*/ 770365 w 6006665"/>
                  <a:gd name="connsiteY437-147840" fmla="*/ 983978 h 2711051"/>
                  <a:gd name="connsiteX438-147841" fmla="*/ 845357 w 6006665"/>
                  <a:gd name="connsiteY438-147842" fmla="*/ 936257 h 2711051"/>
                  <a:gd name="connsiteX439-147843" fmla="*/ 972614 w 6006665"/>
                  <a:gd name="connsiteY439-147844" fmla="*/ 849903 h 2711051"/>
                  <a:gd name="connsiteX440-147845" fmla="*/ 982566 w 6006665"/>
                  <a:gd name="connsiteY440-147846" fmla="*/ 851230 h 2711051"/>
                  <a:gd name="connsiteX441-147847" fmla="*/ 984521 w 6006665"/>
                  <a:gd name="connsiteY441-147848" fmla="*/ 849903 h 2711051"/>
                  <a:gd name="connsiteX442-147849" fmla="*/ 1018608 w 6006665"/>
                  <a:gd name="connsiteY442-147850" fmla="*/ 854448 h 2711051"/>
                  <a:gd name="connsiteX443-147851" fmla="*/ 979977 w 6006665"/>
                  <a:gd name="connsiteY443-147852" fmla="*/ 918077 h 2711051"/>
                  <a:gd name="connsiteX444-147853" fmla="*/ 1012666 w 6006665"/>
                  <a:gd name="connsiteY444-147854" fmla="*/ 923238 h 2711051"/>
                  <a:gd name="connsiteX445-147855" fmla="*/ 1038516 w 6006665"/>
                  <a:gd name="connsiteY445-147856" fmla="*/ 893080 h 2711051"/>
                  <a:gd name="connsiteX446-147857" fmla="*/ 1050423 w 6006665"/>
                  <a:gd name="connsiteY446-147858" fmla="*/ 893080 h 2711051"/>
                  <a:gd name="connsiteX447-147859" fmla="*/ 1108962 w 6006665"/>
                  <a:gd name="connsiteY447-147860" fmla="*/ 893080 h 2711051"/>
                  <a:gd name="connsiteX448-147861" fmla="*/ 1161229 w 6006665"/>
                  <a:gd name="connsiteY448-147862" fmla="*/ 849903 h 2711051"/>
                  <a:gd name="connsiteX449-147863" fmla="*/ 1165711 w 6006665"/>
                  <a:gd name="connsiteY449-147864" fmla="*/ 856037 h 2711051"/>
                  <a:gd name="connsiteX450-147865" fmla="*/ 1173136 w 6006665"/>
                  <a:gd name="connsiteY450-147866" fmla="*/ 849903 h 2711051"/>
                  <a:gd name="connsiteX451-147867" fmla="*/ 1210035 w 6006665"/>
                  <a:gd name="connsiteY451-147868" fmla="*/ 900396 h 2711051"/>
                  <a:gd name="connsiteX452-147869" fmla="*/ 1247583 w 6006665"/>
                  <a:gd name="connsiteY452-147870" fmla="*/ 843086 h 2711051"/>
                  <a:gd name="connsiteX453-147871" fmla="*/ 1211223 w 6006665"/>
                  <a:gd name="connsiteY453-147872" fmla="*/ 784002 h 2711051"/>
                  <a:gd name="connsiteX454-147873" fmla="*/ 1227130 w 6006665"/>
                  <a:gd name="connsiteY454-147874" fmla="*/ 747642 h 2711051"/>
                  <a:gd name="connsiteX455-147875" fmla="*/ 1237665 w 6006665"/>
                  <a:gd name="connsiteY455-147876" fmla="*/ 750780 h 2711051"/>
                  <a:gd name="connsiteX456-147877" fmla="*/ 1239037 w 6006665"/>
                  <a:gd name="connsiteY456-147878" fmla="*/ 747642 h 2711051"/>
                  <a:gd name="connsiteX457-147879" fmla="*/ 1345843 w 6006665"/>
                  <a:gd name="connsiteY457-147880" fmla="*/ 779457 h 2711051"/>
                  <a:gd name="connsiteX458-147881" fmla="*/ 1400382 w 6006665"/>
                  <a:gd name="connsiteY458-147882" fmla="*/ 811271 h 2711051"/>
                  <a:gd name="connsiteX459-147883" fmla="*/ 1519756 w 6006665"/>
                  <a:gd name="connsiteY459-147884" fmla="*/ 917855 h 2711051"/>
                  <a:gd name="connsiteX460-147885" fmla="*/ 1543003 w 6006665"/>
                  <a:gd name="connsiteY460-147886" fmla="*/ 877173 h 2711051"/>
                  <a:gd name="connsiteX461-147887" fmla="*/ 1506643 w 6006665"/>
                  <a:gd name="connsiteY461-147888" fmla="*/ 822633 h 2711051"/>
                  <a:gd name="connsiteX462-147889" fmla="*/ 1506643 w 6006665"/>
                  <a:gd name="connsiteY462-147890" fmla="*/ 799909 h 2711051"/>
                  <a:gd name="connsiteX463-147891" fmla="*/ 1463467 w 6006665"/>
                  <a:gd name="connsiteY463-147892" fmla="*/ 790819 h 2711051"/>
                  <a:gd name="connsiteX464-147893" fmla="*/ 1472556 w 6006665"/>
                  <a:gd name="connsiteY464-147894" fmla="*/ 740825 h 2711051"/>
                  <a:gd name="connsiteX465-147895" fmla="*/ 1452104 w 6006665"/>
                  <a:gd name="connsiteY465-147896" fmla="*/ 654471 h 2711051"/>
                  <a:gd name="connsiteX466-147897" fmla="*/ 1452104 w 6006665"/>
                  <a:gd name="connsiteY466-147898" fmla="*/ 618112 h 2711051"/>
                  <a:gd name="connsiteX467-147899" fmla="*/ 1522551 w 6006665"/>
                  <a:gd name="connsiteY467-147900" fmla="*/ 515851 h 2711051"/>
                  <a:gd name="connsiteX468-147901" fmla="*/ 1543003 w 6006665"/>
                  <a:gd name="connsiteY468-147902" fmla="*/ 402228 h 2711051"/>
                  <a:gd name="connsiteX469-147903" fmla="*/ 1570272 w 6006665"/>
                  <a:gd name="connsiteY469-147904" fmla="*/ 381775 h 2711051"/>
                  <a:gd name="connsiteX470-147905" fmla="*/ 1578688 w 6006665"/>
                  <a:gd name="connsiteY470-147906" fmla="*/ 384394 h 2711051"/>
                  <a:gd name="connsiteX471-147907" fmla="*/ 1582179 w 6006665"/>
                  <a:gd name="connsiteY471-147908" fmla="*/ 381775 h 2711051"/>
                  <a:gd name="connsiteX472-147909" fmla="*/ 1684440 w 6006665"/>
                  <a:gd name="connsiteY472-147910" fmla="*/ 413590 h 2711051"/>
                  <a:gd name="connsiteX473-147911" fmla="*/ 1688985 w 6006665"/>
                  <a:gd name="connsiteY473-147912" fmla="*/ 484036 h 2711051"/>
                  <a:gd name="connsiteX474-147913" fmla="*/ 1652625 w 6006665"/>
                  <a:gd name="connsiteY474-147914" fmla="*/ 574935 h 2711051"/>
                  <a:gd name="connsiteX475-147915" fmla="*/ 1679895 w 6006665"/>
                  <a:gd name="connsiteY475-147916" fmla="*/ 613567 h 2711051"/>
                  <a:gd name="connsiteX476-147917" fmla="*/ 1688985 w 6006665"/>
                  <a:gd name="connsiteY476-147918" fmla="*/ 688558 h 2711051"/>
                  <a:gd name="connsiteX477-147919" fmla="*/ 1679895 w 6006665"/>
                  <a:gd name="connsiteY477-147920" fmla="*/ 833996 h 2711051"/>
                  <a:gd name="connsiteX478-147921" fmla="*/ 1636718 w 6006665"/>
                  <a:gd name="connsiteY478-147922" fmla="*/ 1097602 h 2711051"/>
                  <a:gd name="connsiteX479-147923" fmla="*/ 1662494 w 6006665"/>
                  <a:gd name="connsiteY479-147924" fmla="*/ 1104046 h 2711051"/>
                  <a:gd name="connsiteX0-147925" fmla="*/ 1662494 w 6006665"/>
                  <a:gd name="connsiteY0-147926" fmla="*/ 1104046 h 2711051"/>
                  <a:gd name="connsiteX1-147927" fmla="*/ 3211535 w 6006665"/>
                  <a:gd name="connsiteY1-147928" fmla="*/ 1 h 2711051"/>
                  <a:gd name="connsiteX2-147929" fmla="*/ 3200173 w 6006665"/>
                  <a:gd name="connsiteY2-147930" fmla="*/ 74993 h 2711051"/>
                  <a:gd name="connsiteX3-147931" fmla="*/ 3161541 w 6006665"/>
                  <a:gd name="connsiteY3-147932" fmla="*/ 118170 h 2711051"/>
                  <a:gd name="connsiteX4-147933" fmla="*/ 3066097 w 6006665"/>
                  <a:gd name="connsiteY4-147934" fmla="*/ 193161 h 2711051"/>
                  <a:gd name="connsiteX5-147935" fmla="*/ 3034283 w 6006665"/>
                  <a:gd name="connsiteY5-147936" fmla="*/ 236338 h 2711051"/>
                  <a:gd name="connsiteX6-147937" fmla="*/ 3082005 w 6006665"/>
                  <a:gd name="connsiteY6-147938" fmla="*/ 252245 h 2711051"/>
                  <a:gd name="connsiteX7-147939" fmla="*/ 3129459 w 6006665"/>
                  <a:gd name="connsiteY7-147940" fmla="*/ 279926 h 2711051"/>
                  <a:gd name="connsiteX8-147941" fmla="*/ 3156451 w 6006665"/>
                  <a:gd name="connsiteY8-147942" fmla="*/ 256790 h 2711051"/>
                  <a:gd name="connsiteX9-147943" fmla="*/ 3158460 w 6006665"/>
                  <a:gd name="connsiteY9-147944" fmla="*/ 265274 h 2711051"/>
                  <a:gd name="connsiteX10-147945" fmla="*/ 3168359 w 6006665"/>
                  <a:gd name="connsiteY10-147946" fmla="*/ 256790 h 2711051"/>
                  <a:gd name="connsiteX11-147947" fmla="*/ 3184984 w 6006665"/>
                  <a:gd name="connsiteY11-147948" fmla="*/ 326983 h 2711051"/>
                  <a:gd name="connsiteX12-147949" fmla="*/ 3192811 w 6006665"/>
                  <a:gd name="connsiteY12-147950" fmla="*/ 311329 h 2711051"/>
                  <a:gd name="connsiteX13-147951" fmla="*/ 3251895 w 6006665"/>
                  <a:gd name="connsiteY13-147952" fmla="*/ 290877 h 2711051"/>
                  <a:gd name="connsiteX14-147953" fmla="*/ 3259833 w 6006665"/>
                  <a:gd name="connsiteY14-147954" fmla="*/ 292251 h 2711051"/>
                  <a:gd name="connsiteX15-147955" fmla="*/ 3263802 w 6006665"/>
                  <a:gd name="connsiteY15-147956" fmla="*/ 290877 h 2711051"/>
                  <a:gd name="connsiteX16-147957" fmla="*/ 3381970 w 6006665"/>
                  <a:gd name="connsiteY16-147958" fmla="*/ 311329 h 2711051"/>
                  <a:gd name="connsiteX17-147959" fmla="*/ 3388787 w 6006665"/>
                  <a:gd name="connsiteY17-147960" fmla="*/ 370413 h 2711051"/>
                  <a:gd name="connsiteX18-147961" fmla="*/ 3531529 w 6006665"/>
                  <a:gd name="connsiteY18-147962" fmla="*/ 391404 h 2711051"/>
                  <a:gd name="connsiteX19-147963" fmla="*/ 3538225 w 6006665"/>
                  <a:gd name="connsiteY19-147964" fmla="*/ 295422 h 2711051"/>
                  <a:gd name="connsiteX20-147965" fmla="*/ 3549910 w 6006665"/>
                  <a:gd name="connsiteY20-147966" fmla="*/ 298609 h 2711051"/>
                  <a:gd name="connsiteX21-147967" fmla="*/ 3550132 w 6006665"/>
                  <a:gd name="connsiteY21-147968" fmla="*/ 295422 h 2711051"/>
                  <a:gd name="connsiteX22-147969" fmla="*/ 3625123 w 6006665"/>
                  <a:gd name="connsiteY22-147970" fmla="*/ 315874 h 2711051"/>
                  <a:gd name="connsiteX23-147971" fmla="*/ 3672301 w 6006665"/>
                  <a:gd name="connsiteY23-147972" fmla="*/ 315874 h 2711051"/>
                  <a:gd name="connsiteX24-147973" fmla="*/ 3684207 w 6006665"/>
                  <a:gd name="connsiteY24-147974" fmla="*/ 315874 h 2711051"/>
                  <a:gd name="connsiteX25-147975" fmla="*/ 3743291 w 6006665"/>
                  <a:gd name="connsiteY25-147976" fmla="*/ 381775 h 2711051"/>
                  <a:gd name="connsiteX26-147977" fmla="*/ 3759199 w 6006665"/>
                  <a:gd name="connsiteY26-147978" fmla="*/ 461312 h 2711051"/>
                  <a:gd name="connsiteX27-147979" fmla="*/ 3738747 w 6006665"/>
                  <a:gd name="connsiteY27-147980" fmla="*/ 511306 h 2711051"/>
                  <a:gd name="connsiteX28-147981" fmla="*/ 3786469 w 6006665"/>
                  <a:gd name="connsiteY28-147982" fmla="*/ 602204 h 2711051"/>
                  <a:gd name="connsiteX29-147983" fmla="*/ 3835603 w 6006665"/>
                  <a:gd name="connsiteY29-147984" fmla="*/ 638110 h 2711051"/>
                  <a:gd name="connsiteX30-147985" fmla="*/ 3865460 w 6006665"/>
                  <a:gd name="connsiteY30-147986" fmla="*/ 527213 h 2711051"/>
                  <a:gd name="connsiteX31-147987" fmla="*/ 3875077 w 6006665"/>
                  <a:gd name="connsiteY31-147988" fmla="*/ 535720 h 2711051"/>
                  <a:gd name="connsiteX32-147989" fmla="*/ 3877367 w 6006665"/>
                  <a:gd name="connsiteY32-147990" fmla="*/ 527213 h 2711051"/>
                  <a:gd name="connsiteX33-147991" fmla="*/ 3932151 w 6006665"/>
                  <a:gd name="connsiteY33-147992" fmla="*/ 575676 h 2711051"/>
                  <a:gd name="connsiteX34-147993" fmla="*/ 3988173 w 6006665"/>
                  <a:gd name="connsiteY34-147994" fmla="*/ 547665 h 2711051"/>
                  <a:gd name="connsiteX35-147995" fmla="*/ 3993852 w 6006665"/>
                  <a:gd name="connsiteY35-147996" fmla="*/ 550780 h 2711051"/>
                  <a:gd name="connsiteX36-147997" fmla="*/ 4000080 w 6006665"/>
                  <a:gd name="connsiteY36-147998" fmla="*/ 547665 h 2711051"/>
                  <a:gd name="connsiteX37-147999" fmla="*/ 4062426 w 6006665"/>
                  <a:gd name="connsiteY37-148000" fmla="*/ 581855 h 2711051"/>
                  <a:gd name="connsiteX38-148001" fmla="*/ 4085889 w 6006665"/>
                  <a:gd name="connsiteY38-148002" fmla="*/ 554483 h 2711051"/>
                  <a:gd name="connsiteX39-148003" fmla="*/ 4095563 w 6006665"/>
                  <a:gd name="connsiteY39-148004" fmla="*/ 557087 h 2711051"/>
                  <a:gd name="connsiteX40-148005" fmla="*/ 4097796 w 6006665"/>
                  <a:gd name="connsiteY40-148006" fmla="*/ 554483 h 2711051"/>
                  <a:gd name="connsiteX41-148007" fmla="*/ 4144150 w 6006665"/>
                  <a:gd name="connsiteY41-148008" fmla="*/ 566963 h 2711051"/>
                  <a:gd name="connsiteX42-148009" fmla="*/ 4117703 w 6006665"/>
                  <a:gd name="connsiteY42-148010" fmla="*/ 456767 h 2711051"/>
                  <a:gd name="connsiteX43-148011" fmla="*/ 4165425 w 6006665"/>
                  <a:gd name="connsiteY43-148012" fmla="*/ 402228 h 2711051"/>
                  <a:gd name="connsiteX44-148013" fmla="*/ 4175231 w 6006665"/>
                  <a:gd name="connsiteY44-148014" fmla="*/ 404629 h 2711051"/>
                  <a:gd name="connsiteX45-148015" fmla="*/ 4177332 w 6006665"/>
                  <a:gd name="connsiteY45-148016" fmla="*/ 402228 h 2711051"/>
                  <a:gd name="connsiteX46-148017" fmla="*/ 4511384 w 6006665"/>
                  <a:gd name="connsiteY46-148018" fmla="*/ 484036 h 2711051"/>
                  <a:gd name="connsiteX47-148019" fmla="*/ 4543199 w 6006665"/>
                  <a:gd name="connsiteY47-148020" fmla="*/ 554483 h 2711051"/>
                  <a:gd name="connsiteX48-148021" fmla="*/ 4639242 w 6006665"/>
                  <a:gd name="connsiteY48-148022" fmla="*/ 637125 h 2711051"/>
                  <a:gd name="connsiteX49-148023" fmla="*/ 4774445 w 6006665"/>
                  <a:gd name="connsiteY49-148024" fmla="*/ 618112 h 2711051"/>
                  <a:gd name="connsiteX50-148025" fmla="*/ 4778496 w 6006665"/>
                  <a:gd name="connsiteY50-148026" fmla="*/ 619216 h 2711051"/>
                  <a:gd name="connsiteX51-148027" fmla="*/ 4786352 w 6006665"/>
                  <a:gd name="connsiteY51-148028" fmla="*/ 618112 h 2711051"/>
                  <a:gd name="connsiteX52-148029" fmla="*/ 4861343 w 6006665"/>
                  <a:gd name="connsiteY52-148030" fmla="*/ 638564 h 2711051"/>
                  <a:gd name="connsiteX53-148031" fmla="*/ 4893158 w 6006665"/>
                  <a:gd name="connsiteY53-148032" fmla="*/ 681741 h 2711051"/>
                  <a:gd name="connsiteX54-148033" fmla="*/ 4888613 w 6006665"/>
                  <a:gd name="connsiteY54-148034" fmla="*/ 763549 h 2711051"/>
                  <a:gd name="connsiteX55-148035" fmla="*/ 4927677 w 6006665"/>
                  <a:gd name="connsiteY55-148036" fmla="*/ 788221 h 2711051"/>
                  <a:gd name="connsiteX56-148037" fmla="*/ 4967605 w 6006665"/>
                  <a:gd name="connsiteY56-148038" fmla="*/ 774912 h 2711051"/>
                  <a:gd name="connsiteX57-148039" fmla="*/ 5038051 w 6006665"/>
                  <a:gd name="connsiteY57-148040" fmla="*/ 768094 h 2711051"/>
                  <a:gd name="connsiteX58-148041" fmla="*/ 5040730 w 6006665"/>
                  <a:gd name="connsiteY58-148042" fmla="*/ 768987 h 2711051"/>
                  <a:gd name="connsiteX59-148043" fmla="*/ 5049958 w 6006665"/>
                  <a:gd name="connsiteY59-148044" fmla="*/ 768094 h 2711051"/>
                  <a:gd name="connsiteX60-148045" fmla="*/ 5114249 w 6006665"/>
                  <a:gd name="connsiteY60-148046" fmla="*/ 789525 h 2711051"/>
                  <a:gd name="connsiteX61-148047" fmla="*/ 5176671 w 6006665"/>
                  <a:gd name="connsiteY61-148048" fmla="*/ 779457 h 2711051"/>
                  <a:gd name="connsiteX62-148049" fmla="*/ 5177801 w 6006665"/>
                  <a:gd name="connsiteY62-148050" fmla="*/ 781195 h 2711051"/>
                  <a:gd name="connsiteX63-148051" fmla="*/ 5188578 w 6006665"/>
                  <a:gd name="connsiteY63-148052" fmla="*/ 779457 h 2711051"/>
                  <a:gd name="connsiteX64-148053" fmla="*/ 5243719 w 6006665"/>
                  <a:gd name="connsiteY64-148054" fmla="*/ 864288 h 2711051"/>
                  <a:gd name="connsiteX65-148055" fmla="*/ 5283477 w 6006665"/>
                  <a:gd name="connsiteY65-148056" fmla="*/ 833996 h 2711051"/>
                  <a:gd name="connsiteX66-148057" fmla="*/ 5258480 w 6006665"/>
                  <a:gd name="connsiteY66-148058" fmla="*/ 768094 h 2711051"/>
                  <a:gd name="connsiteX67-148059" fmla="*/ 5267570 w 6006665"/>
                  <a:gd name="connsiteY67-148060" fmla="*/ 720373 h 2711051"/>
                  <a:gd name="connsiteX68-148061" fmla="*/ 5278896 w 6006665"/>
                  <a:gd name="connsiteY68-148062" fmla="*/ 723422 h 2711051"/>
                  <a:gd name="connsiteX69-148063" fmla="*/ 5279477 w 6006665"/>
                  <a:gd name="connsiteY69-148064" fmla="*/ 720373 h 2711051"/>
                  <a:gd name="connsiteX70-148065" fmla="*/ 5395510 w 6006665"/>
                  <a:gd name="connsiteY70-148066" fmla="*/ 751612 h 2711051"/>
                  <a:gd name="connsiteX71-148067" fmla="*/ 5463001 w 6006665"/>
                  <a:gd name="connsiteY71-148068" fmla="*/ 747642 h 2711051"/>
                  <a:gd name="connsiteX72-148069" fmla="*/ 5464386 w 6006665"/>
                  <a:gd name="connsiteY72-148070" fmla="*/ 748261 h 2711051"/>
                  <a:gd name="connsiteX73-148071" fmla="*/ 5474909 w 6006665"/>
                  <a:gd name="connsiteY73-148072" fmla="*/ 747642 h 2711051"/>
                  <a:gd name="connsiteX74-148073" fmla="*/ 5581715 w 6006665"/>
                  <a:gd name="connsiteY74-148074" fmla="*/ 795364 h 2711051"/>
                  <a:gd name="connsiteX75-148075" fmla="*/ 5633981 w 6006665"/>
                  <a:gd name="connsiteY75-148076" fmla="*/ 838541 h 2711051"/>
                  <a:gd name="connsiteX76-148077" fmla="*/ 5720335 w 6006665"/>
                  <a:gd name="connsiteY76-148078" fmla="*/ 918077 h 2711051"/>
                  <a:gd name="connsiteX77-148079" fmla="*/ 5822595 w 6006665"/>
                  <a:gd name="connsiteY77-148080" fmla="*/ 1015793 h 2711051"/>
                  <a:gd name="connsiteX78-148081" fmla="*/ 5818051 w 6006665"/>
                  <a:gd name="connsiteY78-148082" fmla="*/ 1070332 h 2711051"/>
                  <a:gd name="connsiteX79-148083" fmla="*/ 5825679 w 6006665"/>
                  <a:gd name="connsiteY79-148084" fmla="*/ 1077960 h 2711051"/>
                  <a:gd name="connsiteX80-148085" fmla="*/ 5822051 w 6006665"/>
                  <a:gd name="connsiteY80-148086" fmla="*/ 1027155 h 2711051"/>
                  <a:gd name="connsiteX81-148087" fmla="*/ 5834092 w 6006665"/>
                  <a:gd name="connsiteY81-148088" fmla="*/ 1029028 h 2711051"/>
                  <a:gd name="connsiteX82-148089" fmla="*/ 5833958 w 6006665"/>
                  <a:gd name="connsiteY82-148090" fmla="*/ 1027155 h 2711051"/>
                  <a:gd name="connsiteX83-148091" fmla="*/ 5936219 w 6006665"/>
                  <a:gd name="connsiteY83-148092" fmla="*/ 1043062 h 2711051"/>
                  <a:gd name="connsiteX84-148093" fmla="*/ 6006665 w 6006665"/>
                  <a:gd name="connsiteY84-148094" fmla="*/ 1122599 h 2711051"/>
                  <a:gd name="connsiteX85-148095" fmla="*/ 5968033 w 6006665"/>
                  <a:gd name="connsiteY85-148096" fmla="*/ 1161231 h 2711051"/>
                  <a:gd name="connsiteX86-148097" fmla="*/ 5908949 w 6006665"/>
                  <a:gd name="connsiteY86-148098" fmla="*/ 1172593 h 2711051"/>
                  <a:gd name="connsiteX87-148099" fmla="*/ 5908949 w 6006665"/>
                  <a:gd name="connsiteY87-148100" fmla="*/ 1258947 h 2711051"/>
                  <a:gd name="connsiteX88-148101" fmla="*/ 5893042 w 6006665"/>
                  <a:gd name="connsiteY88-148102" fmla="*/ 1274854 h 2711051"/>
                  <a:gd name="connsiteX89-148103" fmla="*/ 5881135 w 6006665"/>
                  <a:gd name="connsiteY89-148104" fmla="*/ 1274854 h 2711051"/>
                  <a:gd name="connsiteX90-148105" fmla="*/ 5861227 w 6006665"/>
                  <a:gd name="connsiteY90-148106" fmla="*/ 1274854 h 2711051"/>
                  <a:gd name="connsiteX91-148107" fmla="*/ 5817506 w 6006665"/>
                  <a:gd name="connsiteY91-148108" fmla="*/ 1240767 h 2711051"/>
                  <a:gd name="connsiteX92-148109" fmla="*/ 5767511 w 6006665"/>
                  <a:gd name="connsiteY92-148110" fmla="*/ 1215770 h 2711051"/>
                  <a:gd name="connsiteX93-148111" fmla="*/ 5729132 w 6006665"/>
                  <a:gd name="connsiteY93-148112" fmla="*/ 1167751 h 2711051"/>
                  <a:gd name="connsiteX94-148113" fmla="*/ 5695337 w 6006665"/>
                  <a:gd name="connsiteY94-148114" fmla="*/ 1177138 h 2711051"/>
                  <a:gd name="connsiteX95-148115" fmla="*/ 5693366 w 6006665"/>
                  <a:gd name="connsiteY95-148116" fmla="*/ 1174378 h 2711051"/>
                  <a:gd name="connsiteX96-148117" fmla="*/ 5640799 w 6006665"/>
                  <a:gd name="connsiteY96-148118" fmla="*/ 1133961 h 2711051"/>
                  <a:gd name="connsiteX97-148119" fmla="*/ 5656705 w 6006665"/>
                  <a:gd name="connsiteY97-148120" fmla="*/ 1177138 h 2711051"/>
                  <a:gd name="connsiteX98-148121" fmla="*/ 5586259 w 6006665"/>
                  <a:gd name="connsiteY98-148122" fmla="*/ 1252129 h 2711051"/>
                  <a:gd name="connsiteX99-148123" fmla="*/ 5575676 w 6006665"/>
                  <a:gd name="connsiteY99-148124" fmla="*/ 1251121 h 2711051"/>
                  <a:gd name="connsiteX100-148125" fmla="*/ 5539436 w 6006665"/>
                  <a:gd name="connsiteY100-148126" fmla="*/ 1248804 h 2711051"/>
                  <a:gd name="connsiteX101-148127" fmla="*/ 5593077 w 6006665"/>
                  <a:gd name="connsiteY101-148128" fmla="*/ 1354390 h 2711051"/>
                  <a:gd name="connsiteX102-148129" fmla="*/ 5613529 w 6006665"/>
                  <a:gd name="connsiteY102-148130" fmla="*/ 1413474 h 2711051"/>
                  <a:gd name="connsiteX103-148131" fmla="*/ 5608984 w 6006665"/>
                  <a:gd name="connsiteY103-148132" fmla="*/ 1436199 h 2711051"/>
                  <a:gd name="connsiteX104-148133" fmla="*/ 5597799 w 6006665"/>
                  <a:gd name="connsiteY104-148134" fmla="*/ 1432590 h 2711051"/>
                  <a:gd name="connsiteX105-148135" fmla="*/ 5534271 w 6006665"/>
                  <a:gd name="connsiteY105-148136" fmla="*/ 1415939 h 2711051"/>
                  <a:gd name="connsiteX106-148137" fmla="*/ 5436277 w 6006665"/>
                  <a:gd name="connsiteY106-148138" fmla="*/ 1472558 h 2711051"/>
                  <a:gd name="connsiteX107-148139" fmla="*/ 5397645 w 6006665"/>
                  <a:gd name="connsiteY107-148140" fmla="*/ 1483921 h 2711051"/>
                  <a:gd name="connsiteX108-148141" fmla="*/ 5345378 w 6006665"/>
                  <a:gd name="connsiteY108-148142" fmla="*/ 1538460 h 2711051"/>
                  <a:gd name="connsiteX109-148143" fmla="*/ 5290839 w 6006665"/>
                  <a:gd name="connsiteY109-148144" fmla="*/ 1586181 h 2711051"/>
                  <a:gd name="connsiteX110-148145" fmla="*/ 5274932 w 6006665"/>
                  <a:gd name="connsiteY110-148146" fmla="*/ 1617996 h 2711051"/>
                  <a:gd name="connsiteX111-148147" fmla="*/ 5267238 w 6006665"/>
                  <a:gd name="connsiteY111-148148" fmla="*/ 1609569 h 2711051"/>
                  <a:gd name="connsiteX112-148149" fmla="*/ 5263025 w 6006665"/>
                  <a:gd name="connsiteY112-148150" fmla="*/ 1617996 h 2711051"/>
                  <a:gd name="connsiteX113-148151" fmla="*/ 5219538 w 6006665"/>
                  <a:gd name="connsiteY113-148152" fmla="*/ 1570368 h 2711051"/>
                  <a:gd name="connsiteX114-148153" fmla="*/ 5129494 w 6006665"/>
                  <a:gd name="connsiteY114-148154" fmla="*/ 1624813 h 2711051"/>
                  <a:gd name="connsiteX115-148155" fmla="*/ 5126389 w 6006665"/>
                  <a:gd name="connsiteY115-148156" fmla="*/ 1619491 h 2711051"/>
                  <a:gd name="connsiteX116-148157" fmla="*/ 5117587 w 6006665"/>
                  <a:gd name="connsiteY116-148158" fmla="*/ 1624813 h 2711051"/>
                  <a:gd name="connsiteX117-148159" fmla="*/ 5105544 w 6006665"/>
                  <a:gd name="connsiteY117-148160" fmla="*/ 1604167 h 2711051"/>
                  <a:gd name="connsiteX118-148161" fmla="*/ 5074955 w 6006665"/>
                  <a:gd name="connsiteY118-148162" fmla="*/ 1629358 h 2711051"/>
                  <a:gd name="connsiteX119-148163" fmla="*/ 5065718 w 6006665"/>
                  <a:gd name="connsiteY119-148164" fmla="*/ 1627159 h 2711051"/>
                  <a:gd name="connsiteX120-148165" fmla="*/ 5063048 w 6006665"/>
                  <a:gd name="connsiteY120-148166" fmla="*/ 1629358 h 2711051"/>
                  <a:gd name="connsiteX121-148167" fmla="*/ 5026594 w 6006665"/>
                  <a:gd name="connsiteY121-148168" fmla="*/ 1620679 h 2711051"/>
                  <a:gd name="connsiteX122-148169" fmla="*/ 5015871 w 6006665"/>
                  <a:gd name="connsiteY122-148170" fmla="*/ 1665718 h 2711051"/>
                  <a:gd name="connsiteX123-148171" fmla="*/ 4974967 w 6006665"/>
                  <a:gd name="connsiteY123-148172" fmla="*/ 1731619 h 2711051"/>
                  <a:gd name="connsiteX124-148173" fmla="*/ 4974967 w 6006665"/>
                  <a:gd name="connsiteY124-148174" fmla="*/ 1763434 h 2711051"/>
                  <a:gd name="connsiteX125-148175" fmla="*/ 5011326 w 6006665"/>
                  <a:gd name="connsiteY125-148176" fmla="*/ 1877057 h 2711051"/>
                  <a:gd name="connsiteX126-148177" fmla="*/ 4999419 w 6006665"/>
                  <a:gd name="connsiteY126-148178" fmla="*/ 1877057 h 2711051"/>
                  <a:gd name="connsiteX127-148179" fmla="*/ 4974967 w 6006665"/>
                  <a:gd name="connsiteY127-148180" fmla="*/ 1877057 h 2711051"/>
                  <a:gd name="connsiteX128-148181" fmla="*/ 4963605 w 6006665"/>
                  <a:gd name="connsiteY128-148182" fmla="*/ 1929323 h 2711051"/>
                  <a:gd name="connsiteX129-148183" fmla="*/ 4974967 w 6006665"/>
                  <a:gd name="connsiteY129-148184" fmla="*/ 1956593 h 2711051"/>
                  <a:gd name="connsiteX130-148185" fmla="*/ 4909065 w 6006665"/>
                  <a:gd name="connsiteY130-148186" fmla="*/ 1990680 h 2711051"/>
                  <a:gd name="connsiteX131-148187" fmla="*/ 4897703 w 6006665"/>
                  <a:gd name="connsiteY131-148188" fmla="*/ 2058854 h 2711051"/>
                  <a:gd name="connsiteX132-148189" fmla="*/ 4845437 w 6006665"/>
                  <a:gd name="connsiteY132-148190" fmla="*/ 2074761 h 2711051"/>
                  <a:gd name="connsiteX133-148191" fmla="*/ 4834074 w 6006665"/>
                  <a:gd name="connsiteY133-148192" fmla="*/ 2133845 h 2711051"/>
                  <a:gd name="connsiteX134-148193" fmla="*/ 4779535 w 6006665"/>
                  <a:gd name="connsiteY134-148194" fmla="*/ 2192929 h 2711051"/>
                  <a:gd name="connsiteX135-148195" fmla="*/ 4777225 w 6006665"/>
                  <a:gd name="connsiteY135-148196" fmla="*/ 2182533 h 2711051"/>
                  <a:gd name="connsiteX136-148197" fmla="*/ 4767628 w 6006665"/>
                  <a:gd name="connsiteY136-148198" fmla="*/ 2192929 h 2711051"/>
                  <a:gd name="connsiteX137-148199" fmla="*/ 4758538 w 6006665"/>
                  <a:gd name="connsiteY137-148200" fmla="*/ 2152025 h 2711051"/>
                  <a:gd name="connsiteX138-148201" fmla="*/ 4742631 w 6006665"/>
                  <a:gd name="connsiteY138-148202" fmla="*/ 2065671 h 2711051"/>
                  <a:gd name="connsiteX139-148203" fmla="*/ 4715361 w 6006665"/>
                  <a:gd name="connsiteY139-148204" fmla="*/ 1924779 h 2711051"/>
                  <a:gd name="connsiteX140-148205" fmla="*/ 4735813 w 6006665"/>
                  <a:gd name="connsiteY140-148206" fmla="*/ 1833880 h 2711051"/>
                  <a:gd name="connsiteX141-148207" fmla="*/ 4767628 w 6006665"/>
                  <a:gd name="connsiteY141-148208" fmla="*/ 1790703 h 2711051"/>
                  <a:gd name="connsiteX142-148209" fmla="*/ 4767628 w 6006665"/>
                  <a:gd name="connsiteY142-148210" fmla="*/ 1763434 h 2711051"/>
                  <a:gd name="connsiteX143-148211" fmla="*/ 4826712 w 6006665"/>
                  <a:gd name="connsiteY143-148212" fmla="*/ 1747526 h 2711051"/>
                  <a:gd name="connsiteX144-148213" fmla="*/ 4892613 w 6006665"/>
                  <a:gd name="connsiteY144-148214" fmla="*/ 1656628 h 2711051"/>
                  <a:gd name="connsiteX145-148215" fmla="*/ 4956243 w 6006665"/>
                  <a:gd name="connsiteY145-148216" fmla="*/ 1581637 h 2711051"/>
                  <a:gd name="connsiteX146-148217" fmla="*/ 5022143 w 6006665"/>
                  <a:gd name="connsiteY146-148218" fmla="*/ 1522552 h 2711051"/>
                  <a:gd name="connsiteX147-148219" fmla="*/ 5046694 w 6006665"/>
                  <a:gd name="connsiteY147-148220" fmla="*/ 1415425 h 2711051"/>
                  <a:gd name="connsiteX148-148221" fmla="*/ 5015871 w 6006665"/>
                  <a:gd name="connsiteY148-148222" fmla="*/ 1420292 h 2711051"/>
                  <a:gd name="connsiteX149-148223" fmla="*/ 4995419 w 6006665"/>
                  <a:gd name="connsiteY149-148224" fmla="*/ 1483921 h 2711051"/>
                  <a:gd name="connsiteX150-148225" fmla="*/ 4904521 w 6006665"/>
                  <a:gd name="connsiteY150-148226" fmla="*/ 1570274 h 2711051"/>
                  <a:gd name="connsiteX151-148227" fmla="*/ 4901708 w 6006665"/>
                  <a:gd name="connsiteY151-148228" fmla="*/ 1561634 h 2711051"/>
                  <a:gd name="connsiteX152-148229" fmla="*/ 4892613 w 6006665"/>
                  <a:gd name="connsiteY152-148230" fmla="*/ 1570274 h 2711051"/>
                  <a:gd name="connsiteX153-148231" fmla="*/ 4861835 w 6006665"/>
                  <a:gd name="connsiteY153-148232" fmla="*/ 1475740 h 2711051"/>
                  <a:gd name="connsiteX154-148233" fmla="*/ 4779535 w 6006665"/>
                  <a:gd name="connsiteY154-148234" fmla="*/ 1499828 h 2711051"/>
                  <a:gd name="connsiteX155-148235" fmla="*/ 4684091 w 6006665"/>
                  <a:gd name="connsiteY155-148236" fmla="*/ 1624813 h 2711051"/>
                  <a:gd name="connsiteX156-148237" fmla="*/ 4715906 w 6006665"/>
                  <a:gd name="connsiteY156-148238" fmla="*/ 1672535 h 2711051"/>
                  <a:gd name="connsiteX157-148239" fmla="*/ 4636369 w 6006665"/>
                  <a:gd name="connsiteY157-148240" fmla="*/ 1688442 h 2711051"/>
                  <a:gd name="connsiteX158-148241" fmla="*/ 4577285 w 6006665"/>
                  <a:gd name="connsiteY158-148242" fmla="*/ 1692987 h 2711051"/>
                  <a:gd name="connsiteX159-148243" fmla="*/ 4577373 w 6006665"/>
                  <a:gd name="connsiteY159-148244" fmla="*/ 1692065 h 2711051"/>
                  <a:gd name="connsiteX160-148245" fmla="*/ 4565379 w 6006665"/>
                  <a:gd name="connsiteY160-148246" fmla="*/ 1692987 h 2711051"/>
                  <a:gd name="connsiteX161-148247" fmla="*/ 4569923 w 6006665"/>
                  <a:gd name="connsiteY161-148248" fmla="*/ 1645266 h 2711051"/>
                  <a:gd name="connsiteX162-148249" fmla="*/ 4520081 w 6006665"/>
                  <a:gd name="connsiteY162-148250" fmla="*/ 1635680 h 2711051"/>
                  <a:gd name="connsiteX163-148251" fmla="*/ 4475025 w 6006665"/>
                  <a:gd name="connsiteY163-148252" fmla="*/ 1665718 h 2711051"/>
                  <a:gd name="connsiteX164-148253" fmla="*/ 4464394 w 6006665"/>
                  <a:gd name="connsiteY164-148254" fmla="*/ 1664867 h 2711051"/>
                  <a:gd name="connsiteX165-148255" fmla="*/ 4463118 w 6006665"/>
                  <a:gd name="connsiteY165-148256" fmla="*/ 1665718 h 2711051"/>
                  <a:gd name="connsiteX166-148257" fmla="*/ 4357637 w 6006665"/>
                  <a:gd name="connsiteY166-148258" fmla="*/ 1657279 h 2711051"/>
                  <a:gd name="connsiteX167-148259" fmla="*/ 4243233 w 6006665"/>
                  <a:gd name="connsiteY167-148260" fmla="*/ 1677080 h 2711051"/>
                  <a:gd name="connsiteX168-148261" fmla="*/ 4125065 w 6006665"/>
                  <a:gd name="connsiteY168-148262" fmla="*/ 1811155 h 2711051"/>
                  <a:gd name="connsiteX169-148263" fmla="*/ 3984173 w 6006665"/>
                  <a:gd name="connsiteY169-148264" fmla="*/ 1967955 h 2711051"/>
                  <a:gd name="connsiteX170-148265" fmla="*/ 4038712 w 6006665"/>
                  <a:gd name="connsiteY170-148266" fmla="*/ 1972500 h 2711051"/>
                  <a:gd name="connsiteX171-148267" fmla="*/ 4059164 w 6006665"/>
                  <a:gd name="connsiteY171-148268" fmla="*/ 2015677 h 2711051"/>
                  <a:gd name="connsiteX172-148269" fmla="*/ 4087782 w 6006665"/>
                  <a:gd name="connsiteY172-148270" fmla="*/ 2024094 h 2711051"/>
                  <a:gd name="connsiteX173-148271" fmla="*/ 4106341 w 6006665"/>
                  <a:gd name="connsiteY173-148272" fmla="*/ 1995225 h 2711051"/>
                  <a:gd name="connsiteX174-148273" fmla="*/ 4117411 w 6006665"/>
                  <a:gd name="connsiteY174-148274" fmla="*/ 1996527 h 2711051"/>
                  <a:gd name="connsiteX175-148275" fmla="*/ 4118248 w 6006665"/>
                  <a:gd name="connsiteY175-148276" fmla="*/ 1995225 h 2711051"/>
                  <a:gd name="connsiteX176-148277" fmla="*/ 4156880 w 6006665"/>
                  <a:gd name="connsiteY176-148278" fmla="*/ 1999770 h 2711051"/>
                  <a:gd name="connsiteX177-148279" fmla="*/ 4211419 w 6006665"/>
                  <a:gd name="connsiteY177-148280" fmla="*/ 2070216 h 2711051"/>
                  <a:gd name="connsiteX178-148281" fmla="*/ 4215964 w 6006665"/>
                  <a:gd name="connsiteY178-148282" fmla="*/ 2117938 h 2711051"/>
                  <a:gd name="connsiteX179-148283" fmla="*/ 4184149 w 6006665"/>
                  <a:gd name="connsiteY179-148284" fmla="*/ 2177022 h 2711051"/>
                  <a:gd name="connsiteX180-148285" fmla="*/ 4177332 w 6006665"/>
                  <a:gd name="connsiteY180-148286" fmla="*/ 2247468 h 2711051"/>
                  <a:gd name="connsiteX181-148287" fmla="*/ 4161425 w 6006665"/>
                  <a:gd name="connsiteY181-148288" fmla="*/ 2333822 h 2711051"/>
                  <a:gd name="connsiteX182-148289" fmla="*/ 4109158 w 6006665"/>
                  <a:gd name="connsiteY182-148290" fmla="*/ 2413358 h 2711051"/>
                  <a:gd name="connsiteX183-148291" fmla="*/ 4097796 w 6006665"/>
                  <a:gd name="connsiteY183-148292" fmla="*/ 2451990 h 2711051"/>
                  <a:gd name="connsiteX184-148293" fmla="*/ 4043257 w 6006665"/>
                  <a:gd name="connsiteY184-148294" fmla="*/ 2511074 h 2711051"/>
                  <a:gd name="connsiteX185-148295" fmla="*/ 3995535 w 6006665"/>
                  <a:gd name="connsiteY185-148296" fmla="*/ 2570158 h 2711051"/>
                  <a:gd name="connsiteX186-148297" fmla="*/ 3975083 w 6006665"/>
                  <a:gd name="connsiteY186-148298" fmla="*/ 2601973 h 2711051"/>
                  <a:gd name="connsiteX187-148299" fmla="*/ 3925089 w 6006665"/>
                  <a:gd name="connsiteY187-148300" fmla="*/ 2629242 h 2711051"/>
                  <a:gd name="connsiteX188-148301" fmla="*/ 3913182 w 6006665"/>
                  <a:gd name="connsiteY188-148302" fmla="*/ 2629242 h 2711051"/>
                  <a:gd name="connsiteX189-148303" fmla="*/ 3904637 w 6006665"/>
                  <a:gd name="connsiteY189-148304" fmla="*/ 2629242 h 2711051"/>
                  <a:gd name="connsiteX190-148305" fmla="*/ 3892729 w 6006665"/>
                  <a:gd name="connsiteY190-148306" fmla="*/ 2629242 h 2711051"/>
                  <a:gd name="connsiteX191-148307" fmla="*/ 3871063 w 6006665"/>
                  <a:gd name="connsiteY191-148308" fmla="*/ 2612993 h 2711051"/>
                  <a:gd name="connsiteX192-148309" fmla="*/ 3829645 w 6006665"/>
                  <a:gd name="connsiteY192-148310" fmla="*/ 2640605 h 2711051"/>
                  <a:gd name="connsiteX193-148311" fmla="*/ 3822828 w 6006665"/>
                  <a:gd name="connsiteY193-148312" fmla="*/ 2661057 h 2711051"/>
                  <a:gd name="connsiteX194-148313" fmla="*/ 3818283 w 6006665"/>
                  <a:gd name="connsiteY194-148314" fmla="*/ 2651967 h 2711051"/>
                  <a:gd name="connsiteX195-148315" fmla="*/ 3818283 w 6006665"/>
                  <a:gd name="connsiteY195-148316" fmla="*/ 2640241 h 2711051"/>
                  <a:gd name="connsiteX196-148317" fmla="*/ 3817738 w 6006665"/>
                  <a:gd name="connsiteY196-148318" fmla="*/ 2640605 h 2711051"/>
                  <a:gd name="connsiteX197-148319" fmla="*/ 3810921 w 6006665"/>
                  <a:gd name="connsiteY197-148320" fmla="*/ 2661057 h 2711051"/>
                  <a:gd name="connsiteX198-148321" fmla="*/ 3806376 w 6006665"/>
                  <a:gd name="connsiteY198-148322" fmla="*/ 2651967 h 2711051"/>
                  <a:gd name="connsiteX199-148323" fmla="*/ 3806376 w 6006665"/>
                  <a:gd name="connsiteY199-148324" fmla="*/ 2624697 h 2711051"/>
                  <a:gd name="connsiteX200-148325" fmla="*/ 3818283 w 6006665"/>
                  <a:gd name="connsiteY200-148326" fmla="*/ 2624697 h 2711051"/>
                  <a:gd name="connsiteX201-148327" fmla="*/ 3826828 w 6006665"/>
                  <a:gd name="connsiteY201-148328" fmla="*/ 2624697 h 2711051"/>
                  <a:gd name="connsiteX202-148329" fmla="*/ 3833645 w 6006665"/>
                  <a:gd name="connsiteY202-148330" fmla="*/ 2565613 h 2711051"/>
                  <a:gd name="connsiteX203-148331" fmla="*/ 3822283 w 6006665"/>
                  <a:gd name="connsiteY203-148332" fmla="*/ 2522437 h 2711051"/>
                  <a:gd name="connsiteX204-148333" fmla="*/ 3849553 w 6006665"/>
                  <a:gd name="connsiteY204-148334" fmla="*/ 2499712 h 2711051"/>
                  <a:gd name="connsiteX205-148335" fmla="*/ 3858814 w 6006665"/>
                  <a:gd name="connsiteY205-148336" fmla="*/ 2501917 h 2711051"/>
                  <a:gd name="connsiteX206-148337" fmla="*/ 3861460 w 6006665"/>
                  <a:gd name="connsiteY206-148338" fmla="*/ 2499712 h 2711051"/>
                  <a:gd name="connsiteX207-148339" fmla="*/ 3898487 w 6006665"/>
                  <a:gd name="connsiteY207-148340" fmla="*/ 2508528 h 2711051"/>
                  <a:gd name="connsiteX208-148341" fmla="*/ 3919999 w 6006665"/>
                  <a:gd name="connsiteY208-148342" fmla="*/ 2463353 h 2711051"/>
                  <a:gd name="connsiteX209-148343" fmla="*/ 3935906 w 6006665"/>
                  <a:gd name="connsiteY209-148344" fmla="*/ 2404268 h 2711051"/>
                  <a:gd name="connsiteX210-148345" fmla="*/ 3947269 w 6006665"/>
                  <a:gd name="connsiteY210-148346" fmla="*/ 2381544 h 2711051"/>
                  <a:gd name="connsiteX211-148347" fmla="*/ 3966292 w 6006665"/>
                  <a:gd name="connsiteY211-148348" fmla="*/ 2337156 h 2711051"/>
                  <a:gd name="connsiteX212-148349" fmla="*/ 3915999 w 6006665"/>
                  <a:gd name="connsiteY212-148350" fmla="*/ 2349729 h 2711051"/>
                  <a:gd name="connsiteX213-148351" fmla="*/ 3888729 w 6006665"/>
                  <a:gd name="connsiteY213-148352" fmla="*/ 2372454 h 2711051"/>
                  <a:gd name="connsiteX214-148353" fmla="*/ 3876822 w 6006665"/>
                  <a:gd name="connsiteY214-148354" fmla="*/ 2372454 h 2711051"/>
                  <a:gd name="connsiteX215-148355" fmla="*/ 3829645 w 6006665"/>
                  <a:gd name="connsiteY215-148356" fmla="*/ 2372454 h 2711051"/>
                  <a:gd name="connsiteX216-148357" fmla="*/ 3817738 w 6006665"/>
                  <a:gd name="connsiteY216-148358" fmla="*/ 2372454 h 2711051"/>
                  <a:gd name="connsiteX217-148359" fmla="*/ 3801831 w 6006665"/>
                  <a:gd name="connsiteY217-148360" fmla="*/ 2317915 h 2711051"/>
                  <a:gd name="connsiteX218-148361" fmla="*/ 3758654 w 6006665"/>
                  <a:gd name="connsiteY218-148362" fmla="*/ 2279283 h 2711051"/>
                  <a:gd name="connsiteX219-148363" fmla="*/ 3692753 w 6006665"/>
                  <a:gd name="connsiteY219-148364" fmla="*/ 2263376 h 2711051"/>
                  <a:gd name="connsiteX220-148365" fmla="*/ 3683663 w 6006665"/>
                  <a:gd name="connsiteY220-148366" fmla="*/ 2204292 h 2711051"/>
                  <a:gd name="connsiteX221-148367" fmla="*/ 3672301 w 6006665"/>
                  <a:gd name="connsiteY221-148368" fmla="*/ 2172477 h 2711051"/>
                  <a:gd name="connsiteX222-148369" fmla="*/ 3656393 w 6006665"/>
                  <a:gd name="connsiteY222-148370" fmla="*/ 2145208 h 2711051"/>
                  <a:gd name="connsiteX223-148371" fmla="*/ 3633669 w 6006665"/>
                  <a:gd name="connsiteY223-148372" fmla="*/ 2086123 h 2711051"/>
                  <a:gd name="connsiteX224-148373" fmla="*/ 3601854 w 6006665"/>
                  <a:gd name="connsiteY224-148374" fmla="*/ 2065671 h 2711051"/>
                  <a:gd name="connsiteX225-148375" fmla="*/ 3545995 w 6006665"/>
                  <a:gd name="connsiteY225-148376" fmla="*/ 2044187 h 2711051"/>
                  <a:gd name="connsiteX226-148377" fmla="*/ 3506955 w 6006665"/>
                  <a:gd name="connsiteY226-148378" fmla="*/ 2049764 h 2711051"/>
                  <a:gd name="connsiteX227-148379" fmla="*/ 3463779 w 6006665"/>
                  <a:gd name="connsiteY227-148380" fmla="*/ 2058854 h 2711051"/>
                  <a:gd name="connsiteX228-148381" fmla="*/ 3431964 w 6006665"/>
                  <a:gd name="connsiteY228-148382" fmla="*/ 2086123 h 2711051"/>
                  <a:gd name="connsiteX229-148383" fmla="*/ 3452416 w 6006665"/>
                  <a:gd name="connsiteY229-148384" fmla="*/ 2102031 h 2711051"/>
                  <a:gd name="connsiteX230-148385" fmla="*/ 3452416 w 6006665"/>
                  <a:gd name="connsiteY230-148386" fmla="*/ 2133845 h 2711051"/>
                  <a:gd name="connsiteX231-148387" fmla="*/ 1811153 w 6006665"/>
                  <a:gd name="connsiteY231-148388" fmla="*/ 1999770 h 2711051"/>
                  <a:gd name="connsiteX232-148389" fmla="*/ 1748069 w 6006665"/>
                  <a:gd name="connsiteY232-148390" fmla="*/ 2038402 h 2711051"/>
                  <a:gd name="connsiteX233-148391" fmla="*/ 1711709 w 6006665"/>
                  <a:gd name="connsiteY233-148392" fmla="*/ 2042947 h 2711051"/>
                  <a:gd name="connsiteX234-148393" fmla="*/ 1711926 w 6006665"/>
                  <a:gd name="connsiteY234-148394" fmla="*/ 2041431 h 2711051"/>
                  <a:gd name="connsiteX235-148395" fmla="*/ 1699803 w 6006665"/>
                  <a:gd name="connsiteY235-148396" fmla="*/ 2042947 h 2711051"/>
                  <a:gd name="connsiteX236-148397" fmla="*/ 1704347 w 6006665"/>
                  <a:gd name="connsiteY236-148398" fmla="*/ 2011132 h 2711051"/>
                  <a:gd name="connsiteX237-148399" fmla="*/ 1662460 w 6006665"/>
                  <a:gd name="connsiteY237-148400" fmla="*/ 1993181 h 2711051"/>
                  <a:gd name="connsiteX238-148401" fmla="*/ 1629901 w 6006665"/>
                  <a:gd name="connsiteY238-148402" fmla="*/ 2006587 h 2711051"/>
                  <a:gd name="connsiteX239-148403" fmla="*/ 1629300 w 6006665"/>
                  <a:gd name="connsiteY239-148404" fmla="*/ 2001932 h 2711051"/>
                  <a:gd name="connsiteX240-148405" fmla="*/ 1617994 w 6006665"/>
                  <a:gd name="connsiteY240-148406" fmla="*/ 2006587 h 2711051"/>
                  <a:gd name="connsiteX241-148407" fmla="*/ 1608904 w 6006665"/>
                  <a:gd name="connsiteY241-148408" fmla="*/ 1936141 h 2711051"/>
                  <a:gd name="connsiteX242-148409" fmla="*/ 1552684 w 6006665"/>
                  <a:gd name="connsiteY242-148410" fmla="*/ 1926448 h 2711051"/>
                  <a:gd name="connsiteX243-148411" fmla="*/ 1518550 w 6006665"/>
                  <a:gd name="connsiteY243-148412" fmla="*/ 1952048 h 2711051"/>
                  <a:gd name="connsiteX244-148413" fmla="*/ 1425379 w 6006665"/>
                  <a:gd name="connsiteY244-148414" fmla="*/ 1972500 h 2711051"/>
                  <a:gd name="connsiteX245-148415" fmla="*/ 1409472 w 6006665"/>
                  <a:gd name="connsiteY245-148416" fmla="*/ 1990680 h 2711051"/>
                  <a:gd name="connsiteX246-148417" fmla="*/ 1270852 w 6006665"/>
                  <a:gd name="connsiteY246-148418" fmla="*/ 2011132 h 2711051"/>
                  <a:gd name="connsiteX247-148419" fmla="*/ 1254945 w 6006665"/>
                  <a:gd name="connsiteY247-148420" fmla="*/ 2031584 h 2711051"/>
                  <a:gd name="connsiteX248-148421" fmla="*/ 1282214 w 6006665"/>
                  <a:gd name="connsiteY248-148422" fmla="*/ 2074761 h 2711051"/>
                  <a:gd name="connsiteX249-148423" fmla="*/ 1243582 w 6006665"/>
                  <a:gd name="connsiteY249-148424" fmla="*/ 2090668 h 2711051"/>
                  <a:gd name="connsiteX250-148425" fmla="*/ 1254945 w 6006665"/>
                  <a:gd name="connsiteY250-148426" fmla="*/ 2108848 h 2711051"/>
                  <a:gd name="connsiteX251-148427" fmla="*/ 1216313 w 6006665"/>
                  <a:gd name="connsiteY251-148428" fmla="*/ 2133845 h 2711051"/>
                  <a:gd name="connsiteX252-148429" fmla="*/ 1275397 w 6006665"/>
                  <a:gd name="connsiteY252-148430" fmla="*/ 2177022 h 2711051"/>
                  <a:gd name="connsiteX253-148431" fmla="*/ 1270852 w 6006665"/>
                  <a:gd name="connsiteY253-148432" fmla="*/ 2204292 h 2711051"/>
                  <a:gd name="connsiteX254-148433" fmla="*/ 1259108 w 6006665"/>
                  <a:gd name="connsiteY254-148434" fmla="*/ 2203313 h 2711051"/>
                  <a:gd name="connsiteX255-148435" fmla="*/ 1258945 w 6006665"/>
                  <a:gd name="connsiteY255-148436" fmla="*/ 2204292 h 2711051"/>
                  <a:gd name="connsiteX256-148437" fmla="*/ 1215644 w 6006665"/>
                  <a:gd name="connsiteY256-148438" fmla="*/ 2200683 h 2711051"/>
                  <a:gd name="connsiteX257-148439" fmla="*/ 1204950 w 6006665"/>
                  <a:gd name="connsiteY257-148440" fmla="*/ 2215654 h 2711051"/>
                  <a:gd name="connsiteX258-148441" fmla="*/ 1196495 w 6006665"/>
                  <a:gd name="connsiteY258-148442" fmla="*/ 2210822 h 2711051"/>
                  <a:gd name="connsiteX259-148443" fmla="*/ 1193043 w 6006665"/>
                  <a:gd name="connsiteY259-148444" fmla="*/ 2215654 h 2711051"/>
                  <a:gd name="connsiteX260-148445" fmla="*/ 1145322 w 6006665"/>
                  <a:gd name="connsiteY260-148446" fmla="*/ 2188384 h 2711051"/>
                  <a:gd name="connsiteX261-148447" fmla="*/ 1098145 w 6006665"/>
                  <a:gd name="connsiteY261-148448" fmla="*/ 2188384 h 2711051"/>
                  <a:gd name="connsiteX262-148449" fmla="*/ 1061785 w 6006665"/>
                  <a:gd name="connsiteY262-148450" fmla="*/ 2215654 h 2711051"/>
                  <a:gd name="connsiteX263-148451" fmla="*/ 1055322 w 6006665"/>
                  <a:gd name="connsiteY263-148452" fmla="*/ 2211571 h 2711051"/>
                  <a:gd name="connsiteX264-148453" fmla="*/ 1049878 w 6006665"/>
                  <a:gd name="connsiteY264-148454" fmla="*/ 2215654 h 2711051"/>
                  <a:gd name="connsiteX265-148455" fmla="*/ 1006701 w 6006665"/>
                  <a:gd name="connsiteY265-148456" fmla="*/ 2188384 h 2711051"/>
                  <a:gd name="connsiteX266-148457" fmla="*/ 924893 w 6006665"/>
                  <a:gd name="connsiteY266-148458" fmla="*/ 2152025 h 2711051"/>
                  <a:gd name="connsiteX267-148459" fmla="*/ 877716 w 6006665"/>
                  <a:gd name="connsiteY267-148460" fmla="*/ 2152025 h 2711051"/>
                  <a:gd name="connsiteX268-148461" fmla="*/ 802724 w 6006665"/>
                  <a:gd name="connsiteY268-148462" fmla="*/ 2215654 h 2711051"/>
                  <a:gd name="connsiteX269-148463" fmla="*/ 798179 w 6006665"/>
                  <a:gd name="connsiteY269-148464" fmla="*/ 2258831 h 2711051"/>
                  <a:gd name="connsiteX270-148465" fmla="*/ 787406 w 6006665"/>
                  <a:gd name="connsiteY270-148466" fmla="*/ 2248058 h 2711051"/>
                  <a:gd name="connsiteX271-148467" fmla="*/ 786272 w 6006665"/>
                  <a:gd name="connsiteY271-148468" fmla="*/ 2258831 h 2711051"/>
                  <a:gd name="connsiteX272-148469" fmla="*/ 756063 w 6006665"/>
                  <a:gd name="connsiteY272-148470" fmla="*/ 2228621 h 2711051"/>
                  <a:gd name="connsiteX273-148471" fmla="*/ 732278 w 6006665"/>
                  <a:gd name="connsiteY273-148472" fmla="*/ 2286100 h 2711051"/>
                  <a:gd name="connsiteX274-148473" fmla="*/ 743640 w 6006665"/>
                  <a:gd name="connsiteY274-148474" fmla="*/ 2295190 h 2711051"/>
                  <a:gd name="connsiteX275-148475" fmla="*/ 723188 w 6006665"/>
                  <a:gd name="connsiteY275-148476" fmla="*/ 2338367 h 2711051"/>
                  <a:gd name="connsiteX276-148477" fmla="*/ 747026 w 6006665"/>
                  <a:gd name="connsiteY276-148478" fmla="*/ 2375208 h 2711051"/>
                  <a:gd name="connsiteX277-148479" fmla="*/ 763548 w 6006665"/>
                  <a:gd name="connsiteY277-148480" fmla="*/ 2372454 h 2711051"/>
                  <a:gd name="connsiteX278-148481" fmla="*/ 764871 w 6006665"/>
                  <a:gd name="connsiteY278-148482" fmla="*/ 2374218 h 2711051"/>
                  <a:gd name="connsiteX279-148483" fmla="*/ 775455 w 6006665"/>
                  <a:gd name="connsiteY279-148484" fmla="*/ 2372454 h 2711051"/>
                  <a:gd name="connsiteX280-148485" fmla="*/ 802724 w 6006665"/>
                  <a:gd name="connsiteY280-148486" fmla="*/ 2408813 h 2711051"/>
                  <a:gd name="connsiteX281-148487" fmla="*/ 798179 w 6006665"/>
                  <a:gd name="connsiteY281-148488" fmla="*/ 2436083 h 2711051"/>
                  <a:gd name="connsiteX282-148489" fmla="*/ 818632 w 6006665"/>
                  <a:gd name="connsiteY282-148490" fmla="*/ 2447445 h 2711051"/>
                  <a:gd name="connsiteX283-148491" fmla="*/ 802724 w 6006665"/>
                  <a:gd name="connsiteY283-148492" fmla="*/ 2479260 h 2711051"/>
                  <a:gd name="connsiteX284-148493" fmla="*/ 766365 w 6006665"/>
                  <a:gd name="connsiteY284-148494" fmla="*/ 2483805 h 2711051"/>
                  <a:gd name="connsiteX285-148495" fmla="*/ 727733 w 6006665"/>
                  <a:gd name="connsiteY285-148496" fmla="*/ 2542889 h 2711051"/>
                  <a:gd name="connsiteX286-148497" fmla="*/ 759548 w 6006665"/>
                  <a:gd name="connsiteY286-148498" fmla="*/ 2586066 h 2711051"/>
                  <a:gd name="connsiteX287-148499" fmla="*/ 759548 w 6006665"/>
                  <a:gd name="connsiteY287-148500" fmla="*/ 2624697 h 2711051"/>
                  <a:gd name="connsiteX288-148501" fmla="*/ 798179 w 6006665"/>
                  <a:gd name="connsiteY288-148502" fmla="*/ 2683782 h 2711051"/>
                  <a:gd name="connsiteX289-148503" fmla="*/ 775455 w 6006665"/>
                  <a:gd name="connsiteY289-148504" fmla="*/ 2699689 h 2711051"/>
                  <a:gd name="connsiteX290-148505" fmla="*/ 770910 w 6006665"/>
                  <a:gd name="connsiteY290-148506" fmla="*/ 2711051 h 2711051"/>
                  <a:gd name="connsiteX291-148507" fmla="*/ 759003 w 6006665"/>
                  <a:gd name="connsiteY291-148508" fmla="*/ 2711051 h 2711051"/>
                  <a:gd name="connsiteX292-148509" fmla="*/ 755003 w 6006665"/>
                  <a:gd name="connsiteY292-148510" fmla="*/ 2711051 h 2711051"/>
                  <a:gd name="connsiteX293-148511" fmla="*/ 743096 w 6006665"/>
                  <a:gd name="connsiteY293-148512" fmla="*/ 2711051 h 2711051"/>
                  <a:gd name="connsiteX294-148513" fmla="*/ 715826 w 6006665"/>
                  <a:gd name="connsiteY294-148514" fmla="*/ 2676964 h 2711051"/>
                  <a:gd name="connsiteX295-148515" fmla="*/ 704464 w 6006665"/>
                  <a:gd name="connsiteY295-148516" fmla="*/ 2676964 h 2711051"/>
                  <a:gd name="connsiteX296-148517" fmla="*/ 684012 w 6006665"/>
                  <a:gd name="connsiteY296-148518" fmla="*/ 2667874 h 2711051"/>
                  <a:gd name="connsiteX297-148519" fmla="*/ 672649 w 6006665"/>
                  <a:gd name="connsiteY297-148520" fmla="*/ 2645150 h 2711051"/>
                  <a:gd name="connsiteX298-148521" fmla="*/ 645222 w 6006665"/>
                  <a:gd name="connsiteY298-148522" fmla="*/ 2637313 h 2711051"/>
                  <a:gd name="connsiteX299-148523" fmla="*/ 625472 w 6006665"/>
                  <a:gd name="connsiteY299-148524" fmla="*/ 2640605 h 2711051"/>
                  <a:gd name="connsiteX300-148525" fmla="*/ 623771 w 6006665"/>
                  <a:gd name="connsiteY300-148526" fmla="*/ 2638904 h 2711051"/>
                  <a:gd name="connsiteX301-148527" fmla="*/ 613565 w 6006665"/>
                  <a:gd name="connsiteY301-148528" fmla="*/ 2640605 h 2711051"/>
                  <a:gd name="connsiteX302-148529" fmla="*/ 609020 w 6006665"/>
                  <a:gd name="connsiteY302-148530" fmla="*/ 2636060 h 2711051"/>
                  <a:gd name="connsiteX303-148531" fmla="*/ 559026 w 6006665"/>
                  <a:gd name="connsiteY303-148532" fmla="*/ 2608790 h 2711051"/>
                  <a:gd name="connsiteX304-148533" fmla="*/ 506760 w 6006665"/>
                  <a:gd name="connsiteY304-148534" fmla="*/ 2601973 h 2711051"/>
                  <a:gd name="connsiteX305-148535" fmla="*/ 483280 w 6006665"/>
                  <a:gd name="connsiteY305-148536" fmla="*/ 2595264 h 2711051"/>
                  <a:gd name="connsiteX306-148537" fmla="*/ 480035 w 6006665"/>
                  <a:gd name="connsiteY306-148538" fmla="*/ 2597428 h 2711051"/>
                  <a:gd name="connsiteX307-148539" fmla="*/ 475042 w 6006665"/>
                  <a:gd name="connsiteY307-148540" fmla="*/ 2592910 h 2711051"/>
                  <a:gd name="connsiteX308-148541" fmla="*/ 474945 w 6006665"/>
                  <a:gd name="connsiteY308-148542" fmla="*/ 2592883 h 2711051"/>
                  <a:gd name="connsiteX309-148543" fmla="*/ 468128 w 6006665"/>
                  <a:gd name="connsiteY309-148544" fmla="*/ 2597428 h 2711051"/>
                  <a:gd name="connsiteX310-148545" fmla="*/ 420406 w 6006665"/>
                  <a:gd name="connsiteY310-148546" fmla="*/ 2554251 h 2711051"/>
                  <a:gd name="connsiteX311-148547" fmla="*/ 381774 w 6006665"/>
                  <a:gd name="connsiteY311-148548" fmla="*/ 2538344 h 2711051"/>
                  <a:gd name="connsiteX312-148549" fmla="*/ 349960 w 6006665"/>
                  <a:gd name="connsiteY312-148550" fmla="*/ 2506529 h 2711051"/>
                  <a:gd name="connsiteX313-148551" fmla="*/ 377229 w 6006665"/>
                  <a:gd name="connsiteY313-148552" fmla="*/ 2499712 h 2711051"/>
                  <a:gd name="connsiteX314-148553" fmla="*/ 404499 w 6006665"/>
                  <a:gd name="connsiteY314-148554" fmla="*/ 2451990 h 2711051"/>
                  <a:gd name="connsiteX315-148555" fmla="*/ 388591 w 6006665"/>
                  <a:gd name="connsiteY315-148556" fmla="*/ 2436083 h 2711051"/>
                  <a:gd name="connsiteX316-148557" fmla="*/ 440858 w 6006665"/>
                  <a:gd name="connsiteY316-148558" fmla="*/ 2408813 h 2711051"/>
                  <a:gd name="connsiteX317-148559" fmla="*/ 440858 w 6006665"/>
                  <a:gd name="connsiteY317-148560" fmla="*/ 2405757 h 2711051"/>
                  <a:gd name="connsiteX318-148561" fmla="*/ 416406 w 6006665"/>
                  <a:gd name="connsiteY318-148562" fmla="*/ 2408813 h 2711051"/>
                  <a:gd name="connsiteX319-148563" fmla="*/ 416406 w 6006665"/>
                  <a:gd name="connsiteY319-148564" fmla="*/ 2407325 h 2711051"/>
                  <a:gd name="connsiteX320-148565" fmla="*/ 404499 w 6006665"/>
                  <a:gd name="connsiteY320-148566" fmla="*/ 2408813 h 2711051"/>
                  <a:gd name="connsiteX321-148567" fmla="*/ 404499 w 6006665"/>
                  <a:gd name="connsiteY321-148568" fmla="*/ 2388361 h 2711051"/>
                  <a:gd name="connsiteX322-148569" fmla="*/ 424951 w 6006665"/>
                  <a:gd name="connsiteY322-148570" fmla="*/ 2372454 h 2711051"/>
                  <a:gd name="connsiteX323-148571" fmla="*/ 463583 w 6006665"/>
                  <a:gd name="connsiteY323-148572" fmla="*/ 2365637 h 2711051"/>
                  <a:gd name="connsiteX324-148573" fmla="*/ 468128 w 6006665"/>
                  <a:gd name="connsiteY324-148574" fmla="*/ 2349729 h 2711051"/>
                  <a:gd name="connsiteX325-148575" fmla="*/ 456765 w 6006665"/>
                  <a:gd name="connsiteY325-148576" fmla="*/ 2317915 h 2711051"/>
                  <a:gd name="connsiteX326-148577" fmla="*/ 474945 w 6006665"/>
                  <a:gd name="connsiteY326-148578" fmla="*/ 2290645 h 2711051"/>
                  <a:gd name="connsiteX327-148579" fmla="*/ 474945 w 6006665"/>
                  <a:gd name="connsiteY327-148580" fmla="*/ 2270193 h 2711051"/>
                  <a:gd name="connsiteX328-148581" fmla="*/ 420406 w 6006665"/>
                  <a:gd name="connsiteY328-148582" fmla="*/ 2252013 h 2711051"/>
                  <a:gd name="connsiteX329-148583" fmla="*/ 409588 w 6006665"/>
                  <a:gd name="connsiteY329-148584" fmla="*/ 2252013 h 2711051"/>
                  <a:gd name="connsiteX330-148585" fmla="*/ 397681 w 6006665"/>
                  <a:gd name="connsiteY330-148586" fmla="*/ 2252013 h 2711051"/>
                  <a:gd name="connsiteX331-148587" fmla="*/ 379485 w 6006665"/>
                  <a:gd name="connsiteY331-148588" fmla="*/ 2229774 h 2711051"/>
                  <a:gd name="connsiteX332-148589" fmla="*/ 357322 w 6006665"/>
                  <a:gd name="connsiteY332-148590" fmla="*/ 2236106 h 2711051"/>
                  <a:gd name="connsiteX333-148591" fmla="*/ 352842 w 6006665"/>
                  <a:gd name="connsiteY333-148592" fmla="*/ 2233984 h 2711051"/>
                  <a:gd name="connsiteX334-148593" fmla="*/ 345415 w 6006665"/>
                  <a:gd name="connsiteY334-148594" fmla="*/ 2236106 h 2711051"/>
                  <a:gd name="connsiteX335-148595" fmla="*/ 302238 w 6006665"/>
                  <a:gd name="connsiteY335-148596" fmla="*/ 2215654 h 2711051"/>
                  <a:gd name="connsiteX336-148597" fmla="*/ 302238 w 6006665"/>
                  <a:gd name="connsiteY336-148598" fmla="*/ 2204292 h 2711051"/>
                  <a:gd name="connsiteX337-148599" fmla="*/ 286331 w 6006665"/>
                  <a:gd name="connsiteY337-148600" fmla="*/ 2177022 h 2711051"/>
                  <a:gd name="connsiteX338-148601" fmla="*/ 270968 w 6006665"/>
                  <a:gd name="connsiteY338-148602" fmla="*/ 2177022 h 2711051"/>
                  <a:gd name="connsiteX339-148603" fmla="*/ 259061 w 6006665"/>
                  <a:gd name="connsiteY339-148604" fmla="*/ 2177022 h 2711051"/>
                  <a:gd name="connsiteX340-148605" fmla="*/ 254516 w 6006665"/>
                  <a:gd name="connsiteY340-148606" fmla="*/ 2161115 h 2711051"/>
                  <a:gd name="connsiteX341-148607" fmla="*/ 263606 w 6006665"/>
                  <a:gd name="connsiteY341-148608" fmla="*/ 2145208 h 2711051"/>
                  <a:gd name="connsiteX342-148609" fmla="*/ 243991 w 6006665"/>
                  <a:gd name="connsiteY342-148610" fmla="*/ 2114695 h 2711051"/>
                  <a:gd name="connsiteX343-148611" fmla="*/ 216429 w 6006665"/>
                  <a:gd name="connsiteY343-148612" fmla="*/ 2117938 h 2711051"/>
                  <a:gd name="connsiteX344-148613" fmla="*/ 212956 w 6006665"/>
                  <a:gd name="connsiteY344-148614" fmla="*/ 2116946 h 2711051"/>
                  <a:gd name="connsiteX345-148615" fmla="*/ 204522 w 6006665"/>
                  <a:gd name="connsiteY345-148616" fmla="*/ 2117938 h 2711051"/>
                  <a:gd name="connsiteX346-148617" fmla="*/ 199623 w 6006665"/>
                  <a:gd name="connsiteY346-148618" fmla="*/ 2116538 h 2711051"/>
                  <a:gd name="connsiteX347-148619" fmla="*/ 195977 w 6006665"/>
                  <a:gd name="connsiteY347-148620" fmla="*/ 2129300 h 2711051"/>
                  <a:gd name="connsiteX348-148621" fmla="*/ 184968 w 6006665"/>
                  <a:gd name="connsiteY348-148622" fmla="*/ 2126155 h 2711051"/>
                  <a:gd name="connsiteX349-148623" fmla="*/ 184070 w 6006665"/>
                  <a:gd name="connsiteY349-148624" fmla="*/ 2129300 h 2711051"/>
                  <a:gd name="connsiteX350-148625" fmla="*/ 168163 w 6006665"/>
                  <a:gd name="connsiteY350-148626" fmla="*/ 2124765 h 2711051"/>
                  <a:gd name="connsiteX351-148627" fmla="*/ 156800 w 6006665"/>
                  <a:gd name="connsiteY351-148628" fmla="*/ 2086123 h 2711051"/>
                  <a:gd name="connsiteX352-148629" fmla="*/ 152255 w 6006665"/>
                  <a:gd name="connsiteY352-148630" fmla="*/ 2070216 h 2711051"/>
                  <a:gd name="connsiteX353-148631" fmla="*/ 156800 w 6006665"/>
                  <a:gd name="connsiteY353-148632" fmla="*/ 2065671 h 2711051"/>
                  <a:gd name="connsiteX354-148633" fmla="*/ 168707 w 6006665"/>
                  <a:gd name="connsiteY354-148634" fmla="*/ 2065671 h 2711051"/>
                  <a:gd name="connsiteX355-148635" fmla="*/ 188615 w 6006665"/>
                  <a:gd name="connsiteY355-148636" fmla="*/ 2065671 h 2711051"/>
                  <a:gd name="connsiteX356-148637" fmla="*/ 199977 w 6006665"/>
                  <a:gd name="connsiteY356-148638" fmla="*/ 2054309 h 2711051"/>
                  <a:gd name="connsiteX357-148639" fmla="*/ 188615 w 6006665"/>
                  <a:gd name="connsiteY357-148640" fmla="*/ 2031584 h 2711051"/>
                  <a:gd name="connsiteX358-148641" fmla="*/ 168163 w 6006665"/>
                  <a:gd name="connsiteY358-148642" fmla="*/ 2022495 h 2711051"/>
                  <a:gd name="connsiteX359-148643" fmla="*/ 168163 w 6006665"/>
                  <a:gd name="connsiteY359-148644" fmla="*/ 2015677 h 2711051"/>
                  <a:gd name="connsiteX360-148645" fmla="*/ 152255 w 6006665"/>
                  <a:gd name="connsiteY360-148646" fmla="*/ 1999770 h 2711051"/>
                  <a:gd name="connsiteX361-148647" fmla="*/ 129531 w 6006665"/>
                  <a:gd name="connsiteY361-148648" fmla="*/ 1963410 h 2711051"/>
                  <a:gd name="connsiteX362-148649" fmla="*/ 140893 w 6006665"/>
                  <a:gd name="connsiteY362-148650" fmla="*/ 1940686 h 2711051"/>
                  <a:gd name="connsiteX363-148651" fmla="*/ 136348 w 6006665"/>
                  <a:gd name="connsiteY363-148652" fmla="*/ 1913416 h 2711051"/>
                  <a:gd name="connsiteX364-148653" fmla="*/ 103789 w 6006665"/>
                  <a:gd name="connsiteY364-148654" fmla="*/ 1900009 h 2711051"/>
                  <a:gd name="connsiteX365-148655" fmla="*/ 93716 w 6006665"/>
                  <a:gd name="connsiteY365-148656" fmla="*/ 1904326 h 2711051"/>
                  <a:gd name="connsiteX366-148657" fmla="*/ 91868 w 6006665"/>
                  <a:gd name="connsiteY366-148658" fmla="*/ 1900015 h 2711051"/>
                  <a:gd name="connsiteX367-148659" fmla="*/ 81809 w 6006665"/>
                  <a:gd name="connsiteY367-148660" fmla="*/ 1904326 h 2711051"/>
                  <a:gd name="connsiteX368-148661" fmla="*/ 74992 w 6006665"/>
                  <a:gd name="connsiteY368-148662" fmla="*/ 1888419 h 2711051"/>
                  <a:gd name="connsiteX369-148663" fmla="*/ 34087 w 6006665"/>
                  <a:gd name="connsiteY369-148664" fmla="*/ 1877057 h 2711051"/>
                  <a:gd name="connsiteX370-148665" fmla="*/ 22725 w 6006665"/>
                  <a:gd name="connsiteY370-148666" fmla="*/ 1833880 h 2711051"/>
                  <a:gd name="connsiteX371-148667" fmla="*/ 22725 w 6006665"/>
                  <a:gd name="connsiteY371-148668" fmla="*/ 1802065 h 2711051"/>
                  <a:gd name="connsiteX372-148669" fmla="*/ 0 w 6006665"/>
                  <a:gd name="connsiteY372-148670" fmla="*/ 1786158 h 2711051"/>
                  <a:gd name="connsiteX373-148671" fmla="*/ 15907 w 6006665"/>
                  <a:gd name="connsiteY373-148672" fmla="*/ 1763434 h 2711051"/>
                  <a:gd name="connsiteX374-148673" fmla="*/ 6818 w 6006665"/>
                  <a:gd name="connsiteY374-148674" fmla="*/ 1699805 h 2711051"/>
                  <a:gd name="connsiteX375-148675" fmla="*/ 34087 w 6006665"/>
                  <a:gd name="connsiteY375-148676" fmla="*/ 1656628 h 2711051"/>
                  <a:gd name="connsiteX376-148677" fmla="*/ 27270 w 6006665"/>
                  <a:gd name="connsiteY376-148678" fmla="*/ 1645266 h 2711051"/>
                  <a:gd name="connsiteX377-148679" fmla="*/ 70447 w 6006665"/>
                  <a:gd name="connsiteY377-148680" fmla="*/ 1606634 h 2711051"/>
                  <a:gd name="connsiteX378-148681" fmla="*/ 27270 w 6006665"/>
                  <a:gd name="connsiteY378-148682" fmla="*/ 1570274 h 2711051"/>
                  <a:gd name="connsiteX379-148683" fmla="*/ 109078 w 6006665"/>
                  <a:gd name="connsiteY379-148684" fmla="*/ 1472558 h 2711051"/>
                  <a:gd name="connsiteX380-148685" fmla="*/ 145438 w 6006665"/>
                  <a:gd name="connsiteY380-148686" fmla="*/ 1429381 h 2711051"/>
                  <a:gd name="connsiteX381-148687" fmla="*/ 156800 w 6006665"/>
                  <a:gd name="connsiteY381-148688" fmla="*/ 1386205 h 2711051"/>
                  <a:gd name="connsiteX382-148689" fmla="*/ 102261 w 6006665"/>
                  <a:gd name="connsiteY382-148690" fmla="*/ 1333938 h 2711051"/>
                  <a:gd name="connsiteX383-148691" fmla="*/ 118168 w 6006665"/>
                  <a:gd name="connsiteY383-148692" fmla="*/ 1279399 h 2711051"/>
                  <a:gd name="connsiteX384-148693" fmla="*/ 86354 w 6006665"/>
                  <a:gd name="connsiteY384-148694" fmla="*/ 1215770 h 2711051"/>
                  <a:gd name="connsiteX385-148695" fmla="*/ 109078 w 6006665"/>
                  <a:gd name="connsiteY385-148696" fmla="*/ 1140778 h 2711051"/>
                  <a:gd name="connsiteX386-148697" fmla="*/ 70447 w 6006665"/>
                  <a:gd name="connsiteY386-148698" fmla="*/ 1038517 h 2711051"/>
                  <a:gd name="connsiteX387-148699" fmla="*/ 102261 w 6006665"/>
                  <a:gd name="connsiteY387-148700" fmla="*/ 968071 h 2711051"/>
                  <a:gd name="connsiteX388-148701" fmla="*/ 43177 w 6006665"/>
                  <a:gd name="connsiteY388-148702" fmla="*/ 902170 h 2711051"/>
                  <a:gd name="connsiteX389-148703" fmla="*/ 49994 w 6006665"/>
                  <a:gd name="connsiteY389-148704" fmla="*/ 827178 h 2711051"/>
                  <a:gd name="connsiteX390-148705" fmla="*/ 81809 w 6006665"/>
                  <a:gd name="connsiteY390-148706" fmla="*/ 822633 h 2711051"/>
                  <a:gd name="connsiteX391-148707" fmla="*/ 145438 w 6006665"/>
                  <a:gd name="connsiteY391-148708" fmla="*/ 779457 h 2711051"/>
                  <a:gd name="connsiteX392-148709" fmla="*/ 184070 w 6006665"/>
                  <a:gd name="connsiteY392-148710" fmla="*/ 740825 h 2711051"/>
                  <a:gd name="connsiteX393-148711" fmla="*/ 189699 w 6006665"/>
                  <a:gd name="connsiteY393-148712" fmla="*/ 747103 h 2711051"/>
                  <a:gd name="connsiteX394-148713" fmla="*/ 195977 w 6006665"/>
                  <a:gd name="connsiteY394-148714" fmla="*/ 740825 h 2711051"/>
                  <a:gd name="connsiteX395-148715" fmla="*/ 255061 w 6006665"/>
                  <a:gd name="connsiteY395-148716" fmla="*/ 806726 h 2711051"/>
                  <a:gd name="connsiteX396-148717" fmla="*/ 350504 w 6006665"/>
                  <a:gd name="connsiteY396-148718" fmla="*/ 827178 h 2711051"/>
                  <a:gd name="connsiteX397-148719" fmla="*/ 491397 w 6006665"/>
                  <a:gd name="connsiteY397-148720" fmla="*/ 940802 h 2711051"/>
                  <a:gd name="connsiteX398-148721" fmla="*/ 523211 w 6006665"/>
                  <a:gd name="connsiteY398-148722" fmla="*/ 988523 h 2711051"/>
                  <a:gd name="connsiteX399-148723" fmla="*/ 523211 w 6006665"/>
                  <a:gd name="connsiteY399-148724" fmla="*/ 1047607 h 2711051"/>
                  <a:gd name="connsiteX400-148725" fmla="*/ 486852 w 6006665"/>
                  <a:gd name="connsiteY400-148726" fmla="*/ 1102146 h 2711051"/>
                  <a:gd name="connsiteX401-148727" fmla="*/ 420951 w 6006665"/>
                  <a:gd name="connsiteY401-148728" fmla="*/ 1122599 h 2711051"/>
                  <a:gd name="connsiteX402-148729" fmla="*/ 415909 w 6006665"/>
                  <a:gd name="connsiteY402-148730" fmla="*/ 1120468 h 2711051"/>
                  <a:gd name="connsiteX403-148731" fmla="*/ 409044 w 6006665"/>
                  <a:gd name="connsiteY403-148732" fmla="*/ 1122599 h 2711051"/>
                  <a:gd name="connsiteX404-148733" fmla="*/ 252950 w 6006665"/>
                  <a:gd name="connsiteY404-148734" fmla="*/ 1056643 h 2711051"/>
                  <a:gd name="connsiteX405-148735" fmla="*/ 232336 w 6006665"/>
                  <a:gd name="connsiteY405-148736" fmla="*/ 1063515 h 2711051"/>
                  <a:gd name="connsiteX406-148737" fmla="*/ 291420 w 6006665"/>
                  <a:gd name="connsiteY406-148738" fmla="*/ 1133961 h 2711051"/>
                  <a:gd name="connsiteX407-148739" fmla="*/ 291420 w 6006665"/>
                  <a:gd name="connsiteY407-148740" fmla="*/ 1172593 h 2711051"/>
                  <a:gd name="connsiteX408-148741" fmla="*/ 298238 w 6006665"/>
                  <a:gd name="connsiteY408-148742" fmla="*/ 1258947 h 2711051"/>
                  <a:gd name="connsiteX409-148743" fmla="*/ 345959 w 6006665"/>
                  <a:gd name="connsiteY409-148744" fmla="*/ 1290761 h 2711051"/>
                  <a:gd name="connsiteX410-148745" fmla="*/ 362087 w 6006665"/>
                  <a:gd name="connsiteY410-148746" fmla="*/ 1300169 h 2711051"/>
                  <a:gd name="connsiteX411-148747" fmla="*/ 365867 w 6006665"/>
                  <a:gd name="connsiteY411-148748" fmla="*/ 1268036 h 2711051"/>
                  <a:gd name="connsiteX412-148749" fmla="*/ 345415 w 6006665"/>
                  <a:gd name="connsiteY412-148750" fmla="*/ 1231677 h 2711051"/>
                  <a:gd name="connsiteX413-148751" fmla="*/ 365867 w 6006665"/>
                  <a:gd name="connsiteY413-148752" fmla="*/ 1199862 h 2711051"/>
                  <a:gd name="connsiteX414-148753" fmla="*/ 374560 w 6006665"/>
                  <a:gd name="connsiteY414-148754" fmla="*/ 1204861 h 2711051"/>
                  <a:gd name="connsiteX415-148755" fmla="*/ 377774 w 6006665"/>
                  <a:gd name="connsiteY415-148756" fmla="*/ 1199862 h 2711051"/>
                  <a:gd name="connsiteX416-148757" fmla="*/ 461933 w 6006665"/>
                  <a:gd name="connsiteY416-148758" fmla="*/ 1248254 h 2711051"/>
                  <a:gd name="connsiteX417-148759" fmla="*/ 484035 w 6006665"/>
                  <a:gd name="connsiteY417-148760" fmla="*/ 1231677 h 2711051"/>
                  <a:gd name="connsiteX418-148761" fmla="*/ 463583 w 6006665"/>
                  <a:gd name="connsiteY418-148762" fmla="*/ 1165775 h 2711051"/>
                  <a:gd name="connsiteX419-148763" fmla="*/ 549936 w 6006665"/>
                  <a:gd name="connsiteY419-148764" fmla="*/ 1079422 h 2711051"/>
                  <a:gd name="connsiteX420-148765" fmla="*/ 559742 w 6006665"/>
                  <a:gd name="connsiteY420-148766" fmla="*/ 1081523 h 2711051"/>
                  <a:gd name="connsiteX421-148767" fmla="*/ 561843 w 6006665"/>
                  <a:gd name="connsiteY421-148768" fmla="*/ 1079422 h 2711051"/>
                  <a:gd name="connsiteX422-148769" fmla="*/ 593658 w 6006665"/>
                  <a:gd name="connsiteY422-148770" fmla="*/ 1086239 h 2711051"/>
                  <a:gd name="connsiteX423-148771" fmla="*/ 620945 w 6006665"/>
                  <a:gd name="connsiteY423-148772" fmla="*/ 1110116 h 2711051"/>
                  <a:gd name="connsiteX424-148773" fmla="*/ 640835 w 6006665"/>
                  <a:gd name="connsiteY424-148774" fmla="*/ 1054425 h 2711051"/>
                  <a:gd name="connsiteX425-148775" fmla="*/ 609020 w 6006665"/>
                  <a:gd name="connsiteY425-148776" fmla="*/ 999886 h 2711051"/>
                  <a:gd name="connsiteX426-148777" fmla="*/ 624928 w 6006665"/>
                  <a:gd name="connsiteY426-148778" fmla="*/ 940802 h 2711051"/>
                  <a:gd name="connsiteX427-148779" fmla="*/ 597658 w 6006665"/>
                  <a:gd name="connsiteY427-148780" fmla="*/ 881717 h 2711051"/>
                  <a:gd name="connsiteX428-148781" fmla="*/ 611562 w 6006665"/>
                  <a:gd name="connsiteY428-148782" fmla="*/ 886043 h 2711051"/>
                  <a:gd name="connsiteX429-148783" fmla="*/ 609565 w 6006665"/>
                  <a:gd name="connsiteY429-148784" fmla="*/ 881717 h 2711051"/>
                  <a:gd name="connsiteX430-148785" fmla="*/ 711826 w 6006665"/>
                  <a:gd name="connsiteY430-148786" fmla="*/ 913532 h 2711051"/>
                  <a:gd name="connsiteX431-148787" fmla="*/ 732278 w 6006665"/>
                  <a:gd name="connsiteY431-148788" fmla="*/ 968071 h 2711051"/>
                  <a:gd name="connsiteX432-148789" fmla="*/ 684556 w 6006665"/>
                  <a:gd name="connsiteY432-148790" fmla="*/ 979433 h 2711051"/>
                  <a:gd name="connsiteX433-148791" fmla="*/ 684556 w 6006665"/>
                  <a:gd name="connsiteY433-148792" fmla="*/ 1031700 h 2711051"/>
                  <a:gd name="connsiteX434-148793" fmla="*/ 713309 w 6006665"/>
                  <a:gd name="connsiteY434-148794" fmla="*/ 1060453 h 2711051"/>
                  <a:gd name="connsiteX435-148795" fmla="*/ 763548 w 6006665"/>
                  <a:gd name="connsiteY435-148796" fmla="*/ 1043062 h 2711051"/>
                  <a:gd name="connsiteX436-148797" fmla="*/ 770365 w 6006665"/>
                  <a:gd name="connsiteY436-148798" fmla="*/ 983978 h 2711051"/>
                  <a:gd name="connsiteX437-148799" fmla="*/ 845357 w 6006665"/>
                  <a:gd name="connsiteY437-148800" fmla="*/ 936257 h 2711051"/>
                  <a:gd name="connsiteX438-148801" fmla="*/ 972614 w 6006665"/>
                  <a:gd name="connsiteY438-148802" fmla="*/ 849903 h 2711051"/>
                  <a:gd name="connsiteX439-148803" fmla="*/ 982566 w 6006665"/>
                  <a:gd name="connsiteY439-148804" fmla="*/ 851230 h 2711051"/>
                  <a:gd name="connsiteX440-148805" fmla="*/ 984521 w 6006665"/>
                  <a:gd name="connsiteY440-148806" fmla="*/ 849903 h 2711051"/>
                  <a:gd name="connsiteX441-148807" fmla="*/ 1018608 w 6006665"/>
                  <a:gd name="connsiteY441-148808" fmla="*/ 854448 h 2711051"/>
                  <a:gd name="connsiteX442-148809" fmla="*/ 979977 w 6006665"/>
                  <a:gd name="connsiteY442-148810" fmla="*/ 918077 h 2711051"/>
                  <a:gd name="connsiteX443-148811" fmla="*/ 1012666 w 6006665"/>
                  <a:gd name="connsiteY443-148812" fmla="*/ 923238 h 2711051"/>
                  <a:gd name="connsiteX444-148813" fmla="*/ 1038516 w 6006665"/>
                  <a:gd name="connsiteY444-148814" fmla="*/ 893080 h 2711051"/>
                  <a:gd name="connsiteX445-148815" fmla="*/ 1050423 w 6006665"/>
                  <a:gd name="connsiteY445-148816" fmla="*/ 893080 h 2711051"/>
                  <a:gd name="connsiteX446-148817" fmla="*/ 1108962 w 6006665"/>
                  <a:gd name="connsiteY446-148818" fmla="*/ 893080 h 2711051"/>
                  <a:gd name="connsiteX447-148819" fmla="*/ 1161229 w 6006665"/>
                  <a:gd name="connsiteY447-148820" fmla="*/ 849903 h 2711051"/>
                  <a:gd name="connsiteX448-148821" fmla="*/ 1165711 w 6006665"/>
                  <a:gd name="connsiteY448-148822" fmla="*/ 856037 h 2711051"/>
                  <a:gd name="connsiteX449-148823" fmla="*/ 1173136 w 6006665"/>
                  <a:gd name="connsiteY449-148824" fmla="*/ 849903 h 2711051"/>
                  <a:gd name="connsiteX450-148825" fmla="*/ 1210035 w 6006665"/>
                  <a:gd name="connsiteY450-148826" fmla="*/ 900396 h 2711051"/>
                  <a:gd name="connsiteX451-148827" fmla="*/ 1247583 w 6006665"/>
                  <a:gd name="connsiteY451-148828" fmla="*/ 843086 h 2711051"/>
                  <a:gd name="connsiteX452-148829" fmla="*/ 1211223 w 6006665"/>
                  <a:gd name="connsiteY452-148830" fmla="*/ 784002 h 2711051"/>
                  <a:gd name="connsiteX453-148831" fmla="*/ 1227130 w 6006665"/>
                  <a:gd name="connsiteY453-148832" fmla="*/ 747642 h 2711051"/>
                  <a:gd name="connsiteX454-148833" fmla="*/ 1237665 w 6006665"/>
                  <a:gd name="connsiteY454-148834" fmla="*/ 750780 h 2711051"/>
                  <a:gd name="connsiteX455-148835" fmla="*/ 1239037 w 6006665"/>
                  <a:gd name="connsiteY455-148836" fmla="*/ 747642 h 2711051"/>
                  <a:gd name="connsiteX456-148837" fmla="*/ 1345843 w 6006665"/>
                  <a:gd name="connsiteY456-148838" fmla="*/ 779457 h 2711051"/>
                  <a:gd name="connsiteX457-148839" fmla="*/ 1400382 w 6006665"/>
                  <a:gd name="connsiteY457-148840" fmla="*/ 811271 h 2711051"/>
                  <a:gd name="connsiteX458-148841" fmla="*/ 1519756 w 6006665"/>
                  <a:gd name="connsiteY458-148842" fmla="*/ 917855 h 2711051"/>
                  <a:gd name="connsiteX459-148843" fmla="*/ 1543003 w 6006665"/>
                  <a:gd name="connsiteY459-148844" fmla="*/ 877173 h 2711051"/>
                  <a:gd name="connsiteX460-148845" fmla="*/ 1506643 w 6006665"/>
                  <a:gd name="connsiteY460-148846" fmla="*/ 822633 h 2711051"/>
                  <a:gd name="connsiteX461-148847" fmla="*/ 1506643 w 6006665"/>
                  <a:gd name="connsiteY461-148848" fmla="*/ 799909 h 2711051"/>
                  <a:gd name="connsiteX462-148849" fmla="*/ 1463467 w 6006665"/>
                  <a:gd name="connsiteY462-148850" fmla="*/ 790819 h 2711051"/>
                  <a:gd name="connsiteX463-148851" fmla="*/ 1472556 w 6006665"/>
                  <a:gd name="connsiteY463-148852" fmla="*/ 740825 h 2711051"/>
                  <a:gd name="connsiteX464-148853" fmla="*/ 1452104 w 6006665"/>
                  <a:gd name="connsiteY464-148854" fmla="*/ 654471 h 2711051"/>
                  <a:gd name="connsiteX465-148855" fmla="*/ 1452104 w 6006665"/>
                  <a:gd name="connsiteY465-148856" fmla="*/ 618112 h 2711051"/>
                  <a:gd name="connsiteX466-148857" fmla="*/ 1522551 w 6006665"/>
                  <a:gd name="connsiteY466-148858" fmla="*/ 515851 h 2711051"/>
                  <a:gd name="connsiteX467-148859" fmla="*/ 1543003 w 6006665"/>
                  <a:gd name="connsiteY467-148860" fmla="*/ 402228 h 2711051"/>
                  <a:gd name="connsiteX468-148861" fmla="*/ 1570272 w 6006665"/>
                  <a:gd name="connsiteY468-148862" fmla="*/ 381775 h 2711051"/>
                  <a:gd name="connsiteX469-148863" fmla="*/ 1578688 w 6006665"/>
                  <a:gd name="connsiteY469-148864" fmla="*/ 384394 h 2711051"/>
                  <a:gd name="connsiteX470-148865" fmla="*/ 1582179 w 6006665"/>
                  <a:gd name="connsiteY470-148866" fmla="*/ 381775 h 2711051"/>
                  <a:gd name="connsiteX471-148867" fmla="*/ 1684440 w 6006665"/>
                  <a:gd name="connsiteY471-148868" fmla="*/ 413590 h 2711051"/>
                  <a:gd name="connsiteX472-148869" fmla="*/ 1688985 w 6006665"/>
                  <a:gd name="connsiteY472-148870" fmla="*/ 484036 h 2711051"/>
                  <a:gd name="connsiteX473-148871" fmla="*/ 1652625 w 6006665"/>
                  <a:gd name="connsiteY473-148872" fmla="*/ 574935 h 2711051"/>
                  <a:gd name="connsiteX474-148873" fmla="*/ 1679895 w 6006665"/>
                  <a:gd name="connsiteY474-148874" fmla="*/ 613567 h 2711051"/>
                  <a:gd name="connsiteX475-148875" fmla="*/ 1688985 w 6006665"/>
                  <a:gd name="connsiteY475-148876" fmla="*/ 688558 h 2711051"/>
                  <a:gd name="connsiteX476-148877" fmla="*/ 1679895 w 6006665"/>
                  <a:gd name="connsiteY476-148878" fmla="*/ 833996 h 2711051"/>
                  <a:gd name="connsiteX477-148879" fmla="*/ 1636718 w 6006665"/>
                  <a:gd name="connsiteY477-148880" fmla="*/ 1097602 h 2711051"/>
                  <a:gd name="connsiteX478-148881" fmla="*/ 1662494 w 6006665"/>
                  <a:gd name="connsiteY478-148882" fmla="*/ 1104046 h 2711051"/>
                  <a:gd name="connsiteX0-148883" fmla="*/ 1662494 w 6006665"/>
                  <a:gd name="connsiteY0-148884" fmla="*/ 1104046 h 2711051"/>
                  <a:gd name="connsiteX1-148885" fmla="*/ 3211535 w 6006665"/>
                  <a:gd name="connsiteY1-148886" fmla="*/ 1 h 2711051"/>
                  <a:gd name="connsiteX2-148887" fmla="*/ 3200173 w 6006665"/>
                  <a:gd name="connsiteY2-148888" fmla="*/ 74993 h 2711051"/>
                  <a:gd name="connsiteX3-148889" fmla="*/ 3161541 w 6006665"/>
                  <a:gd name="connsiteY3-148890" fmla="*/ 118170 h 2711051"/>
                  <a:gd name="connsiteX4-148891" fmla="*/ 3066097 w 6006665"/>
                  <a:gd name="connsiteY4-148892" fmla="*/ 193161 h 2711051"/>
                  <a:gd name="connsiteX5-148893" fmla="*/ 3034283 w 6006665"/>
                  <a:gd name="connsiteY5-148894" fmla="*/ 236338 h 2711051"/>
                  <a:gd name="connsiteX6-148895" fmla="*/ 3082005 w 6006665"/>
                  <a:gd name="connsiteY6-148896" fmla="*/ 252245 h 2711051"/>
                  <a:gd name="connsiteX7-148897" fmla="*/ 3129459 w 6006665"/>
                  <a:gd name="connsiteY7-148898" fmla="*/ 279926 h 2711051"/>
                  <a:gd name="connsiteX8-148899" fmla="*/ 3156451 w 6006665"/>
                  <a:gd name="connsiteY8-148900" fmla="*/ 256790 h 2711051"/>
                  <a:gd name="connsiteX9-148901" fmla="*/ 3158460 w 6006665"/>
                  <a:gd name="connsiteY9-148902" fmla="*/ 265274 h 2711051"/>
                  <a:gd name="connsiteX10-148903" fmla="*/ 3168359 w 6006665"/>
                  <a:gd name="connsiteY10-148904" fmla="*/ 256790 h 2711051"/>
                  <a:gd name="connsiteX11-148905" fmla="*/ 3184984 w 6006665"/>
                  <a:gd name="connsiteY11-148906" fmla="*/ 326983 h 2711051"/>
                  <a:gd name="connsiteX12-148907" fmla="*/ 3192811 w 6006665"/>
                  <a:gd name="connsiteY12-148908" fmla="*/ 311329 h 2711051"/>
                  <a:gd name="connsiteX13-148909" fmla="*/ 3251895 w 6006665"/>
                  <a:gd name="connsiteY13-148910" fmla="*/ 290877 h 2711051"/>
                  <a:gd name="connsiteX14-148911" fmla="*/ 3259833 w 6006665"/>
                  <a:gd name="connsiteY14-148912" fmla="*/ 292251 h 2711051"/>
                  <a:gd name="connsiteX15-148913" fmla="*/ 3263802 w 6006665"/>
                  <a:gd name="connsiteY15-148914" fmla="*/ 290877 h 2711051"/>
                  <a:gd name="connsiteX16-148915" fmla="*/ 3381970 w 6006665"/>
                  <a:gd name="connsiteY16-148916" fmla="*/ 311329 h 2711051"/>
                  <a:gd name="connsiteX17-148917" fmla="*/ 3388787 w 6006665"/>
                  <a:gd name="connsiteY17-148918" fmla="*/ 370413 h 2711051"/>
                  <a:gd name="connsiteX18-148919" fmla="*/ 3531529 w 6006665"/>
                  <a:gd name="connsiteY18-148920" fmla="*/ 391404 h 2711051"/>
                  <a:gd name="connsiteX19-148921" fmla="*/ 3538225 w 6006665"/>
                  <a:gd name="connsiteY19-148922" fmla="*/ 295422 h 2711051"/>
                  <a:gd name="connsiteX20-148923" fmla="*/ 3549910 w 6006665"/>
                  <a:gd name="connsiteY20-148924" fmla="*/ 298609 h 2711051"/>
                  <a:gd name="connsiteX21-148925" fmla="*/ 3550132 w 6006665"/>
                  <a:gd name="connsiteY21-148926" fmla="*/ 295422 h 2711051"/>
                  <a:gd name="connsiteX22-148927" fmla="*/ 3625123 w 6006665"/>
                  <a:gd name="connsiteY22-148928" fmla="*/ 315874 h 2711051"/>
                  <a:gd name="connsiteX23-148929" fmla="*/ 3672301 w 6006665"/>
                  <a:gd name="connsiteY23-148930" fmla="*/ 315874 h 2711051"/>
                  <a:gd name="connsiteX24-148931" fmla="*/ 3684207 w 6006665"/>
                  <a:gd name="connsiteY24-148932" fmla="*/ 315874 h 2711051"/>
                  <a:gd name="connsiteX25-148933" fmla="*/ 3743291 w 6006665"/>
                  <a:gd name="connsiteY25-148934" fmla="*/ 381775 h 2711051"/>
                  <a:gd name="connsiteX26-148935" fmla="*/ 3759199 w 6006665"/>
                  <a:gd name="connsiteY26-148936" fmla="*/ 461312 h 2711051"/>
                  <a:gd name="connsiteX27-148937" fmla="*/ 3738747 w 6006665"/>
                  <a:gd name="connsiteY27-148938" fmla="*/ 511306 h 2711051"/>
                  <a:gd name="connsiteX28-148939" fmla="*/ 3786469 w 6006665"/>
                  <a:gd name="connsiteY28-148940" fmla="*/ 602204 h 2711051"/>
                  <a:gd name="connsiteX29-148941" fmla="*/ 3835603 w 6006665"/>
                  <a:gd name="connsiteY29-148942" fmla="*/ 638110 h 2711051"/>
                  <a:gd name="connsiteX30-148943" fmla="*/ 3865460 w 6006665"/>
                  <a:gd name="connsiteY30-148944" fmla="*/ 527213 h 2711051"/>
                  <a:gd name="connsiteX31-148945" fmla="*/ 3875077 w 6006665"/>
                  <a:gd name="connsiteY31-148946" fmla="*/ 535720 h 2711051"/>
                  <a:gd name="connsiteX32-148947" fmla="*/ 3877367 w 6006665"/>
                  <a:gd name="connsiteY32-148948" fmla="*/ 527213 h 2711051"/>
                  <a:gd name="connsiteX33-148949" fmla="*/ 3932151 w 6006665"/>
                  <a:gd name="connsiteY33-148950" fmla="*/ 575676 h 2711051"/>
                  <a:gd name="connsiteX34-148951" fmla="*/ 3988173 w 6006665"/>
                  <a:gd name="connsiteY34-148952" fmla="*/ 547665 h 2711051"/>
                  <a:gd name="connsiteX35-148953" fmla="*/ 3993852 w 6006665"/>
                  <a:gd name="connsiteY35-148954" fmla="*/ 550780 h 2711051"/>
                  <a:gd name="connsiteX36-148955" fmla="*/ 4000080 w 6006665"/>
                  <a:gd name="connsiteY36-148956" fmla="*/ 547665 h 2711051"/>
                  <a:gd name="connsiteX37-148957" fmla="*/ 4062426 w 6006665"/>
                  <a:gd name="connsiteY37-148958" fmla="*/ 581855 h 2711051"/>
                  <a:gd name="connsiteX38-148959" fmla="*/ 4085889 w 6006665"/>
                  <a:gd name="connsiteY38-148960" fmla="*/ 554483 h 2711051"/>
                  <a:gd name="connsiteX39-148961" fmla="*/ 4095563 w 6006665"/>
                  <a:gd name="connsiteY39-148962" fmla="*/ 557087 h 2711051"/>
                  <a:gd name="connsiteX40-148963" fmla="*/ 4097796 w 6006665"/>
                  <a:gd name="connsiteY40-148964" fmla="*/ 554483 h 2711051"/>
                  <a:gd name="connsiteX41-148965" fmla="*/ 4144150 w 6006665"/>
                  <a:gd name="connsiteY41-148966" fmla="*/ 566963 h 2711051"/>
                  <a:gd name="connsiteX42-148967" fmla="*/ 4117703 w 6006665"/>
                  <a:gd name="connsiteY42-148968" fmla="*/ 456767 h 2711051"/>
                  <a:gd name="connsiteX43-148969" fmla="*/ 4165425 w 6006665"/>
                  <a:gd name="connsiteY43-148970" fmla="*/ 402228 h 2711051"/>
                  <a:gd name="connsiteX44-148971" fmla="*/ 4175231 w 6006665"/>
                  <a:gd name="connsiteY44-148972" fmla="*/ 404629 h 2711051"/>
                  <a:gd name="connsiteX45-148973" fmla="*/ 4177332 w 6006665"/>
                  <a:gd name="connsiteY45-148974" fmla="*/ 402228 h 2711051"/>
                  <a:gd name="connsiteX46-148975" fmla="*/ 4511384 w 6006665"/>
                  <a:gd name="connsiteY46-148976" fmla="*/ 484036 h 2711051"/>
                  <a:gd name="connsiteX47-148977" fmla="*/ 4543199 w 6006665"/>
                  <a:gd name="connsiteY47-148978" fmla="*/ 554483 h 2711051"/>
                  <a:gd name="connsiteX48-148979" fmla="*/ 4639242 w 6006665"/>
                  <a:gd name="connsiteY48-148980" fmla="*/ 637125 h 2711051"/>
                  <a:gd name="connsiteX49-148981" fmla="*/ 4774445 w 6006665"/>
                  <a:gd name="connsiteY49-148982" fmla="*/ 618112 h 2711051"/>
                  <a:gd name="connsiteX50-148983" fmla="*/ 4778496 w 6006665"/>
                  <a:gd name="connsiteY50-148984" fmla="*/ 619216 h 2711051"/>
                  <a:gd name="connsiteX51-148985" fmla="*/ 4786352 w 6006665"/>
                  <a:gd name="connsiteY51-148986" fmla="*/ 618112 h 2711051"/>
                  <a:gd name="connsiteX52-148987" fmla="*/ 4861343 w 6006665"/>
                  <a:gd name="connsiteY52-148988" fmla="*/ 638564 h 2711051"/>
                  <a:gd name="connsiteX53-148989" fmla="*/ 4893158 w 6006665"/>
                  <a:gd name="connsiteY53-148990" fmla="*/ 681741 h 2711051"/>
                  <a:gd name="connsiteX54-148991" fmla="*/ 4888613 w 6006665"/>
                  <a:gd name="connsiteY54-148992" fmla="*/ 763549 h 2711051"/>
                  <a:gd name="connsiteX55-148993" fmla="*/ 4927677 w 6006665"/>
                  <a:gd name="connsiteY55-148994" fmla="*/ 788221 h 2711051"/>
                  <a:gd name="connsiteX56-148995" fmla="*/ 4967605 w 6006665"/>
                  <a:gd name="connsiteY56-148996" fmla="*/ 774912 h 2711051"/>
                  <a:gd name="connsiteX57-148997" fmla="*/ 5038051 w 6006665"/>
                  <a:gd name="connsiteY57-148998" fmla="*/ 768094 h 2711051"/>
                  <a:gd name="connsiteX58-148999" fmla="*/ 5040730 w 6006665"/>
                  <a:gd name="connsiteY58-149000" fmla="*/ 768987 h 2711051"/>
                  <a:gd name="connsiteX59-149001" fmla="*/ 5049958 w 6006665"/>
                  <a:gd name="connsiteY59-149002" fmla="*/ 768094 h 2711051"/>
                  <a:gd name="connsiteX60-149003" fmla="*/ 5114249 w 6006665"/>
                  <a:gd name="connsiteY60-149004" fmla="*/ 789525 h 2711051"/>
                  <a:gd name="connsiteX61-149005" fmla="*/ 5176671 w 6006665"/>
                  <a:gd name="connsiteY61-149006" fmla="*/ 779457 h 2711051"/>
                  <a:gd name="connsiteX62-149007" fmla="*/ 5177801 w 6006665"/>
                  <a:gd name="connsiteY62-149008" fmla="*/ 781195 h 2711051"/>
                  <a:gd name="connsiteX63-149009" fmla="*/ 5188578 w 6006665"/>
                  <a:gd name="connsiteY63-149010" fmla="*/ 779457 h 2711051"/>
                  <a:gd name="connsiteX64-149011" fmla="*/ 5243719 w 6006665"/>
                  <a:gd name="connsiteY64-149012" fmla="*/ 864288 h 2711051"/>
                  <a:gd name="connsiteX65-149013" fmla="*/ 5283477 w 6006665"/>
                  <a:gd name="connsiteY65-149014" fmla="*/ 833996 h 2711051"/>
                  <a:gd name="connsiteX66-149015" fmla="*/ 5258480 w 6006665"/>
                  <a:gd name="connsiteY66-149016" fmla="*/ 768094 h 2711051"/>
                  <a:gd name="connsiteX67-149017" fmla="*/ 5267570 w 6006665"/>
                  <a:gd name="connsiteY67-149018" fmla="*/ 720373 h 2711051"/>
                  <a:gd name="connsiteX68-149019" fmla="*/ 5278896 w 6006665"/>
                  <a:gd name="connsiteY68-149020" fmla="*/ 723422 h 2711051"/>
                  <a:gd name="connsiteX69-149021" fmla="*/ 5279477 w 6006665"/>
                  <a:gd name="connsiteY69-149022" fmla="*/ 720373 h 2711051"/>
                  <a:gd name="connsiteX70-149023" fmla="*/ 5395510 w 6006665"/>
                  <a:gd name="connsiteY70-149024" fmla="*/ 751612 h 2711051"/>
                  <a:gd name="connsiteX71-149025" fmla="*/ 5463001 w 6006665"/>
                  <a:gd name="connsiteY71-149026" fmla="*/ 747642 h 2711051"/>
                  <a:gd name="connsiteX72-149027" fmla="*/ 5464386 w 6006665"/>
                  <a:gd name="connsiteY72-149028" fmla="*/ 748261 h 2711051"/>
                  <a:gd name="connsiteX73-149029" fmla="*/ 5474909 w 6006665"/>
                  <a:gd name="connsiteY73-149030" fmla="*/ 747642 h 2711051"/>
                  <a:gd name="connsiteX74-149031" fmla="*/ 5581715 w 6006665"/>
                  <a:gd name="connsiteY74-149032" fmla="*/ 795364 h 2711051"/>
                  <a:gd name="connsiteX75-149033" fmla="*/ 5633981 w 6006665"/>
                  <a:gd name="connsiteY75-149034" fmla="*/ 838541 h 2711051"/>
                  <a:gd name="connsiteX76-149035" fmla="*/ 5720335 w 6006665"/>
                  <a:gd name="connsiteY76-149036" fmla="*/ 918077 h 2711051"/>
                  <a:gd name="connsiteX77-149037" fmla="*/ 5822595 w 6006665"/>
                  <a:gd name="connsiteY77-149038" fmla="*/ 1015793 h 2711051"/>
                  <a:gd name="connsiteX78-149039" fmla="*/ 5818051 w 6006665"/>
                  <a:gd name="connsiteY78-149040" fmla="*/ 1070332 h 2711051"/>
                  <a:gd name="connsiteX79-149041" fmla="*/ 5825679 w 6006665"/>
                  <a:gd name="connsiteY79-149042" fmla="*/ 1077960 h 2711051"/>
                  <a:gd name="connsiteX80-149043" fmla="*/ 5822051 w 6006665"/>
                  <a:gd name="connsiteY80-149044" fmla="*/ 1027155 h 2711051"/>
                  <a:gd name="connsiteX81-149045" fmla="*/ 5834092 w 6006665"/>
                  <a:gd name="connsiteY81-149046" fmla="*/ 1029028 h 2711051"/>
                  <a:gd name="connsiteX82-149047" fmla="*/ 5833958 w 6006665"/>
                  <a:gd name="connsiteY82-149048" fmla="*/ 1027155 h 2711051"/>
                  <a:gd name="connsiteX83-149049" fmla="*/ 5936219 w 6006665"/>
                  <a:gd name="connsiteY83-149050" fmla="*/ 1043062 h 2711051"/>
                  <a:gd name="connsiteX84-149051" fmla="*/ 6006665 w 6006665"/>
                  <a:gd name="connsiteY84-149052" fmla="*/ 1122599 h 2711051"/>
                  <a:gd name="connsiteX85-149053" fmla="*/ 5968033 w 6006665"/>
                  <a:gd name="connsiteY85-149054" fmla="*/ 1161231 h 2711051"/>
                  <a:gd name="connsiteX86-149055" fmla="*/ 5908949 w 6006665"/>
                  <a:gd name="connsiteY86-149056" fmla="*/ 1172593 h 2711051"/>
                  <a:gd name="connsiteX87-149057" fmla="*/ 5908949 w 6006665"/>
                  <a:gd name="connsiteY87-149058" fmla="*/ 1258947 h 2711051"/>
                  <a:gd name="connsiteX88-149059" fmla="*/ 5893042 w 6006665"/>
                  <a:gd name="connsiteY88-149060" fmla="*/ 1274854 h 2711051"/>
                  <a:gd name="connsiteX89-149061" fmla="*/ 5861227 w 6006665"/>
                  <a:gd name="connsiteY89-149062" fmla="*/ 1274854 h 2711051"/>
                  <a:gd name="connsiteX90-149063" fmla="*/ 5817506 w 6006665"/>
                  <a:gd name="connsiteY90-149064" fmla="*/ 1240767 h 2711051"/>
                  <a:gd name="connsiteX91-149065" fmla="*/ 5767511 w 6006665"/>
                  <a:gd name="connsiteY91-149066" fmla="*/ 1215770 h 2711051"/>
                  <a:gd name="connsiteX92-149067" fmla="*/ 5729132 w 6006665"/>
                  <a:gd name="connsiteY92-149068" fmla="*/ 1167751 h 2711051"/>
                  <a:gd name="connsiteX93-149069" fmla="*/ 5695337 w 6006665"/>
                  <a:gd name="connsiteY93-149070" fmla="*/ 1177138 h 2711051"/>
                  <a:gd name="connsiteX94-149071" fmla="*/ 5693366 w 6006665"/>
                  <a:gd name="connsiteY94-149072" fmla="*/ 1174378 h 2711051"/>
                  <a:gd name="connsiteX95-149073" fmla="*/ 5640799 w 6006665"/>
                  <a:gd name="connsiteY95-149074" fmla="*/ 1133961 h 2711051"/>
                  <a:gd name="connsiteX96-149075" fmla="*/ 5656705 w 6006665"/>
                  <a:gd name="connsiteY96-149076" fmla="*/ 1177138 h 2711051"/>
                  <a:gd name="connsiteX97-149077" fmla="*/ 5586259 w 6006665"/>
                  <a:gd name="connsiteY97-149078" fmla="*/ 1252129 h 2711051"/>
                  <a:gd name="connsiteX98-149079" fmla="*/ 5575676 w 6006665"/>
                  <a:gd name="connsiteY98-149080" fmla="*/ 1251121 h 2711051"/>
                  <a:gd name="connsiteX99-149081" fmla="*/ 5539436 w 6006665"/>
                  <a:gd name="connsiteY99-149082" fmla="*/ 1248804 h 2711051"/>
                  <a:gd name="connsiteX100-149083" fmla="*/ 5593077 w 6006665"/>
                  <a:gd name="connsiteY100-149084" fmla="*/ 1354390 h 2711051"/>
                  <a:gd name="connsiteX101-149085" fmla="*/ 5613529 w 6006665"/>
                  <a:gd name="connsiteY101-149086" fmla="*/ 1413474 h 2711051"/>
                  <a:gd name="connsiteX102-149087" fmla="*/ 5608984 w 6006665"/>
                  <a:gd name="connsiteY102-149088" fmla="*/ 1436199 h 2711051"/>
                  <a:gd name="connsiteX103-149089" fmla="*/ 5597799 w 6006665"/>
                  <a:gd name="connsiteY103-149090" fmla="*/ 1432590 h 2711051"/>
                  <a:gd name="connsiteX104-149091" fmla="*/ 5534271 w 6006665"/>
                  <a:gd name="connsiteY104-149092" fmla="*/ 1415939 h 2711051"/>
                  <a:gd name="connsiteX105-149093" fmla="*/ 5436277 w 6006665"/>
                  <a:gd name="connsiteY105-149094" fmla="*/ 1472558 h 2711051"/>
                  <a:gd name="connsiteX106-149095" fmla="*/ 5397645 w 6006665"/>
                  <a:gd name="connsiteY106-149096" fmla="*/ 1483921 h 2711051"/>
                  <a:gd name="connsiteX107-149097" fmla="*/ 5345378 w 6006665"/>
                  <a:gd name="connsiteY107-149098" fmla="*/ 1538460 h 2711051"/>
                  <a:gd name="connsiteX108-149099" fmla="*/ 5290839 w 6006665"/>
                  <a:gd name="connsiteY108-149100" fmla="*/ 1586181 h 2711051"/>
                  <a:gd name="connsiteX109-149101" fmla="*/ 5274932 w 6006665"/>
                  <a:gd name="connsiteY109-149102" fmla="*/ 1617996 h 2711051"/>
                  <a:gd name="connsiteX110-149103" fmla="*/ 5267238 w 6006665"/>
                  <a:gd name="connsiteY110-149104" fmla="*/ 1609569 h 2711051"/>
                  <a:gd name="connsiteX111-149105" fmla="*/ 5263025 w 6006665"/>
                  <a:gd name="connsiteY111-149106" fmla="*/ 1617996 h 2711051"/>
                  <a:gd name="connsiteX112-149107" fmla="*/ 5219538 w 6006665"/>
                  <a:gd name="connsiteY112-149108" fmla="*/ 1570368 h 2711051"/>
                  <a:gd name="connsiteX113-149109" fmla="*/ 5129494 w 6006665"/>
                  <a:gd name="connsiteY113-149110" fmla="*/ 1624813 h 2711051"/>
                  <a:gd name="connsiteX114-149111" fmla="*/ 5126389 w 6006665"/>
                  <a:gd name="connsiteY114-149112" fmla="*/ 1619491 h 2711051"/>
                  <a:gd name="connsiteX115-149113" fmla="*/ 5117587 w 6006665"/>
                  <a:gd name="connsiteY115-149114" fmla="*/ 1624813 h 2711051"/>
                  <a:gd name="connsiteX116-149115" fmla="*/ 5105544 w 6006665"/>
                  <a:gd name="connsiteY116-149116" fmla="*/ 1604167 h 2711051"/>
                  <a:gd name="connsiteX117-149117" fmla="*/ 5074955 w 6006665"/>
                  <a:gd name="connsiteY117-149118" fmla="*/ 1629358 h 2711051"/>
                  <a:gd name="connsiteX118-149119" fmla="*/ 5065718 w 6006665"/>
                  <a:gd name="connsiteY118-149120" fmla="*/ 1627159 h 2711051"/>
                  <a:gd name="connsiteX119-149121" fmla="*/ 5063048 w 6006665"/>
                  <a:gd name="connsiteY119-149122" fmla="*/ 1629358 h 2711051"/>
                  <a:gd name="connsiteX120-149123" fmla="*/ 5026594 w 6006665"/>
                  <a:gd name="connsiteY120-149124" fmla="*/ 1620679 h 2711051"/>
                  <a:gd name="connsiteX121-149125" fmla="*/ 5015871 w 6006665"/>
                  <a:gd name="connsiteY121-149126" fmla="*/ 1665718 h 2711051"/>
                  <a:gd name="connsiteX122-149127" fmla="*/ 4974967 w 6006665"/>
                  <a:gd name="connsiteY122-149128" fmla="*/ 1731619 h 2711051"/>
                  <a:gd name="connsiteX123-149129" fmla="*/ 4974967 w 6006665"/>
                  <a:gd name="connsiteY123-149130" fmla="*/ 1763434 h 2711051"/>
                  <a:gd name="connsiteX124-149131" fmla="*/ 5011326 w 6006665"/>
                  <a:gd name="connsiteY124-149132" fmla="*/ 1877057 h 2711051"/>
                  <a:gd name="connsiteX125-149133" fmla="*/ 4999419 w 6006665"/>
                  <a:gd name="connsiteY125-149134" fmla="*/ 1877057 h 2711051"/>
                  <a:gd name="connsiteX126-149135" fmla="*/ 4974967 w 6006665"/>
                  <a:gd name="connsiteY126-149136" fmla="*/ 1877057 h 2711051"/>
                  <a:gd name="connsiteX127-149137" fmla="*/ 4963605 w 6006665"/>
                  <a:gd name="connsiteY127-149138" fmla="*/ 1929323 h 2711051"/>
                  <a:gd name="connsiteX128-149139" fmla="*/ 4974967 w 6006665"/>
                  <a:gd name="connsiteY128-149140" fmla="*/ 1956593 h 2711051"/>
                  <a:gd name="connsiteX129-149141" fmla="*/ 4909065 w 6006665"/>
                  <a:gd name="connsiteY129-149142" fmla="*/ 1990680 h 2711051"/>
                  <a:gd name="connsiteX130-149143" fmla="*/ 4897703 w 6006665"/>
                  <a:gd name="connsiteY130-149144" fmla="*/ 2058854 h 2711051"/>
                  <a:gd name="connsiteX131-149145" fmla="*/ 4845437 w 6006665"/>
                  <a:gd name="connsiteY131-149146" fmla="*/ 2074761 h 2711051"/>
                  <a:gd name="connsiteX132-149147" fmla="*/ 4834074 w 6006665"/>
                  <a:gd name="connsiteY132-149148" fmla="*/ 2133845 h 2711051"/>
                  <a:gd name="connsiteX133-149149" fmla="*/ 4779535 w 6006665"/>
                  <a:gd name="connsiteY133-149150" fmla="*/ 2192929 h 2711051"/>
                  <a:gd name="connsiteX134-149151" fmla="*/ 4777225 w 6006665"/>
                  <a:gd name="connsiteY134-149152" fmla="*/ 2182533 h 2711051"/>
                  <a:gd name="connsiteX135-149153" fmla="*/ 4767628 w 6006665"/>
                  <a:gd name="connsiteY135-149154" fmla="*/ 2192929 h 2711051"/>
                  <a:gd name="connsiteX136-149155" fmla="*/ 4758538 w 6006665"/>
                  <a:gd name="connsiteY136-149156" fmla="*/ 2152025 h 2711051"/>
                  <a:gd name="connsiteX137-149157" fmla="*/ 4742631 w 6006665"/>
                  <a:gd name="connsiteY137-149158" fmla="*/ 2065671 h 2711051"/>
                  <a:gd name="connsiteX138-149159" fmla="*/ 4715361 w 6006665"/>
                  <a:gd name="connsiteY138-149160" fmla="*/ 1924779 h 2711051"/>
                  <a:gd name="connsiteX139-149161" fmla="*/ 4735813 w 6006665"/>
                  <a:gd name="connsiteY139-149162" fmla="*/ 1833880 h 2711051"/>
                  <a:gd name="connsiteX140-149163" fmla="*/ 4767628 w 6006665"/>
                  <a:gd name="connsiteY140-149164" fmla="*/ 1790703 h 2711051"/>
                  <a:gd name="connsiteX141-149165" fmla="*/ 4767628 w 6006665"/>
                  <a:gd name="connsiteY141-149166" fmla="*/ 1763434 h 2711051"/>
                  <a:gd name="connsiteX142-149167" fmla="*/ 4826712 w 6006665"/>
                  <a:gd name="connsiteY142-149168" fmla="*/ 1747526 h 2711051"/>
                  <a:gd name="connsiteX143-149169" fmla="*/ 4892613 w 6006665"/>
                  <a:gd name="connsiteY143-149170" fmla="*/ 1656628 h 2711051"/>
                  <a:gd name="connsiteX144-149171" fmla="*/ 4956243 w 6006665"/>
                  <a:gd name="connsiteY144-149172" fmla="*/ 1581637 h 2711051"/>
                  <a:gd name="connsiteX145-149173" fmla="*/ 5022143 w 6006665"/>
                  <a:gd name="connsiteY145-149174" fmla="*/ 1522552 h 2711051"/>
                  <a:gd name="connsiteX146-149175" fmla="*/ 5046694 w 6006665"/>
                  <a:gd name="connsiteY146-149176" fmla="*/ 1415425 h 2711051"/>
                  <a:gd name="connsiteX147-149177" fmla="*/ 5015871 w 6006665"/>
                  <a:gd name="connsiteY147-149178" fmla="*/ 1420292 h 2711051"/>
                  <a:gd name="connsiteX148-149179" fmla="*/ 4995419 w 6006665"/>
                  <a:gd name="connsiteY148-149180" fmla="*/ 1483921 h 2711051"/>
                  <a:gd name="connsiteX149-149181" fmla="*/ 4904521 w 6006665"/>
                  <a:gd name="connsiteY149-149182" fmla="*/ 1570274 h 2711051"/>
                  <a:gd name="connsiteX150-149183" fmla="*/ 4901708 w 6006665"/>
                  <a:gd name="connsiteY150-149184" fmla="*/ 1561634 h 2711051"/>
                  <a:gd name="connsiteX151-149185" fmla="*/ 4892613 w 6006665"/>
                  <a:gd name="connsiteY151-149186" fmla="*/ 1570274 h 2711051"/>
                  <a:gd name="connsiteX152-149187" fmla="*/ 4861835 w 6006665"/>
                  <a:gd name="connsiteY152-149188" fmla="*/ 1475740 h 2711051"/>
                  <a:gd name="connsiteX153-149189" fmla="*/ 4779535 w 6006665"/>
                  <a:gd name="connsiteY153-149190" fmla="*/ 1499828 h 2711051"/>
                  <a:gd name="connsiteX154-149191" fmla="*/ 4684091 w 6006665"/>
                  <a:gd name="connsiteY154-149192" fmla="*/ 1624813 h 2711051"/>
                  <a:gd name="connsiteX155-149193" fmla="*/ 4715906 w 6006665"/>
                  <a:gd name="connsiteY155-149194" fmla="*/ 1672535 h 2711051"/>
                  <a:gd name="connsiteX156-149195" fmla="*/ 4636369 w 6006665"/>
                  <a:gd name="connsiteY156-149196" fmla="*/ 1688442 h 2711051"/>
                  <a:gd name="connsiteX157-149197" fmla="*/ 4577285 w 6006665"/>
                  <a:gd name="connsiteY157-149198" fmla="*/ 1692987 h 2711051"/>
                  <a:gd name="connsiteX158-149199" fmla="*/ 4577373 w 6006665"/>
                  <a:gd name="connsiteY158-149200" fmla="*/ 1692065 h 2711051"/>
                  <a:gd name="connsiteX159-149201" fmla="*/ 4565379 w 6006665"/>
                  <a:gd name="connsiteY159-149202" fmla="*/ 1692987 h 2711051"/>
                  <a:gd name="connsiteX160-149203" fmla="*/ 4569923 w 6006665"/>
                  <a:gd name="connsiteY160-149204" fmla="*/ 1645266 h 2711051"/>
                  <a:gd name="connsiteX161-149205" fmla="*/ 4520081 w 6006665"/>
                  <a:gd name="connsiteY161-149206" fmla="*/ 1635680 h 2711051"/>
                  <a:gd name="connsiteX162-149207" fmla="*/ 4475025 w 6006665"/>
                  <a:gd name="connsiteY162-149208" fmla="*/ 1665718 h 2711051"/>
                  <a:gd name="connsiteX163-149209" fmla="*/ 4464394 w 6006665"/>
                  <a:gd name="connsiteY163-149210" fmla="*/ 1664867 h 2711051"/>
                  <a:gd name="connsiteX164-149211" fmla="*/ 4463118 w 6006665"/>
                  <a:gd name="connsiteY164-149212" fmla="*/ 1665718 h 2711051"/>
                  <a:gd name="connsiteX165-149213" fmla="*/ 4357637 w 6006665"/>
                  <a:gd name="connsiteY165-149214" fmla="*/ 1657279 h 2711051"/>
                  <a:gd name="connsiteX166-149215" fmla="*/ 4243233 w 6006665"/>
                  <a:gd name="connsiteY166-149216" fmla="*/ 1677080 h 2711051"/>
                  <a:gd name="connsiteX167-149217" fmla="*/ 4125065 w 6006665"/>
                  <a:gd name="connsiteY167-149218" fmla="*/ 1811155 h 2711051"/>
                  <a:gd name="connsiteX168-149219" fmla="*/ 3984173 w 6006665"/>
                  <a:gd name="connsiteY168-149220" fmla="*/ 1967955 h 2711051"/>
                  <a:gd name="connsiteX169-149221" fmla="*/ 4038712 w 6006665"/>
                  <a:gd name="connsiteY169-149222" fmla="*/ 1972500 h 2711051"/>
                  <a:gd name="connsiteX170-149223" fmla="*/ 4059164 w 6006665"/>
                  <a:gd name="connsiteY170-149224" fmla="*/ 2015677 h 2711051"/>
                  <a:gd name="connsiteX171-149225" fmla="*/ 4087782 w 6006665"/>
                  <a:gd name="connsiteY171-149226" fmla="*/ 2024094 h 2711051"/>
                  <a:gd name="connsiteX172-149227" fmla="*/ 4106341 w 6006665"/>
                  <a:gd name="connsiteY172-149228" fmla="*/ 1995225 h 2711051"/>
                  <a:gd name="connsiteX173-149229" fmla="*/ 4117411 w 6006665"/>
                  <a:gd name="connsiteY173-149230" fmla="*/ 1996527 h 2711051"/>
                  <a:gd name="connsiteX174-149231" fmla="*/ 4118248 w 6006665"/>
                  <a:gd name="connsiteY174-149232" fmla="*/ 1995225 h 2711051"/>
                  <a:gd name="connsiteX175-149233" fmla="*/ 4156880 w 6006665"/>
                  <a:gd name="connsiteY175-149234" fmla="*/ 1999770 h 2711051"/>
                  <a:gd name="connsiteX176-149235" fmla="*/ 4211419 w 6006665"/>
                  <a:gd name="connsiteY176-149236" fmla="*/ 2070216 h 2711051"/>
                  <a:gd name="connsiteX177-149237" fmla="*/ 4215964 w 6006665"/>
                  <a:gd name="connsiteY177-149238" fmla="*/ 2117938 h 2711051"/>
                  <a:gd name="connsiteX178-149239" fmla="*/ 4184149 w 6006665"/>
                  <a:gd name="connsiteY178-149240" fmla="*/ 2177022 h 2711051"/>
                  <a:gd name="connsiteX179-149241" fmla="*/ 4177332 w 6006665"/>
                  <a:gd name="connsiteY179-149242" fmla="*/ 2247468 h 2711051"/>
                  <a:gd name="connsiteX180-149243" fmla="*/ 4161425 w 6006665"/>
                  <a:gd name="connsiteY180-149244" fmla="*/ 2333822 h 2711051"/>
                  <a:gd name="connsiteX181-149245" fmla="*/ 4109158 w 6006665"/>
                  <a:gd name="connsiteY181-149246" fmla="*/ 2413358 h 2711051"/>
                  <a:gd name="connsiteX182-149247" fmla="*/ 4097796 w 6006665"/>
                  <a:gd name="connsiteY182-149248" fmla="*/ 2451990 h 2711051"/>
                  <a:gd name="connsiteX183-149249" fmla="*/ 4043257 w 6006665"/>
                  <a:gd name="connsiteY183-149250" fmla="*/ 2511074 h 2711051"/>
                  <a:gd name="connsiteX184-149251" fmla="*/ 3995535 w 6006665"/>
                  <a:gd name="connsiteY184-149252" fmla="*/ 2570158 h 2711051"/>
                  <a:gd name="connsiteX185-149253" fmla="*/ 3975083 w 6006665"/>
                  <a:gd name="connsiteY185-149254" fmla="*/ 2601973 h 2711051"/>
                  <a:gd name="connsiteX186-149255" fmla="*/ 3925089 w 6006665"/>
                  <a:gd name="connsiteY186-149256" fmla="*/ 2629242 h 2711051"/>
                  <a:gd name="connsiteX187-149257" fmla="*/ 3913182 w 6006665"/>
                  <a:gd name="connsiteY187-149258" fmla="*/ 2629242 h 2711051"/>
                  <a:gd name="connsiteX188-149259" fmla="*/ 3904637 w 6006665"/>
                  <a:gd name="connsiteY188-149260" fmla="*/ 2629242 h 2711051"/>
                  <a:gd name="connsiteX189-149261" fmla="*/ 3892729 w 6006665"/>
                  <a:gd name="connsiteY189-149262" fmla="*/ 2629242 h 2711051"/>
                  <a:gd name="connsiteX190-149263" fmla="*/ 3871063 w 6006665"/>
                  <a:gd name="connsiteY190-149264" fmla="*/ 2612993 h 2711051"/>
                  <a:gd name="connsiteX191-149265" fmla="*/ 3829645 w 6006665"/>
                  <a:gd name="connsiteY191-149266" fmla="*/ 2640605 h 2711051"/>
                  <a:gd name="connsiteX192-149267" fmla="*/ 3822828 w 6006665"/>
                  <a:gd name="connsiteY192-149268" fmla="*/ 2661057 h 2711051"/>
                  <a:gd name="connsiteX193-149269" fmla="*/ 3818283 w 6006665"/>
                  <a:gd name="connsiteY193-149270" fmla="*/ 2651967 h 2711051"/>
                  <a:gd name="connsiteX194-149271" fmla="*/ 3818283 w 6006665"/>
                  <a:gd name="connsiteY194-149272" fmla="*/ 2640241 h 2711051"/>
                  <a:gd name="connsiteX195-149273" fmla="*/ 3817738 w 6006665"/>
                  <a:gd name="connsiteY195-149274" fmla="*/ 2640605 h 2711051"/>
                  <a:gd name="connsiteX196-149275" fmla="*/ 3810921 w 6006665"/>
                  <a:gd name="connsiteY196-149276" fmla="*/ 2661057 h 2711051"/>
                  <a:gd name="connsiteX197-149277" fmla="*/ 3806376 w 6006665"/>
                  <a:gd name="connsiteY197-149278" fmla="*/ 2651967 h 2711051"/>
                  <a:gd name="connsiteX198-149279" fmla="*/ 3806376 w 6006665"/>
                  <a:gd name="connsiteY198-149280" fmla="*/ 2624697 h 2711051"/>
                  <a:gd name="connsiteX199-149281" fmla="*/ 3818283 w 6006665"/>
                  <a:gd name="connsiteY199-149282" fmla="*/ 2624697 h 2711051"/>
                  <a:gd name="connsiteX200-149283" fmla="*/ 3826828 w 6006665"/>
                  <a:gd name="connsiteY200-149284" fmla="*/ 2624697 h 2711051"/>
                  <a:gd name="connsiteX201-149285" fmla="*/ 3833645 w 6006665"/>
                  <a:gd name="connsiteY201-149286" fmla="*/ 2565613 h 2711051"/>
                  <a:gd name="connsiteX202-149287" fmla="*/ 3822283 w 6006665"/>
                  <a:gd name="connsiteY202-149288" fmla="*/ 2522437 h 2711051"/>
                  <a:gd name="connsiteX203-149289" fmla="*/ 3849553 w 6006665"/>
                  <a:gd name="connsiteY203-149290" fmla="*/ 2499712 h 2711051"/>
                  <a:gd name="connsiteX204-149291" fmla="*/ 3858814 w 6006665"/>
                  <a:gd name="connsiteY204-149292" fmla="*/ 2501917 h 2711051"/>
                  <a:gd name="connsiteX205-149293" fmla="*/ 3861460 w 6006665"/>
                  <a:gd name="connsiteY205-149294" fmla="*/ 2499712 h 2711051"/>
                  <a:gd name="connsiteX206-149295" fmla="*/ 3898487 w 6006665"/>
                  <a:gd name="connsiteY206-149296" fmla="*/ 2508528 h 2711051"/>
                  <a:gd name="connsiteX207-149297" fmla="*/ 3919999 w 6006665"/>
                  <a:gd name="connsiteY207-149298" fmla="*/ 2463353 h 2711051"/>
                  <a:gd name="connsiteX208-149299" fmla="*/ 3935906 w 6006665"/>
                  <a:gd name="connsiteY208-149300" fmla="*/ 2404268 h 2711051"/>
                  <a:gd name="connsiteX209-149301" fmla="*/ 3947269 w 6006665"/>
                  <a:gd name="connsiteY209-149302" fmla="*/ 2381544 h 2711051"/>
                  <a:gd name="connsiteX210-149303" fmla="*/ 3966292 w 6006665"/>
                  <a:gd name="connsiteY210-149304" fmla="*/ 2337156 h 2711051"/>
                  <a:gd name="connsiteX211-149305" fmla="*/ 3915999 w 6006665"/>
                  <a:gd name="connsiteY211-149306" fmla="*/ 2349729 h 2711051"/>
                  <a:gd name="connsiteX212-149307" fmla="*/ 3888729 w 6006665"/>
                  <a:gd name="connsiteY212-149308" fmla="*/ 2372454 h 2711051"/>
                  <a:gd name="connsiteX213-149309" fmla="*/ 3876822 w 6006665"/>
                  <a:gd name="connsiteY213-149310" fmla="*/ 2372454 h 2711051"/>
                  <a:gd name="connsiteX214-149311" fmla="*/ 3829645 w 6006665"/>
                  <a:gd name="connsiteY214-149312" fmla="*/ 2372454 h 2711051"/>
                  <a:gd name="connsiteX215-149313" fmla="*/ 3817738 w 6006665"/>
                  <a:gd name="connsiteY215-149314" fmla="*/ 2372454 h 2711051"/>
                  <a:gd name="connsiteX216-149315" fmla="*/ 3801831 w 6006665"/>
                  <a:gd name="connsiteY216-149316" fmla="*/ 2317915 h 2711051"/>
                  <a:gd name="connsiteX217-149317" fmla="*/ 3758654 w 6006665"/>
                  <a:gd name="connsiteY217-149318" fmla="*/ 2279283 h 2711051"/>
                  <a:gd name="connsiteX218-149319" fmla="*/ 3692753 w 6006665"/>
                  <a:gd name="connsiteY218-149320" fmla="*/ 2263376 h 2711051"/>
                  <a:gd name="connsiteX219-149321" fmla="*/ 3683663 w 6006665"/>
                  <a:gd name="connsiteY219-149322" fmla="*/ 2204292 h 2711051"/>
                  <a:gd name="connsiteX220-149323" fmla="*/ 3672301 w 6006665"/>
                  <a:gd name="connsiteY220-149324" fmla="*/ 2172477 h 2711051"/>
                  <a:gd name="connsiteX221-149325" fmla="*/ 3656393 w 6006665"/>
                  <a:gd name="connsiteY221-149326" fmla="*/ 2145208 h 2711051"/>
                  <a:gd name="connsiteX222-149327" fmla="*/ 3633669 w 6006665"/>
                  <a:gd name="connsiteY222-149328" fmla="*/ 2086123 h 2711051"/>
                  <a:gd name="connsiteX223-149329" fmla="*/ 3601854 w 6006665"/>
                  <a:gd name="connsiteY223-149330" fmla="*/ 2065671 h 2711051"/>
                  <a:gd name="connsiteX224-149331" fmla="*/ 3545995 w 6006665"/>
                  <a:gd name="connsiteY224-149332" fmla="*/ 2044187 h 2711051"/>
                  <a:gd name="connsiteX225-149333" fmla="*/ 3506955 w 6006665"/>
                  <a:gd name="connsiteY225-149334" fmla="*/ 2049764 h 2711051"/>
                  <a:gd name="connsiteX226-149335" fmla="*/ 3463779 w 6006665"/>
                  <a:gd name="connsiteY226-149336" fmla="*/ 2058854 h 2711051"/>
                  <a:gd name="connsiteX227-149337" fmla="*/ 3431964 w 6006665"/>
                  <a:gd name="connsiteY227-149338" fmla="*/ 2086123 h 2711051"/>
                  <a:gd name="connsiteX228-149339" fmla="*/ 3452416 w 6006665"/>
                  <a:gd name="connsiteY228-149340" fmla="*/ 2102031 h 2711051"/>
                  <a:gd name="connsiteX229-149341" fmla="*/ 3452416 w 6006665"/>
                  <a:gd name="connsiteY229-149342" fmla="*/ 2133845 h 2711051"/>
                  <a:gd name="connsiteX230-149343" fmla="*/ 1811153 w 6006665"/>
                  <a:gd name="connsiteY230-149344" fmla="*/ 1999770 h 2711051"/>
                  <a:gd name="connsiteX231-149345" fmla="*/ 1748069 w 6006665"/>
                  <a:gd name="connsiteY231-149346" fmla="*/ 2038402 h 2711051"/>
                  <a:gd name="connsiteX232-149347" fmla="*/ 1711709 w 6006665"/>
                  <a:gd name="connsiteY232-149348" fmla="*/ 2042947 h 2711051"/>
                  <a:gd name="connsiteX233-149349" fmla="*/ 1711926 w 6006665"/>
                  <a:gd name="connsiteY233-149350" fmla="*/ 2041431 h 2711051"/>
                  <a:gd name="connsiteX234-149351" fmla="*/ 1699803 w 6006665"/>
                  <a:gd name="connsiteY234-149352" fmla="*/ 2042947 h 2711051"/>
                  <a:gd name="connsiteX235-149353" fmla="*/ 1704347 w 6006665"/>
                  <a:gd name="connsiteY235-149354" fmla="*/ 2011132 h 2711051"/>
                  <a:gd name="connsiteX236-149355" fmla="*/ 1662460 w 6006665"/>
                  <a:gd name="connsiteY236-149356" fmla="*/ 1993181 h 2711051"/>
                  <a:gd name="connsiteX237-149357" fmla="*/ 1629901 w 6006665"/>
                  <a:gd name="connsiteY237-149358" fmla="*/ 2006587 h 2711051"/>
                  <a:gd name="connsiteX238-149359" fmla="*/ 1629300 w 6006665"/>
                  <a:gd name="connsiteY238-149360" fmla="*/ 2001932 h 2711051"/>
                  <a:gd name="connsiteX239-149361" fmla="*/ 1617994 w 6006665"/>
                  <a:gd name="connsiteY239-149362" fmla="*/ 2006587 h 2711051"/>
                  <a:gd name="connsiteX240-149363" fmla="*/ 1608904 w 6006665"/>
                  <a:gd name="connsiteY240-149364" fmla="*/ 1936141 h 2711051"/>
                  <a:gd name="connsiteX241-149365" fmla="*/ 1552684 w 6006665"/>
                  <a:gd name="connsiteY241-149366" fmla="*/ 1926448 h 2711051"/>
                  <a:gd name="connsiteX242-149367" fmla="*/ 1518550 w 6006665"/>
                  <a:gd name="connsiteY242-149368" fmla="*/ 1952048 h 2711051"/>
                  <a:gd name="connsiteX243-149369" fmla="*/ 1425379 w 6006665"/>
                  <a:gd name="connsiteY243-149370" fmla="*/ 1972500 h 2711051"/>
                  <a:gd name="connsiteX244-149371" fmla="*/ 1409472 w 6006665"/>
                  <a:gd name="connsiteY244-149372" fmla="*/ 1990680 h 2711051"/>
                  <a:gd name="connsiteX245-149373" fmla="*/ 1270852 w 6006665"/>
                  <a:gd name="connsiteY245-149374" fmla="*/ 2011132 h 2711051"/>
                  <a:gd name="connsiteX246-149375" fmla="*/ 1254945 w 6006665"/>
                  <a:gd name="connsiteY246-149376" fmla="*/ 2031584 h 2711051"/>
                  <a:gd name="connsiteX247-149377" fmla="*/ 1282214 w 6006665"/>
                  <a:gd name="connsiteY247-149378" fmla="*/ 2074761 h 2711051"/>
                  <a:gd name="connsiteX248-149379" fmla="*/ 1243582 w 6006665"/>
                  <a:gd name="connsiteY248-149380" fmla="*/ 2090668 h 2711051"/>
                  <a:gd name="connsiteX249-149381" fmla="*/ 1254945 w 6006665"/>
                  <a:gd name="connsiteY249-149382" fmla="*/ 2108848 h 2711051"/>
                  <a:gd name="connsiteX250-149383" fmla="*/ 1216313 w 6006665"/>
                  <a:gd name="connsiteY250-149384" fmla="*/ 2133845 h 2711051"/>
                  <a:gd name="connsiteX251-149385" fmla="*/ 1275397 w 6006665"/>
                  <a:gd name="connsiteY251-149386" fmla="*/ 2177022 h 2711051"/>
                  <a:gd name="connsiteX252-149387" fmla="*/ 1270852 w 6006665"/>
                  <a:gd name="connsiteY252-149388" fmla="*/ 2204292 h 2711051"/>
                  <a:gd name="connsiteX253-149389" fmla="*/ 1259108 w 6006665"/>
                  <a:gd name="connsiteY253-149390" fmla="*/ 2203313 h 2711051"/>
                  <a:gd name="connsiteX254-149391" fmla="*/ 1258945 w 6006665"/>
                  <a:gd name="connsiteY254-149392" fmla="*/ 2204292 h 2711051"/>
                  <a:gd name="connsiteX255-149393" fmla="*/ 1215644 w 6006665"/>
                  <a:gd name="connsiteY255-149394" fmla="*/ 2200683 h 2711051"/>
                  <a:gd name="connsiteX256-149395" fmla="*/ 1204950 w 6006665"/>
                  <a:gd name="connsiteY256-149396" fmla="*/ 2215654 h 2711051"/>
                  <a:gd name="connsiteX257-149397" fmla="*/ 1196495 w 6006665"/>
                  <a:gd name="connsiteY257-149398" fmla="*/ 2210822 h 2711051"/>
                  <a:gd name="connsiteX258-149399" fmla="*/ 1193043 w 6006665"/>
                  <a:gd name="connsiteY258-149400" fmla="*/ 2215654 h 2711051"/>
                  <a:gd name="connsiteX259-149401" fmla="*/ 1145322 w 6006665"/>
                  <a:gd name="connsiteY259-149402" fmla="*/ 2188384 h 2711051"/>
                  <a:gd name="connsiteX260-149403" fmla="*/ 1098145 w 6006665"/>
                  <a:gd name="connsiteY260-149404" fmla="*/ 2188384 h 2711051"/>
                  <a:gd name="connsiteX261-149405" fmla="*/ 1061785 w 6006665"/>
                  <a:gd name="connsiteY261-149406" fmla="*/ 2215654 h 2711051"/>
                  <a:gd name="connsiteX262-149407" fmla="*/ 1055322 w 6006665"/>
                  <a:gd name="connsiteY262-149408" fmla="*/ 2211571 h 2711051"/>
                  <a:gd name="connsiteX263-149409" fmla="*/ 1049878 w 6006665"/>
                  <a:gd name="connsiteY263-149410" fmla="*/ 2215654 h 2711051"/>
                  <a:gd name="connsiteX264-149411" fmla="*/ 1006701 w 6006665"/>
                  <a:gd name="connsiteY264-149412" fmla="*/ 2188384 h 2711051"/>
                  <a:gd name="connsiteX265-149413" fmla="*/ 924893 w 6006665"/>
                  <a:gd name="connsiteY265-149414" fmla="*/ 2152025 h 2711051"/>
                  <a:gd name="connsiteX266-149415" fmla="*/ 877716 w 6006665"/>
                  <a:gd name="connsiteY266-149416" fmla="*/ 2152025 h 2711051"/>
                  <a:gd name="connsiteX267-149417" fmla="*/ 802724 w 6006665"/>
                  <a:gd name="connsiteY267-149418" fmla="*/ 2215654 h 2711051"/>
                  <a:gd name="connsiteX268-149419" fmla="*/ 798179 w 6006665"/>
                  <a:gd name="connsiteY268-149420" fmla="*/ 2258831 h 2711051"/>
                  <a:gd name="connsiteX269-149421" fmla="*/ 787406 w 6006665"/>
                  <a:gd name="connsiteY269-149422" fmla="*/ 2248058 h 2711051"/>
                  <a:gd name="connsiteX270-149423" fmla="*/ 786272 w 6006665"/>
                  <a:gd name="connsiteY270-149424" fmla="*/ 2258831 h 2711051"/>
                  <a:gd name="connsiteX271-149425" fmla="*/ 756063 w 6006665"/>
                  <a:gd name="connsiteY271-149426" fmla="*/ 2228621 h 2711051"/>
                  <a:gd name="connsiteX272-149427" fmla="*/ 732278 w 6006665"/>
                  <a:gd name="connsiteY272-149428" fmla="*/ 2286100 h 2711051"/>
                  <a:gd name="connsiteX273-149429" fmla="*/ 743640 w 6006665"/>
                  <a:gd name="connsiteY273-149430" fmla="*/ 2295190 h 2711051"/>
                  <a:gd name="connsiteX274-149431" fmla="*/ 723188 w 6006665"/>
                  <a:gd name="connsiteY274-149432" fmla="*/ 2338367 h 2711051"/>
                  <a:gd name="connsiteX275-149433" fmla="*/ 747026 w 6006665"/>
                  <a:gd name="connsiteY275-149434" fmla="*/ 2375208 h 2711051"/>
                  <a:gd name="connsiteX276-149435" fmla="*/ 763548 w 6006665"/>
                  <a:gd name="connsiteY276-149436" fmla="*/ 2372454 h 2711051"/>
                  <a:gd name="connsiteX277-149437" fmla="*/ 764871 w 6006665"/>
                  <a:gd name="connsiteY277-149438" fmla="*/ 2374218 h 2711051"/>
                  <a:gd name="connsiteX278-149439" fmla="*/ 775455 w 6006665"/>
                  <a:gd name="connsiteY278-149440" fmla="*/ 2372454 h 2711051"/>
                  <a:gd name="connsiteX279-149441" fmla="*/ 802724 w 6006665"/>
                  <a:gd name="connsiteY279-149442" fmla="*/ 2408813 h 2711051"/>
                  <a:gd name="connsiteX280-149443" fmla="*/ 798179 w 6006665"/>
                  <a:gd name="connsiteY280-149444" fmla="*/ 2436083 h 2711051"/>
                  <a:gd name="connsiteX281-149445" fmla="*/ 818632 w 6006665"/>
                  <a:gd name="connsiteY281-149446" fmla="*/ 2447445 h 2711051"/>
                  <a:gd name="connsiteX282-149447" fmla="*/ 802724 w 6006665"/>
                  <a:gd name="connsiteY282-149448" fmla="*/ 2479260 h 2711051"/>
                  <a:gd name="connsiteX283-149449" fmla="*/ 766365 w 6006665"/>
                  <a:gd name="connsiteY283-149450" fmla="*/ 2483805 h 2711051"/>
                  <a:gd name="connsiteX284-149451" fmla="*/ 727733 w 6006665"/>
                  <a:gd name="connsiteY284-149452" fmla="*/ 2542889 h 2711051"/>
                  <a:gd name="connsiteX285-149453" fmla="*/ 759548 w 6006665"/>
                  <a:gd name="connsiteY285-149454" fmla="*/ 2586066 h 2711051"/>
                  <a:gd name="connsiteX286-149455" fmla="*/ 759548 w 6006665"/>
                  <a:gd name="connsiteY286-149456" fmla="*/ 2624697 h 2711051"/>
                  <a:gd name="connsiteX287-149457" fmla="*/ 798179 w 6006665"/>
                  <a:gd name="connsiteY287-149458" fmla="*/ 2683782 h 2711051"/>
                  <a:gd name="connsiteX288-149459" fmla="*/ 775455 w 6006665"/>
                  <a:gd name="connsiteY288-149460" fmla="*/ 2699689 h 2711051"/>
                  <a:gd name="connsiteX289-149461" fmla="*/ 770910 w 6006665"/>
                  <a:gd name="connsiteY289-149462" fmla="*/ 2711051 h 2711051"/>
                  <a:gd name="connsiteX290-149463" fmla="*/ 759003 w 6006665"/>
                  <a:gd name="connsiteY290-149464" fmla="*/ 2711051 h 2711051"/>
                  <a:gd name="connsiteX291-149465" fmla="*/ 755003 w 6006665"/>
                  <a:gd name="connsiteY291-149466" fmla="*/ 2711051 h 2711051"/>
                  <a:gd name="connsiteX292-149467" fmla="*/ 743096 w 6006665"/>
                  <a:gd name="connsiteY292-149468" fmla="*/ 2711051 h 2711051"/>
                  <a:gd name="connsiteX293-149469" fmla="*/ 715826 w 6006665"/>
                  <a:gd name="connsiteY293-149470" fmla="*/ 2676964 h 2711051"/>
                  <a:gd name="connsiteX294-149471" fmla="*/ 704464 w 6006665"/>
                  <a:gd name="connsiteY294-149472" fmla="*/ 2676964 h 2711051"/>
                  <a:gd name="connsiteX295-149473" fmla="*/ 684012 w 6006665"/>
                  <a:gd name="connsiteY295-149474" fmla="*/ 2667874 h 2711051"/>
                  <a:gd name="connsiteX296-149475" fmla="*/ 672649 w 6006665"/>
                  <a:gd name="connsiteY296-149476" fmla="*/ 2645150 h 2711051"/>
                  <a:gd name="connsiteX297-149477" fmla="*/ 645222 w 6006665"/>
                  <a:gd name="connsiteY297-149478" fmla="*/ 2637313 h 2711051"/>
                  <a:gd name="connsiteX298-149479" fmla="*/ 625472 w 6006665"/>
                  <a:gd name="connsiteY298-149480" fmla="*/ 2640605 h 2711051"/>
                  <a:gd name="connsiteX299-149481" fmla="*/ 623771 w 6006665"/>
                  <a:gd name="connsiteY299-149482" fmla="*/ 2638904 h 2711051"/>
                  <a:gd name="connsiteX300-149483" fmla="*/ 613565 w 6006665"/>
                  <a:gd name="connsiteY300-149484" fmla="*/ 2640605 h 2711051"/>
                  <a:gd name="connsiteX301-149485" fmla="*/ 609020 w 6006665"/>
                  <a:gd name="connsiteY301-149486" fmla="*/ 2636060 h 2711051"/>
                  <a:gd name="connsiteX302-149487" fmla="*/ 559026 w 6006665"/>
                  <a:gd name="connsiteY302-149488" fmla="*/ 2608790 h 2711051"/>
                  <a:gd name="connsiteX303-149489" fmla="*/ 506760 w 6006665"/>
                  <a:gd name="connsiteY303-149490" fmla="*/ 2601973 h 2711051"/>
                  <a:gd name="connsiteX304-149491" fmla="*/ 483280 w 6006665"/>
                  <a:gd name="connsiteY304-149492" fmla="*/ 2595264 h 2711051"/>
                  <a:gd name="connsiteX305-149493" fmla="*/ 480035 w 6006665"/>
                  <a:gd name="connsiteY305-149494" fmla="*/ 2597428 h 2711051"/>
                  <a:gd name="connsiteX306-149495" fmla="*/ 475042 w 6006665"/>
                  <a:gd name="connsiteY306-149496" fmla="*/ 2592910 h 2711051"/>
                  <a:gd name="connsiteX307-149497" fmla="*/ 474945 w 6006665"/>
                  <a:gd name="connsiteY307-149498" fmla="*/ 2592883 h 2711051"/>
                  <a:gd name="connsiteX308-149499" fmla="*/ 468128 w 6006665"/>
                  <a:gd name="connsiteY308-149500" fmla="*/ 2597428 h 2711051"/>
                  <a:gd name="connsiteX309-149501" fmla="*/ 420406 w 6006665"/>
                  <a:gd name="connsiteY309-149502" fmla="*/ 2554251 h 2711051"/>
                  <a:gd name="connsiteX310-149503" fmla="*/ 381774 w 6006665"/>
                  <a:gd name="connsiteY310-149504" fmla="*/ 2538344 h 2711051"/>
                  <a:gd name="connsiteX311-149505" fmla="*/ 349960 w 6006665"/>
                  <a:gd name="connsiteY311-149506" fmla="*/ 2506529 h 2711051"/>
                  <a:gd name="connsiteX312-149507" fmla="*/ 377229 w 6006665"/>
                  <a:gd name="connsiteY312-149508" fmla="*/ 2499712 h 2711051"/>
                  <a:gd name="connsiteX313-149509" fmla="*/ 404499 w 6006665"/>
                  <a:gd name="connsiteY313-149510" fmla="*/ 2451990 h 2711051"/>
                  <a:gd name="connsiteX314-149511" fmla="*/ 388591 w 6006665"/>
                  <a:gd name="connsiteY314-149512" fmla="*/ 2436083 h 2711051"/>
                  <a:gd name="connsiteX315-149513" fmla="*/ 440858 w 6006665"/>
                  <a:gd name="connsiteY315-149514" fmla="*/ 2408813 h 2711051"/>
                  <a:gd name="connsiteX316-149515" fmla="*/ 440858 w 6006665"/>
                  <a:gd name="connsiteY316-149516" fmla="*/ 2405757 h 2711051"/>
                  <a:gd name="connsiteX317-149517" fmla="*/ 416406 w 6006665"/>
                  <a:gd name="connsiteY317-149518" fmla="*/ 2408813 h 2711051"/>
                  <a:gd name="connsiteX318-149519" fmla="*/ 416406 w 6006665"/>
                  <a:gd name="connsiteY318-149520" fmla="*/ 2407325 h 2711051"/>
                  <a:gd name="connsiteX319-149521" fmla="*/ 404499 w 6006665"/>
                  <a:gd name="connsiteY319-149522" fmla="*/ 2408813 h 2711051"/>
                  <a:gd name="connsiteX320-149523" fmla="*/ 404499 w 6006665"/>
                  <a:gd name="connsiteY320-149524" fmla="*/ 2388361 h 2711051"/>
                  <a:gd name="connsiteX321-149525" fmla="*/ 424951 w 6006665"/>
                  <a:gd name="connsiteY321-149526" fmla="*/ 2372454 h 2711051"/>
                  <a:gd name="connsiteX322-149527" fmla="*/ 463583 w 6006665"/>
                  <a:gd name="connsiteY322-149528" fmla="*/ 2365637 h 2711051"/>
                  <a:gd name="connsiteX323-149529" fmla="*/ 468128 w 6006665"/>
                  <a:gd name="connsiteY323-149530" fmla="*/ 2349729 h 2711051"/>
                  <a:gd name="connsiteX324-149531" fmla="*/ 456765 w 6006665"/>
                  <a:gd name="connsiteY324-149532" fmla="*/ 2317915 h 2711051"/>
                  <a:gd name="connsiteX325-149533" fmla="*/ 474945 w 6006665"/>
                  <a:gd name="connsiteY325-149534" fmla="*/ 2290645 h 2711051"/>
                  <a:gd name="connsiteX326-149535" fmla="*/ 474945 w 6006665"/>
                  <a:gd name="connsiteY326-149536" fmla="*/ 2270193 h 2711051"/>
                  <a:gd name="connsiteX327-149537" fmla="*/ 420406 w 6006665"/>
                  <a:gd name="connsiteY327-149538" fmla="*/ 2252013 h 2711051"/>
                  <a:gd name="connsiteX328-149539" fmla="*/ 409588 w 6006665"/>
                  <a:gd name="connsiteY328-149540" fmla="*/ 2252013 h 2711051"/>
                  <a:gd name="connsiteX329-149541" fmla="*/ 397681 w 6006665"/>
                  <a:gd name="connsiteY329-149542" fmla="*/ 2252013 h 2711051"/>
                  <a:gd name="connsiteX330-149543" fmla="*/ 379485 w 6006665"/>
                  <a:gd name="connsiteY330-149544" fmla="*/ 2229774 h 2711051"/>
                  <a:gd name="connsiteX331-149545" fmla="*/ 357322 w 6006665"/>
                  <a:gd name="connsiteY331-149546" fmla="*/ 2236106 h 2711051"/>
                  <a:gd name="connsiteX332-149547" fmla="*/ 352842 w 6006665"/>
                  <a:gd name="connsiteY332-149548" fmla="*/ 2233984 h 2711051"/>
                  <a:gd name="connsiteX333-149549" fmla="*/ 345415 w 6006665"/>
                  <a:gd name="connsiteY333-149550" fmla="*/ 2236106 h 2711051"/>
                  <a:gd name="connsiteX334-149551" fmla="*/ 302238 w 6006665"/>
                  <a:gd name="connsiteY334-149552" fmla="*/ 2215654 h 2711051"/>
                  <a:gd name="connsiteX335-149553" fmla="*/ 302238 w 6006665"/>
                  <a:gd name="connsiteY335-149554" fmla="*/ 2204292 h 2711051"/>
                  <a:gd name="connsiteX336-149555" fmla="*/ 286331 w 6006665"/>
                  <a:gd name="connsiteY336-149556" fmla="*/ 2177022 h 2711051"/>
                  <a:gd name="connsiteX337-149557" fmla="*/ 270968 w 6006665"/>
                  <a:gd name="connsiteY337-149558" fmla="*/ 2177022 h 2711051"/>
                  <a:gd name="connsiteX338-149559" fmla="*/ 259061 w 6006665"/>
                  <a:gd name="connsiteY338-149560" fmla="*/ 2177022 h 2711051"/>
                  <a:gd name="connsiteX339-149561" fmla="*/ 254516 w 6006665"/>
                  <a:gd name="connsiteY339-149562" fmla="*/ 2161115 h 2711051"/>
                  <a:gd name="connsiteX340-149563" fmla="*/ 263606 w 6006665"/>
                  <a:gd name="connsiteY340-149564" fmla="*/ 2145208 h 2711051"/>
                  <a:gd name="connsiteX341-149565" fmla="*/ 243991 w 6006665"/>
                  <a:gd name="connsiteY341-149566" fmla="*/ 2114695 h 2711051"/>
                  <a:gd name="connsiteX342-149567" fmla="*/ 216429 w 6006665"/>
                  <a:gd name="connsiteY342-149568" fmla="*/ 2117938 h 2711051"/>
                  <a:gd name="connsiteX343-149569" fmla="*/ 212956 w 6006665"/>
                  <a:gd name="connsiteY343-149570" fmla="*/ 2116946 h 2711051"/>
                  <a:gd name="connsiteX344-149571" fmla="*/ 204522 w 6006665"/>
                  <a:gd name="connsiteY344-149572" fmla="*/ 2117938 h 2711051"/>
                  <a:gd name="connsiteX345-149573" fmla="*/ 199623 w 6006665"/>
                  <a:gd name="connsiteY345-149574" fmla="*/ 2116538 h 2711051"/>
                  <a:gd name="connsiteX346-149575" fmla="*/ 195977 w 6006665"/>
                  <a:gd name="connsiteY346-149576" fmla="*/ 2129300 h 2711051"/>
                  <a:gd name="connsiteX347-149577" fmla="*/ 184968 w 6006665"/>
                  <a:gd name="connsiteY347-149578" fmla="*/ 2126155 h 2711051"/>
                  <a:gd name="connsiteX348-149579" fmla="*/ 184070 w 6006665"/>
                  <a:gd name="connsiteY348-149580" fmla="*/ 2129300 h 2711051"/>
                  <a:gd name="connsiteX349-149581" fmla="*/ 168163 w 6006665"/>
                  <a:gd name="connsiteY349-149582" fmla="*/ 2124765 h 2711051"/>
                  <a:gd name="connsiteX350-149583" fmla="*/ 156800 w 6006665"/>
                  <a:gd name="connsiteY350-149584" fmla="*/ 2086123 h 2711051"/>
                  <a:gd name="connsiteX351-149585" fmla="*/ 152255 w 6006665"/>
                  <a:gd name="connsiteY351-149586" fmla="*/ 2070216 h 2711051"/>
                  <a:gd name="connsiteX352-149587" fmla="*/ 156800 w 6006665"/>
                  <a:gd name="connsiteY352-149588" fmla="*/ 2065671 h 2711051"/>
                  <a:gd name="connsiteX353-149589" fmla="*/ 168707 w 6006665"/>
                  <a:gd name="connsiteY353-149590" fmla="*/ 2065671 h 2711051"/>
                  <a:gd name="connsiteX354-149591" fmla="*/ 188615 w 6006665"/>
                  <a:gd name="connsiteY354-149592" fmla="*/ 2065671 h 2711051"/>
                  <a:gd name="connsiteX355-149593" fmla="*/ 199977 w 6006665"/>
                  <a:gd name="connsiteY355-149594" fmla="*/ 2054309 h 2711051"/>
                  <a:gd name="connsiteX356-149595" fmla="*/ 188615 w 6006665"/>
                  <a:gd name="connsiteY356-149596" fmla="*/ 2031584 h 2711051"/>
                  <a:gd name="connsiteX357-149597" fmla="*/ 168163 w 6006665"/>
                  <a:gd name="connsiteY357-149598" fmla="*/ 2022495 h 2711051"/>
                  <a:gd name="connsiteX358-149599" fmla="*/ 168163 w 6006665"/>
                  <a:gd name="connsiteY358-149600" fmla="*/ 2015677 h 2711051"/>
                  <a:gd name="connsiteX359-149601" fmla="*/ 152255 w 6006665"/>
                  <a:gd name="connsiteY359-149602" fmla="*/ 1999770 h 2711051"/>
                  <a:gd name="connsiteX360-149603" fmla="*/ 129531 w 6006665"/>
                  <a:gd name="connsiteY360-149604" fmla="*/ 1963410 h 2711051"/>
                  <a:gd name="connsiteX361-149605" fmla="*/ 140893 w 6006665"/>
                  <a:gd name="connsiteY361-149606" fmla="*/ 1940686 h 2711051"/>
                  <a:gd name="connsiteX362-149607" fmla="*/ 136348 w 6006665"/>
                  <a:gd name="connsiteY362-149608" fmla="*/ 1913416 h 2711051"/>
                  <a:gd name="connsiteX363-149609" fmla="*/ 103789 w 6006665"/>
                  <a:gd name="connsiteY363-149610" fmla="*/ 1900009 h 2711051"/>
                  <a:gd name="connsiteX364-149611" fmla="*/ 93716 w 6006665"/>
                  <a:gd name="connsiteY364-149612" fmla="*/ 1904326 h 2711051"/>
                  <a:gd name="connsiteX365-149613" fmla="*/ 91868 w 6006665"/>
                  <a:gd name="connsiteY365-149614" fmla="*/ 1900015 h 2711051"/>
                  <a:gd name="connsiteX366-149615" fmla="*/ 81809 w 6006665"/>
                  <a:gd name="connsiteY366-149616" fmla="*/ 1904326 h 2711051"/>
                  <a:gd name="connsiteX367-149617" fmla="*/ 74992 w 6006665"/>
                  <a:gd name="connsiteY367-149618" fmla="*/ 1888419 h 2711051"/>
                  <a:gd name="connsiteX368-149619" fmla="*/ 34087 w 6006665"/>
                  <a:gd name="connsiteY368-149620" fmla="*/ 1877057 h 2711051"/>
                  <a:gd name="connsiteX369-149621" fmla="*/ 22725 w 6006665"/>
                  <a:gd name="connsiteY369-149622" fmla="*/ 1833880 h 2711051"/>
                  <a:gd name="connsiteX370-149623" fmla="*/ 22725 w 6006665"/>
                  <a:gd name="connsiteY370-149624" fmla="*/ 1802065 h 2711051"/>
                  <a:gd name="connsiteX371-149625" fmla="*/ 0 w 6006665"/>
                  <a:gd name="connsiteY371-149626" fmla="*/ 1786158 h 2711051"/>
                  <a:gd name="connsiteX372-149627" fmla="*/ 15907 w 6006665"/>
                  <a:gd name="connsiteY372-149628" fmla="*/ 1763434 h 2711051"/>
                  <a:gd name="connsiteX373-149629" fmla="*/ 6818 w 6006665"/>
                  <a:gd name="connsiteY373-149630" fmla="*/ 1699805 h 2711051"/>
                  <a:gd name="connsiteX374-149631" fmla="*/ 34087 w 6006665"/>
                  <a:gd name="connsiteY374-149632" fmla="*/ 1656628 h 2711051"/>
                  <a:gd name="connsiteX375-149633" fmla="*/ 27270 w 6006665"/>
                  <a:gd name="connsiteY375-149634" fmla="*/ 1645266 h 2711051"/>
                  <a:gd name="connsiteX376-149635" fmla="*/ 70447 w 6006665"/>
                  <a:gd name="connsiteY376-149636" fmla="*/ 1606634 h 2711051"/>
                  <a:gd name="connsiteX377-149637" fmla="*/ 27270 w 6006665"/>
                  <a:gd name="connsiteY377-149638" fmla="*/ 1570274 h 2711051"/>
                  <a:gd name="connsiteX378-149639" fmla="*/ 109078 w 6006665"/>
                  <a:gd name="connsiteY378-149640" fmla="*/ 1472558 h 2711051"/>
                  <a:gd name="connsiteX379-149641" fmla="*/ 145438 w 6006665"/>
                  <a:gd name="connsiteY379-149642" fmla="*/ 1429381 h 2711051"/>
                  <a:gd name="connsiteX380-149643" fmla="*/ 156800 w 6006665"/>
                  <a:gd name="connsiteY380-149644" fmla="*/ 1386205 h 2711051"/>
                  <a:gd name="connsiteX381-149645" fmla="*/ 102261 w 6006665"/>
                  <a:gd name="connsiteY381-149646" fmla="*/ 1333938 h 2711051"/>
                  <a:gd name="connsiteX382-149647" fmla="*/ 118168 w 6006665"/>
                  <a:gd name="connsiteY382-149648" fmla="*/ 1279399 h 2711051"/>
                  <a:gd name="connsiteX383-149649" fmla="*/ 86354 w 6006665"/>
                  <a:gd name="connsiteY383-149650" fmla="*/ 1215770 h 2711051"/>
                  <a:gd name="connsiteX384-149651" fmla="*/ 109078 w 6006665"/>
                  <a:gd name="connsiteY384-149652" fmla="*/ 1140778 h 2711051"/>
                  <a:gd name="connsiteX385-149653" fmla="*/ 70447 w 6006665"/>
                  <a:gd name="connsiteY385-149654" fmla="*/ 1038517 h 2711051"/>
                  <a:gd name="connsiteX386-149655" fmla="*/ 102261 w 6006665"/>
                  <a:gd name="connsiteY386-149656" fmla="*/ 968071 h 2711051"/>
                  <a:gd name="connsiteX387-149657" fmla="*/ 43177 w 6006665"/>
                  <a:gd name="connsiteY387-149658" fmla="*/ 902170 h 2711051"/>
                  <a:gd name="connsiteX388-149659" fmla="*/ 49994 w 6006665"/>
                  <a:gd name="connsiteY388-149660" fmla="*/ 827178 h 2711051"/>
                  <a:gd name="connsiteX389-149661" fmla="*/ 81809 w 6006665"/>
                  <a:gd name="connsiteY389-149662" fmla="*/ 822633 h 2711051"/>
                  <a:gd name="connsiteX390-149663" fmla="*/ 145438 w 6006665"/>
                  <a:gd name="connsiteY390-149664" fmla="*/ 779457 h 2711051"/>
                  <a:gd name="connsiteX391-149665" fmla="*/ 184070 w 6006665"/>
                  <a:gd name="connsiteY391-149666" fmla="*/ 740825 h 2711051"/>
                  <a:gd name="connsiteX392-149667" fmla="*/ 189699 w 6006665"/>
                  <a:gd name="connsiteY392-149668" fmla="*/ 747103 h 2711051"/>
                  <a:gd name="connsiteX393-149669" fmla="*/ 195977 w 6006665"/>
                  <a:gd name="connsiteY393-149670" fmla="*/ 740825 h 2711051"/>
                  <a:gd name="connsiteX394-149671" fmla="*/ 255061 w 6006665"/>
                  <a:gd name="connsiteY394-149672" fmla="*/ 806726 h 2711051"/>
                  <a:gd name="connsiteX395-149673" fmla="*/ 350504 w 6006665"/>
                  <a:gd name="connsiteY395-149674" fmla="*/ 827178 h 2711051"/>
                  <a:gd name="connsiteX396-149675" fmla="*/ 491397 w 6006665"/>
                  <a:gd name="connsiteY396-149676" fmla="*/ 940802 h 2711051"/>
                  <a:gd name="connsiteX397-149677" fmla="*/ 523211 w 6006665"/>
                  <a:gd name="connsiteY397-149678" fmla="*/ 988523 h 2711051"/>
                  <a:gd name="connsiteX398-149679" fmla="*/ 523211 w 6006665"/>
                  <a:gd name="connsiteY398-149680" fmla="*/ 1047607 h 2711051"/>
                  <a:gd name="connsiteX399-149681" fmla="*/ 486852 w 6006665"/>
                  <a:gd name="connsiteY399-149682" fmla="*/ 1102146 h 2711051"/>
                  <a:gd name="connsiteX400-149683" fmla="*/ 420951 w 6006665"/>
                  <a:gd name="connsiteY400-149684" fmla="*/ 1122599 h 2711051"/>
                  <a:gd name="connsiteX401-149685" fmla="*/ 415909 w 6006665"/>
                  <a:gd name="connsiteY401-149686" fmla="*/ 1120468 h 2711051"/>
                  <a:gd name="connsiteX402-149687" fmla="*/ 409044 w 6006665"/>
                  <a:gd name="connsiteY402-149688" fmla="*/ 1122599 h 2711051"/>
                  <a:gd name="connsiteX403-149689" fmla="*/ 252950 w 6006665"/>
                  <a:gd name="connsiteY403-149690" fmla="*/ 1056643 h 2711051"/>
                  <a:gd name="connsiteX404-149691" fmla="*/ 232336 w 6006665"/>
                  <a:gd name="connsiteY404-149692" fmla="*/ 1063515 h 2711051"/>
                  <a:gd name="connsiteX405-149693" fmla="*/ 291420 w 6006665"/>
                  <a:gd name="connsiteY405-149694" fmla="*/ 1133961 h 2711051"/>
                  <a:gd name="connsiteX406-149695" fmla="*/ 291420 w 6006665"/>
                  <a:gd name="connsiteY406-149696" fmla="*/ 1172593 h 2711051"/>
                  <a:gd name="connsiteX407-149697" fmla="*/ 298238 w 6006665"/>
                  <a:gd name="connsiteY407-149698" fmla="*/ 1258947 h 2711051"/>
                  <a:gd name="connsiteX408-149699" fmla="*/ 345959 w 6006665"/>
                  <a:gd name="connsiteY408-149700" fmla="*/ 1290761 h 2711051"/>
                  <a:gd name="connsiteX409-149701" fmla="*/ 362087 w 6006665"/>
                  <a:gd name="connsiteY409-149702" fmla="*/ 1300169 h 2711051"/>
                  <a:gd name="connsiteX410-149703" fmla="*/ 365867 w 6006665"/>
                  <a:gd name="connsiteY410-149704" fmla="*/ 1268036 h 2711051"/>
                  <a:gd name="connsiteX411-149705" fmla="*/ 345415 w 6006665"/>
                  <a:gd name="connsiteY411-149706" fmla="*/ 1231677 h 2711051"/>
                  <a:gd name="connsiteX412-149707" fmla="*/ 365867 w 6006665"/>
                  <a:gd name="connsiteY412-149708" fmla="*/ 1199862 h 2711051"/>
                  <a:gd name="connsiteX413-149709" fmla="*/ 374560 w 6006665"/>
                  <a:gd name="connsiteY413-149710" fmla="*/ 1204861 h 2711051"/>
                  <a:gd name="connsiteX414-149711" fmla="*/ 377774 w 6006665"/>
                  <a:gd name="connsiteY414-149712" fmla="*/ 1199862 h 2711051"/>
                  <a:gd name="connsiteX415-149713" fmla="*/ 461933 w 6006665"/>
                  <a:gd name="connsiteY415-149714" fmla="*/ 1248254 h 2711051"/>
                  <a:gd name="connsiteX416-149715" fmla="*/ 484035 w 6006665"/>
                  <a:gd name="connsiteY416-149716" fmla="*/ 1231677 h 2711051"/>
                  <a:gd name="connsiteX417-149717" fmla="*/ 463583 w 6006665"/>
                  <a:gd name="connsiteY417-149718" fmla="*/ 1165775 h 2711051"/>
                  <a:gd name="connsiteX418-149719" fmla="*/ 549936 w 6006665"/>
                  <a:gd name="connsiteY418-149720" fmla="*/ 1079422 h 2711051"/>
                  <a:gd name="connsiteX419-149721" fmla="*/ 559742 w 6006665"/>
                  <a:gd name="connsiteY419-149722" fmla="*/ 1081523 h 2711051"/>
                  <a:gd name="connsiteX420-149723" fmla="*/ 561843 w 6006665"/>
                  <a:gd name="connsiteY420-149724" fmla="*/ 1079422 h 2711051"/>
                  <a:gd name="connsiteX421-149725" fmla="*/ 593658 w 6006665"/>
                  <a:gd name="connsiteY421-149726" fmla="*/ 1086239 h 2711051"/>
                  <a:gd name="connsiteX422-149727" fmla="*/ 620945 w 6006665"/>
                  <a:gd name="connsiteY422-149728" fmla="*/ 1110116 h 2711051"/>
                  <a:gd name="connsiteX423-149729" fmla="*/ 640835 w 6006665"/>
                  <a:gd name="connsiteY423-149730" fmla="*/ 1054425 h 2711051"/>
                  <a:gd name="connsiteX424-149731" fmla="*/ 609020 w 6006665"/>
                  <a:gd name="connsiteY424-149732" fmla="*/ 999886 h 2711051"/>
                  <a:gd name="connsiteX425-149733" fmla="*/ 624928 w 6006665"/>
                  <a:gd name="connsiteY425-149734" fmla="*/ 940802 h 2711051"/>
                  <a:gd name="connsiteX426-149735" fmla="*/ 597658 w 6006665"/>
                  <a:gd name="connsiteY426-149736" fmla="*/ 881717 h 2711051"/>
                  <a:gd name="connsiteX427-149737" fmla="*/ 611562 w 6006665"/>
                  <a:gd name="connsiteY427-149738" fmla="*/ 886043 h 2711051"/>
                  <a:gd name="connsiteX428-149739" fmla="*/ 609565 w 6006665"/>
                  <a:gd name="connsiteY428-149740" fmla="*/ 881717 h 2711051"/>
                  <a:gd name="connsiteX429-149741" fmla="*/ 711826 w 6006665"/>
                  <a:gd name="connsiteY429-149742" fmla="*/ 913532 h 2711051"/>
                  <a:gd name="connsiteX430-149743" fmla="*/ 732278 w 6006665"/>
                  <a:gd name="connsiteY430-149744" fmla="*/ 968071 h 2711051"/>
                  <a:gd name="connsiteX431-149745" fmla="*/ 684556 w 6006665"/>
                  <a:gd name="connsiteY431-149746" fmla="*/ 979433 h 2711051"/>
                  <a:gd name="connsiteX432-149747" fmla="*/ 684556 w 6006665"/>
                  <a:gd name="connsiteY432-149748" fmla="*/ 1031700 h 2711051"/>
                  <a:gd name="connsiteX433-149749" fmla="*/ 713309 w 6006665"/>
                  <a:gd name="connsiteY433-149750" fmla="*/ 1060453 h 2711051"/>
                  <a:gd name="connsiteX434-149751" fmla="*/ 763548 w 6006665"/>
                  <a:gd name="connsiteY434-149752" fmla="*/ 1043062 h 2711051"/>
                  <a:gd name="connsiteX435-149753" fmla="*/ 770365 w 6006665"/>
                  <a:gd name="connsiteY435-149754" fmla="*/ 983978 h 2711051"/>
                  <a:gd name="connsiteX436-149755" fmla="*/ 845357 w 6006665"/>
                  <a:gd name="connsiteY436-149756" fmla="*/ 936257 h 2711051"/>
                  <a:gd name="connsiteX437-149757" fmla="*/ 972614 w 6006665"/>
                  <a:gd name="connsiteY437-149758" fmla="*/ 849903 h 2711051"/>
                  <a:gd name="connsiteX438-149759" fmla="*/ 982566 w 6006665"/>
                  <a:gd name="connsiteY438-149760" fmla="*/ 851230 h 2711051"/>
                  <a:gd name="connsiteX439-149761" fmla="*/ 984521 w 6006665"/>
                  <a:gd name="connsiteY439-149762" fmla="*/ 849903 h 2711051"/>
                  <a:gd name="connsiteX440-149763" fmla="*/ 1018608 w 6006665"/>
                  <a:gd name="connsiteY440-149764" fmla="*/ 854448 h 2711051"/>
                  <a:gd name="connsiteX441-149765" fmla="*/ 979977 w 6006665"/>
                  <a:gd name="connsiteY441-149766" fmla="*/ 918077 h 2711051"/>
                  <a:gd name="connsiteX442-149767" fmla="*/ 1012666 w 6006665"/>
                  <a:gd name="connsiteY442-149768" fmla="*/ 923238 h 2711051"/>
                  <a:gd name="connsiteX443-149769" fmla="*/ 1038516 w 6006665"/>
                  <a:gd name="connsiteY443-149770" fmla="*/ 893080 h 2711051"/>
                  <a:gd name="connsiteX444-149771" fmla="*/ 1050423 w 6006665"/>
                  <a:gd name="connsiteY444-149772" fmla="*/ 893080 h 2711051"/>
                  <a:gd name="connsiteX445-149773" fmla="*/ 1108962 w 6006665"/>
                  <a:gd name="connsiteY445-149774" fmla="*/ 893080 h 2711051"/>
                  <a:gd name="connsiteX446-149775" fmla="*/ 1161229 w 6006665"/>
                  <a:gd name="connsiteY446-149776" fmla="*/ 849903 h 2711051"/>
                  <a:gd name="connsiteX447-149777" fmla="*/ 1165711 w 6006665"/>
                  <a:gd name="connsiteY447-149778" fmla="*/ 856037 h 2711051"/>
                  <a:gd name="connsiteX448-149779" fmla="*/ 1173136 w 6006665"/>
                  <a:gd name="connsiteY448-149780" fmla="*/ 849903 h 2711051"/>
                  <a:gd name="connsiteX449-149781" fmla="*/ 1210035 w 6006665"/>
                  <a:gd name="connsiteY449-149782" fmla="*/ 900396 h 2711051"/>
                  <a:gd name="connsiteX450-149783" fmla="*/ 1247583 w 6006665"/>
                  <a:gd name="connsiteY450-149784" fmla="*/ 843086 h 2711051"/>
                  <a:gd name="connsiteX451-149785" fmla="*/ 1211223 w 6006665"/>
                  <a:gd name="connsiteY451-149786" fmla="*/ 784002 h 2711051"/>
                  <a:gd name="connsiteX452-149787" fmla="*/ 1227130 w 6006665"/>
                  <a:gd name="connsiteY452-149788" fmla="*/ 747642 h 2711051"/>
                  <a:gd name="connsiteX453-149789" fmla="*/ 1237665 w 6006665"/>
                  <a:gd name="connsiteY453-149790" fmla="*/ 750780 h 2711051"/>
                  <a:gd name="connsiteX454-149791" fmla="*/ 1239037 w 6006665"/>
                  <a:gd name="connsiteY454-149792" fmla="*/ 747642 h 2711051"/>
                  <a:gd name="connsiteX455-149793" fmla="*/ 1345843 w 6006665"/>
                  <a:gd name="connsiteY455-149794" fmla="*/ 779457 h 2711051"/>
                  <a:gd name="connsiteX456-149795" fmla="*/ 1400382 w 6006665"/>
                  <a:gd name="connsiteY456-149796" fmla="*/ 811271 h 2711051"/>
                  <a:gd name="connsiteX457-149797" fmla="*/ 1519756 w 6006665"/>
                  <a:gd name="connsiteY457-149798" fmla="*/ 917855 h 2711051"/>
                  <a:gd name="connsiteX458-149799" fmla="*/ 1543003 w 6006665"/>
                  <a:gd name="connsiteY458-149800" fmla="*/ 877173 h 2711051"/>
                  <a:gd name="connsiteX459-149801" fmla="*/ 1506643 w 6006665"/>
                  <a:gd name="connsiteY459-149802" fmla="*/ 822633 h 2711051"/>
                  <a:gd name="connsiteX460-149803" fmla="*/ 1506643 w 6006665"/>
                  <a:gd name="connsiteY460-149804" fmla="*/ 799909 h 2711051"/>
                  <a:gd name="connsiteX461-149805" fmla="*/ 1463467 w 6006665"/>
                  <a:gd name="connsiteY461-149806" fmla="*/ 790819 h 2711051"/>
                  <a:gd name="connsiteX462-149807" fmla="*/ 1472556 w 6006665"/>
                  <a:gd name="connsiteY462-149808" fmla="*/ 740825 h 2711051"/>
                  <a:gd name="connsiteX463-149809" fmla="*/ 1452104 w 6006665"/>
                  <a:gd name="connsiteY463-149810" fmla="*/ 654471 h 2711051"/>
                  <a:gd name="connsiteX464-149811" fmla="*/ 1452104 w 6006665"/>
                  <a:gd name="connsiteY464-149812" fmla="*/ 618112 h 2711051"/>
                  <a:gd name="connsiteX465-149813" fmla="*/ 1522551 w 6006665"/>
                  <a:gd name="connsiteY465-149814" fmla="*/ 515851 h 2711051"/>
                  <a:gd name="connsiteX466-149815" fmla="*/ 1543003 w 6006665"/>
                  <a:gd name="connsiteY466-149816" fmla="*/ 402228 h 2711051"/>
                  <a:gd name="connsiteX467-149817" fmla="*/ 1570272 w 6006665"/>
                  <a:gd name="connsiteY467-149818" fmla="*/ 381775 h 2711051"/>
                  <a:gd name="connsiteX468-149819" fmla="*/ 1578688 w 6006665"/>
                  <a:gd name="connsiteY468-149820" fmla="*/ 384394 h 2711051"/>
                  <a:gd name="connsiteX469-149821" fmla="*/ 1582179 w 6006665"/>
                  <a:gd name="connsiteY469-149822" fmla="*/ 381775 h 2711051"/>
                  <a:gd name="connsiteX470-149823" fmla="*/ 1684440 w 6006665"/>
                  <a:gd name="connsiteY470-149824" fmla="*/ 413590 h 2711051"/>
                  <a:gd name="connsiteX471-149825" fmla="*/ 1688985 w 6006665"/>
                  <a:gd name="connsiteY471-149826" fmla="*/ 484036 h 2711051"/>
                  <a:gd name="connsiteX472-149827" fmla="*/ 1652625 w 6006665"/>
                  <a:gd name="connsiteY472-149828" fmla="*/ 574935 h 2711051"/>
                  <a:gd name="connsiteX473-149829" fmla="*/ 1679895 w 6006665"/>
                  <a:gd name="connsiteY473-149830" fmla="*/ 613567 h 2711051"/>
                  <a:gd name="connsiteX474-149831" fmla="*/ 1688985 w 6006665"/>
                  <a:gd name="connsiteY474-149832" fmla="*/ 688558 h 2711051"/>
                  <a:gd name="connsiteX475-149833" fmla="*/ 1679895 w 6006665"/>
                  <a:gd name="connsiteY475-149834" fmla="*/ 833996 h 2711051"/>
                  <a:gd name="connsiteX476-149835" fmla="*/ 1636718 w 6006665"/>
                  <a:gd name="connsiteY476-149836" fmla="*/ 1097602 h 2711051"/>
                  <a:gd name="connsiteX477-149837" fmla="*/ 1662494 w 6006665"/>
                  <a:gd name="connsiteY477-149838" fmla="*/ 1104046 h 2711051"/>
                  <a:gd name="connsiteX0-149839" fmla="*/ 1662494 w 6006665"/>
                  <a:gd name="connsiteY0-149840" fmla="*/ 1104046 h 2711051"/>
                  <a:gd name="connsiteX1-149841" fmla="*/ 3211535 w 6006665"/>
                  <a:gd name="connsiteY1-149842" fmla="*/ 1 h 2711051"/>
                  <a:gd name="connsiteX2-149843" fmla="*/ 3200173 w 6006665"/>
                  <a:gd name="connsiteY2-149844" fmla="*/ 74993 h 2711051"/>
                  <a:gd name="connsiteX3-149845" fmla="*/ 3161541 w 6006665"/>
                  <a:gd name="connsiteY3-149846" fmla="*/ 118170 h 2711051"/>
                  <a:gd name="connsiteX4-149847" fmla="*/ 3066097 w 6006665"/>
                  <a:gd name="connsiteY4-149848" fmla="*/ 193161 h 2711051"/>
                  <a:gd name="connsiteX5-149849" fmla="*/ 3034283 w 6006665"/>
                  <a:gd name="connsiteY5-149850" fmla="*/ 236338 h 2711051"/>
                  <a:gd name="connsiteX6-149851" fmla="*/ 3082005 w 6006665"/>
                  <a:gd name="connsiteY6-149852" fmla="*/ 252245 h 2711051"/>
                  <a:gd name="connsiteX7-149853" fmla="*/ 3129459 w 6006665"/>
                  <a:gd name="connsiteY7-149854" fmla="*/ 279926 h 2711051"/>
                  <a:gd name="connsiteX8-149855" fmla="*/ 3156451 w 6006665"/>
                  <a:gd name="connsiteY8-149856" fmla="*/ 256790 h 2711051"/>
                  <a:gd name="connsiteX9-149857" fmla="*/ 3158460 w 6006665"/>
                  <a:gd name="connsiteY9-149858" fmla="*/ 265274 h 2711051"/>
                  <a:gd name="connsiteX10-149859" fmla="*/ 3168359 w 6006665"/>
                  <a:gd name="connsiteY10-149860" fmla="*/ 256790 h 2711051"/>
                  <a:gd name="connsiteX11-149861" fmla="*/ 3184984 w 6006665"/>
                  <a:gd name="connsiteY11-149862" fmla="*/ 326983 h 2711051"/>
                  <a:gd name="connsiteX12-149863" fmla="*/ 3192811 w 6006665"/>
                  <a:gd name="connsiteY12-149864" fmla="*/ 311329 h 2711051"/>
                  <a:gd name="connsiteX13-149865" fmla="*/ 3251895 w 6006665"/>
                  <a:gd name="connsiteY13-149866" fmla="*/ 290877 h 2711051"/>
                  <a:gd name="connsiteX14-149867" fmla="*/ 3259833 w 6006665"/>
                  <a:gd name="connsiteY14-149868" fmla="*/ 292251 h 2711051"/>
                  <a:gd name="connsiteX15-149869" fmla="*/ 3263802 w 6006665"/>
                  <a:gd name="connsiteY15-149870" fmla="*/ 290877 h 2711051"/>
                  <a:gd name="connsiteX16-149871" fmla="*/ 3381970 w 6006665"/>
                  <a:gd name="connsiteY16-149872" fmla="*/ 311329 h 2711051"/>
                  <a:gd name="connsiteX17-149873" fmla="*/ 3388787 w 6006665"/>
                  <a:gd name="connsiteY17-149874" fmla="*/ 370413 h 2711051"/>
                  <a:gd name="connsiteX18-149875" fmla="*/ 3531529 w 6006665"/>
                  <a:gd name="connsiteY18-149876" fmla="*/ 391404 h 2711051"/>
                  <a:gd name="connsiteX19-149877" fmla="*/ 3538225 w 6006665"/>
                  <a:gd name="connsiteY19-149878" fmla="*/ 295422 h 2711051"/>
                  <a:gd name="connsiteX20-149879" fmla="*/ 3549910 w 6006665"/>
                  <a:gd name="connsiteY20-149880" fmla="*/ 298609 h 2711051"/>
                  <a:gd name="connsiteX21-149881" fmla="*/ 3550132 w 6006665"/>
                  <a:gd name="connsiteY21-149882" fmla="*/ 295422 h 2711051"/>
                  <a:gd name="connsiteX22-149883" fmla="*/ 3625123 w 6006665"/>
                  <a:gd name="connsiteY22-149884" fmla="*/ 315874 h 2711051"/>
                  <a:gd name="connsiteX23-149885" fmla="*/ 3672301 w 6006665"/>
                  <a:gd name="connsiteY23-149886" fmla="*/ 315874 h 2711051"/>
                  <a:gd name="connsiteX24-149887" fmla="*/ 3684207 w 6006665"/>
                  <a:gd name="connsiteY24-149888" fmla="*/ 315874 h 2711051"/>
                  <a:gd name="connsiteX25-149889" fmla="*/ 3743291 w 6006665"/>
                  <a:gd name="connsiteY25-149890" fmla="*/ 381775 h 2711051"/>
                  <a:gd name="connsiteX26-149891" fmla="*/ 3759199 w 6006665"/>
                  <a:gd name="connsiteY26-149892" fmla="*/ 461312 h 2711051"/>
                  <a:gd name="connsiteX27-149893" fmla="*/ 3738747 w 6006665"/>
                  <a:gd name="connsiteY27-149894" fmla="*/ 511306 h 2711051"/>
                  <a:gd name="connsiteX28-149895" fmla="*/ 3786469 w 6006665"/>
                  <a:gd name="connsiteY28-149896" fmla="*/ 602204 h 2711051"/>
                  <a:gd name="connsiteX29-149897" fmla="*/ 3835603 w 6006665"/>
                  <a:gd name="connsiteY29-149898" fmla="*/ 638110 h 2711051"/>
                  <a:gd name="connsiteX30-149899" fmla="*/ 3865460 w 6006665"/>
                  <a:gd name="connsiteY30-149900" fmla="*/ 527213 h 2711051"/>
                  <a:gd name="connsiteX31-149901" fmla="*/ 3875077 w 6006665"/>
                  <a:gd name="connsiteY31-149902" fmla="*/ 535720 h 2711051"/>
                  <a:gd name="connsiteX32-149903" fmla="*/ 3877367 w 6006665"/>
                  <a:gd name="connsiteY32-149904" fmla="*/ 527213 h 2711051"/>
                  <a:gd name="connsiteX33-149905" fmla="*/ 3932151 w 6006665"/>
                  <a:gd name="connsiteY33-149906" fmla="*/ 575676 h 2711051"/>
                  <a:gd name="connsiteX34-149907" fmla="*/ 3988173 w 6006665"/>
                  <a:gd name="connsiteY34-149908" fmla="*/ 547665 h 2711051"/>
                  <a:gd name="connsiteX35-149909" fmla="*/ 3993852 w 6006665"/>
                  <a:gd name="connsiteY35-149910" fmla="*/ 550780 h 2711051"/>
                  <a:gd name="connsiteX36-149911" fmla="*/ 4000080 w 6006665"/>
                  <a:gd name="connsiteY36-149912" fmla="*/ 547665 h 2711051"/>
                  <a:gd name="connsiteX37-149913" fmla="*/ 4062426 w 6006665"/>
                  <a:gd name="connsiteY37-149914" fmla="*/ 581855 h 2711051"/>
                  <a:gd name="connsiteX38-149915" fmla="*/ 4085889 w 6006665"/>
                  <a:gd name="connsiteY38-149916" fmla="*/ 554483 h 2711051"/>
                  <a:gd name="connsiteX39-149917" fmla="*/ 4095563 w 6006665"/>
                  <a:gd name="connsiteY39-149918" fmla="*/ 557087 h 2711051"/>
                  <a:gd name="connsiteX40-149919" fmla="*/ 4097796 w 6006665"/>
                  <a:gd name="connsiteY40-149920" fmla="*/ 554483 h 2711051"/>
                  <a:gd name="connsiteX41-149921" fmla="*/ 4144150 w 6006665"/>
                  <a:gd name="connsiteY41-149922" fmla="*/ 566963 h 2711051"/>
                  <a:gd name="connsiteX42-149923" fmla="*/ 4117703 w 6006665"/>
                  <a:gd name="connsiteY42-149924" fmla="*/ 456767 h 2711051"/>
                  <a:gd name="connsiteX43-149925" fmla="*/ 4165425 w 6006665"/>
                  <a:gd name="connsiteY43-149926" fmla="*/ 402228 h 2711051"/>
                  <a:gd name="connsiteX44-149927" fmla="*/ 4175231 w 6006665"/>
                  <a:gd name="connsiteY44-149928" fmla="*/ 404629 h 2711051"/>
                  <a:gd name="connsiteX45-149929" fmla="*/ 4177332 w 6006665"/>
                  <a:gd name="connsiteY45-149930" fmla="*/ 402228 h 2711051"/>
                  <a:gd name="connsiteX46-149931" fmla="*/ 4511384 w 6006665"/>
                  <a:gd name="connsiteY46-149932" fmla="*/ 484036 h 2711051"/>
                  <a:gd name="connsiteX47-149933" fmla="*/ 4543199 w 6006665"/>
                  <a:gd name="connsiteY47-149934" fmla="*/ 554483 h 2711051"/>
                  <a:gd name="connsiteX48-149935" fmla="*/ 4639242 w 6006665"/>
                  <a:gd name="connsiteY48-149936" fmla="*/ 637125 h 2711051"/>
                  <a:gd name="connsiteX49-149937" fmla="*/ 4774445 w 6006665"/>
                  <a:gd name="connsiteY49-149938" fmla="*/ 618112 h 2711051"/>
                  <a:gd name="connsiteX50-149939" fmla="*/ 4778496 w 6006665"/>
                  <a:gd name="connsiteY50-149940" fmla="*/ 619216 h 2711051"/>
                  <a:gd name="connsiteX51-149941" fmla="*/ 4786352 w 6006665"/>
                  <a:gd name="connsiteY51-149942" fmla="*/ 618112 h 2711051"/>
                  <a:gd name="connsiteX52-149943" fmla="*/ 4861343 w 6006665"/>
                  <a:gd name="connsiteY52-149944" fmla="*/ 638564 h 2711051"/>
                  <a:gd name="connsiteX53-149945" fmla="*/ 4893158 w 6006665"/>
                  <a:gd name="connsiteY53-149946" fmla="*/ 681741 h 2711051"/>
                  <a:gd name="connsiteX54-149947" fmla="*/ 4888613 w 6006665"/>
                  <a:gd name="connsiteY54-149948" fmla="*/ 763549 h 2711051"/>
                  <a:gd name="connsiteX55-149949" fmla="*/ 4927677 w 6006665"/>
                  <a:gd name="connsiteY55-149950" fmla="*/ 788221 h 2711051"/>
                  <a:gd name="connsiteX56-149951" fmla="*/ 4967605 w 6006665"/>
                  <a:gd name="connsiteY56-149952" fmla="*/ 774912 h 2711051"/>
                  <a:gd name="connsiteX57-149953" fmla="*/ 5038051 w 6006665"/>
                  <a:gd name="connsiteY57-149954" fmla="*/ 768094 h 2711051"/>
                  <a:gd name="connsiteX58-149955" fmla="*/ 5040730 w 6006665"/>
                  <a:gd name="connsiteY58-149956" fmla="*/ 768987 h 2711051"/>
                  <a:gd name="connsiteX59-149957" fmla="*/ 5049958 w 6006665"/>
                  <a:gd name="connsiteY59-149958" fmla="*/ 768094 h 2711051"/>
                  <a:gd name="connsiteX60-149959" fmla="*/ 5114249 w 6006665"/>
                  <a:gd name="connsiteY60-149960" fmla="*/ 789525 h 2711051"/>
                  <a:gd name="connsiteX61-149961" fmla="*/ 5176671 w 6006665"/>
                  <a:gd name="connsiteY61-149962" fmla="*/ 779457 h 2711051"/>
                  <a:gd name="connsiteX62-149963" fmla="*/ 5177801 w 6006665"/>
                  <a:gd name="connsiteY62-149964" fmla="*/ 781195 h 2711051"/>
                  <a:gd name="connsiteX63-149965" fmla="*/ 5188578 w 6006665"/>
                  <a:gd name="connsiteY63-149966" fmla="*/ 779457 h 2711051"/>
                  <a:gd name="connsiteX64-149967" fmla="*/ 5243719 w 6006665"/>
                  <a:gd name="connsiteY64-149968" fmla="*/ 864288 h 2711051"/>
                  <a:gd name="connsiteX65-149969" fmla="*/ 5283477 w 6006665"/>
                  <a:gd name="connsiteY65-149970" fmla="*/ 833996 h 2711051"/>
                  <a:gd name="connsiteX66-149971" fmla="*/ 5258480 w 6006665"/>
                  <a:gd name="connsiteY66-149972" fmla="*/ 768094 h 2711051"/>
                  <a:gd name="connsiteX67-149973" fmla="*/ 5267570 w 6006665"/>
                  <a:gd name="connsiteY67-149974" fmla="*/ 720373 h 2711051"/>
                  <a:gd name="connsiteX68-149975" fmla="*/ 5278896 w 6006665"/>
                  <a:gd name="connsiteY68-149976" fmla="*/ 723422 h 2711051"/>
                  <a:gd name="connsiteX69-149977" fmla="*/ 5279477 w 6006665"/>
                  <a:gd name="connsiteY69-149978" fmla="*/ 720373 h 2711051"/>
                  <a:gd name="connsiteX70-149979" fmla="*/ 5395510 w 6006665"/>
                  <a:gd name="connsiteY70-149980" fmla="*/ 751612 h 2711051"/>
                  <a:gd name="connsiteX71-149981" fmla="*/ 5463001 w 6006665"/>
                  <a:gd name="connsiteY71-149982" fmla="*/ 747642 h 2711051"/>
                  <a:gd name="connsiteX72-149983" fmla="*/ 5464386 w 6006665"/>
                  <a:gd name="connsiteY72-149984" fmla="*/ 748261 h 2711051"/>
                  <a:gd name="connsiteX73-149985" fmla="*/ 5474909 w 6006665"/>
                  <a:gd name="connsiteY73-149986" fmla="*/ 747642 h 2711051"/>
                  <a:gd name="connsiteX74-149987" fmla="*/ 5581715 w 6006665"/>
                  <a:gd name="connsiteY74-149988" fmla="*/ 795364 h 2711051"/>
                  <a:gd name="connsiteX75-149989" fmla="*/ 5633981 w 6006665"/>
                  <a:gd name="connsiteY75-149990" fmla="*/ 838541 h 2711051"/>
                  <a:gd name="connsiteX76-149991" fmla="*/ 5720335 w 6006665"/>
                  <a:gd name="connsiteY76-149992" fmla="*/ 918077 h 2711051"/>
                  <a:gd name="connsiteX77-149993" fmla="*/ 5822595 w 6006665"/>
                  <a:gd name="connsiteY77-149994" fmla="*/ 1015793 h 2711051"/>
                  <a:gd name="connsiteX78-149995" fmla="*/ 5818051 w 6006665"/>
                  <a:gd name="connsiteY78-149996" fmla="*/ 1070332 h 2711051"/>
                  <a:gd name="connsiteX79-149997" fmla="*/ 5825679 w 6006665"/>
                  <a:gd name="connsiteY79-149998" fmla="*/ 1077960 h 2711051"/>
                  <a:gd name="connsiteX80-149999" fmla="*/ 5822051 w 6006665"/>
                  <a:gd name="connsiteY80-150000" fmla="*/ 1027155 h 2711051"/>
                  <a:gd name="connsiteX81-150001" fmla="*/ 5834092 w 6006665"/>
                  <a:gd name="connsiteY81-150002" fmla="*/ 1029028 h 2711051"/>
                  <a:gd name="connsiteX82-150003" fmla="*/ 5833958 w 6006665"/>
                  <a:gd name="connsiteY82-150004" fmla="*/ 1027155 h 2711051"/>
                  <a:gd name="connsiteX83-150005" fmla="*/ 5936219 w 6006665"/>
                  <a:gd name="connsiteY83-150006" fmla="*/ 1043062 h 2711051"/>
                  <a:gd name="connsiteX84-150007" fmla="*/ 6006665 w 6006665"/>
                  <a:gd name="connsiteY84-150008" fmla="*/ 1122599 h 2711051"/>
                  <a:gd name="connsiteX85-150009" fmla="*/ 5968033 w 6006665"/>
                  <a:gd name="connsiteY85-150010" fmla="*/ 1161231 h 2711051"/>
                  <a:gd name="connsiteX86-150011" fmla="*/ 5908949 w 6006665"/>
                  <a:gd name="connsiteY86-150012" fmla="*/ 1258947 h 2711051"/>
                  <a:gd name="connsiteX87-150013" fmla="*/ 5893042 w 6006665"/>
                  <a:gd name="connsiteY87-150014" fmla="*/ 1274854 h 2711051"/>
                  <a:gd name="connsiteX88-150015" fmla="*/ 5861227 w 6006665"/>
                  <a:gd name="connsiteY88-150016" fmla="*/ 1274854 h 2711051"/>
                  <a:gd name="connsiteX89-150017" fmla="*/ 5817506 w 6006665"/>
                  <a:gd name="connsiteY89-150018" fmla="*/ 1240767 h 2711051"/>
                  <a:gd name="connsiteX90-150019" fmla="*/ 5767511 w 6006665"/>
                  <a:gd name="connsiteY90-150020" fmla="*/ 1215770 h 2711051"/>
                  <a:gd name="connsiteX91-150021" fmla="*/ 5729132 w 6006665"/>
                  <a:gd name="connsiteY91-150022" fmla="*/ 1167751 h 2711051"/>
                  <a:gd name="connsiteX92-150023" fmla="*/ 5695337 w 6006665"/>
                  <a:gd name="connsiteY92-150024" fmla="*/ 1177138 h 2711051"/>
                  <a:gd name="connsiteX93-150025" fmla="*/ 5693366 w 6006665"/>
                  <a:gd name="connsiteY93-150026" fmla="*/ 1174378 h 2711051"/>
                  <a:gd name="connsiteX94-150027" fmla="*/ 5640799 w 6006665"/>
                  <a:gd name="connsiteY94-150028" fmla="*/ 1133961 h 2711051"/>
                  <a:gd name="connsiteX95-150029" fmla="*/ 5656705 w 6006665"/>
                  <a:gd name="connsiteY95-150030" fmla="*/ 1177138 h 2711051"/>
                  <a:gd name="connsiteX96-150031" fmla="*/ 5586259 w 6006665"/>
                  <a:gd name="connsiteY96-150032" fmla="*/ 1252129 h 2711051"/>
                  <a:gd name="connsiteX97-150033" fmla="*/ 5575676 w 6006665"/>
                  <a:gd name="connsiteY97-150034" fmla="*/ 1251121 h 2711051"/>
                  <a:gd name="connsiteX98-150035" fmla="*/ 5539436 w 6006665"/>
                  <a:gd name="connsiteY98-150036" fmla="*/ 1248804 h 2711051"/>
                  <a:gd name="connsiteX99-150037" fmla="*/ 5593077 w 6006665"/>
                  <a:gd name="connsiteY99-150038" fmla="*/ 1354390 h 2711051"/>
                  <a:gd name="connsiteX100-150039" fmla="*/ 5613529 w 6006665"/>
                  <a:gd name="connsiteY100-150040" fmla="*/ 1413474 h 2711051"/>
                  <a:gd name="connsiteX101-150041" fmla="*/ 5608984 w 6006665"/>
                  <a:gd name="connsiteY101-150042" fmla="*/ 1436199 h 2711051"/>
                  <a:gd name="connsiteX102-150043" fmla="*/ 5597799 w 6006665"/>
                  <a:gd name="connsiteY102-150044" fmla="*/ 1432590 h 2711051"/>
                  <a:gd name="connsiteX103-150045" fmla="*/ 5534271 w 6006665"/>
                  <a:gd name="connsiteY103-150046" fmla="*/ 1415939 h 2711051"/>
                  <a:gd name="connsiteX104-150047" fmla="*/ 5436277 w 6006665"/>
                  <a:gd name="connsiteY104-150048" fmla="*/ 1472558 h 2711051"/>
                  <a:gd name="connsiteX105-150049" fmla="*/ 5397645 w 6006665"/>
                  <a:gd name="connsiteY105-150050" fmla="*/ 1483921 h 2711051"/>
                  <a:gd name="connsiteX106-150051" fmla="*/ 5345378 w 6006665"/>
                  <a:gd name="connsiteY106-150052" fmla="*/ 1538460 h 2711051"/>
                  <a:gd name="connsiteX107-150053" fmla="*/ 5290839 w 6006665"/>
                  <a:gd name="connsiteY107-150054" fmla="*/ 1586181 h 2711051"/>
                  <a:gd name="connsiteX108-150055" fmla="*/ 5274932 w 6006665"/>
                  <a:gd name="connsiteY108-150056" fmla="*/ 1617996 h 2711051"/>
                  <a:gd name="connsiteX109-150057" fmla="*/ 5267238 w 6006665"/>
                  <a:gd name="connsiteY109-150058" fmla="*/ 1609569 h 2711051"/>
                  <a:gd name="connsiteX110-150059" fmla="*/ 5263025 w 6006665"/>
                  <a:gd name="connsiteY110-150060" fmla="*/ 1617996 h 2711051"/>
                  <a:gd name="connsiteX111-150061" fmla="*/ 5219538 w 6006665"/>
                  <a:gd name="connsiteY111-150062" fmla="*/ 1570368 h 2711051"/>
                  <a:gd name="connsiteX112-150063" fmla="*/ 5129494 w 6006665"/>
                  <a:gd name="connsiteY112-150064" fmla="*/ 1624813 h 2711051"/>
                  <a:gd name="connsiteX113-150065" fmla="*/ 5126389 w 6006665"/>
                  <a:gd name="connsiteY113-150066" fmla="*/ 1619491 h 2711051"/>
                  <a:gd name="connsiteX114-150067" fmla="*/ 5117587 w 6006665"/>
                  <a:gd name="connsiteY114-150068" fmla="*/ 1624813 h 2711051"/>
                  <a:gd name="connsiteX115-150069" fmla="*/ 5105544 w 6006665"/>
                  <a:gd name="connsiteY115-150070" fmla="*/ 1604167 h 2711051"/>
                  <a:gd name="connsiteX116-150071" fmla="*/ 5074955 w 6006665"/>
                  <a:gd name="connsiteY116-150072" fmla="*/ 1629358 h 2711051"/>
                  <a:gd name="connsiteX117-150073" fmla="*/ 5065718 w 6006665"/>
                  <a:gd name="connsiteY117-150074" fmla="*/ 1627159 h 2711051"/>
                  <a:gd name="connsiteX118-150075" fmla="*/ 5063048 w 6006665"/>
                  <a:gd name="connsiteY118-150076" fmla="*/ 1629358 h 2711051"/>
                  <a:gd name="connsiteX119-150077" fmla="*/ 5026594 w 6006665"/>
                  <a:gd name="connsiteY119-150078" fmla="*/ 1620679 h 2711051"/>
                  <a:gd name="connsiteX120-150079" fmla="*/ 5015871 w 6006665"/>
                  <a:gd name="connsiteY120-150080" fmla="*/ 1665718 h 2711051"/>
                  <a:gd name="connsiteX121-150081" fmla="*/ 4974967 w 6006665"/>
                  <a:gd name="connsiteY121-150082" fmla="*/ 1731619 h 2711051"/>
                  <a:gd name="connsiteX122-150083" fmla="*/ 4974967 w 6006665"/>
                  <a:gd name="connsiteY122-150084" fmla="*/ 1763434 h 2711051"/>
                  <a:gd name="connsiteX123-150085" fmla="*/ 5011326 w 6006665"/>
                  <a:gd name="connsiteY123-150086" fmla="*/ 1877057 h 2711051"/>
                  <a:gd name="connsiteX124-150087" fmla="*/ 4999419 w 6006665"/>
                  <a:gd name="connsiteY124-150088" fmla="*/ 1877057 h 2711051"/>
                  <a:gd name="connsiteX125-150089" fmla="*/ 4974967 w 6006665"/>
                  <a:gd name="connsiteY125-150090" fmla="*/ 1877057 h 2711051"/>
                  <a:gd name="connsiteX126-150091" fmla="*/ 4963605 w 6006665"/>
                  <a:gd name="connsiteY126-150092" fmla="*/ 1929323 h 2711051"/>
                  <a:gd name="connsiteX127-150093" fmla="*/ 4974967 w 6006665"/>
                  <a:gd name="connsiteY127-150094" fmla="*/ 1956593 h 2711051"/>
                  <a:gd name="connsiteX128-150095" fmla="*/ 4909065 w 6006665"/>
                  <a:gd name="connsiteY128-150096" fmla="*/ 1990680 h 2711051"/>
                  <a:gd name="connsiteX129-150097" fmla="*/ 4897703 w 6006665"/>
                  <a:gd name="connsiteY129-150098" fmla="*/ 2058854 h 2711051"/>
                  <a:gd name="connsiteX130-150099" fmla="*/ 4845437 w 6006665"/>
                  <a:gd name="connsiteY130-150100" fmla="*/ 2074761 h 2711051"/>
                  <a:gd name="connsiteX131-150101" fmla="*/ 4834074 w 6006665"/>
                  <a:gd name="connsiteY131-150102" fmla="*/ 2133845 h 2711051"/>
                  <a:gd name="connsiteX132-150103" fmla="*/ 4779535 w 6006665"/>
                  <a:gd name="connsiteY132-150104" fmla="*/ 2192929 h 2711051"/>
                  <a:gd name="connsiteX133-150105" fmla="*/ 4777225 w 6006665"/>
                  <a:gd name="connsiteY133-150106" fmla="*/ 2182533 h 2711051"/>
                  <a:gd name="connsiteX134-150107" fmla="*/ 4767628 w 6006665"/>
                  <a:gd name="connsiteY134-150108" fmla="*/ 2192929 h 2711051"/>
                  <a:gd name="connsiteX135-150109" fmla="*/ 4758538 w 6006665"/>
                  <a:gd name="connsiteY135-150110" fmla="*/ 2152025 h 2711051"/>
                  <a:gd name="connsiteX136-150111" fmla="*/ 4742631 w 6006665"/>
                  <a:gd name="connsiteY136-150112" fmla="*/ 2065671 h 2711051"/>
                  <a:gd name="connsiteX137-150113" fmla="*/ 4715361 w 6006665"/>
                  <a:gd name="connsiteY137-150114" fmla="*/ 1924779 h 2711051"/>
                  <a:gd name="connsiteX138-150115" fmla="*/ 4735813 w 6006665"/>
                  <a:gd name="connsiteY138-150116" fmla="*/ 1833880 h 2711051"/>
                  <a:gd name="connsiteX139-150117" fmla="*/ 4767628 w 6006665"/>
                  <a:gd name="connsiteY139-150118" fmla="*/ 1790703 h 2711051"/>
                  <a:gd name="connsiteX140-150119" fmla="*/ 4767628 w 6006665"/>
                  <a:gd name="connsiteY140-150120" fmla="*/ 1763434 h 2711051"/>
                  <a:gd name="connsiteX141-150121" fmla="*/ 4826712 w 6006665"/>
                  <a:gd name="connsiteY141-150122" fmla="*/ 1747526 h 2711051"/>
                  <a:gd name="connsiteX142-150123" fmla="*/ 4892613 w 6006665"/>
                  <a:gd name="connsiteY142-150124" fmla="*/ 1656628 h 2711051"/>
                  <a:gd name="connsiteX143-150125" fmla="*/ 4956243 w 6006665"/>
                  <a:gd name="connsiteY143-150126" fmla="*/ 1581637 h 2711051"/>
                  <a:gd name="connsiteX144-150127" fmla="*/ 5022143 w 6006665"/>
                  <a:gd name="connsiteY144-150128" fmla="*/ 1522552 h 2711051"/>
                  <a:gd name="connsiteX145-150129" fmla="*/ 5046694 w 6006665"/>
                  <a:gd name="connsiteY145-150130" fmla="*/ 1415425 h 2711051"/>
                  <a:gd name="connsiteX146-150131" fmla="*/ 5015871 w 6006665"/>
                  <a:gd name="connsiteY146-150132" fmla="*/ 1420292 h 2711051"/>
                  <a:gd name="connsiteX147-150133" fmla="*/ 4995419 w 6006665"/>
                  <a:gd name="connsiteY147-150134" fmla="*/ 1483921 h 2711051"/>
                  <a:gd name="connsiteX148-150135" fmla="*/ 4904521 w 6006665"/>
                  <a:gd name="connsiteY148-150136" fmla="*/ 1570274 h 2711051"/>
                  <a:gd name="connsiteX149-150137" fmla="*/ 4901708 w 6006665"/>
                  <a:gd name="connsiteY149-150138" fmla="*/ 1561634 h 2711051"/>
                  <a:gd name="connsiteX150-150139" fmla="*/ 4892613 w 6006665"/>
                  <a:gd name="connsiteY150-150140" fmla="*/ 1570274 h 2711051"/>
                  <a:gd name="connsiteX151-150141" fmla="*/ 4861835 w 6006665"/>
                  <a:gd name="connsiteY151-150142" fmla="*/ 1475740 h 2711051"/>
                  <a:gd name="connsiteX152-150143" fmla="*/ 4779535 w 6006665"/>
                  <a:gd name="connsiteY152-150144" fmla="*/ 1499828 h 2711051"/>
                  <a:gd name="connsiteX153-150145" fmla="*/ 4684091 w 6006665"/>
                  <a:gd name="connsiteY153-150146" fmla="*/ 1624813 h 2711051"/>
                  <a:gd name="connsiteX154-150147" fmla="*/ 4715906 w 6006665"/>
                  <a:gd name="connsiteY154-150148" fmla="*/ 1672535 h 2711051"/>
                  <a:gd name="connsiteX155-150149" fmla="*/ 4636369 w 6006665"/>
                  <a:gd name="connsiteY155-150150" fmla="*/ 1688442 h 2711051"/>
                  <a:gd name="connsiteX156-150151" fmla="*/ 4577285 w 6006665"/>
                  <a:gd name="connsiteY156-150152" fmla="*/ 1692987 h 2711051"/>
                  <a:gd name="connsiteX157-150153" fmla="*/ 4577373 w 6006665"/>
                  <a:gd name="connsiteY157-150154" fmla="*/ 1692065 h 2711051"/>
                  <a:gd name="connsiteX158-150155" fmla="*/ 4565379 w 6006665"/>
                  <a:gd name="connsiteY158-150156" fmla="*/ 1692987 h 2711051"/>
                  <a:gd name="connsiteX159-150157" fmla="*/ 4569923 w 6006665"/>
                  <a:gd name="connsiteY159-150158" fmla="*/ 1645266 h 2711051"/>
                  <a:gd name="connsiteX160-150159" fmla="*/ 4520081 w 6006665"/>
                  <a:gd name="connsiteY160-150160" fmla="*/ 1635680 h 2711051"/>
                  <a:gd name="connsiteX161-150161" fmla="*/ 4475025 w 6006665"/>
                  <a:gd name="connsiteY161-150162" fmla="*/ 1665718 h 2711051"/>
                  <a:gd name="connsiteX162-150163" fmla="*/ 4464394 w 6006665"/>
                  <a:gd name="connsiteY162-150164" fmla="*/ 1664867 h 2711051"/>
                  <a:gd name="connsiteX163-150165" fmla="*/ 4463118 w 6006665"/>
                  <a:gd name="connsiteY163-150166" fmla="*/ 1665718 h 2711051"/>
                  <a:gd name="connsiteX164-150167" fmla="*/ 4357637 w 6006665"/>
                  <a:gd name="connsiteY164-150168" fmla="*/ 1657279 h 2711051"/>
                  <a:gd name="connsiteX165-150169" fmla="*/ 4243233 w 6006665"/>
                  <a:gd name="connsiteY165-150170" fmla="*/ 1677080 h 2711051"/>
                  <a:gd name="connsiteX166-150171" fmla="*/ 4125065 w 6006665"/>
                  <a:gd name="connsiteY166-150172" fmla="*/ 1811155 h 2711051"/>
                  <a:gd name="connsiteX167-150173" fmla="*/ 3984173 w 6006665"/>
                  <a:gd name="connsiteY167-150174" fmla="*/ 1967955 h 2711051"/>
                  <a:gd name="connsiteX168-150175" fmla="*/ 4038712 w 6006665"/>
                  <a:gd name="connsiteY168-150176" fmla="*/ 1972500 h 2711051"/>
                  <a:gd name="connsiteX169-150177" fmla="*/ 4059164 w 6006665"/>
                  <a:gd name="connsiteY169-150178" fmla="*/ 2015677 h 2711051"/>
                  <a:gd name="connsiteX170-150179" fmla="*/ 4087782 w 6006665"/>
                  <a:gd name="connsiteY170-150180" fmla="*/ 2024094 h 2711051"/>
                  <a:gd name="connsiteX171-150181" fmla="*/ 4106341 w 6006665"/>
                  <a:gd name="connsiteY171-150182" fmla="*/ 1995225 h 2711051"/>
                  <a:gd name="connsiteX172-150183" fmla="*/ 4117411 w 6006665"/>
                  <a:gd name="connsiteY172-150184" fmla="*/ 1996527 h 2711051"/>
                  <a:gd name="connsiteX173-150185" fmla="*/ 4118248 w 6006665"/>
                  <a:gd name="connsiteY173-150186" fmla="*/ 1995225 h 2711051"/>
                  <a:gd name="connsiteX174-150187" fmla="*/ 4156880 w 6006665"/>
                  <a:gd name="connsiteY174-150188" fmla="*/ 1999770 h 2711051"/>
                  <a:gd name="connsiteX175-150189" fmla="*/ 4211419 w 6006665"/>
                  <a:gd name="connsiteY175-150190" fmla="*/ 2070216 h 2711051"/>
                  <a:gd name="connsiteX176-150191" fmla="*/ 4215964 w 6006665"/>
                  <a:gd name="connsiteY176-150192" fmla="*/ 2117938 h 2711051"/>
                  <a:gd name="connsiteX177-150193" fmla="*/ 4184149 w 6006665"/>
                  <a:gd name="connsiteY177-150194" fmla="*/ 2177022 h 2711051"/>
                  <a:gd name="connsiteX178-150195" fmla="*/ 4177332 w 6006665"/>
                  <a:gd name="connsiteY178-150196" fmla="*/ 2247468 h 2711051"/>
                  <a:gd name="connsiteX179-150197" fmla="*/ 4161425 w 6006665"/>
                  <a:gd name="connsiteY179-150198" fmla="*/ 2333822 h 2711051"/>
                  <a:gd name="connsiteX180-150199" fmla="*/ 4109158 w 6006665"/>
                  <a:gd name="connsiteY180-150200" fmla="*/ 2413358 h 2711051"/>
                  <a:gd name="connsiteX181-150201" fmla="*/ 4097796 w 6006665"/>
                  <a:gd name="connsiteY181-150202" fmla="*/ 2451990 h 2711051"/>
                  <a:gd name="connsiteX182-150203" fmla="*/ 4043257 w 6006665"/>
                  <a:gd name="connsiteY182-150204" fmla="*/ 2511074 h 2711051"/>
                  <a:gd name="connsiteX183-150205" fmla="*/ 3995535 w 6006665"/>
                  <a:gd name="connsiteY183-150206" fmla="*/ 2570158 h 2711051"/>
                  <a:gd name="connsiteX184-150207" fmla="*/ 3975083 w 6006665"/>
                  <a:gd name="connsiteY184-150208" fmla="*/ 2601973 h 2711051"/>
                  <a:gd name="connsiteX185-150209" fmla="*/ 3925089 w 6006665"/>
                  <a:gd name="connsiteY185-150210" fmla="*/ 2629242 h 2711051"/>
                  <a:gd name="connsiteX186-150211" fmla="*/ 3913182 w 6006665"/>
                  <a:gd name="connsiteY186-150212" fmla="*/ 2629242 h 2711051"/>
                  <a:gd name="connsiteX187-150213" fmla="*/ 3904637 w 6006665"/>
                  <a:gd name="connsiteY187-150214" fmla="*/ 2629242 h 2711051"/>
                  <a:gd name="connsiteX188-150215" fmla="*/ 3892729 w 6006665"/>
                  <a:gd name="connsiteY188-150216" fmla="*/ 2629242 h 2711051"/>
                  <a:gd name="connsiteX189-150217" fmla="*/ 3871063 w 6006665"/>
                  <a:gd name="connsiteY189-150218" fmla="*/ 2612993 h 2711051"/>
                  <a:gd name="connsiteX190-150219" fmla="*/ 3829645 w 6006665"/>
                  <a:gd name="connsiteY190-150220" fmla="*/ 2640605 h 2711051"/>
                  <a:gd name="connsiteX191-150221" fmla="*/ 3822828 w 6006665"/>
                  <a:gd name="connsiteY191-150222" fmla="*/ 2661057 h 2711051"/>
                  <a:gd name="connsiteX192-150223" fmla="*/ 3818283 w 6006665"/>
                  <a:gd name="connsiteY192-150224" fmla="*/ 2651967 h 2711051"/>
                  <a:gd name="connsiteX193-150225" fmla="*/ 3818283 w 6006665"/>
                  <a:gd name="connsiteY193-150226" fmla="*/ 2640241 h 2711051"/>
                  <a:gd name="connsiteX194-150227" fmla="*/ 3817738 w 6006665"/>
                  <a:gd name="connsiteY194-150228" fmla="*/ 2640605 h 2711051"/>
                  <a:gd name="connsiteX195-150229" fmla="*/ 3810921 w 6006665"/>
                  <a:gd name="connsiteY195-150230" fmla="*/ 2661057 h 2711051"/>
                  <a:gd name="connsiteX196-150231" fmla="*/ 3806376 w 6006665"/>
                  <a:gd name="connsiteY196-150232" fmla="*/ 2651967 h 2711051"/>
                  <a:gd name="connsiteX197-150233" fmla="*/ 3806376 w 6006665"/>
                  <a:gd name="connsiteY197-150234" fmla="*/ 2624697 h 2711051"/>
                  <a:gd name="connsiteX198-150235" fmla="*/ 3818283 w 6006665"/>
                  <a:gd name="connsiteY198-150236" fmla="*/ 2624697 h 2711051"/>
                  <a:gd name="connsiteX199-150237" fmla="*/ 3826828 w 6006665"/>
                  <a:gd name="connsiteY199-150238" fmla="*/ 2624697 h 2711051"/>
                  <a:gd name="connsiteX200-150239" fmla="*/ 3833645 w 6006665"/>
                  <a:gd name="connsiteY200-150240" fmla="*/ 2565613 h 2711051"/>
                  <a:gd name="connsiteX201-150241" fmla="*/ 3822283 w 6006665"/>
                  <a:gd name="connsiteY201-150242" fmla="*/ 2522437 h 2711051"/>
                  <a:gd name="connsiteX202-150243" fmla="*/ 3849553 w 6006665"/>
                  <a:gd name="connsiteY202-150244" fmla="*/ 2499712 h 2711051"/>
                  <a:gd name="connsiteX203-150245" fmla="*/ 3858814 w 6006665"/>
                  <a:gd name="connsiteY203-150246" fmla="*/ 2501917 h 2711051"/>
                  <a:gd name="connsiteX204-150247" fmla="*/ 3861460 w 6006665"/>
                  <a:gd name="connsiteY204-150248" fmla="*/ 2499712 h 2711051"/>
                  <a:gd name="connsiteX205-150249" fmla="*/ 3898487 w 6006665"/>
                  <a:gd name="connsiteY205-150250" fmla="*/ 2508528 h 2711051"/>
                  <a:gd name="connsiteX206-150251" fmla="*/ 3919999 w 6006665"/>
                  <a:gd name="connsiteY206-150252" fmla="*/ 2463353 h 2711051"/>
                  <a:gd name="connsiteX207-150253" fmla="*/ 3935906 w 6006665"/>
                  <a:gd name="connsiteY207-150254" fmla="*/ 2404268 h 2711051"/>
                  <a:gd name="connsiteX208-150255" fmla="*/ 3947269 w 6006665"/>
                  <a:gd name="connsiteY208-150256" fmla="*/ 2381544 h 2711051"/>
                  <a:gd name="connsiteX209-150257" fmla="*/ 3966292 w 6006665"/>
                  <a:gd name="connsiteY209-150258" fmla="*/ 2337156 h 2711051"/>
                  <a:gd name="connsiteX210-150259" fmla="*/ 3915999 w 6006665"/>
                  <a:gd name="connsiteY210-150260" fmla="*/ 2349729 h 2711051"/>
                  <a:gd name="connsiteX211-150261" fmla="*/ 3888729 w 6006665"/>
                  <a:gd name="connsiteY211-150262" fmla="*/ 2372454 h 2711051"/>
                  <a:gd name="connsiteX212-150263" fmla="*/ 3876822 w 6006665"/>
                  <a:gd name="connsiteY212-150264" fmla="*/ 2372454 h 2711051"/>
                  <a:gd name="connsiteX213-150265" fmla="*/ 3829645 w 6006665"/>
                  <a:gd name="connsiteY213-150266" fmla="*/ 2372454 h 2711051"/>
                  <a:gd name="connsiteX214-150267" fmla="*/ 3817738 w 6006665"/>
                  <a:gd name="connsiteY214-150268" fmla="*/ 2372454 h 2711051"/>
                  <a:gd name="connsiteX215-150269" fmla="*/ 3801831 w 6006665"/>
                  <a:gd name="connsiteY215-150270" fmla="*/ 2317915 h 2711051"/>
                  <a:gd name="connsiteX216-150271" fmla="*/ 3758654 w 6006665"/>
                  <a:gd name="connsiteY216-150272" fmla="*/ 2279283 h 2711051"/>
                  <a:gd name="connsiteX217-150273" fmla="*/ 3692753 w 6006665"/>
                  <a:gd name="connsiteY217-150274" fmla="*/ 2263376 h 2711051"/>
                  <a:gd name="connsiteX218-150275" fmla="*/ 3683663 w 6006665"/>
                  <a:gd name="connsiteY218-150276" fmla="*/ 2204292 h 2711051"/>
                  <a:gd name="connsiteX219-150277" fmla="*/ 3672301 w 6006665"/>
                  <a:gd name="connsiteY219-150278" fmla="*/ 2172477 h 2711051"/>
                  <a:gd name="connsiteX220-150279" fmla="*/ 3656393 w 6006665"/>
                  <a:gd name="connsiteY220-150280" fmla="*/ 2145208 h 2711051"/>
                  <a:gd name="connsiteX221-150281" fmla="*/ 3633669 w 6006665"/>
                  <a:gd name="connsiteY221-150282" fmla="*/ 2086123 h 2711051"/>
                  <a:gd name="connsiteX222-150283" fmla="*/ 3601854 w 6006665"/>
                  <a:gd name="connsiteY222-150284" fmla="*/ 2065671 h 2711051"/>
                  <a:gd name="connsiteX223-150285" fmla="*/ 3545995 w 6006665"/>
                  <a:gd name="connsiteY223-150286" fmla="*/ 2044187 h 2711051"/>
                  <a:gd name="connsiteX224-150287" fmla="*/ 3506955 w 6006665"/>
                  <a:gd name="connsiteY224-150288" fmla="*/ 2049764 h 2711051"/>
                  <a:gd name="connsiteX225-150289" fmla="*/ 3463779 w 6006665"/>
                  <a:gd name="connsiteY225-150290" fmla="*/ 2058854 h 2711051"/>
                  <a:gd name="connsiteX226-150291" fmla="*/ 3431964 w 6006665"/>
                  <a:gd name="connsiteY226-150292" fmla="*/ 2086123 h 2711051"/>
                  <a:gd name="connsiteX227-150293" fmla="*/ 3452416 w 6006665"/>
                  <a:gd name="connsiteY227-150294" fmla="*/ 2102031 h 2711051"/>
                  <a:gd name="connsiteX228-150295" fmla="*/ 3452416 w 6006665"/>
                  <a:gd name="connsiteY228-150296" fmla="*/ 2133845 h 2711051"/>
                  <a:gd name="connsiteX229-150297" fmla="*/ 1811153 w 6006665"/>
                  <a:gd name="connsiteY229-150298" fmla="*/ 1999770 h 2711051"/>
                  <a:gd name="connsiteX230-150299" fmla="*/ 1748069 w 6006665"/>
                  <a:gd name="connsiteY230-150300" fmla="*/ 2038402 h 2711051"/>
                  <a:gd name="connsiteX231-150301" fmla="*/ 1711709 w 6006665"/>
                  <a:gd name="connsiteY231-150302" fmla="*/ 2042947 h 2711051"/>
                  <a:gd name="connsiteX232-150303" fmla="*/ 1711926 w 6006665"/>
                  <a:gd name="connsiteY232-150304" fmla="*/ 2041431 h 2711051"/>
                  <a:gd name="connsiteX233-150305" fmla="*/ 1699803 w 6006665"/>
                  <a:gd name="connsiteY233-150306" fmla="*/ 2042947 h 2711051"/>
                  <a:gd name="connsiteX234-150307" fmla="*/ 1704347 w 6006665"/>
                  <a:gd name="connsiteY234-150308" fmla="*/ 2011132 h 2711051"/>
                  <a:gd name="connsiteX235-150309" fmla="*/ 1662460 w 6006665"/>
                  <a:gd name="connsiteY235-150310" fmla="*/ 1993181 h 2711051"/>
                  <a:gd name="connsiteX236-150311" fmla="*/ 1629901 w 6006665"/>
                  <a:gd name="connsiteY236-150312" fmla="*/ 2006587 h 2711051"/>
                  <a:gd name="connsiteX237-150313" fmla="*/ 1629300 w 6006665"/>
                  <a:gd name="connsiteY237-150314" fmla="*/ 2001932 h 2711051"/>
                  <a:gd name="connsiteX238-150315" fmla="*/ 1617994 w 6006665"/>
                  <a:gd name="connsiteY238-150316" fmla="*/ 2006587 h 2711051"/>
                  <a:gd name="connsiteX239-150317" fmla="*/ 1608904 w 6006665"/>
                  <a:gd name="connsiteY239-150318" fmla="*/ 1936141 h 2711051"/>
                  <a:gd name="connsiteX240-150319" fmla="*/ 1552684 w 6006665"/>
                  <a:gd name="connsiteY240-150320" fmla="*/ 1926448 h 2711051"/>
                  <a:gd name="connsiteX241-150321" fmla="*/ 1518550 w 6006665"/>
                  <a:gd name="connsiteY241-150322" fmla="*/ 1952048 h 2711051"/>
                  <a:gd name="connsiteX242-150323" fmla="*/ 1425379 w 6006665"/>
                  <a:gd name="connsiteY242-150324" fmla="*/ 1972500 h 2711051"/>
                  <a:gd name="connsiteX243-150325" fmla="*/ 1409472 w 6006665"/>
                  <a:gd name="connsiteY243-150326" fmla="*/ 1990680 h 2711051"/>
                  <a:gd name="connsiteX244-150327" fmla="*/ 1270852 w 6006665"/>
                  <a:gd name="connsiteY244-150328" fmla="*/ 2011132 h 2711051"/>
                  <a:gd name="connsiteX245-150329" fmla="*/ 1254945 w 6006665"/>
                  <a:gd name="connsiteY245-150330" fmla="*/ 2031584 h 2711051"/>
                  <a:gd name="connsiteX246-150331" fmla="*/ 1282214 w 6006665"/>
                  <a:gd name="connsiteY246-150332" fmla="*/ 2074761 h 2711051"/>
                  <a:gd name="connsiteX247-150333" fmla="*/ 1243582 w 6006665"/>
                  <a:gd name="connsiteY247-150334" fmla="*/ 2090668 h 2711051"/>
                  <a:gd name="connsiteX248-150335" fmla="*/ 1254945 w 6006665"/>
                  <a:gd name="connsiteY248-150336" fmla="*/ 2108848 h 2711051"/>
                  <a:gd name="connsiteX249-150337" fmla="*/ 1216313 w 6006665"/>
                  <a:gd name="connsiteY249-150338" fmla="*/ 2133845 h 2711051"/>
                  <a:gd name="connsiteX250-150339" fmla="*/ 1275397 w 6006665"/>
                  <a:gd name="connsiteY250-150340" fmla="*/ 2177022 h 2711051"/>
                  <a:gd name="connsiteX251-150341" fmla="*/ 1270852 w 6006665"/>
                  <a:gd name="connsiteY251-150342" fmla="*/ 2204292 h 2711051"/>
                  <a:gd name="connsiteX252-150343" fmla="*/ 1259108 w 6006665"/>
                  <a:gd name="connsiteY252-150344" fmla="*/ 2203313 h 2711051"/>
                  <a:gd name="connsiteX253-150345" fmla="*/ 1258945 w 6006665"/>
                  <a:gd name="connsiteY253-150346" fmla="*/ 2204292 h 2711051"/>
                  <a:gd name="connsiteX254-150347" fmla="*/ 1215644 w 6006665"/>
                  <a:gd name="connsiteY254-150348" fmla="*/ 2200683 h 2711051"/>
                  <a:gd name="connsiteX255-150349" fmla="*/ 1204950 w 6006665"/>
                  <a:gd name="connsiteY255-150350" fmla="*/ 2215654 h 2711051"/>
                  <a:gd name="connsiteX256-150351" fmla="*/ 1196495 w 6006665"/>
                  <a:gd name="connsiteY256-150352" fmla="*/ 2210822 h 2711051"/>
                  <a:gd name="connsiteX257-150353" fmla="*/ 1193043 w 6006665"/>
                  <a:gd name="connsiteY257-150354" fmla="*/ 2215654 h 2711051"/>
                  <a:gd name="connsiteX258-150355" fmla="*/ 1145322 w 6006665"/>
                  <a:gd name="connsiteY258-150356" fmla="*/ 2188384 h 2711051"/>
                  <a:gd name="connsiteX259-150357" fmla="*/ 1098145 w 6006665"/>
                  <a:gd name="connsiteY259-150358" fmla="*/ 2188384 h 2711051"/>
                  <a:gd name="connsiteX260-150359" fmla="*/ 1061785 w 6006665"/>
                  <a:gd name="connsiteY260-150360" fmla="*/ 2215654 h 2711051"/>
                  <a:gd name="connsiteX261-150361" fmla="*/ 1055322 w 6006665"/>
                  <a:gd name="connsiteY261-150362" fmla="*/ 2211571 h 2711051"/>
                  <a:gd name="connsiteX262-150363" fmla="*/ 1049878 w 6006665"/>
                  <a:gd name="connsiteY262-150364" fmla="*/ 2215654 h 2711051"/>
                  <a:gd name="connsiteX263-150365" fmla="*/ 1006701 w 6006665"/>
                  <a:gd name="connsiteY263-150366" fmla="*/ 2188384 h 2711051"/>
                  <a:gd name="connsiteX264-150367" fmla="*/ 924893 w 6006665"/>
                  <a:gd name="connsiteY264-150368" fmla="*/ 2152025 h 2711051"/>
                  <a:gd name="connsiteX265-150369" fmla="*/ 877716 w 6006665"/>
                  <a:gd name="connsiteY265-150370" fmla="*/ 2152025 h 2711051"/>
                  <a:gd name="connsiteX266-150371" fmla="*/ 802724 w 6006665"/>
                  <a:gd name="connsiteY266-150372" fmla="*/ 2215654 h 2711051"/>
                  <a:gd name="connsiteX267-150373" fmla="*/ 798179 w 6006665"/>
                  <a:gd name="connsiteY267-150374" fmla="*/ 2258831 h 2711051"/>
                  <a:gd name="connsiteX268-150375" fmla="*/ 787406 w 6006665"/>
                  <a:gd name="connsiteY268-150376" fmla="*/ 2248058 h 2711051"/>
                  <a:gd name="connsiteX269-150377" fmla="*/ 786272 w 6006665"/>
                  <a:gd name="connsiteY269-150378" fmla="*/ 2258831 h 2711051"/>
                  <a:gd name="connsiteX270-150379" fmla="*/ 756063 w 6006665"/>
                  <a:gd name="connsiteY270-150380" fmla="*/ 2228621 h 2711051"/>
                  <a:gd name="connsiteX271-150381" fmla="*/ 732278 w 6006665"/>
                  <a:gd name="connsiteY271-150382" fmla="*/ 2286100 h 2711051"/>
                  <a:gd name="connsiteX272-150383" fmla="*/ 743640 w 6006665"/>
                  <a:gd name="connsiteY272-150384" fmla="*/ 2295190 h 2711051"/>
                  <a:gd name="connsiteX273-150385" fmla="*/ 723188 w 6006665"/>
                  <a:gd name="connsiteY273-150386" fmla="*/ 2338367 h 2711051"/>
                  <a:gd name="connsiteX274-150387" fmla="*/ 747026 w 6006665"/>
                  <a:gd name="connsiteY274-150388" fmla="*/ 2375208 h 2711051"/>
                  <a:gd name="connsiteX275-150389" fmla="*/ 763548 w 6006665"/>
                  <a:gd name="connsiteY275-150390" fmla="*/ 2372454 h 2711051"/>
                  <a:gd name="connsiteX276-150391" fmla="*/ 764871 w 6006665"/>
                  <a:gd name="connsiteY276-150392" fmla="*/ 2374218 h 2711051"/>
                  <a:gd name="connsiteX277-150393" fmla="*/ 775455 w 6006665"/>
                  <a:gd name="connsiteY277-150394" fmla="*/ 2372454 h 2711051"/>
                  <a:gd name="connsiteX278-150395" fmla="*/ 802724 w 6006665"/>
                  <a:gd name="connsiteY278-150396" fmla="*/ 2408813 h 2711051"/>
                  <a:gd name="connsiteX279-150397" fmla="*/ 798179 w 6006665"/>
                  <a:gd name="connsiteY279-150398" fmla="*/ 2436083 h 2711051"/>
                  <a:gd name="connsiteX280-150399" fmla="*/ 818632 w 6006665"/>
                  <a:gd name="connsiteY280-150400" fmla="*/ 2447445 h 2711051"/>
                  <a:gd name="connsiteX281-150401" fmla="*/ 802724 w 6006665"/>
                  <a:gd name="connsiteY281-150402" fmla="*/ 2479260 h 2711051"/>
                  <a:gd name="connsiteX282-150403" fmla="*/ 766365 w 6006665"/>
                  <a:gd name="connsiteY282-150404" fmla="*/ 2483805 h 2711051"/>
                  <a:gd name="connsiteX283-150405" fmla="*/ 727733 w 6006665"/>
                  <a:gd name="connsiteY283-150406" fmla="*/ 2542889 h 2711051"/>
                  <a:gd name="connsiteX284-150407" fmla="*/ 759548 w 6006665"/>
                  <a:gd name="connsiteY284-150408" fmla="*/ 2586066 h 2711051"/>
                  <a:gd name="connsiteX285-150409" fmla="*/ 759548 w 6006665"/>
                  <a:gd name="connsiteY285-150410" fmla="*/ 2624697 h 2711051"/>
                  <a:gd name="connsiteX286-150411" fmla="*/ 798179 w 6006665"/>
                  <a:gd name="connsiteY286-150412" fmla="*/ 2683782 h 2711051"/>
                  <a:gd name="connsiteX287-150413" fmla="*/ 775455 w 6006665"/>
                  <a:gd name="connsiteY287-150414" fmla="*/ 2699689 h 2711051"/>
                  <a:gd name="connsiteX288-150415" fmla="*/ 770910 w 6006665"/>
                  <a:gd name="connsiteY288-150416" fmla="*/ 2711051 h 2711051"/>
                  <a:gd name="connsiteX289-150417" fmla="*/ 759003 w 6006665"/>
                  <a:gd name="connsiteY289-150418" fmla="*/ 2711051 h 2711051"/>
                  <a:gd name="connsiteX290-150419" fmla="*/ 755003 w 6006665"/>
                  <a:gd name="connsiteY290-150420" fmla="*/ 2711051 h 2711051"/>
                  <a:gd name="connsiteX291-150421" fmla="*/ 743096 w 6006665"/>
                  <a:gd name="connsiteY291-150422" fmla="*/ 2711051 h 2711051"/>
                  <a:gd name="connsiteX292-150423" fmla="*/ 715826 w 6006665"/>
                  <a:gd name="connsiteY292-150424" fmla="*/ 2676964 h 2711051"/>
                  <a:gd name="connsiteX293-150425" fmla="*/ 704464 w 6006665"/>
                  <a:gd name="connsiteY293-150426" fmla="*/ 2676964 h 2711051"/>
                  <a:gd name="connsiteX294-150427" fmla="*/ 684012 w 6006665"/>
                  <a:gd name="connsiteY294-150428" fmla="*/ 2667874 h 2711051"/>
                  <a:gd name="connsiteX295-150429" fmla="*/ 672649 w 6006665"/>
                  <a:gd name="connsiteY295-150430" fmla="*/ 2645150 h 2711051"/>
                  <a:gd name="connsiteX296-150431" fmla="*/ 645222 w 6006665"/>
                  <a:gd name="connsiteY296-150432" fmla="*/ 2637313 h 2711051"/>
                  <a:gd name="connsiteX297-150433" fmla="*/ 625472 w 6006665"/>
                  <a:gd name="connsiteY297-150434" fmla="*/ 2640605 h 2711051"/>
                  <a:gd name="connsiteX298-150435" fmla="*/ 623771 w 6006665"/>
                  <a:gd name="connsiteY298-150436" fmla="*/ 2638904 h 2711051"/>
                  <a:gd name="connsiteX299-150437" fmla="*/ 613565 w 6006665"/>
                  <a:gd name="connsiteY299-150438" fmla="*/ 2640605 h 2711051"/>
                  <a:gd name="connsiteX300-150439" fmla="*/ 609020 w 6006665"/>
                  <a:gd name="connsiteY300-150440" fmla="*/ 2636060 h 2711051"/>
                  <a:gd name="connsiteX301-150441" fmla="*/ 559026 w 6006665"/>
                  <a:gd name="connsiteY301-150442" fmla="*/ 2608790 h 2711051"/>
                  <a:gd name="connsiteX302-150443" fmla="*/ 506760 w 6006665"/>
                  <a:gd name="connsiteY302-150444" fmla="*/ 2601973 h 2711051"/>
                  <a:gd name="connsiteX303-150445" fmla="*/ 483280 w 6006665"/>
                  <a:gd name="connsiteY303-150446" fmla="*/ 2595264 h 2711051"/>
                  <a:gd name="connsiteX304-150447" fmla="*/ 480035 w 6006665"/>
                  <a:gd name="connsiteY304-150448" fmla="*/ 2597428 h 2711051"/>
                  <a:gd name="connsiteX305-150449" fmla="*/ 475042 w 6006665"/>
                  <a:gd name="connsiteY305-150450" fmla="*/ 2592910 h 2711051"/>
                  <a:gd name="connsiteX306-150451" fmla="*/ 474945 w 6006665"/>
                  <a:gd name="connsiteY306-150452" fmla="*/ 2592883 h 2711051"/>
                  <a:gd name="connsiteX307-150453" fmla="*/ 468128 w 6006665"/>
                  <a:gd name="connsiteY307-150454" fmla="*/ 2597428 h 2711051"/>
                  <a:gd name="connsiteX308-150455" fmla="*/ 420406 w 6006665"/>
                  <a:gd name="connsiteY308-150456" fmla="*/ 2554251 h 2711051"/>
                  <a:gd name="connsiteX309-150457" fmla="*/ 381774 w 6006665"/>
                  <a:gd name="connsiteY309-150458" fmla="*/ 2538344 h 2711051"/>
                  <a:gd name="connsiteX310-150459" fmla="*/ 349960 w 6006665"/>
                  <a:gd name="connsiteY310-150460" fmla="*/ 2506529 h 2711051"/>
                  <a:gd name="connsiteX311-150461" fmla="*/ 377229 w 6006665"/>
                  <a:gd name="connsiteY311-150462" fmla="*/ 2499712 h 2711051"/>
                  <a:gd name="connsiteX312-150463" fmla="*/ 404499 w 6006665"/>
                  <a:gd name="connsiteY312-150464" fmla="*/ 2451990 h 2711051"/>
                  <a:gd name="connsiteX313-150465" fmla="*/ 388591 w 6006665"/>
                  <a:gd name="connsiteY313-150466" fmla="*/ 2436083 h 2711051"/>
                  <a:gd name="connsiteX314-150467" fmla="*/ 440858 w 6006665"/>
                  <a:gd name="connsiteY314-150468" fmla="*/ 2408813 h 2711051"/>
                  <a:gd name="connsiteX315-150469" fmla="*/ 440858 w 6006665"/>
                  <a:gd name="connsiteY315-150470" fmla="*/ 2405757 h 2711051"/>
                  <a:gd name="connsiteX316-150471" fmla="*/ 416406 w 6006665"/>
                  <a:gd name="connsiteY316-150472" fmla="*/ 2408813 h 2711051"/>
                  <a:gd name="connsiteX317-150473" fmla="*/ 416406 w 6006665"/>
                  <a:gd name="connsiteY317-150474" fmla="*/ 2407325 h 2711051"/>
                  <a:gd name="connsiteX318-150475" fmla="*/ 404499 w 6006665"/>
                  <a:gd name="connsiteY318-150476" fmla="*/ 2408813 h 2711051"/>
                  <a:gd name="connsiteX319-150477" fmla="*/ 404499 w 6006665"/>
                  <a:gd name="connsiteY319-150478" fmla="*/ 2388361 h 2711051"/>
                  <a:gd name="connsiteX320-150479" fmla="*/ 424951 w 6006665"/>
                  <a:gd name="connsiteY320-150480" fmla="*/ 2372454 h 2711051"/>
                  <a:gd name="connsiteX321-150481" fmla="*/ 463583 w 6006665"/>
                  <a:gd name="connsiteY321-150482" fmla="*/ 2365637 h 2711051"/>
                  <a:gd name="connsiteX322-150483" fmla="*/ 468128 w 6006665"/>
                  <a:gd name="connsiteY322-150484" fmla="*/ 2349729 h 2711051"/>
                  <a:gd name="connsiteX323-150485" fmla="*/ 456765 w 6006665"/>
                  <a:gd name="connsiteY323-150486" fmla="*/ 2317915 h 2711051"/>
                  <a:gd name="connsiteX324-150487" fmla="*/ 474945 w 6006665"/>
                  <a:gd name="connsiteY324-150488" fmla="*/ 2290645 h 2711051"/>
                  <a:gd name="connsiteX325-150489" fmla="*/ 474945 w 6006665"/>
                  <a:gd name="connsiteY325-150490" fmla="*/ 2270193 h 2711051"/>
                  <a:gd name="connsiteX326-150491" fmla="*/ 420406 w 6006665"/>
                  <a:gd name="connsiteY326-150492" fmla="*/ 2252013 h 2711051"/>
                  <a:gd name="connsiteX327-150493" fmla="*/ 409588 w 6006665"/>
                  <a:gd name="connsiteY327-150494" fmla="*/ 2252013 h 2711051"/>
                  <a:gd name="connsiteX328-150495" fmla="*/ 397681 w 6006665"/>
                  <a:gd name="connsiteY328-150496" fmla="*/ 2252013 h 2711051"/>
                  <a:gd name="connsiteX329-150497" fmla="*/ 379485 w 6006665"/>
                  <a:gd name="connsiteY329-150498" fmla="*/ 2229774 h 2711051"/>
                  <a:gd name="connsiteX330-150499" fmla="*/ 357322 w 6006665"/>
                  <a:gd name="connsiteY330-150500" fmla="*/ 2236106 h 2711051"/>
                  <a:gd name="connsiteX331-150501" fmla="*/ 352842 w 6006665"/>
                  <a:gd name="connsiteY331-150502" fmla="*/ 2233984 h 2711051"/>
                  <a:gd name="connsiteX332-150503" fmla="*/ 345415 w 6006665"/>
                  <a:gd name="connsiteY332-150504" fmla="*/ 2236106 h 2711051"/>
                  <a:gd name="connsiteX333-150505" fmla="*/ 302238 w 6006665"/>
                  <a:gd name="connsiteY333-150506" fmla="*/ 2215654 h 2711051"/>
                  <a:gd name="connsiteX334-150507" fmla="*/ 302238 w 6006665"/>
                  <a:gd name="connsiteY334-150508" fmla="*/ 2204292 h 2711051"/>
                  <a:gd name="connsiteX335-150509" fmla="*/ 286331 w 6006665"/>
                  <a:gd name="connsiteY335-150510" fmla="*/ 2177022 h 2711051"/>
                  <a:gd name="connsiteX336-150511" fmla="*/ 270968 w 6006665"/>
                  <a:gd name="connsiteY336-150512" fmla="*/ 2177022 h 2711051"/>
                  <a:gd name="connsiteX337-150513" fmla="*/ 259061 w 6006665"/>
                  <a:gd name="connsiteY337-150514" fmla="*/ 2177022 h 2711051"/>
                  <a:gd name="connsiteX338-150515" fmla="*/ 254516 w 6006665"/>
                  <a:gd name="connsiteY338-150516" fmla="*/ 2161115 h 2711051"/>
                  <a:gd name="connsiteX339-150517" fmla="*/ 263606 w 6006665"/>
                  <a:gd name="connsiteY339-150518" fmla="*/ 2145208 h 2711051"/>
                  <a:gd name="connsiteX340-150519" fmla="*/ 243991 w 6006665"/>
                  <a:gd name="connsiteY340-150520" fmla="*/ 2114695 h 2711051"/>
                  <a:gd name="connsiteX341-150521" fmla="*/ 216429 w 6006665"/>
                  <a:gd name="connsiteY341-150522" fmla="*/ 2117938 h 2711051"/>
                  <a:gd name="connsiteX342-150523" fmla="*/ 212956 w 6006665"/>
                  <a:gd name="connsiteY342-150524" fmla="*/ 2116946 h 2711051"/>
                  <a:gd name="connsiteX343-150525" fmla="*/ 204522 w 6006665"/>
                  <a:gd name="connsiteY343-150526" fmla="*/ 2117938 h 2711051"/>
                  <a:gd name="connsiteX344-150527" fmla="*/ 199623 w 6006665"/>
                  <a:gd name="connsiteY344-150528" fmla="*/ 2116538 h 2711051"/>
                  <a:gd name="connsiteX345-150529" fmla="*/ 195977 w 6006665"/>
                  <a:gd name="connsiteY345-150530" fmla="*/ 2129300 h 2711051"/>
                  <a:gd name="connsiteX346-150531" fmla="*/ 184968 w 6006665"/>
                  <a:gd name="connsiteY346-150532" fmla="*/ 2126155 h 2711051"/>
                  <a:gd name="connsiteX347-150533" fmla="*/ 184070 w 6006665"/>
                  <a:gd name="connsiteY347-150534" fmla="*/ 2129300 h 2711051"/>
                  <a:gd name="connsiteX348-150535" fmla="*/ 168163 w 6006665"/>
                  <a:gd name="connsiteY348-150536" fmla="*/ 2124765 h 2711051"/>
                  <a:gd name="connsiteX349-150537" fmla="*/ 156800 w 6006665"/>
                  <a:gd name="connsiteY349-150538" fmla="*/ 2086123 h 2711051"/>
                  <a:gd name="connsiteX350-150539" fmla="*/ 152255 w 6006665"/>
                  <a:gd name="connsiteY350-150540" fmla="*/ 2070216 h 2711051"/>
                  <a:gd name="connsiteX351-150541" fmla="*/ 156800 w 6006665"/>
                  <a:gd name="connsiteY351-150542" fmla="*/ 2065671 h 2711051"/>
                  <a:gd name="connsiteX352-150543" fmla="*/ 168707 w 6006665"/>
                  <a:gd name="connsiteY352-150544" fmla="*/ 2065671 h 2711051"/>
                  <a:gd name="connsiteX353-150545" fmla="*/ 188615 w 6006665"/>
                  <a:gd name="connsiteY353-150546" fmla="*/ 2065671 h 2711051"/>
                  <a:gd name="connsiteX354-150547" fmla="*/ 199977 w 6006665"/>
                  <a:gd name="connsiteY354-150548" fmla="*/ 2054309 h 2711051"/>
                  <a:gd name="connsiteX355-150549" fmla="*/ 188615 w 6006665"/>
                  <a:gd name="connsiteY355-150550" fmla="*/ 2031584 h 2711051"/>
                  <a:gd name="connsiteX356-150551" fmla="*/ 168163 w 6006665"/>
                  <a:gd name="connsiteY356-150552" fmla="*/ 2022495 h 2711051"/>
                  <a:gd name="connsiteX357-150553" fmla="*/ 168163 w 6006665"/>
                  <a:gd name="connsiteY357-150554" fmla="*/ 2015677 h 2711051"/>
                  <a:gd name="connsiteX358-150555" fmla="*/ 152255 w 6006665"/>
                  <a:gd name="connsiteY358-150556" fmla="*/ 1999770 h 2711051"/>
                  <a:gd name="connsiteX359-150557" fmla="*/ 129531 w 6006665"/>
                  <a:gd name="connsiteY359-150558" fmla="*/ 1963410 h 2711051"/>
                  <a:gd name="connsiteX360-150559" fmla="*/ 140893 w 6006665"/>
                  <a:gd name="connsiteY360-150560" fmla="*/ 1940686 h 2711051"/>
                  <a:gd name="connsiteX361-150561" fmla="*/ 136348 w 6006665"/>
                  <a:gd name="connsiteY361-150562" fmla="*/ 1913416 h 2711051"/>
                  <a:gd name="connsiteX362-150563" fmla="*/ 103789 w 6006665"/>
                  <a:gd name="connsiteY362-150564" fmla="*/ 1900009 h 2711051"/>
                  <a:gd name="connsiteX363-150565" fmla="*/ 93716 w 6006665"/>
                  <a:gd name="connsiteY363-150566" fmla="*/ 1904326 h 2711051"/>
                  <a:gd name="connsiteX364-150567" fmla="*/ 91868 w 6006665"/>
                  <a:gd name="connsiteY364-150568" fmla="*/ 1900015 h 2711051"/>
                  <a:gd name="connsiteX365-150569" fmla="*/ 81809 w 6006665"/>
                  <a:gd name="connsiteY365-150570" fmla="*/ 1904326 h 2711051"/>
                  <a:gd name="connsiteX366-150571" fmla="*/ 74992 w 6006665"/>
                  <a:gd name="connsiteY366-150572" fmla="*/ 1888419 h 2711051"/>
                  <a:gd name="connsiteX367-150573" fmla="*/ 34087 w 6006665"/>
                  <a:gd name="connsiteY367-150574" fmla="*/ 1877057 h 2711051"/>
                  <a:gd name="connsiteX368-150575" fmla="*/ 22725 w 6006665"/>
                  <a:gd name="connsiteY368-150576" fmla="*/ 1833880 h 2711051"/>
                  <a:gd name="connsiteX369-150577" fmla="*/ 22725 w 6006665"/>
                  <a:gd name="connsiteY369-150578" fmla="*/ 1802065 h 2711051"/>
                  <a:gd name="connsiteX370-150579" fmla="*/ 0 w 6006665"/>
                  <a:gd name="connsiteY370-150580" fmla="*/ 1786158 h 2711051"/>
                  <a:gd name="connsiteX371-150581" fmla="*/ 15907 w 6006665"/>
                  <a:gd name="connsiteY371-150582" fmla="*/ 1763434 h 2711051"/>
                  <a:gd name="connsiteX372-150583" fmla="*/ 6818 w 6006665"/>
                  <a:gd name="connsiteY372-150584" fmla="*/ 1699805 h 2711051"/>
                  <a:gd name="connsiteX373-150585" fmla="*/ 34087 w 6006665"/>
                  <a:gd name="connsiteY373-150586" fmla="*/ 1656628 h 2711051"/>
                  <a:gd name="connsiteX374-150587" fmla="*/ 27270 w 6006665"/>
                  <a:gd name="connsiteY374-150588" fmla="*/ 1645266 h 2711051"/>
                  <a:gd name="connsiteX375-150589" fmla="*/ 70447 w 6006665"/>
                  <a:gd name="connsiteY375-150590" fmla="*/ 1606634 h 2711051"/>
                  <a:gd name="connsiteX376-150591" fmla="*/ 27270 w 6006665"/>
                  <a:gd name="connsiteY376-150592" fmla="*/ 1570274 h 2711051"/>
                  <a:gd name="connsiteX377-150593" fmla="*/ 109078 w 6006665"/>
                  <a:gd name="connsiteY377-150594" fmla="*/ 1472558 h 2711051"/>
                  <a:gd name="connsiteX378-150595" fmla="*/ 145438 w 6006665"/>
                  <a:gd name="connsiteY378-150596" fmla="*/ 1429381 h 2711051"/>
                  <a:gd name="connsiteX379-150597" fmla="*/ 156800 w 6006665"/>
                  <a:gd name="connsiteY379-150598" fmla="*/ 1386205 h 2711051"/>
                  <a:gd name="connsiteX380-150599" fmla="*/ 102261 w 6006665"/>
                  <a:gd name="connsiteY380-150600" fmla="*/ 1333938 h 2711051"/>
                  <a:gd name="connsiteX381-150601" fmla="*/ 118168 w 6006665"/>
                  <a:gd name="connsiteY381-150602" fmla="*/ 1279399 h 2711051"/>
                  <a:gd name="connsiteX382-150603" fmla="*/ 86354 w 6006665"/>
                  <a:gd name="connsiteY382-150604" fmla="*/ 1215770 h 2711051"/>
                  <a:gd name="connsiteX383-150605" fmla="*/ 109078 w 6006665"/>
                  <a:gd name="connsiteY383-150606" fmla="*/ 1140778 h 2711051"/>
                  <a:gd name="connsiteX384-150607" fmla="*/ 70447 w 6006665"/>
                  <a:gd name="connsiteY384-150608" fmla="*/ 1038517 h 2711051"/>
                  <a:gd name="connsiteX385-150609" fmla="*/ 102261 w 6006665"/>
                  <a:gd name="connsiteY385-150610" fmla="*/ 968071 h 2711051"/>
                  <a:gd name="connsiteX386-150611" fmla="*/ 43177 w 6006665"/>
                  <a:gd name="connsiteY386-150612" fmla="*/ 902170 h 2711051"/>
                  <a:gd name="connsiteX387-150613" fmla="*/ 49994 w 6006665"/>
                  <a:gd name="connsiteY387-150614" fmla="*/ 827178 h 2711051"/>
                  <a:gd name="connsiteX388-150615" fmla="*/ 81809 w 6006665"/>
                  <a:gd name="connsiteY388-150616" fmla="*/ 822633 h 2711051"/>
                  <a:gd name="connsiteX389-150617" fmla="*/ 145438 w 6006665"/>
                  <a:gd name="connsiteY389-150618" fmla="*/ 779457 h 2711051"/>
                  <a:gd name="connsiteX390-150619" fmla="*/ 184070 w 6006665"/>
                  <a:gd name="connsiteY390-150620" fmla="*/ 740825 h 2711051"/>
                  <a:gd name="connsiteX391-150621" fmla="*/ 189699 w 6006665"/>
                  <a:gd name="connsiteY391-150622" fmla="*/ 747103 h 2711051"/>
                  <a:gd name="connsiteX392-150623" fmla="*/ 195977 w 6006665"/>
                  <a:gd name="connsiteY392-150624" fmla="*/ 740825 h 2711051"/>
                  <a:gd name="connsiteX393-150625" fmla="*/ 255061 w 6006665"/>
                  <a:gd name="connsiteY393-150626" fmla="*/ 806726 h 2711051"/>
                  <a:gd name="connsiteX394-150627" fmla="*/ 350504 w 6006665"/>
                  <a:gd name="connsiteY394-150628" fmla="*/ 827178 h 2711051"/>
                  <a:gd name="connsiteX395-150629" fmla="*/ 491397 w 6006665"/>
                  <a:gd name="connsiteY395-150630" fmla="*/ 940802 h 2711051"/>
                  <a:gd name="connsiteX396-150631" fmla="*/ 523211 w 6006665"/>
                  <a:gd name="connsiteY396-150632" fmla="*/ 988523 h 2711051"/>
                  <a:gd name="connsiteX397-150633" fmla="*/ 523211 w 6006665"/>
                  <a:gd name="connsiteY397-150634" fmla="*/ 1047607 h 2711051"/>
                  <a:gd name="connsiteX398-150635" fmla="*/ 486852 w 6006665"/>
                  <a:gd name="connsiteY398-150636" fmla="*/ 1102146 h 2711051"/>
                  <a:gd name="connsiteX399-150637" fmla="*/ 420951 w 6006665"/>
                  <a:gd name="connsiteY399-150638" fmla="*/ 1122599 h 2711051"/>
                  <a:gd name="connsiteX400-150639" fmla="*/ 415909 w 6006665"/>
                  <a:gd name="connsiteY400-150640" fmla="*/ 1120468 h 2711051"/>
                  <a:gd name="connsiteX401-150641" fmla="*/ 409044 w 6006665"/>
                  <a:gd name="connsiteY401-150642" fmla="*/ 1122599 h 2711051"/>
                  <a:gd name="connsiteX402-150643" fmla="*/ 252950 w 6006665"/>
                  <a:gd name="connsiteY402-150644" fmla="*/ 1056643 h 2711051"/>
                  <a:gd name="connsiteX403-150645" fmla="*/ 232336 w 6006665"/>
                  <a:gd name="connsiteY403-150646" fmla="*/ 1063515 h 2711051"/>
                  <a:gd name="connsiteX404-150647" fmla="*/ 291420 w 6006665"/>
                  <a:gd name="connsiteY404-150648" fmla="*/ 1133961 h 2711051"/>
                  <a:gd name="connsiteX405-150649" fmla="*/ 291420 w 6006665"/>
                  <a:gd name="connsiteY405-150650" fmla="*/ 1172593 h 2711051"/>
                  <a:gd name="connsiteX406-150651" fmla="*/ 298238 w 6006665"/>
                  <a:gd name="connsiteY406-150652" fmla="*/ 1258947 h 2711051"/>
                  <a:gd name="connsiteX407-150653" fmla="*/ 345959 w 6006665"/>
                  <a:gd name="connsiteY407-150654" fmla="*/ 1290761 h 2711051"/>
                  <a:gd name="connsiteX408-150655" fmla="*/ 362087 w 6006665"/>
                  <a:gd name="connsiteY408-150656" fmla="*/ 1300169 h 2711051"/>
                  <a:gd name="connsiteX409-150657" fmla="*/ 365867 w 6006665"/>
                  <a:gd name="connsiteY409-150658" fmla="*/ 1268036 h 2711051"/>
                  <a:gd name="connsiteX410-150659" fmla="*/ 345415 w 6006665"/>
                  <a:gd name="connsiteY410-150660" fmla="*/ 1231677 h 2711051"/>
                  <a:gd name="connsiteX411-150661" fmla="*/ 365867 w 6006665"/>
                  <a:gd name="connsiteY411-150662" fmla="*/ 1199862 h 2711051"/>
                  <a:gd name="connsiteX412-150663" fmla="*/ 374560 w 6006665"/>
                  <a:gd name="connsiteY412-150664" fmla="*/ 1204861 h 2711051"/>
                  <a:gd name="connsiteX413-150665" fmla="*/ 377774 w 6006665"/>
                  <a:gd name="connsiteY413-150666" fmla="*/ 1199862 h 2711051"/>
                  <a:gd name="connsiteX414-150667" fmla="*/ 461933 w 6006665"/>
                  <a:gd name="connsiteY414-150668" fmla="*/ 1248254 h 2711051"/>
                  <a:gd name="connsiteX415-150669" fmla="*/ 484035 w 6006665"/>
                  <a:gd name="connsiteY415-150670" fmla="*/ 1231677 h 2711051"/>
                  <a:gd name="connsiteX416-150671" fmla="*/ 463583 w 6006665"/>
                  <a:gd name="connsiteY416-150672" fmla="*/ 1165775 h 2711051"/>
                  <a:gd name="connsiteX417-150673" fmla="*/ 549936 w 6006665"/>
                  <a:gd name="connsiteY417-150674" fmla="*/ 1079422 h 2711051"/>
                  <a:gd name="connsiteX418-150675" fmla="*/ 559742 w 6006665"/>
                  <a:gd name="connsiteY418-150676" fmla="*/ 1081523 h 2711051"/>
                  <a:gd name="connsiteX419-150677" fmla="*/ 561843 w 6006665"/>
                  <a:gd name="connsiteY419-150678" fmla="*/ 1079422 h 2711051"/>
                  <a:gd name="connsiteX420-150679" fmla="*/ 593658 w 6006665"/>
                  <a:gd name="connsiteY420-150680" fmla="*/ 1086239 h 2711051"/>
                  <a:gd name="connsiteX421-150681" fmla="*/ 620945 w 6006665"/>
                  <a:gd name="connsiteY421-150682" fmla="*/ 1110116 h 2711051"/>
                  <a:gd name="connsiteX422-150683" fmla="*/ 640835 w 6006665"/>
                  <a:gd name="connsiteY422-150684" fmla="*/ 1054425 h 2711051"/>
                  <a:gd name="connsiteX423-150685" fmla="*/ 609020 w 6006665"/>
                  <a:gd name="connsiteY423-150686" fmla="*/ 999886 h 2711051"/>
                  <a:gd name="connsiteX424-150687" fmla="*/ 624928 w 6006665"/>
                  <a:gd name="connsiteY424-150688" fmla="*/ 940802 h 2711051"/>
                  <a:gd name="connsiteX425-150689" fmla="*/ 597658 w 6006665"/>
                  <a:gd name="connsiteY425-150690" fmla="*/ 881717 h 2711051"/>
                  <a:gd name="connsiteX426-150691" fmla="*/ 611562 w 6006665"/>
                  <a:gd name="connsiteY426-150692" fmla="*/ 886043 h 2711051"/>
                  <a:gd name="connsiteX427-150693" fmla="*/ 609565 w 6006665"/>
                  <a:gd name="connsiteY427-150694" fmla="*/ 881717 h 2711051"/>
                  <a:gd name="connsiteX428-150695" fmla="*/ 711826 w 6006665"/>
                  <a:gd name="connsiteY428-150696" fmla="*/ 913532 h 2711051"/>
                  <a:gd name="connsiteX429-150697" fmla="*/ 732278 w 6006665"/>
                  <a:gd name="connsiteY429-150698" fmla="*/ 968071 h 2711051"/>
                  <a:gd name="connsiteX430-150699" fmla="*/ 684556 w 6006665"/>
                  <a:gd name="connsiteY430-150700" fmla="*/ 979433 h 2711051"/>
                  <a:gd name="connsiteX431-150701" fmla="*/ 684556 w 6006665"/>
                  <a:gd name="connsiteY431-150702" fmla="*/ 1031700 h 2711051"/>
                  <a:gd name="connsiteX432-150703" fmla="*/ 713309 w 6006665"/>
                  <a:gd name="connsiteY432-150704" fmla="*/ 1060453 h 2711051"/>
                  <a:gd name="connsiteX433-150705" fmla="*/ 763548 w 6006665"/>
                  <a:gd name="connsiteY433-150706" fmla="*/ 1043062 h 2711051"/>
                  <a:gd name="connsiteX434-150707" fmla="*/ 770365 w 6006665"/>
                  <a:gd name="connsiteY434-150708" fmla="*/ 983978 h 2711051"/>
                  <a:gd name="connsiteX435-150709" fmla="*/ 845357 w 6006665"/>
                  <a:gd name="connsiteY435-150710" fmla="*/ 936257 h 2711051"/>
                  <a:gd name="connsiteX436-150711" fmla="*/ 972614 w 6006665"/>
                  <a:gd name="connsiteY436-150712" fmla="*/ 849903 h 2711051"/>
                  <a:gd name="connsiteX437-150713" fmla="*/ 982566 w 6006665"/>
                  <a:gd name="connsiteY437-150714" fmla="*/ 851230 h 2711051"/>
                  <a:gd name="connsiteX438-150715" fmla="*/ 984521 w 6006665"/>
                  <a:gd name="connsiteY438-150716" fmla="*/ 849903 h 2711051"/>
                  <a:gd name="connsiteX439-150717" fmla="*/ 1018608 w 6006665"/>
                  <a:gd name="connsiteY439-150718" fmla="*/ 854448 h 2711051"/>
                  <a:gd name="connsiteX440-150719" fmla="*/ 979977 w 6006665"/>
                  <a:gd name="connsiteY440-150720" fmla="*/ 918077 h 2711051"/>
                  <a:gd name="connsiteX441-150721" fmla="*/ 1012666 w 6006665"/>
                  <a:gd name="connsiteY441-150722" fmla="*/ 923238 h 2711051"/>
                  <a:gd name="connsiteX442-150723" fmla="*/ 1038516 w 6006665"/>
                  <a:gd name="connsiteY442-150724" fmla="*/ 893080 h 2711051"/>
                  <a:gd name="connsiteX443-150725" fmla="*/ 1050423 w 6006665"/>
                  <a:gd name="connsiteY443-150726" fmla="*/ 893080 h 2711051"/>
                  <a:gd name="connsiteX444-150727" fmla="*/ 1108962 w 6006665"/>
                  <a:gd name="connsiteY444-150728" fmla="*/ 893080 h 2711051"/>
                  <a:gd name="connsiteX445-150729" fmla="*/ 1161229 w 6006665"/>
                  <a:gd name="connsiteY445-150730" fmla="*/ 849903 h 2711051"/>
                  <a:gd name="connsiteX446-150731" fmla="*/ 1165711 w 6006665"/>
                  <a:gd name="connsiteY446-150732" fmla="*/ 856037 h 2711051"/>
                  <a:gd name="connsiteX447-150733" fmla="*/ 1173136 w 6006665"/>
                  <a:gd name="connsiteY447-150734" fmla="*/ 849903 h 2711051"/>
                  <a:gd name="connsiteX448-150735" fmla="*/ 1210035 w 6006665"/>
                  <a:gd name="connsiteY448-150736" fmla="*/ 900396 h 2711051"/>
                  <a:gd name="connsiteX449-150737" fmla="*/ 1247583 w 6006665"/>
                  <a:gd name="connsiteY449-150738" fmla="*/ 843086 h 2711051"/>
                  <a:gd name="connsiteX450-150739" fmla="*/ 1211223 w 6006665"/>
                  <a:gd name="connsiteY450-150740" fmla="*/ 784002 h 2711051"/>
                  <a:gd name="connsiteX451-150741" fmla="*/ 1227130 w 6006665"/>
                  <a:gd name="connsiteY451-150742" fmla="*/ 747642 h 2711051"/>
                  <a:gd name="connsiteX452-150743" fmla="*/ 1237665 w 6006665"/>
                  <a:gd name="connsiteY452-150744" fmla="*/ 750780 h 2711051"/>
                  <a:gd name="connsiteX453-150745" fmla="*/ 1239037 w 6006665"/>
                  <a:gd name="connsiteY453-150746" fmla="*/ 747642 h 2711051"/>
                  <a:gd name="connsiteX454-150747" fmla="*/ 1345843 w 6006665"/>
                  <a:gd name="connsiteY454-150748" fmla="*/ 779457 h 2711051"/>
                  <a:gd name="connsiteX455-150749" fmla="*/ 1400382 w 6006665"/>
                  <a:gd name="connsiteY455-150750" fmla="*/ 811271 h 2711051"/>
                  <a:gd name="connsiteX456-150751" fmla="*/ 1519756 w 6006665"/>
                  <a:gd name="connsiteY456-150752" fmla="*/ 917855 h 2711051"/>
                  <a:gd name="connsiteX457-150753" fmla="*/ 1543003 w 6006665"/>
                  <a:gd name="connsiteY457-150754" fmla="*/ 877173 h 2711051"/>
                  <a:gd name="connsiteX458-150755" fmla="*/ 1506643 w 6006665"/>
                  <a:gd name="connsiteY458-150756" fmla="*/ 822633 h 2711051"/>
                  <a:gd name="connsiteX459-150757" fmla="*/ 1506643 w 6006665"/>
                  <a:gd name="connsiteY459-150758" fmla="*/ 799909 h 2711051"/>
                  <a:gd name="connsiteX460-150759" fmla="*/ 1463467 w 6006665"/>
                  <a:gd name="connsiteY460-150760" fmla="*/ 790819 h 2711051"/>
                  <a:gd name="connsiteX461-150761" fmla="*/ 1472556 w 6006665"/>
                  <a:gd name="connsiteY461-150762" fmla="*/ 740825 h 2711051"/>
                  <a:gd name="connsiteX462-150763" fmla="*/ 1452104 w 6006665"/>
                  <a:gd name="connsiteY462-150764" fmla="*/ 654471 h 2711051"/>
                  <a:gd name="connsiteX463-150765" fmla="*/ 1452104 w 6006665"/>
                  <a:gd name="connsiteY463-150766" fmla="*/ 618112 h 2711051"/>
                  <a:gd name="connsiteX464-150767" fmla="*/ 1522551 w 6006665"/>
                  <a:gd name="connsiteY464-150768" fmla="*/ 515851 h 2711051"/>
                  <a:gd name="connsiteX465-150769" fmla="*/ 1543003 w 6006665"/>
                  <a:gd name="connsiteY465-150770" fmla="*/ 402228 h 2711051"/>
                  <a:gd name="connsiteX466-150771" fmla="*/ 1570272 w 6006665"/>
                  <a:gd name="connsiteY466-150772" fmla="*/ 381775 h 2711051"/>
                  <a:gd name="connsiteX467-150773" fmla="*/ 1578688 w 6006665"/>
                  <a:gd name="connsiteY467-150774" fmla="*/ 384394 h 2711051"/>
                  <a:gd name="connsiteX468-150775" fmla="*/ 1582179 w 6006665"/>
                  <a:gd name="connsiteY468-150776" fmla="*/ 381775 h 2711051"/>
                  <a:gd name="connsiteX469-150777" fmla="*/ 1684440 w 6006665"/>
                  <a:gd name="connsiteY469-150778" fmla="*/ 413590 h 2711051"/>
                  <a:gd name="connsiteX470-150779" fmla="*/ 1688985 w 6006665"/>
                  <a:gd name="connsiteY470-150780" fmla="*/ 484036 h 2711051"/>
                  <a:gd name="connsiteX471-150781" fmla="*/ 1652625 w 6006665"/>
                  <a:gd name="connsiteY471-150782" fmla="*/ 574935 h 2711051"/>
                  <a:gd name="connsiteX472-150783" fmla="*/ 1679895 w 6006665"/>
                  <a:gd name="connsiteY472-150784" fmla="*/ 613567 h 2711051"/>
                  <a:gd name="connsiteX473-150785" fmla="*/ 1688985 w 6006665"/>
                  <a:gd name="connsiteY473-150786" fmla="*/ 688558 h 2711051"/>
                  <a:gd name="connsiteX474-150787" fmla="*/ 1679895 w 6006665"/>
                  <a:gd name="connsiteY474-150788" fmla="*/ 833996 h 2711051"/>
                  <a:gd name="connsiteX475-150789" fmla="*/ 1636718 w 6006665"/>
                  <a:gd name="connsiteY475-150790" fmla="*/ 1097602 h 2711051"/>
                  <a:gd name="connsiteX476-150791" fmla="*/ 1662494 w 6006665"/>
                  <a:gd name="connsiteY476-150792" fmla="*/ 1104046 h 2711051"/>
                  <a:gd name="connsiteX0-150793" fmla="*/ 1662494 w 6006665"/>
                  <a:gd name="connsiteY0-150794" fmla="*/ 1104046 h 2711051"/>
                  <a:gd name="connsiteX1-150795" fmla="*/ 3211535 w 6006665"/>
                  <a:gd name="connsiteY1-150796" fmla="*/ 1 h 2711051"/>
                  <a:gd name="connsiteX2-150797" fmla="*/ 3200173 w 6006665"/>
                  <a:gd name="connsiteY2-150798" fmla="*/ 74993 h 2711051"/>
                  <a:gd name="connsiteX3-150799" fmla="*/ 3161541 w 6006665"/>
                  <a:gd name="connsiteY3-150800" fmla="*/ 118170 h 2711051"/>
                  <a:gd name="connsiteX4-150801" fmla="*/ 3066097 w 6006665"/>
                  <a:gd name="connsiteY4-150802" fmla="*/ 193161 h 2711051"/>
                  <a:gd name="connsiteX5-150803" fmla="*/ 3034283 w 6006665"/>
                  <a:gd name="connsiteY5-150804" fmla="*/ 236338 h 2711051"/>
                  <a:gd name="connsiteX6-150805" fmla="*/ 3082005 w 6006665"/>
                  <a:gd name="connsiteY6-150806" fmla="*/ 252245 h 2711051"/>
                  <a:gd name="connsiteX7-150807" fmla="*/ 3129459 w 6006665"/>
                  <a:gd name="connsiteY7-150808" fmla="*/ 279926 h 2711051"/>
                  <a:gd name="connsiteX8-150809" fmla="*/ 3156451 w 6006665"/>
                  <a:gd name="connsiteY8-150810" fmla="*/ 256790 h 2711051"/>
                  <a:gd name="connsiteX9-150811" fmla="*/ 3158460 w 6006665"/>
                  <a:gd name="connsiteY9-150812" fmla="*/ 265274 h 2711051"/>
                  <a:gd name="connsiteX10-150813" fmla="*/ 3168359 w 6006665"/>
                  <a:gd name="connsiteY10-150814" fmla="*/ 256790 h 2711051"/>
                  <a:gd name="connsiteX11-150815" fmla="*/ 3184984 w 6006665"/>
                  <a:gd name="connsiteY11-150816" fmla="*/ 326983 h 2711051"/>
                  <a:gd name="connsiteX12-150817" fmla="*/ 3192811 w 6006665"/>
                  <a:gd name="connsiteY12-150818" fmla="*/ 311329 h 2711051"/>
                  <a:gd name="connsiteX13-150819" fmla="*/ 3251895 w 6006665"/>
                  <a:gd name="connsiteY13-150820" fmla="*/ 290877 h 2711051"/>
                  <a:gd name="connsiteX14-150821" fmla="*/ 3259833 w 6006665"/>
                  <a:gd name="connsiteY14-150822" fmla="*/ 292251 h 2711051"/>
                  <a:gd name="connsiteX15-150823" fmla="*/ 3263802 w 6006665"/>
                  <a:gd name="connsiteY15-150824" fmla="*/ 290877 h 2711051"/>
                  <a:gd name="connsiteX16-150825" fmla="*/ 3381970 w 6006665"/>
                  <a:gd name="connsiteY16-150826" fmla="*/ 311329 h 2711051"/>
                  <a:gd name="connsiteX17-150827" fmla="*/ 3388787 w 6006665"/>
                  <a:gd name="connsiteY17-150828" fmla="*/ 370413 h 2711051"/>
                  <a:gd name="connsiteX18-150829" fmla="*/ 3531529 w 6006665"/>
                  <a:gd name="connsiteY18-150830" fmla="*/ 391404 h 2711051"/>
                  <a:gd name="connsiteX19-150831" fmla="*/ 3538225 w 6006665"/>
                  <a:gd name="connsiteY19-150832" fmla="*/ 295422 h 2711051"/>
                  <a:gd name="connsiteX20-150833" fmla="*/ 3549910 w 6006665"/>
                  <a:gd name="connsiteY20-150834" fmla="*/ 298609 h 2711051"/>
                  <a:gd name="connsiteX21-150835" fmla="*/ 3550132 w 6006665"/>
                  <a:gd name="connsiteY21-150836" fmla="*/ 295422 h 2711051"/>
                  <a:gd name="connsiteX22-150837" fmla="*/ 3625123 w 6006665"/>
                  <a:gd name="connsiteY22-150838" fmla="*/ 315874 h 2711051"/>
                  <a:gd name="connsiteX23-150839" fmla="*/ 3672301 w 6006665"/>
                  <a:gd name="connsiteY23-150840" fmla="*/ 315874 h 2711051"/>
                  <a:gd name="connsiteX24-150841" fmla="*/ 3684207 w 6006665"/>
                  <a:gd name="connsiteY24-150842" fmla="*/ 315874 h 2711051"/>
                  <a:gd name="connsiteX25-150843" fmla="*/ 3743291 w 6006665"/>
                  <a:gd name="connsiteY25-150844" fmla="*/ 381775 h 2711051"/>
                  <a:gd name="connsiteX26-150845" fmla="*/ 3759199 w 6006665"/>
                  <a:gd name="connsiteY26-150846" fmla="*/ 461312 h 2711051"/>
                  <a:gd name="connsiteX27-150847" fmla="*/ 3738747 w 6006665"/>
                  <a:gd name="connsiteY27-150848" fmla="*/ 511306 h 2711051"/>
                  <a:gd name="connsiteX28-150849" fmla="*/ 3786469 w 6006665"/>
                  <a:gd name="connsiteY28-150850" fmla="*/ 602204 h 2711051"/>
                  <a:gd name="connsiteX29-150851" fmla="*/ 3835603 w 6006665"/>
                  <a:gd name="connsiteY29-150852" fmla="*/ 638110 h 2711051"/>
                  <a:gd name="connsiteX30-150853" fmla="*/ 3865460 w 6006665"/>
                  <a:gd name="connsiteY30-150854" fmla="*/ 527213 h 2711051"/>
                  <a:gd name="connsiteX31-150855" fmla="*/ 3875077 w 6006665"/>
                  <a:gd name="connsiteY31-150856" fmla="*/ 535720 h 2711051"/>
                  <a:gd name="connsiteX32-150857" fmla="*/ 3877367 w 6006665"/>
                  <a:gd name="connsiteY32-150858" fmla="*/ 527213 h 2711051"/>
                  <a:gd name="connsiteX33-150859" fmla="*/ 3932151 w 6006665"/>
                  <a:gd name="connsiteY33-150860" fmla="*/ 575676 h 2711051"/>
                  <a:gd name="connsiteX34-150861" fmla="*/ 3988173 w 6006665"/>
                  <a:gd name="connsiteY34-150862" fmla="*/ 547665 h 2711051"/>
                  <a:gd name="connsiteX35-150863" fmla="*/ 3993852 w 6006665"/>
                  <a:gd name="connsiteY35-150864" fmla="*/ 550780 h 2711051"/>
                  <a:gd name="connsiteX36-150865" fmla="*/ 4000080 w 6006665"/>
                  <a:gd name="connsiteY36-150866" fmla="*/ 547665 h 2711051"/>
                  <a:gd name="connsiteX37-150867" fmla="*/ 4062426 w 6006665"/>
                  <a:gd name="connsiteY37-150868" fmla="*/ 581855 h 2711051"/>
                  <a:gd name="connsiteX38-150869" fmla="*/ 4085889 w 6006665"/>
                  <a:gd name="connsiteY38-150870" fmla="*/ 554483 h 2711051"/>
                  <a:gd name="connsiteX39-150871" fmla="*/ 4095563 w 6006665"/>
                  <a:gd name="connsiteY39-150872" fmla="*/ 557087 h 2711051"/>
                  <a:gd name="connsiteX40-150873" fmla="*/ 4097796 w 6006665"/>
                  <a:gd name="connsiteY40-150874" fmla="*/ 554483 h 2711051"/>
                  <a:gd name="connsiteX41-150875" fmla="*/ 4144150 w 6006665"/>
                  <a:gd name="connsiteY41-150876" fmla="*/ 566963 h 2711051"/>
                  <a:gd name="connsiteX42-150877" fmla="*/ 4117703 w 6006665"/>
                  <a:gd name="connsiteY42-150878" fmla="*/ 456767 h 2711051"/>
                  <a:gd name="connsiteX43-150879" fmla="*/ 4165425 w 6006665"/>
                  <a:gd name="connsiteY43-150880" fmla="*/ 402228 h 2711051"/>
                  <a:gd name="connsiteX44-150881" fmla="*/ 4175231 w 6006665"/>
                  <a:gd name="connsiteY44-150882" fmla="*/ 404629 h 2711051"/>
                  <a:gd name="connsiteX45-150883" fmla="*/ 4177332 w 6006665"/>
                  <a:gd name="connsiteY45-150884" fmla="*/ 402228 h 2711051"/>
                  <a:gd name="connsiteX46-150885" fmla="*/ 4511384 w 6006665"/>
                  <a:gd name="connsiteY46-150886" fmla="*/ 484036 h 2711051"/>
                  <a:gd name="connsiteX47-150887" fmla="*/ 4543199 w 6006665"/>
                  <a:gd name="connsiteY47-150888" fmla="*/ 554483 h 2711051"/>
                  <a:gd name="connsiteX48-150889" fmla="*/ 4639242 w 6006665"/>
                  <a:gd name="connsiteY48-150890" fmla="*/ 637125 h 2711051"/>
                  <a:gd name="connsiteX49-150891" fmla="*/ 4774445 w 6006665"/>
                  <a:gd name="connsiteY49-150892" fmla="*/ 618112 h 2711051"/>
                  <a:gd name="connsiteX50-150893" fmla="*/ 4778496 w 6006665"/>
                  <a:gd name="connsiteY50-150894" fmla="*/ 619216 h 2711051"/>
                  <a:gd name="connsiteX51-150895" fmla="*/ 4786352 w 6006665"/>
                  <a:gd name="connsiteY51-150896" fmla="*/ 618112 h 2711051"/>
                  <a:gd name="connsiteX52-150897" fmla="*/ 4861343 w 6006665"/>
                  <a:gd name="connsiteY52-150898" fmla="*/ 638564 h 2711051"/>
                  <a:gd name="connsiteX53-150899" fmla="*/ 4893158 w 6006665"/>
                  <a:gd name="connsiteY53-150900" fmla="*/ 681741 h 2711051"/>
                  <a:gd name="connsiteX54-150901" fmla="*/ 4888613 w 6006665"/>
                  <a:gd name="connsiteY54-150902" fmla="*/ 763549 h 2711051"/>
                  <a:gd name="connsiteX55-150903" fmla="*/ 4927677 w 6006665"/>
                  <a:gd name="connsiteY55-150904" fmla="*/ 788221 h 2711051"/>
                  <a:gd name="connsiteX56-150905" fmla="*/ 4967605 w 6006665"/>
                  <a:gd name="connsiteY56-150906" fmla="*/ 774912 h 2711051"/>
                  <a:gd name="connsiteX57-150907" fmla="*/ 5038051 w 6006665"/>
                  <a:gd name="connsiteY57-150908" fmla="*/ 768094 h 2711051"/>
                  <a:gd name="connsiteX58-150909" fmla="*/ 5040730 w 6006665"/>
                  <a:gd name="connsiteY58-150910" fmla="*/ 768987 h 2711051"/>
                  <a:gd name="connsiteX59-150911" fmla="*/ 5049958 w 6006665"/>
                  <a:gd name="connsiteY59-150912" fmla="*/ 768094 h 2711051"/>
                  <a:gd name="connsiteX60-150913" fmla="*/ 5114249 w 6006665"/>
                  <a:gd name="connsiteY60-150914" fmla="*/ 789525 h 2711051"/>
                  <a:gd name="connsiteX61-150915" fmla="*/ 5176671 w 6006665"/>
                  <a:gd name="connsiteY61-150916" fmla="*/ 779457 h 2711051"/>
                  <a:gd name="connsiteX62-150917" fmla="*/ 5177801 w 6006665"/>
                  <a:gd name="connsiteY62-150918" fmla="*/ 781195 h 2711051"/>
                  <a:gd name="connsiteX63-150919" fmla="*/ 5188578 w 6006665"/>
                  <a:gd name="connsiteY63-150920" fmla="*/ 779457 h 2711051"/>
                  <a:gd name="connsiteX64-150921" fmla="*/ 5243719 w 6006665"/>
                  <a:gd name="connsiteY64-150922" fmla="*/ 864288 h 2711051"/>
                  <a:gd name="connsiteX65-150923" fmla="*/ 5283477 w 6006665"/>
                  <a:gd name="connsiteY65-150924" fmla="*/ 833996 h 2711051"/>
                  <a:gd name="connsiteX66-150925" fmla="*/ 5258480 w 6006665"/>
                  <a:gd name="connsiteY66-150926" fmla="*/ 768094 h 2711051"/>
                  <a:gd name="connsiteX67-150927" fmla="*/ 5267570 w 6006665"/>
                  <a:gd name="connsiteY67-150928" fmla="*/ 720373 h 2711051"/>
                  <a:gd name="connsiteX68-150929" fmla="*/ 5278896 w 6006665"/>
                  <a:gd name="connsiteY68-150930" fmla="*/ 723422 h 2711051"/>
                  <a:gd name="connsiteX69-150931" fmla="*/ 5279477 w 6006665"/>
                  <a:gd name="connsiteY69-150932" fmla="*/ 720373 h 2711051"/>
                  <a:gd name="connsiteX70-150933" fmla="*/ 5395510 w 6006665"/>
                  <a:gd name="connsiteY70-150934" fmla="*/ 751612 h 2711051"/>
                  <a:gd name="connsiteX71-150935" fmla="*/ 5463001 w 6006665"/>
                  <a:gd name="connsiteY71-150936" fmla="*/ 747642 h 2711051"/>
                  <a:gd name="connsiteX72-150937" fmla="*/ 5464386 w 6006665"/>
                  <a:gd name="connsiteY72-150938" fmla="*/ 748261 h 2711051"/>
                  <a:gd name="connsiteX73-150939" fmla="*/ 5474909 w 6006665"/>
                  <a:gd name="connsiteY73-150940" fmla="*/ 747642 h 2711051"/>
                  <a:gd name="connsiteX74-150941" fmla="*/ 5581715 w 6006665"/>
                  <a:gd name="connsiteY74-150942" fmla="*/ 795364 h 2711051"/>
                  <a:gd name="connsiteX75-150943" fmla="*/ 5633981 w 6006665"/>
                  <a:gd name="connsiteY75-150944" fmla="*/ 838541 h 2711051"/>
                  <a:gd name="connsiteX76-150945" fmla="*/ 5720335 w 6006665"/>
                  <a:gd name="connsiteY76-150946" fmla="*/ 918077 h 2711051"/>
                  <a:gd name="connsiteX77-150947" fmla="*/ 5822595 w 6006665"/>
                  <a:gd name="connsiteY77-150948" fmla="*/ 1015793 h 2711051"/>
                  <a:gd name="connsiteX78-150949" fmla="*/ 5818051 w 6006665"/>
                  <a:gd name="connsiteY78-150950" fmla="*/ 1070332 h 2711051"/>
                  <a:gd name="connsiteX79-150951" fmla="*/ 5825679 w 6006665"/>
                  <a:gd name="connsiteY79-150952" fmla="*/ 1077960 h 2711051"/>
                  <a:gd name="connsiteX80-150953" fmla="*/ 5822051 w 6006665"/>
                  <a:gd name="connsiteY80-150954" fmla="*/ 1027155 h 2711051"/>
                  <a:gd name="connsiteX81-150955" fmla="*/ 5834092 w 6006665"/>
                  <a:gd name="connsiteY81-150956" fmla="*/ 1029028 h 2711051"/>
                  <a:gd name="connsiteX82-150957" fmla="*/ 5833958 w 6006665"/>
                  <a:gd name="connsiteY82-150958" fmla="*/ 1027155 h 2711051"/>
                  <a:gd name="connsiteX83-150959" fmla="*/ 5936219 w 6006665"/>
                  <a:gd name="connsiteY83-150960" fmla="*/ 1043062 h 2711051"/>
                  <a:gd name="connsiteX84-150961" fmla="*/ 6006665 w 6006665"/>
                  <a:gd name="connsiteY84-150962" fmla="*/ 1122599 h 2711051"/>
                  <a:gd name="connsiteX85-150963" fmla="*/ 5908949 w 6006665"/>
                  <a:gd name="connsiteY85-150964" fmla="*/ 1258947 h 2711051"/>
                  <a:gd name="connsiteX86-150965" fmla="*/ 5893042 w 6006665"/>
                  <a:gd name="connsiteY86-150966" fmla="*/ 1274854 h 2711051"/>
                  <a:gd name="connsiteX87-150967" fmla="*/ 5861227 w 6006665"/>
                  <a:gd name="connsiteY87-150968" fmla="*/ 1274854 h 2711051"/>
                  <a:gd name="connsiteX88-150969" fmla="*/ 5817506 w 6006665"/>
                  <a:gd name="connsiteY88-150970" fmla="*/ 1240767 h 2711051"/>
                  <a:gd name="connsiteX89-150971" fmla="*/ 5767511 w 6006665"/>
                  <a:gd name="connsiteY89-150972" fmla="*/ 1215770 h 2711051"/>
                  <a:gd name="connsiteX90-150973" fmla="*/ 5729132 w 6006665"/>
                  <a:gd name="connsiteY90-150974" fmla="*/ 1167751 h 2711051"/>
                  <a:gd name="connsiteX91-150975" fmla="*/ 5695337 w 6006665"/>
                  <a:gd name="connsiteY91-150976" fmla="*/ 1177138 h 2711051"/>
                  <a:gd name="connsiteX92-150977" fmla="*/ 5693366 w 6006665"/>
                  <a:gd name="connsiteY92-150978" fmla="*/ 1174378 h 2711051"/>
                  <a:gd name="connsiteX93-150979" fmla="*/ 5640799 w 6006665"/>
                  <a:gd name="connsiteY93-150980" fmla="*/ 1133961 h 2711051"/>
                  <a:gd name="connsiteX94-150981" fmla="*/ 5656705 w 6006665"/>
                  <a:gd name="connsiteY94-150982" fmla="*/ 1177138 h 2711051"/>
                  <a:gd name="connsiteX95-150983" fmla="*/ 5586259 w 6006665"/>
                  <a:gd name="connsiteY95-150984" fmla="*/ 1252129 h 2711051"/>
                  <a:gd name="connsiteX96-150985" fmla="*/ 5575676 w 6006665"/>
                  <a:gd name="connsiteY96-150986" fmla="*/ 1251121 h 2711051"/>
                  <a:gd name="connsiteX97-150987" fmla="*/ 5539436 w 6006665"/>
                  <a:gd name="connsiteY97-150988" fmla="*/ 1248804 h 2711051"/>
                  <a:gd name="connsiteX98-150989" fmla="*/ 5593077 w 6006665"/>
                  <a:gd name="connsiteY98-150990" fmla="*/ 1354390 h 2711051"/>
                  <a:gd name="connsiteX99-150991" fmla="*/ 5613529 w 6006665"/>
                  <a:gd name="connsiteY99-150992" fmla="*/ 1413474 h 2711051"/>
                  <a:gd name="connsiteX100-150993" fmla="*/ 5608984 w 6006665"/>
                  <a:gd name="connsiteY100-150994" fmla="*/ 1436199 h 2711051"/>
                  <a:gd name="connsiteX101-150995" fmla="*/ 5597799 w 6006665"/>
                  <a:gd name="connsiteY101-150996" fmla="*/ 1432590 h 2711051"/>
                  <a:gd name="connsiteX102-150997" fmla="*/ 5534271 w 6006665"/>
                  <a:gd name="connsiteY102-150998" fmla="*/ 1415939 h 2711051"/>
                  <a:gd name="connsiteX103-150999" fmla="*/ 5436277 w 6006665"/>
                  <a:gd name="connsiteY103-151000" fmla="*/ 1472558 h 2711051"/>
                  <a:gd name="connsiteX104-151001" fmla="*/ 5397645 w 6006665"/>
                  <a:gd name="connsiteY104-151002" fmla="*/ 1483921 h 2711051"/>
                  <a:gd name="connsiteX105-151003" fmla="*/ 5345378 w 6006665"/>
                  <a:gd name="connsiteY105-151004" fmla="*/ 1538460 h 2711051"/>
                  <a:gd name="connsiteX106-151005" fmla="*/ 5290839 w 6006665"/>
                  <a:gd name="connsiteY106-151006" fmla="*/ 1586181 h 2711051"/>
                  <a:gd name="connsiteX107-151007" fmla="*/ 5274932 w 6006665"/>
                  <a:gd name="connsiteY107-151008" fmla="*/ 1617996 h 2711051"/>
                  <a:gd name="connsiteX108-151009" fmla="*/ 5267238 w 6006665"/>
                  <a:gd name="connsiteY108-151010" fmla="*/ 1609569 h 2711051"/>
                  <a:gd name="connsiteX109-151011" fmla="*/ 5263025 w 6006665"/>
                  <a:gd name="connsiteY109-151012" fmla="*/ 1617996 h 2711051"/>
                  <a:gd name="connsiteX110-151013" fmla="*/ 5219538 w 6006665"/>
                  <a:gd name="connsiteY110-151014" fmla="*/ 1570368 h 2711051"/>
                  <a:gd name="connsiteX111-151015" fmla="*/ 5129494 w 6006665"/>
                  <a:gd name="connsiteY111-151016" fmla="*/ 1624813 h 2711051"/>
                  <a:gd name="connsiteX112-151017" fmla="*/ 5126389 w 6006665"/>
                  <a:gd name="connsiteY112-151018" fmla="*/ 1619491 h 2711051"/>
                  <a:gd name="connsiteX113-151019" fmla="*/ 5117587 w 6006665"/>
                  <a:gd name="connsiteY113-151020" fmla="*/ 1624813 h 2711051"/>
                  <a:gd name="connsiteX114-151021" fmla="*/ 5105544 w 6006665"/>
                  <a:gd name="connsiteY114-151022" fmla="*/ 1604167 h 2711051"/>
                  <a:gd name="connsiteX115-151023" fmla="*/ 5074955 w 6006665"/>
                  <a:gd name="connsiteY115-151024" fmla="*/ 1629358 h 2711051"/>
                  <a:gd name="connsiteX116-151025" fmla="*/ 5065718 w 6006665"/>
                  <a:gd name="connsiteY116-151026" fmla="*/ 1627159 h 2711051"/>
                  <a:gd name="connsiteX117-151027" fmla="*/ 5063048 w 6006665"/>
                  <a:gd name="connsiteY117-151028" fmla="*/ 1629358 h 2711051"/>
                  <a:gd name="connsiteX118-151029" fmla="*/ 5026594 w 6006665"/>
                  <a:gd name="connsiteY118-151030" fmla="*/ 1620679 h 2711051"/>
                  <a:gd name="connsiteX119-151031" fmla="*/ 5015871 w 6006665"/>
                  <a:gd name="connsiteY119-151032" fmla="*/ 1665718 h 2711051"/>
                  <a:gd name="connsiteX120-151033" fmla="*/ 4974967 w 6006665"/>
                  <a:gd name="connsiteY120-151034" fmla="*/ 1731619 h 2711051"/>
                  <a:gd name="connsiteX121-151035" fmla="*/ 4974967 w 6006665"/>
                  <a:gd name="connsiteY121-151036" fmla="*/ 1763434 h 2711051"/>
                  <a:gd name="connsiteX122-151037" fmla="*/ 5011326 w 6006665"/>
                  <a:gd name="connsiteY122-151038" fmla="*/ 1877057 h 2711051"/>
                  <a:gd name="connsiteX123-151039" fmla="*/ 4999419 w 6006665"/>
                  <a:gd name="connsiteY123-151040" fmla="*/ 1877057 h 2711051"/>
                  <a:gd name="connsiteX124-151041" fmla="*/ 4974967 w 6006665"/>
                  <a:gd name="connsiteY124-151042" fmla="*/ 1877057 h 2711051"/>
                  <a:gd name="connsiteX125-151043" fmla="*/ 4963605 w 6006665"/>
                  <a:gd name="connsiteY125-151044" fmla="*/ 1929323 h 2711051"/>
                  <a:gd name="connsiteX126-151045" fmla="*/ 4974967 w 6006665"/>
                  <a:gd name="connsiteY126-151046" fmla="*/ 1956593 h 2711051"/>
                  <a:gd name="connsiteX127-151047" fmla="*/ 4909065 w 6006665"/>
                  <a:gd name="connsiteY127-151048" fmla="*/ 1990680 h 2711051"/>
                  <a:gd name="connsiteX128-151049" fmla="*/ 4897703 w 6006665"/>
                  <a:gd name="connsiteY128-151050" fmla="*/ 2058854 h 2711051"/>
                  <a:gd name="connsiteX129-151051" fmla="*/ 4845437 w 6006665"/>
                  <a:gd name="connsiteY129-151052" fmla="*/ 2074761 h 2711051"/>
                  <a:gd name="connsiteX130-151053" fmla="*/ 4834074 w 6006665"/>
                  <a:gd name="connsiteY130-151054" fmla="*/ 2133845 h 2711051"/>
                  <a:gd name="connsiteX131-151055" fmla="*/ 4779535 w 6006665"/>
                  <a:gd name="connsiteY131-151056" fmla="*/ 2192929 h 2711051"/>
                  <a:gd name="connsiteX132-151057" fmla="*/ 4777225 w 6006665"/>
                  <a:gd name="connsiteY132-151058" fmla="*/ 2182533 h 2711051"/>
                  <a:gd name="connsiteX133-151059" fmla="*/ 4767628 w 6006665"/>
                  <a:gd name="connsiteY133-151060" fmla="*/ 2192929 h 2711051"/>
                  <a:gd name="connsiteX134-151061" fmla="*/ 4758538 w 6006665"/>
                  <a:gd name="connsiteY134-151062" fmla="*/ 2152025 h 2711051"/>
                  <a:gd name="connsiteX135-151063" fmla="*/ 4742631 w 6006665"/>
                  <a:gd name="connsiteY135-151064" fmla="*/ 2065671 h 2711051"/>
                  <a:gd name="connsiteX136-151065" fmla="*/ 4715361 w 6006665"/>
                  <a:gd name="connsiteY136-151066" fmla="*/ 1924779 h 2711051"/>
                  <a:gd name="connsiteX137-151067" fmla="*/ 4735813 w 6006665"/>
                  <a:gd name="connsiteY137-151068" fmla="*/ 1833880 h 2711051"/>
                  <a:gd name="connsiteX138-151069" fmla="*/ 4767628 w 6006665"/>
                  <a:gd name="connsiteY138-151070" fmla="*/ 1790703 h 2711051"/>
                  <a:gd name="connsiteX139-151071" fmla="*/ 4767628 w 6006665"/>
                  <a:gd name="connsiteY139-151072" fmla="*/ 1763434 h 2711051"/>
                  <a:gd name="connsiteX140-151073" fmla="*/ 4826712 w 6006665"/>
                  <a:gd name="connsiteY140-151074" fmla="*/ 1747526 h 2711051"/>
                  <a:gd name="connsiteX141-151075" fmla="*/ 4892613 w 6006665"/>
                  <a:gd name="connsiteY141-151076" fmla="*/ 1656628 h 2711051"/>
                  <a:gd name="connsiteX142-151077" fmla="*/ 4956243 w 6006665"/>
                  <a:gd name="connsiteY142-151078" fmla="*/ 1581637 h 2711051"/>
                  <a:gd name="connsiteX143-151079" fmla="*/ 5022143 w 6006665"/>
                  <a:gd name="connsiteY143-151080" fmla="*/ 1522552 h 2711051"/>
                  <a:gd name="connsiteX144-151081" fmla="*/ 5046694 w 6006665"/>
                  <a:gd name="connsiteY144-151082" fmla="*/ 1415425 h 2711051"/>
                  <a:gd name="connsiteX145-151083" fmla="*/ 5015871 w 6006665"/>
                  <a:gd name="connsiteY145-151084" fmla="*/ 1420292 h 2711051"/>
                  <a:gd name="connsiteX146-151085" fmla="*/ 4995419 w 6006665"/>
                  <a:gd name="connsiteY146-151086" fmla="*/ 1483921 h 2711051"/>
                  <a:gd name="connsiteX147-151087" fmla="*/ 4904521 w 6006665"/>
                  <a:gd name="connsiteY147-151088" fmla="*/ 1570274 h 2711051"/>
                  <a:gd name="connsiteX148-151089" fmla="*/ 4901708 w 6006665"/>
                  <a:gd name="connsiteY148-151090" fmla="*/ 1561634 h 2711051"/>
                  <a:gd name="connsiteX149-151091" fmla="*/ 4892613 w 6006665"/>
                  <a:gd name="connsiteY149-151092" fmla="*/ 1570274 h 2711051"/>
                  <a:gd name="connsiteX150-151093" fmla="*/ 4861835 w 6006665"/>
                  <a:gd name="connsiteY150-151094" fmla="*/ 1475740 h 2711051"/>
                  <a:gd name="connsiteX151-151095" fmla="*/ 4779535 w 6006665"/>
                  <a:gd name="connsiteY151-151096" fmla="*/ 1499828 h 2711051"/>
                  <a:gd name="connsiteX152-151097" fmla="*/ 4684091 w 6006665"/>
                  <a:gd name="connsiteY152-151098" fmla="*/ 1624813 h 2711051"/>
                  <a:gd name="connsiteX153-151099" fmla="*/ 4715906 w 6006665"/>
                  <a:gd name="connsiteY153-151100" fmla="*/ 1672535 h 2711051"/>
                  <a:gd name="connsiteX154-151101" fmla="*/ 4636369 w 6006665"/>
                  <a:gd name="connsiteY154-151102" fmla="*/ 1688442 h 2711051"/>
                  <a:gd name="connsiteX155-151103" fmla="*/ 4577285 w 6006665"/>
                  <a:gd name="connsiteY155-151104" fmla="*/ 1692987 h 2711051"/>
                  <a:gd name="connsiteX156-151105" fmla="*/ 4577373 w 6006665"/>
                  <a:gd name="connsiteY156-151106" fmla="*/ 1692065 h 2711051"/>
                  <a:gd name="connsiteX157-151107" fmla="*/ 4565379 w 6006665"/>
                  <a:gd name="connsiteY157-151108" fmla="*/ 1692987 h 2711051"/>
                  <a:gd name="connsiteX158-151109" fmla="*/ 4569923 w 6006665"/>
                  <a:gd name="connsiteY158-151110" fmla="*/ 1645266 h 2711051"/>
                  <a:gd name="connsiteX159-151111" fmla="*/ 4520081 w 6006665"/>
                  <a:gd name="connsiteY159-151112" fmla="*/ 1635680 h 2711051"/>
                  <a:gd name="connsiteX160-151113" fmla="*/ 4475025 w 6006665"/>
                  <a:gd name="connsiteY160-151114" fmla="*/ 1665718 h 2711051"/>
                  <a:gd name="connsiteX161-151115" fmla="*/ 4464394 w 6006665"/>
                  <a:gd name="connsiteY161-151116" fmla="*/ 1664867 h 2711051"/>
                  <a:gd name="connsiteX162-151117" fmla="*/ 4463118 w 6006665"/>
                  <a:gd name="connsiteY162-151118" fmla="*/ 1665718 h 2711051"/>
                  <a:gd name="connsiteX163-151119" fmla="*/ 4357637 w 6006665"/>
                  <a:gd name="connsiteY163-151120" fmla="*/ 1657279 h 2711051"/>
                  <a:gd name="connsiteX164-151121" fmla="*/ 4243233 w 6006665"/>
                  <a:gd name="connsiteY164-151122" fmla="*/ 1677080 h 2711051"/>
                  <a:gd name="connsiteX165-151123" fmla="*/ 4125065 w 6006665"/>
                  <a:gd name="connsiteY165-151124" fmla="*/ 1811155 h 2711051"/>
                  <a:gd name="connsiteX166-151125" fmla="*/ 3984173 w 6006665"/>
                  <a:gd name="connsiteY166-151126" fmla="*/ 1967955 h 2711051"/>
                  <a:gd name="connsiteX167-151127" fmla="*/ 4038712 w 6006665"/>
                  <a:gd name="connsiteY167-151128" fmla="*/ 1972500 h 2711051"/>
                  <a:gd name="connsiteX168-151129" fmla="*/ 4059164 w 6006665"/>
                  <a:gd name="connsiteY168-151130" fmla="*/ 2015677 h 2711051"/>
                  <a:gd name="connsiteX169-151131" fmla="*/ 4087782 w 6006665"/>
                  <a:gd name="connsiteY169-151132" fmla="*/ 2024094 h 2711051"/>
                  <a:gd name="connsiteX170-151133" fmla="*/ 4106341 w 6006665"/>
                  <a:gd name="connsiteY170-151134" fmla="*/ 1995225 h 2711051"/>
                  <a:gd name="connsiteX171-151135" fmla="*/ 4117411 w 6006665"/>
                  <a:gd name="connsiteY171-151136" fmla="*/ 1996527 h 2711051"/>
                  <a:gd name="connsiteX172-151137" fmla="*/ 4118248 w 6006665"/>
                  <a:gd name="connsiteY172-151138" fmla="*/ 1995225 h 2711051"/>
                  <a:gd name="connsiteX173-151139" fmla="*/ 4156880 w 6006665"/>
                  <a:gd name="connsiteY173-151140" fmla="*/ 1999770 h 2711051"/>
                  <a:gd name="connsiteX174-151141" fmla="*/ 4211419 w 6006665"/>
                  <a:gd name="connsiteY174-151142" fmla="*/ 2070216 h 2711051"/>
                  <a:gd name="connsiteX175-151143" fmla="*/ 4215964 w 6006665"/>
                  <a:gd name="connsiteY175-151144" fmla="*/ 2117938 h 2711051"/>
                  <a:gd name="connsiteX176-151145" fmla="*/ 4184149 w 6006665"/>
                  <a:gd name="connsiteY176-151146" fmla="*/ 2177022 h 2711051"/>
                  <a:gd name="connsiteX177-151147" fmla="*/ 4177332 w 6006665"/>
                  <a:gd name="connsiteY177-151148" fmla="*/ 2247468 h 2711051"/>
                  <a:gd name="connsiteX178-151149" fmla="*/ 4161425 w 6006665"/>
                  <a:gd name="connsiteY178-151150" fmla="*/ 2333822 h 2711051"/>
                  <a:gd name="connsiteX179-151151" fmla="*/ 4109158 w 6006665"/>
                  <a:gd name="connsiteY179-151152" fmla="*/ 2413358 h 2711051"/>
                  <a:gd name="connsiteX180-151153" fmla="*/ 4097796 w 6006665"/>
                  <a:gd name="connsiteY180-151154" fmla="*/ 2451990 h 2711051"/>
                  <a:gd name="connsiteX181-151155" fmla="*/ 4043257 w 6006665"/>
                  <a:gd name="connsiteY181-151156" fmla="*/ 2511074 h 2711051"/>
                  <a:gd name="connsiteX182-151157" fmla="*/ 3995535 w 6006665"/>
                  <a:gd name="connsiteY182-151158" fmla="*/ 2570158 h 2711051"/>
                  <a:gd name="connsiteX183-151159" fmla="*/ 3975083 w 6006665"/>
                  <a:gd name="connsiteY183-151160" fmla="*/ 2601973 h 2711051"/>
                  <a:gd name="connsiteX184-151161" fmla="*/ 3925089 w 6006665"/>
                  <a:gd name="connsiteY184-151162" fmla="*/ 2629242 h 2711051"/>
                  <a:gd name="connsiteX185-151163" fmla="*/ 3913182 w 6006665"/>
                  <a:gd name="connsiteY185-151164" fmla="*/ 2629242 h 2711051"/>
                  <a:gd name="connsiteX186-151165" fmla="*/ 3904637 w 6006665"/>
                  <a:gd name="connsiteY186-151166" fmla="*/ 2629242 h 2711051"/>
                  <a:gd name="connsiteX187-151167" fmla="*/ 3892729 w 6006665"/>
                  <a:gd name="connsiteY187-151168" fmla="*/ 2629242 h 2711051"/>
                  <a:gd name="connsiteX188-151169" fmla="*/ 3871063 w 6006665"/>
                  <a:gd name="connsiteY188-151170" fmla="*/ 2612993 h 2711051"/>
                  <a:gd name="connsiteX189-151171" fmla="*/ 3829645 w 6006665"/>
                  <a:gd name="connsiteY189-151172" fmla="*/ 2640605 h 2711051"/>
                  <a:gd name="connsiteX190-151173" fmla="*/ 3822828 w 6006665"/>
                  <a:gd name="connsiteY190-151174" fmla="*/ 2661057 h 2711051"/>
                  <a:gd name="connsiteX191-151175" fmla="*/ 3818283 w 6006665"/>
                  <a:gd name="connsiteY191-151176" fmla="*/ 2651967 h 2711051"/>
                  <a:gd name="connsiteX192-151177" fmla="*/ 3818283 w 6006665"/>
                  <a:gd name="connsiteY192-151178" fmla="*/ 2640241 h 2711051"/>
                  <a:gd name="connsiteX193-151179" fmla="*/ 3817738 w 6006665"/>
                  <a:gd name="connsiteY193-151180" fmla="*/ 2640605 h 2711051"/>
                  <a:gd name="connsiteX194-151181" fmla="*/ 3810921 w 6006665"/>
                  <a:gd name="connsiteY194-151182" fmla="*/ 2661057 h 2711051"/>
                  <a:gd name="connsiteX195-151183" fmla="*/ 3806376 w 6006665"/>
                  <a:gd name="connsiteY195-151184" fmla="*/ 2651967 h 2711051"/>
                  <a:gd name="connsiteX196-151185" fmla="*/ 3806376 w 6006665"/>
                  <a:gd name="connsiteY196-151186" fmla="*/ 2624697 h 2711051"/>
                  <a:gd name="connsiteX197-151187" fmla="*/ 3818283 w 6006665"/>
                  <a:gd name="connsiteY197-151188" fmla="*/ 2624697 h 2711051"/>
                  <a:gd name="connsiteX198-151189" fmla="*/ 3826828 w 6006665"/>
                  <a:gd name="connsiteY198-151190" fmla="*/ 2624697 h 2711051"/>
                  <a:gd name="connsiteX199-151191" fmla="*/ 3833645 w 6006665"/>
                  <a:gd name="connsiteY199-151192" fmla="*/ 2565613 h 2711051"/>
                  <a:gd name="connsiteX200-151193" fmla="*/ 3822283 w 6006665"/>
                  <a:gd name="connsiteY200-151194" fmla="*/ 2522437 h 2711051"/>
                  <a:gd name="connsiteX201-151195" fmla="*/ 3849553 w 6006665"/>
                  <a:gd name="connsiteY201-151196" fmla="*/ 2499712 h 2711051"/>
                  <a:gd name="connsiteX202-151197" fmla="*/ 3858814 w 6006665"/>
                  <a:gd name="connsiteY202-151198" fmla="*/ 2501917 h 2711051"/>
                  <a:gd name="connsiteX203-151199" fmla="*/ 3861460 w 6006665"/>
                  <a:gd name="connsiteY203-151200" fmla="*/ 2499712 h 2711051"/>
                  <a:gd name="connsiteX204-151201" fmla="*/ 3898487 w 6006665"/>
                  <a:gd name="connsiteY204-151202" fmla="*/ 2508528 h 2711051"/>
                  <a:gd name="connsiteX205-151203" fmla="*/ 3919999 w 6006665"/>
                  <a:gd name="connsiteY205-151204" fmla="*/ 2463353 h 2711051"/>
                  <a:gd name="connsiteX206-151205" fmla="*/ 3935906 w 6006665"/>
                  <a:gd name="connsiteY206-151206" fmla="*/ 2404268 h 2711051"/>
                  <a:gd name="connsiteX207-151207" fmla="*/ 3947269 w 6006665"/>
                  <a:gd name="connsiteY207-151208" fmla="*/ 2381544 h 2711051"/>
                  <a:gd name="connsiteX208-151209" fmla="*/ 3966292 w 6006665"/>
                  <a:gd name="connsiteY208-151210" fmla="*/ 2337156 h 2711051"/>
                  <a:gd name="connsiteX209-151211" fmla="*/ 3915999 w 6006665"/>
                  <a:gd name="connsiteY209-151212" fmla="*/ 2349729 h 2711051"/>
                  <a:gd name="connsiteX210-151213" fmla="*/ 3888729 w 6006665"/>
                  <a:gd name="connsiteY210-151214" fmla="*/ 2372454 h 2711051"/>
                  <a:gd name="connsiteX211-151215" fmla="*/ 3876822 w 6006665"/>
                  <a:gd name="connsiteY211-151216" fmla="*/ 2372454 h 2711051"/>
                  <a:gd name="connsiteX212-151217" fmla="*/ 3829645 w 6006665"/>
                  <a:gd name="connsiteY212-151218" fmla="*/ 2372454 h 2711051"/>
                  <a:gd name="connsiteX213-151219" fmla="*/ 3817738 w 6006665"/>
                  <a:gd name="connsiteY213-151220" fmla="*/ 2372454 h 2711051"/>
                  <a:gd name="connsiteX214-151221" fmla="*/ 3801831 w 6006665"/>
                  <a:gd name="connsiteY214-151222" fmla="*/ 2317915 h 2711051"/>
                  <a:gd name="connsiteX215-151223" fmla="*/ 3758654 w 6006665"/>
                  <a:gd name="connsiteY215-151224" fmla="*/ 2279283 h 2711051"/>
                  <a:gd name="connsiteX216-151225" fmla="*/ 3692753 w 6006665"/>
                  <a:gd name="connsiteY216-151226" fmla="*/ 2263376 h 2711051"/>
                  <a:gd name="connsiteX217-151227" fmla="*/ 3683663 w 6006665"/>
                  <a:gd name="connsiteY217-151228" fmla="*/ 2204292 h 2711051"/>
                  <a:gd name="connsiteX218-151229" fmla="*/ 3672301 w 6006665"/>
                  <a:gd name="connsiteY218-151230" fmla="*/ 2172477 h 2711051"/>
                  <a:gd name="connsiteX219-151231" fmla="*/ 3656393 w 6006665"/>
                  <a:gd name="connsiteY219-151232" fmla="*/ 2145208 h 2711051"/>
                  <a:gd name="connsiteX220-151233" fmla="*/ 3633669 w 6006665"/>
                  <a:gd name="connsiteY220-151234" fmla="*/ 2086123 h 2711051"/>
                  <a:gd name="connsiteX221-151235" fmla="*/ 3601854 w 6006665"/>
                  <a:gd name="connsiteY221-151236" fmla="*/ 2065671 h 2711051"/>
                  <a:gd name="connsiteX222-151237" fmla="*/ 3545995 w 6006665"/>
                  <a:gd name="connsiteY222-151238" fmla="*/ 2044187 h 2711051"/>
                  <a:gd name="connsiteX223-151239" fmla="*/ 3506955 w 6006665"/>
                  <a:gd name="connsiteY223-151240" fmla="*/ 2049764 h 2711051"/>
                  <a:gd name="connsiteX224-151241" fmla="*/ 3463779 w 6006665"/>
                  <a:gd name="connsiteY224-151242" fmla="*/ 2058854 h 2711051"/>
                  <a:gd name="connsiteX225-151243" fmla="*/ 3431964 w 6006665"/>
                  <a:gd name="connsiteY225-151244" fmla="*/ 2086123 h 2711051"/>
                  <a:gd name="connsiteX226-151245" fmla="*/ 3452416 w 6006665"/>
                  <a:gd name="connsiteY226-151246" fmla="*/ 2102031 h 2711051"/>
                  <a:gd name="connsiteX227-151247" fmla="*/ 3452416 w 6006665"/>
                  <a:gd name="connsiteY227-151248" fmla="*/ 2133845 h 2711051"/>
                  <a:gd name="connsiteX228-151249" fmla="*/ 1811153 w 6006665"/>
                  <a:gd name="connsiteY228-151250" fmla="*/ 1999770 h 2711051"/>
                  <a:gd name="connsiteX229-151251" fmla="*/ 1748069 w 6006665"/>
                  <a:gd name="connsiteY229-151252" fmla="*/ 2038402 h 2711051"/>
                  <a:gd name="connsiteX230-151253" fmla="*/ 1711709 w 6006665"/>
                  <a:gd name="connsiteY230-151254" fmla="*/ 2042947 h 2711051"/>
                  <a:gd name="connsiteX231-151255" fmla="*/ 1711926 w 6006665"/>
                  <a:gd name="connsiteY231-151256" fmla="*/ 2041431 h 2711051"/>
                  <a:gd name="connsiteX232-151257" fmla="*/ 1699803 w 6006665"/>
                  <a:gd name="connsiteY232-151258" fmla="*/ 2042947 h 2711051"/>
                  <a:gd name="connsiteX233-151259" fmla="*/ 1704347 w 6006665"/>
                  <a:gd name="connsiteY233-151260" fmla="*/ 2011132 h 2711051"/>
                  <a:gd name="connsiteX234-151261" fmla="*/ 1662460 w 6006665"/>
                  <a:gd name="connsiteY234-151262" fmla="*/ 1993181 h 2711051"/>
                  <a:gd name="connsiteX235-151263" fmla="*/ 1629901 w 6006665"/>
                  <a:gd name="connsiteY235-151264" fmla="*/ 2006587 h 2711051"/>
                  <a:gd name="connsiteX236-151265" fmla="*/ 1629300 w 6006665"/>
                  <a:gd name="connsiteY236-151266" fmla="*/ 2001932 h 2711051"/>
                  <a:gd name="connsiteX237-151267" fmla="*/ 1617994 w 6006665"/>
                  <a:gd name="connsiteY237-151268" fmla="*/ 2006587 h 2711051"/>
                  <a:gd name="connsiteX238-151269" fmla="*/ 1608904 w 6006665"/>
                  <a:gd name="connsiteY238-151270" fmla="*/ 1936141 h 2711051"/>
                  <a:gd name="connsiteX239-151271" fmla="*/ 1552684 w 6006665"/>
                  <a:gd name="connsiteY239-151272" fmla="*/ 1926448 h 2711051"/>
                  <a:gd name="connsiteX240-151273" fmla="*/ 1518550 w 6006665"/>
                  <a:gd name="connsiteY240-151274" fmla="*/ 1952048 h 2711051"/>
                  <a:gd name="connsiteX241-151275" fmla="*/ 1425379 w 6006665"/>
                  <a:gd name="connsiteY241-151276" fmla="*/ 1972500 h 2711051"/>
                  <a:gd name="connsiteX242-151277" fmla="*/ 1409472 w 6006665"/>
                  <a:gd name="connsiteY242-151278" fmla="*/ 1990680 h 2711051"/>
                  <a:gd name="connsiteX243-151279" fmla="*/ 1270852 w 6006665"/>
                  <a:gd name="connsiteY243-151280" fmla="*/ 2011132 h 2711051"/>
                  <a:gd name="connsiteX244-151281" fmla="*/ 1254945 w 6006665"/>
                  <a:gd name="connsiteY244-151282" fmla="*/ 2031584 h 2711051"/>
                  <a:gd name="connsiteX245-151283" fmla="*/ 1282214 w 6006665"/>
                  <a:gd name="connsiteY245-151284" fmla="*/ 2074761 h 2711051"/>
                  <a:gd name="connsiteX246-151285" fmla="*/ 1243582 w 6006665"/>
                  <a:gd name="connsiteY246-151286" fmla="*/ 2090668 h 2711051"/>
                  <a:gd name="connsiteX247-151287" fmla="*/ 1254945 w 6006665"/>
                  <a:gd name="connsiteY247-151288" fmla="*/ 2108848 h 2711051"/>
                  <a:gd name="connsiteX248-151289" fmla="*/ 1216313 w 6006665"/>
                  <a:gd name="connsiteY248-151290" fmla="*/ 2133845 h 2711051"/>
                  <a:gd name="connsiteX249-151291" fmla="*/ 1275397 w 6006665"/>
                  <a:gd name="connsiteY249-151292" fmla="*/ 2177022 h 2711051"/>
                  <a:gd name="connsiteX250-151293" fmla="*/ 1270852 w 6006665"/>
                  <a:gd name="connsiteY250-151294" fmla="*/ 2204292 h 2711051"/>
                  <a:gd name="connsiteX251-151295" fmla="*/ 1259108 w 6006665"/>
                  <a:gd name="connsiteY251-151296" fmla="*/ 2203313 h 2711051"/>
                  <a:gd name="connsiteX252-151297" fmla="*/ 1258945 w 6006665"/>
                  <a:gd name="connsiteY252-151298" fmla="*/ 2204292 h 2711051"/>
                  <a:gd name="connsiteX253-151299" fmla="*/ 1215644 w 6006665"/>
                  <a:gd name="connsiteY253-151300" fmla="*/ 2200683 h 2711051"/>
                  <a:gd name="connsiteX254-151301" fmla="*/ 1204950 w 6006665"/>
                  <a:gd name="connsiteY254-151302" fmla="*/ 2215654 h 2711051"/>
                  <a:gd name="connsiteX255-151303" fmla="*/ 1196495 w 6006665"/>
                  <a:gd name="connsiteY255-151304" fmla="*/ 2210822 h 2711051"/>
                  <a:gd name="connsiteX256-151305" fmla="*/ 1193043 w 6006665"/>
                  <a:gd name="connsiteY256-151306" fmla="*/ 2215654 h 2711051"/>
                  <a:gd name="connsiteX257-151307" fmla="*/ 1145322 w 6006665"/>
                  <a:gd name="connsiteY257-151308" fmla="*/ 2188384 h 2711051"/>
                  <a:gd name="connsiteX258-151309" fmla="*/ 1098145 w 6006665"/>
                  <a:gd name="connsiteY258-151310" fmla="*/ 2188384 h 2711051"/>
                  <a:gd name="connsiteX259-151311" fmla="*/ 1061785 w 6006665"/>
                  <a:gd name="connsiteY259-151312" fmla="*/ 2215654 h 2711051"/>
                  <a:gd name="connsiteX260-151313" fmla="*/ 1055322 w 6006665"/>
                  <a:gd name="connsiteY260-151314" fmla="*/ 2211571 h 2711051"/>
                  <a:gd name="connsiteX261-151315" fmla="*/ 1049878 w 6006665"/>
                  <a:gd name="connsiteY261-151316" fmla="*/ 2215654 h 2711051"/>
                  <a:gd name="connsiteX262-151317" fmla="*/ 1006701 w 6006665"/>
                  <a:gd name="connsiteY262-151318" fmla="*/ 2188384 h 2711051"/>
                  <a:gd name="connsiteX263-151319" fmla="*/ 924893 w 6006665"/>
                  <a:gd name="connsiteY263-151320" fmla="*/ 2152025 h 2711051"/>
                  <a:gd name="connsiteX264-151321" fmla="*/ 877716 w 6006665"/>
                  <a:gd name="connsiteY264-151322" fmla="*/ 2152025 h 2711051"/>
                  <a:gd name="connsiteX265-151323" fmla="*/ 802724 w 6006665"/>
                  <a:gd name="connsiteY265-151324" fmla="*/ 2215654 h 2711051"/>
                  <a:gd name="connsiteX266-151325" fmla="*/ 798179 w 6006665"/>
                  <a:gd name="connsiteY266-151326" fmla="*/ 2258831 h 2711051"/>
                  <a:gd name="connsiteX267-151327" fmla="*/ 787406 w 6006665"/>
                  <a:gd name="connsiteY267-151328" fmla="*/ 2248058 h 2711051"/>
                  <a:gd name="connsiteX268-151329" fmla="*/ 786272 w 6006665"/>
                  <a:gd name="connsiteY268-151330" fmla="*/ 2258831 h 2711051"/>
                  <a:gd name="connsiteX269-151331" fmla="*/ 756063 w 6006665"/>
                  <a:gd name="connsiteY269-151332" fmla="*/ 2228621 h 2711051"/>
                  <a:gd name="connsiteX270-151333" fmla="*/ 732278 w 6006665"/>
                  <a:gd name="connsiteY270-151334" fmla="*/ 2286100 h 2711051"/>
                  <a:gd name="connsiteX271-151335" fmla="*/ 743640 w 6006665"/>
                  <a:gd name="connsiteY271-151336" fmla="*/ 2295190 h 2711051"/>
                  <a:gd name="connsiteX272-151337" fmla="*/ 723188 w 6006665"/>
                  <a:gd name="connsiteY272-151338" fmla="*/ 2338367 h 2711051"/>
                  <a:gd name="connsiteX273-151339" fmla="*/ 747026 w 6006665"/>
                  <a:gd name="connsiteY273-151340" fmla="*/ 2375208 h 2711051"/>
                  <a:gd name="connsiteX274-151341" fmla="*/ 763548 w 6006665"/>
                  <a:gd name="connsiteY274-151342" fmla="*/ 2372454 h 2711051"/>
                  <a:gd name="connsiteX275-151343" fmla="*/ 764871 w 6006665"/>
                  <a:gd name="connsiteY275-151344" fmla="*/ 2374218 h 2711051"/>
                  <a:gd name="connsiteX276-151345" fmla="*/ 775455 w 6006665"/>
                  <a:gd name="connsiteY276-151346" fmla="*/ 2372454 h 2711051"/>
                  <a:gd name="connsiteX277-151347" fmla="*/ 802724 w 6006665"/>
                  <a:gd name="connsiteY277-151348" fmla="*/ 2408813 h 2711051"/>
                  <a:gd name="connsiteX278-151349" fmla="*/ 798179 w 6006665"/>
                  <a:gd name="connsiteY278-151350" fmla="*/ 2436083 h 2711051"/>
                  <a:gd name="connsiteX279-151351" fmla="*/ 818632 w 6006665"/>
                  <a:gd name="connsiteY279-151352" fmla="*/ 2447445 h 2711051"/>
                  <a:gd name="connsiteX280-151353" fmla="*/ 802724 w 6006665"/>
                  <a:gd name="connsiteY280-151354" fmla="*/ 2479260 h 2711051"/>
                  <a:gd name="connsiteX281-151355" fmla="*/ 766365 w 6006665"/>
                  <a:gd name="connsiteY281-151356" fmla="*/ 2483805 h 2711051"/>
                  <a:gd name="connsiteX282-151357" fmla="*/ 727733 w 6006665"/>
                  <a:gd name="connsiteY282-151358" fmla="*/ 2542889 h 2711051"/>
                  <a:gd name="connsiteX283-151359" fmla="*/ 759548 w 6006665"/>
                  <a:gd name="connsiteY283-151360" fmla="*/ 2586066 h 2711051"/>
                  <a:gd name="connsiteX284-151361" fmla="*/ 759548 w 6006665"/>
                  <a:gd name="connsiteY284-151362" fmla="*/ 2624697 h 2711051"/>
                  <a:gd name="connsiteX285-151363" fmla="*/ 798179 w 6006665"/>
                  <a:gd name="connsiteY285-151364" fmla="*/ 2683782 h 2711051"/>
                  <a:gd name="connsiteX286-151365" fmla="*/ 775455 w 6006665"/>
                  <a:gd name="connsiteY286-151366" fmla="*/ 2699689 h 2711051"/>
                  <a:gd name="connsiteX287-151367" fmla="*/ 770910 w 6006665"/>
                  <a:gd name="connsiteY287-151368" fmla="*/ 2711051 h 2711051"/>
                  <a:gd name="connsiteX288-151369" fmla="*/ 759003 w 6006665"/>
                  <a:gd name="connsiteY288-151370" fmla="*/ 2711051 h 2711051"/>
                  <a:gd name="connsiteX289-151371" fmla="*/ 755003 w 6006665"/>
                  <a:gd name="connsiteY289-151372" fmla="*/ 2711051 h 2711051"/>
                  <a:gd name="connsiteX290-151373" fmla="*/ 743096 w 6006665"/>
                  <a:gd name="connsiteY290-151374" fmla="*/ 2711051 h 2711051"/>
                  <a:gd name="connsiteX291-151375" fmla="*/ 715826 w 6006665"/>
                  <a:gd name="connsiteY291-151376" fmla="*/ 2676964 h 2711051"/>
                  <a:gd name="connsiteX292-151377" fmla="*/ 704464 w 6006665"/>
                  <a:gd name="connsiteY292-151378" fmla="*/ 2676964 h 2711051"/>
                  <a:gd name="connsiteX293-151379" fmla="*/ 684012 w 6006665"/>
                  <a:gd name="connsiteY293-151380" fmla="*/ 2667874 h 2711051"/>
                  <a:gd name="connsiteX294-151381" fmla="*/ 672649 w 6006665"/>
                  <a:gd name="connsiteY294-151382" fmla="*/ 2645150 h 2711051"/>
                  <a:gd name="connsiteX295-151383" fmla="*/ 645222 w 6006665"/>
                  <a:gd name="connsiteY295-151384" fmla="*/ 2637313 h 2711051"/>
                  <a:gd name="connsiteX296-151385" fmla="*/ 625472 w 6006665"/>
                  <a:gd name="connsiteY296-151386" fmla="*/ 2640605 h 2711051"/>
                  <a:gd name="connsiteX297-151387" fmla="*/ 623771 w 6006665"/>
                  <a:gd name="connsiteY297-151388" fmla="*/ 2638904 h 2711051"/>
                  <a:gd name="connsiteX298-151389" fmla="*/ 613565 w 6006665"/>
                  <a:gd name="connsiteY298-151390" fmla="*/ 2640605 h 2711051"/>
                  <a:gd name="connsiteX299-151391" fmla="*/ 609020 w 6006665"/>
                  <a:gd name="connsiteY299-151392" fmla="*/ 2636060 h 2711051"/>
                  <a:gd name="connsiteX300-151393" fmla="*/ 559026 w 6006665"/>
                  <a:gd name="connsiteY300-151394" fmla="*/ 2608790 h 2711051"/>
                  <a:gd name="connsiteX301-151395" fmla="*/ 506760 w 6006665"/>
                  <a:gd name="connsiteY301-151396" fmla="*/ 2601973 h 2711051"/>
                  <a:gd name="connsiteX302-151397" fmla="*/ 483280 w 6006665"/>
                  <a:gd name="connsiteY302-151398" fmla="*/ 2595264 h 2711051"/>
                  <a:gd name="connsiteX303-151399" fmla="*/ 480035 w 6006665"/>
                  <a:gd name="connsiteY303-151400" fmla="*/ 2597428 h 2711051"/>
                  <a:gd name="connsiteX304-151401" fmla="*/ 475042 w 6006665"/>
                  <a:gd name="connsiteY304-151402" fmla="*/ 2592910 h 2711051"/>
                  <a:gd name="connsiteX305-151403" fmla="*/ 474945 w 6006665"/>
                  <a:gd name="connsiteY305-151404" fmla="*/ 2592883 h 2711051"/>
                  <a:gd name="connsiteX306-151405" fmla="*/ 468128 w 6006665"/>
                  <a:gd name="connsiteY306-151406" fmla="*/ 2597428 h 2711051"/>
                  <a:gd name="connsiteX307-151407" fmla="*/ 420406 w 6006665"/>
                  <a:gd name="connsiteY307-151408" fmla="*/ 2554251 h 2711051"/>
                  <a:gd name="connsiteX308-151409" fmla="*/ 381774 w 6006665"/>
                  <a:gd name="connsiteY308-151410" fmla="*/ 2538344 h 2711051"/>
                  <a:gd name="connsiteX309-151411" fmla="*/ 349960 w 6006665"/>
                  <a:gd name="connsiteY309-151412" fmla="*/ 2506529 h 2711051"/>
                  <a:gd name="connsiteX310-151413" fmla="*/ 377229 w 6006665"/>
                  <a:gd name="connsiteY310-151414" fmla="*/ 2499712 h 2711051"/>
                  <a:gd name="connsiteX311-151415" fmla="*/ 404499 w 6006665"/>
                  <a:gd name="connsiteY311-151416" fmla="*/ 2451990 h 2711051"/>
                  <a:gd name="connsiteX312-151417" fmla="*/ 388591 w 6006665"/>
                  <a:gd name="connsiteY312-151418" fmla="*/ 2436083 h 2711051"/>
                  <a:gd name="connsiteX313-151419" fmla="*/ 440858 w 6006665"/>
                  <a:gd name="connsiteY313-151420" fmla="*/ 2408813 h 2711051"/>
                  <a:gd name="connsiteX314-151421" fmla="*/ 440858 w 6006665"/>
                  <a:gd name="connsiteY314-151422" fmla="*/ 2405757 h 2711051"/>
                  <a:gd name="connsiteX315-151423" fmla="*/ 416406 w 6006665"/>
                  <a:gd name="connsiteY315-151424" fmla="*/ 2408813 h 2711051"/>
                  <a:gd name="connsiteX316-151425" fmla="*/ 416406 w 6006665"/>
                  <a:gd name="connsiteY316-151426" fmla="*/ 2407325 h 2711051"/>
                  <a:gd name="connsiteX317-151427" fmla="*/ 404499 w 6006665"/>
                  <a:gd name="connsiteY317-151428" fmla="*/ 2408813 h 2711051"/>
                  <a:gd name="connsiteX318-151429" fmla="*/ 404499 w 6006665"/>
                  <a:gd name="connsiteY318-151430" fmla="*/ 2388361 h 2711051"/>
                  <a:gd name="connsiteX319-151431" fmla="*/ 424951 w 6006665"/>
                  <a:gd name="connsiteY319-151432" fmla="*/ 2372454 h 2711051"/>
                  <a:gd name="connsiteX320-151433" fmla="*/ 463583 w 6006665"/>
                  <a:gd name="connsiteY320-151434" fmla="*/ 2365637 h 2711051"/>
                  <a:gd name="connsiteX321-151435" fmla="*/ 468128 w 6006665"/>
                  <a:gd name="connsiteY321-151436" fmla="*/ 2349729 h 2711051"/>
                  <a:gd name="connsiteX322-151437" fmla="*/ 456765 w 6006665"/>
                  <a:gd name="connsiteY322-151438" fmla="*/ 2317915 h 2711051"/>
                  <a:gd name="connsiteX323-151439" fmla="*/ 474945 w 6006665"/>
                  <a:gd name="connsiteY323-151440" fmla="*/ 2290645 h 2711051"/>
                  <a:gd name="connsiteX324-151441" fmla="*/ 474945 w 6006665"/>
                  <a:gd name="connsiteY324-151442" fmla="*/ 2270193 h 2711051"/>
                  <a:gd name="connsiteX325-151443" fmla="*/ 420406 w 6006665"/>
                  <a:gd name="connsiteY325-151444" fmla="*/ 2252013 h 2711051"/>
                  <a:gd name="connsiteX326-151445" fmla="*/ 409588 w 6006665"/>
                  <a:gd name="connsiteY326-151446" fmla="*/ 2252013 h 2711051"/>
                  <a:gd name="connsiteX327-151447" fmla="*/ 397681 w 6006665"/>
                  <a:gd name="connsiteY327-151448" fmla="*/ 2252013 h 2711051"/>
                  <a:gd name="connsiteX328-151449" fmla="*/ 379485 w 6006665"/>
                  <a:gd name="connsiteY328-151450" fmla="*/ 2229774 h 2711051"/>
                  <a:gd name="connsiteX329-151451" fmla="*/ 357322 w 6006665"/>
                  <a:gd name="connsiteY329-151452" fmla="*/ 2236106 h 2711051"/>
                  <a:gd name="connsiteX330-151453" fmla="*/ 352842 w 6006665"/>
                  <a:gd name="connsiteY330-151454" fmla="*/ 2233984 h 2711051"/>
                  <a:gd name="connsiteX331-151455" fmla="*/ 345415 w 6006665"/>
                  <a:gd name="connsiteY331-151456" fmla="*/ 2236106 h 2711051"/>
                  <a:gd name="connsiteX332-151457" fmla="*/ 302238 w 6006665"/>
                  <a:gd name="connsiteY332-151458" fmla="*/ 2215654 h 2711051"/>
                  <a:gd name="connsiteX333-151459" fmla="*/ 302238 w 6006665"/>
                  <a:gd name="connsiteY333-151460" fmla="*/ 2204292 h 2711051"/>
                  <a:gd name="connsiteX334-151461" fmla="*/ 286331 w 6006665"/>
                  <a:gd name="connsiteY334-151462" fmla="*/ 2177022 h 2711051"/>
                  <a:gd name="connsiteX335-151463" fmla="*/ 270968 w 6006665"/>
                  <a:gd name="connsiteY335-151464" fmla="*/ 2177022 h 2711051"/>
                  <a:gd name="connsiteX336-151465" fmla="*/ 259061 w 6006665"/>
                  <a:gd name="connsiteY336-151466" fmla="*/ 2177022 h 2711051"/>
                  <a:gd name="connsiteX337-151467" fmla="*/ 254516 w 6006665"/>
                  <a:gd name="connsiteY337-151468" fmla="*/ 2161115 h 2711051"/>
                  <a:gd name="connsiteX338-151469" fmla="*/ 263606 w 6006665"/>
                  <a:gd name="connsiteY338-151470" fmla="*/ 2145208 h 2711051"/>
                  <a:gd name="connsiteX339-151471" fmla="*/ 243991 w 6006665"/>
                  <a:gd name="connsiteY339-151472" fmla="*/ 2114695 h 2711051"/>
                  <a:gd name="connsiteX340-151473" fmla="*/ 216429 w 6006665"/>
                  <a:gd name="connsiteY340-151474" fmla="*/ 2117938 h 2711051"/>
                  <a:gd name="connsiteX341-151475" fmla="*/ 212956 w 6006665"/>
                  <a:gd name="connsiteY341-151476" fmla="*/ 2116946 h 2711051"/>
                  <a:gd name="connsiteX342-151477" fmla="*/ 204522 w 6006665"/>
                  <a:gd name="connsiteY342-151478" fmla="*/ 2117938 h 2711051"/>
                  <a:gd name="connsiteX343-151479" fmla="*/ 199623 w 6006665"/>
                  <a:gd name="connsiteY343-151480" fmla="*/ 2116538 h 2711051"/>
                  <a:gd name="connsiteX344-151481" fmla="*/ 195977 w 6006665"/>
                  <a:gd name="connsiteY344-151482" fmla="*/ 2129300 h 2711051"/>
                  <a:gd name="connsiteX345-151483" fmla="*/ 184968 w 6006665"/>
                  <a:gd name="connsiteY345-151484" fmla="*/ 2126155 h 2711051"/>
                  <a:gd name="connsiteX346-151485" fmla="*/ 184070 w 6006665"/>
                  <a:gd name="connsiteY346-151486" fmla="*/ 2129300 h 2711051"/>
                  <a:gd name="connsiteX347-151487" fmla="*/ 168163 w 6006665"/>
                  <a:gd name="connsiteY347-151488" fmla="*/ 2124765 h 2711051"/>
                  <a:gd name="connsiteX348-151489" fmla="*/ 156800 w 6006665"/>
                  <a:gd name="connsiteY348-151490" fmla="*/ 2086123 h 2711051"/>
                  <a:gd name="connsiteX349-151491" fmla="*/ 152255 w 6006665"/>
                  <a:gd name="connsiteY349-151492" fmla="*/ 2070216 h 2711051"/>
                  <a:gd name="connsiteX350-151493" fmla="*/ 156800 w 6006665"/>
                  <a:gd name="connsiteY350-151494" fmla="*/ 2065671 h 2711051"/>
                  <a:gd name="connsiteX351-151495" fmla="*/ 168707 w 6006665"/>
                  <a:gd name="connsiteY351-151496" fmla="*/ 2065671 h 2711051"/>
                  <a:gd name="connsiteX352-151497" fmla="*/ 188615 w 6006665"/>
                  <a:gd name="connsiteY352-151498" fmla="*/ 2065671 h 2711051"/>
                  <a:gd name="connsiteX353-151499" fmla="*/ 199977 w 6006665"/>
                  <a:gd name="connsiteY353-151500" fmla="*/ 2054309 h 2711051"/>
                  <a:gd name="connsiteX354-151501" fmla="*/ 188615 w 6006665"/>
                  <a:gd name="connsiteY354-151502" fmla="*/ 2031584 h 2711051"/>
                  <a:gd name="connsiteX355-151503" fmla="*/ 168163 w 6006665"/>
                  <a:gd name="connsiteY355-151504" fmla="*/ 2022495 h 2711051"/>
                  <a:gd name="connsiteX356-151505" fmla="*/ 168163 w 6006665"/>
                  <a:gd name="connsiteY356-151506" fmla="*/ 2015677 h 2711051"/>
                  <a:gd name="connsiteX357-151507" fmla="*/ 152255 w 6006665"/>
                  <a:gd name="connsiteY357-151508" fmla="*/ 1999770 h 2711051"/>
                  <a:gd name="connsiteX358-151509" fmla="*/ 129531 w 6006665"/>
                  <a:gd name="connsiteY358-151510" fmla="*/ 1963410 h 2711051"/>
                  <a:gd name="connsiteX359-151511" fmla="*/ 140893 w 6006665"/>
                  <a:gd name="connsiteY359-151512" fmla="*/ 1940686 h 2711051"/>
                  <a:gd name="connsiteX360-151513" fmla="*/ 136348 w 6006665"/>
                  <a:gd name="connsiteY360-151514" fmla="*/ 1913416 h 2711051"/>
                  <a:gd name="connsiteX361-151515" fmla="*/ 103789 w 6006665"/>
                  <a:gd name="connsiteY361-151516" fmla="*/ 1900009 h 2711051"/>
                  <a:gd name="connsiteX362-151517" fmla="*/ 93716 w 6006665"/>
                  <a:gd name="connsiteY362-151518" fmla="*/ 1904326 h 2711051"/>
                  <a:gd name="connsiteX363-151519" fmla="*/ 91868 w 6006665"/>
                  <a:gd name="connsiteY363-151520" fmla="*/ 1900015 h 2711051"/>
                  <a:gd name="connsiteX364-151521" fmla="*/ 81809 w 6006665"/>
                  <a:gd name="connsiteY364-151522" fmla="*/ 1904326 h 2711051"/>
                  <a:gd name="connsiteX365-151523" fmla="*/ 74992 w 6006665"/>
                  <a:gd name="connsiteY365-151524" fmla="*/ 1888419 h 2711051"/>
                  <a:gd name="connsiteX366-151525" fmla="*/ 34087 w 6006665"/>
                  <a:gd name="connsiteY366-151526" fmla="*/ 1877057 h 2711051"/>
                  <a:gd name="connsiteX367-151527" fmla="*/ 22725 w 6006665"/>
                  <a:gd name="connsiteY367-151528" fmla="*/ 1833880 h 2711051"/>
                  <a:gd name="connsiteX368-151529" fmla="*/ 22725 w 6006665"/>
                  <a:gd name="connsiteY368-151530" fmla="*/ 1802065 h 2711051"/>
                  <a:gd name="connsiteX369-151531" fmla="*/ 0 w 6006665"/>
                  <a:gd name="connsiteY369-151532" fmla="*/ 1786158 h 2711051"/>
                  <a:gd name="connsiteX370-151533" fmla="*/ 15907 w 6006665"/>
                  <a:gd name="connsiteY370-151534" fmla="*/ 1763434 h 2711051"/>
                  <a:gd name="connsiteX371-151535" fmla="*/ 6818 w 6006665"/>
                  <a:gd name="connsiteY371-151536" fmla="*/ 1699805 h 2711051"/>
                  <a:gd name="connsiteX372-151537" fmla="*/ 34087 w 6006665"/>
                  <a:gd name="connsiteY372-151538" fmla="*/ 1656628 h 2711051"/>
                  <a:gd name="connsiteX373-151539" fmla="*/ 27270 w 6006665"/>
                  <a:gd name="connsiteY373-151540" fmla="*/ 1645266 h 2711051"/>
                  <a:gd name="connsiteX374-151541" fmla="*/ 70447 w 6006665"/>
                  <a:gd name="connsiteY374-151542" fmla="*/ 1606634 h 2711051"/>
                  <a:gd name="connsiteX375-151543" fmla="*/ 27270 w 6006665"/>
                  <a:gd name="connsiteY375-151544" fmla="*/ 1570274 h 2711051"/>
                  <a:gd name="connsiteX376-151545" fmla="*/ 109078 w 6006665"/>
                  <a:gd name="connsiteY376-151546" fmla="*/ 1472558 h 2711051"/>
                  <a:gd name="connsiteX377-151547" fmla="*/ 145438 w 6006665"/>
                  <a:gd name="connsiteY377-151548" fmla="*/ 1429381 h 2711051"/>
                  <a:gd name="connsiteX378-151549" fmla="*/ 156800 w 6006665"/>
                  <a:gd name="connsiteY378-151550" fmla="*/ 1386205 h 2711051"/>
                  <a:gd name="connsiteX379-151551" fmla="*/ 102261 w 6006665"/>
                  <a:gd name="connsiteY379-151552" fmla="*/ 1333938 h 2711051"/>
                  <a:gd name="connsiteX380-151553" fmla="*/ 118168 w 6006665"/>
                  <a:gd name="connsiteY380-151554" fmla="*/ 1279399 h 2711051"/>
                  <a:gd name="connsiteX381-151555" fmla="*/ 86354 w 6006665"/>
                  <a:gd name="connsiteY381-151556" fmla="*/ 1215770 h 2711051"/>
                  <a:gd name="connsiteX382-151557" fmla="*/ 109078 w 6006665"/>
                  <a:gd name="connsiteY382-151558" fmla="*/ 1140778 h 2711051"/>
                  <a:gd name="connsiteX383-151559" fmla="*/ 70447 w 6006665"/>
                  <a:gd name="connsiteY383-151560" fmla="*/ 1038517 h 2711051"/>
                  <a:gd name="connsiteX384-151561" fmla="*/ 102261 w 6006665"/>
                  <a:gd name="connsiteY384-151562" fmla="*/ 968071 h 2711051"/>
                  <a:gd name="connsiteX385-151563" fmla="*/ 43177 w 6006665"/>
                  <a:gd name="connsiteY385-151564" fmla="*/ 902170 h 2711051"/>
                  <a:gd name="connsiteX386-151565" fmla="*/ 49994 w 6006665"/>
                  <a:gd name="connsiteY386-151566" fmla="*/ 827178 h 2711051"/>
                  <a:gd name="connsiteX387-151567" fmla="*/ 81809 w 6006665"/>
                  <a:gd name="connsiteY387-151568" fmla="*/ 822633 h 2711051"/>
                  <a:gd name="connsiteX388-151569" fmla="*/ 145438 w 6006665"/>
                  <a:gd name="connsiteY388-151570" fmla="*/ 779457 h 2711051"/>
                  <a:gd name="connsiteX389-151571" fmla="*/ 184070 w 6006665"/>
                  <a:gd name="connsiteY389-151572" fmla="*/ 740825 h 2711051"/>
                  <a:gd name="connsiteX390-151573" fmla="*/ 189699 w 6006665"/>
                  <a:gd name="connsiteY390-151574" fmla="*/ 747103 h 2711051"/>
                  <a:gd name="connsiteX391-151575" fmla="*/ 195977 w 6006665"/>
                  <a:gd name="connsiteY391-151576" fmla="*/ 740825 h 2711051"/>
                  <a:gd name="connsiteX392-151577" fmla="*/ 255061 w 6006665"/>
                  <a:gd name="connsiteY392-151578" fmla="*/ 806726 h 2711051"/>
                  <a:gd name="connsiteX393-151579" fmla="*/ 350504 w 6006665"/>
                  <a:gd name="connsiteY393-151580" fmla="*/ 827178 h 2711051"/>
                  <a:gd name="connsiteX394-151581" fmla="*/ 491397 w 6006665"/>
                  <a:gd name="connsiteY394-151582" fmla="*/ 940802 h 2711051"/>
                  <a:gd name="connsiteX395-151583" fmla="*/ 523211 w 6006665"/>
                  <a:gd name="connsiteY395-151584" fmla="*/ 988523 h 2711051"/>
                  <a:gd name="connsiteX396-151585" fmla="*/ 523211 w 6006665"/>
                  <a:gd name="connsiteY396-151586" fmla="*/ 1047607 h 2711051"/>
                  <a:gd name="connsiteX397-151587" fmla="*/ 486852 w 6006665"/>
                  <a:gd name="connsiteY397-151588" fmla="*/ 1102146 h 2711051"/>
                  <a:gd name="connsiteX398-151589" fmla="*/ 420951 w 6006665"/>
                  <a:gd name="connsiteY398-151590" fmla="*/ 1122599 h 2711051"/>
                  <a:gd name="connsiteX399-151591" fmla="*/ 415909 w 6006665"/>
                  <a:gd name="connsiteY399-151592" fmla="*/ 1120468 h 2711051"/>
                  <a:gd name="connsiteX400-151593" fmla="*/ 409044 w 6006665"/>
                  <a:gd name="connsiteY400-151594" fmla="*/ 1122599 h 2711051"/>
                  <a:gd name="connsiteX401-151595" fmla="*/ 252950 w 6006665"/>
                  <a:gd name="connsiteY401-151596" fmla="*/ 1056643 h 2711051"/>
                  <a:gd name="connsiteX402-151597" fmla="*/ 232336 w 6006665"/>
                  <a:gd name="connsiteY402-151598" fmla="*/ 1063515 h 2711051"/>
                  <a:gd name="connsiteX403-151599" fmla="*/ 291420 w 6006665"/>
                  <a:gd name="connsiteY403-151600" fmla="*/ 1133961 h 2711051"/>
                  <a:gd name="connsiteX404-151601" fmla="*/ 291420 w 6006665"/>
                  <a:gd name="connsiteY404-151602" fmla="*/ 1172593 h 2711051"/>
                  <a:gd name="connsiteX405-151603" fmla="*/ 298238 w 6006665"/>
                  <a:gd name="connsiteY405-151604" fmla="*/ 1258947 h 2711051"/>
                  <a:gd name="connsiteX406-151605" fmla="*/ 345959 w 6006665"/>
                  <a:gd name="connsiteY406-151606" fmla="*/ 1290761 h 2711051"/>
                  <a:gd name="connsiteX407-151607" fmla="*/ 362087 w 6006665"/>
                  <a:gd name="connsiteY407-151608" fmla="*/ 1300169 h 2711051"/>
                  <a:gd name="connsiteX408-151609" fmla="*/ 365867 w 6006665"/>
                  <a:gd name="connsiteY408-151610" fmla="*/ 1268036 h 2711051"/>
                  <a:gd name="connsiteX409-151611" fmla="*/ 345415 w 6006665"/>
                  <a:gd name="connsiteY409-151612" fmla="*/ 1231677 h 2711051"/>
                  <a:gd name="connsiteX410-151613" fmla="*/ 365867 w 6006665"/>
                  <a:gd name="connsiteY410-151614" fmla="*/ 1199862 h 2711051"/>
                  <a:gd name="connsiteX411-151615" fmla="*/ 374560 w 6006665"/>
                  <a:gd name="connsiteY411-151616" fmla="*/ 1204861 h 2711051"/>
                  <a:gd name="connsiteX412-151617" fmla="*/ 377774 w 6006665"/>
                  <a:gd name="connsiteY412-151618" fmla="*/ 1199862 h 2711051"/>
                  <a:gd name="connsiteX413-151619" fmla="*/ 461933 w 6006665"/>
                  <a:gd name="connsiteY413-151620" fmla="*/ 1248254 h 2711051"/>
                  <a:gd name="connsiteX414-151621" fmla="*/ 484035 w 6006665"/>
                  <a:gd name="connsiteY414-151622" fmla="*/ 1231677 h 2711051"/>
                  <a:gd name="connsiteX415-151623" fmla="*/ 463583 w 6006665"/>
                  <a:gd name="connsiteY415-151624" fmla="*/ 1165775 h 2711051"/>
                  <a:gd name="connsiteX416-151625" fmla="*/ 549936 w 6006665"/>
                  <a:gd name="connsiteY416-151626" fmla="*/ 1079422 h 2711051"/>
                  <a:gd name="connsiteX417-151627" fmla="*/ 559742 w 6006665"/>
                  <a:gd name="connsiteY417-151628" fmla="*/ 1081523 h 2711051"/>
                  <a:gd name="connsiteX418-151629" fmla="*/ 561843 w 6006665"/>
                  <a:gd name="connsiteY418-151630" fmla="*/ 1079422 h 2711051"/>
                  <a:gd name="connsiteX419-151631" fmla="*/ 593658 w 6006665"/>
                  <a:gd name="connsiteY419-151632" fmla="*/ 1086239 h 2711051"/>
                  <a:gd name="connsiteX420-151633" fmla="*/ 620945 w 6006665"/>
                  <a:gd name="connsiteY420-151634" fmla="*/ 1110116 h 2711051"/>
                  <a:gd name="connsiteX421-151635" fmla="*/ 640835 w 6006665"/>
                  <a:gd name="connsiteY421-151636" fmla="*/ 1054425 h 2711051"/>
                  <a:gd name="connsiteX422-151637" fmla="*/ 609020 w 6006665"/>
                  <a:gd name="connsiteY422-151638" fmla="*/ 999886 h 2711051"/>
                  <a:gd name="connsiteX423-151639" fmla="*/ 624928 w 6006665"/>
                  <a:gd name="connsiteY423-151640" fmla="*/ 940802 h 2711051"/>
                  <a:gd name="connsiteX424-151641" fmla="*/ 597658 w 6006665"/>
                  <a:gd name="connsiteY424-151642" fmla="*/ 881717 h 2711051"/>
                  <a:gd name="connsiteX425-151643" fmla="*/ 611562 w 6006665"/>
                  <a:gd name="connsiteY425-151644" fmla="*/ 886043 h 2711051"/>
                  <a:gd name="connsiteX426-151645" fmla="*/ 609565 w 6006665"/>
                  <a:gd name="connsiteY426-151646" fmla="*/ 881717 h 2711051"/>
                  <a:gd name="connsiteX427-151647" fmla="*/ 711826 w 6006665"/>
                  <a:gd name="connsiteY427-151648" fmla="*/ 913532 h 2711051"/>
                  <a:gd name="connsiteX428-151649" fmla="*/ 732278 w 6006665"/>
                  <a:gd name="connsiteY428-151650" fmla="*/ 968071 h 2711051"/>
                  <a:gd name="connsiteX429-151651" fmla="*/ 684556 w 6006665"/>
                  <a:gd name="connsiteY429-151652" fmla="*/ 979433 h 2711051"/>
                  <a:gd name="connsiteX430-151653" fmla="*/ 684556 w 6006665"/>
                  <a:gd name="connsiteY430-151654" fmla="*/ 1031700 h 2711051"/>
                  <a:gd name="connsiteX431-151655" fmla="*/ 713309 w 6006665"/>
                  <a:gd name="connsiteY431-151656" fmla="*/ 1060453 h 2711051"/>
                  <a:gd name="connsiteX432-151657" fmla="*/ 763548 w 6006665"/>
                  <a:gd name="connsiteY432-151658" fmla="*/ 1043062 h 2711051"/>
                  <a:gd name="connsiteX433-151659" fmla="*/ 770365 w 6006665"/>
                  <a:gd name="connsiteY433-151660" fmla="*/ 983978 h 2711051"/>
                  <a:gd name="connsiteX434-151661" fmla="*/ 845357 w 6006665"/>
                  <a:gd name="connsiteY434-151662" fmla="*/ 936257 h 2711051"/>
                  <a:gd name="connsiteX435-151663" fmla="*/ 972614 w 6006665"/>
                  <a:gd name="connsiteY435-151664" fmla="*/ 849903 h 2711051"/>
                  <a:gd name="connsiteX436-151665" fmla="*/ 982566 w 6006665"/>
                  <a:gd name="connsiteY436-151666" fmla="*/ 851230 h 2711051"/>
                  <a:gd name="connsiteX437-151667" fmla="*/ 984521 w 6006665"/>
                  <a:gd name="connsiteY437-151668" fmla="*/ 849903 h 2711051"/>
                  <a:gd name="connsiteX438-151669" fmla="*/ 1018608 w 6006665"/>
                  <a:gd name="connsiteY438-151670" fmla="*/ 854448 h 2711051"/>
                  <a:gd name="connsiteX439-151671" fmla="*/ 979977 w 6006665"/>
                  <a:gd name="connsiteY439-151672" fmla="*/ 918077 h 2711051"/>
                  <a:gd name="connsiteX440-151673" fmla="*/ 1012666 w 6006665"/>
                  <a:gd name="connsiteY440-151674" fmla="*/ 923238 h 2711051"/>
                  <a:gd name="connsiteX441-151675" fmla="*/ 1038516 w 6006665"/>
                  <a:gd name="connsiteY441-151676" fmla="*/ 893080 h 2711051"/>
                  <a:gd name="connsiteX442-151677" fmla="*/ 1050423 w 6006665"/>
                  <a:gd name="connsiteY442-151678" fmla="*/ 893080 h 2711051"/>
                  <a:gd name="connsiteX443-151679" fmla="*/ 1108962 w 6006665"/>
                  <a:gd name="connsiteY443-151680" fmla="*/ 893080 h 2711051"/>
                  <a:gd name="connsiteX444-151681" fmla="*/ 1161229 w 6006665"/>
                  <a:gd name="connsiteY444-151682" fmla="*/ 849903 h 2711051"/>
                  <a:gd name="connsiteX445-151683" fmla="*/ 1165711 w 6006665"/>
                  <a:gd name="connsiteY445-151684" fmla="*/ 856037 h 2711051"/>
                  <a:gd name="connsiteX446-151685" fmla="*/ 1173136 w 6006665"/>
                  <a:gd name="connsiteY446-151686" fmla="*/ 849903 h 2711051"/>
                  <a:gd name="connsiteX447-151687" fmla="*/ 1210035 w 6006665"/>
                  <a:gd name="connsiteY447-151688" fmla="*/ 900396 h 2711051"/>
                  <a:gd name="connsiteX448-151689" fmla="*/ 1247583 w 6006665"/>
                  <a:gd name="connsiteY448-151690" fmla="*/ 843086 h 2711051"/>
                  <a:gd name="connsiteX449-151691" fmla="*/ 1211223 w 6006665"/>
                  <a:gd name="connsiteY449-151692" fmla="*/ 784002 h 2711051"/>
                  <a:gd name="connsiteX450-151693" fmla="*/ 1227130 w 6006665"/>
                  <a:gd name="connsiteY450-151694" fmla="*/ 747642 h 2711051"/>
                  <a:gd name="connsiteX451-151695" fmla="*/ 1237665 w 6006665"/>
                  <a:gd name="connsiteY451-151696" fmla="*/ 750780 h 2711051"/>
                  <a:gd name="connsiteX452-151697" fmla="*/ 1239037 w 6006665"/>
                  <a:gd name="connsiteY452-151698" fmla="*/ 747642 h 2711051"/>
                  <a:gd name="connsiteX453-151699" fmla="*/ 1345843 w 6006665"/>
                  <a:gd name="connsiteY453-151700" fmla="*/ 779457 h 2711051"/>
                  <a:gd name="connsiteX454-151701" fmla="*/ 1400382 w 6006665"/>
                  <a:gd name="connsiteY454-151702" fmla="*/ 811271 h 2711051"/>
                  <a:gd name="connsiteX455-151703" fmla="*/ 1519756 w 6006665"/>
                  <a:gd name="connsiteY455-151704" fmla="*/ 917855 h 2711051"/>
                  <a:gd name="connsiteX456-151705" fmla="*/ 1543003 w 6006665"/>
                  <a:gd name="connsiteY456-151706" fmla="*/ 877173 h 2711051"/>
                  <a:gd name="connsiteX457-151707" fmla="*/ 1506643 w 6006665"/>
                  <a:gd name="connsiteY457-151708" fmla="*/ 822633 h 2711051"/>
                  <a:gd name="connsiteX458-151709" fmla="*/ 1506643 w 6006665"/>
                  <a:gd name="connsiteY458-151710" fmla="*/ 799909 h 2711051"/>
                  <a:gd name="connsiteX459-151711" fmla="*/ 1463467 w 6006665"/>
                  <a:gd name="connsiteY459-151712" fmla="*/ 790819 h 2711051"/>
                  <a:gd name="connsiteX460-151713" fmla="*/ 1472556 w 6006665"/>
                  <a:gd name="connsiteY460-151714" fmla="*/ 740825 h 2711051"/>
                  <a:gd name="connsiteX461-151715" fmla="*/ 1452104 w 6006665"/>
                  <a:gd name="connsiteY461-151716" fmla="*/ 654471 h 2711051"/>
                  <a:gd name="connsiteX462-151717" fmla="*/ 1452104 w 6006665"/>
                  <a:gd name="connsiteY462-151718" fmla="*/ 618112 h 2711051"/>
                  <a:gd name="connsiteX463-151719" fmla="*/ 1522551 w 6006665"/>
                  <a:gd name="connsiteY463-151720" fmla="*/ 515851 h 2711051"/>
                  <a:gd name="connsiteX464-151721" fmla="*/ 1543003 w 6006665"/>
                  <a:gd name="connsiteY464-151722" fmla="*/ 402228 h 2711051"/>
                  <a:gd name="connsiteX465-151723" fmla="*/ 1570272 w 6006665"/>
                  <a:gd name="connsiteY465-151724" fmla="*/ 381775 h 2711051"/>
                  <a:gd name="connsiteX466-151725" fmla="*/ 1578688 w 6006665"/>
                  <a:gd name="connsiteY466-151726" fmla="*/ 384394 h 2711051"/>
                  <a:gd name="connsiteX467-151727" fmla="*/ 1582179 w 6006665"/>
                  <a:gd name="connsiteY467-151728" fmla="*/ 381775 h 2711051"/>
                  <a:gd name="connsiteX468-151729" fmla="*/ 1684440 w 6006665"/>
                  <a:gd name="connsiteY468-151730" fmla="*/ 413590 h 2711051"/>
                  <a:gd name="connsiteX469-151731" fmla="*/ 1688985 w 6006665"/>
                  <a:gd name="connsiteY469-151732" fmla="*/ 484036 h 2711051"/>
                  <a:gd name="connsiteX470-151733" fmla="*/ 1652625 w 6006665"/>
                  <a:gd name="connsiteY470-151734" fmla="*/ 574935 h 2711051"/>
                  <a:gd name="connsiteX471-151735" fmla="*/ 1679895 w 6006665"/>
                  <a:gd name="connsiteY471-151736" fmla="*/ 613567 h 2711051"/>
                  <a:gd name="connsiteX472-151737" fmla="*/ 1688985 w 6006665"/>
                  <a:gd name="connsiteY472-151738" fmla="*/ 688558 h 2711051"/>
                  <a:gd name="connsiteX473-151739" fmla="*/ 1679895 w 6006665"/>
                  <a:gd name="connsiteY473-151740" fmla="*/ 833996 h 2711051"/>
                  <a:gd name="connsiteX474-151741" fmla="*/ 1636718 w 6006665"/>
                  <a:gd name="connsiteY474-151742" fmla="*/ 1097602 h 2711051"/>
                  <a:gd name="connsiteX475-151743" fmla="*/ 1662494 w 6006665"/>
                  <a:gd name="connsiteY475-151744" fmla="*/ 1104046 h 2711051"/>
                  <a:gd name="connsiteX0-151745" fmla="*/ 1662494 w 5936218"/>
                  <a:gd name="connsiteY0-151746" fmla="*/ 1104046 h 2711051"/>
                  <a:gd name="connsiteX1-151747" fmla="*/ 3211535 w 5936218"/>
                  <a:gd name="connsiteY1-151748" fmla="*/ 1 h 2711051"/>
                  <a:gd name="connsiteX2-151749" fmla="*/ 3200173 w 5936218"/>
                  <a:gd name="connsiteY2-151750" fmla="*/ 74993 h 2711051"/>
                  <a:gd name="connsiteX3-151751" fmla="*/ 3161541 w 5936218"/>
                  <a:gd name="connsiteY3-151752" fmla="*/ 118170 h 2711051"/>
                  <a:gd name="connsiteX4-151753" fmla="*/ 3066097 w 5936218"/>
                  <a:gd name="connsiteY4-151754" fmla="*/ 193161 h 2711051"/>
                  <a:gd name="connsiteX5-151755" fmla="*/ 3034283 w 5936218"/>
                  <a:gd name="connsiteY5-151756" fmla="*/ 236338 h 2711051"/>
                  <a:gd name="connsiteX6-151757" fmla="*/ 3082005 w 5936218"/>
                  <a:gd name="connsiteY6-151758" fmla="*/ 252245 h 2711051"/>
                  <a:gd name="connsiteX7-151759" fmla="*/ 3129459 w 5936218"/>
                  <a:gd name="connsiteY7-151760" fmla="*/ 279926 h 2711051"/>
                  <a:gd name="connsiteX8-151761" fmla="*/ 3156451 w 5936218"/>
                  <a:gd name="connsiteY8-151762" fmla="*/ 256790 h 2711051"/>
                  <a:gd name="connsiteX9-151763" fmla="*/ 3158460 w 5936218"/>
                  <a:gd name="connsiteY9-151764" fmla="*/ 265274 h 2711051"/>
                  <a:gd name="connsiteX10-151765" fmla="*/ 3168359 w 5936218"/>
                  <a:gd name="connsiteY10-151766" fmla="*/ 256790 h 2711051"/>
                  <a:gd name="connsiteX11-151767" fmla="*/ 3184984 w 5936218"/>
                  <a:gd name="connsiteY11-151768" fmla="*/ 326983 h 2711051"/>
                  <a:gd name="connsiteX12-151769" fmla="*/ 3192811 w 5936218"/>
                  <a:gd name="connsiteY12-151770" fmla="*/ 311329 h 2711051"/>
                  <a:gd name="connsiteX13-151771" fmla="*/ 3251895 w 5936218"/>
                  <a:gd name="connsiteY13-151772" fmla="*/ 290877 h 2711051"/>
                  <a:gd name="connsiteX14-151773" fmla="*/ 3259833 w 5936218"/>
                  <a:gd name="connsiteY14-151774" fmla="*/ 292251 h 2711051"/>
                  <a:gd name="connsiteX15-151775" fmla="*/ 3263802 w 5936218"/>
                  <a:gd name="connsiteY15-151776" fmla="*/ 290877 h 2711051"/>
                  <a:gd name="connsiteX16-151777" fmla="*/ 3381970 w 5936218"/>
                  <a:gd name="connsiteY16-151778" fmla="*/ 311329 h 2711051"/>
                  <a:gd name="connsiteX17-151779" fmla="*/ 3388787 w 5936218"/>
                  <a:gd name="connsiteY17-151780" fmla="*/ 370413 h 2711051"/>
                  <a:gd name="connsiteX18-151781" fmla="*/ 3531529 w 5936218"/>
                  <a:gd name="connsiteY18-151782" fmla="*/ 391404 h 2711051"/>
                  <a:gd name="connsiteX19-151783" fmla="*/ 3538225 w 5936218"/>
                  <a:gd name="connsiteY19-151784" fmla="*/ 295422 h 2711051"/>
                  <a:gd name="connsiteX20-151785" fmla="*/ 3549910 w 5936218"/>
                  <a:gd name="connsiteY20-151786" fmla="*/ 298609 h 2711051"/>
                  <a:gd name="connsiteX21-151787" fmla="*/ 3550132 w 5936218"/>
                  <a:gd name="connsiteY21-151788" fmla="*/ 295422 h 2711051"/>
                  <a:gd name="connsiteX22-151789" fmla="*/ 3625123 w 5936218"/>
                  <a:gd name="connsiteY22-151790" fmla="*/ 315874 h 2711051"/>
                  <a:gd name="connsiteX23-151791" fmla="*/ 3672301 w 5936218"/>
                  <a:gd name="connsiteY23-151792" fmla="*/ 315874 h 2711051"/>
                  <a:gd name="connsiteX24-151793" fmla="*/ 3684207 w 5936218"/>
                  <a:gd name="connsiteY24-151794" fmla="*/ 315874 h 2711051"/>
                  <a:gd name="connsiteX25-151795" fmla="*/ 3743291 w 5936218"/>
                  <a:gd name="connsiteY25-151796" fmla="*/ 381775 h 2711051"/>
                  <a:gd name="connsiteX26-151797" fmla="*/ 3759199 w 5936218"/>
                  <a:gd name="connsiteY26-151798" fmla="*/ 461312 h 2711051"/>
                  <a:gd name="connsiteX27-151799" fmla="*/ 3738747 w 5936218"/>
                  <a:gd name="connsiteY27-151800" fmla="*/ 511306 h 2711051"/>
                  <a:gd name="connsiteX28-151801" fmla="*/ 3786469 w 5936218"/>
                  <a:gd name="connsiteY28-151802" fmla="*/ 602204 h 2711051"/>
                  <a:gd name="connsiteX29-151803" fmla="*/ 3835603 w 5936218"/>
                  <a:gd name="connsiteY29-151804" fmla="*/ 638110 h 2711051"/>
                  <a:gd name="connsiteX30-151805" fmla="*/ 3865460 w 5936218"/>
                  <a:gd name="connsiteY30-151806" fmla="*/ 527213 h 2711051"/>
                  <a:gd name="connsiteX31-151807" fmla="*/ 3875077 w 5936218"/>
                  <a:gd name="connsiteY31-151808" fmla="*/ 535720 h 2711051"/>
                  <a:gd name="connsiteX32-151809" fmla="*/ 3877367 w 5936218"/>
                  <a:gd name="connsiteY32-151810" fmla="*/ 527213 h 2711051"/>
                  <a:gd name="connsiteX33-151811" fmla="*/ 3932151 w 5936218"/>
                  <a:gd name="connsiteY33-151812" fmla="*/ 575676 h 2711051"/>
                  <a:gd name="connsiteX34-151813" fmla="*/ 3988173 w 5936218"/>
                  <a:gd name="connsiteY34-151814" fmla="*/ 547665 h 2711051"/>
                  <a:gd name="connsiteX35-151815" fmla="*/ 3993852 w 5936218"/>
                  <a:gd name="connsiteY35-151816" fmla="*/ 550780 h 2711051"/>
                  <a:gd name="connsiteX36-151817" fmla="*/ 4000080 w 5936218"/>
                  <a:gd name="connsiteY36-151818" fmla="*/ 547665 h 2711051"/>
                  <a:gd name="connsiteX37-151819" fmla="*/ 4062426 w 5936218"/>
                  <a:gd name="connsiteY37-151820" fmla="*/ 581855 h 2711051"/>
                  <a:gd name="connsiteX38-151821" fmla="*/ 4085889 w 5936218"/>
                  <a:gd name="connsiteY38-151822" fmla="*/ 554483 h 2711051"/>
                  <a:gd name="connsiteX39-151823" fmla="*/ 4095563 w 5936218"/>
                  <a:gd name="connsiteY39-151824" fmla="*/ 557087 h 2711051"/>
                  <a:gd name="connsiteX40-151825" fmla="*/ 4097796 w 5936218"/>
                  <a:gd name="connsiteY40-151826" fmla="*/ 554483 h 2711051"/>
                  <a:gd name="connsiteX41-151827" fmla="*/ 4144150 w 5936218"/>
                  <a:gd name="connsiteY41-151828" fmla="*/ 566963 h 2711051"/>
                  <a:gd name="connsiteX42-151829" fmla="*/ 4117703 w 5936218"/>
                  <a:gd name="connsiteY42-151830" fmla="*/ 456767 h 2711051"/>
                  <a:gd name="connsiteX43-151831" fmla="*/ 4165425 w 5936218"/>
                  <a:gd name="connsiteY43-151832" fmla="*/ 402228 h 2711051"/>
                  <a:gd name="connsiteX44-151833" fmla="*/ 4175231 w 5936218"/>
                  <a:gd name="connsiteY44-151834" fmla="*/ 404629 h 2711051"/>
                  <a:gd name="connsiteX45-151835" fmla="*/ 4177332 w 5936218"/>
                  <a:gd name="connsiteY45-151836" fmla="*/ 402228 h 2711051"/>
                  <a:gd name="connsiteX46-151837" fmla="*/ 4511384 w 5936218"/>
                  <a:gd name="connsiteY46-151838" fmla="*/ 484036 h 2711051"/>
                  <a:gd name="connsiteX47-151839" fmla="*/ 4543199 w 5936218"/>
                  <a:gd name="connsiteY47-151840" fmla="*/ 554483 h 2711051"/>
                  <a:gd name="connsiteX48-151841" fmla="*/ 4639242 w 5936218"/>
                  <a:gd name="connsiteY48-151842" fmla="*/ 637125 h 2711051"/>
                  <a:gd name="connsiteX49-151843" fmla="*/ 4774445 w 5936218"/>
                  <a:gd name="connsiteY49-151844" fmla="*/ 618112 h 2711051"/>
                  <a:gd name="connsiteX50-151845" fmla="*/ 4778496 w 5936218"/>
                  <a:gd name="connsiteY50-151846" fmla="*/ 619216 h 2711051"/>
                  <a:gd name="connsiteX51-151847" fmla="*/ 4786352 w 5936218"/>
                  <a:gd name="connsiteY51-151848" fmla="*/ 618112 h 2711051"/>
                  <a:gd name="connsiteX52-151849" fmla="*/ 4861343 w 5936218"/>
                  <a:gd name="connsiteY52-151850" fmla="*/ 638564 h 2711051"/>
                  <a:gd name="connsiteX53-151851" fmla="*/ 4893158 w 5936218"/>
                  <a:gd name="connsiteY53-151852" fmla="*/ 681741 h 2711051"/>
                  <a:gd name="connsiteX54-151853" fmla="*/ 4888613 w 5936218"/>
                  <a:gd name="connsiteY54-151854" fmla="*/ 763549 h 2711051"/>
                  <a:gd name="connsiteX55-151855" fmla="*/ 4927677 w 5936218"/>
                  <a:gd name="connsiteY55-151856" fmla="*/ 788221 h 2711051"/>
                  <a:gd name="connsiteX56-151857" fmla="*/ 4967605 w 5936218"/>
                  <a:gd name="connsiteY56-151858" fmla="*/ 774912 h 2711051"/>
                  <a:gd name="connsiteX57-151859" fmla="*/ 5038051 w 5936218"/>
                  <a:gd name="connsiteY57-151860" fmla="*/ 768094 h 2711051"/>
                  <a:gd name="connsiteX58-151861" fmla="*/ 5040730 w 5936218"/>
                  <a:gd name="connsiteY58-151862" fmla="*/ 768987 h 2711051"/>
                  <a:gd name="connsiteX59-151863" fmla="*/ 5049958 w 5936218"/>
                  <a:gd name="connsiteY59-151864" fmla="*/ 768094 h 2711051"/>
                  <a:gd name="connsiteX60-151865" fmla="*/ 5114249 w 5936218"/>
                  <a:gd name="connsiteY60-151866" fmla="*/ 789525 h 2711051"/>
                  <a:gd name="connsiteX61-151867" fmla="*/ 5176671 w 5936218"/>
                  <a:gd name="connsiteY61-151868" fmla="*/ 779457 h 2711051"/>
                  <a:gd name="connsiteX62-151869" fmla="*/ 5177801 w 5936218"/>
                  <a:gd name="connsiteY62-151870" fmla="*/ 781195 h 2711051"/>
                  <a:gd name="connsiteX63-151871" fmla="*/ 5188578 w 5936218"/>
                  <a:gd name="connsiteY63-151872" fmla="*/ 779457 h 2711051"/>
                  <a:gd name="connsiteX64-151873" fmla="*/ 5243719 w 5936218"/>
                  <a:gd name="connsiteY64-151874" fmla="*/ 864288 h 2711051"/>
                  <a:gd name="connsiteX65-151875" fmla="*/ 5283477 w 5936218"/>
                  <a:gd name="connsiteY65-151876" fmla="*/ 833996 h 2711051"/>
                  <a:gd name="connsiteX66-151877" fmla="*/ 5258480 w 5936218"/>
                  <a:gd name="connsiteY66-151878" fmla="*/ 768094 h 2711051"/>
                  <a:gd name="connsiteX67-151879" fmla="*/ 5267570 w 5936218"/>
                  <a:gd name="connsiteY67-151880" fmla="*/ 720373 h 2711051"/>
                  <a:gd name="connsiteX68-151881" fmla="*/ 5278896 w 5936218"/>
                  <a:gd name="connsiteY68-151882" fmla="*/ 723422 h 2711051"/>
                  <a:gd name="connsiteX69-151883" fmla="*/ 5279477 w 5936218"/>
                  <a:gd name="connsiteY69-151884" fmla="*/ 720373 h 2711051"/>
                  <a:gd name="connsiteX70-151885" fmla="*/ 5395510 w 5936218"/>
                  <a:gd name="connsiteY70-151886" fmla="*/ 751612 h 2711051"/>
                  <a:gd name="connsiteX71-151887" fmla="*/ 5463001 w 5936218"/>
                  <a:gd name="connsiteY71-151888" fmla="*/ 747642 h 2711051"/>
                  <a:gd name="connsiteX72-151889" fmla="*/ 5464386 w 5936218"/>
                  <a:gd name="connsiteY72-151890" fmla="*/ 748261 h 2711051"/>
                  <a:gd name="connsiteX73-151891" fmla="*/ 5474909 w 5936218"/>
                  <a:gd name="connsiteY73-151892" fmla="*/ 747642 h 2711051"/>
                  <a:gd name="connsiteX74-151893" fmla="*/ 5581715 w 5936218"/>
                  <a:gd name="connsiteY74-151894" fmla="*/ 795364 h 2711051"/>
                  <a:gd name="connsiteX75-151895" fmla="*/ 5633981 w 5936218"/>
                  <a:gd name="connsiteY75-151896" fmla="*/ 838541 h 2711051"/>
                  <a:gd name="connsiteX76-151897" fmla="*/ 5720335 w 5936218"/>
                  <a:gd name="connsiteY76-151898" fmla="*/ 918077 h 2711051"/>
                  <a:gd name="connsiteX77-151899" fmla="*/ 5822595 w 5936218"/>
                  <a:gd name="connsiteY77-151900" fmla="*/ 1015793 h 2711051"/>
                  <a:gd name="connsiteX78-151901" fmla="*/ 5818051 w 5936218"/>
                  <a:gd name="connsiteY78-151902" fmla="*/ 1070332 h 2711051"/>
                  <a:gd name="connsiteX79-151903" fmla="*/ 5825679 w 5936218"/>
                  <a:gd name="connsiteY79-151904" fmla="*/ 1077960 h 2711051"/>
                  <a:gd name="connsiteX80-151905" fmla="*/ 5822051 w 5936218"/>
                  <a:gd name="connsiteY80-151906" fmla="*/ 1027155 h 2711051"/>
                  <a:gd name="connsiteX81-151907" fmla="*/ 5834092 w 5936218"/>
                  <a:gd name="connsiteY81-151908" fmla="*/ 1029028 h 2711051"/>
                  <a:gd name="connsiteX82-151909" fmla="*/ 5833958 w 5936218"/>
                  <a:gd name="connsiteY82-151910" fmla="*/ 1027155 h 2711051"/>
                  <a:gd name="connsiteX83-151911" fmla="*/ 5936219 w 5936218"/>
                  <a:gd name="connsiteY83-151912" fmla="*/ 1043062 h 2711051"/>
                  <a:gd name="connsiteX84-151913" fmla="*/ 5908949 w 5936218"/>
                  <a:gd name="connsiteY84-151914" fmla="*/ 1258947 h 2711051"/>
                  <a:gd name="connsiteX85-151915" fmla="*/ 5893042 w 5936218"/>
                  <a:gd name="connsiteY85-151916" fmla="*/ 1274854 h 2711051"/>
                  <a:gd name="connsiteX86-151917" fmla="*/ 5861227 w 5936218"/>
                  <a:gd name="connsiteY86-151918" fmla="*/ 1274854 h 2711051"/>
                  <a:gd name="connsiteX87-151919" fmla="*/ 5817506 w 5936218"/>
                  <a:gd name="connsiteY87-151920" fmla="*/ 1240767 h 2711051"/>
                  <a:gd name="connsiteX88-151921" fmla="*/ 5767511 w 5936218"/>
                  <a:gd name="connsiteY88-151922" fmla="*/ 1215770 h 2711051"/>
                  <a:gd name="connsiteX89-151923" fmla="*/ 5729132 w 5936218"/>
                  <a:gd name="connsiteY89-151924" fmla="*/ 1167751 h 2711051"/>
                  <a:gd name="connsiteX90-151925" fmla="*/ 5695337 w 5936218"/>
                  <a:gd name="connsiteY90-151926" fmla="*/ 1177138 h 2711051"/>
                  <a:gd name="connsiteX91-151927" fmla="*/ 5693366 w 5936218"/>
                  <a:gd name="connsiteY91-151928" fmla="*/ 1174378 h 2711051"/>
                  <a:gd name="connsiteX92-151929" fmla="*/ 5640799 w 5936218"/>
                  <a:gd name="connsiteY92-151930" fmla="*/ 1133961 h 2711051"/>
                  <a:gd name="connsiteX93-151931" fmla="*/ 5656705 w 5936218"/>
                  <a:gd name="connsiteY93-151932" fmla="*/ 1177138 h 2711051"/>
                  <a:gd name="connsiteX94-151933" fmla="*/ 5586259 w 5936218"/>
                  <a:gd name="connsiteY94-151934" fmla="*/ 1252129 h 2711051"/>
                  <a:gd name="connsiteX95-151935" fmla="*/ 5575676 w 5936218"/>
                  <a:gd name="connsiteY95-151936" fmla="*/ 1251121 h 2711051"/>
                  <a:gd name="connsiteX96-151937" fmla="*/ 5539436 w 5936218"/>
                  <a:gd name="connsiteY96-151938" fmla="*/ 1248804 h 2711051"/>
                  <a:gd name="connsiteX97-151939" fmla="*/ 5593077 w 5936218"/>
                  <a:gd name="connsiteY97-151940" fmla="*/ 1354390 h 2711051"/>
                  <a:gd name="connsiteX98-151941" fmla="*/ 5613529 w 5936218"/>
                  <a:gd name="connsiteY98-151942" fmla="*/ 1413474 h 2711051"/>
                  <a:gd name="connsiteX99-151943" fmla="*/ 5608984 w 5936218"/>
                  <a:gd name="connsiteY99-151944" fmla="*/ 1436199 h 2711051"/>
                  <a:gd name="connsiteX100-151945" fmla="*/ 5597799 w 5936218"/>
                  <a:gd name="connsiteY100-151946" fmla="*/ 1432590 h 2711051"/>
                  <a:gd name="connsiteX101-151947" fmla="*/ 5534271 w 5936218"/>
                  <a:gd name="connsiteY101-151948" fmla="*/ 1415939 h 2711051"/>
                  <a:gd name="connsiteX102-151949" fmla="*/ 5436277 w 5936218"/>
                  <a:gd name="connsiteY102-151950" fmla="*/ 1472558 h 2711051"/>
                  <a:gd name="connsiteX103-151951" fmla="*/ 5397645 w 5936218"/>
                  <a:gd name="connsiteY103-151952" fmla="*/ 1483921 h 2711051"/>
                  <a:gd name="connsiteX104-151953" fmla="*/ 5345378 w 5936218"/>
                  <a:gd name="connsiteY104-151954" fmla="*/ 1538460 h 2711051"/>
                  <a:gd name="connsiteX105-151955" fmla="*/ 5290839 w 5936218"/>
                  <a:gd name="connsiteY105-151956" fmla="*/ 1586181 h 2711051"/>
                  <a:gd name="connsiteX106-151957" fmla="*/ 5274932 w 5936218"/>
                  <a:gd name="connsiteY106-151958" fmla="*/ 1617996 h 2711051"/>
                  <a:gd name="connsiteX107-151959" fmla="*/ 5267238 w 5936218"/>
                  <a:gd name="connsiteY107-151960" fmla="*/ 1609569 h 2711051"/>
                  <a:gd name="connsiteX108-151961" fmla="*/ 5263025 w 5936218"/>
                  <a:gd name="connsiteY108-151962" fmla="*/ 1617996 h 2711051"/>
                  <a:gd name="connsiteX109-151963" fmla="*/ 5219538 w 5936218"/>
                  <a:gd name="connsiteY109-151964" fmla="*/ 1570368 h 2711051"/>
                  <a:gd name="connsiteX110-151965" fmla="*/ 5129494 w 5936218"/>
                  <a:gd name="connsiteY110-151966" fmla="*/ 1624813 h 2711051"/>
                  <a:gd name="connsiteX111-151967" fmla="*/ 5126389 w 5936218"/>
                  <a:gd name="connsiteY111-151968" fmla="*/ 1619491 h 2711051"/>
                  <a:gd name="connsiteX112-151969" fmla="*/ 5117587 w 5936218"/>
                  <a:gd name="connsiteY112-151970" fmla="*/ 1624813 h 2711051"/>
                  <a:gd name="connsiteX113-151971" fmla="*/ 5105544 w 5936218"/>
                  <a:gd name="connsiteY113-151972" fmla="*/ 1604167 h 2711051"/>
                  <a:gd name="connsiteX114-151973" fmla="*/ 5074955 w 5936218"/>
                  <a:gd name="connsiteY114-151974" fmla="*/ 1629358 h 2711051"/>
                  <a:gd name="connsiteX115-151975" fmla="*/ 5065718 w 5936218"/>
                  <a:gd name="connsiteY115-151976" fmla="*/ 1627159 h 2711051"/>
                  <a:gd name="connsiteX116-151977" fmla="*/ 5063048 w 5936218"/>
                  <a:gd name="connsiteY116-151978" fmla="*/ 1629358 h 2711051"/>
                  <a:gd name="connsiteX117-151979" fmla="*/ 5026594 w 5936218"/>
                  <a:gd name="connsiteY117-151980" fmla="*/ 1620679 h 2711051"/>
                  <a:gd name="connsiteX118-151981" fmla="*/ 5015871 w 5936218"/>
                  <a:gd name="connsiteY118-151982" fmla="*/ 1665718 h 2711051"/>
                  <a:gd name="connsiteX119-151983" fmla="*/ 4974967 w 5936218"/>
                  <a:gd name="connsiteY119-151984" fmla="*/ 1731619 h 2711051"/>
                  <a:gd name="connsiteX120-151985" fmla="*/ 4974967 w 5936218"/>
                  <a:gd name="connsiteY120-151986" fmla="*/ 1763434 h 2711051"/>
                  <a:gd name="connsiteX121-151987" fmla="*/ 5011326 w 5936218"/>
                  <a:gd name="connsiteY121-151988" fmla="*/ 1877057 h 2711051"/>
                  <a:gd name="connsiteX122-151989" fmla="*/ 4999419 w 5936218"/>
                  <a:gd name="connsiteY122-151990" fmla="*/ 1877057 h 2711051"/>
                  <a:gd name="connsiteX123-151991" fmla="*/ 4974967 w 5936218"/>
                  <a:gd name="connsiteY123-151992" fmla="*/ 1877057 h 2711051"/>
                  <a:gd name="connsiteX124-151993" fmla="*/ 4963605 w 5936218"/>
                  <a:gd name="connsiteY124-151994" fmla="*/ 1929323 h 2711051"/>
                  <a:gd name="connsiteX125-151995" fmla="*/ 4974967 w 5936218"/>
                  <a:gd name="connsiteY125-151996" fmla="*/ 1956593 h 2711051"/>
                  <a:gd name="connsiteX126-151997" fmla="*/ 4909065 w 5936218"/>
                  <a:gd name="connsiteY126-151998" fmla="*/ 1990680 h 2711051"/>
                  <a:gd name="connsiteX127-151999" fmla="*/ 4897703 w 5936218"/>
                  <a:gd name="connsiteY127-152000" fmla="*/ 2058854 h 2711051"/>
                  <a:gd name="connsiteX128-152001" fmla="*/ 4845437 w 5936218"/>
                  <a:gd name="connsiteY128-152002" fmla="*/ 2074761 h 2711051"/>
                  <a:gd name="connsiteX129-152003" fmla="*/ 4834074 w 5936218"/>
                  <a:gd name="connsiteY129-152004" fmla="*/ 2133845 h 2711051"/>
                  <a:gd name="connsiteX130-152005" fmla="*/ 4779535 w 5936218"/>
                  <a:gd name="connsiteY130-152006" fmla="*/ 2192929 h 2711051"/>
                  <a:gd name="connsiteX131-152007" fmla="*/ 4777225 w 5936218"/>
                  <a:gd name="connsiteY131-152008" fmla="*/ 2182533 h 2711051"/>
                  <a:gd name="connsiteX132-152009" fmla="*/ 4767628 w 5936218"/>
                  <a:gd name="connsiteY132-152010" fmla="*/ 2192929 h 2711051"/>
                  <a:gd name="connsiteX133-152011" fmla="*/ 4758538 w 5936218"/>
                  <a:gd name="connsiteY133-152012" fmla="*/ 2152025 h 2711051"/>
                  <a:gd name="connsiteX134-152013" fmla="*/ 4742631 w 5936218"/>
                  <a:gd name="connsiteY134-152014" fmla="*/ 2065671 h 2711051"/>
                  <a:gd name="connsiteX135-152015" fmla="*/ 4715361 w 5936218"/>
                  <a:gd name="connsiteY135-152016" fmla="*/ 1924779 h 2711051"/>
                  <a:gd name="connsiteX136-152017" fmla="*/ 4735813 w 5936218"/>
                  <a:gd name="connsiteY136-152018" fmla="*/ 1833880 h 2711051"/>
                  <a:gd name="connsiteX137-152019" fmla="*/ 4767628 w 5936218"/>
                  <a:gd name="connsiteY137-152020" fmla="*/ 1790703 h 2711051"/>
                  <a:gd name="connsiteX138-152021" fmla="*/ 4767628 w 5936218"/>
                  <a:gd name="connsiteY138-152022" fmla="*/ 1763434 h 2711051"/>
                  <a:gd name="connsiteX139-152023" fmla="*/ 4826712 w 5936218"/>
                  <a:gd name="connsiteY139-152024" fmla="*/ 1747526 h 2711051"/>
                  <a:gd name="connsiteX140-152025" fmla="*/ 4892613 w 5936218"/>
                  <a:gd name="connsiteY140-152026" fmla="*/ 1656628 h 2711051"/>
                  <a:gd name="connsiteX141-152027" fmla="*/ 4956243 w 5936218"/>
                  <a:gd name="connsiteY141-152028" fmla="*/ 1581637 h 2711051"/>
                  <a:gd name="connsiteX142-152029" fmla="*/ 5022143 w 5936218"/>
                  <a:gd name="connsiteY142-152030" fmla="*/ 1522552 h 2711051"/>
                  <a:gd name="connsiteX143-152031" fmla="*/ 5046694 w 5936218"/>
                  <a:gd name="connsiteY143-152032" fmla="*/ 1415425 h 2711051"/>
                  <a:gd name="connsiteX144-152033" fmla="*/ 5015871 w 5936218"/>
                  <a:gd name="connsiteY144-152034" fmla="*/ 1420292 h 2711051"/>
                  <a:gd name="connsiteX145-152035" fmla="*/ 4995419 w 5936218"/>
                  <a:gd name="connsiteY145-152036" fmla="*/ 1483921 h 2711051"/>
                  <a:gd name="connsiteX146-152037" fmla="*/ 4904521 w 5936218"/>
                  <a:gd name="connsiteY146-152038" fmla="*/ 1570274 h 2711051"/>
                  <a:gd name="connsiteX147-152039" fmla="*/ 4901708 w 5936218"/>
                  <a:gd name="connsiteY147-152040" fmla="*/ 1561634 h 2711051"/>
                  <a:gd name="connsiteX148-152041" fmla="*/ 4892613 w 5936218"/>
                  <a:gd name="connsiteY148-152042" fmla="*/ 1570274 h 2711051"/>
                  <a:gd name="connsiteX149-152043" fmla="*/ 4861835 w 5936218"/>
                  <a:gd name="connsiteY149-152044" fmla="*/ 1475740 h 2711051"/>
                  <a:gd name="connsiteX150-152045" fmla="*/ 4779535 w 5936218"/>
                  <a:gd name="connsiteY150-152046" fmla="*/ 1499828 h 2711051"/>
                  <a:gd name="connsiteX151-152047" fmla="*/ 4684091 w 5936218"/>
                  <a:gd name="connsiteY151-152048" fmla="*/ 1624813 h 2711051"/>
                  <a:gd name="connsiteX152-152049" fmla="*/ 4715906 w 5936218"/>
                  <a:gd name="connsiteY152-152050" fmla="*/ 1672535 h 2711051"/>
                  <a:gd name="connsiteX153-152051" fmla="*/ 4636369 w 5936218"/>
                  <a:gd name="connsiteY153-152052" fmla="*/ 1688442 h 2711051"/>
                  <a:gd name="connsiteX154-152053" fmla="*/ 4577285 w 5936218"/>
                  <a:gd name="connsiteY154-152054" fmla="*/ 1692987 h 2711051"/>
                  <a:gd name="connsiteX155-152055" fmla="*/ 4577373 w 5936218"/>
                  <a:gd name="connsiteY155-152056" fmla="*/ 1692065 h 2711051"/>
                  <a:gd name="connsiteX156-152057" fmla="*/ 4565379 w 5936218"/>
                  <a:gd name="connsiteY156-152058" fmla="*/ 1692987 h 2711051"/>
                  <a:gd name="connsiteX157-152059" fmla="*/ 4569923 w 5936218"/>
                  <a:gd name="connsiteY157-152060" fmla="*/ 1645266 h 2711051"/>
                  <a:gd name="connsiteX158-152061" fmla="*/ 4520081 w 5936218"/>
                  <a:gd name="connsiteY158-152062" fmla="*/ 1635680 h 2711051"/>
                  <a:gd name="connsiteX159-152063" fmla="*/ 4475025 w 5936218"/>
                  <a:gd name="connsiteY159-152064" fmla="*/ 1665718 h 2711051"/>
                  <a:gd name="connsiteX160-152065" fmla="*/ 4464394 w 5936218"/>
                  <a:gd name="connsiteY160-152066" fmla="*/ 1664867 h 2711051"/>
                  <a:gd name="connsiteX161-152067" fmla="*/ 4463118 w 5936218"/>
                  <a:gd name="connsiteY161-152068" fmla="*/ 1665718 h 2711051"/>
                  <a:gd name="connsiteX162-152069" fmla="*/ 4357637 w 5936218"/>
                  <a:gd name="connsiteY162-152070" fmla="*/ 1657279 h 2711051"/>
                  <a:gd name="connsiteX163-152071" fmla="*/ 4243233 w 5936218"/>
                  <a:gd name="connsiteY163-152072" fmla="*/ 1677080 h 2711051"/>
                  <a:gd name="connsiteX164-152073" fmla="*/ 4125065 w 5936218"/>
                  <a:gd name="connsiteY164-152074" fmla="*/ 1811155 h 2711051"/>
                  <a:gd name="connsiteX165-152075" fmla="*/ 3984173 w 5936218"/>
                  <a:gd name="connsiteY165-152076" fmla="*/ 1967955 h 2711051"/>
                  <a:gd name="connsiteX166-152077" fmla="*/ 4038712 w 5936218"/>
                  <a:gd name="connsiteY166-152078" fmla="*/ 1972500 h 2711051"/>
                  <a:gd name="connsiteX167-152079" fmla="*/ 4059164 w 5936218"/>
                  <a:gd name="connsiteY167-152080" fmla="*/ 2015677 h 2711051"/>
                  <a:gd name="connsiteX168-152081" fmla="*/ 4087782 w 5936218"/>
                  <a:gd name="connsiteY168-152082" fmla="*/ 2024094 h 2711051"/>
                  <a:gd name="connsiteX169-152083" fmla="*/ 4106341 w 5936218"/>
                  <a:gd name="connsiteY169-152084" fmla="*/ 1995225 h 2711051"/>
                  <a:gd name="connsiteX170-152085" fmla="*/ 4117411 w 5936218"/>
                  <a:gd name="connsiteY170-152086" fmla="*/ 1996527 h 2711051"/>
                  <a:gd name="connsiteX171-152087" fmla="*/ 4118248 w 5936218"/>
                  <a:gd name="connsiteY171-152088" fmla="*/ 1995225 h 2711051"/>
                  <a:gd name="connsiteX172-152089" fmla="*/ 4156880 w 5936218"/>
                  <a:gd name="connsiteY172-152090" fmla="*/ 1999770 h 2711051"/>
                  <a:gd name="connsiteX173-152091" fmla="*/ 4211419 w 5936218"/>
                  <a:gd name="connsiteY173-152092" fmla="*/ 2070216 h 2711051"/>
                  <a:gd name="connsiteX174-152093" fmla="*/ 4215964 w 5936218"/>
                  <a:gd name="connsiteY174-152094" fmla="*/ 2117938 h 2711051"/>
                  <a:gd name="connsiteX175-152095" fmla="*/ 4184149 w 5936218"/>
                  <a:gd name="connsiteY175-152096" fmla="*/ 2177022 h 2711051"/>
                  <a:gd name="connsiteX176-152097" fmla="*/ 4177332 w 5936218"/>
                  <a:gd name="connsiteY176-152098" fmla="*/ 2247468 h 2711051"/>
                  <a:gd name="connsiteX177-152099" fmla="*/ 4161425 w 5936218"/>
                  <a:gd name="connsiteY177-152100" fmla="*/ 2333822 h 2711051"/>
                  <a:gd name="connsiteX178-152101" fmla="*/ 4109158 w 5936218"/>
                  <a:gd name="connsiteY178-152102" fmla="*/ 2413358 h 2711051"/>
                  <a:gd name="connsiteX179-152103" fmla="*/ 4097796 w 5936218"/>
                  <a:gd name="connsiteY179-152104" fmla="*/ 2451990 h 2711051"/>
                  <a:gd name="connsiteX180-152105" fmla="*/ 4043257 w 5936218"/>
                  <a:gd name="connsiteY180-152106" fmla="*/ 2511074 h 2711051"/>
                  <a:gd name="connsiteX181-152107" fmla="*/ 3995535 w 5936218"/>
                  <a:gd name="connsiteY181-152108" fmla="*/ 2570158 h 2711051"/>
                  <a:gd name="connsiteX182-152109" fmla="*/ 3975083 w 5936218"/>
                  <a:gd name="connsiteY182-152110" fmla="*/ 2601973 h 2711051"/>
                  <a:gd name="connsiteX183-152111" fmla="*/ 3925089 w 5936218"/>
                  <a:gd name="connsiteY183-152112" fmla="*/ 2629242 h 2711051"/>
                  <a:gd name="connsiteX184-152113" fmla="*/ 3913182 w 5936218"/>
                  <a:gd name="connsiteY184-152114" fmla="*/ 2629242 h 2711051"/>
                  <a:gd name="connsiteX185-152115" fmla="*/ 3904637 w 5936218"/>
                  <a:gd name="connsiteY185-152116" fmla="*/ 2629242 h 2711051"/>
                  <a:gd name="connsiteX186-152117" fmla="*/ 3892729 w 5936218"/>
                  <a:gd name="connsiteY186-152118" fmla="*/ 2629242 h 2711051"/>
                  <a:gd name="connsiteX187-152119" fmla="*/ 3871063 w 5936218"/>
                  <a:gd name="connsiteY187-152120" fmla="*/ 2612993 h 2711051"/>
                  <a:gd name="connsiteX188-152121" fmla="*/ 3829645 w 5936218"/>
                  <a:gd name="connsiteY188-152122" fmla="*/ 2640605 h 2711051"/>
                  <a:gd name="connsiteX189-152123" fmla="*/ 3822828 w 5936218"/>
                  <a:gd name="connsiteY189-152124" fmla="*/ 2661057 h 2711051"/>
                  <a:gd name="connsiteX190-152125" fmla="*/ 3818283 w 5936218"/>
                  <a:gd name="connsiteY190-152126" fmla="*/ 2651967 h 2711051"/>
                  <a:gd name="connsiteX191-152127" fmla="*/ 3818283 w 5936218"/>
                  <a:gd name="connsiteY191-152128" fmla="*/ 2640241 h 2711051"/>
                  <a:gd name="connsiteX192-152129" fmla="*/ 3817738 w 5936218"/>
                  <a:gd name="connsiteY192-152130" fmla="*/ 2640605 h 2711051"/>
                  <a:gd name="connsiteX193-152131" fmla="*/ 3810921 w 5936218"/>
                  <a:gd name="connsiteY193-152132" fmla="*/ 2661057 h 2711051"/>
                  <a:gd name="connsiteX194-152133" fmla="*/ 3806376 w 5936218"/>
                  <a:gd name="connsiteY194-152134" fmla="*/ 2651967 h 2711051"/>
                  <a:gd name="connsiteX195-152135" fmla="*/ 3806376 w 5936218"/>
                  <a:gd name="connsiteY195-152136" fmla="*/ 2624697 h 2711051"/>
                  <a:gd name="connsiteX196-152137" fmla="*/ 3818283 w 5936218"/>
                  <a:gd name="connsiteY196-152138" fmla="*/ 2624697 h 2711051"/>
                  <a:gd name="connsiteX197-152139" fmla="*/ 3826828 w 5936218"/>
                  <a:gd name="connsiteY197-152140" fmla="*/ 2624697 h 2711051"/>
                  <a:gd name="connsiteX198-152141" fmla="*/ 3833645 w 5936218"/>
                  <a:gd name="connsiteY198-152142" fmla="*/ 2565613 h 2711051"/>
                  <a:gd name="connsiteX199-152143" fmla="*/ 3822283 w 5936218"/>
                  <a:gd name="connsiteY199-152144" fmla="*/ 2522437 h 2711051"/>
                  <a:gd name="connsiteX200-152145" fmla="*/ 3849553 w 5936218"/>
                  <a:gd name="connsiteY200-152146" fmla="*/ 2499712 h 2711051"/>
                  <a:gd name="connsiteX201-152147" fmla="*/ 3858814 w 5936218"/>
                  <a:gd name="connsiteY201-152148" fmla="*/ 2501917 h 2711051"/>
                  <a:gd name="connsiteX202-152149" fmla="*/ 3861460 w 5936218"/>
                  <a:gd name="connsiteY202-152150" fmla="*/ 2499712 h 2711051"/>
                  <a:gd name="connsiteX203-152151" fmla="*/ 3898487 w 5936218"/>
                  <a:gd name="connsiteY203-152152" fmla="*/ 2508528 h 2711051"/>
                  <a:gd name="connsiteX204-152153" fmla="*/ 3919999 w 5936218"/>
                  <a:gd name="connsiteY204-152154" fmla="*/ 2463353 h 2711051"/>
                  <a:gd name="connsiteX205-152155" fmla="*/ 3935906 w 5936218"/>
                  <a:gd name="connsiteY205-152156" fmla="*/ 2404268 h 2711051"/>
                  <a:gd name="connsiteX206-152157" fmla="*/ 3947269 w 5936218"/>
                  <a:gd name="connsiteY206-152158" fmla="*/ 2381544 h 2711051"/>
                  <a:gd name="connsiteX207-152159" fmla="*/ 3966292 w 5936218"/>
                  <a:gd name="connsiteY207-152160" fmla="*/ 2337156 h 2711051"/>
                  <a:gd name="connsiteX208-152161" fmla="*/ 3915999 w 5936218"/>
                  <a:gd name="connsiteY208-152162" fmla="*/ 2349729 h 2711051"/>
                  <a:gd name="connsiteX209-152163" fmla="*/ 3888729 w 5936218"/>
                  <a:gd name="connsiteY209-152164" fmla="*/ 2372454 h 2711051"/>
                  <a:gd name="connsiteX210-152165" fmla="*/ 3876822 w 5936218"/>
                  <a:gd name="connsiteY210-152166" fmla="*/ 2372454 h 2711051"/>
                  <a:gd name="connsiteX211-152167" fmla="*/ 3829645 w 5936218"/>
                  <a:gd name="connsiteY211-152168" fmla="*/ 2372454 h 2711051"/>
                  <a:gd name="connsiteX212-152169" fmla="*/ 3817738 w 5936218"/>
                  <a:gd name="connsiteY212-152170" fmla="*/ 2372454 h 2711051"/>
                  <a:gd name="connsiteX213-152171" fmla="*/ 3801831 w 5936218"/>
                  <a:gd name="connsiteY213-152172" fmla="*/ 2317915 h 2711051"/>
                  <a:gd name="connsiteX214-152173" fmla="*/ 3758654 w 5936218"/>
                  <a:gd name="connsiteY214-152174" fmla="*/ 2279283 h 2711051"/>
                  <a:gd name="connsiteX215-152175" fmla="*/ 3692753 w 5936218"/>
                  <a:gd name="connsiteY215-152176" fmla="*/ 2263376 h 2711051"/>
                  <a:gd name="connsiteX216-152177" fmla="*/ 3683663 w 5936218"/>
                  <a:gd name="connsiteY216-152178" fmla="*/ 2204292 h 2711051"/>
                  <a:gd name="connsiteX217-152179" fmla="*/ 3672301 w 5936218"/>
                  <a:gd name="connsiteY217-152180" fmla="*/ 2172477 h 2711051"/>
                  <a:gd name="connsiteX218-152181" fmla="*/ 3656393 w 5936218"/>
                  <a:gd name="connsiteY218-152182" fmla="*/ 2145208 h 2711051"/>
                  <a:gd name="connsiteX219-152183" fmla="*/ 3633669 w 5936218"/>
                  <a:gd name="connsiteY219-152184" fmla="*/ 2086123 h 2711051"/>
                  <a:gd name="connsiteX220-152185" fmla="*/ 3601854 w 5936218"/>
                  <a:gd name="connsiteY220-152186" fmla="*/ 2065671 h 2711051"/>
                  <a:gd name="connsiteX221-152187" fmla="*/ 3545995 w 5936218"/>
                  <a:gd name="connsiteY221-152188" fmla="*/ 2044187 h 2711051"/>
                  <a:gd name="connsiteX222-152189" fmla="*/ 3506955 w 5936218"/>
                  <a:gd name="connsiteY222-152190" fmla="*/ 2049764 h 2711051"/>
                  <a:gd name="connsiteX223-152191" fmla="*/ 3463779 w 5936218"/>
                  <a:gd name="connsiteY223-152192" fmla="*/ 2058854 h 2711051"/>
                  <a:gd name="connsiteX224-152193" fmla="*/ 3431964 w 5936218"/>
                  <a:gd name="connsiteY224-152194" fmla="*/ 2086123 h 2711051"/>
                  <a:gd name="connsiteX225-152195" fmla="*/ 3452416 w 5936218"/>
                  <a:gd name="connsiteY225-152196" fmla="*/ 2102031 h 2711051"/>
                  <a:gd name="connsiteX226-152197" fmla="*/ 3452416 w 5936218"/>
                  <a:gd name="connsiteY226-152198" fmla="*/ 2133845 h 2711051"/>
                  <a:gd name="connsiteX227-152199" fmla="*/ 1811153 w 5936218"/>
                  <a:gd name="connsiteY227-152200" fmla="*/ 1999770 h 2711051"/>
                  <a:gd name="connsiteX228-152201" fmla="*/ 1748069 w 5936218"/>
                  <a:gd name="connsiteY228-152202" fmla="*/ 2038402 h 2711051"/>
                  <a:gd name="connsiteX229-152203" fmla="*/ 1711709 w 5936218"/>
                  <a:gd name="connsiteY229-152204" fmla="*/ 2042947 h 2711051"/>
                  <a:gd name="connsiteX230-152205" fmla="*/ 1711926 w 5936218"/>
                  <a:gd name="connsiteY230-152206" fmla="*/ 2041431 h 2711051"/>
                  <a:gd name="connsiteX231-152207" fmla="*/ 1699803 w 5936218"/>
                  <a:gd name="connsiteY231-152208" fmla="*/ 2042947 h 2711051"/>
                  <a:gd name="connsiteX232-152209" fmla="*/ 1704347 w 5936218"/>
                  <a:gd name="connsiteY232-152210" fmla="*/ 2011132 h 2711051"/>
                  <a:gd name="connsiteX233-152211" fmla="*/ 1662460 w 5936218"/>
                  <a:gd name="connsiteY233-152212" fmla="*/ 1993181 h 2711051"/>
                  <a:gd name="connsiteX234-152213" fmla="*/ 1629901 w 5936218"/>
                  <a:gd name="connsiteY234-152214" fmla="*/ 2006587 h 2711051"/>
                  <a:gd name="connsiteX235-152215" fmla="*/ 1629300 w 5936218"/>
                  <a:gd name="connsiteY235-152216" fmla="*/ 2001932 h 2711051"/>
                  <a:gd name="connsiteX236-152217" fmla="*/ 1617994 w 5936218"/>
                  <a:gd name="connsiteY236-152218" fmla="*/ 2006587 h 2711051"/>
                  <a:gd name="connsiteX237-152219" fmla="*/ 1608904 w 5936218"/>
                  <a:gd name="connsiteY237-152220" fmla="*/ 1936141 h 2711051"/>
                  <a:gd name="connsiteX238-152221" fmla="*/ 1552684 w 5936218"/>
                  <a:gd name="connsiteY238-152222" fmla="*/ 1926448 h 2711051"/>
                  <a:gd name="connsiteX239-152223" fmla="*/ 1518550 w 5936218"/>
                  <a:gd name="connsiteY239-152224" fmla="*/ 1952048 h 2711051"/>
                  <a:gd name="connsiteX240-152225" fmla="*/ 1425379 w 5936218"/>
                  <a:gd name="connsiteY240-152226" fmla="*/ 1972500 h 2711051"/>
                  <a:gd name="connsiteX241-152227" fmla="*/ 1409472 w 5936218"/>
                  <a:gd name="connsiteY241-152228" fmla="*/ 1990680 h 2711051"/>
                  <a:gd name="connsiteX242-152229" fmla="*/ 1270852 w 5936218"/>
                  <a:gd name="connsiteY242-152230" fmla="*/ 2011132 h 2711051"/>
                  <a:gd name="connsiteX243-152231" fmla="*/ 1254945 w 5936218"/>
                  <a:gd name="connsiteY243-152232" fmla="*/ 2031584 h 2711051"/>
                  <a:gd name="connsiteX244-152233" fmla="*/ 1282214 w 5936218"/>
                  <a:gd name="connsiteY244-152234" fmla="*/ 2074761 h 2711051"/>
                  <a:gd name="connsiteX245-152235" fmla="*/ 1243582 w 5936218"/>
                  <a:gd name="connsiteY245-152236" fmla="*/ 2090668 h 2711051"/>
                  <a:gd name="connsiteX246-152237" fmla="*/ 1254945 w 5936218"/>
                  <a:gd name="connsiteY246-152238" fmla="*/ 2108848 h 2711051"/>
                  <a:gd name="connsiteX247-152239" fmla="*/ 1216313 w 5936218"/>
                  <a:gd name="connsiteY247-152240" fmla="*/ 2133845 h 2711051"/>
                  <a:gd name="connsiteX248-152241" fmla="*/ 1275397 w 5936218"/>
                  <a:gd name="connsiteY248-152242" fmla="*/ 2177022 h 2711051"/>
                  <a:gd name="connsiteX249-152243" fmla="*/ 1270852 w 5936218"/>
                  <a:gd name="connsiteY249-152244" fmla="*/ 2204292 h 2711051"/>
                  <a:gd name="connsiteX250-152245" fmla="*/ 1259108 w 5936218"/>
                  <a:gd name="connsiteY250-152246" fmla="*/ 2203313 h 2711051"/>
                  <a:gd name="connsiteX251-152247" fmla="*/ 1258945 w 5936218"/>
                  <a:gd name="connsiteY251-152248" fmla="*/ 2204292 h 2711051"/>
                  <a:gd name="connsiteX252-152249" fmla="*/ 1215644 w 5936218"/>
                  <a:gd name="connsiteY252-152250" fmla="*/ 2200683 h 2711051"/>
                  <a:gd name="connsiteX253-152251" fmla="*/ 1204950 w 5936218"/>
                  <a:gd name="connsiteY253-152252" fmla="*/ 2215654 h 2711051"/>
                  <a:gd name="connsiteX254-152253" fmla="*/ 1196495 w 5936218"/>
                  <a:gd name="connsiteY254-152254" fmla="*/ 2210822 h 2711051"/>
                  <a:gd name="connsiteX255-152255" fmla="*/ 1193043 w 5936218"/>
                  <a:gd name="connsiteY255-152256" fmla="*/ 2215654 h 2711051"/>
                  <a:gd name="connsiteX256-152257" fmla="*/ 1145322 w 5936218"/>
                  <a:gd name="connsiteY256-152258" fmla="*/ 2188384 h 2711051"/>
                  <a:gd name="connsiteX257-152259" fmla="*/ 1098145 w 5936218"/>
                  <a:gd name="connsiteY257-152260" fmla="*/ 2188384 h 2711051"/>
                  <a:gd name="connsiteX258-152261" fmla="*/ 1061785 w 5936218"/>
                  <a:gd name="connsiteY258-152262" fmla="*/ 2215654 h 2711051"/>
                  <a:gd name="connsiteX259-152263" fmla="*/ 1055322 w 5936218"/>
                  <a:gd name="connsiteY259-152264" fmla="*/ 2211571 h 2711051"/>
                  <a:gd name="connsiteX260-152265" fmla="*/ 1049878 w 5936218"/>
                  <a:gd name="connsiteY260-152266" fmla="*/ 2215654 h 2711051"/>
                  <a:gd name="connsiteX261-152267" fmla="*/ 1006701 w 5936218"/>
                  <a:gd name="connsiteY261-152268" fmla="*/ 2188384 h 2711051"/>
                  <a:gd name="connsiteX262-152269" fmla="*/ 924893 w 5936218"/>
                  <a:gd name="connsiteY262-152270" fmla="*/ 2152025 h 2711051"/>
                  <a:gd name="connsiteX263-152271" fmla="*/ 877716 w 5936218"/>
                  <a:gd name="connsiteY263-152272" fmla="*/ 2152025 h 2711051"/>
                  <a:gd name="connsiteX264-152273" fmla="*/ 802724 w 5936218"/>
                  <a:gd name="connsiteY264-152274" fmla="*/ 2215654 h 2711051"/>
                  <a:gd name="connsiteX265-152275" fmla="*/ 798179 w 5936218"/>
                  <a:gd name="connsiteY265-152276" fmla="*/ 2258831 h 2711051"/>
                  <a:gd name="connsiteX266-152277" fmla="*/ 787406 w 5936218"/>
                  <a:gd name="connsiteY266-152278" fmla="*/ 2248058 h 2711051"/>
                  <a:gd name="connsiteX267-152279" fmla="*/ 786272 w 5936218"/>
                  <a:gd name="connsiteY267-152280" fmla="*/ 2258831 h 2711051"/>
                  <a:gd name="connsiteX268-152281" fmla="*/ 756063 w 5936218"/>
                  <a:gd name="connsiteY268-152282" fmla="*/ 2228621 h 2711051"/>
                  <a:gd name="connsiteX269-152283" fmla="*/ 732278 w 5936218"/>
                  <a:gd name="connsiteY269-152284" fmla="*/ 2286100 h 2711051"/>
                  <a:gd name="connsiteX270-152285" fmla="*/ 743640 w 5936218"/>
                  <a:gd name="connsiteY270-152286" fmla="*/ 2295190 h 2711051"/>
                  <a:gd name="connsiteX271-152287" fmla="*/ 723188 w 5936218"/>
                  <a:gd name="connsiteY271-152288" fmla="*/ 2338367 h 2711051"/>
                  <a:gd name="connsiteX272-152289" fmla="*/ 747026 w 5936218"/>
                  <a:gd name="connsiteY272-152290" fmla="*/ 2375208 h 2711051"/>
                  <a:gd name="connsiteX273-152291" fmla="*/ 763548 w 5936218"/>
                  <a:gd name="connsiteY273-152292" fmla="*/ 2372454 h 2711051"/>
                  <a:gd name="connsiteX274-152293" fmla="*/ 764871 w 5936218"/>
                  <a:gd name="connsiteY274-152294" fmla="*/ 2374218 h 2711051"/>
                  <a:gd name="connsiteX275-152295" fmla="*/ 775455 w 5936218"/>
                  <a:gd name="connsiteY275-152296" fmla="*/ 2372454 h 2711051"/>
                  <a:gd name="connsiteX276-152297" fmla="*/ 802724 w 5936218"/>
                  <a:gd name="connsiteY276-152298" fmla="*/ 2408813 h 2711051"/>
                  <a:gd name="connsiteX277-152299" fmla="*/ 798179 w 5936218"/>
                  <a:gd name="connsiteY277-152300" fmla="*/ 2436083 h 2711051"/>
                  <a:gd name="connsiteX278-152301" fmla="*/ 818632 w 5936218"/>
                  <a:gd name="connsiteY278-152302" fmla="*/ 2447445 h 2711051"/>
                  <a:gd name="connsiteX279-152303" fmla="*/ 802724 w 5936218"/>
                  <a:gd name="connsiteY279-152304" fmla="*/ 2479260 h 2711051"/>
                  <a:gd name="connsiteX280-152305" fmla="*/ 766365 w 5936218"/>
                  <a:gd name="connsiteY280-152306" fmla="*/ 2483805 h 2711051"/>
                  <a:gd name="connsiteX281-152307" fmla="*/ 727733 w 5936218"/>
                  <a:gd name="connsiteY281-152308" fmla="*/ 2542889 h 2711051"/>
                  <a:gd name="connsiteX282-152309" fmla="*/ 759548 w 5936218"/>
                  <a:gd name="connsiteY282-152310" fmla="*/ 2586066 h 2711051"/>
                  <a:gd name="connsiteX283-152311" fmla="*/ 759548 w 5936218"/>
                  <a:gd name="connsiteY283-152312" fmla="*/ 2624697 h 2711051"/>
                  <a:gd name="connsiteX284-152313" fmla="*/ 798179 w 5936218"/>
                  <a:gd name="connsiteY284-152314" fmla="*/ 2683782 h 2711051"/>
                  <a:gd name="connsiteX285-152315" fmla="*/ 775455 w 5936218"/>
                  <a:gd name="connsiteY285-152316" fmla="*/ 2699689 h 2711051"/>
                  <a:gd name="connsiteX286-152317" fmla="*/ 770910 w 5936218"/>
                  <a:gd name="connsiteY286-152318" fmla="*/ 2711051 h 2711051"/>
                  <a:gd name="connsiteX287-152319" fmla="*/ 759003 w 5936218"/>
                  <a:gd name="connsiteY287-152320" fmla="*/ 2711051 h 2711051"/>
                  <a:gd name="connsiteX288-152321" fmla="*/ 755003 w 5936218"/>
                  <a:gd name="connsiteY288-152322" fmla="*/ 2711051 h 2711051"/>
                  <a:gd name="connsiteX289-152323" fmla="*/ 743096 w 5936218"/>
                  <a:gd name="connsiteY289-152324" fmla="*/ 2711051 h 2711051"/>
                  <a:gd name="connsiteX290-152325" fmla="*/ 715826 w 5936218"/>
                  <a:gd name="connsiteY290-152326" fmla="*/ 2676964 h 2711051"/>
                  <a:gd name="connsiteX291-152327" fmla="*/ 704464 w 5936218"/>
                  <a:gd name="connsiteY291-152328" fmla="*/ 2676964 h 2711051"/>
                  <a:gd name="connsiteX292-152329" fmla="*/ 684012 w 5936218"/>
                  <a:gd name="connsiteY292-152330" fmla="*/ 2667874 h 2711051"/>
                  <a:gd name="connsiteX293-152331" fmla="*/ 672649 w 5936218"/>
                  <a:gd name="connsiteY293-152332" fmla="*/ 2645150 h 2711051"/>
                  <a:gd name="connsiteX294-152333" fmla="*/ 645222 w 5936218"/>
                  <a:gd name="connsiteY294-152334" fmla="*/ 2637313 h 2711051"/>
                  <a:gd name="connsiteX295-152335" fmla="*/ 625472 w 5936218"/>
                  <a:gd name="connsiteY295-152336" fmla="*/ 2640605 h 2711051"/>
                  <a:gd name="connsiteX296-152337" fmla="*/ 623771 w 5936218"/>
                  <a:gd name="connsiteY296-152338" fmla="*/ 2638904 h 2711051"/>
                  <a:gd name="connsiteX297-152339" fmla="*/ 613565 w 5936218"/>
                  <a:gd name="connsiteY297-152340" fmla="*/ 2640605 h 2711051"/>
                  <a:gd name="connsiteX298-152341" fmla="*/ 609020 w 5936218"/>
                  <a:gd name="connsiteY298-152342" fmla="*/ 2636060 h 2711051"/>
                  <a:gd name="connsiteX299-152343" fmla="*/ 559026 w 5936218"/>
                  <a:gd name="connsiteY299-152344" fmla="*/ 2608790 h 2711051"/>
                  <a:gd name="connsiteX300-152345" fmla="*/ 506760 w 5936218"/>
                  <a:gd name="connsiteY300-152346" fmla="*/ 2601973 h 2711051"/>
                  <a:gd name="connsiteX301-152347" fmla="*/ 483280 w 5936218"/>
                  <a:gd name="connsiteY301-152348" fmla="*/ 2595264 h 2711051"/>
                  <a:gd name="connsiteX302-152349" fmla="*/ 480035 w 5936218"/>
                  <a:gd name="connsiteY302-152350" fmla="*/ 2597428 h 2711051"/>
                  <a:gd name="connsiteX303-152351" fmla="*/ 475042 w 5936218"/>
                  <a:gd name="connsiteY303-152352" fmla="*/ 2592910 h 2711051"/>
                  <a:gd name="connsiteX304-152353" fmla="*/ 474945 w 5936218"/>
                  <a:gd name="connsiteY304-152354" fmla="*/ 2592883 h 2711051"/>
                  <a:gd name="connsiteX305-152355" fmla="*/ 468128 w 5936218"/>
                  <a:gd name="connsiteY305-152356" fmla="*/ 2597428 h 2711051"/>
                  <a:gd name="connsiteX306-152357" fmla="*/ 420406 w 5936218"/>
                  <a:gd name="connsiteY306-152358" fmla="*/ 2554251 h 2711051"/>
                  <a:gd name="connsiteX307-152359" fmla="*/ 381774 w 5936218"/>
                  <a:gd name="connsiteY307-152360" fmla="*/ 2538344 h 2711051"/>
                  <a:gd name="connsiteX308-152361" fmla="*/ 349960 w 5936218"/>
                  <a:gd name="connsiteY308-152362" fmla="*/ 2506529 h 2711051"/>
                  <a:gd name="connsiteX309-152363" fmla="*/ 377229 w 5936218"/>
                  <a:gd name="connsiteY309-152364" fmla="*/ 2499712 h 2711051"/>
                  <a:gd name="connsiteX310-152365" fmla="*/ 404499 w 5936218"/>
                  <a:gd name="connsiteY310-152366" fmla="*/ 2451990 h 2711051"/>
                  <a:gd name="connsiteX311-152367" fmla="*/ 388591 w 5936218"/>
                  <a:gd name="connsiteY311-152368" fmla="*/ 2436083 h 2711051"/>
                  <a:gd name="connsiteX312-152369" fmla="*/ 440858 w 5936218"/>
                  <a:gd name="connsiteY312-152370" fmla="*/ 2408813 h 2711051"/>
                  <a:gd name="connsiteX313-152371" fmla="*/ 440858 w 5936218"/>
                  <a:gd name="connsiteY313-152372" fmla="*/ 2405757 h 2711051"/>
                  <a:gd name="connsiteX314-152373" fmla="*/ 416406 w 5936218"/>
                  <a:gd name="connsiteY314-152374" fmla="*/ 2408813 h 2711051"/>
                  <a:gd name="connsiteX315-152375" fmla="*/ 416406 w 5936218"/>
                  <a:gd name="connsiteY315-152376" fmla="*/ 2407325 h 2711051"/>
                  <a:gd name="connsiteX316-152377" fmla="*/ 404499 w 5936218"/>
                  <a:gd name="connsiteY316-152378" fmla="*/ 2408813 h 2711051"/>
                  <a:gd name="connsiteX317-152379" fmla="*/ 404499 w 5936218"/>
                  <a:gd name="connsiteY317-152380" fmla="*/ 2388361 h 2711051"/>
                  <a:gd name="connsiteX318-152381" fmla="*/ 424951 w 5936218"/>
                  <a:gd name="connsiteY318-152382" fmla="*/ 2372454 h 2711051"/>
                  <a:gd name="connsiteX319-152383" fmla="*/ 463583 w 5936218"/>
                  <a:gd name="connsiteY319-152384" fmla="*/ 2365637 h 2711051"/>
                  <a:gd name="connsiteX320-152385" fmla="*/ 468128 w 5936218"/>
                  <a:gd name="connsiteY320-152386" fmla="*/ 2349729 h 2711051"/>
                  <a:gd name="connsiteX321-152387" fmla="*/ 456765 w 5936218"/>
                  <a:gd name="connsiteY321-152388" fmla="*/ 2317915 h 2711051"/>
                  <a:gd name="connsiteX322-152389" fmla="*/ 474945 w 5936218"/>
                  <a:gd name="connsiteY322-152390" fmla="*/ 2290645 h 2711051"/>
                  <a:gd name="connsiteX323-152391" fmla="*/ 474945 w 5936218"/>
                  <a:gd name="connsiteY323-152392" fmla="*/ 2270193 h 2711051"/>
                  <a:gd name="connsiteX324-152393" fmla="*/ 420406 w 5936218"/>
                  <a:gd name="connsiteY324-152394" fmla="*/ 2252013 h 2711051"/>
                  <a:gd name="connsiteX325-152395" fmla="*/ 409588 w 5936218"/>
                  <a:gd name="connsiteY325-152396" fmla="*/ 2252013 h 2711051"/>
                  <a:gd name="connsiteX326-152397" fmla="*/ 397681 w 5936218"/>
                  <a:gd name="connsiteY326-152398" fmla="*/ 2252013 h 2711051"/>
                  <a:gd name="connsiteX327-152399" fmla="*/ 379485 w 5936218"/>
                  <a:gd name="connsiteY327-152400" fmla="*/ 2229774 h 2711051"/>
                  <a:gd name="connsiteX328-152401" fmla="*/ 357322 w 5936218"/>
                  <a:gd name="connsiteY328-152402" fmla="*/ 2236106 h 2711051"/>
                  <a:gd name="connsiteX329-152403" fmla="*/ 352842 w 5936218"/>
                  <a:gd name="connsiteY329-152404" fmla="*/ 2233984 h 2711051"/>
                  <a:gd name="connsiteX330-152405" fmla="*/ 345415 w 5936218"/>
                  <a:gd name="connsiteY330-152406" fmla="*/ 2236106 h 2711051"/>
                  <a:gd name="connsiteX331-152407" fmla="*/ 302238 w 5936218"/>
                  <a:gd name="connsiteY331-152408" fmla="*/ 2215654 h 2711051"/>
                  <a:gd name="connsiteX332-152409" fmla="*/ 302238 w 5936218"/>
                  <a:gd name="connsiteY332-152410" fmla="*/ 2204292 h 2711051"/>
                  <a:gd name="connsiteX333-152411" fmla="*/ 286331 w 5936218"/>
                  <a:gd name="connsiteY333-152412" fmla="*/ 2177022 h 2711051"/>
                  <a:gd name="connsiteX334-152413" fmla="*/ 270968 w 5936218"/>
                  <a:gd name="connsiteY334-152414" fmla="*/ 2177022 h 2711051"/>
                  <a:gd name="connsiteX335-152415" fmla="*/ 259061 w 5936218"/>
                  <a:gd name="connsiteY335-152416" fmla="*/ 2177022 h 2711051"/>
                  <a:gd name="connsiteX336-152417" fmla="*/ 254516 w 5936218"/>
                  <a:gd name="connsiteY336-152418" fmla="*/ 2161115 h 2711051"/>
                  <a:gd name="connsiteX337-152419" fmla="*/ 263606 w 5936218"/>
                  <a:gd name="connsiteY337-152420" fmla="*/ 2145208 h 2711051"/>
                  <a:gd name="connsiteX338-152421" fmla="*/ 243991 w 5936218"/>
                  <a:gd name="connsiteY338-152422" fmla="*/ 2114695 h 2711051"/>
                  <a:gd name="connsiteX339-152423" fmla="*/ 216429 w 5936218"/>
                  <a:gd name="connsiteY339-152424" fmla="*/ 2117938 h 2711051"/>
                  <a:gd name="connsiteX340-152425" fmla="*/ 212956 w 5936218"/>
                  <a:gd name="connsiteY340-152426" fmla="*/ 2116946 h 2711051"/>
                  <a:gd name="connsiteX341-152427" fmla="*/ 204522 w 5936218"/>
                  <a:gd name="connsiteY341-152428" fmla="*/ 2117938 h 2711051"/>
                  <a:gd name="connsiteX342-152429" fmla="*/ 199623 w 5936218"/>
                  <a:gd name="connsiteY342-152430" fmla="*/ 2116538 h 2711051"/>
                  <a:gd name="connsiteX343-152431" fmla="*/ 195977 w 5936218"/>
                  <a:gd name="connsiteY343-152432" fmla="*/ 2129300 h 2711051"/>
                  <a:gd name="connsiteX344-152433" fmla="*/ 184968 w 5936218"/>
                  <a:gd name="connsiteY344-152434" fmla="*/ 2126155 h 2711051"/>
                  <a:gd name="connsiteX345-152435" fmla="*/ 184070 w 5936218"/>
                  <a:gd name="connsiteY345-152436" fmla="*/ 2129300 h 2711051"/>
                  <a:gd name="connsiteX346-152437" fmla="*/ 168163 w 5936218"/>
                  <a:gd name="connsiteY346-152438" fmla="*/ 2124765 h 2711051"/>
                  <a:gd name="connsiteX347-152439" fmla="*/ 156800 w 5936218"/>
                  <a:gd name="connsiteY347-152440" fmla="*/ 2086123 h 2711051"/>
                  <a:gd name="connsiteX348-152441" fmla="*/ 152255 w 5936218"/>
                  <a:gd name="connsiteY348-152442" fmla="*/ 2070216 h 2711051"/>
                  <a:gd name="connsiteX349-152443" fmla="*/ 156800 w 5936218"/>
                  <a:gd name="connsiteY349-152444" fmla="*/ 2065671 h 2711051"/>
                  <a:gd name="connsiteX350-152445" fmla="*/ 168707 w 5936218"/>
                  <a:gd name="connsiteY350-152446" fmla="*/ 2065671 h 2711051"/>
                  <a:gd name="connsiteX351-152447" fmla="*/ 188615 w 5936218"/>
                  <a:gd name="connsiteY351-152448" fmla="*/ 2065671 h 2711051"/>
                  <a:gd name="connsiteX352-152449" fmla="*/ 199977 w 5936218"/>
                  <a:gd name="connsiteY352-152450" fmla="*/ 2054309 h 2711051"/>
                  <a:gd name="connsiteX353-152451" fmla="*/ 188615 w 5936218"/>
                  <a:gd name="connsiteY353-152452" fmla="*/ 2031584 h 2711051"/>
                  <a:gd name="connsiteX354-152453" fmla="*/ 168163 w 5936218"/>
                  <a:gd name="connsiteY354-152454" fmla="*/ 2022495 h 2711051"/>
                  <a:gd name="connsiteX355-152455" fmla="*/ 168163 w 5936218"/>
                  <a:gd name="connsiteY355-152456" fmla="*/ 2015677 h 2711051"/>
                  <a:gd name="connsiteX356-152457" fmla="*/ 152255 w 5936218"/>
                  <a:gd name="connsiteY356-152458" fmla="*/ 1999770 h 2711051"/>
                  <a:gd name="connsiteX357-152459" fmla="*/ 129531 w 5936218"/>
                  <a:gd name="connsiteY357-152460" fmla="*/ 1963410 h 2711051"/>
                  <a:gd name="connsiteX358-152461" fmla="*/ 140893 w 5936218"/>
                  <a:gd name="connsiteY358-152462" fmla="*/ 1940686 h 2711051"/>
                  <a:gd name="connsiteX359-152463" fmla="*/ 136348 w 5936218"/>
                  <a:gd name="connsiteY359-152464" fmla="*/ 1913416 h 2711051"/>
                  <a:gd name="connsiteX360-152465" fmla="*/ 103789 w 5936218"/>
                  <a:gd name="connsiteY360-152466" fmla="*/ 1900009 h 2711051"/>
                  <a:gd name="connsiteX361-152467" fmla="*/ 93716 w 5936218"/>
                  <a:gd name="connsiteY361-152468" fmla="*/ 1904326 h 2711051"/>
                  <a:gd name="connsiteX362-152469" fmla="*/ 91868 w 5936218"/>
                  <a:gd name="connsiteY362-152470" fmla="*/ 1900015 h 2711051"/>
                  <a:gd name="connsiteX363-152471" fmla="*/ 81809 w 5936218"/>
                  <a:gd name="connsiteY363-152472" fmla="*/ 1904326 h 2711051"/>
                  <a:gd name="connsiteX364-152473" fmla="*/ 74992 w 5936218"/>
                  <a:gd name="connsiteY364-152474" fmla="*/ 1888419 h 2711051"/>
                  <a:gd name="connsiteX365-152475" fmla="*/ 34087 w 5936218"/>
                  <a:gd name="connsiteY365-152476" fmla="*/ 1877057 h 2711051"/>
                  <a:gd name="connsiteX366-152477" fmla="*/ 22725 w 5936218"/>
                  <a:gd name="connsiteY366-152478" fmla="*/ 1833880 h 2711051"/>
                  <a:gd name="connsiteX367-152479" fmla="*/ 22725 w 5936218"/>
                  <a:gd name="connsiteY367-152480" fmla="*/ 1802065 h 2711051"/>
                  <a:gd name="connsiteX368-152481" fmla="*/ 0 w 5936218"/>
                  <a:gd name="connsiteY368-152482" fmla="*/ 1786158 h 2711051"/>
                  <a:gd name="connsiteX369-152483" fmla="*/ 15907 w 5936218"/>
                  <a:gd name="connsiteY369-152484" fmla="*/ 1763434 h 2711051"/>
                  <a:gd name="connsiteX370-152485" fmla="*/ 6818 w 5936218"/>
                  <a:gd name="connsiteY370-152486" fmla="*/ 1699805 h 2711051"/>
                  <a:gd name="connsiteX371-152487" fmla="*/ 34087 w 5936218"/>
                  <a:gd name="connsiteY371-152488" fmla="*/ 1656628 h 2711051"/>
                  <a:gd name="connsiteX372-152489" fmla="*/ 27270 w 5936218"/>
                  <a:gd name="connsiteY372-152490" fmla="*/ 1645266 h 2711051"/>
                  <a:gd name="connsiteX373-152491" fmla="*/ 70447 w 5936218"/>
                  <a:gd name="connsiteY373-152492" fmla="*/ 1606634 h 2711051"/>
                  <a:gd name="connsiteX374-152493" fmla="*/ 27270 w 5936218"/>
                  <a:gd name="connsiteY374-152494" fmla="*/ 1570274 h 2711051"/>
                  <a:gd name="connsiteX375-152495" fmla="*/ 109078 w 5936218"/>
                  <a:gd name="connsiteY375-152496" fmla="*/ 1472558 h 2711051"/>
                  <a:gd name="connsiteX376-152497" fmla="*/ 145438 w 5936218"/>
                  <a:gd name="connsiteY376-152498" fmla="*/ 1429381 h 2711051"/>
                  <a:gd name="connsiteX377-152499" fmla="*/ 156800 w 5936218"/>
                  <a:gd name="connsiteY377-152500" fmla="*/ 1386205 h 2711051"/>
                  <a:gd name="connsiteX378-152501" fmla="*/ 102261 w 5936218"/>
                  <a:gd name="connsiteY378-152502" fmla="*/ 1333938 h 2711051"/>
                  <a:gd name="connsiteX379-152503" fmla="*/ 118168 w 5936218"/>
                  <a:gd name="connsiteY379-152504" fmla="*/ 1279399 h 2711051"/>
                  <a:gd name="connsiteX380-152505" fmla="*/ 86354 w 5936218"/>
                  <a:gd name="connsiteY380-152506" fmla="*/ 1215770 h 2711051"/>
                  <a:gd name="connsiteX381-152507" fmla="*/ 109078 w 5936218"/>
                  <a:gd name="connsiteY381-152508" fmla="*/ 1140778 h 2711051"/>
                  <a:gd name="connsiteX382-152509" fmla="*/ 70447 w 5936218"/>
                  <a:gd name="connsiteY382-152510" fmla="*/ 1038517 h 2711051"/>
                  <a:gd name="connsiteX383-152511" fmla="*/ 102261 w 5936218"/>
                  <a:gd name="connsiteY383-152512" fmla="*/ 968071 h 2711051"/>
                  <a:gd name="connsiteX384-152513" fmla="*/ 43177 w 5936218"/>
                  <a:gd name="connsiteY384-152514" fmla="*/ 902170 h 2711051"/>
                  <a:gd name="connsiteX385-152515" fmla="*/ 49994 w 5936218"/>
                  <a:gd name="connsiteY385-152516" fmla="*/ 827178 h 2711051"/>
                  <a:gd name="connsiteX386-152517" fmla="*/ 81809 w 5936218"/>
                  <a:gd name="connsiteY386-152518" fmla="*/ 822633 h 2711051"/>
                  <a:gd name="connsiteX387-152519" fmla="*/ 145438 w 5936218"/>
                  <a:gd name="connsiteY387-152520" fmla="*/ 779457 h 2711051"/>
                  <a:gd name="connsiteX388-152521" fmla="*/ 184070 w 5936218"/>
                  <a:gd name="connsiteY388-152522" fmla="*/ 740825 h 2711051"/>
                  <a:gd name="connsiteX389-152523" fmla="*/ 189699 w 5936218"/>
                  <a:gd name="connsiteY389-152524" fmla="*/ 747103 h 2711051"/>
                  <a:gd name="connsiteX390-152525" fmla="*/ 195977 w 5936218"/>
                  <a:gd name="connsiteY390-152526" fmla="*/ 740825 h 2711051"/>
                  <a:gd name="connsiteX391-152527" fmla="*/ 255061 w 5936218"/>
                  <a:gd name="connsiteY391-152528" fmla="*/ 806726 h 2711051"/>
                  <a:gd name="connsiteX392-152529" fmla="*/ 350504 w 5936218"/>
                  <a:gd name="connsiteY392-152530" fmla="*/ 827178 h 2711051"/>
                  <a:gd name="connsiteX393-152531" fmla="*/ 491397 w 5936218"/>
                  <a:gd name="connsiteY393-152532" fmla="*/ 940802 h 2711051"/>
                  <a:gd name="connsiteX394-152533" fmla="*/ 523211 w 5936218"/>
                  <a:gd name="connsiteY394-152534" fmla="*/ 988523 h 2711051"/>
                  <a:gd name="connsiteX395-152535" fmla="*/ 523211 w 5936218"/>
                  <a:gd name="connsiteY395-152536" fmla="*/ 1047607 h 2711051"/>
                  <a:gd name="connsiteX396-152537" fmla="*/ 486852 w 5936218"/>
                  <a:gd name="connsiteY396-152538" fmla="*/ 1102146 h 2711051"/>
                  <a:gd name="connsiteX397-152539" fmla="*/ 420951 w 5936218"/>
                  <a:gd name="connsiteY397-152540" fmla="*/ 1122599 h 2711051"/>
                  <a:gd name="connsiteX398-152541" fmla="*/ 415909 w 5936218"/>
                  <a:gd name="connsiteY398-152542" fmla="*/ 1120468 h 2711051"/>
                  <a:gd name="connsiteX399-152543" fmla="*/ 409044 w 5936218"/>
                  <a:gd name="connsiteY399-152544" fmla="*/ 1122599 h 2711051"/>
                  <a:gd name="connsiteX400-152545" fmla="*/ 252950 w 5936218"/>
                  <a:gd name="connsiteY400-152546" fmla="*/ 1056643 h 2711051"/>
                  <a:gd name="connsiteX401-152547" fmla="*/ 232336 w 5936218"/>
                  <a:gd name="connsiteY401-152548" fmla="*/ 1063515 h 2711051"/>
                  <a:gd name="connsiteX402-152549" fmla="*/ 291420 w 5936218"/>
                  <a:gd name="connsiteY402-152550" fmla="*/ 1133961 h 2711051"/>
                  <a:gd name="connsiteX403-152551" fmla="*/ 291420 w 5936218"/>
                  <a:gd name="connsiteY403-152552" fmla="*/ 1172593 h 2711051"/>
                  <a:gd name="connsiteX404-152553" fmla="*/ 298238 w 5936218"/>
                  <a:gd name="connsiteY404-152554" fmla="*/ 1258947 h 2711051"/>
                  <a:gd name="connsiteX405-152555" fmla="*/ 345959 w 5936218"/>
                  <a:gd name="connsiteY405-152556" fmla="*/ 1290761 h 2711051"/>
                  <a:gd name="connsiteX406-152557" fmla="*/ 362087 w 5936218"/>
                  <a:gd name="connsiteY406-152558" fmla="*/ 1300169 h 2711051"/>
                  <a:gd name="connsiteX407-152559" fmla="*/ 365867 w 5936218"/>
                  <a:gd name="connsiteY407-152560" fmla="*/ 1268036 h 2711051"/>
                  <a:gd name="connsiteX408-152561" fmla="*/ 345415 w 5936218"/>
                  <a:gd name="connsiteY408-152562" fmla="*/ 1231677 h 2711051"/>
                  <a:gd name="connsiteX409-152563" fmla="*/ 365867 w 5936218"/>
                  <a:gd name="connsiteY409-152564" fmla="*/ 1199862 h 2711051"/>
                  <a:gd name="connsiteX410-152565" fmla="*/ 374560 w 5936218"/>
                  <a:gd name="connsiteY410-152566" fmla="*/ 1204861 h 2711051"/>
                  <a:gd name="connsiteX411-152567" fmla="*/ 377774 w 5936218"/>
                  <a:gd name="connsiteY411-152568" fmla="*/ 1199862 h 2711051"/>
                  <a:gd name="connsiteX412-152569" fmla="*/ 461933 w 5936218"/>
                  <a:gd name="connsiteY412-152570" fmla="*/ 1248254 h 2711051"/>
                  <a:gd name="connsiteX413-152571" fmla="*/ 484035 w 5936218"/>
                  <a:gd name="connsiteY413-152572" fmla="*/ 1231677 h 2711051"/>
                  <a:gd name="connsiteX414-152573" fmla="*/ 463583 w 5936218"/>
                  <a:gd name="connsiteY414-152574" fmla="*/ 1165775 h 2711051"/>
                  <a:gd name="connsiteX415-152575" fmla="*/ 549936 w 5936218"/>
                  <a:gd name="connsiteY415-152576" fmla="*/ 1079422 h 2711051"/>
                  <a:gd name="connsiteX416-152577" fmla="*/ 559742 w 5936218"/>
                  <a:gd name="connsiteY416-152578" fmla="*/ 1081523 h 2711051"/>
                  <a:gd name="connsiteX417-152579" fmla="*/ 561843 w 5936218"/>
                  <a:gd name="connsiteY417-152580" fmla="*/ 1079422 h 2711051"/>
                  <a:gd name="connsiteX418-152581" fmla="*/ 593658 w 5936218"/>
                  <a:gd name="connsiteY418-152582" fmla="*/ 1086239 h 2711051"/>
                  <a:gd name="connsiteX419-152583" fmla="*/ 620945 w 5936218"/>
                  <a:gd name="connsiteY419-152584" fmla="*/ 1110116 h 2711051"/>
                  <a:gd name="connsiteX420-152585" fmla="*/ 640835 w 5936218"/>
                  <a:gd name="connsiteY420-152586" fmla="*/ 1054425 h 2711051"/>
                  <a:gd name="connsiteX421-152587" fmla="*/ 609020 w 5936218"/>
                  <a:gd name="connsiteY421-152588" fmla="*/ 999886 h 2711051"/>
                  <a:gd name="connsiteX422-152589" fmla="*/ 624928 w 5936218"/>
                  <a:gd name="connsiteY422-152590" fmla="*/ 940802 h 2711051"/>
                  <a:gd name="connsiteX423-152591" fmla="*/ 597658 w 5936218"/>
                  <a:gd name="connsiteY423-152592" fmla="*/ 881717 h 2711051"/>
                  <a:gd name="connsiteX424-152593" fmla="*/ 611562 w 5936218"/>
                  <a:gd name="connsiteY424-152594" fmla="*/ 886043 h 2711051"/>
                  <a:gd name="connsiteX425-152595" fmla="*/ 609565 w 5936218"/>
                  <a:gd name="connsiteY425-152596" fmla="*/ 881717 h 2711051"/>
                  <a:gd name="connsiteX426-152597" fmla="*/ 711826 w 5936218"/>
                  <a:gd name="connsiteY426-152598" fmla="*/ 913532 h 2711051"/>
                  <a:gd name="connsiteX427-152599" fmla="*/ 732278 w 5936218"/>
                  <a:gd name="connsiteY427-152600" fmla="*/ 968071 h 2711051"/>
                  <a:gd name="connsiteX428-152601" fmla="*/ 684556 w 5936218"/>
                  <a:gd name="connsiteY428-152602" fmla="*/ 979433 h 2711051"/>
                  <a:gd name="connsiteX429-152603" fmla="*/ 684556 w 5936218"/>
                  <a:gd name="connsiteY429-152604" fmla="*/ 1031700 h 2711051"/>
                  <a:gd name="connsiteX430-152605" fmla="*/ 713309 w 5936218"/>
                  <a:gd name="connsiteY430-152606" fmla="*/ 1060453 h 2711051"/>
                  <a:gd name="connsiteX431-152607" fmla="*/ 763548 w 5936218"/>
                  <a:gd name="connsiteY431-152608" fmla="*/ 1043062 h 2711051"/>
                  <a:gd name="connsiteX432-152609" fmla="*/ 770365 w 5936218"/>
                  <a:gd name="connsiteY432-152610" fmla="*/ 983978 h 2711051"/>
                  <a:gd name="connsiteX433-152611" fmla="*/ 845357 w 5936218"/>
                  <a:gd name="connsiteY433-152612" fmla="*/ 936257 h 2711051"/>
                  <a:gd name="connsiteX434-152613" fmla="*/ 972614 w 5936218"/>
                  <a:gd name="connsiteY434-152614" fmla="*/ 849903 h 2711051"/>
                  <a:gd name="connsiteX435-152615" fmla="*/ 982566 w 5936218"/>
                  <a:gd name="connsiteY435-152616" fmla="*/ 851230 h 2711051"/>
                  <a:gd name="connsiteX436-152617" fmla="*/ 984521 w 5936218"/>
                  <a:gd name="connsiteY436-152618" fmla="*/ 849903 h 2711051"/>
                  <a:gd name="connsiteX437-152619" fmla="*/ 1018608 w 5936218"/>
                  <a:gd name="connsiteY437-152620" fmla="*/ 854448 h 2711051"/>
                  <a:gd name="connsiteX438-152621" fmla="*/ 979977 w 5936218"/>
                  <a:gd name="connsiteY438-152622" fmla="*/ 918077 h 2711051"/>
                  <a:gd name="connsiteX439-152623" fmla="*/ 1012666 w 5936218"/>
                  <a:gd name="connsiteY439-152624" fmla="*/ 923238 h 2711051"/>
                  <a:gd name="connsiteX440-152625" fmla="*/ 1038516 w 5936218"/>
                  <a:gd name="connsiteY440-152626" fmla="*/ 893080 h 2711051"/>
                  <a:gd name="connsiteX441-152627" fmla="*/ 1050423 w 5936218"/>
                  <a:gd name="connsiteY441-152628" fmla="*/ 893080 h 2711051"/>
                  <a:gd name="connsiteX442-152629" fmla="*/ 1108962 w 5936218"/>
                  <a:gd name="connsiteY442-152630" fmla="*/ 893080 h 2711051"/>
                  <a:gd name="connsiteX443-152631" fmla="*/ 1161229 w 5936218"/>
                  <a:gd name="connsiteY443-152632" fmla="*/ 849903 h 2711051"/>
                  <a:gd name="connsiteX444-152633" fmla="*/ 1165711 w 5936218"/>
                  <a:gd name="connsiteY444-152634" fmla="*/ 856037 h 2711051"/>
                  <a:gd name="connsiteX445-152635" fmla="*/ 1173136 w 5936218"/>
                  <a:gd name="connsiteY445-152636" fmla="*/ 849903 h 2711051"/>
                  <a:gd name="connsiteX446-152637" fmla="*/ 1210035 w 5936218"/>
                  <a:gd name="connsiteY446-152638" fmla="*/ 900396 h 2711051"/>
                  <a:gd name="connsiteX447-152639" fmla="*/ 1247583 w 5936218"/>
                  <a:gd name="connsiteY447-152640" fmla="*/ 843086 h 2711051"/>
                  <a:gd name="connsiteX448-152641" fmla="*/ 1211223 w 5936218"/>
                  <a:gd name="connsiteY448-152642" fmla="*/ 784002 h 2711051"/>
                  <a:gd name="connsiteX449-152643" fmla="*/ 1227130 w 5936218"/>
                  <a:gd name="connsiteY449-152644" fmla="*/ 747642 h 2711051"/>
                  <a:gd name="connsiteX450-152645" fmla="*/ 1237665 w 5936218"/>
                  <a:gd name="connsiteY450-152646" fmla="*/ 750780 h 2711051"/>
                  <a:gd name="connsiteX451-152647" fmla="*/ 1239037 w 5936218"/>
                  <a:gd name="connsiteY451-152648" fmla="*/ 747642 h 2711051"/>
                  <a:gd name="connsiteX452-152649" fmla="*/ 1345843 w 5936218"/>
                  <a:gd name="connsiteY452-152650" fmla="*/ 779457 h 2711051"/>
                  <a:gd name="connsiteX453-152651" fmla="*/ 1400382 w 5936218"/>
                  <a:gd name="connsiteY453-152652" fmla="*/ 811271 h 2711051"/>
                  <a:gd name="connsiteX454-152653" fmla="*/ 1519756 w 5936218"/>
                  <a:gd name="connsiteY454-152654" fmla="*/ 917855 h 2711051"/>
                  <a:gd name="connsiteX455-152655" fmla="*/ 1543003 w 5936218"/>
                  <a:gd name="connsiteY455-152656" fmla="*/ 877173 h 2711051"/>
                  <a:gd name="connsiteX456-152657" fmla="*/ 1506643 w 5936218"/>
                  <a:gd name="connsiteY456-152658" fmla="*/ 822633 h 2711051"/>
                  <a:gd name="connsiteX457-152659" fmla="*/ 1506643 w 5936218"/>
                  <a:gd name="connsiteY457-152660" fmla="*/ 799909 h 2711051"/>
                  <a:gd name="connsiteX458-152661" fmla="*/ 1463467 w 5936218"/>
                  <a:gd name="connsiteY458-152662" fmla="*/ 790819 h 2711051"/>
                  <a:gd name="connsiteX459-152663" fmla="*/ 1472556 w 5936218"/>
                  <a:gd name="connsiteY459-152664" fmla="*/ 740825 h 2711051"/>
                  <a:gd name="connsiteX460-152665" fmla="*/ 1452104 w 5936218"/>
                  <a:gd name="connsiteY460-152666" fmla="*/ 654471 h 2711051"/>
                  <a:gd name="connsiteX461-152667" fmla="*/ 1452104 w 5936218"/>
                  <a:gd name="connsiteY461-152668" fmla="*/ 618112 h 2711051"/>
                  <a:gd name="connsiteX462-152669" fmla="*/ 1522551 w 5936218"/>
                  <a:gd name="connsiteY462-152670" fmla="*/ 515851 h 2711051"/>
                  <a:gd name="connsiteX463-152671" fmla="*/ 1543003 w 5936218"/>
                  <a:gd name="connsiteY463-152672" fmla="*/ 402228 h 2711051"/>
                  <a:gd name="connsiteX464-152673" fmla="*/ 1570272 w 5936218"/>
                  <a:gd name="connsiteY464-152674" fmla="*/ 381775 h 2711051"/>
                  <a:gd name="connsiteX465-152675" fmla="*/ 1578688 w 5936218"/>
                  <a:gd name="connsiteY465-152676" fmla="*/ 384394 h 2711051"/>
                  <a:gd name="connsiteX466-152677" fmla="*/ 1582179 w 5936218"/>
                  <a:gd name="connsiteY466-152678" fmla="*/ 381775 h 2711051"/>
                  <a:gd name="connsiteX467-152679" fmla="*/ 1684440 w 5936218"/>
                  <a:gd name="connsiteY467-152680" fmla="*/ 413590 h 2711051"/>
                  <a:gd name="connsiteX468-152681" fmla="*/ 1688985 w 5936218"/>
                  <a:gd name="connsiteY468-152682" fmla="*/ 484036 h 2711051"/>
                  <a:gd name="connsiteX469-152683" fmla="*/ 1652625 w 5936218"/>
                  <a:gd name="connsiteY469-152684" fmla="*/ 574935 h 2711051"/>
                  <a:gd name="connsiteX470-152685" fmla="*/ 1679895 w 5936218"/>
                  <a:gd name="connsiteY470-152686" fmla="*/ 613567 h 2711051"/>
                  <a:gd name="connsiteX471-152687" fmla="*/ 1688985 w 5936218"/>
                  <a:gd name="connsiteY471-152688" fmla="*/ 688558 h 2711051"/>
                  <a:gd name="connsiteX472-152689" fmla="*/ 1679895 w 5936218"/>
                  <a:gd name="connsiteY472-152690" fmla="*/ 833996 h 2711051"/>
                  <a:gd name="connsiteX473-152691" fmla="*/ 1636718 w 5936218"/>
                  <a:gd name="connsiteY473-152692" fmla="*/ 1097602 h 2711051"/>
                  <a:gd name="connsiteX474-152693" fmla="*/ 1662494 w 5936218"/>
                  <a:gd name="connsiteY474-152694" fmla="*/ 1104046 h 2711051"/>
                  <a:gd name="connsiteX0-152695" fmla="*/ 1662494 w 5936218"/>
                  <a:gd name="connsiteY0-152696" fmla="*/ 1104046 h 2711051"/>
                  <a:gd name="connsiteX1-152697" fmla="*/ 3211535 w 5936218"/>
                  <a:gd name="connsiteY1-152698" fmla="*/ 1 h 2711051"/>
                  <a:gd name="connsiteX2-152699" fmla="*/ 3200173 w 5936218"/>
                  <a:gd name="connsiteY2-152700" fmla="*/ 74993 h 2711051"/>
                  <a:gd name="connsiteX3-152701" fmla="*/ 3161541 w 5936218"/>
                  <a:gd name="connsiteY3-152702" fmla="*/ 118170 h 2711051"/>
                  <a:gd name="connsiteX4-152703" fmla="*/ 3066097 w 5936218"/>
                  <a:gd name="connsiteY4-152704" fmla="*/ 193161 h 2711051"/>
                  <a:gd name="connsiteX5-152705" fmla="*/ 3034283 w 5936218"/>
                  <a:gd name="connsiteY5-152706" fmla="*/ 236338 h 2711051"/>
                  <a:gd name="connsiteX6-152707" fmla="*/ 3082005 w 5936218"/>
                  <a:gd name="connsiteY6-152708" fmla="*/ 252245 h 2711051"/>
                  <a:gd name="connsiteX7-152709" fmla="*/ 3129459 w 5936218"/>
                  <a:gd name="connsiteY7-152710" fmla="*/ 279926 h 2711051"/>
                  <a:gd name="connsiteX8-152711" fmla="*/ 3156451 w 5936218"/>
                  <a:gd name="connsiteY8-152712" fmla="*/ 256790 h 2711051"/>
                  <a:gd name="connsiteX9-152713" fmla="*/ 3158460 w 5936218"/>
                  <a:gd name="connsiteY9-152714" fmla="*/ 265274 h 2711051"/>
                  <a:gd name="connsiteX10-152715" fmla="*/ 3168359 w 5936218"/>
                  <a:gd name="connsiteY10-152716" fmla="*/ 256790 h 2711051"/>
                  <a:gd name="connsiteX11-152717" fmla="*/ 3184984 w 5936218"/>
                  <a:gd name="connsiteY11-152718" fmla="*/ 326983 h 2711051"/>
                  <a:gd name="connsiteX12-152719" fmla="*/ 3192811 w 5936218"/>
                  <a:gd name="connsiteY12-152720" fmla="*/ 311329 h 2711051"/>
                  <a:gd name="connsiteX13-152721" fmla="*/ 3251895 w 5936218"/>
                  <a:gd name="connsiteY13-152722" fmla="*/ 290877 h 2711051"/>
                  <a:gd name="connsiteX14-152723" fmla="*/ 3259833 w 5936218"/>
                  <a:gd name="connsiteY14-152724" fmla="*/ 292251 h 2711051"/>
                  <a:gd name="connsiteX15-152725" fmla="*/ 3263802 w 5936218"/>
                  <a:gd name="connsiteY15-152726" fmla="*/ 290877 h 2711051"/>
                  <a:gd name="connsiteX16-152727" fmla="*/ 3381970 w 5936218"/>
                  <a:gd name="connsiteY16-152728" fmla="*/ 311329 h 2711051"/>
                  <a:gd name="connsiteX17-152729" fmla="*/ 3388787 w 5936218"/>
                  <a:gd name="connsiteY17-152730" fmla="*/ 370413 h 2711051"/>
                  <a:gd name="connsiteX18-152731" fmla="*/ 3531529 w 5936218"/>
                  <a:gd name="connsiteY18-152732" fmla="*/ 391404 h 2711051"/>
                  <a:gd name="connsiteX19-152733" fmla="*/ 3538225 w 5936218"/>
                  <a:gd name="connsiteY19-152734" fmla="*/ 295422 h 2711051"/>
                  <a:gd name="connsiteX20-152735" fmla="*/ 3549910 w 5936218"/>
                  <a:gd name="connsiteY20-152736" fmla="*/ 298609 h 2711051"/>
                  <a:gd name="connsiteX21-152737" fmla="*/ 3550132 w 5936218"/>
                  <a:gd name="connsiteY21-152738" fmla="*/ 295422 h 2711051"/>
                  <a:gd name="connsiteX22-152739" fmla="*/ 3625123 w 5936218"/>
                  <a:gd name="connsiteY22-152740" fmla="*/ 315874 h 2711051"/>
                  <a:gd name="connsiteX23-152741" fmla="*/ 3672301 w 5936218"/>
                  <a:gd name="connsiteY23-152742" fmla="*/ 315874 h 2711051"/>
                  <a:gd name="connsiteX24-152743" fmla="*/ 3684207 w 5936218"/>
                  <a:gd name="connsiteY24-152744" fmla="*/ 315874 h 2711051"/>
                  <a:gd name="connsiteX25-152745" fmla="*/ 3743291 w 5936218"/>
                  <a:gd name="connsiteY25-152746" fmla="*/ 381775 h 2711051"/>
                  <a:gd name="connsiteX26-152747" fmla="*/ 3759199 w 5936218"/>
                  <a:gd name="connsiteY26-152748" fmla="*/ 461312 h 2711051"/>
                  <a:gd name="connsiteX27-152749" fmla="*/ 3738747 w 5936218"/>
                  <a:gd name="connsiteY27-152750" fmla="*/ 511306 h 2711051"/>
                  <a:gd name="connsiteX28-152751" fmla="*/ 3786469 w 5936218"/>
                  <a:gd name="connsiteY28-152752" fmla="*/ 602204 h 2711051"/>
                  <a:gd name="connsiteX29-152753" fmla="*/ 3835603 w 5936218"/>
                  <a:gd name="connsiteY29-152754" fmla="*/ 638110 h 2711051"/>
                  <a:gd name="connsiteX30-152755" fmla="*/ 3865460 w 5936218"/>
                  <a:gd name="connsiteY30-152756" fmla="*/ 527213 h 2711051"/>
                  <a:gd name="connsiteX31-152757" fmla="*/ 3875077 w 5936218"/>
                  <a:gd name="connsiteY31-152758" fmla="*/ 535720 h 2711051"/>
                  <a:gd name="connsiteX32-152759" fmla="*/ 3877367 w 5936218"/>
                  <a:gd name="connsiteY32-152760" fmla="*/ 527213 h 2711051"/>
                  <a:gd name="connsiteX33-152761" fmla="*/ 3932151 w 5936218"/>
                  <a:gd name="connsiteY33-152762" fmla="*/ 575676 h 2711051"/>
                  <a:gd name="connsiteX34-152763" fmla="*/ 3988173 w 5936218"/>
                  <a:gd name="connsiteY34-152764" fmla="*/ 547665 h 2711051"/>
                  <a:gd name="connsiteX35-152765" fmla="*/ 3993852 w 5936218"/>
                  <a:gd name="connsiteY35-152766" fmla="*/ 550780 h 2711051"/>
                  <a:gd name="connsiteX36-152767" fmla="*/ 4000080 w 5936218"/>
                  <a:gd name="connsiteY36-152768" fmla="*/ 547665 h 2711051"/>
                  <a:gd name="connsiteX37-152769" fmla="*/ 4062426 w 5936218"/>
                  <a:gd name="connsiteY37-152770" fmla="*/ 581855 h 2711051"/>
                  <a:gd name="connsiteX38-152771" fmla="*/ 4085889 w 5936218"/>
                  <a:gd name="connsiteY38-152772" fmla="*/ 554483 h 2711051"/>
                  <a:gd name="connsiteX39-152773" fmla="*/ 4095563 w 5936218"/>
                  <a:gd name="connsiteY39-152774" fmla="*/ 557087 h 2711051"/>
                  <a:gd name="connsiteX40-152775" fmla="*/ 4097796 w 5936218"/>
                  <a:gd name="connsiteY40-152776" fmla="*/ 554483 h 2711051"/>
                  <a:gd name="connsiteX41-152777" fmla="*/ 4144150 w 5936218"/>
                  <a:gd name="connsiteY41-152778" fmla="*/ 566963 h 2711051"/>
                  <a:gd name="connsiteX42-152779" fmla="*/ 4117703 w 5936218"/>
                  <a:gd name="connsiteY42-152780" fmla="*/ 456767 h 2711051"/>
                  <a:gd name="connsiteX43-152781" fmla="*/ 4165425 w 5936218"/>
                  <a:gd name="connsiteY43-152782" fmla="*/ 402228 h 2711051"/>
                  <a:gd name="connsiteX44-152783" fmla="*/ 4175231 w 5936218"/>
                  <a:gd name="connsiteY44-152784" fmla="*/ 404629 h 2711051"/>
                  <a:gd name="connsiteX45-152785" fmla="*/ 4177332 w 5936218"/>
                  <a:gd name="connsiteY45-152786" fmla="*/ 402228 h 2711051"/>
                  <a:gd name="connsiteX46-152787" fmla="*/ 4511384 w 5936218"/>
                  <a:gd name="connsiteY46-152788" fmla="*/ 484036 h 2711051"/>
                  <a:gd name="connsiteX47-152789" fmla="*/ 4543199 w 5936218"/>
                  <a:gd name="connsiteY47-152790" fmla="*/ 554483 h 2711051"/>
                  <a:gd name="connsiteX48-152791" fmla="*/ 4639242 w 5936218"/>
                  <a:gd name="connsiteY48-152792" fmla="*/ 637125 h 2711051"/>
                  <a:gd name="connsiteX49-152793" fmla="*/ 4774445 w 5936218"/>
                  <a:gd name="connsiteY49-152794" fmla="*/ 618112 h 2711051"/>
                  <a:gd name="connsiteX50-152795" fmla="*/ 4778496 w 5936218"/>
                  <a:gd name="connsiteY50-152796" fmla="*/ 619216 h 2711051"/>
                  <a:gd name="connsiteX51-152797" fmla="*/ 4786352 w 5936218"/>
                  <a:gd name="connsiteY51-152798" fmla="*/ 618112 h 2711051"/>
                  <a:gd name="connsiteX52-152799" fmla="*/ 4861343 w 5936218"/>
                  <a:gd name="connsiteY52-152800" fmla="*/ 638564 h 2711051"/>
                  <a:gd name="connsiteX53-152801" fmla="*/ 4893158 w 5936218"/>
                  <a:gd name="connsiteY53-152802" fmla="*/ 681741 h 2711051"/>
                  <a:gd name="connsiteX54-152803" fmla="*/ 4888613 w 5936218"/>
                  <a:gd name="connsiteY54-152804" fmla="*/ 763549 h 2711051"/>
                  <a:gd name="connsiteX55-152805" fmla="*/ 4927677 w 5936218"/>
                  <a:gd name="connsiteY55-152806" fmla="*/ 788221 h 2711051"/>
                  <a:gd name="connsiteX56-152807" fmla="*/ 4967605 w 5936218"/>
                  <a:gd name="connsiteY56-152808" fmla="*/ 774912 h 2711051"/>
                  <a:gd name="connsiteX57-152809" fmla="*/ 5038051 w 5936218"/>
                  <a:gd name="connsiteY57-152810" fmla="*/ 768094 h 2711051"/>
                  <a:gd name="connsiteX58-152811" fmla="*/ 5040730 w 5936218"/>
                  <a:gd name="connsiteY58-152812" fmla="*/ 768987 h 2711051"/>
                  <a:gd name="connsiteX59-152813" fmla="*/ 5049958 w 5936218"/>
                  <a:gd name="connsiteY59-152814" fmla="*/ 768094 h 2711051"/>
                  <a:gd name="connsiteX60-152815" fmla="*/ 5114249 w 5936218"/>
                  <a:gd name="connsiteY60-152816" fmla="*/ 789525 h 2711051"/>
                  <a:gd name="connsiteX61-152817" fmla="*/ 5176671 w 5936218"/>
                  <a:gd name="connsiteY61-152818" fmla="*/ 779457 h 2711051"/>
                  <a:gd name="connsiteX62-152819" fmla="*/ 5177801 w 5936218"/>
                  <a:gd name="connsiteY62-152820" fmla="*/ 781195 h 2711051"/>
                  <a:gd name="connsiteX63-152821" fmla="*/ 5188578 w 5936218"/>
                  <a:gd name="connsiteY63-152822" fmla="*/ 779457 h 2711051"/>
                  <a:gd name="connsiteX64-152823" fmla="*/ 5243719 w 5936218"/>
                  <a:gd name="connsiteY64-152824" fmla="*/ 864288 h 2711051"/>
                  <a:gd name="connsiteX65-152825" fmla="*/ 5283477 w 5936218"/>
                  <a:gd name="connsiteY65-152826" fmla="*/ 833996 h 2711051"/>
                  <a:gd name="connsiteX66-152827" fmla="*/ 5258480 w 5936218"/>
                  <a:gd name="connsiteY66-152828" fmla="*/ 768094 h 2711051"/>
                  <a:gd name="connsiteX67-152829" fmla="*/ 5267570 w 5936218"/>
                  <a:gd name="connsiteY67-152830" fmla="*/ 720373 h 2711051"/>
                  <a:gd name="connsiteX68-152831" fmla="*/ 5278896 w 5936218"/>
                  <a:gd name="connsiteY68-152832" fmla="*/ 723422 h 2711051"/>
                  <a:gd name="connsiteX69-152833" fmla="*/ 5279477 w 5936218"/>
                  <a:gd name="connsiteY69-152834" fmla="*/ 720373 h 2711051"/>
                  <a:gd name="connsiteX70-152835" fmla="*/ 5395510 w 5936218"/>
                  <a:gd name="connsiteY70-152836" fmla="*/ 751612 h 2711051"/>
                  <a:gd name="connsiteX71-152837" fmla="*/ 5463001 w 5936218"/>
                  <a:gd name="connsiteY71-152838" fmla="*/ 747642 h 2711051"/>
                  <a:gd name="connsiteX72-152839" fmla="*/ 5464386 w 5936218"/>
                  <a:gd name="connsiteY72-152840" fmla="*/ 748261 h 2711051"/>
                  <a:gd name="connsiteX73-152841" fmla="*/ 5474909 w 5936218"/>
                  <a:gd name="connsiteY73-152842" fmla="*/ 747642 h 2711051"/>
                  <a:gd name="connsiteX74-152843" fmla="*/ 5581715 w 5936218"/>
                  <a:gd name="connsiteY74-152844" fmla="*/ 795364 h 2711051"/>
                  <a:gd name="connsiteX75-152845" fmla="*/ 5633981 w 5936218"/>
                  <a:gd name="connsiteY75-152846" fmla="*/ 838541 h 2711051"/>
                  <a:gd name="connsiteX76-152847" fmla="*/ 5720335 w 5936218"/>
                  <a:gd name="connsiteY76-152848" fmla="*/ 918077 h 2711051"/>
                  <a:gd name="connsiteX77-152849" fmla="*/ 5822595 w 5936218"/>
                  <a:gd name="connsiteY77-152850" fmla="*/ 1015793 h 2711051"/>
                  <a:gd name="connsiteX78-152851" fmla="*/ 5818051 w 5936218"/>
                  <a:gd name="connsiteY78-152852" fmla="*/ 1070332 h 2711051"/>
                  <a:gd name="connsiteX79-152853" fmla="*/ 5825679 w 5936218"/>
                  <a:gd name="connsiteY79-152854" fmla="*/ 1077960 h 2711051"/>
                  <a:gd name="connsiteX80-152855" fmla="*/ 5822051 w 5936218"/>
                  <a:gd name="connsiteY80-152856" fmla="*/ 1027155 h 2711051"/>
                  <a:gd name="connsiteX81-152857" fmla="*/ 5834092 w 5936218"/>
                  <a:gd name="connsiteY81-152858" fmla="*/ 1029028 h 2711051"/>
                  <a:gd name="connsiteX82-152859" fmla="*/ 5833958 w 5936218"/>
                  <a:gd name="connsiteY82-152860" fmla="*/ 1027155 h 2711051"/>
                  <a:gd name="connsiteX83-152861" fmla="*/ 5936219 w 5936218"/>
                  <a:gd name="connsiteY83-152862" fmla="*/ 1043062 h 2711051"/>
                  <a:gd name="connsiteX84-152863" fmla="*/ 5908949 w 5936218"/>
                  <a:gd name="connsiteY84-152864" fmla="*/ 1258947 h 2711051"/>
                  <a:gd name="connsiteX85-152865" fmla="*/ 5893042 w 5936218"/>
                  <a:gd name="connsiteY85-152866" fmla="*/ 1274854 h 2711051"/>
                  <a:gd name="connsiteX86-152867" fmla="*/ 5861227 w 5936218"/>
                  <a:gd name="connsiteY86-152868" fmla="*/ 1274854 h 2711051"/>
                  <a:gd name="connsiteX87-152869" fmla="*/ 5817506 w 5936218"/>
                  <a:gd name="connsiteY87-152870" fmla="*/ 1240767 h 2711051"/>
                  <a:gd name="connsiteX88-152871" fmla="*/ 5767511 w 5936218"/>
                  <a:gd name="connsiteY88-152872" fmla="*/ 1215770 h 2711051"/>
                  <a:gd name="connsiteX89-152873" fmla="*/ 5729132 w 5936218"/>
                  <a:gd name="connsiteY89-152874" fmla="*/ 1167751 h 2711051"/>
                  <a:gd name="connsiteX90-152875" fmla="*/ 5695337 w 5936218"/>
                  <a:gd name="connsiteY90-152876" fmla="*/ 1177138 h 2711051"/>
                  <a:gd name="connsiteX91-152877" fmla="*/ 5693366 w 5936218"/>
                  <a:gd name="connsiteY91-152878" fmla="*/ 1174378 h 2711051"/>
                  <a:gd name="connsiteX92-152879" fmla="*/ 5640799 w 5936218"/>
                  <a:gd name="connsiteY92-152880" fmla="*/ 1133961 h 2711051"/>
                  <a:gd name="connsiteX93-152881" fmla="*/ 5656705 w 5936218"/>
                  <a:gd name="connsiteY93-152882" fmla="*/ 1177138 h 2711051"/>
                  <a:gd name="connsiteX94-152883" fmla="*/ 5586259 w 5936218"/>
                  <a:gd name="connsiteY94-152884" fmla="*/ 1252129 h 2711051"/>
                  <a:gd name="connsiteX95-152885" fmla="*/ 5575676 w 5936218"/>
                  <a:gd name="connsiteY95-152886" fmla="*/ 1251121 h 2711051"/>
                  <a:gd name="connsiteX96-152887" fmla="*/ 5539436 w 5936218"/>
                  <a:gd name="connsiteY96-152888" fmla="*/ 1248804 h 2711051"/>
                  <a:gd name="connsiteX97-152889" fmla="*/ 5593077 w 5936218"/>
                  <a:gd name="connsiteY97-152890" fmla="*/ 1354390 h 2711051"/>
                  <a:gd name="connsiteX98-152891" fmla="*/ 5613529 w 5936218"/>
                  <a:gd name="connsiteY98-152892" fmla="*/ 1413474 h 2711051"/>
                  <a:gd name="connsiteX99-152893" fmla="*/ 5608984 w 5936218"/>
                  <a:gd name="connsiteY99-152894" fmla="*/ 1436199 h 2711051"/>
                  <a:gd name="connsiteX100-152895" fmla="*/ 5597799 w 5936218"/>
                  <a:gd name="connsiteY100-152896" fmla="*/ 1432590 h 2711051"/>
                  <a:gd name="connsiteX101-152897" fmla="*/ 5534271 w 5936218"/>
                  <a:gd name="connsiteY101-152898" fmla="*/ 1415939 h 2711051"/>
                  <a:gd name="connsiteX102-152899" fmla="*/ 5436277 w 5936218"/>
                  <a:gd name="connsiteY102-152900" fmla="*/ 1472558 h 2711051"/>
                  <a:gd name="connsiteX103-152901" fmla="*/ 5397645 w 5936218"/>
                  <a:gd name="connsiteY103-152902" fmla="*/ 1483921 h 2711051"/>
                  <a:gd name="connsiteX104-152903" fmla="*/ 5345378 w 5936218"/>
                  <a:gd name="connsiteY104-152904" fmla="*/ 1538460 h 2711051"/>
                  <a:gd name="connsiteX105-152905" fmla="*/ 5290839 w 5936218"/>
                  <a:gd name="connsiteY105-152906" fmla="*/ 1586181 h 2711051"/>
                  <a:gd name="connsiteX106-152907" fmla="*/ 5274932 w 5936218"/>
                  <a:gd name="connsiteY106-152908" fmla="*/ 1617996 h 2711051"/>
                  <a:gd name="connsiteX107-152909" fmla="*/ 5267238 w 5936218"/>
                  <a:gd name="connsiteY107-152910" fmla="*/ 1609569 h 2711051"/>
                  <a:gd name="connsiteX108-152911" fmla="*/ 5263025 w 5936218"/>
                  <a:gd name="connsiteY108-152912" fmla="*/ 1617996 h 2711051"/>
                  <a:gd name="connsiteX109-152913" fmla="*/ 5219538 w 5936218"/>
                  <a:gd name="connsiteY109-152914" fmla="*/ 1570368 h 2711051"/>
                  <a:gd name="connsiteX110-152915" fmla="*/ 5129494 w 5936218"/>
                  <a:gd name="connsiteY110-152916" fmla="*/ 1624813 h 2711051"/>
                  <a:gd name="connsiteX111-152917" fmla="*/ 5126389 w 5936218"/>
                  <a:gd name="connsiteY111-152918" fmla="*/ 1619491 h 2711051"/>
                  <a:gd name="connsiteX112-152919" fmla="*/ 5117587 w 5936218"/>
                  <a:gd name="connsiteY112-152920" fmla="*/ 1624813 h 2711051"/>
                  <a:gd name="connsiteX113-152921" fmla="*/ 5105544 w 5936218"/>
                  <a:gd name="connsiteY113-152922" fmla="*/ 1604167 h 2711051"/>
                  <a:gd name="connsiteX114-152923" fmla="*/ 5074955 w 5936218"/>
                  <a:gd name="connsiteY114-152924" fmla="*/ 1629358 h 2711051"/>
                  <a:gd name="connsiteX115-152925" fmla="*/ 5065718 w 5936218"/>
                  <a:gd name="connsiteY115-152926" fmla="*/ 1627159 h 2711051"/>
                  <a:gd name="connsiteX116-152927" fmla="*/ 5063048 w 5936218"/>
                  <a:gd name="connsiteY116-152928" fmla="*/ 1629358 h 2711051"/>
                  <a:gd name="connsiteX117-152929" fmla="*/ 5026594 w 5936218"/>
                  <a:gd name="connsiteY117-152930" fmla="*/ 1620679 h 2711051"/>
                  <a:gd name="connsiteX118-152931" fmla="*/ 5015871 w 5936218"/>
                  <a:gd name="connsiteY118-152932" fmla="*/ 1665718 h 2711051"/>
                  <a:gd name="connsiteX119-152933" fmla="*/ 4974967 w 5936218"/>
                  <a:gd name="connsiteY119-152934" fmla="*/ 1731619 h 2711051"/>
                  <a:gd name="connsiteX120-152935" fmla="*/ 4974967 w 5936218"/>
                  <a:gd name="connsiteY120-152936" fmla="*/ 1763434 h 2711051"/>
                  <a:gd name="connsiteX121-152937" fmla="*/ 5011326 w 5936218"/>
                  <a:gd name="connsiteY121-152938" fmla="*/ 1877057 h 2711051"/>
                  <a:gd name="connsiteX122-152939" fmla="*/ 4999419 w 5936218"/>
                  <a:gd name="connsiteY122-152940" fmla="*/ 1877057 h 2711051"/>
                  <a:gd name="connsiteX123-152941" fmla="*/ 4974967 w 5936218"/>
                  <a:gd name="connsiteY123-152942" fmla="*/ 1877057 h 2711051"/>
                  <a:gd name="connsiteX124-152943" fmla="*/ 4963605 w 5936218"/>
                  <a:gd name="connsiteY124-152944" fmla="*/ 1929323 h 2711051"/>
                  <a:gd name="connsiteX125-152945" fmla="*/ 4974967 w 5936218"/>
                  <a:gd name="connsiteY125-152946" fmla="*/ 1956593 h 2711051"/>
                  <a:gd name="connsiteX126-152947" fmla="*/ 4909065 w 5936218"/>
                  <a:gd name="connsiteY126-152948" fmla="*/ 1990680 h 2711051"/>
                  <a:gd name="connsiteX127-152949" fmla="*/ 4897703 w 5936218"/>
                  <a:gd name="connsiteY127-152950" fmla="*/ 2058854 h 2711051"/>
                  <a:gd name="connsiteX128-152951" fmla="*/ 4845437 w 5936218"/>
                  <a:gd name="connsiteY128-152952" fmla="*/ 2074761 h 2711051"/>
                  <a:gd name="connsiteX129-152953" fmla="*/ 4834074 w 5936218"/>
                  <a:gd name="connsiteY129-152954" fmla="*/ 2133845 h 2711051"/>
                  <a:gd name="connsiteX130-152955" fmla="*/ 4779535 w 5936218"/>
                  <a:gd name="connsiteY130-152956" fmla="*/ 2192929 h 2711051"/>
                  <a:gd name="connsiteX131-152957" fmla="*/ 4777225 w 5936218"/>
                  <a:gd name="connsiteY131-152958" fmla="*/ 2182533 h 2711051"/>
                  <a:gd name="connsiteX132-152959" fmla="*/ 4767628 w 5936218"/>
                  <a:gd name="connsiteY132-152960" fmla="*/ 2192929 h 2711051"/>
                  <a:gd name="connsiteX133-152961" fmla="*/ 4758538 w 5936218"/>
                  <a:gd name="connsiteY133-152962" fmla="*/ 2152025 h 2711051"/>
                  <a:gd name="connsiteX134-152963" fmla="*/ 4742631 w 5936218"/>
                  <a:gd name="connsiteY134-152964" fmla="*/ 2065671 h 2711051"/>
                  <a:gd name="connsiteX135-152965" fmla="*/ 4715361 w 5936218"/>
                  <a:gd name="connsiteY135-152966" fmla="*/ 1924779 h 2711051"/>
                  <a:gd name="connsiteX136-152967" fmla="*/ 4735813 w 5936218"/>
                  <a:gd name="connsiteY136-152968" fmla="*/ 1833880 h 2711051"/>
                  <a:gd name="connsiteX137-152969" fmla="*/ 4767628 w 5936218"/>
                  <a:gd name="connsiteY137-152970" fmla="*/ 1790703 h 2711051"/>
                  <a:gd name="connsiteX138-152971" fmla="*/ 4767628 w 5936218"/>
                  <a:gd name="connsiteY138-152972" fmla="*/ 1763434 h 2711051"/>
                  <a:gd name="connsiteX139-152973" fmla="*/ 4826712 w 5936218"/>
                  <a:gd name="connsiteY139-152974" fmla="*/ 1747526 h 2711051"/>
                  <a:gd name="connsiteX140-152975" fmla="*/ 4892613 w 5936218"/>
                  <a:gd name="connsiteY140-152976" fmla="*/ 1656628 h 2711051"/>
                  <a:gd name="connsiteX141-152977" fmla="*/ 4956243 w 5936218"/>
                  <a:gd name="connsiteY141-152978" fmla="*/ 1581637 h 2711051"/>
                  <a:gd name="connsiteX142-152979" fmla="*/ 5022143 w 5936218"/>
                  <a:gd name="connsiteY142-152980" fmla="*/ 1522552 h 2711051"/>
                  <a:gd name="connsiteX143-152981" fmla="*/ 5046694 w 5936218"/>
                  <a:gd name="connsiteY143-152982" fmla="*/ 1415425 h 2711051"/>
                  <a:gd name="connsiteX144-152983" fmla="*/ 5015871 w 5936218"/>
                  <a:gd name="connsiteY144-152984" fmla="*/ 1420292 h 2711051"/>
                  <a:gd name="connsiteX145-152985" fmla="*/ 4995419 w 5936218"/>
                  <a:gd name="connsiteY145-152986" fmla="*/ 1483921 h 2711051"/>
                  <a:gd name="connsiteX146-152987" fmla="*/ 4904521 w 5936218"/>
                  <a:gd name="connsiteY146-152988" fmla="*/ 1570274 h 2711051"/>
                  <a:gd name="connsiteX147-152989" fmla="*/ 4901708 w 5936218"/>
                  <a:gd name="connsiteY147-152990" fmla="*/ 1561634 h 2711051"/>
                  <a:gd name="connsiteX148-152991" fmla="*/ 4892613 w 5936218"/>
                  <a:gd name="connsiteY148-152992" fmla="*/ 1570274 h 2711051"/>
                  <a:gd name="connsiteX149-152993" fmla="*/ 4861835 w 5936218"/>
                  <a:gd name="connsiteY149-152994" fmla="*/ 1475740 h 2711051"/>
                  <a:gd name="connsiteX150-152995" fmla="*/ 4779535 w 5936218"/>
                  <a:gd name="connsiteY150-152996" fmla="*/ 1499828 h 2711051"/>
                  <a:gd name="connsiteX151-152997" fmla="*/ 4684091 w 5936218"/>
                  <a:gd name="connsiteY151-152998" fmla="*/ 1624813 h 2711051"/>
                  <a:gd name="connsiteX152-152999" fmla="*/ 4715906 w 5936218"/>
                  <a:gd name="connsiteY152-153000" fmla="*/ 1672535 h 2711051"/>
                  <a:gd name="connsiteX153-153001" fmla="*/ 4636369 w 5936218"/>
                  <a:gd name="connsiteY153-153002" fmla="*/ 1688442 h 2711051"/>
                  <a:gd name="connsiteX154-153003" fmla="*/ 4577285 w 5936218"/>
                  <a:gd name="connsiteY154-153004" fmla="*/ 1692987 h 2711051"/>
                  <a:gd name="connsiteX155-153005" fmla="*/ 4577373 w 5936218"/>
                  <a:gd name="connsiteY155-153006" fmla="*/ 1692065 h 2711051"/>
                  <a:gd name="connsiteX156-153007" fmla="*/ 4565379 w 5936218"/>
                  <a:gd name="connsiteY156-153008" fmla="*/ 1692987 h 2711051"/>
                  <a:gd name="connsiteX157-153009" fmla="*/ 4569923 w 5936218"/>
                  <a:gd name="connsiteY157-153010" fmla="*/ 1645266 h 2711051"/>
                  <a:gd name="connsiteX158-153011" fmla="*/ 4520081 w 5936218"/>
                  <a:gd name="connsiteY158-153012" fmla="*/ 1635680 h 2711051"/>
                  <a:gd name="connsiteX159-153013" fmla="*/ 4475025 w 5936218"/>
                  <a:gd name="connsiteY159-153014" fmla="*/ 1665718 h 2711051"/>
                  <a:gd name="connsiteX160-153015" fmla="*/ 4464394 w 5936218"/>
                  <a:gd name="connsiteY160-153016" fmla="*/ 1664867 h 2711051"/>
                  <a:gd name="connsiteX161-153017" fmla="*/ 4463118 w 5936218"/>
                  <a:gd name="connsiteY161-153018" fmla="*/ 1665718 h 2711051"/>
                  <a:gd name="connsiteX162-153019" fmla="*/ 4357637 w 5936218"/>
                  <a:gd name="connsiteY162-153020" fmla="*/ 1657279 h 2711051"/>
                  <a:gd name="connsiteX163-153021" fmla="*/ 4243233 w 5936218"/>
                  <a:gd name="connsiteY163-153022" fmla="*/ 1677080 h 2711051"/>
                  <a:gd name="connsiteX164-153023" fmla="*/ 4125065 w 5936218"/>
                  <a:gd name="connsiteY164-153024" fmla="*/ 1811155 h 2711051"/>
                  <a:gd name="connsiteX165-153025" fmla="*/ 3984173 w 5936218"/>
                  <a:gd name="connsiteY165-153026" fmla="*/ 1967955 h 2711051"/>
                  <a:gd name="connsiteX166-153027" fmla="*/ 4038712 w 5936218"/>
                  <a:gd name="connsiteY166-153028" fmla="*/ 1972500 h 2711051"/>
                  <a:gd name="connsiteX167-153029" fmla="*/ 4059164 w 5936218"/>
                  <a:gd name="connsiteY167-153030" fmla="*/ 2015677 h 2711051"/>
                  <a:gd name="connsiteX168-153031" fmla="*/ 4087782 w 5936218"/>
                  <a:gd name="connsiteY168-153032" fmla="*/ 2024094 h 2711051"/>
                  <a:gd name="connsiteX169-153033" fmla="*/ 4106341 w 5936218"/>
                  <a:gd name="connsiteY169-153034" fmla="*/ 1995225 h 2711051"/>
                  <a:gd name="connsiteX170-153035" fmla="*/ 4117411 w 5936218"/>
                  <a:gd name="connsiteY170-153036" fmla="*/ 1996527 h 2711051"/>
                  <a:gd name="connsiteX171-153037" fmla="*/ 4118248 w 5936218"/>
                  <a:gd name="connsiteY171-153038" fmla="*/ 1995225 h 2711051"/>
                  <a:gd name="connsiteX172-153039" fmla="*/ 4156880 w 5936218"/>
                  <a:gd name="connsiteY172-153040" fmla="*/ 1999770 h 2711051"/>
                  <a:gd name="connsiteX173-153041" fmla="*/ 4211419 w 5936218"/>
                  <a:gd name="connsiteY173-153042" fmla="*/ 2070216 h 2711051"/>
                  <a:gd name="connsiteX174-153043" fmla="*/ 4215964 w 5936218"/>
                  <a:gd name="connsiteY174-153044" fmla="*/ 2117938 h 2711051"/>
                  <a:gd name="connsiteX175-153045" fmla="*/ 4184149 w 5936218"/>
                  <a:gd name="connsiteY175-153046" fmla="*/ 2177022 h 2711051"/>
                  <a:gd name="connsiteX176-153047" fmla="*/ 4177332 w 5936218"/>
                  <a:gd name="connsiteY176-153048" fmla="*/ 2247468 h 2711051"/>
                  <a:gd name="connsiteX177-153049" fmla="*/ 4161425 w 5936218"/>
                  <a:gd name="connsiteY177-153050" fmla="*/ 2333822 h 2711051"/>
                  <a:gd name="connsiteX178-153051" fmla="*/ 4109158 w 5936218"/>
                  <a:gd name="connsiteY178-153052" fmla="*/ 2413358 h 2711051"/>
                  <a:gd name="connsiteX179-153053" fmla="*/ 4097796 w 5936218"/>
                  <a:gd name="connsiteY179-153054" fmla="*/ 2451990 h 2711051"/>
                  <a:gd name="connsiteX180-153055" fmla="*/ 4043257 w 5936218"/>
                  <a:gd name="connsiteY180-153056" fmla="*/ 2511074 h 2711051"/>
                  <a:gd name="connsiteX181-153057" fmla="*/ 3995535 w 5936218"/>
                  <a:gd name="connsiteY181-153058" fmla="*/ 2570158 h 2711051"/>
                  <a:gd name="connsiteX182-153059" fmla="*/ 3975083 w 5936218"/>
                  <a:gd name="connsiteY182-153060" fmla="*/ 2601973 h 2711051"/>
                  <a:gd name="connsiteX183-153061" fmla="*/ 3925089 w 5936218"/>
                  <a:gd name="connsiteY183-153062" fmla="*/ 2629242 h 2711051"/>
                  <a:gd name="connsiteX184-153063" fmla="*/ 3913182 w 5936218"/>
                  <a:gd name="connsiteY184-153064" fmla="*/ 2629242 h 2711051"/>
                  <a:gd name="connsiteX185-153065" fmla="*/ 3904637 w 5936218"/>
                  <a:gd name="connsiteY185-153066" fmla="*/ 2629242 h 2711051"/>
                  <a:gd name="connsiteX186-153067" fmla="*/ 3892729 w 5936218"/>
                  <a:gd name="connsiteY186-153068" fmla="*/ 2629242 h 2711051"/>
                  <a:gd name="connsiteX187-153069" fmla="*/ 3871063 w 5936218"/>
                  <a:gd name="connsiteY187-153070" fmla="*/ 2612993 h 2711051"/>
                  <a:gd name="connsiteX188-153071" fmla="*/ 3829645 w 5936218"/>
                  <a:gd name="connsiteY188-153072" fmla="*/ 2640605 h 2711051"/>
                  <a:gd name="connsiteX189-153073" fmla="*/ 3822828 w 5936218"/>
                  <a:gd name="connsiteY189-153074" fmla="*/ 2661057 h 2711051"/>
                  <a:gd name="connsiteX190-153075" fmla="*/ 3818283 w 5936218"/>
                  <a:gd name="connsiteY190-153076" fmla="*/ 2651967 h 2711051"/>
                  <a:gd name="connsiteX191-153077" fmla="*/ 3818283 w 5936218"/>
                  <a:gd name="connsiteY191-153078" fmla="*/ 2640241 h 2711051"/>
                  <a:gd name="connsiteX192-153079" fmla="*/ 3817738 w 5936218"/>
                  <a:gd name="connsiteY192-153080" fmla="*/ 2640605 h 2711051"/>
                  <a:gd name="connsiteX193-153081" fmla="*/ 3810921 w 5936218"/>
                  <a:gd name="connsiteY193-153082" fmla="*/ 2661057 h 2711051"/>
                  <a:gd name="connsiteX194-153083" fmla="*/ 3806376 w 5936218"/>
                  <a:gd name="connsiteY194-153084" fmla="*/ 2651967 h 2711051"/>
                  <a:gd name="connsiteX195-153085" fmla="*/ 3806376 w 5936218"/>
                  <a:gd name="connsiteY195-153086" fmla="*/ 2624697 h 2711051"/>
                  <a:gd name="connsiteX196-153087" fmla="*/ 3818283 w 5936218"/>
                  <a:gd name="connsiteY196-153088" fmla="*/ 2624697 h 2711051"/>
                  <a:gd name="connsiteX197-153089" fmla="*/ 3833645 w 5936218"/>
                  <a:gd name="connsiteY197-153090" fmla="*/ 2565613 h 2711051"/>
                  <a:gd name="connsiteX198-153091" fmla="*/ 3822283 w 5936218"/>
                  <a:gd name="connsiteY198-153092" fmla="*/ 2522437 h 2711051"/>
                  <a:gd name="connsiteX199-153093" fmla="*/ 3849553 w 5936218"/>
                  <a:gd name="connsiteY199-153094" fmla="*/ 2499712 h 2711051"/>
                  <a:gd name="connsiteX200-153095" fmla="*/ 3858814 w 5936218"/>
                  <a:gd name="connsiteY200-153096" fmla="*/ 2501917 h 2711051"/>
                  <a:gd name="connsiteX201-153097" fmla="*/ 3861460 w 5936218"/>
                  <a:gd name="connsiteY201-153098" fmla="*/ 2499712 h 2711051"/>
                  <a:gd name="connsiteX202-153099" fmla="*/ 3898487 w 5936218"/>
                  <a:gd name="connsiteY202-153100" fmla="*/ 2508528 h 2711051"/>
                  <a:gd name="connsiteX203-153101" fmla="*/ 3919999 w 5936218"/>
                  <a:gd name="connsiteY203-153102" fmla="*/ 2463353 h 2711051"/>
                  <a:gd name="connsiteX204-153103" fmla="*/ 3935906 w 5936218"/>
                  <a:gd name="connsiteY204-153104" fmla="*/ 2404268 h 2711051"/>
                  <a:gd name="connsiteX205-153105" fmla="*/ 3947269 w 5936218"/>
                  <a:gd name="connsiteY205-153106" fmla="*/ 2381544 h 2711051"/>
                  <a:gd name="connsiteX206-153107" fmla="*/ 3966292 w 5936218"/>
                  <a:gd name="connsiteY206-153108" fmla="*/ 2337156 h 2711051"/>
                  <a:gd name="connsiteX207-153109" fmla="*/ 3915999 w 5936218"/>
                  <a:gd name="connsiteY207-153110" fmla="*/ 2349729 h 2711051"/>
                  <a:gd name="connsiteX208-153111" fmla="*/ 3888729 w 5936218"/>
                  <a:gd name="connsiteY208-153112" fmla="*/ 2372454 h 2711051"/>
                  <a:gd name="connsiteX209-153113" fmla="*/ 3876822 w 5936218"/>
                  <a:gd name="connsiteY209-153114" fmla="*/ 2372454 h 2711051"/>
                  <a:gd name="connsiteX210-153115" fmla="*/ 3829645 w 5936218"/>
                  <a:gd name="connsiteY210-153116" fmla="*/ 2372454 h 2711051"/>
                  <a:gd name="connsiteX211-153117" fmla="*/ 3817738 w 5936218"/>
                  <a:gd name="connsiteY211-153118" fmla="*/ 2372454 h 2711051"/>
                  <a:gd name="connsiteX212-153119" fmla="*/ 3801831 w 5936218"/>
                  <a:gd name="connsiteY212-153120" fmla="*/ 2317915 h 2711051"/>
                  <a:gd name="connsiteX213-153121" fmla="*/ 3758654 w 5936218"/>
                  <a:gd name="connsiteY213-153122" fmla="*/ 2279283 h 2711051"/>
                  <a:gd name="connsiteX214-153123" fmla="*/ 3692753 w 5936218"/>
                  <a:gd name="connsiteY214-153124" fmla="*/ 2263376 h 2711051"/>
                  <a:gd name="connsiteX215-153125" fmla="*/ 3683663 w 5936218"/>
                  <a:gd name="connsiteY215-153126" fmla="*/ 2204292 h 2711051"/>
                  <a:gd name="connsiteX216-153127" fmla="*/ 3672301 w 5936218"/>
                  <a:gd name="connsiteY216-153128" fmla="*/ 2172477 h 2711051"/>
                  <a:gd name="connsiteX217-153129" fmla="*/ 3656393 w 5936218"/>
                  <a:gd name="connsiteY217-153130" fmla="*/ 2145208 h 2711051"/>
                  <a:gd name="connsiteX218-153131" fmla="*/ 3633669 w 5936218"/>
                  <a:gd name="connsiteY218-153132" fmla="*/ 2086123 h 2711051"/>
                  <a:gd name="connsiteX219-153133" fmla="*/ 3601854 w 5936218"/>
                  <a:gd name="connsiteY219-153134" fmla="*/ 2065671 h 2711051"/>
                  <a:gd name="connsiteX220-153135" fmla="*/ 3545995 w 5936218"/>
                  <a:gd name="connsiteY220-153136" fmla="*/ 2044187 h 2711051"/>
                  <a:gd name="connsiteX221-153137" fmla="*/ 3506955 w 5936218"/>
                  <a:gd name="connsiteY221-153138" fmla="*/ 2049764 h 2711051"/>
                  <a:gd name="connsiteX222-153139" fmla="*/ 3463779 w 5936218"/>
                  <a:gd name="connsiteY222-153140" fmla="*/ 2058854 h 2711051"/>
                  <a:gd name="connsiteX223-153141" fmla="*/ 3431964 w 5936218"/>
                  <a:gd name="connsiteY223-153142" fmla="*/ 2086123 h 2711051"/>
                  <a:gd name="connsiteX224-153143" fmla="*/ 3452416 w 5936218"/>
                  <a:gd name="connsiteY224-153144" fmla="*/ 2102031 h 2711051"/>
                  <a:gd name="connsiteX225-153145" fmla="*/ 3452416 w 5936218"/>
                  <a:gd name="connsiteY225-153146" fmla="*/ 2133845 h 2711051"/>
                  <a:gd name="connsiteX226-153147" fmla="*/ 1811153 w 5936218"/>
                  <a:gd name="connsiteY226-153148" fmla="*/ 1999770 h 2711051"/>
                  <a:gd name="connsiteX227-153149" fmla="*/ 1748069 w 5936218"/>
                  <a:gd name="connsiteY227-153150" fmla="*/ 2038402 h 2711051"/>
                  <a:gd name="connsiteX228-153151" fmla="*/ 1711709 w 5936218"/>
                  <a:gd name="connsiteY228-153152" fmla="*/ 2042947 h 2711051"/>
                  <a:gd name="connsiteX229-153153" fmla="*/ 1711926 w 5936218"/>
                  <a:gd name="connsiteY229-153154" fmla="*/ 2041431 h 2711051"/>
                  <a:gd name="connsiteX230-153155" fmla="*/ 1699803 w 5936218"/>
                  <a:gd name="connsiteY230-153156" fmla="*/ 2042947 h 2711051"/>
                  <a:gd name="connsiteX231-153157" fmla="*/ 1704347 w 5936218"/>
                  <a:gd name="connsiteY231-153158" fmla="*/ 2011132 h 2711051"/>
                  <a:gd name="connsiteX232-153159" fmla="*/ 1662460 w 5936218"/>
                  <a:gd name="connsiteY232-153160" fmla="*/ 1993181 h 2711051"/>
                  <a:gd name="connsiteX233-153161" fmla="*/ 1629901 w 5936218"/>
                  <a:gd name="connsiteY233-153162" fmla="*/ 2006587 h 2711051"/>
                  <a:gd name="connsiteX234-153163" fmla="*/ 1629300 w 5936218"/>
                  <a:gd name="connsiteY234-153164" fmla="*/ 2001932 h 2711051"/>
                  <a:gd name="connsiteX235-153165" fmla="*/ 1617994 w 5936218"/>
                  <a:gd name="connsiteY235-153166" fmla="*/ 2006587 h 2711051"/>
                  <a:gd name="connsiteX236-153167" fmla="*/ 1608904 w 5936218"/>
                  <a:gd name="connsiteY236-153168" fmla="*/ 1936141 h 2711051"/>
                  <a:gd name="connsiteX237-153169" fmla="*/ 1552684 w 5936218"/>
                  <a:gd name="connsiteY237-153170" fmla="*/ 1926448 h 2711051"/>
                  <a:gd name="connsiteX238-153171" fmla="*/ 1518550 w 5936218"/>
                  <a:gd name="connsiteY238-153172" fmla="*/ 1952048 h 2711051"/>
                  <a:gd name="connsiteX239-153173" fmla="*/ 1425379 w 5936218"/>
                  <a:gd name="connsiteY239-153174" fmla="*/ 1972500 h 2711051"/>
                  <a:gd name="connsiteX240-153175" fmla="*/ 1409472 w 5936218"/>
                  <a:gd name="connsiteY240-153176" fmla="*/ 1990680 h 2711051"/>
                  <a:gd name="connsiteX241-153177" fmla="*/ 1270852 w 5936218"/>
                  <a:gd name="connsiteY241-153178" fmla="*/ 2011132 h 2711051"/>
                  <a:gd name="connsiteX242-153179" fmla="*/ 1254945 w 5936218"/>
                  <a:gd name="connsiteY242-153180" fmla="*/ 2031584 h 2711051"/>
                  <a:gd name="connsiteX243-153181" fmla="*/ 1282214 w 5936218"/>
                  <a:gd name="connsiteY243-153182" fmla="*/ 2074761 h 2711051"/>
                  <a:gd name="connsiteX244-153183" fmla="*/ 1243582 w 5936218"/>
                  <a:gd name="connsiteY244-153184" fmla="*/ 2090668 h 2711051"/>
                  <a:gd name="connsiteX245-153185" fmla="*/ 1254945 w 5936218"/>
                  <a:gd name="connsiteY245-153186" fmla="*/ 2108848 h 2711051"/>
                  <a:gd name="connsiteX246-153187" fmla="*/ 1216313 w 5936218"/>
                  <a:gd name="connsiteY246-153188" fmla="*/ 2133845 h 2711051"/>
                  <a:gd name="connsiteX247-153189" fmla="*/ 1275397 w 5936218"/>
                  <a:gd name="connsiteY247-153190" fmla="*/ 2177022 h 2711051"/>
                  <a:gd name="connsiteX248-153191" fmla="*/ 1270852 w 5936218"/>
                  <a:gd name="connsiteY248-153192" fmla="*/ 2204292 h 2711051"/>
                  <a:gd name="connsiteX249-153193" fmla="*/ 1259108 w 5936218"/>
                  <a:gd name="connsiteY249-153194" fmla="*/ 2203313 h 2711051"/>
                  <a:gd name="connsiteX250-153195" fmla="*/ 1258945 w 5936218"/>
                  <a:gd name="connsiteY250-153196" fmla="*/ 2204292 h 2711051"/>
                  <a:gd name="connsiteX251-153197" fmla="*/ 1215644 w 5936218"/>
                  <a:gd name="connsiteY251-153198" fmla="*/ 2200683 h 2711051"/>
                  <a:gd name="connsiteX252-153199" fmla="*/ 1204950 w 5936218"/>
                  <a:gd name="connsiteY252-153200" fmla="*/ 2215654 h 2711051"/>
                  <a:gd name="connsiteX253-153201" fmla="*/ 1196495 w 5936218"/>
                  <a:gd name="connsiteY253-153202" fmla="*/ 2210822 h 2711051"/>
                  <a:gd name="connsiteX254-153203" fmla="*/ 1193043 w 5936218"/>
                  <a:gd name="connsiteY254-153204" fmla="*/ 2215654 h 2711051"/>
                  <a:gd name="connsiteX255-153205" fmla="*/ 1145322 w 5936218"/>
                  <a:gd name="connsiteY255-153206" fmla="*/ 2188384 h 2711051"/>
                  <a:gd name="connsiteX256-153207" fmla="*/ 1098145 w 5936218"/>
                  <a:gd name="connsiteY256-153208" fmla="*/ 2188384 h 2711051"/>
                  <a:gd name="connsiteX257-153209" fmla="*/ 1061785 w 5936218"/>
                  <a:gd name="connsiteY257-153210" fmla="*/ 2215654 h 2711051"/>
                  <a:gd name="connsiteX258-153211" fmla="*/ 1055322 w 5936218"/>
                  <a:gd name="connsiteY258-153212" fmla="*/ 2211571 h 2711051"/>
                  <a:gd name="connsiteX259-153213" fmla="*/ 1049878 w 5936218"/>
                  <a:gd name="connsiteY259-153214" fmla="*/ 2215654 h 2711051"/>
                  <a:gd name="connsiteX260-153215" fmla="*/ 1006701 w 5936218"/>
                  <a:gd name="connsiteY260-153216" fmla="*/ 2188384 h 2711051"/>
                  <a:gd name="connsiteX261-153217" fmla="*/ 924893 w 5936218"/>
                  <a:gd name="connsiteY261-153218" fmla="*/ 2152025 h 2711051"/>
                  <a:gd name="connsiteX262-153219" fmla="*/ 877716 w 5936218"/>
                  <a:gd name="connsiteY262-153220" fmla="*/ 2152025 h 2711051"/>
                  <a:gd name="connsiteX263-153221" fmla="*/ 802724 w 5936218"/>
                  <a:gd name="connsiteY263-153222" fmla="*/ 2215654 h 2711051"/>
                  <a:gd name="connsiteX264-153223" fmla="*/ 798179 w 5936218"/>
                  <a:gd name="connsiteY264-153224" fmla="*/ 2258831 h 2711051"/>
                  <a:gd name="connsiteX265-153225" fmla="*/ 787406 w 5936218"/>
                  <a:gd name="connsiteY265-153226" fmla="*/ 2248058 h 2711051"/>
                  <a:gd name="connsiteX266-153227" fmla="*/ 786272 w 5936218"/>
                  <a:gd name="connsiteY266-153228" fmla="*/ 2258831 h 2711051"/>
                  <a:gd name="connsiteX267-153229" fmla="*/ 756063 w 5936218"/>
                  <a:gd name="connsiteY267-153230" fmla="*/ 2228621 h 2711051"/>
                  <a:gd name="connsiteX268-153231" fmla="*/ 732278 w 5936218"/>
                  <a:gd name="connsiteY268-153232" fmla="*/ 2286100 h 2711051"/>
                  <a:gd name="connsiteX269-153233" fmla="*/ 743640 w 5936218"/>
                  <a:gd name="connsiteY269-153234" fmla="*/ 2295190 h 2711051"/>
                  <a:gd name="connsiteX270-153235" fmla="*/ 723188 w 5936218"/>
                  <a:gd name="connsiteY270-153236" fmla="*/ 2338367 h 2711051"/>
                  <a:gd name="connsiteX271-153237" fmla="*/ 747026 w 5936218"/>
                  <a:gd name="connsiteY271-153238" fmla="*/ 2375208 h 2711051"/>
                  <a:gd name="connsiteX272-153239" fmla="*/ 763548 w 5936218"/>
                  <a:gd name="connsiteY272-153240" fmla="*/ 2372454 h 2711051"/>
                  <a:gd name="connsiteX273-153241" fmla="*/ 764871 w 5936218"/>
                  <a:gd name="connsiteY273-153242" fmla="*/ 2374218 h 2711051"/>
                  <a:gd name="connsiteX274-153243" fmla="*/ 775455 w 5936218"/>
                  <a:gd name="connsiteY274-153244" fmla="*/ 2372454 h 2711051"/>
                  <a:gd name="connsiteX275-153245" fmla="*/ 802724 w 5936218"/>
                  <a:gd name="connsiteY275-153246" fmla="*/ 2408813 h 2711051"/>
                  <a:gd name="connsiteX276-153247" fmla="*/ 798179 w 5936218"/>
                  <a:gd name="connsiteY276-153248" fmla="*/ 2436083 h 2711051"/>
                  <a:gd name="connsiteX277-153249" fmla="*/ 818632 w 5936218"/>
                  <a:gd name="connsiteY277-153250" fmla="*/ 2447445 h 2711051"/>
                  <a:gd name="connsiteX278-153251" fmla="*/ 802724 w 5936218"/>
                  <a:gd name="connsiteY278-153252" fmla="*/ 2479260 h 2711051"/>
                  <a:gd name="connsiteX279-153253" fmla="*/ 766365 w 5936218"/>
                  <a:gd name="connsiteY279-153254" fmla="*/ 2483805 h 2711051"/>
                  <a:gd name="connsiteX280-153255" fmla="*/ 727733 w 5936218"/>
                  <a:gd name="connsiteY280-153256" fmla="*/ 2542889 h 2711051"/>
                  <a:gd name="connsiteX281-153257" fmla="*/ 759548 w 5936218"/>
                  <a:gd name="connsiteY281-153258" fmla="*/ 2586066 h 2711051"/>
                  <a:gd name="connsiteX282-153259" fmla="*/ 759548 w 5936218"/>
                  <a:gd name="connsiteY282-153260" fmla="*/ 2624697 h 2711051"/>
                  <a:gd name="connsiteX283-153261" fmla="*/ 798179 w 5936218"/>
                  <a:gd name="connsiteY283-153262" fmla="*/ 2683782 h 2711051"/>
                  <a:gd name="connsiteX284-153263" fmla="*/ 775455 w 5936218"/>
                  <a:gd name="connsiteY284-153264" fmla="*/ 2699689 h 2711051"/>
                  <a:gd name="connsiteX285-153265" fmla="*/ 770910 w 5936218"/>
                  <a:gd name="connsiteY285-153266" fmla="*/ 2711051 h 2711051"/>
                  <a:gd name="connsiteX286-153267" fmla="*/ 759003 w 5936218"/>
                  <a:gd name="connsiteY286-153268" fmla="*/ 2711051 h 2711051"/>
                  <a:gd name="connsiteX287-153269" fmla="*/ 755003 w 5936218"/>
                  <a:gd name="connsiteY287-153270" fmla="*/ 2711051 h 2711051"/>
                  <a:gd name="connsiteX288-153271" fmla="*/ 743096 w 5936218"/>
                  <a:gd name="connsiteY288-153272" fmla="*/ 2711051 h 2711051"/>
                  <a:gd name="connsiteX289-153273" fmla="*/ 715826 w 5936218"/>
                  <a:gd name="connsiteY289-153274" fmla="*/ 2676964 h 2711051"/>
                  <a:gd name="connsiteX290-153275" fmla="*/ 704464 w 5936218"/>
                  <a:gd name="connsiteY290-153276" fmla="*/ 2676964 h 2711051"/>
                  <a:gd name="connsiteX291-153277" fmla="*/ 684012 w 5936218"/>
                  <a:gd name="connsiteY291-153278" fmla="*/ 2667874 h 2711051"/>
                  <a:gd name="connsiteX292-153279" fmla="*/ 672649 w 5936218"/>
                  <a:gd name="connsiteY292-153280" fmla="*/ 2645150 h 2711051"/>
                  <a:gd name="connsiteX293-153281" fmla="*/ 645222 w 5936218"/>
                  <a:gd name="connsiteY293-153282" fmla="*/ 2637313 h 2711051"/>
                  <a:gd name="connsiteX294-153283" fmla="*/ 625472 w 5936218"/>
                  <a:gd name="connsiteY294-153284" fmla="*/ 2640605 h 2711051"/>
                  <a:gd name="connsiteX295-153285" fmla="*/ 623771 w 5936218"/>
                  <a:gd name="connsiteY295-153286" fmla="*/ 2638904 h 2711051"/>
                  <a:gd name="connsiteX296-153287" fmla="*/ 613565 w 5936218"/>
                  <a:gd name="connsiteY296-153288" fmla="*/ 2640605 h 2711051"/>
                  <a:gd name="connsiteX297-153289" fmla="*/ 609020 w 5936218"/>
                  <a:gd name="connsiteY297-153290" fmla="*/ 2636060 h 2711051"/>
                  <a:gd name="connsiteX298-153291" fmla="*/ 559026 w 5936218"/>
                  <a:gd name="connsiteY298-153292" fmla="*/ 2608790 h 2711051"/>
                  <a:gd name="connsiteX299-153293" fmla="*/ 506760 w 5936218"/>
                  <a:gd name="connsiteY299-153294" fmla="*/ 2601973 h 2711051"/>
                  <a:gd name="connsiteX300-153295" fmla="*/ 483280 w 5936218"/>
                  <a:gd name="connsiteY300-153296" fmla="*/ 2595264 h 2711051"/>
                  <a:gd name="connsiteX301-153297" fmla="*/ 480035 w 5936218"/>
                  <a:gd name="connsiteY301-153298" fmla="*/ 2597428 h 2711051"/>
                  <a:gd name="connsiteX302-153299" fmla="*/ 475042 w 5936218"/>
                  <a:gd name="connsiteY302-153300" fmla="*/ 2592910 h 2711051"/>
                  <a:gd name="connsiteX303-153301" fmla="*/ 474945 w 5936218"/>
                  <a:gd name="connsiteY303-153302" fmla="*/ 2592883 h 2711051"/>
                  <a:gd name="connsiteX304-153303" fmla="*/ 468128 w 5936218"/>
                  <a:gd name="connsiteY304-153304" fmla="*/ 2597428 h 2711051"/>
                  <a:gd name="connsiteX305-153305" fmla="*/ 420406 w 5936218"/>
                  <a:gd name="connsiteY305-153306" fmla="*/ 2554251 h 2711051"/>
                  <a:gd name="connsiteX306-153307" fmla="*/ 381774 w 5936218"/>
                  <a:gd name="connsiteY306-153308" fmla="*/ 2538344 h 2711051"/>
                  <a:gd name="connsiteX307-153309" fmla="*/ 349960 w 5936218"/>
                  <a:gd name="connsiteY307-153310" fmla="*/ 2506529 h 2711051"/>
                  <a:gd name="connsiteX308-153311" fmla="*/ 377229 w 5936218"/>
                  <a:gd name="connsiteY308-153312" fmla="*/ 2499712 h 2711051"/>
                  <a:gd name="connsiteX309-153313" fmla="*/ 404499 w 5936218"/>
                  <a:gd name="connsiteY309-153314" fmla="*/ 2451990 h 2711051"/>
                  <a:gd name="connsiteX310-153315" fmla="*/ 388591 w 5936218"/>
                  <a:gd name="connsiteY310-153316" fmla="*/ 2436083 h 2711051"/>
                  <a:gd name="connsiteX311-153317" fmla="*/ 440858 w 5936218"/>
                  <a:gd name="connsiteY311-153318" fmla="*/ 2408813 h 2711051"/>
                  <a:gd name="connsiteX312-153319" fmla="*/ 440858 w 5936218"/>
                  <a:gd name="connsiteY312-153320" fmla="*/ 2405757 h 2711051"/>
                  <a:gd name="connsiteX313-153321" fmla="*/ 416406 w 5936218"/>
                  <a:gd name="connsiteY313-153322" fmla="*/ 2408813 h 2711051"/>
                  <a:gd name="connsiteX314-153323" fmla="*/ 416406 w 5936218"/>
                  <a:gd name="connsiteY314-153324" fmla="*/ 2407325 h 2711051"/>
                  <a:gd name="connsiteX315-153325" fmla="*/ 404499 w 5936218"/>
                  <a:gd name="connsiteY315-153326" fmla="*/ 2408813 h 2711051"/>
                  <a:gd name="connsiteX316-153327" fmla="*/ 404499 w 5936218"/>
                  <a:gd name="connsiteY316-153328" fmla="*/ 2388361 h 2711051"/>
                  <a:gd name="connsiteX317-153329" fmla="*/ 424951 w 5936218"/>
                  <a:gd name="connsiteY317-153330" fmla="*/ 2372454 h 2711051"/>
                  <a:gd name="connsiteX318-153331" fmla="*/ 463583 w 5936218"/>
                  <a:gd name="connsiteY318-153332" fmla="*/ 2365637 h 2711051"/>
                  <a:gd name="connsiteX319-153333" fmla="*/ 468128 w 5936218"/>
                  <a:gd name="connsiteY319-153334" fmla="*/ 2349729 h 2711051"/>
                  <a:gd name="connsiteX320-153335" fmla="*/ 456765 w 5936218"/>
                  <a:gd name="connsiteY320-153336" fmla="*/ 2317915 h 2711051"/>
                  <a:gd name="connsiteX321-153337" fmla="*/ 474945 w 5936218"/>
                  <a:gd name="connsiteY321-153338" fmla="*/ 2290645 h 2711051"/>
                  <a:gd name="connsiteX322-153339" fmla="*/ 474945 w 5936218"/>
                  <a:gd name="connsiteY322-153340" fmla="*/ 2270193 h 2711051"/>
                  <a:gd name="connsiteX323-153341" fmla="*/ 420406 w 5936218"/>
                  <a:gd name="connsiteY323-153342" fmla="*/ 2252013 h 2711051"/>
                  <a:gd name="connsiteX324-153343" fmla="*/ 409588 w 5936218"/>
                  <a:gd name="connsiteY324-153344" fmla="*/ 2252013 h 2711051"/>
                  <a:gd name="connsiteX325-153345" fmla="*/ 397681 w 5936218"/>
                  <a:gd name="connsiteY325-153346" fmla="*/ 2252013 h 2711051"/>
                  <a:gd name="connsiteX326-153347" fmla="*/ 379485 w 5936218"/>
                  <a:gd name="connsiteY326-153348" fmla="*/ 2229774 h 2711051"/>
                  <a:gd name="connsiteX327-153349" fmla="*/ 357322 w 5936218"/>
                  <a:gd name="connsiteY327-153350" fmla="*/ 2236106 h 2711051"/>
                  <a:gd name="connsiteX328-153351" fmla="*/ 352842 w 5936218"/>
                  <a:gd name="connsiteY328-153352" fmla="*/ 2233984 h 2711051"/>
                  <a:gd name="connsiteX329-153353" fmla="*/ 345415 w 5936218"/>
                  <a:gd name="connsiteY329-153354" fmla="*/ 2236106 h 2711051"/>
                  <a:gd name="connsiteX330-153355" fmla="*/ 302238 w 5936218"/>
                  <a:gd name="connsiteY330-153356" fmla="*/ 2215654 h 2711051"/>
                  <a:gd name="connsiteX331-153357" fmla="*/ 302238 w 5936218"/>
                  <a:gd name="connsiteY331-153358" fmla="*/ 2204292 h 2711051"/>
                  <a:gd name="connsiteX332-153359" fmla="*/ 286331 w 5936218"/>
                  <a:gd name="connsiteY332-153360" fmla="*/ 2177022 h 2711051"/>
                  <a:gd name="connsiteX333-153361" fmla="*/ 270968 w 5936218"/>
                  <a:gd name="connsiteY333-153362" fmla="*/ 2177022 h 2711051"/>
                  <a:gd name="connsiteX334-153363" fmla="*/ 259061 w 5936218"/>
                  <a:gd name="connsiteY334-153364" fmla="*/ 2177022 h 2711051"/>
                  <a:gd name="connsiteX335-153365" fmla="*/ 254516 w 5936218"/>
                  <a:gd name="connsiteY335-153366" fmla="*/ 2161115 h 2711051"/>
                  <a:gd name="connsiteX336-153367" fmla="*/ 263606 w 5936218"/>
                  <a:gd name="connsiteY336-153368" fmla="*/ 2145208 h 2711051"/>
                  <a:gd name="connsiteX337-153369" fmla="*/ 243991 w 5936218"/>
                  <a:gd name="connsiteY337-153370" fmla="*/ 2114695 h 2711051"/>
                  <a:gd name="connsiteX338-153371" fmla="*/ 216429 w 5936218"/>
                  <a:gd name="connsiteY338-153372" fmla="*/ 2117938 h 2711051"/>
                  <a:gd name="connsiteX339-153373" fmla="*/ 212956 w 5936218"/>
                  <a:gd name="connsiteY339-153374" fmla="*/ 2116946 h 2711051"/>
                  <a:gd name="connsiteX340-153375" fmla="*/ 204522 w 5936218"/>
                  <a:gd name="connsiteY340-153376" fmla="*/ 2117938 h 2711051"/>
                  <a:gd name="connsiteX341-153377" fmla="*/ 199623 w 5936218"/>
                  <a:gd name="connsiteY341-153378" fmla="*/ 2116538 h 2711051"/>
                  <a:gd name="connsiteX342-153379" fmla="*/ 195977 w 5936218"/>
                  <a:gd name="connsiteY342-153380" fmla="*/ 2129300 h 2711051"/>
                  <a:gd name="connsiteX343-153381" fmla="*/ 184968 w 5936218"/>
                  <a:gd name="connsiteY343-153382" fmla="*/ 2126155 h 2711051"/>
                  <a:gd name="connsiteX344-153383" fmla="*/ 184070 w 5936218"/>
                  <a:gd name="connsiteY344-153384" fmla="*/ 2129300 h 2711051"/>
                  <a:gd name="connsiteX345-153385" fmla="*/ 168163 w 5936218"/>
                  <a:gd name="connsiteY345-153386" fmla="*/ 2124765 h 2711051"/>
                  <a:gd name="connsiteX346-153387" fmla="*/ 156800 w 5936218"/>
                  <a:gd name="connsiteY346-153388" fmla="*/ 2086123 h 2711051"/>
                  <a:gd name="connsiteX347-153389" fmla="*/ 152255 w 5936218"/>
                  <a:gd name="connsiteY347-153390" fmla="*/ 2070216 h 2711051"/>
                  <a:gd name="connsiteX348-153391" fmla="*/ 156800 w 5936218"/>
                  <a:gd name="connsiteY348-153392" fmla="*/ 2065671 h 2711051"/>
                  <a:gd name="connsiteX349-153393" fmla="*/ 168707 w 5936218"/>
                  <a:gd name="connsiteY349-153394" fmla="*/ 2065671 h 2711051"/>
                  <a:gd name="connsiteX350-153395" fmla="*/ 188615 w 5936218"/>
                  <a:gd name="connsiteY350-153396" fmla="*/ 2065671 h 2711051"/>
                  <a:gd name="connsiteX351-153397" fmla="*/ 199977 w 5936218"/>
                  <a:gd name="connsiteY351-153398" fmla="*/ 2054309 h 2711051"/>
                  <a:gd name="connsiteX352-153399" fmla="*/ 188615 w 5936218"/>
                  <a:gd name="connsiteY352-153400" fmla="*/ 2031584 h 2711051"/>
                  <a:gd name="connsiteX353-153401" fmla="*/ 168163 w 5936218"/>
                  <a:gd name="connsiteY353-153402" fmla="*/ 2022495 h 2711051"/>
                  <a:gd name="connsiteX354-153403" fmla="*/ 168163 w 5936218"/>
                  <a:gd name="connsiteY354-153404" fmla="*/ 2015677 h 2711051"/>
                  <a:gd name="connsiteX355-153405" fmla="*/ 152255 w 5936218"/>
                  <a:gd name="connsiteY355-153406" fmla="*/ 1999770 h 2711051"/>
                  <a:gd name="connsiteX356-153407" fmla="*/ 129531 w 5936218"/>
                  <a:gd name="connsiteY356-153408" fmla="*/ 1963410 h 2711051"/>
                  <a:gd name="connsiteX357-153409" fmla="*/ 140893 w 5936218"/>
                  <a:gd name="connsiteY357-153410" fmla="*/ 1940686 h 2711051"/>
                  <a:gd name="connsiteX358-153411" fmla="*/ 136348 w 5936218"/>
                  <a:gd name="connsiteY358-153412" fmla="*/ 1913416 h 2711051"/>
                  <a:gd name="connsiteX359-153413" fmla="*/ 103789 w 5936218"/>
                  <a:gd name="connsiteY359-153414" fmla="*/ 1900009 h 2711051"/>
                  <a:gd name="connsiteX360-153415" fmla="*/ 93716 w 5936218"/>
                  <a:gd name="connsiteY360-153416" fmla="*/ 1904326 h 2711051"/>
                  <a:gd name="connsiteX361-153417" fmla="*/ 91868 w 5936218"/>
                  <a:gd name="connsiteY361-153418" fmla="*/ 1900015 h 2711051"/>
                  <a:gd name="connsiteX362-153419" fmla="*/ 81809 w 5936218"/>
                  <a:gd name="connsiteY362-153420" fmla="*/ 1904326 h 2711051"/>
                  <a:gd name="connsiteX363-153421" fmla="*/ 74992 w 5936218"/>
                  <a:gd name="connsiteY363-153422" fmla="*/ 1888419 h 2711051"/>
                  <a:gd name="connsiteX364-153423" fmla="*/ 34087 w 5936218"/>
                  <a:gd name="connsiteY364-153424" fmla="*/ 1877057 h 2711051"/>
                  <a:gd name="connsiteX365-153425" fmla="*/ 22725 w 5936218"/>
                  <a:gd name="connsiteY365-153426" fmla="*/ 1833880 h 2711051"/>
                  <a:gd name="connsiteX366-153427" fmla="*/ 22725 w 5936218"/>
                  <a:gd name="connsiteY366-153428" fmla="*/ 1802065 h 2711051"/>
                  <a:gd name="connsiteX367-153429" fmla="*/ 0 w 5936218"/>
                  <a:gd name="connsiteY367-153430" fmla="*/ 1786158 h 2711051"/>
                  <a:gd name="connsiteX368-153431" fmla="*/ 15907 w 5936218"/>
                  <a:gd name="connsiteY368-153432" fmla="*/ 1763434 h 2711051"/>
                  <a:gd name="connsiteX369-153433" fmla="*/ 6818 w 5936218"/>
                  <a:gd name="connsiteY369-153434" fmla="*/ 1699805 h 2711051"/>
                  <a:gd name="connsiteX370-153435" fmla="*/ 34087 w 5936218"/>
                  <a:gd name="connsiteY370-153436" fmla="*/ 1656628 h 2711051"/>
                  <a:gd name="connsiteX371-153437" fmla="*/ 27270 w 5936218"/>
                  <a:gd name="connsiteY371-153438" fmla="*/ 1645266 h 2711051"/>
                  <a:gd name="connsiteX372-153439" fmla="*/ 70447 w 5936218"/>
                  <a:gd name="connsiteY372-153440" fmla="*/ 1606634 h 2711051"/>
                  <a:gd name="connsiteX373-153441" fmla="*/ 27270 w 5936218"/>
                  <a:gd name="connsiteY373-153442" fmla="*/ 1570274 h 2711051"/>
                  <a:gd name="connsiteX374-153443" fmla="*/ 109078 w 5936218"/>
                  <a:gd name="connsiteY374-153444" fmla="*/ 1472558 h 2711051"/>
                  <a:gd name="connsiteX375-153445" fmla="*/ 145438 w 5936218"/>
                  <a:gd name="connsiteY375-153446" fmla="*/ 1429381 h 2711051"/>
                  <a:gd name="connsiteX376-153447" fmla="*/ 156800 w 5936218"/>
                  <a:gd name="connsiteY376-153448" fmla="*/ 1386205 h 2711051"/>
                  <a:gd name="connsiteX377-153449" fmla="*/ 102261 w 5936218"/>
                  <a:gd name="connsiteY377-153450" fmla="*/ 1333938 h 2711051"/>
                  <a:gd name="connsiteX378-153451" fmla="*/ 118168 w 5936218"/>
                  <a:gd name="connsiteY378-153452" fmla="*/ 1279399 h 2711051"/>
                  <a:gd name="connsiteX379-153453" fmla="*/ 86354 w 5936218"/>
                  <a:gd name="connsiteY379-153454" fmla="*/ 1215770 h 2711051"/>
                  <a:gd name="connsiteX380-153455" fmla="*/ 109078 w 5936218"/>
                  <a:gd name="connsiteY380-153456" fmla="*/ 1140778 h 2711051"/>
                  <a:gd name="connsiteX381-153457" fmla="*/ 70447 w 5936218"/>
                  <a:gd name="connsiteY381-153458" fmla="*/ 1038517 h 2711051"/>
                  <a:gd name="connsiteX382-153459" fmla="*/ 102261 w 5936218"/>
                  <a:gd name="connsiteY382-153460" fmla="*/ 968071 h 2711051"/>
                  <a:gd name="connsiteX383-153461" fmla="*/ 43177 w 5936218"/>
                  <a:gd name="connsiteY383-153462" fmla="*/ 902170 h 2711051"/>
                  <a:gd name="connsiteX384-153463" fmla="*/ 49994 w 5936218"/>
                  <a:gd name="connsiteY384-153464" fmla="*/ 827178 h 2711051"/>
                  <a:gd name="connsiteX385-153465" fmla="*/ 81809 w 5936218"/>
                  <a:gd name="connsiteY385-153466" fmla="*/ 822633 h 2711051"/>
                  <a:gd name="connsiteX386-153467" fmla="*/ 145438 w 5936218"/>
                  <a:gd name="connsiteY386-153468" fmla="*/ 779457 h 2711051"/>
                  <a:gd name="connsiteX387-153469" fmla="*/ 184070 w 5936218"/>
                  <a:gd name="connsiteY387-153470" fmla="*/ 740825 h 2711051"/>
                  <a:gd name="connsiteX388-153471" fmla="*/ 189699 w 5936218"/>
                  <a:gd name="connsiteY388-153472" fmla="*/ 747103 h 2711051"/>
                  <a:gd name="connsiteX389-153473" fmla="*/ 195977 w 5936218"/>
                  <a:gd name="connsiteY389-153474" fmla="*/ 740825 h 2711051"/>
                  <a:gd name="connsiteX390-153475" fmla="*/ 255061 w 5936218"/>
                  <a:gd name="connsiteY390-153476" fmla="*/ 806726 h 2711051"/>
                  <a:gd name="connsiteX391-153477" fmla="*/ 350504 w 5936218"/>
                  <a:gd name="connsiteY391-153478" fmla="*/ 827178 h 2711051"/>
                  <a:gd name="connsiteX392-153479" fmla="*/ 491397 w 5936218"/>
                  <a:gd name="connsiteY392-153480" fmla="*/ 940802 h 2711051"/>
                  <a:gd name="connsiteX393-153481" fmla="*/ 523211 w 5936218"/>
                  <a:gd name="connsiteY393-153482" fmla="*/ 988523 h 2711051"/>
                  <a:gd name="connsiteX394-153483" fmla="*/ 523211 w 5936218"/>
                  <a:gd name="connsiteY394-153484" fmla="*/ 1047607 h 2711051"/>
                  <a:gd name="connsiteX395-153485" fmla="*/ 486852 w 5936218"/>
                  <a:gd name="connsiteY395-153486" fmla="*/ 1102146 h 2711051"/>
                  <a:gd name="connsiteX396-153487" fmla="*/ 420951 w 5936218"/>
                  <a:gd name="connsiteY396-153488" fmla="*/ 1122599 h 2711051"/>
                  <a:gd name="connsiteX397-153489" fmla="*/ 415909 w 5936218"/>
                  <a:gd name="connsiteY397-153490" fmla="*/ 1120468 h 2711051"/>
                  <a:gd name="connsiteX398-153491" fmla="*/ 409044 w 5936218"/>
                  <a:gd name="connsiteY398-153492" fmla="*/ 1122599 h 2711051"/>
                  <a:gd name="connsiteX399-153493" fmla="*/ 252950 w 5936218"/>
                  <a:gd name="connsiteY399-153494" fmla="*/ 1056643 h 2711051"/>
                  <a:gd name="connsiteX400-153495" fmla="*/ 232336 w 5936218"/>
                  <a:gd name="connsiteY400-153496" fmla="*/ 1063515 h 2711051"/>
                  <a:gd name="connsiteX401-153497" fmla="*/ 291420 w 5936218"/>
                  <a:gd name="connsiteY401-153498" fmla="*/ 1133961 h 2711051"/>
                  <a:gd name="connsiteX402-153499" fmla="*/ 291420 w 5936218"/>
                  <a:gd name="connsiteY402-153500" fmla="*/ 1172593 h 2711051"/>
                  <a:gd name="connsiteX403-153501" fmla="*/ 298238 w 5936218"/>
                  <a:gd name="connsiteY403-153502" fmla="*/ 1258947 h 2711051"/>
                  <a:gd name="connsiteX404-153503" fmla="*/ 345959 w 5936218"/>
                  <a:gd name="connsiteY404-153504" fmla="*/ 1290761 h 2711051"/>
                  <a:gd name="connsiteX405-153505" fmla="*/ 362087 w 5936218"/>
                  <a:gd name="connsiteY405-153506" fmla="*/ 1300169 h 2711051"/>
                  <a:gd name="connsiteX406-153507" fmla="*/ 365867 w 5936218"/>
                  <a:gd name="connsiteY406-153508" fmla="*/ 1268036 h 2711051"/>
                  <a:gd name="connsiteX407-153509" fmla="*/ 345415 w 5936218"/>
                  <a:gd name="connsiteY407-153510" fmla="*/ 1231677 h 2711051"/>
                  <a:gd name="connsiteX408-153511" fmla="*/ 365867 w 5936218"/>
                  <a:gd name="connsiteY408-153512" fmla="*/ 1199862 h 2711051"/>
                  <a:gd name="connsiteX409-153513" fmla="*/ 374560 w 5936218"/>
                  <a:gd name="connsiteY409-153514" fmla="*/ 1204861 h 2711051"/>
                  <a:gd name="connsiteX410-153515" fmla="*/ 377774 w 5936218"/>
                  <a:gd name="connsiteY410-153516" fmla="*/ 1199862 h 2711051"/>
                  <a:gd name="connsiteX411-153517" fmla="*/ 461933 w 5936218"/>
                  <a:gd name="connsiteY411-153518" fmla="*/ 1248254 h 2711051"/>
                  <a:gd name="connsiteX412-153519" fmla="*/ 484035 w 5936218"/>
                  <a:gd name="connsiteY412-153520" fmla="*/ 1231677 h 2711051"/>
                  <a:gd name="connsiteX413-153521" fmla="*/ 463583 w 5936218"/>
                  <a:gd name="connsiteY413-153522" fmla="*/ 1165775 h 2711051"/>
                  <a:gd name="connsiteX414-153523" fmla="*/ 549936 w 5936218"/>
                  <a:gd name="connsiteY414-153524" fmla="*/ 1079422 h 2711051"/>
                  <a:gd name="connsiteX415-153525" fmla="*/ 559742 w 5936218"/>
                  <a:gd name="connsiteY415-153526" fmla="*/ 1081523 h 2711051"/>
                  <a:gd name="connsiteX416-153527" fmla="*/ 561843 w 5936218"/>
                  <a:gd name="connsiteY416-153528" fmla="*/ 1079422 h 2711051"/>
                  <a:gd name="connsiteX417-153529" fmla="*/ 593658 w 5936218"/>
                  <a:gd name="connsiteY417-153530" fmla="*/ 1086239 h 2711051"/>
                  <a:gd name="connsiteX418-153531" fmla="*/ 620945 w 5936218"/>
                  <a:gd name="connsiteY418-153532" fmla="*/ 1110116 h 2711051"/>
                  <a:gd name="connsiteX419-153533" fmla="*/ 640835 w 5936218"/>
                  <a:gd name="connsiteY419-153534" fmla="*/ 1054425 h 2711051"/>
                  <a:gd name="connsiteX420-153535" fmla="*/ 609020 w 5936218"/>
                  <a:gd name="connsiteY420-153536" fmla="*/ 999886 h 2711051"/>
                  <a:gd name="connsiteX421-153537" fmla="*/ 624928 w 5936218"/>
                  <a:gd name="connsiteY421-153538" fmla="*/ 940802 h 2711051"/>
                  <a:gd name="connsiteX422-153539" fmla="*/ 597658 w 5936218"/>
                  <a:gd name="connsiteY422-153540" fmla="*/ 881717 h 2711051"/>
                  <a:gd name="connsiteX423-153541" fmla="*/ 611562 w 5936218"/>
                  <a:gd name="connsiteY423-153542" fmla="*/ 886043 h 2711051"/>
                  <a:gd name="connsiteX424-153543" fmla="*/ 609565 w 5936218"/>
                  <a:gd name="connsiteY424-153544" fmla="*/ 881717 h 2711051"/>
                  <a:gd name="connsiteX425-153545" fmla="*/ 711826 w 5936218"/>
                  <a:gd name="connsiteY425-153546" fmla="*/ 913532 h 2711051"/>
                  <a:gd name="connsiteX426-153547" fmla="*/ 732278 w 5936218"/>
                  <a:gd name="connsiteY426-153548" fmla="*/ 968071 h 2711051"/>
                  <a:gd name="connsiteX427-153549" fmla="*/ 684556 w 5936218"/>
                  <a:gd name="connsiteY427-153550" fmla="*/ 979433 h 2711051"/>
                  <a:gd name="connsiteX428-153551" fmla="*/ 684556 w 5936218"/>
                  <a:gd name="connsiteY428-153552" fmla="*/ 1031700 h 2711051"/>
                  <a:gd name="connsiteX429-153553" fmla="*/ 713309 w 5936218"/>
                  <a:gd name="connsiteY429-153554" fmla="*/ 1060453 h 2711051"/>
                  <a:gd name="connsiteX430-153555" fmla="*/ 763548 w 5936218"/>
                  <a:gd name="connsiteY430-153556" fmla="*/ 1043062 h 2711051"/>
                  <a:gd name="connsiteX431-153557" fmla="*/ 770365 w 5936218"/>
                  <a:gd name="connsiteY431-153558" fmla="*/ 983978 h 2711051"/>
                  <a:gd name="connsiteX432-153559" fmla="*/ 845357 w 5936218"/>
                  <a:gd name="connsiteY432-153560" fmla="*/ 936257 h 2711051"/>
                  <a:gd name="connsiteX433-153561" fmla="*/ 972614 w 5936218"/>
                  <a:gd name="connsiteY433-153562" fmla="*/ 849903 h 2711051"/>
                  <a:gd name="connsiteX434-153563" fmla="*/ 982566 w 5936218"/>
                  <a:gd name="connsiteY434-153564" fmla="*/ 851230 h 2711051"/>
                  <a:gd name="connsiteX435-153565" fmla="*/ 984521 w 5936218"/>
                  <a:gd name="connsiteY435-153566" fmla="*/ 849903 h 2711051"/>
                  <a:gd name="connsiteX436-153567" fmla="*/ 1018608 w 5936218"/>
                  <a:gd name="connsiteY436-153568" fmla="*/ 854448 h 2711051"/>
                  <a:gd name="connsiteX437-153569" fmla="*/ 979977 w 5936218"/>
                  <a:gd name="connsiteY437-153570" fmla="*/ 918077 h 2711051"/>
                  <a:gd name="connsiteX438-153571" fmla="*/ 1012666 w 5936218"/>
                  <a:gd name="connsiteY438-153572" fmla="*/ 923238 h 2711051"/>
                  <a:gd name="connsiteX439-153573" fmla="*/ 1038516 w 5936218"/>
                  <a:gd name="connsiteY439-153574" fmla="*/ 893080 h 2711051"/>
                  <a:gd name="connsiteX440-153575" fmla="*/ 1050423 w 5936218"/>
                  <a:gd name="connsiteY440-153576" fmla="*/ 893080 h 2711051"/>
                  <a:gd name="connsiteX441-153577" fmla="*/ 1108962 w 5936218"/>
                  <a:gd name="connsiteY441-153578" fmla="*/ 893080 h 2711051"/>
                  <a:gd name="connsiteX442-153579" fmla="*/ 1161229 w 5936218"/>
                  <a:gd name="connsiteY442-153580" fmla="*/ 849903 h 2711051"/>
                  <a:gd name="connsiteX443-153581" fmla="*/ 1165711 w 5936218"/>
                  <a:gd name="connsiteY443-153582" fmla="*/ 856037 h 2711051"/>
                  <a:gd name="connsiteX444-153583" fmla="*/ 1173136 w 5936218"/>
                  <a:gd name="connsiteY444-153584" fmla="*/ 849903 h 2711051"/>
                  <a:gd name="connsiteX445-153585" fmla="*/ 1210035 w 5936218"/>
                  <a:gd name="connsiteY445-153586" fmla="*/ 900396 h 2711051"/>
                  <a:gd name="connsiteX446-153587" fmla="*/ 1247583 w 5936218"/>
                  <a:gd name="connsiteY446-153588" fmla="*/ 843086 h 2711051"/>
                  <a:gd name="connsiteX447-153589" fmla="*/ 1211223 w 5936218"/>
                  <a:gd name="connsiteY447-153590" fmla="*/ 784002 h 2711051"/>
                  <a:gd name="connsiteX448-153591" fmla="*/ 1227130 w 5936218"/>
                  <a:gd name="connsiteY448-153592" fmla="*/ 747642 h 2711051"/>
                  <a:gd name="connsiteX449-153593" fmla="*/ 1237665 w 5936218"/>
                  <a:gd name="connsiteY449-153594" fmla="*/ 750780 h 2711051"/>
                  <a:gd name="connsiteX450-153595" fmla="*/ 1239037 w 5936218"/>
                  <a:gd name="connsiteY450-153596" fmla="*/ 747642 h 2711051"/>
                  <a:gd name="connsiteX451-153597" fmla="*/ 1345843 w 5936218"/>
                  <a:gd name="connsiteY451-153598" fmla="*/ 779457 h 2711051"/>
                  <a:gd name="connsiteX452-153599" fmla="*/ 1400382 w 5936218"/>
                  <a:gd name="connsiteY452-153600" fmla="*/ 811271 h 2711051"/>
                  <a:gd name="connsiteX453-153601" fmla="*/ 1519756 w 5936218"/>
                  <a:gd name="connsiteY453-153602" fmla="*/ 917855 h 2711051"/>
                  <a:gd name="connsiteX454-153603" fmla="*/ 1543003 w 5936218"/>
                  <a:gd name="connsiteY454-153604" fmla="*/ 877173 h 2711051"/>
                  <a:gd name="connsiteX455-153605" fmla="*/ 1506643 w 5936218"/>
                  <a:gd name="connsiteY455-153606" fmla="*/ 822633 h 2711051"/>
                  <a:gd name="connsiteX456-153607" fmla="*/ 1506643 w 5936218"/>
                  <a:gd name="connsiteY456-153608" fmla="*/ 799909 h 2711051"/>
                  <a:gd name="connsiteX457-153609" fmla="*/ 1463467 w 5936218"/>
                  <a:gd name="connsiteY457-153610" fmla="*/ 790819 h 2711051"/>
                  <a:gd name="connsiteX458-153611" fmla="*/ 1472556 w 5936218"/>
                  <a:gd name="connsiteY458-153612" fmla="*/ 740825 h 2711051"/>
                  <a:gd name="connsiteX459-153613" fmla="*/ 1452104 w 5936218"/>
                  <a:gd name="connsiteY459-153614" fmla="*/ 654471 h 2711051"/>
                  <a:gd name="connsiteX460-153615" fmla="*/ 1452104 w 5936218"/>
                  <a:gd name="connsiteY460-153616" fmla="*/ 618112 h 2711051"/>
                  <a:gd name="connsiteX461-153617" fmla="*/ 1522551 w 5936218"/>
                  <a:gd name="connsiteY461-153618" fmla="*/ 515851 h 2711051"/>
                  <a:gd name="connsiteX462-153619" fmla="*/ 1543003 w 5936218"/>
                  <a:gd name="connsiteY462-153620" fmla="*/ 402228 h 2711051"/>
                  <a:gd name="connsiteX463-153621" fmla="*/ 1570272 w 5936218"/>
                  <a:gd name="connsiteY463-153622" fmla="*/ 381775 h 2711051"/>
                  <a:gd name="connsiteX464-153623" fmla="*/ 1578688 w 5936218"/>
                  <a:gd name="connsiteY464-153624" fmla="*/ 384394 h 2711051"/>
                  <a:gd name="connsiteX465-153625" fmla="*/ 1582179 w 5936218"/>
                  <a:gd name="connsiteY465-153626" fmla="*/ 381775 h 2711051"/>
                  <a:gd name="connsiteX466-153627" fmla="*/ 1684440 w 5936218"/>
                  <a:gd name="connsiteY466-153628" fmla="*/ 413590 h 2711051"/>
                  <a:gd name="connsiteX467-153629" fmla="*/ 1688985 w 5936218"/>
                  <a:gd name="connsiteY467-153630" fmla="*/ 484036 h 2711051"/>
                  <a:gd name="connsiteX468-153631" fmla="*/ 1652625 w 5936218"/>
                  <a:gd name="connsiteY468-153632" fmla="*/ 574935 h 2711051"/>
                  <a:gd name="connsiteX469-153633" fmla="*/ 1679895 w 5936218"/>
                  <a:gd name="connsiteY469-153634" fmla="*/ 613567 h 2711051"/>
                  <a:gd name="connsiteX470-153635" fmla="*/ 1688985 w 5936218"/>
                  <a:gd name="connsiteY470-153636" fmla="*/ 688558 h 2711051"/>
                  <a:gd name="connsiteX471-153637" fmla="*/ 1679895 w 5936218"/>
                  <a:gd name="connsiteY471-153638" fmla="*/ 833996 h 2711051"/>
                  <a:gd name="connsiteX472-153639" fmla="*/ 1636718 w 5936218"/>
                  <a:gd name="connsiteY472-153640" fmla="*/ 1097602 h 2711051"/>
                  <a:gd name="connsiteX473-153641" fmla="*/ 1662494 w 5936218"/>
                  <a:gd name="connsiteY473-153642" fmla="*/ 1104046 h 2711051"/>
                  <a:gd name="connsiteX0-153643" fmla="*/ 1662494 w 5936218"/>
                  <a:gd name="connsiteY0-153644" fmla="*/ 1104046 h 2711051"/>
                  <a:gd name="connsiteX1-153645" fmla="*/ 3211535 w 5936218"/>
                  <a:gd name="connsiteY1-153646" fmla="*/ 1 h 2711051"/>
                  <a:gd name="connsiteX2-153647" fmla="*/ 3200173 w 5936218"/>
                  <a:gd name="connsiteY2-153648" fmla="*/ 74993 h 2711051"/>
                  <a:gd name="connsiteX3-153649" fmla="*/ 3161541 w 5936218"/>
                  <a:gd name="connsiteY3-153650" fmla="*/ 118170 h 2711051"/>
                  <a:gd name="connsiteX4-153651" fmla="*/ 3066097 w 5936218"/>
                  <a:gd name="connsiteY4-153652" fmla="*/ 193161 h 2711051"/>
                  <a:gd name="connsiteX5-153653" fmla="*/ 3034283 w 5936218"/>
                  <a:gd name="connsiteY5-153654" fmla="*/ 236338 h 2711051"/>
                  <a:gd name="connsiteX6-153655" fmla="*/ 3082005 w 5936218"/>
                  <a:gd name="connsiteY6-153656" fmla="*/ 252245 h 2711051"/>
                  <a:gd name="connsiteX7-153657" fmla="*/ 3129459 w 5936218"/>
                  <a:gd name="connsiteY7-153658" fmla="*/ 279926 h 2711051"/>
                  <a:gd name="connsiteX8-153659" fmla="*/ 3156451 w 5936218"/>
                  <a:gd name="connsiteY8-153660" fmla="*/ 256790 h 2711051"/>
                  <a:gd name="connsiteX9-153661" fmla="*/ 3158460 w 5936218"/>
                  <a:gd name="connsiteY9-153662" fmla="*/ 265274 h 2711051"/>
                  <a:gd name="connsiteX10-153663" fmla="*/ 3168359 w 5936218"/>
                  <a:gd name="connsiteY10-153664" fmla="*/ 256790 h 2711051"/>
                  <a:gd name="connsiteX11-153665" fmla="*/ 3184984 w 5936218"/>
                  <a:gd name="connsiteY11-153666" fmla="*/ 326983 h 2711051"/>
                  <a:gd name="connsiteX12-153667" fmla="*/ 3192811 w 5936218"/>
                  <a:gd name="connsiteY12-153668" fmla="*/ 311329 h 2711051"/>
                  <a:gd name="connsiteX13-153669" fmla="*/ 3251895 w 5936218"/>
                  <a:gd name="connsiteY13-153670" fmla="*/ 290877 h 2711051"/>
                  <a:gd name="connsiteX14-153671" fmla="*/ 3259833 w 5936218"/>
                  <a:gd name="connsiteY14-153672" fmla="*/ 292251 h 2711051"/>
                  <a:gd name="connsiteX15-153673" fmla="*/ 3263802 w 5936218"/>
                  <a:gd name="connsiteY15-153674" fmla="*/ 290877 h 2711051"/>
                  <a:gd name="connsiteX16-153675" fmla="*/ 3381970 w 5936218"/>
                  <a:gd name="connsiteY16-153676" fmla="*/ 311329 h 2711051"/>
                  <a:gd name="connsiteX17-153677" fmla="*/ 3388787 w 5936218"/>
                  <a:gd name="connsiteY17-153678" fmla="*/ 370413 h 2711051"/>
                  <a:gd name="connsiteX18-153679" fmla="*/ 3531529 w 5936218"/>
                  <a:gd name="connsiteY18-153680" fmla="*/ 391404 h 2711051"/>
                  <a:gd name="connsiteX19-153681" fmla="*/ 3538225 w 5936218"/>
                  <a:gd name="connsiteY19-153682" fmla="*/ 295422 h 2711051"/>
                  <a:gd name="connsiteX20-153683" fmla="*/ 3549910 w 5936218"/>
                  <a:gd name="connsiteY20-153684" fmla="*/ 298609 h 2711051"/>
                  <a:gd name="connsiteX21-153685" fmla="*/ 3550132 w 5936218"/>
                  <a:gd name="connsiteY21-153686" fmla="*/ 295422 h 2711051"/>
                  <a:gd name="connsiteX22-153687" fmla="*/ 3625123 w 5936218"/>
                  <a:gd name="connsiteY22-153688" fmla="*/ 315874 h 2711051"/>
                  <a:gd name="connsiteX23-153689" fmla="*/ 3672301 w 5936218"/>
                  <a:gd name="connsiteY23-153690" fmla="*/ 315874 h 2711051"/>
                  <a:gd name="connsiteX24-153691" fmla="*/ 3684207 w 5936218"/>
                  <a:gd name="connsiteY24-153692" fmla="*/ 315874 h 2711051"/>
                  <a:gd name="connsiteX25-153693" fmla="*/ 3743291 w 5936218"/>
                  <a:gd name="connsiteY25-153694" fmla="*/ 381775 h 2711051"/>
                  <a:gd name="connsiteX26-153695" fmla="*/ 3759199 w 5936218"/>
                  <a:gd name="connsiteY26-153696" fmla="*/ 461312 h 2711051"/>
                  <a:gd name="connsiteX27-153697" fmla="*/ 3738747 w 5936218"/>
                  <a:gd name="connsiteY27-153698" fmla="*/ 511306 h 2711051"/>
                  <a:gd name="connsiteX28-153699" fmla="*/ 3786469 w 5936218"/>
                  <a:gd name="connsiteY28-153700" fmla="*/ 602204 h 2711051"/>
                  <a:gd name="connsiteX29-153701" fmla="*/ 3835603 w 5936218"/>
                  <a:gd name="connsiteY29-153702" fmla="*/ 638110 h 2711051"/>
                  <a:gd name="connsiteX30-153703" fmla="*/ 3865460 w 5936218"/>
                  <a:gd name="connsiteY30-153704" fmla="*/ 527213 h 2711051"/>
                  <a:gd name="connsiteX31-153705" fmla="*/ 3875077 w 5936218"/>
                  <a:gd name="connsiteY31-153706" fmla="*/ 535720 h 2711051"/>
                  <a:gd name="connsiteX32-153707" fmla="*/ 3877367 w 5936218"/>
                  <a:gd name="connsiteY32-153708" fmla="*/ 527213 h 2711051"/>
                  <a:gd name="connsiteX33-153709" fmla="*/ 3932151 w 5936218"/>
                  <a:gd name="connsiteY33-153710" fmla="*/ 575676 h 2711051"/>
                  <a:gd name="connsiteX34-153711" fmla="*/ 3988173 w 5936218"/>
                  <a:gd name="connsiteY34-153712" fmla="*/ 547665 h 2711051"/>
                  <a:gd name="connsiteX35-153713" fmla="*/ 3993852 w 5936218"/>
                  <a:gd name="connsiteY35-153714" fmla="*/ 550780 h 2711051"/>
                  <a:gd name="connsiteX36-153715" fmla="*/ 4000080 w 5936218"/>
                  <a:gd name="connsiteY36-153716" fmla="*/ 547665 h 2711051"/>
                  <a:gd name="connsiteX37-153717" fmla="*/ 4062426 w 5936218"/>
                  <a:gd name="connsiteY37-153718" fmla="*/ 581855 h 2711051"/>
                  <a:gd name="connsiteX38-153719" fmla="*/ 4085889 w 5936218"/>
                  <a:gd name="connsiteY38-153720" fmla="*/ 554483 h 2711051"/>
                  <a:gd name="connsiteX39-153721" fmla="*/ 4095563 w 5936218"/>
                  <a:gd name="connsiteY39-153722" fmla="*/ 557087 h 2711051"/>
                  <a:gd name="connsiteX40-153723" fmla="*/ 4097796 w 5936218"/>
                  <a:gd name="connsiteY40-153724" fmla="*/ 554483 h 2711051"/>
                  <a:gd name="connsiteX41-153725" fmla="*/ 4144150 w 5936218"/>
                  <a:gd name="connsiteY41-153726" fmla="*/ 566963 h 2711051"/>
                  <a:gd name="connsiteX42-153727" fmla="*/ 4117703 w 5936218"/>
                  <a:gd name="connsiteY42-153728" fmla="*/ 456767 h 2711051"/>
                  <a:gd name="connsiteX43-153729" fmla="*/ 4165425 w 5936218"/>
                  <a:gd name="connsiteY43-153730" fmla="*/ 402228 h 2711051"/>
                  <a:gd name="connsiteX44-153731" fmla="*/ 4175231 w 5936218"/>
                  <a:gd name="connsiteY44-153732" fmla="*/ 404629 h 2711051"/>
                  <a:gd name="connsiteX45-153733" fmla="*/ 4177332 w 5936218"/>
                  <a:gd name="connsiteY45-153734" fmla="*/ 402228 h 2711051"/>
                  <a:gd name="connsiteX46-153735" fmla="*/ 4511384 w 5936218"/>
                  <a:gd name="connsiteY46-153736" fmla="*/ 484036 h 2711051"/>
                  <a:gd name="connsiteX47-153737" fmla="*/ 4543199 w 5936218"/>
                  <a:gd name="connsiteY47-153738" fmla="*/ 554483 h 2711051"/>
                  <a:gd name="connsiteX48-153739" fmla="*/ 4639242 w 5936218"/>
                  <a:gd name="connsiteY48-153740" fmla="*/ 637125 h 2711051"/>
                  <a:gd name="connsiteX49-153741" fmla="*/ 4774445 w 5936218"/>
                  <a:gd name="connsiteY49-153742" fmla="*/ 618112 h 2711051"/>
                  <a:gd name="connsiteX50-153743" fmla="*/ 4778496 w 5936218"/>
                  <a:gd name="connsiteY50-153744" fmla="*/ 619216 h 2711051"/>
                  <a:gd name="connsiteX51-153745" fmla="*/ 4786352 w 5936218"/>
                  <a:gd name="connsiteY51-153746" fmla="*/ 618112 h 2711051"/>
                  <a:gd name="connsiteX52-153747" fmla="*/ 4861343 w 5936218"/>
                  <a:gd name="connsiteY52-153748" fmla="*/ 638564 h 2711051"/>
                  <a:gd name="connsiteX53-153749" fmla="*/ 4893158 w 5936218"/>
                  <a:gd name="connsiteY53-153750" fmla="*/ 681741 h 2711051"/>
                  <a:gd name="connsiteX54-153751" fmla="*/ 4888613 w 5936218"/>
                  <a:gd name="connsiteY54-153752" fmla="*/ 763549 h 2711051"/>
                  <a:gd name="connsiteX55-153753" fmla="*/ 4927677 w 5936218"/>
                  <a:gd name="connsiteY55-153754" fmla="*/ 788221 h 2711051"/>
                  <a:gd name="connsiteX56-153755" fmla="*/ 4967605 w 5936218"/>
                  <a:gd name="connsiteY56-153756" fmla="*/ 774912 h 2711051"/>
                  <a:gd name="connsiteX57-153757" fmla="*/ 5038051 w 5936218"/>
                  <a:gd name="connsiteY57-153758" fmla="*/ 768094 h 2711051"/>
                  <a:gd name="connsiteX58-153759" fmla="*/ 5040730 w 5936218"/>
                  <a:gd name="connsiteY58-153760" fmla="*/ 768987 h 2711051"/>
                  <a:gd name="connsiteX59-153761" fmla="*/ 5049958 w 5936218"/>
                  <a:gd name="connsiteY59-153762" fmla="*/ 768094 h 2711051"/>
                  <a:gd name="connsiteX60-153763" fmla="*/ 5114249 w 5936218"/>
                  <a:gd name="connsiteY60-153764" fmla="*/ 789525 h 2711051"/>
                  <a:gd name="connsiteX61-153765" fmla="*/ 5176671 w 5936218"/>
                  <a:gd name="connsiteY61-153766" fmla="*/ 779457 h 2711051"/>
                  <a:gd name="connsiteX62-153767" fmla="*/ 5177801 w 5936218"/>
                  <a:gd name="connsiteY62-153768" fmla="*/ 781195 h 2711051"/>
                  <a:gd name="connsiteX63-153769" fmla="*/ 5188578 w 5936218"/>
                  <a:gd name="connsiteY63-153770" fmla="*/ 779457 h 2711051"/>
                  <a:gd name="connsiteX64-153771" fmla="*/ 5243719 w 5936218"/>
                  <a:gd name="connsiteY64-153772" fmla="*/ 864288 h 2711051"/>
                  <a:gd name="connsiteX65-153773" fmla="*/ 5283477 w 5936218"/>
                  <a:gd name="connsiteY65-153774" fmla="*/ 833996 h 2711051"/>
                  <a:gd name="connsiteX66-153775" fmla="*/ 5258480 w 5936218"/>
                  <a:gd name="connsiteY66-153776" fmla="*/ 768094 h 2711051"/>
                  <a:gd name="connsiteX67-153777" fmla="*/ 5267570 w 5936218"/>
                  <a:gd name="connsiteY67-153778" fmla="*/ 720373 h 2711051"/>
                  <a:gd name="connsiteX68-153779" fmla="*/ 5278896 w 5936218"/>
                  <a:gd name="connsiteY68-153780" fmla="*/ 723422 h 2711051"/>
                  <a:gd name="connsiteX69-153781" fmla="*/ 5279477 w 5936218"/>
                  <a:gd name="connsiteY69-153782" fmla="*/ 720373 h 2711051"/>
                  <a:gd name="connsiteX70-153783" fmla="*/ 5395510 w 5936218"/>
                  <a:gd name="connsiteY70-153784" fmla="*/ 751612 h 2711051"/>
                  <a:gd name="connsiteX71-153785" fmla="*/ 5463001 w 5936218"/>
                  <a:gd name="connsiteY71-153786" fmla="*/ 747642 h 2711051"/>
                  <a:gd name="connsiteX72-153787" fmla="*/ 5464386 w 5936218"/>
                  <a:gd name="connsiteY72-153788" fmla="*/ 748261 h 2711051"/>
                  <a:gd name="connsiteX73-153789" fmla="*/ 5474909 w 5936218"/>
                  <a:gd name="connsiteY73-153790" fmla="*/ 747642 h 2711051"/>
                  <a:gd name="connsiteX74-153791" fmla="*/ 5581715 w 5936218"/>
                  <a:gd name="connsiteY74-153792" fmla="*/ 795364 h 2711051"/>
                  <a:gd name="connsiteX75-153793" fmla="*/ 5633981 w 5936218"/>
                  <a:gd name="connsiteY75-153794" fmla="*/ 838541 h 2711051"/>
                  <a:gd name="connsiteX76-153795" fmla="*/ 5720335 w 5936218"/>
                  <a:gd name="connsiteY76-153796" fmla="*/ 918077 h 2711051"/>
                  <a:gd name="connsiteX77-153797" fmla="*/ 5822595 w 5936218"/>
                  <a:gd name="connsiteY77-153798" fmla="*/ 1015793 h 2711051"/>
                  <a:gd name="connsiteX78-153799" fmla="*/ 5818051 w 5936218"/>
                  <a:gd name="connsiteY78-153800" fmla="*/ 1070332 h 2711051"/>
                  <a:gd name="connsiteX79-153801" fmla="*/ 5825679 w 5936218"/>
                  <a:gd name="connsiteY79-153802" fmla="*/ 1077960 h 2711051"/>
                  <a:gd name="connsiteX80-153803" fmla="*/ 5822051 w 5936218"/>
                  <a:gd name="connsiteY80-153804" fmla="*/ 1027155 h 2711051"/>
                  <a:gd name="connsiteX81-153805" fmla="*/ 5834092 w 5936218"/>
                  <a:gd name="connsiteY81-153806" fmla="*/ 1029028 h 2711051"/>
                  <a:gd name="connsiteX82-153807" fmla="*/ 5833958 w 5936218"/>
                  <a:gd name="connsiteY82-153808" fmla="*/ 1027155 h 2711051"/>
                  <a:gd name="connsiteX83-153809" fmla="*/ 5936219 w 5936218"/>
                  <a:gd name="connsiteY83-153810" fmla="*/ 1043062 h 2711051"/>
                  <a:gd name="connsiteX84-153811" fmla="*/ 5908949 w 5936218"/>
                  <a:gd name="connsiteY84-153812" fmla="*/ 1258947 h 2711051"/>
                  <a:gd name="connsiteX85-153813" fmla="*/ 5893042 w 5936218"/>
                  <a:gd name="connsiteY85-153814" fmla="*/ 1274854 h 2711051"/>
                  <a:gd name="connsiteX86-153815" fmla="*/ 5861227 w 5936218"/>
                  <a:gd name="connsiteY86-153816" fmla="*/ 1274854 h 2711051"/>
                  <a:gd name="connsiteX87-153817" fmla="*/ 5817506 w 5936218"/>
                  <a:gd name="connsiteY87-153818" fmla="*/ 1240767 h 2711051"/>
                  <a:gd name="connsiteX88-153819" fmla="*/ 5767511 w 5936218"/>
                  <a:gd name="connsiteY88-153820" fmla="*/ 1215770 h 2711051"/>
                  <a:gd name="connsiteX89-153821" fmla="*/ 5729132 w 5936218"/>
                  <a:gd name="connsiteY89-153822" fmla="*/ 1167751 h 2711051"/>
                  <a:gd name="connsiteX90-153823" fmla="*/ 5695337 w 5936218"/>
                  <a:gd name="connsiteY90-153824" fmla="*/ 1177138 h 2711051"/>
                  <a:gd name="connsiteX91-153825" fmla="*/ 5693366 w 5936218"/>
                  <a:gd name="connsiteY91-153826" fmla="*/ 1174378 h 2711051"/>
                  <a:gd name="connsiteX92-153827" fmla="*/ 5640799 w 5936218"/>
                  <a:gd name="connsiteY92-153828" fmla="*/ 1133961 h 2711051"/>
                  <a:gd name="connsiteX93-153829" fmla="*/ 5656705 w 5936218"/>
                  <a:gd name="connsiteY93-153830" fmla="*/ 1177138 h 2711051"/>
                  <a:gd name="connsiteX94-153831" fmla="*/ 5586259 w 5936218"/>
                  <a:gd name="connsiteY94-153832" fmla="*/ 1252129 h 2711051"/>
                  <a:gd name="connsiteX95-153833" fmla="*/ 5575676 w 5936218"/>
                  <a:gd name="connsiteY95-153834" fmla="*/ 1251121 h 2711051"/>
                  <a:gd name="connsiteX96-153835" fmla="*/ 5539436 w 5936218"/>
                  <a:gd name="connsiteY96-153836" fmla="*/ 1248804 h 2711051"/>
                  <a:gd name="connsiteX97-153837" fmla="*/ 5593077 w 5936218"/>
                  <a:gd name="connsiteY97-153838" fmla="*/ 1354390 h 2711051"/>
                  <a:gd name="connsiteX98-153839" fmla="*/ 5613529 w 5936218"/>
                  <a:gd name="connsiteY98-153840" fmla="*/ 1413474 h 2711051"/>
                  <a:gd name="connsiteX99-153841" fmla="*/ 5608984 w 5936218"/>
                  <a:gd name="connsiteY99-153842" fmla="*/ 1436199 h 2711051"/>
                  <a:gd name="connsiteX100-153843" fmla="*/ 5597799 w 5936218"/>
                  <a:gd name="connsiteY100-153844" fmla="*/ 1432590 h 2711051"/>
                  <a:gd name="connsiteX101-153845" fmla="*/ 5534271 w 5936218"/>
                  <a:gd name="connsiteY101-153846" fmla="*/ 1415939 h 2711051"/>
                  <a:gd name="connsiteX102-153847" fmla="*/ 5436277 w 5936218"/>
                  <a:gd name="connsiteY102-153848" fmla="*/ 1472558 h 2711051"/>
                  <a:gd name="connsiteX103-153849" fmla="*/ 5397645 w 5936218"/>
                  <a:gd name="connsiteY103-153850" fmla="*/ 1483921 h 2711051"/>
                  <a:gd name="connsiteX104-153851" fmla="*/ 5345378 w 5936218"/>
                  <a:gd name="connsiteY104-153852" fmla="*/ 1538460 h 2711051"/>
                  <a:gd name="connsiteX105-153853" fmla="*/ 5290839 w 5936218"/>
                  <a:gd name="connsiteY105-153854" fmla="*/ 1586181 h 2711051"/>
                  <a:gd name="connsiteX106-153855" fmla="*/ 5274932 w 5936218"/>
                  <a:gd name="connsiteY106-153856" fmla="*/ 1617996 h 2711051"/>
                  <a:gd name="connsiteX107-153857" fmla="*/ 5267238 w 5936218"/>
                  <a:gd name="connsiteY107-153858" fmla="*/ 1609569 h 2711051"/>
                  <a:gd name="connsiteX108-153859" fmla="*/ 5263025 w 5936218"/>
                  <a:gd name="connsiteY108-153860" fmla="*/ 1617996 h 2711051"/>
                  <a:gd name="connsiteX109-153861" fmla="*/ 5219538 w 5936218"/>
                  <a:gd name="connsiteY109-153862" fmla="*/ 1570368 h 2711051"/>
                  <a:gd name="connsiteX110-153863" fmla="*/ 5129494 w 5936218"/>
                  <a:gd name="connsiteY110-153864" fmla="*/ 1624813 h 2711051"/>
                  <a:gd name="connsiteX111-153865" fmla="*/ 5126389 w 5936218"/>
                  <a:gd name="connsiteY111-153866" fmla="*/ 1619491 h 2711051"/>
                  <a:gd name="connsiteX112-153867" fmla="*/ 5117587 w 5936218"/>
                  <a:gd name="connsiteY112-153868" fmla="*/ 1624813 h 2711051"/>
                  <a:gd name="connsiteX113-153869" fmla="*/ 5105544 w 5936218"/>
                  <a:gd name="connsiteY113-153870" fmla="*/ 1604167 h 2711051"/>
                  <a:gd name="connsiteX114-153871" fmla="*/ 5074955 w 5936218"/>
                  <a:gd name="connsiteY114-153872" fmla="*/ 1629358 h 2711051"/>
                  <a:gd name="connsiteX115-153873" fmla="*/ 5065718 w 5936218"/>
                  <a:gd name="connsiteY115-153874" fmla="*/ 1627159 h 2711051"/>
                  <a:gd name="connsiteX116-153875" fmla="*/ 5063048 w 5936218"/>
                  <a:gd name="connsiteY116-153876" fmla="*/ 1629358 h 2711051"/>
                  <a:gd name="connsiteX117-153877" fmla="*/ 5026594 w 5936218"/>
                  <a:gd name="connsiteY117-153878" fmla="*/ 1620679 h 2711051"/>
                  <a:gd name="connsiteX118-153879" fmla="*/ 5015871 w 5936218"/>
                  <a:gd name="connsiteY118-153880" fmla="*/ 1665718 h 2711051"/>
                  <a:gd name="connsiteX119-153881" fmla="*/ 4974967 w 5936218"/>
                  <a:gd name="connsiteY119-153882" fmla="*/ 1731619 h 2711051"/>
                  <a:gd name="connsiteX120-153883" fmla="*/ 4974967 w 5936218"/>
                  <a:gd name="connsiteY120-153884" fmla="*/ 1763434 h 2711051"/>
                  <a:gd name="connsiteX121-153885" fmla="*/ 5011326 w 5936218"/>
                  <a:gd name="connsiteY121-153886" fmla="*/ 1877057 h 2711051"/>
                  <a:gd name="connsiteX122-153887" fmla="*/ 4999419 w 5936218"/>
                  <a:gd name="connsiteY122-153888" fmla="*/ 1877057 h 2711051"/>
                  <a:gd name="connsiteX123-153889" fmla="*/ 4974967 w 5936218"/>
                  <a:gd name="connsiteY123-153890" fmla="*/ 1877057 h 2711051"/>
                  <a:gd name="connsiteX124-153891" fmla="*/ 4963605 w 5936218"/>
                  <a:gd name="connsiteY124-153892" fmla="*/ 1929323 h 2711051"/>
                  <a:gd name="connsiteX125-153893" fmla="*/ 4974967 w 5936218"/>
                  <a:gd name="connsiteY125-153894" fmla="*/ 1956593 h 2711051"/>
                  <a:gd name="connsiteX126-153895" fmla="*/ 4909065 w 5936218"/>
                  <a:gd name="connsiteY126-153896" fmla="*/ 1990680 h 2711051"/>
                  <a:gd name="connsiteX127-153897" fmla="*/ 4897703 w 5936218"/>
                  <a:gd name="connsiteY127-153898" fmla="*/ 2058854 h 2711051"/>
                  <a:gd name="connsiteX128-153899" fmla="*/ 4845437 w 5936218"/>
                  <a:gd name="connsiteY128-153900" fmla="*/ 2074761 h 2711051"/>
                  <a:gd name="connsiteX129-153901" fmla="*/ 4834074 w 5936218"/>
                  <a:gd name="connsiteY129-153902" fmla="*/ 2133845 h 2711051"/>
                  <a:gd name="connsiteX130-153903" fmla="*/ 4779535 w 5936218"/>
                  <a:gd name="connsiteY130-153904" fmla="*/ 2192929 h 2711051"/>
                  <a:gd name="connsiteX131-153905" fmla="*/ 4777225 w 5936218"/>
                  <a:gd name="connsiteY131-153906" fmla="*/ 2182533 h 2711051"/>
                  <a:gd name="connsiteX132-153907" fmla="*/ 4767628 w 5936218"/>
                  <a:gd name="connsiteY132-153908" fmla="*/ 2192929 h 2711051"/>
                  <a:gd name="connsiteX133-153909" fmla="*/ 4758538 w 5936218"/>
                  <a:gd name="connsiteY133-153910" fmla="*/ 2152025 h 2711051"/>
                  <a:gd name="connsiteX134-153911" fmla="*/ 4742631 w 5936218"/>
                  <a:gd name="connsiteY134-153912" fmla="*/ 2065671 h 2711051"/>
                  <a:gd name="connsiteX135-153913" fmla="*/ 4715361 w 5936218"/>
                  <a:gd name="connsiteY135-153914" fmla="*/ 1924779 h 2711051"/>
                  <a:gd name="connsiteX136-153915" fmla="*/ 4735813 w 5936218"/>
                  <a:gd name="connsiteY136-153916" fmla="*/ 1833880 h 2711051"/>
                  <a:gd name="connsiteX137-153917" fmla="*/ 4767628 w 5936218"/>
                  <a:gd name="connsiteY137-153918" fmla="*/ 1790703 h 2711051"/>
                  <a:gd name="connsiteX138-153919" fmla="*/ 4767628 w 5936218"/>
                  <a:gd name="connsiteY138-153920" fmla="*/ 1763434 h 2711051"/>
                  <a:gd name="connsiteX139-153921" fmla="*/ 4826712 w 5936218"/>
                  <a:gd name="connsiteY139-153922" fmla="*/ 1747526 h 2711051"/>
                  <a:gd name="connsiteX140-153923" fmla="*/ 4892613 w 5936218"/>
                  <a:gd name="connsiteY140-153924" fmla="*/ 1656628 h 2711051"/>
                  <a:gd name="connsiteX141-153925" fmla="*/ 4956243 w 5936218"/>
                  <a:gd name="connsiteY141-153926" fmla="*/ 1581637 h 2711051"/>
                  <a:gd name="connsiteX142-153927" fmla="*/ 5022143 w 5936218"/>
                  <a:gd name="connsiteY142-153928" fmla="*/ 1522552 h 2711051"/>
                  <a:gd name="connsiteX143-153929" fmla="*/ 5046694 w 5936218"/>
                  <a:gd name="connsiteY143-153930" fmla="*/ 1415425 h 2711051"/>
                  <a:gd name="connsiteX144-153931" fmla="*/ 5015871 w 5936218"/>
                  <a:gd name="connsiteY144-153932" fmla="*/ 1420292 h 2711051"/>
                  <a:gd name="connsiteX145-153933" fmla="*/ 4995419 w 5936218"/>
                  <a:gd name="connsiteY145-153934" fmla="*/ 1483921 h 2711051"/>
                  <a:gd name="connsiteX146-153935" fmla="*/ 4904521 w 5936218"/>
                  <a:gd name="connsiteY146-153936" fmla="*/ 1570274 h 2711051"/>
                  <a:gd name="connsiteX147-153937" fmla="*/ 4901708 w 5936218"/>
                  <a:gd name="connsiteY147-153938" fmla="*/ 1561634 h 2711051"/>
                  <a:gd name="connsiteX148-153939" fmla="*/ 4892613 w 5936218"/>
                  <a:gd name="connsiteY148-153940" fmla="*/ 1570274 h 2711051"/>
                  <a:gd name="connsiteX149-153941" fmla="*/ 4861835 w 5936218"/>
                  <a:gd name="connsiteY149-153942" fmla="*/ 1475740 h 2711051"/>
                  <a:gd name="connsiteX150-153943" fmla="*/ 4779535 w 5936218"/>
                  <a:gd name="connsiteY150-153944" fmla="*/ 1499828 h 2711051"/>
                  <a:gd name="connsiteX151-153945" fmla="*/ 4684091 w 5936218"/>
                  <a:gd name="connsiteY151-153946" fmla="*/ 1624813 h 2711051"/>
                  <a:gd name="connsiteX152-153947" fmla="*/ 4715906 w 5936218"/>
                  <a:gd name="connsiteY152-153948" fmla="*/ 1672535 h 2711051"/>
                  <a:gd name="connsiteX153-153949" fmla="*/ 4636369 w 5936218"/>
                  <a:gd name="connsiteY153-153950" fmla="*/ 1688442 h 2711051"/>
                  <a:gd name="connsiteX154-153951" fmla="*/ 4577285 w 5936218"/>
                  <a:gd name="connsiteY154-153952" fmla="*/ 1692987 h 2711051"/>
                  <a:gd name="connsiteX155-153953" fmla="*/ 4577373 w 5936218"/>
                  <a:gd name="connsiteY155-153954" fmla="*/ 1692065 h 2711051"/>
                  <a:gd name="connsiteX156-153955" fmla="*/ 4565379 w 5936218"/>
                  <a:gd name="connsiteY156-153956" fmla="*/ 1692987 h 2711051"/>
                  <a:gd name="connsiteX157-153957" fmla="*/ 4569923 w 5936218"/>
                  <a:gd name="connsiteY157-153958" fmla="*/ 1645266 h 2711051"/>
                  <a:gd name="connsiteX158-153959" fmla="*/ 4520081 w 5936218"/>
                  <a:gd name="connsiteY158-153960" fmla="*/ 1635680 h 2711051"/>
                  <a:gd name="connsiteX159-153961" fmla="*/ 4475025 w 5936218"/>
                  <a:gd name="connsiteY159-153962" fmla="*/ 1665718 h 2711051"/>
                  <a:gd name="connsiteX160-153963" fmla="*/ 4464394 w 5936218"/>
                  <a:gd name="connsiteY160-153964" fmla="*/ 1664867 h 2711051"/>
                  <a:gd name="connsiteX161-153965" fmla="*/ 4463118 w 5936218"/>
                  <a:gd name="connsiteY161-153966" fmla="*/ 1665718 h 2711051"/>
                  <a:gd name="connsiteX162-153967" fmla="*/ 4357637 w 5936218"/>
                  <a:gd name="connsiteY162-153968" fmla="*/ 1657279 h 2711051"/>
                  <a:gd name="connsiteX163-153969" fmla="*/ 4243233 w 5936218"/>
                  <a:gd name="connsiteY163-153970" fmla="*/ 1677080 h 2711051"/>
                  <a:gd name="connsiteX164-153971" fmla="*/ 4125065 w 5936218"/>
                  <a:gd name="connsiteY164-153972" fmla="*/ 1811155 h 2711051"/>
                  <a:gd name="connsiteX165-153973" fmla="*/ 3984173 w 5936218"/>
                  <a:gd name="connsiteY165-153974" fmla="*/ 1967955 h 2711051"/>
                  <a:gd name="connsiteX166-153975" fmla="*/ 4038712 w 5936218"/>
                  <a:gd name="connsiteY166-153976" fmla="*/ 1972500 h 2711051"/>
                  <a:gd name="connsiteX167-153977" fmla="*/ 4059164 w 5936218"/>
                  <a:gd name="connsiteY167-153978" fmla="*/ 2015677 h 2711051"/>
                  <a:gd name="connsiteX168-153979" fmla="*/ 4087782 w 5936218"/>
                  <a:gd name="connsiteY168-153980" fmla="*/ 2024094 h 2711051"/>
                  <a:gd name="connsiteX169-153981" fmla="*/ 4106341 w 5936218"/>
                  <a:gd name="connsiteY169-153982" fmla="*/ 1995225 h 2711051"/>
                  <a:gd name="connsiteX170-153983" fmla="*/ 4117411 w 5936218"/>
                  <a:gd name="connsiteY170-153984" fmla="*/ 1996527 h 2711051"/>
                  <a:gd name="connsiteX171-153985" fmla="*/ 4118248 w 5936218"/>
                  <a:gd name="connsiteY171-153986" fmla="*/ 1995225 h 2711051"/>
                  <a:gd name="connsiteX172-153987" fmla="*/ 4156880 w 5936218"/>
                  <a:gd name="connsiteY172-153988" fmla="*/ 1999770 h 2711051"/>
                  <a:gd name="connsiteX173-153989" fmla="*/ 4211419 w 5936218"/>
                  <a:gd name="connsiteY173-153990" fmla="*/ 2070216 h 2711051"/>
                  <a:gd name="connsiteX174-153991" fmla="*/ 4215964 w 5936218"/>
                  <a:gd name="connsiteY174-153992" fmla="*/ 2117938 h 2711051"/>
                  <a:gd name="connsiteX175-153993" fmla="*/ 4184149 w 5936218"/>
                  <a:gd name="connsiteY175-153994" fmla="*/ 2177022 h 2711051"/>
                  <a:gd name="connsiteX176-153995" fmla="*/ 4177332 w 5936218"/>
                  <a:gd name="connsiteY176-153996" fmla="*/ 2247468 h 2711051"/>
                  <a:gd name="connsiteX177-153997" fmla="*/ 4161425 w 5936218"/>
                  <a:gd name="connsiteY177-153998" fmla="*/ 2333822 h 2711051"/>
                  <a:gd name="connsiteX178-153999" fmla="*/ 4109158 w 5936218"/>
                  <a:gd name="connsiteY178-154000" fmla="*/ 2413358 h 2711051"/>
                  <a:gd name="connsiteX179-154001" fmla="*/ 4097796 w 5936218"/>
                  <a:gd name="connsiteY179-154002" fmla="*/ 2451990 h 2711051"/>
                  <a:gd name="connsiteX180-154003" fmla="*/ 4043257 w 5936218"/>
                  <a:gd name="connsiteY180-154004" fmla="*/ 2511074 h 2711051"/>
                  <a:gd name="connsiteX181-154005" fmla="*/ 3995535 w 5936218"/>
                  <a:gd name="connsiteY181-154006" fmla="*/ 2570158 h 2711051"/>
                  <a:gd name="connsiteX182-154007" fmla="*/ 3975083 w 5936218"/>
                  <a:gd name="connsiteY182-154008" fmla="*/ 2601973 h 2711051"/>
                  <a:gd name="connsiteX183-154009" fmla="*/ 3925089 w 5936218"/>
                  <a:gd name="connsiteY183-154010" fmla="*/ 2629242 h 2711051"/>
                  <a:gd name="connsiteX184-154011" fmla="*/ 3913182 w 5936218"/>
                  <a:gd name="connsiteY184-154012" fmla="*/ 2629242 h 2711051"/>
                  <a:gd name="connsiteX185-154013" fmla="*/ 3904637 w 5936218"/>
                  <a:gd name="connsiteY185-154014" fmla="*/ 2629242 h 2711051"/>
                  <a:gd name="connsiteX186-154015" fmla="*/ 3892729 w 5936218"/>
                  <a:gd name="connsiteY186-154016" fmla="*/ 2629242 h 2711051"/>
                  <a:gd name="connsiteX187-154017" fmla="*/ 3871063 w 5936218"/>
                  <a:gd name="connsiteY187-154018" fmla="*/ 2612993 h 2711051"/>
                  <a:gd name="connsiteX188-154019" fmla="*/ 3829645 w 5936218"/>
                  <a:gd name="connsiteY188-154020" fmla="*/ 2640605 h 2711051"/>
                  <a:gd name="connsiteX189-154021" fmla="*/ 3822828 w 5936218"/>
                  <a:gd name="connsiteY189-154022" fmla="*/ 2661057 h 2711051"/>
                  <a:gd name="connsiteX190-154023" fmla="*/ 3818283 w 5936218"/>
                  <a:gd name="connsiteY190-154024" fmla="*/ 2651967 h 2711051"/>
                  <a:gd name="connsiteX191-154025" fmla="*/ 3818283 w 5936218"/>
                  <a:gd name="connsiteY191-154026" fmla="*/ 2640241 h 2711051"/>
                  <a:gd name="connsiteX192-154027" fmla="*/ 3817738 w 5936218"/>
                  <a:gd name="connsiteY192-154028" fmla="*/ 2640605 h 2711051"/>
                  <a:gd name="connsiteX193-154029" fmla="*/ 3810921 w 5936218"/>
                  <a:gd name="connsiteY193-154030" fmla="*/ 2661057 h 2711051"/>
                  <a:gd name="connsiteX194-154031" fmla="*/ 3806376 w 5936218"/>
                  <a:gd name="connsiteY194-154032" fmla="*/ 2624697 h 2711051"/>
                  <a:gd name="connsiteX195-154033" fmla="*/ 3818283 w 5936218"/>
                  <a:gd name="connsiteY195-154034" fmla="*/ 2624697 h 2711051"/>
                  <a:gd name="connsiteX196-154035" fmla="*/ 3833645 w 5936218"/>
                  <a:gd name="connsiteY196-154036" fmla="*/ 2565613 h 2711051"/>
                  <a:gd name="connsiteX197-154037" fmla="*/ 3822283 w 5936218"/>
                  <a:gd name="connsiteY197-154038" fmla="*/ 2522437 h 2711051"/>
                  <a:gd name="connsiteX198-154039" fmla="*/ 3849553 w 5936218"/>
                  <a:gd name="connsiteY198-154040" fmla="*/ 2499712 h 2711051"/>
                  <a:gd name="connsiteX199-154041" fmla="*/ 3858814 w 5936218"/>
                  <a:gd name="connsiteY199-154042" fmla="*/ 2501917 h 2711051"/>
                  <a:gd name="connsiteX200-154043" fmla="*/ 3861460 w 5936218"/>
                  <a:gd name="connsiteY200-154044" fmla="*/ 2499712 h 2711051"/>
                  <a:gd name="connsiteX201-154045" fmla="*/ 3898487 w 5936218"/>
                  <a:gd name="connsiteY201-154046" fmla="*/ 2508528 h 2711051"/>
                  <a:gd name="connsiteX202-154047" fmla="*/ 3919999 w 5936218"/>
                  <a:gd name="connsiteY202-154048" fmla="*/ 2463353 h 2711051"/>
                  <a:gd name="connsiteX203-154049" fmla="*/ 3935906 w 5936218"/>
                  <a:gd name="connsiteY203-154050" fmla="*/ 2404268 h 2711051"/>
                  <a:gd name="connsiteX204-154051" fmla="*/ 3947269 w 5936218"/>
                  <a:gd name="connsiteY204-154052" fmla="*/ 2381544 h 2711051"/>
                  <a:gd name="connsiteX205-154053" fmla="*/ 3966292 w 5936218"/>
                  <a:gd name="connsiteY205-154054" fmla="*/ 2337156 h 2711051"/>
                  <a:gd name="connsiteX206-154055" fmla="*/ 3915999 w 5936218"/>
                  <a:gd name="connsiteY206-154056" fmla="*/ 2349729 h 2711051"/>
                  <a:gd name="connsiteX207-154057" fmla="*/ 3888729 w 5936218"/>
                  <a:gd name="connsiteY207-154058" fmla="*/ 2372454 h 2711051"/>
                  <a:gd name="connsiteX208-154059" fmla="*/ 3876822 w 5936218"/>
                  <a:gd name="connsiteY208-154060" fmla="*/ 2372454 h 2711051"/>
                  <a:gd name="connsiteX209-154061" fmla="*/ 3829645 w 5936218"/>
                  <a:gd name="connsiteY209-154062" fmla="*/ 2372454 h 2711051"/>
                  <a:gd name="connsiteX210-154063" fmla="*/ 3817738 w 5936218"/>
                  <a:gd name="connsiteY210-154064" fmla="*/ 2372454 h 2711051"/>
                  <a:gd name="connsiteX211-154065" fmla="*/ 3801831 w 5936218"/>
                  <a:gd name="connsiteY211-154066" fmla="*/ 2317915 h 2711051"/>
                  <a:gd name="connsiteX212-154067" fmla="*/ 3758654 w 5936218"/>
                  <a:gd name="connsiteY212-154068" fmla="*/ 2279283 h 2711051"/>
                  <a:gd name="connsiteX213-154069" fmla="*/ 3692753 w 5936218"/>
                  <a:gd name="connsiteY213-154070" fmla="*/ 2263376 h 2711051"/>
                  <a:gd name="connsiteX214-154071" fmla="*/ 3683663 w 5936218"/>
                  <a:gd name="connsiteY214-154072" fmla="*/ 2204292 h 2711051"/>
                  <a:gd name="connsiteX215-154073" fmla="*/ 3672301 w 5936218"/>
                  <a:gd name="connsiteY215-154074" fmla="*/ 2172477 h 2711051"/>
                  <a:gd name="connsiteX216-154075" fmla="*/ 3656393 w 5936218"/>
                  <a:gd name="connsiteY216-154076" fmla="*/ 2145208 h 2711051"/>
                  <a:gd name="connsiteX217-154077" fmla="*/ 3633669 w 5936218"/>
                  <a:gd name="connsiteY217-154078" fmla="*/ 2086123 h 2711051"/>
                  <a:gd name="connsiteX218-154079" fmla="*/ 3601854 w 5936218"/>
                  <a:gd name="connsiteY218-154080" fmla="*/ 2065671 h 2711051"/>
                  <a:gd name="connsiteX219-154081" fmla="*/ 3545995 w 5936218"/>
                  <a:gd name="connsiteY219-154082" fmla="*/ 2044187 h 2711051"/>
                  <a:gd name="connsiteX220-154083" fmla="*/ 3506955 w 5936218"/>
                  <a:gd name="connsiteY220-154084" fmla="*/ 2049764 h 2711051"/>
                  <a:gd name="connsiteX221-154085" fmla="*/ 3463779 w 5936218"/>
                  <a:gd name="connsiteY221-154086" fmla="*/ 2058854 h 2711051"/>
                  <a:gd name="connsiteX222-154087" fmla="*/ 3431964 w 5936218"/>
                  <a:gd name="connsiteY222-154088" fmla="*/ 2086123 h 2711051"/>
                  <a:gd name="connsiteX223-154089" fmla="*/ 3452416 w 5936218"/>
                  <a:gd name="connsiteY223-154090" fmla="*/ 2102031 h 2711051"/>
                  <a:gd name="connsiteX224-154091" fmla="*/ 3452416 w 5936218"/>
                  <a:gd name="connsiteY224-154092" fmla="*/ 2133845 h 2711051"/>
                  <a:gd name="connsiteX225-154093" fmla="*/ 1811153 w 5936218"/>
                  <a:gd name="connsiteY225-154094" fmla="*/ 1999770 h 2711051"/>
                  <a:gd name="connsiteX226-154095" fmla="*/ 1748069 w 5936218"/>
                  <a:gd name="connsiteY226-154096" fmla="*/ 2038402 h 2711051"/>
                  <a:gd name="connsiteX227-154097" fmla="*/ 1711709 w 5936218"/>
                  <a:gd name="connsiteY227-154098" fmla="*/ 2042947 h 2711051"/>
                  <a:gd name="connsiteX228-154099" fmla="*/ 1711926 w 5936218"/>
                  <a:gd name="connsiteY228-154100" fmla="*/ 2041431 h 2711051"/>
                  <a:gd name="connsiteX229-154101" fmla="*/ 1699803 w 5936218"/>
                  <a:gd name="connsiteY229-154102" fmla="*/ 2042947 h 2711051"/>
                  <a:gd name="connsiteX230-154103" fmla="*/ 1704347 w 5936218"/>
                  <a:gd name="connsiteY230-154104" fmla="*/ 2011132 h 2711051"/>
                  <a:gd name="connsiteX231-154105" fmla="*/ 1662460 w 5936218"/>
                  <a:gd name="connsiteY231-154106" fmla="*/ 1993181 h 2711051"/>
                  <a:gd name="connsiteX232-154107" fmla="*/ 1629901 w 5936218"/>
                  <a:gd name="connsiteY232-154108" fmla="*/ 2006587 h 2711051"/>
                  <a:gd name="connsiteX233-154109" fmla="*/ 1629300 w 5936218"/>
                  <a:gd name="connsiteY233-154110" fmla="*/ 2001932 h 2711051"/>
                  <a:gd name="connsiteX234-154111" fmla="*/ 1617994 w 5936218"/>
                  <a:gd name="connsiteY234-154112" fmla="*/ 2006587 h 2711051"/>
                  <a:gd name="connsiteX235-154113" fmla="*/ 1608904 w 5936218"/>
                  <a:gd name="connsiteY235-154114" fmla="*/ 1936141 h 2711051"/>
                  <a:gd name="connsiteX236-154115" fmla="*/ 1552684 w 5936218"/>
                  <a:gd name="connsiteY236-154116" fmla="*/ 1926448 h 2711051"/>
                  <a:gd name="connsiteX237-154117" fmla="*/ 1518550 w 5936218"/>
                  <a:gd name="connsiteY237-154118" fmla="*/ 1952048 h 2711051"/>
                  <a:gd name="connsiteX238-154119" fmla="*/ 1425379 w 5936218"/>
                  <a:gd name="connsiteY238-154120" fmla="*/ 1972500 h 2711051"/>
                  <a:gd name="connsiteX239-154121" fmla="*/ 1409472 w 5936218"/>
                  <a:gd name="connsiteY239-154122" fmla="*/ 1990680 h 2711051"/>
                  <a:gd name="connsiteX240-154123" fmla="*/ 1270852 w 5936218"/>
                  <a:gd name="connsiteY240-154124" fmla="*/ 2011132 h 2711051"/>
                  <a:gd name="connsiteX241-154125" fmla="*/ 1254945 w 5936218"/>
                  <a:gd name="connsiteY241-154126" fmla="*/ 2031584 h 2711051"/>
                  <a:gd name="connsiteX242-154127" fmla="*/ 1282214 w 5936218"/>
                  <a:gd name="connsiteY242-154128" fmla="*/ 2074761 h 2711051"/>
                  <a:gd name="connsiteX243-154129" fmla="*/ 1243582 w 5936218"/>
                  <a:gd name="connsiteY243-154130" fmla="*/ 2090668 h 2711051"/>
                  <a:gd name="connsiteX244-154131" fmla="*/ 1254945 w 5936218"/>
                  <a:gd name="connsiteY244-154132" fmla="*/ 2108848 h 2711051"/>
                  <a:gd name="connsiteX245-154133" fmla="*/ 1216313 w 5936218"/>
                  <a:gd name="connsiteY245-154134" fmla="*/ 2133845 h 2711051"/>
                  <a:gd name="connsiteX246-154135" fmla="*/ 1275397 w 5936218"/>
                  <a:gd name="connsiteY246-154136" fmla="*/ 2177022 h 2711051"/>
                  <a:gd name="connsiteX247-154137" fmla="*/ 1270852 w 5936218"/>
                  <a:gd name="connsiteY247-154138" fmla="*/ 2204292 h 2711051"/>
                  <a:gd name="connsiteX248-154139" fmla="*/ 1259108 w 5936218"/>
                  <a:gd name="connsiteY248-154140" fmla="*/ 2203313 h 2711051"/>
                  <a:gd name="connsiteX249-154141" fmla="*/ 1258945 w 5936218"/>
                  <a:gd name="connsiteY249-154142" fmla="*/ 2204292 h 2711051"/>
                  <a:gd name="connsiteX250-154143" fmla="*/ 1215644 w 5936218"/>
                  <a:gd name="connsiteY250-154144" fmla="*/ 2200683 h 2711051"/>
                  <a:gd name="connsiteX251-154145" fmla="*/ 1204950 w 5936218"/>
                  <a:gd name="connsiteY251-154146" fmla="*/ 2215654 h 2711051"/>
                  <a:gd name="connsiteX252-154147" fmla="*/ 1196495 w 5936218"/>
                  <a:gd name="connsiteY252-154148" fmla="*/ 2210822 h 2711051"/>
                  <a:gd name="connsiteX253-154149" fmla="*/ 1193043 w 5936218"/>
                  <a:gd name="connsiteY253-154150" fmla="*/ 2215654 h 2711051"/>
                  <a:gd name="connsiteX254-154151" fmla="*/ 1145322 w 5936218"/>
                  <a:gd name="connsiteY254-154152" fmla="*/ 2188384 h 2711051"/>
                  <a:gd name="connsiteX255-154153" fmla="*/ 1098145 w 5936218"/>
                  <a:gd name="connsiteY255-154154" fmla="*/ 2188384 h 2711051"/>
                  <a:gd name="connsiteX256-154155" fmla="*/ 1061785 w 5936218"/>
                  <a:gd name="connsiteY256-154156" fmla="*/ 2215654 h 2711051"/>
                  <a:gd name="connsiteX257-154157" fmla="*/ 1055322 w 5936218"/>
                  <a:gd name="connsiteY257-154158" fmla="*/ 2211571 h 2711051"/>
                  <a:gd name="connsiteX258-154159" fmla="*/ 1049878 w 5936218"/>
                  <a:gd name="connsiteY258-154160" fmla="*/ 2215654 h 2711051"/>
                  <a:gd name="connsiteX259-154161" fmla="*/ 1006701 w 5936218"/>
                  <a:gd name="connsiteY259-154162" fmla="*/ 2188384 h 2711051"/>
                  <a:gd name="connsiteX260-154163" fmla="*/ 924893 w 5936218"/>
                  <a:gd name="connsiteY260-154164" fmla="*/ 2152025 h 2711051"/>
                  <a:gd name="connsiteX261-154165" fmla="*/ 877716 w 5936218"/>
                  <a:gd name="connsiteY261-154166" fmla="*/ 2152025 h 2711051"/>
                  <a:gd name="connsiteX262-154167" fmla="*/ 802724 w 5936218"/>
                  <a:gd name="connsiteY262-154168" fmla="*/ 2215654 h 2711051"/>
                  <a:gd name="connsiteX263-154169" fmla="*/ 798179 w 5936218"/>
                  <a:gd name="connsiteY263-154170" fmla="*/ 2258831 h 2711051"/>
                  <a:gd name="connsiteX264-154171" fmla="*/ 787406 w 5936218"/>
                  <a:gd name="connsiteY264-154172" fmla="*/ 2248058 h 2711051"/>
                  <a:gd name="connsiteX265-154173" fmla="*/ 786272 w 5936218"/>
                  <a:gd name="connsiteY265-154174" fmla="*/ 2258831 h 2711051"/>
                  <a:gd name="connsiteX266-154175" fmla="*/ 756063 w 5936218"/>
                  <a:gd name="connsiteY266-154176" fmla="*/ 2228621 h 2711051"/>
                  <a:gd name="connsiteX267-154177" fmla="*/ 732278 w 5936218"/>
                  <a:gd name="connsiteY267-154178" fmla="*/ 2286100 h 2711051"/>
                  <a:gd name="connsiteX268-154179" fmla="*/ 743640 w 5936218"/>
                  <a:gd name="connsiteY268-154180" fmla="*/ 2295190 h 2711051"/>
                  <a:gd name="connsiteX269-154181" fmla="*/ 723188 w 5936218"/>
                  <a:gd name="connsiteY269-154182" fmla="*/ 2338367 h 2711051"/>
                  <a:gd name="connsiteX270-154183" fmla="*/ 747026 w 5936218"/>
                  <a:gd name="connsiteY270-154184" fmla="*/ 2375208 h 2711051"/>
                  <a:gd name="connsiteX271-154185" fmla="*/ 763548 w 5936218"/>
                  <a:gd name="connsiteY271-154186" fmla="*/ 2372454 h 2711051"/>
                  <a:gd name="connsiteX272-154187" fmla="*/ 764871 w 5936218"/>
                  <a:gd name="connsiteY272-154188" fmla="*/ 2374218 h 2711051"/>
                  <a:gd name="connsiteX273-154189" fmla="*/ 775455 w 5936218"/>
                  <a:gd name="connsiteY273-154190" fmla="*/ 2372454 h 2711051"/>
                  <a:gd name="connsiteX274-154191" fmla="*/ 802724 w 5936218"/>
                  <a:gd name="connsiteY274-154192" fmla="*/ 2408813 h 2711051"/>
                  <a:gd name="connsiteX275-154193" fmla="*/ 798179 w 5936218"/>
                  <a:gd name="connsiteY275-154194" fmla="*/ 2436083 h 2711051"/>
                  <a:gd name="connsiteX276-154195" fmla="*/ 818632 w 5936218"/>
                  <a:gd name="connsiteY276-154196" fmla="*/ 2447445 h 2711051"/>
                  <a:gd name="connsiteX277-154197" fmla="*/ 802724 w 5936218"/>
                  <a:gd name="connsiteY277-154198" fmla="*/ 2479260 h 2711051"/>
                  <a:gd name="connsiteX278-154199" fmla="*/ 766365 w 5936218"/>
                  <a:gd name="connsiteY278-154200" fmla="*/ 2483805 h 2711051"/>
                  <a:gd name="connsiteX279-154201" fmla="*/ 727733 w 5936218"/>
                  <a:gd name="connsiteY279-154202" fmla="*/ 2542889 h 2711051"/>
                  <a:gd name="connsiteX280-154203" fmla="*/ 759548 w 5936218"/>
                  <a:gd name="connsiteY280-154204" fmla="*/ 2586066 h 2711051"/>
                  <a:gd name="connsiteX281-154205" fmla="*/ 759548 w 5936218"/>
                  <a:gd name="connsiteY281-154206" fmla="*/ 2624697 h 2711051"/>
                  <a:gd name="connsiteX282-154207" fmla="*/ 798179 w 5936218"/>
                  <a:gd name="connsiteY282-154208" fmla="*/ 2683782 h 2711051"/>
                  <a:gd name="connsiteX283-154209" fmla="*/ 775455 w 5936218"/>
                  <a:gd name="connsiteY283-154210" fmla="*/ 2699689 h 2711051"/>
                  <a:gd name="connsiteX284-154211" fmla="*/ 770910 w 5936218"/>
                  <a:gd name="connsiteY284-154212" fmla="*/ 2711051 h 2711051"/>
                  <a:gd name="connsiteX285-154213" fmla="*/ 759003 w 5936218"/>
                  <a:gd name="connsiteY285-154214" fmla="*/ 2711051 h 2711051"/>
                  <a:gd name="connsiteX286-154215" fmla="*/ 755003 w 5936218"/>
                  <a:gd name="connsiteY286-154216" fmla="*/ 2711051 h 2711051"/>
                  <a:gd name="connsiteX287-154217" fmla="*/ 743096 w 5936218"/>
                  <a:gd name="connsiteY287-154218" fmla="*/ 2711051 h 2711051"/>
                  <a:gd name="connsiteX288-154219" fmla="*/ 715826 w 5936218"/>
                  <a:gd name="connsiteY288-154220" fmla="*/ 2676964 h 2711051"/>
                  <a:gd name="connsiteX289-154221" fmla="*/ 704464 w 5936218"/>
                  <a:gd name="connsiteY289-154222" fmla="*/ 2676964 h 2711051"/>
                  <a:gd name="connsiteX290-154223" fmla="*/ 684012 w 5936218"/>
                  <a:gd name="connsiteY290-154224" fmla="*/ 2667874 h 2711051"/>
                  <a:gd name="connsiteX291-154225" fmla="*/ 672649 w 5936218"/>
                  <a:gd name="connsiteY291-154226" fmla="*/ 2645150 h 2711051"/>
                  <a:gd name="connsiteX292-154227" fmla="*/ 645222 w 5936218"/>
                  <a:gd name="connsiteY292-154228" fmla="*/ 2637313 h 2711051"/>
                  <a:gd name="connsiteX293-154229" fmla="*/ 625472 w 5936218"/>
                  <a:gd name="connsiteY293-154230" fmla="*/ 2640605 h 2711051"/>
                  <a:gd name="connsiteX294-154231" fmla="*/ 623771 w 5936218"/>
                  <a:gd name="connsiteY294-154232" fmla="*/ 2638904 h 2711051"/>
                  <a:gd name="connsiteX295-154233" fmla="*/ 613565 w 5936218"/>
                  <a:gd name="connsiteY295-154234" fmla="*/ 2640605 h 2711051"/>
                  <a:gd name="connsiteX296-154235" fmla="*/ 609020 w 5936218"/>
                  <a:gd name="connsiteY296-154236" fmla="*/ 2636060 h 2711051"/>
                  <a:gd name="connsiteX297-154237" fmla="*/ 559026 w 5936218"/>
                  <a:gd name="connsiteY297-154238" fmla="*/ 2608790 h 2711051"/>
                  <a:gd name="connsiteX298-154239" fmla="*/ 506760 w 5936218"/>
                  <a:gd name="connsiteY298-154240" fmla="*/ 2601973 h 2711051"/>
                  <a:gd name="connsiteX299-154241" fmla="*/ 483280 w 5936218"/>
                  <a:gd name="connsiteY299-154242" fmla="*/ 2595264 h 2711051"/>
                  <a:gd name="connsiteX300-154243" fmla="*/ 480035 w 5936218"/>
                  <a:gd name="connsiteY300-154244" fmla="*/ 2597428 h 2711051"/>
                  <a:gd name="connsiteX301-154245" fmla="*/ 475042 w 5936218"/>
                  <a:gd name="connsiteY301-154246" fmla="*/ 2592910 h 2711051"/>
                  <a:gd name="connsiteX302-154247" fmla="*/ 474945 w 5936218"/>
                  <a:gd name="connsiteY302-154248" fmla="*/ 2592883 h 2711051"/>
                  <a:gd name="connsiteX303-154249" fmla="*/ 468128 w 5936218"/>
                  <a:gd name="connsiteY303-154250" fmla="*/ 2597428 h 2711051"/>
                  <a:gd name="connsiteX304-154251" fmla="*/ 420406 w 5936218"/>
                  <a:gd name="connsiteY304-154252" fmla="*/ 2554251 h 2711051"/>
                  <a:gd name="connsiteX305-154253" fmla="*/ 381774 w 5936218"/>
                  <a:gd name="connsiteY305-154254" fmla="*/ 2538344 h 2711051"/>
                  <a:gd name="connsiteX306-154255" fmla="*/ 349960 w 5936218"/>
                  <a:gd name="connsiteY306-154256" fmla="*/ 2506529 h 2711051"/>
                  <a:gd name="connsiteX307-154257" fmla="*/ 377229 w 5936218"/>
                  <a:gd name="connsiteY307-154258" fmla="*/ 2499712 h 2711051"/>
                  <a:gd name="connsiteX308-154259" fmla="*/ 404499 w 5936218"/>
                  <a:gd name="connsiteY308-154260" fmla="*/ 2451990 h 2711051"/>
                  <a:gd name="connsiteX309-154261" fmla="*/ 388591 w 5936218"/>
                  <a:gd name="connsiteY309-154262" fmla="*/ 2436083 h 2711051"/>
                  <a:gd name="connsiteX310-154263" fmla="*/ 440858 w 5936218"/>
                  <a:gd name="connsiteY310-154264" fmla="*/ 2408813 h 2711051"/>
                  <a:gd name="connsiteX311-154265" fmla="*/ 440858 w 5936218"/>
                  <a:gd name="connsiteY311-154266" fmla="*/ 2405757 h 2711051"/>
                  <a:gd name="connsiteX312-154267" fmla="*/ 416406 w 5936218"/>
                  <a:gd name="connsiteY312-154268" fmla="*/ 2408813 h 2711051"/>
                  <a:gd name="connsiteX313-154269" fmla="*/ 416406 w 5936218"/>
                  <a:gd name="connsiteY313-154270" fmla="*/ 2407325 h 2711051"/>
                  <a:gd name="connsiteX314-154271" fmla="*/ 404499 w 5936218"/>
                  <a:gd name="connsiteY314-154272" fmla="*/ 2408813 h 2711051"/>
                  <a:gd name="connsiteX315-154273" fmla="*/ 404499 w 5936218"/>
                  <a:gd name="connsiteY315-154274" fmla="*/ 2388361 h 2711051"/>
                  <a:gd name="connsiteX316-154275" fmla="*/ 424951 w 5936218"/>
                  <a:gd name="connsiteY316-154276" fmla="*/ 2372454 h 2711051"/>
                  <a:gd name="connsiteX317-154277" fmla="*/ 463583 w 5936218"/>
                  <a:gd name="connsiteY317-154278" fmla="*/ 2365637 h 2711051"/>
                  <a:gd name="connsiteX318-154279" fmla="*/ 468128 w 5936218"/>
                  <a:gd name="connsiteY318-154280" fmla="*/ 2349729 h 2711051"/>
                  <a:gd name="connsiteX319-154281" fmla="*/ 456765 w 5936218"/>
                  <a:gd name="connsiteY319-154282" fmla="*/ 2317915 h 2711051"/>
                  <a:gd name="connsiteX320-154283" fmla="*/ 474945 w 5936218"/>
                  <a:gd name="connsiteY320-154284" fmla="*/ 2290645 h 2711051"/>
                  <a:gd name="connsiteX321-154285" fmla="*/ 474945 w 5936218"/>
                  <a:gd name="connsiteY321-154286" fmla="*/ 2270193 h 2711051"/>
                  <a:gd name="connsiteX322-154287" fmla="*/ 420406 w 5936218"/>
                  <a:gd name="connsiteY322-154288" fmla="*/ 2252013 h 2711051"/>
                  <a:gd name="connsiteX323-154289" fmla="*/ 409588 w 5936218"/>
                  <a:gd name="connsiteY323-154290" fmla="*/ 2252013 h 2711051"/>
                  <a:gd name="connsiteX324-154291" fmla="*/ 397681 w 5936218"/>
                  <a:gd name="connsiteY324-154292" fmla="*/ 2252013 h 2711051"/>
                  <a:gd name="connsiteX325-154293" fmla="*/ 379485 w 5936218"/>
                  <a:gd name="connsiteY325-154294" fmla="*/ 2229774 h 2711051"/>
                  <a:gd name="connsiteX326-154295" fmla="*/ 357322 w 5936218"/>
                  <a:gd name="connsiteY326-154296" fmla="*/ 2236106 h 2711051"/>
                  <a:gd name="connsiteX327-154297" fmla="*/ 352842 w 5936218"/>
                  <a:gd name="connsiteY327-154298" fmla="*/ 2233984 h 2711051"/>
                  <a:gd name="connsiteX328-154299" fmla="*/ 345415 w 5936218"/>
                  <a:gd name="connsiteY328-154300" fmla="*/ 2236106 h 2711051"/>
                  <a:gd name="connsiteX329-154301" fmla="*/ 302238 w 5936218"/>
                  <a:gd name="connsiteY329-154302" fmla="*/ 2215654 h 2711051"/>
                  <a:gd name="connsiteX330-154303" fmla="*/ 302238 w 5936218"/>
                  <a:gd name="connsiteY330-154304" fmla="*/ 2204292 h 2711051"/>
                  <a:gd name="connsiteX331-154305" fmla="*/ 286331 w 5936218"/>
                  <a:gd name="connsiteY331-154306" fmla="*/ 2177022 h 2711051"/>
                  <a:gd name="connsiteX332-154307" fmla="*/ 270968 w 5936218"/>
                  <a:gd name="connsiteY332-154308" fmla="*/ 2177022 h 2711051"/>
                  <a:gd name="connsiteX333-154309" fmla="*/ 259061 w 5936218"/>
                  <a:gd name="connsiteY333-154310" fmla="*/ 2177022 h 2711051"/>
                  <a:gd name="connsiteX334-154311" fmla="*/ 254516 w 5936218"/>
                  <a:gd name="connsiteY334-154312" fmla="*/ 2161115 h 2711051"/>
                  <a:gd name="connsiteX335-154313" fmla="*/ 263606 w 5936218"/>
                  <a:gd name="connsiteY335-154314" fmla="*/ 2145208 h 2711051"/>
                  <a:gd name="connsiteX336-154315" fmla="*/ 243991 w 5936218"/>
                  <a:gd name="connsiteY336-154316" fmla="*/ 2114695 h 2711051"/>
                  <a:gd name="connsiteX337-154317" fmla="*/ 216429 w 5936218"/>
                  <a:gd name="connsiteY337-154318" fmla="*/ 2117938 h 2711051"/>
                  <a:gd name="connsiteX338-154319" fmla="*/ 212956 w 5936218"/>
                  <a:gd name="connsiteY338-154320" fmla="*/ 2116946 h 2711051"/>
                  <a:gd name="connsiteX339-154321" fmla="*/ 204522 w 5936218"/>
                  <a:gd name="connsiteY339-154322" fmla="*/ 2117938 h 2711051"/>
                  <a:gd name="connsiteX340-154323" fmla="*/ 199623 w 5936218"/>
                  <a:gd name="connsiteY340-154324" fmla="*/ 2116538 h 2711051"/>
                  <a:gd name="connsiteX341-154325" fmla="*/ 195977 w 5936218"/>
                  <a:gd name="connsiteY341-154326" fmla="*/ 2129300 h 2711051"/>
                  <a:gd name="connsiteX342-154327" fmla="*/ 184968 w 5936218"/>
                  <a:gd name="connsiteY342-154328" fmla="*/ 2126155 h 2711051"/>
                  <a:gd name="connsiteX343-154329" fmla="*/ 184070 w 5936218"/>
                  <a:gd name="connsiteY343-154330" fmla="*/ 2129300 h 2711051"/>
                  <a:gd name="connsiteX344-154331" fmla="*/ 168163 w 5936218"/>
                  <a:gd name="connsiteY344-154332" fmla="*/ 2124765 h 2711051"/>
                  <a:gd name="connsiteX345-154333" fmla="*/ 156800 w 5936218"/>
                  <a:gd name="connsiteY345-154334" fmla="*/ 2086123 h 2711051"/>
                  <a:gd name="connsiteX346-154335" fmla="*/ 152255 w 5936218"/>
                  <a:gd name="connsiteY346-154336" fmla="*/ 2070216 h 2711051"/>
                  <a:gd name="connsiteX347-154337" fmla="*/ 156800 w 5936218"/>
                  <a:gd name="connsiteY347-154338" fmla="*/ 2065671 h 2711051"/>
                  <a:gd name="connsiteX348-154339" fmla="*/ 168707 w 5936218"/>
                  <a:gd name="connsiteY348-154340" fmla="*/ 2065671 h 2711051"/>
                  <a:gd name="connsiteX349-154341" fmla="*/ 188615 w 5936218"/>
                  <a:gd name="connsiteY349-154342" fmla="*/ 2065671 h 2711051"/>
                  <a:gd name="connsiteX350-154343" fmla="*/ 199977 w 5936218"/>
                  <a:gd name="connsiteY350-154344" fmla="*/ 2054309 h 2711051"/>
                  <a:gd name="connsiteX351-154345" fmla="*/ 188615 w 5936218"/>
                  <a:gd name="connsiteY351-154346" fmla="*/ 2031584 h 2711051"/>
                  <a:gd name="connsiteX352-154347" fmla="*/ 168163 w 5936218"/>
                  <a:gd name="connsiteY352-154348" fmla="*/ 2022495 h 2711051"/>
                  <a:gd name="connsiteX353-154349" fmla="*/ 168163 w 5936218"/>
                  <a:gd name="connsiteY353-154350" fmla="*/ 2015677 h 2711051"/>
                  <a:gd name="connsiteX354-154351" fmla="*/ 152255 w 5936218"/>
                  <a:gd name="connsiteY354-154352" fmla="*/ 1999770 h 2711051"/>
                  <a:gd name="connsiteX355-154353" fmla="*/ 129531 w 5936218"/>
                  <a:gd name="connsiteY355-154354" fmla="*/ 1963410 h 2711051"/>
                  <a:gd name="connsiteX356-154355" fmla="*/ 140893 w 5936218"/>
                  <a:gd name="connsiteY356-154356" fmla="*/ 1940686 h 2711051"/>
                  <a:gd name="connsiteX357-154357" fmla="*/ 136348 w 5936218"/>
                  <a:gd name="connsiteY357-154358" fmla="*/ 1913416 h 2711051"/>
                  <a:gd name="connsiteX358-154359" fmla="*/ 103789 w 5936218"/>
                  <a:gd name="connsiteY358-154360" fmla="*/ 1900009 h 2711051"/>
                  <a:gd name="connsiteX359-154361" fmla="*/ 93716 w 5936218"/>
                  <a:gd name="connsiteY359-154362" fmla="*/ 1904326 h 2711051"/>
                  <a:gd name="connsiteX360-154363" fmla="*/ 91868 w 5936218"/>
                  <a:gd name="connsiteY360-154364" fmla="*/ 1900015 h 2711051"/>
                  <a:gd name="connsiteX361-154365" fmla="*/ 81809 w 5936218"/>
                  <a:gd name="connsiteY361-154366" fmla="*/ 1904326 h 2711051"/>
                  <a:gd name="connsiteX362-154367" fmla="*/ 74992 w 5936218"/>
                  <a:gd name="connsiteY362-154368" fmla="*/ 1888419 h 2711051"/>
                  <a:gd name="connsiteX363-154369" fmla="*/ 34087 w 5936218"/>
                  <a:gd name="connsiteY363-154370" fmla="*/ 1877057 h 2711051"/>
                  <a:gd name="connsiteX364-154371" fmla="*/ 22725 w 5936218"/>
                  <a:gd name="connsiteY364-154372" fmla="*/ 1833880 h 2711051"/>
                  <a:gd name="connsiteX365-154373" fmla="*/ 22725 w 5936218"/>
                  <a:gd name="connsiteY365-154374" fmla="*/ 1802065 h 2711051"/>
                  <a:gd name="connsiteX366-154375" fmla="*/ 0 w 5936218"/>
                  <a:gd name="connsiteY366-154376" fmla="*/ 1786158 h 2711051"/>
                  <a:gd name="connsiteX367-154377" fmla="*/ 15907 w 5936218"/>
                  <a:gd name="connsiteY367-154378" fmla="*/ 1763434 h 2711051"/>
                  <a:gd name="connsiteX368-154379" fmla="*/ 6818 w 5936218"/>
                  <a:gd name="connsiteY368-154380" fmla="*/ 1699805 h 2711051"/>
                  <a:gd name="connsiteX369-154381" fmla="*/ 34087 w 5936218"/>
                  <a:gd name="connsiteY369-154382" fmla="*/ 1656628 h 2711051"/>
                  <a:gd name="connsiteX370-154383" fmla="*/ 27270 w 5936218"/>
                  <a:gd name="connsiteY370-154384" fmla="*/ 1645266 h 2711051"/>
                  <a:gd name="connsiteX371-154385" fmla="*/ 70447 w 5936218"/>
                  <a:gd name="connsiteY371-154386" fmla="*/ 1606634 h 2711051"/>
                  <a:gd name="connsiteX372-154387" fmla="*/ 27270 w 5936218"/>
                  <a:gd name="connsiteY372-154388" fmla="*/ 1570274 h 2711051"/>
                  <a:gd name="connsiteX373-154389" fmla="*/ 109078 w 5936218"/>
                  <a:gd name="connsiteY373-154390" fmla="*/ 1472558 h 2711051"/>
                  <a:gd name="connsiteX374-154391" fmla="*/ 145438 w 5936218"/>
                  <a:gd name="connsiteY374-154392" fmla="*/ 1429381 h 2711051"/>
                  <a:gd name="connsiteX375-154393" fmla="*/ 156800 w 5936218"/>
                  <a:gd name="connsiteY375-154394" fmla="*/ 1386205 h 2711051"/>
                  <a:gd name="connsiteX376-154395" fmla="*/ 102261 w 5936218"/>
                  <a:gd name="connsiteY376-154396" fmla="*/ 1333938 h 2711051"/>
                  <a:gd name="connsiteX377-154397" fmla="*/ 118168 w 5936218"/>
                  <a:gd name="connsiteY377-154398" fmla="*/ 1279399 h 2711051"/>
                  <a:gd name="connsiteX378-154399" fmla="*/ 86354 w 5936218"/>
                  <a:gd name="connsiteY378-154400" fmla="*/ 1215770 h 2711051"/>
                  <a:gd name="connsiteX379-154401" fmla="*/ 109078 w 5936218"/>
                  <a:gd name="connsiteY379-154402" fmla="*/ 1140778 h 2711051"/>
                  <a:gd name="connsiteX380-154403" fmla="*/ 70447 w 5936218"/>
                  <a:gd name="connsiteY380-154404" fmla="*/ 1038517 h 2711051"/>
                  <a:gd name="connsiteX381-154405" fmla="*/ 102261 w 5936218"/>
                  <a:gd name="connsiteY381-154406" fmla="*/ 968071 h 2711051"/>
                  <a:gd name="connsiteX382-154407" fmla="*/ 43177 w 5936218"/>
                  <a:gd name="connsiteY382-154408" fmla="*/ 902170 h 2711051"/>
                  <a:gd name="connsiteX383-154409" fmla="*/ 49994 w 5936218"/>
                  <a:gd name="connsiteY383-154410" fmla="*/ 827178 h 2711051"/>
                  <a:gd name="connsiteX384-154411" fmla="*/ 81809 w 5936218"/>
                  <a:gd name="connsiteY384-154412" fmla="*/ 822633 h 2711051"/>
                  <a:gd name="connsiteX385-154413" fmla="*/ 145438 w 5936218"/>
                  <a:gd name="connsiteY385-154414" fmla="*/ 779457 h 2711051"/>
                  <a:gd name="connsiteX386-154415" fmla="*/ 184070 w 5936218"/>
                  <a:gd name="connsiteY386-154416" fmla="*/ 740825 h 2711051"/>
                  <a:gd name="connsiteX387-154417" fmla="*/ 189699 w 5936218"/>
                  <a:gd name="connsiteY387-154418" fmla="*/ 747103 h 2711051"/>
                  <a:gd name="connsiteX388-154419" fmla="*/ 195977 w 5936218"/>
                  <a:gd name="connsiteY388-154420" fmla="*/ 740825 h 2711051"/>
                  <a:gd name="connsiteX389-154421" fmla="*/ 255061 w 5936218"/>
                  <a:gd name="connsiteY389-154422" fmla="*/ 806726 h 2711051"/>
                  <a:gd name="connsiteX390-154423" fmla="*/ 350504 w 5936218"/>
                  <a:gd name="connsiteY390-154424" fmla="*/ 827178 h 2711051"/>
                  <a:gd name="connsiteX391-154425" fmla="*/ 491397 w 5936218"/>
                  <a:gd name="connsiteY391-154426" fmla="*/ 940802 h 2711051"/>
                  <a:gd name="connsiteX392-154427" fmla="*/ 523211 w 5936218"/>
                  <a:gd name="connsiteY392-154428" fmla="*/ 988523 h 2711051"/>
                  <a:gd name="connsiteX393-154429" fmla="*/ 523211 w 5936218"/>
                  <a:gd name="connsiteY393-154430" fmla="*/ 1047607 h 2711051"/>
                  <a:gd name="connsiteX394-154431" fmla="*/ 486852 w 5936218"/>
                  <a:gd name="connsiteY394-154432" fmla="*/ 1102146 h 2711051"/>
                  <a:gd name="connsiteX395-154433" fmla="*/ 420951 w 5936218"/>
                  <a:gd name="connsiteY395-154434" fmla="*/ 1122599 h 2711051"/>
                  <a:gd name="connsiteX396-154435" fmla="*/ 415909 w 5936218"/>
                  <a:gd name="connsiteY396-154436" fmla="*/ 1120468 h 2711051"/>
                  <a:gd name="connsiteX397-154437" fmla="*/ 409044 w 5936218"/>
                  <a:gd name="connsiteY397-154438" fmla="*/ 1122599 h 2711051"/>
                  <a:gd name="connsiteX398-154439" fmla="*/ 252950 w 5936218"/>
                  <a:gd name="connsiteY398-154440" fmla="*/ 1056643 h 2711051"/>
                  <a:gd name="connsiteX399-154441" fmla="*/ 232336 w 5936218"/>
                  <a:gd name="connsiteY399-154442" fmla="*/ 1063515 h 2711051"/>
                  <a:gd name="connsiteX400-154443" fmla="*/ 291420 w 5936218"/>
                  <a:gd name="connsiteY400-154444" fmla="*/ 1133961 h 2711051"/>
                  <a:gd name="connsiteX401-154445" fmla="*/ 291420 w 5936218"/>
                  <a:gd name="connsiteY401-154446" fmla="*/ 1172593 h 2711051"/>
                  <a:gd name="connsiteX402-154447" fmla="*/ 298238 w 5936218"/>
                  <a:gd name="connsiteY402-154448" fmla="*/ 1258947 h 2711051"/>
                  <a:gd name="connsiteX403-154449" fmla="*/ 345959 w 5936218"/>
                  <a:gd name="connsiteY403-154450" fmla="*/ 1290761 h 2711051"/>
                  <a:gd name="connsiteX404-154451" fmla="*/ 362087 w 5936218"/>
                  <a:gd name="connsiteY404-154452" fmla="*/ 1300169 h 2711051"/>
                  <a:gd name="connsiteX405-154453" fmla="*/ 365867 w 5936218"/>
                  <a:gd name="connsiteY405-154454" fmla="*/ 1268036 h 2711051"/>
                  <a:gd name="connsiteX406-154455" fmla="*/ 345415 w 5936218"/>
                  <a:gd name="connsiteY406-154456" fmla="*/ 1231677 h 2711051"/>
                  <a:gd name="connsiteX407-154457" fmla="*/ 365867 w 5936218"/>
                  <a:gd name="connsiteY407-154458" fmla="*/ 1199862 h 2711051"/>
                  <a:gd name="connsiteX408-154459" fmla="*/ 374560 w 5936218"/>
                  <a:gd name="connsiteY408-154460" fmla="*/ 1204861 h 2711051"/>
                  <a:gd name="connsiteX409-154461" fmla="*/ 377774 w 5936218"/>
                  <a:gd name="connsiteY409-154462" fmla="*/ 1199862 h 2711051"/>
                  <a:gd name="connsiteX410-154463" fmla="*/ 461933 w 5936218"/>
                  <a:gd name="connsiteY410-154464" fmla="*/ 1248254 h 2711051"/>
                  <a:gd name="connsiteX411-154465" fmla="*/ 484035 w 5936218"/>
                  <a:gd name="connsiteY411-154466" fmla="*/ 1231677 h 2711051"/>
                  <a:gd name="connsiteX412-154467" fmla="*/ 463583 w 5936218"/>
                  <a:gd name="connsiteY412-154468" fmla="*/ 1165775 h 2711051"/>
                  <a:gd name="connsiteX413-154469" fmla="*/ 549936 w 5936218"/>
                  <a:gd name="connsiteY413-154470" fmla="*/ 1079422 h 2711051"/>
                  <a:gd name="connsiteX414-154471" fmla="*/ 559742 w 5936218"/>
                  <a:gd name="connsiteY414-154472" fmla="*/ 1081523 h 2711051"/>
                  <a:gd name="connsiteX415-154473" fmla="*/ 561843 w 5936218"/>
                  <a:gd name="connsiteY415-154474" fmla="*/ 1079422 h 2711051"/>
                  <a:gd name="connsiteX416-154475" fmla="*/ 593658 w 5936218"/>
                  <a:gd name="connsiteY416-154476" fmla="*/ 1086239 h 2711051"/>
                  <a:gd name="connsiteX417-154477" fmla="*/ 620945 w 5936218"/>
                  <a:gd name="connsiteY417-154478" fmla="*/ 1110116 h 2711051"/>
                  <a:gd name="connsiteX418-154479" fmla="*/ 640835 w 5936218"/>
                  <a:gd name="connsiteY418-154480" fmla="*/ 1054425 h 2711051"/>
                  <a:gd name="connsiteX419-154481" fmla="*/ 609020 w 5936218"/>
                  <a:gd name="connsiteY419-154482" fmla="*/ 999886 h 2711051"/>
                  <a:gd name="connsiteX420-154483" fmla="*/ 624928 w 5936218"/>
                  <a:gd name="connsiteY420-154484" fmla="*/ 940802 h 2711051"/>
                  <a:gd name="connsiteX421-154485" fmla="*/ 597658 w 5936218"/>
                  <a:gd name="connsiteY421-154486" fmla="*/ 881717 h 2711051"/>
                  <a:gd name="connsiteX422-154487" fmla="*/ 611562 w 5936218"/>
                  <a:gd name="connsiteY422-154488" fmla="*/ 886043 h 2711051"/>
                  <a:gd name="connsiteX423-154489" fmla="*/ 609565 w 5936218"/>
                  <a:gd name="connsiteY423-154490" fmla="*/ 881717 h 2711051"/>
                  <a:gd name="connsiteX424-154491" fmla="*/ 711826 w 5936218"/>
                  <a:gd name="connsiteY424-154492" fmla="*/ 913532 h 2711051"/>
                  <a:gd name="connsiteX425-154493" fmla="*/ 732278 w 5936218"/>
                  <a:gd name="connsiteY425-154494" fmla="*/ 968071 h 2711051"/>
                  <a:gd name="connsiteX426-154495" fmla="*/ 684556 w 5936218"/>
                  <a:gd name="connsiteY426-154496" fmla="*/ 979433 h 2711051"/>
                  <a:gd name="connsiteX427-154497" fmla="*/ 684556 w 5936218"/>
                  <a:gd name="connsiteY427-154498" fmla="*/ 1031700 h 2711051"/>
                  <a:gd name="connsiteX428-154499" fmla="*/ 713309 w 5936218"/>
                  <a:gd name="connsiteY428-154500" fmla="*/ 1060453 h 2711051"/>
                  <a:gd name="connsiteX429-154501" fmla="*/ 763548 w 5936218"/>
                  <a:gd name="connsiteY429-154502" fmla="*/ 1043062 h 2711051"/>
                  <a:gd name="connsiteX430-154503" fmla="*/ 770365 w 5936218"/>
                  <a:gd name="connsiteY430-154504" fmla="*/ 983978 h 2711051"/>
                  <a:gd name="connsiteX431-154505" fmla="*/ 845357 w 5936218"/>
                  <a:gd name="connsiteY431-154506" fmla="*/ 936257 h 2711051"/>
                  <a:gd name="connsiteX432-154507" fmla="*/ 972614 w 5936218"/>
                  <a:gd name="connsiteY432-154508" fmla="*/ 849903 h 2711051"/>
                  <a:gd name="connsiteX433-154509" fmla="*/ 982566 w 5936218"/>
                  <a:gd name="connsiteY433-154510" fmla="*/ 851230 h 2711051"/>
                  <a:gd name="connsiteX434-154511" fmla="*/ 984521 w 5936218"/>
                  <a:gd name="connsiteY434-154512" fmla="*/ 849903 h 2711051"/>
                  <a:gd name="connsiteX435-154513" fmla="*/ 1018608 w 5936218"/>
                  <a:gd name="connsiteY435-154514" fmla="*/ 854448 h 2711051"/>
                  <a:gd name="connsiteX436-154515" fmla="*/ 979977 w 5936218"/>
                  <a:gd name="connsiteY436-154516" fmla="*/ 918077 h 2711051"/>
                  <a:gd name="connsiteX437-154517" fmla="*/ 1012666 w 5936218"/>
                  <a:gd name="connsiteY437-154518" fmla="*/ 923238 h 2711051"/>
                  <a:gd name="connsiteX438-154519" fmla="*/ 1038516 w 5936218"/>
                  <a:gd name="connsiteY438-154520" fmla="*/ 893080 h 2711051"/>
                  <a:gd name="connsiteX439-154521" fmla="*/ 1050423 w 5936218"/>
                  <a:gd name="connsiteY439-154522" fmla="*/ 893080 h 2711051"/>
                  <a:gd name="connsiteX440-154523" fmla="*/ 1108962 w 5936218"/>
                  <a:gd name="connsiteY440-154524" fmla="*/ 893080 h 2711051"/>
                  <a:gd name="connsiteX441-154525" fmla="*/ 1161229 w 5936218"/>
                  <a:gd name="connsiteY441-154526" fmla="*/ 849903 h 2711051"/>
                  <a:gd name="connsiteX442-154527" fmla="*/ 1165711 w 5936218"/>
                  <a:gd name="connsiteY442-154528" fmla="*/ 856037 h 2711051"/>
                  <a:gd name="connsiteX443-154529" fmla="*/ 1173136 w 5936218"/>
                  <a:gd name="connsiteY443-154530" fmla="*/ 849903 h 2711051"/>
                  <a:gd name="connsiteX444-154531" fmla="*/ 1210035 w 5936218"/>
                  <a:gd name="connsiteY444-154532" fmla="*/ 900396 h 2711051"/>
                  <a:gd name="connsiteX445-154533" fmla="*/ 1247583 w 5936218"/>
                  <a:gd name="connsiteY445-154534" fmla="*/ 843086 h 2711051"/>
                  <a:gd name="connsiteX446-154535" fmla="*/ 1211223 w 5936218"/>
                  <a:gd name="connsiteY446-154536" fmla="*/ 784002 h 2711051"/>
                  <a:gd name="connsiteX447-154537" fmla="*/ 1227130 w 5936218"/>
                  <a:gd name="connsiteY447-154538" fmla="*/ 747642 h 2711051"/>
                  <a:gd name="connsiteX448-154539" fmla="*/ 1237665 w 5936218"/>
                  <a:gd name="connsiteY448-154540" fmla="*/ 750780 h 2711051"/>
                  <a:gd name="connsiteX449-154541" fmla="*/ 1239037 w 5936218"/>
                  <a:gd name="connsiteY449-154542" fmla="*/ 747642 h 2711051"/>
                  <a:gd name="connsiteX450-154543" fmla="*/ 1345843 w 5936218"/>
                  <a:gd name="connsiteY450-154544" fmla="*/ 779457 h 2711051"/>
                  <a:gd name="connsiteX451-154545" fmla="*/ 1400382 w 5936218"/>
                  <a:gd name="connsiteY451-154546" fmla="*/ 811271 h 2711051"/>
                  <a:gd name="connsiteX452-154547" fmla="*/ 1519756 w 5936218"/>
                  <a:gd name="connsiteY452-154548" fmla="*/ 917855 h 2711051"/>
                  <a:gd name="connsiteX453-154549" fmla="*/ 1543003 w 5936218"/>
                  <a:gd name="connsiteY453-154550" fmla="*/ 877173 h 2711051"/>
                  <a:gd name="connsiteX454-154551" fmla="*/ 1506643 w 5936218"/>
                  <a:gd name="connsiteY454-154552" fmla="*/ 822633 h 2711051"/>
                  <a:gd name="connsiteX455-154553" fmla="*/ 1506643 w 5936218"/>
                  <a:gd name="connsiteY455-154554" fmla="*/ 799909 h 2711051"/>
                  <a:gd name="connsiteX456-154555" fmla="*/ 1463467 w 5936218"/>
                  <a:gd name="connsiteY456-154556" fmla="*/ 790819 h 2711051"/>
                  <a:gd name="connsiteX457-154557" fmla="*/ 1472556 w 5936218"/>
                  <a:gd name="connsiteY457-154558" fmla="*/ 740825 h 2711051"/>
                  <a:gd name="connsiteX458-154559" fmla="*/ 1452104 w 5936218"/>
                  <a:gd name="connsiteY458-154560" fmla="*/ 654471 h 2711051"/>
                  <a:gd name="connsiteX459-154561" fmla="*/ 1452104 w 5936218"/>
                  <a:gd name="connsiteY459-154562" fmla="*/ 618112 h 2711051"/>
                  <a:gd name="connsiteX460-154563" fmla="*/ 1522551 w 5936218"/>
                  <a:gd name="connsiteY460-154564" fmla="*/ 515851 h 2711051"/>
                  <a:gd name="connsiteX461-154565" fmla="*/ 1543003 w 5936218"/>
                  <a:gd name="connsiteY461-154566" fmla="*/ 402228 h 2711051"/>
                  <a:gd name="connsiteX462-154567" fmla="*/ 1570272 w 5936218"/>
                  <a:gd name="connsiteY462-154568" fmla="*/ 381775 h 2711051"/>
                  <a:gd name="connsiteX463-154569" fmla="*/ 1578688 w 5936218"/>
                  <a:gd name="connsiteY463-154570" fmla="*/ 384394 h 2711051"/>
                  <a:gd name="connsiteX464-154571" fmla="*/ 1582179 w 5936218"/>
                  <a:gd name="connsiteY464-154572" fmla="*/ 381775 h 2711051"/>
                  <a:gd name="connsiteX465-154573" fmla="*/ 1684440 w 5936218"/>
                  <a:gd name="connsiteY465-154574" fmla="*/ 413590 h 2711051"/>
                  <a:gd name="connsiteX466-154575" fmla="*/ 1688985 w 5936218"/>
                  <a:gd name="connsiteY466-154576" fmla="*/ 484036 h 2711051"/>
                  <a:gd name="connsiteX467-154577" fmla="*/ 1652625 w 5936218"/>
                  <a:gd name="connsiteY467-154578" fmla="*/ 574935 h 2711051"/>
                  <a:gd name="connsiteX468-154579" fmla="*/ 1679895 w 5936218"/>
                  <a:gd name="connsiteY468-154580" fmla="*/ 613567 h 2711051"/>
                  <a:gd name="connsiteX469-154581" fmla="*/ 1688985 w 5936218"/>
                  <a:gd name="connsiteY469-154582" fmla="*/ 688558 h 2711051"/>
                  <a:gd name="connsiteX470-154583" fmla="*/ 1679895 w 5936218"/>
                  <a:gd name="connsiteY470-154584" fmla="*/ 833996 h 2711051"/>
                  <a:gd name="connsiteX471-154585" fmla="*/ 1636718 w 5936218"/>
                  <a:gd name="connsiteY471-154586" fmla="*/ 1097602 h 2711051"/>
                  <a:gd name="connsiteX472-154587" fmla="*/ 1662494 w 5936218"/>
                  <a:gd name="connsiteY472-154588" fmla="*/ 1104046 h 2711051"/>
                  <a:gd name="connsiteX0-154589" fmla="*/ 1662494 w 5936218"/>
                  <a:gd name="connsiteY0-154590" fmla="*/ 1104046 h 2711051"/>
                  <a:gd name="connsiteX1-154591" fmla="*/ 3211535 w 5936218"/>
                  <a:gd name="connsiteY1-154592" fmla="*/ 1 h 2711051"/>
                  <a:gd name="connsiteX2-154593" fmla="*/ 3200173 w 5936218"/>
                  <a:gd name="connsiteY2-154594" fmla="*/ 74993 h 2711051"/>
                  <a:gd name="connsiteX3-154595" fmla="*/ 3161541 w 5936218"/>
                  <a:gd name="connsiteY3-154596" fmla="*/ 118170 h 2711051"/>
                  <a:gd name="connsiteX4-154597" fmla="*/ 3066097 w 5936218"/>
                  <a:gd name="connsiteY4-154598" fmla="*/ 193161 h 2711051"/>
                  <a:gd name="connsiteX5-154599" fmla="*/ 3034283 w 5936218"/>
                  <a:gd name="connsiteY5-154600" fmla="*/ 236338 h 2711051"/>
                  <a:gd name="connsiteX6-154601" fmla="*/ 3082005 w 5936218"/>
                  <a:gd name="connsiteY6-154602" fmla="*/ 252245 h 2711051"/>
                  <a:gd name="connsiteX7-154603" fmla="*/ 3129459 w 5936218"/>
                  <a:gd name="connsiteY7-154604" fmla="*/ 279926 h 2711051"/>
                  <a:gd name="connsiteX8-154605" fmla="*/ 3156451 w 5936218"/>
                  <a:gd name="connsiteY8-154606" fmla="*/ 256790 h 2711051"/>
                  <a:gd name="connsiteX9-154607" fmla="*/ 3158460 w 5936218"/>
                  <a:gd name="connsiteY9-154608" fmla="*/ 265274 h 2711051"/>
                  <a:gd name="connsiteX10-154609" fmla="*/ 3168359 w 5936218"/>
                  <a:gd name="connsiteY10-154610" fmla="*/ 256790 h 2711051"/>
                  <a:gd name="connsiteX11-154611" fmla="*/ 3184984 w 5936218"/>
                  <a:gd name="connsiteY11-154612" fmla="*/ 326983 h 2711051"/>
                  <a:gd name="connsiteX12-154613" fmla="*/ 3192811 w 5936218"/>
                  <a:gd name="connsiteY12-154614" fmla="*/ 311329 h 2711051"/>
                  <a:gd name="connsiteX13-154615" fmla="*/ 3251895 w 5936218"/>
                  <a:gd name="connsiteY13-154616" fmla="*/ 290877 h 2711051"/>
                  <a:gd name="connsiteX14-154617" fmla="*/ 3259833 w 5936218"/>
                  <a:gd name="connsiteY14-154618" fmla="*/ 292251 h 2711051"/>
                  <a:gd name="connsiteX15-154619" fmla="*/ 3263802 w 5936218"/>
                  <a:gd name="connsiteY15-154620" fmla="*/ 290877 h 2711051"/>
                  <a:gd name="connsiteX16-154621" fmla="*/ 3381970 w 5936218"/>
                  <a:gd name="connsiteY16-154622" fmla="*/ 311329 h 2711051"/>
                  <a:gd name="connsiteX17-154623" fmla="*/ 3388787 w 5936218"/>
                  <a:gd name="connsiteY17-154624" fmla="*/ 370413 h 2711051"/>
                  <a:gd name="connsiteX18-154625" fmla="*/ 3531529 w 5936218"/>
                  <a:gd name="connsiteY18-154626" fmla="*/ 391404 h 2711051"/>
                  <a:gd name="connsiteX19-154627" fmla="*/ 3538225 w 5936218"/>
                  <a:gd name="connsiteY19-154628" fmla="*/ 295422 h 2711051"/>
                  <a:gd name="connsiteX20-154629" fmla="*/ 3549910 w 5936218"/>
                  <a:gd name="connsiteY20-154630" fmla="*/ 298609 h 2711051"/>
                  <a:gd name="connsiteX21-154631" fmla="*/ 3550132 w 5936218"/>
                  <a:gd name="connsiteY21-154632" fmla="*/ 295422 h 2711051"/>
                  <a:gd name="connsiteX22-154633" fmla="*/ 3625123 w 5936218"/>
                  <a:gd name="connsiteY22-154634" fmla="*/ 315874 h 2711051"/>
                  <a:gd name="connsiteX23-154635" fmla="*/ 3672301 w 5936218"/>
                  <a:gd name="connsiteY23-154636" fmla="*/ 315874 h 2711051"/>
                  <a:gd name="connsiteX24-154637" fmla="*/ 3684207 w 5936218"/>
                  <a:gd name="connsiteY24-154638" fmla="*/ 315874 h 2711051"/>
                  <a:gd name="connsiteX25-154639" fmla="*/ 3743291 w 5936218"/>
                  <a:gd name="connsiteY25-154640" fmla="*/ 381775 h 2711051"/>
                  <a:gd name="connsiteX26-154641" fmla="*/ 3759199 w 5936218"/>
                  <a:gd name="connsiteY26-154642" fmla="*/ 461312 h 2711051"/>
                  <a:gd name="connsiteX27-154643" fmla="*/ 3738747 w 5936218"/>
                  <a:gd name="connsiteY27-154644" fmla="*/ 511306 h 2711051"/>
                  <a:gd name="connsiteX28-154645" fmla="*/ 3786469 w 5936218"/>
                  <a:gd name="connsiteY28-154646" fmla="*/ 602204 h 2711051"/>
                  <a:gd name="connsiteX29-154647" fmla="*/ 3835603 w 5936218"/>
                  <a:gd name="connsiteY29-154648" fmla="*/ 638110 h 2711051"/>
                  <a:gd name="connsiteX30-154649" fmla="*/ 3865460 w 5936218"/>
                  <a:gd name="connsiteY30-154650" fmla="*/ 527213 h 2711051"/>
                  <a:gd name="connsiteX31-154651" fmla="*/ 3875077 w 5936218"/>
                  <a:gd name="connsiteY31-154652" fmla="*/ 535720 h 2711051"/>
                  <a:gd name="connsiteX32-154653" fmla="*/ 3877367 w 5936218"/>
                  <a:gd name="connsiteY32-154654" fmla="*/ 527213 h 2711051"/>
                  <a:gd name="connsiteX33-154655" fmla="*/ 3932151 w 5936218"/>
                  <a:gd name="connsiteY33-154656" fmla="*/ 575676 h 2711051"/>
                  <a:gd name="connsiteX34-154657" fmla="*/ 3988173 w 5936218"/>
                  <a:gd name="connsiteY34-154658" fmla="*/ 547665 h 2711051"/>
                  <a:gd name="connsiteX35-154659" fmla="*/ 3993852 w 5936218"/>
                  <a:gd name="connsiteY35-154660" fmla="*/ 550780 h 2711051"/>
                  <a:gd name="connsiteX36-154661" fmla="*/ 4000080 w 5936218"/>
                  <a:gd name="connsiteY36-154662" fmla="*/ 547665 h 2711051"/>
                  <a:gd name="connsiteX37-154663" fmla="*/ 4062426 w 5936218"/>
                  <a:gd name="connsiteY37-154664" fmla="*/ 581855 h 2711051"/>
                  <a:gd name="connsiteX38-154665" fmla="*/ 4085889 w 5936218"/>
                  <a:gd name="connsiteY38-154666" fmla="*/ 554483 h 2711051"/>
                  <a:gd name="connsiteX39-154667" fmla="*/ 4095563 w 5936218"/>
                  <a:gd name="connsiteY39-154668" fmla="*/ 557087 h 2711051"/>
                  <a:gd name="connsiteX40-154669" fmla="*/ 4097796 w 5936218"/>
                  <a:gd name="connsiteY40-154670" fmla="*/ 554483 h 2711051"/>
                  <a:gd name="connsiteX41-154671" fmla="*/ 4144150 w 5936218"/>
                  <a:gd name="connsiteY41-154672" fmla="*/ 566963 h 2711051"/>
                  <a:gd name="connsiteX42-154673" fmla="*/ 4117703 w 5936218"/>
                  <a:gd name="connsiteY42-154674" fmla="*/ 456767 h 2711051"/>
                  <a:gd name="connsiteX43-154675" fmla="*/ 4165425 w 5936218"/>
                  <a:gd name="connsiteY43-154676" fmla="*/ 402228 h 2711051"/>
                  <a:gd name="connsiteX44-154677" fmla="*/ 4175231 w 5936218"/>
                  <a:gd name="connsiteY44-154678" fmla="*/ 404629 h 2711051"/>
                  <a:gd name="connsiteX45-154679" fmla="*/ 4177332 w 5936218"/>
                  <a:gd name="connsiteY45-154680" fmla="*/ 402228 h 2711051"/>
                  <a:gd name="connsiteX46-154681" fmla="*/ 4511384 w 5936218"/>
                  <a:gd name="connsiteY46-154682" fmla="*/ 484036 h 2711051"/>
                  <a:gd name="connsiteX47-154683" fmla="*/ 4543199 w 5936218"/>
                  <a:gd name="connsiteY47-154684" fmla="*/ 554483 h 2711051"/>
                  <a:gd name="connsiteX48-154685" fmla="*/ 4639242 w 5936218"/>
                  <a:gd name="connsiteY48-154686" fmla="*/ 637125 h 2711051"/>
                  <a:gd name="connsiteX49-154687" fmla="*/ 4774445 w 5936218"/>
                  <a:gd name="connsiteY49-154688" fmla="*/ 618112 h 2711051"/>
                  <a:gd name="connsiteX50-154689" fmla="*/ 4778496 w 5936218"/>
                  <a:gd name="connsiteY50-154690" fmla="*/ 619216 h 2711051"/>
                  <a:gd name="connsiteX51-154691" fmla="*/ 4786352 w 5936218"/>
                  <a:gd name="connsiteY51-154692" fmla="*/ 618112 h 2711051"/>
                  <a:gd name="connsiteX52-154693" fmla="*/ 4861343 w 5936218"/>
                  <a:gd name="connsiteY52-154694" fmla="*/ 638564 h 2711051"/>
                  <a:gd name="connsiteX53-154695" fmla="*/ 4893158 w 5936218"/>
                  <a:gd name="connsiteY53-154696" fmla="*/ 681741 h 2711051"/>
                  <a:gd name="connsiteX54-154697" fmla="*/ 4888613 w 5936218"/>
                  <a:gd name="connsiteY54-154698" fmla="*/ 763549 h 2711051"/>
                  <a:gd name="connsiteX55-154699" fmla="*/ 4927677 w 5936218"/>
                  <a:gd name="connsiteY55-154700" fmla="*/ 788221 h 2711051"/>
                  <a:gd name="connsiteX56-154701" fmla="*/ 4967605 w 5936218"/>
                  <a:gd name="connsiteY56-154702" fmla="*/ 774912 h 2711051"/>
                  <a:gd name="connsiteX57-154703" fmla="*/ 5038051 w 5936218"/>
                  <a:gd name="connsiteY57-154704" fmla="*/ 768094 h 2711051"/>
                  <a:gd name="connsiteX58-154705" fmla="*/ 5040730 w 5936218"/>
                  <a:gd name="connsiteY58-154706" fmla="*/ 768987 h 2711051"/>
                  <a:gd name="connsiteX59-154707" fmla="*/ 5049958 w 5936218"/>
                  <a:gd name="connsiteY59-154708" fmla="*/ 768094 h 2711051"/>
                  <a:gd name="connsiteX60-154709" fmla="*/ 5114249 w 5936218"/>
                  <a:gd name="connsiteY60-154710" fmla="*/ 789525 h 2711051"/>
                  <a:gd name="connsiteX61-154711" fmla="*/ 5176671 w 5936218"/>
                  <a:gd name="connsiteY61-154712" fmla="*/ 779457 h 2711051"/>
                  <a:gd name="connsiteX62-154713" fmla="*/ 5177801 w 5936218"/>
                  <a:gd name="connsiteY62-154714" fmla="*/ 781195 h 2711051"/>
                  <a:gd name="connsiteX63-154715" fmla="*/ 5188578 w 5936218"/>
                  <a:gd name="connsiteY63-154716" fmla="*/ 779457 h 2711051"/>
                  <a:gd name="connsiteX64-154717" fmla="*/ 5243719 w 5936218"/>
                  <a:gd name="connsiteY64-154718" fmla="*/ 864288 h 2711051"/>
                  <a:gd name="connsiteX65-154719" fmla="*/ 5283477 w 5936218"/>
                  <a:gd name="connsiteY65-154720" fmla="*/ 833996 h 2711051"/>
                  <a:gd name="connsiteX66-154721" fmla="*/ 5258480 w 5936218"/>
                  <a:gd name="connsiteY66-154722" fmla="*/ 768094 h 2711051"/>
                  <a:gd name="connsiteX67-154723" fmla="*/ 5267570 w 5936218"/>
                  <a:gd name="connsiteY67-154724" fmla="*/ 720373 h 2711051"/>
                  <a:gd name="connsiteX68-154725" fmla="*/ 5278896 w 5936218"/>
                  <a:gd name="connsiteY68-154726" fmla="*/ 723422 h 2711051"/>
                  <a:gd name="connsiteX69-154727" fmla="*/ 5279477 w 5936218"/>
                  <a:gd name="connsiteY69-154728" fmla="*/ 720373 h 2711051"/>
                  <a:gd name="connsiteX70-154729" fmla="*/ 5395510 w 5936218"/>
                  <a:gd name="connsiteY70-154730" fmla="*/ 751612 h 2711051"/>
                  <a:gd name="connsiteX71-154731" fmla="*/ 5463001 w 5936218"/>
                  <a:gd name="connsiteY71-154732" fmla="*/ 747642 h 2711051"/>
                  <a:gd name="connsiteX72-154733" fmla="*/ 5464386 w 5936218"/>
                  <a:gd name="connsiteY72-154734" fmla="*/ 748261 h 2711051"/>
                  <a:gd name="connsiteX73-154735" fmla="*/ 5474909 w 5936218"/>
                  <a:gd name="connsiteY73-154736" fmla="*/ 747642 h 2711051"/>
                  <a:gd name="connsiteX74-154737" fmla="*/ 5581715 w 5936218"/>
                  <a:gd name="connsiteY74-154738" fmla="*/ 795364 h 2711051"/>
                  <a:gd name="connsiteX75-154739" fmla="*/ 5633981 w 5936218"/>
                  <a:gd name="connsiteY75-154740" fmla="*/ 838541 h 2711051"/>
                  <a:gd name="connsiteX76-154741" fmla="*/ 5720335 w 5936218"/>
                  <a:gd name="connsiteY76-154742" fmla="*/ 918077 h 2711051"/>
                  <a:gd name="connsiteX77-154743" fmla="*/ 5822595 w 5936218"/>
                  <a:gd name="connsiteY77-154744" fmla="*/ 1015793 h 2711051"/>
                  <a:gd name="connsiteX78-154745" fmla="*/ 5818051 w 5936218"/>
                  <a:gd name="connsiteY78-154746" fmla="*/ 1070332 h 2711051"/>
                  <a:gd name="connsiteX79-154747" fmla="*/ 5825679 w 5936218"/>
                  <a:gd name="connsiteY79-154748" fmla="*/ 1077960 h 2711051"/>
                  <a:gd name="connsiteX80-154749" fmla="*/ 5822051 w 5936218"/>
                  <a:gd name="connsiteY80-154750" fmla="*/ 1027155 h 2711051"/>
                  <a:gd name="connsiteX81-154751" fmla="*/ 5834092 w 5936218"/>
                  <a:gd name="connsiteY81-154752" fmla="*/ 1029028 h 2711051"/>
                  <a:gd name="connsiteX82-154753" fmla="*/ 5833958 w 5936218"/>
                  <a:gd name="connsiteY82-154754" fmla="*/ 1027155 h 2711051"/>
                  <a:gd name="connsiteX83-154755" fmla="*/ 5936219 w 5936218"/>
                  <a:gd name="connsiteY83-154756" fmla="*/ 1043062 h 2711051"/>
                  <a:gd name="connsiteX84-154757" fmla="*/ 5908949 w 5936218"/>
                  <a:gd name="connsiteY84-154758" fmla="*/ 1258947 h 2711051"/>
                  <a:gd name="connsiteX85-154759" fmla="*/ 5893042 w 5936218"/>
                  <a:gd name="connsiteY85-154760" fmla="*/ 1274854 h 2711051"/>
                  <a:gd name="connsiteX86-154761" fmla="*/ 5861227 w 5936218"/>
                  <a:gd name="connsiteY86-154762" fmla="*/ 1274854 h 2711051"/>
                  <a:gd name="connsiteX87-154763" fmla="*/ 5817506 w 5936218"/>
                  <a:gd name="connsiteY87-154764" fmla="*/ 1240767 h 2711051"/>
                  <a:gd name="connsiteX88-154765" fmla="*/ 5767511 w 5936218"/>
                  <a:gd name="connsiteY88-154766" fmla="*/ 1215770 h 2711051"/>
                  <a:gd name="connsiteX89-154767" fmla="*/ 5729132 w 5936218"/>
                  <a:gd name="connsiteY89-154768" fmla="*/ 1167751 h 2711051"/>
                  <a:gd name="connsiteX90-154769" fmla="*/ 5695337 w 5936218"/>
                  <a:gd name="connsiteY90-154770" fmla="*/ 1177138 h 2711051"/>
                  <a:gd name="connsiteX91-154771" fmla="*/ 5693366 w 5936218"/>
                  <a:gd name="connsiteY91-154772" fmla="*/ 1174378 h 2711051"/>
                  <a:gd name="connsiteX92-154773" fmla="*/ 5640799 w 5936218"/>
                  <a:gd name="connsiteY92-154774" fmla="*/ 1133961 h 2711051"/>
                  <a:gd name="connsiteX93-154775" fmla="*/ 5656705 w 5936218"/>
                  <a:gd name="connsiteY93-154776" fmla="*/ 1177138 h 2711051"/>
                  <a:gd name="connsiteX94-154777" fmla="*/ 5586259 w 5936218"/>
                  <a:gd name="connsiteY94-154778" fmla="*/ 1252129 h 2711051"/>
                  <a:gd name="connsiteX95-154779" fmla="*/ 5575676 w 5936218"/>
                  <a:gd name="connsiteY95-154780" fmla="*/ 1251121 h 2711051"/>
                  <a:gd name="connsiteX96-154781" fmla="*/ 5539436 w 5936218"/>
                  <a:gd name="connsiteY96-154782" fmla="*/ 1248804 h 2711051"/>
                  <a:gd name="connsiteX97-154783" fmla="*/ 5593077 w 5936218"/>
                  <a:gd name="connsiteY97-154784" fmla="*/ 1354390 h 2711051"/>
                  <a:gd name="connsiteX98-154785" fmla="*/ 5613529 w 5936218"/>
                  <a:gd name="connsiteY98-154786" fmla="*/ 1413474 h 2711051"/>
                  <a:gd name="connsiteX99-154787" fmla="*/ 5608984 w 5936218"/>
                  <a:gd name="connsiteY99-154788" fmla="*/ 1436199 h 2711051"/>
                  <a:gd name="connsiteX100-154789" fmla="*/ 5597799 w 5936218"/>
                  <a:gd name="connsiteY100-154790" fmla="*/ 1432590 h 2711051"/>
                  <a:gd name="connsiteX101-154791" fmla="*/ 5534271 w 5936218"/>
                  <a:gd name="connsiteY101-154792" fmla="*/ 1415939 h 2711051"/>
                  <a:gd name="connsiteX102-154793" fmla="*/ 5436277 w 5936218"/>
                  <a:gd name="connsiteY102-154794" fmla="*/ 1472558 h 2711051"/>
                  <a:gd name="connsiteX103-154795" fmla="*/ 5397645 w 5936218"/>
                  <a:gd name="connsiteY103-154796" fmla="*/ 1483921 h 2711051"/>
                  <a:gd name="connsiteX104-154797" fmla="*/ 5345378 w 5936218"/>
                  <a:gd name="connsiteY104-154798" fmla="*/ 1538460 h 2711051"/>
                  <a:gd name="connsiteX105-154799" fmla="*/ 5290839 w 5936218"/>
                  <a:gd name="connsiteY105-154800" fmla="*/ 1586181 h 2711051"/>
                  <a:gd name="connsiteX106-154801" fmla="*/ 5274932 w 5936218"/>
                  <a:gd name="connsiteY106-154802" fmla="*/ 1617996 h 2711051"/>
                  <a:gd name="connsiteX107-154803" fmla="*/ 5267238 w 5936218"/>
                  <a:gd name="connsiteY107-154804" fmla="*/ 1609569 h 2711051"/>
                  <a:gd name="connsiteX108-154805" fmla="*/ 5263025 w 5936218"/>
                  <a:gd name="connsiteY108-154806" fmla="*/ 1617996 h 2711051"/>
                  <a:gd name="connsiteX109-154807" fmla="*/ 5219538 w 5936218"/>
                  <a:gd name="connsiteY109-154808" fmla="*/ 1570368 h 2711051"/>
                  <a:gd name="connsiteX110-154809" fmla="*/ 5129494 w 5936218"/>
                  <a:gd name="connsiteY110-154810" fmla="*/ 1624813 h 2711051"/>
                  <a:gd name="connsiteX111-154811" fmla="*/ 5126389 w 5936218"/>
                  <a:gd name="connsiteY111-154812" fmla="*/ 1619491 h 2711051"/>
                  <a:gd name="connsiteX112-154813" fmla="*/ 5117587 w 5936218"/>
                  <a:gd name="connsiteY112-154814" fmla="*/ 1624813 h 2711051"/>
                  <a:gd name="connsiteX113-154815" fmla="*/ 5105544 w 5936218"/>
                  <a:gd name="connsiteY113-154816" fmla="*/ 1604167 h 2711051"/>
                  <a:gd name="connsiteX114-154817" fmla="*/ 5074955 w 5936218"/>
                  <a:gd name="connsiteY114-154818" fmla="*/ 1629358 h 2711051"/>
                  <a:gd name="connsiteX115-154819" fmla="*/ 5065718 w 5936218"/>
                  <a:gd name="connsiteY115-154820" fmla="*/ 1627159 h 2711051"/>
                  <a:gd name="connsiteX116-154821" fmla="*/ 5063048 w 5936218"/>
                  <a:gd name="connsiteY116-154822" fmla="*/ 1629358 h 2711051"/>
                  <a:gd name="connsiteX117-154823" fmla="*/ 5026594 w 5936218"/>
                  <a:gd name="connsiteY117-154824" fmla="*/ 1620679 h 2711051"/>
                  <a:gd name="connsiteX118-154825" fmla="*/ 5015871 w 5936218"/>
                  <a:gd name="connsiteY118-154826" fmla="*/ 1665718 h 2711051"/>
                  <a:gd name="connsiteX119-154827" fmla="*/ 4974967 w 5936218"/>
                  <a:gd name="connsiteY119-154828" fmla="*/ 1731619 h 2711051"/>
                  <a:gd name="connsiteX120-154829" fmla="*/ 4974967 w 5936218"/>
                  <a:gd name="connsiteY120-154830" fmla="*/ 1763434 h 2711051"/>
                  <a:gd name="connsiteX121-154831" fmla="*/ 5011326 w 5936218"/>
                  <a:gd name="connsiteY121-154832" fmla="*/ 1877057 h 2711051"/>
                  <a:gd name="connsiteX122-154833" fmla="*/ 4999419 w 5936218"/>
                  <a:gd name="connsiteY122-154834" fmla="*/ 1877057 h 2711051"/>
                  <a:gd name="connsiteX123-154835" fmla="*/ 4974967 w 5936218"/>
                  <a:gd name="connsiteY123-154836" fmla="*/ 1877057 h 2711051"/>
                  <a:gd name="connsiteX124-154837" fmla="*/ 4963605 w 5936218"/>
                  <a:gd name="connsiteY124-154838" fmla="*/ 1929323 h 2711051"/>
                  <a:gd name="connsiteX125-154839" fmla="*/ 4974967 w 5936218"/>
                  <a:gd name="connsiteY125-154840" fmla="*/ 1956593 h 2711051"/>
                  <a:gd name="connsiteX126-154841" fmla="*/ 4909065 w 5936218"/>
                  <a:gd name="connsiteY126-154842" fmla="*/ 1990680 h 2711051"/>
                  <a:gd name="connsiteX127-154843" fmla="*/ 4897703 w 5936218"/>
                  <a:gd name="connsiteY127-154844" fmla="*/ 2058854 h 2711051"/>
                  <a:gd name="connsiteX128-154845" fmla="*/ 4845437 w 5936218"/>
                  <a:gd name="connsiteY128-154846" fmla="*/ 2074761 h 2711051"/>
                  <a:gd name="connsiteX129-154847" fmla="*/ 4834074 w 5936218"/>
                  <a:gd name="connsiteY129-154848" fmla="*/ 2133845 h 2711051"/>
                  <a:gd name="connsiteX130-154849" fmla="*/ 4779535 w 5936218"/>
                  <a:gd name="connsiteY130-154850" fmla="*/ 2192929 h 2711051"/>
                  <a:gd name="connsiteX131-154851" fmla="*/ 4777225 w 5936218"/>
                  <a:gd name="connsiteY131-154852" fmla="*/ 2182533 h 2711051"/>
                  <a:gd name="connsiteX132-154853" fmla="*/ 4767628 w 5936218"/>
                  <a:gd name="connsiteY132-154854" fmla="*/ 2192929 h 2711051"/>
                  <a:gd name="connsiteX133-154855" fmla="*/ 4758538 w 5936218"/>
                  <a:gd name="connsiteY133-154856" fmla="*/ 2152025 h 2711051"/>
                  <a:gd name="connsiteX134-154857" fmla="*/ 4742631 w 5936218"/>
                  <a:gd name="connsiteY134-154858" fmla="*/ 2065671 h 2711051"/>
                  <a:gd name="connsiteX135-154859" fmla="*/ 4715361 w 5936218"/>
                  <a:gd name="connsiteY135-154860" fmla="*/ 1924779 h 2711051"/>
                  <a:gd name="connsiteX136-154861" fmla="*/ 4735813 w 5936218"/>
                  <a:gd name="connsiteY136-154862" fmla="*/ 1833880 h 2711051"/>
                  <a:gd name="connsiteX137-154863" fmla="*/ 4767628 w 5936218"/>
                  <a:gd name="connsiteY137-154864" fmla="*/ 1790703 h 2711051"/>
                  <a:gd name="connsiteX138-154865" fmla="*/ 4767628 w 5936218"/>
                  <a:gd name="connsiteY138-154866" fmla="*/ 1763434 h 2711051"/>
                  <a:gd name="connsiteX139-154867" fmla="*/ 4826712 w 5936218"/>
                  <a:gd name="connsiteY139-154868" fmla="*/ 1747526 h 2711051"/>
                  <a:gd name="connsiteX140-154869" fmla="*/ 4892613 w 5936218"/>
                  <a:gd name="connsiteY140-154870" fmla="*/ 1656628 h 2711051"/>
                  <a:gd name="connsiteX141-154871" fmla="*/ 4956243 w 5936218"/>
                  <a:gd name="connsiteY141-154872" fmla="*/ 1581637 h 2711051"/>
                  <a:gd name="connsiteX142-154873" fmla="*/ 5022143 w 5936218"/>
                  <a:gd name="connsiteY142-154874" fmla="*/ 1522552 h 2711051"/>
                  <a:gd name="connsiteX143-154875" fmla="*/ 5046694 w 5936218"/>
                  <a:gd name="connsiteY143-154876" fmla="*/ 1415425 h 2711051"/>
                  <a:gd name="connsiteX144-154877" fmla="*/ 5015871 w 5936218"/>
                  <a:gd name="connsiteY144-154878" fmla="*/ 1420292 h 2711051"/>
                  <a:gd name="connsiteX145-154879" fmla="*/ 4995419 w 5936218"/>
                  <a:gd name="connsiteY145-154880" fmla="*/ 1483921 h 2711051"/>
                  <a:gd name="connsiteX146-154881" fmla="*/ 4904521 w 5936218"/>
                  <a:gd name="connsiteY146-154882" fmla="*/ 1570274 h 2711051"/>
                  <a:gd name="connsiteX147-154883" fmla="*/ 4901708 w 5936218"/>
                  <a:gd name="connsiteY147-154884" fmla="*/ 1561634 h 2711051"/>
                  <a:gd name="connsiteX148-154885" fmla="*/ 4892613 w 5936218"/>
                  <a:gd name="connsiteY148-154886" fmla="*/ 1570274 h 2711051"/>
                  <a:gd name="connsiteX149-154887" fmla="*/ 4861835 w 5936218"/>
                  <a:gd name="connsiteY149-154888" fmla="*/ 1475740 h 2711051"/>
                  <a:gd name="connsiteX150-154889" fmla="*/ 4779535 w 5936218"/>
                  <a:gd name="connsiteY150-154890" fmla="*/ 1499828 h 2711051"/>
                  <a:gd name="connsiteX151-154891" fmla="*/ 4684091 w 5936218"/>
                  <a:gd name="connsiteY151-154892" fmla="*/ 1624813 h 2711051"/>
                  <a:gd name="connsiteX152-154893" fmla="*/ 4715906 w 5936218"/>
                  <a:gd name="connsiteY152-154894" fmla="*/ 1672535 h 2711051"/>
                  <a:gd name="connsiteX153-154895" fmla="*/ 4636369 w 5936218"/>
                  <a:gd name="connsiteY153-154896" fmla="*/ 1688442 h 2711051"/>
                  <a:gd name="connsiteX154-154897" fmla="*/ 4577285 w 5936218"/>
                  <a:gd name="connsiteY154-154898" fmla="*/ 1692987 h 2711051"/>
                  <a:gd name="connsiteX155-154899" fmla="*/ 4577373 w 5936218"/>
                  <a:gd name="connsiteY155-154900" fmla="*/ 1692065 h 2711051"/>
                  <a:gd name="connsiteX156-154901" fmla="*/ 4565379 w 5936218"/>
                  <a:gd name="connsiteY156-154902" fmla="*/ 1692987 h 2711051"/>
                  <a:gd name="connsiteX157-154903" fmla="*/ 4569923 w 5936218"/>
                  <a:gd name="connsiteY157-154904" fmla="*/ 1645266 h 2711051"/>
                  <a:gd name="connsiteX158-154905" fmla="*/ 4520081 w 5936218"/>
                  <a:gd name="connsiteY158-154906" fmla="*/ 1635680 h 2711051"/>
                  <a:gd name="connsiteX159-154907" fmla="*/ 4475025 w 5936218"/>
                  <a:gd name="connsiteY159-154908" fmla="*/ 1665718 h 2711051"/>
                  <a:gd name="connsiteX160-154909" fmla="*/ 4464394 w 5936218"/>
                  <a:gd name="connsiteY160-154910" fmla="*/ 1664867 h 2711051"/>
                  <a:gd name="connsiteX161-154911" fmla="*/ 4463118 w 5936218"/>
                  <a:gd name="connsiteY161-154912" fmla="*/ 1665718 h 2711051"/>
                  <a:gd name="connsiteX162-154913" fmla="*/ 4357637 w 5936218"/>
                  <a:gd name="connsiteY162-154914" fmla="*/ 1657279 h 2711051"/>
                  <a:gd name="connsiteX163-154915" fmla="*/ 4243233 w 5936218"/>
                  <a:gd name="connsiteY163-154916" fmla="*/ 1677080 h 2711051"/>
                  <a:gd name="connsiteX164-154917" fmla="*/ 4125065 w 5936218"/>
                  <a:gd name="connsiteY164-154918" fmla="*/ 1811155 h 2711051"/>
                  <a:gd name="connsiteX165-154919" fmla="*/ 3984173 w 5936218"/>
                  <a:gd name="connsiteY165-154920" fmla="*/ 1967955 h 2711051"/>
                  <a:gd name="connsiteX166-154921" fmla="*/ 4038712 w 5936218"/>
                  <a:gd name="connsiteY166-154922" fmla="*/ 1972500 h 2711051"/>
                  <a:gd name="connsiteX167-154923" fmla="*/ 4059164 w 5936218"/>
                  <a:gd name="connsiteY167-154924" fmla="*/ 2015677 h 2711051"/>
                  <a:gd name="connsiteX168-154925" fmla="*/ 4087782 w 5936218"/>
                  <a:gd name="connsiteY168-154926" fmla="*/ 2024094 h 2711051"/>
                  <a:gd name="connsiteX169-154927" fmla="*/ 4106341 w 5936218"/>
                  <a:gd name="connsiteY169-154928" fmla="*/ 1995225 h 2711051"/>
                  <a:gd name="connsiteX170-154929" fmla="*/ 4117411 w 5936218"/>
                  <a:gd name="connsiteY170-154930" fmla="*/ 1996527 h 2711051"/>
                  <a:gd name="connsiteX171-154931" fmla="*/ 4118248 w 5936218"/>
                  <a:gd name="connsiteY171-154932" fmla="*/ 1995225 h 2711051"/>
                  <a:gd name="connsiteX172-154933" fmla="*/ 4156880 w 5936218"/>
                  <a:gd name="connsiteY172-154934" fmla="*/ 1999770 h 2711051"/>
                  <a:gd name="connsiteX173-154935" fmla="*/ 4211419 w 5936218"/>
                  <a:gd name="connsiteY173-154936" fmla="*/ 2070216 h 2711051"/>
                  <a:gd name="connsiteX174-154937" fmla="*/ 4215964 w 5936218"/>
                  <a:gd name="connsiteY174-154938" fmla="*/ 2117938 h 2711051"/>
                  <a:gd name="connsiteX175-154939" fmla="*/ 4184149 w 5936218"/>
                  <a:gd name="connsiteY175-154940" fmla="*/ 2177022 h 2711051"/>
                  <a:gd name="connsiteX176-154941" fmla="*/ 4177332 w 5936218"/>
                  <a:gd name="connsiteY176-154942" fmla="*/ 2247468 h 2711051"/>
                  <a:gd name="connsiteX177-154943" fmla="*/ 4161425 w 5936218"/>
                  <a:gd name="connsiteY177-154944" fmla="*/ 2333822 h 2711051"/>
                  <a:gd name="connsiteX178-154945" fmla="*/ 4109158 w 5936218"/>
                  <a:gd name="connsiteY178-154946" fmla="*/ 2413358 h 2711051"/>
                  <a:gd name="connsiteX179-154947" fmla="*/ 4097796 w 5936218"/>
                  <a:gd name="connsiteY179-154948" fmla="*/ 2451990 h 2711051"/>
                  <a:gd name="connsiteX180-154949" fmla="*/ 4043257 w 5936218"/>
                  <a:gd name="connsiteY180-154950" fmla="*/ 2511074 h 2711051"/>
                  <a:gd name="connsiteX181-154951" fmla="*/ 3995535 w 5936218"/>
                  <a:gd name="connsiteY181-154952" fmla="*/ 2570158 h 2711051"/>
                  <a:gd name="connsiteX182-154953" fmla="*/ 3975083 w 5936218"/>
                  <a:gd name="connsiteY182-154954" fmla="*/ 2601973 h 2711051"/>
                  <a:gd name="connsiteX183-154955" fmla="*/ 3925089 w 5936218"/>
                  <a:gd name="connsiteY183-154956" fmla="*/ 2629242 h 2711051"/>
                  <a:gd name="connsiteX184-154957" fmla="*/ 3913182 w 5936218"/>
                  <a:gd name="connsiteY184-154958" fmla="*/ 2629242 h 2711051"/>
                  <a:gd name="connsiteX185-154959" fmla="*/ 3904637 w 5936218"/>
                  <a:gd name="connsiteY185-154960" fmla="*/ 2629242 h 2711051"/>
                  <a:gd name="connsiteX186-154961" fmla="*/ 3892729 w 5936218"/>
                  <a:gd name="connsiteY186-154962" fmla="*/ 2629242 h 2711051"/>
                  <a:gd name="connsiteX187-154963" fmla="*/ 3871063 w 5936218"/>
                  <a:gd name="connsiteY187-154964" fmla="*/ 2612993 h 2711051"/>
                  <a:gd name="connsiteX188-154965" fmla="*/ 3829645 w 5936218"/>
                  <a:gd name="connsiteY188-154966" fmla="*/ 2640605 h 2711051"/>
                  <a:gd name="connsiteX189-154967" fmla="*/ 3822828 w 5936218"/>
                  <a:gd name="connsiteY189-154968" fmla="*/ 2661057 h 2711051"/>
                  <a:gd name="connsiteX190-154969" fmla="*/ 3818283 w 5936218"/>
                  <a:gd name="connsiteY190-154970" fmla="*/ 2651967 h 2711051"/>
                  <a:gd name="connsiteX191-154971" fmla="*/ 3818283 w 5936218"/>
                  <a:gd name="connsiteY191-154972" fmla="*/ 2640241 h 2711051"/>
                  <a:gd name="connsiteX192-154973" fmla="*/ 3817738 w 5936218"/>
                  <a:gd name="connsiteY192-154974" fmla="*/ 2640605 h 2711051"/>
                  <a:gd name="connsiteX193-154975" fmla="*/ 3810921 w 5936218"/>
                  <a:gd name="connsiteY193-154976" fmla="*/ 2661057 h 2711051"/>
                  <a:gd name="connsiteX194-154977" fmla="*/ 3806376 w 5936218"/>
                  <a:gd name="connsiteY194-154978" fmla="*/ 2624697 h 2711051"/>
                  <a:gd name="connsiteX195-154979" fmla="*/ 3833645 w 5936218"/>
                  <a:gd name="connsiteY195-154980" fmla="*/ 2565613 h 2711051"/>
                  <a:gd name="connsiteX196-154981" fmla="*/ 3822283 w 5936218"/>
                  <a:gd name="connsiteY196-154982" fmla="*/ 2522437 h 2711051"/>
                  <a:gd name="connsiteX197-154983" fmla="*/ 3849553 w 5936218"/>
                  <a:gd name="connsiteY197-154984" fmla="*/ 2499712 h 2711051"/>
                  <a:gd name="connsiteX198-154985" fmla="*/ 3858814 w 5936218"/>
                  <a:gd name="connsiteY198-154986" fmla="*/ 2501917 h 2711051"/>
                  <a:gd name="connsiteX199-154987" fmla="*/ 3861460 w 5936218"/>
                  <a:gd name="connsiteY199-154988" fmla="*/ 2499712 h 2711051"/>
                  <a:gd name="connsiteX200-154989" fmla="*/ 3898487 w 5936218"/>
                  <a:gd name="connsiteY200-154990" fmla="*/ 2508528 h 2711051"/>
                  <a:gd name="connsiteX201-154991" fmla="*/ 3919999 w 5936218"/>
                  <a:gd name="connsiteY201-154992" fmla="*/ 2463353 h 2711051"/>
                  <a:gd name="connsiteX202-154993" fmla="*/ 3935906 w 5936218"/>
                  <a:gd name="connsiteY202-154994" fmla="*/ 2404268 h 2711051"/>
                  <a:gd name="connsiteX203-154995" fmla="*/ 3947269 w 5936218"/>
                  <a:gd name="connsiteY203-154996" fmla="*/ 2381544 h 2711051"/>
                  <a:gd name="connsiteX204-154997" fmla="*/ 3966292 w 5936218"/>
                  <a:gd name="connsiteY204-154998" fmla="*/ 2337156 h 2711051"/>
                  <a:gd name="connsiteX205-154999" fmla="*/ 3915999 w 5936218"/>
                  <a:gd name="connsiteY205-155000" fmla="*/ 2349729 h 2711051"/>
                  <a:gd name="connsiteX206-155001" fmla="*/ 3888729 w 5936218"/>
                  <a:gd name="connsiteY206-155002" fmla="*/ 2372454 h 2711051"/>
                  <a:gd name="connsiteX207-155003" fmla="*/ 3876822 w 5936218"/>
                  <a:gd name="connsiteY207-155004" fmla="*/ 2372454 h 2711051"/>
                  <a:gd name="connsiteX208-155005" fmla="*/ 3829645 w 5936218"/>
                  <a:gd name="connsiteY208-155006" fmla="*/ 2372454 h 2711051"/>
                  <a:gd name="connsiteX209-155007" fmla="*/ 3817738 w 5936218"/>
                  <a:gd name="connsiteY209-155008" fmla="*/ 2372454 h 2711051"/>
                  <a:gd name="connsiteX210-155009" fmla="*/ 3801831 w 5936218"/>
                  <a:gd name="connsiteY210-155010" fmla="*/ 2317915 h 2711051"/>
                  <a:gd name="connsiteX211-155011" fmla="*/ 3758654 w 5936218"/>
                  <a:gd name="connsiteY211-155012" fmla="*/ 2279283 h 2711051"/>
                  <a:gd name="connsiteX212-155013" fmla="*/ 3692753 w 5936218"/>
                  <a:gd name="connsiteY212-155014" fmla="*/ 2263376 h 2711051"/>
                  <a:gd name="connsiteX213-155015" fmla="*/ 3683663 w 5936218"/>
                  <a:gd name="connsiteY213-155016" fmla="*/ 2204292 h 2711051"/>
                  <a:gd name="connsiteX214-155017" fmla="*/ 3672301 w 5936218"/>
                  <a:gd name="connsiteY214-155018" fmla="*/ 2172477 h 2711051"/>
                  <a:gd name="connsiteX215-155019" fmla="*/ 3656393 w 5936218"/>
                  <a:gd name="connsiteY215-155020" fmla="*/ 2145208 h 2711051"/>
                  <a:gd name="connsiteX216-155021" fmla="*/ 3633669 w 5936218"/>
                  <a:gd name="connsiteY216-155022" fmla="*/ 2086123 h 2711051"/>
                  <a:gd name="connsiteX217-155023" fmla="*/ 3601854 w 5936218"/>
                  <a:gd name="connsiteY217-155024" fmla="*/ 2065671 h 2711051"/>
                  <a:gd name="connsiteX218-155025" fmla="*/ 3545995 w 5936218"/>
                  <a:gd name="connsiteY218-155026" fmla="*/ 2044187 h 2711051"/>
                  <a:gd name="connsiteX219-155027" fmla="*/ 3506955 w 5936218"/>
                  <a:gd name="connsiteY219-155028" fmla="*/ 2049764 h 2711051"/>
                  <a:gd name="connsiteX220-155029" fmla="*/ 3463779 w 5936218"/>
                  <a:gd name="connsiteY220-155030" fmla="*/ 2058854 h 2711051"/>
                  <a:gd name="connsiteX221-155031" fmla="*/ 3431964 w 5936218"/>
                  <a:gd name="connsiteY221-155032" fmla="*/ 2086123 h 2711051"/>
                  <a:gd name="connsiteX222-155033" fmla="*/ 3452416 w 5936218"/>
                  <a:gd name="connsiteY222-155034" fmla="*/ 2102031 h 2711051"/>
                  <a:gd name="connsiteX223-155035" fmla="*/ 3452416 w 5936218"/>
                  <a:gd name="connsiteY223-155036" fmla="*/ 2133845 h 2711051"/>
                  <a:gd name="connsiteX224-155037" fmla="*/ 1811153 w 5936218"/>
                  <a:gd name="connsiteY224-155038" fmla="*/ 1999770 h 2711051"/>
                  <a:gd name="connsiteX225-155039" fmla="*/ 1748069 w 5936218"/>
                  <a:gd name="connsiteY225-155040" fmla="*/ 2038402 h 2711051"/>
                  <a:gd name="connsiteX226-155041" fmla="*/ 1711709 w 5936218"/>
                  <a:gd name="connsiteY226-155042" fmla="*/ 2042947 h 2711051"/>
                  <a:gd name="connsiteX227-155043" fmla="*/ 1711926 w 5936218"/>
                  <a:gd name="connsiteY227-155044" fmla="*/ 2041431 h 2711051"/>
                  <a:gd name="connsiteX228-155045" fmla="*/ 1699803 w 5936218"/>
                  <a:gd name="connsiteY228-155046" fmla="*/ 2042947 h 2711051"/>
                  <a:gd name="connsiteX229-155047" fmla="*/ 1704347 w 5936218"/>
                  <a:gd name="connsiteY229-155048" fmla="*/ 2011132 h 2711051"/>
                  <a:gd name="connsiteX230-155049" fmla="*/ 1662460 w 5936218"/>
                  <a:gd name="connsiteY230-155050" fmla="*/ 1993181 h 2711051"/>
                  <a:gd name="connsiteX231-155051" fmla="*/ 1629901 w 5936218"/>
                  <a:gd name="connsiteY231-155052" fmla="*/ 2006587 h 2711051"/>
                  <a:gd name="connsiteX232-155053" fmla="*/ 1629300 w 5936218"/>
                  <a:gd name="connsiteY232-155054" fmla="*/ 2001932 h 2711051"/>
                  <a:gd name="connsiteX233-155055" fmla="*/ 1617994 w 5936218"/>
                  <a:gd name="connsiteY233-155056" fmla="*/ 2006587 h 2711051"/>
                  <a:gd name="connsiteX234-155057" fmla="*/ 1608904 w 5936218"/>
                  <a:gd name="connsiteY234-155058" fmla="*/ 1936141 h 2711051"/>
                  <a:gd name="connsiteX235-155059" fmla="*/ 1552684 w 5936218"/>
                  <a:gd name="connsiteY235-155060" fmla="*/ 1926448 h 2711051"/>
                  <a:gd name="connsiteX236-155061" fmla="*/ 1518550 w 5936218"/>
                  <a:gd name="connsiteY236-155062" fmla="*/ 1952048 h 2711051"/>
                  <a:gd name="connsiteX237-155063" fmla="*/ 1425379 w 5936218"/>
                  <a:gd name="connsiteY237-155064" fmla="*/ 1972500 h 2711051"/>
                  <a:gd name="connsiteX238-155065" fmla="*/ 1409472 w 5936218"/>
                  <a:gd name="connsiteY238-155066" fmla="*/ 1990680 h 2711051"/>
                  <a:gd name="connsiteX239-155067" fmla="*/ 1270852 w 5936218"/>
                  <a:gd name="connsiteY239-155068" fmla="*/ 2011132 h 2711051"/>
                  <a:gd name="connsiteX240-155069" fmla="*/ 1254945 w 5936218"/>
                  <a:gd name="connsiteY240-155070" fmla="*/ 2031584 h 2711051"/>
                  <a:gd name="connsiteX241-155071" fmla="*/ 1282214 w 5936218"/>
                  <a:gd name="connsiteY241-155072" fmla="*/ 2074761 h 2711051"/>
                  <a:gd name="connsiteX242-155073" fmla="*/ 1243582 w 5936218"/>
                  <a:gd name="connsiteY242-155074" fmla="*/ 2090668 h 2711051"/>
                  <a:gd name="connsiteX243-155075" fmla="*/ 1254945 w 5936218"/>
                  <a:gd name="connsiteY243-155076" fmla="*/ 2108848 h 2711051"/>
                  <a:gd name="connsiteX244-155077" fmla="*/ 1216313 w 5936218"/>
                  <a:gd name="connsiteY244-155078" fmla="*/ 2133845 h 2711051"/>
                  <a:gd name="connsiteX245-155079" fmla="*/ 1275397 w 5936218"/>
                  <a:gd name="connsiteY245-155080" fmla="*/ 2177022 h 2711051"/>
                  <a:gd name="connsiteX246-155081" fmla="*/ 1270852 w 5936218"/>
                  <a:gd name="connsiteY246-155082" fmla="*/ 2204292 h 2711051"/>
                  <a:gd name="connsiteX247-155083" fmla="*/ 1259108 w 5936218"/>
                  <a:gd name="connsiteY247-155084" fmla="*/ 2203313 h 2711051"/>
                  <a:gd name="connsiteX248-155085" fmla="*/ 1258945 w 5936218"/>
                  <a:gd name="connsiteY248-155086" fmla="*/ 2204292 h 2711051"/>
                  <a:gd name="connsiteX249-155087" fmla="*/ 1215644 w 5936218"/>
                  <a:gd name="connsiteY249-155088" fmla="*/ 2200683 h 2711051"/>
                  <a:gd name="connsiteX250-155089" fmla="*/ 1204950 w 5936218"/>
                  <a:gd name="connsiteY250-155090" fmla="*/ 2215654 h 2711051"/>
                  <a:gd name="connsiteX251-155091" fmla="*/ 1196495 w 5936218"/>
                  <a:gd name="connsiteY251-155092" fmla="*/ 2210822 h 2711051"/>
                  <a:gd name="connsiteX252-155093" fmla="*/ 1193043 w 5936218"/>
                  <a:gd name="connsiteY252-155094" fmla="*/ 2215654 h 2711051"/>
                  <a:gd name="connsiteX253-155095" fmla="*/ 1145322 w 5936218"/>
                  <a:gd name="connsiteY253-155096" fmla="*/ 2188384 h 2711051"/>
                  <a:gd name="connsiteX254-155097" fmla="*/ 1098145 w 5936218"/>
                  <a:gd name="connsiteY254-155098" fmla="*/ 2188384 h 2711051"/>
                  <a:gd name="connsiteX255-155099" fmla="*/ 1061785 w 5936218"/>
                  <a:gd name="connsiteY255-155100" fmla="*/ 2215654 h 2711051"/>
                  <a:gd name="connsiteX256-155101" fmla="*/ 1055322 w 5936218"/>
                  <a:gd name="connsiteY256-155102" fmla="*/ 2211571 h 2711051"/>
                  <a:gd name="connsiteX257-155103" fmla="*/ 1049878 w 5936218"/>
                  <a:gd name="connsiteY257-155104" fmla="*/ 2215654 h 2711051"/>
                  <a:gd name="connsiteX258-155105" fmla="*/ 1006701 w 5936218"/>
                  <a:gd name="connsiteY258-155106" fmla="*/ 2188384 h 2711051"/>
                  <a:gd name="connsiteX259-155107" fmla="*/ 924893 w 5936218"/>
                  <a:gd name="connsiteY259-155108" fmla="*/ 2152025 h 2711051"/>
                  <a:gd name="connsiteX260-155109" fmla="*/ 877716 w 5936218"/>
                  <a:gd name="connsiteY260-155110" fmla="*/ 2152025 h 2711051"/>
                  <a:gd name="connsiteX261-155111" fmla="*/ 802724 w 5936218"/>
                  <a:gd name="connsiteY261-155112" fmla="*/ 2215654 h 2711051"/>
                  <a:gd name="connsiteX262-155113" fmla="*/ 798179 w 5936218"/>
                  <a:gd name="connsiteY262-155114" fmla="*/ 2258831 h 2711051"/>
                  <a:gd name="connsiteX263-155115" fmla="*/ 787406 w 5936218"/>
                  <a:gd name="connsiteY263-155116" fmla="*/ 2248058 h 2711051"/>
                  <a:gd name="connsiteX264-155117" fmla="*/ 786272 w 5936218"/>
                  <a:gd name="connsiteY264-155118" fmla="*/ 2258831 h 2711051"/>
                  <a:gd name="connsiteX265-155119" fmla="*/ 756063 w 5936218"/>
                  <a:gd name="connsiteY265-155120" fmla="*/ 2228621 h 2711051"/>
                  <a:gd name="connsiteX266-155121" fmla="*/ 732278 w 5936218"/>
                  <a:gd name="connsiteY266-155122" fmla="*/ 2286100 h 2711051"/>
                  <a:gd name="connsiteX267-155123" fmla="*/ 743640 w 5936218"/>
                  <a:gd name="connsiteY267-155124" fmla="*/ 2295190 h 2711051"/>
                  <a:gd name="connsiteX268-155125" fmla="*/ 723188 w 5936218"/>
                  <a:gd name="connsiteY268-155126" fmla="*/ 2338367 h 2711051"/>
                  <a:gd name="connsiteX269-155127" fmla="*/ 747026 w 5936218"/>
                  <a:gd name="connsiteY269-155128" fmla="*/ 2375208 h 2711051"/>
                  <a:gd name="connsiteX270-155129" fmla="*/ 763548 w 5936218"/>
                  <a:gd name="connsiteY270-155130" fmla="*/ 2372454 h 2711051"/>
                  <a:gd name="connsiteX271-155131" fmla="*/ 764871 w 5936218"/>
                  <a:gd name="connsiteY271-155132" fmla="*/ 2374218 h 2711051"/>
                  <a:gd name="connsiteX272-155133" fmla="*/ 775455 w 5936218"/>
                  <a:gd name="connsiteY272-155134" fmla="*/ 2372454 h 2711051"/>
                  <a:gd name="connsiteX273-155135" fmla="*/ 802724 w 5936218"/>
                  <a:gd name="connsiteY273-155136" fmla="*/ 2408813 h 2711051"/>
                  <a:gd name="connsiteX274-155137" fmla="*/ 798179 w 5936218"/>
                  <a:gd name="connsiteY274-155138" fmla="*/ 2436083 h 2711051"/>
                  <a:gd name="connsiteX275-155139" fmla="*/ 818632 w 5936218"/>
                  <a:gd name="connsiteY275-155140" fmla="*/ 2447445 h 2711051"/>
                  <a:gd name="connsiteX276-155141" fmla="*/ 802724 w 5936218"/>
                  <a:gd name="connsiteY276-155142" fmla="*/ 2479260 h 2711051"/>
                  <a:gd name="connsiteX277-155143" fmla="*/ 766365 w 5936218"/>
                  <a:gd name="connsiteY277-155144" fmla="*/ 2483805 h 2711051"/>
                  <a:gd name="connsiteX278-155145" fmla="*/ 727733 w 5936218"/>
                  <a:gd name="connsiteY278-155146" fmla="*/ 2542889 h 2711051"/>
                  <a:gd name="connsiteX279-155147" fmla="*/ 759548 w 5936218"/>
                  <a:gd name="connsiteY279-155148" fmla="*/ 2586066 h 2711051"/>
                  <a:gd name="connsiteX280-155149" fmla="*/ 759548 w 5936218"/>
                  <a:gd name="connsiteY280-155150" fmla="*/ 2624697 h 2711051"/>
                  <a:gd name="connsiteX281-155151" fmla="*/ 798179 w 5936218"/>
                  <a:gd name="connsiteY281-155152" fmla="*/ 2683782 h 2711051"/>
                  <a:gd name="connsiteX282-155153" fmla="*/ 775455 w 5936218"/>
                  <a:gd name="connsiteY282-155154" fmla="*/ 2699689 h 2711051"/>
                  <a:gd name="connsiteX283-155155" fmla="*/ 770910 w 5936218"/>
                  <a:gd name="connsiteY283-155156" fmla="*/ 2711051 h 2711051"/>
                  <a:gd name="connsiteX284-155157" fmla="*/ 759003 w 5936218"/>
                  <a:gd name="connsiteY284-155158" fmla="*/ 2711051 h 2711051"/>
                  <a:gd name="connsiteX285-155159" fmla="*/ 755003 w 5936218"/>
                  <a:gd name="connsiteY285-155160" fmla="*/ 2711051 h 2711051"/>
                  <a:gd name="connsiteX286-155161" fmla="*/ 743096 w 5936218"/>
                  <a:gd name="connsiteY286-155162" fmla="*/ 2711051 h 2711051"/>
                  <a:gd name="connsiteX287-155163" fmla="*/ 715826 w 5936218"/>
                  <a:gd name="connsiteY287-155164" fmla="*/ 2676964 h 2711051"/>
                  <a:gd name="connsiteX288-155165" fmla="*/ 704464 w 5936218"/>
                  <a:gd name="connsiteY288-155166" fmla="*/ 2676964 h 2711051"/>
                  <a:gd name="connsiteX289-155167" fmla="*/ 684012 w 5936218"/>
                  <a:gd name="connsiteY289-155168" fmla="*/ 2667874 h 2711051"/>
                  <a:gd name="connsiteX290-155169" fmla="*/ 672649 w 5936218"/>
                  <a:gd name="connsiteY290-155170" fmla="*/ 2645150 h 2711051"/>
                  <a:gd name="connsiteX291-155171" fmla="*/ 645222 w 5936218"/>
                  <a:gd name="connsiteY291-155172" fmla="*/ 2637313 h 2711051"/>
                  <a:gd name="connsiteX292-155173" fmla="*/ 625472 w 5936218"/>
                  <a:gd name="connsiteY292-155174" fmla="*/ 2640605 h 2711051"/>
                  <a:gd name="connsiteX293-155175" fmla="*/ 623771 w 5936218"/>
                  <a:gd name="connsiteY293-155176" fmla="*/ 2638904 h 2711051"/>
                  <a:gd name="connsiteX294-155177" fmla="*/ 613565 w 5936218"/>
                  <a:gd name="connsiteY294-155178" fmla="*/ 2640605 h 2711051"/>
                  <a:gd name="connsiteX295-155179" fmla="*/ 609020 w 5936218"/>
                  <a:gd name="connsiteY295-155180" fmla="*/ 2636060 h 2711051"/>
                  <a:gd name="connsiteX296-155181" fmla="*/ 559026 w 5936218"/>
                  <a:gd name="connsiteY296-155182" fmla="*/ 2608790 h 2711051"/>
                  <a:gd name="connsiteX297-155183" fmla="*/ 506760 w 5936218"/>
                  <a:gd name="connsiteY297-155184" fmla="*/ 2601973 h 2711051"/>
                  <a:gd name="connsiteX298-155185" fmla="*/ 483280 w 5936218"/>
                  <a:gd name="connsiteY298-155186" fmla="*/ 2595264 h 2711051"/>
                  <a:gd name="connsiteX299-155187" fmla="*/ 480035 w 5936218"/>
                  <a:gd name="connsiteY299-155188" fmla="*/ 2597428 h 2711051"/>
                  <a:gd name="connsiteX300-155189" fmla="*/ 475042 w 5936218"/>
                  <a:gd name="connsiteY300-155190" fmla="*/ 2592910 h 2711051"/>
                  <a:gd name="connsiteX301-155191" fmla="*/ 474945 w 5936218"/>
                  <a:gd name="connsiteY301-155192" fmla="*/ 2592883 h 2711051"/>
                  <a:gd name="connsiteX302-155193" fmla="*/ 468128 w 5936218"/>
                  <a:gd name="connsiteY302-155194" fmla="*/ 2597428 h 2711051"/>
                  <a:gd name="connsiteX303-155195" fmla="*/ 420406 w 5936218"/>
                  <a:gd name="connsiteY303-155196" fmla="*/ 2554251 h 2711051"/>
                  <a:gd name="connsiteX304-155197" fmla="*/ 381774 w 5936218"/>
                  <a:gd name="connsiteY304-155198" fmla="*/ 2538344 h 2711051"/>
                  <a:gd name="connsiteX305-155199" fmla="*/ 349960 w 5936218"/>
                  <a:gd name="connsiteY305-155200" fmla="*/ 2506529 h 2711051"/>
                  <a:gd name="connsiteX306-155201" fmla="*/ 377229 w 5936218"/>
                  <a:gd name="connsiteY306-155202" fmla="*/ 2499712 h 2711051"/>
                  <a:gd name="connsiteX307-155203" fmla="*/ 404499 w 5936218"/>
                  <a:gd name="connsiteY307-155204" fmla="*/ 2451990 h 2711051"/>
                  <a:gd name="connsiteX308-155205" fmla="*/ 388591 w 5936218"/>
                  <a:gd name="connsiteY308-155206" fmla="*/ 2436083 h 2711051"/>
                  <a:gd name="connsiteX309-155207" fmla="*/ 440858 w 5936218"/>
                  <a:gd name="connsiteY309-155208" fmla="*/ 2408813 h 2711051"/>
                  <a:gd name="connsiteX310-155209" fmla="*/ 440858 w 5936218"/>
                  <a:gd name="connsiteY310-155210" fmla="*/ 2405757 h 2711051"/>
                  <a:gd name="connsiteX311-155211" fmla="*/ 416406 w 5936218"/>
                  <a:gd name="connsiteY311-155212" fmla="*/ 2408813 h 2711051"/>
                  <a:gd name="connsiteX312-155213" fmla="*/ 416406 w 5936218"/>
                  <a:gd name="connsiteY312-155214" fmla="*/ 2407325 h 2711051"/>
                  <a:gd name="connsiteX313-155215" fmla="*/ 404499 w 5936218"/>
                  <a:gd name="connsiteY313-155216" fmla="*/ 2408813 h 2711051"/>
                  <a:gd name="connsiteX314-155217" fmla="*/ 404499 w 5936218"/>
                  <a:gd name="connsiteY314-155218" fmla="*/ 2388361 h 2711051"/>
                  <a:gd name="connsiteX315-155219" fmla="*/ 424951 w 5936218"/>
                  <a:gd name="connsiteY315-155220" fmla="*/ 2372454 h 2711051"/>
                  <a:gd name="connsiteX316-155221" fmla="*/ 463583 w 5936218"/>
                  <a:gd name="connsiteY316-155222" fmla="*/ 2365637 h 2711051"/>
                  <a:gd name="connsiteX317-155223" fmla="*/ 468128 w 5936218"/>
                  <a:gd name="connsiteY317-155224" fmla="*/ 2349729 h 2711051"/>
                  <a:gd name="connsiteX318-155225" fmla="*/ 456765 w 5936218"/>
                  <a:gd name="connsiteY318-155226" fmla="*/ 2317915 h 2711051"/>
                  <a:gd name="connsiteX319-155227" fmla="*/ 474945 w 5936218"/>
                  <a:gd name="connsiteY319-155228" fmla="*/ 2290645 h 2711051"/>
                  <a:gd name="connsiteX320-155229" fmla="*/ 474945 w 5936218"/>
                  <a:gd name="connsiteY320-155230" fmla="*/ 2270193 h 2711051"/>
                  <a:gd name="connsiteX321-155231" fmla="*/ 420406 w 5936218"/>
                  <a:gd name="connsiteY321-155232" fmla="*/ 2252013 h 2711051"/>
                  <a:gd name="connsiteX322-155233" fmla="*/ 409588 w 5936218"/>
                  <a:gd name="connsiteY322-155234" fmla="*/ 2252013 h 2711051"/>
                  <a:gd name="connsiteX323-155235" fmla="*/ 397681 w 5936218"/>
                  <a:gd name="connsiteY323-155236" fmla="*/ 2252013 h 2711051"/>
                  <a:gd name="connsiteX324-155237" fmla="*/ 379485 w 5936218"/>
                  <a:gd name="connsiteY324-155238" fmla="*/ 2229774 h 2711051"/>
                  <a:gd name="connsiteX325-155239" fmla="*/ 357322 w 5936218"/>
                  <a:gd name="connsiteY325-155240" fmla="*/ 2236106 h 2711051"/>
                  <a:gd name="connsiteX326-155241" fmla="*/ 352842 w 5936218"/>
                  <a:gd name="connsiteY326-155242" fmla="*/ 2233984 h 2711051"/>
                  <a:gd name="connsiteX327-155243" fmla="*/ 345415 w 5936218"/>
                  <a:gd name="connsiteY327-155244" fmla="*/ 2236106 h 2711051"/>
                  <a:gd name="connsiteX328-155245" fmla="*/ 302238 w 5936218"/>
                  <a:gd name="connsiteY328-155246" fmla="*/ 2215654 h 2711051"/>
                  <a:gd name="connsiteX329-155247" fmla="*/ 302238 w 5936218"/>
                  <a:gd name="connsiteY329-155248" fmla="*/ 2204292 h 2711051"/>
                  <a:gd name="connsiteX330-155249" fmla="*/ 286331 w 5936218"/>
                  <a:gd name="connsiteY330-155250" fmla="*/ 2177022 h 2711051"/>
                  <a:gd name="connsiteX331-155251" fmla="*/ 270968 w 5936218"/>
                  <a:gd name="connsiteY331-155252" fmla="*/ 2177022 h 2711051"/>
                  <a:gd name="connsiteX332-155253" fmla="*/ 259061 w 5936218"/>
                  <a:gd name="connsiteY332-155254" fmla="*/ 2177022 h 2711051"/>
                  <a:gd name="connsiteX333-155255" fmla="*/ 254516 w 5936218"/>
                  <a:gd name="connsiteY333-155256" fmla="*/ 2161115 h 2711051"/>
                  <a:gd name="connsiteX334-155257" fmla="*/ 263606 w 5936218"/>
                  <a:gd name="connsiteY334-155258" fmla="*/ 2145208 h 2711051"/>
                  <a:gd name="connsiteX335-155259" fmla="*/ 243991 w 5936218"/>
                  <a:gd name="connsiteY335-155260" fmla="*/ 2114695 h 2711051"/>
                  <a:gd name="connsiteX336-155261" fmla="*/ 216429 w 5936218"/>
                  <a:gd name="connsiteY336-155262" fmla="*/ 2117938 h 2711051"/>
                  <a:gd name="connsiteX337-155263" fmla="*/ 212956 w 5936218"/>
                  <a:gd name="connsiteY337-155264" fmla="*/ 2116946 h 2711051"/>
                  <a:gd name="connsiteX338-155265" fmla="*/ 204522 w 5936218"/>
                  <a:gd name="connsiteY338-155266" fmla="*/ 2117938 h 2711051"/>
                  <a:gd name="connsiteX339-155267" fmla="*/ 199623 w 5936218"/>
                  <a:gd name="connsiteY339-155268" fmla="*/ 2116538 h 2711051"/>
                  <a:gd name="connsiteX340-155269" fmla="*/ 195977 w 5936218"/>
                  <a:gd name="connsiteY340-155270" fmla="*/ 2129300 h 2711051"/>
                  <a:gd name="connsiteX341-155271" fmla="*/ 184968 w 5936218"/>
                  <a:gd name="connsiteY341-155272" fmla="*/ 2126155 h 2711051"/>
                  <a:gd name="connsiteX342-155273" fmla="*/ 184070 w 5936218"/>
                  <a:gd name="connsiteY342-155274" fmla="*/ 2129300 h 2711051"/>
                  <a:gd name="connsiteX343-155275" fmla="*/ 168163 w 5936218"/>
                  <a:gd name="connsiteY343-155276" fmla="*/ 2124765 h 2711051"/>
                  <a:gd name="connsiteX344-155277" fmla="*/ 156800 w 5936218"/>
                  <a:gd name="connsiteY344-155278" fmla="*/ 2086123 h 2711051"/>
                  <a:gd name="connsiteX345-155279" fmla="*/ 152255 w 5936218"/>
                  <a:gd name="connsiteY345-155280" fmla="*/ 2070216 h 2711051"/>
                  <a:gd name="connsiteX346-155281" fmla="*/ 156800 w 5936218"/>
                  <a:gd name="connsiteY346-155282" fmla="*/ 2065671 h 2711051"/>
                  <a:gd name="connsiteX347-155283" fmla="*/ 168707 w 5936218"/>
                  <a:gd name="connsiteY347-155284" fmla="*/ 2065671 h 2711051"/>
                  <a:gd name="connsiteX348-155285" fmla="*/ 188615 w 5936218"/>
                  <a:gd name="connsiteY348-155286" fmla="*/ 2065671 h 2711051"/>
                  <a:gd name="connsiteX349-155287" fmla="*/ 199977 w 5936218"/>
                  <a:gd name="connsiteY349-155288" fmla="*/ 2054309 h 2711051"/>
                  <a:gd name="connsiteX350-155289" fmla="*/ 188615 w 5936218"/>
                  <a:gd name="connsiteY350-155290" fmla="*/ 2031584 h 2711051"/>
                  <a:gd name="connsiteX351-155291" fmla="*/ 168163 w 5936218"/>
                  <a:gd name="connsiteY351-155292" fmla="*/ 2022495 h 2711051"/>
                  <a:gd name="connsiteX352-155293" fmla="*/ 168163 w 5936218"/>
                  <a:gd name="connsiteY352-155294" fmla="*/ 2015677 h 2711051"/>
                  <a:gd name="connsiteX353-155295" fmla="*/ 152255 w 5936218"/>
                  <a:gd name="connsiteY353-155296" fmla="*/ 1999770 h 2711051"/>
                  <a:gd name="connsiteX354-155297" fmla="*/ 129531 w 5936218"/>
                  <a:gd name="connsiteY354-155298" fmla="*/ 1963410 h 2711051"/>
                  <a:gd name="connsiteX355-155299" fmla="*/ 140893 w 5936218"/>
                  <a:gd name="connsiteY355-155300" fmla="*/ 1940686 h 2711051"/>
                  <a:gd name="connsiteX356-155301" fmla="*/ 136348 w 5936218"/>
                  <a:gd name="connsiteY356-155302" fmla="*/ 1913416 h 2711051"/>
                  <a:gd name="connsiteX357-155303" fmla="*/ 103789 w 5936218"/>
                  <a:gd name="connsiteY357-155304" fmla="*/ 1900009 h 2711051"/>
                  <a:gd name="connsiteX358-155305" fmla="*/ 93716 w 5936218"/>
                  <a:gd name="connsiteY358-155306" fmla="*/ 1904326 h 2711051"/>
                  <a:gd name="connsiteX359-155307" fmla="*/ 91868 w 5936218"/>
                  <a:gd name="connsiteY359-155308" fmla="*/ 1900015 h 2711051"/>
                  <a:gd name="connsiteX360-155309" fmla="*/ 81809 w 5936218"/>
                  <a:gd name="connsiteY360-155310" fmla="*/ 1904326 h 2711051"/>
                  <a:gd name="connsiteX361-155311" fmla="*/ 74992 w 5936218"/>
                  <a:gd name="connsiteY361-155312" fmla="*/ 1888419 h 2711051"/>
                  <a:gd name="connsiteX362-155313" fmla="*/ 34087 w 5936218"/>
                  <a:gd name="connsiteY362-155314" fmla="*/ 1877057 h 2711051"/>
                  <a:gd name="connsiteX363-155315" fmla="*/ 22725 w 5936218"/>
                  <a:gd name="connsiteY363-155316" fmla="*/ 1833880 h 2711051"/>
                  <a:gd name="connsiteX364-155317" fmla="*/ 22725 w 5936218"/>
                  <a:gd name="connsiteY364-155318" fmla="*/ 1802065 h 2711051"/>
                  <a:gd name="connsiteX365-155319" fmla="*/ 0 w 5936218"/>
                  <a:gd name="connsiteY365-155320" fmla="*/ 1786158 h 2711051"/>
                  <a:gd name="connsiteX366-155321" fmla="*/ 15907 w 5936218"/>
                  <a:gd name="connsiteY366-155322" fmla="*/ 1763434 h 2711051"/>
                  <a:gd name="connsiteX367-155323" fmla="*/ 6818 w 5936218"/>
                  <a:gd name="connsiteY367-155324" fmla="*/ 1699805 h 2711051"/>
                  <a:gd name="connsiteX368-155325" fmla="*/ 34087 w 5936218"/>
                  <a:gd name="connsiteY368-155326" fmla="*/ 1656628 h 2711051"/>
                  <a:gd name="connsiteX369-155327" fmla="*/ 27270 w 5936218"/>
                  <a:gd name="connsiteY369-155328" fmla="*/ 1645266 h 2711051"/>
                  <a:gd name="connsiteX370-155329" fmla="*/ 70447 w 5936218"/>
                  <a:gd name="connsiteY370-155330" fmla="*/ 1606634 h 2711051"/>
                  <a:gd name="connsiteX371-155331" fmla="*/ 27270 w 5936218"/>
                  <a:gd name="connsiteY371-155332" fmla="*/ 1570274 h 2711051"/>
                  <a:gd name="connsiteX372-155333" fmla="*/ 109078 w 5936218"/>
                  <a:gd name="connsiteY372-155334" fmla="*/ 1472558 h 2711051"/>
                  <a:gd name="connsiteX373-155335" fmla="*/ 145438 w 5936218"/>
                  <a:gd name="connsiteY373-155336" fmla="*/ 1429381 h 2711051"/>
                  <a:gd name="connsiteX374-155337" fmla="*/ 156800 w 5936218"/>
                  <a:gd name="connsiteY374-155338" fmla="*/ 1386205 h 2711051"/>
                  <a:gd name="connsiteX375-155339" fmla="*/ 102261 w 5936218"/>
                  <a:gd name="connsiteY375-155340" fmla="*/ 1333938 h 2711051"/>
                  <a:gd name="connsiteX376-155341" fmla="*/ 118168 w 5936218"/>
                  <a:gd name="connsiteY376-155342" fmla="*/ 1279399 h 2711051"/>
                  <a:gd name="connsiteX377-155343" fmla="*/ 86354 w 5936218"/>
                  <a:gd name="connsiteY377-155344" fmla="*/ 1215770 h 2711051"/>
                  <a:gd name="connsiteX378-155345" fmla="*/ 109078 w 5936218"/>
                  <a:gd name="connsiteY378-155346" fmla="*/ 1140778 h 2711051"/>
                  <a:gd name="connsiteX379-155347" fmla="*/ 70447 w 5936218"/>
                  <a:gd name="connsiteY379-155348" fmla="*/ 1038517 h 2711051"/>
                  <a:gd name="connsiteX380-155349" fmla="*/ 102261 w 5936218"/>
                  <a:gd name="connsiteY380-155350" fmla="*/ 968071 h 2711051"/>
                  <a:gd name="connsiteX381-155351" fmla="*/ 43177 w 5936218"/>
                  <a:gd name="connsiteY381-155352" fmla="*/ 902170 h 2711051"/>
                  <a:gd name="connsiteX382-155353" fmla="*/ 49994 w 5936218"/>
                  <a:gd name="connsiteY382-155354" fmla="*/ 827178 h 2711051"/>
                  <a:gd name="connsiteX383-155355" fmla="*/ 81809 w 5936218"/>
                  <a:gd name="connsiteY383-155356" fmla="*/ 822633 h 2711051"/>
                  <a:gd name="connsiteX384-155357" fmla="*/ 145438 w 5936218"/>
                  <a:gd name="connsiteY384-155358" fmla="*/ 779457 h 2711051"/>
                  <a:gd name="connsiteX385-155359" fmla="*/ 184070 w 5936218"/>
                  <a:gd name="connsiteY385-155360" fmla="*/ 740825 h 2711051"/>
                  <a:gd name="connsiteX386-155361" fmla="*/ 189699 w 5936218"/>
                  <a:gd name="connsiteY386-155362" fmla="*/ 747103 h 2711051"/>
                  <a:gd name="connsiteX387-155363" fmla="*/ 195977 w 5936218"/>
                  <a:gd name="connsiteY387-155364" fmla="*/ 740825 h 2711051"/>
                  <a:gd name="connsiteX388-155365" fmla="*/ 255061 w 5936218"/>
                  <a:gd name="connsiteY388-155366" fmla="*/ 806726 h 2711051"/>
                  <a:gd name="connsiteX389-155367" fmla="*/ 350504 w 5936218"/>
                  <a:gd name="connsiteY389-155368" fmla="*/ 827178 h 2711051"/>
                  <a:gd name="connsiteX390-155369" fmla="*/ 491397 w 5936218"/>
                  <a:gd name="connsiteY390-155370" fmla="*/ 940802 h 2711051"/>
                  <a:gd name="connsiteX391-155371" fmla="*/ 523211 w 5936218"/>
                  <a:gd name="connsiteY391-155372" fmla="*/ 988523 h 2711051"/>
                  <a:gd name="connsiteX392-155373" fmla="*/ 523211 w 5936218"/>
                  <a:gd name="connsiteY392-155374" fmla="*/ 1047607 h 2711051"/>
                  <a:gd name="connsiteX393-155375" fmla="*/ 486852 w 5936218"/>
                  <a:gd name="connsiteY393-155376" fmla="*/ 1102146 h 2711051"/>
                  <a:gd name="connsiteX394-155377" fmla="*/ 420951 w 5936218"/>
                  <a:gd name="connsiteY394-155378" fmla="*/ 1122599 h 2711051"/>
                  <a:gd name="connsiteX395-155379" fmla="*/ 415909 w 5936218"/>
                  <a:gd name="connsiteY395-155380" fmla="*/ 1120468 h 2711051"/>
                  <a:gd name="connsiteX396-155381" fmla="*/ 409044 w 5936218"/>
                  <a:gd name="connsiteY396-155382" fmla="*/ 1122599 h 2711051"/>
                  <a:gd name="connsiteX397-155383" fmla="*/ 252950 w 5936218"/>
                  <a:gd name="connsiteY397-155384" fmla="*/ 1056643 h 2711051"/>
                  <a:gd name="connsiteX398-155385" fmla="*/ 232336 w 5936218"/>
                  <a:gd name="connsiteY398-155386" fmla="*/ 1063515 h 2711051"/>
                  <a:gd name="connsiteX399-155387" fmla="*/ 291420 w 5936218"/>
                  <a:gd name="connsiteY399-155388" fmla="*/ 1133961 h 2711051"/>
                  <a:gd name="connsiteX400-155389" fmla="*/ 291420 w 5936218"/>
                  <a:gd name="connsiteY400-155390" fmla="*/ 1172593 h 2711051"/>
                  <a:gd name="connsiteX401-155391" fmla="*/ 298238 w 5936218"/>
                  <a:gd name="connsiteY401-155392" fmla="*/ 1258947 h 2711051"/>
                  <a:gd name="connsiteX402-155393" fmla="*/ 345959 w 5936218"/>
                  <a:gd name="connsiteY402-155394" fmla="*/ 1290761 h 2711051"/>
                  <a:gd name="connsiteX403-155395" fmla="*/ 362087 w 5936218"/>
                  <a:gd name="connsiteY403-155396" fmla="*/ 1300169 h 2711051"/>
                  <a:gd name="connsiteX404-155397" fmla="*/ 365867 w 5936218"/>
                  <a:gd name="connsiteY404-155398" fmla="*/ 1268036 h 2711051"/>
                  <a:gd name="connsiteX405-155399" fmla="*/ 345415 w 5936218"/>
                  <a:gd name="connsiteY405-155400" fmla="*/ 1231677 h 2711051"/>
                  <a:gd name="connsiteX406-155401" fmla="*/ 365867 w 5936218"/>
                  <a:gd name="connsiteY406-155402" fmla="*/ 1199862 h 2711051"/>
                  <a:gd name="connsiteX407-155403" fmla="*/ 374560 w 5936218"/>
                  <a:gd name="connsiteY407-155404" fmla="*/ 1204861 h 2711051"/>
                  <a:gd name="connsiteX408-155405" fmla="*/ 377774 w 5936218"/>
                  <a:gd name="connsiteY408-155406" fmla="*/ 1199862 h 2711051"/>
                  <a:gd name="connsiteX409-155407" fmla="*/ 461933 w 5936218"/>
                  <a:gd name="connsiteY409-155408" fmla="*/ 1248254 h 2711051"/>
                  <a:gd name="connsiteX410-155409" fmla="*/ 484035 w 5936218"/>
                  <a:gd name="connsiteY410-155410" fmla="*/ 1231677 h 2711051"/>
                  <a:gd name="connsiteX411-155411" fmla="*/ 463583 w 5936218"/>
                  <a:gd name="connsiteY411-155412" fmla="*/ 1165775 h 2711051"/>
                  <a:gd name="connsiteX412-155413" fmla="*/ 549936 w 5936218"/>
                  <a:gd name="connsiteY412-155414" fmla="*/ 1079422 h 2711051"/>
                  <a:gd name="connsiteX413-155415" fmla="*/ 559742 w 5936218"/>
                  <a:gd name="connsiteY413-155416" fmla="*/ 1081523 h 2711051"/>
                  <a:gd name="connsiteX414-155417" fmla="*/ 561843 w 5936218"/>
                  <a:gd name="connsiteY414-155418" fmla="*/ 1079422 h 2711051"/>
                  <a:gd name="connsiteX415-155419" fmla="*/ 593658 w 5936218"/>
                  <a:gd name="connsiteY415-155420" fmla="*/ 1086239 h 2711051"/>
                  <a:gd name="connsiteX416-155421" fmla="*/ 620945 w 5936218"/>
                  <a:gd name="connsiteY416-155422" fmla="*/ 1110116 h 2711051"/>
                  <a:gd name="connsiteX417-155423" fmla="*/ 640835 w 5936218"/>
                  <a:gd name="connsiteY417-155424" fmla="*/ 1054425 h 2711051"/>
                  <a:gd name="connsiteX418-155425" fmla="*/ 609020 w 5936218"/>
                  <a:gd name="connsiteY418-155426" fmla="*/ 999886 h 2711051"/>
                  <a:gd name="connsiteX419-155427" fmla="*/ 624928 w 5936218"/>
                  <a:gd name="connsiteY419-155428" fmla="*/ 940802 h 2711051"/>
                  <a:gd name="connsiteX420-155429" fmla="*/ 597658 w 5936218"/>
                  <a:gd name="connsiteY420-155430" fmla="*/ 881717 h 2711051"/>
                  <a:gd name="connsiteX421-155431" fmla="*/ 611562 w 5936218"/>
                  <a:gd name="connsiteY421-155432" fmla="*/ 886043 h 2711051"/>
                  <a:gd name="connsiteX422-155433" fmla="*/ 609565 w 5936218"/>
                  <a:gd name="connsiteY422-155434" fmla="*/ 881717 h 2711051"/>
                  <a:gd name="connsiteX423-155435" fmla="*/ 711826 w 5936218"/>
                  <a:gd name="connsiteY423-155436" fmla="*/ 913532 h 2711051"/>
                  <a:gd name="connsiteX424-155437" fmla="*/ 732278 w 5936218"/>
                  <a:gd name="connsiteY424-155438" fmla="*/ 968071 h 2711051"/>
                  <a:gd name="connsiteX425-155439" fmla="*/ 684556 w 5936218"/>
                  <a:gd name="connsiteY425-155440" fmla="*/ 979433 h 2711051"/>
                  <a:gd name="connsiteX426-155441" fmla="*/ 684556 w 5936218"/>
                  <a:gd name="connsiteY426-155442" fmla="*/ 1031700 h 2711051"/>
                  <a:gd name="connsiteX427-155443" fmla="*/ 713309 w 5936218"/>
                  <a:gd name="connsiteY427-155444" fmla="*/ 1060453 h 2711051"/>
                  <a:gd name="connsiteX428-155445" fmla="*/ 763548 w 5936218"/>
                  <a:gd name="connsiteY428-155446" fmla="*/ 1043062 h 2711051"/>
                  <a:gd name="connsiteX429-155447" fmla="*/ 770365 w 5936218"/>
                  <a:gd name="connsiteY429-155448" fmla="*/ 983978 h 2711051"/>
                  <a:gd name="connsiteX430-155449" fmla="*/ 845357 w 5936218"/>
                  <a:gd name="connsiteY430-155450" fmla="*/ 936257 h 2711051"/>
                  <a:gd name="connsiteX431-155451" fmla="*/ 972614 w 5936218"/>
                  <a:gd name="connsiteY431-155452" fmla="*/ 849903 h 2711051"/>
                  <a:gd name="connsiteX432-155453" fmla="*/ 982566 w 5936218"/>
                  <a:gd name="connsiteY432-155454" fmla="*/ 851230 h 2711051"/>
                  <a:gd name="connsiteX433-155455" fmla="*/ 984521 w 5936218"/>
                  <a:gd name="connsiteY433-155456" fmla="*/ 849903 h 2711051"/>
                  <a:gd name="connsiteX434-155457" fmla="*/ 1018608 w 5936218"/>
                  <a:gd name="connsiteY434-155458" fmla="*/ 854448 h 2711051"/>
                  <a:gd name="connsiteX435-155459" fmla="*/ 979977 w 5936218"/>
                  <a:gd name="connsiteY435-155460" fmla="*/ 918077 h 2711051"/>
                  <a:gd name="connsiteX436-155461" fmla="*/ 1012666 w 5936218"/>
                  <a:gd name="connsiteY436-155462" fmla="*/ 923238 h 2711051"/>
                  <a:gd name="connsiteX437-155463" fmla="*/ 1038516 w 5936218"/>
                  <a:gd name="connsiteY437-155464" fmla="*/ 893080 h 2711051"/>
                  <a:gd name="connsiteX438-155465" fmla="*/ 1050423 w 5936218"/>
                  <a:gd name="connsiteY438-155466" fmla="*/ 893080 h 2711051"/>
                  <a:gd name="connsiteX439-155467" fmla="*/ 1108962 w 5936218"/>
                  <a:gd name="connsiteY439-155468" fmla="*/ 893080 h 2711051"/>
                  <a:gd name="connsiteX440-155469" fmla="*/ 1161229 w 5936218"/>
                  <a:gd name="connsiteY440-155470" fmla="*/ 849903 h 2711051"/>
                  <a:gd name="connsiteX441-155471" fmla="*/ 1165711 w 5936218"/>
                  <a:gd name="connsiteY441-155472" fmla="*/ 856037 h 2711051"/>
                  <a:gd name="connsiteX442-155473" fmla="*/ 1173136 w 5936218"/>
                  <a:gd name="connsiteY442-155474" fmla="*/ 849903 h 2711051"/>
                  <a:gd name="connsiteX443-155475" fmla="*/ 1210035 w 5936218"/>
                  <a:gd name="connsiteY443-155476" fmla="*/ 900396 h 2711051"/>
                  <a:gd name="connsiteX444-155477" fmla="*/ 1247583 w 5936218"/>
                  <a:gd name="connsiteY444-155478" fmla="*/ 843086 h 2711051"/>
                  <a:gd name="connsiteX445-155479" fmla="*/ 1211223 w 5936218"/>
                  <a:gd name="connsiteY445-155480" fmla="*/ 784002 h 2711051"/>
                  <a:gd name="connsiteX446-155481" fmla="*/ 1227130 w 5936218"/>
                  <a:gd name="connsiteY446-155482" fmla="*/ 747642 h 2711051"/>
                  <a:gd name="connsiteX447-155483" fmla="*/ 1237665 w 5936218"/>
                  <a:gd name="connsiteY447-155484" fmla="*/ 750780 h 2711051"/>
                  <a:gd name="connsiteX448-155485" fmla="*/ 1239037 w 5936218"/>
                  <a:gd name="connsiteY448-155486" fmla="*/ 747642 h 2711051"/>
                  <a:gd name="connsiteX449-155487" fmla="*/ 1345843 w 5936218"/>
                  <a:gd name="connsiteY449-155488" fmla="*/ 779457 h 2711051"/>
                  <a:gd name="connsiteX450-155489" fmla="*/ 1400382 w 5936218"/>
                  <a:gd name="connsiteY450-155490" fmla="*/ 811271 h 2711051"/>
                  <a:gd name="connsiteX451-155491" fmla="*/ 1519756 w 5936218"/>
                  <a:gd name="connsiteY451-155492" fmla="*/ 917855 h 2711051"/>
                  <a:gd name="connsiteX452-155493" fmla="*/ 1543003 w 5936218"/>
                  <a:gd name="connsiteY452-155494" fmla="*/ 877173 h 2711051"/>
                  <a:gd name="connsiteX453-155495" fmla="*/ 1506643 w 5936218"/>
                  <a:gd name="connsiteY453-155496" fmla="*/ 822633 h 2711051"/>
                  <a:gd name="connsiteX454-155497" fmla="*/ 1506643 w 5936218"/>
                  <a:gd name="connsiteY454-155498" fmla="*/ 799909 h 2711051"/>
                  <a:gd name="connsiteX455-155499" fmla="*/ 1463467 w 5936218"/>
                  <a:gd name="connsiteY455-155500" fmla="*/ 790819 h 2711051"/>
                  <a:gd name="connsiteX456-155501" fmla="*/ 1472556 w 5936218"/>
                  <a:gd name="connsiteY456-155502" fmla="*/ 740825 h 2711051"/>
                  <a:gd name="connsiteX457-155503" fmla="*/ 1452104 w 5936218"/>
                  <a:gd name="connsiteY457-155504" fmla="*/ 654471 h 2711051"/>
                  <a:gd name="connsiteX458-155505" fmla="*/ 1452104 w 5936218"/>
                  <a:gd name="connsiteY458-155506" fmla="*/ 618112 h 2711051"/>
                  <a:gd name="connsiteX459-155507" fmla="*/ 1522551 w 5936218"/>
                  <a:gd name="connsiteY459-155508" fmla="*/ 515851 h 2711051"/>
                  <a:gd name="connsiteX460-155509" fmla="*/ 1543003 w 5936218"/>
                  <a:gd name="connsiteY460-155510" fmla="*/ 402228 h 2711051"/>
                  <a:gd name="connsiteX461-155511" fmla="*/ 1570272 w 5936218"/>
                  <a:gd name="connsiteY461-155512" fmla="*/ 381775 h 2711051"/>
                  <a:gd name="connsiteX462-155513" fmla="*/ 1578688 w 5936218"/>
                  <a:gd name="connsiteY462-155514" fmla="*/ 384394 h 2711051"/>
                  <a:gd name="connsiteX463-155515" fmla="*/ 1582179 w 5936218"/>
                  <a:gd name="connsiteY463-155516" fmla="*/ 381775 h 2711051"/>
                  <a:gd name="connsiteX464-155517" fmla="*/ 1684440 w 5936218"/>
                  <a:gd name="connsiteY464-155518" fmla="*/ 413590 h 2711051"/>
                  <a:gd name="connsiteX465-155519" fmla="*/ 1688985 w 5936218"/>
                  <a:gd name="connsiteY465-155520" fmla="*/ 484036 h 2711051"/>
                  <a:gd name="connsiteX466-155521" fmla="*/ 1652625 w 5936218"/>
                  <a:gd name="connsiteY466-155522" fmla="*/ 574935 h 2711051"/>
                  <a:gd name="connsiteX467-155523" fmla="*/ 1679895 w 5936218"/>
                  <a:gd name="connsiteY467-155524" fmla="*/ 613567 h 2711051"/>
                  <a:gd name="connsiteX468-155525" fmla="*/ 1688985 w 5936218"/>
                  <a:gd name="connsiteY468-155526" fmla="*/ 688558 h 2711051"/>
                  <a:gd name="connsiteX469-155527" fmla="*/ 1679895 w 5936218"/>
                  <a:gd name="connsiteY469-155528" fmla="*/ 833996 h 2711051"/>
                  <a:gd name="connsiteX470-155529" fmla="*/ 1636718 w 5936218"/>
                  <a:gd name="connsiteY470-155530" fmla="*/ 1097602 h 2711051"/>
                  <a:gd name="connsiteX471-155531" fmla="*/ 1662494 w 5936218"/>
                  <a:gd name="connsiteY471-155532" fmla="*/ 1104046 h 2711051"/>
                  <a:gd name="connsiteX0-155533" fmla="*/ 1662494 w 5936218"/>
                  <a:gd name="connsiteY0-155534" fmla="*/ 1104046 h 2711051"/>
                  <a:gd name="connsiteX1-155535" fmla="*/ 3211535 w 5936218"/>
                  <a:gd name="connsiteY1-155536" fmla="*/ 1 h 2711051"/>
                  <a:gd name="connsiteX2-155537" fmla="*/ 3200173 w 5936218"/>
                  <a:gd name="connsiteY2-155538" fmla="*/ 74993 h 2711051"/>
                  <a:gd name="connsiteX3-155539" fmla="*/ 3161541 w 5936218"/>
                  <a:gd name="connsiteY3-155540" fmla="*/ 118170 h 2711051"/>
                  <a:gd name="connsiteX4-155541" fmla="*/ 3066097 w 5936218"/>
                  <a:gd name="connsiteY4-155542" fmla="*/ 193161 h 2711051"/>
                  <a:gd name="connsiteX5-155543" fmla="*/ 3034283 w 5936218"/>
                  <a:gd name="connsiteY5-155544" fmla="*/ 236338 h 2711051"/>
                  <a:gd name="connsiteX6-155545" fmla="*/ 3082005 w 5936218"/>
                  <a:gd name="connsiteY6-155546" fmla="*/ 252245 h 2711051"/>
                  <a:gd name="connsiteX7-155547" fmla="*/ 3129459 w 5936218"/>
                  <a:gd name="connsiteY7-155548" fmla="*/ 279926 h 2711051"/>
                  <a:gd name="connsiteX8-155549" fmla="*/ 3156451 w 5936218"/>
                  <a:gd name="connsiteY8-155550" fmla="*/ 256790 h 2711051"/>
                  <a:gd name="connsiteX9-155551" fmla="*/ 3158460 w 5936218"/>
                  <a:gd name="connsiteY9-155552" fmla="*/ 265274 h 2711051"/>
                  <a:gd name="connsiteX10-155553" fmla="*/ 3168359 w 5936218"/>
                  <a:gd name="connsiteY10-155554" fmla="*/ 256790 h 2711051"/>
                  <a:gd name="connsiteX11-155555" fmla="*/ 3184984 w 5936218"/>
                  <a:gd name="connsiteY11-155556" fmla="*/ 326983 h 2711051"/>
                  <a:gd name="connsiteX12-155557" fmla="*/ 3192811 w 5936218"/>
                  <a:gd name="connsiteY12-155558" fmla="*/ 311329 h 2711051"/>
                  <a:gd name="connsiteX13-155559" fmla="*/ 3251895 w 5936218"/>
                  <a:gd name="connsiteY13-155560" fmla="*/ 290877 h 2711051"/>
                  <a:gd name="connsiteX14-155561" fmla="*/ 3259833 w 5936218"/>
                  <a:gd name="connsiteY14-155562" fmla="*/ 292251 h 2711051"/>
                  <a:gd name="connsiteX15-155563" fmla="*/ 3263802 w 5936218"/>
                  <a:gd name="connsiteY15-155564" fmla="*/ 290877 h 2711051"/>
                  <a:gd name="connsiteX16-155565" fmla="*/ 3381970 w 5936218"/>
                  <a:gd name="connsiteY16-155566" fmla="*/ 311329 h 2711051"/>
                  <a:gd name="connsiteX17-155567" fmla="*/ 3388787 w 5936218"/>
                  <a:gd name="connsiteY17-155568" fmla="*/ 370413 h 2711051"/>
                  <a:gd name="connsiteX18-155569" fmla="*/ 3531529 w 5936218"/>
                  <a:gd name="connsiteY18-155570" fmla="*/ 391404 h 2711051"/>
                  <a:gd name="connsiteX19-155571" fmla="*/ 3538225 w 5936218"/>
                  <a:gd name="connsiteY19-155572" fmla="*/ 295422 h 2711051"/>
                  <a:gd name="connsiteX20-155573" fmla="*/ 3549910 w 5936218"/>
                  <a:gd name="connsiteY20-155574" fmla="*/ 298609 h 2711051"/>
                  <a:gd name="connsiteX21-155575" fmla="*/ 3550132 w 5936218"/>
                  <a:gd name="connsiteY21-155576" fmla="*/ 295422 h 2711051"/>
                  <a:gd name="connsiteX22-155577" fmla="*/ 3625123 w 5936218"/>
                  <a:gd name="connsiteY22-155578" fmla="*/ 315874 h 2711051"/>
                  <a:gd name="connsiteX23-155579" fmla="*/ 3672301 w 5936218"/>
                  <a:gd name="connsiteY23-155580" fmla="*/ 315874 h 2711051"/>
                  <a:gd name="connsiteX24-155581" fmla="*/ 3684207 w 5936218"/>
                  <a:gd name="connsiteY24-155582" fmla="*/ 315874 h 2711051"/>
                  <a:gd name="connsiteX25-155583" fmla="*/ 3743291 w 5936218"/>
                  <a:gd name="connsiteY25-155584" fmla="*/ 381775 h 2711051"/>
                  <a:gd name="connsiteX26-155585" fmla="*/ 3759199 w 5936218"/>
                  <a:gd name="connsiteY26-155586" fmla="*/ 461312 h 2711051"/>
                  <a:gd name="connsiteX27-155587" fmla="*/ 3738747 w 5936218"/>
                  <a:gd name="connsiteY27-155588" fmla="*/ 511306 h 2711051"/>
                  <a:gd name="connsiteX28-155589" fmla="*/ 3786469 w 5936218"/>
                  <a:gd name="connsiteY28-155590" fmla="*/ 602204 h 2711051"/>
                  <a:gd name="connsiteX29-155591" fmla="*/ 3835603 w 5936218"/>
                  <a:gd name="connsiteY29-155592" fmla="*/ 638110 h 2711051"/>
                  <a:gd name="connsiteX30-155593" fmla="*/ 3865460 w 5936218"/>
                  <a:gd name="connsiteY30-155594" fmla="*/ 527213 h 2711051"/>
                  <a:gd name="connsiteX31-155595" fmla="*/ 3875077 w 5936218"/>
                  <a:gd name="connsiteY31-155596" fmla="*/ 535720 h 2711051"/>
                  <a:gd name="connsiteX32-155597" fmla="*/ 3877367 w 5936218"/>
                  <a:gd name="connsiteY32-155598" fmla="*/ 527213 h 2711051"/>
                  <a:gd name="connsiteX33-155599" fmla="*/ 3932151 w 5936218"/>
                  <a:gd name="connsiteY33-155600" fmla="*/ 575676 h 2711051"/>
                  <a:gd name="connsiteX34-155601" fmla="*/ 3988173 w 5936218"/>
                  <a:gd name="connsiteY34-155602" fmla="*/ 547665 h 2711051"/>
                  <a:gd name="connsiteX35-155603" fmla="*/ 3993852 w 5936218"/>
                  <a:gd name="connsiteY35-155604" fmla="*/ 550780 h 2711051"/>
                  <a:gd name="connsiteX36-155605" fmla="*/ 4000080 w 5936218"/>
                  <a:gd name="connsiteY36-155606" fmla="*/ 547665 h 2711051"/>
                  <a:gd name="connsiteX37-155607" fmla="*/ 4062426 w 5936218"/>
                  <a:gd name="connsiteY37-155608" fmla="*/ 581855 h 2711051"/>
                  <a:gd name="connsiteX38-155609" fmla="*/ 4085889 w 5936218"/>
                  <a:gd name="connsiteY38-155610" fmla="*/ 554483 h 2711051"/>
                  <a:gd name="connsiteX39-155611" fmla="*/ 4095563 w 5936218"/>
                  <a:gd name="connsiteY39-155612" fmla="*/ 557087 h 2711051"/>
                  <a:gd name="connsiteX40-155613" fmla="*/ 4097796 w 5936218"/>
                  <a:gd name="connsiteY40-155614" fmla="*/ 554483 h 2711051"/>
                  <a:gd name="connsiteX41-155615" fmla="*/ 4144150 w 5936218"/>
                  <a:gd name="connsiteY41-155616" fmla="*/ 566963 h 2711051"/>
                  <a:gd name="connsiteX42-155617" fmla="*/ 4117703 w 5936218"/>
                  <a:gd name="connsiteY42-155618" fmla="*/ 456767 h 2711051"/>
                  <a:gd name="connsiteX43-155619" fmla="*/ 4165425 w 5936218"/>
                  <a:gd name="connsiteY43-155620" fmla="*/ 402228 h 2711051"/>
                  <a:gd name="connsiteX44-155621" fmla="*/ 4175231 w 5936218"/>
                  <a:gd name="connsiteY44-155622" fmla="*/ 404629 h 2711051"/>
                  <a:gd name="connsiteX45-155623" fmla="*/ 4177332 w 5936218"/>
                  <a:gd name="connsiteY45-155624" fmla="*/ 402228 h 2711051"/>
                  <a:gd name="connsiteX46-155625" fmla="*/ 4511384 w 5936218"/>
                  <a:gd name="connsiteY46-155626" fmla="*/ 484036 h 2711051"/>
                  <a:gd name="connsiteX47-155627" fmla="*/ 4543199 w 5936218"/>
                  <a:gd name="connsiteY47-155628" fmla="*/ 554483 h 2711051"/>
                  <a:gd name="connsiteX48-155629" fmla="*/ 4639242 w 5936218"/>
                  <a:gd name="connsiteY48-155630" fmla="*/ 637125 h 2711051"/>
                  <a:gd name="connsiteX49-155631" fmla="*/ 4774445 w 5936218"/>
                  <a:gd name="connsiteY49-155632" fmla="*/ 618112 h 2711051"/>
                  <a:gd name="connsiteX50-155633" fmla="*/ 4778496 w 5936218"/>
                  <a:gd name="connsiteY50-155634" fmla="*/ 619216 h 2711051"/>
                  <a:gd name="connsiteX51-155635" fmla="*/ 4786352 w 5936218"/>
                  <a:gd name="connsiteY51-155636" fmla="*/ 618112 h 2711051"/>
                  <a:gd name="connsiteX52-155637" fmla="*/ 4861343 w 5936218"/>
                  <a:gd name="connsiteY52-155638" fmla="*/ 638564 h 2711051"/>
                  <a:gd name="connsiteX53-155639" fmla="*/ 4893158 w 5936218"/>
                  <a:gd name="connsiteY53-155640" fmla="*/ 681741 h 2711051"/>
                  <a:gd name="connsiteX54-155641" fmla="*/ 4888613 w 5936218"/>
                  <a:gd name="connsiteY54-155642" fmla="*/ 763549 h 2711051"/>
                  <a:gd name="connsiteX55-155643" fmla="*/ 4927677 w 5936218"/>
                  <a:gd name="connsiteY55-155644" fmla="*/ 788221 h 2711051"/>
                  <a:gd name="connsiteX56-155645" fmla="*/ 4967605 w 5936218"/>
                  <a:gd name="connsiteY56-155646" fmla="*/ 774912 h 2711051"/>
                  <a:gd name="connsiteX57-155647" fmla="*/ 5038051 w 5936218"/>
                  <a:gd name="connsiteY57-155648" fmla="*/ 768094 h 2711051"/>
                  <a:gd name="connsiteX58-155649" fmla="*/ 5040730 w 5936218"/>
                  <a:gd name="connsiteY58-155650" fmla="*/ 768987 h 2711051"/>
                  <a:gd name="connsiteX59-155651" fmla="*/ 5049958 w 5936218"/>
                  <a:gd name="connsiteY59-155652" fmla="*/ 768094 h 2711051"/>
                  <a:gd name="connsiteX60-155653" fmla="*/ 5114249 w 5936218"/>
                  <a:gd name="connsiteY60-155654" fmla="*/ 789525 h 2711051"/>
                  <a:gd name="connsiteX61-155655" fmla="*/ 5176671 w 5936218"/>
                  <a:gd name="connsiteY61-155656" fmla="*/ 779457 h 2711051"/>
                  <a:gd name="connsiteX62-155657" fmla="*/ 5177801 w 5936218"/>
                  <a:gd name="connsiteY62-155658" fmla="*/ 781195 h 2711051"/>
                  <a:gd name="connsiteX63-155659" fmla="*/ 5188578 w 5936218"/>
                  <a:gd name="connsiteY63-155660" fmla="*/ 779457 h 2711051"/>
                  <a:gd name="connsiteX64-155661" fmla="*/ 5243719 w 5936218"/>
                  <a:gd name="connsiteY64-155662" fmla="*/ 864288 h 2711051"/>
                  <a:gd name="connsiteX65-155663" fmla="*/ 5283477 w 5936218"/>
                  <a:gd name="connsiteY65-155664" fmla="*/ 833996 h 2711051"/>
                  <a:gd name="connsiteX66-155665" fmla="*/ 5258480 w 5936218"/>
                  <a:gd name="connsiteY66-155666" fmla="*/ 768094 h 2711051"/>
                  <a:gd name="connsiteX67-155667" fmla="*/ 5267570 w 5936218"/>
                  <a:gd name="connsiteY67-155668" fmla="*/ 720373 h 2711051"/>
                  <a:gd name="connsiteX68-155669" fmla="*/ 5278896 w 5936218"/>
                  <a:gd name="connsiteY68-155670" fmla="*/ 723422 h 2711051"/>
                  <a:gd name="connsiteX69-155671" fmla="*/ 5279477 w 5936218"/>
                  <a:gd name="connsiteY69-155672" fmla="*/ 720373 h 2711051"/>
                  <a:gd name="connsiteX70-155673" fmla="*/ 5395510 w 5936218"/>
                  <a:gd name="connsiteY70-155674" fmla="*/ 751612 h 2711051"/>
                  <a:gd name="connsiteX71-155675" fmla="*/ 5463001 w 5936218"/>
                  <a:gd name="connsiteY71-155676" fmla="*/ 747642 h 2711051"/>
                  <a:gd name="connsiteX72-155677" fmla="*/ 5464386 w 5936218"/>
                  <a:gd name="connsiteY72-155678" fmla="*/ 748261 h 2711051"/>
                  <a:gd name="connsiteX73-155679" fmla="*/ 5474909 w 5936218"/>
                  <a:gd name="connsiteY73-155680" fmla="*/ 747642 h 2711051"/>
                  <a:gd name="connsiteX74-155681" fmla="*/ 5581715 w 5936218"/>
                  <a:gd name="connsiteY74-155682" fmla="*/ 795364 h 2711051"/>
                  <a:gd name="connsiteX75-155683" fmla="*/ 5633981 w 5936218"/>
                  <a:gd name="connsiteY75-155684" fmla="*/ 838541 h 2711051"/>
                  <a:gd name="connsiteX76-155685" fmla="*/ 5720335 w 5936218"/>
                  <a:gd name="connsiteY76-155686" fmla="*/ 918077 h 2711051"/>
                  <a:gd name="connsiteX77-155687" fmla="*/ 5822595 w 5936218"/>
                  <a:gd name="connsiteY77-155688" fmla="*/ 1015793 h 2711051"/>
                  <a:gd name="connsiteX78-155689" fmla="*/ 5818051 w 5936218"/>
                  <a:gd name="connsiteY78-155690" fmla="*/ 1070332 h 2711051"/>
                  <a:gd name="connsiteX79-155691" fmla="*/ 5825679 w 5936218"/>
                  <a:gd name="connsiteY79-155692" fmla="*/ 1077960 h 2711051"/>
                  <a:gd name="connsiteX80-155693" fmla="*/ 5822051 w 5936218"/>
                  <a:gd name="connsiteY80-155694" fmla="*/ 1027155 h 2711051"/>
                  <a:gd name="connsiteX81-155695" fmla="*/ 5834092 w 5936218"/>
                  <a:gd name="connsiteY81-155696" fmla="*/ 1029028 h 2711051"/>
                  <a:gd name="connsiteX82-155697" fmla="*/ 5833958 w 5936218"/>
                  <a:gd name="connsiteY82-155698" fmla="*/ 1027155 h 2711051"/>
                  <a:gd name="connsiteX83-155699" fmla="*/ 5936219 w 5936218"/>
                  <a:gd name="connsiteY83-155700" fmla="*/ 1043062 h 2711051"/>
                  <a:gd name="connsiteX84-155701" fmla="*/ 5908949 w 5936218"/>
                  <a:gd name="connsiteY84-155702" fmla="*/ 1258947 h 2711051"/>
                  <a:gd name="connsiteX85-155703" fmla="*/ 5893042 w 5936218"/>
                  <a:gd name="connsiteY85-155704" fmla="*/ 1274854 h 2711051"/>
                  <a:gd name="connsiteX86-155705" fmla="*/ 5861227 w 5936218"/>
                  <a:gd name="connsiteY86-155706" fmla="*/ 1274854 h 2711051"/>
                  <a:gd name="connsiteX87-155707" fmla="*/ 5817506 w 5936218"/>
                  <a:gd name="connsiteY87-155708" fmla="*/ 1240767 h 2711051"/>
                  <a:gd name="connsiteX88-155709" fmla="*/ 5767511 w 5936218"/>
                  <a:gd name="connsiteY88-155710" fmla="*/ 1215770 h 2711051"/>
                  <a:gd name="connsiteX89-155711" fmla="*/ 5729132 w 5936218"/>
                  <a:gd name="connsiteY89-155712" fmla="*/ 1167751 h 2711051"/>
                  <a:gd name="connsiteX90-155713" fmla="*/ 5695337 w 5936218"/>
                  <a:gd name="connsiteY90-155714" fmla="*/ 1177138 h 2711051"/>
                  <a:gd name="connsiteX91-155715" fmla="*/ 5693366 w 5936218"/>
                  <a:gd name="connsiteY91-155716" fmla="*/ 1174378 h 2711051"/>
                  <a:gd name="connsiteX92-155717" fmla="*/ 5640799 w 5936218"/>
                  <a:gd name="connsiteY92-155718" fmla="*/ 1133961 h 2711051"/>
                  <a:gd name="connsiteX93-155719" fmla="*/ 5656705 w 5936218"/>
                  <a:gd name="connsiteY93-155720" fmla="*/ 1177138 h 2711051"/>
                  <a:gd name="connsiteX94-155721" fmla="*/ 5586259 w 5936218"/>
                  <a:gd name="connsiteY94-155722" fmla="*/ 1252129 h 2711051"/>
                  <a:gd name="connsiteX95-155723" fmla="*/ 5575676 w 5936218"/>
                  <a:gd name="connsiteY95-155724" fmla="*/ 1251121 h 2711051"/>
                  <a:gd name="connsiteX96-155725" fmla="*/ 5539436 w 5936218"/>
                  <a:gd name="connsiteY96-155726" fmla="*/ 1248804 h 2711051"/>
                  <a:gd name="connsiteX97-155727" fmla="*/ 5593077 w 5936218"/>
                  <a:gd name="connsiteY97-155728" fmla="*/ 1354390 h 2711051"/>
                  <a:gd name="connsiteX98-155729" fmla="*/ 5613529 w 5936218"/>
                  <a:gd name="connsiteY98-155730" fmla="*/ 1413474 h 2711051"/>
                  <a:gd name="connsiteX99-155731" fmla="*/ 5608984 w 5936218"/>
                  <a:gd name="connsiteY99-155732" fmla="*/ 1436199 h 2711051"/>
                  <a:gd name="connsiteX100-155733" fmla="*/ 5597799 w 5936218"/>
                  <a:gd name="connsiteY100-155734" fmla="*/ 1432590 h 2711051"/>
                  <a:gd name="connsiteX101-155735" fmla="*/ 5534271 w 5936218"/>
                  <a:gd name="connsiteY101-155736" fmla="*/ 1415939 h 2711051"/>
                  <a:gd name="connsiteX102-155737" fmla="*/ 5436277 w 5936218"/>
                  <a:gd name="connsiteY102-155738" fmla="*/ 1472558 h 2711051"/>
                  <a:gd name="connsiteX103-155739" fmla="*/ 5397645 w 5936218"/>
                  <a:gd name="connsiteY103-155740" fmla="*/ 1483921 h 2711051"/>
                  <a:gd name="connsiteX104-155741" fmla="*/ 5345378 w 5936218"/>
                  <a:gd name="connsiteY104-155742" fmla="*/ 1538460 h 2711051"/>
                  <a:gd name="connsiteX105-155743" fmla="*/ 5290839 w 5936218"/>
                  <a:gd name="connsiteY105-155744" fmla="*/ 1586181 h 2711051"/>
                  <a:gd name="connsiteX106-155745" fmla="*/ 5274932 w 5936218"/>
                  <a:gd name="connsiteY106-155746" fmla="*/ 1617996 h 2711051"/>
                  <a:gd name="connsiteX107-155747" fmla="*/ 5267238 w 5936218"/>
                  <a:gd name="connsiteY107-155748" fmla="*/ 1609569 h 2711051"/>
                  <a:gd name="connsiteX108-155749" fmla="*/ 5263025 w 5936218"/>
                  <a:gd name="connsiteY108-155750" fmla="*/ 1617996 h 2711051"/>
                  <a:gd name="connsiteX109-155751" fmla="*/ 5219538 w 5936218"/>
                  <a:gd name="connsiteY109-155752" fmla="*/ 1570368 h 2711051"/>
                  <a:gd name="connsiteX110-155753" fmla="*/ 5129494 w 5936218"/>
                  <a:gd name="connsiteY110-155754" fmla="*/ 1624813 h 2711051"/>
                  <a:gd name="connsiteX111-155755" fmla="*/ 5126389 w 5936218"/>
                  <a:gd name="connsiteY111-155756" fmla="*/ 1619491 h 2711051"/>
                  <a:gd name="connsiteX112-155757" fmla="*/ 5117587 w 5936218"/>
                  <a:gd name="connsiteY112-155758" fmla="*/ 1624813 h 2711051"/>
                  <a:gd name="connsiteX113-155759" fmla="*/ 5105544 w 5936218"/>
                  <a:gd name="connsiteY113-155760" fmla="*/ 1604167 h 2711051"/>
                  <a:gd name="connsiteX114-155761" fmla="*/ 5074955 w 5936218"/>
                  <a:gd name="connsiteY114-155762" fmla="*/ 1629358 h 2711051"/>
                  <a:gd name="connsiteX115-155763" fmla="*/ 5065718 w 5936218"/>
                  <a:gd name="connsiteY115-155764" fmla="*/ 1627159 h 2711051"/>
                  <a:gd name="connsiteX116-155765" fmla="*/ 5063048 w 5936218"/>
                  <a:gd name="connsiteY116-155766" fmla="*/ 1629358 h 2711051"/>
                  <a:gd name="connsiteX117-155767" fmla="*/ 5026594 w 5936218"/>
                  <a:gd name="connsiteY117-155768" fmla="*/ 1620679 h 2711051"/>
                  <a:gd name="connsiteX118-155769" fmla="*/ 5015871 w 5936218"/>
                  <a:gd name="connsiteY118-155770" fmla="*/ 1665718 h 2711051"/>
                  <a:gd name="connsiteX119-155771" fmla="*/ 4974967 w 5936218"/>
                  <a:gd name="connsiteY119-155772" fmla="*/ 1731619 h 2711051"/>
                  <a:gd name="connsiteX120-155773" fmla="*/ 4974967 w 5936218"/>
                  <a:gd name="connsiteY120-155774" fmla="*/ 1763434 h 2711051"/>
                  <a:gd name="connsiteX121-155775" fmla="*/ 5011326 w 5936218"/>
                  <a:gd name="connsiteY121-155776" fmla="*/ 1877057 h 2711051"/>
                  <a:gd name="connsiteX122-155777" fmla="*/ 4999419 w 5936218"/>
                  <a:gd name="connsiteY122-155778" fmla="*/ 1877057 h 2711051"/>
                  <a:gd name="connsiteX123-155779" fmla="*/ 4974967 w 5936218"/>
                  <a:gd name="connsiteY123-155780" fmla="*/ 1877057 h 2711051"/>
                  <a:gd name="connsiteX124-155781" fmla="*/ 4963605 w 5936218"/>
                  <a:gd name="connsiteY124-155782" fmla="*/ 1929323 h 2711051"/>
                  <a:gd name="connsiteX125-155783" fmla="*/ 4974967 w 5936218"/>
                  <a:gd name="connsiteY125-155784" fmla="*/ 1956593 h 2711051"/>
                  <a:gd name="connsiteX126-155785" fmla="*/ 4909065 w 5936218"/>
                  <a:gd name="connsiteY126-155786" fmla="*/ 1990680 h 2711051"/>
                  <a:gd name="connsiteX127-155787" fmla="*/ 4897703 w 5936218"/>
                  <a:gd name="connsiteY127-155788" fmla="*/ 2058854 h 2711051"/>
                  <a:gd name="connsiteX128-155789" fmla="*/ 4845437 w 5936218"/>
                  <a:gd name="connsiteY128-155790" fmla="*/ 2074761 h 2711051"/>
                  <a:gd name="connsiteX129-155791" fmla="*/ 4834074 w 5936218"/>
                  <a:gd name="connsiteY129-155792" fmla="*/ 2133845 h 2711051"/>
                  <a:gd name="connsiteX130-155793" fmla="*/ 4779535 w 5936218"/>
                  <a:gd name="connsiteY130-155794" fmla="*/ 2192929 h 2711051"/>
                  <a:gd name="connsiteX131-155795" fmla="*/ 4777225 w 5936218"/>
                  <a:gd name="connsiteY131-155796" fmla="*/ 2182533 h 2711051"/>
                  <a:gd name="connsiteX132-155797" fmla="*/ 4767628 w 5936218"/>
                  <a:gd name="connsiteY132-155798" fmla="*/ 2192929 h 2711051"/>
                  <a:gd name="connsiteX133-155799" fmla="*/ 4758538 w 5936218"/>
                  <a:gd name="connsiteY133-155800" fmla="*/ 2152025 h 2711051"/>
                  <a:gd name="connsiteX134-155801" fmla="*/ 4742631 w 5936218"/>
                  <a:gd name="connsiteY134-155802" fmla="*/ 2065671 h 2711051"/>
                  <a:gd name="connsiteX135-155803" fmla="*/ 4715361 w 5936218"/>
                  <a:gd name="connsiteY135-155804" fmla="*/ 1924779 h 2711051"/>
                  <a:gd name="connsiteX136-155805" fmla="*/ 4735813 w 5936218"/>
                  <a:gd name="connsiteY136-155806" fmla="*/ 1833880 h 2711051"/>
                  <a:gd name="connsiteX137-155807" fmla="*/ 4767628 w 5936218"/>
                  <a:gd name="connsiteY137-155808" fmla="*/ 1790703 h 2711051"/>
                  <a:gd name="connsiteX138-155809" fmla="*/ 4767628 w 5936218"/>
                  <a:gd name="connsiteY138-155810" fmla="*/ 1763434 h 2711051"/>
                  <a:gd name="connsiteX139-155811" fmla="*/ 4826712 w 5936218"/>
                  <a:gd name="connsiteY139-155812" fmla="*/ 1747526 h 2711051"/>
                  <a:gd name="connsiteX140-155813" fmla="*/ 4892613 w 5936218"/>
                  <a:gd name="connsiteY140-155814" fmla="*/ 1656628 h 2711051"/>
                  <a:gd name="connsiteX141-155815" fmla="*/ 4956243 w 5936218"/>
                  <a:gd name="connsiteY141-155816" fmla="*/ 1581637 h 2711051"/>
                  <a:gd name="connsiteX142-155817" fmla="*/ 5022143 w 5936218"/>
                  <a:gd name="connsiteY142-155818" fmla="*/ 1522552 h 2711051"/>
                  <a:gd name="connsiteX143-155819" fmla="*/ 5046694 w 5936218"/>
                  <a:gd name="connsiteY143-155820" fmla="*/ 1415425 h 2711051"/>
                  <a:gd name="connsiteX144-155821" fmla="*/ 5015871 w 5936218"/>
                  <a:gd name="connsiteY144-155822" fmla="*/ 1420292 h 2711051"/>
                  <a:gd name="connsiteX145-155823" fmla="*/ 4995419 w 5936218"/>
                  <a:gd name="connsiteY145-155824" fmla="*/ 1483921 h 2711051"/>
                  <a:gd name="connsiteX146-155825" fmla="*/ 4904521 w 5936218"/>
                  <a:gd name="connsiteY146-155826" fmla="*/ 1570274 h 2711051"/>
                  <a:gd name="connsiteX147-155827" fmla="*/ 4901708 w 5936218"/>
                  <a:gd name="connsiteY147-155828" fmla="*/ 1561634 h 2711051"/>
                  <a:gd name="connsiteX148-155829" fmla="*/ 4892613 w 5936218"/>
                  <a:gd name="connsiteY148-155830" fmla="*/ 1570274 h 2711051"/>
                  <a:gd name="connsiteX149-155831" fmla="*/ 4861835 w 5936218"/>
                  <a:gd name="connsiteY149-155832" fmla="*/ 1475740 h 2711051"/>
                  <a:gd name="connsiteX150-155833" fmla="*/ 4779535 w 5936218"/>
                  <a:gd name="connsiteY150-155834" fmla="*/ 1499828 h 2711051"/>
                  <a:gd name="connsiteX151-155835" fmla="*/ 4684091 w 5936218"/>
                  <a:gd name="connsiteY151-155836" fmla="*/ 1624813 h 2711051"/>
                  <a:gd name="connsiteX152-155837" fmla="*/ 4715906 w 5936218"/>
                  <a:gd name="connsiteY152-155838" fmla="*/ 1672535 h 2711051"/>
                  <a:gd name="connsiteX153-155839" fmla="*/ 4636369 w 5936218"/>
                  <a:gd name="connsiteY153-155840" fmla="*/ 1688442 h 2711051"/>
                  <a:gd name="connsiteX154-155841" fmla="*/ 4577285 w 5936218"/>
                  <a:gd name="connsiteY154-155842" fmla="*/ 1692987 h 2711051"/>
                  <a:gd name="connsiteX155-155843" fmla="*/ 4577373 w 5936218"/>
                  <a:gd name="connsiteY155-155844" fmla="*/ 1692065 h 2711051"/>
                  <a:gd name="connsiteX156-155845" fmla="*/ 4565379 w 5936218"/>
                  <a:gd name="connsiteY156-155846" fmla="*/ 1692987 h 2711051"/>
                  <a:gd name="connsiteX157-155847" fmla="*/ 4569923 w 5936218"/>
                  <a:gd name="connsiteY157-155848" fmla="*/ 1645266 h 2711051"/>
                  <a:gd name="connsiteX158-155849" fmla="*/ 4520081 w 5936218"/>
                  <a:gd name="connsiteY158-155850" fmla="*/ 1635680 h 2711051"/>
                  <a:gd name="connsiteX159-155851" fmla="*/ 4475025 w 5936218"/>
                  <a:gd name="connsiteY159-155852" fmla="*/ 1665718 h 2711051"/>
                  <a:gd name="connsiteX160-155853" fmla="*/ 4464394 w 5936218"/>
                  <a:gd name="connsiteY160-155854" fmla="*/ 1664867 h 2711051"/>
                  <a:gd name="connsiteX161-155855" fmla="*/ 4463118 w 5936218"/>
                  <a:gd name="connsiteY161-155856" fmla="*/ 1665718 h 2711051"/>
                  <a:gd name="connsiteX162-155857" fmla="*/ 4357637 w 5936218"/>
                  <a:gd name="connsiteY162-155858" fmla="*/ 1657279 h 2711051"/>
                  <a:gd name="connsiteX163-155859" fmla="*/ 4243233 w 5936218"/>
                  <a:gd name="connsiteY163-155860" fmla="*/ 1677080 h 2711051"/>
                  <a:gd name="connsiteX164-155861" fmla="*/ 4125065 w 5936218"/>
                  <a:gd name="connsiteY164-155862" fmla="*/ 1811155 h 2711051"/>
                  <a:gd name="connsiteX165-155863" fmla="*/ 3984173 w 5936218"/>
                  <a:gd name="connsiteY165-155864" fmla="*/ 1967955 h 2711051"/>
                  <a:gd name="connsiteX166-155865" fmla="*/ 4038712 w 5936218"/>
                  <a:gd name="connsiteY166-155866" fmla="*/ 1972500 h 2711051"/>
                  <a:gd name="connsiteX167-155867" fmla="*/ 4059164 w 5936218"/>
                  <a:gd name="connsiteY167-155868" fmla="*/ 2015677 h 2711051"/>
                  <a:gd name="connsiteX168-155869" fmla="*/ 4087782 w 5936218"/>
                  <a:gd name="connsiteY168-155870" fmla="*/ 2024094 h 2711051"/>
                  <a:gd name="connsiteX169-155871" fmla="*/ 4106341 w 5936218"/>
                  <a:gd name="connsiteY169-155872" fmla="*/ 1995225 h 2711051"/>
                  <a:gd name="connsiteX170-155873" fmla="*/ 4117411 w 5936218"/>
                  <a:gd name="connsiteY170-155874" fmla="*/ 1996527 h 2711051"/>
                  <a:gd name="connsiteX171-155875" fmla="*/ 4118248 w 5936218"/>
                  <a:gd name="connsiteY171-155876" fmla="*/ 1995225 h 2711051"/>
                  <a:gd name="connsiteX172-155877" fmla="*/ 4156880 w 5936218"/>
                  <a:gd name="connsiteY172-155878" fmla="*/ 1999770 h 2711051"/>
                  <a:gd name="connsiteX173-155879" fmla="*/ 4211419 w 5936218"/>
                  <a:gd name="connsiteY173-155880" fmla="*/ 2070216 h 2711051"/>
                  <a:gd name="connsiteX174-155881" fmla="*/ 4215964 w 5936218"/>
                  <a:gd name="connsiteY174-155882" fmla="*/ 2117938 h 2711051"/>
                  <a:gd name="connsiteX175-155883" fmla="*/ 4184149 w 5936218"/>
                  <a:gd name="connsiteY175-155884" fmla="*/ 2177022 h 2711051"/>
                  <a:gd name="connsiteX176-155885" fmla="*/ 4177332 w 5936218"/>
                  <a:gd name="connsiteY176-155886" fmla="*/ 2247468 h 2711051"/>
                  <a:gd name="connsiteX177-155887" fmla="*/ 4161425 w 5936218"/>
                  <a:gd name="connsiteY177-155888" fmla="*/ 2333822 h 2711051"/>
                  <a:gd name="connsiteX178-155889" fmla="*/ 4109158 w 5936218"/>
                  <a:gd name="connsiteY178-155890" fmla="*/ 2413358 h 2711051"/>
                  <a:gd name="connsiteX179-155891" fmla="*/ 4097796 w 5936218"/>
                  <a:gd name="connsiteY179-155892" fmla="*/ 2451990 h 2711051"/>
                  <a:gd name="connsiteX180-155893" fmla="*/ 4043257 w 5936218"/>
                  <a:gd name="connsiteY180-155894" fmla="*/ 2511074 h 2711051"/>
                  <a:gd name="connsiteX181-155895" fmla="*/ 3995535 w 5936218"/>
                  <a:gd name="connsiteY181-155896" fmla="*/ 2570158 h 2711051"/>
                  <a:gd name="connsiteX182-155897" fmla="*/ 3975083 w 5936218"/>
                  <a:gd name="connsiteY182-155898" fmla="*/ 2601973 h 2711051"/>
                  <a:gd name="connsiteX183-155899" fmla="*/ 3925089 w 5936218"/>
                  <a:gd name="connsiteY183-155900" fmla="*/ 2629242 h 2711051"/>
                  <a:gd name="connsiteX184-155901" fmla="*/ 3913182 w 5936218"/>
                  <a:gd name="connsiteY184-155902" fmla="*/ 2629242 h 2711051"/>
                  <a:gd name="connsiteX185-155903" fmla="*/ 3904637 w 5936218"/>
                  <a:gd name="connsiteY185-155904" fmla="*/ 2629242 h 2711051"/>
                  <a:gd name="connsiteX186-155905" fmla="*/ 3892729 w 5936218"/>
                  <a:gd name="connsiteY186-155906" fmla="*/ 2629242 h 2711051"/>
                  <a:gd name="connsiteX187-155907" fmla="*/ 3871063 w 5936218"/>
                  <a:gd name="connsiteY187-155908" fmla="*/ 2612993 h 2711051"/>
                  <a:gd name="connsiteX188-155909" fmla="*/ 3829645 w 5936218"/>
                  <a:gd name="connsiteY188-155910" fmla="*/ 2640605 h 2711051"/>
                  <a:gd name="connsiteX189-155911" fmla="*/ 3822828 w 5936218"/>
                  <a:gd name="connsiteY189-155912" fmla="*/ 2661057 h 2711051"/>
                  <a:gd name="connsiteX190-155913" fmla="*/ 3818283 w 5936218"/>
                  <a:gd name="connsiteY190-155914" fmla="*/ 2651967 h 2711051"/>
                  <a:gd name="connsiteX191-155915" fmla="*/ 3818283 w 5936218"/>
                  <a:gd name="connsiteY191-155916" fmla="*/ 2640241 h 2711051"/>
                  <a:gd name="connsiteX192-155917" fmla="*/ 3817738 w 5936218"/>
                  <a:gd name="connsiteY192-155918" fmla="*/ 2640605 h 2711051"/>
                  <a:gd name="connsiteX193-155919" fmla="*/ 3810921 w 5936218"/>
                  <a:gd name="connsiteY193-155920" fmla="*/ 2661057 h 2711051"/>
                  <a:gd name="connsiteX194-155921" fmla="*/ 3806376 w 5936218"/>
                  <a:gd name="connsiteY194-155922" fmla="*/ 2624697 h 2711051"/>
                  <a:gd name="connsiteX195-155923" fmla="*/ 3822283 w 5936218"/>
                  <a:gd name="connsiteY195-155924" fmla="*/ 2522437 h 2711051"/>
                  <a:gd name="connsiteX196-155925" fmla="*/ 3849553 w 5936218"/>
                  <a:gd name="connsiteY196-155926" fmla="*/ 2499712 h 2711051"/>
                  <a:gd name="connsiteX197-155927" fmla="*/ 3858814 w 5936218"/>
                  <a:gd name="connsiteY197-155928" fmla="*/ 2501917 h 2711051"/>
                  <a:gd name="connsiteX198-155929" fmla="*/ 3861460 w 5936218"/>
                  <a:gd name="connsiteY198-155930" fmla="*/ 2499712 h 2711051"/>
                  <a:gd name="connsiteX199-155931" fmla="*/ 3898487 w 5936218"/>
                  <a:gd name="connsiteY199-155932" fmla="*/ 2508528 h 2711051"/>
                  <a:gd name="connsiteX200-155933" fmla="*/ 3919999 w 5936218"/>
                  <a:gd name="connsiteY200-155934" fmla="*/ 2463353 h 2711051"/>
                  <a:gd name="connsiteX201-155935" fmla="*/ 3935906 w 5936218"/>
                  <a:gd name="connsiteY201-155936" fmla="*/ 2404268 h 2711051"/>
                  <a:gd name="connsiteX202-155937" fmla="*/ 3947269 w 5936218"/>
                  <a:gd name="connsiteY202-155938" fmla="*/ 2381544 h 2711051"/>
                  <a:gd name="connsiteX203-155939" fmla="*/ 3966292 w 5936218"/>
                  <a:gd name="connsiteY203-155940" fmla="*/ 2337156 h 2711051"/>
                  <a:gd name="connsiteX204-155941" fmla="*/ 3915999 w 5936218"/>
                  <a:gd name="connsiteY204-155942" fmla="*/ 2349729 h 2711051"/>
                  <a:gd name="connsiteX205-155943" fmla="*/ 3888729 w 5936218"/>
                  <a:gd name="connsiteY205-155944" fmla="*/ 2372454 h 2711051"/>
                  <a:gd name="connsiteX206-155945" fmla="*/ 3876822 w 5936218"/>
                  <a:gd name="connsiteY206-155946" fmla="*/ 2372454 h 2711051"/>
                  <a:gd name="connsiteX207-155947" fmla="*/ 3829645 w 5936218"/>
                  <a:gd name="connsiteY207-155948" fmla="*/ 2372454 h 2711051"/>
                  <a:gd name="connsiteX208-155949" fmla="*/ 3817738 w 5936218"/>
                  <a:gd name="connsiteY208-155950" fmla="*/ 2372454 h 2711051"/>
                  <a:gd name="connsiteX209-155951" fmla="*/ 3801831 w 5936218"/>
                  <a:gd name="connsiteY209-155952" fmla="*/ 2317915 h 2711051"/>
                  <a:gd name="connsiteX210-155953" fmla="*/ 3758654 w 5936218"/>
                  <a:gd name="connsiteY210-155954" fmla="*/ 2279283 h 2711051"/>
                  <a:gd name="connsiteX211-155955" fmla="*/ 3692753 w 5936218"/>
                  <a:gd name="connsiteY211-155956" fmla="*/ 2263376 h 2711051"/>
                  <a:gd name="connsiteX212-155957" fmla="*/ 3683663 w 5936218"/>
                  <a:gd name="connsiteY212-155958" fmla="*/ 2204292 h 2711051"/>
                  <a:gd name="connsiteX213-155959" fmla="*/ 3672301 w 5936218"/>
                  <a:gd name="connsiteY213-155960" fmla="*/ 2172477 h 2711051"/>
                  <a:gd name="connsiteX214-155961" fmla="*/ 3656393 w 5936218"/>
                  <a:gd name="connsiteY214-155962" fmla="*/ 2145208 h 2711051"/>
                  <a:gd name="connsiteX215-155963" fmla="*/ 3633669 w 5936218"/>
                  <a:gd name="connsiteY215-155964" fmla="*/ 2086123 h 2711051"/>
                  <a:gd name="connsiteX216-155965" fmla="*/ 3601854 w 5936218"/>
                  <a:gd name="connsiteY216-155966" fmla="*/ 2065671 h 2711051"/>
                  <a:gd name="connsiteX217-155967" fmla="*/ 3545995 w 5936218"/>
                  <a:gd name="connsiteY217-155968" fmla="*/ 2044187 h 2711051"/>
                  <a:gd name="connsiteX218-155969" fmla="*/ 3506955 w 5936218"/>
                  <a:gd name="connsiteY218-155970" fmla="*/ 2049764 h 2711051"/>
                  <a:gd name="connsiteX219-155971" fmla="*/ 3463779 w 5936218"/>
                  <a:gd name="connsiteY219-155972" fmla="*/ 2058854 h 2711051"/>
                  <a:gd name="connsiteX220-155973" fmla="*/ 3431964 w 5936218"/>
                  <a:gd name="connsiteY220-155974" fmla="*/ 2086123 h 2711051"/>
                  <a:gd name="connsiteX221-155975" fmla="*/ 3452416 w 5936218"/>
                  <a:gd name="connsiteY221-155976" fmla="*/ 2102031 h 2711051"/>
                  <a:gd name="connsiteX222-155977" fmla="*/ 3452416 w 5936218"/>
                  <a:gd name="connsiteY222-155978" fmla="*/ 2133845 h 2711051"/>
                  <a:gd name="connsiteX223-155979" fmla="*/ 1811153 w 5936218"/>
                  <a:gd name="connsiteY223-155980" fmla="*/ 1999770 h 2711051"/>
                  <a:gd name="connsiteX224-155981" fmla="*/ 1748069 w 5936218"/>
                  <a:gd name="connsiteY224-155982" fmla="*/ 2038402 h 2711051"/>
                  <a:gd name="connsiteX225-155983" fmla="*/ 1711709 w 5936218"/>
                  <a:gd name="connsiteY225-155984" fmla="*/ 2042947 h 2711051"/>
                  <a:gd name="connsiteX226-155985" fmla="*/ 1711926 w 5936218"/>
                  <a:gd name="connsiteY226-155986" fmla="*/ 2041431 h 2711051"/>
                  <a:gd name="connsiteX227-155987" fmla="*/ 1699803 w 5936218"/>
                  <a:gd name="connsiteY227-155988" fmla="*/ 2042947 h 2711051"/>
                  <a:gd name="connsiteX228-155989" fmla="*/ 1704347 w 5936218"/>
                  <a:gd name="connsiteY228-155990" fmla="*/ 2011132 h 2711051"/>
                  <a:gd name="connsiteX229-155991" fmla="*/ 1662460 w 5936218"/>
                  <a:gd name="connsiteY229-155992" fmla="*/ 1993181 h 2711051"/>
                  <a:gd name="connsiteX230-155993" fmla="*/ 1629901 w 5936218"/>
                  <a:gd name="connsiteY230-155994" fmla="*/ 2006587 h 2711051"/>
                  <a:gd name="connsiteX231-155995" fmla="*/ 1629300 w 5936218"/>
                  <a:gd name="connsiteY231-155996" fmla="*/ 2001932 h 2711051"/>
                  <a:gd name="connsiteX232-155997" fmla="*/ 1617994 w 5936218"/>
                  <a:gd name="connsiteY232-155998" fmla="*/ 2006587 h 2711051"/>
                  <a:gd name="connsiteX233-155999" fmla="*/ 1608904 w 5936218"/>
                  <a:gd name="connsiteY233-156000" fmla="*/ 1936141 h 2711051"/>
                  <a:gd name="connsiteX234-156001" fmla="*/ 1552684 w 5936218"/>
                  <a:gd name="connsiteY234-156002" fmla="*/ 1926448 h 2711051"/>
                  <a:gd name="connsiteX235-156003" fmla="*/ 1518550 w 5936218"/>
                  <a:gd name="connsiteY235-156004" fmla="*/ 1952048 h 2711051"/>
                  <a:gd name="connsiteX236-156005" fmla="*/ 1425379 w 5936218"/>
                  <a:gd name="connsiteY236-156006" fmla="*/ 1972500 h 2711051"/>
                  <a:gd name="connsiteX237-156007" fmla="*/ 1409472 w 5936218"/>
                  <a:gd name="connsiteY237-156008" fmla="*/ 1990680 h 2711051"/>
                  <a:gd name="connsiteX238-156009" fmla="*/ 1270852 w 5936218"/>
                  <a:gd name="connsiteY238-156010" fmla="*/ 2011132 h 2711051"/>
                  <a:gd name="connsiteX239-156011" fmla="*/ 1254945 w 5936218"/>
                  <a:gd name="connsiteY239-156012" fmla="*/ 2031584 h 2711051"/>
                  <a:gd name="connsiteX240-156013" fmla="*/ 1282214 w 5936218"/>
                  <a:gd name="connsiteY240-156014" fmla="*/ 2074761 h 2711051"/>
                  <a:gd name="connsiteX241-156015" fmla="*/ 1243582 w 5936218"/>
                  <a:gd name="connsiteY241-156016" fmla="*/ 2090668 h 2711051"/>
                  <a:gd name="connsiteX242-156017" fmla="*/ 1254945 w 5936218"/>
                  <a:gd name="connsiteY242-156018" fmla="*/ 2108848 h 2711051"/>
                  <a:gd name="connsiteX243-156019" fmla="*/ 1216313 w 5936218"/>
                  <a:gd name="connsiteY243-156020" fmla="*/ 2133845 h 2711051"/>
                  <a:gd name="connsiteX244-156021" fmla="*/ 1275397 w 5936218"/>
                  <a:gd name="connsiteY244-156022" fmla="*/ 2177022 h 2711051"/>
                  <a:gd name="connsiteX245-156023" fmla="*/ 1270852 w 5936218"/>
                  <a:gd name="connsiteY245-156024" fmla="*/ 2204292 h 2711051"/>
                  <a:gd name="connsiteX246-156025" fmla="*/ 1259108 w 5936218"/>
                  <a:gd name="connsiteY246-156026" fmla="*/ 2203313 h 2711051"/>
                  <a:gd name="connsiteX247-156027" fmla="*/ 1258945 w 5936218"/>
                  <a:gd name="connsiteY247-156028" fmla="*/ 2204292 h 2711051"/>
                  <a:gd name="connsiteX248-156029" fmla="*/ 1215644 w 5936218"/>
                  <a:gd name="connsiteY248-156030" fmla="*/ 2200683 h 2711051"/>
                  <a:gd name="connsiteX249-156031" fmla="*/ 1204950 w 5936218"/>
                  <a:gd name="connsiteY249-156032" fmla="*/ 2215654 h 2711051"/>
                  <a:gd name="connsiteX250-156033" fmla="*/ 1196495 w 5936218"/>
                  <a:gd name="connsiteY250-156034" fmla="*/ 2210822 h 2711051"/>
                  <a:gd name="connsiteX251-156035" fmla="*/ 1193043 w 5936218"/>
                  <a:gd name="connsiteY251-156036" fmla="*/ 2215654 h 2711051"/>
                  <a:gd name="connsiteX252-156037" fmla="*/ 1145322 w 5936218"/>
                  <a:gd name="connsiteY252-156038" fmla="*/ 2188384 h 2711051"/>
                  <a:gd name="connsiteX253-156039" fmla="*/ 1098145 w 5936218"/>
                  <a:gd name="connsiteY253-156040" fmla="*/ 2188384 h 2711051"/>
                  <a:gd name="connsiteX254-156041" fmla="*/ 1061785 w 5936218"/>
                  <a:gd name="connsiteY254-156042" fmla="*/ 2215654 h 2711051"/>
                  <a:gd name="connsiteX255-156043" fmla="*/ 1055322 w 5936218"/>
                  <a:gd name="connsiteY255-156044" fmla="*/ 2211571 h 2711051"/>
                  <a:gd name="connsiteX256-156045" fmla="*/ 1049878 w 5936218"/>
                  <a:gd name="connsiteY256-156046" fmla="*/ 2215654 h 2711051"/>
                  <a:gd name="connsiteX257-156047" fmla="*/ 1006701 w 5936218"/>
                  <a:gd name="connsiteY257-156048" fmla="*/ 2188384 h 2711051"/>
                  <a:gd name="connsiteX258-156049" fmla="*/ 924893 w 5936218"/>
                  <a:gd name="connsiteY258-156050" fmla="*/ 2152025 h 2711051"/>
                  <a:gd name="connsiteX259-156051" fmla="*/ 877716 w 5936218"/>
                  <a:gd name="connsiteY259-156052" fmla="*/ 2152025 h 2711051"/>
                  <a:gd name="connsiteX260-156053" fmla="*/ 802724 w 5936218"/>
                  <a:gd name="connsiteY260-156054" fmla="*/ 2215654 h 2711051"/>
                  <a:gd name="connsiteX261-156055" fmla="*/ 798179 w 5936218"/>
                  <a:gd name="connsiteY261-156056" fmla="*/ 2258831 h 2711051"/>
                  <a:gd name="connsiteX262-156057" fmla="*/ 787406 w 5936218"/>
                  <a:gd name="connsiteY262-156058" fmla="*/ 2248058 h 2711051"/>
                  <a:gd name="connsiteX263-156059" fmla="*/ 786272 w 5936218"/>
                  <a:gd name="connsiteY263-156060" fmla="*/ 2258831 h 2711051"/>
                  <a:gd name="connsiteX264-156061" fmla="*/ 756063 w 5936218"/>
                  <a:gd name="connsiteY264-156062" fmla="*/ 2228621 h 2711051"/>
                  <a:gd name="connsiteX265-156063" fmla="*/ 732278 w 5936218"/>
                  <a:gd name="connsiteY265-156064" fmla="*/ 2286100 h 2711051"/>
                  <a:gd name="connsiteX266-156065" fmla="*/ 743640 w 5936218"/>
                  <a:gd name="connsiteY266-156066" fmla="*/ 2295190 h 2711051"/>
                  <a:gd name="connsiteX267-156067" fmla="*/ 723188 w 5936218"/>
                  <a:gd name="connsiteY267-156068" fmla="*/ 2338367 h 2711051"/>
                  <a:gd name="connsiteX268-156069" fmla="*/ 747026 w 5936218"/>
                  <a:gd name="connsiteY268-156070" fmla="*/ 2375208 h 2711051"/>
                  <a:gd name="connsiteX269-156071" fmla="*/ 763548 w 5936218"/>
                  <a:gd name="connsiteY269-156072" fmla="*/ 2372454 h 2711051"/>
                  <a:gd name="connsiteX270-156073" fmla="*/ 764871 w 5936218"/>
                  <a:gd name="connsiteY270-156074" fmla="*/ 2374218 h 2711051"/>
                  <a:gd name="connsiteX271-156075" fmla="*/ 775455 w 5936218"/>
                  <a:gd name="connsiteY271-156076" fmla="*/ 2372454 h 2711051"/>
                  <a:gd name="connsiteX272-156077" fmla="*/ 802724 w 5936218"/>
                  <a:gd name="connsiteY272-156078" fmla="*/ 2408813 h 2711051"/>
                  <a:gd name="connsiteX273-156079" fmla="*/ 798179 w 5936218"/>
                  <a:gd name="connsiteY273-156080" fmla="*/ 2436083 h 2711051"/>
                  <a:gd name="connsiteX274-156081" fmla="*/ 818632 w 5936218"/>
                  <a:gd name="connsiteY274-156082" fmla="*/ 2447445 h 2711051"/>
                  <a:gd name="connsiteX275-156083" fmla="*/ 802724 w 5936218"/>
                  <a:gd name="connsiteY275-156084" fmla="*/ 2479260 h 2711051"/>
                  <a:gd name="connsiteX276-156085" fmla="*/ 766365 w 5936218"/>
                  <a:gd name="connsiteY276-156086" fmla="*/ 2483805 h 2711051"/>
                  <a:gd name="connsiteX277-156087" fmla="*/ 727733 w 5936218"/>
                  <a:gd name="connsiteY277-156088" fmla="*/ 2542889 h 2711051"/>
                  <a:gd name="connsiteX278-156089" fmla="*/ 759548 w 5936218"/>
                  <a:gd name="connsiteY278-156090" fmla="*/ 2586066 h 2711051"/>
                  <a:gd name="connsiteX279-156091" fmla="*/ 759548 w 5936218"/>
                  <a:gd name="connsiteY279-156092" fmla="*/ 2624697 h 2711051"/>
                  <a:gd name="connsiteX280-156093" fmla="*/ 798179 w 5936218"/>
                  <a:gd name="connsiteY280-156094" fmla="*/ 2683782 h 2711051"/>
                  <a:gd name="connsiteX281-156095" fmla="*/ 775455 w 5936218"/>
                  <a:gd name="connsiteY281-156096" fmla="*/ 2699689 h 2711051"/>
                  <a:gd name="connsiteX282-156097" fmla="*/ 770910 w 5936218"/>
                  <a:gd name="connsiteY282-156098" fmla="*/ 2711051 h 2711051"/>
                  <a:gd name="connsiteX283-156099" fmla="*/ 759003 w 5936218"/>
                  <a:gd name="connsiteY283-156100" fmla="*/ 2711051 h 2711051"/>
                  <a:gd name="connsiteX284-156101" fmla="*/ 755003 w 5936218"/>
                  <a:gd name="connsiteY284-156102" fmla="*/ 2711051 h 2711051"/>
                  <a:gd name="connsiteX285-156103" fmla="*/ 743096 w 5936218"/>
                  <a:gd name="connsiteY285-156104" fmla="*/ 2711051 h 2711051"/>
                  <a:gd name="connsiteX286-156105" fmla="*/ 715826 w 5936218"/>
                  <a:gd name="connsiteY286-156106" fmla="*/ 2676964 h 2711051"/>
                  <a:gd name="connsiteX287-156107" fmla="*/ 704464 w 5936218"/>
                  <a:gd name="connsiteY287-156108" fmla="*/ 2676964 h 2711051"/>
                  <a:gd name="connsiteX288-156109" fmla="*/ 684012 w 5936218"/>
                  <a:gd name="connsiteY288-156110" fmla="*/ 2667874 h 2711051"/>
                  <a:gd name="connsiteX289-156111" fmla="*/ 672649 w 5936218"/>
                  <a:gd name="connsiteY289-156112" fmla="*/ 2645150 h 2711051"/>
                  <a:gd name="connsiteX290-156113" fmla="*/ 645222 w 5936218"/>
                  <a:gd name="connsiteY290-156114" fmla="*/ 2637313 h 2711051"/>
                  <a:gd name="connsiteX291-156115" fmla="*/ 625472 w 5936218"/>
                  <a:gd name="connsiteY291-156116" fmla="*/ 2640605 h 2711051"/>
                  <a:gd name="connsiteX292-156117" fmla="*/ 623771 w 5936218"/>
                  <a:gd name="connsiteY292-156118" fmla="*/ 2638904 h 2711051"/>
                  <a:gd name="connsiteX293-156119" fmla="*/ 613565 w 5936218"/>
                  <a:gd name="connsiteY293-156120" fmla="*/ 2640605 h 2711051"/>
                  <a:gd name="connsiteX294-156121" fmla="*/ 609020 w 5936218"/>
                  <a:gd name="connsiteY294-156122" fmla="*/ 2636060 h 2711051"/>
                  <a:gd name="connsiteX295-156123" fmla="*/ 559026 w 5936218"/>
                  <a:gd name="connsiteY295-156124" fmla="*/ 2608790 h 2711051"/>
                  <a:gd name="connsiteX296-156125" fmla="*/ 506760 w 5936218"/>
                  <a:gd name="connsiteY296-156126" fmla="*/ 2601973 h 2711051"/>
                  <a:gd name="connsiteX297-156127" fmla="*/ 483280 w 5936218"/>
                  <a:gd name="connsiteY297-156128" fmla="*/ 2595264 h 2711051"/>
                  <a:gd name="connsiteX298-156129" fmla="*/ 480035 w 5936218"/>
                  <a:gd name="connsiteY298-156130" fmla="*/ 2597428 h 2711051"/>
                  <a:gd name="connsiteX299-156131" fmla="*/ 475042 w 5936218"/>
                  <a:gd name="connsiteY299-156132" fmla="*/ 2592910 h 2711051"/>
                  <a:gd name="connsiteX300-156133" fmla="*/ 474945 w 5936218"/>
                  <a:gd name="connsiteY300-156134" fmla="*/ 2592883 h 2711051"/>
                  <a:gd name="connsiteX301-156135" fmla="*/ 468128 w 5936218"/>
                  <a:gd name="connsiteY301-156136" fmla="*/ 2597428 h 2711051"/>
                  <a:gd name="connsiteX302-156137" fmla="*/ 420406 w 5936218"/>
                  <a:gd name="connsiteY302-156138" fmla="*/ 2554251 h 2711051"/>
                  <a:gd name="connsiteX303-156139" fmla="*/ 381774 w 5936218"/>
                  <a:gd name="connsiteY303-156140" fmla="*/ 2538344 h 2711051"/>
                  <a:gd name="connsiteX304-156141" fmla="*/ 349960 w 5936218"/>
                  <a:gd name="connsiteY304-156142" fmla="*/ 2506529 h 2711051"/>
                  <a:gd name="connsiteX305-156143" fmla="*/ 377229 w 5936218"/>
                  <a:gd name="connsiteY305-156144" fmla="*/ 2499712 h 2711051"/>
                  <a:gd name="connsiteX306-156145" fmla="*/ 404499 w 5936218"/>
                  <a:gd name="connsiteY306-156146" fmla="*/ 2451990 h 2711051"/>
                  <a:gd name="connsiteX307-156147" fmla="*/ 388591 w 5936218"/>
                  <a:gd name="connsiteY307-156148" fmla="*/ 2436083 h 2711051"/>
                  <a:gd name="connsiteX308-156149" fmla="*/ 440858 w 5936218"/>
                  <a:gd name="connsiteY308-156150" fmla="*/ 2408813 h 2711051"/>
                  <a:gd name="connsiteX309-156151" fmla="*/ 440858 w 5936218"/>
                  <a:gd name="connsiteY309-156152" fmla="*/ 2405757 h 2711051"/>
                  <a:gd name="connsiteX310-156153" fmla="*/ 416406 w 5936218"/>
                  <a:gd name="connsiteY310-156154" fmla="*/ 2408813 h 2711051"/>
                  <a:gd name="connsiteX311-156155" fmla="*/ 416406 w 5936218"/>
                  <a:gd name="connsiteY311-156156" fmla="*/ 2407325 h 2711051"/>
                  <a:gd name="connsiteX312-156157" fmla="*/ 404499 w 5936218"/>
                  <a:gd name="connsiteY312-156158" fmla="*/ 2408813 h 2711051"/>
                  <a:gd name="connsiteX313-156159" fmla="*/ 404499 w 5936218"/>
                  <a:gd name="connsiteY313-156160" fmla="*/ 2388361 h 2711051"/>
                  <a:gd name="connsiteX314-156161" fmla="*/ 424951 w 5936218"/>
                  <a:gd name="connsiteY314-156162" fmla="*/ 2372454 h 2711051"/>
                  <a:gd name="connsiteX315-156163" fmla="*/ 463583 w 5936218"/>
                  <a:gd name="connsiteY315-156164" fmla="*/ 2365637 h 2711051"/>
                  <a:gd name="connsiteX316-156165" fmla="*/ 468128 w 5936218"/>
                  <a:gd name="connsiteY316-156166" fmla="*/ 2349729 h 2711051"/>
                  <a:gd name="connsiteX317-156167" fmla="*/ 456765 w 5936218"/>
                  <a:gd name="connsiteY317-156168" fmla="*/ 2317915 h 2711051"/>
                  <a:gd name="connsiteX318-156169" fmla="*/ 474945 w 5936218"/>
                  <a:gd name="connsiteY318-156170" fmla="*/ 2290645 h 2711051"/>
                  <a:gd name="connsiteX319-156171" fmla="*/ 474945 w 5936218"/>
                  <a:gd name="connsiteY319-156172" fmla="*/ 2270193 h 2711051"/>
                  <a:gd name="connsiteX320-156173" fmla="*/ 420406 w 5936218"/>
                  <a:gd name="connsiteY320-156174" fmla="*/ 2252013 h 2711051"/>
                  <a:gd name="connsiteX321-156175" fmla="*/ 409588 w 5936218"/>
                  <a:gd name="connsiteY321-156176" fmla="*/ 2252013 h 2711051"/>
                  <a:gd name="connsiteX322-156177" fmla="*/ 397681 w 5936218"/>
                  <a:gd name="connsiteY322-156178" fmla="*/ 2252013 h 2711051"/>
                  <a:gd name="connsiteX323-156179" fmla="*/ 379485 w 5936218"/>
                  <a:gd name="connsiteY323-156180" fmla="*/ 2229774 h 2711051"/>
                  <a:gd name="connsiteX324-156181" fmla="*/ 357322 w 5936218"/>
                  <a:gd name="connsiteY324-156182" fmla="*/ 2236106 h 2711051"/>
                  <a:gd name="connsiteX325-156183" fmla="*/ 352842 w 5936218"/>
                  <a:gd name="connsiteY325-156184" fmla="*/ 2233984 h 2711051"/>
                  <a:gd name="connsiteX326-156185" fmla="*/ 345415 w 5936218"/>
                  <a:gd name="connsiteY326-156186" fmla="*/ 2236106 h 2711051"/>
                  <a:gd name="connsiteX327-156187" fmla="*/ 302238 w 5936218"/>
                  <a:gd name="connsiteY327-156188" fmla="*/ 2215654 h 2711051"/>
                  <a:gd name="connsiteX328-156189" fmla="*/ 302238 w 5936218"/>
                  <a:gd name="connsiteY328-156190" fmla="*/ 2204292 h 2711051"/>
                  <a:gd name="connsiteX329-156191" fmla="*/ 286331 w 5936218"/>
                  <a:gd name="connsiteY329-156192" fmla="*/ 2177022 h 2711051"/>
                  <a:gd name="connsiteX330-156193" fmla="*/ 270968 w 5936218"/>
                  <a:gd name="connsiteY330-156194" fmla="*/ 2177022 h 2711051"/>
                  <a:gd name="connsiteX331-156195" fmla="*/ 259061 w 5936218"/>
                  <a:gd name="connsiteY331-156196" fmla="*/ 2177022 h 2711051"/>
                  <a:gd name="connsiteX332-156197" fmla="*/ 254516 w 5936218"/>
                  <a:gd name="connsiteY332-156198" fmla="*/ 2161115 h 2711051"/>
                  <a:gd name="connsiteX333-156199" fmla="*/ 263606 w 5936218"/>
                  <a:gd name="connsiteY333-156200" fmla="*/ 2145208 h 2711051"/>
                  <a:gd name="connsiteX334-156201" fmla="*/ 243991 w 5936218"/>
                  <a:gd name="connsiteY334-156202" fmla="*/ 2114695 h 2711051"/>
                  <a:gd name="connsiteX335-156203" fmla="*/ 216429 w 5936218"/>
                  <a:gd name="connsiteY335-156204" fmla="*/ 2117938 h 2711051"/>
                  <a:gd name="connsiteX336-156205" fmla="*/ 212956 w 5936218"/>
                  <a:gd name="connsiteY336-156206" fmla="*/ 2116946 h 2711051"/>
                  <a:gd name="connsiteX337-156207" fmla="*/ 204522 w 5936218"/>
                  <a:gd name="connsiteY337-156208" fmla="*/ 2117938 h 2711051"/>
                  <a:gd name="connsiteX338-156209" fmla="*/ 199623 w 5936218"/>
                  <a:gd name="connsiteY338-156210" fmla="*/ 2116538 h 2711051"/>
                  <a:gd name="connsiteX339-156211" fmla="*/ 195977 w 5936218"/>
                  <a:gd name="connsiteY339-156212" fmla="*/ 2129300 h 2711051"/>
                  <a:gd name="connsiteX340-156213" fmla="*/ 184968 w 5936218"/>
                  <a:gd name="connsiteY340-156214" fmla="*/ 2126155 h 2711051"/>
                  <a:gd name="connsiteX341-156215" fmla="*/ 184070 w 5936218"/>
                  <a:gd name="connsiteY341-156216" fmla="*/ 2129300 h 2711051"/>
                  <a:gd name="connsiteX342-156217" fmla="*/ 168163 w 5936218"/>
                  <a:gd name="connsiteY342-156218" fmla="*/ 2124765 h 2711051"/>
                  <a:gd name="connsiteX343-156219" fmla="*/ 156800 w 5936218"/>
                  <a:gd name="connsiteY343-156220" fmla="*/ 2086123 h 2711051"/>
                  <a:gd name="connsiteX344-156221" fmla="*/ 152255 w 5936218"/>
                  <a:gd name="connsiteY344-156222" fmla="*/ 2070216 h 2711051"/>
                  <a:gd name="connsiteX345-156223" fmla="*/ 156800 w 5936218"/>
                  <a:gd name="connsiteY345-156224" fmla="*/ 2065671 h 2711051"/>
                  <a:gd name="connsiteX346-156225" fmla="*/ 168707 w 5936218"/>
                  <a:gd name="connsiteY346-156226" fmla="*/ 2065671 h 2711051"/>
                  <a:gd name="connsiteX347-156227" fmla="*/ 188615 w 5936218"/>
                  <a:gd name="connsiteY347-156228" fmla="*/ 2065671 h 2711051"/>
                  <a:gd name="connsiteX348-156229" fmla="*/ 199977 w 5936218"/>
                  <a:gd name="connsiteY348-156230" fmla="*/ 2054309 h 2711051"/>
                  <a:gd name="connsiteX349-156231" fmla="*/ 188615 w 5936218"/>
                  <a:gd name="connsiteY349-156232" fmla="*/ 2031584 h 2711051"/>
                  <a:gd name="connsiteX350-156233" fmla="*/ 168163 w 5936218"/>
                  <a:gd name="connsiteY350-156234" fmla="*/ 2022495 h 2711051"/>
                  <a:gd name="connsiteX351-156235" fmla="*/ 168163 w 5936218"/>
                  <a:gd name="connsiteY351-156236" fmla="*/ 2015677 h 2711051"/>
                  <a:gd name="connsiteX352-156237" fmla="*/ 152255 w 5936218"/>
                  <a:gd name="connsiteY352-156238" fmla="*/ 1999770 h 2711051"/>
                  <a:gd name="connsiteX353-156239" fmla="*/ 129531 w 5936218"/>
                  <a:gd name="connsiteY353-156240" fmla="*/ 1963410 h 2711051"/>
                  <a:gd name="connsiteX354-156241" fmla="*/ 140893 w 5936218"/>
                  <a:gd name="connsiteY354-156242" fmla="*/ 1940686 h 2711051"/>
                  <a:gd name="connsiteX355-156243" fmla="*/ 136348 w 5936218"/>
                  <a:gd name="connsiteY355-156244" fmla="*/ 1913416 h 2711051"/>
                  <a:gd name="connsiteX356-156245" fmla="*/ 103789 w 5936218"/>
                  <a:gd name="connsiteY356-156246" fmla="*/ 1900009 h 2711051"/>
                  <a:gd name="connsiteX357-156247" fmla="*/ 93716 w 5936218"/>
                  <a:gd name="connsiteY357-156248" fmla="*/ 1904326 h 2711051"/>
                  <a:gd name="connsiteX358-156249" fmla="*/ 91868 w 5936218"/>
                  <a:gd name="connsiteY358-156250" fmla="*/ 1900015 h 2711051"/>
                  <a:gd name="connsiteX359-156251" fmla="*/ 81809 w 5936218"/>
                  <a:gd name="connsiteY359-156252" fmla="*/ 1904326 h 2711051"/>
                  <a:gd name="connsiteX360-156253" fmla="*/ 74992 w 5936218"/>
                  <a:gd name="connsiteY360-156254" fmla="*/ 1888419 h 2711051"/>
                  <a:gd name="connsiteX361-156255" fmla="*/ 34087 w 5936218"/>
                  <a:gd name="connsiteY361-156256" fmla="*/ 1877057 h 2711051"/>
                  <a:gd name="connsiteX362-156257" fmla="*/ 22725 w 5936218"/>
                  <a:gd name="connsiteY362-156258" fmla="*/ 1833880 h 2711051"/>
                  <a:gd name="connsiteX363-156259" fmla="*/ 22725 w 5936218"/>
                  <a:gd name="connsiteY363-156260" fmla="*/ 1802065 h 2711051"/>
                  <a:gd name="connsiteX364-156261" fmla="*/ 0 w 5936218"/>
                  <a:gd name="connsiteY364-156262" fmla="*/ 1786158 h 2711051"/>
                  <a:gd name="connsiteX365-156263" fmla="*/ 15907 w 5936218"/>
                  <a:gd name="connsiteY365-156264" fmla="*/ 1763434 h 2711051"/>
                  <a:gd name="connsiteX366-156265" fmla="*/ 6818 w 5936218"/>
                  <a:gd name="connsiteY366-156266" fmla="*/ 1699805 h 2711051"/>
                  <a:gd name="connsiteX367-156267" fmla="*/ 34087 w 5936218"/>
                  <a:gd name="connsiteY367-156268" fmla="*/ 1656628 h 2711051"/>
                  <a:gd name="connsiteX368-156269" fmla="*/ 27270 w 5936218"/>
                  <a:gd name="connsiteY368-156270" fmla="*/ 1645266 h 2711051"/>
                  <a:gd name="connsiteX369-156271" fmla="*/ 70447 w 5936218"/>
                  <a:gd name="connsiteY369-156272" fmla="*/ 1606634 h 2711051"/>
                  <a:gd name="connsiteX370-156273" fmla="*/ 27270 w 5936218"/>
                  <a:gd name="connsiteY370-156274" fmla="*/ 1570274 h 2711051"/>
                  <a:gd name="connsiteX371-156275" fmla="*/ 109078 w 5936218"/>
                  <a:gd name="connsiteY371-156276" fmla="*/ 1472558 h 2711051"/>
                  <a:gd name="connsiteX372-156277" fmla="*/ 145438 w 5936218"/>
                  <a:gd name="connsiteY372-156278" fmla="*/ 1429381 h 2711051"/>
                  <a:gd name="connsiteX373-156279" fmla="*/ 156800 w 5936218"/>
                  <a:gd name="connsiteY373-156280" fmla="*/ 1386205 h 2711051"/>
                  <a:gd name="connsiteX374-156281" fmla="*/ 102261 w 5936218"/>
                  <a:gd name="connsiteY374-156282" fmla="*/ 1333938 h 2711051"/>
                  <a:gd name="connsiteX375-156283" fmla="*/ 118168 w 5936218"/>
                  <a:gd name="connsiteY375-156284" fmla="*/ 1279399 h 2711051"/>
                  <a:gd name="connsiteX376-156285" fmla="*/ 86354 w 5936218"/>
                  <a:gd name="connsiteY376-156286" fmla="*/ 1215770 h 2711051"/>
                  <a:gd name="connsiteX377-156287" fmla="*/ 109078 w 5936218"/>
                  <a:gd name="connsiteY377-156288" fmla="*/ 1140778 h 2711051"/>
                  <a:gd name="connsiteX378-156289" fmla="*/ 70447 w 5936218"/>
                  <a:gd name="connsiteY378-156290" fmla="*/ 1038517 h 2711051"/>
                  <a:gd name="connsiteX379-156291" fmla="*/ 102261 w 5936218"/>
                  <a:gd name="connsiteY379-156292" fmla="*/ 968071 h 2711051"/>
                  <a:gd name="connsiteX380-156293" fmla="*/ 43177 w 5936218"/>
                  <a:gd name="connsiteY380-156294" fmla="*/ 902170 h 2711051"/>
                  <a:gd name="connsiteX381-156295" fmla="*/ 49994 w 5936218"/>
                  <a:gd name="connsiteY381-156296" fmla="*/ 827178 h 2711051"/>
                  <a:gd name="connsiteX382-156297" fmla="*/ 81809 w 5936218"/>
                  <a:gd name="connsiteY382-156298" fmla="*/ 822633 h 2711051"/>
                  <a:gd name="connsiteX383-156299" fmla="*/ 145438 w 5936218"/>
                  <a:gd name="connsiteY383-156300" fmla="*/ 779457 h 2711051"/>
                  <a:gd name="connsiteX384-156301" fmla="*/ 184070 w 5936218"/>
                  <a:gd name="connsiteY384-156302" fmla="*/ 740825 h 2711051"/>
                  <a:gd name="connsiteX385-156303" fmla="*/ 189699 w 5936218"/>
                  <a:gd name="connsiteY385-156304" fmla="*/ 747103 h 2711051"/>
                  <a:gd name="connsiteX386-156305" fmla="*/ 195977 w 5936218"/>
                  <a:gd name="connsiteY386-156306" fmla="*/ 740825 h 2711051"/>
                  <a:gd name="connsiteX387-156307" fmla="*/ 255061 w 5936218"/>
                  <a:gd name="connsiteY387-156308" fmla="*/ 806726 h 2711051"/>
                  <a:gd name="connsiteX388-156309" fmla="*/ 350504 w 5936218"/>
                  <a:gd name="connsiteY388-156310" fmla="*/ 827178 h 2711051"/>
                  <a:gd name="connsiteX389-156311" fmla="*/ 491397 w 5936218"/>
                  <a:gd name="connsiteY389-156312" fmla="*/ 940802 h 2711051"/>
                  <a:gd name="connsiteX390-156313" fmla="*/ 523211 w 5936218"/>
                  <a:gd name="connsiteY390-156314" fmla="*/ 988523 h 2711051"/>
                  <a:gd name="connsiteX391-156315" fmla="*/ 523211 w 5936218"/>
                  <a:gd name="connsiteY391-156316" fmla="*/ 1047607 h 2711051"/>
                  <a:gd name="connsiteX392-156317" fmla="*/ 486852 w 5936218"/>
                  <a:gd name="connsiteY392-156318" fmla="*/ 1102146 h 2711051"/>
                  <a:gd name="connsiteX393-156319" fmla="*/ 420951 w 5936218"/>
                  <a:gd name="connsiteY393-156320" fmla="*/ 1122599 h 2711051"/>
                  <a:gd name="connsiteX394-156321" fmla="*/ 415909 w 5936218"/>
                  <a:gd name="connsiteY394-156322" fmla="*/ 1120468 h 2711051"/>
                  <a:gd name="connsiteX395-156323" fmla="*/ 409044 w 5936218"/>
                  <a:gd name="connsiteY395-156324" fmla="*/ 1122599 h 2711051"/>
                  <a:gd name="connsiteX396-156325" fmla="*/ 252950 w 5936218"/>
                  <a:gd name="connsiteY396-156326" fmla="*/ 1056643 h 2711051"/>
                  <a:gd name="connsiteX397-156327" fmla="*/ 232336 w 5936218"/>
                  <a:gd name="connsiteY397-156328" fmla="*/ 1063515 h 2711051"/>
                  <a:gd name="connsiteX398-156329" fmla="*/ 291420 w 5936218"/>
                  <a:gd name="connsiteY398-156330" fmla="*/ 1133961 h 2711051"/>
                  <a:gd name="connsiteX399-156331" fmla="*/ 291420 w 5936218"/>
                  <a:gd name="connsiteY399-156332" fmla="*/ 1172593 h 2711051"/>
                  <a:gd name="connsiteX400-156333" fmla="*/ 298238 w 5936218"/>
                  <a:gd name="connsiteY400-156334" fmla="*/ 1258947 h 2711051"/>
                  <a:gd name="connsiteX401-156335" fmla="*/ 345959 w 5936218"/>
                  <a:gd name="connsiteY401-156336" fmla="*/ 1290761 h 2711051"/>
                  <a:gd name="connsiteX402-156337" fmla="*/ 362087 w 5936218"/>
                  <a:gd name="connsiteY402-156338" fmla="*/ 1300169 h 2711051"/>
                  <a:gd name="connsiteX403-156339" fmla="*/ 365867 w 5936218"/>
                  <a:gd name="connsiteY403-156340" fmla="*/ 1268036 h 2711051"/>
                  <a:gd name="connsiteX404-156341" fmla="*/ 345415 w 5936218"/>
                  <a:gd name="connsiteY404-156342" fmla="*/ 1231677 h 2711051"/>
                  <a:gd name="connsiteX405-156343" fmla="*/ 365867 w 5936218"/>
                  <a:gd name="connsiteY405-156344" fmla="*/ 1199862 h 2711051"/>
                  <a:gd name="connsiteX406-156345" fmla="*/ 374560 w 5936218"/>
                  <a:gd name="connsiteY406-156346" fmla="*/ 1204861 h 2711051"/>
                  <a:gd name="connsiteX407-156347" fmla="*/ 377774 w 5936218"/>
                  <a:gd name="connsiteY407-156348" fmla="*/ 1199862 h 2711051"/>
                  <a:gd name="connsiteX408-156349" fmla="*/ 461933 w 5936218"/>
                  <a:gd name="connsiteY408-156350" fmla="*/ 1248254 h 2711051"/>
                  <a:gd name="connsiteX409-156351" fmla="*/ 484035 w 5936218"/>
                  <a:gd name="connsiteY409-156352" fmla="*/ 1231677 h 2711051"/>
                  <a:gd name="connsiteX410-156353" fmla="*/ 463583 w 5936218"/>
                  <a:gd name="connsiteY410-156354" fmla="*/ 1165775 h 2711051"/>
                  <a:gd name="connsiteX411-156355" fmla="*/ 549936 w 5936218"/>
                  <a:gd name="connsiteY411-156356" fmla="*/ 1079422 h 2711051"/>
                  <a:gd name="connsiteX412-156357" fmla="*/ 559742 w 5936218"/>
                  <a:gd name="connsiteY412-156358" fmla="*/ 1081523 h 2711051"/>
                  <a:gd name="connsiteX413-156359" fmla="*/ 561843 w 5936218"/>
                  <a:gd name="connsiteY413-156360" fmla="*/ 1079422 h 2711051"/>
                  <a:gd name="connsiteX414-156361" fmla="*/ 593658 w 5936218"/>
                  <a:gd name="connsiteY414-156362" fmla="*/ 1086239 h 2711051"/>
                  <a:gd name="connsiteX415-156363" fmla="*/ 620945 w 5936218"/>
                  <a:gd name="connsiteY415-156364" fmla="*/ 1110116 h 2711051"/>
                  <a:gd name="connsiteX416-156365" fmla="*/ 640835 w 5936218"/>
                  <a:gd name="connsiteY416-156366" fmla="*/ 1054425 h 2711051"/>
                  <a:gd name="connsiteX417-156367" fmla="*/ 609020 w 5936218"/>
                  <a:gd name="connsiteY417-156368" fmla="*/ 999886 h 2711051"/>
                  <a:gd name="connsiteX418-156369" fmla="*/ 624928 w 5936218"/>
                  <a:gd name="connsiteY418-156370" fmla="*/ 940802 h 2711051"/>
                  <a:gd name="connsiteX419-156371" fmla="*/ 597658 w 5936218"/>
                  <a:gd name="connsiteY419-156372" fmla="*/ 881717 h 2711051"/>
                  <a:gd name="connsiteX420-156373" fmla="*/ 611562 w 5936218"/>
                  <a:gd name="connsiteY420-156374" fmla="*/ 886043 h 2711051"/>
                  <a:gd name="connsiteX421-156375" fmla="*/ 609565 w 5936218"/>
                  <a:gd name="connsiteY421-156376" fmla="*/ 881717 h 2711051"/>
                  <a:gd name="connsiteX422-156377" fmla="*/ 711826 w 5936218"/>
                  <a:gd name="connsiteY422-156378" fmla="*/ 913532 h 2711051"/>
                  <a:gd name="connsiteX423-156379" fmla="*/ 732278 w 5936218"/>
                  <a:gd name="connsiteY423-156380" fmla="*/ 968071 h 2711051"/>
                  <a:gd name="connsiteX424-156381" fmla="*/ 684556 w 5936218"/>
                  <a:gd name="connsiteY424-156382" fmla="*/ 979433 h 2711051"/>
                  <a:gd name="connsiteX425-156383" fmla="*/ 684556 w 5936218"/>
                  <a:gd name="connsiteY425-156384" fmla="*/ 1031700 h 2711051"/>
                  <a:gd name="connsiteX426-156385" fmla="*/ 713309 w 5936218"/>
                  <a:gd name="connsiteY426-156386" fmla="*/ 1060453 h 2711051"/>
                  <a:gd name="connsiteX427-156387" fmla="*/ 763548 w 5936218"/>
                  <a:gd name="connsiteY427-156388" fmla="*/ 1043062 h 2711051"/>
                  <a:gd name="connsiteX428-156389" fmla="*/ 770365 w 5936218"/>
                  <a:gd name="connsiteY428-156390" fmla="*/ 983978 h 2711051"/>
                  <a:gd name="connsiteX429-156391" fmla="*/ 845357 w 5936218"/>
                  <a:gd name="connsiteY429-156392" fmla="*/ 936257 h 2711051"/>
                  <a:gd name="connsiteX430-156393" fmla="*/ 972614 w 5936218"/>
                  <a:gd name="connsiteY430-156394" fmla="*/ 849903 h 2711051"/>
                  <a:gd name="connsiteX431-156395" fmla="*/ 982566 w 5936218"/>
                  <a:gd name="connsiteY431-156396" fmla="*/ 851230 h 2711051"/>
                  <a:gd name="connsiteX432-156397" fmla="*/ 984521 w 5936218"/>
                  <a:gd name="connsiteY432-156398" fmla="*/ 849903 h 2711051"/>
                  <a:gd name="connsiteX433-156399" fmla="*/ 1018608 w 5936218"/>
                  <a:gd name="connsiteY433-156400" fmla="*/ 854448 h 2711051"/>
                  <a:gd name="connsiteX434-156401" fmla="*/ 979977 w 5936218"/>
                  <a:gd name="connsiteY434-156402" fmla="*/ 918077 h 2711051"/>
                  <a:gd name="connsiteX435-156403" fmla="*/ 1012666 w 5936218"/>
                  <a:gd name="connsiteY435-156404" fmla="*/ 923238 h 2711051"/>
                  <a:gd name="connsiteX436-156405" fmla="*/ 1038516 w 5936218"/>
                  <a:gd name="connsiteY436-156406" fmla="*/ 893080 h 2711051"/>
                  <a:gd name="connsiteX437-156407" fmla="*/ 1050423 w 5936218"/>
                  <a:gd name="connsiteY437-156408" fmla="*/ 893080 h 2711051"/>
                  <a:gd name="connsiteX438-156409" fmla="*/ 1108962 w 5936218"/>
                  <a:gd name="connsiteY438-156410" fmla="*/ 893080 h 2711051"/>
                  <a:gd name="connsiteX439-156411" fmla="*/ 1161229 w 5936218"/>
                  <a:gd name="connsiteY439-156412" fmla="*/ 849903 h 2711051"/>
                  <a:gd name="connsiteX440-156413" fmla="*/ 1165711 w 5936218"/>
                  <a:gd name="connsiteY440-156414" fmla="*/ 856037 h 2711051"/>
                  <a:gd name="connsiteX441-156415" fmla="*/ 1173136 w 5936218"/>
                  <a:gd name="connsiteY441-156416" fmla="*/ 849903 h 2711051"/>
                  <a:gd name="connsiteX442-156417" fmla="*/ 1210035 w 5936218"/>
                  <a:gd name="connsiteY442-156418" fmla="*/ 900396 h 2711051"/>
                  <a:gd name="connsiteX443-156419" fmla="*/ 1247583 w 5936218"/>
                  <a:gd name="connsiteY443-156420" fmla="*/ 843086 h 2711051"/>
                  <a:gd name="connsiteX444-156421" fmla="*/ 1211223 w 5936218"/>
                  <a:gd name="connsiteY444-156422" fmla="*/ 784002 h 2711051"/>
                  <a:gd name="connsiteX445-156423" fmla="*/ 1227130 w 5936218"/>
                  <a:gd name="connsiteY445-156424" fmla="*/ 747642 h 2711051"/>
                  <a:gd name="connsiteX446-156425" fmla="*/ 1237665 w 5936218"/>
                  <a:gd name="connsiteY446-156426" fmla="*/ 750780 h 2711051"/>
                  <a:gd name="connsiteX447-156427" fmla="*/ 1239037 w 5936218"/>
                  <a:gd name="connsiteY447-156428" fmla="*/ 747642 h 2711051"/>
                  <a:gd name="connsiteX448-156429" fmla="*/ 1345843 w 5936218"/>
                  <a:gd name="connsiteY448-156430" fmla="*/ 779457 h 2711051"/>
                  <a:gd name="connsiteX449-156431" fmla="*/ 1400382 w 5936218"/>
                  <a:gd name="connsiteY449-156432" fmla="*/ 811271 h 2711051"/>
                  <a:gd name="connsiteX450-156433" fmla="*/ 1519756 w 5936218"/>
                  <a:gd name="connsiteY450-156434" fmla="*/ 917855 h 2711051"/>
                  <a:gd name="connsiteX451-156435" fmla="*/ 1543003 w 5936218"/>
                  <a:gd name="connsiteY451-156436" fmla="*/ 877173 h 2711051"/>
                  <a:gd name="connsiteX452-156437" fmla="*/ 1506643 w 5936218"/>
                  <a:gd name="connsiteY452-156438" fmla="*/ 822633 h 2711051"/>
                  <a:gd name="connsiteX453-156439" fmla="*/ 1506643 w 5936218"/>
                  <a:gd name="connsiteY453-156440" fmla="*/ 799909 h 2711051"/>
                  <a:gd name="connsiteX454-156441" fmla="*/ 1463467 w 5936218"/>
                  <a:gd name="connsiteY454-156442" fmla="*/ 790819 h 2711051"/>
                  <a:gd name="connsiteX455-156443" fmla="*/ 1472556 w 5936218"/>
                  <a:gd name="connsiteY455-156444" fmla="*/ 740825 h 2711051"/>
                  <a:gd name="connsiteX456-156445" fmla="*/ 1452104 w 5936218"/>
                  <a:gd name="connsiteY456-156446" fmla="*/ 654471 h 2711051"/>
                  <a:gd name="connsiteX457-156447" fmla="*/ 1452104 w 5936218"/>
                  <a:gd name="connsiteY457-156448" fmla="*/ 618112 h 2711051"/>
                  <a:gd name="connsiteX458-156449" fmla="*/ 1522551 w 5936218"/>
                  <a:gd name="connsiteY458-156450" fmla="*/ 515851 h 2711051"/>
                  <a:gd name="connsiteX459-156451" fmla="*/ 1543003 w 5936218"/>
                  <a:gd name="connsiteY459-156452" fmla="*/ 402228 h 2711051"/>
                  <a:gd name="connsiteX460-156453" fmla="*/ 1570272 w 5936218"/>
                  <a:gd name="connsiteY460-156454" fmla="*/ 381775 h 2711051"/>
                  <a:gd name="connsiteX461-156455" fmla="*/ 1578688 w 5936218"/>
                  <a:gd name="connsiteY461-156456" fmla="*/ 384394 h 2711051"/>
                  <a:gd name="connsiteX462-156457" fmla="*/ 1582179 w 5936218"/>
                  <a:gd name="connsiteY462-156458" fmla="*/ 381775 h 2711051"/>
                  <a:gd name="connsiteX463-156459" fmla="*/ 1684440 w 5936218"/>
                  <a:gd name="connsiteY463-156460" fmla="*/ 413590 h 2711051"/>
                  <a:gd name="connsiteX464-156461" fmla="*/ 1688985 w 5936218"/>
                  <a:gd name="connsiteY464-156462" fmla="*/ 484036 h 2711051"/>
                  <a:gd name="connsiteX465-156463" fmla="*/ 1652625 w 5936218"/>
                  <a:gd name="connsiteY465-156464" fmla="*/ 574935 h 2711051"/>
                  <a:gd name="connsiteX466-156465" fmla="*/ 1679895 w 5936218"/>
                  <a:gd name="connsiteY466-156466" fmla="*/ 613567 h 2711051"/>
                  <a:gd name="connsiteX467-156467" fmla="*/ 1688985 w 5936218"/>
                  <a:gd name="connsiteY467-156468" fmla="*/ 688558 h 2711051"/>
                  <a:gd name="connsiteX468-156469" fmla="*/ 1679895 w 5936218"/>
                  <a:gd name="connsiteY468-156470" fmla="*/ 833996 h 2711051"/>
                  <a:gd name="connsiteX469-156471" fmla="*/ 1636718 w 5936218"/>
                  <a:gd name="connsiteY469-156472" fmla="*/ 1097602 h 2711051"/>
                  <a:gd name="connsiteX470-156473" fmla="*/ 1662494 w 5936218"/>
                  <a:gd name="connsiteY470-156474" fmla="*/ 1104046 h 2711051"/>
                  <a:gd name="connsiteX0-156475" fmla="*/ 1662494 w 5936218"/>
                  <a:gd name="connsiteY0-156476" fmla="*/ 1104046 h 2711051"/>
                  <a:gd name="connsiteX1-156477" fmla="*/ 3211535 w 5936218"/>
                  <a:gd name="connsiteY1-156478" fmla="*/ 1 h 2711051"/>
                  <a:gd name="connsiteX2-156479" fmla="*/ 3200173 w 5936218"/>
                  <a:gd name="connsiteY2-156480" fmla="*/ 74993 h 2711051"/>
                  <a:gd name="connsiteX3-156481" fmla="*/ 3161541 w 5936218"/>
                  <a:gd name="connsiteY3-156482" fmla="*/ 118170 h 2711051"/>
                  <a:gd name="connsiteX4-156483" fmla="*/ 3066097 w 5936218"/>
                  <a:gd name="connsiteY4-156484" fmla="*/ 193161 h 2711051"/>
                  <a:gd name="connsiteX5-156485" fmla="*/ 3034283 w 5936218"/>
                  <a:gd name="connsiteY5-156486" fmla="*/ 236338 h 2711051"/>
                  <a:gd name="connsiteX6-156487" fmla="*/ 3082005 w 5936218"/>
                  <a:gd name="connsiteY6-156488" fmla="*/ 252245 h 2711051"/>
                  <a:gd name="connsiteX7-156489" fmla="*/ 3129459 w 5936218"/>
                  <a:gd name="connsiteY7-156490" fmla="*/ 279926 h 2711051"/>
                  <a:gd name="connsiteX8-156491" fmla="*/ 3156451 w 5936218"/>
                  <a:gd name="connsiteY8-156492" fmla="*/ 256790 h 2711051"/>
                  <a:gd name="connsiteX9-156493" fmla="*/ 3158460 w 5936218"/>
                  <a:gd name="connsiteY9-156494" fmla="*/ 265274 h 2711051"/>
                  <a:gd name="connsiteX10-156495" fmla="*/ 3168359 w 5936218"/>
                  <a:gd name="connsiteY10-156496" fmla="*/ 256790 h 2711051"/>
                  <a:gd name="connsiteX11-156497" fmla="*/ 3184984 w 5936218"/>
                  <a:gd name="connsiteY11-156498" fmla="*/ 326983 h 2711051"/>
                  <a:gd name="connsiteX12-156499" fmla="*/ 3192811 w 5936218"/>
                  <a:gd name="connsiteY12-156500" fmla="*/ 311329 h 2711051"/>
                  <a:gd name="connsiteX13-156501" fmla="*/ 3251895 w 5936218"/>
                  <a:gd name="connsiteY13-156502" fmla="*/ 290877 h 2711051"/>
                  <a:gd name="connsiteX14-156503" fmla="*/ 3259833 w 5936218"/>
                  <a:gd name="connsiteY14-156504" fmla="*/ 292251 h 2711051"/>
                  <a:gd name="connsiteX15-156505" fmla="*/ 3263802 w 5936218"/>
                  <a:gd name="connsiteY15-156506" fmla="*/ 290877 h 2711051"/>
                  <a:gd name="connsiteX16-156507" fmla="*/ 3381970 w 5936218"/>
                  <a:gd name="connsiteY16-156508" fmla="*/ 311329 h 2711051"/>
                  <a:gd name="connsiteX17-156509" fmla="*/ 3388787 w 5936218"/>
                  <a:gd name="connsiteY17-156510" fmla="*/ 370413 h 2711051"/>
                  <a:gd name="connsiteX18-156511" fmla="*/ 3531529 w 5936218"/>
                  <a:gd name="connsiteY18-156512" fmla="*/ 391404 h 2711051"/>
                  <a:gd name="connsiteX19-156513" fmla="*/ 3538225 w 5936218"/>
                  <a:gd name="connsiteY19-156514" fmla="*/ 295422 h 2711051"/>
                  <a:gd name="connsiteX20-156515" fmla="*/ 3549910 w 5936218"/>
                  <a:gd name="connsiteY20-156516" fmla="*/ 298609 h 2711051"/>
                  <a:gd name="connsiteX21-156517" fmla="*/ 3550132 w 5936218"/>
                  <a:gd name="connsiteY21-156518" fmla="*/ 295422 h 2711051"/>
                  <a:gd name="connsiteX22-156519" fmla="*/ 3625123 w 5936218"/>
                  <a:gd name="connsiteY22-156520" fmla="*/ 315874 h 2711051"/>
                  <a:gd name="connsiteX23-156521" fmla="*/ 3672301 w 5936218"/>
                  <a:gd name="connsiteY23-156522" fmla="*/ 315874 h 2711051"/>
                  <a:gd name="connsiteX24-156523" fmla="*/ 3684207 w 5936218"/>
                  <a:gd name="connsiteY24-156524" fmla="*/ 315874 h 2711051"/>
                  <a:gd name="connsiteX25-156525" fmla="*/ 3743291 w 5936218"/>
                  <a:gd name="connsiteY25-156526" fmla="*/ 381775 h 2711051"/>
                  <a:gd name="connsiteX26-156527" fmla="*/ 3759199 w 5936218"/>
                  <a:gd name="connsiteY26-156528" fmla="*/ 461312 h 2711051"/>
                  <a:gd name="connsiteX27-156529" fmla="*/ 3738747 w 5936218"/>
                  <a:gd name="connsiteY27-156530" fmla="*/ 511306 h 2711051"/>
                  <a:gd name="connsiteX28-156531" fmla="*/ 3786469 w 5936218"/>
                  <a:gd name="connsiteY28-156532" fmla="*/ 602204 h 2711051"/>
                  <a:gd name="connsiteX29-156533" fmla="*/ 3835603 w 5936218"/>
                  <a:gd name="connsiteY29-156534" fmla="*/ 638110 h 2711051"/>
                  <a:gd name="connsiteX30-156535" fmla="*/ 3865460 w 5936218"/>
                  <a:gd name="connsiteY30-156536" fmla="*/ 527213 h 2711051"/>
                  <a:gd name="connsiteX31-156537" fmla="*/ 3875077 w 5936218"/>
                  <a:gd name="connsiteY31-156538" fmla="*/ 535720 h 2711051"/>
                  <a:gd name="connsiteX32-156539" fmla="*/ 3877367 w 5936218"/>
                  <a:gd name="connsiteY32-156540" fmla="*/ 527213 h 2711051"/>
                  <a:gd name="connsiteX33-156541" fmla="*/ 3932151 w 5936218"/>
                  <a:gd name="connsiteY33-156542" fmla="*/ 575676 h 2711051"/>
                  <a:gd name="connsiteX34-156543" fmla="*/ 3988173 w 5936218"/>
                  <a:gd name="connsiteY34-156544" fmla="*/ 547665 h 2711051"/>
                  <a:gd name="connsiteX35-156545" fmla="*/ 3993852 w 5936218"/>
                  <a:gd name="connsiteY35-156546" fmla="*/ 550780 h 2711051"/>
                  <a:gd name="connsiteX36-156547" fmla="*/ 4000080 w 5936218"/>
                  <a:gd name="connsiteY36-156548" fmla="*/ 547665 h 2711051"/>
                  <a:gd name="connsiteX37-156549" fmla="*/ 4062426 w 5936218"/>
                  <a:gd name="connsiteY37-156550" fmla="*/ 581855 h 2711051"/>
                  <a:gd name="connsiteX38-156551" fmla="*/ 4085889 w 5936218"/>
                  <a:gd name="connsiteY38-156552" fmla="*/ 554483 h 2711051"/>
                  <a:gd name="connsiteX39-156553" fmla="*/ 4095563 w 5936218"/>
                  <a:gd name="connsiteY39-156554" fmla="*/ 557087 h 2711051"/>
                  <a:gd name="connsiteX40-156555" fmla="*/ 4097796 w 5936218"/>
                  <a:gd name="connsiteY40-156556" fmla="*/ 554483 h 2711051"/>
                  <a:gd name="connsiteX41-156557" fmla="*/ 4144150 w 5936218"/>
                  <a:gd name="connsiteY41-156558" fmla="*/ 566963 h 2711051"/>
                  <a:gd name="connsiteX42-156559" fmla="*/ 4117703 w 5936218"/>
                  <a:gd name="connsiteY42-156560" fmla="*/ 456767 h 2711051"/>
                  <a:gd name="connsiteX43-156561" fmla="*/ 4165425 w 5936218"/>
                  <a:gd name="connsiteY43-156562" fmla="*/ 402228 h 2711051"/>
                  <a:gd name="connsiteX44-156563" fmla="*/ 4175231 w 5936218"/>
                  <a:gd name="connsiteY44-156564" fmla="*/ 404629 h 2711051"/>
                  <a:gd name="connsiteX45-156565" fmla="*/ 4177332 w 5936218"/>
                  <a:gd name="connsiteY45-156566" fmla="*/ 402228 h 2711051"/>
                  <a:gd name="connsiteX46-156567" fmla="*/ 4511384 w 5936218"/>
                  <a:gd name="connsiteY46-156568" fmla="*/ 484036 h 2711051"/>
                  <a:gd name="connsiteX47-156569" fmla="*/ 4543199 w 5936218"/>
                  <a:gd name="connsiteY47-156570" fmla="*/ 554483 h 2711051"/>
                  <a:gd name="connsiteX48-156571" fmla="*/ 4639242 w 5936218"/>
                  <a:gd name="connsiteY48-156572" fmla="*/ 637125 h 2711051"/>
                  <a:gd name="connsiteX49-156573" fmla="*/ 4774445 w 5936218"/>
                  <a:gd name="connsiteY49-156574" fmla="*/ 618112 h 2711051"/>
                  <a:gd name="connsiteX50-156575" fmla="*/ 4778496 w 5936218"/>
                  <a:gd name="connsiteY50-156576" fmla="*/ 619216 h 2711051"/>
                  <a:gd name="connsiteX51-156577" fmla="*/ 4786352 w 5936218"/>
                  <a:gd name="connsiteY51-156578" fmla="*/ 618112 h 2711051"/>
                  <a:gd name="connsiteX52-156579" fmla="*/ 4861343 w 5936218"/>
                  <a:gd name="connsiteY52-156580" fmla="*/ 638564 h 2711051"/>
                  <a:gd name="connsiteX53-156581" fmla="*/ 4893158 w 5936218"/>
                  <a:gd name="connsiteY53-156582" fmla="*/ 681741 h 2711051"/>
                  <a:gd name="connsiteX54-156583" fmla="*/ 4888613 w 5936218"/>
                  <a:gd name="connsiteY54-156584" fmla="*/ 763549 h 2711051"/>
                  <a:gd name="connsiteX55-156585" fmla="*/ 4927677 w 5936218"/>
                  <a:gd name="connsiteY55-156586" fmla="*/ 788221 h 2711051"/>
                  <a:gd name="connsiteX56-156587" fmla="*/ 4967605 w 5936218"/>
                  <a:gd name="connsiteY56-156588" fmla="*/ 774912 h 2711051"/>
                  <a:gd name="connsiteX57-156589" fmla="*/ 5038051 w 5936218"/>
                  <a:gd name="connsiteY57-156590" fmla="*/ 768094 h 2711051"/>
                  <a:gd name="connsiteX58-156591" fmla="*/ 5040730 w 5936218"/>
                  <a:gd name="connsiteY58-156592" fmla="*/ 768987 h 2711051"/>
                  <a:gd name="connsiteX59-156593" fmla="*/ 5049958 w 5936218"/>
                  <a:gd name="connsiteY59-156594" fmla="*/ 768094 h 2711051"/>
                  <a:gd name="connsiteX60-156595" fmla="*/ 5114249 w 5936218"/>
                  <a:gd name="connsiteY60-156596" fmla="*/ 789525 h 2711051"/>
                  <a:gd name="connsiteX61-156597" fmla="*/ 5176671 w 5936218"/>
                  <a:gd name="connsiteY61-156598" fmla="*/ 779457 h 2711051"/>
                  <a:gd name="connsiteX62-156599" fmla="*/ 5177801 w 5936218"/>
                  <a:gd name="connsiteY62-156600" fmla="*/ 781195 h 2711051"/>
                  <a:gd name="connsiteX63-156601" fmla="*/ 5188578 w 5936218"/>
                  <a:gd name="connsiteY63-156602" fmla="*/ 779457 h 2711051"/>
                  <a:gd name="connsiteX64-156603" fmla="*/ 5243719 w 5936218"/>
                  <a:gd name="connsiteY64-156604" fmla="*/ 864288 h 2711051"/>
                  <a:gd name="connsiteX65-156605" fmla="*/ 5283477 w 5936218"/>
                  <a:gd name="connsiteY65-156606" fmla="*/ 833996 h 2711051"/>
                  <a:gd name="connsiteX66-156607" fmla="*/ 5258480 w 5936218"/>
                  <a:gd name="connsiteY66-156608" fmla="*/ 768094 h 2711051"/>
                  <a:gd name="connsiteX67-156609" fmla="*/ 5267570 w 5936218"/>
                  <a:gd name="connsiteY67-156610" fmla="*/ 720373 h 2711051"/>
                  <a:gd name="connsiteX68-156611" fmla="*/ 5278896 w 5936218"/>
                  <a:gd name="connsiteY68-156612" fmla="*/ 723422 h 2711051"/>
                  <a:gd name="connsiteX69-156613" fmla="*/ 5279477 w 5936218"/>
                  <a:gd name="connsiteY69-156614" fmla="*/ 720373 h 2711051"/>
                  <a:gd name="connsiteX70-156615" fmla="*/ 5395510 w 5936218"/>
                  <a:gd name="connsiteY70-156616" fmla="*/ 751612 h 2711051"/>
                  <a:gd name="connsiteX71-156617" fmla="*/ 5463001 w 5936218"/>
                  <a:gd name="connsiteY71-156618" fmla="*/ 747642 h 2711051"/>
                  <a:gd name="connsiteX72-156619" fmla="*/ 5464386 w 5936218"/>
                  <a:gd name="connsiteY72-156620" fmla="*/ 748261 h 2711051"/>
                  <a:gd name="connsiteX73-156621" fmla="*/ 5474909 w 5936218"/>
                  <a:gd name="connsiteY73-156622" fmla="*/ 747642 h 2711051"/>
                  <a:gd name="connsiteX74-156623" fmla="*/ 5581715 w 5936218"/>
                  <a:gd name="connsiteY74-156624" fmla="*/ 795364 h 2711051"/>
                  <a:gd name="connsiteX75-156625" fmla="*/ 5633981 w 5936218"/>
                  <a:gd name="connsiteY75-156626" fmla="*/ 838541 h 2711051"/>
                  <a:gd name="connsiteX76-156627" fmla="*/ 5720335 w 5936218"/>
                  <a:gd name="connsiteY76-156628" fmla="*/ 918077 h 2711051"/>
                  <a:gd name="connsiteX77-156629" fmla="*/ 5822595 w 5936218"/>
                  <a:gd name="connsiteY77-156630" fmla="*/ 1015793 h 2711051"/>
                  <a:gd name="connsiteX78-156631" fmla="*/ 5818051 w 5936218"/>
                  <a:gd name="connsiteY78-156632" fmla="*/ 1070332 h 2711051"/>
                  <a:gd name="connsiteX79-156633" fmla="*/ 5825679 w 5936218"/>
                  <a:gd name="connsiteY79-156634" fmla="*/ 1077960 h 2711051"/>
                  <a:gd name="connsiteX80-156635" fmla="*/ 5822051 w 5936218"/>
                  <a:gd name="connsiteY80-156636" fmla="*/ 1027155 h 2711051"/>
                  <a:gd name="connsiteX81-156637" fmla="*/ 5834092 w 5936218"/>
                  <a:gd name="connsiteY81-156638" fmla="*/ 1029028 h 2711051"/>
                  <a:gd name="connsiteX82-156639" fmla="*/ 5833958 w 5936218"/>
                  <a:gd name="connsiteY82-156640" fmla="*/ 1027155 h 2711051"/>
                  <a:gd name="connsiteX83-156641" fmla="*/ 5936219 w 5936218"/>
                  <a:gd name="connsiteY83-156642" fmla="*/ 1043062 h 2711051"/>
                  <a:gd name="connsiteX84-156643" fmla="*/ 5908949 w 5936218"/>
                  <a:gd name="connsiteY84-156644" fmla="*/ 1258947 h 2711051"/>
                  <a:gd name="connsiteX85-156645" fmla="*/ 5893042 w 5936218"/>
                  <a:gd name="connsiteY85-156646" fmla="*/ 1274854 h 2711051"/>
                  <a:gd name="connsiteX86-156647" fmla="*/ 5861227 w 5936218"/>
                  <a:gd name="connsiteY86-156648" fmla="*/ 1274854 h 2711051"/>
                  <a:gd name="connsiteX87-156649" fmla="*/ 5817506 w 5936218"/>
                  <a:gd name="connsiteY87-156650" fmla="*/ 1240767 h 2711051"/>
                  <a:gd name="connsiteX88-156651" fmla="*/ 5767511 w 5936218"/>
                  <a:gd name="connsiteY88-156652" fmla="*/ 1215770 h 2711051"/>
                  <a:gd name="connsiteX89-156653" fmla="*/ 5729132 w 5936218"/>
                  <a:gd name="connsiteY89-156654" fmla="*/ 1167751 h 2711051"/>
                  <a:gd name="connsiteX90-156655" fmla="*/ 5695337 w 5936218"/>
                  <a:gd name="connsiteY90-156656" fmla="*/ 1177138 h 2711051"/>
                  <a:gd name="connsiteX91-156657" fmla="*/ 5693366 w 5936218"/>
                  <a:gd name="connsiteY91-156658" fmla="*/ 1174378 h 2711051"/>
                  <a:gd name="connsiteX92-156659" fmla="*/ 5640799 w 5936218"/>
                  <a:gd name="connsiteY92-156660" fmla="*/ 1133961 h 2711051"/>
                  <a:gd name="connsiteX93-156661" fmla="*/ 5656705 w 5936218"/>
                  <a:gd name="connsiteY93-156662" fmla="*/ 1177138 h 2711051"/>
                  <a:gd name="connsiteX94-156663" fmla="*/ 5586259 w 5936218"/>
                  <a:gd name="connsiteY94-156664" fmla="*/ 1252129 h 2711051"/>
                  <a:gd name="connsiteX95-156665" fmla="*/ 5575676 w 5936218"/>
                  <a:gd name="connsiteY95-156666" fmla="*/ 1251121 h 2711051"/>
                  <a:gd name="connsiteX96-156667" fmla="*/ 5539436 w 5936218"/>
                  <a:gd name="connsiteY96-156668" fmla="*/ 1248804 h 2711051"/>
                  <a:gd name="connsiteX97-156669" fmla="*/ 5593077 w 5936218"/>
                  <a:gd name="connsiteY97-156670" fmla="*/ 1354390 h 2711051"/>
                  <a:gd name="connsiteX98-156671" fmla="*/ 5613529 w 5936218"/>
                  <a:gd name="connsiteY98-156672" fmla="*/ 1413474 h 2711051"/>
                  <a:gd name="connsiteX99-156673" fmla="*/ 5608984 w 5936218"/>
                  <a:gd name="connsiteY99-156674" fmla="*/ 1436199 h 2711051"/>
                  <a:gd name="connsiteX100-156675" fmla="*/ 5597799 w 5936218"/>
                  <a:gd name="connsiteY100-156676" fmla="*/ 1432590 h 2711051"/>
                  <a:gd name="connsiteX101-156677" fmla="*/ 5534271 w 5936218"/>
                  <a:gd name="connsiteY101-156678" fmla="*/ 1415939 h 2711051"/>
                  <a:gd name="connsiteX102-156679" fmla="*/ 5436277 w 5936218"/>
                  <a:gd name="connsiteY102-156680" fmla="*/ 1472558 h 2711051"/>
                  <a:gd name="connsiteX103-156681" fmla="*/ 5397645 w 5936218"/>
                  <a:gd name="connsiteY103-156682" fmla="*/ 1483921 h 2711051"/>
                  <a:gd name="connsiteX104-156683" fmla="*/ 5345378 w 5936218"/>
                  <a:gd name="connsiteY104-156684" fmla="*/ 1538460 h 2711051"/>
                  <a:gd name="connsiteX105-156685" fmla="*/ 5290839 w 5936218"/>
                  <a:gd name="connsiteY105-156686" fmla="*/ 1586181 h 2711051"/>
                  <a:gd name="connsiteX106-156687" fmla="*/ 5274932 w 5936218"/>
                  <a:gd name="connsiteY106-156688" fmla="*/ 1617996 h 2711051"/>
                  <a:gd name="connsiteX107-156689" fmla="*/ 5267238 w 5936218"/>
                  <a:gd name="connsiteY107-156690" fmla="*/ 1609569 h 2711051"/>
                  <a:gd name="connsiteX108-156691" fmla="*/ 5263025 w 5936218"/>
                  <a:gd name="connsiteY108-156692" fmla="*/ 1617996 h 2711051"/>
                  <a:gd name="connsiteX109-156693" fmla="*/ 5219538 w 5936218"/>
                  <a:gd name="connsiteY109-156694" fmla="*/ 1570368 h 2711051"/>
                  <a:gd name="connsiteX110-156695" fmla="*/ 5129494 w 5936218"/>
                  <a:gd name="connsiteY110-156696" fmla="*/ 1624813 h 2711051"/>
                  <a:gd name="connsiteX111-156697" fmla="*/ 5126389 w 5936218"/>
                  <a:gd name="connsiteY111-156698" fmla="*/ 1619491 h 2711051"/>
                  <a:gd name="connsiteX112-156699" fmla="*/ 5117587 w 5936218"/>
                  <a:gd name="connsiteY112-156700" fmla="*/ 1624813 h 2711051"/>
                  <a:gd name="connsiteX113-156701" fmla="*/ 5105544 w 5936218"/>
                  <a:gd name="connsiteY113-156702" fmla="*/ 1604167 h 2711051"/>
                  <a:gd name="connsiteX114-156703" fmla="*/ 5074955 w 5936218"/>
                  <a:gd name="connsiteY114-156704" fmla="*/ 1629358 h 2711051"/>
                  <a:gd name="connsiteX115-156705" fmla="*/ 5065718 w 5936218"/>
                  <a:gd name="connsiteY115-156706" fmla="*/ 1627159 h 2711051"/>
                  <a:gd name="connsiteX116-156707" fmla="*/ 5063048 w 5936218"/>
                  <a:gd name="connsiteY116-156708" fmla="*/ 1629358 h 2711051"/>
                  <a:gd name="connsiteX117-156709" fmla="*/ 5026594 w 5936218"/>
                  <a:gd name="connsiteY117-156710" fmla="*/ 1620679 h 2711051"/>
                  <a:gd name="connsiteX118-156711" fmla="*/ 5015871 w 5936218"/>
                  <a:gd name="connsiteY118-156712" fmla="*/ 1665718 h 2711051"/>
                  <a:gd name="connsiteX119-156713" fmla="*/ 4974967 w 5936218"/>
                  <a:gd name="connsiteY119-156714" fmla="*/ 1731619 h 2711051"/>
                  <a:gd name="connsiteX120-156715" fmla="*/ 4974967 w 5936218"/>
                  <a:gd name="connsiteY120-156716" fmla="*/ 1763434 h 2711051"/>
                  <a:gd name="connsiteX121-156717" fmla="*/ 5011326 w 5936218"/>
                  <a:gd name="connsiteY121-156718" fmla="*/ 1877057 h 2711051"/>
                  <a:gd name="connsiteX122-156719" fmla="*/ 4999419 w 5936218"/>
                  <a:gd name="connsiteY122-156720" fmla="*/ 1877057 h 2711051"/>
                  <a:gd name="connsiteX123-156721" fmla="*/ 4974967 w 5936218"/>
                  <a:gd name="connsiteY123-156722" fmla="*/ 1877057 h 2711051"/>
                  <a:gd name="connsiteX124-156723" fmla="*/ 4963605 w 5936218"/>
                  <a:gd name="connsiteY124-156724" fmla="*/ 1929323 h 2711051"/>
                  <a:gd name="connsiteX125-156725" fmla="*/ 4974967 w 5936218"/>
                  <a:gd name="connsiteY125-156726" fmla="*/ 1956593 h 2711051"/>
                  <a:gd name="connsiteX126-156727" fmla="*/ 4909065 w 5936218"/>
                  <a:gd name="connsiteY126-156728" fmla="*/ 1990680 h 2711051"/>
                  <a:gd name="connsiteX127-156729" fmla="*/ 4897703 w 5936218"/>
                  <a:gd name="connsiteY127-156730" fmla="*/ 2058854 h 2711051"/>
                  <a:gd name="connsiteX128-156731" fmla="*/ 4845437 w 5936218"/>
                  <a:gd name="connsiteY128-156732" fmla="*/ 2074761 h 2711051"/>
                  <a:gd name="connsiteX129-156733" fmla="*/ 4834074 w 5936218"/>
                  <a:gd name="connsiteY129-156734" fmla="*/ 2133845 h 2711051"/>
                  <a:gd name="connsiteX130-156735" fmla="*/ 4779535 w 5936218"/>
                  <a:gd name="connsiteY130-156736" fmla="*/ 2192929 h 2711051"/>
                  <a:gd name="connsiteX131-156737" fmla="*/ 4777225 w 5936218"/>
                  <a:gd name="connsiteY131-156738" fmla="*/ 2182533 h 2711051"/>
                  <a:gd name="connsiteX132-156739" fmla="*/ 4767628 w 5936218"/>
                  <a:gd name="connsiteY132-156740" fmla="*/ 2192929 h 2711051"/>
                  <a:gd name="connsiteX133-156741" fmla="*/ 4758538 w 5936218"/>
                  <a:gd name="connsiteY133-156742" fmla="*/ 2152025 h 2711051"/>
                  <a:gd name="connsiteX134-156743" fmla="*/ 4742631 w 5936218"/>
                  <a:gd name="connsiteY134-156744" fmla="*/ 2065671 h 2711051"/>
                  <a:gd name="connsiteX135-156745" fmla="*/ 4715361 w 5936218"/>
                  <a:gd name="connsiteY135-156746" fmla="*/ 1924779 h 2711051"/>
                  <a:gd name="connsiteX136-156747" fmla="*/ 4735813 w 5936218"/>
                  <a:gd name="connsiteY136-156748" fmla="*/ 1833880 h 2711051"/>
                  <a:gd name="connsiteX137-156749" fmla="*/ 4767628 w 5936218"/>
                  <a:gd name="connsiteY137-156750" fmla="*/ 1790703 h 2711051"/>
                  <a:gd name="connsiteX138-156751" fmla="*/ 4767628 w 5936218"/>
                  <a:gd name="connsiteY138-156752" fmla="*/ 1763434 h 2711051"/>
                  <a:gd name="connsiteX139-156753" fmla="*/ 4826712 w 5936218"/>
                  <a:gd name="connsiteY139-156754" fmla="*/ 1747526 h 2711051"/>
                  <a:gd name="connsiteX140-156755" fmla="*/ 4892613 w 5936218"/>
                  <a:gd name="connsiteY140-156756" fmla="*/ 1656628 h 2711051"/>
                  <a:gd name="connsiteX141-156757" fmla="*/ 4956243 w 5936218"/>
                  <a:gd name="connsiteY141-156758" fmla="*/ 1581637 h 2711051"/>
                  <a:gd name="connsiteX142-156759" fmla="*/ 5022143 w 5936218"/>
                  <a:gd name="connsiteY142-156760" fmla="*/ 1522552 h 2711051"/>
                  <a:gd name="connsiteX143-156761" fmla="*/ 5046694 w 5936218"/>
                  <a:gd name="connsiteY143-156762" fmla="*/ 1415425 h 2711051"/>
                  <a:gd name="connsiteX144-156763" fmla="*/ 5015871 w 5936218"/>
                  <a:gd name="connsiteY144-156764" fmla="*/ 1420292 h 2711051"/>
                  <a:gd name="connsiteX145-156765" fmla="*/ 4995419 w 5936218"/>
                  <a:gd name="connsiteY145-156766" fmla="*/ 1483921 h 2711051"/>
                  <a:gd name="connsiteX146-156767" fmla="*/ 4904521 w 5936218"/>
                  <a:gd name="connsiteY146-156768" fmla="*/ 1570274 h 2711051"/>
                  <a:gd name="connsiteX147-156769" fmla="*/ 4901708 w 5936218"/>
                  <a:gd name="connsiteY147-156770" fmla="*/ 1561634 h 2711051"/>
                  <a:gd name="connsiteX148-156771" fmla="*/ 4892613 w 5936218"/>
                  <a:gd name="connsiteY148-156772" fmla="*/ 1570274 h 2711051"/>
                  <a:gd name="connsiteX149-156773" fmla="*/ 4861835 w 5936218"/>
                  <a:gd name="connsiteY149-156774" fmla="*/ 1475740 h 2711051"/>
                  <a:gd name="connsiteX150-156775" fmla="*/ 4779535 w 5936218"/>
                  <a:gd name="connsiteY150-156776" fmla="*/ 1499828 h 2711051"/>
                  <a:gd name="connsiteX151-156777" fmla="*/ 4684091 w 5936218"/>
                  <a:gd name="connsiteY151-156778" fmla="*/ 1624813 h 2711051"/>
                  <a:gd name="connsiteX152-156779" fmla="*/ 4715906 w 5936218"/>
                  <a:gd name="connsiteY152-156780" fmla="*/ 1672535 h 2711051"/>
                  <a:gd name="connsiteX153-156781" fmla="*/ 4636369 w 5936218"/>
                  <a:gd name="connsiteY153-156782" fmla="*/ 1688442 h 2711051"/>
                  <a:gd name="connsiteX154-156783" fmla="*/ 4577285 w 5936218"/>
                  <a:gd name="connsiteY154-156784" fmla="*/ 1692987 h 2711051"/>
                  <a:gd name="connsiteX155-156785" fmla="*/ 4577373 w 5936218"/>
                  <a:gd name="connsiteY155-156786" fmla="*/ 1692065 h 2711051"/>
                  <a:gd name="connsiteX156-156787" fmla="*/ 4565379 w 5936218"/>
                  <a:gd name="connsiteY156-156788" fmla="*/ 1692987 h 2711051"/>
                  <a:gd name="connsiteX157-156789" fmla="*/ 4569923 w 5936218"/>
                  <a:gd name="connsiteY157-156790" fmla="*/ 1645266 h 2711051"/>
                  <a:gd name="connsiteX158-156791" fmla="*/ 4520081 w 5936218"/>
                  <a:gd name="connsiteY158-156792" fmla="*/ 1635680 h 2711051"/>
                  <a:gd name="connsiteX159-156793" fmla="*/ 4475025 w 5936218"/>
                  <a:gd name="connsiteY159-156794" fmla="*/ 1665718 h 2711051"/>
                  <a:gd name="connsiteX160-156795" fmla="*/ 4464394 w 5936218"/>
                  <a:gd name="connsiteY160-156796" fmla="*/ 1664867 h 2711051"/>
                  <a:gd name="connsiteX161-156797" fmla="*/ 4463118 w 5936218"/>
                  <a:gd name="connsiteY161-156798" fmla="*/ 1665718 h 2711051"/>
                  <a:gd name="connsiteX162-156799" fmla="*/ 4357637 w 5936218"/>
                  <a:gd name="connsiteY162-156800" fmla="*/ 1657279 h 2711051"/>
                  <a:gd name="connsiteX163-156801" fmla="*/ 4243233 w 5936218"/>
                  <a:gd name="connsiteY163-156802" fmla="*/ 1677080 h 2711051"/>
                  <a:gd name="connsiteX164-156803" fmla="*/ 4125065 w 5936218"/>
                  <a:gd name="connsiteY164-156804" fmla="*/ 1811155 h 2711051"/>
                  <a:gd name="connsiteX165-156805" fmla="*/ 3984173 w 5936218"/>
                  <a:gd name="connsiteY165-156806" fmla="*/ 1967955 h 2711051"/>
                  <a:gd name="connsiteX166-156807" fmla="*/ 4038712 w 5936218"/>
                  <a:gd name="connsiteY166-156808" fmla="*/ 1972500 h 2711051"/>
                  <a:gd name="connsiteX167-156809" fmla="*/ 4059164 w 5936218"/>
                  <a:gd name="connsiteY167-156810" fmla="*/ 2015677 h 2711051"/>
                  <a:gd name="connsiteX168-156811" fmla="*/ 4087782 w 5936218"/>
                  <a:gd name="connsiteY168-156812" fmla="*/ 2024094 h 2711051"/>
                  <a:gd name="connsiteX169-156813" fmla="*/ 4106341 w 5936218"/>
                  <a:gd name="connsiteY169-156814" fmla="*/ 1995225 h 2711051"/>
                  <a:gd name="connsiteX170-156815" fmla="*/ 4117411 w 5936218"/>
                  <a:gd name="connsiteY170-156816" fmla="*/ 1996527 h 2711051"/>
                  <a:gd name="connsiteX171-156817" fmla="*/ 4118248 w 5936218"/>
                  <a:gd name="connsiteY171-156818" fmla="*/ 1995225 h 2711051"/>
                  <a:gd name="connsiteX172-156819" fmla="*/ 4156880 w 5936218"/>
                  <a:gd name="connsiteY172-156820" fmla="*/ 1999770 h 2711051"/>
                  <a:gd name="connsiteX173-156821" fmla="*/ 4211419 w 5936218"/>
                  <a:gd name="connsiteY173-156822" fmla="*/ 2070216 h 2711051"/>
                  <a:gd name="connsiteX174-156823" fmla="*/ 4215964 w 5936218"/>
                  <a:gd name="connsiteY174-156824" fmla="*/ 2117938 h 2711051"/>
                  <a:gd name="connsiteX175-156825" fmla="*/ 4184149 w 5936218"/>
                  <a:gd name="connsiteY175-156826" fmla="*/ 2177022 h 2711051"/>
                  <a:gd name="connsiteX176-156827" fmla="*/ 4177332 w 5936218"/>
                  <a:gd name="connsiteY176-156828" fmla="*/ 2247468 h 2711051"/>
                  <a:gd name="connsiteX177-156829" fmla="*/ 4161425 w 5936218"/>
                  <a:gd name="connsiteY177-156830" fmla="*/ 2333822 h 2711051"/>
                  <a:gd name="connsiteX178-156831" fmla="*/ 4109158 w 5936218"/>
                  <a:gd name="connsiteY178-156832" fmla="*/ 2413358 h 2711051"/>
                  <a:gd name="connsiteX179-156833" fmla="*/ 4097796 w 5936218"/>
                  <a:gd name="connsiteY179-156834" fmla="*/ 2451990 h 2711051"/>
                  <a:gd name="connsiteX180-156835" fmla="*/ 4043257 w 5936218"/>
                  <a:gd name="connsiteY180-156836" fmla="*/ 2511074 h 2711051"/>
                  <a:gd name="connsiteX181-156837" fmla="*/ 3995535 w 5936218"/>
                  <a:gd name="connsiteY181-156838" fmla="*/ 2570158 h 2711051"/>
                  <a:gd name="connsiteX182-156839" fmla="*/ 3975083 w 5936218"/>
                  <a:gd name="connsiteY182-156840" fmla="*/ 2601973 h 2711051"/>
                  <a:gd name="connsiteX183-156841" fmla="*/ 3925089 w 5936218"/>
                  <a:gd name="connsiteY183-156842" fmla="*/ 2629242 h 2711051"/>
                  <a:gd name="connsiteX184-156843" fmla="*/ 3913182 w 5936218"/>
                  <a:gd name="connsiteY184-156844" fmla="*/ 2629242 h 2711051"/>
                  <a:gd name="connsiteX185-156845" fmla="*/ 3904637 w 5936218"/>
                  <a:gd name="connsiteY185-156846" fmla="*/ 2629242 h 2711051"/>
                  <a:gd name="connsiteX186-156847" fmla="*/ 3892729 w 5936218"/>
                  <a:gd name="connsiteY186-156848" fmla="*/ 2629242 h 2711051"/>
                  <a:gd name="connsiteX187-156849" fmla="*/ 3871063 w 5936218"/>
                  <a:gd name="connsiteY187-156850" fmla="*/ 2612993 h 2711051"/>
                  <a:gd name="connsiteX188-156851" fmla="*/ 3829645 w 5936218"/>
                  <a:gd name="connsiteY188-156852" fmla="*/ 2640605 h 2711051"/>
                  <a:gd name="connsiteX189-156853" fmla="*/ 3822828 w 5936218"/>
                  <a:gd name="connsiteY189-156854" fmla="*/ 2661057 h 2711051"/>
                  <a:gd name="connsiteX190-156855" fmla="*/ 3818283 w 5936218"/>
                  <a:gd name="connsiteY190-156856" fmla="*/ 2651967 h 2711051"/>
                  <a:gd name="connsiteX191-156857" fmla="*/ 3818283 w 5936218"/>
                  <a:gd name="connsiteY191-156858" fmla="*/ 2640241 h 2711051"/>
                  <a:gd name="connsiteX192-156859" fmla="*/ 3817738 w 5936218"/>
                  <a:gd name="connsiteY192-156860" fmla="*/ 2640605 h 2711051"/>
                  <a:gd name="connsiteX193-156861" fmla="*/ 3810921 w 5936218"/>
                  <a:gd name="connsiteY193-156862" fmla="*/ 2661057 h 2711051"/>
                  <a:gd name="connsiteX194-156863" fmla="*/ 3822283 w 5936218"/>
                  <a:gd name="connsiteY194-156864" fmla="*/ 2522437 h 2711051"/>
                  <a:gd name="connsiteX195-156865" fmla="*/ 3849553 w 5936218"/>
                  <a:gd name="connsiteY195-156866" fmla="*/ 2499712 h 2711051"/>
                  <a:gd name="connsiteX196-156867" fmla="*/ 3858814 w 5936218"/>
                  <a:gd name="connsiteY196-156868" fmla="*/ 2501917 h 2711051"/>
                  <a:gd name="connsiteX197-156869" fmla="*/ 3861460 w 5936218"/>
                  <a:gd name="connsiteY197-156870" fmla="*/ 2499712 h 2711051"/>
                  <a:gd name="connsiteX198-156871" fmla="*/ 3898487 w 5936218"/>
                  <a:gd name="connsiteY198-156872" fmla="*/ 2508528 h 2711051"/>
                  <a:gd name="connsiteX199-156873" fmla="*/ 3919999 w 5936218"/>
                  <a:gd name="connsiteY199-156874" fmla="*/ 2463353 h 2711051"/>
                  <a:gd name="connsiteX200-156875" fmla="*/ 3935906 w 5936218"/>
                  <a:gd name="connsiteY200-156876" fmla="*/ 2404268 h 2711051"/>
                  <a:gd name="connsiteX201-156877" fmla="*/ 3947269 w 5936218"/>
                  <a:gd name="connsiteY201-156878" fmla="*/ 2381544 h 2711051"/>
                  <a:gd name="connsiteX202-156879" fmla="*/ 3966292 w 5936218"/>
                  <a:gd name="connsiteY202-156880" fmla="*/ 2337156 h 2711051"/>
                  <a:gd name="connsiteX203-156881" fmla="*/ 3915999 w 5936218"/>
                  <a:gd name="connsiteY203-156882" fmla="*/ 2349729 h 2711051"/>
                  <a:gd name="connsiteX204-156883" fmla="*/ 3888729 w 5936218"/>
                  <a:gd name="connsiteY204-156884" fmla="*/ 2372454 h 2711051"/>
                  <a:gd name="connsiteX205-156885" fmla="*/ 3876822 w 5936218"/>
                  <a:gd name="connsiteY205-156886" fmla="*/ 2372454 h 2711051"/>
                  <a:gd name="connsiteX206-156887" fmla="*/ 3829645 w 5936218"/>
                  <a:gd name="connsiteY206-156888" fmla="*/ 2372454 h 2711051"/>
                  <a:gd name="connsiteX207-156889" fmla="*/ 3817738 w 5936218"/>
                  <a:gd name="connsiteY207-156890" fmla="*/ 2372454 h 2711051"/>
                  <a:gd name="connsiteX208-156891" fmla="*/ 3801831 w 5936218"/>
                  <a:gd name="connsiteY208-156892" fmla="*/ 2317915 h 2711051"/>
                  <a:gd name="connsiteX209-156893" fmla="*/ 3758654 w 5936218"/>
                  <a:gd name="connsiteY209-156894" fmla="*/ 2279283 h 2711051"/>
                  <a:gd name="connsiteX210-156895" fmla="*/ 3692753 w 5936218"/>
                  <a:gd name="connsiteY210-156896" fmla="*/ 2263376 h 2711051"/>
                  <a:gd name="connsiteX211-156897" fmla="*/ 3683663 w 5936218"/>
                  <a:gd name="connsiteY211-156898" fmla="*/ 2204292 h 2711051"/>
                  <a:gd name="connsiteX212-156899" fmla="*/ 3672301 w 5936218"/>
                  <a:gd name="connsiteY212-156900" fmla="*/ 2172477 h 2711051"/>
                  <a:gd name="connsiteX213-156901" fmla="*/ 3656393 w 5936218"/>
                  <a:gd name="connsiteY213-156902" fmla="*/ 2145208 h 2711051"/>
                  <a:gd name="connsiteX214-156903" fmla="*/ 3633669 w 5936218"/>
                  <a:gd name="connsiteY214-156904" fmla="*/ 2086123 h 2711051"/>
                  <a:gd name="connsiteX215-156905" fmla="*/ 3601854 w 5936218"/>
                  <a:gd name="connsiteY215-156906" fmla="*/ 2065671 h 2711051"/>
                  <a:gd name="connsiteX216-156907" fmla="*/ 3545995 w 5936218"/>
                  <a:gd name="connsiteY216-156908" fmla="*/ 2044187 h 2711051"/>
                  <a:gd name="connsiteX217-156909" fmla="*/ 3506955 w 5936218"/>
                  <a:gd name="connsiteY217-156910" fmla="*/ 2049764 h 2711051"/>
                  <a:gd name="connsiteX218-156911" fmla="*/ 3463779 w 5936218"/>
                  <a:gd name="connsiteY218-156912" fmla="*/ 2058854 h 2711051"/>
                  <a:gd name="connsiteX219-156913" fmla="*/ 3431964 w 5936218"/>
                  <a:gd name="connsiteY219-156914" fmla="*/ 2086123 h 2711051"/>
                  <a:gd name="connsiteX220-156915" fmla="*/ 3452416 w 5936218"/>
                  <a:gd name="connsiteY220-156916" fmla="*/ 2102031 h 2711051"/>
                  <a:gd name="connsiteX221-156917" fmla="*/ 3452416 w 5936218"/>
                  <a:gd name="connsiteY221-156918" fmla="*/ 2133845 h 2711051"/>
                  <a:gd name="connsiteX222-156919" fmla="*/ 1811153 w 5936218"/>
                  <a:gd name="connsiteY222-156920" fmla="*/ 1999770 h 2711051"/>
                  <a:gd name="connsiteX223-156921" fmla="*/ 1748069 w 5936218"/>
                  <a:gd name="connsiteY223-156922" fmla="*/ 2038402 h 2711051"/>
                  <a:gd name="connsiteX224-156923" fmla="*/ 1711709 w 5936218"/>
                  <a:gd name="connsiteY224-156924" fmla="*/ 2042947 h 2711051"/>
                  <a:gd name="connsiteX225-156925" fmla="*/ 1711926 w 5936218"/>
                  <a:gd name="connsiteY225-156926" fmla="*/ 2041431 h 2711051"/>
                  <a:gd name="connsiteX226-156927" fmla="*/ 1699803 w 5936218"/>
                  <a:gd name="connsiteY226-156928" fmla="*/ 2042947 h 2711051"/>
                  <a:gd name="connsiteX227-156929" fmla="*/ 1704347 w 5936218"/>
                  <a:gd name="connsiteY227-156930" fmla="*/ 2011132 h 2711051"/>
                  <a:gd name="connsiteX228-156931" fmla="*/ 1662460 w 5936218"/>
                  <a:gd name="connsiteY228-156932" fmla="*/ 1993181 h 2711051"/>
                  <a:gd name="connsiteX229-156933" fmla="*/ 1629901 w 5936218"/>
                  <a:gd name="connsiteY229-156934" fmla="*/ 2006587 h 2711051"/>
                  <a:gd name="connsiteX230-156935" fmla="*/ 1629300 w 5936218"/>
                  <a:gd name="connsiteY230-156936" fmla="*/ 2001932 h 2711051"/>
                  <a:gd name="connsiteX231-156937" fmla="*/ 1617994 w 5936218"/>
                  <a:gd name="connsiteY231-156938" fmla="*/ 2006587 h 2711051"/>
                  <a:gd name="connsiteX232-156939" fmla="*/ 1608904 w 5936218"/>
                  <a:gd name="connsiteY232-156940" fmla="*/ 1936141 h 2711051"/>
                  <a:gd name="connsiteX233-156941" fmla="*/ 1552684 w 5936218"/>
                  <a:gd name="connsiteY233-156942" fmla="*/ 1926448 h 2711051"/>
                  <a:gd name="connsiteX234-156943" fmla="*/ 1518550 w 5936218"/>
                  <a:gd name="connsiteY234-156944" fmla="*/ 1952048 h 2711051"/>
                  <a:gd name="connsiteX235-156945" fmla="*/ 1425379 w 5936218"/>
                  <a:gd name="connsiteY235-156946" fmla="*/ 1972500 h 2711051"/>
                  <a:gd name="connsiteX236-156947" fmla="*/ 1409472 w 5936218"/>
                  <a:gd name="connsiteY236-156948" fmla="*/ 1990680 h 2711051"/>
                  <a:gd name="connsiteX237-156949" fmla="*/ 1270852 w 5936218"/>
                  <a:gd name="connsiteY237-156950" fmla="*/ 2011132 h 2711051"/>
                  <a:gd name="connsiteX238-156951" fmla="*/ 1254945 w 5936218"/>
                  <a:gd name="connsiteY238-156952" fmla="*/ 2031584 h 2711051"/>
                  <a:gd name="connsiteX239-156953" fmla="*/ 1282214 w 5936218"/>
                  <a:gd name="connsiteY239-156954" fmla="*/ 2074761 h 2711051"/>
                  <a:gd name="connsiteX240-156955" fmla="*/ 1243582 w 5936218"/>
                  <a:gd name="connsiteY240-156956" fmla="*/ 2090668 h 2711051"/>
                  <a:gd name="connsiteX241-156957" fmla="*/ 1254945 w 5936218"/>
                  <a:gd name="connsiteY241-156958" fmla="*/ 2108848 h 2711051"/>
                  <a:gd name="connsiteX242-156959" fmla="*/ 1216313 w 5936218"/>
                  <a:gd name="connsiteY242-156960" fmla="*/ 2133845 h 2711051"/>
                  <a:gd name="connsiteX243-156961" fmla="*/ 1275397 w 5936218"/>
                  <a:gd name="connsiteY243-156962" fmla="*/ 2177022 h 2711051"/>
                  <a:gd name="connsiteX244-156963" fmla="*/ 1270852 w 5936218"/>
                  <a:gd name="connsiteY244-156964" fmla="*/ 2204292 h 2711051"/>
                  <a:gd name="connsiteX245-156965" fmla="*/ 1259108 w 5936218"/>
                  <a:gd name="connsiteY245-156966" fmla="*/ 2203313 h 2711051"/>
                  <a:gd name="connsiteX246-156967" fmla="*/ 1258945 w 5936218"/>
                  <a:gd name="connsiteY246-156968" fmla="*/ 2204292 h 2711051"/>
                  <a:gd name="connsiteX247-156969" fmla="*/ 1215644 w 5936218"/>
                  <a:gd name="connsiteY247-156970" fmla="*/ 2200683 h 2711051"/>
                  <a:gd name="connsiteX248-156971" fmla="*/ 1204950 w 5936218"/>
                  <a:gd name="connsiteY248-156972" fmla="*/ 2215654 h 2711051"/>
                  <a:gd name="connsiteX249-156973" fmla="*/ 1196495 w 5936218"/>
                  <a:gd name="connsiteY249-156974" fmla="*/ 2210822 h 2711051"/>
                  <a:gd name="connsiteX250-156975" fmla="*/ 1193043 w 5936218"/>
                  <a:gd name="connsiteY250-156976" fmla="*/ 2215654 h 2711051"/>
                  <a:gd name="connsiteX251-156977" fmla="*/ 1145322 w 5936218"/>
                  <a:gd name="connsiteY251-156978" fmla="*/ 2188384 h 2711051"/>
                  <a:gd name="connsiteX252-156979" fmla="*/ 1098145 w 5936218"/>
                  <a:gd name="connsiteY252-156980" fmla="*/ 2188384 h 2711051"/>
                  <a:gd name="connsiteX253-156981" fmla="*/ 1061785 w 5936218"/>
                  <a:gd name="connsiteY253-156982" fmla="*/ 2215654 h 2711051"/>
                  <a:gd name="connsiteX254-156983" fmla="*/ 1055322 w 5936218"/>
                  <a:gd name="connsiteY254-156984" fmla="*/ 2211571 h 2711051"/>
                  <a:gd name="connsiteX255-156985" fmla="*/ 1049878 w 5936218"/>
                  <a:gd name="connsiteY255-156986" fmla="*/ 2215654 h 2711051"/>
                  <a:gd name="connsiteX256-156987" fmla="*/ 1006701 w 5936218"/>
                  <a:gd name="connsiteY256-156988" fmla="*/ 2188384 h 2711051"/>
                  <a:gd name="connsiteX257-156989" fmla="*/ 924893 w 5936218"/>
                  <a:gd name="connsiteY257-156990" fmla="*/ 2152025 h 2711051"/>
                  <a:gd name="connsiteX258-156991" fmla="*/ 877716 w 5936218"/>
                  <a:gd name="connsiteY258-156992" fmla="*/ 2152025 h 2711051"/>
                  <a:gd name="connsiteX259-156993" fmla="*/ 802724 w 5936218"/>
                  <a:gd name="connsiteY259-156994" fmla="*/ 2215654 h 2711051"/>
                  <a:gd name="connsiteX260-156995" fmla="*/ 798179 w 5936218"/>
                  <a:gd name="connsiteY260-156996" fmla="*/ 2258831 h 2711051"/>
                  <a:gd name="connsiteX261-156997" fmla="*/ 787406 w 5936218"/>
                  <a:gd name="connsiteY261-156998" fmla="*/ 2248058 h 2711051"/>
                  <a:gd name="connsiteX262-156999" fmla="*/ 786272 w 5936218"/>
                  <a:gd name="connsiteY262-157000" fmla="*/ 2258831 h 2711051"/>
                  <a:gd name="connsiteX263-157001" fmla="*/ 756063 w 5936218"/>
                  <a:gd name="connsiteY263-157002" fmla="*/ 2228621 h 2711051"/>
                  <a:gd name="connsiteX264-157003" fmla="*/ 732278 w 5936218"/>
                  <a:gd name="connsiteY264-157004" fmla="*/ 2286100 h 2711051"/>
                  <a:gd name="connsiteX265-157005" fmla="*/ 743640 w 5936218"/>
                  <a:gd name="connsiteY265-157006" fmla="*/ 2295190 h 2711051"/>
                  <a:gd name="connsiteX266-157007" fmla="*/ 723188 w 5936218"/>
                  <a:gd name="connsiteY266-157008" fmla="*/ 2338367 h 2711051"/>
                  <a:gd name="connsiteX267-157009" fmla="*/ 747026 w 5936218"/>
                  <a:gd name="connsiteY267-157010" fmla="*/ 2375208 h 2711051"/>
                  <a:gd name="connsiteX268-157011" fmla="*/ 763548 w 5936218"/>
                  <a:gd name="connsiteY268-157012" fmla="*/ 2372454 h 2711051"/>
                  <a:gd name="connsiteX269-157013" fmla="*/ 764871 w 5936218"/>
                  <a:gd name="connsiteY269-157014" fmla="*/ 2374218 h 2711051"/>
                  <a:gd name="connsiteX270-157015" fmla="*/ 775455 w 5936218"/>
                  <a:gd name="connsiteY270-157016" fmla="*/ 2372454 h 2711051"/>
                  <a:gd name="connsiteX271-157017" fmla="*/ 802724 w 5936218"/>
                  <a:gd name="connsiteY271-157018" fmla="*/ 2408813 h 2711051"/>
                  <a:gd name="connsiteX272-157019" fmla="*/ 798179 w 5936218"/>
                  <a:gd name="connsiteY272-157020" fmla="*/ 2436083 h 2711051"/>
                  <a:gd name="connsiteX273-157021" fmla="*/ 818632 w 5936218"/>
                  <a:gd name="connsiteY273-157022" fmla="*/ 2447445 h 2711051"/>
                  <a:gd name="connsiteX274-157023" fmla="*/ 802724 w 5936218"/>
                  <a:gd name="connsiteY274-157024" fmla="*/ 2479260 h 2711051"/>
                  <a:gd name="connsiteX275-157025" fmla="*/ 766365 w 5936218"/>
                  <a:gd name="connsiteY275-157026" fmla="*/ 2483805 h 2711051"/>
                  <a:gd name="connsiteX276-157027" fmla="*/ 727733 w 5936218"/>
                  <a:gd name="connsiteY276-157028" fmla="*/ 2542889 h 2711051"/>
                  <a:gd name="connsiteX277-157029" fmla="*/ 759548 w 5936218"/>
                  <a:gd name="connsiteY277-157030" fmla="*/ 2586066 h 2711051"/>
                  <a:gd name="connsiteX278-157031" fmla="*/ 759548 w 5936218"/>
                  <a:gd name="connsiteY278-157032" fmla="*/ 2624697 h 2711051"/>
                  <a:gd name="connsiteX279-157033" fmla="*/ 798179 w 5936218"/>
                  <a:gd name="connsiteY279-157034" fmla="*/ 2683782 h 2711051"/>
                  <a:gd name="connsiteX280-157035" fmla="*/ 775455 w 5936218"/>
                  <a:gd name="connsiteY280-157036" fmla="*/ 2699689 h 2711051"/>
                  <a:gd name="connsiteX281-157037" fmla="*/ 770910 w 5936218"/>
                  <a:gd name="connsiteY281-157038" fmla="*/ 2711051 h 2711051"/>
                  <a:gd name="connsiteX282-157039" fmla="*/ 759003 w 5936218"/>
                  <a:gd name="connsiteY282-157040" fmla="*/ 2711051 h 2711051"/>
                  <a:gd name="connsiteX283-157041" fmla="*/ 755003 w 5936218"/>
                  <a:gd name="connsiteY283-157042" fmla="*/ 2711051 h 2711051"/>
                  <a:gd name="connsiteX284-157043" fmla="*/ 743096 w 5936218"/>
                  <a:gd name="connsiteY284-157044" fmla="*/ 2711051 h 2711051"/>
                  <a:gd name="connsiteX285-157045" fmla="*/ 715826 w 5936218"/>
                  <a:gd name="connsiteY285-157046" fmla="*/ 2676964 h 2711051"/>
                  <a:gd name="connsiteX286-157047" fmla="*/ 704464 w 5936218"/>
                  <a:gd name="connsiteY286-157048" fmla="*/ 2676964 h 2711051"/>
                  <a:gd name="connsiteX287-157049" fmla="*/ 684012 w 5936218"/>
                  <a:gd name="connsiteY287-157050" fmla="*/ 2667874 h 2711051"/>
                  <a:gd name="connsiteX288-157051" fmla="*/ 672649 w 5936218"/>
                  <a:gd name="connsiteY288-157052" fmla="*/ 2645150 h 2711051"/>
                  <a:gd name="connsiteX289-157053" fmla="*/ 645222 w 5936218"/>
                  <a:gd name="connsiteY289-157054" fmla="*/ 2637313 h 2711051"/>
                  <a:gd name="connsiteX290-157055" fmla="*/ 625472 w 5936218"/>
                  <a:gd name="connsiteY290-157056" fmla="*/ 2640605 h 2711051"/>
                  <a:gd name="connsiteX291-157057" fmla="*/ 623771 w 5936218"/>
                  <a:gd name="connsiteY291-157058" fmla="*/ 2638904 h 2711051"/>
                  <a:gd name="connsiteX292-157059" fmla="*/ 613565 w 5936218"/>
                  <a:gd name="connsiteY292-157060" fmla="*/ 2640605 h 2711051"/>
                  <a:gd name="connsiteX293-157061" fmla="*/ 609020 w 5936218"/>
                  <a:gd name="connsiteY293-157062" fmla="*/ 2636060 h 2711051"/>
                  <a:gd name="connsiteX294-157063" fmla="*/ 559026 w 5936218"/>
                  <a:gd name="connsiteY294-157064" fmla="*/ 2608790 h 2711051"/>
                  <a:gd name="connsiteX295-157065" fmla="*/ 506760 w 5936218"/>
                  <a:gd name="connsiteY295-157066" fmla="*/ 2601973 h 2711051"/>
                  <a:gd name="connsiteX296-157067" fmla="*/ 483280 w 5936218"/>
                  <a:gd name="connsiteY296-157068" fmla="*/ 2595264 h 2711051"/>
                  <a:gd name="connsiteX297-157069" fmla="*/ 480035 w 5936218"/>
                  <a:gd name="connsiteY297-157070" fmla="*/ 2597428 h 2711051"/>
                  <a:gd name="connsiteX298-157071" fmla="*/ 475042 w 5936218"/>
                  <a:gd name="connsiteY298-157072" fmla="*/ 2592910 h 2711051"/>
                  <a:gd name="connsiteX299-157073" fmla="*/ 474945 w 5936218"/>
                  <a:gd name="connsiteY299-157074" fmla="*/ 2592883 h 2711051"/>
                  <a:gd name="connsiteX300-157075" fmla="*/ 468128 w 5936218"/>
                  <a:gd name="connsiteY300-157076" fmla="*/ 2597428 h 2711051"/>
                  <a:gd name="connsiteX301-157077" fmla="*/ 420406 w 5936218"/>
                  <a:gd name="connsiteY301-157078" fmla="*/ 2554251 h 2711051"/>
                  <a:gd name="connsiteX302-157079" fmla="*/ 381774 w 5936218"/>
                  <a:gd name="connsiteY302-157080" fmla="*/ 2538344 h 2711051"/>
                  <a:gd name="connsiteX303-157081" fmla="*/ 349960 w 5936218"/>
                  <a:gd name="connsiteY303-157082" fmla="*/ 2506529 h 2711051"/>
                  <a:gd name="connsiteX304-157083" fmla="*/ 377229 w 5936218"/>
                  <a:gd name="connsiteY304-157084" fmla="*/ 2499712 h 2711051"/>
                  <a:gd name="connsiteX305-157085" fmla="*/ 404499 w 5936218"/>
                  <a:gd name="connsiteY305-157086" fmla="*/ 2451990 h 2711051"/>
                  <a:gd name="connsiteX306-157087" fmla="*/ 388591 w 5936218"/>
                  <a:gd name="connsiteY306-157088" fmla="*/ 2436083 h 2711051"/>
                  <a:gd name="connsiteX307-157089" fmla="*/ 440858 w 5936218"/>
                  <a:gd name="connsiteY307-157090" fmla="*/ 2408813 h 2711051"/>
                  <a:gd name="connsiteX308-157091" fmla="*/ 440858 w 5936218"/>
                  <a:gd name="connsiteY308-157092" fmla="*/ 2405757 h 2711051"/>
                  <a:gd name="connsiteX309-157093" fmla="*/ 416406 w 5936218"/>
                  <a:gd name="connsiteY309-157094" fmla="*/ 2408813 h 2711051"/>
                  <a:gd name="connsiteX310-157095" fmla="*/ 416406 w 5936218"/>
                  <a:gd name="connsiteY310-157096" fmla="*/ 2407325 h 2711051"/>
                  <a:gd name="connsiteX311-157097" fmla="*/ 404499 w 5936218"/>
                  <a:gd name="connsiteY311-157098" fmla="*/ 2408813 h 2711051"/>
                  <a:gd name="connsiteX312-157099" fmla="*/ 404499 w 5936218"/>
                  <a:gd name="connsiteY312-157100" fmla="*/ 2388361 h 2711051"/>
                  <a:gd name="connsiteX313-157101" fmla="*/ 424951 w 5936218"/>
                  <a:gd name="connsiteY313-157102" fmla="*/ 2372454 h 2711051"/>
                  <a:gd name="connsiteX314-157103" fmla="*/ 463583 w 5936218"/>
                  <a:gd name="connsiteY314-157104" fmla="*/ 2365637 h 2711051"/>
                  <a:gd name="connsiteX315-157105" fmla="*/ 468128 w 5936218"/>
                  <a:gd name="connsiteY315-157106" fmla="*/ 2349729 h 2711051"/>
                  <a:gd name="connsiteX316-157107" fmla="*/ 456765 w 5936218"/>
                  <a:gd name="connsiteY316-157108" fmla="*/ 2317915 h 2711051"/>
                  <a:gd name="connsiteX317-157109" fmla="*/ 474945 w 5936218"/>
                  <a:gd name="connsiteY317-157110" fmla="*/ 2290645 h 2711051"/>
                  <a:gd name="connsiteX318-157111" fmla="*/ 474945 w 5936218"/>
                  <a:gd name="connsiteY318-157112" fmla="*/ 2270193 h 2711051"/>
                  <a:gd name="connsiteX319-157113" fmla="*/ 420406 w 5936218"/>
                  <a:gd name="connsiteY319-157114" fmla="*/ 2252013 h 2711051"/>
                  <a:gd name="connsiteX320-157115" fmla="*/ 409588 w 5936218"/>
                  <a:gd name="connsiteY320-157116" fmla="*/ 2252013 h 2711051"/>
                  <a:gd name="connsiteX321-157117" fmla="*/ 397681 w 5936218"/>
                  <a:gd name="connsiteY321-157118" fmla="*/ 2252013 h 2711051"/>
                  <a:gd name="connsiteX322-157119" fmla="*/ 379485 w 5936218"/>
                  <a:gd name="connsiteY322-157120" fmla="*/ 2229774 h 2711051"/>
                  <a:gd name="connsiteX323-157121" fmla="*/ 357322 w 5936218"/>
                  <a:gd name="connsiteY323-157122" fmla="*/ 2236106 h 2711051"/>
                  <a:gd name="connsiteX324-157123" fmla="*/ 352842 w 5936218"/>
                  <a:gd name="connsiteY324-157124" fmla="*/ 2233984 h 2711051"/>
                  <a:gd name="connsiteX325-157125" fmla="*/ 345415 w 5936218"/>
                  <a:gd name="connsiteY325-157126" fmla="*/ 2236106 h 2711051"/>
                  <a:gd name="connsiteX326-157127" fmla="*/ 302238 w 5936218"/>
                  <a:gd name="connsiteY326-157128" fmla="*/ 2215654 h 2711051"/>
                  <a:gd name="connsiteX327-157129" fmla="*/ 302238 w 5936218"/>
                  <a:gd name="connsiteY327-157130" fmla="*/ 2204292 h 2711051"/>
                  <a:gd name="connsiteX328-157131" fmla="*/ 286331 w 5936218"/>
                  <a:gd name="connsiteY328-157132" fmla="*/ 2177022 h 2711051"/>
                  <a:gd name="connsiteX329-157133" fmla="*/ 270968 w 5936218"/>
                  <a:gd name="connsiteY329-157134" fmla="*/ 2177022 h 2711051"/>
                  <a:gd name="connsiteX330-157135" fmla="*/ 259061 w 5936218"/>
                  <a:gd name="connsiteY330-157136" fmla="*/ 2177022 h 2711051"/>
                  <a:gd name="connsiteX331-157137" fmla="*/ 254516 w 5936218"/>
                  <a:gd name="connsiteY331-157138" fmla="*/ 2161115 h 2711051"/>
                  <a:gd name="connsiteX332-157139" fmla="*/ 263606 w 5936218"/>
                  <a:gd name="connsiteY332-157140" fmla="*/ 2145208 h 2711051"/>
                  <a:gd name="connsiteX333-157141" fmla="*/ 243991 w 5936218"/>
                  <a:gd name="connsiteY333-157142" fmla="*/ 2114695 h 2711051"/>
                  <a:gd name="connsiteX334-157143" fmla="*/ 216429 w 5936218"/>
                  <a:gd name="connsiteY334-157144" fmla="*/ 2117938 h 2711051"/>
                  <a:gd name="connsiteX335-157145" fmla="*/ 212956 w 5936218"/>
                  <a:gd name="connsiteY335-157146" fmla="*/ 2116946 h 2711051"/>
                  <a:gd name="connsiteX336-157147" fmla="*/ 204522 w 5936218"/>
                  <a:gd name="connsiteY336-157148" fmla="*/ 2117938 h 2711051"/>
                  <a:gd name="connsiteX337-157149" fmla="*/ 199623 w 5936218"/>
                  <a:gd name="connsiteY337-157150" fmla="*/ 2116538 h 2711051"/>
                  <a:gd name="connsiteX338-157151" fmla="*/ 195977 w 5936218"/>
                  <a:gd name="connsiteY338-157152" fmla="*/ 2129300 h 2711051"/>
                  <a:gd name="connsiteX339-157153" fmla="*/ 184968 w 5936218"/>
                  <a:gd name="connsiteY339-157154" fmla="*/ 2126155 h 2711051"/>
                  <a:gd name="connsiteX340-157155" fmla="*/ 184070 w 5936218"/>
                  <a:gd name="connsiteY340-157156" fmla="*/ 2129300 h 2711051"/>
                  <a:gd name="connsiteX341-157157" fmla="*/ 168163 w 5936218"/>
                  <a:gd name="connsiteY341-157158" fmla="*/ 2124765 h 2711051"/>
                  <a:gd name="connsiteX342-157159" fmla="*/ 156800 w 5936218"/>
                  <a:gd name="connsiteY342-157160" fmla="*/ 2086123 h 2711051"/>
                  <a:gd name="connsiteX343-157161" fmla="*/ 152255 w 5936218"/>
                  <a:gd name="connsiteY343-157162" fmla="*/ 2070216 h 2711051"/>
                  <a:gd name="connsiteX344-157163" fmla="*/ 156800 w 5936218"/>
                  <a:gd name="connsiteY344-157164" fmla="*/ 2065671 h 2711051"/>
                  <a:gd name="connsiteX345-157165" fmla="*/ 168707 w 5936218"/>
                  <a:gd name="connsiteY345-157166" fmla="*/ 2065671 h 2711051"/>
                  <a:gd name="connsiteX346-157167" fmla="*/ 188615 w 5936218"/>
                  <a:gd name="connsiteY346-157168" fmla="*/ 2065671 h 2711051"/>
                  <a:gd name="connsiteX347-157169" fmla="*/ 199977 w 5936218"/>
                  <a:gd name="connsiteY347-157170" fmla="*/ 2054309 h 2711051"/>
                  <a:gd name="connsiteX348-157171" fmla="*/ 188615 w 5936218"/>
                  <a:gd name="connsiteY348-157172" fmla="*/ 2031584 h 2711051"/>
                  <a:gd name="connsiteX349-157173" fmla="*/ 168163 w 5936218"/>
                  <a:gd name="connsiteY349-157174" fmla="*/ 2022495 h 2711051"/>
                  <a:gd name="connsiteX350-157175" fmla="*/ 168163 w 5936218"/>
                  <a:gd name="connsiteY350-157176" fmla="*/ 2015677 h 2711051"/>
                  <a:gd name="connsiteX351-157177" fmla="*/ 152255 w 5936218"/>
                  <a:gd name="connsiteY351-157178" fmla="*/ 1999770 h 2711051"/>
                  <a:gd name="connsiteX352-157179" fmla="*/ 129531 w 5936218"/>
                  <a:gd name="connsiteY352-157180" fmla="*/ 1963410 h 2711051"/>
                  <a:gd name="connsiteX353-157181" fmla="*/ 140893 w 5936218"/>
                  <a:gd name="connsiteY353-157182" fmla="*/ 1940686 h 2711051"/>
                  <a:gd name="connsiteX354-157183" fmla="*/ 136348 w 5936218"/>
                  <a:gd name="connsiteY354-157184" fmla="*/ 1913416 h 2711051"/>
                  <a:gd name="connsiteX355-157185" fmla="*/ 103789 w 5936218"/>
                  <a:gd name="connsiteY355-157186" fmla="*/ 1900009 h 2711051"/>
                  <a:gd name="connsiteX356-157187" fmla="*/ 93716 w 5936218"/>
                  <a:gd name="connsiteY356-157188" fmla="*/ 1904326 h 2711051"/>
                  <a:gd name="connsiteX357-157189" fmla="*/ 91868 w 5936218"/>
                  <a:gd name="connsiteY357-157190" fmla="*/ 1900015 h 2711051"/>
                  <a:gd name="connsiteX358-157191" fmla="*/ 81809 w 5936218"/>
                  <a:gd name="connsiteY358-157192" fmla="*/ 1904326 h 2711051"/>
                  <a:gd name="connsiteX359-157193" fmla="*/ 74992 w 5936218"/>
                  <a:gd name="connsiteY359-157194" fmla="*/ 1888419 h 2711051"/>
                  <a:gd name="connsiteX360-157195" fmla="*/ 34087 w 5936218"/>
                  <a:gd name="connsiteY360-157196" fmla="*/ 1877057 h 2711051"/>
                  <a:gd name="connsiteX361-157197" fmla="*/ 22725 w 5936218"/>
                  <a:gd name="connsiteY361-157198" fmla="*/ 1833880 h 2711051"/>
                  <a:gd name="connsiteX362-157199" fmla="*/ 22725 w 5936218"/>
                  <a:gd name="connsiteY362-157200" fmla="*/ 1802065 h 2711051"/>
                  <a:gd name="connsiteX363-157201" fmla="*/ 0 w 5936218"/>
                  <a:gd name="connsiteY363-157202" fmla="*/ 1786158 h 2711051"/>
                  <a:gd name="connsiteX364-157203" fmla="*/ 15907 w 5936218"/>
                  <a:gd name="connsiteY364-157204" fmla="*/ 1763434 h 2711051"/>
                  <a:gd name="connsiteX365-157205" fmla="*/ 6818 w 5936218"/>
                  <a:gd name="connsiteY365-157206" fmla="*/ 1699805 h 2711051"/>
                  <a:gd name="connsiteX366-157207" fmla="*/ 34087 w 5936218"/>
                  <a:gd name="connsiteY366-157208" fmla="*/ 1656628 h 2711051"/>
                  <a:gd name="connsiteX367-157209" fmla="*/ 27270 w 5936218"/>
                  <a:gd name="connsiteY367-157210" fmla="*/ 1645266 h 2711051"/>
                  <a:gd name="connsiteX368-157211" fmla="*/ 70447 w 5936218"/>
                  <a:gd name="connsiteY368-157212" fmla="*/ 1606634 h 2711051"/>
                  <a:gd name="connsiteX369-157213" fmla="*/ 27270 w 5936218"/>
                  <a:gd name="connsiteY369-157214" fmla="*/ 1570274 h 2711051"/>
                  <a:gd name="connsiteX370-157215" fmla="*/ 109078 w 5936218"/>
                  <a:gd name="connsiteY370-157216" fmla="*/ 1472558 h 2711051"/>
                  <a:gd name="connsiteX371-157217" fmla="*/ 145438 w 5936218"/>
                  <a:gd name="connsiteY371-157218" fmla="*/ 1429381 h 2711051"/>
                  <a:gd name="connsiteX372-157219" fmla="*/ 156800 w 5936218"/>
                  <a:gd name="connsiteY372-157220" fmla="*/ 1386205 h 2711051"/>
                  <a:gd name="connsiteX373-157221" fmla="*/ 102261 w 5936218"/>
                  <a:gd name="connsiteY373-157222" fmla="*/ 1333938 h 2711051"/>
                  <a:gd name="connsiteX374-157223" fmla="*/ 118168 w 5936218"/>
                  <a:gd name="connsiteY374-157224" fmla="*/ 1279399 h 2711051"/>
                  <a:gd name="connsiteX375-157225" fmla="*/ 86354 w 5936218"/>
                  <a:gd name="connsiteY375-157226" fmla="*/ 1215770 h 2711051"/>
                  <a:gd name="connsiteX376-157227" fmla="*/ 109078 w 5936218"/>
                  <a:gd name="connsiteY376-157228" fmla="*/ 1140778 h 2711051"/>
                  <a:gd name="connsiteX377-157229" fmla="*/ 70447 w 5936218"/>
                  <a:gd name="connsiteY377-157230" fmla="*/ 1038517 h 2711051"/>
                  <a:gd name="connsiteX378-157231" fmla="*/ 102261 w 5936218"/>
                  <a:gd name="connsiteY378-157232" fmla="*/ 968071 h 2711051"/>
                  <a:gd name="connsiteX379-157233" fmla="*/ 43177 w 5936218"/>
                  <a:gd name="connsiteY379-157234" fmla="*/ 902170 h 2711051"/>
                  <a:gd name="connsiteX380-157235" fmla="*/ 49994 w 5936218"/>
                  <a:gd name="connsiteY380-157236" fmla="*/ 827178 h 2711051"/>
                  <a:gd name="connsiteX381-157237" fmla="*/ 81809 w 5936218"/>
                  <a:gd name="connsiteY381-157238" fmla="*/ 822633 h 2711051"/>
                  <a:gd name="connsiteX382-157239" fmla="*/ 145438 w 5936218"/>
                  <a:gd name="connsiteY382-157240" fmla="*/ 779457 h 2711051"/>
                  <a:gd name="connsiteX383-157241" fmla="*/ 184070 w 5936218"/>
                  <a:gd name="connsiteY383-157242" fmla="*/ 740825 h 2711051"/>
                  <a:gd name="connsiteX384-157243" fmla="*/ 189699 w 5936218"/>
                  <a:gd name="connsiteY384-157244" fmla="*/ 747103 h 2711051"/>
                  <a:gd name="connsiteX385-157245" fmla="*/ 195977 w 5936218"/>
                  <a:gd name="connsiteY385-157246" fmla="*/ 740825 h 2711051"/>
                  <a:gd name="connsiteX386-157247" fmla="*/ 255061 w 5936218"/>
                  <a:gd name="connsiteY386-157248" fmla="*/ 806726 h 2711051"/>
                  <a:gd name="connsiteX387-157249" fmla="*/ 350504 w 5936218"/>
                  <a:gd name="connsiteY387-157250" fmla="*/ 827178 h 2711051"/>
                  <a:gd name="connsiteX388-157251" fmla="*/ 491397 w 5936218"/>
                  <a:gd name="connsiteY388-157252" fmla="*/ 940802 h 2711051"/>
                  <a:gd name="connsiteX389-157253" fmla="*/ 523211 w 5936218"/>
                  <a:gd name="connsiteY389-157254" fmla="*/ 988523 h 2711051"/>
                  <a:gd name="connsiteX390-157255" fmla="*/ 523211 w 5936218"/>
                  <a:gd name="connsiteY390-157256" fmla="*/ 1047607 h 2711051"/>
                  <a:gd name="connsiteX391-157257" fmla="*/ 486852 w 5936218"/>
                  <a:gd name="connsiteY391-157258" fmla="*/ 1102146 h 2711051"/>
                  <a:gd name="connsiteX392-157259" fmla="*/ 420951 w 5936218"/>
                  <a:gd name="connsiteY392-157260" fmla="*/ 1122599 h 2711051"/>
                  <a:gd name="connsiteX393-157261" fmla="*/ 415909 w 5936218"/>
                  <a:gd name="connsiteY393-157262" fmla="*/ 1120468 h 2711051"/>
                  <a:gd name="connsiteX394-157263" fmla="*/ 409044 w 5936218"/>
                  <a:gd name="connsiteY394-157264" fmla="*/ 1122599 h 2711051"/>
                  <a:gd name="connsiteX395-157265" fmla="*/ 252950 w 5936218"/>
                  <a:gd name="connsiteY395-157266" fmla="*/ 1056643 h 2711051"/>
                  <a:gd name="connsiteX396-157267" fmla="*/ 232336 w 5936218"/>
                  <a:gd name="connsiteY396-157268" fmla="*/ 1063515 h 2711051"/>
                  <a:gd name="connsiteX397-157269" fmla="*/ 291420 w 5936218"/>
                  <a:gd name="connsiteY397-157270" fmla="*/ 1133961 h 2711051"/>
                  <a:gd name="connsiteX398-157271" fmla="*/ 291420 w 5936218"/>
                  <a:gd name="connsiteY398-157272" fmla="*/ 1172593 h 2711051"/>
                  <a:gd name="connsiteX399-157273" fmla="*/ 298238 w 5936218"/>
                  <a:gd name="connsiteY399-157274" fmla="*/ 1258947 h 2711051"/>
                  <a:gd name="connsiteX400-157275" fmla="*/ 345959 w 5936218"/>
                  <a:gd name="connsiteY400-157276" fmla="*/ 1290761 h 2711051"/>
                  <a:gd name="connsiteX401-157277" fmla="*/ 362087 w 5936218"/>
                  <a:gd name="connsiteY401-157278" fmla="*/ 1300169 h 2711051"/>
                  <a:gd name="connsiteX402-157279" fmla="*/ 365867 w 5936218"/>
                  <a:gd name="connsiteY402-157280" fmla="*/ 1268036 h 2711051"/>
                  <a:gd name="connsiteX403-157281" fmla="*/ 345415 w 5936218"/>
                  <a:gd name="connsiteY403-157282" fmla="*/ 1231677 h 2711051"/>
                  <a:gd name="connsiteX404-157283" fmla="*/ 365867 w 5936218"/>
                  <a:gd name="connsiteY404-157284" fmla="*/ 1199862 h 2711051"/>
                  <a:gd name="connsiteX405-157285" fmla="*/ 374560 w 5936218"/>
                  <a:gd name="connsiteY405-157286" fmla="*/ 1204861 h 2711051"/>
                  <a:gd name="connsiteX406-157287" fmla="*/ 377774 w 5936218"/>
                  <a:gd name="connsiteY406-157288" fmla="*/ 1199862 h 2711051"/>
                  <a:gd name="connsiteX407-157289" fmla="*/ 461933 w 5936218"/>
                  <a:gd name="connsiteY407-157290" fmla="*/ 1248254 h 2711051"/>
                  <a:gd name="connsiteX408-157291" fmla="*/ 484035 w 5936218"/>
                  <a:gd name="connsiteY408-157292" fmla="*/ 1231677 h 2711051"/>
                  <a:gd name="connsiteX409-157293" fmla="*/ 463583 w 5936218"/>
                  <a:gd name="connsiteY409-157294" fmla="*/ 1165775 h 2711051"/>
                  <a:gd name="connsiteX410-157295" fmla="*/ 549936 w 5936218"/>
                  <a:gd name="connsiteY410-157296" fmla="*/ 1079422 h 2711051"/>
                  <a:gd name="connsiteX411-157297" fmla="*/ 559742 w 5936218"/>
                  <a:gd name="connsiteY411-157298" fmla="*/ 1081523 h 2711051"/>
                  <a:gd name="connsiteX412-157299" fmla="*/ 561843 w 5936218"/>
                  <a:gd name="connsiteY412-157300" fmla="*/ 1079422 h 2711051"/>
                  <a:gd name="connsiteX413-157301" fmla="*/ 593658 w 5936218"/>
                  <a:gd name="connsiteY413-157302" fmla="*/ 1086239 h 2711051"/>
                  <a:gd name="connsiteX414-157303" fmla="*/ 620945 w 5936218"/>
                  <a:gd name="connsiteY414-157304" fmla="*/ 1110116 h 2711051"/>
                  <a:gd name="connsiteX415-157305" fmla="*/ 640835 w 5936218"/>
                  <a:gd name="connsiteY415-157306" fmla="*/ 1054425 h 2711051"/>
                  <a:gd name="connsiteX416-157307" fmla="*/ 609020 w 5936218"/>
                  <a:gd name="connsiteY416-157308" fmla="*/ 999886 h 2711051"/>
                  <a:gd name="connsiteX417-157309" fmla="*/ 624928 w 5936218"/>
                  <a:gd name="connsiteY417-157310" fmla="*/ 940802 h 2711051"/>
                  <a:gd name="connsiteX418-157311" fmla="*/ 597658 w 5936218"/>
                  <a:gd name="connsiteY418-157312" fmla="*/ 881717 h 2711051"/>
                  <a:gd name="connsiteX419-157313" fmla="*/ 611562 w 5936218"/>
                  <a:gd name="connsiteY419-157314" fmla="*/ 886043 h 2711051"/>
                  <a:gd name="connsiteX420-157315" fmla="*/ 609565 w 5936218"/>
                  <a:gd name="connsiteY420-157316" fmla="*/ 881717 h 2711051"/>
                  <a:gd name="connsiteX421-157317" fmla="*/ 711826 w 5936218"/>
                  <a:gd name="connsiteY421-157318" fmla="*/ 913532 h 2711051"/>
                  <a:gd name="connsiteX422-157319" fmla="*/ 732278 w 5936218"/>
                  <a:gd name="connsiteY422-157320" fmla="*/ 968071 h 2711051"/>
                  <a:gd name="connsiteX423-157321" fmla="*/ 684556 w 5936218"/>
                  <a:gd name="connsiteY423-157322" fmla="*/ 979433 h 2711051"/>
                  <a:gd name="connsiteX424-157323" fmla="*/ 684556 w 5936218"/>
                  <a:gd name="connsiteY424-157324" fmla="*/ 1031700 h 2711051"/>
                  <a:gd name="connsiteX425-157325" fmla="*/ 713309 w 5936218"/>
                  <a:gd name="connsiteY425-157326" fmla="*/ 1060453 h 2711051"/>
                  <a:gd name="connsiteX426-157327" fmla="*/ 763548 w 5936218"/>
                  <a:gd name="connsiteY426-157328" fmla="*/ 1043062 h 2711051"/>
                  <a:gd name="connsiteX427-157329" fmla="*/ 770365 w 5936218"/>
                  <a:gd name="connsiteY427-157330" fmla="*/ 983978 h 2711051"/>
                  <a:gd name="connsiteX428-157331" fmla="*/ 845357 w 5936218"/>
                  <a:gd name="connsiteY428-157332" fmla="*/ 936257 h 2711051"/>
                  <a:gd name="connsiteX429-157333" fmla="*/ 972614 w 5936218"/>
                  <a:gd name="connsiteY429-157334" fmla="*/ 849903 h 2711051"/>
                  <a:gd name="connsiteX430-157335" fmla="*/ 982566 w 5936218"/>
                  <a:gd name="connsiteY430-157336" fmla="*/ 851230 h 2711051"/>
                  <a:gd name="connsiteX431-157337" fmla="*/ 984521 w 5936218"/>
                  <a:gd name="connsiteY431-157338" fmla="*/ 849903 h 2711051"/>
                  <a:gd name="connsiteX432-157339" fmla="*/ 1018608 w 5936218"/>
                  <a:gd name="connsiteY432-157340" fmla="*/ 854448 h 2711051"/>
                  <a:gd name="connsiteX433-157341" fmla="*/ 979977 w 5936218"/>
                  <a:gd name="connsiteY433-157342" fmla="*/ 918077 h 2711051"/>
                  <a:gd name="connsiteX434-157343" fmla="*/ 1012666 w 5936218"/>
                  <a:gd name="connsiteY434-157344" fmla="*/ 923238 h 2711051"/>
                  <a:gd name="connsiteX435-157345" fmla="*/ 1038516 w 5936218"/>
                  <a:gd name="connsiteY435-157346" fmla="*/ 893080 h 2711051"/>
                  <a:gd name="connsiteX436-157347" fmla="*/ 1050423 w 5936218"/>
                  <a:gd name="connsiteY436-157348" fmla="*/ 893080 h 2711051"/>
                  <a:gd name="connsiteX437-157349" fmla="*/ 1108962 w 5936218"/>
                  <a:gd name="connsiteY437-157350" fmla="*/ 893080 h 2711051"/>
                  <a:gd name="connsiteX438-157351" fmla="*/ 1161229 w 5936218"/>
                  <a:gd name="connsiteY438-157352" fmla="*/ 849903 h 2711051"/>
                  <a:gd name="connsiteX439-157353" fmla="*/ 1165711 w 5936218"/>
                  <a:gd name="connsiteY439-157354" fmla="*/ 856037 h 2711051"/>
                  <a:gd name="connsiteX440-157355" fmla="*/ 1173136 w 5936218"/>
                  <a:gd name="connsiteY440-157356" fmla="*/ 849903 h 2711051"/>
                  <a:gd name="connsiteX441-157357" fmla="*/ 1210035 w 5936218"/>
                  <a:gd name="connsiteY441-157358" fmla="*/ 900396 h 2711051"/>
                  <a:gd name="connsiteX442-157359" fmla="*/ 1247583 w 5936218"/>
                  <a:gd name="connsiteY442-157360" fmla="*/ 843086 h 2711051"/>
                  <a:gd name="connsiteX443-157361" fmla="*/ 1211223 w 5936218"/>
                  <a:gd name="connsiteY443-157362" fmla="*/ 784002 h 2711051"/>
                  <a:gd name="connsiteX444-157363" fmla="*/ 1227130 w 5936218"/>
                  <a:gd name="connsiteY444-157364" fmla="*/ 747642 h 2711051"/>
                  <a:gd name="connsiteX445-157365" fmla="*/ 1237665 w 5936218"/>
                  <a:gd name="connsiteY445-157366" fmla="*/ 750780 h 2711051"/>
                  <a:gd name="connsiteX446-157367" fmla="*/ 1239037 w 5936218"/>
                  <a:gd name="connsiteY446-157368" fmla="*/ 747642 h 2711051"/>
                  <a:gd name="connsiteX447-157369" fmla="*/ 1345843 w 5936218"/>
                  <a:gd name="connsiteY447-157370" fmla="*/ 779457 h 2711051"/>
                  <a:gd name="connsiteX448-157371" fmla="*/ 1400382 w 5936218"/>
                  <a:gd name="connsiteY448-157372" fmla="*/ 811271 h 2711051"/>
                  <a:gd name="connsiteX449-157373" fmla="*/ 1519756 w 5936218"/>
                  <a:gd name="connsiteY449-157374" fmla="*/ 917855 h 2711051"/>
                  <a:gd name="connsiteX450-157375" fmla="*/ 1543003 w 5936218"/>
                  <a:gd name="connsiteY450-157376" fmla="*/ 877173 h 2711051"/>
                  <a:gd name="connsiteX451-157377" fmla="*/ 1506643 w 5936218"/>
                  <a:gd name="connsiteY451-157378" fmla="*/ 822633 h 2711051"/>
                  <a:gd name="connsiteX452-157379" fmla="*/ 1506643 w 5936218"/>
                  <a:gd name="connsiteY452-157380" fmla="*/ 799909 h 2711051"/>
                  <a:gd name="connsiteX453-157381" fmla="*/ 1463467 w 5936218"/>
                  <a:gd name="connsiteY453-157382" fmla="*/ 790819 h 2711051"/>
                  <a:gd name="connsiteX454-157383" fmla="*/ 1472556 w 5936218"/>
                  <a:gd name="connsiteY454-157384" fmla="*/ 740825 h 2711051"/>
                  <a:gd name="connsiteX455-157385" fmla="*/ 1452104 w 5936218"/>
                  <a:gd name="connsiteY455-157386" fmla="*/ 654471 h 2711051"/>
                  <a:gd name="connsiteX456-157387" fmla="*/ 1452104 w 5936218"/>
                  <a:gd name="connsiteY456-157388" fmla="*/ 618112 h 2711051"/>
                  <a:gd name="connsiteX457-157389" fmla="*/ 1522551 w 5936218"/>
                  <a:gd name="connsiteY457-157390" fmla="*/ 515851 h 2711051"/>
                  <a:gd name="connsiteX458-157391" fmla="*/ 1543003 w 5936218"/>
                  <a:gd name="connsiteY458-157392" fmla="*/ 402228 h 2711051"/>
                  <a:gd name="connsiteX459-157393" fmla="*/ 1570272 w 5936218"/>
                  <a:gd name="connsiteY459-157394" fmla="*/ 381775 h 2711051"/>
                  <a:gd name="connsiteX460-157395" fmla="*/ 1578688 w 5936218"/>
                  <a:gd name="connsiteY460-157396" fmla="*/ 384394 h 2711051"/>
                  <a:gd name="connsiteX461-157397" fmla="*/ 1582179 w 5936218"/>
                  <a:gd name="connsiteY461-157398" fmla="*/ 381775 h 2711051"/>
                  <a:gd name="connsiteX462-157399" fmla="*/ 1684440 w 5936218"/>
                  <a:gd name="connsiteY462-157400" fmla="*/ 413590 h 2711051"/>
                  <a:gd name="connsiteX463-157401" fmla="*/ 1688985 w 5936218"/>
                  <a:gd name="connsiteY463-157402" fmla="*/ 484036 h 2711051"/>
                  <a:gd name="connsiteX464-157403" fmla="*/ 1652625 w 5936218"/>
                  <a:gd name="connsiteY464-157404" fmla="*/ 574935 h 2711051"/>
                  <a:gd name="connsiteX465-157405" fmla="*/ 1679895 w 5936218"/>
                  <a:gd name="connsiteY465-157406" fmla="*/ 613567 h 2711051"/>
                  <a:gd name="connsiteX466-157407" fmla="*/ 1688985 w 5936218"/>
                  <a:gd name="connsiteY466-157408" fmla="*/ 688558 h 2711051"/>
                  <a:gd name="connsiteX467-157409" fmla="*/ 1679895 w 5936218"/>
                  <a:gd name="connsiteY467-157410" fmla="*/ 833996 h 2711051"/>
                  <a:gd name="connsiteX468-157411" fmla="*/ 1636718 w 5936218"/>
                  <a:gd name="connsiteY468-157412" fmla="*/ 1097602 h 2711051"/>
                  <a:gd name="connsiteX469-157413" fmla="*/ 1662494 w 5936218"/>
                  <a:gd name="connsiteY469-157414" fmla="*/ 1104046 h 2711051"/>
                  <a:gd name="connsiteX0-157415" fmla="*/ 1662494 w 5936218"/>
                  <a:gd name="connsiteY0-157416" fmla="*/ 1104046 h 2711051"/>
                  <a:gd name="connsiteX1-157417" fmla="*/ 3211535 w 5936218"/>
                  <a:gd name="connsiteY1-157418" fmla="*/ 1 h 2711051"/>
                  <a:gd name="connsiteX2-157419" fmla="*/ 3200173 w 5936218"/>
                  <a:gd name="connsiteY2-157420" fmla="*/ 74993 h 2711051"/>
                  <a:gd name="connsiteX3-157421" fmla="*/ 3161541 w 5936218"/>
                  <a:gd name="connsiteY3-157422" fmla="*/ 118170 h 2711051"/>
                  <a:gd name="connsiteX4-157423" fmla="*/ 3066097 w 5936218"/>
                  <a:gd name="connsiteY4-157424" fmla="*/ 193161 h 2711051"/>
                  <a:gd name="connsiteX5-157425" fmla="*/ 3034283 w 5936218"/>
                  <a:gd name="connsiteY5-157426" fmla="*/ 236338 h 2711051"/>
                  <a:gd name="connsiteX6-157427" fmla="*/ 3082005 w 5936218"/>
                  <a:gd name="connsiteY6-157428" fmla="*/ 252245 h 2711051"/>
                  <a:gd name="connsiteX7-157429" fmla="*/ 3129459 w 5936218"/>
                  <a:gd name="connsiteY7-157430" fmla="*/ 279926 h 2711051"/>
                  <a:gd name="connsiteX8-157431" fmla="*/ 3156451 w 5936218"/>
                  <a:gd name="connsiteY8-157432" fmla="*/ 256790 h 2711051"/>
                  <a:gd name="connsiteX9-157433" fmla="*/ 3158460 w 5936218"/>
                  <a:gd name="connsiteY9-157434" fmla="*/ 265274 h 2711051"/>
                  <a:gd name="connsiteX10-157435" fmla="*/ 3168359 w 5936218"/>
                  <a:gd name="connsiteY10-157436" fmla="*/ 256790 h 2711051"/>
                  <a:gd name="connsiteX11-157437" fmla="*/ 3184984 w 5936218"/>
                  <a:gd name="connsiteY11-157438" fmla="*/ 326983 h 2711051"/>
                  <a:gd name="connsiteX12-157439" fmla="*/ 3192811 w 5936218"/>
                  <a:gd name="connsiteY12-157440" fmla="*/ 311329 h 2711051"/>
                  <a:gd name="connsiteX13-157441" fmla="*/ 3251895 w 5936218"/>
                  <a:gd name="connsiteY13-157442" fmla="*/ 290877 h 2711051"/>
                  <a:gd name="connsiteX14-157443" fmla="*/ 3259833 w 5936218"/>
                  <a:gd name="connsiteY14-157444" fmla="*/ 292251 h 2711051"/>
                  <a:gd name="connsiteX15-157445" fmla="*/ 3263802 w 5936218"/>
                  <a:gd name="connsiteY15-157446" fmla="*/ 290877 h 2711051"/>
                  <a:gd name="connsiteX16-157447" fmla="*/ 3381970 w 5936218"/>
                  <a:gd name="connsiteY16-157448" fmla="*/ 311329 h 2711051"/>
                  <a:gd name="connsiteX17-157449" fmla="*/ 3388787 w 5936218"/>
                  <a:gd name="connsiteY17-157450" fmla="*/ 370413 h 2711051"/>
                  <a:gd name="connsiteX18-157451" fmla="*/ 3531529 w 5936218"/>
                  <a:gd name="connsiteY18-157452" fmla="*/ 391404 h 2711051"/>
                  <a:gd name="connsiteX19-157453" fmla="*/ 3538225 w 5936218"/>
                  <a:gd name="connsiteY19-157454" fmla="*/ 295422 h 2711051"/>
                  <a:gd name="connsiteX20-157455" fmla="*/ 3549910 w 5936218"/>
                  <a:gd name="connsiteY20-157456" fmla="*/ 298609 h 2711051"/>
                  <a:gd name="connsiteX21-157457" fmla="*/ 3550132 w 5936218"/>
                  <a:gd name="connsiteY21-157458" fmla="*/ 295422 h 2711051"/>
                  <a:gd name="connsiteX22-157459" fmla="*/ 3625123 w 5936218"/>
                  <a:gd name="connsiteY22-157460" fmla="*/ 315874 h 2711051"/>
                  <a:gd name="connsiteX23-157461" fmla="*/ 3672301 w 5936218"/>
                  <a:gd name="connsiteY23-157462" fmla="*/ 315874 h 2711051"/>
                  <a:gd name="connsiteX24-157463" fmla="*/ 3684207 w 5936218"/>
                  <a:gd name="connsiteY24-157464" fmla="*/ 315874 h 2711051"/>
                  <a:gd name="connsiteX25-157465" fmla="*/ 3743291 w 5936218"/>
                  <a:gd name="connsiteY25-157466" fmla="*/ 381775 h 2711051"/>
                  <a:gd name="connsiteX26-157467" fmla="*/ 3759199 w 5936218"/>
                  <a:gd name="connsiteY26-157468" fmla="*/ 461312 h 2711051"/>
                  <a:gd name="connsiteX27-157469" fmla="*/ 3738747 w 5936218"/>
                  <a:gd name="connsiteY27-157470" fmla="*/ 511306 h 2711051"/>
                  <a:gd name="connsiteX28-157471" fmla="*/ 3786469 w 5936218"/>
                  <a:gd name="connsiteY28-157472" fmla="*/ 602204 h 2711051"/>
                  <a:gd name="connsiteX29-157473" fmla="*/ 3835603 w 5936218"/>
                  <a:gd name="connsiteY29-157474" fmla="*/ 638110 h 2711051"/>
                  <a:gd name="connsiteX30-157475" fmla="*/ 3865460 w 5936218"/>
                  <a:gd name="connsiteY30-157476" fmla="*/ 527213 h 2711051"/>
                  <a:gd name="connsiteX31-157477" fmla="*/ 3875077 w 5936218"/>
                  <a:gd name="connsiteY31-157478" fmla="*/ 535720 h 2711051"/>
                  <a:gd name="connsiteX32-157479" fmla="*/ 3877367 w 5936218"/>
                  <a:gd name="connsiteY32-157480" fmla="*/ 527213 h 2711051"/>
                  <a:gd name="connsiteX33-157481" fmla="*/ 3932151 w 5936218"/>
                  <a:gd name="connsiteY33-157482" fmla="*/ 575676 h 2711051"/>
                  <a:gd name="connsiteX34-157483" fmla="*/ 3988173 w 5936218"/>
                  <a:gd name="connsiteY34-157484" fmla="*/ 547665 h 2711051"/>
                  <a:gd name="connsiteX35-157485" fmla="*/ 3993852 w 5936218"/>
                  <a:gd name="connsiteY35-157486" fmla="*/ 550780 h 2711051"/>
                  <a:gd name="connsiteX36-157487" fmla="*/ 4000080 w 5936218"/>
                  <a:gd name="connsiteY36-157488" fmla="*/ 547665 h 2711051"/>
                  <a:gd name="connsiteX37-157489" fmla="*/ 4062426 w 5936218"/>
                  <a:gd name="connsiteY37-157490" fmla="*/ 581855 h 2711051"/>
                  <a:gd name="connsiteX38-157491" fmla="*/ 4085889 w 5936218"/>
                  <a:gd name="connsiteY38-157492" fmla="*/ 554483 h 2711051"/>
                  <a:gd name="connsiteX39-157493" fmla="*/ 4095563 w 5936218"/>
                  <a:gd name="connsiteY39-157494" fmla="*/ 557087 h 2711051"/>
                  <a:gd name="connsiteX40-157495" fmla="*/ 4097796 w 5936218"/>
                  <a:gd name="connsiteY40-157496" fmla="*/ 554483 h 2711051"/>
                  <a:gd name="connsiteX41-157497" fmla="*/ 4144150 w 5936218"/>
                  <a:gd name="connsiteY41-157498" fmla="*/ 566963 h 2711051"/>
                  <a:gd name="connsiteX42-157499" fmla="*/ 4117703 w 5936218"/>
                  <a:gd name="connsiteY42-157500" fmla="*/ 456767 h 2711051"/>
                  <a:gd name="connsiteX43-157501" fmla="*/ 4165425 w 5936218"/>
                  <a:gd name="connsiteY43-157502" fmla="*/ 402228 h 2711051"/>
                  <a:gd name="connsiteX44-157503" fmla="*/ 4175231 w 5936218"/>
                  <a:gd name="connsiteY44-157504" fmla="*/ 404629 h 2711051"/>
                  <a:gd name="connsiteX45-157505" fmla="*/ 4177332 w 5936218"/>
                  <a:gd name="connsiteY45-157506" fmla="*/ 402228 h 2711051"/>
                  <a:gd name="connsiteX46-157507" fmla="*/ 4511384 w 5936218"/>
                  <a:gd name="connsiteY46-157508" fmla="*/ 484036 h 2711051"/>
                  <a:gd name="connsiteX47-157509" fmla="*/ 4543199 w 5936218"/>
                  <a:gd name="connsiteY47-157510" fmla="*/ 554483 h 2711051"/>
                  <a:gd name="connsiteX48-157511" fmla="*/ 4639242 w 5936218"/>
                  <a:gd name="connsiteY48-157512" fmla="*/ 637125 h 2711051"/>
                  <a:gd name="connsiteX49-157513" fmla="*/ 4774445 w 5936218"/>
                  <a:gd name="connsiteY49-157514" fmla="*/ 618112 h 2711051"/>
                  <a:gd name="connsiteX50-157515" fmla="*/ 4778496 w 5936218"/>
                  <a:gd name="connsiteY50-157516" fmla="*/ 619216 h 2711051"/>
                  <a:gd name="connsiteX51-157517" fmla="*/ 4786352 w 5936218"/>
                  <a:gd name="connsiteY51-157518" fmla="*/ 618112 h 2711051"/>
                  <a:gd name="connsiteX52-157519" fmla="*/ 4861343 w 5936218"/>
                  <a:gd name="connsiteY52-157520" fmla="*/ 638564 h 2711051"/>
                  <a:gd name="connsiteX53-157521" fmla="*/ 4893158 w 5936218"/>
                  <a:gd name="connsiteY53-157522" fmla="*/ 681741 h 2711051"/>
                  <a:gd name="connsiteX54-157523" fmla="*/ 4888613 w 5936218"/>
                  <a:gd name="connsiteY54-157524" fmla="*/ 763549 h 2711051"/>
                  <a:gd name="connsiteX55-157525" fmla="*/ 4927677 w 5936218"/>
                  <a:gd name="connsiteY55-157526" fmla="*/ 788221 h 2711051"/>
                  <a:gd name="connsiteX56-157527" fmla="*/ 4967605 w 5936218"/>
                  <a:gd name="connsiteY56-157528" fmla="*/ 774912 h 2711051"/>
                  <a:gd name="connsiteX57-157529" fmla="*/ 5038051 w 5936218"/>
                  <a:gd name="connsiteY57-157530" fmla="*/ 768094 h 2711051"/>
                  <a:gd name="connsiteX58-157531" fmla="*/ 5040730 w 5936218"/>
                  <a:gd name="connsiteY58-157532" fmla="*/ 768987 h 2711051"/>
                  <a:gd name="connsiteX59-157533" fmla="*/ 5049958 w 5936218"/>
                  <a:gd name="connsiteY59-157534" fmla="*/ 768094 h 2711051"/>
                  <a:gd name="connsiteX60-157535" fmla="*/ 5114249 w 5936218"/>
                  <a:gd name="connsiteY60-157536" fmla="*/ 789525 h 2711051"/>
                  <a:gd name="connsiteX61-157537" fmla="*/ 5176671 w 5936218"/>
                  <a:gd name="connsiteY61-157538" fmla="*/ 779457 h 2711051"/>
                  <a:gd name="connsiteX62-157539" fmla="*/ 5177801 w 5936218"/>
                  <a:gd name="connsiteY62-157540" fmla="*/ 781195 h 2711051"/>
                  <a:gd name="connsiteX63-157541" fmla="*/ 5188578 w 5936218"/>
                  <a:gd name="connsiteY63-157542" fmla="*/ 779457 h 2711051"/>
                  <a:gd name="connsiteX64-157543" fmla="*/ 5243719 w 5936218"/>
                  <a:gd name="connsiteY64-157544" fmla="*/ 864288 h 2711051"/>
                  <a:gd name="connsiteX65-157545" fmla="*/ 5283477 w 5936218"/>
                  <a:gd name="connsiteY65-157546" fmla="*/ 833996 h 2711051"/>
                  <a:gd name="connsiteX66-157547" fmla="*/ 5258480 w 5936218"/>
                  <a:gd name="connsiteY66-157548" fmla="*/ 768094 h 2711051"/>
                  <a:gd name="connsiteX67-157549" fmla="*/ 5267570 w 5936218"/>
                  <a:gd name="connsiteY67-157550" fmla="*/ 720373 h 2711051"/>
                  <a:gd name="connsiteX68-157551" fmla="*/ 5278896 w 5936218"/>
                  <a:gd name="connsiteY68-157552" fmla="*/ 723422 h 2711051"/>
                  <a:gd name="connsiteX69-157553" fmla="*/ 5279477 w 5936218"/>
                  <a:gd name="connsiteY69-157554" fmla="*/ 720373 h 2711051"/>
                  <a:gd name="connsiteX70-157555" fmla="*/ 5395510 w 5936218"/>
                  <a:gd name="connsiteY70-157556" fmla="*/ 751612 h 2711051"/>
                  <a:gd name="connsiteX71-157557" fmla="*/ 5463001 w 5936218"/>
                  <a:gd name="connsiteY71-157558" fmla="*/ 747642 h 2711051"/>
                  <a:gd name="connsiteX72-157559" fmla="*/ 5464386 w 5936218"/>
                  <a:gd name="connsiteY72-157560" fmla="*/ 748261 h 2711051"/>
                  <a:gd name="connsiteX73-157561" fmla="*/ 5474909 w 5936218"/>
                  <a:gd name="connsiteY73-157562" fmla="*/ 747642 h 2711051"/>
                  <a:gd name="connsiteX74-157563" fmla="*/ 5581715 w 5936218"/>
                  <a:gd name="connsiteY74-157564" fmla="*/ 795364 h 2711051"/>
                  <a:gd name="connsiteX75-157565" fmla="*/ 5633981 w 5936218"/>
                  <a:gd name="connsiteY75-157566" fmla="*/ 838541 h 2711051"/>
                  <a:gd name="connsiteX76-157567" fmla="*/ 5720335 w 5936218"/>
                  <a:gd name="connsiteY76-157568" fmla="*/ 918077 h 2711051"/>
                  <a:gd name="connsiteX77-157569" fmla="*/ 5822595 w 5936218"/>
                  <a:gd name="connsiteY77-157570" fmla="*/ 1015793 h 2711051"/>
                  <a:gd name="connsiteX78-157571" fmla="*/ 5818051 w 5936218"/>
                  <a:gd name="connsiteY78-157572" fmla="*/ 1070332 h 2711051"/>
                  <a:gd name="connsiteX79-157573" fmla="*/ 5825679 w 5936218"/>
                  <a:gd name="connsiteY79-157574" fmla="*/ 1077960 h 2711051"/>
                  <a:gd name="connsiteX80-157575" fmla="*/ 5822051 w 5936218"/>
                  <a:gd name="connsiteY80-157576" fmla="*/ 1027155 h 2711051"/>
                  <a:gd name="connsiteX81-157577" fmla="*/ 5834092 w 5936218"/>
                  <a:gd name="connsiteY81-157578" fmla="*/ 1029028 h 2711051"/>
                  <a:gd name="connsiteX82-157579" fmla="*/ 5833958 w 5936218"/>
                  <a:gd name="connsiteY82-157580" fmla="*/ 1027155 h 2711051"/>
                  <a:gd name="connsiteX83-157581" fmla="*/ 5936219 w 5936218"/>
                  <a:gd name="connsiteY83-157582" fmla="*/ 1043062 h 2711051"/>
                  <a:gd name="connsiteX84-157583" fmla="*/ 5908949 w 5936218"/>
                  <a:gd name="connsiteY84-157584" fmla="*/ 1258947 h 2711051"/>
                  <a:gd name="connsiteX85-157585" fmla="*/ 5893042 w 5936218"/>
                  <a:gd name="connsiteY85-157586" fmla="*/ 1274854 h 2711051"/>
                  <a:gd name="connsiteX86-157587" fmla="*/ 5861227 w 5936218"/>
                  <a:gd name="connsiteY86-157588" fmla="*/ 1274854 h 2711051"/>
                  <a:gd name="connsiteX87-157589" fmla="*/ 5817506 w 5936218"/>
                  <a:gd name="connsiteY87-157590" fmla="*/ 1240767 h 2711051"/>
                  <a:gd name="connsiteX88-157591" fmla="*/ 5767511 w 5936218"/>
                  <a:gd name="connsiteY88-157592" fmla="*/ 1215770 h 2711051"/>
                  <a:gd name="connsiteX89-157593" fmla="*/ 5729132 w 5936218"/>
                  <a:gd name="connsiteY89-157594" fmla="*/ 1167751 h 2711051"/>
                  <a:gd name="connsiteX90-157595" fmla="*/ 5695337 w 5936218"/>
                  <a:gd name="connsiteY90-157596" fmla="*/ 1177138 h 2711051"/>
                  <a:gd name="connsiteX91-157597" fmla="*/ 5693366 w 5936218"/>
                  <a:gd name="connsiteY91-157598" fmla="*/ 1174378 h 2711051"/>
                  <a:gd name="connsiteX92-157599" fmla="*/ 5640799 w 5936218"/>
                  <a:gd name="connsiteY92-157600" fmla="*/ 1133961 h 2711051"/>
                  <a:gd name="connsiteX93-157601" fmla="*/ 5656705 w 5936218"/>
                  <a:gd name="connsiteY93-157602" fmla="*/ 1177138 h 2711051"/>
                  <a:gd name="connsiteX94-157603" fmla="*/ 5586259 w 5936218"/>
                  <a:gd name="connsiteY94-157604" fmla="*/ 1252129 h 2711051"/>
                  <a:gd name="connsiteX95-157605" fmla="*/ 5575676 w 5936218"/>
                  <a:gd name="connsiteY95-157606" fmla="*/ 1251121 h 2711051"/>
                  <a:gd name="connsiteX96-157607" fmla="*/ 5539436 w 5936218"/>
                  <a:gd name="connsiteY96-157608" fmla="*/ 1248804 h 2711051"/>
                  <a:gd name="connsiteX97-157609" fmla="*/ 5593077 w 5936218"/>
                  <a:gd name="connsiteY97-157610" fmla="*/ 1354390 h 2711051"/>
                  <a:gd name="connsiteX98-157611" fmla="*/ 5613529 w 5936218"/>
                  <a:gd name="connsiteY98-157612" fmla="*/ 1413474 h 2711051"/>
                  <a:gd name="connsiteX99-157613" fmla="*/ 5608984 w 5936218"/>
                  <a:gd name="connsiteY99-157614" fmla="*/ 1436199 h 2711051"/>
                  <a:gd name="connsiteX100-157615" fmla="*/ 5597799 w 5936218"/>
                  <a:gd name="connsiteY100-157616" fmla="*/ 1432590 h 2711051"/>
                  <a:gd name="connsiteX101-157617" fmla="*/ 5534271 w 5936218"/>
                  <a:gd name="connsiteY101-157618" fmla="*/ 1415939 h 2711051"/>
                  <a:gd name="connsiteX102-157619" fmla="*/ 5436277 w 5936218"/>
                  <a:gd name="connsiteY102-157620" fmla="*/ 1472558 h 2711051"/>
                  <a:gd name="connsiteX103-157621" fmla="*/ 5397645 w 5936218"/>
                  <a:gd name="connsiteY103-157622" fmla="*/ 1483921 h 2711051"/>
                  <a:gd name="connsiteX104-157623" fmla="*/ 5345378 w 5936218"/>
                  <a:gd name="connsiteY104-157624" fmla="*/ 1538460 h 2711051"/>
                  <a:gd name="connsiteX105-157625" fmla="*/ 5290839 w 5936218"/>
                  <a:gd name="connsiteY105-157626" fmla="*/ 1586181 h 2711051"/>
                  <a:gd name="connsiteX106-157627" fmla="*/ 5274932 w 5936218"/>
                  <a:gd name="connsiteY106-157628" fmla="*/ 1617996 h 2711051"/>
                  <a:gd name="connsiteX107-157629" fmla="*/ 5267238 w 5936218"/>
                  <a:gd name="connsiteY107-157630" fmla="*/ 1609569 h 2711051"/>
                  <a:gd name="connsiteX108-157631" fmla="*/ 5263025 w 5936218"/>
                  <a:gd name="connsiteY108-157632" fmla="*/ 1617996 h 2711051"/>
                  <a:gd name="connsiteX109-157633" fmla="*/ 5219538 w 5936218"/>
                  <a:gd name="connsiteY109-157634" fmla="*/ 1570368 h 2711051"/>
                  <a:gd name="connsiteX110-157635" fmla="*/ 5129494 w 5936218"/>
                  <a:gd name="connsiteY110-157636" fmla="*/ 1624813 h 2711051"/>
                  <a:gd name="connsiteX111-157637" fmla="*/ 5126389 w 5936218"/>
                  <a:gd name="connsiteY111-157638" fmla="*/ 1619491 h 2711051"/>
                  <a:gd name="connsiteX112-157639" fmla="*/ 5117587 w 5936218"/>
                  <a:gd name="connsiteY112-157640" fmla="*/ 1624813 h 2711051"/>
                  <a:gd name="connsiteX113-157641" fmla="*/ 5105544 w 5936218"/>
                  <a:gd name="connsiteY113-157642" fmla="*/ 1604167 h 2711051"/>
                  <a:gd name="connsiteX114-157643" fmla="*/ 5074955 w 5936218"/>
                  <a:gd name="connsiteY114-157644" fmla="*/ 1629358 h 2711051"/>
                  <a:gd name="connsiteX115-157645" fmla="*/ 5065718 w 5936218"/>
                  <a:gd name="connsiteY115-157646" fmla="*/ 1627159 h 2711051"/>
                  <a:gd name="connsiteX116-157647" fmla="*/ 5063048 w 5936218"/>
                  <a:gd name="connsiteY116-157648" fmla="*/ 1629358 h 2711051"/>
                  <a:gd name="connsiteX117-157649" fmla="*/ 5026594 w 5936218"/>
                  <a:gd name="connsiteY117-157650" fmla="*/ 1620679 h 2711051"/>
                  <a:gd name="connsiteX118-157651" fmla="*/ 5015871 w 5936218"/>
                  <a:gd name="connsiteY118-157652" fmla="*/ 1665718 h 2711051"/>
                  <a:gd name="connsiteX119-157653" fmla="*/ 4974967 w 5936218"/>
                  <a:gd name="connsiteY119-157654" fmla="*/ 1731619 h 2711051"/>
                  <a:gd name="connsiteX120-157655" fmla="*/ 4974967 w 5936218"/>
                  <a:gd name="connsiteY120-157656" fmla="*/ 1763434 h 2711051"/>
                  <a:gd name="connsiteX121-157657" fmla="*/ 5011326 w 5936218"/>
                  <a:gd name="connsiteY121-157658" fmla="*/ 1877057 h 2711051"/>
                  <a:gd name="connsiteX122-157659" fmla="*/ 4999419 w 5936218"/>
                  <a:gd name="connsiteY122-157660" fmla="*/ 1877057 h 2711051"/>
                  <a:gd name="connsiteX123-157661" fmla="*/ 4974967 w 5936218"/>
                  <a:gd name="connsiteY123-157662" fmla="*/ 1877057 h 2711051"/>
                  <a:gd name="connsiteX124-157663" fmla="*/ 4963605 w 5936218"/>
                  <a:gd name="connsiteY124-157664" fmla="*/ 1929323 h 2711051"/>
                  <a:gd name="connsiteX125-157665" fmla="*/ 4974967 w 5936218"/>
                  <a:gd name="connsiteY125-157666" fmla="*/ 1956593 h 2711051"/>
                  <a:gd name="connsiteX126-157667" fmla="*/ 4909065 w 5936218"/>
                  <a:gd name="connsiteY126-157668" fmla="*/ 1990680 h 2711051"/>
                  <a:gd name="connsiteX127-157669" fmla="*/ 4897703 w 5936218"/>
                  <a:gd name="connsiteY127-157670" fmla="*/ 2058854 h 2711051"/>
                  <a:gd name="connsiteX128-157671" fmla="*/ 4845437 w 5936218"/>
                  <a:gd name="connsiteY128-157672" fmla="*/ 2074761 h 2711051"/>
                  <a:gd name="connsiteX129-157673" fmla="*/ 4834074 w 5936218"/>
                  <a:gd name="connsiteY129-157674" fmla="*/ 2133845 h 2711051"/>
                  <a:gd name="connsiteX130-157675" fmla="*/ 4779535 w 5936218"/>
                  <a:gd name="connsiteY130-157676" fmla="*/ 2192929 h 2711051"/>
                  <a:gd name="connsiteX131-157677" fmla="*/ 4777225 w 5936218"/>
                  <a:gd name="connsiteY131-157678" fmla="*/ 2182533 h 2711051"/>
                  <a:gd name="connsiteX132-157679" fmla="*/ 4767628 w 5936218"/>
                  <a:gd name="connsiteY132-157680" fmla="*/ 2192929 h 2711051"/>
                  <a:gd name="connsiteX133-157681" fmla="*/ 4758538 w 5936218"/>
                  <a:gd name="connsiteY133-157682" fmla="*/ 2152025 h 2711051"/>
                  <a:gd name="connsiteX134-157683" fmla="*/ 4742631 w 5936218"/>
                  <a:gd name="connsiteY134-157684" fmla="*/ 2065671 h 2711051"/>
                  <a:gd name="connsiteX135-157685" fmla="*/ 4715361 w 5936218"/>
                  <a:gd name="connsiteY135-157686" fmla="*/ 1924779 h 2711051"/>
                  <a:gd name="connsiteX136-157687" fmla="*/ 4735813 w 5936218"/>
                  <a:gd name="connsiteY136-157688" fmla="*/ 1833880 h 2711051"/>
                  <a:gd name="connsiteX137-157689" fmla="*/ 4767628 w 5936218"/>
                  <a:gd name="connsiteY137-157690" fmla="*/ 1790703 h 2711051"/>
                  <a:gd name="connsiteX138-157691" fmla="*/ 4767628 w 5936218"/>
                  <a:gd name="connsiteY138-157692" fmla="*/ 1763434 h 2711051"/>
                  <a:gd name="connsiteX139-157693" fmla="*/ 4826712 w 5936218"/>
                  <a:gd name="connsiteY139-157694" fmla="*/ 1747526 h 2711051"/>
                  <a:gd name="connsiteX140-157695" fmla="*/ 4892613 w 5936218"/>
                  <a:gd name="connsiteY140-157696" fmla="*/ 1656628 h 2711051"/>
                  <a:gd name="connsiteX141-157697" fmla="*/ 4956243 w 5936218"/>
                  <a:gd name="connsiteY141-157698" fmla="*/ 1581637 h 2711051"/>
                  <a:gd name="connsiteX142-157699" fmla="*/ 5022143 w 5936218"/>
                  <a:gd name="connsiteY142-157700" fmla="*/ 1522552 h 2711051"/>
                  <a:gd name="connsiteX143-157701" fmla="*/ 5046694 w 5936218"/>
                  <a:gd name="connsiteY143-157702" fmla="*/ 1415425 h 2711051"/>
                  <a:gd name="connsiteX144-157703" fmla="*/ 5015871 w 5936218"/>
                  <a:gd name="connsiteY144-157704" fmla="*/ 1420292 h 2711051"/>
                  <a:gd name="connsiteX145-157705" fmla="*/ 4995419 w 5936218"/>
                  <a:gd name="connsiteY145-157706" fmla="*/ 1483921 h 2711051"/>
                  <a:gd name="connsiteX146-157707" fmla="*/ 4904521 w 5936218"/>
                  <a:gd name="connsiteY146-157708" fmla="*/ 1570274 h 2711051"/>
                  <a:gd name="connsiteX147-157709" fmla="*/ 4901708 w 5936218"/>
                  <a:gd name="connsiteY147-157710" fmla="*/ 1561634 h 2711051"/>
                  <a:gd name="connsiteX148-157711" fmla="*/ 4892613 w 5936218"/>
                  <a:gd name="connsiteY148-157712" fmla="*/ 1570274 h 2711051"/>
                  <a:gd name="connsiteX149-157713" fmla="*/ 4861835 w 5936218"/>
                  <a:gd name="connsiteY149-157714" fmla="*/ 1475740 h 2711051"/>
                  <a:gd name="connsiteX150-157715" fmla="*/ 4779535 w 5936218"/>
                  <a:gd name="connsiteY150-157716" fmla="*/ 1499828 h 2711051"/>
                  <a:gd name="connsiteX151-157717" fmla="*/ 4684091 w 5936218"/>
                  <a:gd name="connsiteY151-157718" fmla="*/ 1624813 h 2711051"/>
                  <a:gd name="connsiteX152-157719" fmla="*/ 4715906 w 5936218"/>
                  <a:gd name="connsiteY152-157720" fmla="*/ 1672535 h 2711051"/>
                  <a:gd name="connsiteX153-157721" fmla="*/ 4636369 w 5936218"/>
                  <a:gd name="connsiteY153-157722" fmla="*/ 1688442 h 2711051"/>
                  <a:gd name="connsiteX154-157723" fmla="*/ 4577285 w 5936218"/>
                  <a:gd name="connsiteY154-157724" fmla="*/ 1692987 h 2711051"/>
                  <a:gd name="connsiteX155-157725" fmla="*/ 4577373 w 5936218"/>
                  <a:gd name="connsiteY155-157726" fmla="*/ 1692065 h 2711051"/>
                  <a:gd name="connsiteX156-157727" fmla="*/ 4565379 w 5936218"/>
                  <a:gd name="connsiteY156-157728" fmla="*/ 1692987 h 2711051"/>
                  <a:gd name="connsiteX157-157729" fmla="*/ 4569923 w 5936218"/>
                  <a:gd name="connsiteY157-157730" fmla="*/ 1645266 h 2711051"/>
                  <a:gd name="connsiteX158-157731" fmla="*/ 4520081 w 5936218"/>
                  <a:gd name="connsiteY158-157732" fmla="*/ 1635680 h 2711051"/>
                  <a:gd name="connsiteX159-157733" fmla="*/ 4475025 w 5936218"/>
                  <a:gd name="connsiteY159-157734" fmla="*/ 1665718 h 2711051"/>
                  <a:gd name="connsiteX160-157735" fmla="*/ 4464394 w 5936218"/>
                  <a:gd name="connsiteY160-157736" fmla="*/ 1664867 h 2711051"/>
                  <a:gd name="connsiteX161-157737" fmla="*/ 4463118 w 5936218"/>
                  <a:gd name="connsiteY161-157738" fmla="*/ 1665718 h 2711051"/>
                  <a:gd name="connsiteX162-157739" fmla="*/ 4357637 w 5936218"/>
                  <a:gd name="connsiteY162-157740" fmla="*/ 1657279 h 2711051"/>
                  <a:gd name="connsiteX163-157741" fmla="*/ 4243233 w 5936218"/>
                  <a:gd name="connsiteY163-157742" fmla="*/ 1677080 h 2711051"/>
                  <a:gd name="connsiteX164-157743" fmla="*/ 4125065 w 5936218"/>
                  <a:gd name="connsiteY164-157744" fmla="*/ 1811155 h 2711051"/>
                  <a:gd name="connsiteX165-157745" fmla="*/ 3984173 w 5936218"/>
                  <a:gd name="connsiteY165-157746" fmla="*/ 1967955 h 2711051"/>
                  <a:gd name="connsiteX166-157747" fmla="*/ 4038712 w 5936218"/>
                  <a:gd name="connsiteY166-157748" fmla="*/ 1972500 h 2711051"/>
                  <a:gd name="connsiteX167-157749" fmla="*/ 4059164 w 5936218"/>
                  <a:gd name="connsiteY167-157750" fmla="*/ 2015677 h 2711051"/>
                  <a:gd name="connsiteX168-157751" fmla="*/ 4087782 w 5936218"/>
                  <a:gd name="connsiteY168-157752" fmla="*/ 2024094 h 2711051"/>
                  <a:gd name="connsiteX169-157753" fmla="*/ 4106341 w 5936218"/>
                  <a:gd name="connsiteY169-157754" fmla="*/ 1995225 h 2711051"/>
                  <a:gd name="connsiteX170-157755" fmla="*/ 4117411 w 5936218"/>
                  <a:gd name="connsiteY170-157756" fmla="*/ 1996527 h 2711051"/>
                  <a:gd name="connsiteX171-157757" fmla="*/ 4118248 w 5936218"/>
                  <a:gd name="connsiteY171-157758" fmla="*/ 1995225 h 2711051"/>
                  <a:gd name="connsiteX172-157759" fmla="*/ 4156880 w 5936218"/>
                  <a:gd name="connsiteY172-157760" fmla="*/ 1999770 h 2711051"/>
                  <a:gd name="connsiteX173-157761" fmla="*/ 4211419 w 5936218"/>
                  <a:gd name="connsiteY173-157762" fmla="*/ 2070216 h 2711051"/>
                  <a:gd name="connsiteX174-157763" fmla="*/ 4215964 w 5936218"/>
                  <a:gd name="connsiteY174-157764" fmla="*/ 2117938 h 2711051"/>
                  <a:gd name="connsiteX175-157765" fmla="*/ 4184149 w 5936218"/>
                  <a:gd name="connsiteY175-157766" fmla="*/ 2177022 h 2711051"/>
                  <a:gd name="connsiteX176-157767" fmla="*/ 4177332 w 5936218"/>
                  <a:gd name="connsiteY176-157768" fmla="*/ 2247468 h 2711051"/>
                  <a:gd name="connsiteX177-157769" fmla="*/ 4161425 w 5936218"/>
                  <a:gd name="connsiteY177-157770" fmla="*/ 2333822 h 2711051"/>
                  <a:gd name="connsiteX178-157771" fmla="*/ 4109158 w 5936218"/>
                  <a:gd name="connsiteY178-157772" fmla="*/ 2413358 h 2711051"/>
                  <a:gd name="connsiteX179-157773" fmla="*/ 4097796 w 5936218"/>
                  <a:gd name="connsiteY179-157774" fmla="*/ 2451990 h 2711051"/>
                  <a:gd name="connsiteX180-157775" fmla="*/ 4043257 w 5936218"/>
                  <a:gd name="connsiteY180-157776" fmla="*/ 2511074 h 2711051"/>
                  <a:gd name="connsiteX181-157777" fmla="*/ 3995535 w 5936218"/>
                  <a:gd name="connsiteY181-157778" fmla="*/ 2570158 h 2711051"/>
                  <a:gd name="connsiteX182-157779" fmla="*/ 3975083 w 5936218"/>
                  <a:gd name="connsiteY182-157780" fmla="*/ 2601973 h 2711051"/>
                  <a:gd name="connsiteX183-157781" fmla="*/ 3925089 w 5936218"/>
                  <a:gd name="connsiteY183-157782" fmla="*/ 2629242 h 2711051"/>
                  <a:gd name="connsiteX184-157783" fmla="*/ 3913182 w 5936218"/>
                  <a:gd name="connsiteY184-157784" fmla="*/ 2629242 h 2711051"/>
                  <a:gd name="connsiteX185-157785" fmla="*/ 3904637 w 5936218"/>
                  <a:gd name="connsiteY185-157786" fmla="*/ 2629242 h 2711051"/>
                  <a:gd name="connsiteX186-157787" fmla="*/ 3892729 w 5936218"/>
                  <a:gd name="connsiteY186-157788" fmla="*/ 2629242 h 2711051"/>
                  <a:gd name="connsiteX187-157789" fmla="*/ 3829645 w 5936218"/>
                  <a:gd name="connsiteY187-157790" fmla="*/ 2640605 h 2711051"/>
                  <a:gd name="connsiteX188-157791" fmla="*/ 3822828 w 5936218"/>
                  <a:gd name="connsiteY188-157792" fmla="*/ 2661057 h 2711051"/>
                  <a:gd name="connsiteX189-157793" fmla="*/ 3818283 w 5936218"/>
                  <a:gd name="connsiteY189-157794" fmla="*/ 2651967 h 2711051"/>
                  <a:gd name="connsiteX190-157795" fmla="*/ 3818283 w 5936218"/>
                  <a:gd name="connsiteY190-157796" fmla="*/ 2640241 h 2711051"/>
                  <a:gd name="connsiteX191-157797" fmla="*/ 3817738 w 5936218"/>
                  <a:gd name="connsiteY191-157798" fmla="*/ 2640605 h 2711051"/>
                  <a:gd name="connsiteX192-157799" fmla="*/ 3810921 w 5936218"/>
                  <a:gd name="connsiteY192-157800" fmla="*/ 2661057 h 2711051"/>
                  <a:gd name="connsiteX193-157801" fmla="*/ 3822283 w 5936218"/>
                  <a:gd name="connsiteY193-157802" fmla="*/ 2522437 h 2711051"/>
                  <a:gd name="connsiteX194-157803" fmla="*/ 3849553 w 5936218"/>
                  <a:gd name="connsiteY194-157804" fmla="*/ 2499712 h 2711051"/>
                  <a:gd name="connsiteX195-157805" fmla="*/ 3858814 w 5936218"/>
                  <a:gd name="connsiteY195-157806" fmla="*/ 2501917 h 2711051"/>
                  <a:gd name="connsiteX196-157807" fmla="*/ 3861460 w 5936218"/>
                  <a:gd name="connsiteY196-157808" fmla="*/ 2499712 h 2711051"/>
                  <a:gd name="connsiteX197-157809" fmla="*/ 3898487 w 5936218"/>
                  <a:gd name="connsiteY197-157810" fmla="*/ 2508528 h 2711051"/>
                  <a:gd name="connsiteX198-157811" fmla="*/ 3919999 w 5936218"/>
                  <a:gd name="connsiteY198-157812" fmla="*/ 2463353 h 2711051"/>
                  <a:gd name="connsiteX199-157813" fmla="*/ 3935906 w 5936218"/>
                  <a:gd name="connsiteY199-157814" fmla="*/ 2404268 h 2711051"/>
                  <a:gd name="connsiteX200-157815" fmla="*/ 3947269 w 5936218"/>
                  <a:gd name="connsiteY200-157816" fmla="*/ 2381544 h 2711051"/>
                  <a:gd name="connsiteX201-157817" fmla="*/ 3966292 w 5936218"/>
                  <a:gd name="connsiteY201-157818" fmla="*/ 2337156 h 2711051"/>
                  <a:gd name="connsiteX202-157819" fmla="*/ 3915999 w 5936218"/>
                  <a:gd name="connsiteY202-157820" fmla="*/ 2349729 h 2711051"/>
                  <a:gd name="connsiteX203-157821" fmla="*/ 3888729 w 5936218"/>
                  <a:gd name="connsiteY203-157822" fmla="*/ 2372454 h 2711051"/>
                  <a:gd name="connsiteX204-157823" fmla="*/ 3876822 w 5936218"/>
                  <a:gd name="connsiteY204-157824" fmla="*/ 2372454 h 2711051"/>
                  <a:gd name="connsiteX205-157825" fmla="*/ 3829645 w 5936218"/>
                  <a:gd name="connsiteY205-157826" fmla="*/ 2372454 h 2711051"/>
                  <a:gd name="connsiteX206-157827" fmla="*/ 3817738 w 5936218"/>
                  <a:gd name="connsiteY206-157828" fmla="*/ 2372454 h 2711051"/>
                  <a:gd name="connsiteX207-157829" fmla="*/ 3801831 w 5936218"/>
                  <a:gd name="connsiteY207-157830" fmla="*/ 2317915 h 2711051"/>
                  <a:gd name="connsiteX208-157831" fmla="*/ 3758654 w 5936218"/>
                  <a:gd name="connsiteY208-157832" fmla="*/ 2279283 h 2711051"/>
                  <a:gd name="connsiteX209-157833" fmla="*/ 3692753 w 5936218"/>
                  <a:gd name="connsiteY209-157834" fmla="*/ 2263376 h 2711051"/>
                  <a:gd name="connsiteX210-157835" fmla="*/ 3683663 w 5936218"/>
                  <a:gd name="connsiteY210-157836" fmla="*/ 2204292 h 2711051"/>
                  <a:gd name="connsiteX211-157837" fmla="*/ 3672301 w 5936218"/>
                  <a:gd name="connsiteY211-157838" fmla="*/ 2172477 h 2711051"/>
                  <a:gd name="connsiteX212-157839" fmla="*/ 3656393 w 5936218"/>
                  <a:gd name="connsiteY212-157840" fmla="*/ 2145208 h 2711051"/>
                  <a:gd name="connsiteX213-157841" fmla="*/ 3633669 w 5936218"/>
                  <a:gd name="connsiteY213-157842" fmla="*/ 2086123 h 2711051"/>
                  <a:gd name="connsiteX214-157843" fmla="*/ 3601854 w 5936218"/>
                  <a:gd name="connsiteY214-157844" fmla="*/ 2065671 h 2711051"/>
                  <a:gd name="connsiteX215-157845" fmla="*/ 3545995 w 5936218"/>
                  <a:gd name="connsiteY215-157846" fmla="*/ 2044187 h 2711051"/>
                  <a:gd name="connsiteX216-157847" fmla="*/ 3506955 w 5936218"/>
                  <a:gd name="connsiteY216-157848" fmla="*/ 2049764 h 2711051"/>
                  <a:gd name="connsiteX217-157849" fmla="*/ 3463779 w 5936218"/>
                  <a:gd name="connsiteY217-157850" fmla="*/ 2058854 h 2711051"/>
                  <a:gd name="connsiteX218-157851" fmla="*/ 3431964 w 5936218"/>
                  <a:gd name="connsiteY218-157852" fmla="*/ 2086123 h 2711051"/>
                  <a:gd name="connsiteX219-157853" fmla="*/ 3452416 w 5936218"/>
                  <a:gd name="connsiteY219-157854" fmla="*/ 2102031 h 2711051"/>
                  <a:gd name="connsiteX220-157855" fmla="*/ 3452416 w 5936218"/>
                  <a:gd name="connsiteY220-157856" fmla="*/ 2133845 h 2711051"/>
                  <a:gd name="connsiteX221-157857" fmla="*/ 1811153 w 5936218"/>
                  <a:gd name="connsiteY221-157858" fmla="*/ 1999770 h 2711051"/>
                  <a:gd name="connsiteX222-157859" fmla="*/ 1748069 w 5936218"/>
                  <a:gd name="connsiteY222-157860" fmla="*/ 2038402 h 2711051"/>
                  <a:gd name="connsiteX223-157861" fmla="*/ 1711709 w 5936218"/>
                  <a:gd name="connsiteY223-157862" fmla="*/ 2042947 h 2711051"/>
                  <a:gd name="connsiteX224-157863" fmla="*/ 1711926 w 5936218"/>
                  <a:gd name="connsiteY224-157864" fmla="*/ 2041431 h 2711051"/>
                  <a:gd name="connsiteX225-157865" fmla="*/ 1699803 w 5936218"/>
                  <a:gd name="connsiteY225-157866" fmla="*/ 2042947 h 2711051"/>
                  <a:gd name="connsiteX226-157867" fmla="*/ 1704347 w 5936218"/>
                  <a:gd name="connsiteY226-157868" fmla="*/ 2011132 h 2711051"/>
                  <a:gd name="connsiteX227-157869" fmla="*/ 1662460 w 5936218"/>
                  <a:gd name="connsiteY227-157870" fmla="*/ 1993181 h 2711051"/>
                  <a:gd name="connsiteX228-157871" fmla="*/ 1629901 w 5936218"/>
                  <a:gd name="connsiteY228-157872" fmla="*/ 2006587 h 2711051"/>
                  <a:gd name="connsiteX229-157873" fmla="*/ 1629300 w 5936218"/>
                  <a:gd name="connsiteY229-157874" fmla="*/ 2001932 h 2711051"/>
                  <a:gd name="connsiteX230-157875" fmla="*/ 1617994 w 5936218"/>
                  <a:gd name="connsiteY230-157876" fmla="*/ 2006587 h 2711051"/>
                  <a:gd name="connsiteX231-157877" fmla="*/ 1608904 w 5936218"/>
                  <a:gd name="connsiteY231-157878" fmla="*/ 1936141 h 2711051"/>
                  <a:gd name="connsiteX232-157879" fmla="*/ 1552684 w 5936218"/>
                  <a:gd name="connsiteY232-157880" fmla="*/ 1926448 h 2711051"/>
                  <a:gd name="connsiteX233-157881" fmla="*/ 1518550 w 5936218"/>
                  <a:gd name="connsiteY233-157882" fmla="*/ 1952048 h 2711051"/>
                  <a:gd name="connsiteX234-157883" fmla="*/ 1425379 w 5936218"/>
                  <a:gd name="connsiteY234-157884" fmla="*/ 1972500 h 2711051"/>
                  <a:gd name="connsiteX235-157885" fmla="*/ 1409472 w 5936218"/>
                  <a:gd name="connsiteY235-157886" fmla="*/ 1990680 h 2711051"/>
                  <a:gd name="connsiteX236-157887" fmla="*/ 1270852 w 5936218"/>
                  <a:gd name="connsiteY236-157888" fmla="*/ 2011132 h 2711051"/>
                  <a:gd name="connsiteX237-157889" fmla="*/ 1254945 w 5936218"/>
                  <a:gd name="connsiteY237-157890" fmla="*/ 2031584 h 2711051"/>
                  <a:gd name="connsiteX238-157891" fmla="*/ 1282214 w 5936218"/>
                  <a:gd name="connsiteY238-157892" fmla="*/ 2074761 h 2711051"/>
                  <a:gd name="connsiteX239-157893" fmla="*/ 1243582 w 5936218"/>
                  <a:gd name="connsiteY239-157894" fmla="*/ 2090668 h 2711051"/>
                  <a:gd name="connsiteX240-157895" fmla="*/ 1254945 w 5936218"/>
                  <a:gd name="connsiteY240-157896" fmla="*/ 2108848 h 2711051"/>
                  <a:gd name="connsiteX241-157897" fmla="*/ 1216313 w 5936218"/>
                  <a:gd name="connsiteY241-157898" fmla="*/ 2133845 h 2711051"/>
                  <a:gd name="connsiteX242-157899" fmla="*/ 1275397 w 5936218"/>
                  <a:gd name="connsiteY242-157900" fmla="*/ 2177022 h 2711051"/>
                  <a:gd name="connsiteX243-157901" fmla="*/ 1270852 w 5936218"/>
                  <a:gd name="connsiteY243-157902" fmla="*/ 2204292 h 2711051"/>
                  <a:gd name="connsiteX244-157903" fmla="*/ 1259108 w 5936218"/>
                  <a:gd name="connsiteY244-157904" fmla="*/ 2203313 h 2711051"/>
                  <a:gd name="connsiteX245-157905" fmla="*/ 1258945 w 5936218"/>
                  <a:gd name="connsiteY245-157906" fmla="*/ 2204292 h 2711051"/>
                  <a:gd name="connsiteX246-157907" fmla="*/ 1215644 w 5936218"/>
                  <a:gd name="connsiteY246-157908" fmla="*/ 2200683 h 2711051"/>
                  <a:gd name="connsiteX247-157909" fmla="*/ 1204950 w 5936218"/>
                  <a:gd name="connsiteY247-157910" fmla="*/ 2215654 h 2711051"/>
                  <a:gd name="connsiteX248-157911" fmla="*/ 1196495 w 5936218"/>
                  <a:gd name="connsiteY248-157912" fmla="*/ 2210822 h 2711051"/>
                  <a:gd name="connsiteX249-157913" fmla="*/ 1193043 w 5936218"/>
                  <a:gd name="connsiteY249-157914" fmla="*/ 2215654 h 2711051"/>
                  <a:gd name="connsiteX250-157915" fmla="*/ 1145322 w 5936218"/>
                  <a:gd name="connsiteY250-157916" fmla="*/ 2188384 h 2711051"/>
                  <a:gd name="connsiteX251-157917" fmla="*/ 1098145 w 5936218"/>
                  <a:gd name="connsiteY251-157918" fmla="*/ 2188384 h 2711051"/>
                  <a:gd name="connsiteX252-157919" fmla="*/ 1061785 w 5936218"/>
                  <a:gd name="connsiteY252-157920" fmla="*/ 2215654 h 2711051"/>
                  <a:gd name="connsiteX253-157921" fmla="*/ 1055322 w 5936218"/>
                  <a:gd name="connsiteY253-157922" fmla="*/ 2211571 h 2711051"/>
                  <a:gd name="connsiteX254-157923" fmla="*/ 1049878 w 5936218"/>
                  <a:gd name="connsiteY254-157924" fmla="*/ 2215654 h 2711051"/>
                  <a:gd name="connsiteX255-157925" fmla="*/ 1006701 w 5936218"/>
                  <a:gd name="connsiteY255-157926" fmla="*/ 2188384 h 2711051"/>
                  <a:gd name="connsiteX256-157927" fmla="*/ 924893 w 5936218"/>
                  <a:gd name="connsiteY256-157928" fmla="*/ 2152025 h 2711051"/>
                  <a:gd name="connsiteX257-157929" fmla="*/ 877716 w 5936218"/>
                  <a:gd name="connsiteY257-157930" fmla="*/ 2152025 h 2711051"/>
                  <a:gd name="connsiteX258-157931" fmla="*/ 802724 w 5936218"/>
                  <a:gd name="connsiteY258-157932" fmla="*/ 2215654 h 2711051"/>
                  <a:gd name="connsiteX259-157933" fmla="*/ 798179 w 5936218"/>
                  <a:gd name="connsiteY259-157934" fmla="*/ 2258831 h 2711051"/>
                  <a:gd name="connsiteX260-157935" fmla="*/ 787406 w 5936218"/>
                  <a:gd name="connsiteY260-157936" fmla="*/ 2248058 h 2711051"/>
                  <a:gd name="connsiteX261-157937" fmla="*/ 786272 w 5936218"/>
                  <a:gd name="connsiteY261-157938" fmla="*/ 2258831 h 2711051"/>
                  <a:gd name="connsiteX262-157939" fmla="*/ 756063 w 5936218"/>
                  <a:gd name="connsiteY262-157940" fmla="*/ 2228621 h 2711051"/>
                  <a:gd name="connsiteX263-157941" fmla="*/ 732278 w 5936218"/>
                  <a:gd name="connsiteY263-157942" fmla="*/ 2286100 h 2711051"/>
                  <a:gd name="connsiteX264-157943" fmla="*/ 743640 w 5936218"/>
                  <a:gd name="connsiteY264-157944" fmla="*/ 2295190 h 2711051"/>
                  <a:gd name="connsiteX265-157945" fmla="*/ 723188 w 5936218"/>
                  <a:gd name="connsiteY265-157946" fmla="*/ 2338367 h 2711051"/>
                  <a:gd name="connsiteX266-157947" fmla="*/ 747026 w 5936218"/>
                  <a:gd name="connsiteY266-157948" fmla="*/ 2375208 h 2711051"/>
                  <a:gd name="connsiteX267-157949" fmla="*/ 763548 w 5936218"/>
                  <a:gd name="connsiteY267-157950" fmla="*/ 2372454 h 2711051"/>
                  <a:gd name="connsiteX268-157951" fmla="*/ 764871 w 5936218"/>
                  <a:gd name="connsiteY268-157952" fmla="*/ 2374218 h 2711051"/>
                  <a:gd name="connsiteX269-157953" fmla="*/ 775455 w 5936218"/>
                  <a:gd name="connsiteY269-157954" fmla="*/ 2372454 h 2711051"/>
                  <a:gd name="connsiteX270-157955" fmla="*/ 802724 w 5936218"/>
                  <a:gd name="connsiteY270-157956" fmla="*/ 2408813 h 2711051"/>
                  <a:gd name="connsiteX271-157957" fmla="*/ 798179 w 5936218"/>
                  <a:gd name="connsiteY271-157958" fmla="*/ 2436083 h 2711051"/>
                  <a:gd name="connsiteX272-157959" fmla="*/ 818632 w 5936218"/>
                  <a:gd name="connsiteY272-157960" fmla="*/ 2447445 h 2711051"/>
                  <a:gd name="connsiteX273-157961" fmla="*/ 802724 w 5936218"/>
                  <a:gd name="connsiteY273-157962" fmla="*/ 2479260 h 2711051"/>
                  <a:gd name="connsiteX274-157963" fmla="*/ 766365 w 5936218"/>
                  <a:gd name="connsiteY274-157964" fmla="*/ 2483805 h 2711051"/>
                  <a:gd name="connsiteX275-157965" fmla="*/ 727733 w 5936218"/>
                  <a:gd name="connsiteY275-157966" fmla="*/ 2542889 h 2711051"/>
                  <a:gd name="connsiteX276-157967" fmla="*/ 759548 w 5936218"/>
                  <a:gd name="connsiteY276-157968" fmla="*/ 2586066 h 2711051"/>
                  <a:gd name="connsiteX277-157969" fmla="*/ 759548 w 5936218"/>
                  <a:gd name="connsiteY277-157970" fmla="*/ 2624697 h 2711051"/>
                  <a:gd name="connsiteX278-157971" fmla="*/ 798179 w 5936218"/>
                  <a:gd name="connsiteY278-157972" fmla="*/ 2683782 h 2711051"/>
                  <a:gd name="connsiteX279-157973" fmla="*/ 775455 w 5936218"/>
                  <a:gd name="connsiteY279-157974" fmla="*/ 2699689 h 2711051"/>
                  <a:gd name="connsiteX280-157975" fmla="*/ 770910 w 5936218"/>
                  <a:gd name="connsiteY280-157976" fmla="*/ 2711051 h 2711051"/>
                  <a:gd name="connsiteX281-157977" fmla="*/ 759003 w 5936218"/>
                  <a:gd name="connsiteY281-157978" fmla="*/ 2711051 h 2711051"/>
                  <a:gd name="connsiteX282-157979" fmla="*/ 755003 w 5936218"/>
                  <a:gd name="connsiteY282-157980" fmla="*/ 2711051 h 2711051"/>
                  <a:gd name="connsiteX283-157981" fmla="*/ 743096 w 5936218"/>
                  <a:gd name="connsiteY283-157982" fmla="*/ 2711051 h 2711051"/>
                  <a:gd name="connsiteX284-157983" fmla="*/ 715826 w 5936218"/>
                  <a:gd name="connsiteY284-157984" fmla="*/ 2676964 h 2711051"/>
                  <a:gd name="connsiteX285-157985" fmla="*/ 704464 w 5936218"/>
                  <a:gd name="connsiteY285-157986" fmla="*/ 2676964 h 2711051"/>
                  <a:gd name="connsiteX286-157987" fmla="*/ 684012 w 5936218"/>
                  <a:gd name="connsiteY286-157988" fmla="*/ 2667874 h 2711051"/>
                  <a:gd name="connsiteX287-157989" fmla="*/ 672649 w 5936218"/>
                  <a:gd name="connsiteY287-157990" fmla="*/ 2645150 h 2711051"/>
                  <a:gd name="connsiteX288-157991" fmla="*/ 645222 w 5936218"/>
                  <a:gd name="connsiteY288-157992" fmla="*/ 2637313 h 2711051"/>
                  <a:gd name="connsiteX289-157993" fmla="*/ 625472 w 5936218"/>
                  <a:gd name="connsiteY289-157994" fmla="*/ 2640605 h 2711051"/>
                  <a:gd name="connsiteX290-157995" fmla="*/ 623771 w 5936218"/>
                  <a:gd name="connsiteY290-157996" fmla="*/ 2638904 h 2711051"/>
                  <a:gd name="connsiteX291-157997" fmla="*/ 613565 w 5936218"/>
                  <a:gd name="connsiteY291-157998" fmla="*/ 2640605 h 2711051"/>
                  <a:gd name="connsiteX292-157999" fmla="*/ 609020 w 5936218"/>
                  <a:gd name="connsiteY292-158000" fmla="*/ 2636060 h 2711051"/>
                  <a:gd name="connsiteX293-158001" fmla="*/ 559026 w 5936218"/>
                  <a:gd name="connsiteY293-158002" fmla="*/ 2608790 h 2711051"/>
                  <a:gd name="connsiteX294-158003" fmla="*/ 506760 w 5936218"/>
                  <a:gd name="connsiteY294-158004" fmla="*/ 2601973 h 2711051"/>
                  <a:gd name="connsiteX295-158005" fmla="*/ 483280 w 5936218"/>
                  <a:gd name="connsiteY295-158006" fmla="*/ 2595264 h 2711051"/>
                  <a:gd name="connsiteX296-158007" fmla="*/ 480035 w 5936218"/>
                  <a:gd name="connsiteY296-158008" fmla="*/ 2597428 h 2711051"/>
                  <a:gd name="connsiteX297-158009" fmla="*/ 475042 w 5936218"/>
                  <a:gd name="connsiteY297-158010" fmla="*/ 2592910 h 2711051"/>
                  <a:gd name="connsiteX298-158011" fmla="*/ 474945 w 5936218"/>
                  <a:gd name="connsiteY298-158012" fmla="*/ 2592883 h 2711051"/>
                  <a:gd name="connsiteX299-158013" fmla="*/ 468128 w 5936218"/>
                  <a:gd name="connsiteY299-158014" fmla="*/ 2597428 h 2711051"/>
                  <a:gd name="connsiteX300-158015" fmla="*/ 420406 w 5936218"/>
                  <a:gd name="connsiteY300-158016" fmla="*/ 2554251 h 2711051"/>
                  <a:gd name="connsiteX301-158017" fmla="*/ 381774 w 5936218"/>
                  <a:gd name="connsiteY301-158018" fmla="*/ 2538344 h 2711051"/>
                  <a:gd name="connsiteX302-158019" fmla="*/ 349960 w 5936218"/>
                  <a:gd name="connsiteY302-158020" fmla="*/ 2506529 h 2711051"/>
                  <a:gd name="connsiteX303-158021" fmla="*/ 377229 w 5936218"/>
                  <a:gd name="connsiteY303-158022" fmla="*/ 2499712 h 2711051"/>
                  <a:gd name="connsiteX304-158023" fmla="*/ 404499 w 5936218"/>
                  <a:gd name="connsiteY304-158024" fmla="*/ 2451990 h 2711051"/>
                  <a:gd name="connsiteX305-158025" fmla="*/ 388591 w 5936218"/>
                  <a:gd name="connsiteY305-158026" fmla="*/ 2436083 h 2711051"/>
                  <a:gd name="connsiteX306-158027" fmla="*/ 440858 w 5936218"/>
                  <a:gd name="connsiteY306-158028" fmla="*/ 2408813 h 2711051"/>
                  <a:gd name="connsiteX307-158029" fmla="*/ 440858 w 5936218"/>
                  <a:gd name="connsiteY307-158030" fmla="*/ 2405757 h 2711051"/>
                  <a:gd name="connsiteX308-158031" fmla="*/ 416406 w 5936218"/>
                  <a:gd name="connsiteY308-158032" fmla="*/ 2408813 h 2711051"/>
                  <a:gd name="connsiteX309-158033" fmla="*/ 416406 w 5936218"/>
                  <a:gd name="connsiteY309-158034" fmla="*/ 2407325 h 2711051"/>
                  <a:gd name="connsiteX310-158035" fmla="*/ 404499 w 5936218"/>
                  <a:gd name="connsiteY310-158036" fmla="*/ 2408813 h 2711051"/>
                  <a:gd name="connsiteX311-158037" fmla="*/ 404499 w 5936218"/>
                  <a:gd name="connsiteY311-158038" fmla="*/ 2388361 h 2711051"/>
                  <a:gd name="connsiteX312-158039" fmla="*/ 424951 w 5936218"/>
                  <a:gd name="connsiteY312-158040" fmla="*/ 2372454 h 2711051"/>
                  <a:gd name="connsiteX313-158041" fmla="*/ 463583 w 5936218"/>
                  <a:gd name="connsiteY313-158042" fmla="*/ 2365637 h 2711051"/>
                  <a:gd name="connsiteX314-158043" fmla="*/ 468128 w 5936218"/>
                  <a:gd name="connsiteY314-158044" fmla="*/ 2349729 h 2711051"/>
                  <a:gd name="connsiteX315-158045" fmla="*/ 456765 w 5936218"/>
                  <a:gd name="connsiteY315-158046" fmla="*/ 2317915 h 2711051"/>
                  <a:gd name="connsiteX316-158047" fmla="*/ 474945 w 5936218"/>
                  <a:gd name="connsiteY316-158048" fmla="*/ 2290645 h 2711051"/>
                  <a:gd name="connsiteX317-158049" fmla="*/ 474945 w 5936218"/>
                  <a:gd name="connsiteY317-158050" fmla="*/ 2270193 h 2711051"/>
                  <a:gd name="connsiteX318-158051" fmla="*/ 420406 w 5936218"/>
                  <a:gd name="connsiteY318-158052" fmla="*/ 2252013 h 2711051"/>
                  <a:gd name="connsiteX319-158053" fmla="*/ 409588 w 5936218"/>
                  <a:gd name="connsiteY319-158054" fmla="*/ 2252013 h 2711051"/>
                  <a:gd name="connsiteX320-158055" fmla="*/ 397681 w 5936218"/>
                  <a:gd name="connsiteY320-158056" fmla="*/ 2252013 h 2711051"/>
                  <a:gd name="connsiteX321-158057" fmla="*/ 379485 w 5936218"/>
                  <a:gd name="connsiteY321-158058" fmla="*/ 2229774 h 2711051"/>
                  <a:gd name="connsiteX322-158059" fmla="*/ 357322 w 5936218"/>
                  <a:gd name="connsiteY322-158060" fmla="*/ 2236106 h 2711051"/>
                  <a:gd name="connsiteX323-158061" fmla="*/ 352842 w 5936218"/>
                  <a:gd name="connsiteY323-158062" fmla="*/ 2233984 h 2711051"/>
                  <a:gd name="connsiteX324-158063" fmla="*/ 345415 w 5936218"/>
                  <a:gd name="connsiteY324-158064" fmla="*/ 2236106 h 2711051"/>
                  <a:gd name="connsiteX325-158065" fmla="*/ 302238 w 5936218"/>
                  <a:gd name="connsiteY325-158066" fmla="*/ 2215654 h 2711051"/>
                  <a:gd name="connsiteX326-158067" fmla="*/ 302238 w 5936218"/>
                  <a:gd name="connsiteY326-158068" fmla="*/ 2204292 h 2711051"/>
                  <a:gd name="connsiteX327-158069" fmla="*/ 286331 w 5936218"/>
                  <a:gd name="connsiteY327-158070" fmla="*/ 2177022 h 2711051"/>
                  <a:gd name="connsiteX328-158071" fmla="*/ 270968 w 5936218"/>
                  <a:gd name="connsiteY328-158072" fmla="*/ 2177022 h 2711051"/>
                  <a:gd name="connsiteX329-158073" fmla="*/ 259061 w 5936218"/>
                  <a:gd name="connsiteY329-158074" fmla="*/ 2177022 h 2711051"/>
                  <a:gd name="connsiteX330-158075" fmla="*/ 254516 w 5936218"/>
                  <a:gd name="connsiteY330-158076" fmla="*/ 2161115 h 2711051"/>
                  <a:gd name="connsiteX331-158077" fmla="*/ 263606 w 5936218"/>
                  <a:gd name="connsiteY331-158078" fmla="*/ 2145208 h 2711051"/>
                  <a:gd name="connsiteX332-158079" fmla="*/ 243991 w 5936218"/>
                  <a:gd name="connsiteY332-158080" fmla="*/ 2114695 h 2711051"/>
                  <a:gd name="connsiteX333-158081" fmla="*/ 216429 w 5936218"/>
                  <a:gd name="connsiteY333-158082" fmla="*/ 2117938 h 2711051"/>
                  <a:gd name="connsiteX334-158083" fmla="*/ 212956 w 5936218"/>
                  <a:gd name="connsiteY334-158084" fmla="*/ 2116946 h 2711051"/>
                  <a:gd name="connsiteX335-158085" fmla="*/ 204522 w 5936218"/>
                  <a:gd name="connsiteY335-158086" fmla="*/ 2117938 h 2711051"/>
                  <a:gd name="connsiteX336-158087" fmla="*/ 199623 w 5936218"/>
                  <a:gd name="connsiteY336-158088" fmla="*/ 2116538 h 2711051"/>
                  <a:gd name="connsiteX337-158089" fmla="*/ 195977 w 5936218"/>
                  <a:gd name="connsiteY337-158090" fmla="*/ 2129300 h 2711051"/>
                  <a:gd name="connsiteX338-158091" fmla="*/ 184968 w 5936218"/>
                  <a:gd name="connsiteY338-158092" fmla="*/ 2126155 h 2711051"/>
                  <a:gd name="connsiteX339-158093" fmla="*/ 184070 w 5936218"/>
                  <a:gd name="connsiteY339-158094" fmla="*/ 2129300 h 2711051"/>
                  <a:gd name="connsiteX340-158095" fmla="*/ 168163 w 5936218"/>
                  <a:gd name="connsiteY340-158096" fmla="*/ 2124765 h 2711051"/>
                  <a:gd name="connsiteX341-158097" fmla="*/ 156800 w 5936218"/>
                  <a:gd name="connsiteY341-158098" fmla="*/ 2086123 h 2711051"/>
                  <a:gd name="connsiteX342-158099" fmla="*/ 152255 w 5936218"/>
                  <a:gd name="connsiteY342-158100" fmla="*/ 2070216 h 2711051"/>
                  <a:gd name="connsiteX343-158101" fmla="*/ 156800 w 5936218"/>
                  <a:gd name="connsiteY343-158102" fmla="*/ 2065671 h 2711051"/>
                  <a:gd name="connsiteX344-158103" fmla="*/ 168707 w 5936218"/>
                  <a:gd name="connsiteY344-158104" fmla="*/ 2065671 h 2711051"/>
                  <a:gd name="connsiteX345-158105" fmla="*/ 188615 w 5936218"/>
                  <a:gd name="connsiteY345-158106" fmla="*/ 2065671 h 2711051"/>
                  <a:gd name="connsiteX346-158107" fmla="*/ 199977 w 5936218"/>
                  <a:gd name="connsiteY346-158108" fmla="*/ 2054309 h 2711051"/>
                  <a:gd name="connsiteX347-158109" fmla="*/ 188615 w 5936218"/>
                  <a:gd name="connsiteY347-158110" fmla="*/ 2031584 h 2711051"/>
                  <a:gd name="connsiteX348-158111" fmla="*/ 168163 w 5936218"/>
                  <a:gd name="connsiteY348-158112" fmla="*/ 2022495 h 2711051"/>
                  <a:gd name="connsiteX349-158113" fmla="*/ 168163 w 5936218"/>
                  <a:gd name="connsiteY349-158114" fmla="*/ 2015677 h 2711051"/>
                  <a:gd name="connsiteX350-158115" fmla="*/ 152255 w 5936218"/>
                  <a:gd name="connsiteY350-158116" fmla="*/ 1999770 h 2711051"/>
                  <a:gd name="connsiteX351-158117" fmla="*/ 129531 w 5936218"/>
                  <a:gd name="connsiteY351-158118" fmla="*/ 1963410 h 2711051"/>
                  <a:gd name="connsiteX352-158119" fmla="*/ 140893 w 5936218"/>
                  <a:gd name="connsiteY352-158120" fmla="*/ 1940686 h 2711051"/>
                  <a:gd name="connsiteX353-158121" fmla="*/ 136348 w 5936218"/>
                  <a:gd name="connsiteY353-158122" fmla="*/ 1913416 h 2711051"/>
                  <a:gd name="connsiteX354-158123" fmla="*/ 103789 w 5936218"/>
                  <a:gd name="connsiteY354-158124" fmla="*/ 1900009 h 2711051"/>
                  <a:gd name="connsiteX355-158125" fmla="*/ 93716 w 5936218"/>
                  <a:gd name="connsiteY355-158126" fmla="*/ 1904326 h 2711051"/>
                  <a:gd name="connsiteX356-158127" fmla="*/ 91868 w 5936218"/>
                  <a:gd name="connsiteY356-158128" fmla="*/ 1900015 h 2711051"/>
                  <a:gd name="connsiteX357-158129" fmla="*/ 81809 w 5936218"/>
                  <a:gd name="connsiteY357-158130" fmla="*/ 1904326 h 2711051"/>
                  <a:gd name="connsiteX358-158131" fmla="*/ 74992 w 5936218"/>
                  <a:gd name="connsiteY358-158132" fmla="*/ 1888419 h 2711051"/>
                  <a:gd name="connsiteX359-158133" fmla="*/ 34087 w 5936218"/>
                  <a:gd name="connsiteY359-158134" fmla="*/ 1877057 h 2711051"/>
                  <a:gd name="connsiteX360-158135" fmla="*/ 22725 w 5936218"/>
                  <a:gd name="connsiteY360-158136" fmla="*/ 1833880 h 2711051"/>
                  <a:gd name="connsiteX361-158137" fmla="*/ 22725 w 5936218"/>
                  <a:gd name="connsiteY361-158138" fmla="*/ 1802065 h 2711051"/>
                  <a:gd name="connsiteX362-158139" fmla="*/ 0 w 5936218"/>
                  <a:gd name="connsiteY362-158140" fmla="*/ 1786158 h 2711051"/>
                  <a:gd name="connsiteX363-158141" fmla="*/ 15907 w 5936218"/>
                  <a:gd name="connsiteY363-158142" fmla="*/ 1763434 h 2711051"/>
                  <a:gd name="connsiteX364-158143" fmla="*/ 6818 w 5936218"/>
                  <a:gd name="connsiteY364-158144" fmla="*/ 1699805 h 2711051"/>
                  <a:gd name="connsiteX365-158145" fmla="*/ 34087 w 5936218"/>
                  <a:gd name="connsiteY365-158146" fmla="*/ 1656628 h 2711051"/>
                  <a:gd name="connsiteX366-158147" fmla="*/ 27270 w 5936218"/>
                  <a:gd name="connsiteY366-158148" fmla="*/ 1645266 h 2711051"/>
                  <a:gd name="connsiteX367-158149" fmla="*/ 70447 w 5936218"/>
                  <a:gd name="connsiteY367-158150" fmla="*/ 1606634 h 2711051"/>
                  <a:gd name="connsiteX368-158151" fmla="*/ 27270 w 5936218"/>
                  <a:gd name="connsiteY368-158152" fmla="*/ 1570274 h 2711051"/>
                  <a:gd name="connsiteX369-158153" fmla="*/ 109078 w 5936218"/>
                  <a:gd name="connsiteY369-158154" fmla="*/ 1472558 h 2711051"/>
                  <a:gd name="connsiteX370-158155" fmla="*/ 145438 w 5936218"/>
                  <a:gd name="connsiteY370-158156" fmla="*/ 1429381 h 2711051"/>
                  <a:gd name="connsiteX371-158157" fmla="*/ 156800 w 5936218"/>
                  <a:gd name="connsiteY371-158158" fmla="*/ 1386205 h 2711051"/>
                  <a:gd name="connsiteX372-158159" fmla="*/ 102261 w 5936218"/>
                  <a:gd name="connsiteY372-158160" fmla="*/ 1333938 h 2711051"/>
                  <a:gd name="connsiteX373-158161" fmla="*/ 118168 w 5936218"/>
                  <a:gd name="connsiteY373-158162" fmla="*/ 1279399 h 2711051"/>
                  <a:gd name="connsiteX374-158163" fmla="*/ 86354 w 5936218"/>
                  <a:gd name="connsiteY374-158164" fmla="*/ 1215770 h 2711051"/>
                  <a:gd name="connsiteX375-158165" fmla="*/ 109078 w 5936218"/>
                  <a:gd name="connsiteY375-158166" fmla="*/ 1140778 h 2711051"/>
                  <a:gd name="connsiteX376-158167" fmla="*/ 70447 w 5936218"/>
                  <a:gd name="connsiteY376-158168" fmla="*/ 1038517 h 2711051"/>
                  <a:gd name="connsiteX377-158169" fmla="*/ 102261 w 5936218"/>
                  <a:gd name="connsiteY377-158170" fmla="*/ 968071 h 2711051"/>
                  <a:gd name="connsiteX378-158171" fmla="*/ 43177 w 5936218"/>
                  <a:gd name="connsiteY378-158172" fmla="*/ 902170 h 2711051"/>
                  <a:gd name="connsiteX379-158173" fmla="*/ 49994 w 5936218"/>
                  <a:gd name="connsiteY379-158174" fmla="*/ 827178 h 2711051"/>
                  <a:gd name="connsiteX380-158175" fmla="*/ 81809 w 5936218"/>
                  <a:gd name="connsiteY380-158176" fmla="*/ 822633 h 2711051"/>
                  <a:gd name="connsiteX381-158177" fmla="*/ 145438 w 5936218"/>
                  <a:gd name="connsiteY381-158178" fmla="*/ 779457 h 2711051"/>
                  <a:gd name="connsiteX382-158179" fmla="*/ 184070 w 5936218"/>
                  <a:gd name="connsiteY382-158180" fmla="*/ 740825 h 2711051"/>
                  <a:gd name="connsiteX383-158181" fmla="*/ 189699 w 5936218"/>
                  <a:gd name="connsiteY383-158182" fmla="*/ 747103 h 2711051"/>
                  <a:gd name="connsiteX384-158183" fmla="*/ 195977 w 5936218"/>
                  <a:gd name="connsiteY384-158184" fmla="*/ 740825 h 2711051"/>
                  <a:gd name="connsiteX385-158185" fmla="*/ 255061 w 5936218"/>
                  <a:gd name="connsiteY385-158186" fmla="*/ 806726 h 2711051"/>
                  <a:gd name="connsiteX386-158187" fmla="*/ 350504 w 5936218"/>
                  <a:gd name="connsiteY386-158188" fmla="*/ 827178 h 2711051"/>
                  <a:gd name="connsiteX387-158189" fmla="*/ 491397 w 5936218"/>
                  <a:gd name="connsiteY387-158190" fmla="*/ 940802 h 2711051"/>
                  <a:gd name="connsiteX388-158191" fmla="*/ 523211 w 5936218"/>
                  <a:gd name="connsiteY388-158192" fmla="*/ 988523 h 2711051"/>
                  <a:gd name="connsiteX389-158193" fmla="*/ 523211 w 5936218"/>
                  <a:gd name="connsiteY389-158194" fmla="*/ 1047607 h 2711051"/>
                  <a:gd name="connsiteX390-158195" fmla="*/ 486852 w 5936218"/>
                  <a:gd name="connsiteY390-158196" fmla="*/ 1102146 h 2711051"/>
                  <a:gd name="connsiteX391-158197" fmla="*/ 420951 w 5936218"/>
                  <a:gd name="connsiteY391-158198" fmla="*/ 1122599 h 2711051"/>
                  <a:gd name="connsiteX392-158199" fmla="*/ 415909 w 5936218"/>
                  <a:gd name="connsiteY392-158200" fmla="*/ 1120468 h 2711051"/>
                  <a:gd name="connsiteX393-158201" fmla="*/ 409044 w 5936218"/>
                  <a:gd name="connsiteY393-158202" fmla="*/ 1122599 h 2711051"/>
                  <a:gd name="connsiteX394-158203" fmla="*/ 252950 w 5936218"/>
                  <a:gd name="connsiteY394-158204" fmla="*/ 1056643 h 2711051"/>
                  <a:gd name="connsiteX395-158205" fmla="*/ 232336 w 5936218"/>
                  <a:gd name="connsiteY395-158206" fmla="*/ 1063515 h 2711051"/>
                  <a:gd name="connsiteX396-158207" fmla="*/ 291420 w 5936218"/>
                  <a:gd name="connsiteY396-158208" fmla="*/ 1133961 h 2711051"/>
                  <a:gd name="connsiteX397-158209" fmla="*/ 291420 w 5936218"/>
                  <a:gd name="connsiteY397-158210" fmla="*/ 1172593 h 2711051"/>
                  <a:gd name="connsiteX398-158211" fmla="*/ 298238 w 5936218"/>
                  <a:gd name="connsiteY398-158212" fmla="*/ 1258947 h 2711051"/>
                  <a:gd name="connsiteX399-158213" fmla="*/ 345959 w 5936218"/>
                  <a:gd name="connsiteY399-158214" fmla="*/ 1290761 h 2711051"/>
                  <a:gd name="connsiteX400-158215" fmla="*/ 362087 w 5936218"/>
                  <a:gd name="connsiteY400-158216" fmla="*/ 1300169 h 2711051"/>
                  <a:gd name="connsiteX401-158217" fmla="*/ 365867 w 5936218"/>
                  <a:gd name="connsiteY401-158218" fmla="*/ 1268036 h 2711051"/>
                  <a:gd name="connsiteX402-158219" fmla="*/ 345415 w 5936218"/>
                  <a:gd name="connsiteY402-158220" fmla="*/ 1231677 h 2711051"/>
                  <a:gd name="connsiteX403-158221" fmla="*/ 365867 w 5936218"/>
                  <a:gd name="connsiteY403-158222" fmla="*/ 1199862 h 2711051"/>
                  <a:gd name="connsiteX404-158223" fmla="*/ 374560 w 5936218"/>
                  <a:gd name="connsiteY404-158224" fmla="*/ 1204861 h 2711051"/>
                  <a:gd name="connsiteX405-158225" fmla="*/ 377774 w 5936218"/>
                  <a:gd name="connsiteY405-158226" fmla="*/ 1199862 h 2711051"/>
                  <a:gd name="connsiteX406-158227" fmla="*/ 461933 w 5936218"/>
                  <a:gd name="connsiteY406-158228" fmla="*/ 1248254 h 2711051"/>
                  <a:gd name="connsiteX407-158229" fmla="*/ 484035 w 5936218"/>
                  <a:gd name="connsiteY407-158230" fmla="*/ 1231677 h 2711051"/>
                  <a:gd name="connsiteX408-158231" fmla="*/ 463583 w 5936218"/>
                  <a:gd name="connsiteY408-158232" fmla="*/ 1165775 h 2711051"/>
                  <a:gd name="connsiteX409-158233" fmla="*/ 549936 w 5936218"/>
                  <a:gd name="connsiteY409-158234" fmla="*/ 1079422 h 2711051"/>
                  <a:gd name="connsiteX410-158235" fmla="*/ 559742 w 5936218"/>
                  <a:gd name="connsiteY410-158236" fmla="*/ 1081523 h 2711051"/>
                  <a:gd name="connsiteX411-158237" fmla="*/ 561843 w 5936218"/>
                  <a:gd name="connsiteY411-158238" fmla="*/ 1079422 h 2711051"/>
                  <a:gd name="connsiteX412-158239" fmla="*/ 593658 w 5936218"/>
                  <a:gd name="connsiteY412-158240" fmla="*/ 1086239 h 2711051"/>
                  <a:gd name="connsiteX413-158241" fmla="*/ 620945 w 5936218"/>
                  <a:gd name="connsiteY413-158242" fmla="*/ 1110116 h 2711051"/>
                  <a:gd name="connsiteX414-158243" fmla="*/ 640835 w 5936218"/>
                  <a:gd name="connsiteY414-158244" fmla="*/ 1054425 h 2711051"/>
                  <a:gd name="connsiteX415-158245" fmla="*/ 609020 w 5936218"/>
                  <a:gd name="connsiteY415-158246" fmla="*/ 999886 h 2711051"/>
                  <a:gd name="connsiteX416-158247" fmla="*/ 624928 w 5936218"/>
                  <a:gd name="connsiteY416-158248" fmla="*/ 940802 h 2711051"/>
                  <a:gd name="connsiteX417-158249" fmla="*/ 597658 w 5936218"/>
                  <a:gd name="connsiteY417-158250" fmla="*/ 881717 h 2711051"/>
                  <a:gd name="connsiteX418-158251" fmla="*/ 611562 w 5936218"/>
                  <a:gd name="connsiteY418-158252" fmla="*/ 886043 h 2711051"/>
                  <a:gd name="connsiteX419-158253" fmla="*/ 609565 w 5936218"/>
                  <a:gd name="connsiteY419-158254" fmla="*/ 881717 h 2711051"/>
                  <a:gd name="connsiteX420-158255" fmla="*/ 711826 w 5936218"/>
                  <a:gd name="connsiteY420-158256" fmla="*/ 913532 h 2711051"/>
                  <a:gd name="connsiteX421-158257" fmla="*/ 732278 w 5936218"/>
                  <a:gd name="connsiteY421-158258" fmla="*/ 968071 h 2711051"/>
                  <a:gd name="connsiteX422-158259" fmla="*/ 684556 w 5936218"/>
                  <a:gd name="connsiteY422-158260" fmla="*/ 979433 h 2711051"/>
                  <a:gd name="connsiteX423-158261" fmla="*/ 684556 w 5936218"/>
                  <a:gd name="connsiteY423-158262" fmla="*/ 1031700 h 2711051"/>
                  <a:gd name="connsiteX424-158263" fmla="*/ 713309 w 5936218"/>
                  <a:gd name="connsiteY424-158264" fmla="*/ 1060453 h 2711051"/>
                  <a:gd name="connsiteX425-158265" fmla="*/ 763548 w 5936218"/>
                  <a:gd name="connsiteY425-158266" fmla="*/ 1043062 h 2711051"/>
                  <a:gd name="connsiteX426-158267" fmla="*/ 770365 w 5936218"/>
                  <a:gd name="connsiteY426-158268" fmla="*/ 983978 h 2711051"/>
                  <a:gd name="connsiteX427-158269" fmla="*/ 845357 w 5936218"/>
                  <a:gd name="connsiteY427-158270" fmla="*/ 936257 h 2711051"/>
                  <a:gd name="connsiteX428-158271" fmla="*/ 972614 w 5936218"/>
                  <a:gd name="connsiteY428-158272" fmla="*/ 849903 h 2711051"/>
                  <a:gd name="connsiteX429-158273" fmla="*/ 982566 w 5936218"/>
                  <a:gd name="connsiteY429-158274" fmla="*/ 851230 h 2711051"/>
                  <a:gd name="connsiteX430-158275" fmla="*/ 984521 w 5936218"/>
                  <a:gd name="connsiteY430-158276" fmla="*/ 849903 h 2711051"/>
                  <a:gd name="connsiteX431-158277" fmla="*/ 1018608 w 5936218"/>
                  <a:gd name="connsiteY431-158278" fmla="*/ 854448 h 2711051"/>
                  <a:gd name="connsiteX432-158279" fmla="*/ 979977 w 5936218"/>
                  <a:gd name="connsiteY432-158280" fmla="*/ 918077 h 2711051"/>
                  <a:gd name="connsiteX433-158281" fmla="*/ 1012666 w 5936218"/>
                  <a:gd name="connsiteY433-158282" fmla="*/ 923238 h 2711051"/>
                  <a:gd name="connsiteX434-158283" fmla="*/ 1038516 w 5936218"/>
                  <a:gd name="connsiteY434-158284" fmla="*/ 893080 h 2711051"/>
                  <a:gd name="connsiteX435-158285" fmla="*/ 1050423 w 5936218"/>
                  <a:gd name="connsiteY435-158286" fmla="*/ 893080 h 2711051"/>
                  <a:gd name="connsiteX436-158287" fmla="*/ 1108962 w 5936218"/>
                  <a:gd name="connsiteY436-158288" fmla="*/ 893080 h 2711051"/>
                  <a:gd name="connsiteX437-158289" fmla="*/ 1161229 w 5936218"/>
                  <a:gd name="connsiteY437-158290" fmla="*/ 849903 h 2711051"/>
                  <a:gd name="connsiteX438-158291" fmla="*/ 1165711 w 5936218"/>
                  <a:gd name="connsiteY438-158292" fmla="*/ 856037 h 2711051"/>
                  <a:gd name="connsiteX439-158293" fmla="*/ 1173136 w 5936218"/>
                  <a:gd name="connsiteY439-158294" fmla="*/ 849903 h 2711051"/>
                  <a:gd name="connsiteX440-158295" fmla="*/ 1210035 w 5936218"/>
                  <a:gd name="connsiteY440-158296" fmla="*/ 900396 h 2711051"/>
                  <a:gd name="connsiteX441-158297" fmla="*/ 1247583 w 5936218"/>
                  <a:gd name="connsiteY441-158298" fmla="*/ 843086 h 2711051"/>
                  <a:gd name="connsiteX442-158299" fmla="*/ 1211223 w 5936218"/>
                  <a:gd name="connsiteY442-158300" fmla="*/ 784002 h 2711051"/>
                  <a:gd name="connsiteX443-158301" fmla="*/ 1227130 w 5936218"/>
                  <a:gd name="connsiteY443-158302" fmla="*/ 747642 h 2711051"/>
                  <a:gd name="connsiteX444-158303" fmla="*/ 1237665 w 5936218"/>
                  <a:gd name="connsiteY444-158304" fmla="*/ 750780 h 2711051"/>
                  <a:gd name="connsiteX445-158305" fmla="*/ 1239037 w 5936218"/>
                  <a:gd name="connsiteY445-158306" fmla="*/ 747642 h 2711051"/>
                  <a:gd name="connsiteX446-158307" fmla="*/ 1345843 w 5936218"/>
                  <a:gd name="connsiteY446-158308" fmla="*/ 779457 h 2711051"/>
                  <a:gd name="connsiteX447-158309" fmla="*/ 1400382 w 5936218"/>
                  <a:gd name="connsiteY447-158310" fmla="*/ 811271 h 2711051"/>
                  <a:gd name="connsiteX448-158311" fmla="*/ 1519756 w 5936218"/>
                  <a:gd name="connsiteY448-158312" fmla="*/ 917855 h 2711051"/>
                  <a:gd name="connsiteX449-158313" fmla="*/ 1543003 w 5936218"/>
                  <a:gd name="connsiteY449-158314" fmla="*/ 877173 h 2711051"/>
                  <a:gd name="connsiteX450-158315" fmla="*/ 1506643 w 5936218"/>
                  <a:gd name="connsiteY450-158316" fmla="*/ 822633 h 2711051"/>
                  <a:gd name="connsiteX451-158317" fmla="*/ 1506643 w 5936218"/>
                  <a:gd name="connsiteY451-158318" fmla="*/ 799909 h 2711051"/>
                  <a:gd name="connsiteX452-158319" fmla="*/ 1463467 w 5936218"/>
                  <a:gd name="connsiteY452-158320" fmla="*/ 790819 h 2711051"/>
                  <a:gd name="connsiteX453-158321" fmla="*/ 1472556 w 5936218"/>
                  <a:gd name="connsiteY453-158322" fmla="*/ 740825 h 2711051"/>
                  <a:gd name="connsiteX454-158323" fmla="*/ 1452104 w 5936218"/>
                  <a:gd name="connsiteY454-158324" fmla="*/ 654471 h 2711051"/>
                  <a:gd name="connsiteX455-158325" fmla="*/ 1452104 w 5936218"/>
                  <a:gd name="connsiteY455-158326" fmla="*/ 618112 h 2711051"/>
                  <a:gd name="connsiteX456-158327" fmla="*/ 1522551 w 5936218"/>
                  <a:gd name="connsiteY456-158328" fmla="*/ 515851 h 2711051"/>
                  <a:gd name="connsiteX457-158329" fmla="*/ 1543003 w 5936218"/>
                  <a:gd name="connsiteY457-158330" fmla="*/ 402228 h 2711051"/>
                  <a:gd name="connsiteX458-158331" fmla="*/ 1570272 w 5936218"/>
                  <a:gd name="connsiteY458-158332" fmla="*/ 381775 h 2711051"/>
                  <a:gd name="connsiteX459-158333" fmla="*/ 1578688 w 5936218"/>
                  <a:gd name="connsiteY459-158334" fmla="*/ 384394 h 2711051"/>
                  <a:gd name="connsiteX460-158335" fmla="*/ 1582179 w 5936218"/>
                  <a:gd name="connsiteY460-158336" fmla="*/ 381775 h 2711051"/>
                  <a:gd name="connsiteX461-158337" fmla="*/ 1684440 w 5936218"/>
                  <a:gd name="connsiteY461-158338" fmla="*/ 413590 h 2711051"/>
                  <a:gd name="connsiteX462-158339" fmla="*/ 1688985 w 5936218"/>
                  <a:gd name="connsiteY462-158340" fmla="*/ 484036 h 2711051"/>
                  <a:gd name="connsiteX463-158341" fmla="*/ 1652625 w 5936218"/>
                  <a:gd name="connsiteY463-158342" fmla="*/ 574935 h 2711051"/>
                  <a:gd name="connsiteX464-158343" fmla="*/ 1679895 w 5936218"/>
                  <a:gd name="connsiteY464-158344" fmla="*/ 613567 h 2711051"/>
                  <a:gd name="connsiteX465-158345" fmla="*/ 1688985 w 5936218"/>
                  <a:gd name="connsiteY465-158346" fmla="*/ 688558 h 2711051"/>
                  <a:gd name="connsiteX466-158347" fmla="*/ 1679895 w 5936218"/>
                  <a:gd name="connsiteY466-158348" fmla="*/ 833996 h 2711051"/>
                  <a:gd name="connsiteX467-158349" fmla="*/ 1636718 w 5936218"/>
                  <a:gd name="connsiteY467-158350" fmla="*/ 1097602 h 2711051"/>
                  <a:gd name="connsiteX468-158351" fmla="*/ 1662494 w 5936218"/>
                  <a:gd name="connsiteY468-158352" fmla="*/ 1104046 h 2711051"/>
                  <a:gd name="connsiteX0-158353" fmla="*/ 1662494 w 5936218"/>
                  <a:gd name="connsiteY0-158354" fmla="*/ 1104046 h 2711051"/>
                  <a:gd name="connsiteX1-158355" fmla="*/ 3211535 w 5936218"/>
                  <a:gd name="connsiteY1-158356" fmla="*/ 1 h 2711051"/>
                  <a:gd name="connsiteX2-158357" fmla="*/ 3200173 w 5936218"/>
                  <a:gd name="connsiteY2-158358" fmla="*/ 74993 h 2711051"/>
                  <a:gd name="connsiteX3-158359" fmla="*/ 3161541 w 5936218"/>
                  <a:gd name="connsiteY3-158360" fmla="*/ 118170 h 2711051"/>
                  <a:gd name="connsiteX4-158361" fmla="*/ 3066097 w 5936218"/>
                  <a:gd name="connsiteY4-158362" fmla="*/ 193161 h 2711051"/>
                  <a:gd name="connsiteX5-158363" fmla="*/ 3034283 w 5936218"/>
                  <a:gd name="connsiteY5-158364" fmla="*/ 236338 h 2711051"/>
                  <a:gd name="connsiteX6-158365" fmla="*/ 3082005 w 5936218"/>
                  <a:gd name="connsiteY6-158366" fmla="*/ 252245 h 2711051"/>
                  <a:gd name="connsiteX7-158367" fmla="*/ 3129459 w 5936218"/>
                  <a:gd name="connsiteY7-158368" fmla="*/ 279926 h 2711051"/>
                  <a:gd name="connsiteX8-158369" fmla="*/ 3156451 w 5936218"/>
                  <a:gd name="connsiteY8-158370" fmla="*/ 256790 h 2711051"/>
                  <a:gd name="connsiteX9-158371" fmla="*/ 3158460 w 5936218"/>
                  <a:gd name="connsiteY9-158372" fmla="*/ 265274 h 2711051"/>
                  <a:gd name="connsiteX10-158373" fmla="*/ 3168359 w 5936218"/>
                  <a:gd name="connsiteY10-158374" fmla="*/ 256790 h 2711051"/>
                  <a:gd name="connsiteX11-158375" fmla="*/ 3184984 w 5936218"/>
                  <a:gd name="connsiteY11-158376" fmla="*/ 326983 h 2711051"/>
                  <a:gd name="connsiteX12-158377" fmla="*/ 3192811 w 5936218"/>
                  <a:gd name="connsiteY12-158378" fmla="*/ 311329 h 2711051"/>
                  <a:gd name="connsiteX13-158379" fmla="*/ 3251895 w 5936218"/>
                  <a:gd name="connsiteY13-158380" fmla="*/ 290877 h 2711051"/>
                  <a:gd name="connsiteX14-158381" fmla="*/ 3259833 w 5936218"/>
                  <a:gd name="connsiteY14-158382" fmla="*/ 292251 h 2711051"/>
                  <a:gd name="connsiteX15-158383" fmla="*/ 3263802 w 5936218"/>
                  <a:gd name="connsiteY15-158384" fmla="*/ 290877 h 2711051"/>
                  <a:gd name="connsiteX16-158385" fmla="*/ 3381970 w 5936218"/>
                  <a:gd name="connsiteY16-158386" fmla="*/ 311329 h 2711051"/>
                  <a:gd name="connsiteX17-158387" fmla="*/ 3388787 w 5936218"/>
                  <a:gd name="connsiteY17-158388" fmla="*/ 370413 h 2711051"/>
                  <a:gd name="connsiteX18-158389" fmla="*/ 3531529 w 5936218"/>
                  <a:gd name="connsiteY18-158390" fmla="*/ 391404 h 2711051"/>
                  <a:gd name="connsiteX19-158391" fmla="*/ 3538225 w 5936218"/>
                  <a:gd name="connsiteY19-158392" fmla="*/ 295422 h 2711051"/>
                  <a:gd name="connsiteX20-158393" fmla="*/ 3549910 w 5936218"/>
                  <a:gd name="connsiteY20-158394" fmla="*/ 298609 h 2711051"/>
                  <a:gd name="connsiteX21-158395" fmla="*/ 3550132 w 5936218"/>
                  <a:gd name="connsiteY21-158396" fmla="*/ 295422 h 2711051"/>
                  <a:gd name="connsiteX22-158397" fmla="*/ 3625123 w 5936218"/>
                  <a:gd name="connsiteY22-158398" fmla="*/ 315874 h 2711051"/>
                  <a:gd name="connsiteX23-158399" fmla="*/ 3672301 w 5936218"/>
                  <a:gd name="connsiteY23-158400" fmla="*/ 315874 h 2711051"/>
                  <a:gd name="connsiteX24-158401" fmla="*/ 3684207 w 5936218"/>
                  <a:gd name="connsiteY24-158402" fmla="*/ 315874 h 2711051"/>
                  <a:gd name="connsiteX25-158403" fmla="*/ 3743291 w 5936218"/>
                  <a:gd name="connsiteY25-158404" fmla="*/ 381775 h 2711051"/>
                  <a:gd name="connsiteX26-158405" fmla="*/ 3759199 w 5936218"/>
                  <a:gd name="connsiteY26-158406" fmla="*/ 461312 h 2711051"/>
                  <a:gd name="connsiteX27-158407" fmla="*/ 3738747 w 5936218"/>
                  <a:gd name="connsiteY27-158408" fmla="*/ 511306 h 2711051"/>
                  <a:gd name="connsiteX28-158409" fmla="*/ 3786469 w 5936218"/>
                  <a:gd name="connsiteY28-158410" fmla="*/ 602204 h 2711051"/>
                  <a:gd name="connsiteX29-158411" fmla="*/ 3835603 w 5936218"/>
                  <a:gd name="connsiteY29-158412" fmla="*/ 638110 h 2711051"/>
                  <a:gd name="connsiteX30-158413" fmla="*/ 3865460 w 5936218"/>
                  <a:gd name="connsiteY30-158414" fmla="*/ 527213 h 2711051"/>
                  <a:gd name="connsiteX31-158415" fmla="*/ 3875077 w 5936218"/>
                  <a:gd name="connsiteY31-158416" fmla="*/ 535720 h 2711051"/>
                  <a:gd name="connsiteX32-158417" fmla="*/ 3877367 w 5936218"/>
                  <a:gd name="connsiteY32-158418" fmla="*/ 527213 h 2711051"/>
                  <a:gd name="connsiteX33-158419" fmla="*/ 3932151 w 5936218"/>
                  <a:gd name="connsiteY33-158420" fmla="*/ 575676 h 2711051"/>
                  <a:gd name="connsiteX34-158421" fmla="*/ 3988173 w 5936218"/>
                  <a:gd name="connsiteY34-158422" fmla="*/ 547665 h 2711051"/>
                  <a:gd name="connsiteX35-158423" fmla="*/ 3993852 w 5936218"/>
                  <a:gd name="connsiteY35-158424" fmla="*/ 550780 h 2711051"/>
                  <a:gd name="connsiteX36-158425" fmla="*/ 4000080 w 5936218"/>
                  <a:gd name="connsiteY36-158426" fmla="*/ 547665 h 2711051"/>
                  <a:gd name="connsiteX37-158427" fmla="*/ 4062426 w 5936218"/>
                  <a:gd name="connsiteY37-158428" fmla="*/ 581855 h 2711051"/>
                  <a:gd name="connsiteX38-158429" fmla="*/ 4085889 w 5936218"/>
                  <a:gd name="connsiteY38-158430" fmla="*/ 554483 h 2711051"/>
                  <a:gd name="connsiteX39-158431" fmla="*/ 4095563 w 5936218"/>
                  <a:gd name="connsiteY39-158432" fmla="*/ 557087 h 2711051"/>
                  <a:gd name="connsiteX40-158433" fmla="*/ 4097796 w 5936218"/>
                  <a:gd name="connsiteY40-158434" fmla="*/ 554483 h 2711051"/>
                  <a:gd name="connsiteX41-158435" fmla="*/ 4144150 w 5936218"/>
                  <a:gd name="connsiteY41-158436" fmla="*/ 566963 h 2711051"/>
                  <a:gd name="connsiteX42-158437" fmla="*/ 4117703 w 5936218"/>
                  <a:gd name="connsiteY42-158438" fmla="*/ 456767 h 2711051"/>
                  <a:gd name="connsiteX43-158439" fmla="*/ 4165425 w 5936218"/>
                  <a:gd name="connsiteY43-158440" fmla="*/ 402228 h 2711051"/>
                  <a:gd name="connsiteX44-158441" fmla="*/ 4175231 w 5936218"/>
                  <a:gd name="connsiteY44-158442" fmla="*/ 404629 h 2711051"/>
                  <a:gd name="connsiteX45-158443" fmla="*/ 4177332 w 5936218"/>
                  <a:gd name="connsiteY45-158444" fmla="*/ 402228 h 2711051"/>
                  <a:gd name="connsiteX46-158445" fmla="*/ 4511384 w 5936218"/>
                  <a:gd name="connsiteY46-158446" fmla="*/ 484036 h 2711051"/>
                  <a:gd name="connsiteX47-158447" fmla="*/ 4543199 w 5936218"/>
                  <a:gd name="connsiteY47-158448" fmla="*/ 554483 h 2711051"/>
                  <a:gd name="connsiteX48-158449" fmla="*/ 4639242 w 5936218"/>
                  <a:gd name="connsiteY48-158450" fmla="*/ 637125 h 2711051"/>
                  <a:gd name="connsiteX49-158451" fmla="*/ 4774445 w 5936218"/>
                  <a:gd name="connsiteY49-158452" fmla="*/ 618112 h 2711051"/>
                  <a:gd name="connsiteX50-158453" fmla="*/ 4778496 w 5936218"/>
                  <a:gd name="connsiteY50-158454" fmla="*/ 619216 h 2711051"/>
                  <a:gd name="connsiteX51-158455" fmla="*/ 4786352 w 5936218"/>
                  <a:gd name="connsiteY51-158456" fmla="*/ 618112 h 2711051"/>
                  <a:gd name="connsiteX52-158457" fmla="*/ 4861343 w 5936218"/>
                  <a:gd name="connsiteY52-158458" fmla="*/ 638564 h 2711051"/>
                  <a:gd name="connsiteX53-158459" fmla="*/ 4893158 w 5936218"/>
                  <a:gd name="connsiteY53-158460" fmla="*/ 681741 h 2711051"/>
                  <a:gd name="connsiteX54-158461" fmla="*/ 4888613 w 5936218"/>
                  <a:gd name="connsiteY54-158462" fmla="*/ 763549 h 2711051"/>
                  <a:gd name="connsiteX55-158463" fmla="*/ 4927677 w 5936218"/>
                  <a:gd name="connsiteY55-158464" fmla="*/ 788221 h 2711051"/>
                  <a:gd name="connsiteX56-158465" fmla="*/ 4967605 w 5936218"/>
                  <a:gd name="connsiteY56-158466" fmla="*/ 774912 h 2711051"/>
                  <a:gd name="connsiteX57-158467" fmla="*/ 5038051 w 5936218"/>
                  <a:gd name="connsiteY57-158468" fmla="*/ 768094 h 2711051"/>
                  <a:gd name="connsiteX58-158469" fmla="*/ 5040730 w 5936218"/>
                  <a:gd name="connsiteY58-158470" fmla="*/ 768987 h 2711051"/>
                  <a:gd name="connsiteX59-158471" fmla="*/ 5049958 w 5936218"/>
                  <a:gd name="connsiteY59-158472" fmla="*/ 768094 h 2711051"/>
                  <a:gd name="connsiteX60-158473" fmla="*/ 5114249 w 5936218"/>
                  <a:gd name="connsiteY60-158474" fmla="*/ 789525 h 2711051"/>
                  <a:gd name="connsiteX61-158475" fmla="*/ 5176671 w 5936218"/>
                  <a:gd name="connsiteY61-158476" fmla="*/ 779457 h 2711051"/>
                  <a:gd name="connsiteX62-158477" fmla="*/ 5177801 w 5936218"/>
                  <a:gd name="connsiteY62-158478" fmla="*/ 781195 h 2711051"/>
                  <a:gd name="connsiteX63-158479" fmla="*/ 5188578 w 5936218"/>
                  <a:gd name="connsiteY63-158480" fmla="*/ 779457 h 2711051"/>
                  <a:gd name="connsiteX64-158481" fmla="*/ 5243719 w 5936218"/>
                  <a:gd name="connsiteY64-158482" fmla="*/ 864288 h 2711051"/>
                  <a:gd name="connsiteX65-158483" fmla="*/ 5283477 w 5936218"/>
                  <a:gd name="connsiteY65-158484" fmla="*/ 833996 h 2711051"/>
                  <a:gd name="connsiteX66-158485" fmla="*/ 5258480 w 5936218"/>
                  <a:gd name="connsiteY66-158486" fmla="*/ 768094 h 2711051"/>
                  <a:gd name="connsiteX67-158487" fmla="*/ 5267570 w 5936218"/>
                  <a:gd name="connsiteY67-158488" fmla="*/ 720373 h 2711051"/>
                  <a:gd name="connsiteX68-158489" fmla="*/ 5278896 w 5936218"/>
                  <a:gd name="connsiteY68-158490" fmla="*/ 723422 h 2711051"/>
                  <a:gd name="connsiteX69-158491" fmla="*/ 5279477 w 5936218"/>
                  <a:gd name="connsiteY69-158492" fmla="*/ 720373 h 2711051"/>
                  <a:gd name="connsiteX70-158493" fmla="*/ 5395510 w 5936218"/>
                  <a:gd name="connsiteY70-158494" fmla="*/ 751612 h 2711051"/>
                  <a:gd name="connsiteX71-158495" fmla="*/ 5463001 w 5936218"/>
                  <a:gd name="connsiteY71-158496" fmla="*/ 747642 h 2711051"/>
                  <a:gd name="connsiteX72-158497" fmla="*/ 5464386 w 5936218"/>
                  <a:gd name="connsiteY72-158498" fmla="*/ 748261 h 2711051"/>
                  <a:gd name="connsiteX73-158499" fmla="*/ 5474909 w 5936218"/>
                  <a:gd name="connsiteY73-158500" fmla="*/ 747642 h 2711051"/>
                  <a:gd name="connsiteX74-158501" fmla="*/ 5581715 w 5936218"/>
                  <a:gd name="connsiteY74-158502" fmla="*/ 795364 h 2711051"/>
                  <a:gd name="connsiteX75-158503" fmla="*/ 5633981 w 5936218"/>
                  <a:gd name="connsiteY75-158504" fmla="*/ 838541 h 2711051"/>
                  <a:gd name="connsiteX76-158505" fmla="*/ 5720335 w 5936218"/>
                  <a:gd name="connsiteY76-158506" fmla="*/ 918077 h 2711051"/>
                  <a:gd name="connsiteX77-158507" fmla="*/ 5822595 w 5936218"/>
                  <a:gd name="connsiteY77-158508" fmla="*/ 1015793 h 2711051"/>
                  <a:gd name="connsiteX78-158509" fmla="*/ 5818051 w 5936218"/>
                  <a:gd name="connsiteY78-158510" fmla="*/ 1070332 h 2711051"/>
                  <a:gd name="connsiteX79-158511" fmla="*/ 5825679 w 5936218"/>
                  <a:gd name="connsiteY79-158512" fmla="*/ 1077960 h 2711051"/>
                  <a:gd name="connsiteX80-158513" fmla="*/ 5822051 w 5936218"/>
                  <a:gd name="connsiteY80-158514" fmla="*/ 1027155 h 2711051"/>
                  <a:gd name="connsiteX81-158515" fmla="*/ 5834092 w 5936218"/>
                  <a:gd name="connsiteY81-158516" fmla="*/ 1029028 h 2711051"/>
                  <a:gd name="connsiteX82-158517" fmla="*/ 5833958 w 5936218"/>
                  <a:gd name="connsiteY82-158518" fmla="*/ 1027155 h 2711051"/>
                  <a:gd name="connsiteX83-158519" fmla="*/ 5936219 w 5936218"/>
                  <a:gd name="connsiteY83-158520" fmla="*/ 1043062 h 2711051"/>
                  <a:gd name="connsiteX84-158521" fmla="*/ 5908949 w 5936218"/>
                  <a:gd name="connsiteY84-158522" fmla="*/ 1258947 h 2711051"/>
                  <a:gd name="connsiteX85-158523" fmla="*/ 5893042 w 5936218"/>
                  <a:gd name="connsiteY85-158524" fmla="*/ 1274854 h 2711051"/>
                  <a:gd name="connsiteX86-158525" fmla="*/ 5861227 w 5936218"/>
                  <a:gd name="connsiteY86-158526" fmla="*/ 1274854 h 2711051"/>
                  <a:gd name="connsiteX87-158527" fmla="*/ 5817506 w 5936218"/>
                  <a:gd name="connsiteY87-158528" fmla="*/ 1240767 h 2711051"/>
                  <a:gd name="connsiteX88-158529" fmla="*/ 5767511 w 5936218"/>
                  <a:gd name="connsiteY88-158530" fmla="*/ 1215770 h 2711051"/>
                  <a:gd name="connsiteX89-158531" fmla="*/ 5729132 w 5936218"/>
                  <a:gd name="connsiteY89-158532" fmla="*/ 1167751 h 2711051"/>
                  <a:gd name="connsiteX90-158533" fmla="*/ 5695337 w 5936218"/>
                  <a:gd name="connsiteY90-158534" fmla="*/ 1177138 h 2711051"/>
                  <a:gd name="connsiteX91-158535" fmla="*/ 5693366 w 5936218"/>
                  <a:gd name="connsiteY91-158536" fmla="*/ 1174378 h 2711051"/>
                  <a:gd name="connsiteX92-158537" fmla="*/ 5640799 w 5936218"/>
                  <a:gd name="connsiteY92-158538" fmla="*/ 1133961 h 2711051"/>
                  <a:gd name="connsiteX93-158539" fmla="*/ 5656705 w 5936218"/>
                  <a:gd name="connsiteY93-158540" fmla="*/ 1177138 h 2711051"/>
                  <a:gd name="connsiteX94-158541" fmla="*/ 5586259 w 5936218"/>
                  <a:gd name="connsiteY94-158542" fmla="*/ 1252129 h 2711051"/>
                  <a:gd name="connsiteX95-158543" fmla="*/ 5575676 w 5936218"/>
                  <a:gd name="connsiteY95-158544" fmla="*/ 1251121 h 2711051"/>
                  <a:gd name="connsiteX96-158545" fmla="*/ 5539436 w 5936218"/>
                  <a:gd name="connsiteY96-158546" fmla="*/ 1248804 h 2711051"/>
                  <a:gd name="connsiteX97-158547" fmla="*/ 5593077 w 5936218"/>
                  <a:gd name="connsiteY97-158548" fmla="*/ 1354390 h 2711051"/>
                  <a:gd name="connsiteX98-158549" fmla="*/ 5613529 w 5936218"/>
                  <a:gd name="connsiteY98-158550" fmla="*/ 1413474 h 2711051"/>
                  <a:gd name="connsiteX99-158551" fmla="*/ 5608984 w 5936218"/>
                  <a:gd name="connsiteY99-158552" fmla="*/ 1436199 h 2711051"/>
                  <a:gd name="connsiteX100-158553" fmla="*/ 5597799 w 5936218"/>
                  <a:gd name="connsiteY100-158554" fmla="*/ 1432590 h 2711051"/>
                  <a:gd name="connsiteX101-158555" fmla="*/ 5534271 w 5936218"/>
                  <a:gd name="connsiteY101-158556" fmla="*/ 1415939 h 2711051"/>
                  <a:gd name="connsiteX102-158557" fmla="*/ 5436277 w 5936218"/>
                  <a:gd name="connsiteY102-158558" fmla="*/ 1472558 h 2711051"/>
                  <a:gd name="connsiteX103-158559" fmla="*/ 5397645 w 5936218"/>
                  <a:gd name="connsiteY103-158560" fmla="*/ 1483921 h 2711051"/>
                  <a:gd name="connsiteX104-158561" fmla="*/ 5345378 w 5936218"/>
                  <a:gd name="connsiteY104-158562" fmla="*/ 1538460 h 2711051"/>
                  <a:gd name="connsiteX105-158563" fmla="*/ 5290839 w 5936218"/>
                  <a:gd name="connsiteY105-158564" fmla="*/ 1586181 h 2711051"/>
                  <a:gd name="connsiteX106-158565" fmla="*/ 5274932 w 5936218"/>
                  <a:gd name="connsiteY106-158566" fmla="*/ 1617996 h 2711051"/>
                  <a:gd name="connsiteX107-158567" fmla="*/ 5267238 w 5936218"/>
                  <a:gd name="connsiteY107-158568" fmla="*/ 1609569 h 2711051"/>
                  <a:gd name="connsiteX108-158569" fmla="*/ 5263025 w 5936218"/>
                  <a:gd name="connsiteY108-158570" fmla="*/ 1617996 h 2711051"/>
                  <a:gd name="connsiteX109-158571" fmla="*/ 5219538 w 5936218"/>
                  <a:gd name="connsiteY109-158572" fmla="*/ 1570368 h 2711051"/>
                  <a:gd name="connsiteX110-158573" fmla="*/ 5129494 w 5936218"/>
                  <a:gd name="connsiteY110-158574" fmla="*/ 1624813 h 2711051"/>
                  <a:gd name="connsiteX111-158575" fmla="*/ 5126389 w 5936218"/>
                  <a:gd name="connsiteY111-158576" fmla="*/ 1619491 h 2711051"/>
                  <a:gd name="connsiteX112-158577" fmla="*/ 5117587 w 5936218"/>
                  <a:gd name="connsiteY112-158578" fmla="*/ 1624813 h 2711051"/>
                  <a:gd name="connsiteX113-158579" fmla="*/ 5105544 w 5936218"/>
                  <a:gd name="connsiteY113-158580" fmla="*/ 1604167 h 2711051"/>
                  <a:gd name="connsiteX114-158581" fmla="*/ 5074955 w 5936218"/>
                  <a:gd name="connsiteY114-158582" fmla="*/ 1629358 h 2711051"/>
                  <a:gd name="connsiteX115-158583" fmla="*/ 5065718 w 5936218"/>
                  <a:gd name="connsiteY115-158584" fmla="*/ 1627159 h 2711051"/>
                  <a:gd name="connsiteX116-158585" fmla="*/ 5063048 w 5936218"/>
                  <a:gd name="connsiteY116-158586" fmla="*/ 1629358 h 2711051"/>
                  <a:gd name="connsiteX117-158587" fmla="*/ 5026594 w 5936218"/>
                  <a:gd name="connsiteY117-158588" fmla="*/ 1620679 h 2711051"/>
                  <a:gd name="connsiteX118-158589" fmla="*/ 5015871 w 5936218"/>
                  <a:gd name="connsiteY118-158590" fmla="*/ 1665718 h 2711051"/>
                  <a:gd name="connsiteX119-158591" fmla="*/ 4974967 w 5936218"/>
                  <a:gd name="connsiteY119-158592" fmla="*/ 1731619 h 2711051"/>
                  <a:gd name="connsiteX120-158593" fmla="*/ 4974967 w 5936218"/>
                  <a:gd name="connsiteY120-158594" fmla="*/ 1763434 h 2711051"/>
                  <a:gd name="connsiteX121-158595" fmla="*/ 5011326 w 5936218"/>
                  <a:gd name="connsiteY121-158596" fmla="*/ 1877057 h 2711051"/>
                  <a:gd name="connsiteX122-158597" fmla="*/ 4999419 w 5936218"/>
                  <a:gd name="connsiteY122-158598" fmla="*/ 1877057 h 2711051"/>
                  <a:gd name="connsiteX123-158599" fmla="*/ 4974967 w 5936218"/>
                  <a:gd name="connsiteY123-158600" fmla="*/ 1877057 h 2711051"/>
                  <a:gd name="connsiteX124-158601" fmla="*/ 4963605 w 5936218"/>
                  <a:gd name="connsiteY124-158602" fmla="*/ 1929323 h 2711051"/>
                  <a:gd name="connsiteX125-158603" fmla="*/ 4974967 w 5936218"/>
                  <a:gd name="connsiteY125-158604" fmla="*/ 1956593 h 2711051"/>
                  <a:gd name="connsiteX126-158605" fmla="*/ 4909065 w 5936218"/>
                  <a:gd name="connsiteY126-158606" fmla="*/ 1990680 h 2711051"/>
                  <a:gd name="connsiteX127-158607" fmla="*/ 4897703 w 5936218"/>
                  <a:gd name="connsiteY127-158608" fmla="*/ 2058854 h 2711051"/>
                  <a:gd name="connsiteX128-158609" fmla="*/ 4845437 w 5936218"/>
                  <a:gd name="connsiteY128-158610" fmla="*/ 2074761 h 2711051"/>
                  <a:gd name="connsiteX129-158611" fmla="*/ 4834074 w 5936218"/>
                  <a:gd name="connsiteY129-158612" fmla="*/ 2133845 h 2711051"/>
                  <a:gd name="connsiteX130-158613" fmla="*/ 4779535 w 5936218"/>
                  <a:gd name="connsiteY130-158614" fmla="*/ 2192929 h 2711051"/>
                  <a:gd name="connsiteX131-158615" fmla="*/ 4777225 w 5936218"/>
                  <a:gd name="connsiteY131-158616" fmla="*/ 2182533 h 2711051"/>
                  <a:gd name="connsiteX132-158617" fmla="*/ 4767628 w 5936218"/>
                  <a:gd name="connsiteY132-158618" fmla="*/ 2192929 h 2711051"/>
                  <a:gd name="connsiteX133-158619" fmla="*/ 4758538 w 5936218"/>
                  <a:gd name="connsiteY133-158620" fmla="*/ 2152025 h 2711051"/>
                  <a:gd name="connsiteX134-158621" fmla="*/ 4742631 w 5936218"/>
                  <a:gd name="connsiteY134-158622" fmla="*/ 2065671 h 2711051"/>
                  <a:gd name="connsiteX135-158623" fmla="*/ 4715361 w 5936218"/>
                  <a:gd name="connsiteY135-158624" fmla="*/ 1924779 h 2711051"/>
                  <a:gd name="connsiteX136-158625" fmla="*/ 4735813 w 5936218"/>
                  <a:gd name="connsiteY136-158626" fmla="*/ 1833880 h 2711051"/>
                  <a:gd name="connsiteX137-158627" fmla="*/ 4767628 w 5936218"/>
                  <a:gd name="connsiteY137-158628" fmla="*/ 1790703 h 2711051"/>
                  <a:gd name="connsiteX138-158629" fmla="*/ 4767628 w 5936218"/>
                  <a:gd name="connsiteY138-158630" fmla="*/ 1763434 h 2711051"/>
                  <a:gd name="connsiteX139-158631" fmla="*/ 4826712 w 5936218"/>
                  <a:gd name="connsiteY139-158632" fmla="*/ 1747526 h 2711051"/>
                  <a:gd name="connsiteX140-158633" fmla="*/ 4892613 w 5936218"/>
                  <a:gd name="connsiteY140-158634" fmla="*/ 1656628 h 2711051"/>
                  <a:gd name="connsiteX141-158635" fmla="*/ 4956243 w 5936218"/>
                  <a:gd name="connsiteY141-158636" fmla="*/ 1581637 h 2711051"/>
                  <a:gd name="connsiteX142-158637" fmla="*/ 5022143 w 5936218"/>
                  <a:gd name="connsiteY142-158638" fmla="*/ 1522552 h 2711051"/>
                  <a:gd name="connsiteX143-158639" fmla="*/ 5046694 w 5936218"/>
                  <a:gd name="connsiteY143-158640" fmla="*/ 1415425 h 2711051"/>
                  <a:gd name="connsiteX144-158641" fmla="*/ 5015871 w 5936218"/>
                  <a:gd name="connsiteY144-158642" fmla="*/ 1420292 h 2711051"/>
                  <a:gd name="connsiteX145-158643" fmla="*/ 4995419 w 5936218"/>
                  <a:gd name="connsiteY145-158644" fmla="*/ 1483921 h 2711051"/>
                  <a:gd name="connsiteX146-158645" fmla="*/ 4904521 w 5936218"/>
                  <a:gd name="connsiteY146-158646" fmla="*/ 1570274 h 2711051"/>
                  <a:gd name="connsiteX147-158647" fmla="*/ 4901708 w 5936218"/>
                  <a:gd name="connsiteY147-158648" fmla="*/ 1561634 h 2711051"/>
                  <a:gd name="connsiteX148-158649" fmla="*/ 4892613 w 5936218"/>
                  <a:gd name="connsiteY148-158650" fmla="*/ 1570274 h 2711051"/>
                  <a:gd name="connsiteX149-158651" fmla="*/ 4861835 w 5936218"/>
                  <a:gd name="connsiteY149-158652" fmla="*/ 1475740 h 2711051"/>
                  <a:gd name="connsiteX150-158653" fmla="*/ 4779535 w 5936218"/>
                  <a:gd name="connsiteY150-158654" fmla="*/ 1499828 h 2711051"/>
                  <a:gd name="connsiteX151-158655" fmla="*/ 4684091 w 5936218"/>
                  <a:gd name="connsiteY151-158656" fmla="*/ 1624813 h 2711051"/>
                  <a:gd name="connsiteX152-158657" fmla="*/ 4715906 w 5936218"/>
                  <a:gd name="connsiteY152-158658" fmla="*/ 1672535 h 2711051"/>
                  <a:gd name="connsiteX153-158659" fmla="*/ 4636369 w 5936218"/>
                  <a:gd name="connsiteY153-158660" fmla="*/ 1688442 h 2711051"/>
                  <a:gd name="connsiteX154-158661" fmla="*/ 4577285 w 5936218"/>
                  <a:gd name="connsiteY154-158662" fmla="*/ 1692987 h 2711051"/>
                  <a:gd name="connsiteX155-158663" fmla="*/ 4577373 w 5936218"/>
                  <a:gd name="connsiteY155-158664" fmla="*/ 1692065 h 2711051"/>
                  <a:gd name="connsiteX156-158665" fmla="*/ 4565379 w 5936218"/>
                  <a:gd name="connsiteY156-158666" fmla="*/ 1692987 h 2711051"/>
                  <a:gd name="connsiteX157-158667" fmla="*/ 4569923 w 5936218"/>
                  <a:gd name="connsiteY157-158668" fmla="*/ 1645266 h 2711051"/>
                  <a:gd name="connsiteX158-158669" fmla="*/ 4520081 w 5936218"/>
                  <a:gd name="connsiteY158-158670" fmla="*/ 1635680 h 2711051"/>
                  <a:gd name="connsiteX159-158671" fmla="*/ 4475025 w 5936218"/>
                  <a:gd name="connsiteY159-158672" fmla="*/ 1665718 h 2711051"/>
                  <a:gd name="connsiteX160-158673" fmla="*/ 4464394 w 5936218"/>
                  <a:gd name="connsiteY160-158674" fmla="*/ 1664867 h 2711051"/>
                  <a:gd name="connsiteX161-158675" fmla="*/ 4463118 w 5936218"/>
                  <a:gd name="connsiteY161-158676" fmla="*/ 1665718 h 2711051"/>
                  <a:gd name="connsiteX162-158677" fmla="*/ 4357637 w 5936218"/>
                  <a:gd name="connsiteY162-158678" fmla="*/ 1657279 h 2711051"/>
                  <a:gd name="connsiteX163-158679" fmla="*/ 4243233 w 5936218"/>
                  <a:gd name="connsiteY163-158680" fmla="*/ 1677080 h 2711051"/>
                  <a:gd name="connsiteX164-158681" fmla="*/ 4125065 w 5936218"/>
                  <a:gd name="connsiteY164-158682" fmla="*/ 1811155 h 2711051"/>
                  <a:gd name="connsiteX165-158683" fmla="*/ 3984173 w 5936218"/>
                  <a:gd name="connsiteY165-158684" fmla="*/ 1967955 h 2711051"/>
                  <a:gd name="connsiteX166-158685" fmla="*/ 4038712 w 5936218"/>
                  <a:gd name="connsiteY166-158686" fmla="*/ 1972500 h 2711051"/>
                  <a:gd name="connsiteX167-158687" fmla="*/ 4059164 w 5936218"/>
                  <a:gd name="connsiteY167-158688" fmla="*/ 2015677 h 2711051"/>
                  <a:gd name="connsiteX168-158689" fmla="*/ 4087782 w 5936218"/>
                  <a:gd name="connsiteY168-158690" fmla="*/ 2024094 h 2711051"/>
                  <a:gd name="connsiteX169-158691" fmla="*/ 4106341 w 5936218"/>
                  <a:gd name="connsiteY169-158692" fmla="*/ 1995225 h 2711051"/>
                  <a:gd name="connsiteX170-158693" fmla="*/ 4117411 w 5936218"/>
                  <a:gd name="connsiteY170-158694" fmla="*/ 1996527 h 2711051"/>
                  <a:gd name="connsiteX171-158695" fmla="*/ 4118248 w 5936218"/>
                  <a:gd name="connsiteY171-158696" fmla="*/ 1995225 h 2711051"/>
                  <a:gd name="connsiteX172-158697" fmla="*/ 4156880 w 5936218"/>
                  <a:gd name="connsiteY172-158698" fmla="*/ 1999770 h 2711051"/>
                  <a:gd name="connsiteX173-158699" fmla="*/ 4211419 w 5936218"/>
                  <a:gd name="connsiteY173-158700" fmla="*/ 2070216 h 2711051"/>
                  <a:gd name="connsiteX174-158701" fmla="*/ 4215964 w 5936218"/>
                  <a:gd name="connsiteY174-158702" fmla="*/ 2117938 h 2711051"/>
                  <a:gd name="connsiteX175-158703" fmla="*/ 4184149 w 5936218"/>
                  <a:gd name="connsiteY175-158704" fmla="*/ 2177022 h 2711051"/>
                  <a:gd name="connsiteX176-158705" fmla="*/ 4177332 w 5936218"/>
                  <a:gd name="connsiteY176-158706" fmla="*/ 2247468 h 2711051"/>
                  <a:gd name="connsiteX177-158707" fmla="*/ 4161425 w 5936218"/>
                  <a:gd name="connsiteY177-158708" fmla="*/ 2333822 h 2711051"/>
                  <a:gd name="connsiteX178-158709" fmla="*/ 4109158 w 5936218"/>
                  <a:gd name="connsiteY178-158710" fmla="*/ 2413358 h 2711051"/>
                  <a:gd name="connsiteX179-158711" fmla="*/ 4097796 w 5936218"/>
                  <a:gd name="connsiteY179-158712" fmla="*/ 2451990 h 2711051"/>
                  <a:gd name="connsiteX180-158713" fmla="*/ 4043257 w 5936218"/>
                  <a:gd name="connsiteY180-158714" fmla="*/ 2511074 h 2711051"/>
                  <a:gd name="connsiteX181-158715" fmla="*/ 3995535 w 5936218"/>
                  <a:gd name="connsiteY181-158716" fmla="*/ 2570158 h 2711051"/>
                  <a:gd name="connsiteX182-158717" fmla="*/ 3975083 w 5936218"/>
                  <a:gd name="connsiteY182-158718" fmla="*/ 2601973 h 2711051"/>
                  <a:gd name="connsiteX183-158719" fmla="*/ 3925089 w 5936218"/>
                  <a:gd name="connsiteY183-158720" fmla="*/ 2629242 h 2711051"/>
                  <a:gd name="connsiteX184-158721" fmla="*/ 3913182 w 5936218"/>
                  <a:gd name="connsiteY184-158722" fmla="*/ 2629242 h 2711051"/>
                  <a:gd name="connsiteX185-158723" fmla="*/ 3904637 w 5936218"/>
                  <a:gd name="connsiteY185-158724" fmla="*/ 2629242 h 2711051"/>
                  <a:gd name="connsiteX186-158725" fmla="*/ 3892729 w 5936218"/>
                  <a:gd name="connsiteY186-158726" fmla="*/ 2629242 h 2711051"/>
                  <a:gd name="connsiteX187-158727" fmla="*/ 3829645 w 5936218"/>
                  <a:gd name="connsiteY187-158728" fmla="*/ 2640605 h 2711051"/>
                  <a:gd name="connsiteX188-158729" fmla="*/ 3822828 w 5936218"/>
                  <a:gd name="connsiteY188-158730" fmla="*/ 2661057 h 2711051"/>
                  <a:gd name="connsiteX189-158731" fmla="*/ 3818283 w 5936218"/>
                  <a:gd name="connsiteY189-158732" fmla="*/ 2651967 h 2711051"/>
                  <a:gd name="connsiteX190-158733" fmla="*/ 3818283 w 5936218"/>
                  <a:gd name="connsiteY190-158734" fmla="*/ 2640241 h 2711051"/>
                  <a:gd name="connsiteX191-158735" fmla="*/ 3817738 w 5936218"/>
                  <a:gd name="connsiteY191-158736" fmla="*/ 2640605 h 2711051"/>
                  <a:gd name="connsiteX192-158737" fmla="*/ 3822283 w 5936218"/>
                  <a:gd name="connsiteY192-158738" fmla="*/ 2522437 h 2711051"/>
                  <a:gd name="connsiteX193-158739" fmla="*/ 3849553 w 5936218"/>
                  <a:gd name="connsiteY193-158740" fmla="*/ 2499712 h 2711051"/>
                  <a:gd name="connsiteX194-158741" fmla="*/ 3858814 w 5936218"/>
                  <a:gd name="connsiteY194-158742" fmla="*/ 2501917 h 2711051"/>
                  <a:gd name="connsiteX195-158743" fmla="*/ 3861460 w 5936218"/>
                  <a:gd name="connsiteY195-158744" fmla="*/ 2499712 h 2711051"/>
                  <a:gd name="connsiteX196-158745" fmla="*/ 3898487 w 5936218"/>
                  <a:gd name="connsiteY196-158746" fmla="*/ 2508528 h 2711051"/>
                  <a:gd name="connsiteX197-158747" fmla="*/ 3919999 w 5936218"/>
                  <a:gd name="connsiteY197-158748" fmla="*/ 2463353 h 2711051"/>
                  <a:gd name="connsiteX198-158749" fmla="*/ 3935906 w 5936218"/>
                  <a:gd name="connsiteY198-158750" fmla="*/ 2404268 h 2711051"/>
                  <a:gd name="connsiteX199-158751" fmla="*/ 3947269 w 5936218"/>
                  <a:gd name="connsiteY199-158752" fmla="*/ 2381544 h 2711051"/>
                  <a:gd name="connsiteX200-158753" fmla="*/ 3966292 w 5936218"/>
                  <a:gd name="connsiteY200-158754" fmla="*/ 2337156 h 2711051"/>
                  <a:gd name="connsiteX201-158755" fmla="*/ 3915999 w 5936218"/>
                  <a:gd name="connsiteY201-158756" fmla="*/ 2349729 h 2711051"/>
                  <a:gd name="connsiteX202-158757" fmla="*/ 3888729 w 5936218"/>
                  <a:gd name="connsiteY202-158758" fmla="*/ 2372454 h 2711051"/>
                  <a:gd name="connsiteX203-158759" fmla="*/ 3876822 w 5936218"/>
                  <a:gd name="connsiteY203-158760" fmla="*/ 2372454 h 2711051"/>
                  <a:gd name="connsiteX204-158761" fmla="*/ 3829645 w 5936218"/>
                  <a:gd name="connsiteY204-158762" fmla="*/ 2372454 h 2711051"/>
                  <a:gd name="connsiteX205-158763" fmla="*/ 3817738 w 5936218"/>
                  <a:gd name="connsiteY205-158764" fmla="*/ 2372454 h 2711051"/>
                  <a:gd name="connsiteX206-158765" fmla="*/ 3801831 w 5936218"/>
                  <a:gd name="connsiteY206-158766" fmla="*/ 2317915 h 2711051"/>
                  <a:gd name="connsiteX207-158767" fmla="*/ 3758654 w 5936218"/>
                  <a:gd name="connsiteY207-158768" fmla="*/ 2279283 h 2711051"/>
                  <a:gd name="connsiteX208-158769" fmla="*/ 3692753 w 5936218"/>
                  <a:gd name="connsiteY208-158770" fmla="*/ 2263376 h 2711051"/>
                  <a:gd name="connsiteX209-158771" fmla="*/ 3683663 w 5936218"/>
                  <a:gd name="connsiteY209-158772" fmla="*/ 2204292 h 2711051"/>
                  <a:gd name="connsiteX210-158773" fmla="*/ 3672301 w 5936218"/>
                  <a:gd name="connsiteY210-158774" fmla="*/ 2172477 h 2711051"/>
                  <a:gd name="connsiteX211-158775" fmla="*/ 3656393 w 5936218"/>
                  <a:gd name="connsiteY211-158776" fmla="*/ 2145208 h 2711051"/>
                  <a:gd name="connsiteX212-158777" fmla="*/ 3633669 w 5936218"/>
                  <a:gd name="connsiteY212-158778" fmla="*/ 2086123 h 2711051"/>
                  <a:gd name="connsiteX213-158779" fmla="*/ 3601854 w 5936218"/>
                  <a:gd name="connsiteY213-158780" fmla="*/ 2065671 h 2711051"/>
                  <a:gd name="connsiteX214-158781" fmla="*/ 3545995 w 5936218"/>
                  <a:gd name="connsiteY214-158782" fmla="*/ 2044187 h 2711051"/>
                  <a:gd name="connsiteX215-158783" fmla="*/ 3506955 w 5936218"/>
                  <a:gd name="connsiteY215-158784" fmla="*/ 2049764 h 2711051"/>
                  <a:gd name="connsiteX216-158785" fmla="*/ 3463779 w 5936218"/>
                  <a:gd name="connsiteY216-158786" fmla="*/ 2058854 h 2711051"/>
                  <a:gd name="connsiteX217-158787" fmla="*/ 3431964 w 5936218"/>
                  <a:gd name="connsiteY217-158788" fmla="*/ 2086123 h 2711051"/>
                  <a:gd name="connsiteX218-158789" fmla="*/ 3452416 w 5936218"/>
                  <a:gd name="connsiteY218-158790" fmla="*/ 2102031 h 2711051"/>
                  <a:gd name="connsiteX219-158791" fmla="*/ 3452416 w 5936218"/>
                  <a:gd name="connsiteY219-158792" fmla="*/ 2133845 h 2711051"/>
                  <a:gd name="connsiteX220-158793" fmla="*/ 1811153 w 5936218"/>
                  <a:gd name="connsiteY220-158794" fmla="*/ 1999770 h 2711051"/>
                  <a:gd name="connsiteX221-158795" fmla="*/ 1748069 w 5936218"/>
                  <a:gd name="connsiteY221-158796" fmla="*/ 2038402 h 2711051"/>
                  <a:gd name="connsiteX222-158797" fmla="*/ 1711709 w 5936218"/>
                  <a:gd name="connsiteY222-158798" fmla="*/ 2042947 h 2711051"/>
                  <a:gd name="connsiteX223-158799" fmla="*/ 1711926 w 5936218"/>
                  <a:gd name="connsiteY223-158800" fmla="*/ 2041431 h 2711051"/>
                  <a:gd name="connsiteX224-158801" fmla="*/ 1699803 w 5936218"/>
                  <a:gd name="connsiteY224-158802" fmla="*/ 2042947 h 2711051"/>
                  <a:gd name="connsiteX225-158803" fmla="*/ 1704347 w 5936218"/>
                  <a:gd name="connsiteY225-158804" fmla="*/ 2011132 h 2711051"/>
                  <a:gd name="connsiteX226-158805" fmla="*/ 1662460 w 5936218"/>
                  <a:gd name="connsiteY226-158806" fmla="*/ 1993181 h 2711051"/>
                  <a:gd name="connsiteX227-158807" fmla="*/ 1629901 w 5936218"/>
                  <a:gd name="connsiteY227-158808" fmla="*/ 2006587 h 2711051"/>
                  <a:gd name="connsiteX228-158809" fmla="*/ 1629300 w 5936218"/>
                  <a:gd name="connsiteY228-158810" fmla="*/ 2001932 h 2711051"/>
                  <a:gd name="connsiteX229-158811" fmla="*/ 1617994 w 5936218"/>
                  <a:gd name="connsiteY229-158812" fmla="*/ 2006587 h 2711051"/>
                  <a:gd name="connsiteX230-158813" fmla="*/ 1608904 w 5936218"/>
                  <a:gd name="connsiteY230-158814" fmla="*/ 1936141 h 2711051"/>
                  <a:gd name="connsiteX231-158815" fmla="*/ 1552684 w 5936218"/>
                  <a:gd name="connsiteY231-158816" fmla="*/ 1926448 h 2711051"/>
                  <a:gd name="connsiteX232-158817" fmla="*/ 1518550 w 5936218"/>
                  <a:gd name="connsiteY232-158818" fmla="*/ 1952048 h 2711051"/>
                  <a:gd name="connsiteX233-158819" fmla="*/ 1425379 w 5936218"/>
                  <a:gd name="connsiteY233-158820" fmla="*/ 1972500 h 2711051"/>
                  <a:gd name="connsiteX234-158821" fmla="*/ 1409472 w 5936218"/>
                  <a:gd name="connsiteY234-158822" fmla="*/ 1990680 h 2711051"/>
                  <a:gd name="connsiteX235-158823" fmla="*/ 1270852 w 5936218"/>
                  <a:gd name="connsiteY235-158824" fmla="*/ 2011132 h 2711051"/>
                  <a:gd name="connsiteX236-158825" fmla="*/ 1254945 w 5936218"/>
                  <a:gd name="connsiteY236-158826" fmla="*/ 2031584 h 2711051"/>
                  <a:gd name="connsiteX237-158827" fmla="*/ 1282214 w 5936218"/>
                  <a:gd name="connsiteY237-158828" fmla="*/ 2074761 h 2711051"/>
                  <a:gd name="connsiteX238-158829" fmla="*/ 1243582 w 5936218"/>
                  <a:gd name="connsiteY238-158830" fmla="*/ 2090668 h 2711051"/>
                  <a:gd name="connsiteX239-158831" fmla="*/ 1254945 w 5936218"/>
                  <a:gd name="connsiteY239-158832" fmla="*/ 2108848 h 2711051"/>
                  <a:gd name="connsiteX240-158833" fmla="*/ 1216313 w 5936218"/>
                  <a:gd name="connsiteY240-158834" fmla="*/ 2133845 h 2711051"/>
                  <a:gd name="connsiteX241-158835" fmla="*/ 1275397 w 5936218"/>
                  <a:gd name="connsiteY241-158836" fmla="*/ 2177022 h 2711051"/>
                  <a:gd name="connsiteX242-158837" fmla="*/ 1270852 w 5936218"/>
                  <a:gd name="connsiteY242-158838" fmla="*/ 2204292 h 2711051"/>
                  <a:gd name="connsiteX243-158839" fmla="*/ 1259108 w 5936218"/>
                  <a:gd name="connsiteY243-158840" fmla="*/ 2203313 h 2711051"/>
                  <a:gd name="connsiteX244-158841" fmla="*/ 1258945 w 5936218"/>
                  <a:gd name="connsiteY244-158842" fmla="*/ 2204292 h 2711051"/>
                  <a:gd name="connsiteX245-158843" fmla="*/ 1215644 w 5936218"/>
                  <a:gd name="connsiteY245-158844" fmla="*/ 2200683 h 2711051"/>
                  <a:gd name="connsiteX246-158845" fmla="*/ 1204950 w 5936218"/>
                  <a:gd name="connsiteY246-158846" fmla="*/ 2215654 h 2711051"/>
                  <a:gd name="connsiteX247-158847" fmla="*/ 1196495 w 5936218"/>
                  <a:gd name="connsiteY247-158848" fmla="*/ 2210822 h 2711051"/>
                  <a:gd name="connsiteX248-158849" fmla="*/ 1193043 w 5936218"/>
                  <a:gd name="connsiteY248-158850" fmla="*/ 2215654 h 2711051"/>
                  <a:gd name="connsiteX249-158851" fmla="*/ 1145322 w 5936218"/>
                  <a:gd name="connsiteY249-158852" fmla="*/ 2188384 h 2711051"/>
                  <a:gd name="connsiteX250-158853" fmla="*/ 1098145 w 5936218"/>
                  <a:gd name="connsiteY250-158854" fmla="*/ 2188384 h 2711051"/>
                  <a:gd name="connsiteX251-158855" fmla="*/ 1061785 w 5936218"/>
                  <a:gd name="connsiteY251-158856" fmla="*/ 2215654 h 2711051"/>
                  <a:gd name="connsiteX252-158857" fmla="*/ 1055322 w 5936218"/>
                  <a:gd name="connsiteY252-158858" fmla="*/ 2211571 h 2711051"/>
                  <a:gd name="connsiteX253-158859" fmla="*/ 1049878 w 5936218"/>
                  <a:gd name="connsiteY253-158860" fmla="*/ 2215654 h 2711051"/>
                  <a:gd name="connsiteX254-158861" fmla="*/ 1006701 w 5936218"/>
                  <a:gd name="connsiteY254-158862" fmla="*/ 2188384 h 2711051"/>
                  <a:gd name="connsiteX255-158863" fmla="*/ 924893 w 5936218"/>
                  <a:gd name="connsiteY255-158864" fmla="*/ 2152025 h 2711051"/>
                  <a:gd name="connsiteX256-158865" fmla="*/ 877716 w 5936218"/>
                  <a:gd name="connsiteY256-158866" fmla="*/ 2152025 h 2711051"/>
                  <a:gd name="connsiteX257-158867" fmla="*/ 802724 w 5936218"/>
                  <a:gd name="connsiteY257-158868" fmla="*/ 2215654 h 2711051"/>
                  <a:gd name="connsiteX258-158869" fmla="*/ 798179 w 5936218"/>
                  <a:gd name="connsiteY258-158870" fmla="*/ 2258831 h 2711051"/>
                  <a:gd name="connsiteX259-158871" fmla="*/ 787406 w 5936218"/>
                  <a:gd name="connsiteY259-158872" fmla="*/ 2248058 h 2711051"/>
                  <a:gd name="connsiteX260-158873" fmla="*/ 786272 w 5936218"/>
                  <a:gd name="connsiteY260-158874" fmla="*/ 2258831 h 2711051"/>
                  <a:gd name="connsiteX261-158875" fmla="*/ 756063 w 5936218"/>
                  <a:gd name="connsiteY261-158876" fmla="*/ 2228621 h 2711051"/>
                  <a:gd name="connsiteX262-158877" fmla="*/ 732278 w 5936218"/>
                  <a:gd name="connsiteY262-158878" fmla="*/ 2286100 h 2711051"/>
                  <a:gd name="connsiteX263-158879" fmla="*/ 743640 w 5936218"/>
                  <a:gd name="connsiteY263-158880" fmla="*/ 2295190 h 2711051"/>
                  <a:gd name="connsiteX264-158881" fmla="*/ 723188 w 5936218"/>
                  <a:gd name="connsiteY264-158882" fmla="*/ 2338367 h 2711051"/>
                  <a:gd name="connsiteX265-158883" fmla="*/ 747026 w 5936218"/>
                  <a:gd name="connsiteY265-158884" fmla="*/ 2375208 h 2711051"/>
                  <a:gd name="connsiteX266-158885" fmla="*/ 763548 w 5936218"/>
                  <a:gd name="connsiteY266-158886" fmla="*/ 2372454 h 2711051"/>
                  <a:gd name="connsiteX267-158887" fmla="*/ 764871 w 5936218"/>
                  <a:gd name="connsiteY267-158888" fmla="*/ 2374218 h 2711051"/>
                  <a:gd name="connsiteX268-158889" fmla="*/ 775455 w 5936218"/>
                  <a:gd name="connsiteY268-158890" fmla="*/ 2372454 h 2711051"/>
                  <a:gd name="connsiteX269-158891" fmla="*/ 802724 w 5936218"/>
                  <a:gd name="connsiteY269-158892" fmla="*/ 2408813 h 2711051"/>
                  <a:gd name="connsiteX270-158893" fmla="*/ 798179 w 5936218"/>
                  <a:gd name="connsiteY270-158894" fmla="*/ 2436083 h 2711051"/>
                  <a:gd name="connsiteX271-158895" fmla="*/ 818632 w 5936218"/>
                  <a:gd name="connsiteY271-158896" fmla="*/ 2447445 h 2711051"/>
                  <a:gd name="connsiteX272-158897" fmla="*/ 802724 w 5936218"/>
                  <a:gd name="connsiteY272-158898" fmla="*/ 2479260 h 2711051"/>
                  <a:gd name="connsiteX273-158899" fmla="*/ 766365 w 5936218"/>
                  <a:gd name="connsiteY273-158900" fmla="*/ 2483805 h 2711051"/>
                  <a:gd name="connsiteX274-158901" fmla="*/ 727733 w 5936218"/>
                  <a:gd name="connsiteY274-158902" fmla="*/ 2542889 h 2711051"/>
                  <a:gd name="connsiteX275-158903" fmla="*/ 759548 w 5936218"/>
                  <a:gd name="connsiteY275-158904" fmla="*/ 2586066 h 2711051"/>
                  <a:gd name="connsiteX276-158905" fmla="*/ 759548 w 5936218"/>
                  <a:gd name="connsiteY276-158906" fmla="*/ 2624697 h 2711051"/>
                  <a:gd name="connsiteX277-158907" fmla="*/ 798179 w 5936218"/>
                  <a:gd name="connsiteY277-158908" fmla="*/ 2683782 h 2711051"/>
                  <a:gd name="connsiteX278-158909" fmla="*/ 775455 w 5936218"/>
                  <a:gd name="connsiteY278-158910" fmla="*/ 2699689 h 2711051"/>
                  <a:gd name="connsiteX279-158911" fmla="*/ 770910 w 5936218"/>
                  <a:gd name="connsiteY279-158912" fmla="*/ 2711051 h 2711051"/>
                  <a:gd name="connsiteX280-158913" fmla="*/ 759003 w 5936218"/>
                  <a:gd name="connsiteY280-158914" fmla="*/ 2711051 h 2711051"/>
                  <a:gd name="connsiteX281-158915" fmla="*/ 755003 w 5936218"/>
                  <a:gd name="connsiteY281-158916" fmla="*/ 2711051 h 2711051"/>
                  <a:gd name="connsiteX282-158917" fmla="*/ 743096 w 5936218"/>
                  <a:gd name="connsiteY282-158918" fmla="*/ 2711051 h 2711051"/>
                  <a:gd name="connsiteX283-158919" fmla="*/ 715826 w 5936218"/>
                  <a:gd name="connsiteY283-158920" fmla="*/ 2676964 h 2711051"/>
                  <a:gd name="connsiteX284-158921" fmla="*/ 704464 w 5936218"/>
                  <a:gd name="connsiteY284-158922" fmla="*/ 2676964 h 2711051"/>
                  <a:gd name="connsiteX285-158923" fmla="*/ 684012 w 5936218"/>
                  <a:gd name="connsiteY285-158924" fmla="*/ 2667874 h 2711051"/>
                  <a:gd name="connsiteX286-158925" fmla="*/ 672649 w 5936218"/>
                  <a:gd name="connsiteY286-158926" fmla="*/ 2645150 h 2711051"/>
                  <a:gd name="connsiteX287-158927" fmla="*/ 645222 w 5936218"/>
                  <a:gd name="connsiteY287-158928" fmla="*/ 2637313 h 2711051"/>
                  <a:gd name="connsiteX288-158929" fmla="*/ 625472 w 5936218"/>
                  <a:gd name="connsiteY288-158930" fmla="*/ 2640605 h 2711051"/>
                  <a:gd name="connsiteX289-158931" fmla="*/ 623771 w 5936218"/>
                  <a:gd name="connsiteY289-158932" fmla="*/ 2638904 h 2711051"/>
                  <a:gd name="connsiteX290-158933" fmla="*/ 613565 w 5936218"/>
                  <a:gd name="connsiteY290-158934" fmla="*/ 2640605 h 2711051"/>
                  <a:gd name="connsiteX291-158935" fmla="*/ 609020 w 5936218"/>
                  <a:gd name="connsiteY291-158936" fmla="*/ 2636060 h 2711051"/>
                  <a:gd name="connsiteX292-158937" fmla="*/ 559026 w 5936218"/>
                  <a:gd name="connsiteY292-158938" fmla="*/ 2608790 h 2711051"/>
                  <a:gd name="connsiteX293-158939" fmla="*/ 506760 w 5936218"/>
                  <a:gd name="connsiteY293-158940" fmla="*/ 2601973 h 2711051"/>
                  <a:gd name="connsiteX294-158941" fmla="*/ 483280 w 5936218"/>
                  <a:gd name="connsiteY294-158942" fmla="*/ 2595264 h 2711051"/>
                  <a:gd name="connsiteX295-158943" fmla="*/ 480035 w 5936218"/>
                  <a:gd name="connsiteY295-158944" fmla="*/ 2597428 h 2711051"/>
                  <a:gd name="connsiteX296-158945" fmla="*/ 475042 w 5936218"/>
                  <a:gd name="connsiteY296-158946" fmla="*/ 2592910 h 2711051"/>
                  <a:gd name="connsiteX297-158947" fmla="*/ 474945 w 5936218"/>
                  <a:gd name="connsiteY297-158948" fmla="*/ 2592883 h 2711051"/>
                  <a:gd name="connsiteX298-158949" fmla="*/ 468128 w 5936218"/>
                  <a:gd name="connsiteY298-158950" fmla="*/ 2597428 h 2711051"/>
                  <a:gd name="connsiteX299-158951" fmla="*/ 420406 w 5936218"/>
                  <a:gd name="connsiteY299-158952" fmla="*/ 2554251 h 2711051"/>
                  <a:gd name="connsiteX300-158953" fmla="*/ 381774 w 5936218"/>
                  <a:gd name="connsiteY300-158954" fmla="*/ 2538344 h 2711051"/>
                  <a:gd name="connsiteX301-158955" fmla="*/ 349960 w 5936218"/>
                  <a:gd name="connsiteY301-158956" fmla="*/ 2506529 h 2711051"/>
                  <a:gd name="connsiteX302-158957" fmla="*/ 377229 w 5936218"/>
                  <a:gd name="connsiteY302-158958" fmla="*/ 2499712 h 2711051"/>
                  <a:gd name="connsiteX303-158959" fmla="*/ 404499 w 5936218"/>
                  <a:gd name="connsiteY303-158960" fmla="*/ 2451990 h 2711051"/>
                  <a:gd name="connsiteX304-158961" fmla="*/ 388591 w 5936218"/>
                  <a:gd name="connsiteY304-158962" fmla="*/ 2436083 h 2711051"/>
                  <a:gd name="connsiteX305-158963" fmla="*/ 440858 w 5936218"/>
                  <a:gd name="connsiteY305-158964" fmla="*/ 2408813 h 2711051"/>
                  <a:gd name="connsiteX306-158965" fmla="*/ 440858 w 5936218"/>
                  <a:gd name="connsiteY306-158966" fmla="*/ 2405757 h 2711051"/>
                  <a:gd name="connsiteX307-158967" fmla="*/ 416406 w 5936218"/>
                  <a:gd name="connsiteY307-158968" fmla="*/ 2408813 h 2711051"/>
                  <a:gd name="connsiteX308-158969" fmla="*/ 416406 w 5936218"/>
                  <a:gd name="connsiteY308-158970" fmla="*/ 2407325 h 2711051"/>
                  <a:gd name="connsiteX309-158971" fmla="*/ 404499 w 5936218"/>
                  <a:gd name="connsiteY309-158972" fmla="*/ 2408813 h 2711051"/>
                  <a:gd name="connsiteX310-158973" fmla="*/ 404499 w 5936218"/>
                  <a:gd name="connsiteY310-158974" fmla="*/ 2388361 h 2711051"/>
                  <a:gd name="connsiteX311-158975" fmla="*/ 424951 w 5936218"/>
                  <a:gd name="connsiteY311-158976" fmla="*/ 2372454 h 2711051"/>
                  <a:gd name="connsiteX312-158977" fmla="*/ 463583 w 5936218"/>
                  <a:gd name="connsiteY312-158978" fmla="*/ 2365637 h 2711051"/>
                  <a:gd name="connsiteX313-158979" fmla="*/ 468128 w 5936218"/>
                  <a:gd name="connsiteY313-158980" fmla="*/ 2349729 h 2711051"/>
                  <a:gd name="connsiteX314-158981" fmla="*/ 456765 w 5936218"/>
                  <a:gd name="connsiteY314-158982" fmla="*/ 2317915 h 2711051"/>
                  <a:gd name="connsiteX315-158983" fmla="*/ 474945 w 5936218"/>
                  <a:gd name="connsiteY315-158984" fmla="*/ 2290645 h 2711051"/>
                  <a:gd name="connsiteX316-158985" fmla="*/ 474945 w 5936218"/>
                  <a:gd name="connsiteY316-158986" fmla="*/ 2270193 h 2711051"/>
                  <a:gd name="connsiteX317-158987" fmla="*/ 420406 w 5936218"/>
                  <a:gd name="connsiteY317-158988" fmla="*/ 2252013 h 2711051"/>
                  <a:gd name="connsiteX318-158989" fmla="*/ 409588 w 5936218"/>
                  <a:gd name="connsiteY318-158990" fmla="*/ 2252013 h 2711051"/>
                  <a:gd name="connsiteX319-158991" fmla="*/ 397681 w 5936218"/>
                  <a:gd name="connsiteY319-158992" fmla="*/ 2252013 h 2711051"/>
                  <a:gd name="connsiteX320-158993" fmla="*/ 379485 w 5936218"/>
                  <a:gd name="connsiteY320-158994" fmla="*/ 2229774 h 2711051"/>
                  <a:gd name="connsiteX321-158995" fmla="*/ 357322 w 5936218"/>
                  <a:gd name="connsiteY321-158996" fmla="*/ 2236106 h 2711051"/>
                  <a:gd name="connsiteX322-158997" fmla="*/ 352842 w 5936218"/>
                  <a:gd name="connsiteY322-158998" fmla="*/ 2233984 h 2711051"/>
                  <a:gd name="connsiteX323-158999" fmla="*/ 345415 w 5936218"/>
                  <a:gd name="connsiteY323-159000" fmla="*/ 2236106 h 2711051"/>
                  <a:gd name="connsiteX324-159001" fmla="*/ 302238 w 5936218"/>
                  <a:gd name="connsiteY324-159002" fmla="*/ 2215654 h 2711051"/>
                  <a:gd name="connsiteX325-159003" fmla="*/ 302238 w 5936218"/>
                  <a:gd name="connsiteY325-159004" fmla="*/ 2204292 h 2711051"/>
                  <a:gd name="connsiteX326-159005" fmla="*/ 286331 w 5936218"/>
                  <a:gd name="connsiteY326-159006" fmla="*/ 2177022 h 2711051"/>
                  <a:gd name="connsiteX327-159007" fmla="*/ 270968 w 5936218"/>
                  <a:gd name="connsiteY327-159008" fmla="*/ 2177022 h 2711051"/>
                  <a:gd name="connsiteX328-159009" fmla="*/ 259061 w 5936218"/>
                  <a:gd name="connsiteY328-159010" fmla="*/ 2177022 h 2711051"/>
                  <a:gd name="connsiteX329-159011" fmla="*/ 254516 w 5936218"/>
                  <a:gd name="connsiteY329-159012" fmla="*/ 2161115 h 2711051"/>
                  <a:gd name="connsiteX330-159013" fmla="*/ 263606 w 5936218"/>
                  <a:gd name="connsiteY330-159014" fmla="*/ 2145208 h 2711051"/>
                  <a:gd name="connsiteX331-159015" fmla="*/ 243991 w 5936218"/>
                  <a:gd name="connsiteY331-159016" fmla="*/ 2114695 h 2711051"/>
                  <a:gd name="connsiteX332-159017" fmla="*/ 216429 w 5936218"/>
                  <a:gd name="connsiteY332-159018" fmla="*/ 2117938 h 2711051"/>
                  <a:gd name="connsiteX333-159019" fmla="*/ 212956 w 5936218"/>
                  <a:gd name="connsiteY333-159020" fmla="*/ 2116946 h 2711051"/>
                  <a:gd name="connsiteX334-159021" fmla="*/ 204522 w 5936218"/>
                  <a:gd name="connsiteY334-159022" fmla="*/ 2117938 h 2711051"/>
                  <a:gd name="connsiteX335-159023" fmla="*/ 199623 w 5936218"/>
                  <a:gd name="connsiteY335-159024" fmla="*/ 2116538 h 2711051"/>
                  <a:gd name="connsiteX336-159025" fmla="*/ 195977 w 5936218"/>
                  <a:gd name="connsiteY336-159026" fmla="*/ 2129300 h 2711051"/>
                  <a:gd name="connsiteX337-159027" fmla="*/ 184968 w 5936218"/>
                  <a:gd name="connsiteY337-159028" fmla="*/ 2126155 h 2711051"/>
                  <a:gd name="connsiteX338-159029" fmla="*/ 184070 w 5936218"/>
                  <a:gd name="connsiteY338-159030" fmla="*/ 2129300 h 2711051"/>
                  <a:gd name="connsiteX339-159031" fmla="*/ 168163 w 5936218"/>
                  <a:gd name="connsiteY339-159032" fmla="*/ 2124765 h 2711051"/>
                  <a:gd name="connsiteX340-159033" fmla="*/ 156800 w 5936218"/>
                  <a:gd name="connsiteY340-159034" fmla="*/ 2086123 h 2711051"/>
                  <a:gd name="connsiteX341-159035" fmla="*/ 152255 w 5936218"/>
                  <a:gd name="connsiteY341-159036" fmla="*/ 2070216 h 2711051"/>
                  <a:gd name="connsiteX342-159037" fmla="*/ 156800 w 5936218"/>
                  <a:gd name="connsiteY342-159038" fmla="*/ 2065671 h 2711051"/>
                  <a:gd name="connsiteX343-159039" fmla="*/ 168707 w 5936218"/>
                  <a:gd name="connsiteY343-159040" fmla="*/ 2065671 h 2711051"/>
                  <a:gd name="connsiteX344-159041" fmla="*/ 188615 w 5936218"/>
                  <a:gd name="connsiteY344-159042" fmla="*/ 2065671 h 2711051"/>
                  <a:gd name="connsiteX345-159043" fmla="*/ 199977 w 5936218"/>
                  <a:gd name="connsiteY345-159044" fmla="*/ 2054309 h 2711051"/>
                  <a:gd name="connsiteX346-159045" fmla="*/ 188615 w 5936218"/>
                  <a:gd name="connsiteY346-159046" fmla="*/ 2031584 h 2711051"/>
                  <a:gd name="connsiteX347-159047" fmla="*/ 168163 w 5936218"/>
                  <a:gd name="connsiteY347-159048" fmla="*/ 2022495 h 2711051"/>
                  <a:gd name="connsiteX348-159049" fmla="*/ 168163 w 5936218"/>
                  <a:gd name="connsiteY348-159050" fmla="*/ 2015677 h 2711051"/>
                  <a:gd name="connsiteX349-159051" fmla="*/ 152255 w 5936218"/>
                  <a:gd name="connsiteY349-159052" fmla="*/ 1999770 h 2711051"/>
                  <a:gd name="connsiteX350-159053" fmla="*/ 129531 w 5936218"/>
                  <a:gd name="connsiteY350-159054" fmla="*/ 1963410 h 2711051"/>
                  <a:gd name="connsiteX351-159055" fmla="*/ 140893 w 5936218"/>
                  <a:gd name="connsiteY351-159056" fmla="*/ 1940686 h 2711051"/>
                  <a:gd name="connsiteX352-159057" fmla="*/ 136348 w 5936218"/>
                  <a:gd name="connsiteY352-159058" fmla="*/ 1913416 h 2711051"/>
                  <a:gd name="connsiteX353-159059" fmla="*/ 103789 w 5936218"/>
                  <a:gd name="connsiteY353-159060" fmla="*/ 1900009 h 2711051"/>
                  <a:gd name="connsiteX354-159061" fmla="*/ 93716 w 5936218"/>
                  <a:gd name="connsiteY354-159062" fmla="*/ 1904326 h 2711051"/>
                  <a:gd name="connsiteX355-159063" fmla="*/ 91868 w 5936218"/>
                  <a:gd name="connsiteY355-159064" fmla="*/ 1900015 h 2711051"/>
                  <a:gd name="connsiteX356-159065" fmla="*/ 81809 w 5936218"/>
                  <a:gd name="connsiteY356-159066" fmla="*/ 1904326 h 2711051"/>
                  <a:gd name="connsiteX357-159067" fmla="*/ 74992 w 5936218"/>
                  <a:gd name="connsiteY357-159068" fmla="*/ 1888419 h 2711051"/>
                  <a:gd name="connsiteX358-159069" fmla="*/ 34087 w 5936218"/>
                  <a:gd name="connsiteY358-159070" fmla="*/ 1877057 h 2711051"/>
                  <a:gd name="connsiteX359-159071" fmla="*/ 22725 w 5936218"/>
                  <a:gd name="connsiteY359-159072" fmla="*/ 1833880 h 2711051"/>
                  <a:gd name="connsiteX360-159073" fmla="*/ 22725 w 5936218"/>
                  <a:gd name="connsiteY360-159074" fmla="*/ 1802065 h 2711051"/>
                  <a:gd name="connsiteX361-159075" fmla="*/ 0 w 5936218"/>
                  <a:gd name="connsiteY361-159076" fmla="*/ 1786158 h 2711051"/>
                  <a:gd name="connsiteX362-159077" fmla="*/ 15907 w 5936218"/>
                  <a:gd name="connsiteY362-159078" fmla="*/ 1763434 h 2711051"/>
                  <a:gd name="connsiteX363-159079" fmla="*/ 6818 w 5936218"/>
                  <a:gd name="connsiteY363-159080" fmla="*/ 1699805 h 2711051"/>
                  <a:gd name="connsiteX364-159081" fmla="*/ 34087 w 5936218"/>
                  <a:gd name="connsiteY364-159082" fmla="*/ 1656628 h 2711051"/>
                  <a:gd name="connsiteX365-159083" fmla="*/ 27270 w 5936218"/>
                  <a:gd name="connsiteY365-159084" fmla="*/ 1645266 h 2711051"/>
                  <a:gd name="connsiteX366-159085" fmla="*/ 70447 w 5936218"/>
                  <a:gd name="connsiteY366-159086" fmla="*/ 1606634 h 2711051"/>
                  <a:gd name="connsiteX367-159087" fmla="*/ 27270 w 5936218"/>
                  <a:gd name="connsiteY367-159088" fmla="*/ 1570274 h 2711051"/>
                  <a:gd name="connsiteX368-159089" fmla="*/ 109078 w 5936218"/>
                  <a:gd name="connsiteY368-159090" fmla="*/ 1472558 h 2711051"/>
                  <a:gd name="connsiteX369-159091" fmla="*/ 145438 w 5936218"/>
                  <a:gd name="connsiteY369-159092" fmla="*/ 1429381 h 2711051"/>
                  <a:gd name="connsiteX370-159093" fmla="*/ 156800 w 5936218"/>
                  <a:gd name="connsiteY370-159094" fmla="*/ 1386205 h 2711051"/>
                  <a:gd name="connsiteX371-159095" fmla="*/ 102261 w 5936218"/>
                  <a:gd name="connsiteY371-159096" fmla="*/ 1333938 h 2711051"/>
                  <a:gd name="connsiteX372-159097" fmla="*/ 118168 w 5936218"/>
                  <a:gd name="connsiteY372-159098" fmla="*/ 1279399 h 2711051"/>
                  <a:gd name="connsiteX373-159099" fmla="*/ 86354 w 5936218"/>
                  <a:gd name="connsiteY373-159100" fmla="*/ 1215770 h 2711051"/>
                  <a:gd name="connsiteX374-159101" fmla="*/ 109078 w 5936218"/>
                  <a:gd name="connsiteY374-159102" fmla="*/ 1140778 h 2711051"/>
                  <a:gd name="connsiteX375-159103" fmla="*/ 70447 w 5936218"/>
                  <a:gd name="connsiteY375-159104" fmla="*/ 1038517 h 2711051"/>
                  <a:gd name="connsiteX376-159105" fmla="*/ 102261 w 5936218"/>
                  <a:gd name="connsiteY376-159106" fmla="*/ 968071 h 2711051"/>
                  <a:gd name="connsiteX377-159107" fmla="*/ 43177 w 5936218"/>
                  <a:gd name="connsiteY377-159108" fmla="*/ 902170 h 2711051"/>
                  <a:gd name="connsiteX378-159109" fmla="*/ 49994 w 5936218"/>
                  <a:gd name="connsiteY378-159110" fmla="*/ 827178 h 2711051"/>
                  <a:gd name="connsiteX379-159111" fmla="*/ 81809 w 5936218"/>
                  <a:gd name="connsiteY379-159112" fmla="*/ 822633 h 2711051"/>
                  <a:gd name="connsiteX380-159113" fmla="*/ 145438 w 5936218"/>
                  <a:gd name="connsiteY380-159114" fmla="*/ 779457 h 2711051"/>
                  <a:gd name="connsiteX381-159115" fmla="*/ 184070 w 5936218"/>
                  <a:gd name="connsiteY381-159116" fmla="*/ 740825 h 2711051"/>
                  <a:gd name="connsiteX382-159117" fmla="*/ 189699 w 5936218"/>
                  <a:gd name="connsiteY382-159118" fmla="*/ 747103 h 2711051"/>
                  <a:gd name="connsiteX383-159119" fmla="*/ 195977 w 5936218"/>
                  <a:gd name="connsiteY383-159120" fmla="*/ 740825 h 2711051"/>
                  <a:gd name="connsiteX384-159121" fmla="*/ 255061 w 5936218"/>
                  <a:gd name="connsiteY384-159122" fmla="*/ 806726 h 2711051"/>
                  <a:gd name="connsiteX385-159123" fmla="*/ 350504 w 5936218"/>
                  <a:gd name="connsiteY385-159124" fmla="*/ 827178 h 2711051"/>
                  <a:gd name="connsiteX386-159125" fmla="*/ 491397 w 5936218"/>
                  <a:gd name="connsiteY386-159126" fmla="*/ 940802 h 2711051"/>
                  <a:gd name="connsiteX387-159127" fmla="*/ 523211 w 5936218"/>
                  <a:gd name="connsiteY387-159128" fmla="*/ 988523 h 2711051"/>
                  <a:gd name="connsiteX388-159129" fmla="*/ 523211 w 5936218"/>
                  <a:gd name="connsiteY388-159130" fmla="*/ 1047607 h 2711051"/>
                  <a:gd name="connsiteX389-159131" fmla="*/ 486852 w 5936218"/>
                  <a:gd name="connsiteY389-159132" fmla="*/ 1102146 h 2711051"/>
                  <a:gd name="connsiteX390-159133" fmla="*/ 420951 w 5936218"/>
                  <a:gd name="connsiteY390-159134" fmla="*/ 1122599 h 2711051"/>
                  <a:gd name="connsiteX391-159135" fmla="*/ 415909 w 5936218"/>
                  <a:gd name="connsiteY391-159136" fmla="*/ 1120468 h 2711051"/>
                  <a:gd name="connsiteX392-159137" fmla="*/ 409044 w 5936218"/>
                  <a:gd name="connsiteY392-159138" fmla="*/ 1122599 h 2711051"/>
                  <a:gd name="connsiteX393-159139" fmla="*/ 252950 w 5936218"/>
                  <a:gd name="connsiteY393-159140" fmla="*/ 1056643 h 2711051"/>
                  <a:gd name="connsiteX394-159141" fmla="*/ 232336 w 5936218"/>
                  <a:gd name="connsiteY394-159142" fmla="*/ 1063515 h 2711051"/>
                  <a:gd name="connsiteX395-159143" fmla="*/ 291420 w 5936218"/>
                  <a:gd name="connsiteY395-159144" fmla="*/ 1133961 h 2711051"/>
                  <a:gd name="connsiteX396-159145" fmla="*/ 291420 w 5936218"/>
                  <a:gd name="connsiteY396-159146" fmla="*/ 1172593 h 2711051"/>
                  <a:gd name="connsiteX397-159147" fmla="*/ 298238 w 5936218"/>
                  <a:gd name="connsiteY397-159148" fmla="*/ 1258947 h 2711051"/>
                  <a:gd name="connsiteX398-159149" fmla="*/ 345959 w 5936218"/>
                  <a:gd name="connsiteY398-159150" fmla="*/ 1290761 h 2711051"/>
                  <a:gd name="connsiteX399-159151" fmla="*/ 362087 w 5936218"/>
                  <a:gd name="connsiteY399-159152" fmla="*/ 1300169 h 2711051"/>
                  <a:gd name="connsiteX400-159153" fmla="*/ 365867 w 5936218"/>
                  <a:gd name="connsiteY400-159154" fmla="*/ 1268036 h 2711051"/>
                  <a:gd name="connsiteX401-159155" fmla="*/ 345415 w 5936218"/>
                  <a:gd name="connsiteY401-159156" fmla="*/ 1231677 h 2711051"/>
                  <a:gd name="connsiteX402-159157" fmla="*/ 365867 w 5936218"/>
                  <a:gd name="connsiteY402-159158" fmla="*/ 1199862 h 2711051"/>
                  <a:gd name="connsiteX403-159159" fmla="*/ 374560 w 5936218"/>
                  <a:gd name="connsiteY403-159160" fmla="*/ 1204861 h 2711051"/>
                  <a:gd name="connsiteX404-159161" fmla="*/ 377774 w 5936218"/>
                  <a:gd name="connsiteY404-159162" fmla="*/ 1199862 h 2711051"/>
                  <a:gd name="connsiteX405-159163" fmla="*/ 461933 w 5936218"/>
                  <a:gd name="connsiteY405-159164" fmla="*/ 1248254 h 2711051"/>
                  <a:gd name="connsiteX406-159165" fmla="*/ 484035 w 5936218"/>
                  <a:gd name="connsiteY406-159166" fmla="*/ 1231677 h 2711051"/>
                  <a:gd name="connsiteX407-159167" fmla="*/ 463583 w 5936218"/>
                  <a:gd name="connsiteY407-159168" fmla="*/ 1165775 h 2711051"/>
                  <a:gd name="connsiteX408-159169" fmla="*/ 549936 w 5936218"/>
                  <a:gd name="connsiteY408-159170" fmla="*/ 1079422 h 2711051"/>
                  <a:gd name="connsiteX409-159171" fmla="*/ 559742 w 5936218"/>
                  <a:gd name="connsiteY409-159172" fmla="*/ 1081523 h 2711051"/>
                  <a:gd name="connsiteX410-159173" fmla="*/ 561843 w 5936218"/>
                  <a:gd name="connsiteY410-159174" fmla="*/ 1079422 h 2711051"/>
                  <a:gd name="connsiteX411-159175" fmla="*/ 593658 w 5936218"/>
                  <a:gd name="connsiteY411-159176" fmla="*/ 1086239 h 2711051"/>
                  <a:gd name="connsiteX412-159177" fmla="*/ 620945 w 5936218"/>
                  <a:gd name="connsiteY412-159178" fmla="*/ 1110116 h 2711051"/>
                  <a:gd name="connsiteX413-159179" fmla="*/ 640835 w 5936218"/>
                  <a:gd name="connsiteY413-159180" fmla="*/ 1054425 h 2711051"/>
                  <a:gd name="connsiteX414-159181" fmla="*/ 609020 w 5936218"/>
                  <a:gd name="connsiteY414-159182" fmla="*/ 999886 h 2711051"/>
                  <a:gd name="connsiteX415-159183" fmla="*/ 624928 w 5936218"/>
                  <a:gd name="connsiteY415-159184" fmla="*/ 940802 h 2711051"/>
                  <a:gd name="connsiteX416-159185" fmla="*/ 597658 w 5936218"/>
                  <a:gd name="connsiteY416-159186" fmla="*/ 881717 h 2711051"/>
                  <a:gd name="connsiteX417-159187" fmla="*/ 611562 w 5936218"/>
                  <a:gd name="connsiteY417-159188" fmla="*/ 886043 h 2711051"/>
                  <a:gd name="connsiteX418-159189" fmla="*/ 609565 w 5936218"/>
                  <a:gd name="connsiteY418-159190" fmla="*/ 881717 h 2711051"/>
                  <a:gd name="connsiteX419-159191" fmla="*/ 711826 w 5936218"/>
                  <a:gd name="connsiteY419-159192" fmla="*/ 913532 h 2711051"/>
                  <a:gd name="connsiteX420-159193" fmla="*/ 732278 w 5936218"/>
                  <a:gd name="connsiteY420-159194" fmla="*/ 968071 h 2711051"/>
                  <a:gd name="connsiteX421-159195" fmla="*/ 684556 w 5936218"/>
                  <a:gd name="connsiteY421-159196" fmla="*/ 979433 h 2711051"/>
                  <a:gd name="connsiteX422-159197" fmla="*/ 684556 w 5936218"/>
                  <a:gd name="connsiteY422-159198" fmla="*/ 1031700 h 2711051"/>
                  <a:gd name="connsiteX423-159199" fmla="*/ 713309 w 5936218"/>
                  <a:gd name="connsiteY423-159200" fmla="*/ 1060453 h 2711051"/>
                  <a:gd name="connsiteX424-159201" fmla="*/ 763548 w 5936218"/>
                  <a:gd name="connsiteY424-159202" fmla="*/ 1043062 h 2711051"/>
                  <a:gd name="connsiteX425-159203" fmla="*/ 770365 w 5936218"/>
                  <a:gd name="connsiteY425-159204" fmla="*/ 983978 h 2711051"/>
                  <a:gd name="connsiteX426-159205" fmla="*/ 845357 w 5936218"/>
                  <a:gd name="connsiteY426-159206" fmla="*/ 936257 h 2711051"/>
                  <a:gd name="connsiteX427-159207" fmla="*/ 972614 w 5936218"/>
                  <a:gd name="connsiteY427-159208" fmla="*/ 849903 h 2711051"/>
                  <a:gd name="connsiteX428-159209" fmla="*/ 982566 w 5936218"/>
                  <a:gd name="connsiteY428-159210" fmla="*/ 851230 h 2711051"/>
                  <a:gd name="connsiteX429-159211" fmla="*/ 984521 w 5936218"/>
                  <a:gd name="connsiteY429-159212" fmla="*/ 849903 h 2711051"/>
                  <a:gd name="connsiteX430-159213" fmla="*/ 1018608 w 5936218"/>
                  <a:gd name="connsiteY430-159214" fmla="*/ 854448 h 2711051"/>
                  <a:gd name="connsiteX431-159215" fmla="*/ 979977 w 5936218"/>
                  <a:gd name="connsiteY431-159216" fmla="*/ 918077 h 2711051"/>
                  <a:gd name="connsiteX432-159217" fmla="*/ 1012666 w 5936218"/>
                  <a:gd name="connsiteY432-159218" fmla="*/ 923238 h 2711051"/>
                  <a:gd name="connsiteX433-159219" fmla="*/ 1038516 w 5936218"/>
                  <a:gd name="connsiteY433-159220" fmla="*/ 893080 h 2711051"/>
                  <a:gd name="connsiteX434-159221" fmla="*/ 1050423 w 5936218"/>
                  <a:gd name="connsiteY434-159222" fmla="*/ 893080 h 2711051"/>
                  <a:gd name="connsiteX435-159223" fmla="*/ 1108962 w 5936218"/>
                  <a:gd name="connsiteY435-159224" fmla="*/ 893080 h 2711051"/>
                  <a:gd name="connsiteX436-159225" fmla="*/ 1161229 w 5936218"/>
                  <a:gd name="connsiteY436-159226" fmla="*/ 849903 h 2711051"/>
                  <a:gd name="connsiteX437-159227" fmla="*/ 1165711 w 5936218"/>
                  <a:gd name="connsiteY437-159228" fmla="*/ 856037 h 2711051"/>
                  <a:gd name="connsiteX438-159229" fmla="*/ 1173136 w 5936218"/>
                  <a:gd name="connsiteY438-159230" fmla="*/ 849903 h 2711051"/>
                  <a:gd name="connsiteX439-159231" fmla="*/ 1210035 w 5936218"/>
                  <a:gd name="connsiteY439-159232" fmla="*/ 900396 h 2711051"/>
                  <a:gd name="connsiteX440-159233" fmla="*/ 1247583 w 5936218"/>
                  <a:gd name="connsiteY440-159234" fmla="*/ 843086 h 2711051"/>
                  <a:gd name="connsiteX441-159235" fmla="*/ 1211223 w 5936218"/>
                  <a:gd name="connsiteY441-159236" fmla="*/ 784002 h 2711051"/>
                  <a:gd name="connsiteX442-159237" fmla="*/ 1227130 w 5936218"/>
                  <a:gd name="connsiteY442-159238" fmla="*/ 747642 h 2711051"/>
                  <a:gd name="connsiteX443-159239" fmla="*/ 1237665 w 5936218"/>
                  <a:gd name="connsiteY443-159240" fmla="*/ 750780 h 2711051"/>
                  <a:gd name="connsiteX444-159241" fmla="*/ 1239037 w 5936218"/>
                  <a:gd name="connsiteY444-159242" fmla="*/ 747642 h 2711051"/>
                  <a:gd name="connsiteX445-159243" fmla="*/ 1345843 w 5936218"/>
                  <a:gd name="connsiteY445-159244" fmla="*/ 779457 h 2711051"/>
                  <a:gd name="connsiteX446-159245" fmla="*/ 1400382 w 5936218"/>
                  <a:gd name="connsiteY446-159246" fmla="*/ 811271 h 2711051"/>
                  <a:gd name="connsiteX447-159247" fmla="*/ 1519756 w 5936218"/>
                  <a:gd name="connsiteY447-159248" fmla="*/ 917855 h 2711051"/>
                  <a:gd name="connsiteX448-159249" fmla="*/ 1543003 w 5936218"/>
                  <a:gd name="connsiteY448-159250" fmla="*/ 877173 h 2711051"/>
                  <a:gd name="connsiteX449-159251" fmla="*/ 1506643 w 5936218"/>
                  <a:gd name="connsiteY449-159252" fmla="*/ 822633 h 2711051"/>
                  <a:gd name="connsiteX450-159253" fmla="*/ 1506643 w 5936218"/>
                  <a:gd name="connsiteY450-159254" fmla="*/ 799909 h 2711051"/>
                  <a:gd name="connsiteX451-159255" fmla="*/ 1463467 w 5936218"/>
                  <a:gd name="connsiteY451-159256" fmla="*/ 790819 h 2711051"/>
                  <a:gd name="connsiteX452-159257" fmla="*/ 1472556 w 5936218"/>
                  <a:gd name="connsiteY452-159258" fmla="*/ 740825 h 2711051"/>
                  <a:gd name="connsiteX453-159259" fmla="*/ 1452104 w 5936218"/>
                  <a:gd name="connsiteY453-159260" fmla="*/ 654471 h 2711051"/>
                  <a:gd name="connsiteX454-159261" fmla="*/ 1452104 w 5936218"/>
                  <a:gd name="connsiteY454-159262" fmla="*/ 618112 h 2711051"/>
                  <a:gd name="connsiteX455-159263" fmla="*/ 1522551 w 5936218"/>
                  <a:gd name="connsiteY455-159264" fmla="*/ 515851 h 2711051"/>
                  <a:gd name="connsiteX456-159265" fmla="*/ 1543003 w 5936218"/>
                  <a:gd name="connsiteY456-159266" fmla="*/ 402228 h 2711051"/>
                  <a:gd name="connsiteX457-159267" fmla="*/ 1570272 w 5936218"/>
                  <a:gd name="connsiteY457-159268" fmla="*/ 381775 h 2711051"/>
                  <a:gd name="connsiteX458-159269" fmla="*/ 1578688 w 5936218"/>
                  <a:gd name="connsiteY458-159270" fmla="*/ 384394 h 2711051"/>
                  <a:gd name="connsiteX459-159271" fmla="*/ 1582179 w 5936218"/>
                  <a:gd name="connsiteY459-159272" fmla="*/ 381775 h 2711051"/>
                  <a:gd name="connsiteX460-159273" fmla="*/ 1684440 w 5936218"/>
                  <a:gd name="connsiteY460-159274" fmla="*/ 413590 h 2711051"/>
                  <a:gd name="connsiteX461-159275" fmla="*/ 1688985 w 5936218"/>
                  <a:gd name="connsiteY461-159276" fmla="*/ 484036 h 2711051"/>
                  <a:gd name="connsiteX462-159277" fmla="*/ 1652625 w 5936218"/>
                  <a:gd name="connsiteY462-159278" fmla="*/ 574935 h 2711051"/>
                  <a:gd name="connsiteX463-159279" fmla="*/ 1679895 w 5936218"/>
                  <a:gd name="connsiteY463-159280" fmla="*/ 613567 h 2711051"/>
                  <a:gd name="connsiteX464-159281" fmla="*/ 1688985 w 5936218"/>
                  <a:gd name="connsiteY464-159282" fmla="*/ 688558 h 2711051"/>
                  <a:gd name="connsiteX465-159283" fmla="*/ 1679895 w 5936218"/>
                  <a:gd name="connsiteY465-159284" fmla="*/ 833996 h 2711051"/>
                  <a:gd name="connsiteX466-159285" fmla="*/ 1636718 w 5936218"/>
                  <a:gd name="connsiteY466-159286" fmla="*/ 1097602 h 2711051"/>
                  <a:gd name="connsiteX467-159287" fmla="*/ 1662494 w 5936218"/>
                  <a:gd name="connsiteY467-159288" fmla="*/ 1104046 h 2711051"/>
                  <a:gd name="connsiteX0-159289" fmla="*/ 1662494 w 5936218"/>
                  <a:gd name="connsiteY0-159290" fmla="*/ 1104046 h 2711051"/>
                  <a:gd name="connsiteX1-159291" fmla="*/ 3211535 w 5936218"/>
                  <a:gd name="connsiteY1-159292" fmla="*/ 1 h 2711051"/>
                  <a:gd name="connsiteX2-159293" fmla="*/ 3200173 w 5936218"/>
                  <a:gd name="connsiteY2-159294" fmla="*/ 74993 h 2711051"/>
                  <a:gd name="connsiteX3-159295" fmla="*/ 3161541 w 5936218"/>
                  <a:gd name="connsiteY3-159296" fmla="*/ 118170 h 2711051"/>
                  <a:gd name="connsiteX4-159297" fmla="*/ 3066097 w 5936218"/>
                  <a:gd name="connsiteY4-159298" fmla="*/ 193161 h 2711051"/>
                  <a:gd name="connsiteX5-159299" fmla="*/ 3034283 w 5936218"/>
                  <a:gd name="connsiteY5-159300" fmla="*/ 236338 h 2711051"/>
                  <a:gd name="connsiteX6-159301" fmla="*/ 3082005 w 5936218"/>
                  <a:gd name="connsiteY6-159302" fmla="*/ 252245 h 2711051"/>
                  <a:gd name="connsiteX7-159303" fmla="*/ 3129459 w 5936218"/>
                  <a:gd name="connsiteY7-159304" fmla="*/ 279926 h 2711051"/>
                  <a:gd name="connsiteX8-159305" fmla="*/ 3156451 w 5936218"/>
                  <a:gd name="connsiteY8-159306" fmla="*/ 256790 h 2711051"/>
                  <a:gd name="connsiteX9-159307" fmla="*/ 3158460 w 5936218"/>
                  <a:gd name="connsiteY9-159308" fmla="*/ 265274 h 2711051"/>
                  <a:gd name="connsiteX10-159309" fmla="*/ 3168359 w 5936218"/>
                  <a:gd name="connsiteY10-159310" fmla="*/ 256790 h 2711051"/>
                  <a:gd name="connsiteX11-159311" fmla="*/ 3184984 w 5936218"/>
                  <a:gd name="connsiteY11-159312" fmla="*/ 326983 h 2711051"/>
                  <a:gd name="connsiteX12-159313" fmla="*/ 3192811 w 5936218"/>
                  <a:gd name="connsiteY12-159314" fmla="*/ 311329 h 2711051"/>
                  <a:gd name="connsiteX13-159315" fmla="*/ 3251895 w 5936218"/>
                  <a:gd name="connsiteY13-159316" fmla="*/ 290877 h 2711051"/>
                  <a:gd name="connsiteX14-159317" fmla="*/ 3259833 w 5936218"/>
                  <a:gd name="connsiteY14-159318" fmla="*/ 292251 h 2711051"/>
                  <a:gd name="connsiteX15-159319" fmla="*/ 3263802 w 5936218"/>
                  <a:gd name="connsiteY15-159320" fmla="*/ 290877 h 2711051"/>
                  <a:gd name="connsiteX16-159321" fmla="*/ 3381970 w 5936218"/>
                  <a:gd name="connsiteY16-159322" fmla="*/ 311329 h 2711051"/>
                  <a:gd name="connsiteX17-159323" fmla="*/ 3388787 w 5936218"/>
                  <a:gd name="connsiteY17-159324" fmla="*/ 370413 h 2711051"/>
                  <a:gd name="connsiteX18-159325" fmla="*/ 3531529 w 5936218"/>
                  <a:gd name="connsiteY18-159326" fmla="*/ 391404 h 2711051"/>
                  <a:gd name="connsiteX19-159327" fmla="*/ 3538225 w 5936218"/>
                  <a:gd name="connsiteY19-159328" fmla="*/ 295422 h 2711051"/>
                  <a:gd name="connsiteX20-159329" fmla="*/ 3549910 w 5936218"/>
                  <a:gd name="connsiteY20-159330" fmla="*/ 298609 h 2711051"/>
                  <a:gd name="connsiteX21-159331" fmla="*/ 3550132 w 5936218"/>
                  <a:gd name="connsiteY21-159332" fmla="*/ 295422 h 2711051"/>
                  <a:gd name="connsiteX22-159333" fmla="*/ 3625123 w 5936218"/>
                  <a:gd name="connsiteY22-159334" fmla="*/ 315874 h 2711051"/>
                  <a:gd name="connsiteX23-159335" fmla="*/ 3672301 w 5936218"/>
                  <a:gd name="connsiteY23-159336" fmla="*/ 315874 h 2711051"/>
                  <a:gd name="connsiteX24-159337" fmla="*/ 3684207 w 5936218"/>
                  <a:gd name="connsiteY24-159338" fmla="*/ 315874 h 2711051"/>
                  <a:gd name="connsiteX25-159339" fmla="*/ 3743291 w 5936218"/>
                  <a:gd name="connsiteY25-159340" fmla="*/ 381775 h 2711051"/>
                  <a:gd name="connsiteX26-159341" fmla="*/ 3759199 w 5936218"/>
                  <a:gd name="connsiteY26-159342" fmla="*/ 461312 h 2711051"/>
                  <a:gd name="connsiteX27-159343" fmla="*/ 3738747 w 5936218"/>
                  <a:gd name="connsiteY27-159344" fmla="*/ 511306 h 2711051"/>
                  <a:gd name="connsiteX28-159345" fmla="*/ 3786469 w 5936218"/>
                  <a:gd name="connsiteY28-159346" fmla="*/ 602204 h 2711051"/>
                  <a:gd name="connsiteX29-159347" fmla="*/ 3835603 w 5936218"/>
                  <a:gd name="connsiteY29-159348" fmla="*/ 638110 h 2711051"/>
                  <a:gd name="connsiteX30-159349" fmla="*/ 3865460 w 5936218"/>
                  <a:gd name="connsiteY30-159350" fmla="*/ 527213 h 2711051"/>
                  <a:gd name="connsiteX31-159351" fmla="*/ 3875077 w 5936218"/>
                  <a:gd name="connsiteY31-159352" fmla="*/ 535720 h 2711051"/>
                  <a:gd name="connsiteX32-159353" fmla="*/ 3877367 w 5936218"/>
                  <a:gd name="connsiteY32-159354" fmla="*/ 527213 h 2711051"/>
                  <a:gd name="connsiteX33-159355" fmla="*/ 3932151 w 5936218"/>
                  <a:gd name="connsiteY33-159356" fmla="*/ 575676 h 2711051"/>
                  <a:gd name="connsiteX34-159357" fmla="*/ 3988173 w 5936218"/>
                  <a:gd name="connsiteY34-159358" fmla="*/ 547665 h 2711051"/>
                  <a:gd name="connsiteX35-159359" fmla="*/ 3993852 w 5936218"/>
                  <a:gd name="connsiteY35-159360" fmla="*/ 550780 h 2711051"/>
                  <a:gd name="connsiteX36-159361" fmla="*/ 4000080 w 5936218"/>
                  <a:gd name="connsiteY36-159362" fmla="*/ 547665 h 2711051"/>
                  <a:gd name="connsiteX37-159363" fmla="*/ 4062426 w 5936218"/>
                  <a:gd name="connsiteY37-159364" fmla="*/ 581855 h 2711051"/>
                  <a:gd name="connsiteX38-159365" fmla="*/ 4085889 w 5936218"/>
                  <a:gd name="connsiteY38-159366" fmla="*/ 554483 h 2711051"/>
                  <a:gd name="connsiteX39-159367" fmla="*/ 4095563 w 5936218"/>
                  <a:gd name="connsiteY39-159368" fmla="*/ 557087 h 2711051"/>
                  <a:gd name="connsiteX40-159369" fmla="*/ 4097796 w 5936218"/>
                  <a:gd name="connsiteY40-159370" fmla="*/ 554483 h 2711051"/>
                  <a:gd name="connsiteX41-159371" fmla="*/ 4144150 w 5936218"/>
                  <a:gd name="connsiteY41-159372" fmla="*/ 566963 h 2711051"/>
                  <a:gd name="connsiteX42-159373" fmla="*/ 4117703 w 5936218"/>
                  <a:gd name="connsiteY42-159374" fmla="*/ 456767 h 2711051"/>
                  <a:gd name="connsiteX43-159375" fmla="*/ 4165425 w 5936218"/>
                  <a:gd name="connsiteY43-159376" fmla="*/ 402228 h 2711051"/>
                  <a:gd name="connsiteX44-159377" fmla="*/ 4175231 w 5936218"/>
                  <a:gd name="connsiteY44-159378" fmla="*/ 404629 h 2711051"/>
                  <a:gd name="connsiteX45-159379" fmla="*/ 4177332 w 5936218"/>
                  <a:gd name="connsiteY45-159380" fmla="*/ 402228 h 2711051"/>
                  <a:gd name="connsiteX46-159381" fmla="*/ 4511384 w 5936218"/>
                  <a:gd name="connsiteY46-159382" fmla="*/ 484036 h 2711051"/>
                  <a:gd name="connsiteX47-159383" fmla="*/ 4543199 w 5936218"/>
                  <a:gd name="connsiteY47-159384" fmla="*/ 554483 h 2711051"/>
                  <a:gd name="connsiteX48-159385" fmla="*/ 4639242 w 5936218"/>
                  <a:gd name="connsiteY48-159386" fmla="*/ 637125 h 2711051"/>
                  <a:gd name="connsiteX49-159387" fmla="*/ 4774445 w 5936218"/>
                  <a:gd name="connsiteY49-159388" fmla="*/ 618112 h 2711051"/>
                  <a:gd name="connsiteX50-159389" fmla="*/ 4778496 w 5936218"/>
                  <a:gd name="connsiteY50-159390" fmla="*/ 619216 h 2711051"/>
                  <a:gd name="connsiteX51-159391" fmla="*/ 4786352 w 5936218"/>
                  <a:gd name="connsiteY51-159392" fmla="*/ 618112 h 2711051"/>
                  <a:gd name="connsiteX52-159393" fmla="*/ 4861343 w 5936218"/>
                  <a:gd name="connsiteY52-159394" fmla="*/ 638564 h 2711051"/>
                  <a:gd name="connsiteX53-159395" fmla="*/ 4893158 w 5936218"/>
                  <a:gd name="connsiteY53-159396" fmla="*/ 681741 h 2711051"/>
                  <a:gd name="connsiteX54-159397" fmla="*/ 4888613 w 5936218"/>
                  <a:gd name="connsiteY54-159398" fmla="*/ 763549 h 2711051"/>
                  <a:gd name="connsiteX55-159399" fmla="*/ 4927677 w 5936218"/>
                  <a:gd name="connsiteY55-159400" fmla="*/ 788221 h 2711051"/>
                  <a:gd name="connsiteX56-159401" fmla="*/ 4967605 w 5936218"/>
                  <a:gd name="connsiteY56-159402" fmla="*/ 774912 h 2711051"/>
                  <a:gd name="connsiteX57-159403" fmla="*/ 5038051 w 5936218"/>
                  <a:gd name="connsiteY57-159404" fmla="*/ 768094 h 2711051"/>
                  <a:gd name="connsiteX58-159405" fmla="*/ 5040730 w 5936218"/>
                  <a:gd name="connsiteY58-159406" fmla="*/ 768987 h 2711051"/>
                  <a:gd name="connsiteX59-159407" fmla="*/ 5049958 w 5936218"/>
                  <a:gd name="connsiteY59-159408" fmla="*/ 768094 h 2711051"/>
                  <a:gd name="connsiteX60-159409" fmla="*/ 5114249 w 5936218"/>
                  <a:gd name="connsiteY60-159410" fmla="*/ 789525 h 2711051"/>
                  <a:gd name="connsiteX61-159411" fmla="*/ 5176671 w 5936218"/>
                  <a:gd name="connsiteY61-159412" fmla="*/ 779457 h 2711051"/>
                  <a:gd name="connsiteX62-159413" fmla="*/ 5177801 w 5936218"/>
                  <a:gd name="connsiteY62-159414" fmla="*/ 781195 h 2711051"/>
                  <a:gd name="connsiteX63-159415" fmla="*/ 5188578 w 5936218"/>
                  <a:gd name="connsiteY63-159416" fmla="*/ 779457 h 2711051"/>
                  <a:gd name="connsiteX64-159417" fmla="*/ 5243719 w 5936218"/>
                  <a:gd name="connsiteY64-159418" fmla="*/ 864288 h 2711051"/>
                  <a:gd name="connsiteX65-159419" fmla="*/ 5283477 w 5936218"/>
                  <a:gd name="connsiteY65-159420" fmla="*/ 833996 h 2711051"/>
                  <a:gd name="connsiteX66-159421" fmla="*/ 5258480 w 5936218"/>
                  <a:gd name="connsiteY66-159422" fmla="*/ 768094 h 2711051"/>
                  <a:gd name="connsiteX67-159423" fmla="*/ 5267570 w 5936218"/>
                  <a:gd name="connsiteY67-159424" fmla="*/ 720373 h 2711051"/>
                  <a:gd name="connsiteX68-159425" fmla="*/ 5278896 w 5936218"/>
                  <a:gd name="connsiteY68-159426" fmla="*/ 723422 h 2711051"/>
                  <a:gd name="connsiteX69-159427" fmla="*/ 5279477 w 5936218"/>
                  <a:gd name="connsiteY69-159428" fmla="*/ 720373 h 2711051"/>
                  <a:gd name="connsiteX70-159429" fmla="*/ 5395510 w 5936218"/>
                  <a:gd name="connsiteY70-159430" fmla="*/ 751612 h 2711051"/>
                  <a:gd name="connsiteX71-159431" fmla="*/ 5463001 w 5936218"/>
                  <a:gd name="connsiteY71-159432" fmla="*/ 747642 h 2711051"/>
                  <a:gd name="connsiteX72-159433" fmla="*/ 5464386 w 5936218"/>
                  <a:gd name="connsiteY72-159434" fmla="*/ 748261 h 2711051"/>
                  <a:gd name="connsiteX73-159435" fmla="*/ 5474909 w 5936218"/>
                  <a:gd name="connsiteY73-159436" fmla="*/ 747642 h 2711051"/>
                  <a:gd name="connsiteX74-159437" fmla="*/ 5581715 w 5936218"/>
                  <a:gd name="connsiteY74-159438" fmla="*/ 795364 h 2711051"/>
                  <a:gd name="connsiteX75-159439" fmla="*/ 5633981 w 5936218"/>
                  <a:gd name="connsiteY75-159440" fmla="*/ 838541 h 2711051"/>
                  <a:gd name="connsiteX76-159441" fmla="*/ 5720335 w 5936218"/>
                  <a:gd name="connsiteY76-159442" fmla="*/ 918077 h 2711051"/>
                  <a:gd name="connsiteX77-159443" fmla="*/ 5822595 w 5936218"/>
                  <a:gd name="connsiteY77-159444" fmla="*/ 1015793 h 2711051"/>
                  <a:gd name="connsiteX78-159445" fmla="*/ 5818051 w 5936218"/>
                  <a:gd name="connsiteY78-159446" fmla="*/ 1070332 h 2711051"/>
                  <a:gd name="connsiteX79-159447" fmla="*/ 5825679 w 5936218"/>
                  <a:gd name="connsiteY79-159448" fmla="*/ 1077960 h 2711051"/>
                  <a:gd name="connsiteX80-159449" fmla="*/ 5822051 w 5936218"/>
                  <a:gd name="connsiteY80-159450" fmla="*/ 1027155 h 2711051"/>
                  <a:gd name="connsiteX81-159451" fmla="*/ 5834092 w 5936218"/>
                  <a:gd name="connsiteY81-159452" fmla="*/ 1029028 h 2711051"/>
                  <a:gd name="connsiteX82-159453" fmla="*/ 5833958 w 5936218"/>
                  <a:gd name="connsiteY82-159454" fmla="*/ 1027155 h 2711051"/>
                  <a:gd name="connsiteX83-159455" fmla="*/ 5936219 w 5936218"/>
                  <a:gd name="connsiteY83-159456" fmla="*/ 1043062 h 2711051"/>
                  <a:gd name="connsiteX84-159457" fmla="*/ 5908949 w 5936218"/>
                  <a:gd name="connsiteY84-159458" fmla="*/ 1258947 h 2711051"/>
                  <a:gd name="connsiteX85-159459" fmla="*/ 5893042 w 5936218"/>
                  <a:gd name="connsiteY85-159460" fmla="*/ 1274854 h 2711051"/>
                  <a:gd name="connsiteX86-159461" fmla="*/ 5861227 w 5936218"/>
                  <a:gd name="connsiteY86-159462" fmla="*/ 1274854 h 2711051"/>
                  <a:gd name="connsiteX87-159463" fmla="*/ 5817506 w 5936218"/>
                  <a:gd name="connsiteY87-159464" fmla="*/ 1240767 h 2711051"/>
                  <a:gd name="connsiteX88-159465" fmla="*/ 5767511 w 5936218"/>
                  <a:gd name="connsiteY88-159466" fmla="*/ 1215770 h 2711051"/>
                  <a:gd name="connsiteX89-159467" fmla="*/ 5729132 w 5936218"/>
                  <a:gd name="connsiteY89-159468" fmla="*/ 1167751 h 2711051"/>
                  <a:gd name="connsiteX90-159469" fmla="*/ 5695337 w 5936218"/>
                  <a:gd name="connsiteY90-159470" fmla="*/ 1177138 h 2711051"/>
                  <a:gd name="connsiteX91-159471" fmla="*/ 5693366 w 5936218"/>
                  <a:gd name="connsiteY91-159472" fmla="*/ 1174378 h 2711051"/>
                  <a:gd name="connsiteX92-159473" fmla="*/ 5640799 w 5936218"/>
                  <a:gd name="connsiteY92-159474" fmla="*/ 1133961 h 2711051"/>
                  <a:gd name="connsiteX93-159475" fmla="*/ 5656705 w 5936218"/>
                  <a:gd name="connsiteY93-159476" fmla="*/ 1177138 h 2711051"/>
                  <a:gd name="connsiteX94-159477" fmla="*/ 5586259 w 5936218"/>
                  <a:gd name="connsiteY94-159478" fmla="*/ 1252129 h 2711051"/>
                  <a:gd name="connsiteX95-159479" fmla="*/ 5575676 w 5936218"/>
                  <a:gd name="connsiteY95-159480" fmla="*/ 1251121 h 2711051"/>
                  <a:gd name="connsiteX96-159481" fmla="*/ 5539436 w 5936218"/>
                  <a:gd name="connsiteY96-159482" fmla="*/ 1248804 h 2711051"/>
                  <a:gd name="connsiteX97-159483" fmla="*/ 5593077 w 5936218"/>
                  <a:gd name="connsiteY97-159484" fmla="*/ 1354390 h 2711051"/>
                  <a:gd name="connsiteX98-159485" fmla="*/ 5613529 w 5936218"/>
                  <a:gd name="connsiteY98-159486" fmla="*/ 1413474 h 2711051"/>
                  <a:gd name="connsiteX99-159487" fmla="*/ 5608984 w 5936218"/>
                  <a:gd name="connsiteY99-159488" fmla="*/ 1436199 h 2711051"/>
                  <a:gd name="connsiteX100-159489" fmla="*/ 5597799 w 5936218"/>
                  <a:gd name="connsiteY100-159490" fmla="*/ 1432590 h 2711051"/>
                  <a:gd name="connsiteX101-159491" fmla="*/ 5534271 w 5936218"/>
                  <a:gd name="connsiteY101-159492" fmla="*/ 1415939 h 2711051"/>
                  <a:gd name="connsiteX102-159493" fmla="*/ 5436277 w 5936218"/>
                  <a:gd name="connsiteY102-159494" fmla="*/ 1472558 h 2711051"/>
                  <a:gd name="connsiteX103-159495" fmla="*/ 5397645 w 5936218"/>
                  <a:gd name="connsiteY103-159496" fmla="*/ 1483921 h 2711051"/>
                  <a:gd name="connsiteX104-159497" fmla="*/ 5345378 w 5936218"/>
                  <a:gd name="connsiteY104-159498" fmla="*/ 1538460 h 2711051"/>
                  <a:gd name="connsiteX105-159499" fmla="*/ 5290839 w 5936218"/>
                  <a:gd name="connsiteY105-159500" fmla="*/ 1586181 h 2711051"/>
                  <a:gd name="connsiteX106-159501" fmla="*/ 5274932 w 5936218"/>
                  <a:gd name="connsiteY106-159502" fmla="*/ 1617996 h 2711051"/>
                  <a:gd name="connsiteX107-159503" fmla="*/ 5267238 w 5936218"/>
                  <a:gd name="connsiteY107-159504" fmla="*/ 1609569 h 2711051"/>
                  <a:gd name="connsiteX108-159505" fmla="*/ 5263025 w 5936218"/>
                  <a:gd name="connsiteY108-159506" fmla="*/ 1617996 h 2711051"/>
                  <a:gd name="connsiteX109-159507" fmla="*/ 5219538 w 5936218"/>
                  <a:gd name="connsiteY109-159508" fmla="*/ 1570368 h 2711051"/>
                  <a:gd name="connsiteX110-159509" fmla="*/ 5129494 w 5936218"/>
                  <a:gd name="connsiteY110-159510" fmla="*/ 1624813 h 2711051"/>
                  <a:gd name="connsiteX111-159511" fmla="*/ 5126389 w 5936218"/>
                  <a:gd name="connsiteY111-159512" fmla="*/ 1619491 h 2711051"/>
                  <a:gd name="connsiteX112-159513" fmla="*/ 5117587 w 5936218"/>
                  <a:gd name="connsiteY112-159514" fmla="*/ 1624813 h 2711051"/>
                  <a:gd name="connsiteX113-159515" fmla="*/ 5105544 w 5936218"/>
                  <a:gd name="connsiteY113-159516" fmla="*/ 1604167 h 2711051"/>
                  <a:gd name="connsiteX114-159517" fmla="*/ 5074955 w 5936218"/>
                  <a:gd name="connsiteY114-159518" fmla="*/ 1629358 h 2711051"/>
                  <a:gd name="connsiteX115-159519" fmla="*/ 5065718 w 5936218"/>
                  <a:gd name="connsiteY115-159520" fmla="*/ 1627159 h 2711051"/>
                  <a:gd name="connsiteX116-159521" fmla="*/ 5063048 w 5936218"/>
                  <a:gd name="connsiteY116-159522" fmla="*/ 1629358 h 2711051"/>
                  <a:gd name="connsiteX117-159523" fmla="*/ 5026594 w 5936218"/>
                  <a:gd name="connsiteY117-159524" fmla="*/ 1620679 h 2711051"/>
                  <a:gd name="connsiteX118-159525" fmla="*/ 5015871 w 5936218"/>
                  <a:gd name="connsiteY118-159526" fmla="*/ 1665718 h 2711051"/>
                  <a:gd name="connsiteX119-159527" fmla="*/ 4974967 w 5936218"/>
                  <a:gd name="connsiteY119-159528" fmla="*/ 1731619 h 2711051"/>
                  <a:gd name="connsiteX120-159529" fmla="*/ 4974967 w 5936218"/>
                  <a:gd name="connsiteY120-159530" fmla="*/ 1763434 h 2711051"/>
                  <a:gd name="connsiteX121-159531" fmla="*/ 5011326 w 5936218"/>
                  <a:gd name="connsiteY121-159532" fmla="*/ 1877057 h 2711051"/>
                  <a:gd name="connsiteX122-159533" fmla="*/ 4999419 w 5936218"/>
                  <a:gd name="connsiteY122-159534" fmla="*/ 1877057 h 2711051"/>
                  <a:gd name="connsiteX123-159535" fmla="*/ 4974967 w 5936218"/>
                  <a:gd name="connsiteY123-159536" fmla="*/ 1877057 h 2711051"/>
                  <a:gd name="connsiteX124-159537" fmla="*/ 4963605 w 5936218"/>
                  <a:gd name="connsiteY124-159538" fmla="*/ 1929323 h 2711051"/>
                  <a:gd name="connsiteX125-159539" fmla="*/ 4974967 w 5936218"/>
                  <a:gd name="connsiteY125-159540" fmla="*/ 1956593 h 2711051"/>
                  <a:gd name="connsiteX126-159541" fmla="*/ 4909065 w 5936218"/>
                  <a:gd name="connsiteY126-159542" fmla="*/ 1990680 h 2711051"/>
                  <a:gd name="connsiteX127-159543" fmla="*/ 4897703 w 5936218"/>
                  <a:gd name="connsiteY127-159544" fmla="*/ 2058854 h 2711051"/>
                  <a:gd name="connsiteX128-159545" fmla="*/ 4845437 w 5936218"/>
                  <a:gd name="connsiteY128-159546" fmla="*/ 2074761 h 2711051"/>
                  <a:gd name="connsiteX129-159547" fmla="*/ 4834074 w 5936218"/>
                  <a:gd name="connsiteY129-159548" fmla="*/ 2133845 h 2711051"/>
                  <a:gd name="connsiteX130-159549" fmla="*/ 4779535 w 5936218"/>
                  <a:gd name="connsiteY130-159550" fmla="*/ 2192929 h 2711051"/>
                  <a:gd name="connsiteX131-159551" fmla="*/ 4777225 w 5936218"/>
                  <a:gd name="connsiteY131-159552" fmla="*/ 2182533 h 2711051"/>
                  <a:gd name="connsiteX132-159553" fmla="*/ 4767628 w 5936218"/>
                  <a:gd name="connsiteY132-159554" fmla="*/ 2192929 h 2711051"/>
                  <a:gd name="connsiteX133-159555" fmla="*/ 4758538 w 5936218"/>
                  <a:gd name="connsiteY133-159556" fmla="*/ 2152025 h 2711051"/>
                  <a:gd name="connsiteX134-159557" fmla="*/ 4742631 w 5936218"/>
                  <a:gd name="connsiteY134-159558" fmla="*/ 2065671 h 2711051"/>
                  <a:gd name="connsiteX135-159559" fmla="*/ 4715361 w 5936218"/>
                  <a:gd name="connsiteY135-159560" fmla="*/ 1924779 h 2711051"/>
                  <a:gd name="connsiteX136-159561" fmla="*/ 4735813 w 5936218"/>
                  <a:gd name="connsiteY136-159562" fmla="*/ 1833880 h 2711051"/>
                  <a:gd name="connsiteX137-159563" fmla="*/ 4767628 w 5936218"/>
                  <a:gd name="connsiteY137-159564" fmla="*/ 1790703 h 2711051"/>
                  <a:gd name="connsiteX138-159565" fmla="*/ 4767628 w 5936218"/>
                  <a:gd name="connsiteY138-159566" fmla="*/ 1763434 h 2711051"/>
                  <a:gd name="connsiteX139-159567" fmla="*/ 4826712 w 5936218"/>
                  <a:gd name="connsiteY139-159568" fmla="*/ 1747526 h 2711051"/>
                  <a:gd name="connsiteX140-159569" fmla="*/ 4892613 w 5936218"/>
                  <a:gd name="connsiteY140-159570" fmla="*/ 1656628 h 2711051"/>
                  <a:gd name="connsiteX141-159571" fmla="*/ 4956243 w 5936218"/>
                  <a:gd name="connsiteY141-159572" fmla="*/ 1581637 h 2711051"/>
                  <a:gd name="connsiteX142-159573" fmla="*/ 5022143 w 5936218"/>
                  <a:gd name="connsiteY142-159574" fmla="*/ 1522552 h 2711051"/>
                  <a:gd name="connsiteX143-159575" fmla="*/ 5046694 w 5936218"/>
                  <a:gd name="connsiteY143-159576" fmla="*/ 1415425 h 2711051"/>
                  <a:gd name="connsiteX144-159577" fmla="*/ 5015871 w 5936218"/>
                  <a:gd name="connsiteY144-159578" fmla="*/ 1420292 h 2711051"/>
                  <a:gd name="connsiteX145-159579" fmla="*/ 4995419 w 5936218"/>
                  <a:gd name="connsiteY145-159580" fmla="*/ 1483921 h 2711051"/>
                  <a:gd name="connsiteX146-159581" fmla="*/ 4904521 w 5936218"/>
                  <a:gd name="connsiteY146-159582" fmla="*/ 1570274 h 2711051"/>
                  <a:gd name="connsiteX147-159583" fmla="*/ 4901708 w 5936218"/>
                  <a:gd name="connsiteY147-159584" fmla="*/ 1561634 h 2711051"/>
                  <a:gd name="connsiteX148-159585" fmla="*/ 4892613 w 5936218"/>
                  <a:gd name="connsiteY148-159586" fmla="*/ 1570274 h 2711051"/>
                  <a:gd name="connsiteX149-159587" fmla="*/ 4861835 w 5936218"/>
                  <a:gd name="connsiteY149-159588" fmla="*/ 1475740 h 2711051"/>
                  <a:gd name="connsiteX150-159589" fmla="*/ 4779535 w 5936218"/>
                  <a:gd name="connsiteY150-159590" fmla="*/ 1499828 h 2711051"/>
                  <a:gd name="connsiteX151-159591" fmla="*/ 4684091 w 5936218"/>
                  <a:gd name="connsiteY151-159592" fmla="*/ 1624813 h 2711051"/>
                  <a:gd name="connsiteX152-159593" fmla="*/ 4715906 w 5936218"/>
                  <a:gd name="connsiteY152-159594" fmla="*/ 1672535 h 2711051"/>
                  <a:gd name="connsiteX153-159595" fmla="*/ 4636369 w 5936218"/>
                  <a:gd name="connsiteY153-159596" fmla="*/ 1688442 h 2711051"/>
                  <a:gd name="connsiteX154-159597" fmla="*/ 4577285 w 5936218"/>
                  <a:gd name="connsiteY154-159598" fmla="*/ 1692987 h 2711051"/>
                  <a:gd name="connsiteX155-159599" fmla="*/ 4577373 w 5936218"/>
                  <a:gd name="connsiteY155-159600" fmla="*/ 1692065 h 2711051"/>
                  <a:gd name="connsiteX156-159601" fmla="*/ 4565379 w 5936218"/>
                  <a:gd name="connsiteY156-159602" fmla="*/ 1692987 h 2711051"/>
                  <a:gd name="connsiteX157-159603" fmla="*/ 4569923 w 5936218"/>
                  <a:gd name="connsiteY157-159604" fmla="*/ 1645266 h 2711051"/>
                  <a:gd name="connsiteX158-159605" fmla="*/ 4520081 w 5936218"/>
                  <a:gd name="connsiteY158-159606" fmla="*/ 1635680 h 2711051"/>
                  <a:gd name="connsiteX159-159607" fmla="*/ 4475025 w 5936218"/>
                  <a:gd name="connsiteY159-159608" fmla="*/ 1665718 h 2711051"/>
                  <a:gd name="connsiteX160-159609" fmla="*/ 4464394 w 5936218"/>
                  <a:gd name="connsiteY160-159610" fmla="*/ 1664867 h 2711051"/>
                  <a:gd name="connsiteX161-159611" fmla="*/ 4463118 w 5936218"/>
                  <a:gd name="connsiteY161-159612" fmla="*/ 1665718 h 2711051"/>
                  <a:gd name="connsiteX162-159613" fmla="*/ 4357637 w 5936218"/>
                  <a:gd name="connsiteY162-159614" fmla="*/ 1657279 h 2711051"/>
                  <a:gd name="connsiteX163-159615" fmla="*/ 4243233 w 5936218"/>
                  <a:gd name="connsiteY163-159616" fmla="*/ 1677080 h 2711051"/>
                  <a:gd name="connsiteX164-159617" fmla="*/ 4125065 w 5936218"/>
                  <a:gd name="connsiteY164-159618" fmla="*/ 1811155 h 2711051"/>
                  <a:gd name="connsiteX165-159619" fmla="*/ 3984173 w 5936218"/>
                  <a:gd name="connsiteY165-159620" fmla="*/ 1967955 h 2711051"/>
                  <a:gd name="connsiteX166-159621" fmla="*/ 4038712 w 5936218"/>
                  <a:gd name="connsiteY166-159622" fmla="*/ 1972500 h 2711051"/>
                  <a:gd name="connsiteX167-159623" fmla="*/ 4059164 w 5936218"/>
                  <a:gd name="connsiteY167-159624" fmla="*/ 2015677 h 2711051"/>
                  <a:gd name="connsiteX168-159625" fmla="*/ 4087782 w 5936218"/>
                  <a:gd name="connsiteY168-159626" fmla="*/ 2024094 h 2711051"/>
                  <a:gd name="connsiteX169-159627" fmla="*/ 4106341 w 5936218"/>
                  <a:gd name="connsiteY169-159628" fmla="*/ 1995225 h 2711051"/>
                  <a:gd name="connsiteX170-159629" fmla="*/ 4117411 w 5936218"/>
                  <a:gd name="connsiteY170-159630" fmla="*/ 1996527 h 2711051"/>
                  <a:gd name="connsiteX171-159631" fmla="*/ 4118248 w 5936218"/>
                  <a:gd name="connsiteY171-159632" fmla="*/ 1995225 h 2711051"/>
                  <a:gd name="connsiteX172-159633" fmla="*/ 4156880 w 5936218"/>
                  <a:gd name="connsiteY172-159634" fmla="*/ 1999770 h 2711051"/>
                  <a:gd name="connsiteX173-159635" fmla="*/ 4211419 w 5936218"/>
                  <a:gd name="connsiteY173-159636" fmla="*/ 2070216 h 2711051"/>
                  <a:gd name="connsiteX174-159637" fmla="*/ 4215964 w 5936218"/>
                  <a:gd name="connsiteY174-159638" fmla="*/ 2117938 h 2711051"/>
                  <a:gd name="connsiteX175-159639" fmla="*/ 4184149 w 5936218"/>
                  <a:gd name="connsiteY175-159640" fmla="*/ 2177022 h 2711051"/>
                  <a:gd name="connsiteX176-159641" fmla="*/ 4177332 w 5936218"/>
                  <a:gd name="connsiteY176-159642" fmla="*/ 2247468 h 2711051"/>
                  <a:gd name="connsiteX177-159643" fmla="*/ 4161425 w 5936218"/>
                  <a:gd name="connsiteY177-159644" fmla="*/ 2333822 h 2711051"/>
                  <a:gd name="connsiteX178-159645" fmla="*/ 4109158 w 5936218"/>
                  <a:gd name="connsiteY178-159646" fmla="*/ 2413358 h 2711051"/>
                  <a:gd name="connsiteX179-159647" fmla="*/ 4097796 w 5936218"/>
                  <a:gd name="connsiteY179-159648" fmla="*/ 2451990 h 2711051"/>
                  <a:gd name="connsiteX180-159649" fmla="*/ 4043257 w 5936218"/>
                  <a:gd name="connsiteY180-159650" fmla="*/ 2511074 h 2711051"/>
                  <a:gd name="connsiteX181-159651" fmla="*/ 3995535 w 5936218"/>
                  <a:gd name="connsiteY181-159652" fmla="*/ 2570158 h 2711051"/>
                  <a:gd name="connsiteX182-159653" fmla="*/ 3975083 w 5936218"/>
                  <a:gd name="connsiteY182-159654" fmla="*/ 2601973 h 2711051"/>
                  <a:gd name="connsiteX183-159655" fmla="*/ 3925089 w 5936218"/>
                  <a:gd name="connsiteY183-159656" fmla="*/ 2629242 h 2711051"/>
                  <a:gd name="connsiteX184-159657" fmla="*/ 3913182 w 5936218"/>
                  <a:gd name="connsiteY184-159658" fmla="*/ 2629242 h 2711051"/>
                  <a:gd name="connsiteX185-159659" fmla="*/ 3904637 w 5936218"/>
                  <a:gd name="connsiteY185-159660" fmla="*/ 2629242 h 2711051"/>
                  <a:gd name="connsiteX186-159661" fmla="*/ 3892729 w 5936218"/>
                  <a:gd name="connsiteY186-159662" fmla="*/ 2629242 h 2711051"/>
                  <a:gd name="connsiteX187-159663" fmla="*/ 3829645 w 5936218"/>
                  <a:gd name="connsiteY187-159664" fmla="*/ 2640605 h 2711051"/>
                  <a:gd name="connsiteX188-159665" fmla="*/ 3822828 w 5936218"/>
                  <a:gd name="connsiteY188-159666" fmla="*/ 2661057 h 2711051"/>
                  <a:gd name="connsiteX189-159667" fmla="*/ 3818283 w 5936218"/>
                  <a:gd name="connsiteY189-159668" fmla="*/ 2651967 h 2711051"/>
                  <a:gd name="connsiteX190-159669" fmla="*/ 3818283 w 5936218"/>
                  <a:gd name="connsiteY190-159670" fmla="*/ 2640241 h 2711051"/>
                  <a:gd name="connsiteX191-159671" fmla="*/ 3822283 w 5936218"/>
                  <a:gd name="connsiteY191-159672" fmla="*/ 2522437 h 2711051"/>
                  <a:gd name="connsiteX192-159673" fmla="*/ 3849553 w 5936218"/>
                  <a:gd name="connsiteY192-159674" fmla="*/ 2499712 h 2711051"/>
                  <a:gd name="connsiteX193-159675" fmla="*/ 3858814 w 5936218"/>
                  <a:gd name="connsiteY193-159676" fmla="*/ 2501917 h 2711051"/>
                  <a:gd name="connsiteX194-159677" fmla="*/ 3861460 w 5936218"/>
                  <a:gd name="connsiteY194-159678" fmla="*/ 2499712 h 2711051"/>
                  <a:gd name="connsiteX195-159679" fmla="*/ 3898487 w 5936218"/>
                  <a:gd name="connsiteY195-159680" fmla="*/ 2508528 h 2711051"/>
                  <a:gd name="connsiteX196-159681" fmla="*/ 3919999 w 5936218"/>
                  <a:gd name="connsiteY196-159682" fmla="*/ 2463353 h 2711051"/>
                  <a:gd name="connsiteX197-159683" fmla="*/ 3935906 w 5936218"/>
                  <a:gd name="connsiteY197-159684" fmla="*/ 2404268 h 2711051"/>
                  <a:gd name="connsiteX198-159685" fmla="*/ 3947269 w 5936218"/>
                  <a:gd name="connsiteY198-159686" fmla="*/ 2381544 h 2711051"/>
                  <a:gd name="connsiteX199-159687" fmla="*/ 3966292 w 5936218"/>
                  <a:gd name="connsiteY199-159688" fmla="*/ 2337156 h 2711051"/>
                  <a:gd name="connsiteX200-159689" fmla="*/ 3915999 w 5936218"/>
                  <a:gd name="connsiteY200-159690" fmla="*/ 2349729 h 2711051"/>
                  <a:gd name="connsiteX201-159691" fmla="*/ 3888729 w 5936218"/>
                  <a:gd name="connsiteY201-159692" fmla="*/ 2372454 h 2711051"/>
                  <a:gd name="connsiteX202-159693" fmla="*/ 3876822 w 5936218"/>
                  <a:gd name="connsiteY202-159694" fmla="*/ 2372454 h 2711051"/>
                  <a:gd name="connsiteX203-159695" fmla="*/ 3829645 w 5936218"/>
                  <a:gd name="connsiteY203-159696" fmla="*/ 2372454 h 2711051"/>
                  <a:gd name="connsiteX204-159697" fmla="*/ 3817738 w 5936218"/>
                  <a:gd name="connsiteY204-159698" fmla="*/ 2372454 h 2711051"/>
                  <a:gd name="connsiteX205-159699" fmla="*/ 3801831 w 5936218"/>
                  <a:gd name="connsiteY205-159700" fmla="*/ 2317915 h 2711051"/>
                  <a:gd name="connsiteX206-159701" fmla="*/ 3758654 w 5936218"/>
                  <a:gd name="connsiteY206-159702" fmla="*/ 2279283 h 2711051"/>
                  <a:gd name="connsiteX207-159703" fmla="*/ 3692753 w 5936218"/>
                  <a:gd name="connsiteY207-159704" fmla="*/ 2263376 h 2711051"/>
                  <a:gd name="connsiteX208-159705" fmla="*/ 3683663 w 5936218"/>
                  <a:gd name="connsiteY208-159706" fmla="*/ 2204292 h 2711051"/>
                  <a:gd name="connsiteX209-159707" fmla="*/ 3672301 w 5936218"/>
                  <a:gd name="connsiteY209-159708" fmla="*/ 2172477 h 2711051"/>
                  <a:gd name="connsiteX210-159709" fmla="*/ 3656393 w 5936218"/>
                  <a:gd name="connsiteY210-159710" fmla="*/ 2145208 h 2711051"/>
                  <a:gd name="connsiteX211-159711" fmla="*/ 3633669 w 5936218"/>
                  <a:gd name="connsiteY211-159712" fmla="*/ 2086123 h 2711051"/>
                  <a:gd name="connsiteX212-159713" fmla="*/ 3601854 w 5936218"/>
                  <a:gd name="connsiteY212-159714" fmla="*/ 2065671 h 2711051"/>
                  <a:gd name="connsiteX213-159715" fmla="*/ 3545995 w 5936218"/>
                  <a:gd name="connsiteY213-159716" fmla="*/ 2044187 h 2711051"/>
                  <a:gd name="connsiteX214-159717" fmla="*/ 3506955 w 5936218"/>
                  <a:gd name="connsiteY214-159718" fmla="*/ 2049764 h 2711051"/>
                  <a:gd name="connsiteX215-159719" fmla="*/ 3463779 w 5936218"/>
                  <a:gd name="connsiteY215-159720" fmla="*/ 2058854 h 2711051"/>
                  <a:gd name="connsiteX216-159721" fmla="*/ 3431964 w 5936218"/>
                  <a:gd name="connsiteY216-159722" fmla="*/ 2086123 h 2711051"/>
                  <a:gd name="connsiteX217-159723" fmla="*/ 3452416 w 5936218"/>
                  <a:gd name="connsiteY217-159724" fmla="*/ 2102031 h 2711051"/>
                  <a:gd name="connsiteX218-159725" fmla="*/ 3452416 w 5936218"/>
                  <a:gd name="connsiteY218-159726" fmla="*/ 2133845 h 2711051"/>
                  <a:gd name="connsiteX219-159727" fmla="*/ 1811153 w 5936218"/>
                  <a:gd name="connsiteY219-159728" fmla="*/ 1999770 h 2711051"/>
                  <a:gd name="connsiteX220-159729" fmla="*/ 1748069 w 5936218"/>
                  <a:gd name="connsiteY220-159730" fmla="*/ 2038402 h 2711051"/>
                  <a:gd name="connsiteX221-159731" fmla="*/ 1711709 w 5936218"/>
                  <a:gd name="connsiteY221-159732" fmla="*/ 2042947 h 2711051"/>
                  <a:gd name="connsiteX222-159733" fmla="*/ 1711926 w 5936218"/>
                  <a:gd name="connsiteY222-159734" fmla="*/ 2041431 h 2711051"/>
                  <a:gd name="connsiteX223-159735" fmla="*/ 1699803 w 5936218"/>
                  <a:gd name="connsiteY223-159736" fmla="*/ 2042947 h 2711051"/>
                  <a:gd name="connsiteX224-159737" fmla="*/ 1704347 w 5936218"/>
                  <a:gd name="connsiteY224-159738" fmla="*/ 2011132 h 2711051"/>
                  <a:gd name="connsiteX225-159739" fmla="*/ 1662460 w 5936218"/>
                  <a:gd name="connsiteY225-159740" fmla="*/ 1993181 h 2711051"/>
                  <a:gd name="connsiteX226-159741" fmla="*/ 1629901 w 5936218"/>
                  <a:gd name="connsiteY226-159742" fmla="*/ 2006587 h 2711051"/>
                  <a:gd name="connsiteX227-159743" fmla="*/ 1629300 w 5936218"/>
                  <a:gd name="connsiteY227-159744" fmla="*/ 2001932 h 2711051"/>
                  <a:gd name="connsiteX228-159745" fmla="*/ 1617994 w 5936218"/>
                  <a:gd name="connsiteY228-159746" fmla="*/ 2006587 h 2711051"/>
                  <a:gd name="connsiteX229-159747" fmla="*/ 1608904 w 5936218"/>
                  <a:gd name="connsiteY229-159748" fmla="*/ 1936141 h 2711051"/>
                  <a:gd name="connsiteX230-159749" fmla="*/ 1552684 w 5936218"/>
                  <a:gd name="connsiteY230-159750" fmla="*/ 1926448 h 2711051"/>
                  <a:gd name="connsiteX231-159751" fmla="*/ 1518550 w 5936218"/>
                  <a:gd name="connsiteY231-159752" fmla="*/ 1952048 h 2711051"/>
                  <a:gd name="connsiteX232-159753" fmla="*/ 1425379 w 5936218"/>
                  <a:gd name="connsiteY232-159754" fmla="*/ 1972500 h 2711051"/>
                  <a:gd name="connsiteX233-159755" fmla="*/ 1409472 w 5936218"/>
                  <a:gd name="connsiteY233-159756" fmla="*/ 1990680 h 2711051"/>
                  <a:gd name="connsiteX234-159757" fmla="*/ 1270852 w 5936218"/>
                  <a:gd name="connsiteY234-159758" fmla="*/ 2011132 h 2711051"/>
                  <a:gd name="connsiteX235-159759" fmla="*/ 1254945 w 5936218"/>
                  <a:gd name="connsiteY235-159760" fmla="*/ 2031584 h 2711051"/>
                  <a:gd name="connsiteX236-159761" fmla="*/ 1282214 w 5936218"/>
                  <a:gd name="connsiteY236-159762" fmla="*/ 2074761 h 2711051"/>
                  <a:gd name="connsiteX237-159763" fmla="*/ 1243582 w 5936218"/>
                  <a:gd name="connsiteY237-159764" fmla="*/ 2090668 h 2711051"/>
                  <a:gd name="connsiteX238-159765" fmla="*/ 1254945 w 5936218"/>
                  <a:gd name="connsiteY238-159766" fmla="*/ 2108848 h 2711051"/>
                  <a:gd name="connsiteX239-159767" fmla="*/ 1216313 w 5936218"/>
                  <a:gd name="connsiteY239-159768" fmla="*/ 2133845 h 2711051"/>
                  <a:gd name="connsiteX240-159769" fmla="*/ 1275397 w 5936218"/>
                  <a:gd name="connsiteY240-159770" fmla="*/ 2177022 h 2711051"/>
                  <a:gd name="connsiteX241-159771" fmla="*/ 1270852 w 5936218"/>
                  <a:gd name="connsiteY241-159772" fmla="*/ 2204292 h 2711051"/>
                  <a:gd name="connsiteX242-159773" fmla="*/ 1259108 w 5936218"/>
                  <a:gd name="connsiteY242-159774" fmla="*/ 2203313 h 2711051"/>
                  <a:gd name="connsiteX243-159775" fmla="*/ 1258945 w 5936218"/>
                  <a:gd name="connsiteY243-159776" fmla="*/ 2204292 h 2711051"/>
                  <a:gd name="connsiteX244-159777" fmla="*/ 1215644 w 5936218"/>
                  <a:gd name="connsiteY244-159778" fmla="*/ 2200683 h 2711051"/>
                  <a:gd name="connsiteX245-159779" fmla="*/ 1204950 w 5936218"/>
                  <a:gd name="connsiteY245-159780" fmla="*/ 2215654 h 2711051"/>
                  <a:gd name="connsiteX246-159781" fmla="*/ 1196495 w 5936218"/>
                  <a:gd name="connsiteY246-159782" fmla="*/ 2210822 h 2711051"/>
                  <a:gd name="connsiteX247-159783" fmla="*/ 1193043 w 5936218"/>
                  <a:gd name="connsiteY247-159784" fmla="*/ 2215654 h 2711051"/>
                  <a:gd name="connsiteX248-159785" fmla="*/ 1145322 w 5936218"/>
                  <a:gd name="connsiteY248-159786" fmla="*/ 2188384 h 2711051"/>
                  <a:gd name="connsiteX249-159787" fmla="*/ 1098145 w 5936218"/>
                  <a:gd name="connsiteY249-159788" fmla="*/ 2188384 h 2711051"/>
                  <a:gd name="connsiteX250-159789" fmla="*/ 1061785 w 5936218"/>
                  <a:gd name="connsiteY250-159790" fmla="*/ 2215654 h 2711051"/>
                  <a:gd name="connsiteX251-159791" fmla="*/ 1055322 w 5936218"/>
                  <a:gd name="connsiteY251-159792" fmla="*/ 2211571 h 2711051"/>
                  <a:gd name="connsiteX252-159793" fmla="*/ 1049878 w 5936218"/>
                  <a:gd name="connsiteY252-159794" fmla="*/ 2215654 h 2711051"/>
                  <a:gd name="connsiteX253-159795" fmla="*/ 1006701 w 5936218"/>
                  <a:gd name="connsiteY253-159796" fmla="*/ 2188384 h 2711051"/>
                  <a:gd name="connsiteX254-159797" fmla="*/ 924893 w 5936218"/>
                  <a:gd name="connsiteY254-159798" fmla="*/ 2152025 h 2711051"/>
                  <a:gd name="connsiteX255-159799" fmla="*/ 877716 w 5936218"/>
                  <a:gd name="connsiteY255-159800" fmla="*/ 2152025 h 2711051"/>
                  <a:gd name="connsiteX256-159801" fmla="*/ 802724 w 5936218"/>
                  <a:gd name="connsiteY256-159802" fmla="*/ 2215654 h 2711051"/>
                  <a:gd name="connsiteX257-159803" fmla="*/ 798179 w 5936218"/>
                  <a:gd name="connsiteY257-159804" fmla="*/ 2258831 h 2711051"/>
                  <a:gd name="connsiteX258-159805" fmla="*/ 787406 w 5936218"/>
                  <a:gd name="connsiteY258-159806" fmla="*/ 2248058 h 2711051"/>
                  <a:gd name="connsiteX259-159807" fmla="*/ 786272 w 5936218"/>
                  <a:gd name="connsiteY259-159808" fmla="*/ 2258831 h 2711051"/>
                  <a:gd name="connsiteX260-159809" fmla="*/ 756063 w 5936218"/>
                  <a:gd name="connsiteY260-159810" fmla="*/ 2228621 h 2711051"/>
                  <a:gd name="connsiteX261-159811" fmla="*/ 732278 w 5936218"/>
                  <a:gd name="connsiteY261-159812" fmla="*/ 2286100 h 2711051"/>
                  <a:gd name="connsiteX262-159813" fmla="*/ 743640 w 5936218"/>
                  <a:gd name="connsiteY262-159814" fmla="*/ 2295190 h 2711051"/>
                  <a:gd name="connsiteX263-159815" fmla="*/ 723188 w 5936218"/>
                  <a:gd name="connsiteY263-159816" fmla="*/ 2338367 h 2711051"/>
                  <a:gd name="connsiteX264-159817" fmla="*/ 747026 w 5936218"/>
                  <a:gd name="connsiteY264-159818" fmla="*/ 2375208 h 2711051"/>
                  <a:gd name="connsiteX265-159819" fmla="*/ 763548 w 5936218"/>
                  <a:gd name="connsiteY265-159820" fmla="*/ 2372454 h 2711051"/>
                  <a:gd name="connsiteX266-159821" fmla="*/ 764871 w 5936218"/>
                  <a:gd name="connsiteY266-159822" fmla="*/ 2374218 h 2711051"/>
                  <a:gd name="connsiteX267-159823" fmla="*/ 775455 w 5936218"/>
                  <a:gd name="connsiteY267-159824" fmla="*/ 2372454 h 2711051"/>
                  <a:gd name="connsiteX268-159825" fmla="*/ 802724 w 5936218"/>
                  <a:gd name="connsiteY268-159826" fmla="*/ 2408813 h 2711051"/>
                  <a:gd name="connsiteX269-159827" fmla="*/ 798179 w 5936218"/>
                  <a:gd name="connsiteY269-159828" fmla="*/ 2436083 h 2711051"/>
                  <a:gd name="connsiteX270-159829" fmla="*/ 818632 w 5936218"/>
                  <a:gd name="connsiteY270-159830" fmla="*/ 2447445 h 2711051"/>
                  <a:gd name="connsiteX271-159831" fmla="*/ 802724 w 5936218"/>
                  <a:gd name="connsiteY271-159832" fmla="*/ 2479260 h 2711051"/>
                  <a:gd name="connsiteX272-159833" fmla="*/ 766365 w 5936218"/>
                  <a:gd name="connsiteY272-159834" fmla="*/ 2483805 h 2711051"/>
                  <a:gd name="connsiteX273-159835" fmla="*/ 727733 w 5936218"/>
                  <a:gd name="connsiteY273-159836" fmla="*/ 2542889 h 2711051"/>
                  <a:gd name="connsiteX274-159837" fmla="*/ 759548 w 5936218"/>
                  <a:gd name="connsiteY274-159838" fmla="*/ 2586066 h 2711051"/>
                  <a:gd name="connsiteX275-159839" fmla="*/ 759548 w 5936218"/>
                  <a:gd name="connsiteY275-159840" fmla="*/ 2624697 h 2711051"/>
                  <a:gd name="connsiteX276-159841" fmla="*/ 798179 w 5936218"/>
                  <a:gd name="connsiteY276-159842" fmla="*/ 2683782 h 2711051"/>
                  <a:gd name="connsiteX277-159843" fmla="*/ 775455 w 5936218"/>
                  <a:gd name="connsiteY277-159844" fmla="*/ 2699689 h 2711051"/>
                  <a:gd name="connsiteX278-159845" fmla="*/ 770910 w 5936218"/>
                  <a:gd name="connsiteY278-159846" fmla="*/ 2711051 h 2711051"/>
                  <a:gd name="connsiteX279-159847" fmla="*/ 759003 w 5936218"/>
                  <a:gd name="connsiteY279-159848" fmla="*/ 2711051 h 2711051"/>
                  <a:gd name="connsiteX280-159849" fmla="*/ 755003 w 5936218"/>
                  <a:gd name="connsiteY280-159850" fmla="*/ 2711051 h 2711051"/>
                  <a:gd name="connsiteX281-159851" fmla="*/ 743096 w 5936218"/>
                  <a:gd name="connsiteY281-159852" fmla="*/ 2711051 h 2711051"/>
                  <a:gd name="connsiteX282-159853" fmla="*/ 715826 w 5936218"/>
                  <a:gd name="connsiteY282-159854" fmla="*/ 2676964 h 2711051"/>
                  <a:gd name="connsiteX283-159855" fmla="*/ 704464 w 5936218"/>
                  <a:gd name="connsiteY283-159856" fmla="*/ 2676964 h 2711051"/>
                  <a:gd name="connsiteX284-159857" fmla="*/ 684012 w 5936218"/>
                  <a:gd name="connsiteY284-159858" fmla="*/ 2667874 h 2711051"/>
                  <a:gd name="connsiteX285-159859" fmla="*/ 672649 w 5936218"/>
                  <a:gd name="connsiteY285-159860" fmla="*/ 2645150 h 2711051"/>
                  <a:gd name="connsiteX286-159861" fmla="*/ 645222 w 5936218"/>
                  <a:gd name="connsiteY286-159862" fmla="*/ 2637313 h 2711051"/>
                  <a:gd name="connsiteX287-159863" fmla="*/ 625472 w 5936218"/>
                  <a:gd name="connsiteY287-159864" fmla="*/ 2640605 h 2711051"/>
                  <a:gd name="connsiteX288-159865" fmla="*/ 623771 w 5936218"/>
                  <a:gd name="connsiteY288-159866" fmla="*/ 2638904 h 2711051"/>
                  <a:gd name="connsiteX289-159867" fmla="*/ 613565 w 5936218"/>
                  <a:gd name="connsiteY289-159868" fmla="*/ 2640605 h 2711051"/>
                  <a:gd name="connsiteX290-159869" fmla="*/ 609020 w 5936218"/>
                  <a:gd name="connsiteY290-159870" fmla="*/ 2636060 h 2711051"/>
                  <a:gd name="connsiteX291-159871" fmla="*/ 559026 w 5936218"/>
                  <a:gd name="connsiteY291-159872" fmla="*/ 2608790 h 2711051"/>
                  <a:gd name="connsiteX292-159873" fmla="*/ 506760 w 5936218"/>
                  <a:gd name="connsiteY292-159874" fmla="*/ 2601973 h 2711051"/>
                  <a:gd name="connsiteX293-159875" fmla="*/ 483280 w 5936218"/>
                  <a:gd name="connsiteY293-159876" fmla="*/ 2595264 h 2711051"/>
                  <a:gd name="connsiteX294-159877" fmla="*/ 480035 w 5936218"/>
                  <a:gd name="connsiteY294-159878" fmla="*/ 2597428 h 2711051"/>
                  <a:gd name="connsiteX295-159879" fmla="*/ 475042 w 5936218"/>
                  <a:gd name="connsiteY295-159880" fmla="*/ 2592910 h 2711051"/>
                  <a:gd name="connsiteX296-159881" fmla="*/ 474945 w 5936218"/>
                  <a:gd name="connsiteY296-159882" fmla="*/ 2592883 h 2711051"/>
                  <a:gd name="connsiteX297-159883" fmla="*/ 468128 w 5936218"/>
                  <a:gd name="connsiteY297-159884" fmla="*/ 2597428 h 2711051"/>
                  <a:gd name="connsiteX298-159885" fmla="*/ 420406 w 5936218"/>
                  <a:gd name="connsiteY298-159886" fmla="*/ 2554251 h 2711051"/>
                  <a:gd name="connsiteX299-159887" fmla="*/ 381774 w 5936218"/>
                  <a:gd name="connsiteY299-159888" fmla="*/ 2538344 h 2711051"/>
                  <a:gd name="connsiteX300-159889" fmla="*/ 349960 w 5936218"/>
                  <a:gd name="connsiteY300-159890" fmla="*/ 2506529 h 2711051"/>
                  <a:gd name="connsiteX301-159891" fmla="*/ 377229 w 5936218"/>
                  <a:gd name="connsiteY301-159892" fmla="*/ 2499712 h 2711051"/>
                  <a:gd name="connsiteX302-159893" fmla="*/ 404499 w 5936218"/>
                  <a:gd name="connsiteY302-159894" fmla="*/ 2451990 h 2711051"/>
                  <a:gd name="connsiteX303-159895" fmla="*/ 388591 w 5936218"/>
                  <a:gd name="connsiteY303-159896" fmla="*/ 2436083 h 2711051"/>
                  <a:gd name="connsiteX304-159897" fmla="*/ 440858 w 5936218"/>
                  <a:gd name="connsiteY304-159898" fmla="*/ 2408813 h 2711051"/>
                  <a:gd name="connsiteX305-159899" fmla="*/ 440858 w 5936218"/>
                  <a:gd name="connsiteY305-159900" fmla="*/ 2405757 h 2711051"/>
                  <a:gd name="connsiteX306-159901" fmla="*/ 416406 w 5936218"/>
                  <a:gd name="connsiteY306-159902" fmla="*/ 2408813 h 2711051"/>
                  <a:gd name="connsiteX307-159903" fmla="*/ 416406 w 5936218"/>
                  <a:gd name="connsiteY307-159904" fmla="*/ 2407325 h 2711051"/>
                  <a:gd name="connsiteX308-159905" fmla="*/ 404499 w 5936218"/>
                  <a:gd name="connsiteY308-159906" fmla="*/ 2408813 h 2711051"/>
                  <a:gd name="connsiteX309-159907" fmla="*/ 404499 w 5936218"/>
                  <a:gd name="connsiteY309-159908" fmla="*/ 2388361 h 2711051"/>
                  <a:gd name="connsiteX310-159909" fmla="*/ 424951 w 5936218"/>
                  <a:gd name="connsiteY310-159910" fmla="*/ 2372454 h 2711051"/>
                  <a:gd name="connsiteX311-159911" fmla="*/ 463583 w 5936218"/>
                  <a:gd name="connsiteY311-159912" fmla="*/ 2365637 h 2711051"/>
                  <a:gd name="connsiteX312-159913" fmla="*/ 468128 w 5936218"/>
                  <a:gd name="connsiteY312-159914" fmla="*/ 2349729 h 2711051"/>
                  <a:gd name="connsiteX313-159915" fmla="*/ 456765 w 5936218"/>
                  <a:gd name="connsiteY313-159916" fmla="*/ 2317915 h 2711051"/>
                  <a:gd name="connsiteX314-159917" fmla="*/ 474945 w 5936218"/>
                  <a:gd name="connsiteY314-159918" fmla="*/ 2290645 h 2711051"/>
                  <a:gd name="connsiteX315-159919" fmla="*/ 474945 w 5936218"/>
                  <a:gd name="connsiteY315-159920" fmla="*/ 2270193 h 2711051"/>
                  <a:gd name="connsiteX316-159921" fmla="*/ 420406 w 5936218"/>
                  <a:gd name="connsiteY316-159922" fmla="*/ 2252013 h 2711051"/>
                  <a:gd name="connsiteX317-159923" fmla="*/ 409588 w 5936218"/>
                  <a:gd name="connsiteY317-159924" fmla="*/ 2252013 h 2711051"/>
                  <a:gd name="connsiteX318-159925" fmla="*/ 397681 w 5936218"/>
                  <a:gd name="connsiteY318-159926" fmla="*/ 2252013 h 2711051"/>
                  <a:gd name="connsiteX319-159927" fmla="*/ 379485 w 5936218"/>
                  <a:gd name="connsiteY319-159928" fmla="*/ 2229774 h 2711051"/>
                  <a:gd name="connsiteX320-159929" fmla="*/ 357322 w 5936218"/>
                  <a:gd name="connsiteY320-159930" fmla="*/ 2236106 h 2711051"/>
                  <a:gd name="connsiteX321-159931" fmla="*/ 352842 w 5936218"/>
                  <a:gd name="connsiteY321-159932" fmla="*/ 2233984 h 2711051"/>
                  <a:gd name="connsiteX322-159933" fmla="*/ 345415 w 5936218"/>
                  <a:gd name="connsiteY322-159934" fmla="*/ 2236106 h 2711051"/>
                  <a:gd name="connsiteX323-159935" fmla="*/ 302238 w 5936218"/>
                  <a:gd name="connsiteY323-159936" fmla="*/ 2215654 h 2711051"/>
                  <a:gd name="connsiteX324-159937" fmla="*/ 302238 w 5936218"/>
                  <a:gd name="connsiteY324-159938" fmla="*/ 2204292 h 2711051"/>
                  <a:gd name="connsiteX325-159939" fmla="*/ 286331 w 5936218"/>
                  <a:gd name="connsiteY325-159940" fmla="*/ 2177022 h 2711051"/>
                  <a:gd name="connsiteX326-159941" fmla="*/ 270968 w 5936218"/>
                  <a:gd name="connsiteY326-159942" fmla="*/ 2177022 h 2711051"/>
                  <a:gd name="connsiteX327-159943" fmla="*/ 259061 w 5936218"/>
                  <a:gd name="connsiteY327-159944" fmla="*/ 2177022 h 2711051"/>
                  <a:gd name="connsiteX328-159945" fmla="*/ 254516 w 5936218"/>
                  <a:gd name="connsiteY328-159946" fmla="*/ 2161115 h 2711051"/>
                  <a:gd name="connsiteX329-159947" fmla="*/ 263606 w 5936218"/>
                  <a:gd name="connsiteY329-159948" fmla="*/ 2145208 h 2711051"/>
                  <a:gd name="connsiteX330-159949" fmla="*/ 243991 w 5936218"/>
                  <a:gd name="connsiteY330-159950" fmla="*/ 2114695 h 2711051"/>
                  <a:gd name="connsiteX331-159951" fmla="*/ 216429 w 5936218"/>
                  <a:gd name="connsiteY331-159952" fmla="*/ 2117938 h 2711051"/>
                  <a:gd name="connsiteX332-159953" fmla="*/ 212956 w 5936218"/>
                  <a:gd name="connsiteY332-159954" fmla="*/ 2116946 h 2711051"/>
                  <a:gd name="connsiteX333-159955" fmla="*/ 204522 w 5936218"/>
                  <a:gd name="connsiteY333-159956" fmla="*/ 2117938 h 2711051"/>
                  <a:gd name="connsiteX334-159957" fmla="*/ 199623 w 5936218"/>
                  <a:gd name="connsiteY334-159958" fmla="*/ 2116538 h 2711051"/>
                  <a:gd name="connsiteX335-159959" fmla="*/ 195977 w 5936218"/>
                  <a:gd name="connsiteY335-159960" fmla="*/ 2129300 h 2711051"/>
                  <a:gd name="connsiteX336-159961" fmla="*/ 184968 w 5936218"/>
                  <a:gd name="connsiteY336-159962" fmla="*/ 2126155 h 2711051"/>
                  <a:gd name="connsiteX337-159963" fmla="*/ 184070 w 5936218"/>
                  <a:gd name="connsiteY337-159964" fmla="*/ 2129300 h 2711051"/>
                  <a:gd name="connsiteX338-159965" fmla="*/ 168163 w 5936218"/>
                  <a:gd name="connsiteY338-159966" fmla="*/ 2124765 h 2711051"/>
                  <a:gd name="connsiteX339-159967" fmla="*/ 156800 w 5936218"/>
                  <a:gd name="connsiteY339-159968" fmla="*/ 2086123 h 2711051"/>
                  <a:gd name="connsiteX340-159969" fmla="*/ 152255 w 5936218"/>
                  <a:gd name="connsiteY340-159970" fmla="*/ 2070216 h 2711051"/>
                  <a:gd name="connsiteX341-159971" fmla="*/ 156800 w 5936218"/>
                  <a:gd name="connsiteY341-159972" fmla="*/ 2065671 h 2711051"/>
                  <a:gd name="connsiteX342-159973" fmla="*/ 168707 w 5936218"/>
                  <a:gd name="connsiteY342-159974" fmla="*/ 2065671 h 2711051"/>
                  <a:gd name="connsiteX343-159975" fmla="*/ 188615 w 5936218"/>
                  <a:gd name="connsiteY343-159976" fmla="*/ 2065671 h 2711051"/>
                  <a:gd name="connsiteX344-159977" fmla="*/ 199977 w 5936218"/>
                  <a:gd name="connsiteY344-159978" fmla="*/ 2054309 h 2711051"/>
                  <a:gd name="connsiteX345-159979" fmla="*/ 188615 w 5936218"/>
                  <a:gd name="connsiteY345-159980" fmla="*/ 2031584 h 2711051"/>
                  <a:gd name="connsiteX346-159981" fmla="*/ 168163 w 5936218"/>
                  <a:gd name="connsiteY346-159982" fmla="*/ 2022495 h 2711051"/>
                  <a:gd name="connsiteX347-159983" fmla="*/ 168163 w 5936218"/>
                  <a:gd name="connsiteY347-159984" fmla="*/ 2015677 h 2711051"/>
                  <a:gd name="connsiteX348-159985" fmla="*/ 152255 w 5936218"/>
                  <a:gd name="connsiteY348-159986" fmla="*/ 1999770 h 2711051"/>
                  <a:gd name="connsiteX349-159987" fmla="*/ 129531 w 5936218"/>
                  <a:gd name="connsiteY349-159988" fmla="*/ 1963410 h 2711051"/>
                  <a:gd name="connsiteX350-159989" fmla="*/ 140893 w 5936218"/>
                  <a:gd name="connsiteY350-159990" fmla="*/ 1940686 h 2711051"/>
                  <a:gd name="connsiteX351-159991" fmla="*/ 136348 w 5936218"/>
                  <a:gd name="connsiteY351-159992" fmla="*/ 1913416 h 2711051"/>
                  <a:gd name="connsiteX352-159993" fmla="*/ 103789 w 5936218"/>
                  <a:gd name="connsiteY352-159994" fmla="*/ 1900009 h 2711051"/>
                  <a:gd name="connsiteX353-159995" fmla="*/ 93716 w 5936218"/>
                  <a:gd name="connsiteY353-159996" fmla="*/ 1904326 h 2711051"/>
                  <a:gd name="connsiteX354-159997" fmla="*/ 91868 w 5936218"/>
                  <a:gd name="connsiteY354-159998" fmla="*/ 1900015 h 2711051"/>
                  <a:gd name="connsiteX355-159999" fmla="*/ 81809 w 5936218"/>
                  <a:gd name="connsiteY355-160000" fmla="*/ 1904326 h 2711051"/>
                  <a:gd name="connsiteX356-160001" fmla="*/ 74992 w 5936218"/>
                  <a:gd name="connsiteY356-160002" fmla="*/ 1888419 h 2711051"/>
                  <a:gd name="connsiteX357-160003" fmla="*/ 34087 w 5936218"/>
                  <a:gd name="connsiteY357-160004" fmla="*/ 1877057 h 2711051"/>
                  <a:gd name="connsiteX358-160005" fmla="*/ 22725 w 5936218"/>
                  <a:gd name="connsiteY358-160006" fmla="*/ 1833880 h 2711051"/>
                  <a:gd name="connsiteX359-160007" fmla="*/ 22725 w 5936218"/>
                  <a:gd name="connsiteY359-160008" fmla="*/ 1802065 h 2711051"/>
                  <a:gd name="connsiteX360-160009" fmla="*/ 0 w 5936218"/>
                  <a:gd name="connsiteY360-160010" fmla="*/ 1786158 h 2711051"/>
                  <a:gd name="connsiteX361-160011" fmla="*/ 15907 w 5936218"/>
                  <a:gd name="connsiteY361-160012" fmla="*/ 1763434 h 2711051"/>
                  <a:gd name="connsiteX362-160013" fmla="*/ 6818 w 5936218"/>
                  <a:gd name="connsiteY362-160014" fmla="*/ 1699805 h 2711051"/>
                  <a:gd name="connsiteX363-160015" fmla="*/ 34087 w 5936218"/>
                  <a:gd name="connsiteY363-160016" fmla="*/ 1656628 h 2711051"/>
                  <a:gd name="connsiteX364-160017" fmla="*/ 27270 w 5936218"/>
                  <a:gd name="connsiteY364-160018" fmla="*/ 1645266 h 2711051"/>
                  <a:gd name="connsiteX365-160019" fmla="*/ 70447 w 5936218"/>
                  <a:gd name="connsiteY365-160020" fmla="*/ 1606634 h 2711051"/>
                  <a:gd name="connsiteX366-160021" fmla="*/ 27270 w 5936218"/>
                  <a:gd name="connsiteY366-160022" fmla="*/ 1570274 h 2711051"/>
                  <a:gd name="connsiteX367-160023" fmla="*/ 109078 w 5936218"/>
                  <a:gd name="connsiteY367-160024" fmla="*/ 1472558 h 2711051"/>
                  <a:gd name="connsiteX368-160025" fmla="*/ 145438 w 5936218"/>
                  <a:gd name="connsiteY368-160026" fmla="*/ 1429381 h 2711051"/>
                  <a:gd name="connsiteX369-160027" fmla="*/ 156800 w 5936218"/>
                  <a:gd name="connsiteY369-160028" fmla="*/ 1386205 h 2711051"/>
                  <a:gd name="connsiteX370-160029" fmla="*/ 102261 w 5936218"/>
                  <a:gd name="connsiteY370-160030" fmla="*/ 1333938 h 2711051"/>
                  <a:gd name="connsiteX371-160031" fmla="*/ 118168 w 5936218"/>
                  <a:gd name="connsiteY371-160032" fmla="*/ 1279399 h 2711051"/>
                  <a:gd name="connsiteX372-160033" fmla="*/ 86354 w 5936218"/>
                  <a:gd name="connsiteY372-160034" fmla="*/ 1215770 h 2711051"/>
                  <a:gd name="connsiteX373-160035" fmla="*/ 109078 w 5936218"/>
                  <a:gd name="connsiteY373-160036" fmla="*/ 1140778 h 2711051"/>
                  <a:gd name="connsiteX374-160037" fmla="*/ 70447 w 5936218"/>
                  <a:gd name="connsiteY374-160038" fmla="*/ 1038517 h 2711051"/>
                  <a:gd name="connsiteX375-160039" fmla="*/ 102261 w 5936218"/>
                  <a:gd name="connsiteY375-160040" fmla="*/ 968071 h 2711051"/>
                  <a:gd name="connsiteX376-160041" fmla="*/ 43177 w 5936218"/>
                  <a:gd name="connsiteY376-160042" fmla="*/ 902170 h 2711051"/>
                  <a:gd name="connsiteX377-160043" fmla="*/ 49994 w 5936218"/>
                  <a:gd name="connsiteY377-160044" fmla="*/ 827178 h 2711051"/>
                  <a:gd name="connsiteX378-160045" fmla="*/ 81809 w 5936218"/>
                  <a:gd name="connsiteY378-160046" fmla="*/ 822633 h 2711051"/>
                  <a:gd name="connsiteX379-160047" fmla="*/ 145438 w 5936218"/>
                  <a:gd name="connsiteY379-160048" fmla="*/ 779457 h 2711051"/>
                  <a:gd name="connsiteX380-160049" fmla="*/ 184070 w 5936218"/>
                  <a:gd name="connsiteY380-160050" fmla="*/ 740825 h 2711051"/>
                  <a:gd name="connsiteX381-160051" fmla="*/ 189699 w 5936218"/>
                  <a:gd name="connsiteY381-160052" fmla="*/ 747103 h 2711051"/>
                  <a:gd name="connsiteX382-160053" fmla="*/ 195977 w 5936218"/>
                  <a:gd name="connsiteY382-160054" fmla="*/ 740825 h 2711051"/>
                  <a:gd name="connsiteX383-160055" fmla="*/ 255061 w 5936218"/>
                  <a:gd name="connsiteY383-160056" fmla="*/ 806726 h 2711051"/>
                  <a:gd name="connsiteX384-160057" fmla="*/ 350504 w 5936218"/>
                  <a:gd name="connsiteY384-160058" fmla="*/ 827178 h 2711051"/>
                  <a:gd name="connsiteX385-160059" fmla="*/ 491397 w 5936218"/>
                  <a:gd name="connsiteY385-160060" fmla="*/ 940802 h 2711051"/>
                  <a:gd name="connsiteX386-160061" fmla="*/ 523211 w 5936218"/>
                  <a:gd name="connsiteY386-160062" fmla="*/ 988523 h 2711051"/>
                  <a:gd name="connsiteX387-160063" fmla="*/ 523211 w 5936218"/>
                  <a:gd name="connsiteY387-160064" fmla="*/ 1047607 h 2711051"/>
                  <a:gd name="connsiteX388-160065" fmla="*/ 486852 w 5936218"/>
                  <a:gd name="connsiteY388-160066" fmla="*/ 1102146 h 2711051"/>
                  <a:gd name="connsiteX389-160067" fmla="*/ 420951 w 5936218"/>
                  <a:gd name="connsiteY389-160068" fmla="*/ 1122599 h 2711051"/>
                  <a:gd name="connsiteX390-160069" fmla="*/ 415909 w 5936218"/>
                  <a:gd name="connsiteY390-160070" fmla="*/ 1120468 h 2711051"/>
                  <a:gd name="connsiteX391-160071" fmla="*/ 409044 w 5936218"/>
                  <a:gd name="connsiteY391-160072" fmla="*/ 1122599 h 2711051"/>
                  <a:gd name="connsiteX392-160073" fmla="*/ 252950 w 5936218"/>
                  <a:gd name="connsiteY392-160074" fmla="*/ 1056643 h 2711051"/>
                  <a:gd name="connsiteX393-160075" fmla="*/ 232336 w 5936218"/>
                  <a:gd name="connsiteY393-160076" fmla="*/ 1063515 h 2711051"/>
                  <a:gd name="connsiteX394-160077" fmla="*/ 291420 w 5936218"/>
                  <a:gd name="connsiteY394-160078" fmla="*/ 1133961 h 2711051"/>
                  <a:gd name="connsiteX395-160079" fmla="*/ 291420 w 5936218"/>
                  <a:gd name="connsiteY395-160080" fmla="*/ 1172593 h 2711051"/>
                  <a:gd name="connsiteX396-160081" fmla="*/ 298238 w 5936218"/>
                  <a:gd name="connsiteY396-160082" fmla="*/ 1258947 h 2711051"/>
                  <a:gd name="connsiteX397-160083" fmla="*/ 345959 w 5936218"/>
                  <a:gd name="connsiteY397-160084" fmla="*/ 1290761 h 2711051"/>
                  <a:gd name="connsiteX398-160085" fmla="*/ 362087 w 5936218"/>
                  <a:gd name="connsiteY398-160086" fmla="*/ 1300169 h 2711051"/>
                  <a:gd name="connsiteX399-160087" fmla="*/ 365867 w 5936218"/>
                  <a:gd name="connsiteY399-160088" fmla="*/ 1268036 h 2711051"/>
                  <a:gd name="connsiteX400-160089" fmla="*/ 345415 w 5936218"/>
                  <a:gd name="connsiteY400-160090" fmla="*/ 1231677 h 2711051"/>
                  <a:gd name="connsiteX401-160091" fmla="*/ 365867 w 5936218"/>
                  <a:gd name="connsiteY401-160092" fmla="*/ 1199862 h 2711051"/>
                  <a:gd name="connsiteX402-160093" fmla="*/ 374560 w 5936218"/>
                  <a:gd name="connsiteY402-160094" fmla="*/ 1204861 h 2711051"/>
                  <a:gd name="connsiteX403-160095" fmla="*/ 377774 w 5936218"/>
                  <a:gd name="connsiteY403-160096" fmla="*/ 1199862 h 2711051"/>
                  <a:gd name="connsiteX404-160097" fmla="*/ 461933 w 5936218"/>
                  <a:gd name="connsiteY404-160098" fmla="*/ 1248254 h 2711051"/>
                  <a:gd name="connsiteX405-160099" fmla="*/ 484035 w 5936218"/>
                  <a:gd name="connsiteY405-160100" fmla="*/ 1231677 h 2711051"/>
                  <a:gd name="connsiteX406-160101" fmla="*/ 463583 w 5936218"/>
                  <a:gd name="connsiteY406-160102" fmla="*/ 1165775 h 2711051"/>
                  <a:gd name="connsiteX407-160103" fmla="*/ 549936 w 5936218"/>
                  <a:gd name="connsiteY407-160104" fmla="*/ 1079422 h 2711051"/>
                  <a:gd name="connsiteX408-160105" fmla="*/ 559742 w 5936218"/>
                  <a:gd name="connsiteY408-160106" fmla="*/ 1081523 h 2711051"/>
                  <a:gd name="connsiteX409-160107" fmla="*/ 561843 w 5936218"/>
                  <a:gd name="connsiteY409-160108" fmla="*/ 1079422 h 2711051"/>
                  <a:gd name="connsiteX410-160109" fmla="*/ 593658 w 5936218"/>
                  <a:gd name="connsiteY410-160110" fmla="*/ 1086239 h 2711051"/>
                  <a:gd name="connsiteX411-160111" fmla="*/ 620945 w 5936218"/>
                  <a:gd name="connsiteY411-160112" fmla="*/ 1110116 h 2711051"/>
                  <a:gd name="connsiteX412-160113" fmla="*/ 640835 w 5936218"/>
                  <a:gd name="connsiteY412-160114" fmla="*/ 1054425 h 2711051"/>
                  <a:gd name="connsiteX413-160115" fmla="*/ 609020 w 5936218"/>
                  <a:gd name="connsiteY413-160116" fmla="*/ 999886 h 2711051"/>
                  <a:gd name="connsiteX414-160117" fmla="*/ 624928 w 5936218"/>
                  <a:gd name="connsiteY414-160118" fmla="*/ 940802 h 2711051"/>
                  <a:gd name="connsiteX415-160119" fmla="*/ 597658 w 5936218"/>
                  <a:gd name="connsiteY415-160120" fmla="*/ 881717 h 2711051"/>
                  <a:gd name="connsiteX416-160121" fmla="*/ 611562 w 5936218"/>
                  <a:gd name="connsiteY416-160122" fmla="*/ 886043 h 2711051"/>
                  <a:gd name="connsiteX417-160123" fmla="*/ 609565 w 5936218"/>
                  <a:gd name="connsiteY417-160124" fmla="*/ 881717 h 2711051"/>
                  <a:gd name="connsiteX418-160125" fmla="*/ 711826 w 5936218"/>
                  <a:gd name="connsiteY418-160126" fmla="*/ 913532 h 2711051"/>
                  <a:gd name="connsiteX419-160127" fmla="*/ 732278 w 5936218"/>
                  <a:gd name="connsiteY419-160128" fmla="*/ 968071 h 2711051"/>
                  <a:gd name="connsiteX420-160129" fmla="*/ 684556 w 5936218"/>
                  <a:gd name="connsiteY420-160130" fmla="*/ 979433 h 2711051"/>
                  <a:gd name="connsiteX421-160131" fmla="*/ 684556 w 5936218"/>
                  <a:gd name="connsiteY421-160132" fmla="*/ 1031700 h 2711051"/>
                  <a:gd name="connsiteX422-160133" fmla="*/ 713309 w 5936218"/>
                  <a:gd name="connsiteY422-160134" fmla="*/ 1060453 h 2711051"/>
                  <a:gd name="connsiteX423-160135" fmla="*/ 763548 w 5936218"/>
                  <a:gd name="connsiteY423-160136" fmla="*/ 1043062 h 2711051"/>
                  <a:gd name="connsiteX424-160137" fmla="*/ 770365 w 5936218"/>
                  <a:gd name="connsiteY424-160138" fmla="*/ 983978 h 2711051"/>
                  <a:gd name="connsiteX425-160139" fmla="*/ 845357 w 5936218"/>
                  <a:gd name="connsiteY425-160140" fmla="*/ 936257 h 2711051"/>
                  <a:gd name="connsiteX426-160141" fmla="*/ 972614 w 5936218"/>
                  <a:gd name="connsiteY426-160142" fmla="*/ 849903 h 2711051"/>
                  <a:gd name="connsiteX427-160143" fmla="*/ 982566 w 5936218"/>
                  <a:gd name="connsiteY427-160144" fmla="*/ 851230 h 2711051"/>
                  <a:gd name="connsiteX428-160145" fmla="*/ 984521 w 5936218"/>
                  <a:gd name="connsiteY428-160146" fmla="*/ 849903 h 2711051"/>
                  <a:gd name="connsiteX429-160147" fmla="*/ 1018608 w 5936218"/>
                  <a:gd name="connsiteY429-160148" fmla="*/ 854448 h 2711051"/>
                  <a:gd name="connsiteX430-160149" fmla="*/ 979977 w 5936218"/>
                  <a:gd name="connsiteY430-160150" fmla="*/ 918077 h 2711051"/>
                  <a:gd name="connsiteX431-160151" fmla="*/ 1012666 w 5936218"/>
                  <a:gd name="connsiteY431-160152" fmla="*/ 923238 h 2711051"/>
                  <a:gd name="connsiteX432-160153" fmla="*/ 1038516 w 5936218"/>
                  <a:gd name="connsiteY432-160154" fmla="*/ 893080 h 2711051"/>
                  <a:gd name="connsiteX433-160155" fmla="*/ 1050423 w 5936218"/>
                  <a:gd name="connsiteY433-160156" fmla="*/ 893080 h 2711051"/>
                  <a:gd name="connsiteX434-160157" fmla="*/ 1108962 w 5936218"/>
                  <a:gd name="connsiteY434-160158" fmla="*/ 893080 h 2711051"/>
                  <a:gd name="connsiteX435-160159" fmla="*/ 1161229 w 5936218"/>
                  <a:gd name="connsiteY435-160160" fmla="*/ 849903 h 2711051"/>
                  <a:gd name="connsiteX436-160161" fmla="*/ 1165711 w 5936218"/>
                  <a:gd name="connsiteY436-160162" fmla="*/ 856037 h 2711051"/>
                  <a:gd name="connsiteX437-160163" fmla="*/ 1173136 w 5936218"/>
                  <a:gd name="connsiteY437-160164" fmla="*/ 849903 h 2711051"/>
                  <a:gd name="connsiteX438-160165" fmla="*/ 1210035 w 5936218"/>
                  <a:gd name="connsiteY438-160166" fmla="*/ 900396 h 2711051"/>
                  <a:gd name="connsiteX439-160167" fmla="*/ 1247583 w 5936218"/>
                  <a:gd name="connsiteY439-160168" fmla="*/ 843086 h 2711051"/>
                  <a:gd name="connsiteX440-160169" fmla="*/ 1211223 w 5936218"/>
                  <a:gd name="connsiteY440-160170" fmla="*/ 784002 h 2711051"/>
                  <a:gd name="connsiteX441-160171" fmla="*/ 1227130 w 5936218"/>
                  <a:gd name="connsiteY441-160172" fmla="*/ 747642 h 2711051"/>
                  <a:gd name="connsiteX442-160173" fmla="*/ 1237665 w 5936218"/>
                  <a:gd name="connsiteY442-160174" fmla="*/ 750780 h 2711051"/>
                  <a:gd name="connsiteX443-160175" fmla="*/ 1239037 w 5936218"/>
                  <a:gd name="connsiteY443-160176" fmla="*/ 747642 h 2711051"/>
                  <a:gd name="connsiteX444-160177" fmla="*/ 1345843 w 5936218"/>
                  <a:gd name="connsiteY444-160178" fmla="*/ 779457 h 2711051"/>
                  <a:gd name="connsiteX445-160179" fmla="*/ 1400382 w 5936218"/>
                  <a:gd name="connsiteY445-160180" fmla="*/ 811271 h 2711051"/>
                  <a:gd name="connsiteX446-160181" fmla="*/ 1519756 w 5936218"/>
                  <a:gd name="connsiteY446-160182" fmla="*/ 917855 h 2711051"/>
                  <a:gd name="connsiteX447-160183" fmla="*/ 1543003 w 5936218"/>
                  <a:gd name="connsiteY447-160184" fmla="*/ 877173 h 2711051"/>
                  <a:gd name="connsiteX448-160185" fmla="*/ 1506643 w 5936218"/>
                  <a:gd name="connsiteY448-160186" fmla="*/ 822633 h 2711051"/>
                  <a:gd name="connsiteX449-160187" fmla="*/ 1506643 w 5936218"/>
                  <a:gd name="connsiteY449-160188" fmla="*/ 799909 h 2711051"/>
                  <a:gd name="connsiteX450-160189" fmla="*/ 1463467 w 5936218"/>
                  <a:gd name="connsiteY450-160190" fmla="*/ 790819 h 2711051"/>
                  <a:gd name="connsiteX451-160191" fmla="*/ 1472556 w 5936218"/>
                  <a:gd name="connsiteY451-160192" fmla="*/ 740825 h 2711051"/>
                  <a:gd name="connsiteX452-160193" fmla="*/ 1452104 w 5936218"/>
                  <a:gd name="connsiteY452-160194" fmla="*/ 654471 h 2711051"/>
                  <a:gd name="connsiteX453-160195" fmla="*/ 1452104 w 5936218"/>
                  <a:gd name="connsiteY453-160196" fmla="*/ 618112 h 2711051"/>
                  <a:gd name="connsiteX454-160197" fmla="*/ 1522551 w 5936218"/>
                  <a:gd name="connsiteY454-160198" fmla="*/ 515851 h 2711051"/>
                  <a:gd name="connsiteX455-160199" fmla="*/ 1543003 w 5936218"/>
                  <a:gd name="connsiteY455-160200" fmla="*/ 402228 h 2711051"/>
                  <a:gd name="connsiteX456-160201" fmla="*/ 1570272 w 5936218"/>
                  <a:gd name="connsiteY456-160202" fmla="*/ 381775 h 2711051"/>
                  <a:gd name="connsiteX457-160203" fmla="*/ 1578688 w 5936218"/>
                  <a:gd name="connsiteY457-160204" fmla="*/ 384394 h 2711051"/>
                  <a:gd name="connsiteX458-160205" fmla="*/ 1582179 w 5936218"/>
                  <a:gd name="connsiteY458-160206" fmla="*/ 381775 h 2711051"/>
                  <a:gd name="connsiteX459-160207" fmla="*/ 1684440 w 5936218"/>
                  <a:gd name="connsiteY459-160208" fmla="*/ 413590 h 2711051"/>
                  <a:gd name="connsiteX460-160209" fmla="*/ 1688985 w 5936218"/>
                  <a:gd name="connsiteY460-160210" fmla="*/ 484036 h 2711051"/>
                  <a:gd name="connsiteX461-160211" fmla="*/ 1652625 w 5936218"/>
                  <a:gd name="connsiteY461-160212" fmla="*/ 574935 h 2711051"/>
                  <a:gd name="connsiteX462-160213" fmla="*/ 1679895 w 5936218"/>
                  <a:gd name="connsiteY462-160214" fmla="*/ 613567 h 2711051"/>
                  <a:gd name="connsiteX463-160215" fmla="*/ 1688985 w 5936218"/>
                  <a:gd name="connsiteY463-160216" fmla="*/ 688558 h 2711051"/>
                  <a:gd name="connsiteX464-160217" fmla="*/ 1679895 w 5936218"/>
                  <a:gd name="connsiteY464-160218" fmla="*/ 833996 h 2711051"/>
                  <a:gd name="connsiteX465-160219" fmla="*/ 1636718 w 5936218"/>
                  <a:gd name="connsiteY465-160220" fmla="*/ 1097602 h 2711051"/>
                  <a:gd name="connsiteX466-160221" fmla="*/ 1662494 w 5936218"/>
                  <a:gd name="connsiteY466-160222" fmla="*/ 1104046 h 2711051"/>
                  <a:gd name="connsiteX0-160223" fmla="*/ 1662494 w 5936218"/>
                  <a:gd name="connsiteY0-160224" fmla="*/ 1104046 h 2711051"/>
                  <a:gd name="connsiteX1-160225" fmla="*/ 3211535 w 5936218"/>
                  <a:gd name="connsiteY1-160226" fmla="*/ 1 h 2711051"/>
                  <a:gd name="connsiteX2-160227" fmla="*/ 3200173 w 5936218"/>
                  <a:gd name="connsiteY2-160228" fmla="*/ 74993 h 2711051"/>
                  <a:gd name="connsiteX3-160229" fmla="*/ 3161541 w 5936218"/>
                  <a:gd name="connsiteY3-160230" fmla="*/ 118170 h 2711051"/>
                  <a:gd name="connsiteX4-160231" fmla="*/ 3066097 w 5936218"/>
                  <a:gd name="connsiteY4-160232" fmla="*/ 193161 h 2711051"/>
                  <a:gd name="connsiteX5-160233" fmla="*/ 3034283 w 5936218"/>
                  <a:gd name="connsiteY5-160234" fmla="*/ 236338 h 2711051"/>
                  <a:gd name="connsiteX6-160235" fmla="*/ 3082005 w 5936218"/>
                  <a:gd name="connsiteY6-160236" fmla="*/ 252245 h 2711051"/>
                  <a:gd name="connsiteX7-160237" fmla="*/ 3129459 w 5936218"/>
                  <a:gd name="connsiteY7-160238" fmla="*/ 279926 h 2711051"/>
                  <a:gd name="connsiteX8-160239" fmla="*/ 3156451 w 5936218"/>
                  <a:gd name="connsiteY8-160240" fmla="*/ 256790 h 2711051"/>
                  <a:gd name="connsiteX9-160241" fmla="*/ 3158460 w 5936218"/>
                  <a:gd name="connsiteY9-160242" fmla="*/ 265274 h 2711051"/>
                  <a:gd name="connsiteX10-160243" fmla="*/ 3168359 w 5936218"/>
                  <a:gd name="connsiteY10-160244" fmla="*/ 256790 h 2711051"/>
                  <a:gd name="connsiteX11-160245" fmla="*/ 3184984 w 5936218"/>
                  <a:gd name="connsiteY11-160246" fmla="*/ 326983 h 2711051"/>
                  <a:gd name="connsiteX12-160247" fmla="*/ 3192811 w 5936218"/>
                  <a:gd name="connsiteY12-160248" fmla="*/ 311329 h 2711051"/>
                  <a:gd name="connsiteX13-160249" fmla="*/ 3251895 w 5936218"/>
                  <a:gd name="connsiteY13-160250" fmla="*/ 290877 h 2711051"/>
                  <a:gd name="connsiteX14-160251" fmla="*/ 3259833 w 5936218"/>
                  <a:gd name="connsiteY14-160252" fmla="*/ 292251 h 2711051"/>
                  <a:gd name="connsiteX15-160253" fmla="*/ 3263802 w 5936218"/>
                  <a:gd name="connsiteY15-160254" fmla="*/ 290877 h 2711051"/>
                  <a:gd name="connsiteX16-160255" fmla="*/ 3381970 w 5936218"/>
                  <a:gd name="connsiteY16-160256" fmla="*/ 311329 h 2711051"/>
                  <a:gd name="connsiteX17-160257" fmla="*/ 3388787 w 5936218"/>
                  <a:gd name="connsiteY17-160258" fmla="*/ 370413 h 2711051"/>
                  <a:gd name="connsiteX18-160259" fmla="*/ 3531529 w 5936218"/>
                  <a:gd name="connsiteY18-160260" fmla="*/ 391404 h 2711051"/>
                  <a:gd name="connsiteX19-160261" fmla="*/ 3538225 w 5936218"/>
                  <a:gd name="connsiteY19-160262" fmla="*/ 295422 h 2711051"/>
                  <a:gd name="connsiteX20-160263" fmla="*/ 3549910 w 5936218"/>
                  <a:gd name="connsiteY20-160264" fmla="*/ 298609 h 2711051"/>
                  <a:gd name="connsiteX21-160265" fmla="*/ 3550132 w 5936218"/>
                  <a:gd name="connsiteY21-160266" fmla="*/ 295422 h 2711051"/>
                  <a:gd name="connsiteX22-160267" fmla="*/ 3625123 w 5936218"/>
                  <a:gd name="connsiteY22-160268" fmla="*/ 315874 h 2711051"/>
                  <a:gd name="connsiteX23-160269" fmla="*/ 3672301 w 5936218"/>
                  <a:gd name="connsiteY23-160270" fmla="*/ 315874 h 2711051"/>
                  <a:gd name="connsiteX24-160271" fmla="*/ 3684207 w 5936218"/>
                  <a:gd name="connsiteY24-160272" fmla="*/ 315874 h 2711051"/>
                  <a:gd name="connsiteX25-160273" fmla="*/ 3743291 w 5936218"/>
                  <a:gd name="connsiteY25-160274" fmla="*/ 381775 h 2711051"/>
                  <a:gd name="connsiteX26-160275" fmla="*/ 3759199 w 5936218"/>
                  <a:gd name="connsiteY26-160276" fmla="*/ 461312 h 2711051"/>
                  <a:gd name="connsiteX27-160277" fmla="*/ 3738747 w 5936218"/>
                  <a:gd name="connsiteY27-160278" fmla="*/ 511306 h 2711051"/>
                  <a:gd name="connsiteX28-160279" fmla="*/ 3786469 w 5936218"/>
                  <a:gd name="connsiteY28-160280" fmla="*/ 602204 h 2711051"/>
                  <a:gd name="connsiteX29-160281" fmla="*/ 3835603 w 5936218"/>
                  <a:gd name="connsiteY29-160282" fmla="*/ 638110 h 2711051"/>
                  <a:gd name="connsiteX30-160283" fmla="*/ 3865460 w 5936218"/>
                  <a:gd name="connsiteY30-160284" fmla="*/ 527213 h 2711051"/>
                  <a:gd name="connsiteX31-160285" fmla="*/ 3875077 w 5936218"/>
                  <a:gd name="connsiteY31-160286" fmla="*/ 535720 h 2711051"/>
                  <a:gd name="connsiteX32-160287" fmla="*/ 3877367 w 5936218"/>
                  <a:gd name="connsiteY32-160288" fmla="*/ 527213 h 2711051"/>
                  <a:gd name="connsiteX33-160289" fmla="*/ 3932151 w 5936218"/>
                  <a:gd name="connsiteY33-160290" fmla="*/ 575676 h 2711051"/>
                  <a:gd name="connsiteX34-160291" fmla="*/ 3988173 w 5936218"/>
                  <a:gd name="connsiteY34-160292" fmla="*/ 547665 h 2711051"/>
                  <a:gd name="connsiteX35-160293" fmla="*/ 3993852 w 5936218"/>
                  <a:gd name="connsiteY35-160294" fmla="*/ 550780 h 2711051"/>
                  <a:gd name="connsiteX36-160295" fmla="*/ 4000080 w 5936218"/>
                  <a:gd name="connsiteY36-160296" fmla="*/ 547665 h 2711051"/>
                  <a:gd name="connsiteX37-160297" fmla="*/ 4062426 w 5936218"/>
                  <a:gd name="connsiteY37-160298" fmla="*/ 581855 h 2711051"/>
                  <a:gd name="connsiteX38-160299" fmla="*/ 4085889 w 5936218"/>
                  <a:gd name="connsiteY38-160300" fmla="*/ 554483 h 2711051"/>
                  <a:gd name="connsiteX39-160301" fmla="*/ 4095563 w 5936218"/>
                  <a:gd name="connsiteY39-160302" fmla="*/ 557087 h 2711051"/>
                  <a:gd name="connsiteX40-160303" fmla="*/ 4097796 w 5936218"/>
                  <a:gd name="connsiteY40-160304" fmla="*/ 554483 h 2711051"/>
                  <a:gd name="connsiteX41-160305" fmla="*/ 4144150 w 5936218"/>
                  <a:gd name="connsiteY41-160306" fmla="*/ 566963 h 2711051"/>
                  <a:gd name="connsiteX42-160307" fmla="*/ 4117703 w 5936218"/>
                  <a:gd name="connsiteY42-160308" fmla="*/ 456767 h 2711051"/>
                  <a:gd name="connsiteX43-160309" fmla="*/ 4165425 w 5936218"/>
                  <a:gd name="connsiteY43-160310" fmla="*/ 402228 h 2711051"/>
                  <a:gd name="connsiteX44-160311" fmla="*/ 4175231 w 5936218"/>
                  <a:gd name="connsiteY44-160312" fmla="*/ 404629 h 2711051"/>
                  <a:gd name="connsiteX45-160313" fmla="*/ 4177332 w 5936218"/>
                  <a:gd name="connsiteY45-160314" fmla="*/ 402228 h 2711051"/>
                  <a:gd name="connsiteX46-160315" fmla="*/ 4511384 w 5936218"/>
                  <a:gd name="connsiteY46-160316" fmla="*/ 484036 h 2711051"/>
                  <a:gd name="connsiteX47-160317" fmla="*/ 4543199 w 5936218"/>
                  <a:gd name="connsiteY47-160318" fmla="*/ 554483 h 2711051"/>
                  <a:gd name="connsiteX48-160319" fmla="*/ 4639242 w 5936218"/>
                  <a:gd name="connsiteY48-160320" fmla="*/ 637125 h 2711051"/>
                  <a:gd name="connsiteX49-160321" fmla="*/ 4774445 w 5936218"/>
                  <a:gd name="connsiteY49-160322" fmla="*/ 618112 h 2711051"/>
                  <a:gd name="connsiteX50-160323" fmla="*/ 4778496 w 5936218"/>
                  <a:gd name="connsiteY50-160324" fmla="*/ 619216 h 2711051"/>
                  <a:gd name="connsiteX51-160325" fmla="*/ 4786352 w 5936218"/>
                  <a:gd name="connsiteY51-160326" fmla="*/ 618112 h 2711051"/>
                  <a:gd name="connsiteX52-160327" fmla="*/ 4861343 w 5936218"/>
                  <a:gd name="connsiteY52-160328" fmla="*/ 638564 h 2711051"/>
                  <a:gd name="connsiteX53-160329" fmla="*/ 4893158 w 5936218"/>
                  <a:gd name="connsiteY53-160330" fmla="*/ 681741 h 2711051"/>
                  <a:gd name="connsiteX54-160331" fmla="*/ 4888613 w 5936218"/>
                  <a:gd name="connsiteY54-160332" fmla="*/ 763549 h 2711051"/>
                  <a:gd name="connsiteX55-160333" fmla="*/ 4927677 w 5936218"/>
                  <a:gd name="connsiteY55-160334" fmla="*/ 788221 h 2711051"/>
                  <a:gd name="connsiteX56-160335" fmla="*/ 4967605 w 5936218"/>
                  <a:gd name="connsiteY56-160336" fmla="*/ 774912 h 2711051"/>
                  <a:gd name="connsiteX57-160337" fmla="*/ 5038051 w 5936218"/>
                  <a:gd name="connsiteY57-160338" fmla="*/ 768094 h 2711051"/>
                  <a:gd name="connsiteX58-160339" fmla="*/ 5040730 w 5936218"/>
                  <a:gd name="connsiteY58-160340" fmla="*/ 768987 h 2711051"/>
                  <a:gd name="connsiteX59-160341" fmla="*/ 5049958 w 5936218"/>
                  <a:gd name="connsiteY59-160342" fmla="*/ 768094 h 2711051"/>
                  <a:gd name="connsiteX60-160343" fmla="*/ 5114249 w 5936218"/>
                  <a:gd name="connsiteY60-160344" fmla="*/ 789525 h 2711051"/>
                  <a:gd name="connsiteX61-160345" fmla="*/ 5176671 w 5936218"/>
                  <a:gd name="connsiteY61-160346" fmla="*/ 779457 h 2711051"/>
                  <a:gd name="connsiteX62-160347" fmla="*/ 5177801 w 5936218"/>
                  <a:gd name="connsiteY62-160348" fmla="*/ 781195 h 2711051"/>
                  <a:gd name="connsiteX63-160349" fmla="*/ 5188578 w 5936218"/>
                  <a:gd name="connsiteY63-160350" fmla="*/ 779457 h 2711051"/>
                  <a:gd name="connsiteX64-160351" fmla="*/ 5243719 w 5936218"/>
                  <a:gd name="connsiteY64-160352" fmla="*/ 864288 h 2711051"/>
                  <a:gd name="connsiteX65-160353" fmla="*/ 5283477 w 5936218"/>
                  <a:gd name="connsiteY65-160354" fmla="*/ 833996 h 2711051"/>
                  <a:gd name="connsiteX66-160355" fmla="*/ 5258480 w 5936218"/>
                  <a:gd name="connsiteY66-160356" fmla="*/ 768094 h 2711051"/>
                  <a:gd name="connsiteX67-160357" fmla="*/ 5267570 w 5936218"/>
                  <a:gd name="connsiteY67-160358" fmla="*/ 720373 h 2711051"/>
                  <a:gd name="connsiteX68-160359" fmla="*/ 5278896 w 5936218"/>
                  <a:gd name="connsiteY68-160360" fmla="*/ 723422 h 2711051"/>
                  <a:gd name="connsiteX69-160361" fmla="*/ 5279477 w 5936218"/>
                  <a:gd name="connsiteY69-160362" fmla="*/ 720373 h 2711051"/>
                  <a:gd name="connsiteX70-160363" fmla="*/ 5395510 w 5936218"/>
                  <a:gd name="connsiteY70-160364" fmla="*/ 751612 h 2711051"/>
                  <a:gd name="connsiteX71-160365" fmla="*/ 5463001 w 5936218"/>
                  <a:gd name="connsiteY71-160366" fmla="*/ 747642 h 2711051"/>
                  <a:gd name="connsiteX72-160367" fmla="*/ 5464386 w 5936218"/>
                  <a:gd name="connsiteY72-160368" fmla="*/ 748261 h 2711051"/>
                  <a:gd name="connsiteX73-160369" fmla="*/ 5474909 w 5936218"/>
                  <a:gd name="connsiteY73-160370" fmla="*/ 747642 h 2711051"/>
                  <a:gd name="connsiteX74-160371" fmla="*/ 5581715 w 5936218"/>
                  <a:gd name="connsiteY74-160372" fmla="*/ 795364 h 2711051"/>
                  <a:gd name="connsiteX75-160373" fmla="*/ 5633981 w 5936218"/>
                  <a:gd name="connsiteY75-160374" fmla="*/ 838541 h 2711051"/>
                  <a:gd name="connsiteX76-160375" fmla="*/ 5720335 w 5936218"/>
                  <a:gd name="connsiteY76-160376" fmla="*/ 918077 h 2711051"/>
                  <a:gd name="connsiteX77-160377" fmla="*/ 5822595 w 5936218"/>
                  <a:gd name="connsiteY77-160378" fmla="*/ 1015793 h 2711051"/>
                  <a:gd name="connsiteX78-160379" fmla="*/ 5818051 w 5936218"/>
                  <a:gd name="connsiteY78-160380" fmla="*/ 1070332 h 2711051"/>
                  <a:gd name="connsiteX79-160381" fmla="*/ 5825679 w 5936218"/>
                  <a:gd name="connsiteY79-160382" fmla="*/ 1077960 h 2711051"/>
                  <a:gd name="connsiteX80-160383" fmla="*/ 5822051 w 5936218"/>
                  <a:gd name="connsiteY80-160384" fmla="*/ 1027155 h 2711051"/>
                  <a:gd name="connsiteX81-160385" fmla="*/ 5834092 w 5936218"/>
                  <a:gd name="connsiteY81-160386" fmla="*/ 1029028 h 2711051"/>
                  <a:gd name="connsiteX82-160387" fmla="*/ 5833958 w 5936218"/>
                  <a:gd name="connsiteY82-160388" fmla="*/ 1027155 h 2711051"/>
                  <a:gd name="connsiteX83-160389" fmla="*/ 5936219 w 5936218"/>
                  <a:gd name="connsiteY83-160390" fmla="*/ 1043062 h 2711051"/>
                  <a:gd name="connsiteX84-160391" fmla="*/ 5908949 w 5936218"/>
                  <a:gd name="connsiteY84-160392" fmla="*/ 1258947 h 2711051"/>
                  <a:gd name="connsiteX85-160393" fmla="*/ 5893042 w 5936218"/>
                  <a:gd name="connsiteY85-160394" fmla="*/ 1274854 h 2711051"/>
                  <a:gd name="connsiteX86-160395" fmla="*/ 5861227 w 5936218"/>
                  <a:gd name="connsiteY86-160396" fmla="*/ 1274854 h 2711051"/>
                  <a:gd name="connsiteX87-160397" fmla="*/ 5817506 w 5936218"/>
                  <a:gd name="connsiteY87-160398" fmla="*/ 1240767 h 2711051"/>
                  <a:gd name="connsiteX88-160399" fmla="*/ 5767511 w 5936218"/>
                  <a:gd name="connsiteY88-160400" fmla="*/ 1215770 h 2711051"/>
                  <a:gd name="connsiteX89-160401" fmla="*/ 5729132 w 5936218"/>
                  <a:gd name="connsiteY89-160402" fmla="*/ 1167751 h 2711051"/>
                  <a:gd name="connsiteX90-160403" fmla="*/ 5695337 w 5936218"/>
                  <a:gd name="connsiteY90-160404" fmla="*/ 1177138 h 2711051"/>
                  <a:gd name="connsiteX91-160405" fmla="*/ 5693366 w 5936218"/>
                  <a:gd name="connsiteY91-160406" fmla="*/ 1174378 h 2711051"/>
                  <a:gd name="connsiteX92-160407" fmla="*/ 5640799 w 5936218"/>
                  <a:gd name="connsiteY92-160408" fmla="*/ 1133961 h 2711051"/>
                  <a:gd name="connsiteX93-160409" fmla="*/ 5656705 w 5936218"/>
                  <a:gd name="connsiteY93-160410" fmla="*/ 1177138 h 2711051"/>
                  <a:gd name="connsiteX94-160411" fmla="*/ 5586259 w 5936218"/>
                  <a:gd name="connsiteY94-160412" fmla="*/ 1252129 h 2711051"/>
                  <a:gd name="connsiteX95-160413" fmla="*/ 5575676 w 5936218"/>
                  <a:gd name="connsiteY95-160414" fmla="*/ 1251121 h 2711051"/>
                  <a:gd name="connsiteX96-160415" fmla="*/ 5539436 w 5936218"/>
                  <a:gd name="connsiteY96-160416" fmla="*/ 1248804 h 2711051"/>
                  <a:gd name="connsiteX97-160417" fmla="*/ 5593077 w 5936218"/>
                  <a:gd name="connsiteY97-160418" fmla="*/ 1354390 h 2711051"/>
                  <a:gd name="connsiteX98-160419" fmla="*/ 5613529 w 5936218"/>
                  <a:gd name="connsiteY98-160420" fmla="*/ 1413474 h 2711051"/>
                  <a:gd name="connsiteX99-160421" fmla="*/ 5608984 w 5936218"/>
                  <a:gd name="connsiteY99-160422" fmla="*/ 1436199 h 2711051"/>
                  <a:gd name="connsiteX100-160423" fmla="*/ 5597799 w 5936218"/>
                  <a:gd name="connsiteY100-160424" fmla="*/ 1432590 h 2711051"/>
                  <a:gd name="connsiteX101-160425" fmla="*/ 5534271 w 5936218"/>
                  <a:gd name="connsiteY101-160426" fmla="*/ 1415939 h 2711051"/>
                  <a:gd name="connsiteX102-160427" fmla="*/ 5436277 w 5936218"/>
                  <a:gd name="connsiteY102-160428" fmla="*/ 1472558 h 2711051"/>
                  <a:gd name="connsiteX103-160429" fmla="*/ 5397645 w 5936218"/>
                  <a:gd name="connsiteY103-160430" fmla="*/ 1483921 h 2711051"/>
                  <a:gd name="connsiteX104-160431" fmla="*/ 5345378 w 5936218"/>
                  <a:gd name="connsiteY104-160432" fmla="*/ 1538460 h 2711051"/>
                  <a:gd name="connsiteX105-160433" fmla="*/ 5290839 w 5936218"/>
                  <a:gd name="connsiteY105-160434" fmla="*/ 1586181 h 2711051"/>
                  <a:gd name="connsiteX106-160435" fmla="*/ 5274932 w 5936218"/>
                  <a:gd name="connsiteY106-160436" fmla="*/ 1617996 h 2711051"/>
                  <a:gd name="connsiteX107-160437" fmla="*/ 5267238 w 5936218"/>
                  <a:gd name="connsiteY107-160438" fmla="*/ 1609569 h 2711051"/>
                  <a:gd name="connsiteX108-160439" fmla="*/ 5263025 w 5936218"/>
                  <a:gd name="connsiteY108-160440" fmla="*/ 1617996 h 2711051"/>
                  <a:gd name="connsiteX109-160441" fmla="*/ 5219538 w 5936218"/>
                  <a:gd name="connsiteY109-160442" fmla="*/ 1570368 h 2711051"/>
                  <a:gd name="connsiteX110-160443" fmla="*/ 5129494 w 5936218"/>
                  <a:gd name="connsiteY110-160444" fmla="*/ 1624813 h 2711051"/>
                  <a:gd name="connsiteX111-160445" fmla="*/ 5126389 w 5936218"/>
                  <a:gd name="connsiteY111-160446" fmla="*/ 1619491 h 2711051"/>
                  <a:gd name="connsiteX112-160447" fmla="*/ 5117587 w 5936218"/>
                  <a:gd name="connsiteY112-160448" fmla="*/ 1624813 h 2711051"/>
                  <a:gd name="connsiteX113-160449" fmla="*/ 5105544 w 5936218"/>
                  <a:gd name="connsiteY113-160450" fmla="*/ 1604167 h 2711051"/>
                  <a:gd name="connsiteX114-160451" fmla="*/ 5074955 w 5936218"/>
                  <a:gd name="connsiteY114-160452" fmla="*/ 1629358 h 2711051"/>
                  <a:gd name="connsiteX115-160453" fmla="*/ 5065718 w 5936218"/>
                  <a:gd name="connsiteY115-160454" fmla="*/ 1627159 h 2711051"/>
                  <a:gd name="connsiteX116-160455" fmla="*/ 5063048 w 5936218"/>
                  <a:gd name="connsiteY116-160456" fmla="*/ 1629358 h 2711051"/>
                  <a:gd name="connsiteX117-160457" fmla="*/ 5026594 w 5936218"/>
                  <a:gd name="connsiteY117-160458" fmla="*/ 1620679 h 2711051"/>
                  <a:gd name="connsiteX118-160459" fmla="*/ 5015871 w 5936218"/>
                  <a:gd name="connsiteY118-160460" fmla="*/ 1665718 h 2711051"/>
                  <a:gd name="connsiteX119-160461" fmla="*/ 4974967 w 5936218"/>
                  <a:gd name="connsiteY119-160462" fmla="*/ 1731619 h 2711051"/>
                  <a:gd name="connsiteX120-160463" fmla="*/ 4974967 w 5936218"/>
                  <a:gd name="connsiteY120-160464" fmla="*/ 1763434 h 2711051"/>
                  <a:gd name="connsiteX121-160465" fmla="*/ 5011326 w 5936218"/>
                  <a:gd name="connsiteY121-160466" fmla="*/ 1877057 h 2711051"/>
                  <a:gd name="connsiteX122-160467" fmla="*/ 4999419 w 5936218"/>
                  <a:gd name="connsiteY122-160468" fmla="*/ 1877057 h 2711051"/>
                  <a:gd name="connsiteX123-160469" fmla="*/ 4974967 w 5936218"/>
                  <a:gd name="connsiteY123-160470" fmla="*/ 1877057 h 2711051"/>
                  <a:gd name="connsiteX124-160471" fmla="*/ 4963605 w 5936218"/>
                  <a:gd name="connsiteY124-160472" fmla="*/ 1929323 h 2711051"/>
                  <a:gd name="connsiteX125-160473" fmla="*/ 4974967 w 5936218"/>
                  <a:gd name="connsiteY125-160474" fmla="*/ 1956593 h 2711051"/>
                  <a:gd name="connsiteX126-160475" fmla="*/ 4909065 w 5936218"/>
                  <a:gd name="connsiteY126-160476" fmla="*/ 1990680 h 2711051"/>
                  <a:gd name="connsiteX127-160477" fmla="*/ 4897703 w 5936218"/>
                  <a:gd name="connsiteY127-160478" fmla="*/ 2058854 h 2711051"/>
                  <a:gd name="connsiteX128-160479" fmla="*/ 4845437 w 5936218"/>
                  <a:gd name="connsiteY128-160480" fmla="*/ 2074761 h 2711051"/>
                  <a:gd name="connsiteX129-160481" fmla="*/ 4834074 w 5936218"/>
                  <a:gd name="connsiteY129-160482" fmla="*/ 2133845 h 2711051"/>
                  <a:gd name="connsiteX130-160483" fmla="*/ 4779535 w 5936218"/>
                  <a:gd name="connsiteY130-160484" fmla="*/ 2192929 h 2711051"/>
                  <a:gd name="connsiteX131-160485" fmla="*/ 4777225 w 5936218"/>
                  <a:gd name="connsiteY131-160486" fmla="*/ 2182533 h 2711051"/>
                  <a:gd name="connsiteX132-160487" fmla="*/ 4767628 w 5936218"/>
                  <a:gd name="connsiteY132-160488" fmla="*/ 2192929 h 2711051"/>
                  <a:gd name="connsiteX133-160489" fmla="*/ 4758538 w 5936218"/>
                  <a:gd name="connsiteY133-160490" fmla="*/ 2152025 h 2711051"/>
                  <a:gd name="connsiteX134-160491" fmla="*/ 4742631 w 5936218"/>
                  <a:gd name="connsiteY134-160492" fmla="*/ 2065671 h 2711051"/>
                  <a:gd name="connsiteX135-160493" fmla="*/ 4715361 w 5936218"/>
                  <a:gd name="connsiteY135-160494" fmla="*/ 1924779 h 2711051"/>
                  <a:gd name="connsiteX136-160495" fmla="*/ 4735813 w 5936218"/>
                  <a:gd name="connsiteY136-160496" fmla="*/ 1833880 h 2711051"/>
                  <a:gd name="connsiteX137-160497" fmla="*/ 4767628 w 5936218"/>
                  <a:gd name="connsiteY137-160498" fmla="*/ 1790703 h 2711051"/>
                  <a:gd name="connsiteX138-160499" fmla="*/ 4767628 w 5936218"/>
                  <a:gd name="connsiteY138-160500" fmla="*/ 1763434 h 2711051"/>
                  <a:gd name="connsiteX139-160501" fmla="*/ 4826712 w 5936218"/>
                  <a:gd name="connsiteY139-160502" fmla="*/ 1747526 h 2711051"/>
                  <a:gd name="connsiteX140-160503" fmla="*/ 4892613 w 5936218"/>
                  <a:gd name="connsiteY140-160504" fmla="*/ 1656628 h 2711051"/>
                  <a:gd name="connsiteX141-160505" fmla="*/ 4956243 w 5936218"/>
                  <a:gd name="connsiteY141-160506" fmla="*/ 1581637 h 2711051"/>
                  <a:gd name="connsiteX142-160507" fmla="*/ 5022143 w 5936218"/>
                  <a:gd name="connsiteY142-160508" fmla="*/ 1522552 h 2711051"/>
                  <a:gd name="connsiteX143-160509" fmla="*/ 5046694 w 5936218"/>
                  <a:gd name="connsiteY143-160510" fmla="*/ 1415425 h 2711051"/>
                  <a:gd name="connsiteX144-160511" fmla="*/ 5015871 w 5936218"/>
                  <a:gd name="connsiteY144-160512" fmla="*/ 1420292 h 2711051"/>
                  <a:gd name="connsiteX145-160513" fmla="*/ 4995419 w 5936218"/>
                  <a:gd name="connsiteY145-160514" fmla="*/ 1483921 h 2711051"/>
                  <a:gd name="connsiteX146-160515" fmla="*/ 4904521 w 5936218"/>
                  <a:gd name="connsiteY146-160516" fmla="*/ 1570274 h 2711051"/>
                  <a:gd name="connsiteX147-160517" fmla="*/ 4901708 w 5936218"/>
                  <a:gd name="connsiteY147-160518" fmla="*/ 1561634 h 2711051"/>
                  <a:gd name="connsiteX148-160519" fmla="*/ 4892613 w 5936218"/>
                  <a:gd name="connsiteY148-160520" fmla="*/ 1570274 h 2711051"/>
                  <a:gd name="connsiteX149-160521" fmla="*/ 4861835 w 5936218"/>
                  <a:gd name="connsiteY149-160522" fmla="*/ 1475740 h 2711051"/>
                  <a:gd name="connsiteX150-160523" fmla="*/ 4779535 w 5936218"/>
                  <a:gd name="connsiteY150-160524" fmla="*/ 1499828 h 2711051"/>
                  <a:gd name="connsiteX151-160525" fmla="*/ 4684091 w 5936218"/>
                  <a:gd name="connsiteY151-160526" fmla="*/ 1624813 h 2711051"/>
                  <a:gd name="connsiteX152-160527" fmla="*/ 4715906 w 5936218"/>
                  <a:gd name="connsiteY152-160528" fmla="*/ 1672535 h 2711051"/>
                  <a:gd name="connsiteX153-160529" fmla="*/ 4636369 w 5936218"/>
                  <a:gd name="connsiteY153-160530" fmla="*/ 1688442 h 2711051"/>
                  <a:gd name="connsiteX154-160531" fmla="*/ 4577285 w 5936218"/>
                  <a:gd name="connsiteY154-160532" fmla="*/ 1692987 h 2711051"/>
                  <a:gd name="connsiteX155-160533" fmla="*/ 4577373 w 5936218"/>
                  <a:gd name="connsiteY155-160534" fmla="*/ 1692065 h 2711051"/>
                  <a:gd name="connsiteX156-160535" fmla="*/ 4565379 w 5936218"/>
                  <a:gd name="connsiteY156-160536" fmla="*/ 1692987 h 2711051"/>
                  <a:gd name="connsiteX157-160537" fmla="*/ 4569923 w 5936218"/>
                  <a:gd name="connsiteY157-160538" fmla="*/ 1645266 h 2711051"/>
                  <a:gd name="connsiteX158-160539" fmla="*/ 4520081 w 5936218"/>
                  <a:gd name="connsiteY158-160540" fmla="*/ 1635680 h 2711051"/>
                  <a:gd name="connsiteX159-160541" fmla="*/ 4475025 w 5936218"/>
                  <a:gd name="connsiteY159-160542" fmla="*/ 1665718 h 2711051"/>
                  <a:gd name="connsiteX160-160543" fmla="*/ 4464394 w 5936218"/>
                  <a:gd name="connsiteY160-160544" fmla="*/ 1664867 h 2711051"/>
                  <a:gd name="connsiteX161-160545" fmla="*/ 4463118 w 5936218"/>
                  <a:gd name="connsiteY161-160546" fmla="*/ 1665718 h 2711051"/>
                  <a:gd name="connsiteX162-160547" fmla="*/ 4357637 w 5936218"/>
                  <a:gd name="connsiteY162-160548" fmla="*/ 1657279 h 2711051"/>
                  <a:gd name="connsiteX163-160549" fmla="*/ 4243233 w 5936218"/>
                  <a:gd name="connsiteY163-160550" fmla="*/ 1677080 h 2711051"/>
                  <a:gd name="connsiteX164-160551" fmla="*/ 4125065 w 5936218"/>
                  <a:gd name="connsiteY164-160552" fmla="*/ 1811155 h 2711051"/>
                  <a:gd name="connsiteX165-160553" fmla="*/ 3984173 w 5936218"/>
                  <a:gd name="connsiteY165-160554" fmla="*/ 1967955 h 2711051"/>
                  <a:gd name="connsiteX166-160555" fmla="*/ 4038712 w 5936218"/>
                  <a:gd name="connsiteY166-160556" fmla="*/ 1972500 h 2711051"/>
                  <a:gd name="connsiteX167-160557" fmla="*/ 4059164 w 5936218"/>
                  <a:gd name="connsiteY167-160558" fmla="*/ 2015677 h 2711051"/>
                  <a:gd name="connsiteX168-160559" fmla="*/ 4087782 w 5936218"/>
                  <a:gd name="connsiteY168-160560" fmla="*/ 2024094 h 2711051"/>
                  <a:gd name="connsiteX169-160561" fmla="*/ 4106341 w 5936218"/>
                  <a:gd name="connsiteY169-160562" fmla="*/ 1995225 h 2711051"/>
                  <a:gd name="connsiteX170-160563" fmla="*/ 4117411 w 5936218"/>
                  <a:gd name="connsiteY170-160564" fmla="*/ 1996527 h 2711051"/>
                  <a:gd name="connsiteX171-160565" fmla="*/ 4118248 w 5936218"/>
                  <a:gd name="connsiteY171-160566" fmla="*/ 1995225 h 2711051"/>
                  <a:gd name="connsiteX172-160567" fmla="*/ 4156880 w 5936218"/>
                  <a:gd name="connsiteY172-160568" fmla="*/ 1999770 h 2711051"/>
                  <a:gd name="connsiteX173-160569" fmla="*/ 4211419 w 5936218"/>
                  <a:gd name="connsiteY173-160570" fmla="*/ 2070216 h 2711051"/>
                  <a:gd name="connsiteX174-160571" fmla="*/ 4215964 w 5936218"/>
                  <a:gd name="connsiteY174-160572" fmla="*/ 2117938 h 2711051"/>
                  <a:gd name="connsiteX175-160573" fmla="*/ 4184149 w 5936218"/>
                  <a:gd name="connsiteY175-160574" fmla="*/ 2177022 h 2711051"/>
                  <a:gd name="connsiteX176-160575" fmla="*/ 4177332 w 5936218"/>
                  <a:gd name="connsiteY176-160576" fmla="*/ 2247468 h 2711051"/>
                  <a:gd name="connsiteX177-160577" fmla="*/ 4161425 w 5936218"/>
                  <a:gd name="connsiteY177-160578" fmla="*/ 2333822 h 2711051"/>
                  <a:gd name="connsiteX178-160579" fmla="*/ 4109158 w 5936218"/>
                  <a:gd name="connsiteY178-160580" fmla="*/ 2413358 h 2711051"/>
                  <a:gd name="connsiteX179-160581" fmla="*/ 4097796 w 5936218"/>
                  <a:gd name="connsiteY179-160582" fmla="*/ 2451990 h 2711051"/>
                  <a:gd name="connsiteX180-160583" fmla="*/ 4043257 w 5936218"/>
                  <a:gd name="connsiteY180-160584" fmla="*/ 2511074 h 2711051"/>
                  <a:gd name="connsiteX181-160585" fmla="*/ 3995535 w 5936218"/>
                  <a:gd name="connsiteY181-160586" fmla="*/ 2570158 h 2711051"/>
                  <a:gd name="connsiteX182-160587" fmla="*/ 3975083 w 5936218"/>
                  <a:gd name="connsiteY182-160588" fmla="*/ 2601973 h 2711051"/>
                  <a:gd name="connsiteX183-160589" fmla="*/ 3925089 w 5936218"/>
                  <a:gd name="connsiteY183-160590" fmla="*/ 2629242 h 2711051"/>
                  <a:gd name="connsiteX184-160591" fmla="*/ 3913182 w 5936218"/>
                  <a:gd name="connsiteY184-160592" fmla="*/ 2629242 h 2711051"/>
                  <a:gd name="connsiteX185-160593" fmla="*/ 3904637 w 5936218"/>
                  <a:gd name="connsiteY185-160594" fmla="*/ 2629242 h 2711051"/>
                  <a:gd name="connsiteX186-160595" fmla="*/ 3892729 w 5936218"/>
                  <a:gd name="connsiteY186-160596" fmla="*/ 2629242 h 2711051"/>
                  <a:gd name="connsiteX187-160597" fmla="*/ 3829645 w 5936218"/>
                  <a:gd name="connsiteY187-160598" fmla="*/ 2640605 h 2711051"/>
                  <a:gd name="connsiteX188-160599" fmla="*/ 3822828 w 5936218"/>
                  <a:gd name="connsiteY188-160600" fmla="*/ 2661057 h 2711051"/>
                  <a:gd name="connsiteX189-160601" fmla="*/ 3818283 w 5936218"/>
                  <a:gd name="connsiteY189-160602" fmla="*/ 2651967 h 2711051"/>
                  <a:gd name="connsiteX190-160603" fmla="*/ 3818283 w 5936218"/>
                  <a:gd name="connsiteY190-160604" fmla="*/ 2640241 h 2711051"/>
                  <a:gd name="connsiteX191-160605" fmla="*/ 3849553 w 5936218"/>
                  <a:gd name="connsiteY191-160606" fmla="*/ 2499712 h 2711051"/>
                  <a:gd name="connsiteX192-160607" fmla="*/ 3858814 w 5936218"/>
                  <a:gd name="connsiteY192-160608" fmla="*/ 2501917 h 2711051"/>
                  <a:gd name="connsiteX193-160609" fmla="*/ 3861460 w 5936218"/>
                  <a:gd name="connsiteY193-160610" fmla="*/ 2499712 h 2711051"/>
                  <a:gd name="connsiteX194-160611" fmla="*/ 3898487 w 5936218"/>
                  <a:gd name="connsiteY194-160612" fmla="*/ 2508528 h 2711051"/>
                  <a:gd name="connsiteX195-160613" fmla="*/ 3919999 w 5936218"/>
                  <a:gd name="connsiteY195-160614" fmla="*/ 2463353 h 2711051"/>
                  <a:gd name="connsiteX196-160615" fmla="*/ 3935906 w 5936218"/>
                  <a:gd name="connsiteY196-160616" fmla="*/ 2404268 h 2711051"/>
                  <a:gd name="connsiteX197-160617" fmla="*/ 3947269 w 5936218"/>
                  <a:gd name="connsiteY197-160618" fmla="*/ 2381544 h 2711051"/>
                  <a:gd name="connsiteX198-160619" fmla="*/ 3966292 w 5936218"/>
                  <a:gd name="connsiteY198-160620" fmla="*/ 2337156 h 2711051"/>
                  <a:gd name="connsiteX199-160621" fmla="*/ 3915999 w 5936218"/>
                  <a:gd name="connsiteY199-160622" fmla="*/ 2349729 h 2711051"/>
                  <a:gd name="connsiteX200-160623" fmla="*/ 3888729 w 5936218"/>
                  <a:gd name="connsiteY200-160624" fmla="*/ 2372454 h 2711051"/>
                  <a:gd name="connsiteX201-160625" fmla="*/ 3876822 w 5936218"/>
                  <a:gd name="connsiteY201-160626" fmla="*/ 2372454 h 2711051"/>
                  <a:gd name="connsiteX202-160627" fmla="*/ 3829645 w 5936218"/>
                  <a:gd name="connsiteY202-160628" fmla="*/ 2372454 h 2711051"/>
                  <a:gd name="connsiteX203-160629" fmla="*/ 3817738 w 5936218"/>
                  <a:gd name="connsiteY203-160630" fmla="*/ 2372454 h 2711051"/>
                  <a:gd name="connsiteX204-160631" fmla="*/ 3801831 w 5936218"/>
                  <a:gd name="connsiteY204-160632" fmla="*/ 2317915 h 2711051"/>
                  <a:gd name="connsiteX205-160633" fmla="*/ 3758654 w 5936218"/>
                  <a:gd name="connsiteY205-160634" fmla="*/ 2279283 h 2711051"/>
                  <a:gd name="connsiteX206-160635" fmla="*/ 3692753 w 5936218"/>
                  <a:gd name="connsiteY206-160636" fmla="*/ 2263376 h 2711051"/>
                  <a:gd name="connsiteX207-160637" fmla="*/ 3683663 w 5936218"/>
                  <a:gd name="connsiteY207-160638" fmla="*/ 2204292 h 2711051"/>
                  <a:gd name="connsiteX208-160639" fmla="*/ 3672301 w 5936218"/>
                  <a:gd name="connsiteY208-160640" fmla="*/ 2172477 h 2711051"/>
                  <a:gd name="connsiteX209-160641" fmla="*/ 3656393 w 5936218"/>
                  <a:gd name="connsiteY209-160642" fmla="*/ 2145208 h 2711051"/>
                  <a:gd name="connsiteX210-160643" fmla="*/ 3633669 w 5936218"/>
                  <a:gd name="connsiteY210-160644" fmla="*/ 2086123 h 2711051"/>
                  <a:gd name="connsiteX211-160645" fmla="*/ 3601854 w 5936218"/>
                  <a:gd name="connsiteY211-160646" fmla="*/ 2065671 h 2711051"/>
                  <a:gd name="connsiteX212-160647" fmla="*/ 3545995 w 5936218"/>
                  <a:gd name="connsiteY212-160648" fmla="*/ 2044187 h 2711051"/>
                  <a:gd name="connsiteX213-160649" fmla="*/ 3506955 w 5936218"/>
                  <a:gd name="connsiteY213-160650" fmla="*/ 2049764 h 2711051"/>
                  <a:gd name="connsiteX214-160651" fmla="*/ 3463779 w 5936218"/>
                  <a:gd name="connsiteY214-160652" fmla="*/ 2058854 h 2711051"/>
                  <a:gd name="connsiteX215-160653" fmla="*/ 3431964 w 5936218"/>
                  <a:gd name="connsiteY215-160654" fmla="*/ 2086123 h 2711051"/>
                  <a:gd name="connsiteX216-160655" fmla="*/ 3452416 w 5936218"/>
                  <a:gd name="connsiteY216-160656" fmla="*/ 2102031 h 2711051"/>
                  <a:gd name="connsiteX217-160657" fmla="*/ 3452416 w 5936218"/>
                  <a:gd name="connsiteY217-160658" fmla="*/ 2133845 h 2711051"/>
                  <a:gd name="connsiteX218-160659" fmla="*/ 1811153 w 5936218"/>
                  <a:gd name="connsiteY218-160660" fmla="*/ 1999770 h 2711051"/>
                  <a:gd name="connsiteX219-160661" fmla="*/ 1748069 w 5936218"/>
                  <a:gd name="connsiteY219-160662" fmla="*/ 2038402 h 2711051"/>
                  <a:gd name="connsiteX220-160663" fmla="*/ 1711709 w 5936218"/>
                  <a:gd name="connsiteY220-160664" fmla="*/ 2042947 h 2711051"/>
                  <a:gd name="connsiteX221-160665" fmla="*/ 1711926 w 5936218"/>
                  <a:gd name="connsiteY221-160666" fmla="*/ 2041431 h 2711051"/>
                  <a:gd name="connsiteX222-160667" fmla="*/ 1699803 w 5936218"/>
                  <a:gd name="connsiteY222-160668" fmla="*/ 2042947 h 2711051"/>
                  <a:gd name="connsiteX223-160669" fmla="*/ 1704347 w 5936218"/>
                  <a:gd name="connsiteY223-160670" fmla="*/ 2011132 h 2711051"/>
                  <a:gd name="connsiteX224-160671" fmla="*/ 1662460 w 5936218"/>
                  <a:gd name="connsiteY224-160672" fmla="*/ 1993181 h 2711051"/>
                  <a:gd name="connsiteX225-160673" fmla="*/ 1629901 w 5936218"/>
                  <a:gd name="connsiteY225-160674" fmla="*/ 2006587 h 2711051"/>
                  <a:gd name="connsiteX226-160675" fmla="*/ 1629300 w 5936218"/>
                  <a:gd name="connsiteY226-160676" fmla="*/ 2001932 h 2711051"/>
                  <a:gd name="connsiteX227-160677" fmla="*/ 1617994 w 5936218"/>
                  <a:gd name="connsiteY227-160678" fmla="*/ 2006587 h 2711051"/>
                  <a:gd name="connsiteX228-160679" fmla="*/ 1608904 w 5936218"/>
                  <a:gd name="connsiteY228-160680" fmla="*/ 1936141 h 2711051"/>
                  <a:gd name="connsiteX229-160681" fmla="*/ 1552684 w 5936218"/>
                  <a:gd name="connsiteY229-160682" fmla="*/ 1926448 h 2711051"/>
                  <a:gd name="connsiteX230-160683" fmla="*/ 1518550 w 5936218"/>
                  <a:gd name="connsiteY230-160684" fmla="*/ 1952048 h 2711051"/>
                  <a:gd name="connsiteX231-160685" fmla="*/ 1425379 w 5936218"/>
                  <a:gd name="connsiteY231-160686" fmla="*/ 1972500 h 2711051"/>
                  <a:gd name="connsiteX232-160687" fmla="*/ 1409472 w 5936218"/>
                  <a:gd name="connsiteY232-160688" fmla="*/ 1990680 h 2711051"/>
                  <a:gd name="connsiteX233-160689" fmla="*/ 1270852 w 5936218"/>
                  <a:gd name="connsiteY233-160690" fmla="*/ 2011132 h 2711051"/>
                  <a:gd name="connsiteX234-160691" fmla="*/ 1254945 w 5936218"/>
                  <a:gd name="connsiteY234-160692" fmla="*/ 2031584 h 2711051"/>
                  <a:gd name="connsiteX235-160693" fmla="*/ 1282214 w 5936218"/>
                  <a:gd name="connsiteY235-160694" fmla="*/ 2074761 h 2711051"/>
                  <a:gd name="connsiteX236-160695" fmla="*/ 1243582 w 5936218"/>
                  <a:gd name="connsiteY236-160696" fmla="*/ 2090668 h 2711051"/>
                  <a:gd name="connsiteX237-160697" fmla="*/ 1254945 w 5936218"/>
                  <a:gd name="connsiteY237-160698" fmla="*/ 2108848 h 2711051"/>
                  <a:gd name="connsiteX238-160699" fmla="*/ 1216313 w 5936218"/>
                  <a:gd name="connsiteY238-160700" fmla="*/ 2133845 h 2711051"/>
                  <a:gd name="connsiteX239-160701" fmla="*/ 1275397 w 5936218"/>
                  <a:gd name="connsiteY239-160702" fmla="*/ 2177022 h 2711051"/>
                  <a:gd name="connsiteX240-160703" fmla="*/ 1270852 w 5936218"/>
                  <a:gd name="connsiteY240-160704" fmla="*/ 2204292 h 2711051"/>
                  <a:gd name="connsiteX241-160705" fmla="*/ 1259108 w 5936218"/>
                  <a:gd name="connsiteY241-160706" fmla="*/ 2203313 h 2711051"/>
                  <a:gd name="connsiteX242-160707" fmla="*/ 1258945 w 5936218"/>
                  <a:gd name="connsiteY242-160708" fmla="*/ 2204292 h 2711051"/>
                  <a:gd name="connsiteX243-160709" fmla="*/ 1215644 w 5936218"/>
                  <a:gd name="connsiteY243-160710" fmla="*/ 2200683 h 2711051"/>
                  <a:gd name="connsiteX244-160711" fmla="*/ 1204950 w 5936218"/>
                  <a:gd name="connsiteY244-160712" fmla="*/ 2215654 h 2711051"/>
                  <a:gd name="connsiteX245-160713" fmla="*/ 1196495 w 5936218"/>
                  <a:gd name="connsiteY245-160714" fmla="*/ 2210822 h 2711051"/>
                  <a:gd name="connsiteX246-160715" fmla="*/ 1193043 w 5936218"/>
                  <a:gd name="connsiteY246-160716" fmla="*/ 2215654 h 2711051"/>
                  <a:gd name="connsiteX247-160717" fmla="*/ 1145322 w 5936218"/>
                  <a:gd name="connsiteY247-160718" fmla="*/ 2188384 h 2711051"/>
                  <a:gd name="connsiteX248-160719" fmla="*/ 1098145 w 5936218"/>
                  <a:gd name="connsiteY248-160720" fmla="*/ 2188384 h 2711051"/>
                  <a:gd name="connsiteX249-160721" fmla="*/ 1061785 w 5936218"/>
                  <a:gd name="connsiteY249-160722" fmla="*/ 2215654 h 2711051"/>
                  <a:gd name="connsiteX250-160723" fmla="*/ 1055322 w 5936218"/>
                  <a:gd name="connsiteY250-160724" fmla="*/ 2211571 h 2711051"/>
                  <a:gd name="connsiteX251-160725" fmla="*/ 1049878 w 5936218"/>
                  <a:gd name="connsiteY251-160726" fmla="*/ 2215654 h 2711051"/>
                  <a:gd name="connsiteX252-160727" fmla="*/ 1006701 w 5936218"/>
                  <a:gd name="connsiteY252-160728" fmla="*/ 2188384 h 2711051"/>
                  <a:gd name="connsiteX253-160729" fmla="*/ 924893 w 5936218"/>
                  <a:gd name="connsiteY253-160730" fmla="*/ 2152025 h 2711051"/>
                  <a:gd name="connsiteX254-160731" fmla="*/ 877716 w 5936218"/>
                  <a:gd name="connsiteY254-160732" fmla="*/ 2152025 h 2711051"/>
                  <a:gd name="connsiteX255-160733" fmla="*/ 802724 w 5936218"/>
                  <a:gd name="connsiteY255-160734" fmla="*/ 2215654 h 2711051"/>
                  <a:gd name="connsiteX256-160735" fmla="*/ 798179 w 5936218"/>
                  <a:gd name="connsiteY256-160736" fmla="*/ 2258831 h 2711051"/>
                  <a:gd name="connsiteX257-160737" fmla="*/ 787406 w 5936218"/>
                  <a:gd name="connsiteY257-160738" fmla="*/ 2248058 h 2711051"/>
                  <a:gd name="connsiteX258-160739" fmla="*/ 786272 w 5936218"/>
                  <a:gd name="connsiteY258-160740" fmla="*/ 2258831 h 2711051"/>
                  <a:gd name="connsiteX259-160741" fmla="*/ 756063 w 5936218"/>
                  <a:gd name="connsiteY259-160742" fmla="*/ 2228621 h 2711051"/>
                  <a:gd name="connsiteX260-160743" fmla="*/ 732278 w 5936218"/>
                  <a:gd name="connsiteY260-160744" fmla="*/ 2286100 h 2711051"/>
                  <a:gd name="connsiteX261-160745" fmla="*/ 743640 w 5936218"/>
                  <a:gd name="connsiteY261-160746" fmla="*/ 2295190 h 2711051"/>
                  <a:gd name="connsiteX262-160747" fmla="*/ 723188 w 5936218"/>
                  <a:gd name="connsiteY262-160748" fmla="*/ 2338367 h 2711051"/>
                  <a:gd name="connsiteX263-160749" fmla="*/ 747026 w 5936218"/>
                  <a:gd name="connsiteY263-160750" fmla="*/ 2375208 h 2711051"/>
                  <a:gd name="connsiteX264-160751" fmla="*/ 763548 w 5936218"/>
                  <a:gd name="connsiteY264-160752" fmla="*/ 2372454 h 2711051"/>
                  <a:gd name="connsiteX265-160753" fmla="*/ 764871 w 5936218"/>
                  <a:gd name="connsiteY265-160754" fmla="*/ 2374218 h 2711051"/>
                  <a:gd name="connsiteX266-160755" fmla="*/ 775455 w 5936218"/>
                  <a:gd name="connsiteY266-160756" fmla="*/ 2372454 h 2711051"/>
                  <a:gd name="connsiteX267-160757" fmla="*/ 802724 w 5936218"/>
                  <a:gd name="connsiteY267-160758" fmla="*/ 2408813 h 2711051"/>
                  <a:gd name="connsiteX268-160759" fmla="*/ 798179 w 5936218"/>
                  <a:gd name="connsiteY268-160760" fmla="*/ 2436083 h 2711051"/>
                  <a:gd name="connsiteX269-160761" fmla="*/ 818632 w 5936218"/>
                  <a:gd name="connsiteY269-160762" fmla="*/ 2447445 h 2711051"/>
                  <a:gd name="connsiteX270-160763" fmla="*/ 802724 w 5936218"/>
                  <a:gd name="connsiteY270-160764" fmla="*/ 2479260 h 2711051"/>
                  <a:gd name="connsiteX271-160765" fmla="*/ 766365 w 5936218"/>
                  <a:gd name="connsiteY271-160766" fmla="*/ 2483805 h 2711051"/>
                  <a:gd name="connsiteX272-160767" fmla="*/ 727733 w 5936218"/>
                  <a:gd name="connsiteY272-160768" fmla="*/ 2542889 h 2711051"/>
                  <a:gd name="connsiteX273-160769" fmla="*/ 759548 w 5936218"/>
                  <a:gd name="connsiteY273-160770" fmla="*/ 2586066 h 2711051"/>
                  <a:gd name="connsiteX274-160771" fmla="*/ 759548 w 5936218"/>
                  <a:gd name="connsiteY274-160772" fmla="*/ 2624697 h 2711051"/>
                  <a:gd name="connsiteX275-160773" fmla="*/ 798179 w 5936218"/>
                  <a:gd name="connsiteY275-160774" fmla="*/ 2683782 h 2711051"/>
                  <a:gd name="connsiteX276-160775" fmla="*/ 775455 w 5936218"/>
                  <a:gd name="connsiteY276-160776" fmla="*/ 2699689 h 2711051"/>
                  <a:gd name="connsiteX277-160777" fmla="*/ 770910 w 5936218"/>
                  <a:gd name="connsiteY277-160778" fmla="*/ 2711051 h 2711051"/>
                  <a:gd name="connsiteX278-160779" fmla="*/ 759003 w 5936218"/>
                  <a:gd name="connsiteY278-160780" fmla="*/ 2711051 h 2711051"/>
                  <a:gd name="connsiteX279-160781" fmla="*/ 755003 w 5936218"/>
                  <a:gd name="connsiteY279-160782" fmla="*/ 2711051 h 2711051"/>
                  <a:gd name="connsiteX280-160783" fmla="*/ 743096 w 5936218"/>
                  <a:gd name="connsiteY280-160784" fmla="*/ 2711051 h 2711051"/>
                  <a:gd name="connsiteX281-160785" fmla="*/ 715826 w 5936218"/>
                  <a:gd name="connsiteY281-160786" fmla="*/ 2676964 h 2711051"/>
                  <a:gd name="connsiteX282-160787" fmla="*/ 704464 w 5936218"/>
                  <a:gd name="connsiteY282-160788" fmla="*/ 2676964 h 2711051"/>
                  <a:gd name="connsiteX283-160789" fmla="*/ 684012 w 5936218"/>
                  <a:gd name="connsiteY283-160790" fmla="*/ 2667874 h 2711051"/>
                  <a:gd name="connsiteX284-160791" fmla="*/ 672649 w 5936218"/>
                  <a:gd name="connsiteY284-160792" fmla="*/ 2645150 h 2711051"/>
                  <a:gd name="connsiteX285-160793" fmla="*/ 645222 w 5936218"/>
                  <a:gd name="connsiteY285-160794" fmla="*/ 2637313 h 2711051"/>
                  <a:gd name="connsiteX286-160795" fmla="*/ 625472 w 5936218"/>
                  <a:gd name="connsiteY286-160796" fmla="*/ 2640605 h 2711051"/>
                  <a:gd name="connsiteX287-160797" fmla="*/ 623771 w 5936218"/>
                  <a:gd name="connsiteY287-160798" fmla="*/ 2638904 h 2711051"/>
                  <a:gd name="connsiteX288-160799" fmla="*/ 613565 w 5936218"/>
                  <a:gd name="connsiteY288-160800" fmla="*/ 2640605 h 2711051"/>
                  <a:gd name="connsiteX289-160801" fmla="*/ 609020 w 5936218"/>
                  <a:gd name="connsiteY289-160802" fmla="*/ 2636060 h 2711051"/>
                  <a:gd name="connsiteX290-160803" fmla="*/ 559026 w 5936218"/>
                  <a:gd name="connsiteY290-160804" fmla="*/ 2608790 h 2711051"/>
                  <a:gd name="connsiteX291-160805" fmla="*/ 506760 w 5936218"/>
                  <a:gd name="connsiteY291-160806" fmla="*/ 2601973 h 2711051"/>
                  <a:gd name="connsiteX292-160807" fmla="*/ 483280 w 5936218"/>
                  <a:gd name="connsiteY292-160808" fmla="*/ 2595264 h 2711051"/>
                  <a:gd name="connsiteX293-160809" fmla="*/ 480035 w 5936218"/>
                  <a:gd name="connsiteY293-160810" fmla="*/ 2597428 h 2711051"/>
                  <a:gd name="connsiteX294-160811" fmla="*/ 475042 w 5936218"/>
                  <a:gd name="connsiteY294-160812" fmla="*/ 2592910 h 2711051"/>
                  <a:gd name="connsiteX295-160813" fmla="*/ 474945 w 5936218"/>
                  <a:gd name="connsiteY295-160814" fmla="*/ 2592883 h 2711051"/>
                  <a:gd name="connsiteX296-160815" fmla="*/ 468128 w 5936218"/>
                  <a:gd name="connsiteY296-160816" fmla="*/ 2597428 h 2711051"/>
                  <a:gd name="connsiteX297-160817" fmla="*/ 420406 w 5936218"/>
                  <a:gd name="connsiteY297-160818" fmla="*/ 2554251 h 2711051"/>
                  <a:gd name="connsiteX298-160819" fmla="*/ 381774 w 5936218"/>
                  <a:gd name="connsiteY298-160820" fmla="*/ 2538344 h 2711051"/>
                  <a:gd name="connsiteX299-160821" fmla="*/ 349960 w 5936218"/>
                  <a:gd name="connsiteY299-160822" fmla="*/ 2506529 h 2711051"/>
                  <a:gd name="connsiteX300-160823" fmla="*/ 377229 w 5936218"/>
                  <a:gd name="connsiteY300-160824" fmla="*/ 2499712 h 2711051"/>
                  <a:gd name="connsiteX301-160825" fmla="*/ 404499 w 5936218"/>
                  <a:gd name="connsiteY301-160826" fmla="*/ 2451990 h 2711051"/>
                  <a:gd name="connsiteX302-160827" fmla="*/ 388591 w 5936218"/>
                  <a:gd name="connsiteY302-160828" fmla="*/ 2436083 h 2711051"/>
                  <a:gd name="connsiteX303-160829" fmla="*/ 440858 w 5936218"/>
                  <a:gd name="connsiteY303-160830" fmla="*/ 2408813 h 2711051"/>
                  <a:gd name="connsiteX304-160831" fmla="*/ 440858 w 5936218"/>
                  <a:gd name="connsiteY304-160832" fmla="*/ 2405757 h 2711051"/>
                  <a:gd name="connsiteX305-160833" fmla="*/ 416406 w 5936218"/>
                  <a:gd name="connsiteY305-160834" fmla="*/ 2408813 h 2711051"/>
                  <a:gd name="connsiteX306-160835" fmla="*/ 416406 w 5936218"/>
                  <a:gd name="connsiteY306-160836" fmla="*/ 2407325 h 2711051"/>
                  <a:gd name="connsiteX307-160837" fmla="*/ 404499 w 5936218"/>
                  <a:gd name="connsiteY307-160838" fmla="*/ 2408813 h 2711051"/>
                  <a:gd name="connsiteX308-160839" fmla="*/ 404499 w 5936218"/>
                  <a:gd name="connsiteY308-160840" fmla="*/ 2388361 h 2711051"/>
                  <a:gd name="connsiteX309-160841" fmla="*/ 424951 w 5936218"/>
                  <a:gd name="connsiteY309-160842" fmla="*/ 2372454 h 2711051"/>
                  <a:gd name="connsiteX310-160843" fmla="*/ 463583 w 5936218"/>
                  <a:gd name="connsiteY310-160844" fmla="*/ 2365637 h 2711051"/>
                  <a:gd name="connsiteX311-160845" fmla="*/ 468128 w 5936218"/>
                  <a:gd name="connsiteY311-160846" fmla="*/ 2349729 h 2711051"/>
                  <a:gd name="connsiteX312-160847" fmla="*/ 456765 w 5936218"/>
                  <a:gd name="connsiteY312-160848" fmla="*/ 2317915 h 2711051"/>
                  <a:gd name="connsiteX313-160849" fmla="*/ 474945 w 5936218"/>
                  <a:gd name="connsiteY313-160850" fmla="*/ 2290645 h 2711051"/>
                  <a:gd name="connsiteX314-160851" fmla="*/ 474945 w 5936218"/>
                  <a:gd name="connsiteY314-160852" fmla="*/ 2270193 h 2711051"/>
                  <a:gd name="connsiteX315-160853" fmla="*/ 420406 w 5936218"/>
                  <a:gd name="connsiteY315-160854" fmla="*/ 2252013 h 2711051"/>
                  <a:gd name="connsiteX316-160855" fmla="*/ 409588 w 5936218"/>
                  <a:gd name="connsiteY316-160856" fmla="*/ 2252013 h 2711051"/>
                  <a:gd name="connsiteX317-160857" fmla="*/ 397681 w 5936218"/>
                  <a:gd name="connsiteY317-160858" fmla="*/ 2252013 h 2711051"/>
                  <a:gd name="connsiteX318-160859" fmla="*/ 379485 w 5936218"/>
                  <a:gd name="connsiteY318-160860" fmla="*/ 2229774 h 2711051"/>
                  <a:gd name="connsiteX319-160861" fmla="*/ 357322 w 5936218"/>
                  <a:gd name="connsiteY319-160862" fmla="*/ 2236106 h 2711051"/>
                  <a:gd name="connsiteX320-160863" fmla="*/ 352842 w 5936218"/>
                  <a:gd name="connsiteY320-160864" fmla="*/ 2233984 h 2711051"/>
                  <a:gd name="connsiteX321-160865" fmla="*/ 345415 w 5936218"/>
                  <a:gd name="connsiteY321-160866" fmla="*/ 2236106 h 2711051"/>
                  <a:gd name="connsiteX322-160867" fmla="*/ 302238 w 5936218"/>
                  <a:gd name="connsiteY322-160868" fmla="*/ 2215654 h 2711051"/>
                  <a:gd name="connsiteX323-160869" fmla="*/ 302238 w 5936218"/>
                  <a:gd name="connsiteY323-160870" fmla="*/ 2204292 h 2711051"/>
                  <a:gd name="connsiteX324-160871" fmla="*/ 286331 w 5936218"/>
                  <a:gd name="connsiteY324-160872" fmla="*/ 2177022 h 2711051"/>
                  <a:gd name="connsiteX325-160873" fmla="*/ 270968 w 5936218"/>
                  <a:gd name="connsiteY325-160874" fmla="*/ 2177022 h 2711051"/>
                  <a:gd name="connsiteX326-160875" fmla="*/ 259061 w 5936218"/>
                  <a:gd name="connsiteY326-160876" fmla="*/ 2177022 h 2711051"/>
                  <a:gd name="connsiteX327-160877" fmla="*/ 254516 w 5936218"/>
                  <a:gd name="connsiteY327-160878" fmla="*/ 2161115 h 2711051"/>
                  <a:gd name="connsiteX328-160879" fmla="*/ 263606 w 5936218"/>
                  <a:gd name="connsiteY328-160880" fmla="*/ 2145208 h 2711051"/>
                  <a:gd name="connsiteX329-160881" fmla="*/ 243991 w 5936218"/>
                  <a:gd name="connsiteY329-160882" fmla="*/ 2114695 h 2711051"/>
                  <a:gd name="connsiteX330-160883" fmla="*/ 216429 w 5936218"/>
                  <a:gd name="connsiteY330-160884" fmla="*/ 2117938 h 2711051"/>
                  <a:gd name="connsiteX331-160885" fmla="*/ 212956 w 5936218"/>
                  <a:gd name="connsiteY331-160886" fmla="*/ 2116946 h 2711051"/>
                  <a:gd name="connsiteX332-160887" fmla="*/ 204522 w 5936218"/>
                  <a:gd name="connsiteY332-160888" fmla="*/ 2117938 h 2711051"/>
                  <a:gd name="connsiteX333-160889" fmla="*/ 199623 w 5936218"/>
                  <a:gd name="connsiteY333-160890" fmla="*/ 2116538 h 2711051"/>
                  <a:gd name="connsiteX334-160891" fmla="*/ 195977 w 5936218"/>
                  <a:gd name="connsiteY334-160892" fmla="*/ 2129300 h 2711051"/>
                  <a:gd name="connsiteX335-160893" fmla="*/ 184968 w 5936218"/>
                  <a:gd name="connsiteY335-160894" fmla="*/ 2126155 h 2711051"/>
                  <a:gd name="connsiteX336-160895" fmla="*/ 184070 w 5936218"/>
                  <a:gd name="connsiteY336-160896" fmla="*/ 2129300 h 2711051"/>
                  <a:gd name="connsiteX337-160897" fmla="*/ 168163 w 5936218"/>
                  <a:gd name="connsiteY337-160898" fmla="*/ 2124765 h 2711051"/>
                  <a:gd name="connsiteX338-160899" fmla="*/ 156800 w 5936218"/>
                  <a:gd name="connsiteY338-160900" fmla="*/ 2086123 h 2711051"/>
                  <a:gd name="connsiteX339-160901" fmla="*/ 152255 w 5936218"/>
                  <a:gd name="connsiteY339-160902" fmla="*/ 2070216 h 2711051"/>
                  <a:gd name="connsiteX340-160903" fmla="*/ 156800 w 5936218"/>
                  <a:gd name="connsiteY340-160904" fmla="*/ 2065671 h 2711051"/>
                  <a:gd name="connsiteX341-160905" fmla="*/ 168707 w 5936218"/>
                  <a:gd name="connsiteY341-160906" fmla="*/ 2065671 h 2711051"/>
                  <a:gd name="connsiteX342-160907" fmla="*/ 188615 w 5936218"/>
                  <a:gd name="connsiteY342-160908" fmla="*/ 2065671 h 2711051"/>
                  <a:gd name="connsiteX343-160909" fmla="*/ 199977 w 5936218"/>
                  <a:gd name="connsiteY343-160910" fmla="*/ 2054309 h 2711051"/>
                  <a:gd name="connsiteX344-160911" fmla="*/ 188615 w 5936218"/>
                  <a:gd name="connsiteY344-160912" fmla="*/ 2031584 h 2711051"/>
                  <a:gd name="connsiteX345-160913" fmla="*/ 168163 w 5936218"/>
                  <a:gd name="connsiteY345-160914" fmla="*/ 2022495 h 2711051"/>
                  <a:gd name="connsiteX346-160915" fmla="*/ 168163 w 5936218"/>
                  <a:gd name="connsiteY346-160916" fmla="*/ 2015677 h 2711051"/>
                  <a:gd name="connsiteX347-160917" fmla="*/ 152255 w 5936218"/>
                  <a:gd name="connsiteY347-160918" fmla="*/ 1999770 h 2711051"/>
                  <a:gd name="connsiteX348-160919" fmla="*/ 129531 w 5936218"/>
                  <a:gd name="connsiteY348-160920" fmla="*/ 1963410 h 2711051"/>
                  <a:gd name="connsiteX349-160921" fmla="*/ 140893 w 5936218"/>
                  <a:gd name="connsiteY349-160922" fmla="*/ 1940686 h 2711051"/>
                  <a:gd name="connsiteX350-160923" fmla="*/ 136348 w 5936218"/>
                  <a:gd name="connsiteY350-160924" fmla="*/ 1913416 h 2711051"/>
                  <a:gd name="connsiteX351-160925" fmla="*/ 103789 w 5936218"/>
                  <a:gd name="connsiteY351-160926" fmla="*/ 1900009 h 2711051"/>
                  <a:gd name="connsiteX352-160927" fmla="*/ 93716 w 5936218"/>
                  <a:gd name="connsiteY352-160928" fmla="*/ 1904326 h 2711051"/>
                  <a:gd name="connsiteX353-160929" fmla="*/ 91868 w 5936218"/>
                  <a:gd name="connsiteY353-160930" fmla="*/ 1900015 h 2711051"/>
                  <a:gd name="connsiteX354-160931" fmla="*/ 81809 w 5936218"/>
                  <a:gd name="connsiteY354-160932" fmla="*/ 1904326 h 2711051"/>
                  <a:gd name="connsiteX355-160933" fmla="*/ 74992 w 5936218"/>
                  <a:gd name="connsiteY355-160934" fmla="*/ 1888419 h 2711051"/>
                  <a:gd name="connsiteX356-160935" fmla="*/ 34087 w 5936218"/>
                  <a:gd name="connsiteY356-160936" fmla="*/ 1877057 h 2711051"/>
                  <a:gd name="connsiteX357-160937" fmla="*/ 22725 w 5936218"/>
                  <a:gd name="connsiteY357-160938" fmla="*/ 1833880 h 2711051"/>
                  <a:gd name="connsiteX358-160939" fmla="*/ 22725 w 5936218"/>
                  <a:gd name="connsiteY358-160940" fmla="*/ 1802065 h 2711051"/>
                  <a:gd name="connsiteX359-160941" fmla="*/ 0 w 5936218"/>
                  <a:gd name="connsiteY359-160942" fmla="*/ 1786158 h 2711051"/>
                  <a:gd name="connsiteX360-160943" fmla="*/ 15907 w 5936218"/>
                  <a:gd name="connsiteY360-160944" fmla="*/ 1763434 h 2711051"/>
                  <a:gd name="connsiteX361-160945" fmla="*/ 6818 w 5936218"/>
                  <a:gd name="connsiteY361-160946" fmla="*/ 1699805 h 2711051"/>
                  <a:gd name="connsiteX362-160947" fmla="*/ 34087 w 5936218"/>
                  <a:gd name="connsiteY362-160948" fmla="*/ 1656628 h 2711051"/>
                  <a:gd name="connsiteX363-160949" fmla="*/ 27270 w 5936218"/>
                  <a:gd name="connsiteY363-160950" fmla="*/ 1645266 h 2711051"/>
                  <a:gd name="connsiteX364-160951" fmla="*/ 70447 w 5936218"/>
                  <a:gd name="connsiteY364-160952" fmla="*/ 1606634 h 2711051"/>
                  <a:gd name="connsiteX365-160953" fmla="*/ 27270 w 5936218"/>
                  <a:gd name="connsiteY365-160954" fmla="*/ 1570274 h 2711051"/>
                  <a:gd name="connsiteX366-160955" fmla="*/ 109078 w 5936218"/>
                  <a:gd name="connsiteY366-160956" fmla="*/ 1472558 h 2711051"/>
                  <a:gd name="connsiteX367-160957" fmla="*/ 145438 w 5936218"/>
                  <a:gd name="connsiteY367-160958" fmla="*/ 1429381 h 2711051"/>
                  <a:gd name="connsiteX368-160959" fmla="*/ 156800 w 5936218"/>
                  <a:gd name="connsiteY368-160960" fmla="*/ 1386205 h 2711051"/>
                  <a:gd name="connsiteX369-160961" fmla="*/ 102261 w 5936218"/>
                  <a:gd name="connsiteY369-160962" fmla="*/ 1333938 h 2711051"/>
                  <a:gd name="connsiteX370-160963" fmla="*/ 118168 w 5936218"/>
                  <a:gd name="connsiteY370-160964" fmla="*/ 1279399 h 2711051"/>
                  <a:gd name="connsiteX371-160965" fmla="*/ 86354 w 5936218"/>
                  <a:gd name="connsiteY371-160966" fmla="*/ 1215770 h 2711051"/>
                  <a:gd name="connsiteX372-160967" fmla="*/ 109078 w 5936218"/>
                  <a:gd name="connsiteY372-160968" fmla="*/ 1140778 h 2711051"/>
                  <a:gd name="connsiteX373-160969" fmla="*/ 70447 w 5936218"/>
                  <a:gd name="connsiteY373-160970" fmla="*/ 1038517 h 2711051"/>
                  <a:gd name="connsiteX374-160971" fmla="*/ 102261 w 5936218"/>
                  <a:gd name="connsiteY374-160972" fmla="*/ 968071 h 2711051"/>
                  <a:gd name="connsiteX375-160973" fmla="*/ 43177 w 5936218"/>
                  <a:gd name="connsiteY375-160974" fmla="*/ 902170 h 2711051"/>
                  <a:gd name="connsiteX376-160975" fmla="*/ 49994 w 5936218"/>
                  <a:gd name="connsiteY376-160976" fmla="*/ 827178 h 2711051"/>
                  <a:gd name="connsiteX377-160977" fmla="*/ 81809 w 5936218"/>
                  <a:gd name="connsiteY377-160978" fmla="*/ 822633 h 2711051"/>
                  <a:gd name="connsiteX378-160979" fmla="*/ 145438 w 5936218"/>
                  <a:gd name="connsiteY378-160980" fmla="*/ 779457 h 2711051"/>
                  <a:gd name="connsiteX379-160981" fmla="*/ 184070 w 5936218"/>
                  <a:gd name="connsiteY379-160982" fmla="*/ 740825 h 2711051"/>
                  <a:gd name="connsiteX380-160983" fmla="*/ 189699 w 5936218"/>
                  <a:gd name="connsiteY380-160984" fmla="*/ 747103 h 2711051"/>
                  <a:gd name="connsiteX381-160985" fmla="*/ 195977 w 5936218"/>
                  <a:gd name="connsiteY381-160986" fmla="*/ 740825 h 2711051"/>
                  <a:gd name="connsiteX382-160987" fmla="*/ 255061 w 5936218"/>
                  <a:gd name="connsiteY382-160988" fmla="*/ 806726 h 2711051"/>
                  <a:gd name="connsiteX383-160989" fmla="*/ 350504 w 5936218"/>
                  <a:gd name="connsiteY383-160990" fmla="*/ 827178 h 2711051"/>
                  <a:gd name="connsiteX384-160991" fmla="*/ 491397 w 5936218"/>
                  <a:gd name="connsiteY384-160992" fmla="*/ 940802 h 2711051"/>
                  <a:gd name="connsiteX385-160993" fmla="*/ 523211 w 5936218"/>
                  <a:gd name="connsiteY385-160994" fmla="*/ 988523 h 2711051"/>
                  <a:gd name="connsiteX386-160995" fmla="*/ 523211 w 5936218"/>
                  <a:gd name="connsiteY386-160996" fmla="*/ 1047607 h 2711051"/>
                  <a:gd name="connsiteX387-160997" fmla="*/ 486852 w 5936218"/>
                  <a:gd name="connsiteY387-160998" fmla="*/ 1102146 h 2711051"/>
                  <a:gd name="connsiteX388-160999" fmla="*/ 420951 w 5936218"/>
                  <a:gd name="connsiteY388-161000" fmla="*/ 1122599 h 2711051"/>
                  <a:gd name="connsiteX389-161001" fmla="*/ 415909 w 5936218"/>
                  <a:gd name="connsiteY389-161002" fmla="*/ 1120468 h 2711051"/>
                  <a:gd name="connsiteX390-161003" fmla="*/ 409044 w 5936218"/>
                  <a:gd name="connsiteY390-161004" fmla="*/ 1122599 h 2711051"/>
                  <a:gd name="connsiteX391-161005" fmla="*/ 252950 w 5936218"/>
                  <a:gd name="connsiteY391-161006" fmla="*/ 1056643 h 2711051"/>
                  <a:gd name="connsiteX392-161007" fmla="*/ 232336 w 5936218"/>
                  <a:gd name="connsiteY392-161008" fmla="*/ 1063515 h 2711051"/>
                  <a:gd name="connsiteX393-161009" fmla="*/ 291420 w 5936218"/>
                  <a:gd name="connsiteY393-161010" fmla="*/ 1133961 h 2711051"/>
                  <a:gd name="connsiteX394-161011" fmla="*/ 291420 w 5936218"/>
                  <a:gd name="connsiteY394-161012" fmla="*/ 1172593 h 2711051"/>
                  <a:gd name="connsiteX395-161013" fmla="*/ 298238 w 5936218"/>
                  <a:gd name="connsiteY395-161014" fmla="*/ 1258947 h 2711051"/>
                  <a:gd name="connsiteX396-161015" fmla="*/ 345959 w 5936218"/>
                  <a:gd name="connsiteY396-161016" fmla="*/ 1290761 h 2711051"/>
                  <a:gd name="connsiteX397-161017" fmla="*/ 362087 w 5936218"/>
                  <a:gd name="connsiteY397-161018" fmla="*/ 1300169 h 2711051"/>
                  <a:gd name="connsiteX398-161019" fmla="*/ 365867 w 5936218"/>
                  <a:gd name="connsiteY398-161020" fmla="*/ 1268036 h 2711051"/>
                  <a:gd name="connsiteX399-161021" fmla="*/ 345415 w 5936218"/>
                  <a:gd name="connsiteY399-161022" fmla="*/ 1231677 h 2711051"/>
                  <a:gd name="connsiteX400-161023" fmla="*/ 365867 w 5936218"/>
                  <a:gd name="connsiteY400-161024" fmla="*/ 1199862 h 2711051"/>
                  <a:gd name="connsiteX401-161025" fmla="*/ 374560 w 5936218"/>
                  <a:gd name="connsiteY401-161026" fmla="*/ 1204861 h 2711051"/>
                  <a:gd name="connsiteX402-161027" fmla="*/ 377774 w 5936218"/>
                  <a:gd name="connsiteY402-161028" fmla="*/ 1199862 h 2711051"/>
                  <a:gd name="connsiteX403-161029" fmla="*/ 461933 w 5936218"/>
                  <a:gd name="connsiteY403-161030" fmla="*/ 1248254 h 2711051"/>
                  <a:gd name="connsiteX404-161031" fmla="*/ 484035 w 5936218"/>
                  <a:gd name="connsiteY404-161032" fmla="*/ 1231677 h 2711051"/>
                  <a:gd name="connsiteX405-161033" fmla="*/ 463583 w 5936218"/>
                  <a:gd name="connsiteY405-161034" fmla="*/ 1165775 h 2711051"/>
                  <a:gd name="connsiteX406-161035" fmla="*/ 549936 w 5936218"/>
                  <a:gd name="connsiteY406-161036" fmla="*/ 1079422 h 2711051"/>
                  <a:gd name="connsiteX407-161037" fmla="*/ 559742 w 5936218"/>
                  <a:gd name="connsiteY407-161038" fmla="*/ 1081523 h 2711051"/>
                  <a:gd name="connsiteX408-161039" fmla="*/ 561843 w 5936218"/>
                  <a:gd name="connsiteY408-161040" fmla="*/ 1079422 h 2711051"/>
                  <a:gd name="connsiteX409-161041" fmla="*/ 593658 w 5936218"/>
                  <a:gd name="connsiteY409-161042" fmla="*/ 1086239 h 2711051"/>
                  <a:gd name="connsiteX410-161043" fmla="*/ 620945 w 5936218"/>
                  <a:gd name="connsiteY410-161044" fmla="*/ 1110116 h 2711051"/>
                  <a:gd name="connsiteX411-161045" fmla="*/ 640835 w 5936218"/>
                  <a:gd name="connsiteY411-161046" fmla="*/ 1054425 h 2711051"/>
                  <a:gd name="connsiteX412-161047" fmla="*/ 609020 w 5936218"/>
                  <a:gd name="connsiteY412-161048" fmla="*/ 999886 h 2711051"/>
                  <a:gd name="connsiteX413-161049" fmla="*/ 624928 w 5936218"/>
                  <a:gd name="connsiteY413-161050" fmla="*/ 940802 h 2711051"/>
                  <a:gd name="connsiteX414-161051" fmla="*/ 597658 w 5936218"/>
                  <a:gd name="connsiteY414-161052" fmla="*/ 881717 h 2711051"/>
                  <a:gd name="connsiteX415-161053" fmla="*/ 611562 w 5936218"/>
                  <a:gd name="connsiteY415-161054" fmla="*/ 886043 h 2711051"/>
                  <a:gd name="connsiteX416-161055" fmla="*/ 609565 w 5936218"/>
                  <a:gd name="connsiteY416-161056" fmla="*/ 881717 h 2711051"/>
                  <a:gd name="connsiteX417-161057" fmla="*/ 711826 w 5936218"/>
                  <a:gd name="connsiteY417-161058" fmla="*/ 913532 h 2711051"/>
                  <a:gd name="connsiteX418-161059" fmla="*/ 732278 w 5936218"/>
                  <a:gd name="connsiteY418-161060" fmla="*/ 968071 h 2711051"/>
                  <a:gd name="connsiteX419-161061" fmla="*/ 684556 w 5936218"/>
                  <a:gd name="connsiteY419-161062" fmla="*/ 979433 h 2711051"/>
                  <a:gd name="connsiteX420-161063" fmla="*/ 684556 w 5936218"/>
                  <a:gd name="connsiteY420-161064" fmla="*/ 1031700 h 2711051"/>
                  <a:gd name="connsiteX421-161065" fmla="*/ 713309 w 5936218"/>
                  <a:gd name="connsiteY421-161066" fmla="*/ 1060453 h 2711051"/>
                  <a:gd name="connsiteX422-161067" fmla="*/ 763548 w 5936218"/>
                  <a:gd name="connsiteY422-161068" fmla="*/ 1043062 h 2711051"/>
                  <a:gd name="connsiteX423-161069" fmla="*/ 770365 w 5936218"/>
                  <a:gd name="connsiteY423-161070" fmla="*/ 983978 h 2711051"/>
                  <a:gd name="connsiteX424-161071" fmla="*/ 845357 w 5936218"/>
                  <a:gd name="connsiteY424-161072" fmla="*/ 936257 h 2711051"/>
                  <a:gd name="connsiteX425-161073" fmla="*/ 972614 w 5936218"/>
                  <a:gd name="connsiteY425-161074" fmla="*/ 849903 h 2711051"/>
                  <a:gd name="connsiteX426-161075" fmla="*/ 982566 w 5936218"/>
                  <a:gd name="connsiteY426-161076" fmla="*/ 851230 h 2711051"/>
                  <a:gd name="connsiteX427-161077" fmla="*/ 984521 w 5936218"/>
                  <a:gd name="connsiteY427-161078" fmla="*/ 849903 h 2711051"/>
                  <a:gd name="connsiteX428-161079" fmla="*/ 1018608 w 5936218"/>
                  <a:gd name="connsiteY428-161080" fmla="*/ 854448 h 2711051"/>
                  <a:gd name="connsiteX429-161081" fmla="*/ 979977 w 5936218"/>
                  <a:gd name="connsiteY429-161082" fmla="*/ 918077 h 2711051"/>
                  <a:gd name="connsiteX430-161083" fmla="*/ 1012666 w 5936218"/>
                  <a:gd name="connsiteY430-161084" fmla="*/ 923238 h 2711051"/>
                  <a:gd name="connsiteX431-161085" fmla="*/ 1038516 w 5936218"/>
                  <a:gd name="connsiteY431-161086" fmla="*/ 893080 h 2711051"/>
                  <a:gd name="connsiteX432-161087" fmla="*/ 1050423 w 5936218"/>
                  <a:gd name="connsiteY432-161088" fmla="*/ 893080 h 2711051"/>
                  <a:gd name="connsiteX433-161089" fmla="*/ 1108962 w 5936218"/>
                  <a:gd name="connsiteY433-161090" fmla="*/ 893080 h 2711051"/>
                  <a:gd name="connsiteX434-161091" fmla="*/ 1161229 w 5936218"/>
                  <a:gd name="connsiteY434-161092" fmla="*/ 849903 h 2711051"/>
                  <a:gd name="connsiteX435-161093" fmla="*/ 1165711 w 5936218"/>
                  <a:gd name="connsiteY435-161094" fmla="*/ 856037 h 2711051"/>
                  <a:gd name="connsiteX436-161095" fmla="*/ 1173136 w 5936218"/>
                  <a:gd name="connsiteY436-161096" fmla="*/ 849903 h 2711051"/>
                  <a:gd name="connsiteX437-161097" fmla="*/ 1210035 w 5936218"/>
                  <a:gd name="connsiteY437-161098" fmla="*/ 900396 h 2711051"/>
                  <a:gd name="connsiteX438-161099" fmla="*/ 1247583 w 5936218"/>
                  <a:gd name="connsiteY438-161100" fmla="*/ 843086 h 2711051"/>
                  <a:gd name="connsiteX439-161101" fmla="*/ 1211223 w 5936218"/>
                  <a:gd name="connsiteY439-161102" fmla="*/ 784002 h 2711051"/>
                  <a:gd name="connsiteX440-161103" fmla="*/ 1227130 w 5936218"/>
                  <a:gd name="connsiteY440-161104" fmla="*/ 747642 h 2711051"/>
                  <a:gd name="connsiteX441-161105" fmla="*/ 1237665 w 5936218"/>
                  <a:gd name="connsiteY441-161106" fmla="*/ 750780 h 2711051"/>
                  <a:gd name="connsiteX442-161107" fmla="*/ 1239037 w 5936218"/>
                  <a:gd name="connsiteY442-161108" fmla="*/ 747642 h 2711051"/>
                  <a:gd name="connsiteX443-161109" fmla="*/ 1345843 w 5936218"/>
                  <a:gd name="connsiteY443-161110" fmla="*/ 779457 h 2711051"/>
                  <a:gd name="connsiteX444-161111" fmla="*/ 1400382 w 5936218"/>
                  <a:gd name="connsiteY444-161112" fmla="*/ 811271 h 2711051"/>
                  <a:gd name="connsiteX445-161113" fmla="*/ 1519756 w 5936218"/>
                  <a:gd name="connsiteY445-161114" fmla="*/ 917855 h 2711051"/>
                  <a:gd name="connsiteX446-161115" fmla="*/ 1543003 w 5936218"/>
                  <a:gd name="connsiteY446-161116" fmla="*/ 877173 h 2711051"/>
                  <a:gd name="connsiteX447-161117" fmla="*/ 1506643 w 5936218"/>
                  <a:gd name="connsiteY447-161118" fmla="*/ 822633 h 2711051"/>
                  <a:gd name="connsiteX448-161119" fmla="*/ 1506643 w 5936218"/>
                  <a:gd name="connsiteY448-161120" fmla="*/ 799909 h 2711051"/>
                  <a:gd name="connsiteX449-161121" fmla="*/ 1463467 w 5936218"/>
                  <a:gd name="connsiteY449-161122" fmla="*/ 790819 h 2711051"/>
                  <a:gd name="connsiteX450-161123" fmla="*/ 1472556 w 5936218"/>
                  <a:gd name="connsiteY450-161124" fmla="*/ 740825 h 2711051"/>
                  <a:gd name="connsiteX451-161125" fmla="*/ 1452104 w 5936218"/>
                  <a:gd name="connsiteY451-161126" fmla="*/ 654471 h 2711051"/>
                  <a:gd name="connsiteX452-161127" fmla="*/ 1452104 w 5936218"/>
                  <a:gd name="connsiteY452-161128" fmla="*/ 618112 h 2711051"/>
                  <a:gd name="connsiteX453-161129" fmla="*/ 1522551 w 5936218"/>
                  <a:gd name="connsiteY453-161130" fmla="*/ 515851 h 2711051"/>
                  <a:gd name="connsiteX454-161131" fmla="*/ 1543003 w 5936218"/>
                  <a:gd name="connsiteY454-161132" fmla="*/ 402228 h 2711051"/>
                  <a:gd name="connsiteX455-161133" fmla="*/ 1570272 w 5936218"/>
                  <a:gd name="connsiteY455-161134" fmla="*/ 381775 h 2711051"/>
                  <a:gd name="connsiteX456-161135" fmla="*/ 1578688 w 5936218"/>
                  <a:gd name="connsiteY456-161136" fmla="*/ 384394 h 2711051"/>
                  <a:gd name="connsiteX457-161137" fmla="*/ 1582179 w 5936218"/>
                  <a:gd name="connsiteY457-161138" fmla="*/ 381775 h 2711051"/>
                  <a:gd name="connsiteX458-161139" fmla="*/ 1684440 w 5936218"/>
                  <a:gd name="connsiteY458-161140" fmla="*/ 413590 h 2711051"/>
                  <a:gd name="connsiteX459-161141" fmla="*/ 1688985 w 5936218"/>
                  <a:gd name="connsiteY459-161142" fmla="*/ 484036 h 2711051"/>
                  <a:gd name="connsiteX460-161143" fmla="*/ 1652625 w 5936218"/>
                  <a:gd name="connsiteY460-161144" fmla="*/ 574935 h 2711051"/>
                  <a:gd name="connsiteX461-161145" fmla="*/ 1679895 w 5936218"/>
                  <a:gd name="connsiteY461-161146" fmla="*/ 613567 h 2711051"/>
                  <a:gd name="connsiteX462-161147" fmla="*/ 1688985 w 5936218"/>
                  <a:gd name="connsiteY462-161148" fmla="*/ 688558 h 2711051"/>
                  <a:gd name="connsiteX463-161149" fmla="*/ 1679895 w 5936218"/>
                  <a:gd name="connsiteY463-161150" fmla="*/ 833996 h 2711051"/>
                  <a:gd name="connsiteX464-161151" fmla="*/ 1636718 w 5936218"/>
                  <a:gd name="connsiteY464-161152" fmla="*/ 1097602 h 2711051"/>
                  <a:gd name="connsiteX465-161153" fmla="*/ 1662494 w 5936218"/>
                  <a:gd name="connsiteY465-161154" fmla="*/ 1104046 h 2711051"/>
                  <a:gd name="connsiteX0-161155" fmla="*/ 1662494 w 5936218"/>
                  <a:gd name="connsiteY0-161156" fmla="*/ 1104046 h 2711051"/>
                  <a:gd name="connsiteX1-161157" fmla="*/ 3211535 w 5936218"/>
                  <a:gd name="connsiteY1-161158" fmla="*/ 1 h 2711051"/>
                  <a:gd name="connsiteX2-161159" fmla="*/ 3200173 w 5936218"/>
                  <a:gd name="connsiteY2-161160" fmla="*/ 74993 h 2711051"/>
                  <a:gd name="connsiteX3-161161" fmla="*/ 3161541 w 5936218"/>
                  <a:gd name="connsiteY3-161162" fmla="*/ 118170 h 2711051"/>
                  <a:gd name="connsiteX4-161163" fmla="*/ 3066097 w 5936218"/>
                  <a:gd name="connsiteY4-161164" fmla="*/ 193161 h 2711051"/>
                  <a:gd name="connsiteX5-161165" fmla="*/ 3034283 w 5936218"/>
                  <a:gd name="connsiteY5-161166" fmla="*/ 236338 h 2711051"/>
                  <a:gd name="connsiteX6-161167" fmla="*/ 3082005 w 5936218"/>
                  <a:gd name="connsiteY6-161168" fmla="*/ 252245 h 2711051"/>
                  <a:gd name="connsiteX7-161169" fmla="*/ 3129459 w 5936218"/>
                  <a:gd name="connsiteY7-161170" fmla="*/ 279926 h 2711051"/>
                  <a:gd name="connsiteX8-161171" fmla="*/ 3156451 w 5936218"/>
                  <a:gd name="connsiteY8-161172" fmla="*/ 256790 h 2711051"/>
                  <a:gd name="connsiteX9-161173" fmla="*/ 3158460 w 5936218"/>
                  <a:gd name="connsiteY9-161174" fmla="*/ 265274 h 2711051"/>
                  <a:gd name="connsiteX10-161175" fmla="*/ 3168359 w 5936218"/>
                  <a:gd name="connsiteY10-161176" fmla="*/ 256790 h 2711051"/>
                  <a:gd name="connsiteX11-161177" fmla="*/ 3184984 w 5936218"/>
                  <a:gd name="connsiteY11-161178" fmla="*/ 326983 h 2711051"/>
                  <a:gd name="connsiteX12-161179" fmla="*/ 3192811 w 5936218"/>
                  <a:gd name="connsiteY12-161180" fmla="*/ 311329 h 2711051"/>
                  <a:gd name="connsiteX13-161181" fmla="*/ 3251895 w 5936218"/>
                  <a:gd name="connsiteY13-161182" fmla="*/ 290877 h 2711051"/>
                  <a:gd name="connsiteX14-161183" fmla="*/ 3259833 w 5936218"/>
                  <a:gd name="connsiteY14-161184" fmla="*/ 292251 h 2711051"/>
                  <a:gd name="connsiteX15-161185" fmla="*/ 3263802 w 5936218"/>
                  <a:gd name="connsiteY15-161186" fmla="*/ 290877 h 2711051"/>
                  <a:gd name="connsiteX16-161187" fmla="*/ 3381970 w 5936218"/>
                  <a:gd name="connsiteY16-161188" fmla="*/ 311329 h 2711051"/>
                  <a:gd name="connsiteX17-161189" fmla="*/ 3388787 w 5936218"/>
                  <a:gd name="connsiteY17-161190" fmla="*/ 370413 h 2711051"/>
                  <a:gd name="connsiteX18-161191" fmla="*/ 3531529 w 5936218"/>
                  <a:gd name="connsiteY18-161192" fmla="*/ 391404 h 2711051"/>
                  <a:gd name="connsiteX19-161193" fmla="*/ 3538225 w 5936218"/>
                  <a:gd name="connsiteY19-161194" fmla="*/ 295422 h 2711051"/>
                  <a:gd name="connsiteX20-161195" fmla="*/ 3549910 w 5936218"/>
                  <a:gd name="connsiteY20-161196" fmla="*/ 298609 h 2711051"/>
                  <a:gd name="connsiteX21-161197" fmla="*/ 3550132 w 5936218"/>
                  <a:gd name="connsiteY21-161198" fmla="*/ 295422 h 2711051"/>
                  <a:gd name="connsiteX22-161199" fmla="*/ 3625123 w 5936218"/>
                  <a:gd name="connsiteY22-161200" fmla="*/ 315874 h 2711051"/>
                  <a:gd name="connsiteX23-161201" fmla="*/ 3672301 w 5936218"/>
                  <a:gd name="connsiteY23-161202" fmla="*/ 315874 h 2711051"/>
                  <a:gd name="connsiteX24-161203" fmla="*/ 3684207 w 5936218"/>
                  <a:gd name="connsiteY24-161204" fmla="*/ 315874 h 2711051"/>
                  <a:gd name="connsiteX25-161205" fmla="*/ 3743291 w 5936218"/>
                  <a:gd name="connsiteY25-161206" fmla="*/ 381775 h 2711051"/>
                  <a:gd name="connsiteX26-161207" fmla="*/ 3759199 w 5936218"/>
                  <a:gd name="connsiteY26-161208" fmla="*/ 461312 h 2711051"/>
                  <a:gd name="connsiteX27-161209" fmla="*/ 3738747 w 5936218"/>
                  <a:gd name="connsiteY27-161210" fmla="*/ 511306 h 2711051"/>
                  <a:gd name="connsiteX28-161211" fmla="*/ 3786469 w 5936218"/>
                  <a:gd name="connsiteY28-161212" fmla="*/ 602204 h 2711051"/>
                  <a:gd name="connsiteX29-161213" fmla="*/ 3835603 w 5936218"/>
                  <a:gd name="connsiteY29-161214" fmla="*/ 638110 h 2711051"/>
                  <a:gd name="connsiteX30-161215" fmla="*/ 3865460 w 5936218"/>
                  <a:gd name="connsiteY30-161216" fmla="*/ 527213 h 2711051"/>
                  <a:gd name="connsiteX31-161217" fmla="*/ 3875077 w 5936218"/>
                  <a:gd name="connsiteY31-161218" fmla="*/ 535720 h 2711051"/>
                  <a:gd name="connsiteX32-161219" fmla="*/ 3877367 w 5936218"/>
                  <a:gd name="connsiteY32-161220" fmla="*/ 527213 h 2711051"/>
                  <a:gd name="connsiteX33-161221" fmla="*/ 3932151 w 5936218"/>
                  <a:gd name="connsiteY33-161222" fmla="*/ 575676 h 2711051"/>
                  <a:gd name="connsiteX34-161223" fmla="*/ 3988173 w 5936218"/>
                  <a:gd name="connsiteY34-161224" fmla="*/ 547665 h 2711051"/>
                  <a:gd name="connsiteX35-161225" fmla="*/ 3993852 w 5936218"/>
                  <a:gd name="connsiteY35-161226" fmla="*/ 550780 h 2711051"/>
                  <a:gd name="connsiteX36-161227" fmla="*/ 4000080 w 5936218"/>
                  <a:gd name="connsiteY36-161228" fmla="*/ 547665 h 2711051"/>
                  <a:gd name="connsiteX37-161229" fmla="*/ 4062426 w 5936218"/>
                  <a:gd name="connsiteY37-161230" fmla="*/ 581855 h 2711051"/>
                  <a:gd name="connsiteX38-161231" fmla="*/ 4085889 w 5936218"/>
                  <a:gd name="connsiteY38-161232" fmla="*/ 554483 h 2711051"/>
                  <a:gd name="connsiteX39-161233" fmla="*/ 4095563 w 5936218"/>
                  <a:gd name="connsiteY39-161234" fmla="*/ 557087 h 2711051"/>
                  <a:gd name="connsiteX40-161235" fmla="*/ 4097796 w 5936218"/>
                  <a:gd name="connsiteY40-161236" fmla="*/ 554483 h 2711051"/>
                  <a:gd name="connsiteX41-161237" fmla="*/ 4144150 w 5936218"/>
                  <a:gd name="connsiteY41-161238" fmla="*/ 566963 h 2711051"/>
                  <a:gd name="connsiteX42-161239" fmla="*/ 4117703 w 5936218"/>
                  <a:gd name="connsiteY42-161240" fmla="*/ 456767 h 2711051"/>
                  <a:gd name="connsiteX43-161241" fmla="*/ 4165425 w 5936218"/>
                  <a:gd name="connsiteY43-161242" fmla="*/ 402228 h 2711051"/>
                  <a:gd name="connsiteX44-161243" fmla="*/ 4175231 w 5936218"/>
                  <a:gd name="connsiteY44-161244" fmla="*/ 404629 h 2711051"/>
                  <a:gd name="connsiteX45-161245" fmla="*/ 4177332 w 5936218"/>
                  <a:gd name="connsiteY45-161246" fmla="*/ 402228 h 2711051"/>
                  <a:gd name="connsiteX46-161247" fmla="*/ 4511384 w 5936218"/>
                  <a:gd name="connsiteY46-161248" fmla="*/ 484036 h 2711051"/>
                  <a:gd name="connsiteX47-161249" fmla="*/ 4543199 w 5936218"/>
                  <a:gd name="connsiteY47-161250" fmla="*/ 554483 h 2711051"/>
                  <a:gd name="connsiteX48-161251" fmla="*/ 4639242 w 5936218"/>
                  <a:gd name="connsiteY48-161252" fmla="*/ 637125 h 2711051"/>
                  <a:gd name="connsiteX49-161253" fmla="*/ 4774445 w 5936218"/>
                  <a:gd name="connsiteY49-161254" fmla="*/ 618112 h 2711051"/>
                  <a:gd name="connsiteX50-161255" fmla="*/ 4778496 w 5936218"/>
                  <a:gd name="connsiteY50-161256" fmla="*/ 619216 h 2711051"/>
                  <a:gd name="connsiteX51-161257" fmla="*/ 4786352 w 5936218"/>
                  <a:gd name="connsiteY51-161258" fmla="*/ 618112 h 2711051"/>
                  <a:gd name="connsiteX52-161259" fmla="*/ 4861343 w 5936218"/>
                  <a:gd name="connsiteY52-161260" fmla="*/ 638564 h 2711051"/>
                  <a:gd name="connsiteX53-161261" fmla="*/ 4893158 w 5936218"/>
                  <a:gd name="connsiteY53-161262" fmla="*/ 681741 h 2711051"/>
                  <a:gd name="connsiteX54-161263" fmla="*/ 4888613 w 5936218"/>
                  <a:gd name="connsiteY54-161264" fmla="*/ 763549 h 2711051"/>
                  <a:gd name="connsiteX55-161265" fmla="*/ 4927677 w 5936218"/>
                  <a:gd name="connsiteY55-161266" fmla="*/ 788221 h 2711051"/>
                  <a:gd name="connsiteX56-161267" fmla="*/ 4967605 w 5936218"/>
                  <a:gd name="connsiteY56-161268" fmla="*/ 774912 h 2711051"/>
                  <a:gd name="connsiteX57-161269" fmla="*/ 5038051 w 5936218"/>
                  <a:gd name="connsiteY57-161270" fmla="*/ 768094 h 2711051"/>
                  <a:gd name="connsiteX58-161271" fmla="*/ 5040730 w 5936218"/>
                  <a:gd name="connsiteY58-161272" fmla="*/ 768987 h 2711051"/>
                  <a:gd name="connsiteX59-161273" fmla="*/ 5049958 w 5936218"/>
                  <a:gd name="connsiteY59-161274" fmla="*/ 768094 h 2711051"/>
                  <a:gd name="connsiteX60-161275" fmla="*/ 5114249 w 5936218"/>
                  <a:gd name="connsiteY60-161276" fmla="*/ 789525 h 2711051"/>
                  <a:gd name="connsiteX61-161277" fmla="*/ 5176671 w 5936218"/>
                  <a:gd name="connsiteY61-161278" fmla="*/ 779457 h 2711051"/>
                  <a:gd name="connsiteX62-161279" fmla="*/ 5177801 w 5936218"/>
                  <a:gd name="connsiteY62-161280" fmla="*/ 781195 h 2711051"/>
                  <a:gd name="connsiteX63-161281" fmla="*/ 5188578 w 5936218"/>
                  <a:gd name="connsiteY63-161282" fmla="*/ 779457 h 2711051"/>
                  <a:gd name="connsiteX64-161283" fmla="*/ 5243719 w 5936218"/>
                  <a:gd name="connsiteY64-161284" fmla="*/ 864288 h 2711051"/>
                  <a:gd name="connsiteX65-161285" fmla="*/ 5283477 w 5936218"/>
                  <a:gd name="connsiteY65-161286" fmla="*/ 833996 h 2711051"/>
                  <a:gd name="connsiteX66-161287" fmla="*/ 5258480 w 5936218"/>
                  <a:gd name="connsiteY66-161288" fmla="*/ 768094 h 2711051"/>
                  <a:gd name="connsiteX67-161289" fmla="*/ 5267570 w 5936218"/>
                  <a:gd name="connsiteY67-161290" fmla="*/ 720373 h 2711051"/>
                  <a:gd name="connsiteX68-161291" fmla="*/ 5278896 w 5936218"/>
                  <a:gd name="connsiteY68-161292" fmla="*/ 723422 h 2711051"/>
                  <a:gd name="connsiteX69-161293" fmla="*/ 5279477 w 5936218"/>
                  <a:gd name="connsiteY69-161294" fmla="*/ 720373 h 2711051"/>
                  <a:gd name="connsiteX70-161295" fmla="*/ 5395510 w 5936218"/>
                  <a:gd name="connsiteY70-161296" fmla="*/ 751612 h 2711051"/>
                  <a:gd name="connsiteX71-161297" fmla="*/ 5463001 w 5936218"/>
                  <a:gd name="connsiteY71-161298" fmla="*/ 747642 h 2711051"/>
                  <a:gd name="connsiteX72-161299" fmla="*/ 5464386 w 5936218"/>
                  <a:gd name="connsiteY72-161300" fmla="*/ 748261 h 2711051"/>
                  <a:gd name="connsiteX73-161301" fmla="*/ 5474909 w 5936218"/>
                  <a:gd name="connsiteY73-161302" fmla="*/ 747642 h 2711051"/>
                  <a:gd name="connsiteX74-161303" fmla="*/ 5581715 w 5936218"/>
                  <a:gd name="connsiteY74-161304" fmla="*/ 795364 h 2711051"/>
                  <a:gd name="connsiteX75-161305" fmla="*/ 5633981 w 5936218"/>
                  <a:gd name="connsiteY75-161306" fmla="*/ 838541 h 2711051"/>
                  <a:gd name="connsiteX76-161307" fmla="*/ 5720335 w 5936218"/>
                  <a:gd name="connsiteY76-161308" fmla="*/ 918077 h 2711051"/>
                  <a:gd name="connsiteX77-161309" fmla="*/ 5822595 w 5936218"/>
                  <a:gd name="connsiteY77-161310" fmla="*/ 1015793 h 2711051"/>
                  <a:gd name="connsiteX78-161311" fmla="*/ 5818051 w 5936218"/>
                  <a:gd name="connsiteY78-161312" fmla="*/ 1070332 h 2711051"/>
                  <a:gd name="connsiteX79-161313" fmla="*/ 5825679 w 5936218"/>
                  <a:gd name="connsiteY79-161314" fmla="*/ 1077960 h 2711051"/>
                  <a:gd name="connsiteX80-161315" fmla="*/ 5822051 w 5936218"/>
                  <a:gd name="connsiteY80-161316" fmla="*/ 1027155 h 2711051"/>
                  <a:gd name="connsiteX81-161317" fmla="*/ 5834092 w 5936218"/>
                  <a:gd name="connsiteY81-161318" fmla="*/ 1029028 h 2711051"/>
                  <a:gd name="connsiteX82-161319" fmla="*/ 5833958 w 5936218"/>
                  <a:gd name="connsiteY82-161320" fmla="*/ 1027155 h 2711051"/>
                  <a:gd name="connsiteX83-161321" fmla="*/ 5936219 w 5936218"/>
                  <a:gd name="connsiteY83-161322" fmla="*/ 1043062 h 2711051"/>
                  <a:gd name="connsiteX84-161323" fmla="*/ 5908949 w 5936218"/>
                  <a:gd name="connsiteY84-161324" fmla="*/ 1258947 h 2711051"/>
                  <a:gd name="connsiteX85-161325" fmla="*/ 5893042 w 5936218"/>
                  <a:gd name="connsiteY85-161326" fmla="*/ 1274854 h 2711051"/>
                  <a:gd name="connsiteX86-161327" fmla="*/ 5861227 w 5936218"/>
                  <a:gd name="connsiteY86-161328" fmla="*/ 1274854 h 2711051"/>
                  <a:gd name="connsiteX87-161329" fmla="*/ 5817506 w 5936218"/>
                  <a:gd name="connsiteY87-161330" fmla="*/ 1240767 h 2711051"/>
                  <a:gd name="connsiteX88-161331" fmla="*/ 5767511 w 5936218"/>
                  <a:gd name="connsiteY88-161332" fmla="*/ 1215770 h 2711051"/>
                  <a:gd name="connsiteX89-161333" fmla="*/ 5729132 w 5936218"/>
                  <a:gd name="connsiteY89-161334" fmla="*/ 1167751 h 2711051"/>
                  <a:gd name="connsiteX90-161335" fmla="*/ 5695337 w 5936218"/>
                  <a:gd name="connsiteY90-161336" fmla="*/ 1177138 h 2711051"/>
                  <a:gd name="connsiteX91-161337" fmla="*/ 5693366 w 5936218"/>
                  <a:gd name="connsiteY91-161338" fmla="*/ 1174378 h 2711051"/>
                  <a:gd name="connsiteX92-161339" fmla="*/ 5640799 w 5936218"/>
                  <a:gd name="connsiteY92-161340" fmla="*/ 1133961 h 2711051"/>
                  <a:gd name="connsiteX93-161341" fmla="*/ 5656705 w 5936218"/>
                  <a:gd name="connsiteY93-161342" fmla="*/ 1177138 h 2711051"/>
                  <a:gd name="connsiteX94-161343" fmla="*/ 5586259 w 5936218"/>
                  <a:gd name="connsiteY94-161344" fmla="*/ 1252129 h 2711051"/>
                  <a:gd name="connsiteX95-161345" fmla="*/ 5575676 w 5936218"/>
                  <a:gd name="connsiteY95-161346" fmla="*/ 1251121 h 2711051"/>
                  <a:gd name="connsiteX96-161347" fmla="*/ 5539436 w 5936218"/>
                  <a:gd name="connsiteY96-161348" fmla="*/ 1248804 h 2711051"/>
                  <a:gd name="connsiteX97-161349" fmla="*/ 5593077 w 5936218"/>
                  <a:gd name="connsiteY97-161350" fmla="*/ 1354390 h 2711051"/>
                  <a:gd name="connsiteX98-161351" fmla="*/ 5613529 w 5936218"/>
                  <a:gd name="connsiteY98-161352" fmla="*/ 1413474 h 2711051"/>
                  <a:gd name="connsiteX99-161353" fmla="*/ 5608984 w 5936218"/>
                  <a:gd name="connsiteY99-161354" fmla="*/ 1436199 h 2711051"/>
                  <a:gd name="connsiteX100-161355" fmla="*/ 5597799 w 5936218"/>
                  <a:gd name="connsiteY100-161356" fmla="*/ 1432590 h 2711051"/>
                  <a:gd name="connsiteX101-161357" fmla="*/ 5534271 w 5936218"/>
                  <a:gd name="connsiteY101-161358" fmla="*/ 1415939 h 2711051"/>
                  <a:gd name="connsiteX102-161359" fmla="*/ 5436277 w 5936218"/>
                  <a:gd name="connsiteY102-161360" fmla="*/ 1472558 h 2711051"/>
                  <a:gd name="connsiteX103-161361" fmla="*/ 5397645 w 5936218"/>
                  <a:gd name="connsiteY103-161362" fmla="*/ 1483921 h 2711051"/>
                  <a:gd name="connsiteX104-161363" fmla="*/ 5345378 w 5936218"/>
                  <a:gd name="connsiteY104-161364" fmla="*/ 1538460 h 2711051"/>
                  <a:gd name="connsiteX105-161365" fmla="*/ 5290839 w 5936218"/>
                  <a:gd name="connsiteY105-161366" fmla="*/ 1586181 h 2711051"/>
                  <a:gd name="connsiteX106-161367" fmla="*/ 5274932 w 5936218"/>
                  <a:gd name="connsiteY106-161368" fmla="*/ 1617996 h 2711051"/>
                  <a:gd name="connsiteX107-161369" fmla="*/ 5267238 w 5936218"/>
                  <a:gd name="connsiteY107-161370" fmla="*/ 1609569 h 2711051"/>
                  <a:gd name="connsiteX108-161371" fmla="*/ 5263025 w 5936218"/>
                  <a:gd name="connsiteY108-161372" fmla="*/ 1617996 h 2711051"/>
                  <a:gd name="connsiteX109-161373" fmla="*/ 5219538 w 5936218"/>
                  <a:gd name="connsiteY109-161374" fmla="*/ 1570368 h 2711051"/>
                  <a:gd name="connsiteX110-161375" fmla="*/ 5129494 w 5936218"/>
                  <a:gd name="connsiteY110-161376" fmla="*/ 1624813 h 2711051"/>
                  <a:gd name="connsiteX111-161377" fmla="*/ 5126389 w 5936218"/>
                  <a:gd name="connsiteY111-161378" fmla="*/ 1619491 h 2711051"/>
                  <a:gd name="connsiteX112-161379" fmla="*/ 5117587 w 5936218"/>
                  <a:gd name="connsiteY112-161380" fmla="*/ 1624813 h 2711051"/>
                  <a:gd name="connsiteX113-161381" fmla="*/ 5105544 w 5936218"/>
                  <a:gd name="connsiteY113-161382" fmla="*/ 1604167 h 2711051"/>
                  <a:gd name="connsiteX114-161383" fmla="*/ 5074955 w 5936218"/>
                  <a:gd name="connsiteY114-161384" fmla="*/ 1629358 h 2711051"/>
                  <a:gd name="connsiteX115-161385" fmla="*/ 5065718 w 5936218"/>
                  <a:gd name="connsiteY115-161386" fmla="*/ 1627159 h 2711051"/>
                  <a:gd name="connsiteX116-161387" fmla="*/ 5063048 w 5936218"/>
                  <a:gd name="connsiteY116-161388" fmla="*/ 1629358 h 2711051"/>
                  <a:gd name="connsiteX117-161389" fmla="*/ 5026594 w 5936218"/>
                  <a:gd name="connsiteY117-161390" fmla="*/ 1620679 h 2711051"/>
                  <a:gd name="connsiteX118-161391" fmla="*/ 5015871 w 5936218"/>
                  <a:gd name="connsiteY118-161392" fmla="*/ 1665718 h 2711051"/>
                  <a:gd name="connsiteX119-161393" fmla="*/ 4974967 w 5936218"/>
                  <a:gd name="connsiteY119-161394" fmla="*/ 1731619 h 2711051"/>
                  <a:gd name="connsiteX120-161395" fmla="*/ 4974967 w 5936218"/>
                  <a:gd name="connsiteY120-161396" fmla="*/ 1763434 h 2711051"/>
                  <a:gd name="connsiteX121-161397" fmla="*/ 5011326 w 5936218"/>
                  <a:gd name="connsiteY121-161398" fmla="*/ 1877057 h 2711051"/>
                  <a:gd name="connsiteX122-161399" fmla="*/ 4999419 w 5936218"/>
                  <a:gd name="connsiteY122-161400" fmla="*/ 1877057 h 2711051"/>
                  <a:gd name="connsiteX123-161401" fmla="*/ 4974967 w 5936218"/>
                  <a:gd name="connsiteY123-161402" fmla="*/ 1877057 h 2711051"/>
                  <a:gd name="connsiteX124-161403" fmla="*/ 4963605 w 5936218"/>
                  <a:gd name="connsiteY124-161404" fmla="*/ 1929323 h 2711051"/>
                  <a:gd name="connsiteX125-161405" fmla="*/ 4974967 w 5936218"/>
                  <a:gd name="connsiteY125-161406" fmla="*/ 1956593 h 2711051"/>
                  <a:gd name="connsiteX126-161407" fmla="*/ 4909065 w 5936218"/>
                  <a:gd name="connsiteY126-161408" fmla="*/ 1990680 h 2711051"/>
                  <a:gd name="connsiteX127-161409" fmla="*/ 4897703 w 5936218"/>
                  <a:gd name="connsiteY127-161410" fmla="*/ 2058854 h 2711051"/>
                  <a:gd name="connsiteX128-161411" fmla="*/ 4845437 w 5936218"/>
                  <a:gd name="connsiteY128-161412" fmla="*/ 2074761 h 2711051"/>
                  <a:gd name="connsiteX129-161413" fmla="*/ 4834074 w 5936218"/>
                  <a:gd name="connsiteY129-161414" fmla="*/ 2133845 h 2711051"/>
                  <a:gd name="connsiteX130-161415" fmla="*/ 4779535 w 5936218"/>
                  <a:gd name="connsiteY130-161416" fmla="*/ 2192929 h 2711051"/>
                  <a:gd name="connsiteX131-161417" fmla="*/ 4777225 w 5936218"/>
                  <a:gd name="connsiteY131-161418" fmla="*/ 2182533 h 2711051"/>
                  <a:gd name="connsiteX132-161419" fmla="*/ 4767628 w 5936218"/>
                  <a:gd name="connsiteY132-161420" fmla="*/ 2192929 h 2711051"/>
                  <a:gd name="connsiteX133-161421" fmla="*/ 4758538 w 5936218"/>
                  <a:gd name="connsiteY133-161422" fmla="*/ 2152025 h 2711051"/>
                  <a:gd name="connsiteX134-161423" fmla="*/ 4742631 w 5936218"/>
                  <a:gd name="connsiteY134-161424" fmla="*/ 2065671 h 2711051"/>
                  <a:gd name="connsiteX135-161425" fmla="*/ 4715361 w 5936218"/>
                  <a:gd name="connsiteY135-161426" fmla="*/ 1924779 h 2711051"/>
                  <a:gd name="connsiteX136-161427" fmla="*/ 4735813 w 5936218"/>
                  <a:gd name="connsiteY136-161428" fmla="*/ 1833880 h 2711051"/>
                  <a:gd name="connsiteX137-161429" fmla="*/ 4767628 w 5936218"/>
                  <a:gd name="connsiteY137-161430" fmla="*/ 1790703 h 2711051"/>
                  <a:gd name="connsiteX138-161431" fmla="*/ 4767628 w 5936218"/>
                  <a:gd name="connsiteY138-161432" fmla="*/ 1763434 h 2711051"/>
                  <a:gd name="connsiteX139-161433" fmla="*/ 4826712 w 5936218"/>
                  <a:gd name="connsiteY139-161434" fmla="*/ 1747526 h 2711051"/>
                  <a:gd name="connsiteX140-161435" fmla="*/ 4892613 w 5936218"/>
                  <a:gd name="connsiteY140-161436" fmla="*/ 1656628 h 2711051"/>
                  <a:gd name="connsiteX141-161437" fmla="*/ 4956243 w 5936218"/>
                  <a:gd name="connsiteY141-161438" fmla="*/ 1581637 h 2711051"/>
                  <a:gd name="connsiteX142-161439" fmla="*/ 5022143 w 5936218"/>
                  <a:gd name="connsiteY142-161440" fmla="*/ 1522552 h 2711051"/>
                  <a:gd name="connsiteX143-161441" fmla="*/ 5046694 w 5936218"/>
                  <a:gd name="connsiteY143-161442" fmla="*/ 1415425 h 2711051"/>
                  <a:gd name="connsiteX144-161443" fmla="*/ 5015871 w 5936218"/>
                  <a:gd name="connsiteY144-161444" fmla="*/ 1420292 h 2711051"/>
                  <a:gd name="connsiteX145-161445" fmla="*/ 4995419 w 5936218"/>
                  <a:gd name="connsiteY145-161446" fmla="*/ 1483921 h 2711051"/>
                  <a:gd name="connsiteX146-161447" fmla="*/ 4904521 w 5936218"/>
                  <a:gd name="connsiteY146-161448" fmla="*/ 1570274 h 2711051"/>
                  <a:gd name="connsiteX147-161449" fmla="*/ 4901708 w 5936218"/>
                  <a:gd name="connsiteY147-161450" fmla="*/ 1561634 h 2711051"/>
                  <a:gd name="connsiteX148-161451" fmla="*/ 4892613 w 5936218"/>
                  <a:gd name="connsiteY148-161452" fmla="*/ 1570274 h 2711051"/>
                  <a:gd name="connsiteX149-161453" fmla="*/ 4861835 w 5936218"/>
                  <a:gd name="connsiteY149-161454" fmla="*/ 1475740 h 2711051"/>
                  <a:gd name="connsiteX150-161455" fmla="*/ 4779535 w 5936218"/>
                  <a:gd name="connsiteY150-161456" fmla="*/ 1499828 h 2711051"/>
                  <a:gd name="connsiteX151-161457" fmla="*/ 4684091 w 5936218"/>
                  <a:gd name="connsiteY151-161458" fmla="*/ 1624813 h 2711051"/>
                  <a:gd name="connsiteX152-161459" fmla="*/ 4715906 w 5936218"/>
                  <a:gd name="connsiteY152-161460" fmla="*/ 1672535 h 2711051"/>
                  <a:gd name="connsiteX153-161461" fmla="*/ 4636369 w 5936218"/>
                  <a:gd name="connsiteY153-161462" fmla="*/ 1688442 h 2711051"/>
                  <a:gd name="connsiteX154-161463" fmla="*/ 4577285 w 5936218"/>
                  <a:gd name="connsiteY154-161464" fmla="*/ 1692987 h 2711051"/>
                  <a:gd name="connsiteX155-161465" fmla="*/ 4577373 w 5936218"/>
                  <a:gd name="connsiteY155-161466" fmla="*/ 1692065 h 2711051"/>
                  <a:gd name="connsiteX156-161467" fmla="*/ 4565379 w 5936218"/>
                  <a:gd name="connsiteY156-161468" fmla="*/ 1692987 h 2711051"/>
                  <a:gd name="connsiteX157-161469" fmla="*/ 4569923 w 5936218"/>
                  <a:gd name="connsiteY157-161470" fmla="*/ 1645266 h 2711051"/>
                  <a:gd name="connsiteX158-161471" fmla="*/ 4520081 w 5936218"/>
                  <a:gd name="connsiteY158-161472" fmla="*/ 1635680 h 2711051"/>
                  <a:gd name="connsiteX159-161473" fmla="*/ 4475025 w 5936218"/>
                  <a:gd name="connsiteY159-161474" fmla="*/ 1665718 h 2711051"/>
                  <a:gd name="connsiteX160-161475" fmla="*/ 4464394 w 5936218"/>
                  <a:gd name="connsiteY160-161476" fmla="*/ 1664867 h 2711051"/>
                  <a:gd name="connsiteX161-161477" fmla="*/ 4463118 w 5936218"/>
                  <a:gd name="connsiteY161-161478" fmla="*/ 1665718 h 2711051"/>
                  <a:gd name="connsiteX162-161479" fmla="*/ 4357637 w 5936218"/>
                  <a:gd name="connsiteY162-161480" fmla="*/ 1657279 h 2711051"/>
                  <a:gd name="connsiteX163-161481" fmla="*/ 4243233 w 5936218"/>
                  <a:gd name="connsiteY163-161482" fmla="*/ 1677080 h 2711051"/>
                  <a:gd name="connsiteX164-161483" fmla="*/ 4125065 w 5936218"/>
                  <a:gd name="connsiteY164-161484" fmla="*/ 1811155 h 2711051"/>
                  <a:gd name="connsiteX165-161485" fmla="*/ 4038712 w 5936218"/>
                  <a:gd name="connsiteY165-161486" fmla="*/ 1972500 h 2711051"/>
                  <a:gd name="connsiteX166-161487" fmla="*/ 4059164 w 5936218"/>
                  <a:gd name="connsiteY166-161488" fmla="*/ 2015677 h 2711051"/>
                  <a:gd name="connsiteX167-161489" fmla="*/ 4087782 w 5936218"/>
                  <a:gd name="connsiteY167-161490" fmla="*/ 2024094 h 2711051"/>
                  <a:gd name="connsiteX168-161491" fmla="*/ 4106341 w 5936218"/>
                  <a:gd name="connsiteY168-161492" fmla="*/ 1995225 h 2711051"/>
                  <a:gd name="connsiteX169-161493" fmla="*/ 4117411 w 5936218"/>
                  <a:gd name="connsiteY169-161494" fmla="*/ 1996527 h 2711051"/>
                  <a:gd name="connsiteX170-161495" fmla="*/ 4118248 w 5936218"/>
                  <a:gd name="connsiteY170-161496" fmla="*/ 1995225 h 2711051"/>
                  <a:gd name="connsiteX171-161497" fmla="*/ 4156880 w 5936218"/>
                  <a:gd name="connsiteY171-161498" fmla="*/ 1999770 h 2711051"/>
                  <a:gd name="connsiteX172-161499" fmla="*/ 4211419 w 5936218"/>
                  <a:gd name="connsiteY172-161500" fmla="*/ 2070216 h 2711051"/>
                  <a:gd name="connsiteX173-161501" fmla="*/ 4215964 w 5936218"/>
                  <a:gd name="connsiteY173-161502" fmla="*/ 2117938 h 2711051"/>
                  <a:gd name="connsiteX174-161503" fmla="*/ 4184149 w 5936218"/>
                  <a:gd name="connsiteY174-161504" fmla="*/ 2177022 h 2711051"/>
                  <a:gd name="connsiteX175-161505" fmla="*/ 4177332 w 5936218"/>
                  <a:gd name="connsiteY175-161506" fmla="*/ 2247468 h 2711051"/>
                  <a:gd name="connsiteX176-161507" fmla="*/ 4161425 w 5936218"/>
                  <a:gd name="connsiteY176-161508" fmla="*/ 2333822 h 2711051"/>
                  <a:gd name="connsiteX177-161509" fmla="*/ 4109158 w 5936218"/>
                  <a:gd name="connsiteY177-161510" fmla="*/ 2413358 h 2711051"/>
                  <a:gd name="connsiteX178-161511" fmla="*/ 4097796 w 5936218"/>
                  <a:gd name="connsiteY178-161512" fmla="*/ 2451990 h 2711051"/>
                  <a:gd name="connsiteX179-161513" fmla="*/ 4043257 w 5936218"/>
                  <a:gd name="connsiteY179-161514" fmla="*/ 2511074 h 2711051"/>
                  <a:gd name="connsiteX180-161515" fmla="*/ 3995535 w 5936218"/>
                  <a:gd name="connsiteY180-161516" fmla="*/ 2570158 h 2711051"/>
                  <a:gd name="connsiteX181-161517" fmla="*/ 3975083 w 5936218"/>
                  <a:gd name="connsiteY181-161518" fmla="*/ 2601973 h 2711051"/>
                  <a:gd name="connsiteX182-161519" fmla="*/ 3925089 w 5936218"/>
                  <a:gd name="connsiteY182-161520" fmla="*/ 2629242 h 2711051"/>
                  <a:gd name="connsiteX183-161521" fmla="*/ 3913182 w 5936218"/>
                  <a:gd name="connsiteY183-161522" fmla="*/ 2629242 h 2711051"/>
                  <a:gd name="connsiteX184-161523" fmla="*/ 3904637 w 5936218"/>
                  <a:gd name="connsiteY184-161524" fmla="*/ 2629242 h 2711051"/>
                  <a:gd name="connsiteX185-161525" fmla="*/ 3892729 w 5936218"/>
                  <a:gd name="connsiteY185-161526" fmla="*/ 2629242 h 2711051"/>
                  <a:gd name="connsiteX186-161527" fmla="*/ 3829645 w 5936218"/>
                  <a:gd name="connsiteY186-161528" fmla="*/ 2640605 h 2711051"/>
                  <a:gd name="connsiteX187-161529" fmla="*/ 3822828 w 5936218"/>
                  <a:gd name="connsiteY187-161530" fmla="*/ 2661057 h 2711051"/>
                  <a:gd name="connsiteX188-161531" fmla="*/ 3818283 w 5936218"/>
                  <a:gd name="connsiteY188-161532" fmla="*/ 2651967 h 2711051"/>
                  <a:gd name="connsiteX189-161533" fmla="*/ 3818283 w 5936218"/>
                  <a:gd name="connsiteY189-161534" fmla="*/ 2640241 h 2711051"/>
                  <a:gd name="connsiteX190-161535" fmla="*/ 3849553 w 5936218"/>
                  <a:gd name="connsiteY190-161536" fmla="*/ 2499712 h 2711051"/>
                  <a:gd name="connsiteX191-161537" fmla="*/ 3858814 w 5936218"/>
                  <a:gd name="connsiteY191-161538" fmla="*/ 2501917 h 2711051"/>
                  <a:gd name="connsiteX192-161539" fmla="*/ 3861460 w 5936218"/>
                  <a:gd name="connsiteY192-161540" fmla="*/ 2499712 h 2711051"/>
                  <a:gd name="connsiteX193-161541" fmla="*/ 3898487 w 5936218"/>
                  <a:gd name="connsiteY193-161542" fmla="*/ 2508528 h 2711051"/>
                  <a:gd name="connsiteX194-161543" fmla="*/ 3919999 w 5936218"/>
                  <a:gd name="connsiteY194-161544" fmla="*/ 2463353 h 2711051"/>
                  <a:gd name="connsiteX195-161545" fmla="*/ 3935906 w 5936218"/>
                  <a:gd name="connsiteY195-161546" fmla="*/ 2404268 h 2711051"/>
                  <a:gd name="connsiteX196-161547" fmla="*/ 3947269 w 5936218"/>
                  <a:gd name="connsiteY196-161548" fmla="*/ 2381544 h 2711051"/>
                  <a:gd name="connsiteX197-161549" fmla="*/ 3966292 w 5936218"/>
                  <a:gd name="connsiteY197-161550" fmla="*/ 2337156 h 2711051"/>
                  <a:gd name="connsiteX198-161551" fmla="*/ 3915999 w 5936218"/>
                  <a:gd name="connsiteY198-161552" fmla="*/ 2349729 h 2711051"/>
                  <a:gd name="connsiteX199-161553" fmla="*/ 3888729 w 5936218"/>
                  <a:gd name="connsiteY199-161554" fmla="*/ 2372454 h 2711051"/>
                  <a:gd name="connsiteX200-161555" fmla="*/ 3876822 w 5936218"/>
                  <a:gd name="connsiteY200-161556" fmla="*/ 2372454 h 2711051"/>
                  <a:gd name="connsiteX201-161557" fmla="*/ 3829645 w 5936218"/>
                  <a:gd name="connsiteY201-161558" fmla="*/ 2372454 h 2711051"/>
                  <a:gd name="connsiteX202-161559" fmla="*/ 3817738 w 5936218"/>
                  <a:gd name="connsiteY202-161560" fmla="*/ 2372454 h 2711051"/>
                  <a:gd name="connsiteX203-161561" fmla="*/ 3801831 w 5936218"/>
                  <a:gd name="connsiteY203-161562" fmla="*/ 2317915 h 2711051"/>
                  <a:gd name="connsiteX204-161563" fmla="*/ 3758654 w 5936218"/>
                  <a:gd name="connsiteY204-161564" fmla="*/ 2279283 h 2711051"/>
                  <a:gd name="connsiteX205-161565" fmla="*/ 3692753 w 5936218"/>
                  <a:gd name="connsiteY205-161566" fmla="*/ 2263376 h 2711051"/>
                  <a:gd name="connsiteX206-161567" fmla="*/ 3683663 w 5936218"/>
                  <a:gd name="connsiteY206-161568" fmla="*/ 2204292 h 2711051"/>
                  <a:gd name="connsiteX207-161569" fmla="*/ 3672301 w 5936218"/>
                  <a:gd name="connsiteY207-161570" fmla="*/ 2172477 h 2711051"/>
                  <a:gd name="connsiteX208-161571" fmla="*/ 3656393 w 5936218"/>
                  <a:gd name="connsiteY208-161572" fmla="*/ 2145208 h 2711051"/>
                  <a:gd name="connsiteX209-161573" fmla="*/ 3633669 w 5936218"/>
                  <a:gd name="connsiteY209-161574" fmla="*/ 2086123 h 2711051"/>
                  <a:gd name="connsiteX210-161575" fmla="*/ 3601854 w 5936218"/>
                  <a:gd name="connsiteY210-161576" fmla="*/ 2065671 h 2711051"/>
                  <a:gd name="connsiteX211-161577" fmla="*/ 3545995 w 5936218"/>
                  <a:gd name="connsiteY211-161578" fmla="*/ 2044187 h 2711051"/>
                  <a:gd name="connsiteX212-161579" fmla="*/ 3506955 w 5936218"/>
                  <a:gd name="connsiteY212-161580" fmla="*/ 2049764 h 2711051"/>
                  <a:gd name="connsiteX213-161581" fmla="*/ 3463779 w 5936218"/>
                  <a:gd name="connsiteY213-161582" fmla="*/ 2058854 h 2711051"/>
                  <a:gd name="connsiteX214-161583" fmla="*/ 3431964 w 5936218"/>
                  <a:gd name="connsiteY214-161584" fmla="*/ 2086123 h 2711051"/>
                  <a:gd name="connsiteX215-161585" fmla="*/ 3452416 w 5936218"/>
                  <a:gd name="connsiteY215-161586" fmla="*/ 2102031 h 2711051"/>
                  <a:gd name="connsiteX216-161587" fmla="*/ 3452416 w 5936218"/>
                  <a:gd name="connsiteY216-161588" fmla="*/ 2133845 h 2711051"/>
                  <a:gd name="connsiteX217-161589" fmla="*/ 1811153 w 5936218"/>
                  <a:gd name="connsiteY217-161590" fmla="*/ 1999770 h 2711051"/>
                  <a:gd name="connsiteX218-161591" fmla="*/ 1748069 w 5936218"/>
                  <a:gd name="connsiteY218-161592" fmla="*/ 2038402 h 2711051"/>
                  <a:gd name="connsiteX219-161593" fmla="*/ 1711709 w 5936218"/>
                  <a:gd name="connsiteY219-161594" fmla="*/ 2042947 h 2711051"/>
                  <a:gd name="connsiteX220-161595" fmla="*/ 1711926 w 5936218"/>
                  <a:gd name="connsiteY220-161596" fmla="*/ 2041431 h 2711051"/>
                  <a:gd name="connsiteX221-161597" fmla="*/ 1699803 w 5936218"/>
                  <a:gd name="connsiteY221-161598" fmla="*/ 2042947 h 2711051"/>
                  <a:gd name="connsiteX222-161599" fmla="*/ 1704347 w 5936218"/>
                  <a:gd name="connsiteY222-161600" fmla="*/ 2011132 h 2711051"/>
                  <a:gd name="connsiteX223-161601" fmla="*/ 1662460 w 5936218"/>
                  <a:gd name="connsiteY223-161602" fmla="*/ 1993181 h 2711051"/>
                  <a:gd name="connsiteX224-161603" fmla="*/ 1629901 w 5936218"/>
                  <a:gd name="connsiteY224-161604" fmla="*/ 2006587 h 2711051"/>
                  <a:gd name="connsiteX225-161605" fmla="*/ 1629300 w 5936218"/>
                  <a:gd name="connsiteY225-161606" fmla="*/ 2001932 h 2711051"/>
                  <a:gd name="connsiteX226-161607" fmla="*/ 1617994 w 5936218"/>
                  <a:gd name="connsiteY226-161608" fmla="*/ 2006587 h 2711051"/>
                  <a:gd name="connsiteX227-161609" fmla="*/ 1608904 w 5936218"/>
                  <a:gd name="connsiteY227-161610" fmla="*/ 1936141 h 2711051"/>
                  <a:gd name="connsiteX228-161611" fmla="*/ 1552684 w 5936218"/>
                  <a:gd name="connsiteY228-161612" fmla="*/ 1926448 h 2711051"/>
                  <a:gd name="connsiteX229-161613" fmla="*/ 1518550 w 5936218"/>
                  <a:gd name="connsiteY229-161614" fmla="*/ 1952048 h 2711051"/>
                  <a:gd name="connsiteX230-161615" fmla="*/ 1425379 w 5936218"/>
                  <a:gd name="connsiteY230-161616" fmla="*/ 1972500 h 2711051"/>
                  <a:gd name="connsiteX231-161617" fmla="*/ 1409472 w 5936218"/>
                  <a:gd name="connsiteY231-161618" fmla="*/ 1990680 h 2711051"/>
                  <a:gd name="connsiteX232-161619" fmla="*/ 1270852 w 5936218"/>
                  <a:gd name="connsiteY232-161620" fmla="*/ 2011132 h 2711051"/>
                  <a:gd name="connsiteX233-161621" fmla="*/ 1254945 w 5936218"/>
                  <a:gd name="connsiteY233-161622" fmla="*/ 2031584 h 2711051"/>
                  <a:gd name="connsiteX234-161623" fmla="*/ 1282214 w 5936218"/>
                  <a:gd name="connsiteY234-161624" fmla="*/ 2074761 h 2711051"/>
                  <a:gd name="connsiteX235-161625" fmla="*/ 1243582 w 5936218"/>
                  <a:gd name="connsiteY235-161626" fmla="*/ 2090668 h 2711051"/>
                  <a:gd name="connsiteX236-161627" fmla="*/ 1254945 w 5936218"/>
                  <a:gd name="connsiteY236-161628" fmla="*/ 2108848 h 2711051"/>
                  <a:gd name="connsiteX237-161629" fmla="*/ 1216313 w 5936218"/>
                  <a:gd name="connsiteY237-161630" fmla="*/ 2133845 h 2711051"/>
                  <a:gd name="connsiteX238-161631" fmla="*/ 1275397 w 5936218"/>
                  <a:gd name="connsiteY238-161632" fmla="*/ 2177022 h 2711051"/>
                  <a:gd name="connsiteX239-161633" fmla="*/ 1270852 w 5936218"/>
                  <a:gd name="connsiteY239-161634" fmla="*/ 2204292 h 2711051"/>
                  <a:gd name="connsiteX240-161635" fmla="*/ 1259108 w 5936218"/>
                  <a:gd name="connsiteY240-161636" fmla="*/ 2203313 h 2711051"/>
                  <a:gd name="connsiteX241-161637" fmla="*/ 1258945 w 5936218"/>
                  <a:gd name="connsiteY241-161638" fmla="*/ 2204292 h 2711051"/>
                  <a:gd name="connsiteX242-161639" fmla="*/ 1215644 w 5936218"/>
                  <a:gd name="connsiteY242-161640" fmla="*/ 2200683 h 2711051"/>
                  <a:gd name="connsiteX243-161641" fmla="*/ 1204950 w 5936218"/>
                  <a:gd name="connsiteY243-161642" fmla="*/ 2215654 h 2711051"/>
                  <a:gd name="connsiteX244-161643" fmla="*/ 1196495 w 5936218"/>
                  <a:gd name="connsiteY244-161644" fmla="*/ 2210822 h 2711051"/>
                  <a:gd name="connsiteX245-161645" fmla="*/ 1193043 w 5936218"/>
                  <a:gd name="connsiteY245-161646" fmla="*/ 2215654 h 2711051"/>
                  <a:gd name="connsiteX246-161647" fmla="*/ 1145322 w 5936218"/>
                  <a:gd name="connsiteY246-161648" fmla="*/ 2188384 h 2711051"/>
                  <a:gd name="connsiteX247-161649" fmla="*/ 1098145 w 5936218"/>
                  <a:gd name="connsiteY247-161650" fmla="*/ 2188384 h 2711051"/>
                  <a:gd name="connsiteX248-161651" fmla="*/ 1061785 w 5936218"/>
                  <a:gd name="connsiteY248-161652" fmla="*/ 2215654 h 2711051"/>
                  <a:gd name="connsiteX249-161653" fmla="*/ 1055322 w 5936218"/>
                  <a:gd name="connsiteY249-161654" fmla="*/ 2211571 h 2711051"/>
                  <a:gd name="connsiteX250-161655" fmla="*/ 1049878 w 5936218"/>
                  <a:gd name="connsiteY250-161656" fmla="*/ 2215654 h 2711051"/>
                  <a:gd name="connsiteX251-161657" fmla="*/ 1006701 w 5936218"/>
                  <a:gd name="connsiteY251-161658" fmla="*/ 2188384 h 2711051"/>
                  <a:gd name="connsiteX252-161659" fmla="*/ 924893 w 5936218"/>
                  <a:gd name="connsiteY252-161660" fmla="*/ 2152025 h 2711051"/>
                  <a:gd name="connsiteX253-161661" fmla="*/ 877716 w 5936218"/>
                  <a:gd name="connsiteY253-161662" fmla="*/ 2152025 h 2711051"/>
                  <a:gd name="connsiteX254-161663" fmla="*/ 802724 w 5936218"/>
                  <a:gd name="connsiteY254-161664" fmla="*/ 2215654 h 2711051"/>
                  <a:gd name="connsiteX255-161665" fmla="*/ 798179 w 5936218"/>
                  <a:gd name="connsiteY255-161666" fmla="*/ 2258831 h 2711051"/>
                  <a:gd name="connsiteX256-161667" fmla="*/ 787406 w 5936218"/>
                  <a:gd name="connsiteY256-161668" fmla="*/ 2248058 h 2711051"/>
                  <a:gd name="connsiteX257-161669" fmla="*/ 786272 w 5936218"/>
                  <a:gd name="connsiteY257-161670" fmla="*/ 2258831 h 2711051"/>
                  <a:gd name="connsiteX258-161671" fmla="*/ 756063 w 5936218"/>
                  <a:gd name="connsiteY258-161672" fmla="*/ 2228621 h 2711051"/>
                  <a:gd name="connsiteX259-161673" fmla="*/ 732278 w 5936218"/>
                  <a:gd name="connsiteY259-161674" fmla="*/ 2286100 h 2711051"/>
                  <a:gd name="connsiteX260-161675" fmla="*/ 743640 w 5936218"/>
                  <a:gd name="connsiteY260-161676" fmla="*/ 2295190 h 2711051"/>
                  <a:gd name="connsiteX261-161677" fmla="*/ 723188 w 5936218"/>
                  <a:gd name="connsiteY261-161678" fmla="*/ 2338367 h 2711051"/>
                  <a:gd name="connsiteX262-161679" fmla="*/ 747026 w 5936218"/>
                  <a:gd name="connsiteY262-161680" fmla="*/ 2375208 h 2711051"/>
                  <a:gd name="connsiteX263-161681" fmla="*/ 763548 w 5936218"/>
                  <a:gd name="connsiteY263-161682" fmla="*/ 2372454 h 2711051"/>
                  <a:gd name="connsiteX264-161683" fmla="*/ 764871 w 5936218"/>
                  <a:gd name="connsiteY264-161684" fmla="*/ 2374218 h 2711051"/>
                  <a:gd name="connsiteX265-161685" fmla="*/ 775455 w 5936218"/>
                  <a:gd name="connsiteY265-161686" fmla="*/ 2372454 h 2711051"/>
                  <a:gd name="connsiteX266-161687" fmla="*/ 802724 w 5936218"/>
                  <a:gd name="connsiteY266-161688" fmla="*/ 2408813 h 2711051"/>
                  <a:gd name="connsiteX267-161689" fmla="*/ 798179 w 5936218"/>
                  <a:gd name="connsiteY267-161690" fmla="*/ 2436083 h 2711051"/>
                  <a:gd name="connsiteX268-161691" fmla="*/ 818632 w 5936218"/>
                  <a:gd name="connsiteY268-161692" fmla="*/ 2447445 h 2711051"/>
                  <a:gd name="connsiteX269-161693" fmla="*/ 802724 w 5936218"/>
                  <a:gd name="connsiteY269-161694" fmla="*/ 2479260 h 2711051"/>
                  <a:gd name="connsiteX270-161695" fmla="*/ 766365 w 5936218"/>
                  <a:gd name="connsiteY270-161696" fmla="*/ 2483805 h 2711051"/>
                  <a:gd name="connsiteX271-161697" fmla="*/ 727733 w 5936218"/>
                  <a:gd name="connsiteY271-161698" fmla="*/ 2542889 h 2711051"/>
                  <a:gd name="connsiteX272-161699" fmla="*/ 759548 w 5936218"/>
                  <a:gd name="connsiteY272-161700" fmla="*/ 2586066 h 2711051"/>
                  <a:gd name="connsiteX273-161701" fmla="*/ 759548 w 5936218"/>
                  <a:gd name="connsiteY273-161702" fmla="*/ 2624697 h 2711051"/>
                  <a:gd name="connsiteX274-161703" fmla="*/ 798179 w 5936218"/>
                  <a:gd name="connsiteY274-161704" fmla="*/ 2683782 h 2711051"/>
                  <a:gd name="connsiteX275-161705" fmla="*/ 775455 w 5936218"/>
                  <a:gd name="connsiteY275-161706" fmla="*/ 2699689 h 2711051"/>
                  <a:gd name="connsiteX276-161707" fmla="*/ 770910 w 5936218"/>
                  <a:gd name="connsiteY276-161708" fmla="*/ 2711051 h 2711051"/>
                  <a:gd name="connsiteX277-161709" fmla="*/ 759003 w 5936218"/>
                  <a:gd name="connsiteY277-161710" fmla="*/ 2711051 h 2711051"/>
                  <a:gd name="connsiteX278-161711" fmla="*/ 755003 w 5936218"/>
                  <a:gd name="connsiteY278-161712" fmla="*/ 2711051 h 2711051"/>
                  <a:gd name="connsiteX279-161713" fmla="*/ 743096 w 5936218"/>
                  <a:gd name="connsiteY279-161714" fmla="*/ 2711051 h 2711051"/>
                  <a:gd name="connsiteX280-161715" fmla="*/ 715826 w 5936218"/>
                  <a:gd name="connsiteY280-161716" fmla="*/ 2676964 h 2711051"/>
                  <a:gd name="connsiteX281-161717" fmla="*/ 704464 w 5936218"/>
                  <a:gd name="connsiteY281-161718" fmla="*/ 2676964 h 2711051"/>
                  <a:gd name="connsiteX282-161719" fmla="*/ 684012 w 5936218"/>
                  <a:gd name="connsiteY282-161720" fmla="*/ 2667874 h 2711051"/>
                  <a:gd name="connsiteX283-161721" fmla="*/ 672649 w 5936218"/>
                  <a:gd name="connsiteY283-161722" fmla="*/ 2645150 h 2711051"/>
                  <a:gd name="connsiteX284-161723" fmla="*/ 645222 w 5936218"/>
                  <a:gd name="connsiteY284-161724" fmla="*/ 2637313 h 2711051"/>
                  <a:gd name="connsiteX285-161725" fmla="*/ 625472 w 5936218"/>
                  <a:gd name="connsiteY285-161726" fmla="*/ 2640605 h 2711051"/>
                  <a:gd name="connsiteX286-161727" fmla="*/ 623771 w 5936218"/>
                  <a:gd name="connsiteY286-161728" fmla="*/ 2638904 h 2711051"/>
                  <a:gd name="connsiteX287-161729" fmla="*/ 613565 w 5936218"/>
                  <a:gd name="connsiteY287-161730" fmla="*/ 2640605 h 2711051"/>
                  <a:gd name="connsiteX288-161731" fmla="*/ 609020 w 5936218"/>
                  <a:gd name="connsiteY288-161732" fmla="*/ 2636060 h 2711051"/>
                  <a:gd name="connsiteX289-161733" fmla="*/ 559026 w 5936218"/>
                  <a:gd name="connsiteY289-161734" fmla="*/ 2608790 h 2711051"/>
                  <a:gd name="connsiteX290-161735" fmla="*/ 506760 w 5936218"/>
                  <a:gd name="connsiteY290-161736" fmla="*/ 2601973 h 2711051"/>
                  <a:gd name="connsiteX291-161737" fmla="*/ 483280 w 5936218"/>
                  <a:gd name="connsiteY291-161738" fmla="*/ 2595264 h 2711051"/>
                  <a:gd name="connsiteX292-161739" fmla="*/ 480035 w 5936218"/>
                  <a:gd name="connsiteY292-161740" fmla="*/ 2597428 h 2711051"/>
                  <a:gd name="connsiteX293-161741" fmla="*/ 475042 w 5936218"/>
                  <a:gd name="connsiteY293-161742" fmla="*/ 2592910 h 2711051"/>
                  <a:gd name="connsiteX294-161743" fmla="*/ 474945 w 5936218"/>
                  <a:gd name="connsiteY294-161744" fmla="*/ 2592883 h 2711051"/>
                  <a:gd name="connsiteX295-161745" fmla="*/ 468128 w 5936218"/>
                  <a:gd name="connsiteY295-161746" fmla="*/ 2597428 h 2711051"/>
                  <a:gd name="connsiteX296-161747" fmla="*/ 420406 w 5936218"/>
                  <a:gd name="connsiteY296-161748" fmla="*/ 2554251 h 2711051"/>
                  <a:gd name="connsiteX297-161749" fmla="*/ 381774 w 5936218"/>
                  <a:gd name="connsiteY297-161750" fmla="*/ 2538344 h 2711051"/>
                  <a:gd name="connsiteX298-161751" fmla="*/ 349960 w 5936218"/>
                  <a:gd name="connsiteY298-161752" fmla="*/ 2506529 h 2711051"/>
                  <a:gd name="connsiteX299-161753" fmla="*/ 377229 w 5936218"/>
                  <a:gd name="connsiteY299-161754" fmla="*/ 2499712 h 2711051"/>
                  <a:gd name="connsiteX300-161755" fmla="*/ 404499 w 5936218"/>
                  <a:gd name="connsiteY300-161756" fmla="*/ 2451990 h 2711051"/>
                  <a:gd name="connsiteX301-161757" fmla="*/ 388591 w 5936218"/>
                  <a:gd name="connsiteY301-161758" fmla="*/ 2436083 h 2711051"/>
                  <a:gd name="connsiteX302-161759" fmla="*/ 440858 w 5936218"/>
                  <a:gd name="connsiteY302-161760" fmla="*/ 2408813 h 2711051"/>
                  <a:gd name="connsiteX303-161761" fmla="*/ 440858 w 5936218"/>
                  <a:gd name="connsiteY303-161762" fmla="*/ 2405757 h 2711051"/>
                  <a:gd name="connsiteX304-161763" fmla="*/ 416406 w 5936218"/>
                  <a:gd name="connsiteY304-161764" fmla="*/ 2408813 h 2711051"/>
                  <a:gd name="connsiteX305-161765" fmla="*/ 416406 w 5936218"/>
                  <a:gd name="connsiteY305-161766" fmla="*/ 2407325 h 2711051"/>
                  <a:gd name="connsiteX306-161767" fmla="*/ 404499 w 5936218"/>
                  <a:gd name="connsiteY306-161768" fmla="*/ 2408813 h 2711051"/>
                  <a:gd name="connsiteX307-161769" fmla="*/ 404499 w 5936218"/>
                  <a:gd name="connsiteY307-161770" fmla="*/ 2388361 h 2711051"/>
                  <a:gd name="connsiteX308-161771" fmla="*/ 424951 w 5936218"/>
                  <a:gd name="connsiteY308-161772" fmla="*/ 2372454 h 2711051"/>
                  <a:gd name="connsiteX309-161773" fmla="*/ 463583 w 5936218"/>
                  <a:gd name="connsiteY309-161774" fmla="*/ 2365637 h 2711051"/>
                  <a:gd name="connsiteX310-161775" fmla="*/ 468128 w 5936218"/>
                  <a:gd name="connsiteY310-161776" fmla="*/ 2349729 h 2711051"/>
                  <a:gd name="connsiteX311-161777" fmla="*/ 456765 w 5936218"/>
                  <a:gd name="connsiteY311-161778" fmla="*/ 2317915 h 2711051"/>
                  <a:gd name="connsiteX312-161779" fmla="*/ 474945 w 5936218"/>
                  <a:gd name="connsiteY312-161780" fmla="*/ 2290645 h 2711051"/>
                  <a:gd name="connsiteX313-161781" fmla="*/ 474945 w 5936218"/>
                  <a:gd name="connsiteY313-161782" fmla="*/ 2270193 h 2711051"/>
                  <a:gd name="connsiteX314-161783" fmla="*/ 420406 w 5936218"/>
                  <a:gd name="connsiteY314-161784" fmla="*/ 2252013 h 2711051"/>
                  <a:gd name="connsiteX315-161785" fmla="*/ 409588 w 5936218"/>
                  <a:gd name="connsiteY315-161786" fmla="*/ 2252013 h 2711051"/>
                  <a:gd name="connsiteX316-161787" fmla="*/ 397681 w 5936218"/>
                  <a:gd name="connsiteY316-161788" fmla="*/ 2252013 h 2711051"/>
                  <a:gd name="connsiteX317-161789" fmla="*/ 379485 w 5936218"/>
                  <a:gd name="connsiteY317-161790" fmla="*/ 2229774 h 2711051"/>
                  <a:gd name="connsiteX318-161791" fmla="*/ 357322 w 5936218"/>
                  <a:gd name="connsiteY318-161792" fmla="*/ 2236106 h 2711051"/>
                  <a:gd name="connsiteX319-161793" fmla="*/ 352842 w 5936218"/>
                  <a:gd name="connsiteY319-161794" fmla="*/ 2233984 h 2711051"/>
                  <a:gd name="connsiteX320-161795" fmla="*/ 345415 w 5936218"/>
                  <a:gd name="connsiteY320-161796" fmla="*/ 2236106 h 2711051"/>
                  <a:gd name="connsiteX321-161797" fmla="*/ 302238 w 5936218"/>
                  <a:gd name="connsiteY321-161798" fmla="*/ 2215654 h 2711051"/>
                  <a:gd name="connsiteX322-161799" fmla="*/ 302238 w 5936218"/>
                  <a:gd name="connsiteY322-161800" fmla="*/ 2204292 h 2711051"/>
                  <a:gd name="connsiteX323-161801" fmla="*/ 286331 w 5936218"/>
                  <a:gd name="connsiteY323-161802" fmla="*/ 2177022 h 2711051"/>
                  <a:gd name="connsiteX324-161803" fmla="*/ 270968 w 5936218"/>
                  <a:gd name="connsiteY324-161804" fmla="*/ 2177022 h 2711051"/>
                  <a:gd name="connsiteX325-161805" fmla="*/ 259061 w 5936218"/>
                  <a:gd name="connsiteY325-161806" fmla="*/ 2177022 h 2711051"/>
                  <a:gd name="connsiteX326-161807" fmla="*/ 254516 w 5936218"/>
                  <a:gd name="connsiteY326-161808" fmla="*/ 2161115 h 2711051"/>
                  <a:gd name="connsiteX327-161809" fmla="*/ 263606 w 5936218"/>
                  <a:gd name="connsiteY327-161810" fmla="*/ 2145208 h 2711051"/>
                  <a:gd name="connsiteX328-161811" fmla="*/ 243991 w 5936218"/>
                  <a:gd name="connsiteY328-161812" fmla="*/ 2114695 h 2711051"/>
                  <a:gd name="connsiteX329-161813" fmla="*/ 216429 w 5936218"/>
                  <a:gd name="connsiteY329-161814" fmla="*/ 2117938 h 2711051"/>
                  <a:gd name="connsiteX330-161815" fmla="*/ 212956 w 5936218"/>
                  <a:gd name="connsiteY330-161816" fmla="*/ 2116946 h 2711051"/>
                  <a:gd name="connsiteX331-161817" fmla="*/ 204522 w 5936218"/>
                  <a:gd name="connsiteY331-161818" fmla="*/ 2117938 h 2711051"/>
                  <a:gd name="connsiteX332-161819" fmla="*/ 199623 w 5936218"/>
                  <a:gd name="connsiteY332-161820" fmla="*/ 2116538 h 2711051"/>
                  <a:gd name="connsiteX333-161821" fmla="*/ 195977 w 5936218"/>
                  <a:gd name="connsiteY333-161822" fmla="*/ 2129300 h 2711051"/>
                  <a:gd name="connsiteX334-161823" fmla="*/ 184968 w 5936218"/>
                  <a:gd name="connsiteY334-161824" fmla="*/ 2126155 h 2711051"/>
                  <a:gd name="connsiteX335-161825" fmla="*/ 184070 w 5936218"/>
                  <a:gd name="connsiteY335-161826" fmla="*/ 2129300 h 2711051"/>
                  <a:gd name="connsiteX336-161827" fmla="*/ 168163 w 5936218"/>
                  <a:gd name="connsiteY336-161828" fmla="*/ 2124765 h 2711051"/>
                  <a:gd name="connsiteX337-161829" fmla="*/ 156800 w 5936218"/>
                  <a:gd name="connsiteY337-161830" fmla="*/ 2086123 h 2711051"/>
                  <a:gd name="connsiteX338-161831" fmla="*/ 152255 w 5936218"/>
                  <a:gd name="connsiteY338-161832" fmla="*/ 2070216 h 2711051"/>
                  <a:gd name="connsiteX339-161833" fmla="*/ 156800 w 5936218"/>
                  <a:gd name="connsiteY339-161834" fmla="*/ 2065671 h 2711051"/>
                  <a:gd name="connsiteX340-161835" fmla="*/ 168707 w 5936218"/>
                  <a:gd name="connsiteY340-161836" fmla="*/ 2065671 h 2711051"/>
                  <a:gd name="connsiteX341-161837" fmla="*/ 188615 w 5936218"/>
                  <a:gd name="connsiteY341-161838" fmla="*/ 2065671 h 2711051"/>
                  <a:gd name="connsiteX342-161839" fmla="*/ 199977 w 5936218"/>
                  <a:gd name="connsiteY342-161840" fmla="*/ 2054309 h 2711051"/>
                  <a:gd name="connsiteX343-161841" fmla="*/ 188615 w 5936218"/>
                  <a:gd name="connsiteY343-161842" fmla="*/ 2031584 h 2711051"/>
                  <a:gd name="connsiteX344-161843" fmla="*/ 168163 w 5936218"/>
                  <a:gd name="connsiteY344-161844" fmla="*/ 2022495 h 2711051"/>
                  <a:gd name="connsiteX345-161845" fmla="*/ 168163 w 5936218"/>
                  <a:gd name="connsiteY345-161846" fmla="*/ 2015677 h 2711051"/>
                  <a:gd name="connsiteX346-161847" fmla="*/ 152255 w 5936218"/>
                  <a:gd name="connsiteY346-161848" fmla="*/ 1999770 h 2711051"/>
                  <a:gd name="connsiteX347-161849" fmla="*/ 129531 w 5936218"/>
                  <a:gd name="connsiteY347-161850" fmla="*/ 1963410 h 2711051"/>
                  <a:gd name="connsiteX348-161851" fmla="*/ 140893 w 5936218"/>
                  <a:gd name="connsiteY348-161852" fmla="*/ 1940686 h 2711051"/>
                  <a:gd name="connsiteX349-161853" fmla="*/ 136348 w 5936218"/>
                  <a:gd name="connsiteY349-161854" fmla="*/ 1913416 h 2711051"/>
                  <a:gd name="connsiteX350-161855" fmla="*/ 103789 w 5936218"/>
                  <a:gd name="connsiteY350-161856" fmla="*/ 1900009 h 2711051"/>
                  <a:gd name="connsiteX351-161857" fmla="*/ 93716 w 5936218"/>
                  <a:gd name="connsiteY351-161858" fmla="*/ 1904326 h 2711051"/>
                  <a:gd name="connsiteX352-161859" fmla="*/ 91868 w 5936218"/>
                  <a:gd name="connsiteY352-161860" fmla="*/ 1900015 h 2711051"/>
                  <a:gd name="connsiteX353-161861" fmla="*/ 81809 w 5936218"/>
                  <a:gd name="connsiteY353-161862" fmla="*/ 1904326 h 2711051"/>
                  <a:gd name="connsiteX354-161863" fmla="*/ 74992 w 5936218"/>
                  <a:gd name="connsiteY354-161864" fmla="*/ 1888419 h 2711051"/>
                  <a:gd name="connsiteX355-161865" fmla="*/ 34087 w 5936218"/>
                  <a:gd name="connsiteY355-161866" fmla="*/ 1877057 h 2711051"/>
                  <a:gd name="connsiteX356-161867" fmla="*/ 22725 w 5936218"/>
                  <a:gd name="connsiteY356-161868" fmla="*/ 1833880 h 2711051"/>
                  <a:gd name="connsiteX357-161869" fmla="*/ 22725 w 5936218"/>
                  <a:gd name="connsiteY357-161870" fmla="*/ 1802065 h 2711051"/>
                  <a:gd name="connsiteX358-161871" fmla="*/ 0 w 5936218"/>
                  <a:gd name="connsiteY358-161872" fmla="*/ 1786158 h 2711051"/>
                  <a:gd name="connsiteX359-161873" fmla="*/ 15907 w 5936218"/>
                  <a:gd name="connsiteY359-161874" fmla="*/ 1763434 h 2711051"/>
                  <a:gd name="connsiteX360-161875" fmla="*/ 6818 w 5936218"/>
                  <a:gd name="connsiteY360-161876" fmla="*/ 1699805 h 2711051"/>
                  <a:gd name="connsiteX361-161877" fmla="*/ 34087 w 5936218"/>
                  <a:gd name="connsiteY361-161878" fmla="*/ 1656628 h 2711051"/>
                  <a:gd name="connsiteX362-161879" fmla="*/ 27270 w 5936218"/>
                  <a:gd name="connsiteY362-161880" fmla="*/ 1645266 h 2711051"/>
                  <a:gd name="connsiteX363-161881" fmla="*/ 70447 w 5936218"/>
                  <a:gd name="connsiteY363-161882" fmla="*/ 1606634 h 2711051"/>
                  <a:gd name="connsiteX364-161883" fmla="*/ 27270 w 5936218"/>
                  <a:gd name="connsiteY364-161884" fmla="*/ 1570274 h 2711051"/>
                  <a:gd name="connsiteX365-161885" fmla="*/ 109078 w 5936218"/>
                  <a:gd name="connsiteY365-161886" fmla="*/ 1472558 h 2711051"/>
                  <a:gd name="connsiteX366-161887" fmla="*/ 145438 w 5936218"/>
                  <a:gd name="connsiteY366-161888" fmla="*/ 1429381 h 2711051"/>
                  <a:gd name="connsiteX367-161889" fmla="*/ 156800 w 5936218"/>
                  <a:gd name="connsiteY367-161890" fmla="*/ 1386205 h 2711051"/>
                  <a:gd name="connsiteX368-161891" fmla="*/ 102261 w 5936218"/>
                  <a:gd name="connsiteY368-161892" fmla="*/ 1333938 h 2711051"/>
                  <a:gd name="connsiteX369-161893" fmla="*/ 118168 w 5936218"/>
                  <a:gd name="connsiteY369-161894" fmla="*/ 1279399 h 2711051"/>
                  <a:gd name="connsiteX370-161895" fmla="*/ 86354 w 5936218"/>
                  <a:gd name="connsiteY370-161896" fmla="*/ 1215770 h 2711051"/>
                  <a:gd name="connsiteX371-161897" fmla="*/ 109078 w 5936218"/>
                  <a:gd name="connsiteY371-161898" fmla="*/ 1140778 h 2711051"/>
                  <a:gd name="connsiteX372-161899" fmla="*/ 70447 w 5936218"/>
                  <a:gd name="connsiteY372-161900" fmla="*/ 1038517 h 2711051"/>
                  <a:gd name="connsiteX373-161901" fmla="*/ 102261 w 5936218"/>
                  <a:gd name="connsiteY373-161902" fmla="*/ 968071 h 2711051"/>
                  <a:gd name="connsiteX374-161903" fmla="*/ 43177 w 5936218"/>
                  <a:gd name="connsiteY374-161904" fmla="*/ 902170 h 2711051"/>
                  <a:gd name="connsiteX375-161905" fmla="*/ 49994 w 5936218"/>
                  <a:gd name="connsiteY375-161906" fmla="*/ 827178 h 2711051"/>
                  <a:gd name="connsiteX376-161907" fmla="*/ 81809 w 5936218"/>
                  <a:gd name="connsiteY376-161908" fmla="*/ 822633 h 2711051"/>
                  <a:gd name="connsiteX377-161909" fmla="*/ 145438 w 5936218"/>
                  <a:gd name="connsiteY377-161910" fmla="*/ 779457 h 2711051"/>
                  <a:gd name="connsiteX378-161911" fmla="*/ 184070 w 5936218"/>
                  <a:gd name="connsiteY378-161912" fmla="*/ 740825 h 2711051"/>
                  <a:gd name="connsiteX379-161913" fmla="*/ 189699 w 5936218"/>
                  <a:gd name="connsiteY379-161914" fmla="*/ 747103 h 2711051"/>
                  <a:gd name="connsiteX380-161915" fmla="*/ 195977 w 5936218"/>
                  <a:gd name="connsiteY380-161916" fmla="*/ 740825 h 2711051"/>
                  <a:gd name="connsiteX381-161917" fmla="*/ 255061 w 5936218"/>
                  <a:gd name="connsiteY381-161918" fmla="*/ 806726 h 2711051"/>
                  <a:gd name="connsiteX382-161919" fmla="*/ 350504 w 5936218"/>
                  <a:gd name="connsiteY382-161920" fmla="*/ 827178 h 2711051"/>
                  <a:gd name="connsiteX383-161921" fmla="*/ 491397 w 5936218"/>
                  <a:gd name="connsiteY383-161922" fmla="*/ 940802 h 2711051"/>
                  <a:gd name="connsiteX384-161923" fmla="*/ 523211 w 5936218"/>
                  <a:gd name="connsiteY384-161924" fmla="*/ 988523 h 2711051"/>
                  <a:gd name="connsiteX385-161925" fmla="*/ 523211 w 5936218"/>
                  <a:gd name="connsiteY385-161926" fmla="*/ 1047607 h 2711051"/>
                  <a:gd name="connsiteX386-161927" fmla="*/ 486852 w 5936218"/>
                  <a:gd name="connsiteY386-161928" fmla="*/ 1102146 h 2711051"/>
                  <a:gd name="connsiteX387-161929" fmla="*/ 420951 w 5936218"/>
                  <a:gd name="connsiteY387-161930" fmla="*/ 1122599 h 2711051"/>
                  <a:gd name="connsiteX388-161931" fmla="*/ 415909 w 5936218"/>
                  <a:gd name="connsiteY388-161932" fmla="*/ 1120468 h 2711051"/>
                  <a:gd name="connsiteX389-161933" fmla="*/ 409044 w 5936218"/>
                  <a:gd name="connsiteY389-161934" fmla="*/ 1122599 h 2711051"/>
                  <a:gd name="connsiteX390-161935" fmla="*/ 252950 w 5936218"/>
                  <a:gd name="connsiteY390-161936" fmla="*/ 1056643 h 2711051"/>
                  <a:gd name="connsiteX391-161937" fmla="*/ 232336 w 5936218"/>
                  <a:gd name="connsiteY391-161938" fmla="*/ 1063515 h 2711051"/>
                  <a:gd name="connsiteX392-161939" fmla="*/ 291420 w 5936218"/>
                  <a:gd name="connsiteY392-161940" fmla="*/ 1133961 h 2711051"/>
                  <a:gd name="connsiteX393-161941" fmla="*/ 291420 w 5936218"/>
                  <a:gd name="connsiteY393-161942" fmla="*/ 1172593 h 2711051"/>
                  <a:gd name="connsiteX394-161943" fmla="*/ 298238 w 5936218"/>
                  <a:gd name="connsiteY394-161944" fmla="*/ 1258947 h 2711051"/>
                  <a:gd name="connsiteX395-161945" fmla="*/ 345959 w 5936218"/>
                  <a:gd name="connsiteY395-161946" fmla="*/ 1290761 h 2711051"/>
                  <a:gd name="connsiteX396-161947" fmla="*/ 362087 w 5936218"/>
                  <a:gd name="connsiteY396-161948" fmla="*/ 1300169 h 2711051"/>
                  <a:gd name="connsiteX397-161949" fmla="*/ 365867 w 5936218"/>
                  <a:gd name="connsiteY397-161950" fmla="*/ 1268036 h 2711051"/>
                  <a:gd name="connsiteX398-161951" fmla="*/ 345415 w 5936218"/>
                  <a:gd name="connsiteY398-161952" fmla="*/ 1231677 h 2711051"/>
                  <a:gd name="connsiteX399-161953" fmla="*/ 365867 w 5936218"/>
                  <a:gd name="connsiteY399-161954" fmla="*/ 1199862 h 2711051"/>
                  <a:gd name="connsiteX400-161955" fmla="*/ 374560 w 5936218"/>
                  <a:gd name="connsiteY400-161956" fmla="*/ 1204861 h 2711051"/>
                  <a:gd name="connsiteX401-161957" fmla="*/ 377774 w 5936218"/>
                  <a:gd name="connsiteY401-161958" fmla="*/ 1199862 h 2711051"/>
                  <a:gd name="connsiteX402-161959" fmla="*/ 461933 w 5936218"/>
                  <a:gd name="connsiteY402-161960" fmla="*/ 1248254 h 2711051"/>
                  <a:gd name="connsiteX403-161961" fmla="*/ 484035 w 5936218"/>
                  <a:gd name="connsiteY403-161962" fmla="*/ 1231677 h 2711051"/>
                  <a:gd name="connsiteX404-161963" fmla="*/ 463583 w 5936218"/>
                  <a:gd name="connsiteY404-161964" fmla="*/ 1165775 h 2711051"/>
                  <a:gd name="connsiteX405-161965" fmla="*/ 549936 w 5936218"/>
                  <a:gd name="connsiteY405-161966" fmla="*/ 1079422 h 2711051"/>
                  <a:gd name="connsiteX406-161967" fmla="*/ 559742 w 5936218"/>
                  <a:gd name="connsiteY406-161968" fmla="*/ 1081523 h 2711051"/>
                  <a:gd name="connsiteX407-161969" fmla="*/ 561843 w 5936218"/>
                  <a:gd name="connsiteY407-161970" fmla="*/ 1079422 h 2711051"/>
                  <a:gd name="connsiteX408-161971" fmla="*/ 593658 w 5936218"/>
                  <a:gd name="connsiteY408-161972" fmla="*/ 1086239 h 2711051"/>
                  <a:gd name="connsiteX409-161973" fmla="*/ 620945 w 5936218"/>
                  <a:gd name="connsiteY409-161974" fmla="*/ 1110116 h 2711051"/>
                  <a:gd name="connsiteX410-161975" fmla="*/ 640835 w 5936218"/>
                  <a:gd name="connsiteY410-161976" fmla="*/ 1054425 h 2711051"/>
                  <a:gd name="connsiteX411-161977" fmla="*/ 609020 w 5936218"/>
                  <a:gd name="connsiteY411-161978" fmla="*/ 999886 h 2711051"/>
                  <a:gd name="connsiteX412-161979" fmla="*/ 624928 w 5936218"/>
                  <a:gd name="connsiteY412-161980" fmla="*/ 940802 h 2711051"/>
                  <a:gd name="connsiteX413-161981" fmla="*/ 597658 w 5936218"/>
                  <a:gd name="connsiteY413-161982" fmla="*/ 881717 h 2711051"/>
                  <a:gd name="connsiteX414-161983" fmla="*/ 611562 w 5936218"/>
                  <a:gd name="connsiteY414-161984" fmla="*/ 886043 h 2711051"/>
                  <a:gd name="connsiteX415-161985" fmla="*/ 609565 w 5936218"/>
                  <a:gd name="connsiteY415-161986" fmla="*/ 881717 h 2711051"/>
                  <a:gd name="connsiteX416-161987" fmla="*/ 711826 w 5936218"/>
                  <a:gd name="connsiteY416-161988" fmla="*/ 913532 h 2711051"/>
                  <a:gd name="connsiteX417-161989" fmla="*/ 732278 w 5936218"/>
                  <a:gd name="connsiteY417-161990" fmla="*/ 968071 h 2711051"/>
                  <a:gd name="connsiteX418-161991" fmla="*/ 684556 w 5936218"/>
                  <a:gd name="connsiteY418-161992" fmla="*/ 979433 h 2711051"/>
                  <a:gd name="connsiteX419-161993" fmla="*/ 684556 w 5936218"/>
                  <a:gd name="connsiteY419-161994" fmla="*/ 1031700 h 2711051"/>
                  <a:gd name="connsiteX420-161995" fmla="*/ 713309 w 5936218"/>
                  <a:gd name="connsiteY420-161996" fmla="*/ 1060453 h 2711051"/>
                  <a:gd name="connsiteX421-161997" fmla="*/ 763548 w 5936218"/>
                  <a:gd name="connsiteY421-161998" fmla="*/ 1043062 h 2711051"/>
                  <a:gd name="connsiteX422-161999" fmla="*/ 770365 w 5936218"/>
                  <a:gd name="connsiteY422-162000" fmla="*/ 983978 h 2711051"/>
                  <a:gd name="connsiteX423-162001" fmla="*/ 845357 w 5936218"/>
                  <a:gd name="connsiteY423-162002" fmla="*/ 936257 h 2711051"/>
                  <a:gd name="connsiteX424-162003" fmla="*/ 972614 w 5936218"/>
                  <a:gd name="connsiteY424-162004" fmla="*/ 849903 h 2711051"/>
                  <a:gd name="connsiteX425-162005" fmla="*/ 982566 w 5936218"/>
                  <a:gd name="connsiteY425-162006" fmla="*/ 851230 h 2711051"/>
                  <a:gd name="connsiteX426-162007" fmla="*/ 984521 w 5936218"/>
                  <a:gd name="connsiteY426-162008" fmla="*/ 849903 h 2711051"/>
                  <a:gd name="connsiteX427-162009" fmla="*/ 1018608 w 5936218"/>
                  <a:gd name="connsiteY427-162010" fmla="*/ 854448 h 2711051"/>
                  <a:gd name="connsiteX428-162011" fmla="*/ 979977 w 5936218"/>
                  <a:gd name="connsiteY428-162012" fmla="*/ 918077 h 2711051"/>
                  <a:gd name="connsiteX429-162013" fmla="*/ 1012666 w 5936218"/>
                  <a:gd name="connsiteY429-162014" fmla="*/ 923238 h 2711051"/>
                  <a:gd name="connsiteX430-162015" fmla="*/ 1038516 w 5936218"/>
                  <a:gd name="connsiteY430-162016" fmla="*/ 893080 h 2711051"/>
                  <a:gd name="connsiteX431-162017" fmla="*/ 1050423 w 5936218"/>
                  <a:gd name="connsiteY431-162018" fmla="*/ 893080 h 2711051"/>
                  <a:gd name="connsiteX432-162019" fmla="*/ 1108962 w 5936218"/>
                  <a:gd name="connsiteY432-162020" fmla="*/ 893080 h 2711051"/>
                  <a:gd name="connsiteX433-162021" fmla="*/ 1161229 w 5936218"/>
                  <a:gd name="connsiteY433-162022" fmla="*/ 849903 h 2711051"/>
                  <a:gd name="connsiteX434-162023" fmla="*/ 1165711 w 5936218"/>
                  <a:gd name="connsiteY434-162024" fmla="*/ 856037 h 2711051"/>
                  <a:gd name="connsiteX435-162025" fmla="*/ 1173136 w 5936218"/>
                  <a:gd name="connsiteY435-162026" fmla="*/ 849903 h 2711051"/>
                  <a:gd name="connsiteX436-162027" fmla="*/ 1210035 w 5936218"/>
                  <a:gd name="connsiteY436-162028" fmla="*/ 900396 h 2711051"/>
                  <a:gd name="connsiteX437-162029" fmla="*/ 1247583 w 5936218"/>
                  <a:gd name="connsiteY437-162030" fmla="*/ 843086 h 2711051"/>
                  <a:gd name="connsiteX438-162031" fmla="*/ 1211223 w 5936218"/>
                  <a:gd name="connsiteY438-162032" fmla="*/ 784002 h 2711051"/>
                  <a:gd name="connsiteX439-162033" fmla="*/ 1227130 w 5936218"/>
                  <a:gd name="connsiteY439-162034" fmla="*/ 747642 h 2711051"/>
                  <a:gd name="connsiteX440-162035" fmla="*/ 1237665 w 5936218"/>
                  <a:gd name="connsiteY440-162036" fmla="*/ 750780 h 2711051"/>
                  <a:gd name="connsiteX441-162037" fmla="*/ 1239037 w 5936218"/>
                  <a:gd name="connsiteY441-162038" fmla="*/ 747642 h 2711051"/>
                  <a:gd name="connsiteX442-162039" fmla="*/ 1345843 w 5936218"/>
                  <a:gd name="connsiteY442-162040" fmla="*/ 779457 h 2711051"/>
                  <a:gd name="connsiteX443-162041" fmla="*/ 1400382 w 5936218"/>
                  <a:gd name="connsiteY443-162042" fmla="*/ 811271 h 2711051"/>
                  <a:gd name="connsiteX444-162043" fmla="*/ 1519756 w 5936218"/>
                  <a:gd name="connsiteY444-162044" fmla="*/ 917855 h 2711051"/>
                  <a:gd name="connsiteX445-162045" fmla="*/ 1543003 w 5936218"/>
                  <a:gd name="connsiteY445-162046" fmla="*/ 877173 h 2711051"/>
                  <a:gd name="connsiteX446-162047" fmla="*/ 1506643 w 5936218"/>
                  <a:gd name="connsiteY446-162048" fmla="*/ 822633 h 2711051"/>
                  <a:gd name="connsiteX447-162049" fmla="*/ 1506643 w 5936218"/>
                  <a:gd name="connsiteY447-162050" fmla="*/ 799909 h 2711051"/>
                  <a:gd name="connsiteX448-162051" fmla="*/ 1463467 w 5936218"/>
                  <a:gd name="connsiteY448-162052" fmla="*/ 790819 h 2711051"/>
                  <a:gd name="connsiteX449-162053" fmla="*/ 1472556 w 5936218"/>
                  <a:gd name="connsiteY449-162054" fmla="*/ 740825 h 2711051"/>
                  <a:gd name="connsiteX450-162055" fmla="*/ 1452104 w 5936218"/>
                  <a:gd name="connsiteY450-162056" fmla="*/ 654471 h 2711051"/>
                  <a:gd name="connsiteX451-162057" fmla="*/ 1452104 w 5936218"/>
                  <a:gd name="connsiteY451-162058" fmla="*/ 618112 h 2711051"/>
                  <a:gd name="connsiteX452-162059" fmla="*/ 1522551 w 5936218"/>
                  <a:gd name="connsiteY452-162060" fmla="*/ 515851 h 2711051"/>
                  <a:gd name="connsiteX453-162061" fmla="*/ 1543003 w 5936218"/>
                  <a:gd name="connsiteY453-162062" fmla="*/ 402228 h 2711051"/>
                  <a:gd name="connsiteX454-162063" fmla="*/ 1570272 w 5936218"/>
                  <a:gd name="connsiteY454-162064" fmla="*/ 381775 h 2711051"/>
                  <a:gd name="connsiteX455-162065" fmla="*/ 1578688 w 5936218"/>
                  <a:gd name="connsiteY455-162066" fmla="*/ 384394 h 2711051"/>
                  <a:gd name="connsiteX456-162067" fmla="*/ 1582179 w 5936218"/>
                  <a:gd name="connsiteY456-162068" fmla="*/ 381775 h 2711051"/>
                  <a:gd name="connsiteX457-162069" fmla="*/ 1684440 w 5936218"/>
                  <a:gd name="connsiteY457-162070" fmla="*/ 413590 h 2711051"/>
                  <a:gd name="connsiteX458-162071" fmla="*/ 1688985 w 5936218"/>
                  <a:gd name="connsiteY458-162072" fmla="*/ 484036 h 2711051"/>
                  <a:gd name="connsiteX459-162073" fmla="*/ 1652625 w 5936218"/>
                  <a:gd name="connsiteY459-162074" fmla="*/ 574935 h 2711051"/>
                  <a:gd name="connsiteX460-162075" fmla="*/ 1679895 w 5936218"/>
                  <a:gd name="connsiteY460-162076" fmla="*/ 613567 h 2711051"/>
                  <a:gd name="connsiteX461-162077" fmla="*/ 1688985 w 5936218"/>
                  <a:gd name="connsiteY461-162078" fmla="*/ 688558 h 2711051"/>
                  <a:gd name="connsiteX462-162079" fmla="*/ 1679895 w 5936218"/>
                  <a:gd name="connsiteY462-162080" fmla="*/ 833996 h 2711051"/>
                  <a:gd name="connsiteX463-162081" fmla="*/ 1636718 w 5936218"/>
                  <a:gd name="connsiteY463-162082" fmla="*/ 1097602 h 2711051"/>
                  <a:gd name="connsiteX464-162083" fmla="*/ 1662494 w 5936218"/>
                  <a:gd name="connsiteY464-162084" fmla="*/ 1104046 h 2711051"/>
                  <a:gd name="connsiteX0-162085" fmla="*/ 1662494 w 5936218"/>
                  <a:gd name="connsiteY0-162086" fmla="*/ 1104046 h 2711051"/>
                  <a:gd name="connsiteX1-162087" fmla="*/ 3211535 w 5936218"/>
                  <a:gd name="connsiteY1-162088" fmla="*/ 1 h 2711051"/>
                  <a:gd name="connsiteX2-162089" fmla="*/ 3200173 w 5936218"/>
                  <a:gd name="connsiteY2-162090" fmla="*/ 74993 h 2711051"/>
                  <a:gd name="connsiteX3-162091" fmla="*/ 3161541 w 5936218"/>
                  <a:gd name="connsiteY3-162092" fmla="*/ 118170 h 2711051"/>
                  <a:gd name="connsiteX4-162093" fmla="*/ 3066097 w 5936218"/>
                  <a:gd name="connsiteY4-162094" fmla="*/ 193161 h 2711051"/>
                  <a:gd name="connsiteX5-162095" fmla="*/ 3034283 w 5936218"/>
                  <a:gd name="connsiteY5-162096" fmla="*/ 236338 h 2711051"/>
                  <a:gd name="connsiteX6-162097" fmla="*/ 3082005 w 5936218"/>
                  <a:gd name="connsiteY6-162098" fmla="*/ 252245 h 2711051"/>
                  <a:gd name="connsiteX7-162099" fmla="*/ 3129459 w 5936218"/>
                  <a:gd name="connsiteY7-162100" fmla="*/ 279926 h 2711051"/>
                  <a:gd name="connsiteX8-162101" fmla="*/ 3156451 w 5936218"/>
                  <a:gd name="connsiteY8-162102" fmla="*/ 256790 h 2711051"/>
                  <a:gd name="connsiteX9-162103" fmla="*/ 3158460 w 5936218"/>
                  <a:gd name="connsiteY9-162104" fmla="*/ 265274 h 2711051"/>
                  <a:gd name="connsiteX10-162105" fmla="*/ 3168359 w 5936218"/>
                  <a:gd name="connsiteY10-162106" fmla="*/ 256790 h 2711051"/>
                  <a:gd name="connsiteX11-162107" fmla="*/ 3184984 w 5936218"/>
                  <a:gd name="connsiteY11-162108" fmla="*/ 326983 h 2711051"/>
                  <a:gd name="connsiteX12-162109" fmla="*/ 3192811 w 5936218"/>
                  <a:gd name="connsiteY12-162110" fmla="*/ 311329 h 2711051"/>
                  <a:gd name="connsiteX13-162111" fmla="*/ 3251895 w 5936218"/>
                  <a:gd name="connsiteY13-162112" fmla="*/ 290877 h 2711051"/>
                  <a:gd name="connsiteX14-162113" fmla="*/ 3259833 w 5936218"/>
                  <a:gd name="connsiteY14-162114" fmla="*/ 292251 h 2711051"/>
                  <a:gd name="connsiteX15-162115" fmla="*/ 3263802 w 5936218"/>
                  <a:gd name="connsiteY15-162116" fmla="*/ 290877 h 2711051"/>
                  <a:gd name="connsiteX16-162117" fmla="*/ 3381970 w 5936218"/>
                  <a:gd name="connsiteY16-162118" fmla="*/ 311329 h 2711051"/>
                  <a:gd name="connsiteX17-162119" fmla="*/ 3388787 w 5936218"/>
                  <a:gd name="connsiteY17-162120" fmla="*/ 370413 h 2711051"/>
                  <a:gd name="connsiteX18-162121" fmla="*/ 3531529 w 5936218"/>
                  <a:gd name="connsiteY18-162122" fmla="*/ 391404 h 2711051"/>
                  <a:gd name="connsiteX19-162123" fmla="*/ 3538225 w 5936218"/>
                  <a:gd name="connsiteY19-162124" fmla="*/ 295422 h 2711051"/>
                  <a:gd name="connsiteX20-162125" fmla="*/ 3549910 w 5936218"/>
                  <a:gd name="connsiteY20-162126" fmla="*/ 298609 h 2711051"/>
                  <a:gd name="connsiteX21-162127" fmla="*/ 3550132 w 5936218"/>
                  <a:gd name="connsiteY21-162128" fmla="*/ 295422 h 2711051"/>
                  <a:gd name="connsiteX22-162129" fmla="*/ 3625123 w 5936218"/>
                  <a:gd name="connsiteY22-162130" fmla="*/ 315874 h 2711051"/>
                  <a:gd name="connsiteX23-162131" fmla="*/ 3672301 w 5936218"/>
                  <a:gd name="connsiteY23-162132" fmla="*/ 315874 h 2711051"/>
                  <a:gd name="connsiteX24-162133" fmla="*/ 3684207 w 5936218"/>
                  <a:gd name="connsiteY24-162134" fmla="*/ 315874 h 2711051"/>
                  <a:gd name="connsiteX25-162135" fmla="*/ 3743291 w 5936218"/>
                  <a:gd name="connsiteY25-162136" fmla="*/ 381775 h 2711051"/>
                  <a:gd name="connsiteX26-162137" fmla="*/ 3759199 w 5936218"/>
                  <a:gd name="connsiteY26-162138" fmla="*/ 461312 h 2711051"/>
                  <a:gd name="connsiteX27-162139" fmla="*/ 3738747 w 5936218"/>
                  <a:gd name="connsiteY27-162140" fmla="*/ 511306 h 2711051"/>
                  <a:gd name="connsiteX28-162141" fmla="*/ 3786469 w 5936218"/>
                  <a:gd name="connsiteY28-162142" fmla="*/ 602204 h 2711051"/>
                  <a:gd name="connsiteX29-162143" fmla="*/ 3835603 w 5936218"/>
                  <a:gd name="connsiteY29-162144" fmla="*/ 638110 h 2711051"/>
                  <a:gd name="connsiteX30-162145" fmla="*/ 3865460 w 5936218"/>
                  <a:gd name="connsiteY30-162146" fmla="*/ 527213 h 2711051"/>
                  <a:gd name="connsiteX31-162147" fmla="*/ 3875077 w 5936218"/>
                  <a:gd name="connsiteY31-162148" fmla="*/ 535720 h 2711051"/>
                  <a:gd name="connsiteX32-162149" fmla="*/ 3877367 w 5936218"/>
                  <a:gd name="connsiteY32-162150" fmla="*/ 527213 h 2711051"/>
                  <a:gd name="connsiteX33-162151" fmla="*/ 3932151 w 5936218"/>
                  <a:gd name="connsiteY33-162152" fmla="*/ 575676 h 2711051"/>
                  <a:gd name="connsiteX34-162153" fmla="*/ 3988173 w 5936218"/>
                  <a:gd name="connsiteY34-162154" fmla="*/ 547665 h 2711051"/>
                  <a:gd name="connsiteX35-162155" fmla="*/ 3993852 w 5936218"/>
                  <a:gd name="connsiteY35-162156" fmla="*/ 550780 h 2711051"/>
                  <a:gd name="connsiteX36-162157" fmla="*/ 4000080 w 5936218"/>
                  <a:gd name="connsiteY36-162158" fmla="*/ 547665 h 2711051"/>
                  <a:gd name="connsiteX37-162159" fmla="*/ 4062426 w 5936218"/>
                  <a:gd name="connsiteY37-162160" fmla="*/ 581855 h 2711051"/>
                  <a:gd name="connsiteX38-162161" fmla="*/ 4085889 w 5936218"/>
                  <a:gd name="connsiteY38-162162" fmla="*/ 554483 h 2711051"/>
                  <a:gd name="connsiteX39-162163" fmla="*/ 4095563 w 5936218"/>
                  <a:gd name="connsiteY39-162164" fmla="*/ 557087 h 2711051"/>
                  <a:gd name="connsiteX40-162165" fmla="*/ 4097796 w 5936218"/>
                  <a:gd name="connsiteY40-162166" fmla="*/ 554483 h 2711051"/>
                  <a:gd name="connsiteX41-162167" fmla="*/ 4144150 w 5936218"/>
                  <a:gd name="connsiteY41-162168" fmla="*/ 566963 h 2711051"/>
                  <a:gd name="connsiteX42-162169" fmla="*/ 4117703 w 5936218"/>
                  <a:gd name="connsiteY42-162170" fmla="*/ 456767 h 2711051"/>
                  <a:gd name="connsiteX43-162171" fmla="*/ 4165425 w 5936218"/>
                  <a:gd name="connsiteY43-162172" fmla="*/ 402228 h 2711051"/>
                  <a:gd name="connsiteX44-162173" fmla="*/ 4175231 w 5936218"/>
                  <a:gd name="connsiteY44-162174" fmla="*/ 404629 h 2711051"/>
                  <a:gd name="connsiteX45-162175" fmla="*/ 4177332 w 5936218"/>
                  <a:gd name="connsiteY45-162176" fmla="*/ 402228 h 2711051"/>
                  <a:gd name="connsiteX46-162177" fmla="*/ 4511384 w 5936218"/>
                  <a:gd name="connsiteY46-162178" fmla="*/ 484036 h 2711051"/>
                  <a:gd name="connsiteX47-162179" fmla="*/ 4543199 w 5936218"/>
                  <a:gd name="connsiteY47-162180" fmla="*/ 554483 h 2711051"/>
                  <a:gd name="connsiteX48-162181" fmla="*/ 4639242 w 5936218"/>
                  <a:gd name="connsiteY48-162182" fmla="*/ 637125 h 2711051"/>
                  <a:gd name="connsiteX49-162183" fmla="*/ 4774445 w 5936218"/>
                  <a:gd name="connsiteY49-162184" fmla="*/ 618112 h 2711051"/>
                  <a:gd name="connsiteX50-162185" fmla="*/ 4778496 w 5936218"/>
                  <a:gd name="connsiteY50-162186" fmla="*/ 619216 h 2711051"/>
                  <a:gd name="connsiteX51-162187" fmla="*/ 4786352 w 5936218"/>
                  <a:gd name="connsiteY51-162188" fmla="*/ 618112 h 2711051"/>
                  <a:gd name="connsiteX52-162189" fmla="*/ 4861343 w 5936218"/>
                  <a:gd name="connsiteY52-162190" fmla="*/ 638564 h 2711051"/>
                  <a:gd name="connsiteX53-162191" fmla="*/ 4893158 w 5936218"/>
                  <a:gd name="connsiteY53-162192" fmla="*/ 681741 h 2711051"/>
                  <a:gd name="connsiteX54-162193" fmla="*/ 4888613 w 5936218"/>
                  <a:gd name="connsiteY54-162194" fmla="*/ 763549 h 2711051"/>
                  <a:gd name="connsiteX55-162195" fmla="*/ 4927677 w 5936218"/>
                  <a:gd name="connsiteY55-162196" fmla="*/ 788221 h 2711051"/>
                  <a:gd name="connsiteX56-162197" fmla="*/ 4967605 w 5936218"/>
                  <a:gd name="connsiteY56-162198" fmla="*/ 774912 h 2711051"/>
                  <a:gd name="connsiteX57-162199" fmla="*/ 5038051 w 5936218"/>
                  <a:gd name="connsiteY57-162200" fmla="*/ 768094 h 2711051"/>
                  <a:gd name="connsiteX58-162201" fmla="*/ 5040730 w 5936218"/>
                  <a:gd name="connsiteY58-162202" fmla="*/ 768987 h 2711051"/>
                  <a:gd name="connsiteX59-162203" fmla="*/ 5049958 w 5936218"/>
                  <a:gd name="connsiteY59-162204" fmla="*/ 768094 h 2711051"/>
                  <a:gd name="connsiteX60-162205" fmla="*/ 5114249 w 5936218"/>
                  <a:gd name="connsiteY60-162206" fmla="*/ 789525 h 2711051"/>
                  <a:gd name="connsiteX61-162207" fmla="*/ 5176671 w 5936218"/>
                  <a:gd name="connsiteY61-162208" fmla="*/ 779457 h 2711051"/>
                  <a:gd name="connsiteX62-162209" fmla="*/ 5177801 w 5936218"/>
                  <a:gd name="connsiteY62-162210" fmla="*/ 781195 h 2711051"/>
                  <a:gd name="connsiteX63-162211" fmla="*/ 5188578 w 5936218"/>
                  <a:gd name="connsiteY63-162212" fmla="*/ 779457 h 2711051"/>
                  <a:gd name="connsiteX64-162213" fmla="*/ 5243719 w 5936218"/>
                  <a:gd name="connsiteY64-162214" fmla="*/ 864288 h 2711051"/>
                  <a:gd name="connsiteX65-162215" fmla="*/ 5283477 w 5936218"/>
                  <a:gd name="connsiteY65-162216" fmla="*/ 833996 h 2711051"/>
                  <a:gd name="connsiteX66-162217" fmla="*/ 5258480 w 5936218"/>
                  <a:gd name="connsiteY66-162218" fmla="*/ 768094 h 2711051"/>
                  <a:gd name="connsiteX67-162219" fmla="*/ 5267570 w 5936218"/>
                  <a:gd name="connsiteY67-162220" fmla="*/ 720373 h 2711051"/>
                  <a:gd name="connsiteX68-162221" fmla="*/ 5278896 w 5936218"/>
                  <a:gd name="connsiteY68-162222" fmla="*/ 723422 h 2711051"/>
                  <a:gd name="connsiteX69-162223" fmla="*/ 5279477 w 5936218"/>
                  <a:gd name="connsiteY69-162224" fmla="*/ 720373 h 2711051"/>
                  <a:gd name="connsiteX70-162225" fmla="*/ 5395510 w 5936218"/>
                  <a:gd name="connsiteY70-162226" fmla="*/ 751612 h 2711051"/>
                  <a:gd name="connsiteX71-162227" fmla="*/ 5463001 w 5936218"/>
                  <a:gd name="connsiteY71-162228" fmla="*/ 747642 h 2711051"/>
                  <a:gd name="connsiteX72-162229" fmla="*/ 5464386 w 5936218"/>
                  <a:gd name="connsiteY72-162230" fmla="*/ 748261 h 2711051"/>
                  <a:gd name="connsiteX73-162231" fmla="*/ 5474909 w 5936218"/>
                  <a:gd name="connsiteY73-162232" fmla="*/ 747642 h 2711051"/>
                  <a:gd name="connsiteX74-162233" fmla="*/ 5581715 w 5936218"/>
                  <a:gd name="connsiteY74-162234" fmla="*/ 795364 h 2711051"/>
                  <a:gd name="connsiteX75-162235" fmla="*/ 5633981 w 5936218"/>
                  <a:gd name="connsiteY75-162236" fmla="*/ 838541 h 2711051"/>
                  <a:gd name="connsiteX76-162237" fmla="*/ 5720335 w 5936218"/>
                  <a:gd name="connsiteY76-162238" fmla="*/ 918077 h 2711051"/>
                  <a:gd name="connsiteX77-162239" fmla="*/ 5822595 w 5936218"/>
                  <a:gd name="connsiteY77-162240" fmla="*/ 1015793 h 2711051"/>
                  <a:gd name="connsiteX78-162241" fmla="*/ 5818051 w 5936218"/>
                  <a:gd name="connsiteY78-162242" fmla="*/ 1070332 h 2711051"/>
                  <a:gd name="connsiteX79-162243" fmla="*/ 5825679 w 5936218"/>
                  <a:gd name="connsiteY79-162244" fmla="*/ 1077960 h 2711051"/>
                  <a:gd name="connsiteX80-162245" fmla="*/ 5822051 w 5936218"/>
                  <a:gd name="connsiteY80-162246" fmla="*/ 1027155 h 2711051"/>
                  <a:gd name="connsiteX81-162247" fmla="*/ 5834092 w 5936218"/>
                  <a:gd name="connsiteY81-162248" fmla="*/ 1029028 h 2711051"/>
                  <a:gd name="connsiteX82-162249" fmla="*/ 5833958 w 5936218"/>
                  <a:gd name="connsiteY82-162250" fmla="*/ 1027155 h 2711051"/>
                  <a:gd name="connsiteX83-162251" fmla="*/ 5936219 w 5936218"/>
                  <a:gd name="connsiteY83-162252" fmla="*/ 1043062 h 2711051"/>
                  <a:gd name="connsiteX84-162253" fmla="*/ 5908949 w 5936218"/>
                  <a:gd name="connsiteY84-162254" fmla="*/ 1258947 h 2711051"/>
                  <a:gd name="connsiteX85-162255" fmla="*/ 5893042 w 5936218"/>
                  <a:gd name="connsiteY85-162256" fmla="*/ 1274854 h 2711051"/>
                  <a:gd name="connsiteX86-162257" fmla="*/ 5861227 w 5936218"/>
                  <a:gd name="connsiteY86-162258" fmla="*/ 1274854 h 2711051"/>
                  <a:gd name="connsiteX87-162259" fmla="*/ 5817506 w 5936218"/>
                  <a:gd name="connsiteY87-162260" fmla="*/ 1240767 h 2711051"/>
                  <a:gd name="connsiteX88-162261" fmla="*/ 5767511 w 5936218"/>
                  <a:gd name="connsiteY88-162262" fmla="*/ 1215770 h 2711051"/>
                  <a:gd name="connsiteX89-162263" fmla="*/ 5729132 w 5936218"/>
                  <a:gd name="connsiteY89-162264" fmla="*/ 1167751 h 2711051"/>
                  <a:gd name="connsiteX90-162265" fmla="*/ 5695337 w 5936218"/>
                  <a:gd name="connsiteY90-162266" fmla="*/ 1177138 h 2711051"/>
                  <a:gd name="connsiteX91-162267" fmla="*/ 5693366 w 5936218"/>
                  <a:gd name="connsiteY91-162268" fmla="*/ 1174378 h 2711051"/>
                  <a:gd name="connsiteX92-162269" fmla="*/ 5640799 w 5936218"/>
                  <a:gd name="connsiteY92-162270" fmla="*/ 1133961 h 2711051"/>
                  <a:gd name="connsiteX93-162271" fmla="*/ 5656705 w 5936218"/>
                  <a:gd name="connsiteY93-162272" fmla="*/ 1177138 h 2711051"/>
                  <a:gd name="connsiteX94-162273" fmla="*/ 5586259 w 5936218"/>
                  <a:gd name="connsiteY94-162274" fmla="*/ 1252129 h 2711051"/>
                  <a:gd name="connsiteX95-162275" fmla="*/ 5575676 w 5936218"/>
                  <a:gd name="connsiteY95-162276" fmla="*/ 1251121 h 2711051"/>
                  <a:gd name="connsiteX96-162277" fmla="*/ 5539436 w 5936218"/>
                  <a:gd name="connsiteY96-162278" fmla="*/ 1248804 h 2711051"/>
                  <a:gd name="connsiteX97-162279" fmla="*/ 5593077 w 5936218"/>
                  <a:gd name="connsiteY97-162280" fmla="*/ 1354390 h 2711051"/>
                  <a:gd name="connsiteX98-162281" fmla="*/ 5613529 w 5936218"/>
                  <a:gd name="connsiteY98-162282" fmla="*/ 1413474 h 2711051"/>
                  <a:gd name="connsiteX99-162283" fmla="*/ 5608984 w 5936218"/>
                  <a:gd name="connsiteY99-162284" fmla="*/ 1436199 h 2711051"/>
                  <a:gd name="connsiteX100-162285" fmla="*/ 5597799 w 5936218"/>
                  <a:gd name="connsiteY100-162286" fmla="*/ 1432590 h 2711051"/>
                  <a:gd name="connsiteX101-162287" fmla="*/ 5534271 w 5936218"/>
                  <a:gd name="connsiteY101-162288" fmla="*/ 1415939 h 2711051"/>
                  <a:gd name="connsiteX102-162289" fmla="*/ 5436277 w 5936218"/>
                  <a:gd name="connsiteY102-162290" fmla="*/ 1472558 h 2711051"/>
                  <a:gd name="connsiteX103-162291" fmla="*/ 5397645 w 5936218"/>
                  <a:gd name="connsiteY103-162292" fmla="*/ 1483921 h 2711051"/>
                  <a:gd name="connsiteX104-162293" fmla="*/ 5345378 w 5936218"/>
                  <a:gd name="connsiteY104-162294" fmla="*/ 1538460 h 2711051"/>
                  <a:gd name="connsiteX105-162295" fmla="*/ 5290839 w 5936218"/>
                  <a:gd name="connsiteY105-162296" fmla="*/ 1586181 h 2711051"/>
                  <a:gd name="connsiteX106-162297" fmla="*/ 5274932 w 5936218"/>
                  <a:gd name="connsiteY106-162298" fmla="*/ 1617996 h 2711051"/>
                  <a:gd name="connsiteX107-162299" fmla="*/ 5267238 w 5936218"/>
                  <a:gd name="connsiteY107-162300" fmla="*/ 1609569 h 2711051"/>
                  <a:gd name="connsiteX108-162301" fmla="*/ 5263025 w 5936218"/>
                  <a:gd name="connsiteY108-162302" fmla="*/ 1617996 h 2711051"/>
                  <a:gd name="connsiteX109-162303" fmla="*/ 5219538 w 5936218"/>
                  <a:gd name="connsiteY109-162304" fmla="*/ 1570368 h 2711051"/>
                  <a:gd name="connsiteX110-162305" fmla="*/ 5129494 w 5936218"/>
                  <a:gd name="connsiteY110-162306" fmla="*/ 1624813 h 2711051"/>
                  <a:gd name="connsiteX111-162307" fmla="*/ 5126389 w 5936218"/>
                  <a:gd name="connsiteY111-162308" fmla="*/ 1619491 h 2711051"/>
                  <a:gd name="connsiteX112-162309" fmla="*/ 5117587 w 5936218"/>
                  <a:gd name="connsiteY112-162310" fmla="*/ 1624813 h 2711051"/>
                  <a:gd name="connsiteX113-162311" fmla="*/ 5105544 w 5936218"/>
                  <a:gd name="connsiteY113-162312" fmla="*/ 1604167 h 2711051"/>
                  <a:gd name="connsiteX114-162313" fmla="*/ 5074955 w 5936218"/>
                  <a:gd name="connsiteY114-162314" fmla="*/ 1629358 h 2711051"/>
                  <a:gd name="connsiteX115-162315" fmla="*/ 5065718 w 5936218"/>
                  <a:gd name="connsiteY115-162316" fmla="*/ 1627159 h 2711051"/>
                  <a:gd name="connsiteX116-162317" fmla="*/ 5063048 w 5936218"/>
                  <a:gd name="connsiteY116-162318" fmla="*/ 1629358 h 2711051"/>
                  <a:gd name="connsiteX117-162319" fmla="*/ 5026594 w 5936218"/>
                  <a:gd name="connsiteY117-162320" fmla="*/ 1620679 h 2711051"/>
                  <a:gd name="connsiteX118-162321" fmla="*/ 5015871 w 5936218"/>
                  <a:gd name="connsiteY118-162322" fmla="*/ 1665718 h 2711051"/>
                  <a:gd name="connsiteX119-162323" fmla="*/ 4974967 w 5936218"/>
                  <a:gd name="connsiteY119-162324" fmla="*/ 1731619 h 2711051"/>
                  <a:gd name="connsiteX120-162325" fmla="*/ 4974967 w 5936218"/>
                  <a:gd name="connsiteY120-162326" fmla="*/ 1763434 h 2711051"/>
                  <a:gd name="connsiteX121-162327" fmla="*/ 5011326 w 5936218"/>
                  <a:gd name="connsiteY121-162328" fmla="*/ 1877057 h 2711051"/>
                  <a:gd name="connsiteX122-162329" fmla="*/ 4999419 w 5936218"/>
                  <a:gd name="connsiteY122-162330" fmla="*/ 1877057 h 2711051"/>
                  <a:gd name="connsiteX123-162331" fmla="*/ 4974967 w 5936218"/>
                  <a:gd name="connsiteY123-162332" fmla="*/ 1877057 h 2711051"/>
                  <a:gd name="connsiteX124-162333" fmla="*/ 4963605 w 5936218"/>
                  <a:gd name="connsiteY124-162334" fmla="*/ 1929323 h 2711051"/>
                  <a:gd name="connsiteX125-162335" fmla="*/ 4974967 w 5936218"/>
                  <a:gd name="connsiteY125-162336" fmla="*/ 1956593 h 2711051"/>
                  <a:gd name="connsiteX126-162337" fmla="*/ 4909065 w 5936218"/>
                  <a:gd name="connsiteY126-162338" fmla="*/ 1990680 h 2711051"/>
                  <a:gd name="connsiteX127-162339" fmla="*/ 4897703 w 5936218"/>
                  <a:gd name="connsiteY127-162340" fmla="*/ 2058854 h 2711051"/>
                  <a:gd name="connsiteX128-162341" fmla="*/ 4845437 w 5936218"/>
                  <a:gd name="connsiteY128-162342" fmla="*/ 2074761 h 2711051"/>
                  <a:gd name="connsiteX129-162343" fmla="*/ 4834074 w 5936218"/>
                  <a:gd name="connsiteY129-162344" fmla="*/ 2133845 h 2711051"/>
                  <a:gd name="connsiteX130-162345" fmla="*/ 4779535 w 5936218"/>
                  <a:gd name="connsiteY130-162346" fmla="*/ 2192929 h 2711051"/>
                  <a:gd name="connsiteX131-162347" fmla="*/ 4777225 w 5936218"/>
                  <a:gd name="connsiteY131-162348" fmla="*/ 2182533 h 2711051"/>
                  <a:gd name="connsiteX132-162349" fmla="*/ 4767628 w 5936218"/>
                  <a:gd name="connsiteY132-162350" fmla="*/ 2192929 h 2711051"/>
                  <a:gd name="connsiteX133-162351" fmla="*/ 4758538 w 5936218"/>
                  <a:gd name="connsiteY133-162352" fmla="*/ 2152025 h 2711051"/>
                  <a:gd name="connsiteX134-162353" fmla="*/ 4742631 w 5936218"/>
                  <a:gd name="connsiteY134-162354" fmla="*/ 2065671 h 2711051"/>
                  <a:gd name="connsiteX135-162355" fmla="*/ 4715361 w 5936218"/>
                  <a:gd name="connsiteY135-162356" fmla="*/ 1924779 h 2711051"/>
                  <a:gd name="connsiteX136-162357" fmla="*/ 4735813 w 5936218"/>
                  <a:gd name="connsiteY136-162358" fmla="*/ 1833880 h 2711051"/>
                  <a:gd name="connsiteX137-162359" fmla="*/ 4767628 w 5936218"/>
                  <a:gd name="connsiteY137-162360" fmla="*/ 1790703 h 2711051"/>
                  <a:gd name="connsiteX138-162361" fmla="*/ 4767628 w 5936218"/>
                  <a:gd name="connsiteY138-162362" fmla="*/ 1763434 h 2711051"/>
                  <a:gd name="connsiteX139-162363" fmla="*/ 4826712 w 5936218"/>
                  <a:gd name="connsiteY139-162364" fmla="*/ 1747526 h 2711051"/>
                  <a:gd name="connsiteX140-162365" fmla="*/ 4892613 w 5936218"/>
                  <a:gd name="connsiteY140-162366" fmla="*/ 1656628 h 2711051"/>
                  <a:gd name="connsiteX141-162367" fmla="*/ 4956243 w 5936218"/>
                  <a:gd name="connsiteY141-162368" fmla="*/ 1581637 h 2711051"/>
                  <a:gd name="connsiteX142-162369" fmla="*/ 5022143 w 5936218"/>
                  <a:gd name="connsiteY142-162370" fmla="*/ 1522552 h 2711051"/>
                  <a:gd name="connsiteX143-162371" fmla="*/ 5046694 w 5936218"/>
                  <a:gd name="connsiteY143-162372" fmla="*/ 1415425 h 2711051"/>
                  <a:gd name="connsiteX144-162373" fmla="*/ 5015871 w 5936218"/>
                  <a:gd name="connsiteY144-162374" fmla="*/ 1420292 h 2711051"/>
                  <a:gd name="connsiteX145-162375" fmla="*/ 4995419 w 5936218"/>
                  <a:gd name="connsiteY145-162376" fmla="*/ 1483921 h 2711051"/>
                  <a:gd name="connsiteX146-162377" fmla="*/ 4904521 w 5936218"/>
                  <a:gd name="connsiteY146-162378" fmla="*/ 1570274 h 2711051"/>
                  <a:gd name="connsiteX147-162379" fmla="*/ 4901708 w 5936218"/>
                  <a:gd name="connsiteY147-162380" fmla="*/ 1561634 h 2711051"/>
                  <a:gd name="connsiteX148-162381" fmla="*/ 4892613 w 5936218"/>
                  <a:gd name="connsiteY148-162382" fmla="*/ 1570274 h 2711051"/>
                  <a:gd name="connsiteX149-162383" fmla="*/ 4861835 w 5936218"/>
                  <a:gd name="connsiteY149-162384" fmla="*/ 1475740 h 2711051"/>
                  <a:gd name="connsiteX150-162385" fmla="*/ 4779535 w 5936218"/>
                  <a:gd name="connsiteY150-162386" fmla="*/ 1499828 h 2711051"/>
                  <a:gd name="connsiteX151-162387" fmla="*/ 4684091 w 5936218"/>
                  <a:gd name="connsiteY151-162388" fmla="*/ 1624813 h 2711051"/>
                  <a:gd name="connsiteX152-162389" fmla="*/ 4715906 w 5936218"/>
                  <a:gd name="connsiteY152-162390" fmla="*/ 1672535 h 2711051"/>
                  <a:gd name="connsiteX153-162391" fmla="*/ 4636369 w 5936218"/>
                  <a:gd name="connsiteY153-162392" fmla="*/ 1688442 h 2711051"/>
                  <a:gd name="connsiteX154-162393" fmla="*/ 4577285 w 5936218"/>
                  <a:gd name="connsiteY154-162394" fmla="*/ 1692987 h 2711051"/>
                  <a:gd name="connsiteX155-162395" fmla="*/ 4577373 w 5936218"/>
                  <a:gd name="connsiteY155-162396" fmla="*/ 1692065 h 2711051"/>
                  <a:gd name="connsiteX156-162397" fmla="*/ 4565379 w 5936218"/>
                  <a:gd name="connsiteY156-162398" fmla="*/ 1692987 h 2711051"/>
                  <a:gd name="connsiteX157-162399" fmla="*/ 4569923 w 5936218"/>
                  <a:gd name="connsiteY157-162400" fmla="*/ 1645266 h 2711051"/>
                  <a:gd name="connsiteX158-162401" fmla="*/ 4520081 w 5936218"/>
                  <a:gd name="connsiteY158-162402" fmla="*/ 1635680 h 2711051"/>
                  <a:gd name="connsiteX159-162403" fmla="*/ 4475025 w 5936218"/>
                  <a:gd name="connsiteY159-162404" fmla="*/ 1665718 h 2711051"/>
                  <a:gd name="connsiteX160-162405" fmla="*/ 4464394 w 5936218"/>
                  <a:gd name="connsiteY160-162406" fmla="*/ 1664867 h 2711051"/>
                  <a:gd name="connsiteX161-162407" fmla="*/ 4463118 w 5936218"/>
                  <a:gd name="connsiteY161-162408" fmla="*/ 1665718 h 2711051"/>
                  <a:gd name="connsiteX162-162409" fmla="*/ 4357637 w 5936218"/>
                  <a:gd name="connsiteY162-162410" fmla="*/ 1657279 h 2711051"/>
                  <a:gd name="connsiteX163-162411" fmla="*/ 4243233 w 5936218"/>
                  <a:gd name="connsiteY163-162412" fmla="*/ 1677080 h 2711051"/>
                  <a:gd name="connsiteX164-162413" fmla="*/ 4125065 w 5936218"/>
                  <a:gd name="connsiteY164-162414" fmla="*/ 1811155 h 2711051"/>
                  <a:gd name="connsiteX165-162415" fmla="*/ 4059164 w 5936218"/>
                  <a:gd name="connsiteY165-162416" fmla="*/ 2015677 h 2711051"/>
                  <a:gd name="connsiteX166-162417" fmla="*/ 4087782 w 5936218"/>
                  <a:gd name="connsiteY166-162418" fmla="*/ 2024094 h 2711051"/>
                  <a:gd name="connsiteX167-162419" fmla="*/ 4106341 w 5936218"/>
                  <a:gd name="connsiteY167-162420" fmla="*/ 1995225 h 2711051"/>
                  <a:gd name="connsiteX168-162421" fmla="*/ 4117411 w 5936218"/>
                  <a:gd name="connsiteY168-162422" fmla="*/ 1996527 h 2711051"/>
                  <a:gd name="connsiteX169-162423" fmla="*/ 4118248 w 5936218"/>
                  <a:gd name="connsiteY169-162424" fmla="*/ 1995225 h 2711051"/>
                  <a:gd name="connsiteX170-162425" fmla="*/ 4156880 w 5936218"/>
                  <a:gd name="connsiteY170-162426" fmla="*/ 1999770 h 2711051"/>
                  <a:gd name="connsiteX171-162427" fmla="*/ 4211419 w 5936218"/>
                  <a:gd name="connsiteY171-162428" fmla="*/ 2070216 h 2711051"/>
                  <a:gd name="connsiteX172-162429" fmla="*/ 4215964 w 5936218"/>
                  <a:gd name="connsiteY172-162430" fmla="*/ 2117938 h 2711051"/>
                  <a:gd name="connsiteX173-162431" fmla="*/ 4184149 w 5936218"/>
                  <a:gd name="connsiteY173-162432" fmla="*/ 2177022 h 2711051"/>
                  <a:gd name="connsiteX174-162433" fmla="*/ 4177332 w 5936218"/>
                  <a:gd name="connsiteY174-162434" fmla="*/ 2247468 h 2711051"/>
                  <a:gd name="connsiteX175-162435" fmla="*/ 4161425 w 5936218"/>
                  <a:gd name="connsiteY175-162436" fmla="*/ 2333822 h 2711051"/>
                  <a:gd name="connsiteX176-162437" fmla="*/ 4109158 w 5936218"/>
                  <a:gd name="connsiteY176-162438" fmla="*/ 2413358 h 2711051"/>
                  <a:gd name="connsiteX177-162439" fmla="*/ 4097796 w 5936218"/>
                  <a:gd name="connsiteY177-162440" fmla="*/ 2451990 h 2711051"/>
                  <a:gd name="connsiteX178-162441" fmla="*/ 4043257 w 5936218"/>
                  <a:gd name="connsiteY178-162442" fmla="*/ 2511074 h 2711051"/>
                  <a:gd name="connsiteX179-162443" fmla="*/ 3995535 w 5936218"/>
                  <a:gd name="connsiteY179-162444" fmla="*/ 2570158 h 2711051"/>
                  <a:gd name="connsiteX180-162445" fmla="*/ 3975083 w 5936218"/>
                  <a:gd name="connsiteY180-162446" fmla="*/ 2601973 h 2711051"/>
                  <a:gd name="connsiteX181-162447" fmla="*/ 3925089 w 5936218"/>
                  <a:gd name="connsiteY181-162448" fmla="*/ 2629242 h 2711051"/>
                  <a:gd name="connsiteX182-162449" fmla="*/ 3913182 w 5936218"/>
                  <a:gd name="connsiteY182-162450" fmla="*/ 2629242 h 2711051"/>
                  <a:gd name="connsiteX183-162451" fmla="*/ 3904637 w 5936218"/>
                  <a:gd name="connsiteY183-162452" fmla="*/ 2629242 h 2711051"/>
                  <a:gd name="connsiteX184-162453" fmla="*/ 3892729 w 5936218"/>
                  <a:gd name="connsiteY184-162454" fmla="*/ 2629242 h 2711051"/>
                  <a:gd name="connsiteX185-162455" fmla="*/ 3829645 w 5936218"/>
                  <a:gd name="connsiteY185-162456" fmla="*/ 2640605 h 2711051"/>
                  <a:gd name="connsiteX186-162457" fmla="*/ 3822828 w 5936218"/>
                  <a:gd name="connsiteY186-162458" fmla="*/ 2661057 h 2711051"/>
                  <a:gd name="connsiteX187-162459" fmla="*/ 3818283 w 5936218"/>
                  <a:gd name="connsiteY187-162460" fmla="*/ 2651967 h 2711051"/>
                  <a:gd name="connsiteX188-162461" fmla="*/ 3818283 w 5936218"/>
                  <a:gd name="connsiteY188-162462" fmla="*/ 2640241 h 2711051"/>
                  <a:gd name="connsiteX189-162463" fmla="*/ 3849553 w 5936218"/>
                  <a:gd name="connsiteY189-162464" fmla="*/ 2499712 h 2711051"/>
                  <a:gd name="connsiteX190-162465" fmla="*/ 3858814 w 5936218"/>
                  <a:gd name="connsiteY190-162466" fmla="*/ 2501917 h 2711051"/>
                  <a:gd name="connsiteX191-162467" fmla="*/ 3861460 w 5936218"/>
                  <a:gd name="connsiteY191-162468" fmla="*/ 2499712 h 2711051"/>
                  <a:gd name="connsiteX192-162469" fmla="*/ 3898487 w 5936218"/>
                  <a:gd name="connsiteY192-162470" fmla="*/ 2508528 h 2711051"/>
                  <a:gd name="connsiteX193-162471" fmla="*/ 3919999 w 5936218"/>
                  <a:gd name="connsiteY193-162472" fmla="*/ 2463353 h 2711051"/>
                  <a:gd name="connsiteX194-162473" fmla="*/ 3935906 w 5936218"/>
                  <a:gd name="connsiteY194-162474" fmla="*/ 2404268 h 2711051"/>
                  <a:gd name="connsiteX195-162475" fmla="*/ 3947269 w 5936218"/>
                  <a:gd name="connsiteY195-162476" fmla="*/ 2381544 h 2711051"/>
                  <a:gd name="connsiteX196-162477" fmla="*/ 3966292 w 5936218"/>
                  <a:gd name="connsiteY196-162478" fmla="*/ 2337156 h 2711051"/>
                  <a:gd name="connsiteX197-162479" fmla="*/ 3915999 w 5936218"/>
                  <a:gd name="connsiteY197-162480" fmla="*/ 2349729 h 2711051"/>
                  <a:gd name="connsiteX198-162481" fmla="*/ 3888729 w 5936218"/>
                  <a:gd name="connsiteY198-162482" fmla="*/ 2372454 h 2711051"/>
                  <a:gd name="connsiteX199-162483" fmla="*/ 3876822 w 5936218"/>
                  <a:gd name="connsiteY199-162484" fmla="*/ 2372454 h 2711051"/>
                  <a:gd name="connsiteX200-162485" fmla="*/ 3829645 w 5936218"/>
                  <a:gd name="connsiteY200-162486" fmla="*/ 2372454 h 2711051"/>
                  <a:gd name="connsiteX201-162487" fmla="*/ 3817738 w 5936218"/>
                  <a:gd name="connsiteY201-162488" fmla="*/ 2372454 h 2711051"/>
                  <a:gd name="connsiteX202-162489" fmla="*/ 3801831 w 5936218"/>
                  <a:gd name="connsiteY202-162490" fmla="*/ 2317915 h 2711051"/>
                  <a:gd name="connsiteX203-162491" fmla="*/ 3758654 w 5936218"/>
                  <a:gd name="connsiteY203-162492" fmla="*/ 2279283 h 2711051"/>
                  <a:gd name="connsiteX204-162493" fmla="*/ 3692753 w 5936218"/>
                  <a:gd name="connsiteY204-162494" fmla="*/ 2263376 h 2711051"/>
                  <a:gd name="connsiteX205-162495" fmla="*/ 3683663 w 5936218"/>
                  <a:gd name="connsiteY205-162496" fmla="*/ 2204292 h 2711051"/>
                  <a:gd name="connsiteX206-162497" fmla="*/ 3672301 w 5936218"/>
                  <a:gd name="connsiteY206-162498" fmla="*/ 2172477 h 2711051"/>
                  <a:gd name="connsiteX207-162499" fmla="*/ 3656393 w 5936218"/>
                  <a:gd name="connsiteY207-162500" fmla="*/ 2145208 h 2711051"/>
                  <a:gd name="connsiteX208-162501" fmla="*/ 3633669 w 5936218"/>
                  <a:gd name="connsiteY208-162502" fmla="*/ 2086123 h 2711051"/>
                  <a:gd name="connsiteX209-162503" fmla="*/ 3601854 w 5936218"/>
                  <a:gd name="connsiteY209-162504" fmla="*/ 2065671 h 2711051"/>
                  <a:gd name="connsiteX210-162505" fmla="*/ 3545995 w 5936218"/>
                  <a:gd name="connsiteY210-162506" fmla="*/ 2044187 h 2711051"/>
                  <a:gd name="connsiteX211-162507" fmla="*/ 3506955 w 5936218"/>
                  <a:gd name="connsiteY211-162508" fmla="*/ 2049764 h 2711051"/>
                  <a:gd name="connsiteX212-162509" fmla="*/ 3463779 w 5936218"/>
                  <a:gd name="connsiteY212-162510" fmla="*/ 2058854 h 2711051"/>
                  <a:gd name="connsiteX213-162511" fmla="*/ 3431964 w 5936218"/>
                  <a:gd name="connsiteY213-162512" fmla="*/ 2086123 h 2711051"/>
                  <a:gd name="connsiteX214-162513" fmla="*/ 3452416 w 5936218"/>
                  <a:gd name="connsiteY214-162514" fmla="*/ 2102031 h 2711051"/>
                  <a:gd name="connsiteX215-162515" fmla="*/ 3452416 w 5936218"/>
                  <a:gd name="connsiteY215-162516" fmla="*/ 2133845 h 2711051"/>
                  <a:gd name="connsiteX216-162517" fmla="*/ 1811153 w 5936218"/>
                  <a:gd name="connsiteY216-162518" fmla="*/ 1999770 h 2711051"/>
                  <a:gd name="connsiteX217-162519" fmla="*/ 1748069 w 5936218"/>
                  <a:gd name="connsiteY217-162520" fmla="*/ 2038402 h 2711051"/>
                  <a:gd name="connsiteX218-162521" fmla="*/ 1711709 w 5936218"/>
                  <a:gd name="connsiteY218-162522" fmla="*/ 2042947 h 2711051"/>
                  <a:gd name="connsiteX219-162523" fmla="*/ 1711926 w 5936218"/>
                  <a:gd name="connsiteY219-162524" fmla="*/ 2041431 h 2711051"/>
                  <a:gd name="connsiteX220-162525" fmla="*/ 1699803 w 5936218"/>
                  <a:gd name="connsiteY220-162526" fmla="*/ 2042947 h 2711051"/>
                  <a:gd name="connsiteX221-162527" fmla="*/ 1704347 w 5936218"/>
                  <a:gd name="connsiteY221-162528" fmla="*/ 2011132 h 2711051"/>
                  <a:gd name="connsiteX222-162529" fmla="*/ 1662460 w 5936218"/>
                  <a:gd name="connsiteY222-162530" fmla="*/ 1993181 h 2711051"/>
                  <a:gd name="connsiteX223-162531" fmla="*/ 1629901 w 5936218"/>
                  <a:gd name="connsiteY223-162532" fmla="*/ 2006587 h 2711051"/>
                  <a:gd name="connsiteX224-162533" fmla="*/ 1629300 w 5936218"/>
                  <a:gd name="connsiteY224-162534" fmla="*/ 2001932 h 2711051"/>
                  <a:gd name="connsiteX225-162535" fmla="*/ 1617994 w 5936218"/>
                  <a:gd name="connsiteY225-162536" fmla="*/ 2006587 h 2711051"/>
                  <a:gd name="connsiteX226-162537" fmla="*/ 1608904 w 5936218"/>
                  <a:gd name="connsiteY226-162538" fmla="*/ 1936141 h 2711051"/>
                  <a:gd name="connsiteX227-162539" fmla="*/ 1552684 w 5936218"/>
                  <a:gd name="connsiteY227-162540" fmla="*/ 1926448 h 2711051"/>
                  <a:gd name="connsiteX228-162541" fmla="*/ 1518550 w 5936218"/>
                  <a:gd name="connsiteY228-162542" fmla="*/ 1952048 h 2711051"/>
                  <a:gd name="connsiteX229-162543" fmla="*/ 1425379 w 5936218"/>
                  <a:gd name="connsiteY229-162544" fmla="*/ 1972500 h 2711051"/>
                  <a:gd name="connsiteX230-162545" fmla="*/ 1409472 w 5936218"/>
                  <a:gd name="connsiteY230-162546" fmla="*/ 1990680 h 2711051"/>
                  <a:gd name="connsiteX231-162547" fmla="*/ 1270852 w 5936218"/>
                  <a:gd name="connsiteY231-162548" fmla="*/ 2011132 h 2711051"/>
                  <a:gd name="connsiteX232-162549" fmla="*/ 1254945 w 5936218"/>
                  <a:gd name="connsiteY232-162550" fmla="*/ 2031584 h 2711051"/>
                  <a:gd name="connsiteX233-162551" fmla="*/ 1282214 w 5936218"/>
                  <a:gd name="connsiteY233-162552" fmla="*/ 2074761 h 2711051"/>
                  <a:gd name="connsiteX234-162553" fmla="*/ 1243582 w 5936218"/>
                  <a:gd name="connsiteY234-162554" fmla="*/ 2090668 h 2711051"/>
                  <a:gd name="connsiteX235-162555" fmla="*/ 1254945 w 5936218"/>
                  <a:gd name="connsiteY235-162556" fmla="*/ 2108848 h 2711051"/>
                  <a:gd name="connsiteX236-162557" fmla="*/ 1216313 w 5936218"/>
                  <a:gd name="connsiteY236-162558" fmla="*/ 2133845 h 2711051"/>
                  <a:gd name="connsiteX237-162559" fmla="*/ 1275397 w 5936218"/>
                  <a:gd name="connsiteY237-162560" fmla="*/ 2177022 h 2711051"/>
                  <a:gd name="connsiteX238-162561" fmla="*/ 1270852 w 5936218"/>
                  <a:gd name="connsiteY238-162562" fmla="*/ 2204292 h 2711051"/>
                  <a:gd name="connsiteX239-162563" fmla="*/ 1259108 w 5936218"/>
                  <a:gd name="connsiteY239-162564" fmla="*/ 2203313 h 2711051"/>
                  <a:gd name="connsiteX240-162565" fmla="*/ 1258945 w 5936218"/>
                  <a:gd name="connsiteY240-162566" fmla="*/ 2204292 h 2711051"/>
                  <a:gd name="connsiteX241-162567" fmla="*/ 1215644 w 5936218"/>
                  <a:gd name="connsiteY241-162568" fmla="*/ 2200683 h 2711051"/>
                  <a:gd name="connsiteX242-162569" fmla="*/ 1204950 w 5936218"/>
                  <a:gd name="connsiteY242-162570" fmla="*/ 2215654 h 2711051"/>
                  <a:gd name="connsiteX243-162571" fmla="*/ 1196495 w 5936218"/>
                  <a:gd name="connsiteY243-162572" fmla="*/ 2210822 h 2711051"/>
                  <a:gd name="connsiteX244-162573" fmla="*/ 1193043 w 5936218"/>
                  <a:gd name="connsiteY244-162574" fmla="*/ 2215654 h 2711051"/>
                  <a:gd name="connsiteX245-162575" fmla="*/ 1145322 w 5936218"/>
                  <a:gd name="connsiteY245-162576" fmla="*/ 2188384 h 2711051"/>
                  <a:gd name="connsiteX246-162577" fmla="*/ 1098145 w 5936218"/>
                  <a:gd name="connsiteY246-162578" fmla="*/ 2188384 h 2711051"/>
                  <a:gd name="connsiteX247-162579" fmla="*/ 1061785 w 5936218"/>
                  <a:gd name="connsiteY247-162580" fmla="*/ 2215654 h 2711051"/>
                  <a:gd name="connsiteX248-162581" fmla="*/ 1055322 w 5936218"/>
                  <a:gd name="connsiteY248-162582" fmla="*/ 2211571 h 2711051"/>
                  <a:gd name="connsiteX249-162583" fmla="*/ 1049878 w 5936218"/>
                  <a:gd name="connsiteY249-162584" fmla="*/ 2215654 h 2711051"/>
                  <a:gd name="connsiteX250-162585" fmla="*/ 1006701 w 5936218"/>
                  <a:gd name="connsiteY250-162586" fmla="*/ 2188384 h 2711051"/>
                  <a:gd name="connsiteX251-162587" fmla="*/ 924893 w 5936218"/>
                  <a:gd name="connsiteY251-162588" fmla="*/ 2152025 h 2711051"/>
                  <a:gd name="connsiteX252-162589" fmla="*/ 877716 w 5936218"/>
                  <a:gd name="connsiteY252-162590" fmla="*/ 2152025 h 2711051"/>
                  <a:gd name="connsiteX253-162591" fmla="*/ 802724 w 5936218"/>
                  <a:gd name="connsiteY253-162592" fmla="*/ 2215654 h 2711051"/>
                  <a:gd name="connsiteX254-162593" fmla="*/ 798179 w 5936218"/>
                  <a:gd name="connsiteY254-162594" fmla="*/ 2258831 h 2711051"/>
                  <a:gd name="connsiteX255-162595" fmla="*/ 787406 w 5936218"/>
                  <a:gd name="connsiteY255-162596" fmla="*/ 2248058 h 2711051"/>
                  <a:gd name="connsiteX256-162597" fmla="*/ 786272 w 5936218"/>
                  <a:gd name="connsiteY256-162598" fmla="*/ 2258831 h 2711051"/>
                  <a:gd name="connsiteX257-162599" fmla="*/ 756063 w 5936218"/>
                  <a:gd name="connsiteY257-162600" fmla="*/ 2228621 h 2711051"/>
                  <a:gd name="connsiteX258-162601" fmla="*/ 732278 w 5936218"/>
                  <a:gd name="connsiteY258-162602" fmla="*/ 2286100 h 2711051"/>
                  <a:gd name="connsiteX259-162603" fmla="*/ 743640 w 5936218"/>
                  <a:gd name="connsiteY259-162604" fmla="*/ 2295190 h 2711051"/>
                  <a:gd name="connsiteX260-162605" fmla="*/ 723188 w 5936218"/>
                  <a:gd name="connsiteY260-162606" fmla="*/ 2338367 h 2711051"/>
                  <a:gd name="connsiteX261-162607" fmla="*/ 747026 w 5936218"/>
                  <a:gd name="connsiteY261-162608" fmla="*/ 2375208 h 2711051"/>
                  <a:gd name="connsiteX262-162609" fmla="*/ 763548 w 5936218"/>
                  <a:gd name="connsiteY262-162610" fmla="*/ 2372454 h 2711051"/>
                  <a:gd name="connsiteX263-162611" fmla="*/ 764871 w 5936218"/>
                  <a:gd name="connsiteY263-162612" fmla="*/ 2374218 h 2711051"/>
                  <a:gd name="connsiteX264-162613" fmla="*/ 775455 w 5936218"/>
                  <a:gd name="connsiteY264-162614" fmla="*/ 2372454 h 2711051"/>
                  <a:gd name="connsiteX265-162615" fmla="*/ 802724 w 5936218"/>
                  <a:gd name="connsiteY265-162616" fmla="*/ 2408813 h 2711051"/>
                  <a:gd name="connsiteX266-162617" fmla="*/ 798179 w 5936218"/>
                  <a:gd name="connsiteY266-162618" fmla="*/ 2436083 h 2711051"/>
                  <a:gd name="connsiteX267-162619" fmla="*/ 818632 w 5936218"/>
                  <a:gd name="connsiteY267-162620" fmla="*/ 2447445 h 2711051"/>
                  <a:gd name="connsiteX268-162621" fmla="*/ 802724 w 5936218"/>
                  <a:gd name="connsiteY268-162622" fmla="*/ 2479260 h 2711051"/>
                  <a:gd name="connsiteX269-162623" fmla="*/ 766365 w 5936218"/>
                  <a:gd name="connsiteY269-162624" fmla="*/ 2483805 h 2711051"/>
                  <a:gd name="connsiteX270-162625" fmla="*/ 727733 w 5936218"/>
                  <a:gd name="connsiteY270-162626" fmla="*/ 2542889 h 2711051"/>
                  <a:gd name="connsiteX271-162627" fmla="*/ 759548 w 5936218"/>
                  <a:gd name="connsiteY271-162628" fmla="*/ 2586066 h 2711051"/>
                  <a:gd name="connsiteX272-162629" fmla="*/ 759548 w 5936218"/>
                  <a:gd name="connsiteY272-162630" fmla="*/ 2624697 h 2711051"/>
                  <a:gd name="connsiteX273-162631" fmla="*/ 798179 w 5936218"/>
                  <a:gd name="connsiteY273-162632" fmla="*/ 2683782 h 2711051"/>
                  <a:gd name="connsiteX274-162633" fmla="*/ 775455 w 5936218"/>
                  <a:gd name="connsiteY274-162634" fmla="*/ 2699689 h 2711051"/>
                  <a:gd name="connsiteX275-162635" fmla="*/ 770910 w 5936218"/>
                  <a:gd name="connsiteY275-162636" fmla="*/ 2711051 h 2711051"/>
                  <a:gd name="connsiteX276-162637" fmla="*/ 759003 w 5936218"/>
                  <a:gd name="connsiteY276-162638" fmla="*/ 2711051 h 2711051"/>
                  <a:gd name="connsiteX277-162639" fmla="*/ 755003 w 5936218"/>
                  <a:gd name="connsiteY277-162640" fmla="*/ 2711051 h 2711051"/>
                  <a:gd name="connsiteX278-162641" fmla="*/ 743096 w 5936218"/>
                  <a:gd name="connsiteY278-162642" fmla="*/ 2711051 h 2711051"/>
                  <a:gd name="connsiteX279-162643" fmla="*/ 715826 w 5936218"/>
                  <a:gd name="connsiteY279-162644" fmla="*/ 2676964 h 2711051"/>
                  <a:gd name="connsiteX280-162645" fmla="*/ 704464 w 5936218"/>
                  <a:gd name="connsiteY280-162646" fmla="*/ 2676964 h 2711051"/>
                  <a:gd name="connsiteX281-162647" fmla="*/ 684012 w 5936218"/>
                  <a:gd name="connsiteY281-162648" fmla="*/ 2667874 h 2711051"/>
                  <a:gd name="connsiteX282-162649" fmla="*/ 672649 w 5936218"/>
                  <a:gd name="connsiteY282-162650" fmla="*/ 2645150 h 2711051"/>
                  <a:gd name="connsiteX283-162651" fmla="*/ 645222 w 5936218"/>
                  <a:gd name="connsiteY283-162652" fmla="*/ 2637313 h 2711051"/>
                  <a:gd name="connsiteX284-162653" fmla="*/ 625472 w 5936218"/>
                  <a:gd name="connsiteY284-162654" fmla="*/ 2640605 h 2711051"/>
                  <a:gd name="connsiteX285-162655" fmla="*/ 623771 w 5936218"/>
                  <a:gd name="connsiteY285-162656" fmla="*/ 2638904 h 2711051"/>
                  <a:gd name="connsiteX286-162657" fmla="*/ 613565 w 5936218"/>
                  <a:gd name="connsiteY286-162658" fmla="*/ 2640605 h 2711051"/>
                  <a:gd name="connsiteX287-162659" fmla="*/ 609020 w 5936218"/>
                  <a:gd name="connsiteY287-162660" fmla="*/ 2636060 h 2711051"/>
                  <a:gd name="connsiteX288-162661" fmla="*/ 559026 w 5936218"/>
                  <a:gd name="connsiteY288-162662" fmla="*/ 2608790 h 2711051"/>
                  <a:gd name="connsiteX289-162663" fmla="*/ 506760 w 5936218"/>
                  <a:gd name="connsiteY289-162664" fmla="*/ 2601973 h 2711051"/>
                  <a:gd name="connsiteX290-162665" fmla="*/ 483280 w 5936218"/>
                  <a:gd name="connsiteY290-162666" fmla="*/ 2595264 h 2711051"/>
                  <a:gd name="connsiteX291-162667" fmla="*/ 480035 w 5936218"/>
                  <a:gd name="connsiteY291-162668" fmla="*/ 2597428 h 2711051"/>
                  <a:gd name="connsiteX292-162669" fmla="*/ 475042 w 5936218"/>
                  <a:gd name="connsiteY292-162670" fmla="*/ 2592910 h 2711051"/>
                  <a:gd name="connsiteX293-162671" fmla="*/ 474945 w 5936218"/>
                  <a:gd name="connsiteY293-162672" fmla="*/ 2592883 h 2711051"/>
                  <a:gd name="connsiteX294-162673" fmla="*/ 468128 w 5936218"/>
                  <a:gd name="connsiteY294-162674" fmla="*/ 2597428 h 2711051"/>
                  <a:gd name="connsiteX295-162675" fmla="*/ 420406 w 5936218"/>
                  <a:gd name="connsiteY295-162676" fmla="*/ 2554251 h 2711051"/>
                  <a:gd name="connsiteX296-162677" fmla="*/ 381774 w 5936218"/>
                  <a:gd name="connsiteY296-162678" fmla="*/ 2538344 h 2711051"/>
                  <a:gd name="connsiteX297-162679" fmla="*/ 349960 w 5936218"/>
                  <a:gd name="connsiteY297-162680" fmla="*/ 2506529 h 2711051"/>
                  <a:gd name="connsiteX298-162681" fmla="*/ 377229 w 5936218"/>
                  <a:gd name="connsiteY298-162682" fmla="*/ 2499712 h 2711051"/>
                  <a:gd name="connsiteX299-162683" fmla="*/ 404499 w 5936218"/>
                  <a:gd name="connsiteY299-162684" fmla="*/ 2451990 h 2711051"/>
                  <a:gd name="connsiteX300-162685" fmla="*/ 388591 w 5936218"/>
                  <a:gd name="connsiteY300-162686" fmla="*/ 2436083 h 2711051"/>
                  <a:gd name="connsiteX301-162687" fmla="*/ 440858 w 5936218"/>
                  <a:gd name="connsiteY301-162688" fmla="*/ 2408813 h 2711051"/>
                  <a:gd name="connsiteX302-162689" fmla="*/ 440858 w 5936218"/>
                  <a:gd name="connsiteY302-162690" fmla="*/ 2405757 h 2711051"/>
                  <a:gd name="connsiteX303-162691" fmla="*/ 416406 w 5936218"/>
                  <a:gd name="connsiteY303-162692" fmla="*/ 2408813 h 2711051"/>
                  <a:gd name="connsiteX304-162693" fmla="*/ 416406 w 5936218"/>
                  <a:gd name="connsiteY304-162694" fmla="*/ 2407325 h 2711051"/>
                  <a:gd name="connsiteX305-162695" fmla="*/ 404499 w 5936218"/>
                  <a:gd name="connsiteY305-162696" fmla="*/ 2408813 h 2711051"/>
                  <a:gd name="connsiteX306-162697" fmla="*/ 404499 w 5936218"/>
                  <a:gd name="connsiteY306-162698" fmla="*/ 2388361 h 2711051"/>
                  <a:gd name="connsiteX307-162699" fmla="*/ 424951 w 5936218"/>
                  <a:gd name="connsiteY307-162700" fmla="*/ 2372454 h 2711051"/>
                  <a:gd name="connsiteX308-162701" fmla="*/ 463583 w 5936218"/>
                  <a:gd name="connsiteY308-162702" fmla="*/ 2365637 h 2711051"/>
                  <a:gd name="connsiteX309-162703" fmla="*/ 468128 w 5936218"/>
                  <a:gd name="connsiteY309-162704" fmla="*/ 2349729 h 2711051"/>
                  <a:gd name="connsiteX310-162705" fmla="*/ 456765 w 5936218"/>
                  <a:gd name="connsiteY310-162706" fmla="*/ 2317915 h 2711051"/>
                  <a:gd name="connsiteX311-162707" fmla="*/ 474945 w 5936218"/>
                  <a:gd name="connsiteY311-162708" fmla="*/ 2290645 h 2711051"/>
                  <a:gd name="connsiteX312-162709" fmla="*/ 474945 w 5936218"/>
                  <a:gd name="connsiteY312-162710" fmla="*/ 2270193 h 2711051"/>
                  <a:gd name="connsiteX313-162711" fmla="*/ 420406 w 5936218"/>
                  <a:gd name="connsiteY313-162712" fmla="*/ 2252013 h 2711051"/>
                  <a:gd name="connsiteX314-162713" fmla="*/ 409588 w 5936218"/>
                  <a:gd name="connsiteY314-162714" fmla="*/ 2252013 h 2711051"/>
                  <a:gd name="connsiteX315-162715" fmla="*/ 397681 w 5936218"/>
                  <a:gd name="connsiteY315-162716" fmla="*/ 2252013 h 2711051"/>
                  <a:gd name="connsiteX316-162717" fmla="*/ 379485 w 5936218"/>
                  <a:gd name="connsiteY316-162718" fmla="*/ 2229774 h 2711051"/>
                  <a:gd name="connsiteX317-162719" fmla="*/ 357322 w 5936218"/>
                  <a:gd name="connsiteY317-162720" fmla="*/ 2236106 h 2711051"/>
                  <a:gd name="connsiteX318-162721" fmla="*/ 352842 w 5936218"/>
                  <a:gd name="connsiteY318-162722" fmla="*/ 2233984 h 2711051"/>
                  <a:gd name="connsiteX319-162723" fmla="*/ 345415 w 5936218"/>
                  <a:gd name="connsiteY319-162724" fmla="*/ 2236106 h 2711051"/>
                  <a:gd name="connsiteX320-162725" fmla="*/ 302238 w 5936218"/>
                  <a:gd name="connsiteY320-162726" fmla="*/ 2215654 h 2711051"/>
                  <a:gd name="connsiteX321-162727" fmla="*/ 302238 w 5936218"/>
                  <a:gd name="connsiteY321-162728" fmla="*/ 2204292 h 2711051"/>
                  <a:gd name="connsiteX322-162729" fmla="*/ 286331 w 5936218"/>
                  <a:gd name="connsiteY322-162730" fmla="*/ 2177022 h 2711051"/>
                  <a:gd name="connsiteX323-162731" fmla="*/ 270968 w 5936218"/>
                  <a:gd name="connsiteY323-162732" fmla="*/ 2177022 h 2711051"/>
                  <a:gd name="connsiteX324-162733" fmla="*/ 259061 w 5936218"/>
                  <a:gd name="connsiteY324-162734" fmla="*/ 2177022 h 2711051"/>
                  <a:gd name="connsiteX325-162735" fmla="*/ 254516 w 5936218"/>
                  <a:gd name="connsiteY325-162736" fmla="*/ 2161115 h 2711051"/>
                  <a:gd name="connsiteX326-162737" fmla="*/ 263606 w 5936218"/>
                  <a:gd name="connsiteY326-162738" fmla="*/ 2145208 h 2711051"/>
                  <a:gd name="connsiteX327-162739" fmla="*/ 243991 w 5936218"/>
                  <a:gd name="connsiteY327-162740" fmla="*/ 2114695 h 2711051"/>
                  <a:gd name="connsiteX328-162741" fmla="*/ 216429 w 5936218"/>
                  <a:gd name="connsiteY328-162742" fmla="*/ 2117938 h 2711051"/>
                  <a:gd name="connsiteX329-162743" fmla="*/ 212956 w 5936218"/>
                  <a:gd name="connsiteY329-162744" fmla="*/ 2116946 h 2711051"/>
                  <a:gd name="connsiteX330-162745" fmla="*/ 204522 w 5936218"/>
                  <a:gd name="connsiteY330-162746" fmla="*/ 2117938 h 2711051"/>
                  <a:gd name="connsiteX331-162747" fmla="*/ 199623 w 5936218"/>
                  <a:gd name="connsiteY331-162748" fmla="*/ 2116538 h 2711051"/>
                  <a:gd name="connsiteX332-162749" fmla="*/ 195977 w 5936218"/>
                  <a:gd name="connsiteY332-162750" fmla="*/ 2129300 h 2711051"/>
                  <a:gd name="connsiteX333-162751" fmla="*/ 184968 w 5936218"/>
                  <a:gd name="connsiteY333-162752" fmla="*/ 2126155 h 2711051"/>
                  <a:gd name="connsiteX334-162753" fmla="*/ 184070 w 5936218"/>
                  <a:gd name="connsiteY334-162754" fmla="*/ 2129300 h 2711051"/>
                  <a:gd name="connsiteX335-162755" fmla="*/ 168163 w 5936218"/>
                  <a:gd name="connsiteY335-162756" fmla="*/ 2124765 h 2711051"/>
                  <a:gd name="connsiteX336-162757" fmla="*/ 156800 w 5936218"/>
                  <a:gd name="connsiteY336-162758" fmla="*/ 2086123 h 2711051"/>
                  <a:gd name="connsiteX337-162759" fmla="*/ 152255 w 5936218"/>
                  <a:gd name="connsiteY337-162760" fmla="*/ 2070216 h 2711051"/>
                  <a:gd name="connsiteX338-162761" fmla="*/ 156800 w 5936218"/>
                  <a:gd name="connsiteY338-162762" fmla="*/ 2065671 h 2711051"/>
                  <a:gd name="connsiteX339-162763" fmla="*/ 168707 w 5936218"/>
                  <a:gd name="connsiteY339-162764" fmla="*/ 2065671 h 2711051"/>
                  <a:gd name="connsiteX340-162765" fmla="*/ 188615 w 5936218"/>
                  <a:gd name="connsiteY340-162766" fmla="*/ 2065671 h 2711051"/>
                  <a:gd name="connsiteX341-162767" fmla="*/ 199977 w 5936218"/>
                  <a:gd name="connsiteY341-162768" fmla="*/ 2054309 h 2711051"/>
                  <a:gd name="connsiteX342-162769" fmla="*/ 188615 w 5936218"/>
                  <a:gd name="connsiteY342-162770" fmla="*/ 2031584 h 2711051"/>
                  <a:gd name="connsiteX343-162771" fmla="*/ 168163 w 5936218"/>
                  <a:gd name="connsiteY343-162772" fmla="*/ 2022495 h 2711051"/>
                  <a:gd name="connsiteX344-162773" fmla="*/ 168163 w 5936218"/>
                  <a:gd name="connsiteY344-162774" fmla="*/ 2015677 h 2711051"/>
                  <a:gd name="connsiteX345-162775" fmla="*/ 152255 w 5936218"/>
                  <a:gd name="connsiteY345-162776" fmla="*/ 1999770 h 2711051"/>
                  <a:gd name="connsiteX346-162777" fmla="*/ 129531 w 5936218"/>
                  <a:gd name="connsiteY346-162778" fmla="*/ 1963410 h 2711051"/>
                  <a:gd name="connsiteX347-162779" fmla="*/ 140893 w 5936218"/>
                  <a:gd name="connsiteY347-162780" fmla="*/ 1940686 h 2711051"/>
                  <a:gd name="connsiteX348-162781" fmla="*/ 136348 w 5936218"/>
                  <a:gd name="connsiteY348-162782" fmla="*/ 1913416 h 2711051"/>
                  <a:gd name="connsiteX349-162783" fmla="*/ 103789 w 5936218"/>
                  <a:gd name="connsiteY349-162784" fmla="*/ 1900009 h 2711051"/>
                  <a:gd name="connsiteX350-162785" fmla="*/ 93716 w 5936218"/>
                  <a:gd name="connsiteY350-162786" fmla="*/ 1904326 h 2711051"/>
                  <a:gd name="connsiteX351-162787" fmla="*/ 91868 w 5936218"/>
                  <a:gd name="connsiteY351-162788" fmla="*/ 1900015 h 2711051"/>
                  <a:gd name="connsiteX352-162789" fmla="*/ 81809 w 5936218"/>
                  <a:gd name="connsiteY352-162790" fmla="*/ 1904326 h 2711051"/>
                  <a:gd name="connsiteX353-162791" fmla="*/ 74992 w 5936218"/>
                  <a:gd name="connsiteY353-162792" fmla="*/ 1888419 h 2711051"/>
                  <a:gd name="connsiteX354-162793" fmla="*/ 34087 w 5936218"/>
                  <a:gd name="connsiteY354-162794" fmla="*/ 1877057 h 2711051"/>
                  <a:gd name="connsiteX355-162795" fmla="*/ 22725 w 5936218"/>
                  <a:gd name="connsiteY355-162796" fmla="*/ 1833880 h 2711051"/>
                  <a:gd name="connsiteX356-162797" fmla="*/ 22725 w 5936218"/>
                  <a:gd name="connsiteY356-162798" fmla="*/ 1802065 h 2711051"/>
                  <a:gd name="connsiteX357-162799" fmla="*/ 0 w 5936218"/>
                  <a:gd name="connsiteY357-162800" fmla="*/ 1786158 h 2711051"/>
                  <a:gd name="connsiteX358-162801" fmla="*/ 15907 w 5936218"/>
                  <a:gd name="connsiteY358-162802" fmla="*/ 1763434 h 2711051"/>
                  <a:gd name="connsiteX359-162803" fmla="*/ 6818 w 5936218"/>
                  <a:gd name="connsiteY359-162804" fmla="*/ 1699805 h 2711051"/>
                  <a:gd name="connsiteX360-162805" fmla="*/ 34087 w 5936218"/>
                  <a:gd name="connsiteY360-162806" fmla="*/ 1656628 h 2711051"/>
                  <a:gd name="connsiteX361-162807" fmla="*/ 27270 w 5936218"/>
                  <a:gd name="connsiteY361-162808" fmla="*/ 1645266 h 2711051"/>
                  <a:gd name="connsiteX362-162809" fmla="*/ 70447 w 5936218"/>
                  <a:gd name="connsiteY362-162810" fmla="*/ 1606634 h 2711051"/>
                  <a:gd name="connsiteX363-162811" fmla="*/ 27270 w 5936218"/>
                  <a:gd name="connsiteY363-162812" fmla="*/ 1570274 h 2711051"/>
                  <a:gd name="connsiteX364-162813" fmla="*/ 109078 w 5936218"/>
                  <a:gd name="connsiteY364-162814" fmla="*/ 1472558 h 2711051"/>
                  <a:gd name="connsiteX365-162815" fmla="*/ 145438 w 5936218"/>
                  <a:gd name="connsiteY365-162816" fmla="*/ 1429381 h 2711051"/>
                  <a:gd name="connsiteX366-162817" fmla="*/ 156800 w 5936218"/>
                  <a:gd name="connsiteY366-162818" fmla="*/ 1386205 h 2711051"/>
                  <a:gd name="connsiteX367-162819" fmla="*/ 102261 w 5936218"/>
                  <a:gd name="connsiteY367-162820" fmla="*/ 1333938 h 2711051"/>
                  <a:gd name="connsiteX368-162821" fmla="*/ 118168 w 5936218"/>
                  <a:gd name="connsiteY368-162822" fmla="*/ 1279399 h 2711051"/>
                  <a:gd name="connsiteX369-162823" fmla="*/ 86354 w 5936218"/>
                  <a:gd name="connsiteY369-162824" fmla="*/ 1215770 h 2711051"/>
                  <a:gd name="connsiteX370-162825" fmla="*/ 109078 w 5936218"/>
                  <a:gd name="connsiteY370-162826" fmla="*/ 1140778 h 2711051"/>
                  <a:gd name="connsiteX371-162827" fmla="*/ 70447 w 5936218"/>
                  <a:gd name="connsiteY371-162828" fmla="*/ 1038517 h 2711051"/>
                  <a:gd name="connsiteX372-162829" fmla="*/ 102261 w 5936218"/>
                  <a:gd name="connsiteY372-162830" fmla="*/ 968071 h 2711051"/>
                  <a:gd name="connsiteX373-162831" fmla="*/ 43177 w 5936218"/>
                  <a:gd name="connsiteY373-162832" fmla="*/ 902170 h 2711051"/>
                  <a:gd name="connsiteX374-162833" fmla="*/ 49994 w 5936218"/>
                  <a:gd name="connsiteY374-162834" fmla="*/ 827178 h 2711051"/>
                  <a:gd name="connsiteX375-162835" fmla="*/ 81809 w 5936218"/>
                  <a:gd name="connsiteY375-162836" fmla="*/ 822633 h 2711051"/>
                  <a:gd name="connsiteX376-162837" fmla="*/ 145438 w 5936218"/>
                  <a:gd name="connsiteY376-162838" fmla="*/ 779457 h 2711051"/>
                  <a:gd name="connsiteX377-162839" fmla="*/ 184070 w 5936218"/>
                  <a:gd name="connsiteY377-162840" fmla="*/ 740825 h 2711051"/>
                  <a:gd name="connsiteX378-162841" fmla="*/ 189699 w 5936218"/>
                  <a:gd name="connsiteY378-162842" fmla="*/ 747103 h 2711051"/>
                  <a:gd name="connsiteX379-162843" fmla="*/ 195977 w 5936218"/>
                  <a:gd name="connsiteY379-162844" fmla="*/ 740825 h 2711051"/>
                  <a:gd name="connsiteX380-162845" fmla="*/ 255061 w 5936218"/>
                  <a:gd name="connsiteY380-162846" fmla="*/ 806726 h 2711051"/>
                  <a:gd name="connsiteX381-162847" fmla="*/ 350504 w 5936218"/>
                  <a:gd name="connsiteY381-162848" fmla="*/ 827178 h 2711051"/>
                  <a:gd name="connsiteX382-162849" fmla="*/ 491397 w 5936218"/>
                  <a:gd name="connsiteY382-162850" fmla="*/ 940802 h 2711051"/>
                  <a:gd name="connsiteX383-162851" fmla="*/ 523211 w 5936218"/>
                  <a:gd name="connsiteY383-162852" fmla="*/ 988523 h 2711051"/>
                  <a:gd name="connsiteX384-162853" fmla="*/ 523211 w 5936218"/>
                  <a:gd name="connsiteY384-162854" fmla="*/ 1047607 h 2711051"/>
                  <a:gd name="connsiteX385-162855" fmla="*/ 486852 w 5936218"/>
                  <a:gd name="connsiteY385-162856" fmla="*/ 1102146 h 2711051"/>
                  <a:gd name="connsiteX386-162857" fmla="*/ 420951 w 5936218"/>
                  <a:gd name="connsiteY386-162858" fmla="*/ 1122599 h 2711051"/>
                  <a:gd name="connsiteX387-162859" fmla="*/ 415909 w 5936218"/>
                  <a:gd name="connsiteY387-162860" fmla="*/ 1120468 h 2711051"/>
                  <a:gd name="connsiteX388-162861" fmla="*/ 409044 w 5936218"/>
                  <a:gd name="connsiteY388-162862" fmla="*/ 1122599 h 2711051"/>
                  <a:gd name="connsiteX389-162863" fmla="*/ 252950 w 5936218"/>
                  <a:gd name="connsiteY389-162864" fmla="*/ 1056643 h 2711051"/>
                  <a:gd name="connsiteX390-162865" fmla="*/ 232336 w 5936218"/>
                  <a:gd name="connsiteY390-162866" fmla="*/ 1063515 h 2711051"/>
                  <a:gd name="connsiteX391-162867" fmla="*/ 291420 w 5936218"/>
                  <a:gd name="connsiteY391-162868" fmla="*/ 1133961 h 2711051"/>
                  <a:gd name="connsiteX392-162869" fmla="*/ 291420 w 5936218"/>
                  <a:gd name="connsiteY392-162870" fmla="*/ 1172593 h 2711051"/>
                  <a:gd name="connsiteX393-162871" fmla="*/ 298238 w 5936218"/>
                  <a:gd name="connsiteY393-162872" fmla="*/ 1258947 h 2711051"/>
                  <a:gd name="connsiteX394-162873" fmla="*/ 345959 w 5936218"/>
                  <a:gd name="connsiteY394-162874" fmla="*/ 1290761 h 2711051"/>
                  <a:gd name="connsiteX395-162875" fmla="*/ 362087 w 5936218"/>
                  <a:gd name="connsiteY395-162876" fmla="*/ 1300169 h 2711051"/>
                  <a:gd name="connsiteX396-162877" fmla="*/ 365867 w 5936218"/>
                  <a:gd name="connsiteY396-162878" fmla="*/ 1268036 h 2711051"/>
                  <a:gd name="connsiteX397-162879" fmla="*/ 345415 w 5936218"/>
                  <a:gd name="connsiteY397-162880" fmla="*/ 1231677 h 2711051"/>
                  <a:gd name="connsiteX398-162881" fmla="*/ 365867 w 5936218"/>
                  <a:gd name="connsiteY398-162882" fmla="*/ 1199862 h 2711051"/>
                  <a:gd name="connsiteX399-162883" fmla="*/ 374560 w 5936218"/>
                  <a:gd name="connsiteY399-162884" fmla="*/ 1204861 h 2711051"/>
                  <a:gd name="connsiteX400-162885" fmla="*/ 377774 w 5936218"/>
                  <a:gd name="connsiteY400-162886" fmla="*/ 1199862 h 2711051"/>
                  <a:gd name="connsiteX401-162887" fmla="*/ 461933 w 5936218"/>
                  <a:gd name="connsiteY401-162888" fmla="*/ 1248254 h 2711051"/>
                  <a:gd name="connsiteX402-162889" fmla="*/ 484035 w 5936218"/>
                  <a:gd name="connsiteY402-162890" fmla="*/ 1231677 h 2711051"/>
                  <a:gd name="connsiteX403-162891" fmla="*/ 463583 w 5936218"/>
                  <a:gd name="connsiteY403-162892" fmla="*/ 1165775 h 2711051"/>
                  <a:gd name="connsiteX404-162893" fmla="*/ 549936 w 5936218"/>
                  <a:gd name="connsiteY404-162894" fmla="*/ 1079422 h 2711051"/>
                  <a:gd name="connsiteX405-162895" fmla="*/ 559742 w 5936218"/>
                  <a:gd name="connsiteY405-162896" fmla="*/ 1081523 h 2711051"/>
                  <a:gd name="connsiteX406-162897" fmla="*/ 561843 w 5936218"/>
                  <a:gd name="connsiteY406-162898" fmla="*/ 1079422 h 2711051"/>
                  <a:gd name="connsiteX407-162899" fmla="*/ 593658 w 5936218"/>
                  <a:gd name="connsiteY407-162900" fmla="*/ 1086239 h 2711051"/>
                  <a:gd name="connsiteX408-162901" fmla="*/ 620945 w 5936218"/>
                  <a:gd name="connsiteY408-162902" fmla="*/ 1110116 h 2711051"/>
                  <a:gd name="connsiteX409-162903" fmla="*/ 640835 w 5936218"/>
                  <a:gd name="connsiteY409-162904" fmla="*/ 1054425 h 2711051"/>
                  <a:gd name="connsiteX410-162905" fmla="*/ 609020 w 5936218"/>
                  <a:gd name="connsiteY410-162906" fmla="*/ 999886 h 2711051"/>
                  <a:gd name="connsiteX411-162907" fmla="*/ 624928 w 5936218"/>
                  <a:gd name="connsiteY411-162908" fmla="*/ 940802 h 2711051"/>
                  <a:gd name="connsiteX412-162909" fmla="*/ 597658 w 5936218"/>
                  <a:gd name="connsiteY412-162910" fmla="*/ 881717 h 2711051"/>
                  <a:gd name="connsiteX413-162911" fmla="*/ 611562 w 5936218"/>
                  <a:gd name="connsiteY413-162912" fmla="*/ 886043 h 2711051"/>
                  <a:gd name="connsiteX414-162913" fmla="*/ 609565 w 5936218"/>
                  <a:gd name="connsiteY414-162914" fmla="*/ 881717 h 2711051"/>
                  <a:gd name="connsiteX415-162915" fmla="*/ 711826 w 5936218"/>
                  <a:gd name="connsiteY415-162916" fmla="*/ 913532 h 2711051"/>
                  <a:gd name="connsiteX416-162917" fmla="*/ 732278 w 5936218"/>
                  <a:gd name="connsiteY416-162918" fmla="*/ 968071 h 2711051"/>
                  <a:gd name="connsiteX417-162919" fmla="*/ 684556 w 5936218"/>
                  <a:gd name="connsiteY417-162920" fmla="*/ 979433 h 2711051"/>
                  <a:gd name="connsiteX418-162921" fmla="*/ 684556 w 5936218"/>
                  <a:gd name="connsiteY418-162922" fmla="*/ 1031700 h 2711051"/>
                  <a:gd name="connsiteX419-162923" fmla="*/ 713309 w 5936218"/>
                  <a:gd name="connsiteY419-162924" fmla="*/ 1060453 h 2711051"/>
                  <a:gd name="connsiteX420-162925" fmla="*/ 763548 w 5936218"/>
                  <a:gd name="connsiteY420-162926" fmla="*/ 1043062 h 2711051"/>
                  <a:gd name="connsiteX421-162927" fmla="*/ 770365 w 5936218"/>
                  <a:gd name="connsiteY421-162928" fmla="*/ 983978 h 2711051"/>
                  <a:gd name="connsiteX422-162929" fmla="*/ 845357 w 5936218"/>
                  <a:gd name="connsiteY422-162930" fmla="*/ 936257 h 2711051"/>
                  <a:gd name="connsiteX423-162931" fmla="*/ 972614 w 5936218"/>
                  <a:gd name="connsiteY423-162932" fmla="*/ 849903 h 2711051"/>
                  <a:gd name="connsiteX424-162933" fmla="*/ 982566 w 5936218"/>
                  <a:gd name="connsiteY424-162934" fmla="*/ 851230 h 2711051"/>
                  <a:gd name="connsiteX425-162935" fmla="*/ 984521 w 5936218"/>
                  <a:gd name="connsiteY425-162936" fmla="*/ 849903 h 2711051"/>
                  <a:gd name="connsiteX426-162937" fmla="*/ 1018608 w 5936218"/>
                  <a:gd name="connsiteY426-162938" fmla="*/ 854448 h 2711051"/>
                  <a:gd name="connsiteX427-162939" fmla="*/ 979977 w 5936218"/>
                  <a:gd name="connsiteY427-162940" fmla="*/ 918077 h 2711051"/>
                  <a:gd name="connsiteX428-162941" fmla="*/ 1012666 w 5936218"/>
                  <a:gd name="connsiteY428-162942" fmla="*/ 923238 h 2711051"/>
                  <a:gd name="connsiteX429-162943" fmla="*/ 1038516 w 5936218"/>
                  <a:gd name="connsiteY429-162944" fmla="*/ 893080 h 2711051"/>
                  <a:gd name="connsiteX430-162945" fmla="*/ 1050423 w 5936218"/>
                  <a:gd name="connsiteY430-162946" fmla="*/ 893080 h 2711051"/>
                  <a:gd name="connsiteX431-162947" fmla="*/ 1108962 w 5936218"/>
                  <a:gd name="connsiteY431-162948" fmla="*/ 893080 h 2711051"/>
                  <a:gd name="connsiteX432-162949" fmla="*/ 1161229 w 5936218"/>
                  <a:gd name="connsiteY432-162950" fmla="*/ 849903 h 2711051"/>
                  <a:gd name="connsiteX433-162951" fmla="*/ 1165711 w 5936218"/>
                  <a:gd name="connsiteY433-162952" fmla="*/ 856037 h 2711051"/>
                  <a:gd name="connsiteX434-162953" fmla="*/ 1173136 w 5936218"/>
                  <a:gd name="connsiteY434-162954" fmla="*/ 849903 h 2711051"/>
                  <a:gd name="connsiteX435-162955" fmla="*/ 1210035 w 5936218"/>
                  <a:gd name="connsiteY435-162956" fmla="*/ 900396 h 2711051"/>
                  <a:gd name="connsiteX436-162957" fmla="*/ 1247583 w 5936218"/>
                  <a:gd name="connsiteY436-162958" fmla="*/ 843086 h 2711051"/>
                  <a:gd name="connsiteX437-162959" fmla="*/ 1211223 w 5936218"/>
                  <a:gd name="connsiteY437-162960" fmla="*/ 784002 h 2711051"/>
                  <a:gd name="connsiteX438-162961" fmla="*/ 1227130 w 5936218"/>
                  <a:gd name="connsiteY438-162962" fmla="*/ 747642 h 2711051"/>
                  <a:gd name="connsiteX439-162963" fmla="*/ 1237665 w 5936218"/>
                  <a:gd name="connsiteY439-162964" fmla="*/ 750780 h 2711051"/>
                  <a:gd name="connsiteX440-162965" fmla="*/ 1239037 w 5936218"/>
                  <a:gd name="connsiteY440-162966" fmla="*/ 747642 h 2711051"/>
                  <a:gd name="connsiteX441-162967" fmla="*/ 1345843 w 5936218"/>
                  <a:gd name="connsiteY441-162968" fmla="*/ 779457 h 2711051"/>
                  <a:gd name="connsiteX442-162969" fmla="*/ 1400382 w 5936218"/>
                  <a:gd name="connsiteY442-162970" fmla="*/ 811271 h 2711051"/>
                  <a:gd name="connsiteX443-162971" fmla="*/ 1519756 w 5936218"/>
                  <a:gd name="connsiteY443-162972" fmla="*/ 917855 h 2711051"/>
                  <a:gd name="connsiteX444-162973" fmla="*/ 1543003 w 5936218"/>
                  <a:gd name="connsiteY444-162974" fmla="*/ 877173 h 2711051"/>
                  <a:gd name="connsiteX445-162975" fmla="*/ 1506643 w 5936218"/>
                  <a:gd name="connsiteY445-162976" fmla="*/ 822633 h 2711051"/>
                  <a:gd name="connsiteX446-162977" fmla="*/ 1506643 w 5936218"/>
                  <a:gd name="connsiteY446-162978" fmla="*/ 799909 h 2711051"/>
                  <a:gd name="connsiteX447-162979" fmla="*/ 1463467 w 5936218"/>
                  <a:gd name="connsiteY447-162980" fmla="*/ 790819 h 2711051"/>
                  <a:gd name="connsiteX448-162981" fmla="*/ 1472556 w 5936218"/>
                  <a:gd name="connsiteY448-162982" fmla="*/ 740825 h 2711051"/>
                  <a:gd name="connsiteX449-162983" fmla="*/ 1452104 w 5936218"/>
                  <a:gd name="connsiteY449-162984" fmla="*/ 654471 h 2711051"/>
                  <a:gd name="connsiteX450-162985" fmla="*/ 1452104 w 5936218"/>
                  <a:gd name="connsiteY450-162986" fmla="*/ 618112 h 2711051"/>
                  <a:gd name="connsiteX451-162987" fmla="*/ 1522551 w 5936218"/>
                  <a:gd name="connsiteY451-162988" fmla="*/ 515851 h 2711051"/>
                  <a:gd name="connsiteX452-162989" fmla="*/ 1543003 w 5936218"/>
                  <a:gd name="connsiteY452-162990" fmla="*/ 402228 h 2711051"/>
                  <a:gd name="connsiteX453-162991" fmla="*/ 1570272 w 5936218"/>
                  <a:gd name="connsiteY453-162992" fmla="*/ 381775 h 2711051"/>
                  <a:gd name="connsiteX454-162993" fmla="*/ 1578688 w 5936218"/>
                  <a:gd name="connsiteY454-162994" fmla="*/ 384394 h 2711051"/>
                  <a:gd name="connsiteX455-162995" fmla="*/ 1582179 w 5936218"/>
                  <a:gd name="connsiteY455-162996" fmla="*/ 381775 h 2711051"/>
                  <a:gd name="connsiteX456-162997" fmla="*/ 1684440 w 5936218"/>
                  <a:gd name="connsiteY456-162998" fmla="*/ 413590 h 2711051"/>
                  <a:gd name="connsiteX457-162999" fmla="*/ 1688985 w 5936218"/>
                  <a:gd name="connsiteY457-163000" fmla="*/ 484036 h 2711051"/>
                  <a:gd name="connsiteX458-163001" fmla="*/ 1652625 w 5936218"/>
                  <a:gd name="connsiteY458-163002" fmla="*/ 574935 h 2711051"/>
                  <a:gd name="connsiteX459-163003" fmla="*/ 1679895 w 5936218"/>
                  <a:gd name="connsiteY459-163004" fmla="*/ 613567 h 2711051"/>
                  <a:gd name="connsiteX460-163005" fmla="*/ 1688985 w 5936218"/>
                  <a:gd name="connsiteY460-163006" fmla="*/ 688558 h 2711051"/>
                  <a:gd name="connsiteX461-163007" fmla="*/ 1679895 w 5936218"/>
                  <a:gd name="connsiteY461-163008" fmla="*/ 833996 h 2711051"/>
                  <a:gd name="connsiteX462-163009" fmla="*/ 1636718 w 5936218"/>
                  <a:gd name="connsiteY462-163010" fmla="*/ 1097602 h 2711051"/>
                  <a:gd name="connsiteX463-163011" fmla="*/ 1662494 w 5936218"/>
                  <a:gd name="connsiteY463-163012" fmla="*/ 1104046 h 2711051"/>
                  <a:gd name="connsiteX0-163013" fmla="*/ 1662494 w 5936218"/>
                  <a:gd name="connsiteY0-163014" fmla="*/ 1104046 h 2711051"/>
                  <a:gd name="connsiteX1-163015" fmla="*/ 3211535 w 5936218"/>
                  <a:gd name="connsiteY1-163016" fmla="*/ 1 h 2711051"/>
                  <a:gd name="connsiteX2-163017" fmla="*/ 3200173 w 5936218"/>
                  <a:gd name="connsiteY2-163018" fmla="*/ 74993 h 2711051"/>
                  <a:gd name="connsiteX3-163019" fmla="*/ 3161541 w 5936218"/>
                  <a:gd name="connsiteY3-163020" fmla="*/ 118170 h 2711051"/>
                  <a:gd name="connsiteX4-163021" fmla="*/ 3066097 w 5936218"/>
                  <a:gd name="connsiteY4-163022" fmla="*/ 193161 h 2711051"/>
                  <a:gd name="connsiteX5-163023" fmla="*/ 3034283 w 5936218"/>
                  <a:gd name="connsiteY5-163024" fmla="*/ 236338 h 2711051"/>
                  <a:gd name="connsiteX6-163025" fmla="*/ 3082005 w 5936218"/>
                  <a:gd name="connsiteY6-163026" fmla="*/ 252245 h 2711051"/>
                  <a:gd name="connsiteX7-163027" fmla="*/ 3129459 w 5936218"/>
                  <a:gd name="connsiteY7-163028" fmla="*/ 279926 h 2711051"/>
                  <a:gd name="connsiteX8-163029" fmla="*/ 3156451 w 5936218"/>
                  <a:gd name="connsiteY8-163030" fmla="*/ 256790 h 2711051"/>
                  <a:gd name="connsiteX9-163031" fmla="*/ 3158460 w 5936218"/>
                  <a:gd name="connsiteY9-163032" fmla="*/ 265274 h 2711051"/>
                  <a:gd name="connsiteX10-163033" fmla="*/ 3168359 w 5936218"/>
                  <a:gd name="connsiteY10-163034" fmla="*/ 256790 h 2711051"/>
                  <a:gd name="connsiteX11-163035" fmla="*/ 3184984 w 5936218"/>
                  <a:gd name="connsiteY11-163036" fmla="*/ 326983 h 2711051"/>
                  <a:gd name="connsiteX12-163037" fmla="*/ 3192811 w 5936218"/>
                  <a:gd name="connsiteY12-163038" fmla="*/ 311329 h 2711051"/>
                  <a:gd name="connsiteX13-163039" fmla="*/ 3251895 w 5936218"/>
                  <a:gd name="connsiteY13-163040" fmla="*/ 290877 h 2711051"/>
                  <a:gd name="connsiteX14-163041" fmla="*/ 3259833 w 5936218"/>
                  <a:gd name="connsiteY14-163042" fmla="*/ 292251 h 2711051"/>
                  <a:gd name="connsiteX15-163043" fmla="*/ 3263802 w 5936218"/>
                  <a:gd name="connsiteY15-163044" fmla="*/ 290877 h 2711051"/>
                  <a:gd name="connsiteX16-163045" fmla="*/ 3381970 w 5936218"/>
                  <a:gd name="connsiteY16-163046" fmla="*/ 311329 h 2711051"/>
                  <a:gd name="connsiteX17-163047" fmla="*/ 3388787 w 5936218"/>
                  <a:gd name="connsiteY17-163048" fmla="*/ 370413 h 2711051"/>
                  <a:gd name="connsiteX18-163049" fmla="*/ 3531529 w 5936218"/>
                  <a:gd name="connsiteY18-163050" fmla="*/ 391404 h 2711051"/>
                  <a:gd name="connsiteX19-163051" fmla="*/ 3538225 w 5936218"/>
                  <a:gd name="connsiteY19-163052" fmla="*/ 295422 h 2711051"/>
                  <a:gd name="connsiteX20-163053" fmla="*/ 3549910 w 5936218"/>
                  <a:gd name="connsiteY20-163054" fmla="*/ 298609 h 2711051"/>
                  <a:gd name="connsiteX21-163055" fmla="*/ 3550132 w 5936218"/>
                  <a:gd name="connsiteY21-163056" fmla="*/ 295422 h 2711051"/>
                  <a:gd name="connsiteX22-163057" fmla="*/ 3625123 w 5936218"/>
                  <a:gd name="connsiteY22-163058" fmla="*/ 315874 h 2711051"/>
                  <a:gd name="connsiteX23-163059" fmla="*/ 3672301 w 5936218"/>
                  <a:gd name="connsiteY23-163060" fmla="*/ 315874 h 2711051"/>
                  <a:gd name="connsiteX24-163061" fmla="*/ 3684207 w 5936218"/>
                  <a:gd name="connsiteY24-163062" fmla="*/ 315874 h 2711051"/>
                  <a:gd name="connsiteX25-163063" fmla="*/ 3743291 w 5936218"/>
                  <a:gd name="connsiteY25-163064" fmla="*/ 381775 h 2711051"/>
                  <a:gd name="connsiteX26-163065" fmla="*/ 3759199 w 5936218"/>
                  <a:gd name="connsiteY26-163066" fmla="*/ 461312 h 2711051"/>
                  <a:gd name="connsiteX27-163067" fmla="*/ 3738747 w 5936218"/>
                  <a:gd name="connsiteY27-163068" fmla="*/ 511306 h 2711051"/>
                  <a:gd name="connsiteX28-163069" fmla="*/ 3786469 w 5936218"/>
                  <a:gd name="connsiteY28-163070" fmla="*/ 602204 h 2711051"/>
                  <a:gd name="connsiteX29-163071" fmla="*/ 3835603 w 5936218"/>
                  <a:gd name="connsiteY29-163072" fmla="*/ 638110 h 2711051"/>
                  <a:gd name="connsiteX30-163073" fmla="*/ 3865460 w 5936218"/>
                  <a:gd name="connsiteY30-163074" fmla="*/ 527213 h 2711051"/>
                  <a:gd name="connsiteX31-163075" fmla="*/ 3875077 w 5936218"/>
                  <a:gd name="connsiteY31-163076" fmla="*/ 535720 h 2711051"/>
                  <a:gd name="connsiteX32-163077" fmla="*/ 3877367 w 5936218"/>
                  <a:gd name="connsiteY32-163078" fmla="*/ 527213 h 2711051"/>
                  <a:gd name="connsiteX33-163079" fmla="*/ 3932151 w 5936218"/>
                  <a:gd name="connsiteY33-163080" fmla="*/ 575676 h 2711051"/>
                  <a:gd name="connsiteX34-163081" fmla="*/ 3988173 w 5936218"/>
                  <a:gd name="connsiteY34-163082" fmla="*/ 547665 h 2711051"/>
                  <a:gd name="connsiteX35-163083" fmla="*/ 3993852 w 5936218"/>
                  <a:gd name="connsiteY35-163084" fmla="*/ 550780 h 2711051"/>
                  <a:gd name="connsiteX36-163085" fmla="*/ 4000080 w 5936218"/>
                  <a:gd name="connsiteY36-163086" fmla="*/ 547665 h 2711051"/>
                  <a:gd name="connsiteX37-163087" fmla="*/ 4062426 w 5936218"/>
                  <a:gd name="connsiteY37-163088" fmla="*/ 581855 h 2711051"/>
                  <a:gd name="connsiteX38-163089" fmla="*/ 4085889 w 5936218"/>
                  <a:gd name="connsiteY38-163090" fmla="*/ 554483 h 2711051"/>
                  <a:gd name="connsiteX39-163091" fmla="*/ 4095563 w 5936218"/>
                  <a:gd name="connsiteY39-163092" fmla="*/ 557087 h 2711051"/>
                  <a:gd name="connsiteX40-163093" fmla="*/ 4097796 w 5936218"/>
                  <a:gd name="connsiteY40-163094" fmla="*/ 554483 h 2711051"/>
                  <a:gd name="connsiteX41-163095" fmla="*/ 4144150 w 5936218"/>
                  <a:gd name="connsiteY41-163096" fmla="*/ 566963 h 2711051"/>
                  <a:gd name="connsiteX42-163097" fmla="*/ 4117703 w 5936218"/>
                  <a:gd name="connsiteY42-163098" fmla="*/ 456767 h 2711051"/>
                  <a:gd name="connsiteX43-163099" fmla="*/ 4165425 w 5936218"/>
                  <a:gd name="connsiteY43-163100" fmla="*/ 402228 h 2711051"/>
                  <a:gd name="connsiteX44-163101" fmla="*/ 4175231 w 5936218"/>
                  <a:gd name="connsiteY44-163102" fmla="*/ 404629 h 2711051"/>
                  <a:gd name="connsiteX45-163103" fmla="*/ 4177332 w 5936218"/>
                  <a:gd name="connsiteY45-163104" fmla="*/ 402228 h 2711051"/>
                  <a:gd name="connsiteX46-163105" fmla="*/ 4511384 w 5936218"/>
                  <a:gd name="connsiteY46-163106" fmla="*/ 484036 h 2711051"/>
                  <a:gd name="connsiteX47-163107" fmla="*/ 4543199 w 5936218"/>
                  <a:gd name="connsiteY47-163108" fmla="*/ 554483 h 2711051"/>
                  <a:gd name="connsiteX48-163109" fmla="*/ 4639242 w 5936218"/>
                  <a:gd name="connsiteY48-163110" fmla="*/ 637125 h 2711051"/>
                  <a:gd name="connsiteX49-163111" fmla="*/ 4774445 w 5936218"/>
                  <a:gd name="connsiteY49-163112" fmla="*/ 618112 h 2711051"/>
                  <a:gd name="connsiteX50-163113" fmla="*/ 4778496 w 5936218"/>
                  <a:gd name="connsiteY50-163114" fmla="*/ 619216 h 2711051"/>
                  <a:gd name="connsiteX51-163115" fmla="*/ 4786352 w 5936218"/>
                  <a:gd name="connsiteY51-163116" fmla="*/ 618112 h 2711051"/>
                  <a:gd name="connsiteX52-163117" fmla="*/ 4861343 w 5936218"/>
                  <a:gd name="connsiteY52-163118" fmla="*/ 638564 h 2711051"/>
                  <a:gd name="connsiteX53-163119" fmla="*/ 4893158 w 5936218"/>
                  <a:gd name="connsiteY53-163120" fmla="*/ 681741 h 2711051"/>
                  <a:gd name="connsiteX54-163121" fmla="*/ 4888613 w 5936218"/>
                  <a:gd name="connsiteY54-163122" fmla="*/ 763549 h 2711051"/>
                  <a:gd name="connsiteX55-163123" fmla="*/ 4927677 w 5936218"/>
                  <a:gd name="connsiteY55-163124" fmla="*/ 788221 h 2711051"/>
                  <a:gd name="connsiteX56-163125" fmla="*/ 4967605 w 5936218"/>
                  <a:gd name="connsiteY56-163126" fmla="*/ 774912 h 2711051"/>
                  <a:gd name="connsiteX57-163127" fmla="*/ 5038051 w 5936218"/>
                  <a:gd name="connsiteY57-163128" fmla="*/ 768094 h 2711051"/>
                  <a:gd name="connsiteX58-163129" fmla="*/ 5040730 w 5936218"/>
                  <a:gd name="connsiteY58-163130" fmla="*/ 768987 h 2711051"/>
                  <a:gd name="connsiteX59-163131" fmla="*/ 5049958 w 5936218"/>
                  <a:gd name="connsiteY59-163132" fmla="*/ 768094 h 2711051"/>
                  <a:gd name="connsiteX60-163133" fmla="*/ 5114249 w 5936218"/>
                  <a:gd name="connsiteY60-163134" fmla="*/ 789525 h 2711051"/>
                  <a:gd name="connsiteX61-163135" fmla="*/ 5176671 w 5936218"/>
                  <a:gd name="connsiteY61-163136" fmla="*/ 779457 h 2711051"/>
                  <a:gd name="connsiteX62-163137" fmla="*/ 5177801 w 5936218"/>
                  <a:gd name="connsiteY62-163138" fmla="*/ 781195 h 2711051"/>
                  <a:gd name="connsiteX63-163139" fmla="*/ 5188578 w 5936218"/>
                  <a:gd name="connsiteY63-163140" fmla="*/ 779457 h 2711051"/>
                  <a:gd name="connsiteX64-163141" fmla="*/ 5243719 w 5936218"/>
                  <a:gd name="connsiteY64-163142" fmla="*/ 864288 h 2711051"/>
                  <a:gd name="connsiteX65-163143" fmla="*/ 5283477 w 5936218"/>
                  <a:gd name="connsiteY65-163144" fmla="*/ 833996 h 2711051"/>
                  <a:gd name="connsiteX66-163145" fmla="*/ 5258480 w 5936218"/>
                  <a:gd name="connsiteY66-163146" fmla="*/ 768094 h 2711051"/>
                  <a:gd name="connsiteX67-163147" fmla="*/ 5267570 w 5936218"/>
                  <a:gd name="connsiteY67-163148" fmla="*/ 720373 h 2711051"/>
                  <a:gd name="connsiteX68-163149" fmla="*/ 5278896 w 5936218"/>
                  <a:gd name="connsiteY68-163150" fmla="*/ 723422 h 2711051"/>
                  <a:gd name="connsiteX69-163151" fmla="*/ 5279477 w 5936218"/>
                  <a:gd name="connsiteY69-163152" fmla="*/ 720373 h 2711051"/>
                  <a:gd name="connsiteX70-163153" fmla="*/ 5395510 w 5936218"/>
                  <a:gd name="connsiteY70-163154" fmla="*/ 751612 h 2711051"/>
                  <a:gd name="connsiteX71-163155" fmla="*/ 5463001 w 5936218"/>
                  <a:gd name="connsiteY71-163156" fmla="*/ 747642 h 2711051"/>
                  <a:gd name="connsiteX72-163157" fmla="*/ 5464386 w 5936218"/>
                  <a:gd name="connsiteY72-163158" fmla="*/ 748261 h 2711051"/>
                  <a:gd name="connsiteX73-163159" fmla="*/ 5474909 w 5936218"/>
                  <a:gd name="connsiteY73-163160" fmla="*/ 747642 h 2711051"/>
                  <a:gd name="connsiteX74-163161" fmla="*/ 5581715 w 5936218"/>
                  <a:gd name="connsiteY74-163162" fmla="*/ 795364 h 2711051"/>
                  <a:gd name="connsiteX75-163163" fmla="*/ 5633981 w 5936218"/>
                  <a:gd name="connsiteY75-163164" fmla="*/ 838541 h 2711051"/>
                  <a:gd name="connsiteX76-163165" fmla="*/ 5720335 w 5936218"/>
                  <a:gd name="connsiteY76-163166" fmla="*/ 918077 h 2711051"/>
                  <a:gd name="connsiteX77-163167" fmla="*/ 5822595 w 5936218"/>
                  <a:gd name="connsiteY77-163168" fmla="*/ 1015793 h 2711051"/>
                  <a:gd name="connsiteX78-163169" fmla="*/ 5818051 w 5936218"/>
                  <a:gd name="connsiteY78-163170" fmla="*/ 1070332 h 2711051"/>
                  <a:gd name="connsiteX79-163171" fmla="*/ 5825679 w 5936218"/>
                  <a:gd name="connsiteY79-163172" fmla="*/ 1077960 h 2711051"/>
                  <a:gd name="connsiteX80-163173" fmla="*/ 5822051 w 5936218"/>
                  <a:gd name="connsiteY80-163174" fmla="*/ 1027155 h 2711051"/>
                  <a:gd name="connsiteX81-163175" fmla="*/ 5834092 w 5936218"/>
                  <a:gd name="connsiteY81-163176" fmla="*/ 1029028 h 2711051"/>
                  <a:gd name="connsiteX82-163177" fmla="*/ 5833958 w 5936218"/>
                  <a:gd name="connsiteY82-163178" fmla="*/ 1027155 h 2711051"/>
                  <a:gd name="connsiteX83-163179" fmla="*/ 5936219 w 5936218"/>
                  <a:gd name="connsiteY83-163180" fmla="*/ 1043062 h 2711051"/>
                  <a:gd name="connsiteX84-163181" fmla="*/ 5908949 w 5936218"/>
                  <a:gd name="connsiteY84-163182" fmla="*/ 1258947 h 2711051"/>
                  <a:gd name="connsiteX85-163183" fmla="*/ 5893042 w 5936218"/>
                  <a:gd name="connsiteY85-163184" fmla="*/ 1274854 h 2711051"/>
                  <a:gd name="connsiteX86-163185" fmla="*/ 5861227 w 5936218"/>
                  <a:gd name="connsiteY86-163186" fmla="*/ 1274854 h 2711051"/>
                  <a:gd name="connsiteX87-163187" fmla="*/ 5817506 w 5936218"/>
                  <a:gd name="connsiteY87-163188" fmla="*/ 1240767 h 2711051"/>
                  <a:gd name="connsiteX88-163189" fmla="*/ 5767511 w 5936218"/>
                  <a:gd name="connsiteY88-163190" fmla="*/ 1215770 h 2711051"/>
                  <a:gd name="connsiteX89-163191" fmla="*/ 5729132 w 5936218"/>
                  <a:gd name="connsiteY89-163192" fmla="*/ 1167751 h 2711051"/>
                  <a:gd name="connsiteX90-163193" fmla="*/ 5695337 w 5936218"/>
                  <a:gd name="connsiteY90-163194" fmla="*/ 1177138 h 2711051"/>
                  <a:gd name="connsiteX91-163195" fmla="*/ 5693366 w 5936218"/>
                  <a:gd name="connsiteY91-163196" fmla="*/ 1174378 h 2711051"/>
                  <a:gd name="connsiteX92-163197" fmla="*/ 5640799 w 5936218"/>
                  <a:gd name="connsiteY92-163198" fmla="*/ 1133961 h 2711051"/>
                  <a:gd name="connsiteX93-163199" fmla="*/ 5656705 w 5936218"/>
                  <a:gd name="connsiteY93-163200" fmla="*/ 1177138 h 2711051"/>
                  <a:gd name="connsiteX94-163201" fmla="*/ 5586259 w 5936218"/>
                  <a:gd name="connsiteY94-163202" fmla="*/ 1252129 h 2711051"/>
                  <a:gd name="connsiteX95-163203" fmla="*/ 5575676 w 5936218"/>
                  <a:gd name="connsiteY95-163204" fmla="*/ 1251121 h 2711051"/>
                  <a:gd name="connsiteX96-163205" fmla="*/ 5539436 w 5936218"/>
                  <a:gd name="connsiteY96-163206" fmla="*/ 1248804 h 2711051"/>
                  <a:gd name="connsiteX97-163207" fmla="*/ 5593077 w 5936218"/>
                  <a:gd name="connsiteY97-163208" fmla="*/ 1354390 h 2711051"/>
                  <a:gd name="connsiteX98-163209" fmla="*/ 5613529 w 5936218"/>
                  <a:gd name="connsiteY98-163210" fmla="*/ 1413474 h 2711051"/>
                  <a:gd name="connsiteX99-163211" fmla="*/ 5608984 w 5936218"/>
                  <a:gd name="connsiteY99-163212" fmla="*/ 1436199 h 2711051"/>
                  <a:gd name="connsiteX100-163213" fmla="*/ 5597799 w 5936218"/>
                  <a:gd name="connsiteY100-163214" fmla="*/ 1432590 h 2711051"/>
                  <a:gd name="connsiteX101-163215" fmla="*/ 5534271 w 5936218"/>
                  <a:gd name="connsiteY101-163216" fmla="*/ 1415939 h 2711051"/>
                  <a:gd name="connsiteX102-163217" fmla="*/ 5436277 w 5936218"/>
                  <a:gd name="connsiteY102-163218" fmla="*/ 1472558 h 2711051"/>
                  <a:gd name="connsiteX103-163219" fmla="*/ 5397645 w 5936218"/>
                  <a:gd name="connsiteY103-163220" fmla="*/ 1483921 h 2711051"/>
                  <a:gd name="connsiteX104-163221" fmla="*/ 5345378 w 5936218"/>
                  <a:gd name="connsiteY104-163222" fmla="*/ 1538460 h 2711051"/>
                  <a:gd name="connsiteX105-163223" fmla="*/ 5290839 w 5936218"/>
                  <a:gd name="connsiteY105-163224" fmla="*/ 1586181 h 2711051"/>
                  <a:gd name="connsiteX106-163225" fmla="*/ 5274932 w 5936218"/>
                  <a:gd name="connsiteY106-163226" fmla="*/ 1617996 h 2711051"/>
                  <a:gd name="connsiteX107-163227" fmla="*/ 5267238 w 5936218"/>
                  <a:gd name="connsiteY107-163228" fmla="*/ 1609569 h 2711051"/>
                  <a:gd name="connsiteX108-163229" fmla="*/ 5263025 w 5936218"/>
                  <a:gd name="connsiteY108-163230" fmla="*/ 1617996 h 2711051"/>
                  <a:gd name="connsiteX109-163231" fmla="*/ 5219538 w 5936218"/>
                  <a:gd name="connsiteY109-163232" fmla="*/ 1570368 h 2711051"/>
                  <a:gd name="connsiteX110-163233" fmla="*/ 5129494 w 5936218"/>
                  <a:gd name="connsiteY110-163234" fmla="*/ 1624813 h 2711051"/>
                  <a:gd name="connsiteX111-163235" fmla="*/ 5126389 w 5936218"/>
                  <a:gd name="connsiteY111-163236" fmla="*/ 1619491 h 2711051"/>
                  <a:gd name="connsiteX112-163237" fmla="*/ 5117587 w 5936218"/>
                  <a:gd name="connsiteY112-163238" fmla="*/ 1624813 h 2711051"/>
                  <a:gd name="connsiteX113-163239" fmla="*/ 5105544 w 5936218"/>
                  <a:gd name="connsiteY113-163240" fmla="*/ 1604167 h 2711051"/>
                  <a:gd name="connsiteX114-163241" fmla="*/ 5074955 w 5936218"/>
                  <a:gd name="connsiteY114-163242" fmla="*/ 1629358 h 2711051"/>
                  <a:gd name="connsiteX115-163243" fmla="*/ 5065718 w 5936218"/>
                  <a:gd name="connsiteY115-163244" fmla="*/ 1627159 h 2711051"/>
                  <a:gd name="connsiteX116-163245" fmla="*/ 5063048 w 5936218"/>
                  <a:gd name="connsiteY116-163246" fmla="*/ 1629358 h 2711051"/>
                  <a:gd name="connsiteX117-163247" fmla="*/ 5026594 w 5936218"/>
                  <a:gd name="connsiteY117-163248" fmla="*/ 1620679 h 2711051"/>
                  <a:gd name="connsiteX118-163249" fmla="*/ 5015871 w 5936218"/>
                  <a:gd name="connsiteY118-163250" fmla="*/ 1665718 h 2711051"/>
                  <a:gd name="connsiteX119-163251" fmla="*/ 4974967 w 5936218"/>
                  <a:gd name="connsiteY119-163252" fmla="*/ 1731619 h 2711051"/>
                  <a:gd name="connsiteX120-163253" fmla="*/ 4974967 w 5936218"/>
                  <a:gd name="connsiteY120-163254" fmla="*/ 1763434 h 2711051"/>
                  <a:gd name="connsiteX121-163255" fmla="*/ 5011326 w 5936218"/>
                  <a:gd name="connsiteY121-163256" fmla="*/ 1877057 h 2711051"/>
                  <a:gd name="connsiteX122-163257" fmla="*/ 4999419 w 5936218"/>
                  <a:gd name="connsiteY122-163258" fmla="*/ 1877057 h 2711051"/>
                  <a:gd name="connsiteX123-163259" fmla="*/ 4974967 w 5936218"/>
                  <a:gd name="connsiteY123-163260" fmla="*/ 1877057 h 2711051"/>
                  <a:gd name="connsiteX124-163261" fmla="*/ 4963605 w 5936218"/>
                  <a:gd name="connsiteY124-163262" fmla="*/ 1929323 h 2711051"/>
                  <a:gd name="connsiteX125-163263" fmla="*/ 4974967 w 5936218"/>
                  <a:gd name="connsiteY125-163264" fmla="*/ 1956593 h 2711051"/>
                  <a:gd name="connsiteX126-163265" fmla="*/ 4909065 w 5936218"/>
                  <a:gd name="connsiteY126-163266" fmla="*/ 1990680 h 2711051"/>
                  <a:gd name="connsiteX127-163267" fmla="*/ 4897703 w 5936218"/>
                  <a:gd name="connsiteY127-163268" fmla="*/ 2058854 h 2711051"/>
                  <a:gd name="connsiteX128-163269" fmla="*/ 4845437 w 5936218"/>
                  <a:gd name="connsiteY128-163270" fmla="*/ 2074761 h 2711051"/>
                  <a:gd name="connsiteX129-163271" fmla="*/ 4834074 w 5936218"/>
                  <a:gd name="connsiteY129-163272" fmla="*/ 2133845 h 2711051"/>
                  <a:gd name="connsiteX130-163273" fmla="*/ 4779535 w 5936218"/>
                  <a:gd name="connsiteY130-163274" fmla="*/ 2192929 h 2711051"/>
                  <a:gd name="connsiteX131-163275" fmla="*/ 4777225 w 5936218"/>
                  <a:gd name="connsiteY131-163276" fmla="*/ 2182533 h 2711051"/>
                  <a:gd name="connsiteX132-163277" fmla="*/ 4767628 w 5936218"/>
                  <a:gd name="connsiteY132-163278" fmla="*/ 2192929 h 2711051"/>
                  <a:gd name="connsiteX133-163279" fmla="*/ 4758538 w 5936218"/>
                  <a:gd name="connsiteY133-163280" fmla="*/ 2152025 h 2711051"/>
                  <a:gd name="connsiteX134-163281" fmla="*/ 4742631 w 5936218"/>
                  <a:gd name="connsiteY134-163282" fmla="*/ 2065671 h 2711051"/>
                  <a:gd name="connsiteX135-163283" fmla="*/ 4715361 w 5936218"/>
                  <a:gd name="connsiteY135-163284" fmla="*/ 1924779 h 2711051"/>
                  <a:gd name="connsiteX136-163285" fmla="*/ 4735813 w 5936218"/>
                  <a:gd name="connsiteY136-163286" fmla="*/ 1833880 h 2711051"/>
                  <a:gd name="connsiteX137-163287" fmla="*/ 4767628 w 5936218"/>
                  <a:gd name="connsiteY137-163288" fmla="*/ 1790703 h 2711051"/>
                  <a:gd name="connsiteX138-163289" fmla="*/ 4767628 w 5936218"/>
                  <a:gd name="connsiteY138-163290" fmla="*/ 1763434 h 2711051"/>
                  <a:gd name="connsiteX139-163291" fmla="*/ 4826712 w 5936218"/>
                  <a:gd name="connsiteY139-163292" fmla="*/ 1747526 h 2711051"/>
                  <a:gd name="connsiteX140-163293" fmla="*/ 4892613 w 5936218"/>
                  <a:gd name="connsiteY140-163294" fmla="*/ 1656628 h 2711051"/>
                  <a:gd name="connsiteX141-163295" fmla="*/ 4956243 w 5936218"/>
                  <a:gd name="connsiteY141-163296" fmla="*/ 1581637 h 2711051"/>
                  <a:gd name="connsiteX142-163297" fmla="*/ 5022143 w 5936218"/>
                  <a:gd name="connsiteY142-163298" fmla="*/ 1522552 h 2711051"/>
                  <a:gd name="connsiteX143-163299" fmla="*/ 5046694 w 5936218"/>
                  <a:gd name="connsiteY143-163300" fmla="*/ 1415425 h 2711051"/>
                  <a:gd name="connsiteX144-163301" fmla="*/ 5015871 w 5936218"/>
                  <a:gd name="connsiteY144-163302" fmla="*/ 1420292 h 2711051"/>
                  <a:gd name="connsiteX145-163303" fmla="*/ 4995419 w 5936218"/>
                  <a:gd name="connsiteY145-163304" fmla="*/ 1483921 h 2711051"/>
                  <a:gd name="connsiteX146-163305" fmla="*/ 4904521 w 5936218"/>
                  <a:gd name="connsiteY146-163306" fmla="*/ 1570274 h 2711051"/>
                  <a:gd name="connsiteX147-163307" fmla="*/ 4901708 w 5936218"/>
                  <a:gd name="connsiteY147-163308" fmla="*/ 1561634 h 2711051"/>
                  <a:gd name="connsiteX148-163309" fmla="*/ 4892613 w 5936218"/>
                  <a:gd name="connsiteY148-163310" fmla="*/ 1570274 h 2711051"/>
                  <a:gd name="connsiteX149-163311" fmla="*/ 4861835 w 5936218"/>
                  <a:gd name="connsiteY149-163312" fmla="*/ 1475740 h 2711051"/>
                  <a:gd name="connsiteX150-163313" fmla="*/ 4779535 w 5936218"/>
                  <a:gd name="connsiteY150-163314" fmla="*/ 1499828 h 2711051"/>
                  <a:gd name="connsiteX151-163315" fmla="*/ 4684091 w 5936218"/>
                  <a:gd name="connsiteY151-163316" fmla="*/ 1624813 h 2711051"/>
                  <a:gd name="connsiteX152-163317" fmla="*/ 4715906 w 5936218"/>
                  <a:gd name="connsiteY152-163318" fmla="*/ 1672535 h 2711051"/>
                  <a:gd name="connsiteX153-163319" fmla="*/ 4636369 w 5936218"/>
                  <a:gd name="connsiteY153-163320" fmla="*/ 1688442 h 2711051"/>
                  <a:gd name="connsiteX154-163321" fmla="*/ 4577285 w 5936218"/>
                  <a:gd name="connsiteY154-163322" fmla="*/ 1692987 h 2711051"/>
                  <a:gd name="connsiteX155-163323" fmla="*/ 4577373 w 5936218"/>
                  <a:gd name="connsiteY155-163324" fmla="*/ 1692065 h 2711051"/>
                  <a:gd name="connsiteX156-163325" fmla="*/ 4565379 w 5936218"/>
                  <a:gd name="connsiteY156-163326" fmla="*/ 1692987 h 2711051"/>
                  <a:gd name="connsiteX157-163327" fmla="*/ 4569923 w 5936218"/>
                  <a:gd name="connsiteY157-163328" fmla="*/ 1645266 h 2711051"/>
                  <a:gd name="connsiteX158-163329" fmla="*/ 4520081 w 5936218"/>
                  <a:gd name="connsiteY158-163330" fmla="*/ 1635680 h 2711051"/>
                  <a:gd name="connsiteX159-163331" fmla="*/ 4475025 w 5936218"/>
                  <a:gd name="connsiteY159-163332" fmla="*/ 1665718 h 2711051"/>
                  <a:gd name="connsiteX160-163333" fmla="*/ 4464394 w 5936218"/>
                  <a:gd name="connsiteY160-163334" fmla="*/ 1664867 h 2711051"/>
                  <a:gd name="connsiteX161-163335" fmla="*/ 4463118 w 5936218"/>
                  <a:gd name="connsiteY161-163336" fmla="*/ 1665718 h 2711051"/>
                  <a:gd name="connsiteX162-163337" fmla="*/ 4357637 w 5936218"/>
                  <a:gd name="connsiteY162-163338" fmla="*/ 1657279 h 2711051"/>
                  <a:gd name="connsiteX163-163339" fmla="*/ 4243233 w 5936218"/>
                  <a:gd name="connsiteY163-163340" fmla="*/ 1677080 h 2711051"/>
                  <a:gd name="connsiteX164-163341" fmla="*/ 4125065 w 5936218"/>
                  <a:gd name="connsiteY164-163342" fmla="*/ 1811155 h 2711051"/>
                  <a:gd name="connsiteX165-163343" fmla="*/ 4059164 w 5936218"/>
                  <a:gd name="connsiteY165-163344" fmla="*/ 2015677 h 2711051"/>
                  <a:gd name="connsiteX166-163345" fmla="*/ 4106341 w 5936218"/>
                  <a:gd name="connsiteY166-163346" fmla="*/ 1995225 h 2711051"/>
                  <a:gd name="connsiteX167-163347" fmla="*/ 4117411 w 5936218"/>
                  <a:gd name="connsiteY167-163348" fmla="*/ 1996527 h 2711051"/>
                  <a:gd name="connsiteX168-163349" fmla="*/ 4118248 w 5936218"/>
                  <a:gd name="connsiteY168-163350" fmla="*/ 1995225 h 2711051"/>
                  <a:gd name="connsiteX169-163351" fmla="*/ 4156880 w 5936218"/>
                  <a:gd name="connsiteY169-163352" fmla="*/ 1999770 h 2711051"/>
                  <a:gd name="connsiteX170-163353" fmla="*/ 4211419 w 5936218"/>
                  <a:gd name="connsiteY170-163354" fmla="*/ 2070216 h 2711051"/>
                  <a:gd name="connsiteX171-163355" fmla="*/ 4215964 w 5936218"/>
                  <a:gd name="connsiteY171-163356" fmla="*/ 2117938 h 2711051"/>
                  <a:gd name="connsiteX172-163357" fmla="*/ 4184149 w 5936218"/>
                  <a:gd name="connsiteY172-163358" fmla="*/ 2177022 h 2711051"/>
                  <a:gd name="connsiteX173-163359" fmla="*/ 4177332 w 5936218"/>
                  <a:gd name="connsiteY173-163360" fmla="*/ 2247468 h 2711051"/>
                  <a:gd name="connsiteX174-163361" fmla="*/ 4161425 w 5936218"/>
                  <a:gd name="connsiteY174-163362" fmla="*/ 2333822 h 2711051"/>
                  <a:gd name="connsiteX175-163363" fmla="*/ 4109158 w 5936218"/>
                  <a:gd name="connsiteY175-163364" fmla="*/ 2413358 h 2711051"/>
                  <a:gd name="connsiteX176-163365" fmla="*/ 4097796 w 5936218"/>
                  <a:gd name="connsiteY176-163366" fmla="*/ 2451990 h 2711051"/>
                  <a:gd name="connsiteX177-163367" fmla="*/ 4043257 w 5936218"/>
                  <a:gd name="connsiteY177-163368" fmla="*/ 2511074 h 2711051"/>
                  <a:gd name="connsiteX178-163369" fmla="*/ 3995535 w 5936218"/>
                  <a:gd name="connsiteY178-163370" fmla="*/ 2570158 h 2711051"/>
                  <a:gd name="connsiteX179-163371" fmla="*/ 3975083 w 5936218"/>
                  <a:gd name="connsiteY179-163372" fmla="*/ 2601973 h 2711051"/>
                  <a:gd name="connsiteX180-163373" fmla="*/ 3925089 w 5936218"/>
                  <a:gd name="connsiteY180-163374" fmla="*/ 2629242 h 2711051"/>
                  <a:gd name="connsiteX181-163375" fmla="*/ 3913182 w 5936218"/>
                  <a:gd name="connsiteY181-163376" fmla="*/ 2629242 h 2711051"/>
                  <a:gd name="connsiteX182-163377" fmla="*/ 3904637 w 5936218"/>
                  <a:gd name="connsiteY182-163378" fmla="*/ 2629242 h 2711051"/>
                  <a:gd name="connsiteX183-163379" fmla="*/ 3892729 w 5936218"/>
                  <a:gd name="connsiteY183-163380" fmla="*/ 2629242 h 2711051"/>
                  <a:gd name="connsiteX184-163381" fmla="*/ 3829645 w 5936218"/>
                  <a:gd name="connsiteY184-163382" fmla="*/ 2640605 h 2711051"/>
                  <a:gd name="connsiteX185-163383" fmla="*/ 3822828 w 5936218"/>
                  <a:gd name="connsiteY185-163384" fmla="*/ 2661057 h 2711051"/>
                  <a:gd name="connsiteX186-163385" fmla="*/ 3818283 w 5936218"/>
                  <a:gd name="connsiteY186-163386" fmla="*/ 2651967 h 2711051"/>
                  <a:gd name="connsiteX187-163387" fmla="*/ 3818283 w 5936218"/>
                  <a:gd name="connsiteY187-163388" fmla="*/ 2640241 h 2711051"/>
                  <a:gd name="connsiteX188-163389" fmla="*/ 3849553 w 5936218"/>
                  <a:gd name="connsiteY188-163390" fmla="*/ 2499712 h 2711051"/>
                  <a:gd name="connsiteX189-163391" fmla="*/ 3858814 w 5936218"/>
                  <a:gd name="connsiteY189-163392" fmla="*/ 2501917 h 2711051"/>
                  <a:gd name="connsiteX190-163393" fmla="*/ 3861460 w 5936218"/>
                  <a:gd name="connsiteY190-163394" fmla="*/ 2499712 h 2711051"/>
                  <a:gd name="connsiteX191-163395" fmla="*/ 3898487 w 5936218"/>
                  <a:gd name="connsiteY191-163396" fmla="*/ 2508528 h 2711051"/>
                  <a:gd name="connsiteX192-163397" fmla="*/ 3919999 w 5936218"/>
                  <a:gd name="connsiteY192-163398" fmla="*/ 2463353 h 2711051"/>
                  <a:gd name="connsiteX193-163399" fmla="*/ 3935906 w 5936218"/>
                  <a:gd name="connsiteY193-163400" fmla="*/ 2404268 h 2711051"/>
                  <a:gd name="connsiteX194-163401" fmla="*/ 3947269 w 5936218"/>
                  <a:gd name="connsiteY194-163402" fmla="*/ 2381544 h 2711051"/>
                  <a:gd name="connsiteX195-163403" fmla="*/ 3966292 w 5936218"/>
                  <a:gd name="connsiteY195-163404" fmla="*/ 2337156 h 2711051"/>
                  <a:gd name="connsiteX196-163405" fmla="*/ 3915999 w 5936218"/>
                  <a:gd name="connsiteY196-163406" fmla="*/ 2349729 h 2711051"/>
                  <a:gd name="connsiteX197-163407" fmla="*/ 3888729 w 5936218"/>
                  <a:gd name="connsiteY197-163408" fmla="*/ 2372454 h 2711051"/>
                  <a:gd name="connsiteX198-163409" fmla="*/ 3876822 w 5936218"/>
                  <a:gd name="connsiteY198-163410" fmla="*/ 2372454 h 2711051"/>
                  <a:gd name="connsiteX199-163411" fmla="*/ 3829645 w 5936218"/>
                  <a:gd name="connsiteY199-163412" fmla="*/ 2372454 h 2711051"/>
                  <a:gd name="connsiteX200-163413" fmla="*/ 3817738 w 5936218"/>
                  <a:gd name="connsiteY200-163414" fmla="*/ 2372454 h 2711051"/>
                  <a:gd name="connsiteX201-163415" fmla="*/ 3801831 w 5936218"/>
                  <a:gd name="connsiteY201-163416" fmla="*/ 2317915 h 2711051"/>
                  <a:gd name="connsiteX202-163417" fmla="*/ 3758654 w 5936218"/>
                  <a:gd name="connsiteY202-163418" fmla="*/ 2279283 h 2711051"/>
                  <a:gd name="connsiteX203-163419" fmla="*/ 3692753 w 5936218"/>
                  <a:gd name="connsiteY203-163420" fmla="*/ 2263376 h 2711051"/>
                  <a:gd name="connsiteX204-163421" fmla="*/ 3683663 w 5936218"/>
                  <a:gd name="connsiteY204-163422" fmla="*/ 2204292 h 2711051"/>
                  <a:gd name="connsiteX205-163423" fmla="*/ 3672301 w 5936218"/>
                  <a:gd name="connsiteY205-163424" fmla="*/ 2172477 h 2711051"/>
                  <a:gd name="connsiteX206-163425" fmla="*/ 3656393 w 5936218"/>
                  <a:gd name="connsiteY206-163426" fmla="*/ 2145208 h 2711051"/>
                  <a:gd name="connsiteX207-163427" fmla="*/ 3633669 w 5936218"/>
                  <a:gd name="connsiteY207-163428" fmla="*/ 2086123 h 2711051"/>
                  <a:gd name="connsiteX208-163429" fmla="*/ 3601854 w 5936218"/>
                  <a:gd name="connsiteY208-163430" fmla="*/ 2065671 h 2711051"/>
                  <a:gd name="connsiteX209-163431" fmla="*/ 3545995 w 5936218"/>
                  <a:gd name="connsiteY209-163432" fmla="*/ 2044187 h 2711051"/>
                  <a:gd name="connsiteX210-163433" fmla="*/ 3506955 w 5936218"/>
                  <a:gd name="connsiteY210-163434" fmla="*/ 2049764 h 2711051"/>
                  <a:gd name="connsiteX211-163435" fmla="*/ 3463779 w 5936218"/>
                  <a:gd name="connsiteY211-163436" fmla="*/ 2058854 h 2711051"/>
                  <a:gd name="connsiteX212-163437" fmla="*/ 3431964 w 5936218"/>
                  <a:gd name="connsiteY212-163438" fmla="*/ 2086123 h 2711051"/>
                  <a:gd name="connsiteX213-163439" fmla="*/ 3452416 w 5936218"/>
                  <a:gd name="connsiteY213-163440" fmla="*/ 2102031 h 2711051"/>
                  <a:gd name="connsiteX214-163441" fmla="*/ 3452416 w 5936218"/>
                  <a:gd name="connsiteY214-163442" fmla="*/ 2133845 h 2711051"/>
                  <a:gd name="connsiteX215-163443" fmla="*/ 1811153 w 5936218"/>
                  <a:gd name="connsiteY215-163444" fmla="*/ 1999770 h 2711051"/>
                  <a:gd name="connsiteX216-163445" fmla="*/ 1748069 w 5936218"/>
                  <a:gd name="connsiteY216-163446" fmla="*/ 2038402 h 2711051"/>
                  <a:gd name="connsiteX217-163447" fmla="*/ 1711709 w 5936218"/>
                  <a:gd name="connsiteY217-163448" fmla="*/ 2042947 h 2711051"/>
                  <a:gd name="connsiteX218-163449" fmla="*/ 1711926 w 5936218"/>
                  <a:gd name="connsiteY218-163450" fmla="*/ 2041431 h 2711051"/>
                  <a:gd name="connsiteX219-163451" fmla="*/ 1699803 w 5936218"/>
                  <a:gd name="connsiteY219-163452" fmla="*/ 2042947 h 2711051"/>
                  <a:gd name="connsiteX220-163453" fmla="*/ 1704347 w 5936218"/>
                  <a:gd name="connsiteY220-163454" fmla="*/ 2011132 h 2711051"/>
                  <a:gd name="connsiteX221-163455" fmla="*/ 1662460 w 5936218"/>
                  <a:gd name="connsiteY221-163456" fmla="*/ 1993181 h 2711051"/>
                  <a:gd name="connsiteX222-163457" fmla="*/ 1629901 w 5936218"/>
                  <a:gd name="connsiteY222-163458" fmla="*/ 2006587 h 2711051"/>
                  <a:gd name="connsiteX223-163459" fmla="*/ 1629300 w 5936218"/>
                  <a:gd name="connsiteY223-163460" fmla="*/ 2001932 h 2711051"/>
                  <a:gd name="connsiteX224-163461" fmla="*/ 1617994 w 5936218"/>
                  <a:gd name="connsiteY224-163462" fmla="*/ 2006587 h 2711051"/>
                  <a:gd name="connsiteX225-163463" fmla="*/ 1608904 w 5936218"/>
                  <a:gd name="connsiteY225-163464" fmla="*/ 1936141 h 2711051"/>
                  <a:gd name="connsiteX226-163465" fmla="*/ 1552684 w 5936218"/>
                  <a:gd name="connsiteY226-163466" fmla="*/ 1926448 h 2711051"/>
                  <a:gd name="connsiteX227-163467" fmla="*/ 1518550 w 5936218"/>
                  <a:gd name="connsiteY227-163468" fmla="*/ 1952048 h 2711051"/>
                  <a:gd name="connsiteX228-163469" fmla="*/ 1425379 w 5936218"/>
                  <a:gd name="connsiteY228-163470" fmla="*/ 1972500 h 2711051"/>
                  <a:gd name="connsiteX229-163471" fmla="*/ 1409472 w 5936218"/>
                  <a:gd name="connsiteY229-163472" fmla="*/ 1990680 h 2711051"/>
                  <a:gd name="connsiteX230-163473" fmla="*/ 1270852 w 5936218"/>
                  <a:gd name="connsiteY230-163474" fmla="*/ 2011132 h 2711051"/>
                  <a:gd name="connsiteX231-163475" fmla="*/ 1254945 w 5936218"/>
                  <a:gd name="connsiteY231-163476" fmla="*/ 2031584 h 2711051"/>
                  <a:gd name="connsiteX232-163477" fmla="*/ 1282214 w 5936218"/>
                  <a:gd name="connsiteY232-163478" fmla="*/ 2074761 h 2711051"/>
                  <a:gd name="connsiteX233-163479" fmla="*/ 1243582 w 5936218"/>
                  <a:gd name="connsiteY233-163480" fmla="*/ 2090668 h 2711051"/>
                  <a:gd name="connsiteX234-163481" fmla="*/ 1254945 w 5936218"/>
                  <a:gd name="connsiteY234-163482" fmla="*/ 2108848 h 2711051"/>
                  <a:gd name="connsiteX235-163483" fmla="*/ 1216313 w 5936218"/>
                  <a:gd name="connsiteY235-163484" fmla="*/ 2133845 h 2711051"/>
                  <a:gd name="connsiteX236-163485" fmla="*/ 1275397 w 5936218"/>
                  <a:gd name="connsiteY236-163486" fmla="*/ 2177022 h 2711051"/>
                  <a:gd name="connsiteX237-163487" fmla="*/ 1270852 w 5936218"/>
                  <a:gd name="connsiteY237-163488" fmla="*/ 2204292 h 2711051"/>
                  <a:gd name="connsiteX238-163489" fmla="*/ 1259108 w 5936218"/>
                  <a:gd name="connsiteY238-163490" fmla="*/ 2203313 h 2711051"/>
                  <a:gd name="connsiteX239-163491" fmla="*/ 1258945 w 5936218"/>
                  <a:gd name="connsiteY239-163492" fmla="*/ 2204292 h 2711051"/>
                  <a:gd name="connsiteX240-163493" fmla="*/ 1215644 w 5936218"/>
                  <a:gd name="connsiteY240-163494" fmla="*/ 2200683 h 2711051"/>
                  <a:gd name="connsiteX241-163495" fmla="*/ 1204950 w 5936218"/>
                  <a:gd name="connsiteY241-163496" fmla="*/ 2215654 h 2711051"/>
                  <a:gd name="connsiteX242-163497" fmla="*/ 1196495 w 5936218"/>
                  <a:gd name="connsiteY242-163498" fmla="*/ 2210822 h 2711051"/>
                  <a:gd name="connsiteX243-163499" fmla="*/ 1193043 w 5936218"/>
                  <a:gd name="connsiteY243-163500" fmla="*/ 2215654 h 2711051"/>
                  <a:gd name="connsiteX244-163501" fmla="*/ 1145322 w 5936218"/>
                  <a:gd name="connsiteY244-163502" fmla="*/ 2188384 h 2711051"/>
                  <a:gd name="connsiteX245-163503" fmla="*/ 1098145 w 5936218"/>
                  <a:gd name="connsiteY245-163504" fmla="*/ 2188384 h 2711051"/>
                  <a:gd name="connsiteX246-163505" fmla="*/ 1061785 w 5936218"/>
                  <a:gd name="connsiteY246-163506" fmla="*/ 2215654 h 2711051"/>
                  <a:gd name="connsiteX247-163507" fmla="*/ 1055322 w 5936218"/>
                  <a:gd name="connsiteY247-163508" fmla="*/ 2211571 h 2711051"/>
                  <a:gd name="connsiteX248-163509" fmla="*/ 1049878 w 5936218"/>
                  <a:gd name="connsiteY248-163510" fmla="*/ 2215654 h 2711051"/>
                  <a:gd name="connsiteX249-163511" fmla="*/ 1006701 w 5936218"/>
                  <a:gd name="connsiteY249-163512" fmla="*/ 2188384 h 2711051"/>
                  <a:gd name="connsiteX250-163513" fmla="*/ 924893 w 5936218"/>
                  <a:gd name="connsiteY250-163514" fmla="*/ 2152025 h 2711051"/>
                  <a:gd name="connsiteX251-163515" fmla="*/ 877716 w 5936218"/>
                  <a:gd name="connsiteY251-163516" fmla="*/ 2152025 h 2711051"/>
                  <a:gd name="connsiteX252-163517" fmla="*/ 802724 w 5936218"/>
                  <a:gd name="connsiteY252-163518" fmla="*/ 2215654 h 2711051"/>
                  <a:gd name="connsiteX253-163519" fmla="*/ 798179 w 5936218"/>
                  <a:gd name="connsiteY253-163520" fmla="*/ 2258831 h 2711051"/>
                  <a:gd name="connsiteX254-163521" fmla="*/ 787406 w 5936218"/>
                  <a:gd name="connsiteY254-163522" fmla="*/ 2248058 h 2711051"/>
                  <a:gd name="connsiteX255-163523" fmla="*/ 786272 w 5936218"/>
                  <a:gd name="connsiteY255-163524" fmla="*/ 2258831 h 2711051"/>
                  <a:gd name="connsiteX256-163525" fmla="*/ 756063 w 5936218"/>
                  <a:gd name="connsiteY256-163526" fmla="*/ 2228621 h 2711051"/>
                  <a:gd name="connsiteX257-163527" fmla="*/ 732278 w 5936218"/>
                  <a:gd name="connsiteY257-163528" fmla="*/ 2286100 h 2711051"/>
                  <a:gd name="connsiteX258-163529" fmla="*/ 743640 w 5936218"/>
                  <a:gd name="connsiteY258-163530" fmla="*/ 2295190 h 2711051"/>
                  <a:gd name="connsiteX259-163531" fmla="*/ 723188 w 5936218"/>
                  <a:gd name="connsiteY259-163532" fmla="*/ 2338367 h 2711051"/>
                  <a:gd name="connsiteX260-163533" fmla="*/ 747026 w 5936218"/>
                  <a:gd name="connsiteY260-163534" fmla="*/ 2375208 h 2711051"/>
                  <a:gd name="connsiteX261-163535" fmla="*/ 763548 w 5936218"/>
                  <a:gd name="connsiteY261-163536" fmla="*/ 2372454 h 2711051"/>
                  <a:gd name="connsiteX262-163537" fmla="*/ 764871 w 5936218"/>
                  <a:gd name="connsiteY262-163538" fmla="*/ 2374218 h 2711051"/>
                  <a:gd name="connsiteX263-163539" fmla="*/ 775455 w 5936218"/>
                  <a:gd name="connsiteY263-163540" fmla="*/ 2372454 h 2711051"/>
                  <a:gd name="connsiteX264-163541" fmla="*/ 802724 w 5936218"/>
                  <a:gd name="connsiteY264-163542" fmla="*/ 2408813 h 2711051"/>
                  <a:gd name="connsiteX265-163543" fmla="*/ 798179 w 5936218"/>
                  <a:gd name="connsiteY265-163544" fmla="*/ 2436083 h 2711051"/>
                  <a:gd name="connsiteX266-163545" fmla="*/ 818632 w 5936218"/>
                  <a:gd name="connsiteY266-163546" fmla="*/ 2447445 h 2711051"/>
                  <a:gd name="connsiteX267-163547" fmla="*/ 802724 w 5936218"/>
                  <a:gd name="connsiteY267-163548" fmla="*/ 2479260 h 2711051"/>
                  <a:gd name="connsiteX268-163549" fmla="*/ 766365 w 5936218"/>
                  <a:gd name="connsiteY268-163550" fmla="*/ 2483805 h 2711051"/>
                  <a:gd name="connsiteX269-163551" fmla="*/ 727733 w 5936218"/>
                  <a:gd name="connsiteY269-163552" fmla="*/ 2542889 h 2711051"/>
                  <a:gd name="connsiteX270-163553" fmla="*/ 759548 w 5936218"/>
                  <a:gd name="connsiteY270-163554" fmla="*/ 2586066 h 2711051"/>
                  <a:gd name="connsiteX271-163555" fmla="*/ 759548 w 5936218"/>
                  <a:gd name="connsiteY271-163556" fmla="*/ 2624697 h 2711051"/>
                  <a:gd name="connsiteX272-163557" fmla="*/ 798179 w 5936218"/>
                  <a:gd name="connsiteY272-163558" fmla="*/ 2683782 h 2711051"/>
                  <a:gd name="connsiteX273-163559" fmla="*/ 775455 w 5936218"/>
                  <a:gd name="connsiteY273-163560" fmla="*/ 2699689 h 2711051"/>
                  <a:gd name="connsiteX274-163561" fmla="*/ 770910 w 5936218"/>
                  <a:gd name="connsiteY274-163562" fmla="*/ 2711051 h 2711051"/>
                  <a:gd name="connsiteX275-163563" fmla="*/ 759003 w 5936218"/>
                  <a:gd name="connsiteY275-163564" fmla="*/ 2711051 h 2711051"/>
                  <a:gd name="connsiteX276-163565" fmla="*/ 755003 w 5936218"/>
                  <a:gd name="connsiteY276-163566" fmla="*/ 2711051 h 2711051"/>
                  <a:gd name="connsiteX277-163567" fmla="*/ 743096 w 5936218"/>
                  <a:gd name="connsiteY277-163568" fmla="*/ 2711051 h 2711051"/>
                  <a:gd name="connsiteX278-163569" fmla="*/ 715826 w 5936218"/>
                  <a:gd name="connsiteY278-163570" fmla="*/ 2676964 h 2711051"/>
                  <a:gd name="connsiteX279-163571" fmla="*/ 704464 w 5936218"/>
                  <a:gd name="connsiteY279-163572" fmla="*/ 2676964 h 2711051"/>
                  <a:gd name="connsiteX280-163573" fmla="*/ 684012 w 5936218"/>
                  <a:gd name="connsiteY280-163574" fmla="*/ 2667874 h 2711051"/>
                  <a:gd name="connsiteX281-163575" fmla="*/ 672649 w 5936218"/>
                  <a:gd name="connsiteY281-163576" fmla="*/ 2645150 h 2711051"/>
                  <a:gd name="connsiteX282-163577" fmla="*/ 645222 w 5936218"/>
                  <a:gd name="connsiteY282-163578" fmla="*/ 2637313 h 2711051"/>
                  <a:gd name="connsiteX283-163579" fmla="*/ 625472 w 5936218"/>
                  <a:gd name="connsiteY283-163580" fmla="*/ 2640605 h 2711051"/>
                  <a:gd name="connsiteX284-163581" fmla="*/ 623771 w 5936218"/>
                  <a:gd name="connsiteY284-163582" fmla="*/ 2638904 h 2711051"/>
                  <a:gd name="connsiteX285-163583" fmla="*/ 613565 w 5936218"/>
                  <a:gd name="connsiteY285-163584" fmla="*/ 2640605 h 2711051"/>
                  <a:gd name="connsiteX286-163585" fmla="*/ 609020 w 5936218"/>
                  <a:gd name="connsiteY286-163586" fmla="*/ 2636060 h 2711051"/>
                  <a:gd name="connsiteX287-163587" fmla="*/ 559026 w 5936218"/>
                  <a:gd name="connsiteY287-163588" fmla="*/ 2608790 h 2711051"/>
                  <a:gd name="connsiteX288-163589" fmla="*/ 506760 w 5936218"/>
                  <a:gd name="connsiteY288-163590" fmla="*/ 2601973 h 2711051"/>
                  <a:gd name="connsiteX289-163591" fmla="*/ 483280 w 5936218"/>
                  <a:gd name="connsiteY289-163592" fmla="*/ 2595264 h 2711051"/>
                  <a:gd name="connsiteX290-163593" fmla="*/ 480035 w 5936218"/>
                  <a:gd name="connsiteY290-163594" fmla="*/ 2597428 h 2711051"/>
                  <a:gd name="connsiteX291-163595" fmla="*/ 475042 w 5936218"/>
                  <a:gd name="connsiteY291-163596" fmla="*/ 2592910 h 2711051"/>
                  <a:gd name="connsiteX292-163597" fmla="*/ 474945 w 5936218"/>
                  <a:gd name="connsiteY292-163598" fmla="*/ 2592883 h 2711051"/>
                  <a:gd name="connsiteX293-163599" fmla="*/ 468128 w 5936218"/>
                  <a:gd name="connsiteY293-163600" fmla="*/ 2597428 h 2711051"/>
                  <a:gd name="connsiteX294-163601" fmla="*/ 420406 w 5936218"/>
                  <a:gd name="connsiteY294-163602" fmla="*/ 2554251 h 2711051"/>
                  <a:gd name="connsiteX295-163603" fmla="*/ 381774 w 5936218"/>
                  <a:gd name="connsiteY295-163604" fmla="*/ 2538344 h 2711051"/>
                  <a:gd name="connsiteX296-163605" fmla="*/ 349960 w 5936218"/>
                  <a:gd name="connsiteY296-163606" fmla="*/ 2506529 h 2711051"/>
                  <a:gd name="connsiteX297-163607" fmla="*/ 377229 w 5936218"/>
                  <a:gd name="connsiteY297-163608" fmla="*/ 2499712 h 2711051"/>
                  <a:gd name="connsiteX298-163609" fmla="*/ 404499 w 5936218"/>
                  <a:gd name="connsiteY298-163610" fmla="*/ 2451990 h 2711051"/>
                  <a:gd name="connsiteX299-163611" fmla="*/ 388591 w 5936218"/>
                  <a:gd name="connsiteY299-163612" fmla="*/ 2436083 h 2711051"/>
                  <a:gd name="connsiteX300-163613" fmla="*/ 440858 w 5936218"/>
                  <a:gd name="connsiteY300-163614" fmla="*/ 2408813 h 2711051"/>
                  <a:gd name="connsiteX301-163615" fmla="*/ 440858 w 5936218"/>
                  <a:gd name="connsiteY301-163616" fmla="*/ 2405757 h 2711051"/>
                  <a:gd name="connsiteX302-163617" fmla="*/ 416406 w 5936218"/>
                  <a:gd name="connsiteY302-163618" fmla="*/ 2408813 h 2711051"/>
                  <a:gd name="connsiteX303-163619" fmla="*/ 416406 w 5936218"/>
                  <a:gd name="connsiteY303-163620" fmla="*/ 2407325 h 2711051"/>
                  <a:gd name="connsiteX304-163621" fmla="*/ 404499 w 5936218"/>
                  <a:gd name="connsiteY304-163622" fmla="*/ 2408813 h 2711051"/>
                  <a:gd name="connsiteX305-163623" fmla="*/ 404499 w 5936218"/>
                  <a:gd name="connsiteY305-163624" fmla="*/ 2388361 h 2711051"/>
                  <a:gd name="connsiteX306-163625" fmla="*/ 424951 w 5936218"/>
                  <a:gd name="connsiteY306-163626" fmla="*/ 2372454 h 2711051"/>
                  <a:gd name="connsiteX307-163627" fmla="*/ 463583 w 5936218"/>
                  <a:gd name="connsiteY307-163628" fmla="*/ 2365637 h 2711051"/>
                  <a:gd name="connsiteX308-163629" fmla="*/ 468128 w 5936218"/>
                  <a:gd name="connsiteY308-163630" fmla="*/ 2349729 h 2711051"/>
                  <a:gd name="connsiteX309-163631" fmla="*/ 456765 w 5936218"/>
                  <a:gd name="connsiteY309-163632" fmla="*/ 2317915 h 2711051"/>
                  <a:gd name="connsiteX310-163633" fmla="*/ 474945 w 5936218"/>
                  <a:gd name="connsiteY310-163634" fmla="*/ 2290645 h 2711051"/>
                  <a:gd name="connsiteX311-163635" fmla="*/ 474945 w 5936218"/>
                  <a:gd name="connsiteY311-163636" fmla="*/ 2270193 h 2711051"/>
                  <a:gd name="connsiteX312-163637" fmla="*/ 420406 w 5936218"/>
                  <a:gd name="connsiteY312-163638" fmla="*/ 2252013 h 2711051"/>
                  <a:gd name="connsiteX313-163639" fmla="*/ 409588 w 5936218"/>
                  <a:gd name="connsiteY313-163640" fmla="*/ 2252013 h 2711051"/>
                  <a:gd name="connsiteX314-163641" fmla="*/ 397681 w 5936218"/>
                  <a:gd name="connsiteY314-163642" fmla="*/ 2252013 h 2711051"/>
                  <a:gd name="connsiteX315-163643" fmla="*/ 379485 w 5936218"/>
                  <a:gd name="connsiteY315-163644" fmla="*/ 2229774 h 2711051"/>
                  <a:gd name="connsiteX316-163645" fmla="*/ 357322 w 5936218"/>
                  <a:gd name="connsiteY316-163646" fmla="*/ 2236106 h 2711051"/>
                  <a:gd name="connsiteX317-163647" fmla="*/ 352842 w 5936218"/>
                  <a:gd name="connsiteY317-163648" fmla="*/ 2233984 h 2711051"/>
                  <a:gd name="connsiteX318-163649" fmla="*/ 345415 w 5936218"/>
                  <a:gd name="connsiteY318-163650" fmla="*/ 2236106 h 2711051"/>
                  <a:gd name="connsiteX319-163651" fmla="*/ 302238 w 5936218"/>
                  <a:gd name="connsiteY319-163652" fmla="*/ 2215654 h 2711051"/>
                  <a:gd name="connsiteX320-163653" fmla="*/ 302238 w 5936218"/>
                  <a:gd name="connsiteY320-163654" fmla="*/ 2204292 h 2711051"/>
                  <a:gd name="connsiteX321-163655" fmla="*/ 286331 w 5936218"/>
                  <a:gd name="connsiteY321-163656" fmla="*/ 2177022 h 2711051"/>
                  <a:gd name="connsiteX322-163657" fmla="*/ 270968 w 5936218"/>
                  <a:gd name="connsiteY322-163658" fmla="*/ 2177022 h 2711051"/>
                  <a:gd name="connsiteX323-163659" fmla="*/ 259061 w 5936218"/>
                  <a:gd name="connsiteY323-163660" fmla="*/ 2177022 h 2711051"/>
                  <a:gd name="connsiteX324-163661" fmla="*/ 254516 w 5936218"/>
                  <a:gd name="connsiteY324-163662" fmla="*/ 2161115 h 2711051"/>
                  <a:gd name="connsiteX325-163663" fmla="*/ 263606 w 5936218"/>
                  <a:gd name="connsiteY325-163664" fmla="*/ 2145208 h 2711051"/>
                  <a:gd name="connsiteX326-163665" fmla="*/ 243991 w 5936218"/>
                  <a:gd name="connsiteY326-163666" fmla="*/ 2114695 h 2711051"/>
                  <a:gd name="connsiteX327-163667" fmla="*/ 216429 w 5936218"/>
                  <a:gd name="connsiteY327-163668" fmla="*/ 2117938 h 2711051"/>
                  <a:gd name="connsiteX328-163669" fmla="*/ 212956 w 5936218"/>
                  <a:gd name="connsiteY328-163670" fmla="*/ 2116946 h 2711051"/>
                  <a:gd name="connsiteX329-163671" fmla="*/ 204522 w 5936218"/>
                  <a:gd name="connsiteY329-163672" fmla="*/ 2117938 h 2711051"/>
                  <a:gd name="connsiteX330-163673" fmla="*/ 199623 w 5936218"/>
                  <a:gd name="connsiteY330-163674" fmla="*/ 2116538 h 2711051"/>
                  <a:gd name="connsiteX331-163675" fmla="*/ 195977 w 5936218"/>
                  <a:gd name="connsiteY331-163676" fmla="*/ 2129300 h 2711051"/>
                  <a:gd name="connsiteX332-163677" fmla="*/ 184968 w 5936218"/>
                  <a:gd name="connsiteY332-163678" fmla="*/ 2126155 h 2711051"/>
                  <a:gd name="connsiteX333-163679" fmla="*/ 184070 w 5936218"/>
                  <a:gd name="connsiteY333-163680" fmla="*/ 2129300 h 2711051"/>
                  <a:gd name="connsiteX334-163681" fmla="*/ 168163 w 5936218"/>
                  <a:gd name="connsiteY334-163682" fmla="*/ 2124765 h 2711051"/>
                  <a:gd name="connsiteX335-163683" fmla="*/ 156800 w 5936218"/>
                  <a:gd name="connsiteY335-163684" fmla="*/ 2086123 h 2711051"/>
                  <a:gd name="connsiteX336-163685" fmla="*/ 152255 w 5936218"/>
                  <a:gd name="connsiteY336-163686" fmla="*/ 2070216 h 2711051"/>
                  <a:gd name="connsiteX337-163687" fmla="*/ 156800 w 5936218"/>
                  <a:gd name="connsiteY337-163688" fmla="*/ 2065671 h 2711051"/>
                  <a:gd name="connsiteX338-163689" fmla="*/ 168707 w 5936218"/>
                  <a:gd name="connsiteY338-163690" fmla="*/ 2065671 h 2711051"/>
                  <a:gd name="connsiteX339-163691" fmla="*/ 188615 w 5936218"/>
                  <a:gd name="connsiteY339-163692" fmla="*/ 2065671 h 2711051"/>
                  <a:gd name="connsiteX340-163693" fmla="*/ 199977 w 5936218"/>
                  <a:gd name="connsiteY340-163694" fmla="*/ 2054309 h 2711051"/>
                  <a:gd name="connsiteX341-163695" fmla="*/ 188615 w 5936218"/>
                  <a:gd name="connsiteY341-163696" fmla="*/ 2031584 h 2711051"/>
                  <a:gd name="connsiteX342-163697" fmla="*/ 168163 w 5936218"/>
                  <a:gd name="connsiteY342-163698" fmla="*/ 2022495 h 2711051"/>
                  <a:gd name="connsiteX343-163699" fmla="*/ 168163 w 5936218"/>
                  <a:gd name="connsiteY343-163700" fmla="*/ 2015677 h 2711051"/>
                  <a:gd name="connsiteX344-163701" fmla="*/ 152255 w 5936218"/>
                  <a:gd name="connsiteY344-163702" fmla="*/ 1999770 h 2711051"/>
                  <a:gd name="connsiteX345-163703" fmla="*/ 129531 w 5936218"/>
                  <a:gd name="connsiteY345-163704" fmla="*/ 1963410 h 2711051"/>
                  <a:gd name="connsiteX346-163705" fmla="*/ 140893 w 5936218"/>
                  <a:gd name="connsiteY346-163706" fmla="*/ 1940686 h 2711051"/>
                  <a:gd name="connsiteX347-163707" fmla="*/ 136348 w 5936218"/>
                  <a:gd name="connsiteY347-163708" fmla="*/ 1913416 h 2711051"/>
                  <a:gd name="connsiteX348-163709" fmla="*/ 103789 w 5936218"/>
                  <a:gd name="connsiteY348-163710" fmla="*/ 1900009 h 2711051"/>
                  <a:gd name="connsiteX349-163711" fmla="*/ 93716 w 5936218"/>
                  <a:gd name="connsiteY349-163712" fmla="*/ 1904326 h 2711051"/>
                  <a:gd name="connsiteX350-163713" fmla="*/ 91868 w 5936218"/>
                  <a:gd name="connsiteY350-163714" fmla="*/ 1900015 h 2711051"/>
                  <a:gd name="connsiteX351-163715" fmla="*/ 81809 w 5936218"/>
                  <a:gd name="connsiteY351-163716" fmla="*/ 1904326 h 2711051"/>
                  <a:gd name="connsiteX352-163717" fmla="*/ 74992 w 5936218"/>
                  <a:gd name="connsiteY352-163718" fmla="*/ 1888419 h 2711051"/>
                  <a:gd name="connsiteX353-163719" fmla="*/ 34087 w 5936218"/>
                  <a:gd name="connsiteY353-163720" fmla="*/ 1877057 h 2711051"/>
                  <a:gd name="connsiteX354-163721" fmla="*/ 22725 w 5936218"/>
                  <a:gd name="connsiteY354-163722" fmla="*/ 1833880 h 2711051"/>
                  <a:gd name="connsiteX355-163723" fmla="*/ 22725 w 5936218"/>
                  <a:gd name="connsiteY355-163724" fmla="*/ 1802065 h 2711051"/>
                  <a:gd name="connsiteX356-163725" fmla="*/ 0 w 5936218"/>
                  <a:gd name="connsiteY356-163726" fmla="*/ 1786158 h 2711051"/>
                  <a:gd name="connsiteX357-163727" fmla="*/ 15907 w 5936218"/>
                  <a:gd name="connsiteY357-163728" fmla="*/ 1763434 h 2711051"/>
                  <a:gd name="connsiteX358-163729" fmla="*/ 6818 w 5936218"/>
                  <a:gd name="connsiteY358-163730" fmla="*/ 1699805 h 2711051"/>
                  <a:gd name="connsiteX359-163731" fmla="*/ 34087 w 5936218"/>
                  <a:gd name="connsiteY359-163732" fmla="*/ 1656628 h 2711051"/>
                  <a:gd name="connsiteX360-163733" fmla="*/ 27270 w 5936218"/>
                  <a:gd name="connsiteY360-163734" fmla="*/ 1645266 h 2711051"/>
                  <a:gd name="connsiteX361-163735" fmla="*/ 70447 w 5936218"/>
                  <a:gd name="connsiteY361-163736" fmla="*/ 1606634 h 2711051"/>
                  <a:gd name="connsiteX362-163737" fmla="*/ 27270 w 5936218"/>
                  <a:gd name="connsiteY362-163738" fmla="*/ 1570274 h 2711051"/>
                  <a:gd name="connsiteX363-163739" fmla="*/ 109078 w 5936218"/>
                  <a:gd name="connsiteY363-163740" fmla="*/ 1472558 h 2711051"/>
                  <a:gd name="connsiteX364-163741" fmla="*/ 145438 w 5936218"/>
                  <a:gd name="connsiteY364-163742" fmla="*/ 1429381 h 2711051"/>
                  <a:gd name="connsiteX365-163743" fmla="*/ 156800 w 5936218"/>
                  <a:gd name="connsiteY365-163744" fmla="*/ 1386205 h 2711051"/>
                  <a:gd name="connsiteX366-163745" fmla="*/ 102261 w 5936218"/>
                  <a:gd name="connsiteY366-163746" fmla="*/ 1333938 h 2711051"/>
                  <a:gd name="connsiteX367-163747" fmla="*/ 118168 w 5936218"/>
                  <a:gd name="connsiteY367-163748" fmla="*/ 1279399 h 2711051"/>
                  <a:gd name="connsiteX368-163749" fmla="*/ 86354 w 5936218"/>
                  <a:gd name="connsiteY368-163750" fmla="*/ 1215770 h 2711051"/>
                  <a:gd name="connsiteX369-163751" fmla="*/ 109078 w 5936218"/>
                  <a:gd name="connsiteY369-163752" fmla="*/ 1140778 h 2711051"/>
                  <a:gd name="connsiteX370-163753" fmla="*/ 70447 w 5936218"/>
                  <a:gd name="connsiteY370-163754" fmla="*/ 1038517 h 2711051"/>
                  <a:gd name="connsiteX371-163755" fmla="*/ 102261 w 5936218"/>
                  <a:gd name="connsiteY371-163756" fmla="*/ 968071 h 2711051"/>
                  <a:gd name="connsiteX372-163757" fmla="*/ 43177 w 5936218"/>
                  <a:gd name="connsiteY372-163758" fmla="*/ 902170 h 2711051"/>
                  <a:gd name="connsiteX373-163759" fmla="*/ 49994 w 5936218"/>
                  <a:gd name="connsiteY373-163760" fmla="*/ 827178 h 2711051"/>
                  <a:gd name="connsiteX374-163761" fmla="*/ 81809 w 5936218"/>
                  <a:gd name="connsiteY374-163762" fmla="*/ 822633 h 2711051"/>
                  <a:gd name="connsiteX375-163763" fmla="*/ 145438 w 5936218"/>
                  <a:gd name="connsiteY375-163764" fmla="*/ 779457 h 2711051"/>
                  <a:gd name="connsiteX376-163765" fmla="*/ 184070 w 5936218"/>
                  <a:gd name="connsiteY376-163766" fmla="*/ 740825 h 2711051"/>
                  <a:gd name="connsiteX377-163767" fmla="*/ 189699 w 5936218"/>
                  <a:gd name="connsiteY377-163768" fmla="*/ 747103 h 2711051"/>
                  <a:gd name="connsiteX378-163769" fmla="*/ 195977 w 5936218"/>
                  <a:gd name="connsiteY378-163770" fmla="*/ 740825 h 2711051"/>
                  <a:gd name="connsiteX379-163771" fmla="*/ 255061 w 5936218"/>
                  <a:gd name="connsiteY379-163772" fmla="*/ 806726 h 2711051"/>
                  <a:gd name="connsiteX380-163773" fmla="*/ 350504 w 5936218"/>
                  <a:gd name="connsiteY380-163774" fmla="*/ 827178 h 2711051"/>
                  <a:gd name="connsiteX381-163775" fmla="*/ 491397 w 5936218"/>
                  <a:gd name="connsiteY381-163776" fmla="*/ 940802 h 2711051"/>
                  <a:gd name="connsiteX382-163777" fmla="*/ 523211 w 5936218"/>
                  <a:gd name="connsiteY382-163778" fmla="*/ 988523 h 2711051"/>
                  <a:gd name="connsiteX383-163779" fmla="*/ 523211 w 5936218"/>
                  <a:gd name="connsiteY383-163780" fmla="*/ 1047607 h 2711051"/>
                  <a:gd name="connsiteX384-163781" fmla="*/ 486852 w 5936218"/>
                  <a:gd name="connsiteY384-163782" fmla="*/ 1102146 h 2711051"/>
                  <a:gd name="connsiteX385-163783" fmla="*/ 420951 w 5936218"/>
                  <a:gd name="connsiteY385-163784" fmla="*/ 1122599 h 2711051"/>
                  <a:gd name="connsiteX386-163785" fmla="*/ 415909 w 5936218"/>
                  <a:gd name="connsiteY386-163786" fmla="*/ 1120468 h 2711051"/>
                  <a:gd name="connsiteX387-163787" fmla="*/ 409044 w 5936218"/>
                  <a:gd name="connsiteY387-163788" fmla="*/ 1122599 h 2711051"/>
                  <a:gd name="connsiteX388-163789" fmla="*/ 252950 w 5936218"/>
                  <a:gd name="connsiteY388-163790" fmla="*/ 1056643 h 2711051"/>
                  <a:gd name="connsiteX389-163791" fmla="*/ 232336 w 5936218"/>
                  <a:gd name="connsiteY389-163792" fmla="*/ 1063515 h 2711051"/>
                  <a:gd name="connsiteX390-163793" fmla="*/ 291420 w 5936218"/>
                  <a:gd name="connsiteY390-163794" fmla="*/ 1133961 h 2711051"/>
                  <a:gd name="connsiteX391-163795" fmla="*/ 291420 w 5936218"/>
                  <a:gd name="connsiteY391-163796" fmla="*/ 1172593 h 2711051"/>
                  <a:gd name="connsiteX392-163797" fmla="*/ 298238 w 5936218"/>
                  <a:gd name="connsiteY392-163798" fmla="*/ 1258947 h 2711051"/>
                  <a:gd name="connsiteX393-163799" fmla="*/ 345959 w 5936218"/>
                  <a:gd name="connsiteY393-163800" fmla="*/ 1290761 h 2711051"/>
                  <a:gd name="connsiteX394-163801" fmla="*/ 362087 w 5936218"/>
                  <a:gd name="connsiteY394-163802" fmla="*/ 1300169 h 2711051"/>
                  <a:gd name="connsiteX395-163803" fmla="*/ 365867 w 5936218"/>
                  <a:gd name="connsiteY395-163804" fmla="*/ 1268036 h 2711051"/>
                  <a:gd name="connsiteX396-163805" fmla="*/ 345415 w 5936218"/>
                  <a:gd name="connsiteY396-163806" fmla="*/ 1231677 h 2711051"/>
                  <a:gd name="connsiteX397-163807" fmla="*/ 365867 w 5936218"/>
                  <a:gd name="connsiteY397-163808" fmla="*/ 1199862 h 2711051"/>
                  <a:gd name="connsiteX398-163809" fmla="*/ 374560 w 5936218"/>
                  <a:gd name="connsiteY398-163810" fmla="*/ 1204861 h 2711051"/>
                  <a:gd name="connsiteX399-163811" fmla="*/ 377774 w 5936218"/>
                  <a:gd name="connsiteY399-163812" fmla="*/ 1199862 h 2711051"/>
                  <a:gd name="connsiteX400-163813" fmla="*/ 461933 w 5936218"/>
                  <a:gd name="connsiteY400-163814" fmla="*/ 1248254 h 2711051"/>
                  <a:gd name="connsiteX401-163815" fmla="*/ 484035 w 5936218"/>
                  <a:gd name="connsiteY401-163816" fmla="*/ 1231677 h 2711051"/>
                  <a:gd name="connsiteX402-163817" fmla="*/ 463583 w 5936218"/>
                  <a:gd name="connsiteY402-163818" fmla="*/ 1165775 h 2711051"/>
                  <a:gd name="connsiteX403-163819" fmla="*/ 549936 w 5936218"/>
                  <a:gd name="connsiteY403-163820" fmla="*/ 1079422 h 2711051"/>
                  <a:gd name="connsiteX404-163821" fmla="*/ 559742 w 5936218"/>
                  <a:gd name="connsiteY404-163822" fmla="*/ 1081523 h 2711051"/>
                  <a:gd name="connsiteX405-163823" fmla="*/ 561843 w 5936218"/>
                  <a:gd name="connsiteY405-163824" fmla="*/ 1079422 h 2711051"/>
                  <a:gd name="connsiteX406-163825" fmla="*/ 593658 w 5936218"/>
                  <a:gd name="connsiteY406-163826" fmla="*/ 1086239 h 2711051"/>
                  <a:gd name="connsiteX407-163827" fmla="*/ 620945 w 5936218"/>
                  <a:gd name="connsiteY407-163828" fmla="*/ 1110116 h 2711051"/>
                  <a:gd name="connsiteX408-163829" fmla="*/ 640835 w 5936218"/>
                  <a:gd name="connsiteY408-163830" fmla="*/ 1054425 h 2711051"/>
                  <a:gd name="connsiteX409-163831" fmla="*/ 609020 w 5936218"/>
                  <a:gd name="connsiteY409-163832" fmla="*/ 999886 h 2711051"/>
                  <a:gd name="connsiteX410-163833" fmla="*/ 624928 w 5936218"/>
                  <a:gd name="connsiteY410-163834" fmla="*/ 940802 h 2711051"/>
                  <a:gd name="connsiteX411-163835" fmla="*/ 597658 w 5936218"/>
                  <a:gd name="connsiteY411-163836" fmla="*/ 881717 h 2711051"/>
                  <a:gd name="connsiteX412-163837" fmla="*/ 611562 w 5936218"/>
                  <a:gd name="connsiteY412-163838" fmla="*/ 886043 h 2711051"/>
                  <a:gd name="connsiteX413-163839" fmla="*/ 609565 w 5936218"/>
                  <a:gd name="connsiteY413-163840" fmla="*/ 881717 h 2711051"/>
                  <a:gd name="connsiteX414-163841" fmla="*/ 711826 w 5936218"/>
                  <a:gd name="connsiteY414-163842" fmla="*/ 913532 h 2711051"/>
                  <a:gd name="connsiteX415-163843" fmla="*/ 732278 w 5936218"/>
                  <a:gd name="connsiteY415-163844" fmla="*/ 968071 h 2711051"/>
                  <a:gd name="connsiteX416-163845" fmla="*/ 684556 w 5936218"/>
                  <a:gd name="connsiteY416-163846" fmla="*/ 979433 h 2711051"/>
                  <a:gd name="connsiteX417-163847" fmla="*/ 684556 w 5936218"/>
                  <a:gd name="connsiteY417-163848" fmla="*/ 1031700 h 2711051"/>
                  <a:gd name="connsiteX418-163849" fmla="*/ 713309 w 5936218"/>
                  <a:gd name="connsiteY418-163850" fmla="*/ 1060453 h 2711051"/>
                  <a:gd name="connsiteX419-163851" fmla="*/ 763548 w 5936218"/>
                  <a:gd name="connsiteY419-163852" fmla="*/ 1043062 h 2711051"/>
                  <a:gd name="connsiteX420-163853" fmla="*/ 770365 w 5936218"/>
                  <a:gd name="connsiteY420-163854" fmla="*/ 983978 h 2711051"/>
                  <a:gd name="connsiteX421-163855" fmla="*/ 845357 w 5936218"/>
                  <a:gd name="connsiteY421-163856" fmla="*/ 936257 h 2711051"/>
                  <a:gd name="connsiteX422-163857" fmla="*/ 972614 w 5936218"/>
                  <a:gd name="connsiteY422-163858" fmla="*/ 849903 h 2711051"/>
                  <a:gd name="connsiteX423-163859" fmla="*/ 982566 w 5936218"/>
                  <a:gd name="connsiteY423-163860" fmla="*/ 851230 h 2711051"/>
                  <a:gd name="connsiteX424-163861" fmla="*/ 984521 w 5936218"/>
                  <a:gd name="connsiteY424-163862" fmla="*/ 849903 h 2711051"/>
                  <a:gd name="connsiteX425-163863" fmla="*/ 1018608 w 5936218"/>
                  <a:gd name="connsiteY425-163864" fmla="*/ 854448 h 2711051"/>
                  <a:gd name="connsiteX426-163865" fmla="*/ 979977 w 5936218"/>
                  <a:gd name="connsiteY426-163866" fmla="*/ 918077 h 2711051"/>
                  <a:gd name="connsiteX427-163867" fmla="*/ 1012666 w 5936218"/>
                  <a:gd name="connsiteY427-163868" fmla="*/ 923238 h 2711051"/>
                  <a:gd name="connsiteX428-163869" fmla="*/ 1038516 w 5936218"/>
                  <a:gd name="connsiteY428-163870" fmla="*/ 893080 h 2711051"/>
                  <a:gd name="connsiteX429-163871" fmla="*/ 1050423 w 5936218"/>
                  <a:gd name="connsiteY429-163872" fmla="*/ 893080 h 2711051"/>
                  <a:gd name="connsiteX430-163873" fmla="*/ 1108962 w 5936218"/>
                  <a:gd name="connsiteY430-163874" fmla="*/ 893080 h 2711051"/>
                  <a:gd name="connsiteX431-163875" fmla="*/ 1161229 w 5936218"/>
                  <a:gd name="connsiteY431-163876" fmla="*/ 849903 h 2711051"/>
                  <a:gd name="connsiteX432-163877" fmla="*/ 1165711 w 5936218"/>
                  <a:gd name="connsiteY432-163878" fmla="*/ 856037 h 2711051"/>
                  <a:gd name="connsiteX433-163879" fmla="*/ 1173136 w 5936218"/>
                  <a:gd name="connsiteY433-163880" fmla="*/ 849903 h 2711051"/>
                  <a:gd name="connsiteX434-163881" fmla="*/ 1210035 w 5936218"/>
                  <a:gd name="connsiteY434-163882" fmla="*/ 900396 h 2711051"/>
                  <a:gd name="connsiteX435-163883" fmla="*/ 1247583 w 5936218"/>
                  <a:gd name="connsiteY435-163884" fmla="*/ 843086 h 2711051"/>
                  <a:gd name="connsiteX436-163885" fmla="*/ 1211223 w 5936218"/>
                  <a:gd name="connsiteY436-163886" fmla="*/ 784002 h 2711051"/>
                  <a:gd name="connsiteX437-163887" fmla="*/ 1227130 w 5936218"/>
                  <a:gd name="connsiteY437-163888" fmla="*/ 747642 h 2711051"/>
                  <a:gd name="connsiteX438-163889" fmla="*/ 1237665 w 5936218"/>
                  <a:gd name="connsiteY438-163890" fmla="*/ 750780 h 2711051"/>
                  <a:gd name="connsiteX439-163891" fmla="*/ 1239037 w 5936218"/>
                  <a:gd name="connsiteY439-163892" fmla="*/ 747642 h 2711051"/>
                  <a:gd name="connsiteX440-163893" fmla="*/ 1345843 w 5936218"/>
                  <a:gd name="connsiteY440-163894" fmla="*/ 779457 h 2711051"/>
                  <a:gd name="connsiteX441-163895" fmla="*/ 1400382 w 5936218"/>
                  <a:gd name="connsiteY441-163896" fmla="*/ 811271 h 2711051"/>
                  <a:gd name="connsiteX442-163897" fmla="*/ 1519756 w 5936218"/>
                  <a:gd name="connsiteY442-163898" fmla="*/ 917855 h 2711051"/>
                  <a:gd name="connsiteX443-163899" fmla="*/ 1543003 w 5936218"/>
                  <a:gd name="connsiteY443-163900" fmla="*/ 877173 h 2711051"/>
                  <a:gd name="connsiteX444-163901" fmla="*/ 1506643 w 5936218"/>
                  <a:gd name="connsiteY444-163902" fmla="*/ 822633 h 2711051"/>
                  <a:gd name="connsiteX445-163903" fmla="*/ 1506643 w 5936218"/>
                  <a:gd name="connsiteY445-163904" fmla="*/ 799909 h 2711051"/>
                  <a:gd name="connsiteX446-163905" fmla="*/ 1463467 w 5936218"/>
                  <a:gd name="connsiteY446-163906" fmla="*/ 790819 h 2711051"/>
                  <a:gd name="connsiteX447-163907" fmla="*/ 1472556 w 5936218"/>
                  <a:gd name="connsiteY447-163908" fmla="*/ 740825 h 2711051"/>
                  <a:gd name="connsiteX448-163909" fmla="*/ 1452104 w 5936218"/>
                  <a:gd name="connsiteY448-163910" fmla="*/ 654471 h 2711051"/>
                  <a:gd name="connsiteX449-163911" fmla="*/ 1452104 w 5936218"/>
                  <a:gd name="connsiteY449-163912" fmla="*/ 618112 h 2711051"/>
                  <a:gd name="connsiteX450-163913" fmla="*/ 1522551 w 5936218"/>
                  <a:gd name="connsiteY450-163914" fmla="*/ 515851 h 2711051"/>
                  <a:gd name="connsiteX451-163915" fmla="*/ 1543003 w 5936218"/>
                  <a:gd name="connsiteY451-163916" fmla="*/ 402228 h 2711051"/>
                  <a:gd name="connsiteX452-163917" fmla="*/ 1570272 w 5936218"/>
                  <a:gd name="connsiteY452-163918" fmla="*/ 381775 h 2711051"/>
                  <a:gd name="connsiteX453-163919" fmla="*/ 1578688 w 5936218"/>
                  <a:gd name="connsiteY453-163920" fmla="*/ 384394 h 2711051"/>
                  <a:gd name="connsiteX454-163921" fmla="*/ 1582179 w 5936218"/>
                  <a:gd name="connsiteY454-163922" fmla="*/ 381775 h 2711051"/>
                  <a:gd name="connsiteX455-163923" fmla="*/ 1684440 w 5936218"/>
                  <a:gd name="connsiteY455-163924" fmla="*/ 413590 h 2711051"/>
                  <a:gd name="connsiteX456-163925" fmla="*/ 1688985 w 5936218"/>
                  <a:gd name="connsiteY456-163926" fmla="*/ 484036 h 2711051"/>
                  <a:gd name="connsiteX457-163927" fmla="*/ 1652625 w 5936218"/>
                  <a:gd name="connsiteY457-163928" fmla="*/ 574935 h 2711051"/>
                  <a:gd name="connsiteX458-163929" fmla="*/ 1679895 w 5936218"/>
                  <a:gd name="connsiteY458-163930" fmla="*/ 613567 h 2711051"/>
                  <a:gd name="connsiteX459-163931" fmla="*/ 1688985 w 5936218"/>
                  <a:gd name="connsiteY459-163932" fmla="*/ 688558 h 2711051"/>
                  <a:gd name="connsiteX460-163933" fmla="*/ 1679895 w 5936218"/>
                  <a:gd name="connsiteY460-163934" fmla="*/ 833996 h 2711051"/>
                  <a:gd name="connsiteX461-163935" fmla="*/ 1636718 w 5936218"/>
                  <a:gd name="connsiteY461-163936" fmla="*/ 1097602 h 2711051"/>
                  <a:gd name="connsiteX462-163937" fmla="*/ 1662494 w 5936218"/>
                  <a:gd name="connsiteY462-163938" fmla="*/ 1104046 h 2711051"/>
                  <a:gd name="connsiteX0-163939" fmla="*/ 1662494 w 5936218"/>
                  <a:gd name="connsiteY0-163940" fmla="*/ 1104046 h 2711051"/>
                  <a:gd name="connsiteX1-163941" fmla="*/ 3211535 w 5936218"/>
                  <a:gd name="connsiteY1-163942" fmla="*/ 1 h 2711051"/>
                  <a:gd name="connsiteX2-163943" fmla="*/ 3200173 w 5936218"/>
                  <a:gd name="connsiteY2-163944" fmla="*/ 74993 h 2711051"/>
                  <a:gd name="connsiteX3-163945" fmla="*/ 3161541 w 5936218"/>
                  <a:gd name="connsiteY3-163946" fmla="*/ 118170 h 2711051"/>
                  <a:gd name="connsiteX4-163947" fmla="*/ 3066097 w 5936218"/>
                  <a:gd name="connsiteY4-163948" fmla="*/ 193161 h 2711051"/>
                  <a:gd name="connsiteX5-163949" fmla="*/ 3034283 w 5936218"/>
                  <a:gd name="connsiteY5-163950" fmla="*/ 236338 h 2711051"/>
                  <a:gd name="connsiteX6-163951" fmla="*/ 3082005 w 5936218"/>
                  <a:gd name="connsiteY6-163952" fmla="*/ 252245 h 2711051"/>
                  <a:gd name="connsiteX7-163953" fmla="*/ 3129459 w 5936218"/>
                  <a:gd name="connsiteY7-163954" fmla="*/ 279926 h 2711051"/>
                  <a:gd name="connsiteX8-163955" fmla="*/ 3156451 w 5936218"/>
                  <a:gd name="connsiteY8-163956" fmla="*/ 256790 h 2711051"/>
                  <a:gd name="connsiteX9-163957" fmla="*/ 3158460 w 5936218"/>
                  <a:gd name="connsiteY9-163958" fmla="*/ 265274 h 2711051"/>
                  <a:gd name="connsiteX10-163959" fmla="*/ 3168359 w 5936218"/>
                  <a:gd name="connsiteY10-163960" fmla="*/ 256790 h 2711051"/>
                  <a:gd name="connsiteX11-163961" fmla="*/ 3184984 w 5936218"/>
                  <a:gd name="connsiteY11-163962" fmla="*/ 326983 h 2711051"/>
                  <a:gd name="connsiteX12-163963" fmla="*/ 3192811 w 5936218"/>
                  <a:gd name="connsiteY12-163964" fmla="*/ 311329 h 2711051"/>
                  <a:gd name="connsiteX13-163965" fmla="*/ 3251895 w 5936218"/>
                  <a:gd name="connsiteY13-163966" fmla="*/ 290877 h 2711051"/>
                  <a:gd name="connsiteX14-163967" fmla="*/ 3259833 w 5936218"/>
                  <a:gd name="connsiteY14-163968" fmla="*/ 292251 h 2711051"/>
                  <a:gd name="connsiteX15-163969" fmla="*/ 3263802 w 5936218"/>
                  <a:gd name="connsiteY15-163970" fmla="*/ 290877 h 2711051"/>
                  <a:gd name="connsiteX16-163971" fmla="*/ 3381970 w 5936218"/>
                  <a:gd name="connsiteY16-163972" fmla="*/ 311329 h 2711051"/>
                  <a:gd name="connsiteX17-163973" fmla="*/ 3388787 w 5936218"/>
                  <a:gd name="connsiteY17-163974" fmla="*/ 370413 h 2711051"/>
                  <a:gd name="connsiteX18-163975" fmla="*/ 3531529 w 5936218"/>
                  <a:gd name="connsiteY18-163976" fmla="*/ 391404 h 2711051"/>
                  <a:gd name="connsiteX19-163977" fmla="*/ 3538225 w 5936218"/>
                  <a:gd name="connsiteY19-163978" fmla="*/ 295422 h 2711051"/>
                  <a:gd name="connsiteX20-163979" fmla="*/ 3549910 w 5936218"/>
                  <a:gd name="connsiteY20-163980" fmla="*/ 298609 h 2711051"/>
                  <a:gd name="connsiteX21-163981" fmla="*/ 3550132 w 5936218"/>
                  <a:gd name="connsiteY21-163982" fmla="*/ 295422 h 2711051"/>
                  <a:gd name="connsiteX22-163983" fmla="*/ 3625123 w 5936218"/>
                  <a:gd name="connsiteY22-163984" fmla="*/ 315874 h 2711051"/>
                  <a:gd name="connsiteX23-163985" fmla="*/ 3672301 w 5936218"/>
                  <a:gd name="connsiteY23-163986" fmla="*/ 315874 h 2711051"/>
                  <a:gd name="connsiteX24-163987" fmla="*/ 3684207 w 5936218"/>
                  <a:gd name="connsiteY24-163988" fmla="*/ 315874 h 2711051"/>
                  <a:gd name="connsiteX25-163989" fmla="*/ 3743291 w 5936218"/>
                  <a:gd name="connsiteY25-163990" fmla="*/ 381775 h 2711051"/>
                  <a:gd name="connsiteX26-163991" fmla="*/ 3759199 w 5936218"/>
                  <a:gd name="connsiteY26-163992" fmla="*/ 461312 h 2711051"/>
                  <a:gd name="connsiteX27-163993" fmla="*/ 3738747 w 5936218"/>
                  <a:gd name="connsiteY27-163994" fmla="*/ 511306 h 2711051"/>
                  <a:gd name="connsiteX28-163995" fmla="*/ 3786469 w 5936218"/>
                  <a:gd name="connsiteY28-163996" fmla="*/ 602204 h 2711051"/>
                  <a:gd name="connsiteX29-163997" fmla="*/ 3835603 w 5936218"/>
                  <a:gd name="connsiteY29-163998" fmla="*/ 638110 h 2711051"/>
                  <a:gd name="connsiteX30-163999" fmla="*/ 3865460 w 5936218"/>
                  <a:gd name="connsiteY30-164000" fmla="*/ 527213 h 2711051"/>
                  <a:gd name="connsiteX31-164001" fmla="*/ 3875077 w 5936218"/>
                  <a:gd name="connsiteY31-164002" fmla="*/ 535720 h 2711051"/>
                  <a:gd name="connsiteX32-164003" fmla="*/ 3877367 w 5936218"/>
                  <a:gd name="connsiteY32-164004" fmla="*/ 527213 h 2711051"/>
                  <a:gd name="connsiteX33-164005" fmla="*/ 3932151 w 5936218"/>
                  <a:gd name="connsiteY33-164006" fmla="*/ 575676 h 2711051"/>
                  <a:gd name="connsiteX34-164007" fmla="*/ 3988173 w 5936218"/>
                  <a:gd name="connsiteY34-164008" fmla="*/ 547665 h 2711051"/>
                  <a:gd name="connsiteX35-164009" fmla="*/ 3993852 w 5936218"/>
                  <a:gd name="connsiteY35-164010" fmla="*/ 550780 h 2711051"/>
                  <a:gd name="connsiteX36-164011" fmla="*/ 4000080 w 5936218"/>
                  <a:gd name="connsiteY36-164012" fmla="*/ 547665 h 2711051"/>
                  <a:gd name="connsiteX37-164013" fmla="*/ 4062426 w 5936218"/>
                  <a:gd name="connsiteY37-164014" fmla="*/ 581855 h 2711051"/>
                  <a:gd name="connsiteX38-164015" fmla="*/ 4085889 w 5936218"/>
                  <a:gd name="connsiteY38-164016" fmla="*/ 554483 h 2711051"/>
                  <a:gd name="connsiteX39-164017" fmla="*/ 4095563 w 5936218"/>
                  <a:gd name="connsiteY39-164018" fmla="*/ 557087 h 2711051"/>
                  <a:gd name="connsiteX40-164019" fmla="*/ 4097796 w 5936218"/>
                  <a:gd name="connsiteY40-164020" fmla="*/ 554483 h 2711051"/>
                  <a:gd name="connsiteX41-164021" fmla="*/ 4144150 w 5936218"/>
                  <a:gd name="connsiteY41-164022" fmla="*/ 566963 h 2711051"/>
                  <a:gd name="connsiteX42-164023" fmla="*/ 4117703 w 5936218"/>
                  <a:gd name="connsiteY42-164024" fmla="*/ 456767 h 2711051"/>
                  <a:gd name="connsiteX43-164025" fmla="*/ 4165425 w 5936218"/>
                  <a:gd name="connsiteY43-164026" fmla="*/ 402228 h 2711051"/>
                  <a:gd name="connsiteX44-164027" fmla="*/ 4175231 w 5936218"/>
                  <a:gd name="connsiteY44-164028" fmla="*/ 404629 h 2711051"/>
                  <a:gd name="connsiteX45-164029" fmla="*/ 4177332 w 5936218"/>
                  <a:gd name="connsiteY45-164030" fmla="*/ 402228 h 2711051"/>
                  <a:gd name="connsiteX46-164031" fmla="*/ 4511384 w 5936218"/>
                  <a:gd name="connsiteY46-164032" fmla="*/ 484036 h 2711051"/>
                  <a:gd name="connsiteX47-164033" fmla="*/ 4543199 w 5936218"/>
                  <a:gd name="connsiteY47-164034" fmla="*/ 554483 h 2711051"/>
                  <a:gd name="connsiteX48-164035" fmla="*/ 4639242 w 5936218"/>
                  <a:gd name="connsiteY48-164036" fmla="*/ 637125 h 2711051"/>
                  <a:gd name="connsiteX49-164037" fmla="*/ 4774445 w 5936218"/>
                  <a:gd name="connsiteY49-164038" fmla="*/ 618112 h 2711051"/>
                  <a:gd name="connsiteX50-164039" fmla="*/ 4778496 w 5936218"/>
                  <a:gd name="connsiteY50-164040" fmla="*/ 619216 h 2711051"/>
                  <a:gd name="connsiteX51-164041" fmla="*/ 4786352 w 5936218"/>
                  <a:gd name="connsiteY51-164042" fmla="*/ 618112 h 2711051"/>
                  <a:gd name="connsiteX52-164043" fmla="*/ 4861343 w 5936218"/>
                  <a:gd name="connsiteY52-164044" fmla="*/ 638564 h 2711051"/>
                  <a:gd name="connsiteX53-164045" fmla="*/ 4893158 w 5936218"/>
                  <a:gd name="connsiteY53-164046" fmla="*/ 681741 h 2711051"/>
                  <a:gd name="connsiteX54-164047" fmla="*/ 4888613 w 5936218"/>
                  <a:gd name="connsiteY54-164048" fmla="*/ 763549 h 2711051"/>
                  <a:gd name="connsiteX55-164049" fmla="*/ 4927677 w 5936218"/>
                  <a:gd name="connsiteY55-164050" fmla="*/ 788221 h 2711051"/>
                  <a:gd name="connsiteX56-164051" fmla="*/ 4967605 w 5936218"/>
                  <a:gd name="connsiteY56-164052" fmla="*/ 774912 h 2711051"/>
                  <a:gd name="connsiteX57-164053" fmla="*/ 5038051 w 5936218"/>
                  <a:gd name="connsiteY57-164054" fmla="*/ 768094 h 2711051"/>
                  <a:gd name="connsiteX58-164055" fmla="*/ 5040730 w 5936218"/>
                  <a:gd name="connsiteY58-164056" fmla="*/ 768987 h 2711051"/>
                  <a:gd name="connsiteX59-164057" fmla="*/ 5049958 w 5936218"/>
                  <a:gd name="connsiteY59-164058" fmla="*/ 768094 h 2711051"/>
                  <a:gd name="connsiteX60-164059" fmla="*/ 5114249 w 5936218"/>
                  <a:gd name="connsiteY60-164060" fmla="*/ 789525 h 2711051"/>
                  <a:gd name="connsiteX61-164061" fmla="*/ 5176671 w 5936218"/>
                  <a:gd name="connsiteY61-164062" fmla="*/ 779457 h 2711051"/>
                  <a:gd name="connsiteX62-164063" fmla="*/ 5177801 w 5936218"/>
                  <a:gd name="connsiteY62-164064" fmla="*/ 781195 h 2711051"/>
                  <a:gd name="connsiteX63-164065" fmla="*/ 5188578 w 5936218"/>
                  <a:gd name="connsiteY63-164066" fmla="*/ 779457 h 2711051"/>
                  <a:gd name="connsiteX64-164067" fmla="*/ 5243719 w 5936218"/>
                  <a:gd name="connsiteY64-164068" fmla="*/ 864288 h 2711051"/>
                  <a:gd name="connsiteX65-164069" fmla="*/ 5283477 w 5936218"/>
                  <a:gd name="connsiteY65-164070" fmla="*/ 833996 h 2711051"/>
                  <a:gd name="connsiteX66-164071" fmla="*/ 5258480 w 5936218"/>
                  <a:gd name="connsiteY66-164072" fmla="*/ 768094 h 2711051"/>
                  <a:gd name="connsiteX67-164073" fmla="*/ 5267570 w 5936218"/>
                  <a:gd name="connsiteY67-164074" fmla="*/ 720373 h 2711051"/>
                  <a:gd name="connsiteX68-164075" fmla="*/ 5278896 w 5936218"/>
                  <a:gd name="connsiteY68-164076" fmla="*/ 723422 h 2711051"/>
                  <a:gd name="connsiteX69-164077" fmla="*/ 5279477 w 5936218"/>
                  <a:gd name="connsiteY69-164078" fmla="*/ 720373 h 2711051"/>
                  <a:gd name="connsiteX70-164079" fmla="*/ 5395510 w 5936218"/>
                  <a:gd name="connsiteY70-164080" fmla="*/ 751612 h 2711051"/>
                  <a:gd name="connsiteX71-164081" fmla="*/ 5463001 w 5936218"/>
                  <a:gd name="connsiteY71-164082" fmla="*/ 747642 h 2711051"/>
                  <a:gd name="connsiteX72-164083" fmla="*/ 5464386 w 5936218"/>
                  <a:gd name="connsiteY72-164084" fmla="*/ 748261 h 2711051"/>
                  <a:gd name="connsiteX73-164085" fmla="*/ 5474909 w 5936218"/>
                  <a:gd name="connsiteY73-164086" fmla="*/ 747642 h 2711051"/>
                  <a:gd name="connsiteX74-164087" fmla="*/ 5581715 w 5936218"/>
                  <a:gd name="connsiteY74-164088" fmla="*/ 795364 h 2711051"/>
                  <a:gd name="connsiteX75-164089" fmla="*/ 5633981 w 5936218"/>
                  <a:gd name="connsiteY75-164090" fmla="*/ 838541 h 2711051"/>
                  <a:gd name="connsiteX76-164091" fmla="*/ 5720335 w 5936218"/>
                  <a:gd name="connsiteY76-164092" fmla="*/ 918077 h 2711051"/>
                  <a:gd name="connsiteX77-164093" fmla="*/ 5822595 w 5936218"/>
                  <a:gd name="connsiteY77-164094" fmla="*/ 1015793 h 2711051"/>
                  <a:gd name="connsiteX78-164095" fmla="*/ 5818051 w 5936218"/>
                  <a:gd name="connsiteY78-164096" fmla="*/ 1070332 h 2711051"/>
                  <a:gd name="connsiteX79-164097" fmla="*/ 5825679 w 5936218"/>
                  <a:gd name="connsiteY79-164098" fmla="*/ 1077960 h 2711051"/>
                  <a:gd name="connsiteX80-164099" fmla="*/ 5822051 w 5936218"/>
                  <a:gd name="connsiteY80-164100" fmla="*/ 1027155 h 2711051"/>
                  <a:gd name="connsiteX81-164101" fmla="*/ 5834092 w 5936218"/>
                  <a:gd name="connsiteY81-164102" fmla="*/ 1029028 h 2711051"/>
                  <a:gd name="connsiteX82-164103" fmla="*/ 5833958 w 5936218"/>
                  <a:gd name="connsiteY82-164104" fmla="*/ 1027155 h 2711051"/>
                  <a:gd name="connsiteX83-164105" fmla="*/ 5936219 w 5936218"/>
                  <a:gd name="connsiteY83-164106" fmla="*/ 1043062 h 2711051"/>
                  <a:gd name="connsiteX84-164107" fmla="*/ 5908949 w 5936218"/>
                  <a:gd name="connsiteY84-164108" fmla="*/ 1258947 h 2711051"/>
                  <a:gd name="connsiteX85-164109" fmla="*/ 5893042 w 5936218"/>
                  <a:gd name="connsiteY85-164110" fmla="*/ 1274854 h 2711051"/>
                  <a:gd name="connsiteX86-164111" fmla="*/ 5861227 w 5936218"/>
                  <a:gd name="connsiteY86-164112" fmla="*/ 1274854 h 2711051"/>
                  <a:gd name="connsiteX87-164113" fmla="*/ 5817506 w 5936218"/>
                  <a:gd name="connsiteY87-164114" fmla="*/ 1240767 h 2711051"/>
                  <a:gd name="connsiteX88-164115" fmla="*/ 5767511 w 5936218"/>
                  <a:gd name="connsiteY88-164116" fmla="*/ 1215770 h 2711051"/>
                  <a:gd name="connsiteX89-164117" fmla="*/ 5729132 w 5936218"/>
                  <a:gd name="connsiteY89-164118" fmla="*/ 1167751 h 2711051"/>
                  <a:gd name="connsiteX90-164119" fmla="*/ 5695337 w 5936218"/>
                  <a:gd name="connsiteY90-164120" fmla="*/ 1177138 h 2711051"/>
                  <a:gd name="connsiteX91-164121" fmla="*/ 5693366 w 5936218"/>
                  <a:gd name="connsiteY91-164122" fmla="*/ 1174378 h 2711051"/>
                  <a:gd name="connsiteX92-164123" fmla="*/ 5640799 w 5936218"/>
                  <a:gd name="connsiteY92-164124" fmla="*/ 1133961 h 2711051"/>
                  <a:gd name="connsiteX93-164125" fmla="*/ 5656705 w 5936218"/>
                  <a:gd name="connsiteY93-164126" fmla="*/ 1177138 h 2711051"/>
                  <a:gd name="connsiteX94-164127" fmla="*/ 5586259 w 5936218"/>
                  <a:gd name="connsiteY94-164128" fmla="*/ 1252129 h 2711051"/>
                  <a:gd name="connsiteX95-164129" fmla="*/ 5575676 w 5936218"/>
                  <a:gd name="connsiteY95-164130" fmla="*/ 1251121 h 2711051"/>
                  <a:gd name="connsiteX96-164131" fmla="*/ 5539436 w 5936218"/>
                  <a:gd name="connsiteY96-164132" fmla="*/ 1248804 h 2711051"/>
                  <a:gd name="connsiteX97-164133" fmla="*/ 5593077 w 5936218"/>
                  <a:gd name="connsiteY97-164134" fmla="*/ 1354390 h 2711051"/>
                  <a:gd name="connsiteX98-164135" fmla="*/ 5613529 w 5936218"/>
                  <a:gd name="connsiteY98-164136" fmla="*/ 1413474 h 2711051"/>
                  <a:gd name="connsiteX99-164137" fmla="*/ 5608984 w 5936218"/>
                  <a:gd name="connsiteY99-164138" fmla="*/ 1436199 h 2711051"/>
                  <a:gd name="connsiteX100-164139" fmla="*/ 5597799 w 5936218"/>
                  <a:gd name="connsiteY100-164140" fmla="*/ 1432590 h 2711051"/>
                  <a:gd name="connsiteX101-164141" fmla="*/ 5534271 w 5936218"/>
                  <a:gd name="connsiteY101-164142" fmla="*/ 1415939 h 2711051"/>
                  <a:gd name="connsiteX102-164143" fmla="*/ 5436277 w 5936218"/>
                  <a:gd name="connsiteY102-164144" fmla="*/ 1472558 h 2711051"/>
                  <a:gd name="connsiteX103-164145" fmla="*/ 5397645 w 5936218"/>
                  <a:gd name="connsiteY103-164146" fmla="*/ 1483921 h 2711051"/>
                  <a:gd name="connsiteX104-164147" fmla="*/ 5345378 w 5936218"/>
                  <a:gd name="connsiteY104-164148" fmla="*/ 1538460 h 2711051"/>
                  <a:gd name="connsiteX105-164149" fmla="*/ 5290839 w 5936218"/>
                  <a:gd name="connsiteY105-164150" fmla="*/ 1586181 h 2711051"/>
                  <a:gd name="connsiteX106-164151" fmla="*/ 5274932 w 5936218"/>
                  <a:gd name="connsiteY106-164152" fmla="*/ 1617996 h 2711051"/>
                  <a:gd name="connsiteX107-164153" fmla="*/ 5267238 w 5936218"/>
                  <a:gd name="connsiteY107-164154" fmla="*/ 1609569 h 2711051"/>
                  <a:gd name="connsiteX108-164155" fmla="*/ 5263025 w 5936218"/>
                  <a:gd name="connsiteY108-164156" fmla="*/ 1617996 h 2711051"/>
                  <a:gd name="connsiteX109-164157" fmla="*/ 5219538 w 5936218"/>
                  <a:gd name="connsiteY109-164158" fmla="*/ 1570368 h 2711051"/>
                  <a:gd name="connsiteX110-164159" fmla="*/ 5129494 w 5936218"/>
                  <a:gd name="connsiteY110-164160" fmla="*/ 1624813 h 2711051"/>
                  <a:gd name="connsiteX111-164161" fmla="*/ 5126389 w 5936218"/>
                  <a:gd name="connsiteY111-164162" fmla="*/ 1619491 h 2711051"/>
                  <a:gd name="connsiteX112-164163" fmla="*/ 5117587 w 5936218"/>
                  <a:gd name="connsiteY112-164164" fmla="*/ 1624813 h 2711051"/>
                  <a:gd name="connsiteX113-164165" fmla="*/ 5105544 w 5936218"/>
                  <a:gd name="connsiteY113-164166" fmla="*/ 1604167 h 2711051"/>
                  <a:gd name="connsiteX114-164167" fmla="*/ 5074955 w 5936218"/>
                  <a:gd name="connsiteY114-164168" fmla="*/ 1629358 h 2711051"/>
                  <a:gd name="connsiteX115-164169" fmla="*/ 5065718 w 5936218"/>
                  <a:gd name="connsiteY115-164170" fmla="*/ 1627159 h 2711051"/>
                  <a:gd name="connsiteX116-164171" fmla="*/ 5063048 w 5936218"/>
                  <a:gd name="connsiteY116-164172" fmla="*/ 1629358 h 2711051"/>
                  <a:gd name="connsiteX117-164173" fmla="*/ 5026594 w 5936218"/>
                  <a:gd name="connsiteY117-164174" fmla="*/ 1620679 h 2711051"/>
                  <a:gd name="connsiteX118-164175" fmla="*/ 5015871 w 5936218"/>
                  <a:gd name="connsiteY118-164176" fmla="*/ 1665718 h 2711051"/>
                  <a:gd name="connsiteX119-164177" fmla="*/ 4974967 w 5936218"/>
                  <a:gd name="connsiteY119-164178" fmla="*/ 1731619 h 2711051"/>
                  <a:gd name="connsiteX120-164179" fmla="*/ 4974967 w 5936218"/>
                  <a:gd name="connsiteY120-164180" fmla="*/ 1763434 h 2711051"/>
                  <a:gd name="connsiteX121-164181" fmla="*/ 5011326 w 5936218"/>
                  <a:gd name="connsiteY121-164182" fmla="*/ 1877057 h 2711051"/>
                  <a:gd name="connsiteX122-164183" fmla="*/ 4999419 w 5936218"/>
                  <a:gd name="connsiteY122-164184" fmla="*/ 1877057 h 2711051"/>
                  <a:gd name="connsiteX123-164185" fmla="*/ 4974967 w 5936218"/>
                  <a:gd name="connsiteY123-164186" fmla="*/ 1877057 h 2711051"/>
                  <a:gd name="connsiteX124-164187" fmla="*/ 4963605 w 5936218"/>
                  <a:gd name="connsiteY124-164188" fmla="*/ 1929323 h 2711051"/>
                  <a:gd name="connsiteX125-164189" fmla="*/ 4974967 w 5936218"/>
                  <a:gd name="connsiteY125-164190" fmla="*/ 1956593 h 2711051"/>
                  <a:gd name="connsiteX126-164191" fmla="*/ 4909065 w 5936218"/>
                  <a:gd name="connsiteY126-164192" fmla="*/ 1990680 h 2711051"/>
                  <a:gd name="connsiteX127-164193" fmla="*/ 4897703 w 5936218"/>
                  <a:gd name="connsiteY127-164194" fmla="*/ 2058854 h 2711051"/>
                  <a:gd name="connsiteX128-164195" fmla="*/ 4845437 w 5936218"/>
                  <a:gd name="connsiteY128-164196" fmla="*/ 2074761 h 2711051"/>
                  <a:gd name="connsiteX129-164197" fmla="*/ 4834074 w 5936218"/>
                  <a:gd name="connsiteY129-164198" fmla="*/ 2133845 h 2711051"/>
                  <a:gd name="connsiteX130-164199" fmla="*/ 4779535 w 5936218"/>
                  <a:gd name="connsiteY130-164200" fmla="*/ 2192929 h 2711051"/>
                  <a:gd name="connsiteX131-164201" fmla="*/ 4777225 w 5936218"/>
                  <a:gd name="connsiteY131-164202" fmla="*/ 2182533 h 2711051"/>
                  <a:gd name="connsiteX132-164203" fmla="*/ 4767628 w 5936218"/>
                  <a:gd name="connsiteY132-164204" fmla="*/ 2192929 h 2711051"/>
                  <a:gd name="connsiteX133-164205" fmla="*/ 4758538 w 5936218"/>
                  <a:gd name="connsiteY133-164206" fmla="*/ 2152025 h 2711051"/>
                  <a:gd name="connsiteX134-164207" fmla="*/ 4742631 w 5936218"/>
                  <a:gd name="connsiteY134-164208" fmla="*/ 2065671 h 2711051"/>
                  <a:gd name="connsiteX135-164209" fmla="*/ 4715361 w 5936218"/>
                  <a:gd name="connsiteY135-164210" fmla="*/ 1924779 h 2711051"/>
                  <a:gd name="connsiteX136-164211" fmla="*/ 4735813 w 5936218"/>
                  <a:gd name="connsiteY136-164212" fmla="*/ 1833880 h 2711051"/>
                  <a:gd name="connsiteX137-164213" fmla="*/ 4767628 w 5936218"/>
                  <a:gd name="connsiteY137-164214" fmla="*/ 1790703 h 2711051"/>
                  <a:gd name="connsiteX138-164215" fmla="*/ 4767628 w 5936218"/>
                  <a:gd name="connsiteY138-164216" fmla="*/ 1763434 h 2711051"/>
                  <a:gd name="connsiteX139-164217" fmla="*/ 4826712 w 5936218"/>
                  <a:gd name="connsiteY139-164218" fmla="*/ 1747526 h 2711051"/>
                  <a:gd name="connsiteX140-164219" fmla="*/ 4892613 w 5936218"/>
                  <a:gd name="connsiteY140-164220" fmla="*/ 1656628 h 2711051"/>
                  <a:gd name="connsiteX141-164221" fmla="*/ 4956243 w 5936218"/>
                  <a:gd name="connsiteY141-164222" fmla="*/ 1581637 h 2711051"/>
                  <a:gd name="connsiteX142-164223" fmla="*/ 5022143 w 5936218"/>
                  <a:gd name="connsiteY142-164224" fmla="*/ 1522552 h 2711051"/>
                  <a:gd name="connsiteX143-164225" fmla="*/ 5046694 w 5936218"/>
                  <a:gd name="connsiteY143-164226" fmla="*/ 1415425 h 2711051"/>
                  <a:gd name="connsiteX144-164227" fmla="*/ 5015871 w 5936218"/>
                  <a:gd name="connsiteY144-164228" fmla="*/ 1420292 h 2711051"/>
                  <a:gd name="connsiteX145-164229" fmla="*/ 4995419 w 5936218"/>
                  <a:gd name="connsiteY145-164230" fmla="*/ 1483921 h 2711051"/>
                  <a:gd name="connsiteX146-164231" fmla="*/ 4904521 w 5936218"/>
                  <a:gd name="connsiteY146-164232" fmla="*/ 1570274 h 2711051"/>
                  <a:gd name="connsiteX147-164233" fmla="*/ 4901708 w 5936218"/>
                  <a:gd name="connsiteY147-164234" fmla="*/ 1561634 h 2711051"/>
                  <a:gd name="connsiteX148-164235" fmla="*/ 4892613 w 5936218"/>
                  <a:gd name="connsiteY148-164236" fmla="*/ 1570274 h 2711051"/>
                  <a:gd name="connsiteX149-164237" fmla="*/ 4861835 w 5936218"/>
                  <a:gd name="connsiteY149-164238" fmla="*/ 1475740 h 2711051"/>
                  <a:gd name="connsiteX150-164239" fmla="*/ 4779535 w 5936218"/>
                  <a:gd name="connsiteY150-164240" fmla="*/ 1499828 h 2711051"/>
                  <a:gd name="connsiteX151-164241" fmla="*/ 4684091 w 5936218"/>
                  <a:gd name="connsiteY151-164242" fmla="*/ 1624813 h 2711051"/>
                  <a:gd name="connsiteX152-164243" fmla="*/ 4715906 w 5936218"/>
                  <a:gd name="connsiteY152-164244" fmla="*/ 1672535 h 2711051"/>
                  <a:gd name="connsiteX153-164245" fmla="*/ 4636369 w 5936218"/>
                  <a:gd name="connsiteY153-164246" fmla="*/ 1688442 h 2711051"/>
                  <a:gd name="connsiteX154-164247" fmla="*/ 4577285 w 5936218"/>
                  <a:gd name="connsiteY154-164248" fmla="*/ 1692987 h 2711051"/>
                  <a:gd name="connsiteX155-164249" fmla="*/ 4577373 w 5936218"/>
                  <a:gd name="connsiteY155-164250" fmla="*/ 1692065 h 2711051"/>
                  <a:gd name="connsiteX156-164251" fmla="*/ 4565379 w 5936218"/>
                  <a:gd name="connsiteY156-164252" fmla="*/ 1692987 h 2711051"/>
                  <a:gd name="connsiteX157-164253" fmla="*/ 4569923 w 5936218"/>
                  <a:gd name="connsiteY157-164254" fmla="*/ 1645266 h 2711051"/>
                  <a:gd name="connsiteX158-164255" fmla="*/ 4520081 w 5936218"/>
                  <a:gd name="connsiteY158-164256" fmla="*/ 1635680 h 2711051"/>
                  <a:gd name="connsiteX159-164257" fmla="*/ 4475025 w 5936218"/>
                  <a:gd name="connsiteY159-164258" fmla="*/ 1665718 h 2711051"/>
                  <a:gd name="connsiteX160-164259" fmla="*/ 4464394 w 5936218"/>
                  <a:gd name="connsiteY160-164260" fmla="*/ 1664867 h 2711051"/>
                  <a:gd name="connsiteX161-164261" fmla="*/ 4463118 w 5936218"/>
                  <a:gd name="connsiteY161-164262" fmla="*/ 1665718 h 2711051"/>
                  <a:gd name="connsiteX162-164263" fmla="*/ 4357637 w 5936218"/>
                  <a:gd name="connsiteY162-164264" fmla="*/ 1657279 h 2711051"/>
                  <a:gd name="connsiteX163-164265" fmla="*/ 4243233 w 5936218"/>
                  <a:gd name="connsiteY163-164266" fmla="*/ 1677080 h 2711051"/>
                  <a:gd name="connsiteX164-164267" fmla="*/ 4125065 w 5936218"/>
                  <a:gd name="connsiteY164-164268" fmla="*/ 1811155 h 2711051"/>
                  <a:gd name="connsiteX165-164269" fmla="*/ 4059164 w 5936218"/>
                  <a:gd name="connsiteY165-164270" fmla="*/ 2015677 h 2711051"/>
                  <a:gd name="connsiteX166-164271" fmla="*/ 4106341 w 5936218"/>
                  <a:gd name="connsiteY166-164272" fmla="*/ 1995225 h 2711051"/>
                  <a:gd name="connsiteX167-164273" fmla="*/ 4117411 w 5936218"/>
                  <a:gd name="connsiteY167-164274" fmla="*/ 1996527 h 2711051"/>
                  <a:gd name="connsiteX168-164275" fmla="*/ 4118248 w 5936218"/>
                  <a:gd name="connsiteY168-164276" fmla="*/ 1995225 h 2711051"/>
                  <a:gd name="connsiteX169-164277" fmla="*/ 4211419 w 5936218"/>
                  <a:gd name="connsiteY169-164278" fmla="*/ 2070216 h 2711051"/>
                  <a:gd name="connsiteX170-164279" fmla="*/ 4215964 w 5936218"/>
                  <a:gd name="connsiteY170-164280" fmla="*/ 2117938 h 2711051"/>
                  <a:gd name="connsiteX171-164281" fmla="*/ 4184149 w 5936218"/>
                  <a:gd name="connsiteY171-164282" fmla="*/ 2177022 h 2711051"/>
                  <a:gd name="connsiteX172-164283" fmla="*/ 4177332 w 5936218"/>
                  <a:gd name="connsiteY172-164284" fmla="*/ 2247468 h 2711051"/>
                  <a:gd name="connsiteX173-164285" fmla="*/ 4161425 w 5936218"/>
                  <a:gd name="connsiteY173-164286" fmla="*/ 2333822 h 2711051"/>
                  <a:gd name="connsiteX174-164287" fmla="*/ 4109158 w 5936218"/>
                  <a:gd name="connsiteY174-164288" fmla="*/ 2413358 h 2711051"/>
                  <a:gd name="connsiteX175-164289" fmla="*/ 4097796 w 5936218"/>
                  <a:gd name="connsiteY175-164290" fmla="*/ 2451990 h 2711051"/>
                  <a:gd name="connsiteX176-164291" fmla="*/ 4043257 w 5936218"/>
                  <a:gd name="connsiteY176-164292" fmla="*/ 2511074 h 2711051"/>
                  <a:gd name="connsiteX177-164293" fmla="*/ 3995535 w 5936218"/>
                  <a:gd name="connsiteY177-164294" fmla="*/ 2570158 h 2711051"/>
                  <a:gd name="connsiteX178-164295" fmla="*/ 3975083 w 5936218"/>
                  <a:gd name="connsiteY178-164296" fmla="*/ 2601973 h 2711051"/>
                  <a:gd name="connsiteX179-164297" fmla="*/ 3925089 w 5936218"/>
                  <a:gd name="connsiteY179-164298" fmla="*/ 2629242 h 2711051"/>
                  <a:gd name="connsiteX180-164299" fmla="*/ 3913182 w 5936218"/>
                  <a:gd name="connsiteY180-164300" fmla="*/ 2629242 h 2711051"/>
                  <a:gd name="connsiteX181-164301" fmla="*/ 3904637 w 5936218"/>
                  <a:gd name="connsiteY181-164302" fmla="*/ 2629242 h 2711051"/>
                  <a:gd name="connsiteX182-164303" fmla="*/ 3892729 w 5936218"/>
                  <a:gd name="connsiteY182-164304" fmla="*/ 2629242 h 2711051"/>
                  <a:gd name="connsiteX183-164305" fmla="*/ 3829645 w 5936218"/>
                  <a:gd name="connsiteY183-164306" fmla="*/ 2640605 h 2711051"/>
                  <a:gd name="connsiteX184-164307" fmla="*/ 3822828 w 5936218"/>
                  <a:gd name="connsiteY184-164308" fmla="*/ 2661057 h 2711051"/>
                  <a:gd name="connsiteX185-164309" fmla="*/ 3818283 w 5936218"/>
                  <a:gd name="connsiteY185-164310" fmla="*/ 2651967 h 2711051"/>
                  <a:gd name="connsiteX186-164311" fmla="*/ 3818283 w 5936218"/>
                  <a:gd name="connsiteY186-164312" fmla="*/ 2640241 h 2711051"/>
                  <a:gd name="connsiteX187-164313" fmla="*/ 3849553 w 5936218"/>
                  <a:gd name="connsiteY187-164314" fmla="*/ 2499712 h 2711051"/>
                  <a:gd name="connsiteX188-164315" fmla="*/ 3858814 w 5936218"/>
                  <a:gd name="connsiteY188-164316" fmla="*/ 2501917 h 2711051"/>
                  <a:gd name="connsiteX189-164317" fmla="*/ 3861460 w 5936218"/>
                  <a:gd name="connsiteY189-164318" fmla="*/ 2499712 h 2711051"/>
                  <a:gd name="connsiteX190-164319" fmla="*/ 3898487 w 5936218"/>
                  <a:gd name="connsiteY190-164320" fmla="*/ 2508528 h 2711051"/>
                  <a:gd name="connsiteX191-164321" fmla="*/ 3919999 w 5936218"/>
                  <a:gd name="connsiteY191-164322" fmla="*/ 2463353 h 2711051"/>
                  <a:gd name="connsiteX192-164323" fmla="*/ 3935906 w 5936218"/>
                  <a:gd name="connsiteY192-164324" fmla="*/ 2404268 h 2711051"/>
                  <a:gd name="connsiteX193-164325" fmla="*/ 3947269 w 5936218"/>
                  <a:gd name="connsiteY193-164326" fmla="*/ 2381544 h 2711051"/>
                  <a:gd name="connsiteX194-164327" fmla="*/ 3966292 w 5936218"/>
                  <a:gd name="connsiteY194-164328" fmla="*/ 2337156 h 2711051"/>
                  <a:gd name="connsiteX195-164329" fmla="*/ 3915999 w 5936218"/>
                  <a:gd name="connsiteY195-164330" fmla="*/ 2349729 h 2711051"/>
                  <a:gd name="connsiteX196-164331" fmla="*/ 3888729 w 5936218"/>
                  <a:gd name="connsiteY196-164332" fmla="*/ 2372454 h 2711051"/>
                  <a:gd name="connsiteX197-164333" fmla="*/ 3876822 w 5936218"/>
                  <a:gd name="connsiteY197-164334" fmla="*/ 2372454 h 2711051"/>
                  <a:gd name="connsiteX198-164335" fmla="*/ 3829645 w 5936218"/>
                  <a:gd name="connsiteY198-164336" fmla="*/ 2372454 h 2711051"/>
                  <a:gd name="connsiteX199-164337" fmla="*/ 3817738 w 5936218"/>
                  <a:gd name="connsiteY199-164338" fmla="*/ 2372454 h 2711051"/>
                  <a:gd name="connsiteX200-164339" fmla="*/ 3801831 w 5936218"/>
                  <a:gd name="connsiteY200-164340" fmla="*/ 2317915 h 2711051"/>
                  <a:gd name="connsiteX201-164341" fmla="*/ 3758654 w 5936218"/>
                  <a:gd name="connsiteY201-164342" fmla="*/ 2279283 h 2711051"/>
                  <a:gd name="connsiteX202-164343" fmla="*/ 3692753 w 5936218"/>
                  <a:gd name="connsiteY202-164344" fmla="*/ 2263376 h 2711051"/>
                  <a:gd name="connsiteX203-164345" fmla="*/ 3683663 w 5936218"/>
                  <a:gd name="connsiteY203-164346" fmla="*/ 2204292 h 2711051"/>
                  <a:gd name="connsiteX204-164347" fmla="*/ 3672301 w 5936218"/>
                  <a:gd name="connsiteY204-164348" fmla="*/ 2172477 h 2711051"/>
                  <a:gd name="connsiteX205-164349" fmla="*/ 3656393 w 5936218"/>
                  <a:gd name="connsiteY205-164350" fmla="*/ 2145208 h 2711051"/>
                  <a:gd name="connsiteX206-164351" fmla="*/ 3633669 w 5936218"/>
                  <a:gd name="connsiteY206-164352" fmla="*/ 2086123 h 2711051"/>
                  <a:gd name="connsiteX207-164353" fmla="*/ 3601854 w 5936218"/>
                  <a:gd name="connsiteY207-164354" fmla="*/ 2065671 h 2711051"/>
                  <a:gd name="connsiteX208-164355" fmla="*/ 3545995 w 5936218"/>
                  <a:gd name="connsiteY208-164356" fmla="*/ 2044187 h 2711051"/>
                  <a:gd name="connsiteX209-164357" fmla="*/ 3506955 w 5936218"/>
                  <a:gd name="connsiteY209-164358" fmla="*/ 2049764 h 2711051"/>
                  <a:gd name="connsiteX210-164359" fmla="*/ 3463779 w 5936218"/>
                  <a:gd name="connsiteY210-164360" fmla="*/ 2058854 h 2711051"/>
                  <a:gd name="connsiteX211-164361" fmla="*/ 3431964 w 5936218"/>
                  <a:gd name="connsiteY211-164362" fmla="*/ 2086123 h 2711051"/>
                  <a:gd name="connsiteX212-164363" fmla="*/ 3452416 w 5936218"/>
                  <a:gd name="connsiteY212-164364" fmla="*/ 2102031 h 2711051"/>
                  <a:gd name="connsiteX213-164365" fmla="*/ 3452416 w 5936218"/>
                  <a:gd name="connsiteY213-164366" fmla="*/ 2133845 h 2711051"/>
                  <a:gd name="connsiteX214-164367" fmla="*/ 1811153 w 5936218"/>
                  <a:gd name="connsiteY214-164368" fmla="*/ 1999770 h 2711051"/>
                  <a:gd name="connsiteX215-164369" fmla="*/ 1748069 w 5936218"/>
                  <a:gd name="connsiteY215-164370" fmla="*/ 2038402 h 2711051"/>
                  <a:gd name="connsiteX216-164371" fmla="*/ 1711709 w 5936218"/>
                  <a:gd name="connsiteY216-164372" fmla="*/ 2042947 h 2711051"/>
                  <a:gd name="connsiteX217-164373" fmla="*/ 1711926 w 5936218"/>
                  <a:gd name="connsiteY217-164374" fmla="*/ 2041431 h 2711051"/>
                  <a:gd name="connsiteX218-164375" fmla="*/ 1699803 w 5936218"/>
                  <a:gd name="connsiteY218-164376" fmla="*/ 2042947 h 2711051"/>
                  <a:gd name="connsiteX219-164377" fmla="*/ 1704347 w 5936218"/>
                  <a:gd name="connsiteY219-164378" fmla="*/ 2011132 h 2711051"/>
                  <a:gd name="connsiteX220-164379" fmla="*/ 1662460 w 5936218"/>
                  <a:gd name="connsiteY220-164380" fmla="*/ 1993181 h 2711051"/>
                  <a:gd name="connsiteX221-164381" fmla="*/ 1629901 w 5936218"/>
                  <a:gd name="connsiteY221-164382" fmla="*/ 2006587 h 2711051"/>
                  <a:gd name="connsiteX222-164383" fmla="*/ 1629300 w 5936218"/>
                  <a:gd name="connsiteY222-164384" fmla="*/ 2001932 h 2711051"/>
                  <a:gd name="connsiteX223-164385" fmla="*/ 1617994 w 5936218"/>
                  <a:gd name="connsiteY223-164386" fmla="*/ 2006587 h 2711051"/>
                  <a:gd name="connsiteX224-164387" fmla="*/ 1608904 w 5936218"/>
                  <a:gd name="connsiteY224-164388" fmla="*/ 1936141 h 2711051"/>
                  <a:gd name="connsiteX225-164389" fmla="*/ 1552684 w 5936218"/>
                  <a:gd name="connsiteY225-164390" fmla="*/ 1926448 h 2711051"/>
                  <a:gd name="connsiteX226-164391" fmla="*/ 1518550 w 5936218"/>
                  <a:gd name="connsiteY226-164392" fmla="*/ 1952048 h 2711051"/>
                  <a:gd name="connsiteX227-164393" fmla="*/ 1425379 w 5936218"/>
                  <a:gd name="connsiteY227-164394" fmla="*/ 1972500 h 2711051"/>
                  <a:gd name="connsiteX228-164395" fmla="*/ 1409472 w 5936218"/>
                  <a:gd name="connsiteY228-164396" fmla="*/ 1990680 h 2711051"/>
                  <a:gd name="connsiteX229-164397" fmla="*/ 1270852 w 5936218"/>
                  <a:gd name="connsiteY229-164398" fmla="*/ 2011132 h 2711051"/>
                  <a:gd name="connsiteX230-164399" fmla="*/ 1254945 w 5936218"/>
                  <a:gd name="connsiteY230-164400" fmla="*/ 2031584 h 2711051"/>
                  <a:gd name="connsiteX231-164401" fmla="*/ 1282214 w 5936218"/>
                  <a:gd name="connsiteY231-164402" fmla="*/ 2074761 h 2711051"/>
                  <a:gd name="connsiteX232-164403" fmla="*/ 1243582 w 5936218"/>
                  <a:gd name="connsiteY232-164404" fmla="*/ 2090668 h 2711051"/>
                  <a:gd name="connsiteX233-164405" fmla="*/ 1254945 w 5936218"/>
                  <a:gd name="connsiteY233-164406" fmla="*/ 2108848 h 2711051"/>
                  <a:gd name="connsiteX234-164407" fmla="*/ 1216313 w 5936218"/>
                  <a:gd name="connsiteY234-164408" fmla="*/ 2133845 h 2711051"/>
                  <a:gd name="connsiteX235-164409" fmla="*/ 1275397 w 5936218"/>
                  <a:gd name="connsiteY235-164410" fmla="*/ 2177022 h 2711051"/>
                  <a:gd name="connsiteX236-164411" fmla="*/ 1270852 w 5936218"/>
                  <a:gd name="connsiteY236-164412" fmla="*/ 2204292 h 2711051"/>
                  <a:gd name="connsiteX237-164413" fmla="*/ 1259108 w 5936218"/>
                  <a:gd name="connsiteY237-164414" fmla="*/ 2203313 h 2711051"/>
                  <a:gd name="connsiteX238-164415" fmla="*/ 1258945 w 5936218"/>
                  <a:gd name="connsiteY238-164416" fmla="*/ 2204292 h 2711051"/>
                  <a:gd name="connsiteX239-164417" fmla="*/ 1215644 w 5936218"/>
                  <a:gd name="connsiteY239-164418" fmla="*/ 2200683 h 2711051"/>
                  <a:gd name="connsiteX240-164419" fmla="*/ 1204950 w 5936218"/>
                  <a:gd name="connsiteY240-164420" fmla="*/ 2215654 h 2711051"/>
                  <a:gd name="connsiteX241-164421" fmla="*/ 1196495 w 5936218"/>
                  <a:gd name="connsiteY241-164422" fmla="*/ 2210822 h 2711051"/>
                  <a:gd name="connsiteX242-164423" fmla="*/ 1193043 w 5936218"/>
                  <a:gd name="connsiteY242-164424" fmla="*/ 2215654 h 2711051"/>
                  <a:gd name="connsiteX243-164425" fmla="*/ 1145322 w 5936218"/>
                  <a:gd name="connsiteY243-164426" fmla="*/ 2188384 h 2711051"/>
                  <a:gd name="connsiteX244-164427" fmla="*/ 1098145 w 5936218"/>
                  <a:gd name="connsiteY244-164428" fmla="*/ 2188384 h 2711051"/>
                  <a:gd name="connsiteX245-164429" fmla="*/ 1061785 w 5936218"/>
                  <a:gd name="connsiteY245-164430" fmla="*/ 2215654 h 2711051"/>
                  <a:gd name="connsiteX246-164431" fmla="*/ 1055322 w 5936218"/>
                  <a:gd name="connsiteY246-164432" fmla="*/ 2211571 h 2711051"/>
                  <a:gd name="connsiteX247-164433" fmla="*/ 1049878 w 5936218"/>
                  <a:gd name="connsiteY247-164434" fmla="*/ 2215654 h 2711051"/>
                  <a:gd name="connsiteX248-164435" fmla="*/ 1006701 w 5936218"/>
                  <a:gd name="connsiteY248-164436" fmla="*/ 2188384 h 2711051"/>
                  <a:gd name="connsiteX249-164437" fmla="*/ 924893 w 5936218"/>
                  <a:gd name="connsiteY249-164438" fmla="*/ 2152025 h 2711051"/>
                  <a:gd name="connsiteX250-164439" fmla="*/ 877716 w 5936218"/>
                  <a:gd name="connsiteY250-164440" fmla="*/ 2152025 h 2711051"/>
                  <a:gd name="connsiteX251-164441" fmla="*/ 802724 w 5936218"/>
                  <a:gd name="connsiteY251-164442" fmla="*/ 2215654 h 2711051"/>
                  <a:gd name="connsiteX252-164443" fmla="*/ 798179 w 5936218"/>
                  <a:gd name="connsiteY252-164444" fmla="*/ 2258831 h 2711051"/>
                  <a:gd name="connsiteX253-164445" fmla="*/ 787406 w 5936218"/>
                  <a:gd name="connsiteY253-164446" fmla="*/ 2248058 h 2711051"/>
                  <a:gd name="connsiteX254-164447" fmla="*/ 786272 w 5936218"/>
                  <a:gd name="connsiteY254-164448" fmla="*/ 2258831 h 2711051"/>
                  <a:gd name="connsiteX255-164449" fmla="*/ 756063 w 5936218"/>
                  <a:gd name="connsiteY255-164450" fmla="*/ 2228621 h 2711051"/>
                  <a:gd name="connsiteX256-164451" fmla="*/ 732278 w 5936218"/>
                  <a:gd name="connsiteY256-164452" fmla="*/ 2286100 h 2711051"/>
                  <a:gd name="connsiteX257-164453" fmla="*/ 743640 w 5936218"/>
                  <a:gd name="connsiteY257-164454" fmla="*/ 2295190 h 2711051"/>
                  <a:gd name="connsiteX258-164455" fmla="*/ 723188 w 5936218"/>
                  <a:gd name="connsiteY258-164456" fmla="*/ 2338367 h 2711051"/>
                  <a:gd name="connsiteX259-164457" fmla="*/ 747026 w 5936218"/>
                  <a:gd name="connsiteY259-164458" fmla="*/ 2375208 h 2711051"/>
                  <a:gd name="connsiteX260-164459" fmla="*/ 763548 w 5936218"/>
                  <a:gd name="connsiteY260-164460" fmla="*/ 2372454 h 2711051"/>
                  <a:gd name="connsiteX261-164461" fmla="*/ 764871 w 5936218"/>
                  <a:gd name="connsiteY261-164462" fmla="*/ 2374218 h 2711051"/>
                  <a:gd name="connsiteX262-164463" fmla="*/ 775455 w 5936218"/>
                  <a:gd name="connsiteY262-164464" fmla="*/ 2372454 h 2711051"/>
                  <a:gd name="connsiteX263-164465" fmla="*/ 802724 w 5936218"/>
                  <a:gd name="connsiteY263-164466" fmla="*/ 2408813 h 2711051"/>
                  <a:gd name="connsiteX264-164467" fmla="*/ 798179 w 5936218"/>
                  <a:gd name="connsiteY264-164468" fmla="*/ 2436083 h 2711051"/>
                  <a:gd name="connsiteX265-164469" fmla="*/ 818632 w 5936218"/>
                  <a:gd name="connsiteY265-164470" fmla="*/ 2447445 h 2711051"/>
                  <a:gd name="connsiteX266-164471" fmla="*/ 802724 w 5936218"/>
                  <a:gd name="connsiteY266-164472" fmla="*/ 2479260 h 2711051"/>
                  <a:gd name="connsiteX267-164473" fmla="*/ 766365 w 5936218"/>
                  <a:gd name="connsiteY267-164474" fmla="*/ 2483805 h 2711051"/>
                  <a:gd name="connsiteX268-164475" fmla="*/ 727733 w 5936218"/>
                  <a:gd name="connsiteY268-164476" fmla="*/ 2542889 h 2711051"/>
                  <a:gd name="connsiteX269-164477" fmla="*/ 759548 w 5936218"/>
                  <a:gd name="connsiteY269-164478" fmla="*/ 2586066 h 2711051"/>
                  <a:gd name="connsiteX270-164479" fmla="*/ 759548 w 5936218"/>
                  <a:gd name="connsiteY270-164480" fmla="*/ 2624697 h 2711051"/>
                  <a:gd name="connsiteX271-164481" fmla="*/ 798179 w 5936218"/>
                  <a:gd name="connsiteY271-164482" fmla="*/ 2683782 h 2711051"/>
                  <a:gd name="connsiteX272-164483" fmla="*/ 775455 w 5936218"/>
                  <a:gd name="connsiteY272-164484" fmla="*/ 2699689 h 2711051"/>
                  <a:gd name="connsiteX273-164485" fmla="*/ 770910 w 5936218"/>
                  <a:gd name="connsiteY273-164486" fmla="*/ 2711051 h 2711051"/>
                  <a:gd name="connsiteX274-164487" fmla="*/ 759003 w 5936218"/>
                  <a:gd name="connsiteY274-164488" fmla="*/ 2711051 h 2711051"/>
                  <a:gd name="connsiteX275-164489" fmla="*/ 755003 w 5936218"/>
                  <a:gd name="connsiteY275-164490" fmla="*/ 2711051 h 2711051"/>
                  <a:gd name="connsiteX276-164491" fmla="*/ 743096 w 5936218"/>
                  <a:gd name="connsiteY276-164492" fmla="*/ 2711051 h 2711051"/>
                  <a:gd name="connsiteX277-164493" fmla="*/ 715826 w 5936218"/>
                  <a:gd name="connsiteY277-164494" fmla="*/ 2676964 h 2711051"/>
                  <a:gd name="connsiteX278-164495" fmla="*/ 704464 w 5936218"/>
                  <a:gd name="connsiteY278-164496" fmla="*/ 2676964 h 2711051"/>
                  <a:gd name="connsiteX279-164497" fmla="*/ 684012 w 5936218"/>
                  <a:gd name="connsiteY279-164498" fmla="*/ 2667874 h 2711051"/>
                  <a:gd name="connsiteX280-164499" fmla="*/ 672649 w 5936218"/>
                  <a:gd name="connsiteY280-164500" fmla="*/ 2645150 h 2711051"/>
                  <a:gd name="connsiteX281-164501" fmla="*/ 645222 w 5936218"/>
                  <a:gd name="connsiteY281-164502" fmla="*/ 2637313 h 2711051"/>
                  <a:gd name="connsiteX282-164503" fmla="*/ 625472 w 5936218"/>
                  <a:gd name="connsiteY282-164504" fmla="*/ 2640605 h 2711051"/>
                  <a:gd name="connsiteX283-164505" fmla="*/ 623771 w 5936218"/>
                  <a:gd name="connsiteY283-164506" fmla="*/ 2638904 h 2711051"/>
                  <a:gd name="connsiteX284-164507" fmla="*/ 613565 w 5936218"/>
                  <a:gd name="connsiteY284-164508" fmla="*/ 2640605 h 2711051"/>
                  <a:gd name="connsiteX285-164509" fmla="*/ 609020 w 5936218"/>
                  <a:gd name="connsiteY285-164510" fmla="*/ 2636060 h 2711051"/>
                  <a:gd name="connsiteX286-164511" fmla="*/ 559026 w 5936218"/>
                  <a:gd name="connsiteY286-164512" fmla="*/ 2608790 h 2711051"/>
                  <a:gd name="connsiteX287-164513" fmla="*/ 506760 w 5936218"/>
                  <a:gd name="connsiteY287-164514" fmla="*/ 2601973 h 2711051"/>
                  <a:gd name="connsiteX288-164515" fmla="*/ 483280 w 5936218"/>
                  <a:gd name="connsiteY288-164516" fmla="*/ 2595264 h 2711051"/>
                  <a:gd name="connsiteX289-164517" fmla="*/ 480035 w 5936218"/>
                  <a:gd name="connsiteY289-164518" fmla="*/ 2597428 h 2711051"/>
                  <a:gd name="connsiteX290-164519" fmla="*/ 475042 w 5936218"/>
                  <a:gd name="connsiteY290-164520" fmla="*/ 2592910 h 2711051"/>
                  <a:gd name="connsiteX291-164521" fmla="*/ 474945 w 5936218"/>
                  <a:gd name="connsiteY291-164522" fmla="*/ 2592883 h 2711051"/>
                  <a:gd name="connsiteX292-164523" fmla="*/ 468128 w 5936218"/>
                  <a:gd name="connsiteY292-164524" fmla="*/ 2597428 h 2711051"/>
                  <a:gd name="connsiteX293-164525" fmla="*/ 420406 w 5936218"/>
                  <a:gd name="connsiteY293-164526" fmla="*/ 2554251 h 2711051"/>
                  <a:gd name="connsiteX294-164527" fmla="*/ 381774 w 5936218"/>
                  <a:gd name="connsiteY294-164528" fmla="*/ 2538344 h 2711051"/>
                  <a:gd name="connsiteX295-164529" fmla="*/ 349960 w 5936218"/>
                  <a:gd name="connsiteY295-164530" fmla="*/ 2506529 h 2711051"/>
                  <a:gd name="connsiteX296-164531" fmla="*/ 377229 w 5936218"/>
                  <a:gd name="connsiteY296-164532" fmla="*/ 2499712 h 2711051"/>
                  <a:gd name="connsiteX297-164533" fmla="*/ 404499 w 5936218"/>
                  <a:gd name="connsiteY297-164534" fmla="*/ 2451990 h 2711051"/>
                  <a:gd name="connsiteX298-164535" fmla="*/ 388591 w 5936218"/>
                  <a:gd name="connsiteY298-164536" fmla="*/ 2436083 h 2711051"/>
                  <a:gd name="connsiteX299-164537" fmla="*/ 440858 w 5936218"/>
                  <a:gd name="connsiteY299-164538" fmla="*/ 2408813 h 2711051"/>
                  <a:gd name="connsiteX300-164539" fmla="*/ 440858 w 5936218"/>
                  <a:gd name="connsiteY300-164540" fmla="*/ 2405757 h 2711051"/>
                  <a:gd name="connsiteX301-164541" fmla="*/ 416406 w 5936218"/>
                  <a:gd name="connsiteY301-164542" fmla="*/ 2408813 h 2711051"/>
                  <a:gd name="connsiteX302-164543" fmla="*/ 416406 w 5936218"/>
                  <a:gd name="connsiteY302-164544" fmla="*/ 2407325 h 2711051"/>
                  <a:gd name="connsiteX303-164545" fmla="*/ 404499 w 5936218"/>
                  <a:gd name="connsiteY303-164546" fmla="*/ 2408813 h 2711051"/>
                  <a:gd name="connsiteX304-164547" fmla="*/ 404499 w 5936218"/>
                  <a:gd name="connsiteY304-164548" fmla="*/ 2388361 h 2711051"/>
                  <a:gd name="connsiteX305-164549" fmla="*/ 424951 w 5936218"/>
                  <a:gd name="connsiteY305-164550" fmla="*/ 2372454 h 2711051"/>
                  <a:gd name="connsiteX306-164551" fmla="*/ 463583 w 5936218"/>
                  <a:gd name="connsiteY306-164552" fmla="*/ 2365637 h 2711051"/>
                  <a:gd name="connsiteX307-164553" fmla="*/ 468128 w 5936218"/>
                  <a:gd name="connsiteY307-164554" fmla="*/ 2349729 h 2711051"/>
                  <a:gd name="connsiteX308-164555" fmla="*/ 456765 w 5936218"/>
                  <a:gd name="connsiteY308-164556" fmla="*/ 2317915 h 2711051"/>
                  <a:gd name="connsiteX309-164557" fmla="*/ 474945 w 5936218"/>
                  <a:gd name="connsiteY309-164558" fmla="*/ 2290645 h 2711051"/>
                  <a:gd name="connsiteX310-164559" fmla="*/ 474945 w 5936218"/>
                  <a:gd name="connsiteY310-164560" fmla="*/ 2270193 h 2711051"/>
                  <a:gd name="connsiteX311-164561" fmla="*/ 420406 w 5936218"/>
                  <a:gd name="connsiteY311-164562" fmla="*/ 2252013 h 2711051"/>
                  <a:gd name="connsiteX312-164563" fmla="*/ 409588 w 5936218"/>
                  <a:gd name="connsiteY312-164564" fmla="*/ 2252013 h 2711051"/>
                  <a:gd name="connsiteX313-164565" fmla="*/ 397681 w 5936218"/>
                  <a:gd name="connsiteY313-164566" fmla="*/ 2252013 h 2711051"/>
                  <a:gd name="connsiteX314-164567" fmla="*/ 379485 w 5936218"/>
                  <a:gd name="connsiteY314-164568" fmla="*/ 2229774 h 2711051"/>
                  <a:gd name="connsiteX315-164569" fmla="*/ 357322 w 5936218"/>
                  <a:gd name="connsiteY315-164570" fmla="*/ 2236106 h 2711051"/>
                  <a:gd name="connsiteX316-164571" fmla="*/ 352842 w 5936218"/>
                  <a:gd name="connsiteY316-164572" fmla="*/ 2233984 h 2711051"/>
                  <a:gd name="connsiteX317-164573" fmla="*/ 345415 w 5936218"/>
                  <a:gd name="connsiteY317-164574" fmla="*/ 2236106 h 2711051"/>
                  <a:gd name="connsiteX318-164575" fmla="*/ 302238 w 5936218"/>
                  <a:gd name="connsiteY318-164576" fmla="*/ 2215654 h 2711051"/>
                  <a:gd name="connsiteX319-164577" fmla="*/ 302238 w 5936218"/>
                  <a:gd name="connsiteY319-164578" fmla="*/ 2204292 h 2711051"/>
                  <a:gd name="connsiteX320-164579" fmla="*/ 286331 w 5936218"/>
                  <a:gd name="connsiteY320-164580" fmla="*/ 2177022 h 2711051"/>
                  <a:gd name="connsiteX321-164581" fmla="*/ 270968 w 5936218"/>
                  <a:gd name="connsiteY321-164582" fmla="*/ 2177022 h 2711051"/>
                  <a:gd name="connsiteX322-164583" fmla="*/ 259061 w 5936218"/>
                  <a:gd name="connsiteY322-164584" fmla="*/ 2177022 h 2711051"/>
                  <a:gd name="connsiteX323-164585" fmla="*/ 254516 w 5936218"/>
                  <a:gd name="connsiteY323-164586" fmla="*/ 2161115 h 2711051"/>
                  <a:gd name="connsiteX324-164587" fmla="*/ 263606 w 5936218"/>
                  <a:gd name="connsiteY324-164588" fmla="*/ 2145208 h 2711051"/>
                  <a:gd name="connsiteX325-164589" fmla="*/ 243991 w 5936218"/>
                  <a:gd name="connsiteY325-164590" fmla="*/ 2114695 h 2711051"/>
                  <a:gd name="connsiteX326-164591" fmla="*/ 216429 w 5936218"/>
                  <a:gd name="connsiteY326-164592" fmla="*/ 2117938 h 2711051"/>
                  <a:gd name="connsiteX327-164593" fmla="*/ 212956 w 5936218"/>
                  <a:gd name="connsiteY327-164594" fmla="*/ 2116946 h 2711051"/>
                  <a:gd name="connsiteX328-164595" fmla="*/ 204522 w 5936218"/>
                  <a:gd name="connsiteY328-164596" fmla="*/ 2117938 h 2711051"/>
                  <a:gd name="connsiteX329-164597" fmla="*/ 199623 w 5936218"/>
                  <a:gd name="connsiteY329-164598" fmla="*/ 2116538 h 2711051"/>
                  <a:gd name="connsiteX330-164599" fmla="*/ 195977 w 5936218"/>
                  <a:gd name="connsiteY330-164600" fmla="*/ 2129300 h 2711051"/>
                  <a:gd name="connsiteX331-164601" fmla="*/ 184968 w 5936218"/>
                  <a:gd name="connsiteY331-164602" fmla="*/ 2126155 h 2711051"/>
                  <a:gd name="connsiteX332-164603" fmla="*/ 184070 w 5936218"/>
                  <a:gd name="connsiteY332-164604" fmla="*/ 2129300 h 2711051"/>
                  <a:gd name="connsiteX333-164605" fmla="*/ 168163 w 5936218"/>
                  <a:gd name="connsiteY333-164606" fmla="*/ 2124765 h 2711051"/>
                  <a:gd name="connsiteX334-164607" fmla="*/ 156800 w 5936218"/>
                  <a:gd name="connsiteY334-164608" fmla="*/ 2086123 h 2711051"/>
                  <a:gd name="connsiteX335-164609" fmla="*/ 152255 w 5936218"/>
                  <a:gd name="connsiteY335-164610" fmla="*/ 2070216 h 2711051"/>
                  <a:gd name="connsiteX336-164611" fmla="*/ 156800 w 5936218"/>
                  <a:gd name="connsiteY336-164612" fmla="*/ 2065671 h 2711051"/>
                  <a:gd name="connsiteX337-164613" fmla="*/ 168707 w 5936218"/>
                  <a:gd name="connsiteY337-164614" fmla="*/ 2065671 h 2711051"/>
                  <a:gd name="connsiteX338-164615" fmla="*/ 188615 w 5936218"/>
                  <a:gd name="connsiteY338-164616" fmla="*/ 2065671 h 2711051"/>
                  <a:gd name="connsiteX339-164617" fmla="*/ 199977 w 5936218"/>
                  <a:gd name="connsiteY339-164618" fmla="*/ 2054309 h 2711051"/>
                  <a:gd name="connsiteX340-164619" fmla="*/ 188615 w 5936218"/>
                  <a:gd name="connsiteY340-164620" fmla="*/ 2031584 h 2711051"/>
                  <a:gd name="connsiteX341-164621" fmla="*/ 168163 w 5936218"/>
                  <a:gd name="connsiteY341-164622" fmla="*/ 2022495 h 2711051"/>
                  <a:gd name="connsiteX342-164623" fmla="*/ 168163 w 5936218"/>
                  <a:gd name="connsiteY342-164624" fmla="*/ 2015677 h 2711051"/>
                  <a:gd name="connsiteX343-164625" fmla="*/ 152255 w 5936218"/>
                  <a:gd name="connsiteY343-164626" fmla="*/ 1999770 h 2711051"/>
                  <a:gd name="connsiteX344-164627" fmla="*/ 129531 w 5936218"/>
                  <a:gd name="connsiteY344-164628" fmla="*/ 1963410 h 2711051"/>
                  <a:gd name="connsiteX345-164629" fmla="*/ 140893 w 5936218"/>
                  <a:gd name="connsiteY345-164630" fmla="*/ 1940686 h 2711051"/>
                  <a:gd name="connsiteX346-164631" fmla="*/ 136348 w 5936218"/>
                  <a:gd name="connsiteY346-164632" fmla="*/ 1913416 h 2711051"/>
                  <a:gd name="connsiteX347-164633" fmla="*/ 103789 w 5936218"/>
                  <a:gd name="connsiteY347-164634" fmla="*/ 1900009 h 2711051"/>
                  <a:gd name="connsiteX348-164635" fmla="*/ 93716 w 5936218"/>
                  <a:gd name="connsiteY348-164636" fmla="*/ 1904326 h 2711051"/>
                  <a:gd name="connsiteX349-164637" fmla="*/ 91868 w 5936218"/>
                  <a:gd name="connsiteY349-164638" fmla="*/ 1900015 h 2711051"/>
                  <a:gd name="connsiteX350-164639" fmla="*/ 81809 w 5936218"/>
                  <a:gd name="connsiteY350-164640" fmla="*/ 1904326 h 2711051"/>
                  <a:gd name="connsiteX351-164641" fmla="*/ 74992 w 5936218"/>
                  <a:gd name="connsiteY351-164642" fmla="*/ 1888419 h 2711051"/>
                  <a:gd name="connsiteX352-164643" fmla="*/ 34087 w 5936218"/>
                  <a:gd name="connsiteY352-164644" fmla="*/ 1877057 h 2711051"/>
                  <a:gd name="connsiteX353-164645" fmla="*/ 22725 w 5936218"/>
                  <a:gd name="connsiteY353-164646" fmla="*/ 1833880 h 2711051"/>
                  <a:gd name="connsiteX354-164647" fmla="*/ 22725 w 5936218"/>
                  <a:gd name="connsiteY354-164648" fmla="*/ 1802065 h 2711051"/>
                  <a:gd name="connsiteX355-164649" fmla="*/ 0 w 5936218"/>
                  <a:gd name="connsiteY355-164650" fmla="*/ 1786158 h 2711051"/>
                  <a:gd name="connsiteX356-164651" fmla="*/ 15907 w 5936218"/>
                  <a:gd name="connsiteY356-164652" fmla="*/ 1763434 h 2711051"/>
                  <a:gd name="connsiteX357-164653" fmla="*/ 6818 w 5936218"/>
                  <a:gd name="connsiteY357-164654" fmla="*/ 1699805 h 2711051"/>
                  <a:gd name="connsiteX358-164655" fmla="*/ 34087 w 5936218"/>
                  <a:gd name="connsiteY358-164656" fmla="*/ 1656628 h 2711051"/>
                  <a:gd name="connsiteX359-164657" fmla="*/ 27270 w 5936218"/>
                  <a:gd name="connsiteY359-164658" fmla="*/ 1645266 h 2711051"/>
                  <a:gd name="connsiteX360-164659" fmla="*/ 70447 w 5936218"/>
                  <a:gd name="connsiteY360-164660" fmla="*/ 1606634 h 2711051"/>
                  <a:gd name="connsiteX361-164661" fmla="*/ 27270 w 5936218"/>
                  <a:gd name="connsiteY361-164662" fmla="*/ 1570274 h 2711051"/>
                  <a:gd name="connsiteX362-164663" fmla="*/ 109078 w 5936218"/>
                  <a:gd name="connsiteY362-164664" fmla="*/ 1472558 h 2711051"/>
                  <a:gd name="connsiteX363-164665" fmla="*/ 145438 w 5936218"/>
                  <a:gd name="connsiteY363-164666" fmla="*/ 1429381 h 2711051"/>
                  <a:gd name="connsiteX364-164667" fmla="*/ 156800 w 5936218"/>
                  <a:gd name="connsiteY364-164668" fmla="*/ 1386205 h 2711051"/>
                  <a:gd name="connsiteX365-164669" fmla="*/ 102261 w 5936218"/>
                  <a:gd name="connsiteY365-164670" fmla="*/ 1333938 h 2711051"/>
                  <a:gd name="connsiteX366-164671" fmla="*/ 118168 w 5936218"/>
                  <a:gd name="connsiteY366-164672" fmla="*/ 1279399 h 2711051"/>
                  <a:gd name="connsiteX367-164673" fmla="*/ 86354 w 5936218"/>
                  <a:gd name="connsiteY367-164674" fmla="*/ 1215770 h 2711051"/>
                  <a:gd name="connsiteX368-164675" fmla="*/ 109078 w 5936218"/>
                  <a:gd name="connsiteY368-164676" fmla="*/ 1140778 h 2711051"/>
                  <a:gd name="connsiteX369-164677" fmla="*/ 70447 w 5936218"/>
                  <a:gd name="connsiteY369-164678" fmla="*/ 1038517 h 2711051"/>
                  <a:gd name="connsiteX370-164679" fmla="*/ 102261 w 5936218"/>
                  <a:gd name="connsiteY370-164680" fmla="*/ 968071 h 2711051"/>
                  <a:gd name="connsiteX371-164681" fmla="*/ 43177 w 5936218"/>
                  <a:gd name="connsiteY371-164682" fmla="*/ 902170 h 2711051"/>
                  <a:gd name="connsiteX372-164683" fmla="*/ 49994 w 5936218"/>
                  <a:gd name="connsiteY372-164684" fmla="*/ 827178 h 2711051"/>
                  <a:gd name="connsiteX373-164685" fmla="*/ 81809 w 5936218"/>
                  <a:gd name="connsiteY373-164686" fmla="*/ 822633 h 2711051"/>
                  <a:gd name="connsiteX374-164687" fmla="*/ 145438 w 5936218"/>
                  <a:gd name="connsiteY374-164688" fmla="*/ 779457 h 2711051"/>
                  <a:gd name="connsiteX375-164689" fmla="*/ 184070 w 5936218"/>
                  <a:gd name="connsiteY375-164690" fmla="*/ 740825 h 2711051"/>
                  <a:gd name="connsiteX376-164691" fmla="*/ 189699 w 5936218"/>
                  <a:gd name="connsiteY376-164692" fmla="*/ 747103 h 2711051"/>
                  <a:gd name="connsiteX377-164693" fmla="*/ 195977 w 5936218"/>
                  <a:gd name="connsiteY377-164694" fmla="*/ 740825 h 2711051"/>
                  <a:gd name="connsiteX378-164695" fmla="*/ 255061 w 5936218"/>
                  <a:gd name="connsiteY378-164696" fmla="*/ 806726 h 2711051"/>
                  <a:gd name="connsiteX379-164697" fmla="*/ 350504 w 5936218"/>
                  <a:gd name="connsiteY379-164698" fmla="*/ 827178 h 2711051"/>
                  <a:gd name="connsiteX380-164699" fmla="*/ 491397 w 5936218"/>
                  <a:gd name="connsiteY380-164700" fmla="*/ 940802 h 2711051"/>
                  <a:gd name="connsiteX381-164701" fmla="*/ 523211 w 5936218"/>
                  <a:gd name="connsiteY381-164702" fmla="*/ 988523 h 2711051"/>
                  <a:gd name="connsiteX382-164703" fmla="*/ 523211 w 5936218"/>
                  <a:gd name="connsiteY382-164704" fmla="*/ 1047607 h 2711051"/>
                  <a:gd name="connsiteX383-164705" fmla="*/ 486852 w 5936218"/>
                  <a:gd name="connsiteY383-164706" fmla="*/ 1102146 h 2711051"/>
                  <a:gd name="connsiteX384-164707" fmla="*/ 420951 w 5936218"/>
                  <a:gd name="connsiteY384-164708" fmla="*/ 1122599 h 2711051"/>
                  <a:gd name="connsiteX385-164709" fmla="*/ 415909 w 5936218"/>
                  <a:gd name="connsiteY385-164710" fmla="*/ 1120468 h 2711051"/>
                  <a:gd name="connsiteX386-164711" fmla="*/ 409044 w 5936218"/>
                  <a:gd name="connsiteY386-164712" fmla="*/ 1122599 h 2711051"/>
                  <a:gd name="connsiteX387-164713" fmla="*/ 252950 w 5936218"/>
                  <a:gd name="connsiteY387-164714" fmla="*/ 1056643 h 2711051"/>
                  <a:gd name="connsiteX388-164715" fmla="*/ 232336 w 5936218"/>
                  <a:gd name="connsiteY388-164716" fmla="*/ 1063515 h 2711051"/>
                  <a:gd name="connsiteX389-164717" fmla="*/ 291420 w 5936218"/>
                  <a:gd name="connsiteY389-164718" fmla="*/ 1133961 h 2711051"/>
                  <a:gd name="connsiteX390-164719" fmla="*/ 291420 w 5936218"/>
                  <a:gd name="connsiteY390-164720" fmla="*/ 1172593 h 2711051"/>
                  <a:gd name="connsiteX391-164721" fmla="*/ 298238 w 5936218"/>
                  <a:gd name="connsiteY391-164722" fmla="*/ 1258947 h 2711051"/>
                  <a:gd name="connsiteX392-164723" fmla="*/ 345959 w 5936218"/>
                  <a:gd name="connsiteY392-164724" fmla="*/ 1290761 h 2711051"/>
                  <a:gd name="connsiteX393-164725" fmla="*/ 362087 w 5936218"/>
                  <a:gd name="connsiteY393-164726" fmla="*/ 1300169 h 2711051"/>
                  <a:gd name="connsiteX394-164727" fmla="*/ 365867 w 5936218"/>
                  <a:gd name="connsiteY394-164728" fmla="*/ 1268036 h 2711051"/>
                  <a:gd name="connsiteX395-164729" fmla="*/ 345415 w 5936218"/>
                  <a:gd name="connsiteY395-164730" fmla="*/ 1231677 h 2711051"/>
                  <a:gd name="connsiteX396-164731" fmla="*/ 365867 w 5936218"/>
                  <a:gd name="connsiteY396-164732" fmla="*/ 1199862 h 2711051"/>
                  <a:gd name="connsiteX397-164733" fmla="*/ 374560 w 5936218"/>
                  <a:gd name="connsiteY397-164734" fmla="*/ 1204861 h 2711051"/>
                  <a:gd name="connsiteX398-164735" fmla="*/ 377774 w 5936218"/>
                  <a:gd name="connsiteY398-164736" fmla="*/ 1199862 h 2711051"/>
                  <a:gd name="connsiteX399-164737" fmla="*/ 461933 w 5936218"/>
                  <a:gd name="connsiteY399-164738" fmla="*/ 1248254 h 2711051"/>
                  <a:gd name="connsiteX400-164739" fmla="*/ 484035 w 5936218"/>
                  <a:gd name="connsiteY400-164740" fmla="*/ 1231677 h 2711051"/>
                  <a:gd name="connsiteX401-164741" fmla="*/ 463583 w 5936218"/>
                  <a:gd name="connsiteY401-164742" fmla="*/ 1165775 h 2711051"/>
                  <a:gd name="connsiteX402-164743" fmla="*/ 549936 w 5936218"/>
                  <a:gd name="connsiteY402-164744" fmla="*/ 1079422 h 2711051"/>
                  <a:gd name="connsiteX403-164745" fmla="*/ 559742 w 5936218"/>
                  <a:gd name="connsiteY403-164746" fmla="*/ 1081523 h 2711051"/>
                  <a:gd name="connsiteX404-164747" fmla="*/ 561843 w 5936218"/>
                  <a:gd name="connsiteY404-164748" fmla="*/ 1079422 h 2711051"/>
                  <a:gd name="connsiteX405-164749" fmla="*/ 593658 w 5936218"/>
                  <a:gd name="connsiteY405-164750" fmla="*/ 1086239 h 2711051"/>
                  <a:gd name="connsiteX406-164751" fmla="*/ 620945 w 5936218"/>
                  <a:gd name="connsiteY406-164752" fmla="*/ 1110116 h 2711051"/>
                  <a:gd name="connsiteX407-164753" fmla="*/ 640835 w 5936218"/>
                  <a:gd name="connsiteY407-164754" fmla="*/ 1054425 h 2711051"/>
                  <a:gd name="connsiteX408-164755" fmla="*/ 609020 w 5936218"/>
                  <a:gd name="connsiteY408-164756" fmla="*/ 999886 h 2711051"/>
                  <a:gd name="connsiteX409-164757" fmla="*/ 624928 w 5936218"/>
                  <a:gd name="connsiteY409-164758" fmla="*/ 940802 h 2711051"/>
                  <a:gd name="connsiteX410-164759" fmla="*/ 597658 w 5936218"/>
                  <a:gd name="connsiteY410-164760" fmla="*/ 881717 h 2711051"/>
                  <a:gd name="connsiteX411-164761" fmla="*/ 611562 w 5936218"/>
                  <a:gd name="connsiteY411-164762" fmla="*/ 886043 h 2711051"/>
                  <a:gd name="connsiteX412-164763" fmla="*/ 609565 w 5936218"/>
                  <a:gd name="connsiteY412-164764" fmla="*/ 881717 h 2711051"/>
                  <a:gd name="connsiteX413-164765" fmla="*/ 711826 w 5936218"/>
                  <a:gd name="connsiteY413-164766" fmla="*/ 913532 h 2711051"/>
                  <a:gd name="connsiteX414-164767" fmla="*/ 732278 w 5936218"/>
                  <a:gd name="connsiteY414-164768" fmla="*/ 968071 h 2711051"/>
                  <a:gd name="connsiteX415-164769" fmla="*/ 684556 w 5936218"/>
                  <a:gd name="connsiteY415-164770" fmla="*/ 979433 h 2711051"/>
                  <a:gd name="connsiteX416-164771" fmla="*/ 684556 w 5936218"/>
                  <a:gd name="connsiteY416-164772" fmla="*/ 1031700 h 2711051"/>
                  <a:gd name="connsiteX417-164773" fmla="*/ 713309 w 5936218"/>
                  <a:gd name="connsiteY417-164774" fmla="*/ 1060453 h 2711051"/>
                  <a:gd name="connsiteX418-164775" fmla="*/ 763548 w 5936218"/>
                  <a:gd name="connsiteY418-164776" fmla="*/ 1043062 h 2711051"/>
                  <a:gd name="connsiteX419-164777" fmla="*/ 770365 w 5936218"/>
                  <a:gd name="connsiteY419-164778" fmla="*/ 983978 h 2711051"/>
                  <a:gd name="connsiteX420-164779" fmla="*/ 845357 w 5936218"/>
                  <a:gd name="connsiteY420-164780" fmla="*/ 936257 h 2711051"/>
                  <a:gd name="connsiteX421-164781" fmla="*/ 972614 w 5936218"/>
                  <a:gd name="connsiteY421-164782" fmla="*/ 849903 h 2711051"/>
                  <a:gd name="connsiteX422-164783" fmla="*/ 982566 w 5936218"/>
                  <a:gd name="connsiteY422-164784" fmla="*/ 851230 h 2711051"/>
                  <a:gd name="connsiteX423-164785" fmla="*/ 984521 w 5936218"/>
                  <a:gd name="connsiteY423-164786" fmla="*/ 849903 h 2711051"/>
                  <a:gd name="connsiteX424-164787" fmla="*/ 1018608 w 5936218"/>
                  <a:gd name="connsiteY424-164788" fmla="*/ 854448 h 2711051"/>
                  <a:gd name="connsiteX425-164789" fmla="*/ 979977 w 5936218"/>
                  <a:gd name="connsiteY425-164790" fmla="*/ 918077 h 2711051"/>
                  <a:gd name="connsiteX426-164791" fmla="*/ 1012666 w 5936218"/>
                  <a:gd name="connsiteY426-164792" fmla="*/ 923238 h 2711051"/>
                  <a:gd name="connsiteX427-164793" fmla="*/ 1038516 w 5936218"/>
                  <a:gd name="connsiteY427-164794" fmla="*/ 893080 h 2711051"/>
                  <a:gd name="connsiteX428-164795" fmla="*/ 1050423 w 5936218"/>
                  <a:gd name="connsiteY428-164796" fmla="*/ 893080 h 2711051"/>
                  <a:gd name="connsiteX429-164797" fmla="*/ 1108962 w 5936218"/>
                  <a:gd name="connsiteY429-164798" fmla="*/ 893080 h 2711051"/>
                  <a:gd name="connsiteX430-164799" fmla="*/ 1161229 w 5936218"/>
                  <a:gd name="connsiteY430-164800" fmla="*/ 849903 h 2711051"/>
                  <a:gd name="connsiteX431-164801" fmla="*/ 1165711 w 5936218"/>
                  <a:gd name="connsiteY431-164802" fmla="*/ 856037 h 2711051"/>
                  <a:gd name="connsiteX432-164803" fmla="*/ 1173136 w 5936218"/>
                  <a:gd name="connsiteY432-164804" fmla="*/ 849903 h 2711051"/>
                  <a:gd name="connsiteX433-164805" fmla="*/ 1210035 w 5936218"/>
                  <a:gd name="connsiteY433-164806" fmla="*/ 900396 h 2711051"/>
                  <a:gd name="connsiteX434-164807" fmla="*/ 1247583 w 5936218"/>
                  <a:gd name="connsiteY434-164808" fmla="*/ 843086 h 2711051"/>
                  <a:gd name="connsiteX435-164809" fmla="*/ 1211223 w 5936218"/>
                  <a:gd name="connsiteY435-164810" fmla="*/ 784002 h 2711051"/>
                  <a:gd name="connsiteX436-164811" fmla="*/ 1227130 w 5936218"/>
                  <a:gd name="connsiteY436-164812" fmla="*/ 747642 h 2711051"/>
                  <a:gd name="connsiteX437-164813" fmla="*/ 1237665 w 5936218"/>
                  <a:gd name="connsiteY437-164814" fmla="*/ 750780 h 2711051"/>
                  <a:gd name="connsiteX438-164815" fmla="*/ 1239037 w 5936218"/>
                  <a:gd name="connsiteY438-164816" fmla="*/ 747642 h 2711051"/>
                  <a:gd name="connsiteX439-164817" fmla="*/ 1345843 w 5936218"/>
                  <a:gd name="connsiteY439-164818" fmla="*/ 779457 h 2711051"/>
                  <a:gd name="connsiteX440-164819" fmla="*/ 1400382 w 5936218"/>
                  <a:gd name="connsiteY440-164820" fmla="*/ 811271 h 2711051"/>
                  <a:gd name="connsiteX441-164821" fmla="*/ 1519756 w 5936218"/>
                  <a:gd name="connsiteY441-164822" fmla="*/ 917855 h 2711051"/>
                  <a:gd name="connsiteX442-164823" fmla="*/ 1543003 w 5936218"/>
                  <a:gd name="connsiteY442-164824" fmla="*/ 877173 h 2711051"/>
                  <a:gd name="connsiteX443-164825" fmla="*/ 1506643 w 5936218"/>
                  <a:gd name="connsiteY443-164826" fmla="*/ 822633 h 2711051"/>
                  <a:gd name="connsiteX444-164827" fmla="*/ 1506643 w 5936218"/>
                  <a:gd name="connsiteY444-164828" fmla="*/ 799909 h 2711051"/>
                  <a:gd name="connsiteX445-164829" fmla="*/ 1463467 w 5936218"/>
                  <a:gd name="connsiteY445-164830" fmla="*/ 790819 h 2711051"/>
                  <a:gd name="connsiteX446-164831" fmla="*/ 1472556 w 5936218"/>
                  <a:gd name="connsiteY446-164832" fmla="*/ 740825 h 2711051"/>
                  <a:gd name="connsiteX447-164833" fmla="*/ 1452104 w 5936218"/>
                  <a:gd name="connsiteY447-164834" fmla="*/ 654471 h 2711051"/>
                  <a:gd name="connsiteX448-164835" fmla="*/ 1452104 w 5936218"/>
                  <a:gd name="connsiteY448-164836" fmla="*/ 618112 h 2711051"/>
                  <a:gd name="connsiteX449-164837" fmla="*/ 1522551 w 5936218"/>
                  <a:gd name="connsiteY449-164838" fmla="*/ 515851 h 2711051"/>
                  <a:gd name="connsiteX450-164839" fmla="*/ 1543003 w 5936218"/>
                  <a:gd name="connsiteY450-164840" fmla="*/ 402228 h 2711051"/>
                  <a:gd name="connsiteX451-164841" fmla="*/ 1570272 w 5936218"/>
                  <a:gd name="connsiteY451-164842" fmla="*/ 381775 h 2711051"/>
                  <a:gd name="connsiteX452-164843" fmla="*/ 1578688 w 5936218"/>
                  <a:gd name="connsiteY452-164844" fmla="*/ 384394 h 2711051"/>
                  <a:gd name="connsiteX453-164845" fmla="*/ 1582179 w 5936218"/>
                  <a:gd name="connsiteY453-164846" fmla="*/ 381775 h 2711051"/>
                  <a:gd name="connsiteX454-164847" fmla="*/ 1684440 w 5936218"/>
                  <a:gd name="connsiteY454-164848" fmla="*/ 413590 h 2711051"/>
                  <a:gd name="connsiteX455-164849" fmla="*/ 1688985 w 5936218"/>
                  <a:gd name="connsiteY455-164850" fmla="*/ 484036 h 2711051"/>
                  <a:gd name="connsiteX456-164851" fmla="*/ 1652625 w 5936218"/>
                  <a:gd name="connsiteY456-164852" fmla="*/ 574935 h 2711051"/>
                  <a:gd name="connsiteX457-164853" fmla="*/ 1679895 w 5936218"/>
                  <a:gd name="connsiteY457-164854" fmla="*/ 613567 h 2711051"/>
                  <a:gd name="connsiteX458-164855" fmla="*/ 1688985 w 5936218"/>
                  <a:gd name="connsiteY458-164856" fmla="*/ 688558 h 2711051"/>
                  <a:gd name="connsiteX459-164857" fmla="*/ 1679895 w 5936218"/>
                  <a:gd name="connsiteY459-164858" fmla="*/ 833996 h 2711051"/>
                  <a:gd name="connsiteX460-164859" fmla="*/ 1636718 w 5936218"/>
                  <a:gd name="connsiteY460-164860" fmla="*/ 1097602 h 2711051"/>
                  <a:gd name="connsiteX461-164861" fmla="*/ 1662494 w 5936218"/>
                  <a:gd name="connsiteY461-164862" fmla="*/ 1104046 h 2711051"/>
                  <a:gd name="connsiteX0-164863" fmla="*/ 1662494 w 5936218"/>
                  <a:gd name="connsiteY0-164864" fmla="*/ 1104046 h 2711051"/>
                  <a:gd name="connsiteX1-164865" fmla="*/ 3211535 w 5936218"/>
                  <a:gd name="connsiteY1-164866" fmla="*/ 1 h 2711051"/>
                  <a:gd name="connsiteX2-164867" fmla="*/ 3200173 w 5936218"/>
                  <a:gd name="connsiteY2-164868" fmla="*/ 74993 h 2711051"/>
                  <a:gd name="connsiteX3-164869" fmla="*/ 3161541 w 5936218"/>
                  <a:gd name="connsiteY3-164870" fmla="*/ 118170 h 2711051"/>
                  <a:gd name="connsiteX4-164871" fmla="*/ 3066097 w 5936218"/>
                  <a:gd name="connsiteY4-164872" fmla="*/ 193161 h 2711051"/>
                  <a:gd name="connsiteX5-164873" fmla="*/ 3034283 w 5936218"/>
                  <a:gd name="connsiteY5-164874" fmla="*/ 236338 h 2711051"/>
                  <a:gd name="connsiteX6-164875" fmla="*/ 3082005 w 5936218"/>
                  <a:gd name="connsiteY6-164876" fmla="*/ 252245 h 2711051"/>
                  <a:gd name="connsiteX7-164877" fmla="*/ 3129459 w 5936218"/>
                  <a:gd name="connsiteY7-164878" fmla="*/ 279926 h 2711051"/>
                  <a:gd name="connsiteX8-164879" fmla="*/ 3156451 w 5936218"/>
                  <a:gd name="connsiteY8-164880" fmla="*/ 256790 h 2711051"/>
                  <a:gd name="connsiteX9-164881" fmla="*/ 3158460 w 5936218"/>
                  <a:gd name="connsiteY9-164882" fmla="*/ 265274 h 2711051"/>
                  <a:gd name="connsiteX10-164883" fmla="*/ 3168359 w 5936218"/>
                  <a:gd name="connsiteY10-164884" fmla="*/ 256790 h 2711051"/>
                  <a:gd name="connsiteX11-164885" fmla="*/ 3184984 w 5936218"/>
                  <a:gd name="connsiteY11-164886" fmla="*/ 326983 h 2711051"/>
                  <a:gd name="connsiteX12-164887" fmla="*/ 3192811 w 5936218"/>
                  <a:gd name="connsiteY12-164888" fmla="*/ 311329 h 2711051"/>
                  <a:gd name="connsiteX13-164889" fmla="*/ 3251895 w 5936218"/>
                  <a:gd name="connsiteY13-164890" fmla="*/ 290877 h 2711051"/>
                  <a:gd name="connsiteX14-164891" fmla="*/ 3259833 w 5936218"/>
                  <a:gd name="connsiteY14-164892" fmla="*/ 292251 h 2711051"/>
                  <a:gd name="connsiteX15-164893" fmla="*/ 3263802 w 5936218"/>
                  <a:gd name="connsiteY15-164894" fmla="*/ 290877 h 2711051"/>
                  <a:gd name="connsiteX16-164895" fmla="*/ 3381970 w 5936218"/>
                  <a:gd name="connsiteY16-164896" fmla="*/ 311329 h 2711051"/>
                  <a:gd name="connsiteX17-164897" fmla="*/ 3388787 w 5936218"/>
                  <a:gd name="connsiteY17-164898" fmla="*/ 370413 h 2711051"/>
                  <a:gd name="connsiteX18-164899" fmla="*/ 3531529 w 5936218"/>
                  <a:gd name="connsiteY18-164900" fmla="*/ 391404 h 2711051"/>
                  <a:gd name="connsiteX19-164901" fmla="*/ 3538225 w 5936218"/>
                  <a:gd name="connsiteY19-164902" fmla="*/ 295422 h 2711051"/>
                  <a:gd name="connsiteX20-164903" fmla="*/ 3549910 w 5936218"/>
                  <a:gd name="connsiteY20-164904" fmla="*/ 298609 h 2711051"/>
                  <a:gd name="connsiteX21-164905" fmla="*/ 3550132 w 5936218"/>
                  <a:gd name="connsiteY21-164906" fmla="*/ 295422 h 2711051"/>
                  <a:gd name="connsiteX22-164907" fmla="*/ 3625123 w 5936218"/>
                  <a:gd name="connsiteY22-164908" fmla="*/ 315874 h 2711051"/>
                  <a:gd name="connsiteX23-164909" fmla="*/ 3672301 w 5936218"/>
                  <a:gd name="connsiteY23-164910" fmla="*/ 315874 h 2711051"/>
                  <a:gd name="connsiteX24-164911" fmla="*/ 3684207 w 5936218"/>
                  <a:gd name="connsiteY24-164912" fmla="*/ 315874 h 2711051"/>
                  <a:gd name="connsiteX25-164913" fmla="*/ 3743291 w 5936218"/>
                  <a:gd name="connsiteY25-164914" fmla="*/ 381775 h 2711051"/>
                  <a:gd name="connsiteX26-164915" fmla="*/ 3759199 w 5936218"/>
                  <a:gd name="connsiteY26-164916" fmla="*/ 461312 h 2711051"/>
                  <a:gd name="connsiteX27-164917" fmla="*/ 3738747 w 5936218"/>
                  <a:gd name="connsiteY27-164918" fmla="*/ 511306 h 2711051"/>
                  <a:gd name="connsiteX28-164919" fmla="*/ 3786469 w 5936218"/>
                  <a:gd name="connsiteY28-164920" fmla="*/ 602204 h 2711051"/>
                  <a:gd name="connsiteX29-164921" fmla="*/ 3835603 w 5936218"/>
                  <a:gd name="connsiteY29-164922" fmla="*/ 638110 h 2711051"/>
                  <a:gd name="connsiteX30-164923" fmla="*/ 3865460 w 5936218"/>
                  <a:gd name="connsiteY30-164924" fmla="*/ 527213 h 2711051"/>
                  <a:gd name="connsiteX31-164925" fmla="*/ 3875077 w 5936218"/>
                  <a:gd name="connsiteY31-164926" fmla="*/ 535720 h 2711051"/>
                  <a:gd name="connsiteX32-164927" fmla="*/ 3877367 w 5936218"/>
                  <a:gd name="connsiteY32-164928" fmla="*/ 527213 h 2711051"/>
                  <a:gd name="connsiteX33-164929" fmla="*/ 3932151 w 5936218"/>
                  <a:gd name="connsiteY33-164930" fmla="*/ 575676 h 2711051"/>
                  <a:gd name="connsiteX34-164931" fmla="*/ 3988173 w 5936218"/>
                  <a:gd name="connsiteY34-164932" fmla="*/ 547665 h 2711051"/>
                  <a:gd name="connsiteX35-164933" fmla="*/ 3993852 w 5936218"/>
                  <a:gd name="connsiteY35-164934" fmla="*/ 550780 h 2711051"/>
                  <a:gd name="connsiteX36-164935" fmla="*/ 4000080 w 5936218"/>
                  <a:gd name="connsiteY36-164936" fmla="*/ 547665 h 2711051"/>
                  <a:gd name="connsiteX37-164937" fmla="*/ 4062426 w 5936218"/>
                  <a:gd name="connsiteY37-164938" fmla="*/ 581855 h 2711051"/>
                  <a:gd name="connsiteX38-164939" fmla="*/ 4085889 w 5936218"/>
                  <a:gd name="connsiteY38-164940" fmla="*/ 554483 h 2711051"/>
                  <a:gd name="connsiteX39-164941" fmla="*/ 4095563 w 5936218"/>
                  <a:gd name="connsiteY39-164942" fmla="*/ 557087 h 2711051"/>
                  <a:gd name="connsiteX40-164943" fmla="*/ 4097796 w 5936218"/>
                  <a:gd name="connsiteY40-164944" fmla="*/ 554483 h 2711051"/>
                  <a:gd name="connsiteX41-164945" fmla="*/ 4144150 w 5936218"/>
                  <a:gd name="connsiteY41-164946" fmla="*/ 566963 h 2711051"/>
                  <a:gd name="connsiteX42-164947" fmla="*/ 4117703 w 5936218"/>
                  <a:gd name="connsiteY42-164948" fmla="*/ 456767 h 2711051"/>
                  <a:gd name="connsiteX43-164949" fmla="*/ 4165425 w 5936218"/>
                  <a:gd name="connsiteY43-164950" fmla="*/ 402228 h 2711051"/>
                  <a:gd name="connsiteX44-164951" fmla="*/ 4175231 w 5936218"/>
                  <a:gd name="connsiteY44-164952" fmla="*/ 404629 h 2711051"/>
                  <a:gd name="connsiteX45-164953" fmla="*/ 4177332 w 5936218"/>
                  <a:gd name="connsiteY45-164954" fmla="*/ 402228 h 2711051"/>
                  <a:gd name="connsiteX46-164955" fmla="*/ 4511384 w 5936218"/>
                  <a:gd name="connsiteY46-164956" fmla="*/ 484036 h 2711051"/>
                  <a:gd name="connsiteX47-164957" fmla="*/ 4543199 w 5936218"/>
                  <a:gd name="connsiteY47-164958" fmla="*/ 554483 h 2711051"/>
                  <a:gd name="connsiteX48-164959" fmla="*/ 4639242 w 5936218"/>
                  <a:gd name="connsiteY48-164960" fmla="*/ 637125 h 2711051"/>
                  <a:gd name="connsiteX49-164961" fmla="*/ 4774445 w 5936218"/>
                  <a:gd name="connsiteY49-164962" fmla="*/ 618112 h 2711051"/>
                  <a:gd name="connsiteX50-164963" fmla="*/ 4778496 w 5936218"/>
                  <a:gd name="connsiteY50-164964" fmla="*/ 619216 h 2711051"/>
                  <a:gd name="connsiteX51-164965" fmla="*/ 4786352 w 5936218"/>
                  <a:gd name="connsiteY51-164966" fmla="*/ 618112 h 2711051"/>
                  <a:gd name="connsiteX52-164967" fmla="*/ 4861343 w 5936218"/>
                  <a:gd name="connsiteY52-164968" fmla="*/ 638564 h 2711051"/>
                  <a:gd name="connsiteX53-164969" fmla="*/ 4893158 w 5936218"/>
                  <a:gd name="connsiteY53-164970" fmla="*/ 681741 h 2711051"/>
                  <a:gd name="connsiteX54-164971" fmla="*/ 4888613 w 5936218"/>
                  <a:gd name="connsiteY54-164972" fmla="*/ 763549 h 2711051"/>
                  <a:gd name="connsiteX55-164973" fmla="*/ 4927677 w 5936218"/>
                  <a:gd name="connsiteY55-164974" fmla="*/ 788221 h 2711051"/>
                  <a:gd name="connsiteX56-164975" fmla="*/ 4967605 w 5936218"/>
                  <a:gd name="connsiteY56-164976" fmla="*/ 774912 h 2711051"/>
                  <a:gd name="connsiteX57-164977" fmla="*/ 5038051 w 5936218"/>
                  <a:gd name="connsiteY57-164978" fmla="*/ 768094 h 2711051"/>
                  <a:gd name="connsiteX58-164979" fmla="*/ 5040730 w 5936218"/>
                  <a:gd name="connsiteY58-164980" fmla="*/ 768987 h 2711051"/>
                  <a:gd name="connsiteX59-164981" fmla="*/ 5049958 w 5936218"/>
                  <a:gd name="connsiteY59-164982" fmla="*/ 768094 h 2711051"/>
                  <a:gd name="connsiteX60-164983" fmla="*/ 5114249 w 5936218"/>
                  <a:gd name="connsiteY60-164984" fmla="*/ 789525 h 2711051"/>
                  <a:gd name="connsiteX61-164985" fmla="*/ 5176671 w 5936218"/>
                  <a:gd name="connsiteY61-164986" fmla="*/ 779457 h 2711051"/>
                  <a:gd name="connsiteX62-164987" fmla="*/ 5177801 w 5936218"/>
                  <a:gd name="connsiteY62-164988" fmla="*/ 781195 h 2711051"/>
                  <a:gd name="connsiteX63-164989" fmla="*/ 5188578 w 5936218"/>
                  <a:gd name="connsiteY63-164990" fmla="*/ 779457 h 2711051"/>
                  <a:gd name="connsiteX64-164991" fmla="*/ 5243719 w 5936218"/>
                  <a:gd name="connsiteY64-164992" fmla="*/ 864288 h 2711051"/>
                  <a:gd name="connsiteX65-164993" fmla="*/ 5283477 w 5936218"/>
                  <a:gd name="connsiteY65-164994" fmla="*/ 833996 h 2711051"/>
                  <a:gd name="connsiteX66-164995" fmla="*/ 5258480 w 5936218"/>
                  <a:gd name="connsiteY66-164996" fmla="*/ 768094 h 2711051"/>
                  <a:gd name="connsiteX67-164997" fmla="*/ 5267570 w 5936218"/>
                  <a:gd name="connsiteY67-164998" fmla="*/ 720373 h 2711051"/>
                  <a:gd name="connsiteX68-164999" fmla="*/ 5278896 w 5936218"/>
                  <a:gd name="connsiteY68-165000" fmla="*/ 723422 h 2711051"/>
                  <a:gd name="connsiteX69-165001" fmla="*/ 5279477 w 5936218"/>
                  <a:gd name="connsiteY69-165002" fmla="*/ 720373 h 2711051"/>
                  <a:gd name="connsiteX70-165003" fmla="*/ 5395510 w 5936218"/>
                  <a:gd name="connsiteY70-165004" fmla="*/ 751612 h 2711051"/>
                  <a:gd name="connsiteX71-165005" fmla="*/ 5463001 w 5936218"/>
                  <a:gd name="connsiteY71-165006" fmla="*/ 747642 h 2711051"/>
                  <a:gd name="connsiteX72-165007" fmla="*/ 5464386 w 5936218"/>
                  <a:gd name="connsiteY72-165008" fmla="*/ 748261 h 2711051"/>
                  <a:gd name="connsiteX73-165009" fmla="*/ 5474909 w 5936218"/>
                  <a:gd name="connsiteY73-165010" fmla="*/ 747642 h 2711051"/>
                  <a:gd name="connsiteX74-165011" fmla="*/ 5581715 w 5936218"/>
                  <a:gd name="connsiteY74-165012" fmla="*/ 795364 h 2711051"/>
                  <a:gd name="connsiteX75-165013" fmla="*/ 5633981 w 5936218"/>
                  <a:gd name="connsiteY75-165014" fmla="*/ 838541 h 2711051"/>
                  <a:gd name="connsiteX76-165015" fmla="*/ 5720335 w 5936218"/>
                  <a:gd name="connsiteY76-165016" fmla="*/ 918077 h 2711051"/>
                  <a:gd name="connsiteX77-165017" fmla="*/ 5822595 w 5936218"/>
                  <a:gd name="connsiteY77-165018" fmla="*/ 1015793 h 2711051"/>
                  <a:gd name="connsiteX78-165019" fmla="*/ 5818051 w 5936218"/>
                  <a:gd name="connsiteY78-165020" fmla="*/ 1070332 h 2711051"/>
                  <a:gd name="connsiteX79-165021" fmla="*/ 5825679 w 5936218"/>
                  <a:gd name="connsiteY79-165022" fmla="*/ 1077960 h 2711051"/>
                  <a:gd name="connsiteX80-165023" fmla="*/ 5822051 w 5936218"/>
                  <a:gd name="connsiteY80-165024" fmla="*/ 1027155 h 2711051"/>
                  <a:gd name="connsiteX81-165025" fmla="*/ 5834092 w 5936218"/>
                  <a:gd name="connsiteY81-165026" fmla="*/ 1029028 h 2711051"/>
                  <a:gd name="connsiteX82-165027" fmla="*/ 5833958 w 5936218"/>
                  <a:gd name="connsiteY82-165028" fmla="*/ 1027155 h 2711051"/>
                  <a:gd name="connsiteX83-165029" fmla="*/ 5936219 w 5936218"/>
                  <a:gd name="connsiteY83-165030" fmla="*/ 1043062 h 2711051"/>
                  <a:gd name="connsiteX84-165031" fmla="*/ 5908949 w 5936218"/>
                  <a:gd name="connsiteY84-165032" fmla="*/ 1258947 h 2711051"/>
                  <a:gd name="connsiteX85-165033" fmla="*/ 5893042 w 5936218"/>
                  <a:gd name="connsiteY85-165034" fmla="*/ 1274854 h 2711051"/>
                  <a:gd name="connsiteX86-165035" fmla="*/ 5861227 w 5936218"/>
                  <a:gd name="connsiteY86-165036" fmla="*/ 1274854 h 2711051"/>
                  <a:gd name="connsiteX87-165037" fmla="*/ 5817506 w 5936218"/>
                  <a:gd name="connsiteY87-165038" fmla="*/ 1240767 h 2711051"/>
                  <a:gd name="connsiteX88-165039" fmla="*/ 5767511 w 5936218"/>
                  <a:gd name="connsiteY88-165040" fmla="*/ 1215770 h 2711051"/>
                  <a:gd name="connsiteX89-165041" fmla="*/ 5729132 w 5936218"/>
                  <a:gd name="connsiteY89-165042" fmla="*/ 1167751 h 2711051"/>
                  <a:gd name="connsiteX90-165043" fmla="*/ 5695337 w 5936218"/>
                  <a:gd name="connsiteY90-165044" fmla="*/ 1177138 h 2711051"/>
                  <a:gd name="connsiteX91-165045" fmla="*/ 5693366 w 5936218"/>
                  <a:gd name="connsiteY91-165046" fmla="*/ 1174378 h 2711051"/>
                  <a:gd name="connsiteX92-165047" fmla="*/ 5640799 w 5936218"/>
                  <a:gd name="connsiteY92-165048" fmla="*/ 1133961 h 2711051"/>
                  <a:gd name="connsiteX93-165049" fmla="*/ 5656705 w 5936218"/>
                  <a:gd name="connsiteY93-165050" fmla="*/ 1177138 h 2711051"/>
                  <a:gd name="connsiteX94-165051" fmla="*/ 5586259 w 5936218"/>
                  <a:gd name="connsiteY94-165052" fmla="*/ 1252129 h 2711051"/>
                  <a:gd name="connsiteX95-165053" fmla="*/ 5575676 w 5936218"/>
                  <a:gd name="connsiteY95-165054" fmla="*/ 1251121 h 2711051"/>
                  <a:gd name="connsiteX96-165055" fmla="*/ 5539436 w 5936218"/>
                  <a:gd name="connsiteY96-165056" fmla="*/ 1248804 h 2711051"/>
                  <a:gd name="connsiteX97-165057" fmla="*/ 5593077 w 5936218"/>
                  <a:gd name="connsiteY97-165058" fmla="*/ 1354390 h 2711051"/>
                  <a:gd name="connsiteX98-165059" fmla="*/ 5613529 w 5936218"/>
                  <a:gd name="connsiteY98-165060" fmla="*/ 1413474 h 2711051"/>
                  <a:gd name="connsiteX99-165061" fmla="*/ 5608984 w 5936218"/>
                  <a:gd name="connsiteY99-165062" fmla="*/ 1436199 h 2711051"/>
                  <a:gd name="connsiteX100-165063" fmla="*/ 5597799 w 5936218"/>
                  <a:gd name="connsiteY100-165064" fmla="*/ 1432590 h 2711051"/>
                  <a:gd name="connsiteX101-165065" fmla="*/ 5534271 w 5936218"/>
                  <a:gd name="connsiteY101-165066" fmla="*/ 1415939 h 2711051"/>
                  <a:gd name="connsiteX102-165067" fmla="*/ 5436277 w 5936218"/>
                  <a:gd name="connsiteY102-165068" fmla="*/ 1472558 h 2711051"/>
                  <a:gd name="connsiteX103-165069" fmla="*/ 5397645 w 5936218"/>
                  <a:gd name="connsiteY103-165070" fmla="*/ 1483921 h 2711051"/>
                  <a:gd name="connsiteX104-165071" fmla="*/ 5345378 w 5936218"/>
                  <a:gd name="connsiteY104-165072" fmla="*/ 1538460 h 2711051"/>
                  <a:gd name="connsiteX105-165073" fmla="*/ 5290839 w 5936218"/>
                  <a:gd name="connsiteY105-165074" fmla="*/ 1586181 h 2711051"/>
                  <a:gd name="connsiteX106-165075" fmla="*/ 5274932 w 5936218"/>
                  <a:gd name="connsiteY106-165076" fmla="*/ 1617996 h 2711051"/>
                  <a:gd name="connsiteX107-165077" fmla="*/ 5267238 w 5936218"/>
                  <a:gd name="connsiteY107-165078" fmla="*/ 1609569 h 2711051"/>
                  <a:gd name="connsiteX108-165079" fmla="*/ 5263025 w 5936218"/>
                  <a:gd name="connsiteY108-165080" fmla="*/ 1617996 h 2711051"/>
                  <a:gd name="connsiteX109-165081" fmla="*/ 5219538 w 5936218"/>
                  <a:gd name="connsiteY109-165082" fmla="*/ 1570368 h 2711051"/>
                  <a:gd name="connsiteX110-165083" fmla="*/ 5129494 w 5936218"/>
                  <a:gd name="connsiteY110-165084" fmla="*/ 1624813 h 2711051"/>
                  <a:gd name="connsiteX111-165085" fmla="*/ 5126389 w 5936218"/>
                  <a:gd name="connsiteY111-165086" fmla="*/ 1619491 h 2711051"/>
                  <a:gd name="connsiteX112-165087" fmla="*/ 5117587 w 5936218"/>
                  <a:gd name="connsiteY112-165088" fmla="*/ 1624813 h 2711051"/>
                  <a:gd name="connsiteX113-165089" fmla="*/ 5105544 w 5936218"/>
                  <a:gd name="connsiteY113-165090" fmla="*/ 1604167 h 2711051"/>
                  <a:gd name="connsiteX114-165091" fmla="*/ 5074955 w 5936218"/>
                  <a:gd name="connsiteY114-165092" fmla="*/ 1629358 h 2711051"/>
                  <a:gd name="connsiteX115-165093" fmla="*/ 5065718 w 5936218"/>
                  <a:gd name="connsiteY115-165094" fmla="*/ 1627159 h 2711051"/>
                  <a:gd name="connsiteX116-165095" fmla="*/ 5063048 w 5936218"/>
                  <a:gd name="connsiteY116-165096" fmla="*/ 1629358 h 2711051"/>
                  <a:gd name="connsiteX117-165097" fmla="*/ 5026594 w 5936218"/>
                  <a:gd name="connsiteY117-165098" fmla="*/ 1620679 h 2711051"/>
                  <a:gd name="connsiteX118-165099" fmla="*/ 5015871 w 5936218"/>
                  <a:gd name="connsiteY118-165100" fmla="*/ 1665718 h 2711051"/>
                  <a:gd name="connsiteX119-165101" fmla="*/ 4974967 w 5936218"/>
                  <a:gd name="connsiteY119-165102" fmla="*/ 1731619 h 2711051"/>
                  <a:gd name="connsiteX120-165103" fmla="*/ 4974967 w 5936218"/>
                  <a:gd name="connsiteY120-165104" fmla="*/ 1763434 h 2711051"/>
                  <a:gd name="connsiteX121-165105" fmla="*/ 5011326 w 5936218"/>
                  <a:gd name="connsiteY121-165106" fmla="*/ 1877057 h 2711051"/>
                  <a:gd name="connsiteX122-165107" fmla="*/ 4999419 w 5936218"/>
                  <a:gd name="connsiteY122-165108" fmla="*/ 1877057 h 2711051"/>
                  <a:gd name="connsiteX123-165109" fmla="*/ 4974967 w 5936218"/>
                  <a:gd name="connsiteY123-165110" fmla="*/ 1877057 h 2711051"/>
                  <a:gd name="connsiteX124-165111" fmla="*/ 4963605 w 5936218"/>
                  <a:gd name="connsiteY124-165112" fmla="*/ 1929323 h 2711051"/>
                  <a:gd name="connsiteX125-165113" fmla="*/ 4974967 w 5936218"/>
                  <a:gd name="connsiteY125-165114" fmla="*/ 1956593 h 2711051"/>
                  <a:gd name="connsiteX126-165115" fmla="*/ 4909065 w 5936218"/>
                  <a:gd name="connsiteY126-165116" fmla="*/ 1990680 h 2711051"/>
                  <a:gd name="connsiteX127-165117" fmla="*/ 4897703 w 5936218"/>
                  <a:gd name="connsiteY127-165118" fmla="*/ 2058854 h 2711051"/>
                  <a:gd name="connsiteX128-165119" fmla="*/ 4845437 w 5936218"/>
                  <a:gd name="connsiteY128-165120" fmla="*/ 2074761 h 2711051"/>
                  <a:gd name="connsiteX129-165121" fmla="*/ 4834074 w 5936218"/>
                  <a:gd name="connsiteY129-165122" fmla="*/ 2133845 h 2711051"/>
                  <a:gd name="connsiteX130-165123" fmla="*/ 4779535 w 5936218"/>
                  <a:gd name="connsiteY130-165124" fmla="*/ 2192929 h 2711051"/>
                  <a:gd name="connsiteX131-165125" fmla="*/ 4777225 w 5936218"/>
                  <a:gd name="connsiteY131-165126" fmla="*/ 2182533 h 2711051"/>
                  <a:gd name="connsiteX132-165127" fmla="*/ 4767628 w 5936218"/>
                  <a:gd name="connsiteY132-165128" fmla="*/ 2192929 h 2711051"/>
                  <a:gd name="connsiteX133-165129" fmla="*/ 4758538 w 5936218"/>
                  <a:gd name="connsiteY133-165130" fmla="*/ 2152025 h 2711051"/>
                  <a:gd name="connsiteX134-165131" fmla="*/ 4742631 w 5936218"/>
                  <a:gd name="connsiteY134-165132" fmla="*/ 2065671 h 2711051"/>
                  <a:gd name="connsiteX135-165133" fmla="*/ 4715361 w 5936218"/>
                  <a:gd name="connsiteY135-165134" fmla="*/ 1924779 h 2711051"/>
                  <a:gd name="connsiteX136-165135" fmla="*/ 4735813 w 5936218"/>
                  <a:gd name="connsiteY136-165136" fmla="*/ 1833880 h 2711051"/>
                  <a:gd name="connsiteX137-165137" fmla="*/ 4767628 w 5936218"/>
                  <a:gd name="connsiteY137-165138" fmla="*/ 1790703 h 2711051"/>
                  <a:gd name="connsiteX138-165139" fmla="*/ 4767628 w 5936218"/>
                  <a:gd name="connsiteY138-165140" fmla="*/ 1763434 h 2711051"/>
                  <a:gd name="connsiteX139-165141" fmla="*/ 4826712 w 5936218"/>
                  <a:gd name="connsiteY139-165142" fmla="*/ 1747526 h 2711051"/>
                  <a:gd name="connsiteX140-165143" fmla="*/ 4892613 w 5936218"/>
                  <a:gd name="connsiteY140-165144" fmla="*/ 1656628 h 2711051"/>
                  <a:gd name="connsiteX141-165145" fmla="*/ 4956243 w 5936218"/>
                  <a:gd name="connsiteY141-165146" fmla="*/ 1581637 h 2711051"/>
                  <a:gd name="connsiteX142-165147" fmla="*/ 5022143 w 5936218"/>
                  <a:gd name="connsiteY142-165148" fmla="*/ 1522552 h 2711051"/>
                  <a:gd name="connsiteX143-165149" fmla="*/ 5046694 w 5936218"/>
                  <a:gd name="connsiteY143-165150" fmla="*/ 1415425 h 2711051"/>
                  <a:gd name="connsiteX144-165151" fmla="*/ 5015871 w 5936218"/>
                  <a:gd name="connsiteY144-165152" fmla="*/ 1420292 h 2711051"/>
                  <a:gd name="connsiteX145-165153" fmla="*/ 4995419 w 5936218"/>
                  <a:gd name="connsiteY145-165154" fmla="*/ 1483921 h 2711051"/>
                  <a:gd name="connsiteX146-165155" fmla="*/ 4904521 w 5936218"/>
                  <a:gd name="connsiteY146-165156" fmla="*/ 1570274 h 2711051"/>
                  <a:gd name="connsiteX147-165157" fmla="*/ 4901708 w 5936218"/>
                  <a:gd name="connsiteY147-165158" fmla="*/ 1561634 h 2711051"/>
                  <a:gd name="connsiteX148-165159" fmla="*/ 4892613 w 5936218"/>
                  <a:gd name="connsiteY148-165160" fmla="*/ 1570274 h 2711051"/>
                  <a:gd name="connsiteX149-165161" fmla="*/ 4861835 w 5936218"/>
                  <a:gd name="connsiteY149-165162" fmla="*/ 1475740 h 2711051"/>
                  <a:gd name="connsiteX150-165163" fmla="*/ 4779535 w 5936218"/>
                  <a:gd name="connsiteY150-165164" fmla="*/ 1499828 h 2711051"/>
                  <a:gd name="connsiteX151-165165" fmla="*/ 4684091 w 5936218"/>
                  <a:gd name="connsiteY151-165166" fmla="*/ 1624813 h 2711051"/>
                  <a:gd name="connsiteX152-165167" fmla="*/ 4715906 w 5936218"/>
                  <a:gd name="connsiteY152-165168" fmla="*/ 1672535 h 2711051"/>
                  <a:gd name="connsiteX153-165169" fmla="*/ 4636369 w 5936218"/>
                  <a:gd name="connsiteY153-165170" fmla="*/ 1688442 h 2711051"/>
                  <a:gd name="connsiteX154-165171" fmla="*/ 4577285 w 5936218"/>
                  <a:gd name="connsiteY154-165172" fmla="*/ 1692987 h 2711051"/>
                  <a:gd name="connsiteX155-165173" fmla="*/ 4577373 w 5936218"/>
                  <a:gd name="connsiteY155-165174" fmla="*/ 1692065 h 2711051"/>
                  <a:gd name="connsiteX156-165175" fmla="*/ 4565379 w 5936218"/>
                  <a:gd name="connsiteY156-165176" fmla="*/ 1692987 h 2711051"/>
                  <a:gd name="connsiteX157-165177" fmla="*/ 4569923 w 5936218"/>
                  <a:gd name="connsiteY157-165178" fmla="*/ 1645266 h 2711051"/>
                  <a:gd name="connsiteX158-165179" fmla="*/ 4520081 w 5936218"/>
                  <a:gd name="connsiteY158-165180" fmla="*/ 1635680 h 2711051"/>
                  <a:gd name="connsiteX159-165181" fmla="*/ 4475025 w 5936218"/>
                  <a:gd name="connsiteY159-165182" fmla="*/ 1665718 h 2711051"/>
                  <a:gd name="connsiteX160-165183" fmla="*/ 4464394 w 5936218"/>
                  <a:gd name="connsiteY160-165184" fmla="*/ 1664867 h 2711051"/>
                  <a:gd name="connsiteX161-165185" fmla="*/ 4463118 w 5936218"/>
                  <a:gd name="connsiteY161-165186" fmla="*/ 1665718 h 2711051"/>
                  <a:gd name="connsiteX162-165187" fmla="*/ 4357637 w 5936218"/>
                  <a:gd name="connsiteY162-165188" fmla="*/ 1657279 h 2711051"/>
                  <a:gd name="connsiteX163-165189" fmla="*/ 4243233 w 5936218"/>
                  <a:gd name="connsiteY163-165190" fmla="*/ 1677080 h 2711051"/>
                  <a:gd name="connsiteX164-165191" fmla="*/ 4125065 w 5936218"/>
                  <a:gd name="connsiteY164-165192" fmla="*/ 1811155 h 2711051"/>
                  <a:gd name="connsiteX165-165193" fmla="*/ 4059164 w 5936218"/>
                  <a:gd name="connsiteY165-165194" fmla="*/ 2015677 h 2711051"/>
                  <a:gd name="connsiteX166-165195" fmla="*/ 4106341 w 5936218"/>
                  <a:gd name="connsiteY166-165196" fmla="*/ 1995225 h 2711051"/>
                  <a:gd name="connsiteX167-165197" fmla="*/ 4117411 w 5936218"/>
                  <a:gd name="connsiteY167-165198" fmla="*/ 1996527 h 2711051"/>
                  <a:gd name="connsiteX168-165199" fmla="*/ 4211419 w 5936218"/>
                  <a:gd name="connsiteY168-165200" fmla="*/ 2070216 h 2711051"/>
                  <a:gd name="connsiteX169-165201" fmla="*/ 4215964 w 5936218"/>
                  <a:gd name="connsiteY169-165202" fmla="*/ 2117938 h 2711051"/>
                  <a:gd name="connsiteX170-165203" fmla="*/ 4184149 w 5936218"/>
                  <a:gd name="connsiteY170-165204" fmla="*/ 2177022 h 2711051"/>
                  <a:gd name="connsiteX171-165205" fmla="*/ 4177332 w 5936218"/>
                  <a:gd name="connsiteY171-165206" fmla="*/ 2247468 h 2711051"/>
                  <a:gd name="connsiteX172-165207" fmla="*/ 4161425 w 5936218"/>
                  <a:gd name="connsiteY172-165208" fmla="*/ 2333822 h 2711051"/>
                  <a:gd name="connsiteX173-165209" fmla="*/ 4109158 w 5936218"/>
                  <a:gd name="connsiteY173-165210" fmla="*/ 2413358 h 2711051"/>
                  <a:gd name="connsiteX174-165211" fmla="*/ 4097796 w 5936218"/>
                  <a:gd name="connsiteY174-165212" fmla="*/ 2451990 h 2711051"/>
                  <a:gd name="connsiteX175-165213" fmla="*/ 4043257 w 5936218"/>
                  <a:gd name="connsiteY175-165214" fmla="*/ 2511074 h 2711051"/>
                  <a:gd name="connsiteX176-165215" fmla="*/ 3995535 w 5936218"/>
                  <a:gd name="connsiteY176-165216" fmla="*/ 2570158 h 2711051"/>
                  <a:gd name="connsiteX177-165217" fmla="*/ 3975083 w 5936218"/>
                  <a:gd name="connsiteY177-165218" fmla="*/ 2601973 h 2711051"/>
                  <a:gd name="connsiteX178-165219" fmla="*/ 3925089 w 5936218"/>
                  <a:gd name="connsiteY178-165220" fmla="*/ 2629242 h 2711051"/>
                  <a:gd name="connsiteX179-165221" fmla="*/ 3913182 w 5936218"/>
                  <a:gd name="connsiteY179-165222" fmla="*/ 2629242 h 2711051"/>
                  <a:gd name="connsiteX180-165223" fmla="*/ 3904637 w 5936218"/>
                  <a:gd name="connsiteY180-165224" fmla="*/ 2629242 h 2711051"/>
                  <a:gd name="connsiteX181-165225" fmla="*/ 3892729 w 5936218"/>
                  <a:gd name="connsiteY181-165226" fmla="*/ 2629242 h 2711051"/>
                  <a:gd name="connsiteX182-165227" fmla="*/ 3829645 w 5936218"/>
                  <a:gd name="connsiteY182-165228" fmla="*/ 2640605 h 2711051"/>
                  <a:gd name="connsiteX183-165229" fmla="*/ 3822828 w 5936218"/>
                  <a:gd name="connsiteY183-165230" fmla="*/ 2661057 h 2711051"/>
                  <a:gd name="connsiteX184-165231" fmla="*/ 3818283 w 5936218"/>
                  <a:gd name="connsiteY184-165232" fmla="*/ 2651967 h 2711051"/>
                  <a:gd name="connsiteX185-165233" fmla="*/ 3818283 w 5936218"/>
                  <a:gd name="connsiteY185-165234" fmla="*/ 2640241 h 2711051"/>
                  <a:gd name="connsiteX186-165235" fmla="*/ 3849553 w 5936218"/>
                  <a:gd name="connsiteY186-165236" fmla="*/ 2499712 h 2711051"/>
                  <a:gd name="connsiteX187-165237" fmla="*/ 3858814 w 5936218"/>
                  <a:gd name="connsiteY187-165238" fmla="*/ 2501917 h 2711051"/>
                  <a:gd name="connsiteX188-165239" fmla="*/ 3861460 w 5936218"/>
                  <a:gd name="connsiteY188-165240" fmla="*/ 2499712 h 2711051"/>
                  <a:gd name="connsiteX189-165241" fmla="*/ 3898487 w 5936218"/>
                  <a:gd name="connsiteY189-165242" fmla="*/ 2508528 h 2711051"/>
                  <a:gd name="connsiteX190-165243" fmla="*/ 3919999 w 5936218"/>
                  <a:gd name="connsiteY190-165244" fmla="*/ 2463353 h 2711051"/>
                  <a:gd name="connsiteX191-165245" fmla="*/ 3935906 w 5936218"/>
                  <a:gd name="connsiteY191-165246" fmla="*/ 2404268 h 2711051"/>
                  <a:gd name="connsiteX192-165247" fmla="*/ 3947269 w 5936218"/>
                  <a:gd name="connsiteY192-165248" fmla="*/ 2381544 h 2711051"/>
                  <a:gd name="connsiteX193-165249" fmla="*/ 3966292 w 5936218"/>
                  <a:gd name="connsiteY193-165250" fmla="*/ 2337156 h 2711051"/>
                  <a:gd name="connsiteX194-165251" fmla="*/ 3915999 w 5936218"/>
                  <a:gd name="connsiteY194-165252" fmla="*/ 2349729 h 2711051"/>
                  <a:gd name="connsiteX195-165253" fmla="*/ 3888729 w 5936218"/>
                  <a:gd name="connsiteY195-165254" fmla="*/ 2372454 h 2711051"/>
                  <a:gd name="connsiteX196-165255" fmla="*/ 3876822 w 5936218"/>
                  <a:gd name="connsiteY196-165256" fmla="*/ 2372454 h 2711051"/>
                  <a:gd name="connsiteX197-165257" fmla="*/ 3829645 w 5936218"/>
                  <a:gd name="connsiteY197-165258" fmla="*/ 2372454 h 2711051"/>
                  <a:gd name="connsiteX198-165259" fmla="*/ 3817738 w 5936218"/>
                  <a:gd name="connsiteY198-165260" fmla="*/ 2372454 h 2711051"/>
                  <a:gd name="connsiteX199-165261" fmla="*/ 3801831 w 5936218"/>
                  <a:gd name="connsiteY199-165262" fmla="*/ 2317915 h 2711051"/>
                  <a:gd name="connsiteX200-165263" fmla="*/ 3758654 w 5936218"/>
                  <a:gd name="connsiteY200-165264" fmla="*/ 2279283 h 2711051"/>
                  <a:gd name="connsiteX201-165265" fmla="*/ 3692753 w 5936218"/>
                  <a:gd name="connsiteY201-165266" fmla="*/ 2263376 h 2711051"/>
                  <a:gd name="connsiteX202-165267" fmla="*/ 3683663 w 5936218"/>
                  <a:gd name="connsiteY202-165268" fmla="*/ 2204292 h 2711051"/>
                  <a:gd name="connsiteX203-165269" fmla="*/ 3672301 w 5936218"/>
                  <a:gd name="connsiteY203-165270" fmla="*/ 2172477 h 2711051"/>
                  <a:gd name="connsiteX204-165271" fmla="*/ 3656393 w 5936218"/>
                  <a:gd name="connsiteY204-165272" fmla="*/ 2145208 h 2711051"/>
                  <a:gd name="connsiteX205-165273" fmla="*/ 3633669 w 5936218"/>
                  <a:gd name="connsiteY205-165274" fmla="*/ 2086123 h 2711051"/>
                  <a:gd name="connsiteX206-165275" fmla="*/ 3601854 w 5936218"/>
                  <a:gd name="connsiteY206-165276" fmla="*/ 2065671 h 2711051"/>
                  <a:gd name="connsiteX207-165277" fmla="*/ 3545995 w 5936218"/>
                  <a:gd name="connsiteY207-165278" fmla="*/ 2044187 h 2711051"/>
                  <a:gd name="connsiteX208-165279" fmla="*/ 3506955 w 5936218"/>
                  <a:gd name="connsiteY208-165280" fmla="*/ 2049764 h 2711051"/>
                  <a:gd name="connsiteX209-165281" fmla="*/ 3463779 w 5936218"/>
                  <a:gd name="connsiteY209-165282" fmla="*/ 2058854 h 2711051"/>
                  <a:gd name="connsiteX210-165283" fmla="*/ 3431964 w 5936218"/>
                  <a:gd name="connsiteY210-165284" fmla="*/ 2086123 h 2711051"/>
                  <a:gd name="connsiteX211-165285" fmla="*/ 3452416 w 5936218"/>
                  <a:gd name="connsiteY211-165286" fmla="*/ 2102031 h 2711051"/>
                  <a:gd name="connsiteX212-165287" fmla="*/ 3452416 w 5936218"/>
                  <a:gd name="connsiteY212-165288" fmla="*/ 2133845 h 2711051"/>
                  <a:gd name="connsiteX213-165289" fmla="*/ 1811153 w 5936218"/>
                  <a:gd name="connsiteY213-165290" fmla="*/ 1999770 h 2711051"/>
                  <a:gd name="connsiteX214-165291" fmla="*/ 1748069 w 5936218"/>
                  <a:gd name="connsiteY214-165292" fmla="*/ 2038402 h 2711051"/>
                  <a:gd name="connsiteX215-165293" fmla="*/ 1711709 w 5936218"/>
                  <a:gd name="connsiteY215-165294" fmla="*/ 2042947 h 2711051"/>
                  <a:gd name="connsiteX216-165295" fmla="*/ 1711926 w 5936218"/>
                  <a:gd name="connsiteY216-165296" fmla="*/ 2041431 h 2711051"/>
                  <a:gd name="connsiteX217-165297" fmla="*/ 1699803 w 5936218"/>
                  <a:gd name="connsiteY217-165298" fmla="*/ 2042947 h 2711051"/>
                  <a:gd name="connsiteX218-165299" fmla="*/ 1704347 w 5936218"/>
                  <a:gd name="connsiteY218-165300" fmla="*/ 2011132 h 2711051"/>
                  <a:gd name="connsiteX219-165301" fmla="*/ 1662460 w 5936218"/>
                  <a:gd name="connsiteY219-165302" fmla="*/ 1993181 h 2711051"/>
                  <a:gd name="connsiteX220-165303" fmla="*/ 1629901 w 5936218"/>
                  <a:gd name="connsiteY220-165304" fmla="*/ 2006587 h 2711051"/>
                  <a:gd name="connsiteX221-165305" fmla="*/ 1629300 w 5936218"/>
                  <a:gd name="connsiteY221-165306" fmla="*/ 2001932 h 2711051"/>
                  <a:gd name="connsiteX222-165307" fmla="*/ 1617994 w 5936218"/>
                  <a:gd name="connsiteY222-165308" fmla="*/ 2006587 h 2711051"/>
                  <a:gd name="connsiteX223-165309" fmla="*/ 1608904 w 5936218"/>
                  <a:gd name="connsiteY223-165310" fmla="*/ 1936141 h 2711051"/>
                  <a:gd name="connsiteX224-165311" fmla="*/ 1552684 w 5936218"/>
                  <a:gd name="connsiteY224-165312" fmla="*/ 1926448 h 2711051"/>
                  <a:gd name="connsiteX225-165313" fmla="*/ 1518550 w 5936218"/>
                  <a:gd name="connsiteY225-165314" fmla="*/ 1952048 h 2711051"/>
                  <a:gd name="connsiteX226-165315" fmla="*/ 1425379 w 5936218"/>
                  <a:gd name="connsiteY226-165316" fmla="*/ 1972500 h 2711051"/>
                  <a:gd name="connsiteX227-165317" fmla="*/ 1409472 w 5936218"/>
                  <a:gd name="connsiteY227-165318" fmla="*/ 1990680 h 2711051"/>
                  <a:gd name="connsiteX228-165319" fmla="*/ 1270852 w 5936218"/>
                  <a:gd name="connsiteY228-165320" fmla="*/ 2011132 h 2711051"/>
                  <a:gd name="connsiteX229-165321" fmla="*/ 1254945 w 5936218"/>
                  <a:gd name="connsiteY229-165322" fmla="*/ 2031584 h 2711051"/>
                  <a:gd name="connsiteX230-165323" fmla="*/ 1282214 w 5936218"/>
                  <a:gd name="connsiteY230-165324" fmla="*/ 2074761 h 2711051"/>
                  <a:gd name="connsiteX231-165325" fmla="*/ 1243582 w 5936218"/>
                  <a:gd name="connsiteY231-165326" fmla="*/ 2090668 h 2711051"/>
                  <a:gd name="connsiteX232-165327" fmla="*/ 1254945 w 5936218"/>
                  <a:gd name="connsiteY232-165328" fmla="*/ 2108848 h 2711051"/>
                  <a:gd name="connsiteX233-165329" fmla="*/ 1216313 w 5936218"/>
                  <a:gd name="connsiteY233-165330" fmla="*/ 2133845 h 2711051"/>
                  <a:gd name="connsiteX234-165331" fmla="*/ 1275397 w 5936218"/>
                  <a:gd name="connsiteY234-165332" fmla="*/ 2177022 h 2711051"/>
                  <a:gd name="connsiteX235-165333" fmla="*/ 1270852 w 5936218"/>
                  <a:gd name="connsiteY235-165334" fmla="*/ 2204292 h 2711051"/>
                  <a:gd name="connsiteX236-165335" fmla="*/ 1259108 w 5936218"/>
                  <a:gd name="connsiteY236-165336" fmla="*/ 2203313 h 2711051"/>
                  <a:gd name="connsiteX237-165337" fmla="*/ 1258945 w 5936218"/>
                  <a:gd name="connsiteY237-165338" fmla="*/ 2204292 h 2711051"/>
                  <a:gd name="connsiteX238-165339" fmla="*/ 1215644 w 5936218"/>
                  <a:gd name="connsiteY238-165340" fmla="*/ 2200683 h 2711051"/>
                  <a:gd name="connsiteX239-165341" fmla="*/ 1204950 w 5936218"/>
                  <a:gd name="connsiteY239-165342" fmla="*/ 2215654 h 2711051"/>
                  <a:gd name="connsiteX240-165343" fmla="*/ 1196495 w 5936218"/>
                  <a:gd name="connsiteY240-165344" fmla="*/ 2210822 h 2711051"/>
                  <a:gd name="connsiteX241-165345" fmla="*/ 1193043 w 5936218"/>
                  <a:gd name="connsiteY241-165346" fmla="*/ 2215654 h 2711051"/>
                  <a:gd name="connsiteX242-165347" fmla="*/ 1145322 w 5936218"/>
                  <a:gd name="connsiteY242-165348" fmla="*/ 2188384 h 2711051"/>
                  <a:gd name="connsiteX243-165349" fmla="*/ 1098145 w 5936218"/>
                  <a:gd name="connsiteY243-165350" fmla="*/ 2188384 h 2711051"/>
                  <a:gd name="connsiteX244-165351" fmla="*/ 1061785 w 5936218"/>
                  <a:gd name="connsiteY244-165352" fmla="*/ 2215654 h 2711051"/>
                  <a:gd name="connsiteX245-165353" fmla="*/ 1055322 w 5936218"/>
                  <a:gd name="connsiteY245-165354" fmla="*/ 2211571 h 2711051"/>
                  <a:gd name="connsiteX246-165355" fmla="*/ 1049878 w 5936218"/>
                  <a:gd name="connsiteY246-165356" fmla="*/ 2215654 h 2711051"/>
                  <a:gd name="connsiteX247-165357" fmla="*/ 1006701 w 5936218"/>
                  <a:gd name="connsiteY247-165358" fmla="*/ 2188384 h 2711051"/>
                  <a:gd name="connsiteX248-165359" fmla="*/ 924893 w 5936218"/>
                  <a:gd name="connsiteY248-165360" fmla="*/ 2152025 h 2711051"/>
                  <a:gd name="connsiteX249-165361" fmla="*/ 877716 w 5936218"/>
                  <a:gd name="connsiteY249-165362" fmla="*/ 2152025 h 2711051"/>
                  <a:gd name="connsiteX250-165363" fmla="*/ 802724 w 5936218"/>
                  <a:gd name="connsiteY250-165364" fmla="*/ 2215654 h 2711051"/>
                  <a:gd name="connsiteX251-165365" fmla="*/ 798179 w 5936218"/>
                  <a:gd name="connsiteY251-165366" fmla="*/ 2258831 h 2711051"/>
                  <a:gd name="connsiteX252-165367" fmla="*/ 787406 w 5936218"/>
                  <a:gd name="connsiteY252-165368" fmla="*/ 2248058 h 2711051"/>
                  <a:gd name="connsiteX253-165369" fmla="*/ 786272 w 5936218"/>
                  <a:gd name="connsiteY253-165370" fmla="*/ 2258831 h 2711051"/>
                  <a:gd name="connsiteX254-165371" fmla="*/ 756063 w 5936218"/>
                  <a:gd name="connsiteY254-165372" fmla="*/ 2228621 h 2711051"/>
                  <a:gd name="connsiteX255-165373" fmla="*/ 732278 w 5936218"/>
                  <a:gd name="connsiteY255-165374" fmla="*/ 2286100 h 2711051"/>
                  <a:gd name="connsiteX256-165375" fmla="*/ 743640 w 5936218"/>
                  <a:gd name="connsiteY256-165376" fmla="*/ 2295190 h 2711051"/>
                  <a:gd name="connsiteX257-165377" fmla="*/ 723188 w 5936218"/>
                  <a:gd name="connsiteY257-165378" fmla="*/ 2338367 h 2711051"/>
                  <a:gd name="connsiteX258-165379" fmla="*/ 747026 w 5936218"/>
                  <a:gd name="connsiteY258-165380" fmla="*/ 2375208 h 2711051"/>
                  <a:gd name="connsiteX259-165381" fmla="*/ 763548 w 5936218"/>
                  <a:gd name="connsiteY259-165382" fmla="*/ 2372454 h 2711051"/>
                  <a:gd name="connsiteX260-165383" fmla="*/ 764871 w 5936218"/>
                  <a:gd name="connsiteY260-165384" fmla="*/ 2374218 h 2711051"/>
                  <a:gd name="connsiteX261-165385" fmla="*/ 775455 w 5936218"/>
                  <a:gd name="connsiteY261-165386" fmla="*/ 2372454 h 2711051"/>
                  <a:gd name="connsiteX262-165387" fmla="*/ 802724 w 5936218"/>
                  <a:gd name="connsiteY262-165388" fmla="*/ 2408813 h 2711051"/>
                  <a:gd name="connsiteX263-165389" fmla="*/ 798179 w 5936218"/>
                  <a:gd name="connsiteY263-165390" fmla="*/ 2436083 h 2711051"/>
                  <a:gd name="connsiteX264-165391" fmla="*/ 818632 w 5936218"/>
                  <a:gd name="connsiteY264-165392" fmla="*/ 2447445 h 2711051"/>
                  <a:gd name="connsiteX265-165393" fmla="*/ 802724 w 5936218"/>
                  <a:gd name="connsiteY265-165394" fmla="*/ 2479260 h 2711051"/>
                  <a:gd name="connsiteX266-165395" fmla="*/ 766365 w 5936218"/>
                  <a:gd name="connsiteY266-165396" fmla="*/ 2483805 h 2711051"/>
                  <a:gd name="connsiteX267-165397" fmla="*/ 727733 w 5936218"/>
                  <a:gd name="connsiteY267-165398" fmla="*/ 2542889 h 2711051"/>
                  <a:gd name="connsiteX268-165399" fmla="*/ 759548 w 5936218"/>
                  <a:gd name="connsiteY268-165400" fmla="*/ 2586066 h 2711051"/>
                  <a:gd name="connsiteX269-165401" fmla="*/ 759548 w 5936218"/>
                  <a:gd name="connsiteY269-165402" fmla="*/ 2624697 h 2711051"/>
                  <a:gd name="connsiteX270-165403" fmla="*/ 798179 w 5936218"/>
                  <a:gd name="connsiteY270-165404" fmla="*/ 2683782 h 2711051"/>
                  <a:gd name="connsiteX271-165405" fmla="*/ 775455 w 5936218"/>
                  <a:gd name="connsiteY271-165406" fmla="*/ 2699689 h 2711051"/>
                  <a:gd name="connsiteX272-165407" fmla="*/ 770910 w 5936218"/>
                  <a:gd name="connsiteY272-165408" fmla="*/ 2711051 h 2711051"/>
                  <a:gd name="connsiteX273-165409" fmla="*/ 759003 w 5936218"/>
                  <a:gd name="connsiteY273-165410" fmla="*/ 2711051 h 2711051"/>
                  <a:gd name="connsiteX274-165411" fmla="*/ 755003 w 5936218"/>
                  <a:gd name="connsiteY274-165412" fmla="*/ 2711051 h 2711051"/>
                  <a:gd name="connsiteX275-165413" fmla="*/ 743096 w 5936218"/>
                  <a:gd name="connsiteY275-165414" fmla="*/ 2711051 h 2711051"/>
                  <a:gd name="connsiteX276-165415" fmla="*/ 715826 w 5936218"/>
                  <a:gd name="connsiteY276-165416" fmla="*/ 2676964 h 2711051"/>
                  <a:gd name="connsiteX277-165417" fmla="*/ 704464 w 5936218"/>
                  <a:gd name="connsiteY277-165418" fmla="*/ 2676964 h 2711051"/>
                  <a:gd name="connsiteX278-165419" fmla="*/ 684012 w 5936218"/>
                  <a:gd name="connsiteY278-165420" fmla="*/ 2667874 h 2711051"/>
                  <a:gd name="connsiteX279-165421" fmla="*/ 672649 w 5936218"/>
                  <a:gd name="connsiteY279-165422" fmla="*/ 2645150 h 2711051"/>
                  <a:gd name="connsiteX280-165423" fmla="*/ 645222 w 5936218"/>
                  <a:gd name="connsiteY280-165424" fmla="*/ 2637313 h 2711051"/>
                  <a:gd name="connsiteX281-165425" fmla="*/ 625472 w 5936218"/>
                  <a:gd name="connsiteY281-165426" fmla="*/ 2640605 h 2711051"/>
                  <a:gd name="connsiteX282-165427" fmla="*/ 623771 w 5936218"/>
                  <a:gd name="connsiteY282-165428" fmla="*/ 2638904 h 2711051"/>
                  <a:gd name="connsiteX283-165429" fmla="*/ 613565 w 5936218"/>
                  <a:gd name="connsiteY283-165430" fmla="*/ 2640605 h 2711051"/>
                  <a:gd name="connsiteX284-165431" fmla="*/ 609020 w 5936218"/>
                  <a:gd name="connsiteY284-165432" fmla="*/ 2636060 h 2711051"/>
                  <a:gd name="connsiteX285-165433" fmla="*/ 559026 w 5936218"/>
                  <a:gd name="connsiteY285-165434" fmla="*/ 2608790 h 2711051"/>
                  <a:gd name="connsiteX286-165435" fmla="*/ 506760 w 5936218"/>
                  <a:gd name="connsiteY286-165436" fmla="*/ 2601973 h 2711051"/>
                  <a:gd name="connsiteX287-165437" fmla="*/ 483280 w 5936218"/>
                  <a:gd name="connsiteY287-165438" fmla="*/ 2595264 h 2711051"/>
                  <a:gd name="connsiteX288-165439" fmla="*/ 480035 w 5936218"/>
                  <a:gd name="connsiteY288-165440" fmla="*/ 2597428 h 2711051"/>
                  <a:gd name="connsiteX289-165441" fmla="*/ 475042 w 5936218"/>
                  <a:gd name="connsiteY289-165442" fmla="*/ 2592910 h 2711051"/>
                  <a:gd name="connsiteX290-165443" fmla="*/ 474945 w 5936218"/>
                  <a:gd name="connsiteY290-165444" fmla="*/ 2592883 h 2711051"/>
                  <a:gd name="connsiteX291-165445" fmla="*/ 468128 w 5936218"/>
                  <a:gd name="connsiteY291-165446" fmla="*/ 2597428 h 2711051"/>
                  <a:gd name="connsiteX292-165447" fmla="*/ 420406 w 5936218"/>
                  <a:gd name="connsiteY292-165448" fmla="*/ 2554251 h 2711051"/>
                  <a:gd name="connsiteX293-165449" fmla="*/ 381774 w 5936218"/>
                  <a:gd name="connsiteY293-165450" fmla="*/ 2538344 h 2711051"/>
                  <a:gd name="connsiteX294-165451" fmla="*/ 349960 w 5936218"/>
                  <a:gd name="connsiteY294-165452" fmla="*/ 2506529 h 2711051"/>
                  <a:gd name="connsiteX295-165453" fmla="*/ 377229 w 5936218"/>
                  <a:gd name="connsiteY295-165454" fmla="*/ 2499712 h 2711051"/>
                  <a:gd name="connsiteX296-165455" fmla="*/ 404499 w 5936218"/>
                  <a:gd name="connsiteY296-165456" fmla="*/ 2451990 h 2711051"/>
                  <a:gd name="connsiteX297-165457" fmla="*/ 388591 w 5936218"/>
                  <a:gd name="connsiteY297-165458" fmla="*/ 2436083 h 2711051"/>
                  <a:gd name="connsiteX298-165459" fmla="*/ 440858 w 5936218"/>
                  <a:gd name="connsiteY298-165460" fmla="*/ 2408813 h 2711051"/>
                  <a:gd name="connsiteX299-165461" fmla="*/ 440858 w 5936218"/>
                  <a:gd name="connsiteY299-165462" fmla="*/ 2405757 h 2711051"/>
                  <a:gd name="connsiteX300-165463" fmla="*/ 416406 w 5936218"/>
                  <a:gd name="connsiteY300-165464" fmla="*/ 2408813 h 2711051"/>
                  <a:gd name="connsiteX301-165465" fmla="*/ 416406 w 5936218"/>
                  <a:gd name="connsiteY301-165466" fmla="*/ 2407325 h 2711051"/>
                  <a:gd name="connsiteX302-165467" fmla="*/ 404499 w 5936218"/>
                  <a:gd name="connsiteY302-165468" fmla="*/ 2408813 h 2711051"/>
                  <a:gd name="connsiteX303-165469" fmla="*/ 404499 w 5936218"/>
                  <a:gd name="connsiteY303-165470" fmla="*/ 2388361 h 2711051"/>
                  <a:gd name="connsiteX304-165471" fmla="*/ 424951 w 5936218"/>
                  <a:gd name="connsiteY304-165472" fmla="*/ 2372454 h 2711051"/>
                  <a:gd name="connsiteX305-165473" fmla="*/ 463583 w 5936218"/>
                  <a:gd name="connsiteY305-165474" fmla="*/ 2365637 h 2711051"/>
                  <a:gd name="connsiteX306-165475" fmla="*/ 468128 w 5936218"/>
                  <a:gd name="connsiteY306-165476" fmla="*/ 2349729 h 2711051"/>
                  <a:gd name="connsiteX307-165477" fmla="*/ 456765 w 5936218"/>
                  <a:gd name="connsiteY307-165478" fmla="*/ 2317915 h 2711051"/>
                  <a:gd name="connsiteX308-165479" fmla="*/ 474945 w 5936218"/>
                  <a:gd name="connsiteY308-165480" fmla="*/ 2290645 h 2711051"/>
                  <a:gd name="connsiteX309-165481" fmla="*/ 474945 w 5936218"/>
                  <a:gd name="connsiteY309-165482" fmla="*/ 2270193 h 2711051"/>
                  <a:gd name="connsiteX310-165483" fmla="*/ 420406 w 5936218"/>
                  <a:gd name="connsiteY310-165484" fmla="*/ 2252013 h 2711051"/>
                  <a:gd name="connsiteX311-165485" fmla="*/ 409588 w 5936218"/>
                  <a:gd name="connsiteY311-165486" fmla="*/ 2252013 h 2711051"/>
                  <a:gd name="connsiteX312-165487" fmla="*/ 397681 w 5936218"/>
                  <a:gd name="connsiteY312-165488" fmla="*/ 2252013 h 2711051"/>
                  <a:gd name="connsiteX313-165489" fmla="*/ 379485 w 5936218"/>
                  <a:gd name="connsiteY313-165490" fmla="*/ 2229774 h 2711051"/>
                  <a:gd name="connsiteX314-165491" fmla="*/ 357322 w 5936218"/>
                  <a:gd name="connsiteY314-165492" fmla="*/ 2236106 h 2711051"/>
                  <a:gd name="connsiteX315-165493" fmla="*/ 352842 w 5936218"/>
                  <a:gd name="connsiteY315-165494" fmla="*/ 2233984 h 2711051"/>
                  <a:gd name="connsiteX316-165495" fmla="*/ 345415 w 5936218"/>
                  <a:gd name="connsiteY316-165496" fmla="*/ 2236106 h 2711051"/>
                  <a:gd name="connsiteX317-165497" fmla="*/ 302238 w 5936218"/>
                  <a:gd name="connsiteY317-165498" fmla="*/ 2215654 h 2711051"/>
                  <a:gd name="connsiteX318-165499" fmla="*/ 302238 w 5936218"/>
                  <a:gd name="connsiteY318-165500" fmla="*/ 2204292 h 2711051"/>
                  <a:gd name="connsiteX319-165501" fmla="*/ 286331 w 5936218"/>
                  <a:gd name="connsiteY319-165502" fmla="*/ 2177022 h 2711051"/>
                  <a:gd name="connsiteX320-165503" fmla="*/ 270968 w 5936218"/>
                  <a:gd name="connsiteY320-165504" fmla="*/ 2177022 h 2711051"/>
                  <a:gd name="connsiteX321-165505" fmla="*/ 259061 w 5936218"/>
                  <a:gd name="connsiteY321-165506" fmla="*/ 2177022 h 2711051"/>
                  <a:gd name="connsiteX322-165507" fmla="*/ 254516 w 5936218"/>
                  <a:gd name="connsiteY322-165508" fmla="*/ 2161115 h 2711051"/>
                  <a:gd name="connsiteX323-165509" fmla="*/ 263606 w 5936218"/>
                  <a:gd name="connsiteY323-165510" fmla="*/ 2145208 h 2711051"/>
                  <a:gd name="connsiteX324-165511" fmla="*/ 243991 w 5936218"/>
                  <a:gd name="connsiteY324-165512" fmla="*/ 2114695 h 2711051"/>
                  <a:gd name="connsiteX325-165513" fmla="*/ 216429 w 5936218"/>
                  <a:gd name="connsiteY325-165514" fmla="*/ 2117938 h 2711051"/>
                  <a:gd name="connsiteX326-165515" fmla="*/ 212956 w 5936218"/>
                  <a:gd name="connsiteY326-165516" fmla="*/ 2116946 h 2711051"/>
                  <a:gd name="connsiteX327-165517" fmla="*/ 204522 w 5936218"/>
                  <a:gd name="connsiteY327-165518" fmla="*/ 2117938 h 2711051"/>
                  <a:gd name="connsiteX328-165519" fmla="*/ 199623 w 5936218"/>
                  <a:gd name="connsiteY328-165520" fmla="*/ 2116538 h 2711051"/>
                  <a:gd name="connsiteX329-165521" fmla="*/ 195977 w 5936218"/>
                  <a:gd name="connsiteY329-165522" fmla="*/ 2129300 h 2711051"/>
                  <a:gd name="connsiteX330-165523" fmla="*/ 184968 w 5936218"/>
                  <a:gd name="connsiteY330-165524" fmla="*/ 2126155 h 2711051"/>
                  <a:gd name="connsiteX331-165525" fmla="*/ 184070 w 5936218"/>
                  <a:gd name="connsiteY331-165526" fmla="*/ 2129300 h 2711051"/>
                  <a:gd name="connsiteX332-165527" fmla="*/ 168163 w 5936218"/>
                  <a:gd name="connsiteY332-165528" fmla="*/ 2124765 h 2711051"/>
                  <a:gd name="connsiteX333-165529" fmla="*/ 156800 w 5936218"/>
                  <a:gd name="connsiteY333-165530" fmla="*/ 2086123 h 2711051"/>
                  <a:gd name="connsiteX334-165531" fmla="*/ 152255 w 5936218"/>
                  <a:gd name="connsiteY334-165532" fmla="*/ 2070216 h 2711051"/>
                  <a:gd name="connsiteX335-165533" fmla="*/ 156800 w 5936218"/>
                  <a:gd name="connsiteY335-165534" fmla="*/ 2065671 h 2711051"/>
                  <a:gd name="connsiteX336-165535" fmla="*/ 168707 w 5936218"/>
                  <a:gd name="connsiteY336-165536" fmla="*/ 2065671 h 2711051"/>
                  <a:gd name="connsiteX337-165537" fmla="*/ 188615 w 5936218"/>
                  <a:gd name="connsiteY337-165538" fmla="*/ 2065671 h 2711051"/>
                  <a:gd name="connsiteX338-165539" fmla="*/ 199977 w 5936218"/>
                  <a:gd name="connsiteY338-165540" fmla="*/ 2054309 h 2711051"/>
                  <a:gd name="connsiteX339-165541" fmla="*/ 188615 w 5936218"/>
                  <a:gd name="connsiteY339-165542" fmla="*/ 2031584 h 2711051"/>
                  <a:gd name="connsiteX340-165543" fmla="*/ 168163 w 5936218"/>
                  <a:gd name="connsiteY340-165544" fmla="*/ 2022495 h 2711051"/>
                  <a:gd name="connsiteX341-165545" fmla="*/ 168163 w 5936218"/>
                  <a:gd name="connsiteY341-165546" fmla="*/ 2015677 h 2711051"/>
                  <a:gd name="connsiteX342-165547" fmla="*/ 152255 w 5936218"/>
                  <a:gd name="connsiteY342-165548" fmla="*/ 1999770 h 2711051"/>
                  <a:gd name="connsiteX343-165549" fmla="*/ 129531 w 5936218"/>
                  <a:gd name="connsiteY343-165550" fmla="*/ 1963410 h 2711051"/>
                  <a:gd name="connsiteX344-165551" fmla="*/ 140893 w 5936218"/>
                  <a:gd name="connsiteY344-165552" fmla="*/ 1940686 h 2711051"/>
                  <a:gd name="connsiteX345-165553" fmla="*/ 136348 w 5936218"/>
                  <a:gd name="connsiteY345-165554" fmla="*/ 1913416 h 2711051"/>
                  <a:gd name="connsiteX346-165555" fmla="*/ 103789 w 5936218"/>
                  <a:gd name="connsiteY346-165556" fmla="*/ 1900009 h 2711051"/>
                  <a:gd name="connsiteX347-165557" fmla="*/ 93716 w 5936218"/>
                  <a:gd name="connsiteY347-165558" fmla="*/ 1904326 h 2711051"/>
                  <a:gd name="connsiteX348-165559" fmla="*/ 91868 w 5936218"/>
                  <a:gd name="connsiteY348-165560" fmla="*/ 1900015 h 2711051"/>
                  <a:gd name="connsiteX349-165561" fmla="*/ 81809 w 5936218"/>
                  <a:gd name="connsiteY349-165562" fmla="*/ 1904326 h 2711051"/>
                  <a:gd name="connsiteX350-165563" fmla="*/ 74992 w 5936218"/>
                  <a:gd name="connsiteY350-165564" fmla="*/ 1888419 h 2711051"/>
                  <a:gd name="connsiteX351-165565" fmla="*/ 34087 w 5936218"/>
                  <a:gd name="connsiteY351-165566" fmla="*/ 1877057 h 2711051"/>
                  <a:gd name="connsiteX352-165567" fmla="*/ 22725 w 5936218"/>
                  <a:gd name="connsiteY352-165568" fmla="*/ 1833880 h 2711051"/>
                  <a:gd name="connsiteX353-165569" fmla="*/ 22725 w 5936218"/>
                  <a:gd name="connsiteY353-165570" fmla="*/ 1802065 h 2711051"/>
                  <a:gd name="connsiteX354-165571" fmla="*/ 0 w 5936218"/>
                  <a:gd name="connsiteY354-165572" fmla="*/ 1786158 h 2711051"/>
                  <a:gd name="connsiteX355-165573" fmla="*/ 15907 w 5936218"/>
                  <a:gd name="connsiteY355-165574" fmla="*/ 1763434 h 2711051"/>
                  <a:gd name="connsiteX356-165575" fmla="*/ 6818 w 5936218"/>
                  <a:gd name="connsiteY356-165576" fmla="*/ 1699805 h 2711051"/>
                  <a:gd name="connsiteX357-165577" fmla="*/ 34087 w 5936218"/>
                  <a:gd name="connsiteY357-165578" fmla="*/ 1656628 h 2711051"/>
                  <a:gd name="connsiteX358-165579" fmla="*/ 27270 w 5936218"/>
                  <a:gd name="connsiteY358-165580" fmla="*/ 1645266 h 2711051"/>
                  <a:gd name="connsiteX359-165581" fmla="*/ 70447 w 5936218"/>
                  <a:gd name="connsiteY359-165582" fmla="*/ 1606634 h 2711051"/>
                  <a:gd name="connsiteX360-165583" fmla="*/ 27270 w 5936218"/>
                  <a:gd name="connsiteY360-165584" fmla="*/ 1570274 h 2711051"/>
                  <a:gd name="connsiteX361-165585" fmla="*/ 109078 w 5936218"/>
                  <a:gd name="connsiteY361-165586" fmla="*/ 1472558 h 2711051"/>
                  <a:gd name="connsiteX362-165587" fmla="*/ 145438 w 5936218"/>
                  <a:gd name="connsiteY362-165588" fmla="*/ 1429381 h 2711051"/>
                  <a:gd name="connsiteX363-165589" fmla="*/ 156800 w 5936218"/>
                  <a:gd name="connsiteY363-165590" fmla="*/ 1386205 h 2711051"/>
                  <a:gd name="connsiteX364-165591" fmla="*/ 102261 w 5936218"/>
                  <a:gd name="connsiteY364-165592" fmla="*/ 1333938 h 2711051"/>
                  <a:gd name="connsiteX365-165593" fmla="*/ 118168 w 5936218"/>
                  <a:gd name="connsiteY365-165594" fmla="*/ 1279399 h 2711051"/>
                  <a:gd name="connsiteX366-165595" fmla="*/ 86354 w 5936218"/>
                  <a:gd name="connsiteY366-165596" fmla="*/ 1215770 h 2711051"/>
                  <a:gd name="connsiteX367-165597" fmla="*/ 109078 w 5936218"/>
                  <a:gd name="connsiteY367-165598" fmla="*/ 1140778 h 2711051"/>
                  <a:gd name="connsiteX368-165599" fmla="*/ 70447 w 5936218"/>
                  <a:gd name="connsiteY368-165600" fmla="*/ 1038517 h 2711051"/>
                  <a:gd name="connsiteX369-165601" fmla="*/ 102261 w 5936218"/>
                  <a:gd name="connsiteY369-165602" fmla="*/ 968071 h 2711051"/>
                  <a:gd name="connsiteX370-165603" fmla="*/ 43177 w 5936218"/>
                  <a:gd name="connsiteY370-165604" fmla="*/ 902170 h 2711051"/>
                  <a:gd name="connsiteX371-165605" fmla="*/ 49994 w 5936218"/>
                  <a:gd name="connsiteY371-165606" fmla="*/ 827178 h 2711051"/>
                  <a:gd name="connsiteX372-165607" fmla="*/ 81809 w 5936218"/>
                  <a:gd name="connsiteY372-165608" fmla="*/ 822633 h 2711051"/>
                  <a:gd name="connsiteX373-165609" fmla="*/ 145438 w 5936218"/>
                  <a:gd name="connsiteY373-165610" fmla="*/ 779457 h 2711051"/>
                  <a:gd name="connsiteX374-165611" fmla="*/ 184070 w 5936218"/>
                  <a:gd name="connsiteY374-165612" fmla="*/ 740825 h 2711051"/>
                  <a:gd name="connsiteX375-165613" fmla="*/ 189699 w 5936218"/>
                  <a:gd name="connsiteY375-165614" fmla="*/ 747103 h 2711051"/>
                  <a:gd name="connsiteX376-165615" fmla="*/ 195977 w 5936218"/>
                  <a:gd name="connsiteY376-165616" fmla="*/ 740825 h 2711051"/>
                  <a:gd name="connsiteX377-165617" fmla="*/ 255061 w 5936218"/>
                  <a:gd name="connsiteY377-165618" fmla="*/ 806726 h 2711051"/>
                  <a:gd name="connsiteX378-165619" fmla="*/ 350504 w 5936218"/>
                  <a:gd name="connsiteY378-165620" fmla="*/ 827178 h 2711051"/>
                  <a:gd name="connsiteX379-165621" fmla="*/ 491397 w 5936218"/>
                  <a:gd name="connsiteY379-165622" fmla="*/ 940802 h 2711051"/>
                  <a:gd name="connsiteX380-165623" fmla="*/ 523211 w 5936218"/>
                  <a:gd name="connsiteY380-165624" fmla="*/ 988523 h 2711051"/>
                  <a:gd name="connsiteX381-165625" fmla="*/ 523211 w 5936218"/>
                  <a:gd name="connsiteY381-165626" fmla="*/ 1047607 h 2711051"/>
                  <a:gd name="connsiteX382-165627" fmla="*/ 486852 w 5936218"/>
                  <a:gd name="connsiteY382-165628" fmla="*/ 1102146 h 2711051"/>
                  <a:gd name="connsiteX383-165629" fmla="*/ 420951 w 5936218"/>
                  <a:gd name="connsiteY383-165630" fmla="*/ 1122599 h 2711051"/>
                  <a:gd name="connsiteX384-165631" fmla="*/ 415909 w 5936218"/>
                  <a:gd name="connsiteY384-165632" fmla="*/ 1120468 h 2711051"/>
                  <a:gd name="connsiteX385-165633" fmla="*/ 409044 w 5936218"/>
                  <a:gd name="connsiteY385-165634" fmla="*/ 1122599 h 2711051"/>
                  <a:gd name="connsiteX386-165635" fmla="*/ 252950 w 5936218"/>
                  <a:gd name="connsiteY386-165636" fmla="*/ 1056643 h 2711051"/>
                  <a:gd name="connsiteX387-165637" fmla="*/ 232336 w 5936218"/>
                  <a:gd name="connsiteY387-165638" fmla="*/ 1063515 h 2711051"/>
                  <a:gd name="connsiteX388-165639" fmla="*/ 291420 w 5936218"/>
                  <a:gd name="connsiteY388-165640" fmla="*/ 1133961 h 2711051"/>
                  <a:gd name="connsiteX389-165641" fmla="*/ 291420 w 5936218"/>
                  <a:gd name="connsiteY389-165642" fmla="*/ 1172593 h 2711051"/>
                  <a:gd name="connsiteX390-165643" fmla="*/ 298238 w 5936218"/>
                  <a:gd name="connsiteY390-165644" fmla="*/ 1258947 h 2711051"/>
                  <a:gd name="connsiteX391-165645" fmla="*/ 345959 w 5936218"/>
                  <a:gd name="connsiteY391-165646" fmla="*/ 1290761 h 2711051"/>
                  <a:gd name="connsiteX392-165647" fmla="*/ 362087 w 5936218"/>
                  <a:gd name="connsiteY392-165648" fmla="*/ 1300169 h 2711051"/>
                  <a:gd name="connsiteX393-165649" fmla="*/ 365867 w 5936218"/>
                  <a:gd name="connsiteY393-165650" fmla="*/ 1268036 h 2711051"/>
                  <a:gd name="connsiteX394-165651" fmla="*/ 345415 w 5936218"/>
                  <a:gd name="connsiteY394-165652" fmla="*/ 1231677 h 2711051"/>
                  <a:gd name="connsiteX395-165653" fmla="*/ 365867 w 5936218"/>
                  <a:gd name="connsiteY395-165654" fmla="*/ 1199862 h 2711051"/>
                  <a:gd name="connsiteX396-165655" fmla="*/ 374560 w 5936218"/>
                  <a:gd name="connsiteY396-165656" fmla="*/ 1204861 h 2711051"/>
                  <a:gd name="connsiteX397-165657" fmla="*/ 377774 w 5936218"/>
                  <a:gd name="connsiteY397-165658" fmla="*/ 1199862 h 2711051"/>
                  <a:gd name="connsiteX398-165659" fmla="*/ 461933 w 5936218"/>
                  <a:gd name="connsiteY398-165660" fmla="*/ 1248254 h 2711051"/>
                  <a:gd name="connsiteX399-165661" fmla="*/ 484035 w 5936218"/>
                  <a:gd name="connsiteY399-165662" fmla="*/ 1231677 h 2711051"/>
                  <a:gd name="connsiteX400-165663" fmla="*/ 463583 w 5936218"/>
                  <a:gd name="connsiteY400-165664" fmla="*/ 1165775 h 2711051"/>
                  <a:gd name="connsiteX401-165665" fmla="*/ 549936 w 5936218"/>
                  <a:gd name="connsiteY401-165666" fmla="*/ 1079422 h 2711051"/>
                  <a:gd name="connsiteX402-165667" fmla="*/ 559742 w 5936218"/>
                  <a:gd name="connsiteY402-165668" fmla="*/ 1081523 h 2711051"/>
                  <a:gd name="connsiteX403-165669" fmla="*/ 561843 w 5936218"/>
                  <a:gd name="connsiteY403-165670" fmla="*/ 1079422 h 2711051"/>
                  <a:gd name="connsiteX404-165671" fmla="*/ 593658 w 5936218"/>
                  <a:gd name="connsiteY404-165672" fmla="*/ 1086239 h 2711051"/>
                  <a:gd name="connsiteX405-165673" fmla="*/ 620945 w 5936218"/>
                  <a:gd name="connsiteY405-165674" fmla="*/ 1110116 h 2711051"/>
                  <a:gd name="connsiteX406-165675" fmla="*/ 640835 w 5936218"/>
                  <a:gd name="connsiteY406-165676" fmla="*/ 1054425 h 2711051"/>
                  <a:gd name="connsiteX407-165677" fmla="*/ 609020 w 5936218"/>
                  <a:gd name="connsiteY407-165678" fmla="*/ 999886 h 2711051"/>
                  <a:gd name="connsiteX408-165679" fmla="*/ 624928 w 5936218"/>
                  <a:gd name="connsiteY408-165680" fmla="*/ 940802 h 2711051"/>
                  <a:gd name="connsiteX409-165681" fmla="*/ 597658 w 5936218"/>
                  <a:gd name="connsiteY409-165682" fmla="*/ 881717 h 2711051"/>
                  <a:gd name="connsiteX410-165683" fmla="*/ 611562 w 5936218"/>
                  <a:gd name="connsiteY410-165684" fmla="*/ 886043 h 2711051"/>
                  <a:gd name="connsiteX411-165685" fmla="*/ 609565 w 5936218"/>
                  <a:gd name="connsiteY411-165686" fmla="*/ 881717 h 2711051"/>
                  <a:gd name="connsiteX412-165687" fmla="*/ 711826 w 5936218"/>
                  <a:gd name="connsiteY412-165688" fmla="*/ 913532 h 2711051"/>
                  <a:gd name="connsiteX413-165689" fmla="*/ 732278 w 5936218"/>
                  <a:gd name="connsiteY413-165690" fmla="*/ 968071 h 2711051"/>
                  <a:gd name="connsiteX414-165691" fmla="*/ 684556 w 5936218"/>
                  <a:gd name="connsiteY414-165692" fmla="*/ 979433 h 2711051"/>
                  <a:gd name="connsiteX415-165693" fmla="*/ 684556 w 5936218"/>
                  <a:gd name="connsiteY415-165694" fmla="*/ 1031700 h 2711051"/>
                  <a:gd name="connsiteX416-165695" fmla="*/ 713309 w 5936218"/>
                  <a:gd name="connsiteY416-165696" fmla="*/ 1060453 h 2711051"/>
                  <a:gd name="connsiteX417-165697" fmla="*/ 763548 w 5936218"/>
                  <a:gd name="connsiteY417-165698" fmla="*/ 1043062 h 2711051"/>
                  <a:gd name="connsiteX418-165699" fmla="*/ 770365 w 5936218"/>
                  <a:gd name="connsiteY418-165700" fmla="*/ 983978 h 2711051"/>
                  <a:gd name="connsiteX419-165701" fmla="*/ 845357 w 5936218"/>
                  <a:gd name="connsiteY419-165702" fmla="*/ 936257 h 2711051"/>
                  <a:gd name="connsiteX420-165703" fmla="*/ 972614 w 5936218"/>
                  <a:gd name="connsiteY420-165704" fmla="*/ 849903 h 2711051"/>
                  <a:gd name="connsiteX421-165705" fmla="*/ 982566 w 5936218"/>
                  <a:gd name="connsiteY421-165706" fmla="*/ 851230 h 2711051"/>
                  <a:gd name="connsiteX422-165707" fmla="*/ 984521 w 5936218"/>
                  <a:gd name="connsiteY422-165708" fmla="*/ 849903 h 2711051"/>
                  <a:gd name="connsiteX423-165709" fmla="*/ 1018608 w 5936218"/>
                  <a:gd name="connsiteY423-165710" fmla="*/ 854448 h 2711051"/>
                  <a:gd name="connsiteX424-165711" fmla="*/ 979977 w 5936218"/>
                  <a:gd name="connsiteY424-165712" fmla="*/ 918077 h 2711051"/>
                  <a:gd name="connsiteX425-165713" fmla="*/ 1012666 w 5936218"/>
                  <a:gd name="connsiteY425-165714" fmla="*/ 923238 h 2711051"/>
                  <a:gd name="connsiteX426-165715" fmla="*/ 1038516 w 5936218"/>
                  <a:gd name="connsiteY426-165716" fmla="*/ 893080 h 2711051"/>
                  <a:gd name="connsiteX427-165717" fmla="*/ 1050423 w 5936218"/>
                  <a:gd name="connsiteY427-165718" fmla="*/ 893080 h 2711051"/>
                  <a:gd name="connsiteX428-165719" fmla="*/ 1108962 w 5936218"/>
                  <a:gd name="connsiteY428-165720" fmla="*/ 893080 h 2711051"/>
                  <a:gd name="connsiteX429-165721" fmla="*/ 1161229 w 5936218"/>
                  <a:gd name="connsiteY429-165722" fmla="*/ 849903 h 2711051"/>
                  <a:gd name="connsiteX430-165723" fmla="*/ 1165711 w 5936218"/>
                  <a:gd name="connsiteY430-165724" fmla="*/ 856037 h 2711051"/>
                  <a:gd name="connsiteX431-165725" fmla="*/ 1173136 w 5936218"/>
                  <a:gd name="connsiteY431-165726" fmla="*/ 849903 h 2711051"/>
                  <a:gd name="connsiteX432-165727" fmla="*/ 1210035 w 5936218"/>
                  <a:gd name="connsiteY432-165728" fmla="*/ 900396 h 2711051"/>
                  <a:gd name="connsiteX433-165729" fmla="*/ 1247583 w 5936218"/>
                  <a:gd name="connsiteY433-165730" fmla="*/ 843086 h 2711051"/>
                  <a:gd name="connsiteX434-165731" fmla="*/ 1211223 w 5936218"/>
                  <a:gd name="connsiteY434-165732" fmla="*/ 784002 h 2711051"/>
                  <a:gd name="connsiteX435-165733" fmla="*/ 1227130 w 5936218"/>
                  <a:gd name="connsiteY435-165734" fmla="*/ 747642 h 2711051"/>
                  <a:gd name="connsiteX436-165735" fmla="*/ 1237665 w 5936218"/>
                  <a:gd name="connsiteY436-165736" fmla="*/ 750780 h 2711051"/>
                  <a:gd name="connsiteX437-165737" fmla="*/ 1239037 w 5936218"/>
                  <a:gd name="connsiteY437-165738" fmla="*/ 747642 h 2711051"/>
                  <a:gd name="connsiteX438-165739" fmla="*/ 1345843 w 5936218"/>
                  <a:gd name="connsiteY438-165740" fmla="*/ 779457 h 2711051"/>
                  <a:gd name="connsiteX439-165741" fmla="*/ 1400382 w 5936218"/>
                  <a:gd name="connsiteY439-165742" fmla="*/ 811271 h 2711051"/>
                  <a:gd name="connsiteX440-165743" fmla="*/ 1519756 w 5936218"/>
                  <a:gd name="connsiteY440-165744" fmla="*/ 917855 h 2711051"/>
                  <a:gd name="connsiteX441-165745" fmla="*/ 1543003 w 5936218"/>
                  <a:gd name="connsiteY441-165746" fmla="*/ 877173 h 2711051"/>
                  <a:gd name="connsiteX442-165747" fmla="*/ 1506643 w 5936218"/>
                  <a:gd name="connsiteY442-165748" fmla="*/ 822633 h 2711051"/>
                  <a:gd name="connsiteX443-165749" fmla="*/ 1506643 w 5936218"/>
                  <a:gd name="connsiteY443-165750" fmla="*/ 799909 h 2711051"/>
                  <a:gd name="connsiteX444-165751" fmla="*/ 1463467 w 5936218"/>
                  <a:gd name="connsiteY444-165752" fmla="*/ 790819 h 2711051"/>
                  <a:gd name="connsiteX445-165753" fmla="*/ 1472556 w 5936218"/>
                  <a:gd name="connsiteY445-165754" fmla="*/ 740825 h 2711051"/>
                  <a:gd name="connsiteX446-165755" fmla="*/ 1452104 w 5936218"/>
                  <a:gd name="connsiteY446-165756" fmla="*/ 654471 h 2711051"/>
                  <a:gd name="connsiteX447-165757" fmla="*/ 1452104 w 5936218"/>
                  <a:gd name="connsiteY447-165758" fmla="*/ 618112 h 2711051"/>
                  <a:gd name="connsiteX448-165759" fmla="*/ 1522551 w 5936218"/>
                  <a:gd name="connsiteY448-165760" fmla="*/ 515851 h 2711051"/>
                  <a:gd name="connsiteX449-165761" fmla="*/ 1543003 w 5936218"/>
                  <a:gd name="connsiteY449-165762" fmla="*/ 402228 h 2711051"/>
                  <a:gd name="connsiteX450-165763" fmla="*/ 1570272 w 5936218"/>
                  <a:gd name="connsiteY450-165764" fmla="*/ 381775 h 2711051"/>
                  <a:gd name="connsiteX451-165765" fmla="*/ 1578688 w 5936218"/>
                  <a:gd name="connsiteY451-165766" fmla="*/ 384394 h 2711051"/>
                  <a:gd name="connsiteX452-165767" fmla="*/ 1582179 w 5936218"/>
                  <a:gd name="connsiteY452-165768" fmla="*/ 381775 h 2711051"/>
                  <a:gd name="connsiteX453-165769" fmla="*/ 1684440 w 5936218"/>
                  <a:gd name="connsiteY453-165770" fmla="*/ 413590 h 2711051"/>
                  <a:gd name="connsiteX454-165771" fmla="*/ 1688985 w 5936218"/>
                  <a:gd name="connsiteY454-165772" fmla="*/ 484036 h 2711051"/>
                  <a:gd name="connsiteX455-165773" fmla="*/ 1652625 w 5936218"/>
                  <a:gd name="connsiteY455-165774" fmla="*/ 574935 h 2711051"/>
                  <a:gd name="connsiteX456-165775" fmla="*/ 1679895 w 5936218"/>
                  <a:gd name="connsiteY456-165776" fmla="*/ 613567 h 2711051"/>
                  <a:gd name="connsiteX457-165777" fmla="*/ 1688985 w 5936218"/>
                  <a:gd name="connsiteY457-165778" fmla="*/ 688558 h 2711051"/>
                  <a:gd name="connsiteX458-165779" fmla="*/ 1679895 w 5936218"/>
                  <a:gd name="connsiteY458-165780" fmla="*/ 833996 h 2711051"/>
                  <a:gd name="connsiteX459-165781" fmla="*/ 1636718 w 5936218"/>
                  <a:gd name="connsiteY459-165782" fmla="*/ 1097602 h 2711051"/>
                  <a:gd name="connsiteX460-165783" fmla="*/ 1662494 w 5936218"/>
                  <a:gd name="connsiteY460-165784" fmla="*/ 1104046 h 2711051"/>
                  <a:gd name="connsiteX0-165785" fmla="*/ 1662494 w 5936218"/>
                  <a:gd name="connsiteY0-165786" fmla="*/ 1104046 h 2711051"/>
                  <a:gd name="connsiteX1-165787" fmla="*/ 3211535 w 5936218"/>
                  <a:gd name="connsiteY1-165788" fmla="*/ 1 h 2711051"/>
                  <a:gd name="connsiteX2-165789" fmla="*/ 3200173 w 5936218"/>
                  <a:gd name="connsiteY2-165790" fmla="*/ 74993 h 2711051"/>
                  <a:gd name="connsiteX3-165791" fmla="*/ 3161541 w 5936218"/>
                  <a:gd name="connsiteY3-165792" fmla="*/ 118170 h 2711051"/>
                  <a:gd name="connsiteX4-165793" fmla="*/ 3066097 w 5936218"/>
                  <a:gd name="connsiteY4-165794" fmla="*/ 193161 h 2711051"/>
                  <a:gd name="connsiteX5-165795" fmla="*/ 3034283 w 5936218"/>
                  <a:gd name="connsiteY5-165796" fmla="*/ 236338 h 2711051"/>
                  <a:gd name="connsiteX6-165797" fmla="*/ 3082005 w 5936218"/>
                  <a:gd name="connsiteY6-165798" fmla="*/ 252245 h 2711051"/>
                  <a:gd name="connsiteX7-165799" fmla="*/ 3129459 w 5936218"/>
                  <a:gd name="connsiteY7-165800" fmla="*/ 279926 h 2711051"/>
                  <a:gd name="connsiteX8-165801" fmla="*/ 3156451 w 5936218"/>
                  <a:gd name="connsiteY8-165802" fmla="*/ 256790 h 2711051"/>
                  <a:gd name="connsiteX9-165803" fmla="*/ 3158460 w 5936218"/>
                  <a:gd name="connsiteY9-165804" fmla="*/ 265274 h 2711051"/>
                  <a:gd name="connsiteX10-165805" fmla="*/ 3168359 w 5936218"/>
                  <a:gd name="connsiteY10-165806" fmla="*/ 256790 h 2711051"/>
                  <a:gd name="connsiteX11-165807" fmla="*/ 3184984 w 5936218"/>
                  <a:gd name="connsiteY11-165808" fmla="*/ 326983 h 2711051"/>
                  <a:gd name="connsiteX12-165809" fmla="*/ 3192811 w 5936218"/>
                  <a:gd name="connsiteY12-165810" fmla="*/ 311329 h 2711051"/>
                  <a:gd name="connsiteX13-165811" fmla="*/ 3251895 w 5936218"/>
                  <a:gd name="connsiteY13-165812" fmla="*/ 290877 h 2711051"/>
                  <a:gd name="connsiteX14-165813" fmla="*/ 3259833 w 5936218"/>
                  <a:gd name="connsiteY14-165814" fmla="*/ 292251 h 2711051"/>
                  <a:gd name="connsiteX15-165815" fmla="*/ 3263802 w 5936218"/>
                  <a:gd name="connsiteY15-165816" fmla="*/ 290877 h 2711051"/>
                  <a:gd name="connsiteX16-165817" fmla="*/ 3381970 w 5936218"/>
                  <a:gd name="connsiteY16-165818" fmla="*/ 311329 h 2711051"/>
                  <a:gd name="connsiteX17-165819" fmla="*/ 3388787 w 5936218"/>
                  <a:gd name="connsiteY17-165820" fmla="*/ 370413 h 2711051"/>
                  <a:gd name="connsiteX18-165821" fmla="*/ 3531529 w 5936218"/>
                  <a:gd name="connsiteY18-165822" fmla="*/ 391404 h 2711051"/>
                  <a:gd name="connsiteX19-165823" fmla="*/ 3538225 w 5936218"/>
                  <a:gd name="connsiteY19-165824" fmla="*/ 295422 h 2711051"/>
                  <a:gd name="connsiteX20-165825" fmla="*/ 3549910 w 5936218"/>
                  <a:gd name="connsiteY20-165826" fmla="*/ 298609 h 2711051"/>
                  <a:gd name="connsiteX21-165827" fmla="*/ 3550132 w 5936218"/>
                  <a:gd name="connsiteY21-165828" fmla="*/ 295422 h 2711051"/>
                  <a:gd name="connsiteX22-165829" fmla="*/ 3625123 w 5936218"/>
                  <a:gd name="connsiteY22-165830" fmla="*/ 315874 h 2711051"/>
                  <a:gd name="connsiteX23-165831" fmla="*/ 3672301 w 5936218"/>
                  <a:gd name="connsiteY23-165832" fmla="*/ 315874 h 2711051"/>
                  <a:gd name="connsiteX24-165833" fmla="*/ 3684207 w 5936218"/>
                  <a:gd name="connsiteY24-165834" fmla="*/ 315874 h 2711051"/>
                  <a:gd name="connsiteX25-165835" fmla="*/ 3743291 w 5936218"/>
                  <a:gd name="connsiteY25-165836" fmla="*/ 381775 h 2711051"/>
                  <a:gd name="connsiteX26-165837" fmla="*/ 3759199 w 5936218"/>
                  <a:gd name="connsiteY26-165838" fmla="*/ 461312 h 2711051"/>
                  <a:gd name="connsiteX27-165839" fmla="*/ 3738747 w 5936218"/>
                  <a:gd name="connsiteY27-165840" fmla="*/ 511306 h 2711051"/>
                  <a:gd name="connsiteX28-165841" fmla="*/ 3786469 w 5936218"/>
                  <a:gd name="connsiteY28-165842" fmla="*/ 602204 h 2711051"/>
                  <a:gd name="connsiteX29-165843" fmla="*/ 3835603 w 5936218"/>
                  <a:gd name="connsiteY29-165844" fmla="*/ 638110 h 2711051"/>
                  <a:gd name="connsiteX30-165845" fmla="*/ 3865460 w 5936218"/>
                  <a:gd name="connsiteY30-165846" fmla="*/ 527213 h 2711051"/>
                  <a:gd name="connsiteX31-165847" fmla="*/ 3875077 w 5936218"/>
                  <a:gd name="connsiteY31-165848" fmla="*/ 535720 h 2711051"/>
                  <a:gd name="connsiteX32-165849" fmla="*/ 3877367 w 5936218"/>
                  <a:gd name="connsiteY32-165850" fmla="*/ 527213 h 2711051"/>
                  <a:gd name="connsiteX33-165851" fmla="*/ 3932151 w 5936218"/>
                  <a:gd name="connsiteY33-165852" fmla="*/ 575676 h 2711051"/>
                  <a:gd name="connsiteX34-165853" fmla="*/ 3988173 w 5936218"/>
                  <a:gd name="connsiteY34-165854" fmla="*/ 547665 h 2711051"/>
                  <a:gd name="connsiteX35-165855" fmla="*/ 3993852 w 5936218"/>
                  <a:gd name="connsiteY35-165856" fmla="*/ 550780 h 2711051"/>
                  <a:gd name="connsiteX36-165857" fmla="*/ 4000080 w 5936218"/>
                  <a:gd name="connsiteY36-165858" fmla="*/ 547665 h 2711051"/>
                  <a:gd name="connsiteX37-165859" fmla="*/ 4062426 w 5936218"/>
                  <a:gd name="connsiteY37-165860" fmla="*/ 581855 h 2711051"/>
                  <a:gd name="connsiteX38-165861" fmla="*/ 4085889 w 5936218"/>
                  <a:gd name="connsiteY38-165862" fmla="*/ 554483 h 2711051"/>
                  <a:gd name="connsiteX39-165863" fmla="*/ 4095563 w 5936218"/>
                  <a:gd name="connsiteY39-165864" fmla="*/ 557087 h 2711051"/>
                  <a:gd name="connsiteX40-165865" fmla="*/ 4097796 w 5936218"/>
                  <a:gd name="connsiteY40-165866" fmla="*/ 554483 h 2711051"/>
                  <a:gd name="connsiteX41-165867" fmla="*/ 4144150 w 5936218"/>
                  <a:gd name="connsiteY41-165868" fmla="*/ 566963 h 2711051"/>
                  <a:gd name="connsiteX42-165869" fmla="*/ 4117703 w 5936218"/>
                  <a:gd name="connsiteY42-165870" fmla="*/ 456767 h 2711051"/>
                  <a:gd name="connsiteX43-165871" fmla="*/ 4165425 w 5936218"/>
                  <a:gd name="connsiteY43-165872" fmla="*/ 402228 h 2711051"/>
                  <a:gd name="connsiteX44-165873" fmla="*/ 4175231 w 5936218"/>
                  <a:gd name="connsiteY44-165874" fmla="*/ 404629 h 2711051"/>
                  <a:gd name="connsiteX45-165875" fmla="*/ 4177332 w 5936218"/>
                  <a:gd name="connsiteY45-165876" fmla="*/ 402228 h 2711051"/>
                  <a:gd name="connsiteX46-165877" fmla="*/ 4511384 w 5936218"/>
                  <a:gd name="connsiteY46-165878" fmla="*/ 484036 h 2711051"/>
                  <a:gd name="connsiteX47-165879" fmla="*/ 4543199 w 5936218"/>
                  <a:gd name="connsiteY47-165880" fmla="*/ 554483 h 2711051"/>
                  <a:gd name="connsiteX48-165881" fmla="*/ 4639242 w 5936218"/>
                  <a:gd name="connsiteY48-165882" fmla="*/ 637125 h 2711051"/>
                  <a:gd name="connsiteX49-165883" fmla="*/ 4774445 w 5936218"/>
                  <a:gd name="connsiteY49-165884" fmla="*/ 618112 h 2711051"/>
                  <a:gd name="connsiteX50-165885" fmla="*/ 4778496 w 5936218"/>
                  <a:gd name="connsiteY50-165886" fmla="*/ 619216 h 2711051"/>
                  <a:gd name="connsiteX51-165887" fmla="*/ 4786352 w 5936218"/>
                  <a:gd name="connsiteY51-165888" fmla="*/ 618112 h 2711051"/>
                  <a:gd name="connsiteX52-165889" fmla="*/ 4861343 w 5936218"/>
                  <a:gd name="connsiteY52-165890" fmla="*/ 638564 h 2711051"/>
                  <a:gd name="connsiteX53-165891" fmla="*/ 4893158 w 5936218"/>
                  <a:gd name="connsiteY53-165892" fmla="*/ 681741 h 2711051"/>
                  <a:gd name="connsiteX54-165893" fmla="*/ 4888613 w 5936218"/>
                  <a:gd name="connsiteY54-165894" fmla="*/ 763549 h 2711051"/>
                  <a:gd name="connsiteX55-165895" fmla="*/ 4927677 w 5936218"/>
                  <a:gd name="connsiteY55-165896" fmla="*/ 788221 h 2711051"/>
                  <a:gd name="connsiteX56-165897" fmla="*/ 4967605 w 5936218"/>
                  <a:gd name="connsiteY56-165898" fmla="*/ 774912 h 2711051"/>
                  <a:gd name="connsiteX57-165899" fmla="*/ 5038051 w 5936218"/>
                  <a:gd name="connsiteY57-165900" fmla="*/ 768094 h 2711051"/>
                  <a:gd name="connsiteX58-165901" fmla="*/ 5040730 w 5936218"/>
                  <a:gd name="connsiteY58-165902" fmla="*/ 768987 h 2711051"/>
                  <a:gd name="connsiteX59-165903" fmla="*/ 5049958 w 5936218"/>
                  <a:gd name="connsiteY59-165904" fmla="*/ 768094 h 2711051"/>
                  <a:gd name="connsiteX60-165905" fmla="*/ 5114249 w 5936218"/>
                  <a:gd name="connsiteY60-165906" fmla="*/ 789525 h 2711051"/>
                  <a:gd name="connsiteX61-165907" fmla="*/ 5176671 w 5936218"/>
                  <a:gd name="connsiteY61-165908" fmla="*/ 779457 h 2711051"/>
                  <a:gd name="connsiteX62-165909" fmla="*/ 5177801 w 5936218"/>
                  <a:gd name="connsiteY62-165910" fmla="*/ 781195 h 2711051"/>
                  <a:gd name="connsiteX63-165911" fmla="*/ 5188578 w 5936218"/>
                  <a:gd name="connsiteY63-165912" fmla="*/ 779457 h 2711051"/>
                  <a:gd name="connsiteX64-165913" fmla="*/ 5243719 w 5936218"/>
                  <a:gd name="connsiteY64-165914" fmla="*/ 864288 h 2711051"/>
                  <a:gd name="connsiteX65-165915" fmla="*/ 5283477 w 5936218"/>
                  <a:gd name="connsiteY65-165916" fmla="*/ 833996 h 2711051"/>
                  <a:gd name="connsiteX66-165917" fmla="*/ 5258480 w 5936218"/>
                  <a:gd name="connsiteY66-165918" fmla="*/ 768094 h 2711051"/>
                  <a:gd name="connsiteX67-165919" fmla="*/ 5267570 w 5936218"/>
                  <a:gd name="connsiteY67-165920" fmla="*/ 720373 h 2711051"/>
                  <a:gd name="connsiteX68-165921" fmla="*/ 5278896 w 5936218"/>
                  <a:gd name="connsiteY68-165922" fmla="*/ 723422 h 2711051"/>
                  <a:gd name="connsiteX69-165923" fmla="*/ 5279477 w 5936218"/>
                  <a:gd name="connsiteY69-165924" fmla="*/ 720373 h 2711051"/>
                  <a:gd name="connsiteX70-165925" fmla="*/ 5395510 w 5936218"/>
                  <a:gd name="connsiteY70-165926" fmla="*/ 751612 h 2711051"/>
                  <a:gd name="connsiteX71-165927" fmla="*/ 5463001 w 5936218"/>
                  <a:gd name="connsiteY71-165928" fmla="*/ 747642 h 2711051"/>
                  <a:gd name="connsiteX72-165929" fmla="*/ 5464386 w 5936218"/>
                  <a:gd name="connsiteY72-165930" fmla="*/ 748261 h 2711051"/>
                  <a:gd name="connsiteX73-165931" fmla="*/ 5474909 w 5936218"/>
                  <a:gd name="connsiteY73-165932" fmla="*/ 747642 h 2711051"/>
                  <a:gd name="connsiteX74-165933" fmla="*/ 5581715 w 5936218"/>
                  <a:gd name="connsiteY74-165934" fmla="*/ 795364 h 2711051"/>
                  <a:gd name="connsiteX75-165935" fmla="*/ 5633981 w 5936218"/>
                  <a:gd name="connsiteY75-165936" fmla="*/ 838541 h 2711051"/>
                  <a:gd name="connsiteX76-165937" fmla="*/ 5720335 w 5936218"/>
                  <a:gd name="connsiteY76-165938" fmla="*/ 918077 h 2711051"/>
                  <a:gd name="connsiteX77-165939" fmla="*/ 5822595 w 5936218"/>
                  <a:gd name="connsiteY77-165940" fmla="*/ 1015793 h 2711051"/>
                  <a:gd name="connsiteX78-165941" fmla="*/ 5818051 w 5936218"/>
                  <a:gd name="connsiteY78-165942" fmla="*/ 1070332 h 2711051"/>
                  <a:gd name="connsiteX79-165943" fmla="*/ 5825679 w 5936218"/>
                  <a:gd name="connsiteY79-165944" fmla="*/ 1077960 h 2711051"/>
                  <a:gd name="connsiteX80-165945" fmla="*/ 5822051 w 5936218"/>
                  <a:gd name="connsiteY80-165946" fmla="*/ 1027155 h 2711051"/>
                  <a:gd name="connsiteX81-165947" fmla="*/ 5834092 w 5936218"/>
                  <a:gd name="connsiteY81-165948" fmla="*/ 1029028 h 2711051"/>
                  <a:gd name="connsiteX82-165949" fmla="*/ 5833958 w 5936218"/>
                  <a:gd name="connsiteY82-165950" fmla="*/ 1027155 h 2711051"/>
                  <a:gd name="connsiteX83-165951" fmla="*/ 5936219 w 5936218"/>
                  <a:gd name="connsiteY83-165952" fmla="*/ 1043062 h 2711051"/>
                  <a:gd name="connsiteX84-165953" fmla="*/ 5908949 w 5936218"/>
                  <a:gd name="connsiteY84-165954" fmla="*/ 1258947 h 2711051"/>
                  <a:gd name="connsiteX85-165955" fmla="*/ 5893042 w 5936218"/>
                  <a:gd name="connsiteY85-165956" fmla="*/ 1274854 h 2711051"/>
                  <a:gd name="connsiteX86-165957" fmla="*/ 5861227 w 5936218"/>
                  <a:gd name="connsiteY86-165958" fmla="*/ 1274854 h 2711051"/>
                  <a:gd name="connsiteX87-165959" fmla="*/ 5817506 w 5936218"/>
                  <a:gd name="connsiteY87-165960" fmla="*/ 1240767 h 2711051"/>
                  <a:gd name="connsiteX88-165961" fmla="*/ 5767511 w 5936218"/>
                  <a:gd name="connsiteY88-165962" fmla="*/ 1215770 h 2711051"/>
                  <a:gd name="connsiteX89-165963" fmla="*/ 5729132 w 5936218"/>
                  <a:gd name="connsiteY89-165964" fmla="*/ 1167751 h 2711051"/>
                  <a:gd name="connsiteX90-165965" fmla="*/ 5695337 w 5936218"/>
                  <a:gd name="connsiteY90-165966" fmla="*/ 1177138 h 2711051"/>
                  <a:gd name="connsiteX91-165967" fmla="*/ 5693366 w 5936218"/>
                  <a:gd name="connsiteY91-165968" fmla="*/ 1174378 h 2711051"/>
                  <a:gd name="connsiteX92-165969" fmla="*/ 5640799 w 5936218"/>
                  <a:gd name="connsiteY92-165970" fmla="*/ 1133961 h 2711051"/>
                  <a:gd name="connsiteX93-165971" fmla="*/ 5656705 w 5936218"/>
                  <a:gd name="connsiteY93-165972" fmla="*/ 1177138 h 2711051"/>
                  <a:gd name="connsiteX94-165973" fmla="*/ 5586259 w 5936218"/>
                  <a:gd name="connsiteY94-165974" fmla="*/ 1252129 h 2711051"/>
                  <a:gd name="connsiteX95-165975" fmla="*/ 5575676 w 5936218"/>
                  <a:gd name="connsiteY95-165976" fmla="*/ 1251121 h 2711051"/>
                  <a:gd name="connsiteX96-165977" fmla="*/ 5539436 w 5936218"/>
                  <a:gd name="connsiteY96-165978" fmla="*/ 1248804 h 2711051"/>
                  <a:gd name="connsiteX97-165979" fmla="*/ 5593077 w 5936218"/>
                  <a:gd name="connsiteY97-165980" fmla="*/ 1354390 h 2711051"/>
                  <a:gd name="connsiteX98-165981" fmla="*/ 5613529 w 5936218"/>
                  <a:gd name="connsiteY98-165982" fmla="*/ 1413474 h 2711051"/>
                  <a:gd name="connsiteX99-165983" fmla="*/ 5608984 w 5936218"/>
                  <a:gd name="connsiteY99-165984" fmla="*/ 1436199 h 2711051"/>
                  <a:gd name="connsiteX100-165985" fmla="*/ 5597799 w 5936218"/>
                  <a:gd name="connsiteY100-165986" fmla="*/ 1432590 h 2711051"/>
                  <a:gd name="connsiteX101-165987" fmla="*/ 5534271 w 5936218"/>
                  <a:gd name="connsiteY101-165988" fmla="*/ 1415939 h 2711051"/>
                  <a:gd name="connsiteX102-165989" fmla="*/ 5436277 w 5936218"/>
                  <a:gd name="connsiteY102-165990" fmla="*/ 1472558 h 2711051"/>
                  <a:gd name="connsiteX103-165991" fmla="*/ 5397645 w 5936218"/>
                  <a:gd name="connsiteY103-165992" fmla="*/ 1483921 h 2711051"/>
                  <a:gd name="connsiteX104-165993" fmla="*/ 5345378 w 5936218"/>
                  <a:gd name="connsiteY104-165994" fmla="*/ 1538460 h 2711051"/>
                  <a:gd name="connsiteX105-165995" fmla="*/ 5290839 w 5936218"/>
                  <a:gd name="connsiteY105-165996" fmla="*/ 1586181 h 2711051"/>
                  <a:gd name="connsiteX106-165997" fmla="*/ 5274932 w 5936218"/>
                  <a:gd name="connsiteY106-165998" fmla="*/ 1617996 h 2711051"/>
                  <a:gd name="connsiteX107-165999" fmla="*/ 5267238 w 5936218"/>
                  <a:gd name="connsiteY107-166000" fmla="*/ 1609569 h 2711051"/>
                  <a:gd name="connsiteX108-166001" fmla="*/ 5263025 w 5936218"/>
                  <a:gd name="connsiteY108-166002" fmla="*/ 1617996 h 2711051"/>
                  <a:gd name="connsiteX109-166003" fmla="*/ 5219538 w 5936218"/>
                  <a:gd name="connsiteY109-166004" fmla="*/ 1570368 h 2711051"/>
                  <a:gd name="connsiteX110-166005" fmla="*/ 5129494 w 5936218"/>
                  <a:gd name="connsiteY110-166006" fmla="*/ 1624813 h 2711051"/>
                  <a:gd name="connsiteX111-166007" fmla="*/ 5126389 w 5936218"/>
                  <a:gd name="connsiteY111-166008" fmla="*/ 1619491 h 2711051"/>
                  <a:gd name="connsiteX112-166009" fmla="*/ 5117587 w 5936218"/>
                  <a:gd name="connsiteY112-166010" fmla="*/ 1624813 h 2711051"/>
                  <a:gd name="connsiteX113-166011" fmla="*/ 5105544 w 5936218"/>
                  <a:gd name="connsiteY113-166012" fmla="*/ 1604167 h 2711051"/>
                  <a:gd name="connsiteX114-166013" fmla="*/ 5074955 w 5936218"/>
                  <a:gd name="connsiteY114-166014" fmla="*/ 1629358 h 2711051"/>
                  <a:gd name="connsiteX115-166015" fmla="*/ 5065718 w 5936218"/>
                  <a:gd name="connsiteY115-166016" fmla="*/ 1627159 h 2711051"/>
                  <a:gd name="connsiteX116-166017" fmla="*/ 5063048 w 5936218"/>
                  <a:gd name="connsiteY116-166018" fmla="*/ 1629358 h 2711051"/>
                  <a:gd name="connsiteX117-166019" fmla="*/ 5026594 w 5936218"/>
                  <a:gd name="connsiteY117-166020" fmla="*/ 1620679 h 2711051"/>
                  <a:gd name="connsiteX118-166021" fmla="*/ 5015871 w 5936218"/>
                  <a:gd name="connsiteY118-166022" fmla="*/ 1665718 h 2711051"/>
                  <a:gd name="connsiteX119-166023" fmla="*/ 4974967 w 5936218"/>
                  <a:gd name="connsiteY119-166024" fmla="*/ 1731619 h 2711051"/>
                  <a:gd name="connsiteX120-166025" fmla="*/ 4974967 w 5936218"/>
                  <a:gd name="connsiteY120-166026" fmla="*/ 1763434 h 2711051"/>
                  <a:gd name="connsiteX121-166027" fmla="*/ 5011326 w 5936218"/>
                  <a:gd name="connsiteY121-166028" fmla="*/ 1877057 h 2711051"/>
                  <a:gd name="connsiteX122-166029" fmla="*/ 4999419 w 5936218"/>
                  <a:gd name="connsiteY122-166030" fmla="*/ 1877057 h 2711051"/>
                  <a:gd name="connsiteX123-166031" fmla="*/ 4974967 w 5936218"/>
                  <a:gd name="connsiteY123-166032" fmla="*/ 1877057 h 2711051"/>
                  <a:gd name="connsiteX124-166033" fmla="*/ 4963605 w 5936218"/>
                  <a:gd name="connsiteY124-166034" fmla="*/ 1929323 h 2711051"/>
                  <a:gd name="connsiteX125-166035" fmla="*/ 4974967 w 5936218"/>
                  <a:gd name="connsiteY125-166036" fmla="*/ 1956593 h 2711051"/>
                  <a:gd name="connsiteX126-166037" fmla="*/ 4909065 w 5936218"/>
                  <a:gd name="connsiteY126-166038" fmla="*/ 1990680 h 2711051"/>
                  <a:gd name="connsiteX127-166039" fmla="*/ 4897703 w 5936218"/>
                  <a:gd name="connsiteY127-166040" fmla="*/ 2058854 h 2711051"/>
                  <a:gd name="connsiteX128-166041" fmla="*/ 4845437 w 5936218"/>
                  <a:gd name="connsiteY128-166042" fmla="*/ 2074761 h 2711051"/>
                  <a:gd name="connsiteX129-166043" fmla="*/ 4834074 w 5936218"/>
                  <a:gd name="connsiteY129-166044" fmla="*/ 2133845 h 2711051"/>
                  <a:gd name="connsiteX130-166045" fmla="*/ 4779535 w 5936218"/>
                  <a:gd name="connsiteY130-166046" fmla="*/ 2192929 h 2711051"/>
                  <a:gd name="connsiteX131-166047" fmla="*/ 4777225 w 5936218"/>
                  <a:gd name="connsiteY131-166048" fmla="*/ 2182533 h 2711051"/>
                  <a:gd name="connsiteX132-166049" fmla="*/ 4767628 w 5936218"/>
                  <a:gd name="connsiteY132-166050" fmla="*/ 2192929 h 2711051"/>
                  <a:gd name="connsiteX133-166051" fmla="*/ 4758538 w 5936218"/>
                  <a:gd name="connsiteY133-166052" fmla="*/ 2152025 h 2711051"/>
                  <a:gd name="connsiteX134-166053" fmla="*/ 4742631 w 5936218"/>
                  <a:gd name="connsiteY134-166054" fmla="*/ 2065671 h 2711051"/>
                  <a:gd name="connsiteX135-166055" fmla="*/ 4715361 w 5936218"/>
                  <a:gd name="connsiteY135-166056" fmla="*/ 1924779 h 2711051"/>
                  <a:gd name="connsiteX136-166057" fmla="*/ 4735813 w 5936218"/>
                  <a:gd name="connsiteY136-166058" fmla="*/ 1833880 h 2711051"/>
                  <a:gd name="connsiteX137-166059" fmla="*/ 4767628 w 5936218"/>
                  <a:gd name="connsiteY137-166060" fmla="*/ 1790703 h 2711051"/>
                  <a:gd name="connsiteX138-166061" fmla="*/ 4767628 w 5936218"/>
                  <a:gd name="connsiteY138-166062" fmla="*/ 1763434 h 2711051"/>
                  <a:gd name="connsiteX139-166063" fmla="*/ 4826712 w 5936218"/>
                  <a:gd name="connsiteY139-166064" fmla="*/ 1747526 h 2711051"/>
                  <a:gd name="connsiteX140-166065" fmla="*/ 4892613 w 5936218"/>
                  <a:gd name="connsiteY140-166066" fmla="*/ 1656628 h 2711051"/>
                  <a:gd name="connsiteX141-166067" fmla="*/ 4956243 w 5936218"/>
                  <a:gd name="connsiteY141-166068" fmla="*/ 1581637 h 2711051"/>
                  <a:gd name="connsiteX142-166069" fmla="*/ 5022143 w 5936218"/>
                  <a:gd name="connsiteY142-166070" fmla="*/ 1522552 h 2711051"/>
                  <a:gd name="connsiteX143-166071" fmla="*/ 5046694 w 5936218"/>
                  <a:gd name="connsiteY143-166072" fmla="*/ 1415425 h 2711051"/>
                  <a:gd name="connsiteX144-166073" fmla="*/ 5015871 w 5936218"/>
                  <a:gd name="connsiteY144-166074" fmla="*/ 1420292 h 2711051"/>
                  <a:gd name="connsiteX145-166075" fmla="*/ 4995419 w 5936218"/>
                  <a:gd name="connsiteY145-166076" fmla="*/ 1483921 h 2711051"/>
                  <a:gd name="connsiteX146-166077" fmla="*/ 4904521 w 5936218"/>
                  <a:gd name="connsiteY146-166078" fmla="*/ 1570274 h 2711051"/>
                  <a:gd name="connsiteX147-166079" fmla="*/ 4901708 w 5936218"/>
                  <a:gd name="connsiteY147-166080" fmla="*/ 1561634 h 2711051"/>
                  <a:gd name="connsiteX148-166081" fmla="*/ 4892613 w 5936218"/>
                  <a:gd name="connsiteY148-166082" fmla="*/ 1570274 h 2711051"/>
                  <a:gd name="connsiteX149-166083" fmla="*/ 4861835 w 5936218"/>
                  <a:gd name="connsiteY149-166084" fmla="*/ 1475740 h 2711051"/>
                  <a:gd name="connsiteX150-166085" fmla="*/ 4779535 w 5936218"/>
                  <a:gd name="connsiteY150-166086" fmla="*/ 1499828 h 2711051"/>
                  <a:gd name="connsiteX151-166087" fmla="*/ 4684091 w 5936218"/>
                  <a:gd name="connsiteY151-166088" fmla="*/ 1624813 h 2711051"/>
                  <a:gd name="connsiteX152-166089" fmla="*/ 4715906 w 5936218"/>
                  <a:gd name="connsiteY152-166090" fmla="*/ 1672535 h 2711051"/>
                  <a:gd name="connsiteX153-166091" fmla="*/ 4636369 w 5936218"/>
                  <a:gd name="connsiteY153-166092" fmla="*/ 1688442 h 2711051"/>
                  <a:gd name="connsiteX154-166093" fmla="*/ 4577285 w 5936218"/>
                  <a:gd name="connsiteY154-166094" fmla="*/ 1692987 h 2711051"/>
                  <a:gd name="connsiteX155-166095" fmla="*/ 4577373 w 5936218"/>
                  <a:gd name="connsiteY155-166096" fmla="*/ 1692065 h 2711051"/>
                  <a:gd name="connsiteX156-166097" fmla="*/ 4565379 w 5936218"/>
                  <a:gd name="connsiteY156-166098" fmla="*/ 1692987 h 2711051"/>
                  <a:gd name="connsiteX157-166099" fmla="*/ 4569923 w 5936218"/>
                  <a:gd name="connsiteY157-166100" fmla="*/ 1645266 h 2711051"/>
                  <a:gd name="connsiteX158-166101" fmla="*/ 4520081 w 5936218"/>
                  <a:gd name="connsiteY158-166102" fmla="*/ 1635680 h 2711051"/>
                  <a:gd name="connsiteX159-166103" fmla="*/ 4475025 w 5936218"/>
                  <a:gd name="connsiteY159-166104" fmla="*/ 1665718 h 2711051"/>
                  <a:gd name="connsiteX160-166105" fmla="*/ 4464394 w 5936218"/>
                  <a:gd name="connsiteY160-166106" fmla="*/ 1664867 h 2711051"/>
                  <a:gd name="connsiteX161-166107" fmla="*/ 4463118 w 5936218"/>
                  <a:gd name="connsiteY161-166108" fmla="*/ 1665718 h 2711051"/>
                  <a:gd name="connsiteX162-166109" fmla="*/ 4357637 w 5936218"/>
                  <a:gd name="connsiteY162-166110" fmla="*/ 1657279 h 2711051"/>
                  <a:gd name="connsiteX163-166111" fmla="*/ 4243233 w 5936218"/>
                  <a:gd name="connsiteY163-166112" fmla="*/ 1677080 h 2711051"/>
                  <a:gd name="connsiteX164-166113" fmla="*/ 4125065 w 5936218"/>
                  <a:gd name="connsiteY164-166114" fmla="*/ 1811155 h 2711051"/>
                  <a:gd name="connsiteX165-166115" fmla="*/ 4106341 w 5936218"/>
                  <a:gd name="connsiteY165-166116" fmla="*/ 1995225 h 2711051"/>
                  <a:gd name="connsiteX166-166117" fmla="*/ 4117411 w 5936218"/>
                  <a:gd name="connsiteY166-166118" fmla="*/ 1996527 h 2711051"/>
                  <a:gd name="connsiteX167-166119" fmla="*/ 4211419 w 5936218"/>
                  <a:gd name="connsiteY167-166120" fmla="*/ 2070216 h 2711051"/>
                  <a:gd name="connsiteX168-166121" fmla="*/ 4215964 w 5936218"/>
                  <a:gd name="connsiteY168-166122" fmla="*/ 2117938 h 2711051"/>
                  <a:gd name="connsiteX169-166123" fmla="*/ 4184149 w 5936218"/>
                  <a:gd name="connsiteY169-166124" fmla="*/ 2177022 h 2711051"/>
                  <a:gd name="connsiteX170-166125" fmla="*/ 4177332 w 5936218"/>
                  <a:gd name="connsiteY170-166126" fmla="*/ 2247468 h 2711051"/>
                  <a:gd name="connsiteX171-166127" fmla="*/ 4161425 w 5936218"/>
                  <a:gd name="connsiteY171-166128" fmla="*/ 2333822 h 2711051"/>
                  <a:gd name="connsiteX172-166129" fmla="*/ 4109158 w 5936218"/>
                  <a:gd name="connsiteY172-166130" fmla="*/ 2413358 h 2711051"/>
                  <a:gd name="connsiteX173-166131" fmla="*/ 4097796 w 5936218"/>
                  <a:gd name="connsiteY173-166132" fmla="*/ 2451990 h 2711051"/>
                  <a:gd name="connsiteX174-166133" fmla="*/ 4043257 w 5936218"/>
                  <a:gd name="connsiteY174-166134" fmla="*/ 2511074 h 2711051"/>
                  <a:gd name="connsiteX175-166135" fmla="*/ 3995535 w 5936218"/>
                  <a:gd name="connsiteY175-166136" fmla="*/ 2570158 h 2711051"/>
                  <a:gd name="connsiteX176-166137" fmla="*/ 3975083 w 5936218"/>
                  <a:gd name="connsiteY176-166138" fmla="*/ 2601973 h 2711051"/>
                  <a:gd name="connsiteX177-166139" fmla="*/ 3925089 w 5936218"/>
                  <a:gd name="connsiteY177-166140" fmla="*/ 2629242 h 2711051"/>
                  <a:gd name="connsiteX178-166141" fmla="*/ 3913182 w 5936218"/>
                  <a:gd name="connsiteY178-166142" fmla="*/ 2629242 h 2711051"/>
                  <a:gd name="connsiteX179-166143" fmla="*/ 3904637 w 5936218"/>
                  <a:gd name="connsiteY179-166144" fmla="*/ 2629242 h 2711051"/>
                  <a:gd name="connsiteX180-166145" fmla="*/ 3892729 w 5936218"/>
                  <a:gd name="connsiteY180-166146" fmla="*/ 2629242 h 2711051"/>
                  <a:gd name="connsiteX181-166147" fmla="*/ 3829645 w 5936218"/>
                  <a:gd name="connsiteY181-166148" fmla="*/ 2640605 h 2711051"/>
                  <a:gd name="connsiteX182-166149" fmla="*/ 3822828 w 5936218"/>
                  <a:gd name="connsiteY182-166150" fmla="*/ 2661057 h 2711051"/>
                  <a:gd name="connsiteX183-166151" fmla="*/ 3818283 w 5936218"/>
                  <a:gd name="connsiteY183-166152" fmla="*/ 2651967 h 2711051"/>
                  <a:gd name="connsiteX184-166153" fmla="*/ 3818283 w 5936218"/>
                  <a:gd name="connsiteY184-166154" fmla="*/ 2640241 h 2711051"/>
                  <a:gd name="connsiteX185-166155" fmla="*/ 3849553 w 5936218"/>
                  <a:gd name="connsiteY185-166156" fmla="*/ 2499712 h 2711051"/>
                  <a:gd name="connsiteX186-166157" fmla="*/ 3858814 w 5936218"/>
                  <a:gd name="connsiteY186-166158" fmla="*/ 2501917 h 2711051"/>
                  <a:gd name="connsiteX187-166159" fmla="*/ 3861460 w 5936218"/>
                  <a:gd name="connsiteY187-166160" fmla="*/ 2499712 h 2711051"/>
                  <a:gd name="connsiteX188-166161" fmla="*/ 3898487 w 5936218"/>
                  <a:gd name="connsiteY188-166162" fmla="*/ 2508528 h 2711051"/>
                  <a:gd name="connsiteX189-166163" fmla="*/ 3919999 w 5936218"/>
                  <a:gd name="connsiteY189-166164" fmla="*/ 2463353 h 2711051"/>
                  <a:gd name="connsiteX190-166165" fmla="*/ 3935906 w 5936218"/>
                  <a:gd name="connsiteY190-166166" fmla="*/ 2404268 h 2711051"/>
                  <a:gd name="connsiteX191-166167" fmla="*/ 3947269 w 5936218"/>
                  <a:gd name="connsiteY191-166168" fmla="*/ 2381544 h 2711051"/>
                  <a:gd name="connsiteX192-166169" fmla="*/ 3966292 w 5936218"/>
                  <a:gd name="connsiteY192-166170" fmla="*/ 2337156 h 2711051"/>
                  <a:gd name="connsiteX193-166171" fmla="*/ 3915999 w 5936218"/>
                  <a:gd name="connsiteY193-166172" fmla="*/ 2349729 h 2711051"/>
                  <a:gd name="connsiteX194-166173" fmla="*/ 3888729 w 5936218"/>
                  <a:gd name="connsiteY194-166174" fmla="*/ 2372454 h 2711051"/>
                  <a:gd name="connsiteX195-166175" fmla="*/ 3876822 w 5936218"/>
                  <a:gd name="connsiteY195-166176" fmla="*/ 2372454 h 2711051"/>
                  <a:gd name="connsiteX196-166177" fmla="*/ 3829645 w 5936218"/>
                  <a:gd name="connsiteY196-166178" fmla="*/ 2372454 h 2711051"/>
                  <a:gd name="connsiteX197-166179" fmla="*/ 3817738 w 5936218"/>
                  <a:gd name="connsiteY197-166180" fmla="*/ 2372454 h 2711051"/>
                  <a:gd name="connsiteX198-166181" fmla="*/ 3801831 w 5936218"/>
                  <a:gd name="connsiteY198-166182" fmla="*/ 2317915 h 2711051"/>
                  <a:gd name="connsiteX199-166183" fmla="*/ 3758654 w 5936218"/>
                  <a:gd name="connsiteY199-166184" fmla="*/ 2279283 h 2711051"/>
                  <a:gd name="connsiteX200-166185" fmla="*/ 3692753 w 5936218"/>
                  <a:gd name="connsiteY200-166186" fmla="*/ 2263376 h 2711051"/>
                  <a:gd name="connsiteX201-166187" fmla="*/ 3683663 w 5936218"/>
                  <a:gd name="connsiteY201-166188" fmla="*/ 2204292 h 2711051"/>
                  <a:gd name="connsiteX202-166189" fmla="*/ 3672301 w 5936218"/>
                  <a:gd name="connsiteY202-166190" fmla="*/ 2172477 h 2711051"/>
                  <a:gd name="connsiteX203-166191" fmla="*/ 3656393 w 5936218"/>
                  <a:gd name="connsiteY203-166192" fmla="*/ 2145208 h 2711051"/>
                  <a:gd name="connsiteX204-166193" fmla="*/ 3633669 w 5936218"/>
                  <a:gd name="connsiteY204-166194" fmla="*/ 2086123 h 2711051"/>
                  <a:gd name="connsiteX205-166195" fmla="*/ 3601854 w 5936218"/>
                  <a:gd name="connsiteY205-166196" fmla="*/ 2065671 h 2711051"/>
                  <a:gd name="connsiteX206-166197" fmla="*/ 3545995 w 5936218"/>
                  <a:gd name="connsiteY206-166198" fmla="*/ 2044187 h 2711051"/>
                  <a:gd name="connsiteX207-166199" fmla="*/ 3506955 w 5936218"/>
                  <a:gd name="connsiteY207-166200" fmla="*/ 2049764 h 2711051"/>
                  <a:gd name="connsiteX208-166201" fmla="*/ 3463779 w 5936218"/>
                  <a:gd name="connsiteY208-166202" fmla="*/ 2058854 h 2711051"/>
                  <a:gd name="connsiteX209-166203" fmla="*/ 3431964 w 5936218"/>
                  <a:gd name="connsiteY209-166204" fmla="*/ 2086123 h 2711051"/>
                  <a:gd name="connsiteX210-166205" fmla="*/ 3452416 w 5936218"/>
                  <a:gd name="connsiteY210-166206" fmla="*/ 2102031 h 2711051"/>
                  <a:gd name="connsiteX211-166207" fmla="*/ 3452416 w 5936218"/>
                  <a:gd name="connsiteY211-166208" fmla="*/ 2133845 h 2711051"/>
                  <a:gd name="connsiteX212-166209" fmla="*/ 1811153 w 5936218"/>
                  <a:gd name="connsiteY212-166210" fmla="*/ 1999770 h 2711051"/>
                  <a:gd name="connsiteX213-166211" fmla="*/ 1748069 w 5936218"/>
                  <a:gd name="connsiteY213-166212" fmla="*/ 2038402 h 2711051"/>
                  <a:gd name="connsiteX214-166213" fmla="*/ 1711709 w 5936218"/>
                  <a:gd name="connsiteY214-166214" fmla="*/ 2042947 h 2711051"/>
                  <a:gd name="connsiteX215-166215" fmla="*/ 1711926 w 5936218"/>
                  <a:gd name="connsiteY215-166216" fmla="*/ 2041431 h 2711051"/>
                  <a:gd name="connsiteX216-166217" fmla="*/ 1699803 w 5936218"/>
                  <a:gd name="connsiteY216-166218" fmla="*/ 2042947 h 2711051"/>
                  <a:gd name="connsiteX217-166219" fmla="*/ 1704347 w 5936218"/>
                  <a:gd name="connsiteY217-166220" fmla="*/ 2011132 h 2711051"/>
                  <a:gd name="connsiteX218-166221" fmla="*/ 1662460 w 5936218"/>
                  <a:gd name="connsiteY218-166222" fmla="*/ 1993181 h 2711051"/>
                  <a:gd name="connsiteX219-166223" fmla="*/ 1629901 w 5936218"/>
                  <a:gd name="connsiteY219-166224" fmla="*/ 2006587 h 2711051"/>
                  <a:gd name="connsiteX220-166225" fmla="*/ 1629300 w 5936218"/>
                  <a:gd name="connsiteY220-166226" fmla="*/ 2001932 h 2711051"/>
                  <a:gd name="connsiteX221-166227" fmla="*/ 1617994 w 5936218"/>
                  <a:gd name="connsiteY221-166228" fmla="*/ 2006587 h 2711051"/>
                  <a:gd name="connsiteX222-166229" fmla="*/ 1608904 w 5936218"/>
                  <a:gd name="connsiteY222-166230" fmla="*/ 1936141 h 2711051"/>
                  <a:gd name="connsiteX223-166231" fmla="*/ 1552684 w 5936218"/>
                  <a:gd name="connsiteY223-166232" fmla="*/ 1926448 h 2711051"/>
                  <a:gd name="connsiteX224-166233" fmla="*/ 1518550 w 5936218"/>
                  <a:gd name="connsiteY224-166234" fmla="*/ 1952048 h 2711051"/>
                  <a:gd name="connsiteX225-166235" fmla="*/ 1425379 w 5936218"/>
                  <a:gd name="connsiteY225-166236" fmla="*/ 1972500 h 2711051"/>
                  <a:gd name="connsiteX226-166237" fmla="*/ 1409472 w 5936218"/>
                  <a:gd name="connsiteY226-166238" fmla="*/ 1990680 h 2711051"/>
                  <a:gd name="connsiteX227-166239" fmla="*/ 1270852 w 5936218"/>
                  <a:gd name="connsiteY227-166240" fmla="*/ 2011132 h 2711051"/>
                  <a:gd name="connsiteX228-166241" fmla="*/ 1254945 w 5936218"/>
                  <a:gd name="connsiteY228-166242" fmla="*/ 2031584 h 2711051"/>
                  <a:gd name="connsiteX229-166243" fmla="*/ 1282214 w 5936218"/>
                  <a:gd name="connsiteY229-166244" fmla="*/ 2074761 h 2711051"/>
                  <a:gd name="connsiteX230-166245" fmla="*/ 1243582 w 5936218"/>
                  <a:gd name="connsiteY230-166246" fmla="*/ 2090668 h 2711051"/>
                  <a:gd name="connsiteX231-166247" fmla="*/ 1254945 w 5936218"/>
                  <a:gd name="connsiteY231-166248" fmla="*/ 2108848 h 2711051"/>
                  <a:gd name="connsiteX232-166249" fmla="*/ 1216313 w 5936218"/>
                  <a:gd name="connsiteY232-166250" fmla="*/ 2133845 h 2711051"/>
                  <a:gd name="connsiteX233-166251" fmla="*/ 1275397 w 5936218"/>
                  <a:gd name="connsiteY233-166252" fmla="*/ 2177022 h 2711051"/>
                  <a:gd name="connsiteX234-166253" fmla="*/ 1270852 w 5936218"/>
                  <a:gd name="connsiteY234-166254" fmla="*/ 2204292 h 2711051"/>
                  <a:gd name="connsiteX235-166255" fmla="*/ 1259108 w 5936218"/>
                  <a:gd name="connsiteY235-166256" fmla="*/ 2203313 h 2711051"/>
                  <a:gd name="connsiteX236-166257" fmla="*/ 1258945 w 5936218"/>
                  <a:gd name="connsiteY236-166258" fmla="*/ 2204292 h 2711051"/>
                  <a:gd name="connsiteX237-166259" fmla="*/ 1215644 w 5936218"/>
                  <a:gd name="connsiteY237-166260" fmla="*/ 2200683 h 2711051"/>
                  <a:gd name="connsiteX238-166261" fmla="*/ 1204950 w 5936218"/>
                  <a:gd name="connsiteY238-166262" fmla="*/ 2215654 h 2711051"/>
                  <a:gd name="connsiteX239-166263" fmla="*/ 1196495 w 5936218"/>
                  <a:gd name="connsiteY239-166264" fmla="*/ 2210822 h 2711051"/>
                  <a:gd name="connsiteX240-166265" fmla="*/ 1193043 w 5936218"/>
                  <a:gd name="connsiteY240-166266" fmla="*/ 2215654 h 2711051"/>
                  <a:gd name="connsiteX241-166267" fmla="*/ 1145322 w 5936218"/>
                  <a:gd name="connsiteY241-166268" fmla="*/ 2188384 h 2711051"/>
                  <a:gd name="connsiteX242-166269" fmla="*/ 1098145 w 5936218"/>
                  <a:gd name="connsiteY242-166270" fmla="*/ 2188384 h 2711051"/>
                  <a:gd name="connsiteX243-166271" fmla="*/ 1061785 w 5936218"/>
                  <a:gd name="connsiteY243-166272" fmla="*/ 2215654 h 2711051"/>
                  <a:gd name="connsiteX244-166273" fmla="*/ 1055322 w 5936218"/>
                  <a:gd name="connsiteY244-166274" fmla="*/ 2211571 h 2711051"/>
                  <a:gd name="connsiteX245-166275" fmla="*/ 1049878 w 5936218"/>
                  <a:gd name="connsiteY245-166276" fmla="*/ 2215654 h 2711051"/>
                  <a:gd name="connsiteX246-166277" fmla="*/ 1006701 w 5936218"/>
                  <a:gd name="connsiteY246-166278" fmla="*/ 2188384 h 2711051"/>
                  <a:gd name="connsiteX247-166279" fmla="*/ 924893 w 5936218"/>
                  <a:gd name="connsiteY247-166280" fmla="*/ 2152025 h 2711051"/>
                  <a:gd name="connsiteX248-166281" fmla="*/ 877716 w 5936218"/>
                  <a:gd name="connsiteY248-166282" fmla="*/ 2152025 h 2711051"/>
                  <a:gd name="connsiteX249-166283" fmla="*/ 802724 w 5936218"/>
                  <a:gd name="connsiteY249-166284" fmla="*/ 2215654 h 2711051"/>
                  <a:gd name="connsiteX250-166285" fmla="*/ 798179 w 5936218"/>
                  <a:gd name="connsiteY250-166286" fmla="*/ 2258831 h 2711051"/>
                  <a:gd name="connsiteX251-166287" fmla="*/ 787406 w 5936218"/>
                  <a:gd name="connsiteY251-166288" fmla="*/ 2248058 h 2711051"/>
                  <a:gd name="connsiteX252-166289" fmla="*/ 786272 w 5936218"/>
                  <a:gd name="connsiteY252-166290" fmla="*/ 2258831 h 2711051"/>
                  <a:gd name="connsiteX253-166291" fmla="*/ 756063 w 5936218"/>
                  <a:gd name="connsiteY253-166292" fmla="*/ 2228621 h 2711051"/>
                  <a:gd name="connsiteX254-166293" fmla="*/ 732278 w 5936218"/>
                  <a:gd name="connsiteY254-166294" fmla="*/ 2286100 h 2711051"/>
                  <a:gd name="connsiteX255-166295" fmla="*/ 743640 w 5936218"/>
                  <a:gd name="connsiteY255-166296" fmla="*/ 2295190 h 2711051"/>
                  <a:gd name="connsiteX256-166297" fmla="*/ 723188 w 5936218"/>
                  <a:gd name="connsiteY256-166298" fmla="*/ 2338367 h 2711051"/>
                  <a:gd name="connsiteX257-166299" fmla="*/ 747026 w 5936218"/>
                  <a:gd name="connsiteY257-166300" fmla="*/ 2375208 h 2711051"/>
                  <a:gd name="connsiteX258-166301" fmla="*/ 763548 w 5936218"/>
                  <a:gd name="connsiteY258-166302" fmla="*/ 2372454 h 2711051"/>
                  <a:gd name="connsiteX259-166303" fmla="*/ 764871 w 5936218"/>
                  <a:gd name="connsiteY259-166304" fmla="*/ 2374218 h 2711051"/>
                  <a:gd name="connsiteX260-166305" fmla="*/ 775455 w 5936218"/>
                  <a:gd name="connsiteY260-166306" fmla="*/ 2372454 h 2711051"/>
                  <a:gd name="connsiteX261-166307" fmla="*/ 802724 w 5936218"/>
                  <a:gd name="connsiteY261-166308" fmla="*/ 2408813 h 2711051"/>
                  <a:gd name="connsiteX262-166309" fmla="*/ 798179 w 5936218"/>
                  <a:gd name="connsiteY262-166310" fmla="*/ 2436083 h 2711051"/>
                  <a:gd name="connsiteX263-166311" fmla="*/ 818632 w 5936218"/>
                  <a:gd name="connsiteY263-166312" fmla="*/ 2447445 h 2711051"/>
                  <a:gd name="connsiteX264-166313" fmla="*/ 802724 w 5936218"/>
                  <a:gd name="connsiteY264-166314" fmla="*/ 2479260 h 2711051"/>
                  <a:gd name="connsiteX265-166315" fmla="*/ 766365 w 5936218"/>
                  <a:gd name="connsiteY265-166316" fmla="*/ 2483805 h 2711051"/>
                  <a:gd name="connsiteX266-166317" fmla="*/ 727733 w 5936218"/>
                  <a:gd name="connsiteY266-166318" fmla="*/ 2542889 h 2711051"/>
                  <a:gd name="connsiteX267-166319" fmla="*/ 759548 w 5936218"/>
                  <a:gd name="connsiteY267-166320" fmla="*/ 2586066 h 2711051"/>
                  <a:gd name="connsiteX268-166321" fmla="*/ 759548 w 5936218"/>
                  <a:gd name="connsiteY268-166322" fmla="*/ 2624697 h 2711051"/>
                  <a:gd name="connsiteX269-166323" fmla="*/ 798179 w 5936218"/>
                  <a:gd name="connsiteY269-166324" fmla="*/ 2683782 h 2711051"/>
                  <a:gd name="connsiteX270-166325" fmla="*/ 775455 w 5936218"/>
                  <a:gd name="connsiteY270-166326" fmla="*/ 2699689 h 2711051"/>
                  <a:gd name="connsiteX271-166327" fmla="*/ 770910 w 5936218"/>
                  <a:gd name="connsiteY271-166328" fmla="*/ 2711051 h 2711051"/>
                  <a:gd name="connsiteX272-166329" fmla="*/ 759003 w 5936218"/>
                  <a:gd name="connsiteY272-166330" fmla="*/ 2711051 h 2711051"/>
                  <a:gd name="connsiteX273-166331" fmla="*/ 755003 w 5936218"/>
                  <a:gd name="connsiteY273-166332" fmla="*/ 2711051 h 2711051"/>
                  <a:gd name="connsiteX274-166333" fmla="*/ 743096 w 5936218"/>
                  <a:gd name="connsiteY274-166334" fmla="*/ 2711051 h 2711051"/>
                  <a:gd name="connsiteX275-166335" fmla="*/ 715826 w 5936218"/>
                  <a:gd name="connsiteY275-166336" fmla="*/ 2676964 h 2711051"/>
                  <a:gd name="connsiteX276-166337" fmla="*/ 704464 w 5936218"/>
                  <a:gd name="connsiteY276-166338" fmla="*/ 2676964 h 2711051"/>
                  <a:gd name="connsiteX277-166339" fmla="*/ 684012 w 5936218"/>
                  <a:gd name="connsiteY277-166340" fmla="*/ 2667874 h 2711051"/>
                  <a:gd name="connsiteX278-166341" fmla="*/ 672649 w 5936218"/>
                  <a:gd name="connsiteY278-166342" fmla="*/ 2645150 h 2711051"/>
                  <a:gd name="connsiteX279-166343" fmla="*/ 645222 w 5936218"/>
                  <a:gd name="connsiteY279-166344" fmla="*/ 2637313 h 2711051"/>
                  <a:gd name="connsiteX280-166345" fmla="*/ 625472 w 5936218"/>
                  <a:gd name="connsiteY280-166346" fmla="*/ 2640605 h 2711051"/>
                  <a:gd name="connsiteX281-166347" fmla="*/ 623771 w 5936218"/>
                  <a:gd name="connsiteY281-166348" fmla="*/ 2638904 h 2711051"/>
                  <a:gd name="connsiteX282-166349" fmla="*/ 613565 w 5936218"/>
                  <a:gd name="connsiteY282-166350" fmla="*/ 2640605 h 2711051"/>
                  <a:gd name="connsiteX283-166351" fmla="*/ 609020 w 5936218"/>
                  <a:gd name="connsiteY283-166352" fmla="*/ 2636060 h 2711051"/>
                  <a:gd name="connsiteX284-166353" fmla="*/ 559026 w 5936218"/>
                  <a:gd name="connsiteY284-166354" fmla="*/ 2608790 h 2711051"/>
                  <a:gd name="connsiteX285-166355" fmla="*/ 506760 w 5936218"/>
                  <a:gd name="connsiteY285-166356" fmla="*/ 2601973 h 2711051"/>
                  <a:gd name="connsiteX286-166357" fmla="*/ 483280 w 5936218"/>
                  <a:gd name="connsiteY286-166358" fmla="*/ 2595264 h 2711051"/>
                  <a:gd name="connsiteX287-166359" fmla="*/ 480035 w 5936218"/>
                  <a:gd name="connsiteY287-166360" fmla="*/ 2597428 h 2711051"/>
                  <a:gd name="connsiteX288-166361" fmla="*/ 475042 w 5936218"/>
                  <a:gd name="connsiteY288-166362" fmla="*/ 2592910 h 2711051"/>
                  <a:gd name="connsiteX289-166363" fmla="*/ 474945 w 5936218"/>
                  <a:gd name="connsiteY289-166364" fmla="*/ 2592883 h 2711051"/>
                  <a:gd name="connsiteX290-166365" fmla="*/ 468128 w 5936218"/>
                  <a:gd name="connsiteY290-166366" fmla="*/ 2597428 h 2711051"/>
                  <a:gd name="connsiteX291-166367" fmla="*/ 420406 w 5936218"/>
                  <a:gd name="connsiteY291-166368" fmla="*/ 2554251 h 2711051"/>
                  <a:gd name="connsiteX292-166369" fmla="*/ 381774 w 5936218"/>
                  <a:gd name="connsiteY292-166370" fmla="*/ 2538344 h 2711051"/>
                  <a:gd name="connsiteX293-166371" fmla="*/ 349960 w 5936218"/>
                  <a:gd name="connsiteY293-166372" fmla="*/ 2506529 h 2711051"/>
                  <a:gd name="connsiteX294-166373" fmla="*/ 377229 w 5936218"/>
                  <a:gd name="connsiteY294-166374" fmla="*/ 2499712 h 2711051"/>
                  <a:gd name="connsiteX295-166375" fmla="*/ 404499 w 5936218"/>
                  <a:gd name="connsiteY295-166376" fmla="*/ 2451990 h 2711051"/>
                  <a:gd name="connsiteX296-166377" fmla="*/ 388591 w 5936218"/>
                  <a:gd name="connsiteY296-166378" fmla="*/ 2436083 h 2711051"/>
                  <a:gd name="connsiteX297-166379" fmla="*/ 440858 w 5936218"/>
                  <a:gd name="connsiteY297-166380" fmla="*/ 2408813 h 2711051"/>
                  <a:gd name="connsiteX298-166381" fmla="*/ 440858 w 5936218"/>
                  <a:gd name="connsiteY298-166382" fmla="*/ 2405757 h 2711051"/>
                  <a:gd name="connsiteX299-166383" fmla="*/ 416406 w 5936218"/>
                  <a:gd name="connsiteY299-166384" fmla="*/ 2408813 h 2711051"/>
                  <a:gd name="connsiteX300-166385" fmla="*/ 416406 w 5936218"/>
                  <a:gd name="connsiteY300-166386" fmla="*/ 2407325 h 2711051"/>
                  <a:gd name="connsiteX301-166387" fmla="*/ 404499 w 5936218"/>
                  <a:gd name="connsiteY301-166388" fmla="*/ 2408813 h 2711051"/>
                  <a:gd name="connsiteX302-166389" fmla="*/ 404499 w 5936218"/>
                  <a:gd name="connsiteY302-166390" fmla="*/ 2388361 h 2711051"/>
                  <a:gd name="connsiteX303-166391" fmla="*/ 424951 w 5936218"/>
                  <a:gd name="connsiteY303-166392" fmla="*/ 2372454 h 2711051"/>
                  <a:gd name="connsiteX304-166393" fmla="*/ 463583 w 5936218"/>
                  <a:gd name="connsiteY304-166394" fmla="*/ 2365637 h 2711051"/>
                  <a:gd name="connsiteX305-166395" fmla="*/ 468128 w 5936218"/>
                  <a:gd name="connsiteY305-166396" fmla="*/ 2349729 h 2711051"/>
                  <a:gd name="connsiteX306-166397" fmla="*/ 456765 w 5936218"/>
                  <a:gd name="connsiteY306-166398" fmla="*/ 2317915 h 2711051"/>
                  <a:gd name="connsiteX307-166399" fmla="*/ 474945 w 5936218"/>
                  <a:gd name="connsiteY307-166400" fmla="*/ 2290645 h 2711051"/>
                  <a:gd name="connsiteX308-166401" fmla="*/ 474945 w 5936218"/>
                  <a:gd name="connsiteY308-166402" fmla="*/ 2270193 h 2711051"/>
                  <a:gd name="connsiteX309-166403" fmla="*/ 420406 w 5936218"/>
                  <a:gd name="connsiteY309-166404" fmla="*/ 2252013 h 2711051"/>
                  <a:gd name="connsiteX310-166405" fmla="*/ 409588 w 5936218"/>
                  <a:gd name="connsiteY310-166406" fmla="*/ 2252013 h 2711051"/>
                  <a:gd name="connsiteX311-166407" fmla="*/ 397681 w 5936218"/>
                  <a:gd name="connsiteY311-166408" fmla="*/ 2252013 h 2711051"/>
                  <a:gd name="connsiteX312-166409" fmla="*/ 379485 w 5936218"/>
                  <a:gd name="connsiteY312-166410" fmla="*/ 2229774 h 2711051"/>
                  <a:gd name="connsiteX313-166411" fmla="*/ 357322 w 5936218"/>
                  <a:gd name="connsiteY313-166412" fmla="*/ 2236106 h 2711051"/>
                  <a:gd name="connsiteX314-166413" fmla="*/ 352842 w 5936218"/>
                  <a:gd name="connsiteY314-166414" fmla="*/ 2233984 h 2711051"/>
                  <a:gd name="connsiteX315-166415" fmla="*/ 345415 w 5936218"/>
                  <a:gd name="connsiteY315-166416" fmla="*/ 2236106 h 2711051"/>
                  <a:gd name="connsiteX316-166417" fmla="*/ 302238 w 5936218"/>
                  <a:gd name="connsiteY316-166418" fmla="*/ 2215654 h 2711051"/>
                  <a:gd name="connsiteX317-166419" fmla="*/ 302238 w 5936218"/>
                  <a:gd name="connsiteY317-166420" fmla="*/ 2204292 h 2711051"/>
                  <a:gd name="connsiteX318-166421" fmla="*/ 286331 w 5936218"/>
                  <a:gd name="connsiteY318-166422" fmla="*/ 2177022 h 2711051"/>
                  <a:gd name="connsiteX319-166423" fmla="*/ 270968 w 5936218"/>
                  <a:gd name="connsiteY319-166424" fmla="*/ 2177022 h 2711051"/>
                  <a:gd name="connsiteX320-166425" fmla="*/ 259061 w 5936218"/>
                  <a:gd name="connsiteY320-166426" fmla="*/ 2177022 h 2711051"/>
                  <a:gd name="connsiteX321-166427" fmla="*/ 254516 w 5936218"/>
                  <a:gd name="connsiteY321-166428" fmla="*/ 2161115 h 2711051"/>
                  <a:gd name="connsiteX322-166429" fmla="*/ 263606 w 5936218"/>
                  <a:gd name="connsiteY322-166430" fmla="*/ 2145208 h 2711051"/>
                  <a:gd name="connsiteX323-166431" fmla="*/ 243991 w 5936218"/>
                  <a:gd name="connsiteY323-166432" fmla="*/ 2114695 h 2711051"/>
                  <a:gd name="connsiteX324-166433" fmla="*/ 216429 w 5936218"/>
                  <a:gd name="connsiteY324-166434" fmla="*/ 2117938 h 2711051"/>
                  <a:gd name="connsiteX325-166435" fmla="*/ 212956 w 5936218"/>
                  <a:gd name="connsiteY325-166436" fmla="*/ 2116946 h 2711051"/>
                  <a:gd name="connsiteX326-166437" fmla="*/ 204522 w 5936218"/>
                  <a:gd name="connsiteY326-166438" fmla="*/ 2117938 h 2711051"/>
                  <a:gd name="connsiteX327-166439" fmla="*/ 199623 w 5936218"/>
                  <a:gd name="connsiteY327-166440" fmla="*/ 2116538 h 2711051"/>
                  <a:gd name="connsiteX328-166441" fmla="*/ 195977 w 5936218"/>
                  <a:gd name="connsiteY328-166442" fmla="*/ 2129300 h 2711051"/>
                  <a:gd name="connsiteX329-166443" fmla="*/ 184968 w 5936218"/>
                  <a:gd name="connsiteY329-166444" fmla="*/ 2126155 h 2711051"/>
                  <a:gd name="connsiteX330-166445" fmla="*/ 184070 w 5936218"/>
                  <a:gd name="connsiteY330-166446" fmla="*/ 2129300 h 2711051"/>
                  <a:gd name="connsiteX331-166447" fmla="*/ 168163 w 5936218"/>
                  <a:gd name="connsiteY331-166448" fmla="*/ 2124765 h 2711051"/>
                  <a:gd name="connsiteX332-166449" fmla="*/ 156800 w 5936218"/>
                  <a:gd name="connsiteY332-166450" fmla="*/ 2086123 h 2711051"/>
                  <a:gd name="connsiteX333-166451" fmla="*/ 152255 w 5936218"/>
                  <a:gd name="connsiteY333-166452" fmla="*/ 2070216 h 2711051"/>
                  <a:gd name="connsiteX334-166453" fmla="*/ 156800 w 5936218"/>
                  <a:gd name="connsiteY334-166454" fmla="*/ 2065671 h 2711051"/>
                  <a:gd name="connsiteX335-166455" fmla="*/ 168707 w 5936218"/>
                  <a:gd name="connsiteY335-166456" fmla="*/ 2065671 h 2711051"/>
                  <a:gd name="connsiteX336-166457" fmla="*/ 188615 w 5936218"/>
                  <a:gd name="connsiteY336-166458" fmla="*/ 2065671 h 2711051"/>
                  <a:gd name="connsiteX337-166459" fmla="*/ 199977 w 5936218"/>
                  <a:gd name="connsiteY337-166460" fmla="*/ 2054309 h 2711051"/>
                  <a:gd name="connsiteX338-166461" fmla="*/ 188615 w 5936218"/>
                  <a:gd name="connsiteY338-166462" fmla="*/ 2031584 h 2711051"/>
                  <a:gd name="connsiteX339-166463" fmla="*/ 168163 w 5936218"/>
                  <a:gd name="connsiteY339-166464" fmla="*/ 2022495 h 2711051"/>
                  <a:gd name="connsiteX340-166465" fmla="*/ 168163 w 5936218"/>
                  <a:gd name="connsiteY340-166466" fmla="*/ 2015677 h 2711051"/>
                  <a:gd name="connsiteX341-166467" fmla="*/ 152255 w 5936218"/>
                  <a:gd name="connsiteY341-166468" fmla="*/ 1999770 h 2711051"/>
                  <a:gd name="connsiteX342-166469" fmla="*/ 129531 w 5936218"/>
                  <a:gd name="connsiteY342-166470" fmla="*/ 1963410 h 2711051"/>
                  <a:gd name="connsiteX343-166471" fmla="*/ 140893 w 5936218"/>
                  <a:gd name="connsiteY343-166472" fmla="*/ 1940686 h 2711051"/>
                  <a:gd name="connsiteX344-166473" fmla="*/ 136348 w 5936218"/>
                  <a:gd name="connsiteY344-166474" fmla="*/ 1913416 h 2711051"/>
                  <a:gd name="connsiteX345-166475" fmla="*/ 103789 w 5936218"/>
                  <a:gd name="connsiteY345-166476" fmla="*/ 1900009 h 2711051"/>
                  <a:gd name="connsiteX346-166477" fmla="*/ 93716 w 5936218"/>
                  <a:gd name="connsiteY346-166478" fmla="*/ 1904326 h 2711051"/>
                  <a:gd name="connsiteX347-166479" fmla="*/ 91868 w 5936218"/>
                  <a:gd name="connsiteY347-166480" fmla="*/ 1900015 h 2711051"/>
                  <a:gd name="connsiteX348-166481" fmla="*/ 81809 w 5936218"/>
                  <a:gd name="connsiteY348-166482" fmla="*/ 1904326 h 2711051"/>
                  <a:gd name="connsiteX349-166483" fmla="*/ 74992 w 5936218"/>
                  <a:gd name="connsiteY349-166484" fmla="*/ 1888419 h 2711051"/>
                  <a:gd name="connsiteX350-166485" fmla="*/ 34087 w 5936218"/>
                  <a:gd name="connsiteY350-166486" fmla="*/ 1877057 h 2711051"/>
                  <a:gd name="connsiteX351-166487" fmla="*/ 22725 w 5936218"/>
                  <a:gd name="connsiteY351-166488" fmla="*/ 1833880 h 2711051"/>
                  <a:gd name="connsiteX352-166489" fmla="*/ 22725 w 5936218"/>
                  <a:gd name="connsiteY352-166490" fmla="*/ 1802065 h 2711051"/>
                  <a:gd name="connsiteX353-166491" fmla="*/ 0 w 5936218"/>
                  <a:gd name="connsiteY353-166492" fmla="*/ 1786158 h 2711051"/>
                  <a:gd name="connsiteX354-166493" fmla="*/ 15907 w 5936218"/>
                  <a:gd name="connsiteY354-166494" fmla="*/ 1763434 h 2711051"/>
                  <a:gd name="connsiteX355-166495" fmla="*/ 6818 w 5936218"/>
                  <a:gd name="connsiteY355-166496" fmla="*/ 1699805 h 2711051"/>
                  <a:gd name="connsiteX356-166497" fmla="*/ 34087 w 5936218"/>
                  <a:gd name="connsiteY356-166498" fmla="*/ 1656628 h 2711051"/>
                  <a:gd name="connsiteX357-166499" fmla="*/ 27270 w 5936218"/>
                  <a:gd name="connsiteY357-166500" fmla="*/ 1645266 h 2711051"/>
                  <a:gd name="connsiteX358-166501" fmla="*/ 70447 w 5936218"/>
                  <a:gd name="connsiteY358-166502" fmla="*/ 1606634 h 2711051"/>
                  <a:gd name="connsiteX359-166503" fmla="*/ 27270 w 5936218"/>
                  <a:gd name="connsiteY359-166504" fmla="*/ 1570274 h 2711051"/>
                  <a:gd name="connsiteX360-166505" fmla="*/ 109078 w 5936218"/>
                  <a:gd name="connsiteY360-166506" fmla="*/ 1472558 h 2711051"/>
                  <a:gd name="connsiteX361-166507" fmla="*/ 145438 w 5936218"/>
                  <a:gd name="connsiteY361-166508" fmla="*/ 1429381 h 2711051"/>
                  <a:gd name="connsiteX362-166509" fmla="*/ 156800 w 5936218"/>
                  <a:gd name="connsiteY362-166510" fmla="*/ 1386205 h 2711051"/>
                  <a:gd name="connsiteX363-166511" fmla="*/ 102261 w 5936218"/>
                  <a:gd name="connsiteY363-166512" fmla="*/ 1333938 h 2711051"/>
                  <a:gd name="connsiteX364-166513" fmla="*/ 118168 w 5936218"/>
                  <a:gd name="connsiteY364-166514" fmla="*/ 1279399 h 2711051"/>
                  <a:gd name="connsiteX365-166515" fmla="*/ 86354 w 5936218"/>
                  <a:gd name="connsiteY365-166516" fmla="*/ 1215770 h 2711051"/>
                  <a:gd name="connsiteX366-166517" fmla="*/ 109078 w 5936218"/>
                  <a:gd name="connsiteY366-166518" fmla="*/ 1140778 h 2711051"/>
                  <a:gd name="connsiteX367-166519" fmla="*/ 70447 w 5936218"/>
                  <a:gd name="connsiteY367-166520" fmla="*/ 1038517 h 2711051"/>
                  <a:gd name="connsiteX368-166521" fmla="*/ 102261 w 5936218"/>
                  <a:gd name="connsiteY368-166522" fmla="*/ 968071 h 2711051"/>
                  <a:gd name="connsiteX369-166523" fmla="*/ 43177 w 5936218"/>
                  <a:gd name="connsiteY369-166524" fmla="*/ 902170 h 2711051"/>
                  <a:gd name="connsiteX370-166525" fmla="*/ 49994 w 5936218"/>
                  <a:gd name="connsiteY370-166526" fmla="*/ 827178 h 2711051"/>
                  <a:gd name="connsiteX371-166527" fmla="*/ 81809 w 5936218"/>
                  <a:gd name="connsiteY371-166528" fmla="*/ 822633 h 2711051"/>
                  <a:gd name="connsiteX372-166529" fmla="*/ 145438 w 5936218"/>
                  <a:gd name="connsiteY372-166530" fmla="*/ 779457 h 2711051"/>
                  <a:gd name="connsiteX373-166531" fmla="*/ 184070 w 5936218"/>
                  <a:gd name="connsiteY373-166532" fmla="*/ 740825 h 2711051"/>
                  <a:gd name="connsiteX374-166533" fmla="*/ 189699 w 5936218"/>
                  <a:gd name="connsiteY374-166534" fmla="*/ 747103 h 2711051"/>
                  <a:gd name="connsiteX375-166535" fmla="*/ 195977 w 5936218"/>
                  <a:gd name="connsiteY375-166536" fmla="*/ 740825 h 2711051"/>
                  <a:gd name="connsiteX376-166537" fmla="*/ 255061 w 5936218"/>
                  <a:gd name="connsiteY376-166538" fmla="*/ 806726 h 2711051"/>
                  <a:gd name="connsiteX377-166539" fmla="*/ 350504 w 5936218"/>
                  <a:gd name="connsiteY377-166540" fmla="*/ 827178 h 2711051"/>
                  <a:gd name="connsiteX378-166541" fmla="*/ 491397 w 5936218"/>
                  <a:gd name="connsiteY378-166542" fmla="*/ 940802 h 2711051"/>
                  <a:gd name="connsiteX379-166543" fmla="*/ 523211 w 5936218"/>
                  <a:gd name="connsiteY379-166544" fmla="*/ 988523 h 2711051"/>
                  <a:gd name="connsiteX380-166545" fmla="*/ 523211 w 5936218"/>
                  <a:gd name="connsiteY380-166546" fmla="*/ 1047607 h 2711051"/>
                  <a:gd name="connsiteX381-166547" fmla="*/ 486852 w 5936218"/>
                  <a:gd name="connsiteY381-166548" fmla="*/ 1102146 h 2711051"/>
                  <a:gd name="connsiteX382-166549" fmla="*/ 420951 w 5936218"/>
                  <a:gd name="connsiteY382-166550" fmla="*/ 1122599 h 2711051"/>
                  <a:gd name="connsiteX383-166551" fmla="*/ 415909 w 5936218"/>
                  <a:gd name="connsiteY383-166552" fmla="*/ 1120468 h 2711051"/>
                  <a:gd name="connsiteX384-166553" fmla="*/ 409044 w 5936218"/>
                  <a:gd name="connsiteY384-166554" fmla="*/ 1122599 h 2711051"/>
                  <a:gd name="connsiteX385-166555" fmla="*/ 252950 w 5936218"/>
                  <a:gd name="connsiteY385-166556" fmla="*/ 1056643 h 2711051"/>
                  <a:gd name="connsiteX386-166557" fmla="*/ 232336 w 5936218"/>
                  <a:gd name="connsiteY386-166558" fmla="*/ 1063515 h 2711051"/>
                  <a:gd name="connsiteX387-166559" fmla="*/ 291420 w 5936218"/>
                  <a:gd name="connsiteY387-166560" fmla="*/ 1133961 h 2711051"/>
                  <a:gd name="connsiteX388-166561" fmla="*/ 291420 w 5936218"/>
                  <a:gd name="connsiteY388-166562" fmla="*/ 1172593 h 2711051"/>
                  <a:gd name="connsiteX389-166563" fmla="*/ 298238 w 5936218"/>
                  <a:gd name="connsiteY389-166564" fmla="*/ 1258947 h 2711051"/>
                  <a:gd name="connsiteX390-166565" fmla="*/ 345959 w 5936218"/>
                  <a:gd name="connsiteY390-166566" fmla="*/ 1290761 h 2711051"/>
                  <a:gd name="connsiteX391-166567" fmla="*/ 362087 w 5936218"/>
                  <a:gd name="connsiteY391-166568" fmla="*/ 1300169 h 2711051"/>
                  <a:gd name="connsiteX392-166569" fmla="*/ 365867 w 5936218"/>
                  <a:gd name="connsiteY392-166570" fmla="*/ 1268036 h 2711051"/>
                  <a:gd name="connsiteX393-166571" fmla="*/ 345415 w 5936218"/>
                  <a:gd name="connsiteY393-166572" fmla="*/ 1231677 h 2711051"/>
                  <a:gd name="connsiteX394-166573" fmla="*/ 365867 w 5936218"/>
                  <a:gd name="connsiteY394-166574" fmla="*/ 1199862 h 2711051"/>
                  <a:gd name="connsiteX395-166575" fmla="*/ 374560 w 5936218"/>
                  <a:gd name="connsiteY395-166576" fmla="*/ 1204861 h 2711051"/>
                  <a:gd name="connsiteX396-166577" fmla="*/ 377774 w 5936218"/>
                  <a:gd name="connsiteY396-166578" fmla="*/ 1199862 h 2711051"/>
                  <a:gd name="connsiteX397-166579" fmla="*/ 461933 w 5936218"/>
                  <a:gd name="connsiteY397-166580" fmla="*/ 1248254 h 2711051"/>
                  <a:gd name="connsiteX398-166581" fmla="*/ 484035 w 5936218"/>
                  <a:gd name="connsiteY398-166582" fmla="*/ 1231677 h 2711051"/>
                  <a:gd name="connsiteX399-166583" fmla="*/ 463583 w 5936218"/>
                  <a:gd name="connsiteY399-166584" fmla="*/ 1165775 h 2711051"/>
                  <a:gd name="connsiteX400-166585" fmla="*/ 549936 w 5936218"/>
                  <a:gd name="connsiteY400-166586" fmla="*/ 1079422 h 2711051"/>
                  <a:gd name="connsiteX401-166587" fmla="*/ 559742 w 5936218"/>
                  <a:gd name="connsiteY401-166588" fmla="*/ 1081523 h 2711051"/>
                  <a:gd name="connsiteX402-166589" fmla="*/ 561843 w 5936218"/>
                  <a:gd name="connsiteY402-166590" fmla="*/ 1079422 h 2711051"/>
                  <a:gd name="connsiteX403-166591" fmla="*/ 593658 w 5936218"/>
                  <a:gd name="connsiteY403-166592" fmla="*/ 1086239 h 2711051"/>
                  <a:gd name="connsiteX404-166593" fmla="*/ 620945 w 5936218"/>
                  <a:gd name="connsiteY404-166594" fmla="*/ 1110116 h 2711051"/>
                  <a:gd name="connsiteX405-166595" fmla="*/ 640835 w 5936218"/>
                  <a:gd name="connsiteY405-166596" fmla="*/ 1054425 h 2711051"/>
                  <a:gd name="connsiteX406-166597" fmla="*/ 609020 w 5936218"/>
                  <a:gd name="connsiteY406-166598" fmla="*/ 999886 h 2711051"/>
                  <a:gd name="connsiteX407-166599" fmla="*/ 624928 w 5936218"/>
                  <a:gd name="connsiteY407-166600" fmla="*/ 940802 h 2711051"/>
                  <a:gd name="connsiteX408-166601" fmla="*/ 597658 w 5936218"/>
                  <a:gd name="connsiteY408-166602" fmla="*/ 881717 h 2711051"/>
                  <a:gd name="connsiteX409-166603" fmla="*/ 611562 w 5936218"/>
                  <a:gd name="connsiteY409-166604" fmla="*/ 886043 h 2711051"/>
                  <a:gd name="connsiteX410-166605" fmla="*/ 609565 w 5936218"/>
                  <a:gd name="connsiteY410-166606" fmla="*/ 881717 h 2711051"/>
                  <a:gd name="connsiteX411-166607" fmla="*/ 711826 w 5936218"/>
                  <a:gd name="connsiteY411-166608" fmla="*/ 913532 h 2711051"/>
                  <a:gd name="connsiteX412-166609" fmla="*/ 732278 w 5936218"/>
                  <a:gd name="connsiteY412-166610" fmla="*/ 968071 h 2711051"/>
                  <a:gd name="connsiteX413-166611" fmla="*/ 684556 w 5936218"/>
                  <a:gd name="connsiteY413-166612" fmla="*/ 979433 h 2711051"/>
                  <a:gd name="connsiteX414-166613" fmla="*/ 684556 w 5936218"/>
                  <a:gd name="connsiteY414-166614" fmla="*/ 1031700 h 2711051"/>
                  <a:gd name="connsiteX415-166615" fmla="*/ 713309 w 5936218"/>
                  <a:gd name="connsiteY415-166616" fmla="*/ 1060453 h 2711051"/>
                  <a:gd name="connsiteX416-166617" fmla="*/ 763548 w 5936218"/>
                  <a:gd name="connsiteY416-166618" fmla="*/ 1043062 h 2711051"/>
                  <a:gd name="connsiteX417-166619" fmla="*/ 770365 w 5936218"/>
                  <a:gd name="connsiteY417-166620" fmla="*/ 983978 h 2711051"/>
                  <a:gd name="connsiteX418-166621" fmla="*/ 845357 w 5936218"/>
                  <a:gd name="connsiteY418-166622" fmla="*/ 936257 h 2711051"/>
                  <a:gd name="connsiteX419-166623" fmla="*/ 972614 w 5936218"/>
                  <a:gd name="connsiteY419-166624" fmla="*/ 849903 h 2711051"/>
                  <a:gd name="connsiteX420-166625" fmla="*/ 982566 w 5936218"/>
                  <a:gd name="connsiteY420-166626" fmla="*/ 851230 h 2711051"/>
                  <a:gd name="connsiteX421-166627" fmla="*/ 984521 w 5936218"/>
                  <a:gd name="connsiteY421-166628" fmla="*/ 849903 h 2711051"/>
                  <a:gd name="connsiteX422-166629" fmla="*/ 1018608 w 5936218"/>
                  <a:gd name="connsiteY422-166630" fmla="*/ 854448 h 2711051"/>
                  <a:gd name="connsiteX423-166631" fmla="*/ 979977 w 5936218"/>
                  <a:gd name="connsiteY423-166632" fmla="*/ 918077 h 2711051"/>
                  <a:gd name="connsiteX424-166633" fmla="*/ 1012666 w 5936218"/>
                  <a:gd name="connsiteY424-166634" fmla="*/ 923238 h 2711051"/>
                  <a:gd name="connsiteX425-166635" fmla="*/ 1038516 w 5936218"/>
                  <a:gd name="connsiteY425-166636" fmla="*/ 893080 h 2711051"/>
                  <a:gd name="connsiteX426-166637" fmla="*/ 1050423 w 5936218"/>
                  <a:gd name="connsiteY426-166638" fmla="*/ 893080 h 2711051"/>
                  <a:gd name="connsiteX427-166639" fmla="*/ 1108962 w 5936218"/>
                  <a:gd name="connsiteY427-166640" fmla="*/ 893080 h 2711051"/>
                  <a:gd name="connsiteX428-166641" fmla="*/ 1161229 w 5936218"/>
                  <a:gd name="connsiteY428-166642" fmla="*/ 849903 h 2711051"/>
                  <a:gd name="connsiteX429-166643" fmla="*/ 1165711 w 5936218"/>
                  <a:gd name="connsiteY429-166644" fmla="*/ 856037 h 2711051"/>
                  <a:gd name="connsiteX430-166645" fmla="*/ 1173136 w 5936218"/>
                  <a:gd name="connsiteY430-166646" fmla="*/ 849903 h 2711051"/>
                  <a:gd name="connsiteX431-166647" fmla="*/ 1210035 w 5936218"/>
                  <a:gd name="connsiteY431-166648" fmla="*/ 900396 h 2711051"/>
                  <a:gd name="connsiteX432-166649" fmla="*/ 1247583 w 5936218"/>
                  <a:gd name="connsiteY432-166650" fmla="*/ 843086 h 2711051"/>
                  <a:gd name="connsiteX433-166651" fmla="*/ 1211223 w 5936218"/>
                  <a:gd name="connsiteY433-166652" fmla="*/ 784002 h 2711051"/>
                  <a:gd name="connsiteX434-166653" fmla="*/ 1227130 w 5936218"/>
                  <a:gd name="connsiteY434-166654" fmla="*/ 747642 h 2711051"/>
                  <a:gd name="connsiteX435-166655" fmla="*/ 1237665 w 5936218"/>
                  <a:gd name="connsiteY435-166656" fmla="*/ 750780 h 2711051"/>
                  <a:gd name="connsiteX436-166657" fmla="*/ 1239037 w 5936218"/>
                  <a:gd name="connsiteY436-166658" fmla="*/ 747642 h 2711051"/>
                  <a:gd name="connsiteX437-166659" fmla="*/ 1345843 w 5936218"/>
                  <a:gd name="connsiteY437-166660" fmla="*/ 779457 h 2711051"/>
                  <a:gd name="connsiteX438-166661" fmla="*/ 1400382 w 5936218"/>
                  <a:gd name="connsiteY438-166662" fmla="*/ 811271 h 2711051"/>
                  <a:gd name="connsiteX439-166663" fmla="*/ 1519756 w 5936218"/>
                  <a:gd name="connsiteY439-166664" fmla="*/ 917855 h 2711051"/>
                  <a:gd name="connsiteX440-166665" fmla="*/ 1543003 w 5936218"/>
                  <a:gd name="connsiteY440-166666" fmla="*/ 877173 h 2711051"/>
                  <a:gd name="connsiteX441-166667" fmla="*/ 1506643 w 5936218"/>
                  <a:gd name="connsiteY441-166668" fmla="*/ 822633 h 2711051"/>
                  <a:gd name="connsiteX442-166669" fmla="*/ 1506643 w 5936218"/>
                  <a:gd name="connsiteY442-166670" fmla="*/ 799909 h 2711051"/>
                  <a:gd name="connsiteX443-166671" fmla="*/ 1463467 w 5936218"/>
                  <a:gd name="connsiteY443-166672" fmla="*/ 790819 h 2711051"/>
                  <a:gd name="connsiteX444-166673" fmla="*/ 1472556 w 5936218"/>
                  <a:gd name="connsiteY444-166674" fmla="*/ 740825 h 2711051"/>
                  <a:gd name="connsiteX445-166675" fmla="*/ 1452104 w 5936218"/>
                  <a:gd name="connsiteY445-166676" fmla="*/ 654471 h 2711051"/>
                  <a:gd name="connsiteX446-166677" fmla="*/ 1452104 w 5936218"/>
                  <a:gd name="connsiteY446-166678" fmla="*/ 618112 h 2711051"/>
                  <a:gd name="connsiteX447-166679" fmla="*/ 1522551 w 5936218"/>
                  <a:gd name="connsiteY447-166680" fmla="*/ 515851 h 2711051"/>
                  <a:gd name="connsiteX448-166681" fmla="*/ 1543003 w 5936218"/>
                  <a:gd name="connsiteY448-166682" fmla="*/ 402228 h 2711051"/>
                  <a:gd name="connsiteX449-166683" fmla="*/ 1570272 w 5936218"/>
                  <a:gd name="connsiteY449-166684" fmla="*/ 381775 h 2711051"/>
                  <a:gd name="connsiteX450-166685" fmla="*/ 1578688 w 5936218"/>
                  <a:gd name="connsiteY450-166686" fmla="*/ 384394 h 2711051"/>
                  <a:gd name="connsiteX451-166687" fmla="*/ 1582179 w 5936218"/>
                  <a:gd name="connsiteY451-166688" fmla="*/ 381775 h 2711051"/>
                  <a:gd name="connsiteX452-166689" fmla="*/ 1684440 w 5936218"/>
                  <a:gd name="connsiteY452-166690" fmla="*/ 413590 h 2711051"/>
                  <a:gd name="connsiteX453-166691" fmla="*/ 1688985 w 5936218"/>
                  <a:gd name="connsiteY453-166692" fmla="*/ 484036 h 2711051"/>
                  <a:gd name="connsiteX454-166693" fmla="*/ 1652625 w 5936218"/>
                  <a:gd name="connsiteY454-166694" fmla="*/ 574935 h 2711051"/>
                  <a:gd name="connsiteX455-166695" fmla="*/ 1679895 w 5936218"/>
                  <a:gd name="connsiteY455-166696" fmla="*/ 613567 h 2711051"/>
                  <a:gd name="connsiteX456-166697" fmla="*/ 1688985 w 5936218"/>
                  <a:gd name="connsiteY456-166698" fmla="*/ 688558 h 2711051"/>
                  <a:gd name="connsiteX457-166699" fmla="*/ 1679895 w 5936218"/>
                  <a:gd name="connsiteY457-166700" fmla="*/ 833996 h 2711051"/>
                  <a:gd name="connsiteX458-166701" fmla="*/ 1636718 w 5936218"/>
                  <a:gd name="connsiteY458-166702" fmla="*/ 1097602 h 2711051"/>
                  <a:gd name="connsiteX459-166703" fmla="*/ 1662494 w 5936218"/>
                  <a:gd name="connsiteY459-166704" fmla="*/ 1104046 h 2711051"/>
                  <a:gd name="connsiteX0-166705" fmla="*/ 1662494 w 5936218"/>
                  <a:gd name="connsiteY0-166706" fmla="*/ 1104046 h 2711051"/>
                  <a:gd name="connsiteX1-166707" fmla="*/ 3211535 w 5936218"/>
                  <a:gd name="connsiteY1-166708" fmla="*/ 1 h 2711051"/>
                  <a:gd name="connsiteX2-166709" fmla="*/ 3200173 w 5936218"/>
                  <a:gd name="connsiteY2-166710" fmla="*/ 74993 h 2711051"/>
                  <a:gd name="connsiteX3-166711" fmla="*/ 3161541 w 5936218"/>
                  <a:gd name="connsiteY3-166712" fmla="*/ 118170 h 2711051"/>
                  <a:gd name="connsiteX4-166713" fmla="*/ 3066097 w 5936218"/>
                  <a:gd name="connsiteY4-166714" fmla="*/ 193161 h 2711051"/>
                  <a:gd name="connsiteX5-166715" fmla="*/ 3034283 w 5936218"/>
                  <a:gd name="connsiteY5-166716" fmla="*/ 236338 h 2711051"/>
                  <a:gd name="connsiteX6-166717" fmla="*/ 3082005 w 5936218"/>
                  <a:gd name="connsiteY6-166718" fmla="*/ 252245 h 2711051"/>
                  <a:gd name="connsiteX7-166719" fmla="*/ 3129459 w 5936218"/>
                  <a:gd name="connsiteY7-166720" fmla="*/ 279926 h 2711051"/>
                  <a:gd name="connsiteX8-166721" fmla="*/ 3156451 w 5936218"/>
                  <a:gd name="connsiteY8-166722" fmla="*/ 256790 h 2711051"/>
                  <a:gd name="connsiteX9-166723" fmla="*/ 3158460 w 5936218"/>
                  <a:gd name="connsiteY9-166724" fmla="*/ 265274 h 2711051"/>
                  <a:gd name="connsiteX10-166725" fmla="*/ 3168359 w 5936218"/>
                  <a:gd name="connsiteY10-166726" fmla="*/ 256790 h 2711051"/>
                  <a:gd name="connsiteX11-166727" fmla="*/ 3184984 w 5936218"/>
                  <a:gd name="connsiteY11-166728" fmla="*/ 326983 h 2711051"/>
                  <a:gd name="connsiteX12-166729" fmla="*/ 3192811 w 5936218"/>
                  <a:gd name="connsiteY12-166730" fmla="*/ 311329 h 2711051"/>
                  <a:gd name="connsiteX13-166731" fmla="*/ 3251895 w 5936218"/>
                  <a:gd name="connsiteY13-166732" fmla="*/ 290877 h 2711051"/>
                  <a:gd name="connsiteX14-166733" fmla="*/ 3259833 w 5936218"/>
                  <a:gd name="connsiteY14-166734" fmla="*/ 292251 h 2711051"/>
                  <a:gd name="connsiteX15-166735" fmla="*/ 3263802 w 5936218"/>
                  <a:gd name="connsiteY15-166736" fmla="*/ 290877 h 2711051"/>
                  <a:gd name="connsiteX16-166737" fmla="*/ 3381970 w 5936218"/>
                  <a:gd name="connsiteY16-166738" fmla="*/ 311329 h 2711051"/>
                  <a:gd name="connsiteX17-166739" fmla="*/ 3388787 w 5936218"/>
                  <a:gd name="connsiteY17-166740" fmla="*/ 370413 h 2711051"/>
                  <a:gd name="connsiteX18-166741" fmla="*/ 3531529 w 5936218"/>
                  <a:gd name="connsiteY18-166742" fmla="*/ 391404 h 2711051"/>
                  <a:gd name="connsiteX19-166743" fmla="*/ 3538225 w 5936218"/>
                  <a:gd name="connsiteY19-166744" fmla="*/ 295422 h 2711051"/>
                  <a:gd name="connsiteX20-166745" fmla="*/ 3549910 w 5936218"/>
                  <a:gd name="connsiteY20-166746" fmla="*/ 298609 h 2711051"/>
                  <a:gd name="connsiteX21-166747" fmla="*/ 3550132 w 5936218"/>
                  <a:gd name="connsiteY21-166748" fmla="*/ 295422 h 2711051"/>
                  <a:gd name="connsiteX22-166749" fmla="*/ 3625123 w 5936218"/>
                  <a:gd name="connsiteY22-166750" fmla="*/ 315874 h 2711051"/>
                  <a:gd name="connsiteX23-166751" fmla="*/ 3672301 w 5936218"/>
                  <a:gd name="connsiteY23-166752" fmla="*/ 315874 h 2711051"/>
                  <a:gd name="connsiteX24-166753" fmla="*/ 3684207 w 5936218"/>
                  <a:gd name="connsiteY24-166754" fmla="*/ 315874 h 2711051"/>
                  <a:gd name="connsiteX25-166755" fmla="*/ 3743291 w 5936218"/>
                  <a:gd name="connsiteY25-166756" fmla="*/ 381775 h 2711051"/>
                  <a:gd name="connsiteX26-166757" fmla="*/ 3759199 w 5936218"/>
                  <a:gd name="connsiteY26-166758" fmla="*/ 461312 h 2711051"/>
                  <a:gd name="connsiteX27-166759" fmla="*/ 3738747 w 5936218"/>
                  <a:gd name="connsiteY27-166760" fmla="*/ 511306 h 2711051"/>
                  <a:gd name="connsiteX28-166761" fmla="*/ 3786469 w 5936218"/>
                  <a:gd name="connsiteY28-166762" fmla="*/ 602204 h 2711051"/>
                  <a:gd name="connsiteX29-166763" fmla="*/ 3835603 w 5936218"/>
                  <a:gd name="connsiteY29-166764" fmla="*/ 638110 h 2711051"/>
                  <a:gd name="connsiteX30-166765" fmla="*/ 3865460 w 5936218"/>
                  <a:gd name="connsiteY30-166766" fmla="*/ 527213 h 2711051"/>
                  <a:gd name="connsiteX31-166767" fmla="*/ 3875077 w 5936218"/>
                  <a:gd name="connsiteY31-166768" fmla="*/ 535720 h 2711051"/>
                  <a:gd name="connsiteX32-166769" fmla="*/ 3877367 w 5936218"/>
                  <a:gd name="connsiteY32-166770" fmla="*/ 527213 h 2711051"/>
                  <a:gd name="connsiteX33-166771" fmla="*/ 3932151 w 5936218"/>
                  <a:gd name="connsiteY33-166772" fmla="*/ 575676 h 2711051"/>
                  <a:gd name="connsiteX34-166773" fmla="*/ 3988173 w 5936218"/>
                  <a:gd name="connsiteY34-166774" fmla="*/ 547665 h 2711051"/>
                  <a:gd name="connsiteX35-166775" fmla="*/ 3993852 w 5936218"/>
                  <a:gd name="connsiteY35-166776" fmla="*/ 550780 h 2711051"/>
                  <a:gd name="connsiteX36-166777" fmla="*/ 4000080 w 5936218"/>
                  <a:gd name="connsiteY36-166778" fmla="*/ 547665 h 2711051"/>
                  <a:gd name="connsiteX37-166779" fmla="*/ 4062426 w 5936218"/>
                  <a:gd name="connsiteY37-166780" fmla="*/ 581855 h 2711051"/>
                  <a:gd name="connsiteX38-166781" fmla="*/ 4085889 w 5936218"/>
                  <a:gd name="connsiteY38-166782" fmla="*/ 554483 h 2711051"/>
                  <a:gd name="connsiteX39-166783" fmla="*/ 4095563 w 5936218"/>
                  <a:gd name="connsiteY39-166784" fmla="*/ 557087 h 2711051"/>
                  <a:gd name="connsiteX40-166785" fmla="*/ 4097796 w 5936218"/>
                  <a:gd name="connsiteY40-166786" fmla="*/ 554483 h 2711051"/>
                  <a:gd name="connsiteX41-166787" fmla="*/ 4144150 w 5936218"/>
                  <a:gd name="connsiteY41-166788" fmla="*/ 566963 h 2711051"/>
                  <a:gd name="connsiteX42-166789" fmla="*/ 4117703 w 5936218"/>
                  <a:gd name="connsiteY42-166790" fmla="*/ 456767 h 2711051"/>
                  <a:gd name="connsiteX43-166791" fmla="*/ 4165425 w 5936218"/>
                  <a:gd name="connsiteY43-166792" fmla="*/ 402228 h 2711051"/>
                  <a:gd name="connsiteX44-166793" fmla="*/ 4175231 w 5936218"/>
                  <a:gd name="connsiteY44-166794" fmla="*/ 404629 h 2711051"/>
                  <a:gd name="connsiteX45-166795" fmla="*/ 4177332 w 5936218"/>
                  <a:gd name="connsiteY45-166796" fmla="*/ 402228 h 2711051"/>
                  <a:gd name="connsiteX46-166797" fmla="*/ 4511384 w 5936218"/>
                  <a:gd name="connsiteY46-166798" fmla="*/ 484036 h 2711051"/>
                  <a:gd name="connsiteX47-166799" fmla="*/ 4543199 w 5936218"/>
                  <a:gd name="connsiteY47-166800" fmla="*/ 554483 h 2711051"/>
                  <a:gd name="connsiteX48-166801" fmla="*/ 4639242 w 5936218"/>
                  <a:gd name="connsiteY48-166802" fmla="*/ 637125 h 2711051"/>
                  <a:gd name="connsiteX49-166803" fmla="*/ 4774445 w 5936218"/>
                  <a:gd name="connsiteY49-166804" fmla="*/ 618112 h 2711051"/>
                  <a:gd name="connsiteX50-166805" fmla="*/ 4778496 w 5936218"/>
                  <a:gd name="connsiteY50-166806" fmla="*/ 619216 h 2711051"/>
                  <a:gd name="connsiteX51-166807" fmla="*/ 4786352 w 5936218"/>
                  <a:gd name="connsiteY51-166808" fmla="*/ 618112 h 2711051"/>
                  <a:gd name="connsiteX52-166809" fmla="*/ 4861343 w 5936218"/>
                  <a:gd name="connsiteY52-166810" fmla="*/ 638564 h 2711051"/>
                  <a:gd name="connsiteX53-166811" fmla="*/ 4893158 w 5936218"/>
                  <a:gd name="connsiteY53-166812" fmla="*/ 681741 h 2711051"/>
                  <a:gd name="connsiteX54-166813" fmla="*/ 4888613 w 5936218"/>
                  <a:gd name="connsiteY54-166814" fmla="*/ 763549 h 2711051"/>
                  <a:gd name="connsiteX55-166815" fmla="*/ 4927677 w 5936218"/>
                  <a:gd name="connsiteY55-166816" fmla="*/ 788221 h 2711051"/>
                  <a:gd name="connsiteX56-166817" fmla="*/ 4967605 w 5936218"/>
                  <a:gd name="connsiteY56-166818" fmla="*/ 774912 h 2711051"/>
                  <a:gd name="connsiteX57-166819" fmla="*/ 5038051 w 5936218"/>
                  <a:gd name="connsiteY57-166820" fmla="*/ 768094 h 2711051"/>
                  <a:gd name="connsiteX58-166821" fmla="*/ 5040730 w 5936218"/>
                  <a:gd name="connsiteY58-166822" fmla="*/ 768987 h 2711051"/>
                  <a:gd name="connsiteX59-166823" fmla="*/ 5049958 w 5936218"/>
                  <a:gd name="connsiteY59-166824" fmla="*/ 768094 h 2711051"/>
                  <a:gd name="connsiteX60-166825" fmla="*/ 5114249 w 5936218"/>
                  <a:gd name="connsiteY60-166826" fmla="*/ 789525 h 2711051"/>
                  <a:gd name="connsiteX61-166827" fmla="*/ 5176671 w 5936218"/>
                  <a:gd name="connsiteY61-166828" fmla="*/ 779457 h 2711051"/>
                  <a:gd name="connsiteX62-166829" fmla="*/ 5177801 w 5936218"/>
                  <a:gd name="connsiteY62-166830" fmla="*/ 781195 h 2711051"/>
                  <a:gd name="connsiteX63-166831" fmla="*/ 5188578 w 5936218"/>
                  <a:gd name="connsiteY63-166832" fmla="*/ 779457 h 2711051"/>
                  <a:gd name="connsiteX64-166833" fmla="*/ 5243719 w 5936218"/>
                  <a:gd name="connsiteY64-166834" fmla="*/ 864288 h 2711051"/>
                  <a:gd name="connsiteX65-166835" fmla="*/ 5283477 w 5936218"/>
                  <a:gd name="connsiteY65-166836" fmla="*/ 833996 h 2711051"/>
                  <a:gd name="connsiteX66-166837" fmla="*/ 5258480 w 5936218"/>
                  <a:gd name="connsiteY66-166838" fmla="*/ 768094 h 2711051"/>
                  <a:gd name="connsiteX67-166839" fmla="*/ 5267570 w 5936218"/>
                  <a:gd name="connsiteY67-166840" fmla="*/ 720373 h 2711051"/>
                  <a:gd name="connsiteX68-166841" fmla="*/ 5278896 w 5936218"/>
                  <a:gd name="connsiteY68-166842" fmla="*/ 723422 h 2711051"/>
                  <a:gd name="connsiteX69-166843" fmla="*/ 5279477 w 5936218"/>
                  <a:gd name="connsiteY69-166844" fmla="*/ 720373 h 2711051"/>
                  <a:gd name="connsiteX70-166845" fmla="*/ 5395510 w 5936218"/>
                  <a:gd name="connsiteY70-166846" fmla="*/ 751612 h 2711051"/>
                  <a:gd name="connsiteX71-166847" fmla="*/ 5463001 w 5936218"/>
                  <a:gd name="connsiteY71-166848" fmla="*/ 747642 h 2711051"/>
                  <a:gd name="connsiteX72-166849" fmla="*/ 5464386 w 5936218"/>
                  <a:gd name="connsiteY72-166850" fmla="*/ 748261 h 2711051"/>
                  <a:gd name="connsiteX73-166851" fmla="*/ 5474909 w 5936218"/>
                  <a:gd name="connsiteY73-166852" fmla="*/ 747642 h 2711051"/>
                  <a:gd name="connsiteX74-166853" fmla="*/ 5581715 w 5936218"/>
                  <a:gd name="connsiteY74-166854" fmla="*/ 795364 h 2711051"/>
                  <a:gd name="connsiteX75-166855" fmla="*/ 5633981 w 5936218"/>
                  <a:gd name="connsiteY75-166856" fmla="*/ 838541 h 2711051"/>
                  <a:gd name="connsiteX76-166857" fmla="*/ 5720335 w 5936218"/>
                  <a:gd name="connsiteY76-166858" fmla="*/ 918077 h 2711051"/>
                  <a:gd name="connsiteX77-166859" fmla="*/ 5822595 w 5936218"/>
                  <a:gd name="connsiteY77-166860" fmla="*/ 1015793 h 2711051"/>
                  <a:gd name="connsiteX78-166861" fmla="*/ 5818051 w 5936218"/>
                  <a:gd name="connsiteY78-166862" fmla="*/ 1070332 h 2711051"/>
                  <a:gd name="connsiteX79-166863" fmla="*/ 5825679 w 5936218"/>
                  <a:gd name="connsiteY79-166864" fmla="*/ 1077960 h 2711051"/>
                  <a:gd name="connsiteX80-166865" fmla="*/ 5822051 w 5936218"/>
                  <a:gd name="connsiteY80-166866" fmla="*/ 1027155 h 2711051"/>
                  <a:gd name="connsiteX81-166867" fmla="*/ 5834092 w 5936218"/>
                  <a:gd name="connsiteY81-166868" fmla="*/ 1029028 h 2711051"/>
                  <a:gd name="connsiteX82-166869" fmla="*/ 5833958 w 5936218"/>
                  <a:gd name="connsiteY82-166870" fmla="*/ 1027155 h 2711051"/>
                  <a:gd name="connsiteX83-166871" fmla="*/ 5936219 w 5936218"/>
                  <a:gd name="connsiteY83-166872" fmla="*/ 1043062 h 2711051"/>
                  <a:gd name="connsiteX84-166873" fmla="*/ 5908949 w 5936218"/>
                  <a:gd name="connsiteY84-166874" fmla="*/ 1258947 h 2711051"/>
                  <a:gd name="connsiteX85-166875" fmla="*/ 5893042 w 5936218"/>
                  <a:gd name="connsiteY85-166876" fmla="*/ 1274854 h 2711051"/>
                  <a:gd name="connsiteX86-166877" fmla="*/ 5861227 w 5936218"/>
                  <a:gd name="connsiteY86-166878" fmla="*/ 1274854 h 2711051"/>
                  <a:gd name="connsiteX87-166879" fmla="*/ 5817506 w 5936218"/>
                  <a:gd name="connsiteY87-166880" fmla="*/ 1240767 h 2711051"/>
                  <a:gd name="connsiteX88-166881" fmla="*/ 5767511 w 5936218"/>
                  <a:gd name="connsiteY88-166882" fmla="*/ 1215770 h 2711051"/>
                  <a:gd name="connsiteX89-166883" fmla="*/ 5729132 w 5936218"/>
                  <a:gd name="connsiteY89-166884" fmla="*/ 1167751 h 2711051"/>
                  <a:gd name="connsiteX90-166885" fmla="*/ 5695337 w 5936218"/>
                  <a:gd name="connsiteY90-166886" fmla="*/ 1177138 h 2711051"/>
                  <a:gd name="connsiteX91-166887" fmla="*/ 5693366 w 5936218"/>
                  <a:gd name="connsiteY91-166888" fmla="*/ 1174378 h 2711051"/>
                  <a:gd name="connsiteX92-166889" fmla="*/ 5640799 w 5936218"/>
                  <a:gd name="connsiteY92-166890" fmla="*/ 1133961 h 2711051"/>
                  <a:gd name="connsiteX93-166891" fmla="*/ 5656705 w 5936218"/>
                  <a:gd name="connsiteY93-166892" fmla="*/ 1177138 h 2711051"/>
                  <a:gd name="connsiteX94-166893" fmla="*/ 5586259 w 5936218"/>
                  <a:gd name="connsiteY94-166894" fmla="*/ 1252129 h 2711051"/>
                  <a:gd name="connsiteX95-166895" fmla="*/ 5575676 w 5936218"/>
                  <a:gd name="connsiteY95-166896" fmla="*/ 1251121 h 2711051"/>
                  <a:gd name="connsiteX96-166897" fmla="*/ 5539436 w 5936218"/>
                  <a:gd name="connsiteY96-166898" fmla="*/ 1248804 h 2711051"/>
                  <a:gd name="connsiteX97-166899" fmla="*/ 5593077 w 5936218"/>
                  <a:gd name="connsiteY97-166900" fmla="*/ 1354390 h 2711051"/>
                  <a:gd name="connsiteX98-166901" fmla="*/ 5613529 w 5936218"/>
                  <a:gd name="connsiteY98-166902" fmla="*/ 1413474 h 2711051"/>
                  <a:gd name="connsiteX99-166903" fmla="*/ 5608984 w 5936218"/>
                  <a:gd name="connsiteY99-166904" fmla="*/ 1436199 h 2711051"/>
                  <a:gd name="connsiteX100-166905" fmla="*/ 5597799 w 5936218"/>
                  <a:gd name="connsiteY100-166906" fmla="*/ 1432590 h 2711051"/>
                  <a:gd name="connsiteX101-166907" fmla="*/ 5534271 w 5936218"/>
                  <a:gd name="connsiteY101-166908" fmla="*/ 1415939 h 2711051"/>
                  <a:gd name="connsiteX102-166909" fmla="*/ 5436277 w 5936218"/>
                  <a:gd name="connsiteY102-166910" fmla="*/ 1472558 h 2711051"/>
                  <a:gd name="connsiteX103-166911" fmla="*/ 5397645 w 5936218"/>
                  <a:gd name="connsiteY103-166912" fmla="*/ 1483921 h 2711051"/>
                  <a:gd name="connsiteX104-166913" fmla="*/ 5345378 w 5936218"/>
                  <a:gd name="connsiteY104-166914" fmla="*/ 1538460 h 2711051"/>
                  <a:gd name="connsiteX105-166915" fmla="*/ 5290839 w 5936218"/>
                  <a:gd name="connsiteY105-166916" fmla="*/ 1586181 h 2711051"/>
                  <a:gd name="connsiteX106-166917" fmla="*/ 5274932 w 5936218"/>
                  <a:gd name="connsiteY106-166918" fmla="*/ 1617996 h 2711051"/>
                  <a:gd name="connsiteX107-166919" fmla="*/ 5267238 w 5936218"/>
                  <a:gd name="connsiteY107-166920" fmla="*/ 1609569 h 2711051"/>
                  <a:gd name="connsiteX108-166921" fmla="*/ 5263025 w 5936218"/>
                  <a:gd name="connsiteY108-166922" fmla="*/ 1617996 h 2711051"/>
                  <a:gd name="connsiteX109-166923" fmla="*/ 5219538 w 5936218"/>
                  <a:gd name="connsiteY109-166924" fmla="*/ 1570368 h 2711051"/>
                  <a:gd name="connsiteX110-166925" fmla="*/ 5129494 w 5936218"/>
                  <a:gd name="connsiteY110-166926" fmla="*/ 1624813 h 2711051"/>
                  <a:gd name="connsiteX111-166927" fmla="*/ 5126389 w 5936218"/>
                  <a:gd name="connsiteY111-166928" fmla="*/ 1619491 h 2711051"/>
                  <a:gd name="connsiteX112-166929" fmla="*/ 5117587 w 5936218"/>
                  <a:gd name="connsiteY112-166930" fmla="*/ 1624813 h 2711051"/>
                  <a:gd name="connsiteX113-166931" fmla="*/ 5105544 w 5936218"/>
                  <a:gd name="connsiteY113-166932" fmla="*/ 1604167 h 2711051"/>
                  <a:gd name="connsiteX114-166933" fmla="*/ 5074955 w 5936218"/>
                  <a:gd name="connsiteY114-166934" fmla="*/ 1629358 h 2711051"/>
                  <a:gd name="connsiteX115-166935" fmla="*/ 5065718 w 5936218"/>
                  <a:gd name="connsiteY115-166936" fmla="*/ 1627159 h 2711051"/>
                  <a:gd name="connsiteX116-166937" fmla="*/ 5063048 w 5936218"/>
                  <a:gd name="connsiteY116-166938" fmla="*/ 1629358 h 2711051"/>
                  <a:gd name="connsiteX117-166939" fmla="*/ 5026594 w 5936218"/>
                  <a:gd name="connsiteY117-166940" fmla="*/ 1620679 h 2711051"/>
                  <a:gd name="connsiteX118-166941" fmla="*/ 5015871 w 5936218"/>
                  <a:gd name="connsiteY118-166942" fmla="*/ 1665718 h 2711051"/>
                  <a:gd name="connsiteX119-166943" fmla="*/ 4974967 w 5936218"/>
                  <a:gd name="connsiteY119-166944" fmla="*/ 1731619 h 2711051"/>
                  <a:gd name="connsiteX120-166945" fmla="*/ 4974967 w 5936218"/>
                  <a:gd name="connsiteY120-166946" fmla="*/ 1763434 h 2711051"/>
                  <a:gd name="connsiteX121-166947" fmla="*/ 5011326 w 5936218"/>
                  <a:gd name="connsiteY121-166948" fmla="*/ 1877057 h 2711051"/>
                  <a:gd name="connsiteX122-166949" fmla="*/ 4999419 w 5936218"/>
                  <a:gd name="connsiteY122-166950" fmla="*/ 1877057 h 2711051"/>
                  <a:gd name="connsiteX123-166951" fmla="*/ 4974967 w 5936218"/>
                  <a:gd name="connsiteY123-166952" fmla="*/ 1877057 h 2711051"/>
                  <a:gd name="connsiteX124-166953" fmla="*/ 4963605 w 5936218"/>
                  <a:gd name="connsiteY124-166954" fmla="*/ 1929323 h 2711051"/>
                  <a:gd name="connsiteX125-166955" fmla="*/ 4974967 w 5936218"/>
                  <a:gd name="connsiteY125-166956" fmla="*/ 1956593 h 2711051"/>
                  <a:gd name="connsiteX126-166957" fmla="*/ 4909065 w 5936218"/>
                  <a:gd name="connsiteY126-166958" fmla="*/ 1990680 h 2711051"/>
                  <a:gd name="connsiteX127-166959" fmla="*/ 4897703 w 5936218"/>
                  <a:gd name="connsiteY127-166960" fmla="*/ 2058854 h 2711051"/>
                  <a:gd name="connsiteX128-166961" fmla="*/ 4845437 w 5936218"/>
                  <a:gd name="connsiteY128-166962" fmla="*/ 2074761 h 2711051"/>
                  <a:gd name="connsiteX129-166963" fmla="*/ 4834074 w 5936218"/>
                  <a:gd name="connsiteY129-166964" fmla="*/ 2133845 h 2711051"/>
                  <a:gd name="connsiteX130-166965" fmla="*/ 4779535 w 5936218"/>
                  <a:gd name="connsiteY130-166966" fmla="*/ 2192929 h 2711051"/>
                  <a:gd name="connsiteX131-166967" fmla="*/ 4777225 w 5936218"/>
                  <a:gd name="connsiteY131-166968" fmla="*/ 2182533 h 2711051"/>
                  <a:gd name="connsiteX132-166969" fmla="*/ 4767628 w 5936218"/>
                  <a:gd name="connsiteY132-166970" fmla="*/ 2192929 h 2711051"/>
                  <a:gd name="connsiteX133-166971" fmla="*/ 4758538 w 5936218"/>
                  <a:gd name="connsiteY133-166972" fmla="*/ 2152025 h 2711051"/>
                  <a:gd name="connsiteX134-166973" fmla="*/ 4742631 w 5936218"/>
                  <a:gd name="connsiteY134-166974" fmla="*/ 2065671 h 2711051"/>
                  <a:gd name="connsiteX135-166975" fmla="*/ 4715361 w 5936218"/>
                  <a:gd name="connsiteY135-166976" fmla="*/ 1924779 h 2711051"/>
                  <a:gd name="connsiteX136-166977" fmla="*/ 4735813 w 5936218"/>
                  <a:gd name="connsiteY136-166978" fmla="*/ 1833880 h 2711051"/>
                  <a:gd name="connsiteX137-166979" fmla="*/ 4767628 w 5936218"/>
                  <a:gd name="connsiteY137-166980" fmla="*/ 1790703 h 2711051"/>
                  <a:gd name="connsiteX138-166981" fmla="*/ 4767628 w 5936218"/>
                  <a:gd name="connsiteY138-166982" fmla="*/ 1763434 h 2711051"/>
                  <a:gd name="connsiteX139-166983" fmla="*/ 4826712 w 5936218"/>
                  <a:gd name="connsiteY139-166984" fmla="*/ 1747526 h 2711051"/>
                  <a:gd name="connsiteX140-166985" fmla="*/ 4892613 w 5936218"/>
                  <a:gd name="connsiteY140-166986" fmla="*/ 1656628 h 2711051"/>
                  <a:gd name="connsiteX141-166987" fmla="*/ 4956243 w 5936218"/>
                  <a:gd name="connsiteY141-166988" fmla="*/ 1581637 h 2711051"/>
                  <a:gd name="connsiteX142-166989" fmla="*/ 5022143 w 5936218"/>
                  <a:gd name="connsiteY142-166990" fmla="*/ 1522552 h 2711051"/>
                  <a:gd name="connsiteX143-166991" fmla="*/ 5046694 w 5936218"/>
                  <a:gd name="connsiteY143-166992" fmla="*/ 1415425 h 2711051"/>
                  <a:gd name="connsiteX144-166993" fmla="*/ 5015871 w 5936218"/>
                  <a:gd name="connsiteY144-166994" fmla="*/ 1420292 h 2711051"/>
                  <a:gd name="connsiteX145-166995" fmla="*/ 4995419 w 5936218"/>
                  <a:gd name="connsiteY145-166996" fmla="*/ 1483921 h 2711051"/>
                  <a:gd name="connsiteX146-166997" fmla="*/ 4904521 w 5936218"/>
                  <a:gd name="connsiteY146-166998" fmla="*/ 1570274 h 2711051"/>
                  <a:gd name="connsiteX147-166999" fmla="*/ 4901708 w 5936218"/>
                  <a:gd name="connsiteY147-167000" fmla="*/ 1561634 h 2711051"/>
                  <a:gd name="connsiteX148-167001" fmla="*/ 4892613 w 5936218"/>
                  <a:gd name="connsiteY148-167002" fmla="*/ 1570274 h 2711051"/>
                  <a:gd name="connsiteX149-167003" fmla="*/ 4861835 w 5936218"/>
                  <a:gd name="connsiteY149-167004" fmla="*/ 1475740 h 2711051"/>
                  <a:gd name="connsiteX150-167005" fmla="*/ 4779535 w 5936218"/>
                  <a:gd name="connsiteY150-167006" fmla="*/ 1499828 h 2711051"/>
                  <a:gd name="connsiteX151-167007" fmla="*/ 4684091 w 5936218"/>
                  <a:gd name="connsiteY151-167008" fmla="*/ 1624813 h 2711051"/>
                  <a:gd name="connsiteX152-167009" fmla="*/ 4715906 w 5936218"/>
                  <a:gd name="connsiteY152-167010" fmla="*/ 1672535 h 2711051"/>
                  <a:gd name="connsiteX153-167011" fmla="*/ 4636369 w 5936218"/>
                  <a:gd name="connsiteY153-167012" fmla="*/ 1688442 h 2711051"/>
                  <a:gd name="connsiteX154-167013" fmla="*/ 4577285 w 5936218"/>
                  <a:gd name="connsiteY154-167014" fmla="*/ 1692987 h 2711051"/>
                  <a:gd name="connsiteX155-167015" fmla="*/ 4577373 w 5936218"/>
                  <a:gd name="connsiteY155-167016" fmla="*/ 1692065 h 2711051"/>
                  <a:gd name="connsiteX156-167017" fmla="*/ 4565379 w 5936218"/>
                  <a:gd name="connsiteY156-167018" fmla="*/ 1692987 h 2711051"/>
                  <a:gd name="connsiteX157-167019" fmla="*/ 4569923 w 5936218"/>
                  <a:gd name="connsiteY157-167020" fmla="*/ 1645266 h 2711051"/>
                  <a:gd name="connsiteX158-167021" fmla="*/ 4520081 w 5936218"/>
                  <a:gd name="connsiteY158-167022" fmla="*/ 1635680 h 2711051"/>
                  <a:gd name="connsiteX159-167023" fmla="*/ 4475025 w 5936218"/>
                  <a:gd name="connsiteY159-167024" fmla="*/ 1665718 h 2711051"/>
                  <a:gd name="connsiteX160-167025" fmla="*/ 4464394 w 5936218"/>
                  <a:gd name="connsiteY160-167026" fmla="*/ 1664867 h 2711051"/>
                  <a:gd name="connsiteX161-167027" fmla="*/ 4463118 w 5936218"/>
                  <a:gd name="connsiteY161-167028" fmla="*/ 1665718 h 2711051"/>
                  <a:gd name="connsiteX162-167029" fmla="*/ 4357637 w 5936218"/>
                  <a:gd name="connsiteY162-167030" fmla="*/ 1657279 h 2711051"/>
                  <a:gd name="connsiteX163-167031" fmla="*/ 4243233 w 5936218"/>
                  <a:gd name="connsiteY163-167032" fmla="*/ 1677080 h 2711051"/>
                  <a:gd name="connsiteX164-167033" fmla="*/ 4125065 w 5936218"/>
                  <a:gd name="connsiteY164-167034" fmla="*/ 1811155 h 2711051"/>
                  <a:gd name="connsiteX165-167035" fmla="*/ 4106341 w 5936218"/>
                  <a:gd name="connsiteY165-167036" fmla="*/ 1995225 h 2711051"/>
                  <a:gd name="connsiteX166-167037" fmla="*/ 4211419 w 5936218"/>
                  <a:gd name="connsiteY166-167038" fmla="*/ 2070216 h 2711051"/>
                  <a:gd name="connsiteX167-167039" fmla="*/ 4215964 w 5936218"/>
                  <a:gd name="connsiteY167-167040" fmla="*/ 2117938 h 2711051"/>
                  <a:gd name="connsiteX168-167041" fmla="*/ 4184149 w 5936218"/>
                  <a:gd name="connsiteY168-167042" fmla="*/ 2177022 h 2711051"/>
                  <a:gd name="connsiteX169-167043" fmla="*/ 4177332 w 5936218"/>
                  <a:gd name="connsiteY169-167044" fmla="*/ 2247468 h 2711051"/>
                  <a:gd name="connsiteX170-167045" fmla="*/ 4161425 w 5936218"/>
                  <a:gd name="connsiteY170-167046" fmla="*/ 2333822 h 2711051"/>
                  <a:gd name="connsiteX171-167047" fmla="*/ 4109158 w 5936218"/>
                  <a:gd name="connsiteY171-167048" fmla="*/ 2413358 h 2711051"/>
                  <a:gd name="connsiteX172-167049" fmla="*/ 4097796 w 5936218"/>
                  <a:gd name="connsiteY172-167050" fmla="*/ 2451990 h 2711051"/>
                  <a:gd name="connsiteX173-167051" fmla="*/ 4043257 w 5936218"/>
                  <a:gd name="connsiteY173-167052" fmla="*/ 2511074 h 2711051"/>
                  <a:gd name="connsiteX174-167053" fmla="*/ 3995535 w 5936218"/>
                  <a:gd name="connsiteY174-167054" fmla="*/ 2570158 h 2711051"/>
                  <a:gd name="connsiteX175-167055" fmla="*/ 3975083 w 5936218"/>
                  <a:gd name="connsiteY175-167056" fmla="*/ 2601973 h 2711051"/>
                  <a:gd name="connsiteX176-167057" fmla="*/ 3925089 w 5936218"/>
                  <a:gd name="connsiteY176-167058" fmla="*/ 2629242 h 2711051"/>
                  <a:gd name="connsiteX177-167059" fmla="*/ 3913182 w 5936218"/>
                  <a:gd name="connsiteY177-167060" fmla="*/ 2629242 h 2711051"/>
                  <a:gd name="connsiteX178-167061" fmla="*/ 3904637 w 5936218"/>
                  <a:gd name="connsiteY178-167062" fmla="*/ 2629242 h 2711051"/>
                  <a:gd name="connsiteX179-167063" fmla="*/ 3892729 w 5936218"/>
                  <a:gd name="connsiteY179-167064" fmla="*/ 2629242 h 2711051"/>
                  <a:gd name="connsiteX180-167065" fmla="*/ 3829645 w 5936218"/>
                  <a:gd name="connsiteY180-167066" fmla="*/ 2640605 h 2711051"/>
                  <a:gd name="connsiteX181-167067" fmla="*/ 3822828 w 5936218"/>
                  <a:gd name="connsiteY181-167068" fmla="*/ 2661057 h 2711051"/>
                  <a:gd name="connsiteX182-167069" fmla="*/ 3818283 w 5936218"/>
                  <a:gd name="connsiteY182-167070" fmla="*/ 2651967 h 2711051"/>
                  <a:gd name="connsiteX183-167071" fmla="*/ 3818283 w 5936218"/>
                  <a:gd name="connsiteY183-167072" fmla="*/ 2640241 h 2711051"/>
                  <a:gd name="connsiteX184-167073" fmla="*/ 3849553 w 5936218"/>
                  <a:gd name="connsiteY184-167074" fmla="*/ 2499712 h 2711051"/>
                  <a:gd name="connsiteX185-167075" fmla="*/ 3858814 w 5936218"/>
                  <a:gd name="connsiteY185-167076" fmla="*/ 2501917 h 2711051"/>
                  <a:gd name="connsiteX186-167077" fmla="*/ 3861460 w 5936218"/>
                  <a:gd name="connsiteY186-167078" fmla="*/ 2499712 h 2711051"/>
                  <a:gd name="connsiteX187-167079" fmla="*/ 3898487 w 5936218"/>
                  <a:gd name="connsiteY187-167080" fmla="*/ 2508528 h 2711051"/>
                  <a:gd name="connsiteX188-167081" fmla="*/ 3919999 w 5936218"/>
                  <a:gd name="connsiteY188-167082" fmla="*/ 2463353 h 2711051"/>
                  <a:gd name="connsiteX189-167083" fmla="*/ 3935906 w 5936218"/>
                  <a:gd name="connsiteY189-167084" fmla="*/ 2404268 h 2711051"/>
                  <a:gd name="connsiteX190-167085" fmla="*/ 3947269 w 5936218"/>
                  <a:gd name="connsiteY190-167086" fmla="*/ 2381544 h 2711051"/>
                  <a:gd name="connsiteX191-167087" fmla="*/ 3966292 w 5936218"/>
                  <a:gd name="connsiteY191-167088" fmla="*/ 2337156 h 2711051"/>
                  <a:gd name="connsiteX192-167089" fmla="*/ 3915999 w 5936218"/>
                  <a:gd name="connsiteY192-167090" fmla="*/ 2349729 h 2711051"/>
                  <a:gd name="connsiteX193-167091" fmla="*/ 3888729 w 5936218"/>
                  <a:gd name="connsiteY193-167092" fmla="*/ 2372454 h 2711051"/>
                  <a:gd name="connsiteX194-167093" fmla="*/ 3876822 w 5936218"/>
                  <a:gd name="connsiteY194-167094" fmla="*/ 2372454 h 2711051"/>
                  <a:gd name="connsiteX195-167095" fmla="*/ 3829645 w 5936218"/>
                  <a:gd name="connsiteY195-167096" fmla="*/ 2372454 h 2711051"/>
                  <a:gd name="connsiteX196-167097" fmla="*/ 3817738 w 5936218"/>
                  <a:gd name="connsiteY196-167098" fmla="*/ 2372454 h 2711051"/>
                  <a:gd name="connsiteX197-167099" fmla="*/ 3801831 w 5936218"/>
                  <a:gd name="connsiteY197-167100" fmla="*/ 2317915 h 2711051"/>
                  <a:gd name="connsiteX198-167101" fmla="*/ 3758654 w 5936218"/>
                  <a:gd name="connsiteY198-167102" fmla="*/ 2279283 h 2711051"/>
                  <a:gd name="connsiteX199-167103" fmla="*/ 3692753 w 5936218"/>
                  <a:gd name="connsiteY199-167104" fmla="*/ 2263376 h 2711051"/>
                  <a:gd name="connsiteX200-167105" fmla="*/ 3683663 w 5936218"/>
                  <a:gd name="connsiteY200-167106" fmla="*/ 2204292 h 2711051"/>
                  <a:gd name="connsiteX201-167107" fmla="*/ 3672301 w 5936218"/>
                  <a:gd name="connsiteY201-167108" fmla="*/ 2172477 h 2711051"/>
                  <a:gd name="connsiteX202-167109" fmla="*/ 3656393 w 5936218"/>
                  <a:gd name="connsiteY202-167110" fmla="*/ 2145208 h 2711051"/>
                  <a:gd name="connsiteX203-167111" fmla="*/ 3633669 w 5936218"/>
                  <a:gd name="connsiteY203-167112" fmla="*/ 2086123 h 2711051"/>
                  <a:gd name="connsiteX204-167113" fmla="*/ 3601854 w 5936218"/>
                  <a:gd name="connsiteY204-167114" fmla="*/ 2065671 h 2711051"/>
                  <a:gd name="connsiteX205-167115" fmla="*/ 3545995 w 5936218"/>
                  <a:gd name="connsiteY205-167116" fmla="*/ 2044187 h 2711051"/>
                  <a:gd name="connsiteX206-167117" fmla="*/ 3506955 w 5936218"/>
                  <a:gd name="connsiteY206-167118" fmla="*/ 2049764 h 2711051"/>
                  <a:gd name="connsiteX207-167119" fmla="*/ 3463779 w 5936218"/>
                  <a:gd name="connsiteY207-167120" fmla="*/ 2058854 h 2711051"/>
                  <a:gd name="connsiteX208-167121" fmla="*/ 3431964 w 5936218"/>
                  <a:gd name="connsiteY208-167122" fmla="*/ 2086123 h 2711051"/>
                  <a:gd name="connsiteX209-167123" fmla="*/ 3452416 w 5936218"/>
                  <a:gd name="connsiteY209-167124" fmla="*/ 2102031 h 2711051"/>
                  <a:gd name="connsiteX210-167125" fmla="*/ 3452416 w 5936218"/>
                  <a:gd name="connsiteY210-167126" fmla="*/ 2133845 h 2711051"/>
                  <a:gd name="connsiteX211-167127" fmla="*/ 1811153 w 5936218"/>
                  <a:gd name="connsiteY211-167128" fmla="*/ 1999770 h 2711051"/>
                  <a:gd name="connsiteX212-167129" fmla="*/ 1748069 w 5936218"/>
                  <a:gd name="connsiteY212-167130" fmla="*/ 2038402 h 2711051"/>
                  <a:gd name="connsiteX213-167131" fmla="*/ 1711709 w 5936218"/>
                  <a:gd name="connsiteY213-167132" fmla="*/ 2042947 h 2711051"/>
                  <a:gd name="connsiteX214-167133" fmla="*/ 1711926 w 5936218"/>
                  <a:gd name="connsiteY214-167134" fmla="*/ 2041431 h 2711051"/>
                  <a:gd name="connsiteX215-167135" fmla="*/ 1699803 w 5936218"/>
                  <a:gd name="connsiteY215-167136" fmla="*/ 2042947 h 2711051"/>
                  <a:gd name="connsiteX216-167137" fmla="*/ 1704347 w 5936218"/>
                  <a:gd name="connsiteY216-167138" fmla="*/ 2011132 h 2711051"/>
                  <a:gd name="connsiteX217-167139" fmla="*/ 1662460 w 5936218"/>
                  <a:gd name="connsiteY217-167140" fmla="*/ 1993181 h 2711051"/>
                  <a:gd name="connsiteX218-167141" fmla="*/ 1629901 w 5936218"/>
                  <a:gd name="connsiteY218-167142" fmla="*/ 2006587 h 2711051"/>
                  <a:gd name="connsiteX219-167143" fmla="*/ 1629300 w 5936218"/>
                  <a:gd name="connsiteY219-167144" fmla="*/ 2001932 h 2711051"/>
                  <a:gd name="connsiteX220-167145" fmla="*/ 1617994 w 5936218"/>
                  <a:gd name="connsiteY220-167146" fmla="*/ 2006587 h 2711051"/>
                  <a:gd name="connsiteX221-167147" fmla="*/ 1608904 w 5936218"/>
                  <a:gd name="connsiteY221-167148" fmla="*/ 1936141 h 2711051"/>
                  <a:gd name="connsiteX222-167149" fmla="*/ 1552684 w 5936218"/>
                  <a:gd name="connsiteY222-167150" fmla="*/ 1926448 h 2711051"/>
                  <a:gd name="connsiteX223-167151" fmla="*/ 1518550 w 5936218"/>
                  <a:gd name="connsiteY223-167152" fmla="*/ 1952048 h 2711051"/>
                  <a:gd name="connsiteX224-167153" fmla="*/ 1425379 w 5936218"/>
                  <a:gd name="connsiteY224-167154" fmla="*/ 1972500 h 2711051"/>
                  <a:gd name="connsiteX225-167155" fmla="*/ 1409472 w 5936218"/>
                  <a:gd name="connsiteY225-167156" fmla="*/ 1990680 h 2711051"/>
                  <a:gd name="connsiteX226-167157" fmla="*/ 1270852 w 5936218"/>
                  <a:gd name="connsiteY226-167158" fmla="*/ 2011132 h 2711051"/>
                  <a:gd name="connsiteX227-167159" fmla="*/ 1254945 w 5936218"/>
                  <a:gd name="connsiteY227-167160" fmla="*/ 2031584 h 2711051"/>
                  <a:gd name="connsiteX228-167161" fmla="*/ 1282214 w 5936218"/>
                  <a:gd name="connsiteY228-167162" fmla="*/ 2074761 h 2711051"/>
                  <a:gd name="connsiteX229-167163" fmla="*/ 1243582 w 5936218"/>
                  <a:gd name="connsiteY229-167164" fmla="*/ 2090668 h 2711051"/>
                  <a:gd name="connsiteX230-167165" fmla="*/ 1254945 w 5936218"/>
                  <a:gd name="connsiteY230-167166" fmla="*/ 2108848 h 2711051"/>
                  <a:gd name="connsiteX231-167167" fmla="*/ 1216313 w 5936218"/>
                  <a:gd name="connsiteY231-167168" fmla="*/ 2133845 h 2711051"/>
                  <a:gd name="connsiteX232-167169" fmla="*/ 1275397 w 5936218"/>
                  <a:gd name="connsiteY232-167170" fmla="*/ 2177022 h 2711051"/>
                  <a:gd name="connsiteX233-167171" fmla="*/ 1270852 w 5936218"/>
                  <a:gd name="connsiteY233-167172" fmla="*/ 2204292 h 2711051"/>
                  <a:gd name="connsiteX234-167173" fmla="*/ 1259108 w 5936218"/>
                  <a:gd name="connsiteY234-167174" fmla="*/ 2203313 h 2711051"/>
                  <a:gd name="connsiteX235-167175" fmla="*/ 1258945 w 5936218"/>
                  <a:gd name="connsiteY235-167176" fmla="*/ 2204292 h 2711051"/>
                  <a:gd name="connsiteX236-167177" fmla="*/ 1215644 w 5936218"/>
                  <a:gd name="connsiteY236-167178" fmla="*/ 2200683 h 2711051"/>
                  <a:gd name="connsiteX237-167179" fmla="*/ 1204950 w 5936218"/>
                  <a:gd name="connsiteY237-167180" fmla="*/ 2215654 h 2711051"/>
                  <a:gd name="connsiteX238-167181" fmla="*/ 1196495 w 5936218"/>
                  <a:gd name="connsiteY238-167182" fmla="*/ 2210822 h 2711051"/>
                  <a:gd name="connsiteX239-167183" fmla="*/ 1193043 w 5936218"/>
                  <a:gd name="connsiteY239-167184" fmla="*/ 2215654 h 2711051"/>
                  <a:gd name="connsiteX240-167185" fmla="*/ 1145322 w 5936218"/>
                  <a:gd name="connsiteY240-167186" fmla="*/ 2188384 h 2711051"/>
                  <a:gd name="connsiteX241-167187" fmla="*/ 1098145 w 5936218"/>
                  <a:gd name="connsiteY241-167188" fmla="*/ 2188384 h 2711051"/>
                  <a:gd name="connsiteX242-167189" fmla="*/ 1061785 w 5936218"/>
                  <a:gd name="connsiteY242-167190" fmla="*/ 2215654 h 2711051"/>
                  <a:gd name="connsiteX243-167191" fmla="*/ 1055322 w 5936218"/>
                  <a:gd name="connsiteY243-167192" fmla="*/ 2211571 h 2711051"/>
                  <a:gd name="connsiteX244-167193" fmla="*/ 1049878 w 5936218"/>
                  <a:gd name="connsiteY244-167194" fmla="*/ 2215654 h 2711051"/>
                  <a:gd name="connsiteX245-167195" fmla="*/ 1006701 w 5936218"/>
                  <a:gd name="connsiteY245-167196" fmla="*/ 2188384 h 2711051"/>
                  <a:gd name="connsiteX246-167197" fmla="*/ 924893 w 5936218"/>
                  <a:gd name="connsiteY246-167198" fmla="*/ 2152025 h 2711051"/>
                  <a:gd name="connsiteX247-167199" fmla="*/ 877716 w 5936218"/>
                  <a:gd name="connsiteY247-167200" fmla="*/ 2152025 h 2711051"/>
                  <a:gd name="connsiteX248-167201" fmla="*/ 802724 w 5936218"/>
                  <a:gd name="connsiteY248-167202" fmla="*/ 2215654 h 2711051"/>
                  <a:gd name="connsiteX249-167203" fmla="*/ 798179 w 5936218"/>
                  <a:gd name="connsiteY249-167204" fmla="*/ 2258831 h 2711051"/>
                  <a:gd name="connsiteX250-167205" fmla="*/ 787406 w 5936218"/>
                  <a:gd name="connsiteY250-167206" fmla="*/ 2248058 h 2711051"/>
                  <a:gd name="connsiteX251-167207" fmla="*/ 786272 w 5936218"/>
                  <a:gd name="connsiteY251-167208" fmla="*/ 2258831 h 2711051"/>
                  <a:gd name="connsiteX252-167209" fmla="*/ 756063 w 5936218"/>
                  <a:gd name="connsiteY252-167210" fmla="*/ 2228621 h 2711051"/>
                  <a:gd name="connsiteX253-167211" fmla="*/ 732278 w 5936218"/>
                  <a:gd name="connsiteY253-167212" fmla="*/ 2286100 h 2711051"/>
                  <a:gd name="connsiteX254-167213" fmla="*/ 743640 w 5936218"/>
                  <a:gd name="connsiteY254-167214" fmla="*/ 2295190 h 2711051"/>
                  <a:gd name="connsiteX255-167215" fmla="*/ 723188 w 5936218"/>
                  <a:gd name="connsiteY255-167216" fmla="*/ 2338367 h 2711051"/>
                  <a:gd name="connsiteX256-167217" fmla="*/ 747026 w 5936218"/>
                  <a:gd name="connsiteY256-167218" fmla="*/ 2375208 h 2711051"/>
                  <a:gd name="connsiteX257-167219" fmla="*/ 763548 w 5936218"/>
                  <a:gd name="connsiteY257-167220" fmla="*/ 2372454 h 2711051"/>
                  <a:gd name="connsiteX258-167221" fmla="*/ 764871 w 5936218"/>
                  <a:gd name="connsiteY258-167222" fmla="*/ 2374218 h 2711051"/>
                  <a:gd name="connsiteX259-167223" fmla="*/ 775455 w 5936218"/>
                  <a:gd name="connsiteY259-167224" fmla="*/ 2372454 h 2711051"/>
                  <a:gd name="connsiteX260-167225" fmla="*/ 802724 w 5936218"/>
                  <a:gd name="connsiteY260-167226" fmla="*/ 2408813 h 2711051"/>
                  <a:gd name="connsiteX261-167227" fmla="*/ 798179 w 5936218"/>
                  <a:gd name="connsiteY261-167228" fmla="*/ 2436083 h 2711051"/>
                  <a:gd name="connsiteX262-167229" fmla="*/ 818632 w 5936218"/>
                  <a:gd name="connsiteY262-167230" fmla="*/ 2447445 h 2711051"/>
                  <a:gd name="connsiteX263-167231" fmla="*/ 802724 w 5936218"/>
                  <a:gd name="connsiteY263-167232" fmla="*/ 2479260 h 2711051"/>
                  <a:gd name="connsiteX264-167233" fmla="*/ 766365 w 5936218"/>
                  <a:gd name="connsiteY264-167234" fmla="*/ 2483805 h 2711051"/>
                  <a:gd name="connsiteX265-167235" fmla="*/ 727733 w 5936218"/>
                  <a:gd name="connsiteY265-167236" fmla="*/ 2542889 h 2711051"/>
                  <a:gd name="connsiteX266-167237" fmla="*/ 759548 w 5936218"/>
                  <a:gd name="connsiteY266-167238" fmla="*/ 2586066 h 2711051"/>
                  <a:gd name="connsiteX267-167239" fmla="*/ 759548 w 5936218"/>
                  <a:gd name="connsiteY267-167240" fmla="*/ 2624697 h 2711051"/>
                  <a:gd name="connsiteX268-167241" fmla="*/ 798179 w 5936218"/>
                  <a:gd name="connsiteY268-167242" fmla="*/ 2683782 h 2711051"/>
                  <a:gd name="connsiteX269-167243" fmla="*/ 775455 w 5936218"/>
                  <a:gd name="connsiteY269-167244" fmla="*/ 2699689 h 2711051"/>
                  <a:gd name="connsiteX270-167245" fmla="*/ 770910 w 5936218"/>
                  <a:gd name="connsiteY270-167246" fmla="*/ 2711051 h 2711051"/>
                  <a:gd name="connsiteX271-167247" fmla="*/ 759003 w 5936218"/>
                  <a:gd name="connsiteY271-167248" fmla="*/ 2711051 h 2711051"/>
                  <a:gd name="connsiteX272-167249" fmla="*/ 755003 w 5936218"/>
                  <a:gd name="connsiteY272-167250" fmla="*/ 2711051 h 2711051"/>
                  <a:gd name="connsiteX273-167251" fmla="*/ 743096 w 5936218"/>
                  <a:gd name="connsiteY273-167252" fmla="*/ 2711051 h 2711051"/>
                  <a:gd name="connsiteX274-167253" fmla="*/ 715826 w 5936218"/>
                  <a:gd name="connsiteY274-167254" fmla="*/ 2676964 h 2711051"/>
                  <a:gd name="connsiteX275-167255" fmla="*/ 704464 w 5936218"/>
                  <a:gd name="connsiteY275-167256" fmla="*/ 2676964 h 2711051"/>
                  <a:gd name="connsiteX276-167257" fmla="*/ 684012 w 5936218"/>
                  <a:gd name="connsiteY276-167258" fmla="*/ 2667874 h 2711051"/>
                  <a:gd name="connsiteX277-167259" fmla="*/ 672649 w 5936218"/>
                  <a:gd name="connsiteY277-167260" fmla="*/ 2645150 h 2711051"/>
                  <a:gd name="connsiteX278-167261" fmla="*/ 645222 w 5936218"/>
                  <a:gd name="connsiteY278-167262" fmla="*/ 2637313 h 2711051"/>
                  <a:gd name="connsiteX279-167263" fmla="*/ 625472 w 5936218"/>
                  <a:gd name="connsiteY279-167264" fmla="*/ 2640605 h 2711051"/>
                  <a:gd name="connsiteX280-167265" fmla="*/ 623771 w 5936218"/>
                  <a:gd name="connsiteY280-167266" fmla="*/ 2638904 h 2711051"/>
                  <a:gd name="connsiteX281-167267" fmla="*/ 613565 w 5936218"/>
                  <a:gd name="connsiteY281-167268" fmla="*/ 2640605 h 2711051"/>
                  <a:gd name="connsiteX282-167269" fmla="*/ 609020 w 5936218"/>
                  <a:gd name="connsiteY282-167270" fmla="*/ 2636060 h 2711051"/>
                  <a:gd name="connsiteX283-167271" fmla="*/ 559026 w 5936218"/>
                  <a:gd name="connsiteY283-167272" fmla="*/ 2608790 h 2711051"/>
                  <a:gd name="connsiteX284-167273" fmla="*/ 506760 w 5936218"/>
                  <a:gd name="connsiteY284-167274" fmla="*/ 2601973 h 2711051"/>
                  <a:gd name="connsiteX285-167275" fmla="*/ 483280 w 5936218"/>
                  <a:gd name="connsiteY285-167276" fmla="*/ 2595264 h 2711051"/>
                  <a:gd name="connsiteX286-167277" fmla="*/ 480035 w 5936218"/>
                  <a:gd name="connsiteY286-167278" fmla="*/ 2597428 h 2711051"/>
                  <a:gd name="connsiteX287-167279" fmla="*/ 475042 w 5936218"/>
                  <a:gd name="connsiteY287-167280" fmla="*/ 2592910 h 2711051"/>
                  <a:gd name="connsiteX288-167281" fmla="*/ 474945 w 5936218"/>
                  <a:gd name="connsiteY288-167282" fmla="*/ 2592883 h 2711051"/>
                  <a:gd name="connsiteX289-167283" fmla="*/ 468128 w 5936218"/>
                  <a:gd name="connsiteY289-167284" fmla="*/ 2597428 h 2711051"/>
                  <a:gd name="connsiteX290-167285" fmla="*/ 420406 w 5936218"/>
                  <a:gd name="connsiteY290-167286" fmla="*/ 2554251 h 2711051"/>
                  <a:gd name="connsiteX291-167287" fmla="*/ 381774 w 5936218"/>
                  <a:gd name="connsiteY291-167288" fmla="*/ 2538344 h 2711051"/>
                  <a:gd name="connsiteX292-167289" fmla="*/ 349960 w 5936218"/>
                  <a:gd name="connsiteY292-167290" fmla="*/ 2506529 h 2711051"/>
                  <a:gd name="connsiteX293-167291" fmla="*/ 377229 w 5936218"/>
                  <a:gd name="connsiteY293-167292" fmla="*/ 2499712 h 2711051"/>
                  <a:gd name="connsiteX294-167293" fmla="*/ 404499 w 5936218"/>
                  <a:gd name="connsiteY294-167294" fmla="*/ 2451990 h 2711051"/>
                  <a:gd name="connsiteX295-167295" fmla="*/ 388591 w 5936218"/>
                  <a:gd name="connsiteY295-167296" fmla="*/ 2436083 h 2711051"/>
                  <a:gd name="connsiteX296-167297" fmla="*/ 440858 w 5936218"/>
                  <a:gd name="connsiteY296-167298" fmla="*/ 2408813 h 2711051"/>
                  <a:gd name="connsiteX297-167299" fmla="*/ 440858 w 5936218"/>
                  <a:gd name="connsiteY297-167300" fmla="*/ 2405757 h 2711051"/>
                  <a:gd name="connsiteX298-167301" fmla="*/ 416406 w 5936218"/>
                  <a:gd name="connsiteY298-167302" fmla="*/ 2408813 h 2711051"/>
                  <a:gd name="connsiteX299-167303" fmla="*/ 416406 w 5936218"/>
                  <a:gd name="connsiteY299-167304" fmla="*/ 2407325 h 2711051"/>
                  <a:gd name="connsiteX300-167305" fmla="*/ 404499 w 5936218"/>
                  <a:gd name="connsiteY300-167306" fmla="*/ 2408813 h 2711051"/>
                  <a:gd name="connsiteX301-167307" fmla="*/ 404499 w 5936218"/>
                  <a:gd name="connsiteY301-167308" fmla="*/ 2388361 h 2711051"/>
                  <a:gd name="connsiteX302-167309" fmla="*/ 424951 w 5936218"/>
                  <a:gd name="connsiteY302-167310" fmla="*/ 2372454 h 2711051"/>
                  <a:gd name="connsiteX303-167311" fmla="*/ 463583 w 5936218"/>
                  <a:gd name="connsiteY303-167312" fmla="*/ 2365637 h 2711051"/>
                  <a:gd name="connsiteX304-167313" fmla="*/ 468128 w 5936218"/>
                  <a:gd name="connsiteY304-167314" fmla="*/ 2349729 h 2711051"/>
                  <a:gd name="connsiteX305-167315" fmla="*/ 456765 w 5936218"/>
                  <a:gd name="connsiteY305-167316" fmla="*/ 2317915 h 2711051"/>
                  <a:gd name="connsiteX306-167317" fmla="*/ 474945 w 5936218"/>
                  <a:gd name="connsiteY306-167318" fmla="*/ 2290645 h 2711051"/>
                  <a:gd name="connsiteX307-167319" fmla="*/ 474945 w 5936218"/>
                  <a:gd name="connsiteY307-167320" fmla="*/ 2270193 h 2711051"/>
                  <a:gd name="connsiteX308-167321" fmla="*/ 420406 w 5936218"/>
                  <a:gd name="connsiteY308-167322" fmla="*/ 2252013 h 2711051"/>
                  <a:gd name="connsiteX309-167323" fmla="*/ 409588 w 5936218"/>
                  <a:gd name="connsiteY309-167324" fmla="*/ 2252013 h 2711051"/>
                  <a:gd name="connsiteX310-167325" fmla="*/ 397681 w 5936218"/>
                  <a:gd name="connsiteY310-167326" fmla="*/ 2252013 h 2711051"/>
                  <a:gd name="connsiteX311-167327" fmla="*/ 379485 w 5936218"/>
                  <a:gd name="connsiteY311-167328" fmla="*/ 2229774 h 2711051"/>
                  <a:gd name="connsiteX312-167329" fmla="*/ 357322 w 5936218"/>
                  <a:gd name="connsiteY312-167330" fmla="*/ 2236106 h 2711051"/>
                  <a:gd name="connsiteX313-167331" fmla="*/ 352842 w 5936218"/>
                  <a:gd name="connsiteY313-167332" fmla="*/ 2233984 h 2711051"/>
                  <a:gd name="connsiteX314-167333" fmla="*/ 345415 w 5936218"/>
                  <a:gd name="connsiteY314-167334" fmla="*/ 2236106 h 2711051"/>
                  <a:gd name="connsiteX315-167335" fmla="*/ 302238 w 5936218"/>
                  <a:gd name="connsiteY315-167336" fmla="*/ 2215654 h 2711051"/>
                  <a:gd name="connsiteX316-167337" fmla="*/ 302238 w 5936218"/>
                  <a:gd name="connsiteY316-167338" fmla="*/ 2204292 h 2711051"/>
                  <a:gd name="connsiteX317-167339" fmla="*/ 286331 w 5936218"/>
                  <a:gd name="connsiteY317-167340" fmla="*/ 2177022 h 2711051"/>
                  <a:gd name="connsiteX318-167341" fmla="*/ 270968 w 5936218"/>
                  <a:gd name="connsiteY318-167342" fmla="*/ 2177022 h 2711051"/>
                  <a:gd name="connsiteX319-167343" fmla="*/ 259061 w 5936218"/>
                  <a:gd name="connsiteY319-167344" fmla="*/ 2177022 h 2711051"/>
                  <a:gd name="connsiteX320-167345" fmla="*/ 254516 w 5936218"/>
                  <a:gd name="connsiteY320-167346" fmla="*/ 2161115 h 2711051"/>
                  <a:gd name="connsiteX321-167347" fmla="*/ 263606 w 5936218"/>
                  <a:gd name="connsiteY321-167348" fmla="*/ 2145208 h 2711051"/>
                  <a:gd name="connsiteX322-167349" fmla="*/ 243991 w 5936218"/>
                  <a:gd name="connsiteY322-167350" fmla="*/ 2114695 h 2711051"/>
                  <a:gd name="connsiteX323-167351" fmla="*/ 216429 w 5936218"/>
                  <a:gd name="connsiteY323-167352" fmla="*/ 2117938 h 2711051"/>
                  <a:gd name="connsiteX324-167353" fmla="*/ 212956 w 5936218"/>
                  <a:gd name="connsiteY324-167354" fmla="*/ 2116946 h 2711051"/>
                  <a:gd name="connsiteX325-167355" fmla="*/ 204522 w 5936218"/>
                  <a:gd name="connsiteY325-167356" fmla="*/ 2117938 h 2711051"/>
                  <a:gd name="connsiteX326-167357" fmla="*/ 199623 w 5936218"/>
                  <a:gd name="connsiteY326-167358" fmla="*/ 2116538 h 2711051"/>
                  <a:gd name="connsiteX327-167359" fmla="*/ 195977 w 5936218"/>
                  <a:gd name="connsiteY327-167360" fmla="*/ 2129300 h 2711051"/>
                  <a:gd name="connsiteX328-167361" fmla="*/ 184968 w 5936218"/>
                  <a:gd name="connsiteY328-167362" fmla="*/ 2126155 h 2711051"/>
                  <a:gd name="connsiteX329-167363" fmla="*/ 184070 w 5936218"/>
                  <a:gd name="connsiteY329-167364" fmla="*/ 2129300 h 2711051"/>
                  <a:gd name="connsiteX330-167365" fmla="*/ 168163 w 5936218"/>
                  <a:gd name="connsiteY330-167366" fmla="*/ 2124765 h 2711051"/>
                  <a:gd name="connsiteX331-167367" fmla="*/ 156800 w 5936218"/>
                  <a:gd name="connsiteY331-167368" fmla="*/ 2086123 h 2711051"/>
                  <a:gd name="connsiteX332-167369" fmla="*/ 152255 w 5936218"/>
                  <a:gd name="connsiteY332-167370" fmla="*/ 2070216 h 2711051"/>
                  <a:gd name="connsiteX333-167371" fmla="*/ 156800 w 5936218"/>
                  <a:gd name="connsiteY333-167372" fmla="*/ 2065671 h 2711051"/>
                  <a:gd name="connsiteX334-167373" fmla="*/ 168707 w 5936218"/>
                  <a:gd name="connsiteY334-167374" fmla="*/ 2065671 h 2711051"/>
                  <a:gd name="connsiteX335-167375" fmla="*/ 188615 w 5936218"/>
                  <a:gd name="connsiteY335-167376" fmla="*/ 2065671 h 2711051"/>
                  <a:gd name="connsiteX336-167377" fmla="*/ 199977 w 5936218"/>
                  <a:gd name="connsiteY336-167378" fmla="*/ 2054309 h 2711051"/>
                  <a:gd name="connsiteX337-167379" fmla="*/ 188615 w 5936218"/>
                  <a:gd name="connsiteY337-167380" fmla="*/ 2031584 h 2711051"/>
                  <a:gd name="connsiteX338-167381" fmla="*/ 168163 w 5936218"/>
                  <a:gd name="connsiteY338-167382" fmla="*/ 2022495 h 2711051"/>
                  <a:gd name="connsiteX339-167383" fmla="*/ 168163 w 5936218"/>
                  <a:gd name="connsiteY339-167384" fmla="*/ 2015677 h 2711051"/>
                  <a:gd name="connsiteX340-167385" fmla="*/ 152255 w 5936218"/>
                  <a:gd name="connsiteY340-167386" fmla="*/ 1999770 h 2711051"/>
                  <a:gd name="connsiteX341-167387" fmla="*/ 129531 w 5936218"/>
                  <a:gd name="connsiteY341-167388" fmla="*/ 1963410 h 2711051"/>
                  <a:gd name="connsiteX342-167389" fmla="*/ 140893 w 5936218"/>
                  <a:gd name="connsiteY342-167390" fmla="*/ 1940686 h 2711051"/>
                  <a:gd name="connsiteX343-167391" fmla="*/ 136348 w 5936218"/>
                  <a:gd name="connsiteY343-167392" fmla="*/ 1913416 h 2711051"/>
                  <a:gd name="connsiteX344-167393" fmla="*/ 103789 w 5936218"/>
                  <a:gd name="connsiteY344-167394" fmla="*/ 1900009 h 2711051"/>
                  <a:gd name="connsiteX345-167395" fmla="*/ 93716 w 5936218"/>
                  <a:gd name="connsiteY345-167396" fmla="*/ 1904326 h 2711051"/>
                  <a:gd name="connsiteX346-167397" fmla="*/ 91868 w 5936218"/>
                  <a:gd name="connsiteY346-167398" fmla="*/ 1900015 h 2711051"/>
                  <a:gd name="connsiteX347-167399" fmla="*/ 81809 w 5936218"/>
                  <a:gd name="connsiteY347-167400" fmla="*/ 1904326 h 2711051"/>
                  <a:gd name="connsiteX348-167401" fmla="*/ 74992 w 5936218"/>
                  <a:gd name="connsiteY348-167402" fmla="*/ 1888419 h 2711051"/>
                  <a:gd name="connsiteX349-167403" fmla="*/ 34087 w 5936218"/>
                  <a:gd name="connsiteY349-167404" fmla="*/ 1877057 h 2711051"/>
                  <a:gd name="connsiteX350-167405" fmla="*/ 22725 w 5936218"/>
                  <a:gd name="connsiteY350-167406" fmla="*/ 1833880 h 2711051"/>
                  <a:gd name="connsiteX351-167407" fmla="*/ 22725 w 5936218"/>
                  <a:gd name="connsiteY351-167408" fmla="*/ 1802065 h 2711051"/>
                  <a:gd name="connsiteX352-167409" fmla="*/ 0 w 5936218"/>
                  <a:gd name="connsiteY352-167410" fmla="*/ 1786158 h 2711051"/>
                  <a:gd name="connsiteX353-167411" fmla="*/ 15907 w 5936218"/>
                  <a:gd name="connsiteY353-167412" fmla="*/ 1763434 h 2711051"/>
                  <a:gd name="connsiteX354-167413" fmla="*/ 6818 w 5936218"/>
                  <a:gd name="connsiteY354-167414" fmla="*/ 1699805 h 2711051"/>
                  <a:gd name="connsiteX355-167415" fmla="*/ 34087 w 5936218"/>
                  <a:gd name="connsiteY355-167416" fmla="*/ 1656628 h 2711051"/>
                  <a:gd name="connsiteX356-167417" fmla="*/ 27270 w 5936218"/>
                  <a:gd name="connsiteY356-167418" fmla="*/ 1645266 h 2711051"/>
                  <a:gd name="connsiteX357-167419" fmla="*/ 70447 w 5936218"/>
                  <a:gd name="connsiteY357-167420" fmla="*/ 1606634 h 2711051"/>
                  <a:gd name="connsiteX358-167421" fmla="*/ 27270 w 5936218"/>
                  <a:gd name="connsiteY358-167422" fmla="*/ 1570274 h 2711051"/>
                  <a:gd name="connsiteX359-167423" fmla="*/ 109078 w 5936218"/>
                  <a:gd name="connsiteY359-167424" fmla="*/ 1472558 h 2711051"/>
                  <a:gd name="connsiteX360-167425" fmla="*/ 145438 w 5936218"/>
                  <a:gd name="connsiteY360-167426" fmla="*/ 1429381 h 2711051"/>
                  <a:gd name="connsiteX361-167427" fmla="*/ 156800 w 5936218"/>
                  <a:gd name="connsiteY361-167428" fmla="*/ 1386205 h 2711051"/>
                  <a:gd name="connsiteX362-167429" fmla="*/ 102261 w 5936218"/>
                  <a:gd name="connsiteY362-167430" fmla="*/ 1333938 h 2711051"/>
                  <a:gd name="connsiteX363-167431" fmla="*/ 118168 w 5936218"/>
                  <a:gd name="connsiteY363-167432" fmla="*/ 1279399 h 2711051"/>
                  <a:gd name="connsiteX364-167433" fmla="*/ 86354 w 5936218"/>
                  <a:gd name="connsiteY364-167434" fmla="*/ 1215770 h 2711051"/>
                  <a:gd name="connsiteX365-167435" fmla="*/ 109078 w 5936218"/>
                  <a:gd name="connsiteY365-167436" fmla="*/ 1140778 h 2711051"/>
                  <a:gd name="connsiteX366-167437" fmla="*/ 70447 w 5936218"/>
                  <a:gd name="connsiteY366-167438" fmla="*/ 1038517 h 2711051"/>
                  <a:gd name="connsiteX367-167439" fmla="*/ 102261 w 5936218"/>
                  <a:gd name="connsiteY367-167440" fmla="*/ 968071 h 2711051"/>
                  <a:gd name="connsiteX368-167441" fmla="*/ 43177 w 5936218"/>
                  <a:gd name="connsiteY368-167442" fmla="*/ 902170 h 2711051"/>
                  <a:gd name="connsiteX369-167443" fmla="*/ 49994 w 5936218"/>
                  <a:gd name="connsiteY369-167444" fmla="*/ 827178 h 2711051"/>
                  <a:gd name="connsiteX370-167445" fmla="*/ 81809 w 5936218"/>
                  <a:gd name="connsiteY370-167446" fmla="*/ 822633 h 2711051"/>
                  <a:gd name="connsiteX371-167447" fmla="*/ 145438 w 5936218"/>
                  <a:gd name="connsiteY371-167448" fmla="*/ 779457 h 2711051"/>
                  <a:gd name="connsiteX372-167449" fmla="*/ 184070 w 5936218"/>
                  <a:gd name="connsiteY372-167450" fmla="*/ 740825 h 2711051"/>
                  <a:gd name="connsiteX373-167451" fmla="*/ 189699 w 5936218"/>
                  <a:gd name="connsiteY373-167452" fmla="*/ 747103 h 2711051"/>
                  <a:gd name="connsiteX374-167453" fmla="*/ 195977 w 5936218"/>
                  <a:gd name="connsiteY374-167454" fmla="*/ 740825 h 2711051"/>
                  <a:gd name="connsiteX375-167455" fmla="*/ 255061 w 5936218"/>
                  <a:gd name="connsiteY375-167456" fmla="*/ 806726 h 2711051"/>
                  <a:gd name="connsiteX376-167457" fmla="*/ 350504 w 5936218"/>
                  <a:gd name="connsiteY376-167458" fmla="*/ 827178 h 2711051"/>
                  <a:gd name="connsiteX377-167459" fmla="*/ 491397 w 5936218"/>
                  <a:gd name="connsiteY377-167460" fmla="*/ 940802 h 2711051"/>
                  <a:gd name="connsiteX378-167461" fmla="*/ 523211 w 5936218"/>
                  <a:gd name="connsiteY378-167462" fmla="*/ 988523 h 2711051"/>
                  <a:gd name="connsiteX379-167463" fmla="*/ 523211 w 5936218"/>
                  <a:gd name="connsiteY379-167464" fmla="*/ 1047607 h 2711051"/>
                  <a:gd name="connsiteX380-167465" fmla="*/ 486852 w 5936218"/>
                  <a:gd name="connsiteY380-167466" fmla="*/ 1102146 h 2711051"/>
                  <a:gd name="connsiteX381-167467" fmla="*/ 420951 w 5936218"/>
                  <a:gd name="connsiteY381-167468" fmla="*/ 1122599 h 2711051"/>
                  <a:gd name="connsiteX382-167469" fmla="*/ 415909 w 5936218"/>
                  <a:gd name="connsiteY382-167470" fmla="*/ 1120468 h 2711051"/>
                  <a:gd name="connsiteX383-167471" fmla="*/ 409044 w 5936218"/>
                  <a:gd name="connsiteY383-167472" fmla="*/ 1122599 h 2711051"/>
                  <a:gd name="connsiteX384-167473" fmla="*/ 252950 w 5936218"/>
                  <a:gd name="connsiteY384-167474" fmla="*/ 1056643 h 2711051"/>
                  <a:gd name="connsiteX385-167475" fmla="*/ 232336 w 5936218"/>
                  <a:gd name="connsiteY385-167476" fmla="*/ 1063515 h 2711051"/>
                  <a:gd name="connsiteX386-167477" fmla="*/ 291420 w 5936218"/>
                  <a:gd name="connsiteY386-167478" fmla="*/ 1133961 h 2711051"/>
                  <a:gd name="connsiteX387-167479" fmla="*/ 291420 w 5936218"/>
                  <a:gd name="connsiteY387-167480" fmla="*/ 1172593 h 2711051"/>
                  <a:gd name="connsiteX388-167481" fmla="*/ 298238 w 5936218"/>
                  <a:gd name="connsiteY388-167482" fmla="*/ 1258947 h 2711051"/>
                  <a:gd name="connsiteX389-167483" fmla="*/ 345959 w 5936218"/>
                  <a:gd name="connsiteY389-167484" fmla="*/ 1290761 h 2711051"/>
                  <a:gd name="connsiteX390-167485" fmla="*/ 362087 w 5936218"/>
                  <a:gd name="connsiteY390-167486" fmla="*/ 1300169 h 2711051"/>
                  <a:gd name="connsiteX391-167487" fmla="*/ 365867 w 5936218"/>
                  <a:gd name="connsiteY391-167488" fmla="*/ 1268036 h 2711051"/>
                  <a:gd name="connsiteX392-167489" fmla="*/ 345415 w 5936218"/>
                  <a:gd name="connsiteY392-167490" fmla="*/ 1231677 h 2711051"/>
                  <a:gd name="connsiteX393-167491" fmla="*/ 365867 w 5936218"/>
                  <a:gd name="connsiteY393-167492" fmla="*/ 1199862 h 2711051"/>
                  <a:gd name="connsiteX394-167493" fmla="*/ 374560 w 5936218"/>
                  <a:gd name="connsiteY394-167494" fmla="*/ 1204861 h 2711051"/>
                  <a:gd name="connsiteX395-167495" fmla="*/ 377774 w 5936218"/>
                  <a:gd name="connsiteY395-167496" fmla="*/ 1199862 h 2711051"/>
                  <a:gd name="connsiteX396-167497" fmla="*/ 461933 w 5936218"/>
                  <a:gd name="connsiteY396-167498" fmla="*/ 1248254 h 2711051"/>
                  <a:gd name="connsiteX397-167499" fmla="*/ 484035 w 5936218"/>
                  <a:gd name="connsiteY397-167500" fmla="*/ 1231677 h 2711051"/>
                  <a:gd name="connsiteX398-167501" fmla="*/ 463583 w 5936218"/>
                  <a:gd name="connsiteY398-167502" fmla="*/ 1165775 h 2711051"/>
                  <a:gd name="connsiteX399-167503" fmla="*/ 549936 w 5936218"/>
                  <a:gd name="connsiteY399-167504" fmla="*/ 1079422 h 2711051"/>
                  <a:gd name="connsiteX400-167505" fmla="*/ 559742 w 5936218"/>
                  <a:gd name="connsiteY400-167506" fmla="*/ 1081523 h 2711051"/>
                  <a:gd name="connsiteX401-167507" fmla="*/ 561843 w 5936218"/>
                  <a:gd name="connsiteY401-167508" fmla="*/ 1079422 h 2711051"/>
                  <a:gd name="connsiteX402-167509" fmla="*/ 593658 w 5936218"/>
                  <a:gd name="connsiteY402-167510" fmla="*/ 1086239 h 2711051"/>
                  <a:gd name="connsiteX403-167511" fmla="*/ 620945 w 5936218"/>
                  <a:gd name="connsiteY403-167512" fmla="*/ 1110116 h 2711051"/>
                  <a:gd name="connsiteX404-167513" fmla="*/ 640835 w 5936218"/>
                  <a:gd name="connsiteY404-167514" fmla="*/ 1054425 h 2711051"/>
                  <a:gd name="connsiteX405-167515" fmla="*/ 609020 w 5936218"/>
                  <a:gd name="connsiteY405-167516" fmla="*/ 999886 h 2711051"/>
                  <a:gd name="connsiteX406-167517" fmla="*/ 624928 w 5936218"/>
                  <a:gd name="connsiteY406-167518" fmla="*/ 940802 h 2711051"/>
                  <a:gd name="connsiteX407-167519" fmla="*/ 597658 w 5936218"/>
                  <a:gd name="connsiteY407-167520" fmla="*/ 881717 h 2711051"/>
                  <a:gd name="connsiteX408-167521" fmla="*/ 611562 w 5936218"/>
                  <a:gd name="connsiteY408-167522" fmla="*/ 886043 h 2711051"/>
                  <a:gd name="connsiteX409-167523" fmla="*/ 609565 w 5936218"/>
                  <a:gd name="connsiteY409-167524" fmla="*/ 881717 h 2711051"/>
                  <a:gd name="connsiteX410-167525" fmla="*/ 711826 w 5936218"/>
                  <a:gd name="connsiteY410-167526" fmla="*/ 913532 h 2711051"/>
                  <a:gd name="connsiteX411-167527" fmla="*/ 732278 w 5936218"/>
                  <a:gd name="connsiteY411-167528" fmla="*/ 968071 h 2711051"/>
                  <a:gd name="connsiteX412-167529" fmla="*/ 684556 w 5936218"/>
                  <a:gd name="connsiteY412-167530" fmla="*/ 979433 h 2711051"/>
                  <a:gd name="connsiteX413-167531" fmla="*/ 684556 w 5936218"/>
                  <a:gd name="connsiteY413-167532" fmla="*/ 1031700 h 2711051"/>
                  <a:gd name="connsiteX414-167533" fmla="*/ 713309 w 5936218"/>
                  <a:gd name="connsiteY414-167534" fmla="*/ 1060453 h 2711051"/>
                  <a:gd name="connsiteX415-167535" fmla="*/ 763548 w 5936218"/>
                  <a:gd name="connsiteY415-167536" fmla="*/ 1043062 h 2711051"/>
                  <a:gd name="connsiteX416-167537" fmla="*/ 770365 w 5936218"/>
                  <a:gd name="connsiteY416-167538" fmla="*/ 983978 h 2711051"/>
                  <a:gd name="connsiteX417-167539" fmla="*/ 845357 w 5936218"/>
                  <a:gd name="connsiteY417-167540" fmla="*/ 936257 h 2711051"/>
                  <a:gd name="connsiteX418-167541" fmla="*/ 972614 w 5936218"/>
                  <a:gd name="connsiteY418-167542" fmla="*/ 849903 h 2711051"/>
                  <a:gd name="connsiteX419-167543" fmla="*/ 982566 w 5936218"/>
                  <a:gd name="connsiteY419-167544" fmla="*/ 851230 h 2711051"/>
                  <a:gd name="connsiteX420-167545" fmla="*/ 984521 w 5936218"/>
                  <a:gd name="connsiteY420-167546" fmla="*/ 849903 h 2711051"/>
                  <a:gd name="connsiteX421-167547" fmla="*/ 1018608 w 5936218"/>
                  <a:gd name="connsiteY421-167548" fmla="*/ 854448 h 2711051"/>
                  <a:gd name="connsiteX422-167549" fmla="*/ 979977 w 5936218"/>
                  <a:gd name="connsiteY422-167550" fmla="*/ 918077 h 2711051"/>
                  <a:gd name="connsiteX423-167551" fmla="*/ 1012666 w 5936218"/>
                  <a:gd name="connsiteY423-167552" fmla="*/ 923238 h 2711051"/>
                  <a:gd name="connsiteX424-167553" fmla="*/ 1038516 w 5936218"/>
                  <a:gd name="connsiteY424-167554" fmla="*/ 893080 h 2711051"/>
                  <a:gd name="connsiteX425-167555" fmla="*/ 1050423 w 5936218"/>
                  <a:gd name="connsiteY425-167556" fmla="*/ 893080 h 2711051"/>
                  <a:gd name="connsiteX426-167557" fmla="*/ 1108962 w 5936218"/>
                  <a:gd name="connsiteY426-167558" fmla="*/ 893080 h 2711051"/>
                  <a:gd name="connsiteX427-167559" fmla="*/ 1161229 w 5936218"/>
                  <a:gd name="connsiteY427-167560" fmla="*/ 849903 h 2711051"/>
                  <a:gd name="connsiteX428-167561" fmla="*/ 1165711 w 5936218"/>
                  <a:gd name="connsiteY428-167562" fmla="*/ 856037 h 2711051"/>
                  <a:gd name="connsiteX429-167563" fmla="*/ 1173136 w 5936218"/>
                  <a:gd name="connsiteY429-167564" fmla="*/ 849903 h 2711051"/>
                  <a:gd name="connsiteX430-167565" fmla="*/ 1210035 w 5936218"/>
                  <a:gd name="connsiteY430-167566" fmla="*/ 900396 h 2711051"/>
                  <a:gd name="connsiteX431-167567" fmla="*/ 1247583 w 5936218"/>
                  <a:gd name="connsiteY431-167568" fmla="*/ 843086 h 2711051"/>
                  <a:gd name="connsiteX432-167569" fmla="*/ 1211223 w 5936218"/>
                  <a:gd name="connsiteY432-167570" fmla="*/ 784002 h 2711051"/>
                  <a:gd name="connsiteX433-167571" fmla="*/ 1227130 w 5936218"/>
                  <a:gd name="connsiteY433-167572" fmla="*/ 747642 h 2711051"/>
                  <a:gd name="connsiteX434-167573" fmla="*/ 1237665 w 5936218"/>
                  <a:gd name="connsiteY434-167574" fmla="*/ 750780 h 2711051"/>
                  <a:gd name="connsiteX435-167575" fmla="*/ 1239037 w 5936218"/>
                  <a:gd name="connsiteY435-167576" fmla="*/ 747642 h 2711051"/>
                  <a:gd name="connsiteX436-167577" fmla="*/ 1345843 w 5936218"/>
                  <a:gd name="connsiteY436-167578" fmla="*/ 779457 h 2711051"/>
                  <a:gd name="connsiteX437-167579" fmla="*/ 1400382 w 5936218"/>
                  <a:gd name="connsiteY437-167580" fmla="*/ 811271 h 2711051"/>
                  <a:gd name="connsiteX438-167581" fmla="*/ 1519756 w 5936218"/>
                  <a:gd name="connsiteY438-167582" fmla="*/ 917855 h 2711051"/>
                  <a:gd name="connsiteX439-167583" fmla="*/ 1543003 w 5936218"/>
                  <a:gd name="connsiteY439-167584" fmla="*/ 877173 h 2711051"/>
                  <a:gd name="connsiteX440-167585" fmla="*/ 1506643 w 5936218"/>
                  <a:gd name="connsiteY440-167586" fmla="*/ 822633 h 2711051"/>
                  <a:gd name="connsiteX441-167587" fmla="*/ 1506643 w 5936218"/>
                  <a:gd name="connsiteY441-167588" fmla="*/ 799909 h 2711051"/>
                  <a:gd name="connsiteX442-167589" fmla="*/ 1463467 w 5936218"/>
                  <a:gd name="connsiteY442-167590" fmla="*/ 790819 h 2711051"/>
                  <a:gd name="connsiteX443-167591" fmla="*/ 1472556 w 5936218"/>
                  <a:gd name="connsiteY443-167592" fmla="*/ 740825 h 2711051"/>
                  <a:gd name="connsiteX444-167593" fmla="*/ 1452104 w 5936218"/>
                  <a:gd name="connsiteY444-167594" fmla="*/ 654471 h 2711051"/>
                  <a:gd name="connsiteX445-167595" fmla="*/ 1452104 w 5936218"/>
                  <a:gd name="connsiteY445-167596" fmla="*/ 618112 h 2711051"/>
                  <a:gd name="connsiteX446-167597" fmla="*/ 1522551 w 5936218"/>
                  <a:gd name="connsiteY446-167598" fmla="*/ 515851 h 2711051"/>
                  <a:gd name="connsiteX447-167599" fmla="*/ 1543003 w 5936218"/>
                  <a:gd name="connsiteY447-167600" fmla="*/ 402228 h 2711051"/>
                  <a:gd name="connsiteX448-167601" fmla="*/ 1570272 w 5936218"/>
                  <a:gd name="connsiteY448-167602" fmla="*/ 381775 h 2711051"/>
                  <a:gd name="connsiteX449-167603" fmla="*/ 1578688 w 5936218"/>
                  <a:gd name="connsiteY449-167604" fmla="*/ 384394 h 2711051"/>
                  <a:gd name="connsiteX450-167605" fmla="*/ 1582179 w 5936218"/>
                  <a:gd name="connsiteY450-167606" fmla="*/ 381775 h 2711051"/>
                  <a:gd name="connsiteX451-167607" fmla="*/ 1684440 w 5936218"/>
                  <a:gd name="connsiteY451-167608" fmla="*/ 413590 h 2711051"/>
                  <a:gd name="connsiteX452-167609" fmla="*/ 1688985 w 5936218"/>
                  <a:gd name="connsiteY452-167610" fmla="*/ 484036 h 2711051"/>
                  <a:gd name="connsiteX453-167611" fmla="*/ 1652625 w 5936218"/>
                  <a:gd name="connsiteY453-167612" fmla="*/ 574935 h 2711051"/>
                  <a:gd name="connsiteX454-167613" fmla="*/ 1679895 w 5936218"/>
                  <a:gd name="connsiteY454-167614" fmla="*/ 613567 h 2711051"/>
                  <a:gd name="connsiteX455-167615" fmla="*/ 1688985 w 5936218"/>
                  <a:gd name="connsiteY455-167616" fmla="*/ 688558 h 2711051"/>
                  <a:gd name="connsiteX456-167617" fmla="*/ 1679895 w 5936218"/>
                  <a:gd name="connsiteY456-167618" fmla="*/ 833996 h 2711051"/>
                  <a:gd name="connsiteX457-167619" fmla="*/ 1636718 w 5936218"/>
                  <a:gd name="connsiteY457-167620" fmla="*/ 1097602 h 2711051"/>
                  <a:gd name="connsiteX458-167621" fmla="*/ 1662494 w 5936218"/>
                  <a:gd name="connsiteY458-167622" fmla="*/ 1104046 h 2711051"/>
                  <a:gd name="connsiteX0-167623" fmla="*/ 1662494 w 5936218"/>
                  <a:gd name="connsiteY0-167624" fmla="*/ 1104046 h 2711051"/>
                  <a:gd name="connsiteX1-167625" fmla="*/ 3211535 w 5936218"/>
                  <a:gd name="connsiteY1-167626" fmla="*/ 1 h 2711051"/>
                  <a:gd name="connsiteX2-167627" fmla="*/ 3200173 w 5936218"/>
                  <a:gd name="connsiteY2-167628" fmla="*/ 74993 h 2711051"/>
                  <a:gd name="connsiteX3-167629" fmla="*/ 3161541 w 5936218"/>
                  <a:gd name="connsiteY3-167630" fmla="*/ 118170 h 2711051"/>
                  <a:gd name="connsiteX4-167631" fmla="*/ 3066097 w 5936218"/>
                  <a:gd name="connsiteY4-167632" fmla="*/ 193161 h 2711051"/>
                  <a:gd name="connsiteX5-167633" fmla="*/ 3034283 w 5936218"/>
                  <a:gd name="connsiteY5-167634" fmla="*/ 236338 h 2711051"/>
                  <a:gd name="connsiteX6-167635" fmla="*/ 3082005 w 5936218"/>
                  <a:gd name="connsiteY6-167636" fmla="*/ 252245 h 2711051"/>
                  <a:gd name="connsiteX7-167637" fmla="*/ 3129459 w 5936218"/>
                  <a:gd name="connsiteY7-167638" fmla="*/ 279926 h 2711051"/>
                  <a:gd name="connsiteX8-167639" fmla="*/ 3156451 w 5936218"/>
                  <a:gd name="connsiteY8-167640" fmla="*/ 256790 h 2711051"/>
                  <a:gd name="connsiteX9-167641" fmla="*/ 3158460 w 5936218"/>
                  <a:gd name="connsiteY9-167642" fmla="*/ 265274 h 2711051"/>
                  <a:gd name="connsiteX10-167643" fmla="*/ 3168359 w 5936218"/>
                  <a:gd name="connsiteY10-167644" fmla="*/ 256790 h 2711051"/>
                  <a:gd name="connsiteX11-167645" fmla="*/ 3184984 w 5936218"/>
                  <a:gd name="connsiteY11-167646" fmla="*/ 326983 h 2711051"/>
                  <a:gd name="connsiteX12-167647" fmla="*/ 3192811 w 5936218"/>
                  <a:gd name="connsiteY12-167648" fmla="*/ 311329 h 2711051"/>
                  <a:gd name="connsiteX13-167649" fmla="*/ 3251895 w 5936218"/>
                  <a:gd name="connsiteY13-167650" fmla="*/ 290877 h 2711051"/>
                  <a:gd name="connsiteX14-167651" fmla="*/ 3259833 w 5936218"/>
                  <a:gd name="connsiteY14-167652" fmla="*/ 292251 h 2711051"/>
                  <a:gd name="connsiteX15-167653" fmla="*/ 3263802 w 5936218"/>
                  <a:gd name="connsiteY15-167654" fmla="*/ 290877 h 2711051"/>
                  <a:gd name="connsiteX16-167655" fmla="*/ 3381970 w 5936218"/>
                  <a:gd name="connsiteY16-167656" fmla="*/ 311329 h 2711051"/>
                  <a:gd name="connsiteX17-167657" fmla="*/ 3388787 w 5936218"/>
                  <a:gd name="connsiteY17-167658" fmla="*/ 370413 h 2711051"/>
                  <a:gd name="connsiteX18-167659" fmla="*/ 3531529 w 5936218"/>
                  <a:gd name="connsiteY18-167660" fmla="*/ 391404 h 2711051"/>
                  <a:gd name="connsiteX19-167661" fmla="*/ 3538225 w 5936218"/>
                  <a:gd name="connsiteY19-167662" fmla="*/ 295422 h 2711051"/>
                  <a:gd name="connsiteX20-167663" fmla="*/ 3549910 w 5936218"/>
                  <a:gd name="connsiteY20-167664" fmla="*/ 298609 h 2711051"/>
                  <a:gd name="connsiteX21-167665" fmla="*/ 3550132 w 5936218"/>
                  <a:gd name="connsiteY21-167666" fmla="*/ 295422 h 2711051"/>
                  <a:gd name="connsiteX22-167667" fmla="*/ 3625123 w 5936218"/>
                  <a:gd name="connsiteY22-167668" fmla="*/ 315874 h 2711051"/>
                  <a:gd name="connsiteX23-167669" fmla="*/ 3672301 w 5936218"/>
                  <a:gd name="connsiteY23-167670" fmla="*/ 315874 h 2711051"/>
                  <a:gd name="connsiteX24-167671" fmla="*/ 3684207 w 5936218"/>
                  <a:gd name="connsiteY24-167672" fmla="*/ 315874 h 2711051"/>
                  <a:gd name="connsiteX25-167673" fmla="*/ 3743291 w 5936218"/>
                  <a:gd name="connsiteY25-167674" fmla="*/ 381775 h 2711051"/>
                  <a:gd name="connsiteX26-167675" fmla="*/ 3759199 w 5936218"/>
                  <a:gd name="connsiteY26-167676" fmla="*/ 461312 h 2711051"/>
                  <a:gd name="connsiteX27-167677" fmla="*/ 3738747 w 5936218"/>
                  <a:gd name="connsiteY27-167678" fmla="*/ 511306 h 2711051"/>
                  <a:gd name="connsiteX28-167679" fmla="*/ 3786469 w 5936218"/>
                  <a:gd name="connsiteY28-167680" fmla="*/ 602204 h 2711051"/>
                  <a:gd name="connsiteX29-167681" fmla="*/ 3835603 w 5936218"/>
                  <a:gd name="connsiteY29-167682" fmla="*/ 638110 h 2711051"/>
                  <a:gd name="connsiteX30-167683" fmla="*/ 3865460 w 5936218"/>
                  <a:gd name="connsiteY30-167684" fmla="*/ 527213 h 2711051"/>
                  <a:gd name="connsiteX31-167685" fmla="*/ 3875077 w 5936218"/>
                  <a:gd name="connsiteY31-167686" fmla="*/ 535720 h 2711051"/>
                  <a:gd name="connsiteX32-167687" fmla="*/ 3877367 w 5936218"/>
                  <a:gd name="connsiteY32-167688" fmla="*/ 527213 h 2711051"/>
                  <a:gd name="connsiteX33-167689" fmla="*/ 3932151 w 5936218"/>
                  <a:gd name="connsiteY33-167690" fmla="*/ 575676 h 2711051"/>
                  <a:gd name="connsiteX34-167691" fmla="*/ 3988173 w 5936218"/>
                  <a:gd name="connsiteY34-167692" fmla="*/ 547665 h 2711051"/>
                  <a:gd name="connsiteX35-167693" fmla="*/ 3993852 w 5936218"/>
                  <a:gd name="connsiteY35-167694" fmla="*/ 550780 h 2711051"/>
                  <a:gd name="connsiteX36-167695" fmla="*/ 4000080 w 5936218"/>
                  <a:gd name="connsiteY36-167696" fmla="*/ 547665 h 2711051"/>
                  <a:gd name="connsiteX37-167697" fmla="*/ 4062426 w 5936218"/>
                  <a:gd name="connsiteY37-167698" fmla="*/ 581855 h 2711051"/>
                  <a:gd name="connsiteX38-167699" fmla="*/ 4085889 w 5936218"/>
                  <a:gd name="connsiteY38-167700" fmla="*/ 554483 h 2711051"/>
                  <a:gd name="connsiteX39-167701" fmla="*/ 4095563 w 5936218"/>
                  <a:gd name="connsiteY39-167702" fmla="*/ 557087 h 2711051"/>
                  <a:gd name="connsiteX40-167703" fmla="*/ 4097796 w 5936218"/>
                  <a:gd name="connsiteY40-167704" fmla="*/ 554483 h 2711051"/>
                  <a:gd name="connsiteX41-167705" fmla="*/ 4144150 w 5936218"/>
                  <a:gd name="connsiteY41-167706" fmla="*/ 566963 h 2711051"/>
                  <a:gd name="connsiteX42-167707" fmla="*/ 4117703 w 5936218"/>
                  <a:gd name="connsiteY42-167708" fmla="*/ 456767 h 2711051"/>
                  <a:gd name="connsiteX43-167709" fmla="*/ 4165425 w 5936218"/>
                  <a:gd name="connsiteY43-167710" fmla="*/ 402228 h 2711051"/>
                  <a:gd name="connsiteX44-167711" fmla="*/ 4175231 w 5936218"/>
                  <a:gd name="connsiteY44-167712" fmla="*/ 404629 h 2711051"/>
                  <a:gd name="connsiteX45-167713" fmla="*/ 4177332 w 5936218"/>
                  <a:gd name="connsiteY45-167714" fmla="*/ 402228 h 2711051"/>
                  <a:gd name="connsiteX46-167715" fmla="*/ 4511384 w 5936218"/>
                  <a:gd name="connsiteY46-167716" fmla="*/ 484036 h 2711051"/>
                  <a:gd name="connsiteX47-167717" fmla="*/ 4543199 w 5936218"/>
                  <a:gd name="connsiteY47-167718" fmla="*/ 554483 h 2711051"/>
                  <a:gd name="connsiteX48-167719" fmla="*/ 4639242 w 5936218"/>
                  <a:gd name="connsiteY48-167720" fmla="*/ 637125 h 2711051"/>
                  <a:gd name="connsiteX49-167721" fmla="*/ 4774445 w 5936218"/>
                  <a:gd name="connsiteY49-167722" fmla="*/ 618112 h 2711051"/>
                  <a:gd name="connsiteX50-167723" fmla="*/ 4778496 w 5936218"/>
                  <a:gd name="connsiteY50-167724" fmla="*/ 619216 h 2711051"/>
                  <a:gd name="connsiteX51-167725" fmla="*/ 4786352 w 5936218"/>
                  <a:gd name="connsiteY51-167726" fmla="*/ 618112 h 2711051"/>
                  <a:gd name="connsiteX52-167727" fmla="*/ 4861343 w 5936218"/>
                  <a:gd name="connsiteY52-167728" fmla="*/ 638564 h 2711051"/>
                  <a:gd name="connsiteX53-167729" fmla="*/ 4893158 w 5936218"/>
                  <a:gd name="connsiteY53-167730" fmla="*/ 681741 h 2711051"/>
                  <a:gd name="connsiteX54-167731" fmla="*/ 4888613 w 5936218"/>
                  <a:gd name="connsiteY54-167732" fmla="*/ 763549 h 2711051"/>
                  <a:gd name="connsiteX55-167733" fmla="*/ 4927677 w 5936218"/>
                  <a:gd name="connsiteY55-167734" fmla="*/ 788221 h 2711051"/>
                  <a:gd name="connsiteX56-167735" fmla="*/ 4967605 w 5936218"/>
                  <a:gd name="connsiteY56-167736" fmla="*/ 774912 h 2711051"/>
                  <a:gd name="connsiteX57-167737" fmla="*/ 5038051 w 5936218"/>
                  <a:gd name="connsiteY57-167738" fmla="*/ 768094 h 2711051"/>
                  <a:gd name="connsiteX58-167739" fmla="*/ 5040730 w 5936218"/>
                  <a:gd name="connsiteY58-167740" fmla="*/ 768987 h 2711051"/>
                  <a:gd name="connsiteX59-167741" fmla="*/ 5049958 w 5936218"/>
                  <a:gd name="connsiteY59-167742" fmla="*/ 768094 h 2711051"/>
                  <a:gd name="connsiteX60-167743" fmla="*/ 5114249 w 5936218"/>
                  <a:gd name="connsiteY60-167744" fmla="*/ 789525 h 2711051"/>
                  <a:gd name="connsiteX61-167745" fmla="*/ 5176671 w 5936218"/>
                  <a:gd name="connsiteY61-167746" fmla="*/ 779457 h 2711051"/>
                  <a:gd name="connsiteX62-167747" fmla="*/ 5177801 w 5936218"/>
                  <a:gd name="connsiteY62-167748" fmla="*/ 781195 h 2711051"/>
                  <a:gd name="connsiteX63-167749" fmla="*/ 5188578 w 5936218"/>
                  <a:gd name="connsiteY63-167750" fmla="*/ 779457 h 2711051"/>
                  <a:gd name="connsiteX64-167751" fmla="*/ 5243719 w 5936218"/>
                  <a:gd name="connsiteY64-167752" fmla="*/ 864288 h 2711051"/>
                  <a:gd name="connsiteX65-167753" fmla="*/ 5283477 w 5936218"/>
                  <a:gd name="connsiteY65-167754" fmla="*/ 833996 h 2711051"/>
                  <a:gd name="connsiteX66-167755" fmla="*/ 5258480 w 5936218"/>
                  <a:gd name="connsiteY66-167756" fmla="*/ 768094 h 2711051"/>
                  <a:gd name="connsiteX67-167757" fmla="*/ 5267570 w 5936218"/>
                  <a:gd name="connsiteY67-167758" fmla="*/ 720373 h 2711051"/>
                  <a:gd name="connsiteX68-167759" fmla="*/ 5278896 w 5936218"/>
                  <a:gd name="connsiteY68-167760" fmla="*/ 723422 h 2711051"/>
                  <a:gd name="connsiteX69-167761" fmla="*/ 5279477 w 5936218"/>
                  <a:gd name="connsiteY69-167762" fmla="*/ 720373 h 2711051"/>
                  <a:gd name="connsiteX70-167763" fmla="*/ 5395510 w 5936218"/>
                  <a:gd name="connsiteY70-167764" fmla="*/ 751612 h 2711051"/>
                  <a:gd name="connsiteX71-167765" fmla="*/ 5463001 w 5936218"/>
                  <a:gd name="connsiteY71-167766" fmla="*/ 747642 h 2711051"/>
                  <a:gd name="connsiteX72-167767" fmla="*/ 5464386 w 5936218"/>
                  <a:gd name="connsiteY72-167768" fmla="*/ 748261 h 2711051"/>
                  <a:gd name="connsiteX73-167769" fmla="*/ 5474909 w 5936218"/>
                  <a:gd name="connsiteY73-167770" fmla="*/ 747642 h 2711051"/>
                  <a:gd name="connsiteX74-167771" fmla="*/ 5581715 w 5936218"/>
                  <a:gd name="connsiteY74-167772" fmla="*/ 795364 h 2711051"/>
                  <a:gd name="connsiteX75-167773" fmla="*/ 5633981 w 5936218"/>
                  <a:gd name="connsiteY75-167774" fmla="*/ 838541 h 2711051"/>
                  <a:gd name="connsiteX76-167775" fmla="*/ 5720335 w 5936218"/>
                  <a:gd name="connsiteY76-167776" fmla="*/ 918077 h 2711051"/>
                  <a:gd name="connsiteX77-167777" fmla="*/ 5822595 w 5936218"/>
                  <a:gd name="connsiteY77-167778" fmla="*/ 1015793 h 2711051"/>
                  <a:gd name="connsiteX78-167779" fmla="*/ 5818051 w 5936218"/>
                  <a:gd name="connsiteY78-167780" fmla="*/ 1070332 h 2711051"/>
                  <a:gd name="connsiteX79-167781" fmla="*/ 5825679 w 5936218"/>
                  <a:gd name="connsiteY79-167782" fmla="*/ 1077960 h 2711051"/>
                  <a:gd name="connsiteX80-167783" fmla="*/ 5822051 w 5936218"/>
                  <a:gd name="connsiteY80-167784" fmla="*/ 1027155 h 2711051"/>
                  <a:gd name="connsiteX81-167785" fmla="*/ 5834092 w 5936218"/>
                  <a:gd name="connsiteY81-167786" fmla="*/ 1029028 h 2711051"/>
                  <a:gd name="connsiteX82-167787" fmla="*/ 5833958 w 5936218"/>
                  <a:gd name="connsiteY82-167788" fmla="*/ 1027155 h 2711051"/>
                  <a:gd name="connsiteX83-167789" fmla="*/ 5936219 w 5936218"/>
                  <a:gd name="connsiteY83-167790" fmla="*/ 1043062 h 2711051"/>
                  <a:gd name="connsiteX84-167791" fmla="*/ 5908949 w 5936218"/>
                  <a:gd name="connsiteY84-167792" fmla="*/ 1258947 h 2711051"/>
                  <a:gd name="connsiteX85-167793" fmla="*/ 5893042 w 5936218"/>
                  <a:gd name="connsiteY85-167794" fmla="*/ 1274854 h 2711051"/>
                  <a:gd name="connsiteX86-167795" fmla="*/ 5861227 w 5936218"/>
                  <a:gd name="connsiteY86-167796" fmla="*/ 1274854 h 2711051"/>
                  <a:gd name="connsiteX87-167797" fmla="*/ 5817506 w 5936218"/>
                  <a:gd name="connsiteY87-167798" fmla="*/ 1240767 h 2711051"/>
                  <a:gd name="connsiteX88-167799" fmla="*/ 5767511 w 5936218"/>
                  <a:gd name="connsiteY88-167800" fmla="*/ 1215770 h 2711051"/>
                  <a:gd name="connsiteX89-167801" fmla="*/ 5729132 w 5936218"/>
                  <a:gd name="connsiteY89-167802" fmla="*/ 1167751 h 2711051"/>
                  <a:gd name="connsiteX90-167803" fmla="*/ 5695337 w 5936218"/>
                  <a:gd name="connsiteY90-167804" fmla="*/ 1177138 h 2711051"/>
                  <a:gd name="connsiteX91-167805" fmla="*/ 5693366 w 5936218"/>
                  <a:gd name="connsiteY91-167806" fmla="*/ 1174378 h 2711051"/>
                  <a:gd name="connsiteX92-167807" fmla="*/ 5640799 w 5936218"/>
                  <a:gd name="connsiteY92-167808" fmla="*/ 1133961 h 2711051"/>
                  <a:gd name="connsiteX93-167809" fmla="*/ 5656705 w 5936218"/>
                  <a:gd name="connsiteY93-167810" fmla="*/ 1177138 h 2711051"/>
                  <a:gd name="connsiteX94-167811" fmla="*/ 5586259 w 5936218"/>
                  <a:gd name="connsiteY94-167812" fmla="*/ 1252129 h 2711051"/>
                  <a:gd name="connsiteX95-167813" fmla="*/ 5575676 w 5936218"/>
                  <a:gd name="connsiteY95-167814" fmla="*/ 1251121 h 2711051"/>
                  <a:gd name="connsiteX96-167815" fmla="*/ 5539436 w 5936218"/>
                  <a:gd name="connsiteY96-167816" fmla="*/ 1248804 h 2711051"/>
                  <a:gd name="connsiteX97-167817" fmla="*/ 5593077 w 5936218"/>
                  <a:gd name="connsiteY97-167818" fmla="*/ 1354390 h 2711051"/>
                  <a:gd name="connsiteX98-167819" fmla="*/ 5613529 w 5936218"/>
                  <a:gd name="connsiteY98-167820" fmla="*/ 1413474 h 2711051"/>
                  <a:gd name="connsiteX99-167821" fmla="*/ 5608984 w 5936218"/>
                  <a:gd name="connsiteY99-167822" fmla="*/ 1436199 h 2711051"/>
                  <a:gd name="connsiteX100-167823" fmla="*/ 5597799 w 5936218"/>
                  <a:gd name="connsiteY100-167824" fmla="*/ 1432590 h 2711051"/>
                  <a:gd name="connsiteX101-167825" fmla="*/ 5534271 w 5936218"/>
                  <a:gd name="connsiteY101-167826" fmla="*/ 1415939 h 2711051"/>
                  <a:gd name="connsiteX102-167827" fmla="*/ 5436277 w 5936218"/>
                  <a:gd name="connsiteY102-167828" fmla="*/ 1472558 h 2711051"/>
                  <a:gd name="connsiteX103-167829" fmla="*/ 5397645 w 5936218"/>
                  <a:gd name="connsiteY103-167830" fmla="*/ 1483921 h 2711051"/>
                  <a:gd name="connsiteX104-167831" fmla="*/ 5345378 w 5936218"/>
                  <a:gd name="connsiteY104-167832" fmla="*/ 1538460 h 2711051"/>
                  <a:gd name="connsiteX105-167833" fmla="*/ 5290839 w 5936218"/>
                  <a:gd name="connsiteY105-167834" fmla="*/ 1586181 h 2711051"/>
                  <a:gd name="connsiteX106-167835" fmla="*/ 5274932 w 5936218"/>
                  <a:gd name="connsiteY106-167836" fmla="*/ 1617996 h 2711051"/>
                  <a:gd name="connsiteX107-167837" fmla="*/ 5267238 w 5936218"/>
                  <a:gd name="connsiteY107-167838" fmla="*/ 1609569 h 2711051"/>
                  <a:gd name="connsiteX108-167839" fmla="*/ 5263025 w 5936218"/>
                  <a:gd name="connsiteY108-167840" fmla="*/ 1617996 h 2711051"/>
                  <a:gd name="connsiteX109-167841" fmla="*/ 5219538 w 5936218"/>
                  <a:gd name="connsiteY109-167842" fmla="*/ 1570368 h 2711051"/>
                  <a:gd name="connsiteX110-167843" fmla="*/ 5129494 w 5936218"/>
                  <a:gd name="connsiteY110-167844" fmla="*/ 1624813 h 2711051"/>
                  <a:gd name="connsiteX111-167845" fmla="*/ 5126389 w 5936218"/>
                  <a:gd name="connsiteY111-167846" fmla="*/ 1619491 h 2711051"/>
                  <a:gd name="connsiteX112-167847" fmla="*/ 5117587 w 5936218"/>
                  <a:gd name="connsiteY112-167848" fmla="*/ 1624813 h 2711051"/>
                  <a:gd name="connsiteX113-167849" fmla="*/ 5105544 w 5936218"/>
                  <a:gd name="connsiteY113-167850" fmla="*/ 1604167 h 2711051"/>
                  <a:gd name="connsiteX114-167851" fmla="*/ 5074955 w 5936218"/>
                  <a:gd name="connsiteY114-167852" fmla="*/ 1629358 h 2711051"/>
                  <a:gd name="connsiteX115-167853" fmla="*/ 5065718 w 5936218"/>
                  <a:gd name="connsiteY115-167854" fmla="*/ 1627159 h 2711051"/>
                  <a:gd name="connsiteX116-167855" fmla="*/ 5063048 w 5936218"/>
                  <a:gd name="connsiteY116-167856" fmla="*/ 1629358 h 2711051"/>
                  <a:gd name="connsiteX117-167857" fmla="*/ 5026594 w 5936218"/>
                  <a:gd name="connsiteY117-167858" fmla="*/ 1620679 h 2711051"/>
                  <a:gd name="connsiteX118-167859" fmla="*/ 5015871 w 5936218"/>
                  <a:gd name="connsiteY118-167860" fmla="*/ 1665718 h 2711051"/>
                  <a:gd name="connsiteX119-167861" fmla="*/ 4974967 w 5936218"/>
                  <a:gd name="connsiteY119-167862" fmla="*/ 1731619 h 2711051"/>
                  <a:gd name="connsiteX120-167863" fmla="*/ 4974967 w 5936218"/>
                  <a:gd name="connsiteY120-167864" fmla="*/ 1763434 h 2711051"/>
                  <a:gd name="connsiteX121-167865" fmla="*/ 5011326 w 5936218"/>
                  <a:gd name="connsiteY121-167866" fmla="*/ 1877057 h 2711051"/>
                  <a:gd name="connsiteX122-167867" fmla="*/ 4999419 w 5936218"/>
                  <a:gd name="connsiteY122-167868" fmla="*/ 1877057 h 2711051"/>
                  <a:gd name="connsiteX123-167869" fmla="*/ 4974967 w 5936218"/>
                  <a:gd name="connsiteY123-167870" fmla="*/ 1877057 h 2711051"/>
                  <a:gd name="connsiteX124-167871" fmla="*/ 4963605 w 5936218"/>
                  <a:gd name="connsiteY124-167872" fmla="*/ 1929323 h 2711051"/>
                  <a:gd name="connsiteX125-167873" fmla="*/ 4974967 w 5936218"/>
                  <a:gd name="connsiteY125-167874" fmla="*/ 1956593 h 2711051"/>
                  <a:gd name="connsiteX126-167875" fmla="*/ 4909065 w 5936218"/>
                  <a:gd name="connsiteY126-167876" fmla="*/ 1990680 h 2711051"/>
                  <a:gd name="connsiteX127-167877" fmla="*/ 4897703 w 5936218"/>
                  <a:gd name="connsiteY127-167878" fmla="*/ 2058854 h 2711051"/>
                  <a:gd name="connsiteX128-167879" fmla="*/ 4845437 w 5936218"/>
                  <a:gd name="connsiteY128-167880" fmla="*/ 2074761 h 2711051"/>
                  <a:gd name="connsiteX129-167881" fmla="*/ 4834074 w 5936218"/>
                  <a:gd name="connsiteY129-167882" fmla="*/ 2133845 h 2711051"/>
                  <a:gd name="connsiteX130-167883" fmla="*/ 4779535 w 5936218"/>
                  <a:gd name="connsiteY130-167884" fmla="*/ 2192929 h 2711051"/>
                  <a:gd name="connsiteX131-167885" fmla="*/ 4777225 w 5936218"/>
                  <a:gd name="connsiteY131-167886" fmla="*/ 2182533 h 2711051"/>
                  <a:gd name="connsiteX132-167887" fmla="*/ 4767628 w 5936218"/>
                  <a:gd name="connsiteY132-167888" fmla="*/ 2192929 h 2711051"/>
                  <a:gd name="connsiteX133-167889" fmla="*/ 4758538 w 5936218"/>
                  <a:gd name="connsiteY133-167890" fmla="*/ 2152025 h 2711051"/>
                  <a:gd name="connsiteX134-167891" fmla="*/ 4742631 w 5936218"/>
                  <a:gd name="connsiteY134-167892" fmla="*/ 2065671 h 2711051"/>
                  <a:gd name="connsiteX135-167893" fmla="*/ 4715361 w 5936218"/>
                  <a:gd name="connsiteY135-167894" fmla="*/ 1924779 h 2711051"/>
                  <a:gd name="connsiteX136-167895" fmla="*/ 4735813 w 5936218"/>
                  <a:gd name="connsiteY136-167896" fmla="*/ 1833880 h 2711051"/>
                  <a:gd name="connsiteX137-167897" fmla="*/ 4767628 w 5936218"/>
                  <a:gd name="connsiteY137-167898" fmla="*/ 1790703 h 2711051"/>
                  <a:gd name="connsiteX138-167899" fmla="*/ 4767628 w 5936218"/>
                  <a:gd name="connsiteY138-167900" fmla="*/ 1763434 h 2711051"/>
                  <a:gd name="connsiteX139-167901" fmla="*/ 4826712 w 5936218"/>
                  <a:gd name="connsiteY139-167902" fmla="*/ 1747526 h 2711051"/>
                  <a:gd name="connsiteX140-167903" fmla="*/ 4892613 w 5936218"/>
                  <a:gd name="connsiteY140-167904" fmla="*/ 1656628 h 2711051"/>
                  <a:gd name="connsiteX141-167905" fmla="*/ 4956243 w 5936218"/>
                  <a:gd name="connsiteY141-167906" fmla="*/ 1581637 h 2711051"/>
                  <a:gd name="connsiteX142-167907" fmla="*/ 5022143 w 5936218"/>
                  <a:gd name="connsiteY142-167908" fmla="*/ 1522552 h 2711051"/>
                  <a:gd name="connsiteX143-167909" fmla="*/ 5046694 w 5936218"/>
                  <a:gd name="connsiteY143-167910" fmla="*/ 1415425 h 2711051"/>
                  <a:gd name="connsiteX144-167911" fmla="*/ 5015871 w 5936218"/>
                  <a:gd name="connsiteY144-167912" fmla="*/ 1420292 h 2711051"/>
                  <a:gd name="connsiteX145-167913" fmla="*/ 4995419 w 5936218"/>
                  <a:gd name="connsiteY145-167914" fmla="*/ 1483921 h 2711051"/>
                  <a:gd name="connsiteX146-167915" fmla="*/ 4904521 w 5936218"/>
                  <a:gd name="connsiteY146-167916" fmla="*/ 1570274 h 2711051"/>
                  <a:gd name="connsiteX147-167917" fmla="*/ 4901708 w 5936218"/>
                  <a:gd name="connsiteY147-167918" fmla="*/ 1561634 h 2711051"/>
                  <a:gd name="connsiteX148-167919" fmla="*/ 4892613 w 5936218"/>
                  <a:gd name="connsiteY148-167920" fmla="*/ 1570274 h 2711051"/>
                  <a:gd name="connsiteX149-167921" fmla="*/ 4861835 w 5936218"/>
                  <a:gd name="connsiteY149-167922" fmla="*/ 1475740 h 2711051"/>
                  <a:gd name="connsiteX150-167923" fmla="*/ 4779535 w 5936218"/>
                  <a:gd name="connsiteY150-167924" fmla="*/ 1499828 h 2711051"/>
                  <a:gd name="connsiteX151-167925" fmla="*/ 4684091 w 5936218"/>
                  <a:gd name="connsiteY151-167926" fmla="*/ 1624813 h 2711051"/>
                  <a:gd name="connsiteX152-167927" fmla="*/ 4715906 w 5936218"/>
                  <a:gd name="connsiteY152-167928" fmla="*/ 1672535 h 2711051"/>
                  <a:gd name="connsiteX153-167929" fmla="*/ 4636369 w 5936218"/>
                  <a:gd name="connsiteY153-167930" fmla="*/ 1688442 h 2711051"/>
                  <a:gd name="connsiteX154-167931" fmla="*/ 4577285 w 5936218"/>
                  <a:gd name="connsiteY154-167932" fmla="*/ 1692987 h 2711051"/>
                  <a:gd name="connsiteX155-167933" fmla="*/ 4577373 w 5936218"/>
                  <a:gd name="connsiteY155-167934" fmla="*/ 1692065 h 2711051"/>
                  <a:gd name="connsiteX156-167935" fmla="*/ 4565379 w 5936218"/>
                  <a:gd name="connsiteY156-167936" fmla="*/ 1692987 h 2711051"/>
                  <a:gd name="connsiteX157-167937" fmla="*/ 4569923 w 5936218"/>
                  <a:gd name="connsiteY157-167938" fmla="*/ 1645266 h 2711051"/>
                  <a:gd name="connsiteX158-167939" fmla="*/ 4520081 w 5936218"/>
                  <a:gd name="connsiteY158-167940" fmla="*/ 1635680 h 2711051"/>
                  <a:gd name="connsiteX159-167941" fmla="*/ 4475025 w 5936218"/>
                  <a:gd name="connsiteY159-167942" fmla="*/ 1665718 h 2711051"/>
                  <a:gd name="connsiteX160-167943" fmla="*/ 4464394 w 5936218"/>
                  <a:gd name="connsiteY160-167944" fmla="*/ 1664867 h 2711051"/>
                  <a:gd name="connsiteX161-167945" fmla="*/ 4463118 w 5936218"/>
                  <a:gd name="connsiteY161-167946" fmla="*/ 1665718 h 2711051"/>
                  <a:gd name="connsiteX162-167947" fmla="*/ 4357637 w 5936218"/>
                  <a:gd name="connsiteY162-167948" fmla="*/ 1657279 h 2711051"/>
                  <a:gd name="connsiteX163-167949" fmla="*/ 4243233 w 5936218"/>
                  <a:gd name="connsiteY163-167950" fmla="*/ 1677080 h 2711051"/>
                  <a:gd name="connsiteX164-167951" fmla="*/ 4125065 w 5936218"/>
                  <a:gd name="connsiteY164-167952" fmla="*/ 1811155 h 2711051"/>
                  <a:gd name="connsiteX165-167953" fmla="*/ 4106341 w 5936218"/>
                  <a:gd name="connsiteY165-167954" fmla="*/ 1995225 h 2711051"/>
                  <a:gd name="connsiteX166-167955" fmla="*/ 4215964 w 5936218"/>
                  <a:gd name="connsiteY166-167956" fmla="*/ 2117938 h 2711051"/>
                  <a:gd name="connsiteX167-167957" fmla="*/ 4184149 w 5936218"/>
                  <a:gd name="connsiteY167-167958" fmla="*/ 2177022 h 2711051"/>
                  <a:gd name="connsiteX168-167959" fmla="*/ 4177332 w 5936218"/>
                  <a:gd name="connsiteY168-167960" fmla="*/ 2247468 h 2711051"/>
                  <a:gd name="connsiteX169-167961" fmla="*/ 4161425 w 5936218"/>
                  <a:gd name="connsiteY169-167962" fmla="*/ 2333822 h 2711051"/>
                  <a:gd name="connsiteX170-167963" fmla="*/ 4109158 w 5936218"/>
                  <a:gd name="connsiteY170-167964" fmla="*/ 2413358 h 2711051"/>
                  <a:gd name="connsiteX171-167965" fmla="*/ 4097796 w 5936218"/>
                  <a:gd name="connsiteY171-167966" fmla="*/ 2451990 h 2711051"/>
                  <a:gd name="connsiteX172-167967" fmla="*/ 4043257 w 5936218"/>
                  <a:gd name="connsiteY172-167968" fmla="*/ 2511074 h 2711051"/>
                  <a:gd name="connsiteX173-167969" fmla="*/ 3995535 w 5936218"/>
                  <a:gd name="connsiteY173-167970" fmla="*/ 2570158 h 2711051"/>
                  <a:gd name="connsiteX174-167971" fmla="*/ 3975083 w 5936218"/>
                  <a:gd name="connsiteY174-167972" fmla="*/ 2601973 h 2711051"/>
                  <a:gd name="connsiteX175-167973" fmla="*/ 3925089 w 5936218"/>
                  <a:gd name="connsiteY175-167974" fmla="*/ 2629242 h 2711051"/>
                  <a:gd name="connsiteX176-167975" fmla="*/ 3913182 w 5936218"/>
                  <a:gd name="connsiteY176-167976" fmla="*/ 2629242 h 2711051"/>
                  <a:gd name="connsiteX177-167977" fmla="*/ 3904637 w 5936218"/>
                  <a:gd name="connsiteY177-167978" fmla="*/ 2629242 h 2711051"/>
                  <a:gd name="connsiteX178-167979" fmla="*/ 3892729 w 5936218"/>
                  <a:gd name="connsiteY178-167980" fmla="*/ 2629242 h 2711051"/>
                  <a:gd name="connsiteX179-167981" fmla="*/ 3829645 w 5936218"/>
                  <a:gd name="connsiteY179-167982" fmla="*/ 2640605 h 2711051"/>
                  <a:gd name="connsiteX180-167983" fmla="*/ 3822828 w 5936218"/>
                  <a:gd name="connsiteY180-167984" fmla="*/ 2661057 h 2711051"/>
                  <a:gd name="connsiteX181-167985" fmla="*/ 3818283 w 5936218"/>
                  <a:gd name="connsiteY181-167986" fmla="*/ 2651967 h 2711051"/>
                  <a:gd name="connsiteX182-167987" fmla="*/ 3818283 w 5936218"/>
                  <a:gd name="connsiteY182-167988" fmla="*/ 2640241 h 2711051"/>
                  <a:gd name="connsiteX183-167989" fmla="*/ 3849553 w 5936218"/>
                  <a:gd name="connsiteY183-167990" fmla="*/ 2499712 h 2711051"/>
                  <a:gd name="connsiteX184-167991" fmla="*/ 3858814 w 5936218"/>
                  <a:gd name="connsiteY184-167992" fmla="*/ 2501917 h 2711051"/>
                  <a:gd name="connsiteX185-167993" fmla="*/ 3861460 w 5936218"/>
                  <a:gd name="connsiteY185-167994" fmla="*/ 2499712 h 2711051"/>
                  <a:gd name="connsiteX186-167995" fmla="*/ 3898487 w 5936218"/>
                  <a:gd name="connsiteY186-167996" fmla="*/ 2508528 h 2711051"/>
                  <a:gd name="connsiteX187-167997" fmla="*/ 3919999 w 5936218"/>
                  <a:gd name="connsiteY187-167998" fmla="*/ 2463353 h 2711051"/>
                  <a:gd name="connsiteX188-167999" fmla="*/ 3935906 w 5936218"/>
                  <a:gd name="connsiteY188-168000" fmla="*/ 2404268 h 2711051"/>
                  <a:gd name="connsiteX189-168001" fmla="*/ 3947269 w 5936218"/>
                  <a:gd name="connsiteY189-168002" fmla="*/ 2381544 h 2711051"/>
                  <a:gd name="connsiteX190-168003" fmla="*/ 3966292 w 5936218"/>
                  <a:gd name="connsiteY190-168004" fmla="*/ 2337156 h 2711051"/>
                  <a:gd name="connsiteX191-168005" fmla="*/ 3915999 w 5936218"/>
                  <a:gd name="connsiteY191-168006" fmla="*/ 2349729 h 2711051"/>
                  <a:gd name="connsiteX192-168007" fmla="*/ 3888729 w 5936218"/>
                  <a:gd name="connsiteY192-168008" fmla="*/ 2372454 h 2711051"/>
                  <a:gd name="connsiteX193-168009" fmla="*/ 3876822 w 5936218"/>
                  <a:gd name="connsiteY193-168010" fmla="*/ 2372454 h 2711051"/>
                  <a:gd name="connsiteX194-168011" fmla="*/ 3829645 w 5936218"/>
                  <a:gd name="connsiteY194-168012" fmla="*/ 2372454 h 2711051"/>
                  <a:gd name="connsiteX195-168013" fmla="*/ 3817738 w 5936218"/>
                  <a:gd name="connsiteY195-168014" fmla="*/ 2372454 h 2711051"/>
                  <a:gd name="connsiteX196-168015" fmla="*/ 3801831 w 5936218"/>
                  <a:gd name="connsiteY196-168016" fmla="*/ 2317915 h 2711051"/>
                  <a:gd name="connsiteX197-168017" fmla="*/ 3758654 w 5936218"/>
                  <a:gd name="connsiteY197-168018" fmla="*/ 2279283 h 2711051"/>
                  <a:gd name="connsiteX198-168019" fmla="*/ 3692753 w 5936218"/>
                  <a:gd name="connsiteY198-168020" fmla="*/ 2263376 h 2711051"/>
                  <a:gd name="connsiteX199-168021" fmla="*/ 3683663 w 5936218"/>
                  <a:gd name="connsiteY199-168022" fmla="*/ 2204292 h 2711051"/>
                  <a:gd name="connsiteX200-168023" fmla="*/ 3672301 w 5936218"/>
                  <a:gd name="connsiteY200-168024" fmla="*/ 2172477 h 2711051"/>
                  <a:gd name="connsiteX201-168025" fmla="*/ 3656393 w 5936218"/>
                  <a:gd name="connsiteY201-168026" fmla="*/ 2145208 h 2711051"/>
                  <a:gd name="connsiteX202-168027" fmla="*/ 3633669 w 5936218"/>
                  <a:gd name="connsiteY202-168028" fmla="*/ 2086123 h 2711051"/>
                  <a:gd name="connsiteX203-168029" fmla="*/ 3601854 w 5936218"/>
                  <a:gd name="connsiteY203-168030" fmla="*/ 2065671 h 2711051"/>
                  <a:gd name="connsiteX204-168031" fmla="*/ 3545995 w 5936218"/>
                  <a:gd name="connsiteY204-168032" fmla="*/ 2044187 h 2711051"/>
                  <a:gd name="connsiteX205-168033" fmla="*/ 3506955 w 5936218"/>
                  <a:gd name="connsiteY205-168034" fmla="*/ 2049764 h 2711051"/>
                  <a:gd name="connsiteX206-168035" fmla="*/ 3463779 w 5936218"/>
                  <a:gd name="connsiteY206-168036" fmla="*/ 2058854 h 2711051"/>
                  <a:gd name="connsiteX207-168037" fmla="*/ 3431964 w 5936218"/>
                  <a:gd name="connsiteY207-168038" fmla="*/ 2086123 h 2711051"/>
                  <a:gd name="connsiteX208-168039" fmla="*/ 3452416 w 5936218"/>
                  <a:gd name="connsiteY208-168040" fmla="*/ 2102031 h 2711051"/>
                  <a:gd name="connsiteX209-168041" fmla="*/ 3452416 w 5936218"/>
                  <a:gd name="connsiteY209-168042" fmla="*/ 2133845 h 2711051"/>
                  <a:gd name="connsiteX210-168043" fmla="*/ 1811153 w 5936218"/>
                  <a:gd name="connsiteY210-168044" fmla="*/ 1999770 h 2711051"/>
                  <a:gd name="connsiteX211-168045" fmla="*/ 1748069 w 5936218"/>
                  <a:gd name="connsiteY211-168046" fmla="*/ 2038402 h 2711051"/>
                  <a:gd name="connsiteX212-168047" fmla="*/ 1711709 w 5936218"/>
                  <a:gd name="connsiteY212-168048" fmla="*/ 2042947 h 2711051"/>
                  <a:gd name="connsiteX213-168049" fmla="*/ 1711926 w 5936218"/>
                  <a:gd name="connsiteY213-168050" fmla="*/ 2041431 h 2711051"/>
                  <a:gd name="connsiteX214-168051" fmla="*/ 1699803 w 5936218"/>
                  <a:gd name="connsiteY214-168052" fmla="*/ 2042947 h 2711051"/>
                  <a:gd name="connsiteX215-168053" fmla="*/ 1704347 w 5936218"/>
                  <a:gd name="connsiteY215-168054" fmla="*/ 2011132 h 2711051"/>
                  <a:gd name="connsiteX216-168055" fmla="*/ 1662460 w 5936218"/>
                  <a:gd name="connsiteY216-168056" fmla="*/ 1993181 h 2711051"/>
                  <a:gd name="connsiteX217-168057" fmla="*/ 1629901 w 5936218"/>
                  <a:gd name="connsiteY217-168058" fmla="*/ 2006587 h 2711051"/>
                  <a:gd name="connsiteX218-168059" fmla="*/ 1629300 w 5936218"/>
                  <a:gd name="connsiteY218-168060" fmla="*/ 2001932 h 2711051"/>
                  <a:gd name="connsiteX219-168061" fmla="*/ 1617994 w 5936218"/>
                  <a:gd name="connsiteY219-168062" fmla="*/ 2006587 h 2711051"/>
                  <a:gd name="connsiteX220-168063" fmla="*/ 1608904 w 5936218"/>
                  <a:gd name="connsiteY220-168064" fmla="*/ 1936141 h 2711051"/>
                  <a:gd name="connsiteX221-168065" fmla="*/ 1552684 w 5936218"/>
                  <a:gd name="connsiteY221-168066" fmla="*/ 1926448 h 2711051"/>
                  <a:gd name="connsiteX222-168067" fmla="*/ 1518550 w 5936218"/>
                  <a:gd name="connsiteY222-168068" fmla="*/ 1952048 h 2711051"/>
                  <a:gd name="connsiteX223-168069" fmla="*/ 1425379 w 5936218"/>
                  <a:gd name="connsiteY223-168070" fmla="*/ 1972500 h 2711051"/>
                  <a:gd name="connsiteX224-168071" fmla="*/ 1409472 w 5936218"/>
                  <a:gd name="connsiteY224-168072" fmla="*/ 1990680 h 2711051"/>
                  <a:gd name="connsiteX225-168073" fmla="*/ 1270852 w 5936218"/>
                  <a:gd name="connsiteY225-168074" fmla="*/ 2011132 h 2711051"/>
                  <a:gd name="connsiteX226-168075" fmla="*/ 1254945 w 5936218"/>
                  <a:gd name="connsiteY226-168076" fmla="*/ 2031584 h 2711051"/>
                  <a:gd name="connsiteX227-168077" fmla="*/ 1282214 w 5936218"/>
                  <a:gd name="connsiteY227-168078" fmla="*/ 2074761 h 2711051"/>
                  <a:gd name="connsiteX228-168079" fmla="*/ 1243582 w 5936218"/>
                  <a:gd name="connsiteY228-168080" fmla="*/ 2090668 h 2711051"/>
                  <a:gd name="connsiteX229-168081" fmla="*/ 1254945 w 5936218"/>
                  <a:gd name="connsiteY229-168082" fmla="*/ 2108848 h 2711051"/>
                  <a:gd name="connsiteX230-168083" fmla="*/ 1216313 w 5936218"/>
                  <a:gd name="connsiteY230-168084" fmla="*/ 2133845 h 2711051"/>
                  <a:gd name="connsiteX231-168085" fmla="*/ 1275397 w 5936218"/>
                  <a:gd name="connsiteY231-168086" fmla="*/ 2177022 h 2711051"/>
                  <a:gd name="connsiteX232-168087" fmla="*/ 1270852 w 5936218"/>
                  <a:gd name="connsiteY232-168088" fmla="*/ 2204292 h 2711051"/>
                  <a:gd name="connsiteX233-168089" fmla="*/ 1259108 w 5936218"/>
                  <a:gd name="connsiteY233-168090" fmla="*/ 2203313 h 2711051"/>
                  <a:gd name="connsiteX234-168091" fmla="*/ 1258945 w 5936218"/>
                  <a:gd name="connsiteY234-168092" fmla="*/ 2204292 h 2711051"/>
                  <a:gd name="connsiteX235-168093" fmla="*/ 1215644 w 5936218"/>
                  <a:gd name="connsiteY235-168094" fmla="*/ 2200683 h 2711051"/>
                  <a:gd name="connsiteX236-168095" fmla="*/ 1204950 w 5936218"/>
                  <a:gd name="connsiteY236-168096" fmla="*/ 2215654 h 2711051"/>
                  <a:gd name="connsiteX237-168097" fmla="*/ 1196495 w 5936218"/>
                  <a:gd name="connsiteY237-168098" fmla="*/ 2210822 h 2711051"/>
                  <a:gd name="connsiteX238-168099" fmla="*/ 1193043 w 5936218"/>
                  <a:gd name="connsiteY238-168100" fmla="*/ 2215654 h 2711051"/>
                  <a:gd name="connsiteX239-168101" fmla="*/ 1145322 w 5936218"/>
                  <a:gd name="connsiteY239-168102" fmla="*/ 2188384 h 2711051"/>
                  <a:gd name="connsiteX240-168103" fmla="*/ 1098145 w 5936218"/>
                  <a:gd name="connsiteY240-168104" fmla="*/ 2188384 h 2711051"/>
                  <a:gd name="connsiteX241-168105" fmla="*/ 1061785 w 5936218"/>
                  <a:gd name="connsiteY241-168106" fmla="*/ 2215654 h 2711051"/>
                  <a:gd name="connsiteX242-168107" fmla="*/ 1055322 w 5936218"/>
                  <a:gd name="connsiteY242-168108" fmla="*/ 2211571 h 2711051"/>
                  <a:gd name="connsiteX243-168109" fmla="*/ 1049878 w 5936218"/>
                  <a:gd name="connsiteY243-168110" fmla="*/ 2215654 h 2711051"/>
                  <a:gd name="connsiteX244-168111" fmla="*/ 1006701 w 5936218"/>
                  <a:gd name="connsiteY244-168112" fmla="*/ 2188384 h 2711051"/>
                  <a:gd name="connsiteX245-168113" fmla="*/ 924893 w 5936218"/>
                  <a:gd name="connsiteY245-168114" fmla="*/ 2152025 h 2711051"/>
                  <a:gd name="connsiteX246-168115" fmla="*/ 877716 w 5936218"/>
                  <a:gd name="connsiteY246-168116" fmla="*/ 2152025 h 2711051"/>
                  <a:gd name="connsiteX247-168117" fmla="*/ 802724 w 5936218"/>
                  <a:gd name="connsiteY247-168118" fmla="*/ 2215654 h 2711051"/>
                  <a:gd name="connsiteX248-168119" fmla="*/ 798179 w 5936218"/>
                  <a:gd name="connsiteY248-168120" fmla="*/ 2258831 h 2711051"/>
                  <a:gd name="connsiteX249-168121" fmla="*/ 787406 w 5936218"/>
                  <a:gd name="connsiteY249-168122" fmla="*/ 2248058 h 2711051"/>
                  <a:gd name="connsiteX250-168123" fmla="*/ 786272 w 5936218"/>
                  <a:gd name="connsiteY250-168124" fmla="*/ 2258831 h 2711051"/>
                  <a:gd name="connsiteX251-168125" fmla="*/ 756063 w 5936218"/>
                  <a:gd name="connsiteY251-168126" fmla="*/ 2228621 h 2711051"/>
                  <a:gd name="connsiteX252-168127" fmla="*/ 732278 w 5936218"/>
                  <a:gd name="connsiteY252-168128" fmla="*/ 2286100 h 2711051"/>
                  <a:gd name="connsiteX253-168129" fmla="*/ 743640 w 5936218"/>
                  <a:gd name="connsiteY253-168130" fmla="*/ 2295190 h 2711051"/>
                  <a:gd name="connsiteX254-168131" fmla="*/ 723188 w 5936218"/>
                  <a:gd name="connsiteY254-168132" fmla="*/ 2338367 h 2711051"/>
                  <a:gd name="connsiteX255-168133" fmla="*/ 747026 w 5936218"/>
                  <a:gd name="connsiteY255-168134" fmla="*/ 2375208 h 2711051"/>
                  <a:gd name="connsiteX256-168135" fmla="*/ 763548 w 5936218"/>
                  <a:gd name="connsiteY256-168136" fmla="*/ 2372454 h 2711051"/>
                  <a:gd name="connsiteX257-168137" fmla="*/ 764871 w 5936218"/>
                  <a:gd name="connsiteY257-168138" fmla="*/ 2374218 h 2711051"/>
                  <a:gd name="connsiteX258-168139" fmla="*/ 775455 w 5936218"/>
                  <a:gd name="connsiteY258-168140" fmla="*/ 2372454 h 2711051"/>
                  <a:gd name="connsiteX259-168141" fmla="*/ 802724 w 5936218"/>
                  <a:gd name="connsiteY259-168142" fmla="*/ 2408813 h 2711051"/>
                  <a:gd name="connsiteX260-168143" fmla="*/ 798179 w 5936218"/>
                  <a:gd name="connsiteY260-168144" fmla="*/ 2436083 h 2711051"/>
                  <a:gd name="connsiteX261-168145" fmla="*/ 818632 w 5936218"/>
                  <a:gd name="connsiteY261-168146" fmla="*/ 2447445 h 2711051"/>
                  <a:gd name="connsiteX262-168147" fmla="*/ 802724 w 5936218"/>
                  <a:gd name="connsiteY262-168148" fmla="*/ 2479260 h 2711051"/>
                  <a:gd name="connsiteX263-168149" fmla="*/ 766365 w 5936218"/>
                  <a:gd name="connsiteY263-168150" fmla="*/ 2483805 h 2711051"/>
                  <a:gd name="connsiteX264-168151" fmla="*/ 727733 w 5936218"/>
                  <a:gd name="connsiteY264-168152" fmla="*/ 2542889 h 2711051"/>
                  <a:gd name="connsiteX265-168153" fmla="*/ 759548 w 5936218"/>
                  <a:gd name="connsiteY265-168154" fmla="*/ 2586066 h 2711051"/>
                  <a:gd name="connsiteX266-168155" fmla="*/ 759548 w 5936218"/>
                  <a:gd name="connsiteY266-168156" fmla="*/ 2624697 h 2711051"/>
                  <a:gd name="connsiteX267-168157" fmla="*/ 798179 w 5936218"/>
                  <a:gd name="connsiteY267-168158" fmla="*/ 2683782 h 2711051"/>
                  <a:gd name="connsiteX268-168159" fmla="*/ 775455 w 5936218"/>
                  <a:gd name="connsiteY268-168160" fmla="*/ 2699689 h 2711051"/>
                  <a:gd name="connsiteX269-168161" fmla="*/ 770910 w 5936218"/>
                  <a:gd name="connsiteY269-168162" fmla="*/ 2711051 h 2711051"/>
                  <a:gd name="connsiteX270-168163" fmla="*/ 759003 w 5936218"/>
                  <a:gd name="connsiteY270-168164" fmla="*/ 2711051 h 2711051"/>
                  <a:gd name="connsiteX271-168165" fmla="*/ 755003 w 5936218"/>
                  <a:gd name="connsiteY271-168166" fmla="*/ 2711051 h 2711051"/>
                  <a:gd name="connsiteX272-168167" fmla="*/ 743096 w 5936218"/>
                  <a:gd name="connsiteY272-168168" fmla="*/ 2711051 h 2711051"/>
                  <a:gd name="connsiteX273-168169" fmla="*/ 715826 w 5936218"/>
                  <a:gd name="connsiteY273-168170" fmla="*/ 2676964 h 2711051"/>
                  <a:gd name="connsiteX274-168171" fmla="*/ 704464 w 5936218"/>
                  <a:gd name="connsiteY274-168172" fmla="*/ 2676964 h 2711051"/>
                  <a:gd name="connsiteX275-168173" fmla="*/ 684012 w 5936218"/>
                  <a:gd name="connsiteY275-168174" fmla="*/ 2667874 h 2711051"/>
                  <a:gd name="connsiteX276-168175" fmla="*/ 672649 w 5936218"/>
                  <a:gd name="connsiteY276-168176" fmla="*/ 2645150 h 2711051"/>
                  <a:gd name="connsiteX277-168177" fmla="*/ 645222 w 5936218"/>
                  <a:gd name="connsiteY277-168178" fmla="*/ 2637313 h 2711051"/>
                  <a:gd name="connsiteX278-168179" fmla="*/ 625472 w 5936218"/>
                  <a:gd name="connsiteY278-168180" fmla="*/ 2640605 h 2711051"/>
                  <a:gd name="connsiteX279-168181" fmla="*/ 623771 w 5936218"/>
                  <a:gd name="connsiteY279-168182" fmla="*/ 2638904 h 2711051"/>
                  <a:gd name="connsiteX280-168183" fmla="*/ 613565 w 5936218"/>
                  <a:gd name="connsiteY280-168184" fmla="*/ 2640605 h 2711051"/>
                  <a:gd name="connsiteX281-168185" fmla="*/ 609020 w 5936218"/>
                  <a:gd name="connsiteY281-168186" fmla="*/ 2636060 h 2711051"/>
                  <a:gd name="connsiteX282-168187" fmla="*/ 559026 w 5936218"/>
                  <a:gd name="connsiteY282-168188" fmla="*/ 2608790 h 2711051"/>
                  <a:gd name="connsiteX283-168189" fmla="*/ 506760 w 5936218"/>
                  <a:gd name="connsiteY283-168190" fmla="*/ 2601973 h 2711051"/>
                  <a:gd name="connsiteX284-168191" fmla="*/ 483280 w 5936218"/>
                  <a:gd name="connsiteY284-168192" fmla="*/ 2595264 h 2711051"/>
                  <a:gd name="connsiteX285-168193" fmla="*/ 480035 w 5936218"/>
                  <a:gd name="connsiteY285-168194" fmla="*/ 2597428 h 2711051"/>
                  <a:gd name="connsiteX286-168195" fmla="*/ 475042 w 5936218"/>
                  <a:gd name="connsiteY286-168196" fmla="*/ 2592910 h 2711051"/>
                  <a:gd name="connsiteX287-168197" fmla="*/ 474945 w 5936218"/>
                  <a:gd name="connsiteY287-168198" fmla="*/ 2592883 h 2711051"/>
                  <a:gd name="connsiteX288-168199" fmla="*/ 468128 w 5936218"/>
                  <a:gd name="connsiteY288-168200" fmla="*/ 2597428 h 2711051"/>
                  <a:gd name="connsiteX289-168201" fmla="*/ 420406 w 5936218"/>
                  <a:gd name="connsiteY289-168202" fmla="*/ 2554251 h 2711051"/>
                  <a:gd name="connsiteX290-168203" fmla="*/ 381774 w 5936218"/>
                  <a:gd name="connsiteY290-168204" fmla="*/ 2538344 h 2711051"/>
                  <a:gd name="connsiteX291-168205" fmla="*/ 349960 w 5936218"/>
                  <a:gd name="connsiteY291-168206" fmla="*/ 2506529 h 2711051"/>
                  <a:gd name="connsiteX292-168207" fmla="*/ 377229 w 5936218"/>
                  <a:gd name="connsiteY292-168208" fmla="*/ 2499712 h 2711051"/>
                  <a:gd name="connsiteX293-168209" fmla="*/ 404499 w 5936218"/>
                  <a:gd name="connsiteY293-168210" fmla="*/ 2451990 h 2711051"/>
                  <a:gd name="connsiteX294-168211" fmla="*/ 388591 w 5936218"/>
                  <a:gd name="connsiteY294-168212" fmla="*/ 2436083 h 2711051"/>
                  <a:gd name="connsiteX295-168213" fmla="*/ 440858 w 5936218"/>
                  <a:gd name="connsiteY295-168214" fmla="*/ 2408813 h 2711051"/>
                  <a:gd name="connsiteX296-168215" fmla="*/ 440858 w 5936218"/>
                  <a:gd name="connsiteY296-168216" fmla="*/ 2405757 h 2711051"/>
                  <a:gd name="connsiteX297-168217" fmla="*/ 416406 w 5936218"/>
                  <a:gd name="connsiteY297-168218" fmla="*/ 2408813 h 2711051"/>
                  <a:gd name="connsiteX298-168219" fmla="*/ 416406 w 5936218"/>
                  <a:gd name="connsiteY298-168220" fmla="*/ 2407325 h 2711051"/>
                  <a:gd name="connsiteX299-168221" fmla="*/ 404499 w 5936218"/>
                  <a:gd name="connsiteY299-168222" fmla="*/ 2408813 h 2711051"/>
                  <a:gd name="connsiteX300-168223" fmla="*/ 404499 w 5936218"/>
                  <a:gd name="connsiteY300-168224" fmla="*/ 2388361 h 2711051"/>
                  <a:gd name="connsiteX301-168225" fmla="*/ 424951 w 5936218"/>
                  <a:gd name="connsiteY301-168226" fmla="*/ 2372454 h 2711051"/>
                  <a:gd name="connsiteX302-168227" fmla="*/ 463583 w 5936218"/>
                  <a:gd name="connsiteY302-168228" fmla="*/ 2365637 h 2711051"/>
                  <a:gd name="connsiteX303-168229" fmla="*/ 468128 w 5936218"/>
                  <a:gd name="connsiteY303-168230" fmla="*/ 2349729 h 2711051"/>
                  <a:gd name="connsiteX304-168231" fmla="*/ 456765 w 5936218"/>
                  <a:gd name="connsiteY304-168232" fmla="*/ 2317915 h 2711051"/>
                  <a:gd name="connsiteX305-168233" fmla="*/ 474945 w 5936218"/>
                  <a:gd name="connsiteY305-168234" fmla="*/ 2290645 h 2711051"/>
                  <a:gd name="connsiteX306-168235" fmla="*/ 474945 w 5936218"/>
                  <a:gd name="connsiteY306-168236" fmla="*/ 2270193 h 2711051"/>
                  <a:gd name="connsiteX307-168237" fmla="*/ 420406 w 5936218"/>
                  <a:gd name="connsiteY307-168238" fmla="*/ 2252013 h 2711051"/>
                  <a:gd name="connsiteX308-168239" fmla="*/ 409588 w 5936218"/>
                  <a:gd name="connsiteY308-168240" fmla="*/ 2252013 h 2711051"/>
                  <a:gd name="connsiteX309-168241" fmla="*/ 397681 w 5936218"/>
                  <a:gd name="connsiteY309-168242" fmla="*/ 2252013 h 2711051"/>
                  <a:gd name="connsiteX310-168243" fmla="*/ 379485 w 5936218"/>
                  <a:gd name="connsiteY310-168244" fmla="*/ 2229774 h 2711051"/>
                  <a:gd name="connsiteX311-168245" fmla="*/ 357322 w 5936218"/>
                  <a:gd name="connsiteY311-168246" fmla="*/ 2236106 h 2711051"/>
                  <a:gd name="connsiteX312-168247" fmla="*/ 352842 w 5936218"/>
                  <a:gd name="connsiteY312-168248" fmla="*/ 2233984 h 2711051"/>
                  <a:gd name="connsiteX313-168249" fmla="*/ 345415 w 5936218"/>
                  <a:gd name="connsiteY313-168250" fmla="*/ 2236106 h 2711051"/>
                  <a:gd name="connsiteX314-168251" fmla="*/ 302238 w 5936218"/>
                  <a:gd name="connsiteY314-168252" fmla="*/ 2215654 h 2711051"/>
                  <a:gd name="connsiteX315-168253" fmla="*/ 302238 w 5936218"/>
                  <a:gd name="connsiteY315-168254" fmla="*/ 2204292 h 2711051"/>
                  <a:gd name="connsiteX316-168255" fmla="*/ 286331 w 5936218"/>
                  <a:gd name="connsiteY316-168256" fmla="*/ 2177022 h 2711051"/>
                  <a:gd name="connsiteX317-168257" fmla="*/ 270968 w 5936218"/>
                  <a:gd name="connsiteY317-168258" fmla="*/ 2177022 h 2711051"/>
                  <a:gd name="connsiteX318-168259" fmla="*/ 259061 w 5936218"/>
                  <a:gd name="connsiteY318-168260" fmla="*/ 2177022 h 2711051"/>
                  <a:gd name="connsiteX319-168261" fmla="*/ 254516 w 5936218"/>
                  <a:gd name="connsiteY319-168262" fmla="*/ 2161115 h 2711051"/>
                  <a:gd name="connsiteX320-168263" fmla="*/ 263606 w 5936218"/>
                  <a:gd name="connsiteY320-168264" fmla="*/ 2145208 h 2711051"/>
                  <a:gd name="connsiteX321-168265" fmla="*/ 243991 w 5936218"/>
                  <a:gd name="connsiteY321-168266" fmla="*/ 2114695 h 2711051"/>
                  <a:gd name="connsiteX322-168267" fmla="*/ 216429 w 5936218"/>
                  <a:gd name="connsiteY322-168268" fmla="*/ 2117938 h 2711051"/>
                  <a:gd name="connsiteX323-168269" fmla="*/ 212956 w 5936218"/>
                  <a:gd name="connsiteY323-168270" fmla="*/ 2116946 h 2711051"/>
                  <a:gd name="connsiteX324-168271" fmla="*/ 204522 w 5936218"/>
                  <a:gd name="connsiteY324-168272" fmla="*/ 2117938 h 2711051"/>
                  <a:gd name="connsiteX325-168273" fmla="*/ 199623 w 5936218"/>
                  <a:gd name="connsiteY325-168274" fmla="*/ 2116538 h 2711051"/>
                  <a:gd name="connsiteX326-168275" fmla="*/ 195977 w 5936218"/>
                  <a:gd name="connsiteY326-168276" fmla="*/ 2129300 h 2711051"/>
                  <a:gd name="connsiteX327-168277" fmla="*/ 184968 w 5936218"/>
                  <a:gd name="connsiteY327-168278" fmla="*/ 2126155 h 2711051"/>
                  <a:gd name="connsiteX328-168279" fmla="*/ 184070 w 5936218"/>
                  <a:gd name="connsiteY328-168280" fmla="*/ 2129300 h 2711051"/>
                  <a:gd name="connsiteX329-168281" fmla="*/ 168163 w 5936218"/>
                  <a:gd name="connsiteY329-168282" fmla="*/ 2124765 h 2711051"/>
                  <a:gd name="connsiteX330-168283" fmla="*/ 156800 w 5936218"/>
                  <a:gd name="connsiteY330-168284" fmla="*/ 2086123 h 2711051"/>
                  <a:gd name="connsiteX331-168285" fmla="*/ 152255 w 5936218"/>
                  <a:gd name="connsiteY331-168286" fmla="*/ 2070216 h 2711051"/>
                  <a:gd name="connsiteX332-168287" fmla="*/ 156800 w 5936218"/>
                  <a:gd name="connsiteY332-168288" fmla="*/ 2065671 h 2711051"/>
                  <a:gd name="connsiteX333-168289" fmla="*/ 168707 w 5936218"/>
                  <a:gd name="connsiteY333-168290" fmla="*/ 2065671 h 2711051"/>
                  <a:gd name="connsiteX334-168291" fmla="*/ 188615 w 5936218"/>
                  <a:gd name="connsiteY334-168292" fmla="*/ 2065671 h 2711051"/>
                  <a:gd name="connsiteX335-168293" fmla="*/ 199977 w 5936218"/>
                  <a:gd name="connsiteY335-168294" fmla="*/ 2054309 h 2711051"/>
                  <a:gd name="connsiteX336-168295" fmla="*/ 188615 w 5936218"/>
                  <a:gd name="connsiteY336-168296" fmla="*/ 2031584 h 2711051"/>
                  <a:gd name="connsiteX337-168297" fmla="*/ 168163 w 5936218"/>
                  <a:gd name="connsiteY337-168298" fmla="*/ 2022495 h 2711051"/>
                  <a:gd name="connsiteX338-168299" fmla="*/ 168163 w 5936218"/>
                  <a:gd name="connsiteY338-168300" fmla="*/ 2015677 h 2711051"/>
                  <a:gd name="connsiteX339-168301" fmla="*/ 152255 w 5936218"/>
                  <a:gd name="connsiteY339-168302" fmla="*/ 1999770 h 2711051"/>
                  <a:gd name="connsiteX340-168303" fmla="*/ 129531 w 5936218"/>
                  <a:gd name="connsiteY340-168304" fmla="*/ 1963410 h 2711051"/>
                  <a:gd name="connsiteX341-168305" fmla="*/ 140893 w 5936218"/>
                  <a:gd name="connsiteY341-168306" fmla="*/ 1940686 h 2711051"/>
                  <a:gd name="connsiteX342-168307" fmla="*/ 136348 w 5936218"/>
                  <a:gd name="connsiteY342-168308" fmla="*/ 1913416 h 2711051"/>
                  <a:gd name="connsiteX343-168309" fmla="*/ 103789 w 5936218"/>
                  <a:gd name="connsiteY343-168310" fmla="*/ 1900009 h 2711051"/>
                  <a:gd name="connsiteX344-168311" fmla="*/ 93716 w 5936218"/>
                  <a:gd name="connsiteY344-168312" fmla="*/ 1904326 h 2711051"/>
                  <a:gd name="connsiteX345-168313" fmla="*/ 91868 w 5936218"/>
                  <a:gd name="connsiteY345-168314" fmla="*/ 1900015 h 2711051"/>
                  <a:gd name="connsiteX346-168315" fmla="*/ 81809 w 5936218"/>
                  <a:gd name="connsiteY346-168316" fmla="*/ 1904326 h 2711051"/>
                  <a:gd name="connsiteX347-168317" fmla="*/ 74992 w 5936218"/>
                  <a:gd name="connsiteY347-168318" fmla="*/ 1888419 h 2711051"/>
                  <a:gd name="connsiteX348-168319" fmla="*/ 34087 w 5936218"/>
                  <a:gd name="connsiteY348-168320" fmla="*/ 1877057 h 2711051"/>
                  <a:gd name="connsiteX349-168321" fmla="*/ 22725 w 5936218"/>
                  <a:gd name="connsiteY349-168322" fmla="*/ 1833880 h 2711051"/>
                  <a:gd name="connsiteX350-168323" fmla="*/ 22725 w 5936218"/>
                  <a:gd name="connsiteY350-168324" fmla="*/ 1802065 h 2711051"/>
                  <a:gd name="connsiteX351-168325" fmla="*/ 0 w 5936218"/>
                  <a:gd name="connsiteY351-168326" fmla="*/ 1786158 h 2711051"/>
                  <a:gd name="connsiteX352-168327" fmla="*/ 15907 w 5936218"/>
                  <a:gd name="connsiteY352-168328" fmla="*/ 1763434 h 2711051"/>
                  <a:gd name="connsiteX353-168329" fmla="*/ 6818 w 5936218"/>
                  <a:gd name="connsiteY353-168330" fmla="*/ 1699805 h 2711051"/>
                  <a:gd name="connsiteX354-168331" fmla="*/ 34087 w 5936218"/>
                  <a:gd name="connsiteY354-168332" fmla="*/ 1656628 h 2711051"/>
                  <a:gd name="connsiteX355-168333" fmla="*/ 27270 w 5936218"/>
                  <a:gd name="connsiteY355-168334" fmla="*/ 1645266 h 2711051"/>
                  <a:gd name="connsiteX356-168335" fmla="*/ 70447 w 5936218"/>
                  <a:gd name="connsiteY356-168336" fmla="*/ 1606634 h 2711051"/>
                  <a:gd name="connsiteX357-168337" fmla="*/ 27270 w 5936218"/>
                  <a:gd name="connsiteY357-168338" fmla="*/ 1570274 h 2711051"/>
                  <a:gd name="connsiteX358-168339" fmla="*/ 109078 w 5936218"/>
                  <a:gd name="connsiteY358-168340" fmla="*/ 1472558 h 2711051"/>
                  <a:gd name="connsiteX359-168341" fmla="*/ 145438 w 5936218"/>
                  <a:gd name="connsiteY359-168342" fmla="*/ 1429381 h 2711051"/>
                  <a:gd name="connsiteX360-168343" fmla="*/ 156800 w 5936218"/>
                  <a:gd name="connsiteY360-168344" fmla="*/ 1386205 h 2711051"/>
                  <a:gd name="connsiteX361-168345" fmla="*/ 102261 w 5936218"/>
                  <a:gd name="connsiteY361-168346" fmla="*/ 1333938 h 2711051"/>
                  <a:gd name="connsiteX362-168347" fmla="*/ 118168 w 5936218"/>
                  <a:gd name="connsiteY362-168348" fmla="*/ 1279399 h 2711051"/>
                  <a:gd name="connsiteX363-168349" fmla="*/ 86354 w 5936218"/>
                  <a:gd name="connsiteY363-168350" fmla="*/ 1215770 h 2711051"/>
                  <a:gd name="connsiteX364-168351" fmla="*/ 109078 w 5936218"/>
                  <a:gd name="connsiteY364-168352" fmla="*/ 1140778 h 2711051"/>
                  <a:gd name="connsiteX365-168353" fmla="*/ 70447 w 5936218"/>
                  <a:gd name="connsiteY365-168354" fmla="*/ 1038517 h 2711051"/>
                  <a:gd name="connsiteX366-168355" fmla="*/ 102261 w 5936218"/>
                  <a:gd name="connsiteY366-168356" fmla="*/ 968071 h 2711051"/>
                  <a:gd name="connsiteX367-168357" fmla="*/ 43177 w 5936218"/>
                  <a:gd name="connsiteY367-168358" fmla="*/ 902170 h 2711051"/>
                  <a:gd name="connsiteX368-168359" fmla="*/ 49994 w 5936218"/>
                  <a:gd name="connsiteY368-168360" fmla="*/ 827178 h 2711051"/>
                  <a:gd name="connsiteX369-168361" fmla="*/ 81809 w 5936218"/>
                  <a:gd name="connsiteY369-168362" fmla="*/ 822633 h 2711051"/>
                  <a:gd name="connsiteX370-168363" fmla="*/ 145438 w 5936218"/>
                  <a:gd name="connsiteY370-168364" fmla="*/ 779457 h 2711051"/>
                  <a:gd name="connsiteX371-168365" fmla="*/ 184070 w 5936218"/>
                  <a:gd name="connsiteY371-168366" fmla="*/ 740825 h 2711051"/>
                  <a:gd name="connsiteX372-168367" fmla="*/ 189699 w 5936218"/>
                  <a:gd name="connsiteY372-168368" fmla="*/ 747103 h 2711051"/>
                  <a:gd name="connsiteX373-168369" fmla="*/ 195977 w 5936218"/>
                  <a:gd name="connsiteY373-168370" fmla="*/ 740825 h 2711051"/>
                  <a:gd name="connsiteX374-168371" fmla="*/ 255061 w 5936218"/>
                  <a:gd name="connsiteY374-168372" fmla="*/ 806726 h 2711051"/>
                  <a:gd name="connsiteX375-168373" fmla="*/ 350504 w 5936218"/>
                  <a:gd name="connsiteY375-168374" fmla="*/ 827178 h 2711051"/>
                  <a:gd name="connsiteX376-168375" fmla="*/ 491397 w 5936218"/>
                  <a:gd name="connsiteY376-168376" fmla="*/ 940802 h 2711051"/>
                  <a:gd name="connsiteX377-168377" fmla="*/ 523211 w 5936218"/>
                  <a:gd name="connsiteY377-168378" fmla="*/ 988523 h 2711051"/>
                  <a:gd name="connsiteX378-168379" fmla="*/ 523211 w 5936218"/>
                  <a:gd name="connsiteY378-168380" fmla="*/ 1047607 h 2711051"/>
                  <a:gd name="connsiteX379-168381" fmla="*/ 486852 w 5936218"/>
                  <a:gd name="connsiteY379-168382" fmla="*/ 1102146 h 2711051"/>
                  <a:gd name="connsiteX380-168383" fmla="*/ 420951 w 5936218"/>
                  <a:gd name="connsiteY380-168384" fmla="*/ 1122599 h 2711051"/>
                  <a:gd name="connsiteX381-168385" fmla="*/ 415909 w 5936218"/>
                  <a:gd name="connsiteY381-168386" fmla="*/ 1120468 h 2711051"/>
                  <a:gd name="connsiteX382-168387" fmla="*/ 409044 w 5936218"/>
                  <a:gd name="connsiteY382-168388" fmla="*/ 1122599 h 2711051"/>
                  <a:gd name="connsiteX383-168389" fmla="*/ 252950 w 5936218"/>
                  <a:gd name="connsiteY383-168390" fmla="*/ 1056643 h 2711051"/>
                  <a:gd name="connsiteX384-168391" fmla="*/ 232336 w 5936218"/>
                  <a:gd name="connsiteY384-168392" fmla="*/ 1063515 h 2711051"/>
                  <a:gd name="connsiteX385-168393" fmla="*/ 291420 w 5936218"/>
                  <a:gd name="connsiteY385-168394" fmla="*/ 1133961 h 2711051"/>
                  <a:gd name="connsiteX386-168395" fmla="*/ 291420 w 5936218"/>
                  <a:gd name="connsiteY386-168396" fmla="*/ 1172593 h 2711051"/>
                  <a:gd name="connsiteX387-168397" fmla="*/ 298238 w 5936218"/>
                  <a:gd name="connsiteY387-168398" fmla="*/ 1258947 h 2711051"/>
                  <a:gd name="connsiteX388-168399" fmla="*/ 345959 w 5936218"/>
                  <a:gd name="connsiteY388-168400" fmla="*/ 1290761 h 2711051"/>
                  <a:gd name="connsiteX389-168401" fmla="*/ 362087 w 5936218"/>
                  <a:gd name="connsiteY389-168402" fmla="*/ 1300169 h 2711051"/>
                  <a:gd name="connsiteX390-168403" fmla="*/ 365867 w 5936218"/>
                  <a:gd name="connsiteY390-168404" fmla="*/ 1268036 h 2711051"/>
                  <a:gd name="connsiteX391-168405" fmla="*/ 345415 w 5936218"/>
                  <a:gd name="connsiteY391-168406" fmla="*/ 1231677 h 2711051"/>
                  <a:gd name="connsiteX392-168407" fmla="*/ 365867 w 5936218"/>
                  <a:gd name="connsiteY392-168408" fmla="*/ 1199862 h 2711051"/>
                  <a:gd name="connsiteX393-168409" fmla="*/ 374560 w 5936218"/>
                  <a:gd name="connsiteY393-168410" fmla="*/ 1204861 h 2711051"/>
                  <a:gd name="connsiteX394-168411" fmla="*/ 377774 w 5936218"/>
                  <a:gd name="connsiteY394-168412" fmla="*/ 1199862 h 2711051"/>
                  <a:gd name="connsiteX395-168413" fmla="*/ 461933 w 5936218"/>
                  <a:gd name="connsiteY395-168414" fmla="*/ 1248254 h 2711051"/>
                  <a:gd name="connsiteX396-168415" fmla="*/ 484035 w 5936218"/>
                  <a:gd name="connsiteY396-168416" fmla="*/ 1231677 h 2711051"/>
                  <a:gd name="connsiteX397-168417" fmla="*/ 463583 w 5936218"/>
                  <a:gd name="connsiteY397-168418" fmla="*/ 1165775 h 2711051"/>
                  <a:gd name="connsiteX398-168419" fmla="*/ 549936 w 5936218"/>
                  <a:gd name="connsiteY398-168420" fmla="*/ 1079422 h 2711051"/>
                  <a:gd name="connsiteX399-168421" fmla="*/ 559742 w 5936218"/>
                  <a:gd name="connsiteY399-168422" fmla="*/ 1081523 h 2711051"/>
                  <a:gd name="connsiteX400-168423" fmla="*/ 561843 w 5936218"/>
                  <a:gd name="connsiteY400-168424" fmla="*/ 1079422 h 2711051"/>
                  <a:gd name="connsiteX401-168425" fmla="*/ 593658 w 5936218"/>
                  <a:gd name="connsiteY401-168426" fmla="*/ 1086239 h 2711051"/>
                  <a:gd name="connsiteX402-168427" fmla="*/ 620945 w 5936218"/>
                  <a:gd name="connsiteY402-168428" fmla="*/ 1110116 h 2711051"/>
                  <a:gd name="connsiteX403-168429" fmla="*/ 640835 w 5936218"/>
                  <a:gd name="connsiteY403-168430" fmla="*/ 1054425 h 2711051"/>
                  <a:gd name="connsiteX404-168431" fmla="*/ 609020 w 5936218"/>
                  <a:gd name="connsiteY404-168432" fmla="*/ 999886 h 2711051"/>
                  <a:gd name="connsiteX405-168433" fmla="*/ 624928 w 5936218"/>
                  <a:gd name="connsiteY405-168434" fmla="*/ 940802 h 2711051"/>
                  <a:gd name="connsiteX406-168435" fmla="*/ 597658 w 5936218"/>
                  <a:gd name="connsiteY406-168436" fmla="*/ 881717 h 2711051"/>
                  <a:gd name="connsiteX407-168437" fmla="*/ 611562 w 5936218"/>
                  <a:gd name="connsiteY407-168438" fmla="*/ 886043 h 2711051"/>
                  <a:gd name="connsiteX408-168439" fmla="*/ 609565 w 5936218"/>
                  <a:gd name="connsiteY408-168440" fmla="*/ 881717 h 2711051"/>
                  <a:gd name="connsiteX409-168441" fmla="*/ 711826 w 5936218"/>
                  <a:gd name="connsiteY409-168442" fmla="*/ 913532 h 2711051"/>
                  <a:gd name="connsiteX410-168443" fmla="*/ 732278 w 5936218"/>
                  <a:gd name="connsiteY410-168444" fmla="*/ 968071 h 2711051"/>
                  <a:gd name="connsiteX411-168445" fmla="*/ 684556 w 5936218"/>
                  <a:gd name="connsiteY411-168446" fmla="*/ 979433 h 2711051"/>
                  <a:gd name="connsiteX412-168447" fmla="*/ 684556 w 5936218"/>
                  <a:gd name="connsiteY412-168448" fmla="*/ 1031700 h 2711051"/>
                  <a:gd name="connsiteX413-168449" fmla="*/ 713309 w 5936218"/>
                  <a:gd name="connsiteY413-168450" fmla="*/ 1060453 h 2711051"/>
                  <a:gd name="connsiteX414-168451" fmla="*/ 763548 w 5936218"/>
                  <a:gd name="connsiteY414-168452" fmla="*/ 1043062 h 2711051"/>
                  <a:gd name="connsiteX415-168453" fmla="*/ 770365 w 5936218"/>
                  <a:gd name="connsiteY415-168454" fmla="*/ 983978 h 2711051"/>
                  <a:gd name="connsiteX416-168455" fmla="*/ 845357 w 5936218"/>
                  <a:gd name="connsiteY416-168456" fmla="*/ 936257 h 2711051"/>
                  <a:gd name="connsiteX417-168457" fmla="*/ 972614 w 5936218"/>
                  <a:gd name="connsiteY417-168458" fmla="*/ 849903 h 2711051"/>
                  <a:gd name="connsiteX418-168459" fmla="*/ 982566 w 5936218"/>
                  <a:gd name="connsiteY418-168460" fmla="*/ 851230 h 2711051"/>
                  <a:gd name="connsiteX419-168461" fmla="*/ 984521 w 5936218"/>
                  <a:gd name="connsiteY419-168462" fmla="*/ 849903 h 2711051"/>
                  <a:gd name="connsiteX420-168463" fmla="*/ 1018608 w 5936218"/>
                  <a:gd name="connsiteY420-168464" fmla="*/ 854448 h 2711051"/>
                  <a:gd name="connsiteX421-168465" fmla="*/ 979977 w 5936218"/>
                  <a:gd name="connsiteY421-168466" fmla="*/ 918077 h 2711051"/>
                  <a:gd name="connsiteX422-168467" fmla="*/ 1012666 w 5936218"/>
                  <a:gd name="connsiteY422-168468" fmla="*/ 923238 h 2711051"/>
                  <a:gd name="connsiteX423-168469" fmla="*/ 1038516 w 5936218"/>
                  <a:gd name="connsiteY423-168470" fmla="*/ 893080 h 2711051"/>
                  <a:gd name="connsiteX424-168471" fmla="*/ 1050423 w 5936218"/>
                  <a:gd name="connsiteY424-168472" fmla="*/ 893080 h 2711051"/>
                  <a:gd name="connsiteX425-168473" fmla="*/ 1108962 w 5936218"/>
                  <a:gd name="connsiteY425-168474" fmla="*/ 893080 h 2711051"/>
                  <a:gd name="connsiteX426-168475" fmla="*/ 1161229 w 5936218"/>
                  <a:gd name="connsiteY426-168476" fmla="*/ 849903 h 2711051"/>
                  <a:gd name="connsiteX427-168477" fmla="*/ 1165711 w 5936218"/>
                  <a:gd name="connsiteY427-168478" fmla="*/ 856037 h 2711051"/>
                  <a:gd name="connsiteX428-168479" fmla="*/ 1173136 w 5936218"/>
                  <a:gd name="connsiteY428-168480" fmla="*/ 849903 h 2711051"/>
                  <a:gd name="connsiteX429-168481" fmla="*/ 1210035 w 5936218"/>
                  <a:gd name="connsiteY429-168482" fmla="*/ 900396 h 2711051"/>
                  <a:gd name="connsiteX430-168483" fmla="*/ 1247583 w 5936218"/>
                  <a:gd name="connsiteY430-168484" fmla="*/ 843086 h 2711051"/>
                  <a:gd name="connsiteX431-168485" fmla="*/ 1211223 w 5936218"/>
                  <a:gd name="connsiteY431-168486" fmla="*/ 784002 h 2711051"/>
                  <a:gd name="connsiteX432-168487" fmla="*/ 1227130 w 5936218"/>
                  <a:gd name="connsiteY432-168488" fmla="*/ 747642 h 2711051"/>
                  <a:gd name="connsiteX433-168489" fmla="*/ 1237665 w 5936218"/>
                  <a:gd name="connsiteY433-168490" fmla="*/ 750780 h 2711051"/>
                  <a:gd name="connsiteX434-168491" fmla="*/ 1239037 w 5936218"/>
                  <a:gd name="connsiteY434-168492" fmla="*/ 747642 h 2711051"/>
                  <a:gd name="connsiteX435-168493" fmla="*/ 1345843 w 5936218"/>
                  <a:gd name="connsiteY435-168494" fmla="*/ 779457 h 2711051"/>
                  <a:gd name="connsiteX436-168495" fmla="*/ 1400382 w 5936218"/>
                  <a:gd name="connsiteY436-168496" fmla="*/ 811271 h 2711051"/>
                  <a:gd name="connsiteX437-168497" fmla="*/ 1519756 w 5936218"/>
                  <a:gd name="connsiteY437-168498" fmla="*/ 917855 h 2711051"/>
                  <a:gd name="connsiteX438-168499" fmla="*/ 1543003 w 5936218"/>
                  <a:gd name="connsiteY438-168500" fmla="*/ 877173 h 2711051"/>
                  <a:gd name="connsiteX439-168501" fmla="*/ 1506643 w 5936218"/>
                  <a:gd name="connsiteY439-168502" fmla="*/ 822633 h 2711051"/>
                  <a:gd name="connsiteX440-168503" fmla="*/ 1506643 w 5936218"/>
                  <a:gd name="connsiteY440-168504" fmla="*/ 799909 h 2711051"/>
                  <a:gd name="connsiteX441-168505" fmla="*/ 1463467 w 5936218"/>
                  <a:gd name="connsiteY441-168506" fmla="*/ 790819 h 2711051"/>
                  <a:gd name="connsiteX442-168507" fmla="*/ 1472556 w 5936218"/>
                  <a:gd name="connsiteY442-168508" fmla="*/ 740825 h 2711051"/>
                  <a:gd name="connsiteX443-168509" fmla="*/ 1452104 w 5936218"/>
                  <a:gd name="connsiteY443-168510" fmla="*/ 654471 h 2711051"/>
                  <a:gd name="connsiteX444-168511" fmla="*/ 1452104 w 5936218"/>
                  <a:gd name="connsiteY444-168512" fmla="*/ 618112 h 2711051"/>
                  <a:gd name="connsiteX445-168513" fmla="*/ 1522551 w 5936218"/>
                  <a:gd name="connsiteY445-168514" fmla="*/ 515851 h 2711051"/>
                  <a:gd name="connsiteX446-168515" fmla="*/ 1543003 w 5936218"/>
                  <a:gd name="connsiteY446-168516" fmla="*/ 402228 h 2711051"/>
                  <a:gd name="connsiteX447-168517" fmla="*/ 1570272 w 5936218"/>
                  <a:gd name="connsiteY447-168518" fmla="*/ 381775 h 2711051"/>
                  <a:gd name="connsiteX448-168519" fmla="*/ 1578688 w 5936218"/>
                  <a:gd name="connsiteY448-168520" fmla="*/ 384394 h 2711051"/>
                  <a:gd name="connsiteX449-168521" fmla="*/ 1582179 w 5936218"/>
                  <a:gd name="connsiteY449-168522" fmla="*/ 381775 h 2711051"/>
                  <a:gd name="connsiteX450-168523" fmla="*/ 1684440 w 5936218"/>
                  <a:gd name="connsiteY450-168524" fmla="*/ 413590 h 2711051"/>
                  <a:gd name="connsiteX451-168525" fmla="*/ 1688985 w 5936218"/>
                  <a:gd name="connsiteY451-168526" fmla="*/ 484036 h 2711051"/>
                  <a:gd name="connsiteX452-168527" fmla="*/ 1652625 w 5936218"/>
                  <a:gd name="connsiteY452-168528" fmla="*/ 574935 h 2711051"/>
                  <a:gd name="connsiteX453-168529" fmla="*/ 1679895 w 5936218"/>
                  <a:gd name="connsiteY453-168530" fmla="*/ 613567 h 2711051"/>
                  <a:gd name="connsiteX454-168531" fmla="*/ 1688985 w 5936218"/>
                  <a:gd name="connsiteY454-168532" fmla="*/ 688558 h 2711051"/>
                  <a:gd name="connsiteX455-168533" fmla="*/ 1679895 w 5936218"/>
                  <a:gd name="connsiteY455-168534" fmla="*/ 833996 h 2711051"/>
                  <a:gd name="connsiteX456-168535" fmla="*/ 1636718 w 5936218"/>
                  <a:gd name="connsiteY456-168536" fmla="*/ 1097602 h 2711051"/>
                  <a:gd name="connsiteX457-168537" fmla="*/ 1662494 w 5936218"/>
                  <a:gd name="connsiteY457-168538" fmla="*/ 1104046 h 2711051"/>
                  <a:gd name="connsiteX0-168539" fmla="*/ 1662494 w 5936218"/>
                  <a:gd name="connsiteY0-168540" fmla="*/ 1104046 h 2711051"/>
                  <a:gd name="connsiteX1-168541" fmla="*/ 3211535 w 5936218"/>
                  <a:gd name="connsiteY1-168542" fmla="*/ 1 h 2711051"/>
                  <a:gd name="connsiteX2-168543" fmla="*/ 3200173 w 5936218"/>
                  <a:gd name="connsiteY2-168544" fmla="*/ 74993 h 2711051"/>
                  <a:gd name="connsiteX3-168545" fmla="*/ 3161541 w 5936218"/>
                  <a:gd name="connsiteY3-168546" fmla="*/ 118170 h 2711051"/>
                  <a:gd name="connsiteX4-168547" fmla="*/ 3066097 w 5936218"/>
                  <a:gd name="connsiteY4-168548" fmla="*/ 193161 h 2711051"/>
                  <a:gd name="connsiteX5-168549" fmla="*/ 3034283 w 5936218"/>
                  <a:gd name="connsiteY5-168550" fmla="*/ 236338 h 2711051"/>
                  <a:gd name="connsiteX6-168551" fmla="*/ 3082005 w 5936218"/>
                  <a:gd name="connsiteY6-168552" fmla="*/ 252245 h 2711051"/>
                  <a:gd name="connsiteX7-168553" fmla="*/ 3129459 w 5936218"/>
                  <a:gd name="connsiteY7-168554" fmla="*/ 279926 h 2711051"/>
                  <a:gd name="connsiteX8-168555" fmla="*/ 3156451 w 5936218"/>
                  <a:gd name="connsiteY8-168556" fmla="*/ 256790 h 2711051"/>
                  <a:gd name="connsiteX9-168557" fmla="*/ 3158460 w 5936218"/>
                  <a:gd name="connsiteY9-168558" fmla="*/ 265274 h 2711051"/>
                  <a:gd name="connsiteX10-168559" fmla="*/ 3168359 w 5936218"/>
                  <a:gd name="connsiteY10-168560" fmla="*/ 256790 h 2711051"/>
                  <a:gd name="connsiteX11-168561" fmla="*/ 3184984 w 5936218"/>
                  <a:gd name="connsiteY11-168562" fmla="*/ 326983 h 2711051"/>
                  <a:gd name="connsiteX12-168563" fmla="*/ 3192811 w 5936218"/>
                  <a:gd name="connsiteY12-168564" fmla="*/ 311329 h 2711051"/>
                  <a:gd name="connsiteX13-168565" fmla="*/ 3251895 w 5936218"/>
                  <a:gd name="connsiteY13-168566" fmla="*/ 290877 h 2711051"/>
                  <a:gd name="connsiteX14-168567" fmla="*/ 3259833 w 5936218"/>
                  <a:gd name="connsiteY14-168568" fmla="*/ 292251 h 2711051"/>
                  <a:gd name="connsiteX15-168569" fmla="*/ 3263802 w 5936218"/>
                  <a:gd name="connsiteY15-168570" fmla="*/ 290877 h 2711051"/>
                  <a:gd name="connsiteX16-168571" fmla="*/ 3381970 w 5936218"/>
                  <a:gd name="connsiteY16-168572" fmla="*/ 311329 h 2711051"/>
                  <a:gd name="connsiteX17-168573" fmla="*/ 3388787 w 5936218"/>
                  <a:gd name="connsiteY17-168574" fmla="*/ 370413 h 2711051"/>
                  <a:gd name="connsiteX18-168575" fmla="*/ 3531529 w 5936218"/>
                  <a:gd name="connsiteY18-168576" fmla="*/ 391404 h 2711051"/>
                  <a:gd name="connsiteX19-168577" fmla="*/ 3538225 w 5936218"/>
                  <a:gd name="connsiteY19-168578" fmla="*/ 295422 h 2711051"/>
                  <a:gd name="connsiteX20-168579" fmla="*/ 3549910 w 5936218"/>
                  <a:gd name="connsiteY20-168580" fmla="*/ 298609 h 2711051"/>
                  <a:gd name="connsiteX21-168581" fmla="*/ 3550132 w 5936218"/>
                  <a:gd name="connsiteY21-168582" fmla="*/ 295422 h 2711051"/>
                  <a:gd name="connsiteX22-168583" fmla="*/ 3625123 w 5936218"/>
                  <a:gd name="connsiteY22-168584" fmla="*/ 315874 h 2711051"/>
                  <a:gd name="connsiteX23-168585" fmla="*/ 3672301 w 5936218"/>
                  <a:gd name="connsiteY23-168586" fmla="*/ 315874 h 2711051"/>
                  <a:gd name="connsiteX24-168587" fmla="*/ 3684207 w 5936218"/>
                  <a:gd name="connsiteY24-168588" fmla="*/ 315874 h 2711051"/>
                  <a:gd name="connsiteX25-168589" fmla="*/ 3743291 w 5936218"/>
                  <a:gd name="connsiteY25-168590" fmla="*/ 381775 h 2711051"/>
                  <a:gd name="connsiteX26-168591" fmla="*/ 3759199 w 5936218"/>
                  <a:gd name="connsiteY26-168592" fmla="*/ 461312 h 2711051"/>
                  <a:gd name="connsiteX27-168593" fmla="*/ 3738747 w 5936218"/>
                  <a:gd name="connsiteY27-168594" fmla="*/ 511306 h 2711051"/>
                  <a:gd name="connsiteX28-168595" fmla="*/ 3786469 w 5936218"/>
                  <a:gd name="connsiteY28-168596" fmla="*/ 602204 h 2711051"/>
                  <a:gd name="connsiteX29-168597" fmla="*/ 3835603 w 5936218"/>
                  <a:gd name="connsiteY29-168598" fmla="*/ 638110 h 2711051"/>
                  <a:gd name="connsiteX30-168599" fmla="*/ 3865460 w 5936218"/>
                  <a:gd name="connsiteY30-168600" fmla="*/ 527213 h 2711051"/>
                  <a:gd name="connsiteX31-168601" fmla="*/ 3875077 w 5936218"/>
                  <a:gd name="connsiteY31-168602" fmla="*/ 535720 h 2711051"/>
                  <a:gd name="connsiteX32-168603" fmla="*/ 3877367 w 5936218"/>
                  <a:gd name="connsiteY32-168604" fmla="*/ 527213 h 2711051"/>
                  <a:gd name="connsiteX33-168605" fmla="*/ 3932151 w 5936218"/>
                  <a:gd name="connsiteY33-168606" fmla="*/ 575676 h 2711051"/>
                  <a:gd name="connsiteX34-168607" fmla="*/ 3988173 w 5936218"/>
                  <a:gd name="connsiteY34-168608" fmla="*/ 547665 h 2711051"/>
                  <a:gd name="connsiteX35-168609" fmla="*/ 3993852 w 5936218"/>
                  <a:gd name="connsiteY35-168610" fmla="*/ 550780 h 2711051"/>
                  <a:gd name="connsiteX36-168611" fmla="*/ 4000080 w 5936218"/>
                  <a:gd name="connsiteY36-168612" fmla="*/ 547665 h 2711051"/>
                  <a:gd name="connsiteX37-168613" fmla="*/ 4062426 w 5936218"/>
                  <a:gd name="connsiteY37-168614" fmla="*/ 581855 h 2711051"/>
                  <a:gd name="connsiteX38-168615" fmla="*/ 4085889 w 5936218"/>
                  <a:gd name="connsiteY38-168616" fmla="*/ 554483 h 2711051"/>
                  <a:gd name="connsiteX39-168617" fmla="*/ 4095563 w 5936218"/>
                  <a:gd name="connsiteY39-168618" fmla="*/ 557087 h 2711051"/>
                  <a:gd name="connsiteX40-168619" fmla="*/ 4097796 w 5936218"/>
                  <a:gd name="connsiteY40-168620" fmla="*/ 554483 h 2711051"/>
                  <a:gd name="connsiteX41-168621" fmla="*/ 4144150 w 5936218"/>
                  <a:gd name="connsiteY41-168622" fmla="*/ 566963 h 2711051"/>
                  <a:gd name="connsiteX42-168623" fmla="*/ 4117703 w 5936218"/>
                  <a:gd name="connsiteY42-168624" fmla="*/ 456767 h 2711051"/>
                  <a:gd name="connsiteX43-168625" fmla="*/ 4165425 w 5936218"/>
                  <a:gd name="connsiteY43-168626" fmla="*/ 402228 h 2711051"/>
                  <a:gd name="connsiteX44-168627" fmla="*/ 4175231 w 5936218"/>
                  <a:gd name="connsiteY44-168628" fmla="*/ 404629 h 2711051"/>
                  <a:gd name="connsiteX45-168629" fmla="*/ 4177332 w 5936218"/>
                  <a:gd name="connsiteY45-168630" fmla="*/ 402228 h 2711051"/>
                  <a:gd name="connsiteX46-168631" fmla="*/ 4511384 w 5936218"/>
                  <a:gd name="connsiteY46-168632" fmla="*/ 484036 h 2711051"/>
                  <a:gd name="connsiteX47-168633" fmla="*/ 4543199 w 5936218"/>
                  <a:gd name="connsiteY47-168634" fmla="*/ 554483 h 2711051"/>
                  <a:gd name="connsiteX48-168635" fmla="*/ 4639242 w 5936218"/>
                  <a:gd name="connsiteY48-168636" fmla="*/ 637125 h 2711051"/>
                  <a:gd name="connsiteX49-168637" fmla="*/ 4774445 w 5936218"/>
                  <a:gd name="connsiteY49-168638" fmla="*/ 618112 h 2711051"/>
                  <a:gd name="connsiteX50-168639" fmla="*/ 4778496 w 5936218"/>
                  <a:gd name="connsiteY50-168640" fmla="*/ 619216 h 2711051"/>
                  <a:gd name="connsiteX51-168641" fmla="*/ 4786352 w 5936218"/>
                  <a:gd name="connsiteY51-168642" fmla="*/ 618112 h 2711051"/>
                  <a:gd name="connsiteX52-168643" fmla="*/ 4861343 w 5936218"/>
                  <a:gd name="connsiteY52-168644" fmla="*/ 638564 h 2711051"/>
                  <a:gd name="connsiteX53-168645" fmla="*/ 4893158 w 5936218"/>
                  <a:gd name="connsiteY53-168646" fmla="*/ 681741 h 2711051"/>
                  <a:gd name="connsiteX54-168647" fmla="*/ 4888613 w 5936218"/>
                  <a:gd name="connsiteY54-168648" fmla="*/ 763549 h 2711051"/>
                  <a:gd name="connsiteX55-168649" fmla="*/ 4927677 w 5936218"/>
                  <a:gd name="connsiteY55-168650" fmla="*/ 788221 h 2711051"/>
                  <a:gd name="connsiteX56-168651" fmla="*/ 4967605 w 5936218"/>
                  <a:gd name="connsiteY56-168652" fmla="*/ 774912 h 2711051"/>
                  <a:gd name="connsiteX57-168653" fmla="*/ 5038051 w 5936218"/>
                  <a:gd name="connsiteY57-168654" fmla="*/ 768094 h 2711051"/>
                  <a:gd name="connsiteX58-168655" fmla="*/ 5040730 w 5936218"/>
                  <a:gd name="connsiteY58-168656" fmla="*/ 768987 h 2711051"/>
                  <a:gd name="connsiteX59-168657" fmla="*/ 5049958 w 5936218"/>
                  <a:gd name="connsiteY59-168658" fmla="*/ 768094 h 2711051"/>
                  <a:gd name="connsiteX60-168659" fmla="*/ 5114249 w 5936218"/>
                  <a:gd name="connsiteY60-168660" fmla="*/ 789525 h 2711051"/>
                  <a:gd name="connsiteX61-168661" fmla="*/ 5176671 w 5936218"/>
                  <a:gd name="connsiteY61-168662" fmla="*/ 779457 h 2711051"/>
                  <a:gd name="connsiteX62-168663" fmla="*/ 5177801 w 5936218"/>
                  <a:gd name="connsiteY62-168664" fmla="*/ 781195 h 2711051"/>
                  <a:gd name="connsiteX63-168665" fmla="*/ 5188578 w 5936218"/>
                  <a:gd name="connsiteY63-168666" fmla="*/ 779457 h 2711051"/>
                  <a:gd name="connsiteX64-168667" fmla="*/ 5243719 w 5936218"/>
                  <a:gd name="connsiteY64-168668" fmla="*/ 864288 h 2711051"/>
                  <a:gd name="connsiteX65-168669" fmla="*/ 5283477 w 5936218"/>
                  <a:gd name="connsiteY65-168670" fmla="*/ 833996 h 2711051"/>
                  <a:gd name="connsiteX66-168671" fmla="*/ 5258480 w 5936218"/>
                  <a:gd name="connsiteY66-168672" fmla="*/ 768094 h 2711051"/>
                  <a:gd name="connsiteX67-168673" fmla="*/ 5267570 w 5936218"/>
                  <a:gd name="connsiteY67-168674" fmla="*/ 720373 h 2711051"/>
                  <a:gd name="connsiteX68-168675" fmla="*/ 5278896 w 5936218"/>
                  <a:gd name="connsiteY68-168676" fmla="*/ 723422 h 2711051"/>
                  <a:gd name="connsiteX69-168677" fmla="*/ 5279477 w 5936218"/>
                  <a:gd name="connsiteY69-168678" fmla="*/ 720373 h 2711051"/>
                  <a:gd name="connsiteX70-168679" fmla="*/ 5395510 w 5936218"/>
                  <a:gd name="connsiteY70-168680" fmla="*/ 751612 h 2711051"/>
                  <a:gd name="connsiteX71-168681" fmla="*/ 5463001 w 5936218"/>
                  <a:gd name="connsiteY71-168682" fmla="*/ 747642 h 2711051"/>
                  <a:gd name="connsiteX72-168683" fmla="*/ 5464386 w 5936218"/>
                  <a:gd name="connsiteY72-168684" fmla="*/ 748261 h 2711051"/>
                  <a:gd name="connsiteX73-168685" fmla="*/ 5474909 w 5936218"/>
                  <a:gd name="connsiteY73-168686" fmla="*/ 747642 h 2711051"/>
                  <a:gd name="connsiteX74-168687" fmla="*/ 5581715 w 5936218"/>
                  <a:gd name="connsiteY74-168688" fmla="*/ 795364 h 2711051"/>
                  <a:gd name="connsiteX75-168689" fmla="*/ 5633981 w 5936218"/>
                  <a:gd name="connsiteY75-168690" fmla="*/ 838541 h 2711051"/>
                  <a:gd name="connsiteX76-168691" fmla="*/ 5720335 w 5936218"/>
                  <a:gd name="connsiteY76-168692" fmla="*/ 918077 h 2711051"/>
                  <a:gd name="connsiteX77-168693" fmla="*/ 5822595 w 5936218"/>
                  <a:gd name="connsiteY77-168694" fmla="*/ 1015793 h 2711051"/>
                  <a:gd name="connsiteX78-168695" fmla="*/ 5818051 w 5936218"/>
                  <a:gd name="connsiteY78-168696" fmla="*/ 1070332 h 2711051"/>
                  <a:gd name="connsiteX79-168697" fmla="*/ 5825679 w 5936218"/>
                  <a:gd name="connsiteY79-168698" fmla="*/ 1077960 h 2711051"/>
                  <a:gd name="connsiteX80-168699" fmla="*/ 5822051 w 5936218"/>
                  <a:gd name="connsiteY80-168700" fmla="*/ 1027155 h 2711051"/>
                  <a:gd name="connsiteX81-168701" fmla="*/ 5834092 w 5936218"/>
                  <a:gd name="connsiteY81-168702" fmla="*/ 1029028 h 2711051"/>
                  <a:gd name="connsiteX82-168703" fmla="*/ 5833958 w 5936218"/>
                  <a:gd name="connsiteY82-168704" fmla="*/ 1027155 h 2711051"/>
                  <a:gd name="connsiteX83-168705" fmla="*/ 5936219 w 5936218"/>
                  <a:gd name="connsiteY83-168706" fmla="*/ 1043062 h 2711051"/>
                  <a:gd name="connsiteX84-168707" fmla="*/ 5908949 w 5936218"/>
                  <a:gd name="connsiteY84-168708" fmla="*/ 1258947 h 2711051"/>
                  <a:gd name="connsiteX85-168709" fmla="*/ 5893042 w 5936218"/>
                  <a:gd name="connsiteY85-168710" fmla="*/ 1274854 h 2711051"/>
                  <a:gd name="connsiteX86-168711" fmla="*/ 5861227 w 5936218"/>
                  <a:gd name="connsiteY86-168712" fmla="*/ 1274854 h 2711051"/>
                  <a:gd name="connsiteX87-168713" fmla="*/ 5817506 w 5936218"/>
                  <a:gd name="connsiteY87-168714" fmla="*/ 1240767 h 2711051"/>
                  <a:gd name="connsiteX88-168715" fmla="*/ 5767511 w 5936218"/>
                  <a:gd name="connsiteY88-168716" fmla="*/ 1215770 h 2711051"/>
                  <a:gd name="connsiteX89-168717" fmla="*/ 5729132 w 5936218"/>
                  <a:gd name="connsiteY89-168718" fmla="*/ 1167751 h 2711051"/>
                  <a:gd name="connsiteX90-168719" fmla="*/ 5695337 w 5936218"/>
                  <a:gd name="connsiteY90-168720" fmla="*/ 1177138 h 2711051"/>
                  <a:gd name="connsiteX91-168721" fmla="*/ 5693366 w 5936218"/>
                  <a:gd name="connsiteY91-168722" fmla="*/ 1174378 h 2711051"/>
                  <a:gd name="connsiteX92-168723" fmla="*/ 5640799 w 5936218"/>
                  <a:gd name="connsiteY92-168724" fmla="*/ 1133961 h 2711051"/>
                  <a:gd name="connsiteX93-168725" fmla="*/ 5656705 w 5936218"/>
                  <a:gd name="connsiteY93-168726" fmla="*/ 1177138 h 2711051"/>
                  <a:gd name="connsiteX94-168727" fmla="*/ 5586259 w 5936218"/>
                  <a:gd name="connsiteY94-168728" fmla="*/ 1252129 h 2711051"/>
                  <a:gd name="connsiteX95-168729" fmla="*/ 5575676 w 5936218"/>
                  <a:gd name="connsiteY95-168730" fmla="*/ 1251121 h 2711051"/>
                  <a:gd name="connsiteX96-168731" fmla="*/ 5539436 w 5936218"/>
                  <a:gd name="connsiteY96-168732" fmla="*/ 1248804 h 2711051"/>
                  <a:gd name="connsiteX97-168733" fmla="*/ 5593077 w 5936218"/>
                  <a:gd name="connsiteY97-168734" fmla="*/ 1354390 h 2711051"/>
                  <a:gd name="connsiteX98-168735" fmla="*/ 5613529 w 5936218"/>
                  <a:gd name="connsiteY98-168736" fmla="*/ 1413474 h 2711051"/>
                  <a:gd name="connsiteX99-168737" fmla="*/ 5608984 w 5936218"/>
                  <a:gd name="connsiteY99-168738" fmla="*/ 1436199 h 2711051"/>
                  <a:gd name="connsiteX100-168739" fmla="*/ 5597799 w 5936218"/>
                  <a:gd name="connsiteY100-168740" fmla="*/ 1432590 h 2711051"/>
                  <a:gd name="connsiteX101-168741" fmla="*/ 5534271 w 5936218"/>
                  <a:gd name="connsiteY101-168742" fmla="*/ 1415939 h 2711051"/>
                  <a:gd name="connsiteX102-168743" fmla="*/ 5436277 w 5936218"/>
                  <a:gd name="connsiteY102-168744" fmla="*/ 1472558 h 2711051"/>
                  <a:gd name="connsiteX103-168745" fmla="*/ 5397645 w 5936218"/>
                  <a:gd name="connsiteY103-168746" fmla="*/ 1483921 h 2711051"/>
                  <a:gd name="connsiteX104-168747" fmla="*/ 5345378 w 5936218"/>
                  <a:gd name="connsiteY104-168748" fmla="*/ 1538460 h 2711051"/>
                  <a:gd name="connsiteX105-168749" fmla="*/ 5290839 w 5936218"/>
                  <a:gd name="connsiteY105-168750" fmla="*/ 1586181 h 2711051"/>
                  <a:gd name="connsiteX106-168751" fmla="*/ 5274932 w 5936218"/>
                  <a:gd name="connsiteY106-168752" fmla="*/ 1617996 h 2711051"/>
                  <a:gd name="connsiteX107-168753" fmla="*/ 5267238 w 5936218"/>
                  <a:gd name="connsiteY107-168754" fmla="*/ 1609569 h 2711051"/>
                  <a:gd name="connsiteX108-168755" fmla="*/ 5263025 w 5936218"/>
                  <a:gd name="connsiteY108-168756" fmla="*/ 1617996 h 2711051"/>
                  <a:gd name="connsiteX109-168757" fmla="*/ 5219538 w 5936218"/>
                  <a:gd name="connsiteY109-168758" fmla="*/ 1570368 h 2711051"/>
                  <a:gd name="connsiteX110-168759" fmla="*/ 5129494 w 5936218"/>
                  <a:gd name="connsiteY110-168760" fmla="*/ 1624813 h 2711051"/>
                  <a:gd name="connsiteX111-168761" fmla="*/ 5126389 w 5936218"/>
                  <a:gd name="connsiteY111-168762" fmla="*/ 1619491 h 2711051"/>
                  <a:gd name="connsiteX112-168763" fmla="*/ 5117587 w 5936218"/>
                  <a:gd name="connsiteY112-168764" fmla="*/ 1624813 h 2711051"/>
                  <a:gd name="connsiteX113-168765" fmla="*/ 5105544 w 5936218"/>
                  <a:gd name="connsiteY113-168766" fmla="*/ 1604167 h 2711051"/>
                  <a:gd name="connsiteX114-168767" fmla="*/ 5074955 w 5936218"/>
                  <a:gd name="connsiteY114-168768" fmla="*/ 1629358 h 2711051"/>
                  <a:gd name="connsiteX115-168769" fmla="*/ 5065718 w 5936218"/>
                  <a:gd name="connsiteY115-168770" fmla="*/ 1627159 h 2711051"/>
                  <a:gd name="connsiteX116-168771" fmla="*/ 5063048 w 5936218"/>
                  <a:gd name="connsiteY116-168772" fmla="*/ 1629358 h 2711051"/>
                  <a:gd name="connsiteX117-168773" fmla="*/ 5026594 w 5936218"/>
                  <a:gd name="connsiteY117-168774" fmla="*/ 1620679 h 2711051"/>
                  <a:gd name="connsiteX118-168775" fmla="*/ 5015871 w 5936218"/>
                  <a:gd name="connsiteY118-168776" fmla="*/ 1665718 h 2711051"/>
                  <a:gd name="connsiteX119-168777" fmla="*/ 4974967 w 5936218"/>
                  <a:gd name="connsiteY119-168778" fmla="*/ 1731619 h 2711051"/>
                  <a:gd name="connsiteX120-168779" fmla="*/ 4974967 w 5936218"/>
                  <a:gd name="connsiteY120-168780" fmla="*/ 1763434 h 2711051"/>
                  <a:gd name="connsiteX121-168781" fmla="*/ 5011326 w 5936218"/>
                  <a:gd name="connsiteY121-168782" fmla="*/ 1877057 h 2711051"/>
                  <a:gd name="connsiteX122-168783" fmla="*/ 4999419 w 5936218"/>
                  <a:gd name="connsiteY122-168784" fmla="*/ 1877057 h 2711051"/>
                  <a:gd name="connsiteX123-168785" fmla="*/ 4974967 w 5936218"/>
                  <a:gd name="connsiteY123-168786" fmla="*/ 1877057 h 2711051"/>
                  <a:gd name="connsiteX124-168787" fmla="*/ 4963605 w 5936218"/>
                  <a:gd name="connsiteY124-168788" fmla="*/ 1929323 h 2711051"/>
                  <a:gd name="connsiteX125-168789" fmla="*/ 4974967 w 5936218"/>
                  <a:gd name="connsiteY125-168790" fmla="*/ 1956593 h 2711051"/>
                  <a:gd name="connsiteX126-168791" fmla="*/ 4909065 w 5936218"/>
                  <a:gd name="connsiteY126-168792" fmla="*/ 1990680 h 2711051"/>
                  <a:gd name="connsiteX127-168793" fmla="*/ 4897703 w 5936218"/>
                  <a:gd name="connsiteY127-168794" fmla="*/ 2058854 h 2711051"/>
                  <a:gd name="connsiteX128-168795" fmla="*/ 4845437 w 5936218"/>
                  <a:gd name="connsiteY128-168796" fmla="*/ 2074761 h 2711051"/>
                  <a:gd name="connsiteX129-168797" fmla="*/ 4834074 w 5936218"/>
                  <a:gd name="connsiteY129-168798" fmla="*/ 2133845 h 2711051"/>
                  <a:gd name="connsiteX130-168799" fmla="*/ 4779535 w 5936218"/>
                  <a:gd name="connsiteY130-168800" fmla="*/ 2192929 h 2711051"/>
                  <a:gd name="connsiteX131-168801" fmla="*/ 4777225 w 5936218"/>
                  <a:gd name="connsiteY131-168802" fmla="*/ 2182533 h 2711051"/>
                  <a:gd name="connsiteX132-168803" fmla="*/ 4767628 w 5936218"/>
                  <a:gd name="connsiteY132-168804" fmla="*/ 2192929 h 2711051"/>
                  <a:gd name="connsiteX133-168805" fmla="*/ 4758538 w 5936218"/>
                  <a:gd name="connsiteY133-168806" fmla="*/ 2152025 h 2711051"/>
                  <a:gd name="connsiteX134-168807" fmla="*/ 4742631 w 5936218"/>
                  <a:gd name="connsiteY134-168808" fmla="*/ 2065671 h 2711051"/>
                  <a:gd name="connsiteX135-168809" fmla="*/ 4715361 w 5936218"/>
                  <a:gd name="connsiteY135-168810" fmla="*/ 1924779 h 2711051"/>
                  <a:gd name="connsiteX136-168811" fmla="*/ 4735813 w 5936218"/>
                  <a:gd name="connsiteY136-168812" fmla="*/ 1833880 h 2711051"/>
                  <a:gd name="connsiteX137-168813" fmla="*/ 4767628 w 5936218"/>
                  <a:gd name="connsiteY137-168814" fmla="*/ 1790703 h 2711051"/>
                  <a:gd name="connsiteX138-168815" fmla="*/ 4767628 w 5936218"/>
                  <a:gd name="connsiteY138-168816" fmla="*/ 1763434 h 2711051"/>
                  <a:gd name="connsiteX139-168817" fmla="*/ 4826712 w 5936218"/>
                  <a:gd name="connsiteY139-168818" fmla="*/ 1747526 h 2711051"/>
                  <a:gd name="connsiteX140-168819" fmla="*/ 4892613 w 5936218"/>
                  <a:gd name="connsiteY140-168820" fmla="*/ 1656628 h 2711051"/>
                  <a:gd name="connsiteX141-168821" fmla="*/ 4956243 w 5936218"/>
                  <a:gd name="connsiteY141-168822" fmla="*/ 1581637 h 2711051"/>
                  <a:gd name="connsiteX142-168823" fmla="*/ 5022143 w 5936218"/>
                  <a:gd name="connsiteY142-168824" fmla="*/ 1522552 h 2711051"/>
                  <a:gd name="connsiteX143-168825" fmla="*/ 5046694 w 5936218"/>
                  <a:gd name="connsiteY143-168826" fmla="*/ 1415425 h 2711051"/>
                  <a:gd name="connsiteX144-168827" fmla="*/ 5015871 w 5936218"/>
                  <a:gd name="connsiteY144-168828" fmla="*/ 1420292 h 2711051"/>
                  <a:gd name="connsiteX145-168829" fmla="*/ 4995419 w 5936218"/>
                  <a:gd name="connsiteY145-168830" fmla="*/ 1483921 h 2711051"/>
                  <a:gd name="connsiteX146-168831" fmla="*/ 4904521 w 5936218"/>
                  <a:gd name="connsiteY146-168832" fmla="*/ 1570274 h 2711051"/>
                  <a:gd name="connsiteX147-168833" fmla="*/ 4901708 w 5936218"/>
                  <a:gd name="connsiteY147-168834" fmla="*/ 1561634 h 2711051"/>
                  <a:gd name="connsiteX148-168835" fmla="*/ 4892613 w 5936218"/>
                  <a:gd name="connsiteY148-168836" fmla="*/ 1570274 h 2711051"/>
                  <a:gd name="connsiteX149-168837" fmla="*/ 4861835 w 5936218"/>
                  <a:gd name="connsiteY149-168838" fmla="*/ 1475740 h 2711051"/>
                  <a:gd name="connsiteX150-168839" fmla="*/ 4779535 w 5936218"/>
                  <a:gd name="connsiteY150-168840" fmla="*/ 1499828 h 2711051"/>
                  <a:gd name="connsiteX151-168841" fmla="*/ 4684091 w 5936218"/>
                  <a:gd name="connsiteY151-168842" fmla="*/ 1624813 h 2711051"/>
                  <a:gd name="connsiteX152-168843" fmla="*/ 4715906 w 5936218"/>
                  <a:gd name="connsiteY152-168844" fmla="*/ 1672535 h 2711051"/>
                  <a:gd name="connsiteX153-168845" fmla="*/ 4636369 w 5936218"/>
                  <a:gd name="connsiteY153-168846" fmla="*/ 1688442 h 2711051"/>
                  <a:gd name="connsiteX154-168847" fmla="*/ 4577285 w 5936218"/>
                  <a:gd name="connsiteY154-168848" fmla="*/ 1692987 h 2711051"/>
                  <a:gd name="connsiteX155-168849" fmla="*/ 4577373 w 5936218"/>
                  <a:gd name="connsiteY155-168850" fmla="*/ 1692065 h 2711051"/>
                  <a:gd name="connsiteX156-168851" fmla="*/ 4565379 w 5936218"/>
                  <a:gd name="connsiteY156-168852" fmla="*/ 1692987 h 2711051"/>
                  <a:gd name="connsiteX157-168853" fmla="*/ 4569923 w 5936218"/>
                  <a:gd name="connsiteY157-168854" fmla="*/ 1645266 h 2711051"/>
                  <a:gd name="connsiteX158-168855" fmla="*/ 4520081 w 5936218"/>
                  <a:gd name="connsiteY158-168856" fmla="*/ 1635680 h 2711051"/>
                  <a:gd name="connsiteX159-168857" fmla="*/ 4475025 w 5936218"/>
                  <a:gd name="connsiteY159-168858" fmla="*/ 1665718 h 2711051"/>
                  <a:gd name="connsiteX160-168859" fmla="*/ 4464394 w 5936218"/>
                  <a:gd name="connsiteY160-168860" fmla="*/ 1664867 h 2711051"/>
                  <a:gd name="connsiteX161-168861" fmla="*/ 4463118 w 5936218"/>
                  <a:gd name="connsiteY161-168862" fmla="*/ 1665718 h 2711051"/>
                  <a:gd name="connsiteX162-168863" fmla="*/ 4357637 w 5936218"/>
                  <a:gd name="connsiteY162-168864" fmla="*/ 1657279 h 2711051"/>
                  <a:gd name="connsiteX163-168865" fmla="*/ 4243233 w 5936218"/>
                  <a:gd name="connsiteY163-168866" fmla="*/ 1677080 h 2711051"/>
                  <a:gd name="connsiteX164-168867" fmla="*/ 4125065 w 5936218"/>
                  <a:gd name="connsiteY164-168868" fmla="*/ 1811155 h 2711051"/>
                  <a:gd name="connsiteX165-168869" fmla="*/ 4106341 w 5936218"/>
                  <a:gd name="connsiteY165-168870" fmla="*/ 1995225 h 2711051"/>
                  <a:gd name="connsiteX166-168871" fmla="*/ 4184149 w 5936218"/>
                  <a:gd name="connsiteY166-168872" fmla="*/ 2177022 h 2711051"/>
                  <a:gd name="connsiteX167-168873" fmla="*/ 4177332 w 5936218"/>
                  <a:gd name="connsiteY167-168874" fmla="*/ 2247468 h 2711051"/>
                  <a:gd name="connsiteX168-168875" fmla="*/ 4161425 w 5936218"/>
                  <a:gd name="connsiteY168-168876" fmla="*/ 2333822 h 2711051"/>
                  <a:gd name="connsiteX169-168877" fmla="*/ 4109158 w 5936218"/>
                  <a:gd name="connsiteY169-168878" fmla="*/ 2413358 h 2711051"/>
                  <a:gd name="connsiteX170-168879" fmla="*/ 4097796 w 5936218"/>
                  <a:gd name="connsiteY170-168880" fmla="*/ 2451990 h 2711051"/>
                  <a:gd name="connsiteX171-168881" fmla="*/ 4043257 w 5936218"/>
                  <a:gd name="connsiteY171-168882" fmla="*/ 2511074 h 2711051"/>
                  <a:gd name="connsiteX172-168883" fmla="*/ 3995535 w 5936218"/>
                  <a:gd name="connsiteY172-168884" fmla="*/ 2570158 h 2711051"/>
                  <a:gd name="connsiteX173-168885" fmla="*/ 3975083 w 5936218"/>
                  <a:gd name="connsiteY173-168886" fmla="*/ 2601973 h 2711051"/>
                  <a:gd name="connsiteX174-168887" fmla="*/ 3925089 w 5936218"/>
                  <a:gd name="connsiteY174-168888" fmla="*/ 2629242 h 2711051"/>
                  <a:gd name="connsiteX175-168889" fmla="*/ 3913182 w 5936218"/>
                  <a:gd name="connsiteY175-168890" fmla="*/ 2629242 h 2711051"/>
                  <a:gd name="connsiteX176-168891" fmla="*/ 3904637 w 5936218"/>
                  <a:gd name="connsiteY176-168892" fmla="*/ 2629242 h 2711051"/>
                  <a:gd name="connsiteX177-168893" fmla="*/ 3892729 w 5936218"/>
                  <a:gd name="connsiteY177-168894" fmla="*/ 2629242 h 2711051"/>
                  <a:gd name="connsiteX178-168895" fmla="*/ 3829645 w 5936218"/>
                  <a:gd name="connsiteY178-168896" fmla="*/ 2640605 h 2711051"/>
                  <a:gd name="connsiteX179-168897" fmla="*/ 3822828 w 5936218"/>
                  <a:gd name="connsiteY179-168898" fmla="*/ 2661057 h 2711051"/>
                  <a:gd name="connsiteX180-168899" fmla="*/ 3818283 w 5936218"/>
                  <a:gd name="connsiteY180-168900" fmla="*/ 2651967 h 2711051"/>
                  <a:gd name="connsiteX181-168901" fmla="*/ 3818283 w 5936218"/>
                  <a:gd name="connsiteY181-168902" fmla="*/ 2640241 h 2711051"/>
                  <a:gd name="connsiteX182-168903" fmla="*/ 3849553 w 5936218"/>
                  <a:gd name="connsiteY182-168904" fmla="*/ 2499712 h 2711051"/>
                  <a:gd name="connsiteX183-168905" fmla="*/ 3858814 w 5936218"/>
                  <a:gd name="connsiteY183-168906" fmla="*/ 2501917 h 2711051"/>
                  <a:gd name="connsiteX184-168907" fmla="*/ 3861460 w 5936218"/>
                  <a:gd name="connsiteY184-168908" fmla="*/ 2499712 h 2711051"/>
                  <a:gd name="connsiteX185-168909" fmla="*/ 3898487 w 5936218"/>
                  <a:gd name="connsiteY185-168910" fmla="*/ 2508528 h 2711051"/>
                  <a:gd name="connsiteX186-168911" fmla="*/ 3919999 w 5936218"/>
                  <a:gd name="connsiteY186-168912" fmla="*/ 2463353 h 2711051"/>
                  <a:gd name="connsiteX187-168913" fmla="*/ 3935906 w 5936218"/>
                  <a:gd name="connsiteY187-168914" fmla="*/ 2404268 h 2711051"/>
                  <a:gd name="connsiteX188-168915" fmla="*/ 3947269 w 5936218"/>
                  <a:gd name="connsiteY188-168916" fmla="*/ 2381544 h 2711051"/>
                  <a:gd name="connsiteX189-168917" fmla="*/ 3966292 w 5936218"/>
                  <a:gd name="connsiteY189-168918" fmla="*/ 2337156 h 2711051"/>
                  <a:gd name="connsiteX190-168919" fmla="*/ 3915999 w 5936218"/>
                  <a:gd name="connsiteY190-168920" fmla="*/ 2349729 h 2711051"/>
                  <a:gd name="connsiteX191-168921" fmla="*/ 3888729 w 5936218"/>
                  <a:gd name="connsiteY191-168922" fmla="*/ 2372454 h 2711051"/>
                  <a:gd name="connsiteX192-168923" fmla="*/ 3876822 w 5936218"/>
                  <a:gd name="connsiteY192-168924" fmla="*/ 2372454 h 2711051"/>
                  <a:gd name="connsiteX193-168925" fmla="*/ 3829645 w 5936218"/>
                  <a:gd name="connsiteY193-168926" fmla="*/ 2372454 h 2711051"/>
                  <a:gd name="connsiteX194-168927" fmla="*/ 3817738 w 5936218"/>
                  <a:gd name="connsiteY194-168928" fmla="*/ 2372454 h 2711051"/>
                  <a:gd name="connsiteX195-168929" fmla="*/ 3801831 w 5936218"/>
                  <a:gd name="connsiteY195-168930" fmla="*/ 2317915 h 2711051"/>
                  <a:gd name="connsiteX196-168931" fmla="*/ 3758654 w 5936218"/>
                  <a:gd name="connsiteY196-168932" fmla="*/ 2279283 h 2711051"/>
                  <a:gd name="connsiteX197-168933" fmla="*/ 3692753 w 5936218"/>
                  <a:gd name="connsiteY197-168934" fmla="*/ 2263376 h 2711051"/>
                  <a:gd name="connsiteX198-168935" fmla="*/ 3683663 w 5936218"/>
                  <a:gd name="connsiteY198-168936" fmla="*/ 2204292 h 2711051"/>
                  <a:gd name="connsiteX199-168937" fmla="*/ 3672301 w 5936218"/>
                  <a:gd name="connsiteY199-168938" fmla="*/ 2172477 h 2711051"/>
                  <a:gd name="connsiteX200-168939" fmla="*/ 3656393 w 5936218"/>
                  <a:gd name="connsiteY200-168940" fmla="*/ 2145208 h 2711051"/>
                  <a:gd name="connsiteX201-168941" fmla="*/ 3633669 w 5936218"/>
                  <a:gd name="connsiteY201-168942" fmla="*/ 2086123 h 2711051"/>
                  <a:gd name="connsiteX202-168943" fmla="*/ 3601854 w 5936218"/>
                  <a:gd name="connsiteY202-168944" fmla="*/ 2065671 h 2711051"/>
                  <a:gd name="connsiteX203-168945" fmla="*/ 3545995 w 5936218"/>
                  <a:gd name="connsiteY203-168946" fmla="*/ 2044187 h 2711051"/>
                  <a:gd name="connsiteX204-168947" fmla="*/ 3506955 w 5936218"/>
                  <a:gd name="connsiteY204-168948" fmla="*/ 2049764 h 2711051"/>
                  <a:gd name="connsiteX205-168949" fmla="*/ 3463779 w 5936218"/>
                  <a:gd name="connsiteY205-168950" fmla="*/ 2058854 h 2711051"/>
                  <a:gd name="connsiteX206-168951" fmla="*/ 3431964 w 5936218"/>
                  <a:gd name="connsiteY206-168952" fmla="*/ 2086123 h 2711051"/>
                  <a:gd name="connsiteX207-168953" fmla="*/ 3452416 w 5936218"/>
                  <a:gd name="connsiteY207-168954" fmla="*/ 2102031 h 2711051"/>
                  <a:gd name="connsiteX208-168955" fmla="*/ 3452416 w 5936218"/>
                  <a:gd name="connsiteY208-168956" fmla="*/ 2133845 h 2711051"/>
                  <a:gd name="connsiteX209-168957" fmla="*/ 1811153 w 5936218"/>
                  <a:gd name="connsiteY209-168958" fmla="*/ 1999770 h 2711051"/>
                  <a:gd name="connsiteX210-168959" fmla="*/ 1748069 w 5936218"/>
                  <a:gd name="connsiteY210-168960" fmla="*/ 2038402 h 2711051"/>
                  <a:gd name="connsiteX211-168961" fmla="*/ 1711709 w 5936218"/>
                  <a:gd name="connsiteY211-168962" fmla="*/ 2042947 h 2711051"/>
                  <a:gd name="connsiteX212-168963" fmla="*/ 1711926 w 5936218"/>
                  <a:gd name="connsiteY212-168964" fmla="*/ 2041431 h 2711051"/>
                  <a:gd name="connsiteX213-168965" fmla="*/ 1699803 w 5936218"/>
                  <a:gd name="connsiteY213-168966" fmla="*/ 2042947 h 2711051"/>
                  <a:gd name="connsiteX214-168967" fmla="*/ 1704347 w 5936218"/>
                  <a:gd name="connsiteY214-168968" fmla="*/ 2011132 h 2711051"/>
                  <a:gd name="connsiteX215-168969" fmla="*/ 1662460 w 5936218"/>
                  <a:gd name="connsiteY215-168970" fmla="*/ 1993181 h 2711051"/>
                  <a:gd name="connsiteX216-168971" fmla="*/ 1629901 w 5936218"/>
                  <a:gd name="connsiteY216-168972" fmla="*/ 2006587 h 2711051"/>
                  <a:gd name="connsiteX217-168973" fmla="*/ 1629300 w 5936218"/>
                  <a:gd name="connsiteY217-168974" fmla="*/ 2001932 h 2711051"/>
                  <a:gd name="connsiteX218-168975" fmla="*/ 1617994 w 5936218"/>
                  <a:gd name="connsiteY218-168976" fmla="*/ 2006587 h 2711051"/>
                  <a:gd name="connsiteX219-168977" fmla="*/ 1608904 w 5936218"/>
                  <a:gd name="connsiteY219-168978" fmla="*/ 1936141 h 2711051"/>
                  <a:gd name="connsiteX220-168979" fmla="*/ 1552684 w 5936218"/>
                  <a:gd name="connsiteY220-168980" fmla="*/ 1926448 h 2711051"/>
                  <a:gd name="connsiteX221-168981" fmla="*/ 1518550 w 5936218"/>
                  <a:gd name="connsiteY221-168982" fmla="*/ 1952048 h 2711051"/>
                  <a:gd name="connsiteX222-168983" fmla="*/ 1425379 w 5936218"/>
                  <a:gd name="connsiteY222-168984" fmla="*/ 1972500 h 2711051"/>
                  <a:gd name="connsiteX223-168985" fmla="*/ 1409472 w 5936218"/>
                  <a:gd name="connsiteY223-168986" fmla="*/ 1990680 h 2711051"/>
                  <a:gd name="connsiteX224-168987" fmla="*/ 1270852 w 5936218"/>
                  <a:gd name="connsiteY224-168988" fmla="*/ 2011132 h 2711051"/>
                  <a:gd name="connsiteX225-168989" fmla="*/ 1254945 w 5936218"/>
                  <a:gd name="connsiteY225-168990" fmla="*/ 2031584 h 2711051"/>
                  <a:gd name="connsiteX226-168991" fmla="*/ 1282214 w 5936218"/>
                  <a:gd name="connsiteY226-168992" fmla="*/ 2074761 h 2711051"/>
                  <a:gd name="connsiteX227-168993" fmla="*/ 1243582 w 5936218"/>
                  <a:gd name="connsiteY227-168994" fmla="*/ 2090668 h 2711051"/>
                  <a:gd name="connsiteX228-168995" fmla="*/ 1254945 w 5936218"/>
                  <a:gd name="connsiteY228-168996" fmla="*/ 2108848 h 2711051"/>
                  <a:gd name="connsiteX229-168997" fmla="*/ 1216313 w 5936218"/>
                  <a:gd name="connsiteY229-168998" fmla="*/ 2133845 h 2711051"/>
                  <a:gd name="connsiteX230-168999" fmla="*/ 1275397 w 5936218"/>
                  <a:gd name="connsiteY230-169000" fmla="*/ 2177022 h 2711051"/>
                  <a:gd name="connsiteX231-169001" fmla="*/ 1270852 w 5936218"/>
                  <a:gd name="connsiteY231-169002" fmla="*/ 2204292 h 2711051"/>
                  <a:gd name="connsiteX232-169003" fmla="*/ 1259108 w 5936218"/>
                  <a:gd name="connsiteY232-169004" fmla="*/ 2203313 h 2711051"/>
                  <a:gd name="connsiteX233-169005" fmla="*/ 1258945 w 5936218"/>
                  <a:gd name="connsiteY233-169006" fmla="*/ 2204292 h 2711051"/>
                  <a:gd name="connsiteX234-169007" fmla="*/ 1215644 w 5936218"/>
                  <a:gd name="connsiteY234-169008" fmla="*/ 2200683 h 2711051"/>
                  <a:gd name="connsiteX235-169009" fmla="*/ 1204950 w 5936218"/>
                  <a:gd name="connsiteY235-169010" fmla="*/ 2215654 h 2711051"/>
                  <a:gd name="connsiteX236-169011" fmla="*/ 1196495 w 5936218"/>
                  <a:gd name="connsiteY236-169012" fmla="*/ 2210822 h 2711051"/>
                  <a:gd name="connsiteX237-169013" fmla="*/ 1193043 w 5936218"/>
                  <a:gd name="connsiteY237-169014" fmla="*/ 2215654 h 2711051"/>
                  <a:gd name="connsiteX238-169015" fmla="*/ 1145322 w 5936218"/>
                  <a:gd name="connsiteY238-169016" fmla="*/ 2188384 h 2711051"/>
                  <a:gd name="connsiteX239-169017" fmla="*/ 1098145 w 5936218"/>
                  <a:gd name="connsiteY239-169018" fmla="*/ 2188384 h 2711051"/>
                  <a:gd name="connsiteX240-169019" fmla="*/ 1061785 w 5936218"/>
                  <a:gd name="connsiteY240-169020" fmla="*/ 2215654 h 2711051"/>
                  <a:gd name="connsiteX241-169021" fmla="*/ 1055322 w 5936218"/>
                  <a:gd name="connsiteY241-169022" fmla="*/ 2211571 h 2711051"/>
                  <a:gd name="connsiteX242-169023" fmla="*/ 1049878 w 5936218"/>
                  <a:gd name="connsiteY242-169024" fmla="*/ 2215654 h 2711051"/>
                  <a:gd name="connsiteX243-169025" fmla="*/ 1006701 w 5936218"/>
                  <a:gd name="connsiteY243-169026" fmla="*/ 2188384 h 2711051"/>
                  <a:gd name="connsiteX244-169027" fmla="*/ 924893 w 5936218"/>
                  <a:gd name="connsiteY244-169028" fmla="*/ 2152025 h 2711051"/>
                  <a:gd name="connsiteX245-169029" fmla="*/ 877716 w 5936218"/>
                  <a:gd name="connsiteY245-169030" fmla="*/ 2152025 h 2711051"/>
                  <a:gd name="connsiteX246-169031" fmla="*/ 802724 w 5936218"/>
                  <a:gd name="connsiteY246-169032" fmla="*/ 2215654 h 2711051"/>
                  <a:gd name="connsiteX247-169033" fmla="*/ 798179 w 5936218"/>
                  <a:gd name="connsiteY247-169034" fmla="*/ 2258831 h 2711051"/>
                  <a:gd name="connsiteX248-169035" fmla="*/ 787406 w 5936218"/>
                  <a:gd name="connsiteY248-169036" fmla="*/ 2248058 h 2711051"/>
                  <a:gd name="connsiteX249-169037" fmla="*/ 786272 w 5936218"/>
                  <a:gd name="connsiteY249-169038" fmla="*/ 2258831 h 2711051"/>
                  <a:gd name="connsiteX250-169039" fmla="*/ 756063 w 5936218"/>
                  <a:gd name="connsiteY250-169040" fmla="*/ 2228621 h 2711051"/>
                  <a:gd name="connsiteX251-169041" fmla="*/ 732278 w 5936218"/>
                  <a:gd name="connsiteY251-169042" fmla="*/ 2286100 h 2711051"/>
                  <a:gd name="connsiteX252-169043" fmla="*/ 743640 w 5936218"/>
                  <a:gd name="connsiteY252-169044" fmla="*/ 2295190 h 2711051"/>
                  <a:gd name="connsiteX253-169045" fmla="*/ 723188 w 5936218"/>
                  <a:gd name="connsiteY253-169046" fmla="*/ 2338367 h 2711051"/>
                  <a:gd name="connsiteX254-169047" fmla="*/ 747026 w 5936218"/>
                  <a:gd name="connsiteY254-169048" fmla="*/ 2375208 h 2711051"/>
                  <a:gd name="connsiteX255-169049" fmla="*/ 763548 w 5936218"/>
                  <a:gd name="connsiteY255-169050" fmla="*/ 2372454 h 2711051"/>
                  <a:gd name="connsiteX256-169051" fmla="*/ 764871 w 5936218"/>
                  <a:gd name="connsiteY256-169052" fmla="*/ 2374218 h 2711051"/>
                  <a:gd name="connsiteX257-169053" fmla="*/ 775455 w 5936218"/>
                  <a:gd name="connsiteY257-169054" fmla="*/ 2372454 h 2711051"/>
                  <a:gd name="connsiteX258-169055" fmla="*/ 802724 w 5936218"/>
                  <a:gd name="connsiteY258-169056" fmla="*/ 2408813 h 2711051"/>
                  <a:gd name="connsiteX259-169057" fmla="*/ 798179 w 5936218"/>
                  <a:gd name="connsiteY259-169058" fmla="*/ 2436083 h 2711051"/>
                  <a:gd name="connsiteX260-169059" fmla="*/ 818632 w 5936218"/>
                  <a:gd name="connsiteY260-169060" fmla="*/ 2447445 h 2711051"/>
                  <a:gd name="connsiteX261-169061" fmla="*/ 802724 w 5936218"/>
                  <a:gd name="connsiteY261-169062" fmla="*/ 2479260 h 2711051"/>
                  <a:gd name="connsiteX262-169063" fmla="*/ 766365 w 5936218"/>
                  <a:gd name="connsiteY262-169064" fmla="*/ 2483805 h 2711051"/>
                  <a:gd name="connsiteX263-169065" fmla="*/ 727733 w 5936218"/>
                  <a:gd name="connsiteY263-169066" fmla="*/ 2542889 h 2711051"/>
                  <a:gd name="connsiteX264-169067" fmla="*/ 759548 w 5936218"/>
                  <a:gd name="connsiteY264-169068" fmla="*/ 2586066 h 2711051"/>
                  <a:gd name="connsiteX265-169069" fmla="*/ 759548 w 5936218"/>
                  <a:gd name="connsiteY265-169070" fmla="*/ 2624697 h 2711051"/>
                  <a:gd name="connsiteX266-169071" fmla="*/ 798179 w 5936218"/>
                  <a:gd name="connsiteY266-169072" fmla="*/ 2683782 h 2711051"/>
                  <a:gd name="connsiteX267-169073" fmla="*/ 775455 w 5936218"/>
                  <a:gd name="connsiteY267-169074" fmla="*/ 2699689 h 2711051"/>
                  <a:gd name="connsiteX268-169075" fmla="*/ 770910 w 5936218"/>
                  <a:gd name="connsiteY268-169076" fmla="*/ 2711051 h 2711051"/>
                  <a:gd name="connsiteX269-169077" fmla="*/ 759003 w 5936218"/>
                  <a:gd name="connsiteY269-169078" fmla="*/ 2711051 h 2711051"/>
                  <a:gd name="connsiteX270-169079" fmla="*/ 755003 w 5936218"/>
                  <a:gd name="connsiteY270-169080" fmla="*/ 2711051 h 2711051"/>
                  <a:gd name="connsiteX271-169081" fmla="*/ 743096 w 5936218"/>
                  <a:gd name="connsiteY271-169082" fmla="*/ 2711051 h 2711051"/>
                  <a:gd name="connsiteX272-169083" fmla="*/ 715826 w 5936218"/>
                  <a:gd name="connsiteY272-169084" fmla="*/ 2676964 h 2711051"/>
                  <a:gd name="connsiteX273-169085" fmla="*/ 704464 w 5936218"/>
                  <a:gd name="connsiteY273-169086" fmla="*/ 2676964 h 2711051"/>
                  <a:gd name="connsiteX274-169087" fmla="*/ 684012 w 5936218"/>
                  <a:gd name="connsiteY274-169088" fmla="*/ 2667874 h 2711051"/>
                  <a:gd name="connsiteX275-169089" fmla="*/ 672649 w 5936218"/>
                  <a:gd name="connsiteY275-169090" fmla="*/ 2645150 h 2711051"/>
                  <a:gd name="connsiteX276-169091" fmla="*/ 645222 w 5936218"/>
                  <a:gd name="connsiteY276-169092" fmla="*/ 2637313 h 2711051"/>
                  <a:gd name="connsiteX277-169093" fmla="*/ 625472 w 5936218"/>
                  <a:gd name="connsiteY277-169094" fmla="*/ 2640605 h 2711051"/>
                  <a:gd name="connsiteX278-169095" fmla="*/ 623771 w 5936218"/>
                  <a:gd name="connsiteY278-169096" fmla="*/ 2638904 h 2711051"/>
                  <a:gd name="connsiteX279-169097" fmla="*/ 613565 w 5936218"/>
                  <a:gd name="connsiteY279-169098" fmla="*/ 2640605 h 2711051"/>
                  <a:gd name="connsiteX280-169099" fmla="*/ 609020 w 5936218"/>
                  <a:gd name="connsiteY280-169100" fmla="*/ 2636060 h 2711051"/>
                  <a:gd name="connsiteX281-169101" fmla="*/ 559026 w 5936218"/>
                  <a:gd name="connsiteY281-169102" fmla="*/ 2608790 h 2711051"/>
                  <a:gd name="connsiteX282-169103" fmla="*/ 506760 w 5936218"/>
                  <a:gd name="connsiteY282-169104" fmla="*/ 2601973 h 2711051"/>
                  <a:gd name="connsiteX283-169105" fmla="*/ 483280 w 5936218"/>
                  <a:gd name="connsiteY283-169106" fmla="*/ 2595264 h 2711051"/>
                  <a:gd name="connsiteX284-169107" fmla="*/ 480035 w 5936218"/>
                  <a:gd name="connsiteY284-169108" fmla="*/ 2597428 h 2711051"/>
                  <a:gd name="connsiteX285-169109" fmla="*/ 475042 w 5936218"/>
                  <a:gd name="connsiteY285-169110" fmla="*/ 2592910 h 2711051"/>
                  <a:gd name="connsiteX286-169111" fmla="*/ 474945 w 5936218"/>
                  <a:gd name="connsiteY286-169112" fmla="*/ 2592883 h 2711051"/>
                  <a:gd name="connsiteX287-169113" fmla="*/ 468128 w 5936218"/>
                  <a:gd name="connsiteY287-169114" fmla="*/ 2597428 h 2711051"/>
                  <a:gd name="connsiteX288-169115" fmla="*/ 420406 w 5936218"/>
                  <a:gd name="connsiteY288-169116" fmla="*/ 2554251 h 2711051"/>
                  <a:gd name="connsiteX289-169117" fmla="*/ 381774 w 5936218"/>
                  <a:gd name="connsiteY289-169118" fmla="*/ 2538344 h 2711051"/>
                  <a:gd name="connsiteX290-169119" fmla="*/ 349960 w 5936218"/>
                  <a:gd name="connsiteY290-169120" fmla="*/ 2506529 h 2711051"/>
                  <a:gd name="connsiteX291-169121" fmla="*/ 377229 w 5936218"/>
                  <a:gd name="connsiteY291-169122" fmla="*/ 2499712 h 2711051"/>
                  <a:gd name="connsiteX292-169123" fmla="*/ 404499 w 5936218"/>
                  <a:gd name="connsiteY292-169124" fmla="*/ 2451990 h 2711051"/>
                  <a:gd name="connsiteX293-169125" fmla="*/ 388591 w 5936218"/>
                  <a:gd name="connsiteY293-169126" fmla="*/ 2436083 h 2711051"/>
                  <a:gd name="connsiteX294-169127" fmla="*/ 440858 w 5936218"/>
                  <a:gd name="connsiteY294-169128" fmla="*/ 2408813 h 2711051"/>
                  <a:gd name="connsiteX295-169129" fmla="*/ 440858 w 5936218"/>
                  <a:gd name="connsiteY295-169130" fmla="*/ 2405757 h 2711051"/>
                  <a:gd name="connsiteX296-169131" fmla="*/ 416406 w 5936218"/>
                  <a:gd name="connsiteY296-169132" fmla="*/ 2408813 h 2711051"/>
                  <a:gd name="connsiteX297-169133" fmla="*/ 416406 w 5936218"/>
                  <a:gd name="connsiteY297-169134" fmla="*/ 2407325 h 2711051"/>
                  <a:gd name="connsiteX298-169135" fmla="*/ 404499 w 5936218"/>
                  <a:gd name="connsiteY298-169136" fmla="*/ 2408813 h 2711051"/>
                  <a:gd name="connsiteX299-169137" fmla="*/ 404499 w 5936218"/>
                  <a:gd name="connsiteY299-169138" fmla="*/ 2388361 h 2711051"/>
                  <a:gd name="connsiteX300-169139" fmla="*/ 424951 w 5936218"/>
                  <a:gd name="connsiteY300-169140" fmla="*/ 2372454 h 2711051"/>
                  <a:gd name="connsiteX301-169141" fmla="*/ 463583 w 5936218"/>
                  <a:gd name="connsiteY301-169142" fmla="*/ 2365637 h 2711051"/>
                  <a:gd name="connsiteX302-169143" fmla="*/ 468128 w 5936218"/>
                  <a:gd name="connsiteY302-169144" fmla="*/ 2349729 h 2711051"/>
                  <a:gd name="connsiteX303-169145" fmla="*/ 456765 w 5936218"/>
                  <a:gd name="connsiteY303-169146" fmla="*/ 2317915 h 2711051"/>
                  <a:gd name="connsiteX304-169147" fmla="*/ 474945 w 5936218"/>
                  <a:gd name="connsiteY304-169148" fmla="*/ 2290645 h 2711051"/>
                  <a:gd name="connsiteX305-169149" fmla="*/ 474945 w 5936218"/>
                  <a:gd name="connsiteY305-169150" fmla="*/ 2270193 h 2711051"/>
                  <a:gd name="connsiteX306-169151" fmla="*/ 420406 w 5936218"/>
                  <a:gd name="connsiteY306-169152" fmla="*/ 2252013 h 2711051"/>
                  <a:gd name="connsiteX307-169153" fmla="*/ 409588 w 5936218"/>
                  <a:gd name="connsiteY307-169154" fmla="*/ 2252013 h 2711051"/>
                  <a:gd name="connsiteX308-169155" fmla="*/ 397681 w 5936218"/>
                  <a:gd name="connsiteY308-169156" fmla="*/ 2252013 h 2711051"/>
                  <a:gd name="connsiteX309-169157" fmla="*/ 379485 w 5936218"/>
                  <a:gd name="connsiteY309-169158" fmla="*/ 2229774 h 2711051"/>
                  <a:gd name="connsiteX310-169159" fmla="*/ 357322 w 5936218"/>
                  <a:gd name="connsiteY310-169160" fmla="*/ 2236106 h 2711051"/>
                  <a:gd name="connsiteX311-169161" fmla="*/ 352842 w 5936218"/>
                  <a:gd name="connsiteY311-169162" fmla="*/ 2233984 h 2711051"/>
                  <a:gd name="connsiteX312-169163" fmla="*/ 345415 w 5936218"/>
                  <a:gd name="connsiteY312-169164" fmla="*/ 2236106 h 2711051"/>
                  <a:gd name="connsiteX313-169165" fmla="*/ 302238 w 5936218"/>
                  <a:gd name="connsiteY313-169166" fmla="*/ 2215654 h 2711051"/>
                  <a:gd name="connsiteX314-169167" fmla="*/ 302238 w 5936218"/>
                  <a:gd name="connsiteY314-169168" fmla="*/ 2204292 h 2711051"/>
                  <a:gd name="connsiteX315-169169" fmla="*/ 286331 w 5936218"/>
                  <a:gd name="connsiteY315-169170" fmla="*/ 2177022 h 2711051"/>
                  <a:gd name="connsiteX316-169171" fmla="*/ 270968 w 5936218"/>
                  <a:gd name="connsiteY316-169172" fmla="*/ 2177022 h 2711051"/>
                  <a:gd name="connsiteX317-169173" fmla="*/ 259061 w 5936218"/>
                  <a:gd name="connsiteY317-169174" fmla="*/ 2177022 h 2711051"/>
                  <a:gd name="connsiteX318-169175" fmla="*/ 254516 w 5936218"/>
                  <a:gd name="connsiteY318-169176" fmla="*/ 2161115 h 2711051"/>
                  <a:gd name="connsiteX319-169177" fmla="*/ 263606 w 5936218"/>
                  <a:gd name="connsiteY319-169178" fmla="*/ 2145208 h 2711051"/>
                  <a:gd name="connsiteX320-169179" fmla="*/ 243991 w 5936218"/>
                  <a:gd name="connsiteY320-169180" fmla="*/ 2114695 h 2711051"/>
                  <a:gd name="connsiteX321-169181" fmla="*/ 216429 w 5936218"/>
                  <a:gd name="connsiteY321-169182" fmla="*/ 2117938 h 2711051"/>
                  <a:gd name="connsiteX322-169183" fmla="*/ 212956 w 5936218"/>
                  <a:gd name="connsiteY322-169184" fmla="*/ 2116946 h 2711051"/>
                  <a:gd name="connsiteX323-169185" fmla="*/ 204522 w 5936218"/>
                  <a:gd name="connsiteY323-169186" fmla="*/ 2117938 h 2711051"/>
                  <a:gd name="connsiteX324-169187" fmla="*/ 199623 w 5936218"/>
                  <a:gd name="connsiteY324-169188" fmla="*/ 2116538 h 2711051"/>
                  <a:gd name="connsiteX325-169189" fmla="*/ 195977 w 5936218"/>
                  <a:gd name="connsiteY325-169190" fmla="*/ 2129300 h 2711051"/>
                  <a:gd name="connsiteX326-169191" fmla="*/ 184968 w 5936218"/>
                  <a:gd name="connsiteY326-169192" fmla="*/ 2126155 h 2711051"/>
                  <a:gd name="connsiteX327-169193" fmla="*/ 184070 w 5936218"/>
                  <a:gd name="connsiteY327-169194" fmla="*/ 2129300 h 2711051"/>
                  <a:gd name="connsiteX328-169195" fmla="*/ 168163 w 5936218"/>
                  <a:gd name="connsiteY328-169196" fmla="*/ 2124765 h 2711051"/>
                  <a:gd name="connsiteX329-169197" fmla="*/ 156800 w 5936218"/>
                  <a:gd name="connsiteY329-169198" fmla="*/ 2086123 h 2711051"/>
                  <a:gd name="connsiteX330-169199" fmla="*/ 152255 w 5936218"/>
                  <a:gd name="connsiteY330-169200" fmla="*/ 2070216 h 2711051"/>
                  <a:gd name="connsiteX331-169201" fmla="*/ 156800 w 5936218"/>
                  <a:gd name="connsiteY331-169202" fmla="*/ 2065671 h 2711051"/>
                  <a:gd name="connsiteX332-169203" fmla="*/ 168707 w 5936218"/>
                  <a:gd name="connsiteY332-169204" fmla="*/ 2065671 h 2711051"/>
                  <a:gd name="connsiteX333-169205" fmla="*/ 188615 w 5936218"/>
                  <a:gd name="connsiteY333-169206" fmla="*/ 2065671 h 2711051"/>
                  <a:gd name="connsiteX334-169207" fmla="*/ 199977 w 5936218"/>
                  <a:gd name="connsiteY334-169208" fmla="*/ 2054309 h 2711051"/>
                  <a:gd name="connsiteX335-169209" fmla="*/ 188615 w 5936218"/>
                  <a:gd name="connsiteY335-169210" fmla="*/ 2031584 h 2711051"/>
                  <a:gd name="connsiteX336-169211" fmla="*/ 168163 w 5936218"/>
                  <a:gd name="connsiteY336-169212" fmla="*/ 2022495 h 2711051"/>
                  <a:gd name="connsiteX337-169213" fmla="*/ 168163 w 5936218"/>
                  <a:gd name="connsiteY337-169214" fmla="*/ 2015677 h 2711051"/>
                  <a:gd name="connsiteX338-169215" fmla="*/ 152255 w 5936218"/>
                  <a:gd name="connsiteY338-169216" fmla="*/ 1999770 h 2711051"/>
                  <a:gd name="connsiteX339-169217" fmla="*/ 129531 w 5936218"/>
                  <a:gd name="connsiteY339-169218" fmla="*/ 1963410 h 2711051"/>
                  <a:gd name="connsiteX340-169219" fmla="*/ 140893 w 5936218"/>
                  <a:gd name="connsiteY340-169220" fmla="*/ 1940686 h 2711051"/>
                  <a:gd name="connsiteX341-169221" fmla="*/ 136348 w 5936218"/>
                  <a:gd name="connsiteY341-169222" fmla="*/ 1913416 h 2711051"/>
                  <a:gd name="connsiteX342-169223" fmla="*/ 103789 w 5936218"/>
                  <a:gd name="connsiteY342-169224" fmla="*/ 1900009 h 2711051"/>
                  <a:gd name="connsiteX343-169225" fmla="*/ 93716 w 5936218"/>
                  <a:gd name="connsiteY343-169226" fmla="*/ 1904326 h 2711051"/>
                  <a:gd name="connsiteX344-169227" fmla="*/ 91868 w 5936218"/>
                  <a:gd name="connsiteY344-169228" fmla="*/ 1900015 h 2711051"/>
                  <a:gd name="connsiteX345-169229" fmla="*/ 81809 w 5936218"/>
                  <a:gd name="connsiteY345-169230" fmla="*/ 1904326 h 2711051"/>
                  <a:gd name="connsiteX346-169231" fmla="*/ 74992 w 5936218"/>
                  <a:gd name="connsiteY346-169232" fmla="*/ 1888419 h 2711051"/>
                  <a:gd name="connsiteX347-169233" fmla="*/ 34087 w 5936218"/>
                  <a:gd name="connsiteY347-169234" fmla="*/ 1877057 h 2711051"/>
                  <a:gd name="connsiteX348-169235" fmla="*/ 22725 w 5936218"/>
                  <a:gd name="connsiteY348-169236" fmla="*/ 1833880 h 2711051"/>
                  <a:gd name="connsiteX349-169237" fmla="*/ 22725 w 5936218"/>
                  <a:gd name="connsiteY349-169238" fmla="*/ 1802065 h 2711051"/>
                  <a:gd name="connsiteX350-169239" fmla="*/ 0 w 5936218"/>
                  <a:gd name="connsiteY350-169240" fmla="*/ 1786158 h 2711051"/>
                  <a:gd name="connsiteX351-169241" fmla="*/ 15907 w 5936218"/>
                  <a:gd name="connsiteY351-169242" fmla="*/ 1763434 h 2711051"/>
                  <a:gd name="connsiteX352-169243" fmla="*/ 6818 w 5936218"/>
                  <a:gd name="connsiteY352-169244" fmla="*/ 1699805 h 2711051"/>
                  <a:gd name="connsiteX353-169245" fmla="*/ 34087 w 5936218"/>
                  <a:gd name="connsiteY353-169246" fmla="*/ 1656628 h 2711051"/>
                  <a:gd name="connsiteX354-169247" fmla="*/ 27270 w 5936218"/>
                  <a:gd name="connsiteY354-169248" fmla="*/ 1645266 h 2711051"/>
                  <a:gd name="connsiteX355-169249" fmla="*/ 70447 w 5936218"/>
                  <a:gd name="connsiteY355-169250" fmla="*/ 1606634 h 2711051"/>
                  <a:gd name="connsiteX356-169251" fmla="*/ 27270 w 5936218"/>
                  <a:gd name="connsiteY356-169252" fmla="*/ 1570274 h 2711051"/>
                  <a:gd name="connsiteX357-169253" fmla="*/ 109078 w 5936218"/>
                  <a:gd name="connsiteY357-169254" fmla="*/ 1472558 h 2711051"/>
                  <a:gd name="connsiteX358-169255" fmla="*/ 145438 w 5936218"/>
                  <a:gd name="connsiteY358-169256" fmla="*/ 1429381 h 2711051"/>
                  <a:gd name="connsiteX359-169257" fmla="*/ 156800 w 5936218"/>
                  <a:gd name="connsiteY359-169258" fmla="*/ 1386205 h 2711051"/>
                  <a:gd name="connsiteX360-169259" fmla="*/ 102261 w 5936218"/>
                  <a:gd name="connsiteY360-169260" fmla="*/ 1333938 h 2711051"/>
                  <a:gd name="connsiteX361-169261" fmla="*/ 118168 w 5936218"/>
                  <a:gd name="connsiteY361-169262" fmla="*/ 1279399 h 2711051"/>
                  <a:gd name="connsiteX362-169263" fmla="*/ 86354 w 5936218"/>
                  <a:gd name="connsiteY362-169264" fmla="*/ 1215770 h 2711051"/>
                  <a:gd name="connsiteX363-169265" fmla="*/ 109078 w 5936218"/>
                  <a:gd name="connsiteY363-169266" fmla="*/ 1140778 h 2711051"/>
                  <a:gd name="connsiteX364-169267" fmla="*/ 70447 w 5936218"/>
                  <a:gd name="connsiteY364-169268" fmla="*/ 1038517 h 2711051"/>
                  <a:gd name="connsiteX365-169269" fmla="*/ 102261 w 5936218"/>
                  <a:gd name="connsiteY365-169270" fmla="*/ 968071 h 2711051"/>
                  <a:gd name="connsiteX366-169271" fmla="*/ 43177 w 5936218"/>
                  <a:gd name="connsiteY366-169272" fmla="*/ 902170 h 2711051"/>
                  <a:gd name="connsiteX367-169273" fmla="*/ 49994 w 5936218"/>
                  <a:gd name="connsiteY367-169274" fmla="*/ 827178 h 2711051"/>
                  <a:gd name="connsiteX368-169275" fmla="*/ 81809 w 5936218"/>
                  <a:gd name="connsiteY368-169276" fmla="*/ 822633 h 2711051"/>
                  <a:gd name="connsiteX369-169277" fmla="*/ 145438 w 5936218"/>
                  <a:gd name="connsiteY369-169278" fmla="*/ 779457 h 2711051"/>
                  <a:gd name="connsiteX370-169279" fmla="*/ 184070 w 5936218"/>
                  <a:gd name="connsiteY370-169280" fmla="*/ 740825 h 2711051"/>
                  <a:gd name="connsiteX371-169281" fmla="*/ 189699 w 5936218"/>
                  <a:gd name="connsiteY371-169282" fmla="*/ 747103 h 2711051"/>
                  <a:gd name="connsiteX372-169283" fmla="*/ 195977 w 5936218"/>
                  <a:gd name="connsiteY372-169284" fmla="*/ 740825 h 2711051"/>
                  <a:gd name="connsiteX373-169285" fmla="*/ 255061 w 5936218"/>
                  <a:gd name="connsiteY373-169286" fmla="*/ 806726 h 2711051"/>
                  <a:gd name="connsiteX374-169287" fmla="*/ 350504 w 5936218"/>
                  <a:gd name="connsiteY374-169288" fmla="*/ 827178 h 2711051"/>
                  <a:gd name="connsiteX375-169289" fmla="*/ 491397 w 5936218"/>
                  <a:gd name="connsiteY375-169290" fmla="*/ 940802 h 2711051"/>
                  <a:gd name="connsiteX376-169291" fmla="*/ 523211 w 5936218"/>
                  <a:gd name="connsiteY376-169292" fmla="*/ 988523 h 2711051"/>
                  <a:gd name="connsiteX377-169293" fmla="*/ 523211 w 5936218"/>
                  <a:gd name="connsiteY377-169294" fmla="*/ 1047607 h 2711051"/>
                  <a:gd name="connsiteX378-169295" fmla="*/ 486852 w 5936218"/>
                  <a:gd name="connsiteY378-169296" fmla="*/ 1102146 h 2711051"/>
                  <a:gd name="connsiteX379-169297" fmla="*/ 420951 w 5936218"/>
                  <a:gd name="connsiteY379-169298" fmla="*/ 1122599 h 2711051"/>
                  <a:gd name="connsiteX380-169299" fmla="*/ 415909 w 5936218"/>
                  <a:gd name="connsiteY380-169300" fmla="*/ 1120468 h 2711051"/>
                  <a:gd name="connsiteX381-169301" fmla="*/ 409044 w 5936218"/>
                  <a:gd name="connsiteY381-169302" fmla="*/ 1122599 h 2711051"/>
                  <a:gd name="connsiteX382-169303" fmla="*/ 252950 w 5936218"/>
                  <a:gd name="connsiteY382-169304" fmla="*/ 1056643 h 2711051"/>
                  <a:gd name="connsiteX383-169305" fmla="*/ 232336 w 5936218"/>
                  <a:gd name="connsiteY383-169306" fmla="*/ 1063515 h 2711051"/>
                  <a:gd name="connsiteX384-169307" fmla="*/ 291420 w 5936218"/>
                  <a:gd name="connsiteY384-169308" fmla="*/ 1133961 h 2711051"/>
                  <a:gd name="connsiteX385-169309" fmla="*/ 291420 w 5936218"/>
                  <a:gd name="connsiteY385-169310" fmla="*/ 1172593 h 2711051"/>
                  <a:gd name="connsiteX386-169311" fmla="*/ 298238 w 5936218"/>
                  <a:gd name="connsiteY386-169312" fmla="*/ 1258947 h 2711051"/>
                  <a:gd name="connsiteX387-169313" fmla="*/ 345959 w 5936218"/>
                  <a:gd name="connsiteY387-169314" fmla="*/ 1290761 h 2711051"/>
                  <a:gd name="connsiteX388-169315" fmla="*/ 362087 w 5936218"/>
                  <a:gd name="connsiteY388-169316" fmla="*/ 1300169 h 2711051"/>
                  <a:gd name="connsiteX389-169317" fmla="*/ 365867 w 5936218"/>
                  <a:gd name="connsiteY389-169318" fmla="*/ 1268036 h 2711051"/>
                  <a:gd name="connsiteX390-169319" fmla="*/ 345415 w 5936218"/>
                  <a:gd name="connsiteY390-169320" fmla="*/ 1231677 h 2711051"/>
                  <a:gd name="connsiteX391-169321" fmla="*/ 365867 w 5936218"/>
                  <a:gd name="connsiteY391-169322" fmla="*/ 1199862 h 2711051"/>
                  <a:gd name="connsiteX392-169323" fmla="*/ 374560 w 5936218"/>
                  <a:gd name="connsiteY392-169324" fmla="*/ 1204861 h 2711051"/>
                  <a:gd name="connsiteX393-169325" fmla="*/ 377774 w 5936218"/>
                  <a:gd name="connsiteY393-169326" fmla="*/ 1199862 h 2711051"/>
                  <a:gd name="connsiteX394-169327" fmla="*/ 461933 w 5936218"/>
                  <a:gd name="connsiteY394-169328" fmla="*/ 1248254 h 2711051"/>
                  <a:gd name="connsiteX395-169329" fmla="*/ 484035 w 5936218"/>
                  <a:gd name="connsiteY395-169330" fmla="*/ 1231677 h 2711051"/>
                  <a:gd name="connsiteX396-169331" fmla="*/ 463583 w 5936218"/>
                  <a:gd name="connsiteY396-169332" fmla="*/ 1165775 h 2711051"/>
                  <a:gd name="connsiteX397-169333" fmla="*/ 549936 w 5936218"/>
                  <a:gd name="connsiteY397-169334" fmla="*/ 1079422 h 2711051"/>
                  <a:gd name="connsiteX398-169335" fmla="*/ 559742 w 5936218"/>
                  <a:gd name="connsiteY398-169336" fmla="*/ 1081523 h 2711051"/>
                  <a:gd name="connsiteX399-169337" fmla="*/ 561843 w 5936218"/>
                  <a:gd name="connsiteY399-169338" fmla="*/ 1079422 h 2711051"/>
                  <a:gd name="connsiteX400-169339" fmla="*/ 593658 w 5936218"/>
                  <a:gd name="connsiteY400-169340" fmla="*/ 1086239 h 2711051"/>
                  <a:gd name="connsiteX401-169341" fmla="*/ 620945 w 5936218"/>
                  <a:gd name="connsiteY401-169342" fmla="*/ 1110116 h 2711051"/>
                  <a:gd name="connsiteX402-169343" fmla="*/ 640835 w 5936218"/>
                  <a:gd name="connsiteY402-169344" fmla="*/ 1054425 h 2711051"/>
                  <a:gd name="connsiteX403-169345" fmla="*/ 609020 w 5936218"/>
                  <a:gd name="connsiteY403-169346" fmla="*/ 999886 h 2711051"/>
                  <a:gd name="connsiteX404-169347" fmla="*/ 624928 w 5936218"/>
                  <a:gd name="connsiteY404-169348" fmla="*/ 940802 h 2711051"/>
                  <a:gd name="connsiteX405-169349" fmla="*/ 597658 w 5936218"/>
                  <a:gd name="connsiteY405-169350" fmla="*/ 881717 h 2711051"/>
                  <a:gd name="connsiteX406-169351" fmla="*/ 611562 w 5936218"/>
                  <a:gd name="connsiteY406-169352" fmla="*/ 886043 h 2711051"/>
                  <a:gd name="connsiteX407-169353" fmla="*/ 609565 w 5936218"/>
                  <a:gd name="connsiteY407-169354" fmla="*/ 881717 h 2711051"/>
                  <a:gd name="connsiteX408-169355" fmla="*/ 711826 w 5936218"/>
                  <a:gd name="connsiteY408-169356" fmla="*/ 913532 h 2711051"/>
                  <a:gd name="connsiteX409-169357" fmla="*/ 732278 w 5936218"/>
                  <a:gd name="connsiteY409-169358" fmla="*/ 968071 h 2711051"/>
                  <a:gd name="connsiteX410-169359" fmla="*/ 684556 w 5936218"/>
                  <a:gd name="connsiteY410-169360" fmla="*/ 979433 h 2711051"/>
                  <a:gd name="connsiteX411-169361" fmla="*/ 684556 w 5936218"/>
                  <a:gd name="connsiteY411-169362" fmla="*/ 1031700 h 2711051"/>
                  <a:gd name="connsiteX412-169363" fmla="*/ 713309 w 5936218"/>
                  <a:gd name="connsiteY412-169364" fmla="*/ 1060453 h 2711051"/>
                  <a:gd name="connsiteX413-169365" fmla="*/ 763548 w 5936218"/>
                  <a:gd name="connsiteY413-169366" fmla="*/ 1043062 h 2711051"/>
                  <a:gd name="connsiteX414-169367" fmla="*/ 770365 w 5936218"/>
                  <a:gd name="connsiteY414-169368" fmla="*/ 983978 h 2711051"/>
                  <a:gd name="connsiteX415-169369" fmla="*/ 845357 w 5936218"/>
                  <a:gd name="connsiteY415-169370" fmla="*/ 936257 h 2711051"/>
                  <a:gd name="connsiteX416-169371" fmla="*/ 972614 w 5936218"/>
                  <a:gd name="connsiteY416-169372" fmla="*/ 849903 h 2711051"/>
                  <a:gd name="connsiteX417-169373" fmla="*/ 982566 w 5936218"/>
                  <a:gd name="connsiteY417-169374" fmla="*/ 851230 h 2711051"/>
                  <a:gd name="connsiteX418-169375" fmla="*/ 984521 w 5936218"/>
                  <a:gd name="connsiteY418-169376" fmla="*/ 849903 h 2711051"/>
                  <a:gd name="connsiteX419-169377" fmla="*/ 1018608 w 5936218"/>
                  <a:gd name="connsiteY419-169378" fmla="*/ 854448 h 2711051"/>
                  <a:gd name="connsiteX420-169379" fmla="*/ 979977 w 5936218"/>
                  <a:gd name="connsiteY420-169380" fmla="*/ 918077 h 2711051"/>
                  <a:gd name="connsiteX421-169381" fmla="*/ 1012666 w 5936218"/>
                  <a:gd name="connsiteY421-169382" fmla="*/ 923238 h 2711051"/>
                  <a:gd name="connsiteX422-169383" fmla="*/ 1038516 w 5936218"/>
                  <a:gd name="connsiteY422-169384" fmla="*/ 893080 h 2711051"/>
                  <a:gd name="connsiteX423-169385" fmla="*/ 1050423 w 5936218"/>
                  <a:gd name="connsiteY423-169386" fmla="*/ 893080 h 2711051"/>
                  <a:gd name="connsiteX424-169387" fmla="*/ 1108962 w 5936218"/>
                  <a:gd name="connsiteY424-169388" fmla="*/ 893080 h 2711051"/>
                  <a:gd name="connsiteX425-169389" fmla="*/ 1161229 w 5936218"/>
                  <a:gd name="connsiteY425-169390" fmla="*/ 849903 h 2711051"/>
                  <a:gd name="connsiteX426-169391" fmla="*/ 1165711 w 5936218"/>
                  <a:gd name="connsiteY426-169392" fmla="*/ 856037 h 2711051"/>
                  <a:gd name="connsiteX427-169393" fmla="*/ 1173136 w 5936218"/>
                  <a:gd name="connsiteY427-169394" fmla="*/ 849903 h 2711051"/>
                  <a:gd name="connsiteX428-169395" fmla="*/ 1210035 w 5936218"/>
                  <a:gd name="connsiteY428-169396" fmla="*/ 900396 h 2711051"/>
                  <a:gd name="connsiteX429-169397" fmla="*/ 1247583 w 5936218"/>
                  <a:gd name="connsiteY429-169398" fmla="*/ 843086 h 2711051"/>
                  <a:gd name="connsiteX430-169399" fmla="*/ 1211223 w 5936218"/>
                  <a:gd name="connsiteY430-169400" fmla="*/ 784002 h 2711051"/>
                  <a:gd name="connsiteX431-169401" fmla="*/ 1227130 w 5936218"/>
                  <a:gd name="connsiteY431-169402" fmla="*/ 747642 h 2711051"/>
                  <a:gd name="connsiteX432-169403" fmla="*/ 1237665 w 5936218"/>
                  <a:gd name="connsiteY432-169404" fmla="*/ 750780 h 2711051"/>
                  <a:gd name="connsiteX433-169405" fmla="*/ 1239037 w 5936218"/>
                  <a:gd name="connsiteY433-169406" fmla="*/ 747642 h 2711051"/>
                  <a:gd name="connsiteX434-169407" fmla="*/ 1345843 w 5936218"/>
                  <a:gd name="connsiteY434-169408" fmla="*/ 779457 h 2711051"/>
                  <a:gd name="connsiteX435-169409" fmla="*/ 1400382 w 5936218"/>
                  <a:gd name="connsiteY435-169410" fmla="*/ 811271 h 2711051"/>
                  <a:gd name="connsiteX436-169411" fmla="*/ 1519756 w 5936218"/>
                  <a:gd name="connsiteY436-169412" fmla="*/ 917855 h 2711051"/>
                  <a:gd name="connsiteX437-169413" fmla="*/ 1543003 w 5936218"/>
                  <a:gd name="connsiteY437-169414" fmla="*/ 877173 h 2711051"/>
                  <a:gd name="connsiteX438-169415" fmla="*/ 1506643 w 5936218"/>
                  <a:gd name="connsiteY438-169416" fmla="*/ 822633 h 2711051"/>
                  <a:gd name="connsiteX439-169417" fmla="*/ 1506643 w 5936218"/>
                  <a:gd name="connsiteY439-169418" fmla="*/ 799909 h 2711051"/>
                  <a:gd name="connsiteX440-169419" fmla="*/ 1463467 w 5936218"/>
                  <a:gd name="connsiteY440-169420" fmla="*/ 790819 h 2711051"/>
                  <a:gd name="connsiteX441-169421" fmla="*/ 1472556 w 5936218"/>
                  <a:gd name="connsiteY441-169422" fmla="*/ 740825 h 2711051"/>
                  <a:gd name="connsiteX442-169423" fmla="*/ 1452104 w 5936218"/>
                  <a:gd name="connsiteY442-169424" fmla="*/ 654471 h 2711051"/>
                  <a:gd name="connsiteX443-169425" fmla="*/ 1452104 w 5936218"/>
                  <a:gd name="connsiteY443-169426" fmla="*/ 618112 h 2711051"/>
                  <a:gd name="connsiteX444-169427" fmla="*/ 1522551 w 5936218"/>
                  <a:gd name="connsiteY444-169428" fmla="*/ 515851 h 2711051"/>
                  <a:gd name="connsiteX445-169429" fmla="*/ 1543003 w 5936218"/>
                  <a:gd name="connsiteY445-169430" fmla="*/ 402228 h 2711051"/>
                  <a:gd name="connsiteX446-169431" fmla="*/ 1570272 w 5936218"/>
                  <a:gd name="connsiteY446-169432" fmla="*/ 381775 h 2711051"/>
                  <a:gd name="connsiteX447-169433" fmla="*/ 1578688 w 5936218"/>
                  <a:gd name="connsiteY447-169434" fmla="*/ 384394 h 2711051"/>
                  <a:gd name="connsiteX448-169435" fmla="*/ 1582179 w 5936218"/>
                  <a:gd name="connsiteY448-169436" fmla="*/ 381775 h 2711051"/>
                  <a:gd name="connsiteX449-169437" fmla="*/ 1684440 w 5936218"/>
                  <a:gd name="connsiteY449-169438" fmla="*/ 413590 h 2711051"/>
                  <a:gd name="connsiteX450-169439" fmla="*/ 1688985 w 5936218"/>
                  <a:gd name="connsiteY450-169440" fmla="*/ 484036 h 2711051"/>
                  <a:gd name="connsiteX451-169441" fmla="*/ 1652625 w 5936218"/>
                  <a:gd name="connsiteY451-169442" fmla="*/ 574935 h 2711051"/>
                  <a:gd name="connsiteX452-169443" fmla="*/ 1679895 w 5936218"/>
                  <a:gd name="connsiteY452-169444" fmla="*/ 613567 h 2711051"/>
                  <a:gd name="connsiteX453-169445" fmla="*/ 1688985 w 5936218"/>
                  <a:gd name="connsiteY453-169446" fmla="*/ 688558 h 2711051"/>
                  <a:gd name="connsiteX454-169447" fmla="*/ 1679895 w 5936218"/>
                  <a:gd name="connsiteY454-169448" fmla="*/ 833996 h 2711051"/>
                  <a:gd name="connsiteX455-169449" fmla="*/ 1636718 w 5936218"/>
                  <a:gd name="connsiteY455-169450" fmla="*/ 1097602 h 2711051"/>
                  <a:gd name="connsiteX456-169451" fmla="*/ 1662494 w 5936218"/>
                  <a:gd name="connsiteY456-169452" fmla="*/ 1104046 h 2711051"/>
                  <a:gd name="connsiteX0-169453" fmla="*/ 1662494 w 5936218"/>
                  <a:gd name="connsiteY0-169454" fmla="*/ 1104046 h 2711051"/>
                  <a:gd name="connsiteX1-169455" fmla="*/ 3211535 w 5936218"/>
                  <a:gd name="connsiteY1-169456" fmla="*/ 1 h 2711051"/>
                  <a:gd name="connsiteX2-169457" fmla="*/ 3200173 w 5936218"/>
                  <a:gd name="connsiteY2-169458" fmla="*/ 74993 h 2711051"/>
                  <a:gd name="connsiteX3-169459" fmla="*/ 3161541 w 5936218"/>
                  <a:gd name="connsiteY3-169460" fmla="*/ 118170 h 2711051"/>
                  <a:gd name="connsiteX4-169461" fmla="*/ 3066097 w 5936218"/>
                  <a:gd name="connsiteY4-169462" fmla="*/ 193161 h 2711051"/>
                  <a:gd name="connsiteX5-169463" fmla="*/ 3034283 w 5936218"/>
                  <a:gd name="connsiteY5-169464" fmla="*/ 236338 h 2711051"/>
                  <a:gd name="connsiteX6-169465" fmla="*/ 3082005 w 5936218"/>
                  <a:gd name="connsiteY6-169466" fmla="*/ 252245 h 2711051"/>
                  <a:gd name="connsiteX7-169467" fmla="*/ 3129459 w 5936218"/>
                  <a:gd name="connsiteY7-169468" fmla="*/ 279926 h 2711051"/>
                  <a:gd name="connsiteX8-169469" fmla="*/ 3156451 w 5936218"/>
                  <a:gd name="connsiteY8-169470" fmla="*/ 256790 h 2711051"/>
                  <a:gd name="connsiteX9-169471" fmla="*/ 3158460 w 5936218"/>
                  <a:gd name="connsiteY9-169472" fmla="*/ 265274 h 2711051"/>
                  <a:gd name="connsiteX10-169473" fmla="*/ 3168359 w 5936218"/>
                  <a:gd name="connsiteY10-169474" fmla="*/ 256790 h 2711051"/>
                  <a:gd name="connsiteX11-169475" fmla="*/ 3184984 w 5936218"/>
                  <a:gd name="connsiteY11-169476" fmla="*/ 326983 h 2711051"/>
                  <a:gd name="connsiteX12-169477" fmla="*/ 3192811 w 5936218"/>
                  <a:gd name="connsiteY12-169478" fmla="*/ 311329 h 2711051"/>
                  <a:gd name="connsiteX13-169479" fmla="*/ 3251895 w 5936218"/>
                  <a:gd name="connsiteY13-169480" fmla="*/ 290877 h 2711051"/>
                  <a:gd name="connsiteX14-169481" fmla="*/ 3259833 w 5936218"/>
                  <a:gd name="connsiteY14-169482" fmla="*/ 292251 h 2711051"/>
                  <a:gd name="connsiteX15-169483" fmla="*/ 3263802 w 5936218"/>
                  <a:gd name="connsiteY15-169484" fmla="*/ 290877 h 2711051"/>
                  <a:gd name="connsiteX16-169485" fmla="*/ 3381970 w 5936218"/>
                  <a:gd name="connsiteY16-169486" fmla="*/ 311329 h 2711051"/>
                  <a:gd name="connsiteX17-169487" fmla="*/ 3388787 w 5936218"/>
                  <a:gd name="connsiteY17-169488" fmla="*/ 370413 h 2711051"/>
                  <a:gd name="connsiteX18-169489" fmla="*/ 3531529 w 5936218"/>
                  <a:gd name="connsiteY18-169490" fmla="*/ 391404 h 2711051"/>
                  <a:gd name="connsiteX19-169491" fmla="*/ 3538225 w 5936218"/>
                  <a:gd name="connsiteY19-169492" fmla="*/ 295422 h 2711051"/>
                  <a:gd name="connsiteX20-169493" fmla="*/ 3549910 w 5936218"/>
                  <a:gd name="connsiteY20-169494" fmla="*/ 298609 h 2711051"/>
                  <a:gd name="connsiteX21-169495" fmla="*/ 3550132 w 5936218"/>
                  <a:gd name="connsiteY21-169496" fmla="*/ 295422 h 2711051"/>
                  <a:gd name="connsiteX22-169497" fmla="*/ 3625123 w 5936218"/>
                  <a:gd name="connsiteY22-169498" fmla="*/ 315874 h 2711051"/>
                  <a:gd name="connsiteX23-169499" fmla="*/ 3672301 w 5936218"/>
                  <a:gd name="connsiteY23-169500" fmla="*/ 315874 h 2711051"/>
                  <a:gd name="connsiteX24-169501" fmla="*/ 3684207 w 5936218"/>
                  <a:gd name="connsiteY24-169502" fmla="*/ 315874 h 2711051"/>
                  <a:gd name="connsiteX25-169503" fmla="*/ 3743291 w 5936218"/>
                  <a:gd name="connsiteY25-169504" fmla="*/ 381775 h 2711051"/>
                  <a:gd name="connsiteX26-169505" fmla="*/ 3759199 w 5936218"/>
                  <a:gd name="connsiteY26-169506" fmla="*/ 461312 h 2711051"/>
                  <a:gd name="connsiteX27-169507" fmla="*/ 3738747 w 5936218"/>
                  <a:gd name="connsiteY27-169508" fmla="*/ 511306 h 2711051"/>
                  <a:gd name="connsiteX28-169509" fmla="*/ 3786469 w 5936218"/>
                  <a:gd name="connsiteY28-169510" fmla="*/ 602204 h 2711051"/>
                  <a:gd name="connsiteX29-169511" fmla="*/ 3835603 w 5936218"/>
                  <a:gd name="connsiteY29-169512" fmla="*/ 638110 h 2711051"/>
                  <a:gd name="connsiteX30-169513" fmla="*/ 3865460 w 5936218"/>
                  <a:gd name="connsiteY30-169514" fmla="*/ 527213 h 2711051"/>
                  <a:gd name="connsiteX31-169515" fmla="*/ 3875077 w 5936218"/>
                  <a:gd name="connsiteY31-169516" fmla="*/ 535720 h 2711051"/>
                  <a:gd name="connsiteX32-169517" fmla="*/ 3877367 w 5936218"/>
                  <a:gd name="connsiteY32-169518" fmla="*/ 527213 h 2711051"/>
                  <a:gd name="connsiteX33-169519" fmla="*/ 3932151 w 5936218"/>
                  <a:gd name="connsiteY33-169520" fmla="*/ 575676 h 2711051"/>
                  <a:gd name="connsiteX34-169521" fmla="*/ 3988173 w 5936218"/>
                  <a:gd name="connsiteY34-169522" fmla="*/ 547665 h 2711051"/>
                  <a:gd name="connsiteX35-169523" fmla="*/ 3993852 w 5936218"/>
                  <a:gd name="connsiteY35-169524" fmla="*/ 550780 h 2711051"/>
                  <a:gd name="connsiteX36-169525" fmla="*/ 4000080 w 5936218"/>
                  <a:gd name="connsiteY36-169526" fmla="*/ 547665 h 2711051"/>
                  <a:gd name="connsiteX37-169527" fmla="*/ 4062426 w 5936218"/>
                  <a:gd name="connsiteY37-169528" fmla="*/ 581855 h 2711051"/>
                  <a:gd name="connsiteX38-169529" fmla="*/ 4085889 w 5936218"/>
                  <a:gd name="connsiteY38-169530" fmla="*/ 554483 h 2711051"/>
                  <a:gd name="connsiteX39-169531" fmla="*/ 4095563 w 5936218"/>
                  <a:gd name="connsiteY39-169532" fmla="*/ 557087 h 2711051"/>
                  <a:gd name="connsiteX40-169533" fmla="*/ 4097796 w 5936218"/>
                  <a:gd name="connsiteY40-169534" fmla="*/ 554483 h 2711051"/>
                  <a:gd name="connsiteX41-169535" fmla="*/ 4144150 w 5936218"/>
                  <a:gd name="connsiteY41-169536" fmla="*/ 566963 h 2711051"/>
                  <a:gd name="connsiteX42-169537" fmla="*/ 4117703 w 5936218"/>
                  <a:gd name="connsiteY42-169538" fmla="*/ 456767 h 2711051"/>
                  <a:gd name="connsiteX43-169539" fmla="*/ 4165425 w 5936218"/>
                  <a:gd name="connsiteY43-169540" fmla="*/ 402228 h 2711051"/>
                  <a:gd name="connsiteX44-169541" fmla="*/ 4175231 w 5936218"/>
                  <a:gd name="connsiteY44-169542" fmla="*/ 404629 h 2711051"/>
                  <a:gd name="connsiteX45-169543" fmla="*/ 4177332 w 5936218"/>
                  <a:gd name="connsiteY45-169544" fmla="*/ 402228 h 2711051"/>
                  <a:gd name="connsiteX46-169545" fmla="*/ 4511384 w 5936218"/>
                  <a:gd name="connsiteY46-169546" fmla="*/ 484036 h 2711051"/>
                  <a:gd name="connsiteX47-169547" fmla="*/ 4543199 w 5936218"/>
                  <a:gd name="connsiteY47-169548" fmla="*/ 554483 h 2711051"/>
                  <a:gd name="connsiteX48-169549" fmla="*/ 4639242 w 5936218"/>
                  <a:gd name="connsiteY48-169550" fmla="*/ 637125 h 2711051"/>
                  <a:gd name="connsiteX49-169551" fmla="*/ 4774445 w 5936218"/>
                  <a:gd name="connsiteY49-169552" fmla="*/ 618112 h 2711051"/>
                  <a:gd name="connsiteX50-169553" fmla="*/ 4778496 w 5936218"/>
                  <a:gd name="connsiteY50-169554" fmla="*/ 619216 h 2711051"/>
                  <a:gd name="connsiteX51-169555" fmla="*/ 4786352 w 5936218"/>
                  <a:gd name="connsiteY51-169556" fmla="*/ 618112 h 2711051"/>
                  <a:gd name="connsiteX52-169557" fmla="*/ 4861343 w 5936218"/>
                  <a:gd name="connsiteY52-169558" fmla="*/ 638564 h 2711051"/>
                  <a:gd name="connsiteX53-169559" fmla="*/ 4893158 w 5936218"/>
                  <a:gd name="connsiteY53-169560" fmla="*/ 681741 h 2711051"/>
                  <a:gd name="connsiteX54-169561" fmla="*/ 4888613 w 5936218"/>
                  <a:gd name="connsiteY54-169562" fmla="*/ 763549 h 2711051"/>
                  <a:gd name="connsiteX55-169563" fmla="*/ 4927677 w 5936218"/>
                  <a:gd name="connsiteY55-169564" fmla="*/ 788221 h 2711051"/>
                  <a:gd name="connsiteX56-169565" fmla="*/ 4967605 w 5936218"/>
                  <a:gd name="connsiteY56-169566" fmla="*/ 774912 h 2711051"/>
                  <a:gd name="connsiteX57-169567" fmla="*/ 5038051 w 5936218"/>
                  <a:gd name="connsiteY57-169568" fmla="*/ 768094 h 2711051"/>
                  <a:gd name="connsiteX58-169569" fmla="*/ 5040730 w 5936218"/>
                  <a:gd name="connsiteY58-169570" fmla="*/ 768987 h 2711051"/>
                  <a:gd name="connsiteX59-169571" fmla="*/ 5049958 w 5936218"/>
                  <a:gd name="connsiteY59-169572" fmla="*/ 768094 h 2711051"/>
                  <a:gd name="connsiteX60-169573" fmla="*/ 5114249 w 5936218"/>
                  <a:gd name="connsiteY60-169574" fmla="*/ 789525 h 2711051"/>
                  <a:gd name="connsiteX61-169575" fmla="*/ 5176671 w 5936218"/>
                  <a:gd name="connsiteY61-169576" fmla="*/ 779457 h 2711051"/>
                  <a:gd name="connsiteX62-169577" fmla="*/ 5177801 w 5936218"/>
                  <a:gd name="connsiteY62-169578" fmla="*/ 781195 h 2711051"/>
                  <a:gd name="connsiteX63-169579" fmla="*/ 5188578 w 5936218"/>
                  <a:gd name="connsiteY63-169580" fmla="*/ 779457 h 2711051"/>
                  <a:gd name="connsiteX64-169581" fmla="*/ 5243719 w 5936218"/>
                  <a:gd name="connsiteY64-169582" fmla="*/ 864288 h 2711051"/>
                  <a:gd name="connsiteX65-169583" fmla="*/ 5283477 w 5936218"/>
                  <a:gd name="connsiteY65-169584" fmla="*/ 833996 h 2711051"/>
                  <a:gd name="connsiteX66-169585" fmla="*/ 5258480 w 5936218"/>
                  <a:gd name="connsiteY66-169586" fmla="*/ 768094 h 2711051"/>
                  <a:gd name="connsiteX67-169587" fmla="*/ 5267570 w 5936218"/>
                  <a:gd name="connsiteY67-169588" fmla="*/ 720373 h 2711051"/>
                  <a:gd name="connsiteX68-169589" fmla="*/ 5278896 w 5936218"/>
                  <a:gd name="connsiteY68-169590" fmla="*/ 723422 h 2711051"/>
                  <a:gd name="connsiteX69-169591" fmla="*/ 5279477 w 5936218"/>
                  <a:gd name="connsiteY69-169592" fmla="*/ 720373 h 2711051"/>
                  <a:gd name="connsiteX70-169593" fmla="*/ 5395510 w 5936218"/>
                  <a:gd name="connsiteY70-169594" fmla="*/ 751612 h 2711051"/>
                  <a:gd name="connsiteX71-169595" fmla="*/ 5463001 w 5936218"/>
                  <a:gd name="connsiteY71-169596" fmla="*/ 747642 h 2711051"/>
                  <a:gd name="connsiteX72-169597" fmla="*/ 5464386 w 5936218"/>
                  <a:gd name="connsiteY72-169598" fmla="*/ 748261 h 2711051"/>
                  <a:gd name="connsiteX73-169599" fmla="*/ 5474909 w 5936218"/>
                  <a:gd name="connsiteY73-169600" fmla="*/ 747642 h 2711051"/>
                  <a:gd name="connsiteX74-169601" fmla="*/ 5581715 w 5936218"/>
                  <a:gd name="connsiteY74-169602" fmla="*/ 795364 h 2711051"/>
                  <a:gd name="connsiteX75-169603" fmla="*/ 5633981 w 5936218"/>
                  <a:gd name="connsiteY75-169604" fmla="*/ 838541 h 2711051"/>
                  <a:gd name="connsiteX76-169605" fmla="*/ 5720335 w 5936218"/>
                  <a:gd name="connsiteY76-169606" fmla="*/ 918077 h 2711051"/>
                  <a:gd name="connsiteX77-169607" fmla="*/ 5822595 w 5936218"/>
                  <a:gd name="connsiteY77-169608" fmla="*/ 1015793 h 2711051"/>
                  <a:gd name="connsiteX78-169609" fmla="*/ 5818051 w 5936218"/>
                  <a:gd name="connsiteY78-169610" fmla="*/ 1070332 h 2711051"/>
                  <a:gd name="connsiteX79-169611" fmla="*/ 5825679 w 5936218"/>
                  <a:gd name="connsiteY79-169612" fmla="*/ 1077960 h 2711051"/>
                  <a:gd name="connsiteX80-169613" fmla="*/ 5822051 w 5936218"/>
                  <a:gd name="connsiteY80-169614" fmla="*/ 1027155 h 2711051"/>
                  <a:gd name="connsiteX81-169615" fmla="*/ 5834092 w 5936218"/>
                  <a:gd name="connsiteY81-169616" fmla="*/ 1029028 h 2711051"/>
                  <a:gd name="connsiteX82-169617" fmla="*/ 5833958 w 5936218"/>
                  <a:gd name="connsiteY82-169618" fmla="*/ 1027155 h 2711051"/>
                  <a:gd name="connsiteX83-169619" fmla="*/ 5936219 w 5936218"/>
                  <a:gd name="connsiteY83-169620" fmla="*/ 1043062 h 2711051"/>
                  <a:gd name="connsiteX84-169621" fmla="*/ 5908949 w 5936218"/>
                  <a:gd name="connsiteY84-169622" fmla="*/ 1258947 h 2711051"/>
                  <a:gd name="connsiteX85-169623" fmla="*/ 5893042 w 5936218"/>
                  <a:gd name="connsiteY85-169624" fmla="*/ 1274854 h 2711051"/>
                  <a:gd name="connsiteX86-169625" fmla="*/ 5861227 w 5936218"/>
                  <a:gd name="connsiteY86-169626" fmla="*/ 1274854 h 2711051"/>
                  <a:gd name="connsiteX87-169627" fmla="*/ 5817506 w 5936218"/>
                  <a:gd name="connsiteY87-169628" fmla="*/ 1240767 h 2711051"/>
                  <a:gd name="connsiteX88-169629" fmla="*/ 5767511 w 5936218"/>
                  <a:gd name="connsiteY88-169630" fmla="*/ 1215770 h 2711051"/>
                  <a:gd name="connsiteX89-169631" fmla="*/ 5729132 w 5936218"/>
                  <a:gd name="connsiteY89-169632" fmla="*/ 1167751 h 2711051"/>
                  <a:gd name="connsiteX90-169633" fmla="*/ 5695337 w 5936218"/>
                  <a:gd name="connsiteY90-169634" fmla="*/ 1177138 h 2711051"/>
                  <a:gd name="connsiteX91-169635" fmla="*/ 5693366 w 5936218"/>
                  <a:gd name="connsiteY91-169636" fmla="*/ 1174378 h 2711051"/>
                  <a:gd name="connsiteX92-169637" fmla="*/ 5640799 w 5936218"/>
                  <a:gd name="connsiteY92-169638" fmla="*/ 1133961 h 2711051"/>
                  <a:gd name="connsiteX93-169639" fmla="*/ 5656705 w 5936218"/>
                  <a:gd name="connsiteY93-169640" fmla="*/ 1177138 h 2711051"/>
                  <a:gd name="connsiteX94-169641" fmla="*/ 5586259 w 5936218"/>
                  <a:gd name="connsiteY94-169642" fmla="*/ 1252129 h 2711051"/>
                  <a:gd name="connsiteX95-169643" fmla="*/ 5575676 w 5936218"/>
                  <a:gd name="connsiteY95-169644" fmla="*/ 1251121 h 2711051"/>
                  <a:gd name="connsiteX96-169645" fmla="*/ 5539436 w 5936218"/>
                  <a:gd name="connsiteY96-169646" fmla="*/ 1248804 h 2711051"/>
                  <a:gd name="connsiteX97-169647" fmla="*/ 5593077 w 5936218"/>
                  <a:gd name="connsiteY97-169648" fmla="*/ 1354390 h 2711051"/>
                  <a:gd name="connsiteX98-169649" fmla="*/ 5613529 w 5936218"/>
                  <a:gd name="connsiteY98-169650" fmla="*/ 1413474 h 2711051"/>
                  <a:gd name="connsiteX99-169651" fmla="*/ 5608984 w 5936218"/>
                  <a:gd name="connsiteY99-169652" fmla="*/ 1436199 h 2711051"/>
                  <a:gd name="connsiteX100-169653" fmla="*/ 5597799 w 5936218"/>
                  <a:gd name="connsiteY100-169654" fmla="*/ 1432590 h 2711051"/>
                  <a:gd name="connsiteX101-169655" fmla="*/ 5534271 w 5936218"/>
                  <a:gd name="connsiteY101-169656" fmla="*/ 1415939 h 2711051"/>
                  <a:gd name="connsiteX102-169657" fmla="*/ 5436277 w 5936218"/>
                  <a:gd name="connsiteY102-169658" fmla="*/ 1472558 h 2711051"/>
                  <a:gd name="connsiteX103-169659" fmla="*/ 5397645 w 5936218"/>
                  <a:gd name="connsiteY103-169660" fmla="*/ 1483921 h 2711051"/>
                  <a:gd name="connsiteX104-169661" fmla="*/ 5345378 w 5936218"/>
                  <a:gd name="connsiteY104-169662" fmla="*/ 1538460 h 2711051"/>
                  <a:gd name="connsiteX105-169663" fmla="*/ 5290839 w 5936218"/>
                  <a:gd name="connsiteY105-169664" fmla="*/ 1586181 h 2711051"/>
                  <a:gd name="connsiteX106-169665" fmla="*/ 5274932 w 5936218"/>
                  <a:gd name="connsiteY106-169666" fmla="*/ 1617996 h 2711051"/>
                  <a:gd name="connsiteX107-169667" fmla="*/ 5267238 w 5936218"/>
                  <a:gd name="connsiteY107-169668" fmla="*/ 1609569 h 2711051"/>
                  <a:gd name="connsiteX108-169669" fmla="*/ 5263025 w 5936218"/>
                  <a:gd name="connsiteY108-169670" fmla="*/ 1617996 h 2711051"/>
                  <a:gd name="connsiteX109-169671" fmla="*/ 5219538 w 5936218"/>
                  <a:gd name="connsiteY109-169672" fmla="*/ 1570368 h 2711051"/>
                  <a:gd name="connsiteX110-169673" fmla="*/ 5129494 w 5936218"/>
                  <a:gd name="connsiteY110-169674" fmla="*/ 1624813 h 2711051"/>
                  <a:gd name="connsiteX111-169675" fmla="*/ 5126389 w 5936218"/>
                  <a:gd name="connsiteY111-169676" fmla="*/ 1619491 h 2711051"/>
                  <a:gd name="connsiteX112-169677" fmla="*/ 5117587 w 5936218"/>
                  <a:gd name="connsiteY112-169678" fmla="*/ 1624813 h 2711051"/>
                  <a:gd name="connsiteX113-169679" fmla="*/ 5105544 w 5936218"/>
                  <a:gd name="connsiteY113-169680" fmla="*/ 1604167 h 2711051"/>
                  <a:gd name="connsiteX114-169681" fmla="*/ 5074955 w 5936218"/>
                  <a:gd name="connsiteY114-169682" fmla="*/ 1629358 h 2711051"/>
                  <a:gd name="connsiteX115-169683" fmla="*/ 5065718 w 5936218"/>
                  <a:gd name="connsiteY115-169684" fmla="*/ 1627159 h 2711051"/>
                  <a:gd name="connsiteX116-169685" fmla="*/ 5063048 w 5936218"/>
                  <a:gd name="connsiteY116-169686" fmla="*/ 1629358 h 2711051"/>
                  <a:gd name="connsiteX117-169687" fmla="*/ 5026594 w 5936218"/>
                  <a:gd name="connsiteY117-169688" fmla="*/ 1620679 h 2711051"/>
                  <a:gd name="connsiteX118-169689" fmla="*/ 5015871 w 5936218"/>
                  <a:gd name="connsiteY118-169690" fmla="*/ 1665718 h 2711051"/>
                  <a:gd name="connsiteX119-169691" fmla="*/ 4974967 w 5936218"/>
                  <a:gd name="connsiteY119-169692" fmla="*/ 1731619 h 2711051"/>
                  <a:gd name="connsiteX120-169693" fmla="*/ 4974967 w 5936218"/>
                  <a:gd name="connsiteY120-169694" fmla="*/ 1763434 h 2711051"/>
                  <a:gd name="connsiteX121-169695" fmla="*/ 5011326 w 5936218"/>
                  <a:gd name="connsiteY121-169696" fmla="*/ 1877057 h 2711051"/>
                  <a:gd name="connsiteX122-169697" fmla="*/ 4999419 w 5936218"/>
                  <a:gd name="connsiteY122-169698" fmla="*/ 1877057 h 2711051"/>
                  <a:gd name="connsiteX123-169699" fmla="*/ 4974967 w 5936218"/>
                  <a:gd name="connsiteY123-169700" fmla="*/ 1877057 h 2711051"/>
                  <a:gd name="connsiteX124-169701" fmla="*/ 4963605 w 5936218"/>
                  <a:gd name="connsiteY124-169702" fmla="*/ 1929323 h 2711051"/>
                  <a:gd name="connsiteX125-169703" fmla="*/ 4974967 w 5936218"/>
                  <a:gd name="connsiteY125-169704" fmla="*/ 1956593 h 2711051"/>
                  <a:gd name="connsiteX126-169705" fmla="*/ 4909065 w 5936218"/>
                  <a:gd name="connsiteY126-169706" fmla="*/ 1990680 h 2711051"/>
                  <a:gd name="connsiteX127-169707" fmla="*/ 4897703 w 5936218"/>
                  <a:gd name="connsiteY127-169708" fmla="*/ 2058854 h 2711051"/>
                  <a:gd name="connsiteX128-169709" fmla="*/ 4845437 w 5936218"/>
                  <a:gd name="connsiteY128-169710" fmla="*/ 2074761 h 2711051"/>
                  <a:gd name="connsiteX129-169711" fmla="*/ 4834074 w 5936218"/>
                  <a:gd name="connsiteY129-169712" fmla="*/ 2133845 h 2711051"/>
                  <a:gd name="connsiteX130-169713" fmla="*/ 4779535 w 5936218"/>
                  <a:gd name="connsiteY130-169714" fmla="*/ 2192929 h 2711051"/>
                  <a:gd name="connsiteX131-169715" fmla="*/ 4777225 w 5936218"/>
                  <a:gd name="connsiteY131-169716" fmla="*/ 2182533 h 2711051"/>
                  <a:gd name="connsiteX132-169717" fmla="*/ 4767628 w 5936218"/>
                  <a:gd name="connsiteY132-169718" fmla="*/ 2192929 h 2711051"/>
                  <a:gd name="connsiteX133-169719" fmla="*/ 4758538 w 5936218"/>
                  <a:gd name="connsiteY133-169720" fmla="*/ 2152025 h 2711051"/>
                  <a:gd name="connsiteX134-169721" fmla="*/ 4742631 w 5936218"/>
                  <a:gd name="connsiteY134-169722" fmla="*/ 2065671 h 2711051"/>
                  <a:gd name="connsiteX135-169723" fmla="*/ 4715361 w 5936218"/>
                  <a:gd name="connsiteY135-169724" fmla="*/ 1924779 h 2711051"/>
                  <a:gd name="connsiteX136-169725" fmla="*/ 4735813 w 5936218"/>
                  <a:gd name="connsiteY136-169726" fmla="*/ 1833880 h 2711051"/>
                  <a:gd name="connsiteX137-169727" fmla="*/ 4767628 w 5936218"/>
                  <a:gd name="connsiteY137-169728" fmla="*/ 1790703 h 2711051"/>
                  <a:gd name="connsiteX138-169729" fmla="*/ 4767628 w 5936218"/>
                  <a:gd name="connsiteY138-169730" fmla="*/ 1763434 h 2711051"/>
                  <a:gd name="connsiteX139-169731" fmla="*/ 4826712 w 5936218"/>
                  <a:gd name="connsiteY139-169732" fmla="*/ 1747526 h 2711051"/>
                  <a:gd name="connsiteX140-169733" fmla="*/ 4892613 w 5936218"/>
                  <a:gd name="connsiteY140-169734" fmla="*/ 1656628 h 2711051"/>
                  <a:gd name="connsiteX141-169735" fmla="*/ 4956243 w 5936218"/>
                  <a:gd name="connsiteY141-169736" fmla="*/ 1581637 h 2711051"/>
                  <a:gd name="connsiteX142-169737" fmla="*/ 5022143 w 5936218"/>
                  <a:gd name="connsiteY142-169738" fmla="*/ 1522552 h 2711051"/>
                  <a:gd name="connsiteX143-169739" fmla="*/ 5046694 w 5936218"/>
                  <a:gd name="connsiteY143-169740" fmla="*/ 1415425 h 2711051"/>
                  <a:gd name="connsiteX144-169741" fmla="*/ 5015871 w 5936218"/>
                  <a:gd name="connsiteY144-169742" fmla="*/ 1420292 h 2711051"/>
                  <a:gd name="connsiteX145-169743" fmla="*/ 4995419 w 5936218"/>
                  <a:gd name="connsiteY145-169744" fmla="*/ 1483921 h 2711051"/>
                  <a:gd name="connsiteX146-169745" fmla="*/ 4904521 w 5936218"/>
                  <a:gd name="connsiteY146-169746" fmla="*/ 1570274 h 2711051"/>
                  <a:gd name="connsiteX147-169747" fmla="*/ 4901708 w 5936218"/>
                  <a:gd name="connsiteY147-169748" fmla="*/ 1561634 h 2711051"/>
                  <a:gd name="connsiteX148-169749" fmla="*/ 4892613 w 5936218"/>
                  <a:gd name="connsiteY148-169750" fmla="*/ 1570274 h 2711051"/>
                  <a:gd name="connsiteX149-169751" fmla="*/ 4861835 w 5936218"/>
                  <a:gd name="connsiteY149-169752" fmla="*/ 1475740 h 2711051"/>
                  <a:gd name="connsiteX150-169753" fmla="*/ 4779535 w 5936218"/>
                  <a:gd name="connsiteY150-169754" fmla="*/ 1499828 h 2711051"/>
                  <a:gd name="connsiteX151-169755" fmla="*/ 4684091 w 5936218"/>
                  <a:gd name="connsiteY151-169756" fmla="*/ 1624813 h 2711051"/>
                  <a:gd name="connsiteX152-169757" fmla="*/ 4715906 w 5936218"/>
                  <a:gd name="connsiteY152-169758" fmla="*/ 1672535 h 2711051"/>
                  <a:gd name="connsiteX153-169759" fmla="*/ 4636369 w 5936218"/>
                  <a:gd name="connsiteY153-169760" fmla="*/ 1688442 h 2711051"/>
                  <a:gd name="connsiteX154-169761" fmla="*/ 4577285 w 5936218"/>
                  <a:gd name="connsiteY154-169762" fmla="*/ 1692987 h 2711051"/>
                  <a:gd name="connsiteX155-169763" fmla="*/ 4577373 w 5936218"/>
                  <a:gd name="connsiteY155-169764" fmla="*/ 1692065 h 2711051"/>
                  <a:gd name="connsiteX156-169765" fmla="*/ 4565379 w 5936218"/>
                  <a:gd name="connsiteY156-169766" fmla="*/ 1692987 h 2711051"/>
                  <a:gd name="connsiteX157-169767" fmla="*/ 4569923 w 5936218"/>
                  <a:gd name="connsiteY157-169768" fmla="*/ 1645266 h 2711051"/>
                  <a:gd name="connsiteX158-169769" fmla="*/ 4520081 w 5936218"/>
                  <a:gd name="connsiteY158-169770" fmla="*/ 1635680 h 2711051"/>
                  <a:gd name="connsiteX159-169771" fmla="*/ 4475025 w 5936218"/>
                  <a:gd name="connsiteY159-169772" fmla="*/ 1665718 h 2711051"/>
                  <a:gd name="connsiteX160-169773" fmla="*/ 4464394 w 5936218"/>
                  <a:gd name="connsiteY160-169774" fmla="*/ 1664867 h 2711051"/>
                  <a:gd name="connsiteX161-169775" fmla="*/ 4463118 w 5936218"/>
                  <a:gd name="connsiteY161-169776" fmla="*/ 1665718 h 2711051"/>
                  <a:gd name="connsiteX162-169777" fmla="*/ 4357637 w 5936218"/>
                  <a:gd name="connsiteY162-169778" fmla="*/ 1657279 h 2711051"/>
                  <a:gd name="connsiteX163-169779" fmla="*/ 4243233 w 5936218"/>
                  <a:gd name="connsiteY163-169780" fmla="*/ 1677080 h 2711051"/>
                  <a:gd name="connsiteX164-169781" fmla="*/ 4125065 w 5936218"/>
                  <a:gd name="connsiteY164-169782" fmla="*/ 1811155 h 2711051"/>
                  <a:gd name="connsiteX165-169783" fmla="*/ 4106341 w 5936218"/>
                  <a:gd name="connsiteY165-169784" fmla="*/ 1995225 h 2711051"/>
                  <a:gd name="connsiteX166-169785" fmla="*/ 4177332 w 5936218"/>
                  <a:gd name="connsiteY166-169786" fmla="*/ 2247468 h 2711051"/>
                  <a:gd name="connsiteX167-169787" fmla="*/ 4161425 w 5936218"/>
                  <a:gd name="connsiteY167-169788" fmla="*/ 2333822 h 2711051"/>
                  <a:gd name="connsiteX168-169789" fmla="*/ 4109158 w 5936218"/>
                  <a:gd name="connsiteY168-169790" fmla="*/ 2413358 h 2711051"/>
                  <a:gd name="connsiteX169-169791" fmla="*/ 4097796 w 5936218"/>
                  <a:gd name="connsiteY169-169792" fmla="*/ 2451990 h 2711051"/>
                  <a:gd name="connsiteX170-169793" fmla="*/ 4043257 w 5936218"/>
                  <a:gd name="connsiteY170-169794" fmla="*/ 2511074 h 2711051"/>
                  <a:gd name="connsiteX171-169795" fmla="*/ 3995535 w 5936218"/>
                  <a:gd name="connsiteY171-169796" fmla="*/ 2570158 h 2711051"/>
                  <a:gd name="connsiteX172-169797" fmla="*/ 3975083 w 5936218"/>
                  <a:gd name="connsiteY172-169798" fmla="*/ 2601973 h 2711051"/>
                  <a:gd name="connsiteX173-169799" fmla="*/ 3925089 w 5936218"/>
                  <a:gd name="connsiteY173-169800" fmla="*/ 2629242 h 2711051"/>
                  <a:gd name="connsiteX174-169801" fmla="*/ 3913182 w 5936218"/>
                  <a:gd name="connsiteY174-169802" fmla="*/ 2629242 h 2711051"/>
                  <a:gd name="connsiteX175-169803" fmla="*/ 3904637 w 5936218"/>
                  <a:gd name="connsiteY175-169804" fmla="*/ 2629242 h 2711051"/>
                  <a:gd name="connsiteX176-169805" fmla="*/ 3892729 w 5936218"/>
                  <a:gd name="connsiteY176-169806" fmla="*/ 2629242 h 2711051"/>
                  <a:gd name="connsiteX177-169807" fmla="*/ 3829645 w 5936218"/>
                  <a:gd name="connsiteY177-169808" fmla="*/ 2640605 h 2711051"/>
                  <a:gd name="connsiteX178-169809" fmla="*/ 3822828 w 5936218"/>
                  <a:gd name="connsiteY178-169810" fmla="*/ 2661057 h 2711051"/>
                  <a:gd name="connsiteX179-169811" fmla="*/ 3818283 w 5936218"/>
                  <a:gd name="connsiteY179-169812" fmla="*/ 2651967 h 2711051"/>
                  <a:gd name="connsiteX180-169813" fmla="*/ 3818283 w 5936218"/>
                  <a:gd name="connsiteY180-169814" fmla="*/ 2640241 h 2711051"/>
                  <a:gd name="connsiteX181-169815" fmla="*/ 3849553 w 5936218"/>
                  <a:gd name="connsiteY181-169816" fmla="*/ 2499712 h 2711051"/>
                  <a:gd name="connsiteX182-169817" fmla="*/ 3858814 w 5936218"/>
                  <a:gd name="connsiteY182-169818" fmla="*/ 2501917 h 2711051"/>
                  <a:gd name="connsiteX183-169819" fmla="*/ 3861460 w 5936218"/>
                  <a:gd name="connsiteY183-169820" fmla="*/ 2499712 h 2711051"/>
                  <a:gd name="connsiteX184-169821" fmla="*/ 3898487 w 5936218"/>
                  <a:gd name="connsiteY184-169822" fmla="*/ 2508528 h 2711051"/>
                  <a:gd name="connsiteX185-169823" fmla="*/ 3919999 w 5936218"/>
                  <a:gd name="connsiteY185-169824" fmla="*/ 2463353 h 2711051"/>
                  <a:gd name="connsiteX186-169825" fmla="*/ 3935906 w 5936218"/>
                  <a:gd name="connsiteY186-169826" fmla="*/ 2404268 h 2711051"/>
                  <a:gd name="connsiteX187-169827" fmla="*/ 3947269 w 5936218"/>
                  <a:gd name="connsiteY187-169828" fmla="*/ 2381544 h 2711051"/>
                  <a:gd name="connsiteX188-169829" fmla="*/ 3966292 w 5936218"/>
                  <a:gd name="connsiteY188-169830" fmla="*/ 2337156 h 2711051"/>
                  <a:gd name="connsiteX189-169831" fmla="*/ 3915999 w 5936218"/>
                  <a:gd name="connsiteY189-169832" fmla="*/ 2349729 h 2711051"/>
                  <a:gd name="connsiteX190-169833" fmla="*/ 3888729 w 5936218"/>
                  <a:gd name="connsiteY190-169834" fmla="*/ 2372454 h 2711051"/>
                  <a:gd name="connsiteX191-169835" fmla="*/ 3876822 w 5936218"/>
                  <a:gd name="connsiteY191-169836" fmla="*/ 2372454 h 2711051"/>
                  <a:gd name="connsiteX192-169837" fmla="*/ 3829645 w 5936218"/>
                  <a:gd name="connsiteY192-169838" fmla="*/ 2372454 h 2711051"/>
                  <a:gd name="connsiteX193-169839" fmla="*/ 3817738 w 5936218"/>
                  <a:gd name="connsiteY193-169840" fmla="*/ 2372454 h 2711051"/>
                  <a:gd name="connsiteX194-169841" fmla="*/ 3801831 w 5936218"/>
                  <a:gd name="connsiteY194-169842" fmla="*/ 2317915 h 2711051"/>
                  <a:gd name="connsiteX195-169843" fmla="*/ 3758654 w 5936218"/>
                  <a:gd name="connsiteY195-169844" fmla="*/ 2279283 h 2711051"/>
                  <a:gd name="connsiteX196-169845" fmla="*/ 3692753 w 5936218"/>
                  <a:gd name="connsiteY196-169846" fmla="*/ 2263376 h 2711051"/>
                  <a:gd name="connsiteX197-169847" fmla="*/ 3683663 w 5936218"/>
                  <a:gd name="connsiteY197-169848" fmla="*/ 2204292 h 2711051"/>
                  <a:gd name="connsiteX198-169849" fmla="*/ 3672301 w 5936218"/>
                  <a:gd name="connsiteY198-169850" fmla="*/ 2172477 h 2711051"/>
                  <a:gd name="connsiteX199-169851" fmla="*/ 3656393 w 5936218"/>
                  <a:gd name="connsiteY199-169852" fmla="*/ 2145208 h 2711051"/>
                  <a:gd name="connsiteX200-169853" fmla="*/ 3633669 w 5936218"/>
                  <a:gd name="connsiteY200-169854" fmla="*/ 2086123 h 2711051"/>
                  <a:gd name="connsiteX201-169855" fmla="*/ 3601854 w 5936218"/>
                  <a:gd name="connsiteY201-169856" fmla="*/ 2065671 h 2711051"/>
                  <a:gd name="connsiteX202-169857" fmla="*/ 3545995 w 5936218"/>
                  <a:gd name="connsiteY202-169858" fmla="*/ 2044187 h 2711051"/>
                  <a:gd name="connsiteX203-169859" fmla="*/ 3506955 w 5936218"/>
                  <a:gd name="connsiteY203-169860" fmla="*/ 2049764 h 2711051"/>
                  <a:gd name="connsiteX204-169861" fmla="*/ 3463779 w 5936218"/>
                  <a:gd name="connsiteY204-169862" fmla="*/ 2058854 h 2711051"/>
                  <a:gd name="connsiteX205-169863" fmla="*/ 3431964 w 5936218"/>
                  <a:gd name="connsiteY205-169864" fmla="*/ 2086123 h 2711051"/>
                  <a:gd name="connsiteX206-169865" fmla="*/ 3452416 w 5936218"/>
                  <a:gd name="connsiteY206-169866" fmla="*/ 2102031 h 2711051"/>
                  <a:gd name="connsiteX207-169867" fmla="*/ 3452416 w 5936218"/>
                  <a:gd name="connsiteY207-169868" fmla="*/ 2133845 h 2711051"/>
                  <a:gd name="connsiteX208-169869" fmla="*/ 1811153 w 5936218"/>
                  <a:gd name="connsiteY208-169870" fmla="*/ 1999770 h 2711051"/>
                  <a:gd name="connsiteX209-169871" fmla="*/ 1748069 w 5936218"/>
                  <a:gd name="connsiteY209-169872" fmla="*/ 2038402 h 2711051"/>
                  <a:gd name="connsiteX210-169873" fmla="*/ 1711709 w 5936218"/>
                  <a:gd name="connsiteY210-169874" fmla="*/ 2042947 h 2711051"/>
                  <a:gd name="connsiteX211-169875" fmla="*/ 1711926 w 5936218"/>
                  <a:gd name="connsiteY211-169876" fmla="*/ 2041431 h 2711051"/>
                  <a:gd name="connsiteX212-169877" fmla="*/ 1699803 w 5936218"/>
                  <a:gd name="connsiteY212-169878" fmla="*/ 2042947 h 2711051"/>
                  <a:gd name="connsiteX213-169879" fmla="*/ 1704347 w 5936218"/>
                  <a:gd name="connsiteY213-169880" fmla="*/ 2011132 h 2711051"/>
                  <a:gd name="connsiteX214-169881" fmla="*/ 1662460 w 5936218"/>
                  <a:gd name="connsiteY214-169882" fmla="*/ 1993181 h 2711051"/>
                  <a:gd name="connsiteX215-169883" fmla="*/ 1629901 w 5936218"/>
                  <a:gd name="connsiteY215-169884" fmla="*/ 2006587 h 2711051"/>
                  <a:gd name="connsiteX216-169885" fmla="*/ 1629300 w 5936218"/>
                  <a:gd name="connsiteY216-169886" fmla="*/ 2001932 h 2711051"/>
                  <a:gd name="connsiteX217-169887" fmla="*/ 1617994 w 5936218"/>
                  <a:gd name="connsiteY217-169888" fmla="*/ 2006587 h 2711051"/>
                  <a:gd name="connsiteX218-169889" fmla="*/ 1608904 w 5936218"/>
                  <a:gd name="connsiteY218-169890" fmla="*/ 1936141 h 2711051"/>
                  <a:gd name="connsiteX219-169891" fmla="*/ 1552684 w 5936218"/>
                  <a:gd name="connsiteY219-169892" fmla="*/ 1926448 h 2711051"/>
                  <a:gd name="connsiteX220-169893" fmla="*/ 1518550 w 5936218"/>
                  <a:gd name="connsiteY220-169894" fmla="*/ 1952048 h 2711051"/>
                  <a:gd name="connsiteX221-169895" fmla="*/ 1425379 w 5936218"/>
                  <a:gd name="connsiteY221-169896" fmla="*/ 1972500 h 2711051"/>
                  <a:gd name="connsiteX222-169897" fmla="*/ 1409472 w 5936218"/>
                  <a:gd name="connsiteY222-169898" fmla="*/ 1990680 h 2711051"/>
                  <a:gd name="connsiteX223-169899" fmla="*/ 1270852 w 5936218"/>
                  <a:gd name="connsiteY223-169900" fmla="*/ 2011132 h 2711051"/>
                  <a:gd name="connsiteX224-169901" fmla="*/ 1254945 w 5936218"/>
                  <a:gd name="connsiteY224-169902" fmla="*/ 2031584 h 2711051"/>
                  <a:gd name="connsiteX225-169903" fmla="*/ 1282214 w 5936218"/>
                  <a:gd name="connsiteY225-169904" fmla="*/ 2074761 h 2711051"/>
                  <a:gd name="connsiteX226-169905" fmla="*/ 1243582 w 5936218"/>
                  <a:gd name="connsiteY226-169906" fmla="*/ 2090668 h 2711051"/>
                  <a:gd name="connsiteX227-169907" fmla="*/ 1254945 w 5936218"/>
                  <a:gd name="connsiteY227-169908" fmla="*/ 2108848 h 2711051"/>
                  <a:gd name="connsiteX228-169909" fmla="*/ 1216313 w 5936218"/>
                  <a:gd name="connsiteY228-169910" fmla="*/ 2133845 h 2711051"/>
                  <a:gd name="connsiteX229-169911" fmla="*/ 1275397 w 5936218"/>
                  <a:gd name="connsiteY229-169912" fmla="*/ 2177022 h 2711051"/>
                  <a:gd name="connsiteX230-169913" fmla="*/ 1270852 w 5936218"/>
                  <a:gd name="connsiteY230-169914" fmla="*/ 2204292 h 2711051"/>
                  <a:gd name="connsiteX231-169915" fmla="*/ 1259108 w 5936218"/>
                  <a:gd name="connsiteY231-169916" fmla="*/ 2203313 h 2711051"/>
                  <a:gd name="connsiteX232-169917" fmla="*/ 1258945 w 5936218"/>
                  <a:gd name="connsiteY232-169918" fmla="*/ 2204292 h 2711051"/>
                  <a:gd name="connsiteX233-169919" fmla="*/ 1215644 w 5936218"/>
                  <a:gd name="connsiteY233-169920" fmla="*/ 2200683 h 2711051"/>
                  <a:gd name="connsiteX234-169921" fmla="*/ 1204950 w 5936218"/>
                  <a:gd name="connsiteY234-169922" fmla="*/ 2215654 h 2711051"/>
                  <a:gd name="connsiteX235-169923" fmla="*/ 1196495 w 5936218"/>
                  <a:gd name="connsiteY235-169924" fmla="*/ 2210822 h 2711051"/>
                  <a:gd name="connsiteX236-169925" fmla="*/ 1193043 w 5936218"/>
                  <a:gd name="connsiteY236-169926" fmla="*/ 2215654 h 2711051"/>
                  <a:gd name="connsiteX237-169927" fmla="*/ 1145322 w 5936218"/>
                  <a:gd name="connsiteY237-169928" fmla="*/ 2188384 h 2711051"/>
                  <a:gd name="connsiteX238-169929" fmla="*/ 1098145 w 5936218"/>
                  <a:gd name="connsiteY238-169930" fmla="*/ 2188384 h 2711051"/>
                  <a:gd name="connsiteX239-169931" fmla="*/ 1061785 w 5936218"/>
                  <a:gd name="connsiteY239-169932" fmla="*/ 2215654 h 2711051"/>
                  <a:gd name="connsiteX240-169933" fmla="*/ 1055322 w 5936218"/>
                  <a:gd name="connsiteY240-169934" fmla="*/ 2211571 h 2711051"/>
                  <a:gd name="connsiteX241-169935" fmla="*/ 1049878 w 5936218"/>
                  <a:gd name="connsiteY241-169936" fmla="*/ 2215654 h 2711051"/>
                  <a:gd name="connsiteX242-169937" fmla="*/ 1006701 w 5936218"/>
                  <a:gd name="connsiteY242-169938" fmla="*/ 2188384 h 2711051"/>
                  <a:gd name="connsiteX243-169939" fmla="*/ 924893 w 5936218"/>
                  <a:gd name="connsiteY243-169940" fmla="*/ 2152025 h 2711051"/>
                  <a:gd name="connsiteX244-169941" fmla="*/ 877716 w 5936218"/>
                  <a:gd name="connsiteY244-169942" fmla="*/ 2152025 h 2711051"/>
                  <a:gd name="connsiteX245-169943" fmla="*/ 802724 w 5936218"/>
                  <a:gd name="connsiteY245-169944" fmla="*/ 2215654 h 2711051"/>
                  <a:gd name="connsiteX246-169945" fmla="*/ 798179 w 5936218"/>
                  <a:gd name="connsiteY246-169946" fmla="*/ 2258831 h 2711051"/>
                  <a:gd name="connsiteX247-169947" fmla="*/ 787406 w 5936218"/>
                  <a:gd name="connsiteY247-169948" fmla="*/ 2248058 h 2711051"/>
                  <a:gd name="connsiteX248-169949" fmla="*/ 786272 w 5936218"/>
                  <a:gd name="connsiteY248-169950" fmla="*/ 2258831 h 2711051"/>
                  <a:gd name="connsiteX249-169951" fmla="*/ 756063 w 5936218"/>
                  <a:gd name="connsiteY249-169952" fmla="*/ 2228621 h 2711051"/>
                  <a:gd name="connsiteX250-169953" fmla="*/ 732278 w 5936218"/>
                  <a:gd name="connsiteY250-169954" fmla="*/ 2286100 h 2711051"/>
                  <a:gd name="connsiteX251-169955" fmla="*/ 743640 w 5936218"/>
                  <a:gd name="connsiteY251-169956" fmla="*/ 2295190 h 2711051"/>
                  <a:gd name="connsiteX252-169957" fmla="*/ 723188 w 5936218"/>
                  <a:gd name="connsiteY252-169958" fmla="*/ 2338367 h 2711051"/>
                  <a:gd name="connsiteX253-169959" fmla="*/ 747026 w 5936218"/>
                  <a:gd name="connsiteY253-169960" fmla="*/ 2375208 h 2711051"/>
                  <a:gd name="connsiteX254-169961" fmla="*/ 763548 w 5936218"/>
                  <a:gd name="connsiteY254-169962" fmla="*/ 2372454 h 2711051"/>
                  <a:gd name="connsiteX255-169963" fmla="*/ 764871 w 5936218"/>
                  <a:gd name="connsiteY255-169964" fmla="*/ 2374218 h 2711051"/>
                  <a:gd name="connsiteX256-169965" fmla="*/ 775455 w 5936218"/>
                  <a:gd name="connsiteY256-169966" fmla="*/ 2372454 h 2711051"/>
                  <a:gd name="connsiteX257-169967" fmla="*/ 802724 w 5936218"/>
                  <a:gd name="connsiteY257-169968" fmla="*/ 2408813 h 2711051"/>
                  <a:gd name="connsiteX258-169969" fmla="*/ 798179 w 5936218"/>
                  <a:gd name="connsiteY258-169970" fmla="*/ 2436083 h 2711051"/>
                  <a:gd name="connsiteX259-169971" fmla="*/ 818632 w 5936218"/>
                  <a:gd name="connsiteY259-169972" fmla="*/ 2447445 h 2711051"/>
                  <a:gd name="connsiteX260-169973" fmla="*/ 802724 w 5936218"/>
                  <a:gd name="connsiteY260-169974" fmla="*/ 2479260 h 2711051"/>
                  <a:gd name="connsiteX261-169975" fmla="*/ 766365 w 5936218"/>
                  <a:gd name="connsiteY261-169976" fmla="*/ 2483805 h 2711051"/>
                  <a:gd name="connsiteX262-169977" fmla="*/ 727733 w 5936218"/>
                  <a:gd name="connsiteY262-169978" fmla="*/ 2542889 h 2711051"/>
                  <a:gd name="connsiteX263-169979" fmla="*/ 759548 w 5936218"/>
                  <a:gd name="connsiteY263-169980" fmla="*/ 2586066 h 2711051"/>
                  <a:gd name="connsiteX264-169981" fmla="*/ 759548 w 5936218"/>
                  <a:gd name="connsiteY264-169982" fmla="*/ 2624697 h 2711051"/>
                  <a:gd name="connsiteX265-169983" fmla="*/ 798179 w 5936218"/>
                  <a:gd name="connsiteY265-169984" fmla="*/ 2683782 h 2711051"/>
                  <a:gd name="connsiteX266-169985" fmla="*/ 775455 w 5936218"/>
                  <a:gd name="connsiteY266-169986" fmla="*/ 2699689 h 2711051"/>
                  <a:gd name="connsiteX267-169987" fmla="*/ 770910 w 5936218"/>
                  <a:gd name="connsiteY267-169988" fmla="*/ 2711051 h 2711051"/>
                  <a:gd name="connsiteX268-169989" fmla="*/ 759003 w 5936218"/>
                  <a:gd name="connsiteY268-169990" fmla="*/ 2711051 h 2711051"/>
                  <a:gd name="connsiteX269-169991" fmla="*/ 755003 w 5936218"/>
                  <a:gd name="connsiteY269-169992" fmla="*/ 2711051 h 2711051"/>
                  <a:gd name="connsiteX270-169993" fmla="*/ 743096 w 5936218"/>
                  <a:gd name="connsiteY270-169994" fmla="*/ 2711051 h 2711051"/>
                  <a:gd name="connsiteX271-169995" fmla="*/ 715826 w 5936218"/>
                  <a:gd name="connsiteY271-169996" fmla="*/ 2676964 h 2711051"/>
                  <a:gd name="connsiteX272-169997" fmla="*/ 704464 w 5936218"/>
                  <a:gd name="connsiteY272-169998" fmla="*/ 2676964 h 2711051"/>
                  <a:gd name="connsiteX273-169999" fmla="*/ 684012 w 5936218"/>
                  <a:gd name="connsiteY273-170000" fmla="*/ 2667874 h 2711051"/>
                  <a:gd name="connsiteX274-170001" fmla="*/ 672649 w 5936218"/>
                  <a:gd name="connsiteY274-170002" fmla="*/ 2645150 h 2711051"/>
                  <a:gd name="connsiteX275-170003" fmla="*/ 645222 w 5936218"/>
                  <a:gd name="connsiteY275-170004" fmla="*/ 2637313 h 2711051"/>
                  <a:gd name="connsiteX276-170005" fmla="*/ 625472 w 5936218"/>
                  <a:gd name="connsiteY276-170006" fmla="*/ 2640605 h 2711051"/>
                  <a:gd name="connsiteX277-170007" fmla="*/ 623771 w 5936218"/>
                  <a:gd name="connsiteY277-170008" fmla="*/ 2638904 h 2711051"/>
                  <a:gd name="connsiteX278-170009" fmla="*/ 613565 w 5936218"/>
                  <a:gd name="connsiteY278-170010" fmla="*/ 2640605 h 2711051"/>
                  <a:gd name="connsiteX279-170011" fmla="*/ 609020 w 5936218"/>
                  <a:gd name="connsiteY279-170012" fmla="*/ 2636060 h 2711051"/>
                  <a:gd name="connsiteX280-170013" fmla="*/ 559026 w 5936218"/>
                  <a:gd name="connsiteY280-170014" fmla="*/ 2608790 h 2711051"/>
                  <a:gd name="connsiteX281-170015" fmla="*/ 506760 w 5936218"/>
                  <a:gd name="connsiteY281-170016" fmla="*/ 2601973 h 2711051"/>
                  <a:gd name="connsiteX282-170017" fmla="*/ 483280 w 5936218"/>
                  <a:gd name="connsiteY282-170018" fmla="*/ 2595264 h 2711051"/>
                  <a:gd name="connsiteX283-170019" fmla="*/ 480035 w 5936218"/>
                  <a:gd name="connsiteY283-170020" fmla="*/ 2597428 h 2711051"/>
                  <a:gd name="connsiteX284-170021" fmla="*/ 475042 w 5936218"/>
                  <a:gd name="connsiteY284-170022" fmla="*/ 2592910 h 2711051"/>
                  <a:gd name="connsiteX285-170023" fmla="*/ 474945 w 5936218"/>
                  <a:gd name="connsiteY285-170024" fmla="*/ 2592883 h 2711051"/>
                  <a:gd name="connsiteX286-170025" fmla="*/ 468128 w 5936218"/>
                  <a:gd name="connsiteY286-170026" fmla="*/ 2597428 h 2711051"/>
                  <a:gd name="connsiteX287-170027" fmla="*/ 420406 w 5936218"/>
                  <a:gd name="connsiteY287-170028" fmla="*/ 2554251 h 2711051"/>
                  <a:gd name="connsiteX288-170029" fmla="*/ 381774 w 5936218"/>
                  <a:gd name="connsiteY288-170030" fmla="*/ 2538344 h 2711051"/>
                  <a:gd name="connsiteX289-170031" fmla="*/ 349960 w 5936218"/>
                  <a:gd name="connsiteY289-170032" fmla="*/ 2506529 h 2711051"/>
                  <a:gd name="connsiteX290-170033" fmla="*/ 377229 w 5936218"/>
                  <a:gd name="connsiteY290-170034" fmla="*/ 2499712 h 2711051"/>
                  <a:gd name="connsiteX291-170035" fmla="*/ 404499 w 5936218"/>
                  <a:gd name="connsiteY291-170036" fmla="*/ 2451990 h 2711051"/>
                  <a:gd name="connsiteX292-170037" fmla="*/ 388591 w 5936218"/>
                  <a:gd name="connsiteY292-170038" fmla="*/ 2436083 h 2711051"/>
                  <a:gd name="connsiteX293-170039" fmla="*/ 440858 w 5936218"/>
                  <a:gd name="connsiteY293-170040" fmla="*/ 2408813 h 2711051"/>
                  <a:gd name="connsiteX294-170041" fmla="*/ 440858 w 5936218"/>
                  <a:gd name="connsiteY294-170042" fmla="*/ 2405757 h 2711051"/>
                  <a:gd name="connsiteX295-170043" fmla="*/ 416406 w 5936218"/>
                  <a:gd name="connsiteY295-170044" fmla="*/ 2408813 h 2711051"/>
                  <a:gd name="connsiteX296-170045" fmla="*/ 416406 w 5936218"/>
                  <a:gd name="connsiteY296-170046" fmla="*/ 2407325 h 2711051"/>
                  <a:gd name="connsiteX297-170047" fmla="*/ 404499 w 5936218"/>
                  <a:gd name="connsiteY297-170048" fmla="*/ 2408813 h 2711051"/>
                  <a:gd name="connsiteX298-170049" fmla="*/ 404499 w 5936218"/>
                  <a:gd name="connsiteY298-170050" fmla="*/ 2388361 h 2711051"/>
                  <a:gd name="connsiteX299-170051" fmla="*/ 424951 w 5936218"/>
                  <a:gd name="connsiteY299-170052" fmla="*/ 2372454 h 2711051"/>
                  <a:gd name="connsiteX300-170053" fmla="*/ 463583 w 5936218"/>
                  <a:gd name="connsiteY300-170054" fmla="*/ 2365637 h 2711051"/>
                  <a:gd name="connsiteX301-170055" fmla="*/ 468128 w 5936218"/>
                  <a:gd name="connsiteY301-170056" fmla="*/ 2349729 h 2711051"/>
                  <a:gd name="connsiteX302-170057" fmla="*/ 456765 w 5936218"/>
                  <a:gd name="connsiteY302-170058" fmla="*/ 2317915 h 2711051"/>
                  <a:gd name="connsiteX303-170059" fmla="*/ 474945 w 5936218"/>
                  <a:gd name="connsiteY303-170060" fmla="*/ 2290645 h 2711051"/>
                  <a:gd name="connsiteX304-170061" fmla="*/ 474945 w 5936218"/>
                  <a:gd name="connsiteY304-170062" fmla="*/ 2270193 h 2711051"/>
                  <a:gd name="connsiteX305-170063" fmla="*/ 420406 w 5936218"/>
                  <a:gd name="connsiteY305-170064" fmla="*/ 2252013 h 2711051"/>
                  <a:gd name="connsiteX306-170065" fmla="*/ 409588 w 5936218"/>
                  <a:gd name="connsiteY306-170066" fmla="*/ 2252013 h 2711051"/>
                  <a:gd name="connsiteX307-170067" fmla="*/ 397681 w 5936218"/>
                  <a:gd name="connsiteY307-170068" fmla="*/ 2252013 h 2711051"/>
                  <a:gd name="connsiteX308-170069" fmla="*/ 379485 w 5936218"/>
                  <a:gd name="connsiteY308-170070" fmla="*/ 2229774 h 2711051"/>
                  <a:gd name="connsiteX309-170071" fmla="*/ 357322 w 5936218"/>
                  <a:gd name="connsiteY309-170072" fmla="*/ 2236106 h 2711051"/>
                  <a:gd name="connsiteX310-170073" fmla="*/ 352842 w 5936218"/>
                  <a:gd name="connsiteY310-170074" fmla="*/ 2233984 h 2711051"/>
                  <a:gd name="connsiteX311-170075" fmla="*/ 345415 w 5936218"/>
                  <a:gd name="connsiteY311-170076" fmla="*/ 2236106 h 2711051"/>
                  <a:gd name="connsiteX312-170077" fmla="*/ 302238 w 5936218"/>
                  <a:gd name="connsiteY312-170078" fmla="*/ 2215654 h 2711051"/>
                  <a:gd name="connsiteX313-170079" fmla="*/ 302238 w 5936218"/>
                  <a:gd name="connsiteY313-170080" fmla="*/ 2204292 h 2711051"/>
                  <a:gd name="connsiteX314-170081" fmla="*/ 286331 w 5936218"/>
                  <a:gd name="connsiteY314-170082" fmla="*/ 2177022 h 2711051"/>
                  <a:gd name="connsiteX315-170083" fmla="*/ 270968 w 5936218"/>
                  <a:gd name="connsiteY315-170084" fmla="*/ 2177022 h 2711051"/>
                  <a:gd name="connsiteX316-170085" fmla="*/ 259061 w 5936218"/>
                  <a:gd name="connsiteY316-170086" fmla="*/ 2177022 h 2711051"/>
                  <a:gd name="connsiteX317-170087" fmla="*/ 254516 w 5936218"/>
                  <a:gd name="connsiteY317-170088" fmla="*/ 2161115 h 2711051"/>
                  <a:gd name="connsiteX318-170089" fmla="*/ 263606 w 5936218"/>
                  <a:gd name="connsiteY318-170090" fmla="*/ 2145208 h 2711051"/>
                  <a:gd name="connsiteX319-170091" fmla="*/ 243991 w 5936218"/>
                  <a:gd name="connsiteY319-170092" fmla="*/ 2114695 h 2711051"/>
                  <a:gd name="connsiteX320-170093" fmla="*/ 216429 w 5936218"/>
                  <a:gd name="connsiteY320-170094" fmla="*/ 2117938 h 2711051"/>
                  <a:gd name="connsiteX321-170095" fmla="*/ 212956 w 5936218"/>
                  <a:gd name="connsiteY321-170096" fmla="*/ 2116946 h 2711051"/>
                  <a:gd name="connsiteX322-170097" fmla="*/ 204522 w 5936218"/>
                  <a:gd name="connsiteY322-170098" fmla="*/ 2117938 h 2711051"/>
                  <a:gd name="connsiteX323-170099" fmla="*/ 199623 w 5936218"/>
                  <a:gd name="connsiteY323-170100" fmla="*/ 2116538 h 2711051"/>
                  <a:gd name="connsiteX324-170101" fmla="*/ 195977 w 5936218"/>
                  <a:gd name="connsiteY324-170102" fmla="*/ 2129300 h 2711051"/>
                  <a:gd name="connsiteX325-170103" fmla="*/ 184968 w 5936218"/>
                  <a:gd name="connsiteY325-170104" fmla="*/ 2126155 h 2711051"/>
                  <a:gd name="connsiteX326-170105" fmla="*/ 184070 w 5936218"/>
                  <a:gd name="connsiteY326-170106" fmla="*/ 2129300 h 2711051"/>
                  <a:gd name="connsiteX327-170107" fmla="*/ 168163 w 5936218"/>
                  <a:gd name="connsiteY327-170108" fmla="*/ 2124765 h 2711051"/>
                  <a:gd name="connsiteX328-170109" fmla="*/ 156800 w 5936218"/>
                  <a:gd name="connsiteY328-170110" fmla="*/ 2086123 h 2711051"/>
                  <a:gd name="connsiteX329-170111" fmla="*/ 152255 w 5936218"/>
                  <a:gd name="connsiteY329-170112" fmla="*/ 2070216 h 2711051"/>
                  <a:gd name="connsiteX330-170113" fmla="*/ 156800 w 5936218"/>
                  <a:gd name="connsiteY330-170114" fmla="*/ 2065671 h 2711051"/>
                  <a:gd name="connsiteX331-170115" fmla="*/ 168707 w 5936218"/>
                  <a:gd name="connsiteY331-170116" fmla="*/ 2065671 h 2711051"/>
                  <a:gd name="connsiteX332-170117" fmla="*/ 188615 w 5936218"/>
                  <a:gd name="connsiteY332-170118" fmla="*/ 2065671 h 2711051"/>
                  <a:gd name="connsiteX333-170119" fmla="*/ 199977 w 5936218"/>
                  <a:gd name="connsiteY333-170120" fmla="*/ 2054309 h 2711051"/>
                  <a:gd name="connsiteX334-170121" fmla="*/ 188615 w 5936218"/>
                  <a:gd name="connsiteY334-170122" fmla="*/ 2031584 h 2711051"/>
                  <a:gd name="connsiteX335-170123" fmla="*/ 168163 w 5936218"/>
                  <a:gd name="connsiteY335-170124" fmla="*/ 2022495 h 2711051"/>
                  <a:gd name="connsiteX336-170125" fmla="*/ 168163 w 5936218"/>
                  <a:gd name="connsiteY336-170126" fmla="*/ 2015677 h 2711051"/>
                  <a:gd name="connsiteX337-170127" fmla="*/ 152255 w 5936218"/>
                  <a:gd name="connsiteY337-170128" fmla="*/ 1999770 h 2711051"/>
                  <a:gd name="connsiteX338-170129" fmla="*/ 129531 w 5936218"/>
                  <a:gd name="connsiteY338-170130" fmla="*/ 1963410 h 2711051"/>
                  <a:gd name="connsiteX339-170131" fmla="*/ 140893 w 5936218"/>
                  <a:gd name="connsiteY339-170132" fmla="*/ 1940686 h 2711051"/>
                  <a:gd name="connsiteX340-170133" fmla="*/ 136348 w 5936218"/>
                  <a:gd name="connsiteY340-170134" fmla="*/ 1913416 h 2711051"/>
                  <a:gd name="connsiteX341-170135" fmla="*/ 103789 w 5936218"/>
                  <a:gd name="connsiteY341-170136" fmla="*/ 1900009 h 2711051"/>
                  <a:gd name="connsiteX342-170137" fmla="*/ 93716 w 5936218"/>
                  <a:gd name="connsiteY342-170138" fmla="*/ 1904326 h 2711051"/>
                  <a:gd name="connsiteX343-170139" fmla="*/ 91868 w 5936218"/>
                  <a:gd name="connsiteY343-170140" fmla="*/ 1900015 h 2711051"/>
                  <a:gd name="connsiteX344-170141" fmla="*/ 81809 w 5936218"/>
                  <a:gd name="connsiteY344-170142" fmla="*/ 1904326 h 2711051"/>
                  <a:gd name="connsiteX345-170143" fmla="*/ 74992 w 5936218"/>
                  <a:gd name="connsiteY345-170144" fmla="*/ 1888419 h 2711051"/>
                  <a:gd name="connsiteX346-170145" fmla="*/ 34087 w 5936218"/>
                  <a:gd name="connsiteY346-170146" fmla="*/ 1877057 h 2711051"/>
                  <a:gd name="connsiteX347-170147" fmla="*/ 22725 w 5936218"/>
                  <a:gd name="connsiteY347-170148" fmla="*/ 1833880 h 2711051"/>
                  <a:gd name="connsiteX348-170149" fmla="*/ 22725 w 5936218"/>
                  <a:gd name="connsiteY348-170150" fmla="*/ 1802065 h 2711051"/>
                  <a:gd name="connsiteX349-170151" fmla="*/ 0 w 5936218"/>
                  <a:gd name="connsiteY349-170152" fmla="*/ 1786158 h 2711051"/>
                  <a:gd name="connsiteX350-170153" fmla="*/ 15907 w 5936218"/>
                  <a:gd name="connsiteY350-170154" fmla="*/ 1763434 h 2711051"/>
                  <a:gd name="connsiteX351-170155" fmla="*/ 6818 w 5936218"/>
                  <a:gd name="connsiteY351-170156" fmla="*/ 1699805 h 2711051"/>
                  <a:gd name="connsiteX352-170157" fmla="*/ 34087 w 5936218"/>
                  <a:gd name="connsiteY352-170158" fmla="*/ 1656628 h 2711051"/>
                  <a:gd name="connsiteX353-170159" fmla="*/ 27270 w 5936218"/>
                  <a:gd name="connsiteY353-170160" fmla="*/ 1645266 h 2711051"/>
                  <a:gd name="connsiteX354-170161" fmla="*/ 70447 w 5936218"/>
                  <a:gd name="connsiteY354-170162" fmla="*/ 1606634 h 2711051"/>
                  <a:gd name="connsiteX355-170163" fmla="*/ 27270 w 5936218"/>
                  <a:gd name="connsiteY355-170164" fmla="*/ 1570274 h 2711051"/>
                  <a:gd name="connsiteX356-170165" fmla="*/ 109078 w 5936218"/>
                  <a:gd name="connsiteY356-170166" fmla="*/ 1472558 h 2711051"/>
                  <a:gd name="connsiteX357-170167" fmla="*/ 145438 w 5936218"/>
                  <a:gd name="connsiteY357-170168" fmla="*/ 1429381 h 2711051"/>
                  <a:gd name="connsiteX358-170169" fmla="*/ 156800 w 5936218"/>
                  <a:gd name="connsiteY358-170170" fmla="*/ 1386205 h 2711051"/>
                  <a:gd name="connsiteX359-170171" fmla="*/ 102261 w 5936218"/>
                  <a:gd name="connsiteY359-170172" fmla="*/ 1333938 h 2711051"/>
                  <a:gd name="connsiteX360-170173" fmla="*/ 118168 w 5936218"/>
                  <a:gd name="connsiteY360-170174" fmla="*/ 1279399 h 2711051"/>
                  <a:gd name="connsiteX361-170175" fmla="*/ 86354 w 5936218"/>
                  <a:gd name="connsiteY361-170176" fmla="*/ 1215770 h 2711051"/>
                  <a:gd name="connsiteX362-170177" fmla="*/ 109078 w 5936218"/>
                  <a:gd name="connsiteY362-170178" fmla="*/ 1140778 h 2711051"/>
                  <a:gd name="connsiteX363-170179" fmla="*/ 70447 w 5936218"/>
                  <a:gd name="connsiteY363-170180" fmla="*/ 1038517 h 2711051"/>
                  <a:gd name="connsiteX364-170181" fmla="*/ 102261 w 5936218"/>
                  <a:gd name="connsiteY364-170182" fmla="*/ 968071 h 2711051"/>
                  <a:gd name="connsiteX365-170183" fmla="*/ 43177 w 5936218"/>
                  <a:gd name="connsiteY365-170184" fmla="*/ 902170 h 2711051"/>
                  <a:gd name="connsiteX366-170185" fmla="*/ 49994 w 5936218"/>
                  <a:gd name="connsiteY366-170186" fmla="*/ 827178 h 2711051"/>
                  <a:gd name="connsiteX367-170187" fmla="*/ 81809 w 5936218"/>
                  <a:gd name="connsiteY367-170188" fmla="*/ 822633 h 2711051"/>
                  <a:gd name="connsiteX368-170189" fmla="*/ 145438 w 5936218"/>
                  <a:gd name="connsiteY368-170190" fmla="*/ 779457 h 2711051"/>
                  <a:gd name="connsiteX369-170191" fmla="*/ 184070 w 5936218"/>
                  <a:gd name="connsiteY369-170192" fmla="*/ 740825 h 2711051"/>
                  <a:gd name="connsiteX370-170193" fmla="*/ 189699 w 5936218"/>
                  <a:gd name="connsiteY370-170194" fmla="*/ 747103 h 2711051"/>
                  <a:gd name="connsiteX371-170195" fmla="*/ 195977 w 5936218"/>
                  <a:gd name="connsiteY371-170196" fmla="*/ 740825 h 2711051"/>
                  <a:gd name="connsiteX372-170197" fmla="*/ 255061 w 5936218"/>
                  <a:gd name="connsiteY372-170198" fmla="*/ 806726 h 2711051"/>
                  <a:gd name="connsiteX373-170199" fmla="*/ 350504 w 5936218"/>
                  <a:gd name="connsiteY373-170200" fmla="*/ 827178 h 2711051"/>
                  <a:gd name="connsiteX374-170201" fmla="*/ 491397 w 5936218"/>
                  <a:gd name="connsiteY374-170202" fmla="*/ 940802 h 2711051"/>
                  <a:gd name="connsiteX375-170203" fmla="*/ 523211 w 5936218"/>
                  <a:gd name="connsiteY375-170204" fmla="*/ 988523 h 2711051"/>
                  <a:gd name="connsiteX376-170205" fmla="*/ 523211 w 5936218"/>
                  <a:gd name="connsiteY376-170206" fmla="*/ 1047607 h 2711051"/>
                  <a:gd name="connsiteX377-170207" fmla="*/ 486852 w 5936218"/>
                  <a:gd name="connsiteY377-170208" fmla="*/ 1102146 h 2711051"/>
                  <a:gd name="connsiteX378-170209" fmla="*/ 420951 w 5936218"/>
                  <a:gd name="connsiteY378-170210" fmla="*/ 1122599 h 2711051"/>
                  <a:gd name="connsiteX379-170211" fmla="*/ 415909 w 5936218"/>
                  <a:gd name="connsiteY379-170212" fmla="*/ 1120468 h 2711051"/>
                  <a:gd name="connsiteX380-170213" fmla="*/ 409044 w 5936218"/>
                  <a:gd name="connsiteY380-170214" fmla="*/ 1122599 h 2711051"/>
                  <a:gd name="connsiteX381-170215" fmla="*/ 252950 w 5936218"/>
                  <a:gd name="connsiteY381-170216" fmla="*/ 1056643 h 2711051"/>
                  <a:gd name="connsiteX382-170217" fmla="*/ 232336 w 5936218"/>
                  <a:gd name="connsiteY382-170218" fmla="*/ 1063515 h 2711051"/>
                  <a:gd name="connsiteX383-170219" fmla="*/ 291420 w 5936218"/>
                  <a:gd name="connsiteY383-170220" fmla="*/ 1133961 h 2711051"/>
                  <a:gd name="connsiteX384-170221" fmla="*/ 291420 w 5936218"/>
                  <a:gd name="connsiteY384-170222" fmla="*/ 1172593 h 2711051"/>
                  <a:gd name="connsiteX385-170223" fmla="*/ 298238 w 5936218"/>
                  <a:gd name="connsiteY385-170224" fmla="*/ 1258947 h 2711051"/>
                  <a:gd name="connsiteX386-170225" fmla="*/ 345959 w 5936218"/>
                  <a:gd name="connsiteY386-170226" fmla="*/ 1290761 h 2711051"/>
                  <a:gd name="connsiteX387-170227" fmla="*/ 362087 w 5936218"/>
                  <a:gd name="connsiteY387-170228" fmla="*/ 1300169 h 2711051"/>
                  <a:gd name="connsiteX388-170229" fmla="*/ 365867 w 5936218"/>
                  <a:gd name="connsiteY388-170230" fmla="*/ 1268036 h 2711051"/>
                  <a:gd name="connsiteX389-170231" fmla="*/ 345415 w 5936218"/>
                  <a:gd name="connsiteY389-170232" fmla="*/ 1231677 h 2711051"/>
                  <a:gd name="connsiteX390-170233" fmla="*/ 365867 w 5936218"/>
                  <a:gd name="connsiteY390-170234" fmla="*/ 1199862 h 2711051"/>
                  <a:gd name="connsiteX391-170235" fmla="*/ 374560 w 5936218"/>
                  <a:gd name="connsiteY391-170236" fmla="*/ 1204861 h 2711051"/>
                  <a:gd name="connsiteX392-170237" fmla="*/ 377774 w 5936218"/>
                  <a:gd name="connsiteY392-170238" fmla="*/ 1199862 h 2711051"/>
                  <a:gd name="connsiteX393-170239" fmla="*/ 461933 w 5936218"/>
                  <a:gd name="connsiteY393-170240" fmla="*/ 1248254 h 2711051"/>
                  <a:gd name="connsiteX394-170241" fmla="*/ 484035 w 5936218"/>
                  <a:gd name="connsiteY394-170242" fmla="*/ 1231677 h 2711051"/>
                  <a:gd name="connsiteX395-170243" fmla="*/ 463583 w 5936218"/>
                  <a:gd name="connsiteY395-170244" fmla="*/ 1165775 h 2711051"/>
                  <a:gd name="connsiteX396-170245" fmla="*/ 549936 w 5936218"/>
                  <a:gd name="connsiteY396-170246" fmla="*/ 1079422 h 2711051"/>
                  <a:gd name="connsiteX397-170247" fmla="*/ 559742 w 5936218"/>
                  <a:gd name="connsiteY397-170248" fmla="*/ 1081523 h 2711051"/>
                  <a:gd name="connsiteX398-170249" fmla="*/ 561843 w 5936218"/>
                  <a:gd name="connsiteY398-170250" fmla="*/ 1079422 h 2711051"/>
                  <a:gd name="connsiteX399-170251" fmla="*/ 593658 w 5936218"/>
                  <a:gd name="connsiteY399-170252" fmla="*/ 1086239 h 2711051"/>
                  <a:gd name="connsiteX400-170253" fmla="*/ 620945 w 5936218"/>
                  <a:gd name="connsiteY400-170254" fmla="*/ 1110116 h 2711051"/>
                  <a:gd name="connsiteX401-170255" fmla="*/ 640835 w 5936218"/>
                  <a:gd name="connsiteY401-170256" fmla="*/ 1054425 h 2711051"/>
                  <a:gd name="connsiteX402-170257" fmla="*/ 609020 w 5936218"/>
                  <a:gd name="connsiteY402-170258" fmla="*/ 999886 h 2711051"/>
                  <a:gd name="connsiteX403-170259" fmla="*/ 624928 w 5936218"/>
                  <a:gd name="connsiteY403-170260" fmla="*/ 940802 h 2711051"/>
                  <a:gd name="connsiteX404-170261" fmla="*/ 597658 w 5936218"/>
                  <a:gd name="connsiteY404-170262" fmla="*/ 881717 h 2711051"/>
                  <a:gd name="connsiteX405-170263" fmla="*/ 611562 w 5936218"/>
                  <a:gd name="connsiteY405-170264" fmla="*/ 886043 h 2711051"/>
                  <a:gd name="connsiteX406-170265" fmla="*/ 609565 w 5936218"/>
                  <a:gd name="connsiteY406-170266" fmla="*/ 881717 h 2711051"/>
                  <a:gd name="connsiteX407-170267" fmla="*/ 711826 w 5936218"/>
                  <a:gd name="connsiteY407-170268" fmla="*/ 913532 h 2711051"/>
                  <a:gd name="connsiteX408-170269" fmla="*/ 732278 w 5936218"/>
                  <a:gd name="connsiteY408-170270" fmla="*/ 968071 h 2711051"/>
                  <a:gd name="connsiteX409-170271" fmla="*/ 684556 w 5936218"/>
                  <a:gd name="connsiteY409-170272" fmla="*/ 979433 h 2711051"/>
                  <a:gd name="connsiteX410-170273" fmla="*/ 684556 w 5936218"/>
                  <a:gd name="connsiteY410-170274" fmla="*/ 1031700 h 2711051"/>
                  <a:gd name="connsiteX411-170275" fmla="*/ 713309 w 5936218"/>
                  <a:gd name="connsiteY411-170276" fmla="*/ 1060453 h 2711051"/>
                  <a:gd name="connsiteX412-170277" fmla="*/ 763548 w 5936218"/>
                  <a:gd name="connsiteY412-170278" fmla="*/ 1043062 h 2711051"/>
                  <a:gd name="connsiteX413-170279" fmla="*/ 770365 w 5936218"/>
                  <a:gd name="connsiteY413-170280" fmla="*/ 983978 h 2711051"/>
                  <a:gd name="connsiteX414-170281" fmla="*/ 845357 w 5936218"/>
                  <a:gd name="connsiteY414-170282" fmla="*/ 936257 h 2711051"/>
                  <a:gd name="connsiteX415-170283" fmla="*/ 972614 w 5936218"/>
                  <a:gd name="connsiteY415-170284" fmla="*/ 849903 h 2711051"/>
                  <a:gd name="connsiteX416-170285" fmla="*/ 982566 w 5936218"/>
                  <a:gd name="connsiteY416-170286" fmla="*/ 851230 h 2711051"/>
                  <a:gd name="connsiteX417-170287" fmla="*/ 984521 w 5936218"/>
                  <a:gd name="connsiteY417-170288" fmla="*/ 849903 h 2711051"/>
                  <a:gd name="connsiteX418-170289" fmla="*/ 1018608 w 5936218"/>
                  <a:gd name="connsiteY418-170290" fmla="*/ 854448 h 2711051"/>
                  <a:gd name="connsiteX419-170291" fmla="*/ 979977 w 5936218"/>
                  <a:gd name="connsiteY419-170292" fmla="*/ 918077 h 2711051"/>
                  <a:gd name="connsiteX420-170293" fmla="*/ 1012666 w 5936218"/>
                  <a:gd name="connsiteY420-170294" fmla="*/ 923238 h 2711051"/>
                  <a:gd name="connsiteX421-170295" fmla="*/ 1038516 w 5936218"/>
                  <a:gd name="connsiteY421-170296" fmla="*/ 893080 h 2711051"/>
                  <a:gd name="connsiteX422-170297" fmla="*/ 1050423 w 5936218"/>
                  <a:gd name="connsiteY422-170298" fmla="*/ 893080 h 2711051"/>
                  <a:gd name="connsiteX423-170299" fmla="*/ 1108962 w 5936218"/>
                  <a:gd name="connsiteY423-170300" fmla="*/ 893080 h 2711051"/>
                  <a:gd name="connsiteX424-170301" fmla="*/ 1161229 w 5936218"/>
                  <a:gd name="connsiteY424-170302" fmla="*/ 849903 h 2711051"/>
                  <a:gd name="connsiteX425-170303" fmla="*/ 1165711 w 5936218"/>
                  <a:gd name="connsiteY425-170304" fmla="*/ 856037 h 2711051"/>
                  <a:gd name="connsiteX426-170305" fmla="*/ 1173136 w 5936218"/>
                  <a:gd name="connsiteY426-170306" fmla="*/ 849903 h 2711051"/>
                  <a:gd name="connsiteX427-170307" fmla="*/ 1210035 w 5936218"/>
                  <a:gd name="connsiteY427-170308" fmla="*/ 900396 h 2711051"/>
                  <a:gd name="connsiteX428-170309" fmla="*/ 1247583 w 5936218"/>
                  <a:gd name="connsiteY428-170310" fmla="*/ 843086 h 2711051"/>
                  <a:gd name="connsiteX429-170311" fmla="*/ 1211223 w 5936218"/>
                  <a:gd name="connsiteY429-170312" fmla="*/ 784002 h 2711051"/>
                  <a:gd name="connsiteX430-170313" fmla="*/ 1227130 w 5936218"/>
                  <a:gd name="connsiteY430-170314" fmla="*/ 747642 h 2711051"/>
                  <a:gd name="connsiteX431-170315" fmla="*/ 1237665 w 5936218"/>
                  <a:gd name="connsiteY431-170316" fmla="*/ 750780 h 2711051"/>
                  <a:gd name="connsiteX432-170317" fmla="*/ 1239037 w 5936218"/>
                  <a:gd name="connsiteY432-170318" fmla="*/ 747642 h 2711051"/>
                  <a:gd name="connsiteX433-170319" fmla="*/ 1345843 w 5936218"/>
                  <a:gd name="connsiteY433-170320" fmla="*/ 779457 h 2711051"/>
                  <a:gd name="connsiteX434-170321" fmla="*/ 1400382 w 5936218"/>
                  <a:gd name="connsiteY434-170322" fmla="*/ 811271 h 2711051"/>
                  <a:gd name="connsiteX435-170323" fmla="*/ 1519756 w 5936218"/>
                  <a:gd name="connsiteY435-170324" fmla="*/ 917855 h 2711051"/>
                  <a:gd name="connsiteX436-170325" fmla="*/ 1543003 w 5936218"/>
                  <a:gd name="connsiteY436-170326" fmla="*/ 877173 h 2711051"/>
                  <a:gd name="connsiteX437-170327" fmla="*/ 1506643 w 5936218"/>
                  <a:gd name="connsiteY437-170328" fmla="*/ 822633 h 2711051"/>
                  <a:gd name="connsiteX438-170329" fmla="*/ 1506643 w 5936218"/>
                  <a:gd name="connsiteY438-170330" fmla="*/ 799909 h 2711051"/>
                  <a:gd name="connsiteX439-170331" fmla="*/ 1463467 w 5936218"/>
                  <a:gd name="connsiteY439-170332" fmla="*/ 790819 h 2711051"/>
                  <a:gd name="connsiteX440-170333" fmla="*/ 1472556 w 5936218"/>
                  <a:gd name="connsiteY440-170334" fmla="*/ 740825 h 2711051"/>
                  <a:gd name="connsiteX441-170335" fmla="*/ 1452104 w 5936218"/>
                  <a:gd name="connsiteY441-170336" fmla="*/ 654471 h 2711051"/>
                  <a:gd name="connsiteX442-170337" fmla="*/ 1452104 w 5936218"/>
                  <a:gd name="connsiteY442-170338" fmla="*/ 618112 h 2711051"/>
                  <a:gd name="connsiteX443-170339" fmla="*/ 1522551 w 5936218"/>
                  <a:gd name="connsiteY443-170340" fmla="*/ 515851 h 2711051"/>
                  <a:gd name="connsiteX444-170341" fmla="*/ 1543003 w 5936218"/>
                  <a:gd name="connsiteY444-170342" fmla="*/ 402228 h 2711051"/>
                  <a:gd name="connsiteX445-170343" fmla="*/ 1570272 w 5936218"/>
                  <a:gd name="connsiteY445-170344" fmla="*/ 381775 h 2711051"/>
                  <a:gd name="connsiteX446-170345" fmla="*/ 1578688 w 5936218"/>
                  <a:gd name="connsiteY446-170346" fmla="*/ 384394 h 2711051"/>
                  <a:gd name="connsiteX447-170347" fmla="*/ 1582179 w 5936218"/>
                  <a:gd name="connsiteY447-170348" fmla="*/ 381775 h 2711051"/>
                  <a:gd name="connsiteX448-170349" fmla="*/ 1684440 w 5936218"/>
                  <a:gd name="connsiteY448-170350" fmla="*/ 413590 h 2711051"/>
                  <a:gd name="connsiteX449-170351" fmla="*/ 1688985 w 5936218"/>
                  <a:gd name="connsiteY449-170352" fmla="*/ 484036 h 2711051"/>
                  <a:gd name="connsiteX450-170353" fmla="*/ 1652625 w 5936218"/>
                  <a:gd name="connsiteY450-170354" fmla="*/ 574935 h 2711051"/>
                  <a:gd name="connsiteX451-170355" fmla="*/ 1679895 w 5936218"/>
                  <a:gd name="connsiteY451-170356" fmla="*/ 613567 h 2711051"/>
                  <a:gd name="connsiteX452-170357" fmla="*/ 1688985 w 5936218"/>
                  <a:gd name="connsiteY452-170358" fmla="*/ 688558 h 2711051"/>
                  <a:gd name="connsiteX453-170359" fmla="*/ 1679895 w 5936218"/>
                  <a:gd name="connsiteY453-170360" fmla="*/ 833996 h 2711051"/>
                  <a:gd name="connsiteX454-170361" fmla="*/ 1636718 w 5936218"/>
                  <a:gd name="connsiteY454-170362" fmla="*/ 1097602 h 2711051"/>
                  <a:gd name="connsiteX455-170363" fmla="*/ 1662494 w 5936218"/>
                  <a:gd name="connsiteY455-170364" fmla="*/ 1104046 h 2711051"/>
                  <a:gd name="connsiteX0-170365" fmla="*/ 1662494 w 5936218"/>
                  <a:gd name="connsiteY0-170366" fmla="*/ 1104046 h 2711051"/>
                  <a:gd name="connsiteX1-170367" fmla="*/ 3211535 w 5936218"/>
                  <a:gd name="connsiteY1-170368" fmla="*/ 1 h 2711051"/>
                  <a:gd name="connsiteX2-170369" fmla="*/ 3200173 w 5936218"/>
                  <a:gd name="connsiteY2-170370" fmla="*/ 74993 h 2711051"/>
                  <a:gd name="connsiteX3-170371" fmla="*/ 3161541 w 5936218"/>
                  <a:gd name="connsiteY3-170372" fmla="*/ 118170 h 2711051"/>
                  <a:gd name="connsiteX4-170373" fmla="*/ 3066097 w 5936218"/>
                  <a:gd name="connsiteY4-170374" fmla="*/ 193161 h 2711051"/>
                  <a:gd name="connsiteX5-170375" fmla="*/ 3034283 w 5936218"/>
                  <a:gd name="connsiteY5-170376" fmla="*/ 236338 h 2711051"/>
                  <a:gd name="connsiteX6-170377" fmla="*/ 3082005 w 5936218"/>
                  <a:gd name="connsiteY6-170378" fmla="*/ 252245 h 2711051"/>
                  <a:gd name="connsiteX7-170379" fmla="*/ 3129459 w 5936218"/>
                  <a:gd name="connsiteY7-170380" fmla="*/ 279926 h 2711051"/>
                  <a:gd name="connsiteX8-170381" fmla="*/ 3156451 w 5936218"/>
                  <a:gd name="connsiteY8-170382" fmla="*/ 256790 h 2711051"/>
                  <a:gd name="connsiteX9-170383" fmla="*/ 3158460 w 5936218"/>
                  <a:gd name="connsiteY9-170384" fmla="*/ 265274 h 2711051"/>
                  <a:gd name="connsiteX10-170385" fmla="*/ 3168359 w 5936218"/>
                  <a:gd name="connsiteY10-170386" fmla="*/ 256790 h 2711051"/>
                  <a:gd name="connsiteX11-170387" fmla="*/ 3184984 w 5936218"/>
                  <a:gd name="connsiteY11-170388" fmla="*/ 326983 h 2711051"/>
                  <a:gd name="connsiteX12-170389" fmla="*/ 3192811 w 5936218"/>
                  <a:gd name="connsiteY12-170390" fmla="*/ 311329 h 2711051"/>
                  <a:gd name="connsiteX13-170391" fmla="*/ 3251895 w 5936218"/>
                  <a:gd name="connsiteY13-170392" fmla="*/ 290877 h 2711051"/>
                  <a:gd name="connsiteX14-170393" fmla="*/ 3259833 w 5936218"/>
                  <a:gd name="connsiteY14-170394" fmla="*/ 292251 h 2711051"/>
                  <a:gd name="connsiteX15-170395" fmla="*/ 3263802 w 5936218"/>
                  <a:gd name="connsiteY15-170396" fmla="*/ 290877 h 2711051"/>
                  <a:gd name="connsiteX16-170397" fmla="*/ 3381970 w 5936218"/>
                  <a:gd name="connsiteY16-170398" fmla="*/ 311329 h 2711051"/>
                  <a:gd name="connsiteX17-170399" fmla="*/ 3388787 w 5936218"/>
                  <a:gd name="connsiteY17-170400" fmla="*/ 370413 h 2711051"/>
                  <a:gd name="connsiteX18-170401" fmla="*/ 3531529 w 5936218"/>
                  <a:gd name="connsiteY18-170402" fmla="*/ 391404 h 2711051"/>
                  <a:gd name="connsiteX19-170403" fmla="*/ 3538225 w 5936218"/>
                  <a:gd name="connsiteY19-170404" fmla="*/ 295422 h 2711051"/>
                  <a:gd name="connsiteX20-170405" fmla="*/ 3549910 w 5936218"/>
                  <a:gd name="connsiteY20-170406" fmla="*/ 298609 h 2711051"/>
                  <a:gd name="connsiteX21-170407" fmla="*/ 3550132 w 5936218"/>
                  <a:gd name="connsiteY21-170408" fmla="*/ 295422 h 2711051"/>
                  <a:gd name="connsiteX22-170409" fmla="*/ 3625123 w 5936218"/>
                  <a:gd name="connsiteY22-170410" fmla="*/ 315874 h 2711051"/>
                  <a:gd name="connsiteX23-170411" fmla="*/ 3672301 w 5936218"/>
                  <a:gd name="connsiteY23-170412" fmla="*/ 315874 h 2711051"/>
                  <a:gd name="connsiteX24-170413" fmla="*/ 3684207 w 5936218"/>
                  <a:gd name="connsiteY24-170414" fmla="*/ 315874 h 2711051"/>
                  <a:gd name="connsiteX25-170415" fmla="*/ 3743291 w 5936218"/>
                  <a:gd name="connsiteY25-170416" fmla="*/ 381775 h 2711051"/>
                  <a:gd name="connsiteX26-170417" fmla="*/ 3759199 w 5936218"/>
                  <a:gd name="connsiteY26-170418" fmla="*/ 461312 h 2711051"/>
                  <a:gd name="connsiteX27-170419" fmla="*/ 3738747 w 5936218"/>
                  <a:gd name="connsiteY27-170420" fmla="*/ 511306 h 2711051"/>
                  <a:gd name="connsiteX28-170421" fmla="*/ 3786469 w 5936218"/>
                  <a:gd name="connsiteY28-170422" fmla="*/ 602204 h 2711051"/>
                  <a:gd name="connsiteX29-170423" fmla="*/ 3835603 w 5936218"/>
                  <a:gd name="connsiteY29-170424" fmla="*/ 638110 h 2711051"/>
                  <a:gd name="connsiteX30-170425" fmla="*/ 3865460 w 5936218"/>
                  <a:gd name="connsiteY30-170426" fmla="*/ 527213 h 2711051"/>
                  <a:gd name="connsiteX31-170427" fmla="*/ 3875077 w 5936218"/>
                  <a:gd name="connsiteY31-170428" fmla="*/ 535720 h 2711051"/>
                  <a:gd name="connsiteX32-170429" fmla="*/ 3877367 w 5936218"/>
                  <a:gd name="connsiteY32-170430" fmla="*/ 527213 h 2711051"/>
                  <a:gd name="connsiteX33-170431" fmla="*/ 3932151 w 5936218"/>
                  <a:gd name="connsiteY33-170432" fmla="*/ 575676 h 2711051"/>
                  <a:gd name="connsiteX34-170433" fmla="*/ 3988173 w 5936218"/>
                  <a:gd name="connsiteY34-170434" fmla="*/ 547665 h 2711051"/>
                  <a:gd name="connsiteX35-170435" fmla="*/ 3993852 w 5936218"/>
                  <a:gd name="connsiteY35-170436" fmla="*/ 550780 h 2711051"/>
                  <a:gd name="connsiteX36-170437" fmla="*/ 4000080 w 5936218"/>
                  <a:gd name="connsiteY36-170438" fmla="*/ 547665 h 2711051"/>
                  <a:gd name="connsiteX37-170439" fmla="*/ 4062426 w 5936218"/>
                  <a:gd name="connsiteY37-170440" fmla="*/ 581855 h 2711051"/>
                  <a:gd name="connsiteX38-170441" fmla="*/ 4085889 w 5936218"/>
                  <a:gd name="connsiteY38-170442" fmla="*/ 554483 h 2711051"/>
                  <a:gd name="connsiteX39-170443" fmla="*/ 4095563 w 5936218"/>
                  <a:gd name="connsiteY39-170444" fmla="*/ 557087 h 2711051"/>
                  <a:gd name="connsiteX40-170445" fmla="*/ 4097796 w 5936218"/>
                  <a:gd name="connsiteY40-170446" fmla="*/ 554483 h 2711051"/>
                  <a:gd name="connsiteX41-170447" fmla="*/ 4144150 w 5936218"/>
                  <a:gd name="connsiteY41-170448" fmla="*/ 566963 h 2711051"/>
                  <a:gd name="connsiteX42-170449" fmla="*/ 4117703 w 5936218"/>
                  <a:gd name="connsiteY42-170450" fmla="*/ 456767 h 2711051"/>
                  <a:gd name="connsiteX43-170451" fmla="*/ 4165425 w 5936218"/>
                  <a:gd name="connsiteY43-170452" fmla="*/ 402228 h 2711051"/>
                  <a:gd name="connsiteX44-170453" fmla="*/ 4175231 w 5936218"/>
                  <a:gd name="connsiteY44-170454" fmla="*/ 404629 h 2711051"/>
                  <a:gd name="connsiteX45-170455" fmla="*/ 4177332 w 5936218"/>
                  <a:gd name="connsiteY45-170456" fmla="*/ 402228 h 2711051"/>
                  <a:gd name="connsiteX46-170457" fmla="*/ 4511384 w 5936218"/>
                  <a:gd name="connsiteY46-170458" fmla="*/ 484036 h 2711051"/>
                  <a:gd name="connsiteX47-170459" fmla="*/ 4543199 w 5936218"/>
                  <a:gd name="connsiteY47-170460" fmla="*/ 554483 h 2711051"/>
                  <a:gd name="connsiteX48-170461" fmla="*/ 4639242 w 5936218"/>
                  <a:gd name="connsiteY48-170462" fmla="*/ 637125 h 2711051"/>
                  <a:gd name="connsiteX49-170463" fmla="*/ 4774445 w 5936218"/>
                  <a:gd name="connsiteY49-170464" fmla="*/ 618112 h 2711051"/>
                  <a:gd name="connsiteX50-170465" fmla="*/ 4778496 w 5936218"/>
                  <a:gd name="connsiteY50-170466" fmla="*/ 619216 h 2711051"/>
                  <a:gd name="connsiteX51-170467" fmla="*/ 4786352 w 5936218"/>
                  <a:gd name="connsiteY51-170468" fmla="*/ 618112 h 2711051"/>
                  <a:gd name="connsiteX52-170469" fmla="*/ 4861343 w 5936218"/>
                  <a:gd name="connsiteY52-170470" fmla="*/ 638564 h 2711051"/>
                  <a:gd name="connsiteX53-170471" fmla="*/ 4893158 w 5936218"/>
                  <a:gd name="connsiteY53-170472" fmla="*/ 681741 h 2711051"/>
                  <a:gd name="connsiteX54-170473" fmla="*/ 4888613 w 5936218"/>
                  <a:gd name="connsiteY54-170474" fmla="*/ 763549 h 2711051"/>
                  <a:gd name="connsiteX55-170475" fmla="*/ 4927677 w 5936218"/>
                  <a:gd name="connsiteY55-170476" fmla="*/ 788221 h 2711051"/>
                  <a:gd name="connsiteX56-170477" fmla="*/ 4967605 w 5936218"/>
                  <a:gd name="connsiteY56-170478" fmla="*/ 774912 h 2711051"/>
                  <a:gd name="connsiteX57-170479" fmla="*/ 5038051 w 5936218"/>
                  <a:gd name="connsiteY57-170480" fmla="*/ 768094 h 2711051"/>
                  <a:gd name="connsiteX58-170481" fmla="*/ 5040730 w 5936218"/>
                  <a:gd name="connsiteY58-170482" fmla="*/ 768987 h 2711051"/>
                  <a:gd name="connsiteX59-170483" fmla="*/ 5049958 w 5936218"/>
                  <a:gd name="connsiteY59-170484" fmla="*/ 768094 h 2711051"/>
                  <a:gd name="connsiteX60-170485" fmla="*/ 5114249 w 5936218"/>
                  <a:gd name="connsiteY60-170486" fmla="*/ 789525 h 2711051"/>
                  <a:gd name="connsiteX61-170487" fmla="*/ 5176671 w 5936218"/>
                  <a:gd name="connsiteY61-170488" fmla="*/ 779457 h 2711051"/>
                  <a:gd name="connsiteX62-170489" fmla="*/ 5177801 w 5936218"/>
                  <a:gd name="connsiteY62-170490" fmla="*/ 781195 h 2711051"/>
                  <a:gd name="connsiteX63-170491" fmla="*/ 5188578 w 5936218"/>
                  <a:gd name="connsiteY63-170492" fmla="*/ 779457 h 2711051"/>
                  <a:gd name="connsiteX64-170493" fmla="*/ 5243719 w 5936218"/>
                  <a:gd name="connsiteY64-170494" fmla="*/ 864288 h 2711051"/>
                  <a:gd name="connsiteX65-170495" fmla="*/ 5283477 w 5936218"/>
                  <a:gd name="connsiteY65-170496" fmla="*/ 833996 h 2711051"/>
                  <a:gd name="connsiteX66-170497" fmla="*/ 5258480 w 5936218"/>
                  <a:gd name="connsiteY66-170498" fmla="*/ 768094 h 2711051"/>
                  <a:gd name="connsiteX67-170499" fmla="*/ 5267570 w 5936218"/>
                  <a:gd name="connsiteY67-170500" fmla="*/ 720373 h 2711051"/>
                  <a:gd name="connsiteX68-170501" fmla="*/ 5278896 w 5936218"/>
                  <a:gd name="connsiteY68-170502" fmla="*/ 723422 h 2711051"/>
                  <a:gd name="connsiteX69-170503" fmla="*/ 5279477 w 5936218"/>
                  <a:gd name="connsiteY69-170504" fmla="*/ 720373 h 2711051"/>
                  <a:gd name="connsiteX70-170505" fmla="*/ 5395510 w 5936218"/>
                  <a:gd name="connsiteY70-170506" fmla="*/ 751612 h 2711051"/>
                  <a:gd name="connsiteX71-170507" fmla="*/ 5463001 w 5936218"/>
                  <a:gd name="connsiteY71-170508" fmla="*/ 747642 h 2711051"/>
                  <a:gd name="connsiteX72-170509" fmla="*/ 5464386 w 5936218"/>
                  <a:gd name="connsiteY72-170510" fmla="*/ 748261 h 2711051"/>
                  <a:gd name="connsiteX73-170511" fmla="*/ 5474909 w 5936218"/>
                  <a:gd name="connsiteY73-170512" fmla="*/ 747642 h 2711051"/>
                  <a:gd name="connsiteX74-170513" fmla="*/ 5581715 w 5936218"/>
                  <a:gd name="connsiteY74-170514" fmla="*/ 795364 h 2711051"/>
                  <a:gd name="connsiteX75-170515" fmla="*/ 5633981 w 5936218"/>
                  <a:gd name="connsiteY75-170516" fmla="*/ 838541 h 2711051"/>
                  <a:gd name="connsiteX76-170517" fmla="*/ 5720335 w 5936218"/>
                  <a:gd name="connsiteY76-170518" fmla="*/ 918077 h 2711051"/>
                  <a:gd name="connsiteX77-170519" fmla="*/ 5822595 w 5936218"/>
                  <a:gd name="connsiteY77-170520" fmla="*/ 1015793 h 2711051"/>
                  <a:gd name="connsiteX78-170521" fmla="*/ 5818051 w 5936218"/>
                  <a:gd name="connsiteY78-170522" fmla="*/ 1070332 h 2711051"/>
                  <a:gd name="connsiteX79-170523" fmla="*/ 5825679 w 5936218"/>
                  <a:gd name="connsiteY79-170524" fmla="*/ 1077960 h 2711051"/>
                  <a:gd name="connsiteX80-170525" fmla="*/ 5822051 w 5936218"/>
                  <a:gd name="connsiteY80-170526" fmla="*/ 1027155 h 2711051"/>
                  <a:gd name="connsiteX81-170527" fmla="*/ 5834092 w 5936218"/>
                  <a:gd name="connsiteY81-170528" fmla="*/ 1029028 h 2711051"/>
                  <a:gd name="connsiteX82-170529" fmla="*/ 5833958 w 5936218"/>
                  <a:gd name="connsiteY82-170530" fmla="*/ 1027155 h 2711051"/>
                  <a:gd name="connsiteX83-170531" fmla="*/ 5936219 w 5936218"/>
                  <a:gd name="connsiteY83-170532" fmla="*/ 1043062 h 2711051"/>
                  <a:gd name="connsiteX84-170533" fmla="*/ 5908949 w 5936218"/>
                  <a:gd name="connsiteY84-170534" fmla="*/ 1258947 h 2711051"/>
                  <a:gd name="connsiteX85-170535" fmla="*/ 5893042 w 5936218"/>
                  <a:gd name="connsiteY85-170536" fmla="*/ 1274854 h 2711051"/>
                  <a:gd name="connsiteX86-170537" fmla="*/ 5861227 w 5936218"/>
                  <a:gd name="connsiteY86-170538" fmla="*/ 1274854 h 2711051"/>
                  <a:gd name="connsiteX87-170539" fmla="*/ 5817506 w 5936218"/>
                  <a:gd name="connsiteY87-170540" fmla="*/ 1240767 h 2711051"/>
                  <a:gd name="connsiteX88-170541" fmla="*/ 5767511 w 5936218"/>
                  <a:gd name="connsiteY88-170542" fmla="*/ 1215770 h 2711051"/>
                  <a:gd name="connsiteX89-170543" fmla="*/ 5729132 w 5936218"/>
                  <a:gd name="connsiteY89-170544" fmla="*/ 1167751 h 2711051"/>
                  <a:gd name="connsiteX90-170545" fmla="*/ 5695337 w 5936218"/>
                  <a:gd name="connsiteY90-170546" fmla="*/ 1177138 h 2711051"/>
                  <a:gd name="connsiteX91-170547" fmla="*/ 5693366 w 5936218"/>
                  <a:gd name="connsiteY91-170548" fmla="*/ 1174378 h 2711051"/>
                  <a:gd name="connsiteX92-170549" fmla="*/ 5640799 w 5936218"/>
                  <a:gd name="connsiteY92-170550" fmla="*/ 1133961 h 2711051"/>
                  <a:gd name="connsiteX93-170551" fmla="*/ 5656705 w 5936218"/>
                  <a:gd name="connsiteY93-170552" fmla="*/ 1177138 h 2711051"/>
                  <a:gd name="connsiteX94-170553" fmla="*/ 5586259 w 5936218"/>
                  <a:gd name="connsiteY94-170554" fmla="*/ 1252129 h 2711051"/>
                  <a:gd name="connsiteX95-170555" fmla="*/ 5575676 w 5936218"/>
                  <a:gd name="connsiteY95-170556" fmla="*/ 1251121 h 2711051"/>
                  <a:gd name="connsiteX96-170557" fmla="*/ 5539436 w 5936218"/>
                  <a:gd name="connsiteY96-170558" fmla="*/ 1248804 h 2711051"/>
                  <a:gd name="connsiteX97-170559" fmla="*/ 5593077 w 5936218"/>
                  <a:gd name="connsiteY97-170560" fmla="*/ 1354390 h 2711051"/>
                  <a:gd name="connsiteX98-170561" fmla="*/ 5613529 w 5936218"/>
                  <a:gd name="connsiteY98-170562" fmla="*/ 1413474 h 2711051"/>
                  <a:gd name="connsiteX99-170563" fmla="*/ 5608984 w 5936218"/>
                  <a:gd name="connsiteY99-170564" fmla="*/ 1436199 h 2711051"/>
                  <a:gd name="connsiteX100-170565" fmla="*/ 5597799 w 5936218"/>
                  <a:gd name="connsiteY100-170566" fmla="*/ 1432590 h 2711051"/>
                  <a:gd name="connsiteX101-170567" fmla="*/ 5534271 w 5936218"/>
                  <a:gd name="connsiteY101-170568" fmla="*/ 1415939 h 2711051"/>
                  <a:gd name="connsiteX102-170569" fmla="*/ 5436277 w 5936218"/>
                  <a:gd name="connsiteY102-170570" fmla="*/ 1472558 h 2711051"/>
                  <a:gd name="connsiteX103-170571" fmla="*/ 5397645 w 5936218"/>
                  <a:gd name="connsiteY103-170572" fmla="*/ 1483921 h 2711051"/>
                  <a:gd name="connsiteX104-170573" fmla="*/ 5345378 w 5936218"/>
                  <a:gd name="connsiteY104-170574" fmla="*/ 1538460 h 2711051"/>
                  <a:gd name="connsiteX105-170575" fmla="*/ 5290839 w 5936218"/>
                  <a:gd name="connsiteY105-170576" fmla="*/ 1586181 h 2711051"/>
                  <a:gd name="connsiteX106-170577" fmla="*/ 5274932 w 5936218"/>
                  <a:gd name="connsiteY106-170578" fmla="*/ 1617996 h 2711051"/>
                  <a:gd name="connsiteX107-170579" fmla="*/ 5267238 w 5936218"/>
                  <a:gd name="connsiteY107-170580" fmla="*/ 1609569 h 2711051"/>
                  <a:gd name="connsiteX108-170581" fmla="*/ 5263025 w 5936218"/>
                  <a:gd name="connsiteY108-170582" fmla="*/ 1617996 h 2711051"/>
                  <a:gd name="connsiteX109-170583" fmla="*/ 5219538 w 5936218"/>
                  <a:gd name="connsiteY109-170584" fmla="*/ 1570368 h 2711051"/>
                  <a:gd name="connsiteX110-170585" fmla="*/ 5129494 w 5936218"/>
                  <a:gd name="connsiteY110-170586" fmla="*/ 1624813 h 2711051"/>
                  <a:gd name="connsiteX111-170587" fmla="*/ 5126389 w 5936218"/>
                  <a:gd name="connsiteY111-170588" fmla="*/ 1619491 h 2711051"/>
                  <a:gd name="connsiteX112-170589" fmla="*/ 5117587 w 5936218"/>
                  <a:gd name="connsiteY112-170590" fmla="*/ 1624813 h 2711051"/>
                  <a:gd name="connsiteX113-170591" fmla="*/ 5105544 w 5936218"/>
                  <a:gd name="connsiteY113-170592" fmla="*/ 1604167 h 2711051"/>
                  <a:gd name="connsiteX114-170593" fmla="*/ 5074955 w 5936218"/>
                  <a:gd name="connsiteY114-170594" fmla="*/ 1629358 h 2711051"/>
                  <a:gd name="connsiteX115-170595" fmla="*/ 5065718 w 5936218"/>
                  <a:gd name="connsiteY115-170596" fmla="*/ 1627159 h 2711051"/>
                  <a:gd name="connsiteX116-170597" fmla="*/ 5063048 w 5936218"/>
                  <a:gd name="connsiteY116-170598" fmla="*/ 1629358 h 2711051"/>
                  <a:gd name="connsiteX117-170599" fmla="*/ 5026594 w 5936218"/>
                  <a:gd name="connsiteY117-170600" fmla="*/ 1620679 h 2711051"/>
                  <a:gd name="connsiteX118-170601" fmla="*/ 5015871 w 5936218"/>
                  <a:gd name="connsiteY118-170602" fmla="*/ 1665718 h 2711051"/>
                  <a:gd name="connsiteX119-170603" fmla="*/ 4974967 w 5936218"/>
                  <a:gd name="connsiteY119-170604" fmla="*/ 1731619 h 2711051"/>
                  <a:gd name="connsiteX120-170605" fmla="*/ 4974967 w 5936218"/>
                  <a:gd name="connsiteY120-170606" fmla="*/ 1763434 h 2711051"/>
                  <a:gd name="connsiteX121-170607" fmla="*/ 5011326 w 5936218"/>
                  <a:gd name="connsiteY121-170608" fmla="*/ 1877057 h 2711051"/>
                  <a:gd name="connsiteX122-170609" fmla="*/ 4999419 w 5936218"/>
                  <a:gd name="connsiteY122-170610" fmla="*/ 1877057 h 2711051"/>
                  <a:gd name="connsiteX123-170611" fmla="*/ 4974967 w 5936218"/>
                  <a:gd name="connsiteY123-170612" fmla="*/ 1877057 h 2711051"/>
                  <a:gd name="connsiteX124-170613" fmla="*/ 4963605 w 5936218"/>
                  <a:gd name="connsiteY124-170614" fmla="*/ 1929323 h 2711051"/>
                  <a:gd name="connsiteX125-170615" fmla="*/ 4974967 w 5936218"/>
                  <a:gd name="connsiteY125-170616" fmla="*/ 1956593 h 2711051"/>
                  <a:gd name="connsiteX126-170617" fmla="*/ 4909065 w 5936218"/>
                  <a:gd name="connsiteY126-170618" fmla="*/ 1990680 h 2711051"/>
                  <a:gd name="connsiteX127-170619" fmla="*/ 4897703 w 5936218"/>
                  <a:gd name="connsiteY127-170620" fmla="*/ 2058854 h 2711051"/>
                  <a:gd name="connsiteX128-170621" fmla="*/ 4845437 w 5936218"/>
                  <a:gd name="connsiteY128-170622" fmla="*/ 2074761 h 2711051"/>
                  <a:gd name="connsiteX129-170623" fmla="*/ 4834074 w 5936218"/>
                  <a:gd name="connsiteY129-170624" fmla="*/ 2133845 h 2711051"/>
                  <a:gd name="connsiteX130-170625" fmla="*/ 4779535 w 5936218"/>
                  <a:gd name="connsiteY130-170626" fmla="*/ 2192929 h 2711051"/>
                  <a:gd name="connsiteX131-170627" fmla="*/ 4777225 w 5936218"/>
                  <a:gd name="connsiteY131-170628" fmla="*/ 2182533 h 2711051"/>
                  <a:gd name="connsiteX132-170629" fmla="*/ 4767628 w 5936218"/>
                  <a:gd name="connsiteY132-170630" fmla="*/ 2192929 h 2711051"/>
                  <a:gd name="connsiteX133-170631" fmla="*/ 4758538 w 5936218"/>
                  <a:gd name="connsiteY133-170632" fmla="*/ 2152025 h 2711051"/>
                  <a:gd name="connsiteX134-170633" fmla="*/ 4742631 w 5936218"/>
                  <a:gd name="connsiteY134-170634" fmla="*/ 2065671 h 2711051"/>
                  <a:gd name="connsiteX135-170635" fmla="*/ 4715361 w 5936218"/>
                  <a:gd name="connsiteY135-170636" fmla="*/ 1924779 h 2711051"/>
                  <a:gd name="connsiteX136-170637" fmla="*/ 4735813 w 5936218"/>
                  <a:gd name="connsiteY136-170638" fmla="*/ 1833880 h 2711051"/>
                  <a:gd name="connsiteX137-170639" fmla="*/ 4767628 w 5936218"/>
                  <a:gd name="connsiteY137-170640" fmla="*/ 1790703 h 2711051"/>
                  <a:gd name="connsiteX138-170641" fmla="*/ 4767628 w 5936218"/>
                  <a:gd name="connsiteY138-170642" fmla="*/ 1763434 h 2711051"/>
                  <a:gd name="connsiteX139-170643" fmla="*/ 4826712 w 5936218"/>
                  <a:gd name="connsiteY139-170644" fmla="*/ 1747526 h 2711051"/>
                  <a:gd name="connsiteX140-170645" fmla="*/ 4892613 w 5936218"/>
                  <a:gd name="connsiteY140-170646" fmla="*/ 1656628 h 2711051"/>
                  <a:gd name="connsiteX141-170647" fmla="*/ 4956243 w 5936218"/>
                  <a:gd name="connsiteY141-170648" fmla="*/ 1581637 h 2711051"/>
                  <a:gd name="connsiteX142-170649" fmla="*/ 5022143 w 5936218"/>
                  <a:gd name="connsiteY142-170650" fmla="*/ 1522552 h 2711051"/>
                  <a:gd name="connsiteX143-170651" fmla="*/ 5046694 w 5936218"/>
                  <a:gd name="connsiteY143-170652" fmla="*/ 1415425 h 2711051"/>
                  <a:gd name="connsiteX144-170653" fmla="*/ 5015871 w 5936218"/>
                  <a:gd name="connsiteY144-170654" fmla="*/ 1420292 h 2711051"/>
                  <a:gd name="connsiteX145-170655" fmla="*/ 4995419 w 5936218"/>
                  <a:gd name="connsiteY145-170656" fmla="*/ 1483921 h 2711051"/>
                  <a:gd name="connsiteX146-170657" fmla="*/ 4904521 w 5936218"/>
                  <a:gd name="connsiteY146-170658" fmla="*/ 1570274 h 2711051"/>
                  <a:gd name="connsiteX147-170659" fmla="*/ 4901708 w 5936218"/>
                  <a:gd name="connsiteY147-170660" fmla="*/ 1561634 h 2711051"/>
                  <a:gd name="connsiteX148-170661" fmla="*/ 4892613 w 5936218"/>
                  <a:gd name="connsiteY148-170662" fmla="*/ 1570274 h 2711051"/>
                  <a:gd name="connsiteX149-170663" fmla="*/ 4861835 w 5936218"/>
                  <a:gd name="connsiteY149-170664" fmla="*/ 1475740 h 2711051"/>
                  <a:gd name="connsiteX150-170665" fmla="*/ 4779535 w 5936218"/>
                  <a:gd name="connsiteY150-170666" fmla="*/ 1499828 h 2711051"/>
                  <a:gd name="connsiteX151-170667" fmla="*/ 4684091 w 5936218"/>
                  <a:gd name="connsiteY151-170668" fmla="*/ 1624813 h 2711051"/>
                  <a:gd name="connsiteX152-170669" fmla="*/ 4715906 w 5936218"/>
                  <a:gd name="connsiteY152-170670" fmla="*/ 1672535 h 2711051"/>
                  <a:gd name="connsiteX153-170671" fmla="*/ 4636369 w 5936218"/>
                  <a:gd name="connsiteY153-170672" fmla="*/ 1688442 h 2711051"/>
                  <a:gd name="connsiteX154-170673" fmla="*/ 4577285 w 5936218"/>
                  <a:gd name="connsiteY154-170674" fmla="*/ 1692987 h 2711051"/>
                  <a:gd name="connsiteX155-170675" fmla="*/ 4577373 w 5936218"/>
                  <a:gd name="connsiteY155-170676" fmla="*/ 1692065 h 2711051"/>
                  <a:gd name="connsiteX156-170677" fmla="*/ 4565379 w 5936218"/>
                  <a:gd name="connsiteY156-170678" fmla="*/ 1692987 h 2711051"/>
                  <a:gd name="connsiteX157-170679" fmla="*/ 4569923 w 5936218"/>
                  <a:gd name="connsiteY157-170680" fmla="*/ 1645266 h 2711051"/>
                  <a:gd name="connsiteX158-170681" fmla="*/ 4520081 w 5936218"/>
                  <a:gd name="connsiteY158-170682" fmla="*/ 1635680 h 2711051"/>
                  <a:gd name="connsiteX159-170683" fmla="*/ 4475025 w 5936218"/>
                  <a:gd name="connsiteY159-170684" fmla="*/ 1665718 h 2711051"/>
                  <a:gd name="connsiteX160-170685" fmla="*/ 4464394 w 5936218"/>
                  <a:gd name="connsiteY160-170686" fmla="*/ 1664867 h 2711051"/>
                  <a:gd name="connsiteX161-170687" fmla="*/ 4463118 w 5936218"/>
                  <a:gd name="connsiteY161-170688" fmla="*/ 1665718 h 2711051"/>
                  <a:gd name="connsiteX162-170689" fmla="*/ 4357637 w 5936218"/>
                  <a:gd name="connsiteY162-170690" fmla="*/ 1657279 h 2711051"/>
                  <a:gd name="connsiteX163-170691" fmla="*/ 4243233 w 5936218"/>
                  <a:gd name="connsiteY163-170692" fmla="*/ 1677080 h 2711051"/>
                  <a:gd name="connsiteX164-170693" fmla="*/ 4125065 w 5936218"/>
                  <a:gd name="connsiteY164-170694" fmla="*/ 1811155 h 2711051"/>
                  <a:gd name="connsiteX165-170695" fmla="*/ 4106341 w 5936218"/>
                  <a:gd name="connsiteY165-170696" fmla="*/ 1995225 h 2711051"/>
                  <a:gd name="connsiteX166-170697" fmla="*/ 4161425 w 5936218"/>
                  <a:gd name="connsiteY166-170698" fmla="*/ 2333822 h 2711051"/>
                  <a:gd name="connsiteX167-170699" fmla="*/ 4109158 w 5936218"/>
                  <a:gd name="connsiteY167-170700" fmla="*/ 2413358 h 2711051"/>
                  <a:gd name="connsiteX168-170701" fmla="*/ 4097796 w 5936218"/>
                  <a:gd name="connsiteY168-170702" fmla="*/ 2451990 h 2711051"/>
                  <a:gd name="connsiteX169-170703" fmla="*/ 4043257 w 5936218"/>
                  <a:gd name="connsiteY169-170704" fmla="*/ 2511074 h 2711051"/>
                  <a:gd name="connsiteX170-170705" fmla="*/ 3995535 w 5936218"/>
                  <a:gd name="connsiteY170-170706" fmla="*/ 2570158 h 2711051"/>
                  <a:gd name="connsiteX171-170707" fmla="*/ 3975083 w 5936218"/>
                  <a:gd name="connsiteY171-170708" fmla="*/ 2601973 h 2711051"/>
                  <a:gd name="connsiteX172-170709" fmla="*/ 3925089 w 5936218"/>
                  <a:gd name="connsiteY172-170710" fmla="*/ 2629242 h 2711051"/>
                  <a:gd name="connsiteX173-170711" fmla="*/ 3913182 w 5936218"/>
                  <a:gd name="connsiteY173-170712" fmla="*/ 2629242 h 2711051"/>
                  <a:gd name="connsiteX174-170713" fmla="*/ 3904637 w 5936218"/>
                  <a:gd name="connsiteY174-170714" fmla="*/ 2629242 h 2711051"/>
                  <a:gd name="connsiteX175-170715" fmla="*/ 3892729 w 5936218"/>
                  <a:gd name="connsiteY175-170716" fmla="*/ 2629242 h 2711051"/>
                  <a:gd name="connsiteX176-170717" fmla="*/ 3829645 w 5936218"/>
                  <a:gd name="connsiteY176-170718" fmla="*/ 2640605 h 2711051"/>
                  <a:gd name="connsiteX177-170719" fmla="*/ 3822828 w 5936218"/>
                  <a:gd name="connsiteY177-170720" fmla="*/ 2661057 h 2711051"/>
                  <a:gd name="connsiteX178-170721" fmla="*/ 3818283 w 5936218"/>
                  <a:gd name="connsiteY178-170722" fmla="*/ 2651967 h 2711051"/>
                  <a:gd name="connsiteX179-170723" fmla="*/ 3818283 w 5936218"/>
                  <a:gd name="connsiteY179-170724" fmla="*/ 2640241 h 2711051"/>
                  <a:gd name="connsiteX180-170725" fmla="*/ 3849553 w 5936218"/>
                  <a:gd name="connsiteY180-170726" fmla="*/ 2499712 h 2711051"/>
                  <a:gd name="connsiteX181-170727" fmla="*/ 3858814 w 5936218"/>
                  <a:gd name="connsiteY181-170728" fmla="*/ 2501917 h 2711051"/>
                  <a:gd name="connsiteX182-170729" fmla="*/ 3861460 w 5936218"/>
                  <a:gd name="connsiteY182-170730" fmla="*/ 2499712 h 2711051"/>
                  <a:gd name="connsiteX183-170731" fmla="*/ 3898487 w 5936218"/>
                  <a:gd name="connsiteY183-170732" fmla="*/ 2508528 h 2711051"/>
                  <a:gd name="connsiteX184-170733" fmla="*/ 3919999 w 5936218"/>
                  <a:gd name="connsiteY184-170734" fmla="*/ 2463353 h 2711051"/>
                  <a:gd name="connsiteX185-170735" fmla="*/ 3935906 w 5936218"/>
                  <a:gd name="connsiteY185-170736" fmla="*/ 2404268 h 2711051"/>
                  <a:gd name="connsiteX186-170737" fmla="*/ 3947269 w 5936218"/>
                  <a:gd name="connsiteY186-170738" fmla="*/ 2381544 h 2711051"/>
                  <a:gd name="connsiteX187-170739" fmla="*/ 3966292 w 5936218"/>
                  <a:gd name="connsiteY187-170740" fmla="*/ 2337156 h 2711051"/>
                  <a:gd name="connsiteX188-170741" fmla="*/ 3915999 w 5936218"/>
                  <a:gd name="connsiteY188-170742" fmla="*/ 2349729 h 2711051"/>
                  <a:gd name="connsiteX189-170743" fmla="*/ 3888729 w 5936218"/>
                  <a:gd name="connsiteY189-170744" fmla="*/ 2372454 h 2711051"/>
                  <a:gd name="connsiteX190-170745" fmla="*/ 3876822 w 5936218"/>
                  <a:gd name="connsiteY190-170746" fmla="*/ 2372454 h 2711051"/>
                  <a:gd name="connsiteX191-170747" fmla="*/ 3829645 w 5936218"/>
                  <a:gd name="connsiteY191-170748" fmla="*/ 2372454 h 2711051"/>
                  <a:gd name="connsiteX192-170749" fmla="*/ 3817738 w 5936218"/>
                  <a:gd name="connsiteY192-170750" fmla="*/ 2372454 h 2711051"/>
                  <a:gd name="connsiteX193-170751" fmla="*/ 3801831 w 5936218"/>
                  <a:gd name="connsiteY193-170752" fmla="*/ 2317915 h 2711051"/>
                  <a:gd name="connsiteX194-170753" fmla="*/ 3758654 w 5936218"/>
                  <a:gd name="connsiteY194-170754" fmla="*/ 2279283 h 2711051"/>
                  <a:gd name="connsiteX195-170755" fmla="*/ 3692753 w 5936218"/>
                  <a:gd name="connsiteY195-170756" fmla="*/ 2263376 h 2711051"/>
                  <a:gd name="connsiteX196-170757" fmla="*/ 3683663 w 5936218"/>
                  <a:gd name="connsiteY196-170758" fmla="*/ 2204292 h 2711051"/>
                  <a:gd name="connsiteX197-170759" fmla="*/ 3672301 w 5936218"/>
                  <a:gd name="connsiteY197-170760" fmla="*/ 2172477 h 2711051"/>
                  <a:gd name="connsiteX198-170761" fmla="*/ 3656393 w 5936218"/>
                  <a:gd name="connsiteY198-170762" fmla="*/ 2145208 h 2711051"/>
                  <a:gd name="connsiteX199-170763" fmla="*/ 3633669 w 5936218"/>
                  <a:gd name="connsiteY199-170764" fmla="*/ 2086123 h 2711051"/>
                  <a:gd name="connsiteX200-170765" fmla="*/ 3601854 w 5936218"/>
                  <a:gd name="connsiteY200-170766" fmla="*/ 2065671 h 2711051"/>
                  <a:gd name="connsiteX201-170767" fmla="*/ 3545995 w 5936218"/>
                  <a:gd name="connsiteY201-170768" fmla="*/ 2044187 h 2711051"/>
                  <a:gd name="connsiteX202-170769" fmla="*/ 3506955 w 5936218"/>
                  <a:gd name="connsiteY202-170770" fmla="*/ 2049764 h 2711051"/>
                  <a:gd name="connsiteX203-170771" fmla="*/ 3463779 w 5936218"/>
                  <a:gd name="connsiteY203-170772" fmla="*/ 2058854 h 2711051"/>
                  <a:gd name="connsiteX204-170773" fmla="*/ 3431964 w 5936218"/>
                  <a:gd name="connsiteY204-170774" fmla="*/ 2086123 h 2711051"/>
                  <a:gd name="connsiteX205-170775" fmla="*/ 3452416 w 5936218"/>
                  <a:gd name="connsiteY205-170776" fmla="*/ 2102031 h 2711051"/>
                  <a:gd name="connsiteX206-170777" fmla="*/ 3452416 w 5936218"/>
                  <a:gd name="connsiteY206-170778" fmla="*/ 2133845 h 2711051"/>
                  <a:gd name="connsiteX207-170779" fmla="*/ 1811153 w 5936218"/>
                  <a:gd name="connsiteY207-170780" fmla="*/ 1999770 h 2711051"/>
                  <a:gd name="connsiteX208-170781" fmla="*/ 1748069 w 5936218"/>
                  <a:gd name="connsiteY208-170782" fmla="*/ 2038402 h 2711051"/>
                  <a:gd name="connsiteX209-170783" fmla="*/ 1711709 w 5936218"/>
                  <a:gd name="connsiteY209-170784" fmla="*/ 2042947 h 2711051"/>
                  <a:gd name="connsiteX210-170785" fmla="*/ 1711926 w 5936218"/>
                  <a:gd name="connsiteY210-170786" fmla="*/ 2041431 h 2711051"/>
                  <a:gd name="connsiteX211-170787" fmla="*/ 1699803 w 5936218"/>
                  <a:gd name="connsiteY211-170788" fmla="*/ 2042947 h 2711051"/>
                  <a:gd name="connsiteX212-170789" fmla="*/ 1704347 w 5936218"/>
                  <a:gd name="connsiteY212-170790" fmla="*/ 2011132 h 2711051"/>
                  <a:gd name="connsiteX213-170791" fmla="*/ 1662460 w 5936218"/>
                  <a:gd name="connsiteY213-170792" fmla="*/ 1993181 h 2711051"/>
                  <a:gd name="connsiteX214-170793" fmla="*/ 1629901 w 5936218"/>
                  <a:gd name="connsiteY214-170794" fmla="*/ 2006587 h 2711051"/>
                  <a:gd name="connsiteX215-170795" fmla="*/ 1629300 w 5936218"/>
                  <a:gd name="connsiteY215-170796" fmla="*/ 2001932 h 2711051"/>
                  <a:gd name="connsiteX216-170797" fmla="*/ 1617994 w 5936218"/>
                  <a:gd name="connsiteY216-170798" fmla="*/ 2006587 h 2711051"/>
                  <a:gd name="connsiteX217-170799" fmla="*/ 1608904 w 5936218"/>
                  <a:gd name="connsiteY217-170800" fmla="*/ 1936141 h 2711051"/>
                  <a:gd name="connsiteX218-170801" fmla="*/ 1552684 w 5936218"/>
                  <a:gd name="connsiteY218-170802" fmla="*/ 1926448 h 2711051"/>
                  <a:gd name="connsiteX219-170803" fmla="*/ 1518550 w 5936218"/>
                  <a:gd name="connsiteY219-170804" fmla="*/ 1952048 h 2711051"/>
                  <a:gd name="connsiteX220-170805" fmla="*/ 1425379 w 5936218"/>
                  <a:gd name="connsiteY220-170806" fmla="*/ 1972500 h 2711051"/>
                  <a:gd name="connsiteX221-170807" fmla="*/ 1409472 w 5936218"/>
                  <a:gd name="connsiteY221-170808" fmla="*/ 1990680 h 2711051"/>
                  <a:gd name="connsiteX222-170809" fmla="*/ 1270852 w 5936218"/>
                  <a:gd name="connsiteY222-170810" fmla="*/ 2011132 h 2711051"/>
                  <a:gd name="connsiteX223-170811" fmla="*/ 1254945 w 5936218"/>
                  <a:gd name="connsiteY223-170812" fmla="*/ 2031584 h 2711051"/>
                  <a:gd name="connsiteX224-170813" fmla="*/ 1282214 w 5936218"/>
                  <a:gd name="connsiteY224-170814" fmla="*/ 2074761 h 2711051"/>
                  <a:gd name="connsiteX225-170815" fmla="*/ 1243582 w 5936218"/>
                  <a:gd name="connsiteY225-170816" fmla="*/ 2090668 h 2711051"/>
                  <a:gd name="connsiteX226-170817" fmla="*/ 1254945 w 5936218"/>
                  <a:gd name="connsiteY226-170818" fmla="*/ 2108848 h 2711051"/>
                  <a:gd name="connsiteX227-170819" fmla="*/ 1216313 w 5936218"/>
                  <a:gd name="connsiteY227-170820" fmla="*/ 2133845 h 2711051"/>
                  <a:gd name="connsiteX228-170821" fmla="*/ 1275397 w 5936218"/>
                  <a:gd name="connsiteY228-170822" fmla="*/ 2177022 h 2711051"/>
                  <a:gd name="connsiteX229-170823" fmla="*/ 1270852 w 5936218"/>
                  <a:gd name="connsiteY229-170824" fmla="*/ 2204292 h 2711051"/>
                  <a:gd name="connsiteX230-170825" fmla="*/ 1259108 w 5936218"/>
                  <a:gd name="connsiteY230-170826" fmla="*/ 2203313 h 2711051"/>
                  <a:gd name="connsiteX231-170827" fmla="*/ 1258945 w 5936218"/>
                  <a:gd name="connsiteY231-170828" fmla="*/ 2204292 h 2711051"/>
                  <a:gd name="connsiteX232-170829" fmla="*/ 1215644 w 5936218"/>
                  <a:gd name="connsiteY232-170830" fmla="*/ 2200683 h 2711051"/>
                  <a:gd name="connsiteX233-170831" fmla="*/ 1204950 w 5936218"/>
                  <a:gd name="connsiteY233-170832" fmla="*/ 2215654 h 2711051"/>
                  <a:gd name="connsiteX234-170833" fmla="*/ 1196495 w 5936218"/>
                  <a:gd name="connsiteY234-170834" fmla="*/ 2210822 h 2711051"/>
                  <a:gd name="connsiteX235-170835" fmla="*/ 1193043 w 5936218"/>
                  <a:gd name="connsiteY235-170836" fmla="*/ 2215654 h 2711051"/>
                  <a:gd name="connsiteX236-170837" fmla="*/ 1145322 w 5936218"/>
                  <a:gd name="connsiteY236-170838" fmla="*/ 2188384 h 2711051"/>
                  <a:gd name="connsiteX237-170839" fmla="*/ 1098145 w 5936218"/>
                  <a:gd name="connsiteY237-170840" fmla="*/ 2188384 h 2711051"/>
                  <a:gd name="connsiteX238-170841" fmla="*/ 1061785 w 5936218"/>
                  <a:gd name="connsiteY238-170842" fmla="*/ 2215654 h 2711051"/>
                  <a:gd name="connsiteX239-170843" fmla="*/ 1055322 w 5936218"/>
                  <a:gd name="connsiteY239-170844" fmla="*/ 2211571 h 2711051"/>
                  <a:gd name="connsiteX240-170845" fmla="*/ 1049878 w 5936218"/>
                  <a:gd name="connsiteY240-170846" fmla="*/ 2215654 h 2711051"/>
                  <a:gd name="connsiteX241-170847" fmla="*/ 1006701 w 5936218"/>
                  <a:gd name="connsiteY241-170848" fmla="*/ 2188384 h 2711051"/>
                  <a:gd name="connsiteX242-170849" fmla="*/ 924893 w 5936218"/>
                  <a:gd name="connsiteY242-170850" fmla="*/ 2152025 h 2711051"/>
                  <a:gd name="connsiteX243-170851" fmla="*/ 877716 w 5936218"/>
                  <a:gd name="connsiteY243-170852" fmla="*/ 2152025 h 2711051"/>
                  <a:gd name="connsiteX244-170853" fmla="*/ 802724 w 5936218"/>
                  <a:gd name="connsiteY244-170854" fmla="*/ 2215654 h 2711051"/>
                  <a:gd name="connsiteX245-170855" fmla="*/ 798179 w 5936218"/>
                  <a:gd name="connsiteY245-170856" fmla="*/ 2258831 h 2711051"/>
                  <a:gd name="connsiteX246-170857" fmla="*/ 787406 w 5936218"/>
                  <a:gd name="connsiteY246-170858" fmla="*/ 2248058 h 2711051"/>
                  <a:gd name="connsiteX247-170859" fmla="*/ 786272 w 5936218"/>
                  <a:gd name="connsiteY247-170860" fmla="*/ 2258831 h 2711051"/>
                  <a:gd name="connsiteX248-170861" fmla="*/ 756063 w 5936218"/>
                  <a:gd name="connsiteY248-170862" fmla="*/ 2228621 h 2711051"/>
                  <a:gd name="connsiteX249-170863" fmla="*/ 732278 w 5936218"/>
                  <a:gd name="connsiteY249-170864" fmla="*/ 2286100 h 2711051"/>
                  <a:gd name="connsiteX250-170865" fmla="*/ 743640 w 5936218"/>
                  <a:gd name="connsiteY250-170866" fmla="*/ 2295190 h 2711051"/>
                  <a:gd name="connsiteX251-170867" fmla="*/ 723188 w 5936218"/>
                  <a:gd name="connsiteY251-170868" fmla="*/ 2338367 h 2711051"/>
                  <a:gd name="connsiteX252-170869" fmla="*/ 747026 w 5936218"/>
                  <a:gd name="connsiteY252-170870" fmla="*/ 2375208 h 2711051"/>
                  <a:gd name="connsiteX253-170871" fmla="*/ 763548 w 5936218"/>
                  <a:gd name="connsiteY253-170872" fmla="*/ 2372454 h 2711051"/>
                  <a:gd name="connsiteX254-170873" fmla="*/ 764871 w 5936218"/>
                  <a:gd name="connsiteY254-170874" fmla="*/ 2374218 h 2711051"/>
                  <a:gd name="connsiteX255-170875" fmla="*/ 775455 w 5936218"/>
                  <a:gd name="connsiteY255-170876" fmla="*/ 2372454 h 2711051"/>
                  <a:gd name="connsiteX256-170877" fmla="*/ 802724 w 5936218"/>
                  <a:gd name="connsiteY256-170878" fmla="*/ 2408813 h 2711051"/>
                  <a:gd name="connsiteX257-170879" fmla="*/ 798179 w 5936218"/>
                  <a:gd name="connsiteY257-170880" fmla="*/ 2436083 h 2711051"/>
                  <a:gd name="connsiteX258-170881" fmla="*/ 818632 w 5936218"/>
                  <a:gd name="connsiteY258-170882" fmla="*/ 2447445 h 2711051"/>
                  <a:gd name="connsiteX259-170883" fmla="*/ 802724 w 5936218"/>
                  <a:gd name="connsiteY259-170884" fmla="*/ 2479260 h 2711051"/>
                  <a:gd name="connsiteX260-170885" fmla="*/ 766365 w 5936218"/>
                  <a:gd name="connsiteY260-170886" fmla="*/ 2483805 h 2711051"/>
                  <a:gd name="connsiteX261-170887" fmla="*/ 727733 w 5936218"/>
                  <a:gd name="connsiteY261-170888" fmla="*/ 2542889 h 2711051"/>
                  <a:gd name="connsiteX262-170889" fmla="*/ 759548 w 5936218"/>
                  <a:gd name="connsiteY262-170890" fmla="*/ 2586066 h 2711051"/>
                  <a:gd name="connsiteX263-170891" fmla="*/ 759548 w 5936218"/>
                  <a:gd name="connsiteY263-170892" fmla="*/ 2624697 h 2711051"/>
                  <a:gd name="connsiteX264-170893" fmla="*/ 798179 w 5936218"/>
                  <a:gd name="connsiteY264-170894" fmla="*/ 2683782 h 2711051"/>
                  <a:gd name="connsiteX265-170895" fmla="*/ 775455 w 5936218"/>
                  <a:gd name="connsiteY265-170896" fmla="*/ 2699689 h 2711051"/>
                  <a:gd name="connsiteX266-170897" fmla="*/ 770910 w 5936218"/>
                  <a:gd name="connsiteY266-170898" fmla="*/ 2711051 h 2711051"/>
                  <a:gd name="connsiteX267-170899" fmla="*/ 759003 w 5936218"/>
                  <a:gd name="connsiteY267-170900" fmla="*/ 2711051 h 2711051"/>
                  <a:gd name="connsiteX268-170901" fmla="*/ 755003 w 5936218"/>
                  <a:gd name="connsiteY268-170902" fmla="*/ 2711051 h 2711051"/>
                  <a:gd name="connsiteX269-170903" fmla="*/ 743096 w 5936218"/>
                  <a:gd name="connsiteY269-170904" fmla="*/ 2711051 h 2711051"/>
                  <a:gd name="connsiteX270-170905" fmla="*/ 715826 w 5936218"/>
                  <a:gd name="connsiteY270-170906" fmla="*/ 2676964 h 2711051"/>
                  <a:gd name="connsiteX271-170907" fmla="*/ 704464 w 5936218"/>
                  <a:gd name="connsiteY271-170908" fmla="*/ 2676964 h 2711051"/>
                  <a:gd name="connsiteX272-170909" fmla="*/ 684012 w 5936218"/>
                  <a:gd name="connsiteY272-170910" fmla="*/ 2667874 h 2711051"/>
                  <a:gd name="connsiteX273-170911" fmla="*/ 672649 w 5936218"/>
                  <a:gd name="connsiteY273-170912" fmla="*/ 2645150 h 2711051"/>
                  <a:gd name="connsiteX274-170913" fmla="*/ 645222 w 5936218"/>
                  <a:gd name="connsiteY274-170914" fmla="*/ 2637313 h 2711051"/>
                  <a:gd name="connsiteX275-170915" fmla="*/ 625472 w 5936218"/>
                  <a:gd name="connsiteY275-170916" fmla="*/ 2640605 h 2711051"/>
                  <a:gd name="connsiteX276-170917" fmla="*/ 623771 w 5936218"/>
                  <a:gd name="connsiteY276-170918" fmla="*/ 2638904 h 2711051"/>
                  <a:gd name="connsiteX277-170919" fmla="*/ 613565 w 5936218"/>
                  <a:gd name="connsiteY277-170920" fmla="*/ 2640605 h 2711051"/>
                  <a:gd name="connsiteX278-170921" fmla="*/ 609020 w 5936218"/>
                  <a:gd name="connsiteY278-170922" fmla="*/ 2636060 h 2711051"/>
                  <a:gd name="connsiteX279-170923" fmla="*/ 559026 w 5936218"/>
                  <a:gd name="connsiteY279-170924" fmla="*/ 2608790 h 2711051"/>
                  <a:gd name="connsiteX280-170925" fmla="*/ 506760 w 5936218"/>
                  <a:gd name="connsiteY280-170926" fmla="*/ 2601973 h 2711051"/>
                  <a:gd name="connsiteX281-170927" fmla="*/ 483280 w 5936218"/>
                  <a:gd name="connsiteY281-170928" fmla="*/ 2595264 h 2711051"/>
                  <a:gd name="connsiteX282-170929" fmla="*/ 480035 w 5936218"/>
                  <a:gd name="connsiteY282-170930" fmla="*/ 2597428 h 2711051"/>
                  <a:gd name="connsiteX283-170931" fmla="*/ 475042 w 5936218"/>
                  <a:gd name="connsiteY283-170932" fmla="*/ 2592910 h 2711051"/>
                  <a:gd name="connsiteX284-170933" fmla="*/ 474945 w 5936218"/>
                  <a:gd name="connsiteY284-170934" fmla="*/ 2592883 h 2711051"/>
                  <a:gd name="connsiteX285-170935" fmla="*/ 468128 w 5936218"/>
                  <a:gd name="connsiteY285-170936" fmla="*/ 2597428 h 2711051"/>
                  <a:gd name="connsiteX286-170937" fmla="*/ 420406 w 5936218"/>
                  <a:gd name="connsiteY286-170938" fmla="*/ 2554251 h 2711051"/>
                  <a:gd name="connsiteX287-170939" fmla="*/ 381774 w 5936218"/>
                  <a:gd name="connsiteY287-170940" fmla="*/ 2538344 h 2711051"/>
                  <a:gd name="connsiteX288-170941" fmla="*/ 349960 w 5936218"/>
                  <a:gd name="connsiteY288-170942" fmla="*/ 2506529 h 2711051"/>
                  <a:gd name="connsiteX289-170943" fmla="*/ 377229 w 5936218"/>
                  <a:gd name="connsiteY289-170944" fmla="*/ 2499712 h 2711051"/>
                  <a:gd name="connsiteX290-170945" fmla="*/ 404499 w 5936218"/>
                  <a:gd name="connsiteY290-170946" fmla="*/ 2451990 h 2711051"/>
                  <a:gd name="connsiteX291-170947" fmla="*/ 388591 w 5936218"/>
                  <a:gd name="connsiteY291-170948" fmla="*/ 2436083 h 2711051"/>
                  <a:gd name="connsiteX292-170949" fmla="*/ 440858 w 5936218"/>
                  <a:gd name="connsiteY292-170950" fmla="*/ 2408813 h 2711051"/>
                  <a:gd name="connsiteX293-170951" fmla="*/ 440858 w 5936218"/>
                  <a:gd name="connsiteY293-170952" fmla="*/ 2405757 h 2711051"/>
                  <a:gd name="connsiteX294-170953" fmla="*/ 416406 w 5936218"/>
                  <a:gd name="connsiteY294-170954" fmla="*/ 2408813 h 2711051"/>
                  <a:gd name="connsiteX295-170955" fmla="*/ 416406 w 5936218"/>
                  <a:gd name="connsiteY295-170956" fmla="*/ 2407325 h 2711051"/>
                  <a:gd name="connsiteX296-170957" fmla="*/ 404499 w 5936218"/>
                  <a:gd name="connsiteY296-170958" fmla="*/ 2408813 h 2711051"/>
                  <a:gd name="connsiteX297-170959" fmla="*/ 404499 w 5936218"/>
                  <a:gd name="connsiteY297-170960" fmla="*/ 2388361 h 2711051"/>
                  <a:gd name="connsiteX298-170961" fmla="*/ 424951 w 5936218"/>
                  <a:gd name="connsiteY298-170962" fmla="*/ 2372454 h 2711051"/>
                  <a:gd name="connsiteX299-170963" fmla="*/ 463583 w 5936218"/>
                  <a:gd name="connsiteY299-170964" fmla="*/ 2365637 h 2711051"/>
                  <a:gd name="connsiteX300-170965" fmla="*/ 468128 w 5936218"/>
                  <a:gd name="connsiteY300-170966" fmla="*/ 2349729 h 2711051"/>
                  <a:gd name="connsiteX301-170967" fmla="*/ 456765 w 5936218"/>
                  <a:gd name="connsiteY301-170968" fmla="*/ 2317915 h 2711051"/>
                  <a:gd name="connsiteX302-170969" fmla="*/ 474945 w 5936218"/>
                  <a:gd name="connsiteY302-170970" fmla="*/ 2290645 h 2711051"/>
                  <a:gd name="connsiteX303-170971" fmla="*/ 474945 w 5936218"/>
                  <a:gd name="connsiteY303-170972" fmla="*/ 2270193 h 2711051"/>
                  <a:gd name="connsiteX304-170973" fmla="*/ 420406 w 5936218"/>
                  <a:gd name="connsiteY304-170974" fmla="*/ 2252013 h 2711051"/>
                  <a:gd name="connsiteX305-170975" fmla="*/ 409588 w 5936218"/>
                  <a:gd name="connsiteY305-170976" fmla="*/ 2252013 h 2711051"/>
                  <a:gd name="connsiteX306-170977" fmla="*/ 397681 w 5936218"/>
                  <a:gd name="connsiteY306-170978" fmla="*/ 2252013 h 2711051"/>
                  <a:gd name="connsiteX307-170979" fmla="*/ 379485 w 5936218"/>
                  <a:gd name="connsiteY307-170980" fmla="*/ 2229774 h 2711051"/>
                  <a:gd name="connsiteX308-170981" fmla="*/ 357322 w 5936218"/>
                  <a:gd name="connsiteY308-170982" fmla="*/ 2236106 h 2711051"/>
                  <a:gd name="connsiteX309-170983" fmla="*/ 352842 w 5936218"/>
                  <a:gd name="connsiteY309-170984" fmla="*/ 2233984 h 2711051"/>
                  <a:gd name="connsiteX310-170985" fmla="*/ 345415 w 5936218"/>
                  <a:gd name="connsiteY310-170986" fmla="*/ 2236106 h 2711051"/>
                  <a:gd name="connsiteX311-170987" fmla="*/ 302238 w 5936218"/>
                  <a:gd name="connsiteY311-170988" fmla="*/ 2215654 h 2711051"/>
                  <a:gd name="connsiteX312-170989" fmla="*/ 302238 w 5936218"/>
                  <a:gd name="connsiteY312-170990" fmla="*/ 2204292 h 2711051"/>
                  <a:gd name="connsiteX313-170991" fmla="*/ 286331 w 5936218"/>
                  <a:gd name="connsiteY313-170992" fmla="*/ 2177022 h 2711051"/>
                  <a:gd name="connsiteX314-170993" fmla="*/ 270968 w 5936218"/>
                  <a:gd name="connsiteY314-170994" fmla="*/ 2177022 h 2711051"/>
                  <a:gd name="connsiteX315-170995" fmla="*/ 259061 w 5936218"/>
                  <a:gd name="connsiteY315-170996" fmla="*/ 2177022 h 2711051"/>
                  <a:gd name="connsiteX316-170997" fmla="*/ 254516 w 5936218"/>
                  <a:gd name="connsiteY316-170998" fmla="*/ 2161115 h 2711051"/>
                  <a:gd name="connsiteX317-170999" fmla="*/ 263606 w 5936218"/>
                  <a:gd name="connsiteY317-171000" fmla="*/ 2145208 h 2711051"/>
                  <a:gd name="connsiteX318-171001" fmla="*/ 243991 w 5936218"/>
                  <a:gd name="connsiteY318-171002" fmla="*/ 2114695 h 2711051"/>
                  <a:gd name="connsiteX319-171003" fmla="*/ 216429 w 5936218"/>
                  <a:gd name="connsiteY319-171004" fmla="*/ 2117938 h 2711051"/>
                  <a:gd name="connsiteX320-171005" fmla="*/ 212956 w 5936218"/>
                  <a:gd name="connsiteY320-171006" fmla="*/ 2116946 h 2711051"/>
                  <a:gd name="connsiteX321-171007" fmla="*/ 204522 w 5936218"/>
                  <a:gd name="connsiteY321-171008" fmla="*/ 2117938 h 2711051"/>
                  <a:gd name="connsiteX322-171009" fmla="*/ 199623 w 5936218"/>
                  <a:gd name="connsiteY322-171010" fmla="*/ 2116538 h 2711051"/>
                  <a:gd name="connsiteX323-171011" fmla="*/ 195977 w 5936218"/>
                  <a:gd name="connsiteY323-171012" fmla="*/ 2129300 h 2711051"/>
                  <a:gd name="connsiteX324-171013" fmla="*/ 184968 w 5936218"/>
                  <a:gd name="connsiteY324-171014" fmla="*/ 2126155 h 2711051"/>
                  <a:gd name="connsiteX325-171015" fmla="*/ 184070 w 5936218"/>
                  <a:gd name="connsiteY325-171016" fmla="*/ 2129300 h 2711051"/>
                  <a:gd name="connsiteX326-171017" fmla="*/ 168163 w 5936218"/>
                  <a:gd name="connsiteY326-171018" fmla="*/ 2124765 h 2711051"/>
                  <a:gd name="connsiteX327-171019" fmla="*/ 156800 w 5936218"/>
                  <a:gd name="connsiteY327-171020" fmla="*/ 2086123 h 2711051"/>
                  <a:gd name="connsiteX328-171021" fmla="*/ 152255 w 5936218"/>
                  <a:gd name="connsiteY328-171022" fmla="*/ 2070216 h 2711051"/>
                  <a:gd name="connsiteX329-171023" fmla="*/ 156800 w 5936218"/>
                  <a:gd name="connsiteY329-171024" fmla="*/ 2065671 h 2711051"/>
                  <a:gd name="connsiteX330-171025" fmla="*/ 168707 w 5936218"/>
                  <a:gd name="connsiteY330-171026" fmla="*/ 2065671 h 2711051"/>
                  <a:gd name="connsiteX331-171027" fmla="*/ 188615 w 5936218"/>
                  <a:gd name="connsiteY331-171028" fmla="*/ 2065671 h 2711051"/>
                  <a:gd name="connsiteX332-171029" fmla="*/ 199977 w 5936218"/>
                  <a:gd name="connsiteY332-171030" fmla="*/ 2054309 h 2711051"/>
                  <a:gd name="connsiteX333-171031" fmla="*/ 188615 w 5936218"/>
                  <a:gd name="connsiteY333-171032" fmla="*/ 2031584 h 2711051"/>
                  <a:gd name="connsiteX334-171033" fmla="*/ 168163 w 5936218"/>
                  <a:gd name="connsiteY334-171034" fmla="*/ 2022495 h 2711051"/>
                  <a:gd name="connsiteX335-171035" fmla="*/ 168163 w 5936218"/>
                  <a:gd name="connsiteY335-171036" fmla="*/ 2015677 h 2711051"/>
                  <a:gd name="connsiteX336-171037" fmla="*/ 152255 w 5936218"/>
                  <a:gd name="connsiteY336-171038" fmla="*/ 1999770 h 2711051"/>
                  <a:gd name="connsiteX337-171039" fmla="*/ 129531 w 5936218"/>
                  <a:gd name="connsiteY337-171040" fmla="*/ 1963410 h 2711051"/>
                  <a:gd name="connsiteX338-171041" fmla="*/ 140893 w 5936218"/>
                  <a:gd name="connsiteY338-171042" fmla="*/ 1940686 h 2711051"/>
                  <a:gd name="connsiteX339-171043" fmla="*/ 136348 w 5936218"/>
                  <a:gd name="connsiteY339-171044" fmla="*/ 1913416 h 2711051"/>
                  <a:gd name="connsiteX340-171045" fmla="*/ 103789 w 5936218"/>
                  <a:gd name="connsiteY340-171046" fmla="*/ 1900009 h 2711051"/>
                  <a:gd name="connsiteX341-171047" fmla="*/ 93716 w 5936218"/>
                  <a:gd name="connsiteY341-171048" fmla="*/ 1904326 h 2711051"/>
                  <a:gd name="connsiteX342-171049" fmla="*/ 91868 w 5936218"/>
                  <a:gd name="connsiteY342-171050" fmla="*/ 1900015 h 2711051"/>
                  <a:gd name="connsiteX343-171051" fmla="*/ 81809 w 5936218"/>
                  <a:gd name="connsiteY343-171052" fmla="*/ 1904326 h 2711051"/>
                  <a:gd name="connsiteX344-171053" fmla="*/ 74992 w 5936218"/>
                  <a:gd name="connsiteY344-171054" fmla="*/ 1888419 h 2711051"/>
                  <a:gd name="connsiteX345-171055" fmla="*/ 34087 w 5936218"/>
                  <a:gd name="connsiteY345-171056" fmla="*/ 1877057 h 2711051"/>
                  <a:gd name="connsiteX346-171057" fmla="*/ 22725 w 5936218"/>
                  <a:gd name="connsiteY346-171058" fmla="*/ 1833880 h 2711051"/>
                  <a:gd name="connsiteX347-171059" fmla="*/ 22725 w 5936218"/>
                  <a:gd name="connsiteY347-171060" fmla="*/ 1802065 h 2711051"/>
                  <a:gd name="connsiteX348-171061" fmla="*/ 0 w 5936218"/>
                  <a:gd name="connsiteY348-171062" fmla="*/ 1786158 h 2711051"/>
                  <a:gd name="connsiteX349-171063" fmla="*/ 15907 w 5936218"/>
                  <a:gd name="connsiteY349-171064" fmla="*/ 1763434 h 2711051"/>
                  <a:gd name="connsiteX350-171065" fmla="*/ 6818 w 5936218"/>
                  <a:gd name="connsiteY350-171066" fmla="*/ 1699805 h 2711051"/>
                  <a:gd name="connsiteX351-171067" fmla="*/ 34087 w 5936218"/>
                  <a:gd name="connsiteY351-171068" fmla="*/ 1656628 h 2711051"/>
                  <a:gd name="connsiteX352-171069" fmla="*/ 27270 w 5936218"/>
                  <a:gd name="connsiteY352-171070" fmla="*/ 1645266 h 2711051"/>
                  <a:gd name="connsiteX353-171071" fmla="*/ 70447 w 5936218"/>
                  <a:gd name="connsiteY353-171072" fmla="*/ 1606634 h 2711051"/>
                  <a:gd name="connsiteX354-171073" fmla="*/ 27270 w 5936218"/>
                  <a:gd name="connsiteY354-171074" fmla="*/ 1570274 h 2711051"/>
                  <a:gd name="connsiteX355-171075" fmla="*/ 109078 w 5936218"/>
                  <a:gd name="connsiteY355-171076" fmla="*/ 1472558 h 2711051"/>
                  <a:gd name="connsiteX356-171077" fmla="*/ 145438 w 5936218"/>
                  <a:gd name="connsiteY356-171078" fmla="*/ 1429381 h 2711051"/>
                  <a:gd name="connsiteX357-171079" fmla="*/ 156800 w 5936218"/>
                  <a:gd name="connsiteY357-171080" fmla="*/ 1386205 h 2711051"/>
                  <a:gd name="connsiteX358-171081" fmla="*/ 102261 w 5936218"/>
                  <a:gd name="connsiteY358-171082" fmla="*/ 1333938 h 2711051"/>
                  <a:gd name="connsiteX359-171083" fmla="*/ 118168 w 5936218"/>
                  <a:gd name="connsiteY359-171084" fmla="*/ 1279399 h 2711051"/>
                  <a:gd name="connsiteX360-171085" fmla="*/ 86354 w 5936218"/>
                  <a:gd name="connsiteY360-171086" fmla="*/ 1215770 h 2711051"/>
                  <a:gd name="connsiteX361-171087" fmla="*/ 109078 w 5936218"/>
                  <a:gd name="connsiteY361-171088" fmla="*/ 1140778 h 2711051"/>
                  <a:gd name="connsiteX362-171089" fmla="*/ 70447 w 5936218"/>
                  <a:gd name="connsiteY362-171090" fmla="*/ 1038517 h 2711051"/>
                  <a:gd name="connsiteX363-171091" fmla="*/ 102261 w 5936218"/>
                  <a:gd name="connsiteY363-171092" fmla="*/ 968071 h 2711051"/>
                  <a:gd name="connsiteX364-171093" fmla="*/ 43177 w 5936218"/>
                  <a:gd name="connsiteY364-171094" fmla="*/ 902170 h 2711051"/>
                  <a:gd name="connsiteX365-171095" fmla="*/ 49994 w 5936218"/>
                  <a:gd name="connsiteY365-171096" fmla="*/ 827178 h 2711051"/>
                  <a:gd name="connsiteX366-171097" fmla="*/ 81809 w 5936218"/>
                  <a:gd name="connsiteY366-171098" fmla="*/ 822633 h 2711051"/>
                  <a:gd name="connsiteX367-171099" fmla="*/ 145438 w 5936218"/>
                  <a:gd name="connsiteY367-171100" fmla="*/ 779457 h 2711051"/>
                  <a:gd name="connsiteX368-171101" fmla="*/ 184070 w 5936218"/>
                  <a:gd name="connsiteY368-171102" fmla="*/ 740825 h 2711051"/>
                  <a:gd name="connsiteX369-171103" fmla="*/ 189699 w 5936218"/>
                  <a:gd name="connsiteY369-171104" fmla="*/ 747103 h 2711051"/>
                  <a:gd name="connsiteX370-171105" fmla="*/ 195977 w 5936218"/>
                  <a:gd name="connsiteY370-171106" fmla="*/ 740825 h 2711051"/>
                  <a:gd name="connsiteX371-171107" fmla="*/ 255061 w 5936218"/>
                  <a:gd name="connsiteY371-171108" fmla="*/ 806726 h 2711051"/>
                  <a:gd name="connsiteX372-171109" fmla="*/ 350504 w 5936218"/>
                  <a:gd name="connsiteY372-171110" fmla="*/ 827178 h 2711051"/>
                  <a:gd name="connsiteX373-171111" fmla="*/ 491397 w 5936218"/>
                  <a:gd name="connsiteY373-171112" fmla="*/ 940802 h 2711051"/>
                  <a:gd name="connsiteX374-171113" fmla="*/ 523211 w 5936218"/>
                  <a:gd name="connsiteY374-171114" fmla="*/ 988523 h 2711051"/>
                  <a:gd name="connsiteX375-171115" fmla="*/ 523211 w 5936218"/>
                  <a:gd name="connsiteY375-171116" fmla="*/ 1047607 h 2711051"/>
                  <a:gd name="connsiteX376-171117" fmla="*/ 486852 w 5936218"/>
                  <a:gd name="connsiteY376-171118" fmla="*/ 1102146 h 2711051"/>
                  <a:gd name="connsiteX377-171119" fmla="*/ 420951 w 5936218"/>
                  <a:gd name="connsiteY377-171120" fmla="*/ 1122599 h 2711051"/>
                  <a:gd name="connsiteX378-171121" fmla="*/ 415909 w 5936218"/>
                  <a:gd name="connsiteY378-171122" fmla="*/ 1120468 h 2711051"/>
                  <a:gd name="connsiteX379-171123" fmla="*/ 409044 w 5936218"/>
                  <a:gd name="connsiteY379-171124" fmla="*/ 1122599 h 2711051"/>
                  <a:gd name="connsiteX380-171125" fmla="*/ 252950 w 5936218"/>
                  <a:gd name="connsiteY380-171126" fmla="*/ 1056643 h 2711051"/>
                  <a:gd name="connsiteX381-171127" fmla="*/ 232336 w 5936218"/>
                  <a:gd name="connsiteY381-171128" fmla="*/ 1063515 h 2711051"/>
                  <a:gd name="connsiteX382-171129" fmla="*/ 291420 w 5936218"/>
                  <a:gd name="connsiteY382-171130" fmla="*/ 1133961 h 2711051"/>
                  <a:gd name="connsiteX383-171131" fmla="*/ 291420 w 5936218"/>
                  <a:gd name="connsiteY383-171132" fmla="*/ 1172593 h 2711051"/>
                  <a:gd name="connsiteX384-171133" fmla="*/ 298238 w 5936218"/>
                  <a:gd name="connsiteY384-171134" fmla="*/ 1258947 h 2711051"/>
                  <a:gd name="connsiteX385-171135" fmla="*/ 345959 w 5936218"/>
                  <a:gd name="connsiteY385-171136" fmla="*/ 1290761 h 2711051"/>
                  <a:gd name="connsiteX386-171137" fmla="*/ 362087 w 5936218"/>
                  <a:gd name="connsiteY386-171138" fmla="*/ 1300169 h 2711051"/>
                  <a:gd name="connsiteX387-171139" fmla="*/ 365867 w 5936218"/>
                  <a:gd name="connsiteY387-171140" fmla="*/ 1268036 h 2711051"/>
                  <a:gd name="connsiteX388-171141" fmla="*/ 345415 w 5936218"/>
                  <a:gd name="connsiteY388-171142" fmla="*/ 1231677 h 2711051"/>
                  <a:gd name="connsiteX389-171143" fmla="*/ 365867 w 5936218"/>
                  <a:gd name="connsiteY389-171144" fmla="*/ 1199862 h 2711051"/>
                  <a:gd name="connsiteX390-171145" fmla="*/ 374560 w 5936218"/>
                  <a:gd name="connsiteY390-171146" fmla="*/ 1204861 h 2711051"/>
                  <a:gd name="connsiteX391-171147" fmla="*/ 377774 w 5936218"/>
                  <a:gd name="connsiteY391-171148" fmla="*/ 1199862 h 2711051"/>
                  <a:gd name="connsiteX392-171149" fmla="*/ 461933 w 5936218"/>
                  <a:gd name="connsiteY392-171150" fmla="*/ 1248254 h 2711051"/>
                  <a:gd name="connsiteX393-171151" fmla="*/ 484035 w 5936218"/>
                  <a:gd name="connsiteY393-171152" fmla="*/ 1231677 h 2711051"/>
                  <a:gd name="connsiteX394-171153" fmla="*/ 463583 w 5936218"/>
                  <a:gd name="connsiteY394-171154" fmla="*/ 1165775 h 2711051"/>
                  <a:gd name="connsiteX395-171155" fmla="*/ 549936 w 5936218"/>
                  <a:gd name="connsiteY395-171156" fmla="*/ 1079422 h 2711051"/>
                  <a:gd name="connsiteX396-171157" fmla="*/ 559742 w 5936218"/>
                  <a:gd name="connsiteY396-171158" fmla="*/ 1081523 h 2711051"/>
                  <a:gd name="connsiteX397-171159" fmla="*/ 561843 w 5936218"/>
                  <a:gd name="connsiteY397-171160" fmla="*/ 1079422 h 2711051"/>
                  <a:gd name="connsiteX398-171161" fmla="*/ 593658 w 5936218"/>
                  <a:gd name="connsiteY398-171162" fmla="*/ 1086239 h 2711051"/>
                  <a:gd name="connsiteX399-171163" fmla="*/ 620945 w 5936218"/>
                  <a:gd name="connsiteY399-171164" fmla="*/ 1110116 h 2711051"/>
                  <a:gd name="connsiteX400-171165" fmla="*/ 640835 w 5936218"/>
                  <a:gd name="connsiteY400-171166" fmla="*/ 1054425 h 2711051"/>
                  <a:gd name="connsiteX401-171167" fmla="*/ 609020 w 5936218"/>
                  <a:gd name="connsiteY401-171168" fmla="*/ 999886 h 2711051"/>
                  <a:gd name="connsiteX402-171169" fmla="*/ 624928 w 5936218"/>
                  <a:gd name="connsiteY402-171170" fmla="*/ 940802 h 2711051"/>
                  <a:gd name="connsiteX403-171171" fmla="*/ 597658 w 5936218"/>
                  <a:gd name="connsiteY403-171172" fmla="*/ 881717 h 2711051"/>
                  <a:gd name="connsiteX404-171173" fmla="*/ 611562 w 5936218"/>
                  <a:gd name="connsiteY404-171174" fmla="*/ 886043 h 2711051"/>
                  <a:gd name="connsiteX405-171175" fmla="*/ 609565 w 5936218"/>
                  <a:gd name="connsiteY405-171176" fmla="*/ 881717 h 2711051"/>
                  <a:gd name="connsiteX406-171177" fmla="*/ 711826 w 5936218"/>
                  <a:gd name="connsiteY406-171178" fmla="*/ 913532 h 2711051"/>
                  <a:gd name="connsiteX407-171179" fmla="*/ 732278 w 5936218"/>
                  <a:gd name="connsiteY407-171180" fmla="*/ 968071 h 2711051"/>
                  <a:gd name="connsiteX408-171181" fmla="*/ 684556 w 5936218"/>
                  <a:gd name="connsiteY408-171182" fmla="*/ 979433 h 2711051"/>
                  <a:gd name="connsiteX409-171183" fmla="*/ 684556 w 5936218"/>
                  <a:gd name="connsiteY409-171184" fmla="*/ 1031700 h 2711051"/>
                  <a:gd name="connsiteX410-171185" fmla="*/ 713309 w 5936218"/>
                  <a:gd name="connsiteY410-171186" fmla="*/ 1060453 h 2711051"/>
                  <a:gd name="connsiteX411-171187" fmla="*/ 763548 w 5936218"/>
                  <a:gd name="connsiteY411-171188" fmla="*/ 1043062 h 2711051"/>
                  <a:gd name="connsiteX412-171189" fmla="*/ 770365 w 5936218"/>
                  <a:gd name="connsiteY412-171190" fmla="*/ 983978 h 2711051"/>
                  <a:gd name="connsiteX413-171191" fmla="*/ 845357 w 5936218"/>
                  <a:gd name="connsiteY413-171192" fmla="*/ 936257 h 2711051"/>
                  <a:gd name="connsiteX414-171193" fmla="*/ 972614 w 5936218"/>
                  <a:gd name="connsiteY414-171194" fmla="*/ 849903 h 2711051"/>
                  <a:gd name="connsiteX415-171195" fmla="*/ 982566 w 5936218"/>
                  <a:gd name="connsiteY415-171196" fmla="*/ 851230 h 2711051"/>
                  <a:gd name="connsiteX416-171197" fmla="*/ 984521 w 5936218"/>
                  <a:gd name="connsiteY416-171198" fmla="*/ 849903 h 2711051"/>
                  <a:gd name="connsiteX417-171199" fmla="*/ 1018608 w 5936218"/>
                  <a:gd name="connsiteY417-171200" fmla="*/ 854448 h 2711051"/>
                  <a:gd name="connsiteX418-171201" fmla="*/ 979977 w 5936218"/>
                  <a:gd name="connsiteY418-171202" fmla="*/ 918077 h 2711051"/>
                  <a:gd name="connsiteX419-171203" fmla="*/ 1012666 w 5936218"/>
                  <a:gd name="connsiteY419-171204" fmla="*/ 923238 h 2711051"/>
                  <a:gd name="connsiteX420-171205" fmla="*/ 1038516 w 5936218"/>
                  <a:gd name="connsiteY420-171206" fmla="*/ 893080 h 2711051"/>
                  <a:gd name="connsiteX421-171207" fmla="*/ 1050423 w 5936218"/>
                  <a:gd name="connsiteY421-171208" fmla="*/ 893080 h 2711051"/>
                  <a:gd name="connsiteX422-171209" fmla="*/ 1108962 w 5936218"/>
                  <a:gd name="connsiteY422-171210" fmla="*/ 893080 h 2711051"/>
                  <a:gd name="connsiteX423-171211" fmla="*/ 1161229 w 5936218"/>
                  <a:gd name="connsiteY423-171212" fmla="*/ 849903 h 2711051"/>
                  <a:gd name="connsiteX424-171213" fmla="*/ 1165711 w 5936218"/>
                  <a:gd name="connsiteY424-171214" fmla="*/ 856037 h 2711051"/>
                  <a:gd name="connsiteX425-171215" fmla="*/ 1173136 w 5936218"/>
                  <a:gd name="connsiteY425-171216" fmla="*/ 849903 h 2711051"/>
                  <a:gd name="connsiteX426-171217" fmla="*/ 1210035 w 5936218"/>
                  <a:gd name="connsiteY426-171218" fmla="*/ 900396 h 2711051"/>
                  <a:gd name="connsiteX427-171219" fmla="*/ 1247583 w 5936218"/>
                  <a:gd name="connsiteY427-171220" fmla="*/ 843086 h 2711051"/>
                  <a:gd name="connsiteX428-171221" fmla="*/ 1211223 w 5936218"/>
                  <a:gd name="connsiteY428-171222" fmla="*/ 784002 h 2711051"/>
                  <a:gd name="connsiteX429-171223" fmla="*/ 1227130 w 5936218"/>
                  <a:gd name="connsiteY429-171224" fmla="*/ 747642 h 2711051"/>
                  <a:gd name="connsiteX430-171225" fmla="*/ 1237665 w 5936218"/>
                  <a:gd name="connsiteY430-171226" fmla="*/ 750780 h 2711051"/>
                  <a:gd name="connsiteX431-171227" fmla="*/ 1239037 w 5936218"/>
                  <a:gd name="connsiteY431-171228" fmla="*/ 747642 h 2711051"/>
                  <a:gd name="connsiteX432-171229" fmla="*/ 1345843 w 5936218"/>
                  <a:gd name="connsiteY432-171230" fmla="*/ 779457 h 2711051"/>
                  <a:gd name="connsiteX433-171231" fmla="*/ 1400382 w 5936218"/>
                  <a:gd name="connsiteY433-171232" fmla="*/ 811271 h 2711051"/>
                  <a:gd name="connsiteX434-171233" fmla="*/ 1519756 w 5936218"/>
                  <a:gd name="connsiteY434-171234" fmla="*/ 917855 h 2711051"/>
                  <a:gd name="connsiteX435-171235" fmla="*/ 1543003 w 5936218"/>
                  <a:gd name="connsiteY435-171236" fmla="*/ 877173 h 2711051"/>
                  <a:gd name="connsiteX436-171237" fmla="*/ 1506643 w 5936218"/>
                  <a:gd name="connsiteY436-171238" fmla="*/ 822633 h 2711051"/>
                  <a:gd name="connsiteX437-171239" fmla="*/ 1506643 w 5936218"/>
                  <a:gd name="connsiteY437-171240" fmla="*/ 799909 h 2711051"/>
                  <a:gd name="connsiteX438-171241" fmla="*/ 1463467 w 5936218"/>
                  <a:gd name="connsiteY438-171242" fmla="*/ 790819 h 2711051"/>
                  <a:gd name="connsiteX439-171243" fmla="*/ 1472556 w 5936218"/>
                  <a:gd name="connsiteY439-171244" fmla="*/ 740825 h 2711051"/>
                  <a:gd name="connsiteX440-171245" fmla="*/ 1452104 w 5936218"/>
                  <a:gd name="connsiteY440-171246" fmla="*/ 654471 h 2711051"/>
                  <a:gd name="connsiteX441-171247" fmla="*/ 1452104 w 5936218"/>
                  <a:gd name="connsiteY441-171248" fmla="*/ 618112 h 2711051"/>
                  <a:gd name="connsiteX442-171249" fmla="*/ 1522551 w 5936218"/>
                  <a:gd name="connsiteY442-171250" fmla="*/ 515851 h 2711051"/>
                  <a:gd name="connsiteX443-171251" fmla="*/ 1543003 w 5936218"/>
                  <a:gd name="connsiteY443-171252" fmla="*/ 402228 h 2711051"/>
                  <a:gd name="connsiteX444-171253" fmla="*/ 1570272 w 5936218"/>
                  <a:gd name="connsiteY444-171254" fmla="*/ 381775 h 2711051"/>
                  <a:gd name="connsiteX445-171255" fmla="*/ 1578688 w 5936218"/>
                  <a:gd name="connsiteY445-171256" fmla="*/ 384394 h 2711051"/>
                  <a:gd name="connsiteX446-171257" fmla="*/ 1582179 w 5936218"/>
                  <a:gd name="connsiteY446-171258" fmla="*/ 381775 h 2711051"/>
                  <a:gd name="connsiteX447-171259" fmla="*/ 1684440 w 5936218"/>
                  <a:gd name="connsiteY447-171260" fmla="*/ 413590 h 2711051"/>
                  <a:gd name="connsiteX448-171261" fmla="*/ 1688985 w 5936218"/>
                  <a:gd name="connsiteY448-171262" fmla="*/ 484036 h 2711051"/>
                  <a:gd name="connsiteX449-171263" fmla="*/ 1652625 w 5936218"/>
                  <a:gd name="connsiteY449-171264" fmla="*/ 574935 h 2711051"/>
                  <a:gd name="connsiteX450-171265" fmla="*/ 1679895 w 5936218"/>
                  <a:gd name="connsiteY450-171266" fmla="*/ 613567 h 2711051"/>
                  <a:gd name="connsiteX451-171267" fmla="*/ 1688985 w 5936218"/>
                  <a:gd name="connsiteY451-171268" fmla="*/ 688558 h 2711051"/>
                  <a:gd name="connsiteX452-171269" fmla="*/ 1679895 w 5936218"/>
                  <a:gd name="connsiteY452-171270" fmla="*/ 833996 h 2711051"/>
                  <a:gd name="connsiteX453-171271" fmla="*/ 1636718 w 5936218"/>
                  <a:gd name="connsiteY453-171272" fmla="*/ 1097602 h 2711051"/>
                  <a:gd name="connsiteX454-171273" fmla="*/ 1662494 w 5936218"/>
                  <a:gd name="connsiteY454-171274" fmla="*/ 1104046 h 2711051"/>
                  <a:gd name="connsiteX0-171275" fmla="*/ 1662494 w 5936218"/>
                  <a:gd name="connsiteY0-171276" fmla="*/ 1104046 h 2711051"/>
                  <a:gd name="connsiteX1-171277" fmla="*/ 3211535 w 5936218"/>
                  <a:gd name="connsiteY1-171278" fmla="*/ 1 h 2711051"/>
                  <a:gd name="connsiteX2-171279" fmla="*/ 3200173 w 5936218"/>
                  <a:gd name="connsiteY2-171280" fmla="*/ 74993 h 2711051"/>
                  <a:gd name="connsiteX3-171281" fmla="*/ 3161541 w 5936218"/>
                  <a:gd name="connsiteY3-171282" fmla="*/ 118170 h 2711051"/>
                  <a:gd name="connsiteX4-171283" fmla="*/ 3066097 w 5936218"/>
                  <a:gd name="connsiteY4-171284" fmla="*/ 193161 h 2711051"/>
                  <a:gd name="connsiteX5-171285" fmla="*/ 3034283 w 5936218"/>
                  <a:gd name="connsiteY5-171286" fmla="*/ 236338 h 2711051"/>
                  <a:gd name="connsiteX6-171287" fmla="*/ 3082005 w 5936218"/>
                  <a:gd name="connsiteY6-171288" fmla="*/ 252245 h 2711051"/>
                  <a:gd name="connsiteX7-171289" fmla="*/ 3129459 w 5936218"/>
                  <a:gd name="connsiteY7-171290" fmla="*/ 279926 h 2711051"/>
                  <a:gd name="connsiteX8-171291" fmla="*/ 3156451 w 5936218"/>
                  <a:gd name="connsiteY8-171292" fmla="*/ 256790 h 2711051"/>
                  <a:gd name="connsiteX9-171293" fmla="*/ 3158460 w 5936218"/>
                  <a:gd name="connsiteY9-171294" fmla="*/ 265274 h 2711051"/>
                  <a:gd name="connsiteX10-171295" fmla="*/ 3168359 w 5936218"/>
                  <a:gd name="connsiteY10-171296" fmla="*/ 256790 h 2711051"/>
                  <a:gd name="connsiteX11-171297" fmla="*/ 3184984 w 5936218"/>
                  <a:gd name="connsiteY11-171298" fmla="*/ 326983 h 2711051"/>
                  <a:gd name="connsiteX12-171299" fmla="*/ 3192811 w 5936218"/>
                  <a:gd name="connsiteY12-171300" fmla="*/ 311329 h 2711051"/>
                  <a:gd name="connsiteX13-171301" fmla="*/ 3251895 w 5936218"/>
                  <a:gd name="connsiteY13-171302" fmla="*/ 290877 h 2711051"/>
                  <a:gd name="connsiteX14-171303" fmla="*/ 3259833 w 5936218"/>
                  <a:gd name="connsiteY14-171304" fmla="*/ 292251 h 2711051"/>
                  <a:gd name="connsiteX15-171305" fmla="*/ 3263802 w 5936218"/>
                  <a:gd name="connsiteY15-171306" fmla="*/ 290877 h 2711051"/>
                  <a:gd name="connsiteX16-171307" fmla="*/ 3381970 w 5936218"/>
                  <a:gd name="connsiteY16-171308" fmla="*/ 311329 h 2711051"/>
                  <a:gd name="connsiteX17-171309" fmla="*/ 3388787 w 5936218"/>
                  <a:gd name="connsiteY17-171310" fmla="*/ 370413 h 2711051"/>
                  <a:gd name="connsiteX18-171311" fmla="*/ 3531529 w 5936218"/>
                  <a:gd name="connsiteY18-171312" fmla="*/ 391404 h 2711051"/>
                  <a:gd name="connsiteX19-171313" fmla="*/ 3538225 w 5936218"/>
                  <a:gd name="connsiteY19-171314" fmla="*/ 295422 h 2711051"/>
                  <a:gd name="connsiteX20-171315" fmla="*/ 3549910 w 5936218"/>
                  <a:gd name="connsiteY20-171316" fmla="*/ 298609 h 2711051"/>
                  <a:gd name="connsiteX21-171317" fmla="*/ 3550132 w 5936218"/>
                  <a:gd name="connsiteY21-171318" fmla="*/ 295422 h 2711051"/>
                  <a:gd name="connsiteX22-171319" fmla="*/ 3625123 w 5936218"/>
                  <a:gd name="connsiteY22-171320" fmla="*/ 315874 h 2711051"/>
                  <a:gd name="connsiteX23-171321" fmla="*/ 3672301 w 5936218"/>
                  <a:gd name="connsiteY23-171322" fmla="*/ 315874 h 2711051"/>
                  <a:gd name="connsiteX24-171323" fmla="*/ 3684207 w 5936218"/>
                  <a:gd name="connsiteY24-171324" fmla="*/ 315874 h 2711051"/>
                  <a:gd name="connsiteX25-171325" fmla="*/ 3743291 w 5936218"/>
                  <a:gd name="connsiteY25-171326" fmla="*/ 381775 h 2711051"/>
                  <a:gd name="connsiteX26-171327" fmla="*/ 3759199 w 5936218"/>
                  <a:gd name="connsiteY26-171328" fmla="*/ 461312 h 2711051"/>
                  <a:gd name="connsiteX27-171329" fmla="*/ 3738747 w 5936218"/>
                  <a:gd name="connsiteY27-171330" fmla="*/ 511306 h 2711051"/>
                  <a:gd name="connsiteX28-171331" fmla="*/ 3786469 w 5936218"/>
                  <a:gd name="connsiteY28-171332" fmla="*/ 602204 h 2711051"/>
                  <a:gd name="connsiteX29-171333" fmla="*/ 3835603 w 5936218"/>
                  <a:gd name="connsiteY29-171334" fmla="*/ 638110 h 2711051"/>
                  <a:gd name="connsiteX30-171335" fmla="*/ 3865460 w 5936218"/>
                  <a:gd name="connsiteY30-171336" fmla="*/ 527213 h 2711051"/>
                  <a:gd name="connsiteX31-171337" fmla="*/ 3875077 w 5936218"/>
                  <a:gd name="connsiteY31-171338" fmla="*/ 535720 h 2711051"/>
                  <a:gd name="connsiteX32-171339" fmla="*/ 3877367 w 5936218"/>
                  <a:gd name="connsiteY32-171340" fmla="*/ 527213 h 2711051"/>
                  <a:gd name="connsiteX33-171341" fmla="*/ 3932151 w 5936218"/>
                  <a:gd name="connsiteY33-171342" fmla="*/ 575676 h 2711051"/>
                  <a:gd name="connsiteX34-171343" fmla="*/ 3988173 w 5936218"/>
                  <a:gd name="connsiteY34-171344" fmla="*/ 547665 h 2711051"/>
                  <a:gd name="connsiteX35-171345" fmla="*/ 3993852 w 5936218"/>
                  <a:gd name="connsiteY35-171346" fmla="*/ 550780 h 2711051"/>
                  <a:gd name="connsiteX36-171347" fmla="*/ 4000080 w 5936218"/>
                  <a:gd name="connsiteY36-171348" fmla="*/ 547665 h 2711051"/>
                  <a:gd name="connsiteX37-171349" fmla="*/ 4062426 w 5936218"/>
                  <a:gd name="connsiteY37-171350" fmla="*/ 581855 h 2711051"/>
                  <a:gd name="connsiteX38-171351" fmla="*/ 4085889 w 5936218"/>
                  <a:gd name="connsiteY38-171352" fmla="*/ 554483 h 2711051"/>
                  <a:gd name="connsiteX39-171353" fmla="*/ 4095563 w 5936218"/>
                  <a:gd name="connsiteY39-171354" fmla="*/ 557087 h 2711051"/>
                  <a:gd name="connsiteX40-171355" fmla="*/ 4097796 w 5936218"/>
                  <a:gd name="connsiteY40-171356" fmla="*/ 554483 h 2711051"/>
                  <a:gd name="connsiteX41-171357" fmla="*/ 4144150 w 5936218"/>
                  <a:gd name="connsiteY41-171358" fmla="*/ 566963 h 2711051"/>
                  <a:gd name="connsiteX42-171359" fmla="*/ 4117703 w 5936218"/>
                  <a:gd name="connsiteY42-171360" fmla="*/ 456767 h 2711051"/>
                  <a:gd name="connsiteX43-171361" fmla="*/ 4165425 w 5936218"/>
                  <a:gd name="connsiteY43-171362" fmla="*/ 402228 h 2711051"/>
                  <a:gd name="connsiteX44-171363" fmla="*/ 4175231 w 5936218"/>
                  <a:gd name="connsiteY44-171364" fmla="*/ 404629 h 2711051"/>
                  <a:gd name="connsiteX45-171365" fmla="*/ 4177332 w 5936218"/>
                  <a:gd name="connsiteY45-171366" fmla="*/ 402228 h 2711051"/>
                  <a:gd name="connsiteX46-171367" fmla="*/ 4511384 w 5936218"/>
                  <a:gd name="connsiteY46-171368" fmla="*/ 484036 h 2711051"/>
                  <a:gd name="connsiteX47-171369" fmla="*/ 4543199 w 5936218"/>
                  <a:gd name="connsiteY47-171370" fmla="*/ 554483 h 2711051"/>
                  <a:gd name="connsiteX48-171371" fmla="*/ 4639242 w 5936218"/>
                  <a:gd name="connsiteY48-171372" fmla="*/ 637125 h 2711051"/>
                  <a:gd name="connsiteX49-171373" fmla="*/ 4774445 w 5936218"/>
                  <a:gd name="connsiteY49-171374" fmla="*/ 618112 h 2711051"/>
                  <a:gd name="connsiteX50-171375" fmla="*/ 4778496 w 5936218"/>
                  <a:gd name="connsiteY50-171376" fmla="*/ 619216 h 2711051"/>
                  <a:gd name="connsiteX51-171377" fmla="*/ 4786352 w 5936218"/>
                  <a:gd name="connsiteY51-171378" fmla="*/ 618112 h 2711051"/>
                  <a:gd name="connsiteX52-171379" fmla="*/ 4861343 w 5936218"/>
                  <a:gd name="connsiteY52-171380" fmla="*/ 638564 h 2711051"/>
                  <a:gd name="connsiteX53-171381" fmla="*/ 4893158 w 5936218"/>
                  <a:gd name="connsiteY53-171382" fmla="*/ 681741 h 2711051"/>
                  <a:gd name="connsiteX54-171383" fmla="*/ 4888613 w 5936218"/>
                  <a:gd name="connsiteY54-171384" fmla="*/ 763549 h 2711051"/>
                  <a:gd name="connsiteX55-171385" fmla="*/ 4927677 w 5936218"/>
                  <a:gd name="connsiteY55-171386" fmla="*/ 788221 h 2711051"/>
                  <a:gd name="connsiteX56-171387" fmla="*/ 4967605 w 5936218"/>
                  <a:gd name="connsiteY56-171388" fmla="*/ 774912 h 2711051"/>
                  <a:gd name="connsiteX57-171389" fmla="*/ 5038051 w 5936218"/>
                  <a:gd name="connsiteY57-171390" fmla="*/ 768094 h 2711051"/>
                  <a:gd name="connsiteX58-171391" fmla="*/ 5040730 w 5936218"/>
                  <a:gd name="connsiteY58-171392" fmla="*/ 768987 h 2711051"/>
                  <a:gd name="connsiteX59-171393" fmla="*/ 5049958 w 5936218"/>
                  <a:gd name="connsiteY59-171394" fmla="*/ 768094 h 2711051"/>
                  <a:gd name="connsiteX60-171395" fmla="*/ 5114249 w 5936218"/>
                  <a:gd name="connsiteY60-171396" fmla="*/ 789525 h 2711051"/>
                  <a:gd name="connsiteX61-171397" fmla="*/ 5176671 w 5936218"/>
                  <a:gd name="connsiteY61-171398" fmla="*/ 779457 h 2711051"/>
                  <a:gd name="connsiteX62-171399" fmla="*/ 5177801 w 5936218"/>
                  <a:gd name="connsiteY62-171400" fmla="*/ 781195 h 2711051"/>
                  <a:gd name="connsiteX63-171401" fmla="*/ 5188578 w 5936218"/>
                  <a:gd name="connsiteY63-171402" fmla="*/ 779457 h 2711051"/>
                  <a:gd name="connsiteX64-171403" fmla="*/ 5243719 w 5936218"/>
                  <a:gd name="connsiteY64-171404" fmla="*/ 864288 h 2711051"/>
                  <a:gd name="connsiteX65-171405" fmla="*/ 5283477 w 5936218"/>
                  <a:gd name="connsiteY65-171406" fmla="*/ 833996 h 2711051"/>
                  <a:gd name="connsiteX66-171407" fmla="*/ 5258480 w 5936218"/>
                  <a:gd name="connsiteY66-171408" fmla="*/ 768094 h 2711051"/>
                  <a:gd name="connsiteX67-171409" fmla="*/ 5267570 w 5936218"/>
                  <a:gd name="connsiteY67-171410" fmla="*/ 720373 h 2711051"/>
                  <a:gd name="connsiteX68-171411" fmla="*/ 5278896 w 5936218"/>
                  <a:gd name="connsiteY68-171412" fmla="*/ 723422 h 2711051"/>
                  <a:gd name="connsiteX69-171413" fmla="*/ 5279477 w 5936218"/>
                  <a:gd name="connsiteY69-171414" fmla="*/ 720373 h 2711051"/>
                  <a:gd name="connsiteX70-171415" fmla="*/ 5395510 w 5936218"/>
                  <a:gd name="connsiteY70-171416" fmla="*/ 751612 h 2711051"/>
                  <a:gd name="connsiteX71-171417" fmla="*/ 5463001 w 5936218"/>
                  <a:gd name="connsiteY71-171418" fmla="*/ 747642 h 2711051"/>
                  <a:gd name="connsiteX72-171419" fmla="*/ 5464386 w 5936218"/>
                  <a:gd name="connsiteY72-171420" fmla="*/ 748261 h 2711051"/>
                  <a:gd name="connsiteX73-171421" fmla="*/ 5474909 w 5936218"/>
                  <a:gd name="connsiteY73-171422" fmla="*/ 747642 h 2711051"/>
                  <a:gd name="connsiteX74-171423" fmla="*/ 5581715 w 5936218"/>
                  <a:gd name="connsiteY74-171424" fmla="*/ 795364 h 2711051"/>
                  <a:gd name="connsiteX75-171425" fmla="*/ 5633981 w 5936218"/>
                  <a:gd name="connsiteY75-171426" fmla="*/ 838541 h 2711051"/>
                  <a:gd name="connsiteX76-171427" fmla="*/ 5720335 w 5936218"/>
                  <a:gd name="connsiteY76-171428" fmla="*/ 918077 h 2711051"/>
                  <a:gd name="connsiteX77-171429" fmla="*/ 5822595 w 5936218"/>
                  <a:gd name="connsiteY77-171430" fmla="*/ 1015793 h 2711051"/>
                  <a:gd name="connsiteX78-171431" fmla="*/ 5818051 w 5936218"/>
                  <a:gd name="connsiteY78-171432" fmla="*/ 1070332 h 2711051"/>
                  <a:gd name="connsiteX79-171433" fmla="*/ 5825679 w 5936218"/>
                  <a:gd name="connsiteY79-171434" fmla="*/ 1077960 h 2711051"/>
                  <a:gd name="connsiteX80-171435" fmla="*/ 5822051 w 5936218"/>
                  <a:gd name="connsiteY80-171436" fmla="*/ 1027155 h 2711051"/>
                  <a:gd name="connsiteX81-171437" fmla="*/ 5834092 w 5936218"/>
                  <a:gd name="connsiteY81-171438" fmla="*/ 1029028 h 2711051"/>
                  <a:gd name="connsiteX82-171439" fmla="*/ 5833958 w 5936218"/>
                  <a:gd name="connsiteY82-171440" fmla="*/ 1027155 h 2711051"/>
                  <a:gd name="connsiteX83-171441" fmla="*/ 5936219 w 5936218"/>
                  <a:gd name="connsiteY83-171442" fmla="*/ 1043062 h 2711051"/>
                  <a:gd name="connsiteX84-171443" fmla="*/ 5908949 w 5936218"/>
                  <a:gd name="connsiteY84-171444" fmla="*/ 1258947 h 2711051"/>
                  <a:gd name="connsiteX85-171445" fmla="*/ 5893042 w 5936218"/>
                  <a:gd name="connsiteY85-171446" fmla="*/ 1274854 h 2711051"/>
                  <a:gd name="connsiteX86-171447" fmla="*/ 5861227 w 5936218"/>
                  <a:gd name="connsiteY86-171448" fmla="*/ 1274854 h 2711051"/>
                  <a:gd name="connsiteX87-171449" fmla="*/ 5817506 w 5936218"/>
                  <a:gd name="connsiteY87-171450" fmla="*/ 1240767 h 2711051"/>
                  <a:gd name="connsiteX88-171451" fmla="*/ 5767511 w 5936218"/>
                  <a:gd name="connsiteY88-171452" fmla="*/ 1215770 h 2711051"/>
                  <a:gd name="connsiteX89-171453" fmla="*/ 5729132 w 5936218"/>
                  <a:gd name="connsiteY89-171454" fmla="*/ 1167751 h 2711051"/>
                  <a:gd name="connsiteX90-171455" fmla="*/ 5695337 w 5936218"/>
                  <a:gd name="connsiteY90-171456" fmla="*/ 1177138 h 2711051"/>
                  <a:gd name="connsiteX91-171457" fmla="*/ 5693366 w 5936218"/>
                  <a:gd name="connsiteY91-171458" fmla="*/ 1174378 h 2711051"/>
                  <a:gd name="connsiteX92-171459" fmla="*/ 5640799 w 5936218"/>
                  <a:gd name="connsiteY92-171460" fmla="*/ 1133961 h 2711051"/>
                  <a:gd name="connsiteX93-171461" fmla="*/ 5656705 w 5936218"/>
                  <a:gd name="connsiteY93-171462" fmla="*/ 1177138 h 2711051"/>
                  <a:gd name="connsiteX94-171463" fmla="*/ 5586259 w 5936218"/>
                  <a:gd name="connsiteY94-171464" fmla="*/ 1252129 h 2711051"/>
                  <a:gd name="connsiteX95-171465" fmla="*/ 5575676 w 5936218"/>
                  <a:gd name="connsiteY95-171466" fmla="*/ 1251121 h 2711051"/>
                  <a:gd name="connsiteX96-171467" fmla="*/ 5539436 w 5936218"/>
                  <a:gd name="connsiteY96-171468" fmla="*/ 1248804 h 2711051"/>
                  <a:gd name="connsiteX97-171469" fmla="*/ 5593077 w 5936218"/>
                  <a:gd name="connsiteY97-171470" fmla="*/ 1354390 h 2711051"/>
                  <a:gd name="connsiteX98-171471" fmla="*/ 5613529 w 5936218"/>
                  <a:gd name="connsiteY98-171472" fmla="*/ 1413474 h 2711051"/>
                  <a:gd name="connsiteX99-171473" fmla="*/ 5608984 w 5936218"/>
                  <a:gd name="connsiteY99-171474" fmla="*/ 1436199 h 2711051"/>
                  <a:gd name="connsiteX100-171475" fmla="*/ 5597799 w 5936218"/>
                  <a:gd name="connsiteY100-171476" fmla="*/ 1432590 h 2711051"/>
                  <a:gd name="connsiteX101-171477" fmla="*/ 5534271 w 5936218"/>
                  <a:gd name="connsiteY101-171478" fmla="*/ 1415939 h 2711051"/>
                  <a:gd name="connsiteX102-171479" fmla="*/ 5436277 w 5936218"/>
                  <a:gd name="connsiteY102-171480" fmla="*/ 1472558 h 2711051"/>
                  <a:gd name="connsiteX103-171481" fmla="*/ 5397645 w 5936218"/>
                  <a:gd name="connsiteY103-171482" fmla="*/ 1483921 h 2711051"/>
                  <a:gd name="connsiteX104-171483" fmla="*/ 5345378 w 5936218"/>
                  <a:gd name="connsiteY104-171484" fmla="*/ 1538460 h 2711051"/>
                  <a:gd name="connsiteX105-171485" fmla="*/ 5290839 w 5936218"/>
                  <a:gd name="connsiteY105-171486" fmla="*/ 1586181 h 2711051"/>
                  <a:gd name="connsiteX106-171487" fmla="*/ 5274932 w 5936218"/>
                  <a:gd name="connsiteY106-171488" fmla="*/ 1617996 h 2711051"/>
                  <a:gd name="connsiteX107-171489" fmla="*/ 5267238 w 5936218"/>
                  <a:gd name="connsiteY107-171490" fmla="*/ 1609569 h 2711051"/>
                  <a:gd name="connsiteX108-171491" fmla="*/ 5263025 w 5936218"/>
                  <a:gd name="connsiteY108-171492" fmla="*/ 1617996 h 2711051"/>
                  <a:gd name="connsiteX109-171493" fmla="*/ 5219538 w 5936218"/>
                  <a:gd name="connsiteY109-171494" fmla="*/ 1570368 h 2711051"/>
                  <a:gd name="connsiteX110-171495" fmla="*/ 5129494 w 5936218"/>
                  <a:gd name="connsiteY110-171496" fmla="*/ 1624813 h 2711051"/>
                  <a:gd name="connsiteX111-171497" fmla="*/ 5126389 w 5936218"/>
                  <a:gd name="connsiteY111-171498" fmla="*/ 1619491 h 2711051"/>
                  <a:gd name="connsiteX112-171499" fmla="*/ 5117587 w 5936218"/>
                  <a:gd name="connsiteY112-171500" fmla="*/ 1624813 h 2711051"/>
                  <a:gd name="connsiteX113-171501" fmla="*/ 5105544 w 5936218"/>
                  <a:gd name="connsiteY113-171502" fmla="*/ 1604167 h 2711051"/>
                  <a:gd name="connsiteX114-171503" fmla="*/ 5074955 w 5936218"/>
                  <a:gd name="connsiteY114-171504" fmla="*/ 1629358 h 2711051"/>
                  <a:gd name="connsiteX115-171505" fmla="*/ 5065718 w 5936218"/>
                  <a:gd name="connsiteY115-171506" fmla="*/ 1627159 h 2711051"/>
                  <a:gd name="connsiteX116-171507" fmla="*/ 5063048 w 5936218"/>
                  <a:gd name="connsiteY116-171508" fmla="*/ 1629358 h 2711051"/>
                  <a:gd name="connsiteX117-171509" fmla="*/ 5026594 w 5936218"/>
                  <a:gd name="connsiteY117-171510" fmla="*/ 1620679 h 2711051"/>
                  <a:gd name="connsiteX118-171511" fmla="*/ 5015871 w 5936218"/>
                  <a:gd name="connsiteY118-171512" fmla="*/ 1665718 h 2711051"/>
                  <a:gd name="connsiteX119-171513" fmla="*/ 4974967 w 5936218"/>
                  <a:gd name="connsiteY119-171514" fmla="*/ 1731619 h 2711051"/>
                  <a:gd name="connsiteX120-171515" fmla="*/ 4974967 w 5936218"/>
                  <a:gd name="connsiteY120-171516" fmla="*/ 1763434 h 2711051"/>
                  <a:gd name="connsiteX121-171517" fmla="*/ 5011326 w 5936218"/>
                  <a:gd name="connsiteY121-171518" fmla="*/ 1877057 h 2711051"/>
                  <a:gd name="connsiteX122-171519" fmla="*/ 4999419 w 5936218"/>
                  <a:gd name="connsiteY122-171520" fmla="*/ 1877057 h 2711051"/>
                  <a:gd name="connsiteX123-171521" fmla="*/ 4974967 w 5936218"/>
                  <a:gd name="connsiteY123-171522" fmla="*/ 1877057 h 2711051"/>
                  <a:gd name="connsiteX124-171523" fmla="*/ 4963605 w 5936218"/>
                  <a:gd name="connsiteY124-171524" fmla="*/ 1929323 h 2711051"/>
                  <a:gd name="connsiteX125-171525" fmla="*/ 4974967 w 5936218"/>
                  <a:gd name="connsiteY125-171526" fmla="*/ 1956593 h 2711051"/>
                  <a:gd name="connsiteX126-171527" fmla="*/ 4909065 w 5936218"/>
                  <a:gd name="connsiteY126-171528" fmla="*/ 1990680 h 2711051"/>
                  <a:gd name="connsiteX127-171529" fmla="*/ 4897703 w 5936218"/>
                  <a:gd name="connsiteY127-171530" fmla="*/ 2058854 h 2711051"/>
                  <a:gd name="connsiteX128-171531" fmla="*/ 4845437 w 5936218"/>
                  <a:gd name="connsiteY128-171532" fmla="*/ 2074761 h 2711051"/>
                  <a:gd name="connsiteX129-171533" fmla="*/ 4834074 w 5936218"/>
                  <a:gd name="connsiteY129-171534" fmla="*/ 2133845 h 2711051"/>
                  <a:gd name="connsiteX130-171535" fmla="*/ 4779535 w 5936218"/>
                  <a:gd name="connsiteY130-171536" fmla="*/ 2192929 h 2711051"/>
                  <a:gd name="connsiteX131-171537" fmla="*/ 4777225 w 5936218"/>
                  <a:gd name="connsiteY131-171538" fmla="*/ 2182533 h 2711051"/>
                  <a:gd name="connsiteX132-171539" fmla="*/ 4767628 w 5936218"/>
                  <a:gd name="connsiteY132-171540" fmla="*/ 2192929 h 2711051"/>
                  <a:gd name="connsiteX133-171541" fmla="*/ 4758538 w 5936218"/>
                  <a:gd name="connsiteY133-171542" fmla="*/ 2152025 h 2711051"/>
                  <a:gd name="connsiteX134-171543" fmla="*/ 4742631 w 5936218"/>
                  <a:gd name="connsiteY134-171544" fmla="*/ 2065671 h 2711051"/>
                  <a:gd name="connsiteX135-171545" fmla="*/ 4715361 w 5936218"/>
                  <a:gd name="connsiteY135-171546" fmla="*/ 1924779 h 2711051"/>
                  <a:gd name="connsiteX136-171547" fmla="*/ 4735813 w 5936218"/>
                  <a:gd name="connsiteY136-171548" fmla="*/ 1833880 h 2711051"/>
                  <a:gd name="connsiteX137-171549" fmla="*/ 4767628 w 5936218"/>
                  <a:gd name="connsiteY137-171550" fmla="*/ 1790703 h 2711051"/>
                  <a:gd name="connsiteX138-171551" fmla="*/ 4767628 w 5936218"/>
                  <a:gd name="connsiteY138-171552" fmla="*/ 1763434 h 2711051"/>
                  <a:gd name="connsiteX139-171553" fmla="*/ 4826712 w 5936218"/>
                  <a:gd name="connsiteY139-171554" fmla="*/ 1747526 h 2711051"/>
                  <a:gd name="connsiteX140-171555" fmla="*/ 4892613 w 5936218"/>
                  <a:gd name="connsiteY140-171556" fmla="*/ 1656628 h 2711051"/>
                  <a:gd name="connsiteX141-171557" fmla="*/ 4956243 w 5936218"/>
                  <a:gd name="connsiteY141-171558" fmla="*/ 1581637 h 2711051"/>
                  <a:gd name="connsiteX142-171559" fmla="*/ 5022143 w 5936218"/>
                  <a:gd name="connsiteY142-171560" fmla="*/ 1522552 h 2711051"/>
                  <a:gd name="connsiteX143-171561" fmla="*/ 5046694 w 5936218"/>
                  <a:gd name="connsiteY143-171562" fmla="*/ 1415425 h 2711051"/>
                  <a:gd name="connsiteX144-171563" fmla="*/ 5015871 w 5936218"/>
                  <a:gd name="connsiteY144-171564" fmla="*/ 1420292 h 2711051"/>
                  <a:gd name="connsiteX145-171565" fmla="*/ 4995419 w 5936218"/>
                  <a:gd name="connsiteY145-171566" fmla="*/ 1483921 h 2711051"/>
                  <a:gd name="connsiteX146-171567" fmla="*/ 4904521 w 5936218"/>
                  <a:gd name="connsiteY146-171568" fmla="*/ 1570274 h 2711051"/>
                  <a:gd name="connsiteX147-171569" fmla="*/ 4901708 w 5936218"/>
                  <a:gd name="connsiteY147-171570" fmla="*/ 1561634 h 2711051"/>
                  <a:gd name="connsiteX148-171571" fmla="*/ 4892613 w 5936218"/>
                  <a:gd name="connsiteY148-171572" fmla="*/ 1570274 h 2711051"/>
                  <a:gd name="connsiteX149-171573" fmla="*/ 4861835 w 5936218"/>
                  <a:gd name="connsiteY149-171574" fmla="*/ 1475740 h 2711051"/>
                  <a:gd name="connsiteX150-171575" fmla="*/ 4779535 w 5936218"/>
                  <a:gd name="connsiteY150-171576" fmla="*/ 1499828 h 2711051"/>
                  <a:gd name="connsiteX151-171577" fmla="*/ 4684091 w 5936218"/>
                  <a:gd name="connsiteY151-171578" fmla="*/ 1624813 h 2711051"/>
                  <a:gd name="connsiteX152-171579" fmla="*/ 4715906 w 5936218"/>
                  <a:gd name="connsiteY152-171580" fmla="*/ 1672535 h 2711051"/>
                  <a:gd name="connsiteX153-171581" fmla="*/ 4636369 w 5936218"/>
                  <a:gd name="connsiteY153-171582" fmla="*/ 1688442 h 2711051"/>
                  <a:gd name="connsiteX154-171583" fmla="*/ 4577285 w 5936218"/>
                  <a:gd name="connsiteY154-171584" fmla="*/ 1692987 h 2711051"/>
                  <a:gd name="connsiteX155-171585" fmla="*/ 4577373 w 5936218"/>
                  <a:gd name="connsiteY155-171586" fmla="*/ 1692065 h 2711051"/>
                  <a:gd name="connsiteX156-171587" fmla="*/ 4565379 w 5936218"/>
                  <a:gd name="connsiteY156-171588" fmla="*/ 1692987 h 2711051"/>
                  <a:gd name="connsiteX157-171589" fmla="*/ 4569923 w 5936218"/>
                  <a:gd name="connsiteY157-171590" fmla="*/ 1645266 h 2711051"/>
                  <a:gd name="connsiteX158-171591" fmla="*/ 4520081 w 5936218"/>
                  <a:gd name="connsiteY158-171592" fmla="*/ 1635680 h 2711051"/>
                  <a:gd name="connsiteX159-171593" fmla="*/ 4475025 w 5936218"/>
                  <a:gd name="connsiteY159-171594" fmla="*/ 1665718 h 2711051"/>
                  <a:gd name="connsiteX160-171595" fmla="*/ 4464394 w 5936218"/>
                  <a:gd name="connsiteY160-171596" fmla="*/ 1664867 h 2711051"/>
                  <a:gd name="connsiteX161-171597" fmla="*/ 4463118 w 5936218"/>
                  <a:gd name="connsiteY161-171598" fmla="*/ 1665718 h 2711051"/>
                  <a:gd name="connsiteX162-171599" fmla="*/ 4357637 w 5936218"/>
                  <a:gd name="connsiteY162-171600" fmla="*/ 1657279 h 2711051"/>
                  <a:gd name="connsiteX163-171601" fmla="*/ 4243233 w 5936218"/>
                  <a:gd name="connsiteY163-171602" fmla="*/ 1677080 h 2711051"/>
                  <a:gd name="connsiteX164-171603" fmla="*/ 4125065 w 5936218"/>
                  <a:gd name="connsiteY164-171604" fmla="*/ 1811155 h 2711051"/>
                  <a:gd name="connsiteX165-171605" fmla="*/ 4106341 w 5936218"/>
                  <a:gd name="connsiteY165-171606" fmla="*/ 1995225 h 2711051"/>
                  <a:gd name="connsiteX166-171607" fmla="*/ 4109158 w 5936218"/>
                  <a:gd name="connsiteY166-171608" fmla="*/ 2413358 h 2711051"/>
                  <a:gd name="connsiteX167-171609" fmla="*/ 4097796 w 5936218"/>
                  <a:gd name="connsiteY167-171610" fmla="*/ 2451990 h 2711051"/>
                  <a:gd name="connsiteX168-171611" fmla="*/ 4043257 w 5936218"/>
                  <a:gd name="connsiteY168-171612" fmla="*/ 2511074 h 2711051"/>
                  <a:gd name="connsiteX169-171613" fmla="*/ 3995535 w 5936218"/>
                  <a:gd name="connsiteY169-171614" fmla="*/ 2570158 h 2711051"/>
                  <a:gd name="connsiteX170-171615" fmla="*/ 3975083 w 5936218"/>
                  <a:gd name="connsiteY170-171616" fmla="*/ 2601973 h 2711051"/>
                  <a:gd name="connsiteX171-171617" fmla="*/ 3925089 w 5936218"/>
                  <a:gd name="connsiteY171-171618" fmla="*/ 2629242 h 2711051"/>
                  <a:gd name="connsiteX172-171619" fmla="*/ 3913182 w 5936218"/>
                  <a:gd name="connsiteY172-171620" fmla="*/ 2629242 h 2711051"/>
                  <a:gd name="connsiteX173-171621" fmla="*/ 3904637 w 5936218"/>
                  <a:gd name="connsiteY173-171622" fmla="*/ 2629242 h 2711051"/>
                  <a:gd name="connsiteX174-171623" fmla="*/ 3892729 w 5936218"/>
                  <a:gd name="connsiteY174-171624" fmla="*/ 2629242 h 2711051"/>
                  <a:gd name="connsiteX175-171625" fmla="*/ 3829645 w 5936218"/>
                  <a:gd name="connsiteY175-171626" fmla="*/ 2640605 h 2711051"/>
                  <a:gd name="connsiteX176-171627" fmla="*/ 3822828 w 5936218"/>
                  <a:gd name="connsiteY176-171628" fmla="*/ 2661057 h 2711051"/>
                  <a:gd name="connsiteX177-171629" fmla="*/ 3818283 w 5936218"/>
                  <a:gd name="connsiteY177-171630" fmla="*/ 2651967 h 2711051"/>
                  <a:gd name="connsiteX178-171631" fmla="*/ 3818283 w 5936218"/>
                  <a:gd name="connsiteY178-171632" fmla="*/ 2640241 h 2711051"/>
                  <a:gd name="connsiteX179-171633" fmla="*/ 3849553 w 5936218"/>
                  <a:gd name="connsiteY179-171634" fmla="*/ 2499712 h 2711051"/>
                  <a:gd name="connsiteX180-171635" fmla="*/ 3858814 w 5936218"/>
                  <a:gd name="connsiteY180-171636" fmla="*/ 2501917 h 2711051"/>
                  <a:gd name="connsiteX181-171637" fmla="*/ 3861460 w 5936218"/>
                  <a:gd name="connsiteY181-171638" fmla="*/ 2499712 h 2711051"/>
                  <a:gd name="connsiteX182-171639" fmla="*/ 3898487 w 5936218"/>
                  <a:gd name="connsiteY182-171640" fmla="*/ 2508528 h 2711051"/>
                  <a:gd name="connsiteX183-171641" fmla="*/ 3919999 w 5936218"/>
                  <a:gd name="connsiteY183-171642" fmla="*/ 2463353 h 2711051"/>
                  <a:gd name="connsiteX184-171643" fmla="*/ 3935906 w 5936218"/>
                  <a:gd name="connsiteY184-171644" fmla="*/ 2404268 h 2711051"/>
                  <a:gd name="connsiteX185-171645" fmla="*/ 3947269 w 5936218"/>
                  <a:gd name="connsiteY185-171646" fmla="*/ 2381544 h 2711051"/>
                  <a:gd name="connsiteX186-171647" fmla="*/ 3966292 w 5936218"/>
                  <a:gd name="connsiteY186-171648" fmla="*/ 2337156 h 2711051"/>
                  <a:gd name="connsiteX187-171649" fmla="*/ 3915999 w 5936218"/>
                  <a:gd name="connsiteY187-171650" fmla="*/ 2349729 h 2711051"/>
                  <a:gd name="connsiteX188-171651" fmla="*/ 3888729 w 5936218"/>
                  <a:gd name="connsiteY188-171652" fmla="*/ 2372454 h 2711051"/>
                  <a:gd name="connsiteX189-171653" fmla="*/ 3876822 w 5936218"/>
                  <a:gd name="connsiteY189-171654" fmla="*/ 2372454 h 2711051"/>
                  <a:gd name="connsiteX190-171655" fmla="*/ 3829645 w 5936218"/>
                  <a:gd name="connsiteY190-171656" fmla="*/ 2372454 h 2711051"/>
                  <a:gd name="connsiteX191-171657" fmla="*/ 3817738 w 5936218"/>
                  <a:gd name="connsiteY191-171658" fmla="*/ 2372454 h 2711051"/>
                  <a:gd name="connsiteX192-171659" fmla="*/ 3801831 w 5936218"/>
                  <a:gd name="connsiteY192-171660" fmla="*/ 2317915 h 2711051"/>
                  <a:gd name="connsiteX193-171661" fmla="*/ 3758654 w 5936218"/>
                  <a:gd name="connsiteY193-171662" fmla="*/ 2279283 h 2711051"/>
                  <a:gd name="connsiteX194-171663" fmla="*/ 3692753 w 5936218"/>
                  <a:gd name="connsiteY194-171664" fmla="*/ 2263376 h 2711051"/>
                  <a:gd name="connsiteX195-171665" fmla="*/ 3683663 w 5936218"/>
                  <a:gd name="connsiteY195-171666" fmla="*/ 2204292 h 2711051"/>
                  <a:gd name="connsiteX196-171667" fmla="*/ 3672301 w 5936218"/>
                  <a:gd name="connsiteY196-171668" fmla="*/ 2172477 h 2711051"/>
                  <a:gd name="connsiteX197-171669" fmla="*/ 3656393 w 5936218"/>
                  <a:gd name="connsiteY197-171670" fmla="*/ 2145208 h 2711051"/>
                  <a:gd name="connsiteX198-171671" fmla="*/ 3633669 w 5936218"/>
                  <a:gd name="connsiteY198-171672" fmla="*/ 2086123 h 2711051"/>
                  <a:gd name="connsiteX199-171673" fmla="*/ 3601854 w 5936218"/>
                  <a:gd name="connsiteY199-171674" fmla="*/ 2065671 h 2711051"/>
                  <a:gd name="connsiteX200-171675" fmla="*/ 3545995 w 5936218"/>
                  <a:gd name="connsiteY200-171676" fmla="*/ 2044187 h 2711051"/>
                  <a:gd name="connsiteX201-171677" fmla="*/ 3506955 w 5936218"/>
                  <a:gd name="connsiteY201-171678" fmla="*/ 2049764 h 2711051"/>
                  <a:gd name="connsiteX202-171679" fmla="*/ 3463779 w 5936218"/>
                  <a:gd name="connsiteY202-171680" fmla="*/ 2058854 h 2711051"/>
                  <a:gd name="connsiteX203-171681" fmla="*/ 3431964 w 5936218"/>
                  <a:gd name="connsiteY203-171682" fmla="*/ 2086123 h 2711051"/>
                  <a:gd name="connsiteX204-171683" fmla="*/ 3452416 w 5936218"/>
                  <a:gd name="connsiteY204-171684" fmla="*/ 2102031 h 2711051"/>
                  <a:gd name="connsiteX205-171685" fmla="*/ 3452416 w 5936218"/>
                  <a:gd name="connsiteY205-171686" fmla="*/ 2133845 h 2711051"/>
                  <a:gd name="connsiteX206-171687" fmla="*/ 1811153 w 5936218"/>
                  <a:gd name="connsiteY206-171688" fmla="*/ 1999770 h 2711051"/>
                  <a:gd name="connsiteX207-171689" fmla="*/ 1748069 w 5936218"/>
                  <a:gd name="connsiteY207-171690" fmla="*/ 2038402 h 2711051"/>
                  <a:gd name="connsiteX208-171691" fmla="*/ 1711709 w 5936218"/>
                  <a:gd name="connsiteY208-171692" fmla="*/ 2042947 h 2711051"/>
                  <a:gd name="connsiteX209-171693" fmla="*/ 1711926 w 5936218"/>
                  <a:gd name="connsiteY209-171694" fmla="*/ 2041431 h 2711051"/>
                  <a:gd name="connsiteX210-171695" fmla="*/ 1699803 w 5936218"/>
                  <a:gd name="connsiteY210-171696" fmla="*/ 2042947 h 2711051"/>
                  <a:gd name="connsiteX211-171697" fmla="*/ 1704347 w 5936218"/>
                  <a:gd name="connsiteY211-171698" fmla="*/ 2011132 h 2711051"/>
                  <a:gd name="connsiteX212-171699" fmla="*/ 1662460 w 5936218"/>
                  <a:gd name="connsiteY212-171700" fmla="*/ 1993181 h 2711051"/>
                  <a:gd name="connsiteX213-171701" fmla="*/ 1629901 w 5936218"/>
                  <a:gd name="connsiteY213-171702" fmla="*/ 2006587 h 2711051"/>
                  <a:gd name="connsiteX214-171703" fmla="*/ 1629300 w 5936218"/>
                  <a:gd name="connsiteY214-171704" fmla="*/ 2001932 h 2711051"/>
                  <a:gd name="connsiteX215-171705" fmla="*/ 1617994 w 5936218"/>
                  <a:gd name="connsiteY215-171706" fmla="*/ 2006587 h 2711051"/>
                  <a:gd name="connsiteX216-171707" fmla="*/ 1608904 w 5936218"/>
                  <a:gd name="connsiteY216-171708" fmla="*/ 1936141 h 2711051"/>
                  <a:gd name="connsiteX217-171709" fmla="*/ 1552684 w 5936218"/>
                  <a:gd name="connsiteY217-171710" fmla="*/ 1926448 h 2711051"/>
                  <a:gd name="connsiteX218-171711" fmla="*/ 1518550 w 5936218"/>
                  <a:gd name="connsiteY218-171712" fmla="*/ 1952048 h 2711051"/>
                  <a:gd name="connsiteX219-171713" fmla="*/ 1425379 w 5936218"/>
                  <a:gd name="connsiteY219-171714" fmla="*/ 1972500 h 2711051"/>
                  <a:gd name="connsiteX220-171715" fmla="*/ 1409472 w 5936218"/>
                  <a:gd name="connsiteY220-171716" fmla="*/ 1990680 h 2711051"/>
                  <a:gd name="connsiteX221-171717" fmla="*/ 1270852 w 5936218"/>
                  <a:gd name="connsiteY221-171718" fmla="*/ 2011132 h 2711051"/>
                  <a:gd name="connsiteX222-171719" fmla="*/ 1254945 w 5936218"/>
                  <a:gd name="connsiteY222-171720" fmla="*/ 2031584 h 2711051"/>
                  <a:gd name="connsiteX223-171721" fmla="*/ 1282214 w 5936218"/>
                  <a:gd name="connsiteY223-171722" fmla="*/ 2074761 h 2711051"/>
                  <a:gd name="connsiteX224-171723" fmla="*/ 1243582 w 5936218"/>
                  <a:gd name="connsiteY224-171724" fmla="*/ 2090668 h 2711051"/>
                  <a:gd name="connsiteX225-171725" fmla="*/ 1254945 w 5936218"/>
                  <a:gd name="connsiteY225-171726" fmla="*/ 2108848 h 2711051"/>
                  <a:gd name="connsiteX226-171727" fmla="*/ 1216313 w 5936218"/>
                  <a:gd name="connsiteY226-171728" fmla="*/ 2133845 h 2711051"/>
                  <a:gd name="connsiteX227-171729" fmla="*/ 1275397 w 5936218"/>
                  <a:gd name="connsiteY227-171730" fmla="*/ 2177022 h 2711051"/>
                  <a:gd name="connsiteX228-171731" fmla="*/ 1270852 w 5936218"/>
                  <a:gd name="connsiteY228-171732" fmla="*/ 2204292 h 2711051"/>
                  <a:gd name="connsiteX229-171733" fmla="*/ 1259108 w 5936218"/>
                  <a:gd name="connsiteY229-171734" fmla="*/ 2203313 h 2711051"/>
                  <a:gd name="connsiteX230-171735" fmla="*/ 1258945 w 5936218"/>
                  <a:gd name="connsiteY230-171736" fmla="*/ 2204292 h 2711051"/>
                  <a:gd name="connsiteX231-171737" fmla="*/ 1215644 w 5936218"/>
                  <a:gd name="connsiteY231-171738" fmla="*/ 2200683 h 2711051"/>
                  <a:gd name="connsiteX232-171739" fmla="*/ 1204950 w 5936218"/>
                  <a:gd name="connsiteY232-171740" fmla="*/ 2215654 h 2711051"/>
                  <a:gd name="connsiteX233-171741" fmla="*/ 1196495 w 5936218"/>
                  <a:gd name="connsiteY233-171742" fmla="*/ 2210822 h 2711051"/>
                  <a:gd name="connsiteX234-171743" fmla="*/ 1193043 w 5936218"/>
                  <a:gd name="connsiteY234-171744" fmla="*/ 2215654 h 2711051"/>
                  <a:gd name="connsiteX235-171745" fmla="*/ 1145322 w 5936218"/>
                  <a:gd name="connsiteY235-171746" fmla="*/ 2188384 h 2711051"/>
                  <a:gd name="connsiteX236-171747" fmla="*/ 1098145 w 5936218"/>
                  <a:gd name="connsiteY236-171748" fmla="*/ 2188384 h 2711051"/>
                  <a:gd name="connsiteX237-171749" fmla="*/ 1061785 w 5936218"/>
                  <a:gd name="connsiteY237-171750" fmla="*/ 2215654 h 2711051"/>
                  <a:gd name="connsiteX238-171751" fmla="*/ 1055322 w 5936218"/>
                  <a:gd name="connsiteY238-171752" fmla="*/ 2211571 h 2711051"/>
                  <a:gd name="connsiteX239-171753" fmla="*/ 1049878 w 5936218"/>
                  <a:gd name="connsiteY239-171754" fmla="*/ 2215654 h 2711051"/>
                  <a:gd name="connsiteX240-171755" fmla="*/ 1006701 w 5936218"/>
                  <a:gd name="connsiteY240-171756" fmla="*/ 2188384 h 2711051"/>
                  <a:gd name="connsiteX241-171757" fmla="*/ 924893 w 5936218"/>
                  <a:gd name="connsiteY241-171758" fmla="*/ 2152025 h 2711051"/>
                  <a:gd name="connsiteX242-171759" fmla="*/ 877716 w 5936218"/>
                  <a:gd name="connsiteY242-171760" fmla="*/ 2152025 h 2711051"/>
                  <a:gd name="connsiteX243-171761" fmla="*/ 802724 w 5936218"/>
                  <a:gd name="connsiteY243-171762" fmla="*/ 2215654 h 2711051"/>
                  <a:gd name="connsiteX244-171763" fmla="*/ 798179 w 5936218"/>
                  <a:gd name="connsiteY244-171764" fmla="*/ 2258831 h 2711051"/>
                  <a:gd name="connsiteX245-171765" fmla="*/ 787406 w 5936218"/>
                  <a:gd name="connsiteY245-171766" fmla="*/ 2248058 h 2711051"/>
                  <a:gd name="connsiteX246-171767" fmla="*/ 786272 w 5936218"/>
                  <a:gd name="connsiteY246-171768" fmla="*/ 2258831 h 2711051"/>
                  <a:gd name="connsiteX247-171769" fmla="*/ 756063 w 5936218"/>
                  <a:gd name="connsiteY247-171770" fmla="*/ 2228621 h 2711051"/>
                  <a:gd name="connsiteX248-171771" fmla="*/ 732278 w 5936218"/>
                  <a:gd name="connsiteY248-171772" fmla="*/ 2286100 h 2711051"/>
                  <a:gd name="connsiteX249-171773" fmla="*/ 743640 w 5936218"/>
                  <a:gd name="connsiteY249-171774" fmla="*/ 2295190 h 2711051"/>
                  <a:gd name="connsiteX250-171775" fmla="*/ 723188 w 5936218"/>
                  <a:gd name="connsiteY250-171776" fmla="*/ 2338367 h 2711051"/>
                  <a:gd name="connsiteX251-171777" fmla="*/ 747026 w 5936218"/>
                  <a:gd name="connsiteY251-171778" fmla="*/ 2375208 h 2711051"/>
                  <a:gd name="connsiteX252-171779" fmla="*/ 763548 w 5936218"/>
                  <a:gd name="connsiteY252-171780" fmla="*/ 2372454 h 2711051"/>
                  <a:gd name="connsiteX253-171781" fmla="*/ 764871 w 5936218"/>
                  <a:gd name="connsiteY253-171782" fmla="*/ 2374218 h 2711051"/>
                  <a:gd name="connsiteX254-171783" fmla="*/ 775455 w 5936218"/>
                  <a:gd name="connsiteY254-171784" fmla="*/ 2372454 h 2711051"/>
                  <a:gd name="connsiteX255-171785" fmla="*/ 802724 w 5936218"/>
                  <a:gd name="connsiteY255-171786" fmla="*/ 2408813 h 2711051"/>
                  <a:gd name="connsiteX256-171787" fmla="*/ 798179 w 5936218"/>
                  <a:gd name="connsiteY256-171788" fmla="*/ 2436083 h 2711051"/>
                  <a:gd name="connsiteX257-171789" fmla="*/ 818632 w 5936218"/>
                  <a:gd name="connsiteY257-171790" fmla="*/ 2447445 h 2711051"/>
                  <a:gd name="connsiteX258-171791" fmla="*/ 802724 w 5936218"/>
                  <a:gd name="connsiteY258-171792" fmla="*/ 2479260 h 2711051"/>
                  <a:gd name="connsiteX259-171793" fmla="*/ 766365 w 5936218"/>
                  <a:gd name="connsiteY259-171794" fmla="*/ 2483805 h 2711051"/>
                  <a:gd name="connsiteX260-171795" fmla="*/ 727733 w 5936218"/>
                  <a:gd name="connsiteY260-171796" fmla="*/ 2542889 h 2711051"/>
                  <a:gd name="connsiteX261-171797" fmla="*/ 759548 w 5936218"/>
                  <a:gd name="connsiteY261-171798" fmla="*/ 2586066 h 2711051"/>
                  <a:gd name="connsiteX262-171799" fmla="*/ 759548 w 5936218"/>
                  <a:gd name="connsiteY262-171800" fmla="*/ 2624697 h 2711051"/>
                  <a:gd name="connsiteX263-171801" fmla="*/ 798179 w 5936218"/>
                  <a:gd name="connsiteY263-171802" fmla="*/ 2683782 h 2711051"/>
                  <a:gd name="connsiteX264-171803" fmla="*/ 775455 w 5936218"/>
                  <a:gd name="connsiteY264-171804" fmla="*/ 2699689 h 2711051"/>
                  <a:gd name="connsiteX265-171805" fmla="*/ 770910 w 5936218"/>
                  <a:gd name="connsiteY265-171806" fmla="*/ 2711051 h 2711051"/>
                  <a:gd name="connsiteX266-171807" fmla="*/ 759003 w 5936218"/>
                  <a:gd name="connsiteY266-171808" fmla="*/ 2711051 h 2711051"/>
                  <a:gd name="connsiteX267-171809" fmla="*/ 755003 w 5936218"/>
                  <a:gd name="connsiteY267-171810" fmla="*/ 2711051 h 2711051"/>
                  <a:gd name="connsiteX268-171811" fmla="*/ 743096 w 5936218"/>
                  <a:gd name="connsiteY268-171812" fmla="*/ 2711051 h 2711051"/>
                  <a:gd name="connsiteX269-171813" fmla="*/ 715826 w 5936218"/>
                  <a:gd name="connsiteY269-171814" fmla="*/ 2676964 h 2711051"/>
                  <a:gd name="connsiteX270-171815" fmla="*/ 704464 w 5936218"/>
                  <a:gd name="connsiteY270-171816" fmla="*/ 2676964 h 2711051"/>
                  <a:gd name="connsiteX271-171817" fmla="*/ 684012 w 5936218"/>
                  <a:gd name="connsiteY271-171818" fmla="*/ 2667874 h 2711051"/>
                  <a:gd name="connsiteX272-171819" fmla="*/ 672649 w 5936218"/>
                  <a:gd name="connsiteY272-171820" fmla="*/ 2645150 h 2711051"/>
                  <a:gd name="connsiteX273-171821" fmla="*/ 645222 w 5936218"/>
                  <a:gd name="connsiteY273-171822" fmla="*/ 2637313 h 2711051"/>
                  <a:gd name="connsiteX274-171823" fmla="*/ 625472 w 5936218"/>
                  <a:gd name="connsiteY274-171824" fmla="*/ 2640605 h 2711051"/>
                  <a:gd name="connsiteX275-171825" fmla="*/ 623771 w 5936218"/>
                  <a:gd name="connsiteY275-171826" fmla="*/ 2638904 h 2711051"/>
                  <a:gd name="connsiteX276-171827" fmla="*/ 613565 w 5936218"/>
                  <a:gd name="connsiteY276-171828" fmla="*/ 2640605 h 2711051"/>
                  <a:gd name="connsiteX277-171829" fmla="*/ 609020 w 5936218"/>
                  <a:gd name="connsiteY277-171830" fmla="*/ 2636060 h 2711051"/>
                  <a:gd name="connsiteX278-171831" fmla="*/ 559026 w 5936218"/>
                  <a:gd name="connsiteY278-171832" fmla="*/ 2608790 h 2711051"/>
                  <a:gd name="connsiteX279-171833" fmla="*/ 506760 w 5936218"/>
                  <a:gd name="connsiteY279-171834" fmla="*/ 2601973 h 2711051"/>
                  <a:gd name="connsiteX280-171835" fmla="*/ 483280 w 5936218"/>
                  <a:gd name="connsiteY280-171836" fmla="*/ 2595264 h 2711051"/>
                  <a:gd name="connsiteX281-171837" fmla="*/ 480035 w 5936218"/>
                  <a:gd name="connsiteY281-171838" fmla="*/ 2597428 h 2711051"/>
                  <a:gd name="connsiteX282-171839" fmla="*/ 475042 w 5936218"/>
                  <a:gd name="connsiteY282-171840" fmla="*/ 2592910 h 2711051"/>
                  <a:gd name="connsiteX283-171841" fmla="*/ 474945 w 5936218"/>
                  <a:gd name="connsiteY283-171842" fmla="*/ 2592883 h 2711051"/>
                  <a:gd name="connsiteX284-171843" fmla="*/ 468128 w 5936218"/>
                  <a:gd name="connsiteY284-171844" fmla="*/ 2597428 h 2711051"/>
                  <a:gd name="connsiteX285-171845" fmla="*/ 420406 w 5936218"/>
                  <a:gd name="connsiteY285-171846" fmla="*/ 2554251 h 2711051"/>
                  <a:gd name="connsiteX286-171847" fmla="*/ 381774 w 5936218"/>
                  <a:gd name="connsiteY286-171848" fmla="*/ 2538344 h 2711051"/>
                  <a:gd name="connsiteX287-171849" fmla="*/ 349960 w 5936218"/>
                  <a:gd name="connsiteY287-171850" fmla="*/ 2506529 h 2711051"/>
                  <a:gd name="connsiteX288-171851" fmla="*/ 377229 w 5936218"/>
                  <a:gd name="connsiteY288-171852" fmla="*/ 2499712 h 2711051"/>
                  <a:gd name="connsiteX289-171853" fmla="*/ 404499 w 5936218"/>
                  <a:gd name="connsiteY289-171854" fmla="*/ 2451990 h 2711051"/>
                  <a:gd name="connsiteX290-171855" fmla="*/ 388591 w 5936218"/>
                  <a:gd name="connsiteY290-171856" fmla="*/ 2436083 h 2711051"/>
                  <a:gd name="connsiteX291-171857" fmla="*/ 440858 w 5936218"/>
                  <a:gd name="connsiteY291-171858" fmla="*/ 2408813 h 2711051"/>
                  <a:gd name="connsiteX292-171859" fmla="*/ 440858 w 5936218"/>
                  <a:gd name="connsiteY292-171860" fmla="*/ 2405757 h 2711051"/>
                  <a:gd name="connsiteX293-171861" fmla="*/ 416406 w 5936218"/>
                  <a:gd name="connsiteY293-171862" fmla="*/ 2408813 h 2711051"/>
                  <a:gd name="connsiteX294-171863" fmla="*/ 416406 w 5936218"/>
                  <a:gd name="connsiteY294-171864" fmla="*/ 2407325 h 2711051"/>
                  <a:gd name="connsiteX295-171865" fmla="*/ 404499 w 5936218"/>
                  <a:gd name="connsiteY295-171866" fmla="*/ 2408813 h 2711051"/>
                  <a:gd name="connsiteX296-171867" fmla="*/ 404499 w 5936218"/>
                  <a:gd name="connsiteY296-171868" fmla="*/ 2388361 h 2711051"/>
                  <a:gd name="connsiteX297-171869" fmla="*/ 424951 w 5936218"/>
                  <a:gd name="connsiteY297-171870" fmla="*/ 2372454 h 2711051"/>
                  <a:gd name="connsiteX298-171871" fmla="*/ 463583 w 5936218"/>
                  <a:gd name="connsiteY298-171872" fmla="*/ 2365637 h 2711051"/>
                  <a:gd name="connsiteX299-171873" fmla="*/ 468128 w 5936218"/>
                  <a:gd name="connsiteY299-171874" fmla="*/ 2349729 h 2711051"/>
                  <a:gd name="connsiteX300-171875" fmla="*/ 456765 w 5936218"/>
                  <a:gd name="connsiteY300-171876" fmla="*/ 2317915 h 2711051"/>
                  <a:gd name="connsiteX301-171877" fmla="*/ 474945 w 5936218"/>
                  <a:gd name="connsiteY301-171878" fmla="*/ 2290645 h 2711051"/>
                  <a:gd name="connsiteX302-171879" fmla="*/ 474945 w 5936218"/>
                  <a:gd name="connsiteY302-171880" fmla="*/ 2270193 h 2711051"/>
                  <a:gd name="connsiteX303-171881" fmla="*/ 420406 w 5936218"/>
                  <a:gd name="connsiteY303-171882" fmla="*/ 2252013 h 2711051"/>
                  <a:gd name="connsiteX304-171883" fmla="*/ 409588 w 5936218"/>
                  <a:gd name="connsiteY304-171884" fmla="*/ 2252013 h 2711051"/>
                  <a:gd name="connsiteX305-171885" fmla="*/ 397681 w 5936218"/>
                  <a:gd name="connsiteY305-171886" fmla="*/ 2252013 h 2711051"/>
                  <a:gd name="connsiteX306-171887" fmla="*/ 379485 w 5936218"/>
                  <a:gd name="connsiteY306-171888" fmla="*/ 2229774 h 2711051"/>
                  <a:gd name="connsiteX307-171889" fmla="*/ 357322 w 5936218"/>
                  <a:gd name="connsiteY307-171890" fmla="*/ 2236106 h 2711051"/>
                  <a:gd name="connsiteX308-171891" fmla="*/ 352842 w 5936218"/>
                  <a:gd name="connsiteY308-171892" fmla="*/ 2233984 h 2711051"/>
                  <a:gd name="connsiteX309-171893" fmla="*/ 345415 w 5936218"/>
                  <a:gd name="connsiteY309-171894" fmla="*/ 2236106 h 2711051"/>
                  <a:gd name="connsiteX310-171895" fmla="*/ 302238 w 5936218"/>
                  <a:gd name="connsiteY310-171896" fmla="*/ 2215654 h 2711051"/>
                  <a:gd name="connsiteX311-171897" fmla="*/ 302238 w 5936218"/>
                  <a:gd name="connsiteY311-171898" fmla="*/ 2204292 h 2711051"/>
                  <a:gd name="connsiteX312-171899" fmla="*/ 286331 w 5936218"/>
                  <a:gd name="connsiteY312-171900" fmla="*/ 2177022 h 2711051"/>
                  <a:gd name="connsiteX313-171901" fmla="*/ 270968 w 5936218"/>
                  <a:gd name="connsiteY313-171902" fmla="*/ 2177022 h 2711051"/>
                  <a:gd name="connsiteX314-171903" fmla="*/ 259061 w 5936218"/>
                  <a:gd name="connsiteY314-171904" fmla="*/ 2177022 h 2711051"/>
                  <a:gd name="connsiteX315-171905" fmla="*/ 254516 w 5936218"/>
                  <a:gd name="connsiteY315-171906" fmla="*/ 2161115 h 2711051"/>
                  <a:gd name="connsiteX316-171907" fmla="*/ 263606 w 5936218"/>
                  <a:gd name="connsiteY316-171908" fmla="*/ 2145208 h 2711051"/>
                  <a:gd name="connsiteX317-171909" fmla="*/ 243991 w 5936218"/>
                  <a:gd name="connsiteY317-171910" fmla="*/ 2114695 h 2711051"/>
                  <a:gd name="connsiteX318-171911" fmla="*/ 216429 w 5936218"/>
                  <a:gd name="connsiteY318-171912" fmla="*/ 2117938 h 2711051"/>
                  <a:gd name="connsiteX319-171913" fmla="*/ 212956 w 5936218"/>
                  <a:gd name="connsiteY319-171914" fmla="*/ 2116946 h 2711051"/>
                  <a:gd name="connsiteX320-171915" fmla="*/ 204522 w 5936218"/>
                  <a:gd name="connsiteY320-171916" fmla="*/ 2117938 h 2711051"/>
                  <a:gd name="connsiteX321-171917" fmla="*/ 199623 w 5936218"/>
                  <a:gd name="connsiteY321-171918" fmla="*/ 2116538 h 2711051"/>
                  <a:gd name="connsiteX322-171919" fmla="*/ 195977 w 5936218"/>
                  <a:gd name="connsiteY322-171920" fmla="*/ 2129300 h 2711051"/>
                  <a:gd name="connsiteX323-171921" fmla="*/ 184968 w 5936218"/>
                  <a:gd name="connsiteY323-171922" fmla="*/ 2126155 h 2711051"/>
                  <a:gd name="connsiteX324-171923" fmla="*/ 184070 w 5936218"/>
                  <a:gd name="connsiteY324-171924" fmla="*/ 2129300 h 2711051"/>
                  <a:gd name="connsiteX325-171925" fmla="*/ 168163 w 5936218"/>
                  <a:gd name="connsiteY325-171926" fmla="*/ 2124765 h 2711051"/>
                  <a:gd name="connsiteX326-171927" fmla="*/ 156800 w 5936218"/>
                  <a:gd name="connsiteY326-171928" fmla="*/ 2086123 h 2711051"/>
                  <a:gd name="connsiteX327-171929" fmla="*/ 152255 w 5936218"/>
                  <a:gd name="connsiteY327-171930" fmla="*/ 2070216 h 2711051"/>
                  <a:gd name="connsiteX328-171931" fmla="*/ 156800 w 5936218"/>
                  <a:gd name="connsiteY328-171932" fmla="*/ 2065671 h 2711051"/>
                  <a:gd name="connsiteX329-171933" fmla="*/ 168707 w 5936218"/>
                  <a:gd name="connsiteY329-171934" fmla="*/ 2065671 h 2711051"/>
                  <a:gd name="connsiteX330-171935" fmla="*/ 188615 w 5936218"/>
                  <a:gd name="connsiteY330-171936" fmla="*/ 2065671 h 2711051"/>
                  <a:gd name="connsiteX331-171937" fmla="*/ 199977 w 5936218"/>
                  <a:gd name="connsiteY331-171938" fmla="*/ 2054309 h 2711051"/>
                  <a:gd name="connsiteX332-171939" fmla="*/ 188615 w 5936218"/>
                  <a:gd name="connsiteY332-171940" fmla="*/ 2031584 h 2711051"/>
                  <a:gd name="connsiteX333-171941" fmla="*/ 168163 w 5936218"/>
                  <a:gd name="connsiteY333-171942" fmla="*/ 2022495 h 2711051"/>
                  <a:gd name="connsiteX334-171943" fmla="*/ 168163 w 5936218"/>
                  <a:gd name="connsiteY334-171944" fmla="*/ 2015677 h 2711051"/>
                  <a:gd name="connsiteX335-171945" fmla="*/ 152255 w 5936218"/>
                  <a:gd name="connsiteY335-171946" fmla="*/ 1999770 h 2711051"/>
                  <a:gd name="connsiteX336-171947" fmla="*/ 129531 w 5936218"/>
                  <a:gd name="connsiteY336-171948" fmla="*/ 1963410 h 2711051"/>
                  <a:gd name="connsiteX337-171949" fmla="*/ 140893 w 5936218"/>
                  <a:gd name="connsiteY337-171950" fmla="*/ 1940686 h 2711051"/>
                  <a:gd name="connsiteX338-171951" fmla="*/ 136348 w 5936218"/>
                  <a:gd name="connsiteY338-171952" fmla="*/ 1913416 h 2711051"/>
                  <a:gd name="connsiteX339-171953" fmla="*/ 103789 w 5936218"/>
                  <a:gd name="connsiteY339-171954" fmla="*/ 1900009 h 2711051"/>
                  <a:gd name="connsiteX340-171955" fmla="*/ 93716 w 5936218"/>
                  <a:gd name="connsiteY340-171956" fmla="*/ 1904326 h 2711051"/>
                  <a:gd name="connsiteX341-171957" fmla="*/ 91868 w 5936218"/>
                  <a:gd name="connsiteY341-171958" fmla="*/ 1900015 h 2711051"/>
                  <a:gd name="connsiteX342-171959" fmla="*/ 81809 w 5936218"/>
                  <a:gd name="connsiteY342-171960" fmla="*/ 1904326 h 2711051"/>
                  <a:gd name="connsiteX343-171961" fmla="*/ 74992 w 5936218"/>
                  <a:gd name="connsiteY343-171962" fmla="*/ 1888419 h 2711051"/>
                  <a:gd name="connsiteX344-171963" fmla="*/ 34087 w 5936218"/>
                  <a:gd name="connsiteY344-171964" fmla="*/ 1877057 h 2711051"/>
                  <a:gd name="connsiteX345-171965" fmla="*/ 22725 w 5936218"/>
                  <a:gd name="connsiteY345-171966" fmla="*/ 1833880 h 2711051"/>
                  <a:gd name="connsiteX346-171967" fmla="*/ 22725 w 5936218"/>
                  <a:gd name="connsiteY346-171968" fmla="*/ 1802065 h 2711051"/>
                  <a:gd name="connsiteX347-171969" fmla="*/ 0 w 5936218"/>
                  <a:gd name="connsiteY347-171970" fmla="*/ 1786158 h 2711051"/>
                  <a:gd name="connsiteX348-171971" fmla="*/ 15907 w 5936218"/>
                  <a:gd name="connsiteY348-171972" fmla="*/ 1763434 h 2711051"/>
                  <a:gd name="connsiteX349-171973" fmla="*/ 6818 w 5936218"/>
                  <a:gd name="connsiteY349-171974" fmla="*/ 1699805 h 2711051"/>
                  <a:gd name="connsiteX350-171975" fmla="*/ 34087 w 5936218"/>
                  <a:gd name="connsiteY350-171976" fmla="*/ 1656628 h 2711051"/>
                  <a:gd name="connsiteX351-171977" fmla="*/ 27270 w 5936218"/>
                  <a:gd name="connsiteY351-171978" fmla="*/ 1645266 h 2711051"/>
                  <a:gd name="connsiteX352-171979" fmla="*/ 70447 w 5936218"/>
                  <a:gd name="connsiteY352-171980" fmla="*/ 1606634 h 2711051"/>
                  <a:gd name="connsiteX353-171981" fmla="*/ 27270 w 5936218"/>
                  <a:gd name="connsiteY353-171982" fmla="*/ 1570274 h 2711051"/>
                  <a:gd name="connsiteX354-171983" fmla="*/ 109078 w 5936218"/>
                  <a:gd name="connsiteY354-171984" fmla="*/ 1472558 h 2711051"/>
                  <a:gd name="connsiteX355-171985" fmla="*/ 145438 w 5936218"/>
                  <a:gd name="connsiteY355-171986" fmla="*/ 1429381 h 2711051"/>
                  <a:gd name="connsiteX356-171987" fmla="*/ 156800 w 5936218"/>
                  <a:gd name="connsiteY356-171988" fmla="*/ 1386205 h 2711051"/>
                  <a:gd name="connsiteX357-171989" fmla="*/ 102261 w 5936218"/>
                  <a:gd name="connsiteY357-171990" fmla="*/ 1333938 h 2711051"/>
                  <a:gd name="connsiteX358-171991" fmla="*/ 118168 w 5936218"/>
                  <a:gd name="connsiteY358-171992" fmla="*/ 1279399 h 2711051"/>
                  <a:gd name="connsiteX359-171993" fmla="*/ 86354 w 5936218"/>
                  <a:gd name="connsiteY359-171994" fmla="*/ 1215770 h 2711051"/>
                  <a:gd name="connsiteX360-171995" fmla="*/ 109078 w 5936218"/>
                  <a:gd name="connsiteY360-171996" fmla="*/ 1140778 h 2711051"/>
                  <a:gd name="connsiteX361-171997" fmla="*/ 70447 w 5936218"/>
                  <a:gd name="connsiteY361-171998" fmla="*/ 1038517 h 2711051"/>
                  <a:gd name="connsiteX362-171999" fmla="*/ 102261 w 5936218"/>
                  <a:gd name="connsiteY362-172000" fmla="*/ 968071 h 2711051"/>
                  <a:gd name="connsiteX363-172001" fmla="*/ 43177 w 5936218"/>
                  <a:gd name="connsiteY363-172002" fmla="*/ 902170 h 2711051"/>
                  <a:gd name="connsiteX364-172003" fmla="*/ 49994 w 5936218"/>
                  <a:gd name="connsiteY364-172004" fmla="*/ 827178 h 2711051"/>
                  <a:gd name="connsiteX365-172005" fmla="*/ 81809 w 5936218"/>
                  <a:gd name="connsiteY365-172006" fmla="*/ 822633 h 2711051"/>
                  <a:gd name="connsiteX366-172007" fmla="*/ 145438 w 5936218"/>
                  <a:gd name="connsiteY366-172008" fmla="*/ 779457 h 2711051"/>
                  <a:gd name="connsiteX367-172009" fmla="*/ 184070 w 5936218"/>
                  <a:gd name="connsiteY367-172010" fmla="*/ 740825 h 2711051"/>
                  <a:gd name="connsiteX368-172011" fmla="*/ 189699 w 5936218"/>
                  <a:gd name="connsiteY368-172012" fmla="*/ 747103 h 2711051"/>
                  <a:gd name="connsiteX369-172013" fmla="*/ 195977 w 5936218"/>
                  <a:gd name="connsiteY369-172014" fmla="*/ 740825 h 2711051"/>
                  <a:gd name="connsiteX370-172015" fmla="*/ 255061 w 5936218"/>
                  <a:gd name="connsiteY370-172016" fmla="*/ 806726 h 2711051"/>
                  <a:gd name="connsiteX371-172017" fmla="*/ 350504 w 5936218"/>
                  <a:gd name="connsiteY371-172018" fmla="*/ 827178 h 2711051"/>
                  <a:gd name="connsiteX372-172019" fmla="*/ 491397 w 5936218"/>
                  <a:gd name="connsiteY372-172020" fmla="*/ 940802 h 2711051"/>
                  <a:gd name="connsiteX373-172021" fmla="*/ 523211 w 5936218"/>
                  <a:gd name="connsiteY373-172022" fmla="*/ 988523 h 2711051"/>
                  <a:gd name="connsiteX374-172023" fmla="*/ 523211 w 5936218"/>
                  <a:gd name="connsiteY374-172024" fmla="*/ 1047607 h 2711051"/>
                  <a:gd name="connsiteX375-172025" fmla="*/ 486852 w 5936218"/>
                  <a:gd name="connsiteY375-172026" fmla="*/ 1102146 h 2711051"/>
                  <a:gd name="connsiteX376-172027" fmla="*/ 420951 w 5936218"/>
                  <a:gd name="connsiteY376-172028" fmla="*/ 1122599 h 2711051"/>
                  <a:gd name="connsiteX377-172029" fmla="*/ 415909 w 5936218"/>
                  <a:gd name="connsiteY377-172030" fmla="*/ 1120468 h 2711051"/>
                  <a:gd name="connsiteX378-172031" fmla="*/ 409044 w 5936218"/>
                  <a:gd name="connsiteY378-172032" fmla="*/ 1122599 h 2711051"/>
                  <a:gd name="connsiteX379-172033" fmla="*/ 252950 w 5936218"/>
                  <a:gd name="connsiteY379-172034" fmla="*/ 1056643 h 2711051"/>
                  <a:gd name="connsiteX380-172035" fmla="*/ 232336 w 5936218"/>
                  <a:gd name="connsiteY380-172036" fmla="*/ 1063515 h 2711051"/>
                  <a:gd name="connsiteX381-172037" fmla="*/ 291420 w 5936218"/>
                  <a:gd name="connsiteY381-172038" fmla="*/ 1133961 h 2711051"/>
                  <a:gd name="connsiteX382-172039" fmla="*/ 291420 w 5936218"/>
                  <a:gd name="connsiteY382-172040" fmla="*/ 1172593 h 2711051"/>
                  <a:gd name="connsiteX383-172041" fmla="*/ 298238 w 5936218"/>
                  <a:gd name="connsiteY383-172042" fmla="*/ 1258947 h 2711051"/>
                  <a:gd name="connsiteX384-172043" fmla="*/ 345959 w 5936218"/>
                  <a:gd name="connsiteY384-172044" fmla="*/ 1290761 h 2711051"/>
                  <a:gd name="connsiteX385-172045" fmla="*/ 362087 w 5936218"/>
                  <a:gd name="connsiteY385-172046" fmla="*/ 1300169 h 2711051"/>
                  <a:gd name="connsiteX386-172047" fmla="*/ 365867 w 5936218"/>
                  <a:gd name="connsiteY386-172048" fmla="*/ 1268036 h 2711051"/>
                  <a:gd name="connsiteX387-172049" fmla="*/ 345415 w 5936218"/>
                  <a:gd name="connsiteY387-172050" fmla="*/ 1231677 h 2711051"/>
                  <a:gd name="connsiteX388-172051" fmla="*/ 365867 w 5936218"/>
                  <a:gd name="connsiteY388-172052" fmla="*/ 1199862 h 2711051"/>
                  <a:gd name="connsiteX389-172053" fmla="*/ 374560 w 5936218"/>
                  <a:gd name="connsiteY389-172054" fmla="*/ 1204861 h 2711051"/>
                  <a:gd name="connsiteX390-172055" fmla="*/ 377774 w 5936218"/>
                  <a:gd name="connsiteY390-172056" fmla="*/ 1199862 h 2711051"/>
                  <a:gd name="connsiteX391-172057" fmla="*/ 461933 w 5936218"/>
                  <a:gd name="connsiteY391-172058" fmla="*/ 1248254 h 2711051"/>
                  <a:gd name="connsiteX392-172059" fmla="*/ 484035 w 5936218"/>
                  <a:gd name="connsiteY392-172060" fmla="*/ 1231677 h 2711051"/>
                  <a:gd name="connsiteX393-172061" fmla="*/ 463583 w 5936218"/>
                  <a:gd name="connsiteY393-172062" fmla="*/ 1165775 h 2711051"/>
                  <a:gd name="connsiteX394-172063" fmla="*/ 549936 w 5936218"/>
                  <a:gd name="connsiteY394-172064" fmla="*/ 1079422 h 2711051"/>
                  <a:gd name="connsiteX395-172065" fmla="*/ 559742 w 5936218"/>
                  <a:gd name="connsiteY395-172066" fmla="*/ 1081523 h 2711051"/>
                  <a:gd name="connsiteX396-172067" fmla="*/ 561843 w 5936218"/>
                  <a:gd name="connsiteY396-172068" fmla="*/ 1079422 h 2711051"/>
                  <a:gd name="connsiteX397-172069" fmla="*/ 593658 w 5936218"/>
                  <a:gd name="connsiteY397-172070" fmla="*/ 1086239 h 2711051"/>
                  <a:gd name="connsiteX398-172071" fmla="*/ 620945 w 5936218"/>
                  <a:gd name="connsiteY398-172072" fmla="*/ 1110116 h 2711051"/>
                  <a:gd name="connsiteX399-172073" fmla="*/ 640835 w 5936218"/>
                  <a:gd name="connsiteY399-172074" fmla="*/ 1054425 h 2711051"/>
                  <a:gd name="connsiteX400-172075" fmla="*/ 609020 w 5936218"/>
                  <a:gd name="connsiteY400-172076" fmla="*/ 999886 h 2711051"/>
                  <a:gd name="connsiteX401-172077" fmla="*/ 624928 w 5936218"/>
                  <a:gd name="connsiteY401-172078" fmla="*/ 940802 h 2711051"/>
                  <a:gd name="connsiteX402-172079" fmla="*/ 597658 w 5936218"/>
                  <a:gd name="connsiteY402-172080" fmla="*/ 881717 h 2711051"/>
                  <a:gd name="connsiteX403-172081" fmla="*/ 611562 w 5936218"/>
                  <a:gd name="connsiteY403-172082" fmla="*/ 886043 h 2711051"/>
                  <a:gd name="connsiteX404-172083" fmla="*/ 609565 w 5936218"/>
                  <a:gd name="connsiteY404-172084" fmla="*/ 881717 h 2711051"/>
                  <a:gd name="connsiteX405-172085" fmla="*/ 711826 w 5936218"/>
                  <a:gd name="connsiteY405-172086" fmla="*/ 913532 h 2711051"/>
                  <a:gd name="connsiteX406-172087" fmla="*/ 732278 w 5936218"/>
                  <a:gd name="connsiteY406-172088" fmla="*/ 968071 h 2711051"/>
                  <a:gd name="connsiteX407-172089" fmla="*/ 684556 w 5936218"/>
                  <a:gd name="connsiteY407-172090" fmla="*/ 979433 h 2711051"/>
                  <a:gd name="connsiteX408-172091" fmla="*/ 684556 w 5936218"/>
                  <a:gd name="connsiteY408-172092" fmla="*/ 1031700 h 2711051"/>
                  <a:gd name="connsiteX409-172093" fmla="*/ 713309 w 5936218"/>
                  <a:gd name="connsiteY409-172094" fmla="*/ 1060453 h 2711051"/>
                  <a:gd name="connsiteX410-172095" fmla="*/ 763548 w 5936218"/>
                  <a:gd name="connsiteY410-172096" fmla="*/ 1043062 h 2711051"/>
                  <a:gd name="connsiteX411-172097" fmla="*/ 770365 w 5936218"/>
                  <a:gd name="connsiteY411-172098" fmla="*/ 983978 h 2711051"/>
                  <a:gd name="connsiteX412-172099" fmla="*/ 845357 w 5936218"/>
                  <a:gd name="connsiteY412-172100" fmla="*/ 936257 h 2711051"/>
                  <a:gd name="connsiteX413-172101" fmla="*/ 972614 w 5936218"/>
                  <a:gd name="connsiteY413-172102" fmla="*/ 849903 h 2711051"/>
                  <a:gd name="connsiteX414-172103" fmla="*/ 982566 w 5936218"/>
                  <a:gd name="connsiteY414-172104" fmla="*/ 851230 h 2711051"/>
                  <a:gd name="connsiteX415-172105" fmla="*/ 984521 w 5936218"/>
                  <a:gd name="connsiteY415-172106" fmla="*/ 849903 h 2711051"/>
                  <a:gd name="connsiteX416-172107" fmla="*/ 1018608 w 5936218"/>
                  <a:gd name="connsiteY416-172108" fmla="*/ 854448 h 2711051"/>
                  <a:gd name="connsiteX417-172109" fmla="*/ 979977 w 5936218"/>
                  <a:gd name="connsiteY417-172110" fmla="*/ 918077 h 2711051"/>
                  <a:gd name="connsiteX418-172111" fmla="*/ 1012666 w 5936218"/>
                  <a:gd name="connsiteY418-172112" fmla="*/ 923238 h 2711051"/>
                  <a:gd name="connsiteX419-172113" fmla="*/ 1038516 w 5936218"/>
                  <a:gd name="connsiteY419-172114" fmla="*/ 893080 h 2711051"/>
                  <a:gd name="connsiteX420-172115" fmla="*/ 1050423 w 5936218"/>
                  <a:gd name="connsiteY420-172116" fmla="*/ 893080 h 2711051"/>
                  <a:gd name="connsiteX421-172117" fmla="*/ 1108962 w 5936218"/>
                  <a:gd name="connsiteY421-172118" fmla="*/ 893080 h 2711051"/>
                  <a:gd name="connsiteX422-172119" fmla="*/ 1161229 w 5936218"/>
                  <a:gd name="connsiteY422-172120" fmla="*/ 849903 h 2711051"/>
                  <a:gd name="connsiteX423-172121" fmla="*/ 1165711 w 5936218"/>
                  <a:gd name="connsiteY423-172122" fmla="*/ 856037 h 2711051"/>
                  <a:gd name="connsiteX424-172123" fmla="*/ 1173136 w 5936218"/>
                  <a:gd name="connsiteY424-172124" fmla="*/ 849903 h 2711051"/>
                  <a:gd name="connsiteX425-172125" fmla="*/ 1210035 w 5936218"/>
                  <a:gd name="connsiteY425-172126" fmla="*/ 900396 h 2711051"/>
                  <a:gd name="connsiteX426-172127" fmla="*/ 1247583 w 5936218"/>
                  <a:gd name="connsiteY426-172128" fmla="*/ 843086 h 2711051"/>
                  <a:gd name="connsiteX427-172129" fmla="*/ 1211223 w 5936218"/>
                  <a:gd name="connsiteY427-172130" fmla="*/ 784002 h 2711051"/>
                  <a:gd name="connsiteX428-172131" fmla="*/ 1227130 w 5936218"/>
                  <a:gd name="connsiteY428-172132" fmla="*/ 747642 h 2711051"/>
                  <a:gd name="connsiteX429-172133" fmla="*/ 1237665 w 5936218"/>
                  <a:gd name="connsiteY429-172134" fmla="*/ 750780 h 2711051"/>
                  <a:gd name="connsiteX430-172135" fmla="*/ 1239037 w 5936218"/>
                  <a:gd name="connsiteY430-172136" fmla="*/ 747642 h 2711051"/>
                  <a:gd name="connsiteX431-172137" fmla="*/ 1345843 w 5936218"/>
                  <a:gd name="connsiteY431-172138" fmla="*/ 779457 h 2711051"/>
                  <a:gd name="connsiteX432-172139" fmla="*/ 1400382 w 5936218"/>
                  <a:gd name="connsiteY432-172140" fmla="*/ 811271 h 2711051"/>
                  <a:gd name="connsiteX433-172141" fmla="*/ 1519756 w 5936218"/>
                  <a:gd name="connsiteY433-172142" fmla="*/ 917855 h 2711051"/>
                  <a:gd name="connsiteX434-172143" fmla="*/ 1543003 w 5936218"/>
                  <a:gd name="connsiteY434-172144" fmla="*/ 877173 h 2711051"/>
                  <a:gd name="connsiteX435-172145" fmla="*/ 1506643 w 5936218"/>
                  <a:gd name="connsiteY435-172146" fmla="*/ 822633 h 2711051"/>
                  <a:gd name="connsiteX436-172147" fmla="*/ 1506643 w 5936218"/>
                  <a:gd name="connsiteY436-172148" fmla="*/ 799909 h 2711051"/>
                  <a:gd name="connsiteX437-172149" fmla="*/ 1463467 w 5936218"/>
                  <a:gd name="connsiteY437-172150" fmla="*/ 790819 h 2711051"/>
                  <a:gd name="connsiteX438-172151" fmla="*/ 1472556 w 5936218"/>
                  <a:gd name="connsiteY438-172152" fmla="*/ 740825 h 2711051"/>
                  <a:gd name="connsiteX439-172153" fmla="*/ 1452104 w 5936218"/>
                  <a:gd name="connsiteY439-172154" fmla="*/ 654471 h 2711051"/>
                  <a:gd name="connsiteX440-172155" fmla="*/ 1452104 w 5936218"/>
                  <a:gd name="connsiteY440-172156" fmla="*/ 618112 h 2711051"/>
                  <a:gd name="connsiteX441-172157" fmla="*/ 1522551 w 5936218"/>
                  <a:gd name="connsiteY441-172158" fmla="*/ 515851 h 2711051"/>
                  <a:gd name="connsiteX442-172159" fmla="*/ 1543003 w 5936218"/>
                  <a:gd name="connsiteY442-172160" fmla="*/ 402228 h 2711051"/>
                  <a:gd name="connsiteX443-172161" fmla="*/ 1570272 w 5936218"/>
                  <a:gd name="connsiteY443-172162" fmla="*/ 381775 h 2711051"/>
                  <a:gd name="connsiteX444-172163" fmla="*/ 1578688 w 5936218"/>
                  <a:gd name="connsiteY444-172164" fmla="*/ 384394 h 2711051"/>
                  <a:gd name="connsiteX445-172165" fmla="*/ 1582179 w 5936218"/>
                  <a:gd name="connsiteY445-172166" fmla="*/ 381775 h 2711051"/>
                  <a:gd name="connsiteX446-172167" fmla="*/ 1684440 w 5936218"/>
                  <a:gd name="connsiteY446-172168" fmla="*/ 413590 h 2711051"/>
                  <a:gd name="connsiteX447-172169" fmla="*/ 1688985 w 5936218"/>
                  <a:gd name="connsiteY447-172170" fmla="*/ 484036 h 2711051"/>
                  <a:gd name="connsiteX448-172171" fmla="*/ 1652625 w 5936218"/>
                  <a:gd name="connsiteY448-172172" fmla="*/ 574935 h 2711051"/>
                  <a:gd name="connsiteX449-172173" fmla="*/ 1679895 w 5936218"/>
                  <a:gd name="connsiteY449-172174" fmla="*/ 613567 h 2711051"/>
                  <a:gd name="connsiteX450-172175" fmla="*/ 1688985 w 5936218"/>
                  <a:gd name="connsiteY450-172176" fmla="*/ 688558 h 2711051"/>
                  <a:gd name="connsiteX451-172177" fmla="*/ 1679895 w 5936218"/>
                  <a:gd name="connsiteY451-172178" fmla="*/ 833996 h 2711051"/>
                  <a:gd name="connsiteX452-172179" fmla="*/ 1636718 w 5936218"/>
                  <a:gd name="connsiteY452-172180" fmla="*/ 1097602 h 2711051"/>
                  <a:gd name="connsiteX453-172181" fmla="*/ 1662494 w 5936218"/>
                  <a:gd name="connsiteY453-172182" fmla="*/ 1104046 h 2711051"/>
                  <a:gd name="connsiteX0-172183" fmla="*/ 1662494 w 5936218"/>
                  <a:gd name="connsiteY0-172184" fmla="*/ 1104046 h 2711051"/>
                  <a:gd name="connsiteX1-172185" fmla="*/ 3211535 w 5936218"/>
                  <a:gd name="connsiteY1-172186" fmla="*/ 1 h 2711051"/>
                  <a:gd name="connsiteX2-172187" fmla="*/ 3200173 w 5936218"/>
                  <a:gd name="connsiteY2-172188" fmla="*/ 74993 h 2711051"/>
                  <a:gd name="connsiteX3-172189" fmla="*/ 3161541 w 5936218"/>
                  <a:gd name="connsiteY3-172190" fmla="*/ 118170 h 2711051"/>
                  <a:gd name="connsiteX4-172191" fmla="*/ 3066097 w 5936218"/>
                  <a:gd name="connsiteY4-172192" fmla="*/ 193161 h 2711051"/>
                  <a:gd name="connsiteX5-172193" fmla="*/ 3034283 w 5936218"/>
                  <a:gd name="connsiteY5-172194" fmla="*/ 236338 h 2711051"/>
                  <a:gd name="connsiteX6-172195" fmla="*/ 3082005 w 5936218"/>
                  <a:gd name="connsiteY6-172196" fmla="*/ 252245 h 2711051"/>
                  <a:gd name="connsiteX7-172197" fmla="*/ 3129459 w 5936218"/>
                  <a:gd name="connsiteY7-172198" fmla="*/ 279926 h 2711051"/>
                  <a:gd name="connsiteX8-172199" fmla="*/ 3156451 w 5936218"/>
                  <a:gd name="connsiteY8-172200" fmla="*/ 256790 h 2711051"/>
                  <a:gd name="connsiteX9-172201" fmla="*/ 3158460 w 5936218"/>
                  <a:gd name="connsiteY9-172202" fmla="*/ 265274 h 2711051"/>
                  <a:gd name="connsiteX10-172203" fmla="*/ 3168359 w 5936218"/>
                  <a:gd name="connsiteY10-172204" fmla="*/ 256790 h 2711051"/>
                  <a:gd name="connsiteX11-172205" fmla="*/ 3184984 w 5936218"/>
                  <a:gd name="connsiteY11-172206" fmla="*/ 326983 h 2711051"/>
                  <a:gd name="connsiteX12-172207" fmla="*/ 3192811 w 5936218"/>
                  <a:gd name="connsiteY12-172208" fmla="*/ 311329 h 2711051"/>
                  <a:gd name="connsiteX13-172209" fmla="*/ 3251895 w 5936218"/>
                  <a:gd name="connsiteY13-172210" fmla="*/ 290877 h 2711051"/>
                  <a:gd name="connsiteX14-172211" fmla="*/ 3259833 w 5936218"/>
                  <a:gd name="connsiteY14-172212" fmla="*/ 292251 h 2711051"/>
                  <a:gd name="connsiteX15-172213" fmla="*/ 3263802 w 5936218"/>
                  <a:gd name="connsiteY15-172214" fmla="*/ 290877 h 2711051"/>
                  <a:gd name="connsiteX16-172215" fmla="*/ 3381970 w 5936218"/>
                  <a:gd name="connsiteY16-172216" fmla="*/ 311329 h 2711051"/>
                  <a:gd name="connsiteX17-172217" fmla="*/ 3388787 w 5936218"/>
                  <a:gd name="connsiteY17-172218" fmla="*/ 370413 h 2711051"/>
                  <a:gd name="connsiteX18-172219" fmla="*/ 3531529 w 5936218"/>
                  <a:gd name="connsiteY18-172220" fmla="*/ 391404 h 2711051"/>
                  <a:gd name="connsiteX19-172221" fmla="*/ 3538225 w 5936218"/>
                  <a:gd name="connsiteY19-172222" fmla="*/ 295422 h 2711051"/>
                  <a:gd name="connsiteX20-172223" fmla="*/ 3549910 w 5936218"/>
                  <a:gd name="connsiteY20-172224" fmla="*/ 298609 h 2711051"/>
                  <a:gd name="connsiteX21-172225" fmla="*/ 3550132 w 5936218"/>
                  <a:gd name="connsiteY21-172226" fmla="*/ 295422 h 2711051"/>
                  <a:gd name="connsiteX22-172227" fmla="*/ 3625123 w 5936218"/>
                  <a:gd name="connsiteY22-172228" fmla="*/ 315874 h 2711051"/>
                  <a:gd name="connsiteX23-172229" fmla="*/ 3672301 w 5936218"/>
                  <a:gd name="connsiteY23-172230" fmla="*/ 315874 h 2711051"/>
                  <a:gd name="connsiteX24-172231" fmla="*/ 3684207 w 5936218"/>
                  <a:gd name="connsiteY24-172232" fmla="*/ 315874 h 2711051"/>
                  <a:gd name="connsiteX25-172233" fmla="*/ 3743291 w 5936218"/>
                  <a:gd name="connsiteY25-172234" fmla="*/ 381775 h 2711051"/>
                  <a:gd name="connsiteX26-172235" fmla="*/ 3759199 w 5936218"/>
                  <a:gd name="connsiteY26-172236" fmla="*/ 461312 h 2711051"/>
                  <a:gd name="connsiteX27-172237" fmla="*/ 3738747 w 5936218"/>
                  <a:gd name="connsiteY27-172238" fmla="*/ 511306 h 2711051"/>
                  <a:gd name="connsiteX28-172239" fmla="*/ 3786469 w 5936218"/>
                  <a:gd name="connsiteY28-172240" fmla="*/ 602204 h 2711051"/>
                  <a:gd name="connsiteX29-172241" fmla="*/ 3835603 w 5936218"/>
                  <a:gd name="connsiteY29-172242" fmla="*/ 638110 h 2711051"/>
                  <a:gd name="connsiteX30-172243" fmla="*/ 3865460 w 5936218"/>
                  <a:gd name="connsiteY30-172244" fmla="*/ 527213 h 2711051"/>
                  <a:gd name="connsiteX31-172245" fmla="*/ 3875077 w 5936218"/>
                  <a:gd name="connsiteY31-172246" fmla="*/ 535720 h 2711051"/>
                  <a:gd name="connsiteX32-172247" fmla="*/ 3877367 w 5936218"/>
                  <a:gd name="connsiteY32-172248" fmla="*/ 527213 h 2711051"/>
                  <a:gd name="connsiteX33-172249" fmla="*/ 3932151 w 5936218"/>
                  <a:gd name="connsiteY33-172250" fmla="*/ 575676 h 2711051"/>
                  <a:gd name="connsiteX34-172251" fmla="*/ 3988173 w 5936218"/>
                  <a:gd name="connsiteY34-172252" fmla="*/ 547665 h 2711051"/>
                  <a:gd name="connsiteX35-172253" fmla="*/ 3993852 w 5936218"/>
                  <a:gd name="connsiteY35-172254" fmla="*/ 550780 h 2711051"/>
                  <a:gd name="connsiteX36-172255" fmla="*/ 4000080 w 5936218"/>
                  <a:gd name="connsiteY36-172256" fmla="*/ 547665 h 2711051"/>
                  <a:gd name="connsiteX37-172257" fmla="*/ 4062426 w 5936218"/>
                  <a:gd name="connsiteY37-172258" fmla="*/ 581855 h 2711051"/>
                  <a:gd name="connsiteX38-172259" fmla="*/ 4085889 w 5936218"/>
                  <a:gd name="connsiteY38-172260" fmla="*/ 554483 h 2711051"/>
                  <a:gd name="connsiteX39-172261" fmla="*/ 4095563 w 5936218"/>
                  <a:gd name="connsiteY39-172262" fmla="*/ 557087 h 2711051"/>
                  <a:gd name="connsiteX40-172263" fmla="*/ 4097796 w 5936218"/>
                  <a:gd name="connsiteY40-172264" fmla="*/ 554483 h 2711051"/>
                  <a:gd name="connsiteX41-172265" fmla="*/ 4144150 w 5936218"/>
                  <a:gd name="connsiteY41-172266" fmla="*/ 566963 h 2711051"/>
                  <a:gd name="connsiteX42-172267" fmla="*/ 4117703 w 5936218"/>
                  <a:gd name="connsiteY42-172268" fmla="*/ 456767 h 2711051"/>
                  <a:gd name="connsiteX43-172269" fmla="*/ 4165425 w 5936218"/>
                  <a:gd name="connsiteY43-172270" fmla="*/ 402228 h 2711051"/>
                  <a:gd name="connsiteX44-172271" fmla="*/ 4175231 w 5936218"/>
                  <a:gd name="connsiteY44-172272" fmla="*/ 404629 h 2711051"/>
                  <a:gd name="connsiteX45-172273" fmla="*/ 4177332 w 5936218"/>
                  <a:gd name="connsiteY45-172274" fmla="*/ 402228 h 2711051"/>
                  <a:gd name="connsiteX46-172275" fmla="*/ 4511384 w 5936218"/>
                  <a:gd name="connsiteY46-172276" fmla="*/ 484036 h 2711051"/>
                  <a:gd name="connsiteX47-172277" fmla="*/ 4543199 w 5936218"/>
                  <a:gd name="connsiteY47-172278" fmla="*/ 554483 h 2711051"/>
                  <a:gd name="connsiteX48-172279" fmla="*/ 4639242 w 5936218"/>
                  <a:gd name="connsiteY48-172280" fmla="*/ 637125 h 2711051"/>
                  <a:gd name="connsiteX49-172281" fmla="*/ 4774445 w 5936218"/>
                  <a:gd name="connsiteY49-172282" fmla="*/ 618112 h 2711051"/>
                  <a:gd name="connsiteX50-172283" fmla="*/ 4778496 w 5936218"/>
                  <a:gd name="connsiteY50-172284" fmla="*/ 619216 h 2711051"/>
                  <a:gd name="connsiteX51-172285" fmla="*/ 4786352 w 5936218"/>
                  <a:gd name="connsiteY51-172286" fmla="*/ 618112 h 2711051"/>
                  <a:gd name="connsiteX52-172287" fmla="*/ 4861343 w 5936218"/>
                  <a:gd name="connsiteY52-172288" fmla="*/ 638564 h 2711051"/>
                  <a:gd name="connsiteX53-172289" fmla="*/ 4893158 w 5936218"/>
                  <a:gd name="connsiteY53-172290" fmla="*/ 681741 h 2711051"/>
                  <a:gd name="connsiteX54-172291" fmla="*/ 4888613 w 5936218"/>
                  <a:gd name="connsiteY54-172292" fmla="*/ 763549 h 2711051"/>
                  <a:gd name="connsiteX55-172293" fmla="*/ 4927677 w 5936218"/>
                  <a:gd name="connsiteY55-172294" fmla="*/ 788221 h 2711051"/>
                  <a:gd name="connsiteX56-172295" fmla="*/ 4967605 w 5936218"/>
                  <a:gd name="connsiteY56-172296" fmla="*/ 774912 h 2711051"/>
                  <a:gd name="connsiteX57-172297" fmla="*/ 5038051 w 5936218"/>
                  <a:gd name="connsiteY57-172298" fmla="*/ 768094 h 2711051"/>
                  <a:gd name="connsiteX58-172299" fmla="*/ 5040730 w 5936218"/>
                  <a:gd name="connsiteY58-172300" fmla="*/ 768987 h 2711051"/>
                  <a:gd name="connsiteX59-172301" fmla="*/ 5049958 w 5936218"/>
                  <a:gd name="connsiteY59-172302" fmla="*/ 768094 h 2711051"/>
                  <a:gd name="connsiteX60-172303" fmla="*/ 5114249 w 5936218"/>
                  <a:gd name="connsiteY60-172304" fmla="*/ 789525 h 2711051"/>
                  <a:gd name="connsiteX61-172305" fmla="*/ 5176671 w 5936218"/>
                  <a:gd name="connsiteY61-172306" fmla="*/ 779457 h 2711051"/>
                  <a:gd name="connsiteX62-172307" fmla="*/ 5177801 w 5936218"/>
                  <a:gd name="connsiteY62-172308" fmla="*/ 781195 h 2711051"/>
                  <a:gd name="connsiteX63-172309" fmla="*/ 5188578 w 5936218"/>
                  <a:gd name="connsiteY63-172310" fmla="*/ 779457 h 2711051"/>
                  <a:gd name="connsiteX64-172311" fmla="*/ 5243719 w 5936218"/>
                  <a:gd name="connsiteY64-172312" fmla="*/ 864288 h 2711051"/>
                  <a:gd name="connsiteX65-172313" fmla="*/ 5283477 w 5936218"/>
                  <a:gd name="connsiteY65-172314" fmla="*/ 833996 h 2711051"/>
                  <a:gd name="connsiteX66-172315" fmla="*/ 5258480 w 5936218"/>
                  <a:gd name="connsiteY66-172316" fmla="*/ 768094 h 2711051"/>
                  <a:gd name="connsiteX67-172317" fmla="*/ 5267570 w 5936218"/>
                  <a:gd name="connsiteY67-172318" fmla="*/ 720373 h 2711051"/>
                  <a:gd name="connsiteX68-172319" fmla="*/ 5278896 w 5936218"/>
                  <a:gd name="connsiteY68-172320" fmla="*/ 723422 h 2711051"/>
                  <a:gd name="connsiteX69-172321" fmla="*/ 5279477 w 5936218"/>
                  <a:gd name="connsiteY69-172322" fmla="*/ 720373 h 2711051"/>
                  <a:gd name="connsiteX70-172323" fmla="*/ 5395510 w 5936218"/>
                  <a:gd name="connsiteY70-172324" fmla="*/ 751612 h 2711051"/>
                  <a:gd name="connsiteX71-172325" fmla="*/ 5463001 w 5936218"/>
                  <a:gd name="connsiteY71-172326" fmla="*/ 747642 h 2711051"/>
                  <a:gd name="connsiteX72-172327" fmla="*/ 5464386 w 5936218"/>
                  <a:gd name="connsiteY72-172328" fmla="*/ 748261 h 2711051"/>
                  <a:gd name="connsiteX73-172329" fmla="*/ 5474909 w 5936218"/>
                  <a:gd name="connsiteY73-172330" fmla="*/ 747642 h 2711051"/>
                  <a:gd name="connsiteX74-172331" fmla="*/ 5581715 w 5936218"/>
                  <a:gd name="connsiteY74-172332" fmla="*/ 795364 h 2711051"/>
                  <a:gd name="connsiteX75-172333" fmla="*/ 5633981 w 5936218"/>
                  <a:gd name="connsiteY75-172334" fmla="*/ 838541 h 2711051"/>
                  <a:gd name="connsiteX76-172335" fmla="*/ 5720335 w 5936218"/>
                  <a:gd name="connsiteY76-172336" fmla="*/ 918077 h 2711051"/>
                  <a:gd name="connsiteX77-172337" fmla="*/ 5822595 w 5936218"/>
                  <a:gd name="connsiteY77-172338" fmla="*/ 1015793 h 2711051"/>
                  <a:gd name="connsiteX78-172339" fmla="*/ 5818051 w 5936218"/>
                  <a:gd name="connsiteY78-172340" fmla="*/ 1070332 h 2711051"/>
                  <a:gd name="connsiteX79-172341" fmla="*/ 5825679 w 5936218"/>
                  <a:gd name="connsiteY79-172342" fmla="*/ 1077960 h 2711051"/>
                  <a:gd name="connsiteX80-172343" fmla="*/ 5822051 w 5936218"/>
                  <a:gd name="connsiteY80-172344" fmla="*/ 1027155 h 2711051"/>
                  <a:gd name="connsiteX81-172345" fmla="*/ 5834092 w 5936218"/>
                  <a:gd name="connsiteY81-172346" fmla="*/ 1029028 h 2711051"/>
                  <a:gd name="connsiteX82-172347" fmla="*/ 5833958 w 5936218"/>
                  <a:gd name="connsiteY82-172348" fmla="*/ 1027155 h 2711051"/>
                  <a:gd name="connsiteX83-172349" fmla="*/ 5936219 w 5936218"/>
                  <a:gd name="connsiteY83-172350" fmla="*/ 1043062 h 2711051"/>
                  <a:gd name="connsiteX84-172351" fmla="*/ 5908949 w 5936218"/>
                  <a:gd name="connsiteY84-172352" fmla="*/ 1258947 h 2711051"/>
                  <a:gd name="connsiteX85-172353" fmla="*/ 5893042 w 5936218"/>
                  <a:gd name="connsiteY85-172354" fmla="*/ 1274854 h 2711051"/>
                  <a:gd name="connsiteX86-172355" fmla="*/ 5861227 w 5936218"/>
                  <a:gd name="connsiteY86-172356" fmla="*/ 1274854 h 2711051"/>
                  <a:gd name="connsiteX87-172357" fmla="*/ 5817506 w 5936218"/>
                  <a:gd name="connsiteY87-172358" fmla="*/ 1240767 h 2711051"/>
                  <a:gd name="connsiteX88-172359" fmla="*/ 5767511 w 5936218"/>
                  <a:gd name="connsiteY88-172360" fmla="*/ 1215770 h 2711051"/>
                  <a:gd name="connsiteX89-172361" fmla="*/ 5729132 w 5936218"/>
                  <a:gd name="connsiteY89-172362" fmla="*/ 1167751 h 2711051"/>
                  <a:gd name="connsiteX90-172363" fmla="*/ 5695337 w 5936218"/>
                  <a:gd name="connsiteY90-172364" fmla="*/ 1177138 h 2711051"/>
                  <a:gd name="connsiteX91-172365" fmla="*/ 5693366 w 5936218"/>
                  <a:gd name="connsiteY91-172366" fmla="*/ 1174378 h 2711051"/>
                  <a:gd name="connsiteX92-172367" fmla="*/ 5640799 w 5936218"/>
                  <a:gd name="connsiteY92-172368" fmla="*/ 1133961 h 2711051"/>
                  <a:gd name="connsiteX93-172369" fmla="*/ 5656705 w 5936218"/>
                  <a:gd name="connsiteY93-172370" fmla="*/ 1177138 h 2711051"/>
                  <a:gd name="connsiteX94-172371" fmla="*/ 5586259 w 5936218"/>
                  <a:gd name="connsiteY94-172372" fmla="*/ 1252129 h 2711051"/>
                  <a:gd name="connsiteX95-172373" fmla="*/ 5575676 w 5936218"/>
                  <a:gd name="connsiteY95-172374" fmla="*/ 1251121 h 2711051"/>
                  <a:gd name="connsiteX96-172375" fmla="*/ 5539436 w 5936218"/>
                  <a:gd name="connsiteY96-172376" fmla="*/ 1248804 h 2711051"/>
                  <a:gd name="connsiteX97-172377" fmla="*/ 5593077 w 5936218"/>
                  <a:gd name="connsiteY97-172378" fmla="*/ 1354390 h 2711051"/>
                  <a:gd name="connsiteX98-172379" fmla="*/ 5613529 w 5936218"/>
                  <a:gd name="connsiteY98-172380" fmla="*/ 1413474 h 2711051"/>
                  <a:gd name="connsiteX99-172381" fmla="*/ 5608984 w 5936218"/>
                  <a:gd name="connsiteY99-172382" fmla="*/ 1436199 h 2711051"/>
                  <a:gd name="connsiteX100-172383" fmla="*/ 5597799 w 5936218"/>
                  <a:gd name="connsiteY100-172384" fmla="*/ 1432590 h 2711051"/>
                  <a:gd name="connsiteX101-172385" fmla="*/ 5534271 w 5936218"/>
                  <a:gd name="connsiteY101-172386" fmla="*/ 1415939 h 2711051"/>
                  <a:gd name="connsiteX102-172387" fmla="*/ 5436277 w 5936218"/>
                  <a:gd name="connsiteY102-172388" fmla="*/ 1472558 h 2711051"/>
                  <a:gd name="connsiteX103-172389" fmla="*/ 5397645 w 5936218"/>
                  <a:gd name="connsiteY103-172390" fmla="*/ 1483921 h 2711051"/>
                  <a:gd name="connsiteX104-172391" fmla="*/ 5345378 w 5936218"/>
                  <a:gd name="connsiteY104-172392" fmla="*/ 1538460 h 2711051"/>
                  <a:gd name="connsiteX105-172393" fmla="*/ 5290839 w 5936218"/>
                  <a:gd name="connsiteY105-172394" fmla="*/ 1586181 h 2711051"/>
                  <a:gd name="connsiteX106-172395" fmla="*/ 5274932 w 5936218"/>
                  <a:gd name="connsiteY106-172396" fmla="*/ 1617996 h 2711051"/>
                  <a:gd name="connsiteX107-172397" fmla="*/ 5267238 w 5936218"/>
                  <a:gd name="connsiteY107-172398" fmla="*/ 1609569 h 2711051"/>
                  <a:gd name="connsiteX108-172399" fmla="*/ 5263025 w 5936218"/>
                  <a:gd name="connsiteY108-172400" fmla="*/ 1617996 h 2711051"/>
                  <a:gd name="connsiteX109-172401" fmla="*/ 5219538 w 5936218"/>
                  <a:gd name="connsiteY109-172402" fmla="*/ 1570368 h 2711051"/>
                  <a:gd name="connsiteX110-172403" fmla="*/ 5129494 w 5936218"/>
                  <a:gd name="connsiteY110-172404" fmla="*/ 1624813 h 2711051"/>
                  <a:gd name="connsiteX111-172405" fmla="*/ 5126389 w 5936218"/>
                  <a:gd name="connsiteY111-172406" fmla="*/ 1619491 h 2711051"/>
                  <a:gd name="connsiteX112-172407" fmla="*/ 5117587 w 5936218"/>
                  <a:gd name="connsiteY112-172408" fmla="*/ 1624813 h 2711051"/>
                  <a:gd name="connsiteX113-172409" fmla="*/ 5105544 w 5936218"/>
                  <a:gd name="connsiteY113-172410" fmla="*/ 1604167 h 2711051"/>
                  <a:gd name="connsiteX114-172411" fmla="*/ 5074955 w 5936218"/>
                  <a:gd name="connsiteY114-172412" fmla="*/ 1629358 h 2711051"/>
                  <a:gd name="connsiteX115-172413" fmla="*/ 5065718 w 5936218"/>
                  <a:gd name="connsiteY115-172414" fmla="*/ 1627159 h 2711051"/>
                  <a:gd name="connsiteX116-172415" fmla="*/ 5063048 w 5936218"/>
                  <a:gd name="connsiteY116-172416" fmla="*/ 1629358 h 2711051"/>
                  <a:gd name="connsiteX117-172417" fmla="*/ 5026594 w 5936218"/>
                  <a:gd name="connsiteY117-172418" fmla="*/ 1620679 h 2711051"/>
                  <a:gd name="connsiteX118-172419" fmla="*/ 5015871 w 5936218"/>
                  <a:gd name="connsiteY118-172420" fmla="*/ 1665718 h 2711051"/>
                  <a:gd name="connsiteX119-172421" fmla="*/ 4974967 w 5936218"/>
                  <a:gd name="connsiteY119-172422" fmla="*/ 1731619 h 2711051"/>
                  <a:gd name="connsiteX120-172423" fmla="*/ 4974967 w 5936218"/>
                  <a:gd name="connsiteY120-172424" fmla="*/ 1763434 h 2711051"/>
                  <a:gd name="connsiteX121-172425" fmla="*/ 5011326 w 5936218"/>
                  <a:gd name="connsiteY121-172426" fmla="*/ 1877057 h 2711051"/>
                  <a:gd name="connsiteX122-172427" fmla="*/ 4999419 w 5936218"/>
                  <a:gd name="connsiteY122-172428" fmla="*/ 1877057 h 2711051"/>
                  <a:gd name="connsiteX123-172429" fmla="*/ 4974967 w 5936218"/>
                  <a:gd name="connsiteY123-172430" fmla="*/ 1877057 h 2711051"/>
                  <a:gd name="connsiteX124-172431" fmla="*/ 4963605 w 5936218"/>
                  <a:gd name="connsiteY124-172432" fmla="*/ 1929323 h 2711051"/>
                  <a:gd name="connsiteX125-172433" fmla="*/ 4974967 w 5936218"/>
                  <a:gd name="connsiteY125-172434" fmla="*/ 1956593 h 2711051"/>
                  <a:gd name="connsiteX126-172435" fmla="*/ 4909065 w 5936218"/>
                  <a:gd name="connsiteY126-172436" fmla="*/ 1990680 h 2711051"/>
                  <a:gd name="connsiteX127-172437" fmla="*/ 4897703 w 5936218"/>
                  <a:gd name="connsiteY127-172438" fmla="*/ 2058854 h 2711051"/>
                  <a:gd name="connsiteX128-172439" fmla="*/ 4845437 w 5936218"/>
                  <a:gd name="connsiteY128-172440" fmla="*/ 2074761 h 2711051"/>
                  <a:gd name="connsiteX129-172441" fmla="*/ 4834074 w 5936218"/>
                  <a:gd name="connsiteY129-172442" fmla="*/ 2133845 h 2711051"/>
                  <a:gd name="connsiteX130-172443" fmla="*/ 4779535 w 5936218"/>
                  <a:gd name="connsiteY130-172444" fmla="*/ 2192929 h 2711051"/>
                  <a:gd name="connsiteX131-172445" fmla="*/ 4777225 w 5936218"/>
                  <a:gd name="connsiteY131-172446" fmla="*/ 2182533 h 2711051"/>
                  <a:gd name="connsiteX132-172447" fmla="*/ 4767628 w 5936218"/>
                  <a:gd name="connsiteY132-172448" fmla="*/ 2192929 h 2711051"/>
                  <a:gd name="connsiteX133-172449" fmla="*/ 4758538 w 5936218"/>
                  <a:gd name="connsiteY133-172450" fmla="*/ 2152025 h 2711051"/>
                  <a:gd name="connsiteX134-172451" fmla="*/ 4742631 w 5936218"/>
                  <a:gd name="connsiteY134-172452" fmla="*/ 2065671 h 2711051"/>
                  <a:gd name="connsiteX135-172453" fmla="*/ 4715361 w 5936218"/>
                  <a:gd name="connsiteY135-172454" fmla="*/ 1924779 h 2711051"/>
                  <a:gd name="connsiteX136-172455" fmla="*/ 4735813 w 5936218"/>
                  <a:gd name="connsiteY136-172456" fmla="*/ 1833880 h 2711051"/>
                  <a:gd name="connsiteX137-172457" fmla="*/ 4767628 w 5936218"/>
                  <a:gd name="connsiteY137-172458" fmla="*/ 1790703 h 2711051"/>
                  <a:gd name="connsiteX138-172459" fmla="*/ 4767628 w 5936218"/>
                  <a:gd name="connsiteY138-172460" fmla="*/ 1763434 h 2711051"/>
                  <a:gd name="connsiteX139-172461" fmla="*/ 4826712 w 5936218"/>
                  <a:gd name="connsiteY139-172462" fmla="*/ 1747526 h 2711051"/>
                  <a:gd name="connsiteX140-172463" fmla="*/ 4892613 w 5936218"/>
                  <a:gd name="connsiteY140-172464" fmla="*/ 1656628 h 2711051"/>
                  <a:gd name="connsiteX141-172465" fmla="*/ 4956243 w 5936218"/>
                  <a:gd name="connsiteY141-172466" fmla="*/ 1581637 h 2711051"/>
                  <a:gd name="connsiteX142-172467" fmla="*/ 5022143 w 5936218"/>
                  <a:gd name="connsiteY142-172468" fmla="*/ 1522552 h 2711051"/>
                  <a:gd name="connsiteX143-172469" fmla="*/ 5046694 w 5936218"/>
                  <a:gd name="connsiteY143-172470" fmla="*/ 1415425 h 2711051"/>
                  <a:gd name="connsiteX144-172471" fmla="*/ 5015871 w 5936218"/>
                  <a:gd name="connsiteY144-172472" fmla="*/ 1420292 h 2711051"/>
                  <a:gd name="connsiteX145-172473" fmla="*/ 4995419 w 5936218"/>
                  <a:gd name="connsiteY145-172474" fmla="*/ 1483921 h 2711051"/>
                  <a:gd name="connsiteX146-172475" fmla="*/ 4904521 w 5936218"/>
                  <a:gd name="connsiteY146-172476" fmla="*/ 1570274 h 2711051"/>
                  <a:gd name="connsiteX147-172477" fmla="*/ 4901708 w 5936218"/>
                  <a:gd name="connsiteY147-172478" fmla="*/ 1561634 h 2711051"/>
                  <a:gd name="connsiteX148-172479" fmla="*/ 4892613 w 5936218"/>
                  <a:gd name="connsiteY148-172480" fmla="*/ 1570274 h 2711051"/>
                  <a:gd name="connsiteX149-172481" fmla="*/ 4861835 w 5936218"/>
                  <a:gd name="connsiteY149-172482" fmla="*/ 1475740 h 2711051"/>
                  <a:gd name="connsiteX150-172483" fmla="*/ 4779535 w 5936218"/>
                  <a:gd name="connsiteY150-172484" fmla="*/ 1499828 h 2711051"/>
                  <a:gd name="connsiteX151-172485" fmla="*/ 4684091 w 5936218"/>
                  <a:gd name="connsiteY151-172486" fmla="*/ 1624813 h 2711051"/>
                  <a:gd name="connsiteX152-172487" fmla="*/ 4715906 w 5936218"/>
                  <a:gd name="connsiteY152-172488" fmla="*/ 1672535 h 2711051"/>
                  <a:gd name="connsiteX153-172489" fmla="*/ 4636369 w 5936218"/>
                  <a:gd name="connsiteY153-172490" fmla="*/ 1688442 h 2711051"/>
                  <a:gd name="connsiteX154-172491" fmla="*/ 4577285 w 5936218"/>
                  <a:gd name="connsiteY154-172492" fmla="*/ 1692987 h 2711051"/>
                  <a:gd name="connsiteX155-172493" fmla="*/ 4577373 w 5936218"/>
                  <a:gd name="connsiteY155-172494" fmla="*/ 1692065 h 2711051"/>
                  <a:gd name="connsiteX156-172495" fmla="*/ 4565379 w 5936218"/>
                  <a:gd name="connsiteY156-172496" fmla="*/ 1692987 h 2711051"/>
                  <a:gd name="connsiteX157-172497" fmla="*/ 4569923 w 5936218"/>
                  <a:gd name="connsiteY157-172498" fmla="*/ 1645266 h 2711051"/>
                  <a:gd name="connsiteX158-172499" fmla="*/ 4520081 w 5936218"/>
                  <a:gd name="connsiteY158-172500" fmla="*/ 1635680 h 2711051"/>
                  <a:gd name="connsiteX159-172501" fmla="*/ 4475025 w 5936218"/>
                  <a:gd name="connsiteY159-172502" fmla="*/ 1665718 h 2711051"/>
                  <a:gd name="connsiteX160-172503" fmla="*/ 4464394 w 5936218"/>
                  <a:gd name="connsiteY160-172504" fmla="*/ 1664867 h 2711051"/>
                  <a:gd name="connsiteX161-172505" fmla="*/ 4463118 w 5936218"/>
                  <a:gd name="connsiteY161-172506" fmla="*/ 1665718 h 2711051"/>
                  <a:gd name="connsiteX162-172507" fmla="*/ 4357637 w 5936218"/>
                  <a:gd name="connsiteY162-172508" fmla="*/ 1657279 h 2711051"/>
                  <a:gd name="connsiteX163-172509" fmla="*/ 4243233 w 5936218"/>
                  <a:gd name="connsiteY163-172510" fmla="*/ 1677080 h 2711051"/>
                  <a:gd name="connsiteX164-172511" fmla="*/ 4125065 w 5936218"/>
                  <a:gd name="connsiteY164-172512" fmla="*/ 1811155 h 2711051"/>
                  <a:gd name="connsiteX165-172513" fmla="*/ 4106341 w 5936218"/>
                  <a:gd name="connsiteY165-172514" fmla="*/ 1995225 h 2711051"/>
                  <a:gd name="connsiteX166-172515" fmla="*/ 4109158 w 5936218"/>
                  <a:gd name="connsiteY166-172516" fmla="*/ 2413358 h 2711051"/>
                  <a:gd name="connsiteX167-172517" fmla="*/ 4043257 w 5936218"/>
                  <a:gd name="connsiteY167-172518" fmla="*/ 2511074 h 2711051"/>
                  <a:gd name="connsiteX168-172519" fmla="*/ 3995535 w 5936218"/>
                  <a:gd name="connsiteY168-172520" fmla="*/ 2570158 h 2711051"/>
                  <a:gd name="connsiteX169-172521" fmla="*/ 3975083 w 5936218"/>
                  <a:gd name="connsiteY169-172522" fmla="*/ 2601973 h 2711051"/>
                  <a:gd name="connsiteX170-172523" fmla="*/ 3925089 w 5936218"/>
                  <a:gd name="connsiteY170-172524" fmla="*/ 2629242 h 2711051"/>
                  <a:gd name="connsiteX171-172525" fmla="*/ 3913182 w 5936218"/>
                  <a:gd name="connsiteY171-172526" fmla="*/ 2629242 h 2711051"/>
                  <a:gd name="connsiteX172-172527" fmla="*/ 3904637 w 5936218"/>
                  <a:gd name="connsiteY172-172528" fmla="*/ 2629242 h 2711051"/>
                  <a:gd name="connsiteX173-172529" fmla="*/ 3892729 w 5936218"/>
                  <a:gd name="connsiteY173-172530" fmla="*/ 2629242 h 2711051"/>
                  <a:gd name="connsiteX174-172531" fmla="*/ 3829645 w 5936218"/>
                  <a:gd name="connsiteY174-172532" fmla="*/ 2640605 h 2711051"/>
                  <a:gd name="connsiteX175-172533" fmla="*/ 3822828 w 5936218"/>
                  <a:gd name="connsiteY175-172534" fmla="*/ 2661057 h 2711051"/>
                  <a:gd name="connsiteX176-172535" fmla="*/ 3818283 w 5936218"/>
                  <a:gd name="connsiteY176-172536" fmla="*/ 2651967 h 2711051"/>
                  <a:gd name="connsiteX177-172537" fmla="*/ 3818283 w 5936218"/>
                  <a:gd name="connsiteY177-172538" fmla="*/ 2640241 h 2711051"/>
                  <a:gd name="connsiteX178-172539" fmla="*/ 3849553 w 5936218"/>
                  <a:gd name="connsiteY178-172540" fmla="*/ 2499712 h 2711051"/>
                  <a:gd name="connsiteX179-172541" fmla="*/ 3858814 w 5936218"/>
                  <a:gd name="connsiteY179-172542" fmla="*/ 2501917 h 2711051"/>
                  <a:gd name="connsiteX180-172543" fmla="*/ 3861460 w 5936218"/>
                  <a:gd name="connsiteY180-172544" fmla="*/ 2499712 h 2711051"/>
                  <a:gd name="connsiteX181-172545" fmla="*/ 3898487 w 5936218"/>
                  <a:gd name="connsiteY181-172546" fmla="*/ 2508528 h 2711051"/>
                  <a:gd name="connsiteX182-172547" fmla="*/ 3919999 w 5936218"/>
                  <a:gd name="connsiteY182-172548" fmla="*/ 2463353 h 2711051"/>
                  <a:gd name="connsiteX183-172549" fmla="*/ 3935906 w 5936218"/>
                  <a:gd name="connsiteY183-172550" fmla="*/ 2404268 h 2711051"/>
                  <a:gd name="connsiteX184-172551" fmla="*/ 3947269 w 5936218"/>
                  <a:gd name="connsiteY184-172552" fmla="*/ 2381544 h 2711051"/>
                  <a:gd name="connsiteX185-172553" fmla="*/ 3966292 w 5936218"/>
                  <a:gd name="connsiteY185-172554" fmla="*/ 2337156 h 2711051"/>
                  <a:gd name="connsiteX186-172555" fmla="*/ 3915999 w 5936218"/>
                  <a:gd name="connsiteY186-172556" fmla="*/ 2349729 h 2711051"/>
                  <a:gd name="connsiteX187-172557" fmla="*/ 3888729 w 5936218"/>
                  <a:gd name="connsiteY187-172558" fmla="*/ 2372454 h 2711051"/>
                  <a:gd name="connsiteX188-172559" fmla="*/ 3876822 w 5936218"/>
                  <a:gd name="connsiteY188-172560" fmla="*/ 2372454 h 2711051"/>
                  <a:gd name="connsiteX189-172561" fmla="*/ 3829645 w 5936218"/>
                  <a:gd name="connsiteY189-172562" fmla="*/ 2372454 h 2711051"/>
                  <a:gd name="connsiteX190-172563" fmla="*/ 3817738 w 5936218"/>
                  <a:gd name="connsiteY190-172564" fmla="*/ 2372454 h 2711051"/>
                  <a:gd name="connsiteX191-172565" fmla="*/ 3801831 w 5936218"/>
                  <a:gd name="connsiteY191-172566" fmla="*/ 2317915 h 2711051"/>
                  <a:gd name="connsiteX192-172567" fmla="*/ 3758654 w 5936218"/>
                  <a:gd name="connsiteY192-172568" fmla="*/ 2279283 h 2711051"/>
                  <a:gd name="connsiteX193-172569" fmla="*/ 3692753 w 5936218"/>
                  <a:gd name="connsiteY193-172570" fmla="*/ 2263376 h 2711051"/>
                  <a:gd name="connsiteX194-172571" fmla="*/ 3683663 w 5936218"/>
                  <a:gd name="connsiteY194-172572" fmla="*/ 2204292 h 2711051"/>
                  <a:gd name="connsiteX195-172573" fmla="*/ 3672301 w 5936218"/>
                  <a:gd name="connsiteY195-172574" fmla="*/ 2172477 h 2711051"/>
                  <a:gd name="connsiteX196-172575" fmla="*/ 3656393 w 5936218"/>
                  <a:gd name="connsiteY196-172576" fmla="*/ 2145208 h 2711051"/>
                  <a:gd name="connsiteX197-172577" fmla="*/ 3633669 w 5936218"/>
                  <a:gd name="connsiteY197-172578" fmla="*/ 2086123 h 2711051"/>
                  <a:gd name="connsiteX198-172579" fmla="*/ 3601854 w 5936218"/>
                  <a:gd name="connsiteY198-172580" fmla="*/ 2065671 h 2711051"/>
                  <a:gd name="connsiteX199-172581" fmla="*/ 3545995 w 5936218"/>
                  <a:gd name="connsiteY199-172582" fmla="*/ 2044187 h 2711051"/>
                  <a:gd name="connsiteX200-172583" fmla="*/ 3506955 w 5936218"/>
                  <a:gd name="connsiteY200-172584" fmla="*/ 2049764 h 2711051"/>
                  <a:gd name="connsiteX201-172585" fmla="*/ 3463779 w 5936218"/>
                  <a:gd name="connsiteY201-172586" fmla="*/ 2058854 h 2711051"/>
                  <a:gd name="connsiteX202-172587" fmla="*/ 3431964 w 5936218"/>
                  <a:gd name="connsiteY202-172588" fmla="*/ 2086123 h 2711051"/>
                  <a:gd name="connsiteX203-172589" fmla="*/ 3452416 w 5936218"/>
                  <a:gd name="connsiteY203-172590" fmla="*/ 2102031 h 2711051"/>
                  <a:gd name="connsiteX204-172591" fmla="*/ 3452416 w 5936218"/>
                  <a:gd name="connsiteY204-172592" fmla="*/ 2133845 h 2711051"/>
                  <a:gd name="connsiteX205-172593" fmla="*/ 1811153 w 5936218"/>
                  <a:gd name="connsiteY205-172594" fmla="*/ 1999770 h 2711051"/>
                  <a:gd name="connsiteX206-172595" fmla="*/ 1748069 w 5936218"/>
                  <a:gd name="connsiteY206-172596" fmla="*/ 2038402 h 2711051"/>
                  <a:gd name="connsiteX207-172597" fmla="*/ 1711709 w 5936218"/>
                  <a:gd name="connsiteY207-172598" fmla="*/ 2042947 h 2711051"/>
                  <a:gd name="connsiteX208-172599" fmla="*/ 1711926 w 5936218"/>
                  <a:gd name="connsiteY208-172600" fmla="*/ 2041431 h 2711051"/>
                  <a:gd name="connsiteX209-172601" fmla="*/ 1699803 w 5936218"/>
                  <a:gd name="connsiteY209-172602" fmla="*/ 2042947 h 2711051"/>
                  <a:gd name="connsiteX210-172603" fmla="*/ 1704347 w 5936218"/>
                  <a:gd name="connsiteY210-172604" fmla="*/ 2011132 h 2711051"/>
                  <a:gd name="connsiteX211-172605" fmla="*/ 1662460 w 5936218"/>
                  <a:gd name="connsiteY211-172606" fmla="*/ 1993181 h 2711051"/>
                  <a:gd name="connsiteX212-172607" fmla="*/ 1629901 w 5936218"/>
                  <a:gd name="connsiteY212-172608" fmla="*/ 2006587 h 2711051"/>
                  <a:gd name="connsiteX213-172609" fmla="*/ 1629300 w 5936218"/>
                  <a:gd name="connsiteY213-172610" fmla="*/ 2001932 h 2711051"/>
                  <a:gd name="connsiteX214-172611" fmla="*/ 1617994 w 5936218"/>
                  <a:gd name="connsiteY214-172612" fmla="*/ 2006587 h 2711051"/>
                  <a:gd name="connsiteX215-172613" fmla="*/ 1608904 w 5936218"/>
                  <a:gd name="connsiteY215-172614" fmla="*/ 1936141 h 2711051"/>
                  <a:gd name="connsiteX216-172615" fmla="*/ 1552684 w 5936218"/>
                  <a:gd name="connsiteY216-172616" fmla="*/ 1926448 h 2711051"/>
                  <a:gd name="connsiteX217-172617" fmla="*/ 1518550 w 5936218"/>
                  <a:gd name="connsiteY217-172618" fmla="*/ 1952048 h 2711051"/>
                  <a:gd name="connsiteX218-172619" fmla="*/ 1425379 w 5936218"/>
                  <a:gd name="connsiteY218-172620" fmla="*/ 1972500 h 2711051"/>
                  <a:gd name="connsiteX219-172621" fmla="*/ 1409472 w 5936218"/>
                  <a:gd name="connsiteY219-172622" fmla="*/ 1990680 h 2711051"/>
                  <a:gd name="connsiteX220-172623" fmla="*/ 1270852 w 5936218"/>
                  <a:gd name="connsiteY220-172624" fmla="*/ 2011132 h 2711051"/>
                  <a:gd name="connsiteX221-172625" fmla="*/ 1254945 w 5936218"/>
                  <a:gd name="connsiteY221-172626" fmla="*/ 2031584 h 2711051"/>
                  <a:gd name="connsiteX222-172627" fmla="*/ 1282214 w 5936218"/>
                  <a:gd name="connsiteY222-172628" fmla="*/ 2074761 h 2711051"/>
                  <a:gd name="connsiteX223-172629" fmla="*/ 1243582 w 5936218"/>
                  <a:gd name="connsiteY223-172630" fmla="*/ 2090668 h 2711051"/>
                  <a:gd name="connsiteX224-172631" fmla="*/ 1254945 w 5936218"/>
                  <a:gd name="connsiteY224-172632" fmla="*/ 2108848 h 2711051"/>
                  <a:gd name="connsiteX225-172633" fmla="*/ 1216313 w 5936218"/>
                  <a:gd name="connsiteY225-172634" fmla="*/ 2133845 h 2711051"/>
                  <a:gd name="connsiteX226-172635" fmla="*/ 1275397 w 5936218"/>
                  <a:gd name="connsiteY226-172636" fmla="*/ 2177022 h 2711051"/>
                  <a:gd name="connsiteX227-172637" fmla="*/ 1270852 w 5936218"/>
                  <a:gd name="connsiteY227-172638" fmla="*/ 2204292 h 2711051"/>
                  <a:gd name="connsiteX228-172639" fmla="*/ 1259108 w 5936218"/>
                  <a:gd name="connsiteY228-172640" fmla="*/ 2203313 h 2711051"/>
                  <a:gd name="connsiteX229-172641" fmla="*/ 1258945 w 5936218"/>
                  <a:gd name="connsiteY229-172642" fmla="*/ 2204292 h 2711051"/>
                  <a:gd name="connsiteX230-172643" fmla="*/ 1215644 w 5936218"/>
                  <a:gd name="connsiteY230-172644" fmla="*/ 2200683 h 2711051"/>
                  <a:gd name="connsiteX231-172645" fmla="*/ 1204950 w 5936218"/>
                  <a:gd name="connsiteY231-172646" fmla="*/ 2215654 h 2711051"/>
                  <a:gd name="connsiteX232-172647" fmla="*/ 1196495 w 5936218"/>
                  <a:gd name="connsiteY232-172648" fmla="*/ 2210822 h 2711051"/>
                  <a:gd name="connsiteX233-172649" fmla="*/ 1193043 w 5936218"/>
                  <a:gd name="connsiteY233-172650" fmla="*/ 2215654 h 2711051"/>
                  <a:gd name="connsiteX234-172651" fmla="*/ 1145322 w 5936218"/>
                  <a:gd name="connsiteY234-172652" fmla="*/ 2188384 h 2711051"/>
                  <a:gd name="connsiteX235-172653" fmla="*/ 1098145 w 5936218"/>
                  <a:gd name="connsiteY235-172654" fmla="*/ 2188384 h 2711051"/>
                  <a:gd name="connsiteX236-172655" fmla="*/ 1061785 w 5936218"/>
                  <a:gd name="connsiteY236-172656" fmla="*/ 2215654 h 2711051"/>
                  <a:gd name="connsiteX237-172657" fmla="*/ 1055322 w 5936218"/>
                  <a:gd name="connsiteY237-172658" fmla="*/ 2211571 h 2711051"/>
                  <a:gd name="connsiteX238-172659" fmla="*/ 1049878 w 5936218"/>
                  <a:gd name="connsiteY238-172660" fmla="*/ 2215654 h 2711051"/>
                  <a:gd name="connsiteX239-172661" fmla="*/ 1006701 w 5936218"/>
                  <a:gd name="connsiteY239-172662" fmla="*/ 2188384 h 2711051"/>
                  <a:gd name="connsiteX240-172663" fmla="*/ 924893 w 5936218"/>
                  <a:gd name="connsiteY240-172664" fmla="*/ 2152025 h 2711051"/>
                  <a:gd name="connsiteX241-172665" fmla="*/ 877716 w 5936218"/>
                  <a:gd name="connsiteY241-172666" fmla="*/ 2152025 h 2711051"/>
                  <a:gd name="connsiteX242-172667" fmla="*/ 802724 w 5936218"/>
                  <a:gd name="connsiteY242-172668" fmla="*/ 2215654 h 2711051"/>
                  <a:gd name="connsiteX243-172669" fmla="*/ 798179 w 5936218"/>
                  <a:gd name="connsiteY243-172670" fmla="*/ 2258831 h 2711051"/>
                  <a:gd name="connsiteX244-172671" fmla="*/ 787406 w 5936218"/>
                  <a:gd name="connsiteY244-172672" fmla="*/ 2248058 h 2711051"/>
                  <a:gd name="connsiteX245-172673" fmla="*/ 786272 w 5936218"/>
                  <a:gd name="connsiteY245-172674" fmla="*/ 2258831 h 2711051"/>
                  <a:gd name="connsiteX246-172675" fmla="*/ 756063 w 5936218"/>
                  <a:gd name="connsiteY246-172676" fmla="*/ 2228621 h 2711051"/>
                  <a:gd name="connsiteX247-172677" fmla="*/ 732278 w 5936218"/>
                  <a:gd name="connsiteY247-172678" fmla="*/ 2286100 h 2711051"/>
                  <a:gd name="connsiteX248-172679" fmla="*/ 743640 w 5936218"/>
                  <a:gd name="connsiteY248-172680" fmla="*/ 2295190 h 2711051"/>
                  <a:gd name="connsiteX249-172681" fmla="*/ 723188 w 5936218"/>
                  <a:gd name="connsiteY249-172682" fmla="*/ 2338367 h 2711051"/>
                  <a:gd name="connsiteX250-172683" fmla="*/ 747026 w 5936218"/>
                  <a:gd name="connsiteY250-172684" fmla="*/ 2375208 h 2711051"/>
                  <a:gd name="connsiteX251-172685" fmla="*/ 763548 w 5936218"/>
                  <a:gd name="connsiteY251-172686" fmla="*/ 2372454 h 2711051"/>
                  <a:gd name="connsiteX252-172687" fmla="*/ 764871 w 5936218"/>
                  <a:gd name="connsiteY252-172688" fmla="*/ 2374218 h 2711051"/>
                  <a:gd name="connsiteX253-172689" fmla="*/ 775455 w 5936218"/>
                  <a:gd name="connsiteY253-172690" fmla="*/ 2372454 h 2711051"/>
                  <a:gd name="connsiteX254-172691" fmla="*/ 802724 w 5936218"/>
                  <a:gd name="connsiteY254-172692" fmla="*/ 2408813 h 2711051"/>
                  <a:gd name="connsiteX255-172693" fmla="*/ 798179 w 5936218"/>
                  <a:gd name="connsiteY255-172694" fmla="*/ 2436083 h 2711051"/>
                  <a:gd name="connsiteX256-172695" fmla="*/ 818632 w 5936218"/>
                  <a:gd name="connsiteY256-172696" fmla="*/ 2447445 h 2711051"/>
                  <a:gd name="connsiteX257-172697" fmla="*/ 802724 w 5936218"/>
                  <a:gd name="connsiteY257-172698" fmla="*/ 2479260 h 2711051"/>
                  <a:gd name="connsiteX258-172699" fmla="*/ 766365 w 5936218"/>
                  <a:gd name="connsiteY258-172700" fmla="*/ 2483805 h 2711051"/>
                  <a:gd name="connsiteX259-172701" fmla="*/ 727733 w 5936218"/>
                  <a:gd name="connsiteY259-172702" fmla="*/ 2542889 h 2711051"/>
                  <a:gd name="connsiteX260-172703" fmla="*/ 759548 w 5936218"/>
                  <a:gd name="connsiteY260-172704" fmla="*/ 2586066 h 2711051"/>
                  <a:gd name="connsiteX261-172705" fmla="*/ 759548 w 5936218"/>
                  <a:gd name="connsiteY261-172706" fmla="*/ 2624697 h 2711051"/>
                  <a:gd name="connsiteX262-172707" fmla="*/ 798179 w 5936218"/>
                  <a:gd name="connsiteY262-172708" fmla="*/ 2683782 h 2711051"/>
                  <a:gd name="connsiteX263-172709" fmla="*/ 775455 w 5936218"/>
                  <a:gd name="connsiteY263-172710" fmla="*/ 2699689 h 2711051"/>
                  <a:gd name="connsiteX264-172711" fmla="*/ 770910 w 5936218"/>
                  <a:gd name="connsiteY264-172712" fmla="*/ 2711051 h 2711051"/>
                  <a:gd name="connsiteX265-172713" fmla="*/ 759003 w 5936218"/>
                  <a:gd name="connsiteY265-172714" fmla="*/ 2711051 h 2711051"/>
                  <a:gd name="connsiteX266-172715" fmla="*/ 755003 w 5936218"/>
                  <a:gd name="connsiteY266-172716" fmla="*/ 2711051 h 2711051"/>
                  <a:gd name="connsiteX267-172717" fmla="*/ 743096 w 5936218"/>
                  <a:gd name="connsiteY267-172718" fmla="*/ 2711051 h 2711051"/>
                  <a:gd name="connsiteX268-172719" fmla="*/ 715826 w 5936218"/>
                  <a:gd name="connsiteY268-172720" fmla="*/ 2676964 h 2711051"/>
                  <a:gd name="connsiteX269-172721" fmla="*/ 704464 w 5936218"/>
                  <a:gd name="connsiteY269-172722" fmla="*/ 2676964 h 2711051"/>
                  <a:gd name="connsiteX270-172723" fmla="*/ 684012 w 5936218"/>
                  <a:gd name="connsiteY270-172724" fmla="*/ 2667874 h 2711051"/>
                  <a:gd name="connsiteX271-172725" fmla="*/ 672649 w 5936218"/>
                  <a:gd name="connsiteY271-172726" fmla="*/ 2645150 h 2711051"/>
                  <a:gd name="connsiteX272-172727" fmla="*/ 645222 w 5936218"/>
                  <a:gd name="connsiteY272-172728" fmla="*/ 2637313 h 2711051"/>
                  <a:gd name="connsiteX273-172729" fmla="*/ 625472 w 5936218"/>
                  <a:gd name="connsiteY273-172730" fmla="*/ 2640605 h 2711051"/>
                  <a:gd name="connsiteX274-172731" fmla="*/ 623771 w 5936218"/>
                  <a:gd name="connsiteY274-172732" fmla="*/ 2638904 h 2711051"/>
                  <a:gd name="connsiteX275-172733" fmla="*/ 613565 w 5936218"/>
                  <a:gd name="connsiteY275-172734" fmla="*/ 2640605 h 2711051"/>
                  <a:gd name="connsiteX276-172735" fmla="*/ 609020 w 5936218"/>
                  <a:gd name="connsiteY276-172736" fmla="*/ 2636060 h 2711051"/>
                  <a:gd name="connsiteX277-172737" fmla="*/ 559026 w 5936218"/>
                  <a:gd name="connsiteY277-172738" fmla="*/ 2608790 h 2711051"/>
                  <a:gd name="connsiteX278-172739" fmla="*/ 506760 w 5936218"/>
                  <a:gd name="connsiteY278-172740" fmla="*/ 2601973 h 2711051"/>
                  <a:gd name="connsiteX279-172741" fmla="*/ 483280 w 5936218"/>
                  <a:gd name="connsiteY279-172742" fmla="*/ 2595264 h 2711051"/>
                  <a:gd name="connsiteX280-172743" fmla="*/ 480035 w 5936218"/>
                  <a:gd name="connsiteY280-172744" fmla="*/ 2597428 h 2711051"/>
                  <a:gd name="connsiteX281-172745" fmla="*/ 475042 w 5936218"/>
                  <a:gd name="connsiteY281-172746" fmla="*/ 2592910 h 2711051"/>
                  <a:gd name="connsiteX282-172747" fmla="*/ 474945 w 5936218"/>
                  <a:gd name="connsiteY282-172748" fmla="*/ 2592883 h 2711051"/>
                  <a:gd name="connsiteX283-172749" fmla="*/ 468128 w 5936218"/>
                  <a:gd name="connsiteY283-172750" fmla="*/ 2597428 h 2711051"/>
                  <a:gd name="connsiteX284-172751" fmla="*/ 420406 w 5936218"/>
                  <a:gd name="connsiteY284-172752" fmla="*/ 2554251 h 2711051"/>
                  <a:gd name="connsiteX285-172753" fmla="*/ 381774 w 5936218"/>
                  <a:gd name="connsiteY285-172754" fmla="*/ 2538344 h 2711051"/>
                  <a:gd name="connsiteX286-172755" fmla="*/ 349960 w 5936218"/>
                  <a:gd name="connsiteY286-172756" fmla="*/ 2506529 h 2711051"/>
                  <a:gd name="connsiteX287-172757" fmla="*/ 377229 w 5936218"/>
                  <a:gd name="connsiteY287-172758" fmla="*/ 2499712 h 2711051"/>
                  <a:gd name="connsiteX288-172759" fmla="*/ 404499 w 5936218"/>
                  <a:gd name="connsiteY288-172760" fmla="*/ 2451990 h 2711051"/>
                  <a:gd name="connsiteX289-172761" fmla="*/ 388591 w 5936218"/>
                  <a:gd name="connsiteY289-172762" fmla="*/ 2436083 h 2711051"/>
                  <a:gd name="connsiteX290-172763" fmla="*/ 440858 w 5936218"/>
                  <a:gd name="connsiteY290-172764" fmla="*/ 2408813 h 2711051"/>
                  <a:gd name="connsiteX291-172765" fmla="*/ 440858 w 5936218"/>
                  <a:gd name="connsiteY291-172766" fmla="*/ 2405757 h 2711051"/>
                  <a:gd name="connsiteX292-172767" fmla="*/ 416406 w 5936218"/>
                  <a:gd name="connsiteY292-172768" fmla="*/ 2408813 h 2711051"/>
                  <a:gd name="connsiteX293-172769" fmla="*/ 416406 w 5936218"/>
                  <a:gd name="connsiteY293-172770" fmla="*/ 2407325 h 2711051"/>
                  <a:gd name="connsiteX294-172771" fmla="*/ 404499 w 5936218"/>
                  <a:gd name="connsiteY294-172772" fmla="*/ 2408813 h 2711051"/>
                  <a:gd name="connsiteX295-172773" fmla="*/ 404499 w 5936218"/>
                  <a:gd name="connsiteY295-172774" fmla="*/ 2388361 h 2711051"/>
                  <a:gd name="connsiteX296-172775" fmla="*/ 424951 w 5936218"/>
                  <a:gd name="connsiteY296-172776" fmla="*/ 2372454 h 2711051"/>
                  <a:gd name="connsiteX297-172777" fmla="*/ 463583 w 5936218"/>
                  <a:gd name="connsiteY297-172778" fmla="*/ 2365637 h 2711051"/>
                  <a:gd name="connsiteX298-172779" fmla="*/ 468128 w 5936218"/>
                  <a:gd name="connsiteY298-172780" fmla="*/ 2349729 h 2711051"/>
                  <a:gd name="connsiteX299-172781" fmla="*/ 456765 w 5936218"/>
                  <a:gd name="connsiteY299-172782" fmla="*/ 2317915 h 2711051"/>
                  <a:gd name="connsiteX300-172783" fmla="*/ 474945 w 5936218"/>
                  <a:gd name="connsiteY300-172784" fmla="*/ 2290645 h 2711051"/>
                  <a:gd name="connsiteX301-172785" fmla="*/ 474945 w 5936218"/>
                  <a:gd name="connsiteY301-172786" fmla="*/ 2270193 h 2711051"/>
                  <a:gd name="connsiteX302-172787" fmla="*/ 420406 w 5936218"/>
                  <a:gd name="connsiteY302-172788" fmla="*/ 2252013 h 2711051"/>
                  <a:gd name="connsiteX303-172789" fmla="*/ 409588 w 5936218"/>
                  <a:gd name="connsiteY303-172790" fmla="*/ 2252013 h 2711051"/>
                  <a:gd name="connsiteX304-172791" fmla="*/ 397681 w 5936218"/>
                  <a:gd name="connsiteY304-172792" fmla="*/ 2252013 h 2711051"/>
                  <a:gd name="connsiteX305-172793" fmla="*/ 379485 w 5936218"/>
                  <a:gd name="connsiteY305-172794" fmla="*/ 2229774 h 2711051"/>
                  <a:gd name="connsiteX306-172795" fmla="*/ 357322 w 5936218"/>
                  <a:gd name="connsiteY306-172796" fmla="*/ 2236106 h 2711051"/>
                  <a:gd name="connsiteX307-172797" fmla="*/ 352842 w 5936218"/>
                  <a:gd name="connsiteY307-172798" fmla="*/ 2233984 h 2711051"/>
                  <a:gd name="connsiteX308-172799" fmla="*/ 345415 w 5936218"/>
                  <a:gd name="connsiteY308-172800" fmla="*/ 2236106 h 2711051"/>
                  <a:gd name="connsiteX309-172801" fmla="*/ 302238 w 5936218"/>
                  <a:gd name="connsiteY309-172802" fmla="*/ 2215654 h 2711051"/>
                  <a:gd name="connsiteX310-172803" fmla="*/ 302238 w 5936218"/>
                  <a:gd name="connsiteY310-172804" fmla="*/ 2204292 h 2711051"/>
                  <a:gd name="connsiteX311-172805" fmla="*/ 286331 w 5936218"/>
                  <a:gd name="connsiteY311-172806" fmla="*/ 2177022 h 2711051"/>
                  <a:gd name="connsiteX312-172807" fmla="*/ 270968 w 5936218"/>
                  <a:gd name="connsiteY312-172808" fmla="*/ 2177022 h 2711051"/>
                  <a:gd name="connsiteX313-172809" fmla="*/ 259061 w 5936218"/>
                  <a:gd name="connsiteY313-172810" fmla="*/ 2177022 h 2711051"/>
                  <a:gd name="connsiteX314-172811" fmla="*/ 254516 w 5936218"/>
                  <a:gd name="connsiteY314-172812" fmla="*/ 2161115 h 2711051"/>
                  <a:gd name="connsiteX315-172813" fmla="*/ 263606 w 5936218"/>
                  <a:gd name="connsiteY315-172814" fmla="*/ 2145208 h 2711051"/>
                  <a:gd name="connsiteX316-172815" fmla="*/ 243991 w 5936218"/>
                  <a:gd name="connsiteY316-172816" fmla="*/ 2114695 h 2711051"/>
                  <a:gd name="connsiteX317-172817" fmla="*/ 216429 w 5936218"/>
                  <a:gd name="connsiteY317-172818" fmla="*/ 2117938 h 2711051"/>
                  <a:gd name="connsiteX318-172819" fmla="*/ 212956 w 5936218"/>
                  <a:gd name="connsiteY318-172820" fmla="*/ 2116946 h 2711051"/>
                  <a:gd name="connsiteX319-172821" fmla="*/ 204522 w 5936218"/>
                  <a:gd name="connsiteY319-172822" fmla="*/ 2117938 h 2711051"/>
                  <a:gd name="connsiteX320-172823" fmla="*/ 199623 w 5936218"/>
                  <a:gd name="connsiteY320-172824" fmla="*/ 2116538 h 2711051"/>
                  <a:gd name="connsiteX321-172825" fmla="*/ 195977 w 5936218"/>
                  <a:gd name="connsiteY321-172826" fmla="*/ 2129300 h 2711051"/>
                  <a:gd name="connsiteX322-172827" fmla="*/ 184968 w 5936218"/>
                  <a:gd name="connsiteY322-172828" fmla="*/ 2126155 h 2711051"/>
                  <a:gd name="connsiteX323-172829" fmla="*/ 184070 w 5936218"/>
                  <a:gd name="connsiteY323-172830" fmla="*/ 2129300 h 2711051"/>
                  <a:gd name="connsiteX324-172831" fmla="*/ 168163 w 5936218"/>
                  <a:gd name="connsiteY324-172832" fmla="*/ 2124765 h 2711051"/>
                  <a:gd name="connsiteX325-172833" fmla="*/ 156800 w 5936218"/>
                  <a:gd name="connsiteY325-172834" fmla="*/ 2086123 h 2711051"/>
                  <a:gd name="connsiteX326-172835" fmla="*/ 152255 w 5936218"/>
                  <a:gd name="connsiteY326-172836" fmla="*/ 2070216 h 2711051"/>
                  <a:gd name="connsiteX327-172837" fmla="*/ 156800 w 5936218"/>
                  <a:gd name="connsiteY327-172838" fmla="*/ 2065671 h 2711051"/>
                  <a:gd name="connsiteX328-172839" fmla="*/ 168707 w 5936218"/>
                  <a:gd name="connsiteY328-172840" fmla="*/ 2065671 h 2711051"/>
                  <a:gd name="connsiteX329-172841" fmla="*/ 188615 w 5936218"/>
                  <a:gd name="connsiteY329-172842" fmla="*/ 2065671 h 2711051"/>
                  <a:gd name="connsiteX330-172843" fmla="*/ 199977 w 5936218"/>
                  <a:gd name="connsiteY330-172844" fmla="*/ 2054309 h 2711051"/>
                  <a:gd name="connsiteX331-172845" fmla="*/ 188615 w 5936218"/>
                  <a:gd name="connsiteY331-172846" fmla="*/ 2031584 h 2711051"/>
                  <a:gd name="connsiteX332-172847" fmla="*/ 168163 w 5936218"/>
                  <a:gd name="connsiteY332-172848" fmla="*/ 2022495 h 2711051"/>
                  <a:gd name="connsiteX333-172849" fmla="*/ 168163 w 5936218"/>
                  <a:gd name="connsiteY333-172850" fmla="*/ 2015677 h 2711051"/>
                  <a:gd name="connsiteX334-172851" fmla="*/ 152255 w 5936218"/>
                  <a:gd name="connsiteY334-172852" fmla="*/ 1999770 h 2711051"/>
                  <a:gd name="connsiteX335-172853" fmla="*/ 129531 w 5936218"/>
                  <a:gd name="connsiteY335-172854" fmla="*/ 1963410 h 2711051"/>
                  <a:gd name="connsiteX336-172855" fmla="*/ 140893 w 5936218"/>
                  <a:gd name="connsiteY336-172856" fmla="*/ 1940686 h 2711051"/>
                  <a:gd name="connsiteX337-172857" fmla="*/ 136348 w 5936218"/>
                  <a:gd name="connsiteY337-172858" fmla="*/ 1913416 h 2711051"/>
                  <a:gd name="connsiteX338-172859" fmla="*/ 103789 w 5936218"/>
                  <a:gd name="connsiteY338-172860" fmla="*/ 1900009 h 2711051"/>
                  <a:gd name="connsiteX339-172861" fmla="*/ 93716 w 5936218"/>
                  <a:gd name="connsiteY339-172862" fmla="*/ 1904326 h 2711051"/>
                  <a:gd name="connsiteX340-172863" fmla="*/ 91868 w 5936218"/>
                  <a:gd name="connsiteY340-172864" fmla="*/ 1900015 h 2711051"/>
                  <a:gd name="connsiteX341-172865" fmla="*/ 81809 w 5936218"/>
                  <a:gd name="connsiteY341-172866" fmla="*/ 1904326 h 2711051"/>
                  <a:gd name="connsiteX342-172867" fmla="*/ 74992 w 5936218"/>
                  <a:gd name="connsiteY342-172868" fmla="*/ 1888419 h 2711051"/>
                  <a:gd name="connsiteX343-172869" fmla="*/ 34087 w 5936218"/>
                  <a:gd name="connsiteY343-172870" fmla="*/ 1877057 h 2711051"/>
                  <a:gd name="connsiteX344-172871" fmla="*/ 22725 w 5936218"/>
                  <a:gd name="connsiteY344-172872" fmla="*/ 1833880 h 2711051"/>
                  <a:gd name="connsiteX345-172873" fmla="*/ 22725 w 5936218"/>
                  <a:gd name="connsiteY345-172874" fmla="*/ 1802065 h 2711051"/>
                  <a:gd name="connsiteX346-172875" fmla="*/ 0 w 5936218"/>
                  <a:gd name="connsiteY346-172876" fmla="*/ 1786158 h 2711051"/>
                  <a:gd name="connsiteX347-172877" fmla="*/ 15907 w 5936218"/>
                  <a:gd name="connsiteY347-172878" fmla="*/ 1763434 h 2711051"/>
                  <a:gd name="connsiteX348-172879" fmla="*/ 6818 w 5936218"/>
                  <a:gd name="connsiteY348-172880" fmla="*/ 1699805 h 2711051"/>
                  <a:gd name="connsiteX349-172881" fmla="*/ 34087 w 5936218"/>
                  <a:gd name="connsiteY349-172882" fmla="*/ 1656628 h 2711051"/>
                  <a:gd name="connsiteX350-172883" fmla="*/ 27270 w 5936218"/>
                  <a:gd name="connsiteY350-172884" fmla="*/ 1645266 h 2711051"/>
                  <a:gd name="connsiteX351-172885" fmla="*/ 70447 w 5936218"/>
                  <a:gd name="connsiteY351-172886" fmla="*/ 1606634 h 2711051"/>
                  <a:gd name="connsiteX352-172887" fmla="*/ 27270 w 5936218"/>
                  <a:gd name="connsiteY352-172888" fmla="*/ 1570274 h 2711051"/>
                  <a:gd name="connsiteX353-172889" fmla="*/ 109078 w 5936218"/>
                  <a:gd name="connsiteY353-172890" fmla="*/ 1472558 h 2711051"/>
                  <a:gd name="connsiteX354-172891" fmla="*/ 145438 w 5936218"/>
                  <a:gd name="connsiteY354-172892" fmla="*/ 1429381 h 2711051"/>
                  <a:gd name="connsiteX355-172893" fmla="*/ 156800 w 5936218"/>
                  <a:gd name="connsiteY355-172894" fmla="*/ 1386205 h 2711051"/>
                  <a:gd name="connsiteX356-172895" fmla="*/ 102261 w 5936218"/>
                  <a:gd name="connsiteY356-172896" fmla="*/ 1333938 h 2711051"/>
                  <a:gd name="connsiteX357-172897" fmla="*/ 118168 w 5936218"/>
                  <a:gd name="connsiteY357-172898" fmla="*/ 1279399 h 2711051"/>
                  <a:gd name="connsiteX358-172899" fmla="*/ 86354 w 5936218"/>
                  <a:gd name="connsiteY358-172900" fmla="*/ 1215770 h 2711051"/>
                  <a:gd name="connsiteX359-172901" fmla="*/ 109078 w 5936218"/>
                  <a:gd name="connsiteY359-172902" fmla="*/ 1140778 h 2711051"/>
                  <a:gd name="connsiteX360-172903" fmla="*/ 70447 w 5936218"/>
                  <a:gd name="connsiteY360-172904" fmla="*/ 1038517 h 2711051"/>
                  <a:gd name="connsiteX361-172905" fmla="*/ 102261 w 5936218"/>
                  <a:gd name="connsiteY361-172906" fmla="*/ 968071 h 2711051"/>
                  <a:gd name="connsiteX362-172907" fmla="*/ 43177 w 5936218"/>
                  <a:gd name="connsiteY362-172908" fmla="*/ 902170 h 2711051"/>
                  <a:gd name="connsiteX363-172909" fmla="*/ 49994 w 5936218"/>
                  <a:gd name="connsiteY363-172910" fmla="*/ 827178 h 2711051"/>
                  <a:gd name="connsiteX364-172911" fmla="*/ 81809 w 5936218"/>
                  <a:gd name="connsiteY364-172912" fmla="*/ 822633 h 2711051"/>
                  <a:gd name="connsiteX365-172913" fmla="*/ 145438 w 5936218"/>
                  <a:gd name="connsiteY365-172914" fmla="*/ 779457 h 2711051"/>
                  <a:gd name="connsiteX366-172915" fmla="*/ 184070 w 5936218"/>
                  <a:gd name="connsiteY366-172916" fmla="*/ 740825 h 2711051"/>
                  <a:gd name="connsiteX367-172917" fmla="*/ 189699 w 5936218"/>
                  <a:gd name="connsiteY367-172918" fmla="*/ 747103 h 2711051"/>
                  <a:gd name="connsiteX368-172919" fmla="*/ 195977 w 5936218"/>
                  <a:gd name="connsiteY368-172920" fmla="*/ 740825 h 2711051"/>
                  <a:gd name="connsiteX369-172921" fmla="*/ 255061 w 5936218"/>
                  <a:gd name="connsiteY369-172922" fmla="*/ 806726 h 2711051"/>
                  <a:gd name="connsiteX370-172923" fmla="*/ 350504 w 5936218"/>
                  <a:gd name="connsiteY370-172924" fmla="*/ 827178 h 2711051"/>
                  <a:gd name="connsiteX371-172925" fmla="*/ 491397 w 5936218"/>
                  <a:gd name="connsiteY371-172926" fmla="*/ 940802 h 2711051"/>
                  <a:gd name="connsiteX372-172927" fmla="*/ 523211 w 5936218"/>
                  <a:gd name="connsiteY372-172928" fmla="*/ 988523 h 2711051"/>
                  <a:gd name="connsiteX373-172929" fmla="*/ 523211 w 5936218"/>
                  <a:gd name="connsiteY373-172930" fmla="*/ 1047607 h 2711051"/>
                  <a:gd name="connsiteX374-172931" fmla="*/ 486852 w 5936218"/>
                  <a:gd name="connsiteY374-172932" fmla="*/ 1102146 h 2711051"/>
                  <a:gd name="connsiteX375-172933" fmla="*/ 420951 w 5936218"/>
                  <a:gd name="connsiteY375-172934" fmla="*/ 1122599 h 2711051"/>
                  <a:gd name="connsiteX376-172935" fmla="*/ 415909 w 5936218"/>
                  <a:gd name="connsiteY376-172936" fmla="*/ 1120468 h 2711051"/>
                  <a:gd name="connsiteX377-172937" fmla="*/ 409044 w 5936218"/>
                  <a:gd name="connsiteY377-172938" fmla="*/ 1122599 h 2711051"/>
                  <a:gd name="connsiteX378-172939" fmla="*/ 252950 w 5936218"/>
                  <a:gd name="connsiteY378-172940" fmla="*/ 1056643 h 2711051"/>
                  <a:gd name="connsiteX379-172941" fmla="*/ 232336 w 5936218"/>
                  <a:gd name="connsiteY379-172942" fmla="*/ 1063515 h 2711051"/>
                  <a:gd name="connsiteX380-172943" fmla="*/ 291420 w 5936218"/>
                  <a:gd name="connsiteY380-172944" fmla="*/ 1133961 h 2711051"/>
                  <a:gd name="connsiteX381-172945" fmla="*/ 291420 w 5936218"/>
                  <a:gd name="connsiteY381-172946" fmla="*/ 1172593 h 2711051"/>
                  <a:gd name="connsiteX382-172947" fmla="*/ 298238 w 5936218"/>
                  <a:gd name="connsiteY382-172948" fmla="*/ 1258947 h 2711051"/>
                  <a:gd name="connsiteX383-172949" fmla="*/ 345959 w 5936218"/>
                  <a:gd name="connsiteY383-172950" fmla="*/ 1290761 h 2711051"/>
                  <a:gd name="connsiteX384-172951" fmla="*/ 362087 w 5936218"/>
                  <a:gd name="connsiteY384-172952" fmla="*/ 1300169 h 2711051"/>
                  <a:gd name="connsiteX385-172953" fmla="*/ 365867 w 5936218"/>
                  <a:gd name="connsiteY385-172954" fmla="*/ 1268036 h 2711051"/>
                  <a:gd name="connsiteX386-172955" fmla="*/ 345415 w 5936218"/>
                  <a:gd name="connsiteY386-172956" fmla="*/ 1231677 h 2711051"/>
                  <a:gd name="connsiteX387-172957" fmla="*/ 365867 w 5936218"/>
                  <a:gd name="connsiteY387-172958" fmla="*/ 1199862 h 2711051"/>
                  <a:gd name="connsiteX388-172959" fmla="*/ 374560 w 5936218"/>
                  <a:gd name="connsiteY388-172960" fmla="*/ 1204861 h 2711051"/>
                  <a:gd name="connsiteX389-172961" fmla="*/ 377774 w 5936218"/>
                  <a:gd name="connsiteY389-172962" fmla="*/ 1199862 h 2711051"/>
                  <a:gd name="connsiteX390-172963" fmla="*/ 461933 w 5936218"/>
                  <a:gd name="connsiteY390-172964" fmla="*/ 1248254 h 2711051"/>
                  <a:gd name="connsiteX391-172965" fmla="*/ 484035 w 5936218"/>
                  <a:gd name="connsiteY391-172966" fmla="*/ 1231677 h 2711051"/>
                  <a:gd name="connsiteX392-172967" fmla="*/ 463583 w 5936218"/>
                  <a:gd name="connsiteY392-172968" fmla="*/ 1165775 h 2711051"/>
                  <a:gd name="connsiteX393-172969" fmla="*/ 549936 w 5936218"/>
                  <a:gd name="connsiteY393-172970" fmla="*/ 1079422 h 2711051"/>
                  <a:gd name="connsiteX394-172971" fmla="*/ 559742 w 5936218"/>
                  <a:gd name="connsiteY394-172972" fmla="*/ 1081523 h 2711051"/>
                  <a:gd name="connsiteX395-172973" fmla="*/ 561843 w 5936218"/>
                  <a:gd name="connsiteY395-172974" fmla="*/ 1079422 h 2711051"/>
                  <a:gd name="connsiteX396-172975" fmla="*/ 593658 w 5936218"/>
                  <a:gd name="connsiteY396-172976" fmla="*/ 1086239 h 2711051"/>
                  <a:gd name="connsiteX397-172977" fmla="*/ 620945 w 5936218"/>
                  <a:gd name="connsiteY397-172978" fmla="*/ 1110116 h 2711051"/>
                  <a:gd name="connsiteX398-172979" fmla="*/ 640835 w 5936218"/>
                  <a:gd name="connsiteY398-172980" fmla="*/ 1054425 h 2711051"/>
                  <a:gd name="connsiteX399-172981" fmla="*/ 609020 w 5936218"/>
                  <a:gd name="connsiteY399-172982" fmla="*/ 999886 h 2711051"/>
                  <a:gd name="connsiteX400-172983" fmla="*/ 624928 w 5936218"/>
                  <a:gd name="connsiteY400-172984" fmla="*/ 940802 h 2711051"/>
                  <a:gd name="connsiteX401-172985" fmla="*/ 597658 w 5936218"/>
                  <a:gd name="connsiteY401-172986" fmla="*/ 881717 h 2711051"/>
                  <a:gd name="connsiteX402-172987" fmla="*/ 611562 w 5936218"/>
                  <a:gd name="connsiteY402-172988" fmla="*/ 886043 h 2711051"/>
                  <a:gd name="connsiteX403-172989" fmla="*/ 609565 w 5936218"/>
                  <a:gd name="connsiteY403-172990" fmla="*/ 881717 h 2711051"/>
                  <a:gd name="connsiteX404-172991" fmla="*/ 711826 w 5936218"/>
                  <a:gd name="connsiteY404-172992" fmla="*/ 913532 h 2711051"/>
                  <a:gd name="connsiteX405-172993" fmla="*/ 732278 w 5936218"/>
                  <a:gd name="connsiteY405-172994" fmla="*/ 968071 h 2711051"/>
                  <a:gd name="connsiteX406-172995" fmla="*/ 684556 w 5936218"/>
                  <a:gd name="connsiteY406-172996" fmla="*/ 979433 h 2711051"/>
                  <a:gd name="connsiteX407-172997" fmla="*/ 684556 w 5936218"/>
                  <a:gd name="connsiteY407-172998" fmla="*/ 1031700 h 2711051"/>
                  <a:gd name="connsiteX408-172999" fmla="*/ 713309 w 5936218"/>
                  <a:gd name="connsiteY408-173000" fmla="*/ 1060453 h 2711051"/>
                  <a:gd name="connsiteX409-173001" fmla="*/ 763548 w 5936218"/>
                  <a:gd name="connsiteY409-173002" fmla="*/ 1043062 h 2711051"/>
                  <a:gd name="connsiteX410-173003" fmla="*/ 770365 w 5936218"/>
                  <a:gd name="connsiteY410-173004" fmla="*/ 983978 h 2711051"/>
                  <a:gd name="connsiteX411-173005" fmla="*/ 845357 w 5936218"/>
                  <a:gd name="connsiteY411-173006" fmla="*/ 936257 h 2711051"/>
                  <a:gd name="connsiteX412-173007" fmla="*/ 972614 w 5936218"/>
                  <a:gd name="connsiteY412-173008" fmla="*/ 849903 h 2711051"/>
                  <a:gd name="connsiteX413-173009" fmla="*/ 982566 w 5936218"/>
                  <a:gd name="connsiteY413-173010" fmla="*/ 851230 h 2711051"/>
                  <a:gd name="connsiteX414-173011" fmla="*/ 984521 w 5936218"/>
                  <a:gd name="connsiteY414-173012" fmla="*/ 849903 h 2711051"/>
                  <a:gd name="connsiteX415-173013" fmla="*/ 1018608 w 5936218"/>
                  <a:gd name="connsiteY415-173014" fmla="*/ 854448 h 2711051"/>
                  <a:gd name="connsiteX416-173015" fmla="*/ 979977 w 5936218"/>
                  <a:gd name="connsiteY416-173016" fmla="*/ 918077 h 2711051"/>
                  <a:gd name="connsiteX417-173017" fmla="*/ 1012666 w 5936218"/>
                  <a:gd name="connsiteY417-173018" fmla="*/ 923238 h 2711051"/>
                  <a:gd name="connsiteX418-173019" fmla="*/ 1038516 w 5936218"/>
                  <a:gd name="connsiteY418-173020" fmla="*/ 893080 h 2711051"/>
                  <a:gd name="connsiteX419-173021" fmla="*/ 1050423 w 5936218"/>
                  <a:gd name="connsiteY419-173022" fmla="*/ 893080 h 2711051"/>
                  <a:gd name="connsiteX420-173023" fmla="*/ 1108962 w 5936218"/>
                  <a:gd name="connsiteY420-173024" fmla="*/ 893080 h 2711051"/>
                  <a:gd name="connsiteX421-173025" fmla="*/ 1161229 w 5936218"/>
                  <a:gd name="connsiteY421-173026" fmla="*/ 849903 h 2711051"/>
                  <a:gd name="connsiteX422-173027" fmla="*/ 1165711 w 5936218"/>
                  <a:gd name="connsiteY422-173028" fmla="*/ 856037 h 2711051"/>
                  <a:gd name="connsiteX423-173029" fmla="*/ 1173136 w 5936218"/>
                  <a:gd name="connsiteY423-173030" fmla="*/ 849903 h 2711051"/>
                  <a:gd name="connsiteX424-173031" fmla="*/ 1210035 w 5936218"/>
                  <a:gd name="connsiteY424-173032" fmla="*/ 900396 h 2711051"/>
                  <a:gd name="connsiteX425-173033" fmla="*/ 1247583 w 5936218"/>
                  <a:gd name="connsiteY425-173034" fmla="*/ 843086 h 2711051"/>
                  <a:gd name="connsiteX426-173035" fmla="*/ 1211223 w 5936218"/>
                  <a:gd name="connsiteY426-173036" fmla="*/ 784002 h 2711051"/>
                  <a:gd name="connsiteX427-173037" fmla="*/ 1227130 w 5936218"/>
                  <a:gd name="connsiteY427-173038" fmla="*/ 747642 h 2711051"/>
                  <a:gd name="connsiteX428-173039" fmla="*/ 1237665 w 5936218"/>
                  <a:gd name="connsiteY428-173040" fmla="*/ 750780 h 2711051"/>
                  <a:gd name="connsiteX429-173041" fmla="*/ 1239037 w 5936218"/>
                  <a:gd name="connsiteY429-173042" fmla="*/ 747642 h 2711051"/>
                  <a:gd name="connsiteX430-173043" fmla="*/ 1345843 w 5936218"/>
                  <a:gd name="connsiteY430-173044" fmla="*/ 779457 h 2711051"/>
                  <a:gd name="connsiteX431-173045" fmla="*/ 1400382 w 5936218"/>
                  <a:gd name="connsiteY431-173046" fmla="*/ 811271 h 2711051"/>
                  <a:gd name="connsiteX432-173047" fmla="*/ 1519756 w 5936218"/>
                  <a:gd name="connsiteY432-173048" fmla="*/ 917855 h 2711051"/>
                  <a:gd name="connsiteX433-173049" fmla="*/ 1543003 w 5936218"/>
                  <a:gd name="connsiteY433-173050" fmla="*/ 877173 h 2711051"/>
                  <a:gd name="connsiteX434-173051" fmla="*/ 1506643 w 5936218"/>
                  <a:gd name="connsiteY434-173052" fmla="*/ 822633 h 2711051"/>
                  <a:gd name="connsiteX435-173053" fmla="*/ 1506643 w 5936218"/>
                  <a:gd name="connsiteY435-173054" fmla="*/ 799909 h 2711051"/>
                  <a:gd name="connsiteX436-173055" fmla="*/ 1463467 w 5936218"/>
                  <a:gd name="connsiteY436-173056" fmla="*/ 790819 h 2711051"/>
                  <a:gd name="connsiteX437-173057" fmla="*/ 1472556 w 5936218"/>
                  <a:gd name="connsiteY437-173058" fmla="*/ 740825 h 2711051"/>
                  <a:gd name="connsiteX438-173059" fmla="*/ 1452104 w 5936218"/>
                  <a:gd name="connsiteY438-173060" fmla="*/ 654471 h 2711051"/>
                  <a:gd name="connsiteX439-173061" fmla="*/ 1452104 w 5936218"/>
                  <a:gd name="connsiteY439-173062" fmla="*/ 618112 h 2711051"/>
                  <a:gd name="connsiteX440-173063" fmla="*/ 1522551 w 5936218"/>
                  <a:gd name="connsiteY440-173064" fmla="*/ 515851 h 2711051"/>
                  <a:gd name="connsiteX441-173065" fmla="*/ 1543003 w 5936218"/>
                  <a:gd name="connsiteY441-173066" fmla="*/ 402228 h 2711051"/>
                  <a:gd name="connsiteX442-173067" fmla="*/ 1570272 w 5936218"/>
                  <a:gd name="connsiteY442-173068" fmla="*/ 381775 h 2711051"/>
                  <a:gd name="connsiteX443-173069" fmla="*/ 1578688 w 5936218"/>
                  <a:gd name="connsiteY443-173070" fmla="*/ 384394 h 2711051"/>
                  <a:gd name="connsiteX444-173071" fmla="*/ 1582179 w 5936218"/>
                  <a:gd name="connsiteY444-173072" fmla="*/ 381775 h 2711051"/>
                  <a:gd name="connsiteX445-173073" fmla="*/ 1684440 w 5936218"/>
                  <a:gd name="connsiteY445-173074" fmla="*/ 413590 h 2711051"/>
                  <a:gd name="connsiteX446-173075" fmla="*/ 1688985 w 5936218"/>
                  <a:gd name="connsiteY446-173076" fmla="*/ 484036 h 2711051"/>
                  <a:gd name="connsiteX447-173077" fmla="*/ 1652625 w 5936218"/>
                  <a:gd name="connsiteY447-173078" fmla="*/ 574935 h 2711051"/>
                  <a:gd name="connsiteX448-173079" fmla="*/ 1679895 w 5936218"/>
                  <a:gd name="connsiteY448-173080" fmla="*/ 613567 h 2711051"/>
                  <a:gd name="connsiteX449-173081" fmla="*/ 1688985 w 5936218"/>
                  <a:gd name="connsiteY449-173082" fmla="*/ 688558 h 2711051"/>
                  <a:gd name="connsiteX450-173083" fmla="*/ 1679895 w 5936218"/>
                  <a:gd name="connsiteY450-173084" fmla="*/ 833996 h 2711051"/>
                  <a:gd name="connsiteX451-173085" fmla="*/ 1636718 w 5936218"/>
                  <a:gd name="connsiteY451-173086" fmla="*/ 1097602 h 2711051"/>
                  <a:gd name="connsiteX452-173087" fmla="*/ 1662494 w 5936218"/>
                  <a:gd name="connsiteY452-173088" fmla="*/ 1104046 h 2711051"/>
                  <a:gd name="connsiteX0-173089" fmla="*/ 1662494 w 5936218"/>
                  <a:gd name="connsiteY0-173090" fmla="*/ 1104046 h 2711051"/>
                  <a:gd name="connsiteX1-173091" fmla="*/ 3211535 w 5936218"/>
                  <a:gd name="connsiteY1-173092" fmla="*/ 1 h 2711051"/>
                  <a:gd name="connsiteX2-173093" fmla="*/ 3200173 w 5936218"/>
                  <a:gd name="connsiteY2-173094" fmla="*/ 74993 h 2711051"/>
                  <a:gd name="connsiteX3-173095" fmla="*/ 3161541 w 5936218"/>
                  <a:gd name="connsiteY3-173096" fmla="*/ 118170 h 2711051"/>
                  <a:gd name="connsiteX4-173097" fmla="*/ 3066097 w 5936218"/>
                  <a:gd name="connsiteY4-173098" fmla="*/ 193161 h 2711051"/>
                  <a:gd name="connsiteX5-173099" fmla="*/ 3034283 w 5936218"/>
                  <a:gd name="connsiteY5-173100" fmla="*/ 236338 h 2711051"/>
                  <a:gd name="connsiteX6-173101" fmla="*/ 3082005 w 5936218"/>
                  <a:gd name="connsiteY6-173102" fmla="*/ 252245 h 2711051"/>
                  <a:gd name="connsiteX7-173103" fmla="*/ 3129459 w 5936218"/>
                  <a:gd name="connsiteY7-173104" fmla="*/ 279926 h 2711051"/>
                  <a:gd name="connsiteX8-173105" fmla="*/ 3156451 w 5936218"/>
                  <a:gd name="connsiteY8-173106" fmla="*/ 256790 h 2711051"/>
                  <a:gd name="connsiteX9-173107" fmla="*/ 3158460 w 5936218"/>
                  <a:gd name="connsiteY9-173108" fmla="*/ 265274 h 2711051"/>
                  <a:gd name="connsiteX10-173109" fmla="*/ 3168359 w 5936218"/>
                  <a:gd name="connsiteY10-173110" fmla="*/ 256790 h 2711051"/>
                  <a:gd name="connsiteX11-173111" fmla="*/ 3184984 w 5936218"/>
                  <a:gd name="connsiteY11-173112" fmla="*/ 326983 h 2711051"/>
                  <a:gd name="connsiteX12-173113" fmla="*/ 3192811 w 5936218"/>
                  <a:gd name="connsiteY12-173114" fmla="*/ 311329 h 2711051"/>
                  <a:gd name="connsiteX13-173115" fmla="*/ 3251895 w 5936218"/>
                  <a:gd name="connsiteY13-173116" fmla="*/ 290877 h 2711051"/>
                  <a:gd name="connsiteX14-173117" fmla="*/ 3259833 w 5936218"/>
                  <a:gd name="connsiteY14-173118" fmla="*/ 292251 h 2711051"/>
                  <a:gd name="connsiteX15-173119" fmla="*/ 3263802 w 5936218"/>
                  <a:gd name="connsiteY15-173120" fmla="*/ 290877 h 2711051"/>
                  <a:gd name="connsiteX16-173121" fmla="*/ 3381970 w 5936218"/>
                  <a:gd name="connsiteY16-173122" fmla="*/ 311329 h 2711051"/>
                  <a:gd name="connsiteX17-173123" fmla="*/ 3388787 w 5936218"/>
                  <a:gd name="connsiteY17-173124" fmla="*/ 370413 h 2711051"/>
                  <a:gd name="connsiteX18-173125" fmla="*/ 3531529 w 5936218"/>
                  <a:gd name="connsiteY18-173126" fmla="*/ 391404 h 2711051"/>
                  <a:gd name="connsiteX19-173127" fmla="*/ 3538225 w 5936218"/>
                  <a:gd name="connsiteY19-173128" fmla="*/ 295422 h 2711051"/>
                  <a:gd name="connsiteX20-173129" fmla="*/ 3549910 w 5936218"/>
                  <a:gd name="connsiteY20-173130" fmla="*/ 298609 h 2711051"/>
                  <a:gd name="connsiteX21-173131" fmla="*/ 3550132 w 5936218"/>
                  <a:gd name="connsiteY21-173132" fmla="*/ 295422 h 2711051"/>
                  <a:gd name="connsiteX22-173133" fmla="*/ 3625123 w 5936218"/>
                  <a:gd name="connsiteY22-173134" fmla="*/ 315874 h 2711051"/>
                  <a:gd name="connsiteX23-173135" fmla="*/ 3672301 w 5936218"/>
                  <a:gd name="connsiteY23-173136" fmla="*/ 315874 h 2711051"/>
                  <a:gd name="connsiteX24-173137" fmla="*/ 3684207 w 5936218"/>
                  <a:gd name="connsiteY24-173138" fmla="*/ 315874 h 2711051"/>
                  <a:gd name="connsiteX25-173139" fmla="*/ 3743291 w 5936218"/>
                  <a:gd name="connsiteY25-173140" fmla="*/ 381775 h 2711051"/>
                  <a:gd name="connsiteX26-173141" fmla="*/ 3759199 w 5936218"/>
                  <a:gd name="connsiteY26-173142" fmla="*/ 461312 h 2711051"/>
                  <a:gd name="connsiteX27-173143" fmla="*/ 3738747 w 5936218"/>
                  <a:gd name="connsiteY27-173144" fmla="*/ 511306 h 2711051"/>
                  <a:gd name="connsiteX28-173145" fmla="*/ 3786469 w 5936218"/>
                  <a:gd name="connsiteY28-173146" fmla="*/ 602204 h 2711051"/>
                  <a:gd name="connsiteX29-173147" fmla="*/ 3835603 w 5936218"/>
                  <a:gd name="connsiteY29-173148" fmla="*/ 638110 h 2711051"/>
                  <a:gd name="connsiteX30-173149" fmla="*/ 3865460 w 5936218"/>
                  <a:gd name="connsiteY30-173150" fmla="*/ 527213 h 2711051"/>
                  <a:gd name="connsiteX31-173151" fmla="*/ 3875077 w 5936218"/>
                  <a:gd name="connsiteY31-173152" fmla="*/ 535720 h 2711051"/>
                  <a:gd name="connsiteX32-173153" fmla="*/ 3877367 w 5936218"/>
                  <a:gd name="connsiteY32-173154" fmla="*/ 527213 h 2711051"/>
                  <a:gd name="connsiteX33-173155" fmla="*/ 3932151 w 5936218"/>
                  <a:gd name="connsiteY33-173156" fmla="*/ 575676 h 2711051"/>
                  <a:gd name="connsiteX34-173157" fmla="*/ 3988173 w 5936218"/>
                  <a:gd name="connsiteY34-173158" fmla="*/ 547665 h 2711051"/>
                  <a:gd name="connsiteX35-173159" fmla="*/ 3993852 w 5936218"/>
                  <a:gd name="connsiteY35-173160" fmla="*/ 550780 h 2711051"/>
                  <a:gd name="connsiteX36-173161" fmla="*/ 4000080 w 5936218"/>
                  <a:gd name="connsiteY36-173162" fmla="*/ 547665 h 2711051"/>
                  <a:gd name="connsiteX37-173163" fmla="*/ 4062426 w 5936218"/>
                  <a:gd name="connsiteY37-173164" fmla="*/ 581855 h 2711051"/>
                  <a:gd name="connsiteX38-173165" fmla="*/ 4085889 w 5936218"/>
                  <a:gd name="connsiteY38-173166" fmla="*/ 554483 h 2711051"/>
                  <a:gd name="connsiteX39-173167" fmla="*/ 4095563 w 5936218"/>
                  <a:gd name="connsiteY39-173168" fmla="*/ 557087 h 2711051"/>
                  <a:gd name="connsiteX40-173169" fmla="*/ 4097796 w 5936218"/>
                  <a:gd name="connsiteY40-173170" fmla="*/ 554483 h 2711051"/>
                  <a:gd name="connsiteX41-173171" fmla="*/ 4144150 w 5936218"/>
                  <a:gd name="connsiteY41-173172" fmla="*/ 566963 h 2711051"/>
                  <a:gd name="connsiteX42-173173" fmla="*/ 4117703 w 5936218"/>
                  <a:gd name="connsiteY42-173174" fmla="*/ 456767 h 2711051"/>
                  <a:gd name="connsiteX43-173175" fmla="*/ 4165425 w 5936218"/>
                  <a:gd name="connsiteY43-173176" fmla="*/ 402228 h 2711051"/>
                  <a:gd name="connsiteX44-173177" fmla="*/ 4175231 w 5936218"/>
                  <a:gd name="connsiteY44-173178" fmla="*/ 404629 h 2711051"/>
                  <a:gd name="connsiteX45-173179" fmla="*/ 4177332 w 5936218"/>
                  <a:gd name="connsiteY45-173180" fmla="*/ 402228 h 2711051"/>
                  <a:gd name="connsiteX46-173181" fmla="*/ 4511384 w 5936218"/>
                  <a:gd name="connsiteY46-173182" fmla="*/ 484036 h 2711051"/>
                  <a:gd name="connsiteX47-173183" fmla="*/ 4543199 w 5936218"/>
                  <a:gd name="connsiteY47-173184" fmla="*/ 554483 h 2711051"/>
                  <a:gd name="connsiteX48-173185" fmla="*/ 4639242 w 5936218"/>
                  <a:gd name="connsiteY48-173186" fmla="*/ 637125 h 2711051"/>
                  <a:gd name="connsiteX49-173187" fmla="*/ 4774445 w 5936218"/>
                  <a:gd name="connsiteY49-173188" fmla="*/ 618112 h 2711051"/>
                  <a:gd name="connsiteX50-173189" fmla="*/ 4778496 w 5936218"/>
                  <a:gd name="connsiteY50-173190" fmla="*/ 619216 h 2711051"/>
                  <a:gd name="connsiteX51-173191" fmla="*/ 4786352 w 5936218"/>
                  <a:gd name="connsiteY51-173192" fmla="*/ 618112 h 2711051"/>
                  <a:gd name="connsiteX52-173193" fmla="*/ 4861343 w 5936218"/>
                  <a:gd name="connsiteY52-173194" fmla="*/ 638564 h 2711051"/>
                  <a:gd name="connsiteX53-173195" fmla="*/ 4893158 w 5936218"/>
                  <a:gd name="connsiteY53-173196" fmla="*/ 681741 h 2711051"/>
                  <a:gd name="connsiteX54-173197" fmla="*/ 4888613 w 5936218"/>
                  <a:gd name="connsiteY54-173198" fmla="*/ 763549 h 2711051"/>
                  <a:gd name="connsiteX55-173199" fmla="*/ 4927677 w 5936218"/>
                  <a:gd name="connsiteY55-173200" fmla="*/ 788221 h 2711051"/>
                  <a:gd name="connsiteX56-173201" fmla="*/ 4967605 w 5936218"/>
                  <a:gd name="connsiteY56-173202" fmla="*/ 774912 h 2711051"/>
                  <a:gd name="connsiteX57-173203" fmla="*/ 5038051 w 5936218"/>
                  <a:gd name="connsiteY57-173204" fmla="*/ 768094 h 2711051"/>
                  <a:gd name="connsiteX58-173205" fmla="*/ 5040730 w 5936218"/>
                  <a:gd name="connsiteY58-173206" fmla="*/ 768987 h 2711051"/>
                  <a:gd name="connsiteX59-173207" fmla="*/ 5049958 w 5936218"/>
                  <a:gd name="connsiteY59-173208" fmla="*/ 768094 h 2711051"/>
                  <a:gd name="connsiteX60-173209" fmla="*/ 5114249 w 5936218"/>
                  <a:gd name="connsiteY60-173210" fmla="*/ 789525 h 2711051"/>
                  <a:gd name="connsiteX61-173211" fmla="*/ 5176671 w 5936218"/>
                  <a:gd name="connsiteY61-173212" fmla="*/ 779457 h 2711051"/>
                  <a:gd name="connsiteX62-173213" fmla="*/ 5177801 w 5936218"/>
                  <a:gd name="connsiteY62-173214" fmla="*/ 781195 h 2711051"/>
                  <a:gd name="connsiteX63-173215" fmla="*/ 5188578 w 5936218"/>
                  <a:gd name="connsiteY63-173216" fmla="*/ 779457 h 2711051"/>
                  <a:gd name="connsiteX64-173217" fmla="*/ 5243719 w 5936218"/>
                  <a:gd name="connsiteY64-173218" fmla="*/ 864288 h 2711051"/>
                  <a:gd name="connsiteX65-173219" fmla="*/ 5283477 w 5936218"/>
                  <a:gd name="connsiteY65-173220" fmla="*/ 833996 h 2711051"/>
                  <a:gd name="connsiteX66-173221" fmla="*/ 5258480 w 5936218"/>
                  <a:gd name="connsiteY66-173222" fmla="*/ 768094 h 2711051"/>
                  <a:gd name="connsiteX67-173223" fmla="*/ 5267570 w 5936218"/>
                  <a:gd name="connsiteY67-173224" fmla="*/ 720373 h 2711051"/>
                  <a:gd name="connsiteX68-173225" fmla="*/ 5278896 w 5936218"/>
                  <a:gd name="connsiteY68-173226" fmla="*/ 723422 h 2711051"/>
                  <a:gd name="connsiteX69-173227" fmla="*/ 5279477 w 5936218"/>
                  <a:gd name="connsiteY69-173228" fmla="*/ 720373 h 2711051"/>
                  <a:gd name="connsiteX70-173229" fmla="*/ 5395510 w 5936218"/>
                  <a:gd name="connsiteY70-173230" fmla="*/ 751612 h 2711051"/>
                  <a:gd name="connsiteX71-173231" fmla="*/ 5463001 w 5936218"/>
                  <a:gd name="connsiteY71-173232" fmla="*/ 747642 h 2711051"/>
                  <a:gd name="connsiteX72-173233" fmla="*/ 5464386 w 5936218"/>
                  <a:gd name="connsiteY72-173234" fmla="*/ 748261 h 2711051"/>
                  <a:gd name="connsiteX73-173235" fmla="*/ 5474909 w 5936218"/>
                  <a:gd name="connsiteY73-173236" fmla="*/ 747642 h 2711051"/>
                  <a:gd name="connsiteX74-173237" fmla="*/ 5581715 w 5936218"/>
                  <a:gd name="connsiteY74-173238" fmla="*/ 795364 h 2711051"/>
                  <a:gd name="connsiteX75-173239" fmla="*/ 5633981 w 5936218"/>
                  <a:gd name="connsiteY75-173240" fmla="*/ 838541 h 2711051"/>
                  <a:gd name="connsiteX76-173241" fmla="*/ 5720335 w 5936218"/>
                  <a:gd name="connsiteY76-173242" fmla="*/ 918077 h 2711051"/>
                  <a:gd name="connsiteX77-173243" fmla="*/ 5822595 w 5936218"/>
                  <a:gd name="connsiteY77-173244" fmla="*/ 1015793 h 2711051"/>
                  <a:gd name="connsiteX78-173245" fmla="*/ 5818051 w 5936218"/>
                  <a:gd name="connsiteY78-173246" fmla="*/ 1070332 h 2711051"/>
                  <a:gd name="connsiteX79-173247" fmla="*/ 5825679 w 5936218"/>
                  <a:gd name="connsiteY79-173248" fmla="*/ 1077960 h 2711051"/>
                  <a:gd name="connsiteX80-173249" fmla="*/ 5822051 w 5936218"/>
                  <a:gd name="connsiteY80-173250" fmla="*/ 1027155 h 2711051"/>
                  <a:gd name="connsiteX81-173251" fmla="*/ 5834092 w 5936218"/>
                  <a:gd name="connsiteY81-173252" fmla="*/ 1029028 h 2711051"/>
                  <a:gd name="connsiteX82-173253" fmla="*/ 5833958 w 5936218"/>
                  <a:gd name="connsiteY82-173254" fmla="*/ 1027155 h 2711051"/>
                  <a:gd name="connsiteX83-173255" fmla="*/ 5936219 w 5936218"/>
                  <a:gd name="connsiteY83-173256" fmla="*/ 1043062 h 2711051"/>
                  <a:gd name="connsiteX84-173257" fmla="*/ 5908949 w 5936218"/>
                  <a:gd name="connsiteY84-173258" fmla="*/ 1258947 h 2711051"/>
                  <a:gd name="connsiteX85-173259" fmla="*/ 5893042 w 5936218"/>
                  <a:gd name="connsiteY85-173260" fmla="*/ 1274854 h 2711051"/>
                  <a:gd name="connsiteX86-173261" fmla="*/ 5861227 w 5936218"/>
                  <a:gd name="connsiteY86-173262" fmla="*/ 1274854 h 2711051"/>
                  <a:gd name="connsiteX87-173263" fmla="*/ 5817506 w 5936218"/>
                  <a:gd name="connsiteY87-173264" fmla="*/ 1240767 h 2711051"/>
                  <a:gd name="connsiteX88-173265" fmla="*/ 5767511 w 5936218"/>
                  <a:gd name="connsiteY88-173266" fmla="*/ 1215770 h 2711051"/>
                  <a:gd name="connsiteX89-173267" fmla="*/ 5729132 w 5936218"/>
                  <a:gd name="connsiteY89-173268" fmla="*/ 1167751 h 2711051"/>
                  <a:gd name="connsiteX90-173269" fmla="*/ 5695337 w 5936218"/>
                  <a:gd name="connsiteY90-173270" fmla="*/ 1177138 h 2711051"/>
                  <a:gd name="connsiteX91-173271" fmla="*/ 5693366 w 5936218"/>
                  <a:gd name="connsiteY91-173272" fmla="*/ 1174378 h 2711051"/>
                  <a:gd name="connsiteX92-173273" fmla="*/ 5640799 w 5936218"/>
                  <a:gd name="connsiteY92-173274" fmla="*/ 1133961 h 2711051"/>
                  <a:gd name="connsiteX93-173275" fmla="*/ 5656705 w 5936218"/>
                  <a:gd name="connsiteY93-173276" fmla="*/ 1177138 h 2711051"/>
                  <a:gd name="connsiteX94-173277" fmla="*/ 5586259 w 5936218"/>
                  <a:gd name="connsiteY94-173278" fmla="*/ 1252129 h 2711051"/>
                  <a:gd name="connsiteX95-173279" fmla="*/ 5575676 w 5936218"/>
                  <a:gd name="connsiteY95-173280" fmla="*/ 1251121 h 2711051"/>
                  <a:gd name="connsiteX96-173281" fmla="*/ 5539436 w 5936218"/>
                  <a:gd name="connsiteY96-173282" fmla="*/ 1248804 h 2711051"/>
                  <a:gd name="connsiteX97-173283" fmla="*/ 5593077 w 5936218"/>
                  <a:gd name="connsiteY97-173284" fmla="*/ 1354390 h 2711051"/>
                  <a:gd name="connsiteX98-173285" fmla="*/ 5613529 w 5936218"/>
                  <a:gd name="connsiteY98-173286" fmla="*/ 1413474 h 2711051"/>
                  <a:gd name="connsiteX99-173287" fmla="*/ 5608984 w 5936218"/>
                  <a:gd name="connsiteY99-173288" fmla="*/ 1436199 h 2711051"/>
                  <a:gd name="connsiteX100-173289" fmla="*/ 5597799 w 5936218"/>
                  <a:gd name="connsiteY100-173290" fmla="*/ 1432590 h 2711051"/>
                  <a:gd name="connsiteX101-173291" fmla="*/ 5534271 w 5936218"/>
                  <a:gd name="connsiteY101-173292" fmla="*/ 1415939 h 2711051"/>
                  <a:gd name="connsiteX102-173293" fmla="*/ 5436277 w 5936218"/>
                  <a:gd name="connsiteY102-173294" fmla="*/ 1472558 h 2711051"/>
                  <a:gd name="connsiteX103-173295" fmla="*/ 5397645 w 5936218"/>
                  <a:gd name="connsiteY103-173296" fmla="*/ 1483921 h 2711051"/>
                  <a:gd name="connsiteX104-173297" fmla="*/ 5345378 w 5936218"/>
                  <a:gd name="connsiteY104-173298" fmla="*/ 1538460 h 2711051"/>
                  <a:gd name="connsiteX105-173299" fmla="*/ 5290839 w 5936218"/>
                  <a:gd name="connsiteY105-173300" fmla="*/ 1586181 h 2711051"/>
                  <a:gd name="connsiteX106-173301" fmla="*/ 5274932 w 5936218"/>
                  <a:gd name="connsiteY106-173302" fmla="*/ 1617996 h 2711051"/>
                  <a:gd name="connsiteX107-173303" fmla="*/ 5267238 w 5936218"/>
                  <a:gd name="connsiteY107-173304" fmla="*/ 1609569 h 2711051"/>
                  <a:gd name="connsiteX108-173305" fmla="*/ 5263025 w 5936218"/>
                  <a:gd name="connsiteY108-173306" fmla="*/ 1617996 h 2711051"/>
                  <a:gd name="connsiteX109-173307" fmla="*/ 5219538 w 5936218"/>
                  <a:gd name="connsiteY109-173308" fmla="*/ 1570368 h 2711051"/>
                  <a:gd name="connsiteX110-173309" fmla="*/ 5129494 w 5936218"/>
                  <a:gd name="connsiteY110-173310" fmla="*/ 1624813 h 2711051"/>
                  <a:gd name="connsiteX111-173311" fmla="*/ 5126389 w 5936218"/>
                  <a:gd name="connsiteY111-173312" fmla="*/ 1619491 h 2711051"/>
                  <a:gd name="connsiteX112-173313" fmla="*/ 5117587 w 5936218"/>
                  <a:gd name="connsiteY112-173314" fmla="*/ 1624813 h 2711051"/>
                  <a:gd name="connsiteX113-173315" fmla="*/ 5105544 w 5936218"/>
                  <a:gd name="connsiteY113-173316" fmla="*/ 1604167 h 2711051"/>
                  <a:gd name="connsiteX114-173317" fmla="*/ 5074955 w 5936218"/>
                  <a:gd name="connsiteY114-173318" fmla="*/ 1629358 h 2711051"/>
                  <a:gd name="connsiteX115-173319" fmla="*/ 5065718 w 5936218"/>
                  <a:gd name="connsiteY115-173320" fmla="*/ 1627159 h 2711051"/>
                  <a:gd name="connsiteX116-173321" fmla="*/ 5063048 w 5936218"/>
                  <a:gd name="connsiteY116-173322" fmla="*/ 1629358 h 2711051"/>
                  <a:gd name="connsiteX117-173323" fmla="*/ 5026594 w 5936218"/>
                  <a:gd name="connsiteY117-173324" fmla="*/ 1620679 h 2711051"/>
                  <a:gd name="connsiteX118-173325" fmla="*/ 5015871 w 5936218"/>
                  <a:gd name="connsiteY118-173326" fmla="*/ 1665718 h 2711051"/>
                  <a:gd name="connsiteX119-173327" fmla="*/ 4974967 w 5936218"/>
                  <a:gd name="connsiteY119-173328" fmla="*/ 1731619 h 2711051"/>
                  <a:gd name="connsiteX120-173329" fmla="*/ 4974967 w 5936218"/>
                  <a:gd name="connsiteY120-173330" fmla="*/ 1763434 h 2711051"/>
                  <a:gd name="connsiteX121-173331" fmla="*/ 5011326 w 5936218"/>
                  <a:gd name="connsiteY121-173332" fmla="*/ 1877057 h 2711051"/>
                  <a:gd name="connsiteX122-173333" fmla="*/ 4999419 w 5936218"/>
                  <a:gd name="connsiteY122-173334" fmla="*/ 1877057 h 2711051"/>
                  <a:gd name="connsiteX123-173335" fmla="*/ 4974967 w 5936218"/>
                  <a:gd name="connsiteY123-173336" fmla="*/ 1877057 h 2711051"/>
                  <a:gd name="connsiteX124-173337" fmla="*/ 4963605 w 5936218"/>
                  <a:gd name="connsiteY124-173338" fmla="*/ 1929323 h 2711051"/>
                  <a:gd name="connsiteX125-173339" fmla="*/ 4974967 w 5936218"/>
                  <a:gd name="connsiteY125-173340" fmla="*/ 1956593 h 2711051"/>
                  <a:gd name="connsiteX126-173341" fmla="*/ 4909065 w 5936218"/>
                  <a:gd name="connsiteY126-173342" fmla="*/ 1990680 h 2711051"/>
                  <a:gd name="connsiteX127-173343" fmla="*/ 4897703 w 5936218"/>
                  <a:gd name="connsiteY127-173344" fmla="*/ 2058854 h 2711051"/>
                  <a:gd name="connsiteX128-173345" fmla="*/ 4845437 w 5936218"/>
                  <a:gd name="connsiteY128-173346" fmla="*/ 2074761 h 2711051"/>
                  <a:gd name="connsiteX129-173347" fmla="*/ 4834074 w 5936218"/>
                  <a:gd name="connsiteY129-173348" fmla="*/ 2133845 h 2711051"/>
                  <a:gd name="connsiteX130-173349" fmla="*/ 4779535 w 5936218"/>
                  <a:gd name="connsiteY130-173350" fmla="*/ 2192929 h 2711051"/>
                  <a:gd name="connsiteX131-173351" fmla="*/ 4777225 w 5936218"/>
                  <a:gd name="connsiteY131-173352" fmla="*/ 2182533 h 2711051"/>
                  <a:gd name="connsiteX132-173353" fmla="*/ 4767628 w 5936218"/>
                  <a:gd name="connsiteY132-173354" fmla="*/ 2192929 h 2711051"/>
                  <a:gd name="connsiteX133-173355" fmla="*/ 4758538 w 5936218"/>
                  <a:gd name="connsiteY133-173356" fmla="*/ 2152025 h 2711051"/>
                  <a:gd name="connsiteX134-173357" fmla="*/ 4742631 w 5936218"/>
                  <a:gd name="connsiteY134-173358" fmla="*/ 2065671 h 2711051"/>
                  <a:gd name="connsiteX135-173359" fmla="*/ 4715361 w 5936218"/>
                  <a:gd name="connsiteY135-173360" fmla="*/ 1924779 h 2711051"/>
                  <a:gd name="connsiteX136-173361" fmla="*/ 4735813 w 5936218"/>
                  <a:gd name="connsiteY136-173362" fmla="*/ 1833880 h 2711051"/>
                  <a:gd name="connsiteX137-173363" fmla="*/ 4767628 w 5936218"/>
                  <a:gd name="connsiteY137-173364" fmla="*/ 1790703 h 2711051"/>
                  <a:gd name="connsiteX138-173365" fmla="*/ 4767628 w 5936218"/>
                  <a:gd name="connsiteY138-173366" fmla="*/ 1763434 h 2711051"/>
                  <a:gd name="connsiteX139-173367" fmla="*/ 4826712 w 5936218"/>
                  <a:gd name="connsiteY139-173368" fmla="*/ 1747526 h 2711051"/>
                  <a:gd name="connsiteX140-173369" fmla="*/ 4892613 w 5936218"/>
                  <a:gd name="connsiteY140-173370" fmla="*/ 1656628 h 2711051"/>
                  <a:gd name="connsiteX141-173371" fmla="*/ 4956243 w 5936218"/>
                  <a:gd name="connsiteY141-173372" fmla="*/ 1581637 h 2711051"/>
                  <a:gd name="connsiteX142-173373" fmla="*/ 5022143 w 5936218"/>
                  <a:gd name="connsiteY142-173374" fmla="*/ 1522552 h 2711051"/>
                  <a:gd name="connsiteX143-173375" fmla="*/ 5046694 w 5936218"/>
                  <a:gd name="connsiteY143-173376" fmla="*/ 1415425 h 2711051"/>
                  <a:gd name="connsiteX144-173377" fmla="*/ 5015871 w 5936218"/>
                  <a:gd name="connsiteY144-173378" fmla="*/ 1420292 h 2711051"/>
                  <a:gd name="connsiteX145-173379" fmla="*/ 4995419 w 5936218"/>
                  <a:gd name="connsiteY145-173380" fmla="*/ 1483921 h 2711051"/>
                  <a:gd name="connsiteX146-173381" fmla="*/ 4904521 w 5936218"/>
                  <a:gd name="connsiteY146-173382" fmla="*/ 1570274 h 2711051"/>
                  <a:gd name="connsiteX147-173383" fmla="*/ 4901708 w 5936218"/>
                  <a:gd name="connsiteY147-173384" fmla="*/ 1561634 h 2711051"/>
                  <a:gd name="connsiteX148-173385" fmla="*/ 4892613 w 5936218"/>
                  <a:gd name="connsiteY148-173386" fmla="*/ 1570274 h 2711051"/>
                  <a:gd name="connsiteX149-173387" fmla="*/ 4861835 w 5936218"/>
                  <a:gd name="connsiteY149-173388" fmla="*/ 1475740 h 2711051"/>
                  <a:gd name="connsiteX150-173389" fmla="*/ 4779535 w 5936218"/>
                  <a:gd name="connsiteY150-173390" fmla="*/ 1499828 h 2711051"/>
                  <a:gd name="connsiteX151-173391" fmla="*/ 4684091 w 5936218"/>
                  <a:gd name="connsiteY151-173392" fmla="*/ 1624813 h 2711051"/>
                  <a:gd name="connsiteX152-173393" fmla="*/ 4715906 w 5936218"/>
                  <a:gd name="connsiteY152-173394" fmla="*/ 1672535 h 2711051"/>
                  <a:gd name="connsiteX153-173395" fmla="*/ 4636369 w 5936218"/>
                  <a:gd name="connsiteY153-173396" fmla="*/ 1688442 h 2711051"/>
                  <a:gd name="connsiteX154-173397" fmla="*/ 4577285 w 5936218"/>
                  <a:gd name="connsiteY154-173398" fmla="*/ 1692987 h 2711051"/>
                  <a:gd name="connsiteX155-173399" fmla="*/ 4577373 w 5936218"/>
                  <a:gd name="connsiteY155-173400" fmla="*/ 1692065 h 2711051"/>
                  <a:gd name="connsiteX156-173401" fmla="*/ 4565379 w 5936218"/>
                  <a:gd name="connsiteY156-173402" fmla="*/ 1692987 h 2711051"/>
                  <a:gd name="connsiteX157-173403" fmla="*/ 4569923 w 5936218"/>
                  <a:gd name="connsiteY157-173404" fmla="*/ 1645266 h 2711051"/>
                  <a:gd name="connsiteX158-173405" fmla="*/ 4520081 w 5936218"/>
                  <a:gd name="connsiteY158-173406" fmla="*/ 1635680 h 2711051"/>
                  <a:gd name="connsiteX159-173407" fmla="*/ 4475025 w 5936218"/>
                  <a:gd name="connsiteY159-173408" fmla="*/ 1665718 h 2711051"/>
                  <a:gd name="connsiteX160-173409" fmla="*/ 4464394 w 5936218"/>
                  <a:gd name="connsiteY160-173410" fmla="*/ 1664867 h 2711051"/>
                  <a:gd name="connsiteX161-173411" fmla="*/ 4463118 w 5936218"/>
                  <a:gd name="connsiteY161-173412" fmla="*/ 1665718 h 2711051"/>
                  <a:gd name="connsiteX162-173413" fmla="*/ 4357637 w 5936218"/>
                  <a:gd name="connsiteY162-173414" fmla="*/ 1657279 h 2711051"/>
                  <a:gd name="connsiteX163-173415" fmla="*/ 4243233 w 5936218"/>
                  <a:gd name="connsiteY163-173416" fmla="*/ 1677080 h 2711051"/>
                  <a:gd name="connsiteX164-173417" fmla="*/ 4125065 w 5936218"/>
                  <a:gd name="connsiteY164-173418" fmla="*/ 1811155 h 2711051"/>
                  <a:gd name="connsiteX165-173419" fmla="*/ 4106341 w 5936218"/>
                  <a:gd name="connsiteY165-173420" fmla="*/ 1995225 h 2711051"/>
                  <a:gd name="connsiteX166-173421" fmla="*/ 4043257 w 5936218"/>
                  <a:gd name="connsiteY166-173422" fmla="*/ 2511074 h 2711051"/>
                  <a:gd name="connsiteX167-173423" fmla="*/ 3995535 w 5936218"/>
                  <a:gd name="connsiteY167-173424" fmla="*/ 2570158 h 2711051"/>
                  <a:gd name="connsiteX168-173425" fmla="*/ 3975083 w 5936218"/>
                  <a:gd name="connsiteY168-173426" fmla="*/ 2601973 h 2711051"/>
                  <a:gd name="connsiteX169-173427" fmla="*/ 3925089 w 5936218"/>
                  <a:gd name="connsiteY169-173428" fmla="*/ 2629242 h 2711051"/>
                  <a:gd name="connsiteX170-173429" fmla="*/ 3913182 w 5936218"/>
                  <a:gd name="connsiteY170-173430" fmla="*/ 2629242 h 2711051"/>
                  <a:gd name="connsiteX171-173431" fmla="*/ 3904637 w 5936218"/>
                  <a:gd name="connsiteY171-173432" fmla="*/ 2629242 h 2711051"/>
                  <a:gd name="connsiteX172-173433" fmla="*/ 3892729 w 5936218"/>
                  <a:gd name="connsiteY172-173434" fmla="*/ 2629242 h 2711051"/>
                  <a:gd name="connsiteX173-173435" fmla="*/ 3829645 w 5936218"/>
                  <a:gd name="connsiteY173-173436" fmla="*/ 2640605 h 2711051"/>
                  <a:gd name="connsiteX174-173437" fmla="*/ 3822828 w 5936218"/>
                  <a:gd name="connsiteY174-173438" fmla="*/ 2661057 h 2711051"/>
                  <a:gd name="connsiteX175-173439" fmla="*/ 3818283 w 5936218"/>
                  <a:gd name="connsiteY175-173440" fmla="*/ 2651967 h 2711051"/>
                  <a:gd name="connsiteX176-173441" fmla="*/ 3818283 w 5936218"/>
                  <a:gd name="connsiteY176-173442" fmla="*/ 2640241 h 2711051"/>
                  <a:gd name="connsiteX177-173443" fmla="*/ 3849553 w 5936218"/>
                  <a:gd name="connsiteY177-173444" fmla="*/ 2499712 h 2711051"/>
                  <a:gd name="connsiteX178-173445" fmla="*/ 3858814 w 5936218"/>
                  <a:gd name="connsiteY178-173446" fmla="*/ 2501917 h 2711051"/>
                  <a:gd name="connsiteX179-173447" fmla="*/ 3861460 w 5936218"/>
                  <a:gd name="connsiteY179-173448" fmla="*/ 2499712 h 2711051"/>
                  <a:gd name="connsiteX180-173449" fmla="*/ 3898487 w 5936218"/>
                  <a:gd name="connsiteY180-173450" fmla="*/ 2508528 h 2711051"/>
                  <a:gd name="connsiteX181-173451" fmla="*/ 3919999 w 5936218"/>
                  <a:gd name="connsiteY181-173452" fmla="*/ 2463353 h 2711051"/>
                  <a:gd name="connsiteX182-173453" fmla="*/ 3935906 w 5936218"/>
                  <a:gd name="connsiteY182-173454" fmla="*/ 2404268 h 2711051"/>
                  <a:gd name="connsiteX183-173455" fmla="*/ 3947269 w 5936218"/>
                  <a:gd name="connsiteY183-173456" fmla="*/ 2381544 h 2711051"/>
                  <a:gd name="connsiteX184-173457" fmla="*/ 3966292 w 5936218"/>
                  <a:gd name="connsiteY184-173458" fmla="*/ 2337156 h 2711051"/>
                  <a:gd name="connsiteX185-173459" fmla="*/ 3915999 w 5936218"/>
                  <a:gd name="connsiteY185-173460" fmla="*/ 2349729 h 2711051"/>
                  <a:gd name="connsiteX186-173461" fmla="*/ 3888729 w 5936218"/>
                  <a:gd name="connsiteY186-173462" fmla="*/ 2372454 h 2711051"/>
                  <a:gd name="connsiteX187-173463" fmla="*/ 3876822 w 5936218"/>
                  <a:gd name="connsiteY187-173464" fmla="*/ 2372454 h 2711051"/>
                  <a:gd name="connsiteX188-173465" fmla="*/ 3829645 w 5936218"/>
                  <a:gd name="connsiteY188-173466" fmla="*/ 2372454 h 2711051"/>
                  <a:gd name="connsiteX189-173467" fmla="*/ 3817738 w 5936218"/>
                  <a:gd name="connsiteY189-173468" fmla="*/ 2372454 h 2711051"/>
                  <a:gd name="connsiteX190-173469" fmla="*/ 3801831 w 5936218"/>
                  <a:gd name="connsiteY190-173470" fmla="*/ 2317915 h 2711051"/>
                  <a:gd name="connsiteX191-173471" fmla="*/ 3758654 w 5936218"/>
                  <a:gd name="connsiteY191-173472" fmla="*/ 2279283 h 2711051"/>
                  <a:gd name="connsiteX192-173473" fmla="*/ 3692753 w 5936218"/>
                  <a:gd name="connsiteY192-173474" fmla="*/ 2263376 h 2711051"/>
                  <a:gd name="connsiteX193-173475" fmla="*/ 3683663 w 5936218"/>
                  <a:gd name="connsiteY193-173476" fmla="*/ 2204292 h 2711051"/>
                  <a:gd name="connsiteX194-173477" fmla="*/ 3672301 w 5936218"/>
                  <a:gd name="connsiteY194-173478" fmla="*/ 2172477 h 2711051"/>
                  <a:gd name="connsiteX195-173479" fmla="*/ 3656393 w 5936218"/>
                  <a:gd name="connsiteY195-173480" fmla="*/ 2145208 h 2711051"/>
                  <a:gd name="connsiteX196-173481" fmla="*/ 3633669 w 5936218"/>
                  <a:gd name="connsiteY196-173482" fmla="*/ 2086123 h 2711051"/>
                  <a:gd name="connsiteX197-173483" fmla="*/ 3601854 w 5936218"/>
                  <a:gd name="connsiteY197-173484" fmla="*/ 2065671 h 2711051"/>
                  <a:gd name="connsiteX198-173485" fmla="*/ 3545995 w 5936218"/>
                  <a:gd name="connsiteY198-173486" fmla="*/ 2044187 h 2711051"/>
                  <a:gd name="connsiteX199-173487" fmla="*/ 3506955 w 5936218"/>
                  <a:gd name="connsiteY199-173488" fmla="*/ 2049764 h 2711051"/>
                  <a:gd name="connsiteX200-173489" fmla="*/ 3463779 w 5936218"/>
                  <a:gd name="connsiteY200-173490" fmla="*/ 2058854 h 2711051"/>
                  <a:gd name="connsiteX201-173491" fmla="*/ 3431964 w 5936218"/>
                  <a:gd name="connsiteY201-173492" fmla="*/ 2086123 h 2711051"/>
                  <a:gd name="connsiteX202-173493" fmla="*/ 3452416 w 5936218"/>
                  <a:gd name="connsiteY202-173494" fmla="*/ 2102031 h 2711051"/>
                  <a:gd name="connsiteX203-173495" fmla="*/ 3452416 w 5936218"/>
                  <a:gd name="connsiteY203-173496" fmla="*/ 2133845 h 2711051"/>
                  <a:gd name="connsiteX204-173497" fmla="*/ 1811153 w 5936218"/>
                  <a:gd name="connsiteY204-173498" fmla="*/ 1999770 h 2711051"/>
                  <a:gd name="connsiteX205-173499" fmla="*/ 1748069 w 5936218"/>
                  <a:gd name="connsiteY205-173500" fmla="*/ 2038402 h 2711051"/>
                  <a:gd name="connsiteX206-173501" fmla="*/ 1711709 w 5936218"/>
                  <a:gd name="connsiteY206-173502" fmla="*/ 2042947 h 2711051"/>
                  <a:gd name="connsiteX207-173503" fmla="*/ 1711926 w 5936218"/>
                  <a:gd name="connsiteY207-173504" fmla="*/ 2041431 h 2711051"/>
                  <a:gd name="connsiteX208-173505" fmla="*/ 1699803 w 5936218"/>
                  <a:gd name="connsiteY208-173506" fmla="*/ 2042947 h 2711051"/>
                  <a:gd name="connsiteX209-173507" fmla="*/ 1704347 w 5936218"/>
                  <a:gd name="connsiteY209-173508" fmla="*/ 2011132 h 2711051"/>
                  <a:gd name="connsiteX210-173509" fmla="*/ 1662460 w 5936218"/>
                  <a:gd name="connsiteY210-173510" fmla="*/ 1993181 h 2711051"/>
                  <a:gd name="connsiteX211-173511" fmla="*/ 1629901 w 5936218"/>
                  <a:gd name="connsiteY211-173512" fmla="*/ 2006587 h 2711051"/>
                  <a:gd name="connsiteX212-173513" fmla="*/ 1629300 w 5936218"/>
                  <a:gd name="connsiteY212-173514" fmla="*/ 2001932 h 2711051"/>
                  <a:gd name="connsiteX213-173515" fmla="*/ 1617994 w 5936218"/>
                  <a:gd name="connsiteY213-173516" fmla="*/ 2006587 h 2711051"/>
                  <a:gd name="connsiteX214-173517" fmla="*/ 1608904 w 5936218"/>
                  <a:gd name="connsiteY214-173518" fmla="*/ 1936141 h 2711051"/>
                  <a:gd name="connsiteX215-173519" fmla="*/ 1552684 w 5936218"/>
                  <a:gd name="connsiteY215-173520" fmla="*/ 1926448 h 2711051"/>
                  <a:gd name="connsiteX216-173521" fmla="*/ 1518550 w 5936218"/>
                  <a:gd name="connsiteY216-173522" fmla="*/ 1952048 h 2711051"/>
                  <a:gd name="connsiteX217-173523" fmla="*/ 1425379 w 5936218"/>
                  <a:gd name="connsiteY217-173524" fmla="*/ 1972500 h 2711051"/>
                  <a:gd name="connsiteX218-173525" fmla="*/ 1409472 w 5936218"/>
                  <a:gd name="connsiteY218-173526" fmla="*/ 1990680 h 2711051"/>
                  <a:gd name="connsiteX219-173527" fmla="*/ 1270852 w 5936218"/>
                  <a:gd name="connsiteY219-173528" fmla="*/ 2011132 h 2711051"/>
                  <a:gd name="connsiteX220-173529" fmla="*/ 1254945 w 5936218"/>
                  <a:gd name="connsiteY220-173530" fmla="*/ 2031584 h 2711051"/>
                  <a:gd name="connsiteX221-173531" fmla="*/ 1282214 w 5936218"/>
                  <a:gd name="connsiteY221-173532" fmla="*/ 2074761 h 2711051"/>
                  <a:gd name="connsiteX222-173533" fmla="*/ 1243582 w 5936218"/>
                  <a:gd name="connsiteY222-173534" fmla="*/ 2090668 h 2711051"/>
                  <a:gd name="connsiteX223-173535" fmla="*/ 1254945 w 5936218"/>
                  <a:gd name="connsiteY223-173536" fmla="*/ 2108848 h 2711051"/>
                  <a:gd name="connsiteX224-173537" fmla="*/ 1216313 w 5936218"/>
                  <a:gd name="connsiteY224-173538" fmla="*/ 2133845 h 2711051"/>
                  <a:gd name="connsiteX225-173539" fmla="*/ 1275397 w 5936218"/>
                  <a:gd name="connsiteY225-173540" fmla="*/ 2177022 h 2711051"/>
                  <a:gd name="connsiteX226-173541" fmla="*/ 1270852 w 5936218"/>
                  <a:gd name="connsiteY226-173542" fmla="*/ 2204292 h 2711051"/>
                  <a:gd name="connsiteX227-173543" fmla="*/ 1259108 w 5936218"/>
                  <a:gd name="connsiteY227-173544" fmla="*/ 2203313 h 2711051"/>
                  <a:gd name="connsiteX228-173545" fmla="*/ 1258945 w 5936218"/>
                  <a:gd name="connsiteY228-173546" fmla="*/ 2204292 h 2711051"/>
                  <a:gd name="connsiteX229-173547" fmla="*/ 1215644 w 5936218"/>
                  <a:gd name="connsiteY229-173548" fmla="*/ 2200683 h 2711051"/>
                  <a:gd name="connsiteX230-173549" fmla="*/ 1204950 w 5936218"/>
                  <a:gd name="connsiteY230-173550" fmla="*/ 2215654 h 2711051"/>
                  <a:gd name="connsiteX231-173551" fmla="*/ 1196495 w 5936218"/>
                  <a:gd name="connsiteY231-173552" fmla="*/ 2210822 h 2711051"/>
                  <a:gd name="connsiteX232-173553" fmla="*/ 1193043 w 5936218"/>
                  <a:gd name="connsiteY232-173554" fmla="*/ 2215654 h 2711051"/>
                  <a:gd name="connsiteX233-173555" fmla="*/ 1145322 w 5936218"/>
                  <a:gd name="connsiteY233-173556" fmla="*/ 2188384 h 2711051"/>
                  <a:gd name="connsiteX234-173557" fmla="*/ 1098145 w 5936218"/>
                  <a:gd name="connsiteY234-173558" fmla="*/ 2188384 h 2711051"/>
                  <a:gd name="connsiteX235-173559" fmla="*/ 1061785 w 5936218"/>
                  <a:gd name="connsiteY235-173560" fmla="*/ 2215654 h 2711051"/>
                  <a:gd name="connsiteX236-173561" fmla="*/ 1055322 w 5936218"/>
                  <a:gd name="connsiteY236-173562" fmla="*/ 2211571 h 2711051"/>
                  <a:gd name="connsiteX237-173563" fmla="*/ 1049878 w 5936218"/>
                  <a:gd name="connsiteY237-173564" fmla="*/ 2215654 h 2711051"/>
                  <a:gd name="connsiteX238-173565" fmla="*/ 1006701 w 5936218"/>
                  <a:gd name="connsiteY238-173566" fmla="*/ 2188384 h 2711051"/>
                  <a:gd name="connsiteX239-173567" fmla="*/ 924893 w 5936218"/>
                  <a:gd name="connsiteY239-173568" fmla="*/ 2152025 h 2711051"/>
                  <a:gd name="connsiteX240-173569" fmla="*/ 877716 w 5936218"/>
                  <a:gd name="connsiteY240-173570" fmla="*/ 2152025 h 2711051"/>
                  <a:gd name="connsiteX241-173571" fmla="*/ 802724 w 5936218"/>
                  <a:gd name="connsiteY241-173572" fmla="*/ 2215654 h 2711051"/>
                  <a:gd name="connsiteX242-173573" fmla="*/ 798179 w 5936218"/>
                  <a:gd name="connsiteY242-173574" fmla="*/ 2258831 h 2711051"/>
                  <a:gd name="connsiteX243-173575" fmla="*/ 787406 w 5936218"/>
                  <a:gd name="connsiteY243-173576" fmla="*/ 2248058 h 2711051"/>
                  <a:gd name="connsiteX244-173577" fmla="*/ 786272 w 5936218"/>
                  <a:gd name="connsiteY244-173578" fmla="*/ 2258831 h 2711051"/>
                  <a:gd name="connsiteX245-173579" fmla="*/ 756063 w 5936218"/>
                  <a:gd name="connsiteY245-173580" fmla="*/ 2228621 h 2711051"/>
                  <a:gd name="connsiteX246-173581" fmla="*/ 732278 w 5936218"/>
                  <a:gd name="connsiteY246-173582" fmla="*/ 2286100 h 2711051"/>
                  <a:gd name="connsiteX247-173583" fmla="*/ 743640 w 5936218"/>
                  <a:gd name="connsiteY247-173584" fmla="*/ 2295190 h 2711051"/>
                  <a:gd name="connsiteX248-173585" fmla="*/ 723188 w 5936218"/>
                  <a:gd name="connsiteY248-173586" fmla="*/ 2338367 h 2711051"/>
                  <a:gd name="connsiteX249-173587" fmla="*/ 747026 w 5936218"/>
                  <a:gd name="connsiteY249-173588" fmla="*/ 2375208 h 2711051"/>
                  <a:gd name="connsiteX250-173589" fmla="*/ 763548 w 5936218"/>
                  <a:gd name="connsiteY250-173590" fmla="*/ 2372454 h 2711051"/>
                  <a:gd name="connsiteX251-173591" fmla="*/ 764871 w 5936218"/>
                  <a:gd name="connsiteY251-173592" fmla="*/ 2374218 h 2711051"/>
                  <a:gd name="connsiteX252-173593" fmla="*/ 775455 w 5936218"/>
                  <a:gd name="connsiteY252-173594" fmla="*/ 2372454 h 2711051"/>
                  <a:gd name="connsiteX253-173595" fmla="*/ 802724 w 5936218"/>
                  <a:gd name="connsiteY253-173596" fmla="*/ 2408813 h 2711051"/>
                  <a:gd name="connsiteX254-173597" fmla="*/ 798179 w 5936218"/>
                  <a:gd name="connsiteY254-173598" fmla="*/ 2436083 h 2711051"/>
                  <a:gd name="connsiteX255-173599" fmla="*/ 818632 w 5936218"/>
                  <a:gd name="connsiteY255-173600" fmla="*/ 2447445 h 2711051"/>
                  <a:gd name="connsiteX256-173601" fmla="*/ 802724 w 5936218"/>
                  <a:gd name="connsiteY256-173602" fmla="*/ 2479260 h 2711051"/>
                  <a:gd name="connsiteX257-173603" fmla="*/ 766365 w 5936218"/>
                  <a:gd name="connsiteY257-173604" fmla="*/ 2483805 h 2711051"/>
                  <a:gd name="connsiteX258-173605" fmla="*/ 727733 w 5936218"/>
                  <a:gd name="connsiteY258-173606" fmla="*/ 2542889 h 2711051"/>
                  <a:gd name="connsiteX259-173607" fmla="*/ 759548 w 5936218"/>
                  <a:gd name="connsiteY259-173608" fmla="*/ 2586066 h 2711051"/>
                  <a:gd name="connsiteX260-173609" fmla="*/ 759548 w 5936218"/>
                  <a:gd name="connsiteY260-173610" fmla="*/ 2624697 h 2711051"/>
                  <a:gd name="connsiteX261-173611" fmla="*/ 798179 w 5936218"/>
                  <a:gd name="connsiteY261-173612" fmla="*/ 2683782 h 2711051"/>
                  <a:gd name="connsiteX262-173613" fmla="*/ 775455 w 5936218"/>
                  <a:gd name="connsiteY262-173614" fmla="*/ 2699689 h 2711051"/>
                  <a:gd name="connsiteX263-173615" fmla="*/ 770910 w 5936218"/>
                  <a:gd name="connsiteY263-173616" fmla="*/ 2711051 h 2711051"/>
                  <a:gd name="connsiteX264-173617" fmla="*/ 759003 w 5936218"/>
                  <a:gd name="connsiteY264-173618" fmla="*/ 2711051 h 2711051"/>
                  <a:gd name="connsiteX265-173619" fmla="*/ 755003 w 5936218"/>
                  <a:gd name="connsiteY265-173620" fmla="*/ 2711051 h 2711051"/>
                  <a:gd name="connsiteX266-173621" fmla="*/ 743096 w 5936218"/>
                  <a:gd name="connsiteY266-173622" fmla="*/ 2711051 h 2711051"/>
                  <a:gd name="connsiteX267-173623" fmla="*/ 715826 w 5936218"/>
                  <a:gd name="connsiteY267-173624" fmla="*/ 2676964 h 2711051"/>
                  <a:gd name="connsiteX268-173625" fmla="*/ 704464 w 5936218"/>
                  <a:gd name="connsiteY268-173626" fmla="*/ 2676964 h 2711051"/>
                  <a:gd name="connsiteX269-173627" fmla="*/ 684012 w 5936218"/>
                  <a:gd name="connsiteY269-173628" fmla="*/ 2667874 h 2711051"/>
                  <a:gd name="connsiteX270-173629" fmla="*/ 672649 w 5936218"/>
                  <a:gd name="connsiteY270-173630" fmla="*/ 2645150 h 2711051"/>
                  <a:gd name="connsiteX271-173631" fmla="*/ 645222 w 5936218"/>
                  <a:gd name="connsiteY271-173632" fmla="*/ 2637313 h 2711051"/>
                  <a:gd name="connsiteX272-173633" fmla="*/ 625472 w 5936218"/>
                  <a:gd name="connsiteY272-173634" fmla="*/ 2640605 h 2711051"/>
                  <a:gd name="connsiteX273-173635" fmla="*/ 623771 w 5936218"/>
                  <a:gd name="connsiteY273-173636" fmla="*/ 2638904 h 2711051"/>
                  <a:gd name="connsiteX274-173637" fmla="*/ 613565 w 5936218"/>
                  <a:gd name="connsiteY274-173638" fmla="*/ 2640605 h 2711051"/>
                  <a:gd name="connsiteX275-173639" fmla="*/ 609020 w 5936218"/>
                  <a:gd name="connsiteY275-173640" fmla="*/ 2636060 h 2711051"/>
                  <a:gd name="connsiteX276-173641" fmla="*/ 559026 w 5936218"/>
                  <a:gd name="connsiteY276-173642" fmla="*/ 2608790 h 2711051"/>
                  <a:gd name="connsiteX277-173643" fmla="*/ 506760 w 5936218"/>
                  <a:gd name="connsiteY277-173644" fmla="*/ 2601973 h 2711051"/>
                  <a:gd name="connsiteX278-173645" fmla="*/ 483280 w 5936218"/>
                  <a:gd name="connsiteY278-173646" fmla="*/ 2595264 h 2711051"/>
                  <a:gd name="connsiteX279-173647" fmla="*/ 480035 w 5936218"/>
                  <a:gd name="connsiteY279-173648" fmla="*/ 2597428 h 2711051"/>
                  <a:gd name="connsiteX280-173649" fmla="*/ 475042 w 5936218"/>
                  <a:gd name="connsiteY280-173650" fmla="*/ 2592910 h 2711051"/>
                  <a:gd name="connsiteX281-173651" fmla="*/ 474945 w 5936218"/>
                  <a:gd name="connsiteY281-173652" fmla="*/ 2592883 h 2711051"/>
                  <a:gd name="connsiteX282-173653" fmla="*/ 468128 w 5936218"/>
                  <a:gd name="connsiteY282-173654" fmla="*/ 2597428 h 2711051"/>
                  <a:gd name="connsiteX283-173655" fmla="*/ 420406 w 5936218"/>
                  <a:gd name="connsiteY283-173656" fmla="*/ 2554251 h 2711051"/>
                  <a:gd name="connsiteX284-173657" fmla="*/ 381774 w 5936218"/>
                  <a:gd name="connsiteY284-173658" fmla="*/ 2538344 h 2711051"/>
                  <a:gd name="connsiteX285-173659" fmla="*/ 349960 w 5936218"/>
                  <a:gd name="connsiteY285-173660" fmla="*/ 2506529 h 2711051"/>
                  <a:gd name="connsiteX286-173661" fmla="*/ 377229 w 5936218"/>
                  <a:gd name="connsiteY286-173662" fmla="*/ 2499712 h 2711051"/>
                  <a:gd name="connsiteX287-173663" fmla="*/ 404499 w 5936218"/>
                  <a:gd name="connsiteY287-173664" fmla="*/ 2451990 h 2711051"/>
                  <a:gd name="connsiteX288-173665" fmla="*/ 388591 w 5936218"/>
                  <a:gd name="connsiteY288-173666" fmla="*/ 2436083 h 2711051"/>
                  <a:gd name="connsiteX289-173667" fmla="*/ 440858 w 5936218"/>
                  <a:gd name="connsiteY289-173668" fmla="*/ 2408813 h 2711051"/>
                  <a:gd name="connsiteX290-173669" fmla="*/ 440858 w 5936218"/>
                  <a:gd name="connsiteY290-173670" fmla="*/ 2405757 h 2711051"/>
                  <a:gd name="connsiteX291-173671" fmla="*/ 416406 w 5936218"/>
                  <a:gd name="connsiteY291-173672" fmla="*/ 2408813 h 2711051"/>
                  <a:gd name="connsiteX292-173673" fmla="*/ 416406 w 5936218"/>
                  <a:gd name="connsiteY292-173674" fmla="*/ 2407325 h 2711051"/>
                  <a:gd name="connsiteX293-173675" fmla="*/ 404499 w 5936218"/>
                  <a:gd name="connsiteY293-173676" fmla="*/ 2408813 h 2711051"/>
                  <a:gd name="connsiteX294-173677" fmla="*/ 404499 w 5936218"/>
                  <a:gd name="connsiteY294-173678" fmla="*/ 2388361 h 2711051"/>
                  <a:gd name="connsiteX295-173679" fmla="*/ 424951 w 5936218"/>
                  <a:gd name="connsiteY295-173680" fmla="*/ 2372454 h 2711051"/>
                  <a:gd name="connsiteX296-173681" fmla="*/ 463583 w 5936218"/>
                  <a:gd name="connsiteY296-173682" fmla="*/ 2365637 h 2711051"/>
                  <a:gd name="connsiteX297-173683" fmla="*/ 468128 w 5936218"/>
                  <a:gd name="connsiteY297-173684" fmla="*/ 2349729 h 2711051"/>
                  <a:gd name="connsiteX298-173685" fmla="*/ 456765 w 5936218"/>
                  <a:gd name="connsiteY298-173686" fmla="*/ 2317915 h 2711051"/>
                  <a:gd name="connsiteX299-173687" fmla="*/ 474945 w 5936218"/>
                  <a:gd name="connsiteY299-173688" fmla="*/ 2290645 h 2711051"/>
                  <a:gd name="connsiteX300-173689" fmla="*/ 474945 w 5936218"/>
                  <a:gd name="connsiteY300-173690" fmla="*/ 2270193 h 2711051"/>
                  <a:gd name="connsiteX301-173691" fmla="*/ 420406 w 5936218"/>
                  <a:gd name="connsiteY301-173692" fmla="*/ 2252013 h 2711051"/>
                  <a:gd name="connsiteX302-173693" fmla="*/ 409588 w 5936218"/>
                  <a:gd name="connsiteY302-173694" fmla="*/ 2252013 h 2711051"/>
                  <a:gd name="connsiteX303-173695" fmla="*/ 397681 w 5936218"/>
                  <a:gd name="connsiteY303-173696" fmla="*/ 2252013 h 2711051"/>
                  <a:gd name="connsiteX304-173697" fmla="*/ 379485 w 5936218"/>
                  <a:gd name="connsiteY304-173698" fmla="*/ 2229774 h 2711051"/>
                  <a:gd name="connsiteX305-173699" fmla="*/ 357322 w 5936218"/>
                  <a:gd name="connsiteY305-173700" fmla="*/ 2236106 h 2711051"/>
                  <a:gd name="connsiteX306-173701" fmla="*/ 352842 w 5936218"/>
                  <a:gd name="connsiteY306-173702" fmla="*/ 2233984 h 2711051"/>
                  <a:gd name="connsiteX307-173703" fmla="*/ 345415 w 5936218"/>
                  <a:gd name="connsiteY307-173704" fmla="*/ 2236106 h 2711051"/>
                  <a:gd name="connsiteX308-173705" fmla="*/ 302238 w 5936218"/>
                  <a:gd name="connsiteY308-173706" fmla="*/ 2215654 h 2711051"/>
                  <a:gd name="connsiteX309-173707" fmla="*/ 302238 w 5936218"/>
                  <a:gd name="connsiteY309-173708" fmla="*/ 2204292 h 2711051"/>
                  <a:gd name="connsiteX310-173709" fmla="*/ 286331 w 5936218"/>
                  <a:gd name="connsiteY310-173710" fmla="*/ 2177022 h 2711051"/>
                  <a:gd name="connsiteX311-173711" fmla="*/ 270968 w 5936218"/>
                  <a:gd name="connsiteY311-173712" fmla="*/ 2177022 h 2711051"/>
                  <a:gd name="connsiteX312-173713" fmla="*/ 259061 w 5936218"/>
                  <a:gd name="connsiteY312-173714" fmla="*/ 2177022 h 2711051"/>
                  <a:gd name="connsiteX313-173715" fmla="*/ 254516 w 5936218"/>
                  <a:gd name="connsiteY313-173716" fmla="*/ 2161115 h 2711051"/>
                  <a:gd name="connsiteX314-173717" fmla="*/ 263606 w 5936218"/>
                  <a:gd name="connsiteY314-173718" fmla="*/ 2145208 h 2711051"/>
                  <a:gd name="connsiteX315-173719" fmla="*/ 243991 w 5936218"/>
                  <a:gd name="connsiteY315-173720" fmla="*/ 2114695 h 2711051"/>
                  <a:gd name="connsiteX316-173721" fmla="*/ 216429 w 5936218"/>
                  <a:gd name="connsiteY316-173722" fmla="*/ 2117938 h 2711051"/>
                  <a:gd name="connsiteX317-173723" fmla="*/ 212956 w 5936218"/>
                  <a:gd name="connsiteY317-173724" fmla="*/ 2116946 h 2711051"/>
                  <a:gd name="connsiteX318-173725" fmla="*/ 204522 w 5936218"/>
                  <a:gd name="connsiteY318-173726" fmla="*/ 2117938 h 2711051"/>
                  <a:gd name="connsiteX319-173727" fmla="*/ 199623 w 5936218"/>
                  <a:gd name="connsiteY319-173728" fmla="*/ 2116538 h 2711051"/>
                  <a:gd name="connsiteX320-173729" fmla="*/ 195977 w 5936218"/>
                  <a:gd name="connsiteY320-173730" fmla="*/ 2129300 h 2711051"/>
                  <a:gd name="connsiteX321-173731" fmla="*/ 184968 w 5936218"/>
                  <a:gd name="connsiteY321-173732" fmla="*/ 2126155 h 2711051"/>
                  <a:gd name="connsiteX322-173733" fmla="*/ 184070 w 5936218"/>
                  <a:gd name="connsiteY322-173734" fmla="*/ 2129300 h 2711051"/>
                  <a:gd name="connsiteX323-173735" fmla="*/ 168163 w 5936218"/>
                  <a:gd name="connsiteY323-173736" fmla="*/ 2124765 h 2711051"/>
                  <a:gd name="connsiteX324-173737" fmla="*/ 156800 w 5936218"/>
                  <a:gd name="connsiteY324-173738" fmla="*/ 2086123 h 2711051"/>
                  <a:gd name="connsiteX325-173739" fmla="*/ 152255 w 5936218"/>
                  <a:gd name="connsiteY325-173740" fmla="*/ 2070216 h 2711051"/>
                  <a:gd name="connsiteX326-173741" fmla="*/ 156800 w 5936218"/>
                  <a:gd name="connsiteY326-173742" fmla="*/ 2065671 h 2711051"/>
                  <a:gd name="connsiteX327-173743" fmla="*/ 168707 w 5936218"/>
                  <a:gd name="connsiteY327-173744" fmla="*/ 2065671 h 2711051"/>
                  <a:gd name="connsiteX328-173745" fmla="*/ 188615 w 5936218"/>
                  <a:gd name="connsiteY328-173746" fmla="*/ 2065671 h 2711051"/>
                  <a:gd name="connsiteX329-173747" fmla="*/ 199977 w 5936218"/>
                  <a:gd name="connsiteY329-173748" fmla="*/ 2054309 h 2711051"/>
                  <a:gd name="connsiteX330-173749" fmla="*/ 188615 w 5936218"/>
                  <a:gd name="connsiteY330-173750" fmla="*/ 2031584 h 2711051"/>
                  <a:gd name="connsiteX331-173751" fmla="*/ 168163 w 5936218"/>
                  <a:gd name="connsiteY331-173752" fmla="*/ 2022495 h 2711051"/>
                  <a:gd name="connsiteX332-173753" fmla="*/ 168163 w 5936218"/>
                  <a:gd name="connsiteY332-173754" fmla="*/ 2015677 h 2711051"/>
                  <a:gd name="connsiteX333-173755" fmla="*/ 152255 w 5936218"/>
                  <a:gd name="connsiteY333-173756" fmla="*/ 1999770 h 2711051"/>
                  <a:gd name="connsiteX334-173757" fmla="*/ 129531 w 5936218"/>
                  <a:gd name="connsiteY334-173758" fmla="*/ 1963410 h 2711051"/>
                  <a:gd name="connsiteX335-173759" fmla="*/ 140893 w 5936218"/>
                  <a:gd name="connsiteY335-173760" fmla="*/ 1940686 h 2711051"/>
                  <a:gd name="connsiteX336-173761" fmla="*/ 136348 w 5936218"/>
                  <a:gd name="connsiteY336-173762" fmla="*/ 1913416 h 2711051"/>
                  <a:gd name="connsiteX337-173763" fmla="*/ 103789 w 5936218"/>
                  <a:gd name="connsiteY337-173764" fmla="*/ 1900009 h 2711051"/>
                  <a:gd name="connsiteX338-173765" fmla="*/ 93716 w 5936218"/>
                  <a:gd name="connsiteY338-173766" fmla="*/ 1904326 h 2711051"/>
                  <a:gd name="connsiteX339-173767" fmla="*/ 91868 w 5936218"/>
                  <a:gd name="connsiteY339-173768" fmla="*/ 1900015 h 2711051"/>
                  <a:gd name="connsiteX340-173769" fmla="*/ 81809 w 5936218"/>
                  <a:gd name="connsiteY340-173770" fmla="*/ 1904326 h 2711051"/>
                  <a:gd name="connsiteX341-173771" fmla="*/ 74992 w 5936218"/>
                  <a:gd name="connsiteY341-173772" fmla="*/ 1888419 h 2711051"/>
                  <a:gd name="connsiteX342-173773" fmla="*/ 34087 w 5936218"/>
                  <a:gd name="connsiteY342-173774" fmla="*/ 1877057 h 2711051"/>
                  <a:gd name="connsiteX343-173775" fmla="*/ 22725 w 5936218"/>
                  <a:gd name="connsiteY343-173776" fmla="*/ 1833880 h 2711051"/>
                  <a:gd name="connsiteX344-173777" fmla="*/ 22725 w 5936218"/>
                  <a:gd name="connsiteY344-173778" fmla="*/ 1802065 h 2711051"/>
                  <a:gd name="connsiteX345-173779" fmla="*/ 0 w 5936218"/>
                  <a:gd name="connsiteY345-173780" fmla="*/ 1786158 h 2711051"/>
                  <a:gd name="connsiteX346-173781" fmla="*/ 15907 w 5936218"/>
                  <a:gd name="connsiteY346-173782" fmla="*/ 1763434 h 2711051"/>
                  <a:gd name="connsiteX347-173783" fmla="*/ 6818 w 5936218"/>
                  <a:gd name="connsiteY347-173784" fmla="*/ 1699805 h 2711051"/>
                  <a:gd name="connsiteX348-173785" fmla="*/ 34087 w 5936218"/>
                  <a:gd name="connsiteY348-173786" fmla="*/ 1656628 h 2711051"/>
                  <a:gd name="connsiteX349-173787" fmla="*/ 27270 w 5936218"/>
                  <a:gd name="connsiteY349-173788" fmla="*/ 1645266 h 2711051"/>
                  <a:gd name="connsiteX350-173789" fmla="*/ 70447 w 5936218"/>
                  <a:gd name="connsiteY350-173790" fmla="*/ 1606634 h 2711051"/>
                  <a:gd name="connsiteX351-173791" fmla="*/ 27270 w 5936218"/>
                  <a:gd name="connsiteY351-173792" fmla="*/ 1570274 h 2711051"/>
                  <a:gd name="connsiteX352-173793" fmla="*/ 109078 w 5936218"/>
                  <a:gd name="connsiteY352-173794" fmla="*/ 1472558 h 2711051"/>
                  <a:gd name="connsiteX353-173795" fmla="*/ 145438 w 5936218"/>
                  <a:gd name="connsiteY353-173796" fmla="*/ 1429381 h 2711051"/>
                  <a:gd name="connsiteX354-173797" fmla="*/ 156800 w 5936218"/>
                  <a:gd name="connsiteY354-173798" fmla="*/ 1386205 h 2711051"/>
                  <a:gd name="connsiteX355-173799" fmla="*/ 102261 w 5936218"/>
                  <a:gd name="connsiteY355-173800" fmla="*/ 1333938 h 2711051"/>
                  <a:gd name="connsiteX356-173801" fmla="*/ 118168 w 5936218"/>
                  <a:gd name="connsiteY356-173802" fmla="*/ 1279399 h 2711051"/>
                  <a:gd name="connsiteX357-173803" fmla="*/ 86354 w 5936218"/>
                  <a:gd name="connsiteY357-173804" fmla="*/ 1215770 h 2711051"/>
                  <a:gd name="connsiteX358-173805" fmla="*/ 109078 w 5936218"/>
                  <a:gd name="connsiteY358-173806" fmla="*/ 1140778 h 2711051"/>
                  <a:gd name="connsiteX359-173807" fmla="*/ 70447 w 5936218"/>
                  <a:gd name="connsiteY359-173808" fmla="*/ 1038517 h 2711051"/>
                  <a:gd name="connsiteX360-173809" fmla="*/ 102261 w 5936218"/>
                  <a:gd name="connsiteY360-173810" fmla="*/ 968071 h 2711051"/>
                  <a:gd name="connsiteX361-173811" fmla="*/ 43177 w 5936218"/>
                  <a:gd name="connsiteY361-173812" fmla="*/ 902170 h 2711051"/>
                  <a:gd name="connsiteX362-173813" fmla="*/ 49994 w 5936218"/>
                  <a:gd name="connsiteY362-173814" fmla="*/ 827178 h 2711051"/>
                  <a:gd name="connsiteX363-173815" fmla="*/ 81809 w 5936218"/>
                  <a:gd name="connsiteY363-173816" fmla="*/ 822633 h 2711051"/>
                  <a:gd name="connsiteX364-173817" fmla="*/ 145438 w 5936218"/>
                  <a:gd name="connsiteY364-173818" fmla="*/ 779457 h 2711051"/>
                  <a:gd name="connsiteX365-173819" fmla="*/ 184070 w 5936218"/>
                  <a:gd name="connsiteY365-173820" fmla="*/ 740825 h 2711051"/>
                  <a:gd name="connsiteX366-173821" fmla="*/ 189699 w 5936218"/>
                  <a:gd name="connsiteY366-173822" fmla="*/ 747103 h 2711051"/>
                  <a:gd name="connsiteX367-173823" fmla="*/ 195977 w 5936218"/>
                  <a:gd name="connsiteY367-173824" fmla="*/ 740825 h 2711051"/>
                  <a:gd name="connsiteX368-173825" fmla="*/ 255061 w 5936218"/>
                  <a:gd name="connsiteY368-173826" fmla="*/ 806726 h 2711051"/>
                  <a:gd name="connsiteX369-173827" fmla="*/ 350504 w 5936218"/>
                  <a:gd name="connsiteY369-173828" fmla="*/ 827178 h 2711051"/>
                  <a:gd name="connsiteX370-173829" fmla="*/ 491397 w 5936218"/>
                  <a:gd name="connsiteY370-173830" fmla="*/ 940802 h 2711051"/>
                  <a:gd name="connsiteX371-173831" fmla="*/ 523211 w 5936218"/>
                  <a:gd name="connsiteY371-173832" fmla="*/ 988523 h 2711051"/>
                  <a:gd name="connsiteX372-173833" fmla="*/ 523211 w 5936218"/>
                  <a:gd name="connsiteY372-173834" fmla="*/ 1047607 h 2711051"/>
                  <a:gd name="connsiteX373-173835" fmla="*/ 486852 w 5936218"/>
                  <a:gd name="connsiteY373-173836" fmla="*/ 1102146 h 2711051"/>
                  <a:gd name="connsiteX374-173837" fmla="*/ 420951 w 5936218"/>
                  <a:gd name="connsiteY374-173838" fmla="*/ 1122599 h 2711051"/>
                  <a:gd name="connsiteX375-173839" fmla="*/ 415909 w 5936218"/>
                  <a:gd name="connsiteY375-173840" fmla="*/ 1120468 h 2711051"/>
                  <a:gd name="connsiteX376-173841" fmla="*/ 409044 w 5936218"/>
                  <a:gd name="connsiteY376-173842" fmla="*/ 1122599 h 2711051"/>
                  <a:gd name="connsiteX377-173843" fmla="*/ 252950 w 5936218"/>
                  <a:gd name="connsiteY377-173844" fmla="*/ 1056643 h 2711051"/>
                  <a:gd name="connsiteX378-173845" fmla="*/ 232336 w 5936218"/>
                  <a:gd name="connsiteY378-173846" fmla="*/ 1063515 h 2711051"/>
                  <a:gd name="connsiteX379-173847" fmla="*/ 291420 w 5936218"/>
                  <a:gd name="connsiteY379-173848" fmla="*/ 1133961 h 2711051"/>
                  <a:gd name="connsiteX380-173849" fmla="*/ 291420 w 5936218"/>
                  <a:gd name="connsiteY380-173850" fmla="*/ 1172593 h 2711051"/>
                  <a:gd name="connsiteX381-173851" fmla="*/ 298238 w 5936218"/>
                  <a:gd name="connsiteY381-173852" fmla="*/ 1258947 h 2711051"/>
                  <a:gd name="connsiteX382-173853" fmla="*/ 345959 w 5936218"/>
                  <a:gd name="connsiteY382-173854" fmla="*/ 1290761 h 2711051"/>
                  <a:gd name="connsiteX383-173855" fmla="*/ 362087 w 5936218"/>
                  <a:gd name="connsiteY383-173856" fmla="*/ 1300169 h 2711051"/>
                  <a:gd name="connsiteX384-173857" fmla="*/ 365867 w 5936218"/>
                  <a:gd name="connsiteY384-173858" fmla="*/ 1268036 h 2711051"/>
                  <a:gd name="connsiteX385-173859" fmla="*/ 345415 w 5936218"/>
                  <a:gd name="connsiteY385-173860" fmla="*/ 1231677 h 2711051"/>
                  <a:gd name="connsiteX386-173861" fmla="*/ 365867 w 5936218"/>
                  <a:gd name="connsiteY386-173862" fmla="*/ 1199862 h 2711051"/>
                  <a:gd name="connsiteX387-173863" fmla="*/ 374560 w 5936218"/>
                  <a:gd name="connsiteY387-173864" fmla="*/ 1204861 h 2711051"/>
                  <a:gd name="connsiteX388-173865" fmla="*/ 377774 w 5936218"/>
                  <a:gd name="connsiteY388-173866" fmla="*/ 1199862 h 2711051"/>
                  <a:gd name="connsiteX389-173867" fmla="*/ 461933 w 5936218"/>
                  <a:gd name="connsiteY389-173868" fmla="*/ 1248254 h 2711051"/>
                  <a:gd name="connsiteX390-173869" fmla="*/ 484035 w 5936218"/>
                  <a:gd name="connsiteY390-173870" fmla="*/ 1231677 h 2711051"/>
                  <a:gd name="connsiteX391-173871" fmla="*/ 463583 w 5936218"/>
                  <a:gd name="connsiteY391-173872" fmla="*/ 1165775 h 2711051"/>
                  <a:gd name="connsiteX392-173873" fmla="*/ 549936 w 5936218"/>
                  <a:gd name="connsiteY392-173874" fmla="*/ 1079422 h 2711051"/>
                  <a:gd name="connsiteX393-173875" fmla="*/ 559742 w 5936218"/>
                  <a:gd name="connsiteY393-173876" fmla="*/ 1081523 h 2711051"/>
                  <a:gd name="connsiteX394-173877" fmla="*/ 561843 w 5936218"/>
                  <a:gd name="connsiteY394-173878" fmla="*/ 1079422 h 2711051"/>
                  <a:gd name="connsiteX395-173879" fmla="*/ 593658 w 5936218"/>
                  <a:gd name="connsiteY395-173880" fmla="*/ 1086239 h 2711051"/>
                  <a:gd name="connsiteX396-173881" fmla="*/ 620945 w 5936218"/>
                  <a:gd name="connsiteY396-173882" fmla="*/ 1110116 h 2711051"/>
                  <a:gd name="connsiteX397-173883" fmla="*/ 640835 w 5936218"/>
                  <a:gd name="connsiteY397-173884" fmla="*/ 1054425 h 2711051"/>
                  <a:gd name="connsiteX398-173885" fmla="*/ 609020 w 5936218"/>
                  <a:gd name="connsiteY398-173886" fmla="*/ 999886 h 2711051"/>
                  <a:gd name="connsiteX399-173887" fmla="*/ 624928 w 5936218"/>
                  <a:gd name="connsiteY399-173888" fmla="*/ 940802 h 2711051"/>
                  <a:gd name="connsiteX400-173889" fmla="*/ 597658 w 5936218"/>
                  <a:gd name="connsiteY400-173890" fmla="*/ 881717 h 2711051"/>
                  <a:gd name="connsiteX401-173891" fmla="*/ 611562 w 5936218"/>
                  <a:gd name="connsiteY401-173892" fmla="*/ 886043 h 2711051"/>
                  <a:gd name="connsiteX402-173893" fmla="*/ 609565 w 5936218"/>
                  <a:gd name="connsiteY402-173894" fmla="*/ 881717 h 2711051"/>
                  <a:gd name="connsiteX403-173895" fmla="*/ 711826 w 5936218"/>
                  <a:gd name="connsiteY403-173896" fmla="*/ 913532 h 2711051"/>
                  <a:gd name="connsiteX404-173897" fmla="*/ 732278 w 5936218"/>
                  <a:gd name="connsiteY404-173898" fmla="*/ 968071 h 2711051"/>
                  <a:gd name="connsiteX405-173899" fmla="*/ 684556 w 5936218"/>
                  <a:gd name="connsiteY405-173900" fmla="*/ 979433 h 2711051"/>
                  <a:gd name="connsiteX406-173901" fmla="*/ 684556 w 5936218"/>
                  <a:gd name="connsiteY406-173902" fmla="*/ 1031700 h 2711051"/>
                  <a:gd name="connsiteX407-173903" fmla="*/ 713309 w 5936218"/>
                  <a:gd name="connsiteY407-173904" fmla="*/ 1060453 h 2711051"/>
                  <a:gd name="connsiteX408-173905" fmla="*/ 763548 w 5936218"/>
                  <a:gd name="connsiteY408-173906" fmla="*/ 1043062 h 2711051"/>
                  <a:gd name="connsiteX409-173907" fmla="*/ 770365 w 5936218"/>
                  <a:gd name="connsiteY409-173908" fmla="*/ 983978 h 2711051"/>
                  <a:gd name="connsiteX410-173909" fmla="*/ 845357 w 5936218"/>
                  <a:gd name="connsiteY410-173910" fmla="*/ 936257 h 2711051"/>
                  <a:gd name="connsiteX411-173911" fmla="*/ 972614 w 5936218"/>
                  <a:gd name="connsiteY411-173912" fmla="*/ 849903 h 2711051"/>
                  <a:gd name="connsiteX412-173913" fmla="*/ 982566 w 5936218"/>
                  <a:gd name="connsiteY412-173914" fmla="*/ 851230 h 2711051"/>
                  <a:gd name="connsiteX413-173915" fmla="*/ 984521 w 5936218"/>
                  <a:gd name="connsiteY413-173916" fmla="*/ 849903 h 2711051"/>
                  <a:gd name="connsiteX414-173917" fmla="*/ 1018608 w 5936218"/>
                  <a:gd name="connsiteY414-173918" fmla="*/ 854448 h 2711051"/>
                  <a:gd name="connsiteX415-173919" fmla="*/ 979977 w 5936218"/>
                  <a:gd name="connsiteY415-173920" fmla="*/ 918077 h 2711051"/>
                  <a:gd name="connsiteX416-173921" fmla="*/ 1012666 w 5936218"/>
                  <a:gd name="connsiteY416-173922" fmla="*/ 923238 h 2711051"/>
                  <a:gd name="connsiteX417-173923" fmla="*/ 1038516 w 5936218"/>
                  <a:gd name="connsiteY417-173924" fmla="*/ 893080 h 2711051"/>
                  <a:gd name="connsiteX418-173925" fmla="*/ 1050423 w 5936218"/>
                  <a:gd name="connsiteY418-173926" fmla="*/ 893080 h 2711051"/>
                  <a:gd name="connsiteX419-173927" fmla="*/ 1108962 w 5936218"/>
                  <a:gd name="connsiteY419-173928" fmla="*/ 893080 h 2711051"/>
                  <a:gd name="connsiteX420-173929" fmla="*/ 1161229 w 5936218"/>
                  <a:gd name="connsiteY420-173930" fmla="*/ 849903 h 2711051"/>
                  <a:gd name="connsiteX421-173931" fmla="*/ 1165711 w 5936218"/>
                  <a:gd name="connsiteY421-173932" fmla="*/ 856037 h 2711051"/>
                  <a:gd name="connsiteX422-173933" fmla="*/ 1173136 w 5936218"/>
                  <a:gd name="connsiteY422-173934" fmla="*/ 849903 h 2711051"/>
                  <a:gd name="connsiteX423-173935" fmla="*/ 1210035 w 5936218"/>
                  <a:gd name="connsiteY423-173936" fmla="*/ 900396 h 2711051"/>
                  <a:gd name="connsiteX424-173937" fmla="*/ 1247583 w 5936218"/>
                  <a:gd name="connsiteY424-173938" fmla="*/ 843086 h 2711051"/>
                  <a:gd name="connsiteX425-173939" fmla="*/ 1211223 w 5936218"/>
                  <a:gd name="connsiteY425-173940" fmla="*/ 784002 h 2711051"/>
                  <a:gd name="connsiteX426-173941" fmla="*/ 1227130 w 5936218"/>
                  <a:gd name="connsiteY426-173942" fmla="*/ 747642 h 2711051"/>
                  <a:gd name="connsiteX427-173943" fmla="*/ 1237665 w 5936218"/>
                  <a:gd name="connsiteY427-173944" fmla="*/ 750780 h 2711051"/>
                  <a:gd name="connsiteX428-173945" fmla="*/ 1239037 w 5936218"/>
                  <a:gd name="connsiteY428-173946" fmla="*/ 747642 h 2711051"/>
                  <a:gd name="connsiteX429-173947" fmla="*/ 1345843 w 5936218"/>
                  <a:gd name="connsiteY429-173948" fmla="*/ 779457 h 2711051"/>
                  <a:gd name="connsiteX430-173949" fmla="*/ 1400382 w 5936218"/>
                  <a:gd name="connsiteY430-173950" fmla="*/ 811271 h 2711051"/>
                  <a:gd name="connsiteX431-173951" fmla="*/ 1519756 w 5936218"/>
                  <a:gd name="connsiteY431-173952" fmla="*/ 917855 h 2711051"/>
                  <a:gd name="connsiteX432-173953" fmla="*/ 1543003 w 5936218"/>
                  <a:gd name="connsiteY432-173954" fmla="*/ 877173 h 2711051"/>
                  <a:gd name="connsiteX433-173955" fmla="*/ 1506643 w 5936218"/>
                  <a:gd name="connsiteY433-173956" fmla="*/ 822633 h 2711051"/>
                  <a:gd name="connsiteX434-173957" fmla="*/ 1506643 w 5936218"/>
                  <a:gd name="connsiteY434-173958" fmla="*/ 799909 h 2711051"/>
                  <a:gd name="connsiteX435-173959" fmla="*/ 1463467 w 5936218"/>
                  <a:gd name="connsiteY435-173960" fmla="*/ 790819 h 2711051"/>
                  <a:gd name="connsiteX436-173961" fmla="*/ 1472556 w 5936218"/>
                  <a:gd name="connsiteY436-173962" fmla="*/ 740825 h 2711051"/>
                  <a:gd name="connsiteX437-173963" fmla="*/ 1452104 w 5936218"/>
                  <a:gd name="connsiteY437-173964" fmla="*/ 654471 h 2711051"/>
                  <a:gd name="connsiteX438-173965" fmla="*/ 1452104 w 5936218"/>
                  <a:gd name="connsiteY438-173966" fmla="*/ 618112 h 2711051"/>
                  <a:gd name="connsiteX439-173967" fmla="*/ 1522551 w 5936218"/>
                  <a:gd name="connsiteY439-173968" fmla="*/ 515851 h 2711051"/>
                  <a:gd name="connsiteX440-173969" fmla="*/ 1543003 w 5936218"/>
                  <a:gd name="connsiteY440-173970" fmla="*/ 402228 h 2711051"/>
                  <a:gd name="connsiteX441-173971" fmla="*/ 1570272 w 5936218"/>
                  <a:gd name="connsiteY441-173972" fmla="*/ 381775 h 2711051"/>
                  <a:gd name="connsiteX442-173973" fmla="*/ 1578688 w 5936218"/>
                  <a:gd name="connsiteY442-173974" fmla="*/ 384394 h 2711051"/>
                  <a:gd name="connsiteX443-173975" fmla="*/ 1582179 w 5936218"/>
                  <a:gd name="connsiteY443-173976" fmla="*/ 381775 h 2711051"/>
                  <a:gd name="connsiteX444-173977" fmla="*/ 1684440 w 5936218"/>
                  <a:gd name="connsiteY444-173978" fmla="*/ 413590 h 2711051"/>
                  <a:gd name="connsiteX445-173979" fmla="*/ 1688985 w 5936218"/>
                  <a:gd name="connsiteY445-173980" fmla="*/ 484036 h 2711051"/>
                  <a:gd name="connsiteX446-173981" fmla="*/ 1652625 w 5936218"/>
                  <a:gd name="connsiteY446-173982" fmla="*/ 574935 h 2711051"/>
                  <a:gd name="connsiteX447-173983" fmla="*/ 1679895 w 5936218"/>
                  <a:gd name="connsiteY447-173984" fmla="*/ 613567 h 2711051"/>
                  <a:gd name="connsiteX448-173985" fmla="*/ 1688985 w 5936218"/>
                  <a:gd name="connsiteY448-173986" fmla="*/ 688558 h 2711051"/>
                  <a:gd name="connsiteX449-173987" fmla="*/ 1679895 w 5936218"/>
                  <a:gd name="connsiteY449-173988" fmla="*/ 833996 h 2711051"/>
                  <a:gd name="connsiteX450-173989" fmla="*/ 1636718 w 5936218"/>
                  <a:gd name="connsiteY450-173990" fmla="*/ 1097602 h 2711051"/>
                  <a:gd name="connsiteX451-173991" fmla="*/ 1662494 w 5936218"/>
                  <a:gd name="connsiteY451-173992" fmla="*/ 1104046 h 2711051"/>
                  <a:gd name="connsiteX0-173993" fmla="*/ 1662494 w 5936218"/>
                  <a:gd name="connsiteY0-173994" fmla="*/ 1104046 h 2711051"/>
                  <a:gd name="connsiteX1-173995" fmla="*/ 3211535 w 5936218"/>
                  <a:gd name="connsiteY1-173996" fmla="*/ 1 h 2711051"/>
                  <a:gd name="connsiteX2-173997" fmla="*/ 3200173 w 5936218"/>
                  <a:gd name="connsiteY2-173998" fmla="*/ 74993 h 2711051"/>
                  <a:gd name="connsiteX3-173999" fmla="*/ 3161541 w 5936218"/>
                  <a:gd name="connsiteY3-174000" fmla="*/ 118170 h 2711051"/>
                  <a:gd name="connsiteX4-174001" fmla="*/ 3066097 w 5936218"/>
                  <a:gd name="connsiteY4-174002" fmla="*/ 193161 h 2711051"/>
                  <a:gd name="connsiteX5-174003" fmla="*/ 3034283 w 5936218"/>
                  <a:gd name="connsiteY5-174004" fmla="*/ 236338 h 2711051"/>
                  <a:gd name="connsiteX6-174005" fmla="*/ 3082005 w 5936218"/>
                  <a:gd name="connsiteY6-174006" fmla="*/ 252245 h 2711051"/>
                  <a:gd name="connsiteX7-174007" fmla="*/ 3129459 w 5936218"/>
                  <a:gd name="connsiteY7-174008" fmla="*/ 279926 h 2711051"/>
                  <a:gd name="connsiteX8-174009" fmla="*/ 3156451 w 5936218"/>
                  <a:gd name="connsiteY8-174010" fmla="*/ 256790 h 2711051"/>
                  <a:gd name="connsiteX9-174011" fmla="*/ 3158460 w 5936218"/>
                  <a:gd name="connsiteY9-174012" fmla="*/ 265274 h 2711051"/>
                  <a:gd name="connsiteX10-174013" fmla="*/ 3168359 w 5936218"/>
                  <a:gd name="connsiteY10-174014" fmla="*/ 256790 h 2711051"/>
                  <a:gd name="connsiteX11-174015" fmla="*/ 3184984 w 5936218"/>
                  <a:gd name="connsiteY11-174016" fmla="*/ 326983 h 2711051"/>
                  <a:gd name="connsiteX12-174017" fmla="*/ 3192811 w 5936218"/>
                  <a:gd name="connsiteY12-174018" fmla="*/ 311329 h 2711051"/>
                  <a:gd name="connsiteX13-174019" fmla="*/ 3251895 w 5936218"/>
                  <a:gd name="connsiteY13-174020" fmla="*/ 290877 h 2711051"/>
                  <a:gd name="connsiteX14-174021" fmla="*/ 3259833 w 5936218"/>
                  <a:gd name="connsiteY14-174022" fmla="*/ 292251 h 2711051"/>
                  <a:gd name="connsiteX15-174023" fmla="*/ 3263802 w 5936218"/>
                  <a:gd name="connsiteY15-174024" fmla="*/ 290877 h 2711051"/>
                  <a:gd name="connsiteX16-174025" fmla="*/ 3381970 w 5936218"/>
                  <a:gd name="connsiteY16-174026" fmla="*/ 311329 h 2711051"/>
                  <a:gd name="connsiteX17-174027" fmla="*/ 3388787 w 5936218"/>
                  <a:gd name="connsiteY17-174028" fmla="*/ 370413 h 2711051"/>
                  <a:gd name="connsiteX18-174029" fmla="*/ 3531529 w 5936218"/>
                  <a:gd name="connsiteY18-174030" fmla="*/ 391404 h 2711051"/>
                  <a:gd name="connsiteX19-174031" fmla="*/ 3538225 w 5936218"/>
                  <a:gd name="connsiteY19-174032" fmla="*/ 295422 h 2711051"/>
                  <a:gd name="connsiteX20-174033" fmla="*/ 3549910 w 5936218"/>
                  <a:gd name="connsiteY20-174034" fmla="*/ 298609 h 2711051"/>
                  <a:gd name="connsiteX21-174035" fmla="*/ 3550132 w 5936218"/>
                  <a:gd name="connsiteY21-174036" fmla="*/ 295422 h 2711051"/>
                  <a:gd name="connsiteX22-174037" fmla="*/ 3625123 w 5936218"/>
                  <a:gd name="connsiteY22-174038" fmla="*/ 315874 h 2711051"/>
                  <a:gd name="connsiteX23-174039" fmla="*/ 3672301 w 5936218"/>
                  <a:gd name="connsiteY23-174040" fmla="*/ 315874 h 2711051"/>
                  <a:gd name="connsiteX24-174041" fmla="*/ 3684207 w 5936218"/>
                  <a:gd name="connsiteY24-174042" fmla="*/ 315874 h 2711051"/>
                  <a:gd name="connsiteX25-174043" fmla="*/ 3743291 w 5936218"/>
                  <a:gd name="connsiteY25-174044" fmla="*/ 381775 h 2711051"/>
                  <a:gd name="connsiteX26-174045" fmla="*/ 3759199 w 5936218"/>
                  <a:gd name="connsiteY26-174046" fmla="*/ 461312 h 2711051"/>
                  <a:gd name="connsiteX27-174047" fmla="*/ 3738747 w 5936218"/>
                  <a:gd name="connsiteY27-174048" fmla="*/ 511306 h 2711051"/>
                  <a:gd name="connsiteX28-174049" fmla="*/ 3786469 w 5936218"/>
                  <a:gd name="connsiteY28-174050" fmla="*/ 602204 h 2711051"/>
                  <a:gd name="connsiteX29-174051" fmla="*/ 3835603 w 5936218"/>
                  <a:gd name="connsiteY29-174052" fmla="*/ 638110 h 2711051"/>
                  <a:gd name="connsiteX30-174053" fmla="*/ 3865460 w 5936218"/>
                  <a:gd name="connsiteY30-174054" fmla="*/ 527213 h 2711051"/>
                  <a:gd name="connsiteX31-174055" fmla="*/ 3875077 w 5936218"/>
                  <a:gd name="connsiteY31-174056" fmla="*/ 535720 h 2711051"/>
                  <a:gd name="connsiteX32-174057" fmla="*/ 3877367 w 5936218"/>
                  <a:gd name="connsiteY32-174058" fmla="*/ 527213 h 2711051"/>
                  <a:gd name="connsiteX33-174059" fmla="*/ 3932151 w 5936218"/>
                  <a:gd name="connsiteY33-174060" fmla="*/ 575676 h 2711051"/>
                  <a:gd name="connsiteX34-174061" fmla="*/ 3988173 w 5936218"/>
                  <a:gd name="connsiteY34-174062" fmla="*/ 547665 h 2711051"/>
                  <a:gd name="connsiteX35-174063" fmla="*/ 3993852 w 5936218"/>
                  <a:gd name="connsiteY35-174064" fmla="*/ 550780 h 2711051"/>
                  <a:gd name="connsiteX36-174065" fmla="*/ 4000080 w 5936218"/>
                  <a:gd name="connsiteY36-174066" fmla="*/ 547665 h 2711051"/>
                  <a:gd name="connsiteX37-174067" fmla="*/ 4062426 w 5936218"/>
                  <a:gd name="connsiteY37-174068" fmla="*/ 581855 h 2711051"/>
                  <a:gd name="connsiteX38-174069" fmla="*/ 4085889 w 5936218"/>
                  <a:gd name="connsiteY38-174070" fmla="*/ 554483 h 2711051"/>
                  <a:gd name="connsiteX39-174071" fmla="*/ 4095563 w 5936218"/>
                  <a:gd name="connsiteY39-174072" fmla="*/ 557087 h 2711051"/>
                  <a:gd name="connsiteX40-174073" fmla="*/ 4097796 w 5936218"/>
                  <a:gd name="connsiteY40-174074" fmla="*/ 554483 h 2711051"/>
                  <a:gd name="connsiteX41-174075" fmla="*/ 4144150 w 5936218"/>
                  <a:gd name="connsiteY41-174076" fmla="*/ 566963 h 2711051"/>
                  <a:gd name="connsiteX42-174077" fmla="*/ 4117703 w 5936218"/>
                  <a:gd name="connsiteY42-174078" fmla="*/ 456767 h 2711051"/>
                  <a:gd name="connsiteX43-174079" fmla="*/ 4165425 w 5936218"/>
                  <a:gd name="connsiteY43-174080" fmla="*/ 402228 h 2711051"/>
                  <a:gd name="connsiteX44-174081" fmla="*/ 4175231 w 5936218"/>
                  <a:gd name="connsiteY44-174082" fmla="*/ 404629 h 2711051"/>
                  <a:gd name="connsiteX45-174083" fmla="*/ 4177332 w 5936218"/>
                  <a:gd name="connsiteY45-174084" fmla="*/ 402228 h 2711051"/>
                  <a:gd name="connsiteX46-174085" fmla="*/ 4511384 w 5936218"/>
                  <a:gd name="connsiteY46-174086" fmla="*/ 484036 h 2711051"/>
                  <a:gd name="connsiteX47-174087" fmla="*/ 4543199 w 5936218"/>
                  <a:gd name="connsiteY47-174088" fmla="*/ 554483 h 2711051"/>
                  <a:gd name="connsiteX48-174089" fmla="*/ 4639242 w 5936218"/>
                  <a:gd name="connsiteY48-174090" fmla="*/ 637125 h 2711051"/>
                  <a:gd name="connsiteX49-174091" fmla="*/ 4774445 w 5936218"/>
                  <a:gd name="connsiteY49-174092" fmla="*/ 618112 h 2711051"/>
                  <a:gd name="connsiteX50-174093" fmla="*/ 4778496 w 5936218"/>
                  <a:gd name="connsiteY50-174094" fmla="*/ 619216 h 2711051"/>
                  <a:gd name="connsiteX51-174095" fmla="*/ 4786352 w 5936218"/>
                  <a:gd name="connsiteY51-174096" fmla="*/ 618112 h 2711051"/>
                  <a:gd name="connsiteX52-174097" fmla="*/ 4861343 w 5936218"/>
                  <a:gd name="connsiteY52-174098" fmla="*/ 638564 h 2711051"/>
                  <a:gd name="connsiteX53-174099" fmla="*/ 4893158 w 5936218"/>
                  <a:gd name="connsiteY53-174100" fmla="*/ 681741 h 2711051"/>
                  <a:gd name="connsiteX54-174101" fmla="*/ 4888613 w 5936218"/>
                  <a:gd name="connsiteY54-174102" fmla="*/ 763549 h 2711051"/>
                  <a:gd name="connsiteX55-174103" fmla="*/ 4927677 w 5936218"/>
                  <a:gd name="connsiteY55-174104" fmla="*/ 788221 h 2711051"/>
                  <a:gd name="connsiteX56-174105" fmla="*/ 4967605 w 5936218"/>
                  <a:gd name="connsiteY56-174106" fmla="*/ 774912 h 2711051"/>
                  <a:gd name="connsiteX57-174107" fmla="*/ 5038051 w 5936218"/>
                  <a:gd name="connsiteY57-174108" fmla="*/ 768094 h 2711051"/>
                  <a:gd name="connsiteX58-174109" fmla="*/ 5040730 w 5936218"/>
                  <a:gd name="connsiteY58-174110" fmla="*/ 768987 h 2711051"/>
                  <a:gd name="connsiteX59-174111" fmla="*/ 5049958 w 5936218"/>
                  <a:gd name="connsiteY59-174112" fmla="*/ 768094 h 2711051"/>
                  <a:gd name="connsiteX60-174113" fmla="*/ 5114249 w 5936218"/>
                  <a:gd name="connsiteY60-174114" fmla="*/ 789525 h 2711051"/>
                  <a:gd name="connsiteX61-174115" fmla="*/ 5176671 w 5936218"/>
                  <a:gd name="connsiteY61-174116" fmla="*/ 779457 h 2711051"/>
                  <a:gd name="connsiteX62-174117" fmla="*/ 5177801 w 5936218"/>
                  <a:gd name="connsiteY62-174118" fmla="*/ 781195 h 2711051"/>
                  <a:gd name="connsiteX63-174119" fmla="*/ 5188578 w 5936218"/>
                  <a:gd name="connsiteY63-174120" fmla="*/ 779457 h 2711051"/>
                  <a:gd name="connsiteX64-174121" fmla="*/ 5243719 w 5936218"/>
                  <a:gd name="connsiteY64-174122" fmla="*/ 864288 h 2711051"/>
                  <a:gd name="connsiteX65-174123" fmla="*/ 5283477 w 5936218"/>
                  <a:gd name="connsiteY65-174124" fmla="*/ 833996 h 2711051"/>
                  <a:gd name="connsiteX66-174125" fmla="*/ 5258480 w 5936218"/>
                  <a:gd name="connsiteY66-174126" fmla="*/ 768094 h 2711051"/>
                  <a:gd name="connsiteX67-174127" fmla="*/ 5267570 w 5936218"/>
                  <a:gd name="connsiteY67-174128" fmla="*/ 720373 h 2711051"/>
                  <a:gd name="connsiteX68-174129" fmla="*/ 5278896 w 5936218"/>
                  <a:gd name="connsiteY68-174130" fmla="*/ 723422 h 2711051"/>
                  <a:gd name="connsiteX69-174131" fmla="*/ 5279477 w 5936218"/>
                  <a:gd name="connsiteY69-174132" fmla="*/ 720373 h 2711051"/>
                  <a:gd name="connsiteX70-174133" fmla="*/ 5395510 w 5936218"/>
                  <a:gd name="connsiteY70-174134" fmla="*/ 751612 h 2711051"/>
                  <a:gd name="connsiteX71-174135" fmla="*/ 5463001 w 5936218"/>
                  <a:gd name="connsiteY71-174136" fmla="*/ 747642 h 2711051"/>
                  <a:gd name="connsiteX72-174137" fmla="*/ 5464386 w 5936218"/>
                  <a:gd name="connsiteY72-174138" fmla="*/ 748261 h 2711051"/>
                  <a:gd name="connsiteX73-174139" fmla="*/ 5474909 w 5936218"/>
                  <a:gd name="connsiteY73-174140" fmla="*/ 747642 h 2711051"/>
                  <a:gd name="connsiteX74-174141" fmla="*/ 5581715 w 5936218"/>
                  <a:gd name="connsiteY74-174142" fmla="*/ 795364 h 2711051"/>
                  <a:gd name="connsiteX75-174143" fmla="*/ 5633981 w 5936218"/>
                  <a:gd name="connsiteY75-174144" fmla="*/ 838541 h 2711051"/>
                  <a:gd name="connsiteX76-174145" fmla="*/ 5720335 w 5936218"/>
                  <a:gd name="connsiteY76-174146" fmla="*/ 918077 h 2711051"/>
                  <a:gd name="connsiteX77-174147" fmla="*/ 5822595 w 5936218"/>
                  <a:gd name="connsiteY77-174148" fmla="*/ 1015793 h 2711051"/>
                  <a:gd name="connsiteX78-174149" fmla="*/ 5818051 w 5936218"/>
                  <a:gd name="connsiteY78-174150" fmla="*/ 1070332 h 2711051"/>
                  <a:gd name="connsiteX79-174151" fmla="*/ 5825679 w 5936218"/>
                  <a:gd name="connsiteY79-174152" fmla="*/ 1077960 h 2711051"/>
                  <a:gd name="connsiteX80-174153" fmla="*/ 5822051 w 5936218"/>
                  <a:gd name="connsiteY80-174154" fmla="*/ 1027155 h 2711051"/>
                  <a:gd name="connsiteX81-174155" fmla="*/ 5834092 w 5936218"/>
                  <a:gd name="connsiteY81-174156" fmla="*/ 1029028 h 2711051"/>
                  <a:gd name="connsiteX82-174157" fmla="*/ 5833958 w 5936218"/>
                  <a:gd name="connsiteY82-174158" fmla="*/ 1027155 h 2711051"/>
                  <a:gd name="connsiteX83-174159" fmla="*/ 5936219 w 5936218"/>
                  <a:gd name="connsiteY83-174160" fmla="*/ 1043062 h 2711051"/>
                  <a:gd name="connsiteX84-174161" fmla="*/ 5908949 w 5936218"/>
                  <a:gd name="connsiteY84-174162" fmla="*/ 1258947 h 2711051"/>
                  <a:gd name="connsiteX85-174163" fmla="*/ 5893042 w 5936218"/>
                  <a:gd name="connsiteY85-174164" fmla="*/ 1274854 h 2711051"/>
                  <a:gd name="connsiteX86-174165" fmla="*/ 5861227 w 5936218"/>
                  <a:gd name="connsiteY86-174166" fmla="*/ 1274854 h 2711051"/>
                  <a:gd name="connsiteX87-174167" fmla="*/ 5817506 w 5936218"/>
                  <a:gd name="connsiteY87-174168" fmla="*/ 1240767 h 2711051"/>
                  <a:gd name="connsiteX88-174169" fmla="*/ 5767511 w 5936218"/>
                  <a:gd name="connsiteY88-174170" fmla="*/ 1215770 h 2711051"/>
                  <a:gd name="connsiteX89-174171" fmla="*/ 5729132 w 5936218"/>
                  <a:gd name="connsiteY89-174172" fmla="*/ 1167751 h 2711051"/>
                  <a:gd name="connsiteX90-174173" fmla="*/ 5695337 w 5936218"/>
                  <a:gd name="connsiteY90-174174" fmla="*/ 1177138 h 2711051"/>
                  <a:gd name="connsiteX91-174175" fmla="*/ 5693366 w 5936218"/>
                  <a:gd name="connsiteY91-174176" fmla="*/ 1174378 h 2711051"/>
                  <a:gd name="connsiteX92-174177" fmla="*/ 5640799 w 5936218"/>
                  <a:gd name="connsiteY92-174178" fmla="*/ 1133961 h 2711051"/>
                  <a:gd name="connsiteX93-174179" fmla="*/ 5656705 w 5936218"/>
                  <a:gd name="connsiteY93-174180" fmla="*/ 1177138 h 2711051"/>
                  <a:gd name="connsiteX94-174181" fmla="*/ 5586259 w 5936218"/>
                  <a:gd name="connsiteY94-174182" fmla="*/ 1252129 h 2711051"/>
                  <a:gd name="connsiteX95-174183" fmla="*/ 5575676 w 5936218"/>
                  <a:gd name="connsiteY95-174184" fmla="*/ 1251121 h 2711051"/>
                  <a:gd name="connsiteX96-174185" fmla="*/ 5539436 w 5936218"/>
                  <a:gd name="connsiteY96-174186" fmla="*/ 1248804 h 2711051"/>
                  <a:gd name="connsiteX97-174187" fmla="*/ 5593077 w 5936218"/>
                  <a:gd name="connsiteY97-174188" fmla="*/ 1354390 h 2711051"/>
                  <a:gd name="connsiteX98-174189" fmla="*/ 5613529 w 5936218"/>
                  <a:gd name="connsiteY98-174190" fmla="*/ 1413474 h 2711051"/>
                  <a:gd name="connsiteX99-174191" fmla="*/ 5608984 w 5936218"/>
                  <a:gd name="connsiteY99-174192" fmla="*/ 1436199 h 2711051"/>
                  <a:gd name="connsiteX100-174193" fmla="*/ 5597799 w 5936218"/>
                  <a:gd name="connsiteY100-174194" fmla="*/ 1432590 h 2711051"/>
                  <a:gd name="connsiteX101-174195" fmla="*/ 5534271 w 5936218"/>
                  <a:gd name="connsiteY101-174196" fmla="*/ 1415939 h 2711051"/>
                  <a:gd name="connsiteX102-174197" fmla="*/ 5436277 w 5936218"/>
                  <a:gd name="connsiteY102-174198" fmla="*/ 1472558 h 2711051"/>
                  <a:gd name="connsiteX103-174199" fmla="*/ 5397645 w 5936218"/>
                  <a:gd name="connsiteY103-174200" fmla="*/ 1483921 h 2711051"/>
                  <a:gd name="connsiteX104-174201" fmla="*/ 5345378 w 5936218"/>
                  <a:gd name="connsiteY104-174202" fmla="*/ 1538460 h 2711051"/>
                  <a:gd name="connsiteX105-174203" fmla="*/ 5290839 w 5936218"/>
                  <a:gd name="connsiteY105-174204" fmla="*/ 1586181 h 2711051"/>
                  <a:gd name="connsiteX106-174205" fmla="*/ 5274932 w 5936218"/>
                  <a:gd name="connsiteY106-174206" fmla="*/ 1617996 h 2711051"/>
                  <a:gd name="connsiteX107-174207" fmla="*/ 5267238 w 5936218"/>
                  <a:gd name="connsiteY107-174208" fmla="*/ 1609569 h 2711051"/>
                  <a:gd name="connsiteX108-174209" fmla="*/ 5263025 w 5936218"/>
                  <a:gd name="connsiteY108-174210" fmla="*/ 1617996 h 2711051"/>
                  <a:gd name="connsiteX109-174211" fmla="*/ 5219538 w 5936218"/>
                  <a:gd name="connsiteY109-174212" fmla="*/ 1570368 h 2711051"/>
                  <a:gd name="connsiteX110-174213" fmla="*/ 5129494 w 5936218"/>
                  <a:gd name="connsiteY110-174214" fmla="*/ 1624813 h 2711051"/>
                  <a:gd name="connsiteX111-174215" fmla="*/ 5126389 w 5936218"/>
                  <a:gd name="connsiteY111-174216" fmla="*/ 1619491 h 2711051"/>
                  <a:gd name="connsiteX112-174217" fmla="*/ 5117587 w 5936218"/>
                  <a:gd name="connsiteY112-174218" fmla="*/ 1624813 h 2711051"/>
                  <a:gd name="connsiteX113-174219" fmla="*/ 5105544 w 5936218"/>
                  <a:gd name="connsiteY113-174220" fmla="*/ 1604167 h 2711051"/>
                  <a:gd name="connsiteX114-174221" fmla="*/ 5074955 w 5936218"/>
                  <a:gd name="connsiteY114-174222" fmla="*/ 1629358 h 2711051"/>
                  <a:gd name="connsiteX115-174223" fmla="*/ 5065718 w 5936218"/>
                  <a:gd name="connsiteY115-174224" fmla="*/ 1627159 h 2711051"/>
                  <a:gd name="connsiteX116-174225" fmla="*/ 5063048 w 5936218"/>
                  <a:gd name="connsiteY116-174226" fmla="*/ 1629358 h 2711051"/>
                  <a:gd name="connsiteX117-174227" fmla="*/ 5026594 w 5936218"/>
                  <a:gd name="connsiteY117-174228" fmla="*/ 1620679 h 2711051"/>
                  <a:gd name="connsiteX118-174229" fmla="*/ 5015871 w 5936218"/>
                  <a:gd name="connsiteY118-174230" fmla="*/ 1665718 h 2711051"/>
                  <a:gd name="connsiteX119-174231" fmla="*/ 4974967 w 5936218"/>
                  <a:gd name="connsiteY119-174232" fmla="*/ 1731619 h 2711051"/>
                  <a:gd name="connsiteX120-174233" fmla="*/ 4974967 w 5936218"/>
                  <a:gd name="connsiteY120-174234" fmla="*/ 1763434 h 2711051"/>
                  <a:gd name="connsiteX121-174235" fmla="*/ 5011326 w 5936218"/>
                  <a:gd name="connsiteY121-174236" fmla="*/ 1877057 h 2711051"/>
                  <a:gd name="connsiteX122-174237" fmla="*/ 4999419 w 5936218"/>
                  <a:gd name="connsiteY122-174238" fmla="*/ 1877057 h 2711051"/>
                  <a:gd name="connsiteX123-174239" fmla="*/ 4974967 w 5936218"/>
                  <a:gd name="connsiteY123-174240" fmla="*/ 1877057 h 2711051"/>
                  <a:gd name="connsiteX124-174241" fmla="*/ 4963605 w 5936218"/>
                  <a:gd name="connsiteY124-174242" fmla="*/ 1929323 h 2711051"/>
                  <a:gd name="connsiteX125-174243" fmla="*/ 4974967 w 5936218"/>
                  <a:gd name="connsiteY125-174244" fmla="*/ 1956593 h 2711051"/>
                  <a:gd name="connsiteX126-174245" fmla="*/ 4909065 w 5936218"/>
                  <a:gd name="connsiteY126-174246" fmla="*/ 1990680 h 2711051"/>
                  <a:gd name="connsiteX127-174247" fmla="*/ 4897703 w 5936218"/>
                  <a:gd name="connsiteY127-174248" fmla="*/ 2058854 h 2711051"/>
                  <a:gd name="connsiteX128-174249" fmla="*/ 4845437 w 5936218"/>
                  <a:gd name="connsiteY128-174250" fmla="*/ 2074761 h 2711051"/>
                  <a:gd name="connsiteX129-174251" fmla="*/ 4834074 w 5936218"/>
                  <a:gd name="connsiteY129-174252" fmla="*/ 2133845 h 2711051"/>
                  <a:gd name="connsiteX130-174253" fmla="*/ 4779535 w 5936218"/>
                  <a:gd name="connsiteY130-174254" fmla="*/ 2192929 h 2711051"/>
                  <a:gd name="connsiteX131-174255" fmla="*/ 4777225 w 5936218"/>
                  <a:gd name="connsiteY131-174256" fmla="*/ 2182533 h 2711051"/>
                  <a:gd name="connsiteX132-174257" fmla="*/ 4767628 w 5936218"/>
                  <a:gd name="connsiteY132-174258" fmla="*/ 2192929 h 2711051"/>
                  <a:gd name="connsiteX133-174259" fmla="*/ 4758538 w 5936218"/>
                  <a:gd name="connsiteY133-174260" fmla="*/ 2152025 h 2711051"/>
                  <a:gd name="connsiteX134-174261" fmla="*/ 4742631 w 5936218"/>
                  <a:gd name="connsiteY134-174262" fmla="*/ 2065671 h 2711051"/>
                  <a:gd name="connsiteX135-174263" fmla="*/ 4715361 w 5936218"/>
                  <a:gd name="connsiteY135-174264" fmla="*/ 1924779 h 2711051"/>
                  <a:gd name="connsiteX136-174265" fmla="*/ 4735813 w 5936218"/>
                  <a:gd name="connsiteY136-174266" fmla="*/ 1833880 h 2711051"/>
                  <a:gd name="connsiteX137-174267" fmla="*/ 4767628 w 5936218"/>
                  <a:gd name="connsiteY137-174268" fmla="*/ 1790703 h 2711051"/>
                  <a:gd name="connsiteX138-174269" fmla="*/ 4767628 w 5936218"/>
                  <a:gd name="connsiteY138-174270" fmla="*/ 1763434 h 2711051"/>
                  <a:gd name="connsiteX139-174271" fmla="*/ 4826712 w 5936218"/>
                  <a:gd name="connsiteY139-174272" fmla="*/ 1747526 h 2711051"/>
                  <a:gd name="connsiteX140-174273" fmla="*/ 4892613 w 5936218"/>
                  <a:gd name="connsiteY140-174274" fmla="*/ 1656628 h 2711051"/>
                  <a:gd name="connsiteX141-174275" fmla="*/ 4956243 w 5936218"/>
                  <a:gd name="connsiteY141-174276" fmla="*/ 1581637 h 2711051"/>
                  <a:gd name="connsiteX142-174277" fmla="*/ 5022143 w 5936218"/>
                  <a:gd name="connsiteY142-174278" fmla="*/ 1522552 h 2711051"/>
                  <a:gd name="connsiteX143-174279" fmla="*/ 5046694 w 5936218"/>
                  <a:gd name="connsiteY143-174280" fmla="*/ 1415425 h 2711051"/>
                  <a:gd name="connsiteX144-174281" fmla="*/ 5015871 w 5936218"/>
                  <a:gd name="connsiteY144-174282" fmla="*/ 1420292 h 2711051"/>
                  <a:gd name="connsiteX145-174283" fmla="*/ 4995419 w 5936218"/>
                  <a:gd name="connsiteY145-174284" fmla="*/ 1483921 h 2711051"/>
                  <a:gd name="connsiteX146-174285" fmla="*/ 4904521 w 5936218"/>
                  <a:gd name="connsiteY146-174286" fmla="*/ 1570274 h 2711051"/>
                  <a:gd name="connsiteX147-174287" fmla="*/ 4901708 w 5936218"/>
                  <a:gd name="connsiteY147-174288" fmla="*/ 1561634 h 2711051"/>
                  <a:gd name="connsiteX148-174289" fmla="*/ 4892613 w 5936218"/>
                  <a:gd name="connsiteY148-174290" fmla="*/ 1570274 h 2711051"/>
                  <a:gd name="connsiteX149-174291" fmla="*/ 4861835 w 5936218"/>
                  <a:gd name="connsiteY149-174292" fmla="*/ 1475740 h 2711051"/>
                  <a:gd name="connsiteX150-174293" fmla="*/ 4779535 w 5936218"/>
                  <a:gd name="connsiteY150-174294" fmla="*/ 1499828 h 2711051"/>
                  <a:gd name="connsiteX151-174295" fmla="*/ 4684091 w 5936218"/>
                  <a:gd name="connsiteY151-174296" fmla="*/ 1624813 h 2711051"/>
                  <a:gd name="connsiteX152-174297" fmla="*/ 4715906 w 5936218"/>
                  <a:gd name="connsiteY152-174298" fmla="*/ 1672535 h 2711051"/>
                  <a:gd name="connsiteX153-174299" fmla="*/ 4636369 w 5936218"/>
                  <a:gd name="connsiteY153-174300" fmla="*/ 1688442 h 2711051"/>
                  <a:gd name="connsiteX154-174301" fmla="*/ 4577285 w 5936218"/>
                  <a:gd name="connsiteY154-174302" fmla="*/ 1692987 h 2711051"/>
                  <a:gd name="connsiteX155-174303" fmla="*/ 4577373 w 5936218"/>
                  <a:gd name="connsiteY155-174304" fmla="*/ 1692065 h 2711051"/>
                  <a:gd name="connsiteX156-174305" fmla="*/ 4565379 w 5936218"/>
                  <a:gd name="connsiteY156-174306" fmla="*/ 1692987 h 2711051"/>
                  <a:gd name="connsiteX157-174307" fmla="*/ 4569923 w 5936218"/>
                  <a:gd name="connsiteY157-174308" fmla="*/ 1645266 h 2711051"/>
                  <a:gd name="connsiteX158-174309" fmla="*/ 4520081 w 5936218"/>
                  <a:gd name="connsiteY158-174310" fmla="*/ 1635680 h 2711051"/>
                  <a:gd name="connsiteX159-174311" fmla="*/ 4475025 w 5936218"/>
                  <a:gd name="connsiteY159-174312" fmla="*/ 1665718 h 2711051"/>
                  <a:gd name="connsiteX160-174313" fmla="*/ 4464394 w 5936218"/>
                  <a:gd name="connsiteY160-174314" fmla="*/ 1664867 h 2711051"/>
                  <a:gd name="connsiteX161-174315" fmla="*/ 4463118 w 5936218"/>
                  <a:gd name="connsiteY161-174316" fmla="*/ 1665718 h 2711051"/>
                  <a:gd name="connsiteX162-174317" fmla="*/ 4357637 w 5936218"/>
                  <a:gd name="connsiteY162-174318" fmla="*/ 1657279 h 2711051"/>
                  <a:gd name="connsiteX163-174319" fmla="*/ 4243233 w 5936218"/>
                  <a:gd name="connsiteY163-174320" fmla="*/ 1677080 h 2711051"/>
                  <a:gd name="connsiteX164-174321" fmla="*/ 4125065 w 5936218"/>
                  <a:gd name="connsiteY164-174322" fmla="*/ 1811155 h 2711051"/>
                  <a:gd name="connsiteX165-174323" fmla="*/ 4106341 w 5936218"/>
                  <a:gd name="connsiteY165-174324" fmla="*/ 1995225 h 2711051"/>
                  <a:gd name="connsiteX166-174325" fmla="*/ 3995535 w 5936218"/>
                  <a:gd name="connsiteY166-174326" fmla="*/ 2570158 h 2711051"/>
                  <a:gd name="connsiteX167-174327" fmla="*/ 3975083 w 5936218"/>
                  <a:gd name="connsiteY167-174328" fmla="*/ 2601973 h 2711051"/>
                  <a:gd name="connsiteX168-174329" fmla="*/ 3925089 w 5936218"/>
                  <a:gd name="connsiteY168-174330" fmla="*/ 2629242 h 2711051"/>
                  <a:gd name="connsiteX169-174331" fmla="*/ 3913182 w 5936218"/>
                  <a:gd name="connsiteY169-174332" fmla="*/ 2629242 h 2711051"/>
                  <a:gd name="connsiteX170-174333" fmla="*/ 3904637 w 5936218"/>
                  <a:gd name="connsiteY170-174334" fmla="*/ 2629242 h 2711051"/>
                  <a:gd name="connsiteX171-174335" fmla="*/ 3892729 w 5936218"/>
                  <a:gd name="connsiteY171-174336" fmla="*/ 2629242 h 2711051"/>
                  <a:gd name="connsiteX172-174337" fmla="*/ 3829645 w 5936218"/>
                  <a:gd name="connsiteY172-174338" fmla="*/ 2640605 h 2711051"/>
                  <a:gd name="connsiteX173-174339" fmla="*/ 3822828 w 5936218"/>
                  <a:gd name="connsiteY173-174340" fmla="*/ 2661057 h 2711051"/>
                  <a:gd name="connsiteX174-174341" fmla="*/ 3818283 w 5936218"/>
                  <a:gd name="connsiteY174-174342" fmla="*/ 2651967 h 2711051"/>
                  <a:gd name="connsiteX175-174343" fmla="*/ 3818283 w 5936218"/>
                  <a:gd name="connsiteY175-174344" fmla="*/ 2640241 h 2711051"/>
                  <a:gd name="connsiteX176-174345" fmla="*/ 3849553 w 5936218"/>
                  <a:gd name="connsiteY176-174346" fmla="*/ 2499712 h 2711051"/>
                  <a:gd name="connsiteX177-174347" fmla="*/ 3858814 w 5936218"/>
                  <a:gd name="connsiteY177-174348" fmla="*/ 2501917 h 2711051"/>
                  <a:gd name="connsiteX178-174349" fmla="*/ 3861460 w 5936218"/>
                  <a:gd name="connsiteY178-174350" fmla="*/ 2499712 h 2711051"/>
                  <a:gd name="connsiteX179-174351" fmla="*/ 3898487 w 5936218"/>
                  <a:gd name="connsiteY179-174352" fmla="*/ 2508528 h 2711051"/>
                  <a:gd name="connsiteX180-174353" fmla="*/ 3919999 w 5936218"/>
                  <a:gd name="connsiteY180-174354" fmla="*/ 2463353 h 2711051"/>
                  <a:gd name="connsiteX181-174355" fmla="*/ 3935906 w 5936218"/>
                  <a:gd name="connsiteY181-174356" fmla="*/ 2404268 h 2711051"/>
                  <a:gd name="connsiteX182-174357" fmla="*/ 3947269 w 5936218"/>
                  <a:gd name="connsiteY182-174358" fmla="*/ 2381544 h 2711051"/>
                  <a:gd name="connsiteX183-174359" fmla="*/ 3966292 w 5936218"/>
                  <a:gd name="connsiteY183-174360" fmla="*/ 2337156 h 2711051"/>
                  <a:gd name="connsiteX184-174361" fmla="*/ 3915999 w 5936218"/>
                  <a:gd name="connsiteY184-174362" fmla="*/ 2349729 h 2711051"/>
                  <a:gd name="connsiteX185-174363" fmla="*/ 3888729 w 5936218"/>
                  <a:gd name="connsiteY185-174364" fmla="*/ 2372454 h 2711051"/>
                  <a:gd name="connsiteX186-174365" fmla="*/ 3876822 w 5936218"/>
                  <a:gd name="connsiteY186-174366" fmla="*/ 2372454 h 2711051"/>
                  <a:gd name="connsiteX187-174367" fmla="*/ 3829645 w 5936218"/>
                  <a:gd name="connsiteY187-174368" fmla="*/ 2372454 h 2711051"/>
                  <a:gd name="connsiteX188-174369" fmla="*/ 3817738 w 5936218"/>
                  <a:gd name="connsiteY188-174370" fmla="*/ 2372454 h 2711051"/>
                  <a:gd name="connsiteX189-174371" fmla="*/ 3801831 w 5936218"/>
                  <a:gd name="connsiteY189-174372" fmla="*/ 2317915 h 2711051"/>
                  <a:gd name="connsiteX190-174373" fmla="*/ 3758654 w 5936218"/>
                  <a:gd name="connsiteY190-174374" fmla="*/ 2279283 h 2711051"/>
                  <a:gd name="connsiteX191-174375" fmla="*/ 3692753 w 5936218"/>
                  <a:gd name="connsiteY191-174376" fmla="*/ 2263376 h 2711051"/>
                  <a:gd name="connsiteX192-174377" fmla="*/ 3683663 w 5936218"/>
                  <a:gd name="connsiteY192-174378" fmla="*/ 2204292 h 2711051"/>
                  <a:gd name="connsiteX193-174379" fmla="*/ 3672301 w 5936218"/>
                  <a:gd name="connsiteY193-174380" fmla="*/ 2172477 h 2711051"/>
                  <a:gd name="connsiteX194-174381" fmla="*/ 3656393 w 5936218"/>
                  <a:gd name="connsiteY194-174382" fmla="*/ 2145208 h 2711051"/>
                  <a:gd name="connsiteX195-174383" fmla="*/ 3633669 w 5936218"/>
                  <a:gd name="connsiteY195-174384" fmla="*/ 2086123 h 2711051"/>
                  <a:gd name="connsiteX196-174385" fmla="*/ 3601854 w 5936218"/>
                  <a:gd name="connsiteY196-174386" fmla="*/ 2065671 h 2711051"/>
                  <a:gd name="connsiteX197-174387" fmla="*/ 3545995 w 5936218"/>
                  <a:gd name="connsiteY197-174388" fmla="*/ 2044187 h 2711051"/>
                  <a:gd name="connsiteX198-174389" fmla="*/ 3506955 w 5936218"/>
                  <a:gd name="connsiteY198-174390" fmla="*/ 2049764 h 2711051"/>
                  <a:gd name="connsiteX199-174391" fmla="*/ 3463779 w 5936218"/>
                  <a:gd name="connsiteY199-174392" fmla="*/ 2058854 h 2711051"/>
                  <a:gd name="connsiteX200-174393" fmla="*/ 3431964 w 5936218"/>
                  <a:gd name="connsiteY200-174394" fmla="*/ 2086123 h 2711051"/>
                  <a:gd name="connsiteX201-174395" fmla="*/ 3452416 w 5936218"/>
                  <a:gd name="connsiteY201-174396" fmla="*/ 2102031 h 2711051"/>
                  <a:gd name="connsiteX202-174397" fmla="*/ 3452416 w 5936218"/>
                  <a:gd name="connsiteY202-174398" fmla="*/ 2133845 h 2711051"/>
                  <a:gd name="connsiteX203-174399" fmla="*/ 1811153 w 5936218"/>
                  <a:gd name="connsiteY203-174400" fmla="*/ 1999770 h 2711051"/>
                  <a:gd name="connsiteX204-174401" fmla="*/ 1748069 w 5936218"/>
                  <a:gd name="connsiteY204-174402" fmla="*/ 2038402 h 2711051"/>
                  <a:gd name="connsiteX205-174403" fmla="*/ 1711709 w 5936218"/>
                  <a:gd name="connsiteY205-174404" fmla="*/ 2042947 h 2711051"/>
                  <a:gd name="connsiteX206-174405" fmla="*/ 1711926 w 5936218"/>
                  <a:gd name="connsiteY206-174406" fmla="*/ 2041431 h 2711051"/>
                  <a:gd name="connsiteX207-174407" fmla="*/ 1699803 w 5936218"/>
                  <a:gd name="connsiteY207-174408" fmla="*/ 2042947 h 2711051"/>
                  <a:gd name="connsiteX208-174409" fmla="*/ 1704347 w 5936218"/>
                  <a:gd name="connsiteY208-174410" fmla="*/ 2011132 h 2711051"/>
                  <a:gd name="connsiteX209-174411" fmla="*/ 1662460 w 5936218"/>
                  <a:gd name="connsiteY209-174412" fmla="*/ 1993181 h 2711051"/>
                  <a:gd name="connsiteX210-174413" fmla="*/ 1629901 w 5936218"/>
                  <a:gd name="connsiteY210-174414" fmla="*/ 2006587 h 2711051"/>
                  <a:gd name="connsiteX211-174415" fmla="*/ 1629300 w 5936218"/>
                  <a:gd name="connsiteY211-174416" fmla="*/ 2001932 h 2711051"/>
                  <a:gd name="connsiteX212-174417" fmla="*/ 1617994 w 5936218"/>
                  <a:gd name="connsiteY212-174418" fmla="*/ 2006587 h 2711051"/>
                  <a:gd name="connsiteX213-174419" fmla="*/ 1608904 w 5936218"/>
                  <a:gd name="connsiteY213-174420" fmla="*/ 1936141 h 2711051"/>
                  <a:gd name="connsiteX214-174421" fmla="*/ 1552684 w 5936218"/>
                  <a:gd name="connsiteY214-174422" fmla="*/ 1926448 h 2711051"/>
                  <a:gd name="connsiteX215-174423" fmla="*/ 1518550 w 5936218"/>
                  <a:gd name="connsiteY215-174424" fmla="*/ 1952048 h 2711051"/>
                  <a:gd name="connsiteX216-174425" fmla="*/ 1425379 w 5936218"/>
                  <a:gd name="connsiteY216-174426" fmla="*/ 1972500 h 2711051"/>
                  <a:gd name="connsiteX217-174427" fmla="*/ 1409472 w 5936218"/>
                  <a:gd name="connsiteY217-174428" fmla="*/ 1990680 h 2711051"/>
                  <a:gd name="connsiteX218-174429" fmla="*/ 1270852 w 5936218"/>
                  <a:gd name="connsiteY218-174430" fmla="*/ 2011132 h 2711051"/>
                  <a:gd name="connsiteX219-174431" fmla="*/ 1254945 w 5936218"/>
                  <a:gd name="connsiteY219-174432" fmla="*/ 2031584 h 2711051"/>
                  <a:gd name="connsiteX220-174433" fmla="*/ 1282214 w 5936218"/>
                  <a:gd name="connsiteY220-174434" fmla="*/ 2074761 h 2711051"/>
                  <a:gd name="connsiteX221-174435" fmla="*/ 1243582 w 5936218"/>
                  <a:gd name="connsiteY221-174436" fmla="*/ 2090668 h 2711051"/>
                  <a:gd name="connsiteX222-174437" fmla="*/ 1254945 w 5936218"/>
                  <a:gd name="connsiteY222-174438" fmla="*/ 2108848 h 2711051"/>
                  <a:gd name="connsiteX223-174439" fmla="*/ 1216313 w 5936218"/>
                  <a:gd name="connsiteY223-174440" fmla="*/ 2133845 h 2711051"/>
                  <a:gd name="connsiteX224-174441" fmla="*/ 1275397 w 5936218"/>
                  <a:gd name="connsiteY224-174442" fmla="*/ 2177022 h 2711051"/>
                  <a:gd name="connsiteX225-174443" fmla="*/ 1270852 w 5936218"/>
                  <a:gd name="connsiteY225-174444" fmla="*/ 2204292 h 2711051"/>
                  <a:gd name="connsiteX226-174445" fmla="*/ 1259108 w 5936218"/>
                  <a:gd name="connsiteY226-174446" fmla="*/ 2203313 h 2711051"/>
                  <a:gd name="connsiteX227-174447" fmla="*/ 1258945 w 5936218"/>
                  <a:gd name="connsiteY227-174448" fmla="*/ 2204292 h 2711051"/>
                  <a:gd name="connsiteX228-174449" fmla="*/ 1215644 w 5936218"/>
                  <a:gd name="connsiteY228-174450" fmla="*/ 2200683 h 2711051"/>
                  <a:gd name="connsiteX229-174451" fmla="*/ 1204950 w 5936218"/>
                  <a:gd name="connsiteY229-174452" fmla="*/ 2215654 h 2711051"/>
                  <a:gd name="connsiteX230-174453" fmla="*/ 1196495 w 5936218"/>
                  <a:gd name="connsiteY230-174454" fmla="*/ 2210822 h 2711051"/>
                  <a:gd name="connsiteX231-174455" fmla="*/ 1193043 w 5936218"/>
                  <a:gd name="connsiteY231-174456" fmla="*/ 2215654 h 2711051"/>
                  <a:gd name="connsiteX232-174457" fmla="*/ 1145322 w 5936218"/>
                  <a:gd name="connsiteY232-174458" fmla="*/ 2188384 h 2711051"/>
                  <a:gd name="connsiteX233-174459" fmla="*/ 1098145 w 5936218"/>
                  <a:gd name="connsiteY233-174460" fmla="*/ 2188384 h 2711051"/>
                  <a:gd name="connsiteX234-174461" fmla="*/ 1061785 w 5936218"/>
                  <a:gd name="connsiteY234-174462" fmla="*/ 2215654 h 2711051"/>
                  <a:gd name="connsiteX235-174463" fmla="*/ 1055322 w 5936218"/>
                  <a:gd name="connsiteY235-174464" fmla="*/ 2211571 h 2711051"/>
                  <a:gd name="connsiteX236-174465" fmla="*/ 1049878 w 5936218"/>
                  <a:gd name="connsiteY236-174466" fmla="*/ 2215654 h 2711051"/>
                  <a:gd name="connsiteX237-174467" fmla="*/ 1006701 w 5936218"/>
                  <a:gd name="connsiteY237-174468" fmla="*/ 2188384 h 2711051"/>
                  <a:gd name="connsiteX238-174469" fmla="*/ 924893 w 5936218"/>
                  <a:gd name="connsiteY238-174470" fmla="*/ 2152025 h 2711051"/>
                  <a:gd name="connsiteX239-174471" fmla="*/ 877716 w 5936218"/>
                  <a:gd name="connsiteY239-174472" fmla="*/ 2152025 h 2711051"/>
                  <a:gd name="connsiteX240-174473" fmla="*/ 802724 w 5936218"/>
                  <a:gd name="connsiteY240-174474" fmla="*/ 2215654 h 2711051"/>
                  <a:gd name="connsiteX241-174475" fmla="*/ 798179 w 5936218"/>
                  <a:gd name="connsiteY241-174476" fmla="*/ 2258831 h 2711051"/>
                  <a:gd name="connsiteX242-174477" fmla="*/ 787406 w 5936218"/>
                  <a:gd name="connsiteY242-174478" fmla="*/ 2248058 h 2711051"/>
                  <a:gd name="connsiteX243-174479" fmla="*/ 786272 w 5936218"/>
                  <a:gd name="connsiteY243-174480" fmla="*/ 2258831 h 2711051"/>
                  <a:gd name="connsiteX244-174481" fmla="*/ 756063 w 5936218"/>
                  <a:gd name="connsiteY244-174482" fmla="*/ 2228621 h 2711051"/>
                  <a:gd name="connsiteX245-174483" fmla="*/ 732278 w 5936218"/>
                  <a:gd name="connsiteY245-174484" fmla="*/ 2286100 h 2711051"/>
                  <a:gd name="connsiteX246-174485" fmla="*/ 743640 w 5936218"/>
                  <a:gd name="connsiteY246-174486" fmla="*/ 2295190 h 2711051"/>
                  <a:gd name="connsiteX247-174487" fmla="*/ 723188 w 5936218"/>
                  <a:gd name="connsiteY247-174488" fmla="*/ 2338367 h 2711051"/>
                  <a:gd name="connsiteX248-174489" fmla="*/ 747026 w 5936218"/>
                  <a:gd name="connsiteY248-174490" fmla="*/ 2375208 h 2711051"/>
                  <a:gd name="connsiteX249-174491" fmla="*/ 763548 w 5936218"/>
                  <a:gd name="connsiteY249-174492" fmla="*/ 2372454 h 2711051"/>
                  <a:gd name="connsiteX250-174493" fmla="*/ 764871 w 5936218"/>
                  <a:gd name="connsiteY250-174494" fmla="*/ 2374218 h 2711051"/>
                  <a:gd name="connsiteX251-174495" fmla="*/ 775455 w 5936218"/>
                  <a:gd name="connsiteY251-174496" fmla="*/ 2372454 h 2711051"/>
                  <a:gd name="connsiteX252-174497" fmla="*/ 802724 w 5936218"/>
                  <a:gd name="connsiteY252-174498" fmla="*/ 2408813 h 2711051"/>
                  <a:gd name="connsiteX253-174499" fmla="*/ 798179 w 5936218"/>
                  <a:gd name="connsiteY253-174500" fmla="*/ 2436083 h 2711051"/>
                  <a:gd name="connsiteX254-174501" fmla="*/ 818632 w 5936218"/>
                  <a:gd name="connsiteY254-174502" fmla="*/ 2447445 h 2711051"/>
                  <a:gd name="connsiteX255-174503" fmla="*/ 802724 w 5936218"/>
                  <a:gd name="connsiteY255-174504" fmla="*/ 2479260 h 2711051"/>
                  <a:gd name="connsiteX256-174505" fmla="*/ 766365 w 5936218"/>
                  <a:gd name="connsiteY256-174506" fmla="*/ 2483805 h 2711051"/>
                  <a:gd name="connsiteX257-174507" fmla="*/ 727733 w 5936218"/>
                  <a:gd name="connsiteY257-174508" fmla="*/ 2542889 h 2711051"/>
                  <a:gd name="connsiteX258-174509" fmla="*/ 759548 w 5936218"/>
                  <a:gd name="connsiteY258-174510" fmla="*/ 2586066 h 2711051"/>
                  <a:gd name="connsiteX259-174511" fmla="*/ 759548 w 5936218"/>
                  <a:gd name="connsiteY259-174512" fmla="*/ 2624697 h 2711051"/>
                  <a:gd name="connsiteX260-174513" fmla="*/ 798179 w 5936218"/>
                  <a:gd name="connsiteY260-174514" fmla="*/ 2683782 h 2711051"/>
                  <a:gd name="connsiteX261-174515" fmla="*/ 775455 w 5936218"/>
                  <a:gd name="connsiteY261-174516" fmla="*/ 2699689 h 2711051"/>
                  <a:gd name="connsiteX262-174517" fmla="*/ 770910 w 5936218"/>
                  <a:gd name="connsiteY262-174518" fmla="*/ 2711051 h 2711051"/>
                  <a:gd name="connsiteX263-174519" fmla="*/ 759003 w 5936218"/>
                  <a:gd name="connsiteY263-174520" fmla="*/ 2711051 h 2711051"/>
                  <a:gd name="connsiteX264-174521" fmla="*/ 755003 w 5936218"/>
                  <a:gd name="connsiteY264-174522" fmla="*/ 2711051 h 2711051"/>
                  <a:gd name="connsiteX265-174523" fmla="*/ 743096 w 5936218"/>
                  <a:gd name="connsiteY265-174524" fmla="*/ 2711051 h 2711051"/>
                  <a:gd name="connsiteX266-174525" fmla="*/ 715826 w 5936218"/>
                  <a:gd name="connsiteY266-174526" fmla="*/ 2676964 h 2711051"/>
                  <a:gd name="connsiteX267-174527" fmla="*/ 704464 w 5936218"/>
                  <a:gd name="connsiteY267-174528" fmla="*/ 2676964 h 2711051"/>
                  <a:gd name="connsiteX268-174529" fmla="*/ 684012 w 5936218"/>
                  <a:gd name="connsiteY268-174530" fmla="*/ 2667874 h 2711051"/>
                  <a:gd name="connsiteX269-174531" fmla="*/ 672649 w 5936218"/>
                  <a:gd name="connsiteY269-174532" fmla="*/ 2645150 h 2711051"/>
                  <a:gd name="connsiteX270-174533" fmla="*/ 645222 w 5936218"/>
                  <a:gd name="connsiteY270-174534" fmla="*/ 2637313 h 2711051"/>
                  <a:gd name="connsiteX271-174535" fmla="*/ 625472 w 5936218"/>
                  <a:gd name="connsiteY271-174536" fmla="*/ 2640605 h 2711051"/>
                  <a:gd name="connsiteX272-174537" fmla="*/ 623771 w 5936218"/>
                  <a:gd name="connsiteY272-174538" fmla="*/ 2638904 h 2711051"/>
                  <a:gd name="connsiteX273-174539" fmla="*/ 613565 w 5936218"/>
                  <a:gd name="connsiteY273-174540" fmla="*/ 2640605 h 2711051"/>
                  <a:gd name="connsiteX274-174541" fmla="*/ 609020 w 5936218"/>
                  <a:gd name="connsiteY274-174542" fmla="*/ 2636060 h 2711051"/>
                  <a:gd name="connsiteX275-174543" fmla="*/ 559026 w 5936218"/>
                  <a:gd name="connsiteY275-174544" fmla="*/ 2608790 h 2711051"/>
                  <a:gd name="connsiteX276-174545" fmla="*/ 506760 w 5936218"/>
                  <a:gd name="connsiteY276-174546" fmla="*/ 2601973 h 2711051"/>
                  <a:gd name="connsiteX277-174547" fmla="*/ 483280 w 5936218"/>
                  <a:gd name="connsiteY277-174548" fmla="*/ 2595264 h 2711051"/>
                  <a:gd name="connsiteX278-174549" fmla="*/ 480035 w 5936218"/>
                  <a:gd name="connsiteY278-174550" fmla="*/ 2597428 h 2711051"/>
                  <a:gd name="connsiteX279-174551" fmla="*/ 475042 w 5936218"/>
                  <a:gd name="connsiteY279-174552" fmla="*/ 2592910 h 2711051"/>
                  <a:gd name="connsiteX280-174553" fmla="*/ 474945 w 5936218"/>
                  <a:gd name="connsiteY280-174554" fmla="*/ 2592883 h 2711051"/>
                  <a:gd name="connsiteX281-174555" fmla="*/ 468128 w 5936218"/>
                  <a:gd name="connsiteY281-174556" fmla="*/ 2597428 h 2711051"/>
                  <a:gd name="connsiteX282-174557" fmla="*/ 420406 w 5936218"/>
                  <a:gd name="connsiteY282-174558" fmla="*/ 2554251 h 2711051"/>
                  <a:gd name="connsiteX283-174559" fmla="*/ 381774 w 5936218"/>
                  <a:gd name="connsiteY283-174560" fmla="*/ 2538344 h 2711051"/>
                  <a:gd name="connsiteX284-174561" fmla="*/ 349960 w 5936218"/>
                  <a:gd name="connsiteY284-174562" fmla="*/ 2506529 h 2711051"/>
                  <a:gd name="connsiteX285-174563" fmla="*/ 377229 w 5936218"/>
                  <a:gd name="connsiteY285-174564" fmla="*/ 2499712 h 2711051"/>
                  <a:gd name="connsiteX286-174565" fmla="*/ 404499 w 5936218"/>
                  <a:gd name="connsiteY286-174566" fmla="*/ 2451990 h 2711051"/>
                  <a:gd name="connsiteX287-174567" fmla="*/ 388591 w 5936218"/>
                  <a:gd name="connsiteY287-174568" fmla="*/ 2436083 h 2711051"/>
                  <a:gd name="connsiteX288-174569" fmla="*/ 440858 w 5936218"/>
                  <a:gd name="connsiteY288-174570" fmla="*/ 2408813 h 2711051"/>
                  <a:gd name="connsiteX289-174571" fmla="*/ 440858 w 5936218"/>
                  <a:gd name="connsiteY289-174572" fmla="*/ 2405757 h 2711051"/>
                  <a:gd name="connsiteX290-174573" fmla="*/ 416406 w 5936218"/>
                  <a:gd name="connsiteY290-174574" fmla="*/ 2408813 h 2711051"/>
                  <a:gd name="connsiteX291-174575" fmla="*/ 416406 w 5936218"/>
                  <a:gd name="connsiteY291-174576" fmla="*/ 2407325 h 2711051"/>
                  <a:gd name="connsiteX292-174577" fmla="*/ 404499 w 5936218"/>
                  <a:gd name="connsiteY292-174578" fmla="*/ 2408813 h 2711051"/>
                  <a:gd name="connsiteX293-174579" fmla="*/ 404499 w 5936218"/>
                  <a:gd name="connsiteY293-174580" fmla="*/ 2388361 h 2711051"/>
                  <a:gd name="connsiteX294-174581" fmla="*/ 424951 w 5936218"/>
                  <a:gd name="connsiteY294-174582" fmla="*/ 2372454 h 2711051"/>
                  <a:gd name="connsiteX295-174583" fmla="*/ 463583 w 5936218"/>
                  <a:gd name="connsiteY295-174584" fmla="*/ 2365637 h 2711051"/>
                  <a:gd name="connsiteX296-174585" fmla="*/ 468128 w 5936218"/>
                  <a:gd name="connsiteY296-174586" fmla="*/ 2349729 h 2711051"/>
                  <a:gd name="connsiteX297-174587" fmla="*/ 456765 w 5936218"/>
                  <a:gd name="connsiteY297-174588" fmla="*/ 2317915 h 2711051"/>
                  <a:gd name="connsiteX298-174589" fmla="*/ 474945 w 5936218"/>
                  <a:gd name="connsiteY298-174590" fmla="*/ 2290645 h 2711051"/>
                  <a:gd name="connsiteX299-174591" fmla="*/ 474945 w 5936218"/>
                  <a:gd name="connsiteY299-174592" fmla="*/ 2270193 h 2711051"/>
                  <a:gd name="connsiteX300-174593" fmla="*/ 420406 w 5936218"/>
                  <a:gd name="connsiteY300-174594" fmla="*/ 2252013 h 2711051"/>
                  <a:gd name="connsiteX301-174595" fmla="*/ 409588 w 5936218"/>
                  <a:gd name="connsiteY301-174596" fmla="*/ 2252013 h 2711051"/>
                  <a:gd name="connsiteX302-174597" fmla="*/ 397681 w 5936218"/>
                  <a:gd name="connsiteY302-174598" fmla="*/ 2252013 h 2711051"/>
                  <a:gd name="connsiteX303-174599" fmla="*/ 379485 w 5936218"/>
                  <a:gd name="connsiteY303-174600" fmla="*/ 2229774 h 2711051"/>
                  <a:gd name="connsiteX304-174601" fmla="*/ 357322 w 5936218"/>
                  <a:gd name="connsiteY304-174602" fmla="*/ 2236106 h 2711051"/>
                  <a:gd name="connsiteX305-174603" fmla="*/ 352842 w 5936218"/>
                  <a:gd name="connsiteY305-174604" fmla="*/ 2233984 h 2711051"/>
                  <a:gd name="connsiteX306-174605" fmla="*/ 345415 w 5936218"/>
                  <a:gd name="connsiteY306-174606" fmla="*/ 2236106 h 2711051"/>
                  <a:gd name="connsiteX307-174607" fmla="*/ 302238 w 5936218"/>
                  <a:gd name="connsiteY307-174608" fmla="*/ 2215654 h 2711051"/>
                  <a:gd name="connsiteX308-174609" fmla="*/ 302238 w 5936218"/>
                  <a:gd name="connsiteY308-174610" fmla="*/ 2204292 h 2711051"/>
                  <a:gd name="connsiteX309-174611" fmla="*/ 286331 w 5936218"/>
                  <a:gd name="connsiteY309-174612" fmla="*/ 2177022 h 2711051"/>
                  <a:gd name="connsiteX310-174613" fmla="*/ 270968 w 5936218"/>
                  <a:gd name="connsiteY310-174614" fmla="*/ 2177022 h 2711051"/>
                  <a:gd name="connsiteX311-174615" fmla="*/ 259061 w 5936218"/>
                  <a:gd name="connsiteY311-174616" fmla="*/ 2177022 h 2711051"/>
                  <a:gd name="connsiteX312-174617" fmla="*/ 254516 w 5936218"/>
                  <a:gd name="connsiteY312-174618" fmla="*/ 2161115 h 2711051"/>
                  <a:gd name="connsiteX313-174619" fmla="*/ 263606 w 5936218"/>
                  <a:gd name="connsiteY313-174620" fmla="*/ 2145208 h 2711051"/>
                  <a:gd name="connsiteX314-174621" fmla="*/ 243991 w 5936218"/>
                  <a:gd name="connsiteY314-174622" fmla="*/ 2114695 h 2711051"/>
                  <a:gd name="connsiteX315-174623" fmla="*/ 216429 w 5936218"/>
                  <a:gd name="connsiteY315-174624" fmla="*/ 2117938 h 2711051"/>
                  <a:gd name="connsiteX316-174625" fmla="*/ 212956 w 5936218"/>
                  <a:gd name="connsiteY316-174626" fmla="*/ 2116946 h 2711051"/>
                  <a:gd name="connsiteX317-174627" fmla="*/ 204522 w 5936218"/>
                  <a:gd name="connsiteY317-174628" fmla="*/ 2117938 h 2711051"/>
                  <a:gd name="connsiteX318-174629" fmla="*/ 199623 w 5936218"/>
                  <a:gd name="connsiteY318-174630" fmla="*/ 2116538 h 2711051"/>
                  <a:gd name="connsiteX319-174631" fmla="*/ 195977 w 5936218"/>
                  <a:gd name="connsiteY319-174632" fmla="*/ 2129300 h 2711051"/>
                  <a:gd name="connsiteX320-174633" fmla="*/ 184968 w 5936218"/>
                  <a:gd name="connsiteY320-174634" fmla="*/ 2126155 h 2711051"/>
                  <a:gd name="connsiteX321-174635" fmla="*/ 184070 w 5936218"/>
                  <a:gd name="connsiteY321-174636" fmla="*/ 2129300 h 2711051"/>
                  <a:gd name="connsiteX322-174637" fmla="*/ 168163 w 5936218"/>
                  <a:gd name="connsiteY322-174638" fmla="*/ 2124765 h 2711051"/>
                  <a:gd name="connsiteX323-174639" fmla="*/ 156800 w 5936218"/>
                  <a:gd name="connsiteY323-174640" fmla="*/ 2086123 h 2711051"/>
                  <a:gd name="connsiteX324-174641" fmla="*/ 152255 w 5936218"/>
                  <a:gd name="connsiteY324-174642" fmla="*/ 2070216 h 2711051"/>
                  <a:gd name="connsiteX325-174643" fmla="*/ 156800 w 5936218"/>
                  <a:gd name="connsiteY325-174644" fmla="*/ 2065671 h 2711051"/>
                  <a:gd name="connsiteX326-174645" fmla="*/ 168707 w 5936218"/>
                  <a:gd name="connsiteY326-174646" fmla="*/ 2065671 h 2711051"/>
                  <a:gd name="connsiteX327-174647" fmla="*/ 188615 w 5936218"/>
                  <a:gd name="connsiteY327-174648" fmla="*/ 2065671 h 2711051"/>
                  <a:gd name="connsiteX328-174649" fmla="*/ 199977 w 5936218"/>
                  <a:gd name="connsiteY328-174650" fmla="*/ 2054309 h 2711051"/>
                  <a:gd name="connsiteX329-174651" fmla="*/ 188615 w 5936218"/>
                  <a:gd name="connsiteY329-174652" fmla="*/ 2031584 h 2711051"/>
                  <a:gd name="connsiteX330-174653" fmla="*/ 168163 w 5936218"/>
                  <a:gd name="connsiteY330-174654" fmla="*/ 2022495 h 2711051"/>
                  <a:gd name="connsiteX331-174655" fmla="*/ 168163 w 5936218"/>
                  <a:gd name="connsiteY331-174656" fmla="*/ 2015677 h 2711051"/>
                  <a:gd name="connsiteX332-174657" fmla="*/ 152255 w 5936218"/>
                  <a:gd name="connsiteY332-174658" fmla="*/ 1999770 h 2711051"/>
                  <a:gd name="connsiteX333-174659" fmla="*/ 129531 w 5936218"/>
                  <a:gd name="connsiteY333-174660" fmla="*/ 1963410 h 2711051"/>
                  <a:gd name="connsiteX334-174661" fmla="*/ 140893 w 5936218"/>
                  <a:gd name="connsiteY334-174662" fmla="*/ 1940686 h 2711051"/>
                  <a:gd name="connsiteX335-174663" fmla="*/ 136348 w 5936218"/>
                  <a:gd name="connsiteY335-174664" fmla="*/ 1913416 h 2711051"/>
                  <a:gd name="connsiteX336-174665" fmla="*/ 103789 w 5936218"/>
                  <a:gd name="connsiteY336-174666" fmla="*/ 1900009 h 2711051"/>
                  <a:gd name="connsiteX337-174667" fmla="*/ 93716 w 5936218"/>
                  <a:gd name="connsiteY337-174668" fmla="*/ 1904326 h 2711051"/>
                  <a:gd name="connsiteX338-174669" fmla="*/ 91868 w 5936218"/>
                  <a:gd name="connsiteY338-174670" fmla="*/ 1900015 h 2711051"/>
                  <a:gd name="connsiteX339-174671" fmla="*/ 81809 w 5936218"/>
                  <a:gd name="connsiteY339-174672" fmla="*/ 1904326 h 2711051"/>
                  <a:gd name="connsiteX340-174673" fmla="*/ 74992 w 5936218"/>
                  <a:gd name="connsiteY340-174674" fmla="*/ 1888419 h 2711051"/>
                  <a:gd name="connsiteX341-174675" fmla="*/ 34087 w 5936218"/>
                  <a:gd name="connsiteY341-174676" fmla="*/ 1877057 h 2711051"/>
                  <a:gd name="connsiteX342-174677" fmla="*/ 22725 w 5936218"/>
                  <a:gd name="connsiteY342-174678" fmla="*/ 1833880 h 2711051"/>
                  <a:gd name="connsiteX343-174679" fmla="*/ 22725 w 5936218"/>
                  <a:gd name="connsiteY343-174680" fmla="*/ 1802065 h 2711051"/>
                  <a:gd name="connsiteX344-174681" fmla="*/ 0 w 5936218"/>
                  <a:gd name="connsiteY344-174682" fmla="*/ 1786158 h 2711051"/>
                  <a:gd name="connsiteX345-174683" fmla="*/ 15907 w 5936218"/>
                  <a:gd name="connsiteY345-174684" fmla="*/ 1763434 h 2711051"/>
                  <a:gd name="connsiteX346-174685" fmla="*/ 6818 w 5936218"/>
                  <a:gd name="connsiteY346-174686" fmla="*/ 1699805 h 2711051"/>
                  <a:gd name="connsiteX347-174687" fmla="*/ 34087 w 5936218"/>
                  <a:gd name="connsiteY347-174688" fmla="*/ 1656628 h 2711051"/>
                  <a:gd name="connsiteX348-174689" fmla="*/ 27270 w 5936218"/>
                  <a:gd name="connsiteY348-174690" fmla="*/ 1645266 h 2711051"/>
                  <a:gd name="connsiteX349-174691" fmla="*/ 70447 w 5936218"/>
                  <a:gd name="connsiteY349-174692" fmla="*/ 1606634 h 2711051"/>
                  <a:gd name="connsiteX350-174693" fmla="*/ 27270 w 5936218"/>
                  <a:gd name="connsiteY350-174694" fmla="*/ 1570274 h 2711051"/>
                  <a:gd name="connsiteX351-174695" fmla="*/ 109078 w 5936218"/>
                  <a:gd name="connsiteY351-174696" fmla="*/ 1472558 h 2711051"/>
                  <a:gd name="connsiteX352-174697" fmla="*/ 145438 w 5936218"/>
                  <a:gd name="connsiteY352-174698" fmla="*/ 1429381 h 2711051"/>
                  <a:gd name="connsiteX353-174699" fmla="*/ 156800 w 5936218"/>
                  <a:gd name="connsiteY353-174700" fmla="*/ 1386205 h 2711051"/>
                  <a:gd name="connsiteX354-174701" fmla="*/ 102261 w 5936218"/>
                  <a:gd name="connsiteY354-174702" fmla="*/ 1333938 h 2711051"/>
                  <a:gd name="connsiteX355-174703" fmla="*/ 118168 w 5936218"/>
                  <a:gd name="connsiteY355-174704" fmla="*/ 1279399 h 2711051"/>
                  <a:gd name="connsiteX356-174705" fmla="*/ 86354 w 5936218"/>
                  <a:gd name="connsiteY356-174706" fmla="*/ 1215770 h 2711051"/>
                  <a:gd name="connsiteX357-174707" fmla="*/ 109078 w 5936218"/>
                  <a:gd name="connsiteY357-174708" fmla="*/ 1140778 h 2711051"/>
                  <a:gd name="connsiteX358-174709" fmla="*/ 70447 w 5936218"/>
                  <a:gd name="connsiteY358-174710" fmla="*/ 1038517 h 2711051"/>
                  <a:gd name="connsiteX359-174711" fmla="*/ 102261 w 5936218"/>
                  <a:gd name="connsiteY359-174712" fmla="*/ 968071 h 2711051"/>
                  <a:gd name="connsiteX360-174713" fmla="*/ 43177 w 5936218"/>
                  <a:gd name="connsiteY360-174714" fmla="*/ 902170 h 2711051"/>
                  <a:gd name="connsiteX361-174715" fmla="*/ 49994 w 5936218"/>
                  <a:gd name="connsiteY361-174716" fmla="*/ 827178 h 2711051"/>
                  <a:gd name="connsiteX362-174717" fmla="*/ 81809 w 5936218"/>
                  <a:gd name="connsiteY362-174718" fmla="*/ 822633 h 2711051"/>
                  <a:gd name="connsiteX363-174719" fmla="*/ 145438 w 5936218"/>
                  <a:gd name="connsiteY363-174720" fmla="*/ 779457 h 2711051"/>
                  <a:gd name="connsiteX364-174721" fmla="*/ 184070 w 5936218"/>
                  <a:gd name="connsiteY364-174722" fmla="*/ 740825 h 2711051"/>
                  <a:gd name="connsiteX365-174723" fmla="*/ 189699 w 5936218"/>
                  <a:gd name="connsiteY365-174724" fmla="*/ 747103 h 2711051"/>
                  <a:gd name="connsiteX366-174725" fmla="*/ 195977 w 5936218"/>
                  <a:gd name="connsiteY366-174726" fmla="*/ 740825 h 2711051"/>
                  <a:gd name="connsiteX367-174727" fmla="*/ 255061 w 5936218"/>
                  <a:gd name="connsiteY367-174728" fmla="*/ 806726 h 2711051"/>
                  <a:gd name="connsiteX368-174729" fmla="*/ 350504 w 5936218"/>
                  <a:gd name="connsiteY368-174730" fmla="*/ 827178 h 2711051"/>
                  <a:gd name="connsiteX369-174731" fmla="*/ 491397 w 5936218"/>
                  <a:gd name="connsiteY369-174732" fmla="*/ 940802 h 2711051"/>
                  <a:gd name="connsiteX370-174733" fmla="*/ 523211 w 5936218"/>
                  <a:gd name="connsiteY370-174734" fmla="*/ 988523 h 2711051"/>
                  <a:gd name="connsiteX371-174735" fmla="*/ 523211 w 5936218"/>
                  <a:gd name="connsiteY371-174736" fmla="*/ 1047607 h 2711051"/>
                  <a:gd name="connsiteX372-174737" fmla="*/ 486852 w 5936218"/>
                  <a:gd name="connsiteY372-174738" fmla="*/ 1102146 h 2711051"/>
                  <a:gd name="connsiteX373-174739" fmla="*/ 420951 w 5936218"/>
                  <a:gd name="connsiteY373-174740" fmla="*/ 1122599 h 2711051"/>
                  <a:gd name="connsiteX374-174741" fmla="*/ 415909 w 5936218"/>
                  <a:gd name="connsiteY374-174742" fmla="*/ 1120468 h 2711051"/>
                  <a:gd name="connsiteX375-174743" fmla="*/ 409044 w 5936218"/>
                  <a:gd name="connsiteY375-174744" fmla="*/ 1122599 h 2711051"/>
                  <a:gd name="connsiteX376-174745" fmla="*/ 252950 w 5936218"/>
                  <a:gd name="connsiteY376-174746" fmla="*/ 1056643 h 2711051"/>
                  <a:gd name="connsiteX377-174747" fmla="*/ 232336 w 5936218"/>
                  <a:gd name="connsiteY377-174748" fmla="*/ 1063515 h 2711051"/>
                  <a:gd name="connsiteX378-174749" fmla="*/ 291420 w 5936218"/>
                  <a:gd name="connsiteY378-174750" fmla="*/ 1133961 h 2711051"/>
                  <a:gd name="connsiteX379-174751" fmla="*/ 291420 w 5936218"/>
                  <a:gd name="connsiteY379-174752" fmla="*/ 1172593 h 2711051"/>
                  <a:gd name="connsiteX380-174753" fmla="*/ 298238 w 5936218"/>
                  <a:gd name="connsiteY380-174754" fmla="*/ 1258947 h 2711051"/>
                  <a:gd name="connsiteX381-174755" fmla="*/ 345959 w 5936218"/>
                  <a:gd name="connsiteY381-174756" fmla="*/ 1290761 h 2711051"/>
                  <a:gd name="connsiteX382-174757" fmla="*/ 362087 w 5936218"/>
                  <a:gd name="connsiteY382-174758" fmla="*/ 1300169 h 2711051"/>
                  <a:gd name="connsiteX383-174759" fmla="*/ 365867 w 5936218"/>
                  <a:gd name="connsiteY383-174760" fmla="*/ 1268036 h 2711051"/>
                  <a:gd name="connsiteX384-174761" fmla="*/ 345415 w 5936218"/>
                  <a:gd name="connsiteY384-174762" fmla="*/ 1231677 h 2711051"/>
                  <a:gd name="connsiteX385-174763" fmla="*/ 365867 w 5936218"/>
                  <a:gd name="connsiteY385-174764" fmla="*/ 1199862 h 2711051"/>
                  <a:gd name="connsiteX386-174765" fmla="*/ 374560 w 5936218"/>
                  <a:gd name="connsiteY386-174766" fmla="*/ 1204861 h 2711051"/>
                  <a:gd name="connsiteX387-174767" fmla="*/ 377774 w 5936218"/>
                  <a:gd name="connsiteY387-174768" fmla="*/ 1199862 h 2711051"/>
                  <a:gd name="connsiteX388-174769" fmla="*/ 461933 w 5936218"/>
                  <a:gd name="connsiteY388-174770" fmla="*/ 1248254 h 2711051"/>
                  <a:gd name="connsiteX389-174771" fmla="*/ 484035 w 5936218"/>
                  <a:gd name="connsiteY389-174772" fmla="*/ 1231677 h 2711051"/>
                  <a:gd name="connsiteX390-174773" fmla="*/ 463583 w 5936218"/>
                  <a:gd name="connsiteY390-174774" fmla="*/ 1165775 h 2711051"/>
                  <a:gd name="connsiteX391-174775" fmla="*/ 549936 w 5936218"/>
                  <a:gd name="connsiteY391-174776" fmla="*/ 1079422 h 2711051"/>
                  <a:gd name="connsiteX392-174777" fmla="*/ 559742 w 5936218"/>
                  <a:gd name="connsiteY392-174778" fmla="*/ 1081523 h 2711051"/>
                  <a:gd name="connsiteX393-174779" fmla="*/ 561843 w 5936218"/>
                  <a:gd name="connsiteY393-174780" fmla="*/ 1079422 h 2711051"/>
                  <a:gd name="connsiteX394-174781" fmla="*/ 593658 w 5936218"/>
                  <a:gd name="connsiteY394-174782" fmla="*/ 1086239 h 2711051"/>
                  <a:gd name="connsiteX395-174783" fmla="*/ 620945 w 5936218"/>
                  <a:gd name="connsiteY395-174784" fmla="*/ 1110116 h 2711051"/>
                  <a:gd name="connsiteX396-174785" fmla="*/ 640835 w 5936218"/>
                  <a:gd name="connsiteY396-174786" fmla="*/ 1054425 h 2711051"/>
                  <a:gd name="connsiteX397-174787" fmla="*/ 609020 w 5936218"/>
                  <a:gd name="connsiteY397-174788" fmla="*/ 999886 h 2711051"/>
                  <a:gd name="connsiteX398-174789" fmla="*/ 624928 w 5936218"/>
                  <a:gd name="connsiteY398-174790" fmla="*/ 940802 h 2711051"/>
                  <a:gd name="connsiteX399-174791" fmla="*/ 597658 w 5936218"/>
                  <a:gd name="connsiteY399-174792" fmla="*/ 881717 h 2711051"/>
                  <a:gd name="connsiteX400-174793" fmla="*/ 611562 w 5936218"/>
                  <a:gd name="connsiteY400-174794" fmla="*/ 886043 h 2711051"/>
                  <a:gd name="connsiteX401-174795" fmla="*/ 609565 w 5936218"/>
                  <a:gd name="connsiteY401-174796" fmla="*/ 881717 h 2711051"/>
                  <a:gd name="connsiteX402-174797" fmla="*/ 711826 w 5936218"/>
                  <a:gd name="connsiteY402-174798" fmla="*/ 913532 h 2711051"/>
                  <a:gd name="connsiteX403-174799" fmla="*/ 732278 w 5936218"/>
                  <a:gd name="connsiteY403-174800" fmla="*/ 968071 h 2711051"/>
                  <a:gd name="connsiteX404-174801" fmla="*/ 684556 w 5936218"/>
                  <a:gd name="connsiteY404-174802" fmla="*/ 979433 h 2711051"/>
                  <a:gd name="connsiteX405-174803" fmla="*/ 684556 w 5936218"/>
                  <a:gd name="connsiteY405-174804" fmla="*/ 1031700 h 2711051"/>
                  <a:gd name="connsiteX406-174805" fmla="*/ 713309 w 5936218"/>
                  <a:gd name="connsiteY406-174806" fmla="*/ 1060453 h 2711051"/>
                  <a:gd name="connsiteX407-174807" fmla="*/ 763548 w 5936218"/>
                  <a:gd name="connsiteY407-174808" fmla="*/ 1043062 h 2711051"/>
                  <a:gd name="connsiteX408-174809" fmla="*/ 770365 w 5936218"/>
                  <a:gd name="connsiteY408-174810" fmla="*/ 983978 h 2711051"/>
                  <a:gd name="connsiteX409-174811" fmla="*/ 845357 w 5936218"/>
                  <a:gd name="connsiteY409-174812" fmla="*/ 936257 h 2711051"/>
                  <a:gd name="connsiteX410-174813" fmla="*/ 972614 w 5936218"/>
                  <a:gd name="connsiteY410-174814" fmla="*/ 849903 h 2711051"/>
                  <a:gd name="connsiteX411-174815" fmla="*/ 982566 w 5936218"/>
                  <a:gd name="connsiteY411-174816" fmla="*/ 851230 h 2711051"/>
                  <a:gd name="connsiteX412-174817" fmla="*/ 984521 w 5936218"/>
                  <a:gd name="connsiteY412-174818" fmla="*/ 849903 h 2711051"/>
                  <a:gd name="connsiteX413-174819" fmla="*/ 1018608 w 5936218"/>
                  <a:gd name="connsiteY413-174820" fmla="*/ 854448 h 2711051"/>
                  <a:gd name="connsiteX414-174821" fmla="*/ 979977 w 5936218"/>
                  <a:gd name="connsiteY414-174822" fmla="*/ 918077 h 2711051"/>
                  <a:gd name="connsiteX415-174823" fmla="*/ 1012666 w 5936218"/>
                  <a:gd name="connsiteY415-174824" fmla="*/ 923238 h 2711051"/>
                  <a:gd name="connsiteX416-174825" fmla="*/ 1038516 w 5936218"/>
                  <a:gd name="connsiteY416-174826" fmla="*/ 893080 h 2711051"/>
                  <a:gd name="connsiteX417-174827" fmla="*/ 1050423 w 5936218"/>
                  <a:gd name="connsiteY417-174828" fmla="*/ 893080 h 2711051"/>
                  <a:gd name="connsiteX418-174829" fmla="*/ 1108962 w 5936218"/>
                  <a:gd name="connsiteY418-174830" fmla="*/ 893080 h 2711051"/>
                  <a:gd name="connsiteX419-174831" fmla="*/ 1161229 w 5936218"/>
                  <a:gd name="connsiteY419-174832" fmla="*/ 849903 h 2711051"/>
                  <a:gd name="connsiteX420-174833" fmla="*/ 1165711 w 5936218"/>
                  <a:gd name="connsiteY420-174834" fmla="*/ 856037 h 2711051"/>
                  <a:gd name="connsiteX421-174835" fmla="*/ 1173136 w 5936218"/>
                  <a:gd name="connsiteY421-174836" fmla="*/ 849903 h 2711051"/>
                  <a:gd name="connsiteX422-174837" fmla="*/ 1210035 w 5936218"/>
                  <a:gd name="connsiteY422-174838" fmla="*/ 900396 h 2711051"/>
                  <a:gd name="connsiteX423-174839" fmla="*/ 1247583 w 5936218"/>
                  <a:gd name="connsiteY423-174840" fmla="*/ 843086 h 2711051"/>
                  <a:gd name="connsiteX424-174841" fmla="*/ 1211223 w 5936218"/>
                  <a:gd name="connsiteY424-174842" fmla="*/ 784002 h 2711051"/>
                  <a:gd name="connsiteX425-174843" fmla="*/ 1227130 w 5936218"/>
                  <a:gd name="connsiteY425-174844" fmla="*/ 747642 h 2711051"/>
                  <a:gd name="connsiteX426-174845" fmla="*/ 1237665 w 5936218"/>
                  <a:gd name="connsiteY426-174846" fmla="*/ 750780 h 2711051"/>
                  <a:gd name="connsiteX427-174847" fmla="*/ 1239037 w 5936218"/>
                  <a:gd name="connsiteY427-174848" fmla="*/ 747642 h 2711051"/>
                  <a:gd name="connsiteX428-174849" fmla="*/ 1345843 w 5936218"/>
                  <a:gd name="connsiteY428-174850" fmla="*/ 779457 h 2711051"/>
                  <a:gd name="connsiteX429-174851" fmla="*/ 1400382 w 5936218"/>
                  <a:gd name="connsiteY429-174852" fmla="*/ 811271 h 2711051"/>
                  <a:gd name="connsiteX430-174853" fmla="*/ 1519756 w 5936218"/>
                  <a:gd name="connsiteY430-174854" fmla="*/ 917855 h 2711051"/>
                  <a:gd name="connsiteX431-174855" fmla="*/ 1543003 w 5936218"/>
                  <a:gd name="connsiteY431-174856" fmla="*/ 877173 h 2711051"/>
                  <a:gd name="connsiteX432-174857" fmla="*/ 1506643 w 5936218"/>
                  <a:gd name="connsiteY432-174858" fmla="*/ 822633 h 2711051"/>
                  <a:gd name="connsiteX433-174859" fmla="*/ 1506643 w 5936218"/>
                  <a:gd name="connsiteY433-174860" fmla="*/ 799909 h 2711051"/>
                  <a:gd name="connsiteX434-174861" fmla="*/ 1463467 w 5936218"/>
                  <a:gd name="connsiteY434-174862" fmla="*/ 790819 h 2711051"/>
                  <a:gd name="connsiteX435-174863" fmla="*/ 1472556 w 5936218"/>
                  <a:gd name="connsiteY435-174864" fmla="*/ 740825 h 2711051"/>
                  <a:gd name="connsiteX436-174865" fmla="*/ 1452104 w 5936218"/>
                  <a:gd name="connsiteY436-174866" fmla="*/ 654471 h 2711051"/>
                  <a:gd name="connsiteX437-174867" fmla="*/ 1452104 w 5936218"/>
                  <a:gd name="connsiteY437-174868" fmla="*/ 618112 h 2711051"/>
                  <a:gd name="connsiteX438-174869" fmla="*/ 1522551 w 5936218"/>
                  <a:gd name="connsiteY438-174870" fmla="*/ 515851 h 2711051"/>
                  <a:gd name="connsiteX439-174871" fmla="*/ 1543003 w 5936218"/>
                  <a:gd name="connsiteY439-174872" fmla="*/ 402228 h 2711051"/>
                  <a:gd name="connsiteX440-174873" fmla="*/ 1570272 w 5936218"/>
                  <a:gd name="connsiteY440-174874" fmla="*/ 381775 h 2711051"/>
                  <a:gd name="connsiteX441-174875" fmla="*/ 1578688 w 5936218"/>
                  <a:gd name="connsiteY441-174876" fmla="*/ 384394 h 2711051"/>
                  <a:gd name="connsiteX442-174877" fmla="*/ 1582179 w 5936218"/>
                  <a:gd name="connsiteY442-174878" fmla="*/ 381775 h 2711051"/>
                  <a:gd name="connsiteX443-174879" fmla="*/ 1684440 w 5936218"/>
                  <a:gd name="connsiteY443-174880" fmla="*/ 413590 h 2711051"/>
                  <a:gd name="connsiteX444-174881" fmla="*/ 1688985 w 5936218"/>
                  <a:gd name="connsiteY444-174882" fmla="*/ 484036 h 2711051"/>
                  <a:gd name="connsiteX445-174883" fmla="*/ 1652625 w 5936218"/>
                  <a:gd name="connsiteY445-174884" fmla="*/ 574935 h 2711051"/>
                  <a:gd name="connsiteX446-174885" fmla="*/ 1679895 w 5936218"/>
                  <a:gd name="connsiteY446-174886" fmla="*/ 613567 h 2711051"/>
                  <a:gd name="connsiteX447-174887" fmla="*/ 1688985 w 5936218"/>
                  <a:gd name="connsiteY447-174888" fmla="*/ 688558 h 2711051"/>
                  <a:gd name="connsiteX448-174889" fmla="*/ 1679895 w 5936218"/>
                  <a:gd name="connsiteY448-174890" fmla="*/ 833996 h 2711051"/>
                  <a:gd name="connsiteX449-174891" fmla="*/ 1636718 w 5936218"/>
                  <a:gd name="connsiteY449-174892" fmla="*/ 1097602 h 2711051"/>
                  <a:gd name="connsiteX450-174893" fmla="*/ 1662494 w 5936218"/>
                  <a:gd name="connsiteY450-174894" fmla="*/ 1104046 h 2711051"/>
                  <a:gd name="connsiteX0-174895" fmla="*/ 1662494 w 5936218"/>
                  <a:gd name="connsiteY0-174896" fmla="*/ 1104046 h 2711051"/>
                  <a:gd name="connsiteX1-174897" fmla="*/ 3211535 w 5936218"/>
                  <a:gd name="connsiteY1-174898" fmla="*/ 1 h 2711051"/>
                  <a:gd name="connsiteX2-174899" fmla="*/ 3200173 w 5936218"/>
                  <a:gd name="connsiteY2-174900" fmla="*/ 74993 h 2711051"/>
                  <a:gd name="connsiteX3-174901" fmla="*/ 3161541 w 5936218"/>
                  <a:gd name="connsiteY3-174902" fmla="*/ 118170 h 2711051"/>
                  <a:gd name="connsiteX4-174903" fmla="*/ 3066097 w 5936218"/>
                  <a:gd name="connsiteY4-174904" fmla="*/ 193161 h 2711051"/>
                  <a:gd name="connsiteX5-174905" fmla="*/ 3034283 w 5936218"/>
                  <a:gd name="connsiteY5-174906" fmla="*/ 236338 h 2711051"/>
                  <a:gd name="connsiteX6-174907" fmla="*/ 3082005 w 5936218"/>
                  <a:gd name="connsiteY6-174908" fmla="*/ 252245 h 2711051"/>
                  <a:gd name="connsiteX7-174909" fmla="*/ 3129459 w 5936218"/>
                  <a:gd name="connsiteY7-174910" fmla="*/ 279926 h 2711051"/>
                  <a:gd name="connsiteX8-174911" fmla="*/ 3156451 w 5936218"/>
                  <a:gd name="connsiteY8-174912" fmla="*/ 256790 h 2711051"/>
                  <a:gd name="connsiteX9-174913" fmla="*/ 3158460 w 5936218"/>
                  <a:gd name="connsiteY9-174914" fmla="*/ 265274 h 2711051"/>
                  <a:gd name="connsiteX10-174915" fmla="*/ 3168359 w 5936218"/>
                  <a:gd name="connsiteY10-174916" fmla="*/ 256790 h 2711051"/>
                  <a:gd name="connsiteX11-174917" fmla="*/ 3184984 w 5936218"/>
                  <a:gd name="connsiteY11-174918" fmla="*/ 326983 h 2711051"/>
                  <a:gd name="connsiteX12-174919" fmla="*/ 3192811 w 5936218"/>
                  <a:gd name="connsiteY12-174920" fmla="*/ 311329 h 2711051"/>
                  <a:gd name="connsiteX13-174921" fmla="*/ 3251895 w 5936218"/>
                  <a:gd name="connsiteY13-174922" fmla="*/ 290877 h 2711051"/>
                  <a:gd name="connsiteX14-174923" fmla="*/ 3259833 w 5936218"/>
                  <a:gd name="connsiteY14-174924" fmla="*/ 292251 h 2711051"/>
                  <a:gd name="connsiteX15-174925" fmla="*/ 3263802 w 5936218"/>
                  <a:gd name="connsiteY15-174926" fmla="*/ 290877 h 2711051"/>
                  <a:gd name="connsiteX16-174927" fmla="*/ 3381970 w 5936218"/>
                  <a:gd name="connsiteY16-174928" fmla="*/ 311329 h 2711051"/>
                  <a:gd name="connsiteX17-174929" fmla="*/ 3388787 w 5936218"/>
                  <a:gd name="connsiteY17-174930" fmla="*/ 370413 h 2711051"/>
                  <a:gd name="connsiteX18-174931" fmla="*/ 3531529 w 5936218"/>
                  <a:gd name="connsiteY18-174932" fmla="*/ 391404 h 2711051"/>
                  <a:gd name="connsiteX19-174933" fmla="*/ 3538225 w 5936218"/>
                  <a:gd name="connsiteY19-174934" fmla="*/ 295422 h 2711051"/>
                  <a:gd name="connsiteX20-174935" fmla="*/ 3549910 w 5936218"/>
                  <a:gd name="connsiteY20-174936" fmla="*/ 298609 h 2711051"/>
                  <a:gd name="connsiteX21-174937" fmla="*/ 3550132 w 5936218"/>
                  <a:gd name="connsiteY21-174938" fmla="*/ 295422 h 2711051"/>
                  <a:gd name="connsiteX22-174939" fmla="*/ 3625123 w 5936218"/>
                  <a:gd name="connsiteY22-174940" fmla="*/ 315874 h 2711051"/>
                  <a:gd name="connsiteX23-174941" fmla="*/ 3672301 w 5936218"/>
                  <a:gd name="connsiteY23-174942" fmla="*/ 315874 h 2711051"/>
                  <a:gd name="connsiteX24-174943" fmla="*/ 3684207 w 5936218"/>
                  <a:gd name="connsiteY24-174944" fmla="*/ 315874 h 2711051"/>
                  <a:gd name="connsiteX25-174945" fmla="*/ 3743291 w 5936218"/>
                  <a:gd name="connsiteY25-174946" fmla="*/ 381775 h 2711051"/>
                  <a:gd name="connsiteX26-174947" fmla="*/ 3759199 w 5936218"/>
                  <a:gd name="connsiteY26-174948" fmla="*/ 461312 h 2711051"/>
                  <a:gd name="connsiteX27-174949" fmla="*/ 3738747 w 5936218"/>
                  <a:gd name="connsiteY27-174950" fmla="*/ 511306 h 2711051"/>
                  <a:gd name="connsiteX28-174951" fmla="*/ 3786469 w 5936218"/>
                  <a:gd name="connsiteY28-174952" fmla="*/ 602204 h 2711051"/>
                  <a:gd name="connsiteX29-174953" fmla="*/ 3835603 w 5936218"/>
                  <a:gd name="connsiteY29-174954" fmla="*/ 638110 h 2711051"/>
                  <a:gd name="connsiteX30-174955" fmla="*/ 3865460 w 5936218"/>
                  <a:gd name="connsiteY30-174956" fmla="*/ 527213 h 2711051"/>
                  <a:gd name="connsiteX31-174957" fmla="*/ 3875077 w 5936218"/>
                  <a:gd name="connsiteY31-174958" fmla="*/ 535720 h 2711051"/>
                  <a:gd name="connsiteX32-174959" fmla="*/ 3877367 w 5936218"/>
                  <a:gd name="connsiteY32-174960" fmla="*/ 527213 h 2711051"/>
                  <a:gd name="connsiteX33-174961" fmla="*/ 3932151 w 5936218"/>
                  <a:gd name="connsiteY33-174962" fmla="*/ 575676 h 2711051"/>
                  <a:gd name="connsiteX34-174963" fmla="*/ 3988173 w 5936218"/>
                  <a:gd name="connsiteY34-174964" fmla="*/ 547665 h 2711051"/>
                  <a:gd name="connsiteX35-174965" fmla="*/ 3993852 w 5936218"/>
                  <a:gd name="connsiteY35-174966" fmla="*/ 550780 h 2711051"/>
                  <a:gd name="connsiteX36-174967" fmla="*/ 4000080 w 5936218"/>
                  <a:gd name="connsiteY36-174968" fmla="*/ 547665 h 2711051"/>
                  <a:gd name="connsiteX37-174969" fmla="*/ 4062426 w 5936218"/>
                  <a:gd name="connsiteY37-174970" fmla="*/ 581855 h 2711051"/>
                  <a:gd name="connsiteX38-174971" fmla="*/ 4085889 w 5936218"/>
                  <a:gd name="connsiteY38-174972" fmla="*/ 554483 h 2711051"/>
                  <a:gd name="connsiteX39-174973" fmla="*/ 4095563 w 5936218"/>
                  <a:gd name="connsiteY39-174974" fmla="*/ 557087 h 2711051"/>
                  <a:gd name="connsiteX40-174975" fmla="*/ 4097796 w 5936218"/>
                  <a:gd name="connsiteY40-174976" fmla="*/ 554483 h 2711051"/>
                  <a:gd name="connsiteX41-174977" fmla="*/ 4144150 w 5936218"/>
                  <a:gd name="connsiteY41-174978" fmla="*/ 566963 h 2711051"/>
                  <a:gd name="connsiteX42-174979" fmla="*/ 4117703 w 5936218"/>
                  <a:gd name="connsiteY42-174980" fmla="*/ 456767 h 2711051"/>
                  <a:gd name="connsiteX43-174981" fmla="*/ 4165425 w 5936218"/>
                  <a:gd name="connsiteY43-174982" fmla="*/ 402228 h 2711051"/>
                  <a:gd name="connsiteX44-174983" fmla="*/ 4175231 w 5936218"/>
                  <a:gd name="connsiteY44-174984" fmla="*/ 404629 h 2711051"/>
                  <a:gd name="connsiteX45-174985" fmla="*/ 4177332 w 5936218"/>
                  <a:gd name="connsiteY45-174986" fmla="*/ 402228 h 2711051"/>
                  <a:gd name="connsiteX46-174987" fmla="*/ 4511384 w 5936218"/>
                  <a:gd name="connsiteY46-174988" fmla="*/ 484036 h 2711051"/>
                  <a:gd name="connsiteX47-174989" fmla="*/ 4543199 w 5936218"/>
                  <a:gd name="connsiteY47-174990" fmla="*/ 554483 h 2711051"/>
                  <a:gd name="connsiteX48-174991" fmla="*/ 4639242 w 5936218"/>
                  <a:gd name="connsiteY48-174992" fmla="*/ 637125 h 2711051"/>
                  <a:gd name="connsiteX49-174993" fmla="*/ 4774445 w 5936218"/>
                  <a:gd name="connsiteY49-174994" fmla="*/ 618112 h 2711051"/>
                  <a:gd name="connsiteX50-174995" fmla="*/ 4778496 w 5936218"/>
                  <a:gd name="connsiteY50-174996" fmla="*/ 619216 h 2711051"/>
                  <a:gd name="connsiteX51-174997" fmla="*/ 4786352 w 5936218"/>
                  <a:gd name="connsiteY51-174998" fmla="*/ 618112 h 2711051"/>
                  <a:gd name="connsiteX52-174999" fmla="*/ 4861343 w 5936218"/>
                  <a:gd name="connsiteY52-175000" fmla="*/ 638564 h 2711051"/>
                  <a:gd name="connsiteX53-175001" fmla="*/ 4893158 w 5936218"/>
                  <a:gd name="connsiteY53-175002" fmla="*/ 681741 h 2711051"/>
                  <a:gd name="connsiteX54-175003" fmla="*/ 4888613 w 5936218"/>
                  <a:gd name="connsiteY54-175004" fmla="*/ 763549 h 2711051"/>
                  <a:gd name="connsiteX55-175005" fmla="*/ 4927677 w 5936218"/>
                  <a:gd name="connsiteY55-175006" fmla="*/ 788221 h 2711051"/>
                  <a:gd name="connsiteX56-175007" fmla="*/ 4967605 w 5936218"/>
                  <a:gd name="connsiteY56-175008" fmla="*/ 774912 h 2711051"/>
                  <a:gd name="connsiteX57-175009" fmla="*/ 5038051 w 5936218"/>
                  <a:gd name="connsiteY57-175010" fmla="*/ 768094 h 2711051"/>
                  <a:gd name="connsiteX58-175011" fmla="*/ 5040730 w 5936218"/>
                  <a:gd name="connsiteY58-175012" fmla="*/ 768987 h 2711051"/>
                  <a:gd name="connsiteX59-175013" fmla="*/ 5049958 w 5936218"/>
                  <a:gd name="connsiteY59-175014" fmla="*/ 768094 h 2711051"/>
                  <a:gd name="connsiteX60-175015" fmla="*/ 5114249 w 5936218"/>
                  <a:gd name="connsiteY60-175016" fmla="*/ 789525 h 2711051"/>
                  <a:gd name="connsiteX61-175017" fmla="*/ 5176671 w 5936218"/>
                  <a:gd name="connsiteY61-175018" fmla="*/ 779457 h 2711051"/>
                  <a:gd name="connsiteX62-175019" fmla="*/ 5177801 w 5936218"/>
                  <a:gd name="connsiteY62-175020" fmla="*/ 781195 h 2711051"/>
                  <a:gd name="connsiteX63-175021" fmla="*/ 5188578 w 5936218"/>
                  <a:gd name="connsiteY63-175022" fmla="*/ 779457 h 2711051"/>
                  <a:gd name="connsiteX64-175023" fmla="*/ 5243719 w 5936218"/>
                  <a:gd name="connsiteY64-175024" fmla="*/ 864288 h 2711051"/>
                  <a:gd name="connsiteX65-175025" fmla="*/ 5283477 w 5936218"/>
                  <a:gd name="connsiteY65-175026" fmla="*/ 833996 h 2711051"/>
                  <a:gd name="connsiteX66-175027" fmla="*/ 5258480 w 5936218"/>
                  <a:gd name="connsiteY66-175028" fmla="*/ 768094 h 2711051"/>
                  <a:gd name="connsiteX67-175029" fmla="*/ 5267570 w 5936218"/>
                  <a:gd name="connsiteY67-175030" fmla="*/ 720373 h 2711051"/>
                  <a:gd name="connsiteX68-175031" fmla="*/ 5278896 w 5936218"/>
                  <a:gd name="connsiteY68-175032" fmla="*/ 723422 h 2711051"/>
                  <a:gd name="connsiteX69-175033" fmla="*/ 5279477 w 5936218"/>
                  <a:gd name="connsiteY69-175034" fmla="*/ 720373 h 2711051"/>
                  <a:gd name="connsiteX70-175035" fmla="*/ 5395510 w 5936218"/>
                  <a:gd name="connsiteY70-175036" fmla="*/ 751612 h 2711051"/>
                  <a:gd name="connsiteX71-175037" fmla="*/ 5463001 w 5936218"/>
                  <a:gd name="connsiteY71-175038" fmla="*/ 747642 h 2711051"/>
                  <a:gd name="connsiteX72-175039" fmla="*/ 5464386 w 5936218"/>
                  <a:gd name="connsiteY72-175040" fmla="*/ 748261 h 2711051"/>
                  <a:gd name="connsiteX73-175041" fmla="*/ 5474909 w 5936218"/>
                  <a:gd name="connsiteY73-175042" fmla="*/ 747642 h 2711051"/>
                  <a:gd name="connsiteX74-175043" fmla="*/ 5581715 w 5936218"/>
                  <a:gd name="connsiteY74-175044" fmla="*/ 795364 h 2711051"/>
                  <a:gd name="connsiteX75-175045" fmla="*/ 5633981 w 5936218"/>
                  <a:gd name="connsiteY75-175046" fmla="*/ 838541 h 2711051"/>
                  <a:gd name="connsiteX76-175047" fmla="*/ 5720335 w 5936218"/>
                  <a:gd name="connsiteY76-175048" fmla="*/ 918077 h 2711051"/>
                  <a:gd name="connsiteX77-175049" fmla="*/ 5822595 w 5936218"/>
                  <a:gd name="connsiteY77-175050" fmla="*/ 1015793 h 2711051"/>
                  <a:gd name="connsiteX78-175051" fmla="*/ 5818051 w 5936218"/>
                  <a:gd name="connsiteY78-175052" fmla="*/ 1070332 h 2711051"/>
                  <a:gd name="connsiteX79-175053" fmla="*/ 5825679 w 5936218"/>
                  <a:gd name="connsiteY79-175054" fmla="*/ 1077960 h 2711051"/>
                  <a:gd name="connsiteX80-175055" fmla="*/ 5822051 w 5936218"/>
                  <a:gd name="connsiteY80-175056" fmla="*/ 1027155 h 2711051"/>
                  <a:gd name="connsiteX81-175057" fmla="*/ 5834092 w 5936218"/>
                  <a:gd name="connsiteY81-175058" fmla="*/ 1029028 h 2711051"/>
                  <a:gd name="connsiteX82-175059" fmla="*/ 5833958 w 5936218"/>
                  <a:gd name="connsiteY82-175060" fmla="*/ 1027155 h 2711051"/>
                  <a:gd name="connsiteX83-175061" fmla="*/ 5936219 w 5936218"/>
                  <a:gd name="connsiteY83-175062" fmla="*/ 1043062 h 2711051"/>
                  <a:gd name="connsiteX84-175063" fmla="*/ 5908949 w 5936218"/>
                  <a:gd name="connsiteY84-175064" fmla="*/ 1258947 h 2711051"/>
                  <a:gd name="connsiteX85-175065" fmla="*/ 5893042 w 5936218"/>
                  <a:gd name="connsiteY85-175066" fmla="*/ 1274854 h 2711051"/>
                  <a:gd name="connsiteX86-175067" fmla="*/ 5861227 w 5936218"/>
                  <a:gd name="connsiteY86-175068" fmla="*/ 1274854 h 2711051"/>
                  <a:gd name="connsiteX87-175069" fmla="*/ 5817506 w 5936218"/>
                  <a:gd name="connsiteY87-175070" fmla="*/ 1240767 h 2711051"/>
                  <a:gd name="connsiteX88-175071" fmla="*/ 5767511 w 5936218"/>
                  <a:gd name="connsiteY88-175072" fmla="*/ 1215770 h 2711051"/>
                  <a:gd name="connsiteX89-175073" fmla="*/ 5729132 w 5936218"/>
                  <a:gd name="connsiteY89-175074" fmla="*/ 1167751 h 2711051"/>
                  <a:gd name="connsiteX90-175075" fmla="*/ 5695337 w 5936218"/>
                  <a:gd name="connsiteY90-175076" fmla="*/ 1177138 h 2711051"/>
                  <a:gd name="connsiteX91-175077" fmla="*/ 5693366 w 5936218"/>
                  <a:gd name="connsiteY91-175078" fmla="*/ 1174378 h 2711051"/>
                  <a:gd name="connsiteX92-175079" fmla="*/ 5640799 w 5936218"/>
                  <a:gd name="connsiteY92-175080" fmla="*/ 1133961 h 2711051"/>
                  <a:gd name="connsiteX93-175081" fmla="*/ 5656705 w 5936218"/>
                  <a:gd name="connsiteY93-175082" fmla="*/ 1177138 h 2711051"/>
                  <a:gd name="connsiteX94-175083" fmla="*/ 5586259 w 5936218"/>
                  <a:gd name="connsiteY94-175084" fmla="*/ 1252129 h 2711051"/>
                  <a:gd name="connsiteX95-175085" fmla="*/ 5575676 w 5936218"/>
                  <a:gd name="connsiteY95-175086" fmla="*/ 1251121 h 2711051"/>
                  <a:gd name="connsiteX96-175087" fmla="*/ 5539436 w 5936218"/>
                  <a:gd name="connsiteY96-175088" fmla="*/ 1248804 h 2711051"/>
                  <a:gd name="connsiteX97-175089" fmla="*/ 5593077 w 5936218"/>
                  <a:gd name="connsiteY97-175090" fmla="*/ 1354390 h 2711051"/>
                  <a:gd name="connsiteX98-175091" fmla="*/ 5613529 w 5936218"/>
                  <a:gd name="connsiteY98-175092" fmla="*/ 1413474 h 2711051"/>
                  <a:gd name="connsiteX99-175093" fmla="*/ 5608984 w 5936218"/>
                  <a:gd name="connsiteY99-175094" fmla="*/ 1436199 h 2711051"/>
                  <a:gd name="connsiteX100-175095" fmla="*/ 5597799 w 5936218"/>
                  <a:gd name="connsiteY100-175096" fmla="*/ 1432590 h 2711051"/>
                  <a:gd name="connsiteX101-175097" fmla="*/ 5534271 w 5936218"/>
                  <a:gd name="connsiteY101-175098" fmla="*/ 1415939 h 2711051"/>
                  <a:gd name="connsiteX102-175099" fmla="*/ 5436277 w 5936218"/>
                  <a:gd name="connsiteY102-175100" fmla="*/ 1472558 h 2711051"/>
                  <a:gd name="connsiteX103-175101" fmla="*/ 5397645 w 5936218"/>
                  <a:gd name="connsiteY103-175102" fmla="*/ 1483921 h 2711051"/>
                  <a:gd name="connsiteX104-175103" fmla="*/ 5345378 w 5936218"/>
                  <a:gd name="connsiteY104-175104" fmla="*/ 1538460 h 2711051"/>
                  <a:gd name="connsiteX105-175105" fmla="*/ 5290839 w 5936218"/>
                  <a:gd name="connsiteY105-175106" fmla="*/ 1586181 h 2711051"/>
                  <a:gd name="connsiteX106-175107" fmla="*/ 5274932 w 5936218"/>
                  <a:gd name="connsiteY106-175108" fmla="*/ 1617996 h 2711051"/>
                  <a:gd name="connsiteX107-175109" fmla="*/ 5267238 w 5936218"/>
                  <a:gd name="connsiteY107-175110" fmla="*/ 1609569 h 2711051"/>
                  <a:gd name="connsiteX108-175111" fmla="*/ 5263025 w 5936218"/>
                  <a:gd name="connsiteY108-175112" fmla="*/ 1617996 h 2711051"/>
                  <a:gd name="connsiteX109-175113" fmla="*/ 5219538 w 5936218"/>
                  <a:gd name="connsiteY109-175114" fmla="*/ 1570368 h 2711051"/>
                  <a:gd name="connsiteX110-175115" fmla="*/ 5129494 w 5936218"/>
                  <a:gd name="connsiteY110-175116" fmla="*/ 1624813 h 2711051"/>
                  <a:gd name="connsiteX111-175117" fmla="*/ 5126389 w 5936218"/>
                  <a:gd name="connsiteY111-175118" fmla="*/ 1619491 h 2711051"/>
                  <a:gd name="connsiteX112-175119" fmla="*/ 5117587 w 5936218"/>
                  <a:gd name="connsiteY112-175120" fmla="*/ 1624813 h 2711051"/>
                  <a:gd name="connsiteX113-175121" fmla="*/ 5105544 w 5936218"/>
                  <a:gd name="connsiteY113-175122" fmla="*/ 1604167 h 2711051"/>
                  <a:gd name="connsiteX114-175123" fmla="*/ 5074955 w 5936218"/>
                  <a:gd name="connsiteY114-175124" fmla="*/ 1629358 h 2711051"/>
                  <a:gd name="connsiteX115-175125" fmla="*/ 5065718 w 5936218"/>
                  <a:gd name="connsiteY115-175126" fmla="*/ 1627159 h 2711051"/>
                  <a:gd name="connsiteX116-175127" fmla="*/ 5063048 w 5936218"/>
                  <a:gd name="connsiteY116-175128" fmla="*/ 1629358 h 2711051"/>
                  <a:gd name="connsiteX117-175129" fmla="*/ 5026594 w 5936218"/>
                  <a:gd name="connsiteY117-175130" fmla="*/ 1620679 h 2711051"/>
                  <a:gd name="connsiteX118-175131" fmla="*/ 5015871 w 5936218"/>
                  <a:gd name="connsiteY118-175132" fmla="*/ 1665718 h 2711051"/>
                  <a:gd name="connsiteX119-175133" fmla="*/ 4974967 w 5936218"/>
                  <a:gd name="connsiteY119-175134" fmla="*/ 1731619 h 2711051"/>
                  <a:gd name="connsiteX120-175135" fmla="*/ 4974967 w 5936218"/>
                  <a:gd name="connsiteY120-175136" fmla="*/ 1763434 h 2711051"/>
                  <a:gd name="connsiteX121-175137" fmla="*/ 5011326 w 5936218"/>
                  <a:gd name="connsiteY121-175138" fmla="*/ 1877057 h 2711051"/>
                  <a:gd name="connsiteX122-175139" fmla="*/ 4999419 w 5936218"/>
                  <a:gd name="connsiteY122-175140" fmla="*/ 1877057 h 2711051"/>
                  <a:gd name="connsiteX123-175141" fmla="*/ 4974967 w 5936218"/>
                  <a:gd name="connsiteY123-175142" fmla="*/ 1877057 h 2711051"/>
                  <a:gd name="connsiteX124-175143" fmla="*/ 4963605 w 5936218"/>
                  <a:gd name="connsiteY124-175144" fmla="*/ 1929323 h 2711051"/>
                  <a:gd name="connsiteX125-175145" fmla="*/ 4974967 w 5936218"/>
                  <a:gd name="connsiteY125-175146" fmla="*/ 1956593 h 2711051"/>
                  <a:gd name="connsiteX126-175147" fmla="*/ 4909065 w 5936218"/>
                  <a:gd name="connsiteY126-175148" fmla="*/ 1990680 h 2711051"/>
                  <a:gd name="connsiteX127-175149" fmla="*/ 4897703 w 5936218"/>
                  <a:gd name="connsiteY127-175150" fmla="*/ 2058854 h 2711051"/>
                  <a:gd name="connsiteX128-175151" fmla="*/ 4845437 w 5936218"/>
                  <a:gd name="connsiteY128-175152" fmla="*/ 2074761 h 2711051"/>
                  <a:gd name="connsiteX129-175153" fmla="*/ 4834074 w 5936218"/>
                  <a:gd name="connsiteY129-175154" fmla="*/ 2133845 h 2711051"/>
                  <a:gd name="connsiteX130-175155" fmla="*/ 4779535 w 5936218"/>
                  <a:gd name="connsiteY130-175156" fmla="*/ 2192929 h 2711051"/>
                  <a:gd name="connsiteX131-175157" fmla="*/ 4777225 w 5936218"/>
                  <a:gd name="connsiteY131-175158" fmla="*/ 2182533 h 2711051"/>
                  <a:gd name="connsiteX132-175159" fmla="*/ 4767628 w 5936218"/>
                  <a:gd name="connsiteY132-175160" fmla="*/ 2192929 h 2711051"/>
                  <a:gd name="connsiteX133-175161" fmla="*/ 4758538 w 5936218"/>
                  <a:gd name="connsiteY133-175162" fmla="*/ 2152025 h 2711051"/>
                  <a:gd name="connsiteX134-175163" fmla="*/ 4742631 w 5936218"/>
                  <a:gd name="connsiteY134-175164" fmla="*/ 2065671 h 2711051"/>
                  <a:gd name="connsiteX135-175165" fmla="*/ 4715361 w 5936218"/>
                  <a:gd name="connsiteY135-175166" fmla="*/ 1924779 h 2711051"/>
                  <a:gd name="connsiteX136-175167" fmla="*/ 4735813 w 5936218"/>
                  <a:gd name="connsiteY136-175168" fmla="*/ 1833880 h 2711051"/>
                  <a:gd name="connsiteX137-175169" fmla="*/ 4767628 w 5936218"/>
                  <a:gd name="connsiteY137-175170" fmla="*/ 1790703 h 2711051"/>
                  <a:gd name="connsiteX138-175171" fmla="*/ 4767628 w 5936218"/>
                  <a:gd name="connsiteY138-175172" fmla="*/ 1763434 h 2711051"/>
                  <a:gd name="connsiteX139-175173" fmla="*/ 4826712 w 5936218"/>
                  <a:gd name="connsiteY139-175174" fmla="*/ 1747526 h 2711051"/>
                  <a:gd name="connsiteX140-175175" fmla="*/ 4892613 w 5936218"/>
                  <a:gd name="connsiteY140-175176" fmla="*/ 1656628 h 2711051"/>
                  <a:gd name="connsiteX141-175177" fmla="*/ 4956243 w 5936218"/>
                  <a:gd name="connsiteY141-175178" fmla="*/ 1581637 h 2711051"/>
                  <a:gd name="connsiteX142-175179" fmla="*/ 5022143 w 5936218"/>
                  <a:gd name="connsiteY142-175180" fmla="*/ 1522552 h 2711051"/>
                  <a:gd name="connsiteX143-175181" fmla="*/ 5046694 w 5936218"/>
                  <a:gd name="connsiteY143-175182" fmla="*/ 1415425 h 2711051"/>
                  <a:gd name="connsiteX144-175183" fmla="*/ 5015871 w 5936218"/>
                  <a:gd name="connsiteY144-175184" fmla="*/ 1420292 h 2711051"/>
                  <a:gd name="connsiteX145-175185" fmla="*/ 4995419 w 5936218"/>
                  <a:gd name="connsiteY145-175186" fmla="*/ 1483921 h 2711051"/>
                  <a:gd name="connsiteX146-175187" fmla="*/ 4904521 w 5936218"/>
                  <a:gd name="connsiteY146-175188" fmla="*/ 1570274 h 2711051"/>
                  <a:gd name="connsiteX147-175189" fmla="*/ 4901708 w 5936218"/>
                  <a:gd name="connsiteY147-175190" fmla="*/ 1561634 h 2711051"/>
                  <a:gd name="connsiteX148-175191" fmla="*/ 4892613 w 5936218"/>
                  <a:gd name="connsiteY148-175192" fmla="*/ 1570274 h 2711051"/>
                  <a:gd name="connsiteX149-175193" fmla="*/ 4861835 w 5936218"/>
                  <a:gd name="connsiteY149-175194" fmla="*/ 1475740 h 2711051"/>
                  <a:gd name="connsiteX150-175195" fmla="*/ 4779535 w 5936218"/>
                  <a:gd name="connsiteY150-175196" fmla="*/ 1499828 h 2711051"/>
                  <a:gd name="connsiteX151-175197" fmla="*/ 4684091 w 5936218"/>
                  <a:gd name="connsiteY151-175198" fmla="*/ 1624813 h 2711051"/>
                  <a:gd name="connsiteX152-175199" fmla="*/ 4715906 w 5936218"/>
                  <a:gd name="connsiteY152-175200" fmla="*/ 1672535 h 2711051"/>
                  <a:gd name="connsiteX153-175201" fmla="*/ 4636369 w 5936218"/>
                  <a:gd name="connsiteY153-175202" fmla="*/ 1688442 h 2711051"/>
                  <a:gd name="connsiteX154-175203" fmla="*/ 4577285 w 5936218"/>
                  <a:gd name="connsiteY154-175204" fmla="*/ 1692987 h 2711051"/>
                  <a:gd name="connsiteX155-175205" fmla="*/ 4577373 w 5936218"/>
                  <a:gd name="connsiteY155-175206" fmla="*/ 1692065 h 2711051"/>
                  <a:gd name="connsiteX156-175207" fmla="*/ 4565379 w 5936218"/>
                  <a:gd name="connsiteY156-175208" fmla="*/ 1692987 h 2711051"/>
                  <a:gd name="connsiteX157-175209" fmla="*/ 4569923 w 5936218"/>
                  <a:gd name="connsiteY157-175210" fmla="*/ 1645266 h 2711051"/>
                  <a:gd name="connsiteX158-175211" fmla="*/ 4520081 w 5936218"/>
                  <a:gd name="connsiteY158-175212" fmla="*/ 1635680 h 2711051"/>
                  <a:gd name="connsiteX159-175213" fmla="*/ 4475025 w 5936218"/>
                  <a:gd name="connsiteY159-175214" fmla="*/ 1665718 h 2711051"/>
                  <a:gd name="connsiteX160-175215" fmla="*/ 4464394 w 5936218"/>
                  <a:gd name="connsiteY160-175216" fmla="*/ 1664867 h 2711051"/>
                  <a:gd name="connsiteX161-175217" fmla="*/ 4463118 w 5936218"/>
                  <a:gd name="connsiteY161-175218" fmla="*/ 1665718 h 2711051"/>
                  <a:gd name="connsiteX162-175219" fmla="*/ 4357637 w 5936218"/>
                  <a:gd name="connsiteY162-175220" fmla="*/ 1657279 h 2711051"/>
                  <a:gd name="connsiteX163-175221" fmla="*/ 4243233 w 5936218"/>
                  <a:gd name="connsiteY163-175222" fmla="*/ 1677080 h 2711051"/>
                  <a:gd name="connsiteX164-175223" fmla="*/ 4125065 w 5936218"/>
                  <a:gd name="connsiteY164-175224" fmla="*/ 1811155 h 2711051"/>
                  <a:gd name="connsiteX165-175225" fmla="*/ 4106341 w 5936218"/>
                  <a:gd name="connsiteY165-175226" fmla="*/ 1995225 h 2711051"/>
                  <a:gd name="connsiteX166-175227" fmla="*/ 3995535 w 5936218"/>
                  <a:gd name="connsiteY166-175228" fmla="*/ 2570158 h 2711051"/>
                  <a:gd name="connsiteX167-175229" fmla="*/ 3925089 w 5936218"/>
                  <a:gd name="connsiteY167-175230" fmla="*/ 2629242 h 2711051"/>
                  <a:gd name="connsiteX168-175231" fmla="*/ 3913182 w 5936218"/>
                  <a:gd name="connsiteY168-175232" fmla="*/ 2629242 h 2711051"/>
                  <a:gd name="connsiteX169-175233" fmla="*/ 3904637 w 5936218"/>
                  <a:gd name="connsiteY169-175234" fmla="*/ 2629242 h 2711051"/>
                  <a:gd name="connsiteX170-175235" fmla="*/ 3892729 w 5936218"/>
                  <a:gd name="connsiteY170-175236" fmla="*/ 2629242 h 2711051"/>
                  <a:gd name="connsiteX171-175237" fmla="*/ 3829645 w 5936218"/>
                  <a:gd name="connsiteY171-175238" fmla="*/ 2640605 h 2711051"/>
                  <a:gd name="connsiteX172-175239" fmla="*/ 3822828 w 5936218"/>
                  <a:gd name="connsiteY172-175240" fmla="*/ 2661057 h 2711051"/>
                  <a:gd name="connsiteX173-175241" fmla="*/ 3818283 w 5936218"/>
                  <a:gd name="connsiteY173-175242" fmla="*/ 2651967 h 2711051"/>
                  <a:gd name="connsiteX174-175243" fmla="*/ 3818283 w 5936218"/>
                  <a:gd name="connsiteY174-175244" fmla="*/ 2640241 h 2711051"/>
                  <a:gd name="connsiteX175-175245" fmla="*/ 3849553 w 5936218"/>
                  <a:gd name="connsiteY175-175246" fmla="*/ 2499712 h 2711051"/>
                  <a:gd name="connsiteX176-175247" fmla="*/ 3858814 w 5936218"/>
                  <a:gd name="connsiteY176-175248" fmla="*/ 2501917 h 2711051"/>
                  <a:gd name="connsiteX177-175249" fmla="*/ 3861460 w 5936218"/>
                  <a:gd name="connsiteY177-175250" fmla="*/ 2499712 h 2711051"/>
                  <a:gd name="connsiteX178-175251" fmla="*/ 3898487 w 5936218"/>
                  <a:gd name="connsiteY178-175252" fmla="*/ 2508528 h 2711051"/>
                  <a:gd name="connsiteX179-175253" fmla="*/ 3919999 w 5936218"/>
                  <a:gd name="connsiteY179-175254" fmla="*/ 2463353 h 2711051"/>
                  <a:gd name="connsiteX180-175255" fmla="*/ 3935906 w 5936218"/>
                  <a:gd name="connsiteY180-175256" fmla="*/ 2404268 h 2711051"/>
                  <a:gd name="connsiteX181-175257" fmla="*/ 3947269 w 5936218"/>
                  <a:gd name="connsiteY181-175258" fmla="*/ 2381544 h 2711051"/>
                  <a:gd name="connsiteX182-175259" fmla="*/ 3966292 w 5936218"/>
                  <a:gd name="connsiteY182-175260" fmla="*/ 2337156 h 2711051"/>
                  <a:gd name="connsiteX183-175261" fmla="*/ 3915999 w 5936218"/>
                  <a:gd name="connsiteY183-175262" fmla="*/ 2349729 h 2711051"/>
                  <a:gd name="connsiteX184-175263" fmla="*/ 3888729 w 5936218"/>
                  <a:gd name="connsiteY184-175264" fmla="*/ 2372454 h 2711051"/>
                  <a:gd name="connsiteX185-175265" fmla="*/ 3876822 w 5936218"/>
                  <a:gd name="connsiteY185-175266" fmla="*/ 2372454 h 2711051"/>
                  <a:gd name="connsiteX186-175267" fmla="*/ 3829645 w 5936218"/>
                  <a:gd name="connsiteY186-175268" fmla="*/ 2372454 h 2711051"/>
                  <a:gd name="connsiteX187-175269" fmla="*/ 3817738 w 5936218"/>
                  <a:gd name="connsiteY187-175270" fmla="*/ 2372454 h 2711051"/>
                  <a:gd name="connsiteX188-175271" fmla="*/ 3801831 w 5936218"/>
                  <a:gd name="connsiteY188-175272" fmla="*/ 2317915 h 2711051"/>
                  <a:gd name="connsiteX189-175273" fmla="*/ 3758654 w 5936218"/>
                  <a:gd name="connsiteY189-175274" fmla="*/ 2279283 h 2711051"/>
                  <a:gd name="connsiteX190-175275" fmla="*/ 3692753 w 5936218"/>
                  <a:gd name="connsiteY190-175276" fmla="*/ 2263376 h 2711051"/>
                  <a:gd name="connsiteX191-175277" fmla="*/ 3683663 w 5936218"/>
                  <a:gd name="connsiteY191-175278" fmla="*/ 2204292 h 2711051"/>
                  <a:gd name="connsiteX192-175279" fmla="*/ 3672301 w 5936218"/>
                  <a:gd name="connsiteY192-175280" fmla="*/ 2172477 h 2711051"/>
                  <a:gd name="connsiteX193-175281" fmla="*/ 3656393 w 5936218"/>
                  <a:gd name="connsiteY193-175282" fmla="*/ 2145208 h 2711051"/>
                  <a:gd name="connsiteX194-175283" fmla="*/ 3633669 w 5936218"/>
                  <a:gd name="connsiteY194-175284" fmla="*/ 2086123 h 2711051"/>
                  <a:gd name="connsiteX195-175285" fmla="*/ 3601854 w 5936218"/>
                  <a:gd name="connsiteY195-175286" fmla="*/ 2065671 h 2711051"/>
                  <a:gd name="connsiteX196-175287" fmla="*/ 3545995 w 5936218"/>
                  <a:gd name="connsiteY196-175288" fmla="*/ 2044187 h 2711051"/>
                  <a:gd name="connsiteX197-175289" fmla="*/ 3506955 w 5936218"/>
                  <a:gd name="connsiteY197-175290" fmla="*/ 2049764 h 2711051"/>
                  <a:gd name="connsiteX198-175291" fmla="*/ 3463779 w 5936218"/>
                  <a:gd name="connsiteY198-175292" fmla="*/ 2058854 h 2711051"/>
                  <a:gd name="connsiteX199-175293" fmla="*/ 3431964 w 5936218"/>
                  <a:gd name="connsiteY199-175294" fmla="*/ 2086123 h 2711051"/>
                  <a:gd name="connsiteX200-175295" fmla="*/ 3452416 w 5936218"/>
                  <a:gd name="connsiteY200-175296" fmla="*/ 2102031 h 2711051"/>
                  <a:gd name="connsiteX201-175297" fmla="*/ 3452416 w 5936218"/>
                  <a:gd name="connsiteY201-175298" fmla="*/ 2133845 h 2711051"/>
                  <a:gd name="connsiteX202-175299" fmla="*/ 1811153 w 5936218"/>
                  <a:gd name="connsiteY202-175300" fmla="*/ 1999770 h 2711051"/>
                  <a:gd name="connsiteX203-175301" fmla="*/ 1748069 w 5936218"/>
                  <a:gd name="connsiteY203-175302" fmla="*/ 2038402 h 2711051"/>
                  <a:gd name="connsiteX204-175303" fmla="*/ 1711709 w 5936218"/>
                  <a:gd name="connsiteY204-175304" fmla="*/ 2042947 h 2711051"/>
                  <a:gd name="connsiteX205-175305" fmla="*/ 1711926 w 5936218"/>
                  <a:gd name="connsiteY205-175306" fmla="*/ 2041431 h 2711051"/>
                  <a:gd name="connsiteX206-175307" fmla="*/ 1699803 w 5936218"/>
                  <a:gd name="connsiteY206-175308" fmla="*/ 2042947 h 2711051"/>
                  <a:gd name="connsiteX207-175309" fmla="*/ 1704347 w 5936218"/>
                  <a:gd name="connsiteY207-175310" fmla="*/ 2011132 h 2711051"/>
                  <a:gd name="connsiteX208-175311" fmla="*/ 1662460 w 5936218"/>
                  <a:gd name="connsiteY208-175312" fmla="*/ 1993181 h 2711051"/>
                  <a:gd name="connsiteX209-175313" fmla="*/ 1629901 w 5936218"/>
                  <a:gd name="connsiteY209-175314" fmla="*/ 2006587 h 2711051"/>
                  <a:gd name="connsiteX210-175315" fmla="*/ 1629300 w 5936218"/>
                  <a:gd name="connsiteY210-175316" fmla="*/ 2001932 h 2711051"/>
                  <a:gd name="connsiteX211-175317" fmla="*/ 1617994 w 5936218"/>
                  <a:gd name="connsiteY211-175318" fmla="*/ 2006587 h 2711051"/>
                  <a:gd name="connsiteX212-175319" fmla="*/ 1608904 w 5936218"/>
                  <a:gd name="connsiteY212-175320" fmla="*/ 1936141 h 2711051"/>
                  <a:gd name="connsiteX213-175321" fmla="*/ 1552684 w 5936218"/>
                  <a:gd name="connsiteY213-175322" fmla="*/ 1926448 h 2711051"/>
                  <a:gd name="connsiteX214-175323" fmla="*/ 1518550 w 5936218"/>
                  <a:gd name="connsiteY214-175324" fmla="*/ 1952048 h 2711051"/>
                  <a:gd name="connsiteX215-175325" fmla="*/ 1425379 w 5936218"/>
                  <a:gd name="connsiteY215-175326" fmla="*/ 1972500 h 2711051"/>
                  <a:gd name="connsiteX216-175327" fmla="*/ 1409472 w 5936218"/>
                  <a:gd name="connsiteY216-175328" fmla="*/ 1990680 h 2711051"/>
                  <a:gd name="connsiteX217-175329" fmla="*/ 1270852 w 5936218"/>
                  <a:gd name="connsiteY217-175330" fmla="*/ 2011132 h 2711051"/>
                  <a:gd name="connsiteX218-175331" fmla="*/ 1254945 w 5936218"/>
                  <a:gd name="connsiteY218-175332" fmla="*/ 2031584 h 2711051"/>
                  <a:gd name="connsiteX219-175333" fmla="*/ 1282214 w 5936218"/>
                  <a:gd name="connsiteY219-175334" fmla="*/ 2074761 h 2711051"/>
                  <a:gd name="connsiteX220-175335" fmla="*/ 1243582 w 5936218"/>
                  <a:gd name="connsiteY220-175336" fmla="*/ 2090668 h 2711051"/>
                  <a:gd name="connsiteX221-175337" fmla="*/ 1254945 w 5936218"/>
                  <a:gd name="connsiteY221-175338" fmla="*/ 2108848 h 2711051"/>
                  <a:gd name="connsiteX222-175339" fmla="*/ 1216313 w 5936218"/>
                  <a:gd name="connsiteY222-175340" fmla="*/ 2133845 h 2711051"/>
                  <a:gd name="connsiteX223-175341" fmla="*/ 1275397 w 5936218"/>
                  <a:gd name="connsiteY223-175342" fmla="*/ 2177022 h 2711051"/>
                  <a:gd name="connsiteX224-175343" fmla="*/ 1270852 w 5936218"/>
                  <a:gd name="connsiteY224-175344" fmla="*/ 2204292 h 2711051"/>
                  <a:gd name="connsiteX225-175345" fmla="*/ 1259108 w 5936218"/>
                  <a:gd name="connsiteY225-175346" fmla="*/ 2203313 h 2711051"/>
                  <a:gd name="connsiteX226-175347" fmla="*/ 1258945 w 5936218"/>
                  <a:gd name="connsiteY226-175348" fmla="*/ 2204292 h 2711051"/>
                  <a:gd name="connsiteX227-175349" fmla="*/ 1215644 w 5936218"/>
                  <a:gd name="connsiteY227-175350" fmla="*/ 2200683 h 2711051"/>
                  <a:gd name="connsiteX228-175351" fmla="*/ 1204950 w 5936218"/>
                  <a:gd name="connsiteY228-175352" fmla="*/ 2215654 h 2711051"/>
                  <a:gd name="connsiteX229-175353" fmla="*/ 1196495 w 5936218"/>
                  <a:gd name="connsiteY229-175354" fmla="*/ 2210822 h 2711051"/>
                  <a:gd name="connsiteX230-175355" fmla="*/ 1193043 w 5936218"/>
                  <a:gd name="connsiteY230-175356" fmla="*/ 2215654 h 2711051"/>
                  <a:gd name="connsiteX231-175357" fmla="*/ 1145322 w 5936218"/>
                  <a:gd name="connsiteY231-175358" fmla="*/ 2188384 h 2711051"/>
                  <a:gd name="connsiteX232-175359" fmla="*/ 1098145 w 5936218"/>
                  <a:gd name="connsiteY232-175360" fmla="*/ 2188384 h 2711051"/>
                  <a:gd name="connsiteX233-175361" fmla="*/ 1061785 w 5936218"/>
                  <a:gd name="connsiteY233-175362" fmla="*/ 2215654 h 2711051"/>
                  <a:gd name="connsiteX234-175363" fmla="*/ 1055322 w 5936218"/>
                  <a:gd name="connsiteY234-175364" fmla="*/ 2211571 h 2711051"/>
                  <a:gd name="connsiteX235-175365" fmla="*/ 1049878 w 5936218"/>
                  <a:gd name="connsiteY235-175366" fmla="*/ 2215654 h 2711051"/>
                  <a:gd name="connsiteX236-175367" fmla="*/ 1006701 w 5936218"/>
                  <a:gd name="connsiteY236-175368" fmla="*/ 2188384 h 2711051"/>
                  <a:gd name="connsiteX237-175369" fmla="*/ 924893 w 5936218"/>
                  <a:gd name="connsiteY237-175370" fmla="*/ 2152025 h 2711051"/>
                  <a:gd name="connsiteX238-175371" fmla="*/ 877716 w 5936218"/>
                  <a:gd name="connsiteY238-175372" fmla="*/ 2152025 h 2711051"/>
                  <a:gd name="connsiteX239-175373" fmla="*/ 802724 w 5936218"/>
                  <a:gd name="connsiteY239-175374" fmla="*/ 2215654 h 2711051"/>
                  <a:gd name="connsiteX240-175375" fmla="*/ 798179 w 5936218"/>
                  <a:gd name="connsiteY240-175376" fmla="*/ 2258831 h 2711051"/>
                  <a:gd name="connsiteX241-175377" fmla="*/ 787406 w 5936218"/>
                  <a:gd name="connsiteY241-175378" fmla="*/ 2248058 h 2711051"/>
                  <a:gd name="connsiteX242-175379" fmla="*/ 786272 w 5936218"/>
                  <a:gd name="connsiteY242-175380" fmla="*/ 2258831 h 2711051"/>
                  <a:gd name="connsiteX243-175381" fmla="*/ 756063 w 5936218"/>
                  <a:gd name="connsiteY243-175382" fmla="*/ 2228621 h 2711051"/>
                  <a:gd name="connsiteX244-175383" fmla="*/ 732278 w 5936218"/>
                  <a:gd name="connsiteY244-175384" fmla="*/ 2286100 h 2711051"/>
                  <a:gd name="connsiteX245-175385" fmla="*/ 743640 w 5936218"/>
                  <a:gd name="connsiteY245-175386" fmla="*/ 2295190 h 2711051"/>
                  <a:gd name="connsiteX246-175387" fmla="*/ 723188 w 5936218"/>
                  <a:gd name="connsiteY246-175388" fmla="*/ 2338367 h 2711051"/>
                  <a:gd name="connsiteX247-175389" fmla="*/ 747026 w 5936218"/>
                  <a:gd name="connsiteY247-175390" fmla="*/ 2375208 h 2711051"/>
                  <a:gd name="connsiteX248-175391" fmla="*/ 763548 w 5936218"/>
                  <a:gd name="connsiteY248-175392" fmla="*/ 2372454 h 2711051"/>
                  <a:gd name="connsiteX249-175393" fmla="*/ 764871 w 5936218"/>
                  <a:gd name="connsiteY249-175394" fmla="*/ 2374218 h 2711051"/>
                  <a:gd name="connsiteX250-175395" fmla="*/ 775455 w 5936218"/>
                  <a:gd name="connsiteY250-175396" fmla="*/ 2372454 h 2711051"/>
                  <a:gd name="connsiteX251-175397" fmla="*/ 802724 w 5936218"/>
                  <a:gd name="connsiteY251-175398" fmla="*/ 2408813 h 2711051"/>
                  <a:gd name="connsiteX252-175399" fmla="*/ 798179 w 5936218"/>
                  <a:gd name="connsiteY252-175400" fmla="*/ 2436083 h 2711051"/>
                  <a:gd name="connsiteX253-175401" fmla="*/ 818632 w 5936218"/>
                  <a:gd name="connsiteY253-175402" fmla="*/ 2447445 h 2711051"/>
                  <a:gd name="connsiteX254-175403" fmla="*/ 802724 w 5936218"/>
                  <a:gd name="connsiteY254-175404" fmla="*/ 2479260 h 2711051"/>
                  <a:gd name="connsiteX255-175405" fmla="*/ 766365 w 5936218"/>
                  <a:gd name="connsiteY255-175406" fmla="*/ 2483805 h 2711051"/>
                  <a:gd name="connsiteX256-175407" fmla="*/ 727733 w 5936218"/>
                  <a:gd name="connsiteY256-175408" fmla="*/ 2542889 h 2711051"/>
                  <a:gd name="connsiteX257-175409" fmla="*/ 759548 w 5936218"/>
                  <a:gd name="connsiteY257-175410" fmla="*/ 2586066 h 2711051"/>
                  <a:gd name="connsiteX258-175411" fmla="*/ 759548 w 5936218"/>
                  <a:gd name="connsiteY258-175412" fmla="*/ 2624697 h 2711051"/>
                  <a:gd name="connsiteX259-175413" fmla="*/ 798179 w 5936218"/>
                  <a:gd name="connsiteY259-175414" fmla="*/ 2683782 h 2711051"/>
                  <a:gd name="connsiteX260-175415" fmla="*/ 775455 w 5936218"/>
                  <a:gd name="connsiteY260-175416" fmla="*/ 2699689 h 2711051"/>
                  <a:gd name="connsiteX261-175417" fmla="*/ 770910 w 5936218"/>
                  <a:gd name="connsiteY261-175418" fmla="*/ 2711051 h 2711051"/>
                  <a:gd name="connsiteX262-175419" fmla="*/ 759003 w 5936218"/>
                  <a:gd name="connsiteY262-175420" fmla="*/ 2711051 h 2711051"/>
                  <a:gd name="connsiteX263-175421" fmla="*/ 755003 w 5936218"/>
                  <a:gd name="connsiteY263-175422" fmla="*/ 2711051 h 2711051"/>
                  <a:gd name="connsiteX264-175423" fmla="*/ 743096 w 5936218"/>
                  <a:gd name="connsiteY264-175424" fmla="*/ 2711051 h 2711051"/>
                  <a:gd name="connsiteX265-175425" fmla="*/ 715826 w 5936218"/>
                  <a:gd name="connsiteY265-175426" fmla="*/ 2676964 h 2711051"/>
                  <a:gd name="connsiteX266-175427" fmla="*/ 704464 w 5936218"/>
                  <a:gd name="connsiteY266-175428" fmla="*/ 2676964 h 2711051"/>
                  <a:gd name="connsiteX267-175429" fmla="*/ 684012 w 5936218"/>
                  <a:gd name="connsiteY267-175430" fmla="*/ 2667874 h 2711051"/>
                  <a:gd name="connsiteX268-175431" fmla="*/ 672649 w 5936218"/>
                  <a:gd name="connsiteY268-175432" fmla="*/ 2645150 h 2711051"/>
                  <a:gd name="connsiteX269-175433" fmla="*/ 645222 w 5936218"/>
                  <a:gd name="connsiteY269-175434" fmla="*/ 2637313 h 2711051"/>
                  <a:gd name="connsiteX270-175435" fmla="*/ 625472 w 5936218"/>
                  <a:gd name="connsiteY270-175436" fmla="*/ 2640605 h 2711051"/>
                  <a:gd name="connsiteX271-175437" fmla="*/ 623771 w 5936218"/>
                  <a:gd name="connsiteY271-175438" fmla="*/ 2638904 h 2711051"/>
                  <a:gd name="connsiteX272-175439" fmla="*/ 613565 w 5936218"/>
                  <a:gd name="connsiteY272-175440" fmla="*/ 2640605 h 2711051"/>
                  <a:gd name="connsiteX273-175441" fmla="*/ 609020 w 5936218"/>
                  <a:gd name="connsiteY273-175442" fmla="*/ 2636060 h 2711051"/>
                  <a:gd name="connsiteX274-175443" fmla="*/ 559026 w 5936218"/>
                  <a:gd name="connsiteY274-175444" fmla="*/ 2608790 h 2711051"/>
                  <a:gd name="connsiteX275-175445" fmla="*/ 506760 w 5936218"/>
                  <a:gd name="connsiteY275-175446" fmla="*/ 2601973 h 2711051"/>
                  <a:gd name="connsiteX276-175447" fmla="*/ 483280 w 5936218"/>
                  <a:gd name="connsiteY276-175448" fmla="*/ 2595264 h 2711051"/>
                  <a:gd name="connsiteX277-175449" fmla="*/ 480035 w 5936218"/>
                  <a:gd name="connsiteY277-175450" fmla="*/ 2597428 h 2711051"/>
                  <a:gd name="connsiteX278-175451" fmla="*/ 475042 w 5936218"/>
                  <a:gd name="connsiteY278-175452" fmla="*/ 2592910 h 2711051"/>
                  <a:gd name="connsiteX279-175453" fmla="*/ 474945 w 5936218"/>
                  <a:gd name="connsiteY279-175454" fmla="*/ 2592883 h 2711051"/>
                  <a:gd name="connsiteX280-175455" fmla="*/ 468128 w 5936218"/>
                  <a:gd name="connsiteY280-175456" fmla="*/ 2597428 h 2711051"/>
                  <a:gd name="connsiteX281-175457" fmla="*/ 420406 w 5936218"/>
                  <a:gd name="connsiteY281-175458" fmla="*/ 2554251 h 2711051"/>
                  <a:gd name="connsiteX282-175459" fmla="*/ 381774 w 5936218"/>
                  <a:gd name="connsiteY282-175460" fmla="*/ 2538344 h 2711051"/>
                  <a:gd name="connsiteX283-175461" fmla="*/ 349960 w 5936218"/>
                  <a:gd name="connsiteY283-175462" fmla="*/ 2506529 h 2711051"/>
                  <a:gd name="connsiteX284-175463" fmla="*/ 377229 w 5936218"/>
                  <a:gd name="connsiteY284-175464" fmla="*/ 2499712 h 2711051"/>
                  <a:gd name="connsiteX285-175465" fmla="*/ 404499 w 5936218"/>
                  <a:gd name="connsiteY285-175466" fmla="*/ 2451990 h 2711051"/>
                  <a:gd name="connsiteX286-175467" fmla="*/ 388591 w 5936218"/>
                  <a:gd name="connsiteY286-175468" fmla="*/ 2436083 h 2711051"/>
                  <a:gd name="connsiteX287-175469" fmla="*/ 440858 w 5936218"/>
                  <a:gd name="connsiteY287-175470" fmla="*/ 2408813 h 2711051"/>
                  <a:gd name="connsiteX288-175471" fmla="*/ 440858 w 5936218"/>
                  <a:gd name="connsiteY288-175472" fmla="*/ 2405757 h 2711051"/>
                  <a:gd name="connsiteX289-175473" fmla="*/ 416406 w 5936218"/>
                  <a:gd name="connsiteY289-175474" fmla="*/ 2408813 h 2711051"/>
                  <a:gd name="connsiteX290-175475" fmla="*/ 416406 w 5936218"/>
                  <a:gd name="connsiteY290-175476" fmla="*/ 2407325 h 2711051"/>
                  <a:gd name="connsiteX291-175477" fmla="*/ 404499 w 5936218"/>
                  <a:gd name="connsiteY291-175478" fmla="*/ 2408813 h 2711051"/>
                  <a:gd name="connsiteX292-175479" fmla="*/ 404499 w 5936218"/>
                  <a:gd name="connsiteY292-175480" fmla="*/ 2388361 h 2711051"/>
                  <a:gd name="connsiteX293-175481" fmla="*/ 424951 w 5936218"/>
                  <a:gd name="connsiteY293-175482" fmla="*/ 2372454 h 2711051"/>
                  <a:gd name="connsiteX294-175483" fmla="*/ 463583 w 5936218"/>
                  <a:gd name="connsiteY294-175484" fmla="*/ 2365637 h 2711051"/>
                  <a:gd name="connsiteX295-175485" fmla="*/ 468128 w 5936218"/>
                  <a:gd name="connsiteY295-175486" fmla="*/ 2349729 h 2711051"/>
                  <a:gd name="connsiteX296-175487" fmla="*/ 456765 w 5936218"/>
                  <a:gd name="connsiteY296-175488" fmla="*/ 2317915 h 2711051"/>
                  <a:gd name="connsiteX297-175489" fmla="*/ 474945 w 5936218"/>
                  <a:gd name="connsiteY297-175490" fmla="*/ 2290645 h 2711051"/>
                  <a:gd name="connsiteX298-175491" fmla="*/ 474945 w 5936218"/>
                  <a:gd name="connsiteY298-175492" fmla="*/ 2270193 h 2711051"/>
                  <a:gd name="connsiteX299-175493" fmla="*/ 420406 w 5936218"/>
                  <a:gd name="connsiteY299-175494" fmla="*/ 2252013 h 2711051"/>
                  <a:gd name="connsiteX300-175495" fmla="*/ 409588 w 5936218"/>
                  <a:gd name="connsiteY300-175496" fmla="*/ 2252013 h 2711051"/>
                  <a:gd name="connsiteX301-175497" fmla="*/ 397681 w 5936218"/>
                  <a:gd name="connsiteY301-175498" fmla="*/ 2252013 h 2711051"/>
                  <a:gd name="connsiteX302-175499" fmla="*/ 379485 w 5936218"/>
                  <a:gd name="connsiteY302-175500" fmla="*/ 2229774 h 2711051"/>
                  <a:gd name="connsiteX303-175501" fmla="*/ 357322 w 5936218"/>
                  <a:gd name="connsiteY303-175502" fmla="*/ 2236106 h 2711051"/>
                  <a:gd name="connsiteX304-175503" fmla="*/ 352842 w 5936218"/>
                  <a:gd name="connsiteY304-175504" fmla="*/ 2233984 h 2711051"/>
                  <a:gd name="connsiteX305-175505" fmla="*/ 345415 w 5936218"/>
                  <a:gd name="connsiteY305-175506" fmla="*/ 2236106 h 2711051"/>
                  <a:gd name="connsiteX306-175507" fmla="*/ 302238 w 5936218"/>
                  <a:gd name="connsiteY306-175508" fmla="*/ 2215654 h 2711051"/>
                  <a:gd name="connsiteX307-175509" fmla="*/ 302238 w 5936218"/>
                  <a:gd name="connsiteY307-175510" fmla="*/ 2204292 h 2711051"/>
                  <a:gd name="connsiteX308-175511" fmla="*/ 286331 w 5936218"/>
                  <a:gd name="connsiteY308-175512" fmla="*/ 2177022 h 2711051"/>
                  <a:gd name="connsiteX309-175513" fmla="*/ 270968 w 5936218"/>
                  <a:gd name="connsiteY309-175514" fmla="*/ 2177022 h 2711051"/>
                  <a:gd name="connsiteX310-175515" fmla="*/ 259061 w 5936218"/>
                  <a:gd name="connsiteY310-175516" fmla="*/ 2177022 h 2711051"/>
                  <a:gd name="connsiteX311-175517" fmla="*/ 254516 w 5936218"/>
                  <a:gd name="connsiteY311-175518" fmla="*/ 2161115 h 2711051"/>
                  <a:gd name="connsiteX312-175519" fmla="*/ 263606 w 5936218"/>
                  <a:gd name="connsiteY312-175520" fmla="*/ 2145208 h 2711051"/>
                  <a:gd name="connsiteX313-175521" fmla="*/ 243991 w 5936218"/>
                  <a:gd name="connsiteY313-175522" fmla="*/ 2114695 h 2711051"/>
                  <a:gd name="connsiteX314-175523" fmla="*/ 216429 w 5936218"/>
                  <a:gd name="connsiteY314-175524" fmla="*/ 2117938 h 2711051"/>
                  <a:gd name="connsiteX315-175525" fmla="*/ 212956 w 5936218"/>
                  <a:gd name="connsiteY315-175526" fmla="*/ 2116946 h 2711051"/>
                  <a:gd name="connsiteX316-175527" fmla="*/ 204522 w 5936218"/>
                  <a:gd name="connsiteY316-175528" fmla="*/ 2117938 h 2711051"/>
                  <a:gd name="connsiteX317-175529" fmla="*/ 199623 w 5936218"/>
                  <a:gd name="connsiteY317-175530" fmla="*/ 2116538 h 2711051"/>
                  <a:gd name="connsiteX318-175531" fmla="*/ 195977 w 5936218"/>
                  <a:gd name="connsiteY318-175532" fmla="*/ 2129300 h 2711051"/>
                  <a:gd name="connsiteX319-175533" fmla="*/ 184968 w 5936218"/>
                  <a:gd name="connsiteY319-175534" fmla="*/ 2126155 h 2711051"/>
                  <a:gd name="connsiteX320-175535" fmla="*/ 184070 w 5936218"/>
                  <a:gd name="connsiteY320-175536" fmla="*/ 2129300 h 2711051"/>
                  <a:gd name="connsiteX321-175537" fmla="*/ 168163 w 5936218"/>
                  <a:gd name="connsiteY321-175538" fmla="*/ 2124765 h 2711051"/>
                  <a:gd name="connsiteX322-175539" fmla="*/ 156800 w 5936218"/>
                  <a:gd name="connsiteY322-175540" fmla="*/ 2086123 h 2711051"/>
                  <a:gd name="connsiteX323-175541" fmla="*/ 152255 w 5936218"/>
                  <a:gd name="connsiteY323-175542" fmla="*/ 2070216 h 2711051"/>
                  <a:gd name="connsiteX324-175543" fmla="*/ 156800 w 5936218"/>
                  <a:gd name="connsiteY324-175544" fmla="*/ 2065671 h 2711051"/>
                  <a:gd name="connsiteX325-175545" fmla="*/ 168707 w 5936218"/>
                  <a:gd name="connsiteY325-175546" fmla="*/ 2065671 h 2711051"/>
                  <a:gd name="connsiteX326-175547" fmla="*/ 188615 w 5936218"/>
                  <a:gd name="connsiteY326-175548" fmla="*/ 2065671 h 2711051"/>
                  <a:gd name="connsiteX327-175549" fmla="*/ 199977 w 5936218"/>
                  <a:gd name="connsiteY327-175550" fmla="*/ 2054309 h 2711051"/>
                  <a:gd name="connsiteX328-175551" fmla="*/ 188615 w 5936218"/>
                  <a:gd name="connsiteY328-175552" fmla="*/ 2031584 h 2711051"/>
                  <a:gd name="connsiteX329-175553" fmla="*/ 168163 w 5936218"/>
                  <a:gd name="connsiteY329-175554" fmla="*/ 2022495 h 2711051"/>
                  <a:gd name="connsiteX330-175555" fmla="*/ 168163 w 5936218"/>
                  <a:gd name="connsiteY330-175556" fmla="*/ 2015677 h 2711051"/>
                  <a:gd name="connsiteX331-175557" fmla="*/ 152255 w 5936218"/>
                  <a:gd name="connsiteY331-175558" fmla="*/ 1999770 h 2711051"/>
                  <a:gd name="connsiteX332-175559" fmla="*/ 129531 w 5936218"/>
                  <a:gd name="connsiteY332-175560" fmla="*/ 1963410 h 2711051"/>
                  <a:gd name="connsiteX333-175561" fmla="*/ 140893 w 5936218"/>
                  <a:gd name="connsiteY333-175562" fmla="*/ 1940686 h 2711051"/>
                  <a:gd name="connsiteX334-175563" fmla="*/ 136348 w 5936218"/>
                  <a:gd name="connsiteY334-175564" fmla="*/ 1913416 h 2711051"/>
                  <a:gd name="connsiteX335-175565" fmla="*/ 103789 w 5936218"/>
                  <a:gd name="connsiteY335-175566" fmla="*/ 1900009 h 2711051"/>
                  <a:gd name="connsiteX336-175567" fmla="*/ 93716 w 5936218"/>
                  <a:gd name="connsiteY336-175568" fmla="*/ 1904326 h 2711051"/>
                  <a:gd name="connsiteX337-175569" fmla="*/ 91868 w 5936218"/>
                  <a:gd name="connsiteY337-175570" fmla="*/ 1900015 h 2711051"/>
                  <a:gd name="connsiteX338-175571" fmla="*/ 81809 w 5936218"/>
                  <a:gd name="connsiteY338-175572" fmla="*/ 1904326 h 2711051"/>
                  <a:gd name="connsiteX339-175573" fmla="*/ 74992 w 5936218"/>
                  <a:gd name="connsiteY339-175574" fmla="*/ 1888419 h 2711051"/>
                  <a:gd name="connsiteX340-175575" fmla="*/ 34087 w 5936218"/>
                  <a:gd name="connsiteY340-175576" fmla="*/ 1877057 h 2711051"/>
                  <a:gd name="connsiteX341-175577" fmla="*/ 22725 w 5936218"/>
                  <a:gd name="connsiteY341-175578" fmla="*/ 1833880 h 2711051"/>
                  <a:gd name="connsiteX342-175579" fmla="*/ 22725 w 5936218"/>
                  <a:gd name="connsiteY342-175580" fmla="*/ 1802065 h 2711051"/>
                  <a:gd name="connsiteX343-175581" fmla="*/ 0 w 5936218"/>
                  <a:gd name="connsiteY343-175582" fmla="*/ 1786158 h 2711051"/>
                  <a:gd name="connsiteX344-175583" fmla="*/ 15907 w 5936218"/>
                  <a:gd name="connsiteY344-175584" fmla="*/ 1763434 h 2711051"/>
                  <a:gd name="connsiteX345-175585" fmla="*/ 6818 w 5936218"/>
                  <a:gd name="connsiteY345-175586" fmla="*/ 1699805 h 2711051"/>
                  <a:gd name="connsiteX346-175587" fmla="*/ 34087 w 5936218"/>
                  <a:gd name="connsiteY346-175588" fmla="*/ 1656628 h 2711051"/>
                  <a:gd name="connsiteX347-175589" fmla="*/ 27270 w 5936218"/>
                  <a:gd name="connsiteY347-175590" fmla="*/ 1645266 h 2711051"/>
                  <a:gd name="connsiteX348-175591" fmla="*/ 70447 w 5936218"/>
                  <a:gd name="connsiteY348-175592" fmla="*/ 1606634 h 2711051"/>
                  <a:gd name="connsiteX349-175593" fmla="*/ 27270 w 5936218"/>
                  <a:gd name="connsiteY349-175594" fmla="*/ 1570274 h 2711051"/>
                  <a:gd name="connsiteX350-175595" fmla="*/ 109078 w 5936218"/>
                  <a:gd name="connsiteY350-175596" fmla="*/ 1472558 h 2711051"/>
                  <a:gd name="connsiteX351-175597" fmla="*/ 145438 w 5936218"/>
                  <a:gd name="connsiteY351-175598" fmla="*/ 1429381 h 2711051"/>
                  <a:gd name="connsiteX352-175599" fmla="*/ 156800 w 5936218"/>
                  <a:gd name="connsiteY352-175600" fmla="*/ 1386205 h 2711051"/>
                  <a:gd name="connsiteX353-175601" fmla="*/ 102261 w 5936218"/>
                  <a:gd name="connsiteY353-175602" fmla="*/ 1333938 h 2711051"/>
                  <a:gd name="connsiteX354-175603" fmla="*/ 118168 w 5936218"/>
                  <a:gd name="connsiteY354-175604" fmla="*/ 1279399 h 2711051"/>
                  <a:gd name="connsiteX355-175605" fmla="*/ 86354 w 5936218"/>
                  <a:gd name="connsiteY355-175606" fmla="*/ 1215770 h 2711051"/>
                  <a:gd name="connsiteX356-175607" fmla="*/ 109078 w 5936218"/>
                  <a:gd name="connsiteY356-175608" fmla="*/ 1140778 h 2711051"/>
                  <a:gd name="connsiteX357-175609" fmla="*/ 70447 w 5936218"/>
                  <a:gd name="connsiteY357-175610" fmla="*/ 1038517 h 2711051"/>
                  <a:gd name="connsiteX358-175611" fmla="*/ 102261 w 5936218"/>
                  <a:gd name="connsiteY358-175612" fmla="*/ 968071 h 2711051"/>
                  <a:gd name="connsiteX359-175613" fmla="*/ 43177 w 5936218"/>
                  <a:gd name="connsiteY359-175614" fmla="*/ 902170 h 2711051"/>
                  <a:gd name="connsiteX360-175615" fmla="*/ 49994 w 5936218"/>
                  <a:gd name="connsiteY360-175616" fmla="*/ 827178 h 2711051"/>
                  <a:gd name="connsiteX361-175617" fmla="*/ 81809 w 5936218"/>
                  <a:gd name="connsiteY361-175618" fmla="*/ 822633 h 2711051"/>
                  <a:gd name="connsiteX362-175619" fmla="*/ 145438 w 5936218"/>
                  <a:gd name="connsiteY362-175620" fmla="*/ 779457 h 2711051"/>
                  <a:gd name="connsiteX363-175621" fmla="*/ 184070 w 5936218"/>
                  <a:gd name="connsiteY363-175622" fmla="*/ 740825 h 2711051"/>
                  <a:gd name="connsiteX364-175623" fmla="*/ 189699 w 5936218"/>
                  <a:gd name="connsiteY364-175624" fmla="*/ 747103 h 2711051"/>
                  <a:gd name="connsiteX365-175625" fmla="*/ 195977 w 5936218"/>
                  <a:gd name="connsiteY365-175626" fmla="*/ 740825 h 2711051"/>
                  <a:gd name="connsiteX366-175627" fmla="*/ 255061 w 5936218"/>
                  <a:gd name="connsiteY366-175628" fmla="*/ 806726 h 2711051"/>
                  <a:gd name="connsiteX367-175629" fmla="*/ 350504 w 5936218"/>
                  <a:gd name="connsiteY367-175630" fmla="*/ 827178 h 2711051"/>
                  <a:gd name="connsiteX368-175631" fmla="*/ 491397 w 5936218"/>
                  <a:gd name="connsiteY368-175632" fmla="*/ 940802 h 2711051"/>
                  <a:gd name="connsiteX369-175633" fmla="*/ 523211 w 5936218"/>
                  <a:gd name="connsiteY369-175634" fmla="*/ 988523 h 2711051"/>
                  <a:gd name="connsiteX370-175635" fmla="*/ 523211 w 5936218"/>
                  <a:gd name="connsiteY370-175636" fmla="*/ 1047607 h 2711051"/>
                  <a:gd name="connsiteX371-175637" fmla="*/ 486852 w 5936218"/>
                  <a:gd name="connsiteY371-175638" fmla="*/ 1102146 h 2711051"/>
                  <a:gd name="connsiteX372-175639" fmla="*/ 420951 w 5936218"/>
                  <a:gd name="connsiteY372-175640" fmla="*/ 1122599 h 2711051"/>
                  <a:gd name="connsiteX373-175641" fmla="*/ 415909 w 5936218"/>
                  <a:gd name="connsiteY373-175642" fmla="*/ 1120468 h 2711051"/>
                  <a:gd name="connsiteX374-175643" fmla="*/ 409044 w 5936218"/>
                  <a:gd name="connsiteY374-175644" fmla="*/ 1122599 h 2711051"/>
                  <a:gd name="connsiteX375-175645" fmla="*/ 252950 w 5936218"/>
                  <a:gd name="connsiteY375-175646" fmla="*/ 1056643 h 2711051"/>
                  <a:gd name="connsiteX376-175647" fmla="*/ 232336 w 5936218"/>
                  <a:gd name="connsiteY376-175648" fmla="*/ 1063515 h 2711051"/>
                  <a:gd name="connsiteX377-175649" fmla="*/ 291420 w 5936218"/>
                  <a:gd name="connsiteY377-175650" fmla="*/ 1133961 h 2711051"/>
                  <a:gd name="connsiteX378-175651" fmla="*/ 291420 w 5936218"/>
                  <a:gd name="connsiteY378-175652" fmla="*/ 1172593 h 2711051"/>
                  <a:gd name="connsiteX379-175653" fmla="*/ 298238 w 5936218"/>
                  <a:gd name="connsiteY379-175654" fmla="*/ 1258947 h 2711051"/>
                  <a:gd name="connsiteX380-175655" fmla="*/ 345959 w 5936218"/>
                  <a:gd name="connsiteY380-175656" fmla="*/ 1290761 h 2711051"/>
                  <a:gd name="connsiteX381-175657" fmla="*/ 362087 w 5936218"/>
                  <a:gd name="connsiteY381-175658" fmla="*/ 1300169 h 2711051"/>
                  <a:gd name="connsiteX382-175659" fmla="*/ 365867 w 5936218"/>
                  <a:gd name="connsiteY382-175660" fmla="*/ 1268036 h 2711051"/>
                  <a:gd name="connsiteX383-175661" fmla="*/ 345415 w 5936218"/>
                  <a:gd name="connsiteY383-175662" fmla="*/ 1231677 h 2711051"/>
                  <a:gd name="connsiteX384-175663" fmla="*/ 365867 w 5936218"/>
                  <a:gd name="connsiteY384-175664" fmla="*/ 1199862 h 2711051"/>
                  <a:gd name="connsiteX385-175665" fmla="*/ 374560 w 5936218"/>
                  <a:gd name="connsiteY385-175666" fmla="*/ 1204861 h 2711051"/>
                  <a:gd name="connsiteX386-175667" fmla="*/ 377774 w 5936218"/>
                  <a:gd name="connsiteY386-175668" fmla="*/ 1199862 h 2711051"/>
                  <a:gd name="connsiteX387-175669" fmla="*/ 461933 w 5936218"/>
                  <a:gd name="connsiteY387-175670" fmla="*/ 1248254 h 2711051"/>
                  <a:gd name="connsiteX388-175671" fmla="*/ 484035 w 5936218"/>
                  <a:gd name="connsiteY388-175672" fmla="*/ 1231677 h 2711051"/>
                  <a:gd name="connsiteX389-175673" fmla="*/ 463583 w 5936218"/>
                  <a:gd name="connsiteY389-175674" fmla="*/ 1165775 h 2711051"/>
                  <a:gd name="connsiteX390-175675" fmla="*/ 549936 w 5936218"/>
                  <a:gd name="connsiteY390-175676" fmla="*/ 1079422 h 2711051"/>
                  <a:gd name="connsiteX391-175677" fmla="*/ 559742 w 5936218"/>
                  <a:gd name="connsiteY391-175678" fmla="*/ 1081523 h 2711051"/>
                  <a:gd name="connsiteX392-175679" fmla="*/ 561843 w 5936218"/>
                  <a:gd name="connsiteY392-175680" fmla="*/ 1079422 h 2711051"/>
                  <a:gd name="connsiteX393-175681" fmla="*/ 593658 w 5936218"/>
                  <a:gd name="connsiteY393-175682" fmla="*/ 1086239 h 2711051"/>
                  <a:gd name="connsiteX394-175683" fmla="*/ 620945 w 5936218"/>
                  <a:gd name="connsiteY394-175684" fmla="*/ 1110116 h 2711051"/>
                  <a:gd name="connsiteX395-175685" fmla="*/ 640835 w 5936218"/>
                  <a:gd name="connsiteY395-175686" fmla="*/ 1054425 h 2711051"/>
                  <a:gd name="connsiteX396-175687" fmla="*/ 609020 w 5936218"/>
                  <a:gd name="connsiteY396-175688" fmla="*/ 999886 h 2711051"/>
                  <a:gd name="connsiteX397-175689" fmla="*/ 624928 w 5936218"/>
                  <a:gd name="connsiteY397-175690" fmla="*/ 940802 h 2711051"/>
                  <a:gd name="connsiteX398-175691" fmla="*/ 597658 w 5936218"/>
                  <a:gd name="connsiteY398-175692" fmla="*/ 881717 h 2711051"/>
                  <a:gd name="connsiteX399-175693" fmla="*/ 611562 w 5936218"/>
                  <a:gd name="connsiteY399-175694" fmla="*/ 886043 h 2711051"/>
                  <a:gd name="connsiteX400-175695" fmla="*/ 609565 w 5936218"/>
                  <a:gd name="connsiteY400-175696" fmla="*/ 881717 h 2711051"/>
                  <a:gd name="connsiteX401-175697" fmla="*/ 711826 w 5936218"/>
                  <a:gd name="connsiteY401-175698" fmla="*/ 913532 h 2711051"/>
                  <a:gd name="connsiteX402-175699" fmla="*/ 732278 w 5936218"/>
                  <a:gd name="connsiteY402-175700" fmla="*/ 968071 h 2711051"/>
                  <a:gd name="connsiteX403-175701" fmla="*/ 684556 w 5936218"/>
                  <a:gd name="connsiteY403-175702" fmla="*/ 979433 h 2711051"/>
                  <a:gd name="connsiteX404-175703" fmla="*/ 684556 w 5936218"/>
                  <a:gd name="connsiteY404-175704" fmla="*/ 1031700 h 2711051"/>
                  <a:gd name="connsiteX405-175705" fmla="*/ 713309 w 5936218"/>
                  <a:gd name="connsiteY405-175706" fmla="*/ 1060453 h 2711051"/>
                  <a:gd name="connsiteX406-175707" fmla="*/ 763548 w 5936218"/>
                  <a:gd name="connsiteY406-175708" fmla="*/ 1043062 h 2711051"/>
                  <a:gd name="connsiteX407-175709" fmla="*/ 770365 w 5936218"/>
                  <a:gd name="connsiteY407-175710" fmla="*/ 983978 h 2711051"/>
                  <a:gd name="connsiteX408-175711" fmla="*/ 845357 w 5936218"/>
                  <a:gd name="connsiteY408-175712" fmla="*/ 936257 h 2711051"/>
                  <a:gd name="connsiteX409-175713" fmla="*/ 972614 w 5936218"/>
                  <a:gd name="connsiteY409-175714" fmla="*/ 849903 h 2711051"/>
                  <a:gd name="connsiteX410-175715" fmla="*/ 982566 w 5936218"/>
                  <a:gd name="connsiteY410-175716" fmla="*/ 851230 h 2711051"/>
                  <a:gd name="connsiteX411-175717" fmla="*/ 984521 w 5936218"/>
                  <a:gd name="connsiteY411-175718" fmla="*/ 849903 h 2711051"/>
                  <a:gd name="connsiteX412-175719" fmla="*/ 1018608 w 5936218"/>
                  <a:gd name="connsiteY412-175720" fmla="*/ 854448 h 2711051"/>
                  <a:gd name="connsiteX413-175721" fmla="*/ 979977 w 5936218"/>
                  <a:gd name="connsiteY413-175722" fmla="*/ 918077 h 2711051"/>
                  <a:gd name="connsiteX414-175723" fmla="*/ 1012666 w 5936218"/>
                  <a:gd name="connsiteY414-175724" fmla="*/ 923238 h 2711051"/>
                  <a:gd name="connsiteX415-175725" fmla="*/ 1038516 w 5936218"/>
                  <a:gd name="connsiteY415-175726" fmla="*/ 893080 h 2711051"/>
                  <a:gd name="connsiteX416-175727" fmla="*/ 1050423 w 5936218"/>
                  <a:gd name="connsiteY416-175728" fmla="*/ 893080 h 2711051"/>
                  <a:gd name="connsiteX417-175729" fmla="*/ 1108962 w 5936218"/>
                  <a:gd name="connsiteY417-175730" fmla="*/ 893080 h 2711051"/>
                  <a:gd name="connsiteX418-175731" fmla="*/ 1161229 w 5936218"/>
                  <a:gd name="connsiteY418-175732" fmla="*/ 849903 h 2711051"/>
                  <a:gd name="connsiteX419-175733" fmla="*/ 1165711 w 5936218"/>
                  <a:gd name="connsiteY419-175734" fmla="*/ 856037 h 2711051"/>
                  <a:gd name="connsiteX420-175735" fmla="*/ 1173136 w 5936218"/>
                  <a:gd name="connsiteY420-175736" fmla="*/ 849903 h 2711051"/>
                  <a:gd name="connsiteX421-175737" fmla="*/ 1210035 w 5936218"/>
                  <a:gd name="connsiteY421-175738" fmla="*/ 900396 h 2711051"/>
                  <a:gd name="connsiteX422-175739" fmla="*/ 1247583 w 5936218"/>
                  <a:gd name="connsiteY422-175740" fmla="*/ 843086 h 2711051"/>
                  <a:gd name="connsiteX423-175741" fmla="*/ 1211223 w 5936218"/>
                  <a:gd name="connsiteY423-175742" fmla="*/ 784002 h 2711051"/>
                  <a:gd name="connsiteX424-175743" fmla="*/ 1227130 w 5936218"/>
                  <a:gd name="connsiteY424-175744" fmla="*/ 747642 h 2711051"/>
                  <a:gd name="connsiteX425-175745" fmla="*/ 1237665 w 5936218"/>
                  <a:gd name="connsiteY425-175746" fmla="*/ 750780 h 2711051"/>
                  <a:gd name="connsiteX426-175747" fmla="*/ 1239037 w 5936218"/>
                  <a:gd name="connsiteY426-175748" fmla="*/ 747642 h 2711051"/>
                  <a:gd name="connsiteX427-175749" fmla="*/ 1345843 w 5936218"/>
                  <a:gd name="connsiteY427-175750" fmla="*/ 779457 h 2711051"/>
                  <a:gd name="connsiteX428-175751" fmla="*/ 1400382 w 5936218"/>
                  <a:gd name="connsiteY428-175752" fmla="*/ 811271 h 2711051"/>
                  <a:gd name="connsiteX429-175753" fmla="*/ 1519756 w 5936218"/>
                  <a:gd name="connsiteY429-175754" fmla="*/ 917855 h 2711051"/>
                  <a:gd name="connsiteX430-175755" fmla="*/ 1543003 w 5936218"/>
                  <a:gd name="connsiteY430-175756" fmla="*/ 877173 h 2711051"/>
                  <a:gd name="connsiteX431-175757" fmla="*/ 1506643 w 5936218"/>
                  <a:gd name="connsiteY431-175758" fmla="*/ 822633 h 2711051"/>
                  <a:gd name="connsiteX432-175759" fmla="*/ 1506643 w 5936218"/>
                  <a:gd name="connsiteY432-175760" fmla="*/ 799909 h 2711051"/>
                  <a:gd name="connsiteX433-175761" fmla="*/ 1463467 w 5936218"/>
                  <a:gd name="connsiteY433-175762" fmla="*/ 790819 h 2711051"/>
                  <a:gd name="connsiteX434-175763" fmla="*/ 1472556 w 5936218"/>
                  <a:gd name="connsiteY434-175764" fmla="*/ 740825 h 2711051"/>
                  <a:gd name="connsiteX435-175765" fmla="*/ 1452104 w 5936218"/>
                  <a:gd name="connsiteY435-175766" fmla="*/ 654471 h 2711051"/>
                  <a:gd name="connsiteX436-175767" fmla="*/ 1452104 w 5936218"/>
                  <a:gd name="connsiteY436-175768" fmla="*/ 618112 h 2711051"/>
                  <a:gd name="connsiteX437-175769" fmla="*/ 1522551 w 5936218"/>
                  <a:gd name="connsiteY437-175770" fmla="*/ 515851 h 2711051"/>
                  <a:gd name="connsiteX438-175771" fmla="*/ 1543003 w 5936218"/>
                  <a:gd name="connsiteY438-175772" fmla="*/ 402228 h 2711051"/>
                  <a:gd name="connsiteX439-175773" fmla="*/ 1570272 w 5936218"/>
                  <a:gd name="connsiteY439-175774" fmla="*/ 381775 h 2711051"/>
                  <a:gd name="connsiteX440-175775" fmla="*/ 1578688 w 5936218"/>
                  <a:gd name="connsiteY440-175776" fmla="*/ 384394 h 2711051"/>
                  <a:gd name="connsiteX441-175777" fmla="*/ 1582179 w 5936218"/>
                  <a:gd name="connsiteY441-175778" fmla="*/ 381775 h 2711051"/>
                  <a:gd name="connsiteX442-175779" fmla="*/ 1684440 w 5936218"/>
                  <a:gd name="connsiteY442-175780" fmla="*/ 413590 h 2711051"/>
                  <a:gd name="connsiteX443-175781" fmla="*/ 1688985 w 5936218"/>
                  <a:gd name="connsiteY443-175782" fmla="*/ 484036 h 2711051"/>
                  <a:gd name="connsiteX444-175783" fmla="*/ 1652625 w 5936218"/>
                  <a:gd name="connsiteY444-175784" fmla="*/ 574935 h 2711051"/>
                  <a:gd name="connsiteX445-175785" fmla="*/ 1679895 w 5936218"/>
                  <a:gd name="connsiteY445-175786" fmla="*/ 613567 h 2711051"/>
                  <a:gd name="connsiteX446-175787" fmla="*/ 1688985 w 5936218"/>
                  <a:gd name="connsiteY446-175788" fmla="*/ 688558 h 2711051"/>
                  <a:gd name="connsiteX447-175789" fmla="*/ 1679895 w 5936218"/>
                  <a:gd name="connsiteY447-175790" fmla="*/ 833996 h 2711051"/>
                  <a:gd name="connsiteX448-175791" fmla="*/ 1636718 w 5936218"/>
                  <a:gd name="connsiteY448-175792" fmla="*/ 1097602 h 2711051"/>
                  <a:gd name="connsiteX449-175793" fmla="*/ 1662494 w 5936218"/>
                  <a:gd name="connsiteY449-175794" fmla="*/ 1104046 h 2711051"/>
                  <a:gd name="connsiteX0-175795" fmla="*/ 1662494 w 5936218"/>
                  <a:gd name="connsiteY0-175796" fmla="*/ 1104046 h 2711051"/>
                  <a:gd name="connsiteX1-175797" fmla="*/ 3211535 w 5936218"/>
                  <a:gd name="connsiteY1-175798" fmla="*/ 1 h 2711051"/>
                  <a:gd name="connsiteX2-175799" fmla="*/ 3200173 w 5936218"/>
                  <a:gd name="connsiteY2-175800" fmla="*/ 74993 h 2711051"/>
                  <a:gd name="connsiteX3-175801" fmla="*/ 3161541 w 5936218"/>
                  <a:gd name="connsiteY3-175802" fmla="*/ 118170 h 2711051"/>
                  <a:gd name="connsiteX4-175803" fmla="*/ 3066097 w 5936218"/>
                  <a:gd name="connsiteY4-175804" fmla="*/ 193161 h 2711051"/>
                  <a:gd name="connsiteX5-175805" fmla="*/ 3034283 w 5936218"/>
                  <a:gd name="connsiteY5-175806" fmla="*/ 236338 h 2711051"/>
                  <a:gd name="connsiteX6-175807" fmla="*/ 3082005 w 5936218"/>
                  <a:gd name="connsiteY6-175808" fmla="*/ 252245 h 2711051"/>
                  <a:gd name="connsiteX7-175809" fmla="*/ 3129459 w 5936218"/>
                  <a:gd name="connsiteY7-175810" fmla="*/ 279926 h 2711051"/>
                  <a:gd name="connsiteX8-175811" fmla="*/ 3156451 w 5936218"/>
                  <a:gd name="connsiteY8-175812" fmla="*/ 256790 h 2711051"/>
                  <a:gd name="connsiteX9-175813" fmla="*/ 3158460 w 5936218"/>
                  <a:gd name="connsiteY9-175814" fmla="*/ 265274 h 2711051"/>
                  <a:gd name="connsiteX10-175815" fmla="*/ 3168359 w 5936218"/>
                  <a:gd name="connsiteY10-175816" fmla="*/ 256790 h 2711051"/>
                  <a:gd name="connsiteX11-175817" fmla="*/ 3184984 w 5936218"/>
                  <a:gd name="connsiteY11-175818" fmla="*/ 326983 h 2711051"/>
                  <a:gd name="connsiteX12-175819" fmla="*/ 3192811 w 5936218"/>
                  <a:gd name="connsiteY12-175820" fmla="*/ 311329 h 2711051"/>
                  <a:gd name="connsiteX13-175821" fmla="*/ 3251895 w 5936218"/>
                  <a:gd name="connsiteY13-175822" fmla="*/ 290877 h 2711051"/>
                  <a:gd name="connsiteX14-175823" fmla="*/ 3259833 w 5936218"/>
                  <a:gd name="connsiteY14-175824" fmla="*/ 292251 h 2711051"/>
                  <a:gd name="connsiteX15-175825" fmla="*/ 3263802 w 5936218"/>
                  <a:gd name="connsiteY15-175826" fmla="*/ 290877 h 2711051"/>
                  <a:gd name="connsiteX16-175827" fmla="*/ 3381970 w 5936218"/>
                  <a:gd name="connsiteY16-175828" fmla="*/ 311329 h 2711051"/>
                  <a:gd name="connsiteX17-175829" fmla="*/ 3388787 w 5936218"/>
                  <a:gd name="connsiteY17-175830" fmla="*/ 370413 h 2711051"/>
                  <a:gd name="connsiteX18-175831" fmla="*/ 3531529 w 5936218"/>
                  <a:gd name="connsiteY18-175832" fmla="*/ 391404 h 2711051"/>
                  <a:gd name="connsiteX19-175833" fmla="*/ 3538225 w 5936218"/>
                  <a:gd name="connsiteY19-175834" fmla="*/ 295422 h 2711051"/>
                  <a:gd name="connsiteX20-175835" fmla="*/ 3549910 w 5936218"/>
                  <a:gd name="connsiteY20-175836" fmla="*/ 298609 h 2711051"/>
                  <a:gd name="connsiteX21-175837" fmla="*/ 3550132 w 5936218"/>
                  <a:gd name="connsiteY21-175838" fmla="*/ 295422 h 2711051"/>
                  <a:gd name="connsiteX22-175839" fmla="*/ 3625123 w 5936218"/>
                  <a:gd name="connsiteY22-175840" fmla="*/ 315874 h 2711051"/>
                  <a:gd name="connsiteX23-175841" fmla="*/ 3672301 w 5936218"/>
                  <a:gd name="connsiteY23-175842" fmla="*/ 315874 h 2711051"/>
                  <a:gd name="connsiteX24-175843" fmla="*/ 3684207 w 5936218"/>
                  <a:gd name="connsiteY24-175844" fmla="*/ 315874 h 2711051"/>
                  <a:gd name="connsiteX25-175845" fmla="*/ 3743291 w 5936218"/>
                  <a:gd name="connsiteY25-175846" fmla="*/ 381775 h 2711051"/>
                  <a:gd name="connsiteX26-175847" fmla="*/ 3759199 w 5936218"/>
                  <a:gd name="connsiteY26-175848" fmla="*/ 461312 h 2711051"/>
                  <a:gd name="connsiteX27-175849" fmla="*/ 3738747 w 5936218"/>
                  <a:gd name="connsiteY27-175850" fmla="*/ 511306 h 2711051"/>
                  <a:gd name="connsiteX28-175851" fmla="*/ 3786469 w 5936218"/>
                  <a:gd name="connsiteY28-175852" fmla="*/ 602204 h 2711051"/>
                  <a:gd name="connsiteX29-175853" fmla="*/ 3835603 w 5936218"/>
                  <a:gd name="connsiteY29-175854" fmla="*/ 638110 h 2711051"/>
                  <a:gd name="connsiteX30-175855" fmla="*/ 3865460 w 5936218"/>
                  <a:gd name="connsiteY30-175856" fmla="*/ 527213 h 2711051"/>
                  <a:gd name="connsiteX31-175857" fmla="*/ 3875077 w 5936218"/>
                  <a:gd name="connsiteY31-175858" fmla="*/ 535720 h 2711051"/>
                  <a:gd name="connsiteX32-175859" fmla="*/ 3877367 w 5936218"/>
                  <a:gd name="connsiteY32-175860" fmla="*/ 527213 h 2711051"/>
                  <a:gd name="connsiteX33-175861" fmla="*/ 3932151 w 5936218"/>
                  <a:gd name="connsiteY33-175862" fmla="*/ 575676 h 2711051"/>
                  <a:gd name="connsiteX34-175863" fmla="*/ 3988173 w 5936218"/>
                  <a:gd name="connsiteY34-175864" fmla="*/ 547665 h 2711051"/>
                  <a:gd name="connsiteX35-175865" fmla="*/ 3993852 w 5936218"/>
                  <a:gd name="connsiteY35-175866" fmla="*/ 550780 h 2711051"/>
                  <a:gd name="connsiteX36-175867" fmla="*/ 4000080 w 5936218"/>
                  <a:gd name="connsiteY36-175868" fmla="*/ 547665 h 2711051"/>
                  <a:gd name="connsiteX37-175869" fmla="*/ 4062426 w 5936218"/>
                  <a:gd name="connsiteY37-175870" fmla="*/ 581855 h 2711051"/>
                  <a:gd name="connsiteX38-175871" fmla="*/ 4085889 w 5936218"/>
                  <a:gd name="connsiteY38-175872" fmla="*/ 554483 h 2711051"/>
                  <a:gd name="connsiteX39-175873" fmla="*/ 4095563 w 5936218"/>
                  <a:gd name="connsiteY39-175874" fmla="*/ 557087 h 2711051"/>
                  <a:gd name="connsiteX40-175875" fmla="*/ 4097796 w 5936218"/>
                  <a:gd name="connsiteY40-175876" fmla="*/ 554483 h 2711051"/>
                  <a:gd name="connsiteX41-175877" fmla="*/ 4144150 w 5936218"/>
                  <a:gd name="connsiteY41-175878" fmla="*/ 566963 h 2711051"/>
                  <a:gd name="connsiteX42-175879" fmla="*/ 4117703 w 5936218"/>
                  <a:gd name="connsiteY42-175880" fmla="*/ 456767 h 2711051"/>
                  <a:gd name="connsiteX43-175881" fmla="*/ 4165425 w 5936218"/>
                  <a:gd name="connsiteY43-175882" fmla="*/ 402228 h 2711051"/>
                  <a:gd name="connsiteX44-175883" fmla="*/ 4175231 w 5936218"/>
                  <a:gd name="connsiteY44-175884" fmla="*/ 404629 h 2711051"/>
                  <a:gd name="connsiteX45-175885" fmla="*/ 4177332 w 5936218"/>
                  <a:gd name="connsiteY45-175886" fmla="*/ 402228 h 2711051"/>
                  <a:gd name="connsiteX46-175887" fmla="*/ 4511384 w 5936218"/>
                  <a:gd name="connsiteY46-175888" fmla="*/ 484036 h 2711051"/>
                  <a:gd name="connsiteX47-175889" fmla="*/ 4543199 w 5936218"/>
                  <a:gd name="connsiteY47-175890" fmla="*/ 554483 h 2711051"/>
                  <a:gd name="connsiteX48-175891" fmla="*/ 4639242 w 5936218"/>
                  <a:gd name="connsiteY48-175892" fmla="*/ 637125 h 2711051"/>
                  <a:gd name="connsiteX49-175893" fmla="*/ 4774445 w 5936218"/>
                  <a:gd name="connsiteY49-175894" fmla="*/ 618112 h 2711051"/>
                  <a:gd name="connsiteX50-175895" fmla="*/ 4778496 w 5936218"/>
                  <a:gd name="connsiteY50-175896" fmla="*/ 619216 h 2711051"/>
                  <a:gd name="connsiteX51-175897" fmla="*/ 4786352 w 5936218"/>
                  <a:gd name="connsiteY51-175898" fmla="*/ 618112 h 2711051"/>
                  <a:gd name="connsiteX52-175899" fmla="*/ 4861343 w 5936218"/>
                  <a:gd name="connsiteY52-175900" fmla="*/ 638564 h 2711051"/>
                  <a:gd name="connsiteX53-175901" fmla="*/ 4893158 w 5936218"/>
                  <a:gd name="connsiteY53-175902" fmla="*/ 681741 h 2711051"/>
                  <a:gd name="connsiteX54-175903" fmla="*/ 4888613 w 5936218"/>
                  <a:gd name="connsiteY54-175904" fmla="*/ 763549 h 2711051"/>
                  <a:gd name="connsiteX55-175905" fmla="*/ 4927677 w 5936218"/>
                  <a:gd name="connsiteY55-175906" fmla="*/ 788221 h 2711051"/>
                  <a:gd name="connsiteX56-175907" fmla="*/ 4967605 w 5936218"/>
                  <a:gd name="connsiteY56-175908" fmla="*/ 774912 h 2711051"/>
                  <a:gd name="connsiteX57-175909" fmla="*/ 5038051 w 5936218"/>
                  <a:gd name="connsiteY57-175910" fmla="*/ 768094 h 2711051"/>
                  <a:gd name="connsiteX58-175911" fmla="*/ 5040730 w 5936218"/>
                  <a:gd name="connsiteY58-175912" fmla="*/ 768987 h 2711051"/>
                  <a:gd name="connsiteX59-175913" fmla="*/ 5049958 w 5936218"/>
                  <a:gd name="connsiteY59-175914" fmla="*/ 768094 h 2711051"/>
                  <a:gd name="connsiteX60-175915" fmla="*/ 5114249 w 5936218"/>
                  <a:gd name="connsiteY60-175916" fmla="*/ 789525 h 2711051"/>
                  <a:gd name="connsiteX61-175917" fmla="*/ 5176671 w 5936218"/>
                  <a:gd name="connsiteY61-175918" fmla="*/ 779457 h 2711051"/>
                  <a:gd name="connsiteX62-175919" fmla="*/ 5177801 w 5936218"/>
                  <a:gd name="connsiteY62-175920" fmla="*/ 781195 h 2711051"/>
                  <a:gd name="connsiteX63-175921" fmla="*/ 5188578 w 5936218"/>
                  <a:gd name="connsiteY63-175922" fmla="*/ 779457 h 2711051"/>
                  <a:gd name="connsiteX64-175923" fmla="*/ 5243719 w 5936218"/>
                  <a:gd name="connsiteY64-175924" fmla="*/ 864288 h 2711051"/>
                  <a:gd name="connsiteX65-175925" fmla="*/ 5283477 w 5936218"/>
                  <a:gd name="connsiteY65-175926" fmla="*/ 833996 h 2711051"/>
                  <a:gd name="connsiteX66-175927" fmla="*/ 5258480 w 5936218"/>
                  <a:gd name="connsiteY66-175928" fmla="*/ 768094 h 2711051"/>
                  <a:gd name="connsiteX67-175929" fmla="*/ 5267570 w 5936218"/>
                  <a:gd name="connsiteY67-175930" fmla="*/ 720373 h 2711051"/>
                  <a:gd name="connsiteX68-175931" fmla="*/ 5278896 w 5936218"/>
                  <a:gd name="connsiteY68-175932" fmla="*/ 723422 h 2711051"/>
                  <a:gd name="connsiteX69-175933" fmla="*/ 5279477 w 5936218"/>
                  <a:gd name="connsiteY69-175934" fmla="*/ 720373 h 2711051"/>
                  <a:gd name="connsiteX70-175935" fmla="*/ 5395510 w 5936218"/>
                  <a:gd name="connsiteY70-175936" fmla="*/ 751612 h 2711051"/>
                  <a:gd name="connsiteX71-175937" fmla="*/ 5463001 w 5936218"/>
                  <a:gd name="connsiteY71-175938" fmla="*/ 747642 h 2711051"/>
                  <a:gd name="connsiteX72-175939" fmla="*/ 5464386 w 5936218"/>
                  <a:gd name="connsiteY72-175940" fmla="*/ 748261 h 2711051"/>
                  <a:gd name="connsiteX73-175941" fmla="*/ 5474909 w 5936218"/>
                  <a:gd name="connsiteY73-175942" fmla="*/ 747642 h 2711051"/>
                  <a:gd name="connsiteX74-175943" fmla="*/ 5581715 w 5936218"/>
                  <a:gd name="connsiteY74-175944" fmla="*/ 795364 h 2711051"/>
                  <a:gd name="connsiteX75-175945" fmla="*/ 5633981 w 5936218"/>
                  <a:gd name="connsiteY75-175946" fmla="*/ 838541 h 2711051"/>
                  <a:gd name="connsiteX76-175947" fmla="*/ 5720335 w 5936218"/>
                  <a:gd name="connsiteY76-175948" fmla="*/ 918077 h 2711051"/>
                  <a:gd name="connsiteX77-175949" fmla="*/ 5822595 w 5936218"/>
                  <a:gd name="connsiteY77-175950" fmla="*/ 1015793 h 2711051"/>
                  <a:gd name="connsiteX78-175951" fmla="*/ 5818051 w 5936218"/>
                  <a:gd name="connsiteY78-175952" fmla="*/ 1070332 h 2711051"/>
                  <a:gd name="connsiteX79-175953" fmla="*/ 5825679 w 5936218"/>
                  <a:gd name="connsiteY79-175954" fmla="*/ 1077960 h 2711051"/>
                  <a:gd name="connsiteX80-175955" fmla="*/ 5822051 w 5936218"/>
                  <a:gd name="connsiteY80-175956" fmla="*/ 1027155 h 2711051"/>
                  <a:gd name="connsiteX81-175957" fmla="*/ 5834092 w 5936218"/>
                  <a:gd name="connsiteY81-175958" fmla="*/ 1029028 h 2711051"/>
                  <a:gd name="connsiteX82-175959" fmla="*/ 5833958 w 5936218"/>
                  <a:gd name="connsiteY82-175960" fmla="*/ 1027155 h 2711051"/>
                  <a:gd name="connsiteX83-175961" fmla="*/ 5936219 w 5936218"/>
                  <a:gd name="connsiteY83-175962" fmla="*/ 1043062 h 2711051"/>
                  <a:gd name="connsiteX84-175963" fmla="*/ 5908949 w 5936218"/>
                  <a:gd name="connsiteY84-175964" fmla="*/ 1258947 h 2711051"/>
                  <a:gd name="connsiteX85-175965" fmla="*/ 5893042 w 5936218"/>
                  <a:gd name="connsiteY85-175966" fmla="*/ 1274854 h 2711051"/>
                  <a:gd name="connsiteX86-175967" fmla="*/ 5861227 w 5936218"/>
                  <a:gd name="connsiteY86-175968" fmla="*/ 1274854 h 2711051"/>
                  <a:gd name="connsiteX87-175969" fmla="*/ 5817506 w 5936218"/>
                  <a:gd name="connsiteY87-175970" fmla="*/ 1240767 h 2711051"/>
                  <a:gd name="connsiteX88-175971" fmla="*/ 5767511 w 5936218"/>
                  <a:gd name="connsiteY88-175972" fmla="*/ 1215770 h 2711051"/>
                  <a:gd name="connsiteX89-175973" fmla="*/ 5729132 w 5936218"/>
                  <a:gd name="connsiteY89-175974" fmla="*/ 1167751 h 2711051"/>
                  <a:gd name="connsiteX90-175975" fmla="*/ 5695337 w 5936218"/>
                  <a:gd name="connsiteY90-175976" fmla="*/ 1177138 h 2711051"/>
                  <a:gd name="connsiteX91-175977" fmla="*/ 5693366 w 5936218"/>
                  <a:gd name="connsiteY91-175978" fmla="*/ 1174378 h 2711051"/>
                  <a:gd name="connsiteX92-175979" fmla="*/ 5640799 w 5936218"/>
                  <a:gd name="connsiteY92-175980" fmla="*/ 1133961 h 2711051"/>
                  <a:gd name="connsiteX93-175981" fmla="*/ 5656705 w 5936218"/>
                  <a:gd name="connsiteY93-175982" fmla="*/ 1177138 h 2711051"/>
                  <a:gd name="connsiteX94-175983" fmla="*/ 5586259 w 5936218"/>
                  <a:gd name="connsiteY94-175984" fmla="*/ 1252129 h 2711051"/>
                  <a:gd name="connsiteX95-175985" fmla="*/ 5575676 w 5936218"/>
                  <a:gd name="connsiteY95-175986" fmla="*/ 1251121 h 2711051"/>
                  <a:gd name="connsiteX96-175987" fmla="*/ 5539436 w 5936218"/>
                  <a:gd name="connsiteY96-175988" fmla="*/ 1248804 h 2711051"/>
                  <a:gd name="connsiteX97-175989" fmla="*/ 5593077 w 5936218"/>
                  <a:gd name="connsiteY97-175990" fmla="*/ 1354390 h 2711051"/>
                  <a:gd name="connsiteX98-175991" fmla="*/ 5613529 w 5936218"/>
                  <a:gd name="connsiteY98-175992" fmla="*/ 1413474 h 2711051"/>
                  <a:gd name="connsiteX99-175993" fmla="*/ 5608984 w 5936218"/>
                  <a:gd name="connsiteY99-175994" fmla="*/ 1436199 h 2711051"/>
                  <a:gd name="connsiteX100-175995" fmla="*/ 5597799 w 5936218"/>
                  <a:gd name="connsiteY100-175996" fmla="*/ 1432590 h 2711051"/>
                  <a:gd name="connsiteX101-175997" fmla="*/ 5534271 w 5936218"/>
                  <a:gd name="connsiteY101-175998" fmla="*/ 1415939 h 2711051"/>
                  <a:gd name="connsiteX102-175999" fmla="*/ 5436277 w 5936218"/>
                  <a:gd name="connsiteY102-176000" fmla="*/ 1472558 h 2711051"/>
                  <a:gd name="connsiteX103-176001" fmla="*/ 5397645 w 5936218"/>
                  <a:gd name="connsiteY103-176002" fmla="*/ 1483921 h 2711051"/>
                  <a:gd name="connsiteX104-176003" fmla="*/ 5345378 w 5936218"/>
                  <a:gd name="connsiteY104-176004" fmla="*/ 1538460 h 2711051"/>
                  <a:gd name="connsiteX105-176005" fmla="*/ 5290839 w 5936218"/>
                  <a:gd name="connsiteY105-176006" fmla="*/ 1586181 h 2711051"/>
                  <a:gd name="connsiteX106-176007" fmla="*/ 5274932 w 5936218"/>
                  <a:gd name="connsiteY106-176008" fmla="*/ 1617996 h 2711051"/>
                  <a:gd name="connsiteX107-176009" fmla="*/ 5267238 w 5936218"/>
                  <a:gd name="connsiteY107-176010" fmla="*/ 1609569 h 2711051"/>
                  <a:gd name="connsiteX108-176011" fmla="*/ 5263025 w 5936218"/>
                  <a:gd name="connsiteY108-176012" fmla="*/ 1617996 h 2711051"/>
                  <a:gd name="connsiteX109-176013" fmla="*/ 5219538 w 5936218"/>
                  <a:gd name="connsiteY109-176014" fmla="*/ 1570368 h 2711051"/>
                  <a:gd name="connsiteX110-176015" fmla="*/ 5129494 w 5936218"/>
                  <a:gd name="connsiteY110-176016" fmla="*/ 1624813 h 2711051"/>
                  <a:gd name="connsiteX111-176017" fmla="*/ 5126389 w 5936218"/>
                  <a:gd name="connsiteY111-176018" fmla="*/ 1619491 h 2711051"/>
                  <a:gd name="connsiteX112-176019" fmla="*/ 5117587 w 5936218"/>
                  <a:gd name="connsiteY112-176020" fmla="*/ 1624813 h 2711051"/>
                  <a:gd name="connsiteX113-176021" fmla="*/ 5105544 w 5936218"/>
                  <a:gd name="connsiteY113-176022" fmla="*/ 1604167 h 2711051"/>
                  <a:gd name="connsiteX114-176023" fmla="*/ 5074955 w 5936218"/>
                  <a:gd name="connsiteY114-176024" fmla="*/ 1629358 h 2711051"/>
                  <a:gd name="connsiteX115-176025" fmla="*/ 5065718 w 5936218"/>
                  <a:gd name="connsiteY115-176026" fmla="*/ 1627159 h 2711051"/>
                  <a:gd name="connsiteX116-176027" fmla="*/ 5063048 w 5936218"/>
                  <a:gd name="connsiteY116-176028" fmla="*/ 1629358 h 2711051"/>
                  <a:gd name="connsiteX117-176029" fmla="*/ 5026594 w 5936218"/>
                  <a:gd name="connsiteY117-176030" fmla="*/ 1620679 h 2711051"/>
                  <a:gd name="connsiteX118-176031" fmla="*/ 5015871 w 5936218"/>
                  <a:gd name="connsiteY118-176032" fmla="*/ 1665718 h 2711051"/>
                  <a:gd name="connsiteX119-176033" fmla="*/ 4974967 w 5936218"/>
                  <a:gd name="connsiteY119-176034" fmla="*/ 1731619 h 2711051"/>
                  <a:gd name="connsiteX120-176035" fmla="*/ 4974967 w 5936218"/>
                  <a:gd name="connsiteY120-176036" fmla="*/ 1763434 h 2711051"/>
                  <a:gd name="connsiteX121-176037" fmla="*/ 5011326 w 5936218"/>
                  <a:gd name="connsiteY121-176038" fmla="*/ 1877057 h 2711051"/>
                  <a:gd name="connsiteX122-176039" fmla="*/ 4999419 w 5936218"/>
                  <a:gd name="connsiteY122-176040" fmla="*/ 1877057 h 2711051"/>
                  <a:gd name="connsiteX123-176041" fmla="*/ 4974967 w 5936218"/>
                  <a:gd name="connsiteY123-176042" fmla="*/ 1877057 h 2711051"/>
                  <a:gd name="connsiteX124-176043" fmla="*/ 4963605 w 5936218"/>
                  <a:gd name="connsiteY124-176044" fmla="*/ 1929323 h 2711051"/>
                  <a:gd name="connsiteX125-176045" fmla="*/ 4974967 w 5936218"/>
                  <a:gd name="connsiteY125-176046" fmla="*/ 1956593 h 2711051"/>
                  <a:gd name="connsiteX126-176047" fmla="*/ 4909065 w 5936218"/>
                  <a:gd name="connsiteY126-176048" fmla="*/ 1990680 h 2711051"/>
                  <a:gd name="connsiteX127-176049" fmla="*/ 4897703 w 5936218"/>
                  <a:gd name="connsiteY127-176050" fmla="*/ 2058854 h 2711051"/>
                  <a:gd name="connsiteX128-176051" fmla="*/ 4845437 w 5936218"/>
                  <a:gd name="connsiteY128-176052" fmla="*/ 2074761 h 2711051"/>
                  <a:gd name="connsiteX129-176053" fmla="*/ 4834074 w 5936218"/>
                  <a:gd name="connsiteY129-176054" fmla="*/ 2133845 h 2711051"/>
                  <a:gd name="connsiteX130-176055" fmla="*/ 4779535 w 5936218"/>
                  <a:gd name="connsiteY130-176056" fmla="*/ 2192929 h 2711051"/>
                  <a:gd name="connsiteX131-176057" fmla="*/ 4777225 w 5936218"/>
                  <a:gd name="connsiteY131-176058" fmla="*/ 2182533 h 2711051"/>
                  <a:gd name="connsiteX132-176059" fmla="*/ 4767628 w 5936218"/>
                  <a:gd name="connsiteY132-176060" fmla="*/ 2192929 h 2711051"/>
                  <a:gd name="connsiteX133-176061" fmla="*/ 4758538 w 5936218"/>
                  <a:gd name="connsiteY133-176062" fmla="*/ 2152025 h 2711051"/>
                  <a:gd name="connsiteX134-176063" fmla="*/ 4742631 w 5936218"/>
                  <a:gd name="connsiteY134-176064" fmla="*/ 2065671 h 2711051"/>
                  <a:gd name="connsiteX135-176065" fmla="*/ 4715361 w 5936218"/>
                  <a:gd name="connsiteY135-176066" fmla="*/ 1924779 h 2711051"/>
                  <a:gd name="connsiteX136-176067" fmla="*/ 4735813 w 5936218"/>
                  <a:gd name="connsiteY136-176068" fmla="*/ 1833880 h 2711051"/>
                  <a:gd name="connsiteX137-176069" fmla="*/ 4767628 w 5936218"/>
                  <a:gd name="connsiteY137-176070" fmla="*/ 1790703 h 2711051"/>
                  <a:gd name="connsiteX138-176071" fmla="*/ 4767628 w 5936218"/>
                  <a:gd name="connsiteY138-176072" fmla="*/ 1763434 h 2711051"/>
                  <a:gd name="connsiteX139-176073" fmla="*/ 4826712 w 5936218"/>
                  <a:gd name="connsiteY139-176074" fmla="*/ 1747526 h 2711051"/>
                  <a:gd name="connsiteX140-176075" fmla="*/ 4892613 w 5936218"/>
                  <a:gd name="connsiteY140-176076" fmla="*/ 1656628 h 2711051"/>
                  <a:gd name="connsiteX141-176077" fmla="*/ 4956243 w 5936218"/>
                  <a:gd name="connsiteY141-176078" fmla="*/ 1581637 h 2711051"/>
                  <a:gd name="connsiteX142-176079" fmla="*/ 5022143 w 5936218"/>
                  <a:gd name="connsiteY142-176080" fmla="*/ 1522552 h 2711051"/>
                  <a:gd name="connsiteX143-176081" fmla="*/ 5046694 w 5936218"/>
                  <a:gd name="connsiteY143-176082" fmla="*/ 1415425 h 2711051"/>
                  <a:gd name="connsiteX144-176083" fmla="*/ 5015871 w 5936218"/>
                  <a:gd name="connsiteY144-176084" fmla="*/ 1420292 h 2711051"/>
                  <a:gd name="connsiteX145-176085" fmla="*/ 4995419 w 5936218"/>
                  <a:gd name="connsiteY145-176086" fmla="*/ 1483921 h 2711051"/>
                  <a:gd name="connsiteX146-176087" fmla="*/ 4904521 w 5936218"/>
                  <a:gd name="connsiteY146-176088" fmla="*/ 1570274 h 2711051"/>
                  <a:gd name="connsiteX147-176089" fmla="*/ 4901708 w 5936218"/>
                  <a:gd name="connsiteY147-176090" fmla="*/ 1561634 h 2711051"/>
                  <a:gd name="connsiteX148-176091" fmla="*/ 4892613 w 5936218"/>
                  <a:gd name="connsiteY148-176092" fmla="*/ 1570274 h 2711051"/>
                  <a:gd name="connsiteX149-176093" fmla="*/ 4861835 w 5936218"/>
                  <a:gd name="connsiteY149-176094" fmla="*/ 1475740 h 2711051"/>
                  <a:gd name="connsiteX150-176095" fmla="*/ 4779535 w 5936218"/>
                  <a:gd name="connsiteY150-176096" fmla="*/ 1499828 h 2711051"/>
                  <a:gd name="connsiteX151-176097" fmla="*/ 4684091 w 5936218"/>
                  <a:gd name="connsiteY151-176098" fmla="*/ 1624813 h 2711051"/>
                  <a:gd name="connsiteX152-176099" fmla="*/ 4715906 w 5936218"/>
                  <a:gd name="connsiteY152-176100" fmla="*/ 1672535 h 2711051"/>
                  <a:gd name="connsiteX153-176101" fmla="*/ 4636369 w 5936218"/>
                  <a:gd name="connsiteY153-176102" fmla="*/ 1688442 h 2711051"/>
                  <a:gd name="connsiteX154-176103" fmla="*/ 4577285 w 5936218"/>
                  <a:gd name="connsiteY154-176104" fmla="*/ 1692987 h 2711051"/>
                  <a:gd name="connsiteX155-176105" fmla="*/ 4577373 w 5936218"/>
                  <a:gd name="connsiteY155-176106" fmla="*/ 1692065 h 2711051"/>
                  <a:gd name="connsiteX156-176107" fmla="*/ 4565379 w 5936218"/>
                  <a:gd name="connsiteY156-176108" fmla="*/ 1692987 h 2711051"/>
                  <a:gd name="connsiteX157-176109" fmla="*/ 4569923 w 5936218"/>
                  <a:gd name="connsiteY157-176110" fmla="*/ 1645266 h 2711051"/>
                  <a:gd name="connsiteX158-176111" fmla="*/ 4520081 w 5936218"/>
                  <a:gd name="connsiteY158-176112" fmla="*/ 1635680 h 2711051"/>
                  <a:gd name="connsiteX159-176113" fmla="*/ 4475025 w 5936218"/>
                  <a:gd name="connsiteY159-176114" fmla="*/ 1665718 h 2711051"/>
                  <a:gd name="connsiteX160-176115" fmla="*/ 4464394 w 5936218"/>
                  <a:gd name="connsiteY160-176116" fmla="*/ 1664867 h 2711051"/>
                  <a:gd name="connsiteX161-176117" fmla="*/ 4463118 w 5936218"/>
                  <a:gd name="connsiteY161-176118" fmla="*/ 1665718 h 2711051"/>
                  <a:gd name="connsiteX162-176119" fmla="*/ 4357637 w 5936218"/>
                  <a:gd name="connsiteY162-176120" fmla="*/ 1657279 h 2711051"/>
                  <a:gd name="connsiteX163-176121" fmla="*/ 4243233 w 5936218"/>
                  <a:gd name="connsiteY163-176122" fmla="*/ 1677080 h 2711051"/>
                  <a:gd name="connsiteX164-176123" fmla="*/ 4125065 w 5936218"/>
                  <a:gd name="connsiteY164-176124" fmla="*/ 1811155 h 2711051"/>
                  <a:gd name="connsiteX165-176125" fmla="*/ 4106341 w 5936218"/>
                  <a:gd name="connsiteY165-176126" fmla="*/ 1995225 h 2711051"/>
                  <a:gd name="connsiteX166-176127" fmla="*/ 3925089 w 5936218"/>
                  <a:gd name="connsiteY166-176128" fmla="*/ 2629242 h 2711051"/>
                  <a:gd name="connsiteX167-176129" fmla="*/ 3913182 w 5936218"/>
                  <a:gd name="connsiteY167-176130" fmla="*/ 2629242 h 2711051"/>
                  <a:gd name="connsiteX168-176131" fmla="*/ 3904637 w 5936218"/>
                  <a:gd name="connsiteY168-176132" fmla="*/ 2629242 h 2711051"/>
                  <a:gd name="connsiteX169-176133" fmla="*/ 3892729 w 5936218"/>
                  <a:gd name="connsiteY169-176134" fmla="*/ 2629242 h 2711051"/>
                  <a:gd name="connsiteX170-176135" fmla="*/ 3829645 w 5936218"/>
                  <a:gd name="connsiteY170-176136" fmla="*/ 2640605 h 2711051"/>
                  <a:gd name="connsiteX171-176137" fmla="*/ 3822828 w 5936218"/>
                  <a:gd name="connsiteY171-176138" fmla="*/ 2661057 h 2711051"/>
                  <a:gd name="connsiteX172-176139" fmla="*/ 3818283 w 5936218"/>
                  <a:gd name="connsiteY172-176140" fmla="*/ 2651967 h 2711051"/>
                  <a:gd name="connsiteX173-176141" fmla="*/ 3818283 w 5936218"/>
                  <a:gd name="connsiteY173-176142" fmla="*/ 2640241 h 2711051"/>
                  <a:gd name="connsiteX174-176143" fmla="*/ 3849553 w 5936218"/>
                  <a:gd name="connsiteY174-176144" fmla="*/ 2499712 h 2711051"/>
                  <a:gd name="connsiteX175-176145" fmla="*/ 3858814 w 5936218"/>
                  <a:gd name="connsiteY175-176146" fmla="*/ 2501917 h 2711051"/>
                  <a:gd name="connsiteX176-176147" fmla="*/ 3861460 w 5936218"/>
                  <a:gd name="connsiteY176-176148" fmla="*/ 2499712 h 2711051"/>
                  <a:gd name="connsiteX177-176149" fmla="*/ 3898487 w 5936218"/>
                  <a:gd name="connsiteY177-176150" fmla="*/ 2508528 h 2711051"/>
                  <a:gd name="connsiteX178-176151" fmla="*/ 3919999 w 5936218"/>
                  <a:gd name="connsiteY178-176152" fmla="*/ 2463353 h 2711051"/>
                  <a:gd name="connsiteX179-176153" fmla="*/ 3935906 w 5936218"/>
                  <a:gd name="connsiteY179-176154" fmla="*/ 2404268 h 2711051"/>
                  <a:gd name="connsiteX180-176155" fmla="*/ 3947269 w 5936218"/>
                  <a:gd name="connsiteY180-176156" fmla="*/ 2381544 h 2711051"/>
                  <a:gd name="connsiteX181-176157" fmla="*/ 3966292 w 5936218"/>
                  <a:gd name="connsiteY181-176158" fmla="*/ 2337156 h 2711051"/>
                  <a:gd name="connsiteX182-176159" fmla="*/ 3915999 w 5936218"/>
                  <a:gd name="connsiteY182-176160" fmla="*/ 2349729 h 2711051"/>
                  <a:gd name="connsiteX183-176161" fmla="*/ 3888729 w 5936218"/>
                  <a:gd name="connsiteY183-176162" fmla="*/ 2372454 h 2711051"/>
                  <a:gd name="connsiteX184-176163" fmla="*/ 3876822 w 5936218"/>
                  <a:gd name="connsiteY184-176164" fmla="*/ 2372454 h 2711051"/>
                  <a:gd name="connsiteX185-176165" fmla="*/ 3829645 w 5936218"/>
                  <a:gd name="connsiteY185-176166" fmla="*/ 2372454 h 2711051"/>
                  <a:gd name="connsiteX186-176167" fmla="*/ 3817738 w 5936218"/>
                  <a:gd name="connsiteY186-176168" fmla="*/ 2372454 h 2711051"/>
                  <a:gd name="connsiteX187-176169" fmla="*/ 3801831 w 5936218"/>
                  <a:gd name="connsiteY187-176170" fmla="*/ 2317915 h 2711051"/>
                  <a:gd name="connsiteX188-176171" fmla="*/ 3758654 w 5936218"/>
                  <a:gd name="connsiteY188-176172" fmla="*/ 2279283 h 2711051"/>
                  <a:gd name="connsiteX189-176173" fmla="*/ 3692753 w 5936218"/>
                  <a:gd name="connsiteY189-176174" fmla="*/ 2263376 h 2711051"/>
                  <a:gd name="connsiteX190-176175" fmla="*/ 3683663 w 5936218"/>
                  <a:gd name="connsiteY190-176176" fmla="*/ 2204292 h 2711051"/>
                  <a:gd name="connsiteX191-176177" fmla="*/ 3672301 w 5936218"/>
                  <a:gd name="connsiteY191-176178" fmla="*/ 2172477 h 2711051"/>
                  <a:gd name="connsiteX192-176179" fmla="*/ 3656393 w 5936218"/>
                  <a:gd name="connsiteY192-176180" fmla="*/ 2145208 h 2711051"/>
                  <a:gd name="connsiteX193-176181" fmla="*/ 3633669 w 5936218"/>
                  <a:gd name="connsiteY193-176182" fmla="*/ 2086123 h 2711051"/>
                  <a:gd name="connsiteX194-176183" fmla="*/ 3601854 w 5936218"/>
                  <a:gd name="connsiteY194-176184" fmla="*/ 2065671 h 2711051"/>
                  <a:gd name="connsiteX195-176185" fmla="*/ 3545995 w 5936218"/>
                  <a:gd name="connsiteY195-176186" fmla="*/ 2044187 h 2711051"/>
                  <a:gd name="connsiteX196-176187" fmla="*/ 3506955 w 5936218"/>
                  <a:gd name="connsiteY196-176188" fmla="*/ 2049764 h 2711051"/>
                  <a:gd name="connsiteX197-176189" fmla="*/ 3463779 w 5936218"/>
                  <a:gd name="connsiteY197-176190" fmla="*/ 2058854 h 2711051"/>
                  <a:gd name="connsiteX198-176191" fmla="*/ 3431964 w 5936218"/>
                  <a:gd name="connsiteY198-176192" fmla="*/ 2086123 h 2711051"/>
                  <a:gd name="connsiteX199-176193" fmla="*/ 3452416 w 5936218"/>
                  <a:gd name="connsiteY199-176194" fmla="*/ 2102031 h 2711051"/>
                  <a:gd name="connsiteX200-176195" fmla="*/ 3452416 w 5936218"/>
                  <a:gd name="connsiteY200-176196" fmla="*/ 2133845 h 2711051"/>
                  <a:gd name="connsiteX201-176197" fmla="*/ 1811153 w 5936218"/>
                  <a:gd name="connsiteY201-176198" fmla="*/ 1999770 h 2711051"/>
                  <a:gd name="connsiteX202-176199" fmla="*/ 1748069 w 5936218"/>
                  <a:gd name="connsiteY202-176200" fmla="*/ 2038402 h 2711051"/>
                  <a:gd name="connsiteX203-176201" fmla="*/ 1711709 w 5936218"/>
                  <a:gd name="connsiteY203-176202" fmla="*/ 2042947 h 2711051"/>
                  <a:gd name="connsiteX204-176203" fmla="*/ 1711926 w 5936218"/>
                  <a:gd name="connsiteY204-176204" fmla="*/ 2041431 h 2711051"/>
                  <a:gd name="connsiteX205-176205" fmla="*/ 1699803 w 5936218"/>
                  <a:gd name="connsiteY205-176206" fmla="*/ 2042947 h 2711051"/>
                  <a:gd name="connsiteX206-176207" fmla="*/ 1704347 w 5936218"/>
                  <a:gd name="connsiteY206-176208" fmla="*/ 2011132 h 2711051"/>
                  <a:gd name="connsiteX207-176209" fmla="*/ 1662460 w 5936218"/>
                  <a:gd name="connsiteY207-176210" fmla="*/ 1993181 h 2711051"/>
                  <a:gd name="connsiteX208-176211" fmla="*/ 1629901 w 5936218"/>
                  <a:gd name="connsiteY208-176212" fmla="*/ 2006587 h 2711051"/>
                  <a:gd name="connsiteX209-176213" fmla="*/ 1629300 w 5936218"/>
                  <a:gd name="connsiteY209-176214" fmla="*/ 2001932 h 2711051"/>
                  <a:gd name="connsiteX210-176215" fmla="*/ 1617994 w 5936218"/>
                  <a:gd name="connsiteY210-176216" fmla="*/ 2006587 h 2711051"/>
                  <a:gd name="connsiteX211-176217" fmla="*/ 1608904 w 5936218"/>
                  <a:gd name="connsiteY211-176218" fmla="*/ 1936141 h 2711051"/>
                  <a:gd name="connsiteX212-176219" fmla="*/ 1552684 w 5936218"/>
                  <a:gd name="connsiteY212-176220" fmla="*/ 1926448 h 2711051"/>
                  <a:gd name="connsiteX213-176221" fmla="*/ 1518550 w 5936218"/>
                  <a:gd name="connsiteY213-176222" fmla="*/ 1952048 h 2711051"/>
                  <a:gd name="connsiteX214-176223" fmla="*/ 1425379 w 5936218"/>
                  <a:gd name="connsiteY214-176224" fmla="*/ 1972500 h 2711051"/>
                  <a:gd name="connsiteX215-176225" fmla="*/ 1409472 w 5936218"/>
                  <a:gd name="connsiteY215-176226" fmla="*/ 1990680 h 2711051"/>
                  <a:gd name="connsiteX216-176227" fmla="*/ 1270852 w 5936218"/>
                  <a:gd name="connsiteY216-176228" fmla="*/ 2011132 h 2711051"/>
                  <a:gd name="connsiteX217-176229" fmla="*/ 1254945 w 5936218"/>
                  <a:gd name="connsiteY217-176230" fmla="*/ 2031584 h 2711051"/>
                  <a:gd name="connsiteX218-176231" fmla="*/ 1282214 w 5936218"/>
                  <a:gd name="connsiteY218-176232" fmla="*/ 2074761 h 2711051"/>
                  <a:gd name="connsiteX219-176233" fmla="*/ 1243582 w 5936218"/>
                  <a:gd name="connsiteY219-176234" fmla="*/ 2090668 h 2711051"/>
                  <a:gd name="connsiteX220-176235" fmla="*/ 1254945 w 5936218"/>
                  <a:gd name="connsiteY220-176236" fmla="*/ 2108848 h 2711051"/>
                  <a:gd name="connsiteX221-176237" fmla="*/ 1216313 w 5936218"/>
                  <a:gd name="connsiteY221-176238" fmla="*/ 2133845 h 2711051"/>
                  <a:gd name="connsiteX222-176239" fmla="*/ 1275397 w 5936218"/>
                  <a:gd name="connsiteY222-176240" fmla="*/ 2177022 h 2711051"/>
                  <a:gd name="connsiteX223-176241" fmla="*/ 1270852 w 5936218"/>
                  <a:gd name="connsiteY223-176242" fmla="*/ 2204292 h 2711051"/>
                  <a:gd name="connsiteX224-176243" fmla="*/ 1259108 w 5936218"/>
                  <a:gd name="connsiteY224-176244" fmla="*/ 2203313 h 2711051"/>
                  <a:gd name="connsiteX225-176245" fmla="*/ 1258945 w 5936218"/>
                  <a:gd name="connsiteY225-176246" fmla="*/ 2204292 h 2711051"/>
                  <a:gd name="connsiteX226-176247" fmla="*/ 1215644 w 5936218"/>
                  <a:gd name="connsiteY226-176248" fmla="*/ 2200683 h 2711051"/>
                  <a:gd name="connsiteX227-176249" fmla="*/ 1204950 w 5936218"/>
                  <a:gd name="connsiteY227-176250" fmla="*/ 2215654 h 2711051"/>
                  <a:gd name="connsiteX228-176251" fmla="*/ 1196495 w 5936218"/>
                  <a:gd name="connsiteY228-176252" fmla="*/ 2210822 h 2711051"/>
                  <a:gd name="connsiteX229-176253" fmla="*/ 1193043 w 5936218"/>
                  <a:gd name="connsiteY229-176254" fmla="*/ 2215654 h 2711051"/>
                  <a:gd name="connsiteX230-176255" fmla="*/ 1145322 w 5936218"/>
                  <a:gd name="connsiteY230-176256" fmla="*/ 2188384 h 2711051"/>
                  <a:gd name="connsiteX231-176257" fmla="*/ 1098145 w 5936218"/>
                  <a:gd name="connsiteY231-176258" fmla="*/ 2188384 h 2711051"/>
                  <a:gd name="connsiteX232-176259" fmla="*/ 1061785 w 5936218"/>
                  <a:gd name="connsiteY232-176260" fmla="*/ 2215654 h 2711051"/>
                  <a:gd name="connsiteX233-176261" fmla="*/ 1055322 w 5936218"/>
                  <a:gd name="connsiteY233-176262" fmla="*/ 2211571 h 2711051"/>
                  <a:gd name="connsiteX234-176263" fmla="*/ 1049878 w 5936218"/>
                  <a:gd name="connsiteY234-176264" fmla="*/ 2215654 h 2711051"/>
                  <a:gd name="connsiteX235-176265" fmla="*/ 1006701 w 5936218"/>
                  <a:gd name="connsiteY235-176266" fmla="*/ 2188384 h 2711051"/>
                  <a:gd name="connsiteX236-176267" fmla="*/ 924893 w 5936218"/>
                  <a:gd name="connsiteY236-176268" fmla="*/ 2152025 h 2711051"/>
                  <a:gd name="connsiteX237-176269" fmla="*/ 877716 w 5936218"/>
                  <a:gd name="connsiteY237-176270" fmla="*/ 2152025 h 2711051"/>
                  <a:gd name="connsiteX238-176271" fmla="*/ 802724 w 5936218"/>
                  <a:gd name="connsiteY238-176272" fmla="*/ 2215654 h 2711051"/>
                  <a:gd name="connsiteX239-176273" fmla="*/ 798179 w 5936218"/>
                  <a:gd name="connsiteY239-176274" fmla="*/ 2258831 h 2711051"/>
                  <a:gd name="connsiteX240-176275" fmla="*/ 787406 w 5936218"/>
                  <a:gd name="connsiteY240-176276" fmla="*/ 2248058 h 2711051"/>
                  <a:gd name="connsiteX241-176277" fmla="*/ 786272 w 5936218"/>
                  <a:gd name="connsiteY241-176278" fmla="*/ 2258831 h 2711051"/>
                  <a:gd name="connsiteX242-176279" fmla="*/ 756063 w 5936218"/>
                  <a:gd name="connsiteY242-176280" fmla="*/ 2228621 h 2711051"/>
                  <a:gd name="connsiteX243-176281" fmla="*/ 732278 w 5936218"/>
                  <a:gd name="connsiteY243-176282" fmla="*/ 2286100 h 2711051"/>
                  <a:gd name="connsiteX244-176283" fmla="*/ 743640 w 5936218"/>
                  <a:gd name="connsiteY244-176284" fmla="*/ 2295190 h 2711051"/>
                  <a:gd name="connsiteX245-176285" fmla="*/ 723188 w 5936218"/>
                  <a:gd name="connsiteY245-176286" fmla="*/ 2338367 h 2711051"/>
                  <a:gd name="connsiteX246-176287" fmla="*/ 747026 w 5936218"/>
                  <a:gd name="connsiteY246-176288" fmla="*/ 2375208 h 2711051"/>
                  <a:gd name="connsiteX247-176289" fmla="*/ 763548 w 5936218"/>
                  <a:gd name="connsiteY247-176290" fmla="*/ 2372454 h 2711051"/>
                  <a:gd name="connsiteX248-176291" fmla="*/ 764871 w 5936218"/>
                  <a:gd name="connsiteY248-176292" fmla="*/ 2374218 h 2711051"/>
                  <a:gd name="connsiteX249-176293" fmla="*/ 775455 w 5936218"/>
                  <a:gd name="connsiteY249-176294" fmla="*/ 2372454 h 2711051"/>
                  <a:gd name="connsiteX250-176295" fmla="*/ 802724 w 5936218"/>
                  <a:gd name="connsiteY250-176296" fmla="*/ 2408813 h 2711051"/>
                  <a:gd name="connsiteX251-176297" fmla="*/ 798179 w 5936218"/>
                  <a:gd name="connsiteY251-176298" fmla="*/ 2436083 h 2711051"/>
                  <a:gd name="connsiteX252-176299" fmla="*/ 818632 w 5936218"/>
                  <a:gd name="connsiteY252-176300" fmla="*/ 2447445 h 2711051"/>
                  <a:gd name="connsiteX253-176301" fmla="*/ 802724 w 5936218"/>
                  <a:gd name="connsiteY253-176302" fmla="*/ 2479260 h 2711051"/>
                  <a:gd name="connsiteX254-176303" fmla="*/ 766365 w 5936218"/>
                  <a:gd name="connsiteY254-176304" fmla="*/ 2483805 h 2711051"/>
                  <a:gd name="connsiteX255-176305" fmla="*/ 727733 w 5936218"/>
                  <a:gd name="connsiteY255-176306" fmla="*/ 2542889 h 2711051"/>
                  <a:gd name="connsiteX256-176307" fmla="*/ 759548 w 5936218"/>
                  <a:gd name="connsiteY256-176308" fmla="*/ 2586066 h 2711051"/>
                  <a:gd name="connsiteX257-176309" fmla="*/ 759548 w 5936218"/>
                  <a:gd name="connsiteY257-176310" fmla="*/ 2624697 h 2711051"/>
                  <a:gd name="connsiteX258-176311" fmla="*/ 798179 w 5936218"/>
                  <a:gd name="connsiteY258-176312" fmla="*/ 2683782 h 2711051"/>
                  <a:gd name="connsiteX259-176313" fmla="*/ 775455 w 5936218"/>
                  <a:gd name="connsiteY259-176314" fmla="*/ 2699689 h 2711051"/>
                  <a:gd name="connsiteX260-176315" fmla="*/ 770910 w 5936218"/>
                  <a:gd name="connsiteY260-176316" fmla="*/ 2711051 h 2711051"/>
                  <a:gd name="connsiteX261-176317" fmla="*/ 759003 w 5936218"/>
                  <a:gd name="connsiteY261-176318" fmla="*/ 2711051 h 2711051"/>
                  <a:gd name="connsiteX262-176319" fmla="*/ 755003 w 5936218"/>
                  <a:gd name="connsiteY262-176320" fmla="*/ 2711051 h 2711051"/>
                  <a:gd name="connsiteX263-176321" fmla="*/ 743096 w 5936218"/>
                  <a:gd name="connsiteY263-176322" fmla="*/ 2711051 h 2711051"/>
                  <a:gd name="connsiteX264-176323" fmla="*/ 715826 w 5936218"/>
                  <a:gd name="connsiteY264-176324" fmla="*/ 2676964 h 2711051"/>
                  <a:gd name="connsiteX265-176325" fmla="*/ 704464 w 5936218"/>
                  <a:gd name="connsiteY265-176326" fmla="*/ 2676964 h 2711051"/>
                  <a:gd name="connsiteX266-176327" fmla="*/ 684012 w 5936218"/>
                  <a:gd name="connsiteY266-176328" fmla="*/ 2667874 h 2711051"/>
                  <a:gd name="connsiteX267-176329" fmla="*/ 672649 w 5936218"/>
                  <a:gd name="connsiteY267-176330" fmla="*/ 2645150 h 2711051"/>
                  <a:gd name="connsiteX268-176331" fmla="*/ 645222 w 5936218"/>
                  <a:gd name="connsiteY268-176332" fmla="*/ 2637313 h 2711051"/>
                  <a:gd name="connsiteX269-176333" fmla="*/ 625472 w 5936218"/>
                  <a:gd name="connsiteY269-176334" fmla="*/ 2640605 h 2711051"/>
                  <a:gd name="connsiteX270-176335" fmla="*/ 623771 w 5936218"/>
                  <a:gd name="connsiteY270-176336" fmla="*/ 2638904 h 2711051"/>
                  <a:gd name="connsiteX271-176337" fmla="*/ 613565 w 5936218"/>
                  <a:gd name="connsiteY271-176338" fmla="*/ 2640605 h 2711051"/>
                  <a:gd name="connsiteX272-176339" fmla="*/ 609020 w 5936218"/>
                  <a:gd name="connsiteY272-176340" fmla="*/ 2636060 h 2711051"/>
                  <a:gd name="connsiteX273-176341" fmla="*/ 559026 w 5936218"/>
                  <a:gd name="connsiteY273-176342" fmla="*/ 2608790 h 2711051"/>
                  <a:gd name="connsiteX274-176343" fmla="*/ 506760 w 5936218"/>
                  <a:gd name="connsiteY274-176344" fmla="*/ 2601973 h 2711051"/>
                  <a:gd name="connsiteX275-176345" fmla="*/ 483280 w 5936218"/>
                  <a:gd name="connsiteY275-176346" fmla="*/ 2595264 h 2711051"/>
                  <a:gd name="connsiteX276-176347" fmla="*/ 480035 w 5936218"/>
                  <a:gd name="connsiteY276-176348" fmla="*/ 2597428 h 2711051"/>
                  <a:gd name="connsiteX277-176349" fmla="*/ 475042 w 5936218"/>
                  <a:gd name="connsiteY277-176350" fmla="*/ 2592910 h 2711051"/>
                  <a:gd name="connsiteX278-176351" fmla="*/ 474945 w 5936218"/>
                  <a:gd name="connsiteY278-176352" fmla="*/ 2592883 h 2711051"/>
                  <a:gd name="connsiteX279-176353" fmla="*/ 468128 w 5936218"/>
                  <a:gd name="connsiteY279-176354" fmla="*/ 2597428 h 2711051"/>
                  <a:gd name="connsiteX280-176355" fmla="*/ 420406 w 5936218"/>
                  <a:gd name="connsiteY280-176356" fmla="*/ 2554251 h 2711051"/>
                  <a:gd name="connsiteX281-176357" fmla="*/ 381774 w 5936218"/>
                  <a:gd name="connsiteY281-176358" fmla="*/ 2538344 h 2711051"/>
                  <a:gd name="connsiteX282-176359" fmla="*/ 349960 w 5936218"/>
                  <a:gd name="connsiteY282-176360" fmla="*/ 2506529 h 2711051"/>
                  <a:gd name="connsiteX283-176361" fmla="*/ 377229 w 5936218"/>
                  <a:gd name="connsiteY283-176362" fmla="*/ 2499712 h 2711051"/>
                  <a:gd name="connsiteX284-176363" fmla="*/ 404499 w 5936218"/>
                  <a:gd name="connsiteY284-176364" fmla="*/ 2451990 h 2711051"/>
                  <a:gd name="connsiteX285-176365" fmla="*/ 388591 w 5936218"/>
                  <a:gd name="connsiteY285-176366" fmla="*/ 2436083 h 2711051"/>
                  <a:gd name="connsiteX286-176367" fmla="*/ 440858 w 5936218"/>
                  <a:gd name="connsiteY286-176368" fmla="*/ 2408813 h 2711051"/>
                  <a:gd name="connsiteX287-176369" fmla="*/ 440858 w 5936218"/>
                  <a:gd name="connsiteY287-176370" fmla="*/ 2405757 h 2711051"/>
                  <a:gd name="connsiteX288-176371" fmla="*/ 416406 w 5936218"/>
                  <a:gd name="connsiteY288-176372" fmla="*/ 2408813 h 2711051"/>
                  <a:gd name="connsiteX289-176373" fmla="*/ 416406 w 5936218"/>
                  <a:gd name="connsiteY289-176374" fmla="*/ 2407325 h 2711051"/>
                  <a:gd name="connsiteX290-176375" fmla="*/ 404499 w 5936218"/>
                  <a:gd name="connsiteY290-176376" fmla="*/ 2408813 h 2711051"/>
                  <a:gd name="connsiteX291-176377" fmla="*/ 404499 w 5936218"/>
                  <a:gd name="connsiteY291-176378" fmla="*/ 2388361 h 2711051"/>
                  <a:gd name="connsiteX292-176379" fmla="*/ 424951 w 5936218"/>
                  <a:gd name="connsiteY292-176380" fmla="*/ 2372454 h 2711051"/>
                  <a:gd name="connsiteX293-176381" fmla="*/ 463583 w 5936218"/>
                  <a:gd name="connsiteY293-176382" fmla="*/ 2365637 h 2711051"/>
                  <a:gd name="connsiteX294-176383" fmla="*/ 468128 w 5936218"/>
                  <a:gd name="connsiteY294-176384" fmla="*/ 2349729 h 2711051"/>
                  <a:gd name="connsiteX295-176385" fmla="*/ 456765 w 5936218"/>
                  <a:gd name="connsiteY295-176386" fmla="*/ 2317915 h 2711051"/>
                  <a:gd name="connsiteX296-176387" fmla="*/ 474945 w 5936218"/>
                  <a:gd name="connsiteY296-176388" fmla="*/ 2290645 h 2711051"/>
                  <a:gd name="connsiteX297-176389" fmla="*/ 474945 w 5936218"/>
                  <a:gd name="connsiteY297-176390" fmla="*/ 2270193 h 2711051"/>
                  <a:gd name="connsiteX298-176391" fmla="*/ 420406 w 5936218"/>
                  <a:gd name="connsiteY298-176392" fmla="*/ 2252013 h 2711051"/>
                  <a:gd name="connsiteX299-176393" fmla="*/ 409588 w 5936218"/>
                  <a:gd name="connsiteY299-176394" fmla="*/ 2252013 h 2711051"/>
                  <a:gd name="connsiteX300-176395" fmla="*/ 397681 w 5936218"/>
                  <a:gd name="connsiteY300-176396" fmla="*/ 2252013 h 2711051"/>
                  <a:gd name="connsiteX301-176397" fmla="*/ 379485 w 5936218"/>
                  <a:gd name="connsiteY301-176398" fmla="*/ 2229774 h 2711051"/>
                  <a:gd name="connsiteX302-176399" fmla="*/ 357322 w 5936218"/>
                  <a:gd name="connsiteY302-176400" fmla="*/ 2236106 h 2711051"/>
                  <a:gd name="connsiteX303-176401" fmla="*/ 352842 w 5936218"/>
                  <a:gd name="connsiteY303-176402" fmla="*/ 2233984 h 2711051"/>
                  <a:gd name="connsiteX304-176403" fmla="*/ 345415 w 5936218"/>
                  <a:gd name="connsiteY304-176404" fmla="*/ 2236106 h 2711051"/>
                  <a:gd name="connsiteX305-176405" fmla="*/ 302238 w 5936218"/>
                  <a:gd name="connsiteY305-176406" fmla="*/ 2215654 h 2711051"/>
                  <a:gd name="connsiteX306-176407" fmla="*/ 302238 w 5936218"/>
                  <a:gd name="connsiteY306-176408" fmla="*/ 2204292 h 2711051"/>
                  <a:gd name="connsiteX307-176409" fmla="*/ 286331 w 5936218"/>
                  <a:gd name="connsiteY307-176410" fmla="*/ 2177022 h 2711051"/>
                  <a:gd name="connsiteX308-176411" fmla="*/ 270968 w 5936218"/>
                  <a:gd name="connsiteY308-176412" fmla="*/ 2177022 h 2711051"/>
                  <a:gd name="connsiteX309-176413" fmla="*/ 259061 w 5936218"/>
                  <a:gd name="connsiteY309-176414" fmla="*/ 2177022 h 2711051"/>
                  <a:gd name="connsiteX310-176415" fmla="*/ 254516 w 5936218"/>
                  <a:gd name="connsiteY310-176416" fmla="*/ 2161115 h 2711051"/>
                  <a:gd name="connsiteX311-176417" fmla="*/ 263606 w 5936218"/>
                  <a:gd name="connsiteY311-176418" fmla="*/ 2145208 h 2711051"/>
                  <a:gd name="connsiteX312-176419" fmla="*/ 243991 w 5936218"/>
                  <a:gd name="connsiteY312-176420" fmla="*/ 2114695 h 2711051"/>
                  <a:gd name="connsiteX313-176421" fmla="*/ 216429 w 5936218"/>
                  <a:gd name="connsiteY313-176422" fmla="*/ 2117938 h 2711051"/>
                  <a:gd name="connsiteX314-176423" fmla="*/ 212956 w 5936218"/>
                  <a:gd name="connsiteY314-176424" fmla="*/ 2116946 h 2711051"/>
                  <a:gd name="connsiteX315-176425" fmla="*/ 204522 w 5936218"/>
                  <a:gd name="connsiteY315-176426" fmla="*/ 2117938 h 2711051"/>
                  <a:gd name="connsiteX316-176427" fmla="*/ 199623 w 5936218"/>
                  <a:gd name="connsiteY316-176428" fmla="*/ 2116538 h 2711051"/>
                  <a:gd name="connsiteX317-176429" fmla="*/ 195977 w 5936218"/>
                  <a:gd name="connsiteY317-176430" fmla="*/ 2129300 h 2711051"/>
                  <a:gd name="connsiteX318-176431" fmla="*/ 184968 w 5936218"/>
                  <a:gd name="connsiteY318-176432" fmla="*/ 2126155 h 2711051"/>
                  <a:gd name="connsiteX319-176433" fmla="*/ 184070 w 5936218"/>
                  <a:gd name="connsiteY319-176434" fmla="*/ 2129300 h 2711051"/>
                  <a:gd name="connsiteX320-176435" fmla="*/ 168163 w 5936218"/>
                  <a:gd name="connsiteY320-176436" fmla="*/ 2124765 h 2711051"/>
                  <a:gd name="connsiteX321-176437" fmla="*/ 156800 w 5936218"/>
                  <a:gd name="connsiteY321-176438" fmla="*/ 2086123 h 2711051"/>
                  <a:gd name="connsiteX322-176439" fmla="*/ 152255 w 5936218"/>
                  <a:gd name="connsiteY322-176440" fmla="*/ 2070216 h 2711051"/>
                  <a:gd name="connsiteX323-176441" fmla="*/ 156800 w 5936218"/>
                  <a:gd name="connsiteY323-176442" fmla="*/ 2065671 h 2711051"/>
                  <a:gd name="connsiteX324-176443" fmla="*/ 168707 w 5936218"/>
                  <a:gd name="connsiteY324-176444" fmla="*/ 2065671 h 2711051"/>
                  <a:gd name="connsiteX325-176445" fmla="*/ 188615 w 5936218"/>
                  <a:gd name="connsiteY325-176446" fmla="*/ 2065671 h 2711051"/>
                  <a:gd name="connsiteX326-176447" fmla="*/ 199977 w 5936218"/>
                  <a:gd name="connsiteY326-176448" fmla="*/ 2054309 h 2711051"/>
                  <a:gd name="connsiteX327-176449" fmla="*/ 188615 w 5936218"/>
                  <a:gd name="connsiteY327-176450" fmla="*/ 2031584 h 2711051"/>
                  <a:gd name="connsiteX328-176451" fmla="*/ 168163 w 5936218"/>
                  <a:gd name="connsiteY328-176452" fmla="*/ 2022495 h 2711051"/>
                  <a:gd name="connsiteX329-176453" fmla="*/ 168163 w 5936218"/>
                  <a:gd name="connsiteY329-176454" fmla="*/ 2015677 h 2711051"/>
                  <a:gd name="connsiteX330-176455" fmla="*/ 152255 w 5936218"/>
                  <a:gd name="connsiteY330-176456" fmla="*/ 1999770 h 2711051"/>
                  <a:gd name="connsiteX331-176457" fmla="*/ 129531 w 5936218"/>
                  <a:gd name="connsiteY331-176458" fmla="*/ 1963410 h 2711051"/>
                  <a:gd name="connsiteX332-176459" fmla="*/ 140893 w 5936218"/>
                  <a:gd name="connsiteY332-176460" fmla="*/ 1940686 h 2711051"/>
                  <a:gd name="connsiteX333-176461" fmla="*/ 136348 w 5936218"/>
                  <a:gd name="connsiteY333-176462" fmla="*/ 1913416 h 2711051"/>
                  <a:gd name="connsiteX334-176463" fmla="*/ 103789 w 5936218"/>
                  <a:gd name="connsiteY334-176464" fmla="*/ 1900009 h 2711051"/>
                  <a:gd name="connsiteX335-176465" fmla="*/ 93716 w 5936218"/>
                  <a:gd name="connsiteY335-176466" fmla="*/ 1904326 h 2711051"/>
                  <a:gd name="connsiteX336-176467" fmla="*/ 91868 w 5936218"/>
                  <a:gd name="connsiteY336-176468" fmla="*/ 1900015 h 2711051"/>
                  <a:gd name="connsiteX337-176469" fmla="*/ 81809 w 5936218"/>
                  <a:gd name="connsiteY337-176470" fmla="*/ 1904326 h 2711051"/>
                  <a:gd name="connsiteX338-176471" fmla="*/ 74992 w 5936218"/>
                  <a:gd name="connsiteY338-176472" fmla="*/ 1888419 h 2711051"/>
                  <a:gd name="connsiteX339-176473" fmla="*/ 34087 w 5936218"/>
                  <a:gd name="connsiteY339-176474" fmla="*/ 1877057 h 2711051"/>
                  <a:gd name="connsiteX340-176475" fmla="*/ 22725 w 5936218"/>
                  <a:gd name="connsiteY340-176476" fmla="*/ 1833880 h 2711051"/>
                  <a:gd name="connsiteX341-176477" fmla="*/ 22725 w 5936218"/>
                  <a:gd name="connsiteY341-176478" fmla="*/ 1802065 h 2711051"/>
                  <a:gd name="connsiteX342-176479" fmla="*/ 0 w 5936218"/>
                  <a:gd name="connsiteY342-176480" fmla="*/ 1786158 h 2711051"/>
                  <a:gd name="connsiteX343-176481" fmla="*/ 15907 w 5936218"/>
                  <a:gd name="connsiteY343-176482" fmla="*/ 1763434 h 2711051"/>
                  <a:gd name="connsiteX344-176483" fmla="*/ 6818 w 5936218"/>
                  <a:gd name="connsiteY344-176484" fmla="*/ 1699805 h 2711051"/>
                  <a:gd name="connsiteX345-176485" fmla="*/ 34087 w 5936218"/>
                  <a:gd name="connsiteY345-176486" fmla="*/ 1656628 h 2711051"/>
                  <a:gd name="connsiteX346-176487" fmla="*/ 27270 w 5936218"/>
                  <a:gd name="connsiteY346-176488" fmla="*/ 1645266 h 2711051"/>
                  <a:gd name="connsiteX347-176489" fmla="*/ 70447 w 5936218"/>
                  <a:gd name="connsiteY347-176490" fmla="*/ 1606634 h 2711051"/>
                  <a:gd name="connsiteX348-176491" fmla="*/ 27270 w 5936218"/>
                  <a:gd name="connsiteY348-176492" fmla="*/ 1570274 h 2711051"/>
                  <a:gd name="connsiteX349-176493" fmla="*/ 109078 w 5936218"/>
                  <a:gd name="connsiteY349-176494" fmla="*/ 1472558 h 2711051"/>
                  <a:gd name="connsiteX350-176495" fmla="*/ 145438 w 5936218"/>
                  <a:gd name="connsiteY350-176496" fmla="*/ 1429381 h 2711051"/>
                  <a:gd name="connsiteX351-176497" fmla="*/ 156800 w 5936218"/>
                  <a:gd name="connsiteY351-176498" fmla="*/ 1386205 h 2711051"/>
                  <a:gd name="connsiteX352-176499" fmla="*/ 102261 w 5936218"/>
                  <a:gd name="connsiteY352-176500" fmla="*/ 1333938 h 2711051"/>
                  <a:gd name="connsiteX353-176501" fmla="*/ 118168 w 5936218"/>
                  <a:gd name="connsiteY353-176502" fmla="*/ 1279399 h 2711051"/>
                  <a:gd name="connsiteX354-176503" fmla="*/ 86354 w 5936218"/>
                  <a:gd name="connsiteY354-176504" fmla="*/ 1215770 h 2711051"/>
                  <a:gd name="connsiteX355-176505" fmla="*/ 109078 w 5936218"/>
                  <a:gd name="connsiteY355-176506" fmla="*/ 1140778 h 2711051"/>
                  <a:gd name="connsiteX356-176507" fmla="*/ 70447 w 5936218"/>
                  <a:gd name="connsiteY356-176508" fmla="*/ 1038517 h 2711051"/>
                  <a:gd name="connsiteX357-176509" fmla="*/ 102261 w 5936218"/>
                  <a:gd name="connsiteY357-176510" fmla="*/ 968071 h 2711051"/>
                  <a:gd name="connsiteX358-176511" fmla="*/ 43177 w 5936218"/>
                  <a:gd name="connsiteY358-176512" fmla="*/ 902170 h 2711051"/>
                  <a:gd name="connsiteX359-176513" fmla="*/ 49994 w 5936218"/>
                  <a:gd name="connsiteY359-176514" fmla="*/ 827178 h 2711051"/>
                  <a:gd name="connsiteX360-176515" fmla="*/ 81809 w 5936218"/>
                  <a:gd name="connsiteY360-176516" fmla="*/ 822633 h 2711051"/>
                  <a:gd name="connsiteX361-176517" fmla="*/ 145438 w 5936218"/>
                  <a:gd name="connsiteY361-176518" fmla="*/ 779457 h 2711051"/>
                  <a:gd name="connsiteX362-176519" fmla="*/ 184070 w 5936218"/>
                  <a:gd name="connsiteY362-176520" fmla="*/ 740825 h 2711051"/>
                  <a:gd name="connsiteX363-176521" fmla="*/ 189699 w 5936218"/>
                  <a:gd name="connsiteY363-176522" fmla="*/ 747103 h 2711051"/>
                  <a:gd name="connsiteX364-176523" fmla="*/ 195977 w 5936218"/>
                  <a:gd name="connsiteY364-176524" fmla="*/ 740825 h 2711051"/>
                  <a:gd name="connsiteX365-176525" fmla="*/ 255061 w 5936218"/>
                  <a:gd name="connsiteY365-176526" fmla="*/ 806726 h 2711051"/>
                  <a:gd name="connsiteX366-176527" fmla="*/ 350504 w 5936218"/>
                  <a:gd name="connsiteY366-176528" fmla="*/ 827178 h 2711051"/>
                  <a:gd name="connsiteX367-176529" fmla="*/ 491397 w 5936218"/>
                  <a:gd name="connsiteY367-176530" fmla="*/ 940802 h 2711051"/>
                  <a:gd name="connsiteX368-176531" fmla="*/ 523211 w 5936218"/>
                  <a:gd name="connsiteY368-176532" fmla="*/ 988523 h 2711051"/>
                  <a:gd name="connsiteX369-176533" fmla="*/ 523211 w 5936218"/>
                  <a:gd name="connsiteY369-176534" fmla="*/ 1047607 h 2711051"/>
                  <a:gd name="connsiteX370-176535" fmla="*/ 486852 w 5936218"/>
                  <a:gd name="connsiteY370-176536" fmla="*/ 1102146 h 2711051"/>
                  <a:gd name="connsiteX371-176537" fmla="*/ 420951 w 5936218"/>
                  <a:gd name="connsiteY371-176538" fmla="*/ 1122599 h 2711051"/>
                  <a:gd name="connsiteX372-176539" fmla="*/ 415909 w 5936218"/>
                  <a:gd name="connsiteY372-176540" fmla="*/ 1120468 h 2711051"/>
                  <a:gd name="connsiteX373-176541" fmla="*/ 409044 w 5936218"/>
                  <a:gd name="connsiteY373-176542" fmla="*/ 1122599 h 2711051"/>
                  <a:gd name="connsiteX374-176543" fmla="*/ 252950 w 5936218"/>
                  <a:gd name="connsiteY374-176544" fmla="*/ 1056643 h 2711051"/>
                  <a:gd name="connsiteX375-176545" fmla="*/ 232336 w 5936218"/>
                  <a:gd name="connsiteY375-176546" fmla="*/ 1063515 h 2711051"/>
                  <a:gd name="connsiteX376-176547" fmla="*/ 291420 w 5936218"/>
                  <a:gd name="connsiteY376-176548" fmla="*/ 1133961 h 2711051"/>
                  <a:gd name="connsiteX377-176549" fmla="*/ 291420 w 5936218"/>
                  <a:gd name="connsiteY377-176550" fmla="*/ 1172593 h 2711051"/>
                  <a:gd name="connsiteX378-176551" fmla="*/ 298238 w 5936218"/>
                  <a:gd name="connsiteY378-176552" fmla="*/ 1258947 h 2711051"/>
                  <a:gd name="connsiteX379-176553" fmla="*/ 345959 w 5936218"/>
                  <a:gd name="connsiteY379-176554" fmla="*/ 1290761 h 2711051"/>
                  <a:gd name="connsiteX380-176555" fmla="*/ 362087 w 5936218"/>
                  <a:gd name="connsiteY380-176556" fmla="*/ 1300169 h 2711051"/>
                  <a:gd name="connsiteX381-176557" fmla="*/ 365867 w 5936218"/>
                  <a:gd name="connsiteY381-176558" fmla="*/ 1268036 h 2711051"/>
                  <a:gd name="connsiteX382-176559" fmla="*/ 345415 w 5936218"/>
                  <a:gd name="connsiteY382-176560" fmla="*/ 1231677 h 2711051"/>
                  <a:gd name="connsiteX383-176561" fmla="*/ 365867 w 5936218"/>
                  <a:gd name="connsiteY383-176562" fmla="*/ 1199862 h 2711051"/>
                  <a:gd name="connsiteX384-176563" fmla="*/ 374560 w 5936218"/>
                  <a:gd name="connsiteY384-176564" fmla="*/ 1204861 h 2711051"/>
                  <a:gd name="connsiteX385-176565" fmla="*/ 377774 w 5936218"/>
                  <a:gd name="connsiteY385-176566" fmla="*/ 1199862 h 2711051"/>
                  <a:gd name="connsiteX386-176567" fmla="*/ 461933 w 5936218"/>
                  <a:gd name="connsiteY386-176568" fmla="*/ 1248254 h 2711051"/>
                  <a:gd name="connsiteX387-176569" fmla="*/ 484035 w 5936218"/>
                  <a:gd name="connsiteY387-176570" fmla="*/ 1231677 h 2711051"/>
                  <a:gd name="connsiteX388-176571" fmla="*/ 463583 w 5936218"/>
                  <a:gd name="connsiteY388-176572" fmla="*/ 1165775 h 2711051"/>
                  <a:gd name="connsiteX389-176573" fmla="*/ 549936 w 5936218"/>
                  <a:gd name="connsiteY389-176574" fmla="*/ 1079422 h 2711051"/>
                  <a:gd name="connsiteX390-176575" fmla="*/ 559742 w 5936218"/>
                  <a:gd name="connsiteY390-176576" fmla="*/ 1081523 h 2711051"/>
                  <a:gd name="connsiteX391-176577" fmla="*/ 561843 w 5936218"/>
                  <a:gd name="connsiteY391-176578" fmla="*/ 1079422 h 2711051"/>
                  <a:gd name="connsiteX392-176579" fmla="*/ 593658 w 5936218"/>
                  <a:gd name="connsiteY392-176580" fmla="*/ 1086239 h 2711051"/>
                  <a:gd name="connsiteX393-176581" fmla="*/ 620945 w 5936218"/>
                  <a:gd name="connsiteY393-176582" fmla="*/ 1110116 h 2711051"/>
                  <a:gd name="connsiteX394-176583" fmla="*/ 640835 w 5936218"/>
                  <a:gd name="connsiteY394-176584" fmla="*/ 1054425 h 2711051"/>
                  <a:gd name="connsiteX395-176585" fmla="*/ 609020 w 5936218"/>
                  <a:gd name="connsiteY395-176586" fmla="*/ 999886 h 2711051"/>
                  <a:gd name="connsiteX396-176587" fmla="*/ 624928 w 5936218"/>
                  <a:gd name="connsiteY396-176588" fmla="*/ 940802 h 2711051"/>
                  <a:gd name="connsiteX397-176589" fmla="*/ 597658 w 5936218"/>
                  <a:gd name="connsiteY397-176590" fmla="*/ 881717 h 2711051"/>
                  <a:gd name="connsiteX398-176591" fmla="*/ 611562 w 5936218"/>
                  <a:gd name="connsiteY398-176592" fmla="*/ 886043 h 2711051"/>
                  <a:gd name="connsiteX399-176593" fmla="*/ 609565 w 5936218"/>
                  <a:gd name="connsiteY399-176594" fmla="*/ 881717 h 2711051"/>
                  <a:gd name="connsiteX400-176595" fmla="*/ 711826 w 5936218"/>
                  <a:gd name="connsiteY400-176596" fmla="*/ 913532 h 2711051"/>
                  <a:gd name="connsiteX401-176597" fmla="*/ 732278 w 5936218"/>
                  <a:gd name="connsiteY401-176598" fmla="*/ 968071 h 2711051"/>
                  <a:gd name="connsiteX402-176599" fmla="*/ 684556 w 5936218"/>
                  <a:gd name="connsiteY402-176600" fmla="*/ 979433 h 2711051"/>
                  <a:gd name="connsiteX403-176601" fmla="*/ 684556 w 5936218"/>
                  <a:gd name="connsiteY403-176602" fmla="*/ 1031700 h 2711051"/>
                  <a:gd name="connsiteX404-176603" fmla="*/ 713309 w 5936218"/>
                  <a:gd name="connsiteY404-176604" fmla="*/ 1060453 h 2711051"/>
                  <a:gd name="connsiteX405-176605" fmla="*/ 763548 w 5936218"/>
                  <a:gd name="connsiteY405-176606" fmla="*/ 1043062 h 2711051"/>
                  <a:gd name="connsiteX406-176607" fmla="*/ 770365 w 5936218"/>
                  <a:gd name="connsiteY406-176608" fmla="*/ 983978 h 2711051"/>
                  <a:gd name="connsiteX407-176609" fmla="*/ 845357 w 5936218"/>
                  <a:gd name="connsiteY407-176610" fmla="*/ 936257 h 2711051"/>
                  <a:gd name="connsiteX408-176611" fmla="*/ 972614 w 5936218"/>
                  <a:gd name="connsiteY408-176612" fmla="*/ 849903 h 2711051"/>
                  <a:gd name="connsiteX409-176613" fmla="*/ 982566 w 5936218"/>
                  <a:gd name="connsiteY409-176614" fmla="*/ 851230 h 2711051"/>
                  <a:gd name="connsiteX410-176615" fmla="*/ 984521 w 5936218"/>
                  <a:gd name="connsiteY410-176616" fmla="*/ 849903 h 2711051"/>
                  <a:gd name="connsiteX411-176617" fmla="*/ 1018608 w 5936218"/>
                  <a:gd name="connsiteY411-176618" fmla="*/ 854448 h 2711051"/>
                  <a:gd name="connsiteX412-176619" fmla="*/ 979977 w 5936218"/>
                  <a:gd name="connsiteY412-176620" fmla="*/ 918077 h 2711051"/>
                  <a:gd name="connsiteX413-176621" fmla="*/ 1012666 w 5936218"/>
                  <a:gd name="connsiteY413-176622" fmla="*/ 923238 h 2711051"/>
                  <a:gd name="connsiteX414-176623" fmla="*/ 1038516 w 5936218"/>
                  <a:gd name="connsiteY414-176624" fmla="*/ 893080 h 2711051"/>
                  <a:gd name="connsiteX415-176625" fmla="*/ 1050423 w 5936218"/>
                  <a:gd name="connsiteY415-176626" fmla="*/ 893080 h 2711051"/>
                  <a:gd name="connsiteX416-176627" fmla="*/ 1108962 w 5936218"/>
                  <a:gd name="connsiteY416-176628" fmla="*/ 893080 h 2711051"/>
                  <a:gd name="connsiteX417-176629" fmla="*/ 1161229 w 5936218"/>
                  <a:gd name="connsiteY417-176630" fmla="*/ 849903 h 2711051"/>
                  <a:gd name="connsiteX418-176631" fmla="*/ 1165711 w 5936218"/>
                  <a:gd name="connsiteY418-176632" fmla="*/ 856037 h 2711051"/>
                  <a:gd name="connsiteX419-176633" fmla="*/ 1173136 w 5936218"/>
                  <a:gd name="connsiteY419-176634" fmla="*/ 849903 h 2711051"/>
                  <a:gd name="connsiteX420-176635" fmla="*/ 1210035 w 5936218"/>
                  <a:gd name="connsiteY420-176636" fmla="*/ 900396 h 2711051"/>
                  <a:gd name="connsiteX421-176637" fmla="*/ 1247583 w 5936218"/>
                  <a:gd name="connsiteY421-176638" fmla="*/ 843086 h 2711051"/>
                  <a:gd name="connsiteX422-176639" fmla="*/ 1211223 w 5936218"/>
                  <a:gd name="connsiteY422-176640" fmla="*/ 784002 h 2711051"/>
                  <a:gd name="connsiteX423-176641" fmla="*/ 1227130 w 5936218"/>
                  <a:gd name="connsiteY423-176642" fmla="*/ 747642 h 2711051"/>
                  <a:gd name="connsiteX424-176643" fmla="*/ 1237665 w 5936218"/>
                  <a:gd name="connsiteY424-176644" fmla="*/ 750780 h 2711051"/>
                  <a:gd name="connsiteX425-176645" fmla="*/ 1239037 w 5936218"/>
                  <a:gd name="connsiteY425-176646" fmla="*/ 747642 h 2711051"/>
                  <a:gd name="connsiteX426-176647" fmla="*/ 1345843 w 5936218"/>
                  <a:gd name="connsiteY426-176648" fmla="*/ 779457 h 2711051"/>
                  <a:gd name="connsiteX427-176649" fmla="*/ 1400382 w 5936218"/>
                  <a:gd name="connsiteY427-176650" fmla="*/ 811271 h 2711051"/>
                  <a:gd name="connsiteX428-176651" fmla="*/ 1519756 w 5936218"/>
                  <a:gd name="connsiteY428-176652" fmla="*/ 917855 h 2711051"/>
                  <a:gd name="connsiteX429-176653" fmla="*/ 1543003 w 5936218"/>
                  <a:gd name="connsiteY429-176654" fmla="*/ 877173 h 2711051"/>
                  <a:gd name="connsiteX430-176655" fmla="*/ 1506643 w 5936218"/>
                  <a:gd name="connsiteY430-176656" fmla="*/ 822633 h 2711051"/>
                  <a:gd name="connsiteX431-176657" fmla="*/ 1506643 w 5936218"/>
                  <a:gd name="connsiteY431-176658" fmla="*/ 799909 h 2711051"/>
                  <a:gd name="connsiteX432-176659" fmla="*/ 1463467 w 5936218"/>
                  <a:gd name="connsiteY432-176660" fmla="*/ 790819 h 2711051"/>
                  <a:gd name="connsiteX433-176661" fmla="*/ 1472556 w 5936218"/>
                  <a:gd name="connsiteY433-176662" fmla="*/ 740825 h 2711051"/>
                  <a:gd name="connsiteX434-176663" fmla="*/ 1452104 w 5936218"/>
                  <a:gd name="connsiteY434-176664" fmla="*/ 654471 h 2711051"/>
                  <a:gd name="connsiteX435-176665" fmla="*/ 1452104 w 5936218"/>
                  <a:gd name="connsiteY435-176666" fmla="*/ 618112 h 2711051"/>
                  <a:gd name="connsiteX436-176667" fmla="*/ 1522551 w 5936218"/>
                  <a:gd name="connsiteY436-176668" fmla="*/ 515851 h 2711051"/>
                  <a:gd name="connsiteX437-176669" fmla="*/ 1543003 w 5936218"/>
                  <a:gd name="connsiteY437-176670" fmla="*/ 402228 h 2711051"/>
                  <a:gd name="connsiteX438-176671" fmla="*/ 1570272 w 5936218"/>
                  <a:gd name="connsiteY438-176672" fmla="*/ 381775 h 2711051"/>
                  <a:gd name="connsiteX439-176673" fmla="*/ 1578688 w 5936218"/>
                  <a:gd name="connsiteY439-176674" fmla="*/ 384394 h 2711051"/>
                  <a:gd name="connsiteX440-176675" fmla="*/ 1582179 w 5936218"/>
                  <a:gd name="connsiteY440-176676" fmla="*/ 381775 h 2711051"/>
                  <a:gd name="connsiteX441-176677" fmla="*/ 1684440 w 5936218"/>
                  <a:gd name="connsiteY441-176678" fmla="*/ 413590 h 2711051"/>
                  <a:gd name="connsiteX442-176679" fmla="*/ 1688985 w 5936218"/>
                  <a:gd name="connsiteY442-176680" fmla="*/ 484036 h 2711051"/>
                  <a:gd name="connsiteX443-176681" fmla="*/ 1652625 w 5936218"/>
                  <a:gd name="connsiteY443-176682" fmla="*/ 574935 h 2711051"/>
                  <a:gd name="connsiteX444-176683" fmla="*/ 1679895 w 5936218"/>
                  <a:gd name="connsiteY444-176684" fmla="*/ 613567 h 2711051"/>
                  <a:gd name="connsiteX445-176685" fmla="*/ 1688985 w 5936218"/>
                  <a:gd name="connsiteY445-176686" fmla="*/ 688558 h 2711051"/>
                  <a:gd name="connsiteX446-176687" fmla="*/ 1679895 w 5936218"/>
                  <a:gd name="connsiteY446-176688" fmla="*/ 833996 h 2711051"/>
                  <a:gd name="connsiteX447-176689" fmla="*/ 1636718 w 5936218"/>
                  <a:gd name="connsiteY447-176690" fmla="*/ 1097602 h 2711051"/>
                  <a:gd name="connsiteX448-176691" fmla="*/ 1662494 w 5936218"/>
                  <a:gd name="connsiteY448-176692" fmla="*/ 1104046 h 2711051"/>
                  <a:gd name="connsiteX0-176693" fmla="*/ 1662494 w 5936218"/>
                  <a:gd name="connsiteY0-176694" fmla="*/ 1104046 h 2711051"/>
                  <a:gd name="connsiteX1-176695" fmla="*/ 3211535 w 5936218"/>
                  <a:gd name="connsiteY1-176696" fmla="*/ 1 h 2711051"/>
                  <a:gd name="connsiteX2-176697" fmla="*/ 3200173 w 5936218"/>
                  <a:gd name="connsiteY2-176698" fmla="*/ 74993 h 2711051"/>
                  <a:gd name="connsiteX3-176699" fmla="*/ 3161541 w 5936218"/>
                  <a:gd name="connsiteY3-176700" fmla="*/ 118170 h 2711051"/>
                  <a:gd name="connsiteX4-176701" fmla="*/ 3066097 w 5936218"/>
                  <a:gd name="connsiteY4-176702" fmla="*/ 193161 h 2711051"/>
                  <a:gd name="connsiteX5-176703" fmla="*/ 3034283 w 5936218"/>
                  <a:gd name="connsiteY5-176704" fmla="*/ 236338 h 2711051"/>
                  <a:gd name="connsiteX6-176705" fmla="*/ 3082005 w 5936218"/>
                  <a:gd name="connsiteY6-176706" fmla="*/ 252245 h 2711051"/>
                  <a:gd name="connsiteX7-176707" fmla="*/ 3129459 w 5936218"/>
                  <a:gd name="connsiteY7-176708" fmla="*/ 279926 h 2711051"/>
                  <a:gd name="connsiteX8-176709" fmla="*/ 3156451 w 5936218"/>
                  <a:gd name="connsiteY8-176710" fmla="*/ 256790 h 2711051"/>
                  <a:gd name="connsiteX9-176711" fmla="*/ 3158460 w 5936218"/>
                  <a:gd name="connsiteY9-176712" fmla="*/ 265274 h 2711051"/>
                  <a:gd name="connsiteX10-176713" fmla="*/ 3168359 w 5936218"/>
                  <a:gd name="connsiteY10-176714" fmla="*/ 256790 h 2711051"/>
                  <a:gd name="connsiteX11-176715" fmla="*/ 3184984 w 5936218"/>
                  <a:gd name="connsiteY11-176716" fmla="*/ 326983 h 2711051"/>
                  <a:gd name="connsiteX12-176717" fmla="*/ 3192811 w 5936218"/>
                  <a:gd name="connsiteY12-176718" fmla="*/ 311329 h 2711051"/>
                  <a:gd name="connsiteX13-176719" fmla="*/ 3251895 w 5936218"/>
                  <a:gd name="connsiteY13-176720" fmla="*/ 290877 h 2711051"/>
                  <a:gd name="connsiteX14-176721" fmla="*/ 3259833 w 5936218"/>
                  <a:gd name="connsiteY14-176722" fmla="*/ 292251 h 2711051"/>
                  <a:gd name="connsiteX15-176723" fmla="*/ 3263802 w 5936218"/>
                  <a:gd name="connsiteY15-176724" fmla="*/ 290877 h 2711051"/>
                  <a:gd name="connsiteX16-176725" fmla="*/ 3381970 w 5936218"/>
                  <a:gd name="connsiteY16-176726" fmla="*/ 311329 h 2711051"/>
                  <a:gd name="connsiteX17-176727" fmla="*/ 3388787 w 5936218"/>
                  <a:gd name="connsiteY17-176728" fmla="*/ 370413 h 2711051"/>
                  <a:gd name="connsiteX18-176729" fmla="*/ 3531529 w 5936218"/>
                  <a:gd name="connsiteY18-176730" fmla="*/ 391404 h 2711051"/>
                  <a:gd name="connsiteX19-176731" fmla="*/ 3538225 w 5936218"/>
                  <a:gd name="connsiteY19-176732" fmla="*/ 295422 h 2711051"/>
                  <a:gd name="connsiteX20-176733" fmla="*/ 3549910 w 5936218"/>
                  <a:gd name="connsiteY20-176734" fmla="*/ 298609 h 2711051"/>
                  <a:gd name="connsiteX21-176735" fmla="*/ 3550132 w 5936218"/>
                  <a:gd name="connsiteY21-176736" fmla="*/ 295422 h 2711051"/>
                  <a:gd name="connsiteX22-176737" fmla="*/ 3625123 w 5936218"/>
                  <a:gd name="connsiteY22-176738" fmla="*/ 315874 h 2711051"/>
                  <a:gd name="connsiteX23-176739" fmla="*/ 3672301 w 5936218"/>
                  <a:gd name="connsiteY23-176740" fmla="*/ 315874 h 2711051"/>
                  <a:gd name="connsiteX24-176741" fmla="*/ 3684207 w 5936218"/>
                  <a:gd name="connsiteY24-176742" fmla="*/ 315874 h 2711051"/>
                  <a:gd name="connsiteX25-176743" fmla="*/ 3743291 w 5936218"/>
                  <a:gd name="connsiteY25-176744" fmla="*/ 381775 h 2711051"/>
                  <a:gd name="connsiteX26-176745" fmla="*/ 3759199 w 5936218"/>
                  <a:gd name="connsiteY26-176746" fmla="*/ 461312 h 2711051"/>
                  <a:gd name="connsiteX27-176747" fmla="*/ 3738747 w 5936218"/>
                  <a:gd name="connsiteY27-176748" fmla="*/ 511306 h 2711051"/>
                  <a:gd name="connsiteX28-176749" fmla="*/ 3786469 w 5936218"/>
                  <a:gd name="connsiteY28-176750" fmla="*/ 602204 h 2711051"/>
                  <a:gd name="connsiteX29-176751" fmla="*/ 3835603 w 5936218"/>
                  <a:gd name="connsiteY29-176752" fmla="*/ 638110 h 2711051"/>
                  <a:gd name="connsiteX30-176753" fmla="*/ 3865460 w 5936218"/>
                  <a:gd name="connsiteY30-176754" fmla="*/ 527213 h 2711051"/>
                  <a:gd name="connsiteX31-176755" fmla="*/ 3875077 w 5936218"/>
                  <a:gd name="connsiteY31-176756" fmla="*/ 535720 h 2711051"/>
                  <a:gd name="connsiteX32-176757" fmla="*/ 3877367 w 5936218"/>
                  <a:gd name="connsiteY32-176758" fmla="*/ 527213 h 2711051"/>
                  <a:gd name="connsiteX33-176759" fmla="*/ 3932151 w 5936218"/>
                  <a:gd name="connsiteY33-176760" fmla="*/ 575676 h 2711051"/>
                  <a:gd name="connsiteX34-176761" fmla="*/ 3988173 w 5936218"/>
                  <a:gd name="connsiteY34-176762" fmla="*/ 547665 h 2711051"/>
                  <a:gd name="connsiteX35-176763" fmla="*/ 3993852 w 5936218"/>
                  <a:gd name="connsiteY35-176764" fmla="*/ 550780 h 2711051"/>
                  <a:gd name="connsiteX36-176765" fmla="*/ 4000080 w 5936218"/>
                  <a:gd name="connsiteY36-176766" fmla="*/ 547665 h 2711051"/>
                  <a:gd name="connsiteX37-176767" fmla="*/ 4062426 w 5936218"/>
                  <a:gd name="connsiteY37-176768" fmla="*/ 581855 h 2711051"/>
                  <a:gd name="connsiteX38-176769" fmla="*/ 4085889 w 5936218"/>
                  <a:gd name="connsiteY38-176770" fmla="*/ 554483 h 2711051"/>
                  <a:gd name="connsiteX39-176771" fmla="*/ 4095563 w 5936218"/>
                  <a:gd name="connsiteY39-176772" fmla="*/ 557087 h 2711051"/>
                  <a:gd name="connsiteX40-176773" fmla="*/ 4097796 w 5936218"/>
                  <a:gd name="connsiteY40-176774" fmla="*/ 554483 h 2711051"/>
                  <a:gd name="connsiteX41-176775" fmla="*/ 4144150 w 5936218"/>
                  <a:gd name="connsiteY41-176776" fmla="*/ 566963 h 2711051"/>
                  <a:gd name="connsiteX42-176777" fmla="*/ 4117703 w 5936218"/>
                  <a:gd name="connsiteY42-176778" fmla="*/ 456767 h 2711051"/>
                  <a:gd name="connsiteX43-176779" fmla="*/ 4165425 w 5936218"/>
                  <a:gd name="connsiteY43-176780" fmla="*/ 402228 h 2711051"/>
                  <a:gd name="connsiteX44-176781" fmla="*/ 4175231 w 5936218"/>
                  <a:gd name="connsiteY44-176782" fmla="*/ 404629 h 2711051"/>
                  <a:gd name="connsiteX45-176783" fmla="*/ 4177332 w 5936218"/>
                  <a:gd name="connsiteY45-176784" fmla="*/ 402228 h 2711051"/>
                  <a:gd name="connsiteX46-176785" fmla="*/ 4511384 w 5936218"/>
                  <a:gd name="connsiteY46-176786" fmla="*/ 484036 h 2711051"/>
                  <a:gd name="connsiteX47-176787" fmla="*/ 4543199 w 5936218"/>
                  <a:gd name="connsiteY47-176788" fmla="*/ 554483 h 2711051"/>
                  <a:gd name="connsiteX48-176789" fmla="*/ 4639242 w 5936218"/>
                  <a:gd name="connsiteY48-176790" fmla="*/ 637125 h 2711051"/>
                  <a:gd name="connsiteX49-176791" fmla="*/ 4774445 w 5936218"/>
                  <a:gd name="connsiteY49-176792" fmla="*/ 618112 h 2711051"/>
                  <a:gd name="connsiteX50-176793" fmla="*/ 4778496 w 5936218"/>
                  <a:gd name="connsiteY50-176794" fmla="*/ 619216 h 2711051"/>
                  <a:gd name="connsiteX51-176795" fmla="*/ 4786352 w 5936218"/>
                  <a:gd name="connsiteY51-176796" fmla="*/ 618112 h 2711051"/>
                  <a:gd name="connsiteX52-176797" fmla="*/ 4861343 w 5936218"/>
                  <a:gd name="connsiteY52-176798" fmla="*/ 638564 h 2711051"/>
                  <a:gd name="connsiteX53-176799" fmla="*/ 4893158 w 5936218"/>
                  <a:gd name="connsiteY53-176800" fmla="*/ 681741 h 2711051"/>
                  <a:gd name="connsiteX54-176801" fmla="*/ 4888613 w 5936218"/>
                  <a:gd name="connsiteY54-176802" fmla="*/ 763549 h 2711051"/>
                  <a:gd name="connsiteX55-176803" fmla="*/ 4927677 w 5936218"/>
                  <a:gd name="connsiteY55-176804" fmla="*/ 788221 h 2711051"/>
                  <a:gd name="connsiteX56-176805" fmla="*/ 4967605 w 5936218"/>
                  <a:gd name="connsiteY56-176806" fmla="*/ 774912 h 2711051"/>
                  <a:gd name="connsiteX57-176807" fmla="*/ 5038051 w 5936218"/>
                  <a:gd name="connsiteY57-176808" fmla="*/ 768094 h 2711051"/>
                  <a:gd name="connsiteX58-176809" fmla="*/ 5040730 w 5936218"/>
                  <a:gd name="connsiteY58-176810" fmla="*/ 768987 h 2711051"/>
                  <a:gd name="connsiteX59-176811" fmla="*/ 5049958 w 5936218"/>
                  <a:gd name="connsiteY59-176812" fmla="*/ 768094 h 2711051"/>
                  <a:gd name="connsiteX60-176813" fmla="*/ 5114249 w 5936218"/>
                  <a:gd name="connsiteY60-176814" fmla="*/ 789525 h 2711051"/>
                  <a:gd name="connsiteX61-176815" fmla="*/ 5176671 w 5936218"/>
                  <a:gd name="connsiteY61-176816" fmla="*/ 779457 h 2711051"/>
                  <a:gd name="connsiteX62-176817" fmla="*/ 5177801 w 5936218"/>
                  <a:gd name="connsiteY62-176818" fmla="*/ 781195 h 2711051"/>
                  <a:gd name="connsiteX63-176819" fmla="*/ 5188578 w 5936218"/>
                  <a:gd name="connsiteY63-176820" fmla="*/ 779457 h 2711051"/>
                  <a:gd name="connsiteX64-176821" fmla="*/ 5243719 w 5936218"/>
                  <a:gd name="connsiteY64-176822" fmla="*/ 864288 h 2711051"/>
                  <a:gd name="connsiteX65-176823" fmla="*/ 5283477 w 5936218"/>
                  <a:gd name="connsiteY65-176824" fmla="*/ 833996 h 2711051"/>
                  <a:gd name="connsiteX66-176825" fmla="*/ 5258480 w 5936218"/>
                  <a:gd name="connsiteY66-176826" fmla="*/ 768094 h 2711051"/>
                  <a:gd name="connsiteX67-176827" fmla="*/ 5267570 w 5936218"/>
                  <a:gd name="connsiteY67-176828" fmla="*/ 720373 h 2711051"/>
                  <a:gd name="connsiteX68-176829" fmla="*/ 5278896 w 5936218"/>
                  <a:gd name="connsiteY68-176830" fmla="*/ 723422 h 2711051"/>
                  <a:gd name="connsiteX69-176831" fmla="*/ 5279477 w 5936218"/>
                  <a:gd name="connsiteY69-176832" fmla="*/ 720373 h 2711051"/>
                  <a:gd name="connsiteX70-176833" fmla="*/ 5395510 w 5936218"/>
                  <a:gd name="connsiteY70-176834" fmla="*/ 751612 h 2711051"/>
                  <a:gd name="connsiteX71-176835" fmla="*/ 5463001 w 5936218"/>
                  <a:gd name="connsiteY71-176836" fmla="*/ 747642 h 2711051"/>
                  <a:gd name="connsiteX72-176837" fmla="*/ 5464386 w 5936218"/>
                  <a:gd name="connsiteY72-176838" fmla="*/ 748261 h 2711051"/>
                  <a:gd name="connsiteX73-176839" fmla="*/ 5474909 w 5936218"/>
                  <a:gd name="connsiteY73-176840" fmla="*/ 747642 h 2711051"/>
                  <a:gd name="connsiteX74-176841" fmla="*/ 5581715 w 5936218"/>
                  <a:gd name="connsiteY74-176842" fmla="*/ 795364 h 2711051"/>
                  <a:gd name="connsiteX75-176843" fmla="*/ 5633981 w 5936218"/>
                  <a:gd name="connsiteY75-176844" fmla="*/ 838541 h 2711051"/>
                  <a:gd name="connsiteX76-176845" fmla="*/ 5720335 w 5936218"/>
                  <a:gd name="connsiteY76-176846" fmla="*/ 918077 h 2711051"/>
                  <a:gd name="connsiteX77-176847" fmla="*/ 5822595 w 5936218"/>
                  <a:gd name="connsiteY77-176848" fmla="*/ 1015793 h 2711051"/>
                  <a:gd name="connsiteX78-176849" fmla="*/ 5818051 w 5936218"/>
                  <a:gd name="connsiteY78-176850" fmla="*/ 1070332 h 2711051"/>
                  <a:gd name="connsiteX79-176851" fmla="*/ 5825679 w 5936218"/>
                  <a:gd name="connsiteY79-176852" fmla="*/ 1077960 h 2711051"/>
                  <a:gd name="connsiteX80-176853" fmla="*/ 5822051 w 5936218"/>
                  <a:gd name="connsiteY80-176854" fmla="*/ 1027155 h 2711051"/>
                  <a:gd name="connsiteX81-176855" fmla="*/ 5834092 w 5936218"/>
                  <a:gd name="connsiteY81-176856" fmla="*/ 1029028 h 2711051"/>
                  <a:gd name="connsiteX82-176857" fmla="*/ 5833958 w 5936218"/>
                  <a:gd name="connsiteY82-176858" fmla="*/ 1027155 h 2711051"/>
                  <a:gd name="connsiteX83-176859" fmla="*/ 5936219 w 5936218"/>
                  <a:gd name="connsiteY83-176860" fmla="*/ 1043062 h 2711051"/>
                  <a:gd name="connsiteX84-176861" fmla="*/ 5908949 w 5936218"/>
                  <a:gd name="connsiteY84-176862" fmla="*/ 1258947 h 2711051"/>
                  <a:gd name="connsiteX85-176863" fmla="*/ 5893042 w 5936218"/>
                  <a:gd name="connsiteY85-176864" fmla="*/ 1274854 h 2711051"/>
                  <a:gd name="connsiteX86-176865" fmla="*/ 5861227 w 5936218"/>
                  <a:gd name="connsiteY86-176866" fmla="*/ 1274854 h 2711051"/>
                  <a:gd name="connsiteX87-176867" fmla="*/ 5817506 w 5936218"/>
                  <a:gd name="connsiteY87-176868" fmla="*/ 1240767 h 2711051"/>
                  <a:gd name="connsiteX88-176869" fmla="*/ 5767511 w 5936218"/>
                  <a:gd name="connsiteY88-176870" fmla="*/ 1215770 h 2711051"/>
                  <a:gd name="connsiteX89-176871" fmla="*/ 5729132 w 5936218"/>
                  <a:gd name="connsiteY89-176872" fmla="*/ 1167751 h 2711051"/>
                  <a:gd name="connsiteX90-176873" fmla="*/ 5695337 w 5936218"/>
                  <a:gd name="connsiteY90-176874" fmla="*/ 1177138 h 2711051"/>
                  <a:gd name="connsiteX91-176875" fmla="*/ 5693366 w 5936218"/>
                  <a:gd name="connsiteY91-176876" fmla="*/ 1174378 h 2711051"/>
                  <a:gd name="connsiteX92-176877" fmla="*/ 5640799 w 5936218"/>
                  <a:gd name="connsiteY92-176878" fmla="*/ 1133961 h 2711051"/>
                  <a:gd name="connsiteX93-176879" fmla="*/ 5656705 w 5936218"/>
                  <a:gd name="connsiteY93-176880" fmla="*/ 1177138 h 2711051"/>
                  <a:gd name="connsiteX94-176881" fmla="*/ 5586259 w 5936218"/>
                  <a:gd name="connsiteY94-176882" fmla="*/ 1252129 h 2711051"/>
                  <a:gd name="connsiteX95-176883" fmla="*/ 5575676 w 5936218"/>
                  <a:gd name="connsiteY95-176884" fmla="*/ 1251121 h 2711051"/>
                  <a:gd name="connsiteX96-176885" fmla="*/ 5539436 w 5936218"/>
                  <a:gd name="connsiteY96-176886" fmla="*/ 1248804 h 2711051"/>
                  <a:gd name="connsiteX97-176887" fmla="*/ 5593077 w 5936218"/>
                  <a:gd name="connsiteY97-176888" fmla="*/ 1354390 h 2711051"/>
                  <a:gd name="connsiteX98-176889" fmla="*/ 5613529 w 5936218"/>
                  <a:gd name="connsiteY98-176890" fmla="*/ 1413474 h 2711051"/>
                  <a:gd name="connsiteX99-176891" fmla="*/ 5608984 w 5936218"/>
                  <a:gd name="connsiteY99-176892" fmla="*/ 1436199 h 2711051"/>
                  <a:gd name="connsiteX100-176893" fmla="*/ 5597799 w 5936218"/>
                  <a:gd name="connsiteY100-176894" fmla="*/ 1432590 h 2711051"/>
                  <a:gd name="connsiteX101-176895" fmla="*/ 5534271 w 5936218"/>
                  <a:gd name="connsiteY101-176896" fmla="*/ 1415939 h 2711051"/>
                  <a:gd name="connsiteX102-176897" fmla="*/ 5436277 w 5936218"/>
                  <a:gd name="connsiteY102-176898" fmla="*/ 1472558 h 2711051"/>
                  <a:gd name="connsiteX103-176899" fmla="*/ 5397645 w 5936218"/>
                  <a:gd name="connsiteY103-176900" fmla="*/ 1483921 h 2711051"/>
                  <a:gd name="connsiteX104-176901" fmla="*/ 5345378 w 5936218"/>
                  <a:gd name="connsiteY104-176902" fmla="*/ 1538460 h 2711051"/>
                  <a:gd name="connsiteX105-176903" fmla="*/ 5290839 w 5936218"/>
                  <a:gd name="connsiteY105-176904" fmla="*/ 1586181 h 2711051"/>
                  <a:gd name="connsiteX106-176905" fmla="*/ 5274932 w 5936218"/>
                  <a:gd name="connsiteY106-176906" fmla="*/ 1617996 h 2711051"/>
                  <a:gd name="connsiteX107-176907" fmla="*/ 5267238 w 5936218"/>
                  <a:gd name="connsiteY107-176908" fmla="*/ 1609569 h 2711051"/>
                  <a:gd name="connsiteX108-176909" fmla="*/ 5263025 w 5936218"/>
                  <a:gd name="connsiteY108-176910" fmla="*/ 1617996 h 2711051"/>
                  <a:gd name="connsiteX109-176911" fmla="*/ 5219538 w 5936218"/>
                  <a:gd name="connsiteY109-176912" fmla="*/ 1570368 h 2711051"/>
                  <a:gd name="connsiteX110-176913" fmla="*/ 5129494 w 5936218"/>
                  <a:gd name="connsiteY110-176914" fmla="*/ 1624813 h 2711051"/>
                  <a:gd name="connsiteX111-176915" fmla="*/ 5126389 w 5936218"/>
                  <a:gd name="connsiteY111-176916" fmla="*/ 1619491 h 2711051"/>
                  <a:gd name="connsiteX112-176917" fmla="*/ 5117587 w 5936218"/>
                  <a:gd name="connsiteY112-176918" fmla="*/ 1624813 h 2711051"/>
                  <a:gd name="connsiteX113-176919" fmla="*/ 5105544 w 5936218"/>
                  <a:gd name="connsiteY113-176920" fmla="*/ 1604167 h 2711051"/>
                  <a:gd name="connsiteX114-176921" fmla="*/ 5074955 w 5936218"/>
                  <a:gd name="connsiteY114-176922" fmla="*/ 1629358 h 2711051"/>
                  <a:gd name="connsiteX115-176923" fmla="*/ 5065718 w 5936218"/>
                  <a:gd name="connsiteY115-176924" fmla="*/ 1627159 h 2711051"/>
                  <a:gd name="connsiteX116-176925" fmla="*/ 5063048 w 5936218"/>
                  <a:gd name="connsiteY116-176926" fmla="*/ 1629358 h 2711051"/>
                  <a:gd name="connsiteX117-176927" fmla="*/ 5026594 w 5936218"/>
                  <a:gd name="connsiteY117-176928" fmla="*/ 1620679 h 2711051"/>
                  <a:gd name="connsiteX118-176929" fmla="*/ 5015871 w 5936218"/>
                  <a:gd name="connsiteY118-176930" fmla="*/ 1665718 h 2711051"/>
                  <a:gd name="connsiteX119-176931" fmla="*/ 4974967 w 5936218"/>
                  <a:gd name="connsiteY119-176932" fmla="*/ 1731619 h 2711051"/>
                  <a:gd name="connsiteX120-176933" fmla="*/ 4974967 w 5936218"/>
                  <a:gd name="connsiteY120-176934" fmla="*/ 1763434 h 2711051"/>
                  <a:gd name="connsiteX121-176935" fmla="*/ 5011326 w 5936218"/>
                  <a:gd name="connsiteY121-176936" fmla="*/ 1877057 h 2711051"/>
                  <a:gd name="connsiteX122-176937" fmla="*/ 4999419 w 5936218"/>
                  <a:gd name="connsiteY122-176938" fmla="*/ 1877057 h 2711051"/>
                  <a:gd name="connsiteX123-176939" fmla="*/ 4974967 w 5936218"/>
                  <a:gd name="connsiteY123-176940" fmla="*/ 1877057 h 2711051"/>
                  <a:gd name="connsiteX124-176941" fmla="*/ 4963605 w 5936218"/>
                  <a:gd name="connsiteY124-176942" fmla="*/ 1929323 h 2711051"/>
                  <a:gd name="connsiteX125-176943" fmla="*/ 4974967 w 5936218"/>
                  <a:gd name="connsiteY125-176944" fmla="*/ 1956593 h 2711051"/>
                  <a:gd name="connsiteX126-176945" fmla="*/ 4909065 w 5936218"/>
                  <a:gd name="connsiteY126-176946" fmla="*/ 1990680 h 2711051"/>
                  <a:gd name="connsiteX127-176947" fmla="*/ 4897703 w 5936218"/>
                  <a:gd name="connsiteY127-176948" fmla="*/ 2058854 h 2711051"/>
                  <a:gd name="connsiteX128-176949" fmla="*/ 4845437 w 5936218"/>
                  <a:gd name="connsiteY128-176950" fmla="*/ 2074761 h 2711051"/>
                  <a:gd name="connsiteX129-176951" fmla="*/ 4834074 w 5936218"/>
                  <a:gd name="connsiteY129-176952" fmla="*/ 2133845 h 2711051"/>
                  <a:gd name="connsiteX130-176953" fmla="*/ 4779535 w 5936218"/>
                  <a:gd name="connsiteY130-176954" fmla="*/ 2192929 h 2711051"/>
                  <a:gd name="connsiteX131-176955" fmla="*/ 4777225 w 5936218"/>
                  <a:gd name="connsiteY131-176956" fmla="*/ 2182533 h 2711051"/>
                  <a:gd name="connsiteX132-176957" fmla="*/ 4767628 w 5936218"/>
                  <a:gd name="connsiteY132-176958" fmla="*/ 2192929 h 2711051"/>
                  <a:gd name="connsiteX133-176959" fmla="*/ 4758538 w 5936218"/>
                  <a:gd name="connsiteY133-176960" fmla="*/ 2152025 h 2711051"/>
                  <a:gd name="connsiteX134-176961" fmla="*/ 4742631 w 5936218"/>
                  <a:gd name="connsiteY134-176962" fmla="*/ 2065671 h 2711051"/>
                  <a:gd name="connsiteX135-176963" fmla="*/ 4715361 w 5936218"/>
                  <a:gd name="connsiteY135-176964" fmla="*/ 1924779 h 2711051"/>
                  <a:gd name="connsiteX136-176965" fmla="*/ 4735813 w 5936218"/>
                  <a:gd name="connsiteY136-176966" fmla="*/ 1833880 h 2711051"/>
                  <a:gd name="connsiteX137-176967" fmla="*/ 4767628 w 5936218"/>
                  <a:gd name="connsiteY137-176968" fmla="*/ 1790703 h 2711051"/>
                  <a:gd name="connsiteX138-176969" fmla="*/ 4767628 w 5936218"/>
                  <a:gd name="connsiteY138-176970" fmla="*/ 1763434 h 2711051"/>
                  <a:gd name="connsiteX139-176971" fmla="*/ 4826712 w 5936218"/>
                  <a:gd name="connsiteY139-176972" fmla="*/ 1747526 h 2711051"/>
                  <a:gd name="connsiteX140-176973" fmla="*/ 4892613 w 5936218"/>
                  <a:gd name="connsiteY140-176974" fmla="*/ 1656628 h 2711051"/>
                  <a:gd name="connsiteX141-176975" fmla="*/ 4956243 w 5936218"/>
                  <a:gd name="connsiteY141-176976" fmla="*/ 1581637 h 2711051"/>
                  <a:gd name="connsiteX142-176977" fmla="*/ 5022143 w 5936218"/>
                  <a:gd name="connsiteY142-176978" fmla="*/ 1522552 h 2711051"/>
                  <a:gd name="connsiteX143-176979" fmla="*/ 5046694 w 5936218"/>
                  <a:gd name="connsiteY143-176980" fmla="*/ 1415425 h 2711051"/>
                  <a:gd name="connsiteX144-176981" fmla="*/ 5015871 w 5936218"/>
                  <a:gd name="connsiteY144-176982" fmla="*/ 1420292 h 2711051"/>
                  <a:gd name="connsiteX145-176983" fmla="*/ 4995419 w 5936218"/>
                  <a:gd name="connsiteY145-176984" fmla="*/ 1483921 h 2711051"/>
                  <a:gd name="connsiteX146-176985" fmla="*/ 4904521 w 5936218"/>
                  <a:gd name="connsiteY146-176986" fmla="*/ 1570274 h 2711051"/>
                  <a:gd name="connsiteX147-176987" fmla="*/ 4901708 w 5936218"/>
                  <a:gd name="connsiteY147-176988" fmla="*/ 1561634 h 2711051"/>
                  <a:gd name="connsiteX148-176989" fmla="*/ 4892613 w 5936218"/>
                  <a:gd name="connsiteY148-176990" fmla="*/ 1570274 h 2711051"/>
                  <a:gd name="connsiteX149-176991" fmla="*/ 4861835 w 5936218"/>
                  <a:gd name="connsiteY149-176992" fmla="*/ 1475740 h 2711051"/>
                  <a:gd name="connsiteX150-176993" fmla="*/ 4779535 w 5936218"/>
                  <a:gd name="connsiteY150-176994" fmla="*/ 1499828 h 2711051"/>
                  <a:gd name="connsiteX151-176995" fmla="*/ 4684091 w 5936218"/>
                  <a:gd name="connsiteY151-176996" fmla="*/ 1624813 h 2711051"/>
                  <a:gd name="connsiteX152-176997" fmla="*/ 4715906 w 5936218"/>
                  <a:gd name="connsiteY152-176998" fmla="*/ 1672535 h 2711051"/>
                  <a:gd name="connsiteX153-176999" fmla="*/ 4636369 w 5936218"/>
                  <a:gd name="connsiteY153-177000" fmla="*/ 1688442 h 2711051"/>
                  <a:gd name="connsiteX154-177001" fmla="*/ 4577285 w 5936218"/>
                  <a:gd name="connsiteY154-177002" fmla="*/ 1692987 h 2711051"/>
                  <a:gd name="connsiteX155-177003" fmla="*/ 4577373 w 5936218"/>
                  <a:gd name="connsiteY155-177004" fmla="*/ 1692065 h 2711051"/>
                  <a:gd name="connsiteX156-177005" fmla="*/ 4565379 w 5936218"/>
                  <a:gd name="connsiteY156-177006" fmla="*/ 1692987 h 2711051"/>
                  <a:gd name="connsiteX157-177007" fmla="*/ 4569923 w 5936218"/>
                  <a:gd name="connsiteY157-177008" fmla="*/ 1645266 h 2711051"/>
                  <a:gd name="connsiteX158-177009" fmla="*/ 4520081 w 5936218"/>
                  <a:gd name="connsiteY158-177010" fmla="*/ 1635680 h 2711051"/>
                  <a:gd name="connsiteX159-177011" fmla="*/ 4475025 w 5936218"/>
                  <a:gd name="connsiteY159-177012" fmla="*/ 1665718 h 2711051"/>
                  <a:gd name="connsiteX160-177013" fmla="*/ 4464394 w 5936218"/>
                  <a:gd name="connsiteY160-177014" fmla="*/ 1664867 h 2711051"/>
                  <a:gd name="connsiteX161-177015" fmla="*/ 4463118 w 5936218"/>
                  <a:gd name="connsiteY161-177016" fmla="*/ 1665718 h 2711051"/>
                  <a:gd name="connsiteX162-177017" fmla="*/ 4357637 w 5936218"/>
                  <a:gd name="connsiteY162-177018" fmla="*/ 1657279 h 2711051"/>
                  <a:gd name="connsiteX163-177019" fmla="*/ 4243233 w 5936218"/>
                  <a:gd name="connsiteY163-177020" fmla="*/ 1677080 h 2711051"/>
                  <a:gd name="connsiteX164-177021" fmla="*/ 4125065 w 5936218"/>
                  <a:gd name="connsiteY164-177022" fmla="*/ 1811155 h 2711051"/>
                  <a:gd name="connsiteX165-177023" fmla="*/ 4106341 w 5936218"/>
                  <a:gd name="connsiteY165-177024" fmla="*/ 1995225 h 2711051"/>
                  <a:gd name="connsiteX166-177025" fmla="*/ 3925089 w 5936218"/>
                  <a:gd name="connsiteY166-177026" fmla="*/ 2629242 h 2711051"/>
                  <a:gd name="connsiteX167-177027" fmla="*/ 3904637 w 5936218"/>
                  <a:gd name="connsiteY167-177028" fmla="*/ 2629242 h 2711051"/>
                  <a:gd name="connsiteX168-177029" fmla="*/ 3892729 w 5936218"/>
                  <a:gd name="connsiteY168-177030" fmla="*/ 2629242 h 2711051"/>
                  <a:gd name="connsiteX169-177031" fmla="*/ 3829645 w 5936218"/>
                  <a:gd name="connsiteY169-177032" fmla="*/ 2640605 h 2711051"/>
                  <a:gd name="connsiteX170-177033" fmla="*/ 3822828 w 5936218"/>
                  <a:gd name="connsiteY170-177034" fmla="*/ 2661057 h 2711051"/>
                  <a:gd name="connsiteX171-177035" fmla="*/ 3818283 w 5936218"/>
                  <a:gd name="connsiteY171-177036" fmla="*/ 2651967 h 2711051"/>
                  <a:gd name="connsiteX172-177037" fmla="*/ 3818283 w 5936218"/>
                  <a:gd name="connsiteY172-177038" fmla="*/ 2640241 h 2711051"/>
                  <a:gd name="connsiteX173-177039" fmla="*/ 3849553 w 5936218"/>
                  <a:gd name="connsiteY173-177040" fmla="*/ 2499712 h 2711051"/>
                  <a:gd name="connsiteX174-177041" fmla="*/ 3858814 w 5936218"/>
                  <a:gd name="connsiteY174-177042" fmla="*/ 2501917 h 2711051"/>
                  <a:gd name="connsiteX175-177043" fmla="*/ 3861460 w 5936218"/>
                  <a:gd name="connsiteY175-177044" fmla="*/ 2499712 h 2711051"/>
                  <a:gd name="connsiteX176-177045" fmla="*/ 3898487 w 5936218"/>
                  <a:gd name="connsiteY176-177046" fmla="*/ 2508528 h 2711051"/>
                  <a:gd name="connsiteX177-177047" fmla="*/ 3919999 w 5936218"/>
                  <a:gd name="connsiteY177-177048" fmla="*/ 2463353 h 2711051"/>
                  <a:gd name="connsiteX178-177049" fmla="*/ 3935906 w 5936218"/>
                  <a:gd name="connsiteY178-177050" fmla="*/ 2404268 h 2711051"/>
                  <a:gd name="connsiteX179-177051" fmla="*/ 3947269 w 5936218"/>
                  <a:gd name="connsiteY179-177052" fmla="*/ 2381544 h 2711051"/>
                  <a:gd name="connsiteX180-177053" fmla="*/ 3966292 w 5936218"/>
                  <a:gd name="connsiteY180-177054" fmla="*/ 2337156 h 2711051"/>
                  <a:gd name="connsiteX181-177055" fmla="*/ 3915999 w 5936218"/>
                  <a:gd name="connsiteY181-177056" fmla="*/ 2349729 h 2711051"/>
                  <a:gd name="connsiteX182-177057" fmla="*/ 3888729 w 5936218"/>
                  <a:gd name="connsiteY182-177058" fmla="*/ 2372454 h 2711051"/>
                  <a:gd name="connsiteX183-177059" fmla="*/ 3876822 w 5936218"/>
                  <a:gd name="connsiteY183-177060" fmla="*/ 2372454 h 2711051"/>
                  <a:gd name="connsiteX184-177061" fmla="*/ 3829645 w 5936218"/>
                  <a:gd name="connsiteY184-177062" fmla="*/ 2372454 h 2711051"/>
                  <a:gd name="connsiteX185-177063" fmla="*/ 3817738 w 5936218"/>
                  <a:gd name="connsiteY185-177064" fmla="*/ 2372454 h 2711051"/>
                  <a:gd name="connsiteX186-177065" fmla="*/ 3801831 w 5936218"/>
                  <a:gd name="connsiteY186-177066" fmla="*/ 2317915 h 2711051"/>
                  <a:gd name="connsiteX187-177067" fmla="*/ 3758654 w 5936218"/>
                  <a:gd name="connsiteY187-177068" fmla="*/ 2279283 h 2711051"/>
                  <a:gd name="connsiteX188-177069" fmla="*/ 3692753 w 5936218"/>
                  <a:gd name="connsiteY188-177070" fmla="*/ 2263376 h 2711051"/>
                  <a:gd name="connsiteX189-177071" fmla="*/ 3683663 w 5936218"/>
                  <a:gd name="connsiteY189-177072" fmla="*/ 2204292 h 2711051"/>
                  <a:gd name="connsiteX190-177073" fmla="*/ 3672301 w 5936218"/>
                  <a:gd name="connsiteY190-177074" fmla="*/ 2172477 h 2711051"/>
                  <a:gd name="connsiteX191-177075" fmla="*/ 3656393 w 5936218"/>
                  <a:gd name="connsiteY191-177076" fmla="*/ 2145208 h 2711051"/>
                  <a:gd name="connsiteX192-177077" fmla="*/ 3633669 w 5936218"/>
                  <a:gd name="connsiteY192-177078" fmla="*/ 2086123 h 2711051"/>
                  <a:gd name="connsiteX193-177079" fmla="*/ 3601854 w 5936218"/>
                  <a:gd name="connsiteY193-177080" fmla="*/ 2065671 h 2711051"/>
                  <a:gd name="connsiteX194-177081" fmla="*/ 3545995 w 5936218"/>
                  <a:gd name="connsiteY194-177082" fmla="*/ 2044187 h 2711051"/>
                  <a:gd name="connsiteX195-177083" fmla="*/ 3506955 w 5936218"/>
                  <a:gd name="connsiteY195-177084" fmla="*/ 2049764 h 2711051"/>
                  <a:gd name="connsiteX196-177085" fmla="*/ 3463779 w 5936218"/>
                  <a:gd name="connsiteY196-177086" fmla="*/ 2058854 h 2711051"/>
                  <a:gd name="connsiteX197-177087" fmla="*/ 3431964 w 5936218"/>
                  <a:gd name="connsiteY197-177088" fmla="*/ 2086123 h 2711051"/>
                  <a:gd name="connsiteX198-177089" fmla="*/ 3452416 w 5936218"/>
                  <a:gd name="connsiteY198-177090" fmla="*/ 2102031 h 2711051"/>
                  <a:gd name="connsiteX199-177091" fmla="*/ 3452416 w 5936218"/>
                  <a:gd name="connsiteY199-177092" fmla="*/ 2133845 h 2711051"/>
                  <a:gd name="connsiteX200-177093" fmla="*/ 1811153 w 5936218"/>
                  <a:gd name="connsiteY200-177094" fmla="*/ 1999770 h 2711051"/>
                  <a:gd name="connsiteX201-177095" fmla="*/ 1748069 w 5936218"/>
                  <a:gd name="connsiteY201-177096" fmla="*/ 2038402 h 2711051"/>
                  <a:gd name="connsiteX202-177097" fmla="*/ 1711709 w 5936218"/>
                  <a:gd name="connsiteY202-177098" fmla="*/ 2042947 h 2711051"/>
                  <a:gd name="connsiteX203-177099" fmla="*/ 1711926 w 5936218"/>
                  <a:gd name="connsiteY203-177100" fmla="*/ 2041431 h 2711051"/>
                  <a:gd name="connsiteX204-177101" fmla="*/ 1699803 w 5936218"/>
                  <a:gd name="connsiteY204-177102" fmla="*/ 2042947 h 2711051"/>
                  <a:gd name="connsiteX205-177103" fmla="*/ 1704347 w 5936218"/>
                  <a:gd name="connsiteY205-177104" fmla="*/ 2011132 h 2711051"/>
                  <a:gd name="connsiteX206-177105" fmla="*/ 1662460 w 5936218"/>
                  <a:gd name="connsiteY206-177106" fmla="*/ 1993181 h 2711051"/>
                  <a:gd name="connsiteX207-177107" fmla="*/ 1629901 w 5936218"/>
                  <a:gd name="connsiteY207-177108" fmla="*/ 2006587 h 2711051"/>
                  <a:gd name="connsiteX208-177109" fmla="*/ 1629300 w 5936218"/>
                  <a:gd name="connsiteY208-177110" fmla="*/ 2001932 h 2711051"/>
                  <a:gd name="connsiteX209-177111" fmla="*/ 1617994 w 5936218"/>
                  <a:gd name="connsiteY209-177112" fmla="*/ 2006587 h 2711051"/>
                  <a:gd name="connsiteX210-177113" fmla="*/ 1608904 w 5936218"/>
                  <a:gd name="connsiteY210-177114" fmla="*/ 1936141 h 2711051"/>
                  <a:gd name="connsiteX211-177115" fmla="*/ 1552684 w 5936218"/>
                  <a:gd name="connsiteY211-177116" fmla="*/ 1926448 h 2711051"/>
                  <a:gd name="connsiteX212-177117" fmla="*/ 1518550 w 5936218"/>
                  <a:gd name="connsiteY212-177118" fmla="*/ 1952048 h 2711051"/>
                  <a:gd name="connsiteX213-177119" fmla="*/ 1425379 w 5936218"/>
                  <a:gd name="connsiteY213-177120" fmla="*/ 1972500 h 2711051"/>
                  <a:gd name="connsiteX214-177121" fmla="*/ 1409472 w 5936218"/>
                  <a:gd name="connsiteY214-177122" fmla="*/ 1990680 h 2711051"/>
                  <a:gd name="connsiteX215-177123" fmla="*/ 1270852 w 5936218"/>
                  <a:gd name="connsiteY215-177124" fmla="*/ 2011132 h 2711051"/>
                  <a:gd name="connsiteX216-177125" fmla="*/ 1254945 w 5936218"/>
                  <a:gd name="connsiteY216-177126" fmla="*/ 2031584 h 2711051"/>
                  <a:gd name="connsiteX217-177127" fmla="*/ 1282214 w 5936218"/>
                  <a:gd name="connsiteY217-177128" fmla="*/ 2074761 h 2711051"/>
                  <a:gd name="connsiteX218-177129" fmla="*/ 1243582 w 5936218"/>
                  <a:gd name="connsiteY218-177130" fmla="*/ 2090668 h 2711051"/>
                  <a:gd name="connsiteX219-177131" fmla="*/ 1254945 w 5936218"/>
                  <a:gd name="connsiteY219-177132" fmla="*/ 2108848 h 2711051"/>
                  <a:gd name="connsiteX220-177133" fmla="*/ 1216313 w 5936218"/>
                  <a:gd name="connsiteY220-177134" fmla="*/ 2133845 h 2711051"/>
                  <a:gd name="connsiteX221-177135" fmla="*/ 1275397 w 5936218"/>
                  <a:gd name="connsiteY221-177136" fmla="*/ 2177022 h 2711051"/>
                  <a:gd name="connsiteX222-177137" fmla="*/ 1270852 w 5936218"/>
                  <a:gd name="connsiteY222-177138" fmla="*/ 2204292 h 2711051"/>
                  <a:gd name="connsiteX223-177139" fmla="*/ 1259108 w 5936218"/>
                  <a:gd name="connsiteY223-177140" fmla="*/ 2203313 h 2711051"/>
                  <a:gd name="connsiteX224-177141" fmla="*/ 1258945 w 5936218"/>
                  <a:gd name="connsiteY224-177142" fmla="*/ 2204292 h 2711051"/>
                  <a:gd name="connsiteX225-177143" fmla="*/ 1215644 w 5936218"/>
                  <a:gd name="connsiteY225-177144" fmla="*/ 2200683 h 2711051"/>
                  <a:gd name="connsiteX226-177145" fmla="*/ 1204950 w 5936218"/>
                  <a:gd name="connsiteY226-177146" fmla="*/ 2215654 h 2711051"/>
                  <a:gd name="connsiteX227-177147" fmla="*/ 1196495 w 5936218"/>
                  <a:gd name="connsiteY227-177148" fmla="*/ 2210822 h 2711051"/>
                  <a:gd name="connsiteX228-177149" fmla="*/ 1193043 w 5936218"/>
                  <a:gd name="connsiteY228-177150" fmla="*/ 2215654 h 2711051"/>
                  <a:gd name="connsiteX229-177151" fmla="*/ 1145322 w 5936218"/>
                  <a:gd name="connsiteY229-177152" fmla="*/ 2188384 h 2711051"/>
                  <a:gd name="connsiteX230-177153" fmla="*/ 1098145 w 5936218"/>
                  <a:gd name="connsiteY230-177154" fmla="*/ 2188384 h 2711051"/>
                  <a:gd name="connsiteX231-177155" fmla="*/ 1061785 w 5936218"/>
                  <a:gd name="connsiteY231-177156" fmla="*/ 2215654 h 2711051"/>
                  <a:gd name="connsiteX232-177157" fmla="*/ 1055322 w 5936218"/>
                  <a:gd name="connsiteY232-177158" fmla="*/ 2211571 h 2711051"/>
                  <a:gd name="connsiteX233-177159" fmla="*/ 1049878 w 5936218"/>
                  <a:gd name="connsiteY233-177160" fmla="*/ 2215654 h 2711051"/>
                  <a:gd name="connsiteX234-177161" fmla="*/ 1006701 w 5936218"/>
                  <a:gd name="connsiteY234-177162" fmla="*/ 2188384 h 2711051"/>
                  <a:gd name="connsiteX235-177163" fmla="*/ 924893 w 5936218"/>
                  <a:gd name="connsiteY235-177164" fmla="*/ 2152025 h 2711051"/>
                  <a:gd name="connsiteX236-177165" fmla="*/ 877716 w 5936218"/>
                  <a:gd name="connsiteY236-177166" fmla="*/ 2152025 h 2711051"/>
                  <a:gd name="connsiteX237-177167" fmla="*/ 802724 w 5936218"/>
                  <a:gd name="connsiteY237-177168" fmla="*/ 2215654 h 2711051"/>
                  <a:gd name="connsiteX238-177169" fmla="*/ 798179 w 5936218"/>
                  <a:gd name="connsiteY238-177170" fmla="*/ 2258831 h 2711051"/>
                  <a:gd name="connsiteX239-177171" fmla="*/ 787406 w 5936218"/>
                  <a:gd name="connsiteY239-177172" fmla="*/ 2248058 h 2711051"/>
                  <a:gd name="connsiteX240-177173" fmla="*/ 786272 w 5936218"/>
                  <a:gd name="connsiteY240-177174" fmla="*/ 2258831 h 2711051"/>
                  <a:gd name="connsiteX241-177175" fmla="*/ 756063 w 5936218"/>
                  <a:gd name="connsiteY241-177176" fmla="*/ 2228621 h 2711051"/>
                  <a:gd name="connsiteX242-177177" fmla="*/ 732278 w 5936218"/>
                  <a:gd name="connsiteY242-177178" fmla="*/ 2286100 h 2711051"/>
                  <a:gd name="connsiteX243-177179" fmla="*/ 743640 w 5936218"/>
                  <a:gd name="connsiteY243-177180" fmla="*/ 2295190 h 2711051"/>
                  <a:gd name="connsiteX244-177181" fmla="*/ 723188 w 5936218"/>
                  <a:gd name="connsiteY244-177182" fmla="*/ 2338367 h 2711051"/>
                  <a:gd name="connsiteX245-177183" fmla="*/ 747026 w 5936218"/>
                  <a:gd name="connsiteY245-177184" fmla="*/ 2375208 h 2711051"/>
                  <a:gd name="connsiteX246-177185" fmla="*/ 763548 w 5936218"/>
                  <a:gd name="connsiteY246-177186" fmla="*/ 2372454 h 2711051"/>
                  <a:gd name="connsiteX247-177187" fmla="*/ 764871 w 5936218"/>
                  <a:gd name="connsiteY247-177188" fmla="*/ 2374218 h 2711051"/>
                  <a:gd name="connsiteX248-177189" fmla="*/ 775455 w 5936218"/>
                  <a:gd name="connsiteY248-177190" fmla="*/ 2372454 h 2711051"/>
                  <a:gd name="connsiteX249-177191" fmla="*/ 802724 w 5936218"/>
                  <a:gd name="connsiteY249-177192" fmla="*/ 2408813 h 2711051"/>
                  <a:gd name="connsiteX250-177193" fmla="*/ 798179 w 5936218"/>
                  <a:gd name="connsiteY250-177194" fmla="*/ 2436083 h 2711051"/>
                  <a:gd name="connsiteX251-177195" fmla="*/ 818632 w 5936218"/>
                  <a:gd name="connsiteY251-177196" fmla="*/ 2447445 h 2711051"/>
                  <a:gd name="connsiteX252-177197" fmla="*/ 802724 w 5936218"/>
                  <a:gd name="connsiteY252-177198" fmla="*/ 2479260 h 2711051"/>
                  <a:gd name="connsiteX253-177199" fmla="*/ 766365 w 5936218"/>
                  <a:gd name="connsiteY253-177200" fmla="*/ 2483805 h 2711051"/>
                  <a:gd name="connsiteX254-177201" fmla="*/ 727733 w 5936218"/>
                  <a:gd name="connsiteY254-177202" fmla="*/ 2542889 h 2711051"/>
                  <a:gd name="connsiteX255-177203" fmla="*/ 759548 w 5936218"/>
                  <a:gd name="connsiteY255-177204" fmla="*/ 2586066 h 2711051"/>
                  <a:gd name="connsiteX256-177205" fmla="*/ 759548 w 5936218"/>
                  <a:gd name="connsiteY256-177206" fmla="*/ 2624697 h 2711051"/>
                  <a:gd name="connsiteX257-177207" fmla="*/ 798179 w 5936218"/>
                  <a:gd name="connsiteY257-177208" fmla="*/ 2683782 h 2711051"/>
                  <a:gd name="connsiteX258-177209" fmla="*/ 775455 w 5936218"/>
                  <a:gd name="connsiteY258-177210" fmla="*/ 2699689 h 2711051"/>
                  <a:gd name="connsiteX259-177211" fmla="*/ 770910 w 5936218"/>
                  <a:gd name="connsiteY259-177212" fmla="*/ 2711051 h 2711051"/>
                  <a:gd name="connsiteX260-177213" fmla="*/ 759003 w 5936218"/>
                  <a:gd name="connsiteY260-177214" fmla="*/ 2711051 h 2711051"/>
                  <a:gd name="connsiteX261-177215" fmla="*/ 755003 w 5936218"/>
                  <a:gd name="connsiteY261-177216" fmla="*/ 2711051 h 2711051"/>
                  <a:gd name="connsiteX262-177217" fmla="*/ 743096 w 5936218"/>
                  <a:gd name="connsiteY262-177218" fmla="*/ 2711051 h 2711051"/>
                  <a:gd name="connsiteX263-177219" fmla="*/ 715826 w 5936218"/>
                  <a:gd name="connsiteY263-177220" fmla="*/ 2676964 h 2711051"/>
                  <a:gd name="connsiteX264-177221" fmla="*/ 704464 w 5936218"/>
                  <a:gd name="connsiteY264-177222" fmla="*/ 2676964 h 2711051"/>
                  <a:gd name="connsiteX265-177223" fmla="*/ 684012 w 5936218"/>
                  <a:gd name="connsiteY265-177224" fmla="*/ 2667874 h 2711051"/>
                  <a:gd name="connsiteX266-177225" fmla="*/ 672649 w 5936218"/>
                  <a:gd name="connsiteY266-177226" fmla="*/ 2645150 h 2711051"/>
                  <a:gd name="connsiteX267-177227" fmla="*/ 645222 w 5936218"/>
                  <a:gd name="connsiteY267-177228" fmla="*/ 2637313 h 2711051"/>
                  <a:gd name="connsiteX268-177229" fmla="*/ 625472 w 5936218"/>
                  <a:gd name="connsiteY268-177230" fmla="*/ 2640605 h 2711051"/>
                  <a:gd name="connsiteX269-177231" fmla="*/ 623771 w 5936218"/>
                  <a:gd name="connsiteY269-177232" fmla="*/ 2638904 h 2711051"/>
                  <a:gd name="connsiteX270-177233" fmla="*/ 613565 w 5936218"/>
                  <a:gd name="connsiteY270-177234" fmla="*/ 2640605 h 2711051"/>
                  <a:gd name="connsiteX271-177235" fmla="*/ 609020 w 5936218"/>
                  <a:gd name="connsiteY271-177236" fmla="*/ 2636060 h 2711051"/>
                  <a:gd name="connsiteX272-177237" fmla="*/ 559026 w 5936218"/>
                  <a:gd name="connsiteY272-177238" fmla="*/ 2608790 h 2711051"/>
                  <a:gd name="connsiteX273-177239" fmla="*/ 506760 w 5936218"/>
                  <a:gd name="connsiteY273-177240" fmla="*/ 2601973 h 2711051"/>
                  <a:gd name="connsiteX274-177241" fmla="*/ 483280 w 5936218"/>
                  <a:gd name="connsiteY274-177242" fmla="*/ 2595264 h 2711051"/>
                  <a:gd name="connsiteX275-177243" fmla="*/ 480035 w 5936218"/>
                  <a:gd name="connsiteY275-177244" fmla="*/ 2597428 h 2711051"/>
                  <a:gd name="connsiteX276-177245" fmla="*/ 475042 w 5936218"/>
                  <a:gd name="connsiteY276-177246" fmla="*/ 2592910 h 2711051"/>
                  <a:gd name="connsiteX277-177247" fmla="*/ 474945 w 5936218"/>
                  <a:gd name="connsiteY277-177248" fmla="*/ 2592883 h 2711051"/>
                  <a:gd name="connsiteX278-177249" fmla="*/ 468128 w 5936218"/>
                  <a:gd name="connsiteY278-177250" fmla="*/ 2597428 h 2711051"/>
                  <a:gd name="connsiteX279-177251" fmla="*/ 420406 w 5936218"/>
                  <a:gd name="connsiteY279-177252" fmla="*/ 2554251 h 2711051"/>
                  <a:gd name="connsiteX280-177253" fmla="*/ 381774 w 5936218"/>
                  <a:gd name="connsiteY280-177254" fmla="*/ 2538344 h 2711051"/>
                  <a:gd name="connsiteX281-177255" fmla="*/ 349960 w 5936218"/>
                  <a:gd name="connsiteY281-177256" fmla="*/ 2506529 h 2711051"/>
                  <a:gd name="connsiteX282-177257" fmla="*/ 377229 w 5936218"/>
                  <a:gd name="connsiteY282-177258" fmla="*/ 2499712 h 2711051"/>
                  <a:gd name="connsiteX283-177259" fmla="*/ 404499 w 5936218"/>
                  <a:gd name="connsiteY283-177260" fmla="*/ 2451990 h 2711051"/>
                  <a:gd name="connsiteX284-177261" fmla="*/ 388591 w 5936218"/>
                  <a:gd name="connsiteY284-177262" fmla="*/ 2436083 h 2711051"/>
                  <a:gd name="connsiteX285-177263" fmla="*/ 440858 w 5936218"/>
                  <a:gd name="connsiteY285-177264" fmla="*/ 2408813 h 2711051"/>
                  <a:gd name="connsiteX286-177265" fmla="*/ 440858 w 5936218"/>
                  <a:gd name="connsiteY286-177266" fmla="*/ 2405757 h 2711051"/>
                  <a:gd name="connsiteX287-177267" fmla="*/ 416406 w 5936218"/>
                  <a:gd name="connsiteY287-177268" fmla="*/ 2408813 h 2711051"/>
                  <a:gd name="connsiteX288-177269" fmla="*/ 416406 w 5936218"/>
                  <a:gd name="connsiteY288-177270" fmla="*/ 2407325 h 2711051"/>
                  <a:gd name="connsiteX289-177271" fmla="*/ 404499 w 5936218"/>
                  <a:gd name="connsiteY289-177272" fmla="*/ 2408813 h 2711051"/>
                  <a:gd name="connsiteX290-177273" fmla="*/ 404499 w 5936218"/>
                  <a:gd name="connsiteY290-177274" fmla="*/ 2388361 h 2711051"/>
                  <a:gd name="connsiteX291-177275" fmla="*/ 424951 w 5936218"/>
                  <a:gd name="connsiteY291-177276" fmla="*/ 2372454 h 2711051"/>
                  <a:gd name="connsiteX292-177277" fmla="*/ 463583 w 5936218"/>
                  <a:gd name="connsiteY292-177278" fmla="*/ 2365637 h 2711051"/>
                  <a:gd name="connsiteX293-177279" fmla="*/ 468128 w 5936218"/>
                  <a:gd name="connsiteY293-177280" fmla="*/ 2349729 h 2711051"/>
                  <a:gd name="connsiteX294-177281" fmla="*/ 456765 w 5936218"/>
                  <a:gd name="connsiteY294-177282" fmla="*/ 2317915 h 2711051"/>
                  <a:gd name="connsiteX295-177283" fmla="*/ 474945 w 5936218"/>
                  <a:gd name="connsiteY295-177284" fmla="*/ 2290645 h 2711051"/>
                  <a:gd name="connsiteX296-177285" fmla="*/ 474945 w 5936218"/>
                  <a:gd name="connsiteY296-177286" fmla="*/ 2270193 h 2711051"/>
                  <a:gd name="connsiteX297-177287" fmla="*/ 420406 w 5936218"/>
                  <a:gd name="connsiteY297-177288" fmla="*/ 2252013 h 2711051"/>
                  <a:gd name="connsiteX298-177289" fmla="*/ 409588 w 5936218"/>
                  <a:gd name="connsiteY298-177290" fmla="*/ 2252013 h 2711051"/>
                  <a:gd name="connsiteX299-177291" fmla="*/ 397681 w 5936218"/>
                  <a:gd name="connsiteY299-177292" fmla="*/ 2252013 h 2711051"/>
                  <a:gd name="connsiteX300-177293" fmla="*/ 379485 w 5936218"/>
                  <a:gd name="connsiteY300-177294" fmla="*/ 2229774 h 2711051"/>
                  <a:gd name="connsiteX301-177295" fmla="*/ 357322 w 5936218"/>
                  <a:gd name="connsiteY301-177296" fmla="*/ 2236106 h 2711051"/>
                  <a:gd name="connsiteX302-177297" fmla="*/ 352842 w 5936218"/>
                  <a:gd name="connsiteY302-177298" fmla="*/ 2233984 h 2711051"/>
                  <a:gd name="connsiteX303-177299" fmla="*/ 345415 w 5936218"/>
                  <a:gd name="connsiteY303-177300" fmla="*/ 2236106 h 2711051"/>
                  <a:gd name="connsiteX304-177301" fmla="*/ 302238 w 5936218"/>
                  <a:gd name="connsiteY304-177302" fmla="*/ 2215654 h 2711051"/>
                  <a:gd name="connsiteX305-177303" fmla="*/ 302238 w 5936218"/>
                  <a:gd name="connsiteY305-177304" fmla="*/ 2204292 h 2711051"/>
                  <a:gd name="connsiteX306-177305" fmla="*/ 286331 w 5936218"/>
                  <a:gd name="connsiteY306-177306" fmla="*/ 2177022 h 2711051"/>
                  <a:gd name="connsiteX307-177307" fmla="*/ 270968 w 5936218"/>
                  <a:gd name="connsiteY307-177308" fmla="*/ 2177022 h 2711051"/>
                  <a:gd name="connsiteX308-177309" fmla="*/ 259061 w 5936218"/>
                  <a:gd name="connsiteY308-177310" fmla="*/ 2177022 h 2711051"/>
                  <a:gd name="connsiteX309-177311" fmla="*/ 254516 w 5936218"/>
                  <a:gd name="connsiteY309-177312" fmla="*/ 2161115 h 2711051"/>
                  <a:gd name="connsiteX310-177313" fmla="*/ 263606 w 5936218"/>
                  <a:gd name="connsiteY310-177314" fmla="*/ 2145208 h 2711051"/>
                  <a:gd name="connsiteX311-177315" fmla="*/ 243991 w 5936218"/>
                  <a:gd name="connsiteY311-177316" fmla="*/ 2114695 h 2711051"/>
                  <a:gd name="connsiteX312-177317" fmla="*/ 216429 w 5936218"/>
                  <a:gd name="connsiteY312-177318" fmla="*/ 2117938 h 2711051"/>
                  <a:gd name="connsiteX313-177319" fmla="*/ 212956 w 5936218"/>
                  <a:gd name="connsiteY313-177320" fmla="*/ 2116946 h 2711051"/>
                  <a:gd name="connsiteX314-177321" fmla="*/ 204522 w 5936218"/>
                  <a:gd name="connsiteY314-177322" fmla="*/ 2117938 h 2711051"/>
                  <a:gd name="connsiteX315-177323" fmla="*/ 199623 w 5936218"/>
                  <a:gd name="connsiteY315-177324" fmla="*/ 2116538 h 2711051"/>
                  <a:gd name="connsiteX316-177325" fmla="*/ 195977 w 5936218"/>
                  <a:gd name="connsiteY316-177326" fmla="*/ 2129300 h 2711051"/>
                  <a:gd name="connsiteX317-177327" fmla="*/ 184968 w 5936218"/>
                  <a:gd name="connsiteY317-177328" fmla="*/ 2126155 h 2711051"/>
                  <a:gd name="connsiteX318-177329" fmla="*/ 184070 w 5936218"/>
                  <a:gd name="connsiteY318-177330" fmla="*/ 2129300 h 2711051"/>
                  <a:gd name="connsiteX319-177331" fmla="*/ 168163 w 5936218"/>
                  <a:gd name="connsiteY319-177332" fmla="*/ 2124765 h 2711051"/>
                  <a:gd name="connsiteX320-177333" fmla="*/ 156800 w 5936218"/>
                  <a:gd name="connsiteY320-177334" fmla="*/ 2086123 h 2711051"/>
                  <a:gd name="connsiteX321-177335" fmla="*/ 152255 w 5936218"/>
                  <a:gd name="connsiteY321-177336" fmla="*/ 2070216 h 2711051"/>
                  <a:gd name="connsiteX322-177337" fmla="*/ 156800 w 5936218"/>
                  <a:gd name="connsiteY322-177338" fmla="*/ 2065671 h 2711051"/>
                  <a:gd name="connsiteX323-177339" fmla="*/ 168707 w 5936218"/>
                  <a:gd name="connsiteY323-177340" fmla="*/ 2065671 h 2711051"/>
                  <a:gd name="connsiteX324-177341" fmla="*/ 188615 w 5936218"/>
                  <a:gd name="connsiteY324-177342" fmla="*/ 2065671 h 2711051"/>
                  <a:gd name="connsiteX325-177343" fmla="*/ 199977 w 5936218"/>
                  <a:gd name="connsiteY325-177344" fmla="*/ 2054309 h 2711051"/>
                  <a:gd name="connsiteX326-177345" fmla="*/ 188615 w 5936218"/>
                  <a:gd name="connsiteY326-177346" fmla="*/ 2031584 h 2711051"/>
                  <a:gd name="connsiteX327-177347" fmla="*/ 168163 w 5936218"/>
                  <a:gd name="connsiteY327-177348" fmla="*/ 2022495 h 2711051"/>
                  <a:gd name="connsiteX328-177349" fmla="*/ 168163 w 5936218"/>
                  <a:gd name="connsiteY328-177350" fmla="*/ 2015677 h 2711051"/>
                  <a:gd name="connsiteX329-177351" fmla="*/ 152255 w 5936218"/>
                  <a:gd name="connsiteY329-177352" fmla="*/ 1999770 h 2711051"/>
                  <a:gd name="connsiteX330-177353" fmla="*/ 129531 w 5936218"/>
                  <a:gd name="connsiteY330-177354" fmla="*/ 1963410 h 2711051"/>
                  <a:gd name="connsiteX331-177355" fmla="*/ 140893 w 5936218"/>
                  <a:gd name="connsiteY331-177356" fmla="*/ 1940686 h 2711051"/>
                  <a:gd name="connsiteX332-177357" fmla="*/ 136348 w 5936218"/>
                  <a:gd name="connsiteY332-177358" fmla="*/ 1913416 h 2711051"/>
                  <a:gd name="connsiteX333-177359" fmla="*/ 103789 w 5936218"/>
                  <a:gd name="connsiteY333-177360" fmla="*/ 1900009 h 2711051"/>
                  <a:gd name="connsiteX334-177361" fmla="*/ 93716 w 5936218"/>
                  <a:gd name="connsiteY334-177362" fmla="*/ 1904326 h 2711051"/>
                  <a:gd name="connsiteX335-177363" fmla="*/ 91868 w 5936218"/>
                  <a:gd name="connsiteY335-177364" fmla="*/ 1900015 h 2711051"/>
                  <a:gd name="connsiteX336-177365" fmla="*/ 81809 w 5936218"/>
                  <a:gd name="connsiteY336-177366" fmla="*/ 1904326 h 2711051"/>
                  <a:gd name="connsiteX337-177367" fmla="*/ 74992 w 5936218"/>
                  <a:gd name="connsiteY337-177368" fmla="*/ 1888419 h 2711051"/>
                  <a:gd name="connsiteX338-177369" fmla="*/ 34087 w 5936218"/>
                  <a:gd name="connsiteY338-177370" fmla="*/ 1877057 h 2711051"/>
                  <a:gd name="connsiteX339-177371" fmla="*/ 22725 w 5936218"/>
                  <a:gd name="connsiteY339-177372" fmla="*/ 1833880 h 2711051"/>
                  <a:gd name="connsiteX340-177373" fmla="*/ 22725 w 5936218"/>
                  <a:gd name="connsiteY340-177374" fmla="*/ 1802065 h 2711051"/>
                  <a:gd name="connsiteX341-177375" fmla="*/ 0 w 5936218"/>
                  <a:gd name="connsiteY341-177376" fmla="*/ 1786158 h 2711051"/>
                  <a:gd name="connsiteX342-177377" fmla="*/ 15907 w 5936218"/>
                  <a:gd name="connsiteY342-177378" fmla="*/ 1763434 h 2711051"/>
                  <a:gd name="connsiteX343-177379" fmla="*/ 6818 w 5936218"/>
                  <a:gd name="connsiteY343-177380" fmla="*/ 1699805 h 2711051"/>
                  <a:gd name="connsiteX344-177381" fmla="*/ 34087 w 5936218"/>
                  <a:gd name="connsiteY344-177382" fmla="*/ 1656628 h 2711051"/>
                  <a:gd name="connsiteX345-177383" fmla="*/ 27270 w 5936218"/>
                  <a:gd name="connsiteY345-177384" fmla="*/ 1645266 h 2711051"/>
                  <a:gd name="connsiteX346-177385" fmla="*/ 70447 w 5936218"/>
                  <a:gd name="connsiteY346-177386" fmla="*/ 1606634 h 2711051"/>
                  <a:gd name="connsiteX347-177387" fmla="*/ 27270 w 5936218"/>
                  <a:gd name="connsiteY347-177388" fmla="*/ 1570274 h 2711051"/>
                  <a:gd name="connsiteX348-177389" fmla="*/ 109078 w 5936218"/>
                  <a:gd name="connsiteY348-177390" fmla="*/ 1472558 h 2711051"/>
                  <a:gd name="connsiteX349-177391" fmla="*/ 145438 w 5936218"/>
                  <a:gd name="connsiteY349-177392" fmla="*/ 1429381 h 2711051"/>
                  <a:gd name="connsiteX350-177393" fmla="*/ 156800 w 5936218"/>
                  <a:gd name="connsiteY350-177394" fmla="*/ 1386205 h 2711051"/>
                  <a:gd name="connsiteX351-177395" fmla="*/ 102261 w 5936218"/>
                  <a:gd name="connsiteY351-177396" fmla="*/ 1333938 h 2711051"/>
                  <a:gd name="connsiteX352-177397" fmla="*/ 118168 w 5936218"/>
                  <a:gd name="connsiteY352-177398" fmla="*/ 1279399 h 2711051"/>
                  <a:gd name="connsiteX353-177399" fmla="*/ 86354 w 5936218"/>
                  <a:gd name="connsiteY353-177400" fmla="*/ 1215770 h 2711051"/>
                  <a:gd name="connsiteX354-177401" fmla="*/ 109078 w 5936218"/>
                  <a:gd name="connsiteY354-177402" fmla="*/ 1140778 h 2711051"/>
                  <a:gd name="connsiteX355-177403" fmla="*/ 70447 w 5936218"/>
                  <a:gd name="connsiteY355-177404" fmla="*/ 1038517 h 2711051"/>
                  <a:gd name="connsiteX356-177405" fmla="*/ 102261 w 5936218"/>
                  <a:gd name="connsiteY356-177406" fmla="*/ 968071 h 2711051"/>
                  <a:gd name="connsiteX357-177407" fmla="*/ 43177 w 5936218"/>
                  <a:gd name="connsiteY357-177408" fmla="*/ 902170 h 2711051"/>
                  <a:gd name="connsiteX358-177409" fmla="*/ 49994 w 5936218"/>
                  <a:gd name="connsiteY358-177410" fmla="*/ 827178 h 2711051"/>
                  <a:gd name="connsiteX359-177411" fmla="*/ 81809 w 5936218"/>
                  <a:gd name="connsiteY359-177412" fmla="*/ 822633 h 2711051"/>
                  <a:gd name="connsiteX360-177413" fmla="*/ 145438 w 5936218"/>
                  <a:gd name="connsiteY360-177414" fmla="*/ 779457 h 2711051"/>
                  <a:gd name="connsiteX361-177415" fmla="*/ 184070 w 5936218"/>
                  <a:gd name="connsiteY361-177416" fmla="*/ 740825 h 2711051"/>
                  <a:gd name="connsiteX362-177417" fmla="*/ 189699 w 5936218"/>
                  <a:gd name="connsiteY362-177418" fmla="*/ 747103 h 2711051"/>
                  <a:gd name="connsiteX363-177419" fmla="*/ 195977 w 5936218"/>
                  <a:gd name="connsiteY363-177420" fmla="*/ 740825 h 2711051"/>
                  <a:gd name="connsiteX364-177421" fmla="*/ 255061 w 5936218"/>
                  <a:gd name="connsiteY364-177422" fmla="*/ 806726 h 2711051"/>
                  <a:gd name="connsiteX365-177423" fmla="*/ 350504 w 5936218"/>
                  <a:gd name="connsiteY365-177424" fmla="*/ 827178 h 2711051"/>
                  <a:gd name="connsiteX366-177425" fmla="*/ 491397 w 5936218"/>
                  <a:gd name="connsiteY366-177426" fmla="*/ 940802 h 2711051"/>
                  <a:gd name="connsiteX367-177427" fmla="*/ 523211 w 5936218"/>
                  <a:gd name="connsiteY367-177428" fmla="*/ 988523 h 2711051"/>
                  <a:gd name="connsiteX368-177429" fmla="*/ 523211 w 5936218"/>
                  <a:gd name="connsiteY368-177430" fmla="*/ 1047607 h 2711051"/>
                  <a:gd name="connsiteX369-177431" fmla="*/ 486852 w 5936218"/>
                  <a:gd name="connsiteY369-177432" fmla="*/ 1102146 h 2711051"/>
                  <a:gd name="connsiteX370-177433" fmla="*/ 420951 w 5936218"/>
                  <a:gd name="connsiteY370-177434" fmla="*/ 1122599 h 2711051"/>
                  <a:gd name="connsiteX371-177435" fmla="*/ 415909 w 5936218"/>
                  <a:gd name="connsiteY371-177436" fmla="*/ 1120468 h 2711051"/>
                  <a:gd name="connsiteX372-177437" fmla="*/ 409044 w 5936218"/>
                  <a:gd name="connsiteY372-177438" fmla="*/ 1122599 h 2711051"/>
                  <a:gd name="connsiteX373-177439" fmla="*/ 252950 w 5936218"/>
                  <a:gd name="connsiteY373-177440" fmla="*/ 1056643 h 2711051"/>
                  <a:gd name="connsiteX374-177441" fmla="*/ 232336 w 5936218"/>
                  <a:gd name="connsiteY374-177442" fmla="*/ 1063515 h 2711051"/>
                  <a:gd name="connsiteX375-177443" fmla="*/ 291420 w 5936218"/>
                  <a:gd name="connsiteY375-177444" fmla="*/ 1133961 h 2711051"/>
                  <a:gd name="connsiteX376-177445" fmla="*/ 291420 w 5936218"/>
                  <a:gd name="connsiteY376-177446" fmla="*/ 1172593 h 2711051"/>
                  <a:gd name="connsiteX377-177447" fmla="*/ 298238 w 5936218"/>
                  <a:gd name="connsiteY377-177448" fmla="*/ 1258947 h 2711051"/>
                  <a:gd name="connsiteX378-177449" fmla="*/ 345959 w 5936218"/>
                  <a:gd name="connsiteY378-177450" fmla="*/ 1290761 h 2711051"/>
                  <a:gd name="connsiteX379-177451" fmla="*/ 362087 w 5936218"/>
                  <a:gd name="connsiteY379-177452" fmla="*/ 1300169 h 2711051"/>
                  <a:gd name="connsiteX380-177453" fmla="*/ 365867 w 5936218"/>
                  <a:gd name="connsiteY380-177454" fmla="*/ 1268036 h 2711051"/>
                  <a:gd name="connsiteX381-177455" fmla="*/ 345415 w 5936218"/>
                  <a:gd name="connsiteY381-177456" fmla="*/ 1231677 h 2711051"/>
                  <a:gd name="connsiteX382-177457" fmla="*/ 365867 w 5936218"/>
                  <a:gd name="connsiteY382-177458" fmla="*/ 1199862 h 2711051"/>
                  <a:gd name="connsiteX383-177459" fmla="*/ 374560 w 5936218"/>
                  <a:gd name="connsiteY383-177460" fmla="*/ 1204861 h 2711051"/>
                  <a:gd name="connsiteX384-177461" fmla="*/ 377774 w 5936218"/>
                  <a:gd name="connsiteY384-177462" fmla="*/ 1199862 h 2711051"/>
                  <a:gd name="connsiteX385-177463" fmla="*/ 461933 w 5936218"/>
                  <a:gd name="connsiteY385-177464" fmla="*/ 1248254 h 2711051"/>
                  <a:gd name="connsiteX386-177465" fmla="*/ 484035 w 5936218"/>
                  <a:gd name="connsiteY386-177466" fmla="*/ 1231677 h 2711051"/>
                  <a:gd name="connsiteX387-177467" fmla="*/ 463583 w 5936218"/>
                  <a:gd name="connsiteY387-177468" fmla="*/ 1165775 h 2711051"/>
                  <a:gd name="connsiteX388-177469" fmla="*/ 549936 w 5936218"/>
                  <a:gd name="connsiteY388-177470" fmla="*/ 1079422 h 2711051"/>
                  <a:gd name="connsiteX389-177471" fmla="*/ 559742 w 5936218"/>
                  <a:gd name="connsiteY389-177472" fmla="*/ 1081523 h 2711051"/>
                  <a:gd name="connsiteX390-177473" fmla="*/ 561843 w 5936218"/>
                  <a:gd name="connsiteY390-177474" fmla="*/ 1079422 h 2711051"/>
                  <a:gd name="connsiteX391-177475" fmla="*/ 593658 w 5936218"/>
                  <a:gd name="connsiteY391-177476" fmla="*/ 1086239 h 2711051"/>
                  <a:gd name="connsiteX392-177477" fmla="*/ 620945 w 5936218"/>
                  <a:gd name="connsiteY392-177478" fmla="*/ 1110116 h 2711051"/>
                  <a:gd name="connsiteX393-177479" fmla="*/ 640835 w 5936218"/>
                  <a:gd name="connsiteY393-177480" fmla="*/ 1054425 h 2711051"/>
                  <a:gd name="connsiteX394-177481" fmla="*/ 609020 w 5936218"/>
                  <a:gd name="connsiteY394-177482" fmla="*/ 999886 h 2711051"/>
                  <a:gd name="connsiteX395-177483" fmla="*/ 624928 w 5936218"/>
                  <a:gd name="connsiteY395-177484" fmla="*/ 940802 h 2711051"/>
                  <a:gd name="connsiteX396-177485" fmla="*/ 597658 w 5936218"/>
                  <a:gd name="connsiteY396-177486" fmla="*/ 881717 h 2711051"/>
                  <a:gd name="connsiteX397-177487" fmla="*/ 611562 w 5936218"/>
                  <a:gd name="connsiteY397-177488" fmla="*/ 886043 h 2711051"/>
                  <a:gd name="connsiteX398-177489" fmla="*/ 609565 w 5936218"/>
                  <a:gd name="connsiteY398-177490" fmla="*/ 881717 h 2711051"/>
                  <a:gd name="connsiteX399-177491" fmla="*/ 711826 w 5936218"/>
                  <a:gd name="connsiteY399-177492" fmla="*/ 913532 h 2711051"/>
                  <a:gd name="connsiteX400-177493" fmla="*/ 732278 w 5936218"/>
                  <a:gd name="connsiteY400-177494" fmla="*/ 968071 h 2711051"/>
                  <a:gd name="connsiteX401-177495" fmla="*/ 684556 w 5936218"/>
                  <a:gd name="connsiteY401-177496" fmla="*/ 979433 h 2711051"/>
                  <a:gd name="connsiteX402-177497" fmla="*/ 684556 w 5936218"/>
                  <a:gd name="connsiteY402-177498" fmla="*/ 1031700 h 2711051"/>
                  <a:gd name="connsiteX403-177499" fmla="*/ 713309 w 5936218"/>
                  <a:gd name="connsiteY403-177500" fmla="*/ 1060453 h 2711051"/>
                  <a:gd name="connsiteX404-177501" fmla="*/ 763548 w 5936218"/>
                  <a:gd name="connsiteY404-177502" fmla="*/ 1043062 h 2711051"/>
                  <a:gd name="connsiteX405-177503" fmla="*/ 770365 w 5936218"/>
                  <a:gd name="connsiteY405-177504" fmla="*/ 983978 h 2711051"/>
                  <a:gd name="connsiteX406-177505" fmla="*/ 845357 w 5936218"/>
                  <a:gd name="connsiteY406-177506" fmla="*/ 936257 h 2711051"/>
                  <a:gd name="connsiteX407-177507" fmla="*/ 972614 w 5936218"/>
                  <a:gd name="connsiteY407-177508" fmla="*/ 849903 h 2711051"/>
                  <a:gd name="connsiteX408-177509" fmla="*/ 982566 w 5936218"/>
                  <a:gd name="connsiteY408-177510" fmla="*/ 851230 h 2711051"/>
                  <a:gd name="connsiteX409-177511" fmla="*/ 984521 w 5936218"/>
                  <a:gd name="connsiteY409-177512" fmla="*/ 849903 h 2711051"/>
                  <a:gd name="connsiteX410-177513" fmla="*/ 1018608 w 5936218"/>
                  <a:gd name="connsiteY410-177514" fmla="*/ 854448 h 2711051"/>
                  <a:gd name="connsiteX411-177515" fmla="*/ 979977 w 5936218"/>
                  <a:gd name="connsiteY411-177516" fmla="*/ 918077 h 2711051"/>
                  <a:gd name="connsiteX412-177517" fmla="*/ 1012666 w 5936218"/>
                  <a:gd name="connsiteY412-177518" fmla="*/ 923238 h 2711051"/>
                  <a:gd name="connsiteX413-177519" fmla="*/ 1038516 w 5936218"/>
                  <a:gd name="connsiteY413-177520" fmla="*/ 893080 h 2711051"/>
                  <a:gd name="connsiteX414-177521" fmla="*/ 1050423 w 5936218"/>
                  <a:gd name="connsiteY414-177522" fmla="*/ 893080 h 2711051"/>
                  <a:gd name="connsiteX415-177523" fmla="*/ 1108962 w 5936218"/>
                  <a:gd name="connsiteY415-177524" fmla="*/ 893080 h 2711051"/>
                  <a:gd name="connsiteX416-177525" fmla="*/ 1161229 w 5936218"/>
                  <a:gd name="connsiteY416-177526" fmla="*/ 849903 h 2711051"/>
                  <a:gd name="connsiteX417-177527" fmla="*/ 1165711 w 5936218"/>
                  <a:gd name="connsiteY417-177528" fmla="*/ 856037 h 2711051"/>
                  <a:gd name="connsiteX418-177529" fmla="*/ 1173136 w 5936218"/>
                  <a:gd name="connsiteY418-177530" fmla="*/ 849903 h 2711051"/>
                  <a:gd name="connsiteX419-177531" fmla="*/ 1210035 w 5936218"/>
                  <a:gd name="connsiteY419-177532" fmla="*/ 900396 h 2711051"/>
                  <a:gd name="connsiteX420-177533" fmla="*/ 1247583 w 5936218"/>
                  <a:gd name="connsiteY420-177534" fmla="*/ 843086 h 2711051"/>
                  <a:gd name="connsiteX421-177535" fmla="*/ 1211223 w 5936218"/>
                  <a:gd name="connsiteY421-177536" fmla="*/ 784002 h 2711051"/>
                  <a:gd name="connsiteX422-177537" fmla="*/ 1227130 w 5936218"/>
                  <a:gd name="connsiteY422-177538" fmla="*/ 747642 h 2711051"/>
                  <a:gd name="connsiteX423-177539" fmla="*/ 1237665 w 5936218"/>
                  <a:gd name="connsiteY423-177540" fmla="*/ 750780 h 2711051"/>
                  <a:gd name="connsiteX424-177541" fmla="*/ 1239037 w 5936218"/>
                  <a:gd name="connsiteY424-177542" fmla="*/ 747642 h 2711051"/>
                  <a:gd name="connsiteX425-177543" fmla="*/ 1345843 w 5936218"/>
                  <a:gd name="connsiteY425-177544" fmla="*/ 779457 h 2711051"/>
                  <a:gd name="connsiteX426-177545" fmla="*/ 1400382 w 5936218"/>
                  <a:gd name="connsiteY426-177546" fmla="*/ 811271 h 2711051"/>
                  <a:gd name="connsiteX427-177547" fmla="*/ 1519756 w 5936218"/>
                  <a:gd name="connsiteY427-177548" fmla="*/ 917855 h 2711051"/>
                  <a:gd name="connsiteX428-177549" fmla="*/ 1543003 w 5936218"/>
                  <a:gd name="connsiteY428-177550" fmla="*/ 877173 h 2711051"/>
                  <a:gd name="connsiteX429-177551" fmla="*/ 1506643 w 5936218"/>
                  <a:gd name="connsiteY429-177552" fmla="*/ 822633 h 2711051"/>
                  <a:gd name="connsiteX430-177553" fmla="*/ 1506643 w 5936218"/>
                  <a:gd name="connsiteY430-177554" fmla="*/ 799909 h 2711051"/>
                  <a:gd name="connsiteX431-177555" fmla="*/ 1463467 w 5936218"/>
                  <a:gd name="connsiteY431-177556" fmla="*/ 790819 h 2711051"/>
                  <a:gd name="connsiteX432-177557" fmla="*/ 1472556 w 5936218"/>
                  <a:gd name="connsiteY432-177558" fmla="*/ 740825 h 2711051"/>
                  <a:gd name="connsiteX433-177559" fmla="*/ 1452104 w 5936218"/>
                  <a:gd name="connsiteY433-177560" fmla="*/ 654471 h 2711051"/>
                  <a:gd name="connsiteX434-177561" fmla="*/ 1452104 w 5936218"/>
                  <a:gd name="connsiteY434-177562" fmla="*/ 618112 h 2711051"/>
                  <a:gd name="connsiteX435-177563" fmla="*/ 1522551 w 5936218"/>
                  <a:gd name="connsiteY435-177564" fmla="*/ 515851 h 2711051"/>
                  <a:gd name="connsiteX436-177565" fmla="*/ 1543003 w 5936218"/>
                  <a:gd name="connsiteY436-177566" fmla="*/ 402228 h 2711051"/>
                  <a:gd name="connsiteX437-177567" fmla="*/ 1570272 w 5936218"/>
                  <a:gd name="connsiteY437-177568" fmla="*/ 381775 h 2711051"/>
                  <a:gd name="connsiteX438-177569" fmla="*/ 1578688 w 5936218"/>
                  <a:gd name="connsiteY438-177570" fmla="*/ 384394 h 2711051"/>
                  <a:gd name="connsiteX439-177571" fmla="*/ 1582179 w 5936218"/>
                  <a:gd name="connsiteY439-177572" fmla="*/ 381775 h 2711051"/>
                  <a:gd name="connsiteX440-177573" fmla="*/ 1684440 w 5936218"/>
                  <a:gd name="connsiteY440-177574" fmla="*/ 413590 h 2711051"/>
                  <a:gd name="connsiteX441-177575" fmla="*/ 1688985 w 5936218"/>
                  <a:gd name="connsiteY441-177576" fmla="*/ 484036 h 2711051"/>
                  <a:gd name="connsiteX442-177577" fmla="*/ 1652625 w 5936218"/>
                  <a:gd name="connsiteY442-177578" fmla="*/ 574935 h 2711051"/>
                  <a:gd name="connsiteX443-177579" fmla="*/ 1679895 w 5936218"/>
                  <a:gd name="connsiteY443-177580" fmla="*/ 613567 h 2711051"/>
                  <a:gd name="connsiteX444-177581" fmla="*/ 1688985 w 5936218"/>
                  <a:gd name="connsiteY444-177582" fmla="*/ 688558 h 2711051"/>
                  <a:gd name="connsiteX445-177583" fmla="*/ 1679895 w 5936218"/>
                  <a:gd name="connsiteY445-177584" fmla="*/ 833996 h 2711051"/>
                  <a:gd name="connsiteX446-177585" fmla="*/ 1636718 w 5936218"/>
                  <a:gd name="connsiteY446-177586" fmla="*/ 1097602 h 2711051"/>
                  <a:gd name="connsiteX447-177587" fmla="*/ 1662494 w 5936218"/>
                  <a:gd name="connsiteY447-177588" fmla="*/ 1104046 h 2711051"/>
                  <a:gd name="connsiteX0-177589" fmla="*/ 1662494 w 5936218"/>
                  <a:gd name="connsiteY0-177590" fmla="*/ 1104046 h 2711051"/>
                  <a:gd name="connsiteX1-177591" fmla="*/ 3211535 w 5936218"/>
                  <a:gd name="connsiteY1-177592" fmla="*/ 1 h 2711051"/>
                  <a:gd name="connsiteX2-177593" fmla="*/ 3200173 w 5936218"/>
                  <a:gd name="connsiteY2-177594" fmla="*/ 74993 h 2711051"/>
                  <a:gd name="connsiteX3-177595" fmla="*/ 3161541 w 5936218"/>
                  <a:gd name="connsiteY3-177596" fmla="*/ 118170 h 2711051"/>
                  <a:gd name="connsiteX4-177597" fmla="*/ 3066097 w 5936218"/>
                  <a:gd name="connsiteY4-177598" fmla="*/ 193161 h 2711051"/>
                  <a:gd name="connsiteX5-177599" fmla="*/ 3034283 w 5936218"/>
                  <a:gd name="connsiteY5-177600" fmla="*/ 236338 h 2711051"/>
                  <a:gd name="connsiteX6-177601" fmla="*/ 3082005 w 5936218"/>
                  <a:gd name="connsiteY6-177602" fmla="*/ 252245 h 2711051"/>
                  <a:gd name="connsiteX7-177603" fmla="*/ 3129459 w 5936218"/>
                  <a:gd name="connsiteY7-177604" fmla="*/ 279926 h 2711051"/>
                  <a:gd name="connsiteX8-177605" fmla="*/ 3156451 w 5936218"/>
                  <a:gd name="connsiteY8-177606" fmla="*/ 256790 h 2711051"/>
                  <a:gd name="connsiteX9-177607" fmla="*/ 3158460 w 5936218"/>
                  <a:gd name="connsiteY9-177608" fmla="*/ 265274 h 2711051"/>
                  <a:gd name="connsiteX10-177609" fmla="*/ 3168359 w 5936218"/>
                  <a:gd name="connsiteY10-177610" fmla="*/ 256790 h 2711051"/>
                  <a:gd name="connsiteX11-177611" fmla="*/ 3184984 w 5936218"/>
                  <a:gd name="connsiteY11-177612" fmla="*/ 326983 h 2711051"/>
                  <a:gd name="connsiteX12-177613" fmla="*/ 3192811 w 5936218"/>
                  <a:gd name="connsiteY12-177614" fmla="*/ 311329 h 2711051"/>
                  <a:gd name="connsiteX13-177615" fmla="*/ 3251895 w 5936218"/>
                  <a:gd name="connsiteY13-177616" fmla="*/ 290877 h 2711051"/>
                  <a:gd name="connsiteX14-177617" fmla="*/ 3259833 w 5936218"/>
                  <a:gd name="connsiteY14-177618" fmla="*/ 292251 h 2711051"/>
                  <a:gd name="connsiteX15-177619" fmla="*/ 3263802 w 5936218"/>
                  <a:gd name="connsiteY15-177620" fmla="*/ 290877 h 2711051"/>
                  <a:gd name="connsiteX16-177621" fmla="*/ 3381970 w 5936218"/>
                  <a:gd name="connsiteY16-177622" fmla="*/ 311329 h 2711051"/>
                  <a:gd name="connsiteX17-177623" fmla="*/ 3388787 w 5936218"/>
                  <a:gd name="connsiteY17-177624" fmla="*/ 370413 h 2711051"/>
                  <a:gd name="connsiteX18-177625" fmla="*/ 3531529 w 5936218"/>
                  <a:gd name="connsiteY18-177626" fmla="*/ 391404 h 2711051"/>
                  <a:gd name="connsiteX19-177627" fmla="*/ 3538225 w 5936218"/>
                  <a:gd name="connsiteY19-177628" fmla="*/ 295422 h 2711051"/>
                  <a:gd name="connsiteX20-177629" fmla="*/ 3549910 w 5936218"/>
                  <a:gd name="connsiteY20-177630" fmla="*/ 298609 h 2711051"/>
                  <a:gd name="connsiteX21-177631" fmla="*/ 3550132 w 5936218"/>
                  <a:gd name="connsiteY21-177632" fmla="*/ 295422 h 2711051"/>
                  <a:gd name="connsiteX22-177633" fmla="*/ 3625123 w 5936218"/>
                  <a:gd name="connsiteY22-177634" fmla="*/ 315874 h 2711051"/>
                  <a:gd name="connsiteX23-177635" fmla="*/ 3672301 w 5936218"/>
                  <a:gd name="connsiteY23-177636" fmla="*/ 315874 h 2711051"/>
                  <a:gd name="connsiteX24-177637" fmla="*/ 3684207 w 5936218"/>
                  <a:gd name="connsiteY24-177638" fmla="*/ 315874 h 2711051"/>
                  <a:gd name="connsiteX25-177639" fmla="*/ 3743291 w 5936218"/>
                  <a:gd name="connsiteY25-177640" fmla="*/ 381775 h 2711051"/>
                  <a:gd name="connsiteX26-177641" fmla="*/ 3759199 w 5936218"/>
                  <a:gd name="connsiteY26-177642" fmla="*/ 461312 h 2711051"/>
                  <a:gd name="connsiteX27-177643" fmla="*/ 3738747 w 5936218"/>
                  <a:gd name="connsiteY27-177644" fmla="*/ 511306 h 2711051"/>
                  <a:gd name="connsiteX28-177645" fmla="*/ 3786469 w 5936218"/>
                  <a:gd name="connsiteY28-177646" fmla="*/ 602204 h 2711051"/>
                  <a:gd name="connsiteX29-177647" fmla="*/ 3835603 w 5936218"/>
                  <a:gd name="connsiteY29-177648" fmla="*/ 638110 h 2711051"/>
                  <a:gd name="connsiteX30-177649" fmla="*/ 3865460 w 5936218"/>
                  <a:gd name="connsiteY30-177650" fmla="*/ 527213 h 2711051"/>
                  <a:gd name="connsiteX31-177651" fmla="*/ 3875077 w 5936218"/>
                  <a:gd name="connsiteY31-177652" fmla="*/ 535720 h 2711051"/>
                  <a:gd name="connsiteX32-177653" fmla="*/ 3877367 w 5936218"/>
                  <a:gd name="connsiteY32-177654" fmla="*/ 527213 h 2711051"/>
                  <a:gd name="connsiteX33-177655" fmla="*/ 3932151 w 5936218"/>
                  <a:gd name="connsiteY33-177656" fmla="*/ 575676 h 2711051"/>
                  <a:gd name="connsiteX34-177657" fmla="*/ 3988173 w 5936218"/>
                  <a:gd name="connsiteY34-177658" fmla="*/ 547665 h 2711051"/>
                  <a:gd name="connsiteX35-177659" fmla="*/ 3993852 w 5936218"/>
                  <a:gd name="connsiteY35-177660" fmla="*/ 550780 h 2711051"/>
                  <a:gd name="connsiteX36-177661" fmla="*/ 4000080 w 5936218"/>
                  <a:gd name="connsiteY36-177662" fmla="*/ 547665 h 2711051"/>
                  <a:gd name="connsiteX37-177663" fmla="*/ 4062426 w 5936218"/>
                  <a:gd name="connsiteY37-177664" fmla="*/ 581855 h 2711051"/>
                  <a:gd name="connsiteX38-177665" fmla="*/ 4085889 w 5936218"/>
                  <a:gd name="connsiteY38-177666" fmla="*/ 554483 h 2711051"/>
                  <a:gd name="connsiteX39-177667" fmla="*/ 4095563 w 5936218"/>
                  <a:gd name="connsiteY39-177668" fmla="*/ 557087 h 2711051"/>
                  <a:gd name="connsiteX40-177669" fmla="*/ 4097796 w 5936218"/>
                  <a:gd name="connsiteY40-177670" fmla="*/ 554483 h 2711051"/>
                  <a:gd name="connsiteX41-177671" fmla="*/ 4144150 w 5936218"/>
                  <a:gd name="connsiteY41-177672" fmla="*/ 566963 h 2711051"/>
                  <a:gd name="connsiteX42-177673" fmla="*/ 4117703 w 5936218"/>
                  <a:gd name="connsiteY42-177674" fmla="*/ 456767 h 2711051"/>
                  <a:gd name="connsiteX43-177675" fmla="*/ 4165425 w 5936218"/>
                  <a:gd name="connsiteY43-177676" fmla="*/ 402228 h 2711051"/>
                  <a:gd name="connsiteX44-177677" fmla="*/ 4175231 w 5936218"/>
                  <a:gd name="connsiteY44-177678" fmla="*/ 404629 h 2711051"/>
                  <a:gd name="connsiteX45-177679" fmla="*/ 4177332 w 5936218"/>
                  <a:gd name="connsiteY45-177680" fmla="*/ 402228 h 2711051"/>
                  <a:gd name="connsiteX46-177681" fmla="*/ 4511384 w 5936218"/>
                  <a:gd name="connsiteY46-177682" fmla="*/ 484036 h 2711051"/>
                  <a:gd name="connsiteX47-177683" fmla="*/ 4543199 w 5936218"/>
                  <a:gd name="connsiteY47-177684" fmla="*/ 554483 h 2711051"/>
                  <a:gd name="connsiteX48-177685" fmla="*/ 4639242 w 5936218"/>
                  <a:gd name="connsiteY48-177686" fmla="*/ 637125 h 2711051"/>
                  <a:gd name="connsiteX49-177687" fmla="*/ 4774445 w 5936218"/>
                  <a:gd name="connsiteY49-177688" fmla="*/ 618112 h 2711051"/>
                  <a:gd name="connsiteX50-177689" fmla="*/ 4778496 w 5936218"/>
                  <a:gd name="connsiteY50-177690" fmla="*/ 619216 h 2711051"/>
                  <a:gd name="connsiteX51-177691" fmla="*/ 4786352 w 5936218"/>
                  <a:gd name="connsiteY51-177692" fmla="*/ 618112 h 2711051"/>
                  <a:gd name="connsiteX52-177693" fmla="*/ 4861343 w 5936218"/>
                  <a:gd name="connsiteY52-177694" fmla="*/ 638564 h 2711051"/>
                  <a:gd name="connsiteX53-177695" fmla="*/ 4893158 w 5936218"/>
                  <a:gd name="connsiteY53-177696" fmla="*/ 681741 h 2711051"/>
                  <a:gd name="connsiteX54-177697" fmla="*/ 4888613 w 5936218"/>
                  <a:gd name="connsiteY54-177698" fmla="*/ 763549 h 2711051"/>
                  <a:gd name="connsiteX55-177699" fmla="*/ 4927677 w 5936218"/>
                  <a:gd name="connsiteY55-177700" fmla="*/ 788221 h 2711051"/>
                  <a:gd name="connsiteX56-177701" fmla="*/ 4967605 w 5936218"/>
                  <a:gd name="connsiteY56-177702" fmla="*/ 774912 h 2711051"/>
                  <a:gd name="connsiteX57-177703" fmla="*/ 5038051 w 5936218"/>
                  <a:gd name="connsiteY57-177704" fmla="*/ 768094 h 2711051"/>
                  <a:gd name="connsiteX58-177705" fmla="*/ 5040730 w 5936218"/>
                  <a:gd name="connsiteY58-177706" fmla="*/ 768987 h 2711051"/>
                  <a:gd name="connsiteX59-177707" fmla="*/ 5049958 w 5936218"/>
                  <a:gd name="connsiteY59-177708" fmla="*/ 768094 h 2711051"/>
                  <a:gd name="connsiteX60-177709" fmla="*/ 5114249 w 5936218"/>
                  <a:gd name="connsiteY60-177710" fmla="*/ 789525 h 2711051"/>
                  <a:gd name="connsiteX61-177711" fmla="*/ 5176671 w 5936218"/>
                  <a:gd name="connsiteY61-177712" fmla="*/ 779457 h 2711051"/>
                  <a:gd name="connsiteX62-177713" fmla="*/ 5177801 w 5936218"/>
                  <a:gd name="connsiteY62-177714" fmla="*/ 781195 h 2711051"/>
                  <a:gd name="connsiteX63-177715" fmla="*/ 5188578 w 5936218"/>
                  <a:gd name="connsiteY63-177716" fmla="*/ 779457 h 2711051"/>
                  <a:gd name="connsiteX64-177717" fmla="*/ 5243719 w 5936218"/>
                  <a:gd name="connsiteY64-177718" fmla="*/ 864288 h 2711051"/>
                  <a:gd name="connsiteX65-177719" fmla="*/ 5283477 w 5936218"/>
                  <a:gd name="connsiteY65-177720" fmla="*/ 833996 h 2711051"/>
                  <a:gd name="connsiteX66-177721" fmla="*/ 5258480 w 5936218"/>
                  <a:gd name="connsiteY66-177722" fmla="*/ 768094 h 2711051"/>
                  <a:gd name="connsiteX67-177723" fmla="*/ 5267570 w 5936218"/>
                  <a:gd name="connsiteY67-177724" fmla="*/ 720373 h 2711051"/>
                  <a:gd name="connsiteX68-177725" fmla="*/ 5278896 w 5936218"/>
                  <a:gd name="connsiteY68-177726" fmla="*/ 723422 h 2711051"/>
                  <a:gd name="connsiteX69-177727" fmla="*/ 5279477 w 5936218"/>
                  <a:gd name="connsiteY69-177728" fmla="*/ 720373 h 2711051"/>
                  <a:gd name="connsiteX70-177729" fmla="*/ 5395510 w 5936218"/>
                  <a:gd name="connsiteY70-177730" fmla="*/ 751612 h 2711051"/>
                  <a:gd name="connsiteX71-177731" fmla="*/ 5463001 w 5936218"/>
                  <a:gd name="connsiteY71-177732" fmla="*/ 747642 h 2711051"/>
                  <a:gd name="connsiteX72-177733" fmla="*/ 5464386 w 5936218"/>
                  <a:gd name="connsiteY72-177734" fmla="*/ 748261 h 2711051"/>
                  <a:gd name="connsiteX73-177735" fmla="*/ 5474909 w 5936218"/>
                  <a:gd name="connsiteY73-177736" fmla="*/ 747642 h 2711051"/>
                  <a:gd name="connsiteX74-177737" fmla="*/ 5581715 w 5936218"/>
                  <a:gd name="connsiteY74-177738" fmla="*/ 795364 h 2711051"/>
                  <a:gd name="connsiteX75-177739" fmla="*/ 5633981 w 5936218"/>
                  <a:gd name="connsiteY75-177740" fmla="*/ 838541 h 2711051"/>
                  <a:gd name="connsiteX76-177741" fmla="*/ 5720335 w 5936218"/>
                  <a:gd name="connsiteY76-177742" fmla="*/ 918077 h 2711051"/>
                  <a:gd name="connsiteX77-177743" fmla="*/ 5822595 w 5936218"/>
                  <a:gd name="connsiteY77-177744" fmla="*/ 1015793 h 2711051"/>
                  <a:gd name="connsiteX78-177745" fmla="*/ 5818051 w 5936218"/>
                  <a:gd name="connsiteY78-177746" fmla="*/ 1070332 h 2711051"/>
                  <a:gd name="connsiteX79-177747" fmla="*/ 5825679 w 5936218"/>
                  <a:gd name="connsiteY79-177748" fmla="*/ 1077960 h 2711051"/>
                  <a:gd name="connsiteX80-177749" fmla="*/ 5822051 w 5936218"/>
                  <a:gd name="connsiteY80-177750" fmla="*/ 1027155 h 2711051"/>
                  <a:gd name="connsiteX81-177751" fmla="*/ 5834092 w 5936218"/>
                  <a:gd name="connsiteY81-177752" fmla="*/ 1029028 h 2711051"/>
                  <a:gd name="connsiteX82-177753" fmla="*/ 5833958 w 5936218"/>
                  <a:gd name="connsiteY82-177754" fmla="*/ 1027155 h 2711051"/>
                  <a:gd name="connsiteX83-177755" fmla="*/ 5936219 w 5936218"/>
                  <a:gd name="connsiteY83-177756" fmla="*/ 1043062 h 2711051"/>
                  <a:gd name="connsiteX84-177757" fmla="*/ 5908949 w 5936218"/>
                  <a:gd name="connsiteY84-177758" fmla="*/ 1258947 h 2711051"/>
                  <a:gd name="connsiteX85-177759" fmla="*/ 5893042 w 5936218"/>
                  <a:gd name="connsiteY85-177760" fmla="*/ 1274854 h 2711051"/>
                  <a:gd name="connsiteX86-177761" fmla="*/ 5861227 w 5936218"/>
                  <a:gd name="connsiteY86-177762" fmla="*/ 1274854 h 2711051"/>
                  <a:gd name="connsiteX87-177763" fmla="*/ 5817506 w 5936218"/>
                  <a:gd name="connsiteY87-177764" fmla="*/ 1240767 h 2711051"/>
                  <a:gd name="connsiteX88-177765" fmla="*/ 5767511 w 5936218"/>
                  <a:gd name="connsiteY88-177766" fmla="*/ 1215770 h 2711051"/>
                  <a:gd name="connsiteX89-177767" fmla="*/ 5729132 w 5936218"/>
                  <a:gd name="connsiteY89-177768" fmla="*/ 1167751 h 2711051"/>
                  <a:gd name="connsiteX90-177769" fmla="*/ 5695337 w 5936218"/>
                  <a:gd name="connsiteY90-177770" fmla="*/ 1177138 h 2711051"/>
                  <a:gd name="connsiteX91-177771" fmla="*/ 5693366 w 5936218"/>
                  <a:gd name="connsiteY91-177772" fmla="*/ 1174378 h 2711051"/>
                  <a:gd name="connsiteX92-177773" fmla="*/ 5640799 w 5936218"/>
                  <a:gd name="connsiteY92-177774" fmla="*/ 1133961 h 2711051"/>
                  <a:gd name="connsiteX93-177775" fmla="*/ 5656705 w 5936218"/>
                  <a:gd name="connsiteY93-177776" fmla="*/ 1177138 h 2711051"/>
                  <a:gd name="connsiteX94-177777" fmla="*/ 5586259 w 5936218"/>
                  <a:gd name="connsiteY94-177778" fmla="*/ 1252129 h 2711051"/>
                  <a:gd name="connsiteX95-177779" fmla="*/ 5575676 w 5936218"/>
                  <a:gd name="connsiteY95-177780" fmla="*/ 1251121 h 2711051"/>
                  <a:gd name="connsiteX96-177781" fmla="*/ 5539436 w 5936218"/>
                  <a:gd name="connsiteY96-177782" fmla="*/ 1248804 h 2711051"/>
                  <a:gd name="connsiteX97-177783" fmla="*/ 5593077 w 5936218"/>
                  <a:gd name="connsiteY97-177784" fmla="*/ 1354390 h 2711051"/>
                  <a:gd name="connsiteX98-177785" fmla="*/ 5613529 w 5936218"/>
                  <a:gd name="connsiteY98-177786" fmla="*/ 1413474 h 2711051"/>
                  <a:gd name="connsiteX99-177787" fmla="*/ 5608984 w 5936218"/>
                  <a:gd name="connsiteY99-177788" fmla="*/ 1436199 h 2711051"/>
                  <a:gd name="connsiteX100-177789" fmla="*/ 5597799 w 5936218"/>
                  <a:gd name="connsiteY100-177790" fmla="*/ 1432590 h 2711051"/>
                  <a:gd name="connsiteX101-177791" fmla="*/ 5534271 w 5936218"/>
                  <a:gd name="connsiteY101-177792" fmla="*/ 1415939 h 2711051"/>
                  <a:gd name="connsiteX102-177793" fmla="*/ 5436277 w 5936218"/>
                  <a:gd name="connsiteY102-177794" fmla="*/ 1472558 h 2711051"/>
                  <a:gd name="connsiteX103-177795" fmla="*/ 5397645 w 5936218"/>
                  <a:gd name="connsiteY103-177796" fmla="*/ 1483921 h 2711051"/>
                  <a:gd name="connsiteX104-177797" fmla="*/ 5345378 w 5936218"/>
                  <a:gd name="connsiteY104-177798" fmla="*/ 1538460 h 2711051"/>
                  <a:gd name="connsiteX105-177799" fmla="*/ 5290839 w 5936218"/>
                  <a:gd name="connsiteY105-177800" fmla="*/ 1586181 h 2711051"/>
                  <a:gd name="connsiteX106-177801" fmla="*/ 5274932 w 5936218"/>
                  <a:gd name="connsiteY106-177802" fmla="*/ 1617996 h 2711051"/>
                  <a:gd name="connsiteX107-177803" fmla="*/ 5267238 w 5936218"/>
                  <a:gd name="connsiteY107-177804" fmla="*/ 1609569 h 2711051"/>
                  <a:gd name="connsiteX108-177805" fmla="*/ 5263025 w 5936218"/>
                  <a:gd name="connsiteY108-177806" fmla="*/ 1617996 h 2711051"/>
                  <a:gd name="connsiteX109-177807" fmla="*/ 5219538 w 5936218"/>
                  <a:gd name="connsiteY109-177808" fmla="*/ 1570368 h 2711051"/>
                  <a:gd name="connsiteX110-177809" fmla="*/ 5129494 w 5936218"/>
                  <a:gd name="connsiteY110-177810" fmla="*/ 1624813 h 2711051"/>
                  <a:gd name="connsiteX111-177811" fmla="*/ 5126389 w 5936218"/>
                  <a:gd name="connsiteY111-177812" fmla="*/ 1619491 h 2711051"/>
                  <a:gd name="connsiteX112-177813" fmla="*/ 5117587 w 5936218"/>
                  <a:gd name="connsiteY112-177814" fmla="*/ 1624813 h 2711051"/>
                  <a:gd name="connsiteX113-177815" fmla="*/ 5105544 w 5936218"/>
                  <a:gd name="connsiteY113-177816" fmla="*/ 1604167 h 2711051"/>
                  <a:gd name="connsiteX114-177817" fmla="*/ 5074955 w 5936218"/>
                  <a:gd name="connsiteY114-177818" fmla="*/ 1629358 h 2711051"/>
                  <a:gd name="connsiteX115-177819" fmla="*/ 5065718 w 5936218"/>
                  <a:gd name="connsiteY115-177820" fmla="*/ 1627159 h 2711051"/>
                  <a:gd name="connsiteX116-177821" fmla="*/ 5063048 w 5936218"/>
                  <a:gd name="connsiteY116-177822" fmla="*/ 1629358 h 2711051"/>
                  <a:gd name="connsiteX117-177823" fmla="*/ 5026594 w 5936218"/>
                  <a:gd name="connsiteY117-177824" fmla="*/ 1620679 h 2711051"/>
                  <a:gd name="connsiteX118-177825" fmla="*/ 5015871 w 5936218"/>
                  <a:gd name="connsiteY118-177826" fmla="*/ 1665718 h 2711051"/>
                  <a:gd name="connsiteX119-177827" fmla="*/ 4974967 w 5936218"/>
                  <a:gd name="connsiteY119-177828" fmla="*/ 1731619 h 2711051"/>
                  <a:gd name="connsiteX120-177829" fmla="*/ 4974967 w 5936218"/>
                  <a:gd name="connsiteY120-177830" fmla="*/ 1763434 h 2711051"/>
                  <a:gd name="connsiteX121-177831" fmla="*/ 5011326 w 5936218"/>
                  <a:gd name="connsiteY121-177832" fmla="*/ 1877057 h 2711051"/>
                  <a:gd name="connsiteX122-177833" fmla="*/ 4999419 w 5936218"/>
                  <a:gd name="connsiteY122-177834" fmla="*/ 1877057 h 2711051"/>
                  <a:gd name="connsiteX123-177835" fmla="*/ 4974967 w 5936218"/>
                  <a:gd name="connsiteY123-177836" fmla="*/ 1877057 h 2711051"/>
                  <a:gd name="connsiteX124-177837" fmla="*/ 4963605 w 5936218"/>
                  <a:gd name="connsiteY124-177838" fmla="*/ 1929323 h 2711051"/>
                  <a:gd name="connsiteX125-177839" fmla="*/ 4974967 w 5936218"/>
                  <a:gd name="connsiteY125-177840" fmla="*/ 1956593 h 2711051"/>
                  <a:gd name="connsiteX126-177841" fmla="*/ 4909065 w 5936218"/>
                  <a:gd name="connsiteY126-177842" fmla="*/ 1990680 h 2711051"/>
                  <a:gd name="connsiteX127-177843" fmla="*/ 4897703 w 5936218"/>
                  <a:gd name="connsiteY127-177844" fmla="*/ 2058854 h 2711051"/>
                  <a:gd name="connsiteX128-177845" fmla="*/ 4845437 w 5936218"/>
                  <a:gd name="connsiteY128-177846" fmla="*/ 2074761 h 2711051"/>
                  <a:gd name="connsiteX129-177847" fmla="*/ 4834074 w 5936218"/>
                  <a:gd name="connsiteY129-177848" fmla="*/ 2133845 h 2711051"/>
                  <a:gd name="connsiteX130-177849" fmla="*/ 4779535 w 5936218"/>
                  <a:gd name="connsiteY130-177850" fmla="*/ 2192929 h 2711051"/>
                  <a:gd name="connsiteX131-177851" fmla="*/ 4777225 w 5936218"/>
                  <a:gd name="connsiteY131-177852" fmla="*/ 2182533 h 2711051"/>
                  <a:gd name="connsiteX132-177853" fmla="*/ 4767628 w 5936218"/>
                  <a:gd name="connsiteY132-177854" fmla="*/ 2192929 h 2711051"/>
                  <a:gd name="connsiteX133-177855" fmla="*/ 4758538 w 5936218"/>
                  <a:gd name="connsiteY133-177856" fmla="*/ 2152025 h 2711051"/>
                  <a:gd name="connsiteX134-177857" fmla="*/ 4742631 w 5936218"/>
                  <a:gd name="connsiteY134-177858" fmla="*/ 2065671 h 2711051"/>
                  <a:gd name="connsiteX135-177859" fmla="*/ 4715361 w 5936218"/>
                  <a:gd name="connsiteY135-177860" fmla="*/ 1924779 h 2711051"/>
                  <a:gd name="connsiteX136-177861" fmla="*/ 4735813 w 5936218"/>
                  <a:gd name="connsiteY136-177862" fmla="*/ 1833880 h 2711051"/>
                  <a:gd name="connsiteX137-177863" fmla="*/ 4767628 w 5936218"/>
                  <a:gd name="connsiteY137-177864" fmla="*/ 1790703 h 2711051"/>
                  <a:gd name="connsiteX138-177865" fmla="*/ 4767628 w 5936218"/>
                  <a:gd name="connsiteY138-177866" fmla="*/ 1763434 h 2711051"/>
                  <a:gd name="connsiteX139-177867" fmla="*/ 4826712 w 5936218"/>
                  <a:gd name="connsiteY139-177868" fmla="*/ 1747526 h 2711051"/>
                  <a:gd name="connsiteX140-177869" fmla="*/ 4892613 w 5936218"/>
                  <a:gd name="connsiteY140-177870" fmla="*/ 1656628 h 2711051"/>
                  <a:gd name="connsiteX141-177871" fmla="*/ 4956243 w 5936218"/>
                  <a:gd name="connsiteY141-177872" fmla="*/ 1581637 h 2711051"/>
                  <a:gd name="connsiteX142-177873" fmla="*/ 5022143 w 5936218"/>
                  <a:gd name="connsiteY142-177874" fmla="*/ 1522552 h 2711051"/>
                  <a:gd name="connsiteX143-177875" fmla="*/ 5046694 w 5936218"/>
                  <a:gd name="connsiteY143-177876" fmla="*/ 1415425 h 2711051"/>
                  <a:gd name="connsiteX144-177877" fmla="*/ 5015871 w 5936218"/>
                  <a:gd name="connsiteY144-177878" fmla="*/ 1420292 h 2711051"/>
                  <a:gd name="connsiteX145-177879" fmla="*/ 4995419 w 5936218"/>
                  <a:gd name="connsiteY145-177880" fmla="*/ 1483921 h 2711051"/>
                  <a:gd name="connsiteX146-177881" fmla="*/ 4904521 w 5936218"/>
                  <a:gd name="connsiteY146-177882" fmla="*/ 1570274 h 2711051"/>
                  <a:gd name="connsiteX147-177883" fmla="*/ 4901708 w 5936218"/>
                  <a:gd name="connsiteY147-177884" fmla="*/ 1561634 h 2711051"/>
                  <a:gd name="connsiteX148-177885" fmla="*/ 4892613 w 5936218"/>
                  <a:gd name="connsiteY148-177886" fmla="*/ 1570274 h 2711051"/>
                  <a:gd name="connsiteX149-177887" fmla="*/ 4861835 w 5936218"/>
                  <a:gd name="connsiteY149-177888" fmla="*/ 1475740 h 2711051"/>
                  <a:gd name="connsiteX150-177889" fmla="*/ 4779535 w 5936218"/>
                  <a:gd name="connsiteY150-177890" fmla="*/ 1499828 h 2711051"/>
                  <a:gd name="connsiteX151-177891" fmla="*/ 4684091 w 5936218"/>
                  <a:gd name="connsiteY151-177892" fmla="*/ 1624813 h 2711051"/>
                  <a:gd name="connsiteX152-177893" fmla="*/ 4715906 w 5936218"/>
                  <a:gd name="connsiteY152-177894" fmla="*/ 1672535 h 2711051"/>
                  <a:gd name="connsiteX153-177895" fmla="*/ 4636369 w 5936218"/>
                  <a:gd name="connsiteY153-177896" fmla="*/ 1688442 h 2711051"/>
                  <a:gd name="connsiteX154-177897" fmla="*/ 4577285 w 5936218"/>
                  <a:gd name="connsiteY154-177898" fmla="*/ 1692987 h 2711051"/>
                  <a:gd name="connsiteX155-177899" fmla="*/ 4577373 w 5936218"/>
                  <a:gd name="connsiteY155-177900" fmla="*/ 1692065 h 2711051"/>
                  <a:gd name="connsiteX156-177901" fmla="*/ 4565379 w 5936218"/>
                  <a:gd name="connsiteY156-177902" fmla="*/ 1692987 h 2711051"/>
                  <a:gd name="connsiteX157-177903" fmla="*/ 4569923 w 5936218"/>
                  <a:gd name="connsiteY157-177904" fmla="*/ 1645266 h 2711051"/>
                  <a:gd name="connsiteX158-177905" fmla="*/ 4520081 w 5936218"/>
                  <a:gd name="connsiteY158-177906" fmla="*/ 1635680 h 2711051"/>
                  <a:gd name="connsiteX159-177907" fmla="*/ 4475025 w 5936218"/>
                  <a:gd name="connsiteY159-177908" fmla="*/ 1665718 h 2711051"/>
                  <a:gd name="connsiteX160-177909" fmla="*/ 4464394 w 5936218"/>
                  <a:gd name="connsiteY160-177910" fmla="*/ 1664867 h 2711051"/>
                  <a:gd name="connsiteX161-177911" fmla="*/ 4463118 w 5936218"/>
                  <a:gd name="connsiteY161-177912" fmla="*/ 1665718 h 2711051"/>
                  <a:gd name="connsiteX162-177913" fmla="*/ 4357637 w 5936218"/>
                  <a:gd name="connsiteY162-177914" fmla="*/ 1657279 h 2711051"/>
                  <a:gd name="connsiteX163-177915" fmla="*/ 4243233 w 5936218"/>
                  <a:gd name="connsiteY163-177916" fmla="*/ 1677080 h 2711051"/>
                  <a:gd name="connsiteX164-177917" fmla="*/ 4125065 w 5936218"/>
                  <a:gd name="connsiteY164-177918" fmla="*/ 1811155 h 2711051"/>
                  <a:gd name="connsiteX165-177919" fmla="*/ 4106341 w 5936218"/>
                  <a:gd name="connsiteY165-177920" fmla="*/ 1995225 h 2711051"/>
                  <a:gd name="connsiteX166-177921" fmla="*/ 3925089 w 5936218"/>
                  <a:gd name="connsiteY166-177922" fmla="*/ 2629242 h 2711051"/>
                  <a:gd name="connsiteX167-177923" fmla="*/ 3904637 w 5936218"/>
                  <a:gd name="connsiteY167-177924" fmla="*/ 2629242 h 2711051"/>
                  <a:gd name="connsiteX168-177925" fmla="*/ 3829645 w 5936218"/>
                  <a:gd name="connsiteY168-177926" fmla="*/ 2640605 h 2711051"/>
                  <a:gd name="connsiteX169-177927" fmla="*/ 3822828 w 5936218"/>
                  <a:gd name="connsiteY169-177928" fmla="*/ 2661057 h 2711051"/>
                  <a:gd name="connsiteX170-177929" fmla="*/ 3818283 w 5936218"/>
                  <a:gd name="connsiteY170-177930" fmla="*/ 2651967 h 2711051"/>
                  <a:gd name="connsiteX171-177931" fmla="*/ 3818283 w 5936218"/>
                  <a:gd name="connsiteY171-177932" fmla="*/ 2640241 h 2711051"/>
                  <a:gd name="connsiteX172-177933" fmla="*/ 3849553 w 5936218"/>
                  <a:gd name="connsiteY172-177934" fmla="*/ 2499712 h 2711051"/>
                  <a:gd name="connsiteX173-177935" fmla="*/ 3858814 w 5936218"/>
                  <a:gd name="connsiteY173-177936" fmla="*/ 2501917 h 2711051"/>
                  <a:gd name="connsiteX174-177937" fmla="*/ 3861460 w 5936218"/>
                  <a:gd name="connsiteY174-177938" fmla="*/ 2499712 h 2711051"/>
                  <a:gd name="connsiteX175-177939" fmla="*/ 3898487 w 5936218"/>
                  <a:gd name="connsiteY175-177940" fmla="*/ 2508528 h 2711051"/>
                  <a:gd name="connsiteX176-177941" fmla="*/ 3919999 w 5936218"/>
                  <a:gd name="connsiteY176-177942" fmla="*/ 2463353 h 2711051"/>
                  <a:gd name="connsiteX177-177943" fmla="*/ 3935906 w 5936218"/>
                  <a:gd name="connsiteY177-177944" fmla="*/ 2404268 h 2711051"/>
                  <a:gd name="connsiteX178-177945" fmla="*/ 3947269 w 5936218"/>
                  <a:gd name="connsiteY178-177946" fmla="*/ 2381544 h 2711051"/>
                  <a:gd name="connsiteX179-177947" fmla="*/ 3966292 w 5936218"/>
                  <a:gd name="connsiteY179-177948" fmla="*/ 2337156 h 2711051"/>
                  <a:gd name="connsiteX180-177949" fmla="*/ 3915999 w 5936218"/>
                  <a:gd name="connsiteY180-177950" fmla="*/ 2349729 h 2711051"/>
                  <a:gd name="connsiteX181-177951" fmla="*/ 3888729 w 5936218"/>
                  <a:gd name="connsiteY181-177952" fmla="*/ 2372454 h 2711051"/>
                  <a:gd name="connsiteX182-177953" fmla="*/ 3876822 w 5936218"/>
                  <a:gd name="connsiteY182-177954" fmla="*/ 2372454 h 2711051"/>
                  <a:gd name="connsiteX183-177955" fmla="*/ 3829645 w 5936218"/>
                  <a:gd name="connsiteY183-177956" fmla="*/ 2372454 h 2711051"/>
                  <a:gd name="connsiteX184-177957" fmla="*/ 3817738 w 5936218"/>
                  <a:gd name="connsiteY184-177958" fmla="*/ 2372454 h 2711051"/>
                  <a:gd name="connsiteX185-177959" fmla="*/ 3801831 w 5936218"/>
                  <a:gd name="connsiteY185-177960" fmla="*/ 2317915 h 2711051"/>
                  <a:gd name="connsiteX186-177961" fmla="*/ 3758654 w 5936218"/>
                  <a:gd name="connsiteY186-177962" fmla="*/ 2279283 h 2711051"/>
                  <a:gd name="connsiteX187-177963" fmla="*/ 3692753 w 5936218"/>
                  <a:gd name="connsiteY187-177964" fmla="*/ 2263376 h 2711051"/>
                  <a:gd name="connsiteX188-177965" fmla="*/ 3683663 w 5936218"/>
                  <a:gd name="connsiteY188-177966" fmla="*/ 2204292 h 2711051"/>
                  <a:gd name="connsiteX189-177967" fmla="*/ 3672301 w 5936218"/>
                  <a:gd name="connsiteY189-177968" fmla="*/ 2172477 h 2711051"/>
                  <a:gd name="connsiteX190-177969" fmla="*/ 3656393 w 5936218"/>
                  <a:gd name="connsiteY190-177970" fmla="*/ 2145208 h 2711051"/>
                  <a:gd name="connsiteX191-177971" fmla="*/ 3633669 w 5936218"/>
                  <a:gd name="connsiteY191-177972" fmla="*/ 2086123 h 2711051"/>
                  <a:gd name="connsiteX192-177973" fmla="*/ 3601854 w 5936218"/>
                  <a:gd name="connsiteY192-177974" fmla="*/ 2065671 h 2711051"/>
                  <a:gd name="connsiteX193-177975" fmla="*/ 3545995 w 5936218"/>
                  <a:gd name="connsiteY193-177976" fmla="*/ 2044187 h 2711051"/>
                  <a:gd name="connsiteX194-177977" fmla="*/ 3506955 w 5936218"/>
                  <a:gd name="connsiteY194-177978" fmla="*/ 2049764 h 2711051"/>
                  <a:gd name="connsiteX195-177979" fmla="*/ 3463779 w 5936218"/>
                  <a:gd name="connsiteY195-177980" fmla="*/ 2058854 h 2711051"/>
                  <a:gd name="connsiteX196-177981" fmla="*/ 3431964 w 5936218"/>
                  <a:gd name="connsiteY196-177982" fmla="*/ 2086123 h 2711051"/>
                  <a:gd name="connsiteX197-177983" fmla="*/ 3452416 w 5936218"/>
                  <a:gd name="connsiteY197-177984" fmla="*/ 2102031 h 2711051"/>
                  <a:gd name="connsiteX198-177985" fmla="*/ 3452416 w 5936218"/>
                  <a:gd name="connsiteY198-177986" fmla="*/ 2133845 h 2711051"/>
                  <a:gd name="connsiteX199-177987" fmla="*/ 1811153 w 5936218"/>
                  <a:gd name="connsiteY199-177988" fmla="*/ 1999770 h 2711051"/>
                  <a:gd name="connsiteX200-177989" fmla="*/ 1748069 w 5936218"/>
                  <a:gd name="connsiteY200-177990" fmla="*/ 2038402 h 2711051"/>
                  <a:gd name="connsiteX201-177991" fmla="*/ 1711709 w 5936218"/>
                  <a:gd name="connsiteY201-177992" fmla="*/ 2042947 h 2711051"/>
                  <a:gd name="connsiteX202-177993" fmla="*/ 1711926 w 5936218"/>
                  <a:gd name="connsiteY202-177994" fmla="*/ 2041431 h 2711051"/>
                  <a:gd name="connsiteX203-177995" fmla="*/ 1699803 w 5936218"/>
                  <a:gd name="connsiteY203-177996" fmla="*/ 2042947 h 2711051"/>
                  <a:gd name="connsiteX204-177997" fmla="*/ 1704347 w 5936218"/>
                  <a:gd name="connsiteY204-177998" fmla="*/ 2011132 h 2711051"/>
                  <a:gd name="connsiteX205-177999" fmla="*/ 1662460 w 5936218"/>
                  <a:gd name="connsiteY205-178000" fmla="*/ 1993181 h 2711051"/>
                  <a:gd name="connsiteX206-178001" fmla="*/ 1629901 w 5936218"/>
                  <a:gd name="connsiteY206-178002" fmla="*/ 2006587 h 2711051"/>
                  <a:gd name="connsiteX207-178003" fmla="*/ 1629300 w 5936218"/>
                  <a:gd name="connsiteY207-178004" fmla="*/ 2001932 h 2711051"/>
                  <a:gd name="connsiteX208-178005" fmla="*/ 1617994 w 5936218"/>
                  <a:gd name="connsiteY208-178006" fmla="*/ 2006587 h 2711051"/>
                  <a:gd name="connsiteX209-178007" fmla="*/ 1608904 w 5936218"/>
                  <a:gd name="connsiteY209-178008" fmla="*/ 1936141 h 2711051"/>
                  <a:gd name="connsiteX210-178009" fmla="*/ 1552684 w 5936218"/>
                  <a:gd name="connsiteY210-178010" fmla="*/ 1926448 h 2711051"/>
                  <a:gd name="connsiteX211-178011" fmla="*/ 1518550 w 5936218"/>
                  <a:gd name="connsiteY211-178012" fmla="*/ 1952048 h 2711051"/>
                  <a:gd name="connsiteX212-178013" fmla="*/ 1425379 w 5936218"/>
                  <a:gd name="connsiteY212-178014" fmla="*/ 1972500 h 2711051"/>
                  <a:gd name="connsiteX213-178015" fmla="*/ 1409472 w 5936218"/>
                  <a:gd name="connsiteY213-178016" fmla="*/ 1990680 h 2711051"/>
                  <a:gd name="connsiteX214-178017" fmla="*/ 1270852 w 5936218"/>
                  <a:gd name="connsiteY214-178018" fmla="*/ 2011132 h 2711051"/>
                  <a:gd name="connsiteX215-178019" fmla="*/ 1254945 w 5936218"/>
                  <a:gd name="connsiteY215-178020" fmla="*/ 2031584 h 2711051"/>
                  <a:gd name="connsiteX216-178021" fmla="*/ 1282214 w 5936218"/>
                  <a:gd name="connsiteY216-178022" fmla="*/ 2074761 h 2711051"/>
                  <a:gd name="connsiteX217-178023" fmla="*/ 1243582 w 5936218"/>
                  <a:gd name="connsiteY217-178024" fmla="*/ 2090668 h 2711051"/>
                  <a:gd name="connsiteX218-178025" fmla="*/ 1254945 w 5936218"/>
                  <a:gd name="connsiteY218-178026" fmla="*/ 2108848 h 2711051"/>
                  <a:gd name="connsiteX219-178027" fmla="*/ 1216313 w 5936218"/>
                  <a:gd name="connsiteY219-178028" fmla="*/ 2133845 h 2711051"/>
                  <a:gd name="connsiteX220-178029" fmla="*/ 1275397 w 5936218"/>
                  <a:gd name="connsiteY220-178030" fmla="*/ 2177022 h 2711051"/>
                  <a:gd name="connsiteX221-178031" fmla="*/ 1270852 w 5936218"/>
                  <a:gd name="connsiteY221-178032" fmla="*/ 2204292 h 2711051"/>
                  <a:gd name="connsiteX222-178033" fmla="*/ 1259108 w 5936218"/>
                  <a:gd name="connsiteY222-178034" fmla="*/ 2203313 h 2711051"/>
                  <a:gd name="connsiteX223-178035" fmla="*/ 1258945 w 5936218"/>
                  <a:gd name="connsiteY223-178036" fmla="*/ 2204292 h 2711051"/>
                  <a:gd name="connsiteX224-178037" fmla="*/ 1215644 w 5936218"/>
                  <a:gd name="connsiteY224-178038" fmla="*/ 2200683 h 2711051"/>
                  <a:gd name="connsiteX225-178039" fmla="*/ 1204950 w 5936218"/>
                  <a:gd name="connsiteY225-178040" fmla="*/ 2215654 h 2711051"/>
                  <a:gd name="connsiteX226-178041" fmla="*/ 1196495 w 5936218"/>
                  <a:gd name="connsiteY226-178042" fmla="*/ 2210822 h 2711051"/>
                  <a:gd name="connsiteX227-178043" fmla="*/ 1193043 w 5936218"/>
                  <a:gd name="connsiteY227-178044" fmla="*/ 2215654 h 2711051"/>
                  <a:gd name="connsiteX228-178045" fmla="*/ 1145322 w 5936218"/>
                  <a:gd name="connsiteY228-178046" fmla="*/ 2188384 h 2711051"/>
                  <a:gd name="connsiteX229-178047" fmla="*/ 1098145 w 5936218"/>
                  <a:gd name="connsiteY229-178048" fmla="*/ 2188384 h 2711051"/>
                  <a:gd name="connsiteX230-178049" fmla="*/ 1061785 w 5936218"/>
                  <a:gd name="connsiteY230-178050" fmla="*/ 2215654 h 2711051"/>
                  <a:gd name="connsiteX231-178051" fmla="*/ 1055322 w 5936218"/>
                  <a:gd name="connsiteY231-178052" fmla="*/ 2211571 h 2711051"/>
                  <a:gd name="connsiteX232-178053" fmla="*/ 1049878 w 5936218"/>
                  <a:gd name="connsiteY232-178054" fmla="*/ 2215654 h 2711051"/>
                  <a:gd name="connsiteX233-178055" fmla="*/ 1006701 w 5936218"/>
                  <a:gd name="connsiteY233-178056" fmla="*/ 2188384 h 2711051"/>
                  <a:gd name="connsiteX234-178057" fmla="*/ 924893 w 5936218"/>
                  <a:gd name="connsiteY234-178058" fmla="*/ 2152025 h 2711051"/>
                  <a:gd name="connsiteX235-178059" fmla="*/ 877716 w 5936218"/>
                  <a:gd name="connsiteY235-178060" fmla="*/ 2152025 h 2711051"/>
                  <a:gd name="connsiteX236-178061" fmla="*/ 802724 w 5936218"/>
                  <a:gd name="connsiteY236-178062" fmla="*/ 2215654 h 2711051"/>
                  <a:gd name="connsiteX237-178063" fmla="*/ 798179 w 5936218"/>
                  <a:gd name="connsiteY237-178064" fmla="*/ 2258831 h 2711051"/>
                  <a:gd name="connsiteX238-178065" fmla="*/ 787406 w 5936218"/>
                  <a:gd name="connsiteY238-178066" fmla="*/ 2248058 h 2711051"/>
                  <a:gd name="connsiteX239-178067" fmla="*/ 786272 w 5936218"/>
                  <a:gd name="connsiteY239-178068" fmla="*/ 2258831 h 2711051"/>
                  <a:gd name="connsiteX240-178069" fmla="*/ 756063 w 5936218"/>
                  <a:gd name="connsiteY240-178070" fmla="*/ 2228621 h 2711051"/>
                  <a:gd name="connsiteX241-178071" fmla="*/ 732278 w 5936218"/>
                  <a:gd name="connsiteY241-178072" fmla="*/ 2286100 h 2711051"/>
                  <a:gd name="connsiteX242-178073" fmla="*/ 743640 w 5936218"/>
                  <a:gd name="connsiteY242-178074" fmla="*/ 2295190 h 2711051"/>
                  <a:gd name="connsiteX243-178075" fmla="*/ 723188 w 5936218"/>
                  <a:gd name="connsiteY243-178076" fmla="*/ 2338367 h 2711051"/>
                  <a:gd name="connsiteX244-178077" fmla="*/ 747026 w 5936218"/>
                  <a:gd name="connsiteY244-178078" fmla="*/ 2375208 h 2711051"/>
                  <a:gd name="connsiteX245-178079" fmla="*/ 763548 w 5936218"/>
                  <a:gd name="connsiteY245-178080" fmla="*/ 2372454 h 2711051"/>
                  <a:gd name="connsiteX246-178081" fmla="*/ 764871 w 5936218"/>
                  <a:gd name="connsiteY246-178082" fmla="*/ 2374218 h 2711051"/>
                  <a:gd name="connsiteX247-178083" fmla="*/ 775455 w 5936218"/>
                  <a:gd name="connsiteY247-178084" fmla="*/ 2372454 h 2711051"/>
                  <a:gd name="connsiteX248-178085" fmla="*/ 802724 w 5936218"/>
                  <a:gd name="connsiteY248-178086" fmla="*/ 2408813 h 2711051"/>
                  <a:gd name="connsiteX249-178087" fmla="*/ 798179 w 5936218"/>
                  <a:gd name="connsiteY249-178088" fmla="*/ 2436083 h 2711051"/>
                  <a:gd name="connsiteX250-178089" fmla="*/ 818632 w 5936218"/>
                  <a:gd name="connsiteY250-178090" fmla="*/ 2447445 h 2711051"/>
                  <a:gd name="connsiteX251-178091" fmla="*/ 802724 w 5936218"/>
                  <a:gd name="connsiteY251-178092" fmla="*/ 2479260 h 2711051"/>
                  <a:gd name="connsiteX252-178093" fmla="*/ 766365 w 5936218"/>
                  <a:gd name="connsiteY252-178094" fmla="*/ 2483805 h 2711051"/>
                  <a:gd name="connsiteX253-178095" fmla="*/ 727733 w 5936218"/>
                  <a:gd name="connsiteY253-178096" fmla="*/ 2542889 h 2711051"/>
                  <a:gd name="connsiteX254-178097" fmla="*/ 759548 w 5936218"/>
                  <a:gd name="connsiteY254-178098" fmla="*/ 2586066 h 2711051"/>
                  <a:gd name="connsiteX255-178099" fmla="*/ 759548 w 5936218"/>
                  <a:gd name="connsiteY255-178100" fmla="*/ 2624697 h 2711051"/>
                  <a:gd name="connsiteX256-178101" fmla="*/ 798179 w 5936218"/>
                  <a:gd name="connsiteY256-178102" fmla="*/ 2683782 h 2711051"/>
                  <a:gd name="connsiteX257-178103" fmla="*/ 775455 w 5936218"/>
                  <a:gd name="connsiteY257-178104" fmla="*/ 2699689 h 2711051"/>
                  <a:gd name="connsiteX258-178105" fmla="*/ 770910 w 5936218"/>
                  <a:gd name="connsiteY258-178106" fmla="*/ 2711051 h 2711051"/>
                  <a:gd name="connsiteX259-178107" fmla="*/ 759003 w 5936218"/>
                  <a:gd name="connsiteY259-178108" fmla="*/ 2711051 h 2711051"/>
                  <a:gd name="connsiteX260-178109" fmla="*/ 755003 w 5936218"/>
                  <a:gd name="connsiteY260-178110" fmla="*/ 2711051 h 2711051"/>
                  <a:gd name="connsiteX261-178111" fmla="*/ 743096 w 5936218"/>
                  <a:gd name="connsiteY261-178112" fmla="*/ 2711051 h 2711051"/>
                  <a:gd name="connsiteX262-178113" fmla="*/ 715826 w 5936218"/>
                  <a:gd name="connsiteY262-178114" fmla="*/ 2676964 h 2711051"/>
                  <a:gd name="connsiteX263-178115" fmla="*/ 704464 w 5936218"/>
                  <a:gd name="connsiteY263-178116" fmla="*/ 2676964 h 2711051"/>
                  <a:gd name="connsiteX264-178117" fmla="*/ 684012 w 5936218"/>
                  <a:gd name="connsiteY264-178118" fmla="*/ 2667874 h 2711051"/>
                  <a:gd name="connsiteX265-178119" fmla="*/ 672649 w 5936218"/>
                  <a:gd name="connsiteY265-178120" fmla="*/ 2645150 h 2711051"/>
                  <a:gd name="connsiteX266-178121" fmla="*/ 645222 w 5936218"/>
                  <a:gd name="connsiteY266-178122" fmla="*/ 2637313 h 2711051"/>
                  <a:gd name="connsiteX267-178123" fmla="*/ 625472 w 5936218"/>
                  <a:gd name="connsiteY267-178124" fmla="*/ 2640605 h 2711051"/>
                  <a:gd name="connsiteX268-178125" fmla="*/ 623771 w 5936218"/>
                  <a:gd name="connsiteY268-178126" fmla="*/ 2638904 h 2711051"/>
                  <a:gd name="connsiteX269-178127" fmla="*/ 613565 w 5936218"/>
                  <a:gd name="connsiteY269-178128" fmla="*/ 2640605 h 2711051"/>
                  <a:gd name="connsiteX270-178129" fmla="*/ 609020 w 5936218"/>
                  <a:gd name="connsiteY270-178130" fmla="*/ 2636060 h 2711051"/>
                  <a:gd name="connsiteX271-178131" fmla="*/ 559026 w 5936218"/>
                  <a:gd name="connsiteY271-178132" fmla="*/ 2608790 h 2711051"/>
                  <a:gd name="connsiteX272-178133" fmla="*/ 506760 w 5936218"/>
                  <a:gd name="connsiteY272-178134" fmla="*/ 2601973 h 2711051"/>
                  <a:gd name="connsiteX273-178135" fmla="*/ 483280 w 5936218"/>
                  <a:gd name="connsiteY273-178136" fmla="*/ 2595264 h 2711051"/>
                  <a:gd name="connsiteX274-178137" fmla="*/ 480035 w 5936218"/>
                  <a:gd name="connsiteY274-178138" fmla="*/ 2597428 h 2711051"/>
                  <a:gd name="connsiteX275-178139" fmla="*/ 475042 w 5936218"/>
                  <a:gd name="connsiteY275-178140" fmla="*/ 2592910 h 2711051"/>
                  <a:gd name="connsiteX276-178141" fmla="*/ 474945 w 5936218"/>
                  <a:gd name="connsiteY276-178142" fmla="*/ 2592883 h 2711051"/>
                  <a:gd name="connsiteX277-178143" fmla="*/ 468128 w 5936218"/>
                  <a:gd name="connsiteY277-178144" fmla="*/ 2597428 h 2711051"/>
                  <a:gd name="connsiteX278-178145" fmla="*/ 420406 w 5936218"/>
                  <a:gd name="connsiteY278-178146" fmla="*/ 2554251 h 2711051"/>
                  <a:gd name="connsiteX279-178147" fmla="*/ 381774 w 5936218"/>
                  <a:gd name="connsiteY279-178148" fmla="*/ 2538344 h 2711051"/>
                  <a:gd name="connsiteX280-178149" fmla="*/ 349960 w 5936218"/>
                  <a:gd name="connsiteY280-178150" fmla="*/ 2506529 h 2711051"/>
                  <a:gd name="connsiteX281-178151" fmla="*/ 377229 w 5936218"/>
                  <a:gd name="connsiteY281-178152" fmla="*/ 2499712 h 2711051"/>
                  <a:gd name="connsiteX282-178153" fmla="*/ 404499 w 5936218"/>
                  <a:gd name="connsiteY282-178154" fmla="*/ 2451990 h 2711051"/>
                  <a:gd name="connsiteX283-178155" fmla="*/ 388591 w 5936218"/>
                  <a:gd name="connsiteY283-178156" fmla="*/ 2436083 h 2711051"/>
                  <a:gd name="connsiteX284-178157" fmla="*/ 440858 w 5936218"/>
                  <a:gd name="connsiteY284-178158" fmla="*/ 2408813 h 2711051"/>
                  <a:gd name="connsiteX285-178159" fmla="*/ 440858 w 5936218"/>
                  <a:gd name="connsiteY285-178160" fmla="*/ 2405757 h 2711051"/>
                  <a:gd name="connsiteX286-178161" fmla="*/ 416406 w 5936218"/>
                  <a:gd name="connsiteY286-178162" fmla="*/ 2408813 h 2711051"/>
                  <a:gd name="connsiteX287-178163" fmla="*/ 416406 w 5936218"/>
                  <a:gd name="connsiteY287-178164" fmla="*/ 2407325 h 2711051"/>
                  <a:gd name="connsiteX288-178165" fmla="*/ 404499 w 5936218"/>
                  <a:gd name="connsiteY288-178166" fmla="*/ 2408813 h 2711051"/>
                  <a:gd name="connsiteX289-178167" fmla="*/ 404499 w 5936218"/>
                  <a:gd name="connsiteY289-178168" fmla="*/ 2388361 h 2711051"/>
                  <a:gd name="connsiteX290-178169" fmla="*/ 424951 w 5936218"/>
                  <a:gd name="connsiteY290-178170" fmla="*/ 2372454 h 2711051"/>
                  <a:gd name="connsiteX291-178171" fmla="*/ 463583 w 5936218"/>
                  <a:gd name="connsiteY291-178172" fmla="*/ 2365637 h 2711051"/>
                  <a:gd name="connsiteX292-178173" fmla="*/ 468128 w 5936218"/>
                  <a:gd name="connsiteY292-178174" fmla="*/ 2349729 h 2711051"/>
                  <a:gd name="connsiteX293-178175" fmla="*/ 456765 w 5936218"/>
                  <a:gd name="connsiteY293-178176" fmla="*/ 2317915 h 2711051"/>
                  <a:gd name="connsiteX294-178177" fmla="*/ 474945 w 5936218"/>
                  <a:gd name="connsiteY294-178178" fmla="*/ 2290645 h 2711051"/>
                  <a:gd name="connsiteX295-178179" fmla="*/ 474945 w 5936218"/>
                  <a:gd name="connsiteY295-178180" fmla="*/ 2270193 h 2711051"/>
                  <a:gd name="connsiteX296-178181" fmla="*/ 420406 w 5936218"/>
                  <a:gd name="connsiteY296-178182" fmla="*/ 2252013 h 2711051"/>
                  <a:gd name="connsiteX297-178183" fmla="*/ 409588 w 5936218"/>
                  <a:gd name="connsiteY297-178184" fmla="*/ 2252013 h 2711051"/>
                  <a:gd name="connsiteX298-178185" fmla="*/ 397681 w 5936218"/>
                  <a:gd name="connsiteY298-178186" fmla="*/ 2252013 h 2711051"/>
                  <a:gd name="connsiteX299-178187" fmla="*/ 379485 w 5936218"/>
                  <a:gd name="connsiteY299-178188" fmla="*/ 2229774 h 2711051"/>
                  <a:gd name="connsiteX300-178189" fmla="*/ 357322 w 5936218"/>
                  <a:gd name="connsiteY300-178190" fmla="*/ 2236106 h 2711051"/>
                  <a:gd name="connsiteX301-178191" fmla="*/ 352842 w 5936218"/>
                  <a:gd name="connsiteY301-178192" fmla="*/ 2233984 h 2711051"/>
                  <a:gd name="connsiteX302-178193" fmla="*/ 345415 w 5936218"/>
                  <a:gd name="connsiteY302-178194" fmla="*/ 2236106 h 2711051"/>
                  <a:gd name="connsiteX303-178195" fmla="*/ 302238 w 5936218"/>
                  <a:gd name="connsiteY303-178196" fmla="*/ 2215654 h 2711051"/>
                  <a:gd name="connsiteX304-178197" fmla="*/ 302238 w 5936218"/>
                  <a:gd name="connsiteY304-178198" fmla="*/ 2204292 h 2711051"/>
                  <a:gd name="connsiteX305-178199" fmla="*/ 286331 w 5936218"/>
                  <a:gd name="connsiteY305-178200" fmla="*/ 2177022 h 2711051"/>
                  <a:gd name="connsiteX306-178201" fmla="*/ 270968 w 5936218"/>
                  <a:gd name="connsiteY306-178202" fmla="*/ 2177022 h 2711051"/>
                  <a:gd name="connsiteX307-178203" fmla="*/ 259061 w 5936218"/>
                  <a:gd name="connsiteY307-178204" fmla="*/ 2177022 h 2711051"/>
                  <a:gd name="connsiteX308-178205" fmla="*/ 254516 w 5936218"/>
                  <a:gd name="connsiteY308-178206" fmla="*/ 2161115 h 2711051"/>
                  <a:gd name="connsiteX309-178207" fmla="*/ 263606 w 5936218"/>
                  <a:gd name="connsiteY309-178208" fmla="*/ 2145208 h 2711051"/>
                  <a:gd name="connsiteX310-178209" fmla="*/ 243991 w 5936218"/>
                  <a:gd name="connsiteY310-178210" fmla="*/ 2114695 h 2711051"/>
                  <a:gd name="connsiteX311-178211" fmla="*/ 216429 w 5936218"/>
                  <a:gd name="connsiteY311-178212" fmla="*/ 2117938 h 2711051"/>
                  <a:gd name="connsiteX312-178213" fmla="*/ 212956 w 5936218"/>
                  <a:gd name="connsiteY312-178214" fmla="*/ 2116946 h 2711051"/>
                  <a:gd name="connsiteX313-178215" fmla="*/ 204522 w 5936218"/>
                  <a:gd name="connsiteY313-178216" fmla="*/ 2117938 h 2711051"/>
                  <a:gd name="connsiteX314-178217" fmla="*/ 199623 w 5936218"/>
                  <a:gd name="connsiteY314-178218" fmla="*/ 2116538 h 2711051"/>
                  <a:gd name="connsiteX315-178219" fmla="*/ 195977 w 5936218"/>
                  <a:gd name="connsiteY315-178220" fmla="*/ 2129300 h 2711051"/>
                  <a:gd name="connsiteX316-178221" fmla="*/ 184968 w 5936218"/>
                  <a:gd name="connsiteY316-178222" fmla="*/ 2126155 h 2711051"/>
                  <a:gd name="connsiteX317-178223" fmla="*/ 184070 w 5936218"/>
                  <a:gd name="connsiteY317-178224" fmla="*/ 2129300 h 2711051"/>
                  <a:gd name="connsiteX318-178225" fmla="*/ 168163 w 5936218"/>
                  <a:gd name="connsiteY318-178226" fmla="*/ 2124765 h 2711051"/>
                  <a:gd name="connsiteX319-178227" fmla="*/ 156800 w 5936218"/>
                  <a:gd name="connsiteY319-178228" fmla="*/ 2086123 h 2711051"/>
                  <a:gd name="connsiteX320-178229" fmla="*/ 152255 w 5936218"/>
                  <a:gd name="connsiteY320-178230" fmla="*/ 2070216 h 2711051"/>
                  <a:gd name="connsiteX321-178231" fmla="*/ 156800 w 5936218"/>
                  <a:gd name="connsiteY321-178232" fmla="*/ 2065671 h 2711051"/>
                  <a:gd name="connsiteX322-178233" fmla="*/ 168707 w 5936218"/>
                  <a:gd name="connsiteY322-178234" fmla="*/ 2065671 h 2711051"/>
                  <a:gd name="connsiteX323-178235" fmla="*/ 188615 w 5936218"/>
                  <a:gd name="connsiteY323-178236" fmla="*/ 2065671 h 2711051"/>
                  <a:gd name="connsiteX324-178237" fmla="*/ 199977 w 5936218"/>
                  <a:gd name="connsiteY324-178238" fmla="*/ 2054309 h 2711051"/>
                  <a:gd name="connsiteX325-178239" fmla="*/ 188615 w 5936218"/>
                  <a:gd name="connsiteY325-178240" fmla="*/ 2031584 h 2711051"/>
                  <a:gd name="connsiteX326-178241" fmla="*/ 168163 w 5936218"/>
                  <a:gd name="connsiteY326-178242" fmla="*/ 2022495 h 2711051"/>
                  <a:gd name="connsiteX327-178243" fmla="*/ 168163 w 5936218"/>
                  <a:gd name="connsiteY327-178244" fmla="*/ 2015677 h 2711051"/>
                  <a:gd name="connsiteX328-178245" fmla="*/ 152255 w 5936218"/>
                  <a:gd name="connsiteY328-178246" fmla="*/ 1999770 h 2711051"/>
                  <a:gd name="connsiteX329-178247" fmla="*/ 129531 w 5936218"/>
                  <a:gd name="connsiteY329-178248" fmla="*/ 1963410 h 2711051"/>
                  <a:gd name="connsiteX330-178249" fmla="*/ 140893 w 5936218"/>
                  <a:gd name="connsiteY330-178250" fmla="*/ 1940686 h 2711051"/>
                  <a:gd name="connsiteX331-178251" fmla="*/ 136348 w 5936218"/>
                  <a:gd name="connsiteY331-178252" fmla="*/ 1913416 h 2711051"/>
                  <a:gd name="connsiteX332-178253" fmla="*/ 103789 w 5936218"/>
                  <a:gd name="connsiteY332-178254" fmla="*/ 1900009 h 2711051"/>
                  <a:gd name="connsiteX333-178255" fmla="*/ 93716 w 5936218"/>
                  <a:gd name="connsiteY333-178256" fmla="*/ 1904326 h 2711051"/>
                  <a:gd name="connsiteX334-178257" fmla="*/ 91868 w 5936218"/>
                  <a:gd name="connsiteY334-178258" fmla="*/ 1900015 h 2711051"/>
                  <a:gd name="connsiteX335-178259" fmla="*/ 81809 w 5936218"/>
                  <a:gd name="connsiteY335-178260" fmla="*/ 1904326 h 2711051"/>
                  <a:gd name="connsiteX336-178261" fmla="*/ 74992 w 5936218"/>
                  <a:gd name="connsiteY336-178262" fmla="*/ 1888419 h 2711051"/>
                  <a:gd name="connsiteX337-178263" fmla="*/ 34087 w 5936218"/>
                  <a:gd name="connsiteY337-178264" fmla="*/ 1877057 h 2711051"/>
                  <a:gd name="connsiteX338-178265" fmla="*/ 22725 w 5936218"/>
                  <a:gd name="connsiteY338-178266" fmla="*/ 1833880 h 2711051"/>
                  <a:gd name="connsiteX339-178267" fmla="*/ 22725 w 5936218"/>
                  <a:gd name="connsiteY339-178268" fmla="*/ 1802065 h 2711051"/>
                  <a:gd name="connsiteX340-178269" fmla="*/ 0 w 5936218"/>
                  <a:gd name="connsiteY340-178270" fmla="*/ 1786158 h 2711051"/>
                  <a:gd name="connsiteX341-178271" fmla="*/ 15907 w 5936218"/>
                  <a:gd name="connsiteY341-178272" fmla="*/ 1763434 h 2711051"/>
                  <a:gd name="connsiteX342-178273" fmla="*/ 6818 w 5936218"/>
                  <a:gd name="connsiteY342-178274" fmla="*/ 1699805 h 2711051"/>
                  <a:gd name="connsiteX343-178275" fmla="*/ 34087 w 5936218"/>
                  <a:gd name="connsiteY343-178276" fmla="*/ 1656628 h 2711051"/>
                  <a:gd name="connsiteX344-178277" fmla="*/ 27270 w 5936218"/>
                  <a:gd name="connsiteY344-178278" fmla="*/ 1645266 h 2711051"/>
                  <a:gd name="connsiteX345-178279" fmla="*/ 70447 w 5936218"/>
                  <a:gd name="connsiteY345-178280" fmla="*/ 1606634 h 2711051"/>
                  <a:gd name="connsiteX346-178281" fmla="*/ 27270 w 5936218"/>
                  <a:gd name="connsiteY346-178282" fmla="*/ 1570274 h 2711051"/>
                  <a:gd name="connsiteX347-178283" fmla="*/ 109078 w 5936218"/>
                  <a:gd name="connsiteY347-178284" fmla="*/ 1472558 h 2711051"/>
                  <a:gd name="connsiteX348-178285" fmla="*/ 145438 w 5936218"/>
                  <a:gd name="connsiteY348-178286" fmla="*/ 1429381 h 2711051"/>
                  <a:gd name="connsiteX349-178287" fmla="*/ 156800 w 5936218"/>
                  <a:gd name="connsiteY349-178288" fmla="*/ 1386205 h 2711051"/>
                  <a:gd name="connsiteX350-178289" fmla="*/ 102261 w 5936218"/>
                  <a:gd name="connsiteY350-178290" fmla="*/ 1333938 h 2711051"/>
                  <a:gd name="connsiteX351-178291" fmla="*/ 118168 w 5936218"/>
                  <a:gd name="connsiteY351-178292" fmla="*/ 1279399 h 2711051"/>
                  <a:gd name="connsiteX352-178293" fmla="*/ 86354 w 5936218"/>
                  <a:gd name="connsiteY352-178294" fmla="*/ 1215770 h 2711051"/>
                  <a:gd name="connsiteX353-178295" fmla="*/ 109078 w 5936218"/>
                  <a:gd name="connsiteY353-178296" fmla="*/ 1140778 h 2711051"/>
                  <a:gd name="connsiteX354-178297" fmla="*/ 70447 w 5936218"/>
                  <a:gd name="connsiteY354-178298" fmla="*/ 1038517 h 2711051"/>
                  <a:gd name="connsiteX355-178299" fmla="*/ 102261 w 5936218"/>
                  <a:gd name="connsiteY355-178300" fmla="*/ 968071 h 2711051"/>
                  <a:gd name="connsiteX356-178301" fmla="*/ 43177 w 5936218"/>
                  <a:gd name="connsiteY356-178302" fmla="*/ 902170 h 2711051"/>
                  <a:gd name="connsiteX357-178303" fmla="*/ 49994 w 5936218"/>
                  <a:gd name="connsiteY357-178304" fmla="*/ 827178 h 2711051"/>
                  <a:gd name="connsiteX358-178305" fmla="*/ 81809 w 5936218"/>
                  <a:gd name="connsiteY358-178306" fmla="*/ 822633 h 2711051"/>
                  <a:gd name="connsiteX359-178307" fmla="*/ 145438 w 5936218"/>
                  <a:gd name="connsiteY359-178308" fmla="*/ 779457 h 2711051"/>
                  <a:gd name="connsiteX360-178309" fmla="*/ 184070 w 5936218"/>
                  <a:gd name="connsiteY360-178310" fmla="*/ 740825 h 2711051"/>
                  <a:gd name="connsiteX361-178311" fmla="*/ 189699 w 5936218"/>
                  <a:gd name="connsiteY361-178312" fmla="*/ 747103 h 2711051"/>
                  <a:gd name="connsiteX362-178313" fmla="*/ 195977 w 5936218"/>
                  <a:gd name="connsiteY362-178314" fmla="*/ 740825 h 2711051"/>
                  <a:gd name="connsiteX363-178315" fmla="*/ 255061 w 5936218"/>
                  <a:gd name="connsiteY363-178316" fmla="*/ 806726 h 2711051"/>
                  <a:gd name="connsiteX364-178317" fmla="*/ 350504 w 5936218"/>
                  <a:gd name="connsiteY364-178318" fmla="*/ 827178 h 2711051"/>
                  <a:gd name="connsiteX365-178319" fmla="*/ 491397 w 5936218"/>
                  <a:gd name="connsiteY365-178320" fmla="*/ 940802 h 2711051"/>
                  <a:gd name="connsiteX366-178321" fmla="*/ 523211 w 5936218"/>
                  <a:gd name="connsiteY366-178322" fmla="*/ 988523 h 2711051"/>
                  <a:gd name="connsiteX367-178323" fmla="*/ 523211 w 5936218"/>
                  <a:gd name="connsiteY367-178324" fmla="*/ 1047607 h 2711051"/>
                  <a:gd name="connsiteX368-178325" fmla="*/ 486852 w 5936218"/>
                  <a:gd name="connsiteY368-178326" fmla="*/ 1102146 h 2711051"/>
                  <a:gd name="connsiteX369-178327" fmla="*/ 420951 w 5936218"/>
                  <a:gd name="connsiteY369-178328" fmla="*/ 1122599 h 2711051"/>
                  <a:gd name="connsiteX370-178329" fmla="*/ 415909 w 5936218"/>
                  <a:gd name="connsiteY370-178330" fmla="*/ 1120468 h 2711051"/>
                  <a:gd name="connsiteX371-178331" fmla="*/ 409044 w 5936218"/>
                  <a:gd name="connsiteY371-178332" fmla="*/ 1122599 h 2711051"/>
                  <a:gd name="connsiteX372-178333" fmla="*/ 252950 w 5936218"/>
                  <a:gd name="connsiteY372-178334" fmla="*/ 1056643 h 2711051"/>
                  <a:gd name="connsiteX373-178335" fmla="*/ 232336 w 5936218"/>
                  <a:gd name="connsiteY373-178336" fmla="*/ 1063515 h 2711051"/>
                  <a:gd name="connsiteX374-178337" fmla="*/ 291420 w 5936218"/>
                  <a:gd name="connsiteY374-178338" fmla="*/ 1133961 h 2711051"/>
                  <a:gd name="connsiteX375-178339" fmla="*/ 291420 w 5936218"/>
                  <a:gd name="connsiteY375-178340" fmla="*/ 1172593 h 2711051"/>
                  <a:gd name="connsiteX376-178341" fmla="*/ 298238 w 5936218"/>
                  <a:gd name="connsiteY376-178342" fmla="*/ 1258947 h 2711051"/>
                  <a:gd name="connsiteX377-178343" fmla="*/ 345959 w 5936218"/>
                  <a:gd name="connsiteY377-178344" fmla="*/ 1290761 h 2711051"/>
                  <a:gd name="connsiteX378-178345" fmla="*/ 362087 w 5936218"/>
                  <a:gd name="connsiteY378-178346" fmla="*/ 1300169 h 2711051"/>
                  <a:gd name="connsiteX379-178347" fmla="*/ 365867 w 5936218"/>
                  <a:gd name="connsiteY379-178348" fmla="*/ 1268036 h 2711051"/>
                  <a:gd name="connsiteX380-178349" fmla="*/ 345415 w 5936218"/>
                  <a:gd name="connsiteY380-178350" fmla="*/ 1231677 h 2711051"/>
                  <a:gd name="connsiteX381-178351" fmla="*/ 365867 w 5936218"/>
                  <a:gd name="connsiteY381-178352" fmla="*/ 1199862 h 2711051"/>
                  <a:gd name="connsiteX382-178353" fmla="*/ 374560 w 5936218"/>
                  <a:gd name="connsiteY382-178354" fmla="*/ 1204861 h 2711051"/>
                  <a:gd name="connsiteX383-178355" fmla="*/ 377774 w 5936218"/>
                  <a:gd name="connsiteY383-178356" fmla="*/ 1199862 h 2711051"/>
                  <a:gd name="connsiteX384-178357" fmla="*/ 461933 w 5936218"/>
                  <a:gd name="connsiteY384-178358" fmla="*/ 1248254 h 2711051"/>
                  <a:gd name="connsiteX385-178359" fmla="*/ 484035 w 5936218"/>
                  <a:gd name="connsiteY385-178360" fmla="*/ 1231677 h 2711051"/>
                  <a:gd name="connsiteX386-178361" fmla="*/ 463583 w 5936218"/>
                  <a:gd name="connsiteY386-178362" fmla="*/ 1165775 h 2711051"/>
                  <a:gd name="connsiteX387-178363" fmla="*/ 549936 w 5936218"/>
                  <a:gd name="connsiteY387-178364" fmla="*/ 1079422 h 2711051"/>
                  <a:gd name="connsiteX388-178365" fmla="*/ 559742 w 5936218"/>
                  <a:gd name="connsiteY388-178366" fmla="*/ 1081523 h 2711051"/>
                  <a:gd name="connsiteX389-178367" fmla="*/ 561843 w 5936218"/>
                  <a:gd name="connsiteY389-178368" fmla="*/ 1079422 h 2711051"/>
                  <a:gd name="connsiteX390-178369" fmla="*/ 593658 w 5936218"/>
                  <a:gd name="connsiteY390-178370" fmla="*/ 1086239 h 2711051"/>
                  <a:gd name="connsiteX391-178371" fmla="*/ 620945 w 5936218"/>
                  <a:gd name="connsiteY391-178372" fmla="*/ 1110116 h 2711051"/>
                  <a:gd name="connsiteX392-178373" fmla="*/ 640835 w 5936218"/>
                  <a:gd name="connsiteY392-178374" fmla="*/ 1054425 h 2711051"/>
                  <a:gd name="connsiteX393-178375" fmla="*/ 609020 w 5936218"/>
                  <a:gd name="connsiteY393-178376" fmla="*/ 999886 h 2711051"/>
                  <a:gd name="connsiteX394-178377" fmla="*/ 624928 w 5936218"/>
                  <a:gd name="connsiteY394-178378" fmla="*/ 940802 h 2711051"/>
                  <a:gd name="connsiteX395-178379" fmla="*/ 597658 w 5936218"/>
                  <a:gd name="connsiteY395-178380" fmla="*/ 881717 h 2711051"/>
                  <a:gd name="connsiteX396-178381" fmla="*/ 611562 w 5936218"/>
                  <a:gd name="connsiteY396-178382" fmla="*/ 886043 h 2711051"/>
                  <a:gd name="connsiteX397-178383" fmla="*/ 609565 w 5936218"/>
                  <a:gd name="connsiteY397-178384" fmla="*/ 881717 h 2711051"/>
                  <a:gd name="connsiteX398-178385" fmla="*/ 711826 w 5936218"/>
                  <a:gd name="connsiteY398-178386" fmla="*/ 913532 h 2711051"/>
                  <a:gd name="connsiteX399-178387" fmla="*/ 732278 w 5936218"/>
                  <a:gd name="connsiteY399-178388" fmla="*/ 968071 h 2711051"/>
                  <a:gd name="connsiteX400-178389" fmla="*/ 684556 w 5936218"/>
                  <a:gd name="connsiteY400-178390" fmla="*/ 979433 h 2711051"/>
                  <a:gd name="connsiteX401-178391" fmla="*/ 684556 w 5936218"/>
                  <a:gd name="connsiteY401-178392" fmla="*/ 1031700 h 2711051"/>
                  <a:gd name="connsiteX402-178393" fmla="*/ 713309 w 5936218"/>
                  <a:gd name="connsiteY402-178394" fmla="*/ 1060453 h 2711051"/>
                  <a:gd name="connsiteX403-178395" fmla="*/ 763548 w 5936218"/>
                  <a:gd name="connsiteY403-178396" fmla="*/ 1043062 h 2711051"/>
                  <a:gd name="connsiteX404-178397" fmla="*/ 770365 w 5936218"/>
                  <a:gd name="connsiteY404-178398" fmla="*/ 983978 h 2711051"/>
                  <a:gd name="connsiteX405-178399" fmla="*/ 845357 w 5936218"/>
                  <a:gd name="connsiteY405-178400" fmla="*/ 936257 h 2711051"/>
                  <a:gd name="connsiteX406-178401" fmla="*/ 972614 w 5936218"/>
                  <a:gd name="connsiteY406-178402" fmla="*/ 849903 h 2711051"/>
                  <a:gd name="connsiteX407-178403" fmla="*/ 982566 w 5936218"/>
                  <a:gd name="connsiteY407-178404" fmla="*/ 851230 h 2711051"/>
                  <a:gd name="connsiteX408-178405" fmla="*/ 984521 w 5936218"/>
                  <a:gd name="connsiteY408-178406" fmla="*/ 849903 h 2711051"/>
                  <a:gd name="connsiteX409-178407" fmla="*/ 1018608 w 5936218"/>
                  <a:gd name="connsiteY409-178408" fmla="*/ 854448 h 2711051"/>
                  <a:gd name="connsiteX410-178409" fmla="*/ 979977 w 5936218"/>
                  <a:gd name="connsiteY410-178410" fmla="*/ 918077 h 2711051"/>
                  <a:gd name="connsiteX411-178411" fmla="*/ 1012666 w 5936218"/>
                  <a:gd name="connsiteY411-178412" fmla="*/ 923238 h 2711051"/>
                  <a:gd name="connsiteX412-178413" fmla="*/ 1038516 w 5936218"/>
                  <a:gd name="connsiteY412-178414" fmla="*/ 893080 h 2711051"/>
                  <a:gd name="connsiteX413-178415" fmla="*/ 1050423 w 5936218"/>
                  <a:gd name="connsiteY413-178416" fmla="*/ 893080 h 2711051"/>
                  <a:gd name="connsiteX414-178417" fmla="*/ 1108962 w 5936218"/>
                  <a:gd name="connsiteY414-178418" fmla="*/ 893080 h 2711051"/>
                  <a:gd name="connsiteX415-178419" fmla="*/ 1161229 w 5936218"/>
                  <a:gd name="connsiteY415-178420" fmla="*/ 849903 h 2711051"/>
                  <a:gd name="connsiteX416-178421" fmla="*/ 1165711 w 5936218"/>
                  <a:gd name="connsiteY416-178422" fmla="*/ 856037 h 2711051"/>
                  <a:gd name="connsiteX417-178423" fmla="*/ 1173136 w 5936218"/>
                  <a:gd name="connsiteY417-178424" fmla="*/ 849903 h 2711051"/>
                  <a:gd name="connsiteX418-178425" fmla="*/ 1210035 w 5936218"/>
                  <a:gd name="connsiteY418-178426" fmla="*/ 900396 h 2711051"/>
                  <a:gd name="connsiteX419-178427" fmla="*/ 1247583 w 5936218"/>
                  <a:gd name="connsiteY419-178428" fmla="*/ 843086 h 2711051"/>
                  <a:gd name="connsiteX420-178429" fmla="*/ 1211223 w 5936218"/>
                  <a:gd name="connsiteY420-178430" fmla="*/ 784002 h 2711051"/>
                  <a:gd name="connsiteX421-178431" fmla="*/ 1227130 w 5936218"/>
                  <a:gd name="connsiteY421-178432" fmla="*/ 747642 h 2711051"/>
                  <a:gd name="connsiteX422-178433" fmla="*/ 1237665 w 5936218"/>
                  <a:gd name="connsiteY422-178434" fmla="*/ 750780 h 2711051"/>
                  <a:gd name="connsiteX423-178435" fmla="*/ 1239037 w 5936218"/>
                  <a:gd name="connsiteY423-178436" fmla="*/ 747642 h 2711051"/>
                  <a:gd name="connsiteX424-178437" fmla="*/ 1345843 w 5936218"/>
                  <a:gd name="connsiteY424-178438" fmla="*/ 779457 h 2711051"/>
                  <a:gd name="connsiteX425-178439" fmla="*/ 1400382 w 5936218"/>
                  <a:gd name="connsiteY425-178440" fmla="*/ 811271 h 2711051"/>
                  <a:gd name="connsiteX426-178441" fmla="*/ 1519756 w 5936218"/>
                  <a:gd name="connsiteY426-178442" fmla="*/ 917855 h 2711051"/>
                  <a:gd name="connsiteX427-178443" fmla="*/ 1543003 w 5936218"/>
                  <a:gd name="connsiteY427-178444" fmla="*/ 877173 h 2711051"/>
                  <a:gd name="connsiteX428-178445" fmla="*/ 1506643 w 5936218"/>
                  <a:gd name="connsiteY428-178446" fmla="*/ 822633 h 2711051"/>
                  <a:gd name="connsiteX429-178447" fmla="*/ 1506643 w 5936218"/>
                  <a:gd name="connsiteY429-178448" fmla="*/ 799909 h 2711051"/>
                  <a:gd name="connsiteX430-178449" fmla="*/ 1463467 w 5936218"/>
                  <a:gd name="connsiteY430-178450" fmla="*/ 790819 h 2711051"/>
                  <a:gd name="connsiteX431-178451" fmla="*/ 1472556 w 5936218"/>
                  <a:gd name="connsiteY431-178452" fmla="*/ 740825 h 2711051"/>
                  <a:gd name="connsiteX432-178453" fmla="*/ 1452104 w 5936218"/>
                  <a:gd name="connsiteY432-178454" fmla="*/ 654471 h 2711051"/>
                  <a:gd name="connsiteX433-178455" fmla="*/ 1452104 w 5936218"/>
                  <a:gd name="connsiteY433-178456" fmla="*/ 618112 h 2711051"/>
                  <a:gd name="connsiteX434-178457" fmla="*/ 1522551 w 5936218"/>
                  <a:gd name="connsiteY434-178458" fmla="*/ 515851 h 2711051"/>
                  <a:gd name="connsiteX435-178459" fmla="*/ 1543003 w 5936218"/>
                  <a:gd name="connsiteY435-178460" fmla="*/ 402228 h 2711051"/>
                  <a:gd name="connsiteX436-178461" fmla="*/ 1570272 w 5936218"/>
                  <a:gd name="connsiteY436-178462" fmla="*/ 381775 h 2711051"/>
                  <a:gd name="connsiteX437-178463" fmla="*/ 1578688 w 5936218"/>
                  <a:gd name="connsiteY437-178464" fmla="*/ 384394 h 2711051"/>
                  <a:gd name="connsiteX438-178465" fmla="*/ 1582179 w 5936218"/>
                  <a:gd name="connsiteY438-178466" fmla="*/ 381775 h 2711051"/>
                  <a:gd name="connsiteX439-178467" fmla="*/ 1684440 w 5936218"/>
                  <a:gd name="connsiteY439-178468" fmla="*/ 413590 h 2711051"/>
                  <a:gd name="connsiteX440-178469" fmla="*/ 1688985 w 5936218"/>
                  <a:gd name="connsiteY440-178470" fmla="*/ 484036 h 2711051"/>
                  <a:gd name="connsiteX441-178471" fmla="*/ 1652625 w 5936218"/>
                  <a:gd name="connsiteY441-178472" fmla="*/ 574935 h 2711051"/>
                  <a:gd name="connsiteX442-178473" fmla="*/ 1679895 w 5936218"/>
                  <a:gd name="connsiteY442-178474" fmla="*/ 613567 h 2711051"/>
                  <a:gd name="connsiteX443-178475" fmla="*/ 1688985 w 5936218"/>
                  <a:gd name="connsiteY443-178476" fmla="*/ 688558 h 2711051"/>
                  <a:gd name="connsiteX444-178477" fmla="*/ 1679895 w 5936218"/>
                  <a:gd name="connsiteY444-178478" fmla="*/ 833996 h 2711051"/>
                  <a:gd name="connsiteX445-178479" fmla="*/ 1636718 w 5936218"/>
                  <a:gd name="connsiteY445-178480" fmla="*/ 1097602 h 2711051"/>
                  <a:gd name="connsiteX446-178481" fmla="*/ 1662494 w 5936218"/>
                  <a:gd name="connsiteY446-178482" fmla="*/ 1104046 h 2711051"/>
                  <a:gd name="connsiteX0-178483" fmla="*/ 1662494 w 5936218"/>
                  <a:gd name="connsiteY0-178484" fmla="*/ 1104046 h 2711051"/>
                  <a:gd name="connsiteX1-178485" fmla="*/ 3211535 w 5936218"/>
                  <a:gd name="connsiteY1-178486" fmla="*/ 1 h 2711051"/>
                  <a:gd name="connsiteX2-178487" fmla="*/ 3200173 w 5936218"/>
                  <a:gd name="connsiteY2-178488" fmla="*/ 74993 h 2711051"/>
                  <a:gd name="connsiteX3-178489" fmla="*/ 3161541 w 5936218"/>
                  <a:gd name="connsiteY3-178490" fmla="*/ 118170 h 2711051"/>
                  <a:gd name="connsiteX4-178491" fmla="*/ 3066097 w 5936218"/>
                  <a:gd name="connsiteY4-178492" fmla="*/ 193161 h 2711051"/>
                  <a:gd name="connsiteX5-178493" fmla="*/ 3034283 w 5936218"/>
                  <a:gd name="connsiteY5-178494" fmla="*/ 236338 h 2711051"/>
                  <a:gd name="connsiteX6-178495" fmla="*/ 3082005 w 5936218"/>
                  <a:gd name="connsiteY6-178496" fmla="*/ 252245 h 2711051"/>
                  <a:gd name="connsiteX7-178497" fmla="*/ 3129459 w 5936218"/>
                  <a:gd name="connsiteY7-178498" fmla="*/ 279926 h 2711051"/>
                  <a:gd name="connsiteX8-178499" fmla="*/ 3156451 w 5936218"/>
                  <a:gd name="connsiteY8-178500" fmla="*/ 256790 h 2711051"/>
                  <a:gd name="connsiteX9-178501" fmla="*/ 3158460 w 5936218"/>
                  <a:gd name="connsiteY9-178502" fmla="*/ 265274 h 2711051"/>
                  <a:gd name="connsiteX10-178503" fmla="*/ 3168359 w 5936218"/>
                  <a:gd name="connsiteY10-178504" fmla="*/ 256790 h 2711051"/>
                  <a:gd name="connsiteX11-178505" fmla="*/ 3184984 w 5936218"/>
                  <a:gd name="connsiteY11-178506" fmla="*/ 326983 h 2711051"/>
                  <a:gd name="connsiteX12-178507" fmla="*/ 3192811 w 5936218"/>
                  <a:gd name="connsiteY12-178508" fmla="*/ 311329 h 2711051"/>
                  <a:gd name="connsiteX13-178509" fmla="*/ 3251895 w 5936218"/>
                  <a:gd name="connsiteY13-178510" fmla="*/ 290877 h 2711051"/>
                  <a:gd name="connsiteX14-178511" fmla="*/ 3259833 w 5936218"/>
                  <a:gd name="connsiteY14-178512" fmla="*/ 292251 h 2711051"/>
                  <a:gd name="connsiteX15-178513" fmla="*/ 3263802 w 5936218"/>
                  <a:gd name="connsiteY15-178514" fmla="*/ 290877 h 2711051"/>
                  <a:gd name="connsiteX16-178515" fmla="*/ 3381970 w 5936218"/>
                  <a:gd name="connsiteY16-178516" fmla="*/ 311329 h 2711051"/>
                  <a:gd name="connsiteX17-178517" fmla="*/ 3388787 w 5936218"/>
                  <a:gd name="connsiteY17-178518" fmla="*/ 370413 h 2711051"/>
                  <a:gd name="connsiteX18-178519" fmla="*/ 3531529 w 5936218"/>
                  <a:gd name="connsiteY18-178520" fmla="*/ 391404 h 2711051"/>
                  <a:gd name="connsiteX19-178521" fmla="*/ 3538225 w 5936218"/>
                  <a:gd name="connsiteY19-178522" fmla="*/ 295422 h 2711051"/>
                  <a:gd name="connsiteX20-178523" fmla="*/ 3549910 w 5936218"/>
                  <a:gd name="connsiteY20-178524" fmla="*/ 298609 h 2711051"/>
                  <a:gd name="connsiteX21-178525" fmla="*/ 3550132 w 5936218"/>
                  <a:gd name="connsiteY21-178526" fmla="*/ 295422 h 2711051"/>
                  <a:gd name="connsiteX22-178527" fmla="*/ 3625123 w 5936218"/>
                  <a:gd name="connsiteY22-178528" fmla="*/ 315874 h 2711051"/>
                  <a:gd name="connsiteX23-178529" fmla="*/ 3672301 w 5936218"/>
                  <a:gd name="connsiteY23-178530" fmla="*/ 315874 h 2711051"/>
                  <a:gd name="connsiteX24-178531" fmla="*/ 3684207 w 5936218"/>
                  <a:gd name="connsiteY24-178532" fmla="*/ 315874 h 2711051"/>
                  <a:gd name="connsiteX25-178533" fmla="*/ 3743291 w 5936218"/>
                  <a:gd name="connsiteY25-178534" fmla="*/ 381775 h 2711051"/>
                  <a:gd name="connsiteX26-178535" fmla="*/ 3759199 w 5936218"/>
                  <a:gd name="connsiteY26-178536" fmla="*/ 461312 h 2711051"/>
                  <a:gd name="connsiteX27-178537" fmla="*/ 3738747 w 5936218"/>
                  <a:gd name="connsiteY27-178538" fmla="*/ 511306 h 2711051"/>
                  <a:gd name="connsiteX28-178539" fmla="*/ 3786469 w 5936218"/>
                  <a:gd name="connsiteY28-178540" fmla="*/ 602204 h 2711051"/>
                  <a:gd name="connsiteX29-178541" fmla="*/ 3835603 w 5936218"/>
                  <a:gd name="connsiteY29-178542" fmla="*/ 638110 h 2711051"/>
                  <a:gd name="connsiteX30-178543" fmla="*/ 3865460 w 5936218"/>
                  <a:gd name="connsiteY30-178544" fmla="*/ 527213 h 2711051"/>
                  <a:gd name="connsiteX31-178545" fmla="*/ 3875077 w 5936218"/>
                  <a:gd name="connsiteY31-178546" fmla="*/ 535720 h 2711051"/>
                  <a:gd name="connsiteX32-178547" fmla="*/ 3877367 w 5936218"/>
                  <a:gd name="connsiteY32-178548" fmla="*/ 527213 h 2711051"/>
                  <a:gd name="connsiteX33-178549" fmla="*/ 3932151 w 5936218"/>
                  <a:gd name="connsiteY33-178550" fmla="*/ 575676 h 2711051"/>
                  <a:gd name="connsiteX34-178551" fmla="*/ 3988173 w 5936218"/>
                  <a:gd name="connsiteY34-178552" fmla="*/ 547665 h 2711051"/>
                  <a:gd name="connsiteX35-178553" fmla="*/ 3993852 w 5936218"/>
                  <a:gd name="connsiteY35-178554" fmla="*/ 550780 h 2711051"/>
                  <a:gd name="connsiteX36-178555" fmla="*/ 4000080 w 5936218"/>
                  <a:gd name="connsiteY36-178556" fmla="*/ 547665 h 2711051"/>
                  <a:gd name="connsiteX37-178557" fmla="*/ 4062426 w 5936218"/>
                  <a:gd name="connsiteY37-178558" fmla="*/ 581855 h 2711051"/>
                  <a:gd name="connsiteX38-178559" fmla="*/ 4085889 w 5936218"/>
                  <a:gd name="connsiteY38-178560" fmla="*/ 554483 h 2711051"/>
                  <a:gd name="connsiteX39-178561" fmla="*/ 4095563 w 5936218"/>
                  <a:gd name="connsiteY39-178562" fmla="*/ 557087 h 2711051"/>
                  <a:gd name="connsiteX40-178563" fmla="*/ 4097796 w 5936218"/>
                  <a:gd name="connsiteY40-178564" fmla="*/ 554483 h 2711051"/>
                  <a:gd name="connsiteX41-178565" fmla="*/ 4144150 w 5936218"/>
                  <a:gd name="connsiteY41-178566" fmla="*/ 566963 h 2711051"/>
                  <a:gd name="connsiteX42-178567" fmla="*/ 4117703 w 5936218"/>
                  <a:gd name="connsiteY42-178568" fmla="*/ 456767 h 2711051"/>
                  <a:gd name="connsiteX43-178569" fmla="*/ 4165425 w 5936218"/>
                  <a:gd name="connsiteY43-178570" fmla="*/ 402228 h 2711051"/>
                  <a:gd name="connsiteX44-178571" fmla="*/ 4175231 w 5936218"/>
                  <a:gd name="connsiteY44-178572" fmla="*/ 404629 h 2711051"/>
                  <a:gd name="connsiteX45-178573" fmla="*/ 4177332 w 5936218"/>
                  <a:gd name="connsiteY45-178574" fmla="*/ 402228 h 2711051"/>
                  <a:gd name="connsiteX46-178575" fmla="*/ 4511384 w 5936218"/>
                  <a:gd name="connsiteY46-178576" fmla="*/ 484036 h 2711051"/>
                  <a:gd name="connsiteX47-178577" fmla="*/ 4543199 w 5936218"/>
                  <a:gd name="connsiteY47-178578" fmla="*/ 554483 h 2711051"/>
                  <a:gd name="connsiteX48-178579" fmla="*/ 4639242 w 5936218"/>
                  <a:gd name="connsiteY48-178580" fmla="*/ 637125 h 2711051"/>
                  <a:gd name="connsiteX49-178581" fmla="*/ 4774445 w 5936218"/>
                  <a:gd name="connsiteY49-178582" fmla="*/ 618112 h 2711051"/>
                  <a:gd name="connsiteX50-178583" fmla="*/ 4778496 w 5936218"/>
                  <a:gd name="connsiteY50-178584" fmla="*/ 619216 h 2711051"/>
                  <a:gd name="connsiteX51-178585" fmla="*/ 4786352 w 5936218"/>
                  <a:gd name="connsiteY51-178586" fmla="*/ 618112 h 2711051"/>
                  <a:gd name="connsiteX52-178587" fmla="*/ 4861343 w 5936218"/>
                  <a:gd name="connsiteY52-178588" fmla="*/ 638564 h 2711051"/>
                  <a:gd name="connsiteX53-178589" fmla="*/ 4893158 w 5936218"/>
                  <a:gd name="connsiteY53-178590" fmla="*/ 681741 h 2711051"/>
                  <a:gd name="connsiteX54-178591" fmla="*/ 4888613 w 5936218"/>
                  <a:gd name="connsiteY54-178592" fmla="*/ 763549 h 2711051"/>
                  <a:gd name="connsiteX55-178593" fmla="*/ 4927677 w 5936218"/>
                  <a:gd name="connsiteY55-178594" fmla="*/ 788221 h 2711051"/>
                  <a:gd name="connsiteX56-178595" fmla="*/ 4967605 w 5936218"/>
                  <a:gd name="connsiteY56-178596" fmla="*/ 774912 h 2711051"/>
                  <a:gd name="connsiteX57-178597" fmla="*/ 5038051 w 5936218"/>
                  <a:gd name="connsiteY57-178598" fmla="*/ 768094 h 2711051"/>
                  <a:gd name="connsiteX58-178599" fmla="*/ 5040730 w 5936218"/>
                  <a:gd name="connsiteY58-178600" fmla="*/ 768987 h 2711051"/>
                  <a:gd name="connsiteX59-178601" fmla="*/ 5049958 w 5936218"/>
                  <a:gd name="connsiteY59-178602" fmla="*/ 768094 h 2711051"/>
                  <a:gd name="connsiteX60-178603" fmla="*/ 5114249 w 5936218"/>
                  <a:gd name="connsiteY60-178604" fmla="*/ 789525 h 2711051"/>
                  <a:gd name="connsiteX61-178605" fmla="*/ 5176671 w 5936218"/>
                  <a:gd name="connsiteY61-178606" fmla="*/ 779457 h 2711051"/>
                  <a:gd name="connsiteX62-178607" fmla="*/ 5177801 w 5936218"/>
                  <a:gd name="connsiteY62-178608" fmla="*/ 781195 h 2711051"/>
                  <a:gd name="connsiteX63-178609" fmla="*/ 5188578 w 5936218"/>
                  <a:gd name="connsiteY63-178610" fmla="*/ 779457 h 2711051"/>
                  <a:gd name="connsiteX64-178611" fmla="*/ 5243719 w 5936218"/>
                  <a:gd name="connsiteY64-178612" fmla="*/ 864288 h 2711051"/>
                  <a:gd name="connsiteX65-178613" fmla="*/ 5283477 w 5936218"/>
                  <a:gd name="connsiteY65-178614" fmla="*/ 833996 h 2711051"/>
                  <a:gd name="connsiteX66-178615" fmla="*/ 5258480 w 5936218"/>
                  <a:gd name="connsiteY66-178616" fmla="*/ 768094 h 2711051"/>
                  <a:gd name="connsiteX67-178617" fmla="*/ 5267570 w 5936218"/>
                  <a:gd name="connsiteY67-178618" fmla="*/ 720373 h 2711051"/>
                  <a:gd name="connsiteX68-178619" fmla="*/ 5278896 w 5936218"/>
                  <a:gd name="connsiteY68-178620" fmla="*/ 723422 h 2711051"/>
                  <a:gd name="connsiteX69-178621" fmla="*/ 5279477 w 5936218"/>
                  <a:gd name="connsiteY69-178622" fmla="*/ 720373 h 2711051"/>
                  <a:gd name="connsiteX70-178623" fmla="*/ 5395510 w 5936218"/>
                  <a:gd name="connsiteY70-178624" fmla="*/ 751612 h 2711051"/>
                  <a:gd name="connsiteX71-178625" fmla="*/ 5463001 w 5936218"/>
                  <a:gd name="connsiteY71-178626" fmla="*/ 747642 h 2711051"/>
                  <a:gd name="connsiteX72-178627" fmla="*/ 5464386 w 5936218"/>
                  <a:gd name="connsiteY72-178628" fmla="*/ 748261 h 2711051"/>
                  <a:gd name="connsiteX73-178629" fmla="*/ 5474909 w 5936218"/>
                  <a:gd name="connsiteY73-178630" fmla="*/ 747642 h 2711051"/>
                  <a:gd name="connsiteX74-178631" fmla="*/ 5581715 w 5936218"/>
                  <a:gd name="connsiteY74-178632" fmla="*/ 795364 h 2711051"/>
                  <a:gd name="connsiteX75-178633" fmla="*/ 5633981 w 5936218"/>
                  <a:gd name="connsiteY75-178634" fmla="*/ 838541 h 2711051"/>
                  <a:gd name="connsiteX76-178635" fmla="*/ 5720335 w 5936218"/>
                  <a:gd name="connsiteY76-178636" fmla="*/ 918077 h 2711051"/>
                  <a:gd name="connsiteX77-178637" fmla="*/ 5822595 w 5936218"/>
                  <a:gd name="connsiteY77-178638" fmla="*/ 1015793 h 2711051"/>
                  <a:gd name="connsiteX78-178639" fmla="*/ 5818051 w 5936218"/>
                  <a:gd name="connsiteY78-178640" fmla="*/ 1070332 h 2711051"/>
                  <a:gd name="connsiteX79-178641" fmla="*/ 5825679 w 5936218"/>
                  <a:gd name="connsiteY79-178642" fmla="*/ 1077960 h 2711051"/>
                  <a:gd name="connsiteX80-178643" fmla="*/ 5822051 w 5936218"/>
                  <a:gd name="connsiteY80-178644" fmla="*/ 1027155 h 2711051"/>
                  <a:gd name="connsiteX81-178645" fmla="*/ 5834092 w 5936218"/>
                  <a:gd name="connsiteY81-178646" fmla="*/ 1029028 h 2711051"/>
                  <a:gd name="connsiteX82-178647" fmla="*/ 5833958 w 5936218"/>
                  <a:gd name="connsiteY82-178648" fmla="*/ 1027155 h 2711051"/>
                  <a:gd name="connsiteX83-178649" fmla="*/ 5936219 w 5936218"/>
                  <a:gd name="connsiteY83-178650" fmla="*/ 1043062 h 2711051"/>
                  <a:gd name="connsiteX84-178651" fmla="*/ 5908949 w 5936218"/>
                  <a:gd name="connsiteY84-178652" fmla="*/ 1258947 h 2711051"/>
                  <a:gd name="connsiteX85-178653" fmla="*/ 5893042 w 5936218"/>
                  <a:gd name="connsiteY85-178654" fmla="*/ 1274854 h 2711051"/>
                  <a:gd name="connsiteX86-178655" fmla="*/ 5861227 w 5936218"/>
                  <a:gd name="connsiteY86-178656" fmla="*/ 1274854 h 2711051"/>
                  <a:gd name="connsiteX87-178657" fmla="*/ 5817506 w 5936218"/>
                  <a:gd name="connsiteY87-178658" fmla="*/ 1240767 h 2711051"/>
                  <a:gd name="connsiteX88-178659" fmla="*/ 5767511 w 5936218"/>
                  <a:gd name="connsiteY88-178660" fmla="*/ 1215770 h 2711051"/>
                  <a:gd name="connsiteX89-178661" fmla="*/ 5729132 w 5936218"/>
                  <a:gd name="connsiteY89-178662" fmla="*/ 1167751 h 2711051"/>
                  <a:gd name="connsiteX90-178663" fmla="*/ 5695337 w 5936218"/>
                  <a:gd name="connsiteY90-178664" fmla="*/ 1177138 h 2711051"/>
                  <a:gd name="connsiteX91-178665" fmla="*/ 5693366 w 5936218"/>
                  <a:gd name="connsiteY91-178666" fmla="*/ 1174378 h 2711051"/>
                  <a:gd name="connsiteX92-178667" fmla="*/ 5640799 w 5936218"/>
                  <a:gd name="connsiteY92-178668" fmla="*/ 1133961 h 2711051"/>
                  <a:gd name="connsiteX93-178669" fmla="*/ 5656705 w 5936218"/>
                  <a:gd name="connsiteY93-178670" fmla="*/ 1177138 h 2711051"/>
                  <a:gd name="connsiteX94-178671" fmla="*/ 5586259 w 5936218"/>
                  <a:gd name="connsiteY94-178672" fmla="*/ 1252129 h 2711051"/>
                  <a:gd name="connsiteX95-178673" fmla="*/ 5575676 w 5936218"/>
                  <a:gd name="connsiteY95-178674" fmla="*/ 1251121 h 2711051"/>
                  <a:gd name="connsiteX96-178675" fmla="*/ 5539436 w 5936218"/>
                  <a:gd name="connsiteY96-178676" fmla="*/ 1248804 h 2711051"/>
                  <a:gd name="connsiteX97-178677" fmla="*/ 5593077 w 5936218"/>
                  <a:gd name="connsiteY97-178678" fmla="*/ 1354390 h 2711051"/>
                  <a:gd name="connsiteX98-178679" fmla="*/ 5613529 w 5936218"/>
                  <a:gd name="connsiteY98-178680" fmla="*/ 1413474 h 2711051"/>
                  <a:gd name="connsiteX99-178681" fmla="*/ 5608984 w 5936218"/>
                  <a:gd name="connsiteY99-178682" fmla="*/ 1436199 h 2711051"/>
                  <a:gd name="connsiteX100-178683" fmla="*/ 5597799 w 5936218"/>
                  <a:gd name="connsiteY100-178684" fmla="*/ 1432590 h 2711051"/>
                  <a:gd name="connsiteX101-178685" fmla="*/ 5534271 w 5936218"/>
                  <a:gd name="connsiteY101-178686" fmla="*/ 1415939 h 2711051"/>
                  <a:gd name="connsiteX102-178687" fmla="*/ 5436277 w 5936218"/>
                  <a:gd name="connsiteY102-178688" fmla="*/ 1472558 h 2711051"/>
                  <a:gd name="connsiteX103-178689" fmla="*/ 5397645 w 5936218"/>
                  <a:gd name="connsiteY103-178690" fmla="*/ 1483921 h 2711051"/>
                  <a:gd name="connsiteX104-178691" fmla="*/ 5345378 w 5936218"/>
                  <a:gd name="connsiteY104-178692" fmla="*/ 1538460 h 2711051"/>
                  <a:gd name="connsiteX105-178693" fmla="*/ 5290839 w 5936218"/>
                  <a:gd name="connsiteY105-178694" fmla="*/ 1586181 h 2711051"/>
                  <a:gd name="connsiteX106-178695" fmla="*/ 5274932 w 5936218"/>
                  <a:gd name="connsiteY106-178696" fmla="*/ 1617996 h 2711051"/>
                  <a:gd name="connsiteX107-178697" fmla="*/ 5267238 w 5936218"/>
                  <a:gd name="connsiteY107-178698" fmla="*/ 1609569 h 2711051"/>
                  <a:gd name="connsiteX108-178699" fmla="*/ 5263025 w 5936218"/>
                  <a:gd name="connsiteY108-178700" fmla="*/ 1617996 h 2711051"/>
                  <a:gd name="connsiteX109-178701" fmla="*/ 5219538 w 5936218"/>
                  <a:gd name="connsiteY109-178702" fmla="*/ 1570368 h 2711051"/>
                  <a:gd name="connsiteX110-178703" fmla="*/ 5129494 w 5936218"/>
                  <a:gd name="connsiteY110-178704" fmla="*/ 1624813 h 2711051"/>
                  <a:gd name="connsiteX111-178705" fmla="*/ 5126389 w 5936218"/>
                  <a:gd name="connsiteY111-178706" fmla="*/ 1619491 h 2711051"/>
                  <a:gd name="connsiteX112-178707" fmla="*/ 5117587 w 5936218"/>
                  <a:gd name="connsiteY112-178708" fmla="*/ 1624813 h 2711051"/>
                  <a:gd name="connsiteX113-178709" fmla="*/ 5105544 w 5936218"/>
                  <a:gd name="connsiteY113-178710" fmla="*/ 1604167 h 2711051"/>
                  <a:gd name="connsiteX114-178711" fmla="*/ 5074955 w 5936218"/>
                  <a:gd name="connsiteY114-178712" fmla="*/ 1629358 h 2711051"/>
                  <a:gd name="connsiteX115-178713" fmla="*/ 5065718 w 5936218"/>
                  <a:gd name="connsiteY115-178714" fmla="*/ 1627159 h 2711051"/>
                  <a:gd name="connsiteX116-178715" fmla="*/ 5063048 w 5936218"/>
                  <a:gd name="connsiteY116-178716" fmla="*/ 1629358 h 2711051"/>
                  <a:gd name="connsiteX117-178717" fmla="*/ 5026594 w 5936218"/>
                  <a:gd name="connsiteY117-178718" fmla="*/ 1620679 h 2711051"/>
                  <a:gd name="connsiteX118-178719" fmla="*/ 5015871 w 5936218"/>
                  <a:gd name="connsiteY118-178720" fmla="*/ 1665718 h 2711051"/>
                  <a:gd name="connsiteX119-178721" fmla="*/ 4974967 w 5936218"/>
                  <a:gd name="connsiteY119-178722" fmla="*/ 1731619 h 2711051"/>
                  <a:gd name="connsiteX120-178723" fmla="*/ 4974967 w 5936218"/>
                  <a:gd name="connsiteY120-178724" fmla="*/ 1763434 h 2711051"/>
                  <a:gd name="connsiteX121-178725" fmla="*/ 5011326 w 5936218"/>
                  <a:gd name="connsiteY121-178726" fmla="*/ 1877057 h 2711051"/>
                  <a:gd name="connsiteX122-178727" fmla="*/ 4999419 w 5936218"/>
                  <a:gd name="connsiteY122-178728" fmla="*/ 1877057 h 2711051"/>
                  <a:gd name="connsiteX123-178729" fmla="*/ 4974967 w 5936218"/>
                  <a:gd name="connsiteY123-178730" fmla="*/ 1877057 h 2711051"/>
                  <a:gd name="connsiteX124-178731" fmla="*/ 4963605 w 5936218"/>
                  <a:gd name="connsiteY124-178732" fmla="*/ 1929323 h 2711051"/>
                  <a:gd name="connsiteX125-178733" fmla="*/ 4974967 w 5936218"/>
                  <a:gd name="connsiteY125-178734" fmla="*/ 1956593 h 2711051"/>
                  <a:gd name="connsiteX126-178735" fmla="*/ 4909065 w 5936218"/>
                  <a:gd name="connsiteY126-178736" fmla="*/ 1990680 h 2711051"/>
                  <a:gd name="connsiteX127-178737" fmla="*/ 4897703 w 5936218"/>
                  <a:gd name="connsiteY127-178738" fmla="*/ 2058854 h 2711051"/>
                  <a:gd name="connsiteX128-178739" fmla="*/ 4845437 w 5936218"/>
                  <a:gd name="connsiteY128-178740" fmla="*/ 2074761 h 2711051"/>
                  <a:gd name="connsiteX129-178741" fmla="*/ 4834074 w 5936218"/>
                  <a:gd name="connsiteY129-178742" fmla="*/ 2133845 h 2711051"/>
                  <a:gd name="connsiteX130-178743" fmla="*/ 4779535 w 5936218"/>
                  <a:gd name="connsiteY130-178744" fmla="*/ 2192929 h 2711051"/>
                  <a:gd name="connsiteX131-178745" fmla="*/ 4777225 w 5936218"/>
                  <a:gd name="connsiteY131-178746" fmla="*/ 2182533 h 2711051"/>
                  <a:gd name="connsiteX132-178747" fmla="*/ 4767628 w 5936218"/>
                  <a:gd name="connsiteY132-178748" fmla="*/ 2192929 h 2711051"/>
                  <a:gd name="connsiteX133-178749" fmla="*/ 4758538 w 5936218"/>
                  <a:gd name="connsiteY133-178750" fmla="*/ 2152025 h 2711051"/>
                  <a:gd name="connsiteX134-178751" fmla="*/ 4742631 w 5936218"/>
                  <a:gd name="connsiteY134-178752" fmla="*/ 2065671 h 2711051"/>
                  <a:gd name="connsiteX135-178753" fmla="*/ 4715361 w 5936218"/>
                  <a:gd name="connsiteY135-178754" fmla="*/ 1924779 h 2711051"/>
                  <a:gd name="connsiteX136-178755" fmla="*/ 4735813 w 5936218"/>
                  <a:gd name="connsiteY136-178756" fmla="*/ 1833880 h 2711051"/>
                  <a:gd name="connsiteX137-178757" fmla="*/ 4767628 w 5936218"/>
                  <a:gd name="connsiteY137-178758" fmla="*/ 1790703 h 2711051"/>
                  <a:gd name="connsiteX138-178759" fmla="*/ 4767628 w 5936218"/>
                  <a:gd name="connsiteY138-178760" fmla="*/ 1763434 h 2711051"/>
                  <a:gd name="connsiteX139-178761" fmla="*/ 4826712 w 5936218"/>
                  <a:gd name="connsiteY139-178762" fmla="*/ 1747526 h 2711051"/>
                  <a:gd name="connsiteX140-178763" fmla="*/ 4892613 w 5936218"/>
                  <a:gd name="connsiteY140-178764" fmla="*/ 1656628 h 2711051"/>
                  <a:gd name="connsiteX141-178765" fmla="*/ 4956243 w 5936218"/>
                  <a:gd name="connsiteY141-178766" fmla="*/ 1581637 h 2711051"/>
                  <a:gd name="connsiteX142-178767" fmla="*/ 5022143 w 5936218"/>
                  <a:gd name="connsiteY142-178768" fmla="*/ 1522552 h 2711051"/>
                  <a:gd name="connsiteX143-178769" fmla="*/ 5046694 w 5936218"/>
                  <a:gd name="connsiteY143-178770" fmla="*/ 1415425 h 2711051"/>
                  <a:gd name="connsiteX144-178771" fmla="*/ 5015871 w 5936218"/>
                  <a:gd name="connsiteY144-178772" fmla="*/ 1420292 h 2711051"/>
                  <a:gd name="connsiteX145-178773" fmla="*/ 4995419 w 5936218"/>
                  <a:gd name="connsiteY145-178774" fmla="*/ 1483921 h 2711051"/>
                  <a:gd name="connsiteX146-178775" fmla="*/ 4904521 w 5936218"/>
                  <a:gd name="connsiteY146-178776" fmla="*/ 1570274 h 2711051"/>
                  <a:gd name="connsiteX147-178777" fmla="*/ 4901708 w 5936218"/>
                  <a:gd name="connsiteY147-178778" fmla="*/ 1561634 h 2711051"/>
                  <a:gd name="connsiteX148-178779" fmla="*/ 4892613 w 5936218"/>
                  <a:gd name="connsiteY148-178780" fmla="*/ 1570274 h 2711051"/>
                  <a:gd name="connsiteX149-178781" fmla="*/ 4861835 w 5936218"/>
                  <a:gd name="connsiteY149-178782" fmla="*/ 1475740 h 2711051"/>
                  <a:gd name="connsiteX150-178783" fmla="*/ 4779535 w 5936218"/>
                  <a:gd name="connsiteY150-178784" fmla="*/ 1499828 h 2711051"/>
                  <a:gd name="connsiteX151-178785" fmla="*/ 4684091 w 5936218"/>
                  <a:gd name="connsiteY151-178786" fmla="*/ 1624813 h 2711051"/>
                  <a:gd name="connsiteX152-178787" fmla="*/ 4715906 w 5936218"/>
                  <a:gd name="connsiteY152-178788" fmla="*/ 1672535 h 2711051"/>
                  <a:gd name="connsiteX153-178789" fmla="*/ 4636369 w 5936218"/>
                  <a:gd name="connsiteY153-178790" fmla="*/ 1688442 h 2711051"/>
                  <a:gd name="connsiteX154-178791" fmla="*/ 4577285 w 5936218"/>
                  <a:gd name="connsiteY154-178792" fmla="*/ 1692987 h 2711051"/>
                  <a:gd name="connsiteX155-178793" fmla="*/ 4577373 w 5936218"/>
                  <a:gd name="connsiteY155-178794" fmla="*/ 1692065 h 2711051"/>
                  <a:gd name="connsiteX156-178795" fmla="*/ 4565379 w 5936218"/>
                  <a:gd name="connsiteY156-178796" fmla="*/ 1692987 h 2711051"/>
                  <a:gd name="connsiteX157-178797" fmla="*/ 4569923 w 5936218"/>
                  <a:gd name="connsiteY157-178798" fmla="*/ 1645266 h 2711051"/>
                  <a:gd name="connsiteX158-178799" fmla="*/ 4520081 w 5936218"/>
                  <a:gd name="connsiteY158-178800" fmla="*/ 1635680 h 2711051"/>
                  <a:gd name="connsiteX159-178801" fmla="*/ 4475025 w 5936218"/>
                  <a:gd name="connsiteY159-178802" fmla="*/ 1665718 h 2711051"/>
                  <a:gd name="connsiteX160-178803" fmla="*/ 4464394 w 5936218"/>
                  <a:gd name="connsiteY160-178804" fmla="*/ 1664867 h 2711051"/>
                  <a:gd name="connsiteX161-178805" fmla="*/ 4463118 w 5936218"/>
                  <a:gd name="connsiteY161-178806" fmla="*/ 1665718 h 2711051"/>
                  <a:gd name="connsiteX162-178807" fmla="*/ 4357637 w 5936218"/>
                  <a:gd name="connsiteY162-178808" fmla="*/ 1657279 h 2711051"/>
                  <a:gd name="connsiteX163-178809" fmla="*/ 4243233 w 5936218"/>
                  <a:gd name="connsiteY163-178810" fmla="*/ 1677080 h 2711051"/>
                  <a:gd name="connsiteX164-178811" fmla="*/ 4125065 w 5936218"/>
                  <a:gd name="connsiteY164-178812" fmla="*/ 1811155 h 2711051"/>
                  <a:gd name="connsiteX165-178813" fmla="*/ 4106341 w 5936218"/>
                  <a:gd name="connsiteY165-178814" fmla="*/ 1995225 h 2711051"/>
                  <a:gd name="connsiteX166-178815" fmla="*/ 3925089 w 5936218"/>
                  <a:gd name="connsiteY166-178816" fmla="*/ 2629242 h 2711051"/>
                  <a:gd name="connsiteX167-178817" fmla="*/ 3829645 w 5936218"/>
                  <a:gd name="connsiteY167-178818" fmla="*/ 2640605 h 2711051"/>
                  <a:gd name="connsiteX168-178819" fmla="*/ 3822828 w 5936218"/>
                  <a:gd name="connsiteY168-178820" fmla="*/ 2661057 h 2711051"/>
                  <a:gd name="connsiteX169-178821" fmla="*/ 3818283 w 5936218"/>
                  <a:gd name="connsiteY169-178822" fmla="*/ 2651967 h 2711051"/>
                  <a:gd name="connsiteX170-178823" fmla="*/ 3818283 w 5936218"/>
                  <a:gd name="connsiteY170-178824" fmla="*/ 2640241 h 2711051"/>
                  <a:gd name="connsiteX171-178825" fmla="*/ 3849553 w 5936218"/>
                  <a:gd name="connsiteY171-178826" fmla="*/ 2499712 h 2711051"/>
                  <a:gd name="connsiteX172-178827" fmla="*/ 3858814 w 5936218"/>
                  <a:gd name="connsiteY172-178828" fmla="*/ 2501917 h 2711051"/>
                  <a:gd name="connsiteX173-178829" fmla="*/ 3861460 w 5936218"/>
                  <a:gd name="connsiteY173-178830" fmla="*/ 2499712 h 2711051"/>
                  <a:gd name="connsiteX174-178831" fmla="*/ 3898487 w 5936218"/>
                  <a:gd name="connsiteY174-178832" fmla="*/ 2508528 h 2711051"/>
                  <a:gd name="connsiteX175-178833" fmla="*/ 3919999 w 5936218"/>
                  <a:gd name="connsiteY175-178834" fmla="*/ 2463353 h 2711051"/>
                  <a:gd name="connsiteX176-178835" fmla="*/ 3935906 w 5936218"/>
                  <a:gd name="connsiteY176-178836" fmla="*/ 2404268 h 2711051"/>
                  <a:gd name="connsiteX177-178837" fmla="*/ 3947269 w 5936218"/>
                  <a:gd name="connsiteY177-178838" fmla="*/ 2381544 h 2711051"/>
                  <a:gd name="connsiteX178-178839" fmla="*/ 3966292 w 5936218"/>
                  <a:gd name="connsiteY178-178840" fmla="*/ 2337156 h 2711051"/>
                  <a:gd name="connsiteX179-178841" fmla="*/ 3915999 w 5936218"/>
                  <a:gd name="connsiteY179-178842" fmla="*/ 2349729 h 2711051"/>
                  <a:gd name="connsiteX180-178843" fmla="*/ 3888729 w 5936218"/>
                  <a:gd name="connsiteY180-178844" fmla="*/ 2372454 h 2711051"/>
                  <a:gd name="connsiteX181-178845" fmla="*/ 3876822 w 5936218"/>
                  <a:gd name="connsiteY181-178846" fmla="*/ 2372454 h 2711051"/>
                  <a:gd name="connsiteX182-178847" fmla="*/ 3829645 w 5936218"/>
                  <a:gd name="connsiteY182-178848" fmla="*/ 2372454 h 2711051"/>
                  <a:gd name="connsiteX183-178849" fmla="*/ 3817738 w 5936218"/>
                  <a:gd name="connsiteY183-178850" fmla="*/ 2372454 h 2711051"/>
                  <a:gd name="connsiteX184-178851" fmla="*/ 3801831 w 5936218"/>
                  <a:gd name="connsiteY184-178852" fmla="*/ 2317915 h 2711051"/>
                  <a:gd name="connsiteX185-178853" fmla="*/ 3758654 w 5936218"/>
                  <a:gd name="connsiteY185-178854" fmla="*/ 2279283 h 2711051"/>
                  <a:gd name="connsiteX186-178855" fmla="*/ 3692753 w 5936218"/>
                  <a:gd name="connsiteY186-178856" fmla="*/ 2263376 h 2711051"/>
                  <a:gd name="connsiteX187-178857" fmla="*/ 3683663 w 5936218"/>
                  <a:gd name="connsiteY187-178858" fmla="*/ 2204292 h 2711051"/>
                  <a:gd name="connsiteX188-178859" fmla="*/ 3672301 w 5936218"/>
                  <a:gd name="connsiteY188-178860" fmla="*/ 2172477 h 2711051"/>
                  <a:gd name="connsiteX189-178861" fmla="*/ 3656393 w 5936218"/>
                  <a:gd name="connsiteY189-178862" fmla="*/ 2145208 h 2711051"/>
                  <a:gd name="connsiteX190-178863" fmla="*/ 3633669 w 5936218"/>
                  <a:gd name="connsiteY190-178864" fmla="*/ 2086123 h 2711051"/>
                  <a:gd name="connsiteX191-178865" fmla="*/ 3601854 w 5936218"/>
                  <a:gd name="connsiteY191-178866" fmla="*/ 2065671 h 2711051"/>
                  <a:gd name="connsiteX192-178867" fmla="*/ 3545995 w 5936218"/>
                  <a:gd name="connsiteY192-178868" fmla="*/ 2044187 h 2711051"/>
                  <a:gd name="connsiteX193-178869" fmla="*/ 3506955 w 5936218"/>
                  <a:gd name="connsiteY193-178870" fmla="*/ 2049764 h 2711051"/>
                  <a:gd name="connsiteX194-178871" fmla="*/ 3463779 w 5936218"/>
                  <a:gd name="connsiteY194-178872" fmla="*/ 2058854 h 2711051"/>
                  <a:gd name="connsiteX195-178873" fmla="*/ 3431964 w 5936218"/>
                  <a:gd name="connsiteY195-178874" fmla="*/ 2086123 h 2711051"/>
                  <a:gd name="connsiteX196-178875" fmla="*/ 3452416 w 5936218"/>
                  <a:gd name="connsiteY196-178876" fmla="*/ 2102031 h 2711051"/>
                  <a:gd name="connsiteX197-178877" fmla="*/ 3452416 w 5936218"/>
                  <a:gd name="connsiteY197-178878" fmla="*/ 2133845 h 2711051"/>
                  <a:gd name="connsiteX198-178879" fmla="*/ 1811153 w 5936218"/>
                  <a:gd name="connsiteY198-178880" fmla="*/ 1999770 h 2711051"/>
                  <a:gd name="connsiteX199-178881" fmla="*/ 1748069 w 5936218"/>
                  <a:gd name="connsiteY199-178882" fmla="*/ 2038402 h 2711051"/>
                  <a:gd name="connsiteX200-178883" fmla="*/ 1711709 w 5936218"/>
                  <a:gd name="connsiteY200-178884" fmla="*/ 2042947 h 2711051"/>
                  <a:gd name="connsiteX201-178885" fmla="*/ 1711926 w 5936218"/>
                  <a:gd name="connsiteY201-178886" fmla="*/ 2041431 h 2711051"/>
                  <a:gd name="connsiteX202-178887" fmla="*/ 1699803 w 5936218"/>
                  <a:gd name="connsiteY202-178888" fmla="*/ 2042947 h 2711051"/>
                  <a:gd name="connsiteX203-178889" fmla="*/ 1704347 w 5936218"/>
                  <a:gd name="connsiteY203-178890" fmla="*/ 2011132 h 2711051"/>
                  <a:gd name="connsiteX204-178891" fmla="*/ 1662460 w 5936218"/>
                  <a:gd name="connsiteY204-178892" fmla="*/ 1993181 h 2711051"/>
                  <a:gd name="connsiteX205-178893" fmla="*/ 1629901 w 5936218"/>
                  <a:gd name="connsiteY205-178894" fmla="*/ 2006587 h 2711051"/>
                  <a:gd name="connsiteX206-178895" fmla="*/ 1629300 w 5936218"/>
                  <a:gd name="connsiteY206-178896" fmla="*/ 2001932 h 2711051"/>
                  <a:gd name="connsiteX207-178897" fmla="*/ 1617994 w 5936218"/>
                  <a:gd name="connsiteY207-178898" fmla="*/ 2006587 h 2711051"/>
                  <a:gd name="connsiteX208-178899" fmla="*/ 1608904 w 5936218"/>
                  <a:gd name="connsiteY208-178900" fmla="*/ 1936141 h 2711051"/>
                  <a:gd name="connsiteX209-178901" fmla="*/ 1552684 w 5936218"/>
                  <a:gd name="connsiteY209-178902" fmla="*/ 1926448 h 2711051"/>
                  <a:gd name="connsiteX210-178903" fmla="*/ 1518550 w 5936218"/>
                  <a:gd name="connsiteY210-178904" fmla="*/ 1952048 h 2711051"/>
                  <a:gd name="connsiteX211-178905" fmla="*/ 1425379 w 5936218"/>
                  <a:gd name="connsiteY211-178906" fmla="*/ 1972500 h 2711051"/>
                  <a:gd name="connsiteX212-178907" fmla="*/ 1409472 w 5936218"/>
                  <a:gd name="connsiteY212-178908" fmla="*/ 1990680 h 2711051"/>
                  <a:gd name="connsiteX213-178909" fmla="*/ 1270852 w 5936218"/>
                  <a:gd name="connsiteY213-178910" fmla="*/ 2011132 h 2711051"/>
                  <a:gd name="connsiteX214-178911" fmla="*/ 1254945 w 5936218"/>
                  <a:gd name="connsiteY214-178912" fmla="*/ 2031584 h 2711051"/>
                  <a:gd name="connsiteX215-178913" fmla="*/ 1282214 w 5936218"/>
                  <a:gd name="connsiteY215-178914" fmla="*/ 2074761 h 2711051"/>
                  <a:gd name="connsiteX216-178915" fmla="*/ 1243582 w 5936218"/>
                  <a:gd name="connsiteY216-178916" fmla="*/ 2090668 h 2711051"/>
                  <a:gd name="connsiteX217-178917" fmla="*/ 1254945 w 5936218"/>
                  <a:gd name="connsiteY217-178918" fmla="*/ 2108848 h 2711051"/>
                  <a:gd name="connsiteX218-178919" fmla="*/ 1216313 w 5936218"/>
                  <a:gd name="connsiteY218-178920" fmla="*/ 2133845 h 2711051"/>
                  <a:gd name="connsiteX219-178921" fmla="*/ 1275397 w 5936218"/>
                  <a:gd name="connsiteY219-178922" fmla="*/ 2177022 h 2711051"/>
                  <a:gd name="connsiteX220-178923" fmla="*/ 1270852 w 5936218"/>
                  <a:gd name="connsiteY220-178924" fmla="*/ 2204292 h 2711051"/>
                  <a:gd name="connsiteX221-178925" fmla="*/ 1259108 w 5936218"/>
                  <a:gd name="connsiteY221-178926" fmla="*/ 2203313 h 2711051"/>
                  <a:gd name="connsiteX222-178927" fmla="*/ 1258945 w 5936218"/>
                  <a:gd name="connsiteY222-178928" fmla="*/ 2204292 h 2711051"/>
                  <a:gd name="connsiteX223-178929" fmla="*/ 1215644 w 5936218"/>
                  <a:gd name="connsiteY223-178930" fmla="*/ 2200683 h 2711051"/>
                  <a:gd name="connsiteX224-178931" fmla="*/ 1204950 w 5936218"/>
                  <a:gd name="connsiteY224-178932" fmla="*/ 2215654 h 2711051"/>
                  <a:gd name="connsiteX225-178933" fmla="*/ 1196495 w 5936218"/>
                  <a:gd name="connsiteY225-178934" fmla="*/ 2210822 h 2711051"/>
                  <a:gd name="connsiteX226-178935" fmla="*/ 1193043 w 5936218"/>
                  <a:gd name="connsiteY226-178936" fmla="*/ 2215654 h 2711051"/>
                  <a:gd name="connsiteX227-178937" fmla="*/ 1145322 w 5936218"/>
                  <a:gd name="connsiteY227-178938" fmla="*/ 2188384 h 2711051"/>
                  <a:gd name="connsiteX228-178939" fmla="*/ 1098145 w 5936218"/>
                  <a:gd name="connsiteY228-178940" fmla="*/ 2188384 h 2711051"/>
                  <a:gd name="connsiteX229-178941" fmla="*/ 1061785 w 5936218"/>
                  <a:gd name="connsiteY229-178942" fmla="*/ 2215654 h 2711051"/>
                  <a:gd name="connsiteX230-178943" fmla="*/ 1055322 w 5936218"/>
                  <a:gd name="connsiteY230-178944" fmla="*/ 2211571 h 2711051"/>
                  <a:gd name="connsiteX231-178945" fmla="*/ 1049878 w 5936218"/>
                  <a:gd name="connsiteY231-178946" fmla="*/ 2215654 h 2711051"/>
                  <a:gd name="connsiteX232-178947" fmla="*/ 1006701 w 5936218"/>
                  <a:gd name="connsiteY232-178948" fmla="*/ 2188384 h 2711051"/>
                  <a:gd name="connsiteX233-178949" fmla="*/ 924893 w 5936218"/>
                  <a:gd name="connsiteY233-178950" fmla="*/ 2152025 h 2711051"/>
                  <a:gd name="connsiteX234-178951" fmla="*/ 877716 w 5936218"/>
                  <a:gd name="connsiteY234-178952" fmla="*/ 2152025 h 2711051"/>
                  <a:gd name="connsiteX235-178953" fmla="*/ 802724 w 5936218"/>
                  <a:gd name="connsiteY235-178954" fmla="*/ 2215654 h 2711051"/>
                  <a:gd name="connsiteX236-178955" fmla="*/ 798179 w 5936218"/>
                  <a:gd name="connsiteY236-178956" fmla="*/ 2258831 h 2711051"/>
                  <a:gd name="connsiteX237-178957" fmla="*/ 787406 w 5936218"/>
                  <a:gd name="connsiteY237-178958" fmla="*/ 2248058 h 2711051"/>
                  <a:gd name="connsiteX238-178959" fmla="*/ 786272 w 5936218"/>
                  <a:gd name="connsiteY238-178960" fmla="*/ 2258831 h 2711051"/>
                  <a:gd name="connsiteX239-178961" fmla="*/ 756063 w 5936218"/>
                  <a:gd name="connsiteY239-178962" fmla="*/ 2228621 h 2711051"/>
                  <a:gd name="connsiteX240-178963" fmla="*/ 732278 w 5936218"/>
                  <a:gd name="connsiteY240-178964" fmla="*/ 2286100 h 2711051"/>
                  <a:gd name="connsiteX241-178965" fmla="*/ 743640 w 5936218"/>
                  <a:gd name="connsiteY241-178966" fmla="*/ 2295190 h 2711051"/>
                  <a:gd name="connsiteX242-178967" fmla="*/ 723188 w 5936218"/>
                  <a:gd name="connsiteY242-178968" fmla="*/ 2338367 h 2711051"/>
                  <a:gd name="connsiteX243-178969" fmla="*/ 747026 w 5936218"/>
                  <a:gd name="connsiteY243-178970" fmla="*/ 2375208 h 2711051"/>
                  <a:gd name="connsiteX244-178971" fmla="*/ 763548 w 5936218"/>
                  <a:gd name="connsiteY244-178972" fmla="*/ 2372454 h 2711051"/>
                  <a:gd name="connsiteX245-178973" fmla="*/ 764871 w 5936218"/>
                  <a:gd name="connsiteY245-178974" fmla="*/ 2374218 h 2711051"/>
                  <a:gd name="connsiteX246-178975" fmla="*/ 775455 w 5936218"/>
                  <a:gd name="connsiteY246-178976" fmla="*/ 2372454 h 2711051"/>
                  <a:gd name="connsiteX247-178977" fmla="*/ 802724 w 5936218"/>
                  <a:gd name="connsiteY247-178978" fmla="*/ 2408813 h 2711051"/>
                  <a:gd name="connsiteX248-178979" fmla="*/ 798179 w 5936218"/>
                  <a:gd name="connsiteY248-178980" fmla="*/ 2436083 h 2711051"/>
                  <a:gd name="connsiteX249-178981" fmla="*/ 818632 w 5936218"/>
                  <a:gd name="connsiteY249-178982" fmla="*/ 2447445 h 2711051"/>
                  <a:gd name="connsiteX250-178983" fmla="*/ 802724 w 5936218"/>
                  <a:gd name="connsiteY250-178984" fmla="*/ 2479260 h 2711051"/>
                  <a:gd name="connsiteX251-178985" fmla="*/ 766365 w 5936218"/>
                  <a:gd name="connsiteY251-178986" fmla="*/ 2483805 h 2711051"/>
                  <a:gd name="connsiteX252-178987" fmla="*/ 727733 w 5936218"/>
                  <a:gd name="connsiteY252-178988" fmla="*/ 2542889 h 2711051"/>
                  <a:gd name="connsiteX253-178989" fmla="*/ 759548 w 5936218"/>
                  <a:gd name="connsiteY253-178990" fmla="*/ 2586066 h 2711051"/>
                  <a:gd name="connsiteX254-178991" fmla="*/ 759548 w 5936218"/>
                  <a:gd name="connsiteY254-178992" fmla="*/ 2624697 h 2711051"/>
                  <a:gd name="connsiteX255-178993" fmla="*/ 798179 w 5936218"/>
                  <a:gd name="connsiteY255-178994" fmla="*/ 2683782 h 2711051"/>
                  <a:gd name="connsiteX256-178995" fmla="*/ 775455 w 5936218"/>
                  <a:gd name="connsiteY256-178996" fmla="*/ 2699689 h 2711051"/>
                  <a:gd name="connsiteX257-178997" fmla="*/ 770910 w 5936218"/>
                  <a:gd name="connsiteY257-178998" fmla="*/ 2711051 h 2711051"/>
                  <a:gd name="connsiteX258-178999" fmla="*/ 759003 w 5936218"/>
                  <a:gd name="connsiteY258-179000" fmla="*/ 2711051 h 2711051"/>
                  <a:gd name="connsiteX259-179001" fmla="*/ 755003 w 5936218"/>
                  <a:gd name="connsiteY259-179002" fmla="*/ 2711051 h 2711051"/>
                  <a:gd name="connsiteX260-179003" fmla="*/ 743096 w 5936218"/>
                  <a:gd name="connsiteY260-179004" fmla="*/ 2711051 h 2711051"/>
                  <a:gd name="connsiteX261-179005" fmla="*/ 715826 w 5936218"/>
                  <a:gd name="connsiteY261-179006" fmla="*/ 2676964 h 2711051"/>
                  <a:gd name="connsiteX262-179007" fmla="*/ 704464 w 5936218"/>
                  <a:gd name="connsiteY262-179008" fmla="*/ 2676964 h 2711051"/>
                  <a:gd name="connsiteX263-179009" fmla="*/ 684012 w 5936218"/>
                  <a:gd name="connsiteY263-179010" fmla="*/ 2667874 h 2711051"/>
                  <a:gd name="connsiteX264-179011" fmla="*/ 672649 w 5936218"/>
                  <a:gd name="connsiteY264-179012" fmla="*/ 2645150 h 2711051"/>
                  <a:gd name="connsiteX265-179013" fmla="*/ 645222 w 5936218"/>
                  <a:gd name="connsiteY265-179014" fmla="*/ 2637313 h 2711051"/>
                  <a:gd name="connsiteX266-179015" fmla="*/ 625472 w 5936218"/>
                  <a:gd name="connsiteY266-179016" fmla="*/ 2640605 h 2711051"/>
                  <a:gd name="connsiteX267-179017" fmla="*/ 623771 w 5936218"/>
                  <a:gd name="connsiteY267-179018" fmla="*/ 2638904 h 2711051"/>
                  <a:gd name="connsiteX268-179019" fmla="*/ 613565 w 5936218"/>
                  <a:gd name="connsiteY268-179020" fmla="*/ 2640605 h 2711051"/>
                  <a:gd name="connsiteX269-179021" fmla="*/ 609020 w 5936218"/>
                  <a:gd name="connsiteY269-179022" fmla="*/ 2636060 h 2711051"/>
                  <a:gd name="connsiteX270-179023" fmla="*/ 559026 w 5936218"/>
                  <a:gd name="connsiteY270-179024" fmla="*/ 2608790 h 2711051"/>
                  <a:gd name="connsiteX271-179025" fmla="*/ 506760 w 5936218"/>
                  <a:gd name="connsiteY271-179026" fmla="*/ 2601973 h 2711051"/>
                  <a:gd name="connsiteX272-179027" fmla="*/ 483280 w 5936218"/>
                  <a:gd name="connsiteY272-179028" fmla="*/ 2595264 h 2711051"/>
                  <a:gd name="connsiteX273-179029" fmla="*/ 480035 w 5936218"/>
                  <a:gd name="connsiteY273-179030" fmla="*/ 2597428 h 2711051"/>
                  <a:gd name="connsiteX274-179031" fmla="*/ 475042 w 5936218"/>
                  <a:gd name="connsiteY274-179032" fmla="*/ 2592910 h 2711051"/>
                  <a:gd name="connsiteX275-179033" fmla="*/ 474945 w 5936218"/>
                  <a:gd name="connsiteY275-179034" fmla="*/ 2592883 h 2711051"/>
                  <a:gd name="connsiteX276-179035" fmla="*/ 468128 w 5936218"/>
                  <a:gd name="connsiteY276-179036" fmla="*/ 2597428 h 2711051"/>
                  <a:gd name="connsiteX277-179037" fmla="*/ 420406 w 5936218"/>
                  <a:gd name="connsiteY277-179038" fmla="*/ 2554251 h 2711051"/>
                  <a:gd name="connsiteX278-179039" fmla="*/ 381774 w 5936218"/>
                  <a:gd name="connsiteY278-179040" fmla="*/ 2538344 h 2711051"/>
                  <a:gd name="connsiteX279-179041" fmla="*/ 349960 w 5936218"/>
                  <a:gd name="connsiteY279-179042" fmla="*/ 2506529 h 2711051"/>
                  <a:gd name="connsiteX280-179043" fmla="*/ 377229 w 5936218"/>
                  <a:gd name="connsiteY280-179044" fmla="*/ 2499712 h 2711051"/>
                  <a:gd name="connsiteX281-179045" fmla="*/ 404499 w 5936218"/>
                  <a:gd name="connsiteY281-179046" fmla="*/ 2451990 h 2711051"/>
                  <a:gd name="connsiteX282-179047" fmla="*/ 388591 w 5936218"/>
                  <a:gd name="connsiteY282-179048" fmla="*/ 2436083 h 2711051"/>
                  <a:gd name="connsiteX283-179049" fmla="*/ 440858 w 5936218"/>
                  <a:gd name="connsiteY283-179050" fmla="*/ 2408813 h 2711051"/>
                  <a:gd name="connsiteX284-179051" fmla="*/ 440858 w 5936218"/>
                  <a:gd name="connsiteY284-179052" fmla="*/ 2405757 h 2711051"/>
                  <a:gd name="connsiteX285-179053" fmla="*/ 416406 w 5936218"/>
                  <a:gd name="connsiteY285-179054" fmla="*/ 2408813 h 2711051"/>
                  <a:gd name="connsiteX286-179055" fmla="*/ 416406 w 5936218"/>
                  <a:gd name="connsiteY286-179056" fmla="*/ 2407325 h 2711051"/>
                  <a:gd name="connsiteX287-179057" fmla="*/ 404499 w 5936218"/>
                  <a:gd name="connsiteY287-179058" fmla="*/ 2408813 h 2711051"/>
                  <a:gd name="connsiteX288-179059" fmla="*/ 404499 w 5936218"/>
                  <a:gd name="connsiteY288-179060" fmla="*/ 2388361 h 2711051"/>
                  <a:gd name="connsiteX289-179061" fmla="*/ 424951 w 5936218"/>
                  <a:gd name="connsiteY289-179062" fmla="*/ 2372454 h 2711051"/>
                  <a:gd name="connsiteX290-179063" fmla="*/ 463583 w 5936218"/>
                  <a:gd name="connsiteY290-179064" fmla="*/ 2365637 h 2711051"/>
                  <a:gd name="connsiteX291-179065" fmla="*/ 468128 w 5936218"/>
                  <a:gd name="connsiteY291-179066" fmla="*/ 2349729 h 2711051"/>
                  <a:gd name="connsiteX292-179067" fmla="*/ 456765 w 5936218"/>
                  <a:gd name="connsiteY292-179068" fmla="*/ 2317915 h 2711051"/>
                  <a:gd name="connsiteX293-179069" fmla="*/ 474945 w 5936218"/>
                  <a:gd name="connsiteY293-179070" fmla="*/ 2290645 h 2711051"/>
                  <a:gd name="connsiteX294-179071" fmla="*/ 474945 w 5936218"/>
                  <a:gd name="connsiteY294-179072" fmla="*/ 2270193 h 2711051"/>
                  <a:gd name="connsiteX295-179073" fmla="*/ 420406 w 5936218"/>
                  <a:gd name="connsiteY295-179074" fmla="*/ 2252013 h 2711051"/>
                  <a:gd name="connsiteX296-179075" fmla="*/ 409588 w 5936218"/>
                  <a:gd name="connsiteY296-179076" fmla="*/ 2252013 h 2711051"/>
                  <a:gd name="connsiteX297-179077" fmla="*/ 397681 w 5936218"/>
                  <a:gd name="connsiteY297-179078" fmla="*/ 2252013 h 2711051"/>
                  <a:gd name="connsiteX298-179079" fmla="*/ 379485 w 5936218"/>
                  <a:gd name="connsiteY298-179080" fmla="*/ 2229774 h 2711051"/>
                  <a:gd name="connsiteX299-179081" fmla="*/ 357322 w 5936218"/>
                  <a:gd name="connsiteY299-179082" fmla="*/ 2236106 h 2711051"/>
                  <a:gd name="connsiteX300-179083" fmla="*/ 352842 w 5936218"/>
                  <a:gd name="connsiteY300-179084" fmla="*/ 2233984 h 2711051"/>
                  <a:gd name="connsiteX301-179085" fmla="*/ 345415 w 5936218"/>
                  <a:gd name="connsiteY301-179086" fmla="*/ 2236106 h 2711051"/>
                  <a:gd name="connsiteX302-179087" fmla="*/ 302238 w 5936218"/>
                  <a:gd name="connsiteY302-179088" fmla="*/ 2215654 h 2711051"/>
                  <a:gd name="connsiteX303-179089" fmla="*/ 302238 w 5936218"/>
                  <a:gd name="connsiteY303-179090" fmla="*/ 2204292 h 2711051"/>
                  <a:gd name="connsiteX304-179091" fmla="*/ 286331 w 5936218"/>
                  <a:gd name="connsiteY304-179092" fmla="*/ 2177022 h 2711051"/>
                  <a:gd name="connsiteX305-179093" fmla="*/ 270968 w 5936218"/>
                  <a:gd name="connsiteY305-179094" fmla="*/ 2177022 h 2711051"/>
                  <a:gd name="connsiteX306-179095" fmla="*/ 259061 w 5936218"/>
                  <a:gd name="connsiteY306-179096" fmla="*/ 2177022 h 2711051"/>
                  <a:gd name="connsiteX307-179097" fmla="*/ 254516 w 5936218"/>
                  <a:gd name="connsiteY307-179098" fmla="*/ 2161115 h 2711051"/>
                  <a:gd name="connsiteX308-179099" fmla="*/ 263606 w 5936218"/>
                  <a:gd name="connsiteY308-179100" fmla="*/ 2145208 h 2711051"/>
                  <a:gd name="connsiteX309-179101" fmla="*/ 243991 w 5936218"/>
                  <a:gd name="connsiteY309-179102" fmla="*/ 2114695 h 2711051"/>
                  <a:gd name="connsiteX310-179103" fmla="*/ 216429 w 5936218"/>
                  <a:gd name="connsiteY310-179104" fmla="*/ 2117938 h 2711051"/>
                  <a:gd name="connsiteX311-179105" fmla="*/ 212956 w 5936218"/>
                  <a:gd name="connsiteY311-179106" fmla="*/ 2116946 h 2711051"/>
                  <a:gd name="connsiteX312-179107" fmla="*/ 204522 w 5936218"/>
                  <a:gd name="connsiteY312-179108" fmla="*/ 2117938 h 2711051"/>
                  <a:gd name="connsiteX313-179109" fmla="*/ 199623 w 5936218"/>
                  <a:gd name="connsiteY313-179110" fmla="*/ 2116538 h 2711051"/>
                  <a:gd name="connsiteX314-179111" fmla="*/ 195977 w 5936218"/>
                  <a:gd name="connsiteY314-179112" fmla="*/ 2129300 h 2711051"/>
                  <a:gd name="connsiteX315-179113" fmla="*/ 184968 w 5936218"/>
                  <a:gd name="connsiteY315-179114" fmla="*/ 2126155 h 2711051"/>
                  <a:gd name="connsiteX316-179115" fmla="*/ 184070 w 5936218"/>
                  <a:gd name="connsiteY316-179116" fmla="*/ 2129300 h 2711051"/>
                  <a:gd name="connsiteX317-179117" fmla="*/ 168163 w 5936218"/>
                  <a:gd name="connsiteY317-179118" fmla="*/ 2124765 h 2711051"/>
                  <a:gd name="connsiteX318-179119" fmla="*/ 156800 w 5936218"/>
                  <a:gd name="connsiteY318-179120" fmla="*/ 2086123 h 2711051"/>
                  <a:gd name="connsiteX319-179121" fmla="*/ 152255 w 5936218"/>
                  <a:gd name="connsiteY319-179122" fmla="*/ 2070216 h 2711051"/>
                  <a:gd name="connsiteX320-179123" fmla="*/ 156800 w 5936218"/>
                  <a:gd name="connsiteY320-179124" fmla="*/ 2065671 h 2711051"/>
                  <a:gd name="connsiteX321-179125" fmla="*/ 168707 w 5936218"/>
                  <a:gd name="connsiteY321-179126" fmla="*/ 2065671 h 2711051"/>
                  <a:gd name="connsiteX322-179127" fmla="*/ 188615 w 5936218"/>
                  <a:gd name="connsiteY322-179128" fmla="*/ 2065671 h 2711051"/>
                  <a:gd name="connsiteX323-179129" fmla="*/ 199977 w 5936218"/>
                  <a:gd name="connsiteY323-179130" fmla="*/ 2054309 h 2711051"/>
                  <a:gd name="connsiteX324-179131" fmla="*/ 188615 w 5936218"/>
                  <a:gd name="connsiteY324-179132" fmla="*/ 2031584 h 2711051"/>
                  <a:gd name="connsiteX325-179133" fmla="*/ 168163 w 5936218"/>
                  <a:gd name="connsiteY325-179134" fmla="*/ 2022495 h 2711051"/>
                  <a:gd name="connsiteX326-179135" fmla="*/ 168163 w 5936218"/>
                  <a:gd name="connsiteY326-179136" fmla="*/ 2015677 h 2711051"/>
                  <a:gd name="connsiteX327-179137" fmla="*/ 152255 w 5936218"/>
                  <a:gd name="connsiteY327-179138" fmla="*/ 1999770 h 2711051"/>
                  <a:gd name="connsiteX328-179139" fmla="*/ 129531 w 5936218"/>
                  <a:gd name="connsiteY328-179140" fmla="*/ 1963410 h 2711051"/>
                  <a:gd name="connsiteX329-179141" fmla="*/ 140893 w 5936218"/>
                  <a:gd name="connsiteY329-179142" fmla="*/ 1940686 h 2711051"/>
                  <a:gd name="connsiteX330-179143" fmla="*/ 136348 w 5936218"/>
                  <a:gd name="connsiteY330-179144" fmla="*/ 1913416 h 2711051"/>
                  <a:gd name="connsiteX331-179145" fmla="*/ 103789 w 5936218"/>
                  <a:gd name="connsiteY331-179146" fmla="*/ 1900009 h 2711051"/>
                  <a:gd name="connsiteX332-179147" fmla="*/ 93716 w 5936218"/>
                  <a:gd name="connsiteY332-179148" fmla="*/ 1904326 h 2711051"/>
                  <a:gd name="connsiteX333-179149" fmla="*/ 91868 w 5936218"/>
                  <a:gd name="connsiteY333-179150" fmla="*/ 1900015 h 2711051"/>
                  <a:gd name="connsiteX334-179151" fmla="*/ 81809 w 5936218"/>
                  <a:gd name="connsiteY334-179152" fmla="*/ 1904326 h 2711051"/>
                  <a:gd name="connsiteX335-179153" fmla="*/ 74992 w 5936218"/>
                  <a:gd name="connsiteY335-179154" fmla="*/ 1888419 h 2711051"/>
                  <a:gd name="connsiteX336-179155" fmla="*/ 34087 w 5936218"/>
                  <a:gd name="connsiteY336-179156" fmla="*/ 1877057 h 2711051"/>
                  <a:gd name="connsiteX337-179157" fmla="*/ 22725 w 5936218"/>
                  <a:gd name="connsiteY337-179158" fmla="*/ 1833880 h 2711051"/>
                  <a:gd name="connsiteX338-179159" fmla="*/ 22725 w 5936218"/>
                  <a:gd name="connsiteY338-179160" fmla="*/ 1802065 h 2711051"/>
                  <a:gd name="connsiteX339-179161" fmla="*/ 0 w 5936218"/>
                  <a:gd name="connsiteY339-179162" fmla="*/ 1786158 h 2711051"/>
                  <a:gd name="connsiteX340-179163" fmla="*/ 15907 w 5936218"/>
                  <a:gd name="connsiteY340-179164" fmla="*/ 1763434 h 2711051"/>
                  <a:gd name="connsiteX341-179165" fmla="*/ 6818 w 5936218"/>
                  <a:gd name="connsiteY341-179166" fmla="*/ 1699805 h 2711051"/>
                  <a:gd name="connsiteX342-179167" fmla="*/ 34087 w 5936218"/>
                  <a:gd name="connsiteY342-179168" fmla="*/ 1656628 h 2711051"/>
                  <a:gd name="connsiteX343-179169" fmla="*/ 27270 w 5936218"/>
                  <a:gd name="connsiteY343-179170" fmla="*/ 1645266 h 2711051"/>
                  <a:gd name="connsiteX344-179171" fmla="*/ 70447 w 5936218"/>
                  <a:gd name="connsiteY344-179172" fmla="*/ 1606634 h 2711051"/>
                  <a:gd name="connsiteX345-179173" fmla="*/ 27270 w 5936218"/>
                  <a:gd name="connsiteY345-179174" fmla="*/ 1570274 h 2711051"/>
                  <a:gd name="connsiteX346-179175" fmla="*/ 109078 w 5936218"/>
                  <a:gd name="connsiteY346-179176" fmla="*/ 1472558 h 2711051"/>
                  <a:gd name="connsiteX347-179177" fmla="*/ 145438 w 5936218"/>
                  <a:gd name="connsiteY347-179178" fmla="*/ 1429381 h 2711051"/>
                  <a:gd name="connsiteX348-179179" fmla="*/ 156800 w 5936218"/>
                  <a:gd name="connsiteY348-179180" fmla="*/ 1386205 h 2711051"/>
                  <a:gd name="connsiteX349-179181" fmla="*/ 102261 w 5936218"/>
                  <a:gd name="connsiteY349-179182" fmla="*/ 1333938 h 2711051"/>
                  <a:gd name="connsiteX350-179183" fmla="*/ 118168 w 5936218"/>
                  <a:gd name="connsiteY350-179184" fmla="*/ 1279399 h 2711051"/>
                  <a:gd name="connsiteX351-179185" fmla="*/ 86354 w 5936218"/>
                  <a:gd name="connsiteY351-179186" fmla="*/ 1215770 h 2711051"/>
                  <a:gd name="connsiteX352-179187" fmla="*/ 109078 w 5936218"/>
                  <a:gd name="connsiteY352-179188" fmla="*/ 1140778 h 2711051"/>
                  <a:gd name="connsiteX353-179189" fmla="*/ 70447 w 5936218"/>
                  <a:gd name="connsiteY353-179190" fmla="*/ 1038517 h 2711051"/>
                  <a:gd name="connsiteX354-179191" fmla="*/ 102261 w 5936218"/>
                  <a:gd name="connsiteY354-179192" fmla="*/ 968071 h 2711051"/>
                  <a:gd name="connsiteX355-179193" fmla="*/ 43177 w 5936218"/>
                  <a:gd name="connsiteY355-179194" fmla="*/ 902170 h 2711051"/>
                  <a:gd name="connsiteX356-179195" fmla="*/ 49994 w 5936218"/>
                  <a:gd name="connsiteY356-179196" fmla="*/ 827178 h 2711051"/>
                  <a:gd name="connsiteX357-179197" fmla="*/ 81809 w 5936218"/>
                  <a:gd name="connsiteY357-179198" fmla="*/ 822633 h 2711051"/>
                  <a:gd name="connsiteX358-179199" fmla="*/ 145438 w 5936218"/>
                  <a:gd name="connsiteY358-179200" fmla="*/ 779457 h 2711051"/>
                  <a:gd name="connsiteX359-179201" fmla="*/ 184070 w 5936218"/>
                  <a:gd name="connsiteY359-179202" fmla="*/ 740825 h 2711051"/>
                  <a:gd name="connsiteX360-179203" fmla="*/ 189699 w 5936218"/>
                  <a:gd name="connsiteY360-179204" fmla="*/ 747103 h 2711051"/>
                  <a:gd name="connsiteX361-179205" fmla="*/ 195977 w 5936218"/>
                  <a:gd name="connsiteY361-179206" fmla="*/ 740825 h 2711051"/>
                  <a:gd name="connsiteX362-179207" fmla="*/ 255061 w 5936218"/>
                  <a:gd name="connsiteY362-179208" fmla="*/ 806726 h 2711051"/>
                  <a:gd name="connsiteX363-179209" fmla="*/ 350504 w 5936218"/>
                  <a:gd name="connsiteY363-179210" fmla="*/ 827178 h 2711051"/>
                  <a:gd name="connsiteX364-179211" fmla="*/ 491397 w 5936218"/>
                  <a:gd name="connsiteY364-179212" fmla="*/ 940802 h 2711051"/>
                  <a:gd name="connsiteX365-179213" fmla="*/ 523211 w 5936218"/>
                  <a:gd name="connsiteY365-179214" fmla="*/ 988523 h 2711051"/>
                  <a:gd name="connsiteX366-179215" fmla="*/ 523211 w 5936218"/>
                  <a:gd name="connsiteY366-179216" fmla="*/ 1047607 h 2711051"/>
                  <a:gd name="connsiteX367-179217" fmla="*/ 486852 w 5936218"/>
                  <a:gd name="connsiteY367-179218" fmla="*/ 1102146 h 2711051"/>
                  <a:gd name="connsiteX368-179219" fmla="*/ 420951 w 5936218"/>
                  <a:gd name="connsiteY368-179220" fmla="*/ 1122599 h 2711051"/>
                  <a:gd name="connsiteX369-179221" fmla="*/ 415909 w 5936218"/>
                  <a:gd name="connsiteY369-179222" fmla="*/ 1120468 h 2711051"/>
                  <a:gd name="connsiteX370-179223" fmla="*/ 409044 w 5936218"/>
                  <a:gd name="connsiteY370-179224" fmla="*/ 1122599 h 2711051"/>
                  <a:gd name="connsiteX371-179225" fmla="*/ 252950 w 5936218"/>
                  <a:gd name="connsiteY371-179226" fmla="*/ 1056643 h 2711051"/>
                  <a:gd name="connsiteX372-179227" fmla="*/ 232336 w 5936218"/>
                  <a:gd name="connsiteY372-179228" fmla="*/ 1063515 h 2711051"/>
                  <a:gd name="connsiteX373-179229" fmla="*/ 291420 w 5936218"/>
                  <a:gd name="connsiteY373-179230" fmla="*/ 1133961 h 2711051"/>
                  <a:gd name="connsiteX374-179231" fmla="*/ 291420 w 5936218"/>
                  <a:gd name="connsiteY374-179232" fmla="*/ 1172593 h 2711051"/>
                  <a:gd name="connsiteX375-179233" fmla="*/ 298238 w 5936218"/>
                  <a:gd name="connsiteY375-179234" fmla="*/ 1258947 h 2711051"/>
                  <a:gd name="connsiteX376-179235" fmla="*/ 345959 w 5936218"/>
                  <a:gd name="connsiteY376-179236" fmla="*/ 1290761 h 2711051"/>
                  <a:gd name="connsiteX377-179237" fmla="*/ 362087 w 5936218"/>
                  <a:gd name="connsiteY377-179238" fmla="*/ 1300169 h 2711051"/>
                  <a:gd name="connsiteX378-179239" fmla="*/ 365867 w 5936218"/>
                  <a:gd name="connsiteY378-179240" fmla="*/ 1268036 h 2711051"/>
                  <a:gd name="connsiteX379-179241" fmla="*/ 345415 w 5936218"/>
                  <a:gd name="connsiteY379-179242" fmla="*/ 1231677 h 2711051"/>
                  <a:gd name="connsiteX380-179243" fmla="*/ 365867 w 5936218"/>
                  <a:gd name="connsiteY380-179244" fmla="*/ 1199862 h 2711051"/>
                  <a:gd name="connsiteX381-179245" fmla="*/ 374560 w 5936218"/>
                  <a:gd name="connsiteY381-179246" fmla="*/ 1204861 h 2711051"/>
                  <a:gd name="connsiteX382-179247" fmla="*/ 377774 w 5936218"/>
                  <a:gd name="connsiteY382-179248" fmla="*/ 1199862 h 2711051"/>
                  <a:gd name="connsiteX383-179249" fmla="*/ 461933 w 5936218"/>
                  <a:gd name="connsiteY383-179250" fmla="*/ 1248254 h 2711051"/>
                  <a:gd name="connsiteX384-179251" fmla="*/ 484035 w 5936218"/>
                  <a:gd name="connsiteY384-179252" fmla="*/ 1231677 h 2711051"/>
                  <a:gd name="connsiteX385-179253" fmla="*/ 463583 w 5936218"/>
                  <a:gd name="connsiteY385-179254" fmla="*/ 1165775 h 2711051"/>
                  <a:gd name="connsiteX386-179255" fmla="*/ 549936 w 5936218"/>
                  <a:gd name="connsiteY386-179256" fmla="*/ 1079422 h 2711051"/>
                  <a:gd name="connsiteX387-179257" fmla="*/ 559742 w 5936218"/>
                  <a:gd name="connsiteY387-179258" fmla="*/ 1081523 h 2711051"/>
                  <a:gd name="connsiteX388-179259" fmla="*/ 561843 w 5936218"/>
                  <a:gd name="connsiteY388-179260" fmla="*/ 1079422 h 2711051"/>
                  <a:gd name="connsiteX389-179261" fmla="*/ 593658 w 5936218"/>
                  <a:gd name="connsiteY389-179262" fmla="*/ 1086239 h 2711051"/>
                  <a:gd name="connsiteX390-179263" fmla="*/ 620945 w 5936218"/>
                  <a:gd name="connsiteY390-179264" fmla="*/ 1110116 h 2711051"/>
                  <a:gd name="connsiteX391-179265" fmla="*/ 640835 w 5936218"/>
                  <a:gd name="connsiteY391-179266" fmla="*/ 1054425 h 2711051"/>
                  <a:gd name="connsiteX392-179267" fmla="*/ 609020 w 5936218"/>
                  <a:gd name="connsiteY392-179268" fmla="*/ 999886 h 2711051"/>
                  <a:gd name="connsiteX393-179269" fmla="*/ 624928 w 5936218"/>
                  <a:gd name="connsiteY393-179270" fmla="*/ 940802 h 2711051"/>
                  <a:gd name="connsiteX394-179271" fmla="*/ 597658 w 5936218"/>
                  <a:gd name="connsiteY394-179272" fmla="*/ 881717 h 2711051"/>
                  <a:gd name="connsiteX395-179273" fmla="*/ 611562 w 5936218"/>
                  <a:gd name="connsiteY395-179274" fmla="*/ 886043 h 2711051"/>
                  <a:gd name="connsiteX396-179275" fmla="*/ 609565 w 5936218"/>
                  <a:gd name="connsiteY396-179276" fmla="*/ 881717 h 2711051"/>
                  <a:gd name="connsiteX397-179277" fmla="*/ 711826 w 5936218"/>
                  <a:gd name="connsiteY397-179278" fmla="*/ 913532 h 2711051"/>
                  <a:gd name="connsiteX398-179279" fmla="*/ 732278 w 5936218"/>
                  <a:gd name="connsiteY398-179280" fmla="*/ 968071 h 2711051"/>
                  <a:gd name="connsiteX399-179281" fmla="*/ 684556 w 5936218"/>
                  <a:gd name="connsiteY399-179282" fmla="*/ 979433 h 2711051"/>
                  <a:gd name="connsiteX400-179283" fmla="*/ 684556 w 5936218"/>
                  <a:gd name="connsiteY400-179284" fmla="*/ 1031700 h 2711051"/>
                  <a:gd name="connsiteX401-179285" fmla="*/ 713309 w 5936218"/>
                  <a:gd name="connsiteY401-179286" fmla="*/ 1060453 h 2711051"/>
                  <a:gd name="connsiteX402-179287" fmla="*/ 763548 w 5936218"/>
                  <a:gd name="connsiteY402-179288" fmla="*/ 1043062 h 2711051"/>
                  <a:gd name="connsiteX403-179289" fmla="*/ 770365 w 5936218"/>
                  <a:gd name="connsiteY403-179290" fmla="*/ 983978 h 2711051"/>
                  <a:gd name="connsiteX404-179291" fmla="*/ 845357 w 5936218"/>
                  <a:gd name="connsiteY404-179292" fmla="*/ 936257 h 2711051"/>
                  <a:gd name="connsiteX405-179293" fmla="*/ 972614 w 5936218"/>
                  <a:gd name="connsiteY405-179294" fmla="*/ 849903 h 2711051"/>
                  <a:gd name="connsiteX406-179295" fmla="*/ 982566 w 5936218"/>
                  <a:gd name="connsiteY406-179296" fmla="*/ 851230 h 2711051"/>
                  <a:gd name="connsiteX407-179297" fmla="*/ 984521 w 5936218"/>
                  <a:gd name="connsiteY407-179298" fmla="*/ 849903 h 2711051"/>
                  <a:gd name="connsiteX408-179299" fmla="*/ 1018608 w 5936218"/>
                  <a:gd name="connsiteY408-179300" fmla="*/ 854448 h 2711051"/>
                  <a:gd name="connsiteX409-179301" fmla="*/ 979977 w 5936218"/>
                  <a:gd name="connsiteY409-179302" fmla="*/ 918077 h 2711051"/>
                  <a:gd name="connsiteX410-179303" fmla="*/ 1012666 w 5936218"/>
                  <a:gd name="connsiteY410-179304" fmla="*/ 923238 h 2711051"/>
                  <a:gd name="connsiteX411-179305" fmla="*/ 1038516 w 5936218"/>
                  <a:gd name="connsiteY411-179306" fmla="*/ 893080 h 2711051"/>
                  <a:gd name="connsiteX412-179307" fmla="*/ 1050423 w 5936218"/>
                  <a:gd name="connsiteY412-179308" fmla="*/ 893080 h 2711051"/>
                  <a:gd name="connsiteX413-179309" fmla="*/ 1108962 w 5936218"/>
                  <a:gd name="connsiteY413-179310" fmla="*/ 893080 h 2711051"/>
                  <a:gd name="connsiteX414-179311" fmla="*/ 1161229 w 5936218"/>
                  <a:gd name="connsiteY414-179312" fmla="*/ 849903 h 2711051"/>
                  <a:gd name="connsiteX415-179313" fmla="*/ 1165711 w 5936218"/>
                  <a:gd name="connsiteY415-179314" fmla="*/ 856037 h 2711051"/>
                  <a:gd name="connsiteX416-179315" fmla="*/ 1173136 w 5936218"/>
                  <a:gd name="connsiteY416-179316" fmla="*/ 849903 h 2711051"/>
                  <a:gd name="connsiteX417-179317" fmla="*/ 1210035 w 5936218"/>
                  <a:gd name="connsiteY417-179318" fmla="*/ 900396 h 2711051"/>
                  <a:gd name="connsiteX418-179319" fmla="*/ 1247583 w 5936218"/>
                  <a:gd name="connsiteY418-179320" fmla="*/ 843086 h 2711051"/>
                  <a:gd name="connsiteX419-179321" fmla="*/ 1211223 w 5936218"/>
                  <a:gd name="connsiteY419-179322" fmla="*/ 784002 h 2711051"/>
                  <a:gd name="connsiteX420-179323" fmla="*/ 1227130 w 5936218"/>
                  <a:gd name="connsiteY420-179324" fmla="*/ 747642 h 2711051"/>
                  <a:gd name="connsiteX421-179325" fmla="*/ 1237665 w 5936218"/>
                  <a:gd name="connsiteY421-179326" fmla="*/ 750780 h 2711051"/>
                  <a:gd name="connsiteX422-179327" fmla="*/ 1239037 w 5936218"/>
                  <a:gd name="connsiteY422-179328" fmla="*/ 747642 h 2711051"/>
                  <a:gd name="connsiteX423-179329" fmla="*/ 1345843 w 5936218"/>
                  <a:gd name="connsiteY423-179330" fmla="*/ 779457 h 2711051"/>
                  <a:gd name="connsiteX424-179331" fmla="*/ 1400382 w 5936218"/>
                  <a:gd name="connsiteY424-179332" fmla="*/ 811271 h 2711051"/>
                  <a:gd name="connsiteX425-179333" fmla="*/ 1519756 w 5936218"/>
                  <a:gd name="connsiteY425-179334" fmla="*/ 917855 h 2711051"/>
                  <a:gd name="connsiteX426-179335" fmla="*/ 1543003 w 5936218"/>
                  <a:gd name="connsiteY426-179336" fmla="*/ 877173 h 2711051"/>
                  <a:gd name="connsiteX427-179337" fmla="*/ 1506643 w 5936218"/>
                  <a:gd name="connsiteY427-179338" fmla="*/ 822633 h 2711051"/>
                  <a:gd name="connsiteX428-179339" fmla="*/ 1506643 w 5936218"/>
                  <a:gd name="connsiteY428-179340" fmla="*/ 799909 h 2711051"/>
                  <a:gd name="connsiteX429-179341" fmla="*/ 1463467 w 5936218"/>
                  <a:gd name="connsiteY429-179342" fmla="*/ 790819 h 2711051"/>
                  <a:gd name="connsiteX430-179343" fmla="*/ 1472556 w 5936218"/>
                  <a:gd name="connsiteY430-179344" fmla="*/ 740825 h 2711051"/>
                  <a:gd name="connsiteX431-179345" fmla="*/ 1452104 w 5936218"/>
                  <a:gd name="connsiteY431-179346" fmla="*/ 654471 h 2711051"/>
                  <a:gd name="connsiteX432-179347" fmla="*/ 1452104 w 5936218"/>
                  <a:gd name="connsiteY432-179348" fmla="*/ 618112 h 2711051"/>
                  <a:gd name="connsiteX433-179349" fmla="*/ 1522551 w 5936218"/>
                  <a:gd name="connsiteY433-179350" fmla="*/ 515851 h 2711051"/>
                  <a:gd name="connsiteX434-179351" fmla="*/ 1543003 w 5936218"/>
                  <a:gd name="connsiteY434-179352" fmla="*/ 402228 h 2711051"/>
                  <a:gd name="connsiteX435-179353" fmla="*/ 1570272 w 5936218"/>
                  <a:gd name="connsiteY435-179354" fmla="*/ 381775 h 2711051"/>
                  <a:gd name="connsiteX436-179355" fmla="*/ 1578688 w 5936218"/>
                  <a:gd name="connsiteY436-179356" fmla="*/ 384394 h 2711051"/>
                  <a:gd name="connsiteX437-179357" fmla="*/ 1582179 w 5936218"/>
                  <a:gd name="connsiteY437-179358" fmla="*/ 381775 h 2711051"/>
                  <a:gd name="connsiteX438-179359" fmla="*/ 1684440 w 5936218"/>
                  <a:gd name="connsiteY438-179360" fmla="*/ 413590 h 2711051"/>
                  <a:gd name="connsiteX439-179361" fmla="*/ 1688985 w 5936218"/>
                  <a:gd name="connsiteY439-179362" fmla="*/ 484036 h 2711051"/>
                  <a:gd name="connsiteX440-179363" fmla="*/ 1652625 w 5936218"/>
                  <a:gd name="connsiteY440-179364" fmla="*/ 574935 h 2711051"/>
                  <a:gd name="connsiteX441-179365" fmla="*/ 1679895 w 5936218"/>
                  <a:gd name="connsiteY441-179366" fmla="*/ 613567 h 2711051"/>
                  <a:gd name="connsiteX442-179367" fmla="*/ 1688985 w 5936218"/>
                  <a:gd name="connsiteY442-179368" fmla="*/ 688558 h 2711051"/>
                  <a:gd name="connsiteX443-179369" fmla="*/ 1679895 w 5936218"/>
                  <a:gd name="connsiteY443-179370" fmla="*/ 833996 h 2711051"/>
                  <a:gd name="connsiteX444-179371" fmla="*/ 1636718 w 5936218"/>
                  <a:gd name="connsiteY444-179372" fmla="*/ 1097602 h 2711051"/>
                  <a:gd name="connsiteX445-179373" fmla="*/ 1662494 w 5936218"/>
                  <a:gd name="connsiteY445-179374" fmla="*/ 1104046 h 2711051"/>
                  <a:gd name="connsiteX0-179375" fmla="*/ 1662494 w 5936218"/>
                  <a:gd name="connsiteY0-179376" fmla="*/ 1104046 h 2711051"/>
                  <a:gd name="connsiteX1-179377" fmla="*/ 3211535 w 5936218"/>
                  <a:gd name="connsiteY1-179378" fmla="*/ 1 h 2711051"/>
                  <a:gd name="connsiteX2-179379" fmla="*/ 3200173 w 5936218"/>
                  <a:gd name="connsiteY2-179380" fmla="*/ 74993 h 2711051"/>
                  <a:gd name="connsiteX3-179381" fmla="*/ 3161541 w 5936218"/>
                  <a:gd name="connsiteY3-179382" fmla="*/ 118170 h 2711051"/>
                  <a:gd name="connsiteX4-179383" fmla="*/ 3066097 w 5936218"/>
                  <a:gd name="connsiteY4-179384" fmla="*/ 193161 h 2711051"/>
                  <a:gd name="connsiteX5-179385" fmla="*/ 3034283 w 5936218"/>
                  <a:gd name="connsiteY5-179386" fmla="*/ 236338 h 2711051"/>
                  <a:gd name="connsiteX6-179387" fmla="*/ 3082005 w 5936218"/>
                  <a:gd name="connsiteY6-179388" fmla="*/ 252245 h 2711051"/>
                  <a:gd name="connsiteX7-179389" fmla="*/ 3129459 w 5936218"/>
                  <a:gd name="connsiteY7-179390" fmla="*/ 279926 h 2711051"/>
                  <a:gd name="connsiteX8-179391" fmla="*/ 3156451 w 5936218"/>
                  <a:gd name="connsiteY8-179392" fmla="*/ 256790 h 2711051"/>
                  <a:gd name="connsiteX9-179393" fmla="*/ 3158460 w 5936218"/>
                  <a:gd name="connsiteY9-179394" fmla="*/ 265274 h 2711051"/>
                  <a:gd name="connsiteX10-179395" fmla="*/ 3168359 w 5936218"/>
                  <a:gd name="connsiteY10-179396" fmla="*/ 256790 h 2711051"/>
                  <a:gd name="connsiteX11-179397" fmla="*/ 3184984 w 5936218"/>
                  <a:gd name="connsiteY11-179398" fmla="*/ 326983 h 2711051"/>
                  <a:gd name="connsiteX12-179399" fmla="*/ 3192811 w 5936218"/>
                  <a:gd name="connsiteY12-179400" fmla="*/ 311329 h 2711051"/>
                  <a:gd name="connsiteX13-179401" fmla="*/ 3251895 w 5936218"/>
                  <a:gd name="connsiteY13-179402" fmla="*/ 290877 h 2711051"/>
                  <a:gd name="connsiteX14-179403" fmla="*/ 3259833 w 5936218"/>
                  <a:gd name="connsiteY14-179404" fmla="*/ 292251 h 2711051"/>
                  <a:gd name="connsiteX15-179405" fmla="*/ 3263802 w 5936218"/>
                  <a:gd name="connsiteY15-179406" fmla="*/ 290877 h 2711051"/>
                  <a:gd name="connsiteX16-179407" fmla="*/ 3381970 w 5936218"/>
                  <a:gd name="connsiteY16-179408" fmla="*/ 311329 h 2711051"/>
                  <a:gd name="connsiteX17-179409" fmla="*/ 3388787 w 5936218"/>
                  <a:gd name="connsiteY17-179410" fmla="*/ 370413 h 2711051"/>
                  <a:gd name="connsiteX18-179411" fmla="*/ 3531529 w 5936218"/>
                  <a:gd name="connsiteY18-179412" fmla="*/ 391404 h 2711051"/>
                  <a:gd name="connsiteX19-179413" fmla="*/ 3538225 w 5936218"/>
                  <a:gd name="connsiteY19-179414" fmla="*/ 295422 h 2711051"/>
                  <a:gd name="connsiteX20-179415" fmla="*/ 3549910 w 5936218"/>
                  <a:gd name="connsiteY20-179416" fmla="*/ 298609 h 2711051"/>
                  <a:gd name="connsiteX21-179417" fmla="*/ 3550132 w 5936218"/>
                  <a:gd name="connsiteY21-179418" fmla="*/ 295422 h 2711051"/>
                  <a:gd name="connsiteX22-179419" fmla="*/ 3625123 w 5936218"/>
                  <a:gd name="connsiteY22-179420" fmla="*/ 315874 h 2711051"/>
                  <a:gd name="connsiteX23-179421" fmla="*/ 3672301 w 5936218"/>
                  <a:gd name="connsiteY23-179422" fmla="*/ 315874 h 2711051"/>
                  <a:gd name="connsiteX24-179423" fmla="*/ 3684207 w 5936218"/>
                  <a:gd name="connsiteY24-179424" fmla="*/ 315874 h 2711051"/>
                  <a:gd name="connsiteX25-179425" fmla="*/ 3743291 w 5936218"/>
                  <a:gd name="connsiteY25-179426" fmla="*/ 381775 h 2711051"/>
                  <a:gd name="connsiteX26-179427" fmla="*/ 3759199 w 5936218"/>
                  <a:gd name="connsiteY26-179428" fmla="*/ 461312 h 2711051"/>
                  <a:gd name="connsiteX27-179429" fmla="*/ 3738747 w 5936218"/>
                  <a:gd name="connsiteY27-179430" fmla="*/ 511306 h 2711051"/>
                  <a:gd name="connsiteX28-179431" fmla="*/ 3786469 w 5936218"/>
                  <a:gd name="connsiteY28-179432" fmla="*/ 602204 h 2711051"/>
                  <a:gd name="connsiteX29-179433" fmla="*/ 3835603 w 5936218"/>
                  <a:gd name="connsiteY29-179434" fmla="*/ 638110 h 2711051"/>
                  <a:gd name="connsiteX30-179435" fmla="*/ 3865460 w 5936218"/>
                  <a:gd name="connsiteY30-179436" fmla="*/ 527213 h 2711051"/>
                  <a:gd name="connsiteX31-179437" fmla="*/ 3875077 w 5936218"/>
                  <a:gd name="connsiteY31-179438" fmla="*/ 535720 h 2711051"/>
                  <a:gd name="connsiteX32-179439" fmla="*/ 3877367 w 5936218"/>
                  <a:gd name="connsiteY32-179440" fmla="*/ 527213 h 2711051"/>
                  <a:gd name="connsiteX33-179441" fmla="*/ 3932151 w 5936218"/>
                  <a:gd name="connsiteY33-179442" fmla="*/ 575676 h 2711051"/>
                  <a:gd name="connsiteX34-179443" fmla="*/ 3988173 w 5936218"/>
                  <a:gd name="connsiteY34-179444" fmla="*/ 547665 h 2711051"/>
                  <a:gd name="connsiteX35-179445" fmla="*/ 3993852 w 5936218"/>
                  <a:gd name="connsiteY35-179446" fmla="*/ 550780 h 2711051"/>
                  <a:gd name="connsiteX36-179447" fmla="*/ 4000080 w 5936218"/>
                  <a:gd name="connsiteY36-179448" fmla="*/ 547665 h 2711051"/>
                  <a:gd name="connsiteX37-179449" fmla="*/ 4062426 w 5936218"/>
                  <a:gd name="connsiteY37-179450" fmla="*/ 581855 h 2711051"/>
                  <a:gd name="connsiteX38-179451" fmla="*/ 4085889 w 5936218"/>
                  <a:gd name="connsiteY38-179452" fmla="*/ 554483 h 2711051"/>
                  <a:gd name="connsiteX39-179453" fmla="*/ 4095563 w 5936218"/>
                  <a:gd name="connsiteY39-179454" fmla="*/ 557087 h 2711051"/>
                  <a:gd name="connsiteX40-179455" fmla="*/ 4097796 w 5936218"/>
                  <a:gd name="connsiteY40-179456" fmla="*/ 554483 h 2711051"/>
                  <a:gd name="connsiteX41-179457" fmla="*/ 4144150 w 5936218"/>
                  <a:gd name="connsiteY41-179458" fmla="*/ 566963 h 2711051"/>
                  <a:gd name="connsiteX42-179459" fmla="*/ 4117703 w 5936218"/>
                  <a:gd name="connsiteY42-179460" fmla="*/ 456767 h 2711051"/>
                  <a:gd name="connsiteX43-179461" fmla="*/ 4165425 w 5936218"/>
                  <a:gd name="connsiteY43-179462" fmla="*/ 402228 h 2711051"/>
                  <a:gd name="connsiteX44-179463" fmla="*/ 4175231 w 5936218"/>
                  <a:gd name="connsiteY44-179464" fmla="*/ 404629 h 2711051"/>
                  <a:gd name="connsiteX45-179465" fmla="*/ 4177332 w 5936218"/>
                  <a:gd name="connsiteY45-179466" fmla="*/ 402228 h 2711051"/>
                  <a:gd name="connsiteX46-179467" fmla="*/ 4511384 w 5936218"/>
                  <a:gd name="connsiteY46-179468" fmla="*/ 484036 h 2711051"/>
                  <a:gd name="connsiteX47-179469" fmla="*/ 4543199 w 5936218"/>
                  <a:gd name="connsiteY47-179470" fmla="*/ 554483 h 2711051"/>
                  <a:gd name="connsiteX48-179471" fmla="*/ 4639242 w 5936218"/>
                  <a:gd name="connsiteY48-179472" fmla="*/ 637125 h 2711051"/>
                  <a:gd name="connsiteX49-179473" fmla="*/ 4774445 w 5936218"/>
                  <a:gd name="connsiteY49-179474" fmla="*/ 618112 h 2711051"/>
                  <a:gd name="connsiteX50-179475" fmla="*/ 4778496 w 5936218"/>
                  <a:gd name="connsiteY50-179476" fmla="*/ 619216 h 2711051"/>
                  <a:gd name="connsiteX51-179477" fmla="*/ 4786352 w 5936218"/>
                  <a:gd name="connsiteY51-179478" fmla="*/ 618112 h 2711051"/>
                  <a:gd name="connsiteX52-179479" fmla="*/ 4861343 w 5936218"/>
                  <a:gd name="connsiteY52-179480" fmla="*/ 638564 h 2711051"/>
                  <a:gd name="connsiteX53-179481" fmla="*/ 4893158 w 5936218"/>
                  <a:gd name="connsiteY53-179482" fmla="*/ 681741 h 2711051"/>
                  <a:gd name="connsiteX54-179483" fmla="*/ 4888613 w 5936218"/>
                  <a:gd name="connsiteY54-179484" fmla="*/ 763549 h 2711051"/>
                  <a:gd name="connsiteX55-179485" fmla="*/ 4927677 w 5936218"/>
                  <a:gd name="connsiteY55-179486" fmla="*/ 788221 h 2711051"/>
                  <a:gd name="connsiteX56-179487" fmla="*/ 4967605 w 5936218"/>
                  <a:gd name="connsiteY56-179488" fmla="*/ 774912 h 2711051"/>
                  <a:gd name="connsiteX57-179489" fmla="*/ 5038051 w 5936218"/>
                  <a:gd name="connsiteY57-179490" fmla="*/ 768094 h 2711051"/>
                  <a:gd name="connsiteX58-179491" fmla="*/ 5040730 w 5936218"/>
                  <a:gd name="connsiteY58-179492" fmla="*/ 768987 h 2711051"/>
                  <a:gd name="connsiteX59-179493" fmla="*/ 5049958 w 5936218"/>
                  <a:gd name="connsiteY59-179494" fmla="*/ 768094 h 2711051"/>
                  <a:gd name="connsiteX60-179495" fmla="*/ 5114249 w 5936218"/>
                  <a:gd name="connsiteY60-179496" fmla="*/ 789525 h 2711051"/>
                  <a:gd name="connsiteX61-179497" fmla="*/ 5176671 w 5936218"/>
                  <a:gd name="connsiteY61-179498" fmla="*/ 779457 h 2711051"/>
                  <a:gd name="connsiteX62-179499" fmla="*/ 5177801 w 5936218"/>
                  <a:gd name="connsiteY62-179500" fmla="*/ 781195 h 2711051"/>
                  <a:gd name="connsiteX63-179501" fmla="*/ 5188578 w 5936218"/>
                  <a:gd name="connsiteY63-179502" fmla="*/ 779457 h 2711051"/>
                  <a:gd name="connsiteX64-179503" fmla="*/ 5243719 w 5936218"/>
                  <a:gd name="connsiteY64-179504" fmla="*/ 864288 h 2711051"/>
                  <a:gd name="connsiteX65-179505" fmla="*/ 5283477 w 5936218"/>
                  <a:gd name="connsiteY65-179506" fmla="*/ 833996 h 2711051"/>
                  <a:gd name="connsiteX66-179507" fmla="*/ 5258480 w 5936218"/>
                  <a:gd name="connsiteY66-179508" fmla="*/ 768094 h 2711051"/>
                  <a:gd name="connsiteX67-179509" fmla="*/ 5267570 w 5936218"/>
                  <a:gd name="connsiteY67-179510" fmla="*/ 720373 h 2711051"/>
                  <a:gd name="connsiteX68-179511" fmla="*/ 5278896 w 5936218"/>
                  <a:gd name="connsiteY68-179512" fmla="*/ 723422 h 2711051"/>
                  <a:gd name="connsiteX69-179513" fmla="*/ 5279477 w 5936218"/>
                  <a:gd name="connsiteY69-179514" fmla="*/ 720373 h 2711051"/>
                  <a:gd name="connsiteX70-179515" fmla="*/ 5395510 w 5936218"/>
                  <a:gd name="connsiteY70-179516" fmla="*/ 751612 h 2711051"/>
                  <a:gd name="connsiteX71-179517" fmla="*/ 5463001 w 5936218"/>
                  <a:gd name="connsiteY71-179518" fmla="*/ 747642 h 2711051"/>
                  <a:gd name="connsiteX72-179519" fmla="*/ 5464386 w 5936218"/>
                  <a:gd name="connsiteY72-179520" fmla="*/ 748261 h 2711051"/>
                  <a:gd name="connsiteX73-179521" fmla="*/ 5474909 w 5936218"/>
                  <a:gd name="connsiteY73-179522" fmla="*/ 747642 h 2711051"/>
                  <a:gd name="connsiteX74-179523" fmla="*/ 5581715 w 5936218"/>
                  <a:gd name="connsiteY74-179524" fmla="*/ 795364 h 2711051"/>
                  <a:gd name="connsiteX75-179525" fmla="*/ 5633981 w 5936218"/>
                  <a:gd name="connsiteY75-179526" fmla="*/ 838541 h 2711051"/>
                  <a:gd name="connsiteX76-179527" fmla="*/ 5720335 w 5936218"/>
                  <a:gd name="connsiteY76-179528" fmla="*/ 918077 h 2711051"/>
                  <a:gd name="connsiteX77-179529" fmla="*/ 5822595 w 5936218"/>
                  <a:gd name="connsiteY77-179530" fmla="*/ 1015793 h 2711051"/>
                  <a:gd name="connsiteX78-179531" fmla="*/ 5818051 w 5936218"/>
                  <a:gd name="connsiteY78-179532" fmla="*/ 1070332 h 2711051"/>
                  <a:gd name="connsiteX79-179533" fmla="*/ 5825679 w 5936218"/>
                  <a:gd name="connsiteY79-179534" fmla="*/ 1077960 h 2711051"/>
                  <a:gd name="connsiteX80-179535" fmla="*/ 5822051 w 5936218"/>
                  <a:gd name="connsiteY80-179536" fmla="*/ 1027155 h 2711051"/>
                  <a:gd name="connsiteX81-179537" fmla="*/ 5834092 w 5936218"/>
                  <a:gd name="connsiteY81-179538" fmla="*/ 1029028 h 2711051"/>
                  <a:gd name="connsiteX82-179539" fmla="*/ 5833958 w 5936218"/>
                  <a:gd name="connsiteY82-179540" fmla="*/ 1027155 h 2711051"/>
                  <a:gd name="connsiteX83-179541" fmla="*/ 5936219 w 5936218"/>
                  <a:gd name="connsiteY83-179542" fmla="*/ 1043062 h 2711051"/>
                  <a:gd name="connsiteX84-179543" fmla="*/ 5908949 w 5936218"/>
                  <a:gd name="connsiteY84-179544" fmla="*/ 1258947 h 2711051"/>
                  <a:gd name="connsiteX85-179545" fmla="*/ 5893042 w 5936218"/>
                  <a:gd name="connsiteY85-179546" fmla="*/ 1274854 h 2711051"/>
                  <a:gd name="connsiteX86-179547" fmla="*/ 5861227 w 5936218"/>
                  <a:gd name="connsiteY86-179548" fmla="*/ 1274854 h 2711051"/>
                  <a:gd name="connsiteX87-179549" fmla="*/ 5817506 w 5936218"/>
                  <a:gd name="connsiteY87-179550" fmla="*/ 1240767 h 2711051"/>
                  <a:gd name="connsiteX88-179551" fmla="*/ 5767511 w 5936218"/>
                  <a:gd name="connsiteY88-179552" fmla="*/ 1215770 h 2711051"/>
                  <a:gd name="connsiteX89-179553" fmla="*/ 5729132 w 5936218"/>
                  <a:gd name="connsiteY89-179554" fmla="*/ 1167751 h 2711051"/>
                  <a:gd name="connsiteX90-179555" fmla="*/ 5695337 w 5936218"/>
                  <a:gd name="connsiteY90-179556" fmla="*/ 1177138 h 2711051"/>
                  <a:gd name="connsiteX91-179557" fmla="*/ 5693366 w 5936218"/>
                  <a:gd name="connsiteY91-179558" fmla="*/ 1174378 h 2711051"/>
                  <a:gd name="connsiteX92-179559" fmla="*/ 5640799 w 5936218"/>
                  <a:gd name="connsiteY92-179560" fmla="*/ 1133961 h 2711051"/>
                  <a:gd name="connsiteX93-179561" fmla="*/ 5656705 w 5936218"/>
                  <a:gd name="connsiteY93-179562" fmla="*/ 1177138 h 2711051"/>
                  <a:gd name="connsiteX94-179563" fmla="*/ 5586259 w 5936218"/>
                  <a:gd name="connsiteY94-179564" fmla="*/ 1252129 h 2711051"/>
                  <a:gd name="connsiteX95-179565" fmla="*/ 5575676 w 5936218"/>
                  <a:gd name="connsiteY95-179566" fmla="*/ 1251121 h 2711051"/>
                  <a:gd name="connsiteX96-179567" fmla="*/ 5539436 w 5936218"/>
                  <a:gd name="connsiteY96-179568" fmla="*/ 1248804 h 2711051"/>
                  <a:gd name="connsiteX97-179569" fmla="*/ 5593077 w 5936218"/>
                  <a:gd name="connsiteY97-179570" fmla="*/ 1354390 h 2711051"/>
                  <a:gd name="connsiteX98-179571" fmla="*/ 5613529 w 5936218"/>
                  <a:gd name="connsiteY98-179572" fmla="*/ 1413474 h 2711051"/>
                  <a:gd name="connsiteX99-179573" fmla="*/ 5608984 w 5936218"/>
                  <a:gd name="connsiteY99-179574" fmla="*/ 1436199 h 2711051"/>
                  <a:gd name="connsiteX100-179575" fmla="*/ 5597799 w 5936218"/>
                  <a:gd name="connsiteY100-179576" fmla="*/ 1432590 h 2711051"/>
                  <a:gd name="connsiteX101-179577" fmla="*/ 5534271 w 5936218"/>
                  <a:gd name="connsiteY101-179578" fmla="*/ 1415939 h 2711051"/>
                  <a:gd name="connsiteX102-179579" fmla="*/ 5436277 w 5936218"/>
                  <a:gd name="connsiteY102-179580" fmla="*/ 1472558 h 2711051"/>
                  <a:gd name="connsiteX103-179581" fmla="*/ 5397645 w 5936218"/>
                  <a:gd name="connsiteY103-179582" fmla="*/ 1483921 h 2711051"/>
                  <a:gd name="connsiteX104-179583" fmla="*/ 5345378 w 5936218"/>
                  <a:gd name="connsiteY104-179584" fmla="*/ 1538460 h 2711051"/>
                  <a:gd name="connsiteX105-179585" fmla="*/ 5290839 w 5936218"/>
                  <a:gd name="connsiteY105-179586" fmla="*/ 1586181 h 2711051"/>
                  <a:gd name="connsiteX106-179587" fmla="*/ 5274932 w 5936218"/>
                  <a:gd name="connsiteY106-179588" fmla="*/ 1617996 h 2711051"/>
                  <a:gd name="connsiteX107-179589" fmla="*/ 5267238 w 5936218"/>
                  <a:gd name="connsiteY107-179590" fmla="*/ 1609569 h 2711051"/>
                  <a:gd name="connsiteX108-179591" fmla="*/ 5263025 w 5936218"/>
                  <a:gd name="connsiteY108-179592" fmla="*/ 1617996 h 2711051"/>
                  <a:gd name="connsiteX109-179593" fmla="*/ 5219538 w 5936218"/>
                  <a:gd name="connsiteY109-179594" fmla="*/ 1570368 h 2711051"/>
                  <a:gd name="connsiteX110-179595" fmla="*/ 5129494 w 5936218"/>
                  <a:gd name="connsiteY110-179596" fmla="*/ 1624813 h 2711051"/>
                  <a:gd name="connsiteX111-179597" fmla="*/ 5126389 w 5936218"/>
                  <a:gd name="connsiteY111-179598" fmla="*/ 1619491 h 2711051"/>
                  <a:gd name="connsiteX112-179599" fmla="*/ 5117587 w 5936218"/>
                  <a:gd name="connsiteY112-179600" fmla="*/ 1624813 h 2711051"/>
                  <a:gd name="connsiteX113-179601" fmla="*/ 5105544 w 5936218"/>
                  <a:gd name="connsiteY113-179602" fmla="*/ 1604167 h 2711051"/>
                  <a:gd name="connsiteX114-179603" fmla="*/ 5074955 w 5936218"/>
                  <a:gd name="connsiteY114-179604" fmla="*/ 1629358 h 2711051"/>
                  <a:gd name="connsiteX115-179605" fmla="*/ 5065718 w 5936218"/>
                  <a:gd name="connsiteY115-179606" fmla="*/ 1627159 h 2711051"/>
                  <a:gd name="connsiteX116-179607" fmla="*/ 5063048 w 5936218"/>
                  <a:gd name="connsiteY116-179608" fmla="*/ 1629358 h 2711051"/>
                  <a:gd name="connsiteX117-179609" fmla="*/ 5026594 w 5936218"/>
                  <a:gd name="connsiteY117-179610" fmla="*/ 1620679 h 2711051"/>
                  <a:gd name="connsiteX118-179611" fmla="*/ 5015871 w 5936218"/>
                  <a:gd name="connsiteY118-179612" fmla="*/ 1665718 h 2711051"/>
                  <a:gd name="connsiteX119-179613" fmla="*/ 4974967 w 5936218"/>
                  <a:gd name="connsiteY119-179614" fmla="*/ 1731619 h 2711051"/>
                  <a:gd name="connsiteX120-179615" fmla="*/ 4974967 w 5936218"/>
                  <a:gd name="connsiteY120-179616" fmla="*/ 1763434 h 2711051"/>
                  <a:gd name="connsiteX121-179617" fmla="*/ 5011326 w 5936218"/>
                  <a:gd name="connsiteY121-179618" fmla="*/ 1877057 h 2711051"/>
                  <a:gd name="connsiteX122-179619" fmla="*/ 4999419 w 5936218"/>
                  <a:gd name="connsiteY122-179620" fmla="*/ 1877057 h 2711051"/>
                  <a:gd name="connsiteX123-179621" fmla="*/ 4974967 w 5936218"/>
                  <a:gd name="connsiteY123-179622" fmla="*/ 1877057 h 2711051"/>
                  <a:gd name="connsiteX124-179623" fmla="*/ 4963605 w 5936218"/>
                  <a:gd name="connsiteY124-179624" fmla="*/ 1929323 h 2711051"/>
                  <a:gd name="connsiteX125-179625" fmla="*/ 4974967 w 5936218"/>
                  <a:gd name="connsiteY125-179626" fmla="*/ 1956593 h 2711051"/>
                  <a:gd name="connsiteX126-179627" fmla="*/ 4909065 w 5936218"/>
                  <a:gd name="connsiteY126-179628" fmla="*/ 1990680 h 2711051"/>
                  <a:gd name="connsiteX127-179629" fmla="*/ 4897703 w 5936218"/>
                  <a:gd name="connsiteY127-179630" fmla="*/ 2058854 h 2711051"/>
                  <a:gd name="connsiteX128-179631" fmla="*/ 4845437 w 5936218"/>
                  <a:gd name="connsiteY128-179632" fmla="*/ 2074761 h 2711051"/>
                  <a:gd name="connsiteX129-179633" fmla="*/ 4834074 w 5936218"/>
                  <a:gd name="connsiteY129-179634" fmla="*/ 2133845 h 2711051"/>
                  <a:gd name="connsiteX130-179635" fmla="*/ 4779535 w 5936218"/>
                  <a:gd name="connsiteY130-179636" fmla="*/ 2192929 h 2711051"/>
                  <a:gd name="connsiteX131-179637" fmla="*/ 4777225 w 5936218"/>
                  <a:gd name="connsiteY131-179638" fmla="*/ 2182533 h 2711051"/>
                  <a:gd name="connsiteX132-179639" fmla="*/ 4767628 w 5936218"/>
                  <a:gd name="connsiteY132-179640" fmla="*/ 2192929 h 2711051"/>
                  <a:gd name="connsiteX133-179641" fmla="*/ 4758538 w 5936218"/>
                  <a:gd name="connsiteY133-179642" fmla="*/ 2152025 h 2711051"/>
                  <a:gd name="connsiteX134-179643" fmla="*/ 4742631 w 5936218"/>
                  <a:gd name="connsiteY134-179644" fmla="*/ 2065671 h 2711051"/>
                  <a:gd name="connsiteX135-179645" fmla="*/ 4715361 w 5936218"/>
                  <a:gd name="connsiteY135-179646" fmla="*/ 1924779 h 2711051"/>
                  <a:gd name="connsiteX136-179647" fmla="*/ 4735813 w 5936218"/>
                  <a:gd name="connsiteY136-179648" fmla="*/ 1833880 h 2711051"/>
                  <a:gd name="connsiteX137-179649" fmla="*/ 4767628 w 5936218"/>
                  <a:gd name="connsiteY137-179650" fmla="*/ 1790703 h 2711051"/>
                  <a:gd name="connsiteX138-179651" fmla="*/ 4767628 w 5936218"/>
                  <a:gd name="connsiteY138-179652" fmla="*/ 1763434 h 2711051"/>
                  <a:gd name="connsiteX139-179653" fmla="*/ 4826712 w 5936218"/>
                  <a:gd name="connsiteY139-179654" fmla="*/ 1747526 h 2711051"/>
                  <a:gd name="connsiteX140-179655" fmla="*/ 4892613 w 5936218"/>
                  <a:gd name="connsiteY140-179656" fmla="*/ 1656628 h 2711051"/>
                  <a:gd name="connsiteX141-179657" fmla="*/ 4956243 w 5936218"/>
                  <a:gd name="connsiteY141-179658" fmla="*/ 1581637 h 2711051"/>
                  <a:gd name="connsiteX142-179659" fmla="*/ 5022143 w 5936218"/>
                  <a:gd name="connsiteY142-179660" fmla="*/ 1522552 h 2711051"/>
                  <a:gd name="connsiteX143-179661" fmla="*/ 5046694 w 5936218"/>
                  <a:gd name="connsiteY143-179662" fmla="*/ 1415425 h 2711051"/>
                  <a:gd name="connsiteX144-179663" fmla="*/ 5015871 w 5936218"/>
                  <a:gd name="connsiteY144-179664" fmla="*/ 1420292 h 2711051"/>
                  <a:gd name="connsiteX145-179665" fmla="*/ 4995419 w 5936218"/>
                  <a:gd name="connsiteY145-179666" fmla="*/ 1483921 h 2711051"/>
                  <a:gd name="connsiteX146-179667" fmla="*/ 4904521 w 5936218"/>
                  <a:gd name="connsiteY146-179668" fmla="*/ 1570274 h 2711051"/>
                  <a:gd name="connsiteX147-179669" fmla="*/ 4901708 w 5936218"/>
                  <a:gd name="connsiteY147-179670" fmla="*/ 1561634 h 2711051"/>
                  <a:gd name="connsiteX148-179671" fmla="*/ 4892613 w 5936218"/>
                  <a:gd name="connsiteY148-179672" fmla="*/ 1570274 h 2711051"/>
                  <a:gd name="connsiteX149-179673" fmla="*/ 4861835 w 5936218"/>
                  <a:gd name="connsiteY149-179674" fmla="*/ 1475740 h 2711051"/>
                  <a:gd name="connsiteX150-179675" fmla="*/ 4779535 w 5936218"/>
                  <a:gd name="connsiteY150-179676" fmla="*/ 1499828 h 2711051"/>
                  <a:gd name="connsiteX151-179677" fmla="*/ 4684091 w 5936218"/>
                  <a:gd name="connsiteY151-179678" fmla="*/ 1624813 h 2711051"/>
                  <a:gd name="connsiteX152-179679" fmla="*/ 4715906 w 5936218"/>
                  <a:gd name="connsiteY152-179680" fmla="*/ 1672535 h 2711051"/>
                  <a:gd name="connsiteX153-179681" fmla="*/ 4636369 w 5936218"/>
                  <a:gd name="connsiteY153-179682" fmla="*/ 1688442 h 2711051"/>
                  <a:gd name="connsiteX154-179683" fmla="*/ 4577285 w 5936218"/>
                  <a:gd name="connsiteY154-179684" fmla="*/ 1692987 h 2711051"/>
                  <a:gd name="connsiteX155-179685" fmla="*/ 4577373 w 5936218"/>
                  <a:gd name="connsiteY155-179686" fmla="*/ 1692065 h 2711051"/>
                  <a:gd name="connsiteX156-179687" fmla="*/ 4565379 w 5936218"/>
                  <a:gd name="connsiteY156-179688" fmla="*/ 1692987 h 2711051"/>
                  <a:gd name="connsiteX157-179689" fmla="*/ 4569923 w 5936218"/>
                  <a:gd name="connsiteY157-179690" fmla="*/ 1645266 h 2711051"/>
                  <a:gd name="connsiteX158-179691" fmla="*/ 4520081 w 5936218"/>
                  <a:gd name="connsiteY158-179692" fmla="*/ 1635680 h 2711051"/>
                  <a:gd name="connsiteX159-179693" fmla="*/ 4475025 w 5936218"/>
                  <a:gd name="connsiteY159-179694" fmla="*/ 1665718 h 2711051"/>
                  <a:gd name="connsiteX160-179695" fmla="*/ 4464394 w 5936218"/>
                  <a:gd name="connsiteY160-179696" fmla="*/ 1664867 h 2711051"/>
                  <a:gd name="connsiteX161-179697" fmla="*/ 4463118 w 5936218"/>
                  <a:gd name="connsiteY161-179698" fmla="*/ 1665718 h 2711051"/>
                  <a:gd name="connsiteX162-179699" fmla="*/ 4357637 w 5936218"/>
                  <a:gd name="connsiteY162-179700" fmla="*/ 1657279 h 2711051"/>
                  <a:gd name="connsiteX163-179701" fmla="*/ 4243233 w 5936218"/>
                  <a:gd name="connsiteY163-179702" fmla="*/ 1677080 h 2711051"/>
                  <a:gd name="connsiteX164-179703" fmla="*/ 4125065 w 5936218"/>
                  <a:gd name="connsiteY164-179704" fmla="*/ 1811155 h 2711051"/>
                  <a:gd name="connsiteX165-179705" fmla="*/ 4106341 w 5936218"/>
                  <a:gd name="connsiteY165-179706" fmla="*/ 1995225 h 2711051"/>
                  <a:gd name="connsiteX166-179707" fmla="*/ 3829645 w 5936218"/>
                  <a:gd name="connsiteY166-179708" fmla="*/ 2640605 h 2711051"/>
                  <a:gd name="connsiteX167-179709" fmla="*/ 3822828 w 5936218"/>
                  <a:gd name="connsiteY167-179710" fmla="*/ 2661057 h 2711051"/>
                  <a:gd name="connsiteX168-179711" fmla="*/ 3818283 w 5936218"/>
                  <a:gd name="connsiteY168-179712" fmla="*/ 2651967 h 2711051"/>
                  <a:gd name="connsiteX169-179713" fmla="*/ 3818283 w 5936218"/>
                  <a:gd name="connsiteY169-179714" fmla="*/ 2640241 h 2711051"/>
                  <a:gd name="connsiteX170-179715" fmla="*/ 3849553 w 5936218"/>
                  <a:gd name="connsiteY170-179716" fmla="*/ 2499712 h 2711051"/>
                  <a:gd name="connsiteX171-179717" fmla="*/ 3858814 w 5936218"/>
                  <a:gd name="connsiteY171-179718" fmla="*/ 2501917 h 2711051"/>
                  <a:gd name="connsiteX172-179719" fmla="*/ 3861460 w 5936218"/>
                  <a:gd name="connsiteY172-179720" fmla="*/ 2499712 h 2711051"/>
                  <a:gd name="connsiteX173-179721" fmla="*/ 3898487 w 5936218"/>
                  <a:gd name="connsiteY173-179722" fmla="*/ 2508528 h 2711051"/>
                  <a:gd name="connsiteX174-179723" fmla="*/ 3919999 w 5936218"/>
                  <a:gd name="connsiteY174-179724" fmla="*/ 2463353 h 2711051"/>
                  <a:gd name="connsiteX175-179725" fmla="*/ 3935906 w 5936218"/>
                  <a:gd name="connsiteY175-179726" fmla="*/ 2404268 h 2711051"/>
                  <a:gd name="connsiteX176-179727" fmla="*/ 3947269 w 5936218"/>
                  <a:gd name="connsiteY176-179728" fmla="*/ 2381544 h 2711051"/>
                  <a:gd name="connsiteX177-179729" fmla="*/ 3966292 w 5936218"/>
                  <a:gd name="connsiteY177-179730" fmla="*/ 2337156 h 2711051"/>
                  <a:gd name="connsiteX178-179731" fmla="*/ 3915999 w 5936218"/>
                  <a:gd name="connsiteY178-179732" fmla="*/ 2349729 h 2711051"/>
                  <a:gd name="connsiteX179-179733" fmla="*/ 3888729 w 5936218"/>
                  <a:gd name="connsiteY179-179734" fmla="*/ 2372454 h 2711051"/>
                  <a:gd name="connsiteX180-179735" fmla="*/ 3876822 w 5936218"/>
                  <a:gd name="connsiteY180-179736" fmla="*/ 2372454 h 2711051"/>
                  <a:gd name="connsiteX181-179737" fmla="*/ 3829645 w 5936218"/>
                  <a:gd name="connsiteY181-179738" fmla="*/ 2372454 h 2711051"/>
                  <a:gd name="connsiteX182-179739" fmla="*/ 3817738 w 5936218"/>
                  <a:gd name="connsiteY182-179740" fmla="*/ 2372454 h 2711051"/>
                  <a:gd name="connsiteX183-179741" fmla="*/ 3801831 w 5936218"/>
                  <a:gd name="connsiteY183-179742" fmla="*/ 2317915 h 2711051"/>
                  <a:gd name="connsiteX184-179743" fmla="*/ 3758654 w 5936218"/>
                  <a:gd name="connsiteY184-179744" fmla="*/ 2279283 h 2711051"/>
                  <a:gd name="connsiteX185-179745" fmla="*/ 3692753 w 5936218"/>
                  <a:gd name="connsiteY185-179746" fmla="*/ 2263376 h 2711051"/>
                  <a:gd name="connsiteX186-179747" fmla="*/ 3683663 w 5936218"/>
                  <a:gd name="connsiteY186-179748" fmla="*/ 2204292 h 2711051"/>
                  <a:gd name="connsiteX187-179749" fmla="*/ 3672301 w 5936218"/>
                  <a:gd name="connsiteY187-179750" fmla="*/ 2172477 h 2711051"/>
                  <a:gd name="connsiteX188-179751" fmla="*/ 3656393 w 5936218"/>
                  <a:gd name="connsiteY188-179752" fmla="*/ 2145208 h 2711051"/>
                  <a:gd name="connsiteX189-179753" fmla="*/ 3633669 w 5936218"/>
                  <a:gd name="connsiteY189-179754" fmla="*/ 2086123 h 2711051"/>
                  <a:gd name="connsiteX190-179755" fmla="*/ 3601854 w 5936218"/>
                  <a:gd name="connsiteY190-179756" fmla="*/ 2065671 h 2711051"/>
                  <a:gd name="connsiteX191-179757" fmla="*/ 3545995 w 5936218"/>
                  <a:gd name="connsiteY191-179758" fmla="*/ 2044187 h 2711051"/>
                  <a:gd name="connsiteX192-179759" fmla="*/ 3506955 w 5936218"/>
                  <a:gd name="connsiteY192-179760" fmla="*/ 2049764 h 2711051"/>
                  <a:gd name="connsiteX193-179761" fmla="*/ 3463779 w 5936218"/>
                  <a:gd name="connsiteY193-179762" fmla="*/ 2058854 h 2711051"/>
                  <a:gd name="connsiteX194-179763" fmla="*/ 3431964 w 5936218"/>
                  <a:gd name="connsiteY194-179764" fmla="*/ 2086123 h 2711051"/>
                  <a:gd name="connsiteX195-179765" fmla="*/ 3452416 w 5936218"/>
                  <a:gd name="connsiteY195-179766" fmla="*/ 2102031 h 2711051"/>
                  <a:gd name="connsiteX196-179767" fmla="*/ 3452416 w 5936218"/>
                  <a:gd name="connsiteY196-179768" fmla="*/ 2133845 h 2711051"/>
                  <a:gd name="connsiteX197-179769" fmla="*/ 1811153 w 5936218"/>
                  <a:gd name="connsiteY197-179770" fmla="*/ 1999770 h 2711051"/>
                  <a:gd name="connsiteX198-179771" fmla="*/ 1748069 w 5936218"/>
                  <a:gd name="connsiteY198-179772" fmla="*/ 2038402 h 2711051"/>
                  <a:gd name="connsiteX199-179773" fmla="*/ 1711709 w 5936218"/>
                  <a:gd name="connsiteY199-179774" fmla="*/ 2042947 h 2711051"/>
                  <a:gd name="connsiteX200-179775" fmla="*/ 1711926 w 5936218"/>
                  <a:gd name="connsiteY200-179776" fmla="*/ 2041431 h 2711051"/>
                  <a:gd name="connsiteX201-179777" fmla="*/ 1699803 w 5936218"/>
                  <a:gd name="connsiteY201-179778" fmla="*/ 2042947 h 2711051"/>
                  <a:gd name="connsiteX202-179779" fmla="*/ 1704347 w 5936218"/>
                  <a:gd name="connsiteY202-179780" fmla="*/ 2011132 h 2711051"/>
                  <a:gd name="connsiteX203-179781" fmla="*/ 1662460 w 5936218"/>
                  <a:gd name="connsiteY203-179782" fmla="*/ 1993181 h 2711051"/>
                  <a:gd name="connsiteX204-179783" fmla="*/ 1629901 w 5936218"/>
                  <a:gd name="connsiteY204-179784" fmla="*/ 2006587 h 2711051"/>
                  <a:gd name="connsiteX205-179785" fmla="*/ 1629300 w 5936218"/>
                  <a:gd name="connsiteY205-179786" fmla="*/ 2001932 h 2711051"/>
                  <a:gd name="connsiteX206-179787" fmla="*/ 1617994 w 5936218"/>
                  <a:gd name="connsiteY206-179788" fmla="*/ 2006587 h 2711051"/>
                  <a:gd name="connsiteX207-179789" fmla="*/ 1608904 w 5936218"/>
                  <a:gd name="connsiteY207-179790" fmla="*/ 1936141 h 2711051"/>
                  <a:gd name="connsiteX208-179791" fmla="*/ 1552684 w 5936218"/>
                  <a:gd name="connsiteY208-179792" fmla="*/ 1926448 h 2711051"/>
                  <a:gd name="connsiteX209-179793" fmla="*/ 1518550 w 5936218"/>
                  <a:gd name="connsiteY209-179794" fmla="*/ 1952048 h 2711051"/>
                  <a:gd name="connsiteX210-179795" fmla="*/ 1425379 w 5936218"/>
                  <a:gd name="connsiteY210-179796" fmla="*/ 1972500 h 2711051"/>
                  <a:gd name="connsiteX211-179797" fmla="*/ 1409472 w 5936218"/>
                  <a:gd name="connsiteY211-179798" fmla="*/ 1990680 h 2711051"/>
                  <a:gd name="connsiteX212-179799" fmla="*/ 1270852 w 5936218"/>
                  <a:gd name="connsiteY212-179800" fmla="*/ 2011132 h 2711051"/>
                  <a:gd name="connsiteX213-179801" fmla="*/ 1254945 w 5936218"/>
                  <a:gd name="connsiteY213-179802" fmla="*/ 2031584 h 2711051"/>
                  <a:gd name="connsiteX214-179803" fmla="*/ 1282214 w 5936218"/>
                  <a:gd name="connsiteY214-179804" fmla="*/ 2074761 h 2711051"/>
                  <a:gd name="connsiteX215-179805" fmla="*/ 1243582 w 5936218"/>
                  <a:gd name="connsiteY215-179806" fmla="*/ 2090668 h 2711051"/>
                  <a:gd name="connsiteX216-179807" fmla="*/ 1254945 w 5936218"/>
                  <a:gd name="connsiteY216-179808" fmla="*/ 2108848 h 2711051"/>
                  <a:gd name="connsiteX217-179809" fmla="*/ 1216313 w 5936218"/>
                  <a:gd name="connsiteY217-179810" fmla="*/ 2133845 h 2711051"/>
                  <a:gd name="connsiteX218-179811" fmla="*/ 1275397 w 5936218"/>
                  <a:gd name="connsiteY218-179812" fmla="*/ 2177022 h 2711051"/>
                  <a:gd name="connsiteX219-179813" fmla="*/ 1270852 w 5936218"/>
                  <a:gd name="connsiteY219-179814" fmla="*/ 2204292 h 2711051"/>
                  <a:gd name="connsiteX220-179815" fmla="*/ 1259108 w 5936218"/>
                  <a:gd name="connsiteY220-179816" fmla="*/ 2203313 h 2711051"/>
                  <a:gd name="connsiteX221-179817" fmla="*/ 1258945 w 5936218"/>
                  <a:gd name="connsiteY221-179818" fmla="*/ 2204292 h 2711051"/>
                  <a:gd name="connsiteX222-179819" fmla="*/ 1215644 w 5936218"/>
                  <a:gd name="connsiteY222-179820" fmla="*/ 2200683 h 2711051"/>
                  <a:gd name="connsiteX223-179821" fmla="*/ 1204950 w 5936218"/>
                  <a:gd name="connsiteY223-179822" fmla="*/ 2215654 h 2711051"/>
                  <a:gd name="connsiteX224-179823" fmla="*/ 1196495 w 5936218"/>
                  <a:gd name="connsiteY224-179824" fmla="*/ 2210822 h 2711051"/>
                  <a:gd name="connsiteX225-179825" fmla="*/ 1193043 w 5936218"/>
                  <a:gd name="connsiteY225-179826" fmla="*/ 2215654 h 2711051"/>
                  <a:gd name="connsiteX226-179827" fmla="*/ 1145322 w 5936218"/>
                  <a:gd name="connsiteY226-179828" fmla="*/ 2188384 h 2711051"/>
                  <a:gd name="connsiteX227-179829" fmla="*/ 1098145 w 5936218"/>
                  <a:gd name="connsiteY227-179830" fmla="*/ 2188384 h 2711051"/>
                  <a:gd name="connsiteX228-179831" fmla="*/ 1061785 w 5936218"/>
                  <a:gd name="connsiteY228-179832" fmla="*/ 2215654 h 2711051"/>
                  <a:gd name="connsiteX229-179833" fmla="*/ 1055322 w 5936218"/>
                  <a:gd name="connsiteY229-179834" fmla="*/ 2211571 h 2711051"/>
                  <a:gd name="connsiteX230-179835" fmla="*/ 1049878 w 5936218"/>
                  <a:gd name="connsiteY230-179836" fmla="*/ 2215654 h 2711051"/>
                  <a:gd name="connsiteX231-179837" fmla="*/ 1006701 w 5936218"/>
                  <a:gd name="connsiteY231-179838" fmla="*/ 2188384 h 2711051"/>
                  <a:gd name="connsiteX232-179839" fmla="*/ 924893 w 5936218"/>
                  <a:gd name="connsiteY232-179840" fmla="*/ 2152025 h 2711051"/>
                  <a:gd name="connsiteX233-179841" fmla="*/ 877716 w 5936218"/>
                  <a:gd name="connsiteY233-179842" fmla="*/ 2152025 h 2711051"/>
                  <a:gd name="connsiteX234-179843" fmla="*/ 802724 w 5936218"/>
                  <a:gd name="connsiteY234-179844" fmla="*/ 2215654 h 2711051"/>
                  <a:gd name="connsiteX235-179845" fmla="*/ 798179 w 5936218"/>
                  <a:gd name="connsiteY235-179846" fmla="*/ 2258831 h 2711051"/>
                  <a:gd name="connsiteX236-179847" fmla="*/ 787406 w 5936218"/>
                  <a:gd name="connsiteY236-179848" fmla="*/ 2248058 h 2711051"/>
                  <a:gd name="connsiteX237-179849" fmla="*/ 786272 w 5936218"/>
                  <a:gd name="connsiteY237-179850" fmla="*/ 2258831 h 2711051"/>
                  <a:gd name="connsiteX238-179851" fmla="*/ 756063 w 5936218"/>
                  <a:gd name="connsiteY238-179852" fmla="*/ 2228621 h 2711051"/>
                  <a:gd name="connsiteX239-179853" fmla="*/ 732278 w 5936218"/>
                  <a:gd name="connsiteY239-179854" fmla="*/ 2286100 h 2711051"/>
                  <a:gd name="connsiteX240-179855" fmla="*/ 743640 w 5936218"/>
                  <a:gd name="connsiteY240-179856" fmla="*/ 2295190 h 2711051"/>
                  <a:gd name="connsiteX241-179857" fmla="*/ 723188 w 5936218"/>
                  <a:gd name="connsiteY241-179858" fmla="*/ 2338367 h 2711051"/>
                  <a:gd name="connsiteX242-179859" fmla="*/ 747026 w 5936218"/>
                  <a:gd name="connsiteY242-179860" fmla="*/ 2375208 h 2711051"/>
                  <a:gd name="connsiteX243-179861" fmla="*/ 763548 w 5936218"/>
                  <a:gd name="connsiteY243-179862" fmla="*/ 2372454 h 2711051"/>
                  <a:gd name="connsiteX244-179863" fmla="*/ 764871 w 5936218"/>
                  <a:gd name="connsiteY244-179864" fmla="*/ 2374218 h 2711051"/>
                  <a:gd name="connsiteX245-179865" fmla="*/ 775455 w 5936218"/>
                  <a:gd name="connsiteY245-179866" fmla="*/ 2372454 h 2711051"/>
                  <a:gd name="connsiteX246-179867" fmla="*/ 802724 w 5936218"/>
                  <a:gd name="connsiteY246-179868" fmla="*/ 2408813 h 2711051"/>
                  <a:gd name="connsiteX247-179869" fmla="*/ 798179 w 5936218"/>
                  <a:gd name="connsiteY247-179870" fmla="*/ 2436083 h 2711051"/>
                  <a:gd name="connsiteX248-179871" fmla="*/ 818632 w 5936218"/>
                  <a:gd name="connsiteY248-179872" fmla="*/ 2447445 h 2711051"/>
                  <a:gd name="connsiteX249-179873" fmla="*/ 802724 w 5936218"/>
                  <a:gd name="connsiteY249-179874" fmla="*/ 2479260 h 2711051"/>
                  <a:gd name="connsiteX250-179875" fmla="*/ 766365 w 5936218"/>
                  <a:gd name="connsiteY250-179876" fmla="*/ 2483805 h 2711051"/>
                  <a:gd name="connsiteX251-179877" fmla="*/ 727733 w 5936218"/>
                  <a:gd name="connsiteY251-179878" fmla="*/ 2542889 h 2711051"/>
                  <a:gd name="connsiteX252-179879" fmla="*/ 759548 w 5936218"/>
                  <a:gd name="connsiteY252-179880" fmla="*/ 2586066 h 2711051"/>
                  <a:gd name="connsiteX253-179881" fmla="*/ 759548 w 5936218"/>
                  <a:gd name="connsiteY253-179882" fmla="*/ 2624697 h 2711051"/>
                  <a:gd name="connsiteX254-179883" fmla="*/ 798179 w 5936218"/>
                  <a:gd name="connsiteY254-179884" fmla="*/ 2683782 h 2711051"/>
                  <a:gd name="connsiteX255-179885" fmla="*/ 775455 w 5936218"/>
                  <a:gd name="connsiteY255-179886" fmla="*/ 2699689 h 2711051"/>
                  <a:gd name="connsiteX256-179887" fmla="*/ 770910 w 5936218"/>
                  <a:gd name="connsiteY256-179888" fmla="*/ 2711051 h 2711051"/>
                  <a:gd name="connsiteX257-179889" fmla="*/ 759003 w 5936218"/>
                  <a:gd name="connsiteY257-179890" fmla="*/ 2711051 h 2711051"/>
                  <a:gd name="connsiteX258-179891" fmla="*/ 755003 w 5936218"/>
                  <a:gd name="connsiteY258-179892" fmla="*/ 2711051 h 2711051"/>
                  <a:gd name="connsiteX259-179893" fmla="*/ 743096 w 5936218"/>
                  <a:gd name="connsiteY259-179894" fmla="*/ 2711051 h 2711051"/>
                  <a:gd name="connsiteX260-179895" fmla="*/ 715826 w 5936218"/>
                  <a:gd name="connsiteY260-179896" fmla="*/ 2676964 h 2711051"/>
                  <a:gd name="connsiteX261-179897" fmla="*/ 704464 w 5936218"/>
                  <a:gd name="connsiteY261-179898" fmla="*/ 2676964 h 2711051"/>
                  <a:gd name="connsiteX262-179899" fmla="*/ 684012 w 5936218"/>
                  <a:gd name="connsiteY262-179900" fmla="*/ 2667874 h 2711051"/>
                  <a:gd name="connsiteX263-179901" fmla="*/ 672649 w 5936218"/>
                  <a:gd name="connsiteY263-179902" fmla="*/ 2645150 h 2711051"/>
                  <a:gd name="connsiteX264-179903" fmla="*/ 645222 w 5936218"/>
                  <a:gd name="connsiteY264-179904" fmla="*/ 2637313 h 2711051"/>
                  <a:gd name="connsiteX265-179905" fmla="*/ 625472 w 5936218"/>
                  <a:gd name="connsiteY265-179906" fmla="*/ 2640605 h 2711051"/>
                  <a:gd name="connsiteX266-179907" fmla="*/ 623771 w 5936218"/>
                  <a:gd name="connsiteY266-179908" fmla="*/ 2638904 h 2711051"/>
                  <a:gd name="connsiteX267-179909" fmla="*/ 613565 w 5936218"/>
                  <a:gd name="connsiteY267-179910" fmla="*/ 2640605 h 2711051"/>
                  <a:gd name="connsiteX268-179911" fmla="*/ 609020 w 5936218"/>
                  <a:gd name="connsiteY268-179912" fmla="*/ 2636060 h 2711051"/>
                  <a:gd name="connsiteX269-179913" fmla="*/ 559026 w 5936218"/>
                  <a:gd name="connsiteY269-179914" fmla="*/ 2608790 h 2711051"/>
                  <a:gd name="connsiteX270-179915" fmla="*/ 506760 w 5936218"/>
                  <a:gd name="connsiteY270-179916" fmla="*/ 2601973 h 2711051"/>
                  <a:gd name="connsiteX271-179917" fmla="*/ 483280 w 5936218"/>
                  <a:gd name="connsiteY271-179918" fmla="*/ 2595264 h 2711051"/>
                  <a:gd name="connsiteX272-179919" fmla="*/ 480035 w 5936218"/>
                  <a:gd name="connsiteY272-179920" fmla="*/ 2597428 h 2711051"/>
                  <a:gd name="connsiteX273-179921" fmla="*/ 475042 w 5936218"/>
                  <a:gd name="connsiteY273-179922" fmla="*/ 2592910 h 2711051"/>
                  <a:gd name="connsiteX274-179923" fmla="*/ 474945 w 5936218"/>
                  <a:gd name="connsiteY274-179924" fmla="*/ 2592883 h 2711051"/>
                  <a:gd name="connsiteX275-179925" fmla="*/ 468128 w 5936218"/>
                  <a:gd name="connsiteY275-179926" fmla="*/ 2597428 h 2711051"/>
                  <a:gd name="connsiteX276-179927" fmla="*/ 420406 w 5936218"/>
                  <a:gd name="connsiteY276-179928" fmla="*/ 2554251 h 2711051"/>
                  <a:gd name="connsiteX277-179929" fmla="*/ 381774 w 5936218"/>
                  <a:gd name="connsiteY277-179930" fmla="*/ 2538344 h 2711051"/>
                  <a:gd name="connsiteX278-179931" fmla="*/ 349960 w 5936218"/>
                  <a:gd name="connsiteY278-179932" fmla="*/ 2506529 h 2711051"/>
                  <a:gd name="connsiteX279-179933" fmla="*/ 377229 w 5936218"/>
                  <a:gd name="connsiteY279-179934" fmla="*/ 2499712 h 2711051"/>
                  <a:gd name="connsiteX280-179935" fmla="*/ 404499 w 5936218"/>
                  <a:gd name="connsiteY280-179936" fmla="*/ 2451990 h 2711051"/>
                  <a:gd name="connsiteX281-179937" fmla="*/ 388591 w 5936218"/>
                  <a:gd name="connsiteY281-179938" fmla="*/ 2436083 h 2711051"/>
                  <a:gd name="connsiteX282-179939" fmla="*/ 440858 w 5936218"/>
                  <a:gd name="connsiteY282-179940" fmla="*/ 2408813 h 2711051"/>
                  <a:gd name="connsiteX283-179941" fmla="*/ 440858 w 5936218"/>
                  <a:gd name="connsiteY283-179942" fmla="*/ 2405757 h 2711051"/>
                  <a:gd name="connsiteX284-179943" fmla="*/ 416406 w 5936218"/>
                  <a:gd name="connsiteY284-179944" fmla="*/ 2408813 h 2711051"/>
                  <a:gd name="connsiteX285-179945" fmla="*/ 416406 w 5936218"/>
                  <a:gd name="connsiteY285-179946" fmla="*/ 2407325 h 2711051"/>
                  <a:gd name="connsiteX286-179947" fmla="*/ 404499 w 5936218"/>
                  <a:gd name="connsiteY286-179948" fmla="*/ 2408813 h 2711051"/>
                  <a:gd name="connsiteX287-179949" fmla="*/ 404499 w 5936218"/>
                  <a:gd name="connsiteY287-179950" fmla="*/ 2388361 h 2711051"/>
                  <a:gd name="connsiteX288-179951" fmla="*/ 424951 w 5936218"/>
                  <a:gd name="connsiteY288-179952" fmla="*/ 2372454 h 2711051"/>
                  <a:gd name="connsiteX289-179953" fmla="*/ 463583 w 5936218"/>
                  <a:gd name="connsiteY289-179954" fmla="*/ 2365637 h 2711051"/>
                  <a:gd name="connsiteX290-179955" fmla="*/ 468128 w 5936218"/>
                  <a:gd name="connsiteY290-179956" fmla="*/ 2349729 h 2711051"/>
                  <a:gd name="connsiteX291-179957" fmla="*/ 456765 w 5936218"/>
                  <a:gd name="connsiteY291-179958" fmla="*/ 2317915 h 2711051"/>
                  <a:gd name="connsiteX292-179959" fmla="*/ 474945 w 5936218"/>
                  <a:gd name="connsiteY292-179960" fmla="*/ 2290645 h 2711051"/>
                  <a:gd name="connsiteX293-179961" fmla="*/ 474945 w 5936218"/>
                  <a:gd name="connsiteY293-179962" fmla="*/ 2270193 h 2711051"/>
                  <a:gd name="connsiteX294-179963" fmla="*/ 420406 w 5936218"/>
                  <a:gd name="connsiteY294-179964" fmla="*/ 2252013 h 2711051"/>
                  <a:gd name="connsiteX295-179965" fmla="*/ 409588 w 5936218"/>
                  <a:gd name="connsiteY295-179966" fmla="*/ 2252013 h 2711051"/>
                  <a:gd name="connsiteX296-179967" fmla="*/ 397681 w 5936218"/>
                  <a:gd name="connsiteY296-179968" fmla="*/ 2252013 h 2711051"/>
                  <a:gd name="connsiteX297-179969" fmla="*/ 379485 w 5936218"/>
                  <a:gd name="connsiteY297-179970" fmla="*/ 2229774 h 2711051"/>
                  <a:gd name="connsiteX298-179971" fmla="*/ 357322 w 5936218"/>
                  <a:gd name="connsiteY298-179972" fmla="*/ 2236106 h 2711051"/>
                  <a:gd name="connsiteX299-179973" fmla="*/ 352842 w 5936218"/>
                  <a:gd name="connsiteY299-179974" fmla="*/ 2233984 h 2711051"/>
                  <a:gd name="connsiteX300-179975" fmla="*/ 345415 w 5936218"/>
                  <a:gd name="connsiteY300-179976" fmla="*/ 2236106 h 2711051"/>
                  <a:gd name="connsiteX301-179977" fmla="*/ 302238 w 5936218"/>
                  <a:gd name="connsiteY301-179978" fmla="*/ 2215654 h 2711051"/>
                  <a:gd name="connsiteX302-179979" fmla="*/ 302238 w 5936218"/>
                  <a:gd name="connsiteY302-179980" fmla="*/ 2204292 h 2711051"/>
                  <a:gd name="connsiteX303-179981" fmla="*/ 286331 w 5936218"/>
                  <a:gd name="connsiteY303-179982" fmla="*/ 2177022 h 2711051"/>
                  <a:gd name="connsiteX304-179983" fmla="*/ 270968 w 5936218"/>
                  <a:gd name="connsiteY304-179984" fmla="*/ 2177022 h 2711051"/>
                  <a:gd name="connsiteX305-179985" fmla="*/ 259061 w 5936218"/>
                  <a:gd name="connsiteY305-179986" fmla="*/ 2177022 h 2711051"/>
                  <a:gd name="connsiteX306-179987" fmla="*/ 254516 w 5936218"/>
                  <a:gd name="connsiteY306-179988" fmla="*/ 2161115 h 2711051"/>
                  <a:gd name="connsiteX307-179989" fmla="*/ 263606 w 5936218"/>
                  <a:gd name="connsiteY307-179990" fmla="*/ 2145208 h 2711051"/>
                  <a:gd name="connsiteX308-179991" fmla="*/ 243991 w 5936218"/>
                  <a:gd name="connsiteY308-179992" fmla="*/ 2114695 h 2711051"/>
                  <a:gd name="connsiteX309-179993" fmla="*/ 216429 w 5936218"/>
                  <a:gd name="connsiteY309-179994" fmla="*/ 2117938 h 2711051"/>
                  <a:gd name="connsiteX310-179995" fmla="*/ 212956 w 5936218"/>
                  <a:gd name="connsiteY310-179996" fmla="*/ 2116946 h 2711051"/>
                  <a:gd name="connsiteX311-179997" fmla="*/ 204522 w 5936218"/>
                  <a:gd name="connsiteY311-179998" fmla="*/ 2117938 h 2711051"/>
                  <a:gd name="connsiteX312-179999" fmla="*/ 199623 w 5936218"/>
                  <a:gd name="connsiteY312-180000" fmla="*/ 2116538 h 2711051"/>
                  <a:gd name="connsiteX313-180001" fmla="*/ 195977 w 5936218"/>
                  <a:gd name="connsiteY313-180002" fmla="*/ 2129300 h 2711051"/>
                  <a:gd name="connsiteX314-180003" fmla="*/ 184968 w 5936218"/>
                  <a:gd name="connsiteY314-180004" fmla="*/ 2126155 h 2711051"/>
                  <a:gd name="connsiteX315-180005" fmla="*/ 184070 w 5936218"/>
                  <a:gd name="connsiteY315-180006" fmla="*/ 2129300 h 2711051"/>
                  <a:gd name="connsiteX316-180007" fmla="*/ 168163 w 5936218"/>
                  <a:gd name="connsiteY316-180008" fmla="*/ 2124765 h 2711051"/>
                  <a:gd name="connsiteX317-180009" fmla="*/ 156800 w 5936218"/>
                  <a:gd name="connsiteY317-180010" fmla="*/ 2086123 h 2711051"/>
                  <a:gd name="connsiteX318-180011" fmla="*/ 152255 w 5936218"/>
                  <a:gd name="connsiteY318-180012" fmla="*/ 2070216 h 2711051"/>
                  <a:gd name="connsiteX319-180013" fmla="*/ 156800 w 5936218"/>
                  <a:gd name="connsiteY319-180014" fmla="*/ 2065671 h 2711051"/>
                  <a:gd name="connsiteX320-180015" fmla="*/ 168707 w 5936218"/>
                  <a:gd name="connsiteY320-180016" fmla="*/ 2065671 h 2711051"/>
                  <a:gd name="connsiteX321-180017" fmla="*/ 188615 w 5936218"/>
                  <a:gd name="connsiteY321-180018" fmla="*/ 2065671 h 2711051"/>
                  <a:gd name="connsiteX322-180019" fmla="*/ 199977 w 5936218"/>
                  <a:gd name="connsiteY322-180020" fmla="*/ 2054309 h 2711051"/>
                  <a:gd name="connsiteX323-180021" fmla="*/ 188615 w 5936218"/>
                  <a:gd name="connsiteY323-180022" fmla="*/ 2031584 h 2711051"/>
                  <a:gd name="connsiteX324-180023" fmla="*/ 168163 w 5936218"/>
                  <a:gd name="connsiteY324-180024" fmla="*/ 2022495 h 2711051"/>
                  <a:gd name="connsiteX325-180025" fmla="*/ 168163 w 5936218"/>
                  <a:gd name="connsiteY325-180026" fmla="*/ 2015677 h 2711051"/>
                  <a:gd name="connsiteX326-180027" fmla="*/ 152255 w 5936218"/>
                  <a:gd name="connsiteY326-180028" fmla="*/ 1999770 h 2711051"/>
                  <a:gd name="connsiteX327-180029" fmla="*/ 129531 w 5936218"/>
                  <a:gd name="connsiteY327-180030" fmla="*/ 1963410 h 2711051"/>
                  <a:gd name="connsiteX328-180031" fmla="*/ 140893 w 5936218"/>
                  <a:gd name="connsiteY328-180032" fmla="*/ 1940686 h 2711051"/>
                  <a:gd name="connsiteX329-180033" fmla="*/ 136348 w 5936218"/>
                  <a:gd name="connsiteY329-180034" fmla="*/ 1913416 h 2711051"/>
                  <a:gd name="connsiteX330-180035" fmla="*/ 103789 w 5936218"/>
                  <a:gd name="connsiteY330-180036" fmla="*/ 1900009 h 2711051"/>
                  <a:gd name="connsiteX331-180037" fmla="*/ 93716 w 5936218"/>
                  <a:gd name="connsiteY331-180038" fmla="*/ 1904326 h 2711051"/>
                  <a:gd name="connsiteX332-180039" fmla="*/ 91868 w 5936218"/>
                  <a:gd name="connsiteY332-180040" fmla="*/ 1900015 h 2711051"/>
                  <a:gd name="connsiteX333-180041" fmla="*/ 81809 w 5936218"/>
                  <a:gd name="connsiteY333-180042" fmla="*/ 1904326 h 2711051"/>
                  <a:gd name="connsiteX334-180043" fmla="*/ 74992 w 5936218"/>
                  <a:gd name="connsiteY334-180044" fmla="*/ 1888419 h 2711051"/>
                  <a:gd name="connsiteX335-180045" fmla="*/ 34087 w 5936218"/>
                  <a:gd name="connsiteY335-180046" fmla="*/ 1877057 h 2711051"/>
                  <a:gd name="connsiteX336-180047" fmla="*/ 22725 w 5936218"/>
                  <a:gd name="connsiteY336-180048" fmla="*/ 1833880 h 2711051"/>
                  <a:gd name="connsiteX337-180049" fmla="*/ 22725 w 5936218"/>
                  <a:gd name="connsiteY337-180050" fmla="*/ 1802065 h 2711051"/>
                  <a:gd name="connsiteX338-180051" fmla="*/ 0 w 5936218"/>
                  <a:gd name="connsiteY338-180052" fmla="*/ 1786158 h 2711051"/>
                  <a:gd name="connsiteX339-180053" fmla="*/ 15907 w 5936218"/>
                  <a:gd name="connsiteY339-180054" fmla="*/ 1763434 h 2711051"/>
                  <a:gd name="connsiteX340-180055" fmla="*/ 6818 w 5936218"/>
                  <a:gd name="connsiteY340-180056" fmla="*/ 1699805 h 2711051"/>
                  <a:gd name="connsiteX341-180057" fmla="*/ 34087 w 5936218"/>
                  <a:gd name="connsiteY341-180058" fmla="*/ 1656628 h 2711051"/>
                  <a:gd name="connsiteX342-180059" fmla="*/ 27270 w 5936218"/>
                  <a:gd name="connsiteY342-180060" fmla="*/ 1645266 h 2711051"/>
                  <a:gd name="connsiteX343-180061" fmla="*/ 70447 w 5936218"/>
                  <a:gd name="connsiteY343-180062" fmla="*/ 1606634 h 2711051"/>
                  <a:gd name="connsiteX344-180063" fmla="*/ 27270 w 5936218"/>
                  <a:gd name="connsiteY344-180064" fmla="*/ 1570274 h 2711051"/>
                  <a:gd name="connsiteX345-180065" fmla="*/ 109078 w 5936218"/>
                  <a:gd name="connsiteY345-180066" fmla="*/ 1472558 h 2711051"/>
                  <a:gd name="connsiteX346-180067" fmla="*/ 145438 w 5936218"/>
                  <a:gd name="connsiteY346-180068" fmla="*/ 1429381 h 2711051"/>
                  <a:gd name="connsiteX347-180069" fmla="*/ 156800 w 5936218"/>
                  <a:gd name="connsiteY347-180070" fmla="*/ 1386205 h 2711051"/>
                  <a:gd name="connsiteX348-180071" fmla="*/ 102261 w 5936218"/>
                  <a:gd name="connsiteY348-180072" fmla="*/ 1333938 h 2711051"/>
                  <a:gd name="connsiteX349-180073" fmla="*/ 118168 w 5936218"/>
                  <a:gd name="connsiteY349-180074" fmla="*/ 1279399 h 2711051"/>
                  <a:gd name="connsiteX350-180075" fmla="*/ 86354 w 5936218"/>
                  <a:gd name="connsiteY350-180076" fmla="*/ 1215770 h 2711051"/>
                  <a:gd name="connsiteX351-180077" fmla="*/ 109078 w 5936218"/>
                  <a:gd name="connsiteY351-180078" fmla="*/ 1140778 h 2711051"/>
                  <a:gd name="connsiteX352-180079" fmla="*/ 70447 w 5936218"/>
                  <a:gd name="connsiteY352-180080" fmla="*/ 1038517 h 2711051"/>
                  <a:gd name="connsiteX353-180081" fmla="*/ 102261 w 5936218"/>
                  <a:gd name="connsiteY353-180082" fmla="*/ 968071 h 2711051"/>
                  <a:gd name="connsiteX354-180083" fmla="*/ 43177 w 5936218"/>
                  <a:gd name="connsiteY354-180084" fmla="*/ 902170 h 2711051"/>
                  <a:gd name="connsiteX355-180085" fmla="*/ 49994 w 5936218"/>
                  <a:gd name="connsiteY355-180086" fmla="*/ 827178 h 2711051"/>
                  <a:gd name="connsiteX356-180087" fmla="*/ 81809 w 5936218"/>
                  <a:gd name="connsiteY356-180088" fmla="*/ 822633 h 2711051"/>
                  <a:gd name="connsiteX357-180089" fmla="*/ 145438 w 5936218"/>
                  <a:gd name="connsiteY357-180090" fmla="*/ 779457 h 2711051"/>
                  <a:gd name="connsiteX358-180091" fmla="*/ 184070 w 5936218"/>
                  <a:gd name="connsiteY358-180092" fmla="*/ 740825 h 2711051"/>
                  <a:gd name="connsiteX359-180093" fmla="*/ 189699 w 5936218"/>
                  <a:gd name="connsiteY359-180094" fmla="*/ 747103 h 2711051"/>
                  <a:gd name="connsiteX360-180095" fmla="*/ 195977 w 5936218"/>
                  <a:gd name="connsiteY360-180096" fmla="*/ 740825 h 2711051"/>
                  <a:gd name="connsiteX361-180097" fmla="*/ 255061 w 5936218"/>
                  <a:gd name="connsiteY361-180098" fmla="*/ 806726 h 2711051"/>
                  <a:gd name="connsiteX362-180099" fmla="*/ 350504 w 5936218"/>
                  <a:gd name="connsiteY362-180100" fmla="*/ 827178 h 2711051"/>
                  <a:gd name="connsiteX363-180101" fmla="*/ 491397 w 5936218"/>
                  <a:gd name="connsiteY363-180102" fmla="*/ 940802 h 2711051"/>
                  <a:gd name="connsiteX364-180103" fmla="*/ 523211 w 5936218"/>
                  <a:gd name="connsiteY364-180104" fmla="*/ 988523 h 2711051"/>
                  <a:gd name="connsiteX365-180105" fmla="*/ 523211 w 5936218"/>
                  <a:gd name="connsiteY365-180106" fmla="*/ 1047607 h 2711051"/>
                  <a:gd name="connsiteX366-180107" fmla="*/ 486852 w 5936218"/>
                  <a:gd name="connsiteY366-180108" fmla="*/ 1102146 h 2711051"/>
                  <a:gd name="connsiteX367-180109" fmla="*/ 420951 w 5936218"/>
                  <a:gd name="connsiteY367-180110" fmla="*/ 1122599 h 2711051"/>
                  <a:gd name="connsiteX368-180111" fmla="*/ 415909 w 5936218"/>
                  <a:gd name="connsiteY368-180112" fmla="*/ 1120468 h 2711051"/>
                  <a:gd name="connsiteX369-180113" fmla="*/ 409044 w 5936218"/>
                  <a:gd name="connsiteY369-180114" fmla="*/ 1122599 h 2711051"/>
                  <a:gd name="connsiteX370-180115" fmla="*/ 252950 w 5936218"/>
                  <a:gd name="connsiteY370-180116" fmla="*/ 1056643 h 2711051"/>
                  <a:gd name="connsiteX371-180117" fmla="*/ 232336 w 5936218"/>
                  <a:gd name="connsiteY371-180118" fmla="*/ 1063515 h 2711051"/>
                  <a:gd name="connsiteX372-180119" fmla="*/ 291420 w 5936218"/>
                  <a:gd name="connsiteY372-180120" fmla="*/ 1133961 h 2711051"/>
                  <a:gd name="connsiteX373-180121" fmla="*/ 291420 w 5936218"/>
                  <a:gd name="connsiteY373-180122" fmla="*/ 1172593 h 2711051"/>
                  <a:gd name="connsiteX374-180123" fmla="*/ 298238 w 5936218"/>
                  <a:gd name="connsiteY374-180124" fmla="*/ 1258947 h 2711051"/>
                  <a:gd name="connsiteX375-180125" fmla="*/ 345959 w 5936218"/>
                  <a:gd name="connsiteY375-180126" fmla="*/ 1290761 h 2711051"/>
                  <a:gd name="connsiteX376-180127" fmla="*/ 362087 w 5936218"/>
                  <a:gd name="connsiteY376-180128" fmla="*/ 1300169 h 2711051"/>
                  <a:gd name="connsiteX377-180129" fmla="*/ 365867 w 5936218"/>
                  <a:gd name="connsiteY377-180130" fmla="*/ 1268036 h 2711051"/>
                  <a:gd name="connsiteX378-180131" fmla="*/ 345415 w 5936218"/>
                  <a:gd name="connsiteY378-180132" fmla="*/ 1231677 h 2711051"/>
                  <a:gd name="connsiteX379-180133" fmla="*/ 365867 w 5936218"/>
                  <a:gd name="connsiteY379-180134" fmla="*/ 1199862 h 2711051"/>
                  <a:gd name="connsiteX380-180135" fmla="*/ 374560 w 5936218"/>
                  <a:gd name="connsiteY380-180136" fmla="*/ 1204861 h 2711051"/>
                  <a:gd name="connsiteX381-180137" fmla="*/ 377774 w 5936218"/>
                  <a:gd name="connsiteY381-180138" fmla="*/ 1199862 h 2711051"/>
                  <a:gd name="connsiteX382-180139" fmla="*/ 461933 w 5936218"/>
                  <a:gd name="connsiteY382-180140" fmla="*/ 1248254 h 2711051"/>
                  <a:gd name="connsiteX383-180141" fmla="*/ 484035 w 5936218"/>
                  <a:gd name="connsiteY383-180142" fmla="*/ 1231677 h 2711051"/>
                  <a:gd name="connsiteX384-180143" fmla="*/ 463583 w 5936218"/>
                  <a:gd name="connsiteY384-180144" fmla="*/ 1165775 h 2711051"/>
                  <a:gd name="connsiteX385-180145" fmla="*/ 549936 w 5936218"/>
                  <a:gd name="connsiteY385-180146" fmla="*/ 1079422 h 2711051"/>
                  <a:gd name="connsiteX386-180147" fmla="*/ 559742 w 5936218"/>
                  <a:gd name="connsiteY386-180148" fmla="*/ 1081523 h 2711051"/>
                  <a:gd name="connsiteX387-180149" fmla="*/ 561843 w 5936218"/>
                  <a:gd name="connsiteY387-180150" fmla="*/ 1079422 h 2711051"/>
                  <a:gd name="connsiteX388-180151" fmla="*/ 593658 w 5936218"/>
                  <a:gd name="connsiteY388-180152" fmla="*/ 1086239 h 2711051"/>
                  <a:gd name="connsiteX389-180153" fmla="*/ 620945 w 5936218"/>
                  <a:gd name="connsiteY389-180154" fmla="*/ 1110116 h 2711051"/>
                  <a:gd name="connsiteX390-180155" fmla="*/ 640835 w 5936218"/>
                  <a:gd name="connsiteY390-180156" fmla="*/ 1054425 h 2711051"/>
                  <a:gd name="connsiteX391-180157" fmla="*/ 609020 w 5936218"/>
                  <a:gd name="connsiteY391-180158" fmla="*/ 999886 h 2711051"/>
                  <a:gd name="connsiteX392-180159" fmla="*/ 624928 w 5936218"/>
                  <a:gd name="connsiteY392-180160" fmla="*/ 940802 h 2711051"/>
                  <a:gd name="connsiteX393-180161" fmla="*/ 597658 w 5936218"/>
                  <a:gd name="connsiteY393-180162" fmla="*/ 881717 h 2711051"/>
                  <a:gd name="connsiteX394-180163" fmla="*/ 611562 w 5936218"/>
                  <a:gd name="connsiteY394-180164" fmla="*/ 886043 h 2711051"/>
                  <a:gd name="connsiteX395-180165" fmla="*/ 609565 w 5936218"/>
                  <a:gd name="connsiteY395-180166" fmla="*/ 881717 h 2711051"/>
                  <a:gd name="connsiteX396-180167" fmla="*/ 711826 w 5936218"/>
                  <a:gd name="connsiteY396-180168" fmla="*/ 913532 h 2711051"/>
                  <a:gd name="connsiteX397-180169" fmla="*/ 732278 w 5936218"/>
                  <a:gd name="connsiteY397-180170" fmla="*/ 968071 h 2711051"/>
                  <a:gd name="connsiteX398-180171" fmla="*/ 684556 w 5936218"/>
                  <a:gd name="connsiteY398-180172" fmla="*/ 979433 h 2711051"/>
                  <a:gd name="connsiteX399-180173" fmla="*/ 684556 w 5936218"/>
                  <a:gd name="connsiteY399-180174" fmla="*/ 1031700 h 2711051"/>
                  <a:gd name="connsiteX400-180175" fmla="*/ 713309 w 5936218"/>
                  <a:gd name="connsiteY400-180176" fmla="*/ 1060453 h 2711051"/>
                  <a:gd name="connsiteX401-180177" fmla="*/ 763548 w 5936218"/>
                  <a:gd name="connsiteY401-180178" fmla="*/ 1043062 h 2711051"/>
                  <a:gd name="connsiteX402-180179" fmla="*/ 770365 w 5936218"/>
                  <a:gd name="connsiteY402-180180" fmla="*/ 983978 h 2711051"/>
                  <a:gd name="connsiteX403-180181" fmla="*/ 845357 w 5936218"/>
                  <a:gd name="connsiteY403-180182" fmla="*/ 936257 h 2711051"/>
                  <a:gd name="connsiteX404-180183" fmla="*/ 972614 w 5936218"/>
                  <a:gd name="connsiteY404-180184" fmla="*/ 849903 h 2711051"/>
                  <a:gd name="connsiteX405-180185" fmla="*/ 982566 w 5936218"/>
                  <a:gd name="connsiteY405-180186" fmla="*/ 851230 h 2711051"/>
                  <a:gd name="connsiteX406-180187" fmla="*/ 984521 w 5936218"/>
                  <a:gd name="connsiteY406-180188" fmla="*/ 849903 h 2711051"/>
                  <a:gd name="connsiteX407-180189" fmla="*/ 1018608 w 5936218"/>
                  <a:gd name="connsiteY407-180190" fmla="*/ 854448 h 2711051"/>
                  <a:gd name="connsiteX408-180191" fmla="*/ 979977 w 5936218"/>
                  <a:gd name="connsiteY408-180192" fmla="*/ 918077 h 2711051"/>
                  <a:gd name="connsiteX409-180193" fmla="*/ 1012666 w 5936218"/>
                  <a:gd name="connsiteY409-180194" fmla="*/ 923238 h 2711051"/>
                  <a:gd name="connsiteX410-180195" fmla="*/ 1038516 w 5936218"/>
                  <a:gd name="connsiteY410-180196" fmla="*/ 893080 h 2711051"/>
                  <a:gd name="connsiteX411-180197" fmla="*/ 1050423 w 5936218"/>
                  <a:gd name="connsiteY411-180198" fmla="*/ 893080 h 2711051"/>
                  <a:gd name="connsiteX412-180199" fmla="*/ 1108962 w 5936218"/>
                  <a:gd name="connsiteY412-180200" fmla="*/ 893080 h 2711051"/>
                  <a:gd name="connsiteX413-180201" fmla="*/ 1161229 w 5936218"/>
                  <a:gd name="connsiteY413-180202" fmla="*/ 849903 h 2711051"/>
                  <a:gd name="connsiteX414-180203" fmla="*/ 1165711 w 5936218"/>
                  <a:gd name="connsiteY414-180204" fmla="*/ 856037 h 2711051"/>
                  <a:gd name="connsiteX415-180205" fmla="*/ 1173136 w 5936218"/>
                  <a:gd name="connsiteY415-180206" fmla="*/ 849903 h 2711051"/>
                  <a:gd name="connsiteX416-180207" fmla="*/ 1210035 w 5936218"/>
                  <a:gd name="connsiteY416-180208" fmla="*/ 900396 h 2711051"/>
                  <a:gd name="connsiteX417-180209" fmla="*/ 1247583 w 5936218"/>
                  <a:gd name="connsiteY417-180210" fmla="*/ 843086 h 2711051"/>
                  <a:gd name="connsiteX418-180211" fmla="*/ 1211223 w 5936218"/>
                  <a:gd name="connsiteY418-180212" fmla="*/ 784002 h 2711051"/>
                  <a:gd name="connsiteX419-180213" fmla="*/ 1227130 w 5936218"/>
                  <a:gd name="connsiteY419-180214" fmla="*/ 747642 h 2711051"/>
                  <a:gd name="connsiteX420-180215" fmla="*/ 1237665 w 5936218"/>
                  <a:gd name="connsiteY420-180216" fmla="*/ 750780 h 2711051"/>
                  <a:gd name="connsiteX421-180217" fmla="*/ 1239037 w 5936218"/>
                  <a:gd name="connsiteY421-180218" fmla="*/ 747642 h 2711051"/>
                  <a:gd name="connsiteX422-180219" fmla="*/ 1345843 w 5936218"/>
                  <a:gd name="connsiteY422-180220" fmla="*/ 779457 h 2711051"/>
                  <a:gd name="connsiteX423-180221" fmla="*/ 1400382 w 5936218"/>
                  <a:gd name="connsiteY423-180222" fmla="*/ 811271 h 2711051"/>
                  <a:gd name="connsiteX424-180223" fmla="*/ 1519756 w 5936218"/>
                  <a:gd name="connsiteY424-180224" fmla="*/ 917855 h 2711051"/>
                  <a:gd name="connsiteX425-180225" fmla="*/ 1543003 w 5936218"/>
                  <a:gd name="connsiteY425-180226" fmla="*/ 877173 h 2711051"/>
                  <a:gd name="connsiteX426-180227" fmla="*/ 1506643 w 5936218"/>
                  <a:gd name="connsiteY426-180228" fmla="*/ 822633 h 2711051"/>
                  <a:gd name="connsiteX427-180229" fmla="*/ 1506643 w 5936218"/>
                  <a:gd name="connsiteY427-180230" fmla="*/ 799909 h 2711051"/>
                  <a:gd name="connsiteX428-180231" fmla="*/ 1463467 w 5936218"/>
                  <a:gd name="connsiteY428-180232" fmla="*/ 790819 h 2711051"/>
                  <a:gd name="connsiteX429-180233" fmla="*/ 1472556 w 5936218"/>
                  <a:gd name="connsiteY429-180234" fmla="*/ 740825 h 2711051"/>
                  <a:gd name="connsiteX430-180235" fmla="*/ 1452104 w 5936218"/>
                  <a:gd name="connsiteY430-180236" fmla="*/ 654471 h 2711051"/>
                  <a:gd name="connsiteX431-180237" fmla="*/ 1452104 w 5936218"/>
                  <a:gd name="connsiteY431-180238" fmla="*/ 618112 h 2711051"/>
                  <a:gd name="connsiteX432-180239" fmla="*/ 1522551 w 5936218"/>
                  <a:gd name="connsiteY432-180240" fmla="*/ 515851 h 2711051"/>
                  <a:gd name="connsiteX433-180241" fmla="*/ 1543003 w 5936218"/>
                  <a:gd name="connsiteY433-180242" fmla="*/ 402228 h 2711051"/>
                  <a:gd name="connsiteX434-180243" fmla="*/ 1570272 w 5936218"/>
                  <a:gd name="connsiteY434-180244" fmla="*/ 381775 h 2711051"/>
                  <a:gd name="connsiteX435-180245" fmla="*/ 1578688 w 5936218"/>
                  <a:gd name="connsiteY435-180246" fmla="*/ 384394 h 2711051"/>
                  <a:gd name="connsiteX436-180247" fmla="*/ 1582179 w 5936218"/>
                  <a:gd name="connsiteY436-180248" fmla="*/ 381775 h 2711051"/>
                  <a:gd name="connsiteX437-180249" fmla="*/ 1684440 w 5936218"/>
                  <a:gd name="connsiteY437-180250" fmla="*/ 413590 h 2711051"/>
                  <a:gd name="connsiteX438-180251" fmla="*/ 1688985 w 5936218"/>
                  <a:gd name="connsiteY438-180252" fmla="*/ 484036 h 2711051"/>
                  <a:gd name="connsiteX439-180253" fmla="*/ 1652625 w 5936218"/>
                  <a:gd name="connsiteY439-180254" fmla="*/ 574935 h 2711051"/>
                  <a:gd name="connsiteX440-180255" fmla="*/ 1679895 w 5936218"/>
                  <a:gd name="connsiteY440-180256" fmla="*/ 613567 h 2711051"/>
                  <a:gd name="connsiteX441-180257" fmla="*/ 1688985 w 5936218"/>
                  <a:gd name="connsiteY441-180258" fmla="*/ 688558 h 2711051"/>
                  <a:gd name="connsiteX442-180259" fmla="*/ 1679895 w 5936218"/>
                  <a:gd name="connsiteY442-180260" fmla="*/ 833996 h 2711051"/>
                  <a:gd name="connsiteX443-180261" fmla="*/ 1636718 w 5936218"/>
                  <a:gd name="connsiteY443-180262" fmla="*/ 1097602 h 2711051"/>
                  <a:gd name="connsiteX444-180263" fmla="*/ 1662494 w 5936218"/>
                  <a:gd name="connsiteY444-180264" fmla="*/ 1104046 h 2711051"/>
                  <a:gd name="connsiteX0-180265" fmla="*/ 1662494 w 5936218"/>
                  <a:gd name="connsiteY0-180266" fmla="*/ 1104046 h 2711051"/>
                  <a:gd name="connsiteX1-180267" fmla="*/ 3211535 w 5936218"/>
                  <a:gd name="connsiteY1-180268" fmla="*/ 1 h 2711051"/>
                  <a:gd name="connsiteX2-180269" fmla="*/ 3200173 w 5936218"/>
                  <a:gd name="connsiteY2-180270" fmla="*/ 74993 h 2711051"/>
                  <a:gd name="connsiteX3-180271" fmla="*/ 3161541 w 5936218"/>
                  <a:gd name="connsiteY3-180272" fmla="*/ 118170 h 2711051"/>
                  <a:gd name="connsiteX4-180273" fmla="*/ 3066097 w 5936218"/>
                  <a:gd name="connsiteY4-180274" fmla="*/ 193161 h 2711051"/>
                  <a:gd name="connsiteX5-180275" fmla="*/ 3034283 w 5936218"/>
                  <a:gd name="connsiteY5-180276" fmla="*/ 236338 h 2711051"/>
                  <a:gd name="connsiteX6-180277" fmla="*/ 3082005 w 5936218"/>
                  <a:gd name="connsiteY6-180278" fmla="*/ 252245 h 2711051"/>
                  <a:gd name="connsiteX7-180279" fmla="*/ 3129459 w 5936218"/>
                  <a:gd name="connsiteY7-180280" fmla="*/ 279926 h 2711051"/>
                  <a:gd name="connsiteX8-180281" fmla="*/ 3156451 w 5936218"/>
                  <a:gd name="connsiteY8-180282" fmla="*/ 256790 h 2711051"/>
                  <a:gd name="connsiteX9-180283" fmla="*/ 3158460 w 5936218"/>
                  <a:gd name="connsiteY9-180284" fmla="*/ 265274 h 2711051"/>
                  <a:gd name="connsiteX10-180285" fmla="*/ 3168359 w 5936218"/>
                  <a:gd name="connsiteY10-180286" fmla="*/ 256790 h 2711051"/>
                  <a:gd name="connsiteX11-180287" fmla="*/ 3184984 w 5936218"/>
                  <a:gd name="connsiteY11-180288" fmla="*/ 326983 h 2711051"/>
                  <a:gd name="connsiteX12-180289" fmla="*/ 3192811 w 5936218"/>
                  <a:gd name="connsiteY12-180290" fmla="*/ 311329 h 2711051"/>
                  <a:gd name="connsiteX13-180291" fmla="*/ 3251895 w 5936218"/>
                  <a:gd name="connsiteY13-180292" fmla="*/ 290877 h 2711051"/>
                  <a:gd name="connsiteX14-180293" fmla="*/ 3259833 w 5936218"/>
                  <a:gd name="connsiteY14-180294" fmla="*/ 292251 h 2711051"/>
                  <a:gd name="connsiteX15-180295" fmla="*/ 3263802 w 5936218"/>
                  <a:gd name="connsiteY15-180296" fmla="*/ 290877 h 2711051"/>
                  <a:gd name="connsiteX16-180297" fmla="*/ 3381970 w 5936218"/>
                  <a:gd name="connsiteY16-180298" fmla="*/ 311329 h 2711051"/>
                  <a:gd name="connsiteX17-180299" fmla="*/ 3388787 w 5936218"/>
                  <a:gd name="connsiteY17-180300" fmla="*/ 370413 h 2711051"/>
                  <a:gd name="connsiteX18-180301" fmla="*/ 3531529 w 5936218"/>
                  <a:gd name="connsiteY18-180302" fmla="*/ 391404 h 2711051"/>
                  <a:gd name="connsiteX19-180303" fmla="*/ 3538225 w 5936218"/>
                  <a:gd name="connsiteY19-180304" fmla="*/ 295422 h 2711051"/>
                  <a:gd name="connsiteX20-180305" fmla="*/ 3549910 w 5936218"/>
                  <a:gd name="connsiteY20-180306" fmla="*/ 298609 h 2711051"/>
                  <a:gd name="connsiteX21-180307" fmla="*/ 3550132 w 5936218"/>
                  <a:gd name="connsiteY21-180308" fmla="*/ 295422 h 2711051"/>
                  <a:gd name="connsiteX22-180309" fmla="*/ 3625123 w 5936218"/>
                  <a:gd name="connsiteY22-180310" fmla="*/ 315874 h 2711051"/>
                  <a:gd name="connsiteX23-180311" fmla="*/ 3672301 w 5936218"/>
                  <a:gd name="connsiteY23-180312" fmla="*/ 315874 h 2711051"/>
                  <a:gd name="connsiteX24-180313" fmla="*/ 3684207 w 5936218"/>
                  <a:gd name="connsiteY24-180314" fmla="*/ 315874 h 2711051"/>
                  <a:gd name="connsiteX25-180315" fmla="*/ 3743291 w 5936218"/>
                  <a:gd name="connsiteY25-180316" fmla="*/ 381775 h 2711051"/>
                  <a:gd name="connsiteX26-180317" fmla="*/ 3759199 w 5936218"/>
                  <a:gd name="connsiteY26-180318" fmla="*/ 461312 h 2711051"/>
                  <a:gd name="connsiteX27-180319" fmla="*/ 3738747 w 5936218"/>
                  <a:gd name="connsiteY27-180320" fmla="*/ 511306 h 2711051"/>
                  <a:gd name="connsiteX28-180321" fmla="*/ 3786469 w 5936218"/>
                  <a:gd name="connsiteY28-180322" fmla="*/ 602204 h 2711051"/>
                  <a:gd name="connsiteX29-180323" fmla="*/ 3835603 w 5936218"/>
                  <a:gd name="connsiteY29-180324" fmla="*/ 638110 h 2711051"/>
                  <a:gd name="connsiteX30-180325" fmla="*/ 3865460 w 5936218"/>
                  <a:gd name="connsiteY30-180326" fmla="*/ 527213 h 2711051"/>
                  <a:gd name="connsiteX31-180327" fmla="*/ 3875077 w 5936218"/>
                  <a:gd name="connsiteY31-180328" fmla="*/ 535720 h 2711051"/>
                  <a:gd name="connsiteX32-180329" fmla="*/ 3877367 w 5936218"/>
                  <a:gd name="connsiteY32-180330" fmla="*/ 527213 h 2711051"/>
                  <a:gd name="connsiteX33-180331" fmla="*/ 3932151 w 5936218"/>
                  <a:gd name="connsiteY33-180332" fmla="*/ 575676 h 2711051"/>
                  <a:gd name="connsiteX34-180333" fmla="*/ 3988173 w 5936218"/>
                  <a:gd name="connsiteY34-180334" fmla="*/ 547665 h 2711051"/>
                  <a:gd name="connsiteX35-180335" fmla="*/ 3993852 w 5936218"/>
                  <a:gd name="connsiteY35-180336" fmla="*/ 550780 h 2711051"/>
                  <a:gd name="connsiteX36-180337" fmla="*/ 4000080 w 5936218"/>
                  <a:gd name="connsiteY36-180338" fmla="*/ 547665 h 2711051"/>
                  <a:gd name="connsiteX37-180339" fmla="*/ 4062426 w 5936218"/>
                  <a:gd name="connsiteY37-180340" fmla="*/ 581855 h 2711051"/>
                  <a:gd name="connsiteX38-180341" fmla="*/ 4085889 w 5936218"/>
                  <a:gd name="connsiteY38-180342" fmla="*/ 554483 h 2711051"/>
                  <a:gd name="connsiteX39-180343" fmla="*/ 4095563 w 5936218"/>
                  <a:gd name="connsiteY39-180344" fmla="*/ 557087 h 2711051"/>
                  <a:gd name="connsiteX40-180345" fmla="*/ 4097796 w 5936218"/>
                  <a:gd name="connsiteY40-180346" fmla="*/ 554483 h 2711051"/>
                  <a:gd name="connsiteX41-180347" fmla="*/ 4144150 w 5936218"/>
                  <a:gd name="connsiteY41-180348" fmla="*/ 566963 h 2711051"/>
                  <a:gd name="connsiteX42-180349" fmla="*/ 4117703 w 5936218"/>
                  <a:gd name="connsiteY42-180350" fmla="*/ 456767 h 2711051"/>
                  <a:gd name="connsiteX43-180351" fmla="*/ 4165425 w 5936218"/>
                  <a:gd name="connsiteY43-180352" fmla="*/ 402228 h 2711051"/>
                  <a:gd name="connsiteX44-180353" fmla="*/ 4175231 w 5936218"/>
                  <a:gd name="connsiteY44-180354" fmla="*/ 404629 h 2711051"/>
                  <a:gd name="connsiteX45-180355" fmla="*/ 4177332 w 5936218"/>
                  <a:gd name="connsiteY45-180356" fmla="*/ 402228 h 2711051"/>
                  <a:gd name="connsiteX46-180357" fmla="*/ 4511384 w 5936218"/>
                  <a:gd name="connsiteY46-180358" fmla="*/ 484036 h 2711051"/>
                  <a:gd name="connsiteX47-180359" fmla="*/ 4543199 w 5936218"/>
                  <a:gd name="connsiteY47-180360" fmla="*/ 554483 h 2711051"/>
                  <a:gd name="connsiteX48-180361" fmla="*/ 4639242 w 5936218"/>
                  <a:gd name="connsiteY48-180362" fmla="*/ 637125 h 2711051"/>
                  <a:gd name="connsiteX49-180363" fmla="*/ 4774445 w 5936218"/>
                  <a:gd name="connsiteY49-180364" fmla="*/ 618112 h 2711051"/>
                  <a:gd name="connsiteX50-180365" fmla="*/ 4778496 w 5936218"/>
                  <a:gd name="connsiteY50-180366" fmla="*/ 619216 h 2711051"/>
                  <a:gd name="connsiteX51-180367" fmla="*/ 4786352 w 5936218"/>
                  <a:gd name="connsiteY51-180368" fmla="*/ 618112 h 2711051"/>
                  <a:gd name="connsiteX52-180369" fmla="*/ 4861343 w 5936218"/>
                  <a:gd name="connsiteY52-180370" fmla="*/ 638564 h 2711051"/>
                  <a:gd name="connsiteX53-180371" fmla="*/ 4893158 w 5936218"/>
                  <a:gd name="connsiteY53-180372" fmla="*/ 681741 h 2711051"/>
                  <a:gd name="connsiteX54-180373" fmla="*/ 4888613 w 5936218"/>
                  <a:gd name="connsiteY54-180374" fmla="*/ 763549 h 2711051"/>
                  <a:gd name="connsiteX55-180375" fmla="*/ 4927677 w 5936218"/>
                  <a:gd name="connsiteY55-180376" fmla="*/ 788221 h 2711051"/>
                  <a:gd name="connsiteX56-180377" fmla="*/ 4967605 w 5936218"/>
                  <a:gd name="connsiteY56-180378" fmla="*/ 774912 h 2711051"/>
                  <a:gd name="connsiteX57-180379" fmla="*/ 5038051 w 5936218"/>
                  <a:gd name="connsiteY57-180380" fmla="*/ 768094 h 2711051"/>
                  <a:gd name="connsiteX58-180381" fmla="*/ 5040730 w 5936218"/>
                  <a:gd name="connsiteY58-180382" fmla="*/ 768987 h 2711051"/>
                  <a:gd name="connsiteX59-180383" fmla="*/ 5049958 w 5936218"/>
                  <a:gd name="connsiteY59-180384" fmla="*/ 768094 h 2711051"/>
                  <a:gd name="connsiteX60-180385" fmla="*/ 5114249 w 5936218"/>
                  <a:gd name="connsiteY60-180386" fmla="*/ 789525 h 2711051"/>
                  <a:gd name="connsiteX61-180387" fmla="*/ 5176671 w 5936218"/>
                  <a:gd name="connsiteY61-180388" fmla="*/ 779457 h 2711051"/>
                  <a:gd name="connsiteX62-180389" fmla="*/ 5177801 w 5936218"/>
                  <a:gd name="connsiteY62-180390" fmla="*/ 781195 h 2711051"/>
                  <a:gd name="connsiteX63-180391" fmla="*/ 5188578 w 5936218"/>
                  <a:gd name="connsiteY63-180392" fmla="*/ 779457 h 2711051"/>
                  <a:gd name="connsiteX64-180393" fmla="*/ 5243719 w 5936218"/>
                  <a:gd name="connsiteY64-180394" fmla="*/ 864288 h 2711051"/>
                  <a:gd name="connsiteX65-180395" fmla="*/ 5283477 w 5936218"/>
                  <a:gd name="connsiteY65-180396" fmla="*/ 833996 h 2711051"/>
                  <a:gd name="connsiteX66-180397" fmla="*/ 5258480 w 5936218"/>
                  <a:gd name="connsiteY66-180398" fmla="*/ 768094 h 2711051"/>
                  <a:gd name="connsiteX67-180399" fmla="*/ 5267570 w 5936218"/>
                  <a:gd name="connsiteY67-180400" fmla="*/ 720373 h 2711051"/>
                  <a:gd name="connsiteX68-180401" fmla="*/ 5278896 w 5936218"/>
                  <a:gd name="connsiteY68-180402" fmla="*/ 723422 h 2711051"/>
                  <a:gd name="connsiteX69-180403" fmla="*/ 5279477 w 5936218"/>
                  <a:gd name="connsiteY69-180404" fmla="*/ 720373 h 2711051"/>
                  <a:gd name="connsiteX70-180405" fmla="*/ 5395510 w 5936218"/>
                  <a:gd name="connsiteY70-180406" fmla="*/ 751612 h 2711051"/>
                  <a:gd name="connsiteX71-180407" fmla="*/ 5463001 w 5936218"/>
                  <a:gd name="connsiteY71-180408" fmla="*/ 747642 h 2711051"/>
                  <a:gd name="connsiteX72-180409" fmla="*/ 5464386 w 5936218"/>
                  <a:gd name="connsiteY72-180410" fmla="*/ 748261 h 2711051"/>
                  <a:gd name="connsiteX73-180411" fmla="*/ 5474909 w 5936218"/>
                  <a:gd name="connsiteY73-180412" fmla="*/ 747642 h 2711051"/>
                  <a:gd name="connsiteX74-180413" fmla="*/ 5581715 w 5936218"/>
                  <a:gd name="connsiteY74-180414" fmla="*/ 795364 h 2711051"/>
                  <a:gd name="connsiteX75-180415" fmla="*/ 5633981 w 5936218"/>
                  <a:gd name="connsiteY75-180416" fmla="*/ 838541 h 2711051"/>
                  <a:gd name="connsiteX76-180417" fmla="*/ 5720335 w 5936218"/>
                  <a:gd name="connsiteY76-180418" fmla="*/ 918077 h 2711051"/>
                  <a:gd name="connsiteX77-180419" fmla="*/ 5822595 w 5936218"/>
                  <a:gd name="connsiteY77-180420" fmla="*/ 1015793 h 2711051"/>
                  <a:gd name="connsiteX78-180421" fmla="*/ 5818051 w 5936218"/>
                  <a:gd name="connsiteY78-180422" fmla="*/ 1070332 h 2711051"/>
                  <a:gd name="connsiteX79-180423" fmla="*/ 5825679 w 5936218"/>
                  <a:gd name="connsiteY79-180424" fmla="*/ 1077960 h 2711051"/>
                  <a:gd name="connsiteX80-180425" fmla="*/ 5822051 w 5936218"/>
                  <a:gd name="connsiteY80-180426" fmla="*/ 1027155 h 2711051"/>
                  <a:gd name="connsiteX81-180427" fmla="*/ 5834092 w 5936218"/>
                  <a:gd name="connsiteY81-180428" fmla="*/ 1029028 h 2711051"/>
                  <a:gd name="connsiteX82-180429" fmla="*/ 5833958 w 5936218"/>
                  <a:gd name="connsiteY82-180430" fmla="*/ 1027155 h 2711051"/>
                  <a:gd name="connsiteX83-180431" fmla="*/ 5936219 w 5936218"/>
                  <a:gd name="connsiteY83-180432" fmla="*/ 1043062 h 2711051"/>
                  <a:gd name="connsiteX84-180433" fmla="*/ 5908949 w 5936218"/>
                  <a:gd name="connsiteY84-180434" fmla="*/ 1258947 h 2711051"/>
                  <a:gd name="connsiteX85-180435" fmla="*/ 5893042 w 5936218"/>
                  <a:gd name="connsiteY85-180436" fmla="*/ 1274854 h 2711051"/>
                  <a:gd name="connsiteX86-180437" fmla="*/ 5861227 w 5936218"/>
                  <a:gd name="connsiteY86-180438" fmla="*/ 1274854 h 2711051"/>
                  <a:gd name="connsiteX87-180439" fmla="*/ 5817506 w 5936218"/>
                  <a:gd name="connsiteY87-180440" fmla="*/ 1240767 h 2711051"/>
                  <a:gd name="connsiteX88-180441" fmla="*/ 5767511 w 5936218"/>
                  <a:gd name="connsiteY88-180442" fmla="*/ 1215770 h 2711051"/>
                  <a:gd name="connsiteX89-180443" fmla="*/ 5729132 w 5936218"/>
                  <a:gd name="connsiteY89-180444" fmla="*/ 1167751 h 2711051"/>
                  <a:gd name="connsiteX90-180445" fmla="*/ 5695337 w 5936218"/>
                  <a:gd name="connsiteY90-180446" fmla="*/ 1177138 h 2711051"/>
                  <a:gd name="connsiteX91-180447" fmla="*/ 5693366 w 5936218"/>
                  <a:gd name="connsiteY91-180448" fmla="*/ 1174378 h 2711051"/>
                  <a:gd name="connsiteX92-180449" fmla="*/ 5640799 w 5936218"/>
                  <a:gd name="connsiteY92-180450" fmla="*/ 1133961 h 2711051"/>
                  <a:gd name="connsiteX93-180451" fmla="*/ 5656705 w 5936218"/>
                  <a:gd name="connsiteY93-180452" fmla="*/ 1177138 h 2711051"/>
                  <a:gd name="connsiteX94-180453" fmla="*/ 5586259 w 5936218"/>
                  <a:gd name="connsiteY94-180454" fmla="*/ 1252129 h 2711051"/>
                  <a:gd name="connsiteX95-180455" fmla="*/ 5575676 w 5936218"/>
                  <a:gd name="connsiteY95-180456" fmla="*/ 1251121 h 2711051"/>
                  <a:gd name="connsiteX96-180457" fmla="*/ 5539436 w 5936218"/>
                  <a:gd name="connsiteY96-180458" fmla="*/ 1248804 h 2711051"/>
                  <a:gd name="connsiteX97-180459" fmla="*/ 5593077 w 5936218"/>
                  <a:gd name="connsiteY97-180460" fmla="*/ 1354390 h 2711051"/>
                  <a:gd name="connsiteX98-180461" fmla="*/ 5613529 w 5936218"/>
                  <a:gd name="connsiteY98-180462" fmla="*/ 1413474 h 2711051"/>
                  <a:gd name="connsiteX99-180463" fmla="*/ 5608984 w 5936218"/>
                  <a:gd name="connsiteY99-180464" fmla="*/ 1436199 h 2711051"/>
                  <a:gd name="connsiteX100-180465" fmla="*/ 5597799 w 5936218"/>
                  <a:gd name="connsiteY100-180466" fmla="*/ 1432590 h 2711051"/>
                  <a:gd name="connsiteX101-180467" fmla="*/ 5534271 w 5936218"/>
                  <a:gd name="connsiteY101-180468" fmla="*/ 1415939 h 2711051"/>
                  <a:gd name="connsiteX102-180469" fmla="*/ 5436277 w 5936218"/>
                  <a:gd name="connsiteY102-180470" fmla="*/ 1472558 h 2711051"/>
                  <a:gd name="connsiteX103-180471" fmla="*/ 5397645 w 5936218"/>
                  <a:gd name="connsiteY103-180472" fmla="*/ 1483921 h 2711051"/>
                  <a:gd name="connsiteX104-180473" fmla="*/ 5345378 w 5936218"/>
                  <a:gd name="connsiteY104-180474" fmla="*/ 1538460 h 2711051"/>
                  <a:gd name="connsiteX105-180475" fmla="*/ 5290839 w 5936218"/>
                  <a:gd name="connsiteY105-180476" fmla="*/ 1586181 h 2711051"/>
                  <a:gd name="connsiteX106-180477" fmla="*/ 5274932 w 5936218"/>
                  <a:gd name="connsiteY106-180478" fmla="*/ 1617996 h 2711051"/>
                  <a:gd name="connsiteX107-180479" fmla="*/ 5267238 w 5936218"/>
                  <a:gd name="connsiteY107-180480" fmla="*/ 1609569 h 2711051"/>
                  <a:gd name="connsiteX108-180481" fmla="*/ 5263025 w 5936218"/>
                  <a:gd name="connsiteY108-180482" fmla="*/ 1617996 h 2711051"/>
                  <a:gd name="connsiteX109-180483" fmla="*/ 5219538 w 5936218"/>
                  <a:gd name="connsiteY109-180484" fmla="*/ 1570368 h 2711051"/>
                  <a:gd name="connsiteX110-180485" fmla="*/ 5129494 w 5936218"/>
                  <a:gd name="connsiteY110-180486" fmla="*/ 1624813 h 2711051"/>
                  <a:gd name="connsiteX111-180487" fmla="*/ 5126389 w 5936218"/>
                  <a:gd name="connsiteY111-180488" fmla="*/ 1619491 h 2711051"/>
                  <a:gd name="connsiteX112-180489" fmla="*/ 5117587 w 5936218"/>
                  <a:gd name="connsiteY112-180490" fmla="*/ 1624813 h 2711051"/>
                  <a:gd name="connsiteX113-180491" fmla="*/ 5105544 w 5936218"/>
                  <a:gd name="connsiteY113-180492" fmla="*/ 1604167 h 2711051"/>
                  <a:gd name="connsiteX114-180493" fmla="*/ 5074955 w 5936218"/>
                  <a:gd name="connsiteY114-180494" fmla="*/ 1629358 h 2711051"/>
                  <a:gd name="connsiteX115-180495" fmla="*/ 5065718 w 5936218"/>
                  <a:gd name="connsiteY115-180496" fmla="*/ 1627159 h 2711051"/>
                  <a:gd name="connsiteX116-180497" fmla="*/ 5063048 w 5936218"/>
                  <a:gd name="connsiteY116-180498" fmla="*/ 1629358 h 2711051"/>
                  <a:gd name="connsiteX117-180499" fmla="*/ 5026594 w 5936218"/>
                  <a:gd name="connsiteY117-180500" fmla="*/ 1620679 h 2711051"/>
                  <a:gd name="connsiteX118-180501" fmla="*/ 5015871 w 5936218"/>
                  <a:gd name="connsiteY118-180502" fmla="*/ 1665718 h 2711051"/>
                  <a:gd name="connsiteX119-180503" fmla="*/ 4974967 w 5936218"/>
                  <a:gd name="connsiteY119-180504" fmla="*/ 1731619 h 2711051"/>
                  <a:gd name="connsiteX120-180505" fmla="*/ 4974967 w 5936218"/>
                  <a:gd name="connsiteY120-180506" fmla="*/ 1763434 h 2711051"/>
                  <a:gd name="connsiteX121-180507" fmla="*/ 5011326 w 5936218"/>
                  <a:gd name="connsiteY121-180508" fmla="*/ 1877057 h 2711051"/>
                  <a:gd name="connsiteX122-180509" fmla="*/ 4999419 w 5936218"/>
                  <a:gd name="connsiteY122-180510" fmla="*/ 1877057 h 2711051"/>
                  <a:gd name="connsiteX123-180511" fmla="*/ 4974967 w 5936218"/>
                  <a:gd name="connsiteY123-180512" fmla="*/ 1877057 h 2711051"/>
                  <a:gd name="connsiteX124-180513" fmla="*/ 4963605 w 5936218"/>
                  <a:gd name="connsiteY124-180514" fmla="*/ 1929323 h 2711051"/>
                  <a:gd name="connsiteX125-180515" fmla="*/ 4974967 w 5936218"/>
                  <a:gd name="connsiteY125-180516" fmla="*/ 1956593 h 2711051"/>
                  <a:gd name="connsiteX126-180517" fmla="*/ 4909065 w 5936218"/>
                  <a:gd name="connsiteY126-180518" fmla="*/ 1990680 h 2711051"/>
                  <a:gd name="connsiteX127-180519" fmla="*/ 4897703 w 5936218"/>
                  <a:gd name="connsiteY127-180520" fmla="*/ 2058854 h 2711051"/>
                  <a:gd name="connsiteX128-180521" fmla="*/ 4845437 w 5936218"/>
                  <a:gd name="connsiteY128-180522" fmla="*/ 2074761 h 2711051"/>
                  <a:gd name="connsiteX129-180523" fmla="*/ 4834074 w 5936218"/>
                  <a:gd name="connsiteY129-180524" fmla="*/ 2133845 h 2711051"/>
                  <a:gd name="connsiteX130-180525" fmla="*/ 4779535 w 5936218"/>
                  <a:gd name="connsiteY130-180526" fmla="*/ 2192929 h 2711051"/>
                  <a:gd name="connsiteX131-180527" fmla="*/ 4777225 w 5936218"/>
                  <a:gd name="connsiteY131-180528" fmla="*/ 2182533 h 2711051"/>
                  <a:gd name="connsiteX132-180529" fmla="*/ 4767628 w 5936218"/>
                  <a:gd name="connsiteY132-180530" fmla="*/ 2192929 h 2711051"/>
                  <a:gd name="connsiteX133-180531" fmla="*/ 4758538 w 5936218"/>
                  <a:gd name="connsiteY133-180532" fmla="*/ 2152025 h 2711051"/>
                  <a:gd name="connsiteX134-180533" fmla="*/ 4742631 w 5936218"/>
                  <a:gd name="connsiteY134-180534" fmla="*/ 2065671 h 2711051"/>
                  <a:gd name="connsiteX135-180535" fmla="*/ 4715361 w 5936218"/>
                  <a:gd name="connsiteY135-180536" fmla="*/ 1924779 h 2711051"/>
                  <a:gd name="connsiteX136-180537" fmla="*/ 4735813 w 5936218"/>
                  <a:gd name="connsiteY136-180538" fmla="*/ 1833880 h 2711051"/>
                  <a:gd name="connsiteX137-180539" fmla="*/ 4767628 w 5936218"/>
                  <a:gd name="connsiteY137-180540" fmla="*/ 1790703 h 2711051"/>
                  <a:gd name="connsiteX138-180541" fmla="*/ 4767628 w 5936218"/>
                  <a:gd name="connsiteY138-180542" fmla="*/ 1763434 h 2711051"/>
                  <a:gd name="connsiteX139-180543" fmla="*/ 4826712 w 5936218"/>
                  <a:gd name="connsiteY139-180544" fmla="*/ 1747526 h 2711051"/>
                  <a:gd name="connsiteX140-180545" fmla="*/ 4892613 w 5936218"/>
                  <a:gd name="connsiteY140-180546" fmla="*/ 1656628 h 2711051"/>
                  <a:gd name="connsiteX141-180547" fmla="*/ 4956243 w 5936218"/>
                  <a:gd name="connsiteY141-180548" fmla="*/ 1581637 h 2711051"/>
                  <a:gd name="connsiteX142-180549" fmla="*/ 5022143 w 5936218"/>
                  <a:gd name="connsiteY142-180550" fmla="*/ 1522552 h 2711051"/>
                  <a:gd name="connsiteX143-180551" fmla="*/ 5046694 w 5936218"/>
                  <a:gd name="connsiteY143-180552" fmla="*/ 1415425 h 2711051"/>
                  <a:gd name="connsiteX144-180553" fmla="*/ 5015871 w 5936218"/>
                  <a:gd name="connsiteY144-180554" fmla="*/ 1420292 h 2711051"/>
                  <a:gd name="connsiteX145-180555" fmla="*/ 4995419 w 5936218"/>
                  <a:gd name="connsiteY145-180556" fmla="*/ 1483921 h 2711051"/>
                  <a:gd name="connsiteX146-180557" fmla="*/ 4904521 w 5936218"/>
                  <a:gd name="connsiteY146-180558" fmla="*/ 1570274 h 2711051"/>
                  <a:gd name="connsiteX147-180559" fmla="*/ 4901708 w 5936218"/>
                  <a:gd name="connsiteY147-180560" fmla="*/ 1561634 h 2711051"/>
                  <a:gd name="connsiteX148-180561" fmla="*/ 4892613 w 5936218"/>
                  <a:gd name="connsiteY148-180562" fmla="*/ 1570274 h 2711051"/>
                  <a:gd name="connsiteX149-180563" fmla="*/ 4861835 w 5936218"/>
                  <a:gd name="connsiteY149-180564" fmla="*/ 1475740 h 2711051"/>
                  <a:gd name="connsiteX150-180565" fmla="*/ 4779535 w 5936218"/>
                  <a:gd name="connsiteY150-180566" fmla="*/ 1499828 h 2711051"/>
                  <a:gd name="connsiteX151-180567" fmla="*/ 4684091 w 5936218"/>
                  <a:gd name="connsiteY151-180568" fmla="*/ 1624813 h 2711051"/>
                  <a:gd name="connsiteX152-180569" fmla="*/ 4715906 w 5936218"/>
                  <a:gd name="connsiteY152-180570" fmla="*/ 1672535 h 2711051"/>
                  <a:gd name="connsiteX153-180571" fmla="*/ 4636369 w 5936218"/>
                  <a:gd name="connsiteY153-180572" fmla="*/ 1688442 h 2711051"/>
                  <a:gd name="connsiteX154-180573" fmla="*/ 4577285 w 5936218"/>
                  <a:gd name="connsiteY154-180574" fmla="*/ 1692987 h 2711051"/>
                  <a:gd name="connsiteX155-180575" fmla="*/ 4577373 w 5936218"/>
                  <a:gd name="connsiteY155-180576" fmla="*/ 1692065 h 2711051"/>
                  <a:gd name="connsiteX156-180577" fmla="*/ 4565379 w 5936218"/>
                  <a:gd name="connsiteY156-180578" fmla="*/ 1692987 h 2711051"/>
                  <a:gd name="connsiteX157-180579" fmla="*/ 4569923 w 5936218"/>
                  <a:gd name="connsiteY157-180580" fmla="*/ 1645266 h 2711051"/>
                  <a:gd name="connsiteX158-180581" fmla="*/ 4520081 w 5936218"/>
                  <a:gd name="connsiteY158-180582" fmla="*/ 1635680 h 2711051"/>
                  <a:gd name="connsiteX159-180583" fmla="*/ 4475025 w 5936218"/>
                  <a:gd name="connsiteY159-180584" fmla="*/ 1665718 h 2711051"/>
                  <a:gd name="connsiteX160-180585" fmla="*/ 4464394 w 5936218"/>
                  <a:gd name="connsiteY160-180586" fmla="*/ 1664867 h 2711051"/>
                  <a:gd name="connsiteX161-180587" fmla="*/ 4463118 w 5936218"/>
                  <a:gd name="connsiteY161-180588" fmla="*/ 1665718 h 2711051"/>
                  <a:gd name="connsiteX162-180589" fmla="*/ 4357637 w 5936218"/>
                  <a:gd name="connsiteY162-180590" fmla="*/ 1657279 h 2711051"/>
                  <a:gd name="connsiteX163-180591" fmla="*/ 4243233 w 5936218"/>
                  <a:gd name="connsiteY163-180592" fmla="*/ 1677080 h 2711051"/>
                  <a:gd name="connsiteX164-180593" fmla="*/ 4125065 w 5936218"/>
                  <a:gd name="connsiteY164-180594" fmla="*/ 1811155 h 2711051"/>
                  <a:gd name="connsiteX165-180595" fmla="*/ 4106341 w 5936218"/>
                  <a:gd name="connsiteY165-180596" fmla="*/ 1995225 h 2711051"/>
                  <a:gd name="connsiteX166-180597" fmla="*/ 3829645 w 5936218"/>
                  <a:gd name="connsiteY166-180598" fmla="*/ 2640605 h 2711051"/>
                  <a:gd name="connsiteX167-180599" fmla="*/ 3822828 w 5936218"/>
                  <a:gd name="connsiteY167-180600" fmla="*/ 2661057 h 2711051"/>
                  <a:gd name="connsiteX168-180601" fmla="*/ 3818283 w 5936218"/>
                  <a:gd name="connsiteY168-180602" fmla="*/ 2651967 h 2711051"/>
                  <a:gd name="connsiteX169-180603" fmla="*/ 3849553 w 5936218"/>
                  <a:gd name="connsiteY169-180604" fmla="*/ 2499712 h 2711051"/>
                  <a:gd name="connsiteX170-180605" fmla="*/ 3858814 w 5936218"/>
                  <a:gd name="connsiteY170-180606" fmla="*/ 2501917 h 2711051"/>
                  <a:gd name="connsiteX171-180607" fmla="*/ 3861460 w 5936218"/>
                  <a:gd name="connsiteY171-180608" fmla="*/ 2499712 h 2711051"/>
                  <a:gd name="connsiteX172-180609" fmla="*/ 3898487 w 5936218"/>
                  <a:gd name="connsiteY172-180610" fmla="*/ 2508528 h 2711051"/>
                  <a:gd name="connsiteX173-180611" fmla="*/ 3919999 w 5936218"/>
                  <a:gd name="connsiteY173-180612" fmla="*/ 2463353 h 2711051"/>
                  <a:gd name="connsiteX174-180613" fmla="*/ 3935906 w 5936218"/>
                  <a:gd name="connsiteY174-180614" fmla="*/ 2404268 h 2711051"/>
                  <a:gd name="connsiteX175-180615" fmla="*/ 3947269 w 5936218"/>
                  <a:gd name="connsiteY175-180616" fmla="*/ 2381544 h 2711051"/>
                  <a:gd name="connsiteX176-180617" fmla="*/ 3966292 w 5936218"/>
                  <a:gd name="connsiteY176-180618" fmla="*/ 2337156 h 2711051"/>
                  <a:gd name="connsiteX177-180619" fmla="*/ 3915999 w 5936218"/>
                  <a:gd name="connsiteY177-180620" fmla="*/ 2349729 h 2711051"/>
                  <a:gd name="connsiteX178-180621" fmla="*/ 3888729 w 5936218"/>
                  <a:gd name="connsiteY178-180622" fmla="*/ 2372454 h 2711051"/>
                  <a:gd name="connsiteX179-180623" fmla="*/ 3876822 w 5936218"/>
                  <a:gd name="connsiteY179-180624" fmla="*/ 2372454 h 2711051"/>
                  <a:gd name="connsiteX180-180625" fmla="*/ 3829645 w 5936218"/>
                  <a:gd name="connsiteY180-180626" fmla="*/ 2372454 h 2711051"/>
                  <a:gd name="connsiteX181-180627" fmla="*/ 3817738 w 5936218"/>
                  <a:gd name="connsiteY181-180628" fmla="*/ 2372454 h 2711051"/>
                  <a:gd name="connsiteX182-180629" fmla="*/ 3801831 w 5936218"/>
                  <a:gd name="connsiteY182-180630" fmla="*/ 2317915 h 2711051"/>
                  <a:gd name="connsiteX183-180631" fmla="*/ 3758654 w 5936218"/>
                  <a:gd name="connsiteY183-180632" fmla="*/ 2279283 h 2711051"/>
                  <a:gd name="connsiteX184-180633" fmla="*/ 3692753 w 5936218"/>
                  <a:gd name="connsiteY184-180634" fmla="*/ 2263376 h 2711051"/>
                  <a:gd name="connsiteX185-180635" fmla="*/ 3683663 w 5936218"/>
                  <a:gd name="connsiteY185-180636" fmla="*/ 2204292 h 2711051"/>
                  <a:gd name="connsiteX186-180637" fmla="*/ 3672301 w 5936218"/>
                  <a:gd name="connsiteY186-180638" fmla="*/ 2172477 h 2711051"/>
                  <a:gd name="connsiteX187-180639" fmla="*/ 3656393 w 5936218"/>
                  <a:gd name="connsiteY187-180640" fmla="*/ 2145208 h 2711051"/>
                  <a:gd name="connsiteX188-180641" fmla="*/ 3633669 w 5936218"/>
                  <a:gd name="connsiteY188-180642" fmla="*/ 2086123 h 2711051"/>
                  <a:gd name="connsiteX189-180643" fmla="*/ 3601854 w 5936218"/>
                  <a:gd name="connsiteY189-180644" fmla="*/ 2065671 h 2711051"/>
                  <a:gd name="connsiteX190-180645" fmla="*/ 3545995 w 5936218"/>
                  <a:gd name="connsiteY190-180646" fmla="*/ 2044187 h 2711051"/>
                  <a:gd name="connsiteX191-180647" fmla="*/ 3506955 w 5936218"/>
                  <a:gd name="connsiteY191-180648" fmla="*/ 2049764 h 2711051"/>
                  <a:gd name="connsiteX192-180649" fmla="*/ 3463779 w 5936218"/>
                  <a:gd name="connsiteY192-180650" fmla="*/ 2058854 h 2711051"/>
                  <a:gd name="connsiteX193-180651" fmla="*/ 3431964 w 5936218"/>
                  <a:gd name="connsiteY193-180652" fmla="*/ 2086123 h 2711051"/>
                  <a:gd name="connsiteX194-180653" fmla="*/ 3452416 w 5936218"/>
                  <a:gd name="connsiteY194-180654" fmla="*/ 2102031 h 2711051"/>
                  <a:gd name="connsiteX195-180655" fmla="*/ 3452416 w 5936218"/>
                  <a:gd name="connsiteY195-180656" fmla="*/ 2133845 h 2711051"/>
                  <a:gd name="connsiteX196-180657" fmla="*/ 1811153 w 5936218"/>
                  <a:gd name="connsiteY196-180658" fmla="*/ 1999770 h 2711051"/>
                  <a:gd name="connsiteX197-180659" fmla="*/ 1748069 w 5936218"/>
                  <a:gd name="connsiteY197-180660" fmla="*/ 2038402 h 2711051"/>
                  <a:gd name="connsiteX198-180661" fmla="*/ 1711709 w 5936218"/>
                  <a:gd name="connsiteY198-180662" fmla="*/ 2042947 h 2711051"/>
                  <a:gd name="connsiteX199-180663" fmla="*/ 1711926 w 5936218"/>
                  <a:gd name="connsiteY199-180664" fmla="*/ 2041431 h 2711051"/>
                  <a:gd name="connsiteX200-180665" fmla="*/ 1699803 w 5936218"/>
                  <a:gd name="connsiteY200-180666" fmla="*/ 2042947 h 2711051"/>
                  <a:gd name="connsiteX201-180667" fmla="*/ 1704347 w 5936218"/>
                  <a:gd name="connsiteY201-180668" fmla="*/ 2011132 h 2711051"/>
                  <a:gd name="connsiteX202-180669" fmla="*/ 1662460 w 5936218"/>
                  <a:gd name="connsiteY202-180670" fmla="*/ 1993181 h 2711051"/>
                  <a:gd name="connsiteX203-180671" fmla="*/ 1629901 w 5936218"/>
                  <a:gd name="connsiteY203-180672" fmla="*/ 2006587 h 2711051"/>
                  <a:gd name="connsiteX204-180673" fmla="*/ 1629300 w 5936218"/>
                  <a:gd name="connsiteY204-180674" fmla="*/ 2001932 h 2711051"/>
                  <a:gd name="connsiteX205-180675" fmla="*/ 1617994 w 5936218"/>
                  <a:gd name="connsiteY205-180676" fmla="*/ 2006587 h 2711051"/>
                  <a:gd name="connsiteX206-180677" fmla="*/ 1608904 w 5936218"/>
                  <a:gd name="connsiteY206-180678" fmla="*/ 1936141 h 2711051"/>
                  <a:gd name="connsiteX207-180679" fmla="*/ 1552684 w 5936218"/>
                  <a:gd name="connsiteY207-180680" fmla="*/ 1926448 h 2711051"/>
                  <a:gd name="connsiteX208-180681" fmla="*/ 1518550 w 5936218"/>
                  <a:gd name="connsiteY208-180682" fmla="*/ 1952048 h 2711051"/>
                  <a:gd name="connsiteX209-180683" fmla="*/ 1425379 w 5936218"/>
                  <a:gd name="connsiteY209-180684" fmla="*/ 1972500 h 2711051"/>
                  <a:gd name="connsiteX210-180685" fmla="*/ 1409472 w 5936218"/>
                  <a:gd name="connsiteY210-180686" fmla="*/ 1990680 h 2711051"/>
                  <a:gd name="connsiteX211-180687" fmla="*/ 1270852 w 5936218"/>
                  <a:gd name="connsiteY211-180688" fmla="*/ 2011132 h 2711051"/>
                  <a:gd name="connsiteX212-180689" fmla="*/ 1254945 w 5936218"/>
                  <a:gd name="connsiteY212-180690" fmla="*/ 2031584 h 2711051"/>
                  <a:gd name="connsiteX213-180691" fmla="*/ 1282214 w 5936218"/>
                  <a:gd name="connsiteY213-180692" fmla="*/ 2074761 h 2711051"/>
                  <a:gd name="connsiteX214-180693" fmla="*/ 1243582 w 5936218"/>
                  <a:gd name="connsiteY214-180694" fmla="*/ 2090668 h 2711051"/>
                  <a:gd name="connsiteX215-180695" fmla="*/ 1254945 w 5936218"/>
                  <a:gd name="connsiteY215-180696" fmla="*/ 2108848 h 2711051"/>
                  <a:gd name="connsiteX216-180697" fmla="*/ 1216313 w 5936218"/>
                  <a:gd name="connsiteY216-180698" fmla="*/ 2133845 h 2711051"/>
                  <a:gd name="connsiteX217-180699" fmla="*/ 1275397 w 5936218"/>
                  <a:gd name="connsiteY217-180700" fmla="*/ 2177022 h 2711051"/>
                  <a:gd name="connsiteX218-180701" fmla="*/ 1270852 w 5936218"/>
                  <a:gd name="connsiteY218-180702" fmla="*/ 2204292 h 2711051"/>
                  <a:gd name="connsiteX219-180703" fmla="*/ 1259108 w 5936218"/>
                  <a:gd name="connsiteY219-180704" fmla="*/ 2203313 h 2711051"/>
                  <a:gd name="connsiteX220-180705" fmla="*/ 1258945 w 5936218"/>
                  <a:gd name="connsiteY220-180706" fmla="*/ 2204292 h 2711051"/>
                  <a:gd name="connsiteX221-180707" fmla="*/ 1215644 w 5936218"/>
                  <a:gd name="connsiteY221-180708" fmla="*/ 2200683 h 2711051"/>
                  <a:gd name="connsiteX222-180709" fmla="*/ 1204950 w 5936218"/>
                  <a:gd name="connsiteY222-180710" fmla="*/ 2215654 h 2711051"/>
                  <a:gd name="connsiteX223-180711" fmla="*/ 1196495 w 5936218"/>
                  <a:gd name="connsiteY223-180712" fmla="*/ 2210822 h 2711051"/>
                  <a:gd name="connsiteX224-180713" fmla="*/ 1193043 w 5936218"/>
                  <a:gd name="connsiteY224-180714" fmla="*/ 2215654 h 2711051"/>
                  <a:gd name="connsiteX225-180715" fmla="*/ 1145322 w 5936218"/>
                  <a:gd name="connsiteY225-180716" fmla="*/ 2188384 h 2711051"/>
                  <a:gd name="connsiteX226-180717" fmla="*/ 1098145 w 5936218"/>
                  <a:gd name="connsiteY226-180718" fmla="*/ 2188384 h 2711051"/>
                  <a:gd name="connsiteX227-180719" fmla="*/ 1061785 w 5936218"/>
                  <a:gd name="connsiteY227-180720" fmla="*/ 2215654 h 2711051"/>
                  <a:gd name="connsiteX228-180721" fmla="*/ 1055322 w 5936218"/>
                  <a:gd name="connsiteY228-180722" fmla="*/ 2211571 h 2711051"/>
                  <a:gd name="connsiteX229-180723" fmla="*/ 1049878 w 5936218"/>
                  <a:gd name="connsiteY229-180724" fmla="*/ 2215654 h 2711051"/>
                  <a:gd name="connsiteX230-180725" fmla="*/ 1006701 w 5936218"/>
                  <a:gd name="connsiteY230-180726" fmla="*/ 2188384 h 2711051"/>
                  <a:gd name="connsiteX231-180727" fmla="*/ 924893 w 5936218"/>
                  <a:gd name="connsiteY231-180728" fmla="*/ 2152025 h 2711051"/>
                  <a:gd name="connsiteX232-180729" fmla="*/ 877716 w 5936218"/>
                  <a:gd name="connsiteY232-180730" fmla="*/ 2152025 h 2711051"/>
                  <a:gd name="connsiteX233-180731" fmla="*/ 802724 w 5936218"/>
                  <a:gd name="connsiteY233-180732" fmla="*/ 2215654 h 2711051"/>
                  <a:gd name="connsiteX234-180733" fmla="*/ 798179 w 5936218"/>
                  <a:gd name="connsiteY234-180734" fmla="*/ 2258831 h 2711051"/>
                  <a:gd name="connsiteX235-180735" fmla="*/ 787406 w 5936218"/>
                  <a:gd name="connsiteY235-180736" fmla="*/ 2248058 h 2711051"/>
                  <a:gd name="connsiteX236-180737" fmla="*/ 786272 w 5936218"/>
                  <a:gd name="connsiteY236-180738" fmla="*/ 2258831 h 2711051"/>
                  <a:gd name="connsiteX237-180739" fmla="*/ 756063 w 5936218"/>
                  <a:gd name="connsiteY237-180740" fmla="*/ 2228621 h 2711051"/>
                  <a:gd name="connsiteX238-180741" fmla="*/ 732278 w 5936218"/>
                  <a:gd name="connsiteY238-180742" fmla="*/ 2286100 h 2711051"/>
                  <a:gd name="connsiteX239-180743" fmla="*/ 743640 w 5936218"/>
                  <a:gd name="connsiteY239-180744" fmla="*/ 2295190 h 2711051"/>
                  <a:gd name="connsiteX240-180745" fmla="*/ 723188 w 5936218"/>
                  <a:gd name="connsiteY240-180746" fmla="*/ 2338367 h 2711051"/>
                  <a:gd name="connsiteX241-180747" fmla="*/ 747026 w 5936218"/>
                  <a:gd name="connsiteY241-180748" fmla="*/ 2375208 h 2711051"/>
                  <a:gd name="connsiteX242-180749" fmla="*/ 763548 w 5936218"/>
                  <a:gd name="connsiteY242-180750" fmla="*/ 2372454 h 2711051"/>
                  <a:gd name="connsiteX243-180751" fmla="*/ 764871 w 5936218"/>
                  <a:gd name="connsiteY243-180752" fmla="*/ 2374218 h 2711051"/>
                  <a:gd name="connsiteX244-180753" fmla="*/ 775455 w 5936218"/>
                  <a:gd name="connsiteY244-180754" fmla="*/ 2372454 h 2711051"/>
                  <a:gd name="connsiteX245-180755" fmla="*/ 802724 w 5936218"/>
                  <a:gd name="connsiteY245-180756" fmla="*/ 2408813 h 2711051"/>
                  <a:gd name="connsiteX246-180757" fmla="*/ 798179 w 5936218"/>
                  <a:gd name="connsiteY246-180758" fmla="*/ 2436083 h 2711051"/>
                  <a:gd name="connsiteX247-180759" fmla="*/ 818632 w 5936218"/>
                  <a:gd name="connsiteY247-180760" fmla="*/ 2447445 h 2711051"/>
                  <a:gd name="connsiteX248-180761" fmla="*/ 802724 w 5936218"/>
                  <a:gd name="connsiteY248-180762" fmla="*/ 2479260 h 2711051"/>
                  <a:gd name="connsiteX249-180763" fmla="*/ 766365 w 5936218"/>
                  <a:gd name="connsiteY249-180764" fmla="*/ 2483805 h 2711051"/>
                  <a:gd name="connsiteX250-180765" fmla="*/ 727733 w 5936218"/>
                  <a:gd name="connsiteY250-180766" fmla="*/ 2542889 h 2711051"/>
                  <a:gd name="connsiteX251-180767" fmla="*/ 759548 w 5936218"/>
                  <a:gd name="connsiteY251-180768" fmla="*/ 2586066 h 2711051"/>
                  <a:gd name="connsiteX252-180769" fmla="*/ 759548 w 5936218"/>
                  <a:gd name="connsiteY252-180770" fmla="*/ 2624697 h 2711051"/>
                  <a:gd name="connsiteX253-180771" fmla="*/ 798179 w 5936218"/>
                  <a:gd name="connsiteY253-180772" fmla="*/ 2683782 h 2711051"/>
                  <a:gd name="connsiteX254-180773" fmla="*/ 775455 w 5936218"/>
                  <a:gd name="connsiteY254-180774" fmla="*/ 2699689 h 2711051"/>
                  <a:gd name="connsiteX255-180775" fmla="*/ 770910 w 5936218"/>
                  <a:gd name="connsiteY255-180776" fmla="*/ 2711051 h 2711051"/>
                  <a:gd name="connsiteX256-180777" fmla="*/ 759003 w 5936218"/>
                  <a:gd name="connsiteY256-180778" fmla="*/ 2711051 h 2711051"/>
                  <a:gd name="connsiteX257-180779" fmla="*/ 755003 w 5936218"/>
                  <a:gd name="connsiteY257-180780" fmla="*/ 2711051 h 2711051"/>
                  <a:gd name="connsiteX258-180781" fmla="*/ 743096 w 5936218"/>
                  <a:gd name="connsiteY258-180782" fmla="*/ 2711051 h 2711051"/>
                  <a:gd name="connsiteX259-180783" fmla="*/ 715826 w 5936218"/>
                  <a:gd name="connsiteY259-180784" fmla="*/ 2676964 h 2711051"/>
                  <a:gd name="connsiteX260-180785" fmla="*/ 704464 w 5936218"/>
                  <a:gd name="connsiteY260-180786" fmla="*/ 2676964 h 2711051"/>
                  <a:gd name="connsiteX261-180787" fmla="*/ 684012 w 5936218"/>
                  <a:gd name="connsiteY261-180788" fmla="*/ 2667874 h 2711051"/>
                  <a:gd name="connsiteX262-180789" fmla="*/ 672649 w 5936218"/>
                  <a:gd name="connsiteY262-180790" fmla="*/ 2645150 h 2711051"/>
                  <a:gd name="connsiteX263-180791" fmla="*/ 645222 w 5936218"/>
                  <a:gd name="connsiteY263-180792" fmla="*/ 2637313 h 2711051"/>
                  <a:gd name="connsiteX264-180793" fmla="*/ 625472 w 5936218"/>
                  <a:gd name="connsiteY264-180794" fmla="*/ 2640605 h 2711051"/>
                  <a:gd name="connsiteX265-180795" fmla="*/ 623771 w 5936218"/>
                  <a:gd name="connsiteY265-180796" fmla="*/ 2638904 h 2711051"/>
                  <a:gd name="connsiteX266-180797" fmla="*/ 613565 w 5936218"/>
                  <a:gd name="connsiteY266-180798" fmla="*/ 2640605 h 2711051"/>
                  <a:gd name="connsiteX267-180799" fmla="*/ 609020 w 5936218"/>
                  <a:gd name="connsiteY267-180800" fmla="*/ 2636060 h 2711051"/>
                  <a:gd name="connsiteX268-180801" fmla="*/ 559026 w 5936218"/>
                  <a:gd name="connsiteY268-180802" fmla="*/ 2608790 h 2711051"/>
                  <a:gd name="connsiteX269-180803" fmla="*/ 506760 w 5936218"/>
                  <a:gd name="connsiteY269-180804" fmla="*/ 2601973 h 2711051"/>
                  <a:gd name="connsiteX270-180805" fmla="*/ 483280 w 5936218"/>
                  <a:gd name="connsiteY270-180806" fmla="*/ 2595264 h 2711051"/>
                  <a:gd name="connsiteX271-180807" fmla="*/ 480035 w 5936218"/>
                  <a:gd name="connsiteY271-180808" fmla="*/ 2597428 h 2711051"/>
                  <a:gd name="connsiteX272-180809" fmla="*/ 475042 w 5936218"/>
                  <a:gd name="connsiteY272-180810" fmla="*/ 2592910 h 2711051"/>
                  <a:gd name="connsiteX273-180811" fmla="*/ 474945 w 5936218"/>
                  <a:gd name="connsiteY273-180812" fmla="*/ 2592883 h 2711051"/>
                  <a:gd name="connsiteX274-180813" fmla="*/ 468128 w 5936218"/>
                  <a:gd name="connsiteY274-180814" fmla="*/ 2597428 h 2711051"/>
                  <a:gd name="connsiteX275-180815" fmla="*/ 420406 w 5936218"/>
                  <a:gd name="connsiteY275-180816" fmla="*/ 2554251 h 2711051"/>
                  <a:gd name="connsiteX276-180817" fmla="*/ 381774 w 5936218"/>
                  <a:gd name="connsiteY276-180818" fmla="*/ 2538344 h 2711051"/>
                  <a:gd name="connsiteX277-180819" fmla="*/ 349960 w 5936218"/>
                  <a:gd name="connsiteY277-180820" fmla="*/ 2506529 h 2711051"/>
                  <a:gd name="connsiteX278-180821" fmla="*/ 377229 w 5936218"/>
                  <a:gd name="connsiteY278-180822" fmla="*/ 2499712 h 2711051"/>
                  <a:gd name="connsiteX279-180823" fmla="*/ 404499 w 5936218"/>
                  <a:gd name="connsiteY279-180824" fmla="*/ 2451990 h 2711051"/>
                  <a:gd name="connsiteX280-180825" fmla="*/ 388591 w 5936218"/>
                  <a:gd name="connsiteY280-180826" fmla="*/ 2436083 h 2711051"/>
                  <a:gd name="connsiteX281-180827" fmla="*/ 440858 w 5936218"/>
                  <a:gd name="connsiteY281-180828" fmla="*/ 2408813 h 2711051"/>
                  <a:gd name="connsiteX282-180829" fmla="*/ 440858 w 5936218"/>
                  <a:gd name="connsiteY282-180830" fmla="*/ 2405757 h 2711051"/>
                  <a:gd name="connsiteX283-180831" fmla="*/ 416406 w 5936218"/>
                  <a:gd name="connsiteY283-180832" fmla="*/ 2408813 h 2711051"/>
                  <a:gd name="connsiteX284-180833" fmla="*/ 416406 w 5936218"/>
                  <a:gd name="connsiteY284-180834" fmla="*/ 2407325 h 2711051"/>
                  <a:gd name="connsiteX285-180835" fmla="*/ 404499 w 5936218"/>
                  <a:gd name="connsiteY285-180836" fmla="*/ 2408813 h 2711051"/>
                  <a:gd name="connsiteX286-180837" fmla="*/ 404499 w 5936218"/>
                  <a:gd name="connsiteY286-180838" fmla="*/ 2388361 h 2711051"/>
                  <a:gd name="connsiteX287-180839" fmla="*/ 424951 w 5936218"/>
                  <a:gd name="connsiteY287-180840" fmla="*/ 2372454 h 2711051"/>
                  <a:gd name="connsiteX288-180841" fmla="*/ 463583 w 5936218"/>
                  <a:gd name="connsiteY288-180842" fmla="*/ 2365637 h 2711051"/>
                  <a:gd name="connsiteX289-180843" fmla="*/ 468128 w 5936218"/>
                  <a:gd name="connsiteY289-180844" fmla="*/ 2349729 h 2711051"/>
                  <a:gd name="connsiteX290-180845" fmla="*/ 456765 w 5936218"/>
                  <a:gd name="connsiteY290-180846" fmla="*/ 2317915 h 2711051"/>
                  <a:gd name="connsiteX291-180847" fmla="*/ 474945 w 5936218"/>
                  <a:gd name="connsiteY291-180848" fmla="*/ 2290645 h 2711051"/>
                  <a:gd name="connsiteX292-180849" fmla="*/ 474945 w 5936218"/>
                  <a:gd name="connsiteY292-180850" fmla="*/ 2270193 h 2711051"/>
                  <a:gd name="connsiteX293-180851" fmla="*/ 420406 w 5936218"/>
                  <a:gd name="connsiteY293-180852" fmla="*/ 2252013 h 2711051"/>
                  <a:gd name="connsiteX294-180853" fmla="*/ 409588 w 5936218"/>
                  <a:gd name="connsiteY294-180854" fmla="*/ 2252013 h 2711051"/>
                  <a:gd name="connsiteX295-180855" fmla="*/ 397681 w 5936218"/>
                  <a:gd name="connsiteY295-180856" fmla="*/ 2252013 h 2711051"/>
                  <a:gd name="connsiteX296-180857" fmla="*/ 379485 w 5936218"/>
                  <a:gd name="connsiteY296-180858" fmla="*/ 2229774 h 2711051"/>
                  <a:gd name="connsiteX297-180859" fmla="*/ 357322 w 5936218"/>
                  <a:gd name="connsiteY297-180860" fmla="*/ 2236106 h 2711051"/>
                  <a:gd name="connsiteX298-180861" fmla="*/ 352842 w 5936218"/>
                  <a:gd name="connsiteY298-180862" fmla="*/ 2233984 h 2711051"/>
                  <a:gd name="connsiteX299-180863" fmla="*/ 345415 w 5936218"/>
                  <a:gd name="connsiteY299-180864" fmla="*/ 2236106 h 2711051"/>
                  <a:gd name="connsiteX300-180865" fmla="*/ 302238 w 5936218"/>
                  <a:gd name="connsiteY300-180866" fmla="*/ 2215654 h 2711051"/>
                  <a:gd name="connsiteX301-180867" fmla="*/ 302238 w 5936218"/>
                  <a:gd name="connsiteY301-180868" fmla="*/ 2204292 h 2711051"/>
                  <a:gd name="connsiteX302-180869" fmla="*/ 286331 w 5936218"/>
                  <a:gd name="connsiteY302-180870" fmla="*/ 2177022 h 2711051"/>
                  <a:gd name="connsiteX303-180871" fmla="*/ 270968 w 5936218"/>
                  <a:gd name="connsiteY303-180872" fmla="*/ 2177022 h 2711051"/>
                  <a:gd name="connsiteX304-180873" fmla="*/ 259061 w 5936218"/>
                  <a:gd name="connsiteY304-180874" fmla="*/ 2177022 h 2711051"/>
                  <a:gd name="connsiteX305-180875" fmla="*/ 254516 w 5936218"/>
                  <a:gd name="connsiteY305-180876" fmla="*/ 2161115 h 2711051"/>
                  <a:gd name="connsiteX306-180877" fmla="*/ 263606 w 5936218"/>
                  <a:gd name="connsiteY306-180878" fmla="*/ 2145208 h 2711051"/>
                  <a:gd name="connsiteX307-180879" fmla="*/ 243991 w 5936218"/>
                  <a:gd name="connsiteY307-180880" fmla="*/ 2114695 h 2711051"/>
                  <a:gd name="connsiteX308-180881" fmla="*/ 216429 w 5936218"/>
                  <a:gd name="connsiteY308-180882" fmla="*/ 2117938 h 2711051"/>
                  <a:gd name="connsiteX309-180883" fmla="*/ 212956 w 5936218"/>
                  <a:gd name="connsiteY309-180884" fmla="*/ 2116946 h 2711051"/>
                  <a:gd name="connsiteX310-180885" fmla="*/ 204522 w 5936218"/>
                  <a:gd name="connsiteY310-180886" fmla="*/ 2117938 h 2711051"/>
                  <a:gd name="connsiteX311-180887" fmla="*/ 199623 w 5936218"/>
                  <a:gd name="connsiteY311-180888" fmla="*/ 2116538 h 2711051"/>
                  <a:gd name="connsiteX312-180889" fmla="*/ 195977 w 5936218"/>
                  <a:gd name="connsiteY312-180890" fmla="*/ 2129300 h 2711051"/>
                  <a:gd name="connsiteX313-180891" fmla="*/ 184968 w 5936218"/>
                  <a:gd name="connsiteY313-180892" fmla="*/ 2126155 h 2711051"/>
                  <a:gd name="connsiteX314-180893" fmla="*/ 184070 w 5936218"/>
                  <a:gd name="connsiteY314-180894" fmla="*/ 2129300 h 2711051"/>
                  <a:gd name="connsiteX315-180895" fmla="*/ 168163 w 5936218"/>
                  <a:gd name="connsiteY315-180896" fmla="*/ 2124765 h 2711051"/>
                  <a:gd name="connsiteX316-180897" fmla="*/ 156800 w 5936218"/>
                  <a:gd name="connsiteY316-180898" fmla="*/ 2086123 h 2711051"/>
                  <a:gd name="connsiteX317-180899" fmla="*/ 152255 w 5936218"/>
                  <a:gd name="connsiteY317-180900" fmla="*/ 2070216 h 2711051"/>
                  <a:gd name="connsiteX318-180901" fmla="*/ 156800 w 5936218"/>
                  <a:gd name="connsiteY318-180902" fmla="*/ 2065671 h 2711051"/>
                  <a:gd name="connsiteX319-180903" fmla="*/ 168707 w 5936218"/>
                  <a:gd name="connsiteY319-180904" fmla="*/ 2065671 h 2711051"/>
                  <a:gd name="connsiteX320-180905" fmla="*/ 188615 w 5936218"/>
                  <a:gd name="connsiteY320-180906" fmla="*/ 2065671 h 2711051"/>
                  <a:gd name="connsiteX321-180907" fmla="*/ 199977 w 5936218"/>
                  <a:gd name="connsiteY321-180908" fmla="*/ 2054309 h 2711051"/>
                  <a:gd name="connsiteX322-180909" fmla="*/ 188615 w 5936218"/>
                  <a:gd name="connsiteY322-180910" fmla="*/ 2031584 h 2711051"/>
                  <a:gd name="connsiteX323-180911" fmla="*/ 168163 w 5936218"/>
                  <a:gd name="connsiteY323-180912" fmla="*/ 2022495 h 2711051"/>
                  <a:gd name="connsiteX324-180913" fmla="*/ 168163 w 5936218"/>
                  <a:gd name="connsiteY324-180914" fmla="*/ 2015677 h 2711051"/>
                  <a:gd name="connsiteX325-180915" fmla="*/ 152255 w 5936218"/>
                  <a:gd name="connsiteY325-180916" fmla="*/ 1999770 h 2711051"/>
                  <a:gd name="connsiteX326-180917" fmla="*/ 129531 w 5936218"/>
                  <a:gd name="connsiteY326-180918" fmla="*/ 1963410 h 2711051"/>
                  <a:gd name="connsiteX327-180919" fmla="*/ 140893 w 5936218"/>
                  <a:gd name="connsiteY327-180920" fmla="*/ 1940686 h 2711051"/>
                  <a:gd name="connsiteX328-180921" fmla="*/ 136348 w 5936218"/>
                  <a:gd name="connsiteY328-180922" fmla="*/ 1913416 h 2711051"/>
                  <a:gd name="connsiteX329-180923" fmla="*/ 103789 w 5936218"/>
                  <a:gd name="connsiteY329-180924" fmla="*/ 1900009 h 2711051"/>
                  <a:gd name="connsiteX330-180925" fmla="*/ 93716 w 5936218"/>
                  <a:gd name="connsiteY330-180926" fmla="*/ 1904326 h 2711051"/>
                  <a:gd name="connsiteX331-180927" fmla="*/ 91868 w 5936218"/>
                  <a:gd name="connsiteY331-180928" fmla="*/ 1900015 h 2711051"/>
                  <a:gd name="connsiteX332-180929" fmla="*/ 81809 w 5936218"/>
                  <a:gd name="connsiteY332-180930" fmla="*/ 1904326 h 2711051"/>
                  <a:gd name="connsiteX333-180931" fmla="*/ 74992 w 5936218"/>
                  <a:gd name="connsiteY333-180932" fmla="*/ 1888419 h 2711051"/>
                  <a:gd name="connsiteX334-180933" fmla="*/ 34087 w 5936218"/>
                  <a:gd name="connsiteY334-180934" fmla="*/ 1877057 h 2711051"/>
                  <a:gd name="connsiteX335-180935" fmla="*/ 22725 w 5936218"/>
                  <a:gd name="connsiteY335-180936" fmla="*/ 1833880 h 2711051"/>
                  <a:gd name="connsiteX336-180937" fmla="*/ 22725 w 5936218"/>
                  <a:gd name="connsiteY336-180938" fmla="*/ 1802065 h 2711051"/>
                  <a:gd name="connsiteX337-180939" fmla="*/ 0 w 5936218"/>
                  <a:gd name="connsiteY337-180940" fmla="*/ 1786158 h 2711051"/>
                  <a:gd name="connsiteX338-180941" fmla="*/ 15907 w 5936218"/>
                  <a:gd name="connsiteY338-180942" fmla="*/ 1763434 h 2711051"/>
                  <a:gd name="connsiteX339-180943" fmla="*/ 6818 w 5936218"/>
                  <a:gd name="connsiteY339-180944" fmla="*/ 1699805 h 2711051"/>
                  <a:gd name="connsiteX340-180945" fmla="*/ 34087 w 5936218"/>
                  <a:gd name="connsiteY340-180946" fmla="*/ 1656628 h 2711051"/>
                  <a:gd name="connsiteX341-180947" fmla="*/ 27270 w 5936218"/>
                  <a:gd name="connsiteY341-180948" fmla="*/ 1645266 h 2711051"/>
                  <a:gd name="connsiteX342-180949" fmla="*/ 70447 w 5936218"/>
                  <a:gd name="connsiteY342-180950" fmla="*/ 1606634 h 2711051"/>
                  <a:gd name="connsiteX343-180951" fmla="*/ 27270 w 5936218"/>
                  <a:gd name="connsiteY343-180952" fmla="*/ 1570274 h 2711051"/>
                  <a:gd name="connsiteX344-180953" fmla="*/ 109078 w 5936218"/>
                  <a:gd name="connsiteY344-180954" fmla="*/ 1472558 h 2711051"/>
                  <a:gd name="connsiteX345-180955" fmla="*/ 145438 w 5936218"/>
                  <a:gd name="connsiteY345-180956" fmla="*/ 1429381 h 2711051"/>
                  <a:gd name="connsiteX346-180957" fmla="*/ 156800 w 5936218"/>
                  <a:gd name="connsiteY346-180958" fmla="*/ 1386205 h 2711051"/>
                  <a:gd name="connsiteX347-180959" fmla="*/ 102261 w 5936218"/>
                  <a:gd name="connsiteY347-180960" fmla="*/ 1333938 h 2711051"/>
                  <a:gd name="connsiteX348-180961" fmla="*/ 118168 w 5936218"/>
                  <a:gd name="connsiteY348-180962" fmla="*/ 1279399 h 2711051"/>
                  <a:gd name="connsiteX349-180963" fmla="*/ 86354 w 5936218"/>
                  <a:gd name="connsiteY349-180964" fmla="*/ 1215770 h 2711051"/>
                  <a:gd name="connsiteX350-180965" fmla="*/ 109078 w 5936218"/>
                  <a:gd name="connsiteY350-180966" fmla="*/ 1140778 h 2711051"/>
                  <a:gd name="connsiteX351-180967" fmla="*/ 70447 w 5936218"/>
                  <a:gd name="connsiteY351-180968" fmla="*/ 1038517 h 2711051"/>
                  <a:gd name="connsiteX352-180969" fmla="*/ 102261 w 5936218"/>
                  <a:gd name="connsiteY352-180970" fmla="*/ 968071 h 2711051"/>
                  <a:gd name="connsiteX353-180971" fmla="*/ 43177 w 5936218"/>
                  <a:gd name="connsiteY353-180972" fmla="*/ 902170 h 2711051"/>
                  <a:gd name="connsiteX354-180973" fmla="*/ 49994 w 5936218"/>
                  <a:gd name="connsiteY354-180974" fmla="*/ 827178 h 2711051"/>
                  <a:gd name="connsiteX355-180975" fmla="*/ 81809 w 5936218"/>
                  <a:gd name="connsiteY355-180976" fmla="*/ 822633 h 2711051"/>
                  <a:gd name="connsiteX356-180977" fmla="*/ 145438 w 5936218"/>
                  <a:gd name="connsiteY356-180978" fmla="*/ 779457 h 2711051"/>
                  <a:gd name="connsiteX357-180979" fmla="*/ 184070 w 5936218"/>
                  <a:gd name="connsiteY357-180980" fmla="*/ 740825 h 2711051"/>
                  <a:gd name="connsiteX358-180981" fmla="*/ 189699 w 5936218"/>
                  <a:gd name="connsiteY358-180982" fmla="*/ 747103 h 2711051"/>
                  <a:gd name="connsiteX359-180983" fmla="*/ 195977 w 5936218"/>
                  <a:gd name="connsiteY359-180984" fmla="*/ 740825 h 2711051"/>
                  <a:gd name="connsiteX360-180985" fmla="*/ 255061 w 5936218"/>
                  <a:gd name="connsiteY360-180986" fmla="*/ 806726 h 2711051"/>
                  <a:gd name="connsiteX361-180987" fmla="*/ 350504 w 5936218"/>
                  <a:gd name="connsiteY361-180988" fmla="*/ 827178 h 2711051"/>
                  <a:gd name="connsiteX362-180989" fmla="*/ 491397 w 5936218"/>
                  <a:gd name="connsiteY362-180990" fmla="*/ 940802 h 2711051"/>
                  <a:gd name="connsiteX363-180991" fmla="*/ 523211 w 5936218"/>
                  <a:gd name="connsiteY363-180992" fmla="*/ 988523 h 2711051"/>
                  <a:gd name="connsiteX364-180993" fmla="*/ 523211 w 5936218"/>
                  <a:gd name="connsiteY364-180994" fmla="*/ 1047607 h 2711051"/>
                  <a:gd name="connsiteX365-180995" fmla="*/ 486852 w 5936218"/>
                  <a:gd name="connsiteY365-180996" fmla="*/ 1102146 h 2711051"/>
                  <a:gd name="connsiteX366-180997" fmla="*/ 420951 w 5936218"/>
                  <a:gd name="connsiteY366-180998" fmla="*/ 1122599 h 2711051"/>
                  <a:gd name="connsiteX367-180999" fmla="*/ 415909 w 5936218"/>
                  <a:gd name="connsiteY367-181000" fmla="*/ 1120468 h 2711051"/>
                  <a:gd name="connsiteX368-181001" fmla="*/ 409044 w 5936218"/>
                  <a:gd name="connsiteY368-181002" fmla="*/ 1122599 h 2711051"/>
                  <a:gd name="connsiteX369-181003" fmla="*/ 252950 w 5936218"/>
                  <a:gd name="connsiteY369-181004" fmla="*/ 1056643 h 2711051"/>
                  <a:gd name="connsiteX370-181005" fmla="*/ 232336 w 5936218"/>
                  <a:gd name="connsiteY370-181006" fmla="*/ 1063515 h 2711051"/>
                  <a:gd name="connsiteX371-181007" fmla="*/ 291420 w 5936218"/>
                  <a:gd name="connsiteY371-181008" fmla="*/ 1133961 h 2711051"/>
                  <a:gd name="connsiteX372-181009" fmla="*/ 291420 w 5936218"/>
                  <a:gd name="connsiteY372-181010" fmla="*/ 1172593 h 2711051"/>
                  <a:gd name="connsiteX373-181011" fmla="*/ 298238 w 5936218"/>
                  <a:gd name="connsiteY373-181012" fmla="*/ 1258947 h 2711051"/>
                  <a:gd name="connsiteX374-181013" fmla="*/ 345959 w 5936218"/>
                  <a:gd name="connsiteY374-181014" fmla="*/ 1290761 h 2711051"/>
                  <a:gd name="connsiteX375-181015" fmla="*/ 362087 w 5936218"/>
                  <a:gd name="connsiteY375-181016" fmla="*/ 1300169 h 2711051"/>
                  <a:gd name="connsiteX376-181017" fmla="*/ 365867 w 5936218"/>
                  <a:gd name="connsiteY376-181018" fmla="*/ 1268036 h 2711051"/>
                  <a:gd name="connsiteX377-181019" fmla="*/ 345415 w 5936218"/>
                  <a:gd name="connsiteY377-181020" fmla="*/ 1231677 h 2711051"/>
                  <a:gd name="connsiteX378-181021" fmla="*/ 365867 w 5936218"/>
                  <a:gd name="connsiteY378-181022" fmla="*/ 1199862 h 2711051"/>
                  <a:gd name="connsiteX379-181023" fmla="*/ 374560 w 5936218"/>
                  <a:gd name="connsiteY379-181024" fmla="*/ 1204861 h 2711051"/>
                  <a:gd name="connsiteX380-181025" fmla="*/ 377774 w 5936218"/>
                  <a:gd name="connsiteY380-181026" fmla="*/ 1199862 h 2711051"/>
                  <a:gd name="connsiteX381-181027" fmla="*/ 461933 w 5936218"/>
                  <a:gd name="connsiteY381-181028" fmla="*/ 1248254 h 2711051"/>
                  <a:gd name="connsiteX382-181029" fmla="*/ 484035 w 5936218"/>
                  <a:gd name="connsiteY382-181030" fmla="*/ 1231677 h 2711051"/>
                  <a:gd name="connsiteX383-181031" fmla="*/ 463583 w 5936218"/>
                  <a:gd name="connsiteY383-181032" fmla="*/ 1165775 h 2711051"/>
                  <a:gd name="connsiteX384-181033" fmla="*/ 549936 w 5936218"/>
                  <a:gd name="connsiteY384-181034" fmla="*/ 1079422 h 2711051"/>
                  <a:gd name="connsiteX385-181035" fmla="*/ 559742 w 5936218"/>
                  <a:gd name="connsiteY385-181036" fmla="*/ 1081523 h 2711051"/>
                  <a:gd name="connsiteX386-181037" fmla="*/ 561843 w 5936218"/>
                  <a:gd name="connsiteY386-181038" fmla="*/ 1079422 h 2711051"/>
                  <a:gd name="connsiteX387-181039" fmla="*/ 593658 w 5936218"/>
                  <a:gd name="connsiteY387-181040" fmla="*/ 1086239 h 2711051"/>
                  <a:gd name="connsiteX388-181041" fmla="*/ 620945 w 5936218"/>
                  <a:gd name="connsiteY388-181042" fmla="*/ 1110116 h 2711051"/>
                  <a:gd name="connsiteX389-181043" fmla="*/ 640835 w 5936218"/>
                  <a:gd name="connsiteY389-181044" fmla="*/ 1054425 h 2711051"/>
                  <a:gd name="connsiteX390-181045" fmla="*/ 609020 w 5936218"/>
                  <a:gd name="connsiteY390-181046" fmla="*/ 999886 h 2711051"/>
                  <a:gd name="connsiteX391-181047" fmla="*/ 624928 w 5936218"/>
                  <a:gd name="connsiteY391-181048" fmla="*/ 940802 h 2711051"/>
                  <a:gd name="connsiteX392-181049" fmla="*/ 597658 w 5936218"/>
                  <a:gd name="connsiteY392-181050" fmla="*/ 881717 h 2711051"/>
                  <a:gd name="connsiteX393-181051" fmla="*/ 611562 w 5936218"/>
                  <a:gd name="connsiteY393-181052" fmla="*/ 886043 h 2711051"/>
                  <a:gd name="connsiteX394-181053" fmla="*/ 609565 w 5936218"/>
                  <a:gd name="connsiteY394-181054" fmla="*/ 881717 h 2711051"/>
                  <a:gd name="connsiteX395-181055" fmla="*/ 711826 w 5936218"/>
                  <a:gd name="connsiteY395-181056" fmla="*/ 913532 h 2711051"/>
                  <a:gd name="connsiteX396-181057" fmla="*/ 732278 w 5936218"/>
                  <a:gd name="connsiteY396-181058" fmla="*/ 968071 h 2711051"/>
                  <a:gd name="connsiteX397-181059" fmla="*/ 684556 w 5936218"/>
                  <a:gd name="connsiteY397-181060" fmla="*/ 979433 h 2711051"/>
                  <a:gd name="connsiteX398-181061" fmla="*/ 684556 w 5936218"/>
                  <a:gd name="connsiteY398-181062" fmla="*/ 1031700 h 2711051"/>
                  <a:gd name="connsiteX399-181063" fmla="*/ 713309 w 5936218"/>
                  <a:gd name="connsiteY399-181064" fmla="*/ 1060453 h 2711051"/>
                  <a:gd name="connsiteX400-181065" fmla="*/ 763548 w 5936218"/>
                  <a:gd name="connsiteY400-181066" fmla="*/ 1043062 h 2711051"/>
                  <a:gd name="connsiteX401-181067" fmla="*/ 770365 w 5936218"/>
                  <a:gd name="connsiteY401-181068" fmla="*/ 983978 h 2711051"/>
                  <a:gd name="connsiteX402-181069" fmla="*/ 845357 w 5936218"/>
                  <a:gd name="connsiteY402-181070" fmla="*/ 936257 h 2711051"/>
                  <a:gd name="connsiteX403-181071" fmla="*/ 972614 w 5936218"/>
                  <a:gd name="connsiteY403-181072" fmla="*/ 849903 h 2711051"/>
                  <a:gd name="connsiteX404-181073" fmla="*/ 982566 w 5936218"/>
                  <a:gd name="connsiteY404-181074" fmla="*/ 851230 h 2711051"/>
                  <a:gd name="connsiteX405-181075" fmla="*/ 984521 w 5936218"/>
                  <a:gd name="connsiteY405-181076" fmla="*/ 849903 h 2711051"/>
                  <a:gd name="connsiteX406-181077" fmla="*/ 1018608 w 5936218"/>
                  <a:gd name="connsiteY406-181078" fmla="*/ 854448 h 2711051"/>
                  <a:gd name="connsiteX407-181079" fmla="*/ 979977 w 5936218"/>
                  <a:gd name="connsiteY407-181080" fmla="*/ 918077 h 2711051"/>
                  <a:gd name="connsiteX408-181081" fmla="*/ 1012666 w 5936218"/>
                  <a:gd name="connsiteY408-181082" fmla="*/ 923238 h 2711051"/>
                  <a:gd name="connsiteX409-181083" fmla="*/ 1038516 w 5936218"/>
                  <a:gd name="connsiteY409-181084" fmla="*/ 893080 h 2711051"/>
                  <a:gd name="connsiteX410-181085" fmla="*/ 1050423 w 5936218"/>
                  <a:gd name="connsiteY410-181086" fmla="*/ 893080 h 2711051"/>
                  <a:gd name="connsiteX411-181087" fmla="*/ 1108962 w 5936218"/>
                  <a:gd name="connsiteY411-181088" fmla="*/ 893080 h 2711051"/>
                  <a:gd name="connsiteX412-181089" fmla="*/ 1161229 w 5936218"/>
                  <a:gd name="connsiteY412-181090" fmla="*/ 849903 h 2711051"/>
                  <a:gd name="connsiteX413-181091" fmla="*/ 1165711 w 5936218"/>
                  <a:gd name="connsiteY413-181092" fmla="*/ 856037 h 2711051"/>
                  <a:gd name="connsiteX414-181093" fmla="*/ 1173136 w 5936218"/>
                  <a:gd name="connsiteY414-181094" fmla="*/ 849903 h 2711051"/>
                  <a:gd name="connsiteX415-181095" fmla="*/ 1210035 w 5936218"/>
                  <a:gd name="connsiteY415-181096" fmla="*/ 900396 h 2711051"/>
                  <a:gd name="connsiteX416-181097" fmla="*/ 1247583 w 5936218"/>
                  <a:gd name="connsiteY416-181098" fmla="*/ 843086 h 2711051"/>
                  <a:gd name="connsiteX417-181099" fmla="*/ 1211223 w 5936218"/>
                  <a:gd name="connsiteY417-181100" fmla="*/ 784002 h 2711051"/>
                  <a:gd name="connsiteX418-181101" fmla="*/ 1227130 w 5936218"/>
                  <a:gd name="connsiteY418-181102" fmla="*/ 747642 h 2711051"/>
                  <a:gd name="connsiteX419-181103" fmla="*/ 1237665 w 5936218"/>
                  <a:gd name="connsiteY419-181104" fmla="*/ 750780 h 2711051"/>
                  <a:gd name="connsiteX420-181105" fmla="*/ 1239037 w 5936218"/>
                  <a:gd name="connsiteY420-181106" fmla="*/ 747642 h 2711051"/>
                  <a:gd name="connsiteX421-181107" fmla="*/ 1345843 w 5936218"/>
                  <a:gd name="connsiteY421-181108" fmla="*/ 779457 h 2711051"/>
                  <a:gd name="connsiteX422-181109" fmla="*/ 1400382 w 5936218"/>
                  <a:gd name="connsiteY422-181110" fmla="*/ 811271 h 2711051"/>
                  <a:gd name="connsiteX423-181111" fmla="*/ 1519756 w 5936218"/>
                  <a:gd name="connsiteY423-181112" fmla="*/ 917855 h 2711051"/>
                  <a:gd name="connsiteX424-181113" fmla="*/ 1543003 w 5936218"/>
                  <a:gd name="connsiteY424-181114" fmla="*/ 877173 h 2711051"/>
                  <a:gd name="connsiteX425-181115" fmla="*/ 1506643 w 5936218"/>
                  <a:gd name="connsiteY425-181116" fmla="*/ 822633 h 2711051"/>
                  <a:gd name="connsiteX426-181117" fmla="*/ 1506643 w 5936218"/>
                  <a:gd name="connsiteY426-181118" fmla="*/ 799909 h 2711051"/>
                  <a:gd name="connsiteX427-181119" fmla="*/ 1463467 w 5936218"/>
                  <a:gd name="connsiteY427-181120" fmla="*/ 790819 h 2711051"/>
                  <a:gd name="connsiteX428-181121" fmla="*/ 1472556 w 5936218"/>
                  <a:gd name="connsiteY428-181122" fmla="*/ 740825 h 2711051"/>
                  <a:gd name="connsiteX429-181123" fmla="*/ 1452104 w 5936218"/>
                  <a:gd name="connsiteY429-181124" fmla="*/ 654471 h 2711051"/>
                  <a:gd name="connsiteX430-181125" fmla="*/ 1452104 w 5936218"/>
                  <a:gd name="connsiteY430-181126" fmla="*/ 618112 h 2711051"/>
                  <a:gd name="connsiteX431-181127" fmla="*/ 1522551 w 5936218"/>
                  <a:gd name="connsiteY431-181128" fmla="*/ 515851 h 2711051"/>
                  <a:gd name="connsiteX432-181129" fmla="*/ 1543003 w 5936218"/>
                  <a:gd name="connsiteY432-181130" fmla="*/ 402228 h 2711051"/>
                  <a:gd name="connsiteX433-181131" fmla="*/ 1570272 w 5936218"/>
                  <a:gd name="connsiteY433-181132" fmla="*/ 381775 h 2711051"/>
                  <a:gd name="connsiteX434-181133" fmla="*/ 1578688 w 5936218"/>
                  <a:gd name="connsiteY434-181134" fmla="*/ 384394 h 2711051"/>
                  <a:gd name="connsiteX435-181135" fmla="*/ 1582179 w 5936218"/>
                  <a:gd name="connsiteY435-181136" fmla="*/ 381775 h 2711051"/>
                  <a:gd name="connsiteX436-181137" fmla="*/ 1684440 w 5936218"/>
                  <a:gd name="connsiteY436-181138" fmla="*/ 413590 h 2711051"/>
                  <a:gd name="connsiteX437-181139" fmla="*/ 1688985 w 5936218"/>
                  <a:gd name="connsiteY437-181140" fmla="*/ 484036 h 2711051"/>
                  <a:gd name="connsiteX438-181141" fmla="*/ 1652625 w 5936218"/>
                  <a:gd name="connsiteY438-181142" fmla="*/ 574935 h 2711051"/>
                  <a:gd name="connsiteX439-181143" fmla="*/ 1679895 w 5936218"/>
                  <a:gd name="connsiteY439-181144" fmla="*/ 613567 h 2711051"/>
                  <a:gd name="connsiteX440-181145" fmla="*/ 1688985 w 5936218"/>
                  <a:gd name="connsiteY440-181146" fmla="*/ 688558 h 2711051"/>
                  <a:gd name="connsiteX441-181147" fmla="*/ 1679895 w 5936218"/>
                  <a:gd name="connsiteY441-181148" fmla="*/ 833996 h 2711051"/>
                  <a:gd name="connsiteX442-181149" fmla="*/ 1636718 w 5936218"/>
                  <a:gd name="connsiteY442-181150" fmla="*/ 1097602 h 2711051"/>
                  <a:gd name="connsiteX443-181151" fmla="*/ 1662494 w 5936218"/>
                  <a:gd name="connsiteY443-181152" fmla="*/ 1104046 h 2711051"/>
                  <a:gd name="connsiteX0-181153" fmla="*/ 1662494 w 5936218"/>
                  <a:gd name="connsiteY0-181154" fmla="*/ 1104046 h 2711051"/>
                  <a:gd name="connsiteX1-181155" fmla="*/ 3211535 w 5936218"/>
                  <a:gd name="connsiteY1-181156" fmla="*/ 1 h 2711051"/>
                  <a:gd name="connsiteX2-181157" fmla="*/ 3200173 w 5936218"/>
                  <a:gd name="connsiteY2-181158" fmla="*/ 74993 h 2711051"/>
                  <a:gd name="connsiteX3-181159" fmla="*/ 3161541 w 5936218"/>
                  <a:gd name="connsiteY3-181160" fmla="*/ 118170 h 2711051"/>
                  <a:gd name="connsiteX4-181161" fmla="*/ 3066097 w 5936218"/>
                  <a:gd name="connsiteY4-181162" fmla="*/ 193161 h 2711051"/>
                  <a:gd name="connsiteX5-181163" fmla="*/ 3034283 w 5936218"/>
                  <a:gd name="connsiteY5-181164" fmla="*/ 236338 h 2711051"/>
                  <a:gd name="connsiteX6-181165" fmla="*/ 3082005 w 5936218"/>
                  <a:gd name="connsiteY6-181166" fmla="*/ 252245 h 2711051"/>
                  <a:gd name="connsiteX7-181167" fmla="*/ 3129459 w 5936218"/>
                  <a:gd name="connsiteY7-181168" fmla="*/ 279926 h 2711051"/>
                  <a:gd name="connsiteX8-181169" fmla="*/ 3156451 w 5936218"/>
                  <a:gd name="connsiteY8-181170" fmla="*/ 256790 h 2711051"/>
                  <a:gd name="connsiteX9-181171" fmla="*/ 3158460 w 5936218"/>
                  <a:gd name="connsiteY9-181172" fmla="*/ 265274 h 2711051"/>
                  <a:gd name="connsiteX10-181173" fmla="*/ 3168359 w 5936218"/>
                  <a:gd name="connsiteY10-181174" fmla="*/ 256790 h 2711051"/>
                  <a:gd name="connsiteX11-181175" fmla="*/ 3184984 w 5936218"/>
                  <a:gd name="connsiteY11-181176" fmla="*/ 326983 h 2711051"/>
                  <a:gd name="connsiteX12-181177" fmla="*/ 3192811 w 5936218"/>
                  <a:gd name="connsiteY12-181178" fmla="*/ 311329 h 2711051"/>
                  <a:gd name="connsiteX13-181179" fmla="*/ 3251895 w 5936218"/>
                  <a:gd name="connsiteY13-181180" fmla="*/ 290877 h 2711051"/>
                  <a:gd name="connsiteX14-181181" fmla="*/ 3259833 w 5936218"/>
                  <a:gd name="connsiteY14-181182" fmla="*/ 292251 h 2711051"/>
                  <a:gd name="connsiteX15-181183" fmla="*/ 3263802 w 5936218"/>
                  <a:gd name="connsiteY15-181184" fmla="*/ 290877 h 2711051"/>
                  <a:gd name="connsiteX16-181185" fmla="*/ 3381970 w 5936218"/>
                  <a:gd name="connsiteY16-181186" fmla="*/ 311329 h 2711051"/>
                  <a:gd name="connsiteX17-181187" fmla="*/ 3388787 w 5936218"/>
                  <a:gd name="connsiteY17-181188" fmla="*/ 370413 h 2711051"/>
                  <a:gd name="connsiteX18-181189" fmla="*/ 3531529 w 5936218"/>
                  <a:gd name="connsiteY18-181190" fmla="*/ 391404 h 2711051"/>
                  <a:gd name="connsiteX19-181191" fmla="*/ 3538225 w 5936218"/>
                  <a:gd name="connsiteY19-181192" fmla="*/ 295422 h 2711051"/>
                  <a:gd name="connsiteX20-181193" fmla="*/ 3549910 w 5936218"/>
                  <a:gd name="connsiteY20-181194" fmla="*/ 298609 h 2711051"/>
                  <a:gd name="connsiteX21-181195" fmla="*/ 3550132 w 5936218"/>
                  <a:gd name="connsiteY21-181196" fmla="*/ 295422 h 2711051"/>
                  <a:gd name="connsiteX22-181197" fmla="*/ 3625123 w 5936218"/>
                  <a:gd name="connsiteY22-181198" fmla="*/ 315874 h 2711051"/>
                  <a:gd name="connsiteX23-181199" fmla="*/ 3672301 w 5936218"/>
                  <a:gd name="connsiteY23-181200" fmla="*/ 315874 h 2711051"/>
                  <a:gd name="connsiteX24-181201" fmla="*/ 3684207 w 5936218"/>
                  <a:gd name="connsiteY24-181202" fmla="*/ 315874 h 2711051"/>
                  <a:gd name="connsiteX25-181203" fmla="*/ 3743291 w 5936218"/>
                  <a:gd name="connsiteY25-181204" fmla="*/ 381775 h 2711051"/>
                  <a:gd name="connsiteX26-181205" fmla="*/ 3759199 w 5936218"/>
                  <a:gd name="connsiteY26-181206" fmla="*/ 461312 h 2711051"/>
                  <a:gd name="connsiteX27-181207" fmla="*/ 3738747 w 5936218"/>
                  <a:gd name="connsiteY27-181208" fmla="*/ 511306 h 2711051"/>
                  <a:gd name="connsiteX28-181209" fmla="*/ 3786469 w 5936218"/>
                  <a:gd name="connsiteY28-181210" fmla="*/ 602204 h 2711051"/>
                  <a:gd name="connsiteX29-181211" fmla="*/ 3835603 w 5936218"/>
                  <a:gd name="connsiteY29-181212" fmla="*/ 638110 h 2711051"/>
                  <a:gd name="connsiteX30-181213" fmla="*/ 3865460 w 5936218"/>
                  <a:gd name="connsiteY30-181214" fmla="*/ 527213 h 2711051"/>
                  <a:gd name="connsiteX31-181215" fmla="*/ 3875077 w 5936218"/>
                  <a:gd name="connsiteY31-181216" fmla="*/ 535720 h 2711051"/>
                  <a:gd name="connsiteX32-181217" fmla="*/ 3877367 w 5936218"/>
                  <a:gd name="connsiteY32-181218" fmla="*/ 527213 h 2711051"/>
                  <a:gd name="connsiteX33-181219" fmla="*/ 3932151 w 5936218"/>
                  <a:gd name="connsiteY33-181220" fmla="*/ 575676 h 2711051"/>
                  <a:gd name="connsiteX34-181221" fmla="*/ 3988173 w 5936218"/>
                  <a:gd name="connsiteY34-181222" fmla="*/ 547665 h 2711051"/>
                  <a:gd name="connsiteX35-181223" fmla="*/ 3993852 w 5936218"/>
                  <a:gd name="connsiteY35-181224" fmla="*/ 550780 h 2711051"/>
                  <a:gd name="connsiteX36-181225" fmla="*/ 4000080 w 5936218"/>
                  <a:gd name="connsiteY36-181226" fmla="*/ 547665 h 2711051"/>
                  <a:gd name="connsiteX37-181227" fmla="*/ 4062426 w 5936218"/>
                  <a:gd name="connsiteY37-181228" fmla="*/ 581855 h 2711051"/>
                  <a:gd name="connsiteX38-181229" fmla="*/ 4085889 w 5936218"/>
                  <a:gd name="connsiteY38-181230" fmla="*/ 554483 h 2711051"/>
                  <a:gd name="connsiteX39-181231" fmla="*/ 4095563 w 5936218"/>
                  <a:gd name="connsiteY39-181232" fmla="*/ 557087 h 2711051"/>
                  <a:gd name="connsiteX40-181233" fmla="*/ 4097796 w 5936218"/>
                  <a:gd name="connsiteY40-181234" fmla="*/ 554483 h 2711051"/>
                  <a:gd name="connsiteX41-181235" fmla="*/ 4144150 w 5936218"/>
                  <a:gd name="connsiteY41-181236" fmla="*/ 566963 h 2711051"/>
                  <a:gd name="connsiteX42-181237" fmla="*/ 4117703 w 5936218"/>
                  <a:gd name="connsiteY42-181238" fmla="*/ 456767 h 2711051"/>
                  <a:gd name="connsiteX43-181239" fmla="*/ 4165425 w 5936218"/>
                  <a:gd name="connsiteY43-181240" fmla="*/ 402228 h 2711051"/>
                  <a:gd name="connsiteX44-181241" fmla="*/ 4175231 w 5936218"/>
                  <a:gd name="connsiteY44-181242" fmla="*/ 404629 h 2711051"/>
                  <a:gd name="connsiteX45-181243" fmla="*/ 4177332 w 5936218"/>
                  <a:gd name="connsiteY45-181244" fmla="*/ 402228 h 2711051"/>
                  <a:gd name="connsiteX46-181245" fmla="*/ 4511384 w 5936218"/>
                  <a:gd name="connsiteY46-181246" fmla="*/ 484036 h 2711051"/>
                  <a:gd name="connsiteX47-181247" fmla="*/ 4543199 w 5936218"/>
                  <a:gd name="connsiteY47-181248" fmla="*/ 554483 h 2711051"/>
                  <a:gd name="connsiteX48-181249" fmla="*/ 4639242 w 5936218"/>
                  <a:gd name="connsiteY48-181250" fmla="*/ 637125 h 2711051"/>
                  <a:gd name="connsiteX49-181251" fmla="*/ 4774445 w 5936218"/>
                  <a:gd name="connsiteY49-181252" fmla="*/ 618112 h 2711051"/>
                  <a:gd name="connsiteX50-181253" fmla="*/ 4778496 w 5936218"/>
                  <a:gd name="connsiteY50-181254" fmla="*/ 619216 h 2711051"/>
                  <a:gd name="connsiteX51-181255" fmla="*/ 4786352 w 5936218"/>
                  <a:gd name="connsiteY51-181256" fmla="*/ 618112 h 2711051"/>
                  <a:gd name="connsiteX52-181257" fmla="*/ 4861343 w 5936218"/>
                  <a:gd name="connsiteY52-181258" fmla="*/ 638564 h 2711051"/>
                  <a:gd name="connsiteX53-181259" fmla="*/ 4893158 w 5936218"/>
                  <a:gd name="connsiteY53-181260" fmla="*/ 681741 h 2711051"/>
                  <a:gd name="connsiteX54-181261" fmla="*/ 4888613 w 5936218"/>
                  <a:gd name="connsiteY54-181262" fmla="*/ 763549 h 2711051"/>
                  <a:gd name="connsiteX55-181263" fmla="*/ 4927677 w 5936218"/>
                  <a:gd name="connsiteY55-181264" fmla="*/ 788221 h 2711051"/>
                  <a:gd name="connsiteX56-181265" fmla="*/ 4967605 w 5936218"/>
                  <a:gd name="connsiteY56-181266" fmla="*/ 774912 h 2711051"/>
                  <a:gd name="connsiteX57-181267" fmla="*/ 5038051 w 5936218"/>
                  <a:gd name="connsiteY57-181268" fmla="*/ 768094 h 2711051"/>
                  <a:gd name="connsiteX58-181269" fmla="*/ 5040730 w 5936218"/>
                  <a:gd name="connsiteY58-181270" fmla="*/ 768987 h 2711051"/>
                  <a:gd name="connsiteX59-181271" fmla="*/ 5049958 w 5936218"/>
                  <a:gd name="connsiteY59-181272" fmla="*/ 768094 h 2711051"/>
                  <a:gd name="connsiteX60-181273" fmla="*/ 5114249 w 5936218"/>
                  <a:gd name="connsiteY60-181274" fmla="*/ 789525 h 2711051"/>
                  <a:gd name="connsiteX61-181275" fmla="*/ 5176671 w 5936218"/>
                  <a:gd name="connsiteY61-181276" fmla="*/ 779457 h 2711051"/>
                  <a:gd name="connsiteX62-181277" fmla="*/ 5177801 w 5936218"/>
                  <a:gd name="connsiteY62-181278" fmla="*/ 781195 h 2711051"/>
                  <a:gd name="connsiteX63-181279" fmla="*/ 5188578 w 5936218"/>
                  <a:gd name="connsiteY63-181280" fmla="*/ 779457 h 2711051"/>
                  <a:gd name="connsiteX64-181281" fmla="*/ 5243719 w 5936218"/>
                  <a:gd name="connsiteY64-181282" fmla="*/ 864288 h 2711051"/>
                  <a:gd name="connsiteX65-181283" fmla="*/ 5283477 w 5936218"/>
                  <a:gd name="connsiteY65-181284" fmla="*/ 833996 h 2711051"/>
                  <a:gd name="connsiteX66-181285" fmla="*/ 5258480 w 5936218"/>
                  <a:gd name="connsiteY66-181286" fmla="*/ 768094 h 2711051"/>
                  <a:gd name="connsiteX67-181287" fmla="*/ 5267570 w 5936218"/>
                  <a:gd name="connsiteY67-181288" fmla="*/ 720373 h 2711051"/>
                  <a:gd name="connsiteX68-181289" fmla="*/ 5278896 w 5936218"/>
                  <a:gd name="connsiteY68-181290" fmla="*/ 723422 h 2711051"/>
                  <a:gd name="connsiteX69-181291" fmla="*/ 5279477 w 5936218"/>
                  <a:gd name="connsiteY69-181292" fmla="*/ 720373 h 2711051"/>
                  <a:gd name="connsiteX70-181293" fmla="*/ 5395510 w 5936218"/>
                  <a:gd name="connsiteY70-181294" fmla="*/ 751612 h 2711051"/>
                  <a:gd name="connsiteX71-181295" fmla="*/ 5463001 w 5936218"/>
                  <a:gd name="connsiteY71-181296" fmla="*/ 747642 h 2711051"/>
                  <a:gd name="connsiteX72-181297" fmla="*/ 5464386 w 5936218"/>
                  <a:gd name="connsiteY72-181298" fmla="*/ 748261 h 2711051"/>
                  <a:gd name="connsiteX73-181299" fmla="*/ 5474909 w 5936218"/>
                  <a:gd name="connsiteY73-181300" fmla="*/ 747642 h 2711051"/>
                  <a:gd name="connsiteX74-181301" fmla="*/ 5581715 w 5936218"/>
                  <a:gd name="connsiteY74-181302" fmla="*/ 795364 h 2711051"/>
                  <a:gd name="connsiteX75-181303" fmla="*/ 5633981 w 5936218"/>
                  <a:gd name="connsiteY75-181304" fmla="*/ 838541 h 2711051"/>
                  <a:gd name="connsiteX76-181305" fmla="*/ 5720335 w 5936218"/>
                  <a:gd name="connsiteY76-181306" fmla="*/ 918077 h 2711051"/>
                  <a:gd name="connsiteX77-181307" fmla="*/ 5822595 w 5936218"/>
                  <a:gd name="connsiteY77-181308" fmla="*/ 1015793 h 2711051"/>
                  <a:gd name="connsiteX78-181309" fmla="*/ 5818051 w 5936218"/>
                  <a:gd name="connsiteY78-181310" fmla="*/ 1070332 h 2711051"/>
                  <a:gd name="connsiteX79-181311" fmla="*/ 5825679 w 5936218"/>
                  <a:gd name="connsiteY79-181312" fmla="*/ 1077960 h 2711051"/>
                  <a:gd name="connsiteX80-181313" fmla="*/ 5822051 w 5936218"/>
                  <a:gd name="connsiteY80-181314" fmla="*/ 1027155 h 2711051"/>
                  <a:gd name="connsiteX81-181315" fmla="*/ 5834092 w 5936218"/>
                  <a:gd name="connsiteY81-181316" fmla="*/ 1029028 h 2711051"/>
                  <a:gd name="connsiteX82-181317" fmla="*/ 5833958 w 5936218"/>
                  <a:gd name="connsiteY82-181318" fmla="*/ 1027155 h 2711051"/>
                  <a:gd name="connsiteX83-181319" fmla="*/ 5936219 w 5936218"/>
                  <a:gd name="connsiteY83-181320" fmla="*/ 1043062 h 2711051"/>
                  <a:gd name="connsiteX84-181321" fmla="*/ 5908949 w 5936218"/>
                  <a:gd name="connsiteY84-181322" fmla="*/ 1258947 h 2711051"/>
                  <a:gd name="connsiteX85-181323" fmla="*/ 5893042 w 5936218"/>
                  <a:gd name="connsiteY85-181324" fmla="*/ 1274854 h 2711051"/>
                  <a:gd name="connsiteX86-181325" fmla="*/ 5861227 w 5936218"/>
                  <a:gd name="connsiteY86-181326" fmla="*/ 1274854 h 2711051"/>
                  <a:gd name="connsiteX87-181327" fmla="*/ 5817506 w 5936218"/>
                  <a:gd name="connsiteY87-181328" fmla="*/ 1240767 h 2711051"/>
                  <a:gd name="connsiteX88-181329" fmla="*/ 5767511 w 5936218"/>
                  <a:gd name="connsiteY88-181330" fmla="*/ 1215770 h 2711051"/>
                  <a:gd name="connsiteX89-181331" fmla="*/ 5729132 w 5936218"/>
                  <a:gd name="connsiteY89-181332" fmla="*/ 1167751 h 2711051"/>
                  <a:gd name="connsiteX90-181333" fmla="*/ 5695337 w 5936218"/>
                  <a:gd name="connsiteY90-181334" fmla="*/ 1177138 h 2711051"/>
                  <a:gd name="connsiteX91-181335" fmla="*/ 5693366 w 5936218"/>
                  <a:gd name="connsiteY91-181336" fmla="*/ 1174378 h 2711051"/>
                  <a:gd name="connsiteX92-181337" fmla="*/ 5640799 w 5936218"/>
                  <a:gd name="connsiteY92-181338" fmla="*/ 1133961 h 2711051"/>
                  <a:gd name="connsiteX93-181339" fmla="*/ 5656705 w 5936218"/>
                  <a:gd name="connsiteY93-181340" fmla="*/ 1177138 h 2711051"/>
                  <a:gd name="connsiteX94-181341" fmla="*/ 5586259 w 5936218"/>
                  <a:gd name="connsiteY94-181342" fmla="*/ 1252129 h 2711051"/>
                  <a:gd name="connsiteX95-181343" fmla="*/ 5575676 w 5936218"/>
                  <a:gd name="connsiteY95-181344" fmla="*/ 1251121 h 2711051"/>
                  <a:gd name="connsiteX96-181345" fmla="*/ 5539436 w 5936218"/>
                  <a:gd name="connsiteY96-181346" fmla="*/ 1248804 h 2711051"/>
                  <a:gd name="connsiteX97-181347" fmla="*/ 5593077 w 5936218"/>
                  <a:gd name="connsiteY97-181348" fmla="*/ 1354390 h 2711051"/>
                  <a:gd name="connsiteX98-181349" fmla="*/ 5613529 w 5936218"/>
                  <a:gd name="connsiteY98-181350" fmla="*/ 1413474 h 2711051"/>
                  <a:gd name="connsiteX99-181351" fmla="*/ 5608984 w 5936218"/>
                  <a:gd name="connsiteY99-181352" fmla="*/ 1436199 h 2711051"/>
                  <a:gd name="connsiteX100-181353" fmla="*/ 5597799 w 5936218"/>
                  <a:gd name="connsiteY100-181354" fmla="*/ 1432590 h 2711051"/>
                  <a:gd name="connsiteX101-181355" fmla="*/ 5534271 w 5936218"/>
                  <a:gd name="connsiteY101-181356" fmla="*/ 1415939 h 2711051"/>
                  <a:gd name="connsiteX102-181357" fmla="*/ 5436277 w 5936218"/>
                  <a:gd name="connsiteY102-181358" fmla="*/ 1472558 h 2711051"/>
                  <a:gd name="connsiteX103-181359" fmla="*/ 5397645 w 5936218"/>
                  <a:gd name="connsiteY103-181360" fmla="*/ 1483921 h 2711051"/>
                  <a:gd name="connsiteX104-181361" fmla="*/ 5345378 w 5936218"/>
                  <a:gd name="connsiteY104-181362" fmla="*/ 1538460 h 2711051"/>
                  <a:gd name="connsiteX105-181363" fmla="*/ 5290839 w 5936218"/>
                  <a:gd name="connsiteY105-181364" fmla="*/ 1586181 h 2711051"/>
                  <a:gd name="connsiteX106-181365" fmla="*/ 5274932 w 5936218"/>
                  <a:gd name="connsiteY106-181366" fmla="*/ 1617996 h 2711051"/>
                  <a:gd name="connsiteX107-181367" fmla="*/ 5267238 w 5936218"/>
                  <a:gd name="connsiteY107-181368" fmla="*/ 1609569 h 2711051"/>
                  <a:gd name="connsiteX108-181369" fmla="*/ 5263025 w 5936218"/>
                  <a:gd name="connsiteY108-181370" fmla="*/ 1617996 h 2711051"/>
                  <a:gd name="connsiteX109-181371" fmla="*/ 5219538 w 5936218"/>
                  <a:gd name="connsiteY109-181372" fmla="*/ 1570368 h 2711051"/>
                  <a:gd name="connsiteX110-181373" fmla="*/ 5129494 w 5936218"/>
                  <a:gd name="connsiteY110-181374" fmla="*/ 1624813 h 2711051"/>
                  <a:gd name="connsiteX111-181375" fmla="*/ 5126389 w 5936218"/>
                  <a:gd name="connsiteY111-181376" fmla="*/ 1619491 h 2711051"/>
                  <a:gd name="connsiteX112-181377" fmla="*/ 5117587 w 5936218"/>
                  <a:gd name="connsiteY112-181378" fmla="*/ 1624813 h 2711051"/>
                  <a:gd name="connsiteX113-181379" fmla="*/ 5105544 w 5936218"/>
                  <a:gd name="connsiteY113-181380" fmla="*/ 1604167 h 2711051"/>
                  <a:gd name="connsiteX114-181381" fmla="*/ 5074955 w 5936218"/>
                  <a:gd name="connsiteY114-181382" fmla="*/ 1629358 h 2711051"/>
                  <a:gd name="connsiteX115-181383" fmla="*/ 5065718 w 5936218"/>
                  <a:gd name="connsiteY115-181384" fmla="*/ 1627159 h 2711051"/>
                  <a:gd name="connsiteX116-181385" fmla="*/ 5063048 w 5936218"/>
                  <a:gd name="connsiteY116-181386" fmla="*/ 1629358 h 2711051"/>
                  <a:gd name="connsiteX117-181387" fmla="*/ 5026594 w 5936218"/>
                  <a:gd name="connsiteY117-181388" fmla="*/ 1620679 h 2711051"/>
                  <a:gd name="connsiteX118-181389" fmla="*/ 5015871 w 5936218"/>
                  <a:gd name="connsiteY118-181390" fmla="*/ 1665718 h 2711051"/>
                  <a:gd name="connsiteX119-181391" fmla="*/ 4974967 w 5936218"/>
                  <a:gd name="connsiteY119-181392" fmla="*/ 1731619 h 2711051"/>
                  <a:gd name="connsiteX120-181393" fmla="*/ 4974967 w 5936218"/>
                  <a:gd name="connsiteY120-181394" fmla="*/ 1763434 h 2711051"/>
                  <a:gd name="connsiteX121-181395" fmla="*/ 5011326 w 5936218"/>
                  <a:gd name="connsiteY121-181396" fmla="*/ 1877057 h 2711051"/>
                  <a:gd name="connsiteX122-181397" fmla="*/ 4999419 w 5936218"/>
                  <a:gd name="connsiteY122-181398" fmla="*/ 1877057 h 2711051"/>
                  <a:gd name="connsiteX123-181399" fmla="*/ 4974967 w 5936218"/>
                  <a:gd name="connsiteY123-181400" fmla="*/ 1877057 h 2711051"/>
                  <a:gd name="connsiteX124-181401" fmla="*/ 4963605 w 5936218"/>
                  <a:gd name="connsiteY124-181402" fmla="*/ 1929323 h 2711051"/>
                  <a:gd name="connsiteX125-181403" fmla="*/ 4974967 w 5936218"/>
                  <a:gd name="connsiteY125-181404" fmla="*/ 1956593 h 2711051"/>
                  <a:gd name="connsiteX126-181405" fmla="*/ 4909065 w 5936218"/>
                  <a:gd name="connsiteY126-181406" fmla="*/ 1990680 h 2711051"/>
                  <a:gd name="connsiteX127-181407" fmla="*/ 4897703 w 5936218"/>
                  <a:gd name="connsiteY127-181408" fmla="*/ 2058854 h 2711051"/>
                  <a:gd name="connsiteX128-181409" fmla="*/ 4845437 w 5936218"/>
                  <a:gd name="connsiteY128-181410" fmla="*/ 2074761 h 2711051"/>
                  <a:gd name="connsiteX129-181411" fmla="*/ 4834074 w 5936218"/>
                  <a:gd name="connsiteY129-181412" fmla="*/ 2133845 h 2711051"/>
                  <a:gd name="connsiteX130-181413" fmla="*/ 4779535 w 5936218"/>
                  <a:gd name="connsiteY130-181414" fmla="*/ 2192929 h 2711051"/>
                  <a:gd name="connsiteX131-181415" fmla="*/ 4777225 w 5936218"/>
                  <a:gd name="connsiteY131-181416" fmla="*/ 2182533 h 2711051"/>
                  <a:gd name="connsiteX132-181417" fmla="*/ 4767628 w 5936218"/>
                  <a:gd name="connsiteY132-181418" fmla="*/ 2192929 h 2711051"/>
                  <a:gd name="connsiteX133-181419" fmla="*/ 4758538 w 5936218"/>
                  <a:gd name="connsiteY133-181420" fmla="*/ 2152025 h 2711051"/>
                  <a:gd name="connsiteX134-181421" fmla="*/ 4742631 w 5936218"/>
                  <a:gd name="connsiteY134-181422" fmla="*/ 2065671 h 2711051"/>
                  <a:gd name="connsiteX135-181423" fmla="*/ 4715361 w 5936218"/>
                  <a:gd name="connsiteY135-181424" fmla="*/ 1924779 h 2711051"/>
                  <a:gd name="connsiteX136-181425" fmla="*/ 4735813 w 5936218"/>
                  <a:gd name="connsiteY136-181426" fmla="*/ 1833880 h 2711051"/>
                  <a:gd name="connsiteX137-181427" fmla="*/ 4767628 w 5936218"/>
                  <a:gd name="connsiteY137-181428" fmla="*/ 1790703 h 2711051"/>
                  <a:gd name="connsiteX138-181429" fmla="*/ 4767628 w 5936218"/>
                  <a:gd name="connsiteY138-181430" fmla="*/ 1763434 h 2711051"/>
                  <a:gd name="connsiteX139-181431" fmla="*/ 4826712 w 5936218"/>
                  <a:gd name="connsiteY139-181432" fmla="*/ 1747526 h 2711051"/>
                  <a:gd name="connsiteX140-181433" fmla="*/ 4892613 w 5936218"/>
                  <a:gd name="connsiteY140-181434" fmla="*/ 1656628 h 2711051"/>
                  <a:gd name="connsiteX141-181435" fmla="*/ 4956243 w 5936218"/>
                  <a:gd name="connsiteY141-181436" fmla="*/ 1581637 h 2711051"/>
                  <a:gd name="connsiteX142-181437" fmla="*/ 5022143 w 5936218"/>
                  <a:gd name="connsiteY142-181438" fmla="*/ 1522552 h 2711051"/>
                  <a:gd name="connsiteX143-181439" fmla="*/ 5046694 w 5936218"/>
                  <a:gd name="connsiteY143-181440" fmla="*/ 1415425 h 2711051"/>
                  <a:gd name="connsiteX144-181441" fmla="*/ 5015871 w 5936218"/>
                  <a:gd name="connsiteY144-181442" fmla="*/ 1420292 h 2711051"/>
                  <a:gd name="connsiteX145-181443" fmla="*/ 4995419 w 5936218"/>
                  <a:gd name="connsiteY145-181444" fmla="*/ 1483921 h 2711051"/>
                  <a:gd name="connsiteX146-181445" fmla="*/ 4904521 w 5936218"/>
                  <a:gd name="connsiteY146-181446" fmla="*/ 1570274 h 2711051"/>
                  <a:gd name="connsiteX147-181447" fmla="*/ 4901708 w 5936218"/>
                  <a:gd name="connsiteY147-181448" fmla="*/ 1561634 h 2711051"/>
                  <a:gd name="connsiteX148-181449" fmla="*/ 4892613 w 5936218"/>
                  <a:gd name="connsiteY148-181450" fmla="*/ 1570274 h 2711051"/>
                  <a:gd name="connsiteX149-181451" fmla="*/ 4861835 w 5936218"/>
                  <a:gd name="connsiteY149-181452" fmla="*/ 1475740 h 2711051"/>
                  <a:gd name="connsiteX150-181453" fmla="*/ 4779535 w 5936218"/>
                  <a:gd name="connsiteY150-181454" fmla="*/ 1499828 h 2711051"/>
                  <a:gd name="connsiteX151-181455" fmla="*/ 4684091 w 5936218"/>
                  <a:gd name="connsiteY151-181456" fmla="*/ 1624813 h 2711051"/>
                  <a:gd name="connsiteX152-181457" fmla="*/ 4715906 w 5936218"/>
                  <a:gd name="connsiteY152-181458" fmla="*/ 1672535 h 2711051"/>
                  <a:gd name="connsiteX153-181459" fmla="*/ 4636369 w 5936218"/>
                  <a:gd name="connsiteY153-181460" fmla="*/ 1688442 h 2711051"/>
                  <a:gd name="connsiteX154-181461" fmla="*/ 4577285 w 5936218"/>
                  <a:gd name="connsiteY154-181462" fmla="*/ 1692987 h 2711051"/>
                  <a:gd name="connsiteX155-181463" fmla="*/ 4577373 w 5936218"/>
                  <a:gd name="connsiteY155-181464" fmla="*/ 1692065 h 2711051"/>
                  <a:gd name="connsiteX156-181465" fmla="*/ 4565379 w 5936218"/>
                  <a:gd name="connsiteY156-181466" fmla="*/ 1692987 h 2711051"/>
                  <a:gd name="connsiteX157-181467" fmla="*/ 4569923 w 5936218"/>
                  <a:gd name="connsiteY157-181468" fmla="*/ 1645266 h 2711051"/>
                  <a:gd name="connsiteX158-181469" fmla="*/ 4520081 w 5936218"/>
                  <a:gd name="connsiteY158-181470" fmla="*/ 1635680 h 2711051"/>
                  <a:gd name="connsiteX159-181471" fmla="*/ 4475025 w 5936218"/>
                  <a:gd name="connsiteY159-181472" fmla="*/ 1665718 h 2711051"/>
                  <a:gd name="connsiteX160-181473" fmla="*/ 4464394 w 5936218"/>
                  <a:gd name="connsiteY160-181474" fmla="*/ 1664867 h 2711051"/>
                  <a:gd name="connsiteX161-181475" fmla="*/ 4463118 w 5936218"/>
                  <a:gd name="connsiteY161-181476" fmla="*/ 1665718 h 2711051"/>
                  <a:gd name="connsiteX162-181477" fmla="*/ 4357637 w 5936218"/>
                  <a:gd name="connsiteY162-181478" fmla="*/ 1657279 h 2711051"/>
                  <a:gd name="connsiteX163-181479" fmla="*/ 4243233 w 5936218"/>
                  <a:gd name="connsiteY163-181480" fmla="*/ 1677080 h 2711051"/>
                  <a:gd name="connsiteX164-181481" fmla="*/ 4125065 w 5936218"/>
                  <a:gd name="connsiteY164-181482" fmla="*/ 1811155 h 2711051"/>
                  <a:gd name="connsiteX165-181483" fmla="*/ 4106341 w 5936218"/>
                  <a:gd name="connsiteY165-181484" fmla="*/ 1995225 h 2711051"/>
                  <a:gd name="connsiteX166-181485" fmla="*/ 3829645 w 5936218"/>
                  <a:gd name="connsiteY166-181486" fmla="*/ 2640605 h 2711051"/>
                  <a:gd name="connsiteX167-181487" fmla="*/ 3822828 w 5936218"/>
                  <a:gd name="connsiteY167-181488" fmla="*/ 2661057 h 2711051"/>
                  <a:gd name="connsiteX168-181489" fmla="*/ 3849553 w 5936218"/>
                  <a:gd name="connsiteY168-181490" fmla="*/ 2499712 h 2711051"/>
                  <a:gd name="connsiteX169-181491" fmla="*/ 3858814 w 5936218"/>
                  <a:gd name="connsiteY169-181492" fmla="*/ 2501917 h 2711051"/>
                  <a:gd name="connsiteX170-181493" fmla="*/ 3861460 w 5936218"/>
                  <a:gd name="connsiteY170-181494" fmla="*/ 2499712 h 2711051"/>
                  <a:gd name="connsiteX171-181495" fmla="*/ 3898487 w 5936218"/>
                  <a:gd name="connsiteY171-181496" fmla="*/ 2508528 h 2711051"/>
                  <a:gd name="connsiteX172-181497" fmla="*/ 3919999 w 5936218"/>
                  <a:gd name="connsiteY172-181498" fmla="*/ 2463353 h 2711051"/>
                  <a:gd name="connsiteX173-181499" fmla="*/ 3935906 w 5936218"/>
                  <a:gd name="connsiteY173-181500" fmla="*/ 2404268 h 2711051"/>
                  <a:gd name="connsiteX174-181501" fmla="*/ 3947269 w 5936218"/>
                  <a:gd name="connsiteY174-181502" fmla="*/ 2381544 h 2711051"/>
                  <a:gd name="connsiteX175-181503" fmla="*/ 3966292 w 5936218"/>
                  <a:gd name="connsiteY175-181504" fmla="*/ 2337156 h 2711051"/>
                  <a:gd name="connsiteX176-181505" fmla="*/ 3915999 w 5936218"/>
                  <a:gd name="connsiteY176-181506" fmla="*/ 2349729 h 2711051"/>
                  <a:gd name="connsiteX177-181507" fmla="*/ 3888729 w 5936218"/>
                  <a:gd name="connsiteY177-181508" fmla="*/ 2372454 h 2711051"/>
                  <a:gd name="connsiteX178-181509" fmla="*/ 3876822 w 5936218"/>
                  <a:gd name="connsiteY178-181510" fmla="*/ 2372454 h 2711051"/>
                  <a:gd name="connsiteX179-181511" fmla="*/ 3829645 w 5936218"/>
                  <a:gd name="connsiteY179-181512" fmla="*/ 2372454 h 2711051"/>
                  <a:gd name="connsiteX180-181513" fmla="*/ 3817738 w 5936218"/>
                  <a:gd name="connsiteY180-181514" fmla="*/ 2372454 h 2711051"/>
                  <a:gd name="connsiteX181-181515" fmla="*/ 3801831 w 5936218"/>
                  <a:gd name="connsiteY181-181516" fmla="*/ 2317915 h 2711051"/>
                  <a:gd name="connsiteX182-181517" fmla="*/ 3758654 w 5936218"/>
                  <a:gd name="connsiteY182-181518" fmla="*/ 2279283 h 2711051"/>
                  <a:gd name="connsiteX183-181519" fmla="*/ 3692753 w 5936218"/>
                  <a:gd name="connsiteY183-181520" fmla="*/ 2263376 h 2711051"/>
                  <a:gd name="connsiteX184-181521" fmla="*/ 3683663 w 5936218"/>
                  <a:gd name="connsiteY184-181522" fmla="*/ 2204292 h 2711051"/>
                  <a:gd name="connsiteX185-181523" fmla="*/ 3672301 w 5936218"/>
                  <a:gd name="connsiteY185-181524" fmla="*/ 2172477 h 2711051"/>
                  <a:gd name="connsiteX186-181525" fmla="*/ 3656393 w 5936218"/>
                  <a:gd name="connsiteY186-181526" fmla="*/ 2145208 h 2711051"/>
                  <a:gd name="connsiteX187-181527" fmla="*/ 3633669 w 5936218"/>
                  <a:gd name="connsiteY187-181528" fmla="*/ 2086123 h 2711051"/>
                  <a:gd name="connsiteX188-181529" fmla="*/ 3601854 w 5936218"/>
                  <a:gd name="connsiteY188-181530" fmla="*/ 2065671 h 2711051"/>
                  <a:gd name="connsiteX189-181531" fmla="*/ 3545995 w 5936218"/>
                  <a:gd name="connsiteY189-181532" fmla="*/ 2044187 h 2711051"/>
                  <a:gd name="connsiteX190-181533" fmla="*/ 3506955 w 5936218"/>
                  <a:gd name="connsiteY190-181534" fmla="*/ 2049764 h 2711051"/>
                  <a:gd name="connsiteX191-181535" fmla="*/ 3463779 w 5936218"/>
                  <a:gd name="connsiteY191-181536" fmla="*/ 2058854 h 2711051"/>
                  <a:gd name="connsiteX192-181537" fmla="*/ 3431964 w 5936218"/>
                  <a:gd name="connsiteY192-181538" fmla="*/ 2086123 h 2711051"/>
                  <a:gd name="connsiteX193-181539" fmla="*/ 3452416 w 5936218"/>
                  <a:gd name="connsiteY193-181540" fmla="*/ 2102031 h 2711051"/>
                  <a:gd name="connsiteX194-181541" fmla="*/ 3452416 w 5936218"/>
                  <a:gd name="connsiteY194-181542" fmla="*/ 2133845 h 2711051"/>
                  <a:gd name="connsiteX195-181543" fmla="*/ 1811153 w 5936218"/>
                  <a:gd name="connsiteY195-181544" fmla="*/ 1999770 h 2711051"/>
                  <a:gd name="connsiteX196-181545" fmla="*/ 1748069 w 5936218"/>
                  <a:gd name="connsiteY196-181546" fmla="*/ 2038402 h 2711051"/>
                  <a:gd name="connsiteX197-181547" fmla="*/ 1711709 w 5936218"/>
                  <a:gd name="connsiteY197-181548" fmla="*/ 2042947 h 2711051"/>
                  <a:gd name="connsiteX198-181549" fmla="*/ 1711926 w 5936218"/>
                  <a:gd name="connsiteY198-181550" fmla="*/ 2041431 h 2711051"/>
                  <a:gd name="connsiteX199-181551" fmla="*/ 1699803 w 5936218"/>
                  <a:gd name="connsiteY199-181552" fmla="*/ 2042947 h 2711051"/>
                  <a:gd name="connsiteX200-181553" fmla="*/ 1704347 w 5936218"/>
                  <a:gd name="connsiteY200-181554" fmla="*/ 2011132 h 2711051"/>
                  <a:gd name="connsiteX201-181555" fmla="*/ 1662460 w 5936218"/>
                  <a:gd name="connsiteY201-181556" fmla="*/ 1993181 h 2711051"/>
                  <a:gd name="connsiteX202-181557" fmla="*/ 1629901 w 5936218"/>
                  <a:gd name="connsiteY202-181558" fmla="*/ 2006587 h 2711051"/>
                  <a:gd name="connsiteX203-181559" fmla="*/ 1629300 w 5936218"/>
                  <a:gd name="connsiteY203-181560" fmla="*/ 2001932 h 2711051"/>
                  <a:gd name="connsiteX204-181561" fmla="*/ 1617994 w 5936218"/>
                  <a:gd name="connsiteY204-181562" fmla="*/ 2006587 h 2711051"/>
                  <a:gd name="connsiteX205-181563" fmla="*/ 1608904 w 5936218"/>
                  <a:gd name="connsiteY205-181564" fmla="*/ 1936141 h 2711051"/>
                  <a:gd name="connsiteX206-181565" fmla="*/ 1552684 w 5936218"/>
                  <a:gd name="connsiteY206-181566" fmla="*/ 1926448 h 2711051"/>
                  <a:gd name="connsiteX207-181567" fmla="*/ 1518550 w 5936218"/>
                  <a:gd name="connsiteY207-181568" fmla="*/ 1952048 h 2711051"/>
                  <a:gd name="connsiteX208-181569" fmla="*/ 1425379 w 5936218"/>
                  <a:gd name="connsiteY208-181570" fmla="*/ 1972500 h 2711051"/>
                  <a:gd name="connsiteX209-181571" fmla="*/ 1409472 w 5936218"/>
                  <a:gd name="connsiteY209-181572" fmla="*/ 1990680 h 2711051"/>
                  <a:gd name="connsiteX210-181573" fmla="*/ 1270852 w 5936218"/>
                  <a:gd name="connsiteY210-181574" fmla="*/ 2011132 h 2711051"/>
                  <a:gd name="connsiteX211-181575" fmla="*/ 1254945 w 5936218"/>
                  <a:gd name="connsiteY211-181576" fmla="*/ 2031584 h 2711051"/>
                  <a:gd name="connsiteX212-181577" fmla="*/ 1282214 w 5936218"/>
                  <a:gd name="connsiteY212-181578" fmla="*/ 2074761 h 2711051"/>
                  <a:gd name="connsiteX213-181579" fmla="*/ 1243582 w 5936218"/>
                  <a:gd name="connsiteY213-181580" fmla="*/ 2090668 h 2711051"/>
                  <a:gd name="connsiteX214-181581" fmla="*/ 1254945 w 5936218"/>
                  <a:gd name="connsiteY214-181582" fmla="*/ 2108848 h 2711051"/>
                  <a:gd name="connsiteX215-181583" fmla="*/ 1216313 w 5936218"/>
                  <a:gd name="connsiteY215-181584" fmla="*/ 2133845 h 2711051"/>
                  <a:gd name="connsiteX216-181585" fmla="*/ 1275397 w 5936218"/>
                  <a:gd name="connsiteY216-181586" fmla="*/ 2177022 h 2711051"/>
                  <a:gd name="connsiteX217-181587" fmla="*/ 1270852 w 5936218"/>
                  <a:gd name="connsiteY217-181588" fmla="*/ 2204292 h 2711051"/>
                  <a:gd name="connsiteX218-181589" fmla="*/ 1259108 w 5936218"/>
                  <a:gd name="connsiteY218-181590" fmla="*/ 2203313 h 2711051"/>
                  <a:gd name="connsiteX219-181591" fmla="*/ 1258945 w 5936218"/>
                  <a:gd name="connsiteY219-181592" fmla="*/ 2204292 h 2711051"/>
                  <a:gd name="connsiteX220-181593" fmla="*/ 1215644 w 5936218"/>
                  <a:gd name="connsiteY220-181594" fmla="*/ 2200683 h 2711051"/>
                  <a:gd name="connsiteX221-181595" fmla="*/ 1204950 w 5936218"/>
                  <a:gd name="connsiteY221-181596" fmla="*/ 2215654 h 2711051"/>
                  <a:gd name="connsiteX222-181597" fmla="*/ 1196495 w 5936218"/>
                  <a:gd name="connsiteY222-181598" fmla="*/ 2210822 h 2711051"/>
                  <a:gd name="connsiteX223-181599" fmla="*/ 1193043 w 5936218"/>
                  <a:gd name="connsiteY223-181600" fmla="*/ 2215654 h 2711051"/>
                  <a:gd name="connsiteX224-181601" fmla="*/ 1145322 w 5936218"/>
                  <a:gd name="connsiteY224-181602" fmla="*/ 2188384 h 2711051"/>
                  <a:gd name="connsiteX225-181603" fmla="*/ 1098145 w 5936218"/>
                  <a:gd name="connsiteY225-181604" fmla="*/ 2188384 h 2711051"/>
                  <a:gd name="connsiteX226-181605" fmla="*/ 1061785 w 5936218"/>
                  <a:gd name="connsiteY226-181606" fmla="*/ 2215654 h 2711051"/>
                  <a:gd name="connsiteX227-181607" fmla="*/ 1055322 w 5936218"/>
                  <a:gd name="connsiteY227-181608" fmla="*/ 2211571 h 2711051"/>
                  <a:gd name="connsiteX228-181609" fmla="*/ 1049878 w 5936218"/>
                  <a:gd name="connsiteY228-181610" fmla="*/ 2215654 h 2711051"/>
                  <a:gd name="connsiteX229-181611" fmla="*/ 1006701 w 5936218"/>
                  <a:gd name="connsiteY229-181612" fmla="*/ 2188384 h 2711051"/>
                  <a:gd name="connsiteX230-181613" fmla="*/ 924893 w 5936218"/>
                  <a:gd name="connsiteY230-181614" fmla="*/ 2152025 h 2711051"/>
                  <a:gd name="connsiteX231-181615" fmla="*/ 877716 w 5936218"/>
                  <a:gd name="connsiteY231-181616" fmla="*/ 2152025 h 2711051"/>
                  <a:gd name="connsiteX232-181617" fmla="*/ 802724 w 5936218"/>
                  <a:gd name="connsiteY232-181618" fmla="*/ 2215654 h 2711051"/>
                  <a:gd name="connsiteX233-181619" fmla="*/ 798179 w 5936218"/>
                  <a:gd name="connsiteY233-181620" fmla="*/ 2258831 h 2711051"/>
                  <a:gd name="connsiteX234-181621" fmla="*/ 787406 w 5936218"/>
                  <a:gd name="connsiteY234-181622" fmla="*/ 2248058 h 2711051"/>
                  <a:gd name="connsiteX235-181623" fmla="*/ 786272 w 5936218"/>
                  <a:gd name="connsiteY235-181624" fmla="*/ 2258831 h 2711051"/>
                  <a:gd name="connsiteX236-181625" fmla="*/ 756063 w 5936218"/>
                  <a:gd name="connsiteY236-181626" fmla="*/ 2228621 h 2711051"/>
                  <a:gd name="connsiteX237-181627" fmla="*/ 732278 w 5936218"/>
                  <a:gd name="connsiteY237-181628" fmla="*/ 2286100 h 2711051"/>
                  <a:gd name="connsiteX238-181629" fmla="*/ 743640 w 5936218"/>
                  <a:gd name="connsiteY238-181630" fmla="*/ 2295190 h 2711051"/>
                  <a:gd name="connsiteX239-181631" fmla="*/ 723188 w 5936218"/>
                  <a:gd name="connsiteY239-181632" fmla="*/ 2338367 h 2711051"/>
                  <a:gd name="connsiteX240-181633" fmla="*/ 747026 w 5936218"/>
                  <a:gd name="connsiteY240-181634" fmla="*/ 2375208 h 2711051"/>
                  <a:gd name="connsiteX241-181635" fmla="*/ 763548 w 5936218"/>
                  <a:gd name="connsiteY241-181636" fmla="*/ 2372454 h 2711051"/>
                  <a:gd name="connsiteX242-181637" fmla="*/ 764871 w 5936218"/>
                  <a:gd name="connsiteY242-181638" fmla="*/ 2374218 h 2711051"/>
                  <a:gd name="connsiteX243-181639" fmla="*/ 775455 w 5936218"/>
                  <a:gd name="connsiteY243-181640" fmla="*/ 2372454 h 2711051"/>
                  <a:gd name="connsiteX244-181641" fmla="*/ 802724 w 5936218"/>
                  <a:gd name="connsiteY244-181642" fmla="*/ 2408813 h 2711051"/>
                  <a:gd name="connsiteX245-181643" fmla="*/ 798179 w 5936218"/>
                  <a:gd name="connsiteY245-181644" fmla="*/ 2436083 h 2711051"/>
                  <a:gd name="connsiteX246-181645" fmla="*/ 818632 w 5936218"/>
                  <a:gd name="connsiteY246-181646" fmla="*/ 2447445 h 2711051"/>
                  <a:gd name="connsiteX247-181647" fmla="*/ 802724 w 5936218"/>
                  <a:gd name="connsiteY247-181648" fmla="*/ 2479260 h 2711051"/>
                  <a:gd name="connsiteX248-181649" fmla="*/ 766365 w 5936218"/>
                  <a:gd name="connsiteY248-181650" fmla="*/ 2483805 h 2711051"/>
                  <a:gd name="connsiteX249-181651" fmla="*/ 727733 w 5936218"/>
                  <a:gd name="connsiteY249-181652" fmla="*/ 2542889 h 2711051"/>
                  <a:gd name="connsiteX250-181653" fmla="*/ 759548 w 5936218"/>
                  <a:gd name="connsiteY250-181654" fmla="*/ 2586066 h 2711051"/>
                  <a:gd name="connsiteX251-181655" fmla="*/ 759548 w 5936218"/>
                  <a:gd name="connsiteY251-181656" fmla="*/ 2624697 h 2711051"/>
                  <a:gd name="connsiteX252-181657" fmla="*/ 798179 w 5936218"/>
                  <a:gd name="connsiteY252-181658" fmla="*/ 2683782 h 2711051"/>
                  <a:gd name="connsiteX253-181659" fmla="*/ 775455 w 5936218"/>
                  <a:gd name="connsiteY253-181660" fmla="*/ 2699689 h 2711051"/>
                  <a:gd name="connsiteX254-181661" fmla="*/ 770910 w 5936218"/>
                  <a:gd name="connsiteY254-181662" fmla="*/ 2711051 h 2711051"/>
                  <a:gd name="connsiteX255-181663" fmla="*/ 759003 w 5936218"/>
                  <a:gd name="connsiteY255-181664" fmla="*/ 2711051 h 2711051"/>
                  <a:gd name="connsiteX256-181665" fmla="*/ 755003 w 5936218"/>
                  <a:gd name="connsiteY256-181666" fmla="*/ 2711051 h 2711051"/>
                  <a:gd name="connsiteX257-181667" fmla="*/ 743096 w 5936218"/>
                  <a:gd name="connsiteY257-181668" fmla="*/ 2711051 h 2711051"/>
                  <a:gd name="connsiteX258-181669" fmla="*/ 715826 w 5936218"/>
                  <a:gd name="connsiteY258-181670" fmla="*/ 2676964 h 2711051"/>
                  <a:gd name="connsiteX259-181671" fmla="*/ 704464 w 5936218"/>
                  <a:gd name="connsiteY259-181672" fmla="*/ 2676964 h 2711051"/>
                  <a:gd name="connsiteX260-181673" fmla="*/ 684012 w 5936218"/>
                  <a:gd name="connsiteY260-181674" fmla="*/ 2667874 h 2711051"/>
                  <a:gd name="connsiteX261-181675" fmla="*/ 672649 w 5936218"/>
                  <a:gd name="connsiteY261-181676" fmla="*/ 2645150 h 2711051"/>
                  <a:gd name="connsiteX262-181677" fmla="*/ 645222 w 5936218"/>
                  <a:gd name="connsiteY262-181678" fmla="*/ 2637313 h 2711051"/>
                  <a:gd name="connsiteX263-181679" fmla="*/ 625472 w 5936218"/>
                  <a:gd name="connsiteY263-181680" fmla="*/ 2640605 h 2711051"/>
                  <a:gd name="connsiteX264-181681" fmla="*/ 623771 w 5936218"/>
                  <a:gd name="connsiteY264-181682" fmla="*/ 2638904 h 2711051"/>
                  <a:gd name="connsiteX265-181683" fmla="*/ 613565 w 5936218"/>
                  <a:gd name="connsiteY265-181684" fmla="*/ 2640605 h 2711051"/>
                  <a:gd name="connsiteX266-181685" fmla="*/ 609020 w 5936218"/>
                  <a:gd name="connsiteY266-181686" fmla="*/ 2636060 h 2711051"/>
                  <a:gd name="connsiteX267-181687" fmla="*/ 559026 w 5936218"/>
                  <a:gd name="connsiteY267-181688" fmla="*/ 2608790 h 2711051"/>
                  <a:gd name="connsiteX268-181689" fmla="*/ 506760 w 5936218"/>
                  <a:gd name="connsiteY268-181690" fmla="*/ 2601973 h 2711051"/>
                  <a:gd name="connsiteX269-181691" fmla="*/ 483280 w 5936218"/>
                  <a:gd name="connsiteY269-181692" fmla="*/ 2595264 h 2711051"/>
                  <a:gd name="connsiteX270-181693" fmla="*/ 480035 w 5936218"/>
                  <a:gd name="connsiteY270-181694" fmla="*/ 2597428 h 2711051"/>
                  <a:gd name="connsiteX271-181695" fmla="*/ 475042 w 5936218"/>
                  <a:gd name="connsiteY271-181696" fmla="*/ 2592910 h 2711051"/>
                  <a:gd name="connsiteX272-181697" fmla="*/ 474945 w 5936218"/>
                  <a:gd name="connsiteY272-181698" fmla="*/ 2592883 h 2711051"/>
                  <a:gd name="connsiteX273-181699" fmla="*/ 468128 w 5936218"/>
                  <a:gd name="connsiteY273-181700" fmla="*/ 2597428 h 2711051"/>
                  <a:gd name="connsiteX274-181701" fmla="*/ 420406 w 5936218"/>
                  <a:gd name="connsiteY274-181702" fmla="*/ 2554251 h 2711051"/>
                  <a:gd name="connsiteX275-181703" fmla="*/ 381774 w 5936218"/>
                  <a:gd name="connsiteY275-181704" fmla="*/ 2538344 h 2711051"/>
                  <a:gd name="connsiteX276-181705" fmla="*/ 349960 w 5936218"/>
                  <a:gd name="connsiteY276-181706" fmla="*/ 2506529 h 2711051"/>
                  <a:gd name="connsiteX277-181707" fmla="*/ 377229 w 5936218"/>
                  <a:gd name="connsiteY277-181708" fmla="*/ 2499712 h 2711051"/>
                  <a:gd name="connsiteX278-181709" fmla="*/ 404499 w 5936218"/>
                  <a:gd name="connsiteY278-181710" fmla="*/ 2451990 h 2711051"/>
                  <a:gd name="connsiteX279-181711" fmla="*/ 388591 w 5936218"/>
                  <a:gd name="connsiteY279-181712" fmla="*/ 2436083 h 2711051"/>
                  <a:gd name="connsiteX280-181713" fmla="*/ 440858 w 5936218"/>
                  <a:gd name="connsiteY280-181714" fmla="*/ 2408813 h 2711051"/>
                  <a:gd name="connsiteX281-181715" fmla="*/ 440858 w 5936218"/>
                  <a:gd name="connsiteY281-181716" fmla="*/ 2405757 h 2711051"/>
                  <a:gd name="connsiteX282-181717" fmla="*/ 416406 w 5936218"/>
                  <a:gd name="connsiteY282-181718" fmla="*/ 2408813 h 2711051"/>
                  <a:gd name="connsiteX283-181719" fmla="*/ 416406 w 5936218"/>
                  <a:gd name="connsiteY283-181720" fmla="*/ 2407325 h 2711051"/>
                  <a:gd name="connsiteX284-181721" fmla="*/ 404499 w 5936218"/>
                  <a:gd name="connsiteY284-181722" fmla="*/ 2408813 h 2711051"/>
                  <a:gd name="connsiteX285-181723" fmla="*/ 404499 w 5936218"/>
                  <a:gd name="connsiteY285-181724" fmla="*/ 2388361 h 2711051"/>
                  <a:gd name="connsiteX286-181725" fmla="*/ 424951 w 5936218"/>
                  <a:gd name="connsiteY286-181726" fmla="*/ 2372454 h 2711051"/>
                  <a:gd name="connsiteX287-181727" fmla="*/ 463583 w 5936218"/>
                  <a:gd name="connsiteY287-181728" fmla="*/ 2365637 h 2711051"/>
                  <a:gd name="connsiteX288-181729" fmla="*/ 468128 w 5936218"/>
                  <a:gd name="connsiteY288-181730" fmla="*/ 2349729 h 2711051"/>
                  <a:gd name="connsiteX289-181731" fmla="*/ 456765 w 5936218"/>
                  <a:gd name="connsiteY289-181732" fmla="*/ 2317915 h 2711051"/>
                  <a:gd name="connsiteX290-181733" fmla="*/ 474945 w 5936218"/>
                  <a:gd name="connsiteY290-181734" fmla="*/ 2290645 h 2711051"/>
                  <a:gd name="connsiteX291-181735" fmla="*/ 474945 w 5936218"/>
                  <a:gd name="connsiteY291-181736" fmla="*/ 2270193 h 2711051"/>
                  <a:gd name="connsiteX292-181737" fmla="*/ 420406 w 5936218"/>
                  <a:gd name="connsiteY292-181738" fmla="*/ 2252013 h 2711051"/>
                  <a:gd name="connsiteX293-181739" fmla="*/ 409588 w 5936218"/>
                  <a:gd name="connsiteY293-181740" fmla="*/ 2252013 h 2711051"/>
                  <a:gd name="connsiteX294-181741" fmla="*/ 397681 w 5936218"/>
                  <a:gd name="connsiteY294-181742" fmla="*/ 2252013 h 2711051"/>
                  <a:gd name="connsiteX295-181743" fmla="*/ 379485 w 5936218"/>
                  <a:gd name="connsiteY295-181744" fmla="*/ 2229774 h 2711051"/>
                  <a:gd name="connsiteX296-181745" fmla="*/ 357322 w 5936218"/>
                  <a:gd name="connsiteY296-181746" fmla="*/ 2236106 h 2711051"/>
                  <a:gd name="connsiteX297-181747" fmla="*/ 352842 w 5936218"/>
                  <a:gd name="connsiteY297-181748" fmla="*/ 2233984 h 2711051"/>
                  <a:gd name="connsiteX298-181749" fmla="*/ 345415 w 5936218"/>
                  <a:gd name="connsiteY298-181750" fmla="*/ 2236106 h 2711051"/>
                  <a:gd name="connsiteX299-181751" fmla="*/ 302238 w 5936218"/>
                  <a:gd name="connsiteY299-181752" fmla="*/ 2215654 h 2711051"/>
                  <a:gd name="connsiteX300-181753" fmla="*/ 302238 w 5936218"/>
                  <a:gd name="connsiteY300-181754" fmla="*/ 2204292 h 2711051"/>
                  <a:gd name="connsiteX301-181755" fmla="*/ 286331 w 5936218"/>
                  <a:gd name="connsiteY301-181756" fmla="*/ 2177022 h 2711051"/>
                  <a:gd name="connsiteX302-181757" fmla="*/ 270968 w 5936218"/>
                  <a:gd name="connsiteY302-181758" fmla="*/ 2177022 h 2711051"/>
                  <a:gd name="connsiteX303-181759" fmla="*/ 259061 w 5936218"/>
                  <a:gd name="connsiteY303-181760" fmla="*/ 2177022 h 2711051"/>
                  <a:gd name="connsiteX304-181761" fmla="*/ 254516 w 5936218"/>
                  <a:gd name="connsiteY304-181762" fmla="*/ 2161115 h 2711051"/>
                  <a:gd name="connsiteX305-181763" fmla="*/ 263606 w 5936218"/>
                  <a:gd name="connsiteY305-181764" fmla="*/ 2145208 h 2711051"/>
                  <a:gd name="connsiteX306-181765" fmla="*/ 243991 w 5936218"/>
                  <a:gd name="connsiteY306-181766" fmla="*/ 2114695 h 2711051"/>
                  <a:gd name="connsiteX307-181767" fmla="*/ 216429 w 5936218"/>
                  <a:gd name="connsiteY307-181768" fmla="*/ 2117938 h 2711051"/>
                  <a:gd name="connsiteX308-181769" fmla="*/ 212956 w 5936218"/>
                  <a:gd name="connsiteY308-181770" fmla="*/ 2116946 h 2711051"/>
                  <a:gd name="connsiteX309-181771" fmla="*/ 204522 w 5936218"/>
                  <a:gd name="connsiteY309-181772" fmla="*/ 2117938 h 2711051"/>
                  <a:gd name="connsiteX310-181773" fmla="*/ 199623 w 5936218"/>
                  <a:gd name="connsiteY310-181774" fmla="*/ 2116538 h 2711051"/>
                  <a:gd name="connsiteX311-181775" fmla="*/ 195977 w 5936218"/>
                  <a:gd name="connsiteY311-181776" fmla="*/ 2129300 h 2711051"/>
                  <a:gd name="connsiteX312-181777" fmla="*/ 184968 w 5936218"/>
                  <a:gd name="connsiteY312-181778" fmla="*/ 2126155 h 2711051"/>
                  <a:gd name="connsiteX313-181779" fmla="*/ 184070 w 5936218"/>
                  <a:gd name="connsiteY313-181780" fmla="*/ 2129300 h 2711051"/>
                  <a:gd name="connsiteX314-181781" fmla="*/ 168163 w 5936218"/>
                  <a:gd name="connsiteY314-181782" fmla="*/ 2124765 h 2711051"/>
                  <a:gd name="connsiteX315-181783" fmla="*/ 156800 w 5936218"/>
                  <a:gd name="connsiteY315-181784" fmla="*/ 2086123 h 2711051"/>
                  <a:gd name="connsiteX316-181785" fmla="*/ 152255 w 5936218"/>
                  <a:gd name="connsiteY316-181786" fmla="*/ 2070216 h 2711051"/>
                  <a:gd name="connsiteX317-181787" fmla="*/ 156800 w 5936218"/>
                  <a:gd name="connsiteY317-181788" fmla="*/ 2065671 h 2711051"/>
                  <a:gd name="connsiteX318-181789" fmla="*/ 168707 w 5936218"/>
                  <a:gd name="connsiteY318-181790" fmla="*/ 2065671 h 2711051"/>
                  <a:gd name="connsiteX319-181791" fmla="*/ 188615 w 5936218"/>
                  <a:gd name="connsiteY319-181792" fmla="*/ 2065671 h 2711051"/>
                  <a:gd name="connsiteX320-181793" fmla="*/ 199977 w 5936218"/>
                  <a:gd name="connsiteY320-181794" fmla="*/ 2054309 h 2711051"/>
                  <a:gd name="connsiteX321-181795" fmla="*/ 188615 w 5936218"/>
                  <a:gd name="connsiteY321-181796" fmla="*/ 2031584 h 2711051"/>
                  <a:gd name="connsiteX322-181797" fmla="*/ 168163 w 5936218"/>
                  <a:gd name="connsiteY322-181798" fmla="*/ 2022495 h 2711051"/>
                  <a:gd name="connsiteX323-181799" fmla="*/ 168163 w 5936218"/>
                  <a:gd name="connsiteY323-181800" fmla="*/ 2015677 h 2711051"/>
                  <a:gd name="connsiteX324-181801" fmla="*/ 152255 w 5936218"/>
                  <a:gd name="connsiteY324-181802" fmla="*/ 1999770 h 2711051"/>
                  <a:gd name="connsiteX325-181803" fmla="*/ 129531 w 5936218"/>
                  <a:gd name="connsiteY325-181804" fmla="*/ 1963410 h 2711051"/>
                  <a:gd name="connsiteX326-181805" fmla="*/ 140893 w 5936218"/>
                  <a:gd name="connsiteY326-181806" fmla="*/ 1940686 h 2711051"/>
                  <a:gd name="connsiteX327-181807" fmla="*/ 136348 w 5936218"/>
                  <a:gd name="connsiteY327-181808" fmla="*/ 1913416 h 2711051"/>
                  <a:gd name="connsiteX328-181809" fmla="*/ 103789 w 5936218"/>
                  <a:gd name="connsiteY328-181810" fmla="*/ 1900009 h 2711051"/>
                  <a:gd name="connsiteX329-181811" fmla="*/ 93716 w 5936218"/>
                  <a:gd name="connsiteY329-181812" fmla="*/ 1904326 h 2711051"/>
                  <a:gd name="connsiteX330-181813" fmla="*/ 91868 w 5936218"/>
                  <a:gd name="connsiteY330-181814" fmla="*/ 1900015 h 2711051"/>
                  <a:gd name="connsiteX331-181815" fmla="*/ 81809 w 5936218"/>
                  <a:gd name="connsiteY331-181816" fmla="*/ 1904326 h 2711051"/>
                  <a:gd name="connsiteX332-181817" fmla="*/ 74992 w 5936218"/>
                  <a:gd name="connsiteY332-181818" fmla="*/ 1888419 h 2711051"/>
                  <a:gd name="connsiteX333-181819" fmla="*/ 34087 w 5936218"/>
                  <a:gd name="connsiteY333-181820" fmla="*/ 1877057 h 2711051"/>
                  <a:gd name="connsiteX334-181821" fmla="*/ 22725 w 5936218"/>
                  <a:gd name="connsiteY334-181822" fmla="*/ 1833880 h 2711051"/>
                  <a:gd name="connsiteX335-181823" fmla="*/ 22725 w 5936218"/>
                  <a:gd name="connsiteY335-181824" fmla="*/ 1802065 h 2711051"/>
                  <a:gd name="connsiteX336-181825" fmla="*/ 0 w 5936218"/>
                  <a:gd name="connsiteY336-181826" fmla="*/ 1786158 h 2711051"/>
                  <a:gd name="connsiteX337-181827" fmla="*/ 15907 w 5936218"/>
                  <a:gd name="connsiteY337-181828" fmla="*/ 1763434 h 2711051"/>
                  <a:gd name="connsiteX338-181829" fmla="*/ 6818 w 5936218"/>
                  <a:gd name="connsiteY338-181830" fmla="*/ 1699805 h 2711051"/>
                  <a:gd name="connsiteX339-181831" fmla="*/ 34087 w 5936218"/>
                  <a:gd name="connsiteY339-181832" fmla="*/ 1656628 h 2711051"/>
                  <a:gd name="connsiteX340-181833" fmla="*/ 27270 w 5936218"/>
                  <a:gd name="connsiteY340-181834" fmla="*/ 1645266 h 2711051"/>
                  <a:gd name="connsiteX341-181835" fmla="*/ 70447 w 5936218"/>
                  <a:gd name="connsiteY341-181836" fmla="*/ 1606634 h 2711051"/>
                  <a:gd name="connsiteX342-181837" fmla="*/ 27270 w 5936218"/>
                  <a:gd name="connsiteY342-181838" fmla="*/ 1570274 h 2711051"/>
                  <a:gd name="connsiteX343-181839" fmla="*/ 109078 w 5936218"/>
                  <a:gd name="connsiteY343-181840" fmla="*/ 1472558 h 2711051"/>
                  <a:gd name="connsiteX344-181841" fmla="*/ 145438 w 5936218"/>
                  <a:gd name="connsiteY344-181842" fmla="*/ 1429381 h 2711051"/>
                  <a:gd name="connsiteX345-181843" fmla="*/ 156800 w 5936218"/>
                  <a:gd name="connsiteY345-181844" fmla="*/ 1386205 h 2711051"/>
                  <a:gd name="connsiteX346-181845" fmla="*/ 102261 w 5936218"/>
                  <a:gd name="connsiteY346-181846" fmla="*/ 1333938 h 2711051"/>
                  <a:gd name="connsiteX347-181847" fmla="*/ 118168 w 5936218"/>
                  <a:gd name="connsiteY347-181848" fmla="*/ 1279399 h 2711051"/>
                  <a:gd name="connsiteX348-181849" fmla="*/ 86354 w 5936218"/>
                  <a:gd name="connsiteY348-181850" fmla="*/ 1215770 h 2711051"/>
                  <a:gd name="connsiteX349-181851" fmla="*/ 109078 w 5936218"/>
                  <a:gd name="connsiteY349-181852" fmla="*/ 1140778 h 2711051"/>
                  <a:gd name="connsiteX350-181853" fmla="*/ 70447 w 5936218"/>
                  <a:gd name="connsiteY350-181854" fmla="*/ 1038517 h 2711051"/>
                  <a:gd name="connsiteX351-181855" fmla="*/ 102261 w 5936218"/>
                  <a:gd name="connsiteY351-181856" fmla="*/ 968071 h 2711051"/>
                  <a:gd name="connsiteX352-181857" fmla="*/ 43177 w 5936218"/>
                  <a:gd name="connsiteY352-181858" fmla="*/ 902170 h 2711051"/>
                  <a:gd name="connsiteX353-181859" fmla="*/ 49994 w 5936218"/>
                  <a:gd name="connsiteY353-181860" fmla="*/ 827178 h 2711051"/>
                  <a:gd name="connsiteX354-181861" fmla="*/ 81809 w 5936218"/>
                  <a:gd name="connsiteY354-181862" fmla="*/ 822633 h 2711051"/>
                  <a:gd name="connsiteX355-181863" fmla="*/ 145438 w 5936218"/>
                  <a:gd name="connsiteY355-181864" fmla="*/ 779457 h 2711051"/>
                  <a:gd name="connsiteX356-181865" fmla="*/ 184070 w 5936218"/>
                  <a:gd name="connsiteY356-181866" fmla="*/ 740825 h 2711051"/>
                  <a:gd name="connsiteX357-181867" fmla="*/ 189699 w 5936218"/>
                  <a:gd name="connsiteY357-181868" fmla="*/ 747103 h 2711051"/>
                  <a:gd name="connsiteX358-181869" fmla="*/ 195977 w 5936218"/>
                  <a:gd name="connsiteY358-181870" fmla="*/ 740825 h 2711051"/>
                  <a:gd name="connsiteX359-181871" fmla="*/ 255061 w 5936218"/>
                  <a:gd name="connsiteY359-181872" fmla="*/ 806726 h 2711051"/>
                  <a:gd name="connsiteX360-181873" fmla="*/ 350504 w 5936218"/>
                  <a:gd name="connsiteY360-181874" fmla="*/ 827178 h 2711051"/>
                  <a:gd name="connsiteX361-181875" fmla="*/ 491397 w 5936218"/>
                  <a:gd name="connsiteY361-181876" fmla="*/ 940802 h 2711051"/>
                  <a:gd name="connsiteX362-181877" fmla="*/ 523211 w 5936218"/>
                  <a:gd name="connsiteY362-181878" fmla="*/ 988523 h 2711051"/>
                  <a:gd name="connsiteX363-181879" fmla="*/ 523211 w 5936218"/>
                  <a:gd name="connsiteY363-181880" fmla="*/ 1047607 h 2711051"/>
                  <a:gd name="connsiteX364-181881" fmla="*/ 486852 w 5936218"/>
                  <a:gd name="connsiteY364-181882" fmla="*/ 1102146 h 2711051"/>
                  <a:gd name="connsiteX365-181883" fmla="*/ 420951 w 5936218"/>
                  <a:gd name="connsiteY365-181884" fmla="*/ 1122599 h 2711051"/>
                  <a:gd name="connsiteX366-181885" fmla="*/ 415909 w 5936218"/>
                  <a:gd name="connsiteY366-181886" fmla="*/ 1120468 h 2711051"/>
                  <a:gd name="connsiteX367-181887" fmla="*/ 409044 w 5936218"/>
                  <a:gd name="connsiteY367-181888" fmla="*/ 1122599 h 2711051"/>
                  <a:gd name="connsiteX368-181889" fmla="*/ 252950 w 5936218"/>
                  <a:gd name="connsiteY368-181890" fmla="*/ 1056643 h 2711051"/>
                  <a:gd name="connsiteX369-181891" fmla="*/ 232336 w 5936218"/>
                  <a:gd name="connsiteY369-181892" fmla="*/ 1063515 h 2711051"/>
                  <a:gd name="connsiteX370-181893" fmla="*/ 291420 w 5936218"/>
                  <a:gd name="connsiteY370-181894" fmla="*/ 1133961 h 2711051"/>
                  <a:gd name="connsiteX371-181895" fmla="*/ 291420 w 5936218"/>
                  <a:gd name="connsiteY371-181896" fmla="*/ 1172593 h 2711051"/>
                  <a:gd name="connsiteX372-181897" fmla="*/ 298238 w 5936218"/>
                  <a:gd name="connsiteY372-181898" fmla="*/ 1258947 h 2711051"/>
                  <a:gd name="connsiteX373-181899" fmla="*/ 345959 w 5936218"/>
                  <a:gd name="connsiteY373-181900" fmla="*/ 1290761 h 2711051"/>
                  <a:gd name="connsiteX374-181901" fmla="*/ 362087 w 5936218"/>
                  <a:gd name="connsiteY374-181902" fmla="*/ 1300169 h 2711051"/>
                  <a:gd name="connsiteX375-181903" fmla="*/ 365867 w 5936218"/>
                  <a:gd name="connsiteY375-181904" fmla="*/ 1268036 h 2711051"/>
                  <a:gd name="connsiteX376-181905" fmla="*/ 345415 w 5936218"/>
                  <a:gd name="connsiteY376-181906" fmla="*/ 1231677 h 2711051"/>
                  <a:gd name="connsiteX377-181907" fmla="*/ 365867 w 5936218"/>
                  <a:gd name="connsiteY377-181908" fmla="*/ 1199862 h 2711051"/>
                  <a:gd name="connsiteX378-181909" fmla="*/ 374560 w 5936218"/>
                  <a:gd name="connsiteY378-181910" fmla="*/ 1204861 h 2711051"/>
                  <a:gd name="connsiteX379-181911" fmla="*/ 377774 w 5936218"/>
                  <a:gd name="connsiteY379-181912" fmla="*/ 1199862 h 2711051"/>
                  <a:gd name="connsiteX380-181913" fmla="*/ 461933 w 5936218"/>
                  <a:gd name="connsiteY380-181914" fmla="*/ 1248254 h 2711051"/>
                  <a:gd name="connsiteX381-181915" fmla="*/ 484035 w 5936218"/>
                  <a:gd name="connsiteY381-181916" fmla="*/ 1231677 h 2711051"/>
                  <a:gd name="connsiteX382-181917" fmla="*/ 463583 w 5936218"/>
                  <a:gd name="connsiteY382-181918" fmla="*/ 1165775 h 2711051"/>
                  <a:gd name="connsiteX383-181919" fmla="*/ 549936 w 5936218"/>
                  <a:gd name="connsiteY383-181920" fmla="*/ 1079422 h 2711051"/>
                  <a:gd name="connsiteX384-181921" fmla="*/ 559742 w 5936218"/>
                  <a:gd name="connsiteY384-181922" fmla="*/ 1081523 h 2711051"/>
                  <a:gd name="connsiteX385-181923" fmla="*/ 561843 w 5936218"/>
                  <a:gd name="connsiteY385-181924" fmla="*/ 1079422 h 2711051"/>
                  <a:gd name="connsiteX386-181925" fmla="*/ 593658 w 5936218"/>
                  <a:gd name="connsiteY386-181926" fmla="*/ 1086239 h 2711051"/>
                  <a:gd name="connsiteX387-181927" fmla="*/ 620945 w 5936218"/>
                  <a:gd name="connsiteY387-181928" fmla="*/ 1110116 h 2711051"/>
                  <a:gd name="connsiteX388-181929" fmla="*/ 640835 w 5936218"/>
                  <a:gd name="connsiteY388-181930" fmla="*/ 1054425 h 2711051"/>
                  <a:gd name="connsiteX389-181931" fmla="*/ 609020 w 5936218"/>
                  <a:gd name="connsiteY389-181932" fmla="*/ 999886 h 2711051"/>
                  <a:gd name="connsiteX390-181933" fmla="*/ 624928 w 5936218"/>
                  <a:gd name="connsiteY390-181934" fmla="*/ 940802 h 2711051"/>
                  <a:gd name="connsiteX391-181935" fmla="*/ 597658 w 5936218"/>
                  <a:gd name="connsiteY391-181936" fmla="*/ 881717 h 2711051"/>
                  <a:gd name="connsiteX392-181937" fmla="*/ 611562 w 5936218"/>
                  <a:gd name="connsiteY392-181938" fmla="*/ 886043 h 2711051"/>
                  <a:gd name="connsiteX393-181939" fmla="*/ 609565 w 5936218"/>
                  <a:gd name="connsiteY393-181940" fmla="*/ 881717 h 2711051"/>
                  <a:gd name="connsiteX394-181941" fmla="*/ 711826 w 5936218"/>
                  <a:gd name="connsiteY394-181942" fmla="*/ 913532 h 2711051"/>
                  <a:gd name="connsiteX395-181943" fmla="*/ 732278 w 5936218"/>
                  <a:gd name="connsiteY395-181944" fmla="*/ 968071 h 2711051"/>
                  <a:gd name="connsiteX396-181945" fmla="*/ 684556 w 5936218"/>
                  <a:gd name="connsiteY396-181946" fmla="*/ 979433 h 2711051"/>
                  <a:gd name="connsiteX397-181947" fmla="*/ 684556 w 5936218"/>
                  <a:gd name="connsiteY397-181948" fmla="*/ 1031700 h 2711051"/>
                  <a:gd name="connsiteX398-181949" fmla="*/ 713309 w 5936218"/>
                  <a:gd name="connsiteY398-181950" fmla="*/ 1060453 h 2711051"/>
                  <a:gd name="connsiteX399-181951" fmla="*/ 763548 w 5936218"/>
                  <a:gd name="connsiteY399-181952" fmla="*/ 1043062 h 2711051"/>
                  <a:gd name="connsiteX400-181953" fmla="*/ 770365 w 5936218"/>
                  <a:gd name="connsiteY400-181954" fmla="*/ 983978 h 2711051"/>
                  <a:gd name="connsiteX401-181955" fmla="*/ 845357 w 5936218"/>
                  <a:gd name="connsiteY401-181956" fmla="*/ 936257 h 2711051"/>
                  <a:gd name="connsiteX402-181957" fmla="*/ 972614 w 5936218"/>
                  <a:gd name="connsiteY402-181958" fmla="*/ 849903 h 2711051"/>
                  <a:gd name="connsiteX403-181959" fmla="*/ 982566 w 5936218"/>
                  <a:gd name="connsiteY403-181960" fmla="*/ 851230 h 2711051"/>
                  <a:gd name="connsiteX404-181961" fmla="*/ 984521 w 5936218"/>
                  <a:gd name="connsiteY404-181962" fmla="*/ 849903 h 2711051"/>
                  <a:gd name="connsiteX405-181963" fmla="*/ 1018608 w 5936218"/>
                  <a:gd name="connsiteY405-181964" fmla="*/ 854448 h 2711051"/>
                  <a:gd name="connsiteX406-181965" fmla="*/ 979977 w 5936218"/>
                  <a:gd name="connsiteY406-181966" fmla="*/ 918077 h 2711051"/>
                  <a:gd name="connsiteX407-181967" fmla="*/ 1012666 w 5936218"/>
                  <a:gd name="connsiteY407-181968" fmla="*/ 923238 h 2711051"/>
                  <a:gd name="connsiteX408-181969" fmla="*/ 1038516 w 5936218"/>
                  <a:gd name="connsiteY408-181970" fmla="*/ 893080 h 2711051"/>
                  <a:gd name="connsiteX409-181971" fmla="*/ 1050423 w 5936218"/>
                  <a:gd name="connsiteY409-181972" fmla="*/ 893080 h 2711051"/>
                  <a:gd name="connsiteX410-181973" fmla="*/ 1108962 w 5936218"/>
                  <a:gd name="connsiteY410-181974" fmla="*/ 893080 h 2711051"/>
                  <a:gd name="connsiteX411-181975" fmla="*/ 1161229 w 5936218"/>
                  <a:gd name="connsiteY411-181976" fmla="*/ 849903 h 2711051"/>
                  <a:gd name="connsiteX412-181977" fmla="*/ 1165711 w 5936218"/>
                  <a:gd name="connsiteY412-181978" fmla="*/ 856037 h 2711051"/>
                  <a:gd name="connsiteX413-181979" fmla="*/ 1173136 w 5936218"/>
                  <a:gd name="connsiteY413-181980" fmla="*/ 849903 h 2711051"/>
                  <a:gd name="connsiteX414-181981" fmla="*/ 1210035 w 5936218"/>
                  <a:gd name="connsiteY414-181982" fmla="*/ 900396 h 2711051"/>
                  <a:gd name="connsiteX415-181983" fmla="*/ 1247583 w 5936218"/>
                  <a:gd name="connsiteY415-181984" fmla="*/ 843086 h 2711051"/>
                  <a:gd name="connsiteX416-181985" fmla="*/ 1211223 w 5936218"/>
                  <a:gd name="connsiteY416-181986" fmla="*/ 784002 h 2711051"/>
                  <a:gd name="connsiteX417-181987" fmla="*/ 1227130 w 5936218"/>
                  <a:gd name="connsiteY417-181988" fmla="*/ 747642 h 2711051"/>
                  <a:gd name="connsiteX418-181989" fmla="*/ 1237665 w 5936218"/>
                  <a:gd name="connsiteY418-181990" fmla="*/ 750780 h 2711051"/>
                  <a:gd name="connsiteX419-181991" fmla="*/ 1239037 w 5936218"/>
                  <a:gd name="connsiteY419-181992" fmla="*/ 747642 h 2711051"/>
                  <a:gd name="connsiteX420-181993" fmla="*/ 1345843 w 5936218"/>
                  <a:gd name="connsiteY420-181994" fmla="*/ 779457 h 2711051"/>
                  <a:gd name="connsiteX421-181995" fmla="*/ 1400382 w 5936218"/>
                  <a:gd name="connsiteY421-181996" fmla="*/ 811271 h 2711051"/>
                  <a:gd name="connsiteX422-181997" fmla="*/ 1519756 w 5936218"/>
                  <a:gd name="connsiteY422-181998" fmla="*/ 917855 h 2711051"/>
                  <a:gd name="connsiteX423-181999" fmla="*/ 1543003 w 5936218"/>
                  <a:gd name="connsiteY423-182000" fmla="*/ 877173 h 2711051"/>
                  <a:gd name="connsiteX424-182001" fmla="*/ 1506643 w 5936218"/>
                  <a:gd name="connsiteY424-182002" fmla="*/ 822633 h 2711051"/>
                  <a:gd name="connsiteX425-182003" fmla="*/ 1506643 w 5936218"/>
                  <a:gd name="connsiteY425-182004" fmla="*/ 799909 h 2711051"/>
                  <a:gd name="connsiteX426-182005" fmla="*/ 1463467 w 5936218"/>
                  <a:gd name="connsiteY426-182006" fmla="*/ 790819 h 2711051"/>
                  <a:gd name="connsiteX427-182007" fmla="*/ 1472556 w 5936218"/>
                  <a:gd name="connsiteY427-182008" fmla="*/ 740825 h 2711051"/>
                  <a:gd name="connsiteX428-182009" fmla="*/ 1452104 w 5936218"/>
                  <a:gd name="connsiteY428-182010" fmla="*/ 654471 h 2711051"/>
                  <a:gd name="connsiteX429-182011" fmla="*/ 1452104 w 5936218"/>
                  <a:gd name="connsiteY429-182012" fmla="*/ 618112 h 2711051"/>
                  <a:gd name="connsiteX430-182013" fmla="*/ 1522551 w 5936218"/>
                  <a:gd name="connsiteY430-182014" fmla="*/ 515851 h 2711051"/>
                  <a:gd name="connsiteX431-182015" fmla="*/ 1543003 w 5936218"/>
                  <a:gd name="connsiteY431-182016" fmla="*/ 402228 h 2711051"/>
                  <a:gd name="connsiteX432-182017" fmla="*/ 1570272 w 5936218"/>
                  <a:gd name="connsiteY432-182018" fmla="*/ 381775 h 2711051"/>
                  <a:gd name="connsiteX433-182019" fmla="*/ 1578688 w 5936218"/>
                  <a:gd name="connsiteY433-182020" fmla="*/ 384394 h 2711051"/>
                  <a:gd name="connsiteX434-182021" fmla="*/ 1582179 w 5936218"/>
                  <a:gd name="connsiteY434-182022" fmla="*/ 381775 h 2711051"/>
                  <a:gd name="connsiteX435-182023" fmla="*/ 1684440 w 5936218"/>
                  <a:gd name="connsiteY435-182024" fmla="*/ 413590 h 2711051"/>
                  <a:gd name="connsiteX436-182025" fmla="*/ 1688985 w 5936218"/>
                  <a:gd name="connsiteY436-182026" fmla="*/ 484036 h 2711051"/>
                  <a:gd name="connsiteX437-182027" fmla="*/ 1652625 w 5936218"/>
                  <a:gd name="connsiteY437-182028" fmla="*/ 574935 h 2711051"/>
                  <a:gd name="connsiteX438-182029" fmla="*/ 1679895 w 5936218"/>
                  <a:gd name="connsiteY438-182030" fmla="*/ 613567 h 2711051"/>
                  <a:gd name="connsiteX439-182031" fmla="*/ 1688985 w 5936218"/>
                  <a:gd name="connsiteY439-182032" fmla="*/ 688558 h 2711051"/>
                  <a:gd name="connsiteX440-182033" fmla="*/ 1679895 w 5936218"/>
                  <a:gd name="connsiteY440-182034" fmla="*/ 833996 h 2711051"/>
                  <a:gd name="connsiteX441-182035" fmla="*/ 1636718 w 5936218"/>
                  <a:gd name="connsiteY441-182036" fmla="*/ 1097602 h 2711051"/>
                  <a:gd name="connsiteX442-182037" fmla="*/ 1662494 w 5936218"/>
                  <a:gd name="connsiteY442-182038" fmla="*/ 1104046 h 2711051"/>
                  <a:gd name="connsiteX0-182039" fmla="*/ 1662494 w 5936218"/>
                  <a:gd name="connsiteY0-182040" fmla="*/ 1104046 h 2711051"/>
                  <a:gd name="connsiteX1-182041" fmla="*/ 3211535 w 5936218"/>
                  <a:gd name="connsiteY1-182042" fmla="*/ 1 h 2711051"/>
                  <a:gd name="connsiteX2-182043" fmla="*/ 3200173 w 5936218"/>
                  <a:gd name="connsiteY2-182044" fmla="*/ 74993 h 2711051"/>
                  <a:gd name="connsiteX3-182045" fmla="*/ 3161541 w 5936218"/>
                  <a:gd name="connsiteY3-182046" fmla="*/ 118170 h 2711051"/>
                  <a:gd name="connsiteX4-182047" fmla="*/ 3066097 w 5936218"/>
                  <a:gd name="connsiteY4-182048" fmla="*/ 193161 h 2711051"/>
                  <a:gd name="connsiteX5-182049" fmla="*/ 3034283 w 5936218"/>
                  <a:gd name="connsiteY5-182050" fmla="*/ 236338 h 2711051"/>
                  <a:gd name="connsiteX6-182051" fmla="*/ 3082005 w 5936218"/>
                  <a:gd name="connsiteY6-182052" fmla="*/ 252245 h 2711051"/>
                  <a:gd name="connsiteX7-182053" fmla="*/ 3129459 w 5936218"/>
                  <a:gd name="connsiteY7-182054" fmla="*/ 279926 h 2711051"/>
                  <a:gd name="connsiteX8-182055" fmla="*/ 3156451 w 5936218"/>
                  <a:gd name="connsiteY8-182056" fmla="*/ 256790 h 2711051"/>
                  <a:gd name="connsiteX9-182057" fmla="*/ 3158460 w 5936218"/>
                  <a:gd name="connsiteY9-182058" fmla="*/ 265274 h 2711051"/>
                  <a:gd name="connsiteX10-182059" fmla="*/ 3168359 w 5936218"/>
                  <a:gd name="connsiteY10-182060" fmla="*/ 256790 h 2711051"/>
                  <a:gd name="connsiteX11-182061" fmla="*/ 3184984 w 5936218"/>
                  <a:gd name="connsiteY11-182062" fmla="*/ 326983 h 2711051"/>
                  <a:gd name="connsiteX12-182063" fmla="*/ 3192811 w 5936218"/>
                  <a:gd name="connsiteY12-182064" fmla="*/ 311329 h 2711051"/>
                  <a:gd name="connsiteX13-182065" fmla="*/ 3251895 w 5936218"/>
                  <a:gd name="connsiteY13-182066" fmla="*/ 290877 h 2711051"/>
                  <a:gd name="connsiteX14-182067" fmla="*/ 3259833 w 5936218"/>
                  <a:gd name="connsiteY14-182068" fmla="*/ 292251 h 2711051"/>
                  <a:gd name="connsiteX15-182069" fmla="*/ 3263802 w 5936218"/>
                  <a:gd name="connsiteY15-182070" fmla="*/ 290877 h 2711051"/>
                  <a:gd name="connsiteX16-182071" fmla="*/ 3381970 w 5936218"/>
                  <a:gd name="connsiteY16-182072" fmla="*/ 311329 h 2711051"/>
                  <a:gd name="connsiteX17-182073" fmla="*/ 3388787 w 5936218"/>
                  <a:gd name="connsiteY17-182074" fmla="*/ 370413 h 2711051"/>
                  <a:gd name="connsiteX18-182075" fmla="*/ 3531529 w 5936218"/>
                  <a:gd name="connsiteY18-182076" fmla="*/ 391404 h 2711051"/>
                  <a:gd name="connsiteX19-182077" fmla="*/ 3538225 w 5936218"/>
                  <a:gd name="connsiteY19-182078" fmla="*/ 295422 h 2711051"/>
                  <a:gd name="connsiteX20-182079" fmla="*/ 3549910 w 5936218"/>
                  <a:gd name="connsiteY20-182080" fmla="*/ 298609 h 2711051"/>
                  <a:gd name="connsiteX21-182081" fmla="*/ 3550132 w 5936218"/>
                  <a:gd name="connsiteY21-182082" fmla="*/ 295422 h 2711051"/>
                  <a:gd name="connsiteX22-182083" fmla="*/ 3625123 w 5936218"/>
                  <a:gd name="connsiteY22-182084" fmla="*/ 315874 h 2711051"/>
                  <a:gd name="connsiteX23-182085" fmla="*/ 3672301 w 5936218"/>
                  <a:gd name="connsiteY23-182086" fmla="*/ 315874 h 2711051"/>
                  <a:gd name="connsiteX24-182087" fmla="*/ 3684207 w 5936218"/>
                  <a:gd name="connsiteY24-182088" fmla="*/ 315874 h 2711051"/>
                  <a:gd name="connsiteX25-182089" fmla="*/ 3743291 w 5936218"/>
                  <a:gd name="connsiteY25-182090" fmla="*/ 381775 h 2711051"/>
                  <a:gd name="connsiteX26-182091" fmla="*/ 3759199 w 5936218"/>
                  <a:gd name="connsiteY26-182092" fmla="*/ 461312 h 2711051"/>
                  <a:gd name="connsiteX27-182093" fmla="*/ 3738747 w 5936218"/>
                  <a:gd name="connsiteY27-182094" fmla="*/ 511306 h 2711051"/>
                  <a:gd name="connsiteX28-182095" fmla="*/ 3786469 w 5936218"/>
                  <a:gd name="connsiteY28-182096" fmla="*/ 602204 h 2711051"/>
                  <a:gd name="connsiteX29-182097" fmla="*/ 3835603 w 5936218"/>
                  <a:gd name="connsiteY29-182098" fmla="*/ 638110 h 2711051"/>
                  <a:gd name="connsiteX30-182099" fmla="*/ 3865460 w 5936218"/>
                  <a:gd name="connsiteY30-182100" fmla="*/ 527213 h 2711051"/>
                  <a:gd name="connsiteX31-182101" fmla="*/ 3875077 w 5936218"/>
                  <a:gd name="connsiteY31-182102" fmla="*/ 535720 h 2711051"/>
                  <a:gd name="connsiteX32-182103" fmla="*/ 3877367 w 5936218"/>
                  <a:gd name="connsiteY32-182104" fmla="*/ 527213 h 2711051"/>
                  <a:gd name="connsiteX33-182105" fmla="*/ 3932151 w 5936218"/>
                  <a:gd name="connsiteY33-182106" fmla="*/ 575676 h 2711051"/>
                  <a:gd name="connsiteX34-182107" fmla="*/ 3988173 w 5936218"/>
                  <a:gd name="connsiteY34-182108" fmla="*/ 547665 h 2711051"/>
                  <a:gd name="connsiteX35-182109" fmla="*/ 3993852 w 5936218"/>
                  <a:gd name="connsiteY35-182110" fmla="*/ 550780 h 2711051"/>
                  <a:gd name="connsiteX36-182111" fmla="*/ 4000080 w 5936218"/>
                  <a:gd name="connsiteY36-182112" fmla="*/ 547665 h 2711051"/>
                  <a:gd name="connsiteX37-182113" fmla="*/ 4062426 w 5936218"/>
                  <a:gd name="connsiteY37-182114" fmla="*/ 581855 h 2711051"/>
                  <a:gd name="connsiteX38-182115" fmla="*/ 4085889 w 5936218"/>
                  <a:gd name="connsiteY38-182116" fmla="*/ 554483 h 2711051"/>
                  <a:gd name="connsiteX39-182117" fmla="*/ 4095563 w 5936218"/>
                  <a:gd name="connsiteY39-182118" fmla="*/ 557087 h 2711051"/>
                  <a:gd name="connsiteX40-182119" fmla="*/ 4097796 w 5936218"/>
                  <a:gd name="connsiteY40-182120" fmla="*/ 554483 h 2711051"/>
                  <a:gd name="connsiteX41-182121" fmla="*/ 4144150 w 5936218"/>
                  <a:gd name="connsiteY41-182122" fmla="*/ 566963 h 2711051"/>
                  <a:gd name="connsiteX42-182123" fmla="*/ 4117703 w 5936218"/>
                  <a:gd name="connsiteY42-182124" fmla="*/ 456767 h 2711051"/>
                  <a:gd name="connsiteX43-182125" fmla="*/ 4165425 w 5936218"/>
                  <a:gd name="connsiteY43-182126" fmla="*/ 402228 h 2711051"/>
                  <a:gd name="connsiteX44-182127" fmla="*/ 4175231 w 5936218"/>
                  <a:gd name="connsiteY44-182128" fmla="*/ 404629 h 2711051"/>
                  <a:gd name="connsiteX45-182129" fmla="*/ 4177332 w 5936218"/>
                  <a:gd name="connsiteY45-182130" fmla="*/ 402228 h 2711051"/>
                  <a:gd name="connsiteX46-182131" fmla="*/ 4511384 w 5936218"/>
                  <a:gd name="connsiteY46-182132" fmla="*/ 484036 h 2711051"/>
                  <a:gd name="connsiteX47-182133" fmla="*/ 4543199 w 5936218"/>
                  <a:gd name="connsiteY47-182134" fmla="*/ 554483 h 2711051"/>
                  <a:gd name="connsiteX48-182135" fmla="*/ 4639242 w 5936218"/>
                  <a:gd name="connsiteY48-182136" fmla="*/ 637125 h 2711051"/>
                  <a:gd name="connsiteX49-182137" fmla="*/ 4774445 w 5936218"/>
                  <a:gd name="connsiteY49-182138" fmla="*/ 618112 h 2711051"/>
                  <a:gd name="connsiteX50-182139" fmla="*/ 4778496 w 5936218"/>
                  <a:gd name="connsiteY50-182140" fmla="*/ 619216 h 2711051"/>
                  <a:gd name="connsiteX51-182141" fmla="*/ 4786352 w 5936218"/>
                  <a:gd name="connsiteY51-182142" fmla="*/ 618112 h 2711051"/>
                  <a:gd name="connsiteX52-182143" fmla="*/ 4861343 w 5936218"/>
                  <a:gd name="connsiteY52-182144" fmla="*/ 638564 h 2711051"/>
                  <a:gd name="connsiteX53-182145" fmla="*/ 4893158 w 5936218"/>
                  <a:gd name="connsiteY53-182146" fmla="*/ 681741 h 2711051"/>
                  <a:gd name="connsiteX54-182147" fmla="*/ 4888613 w 5936218"/>
                  <a:gd name="connsiteY54-182148" fmla="*/ 763549 h 2711051"/>
                  <a:gd name="connsiteX55-182149" fmla="*/ 4927677 w 5936218"/>
                  <a:gd name="connsiteY55-182150" fmla="*/ 788221 h 2711051"/>
                  <a:gd name="connsiteX56-182151" fmla="*/ 4967605 w 5936218"/>
                  <a:gd name="connsiteY56-182152" fmla="*/ 774912 h 2711051"/>
                  <a:gd name="connsiteX57-182153" fmla="*/ 5038051 w 5936218"/>
                  <a:gd name="connsiteY57-182154" fmla="*/ 768094 h 2711051"/>
                  <a:gd name="connsiteX58-182155" fmla="*/ 5040730 w 5936218"/>
                  <a:gd name="connsiteY58-182156" fmla="*/ 768987 h 2711051"/>
                  <a:gd name="connsiteX59-182157" fmla="*/ 5049958 w 5936218"/>
                  <a:gd name="connsiteY59-182158" fmla="*/ 768094 h 2711051"/>
                  <a:gd name="connsiteX60-182159" fmla="*/ 5114249 w 5936218"/>
                  <a:gd name="connsiteY60-182160" fmla="*/ 789525 h 2711051"/>
                  <a:gd name="connsiteX61-182161" fmla="*/ 5176671 w 5936218"/>
                  <a:gd name="connsiteY61-182162" fmla="*/ 779457 h 2711051"/>
                  <a:gd name="connsiteX62-182163" fmla="*/ 5177801 w 5936218"/>
                  <a:gd name="connsiteY62-182164" fmla="*/ 781195 h 2711051"/>
                  <a:gd name="connsiteX63-182165" fmla="*/ 5188578 w 5936218"/>
                  <a:gd name="connsiteY63-182166" fmla="*/ 779457 h 2711051"/>
                  <a:gd name="connsiteX64-182167" fmla="*/ 5243719 w 5936218"/>
                  <a:gd name="connsiteY64-182168" fmla="*/ 864288 h 2711051"/>
                  <a:gd name="connsiteX65-182169" fmla="*/ 5283477 w 5936218"/>
                  <a:gd name="connsiteY65-182170" fmla="*/ 833996 h 2711051"/>
                  <a:gd name="connsiteX66-182171" fmla="*/ 5258480 w 5936218"/>
                  <a:gd name="connsiteY66-182172" fmla="*/ 768094 h 2711051"/>
                  <a:gd name="connsiteX67-182173" fmla="*/ 5267570 w 5936218"/>
                  <a:gd name="connsiteY67-182174" fmla="*/ 720373 h 2711051"/>
                  <a:gd name="connsiteX68-182175" fmla="*/ 5278896 w 5936218"/>
                  <a:gd name="connsiteY68-182176" fmla="*/ 723422 h 2711051"/>
                  <a:gd name="connsiteX69-182177" fmla="*/ 5279477 w 5936218"/>
                  <a:gd name="connsiteY69-182178" fmla="*/ 720373 h 2711051"/>
                  <a:gd name="connsiteX70-182179" fmla="*/ 5395510 w 5936218"/>
                  <a:gd name="connsiteY70-182180" fmla="*/ 751612 h 2711051"/>
                  <a:gd name="connsiteX71-182181" fmla="*/ 5463001 w 5936218"/>
                  <a:gd name="connsiteY71-182182" fmla="*/ 747642 h 2711051"/>
                  <a:gd name="connsiteX72-182183" fmla="*/ 5464386 w 5936218"/>
                  <a:gd name="connsiteY72-182184" fmla="*/ 748261 h 2711051"/>
                  <a:gd name="connsiteX73-182185" fmla="*/ 5474909 w 5936218"/>
                  <a:gd name="connsiteY73-182186" fmla="*/ 747642 h 2711051"/>
                  <a:gd name="connsiteX74-182187" fmla="*/ 5581715 w 5936218"/>
                  <a:gd name="connsiteY74-182188" fmla="*/ 795364 h 2711051"/>
                  <a:gd name="connsiteX75-182189" fmla="*/ 5633981 w 5936218"/>
                  <a:gd name="connsiteY75-182190" fmla="*/ 838541 h 2711051"/>
                  <a:gd name="connsiteX76-182191" fmla="*/ 5720335 w 5936218"/>
                  <a:gd name="connsiteY76-182192" fmla="*/ 918077 h 2711051"/>
                  <a:gd name="connsiteX77-182193" fmla="*/ 5822595 w 5936218"/>
                  <a:gd name="connsiteY77-182194" fmla="*/ 1015793 h 2711051"/>
                  <a:gd name="connsiteX78-182195" fmla="*/ 5818051 w 5936218"/>
                  <a:gd name="connsiteY78-182196" fmla="*/ 1070332 h 2711051"/>
                  <a:gd name="connsiteX79-182197" fmla="*/ 5825679 w 5936218"/>
                  <a:gd name="connsiteY79-182198" fmla="*/ 1077960 h 2711051"/>
                  <a:gd name="connsiteX80-182199" fmla="*/ 5822051 w 5936218"/>
                  <a:gd name="connsiteY80-182200" fmla="*/ 1027155 h 2711051"/>
                  <a:gd name="connsiteX81-182201" fmla="*/ 5834092 w 5936218"/>
                  <a:gd name="connsiteY81-182202" fmla="*/ 1029028 h 2711051"/>
                  <a:gd name="connsiteX82-182203" fmla="*/ 5833958 w 5936218"/>
                  <a:gd name="connsiteY82-182204" fmla="*/ 1027155 h 2711051"/>
                  <a:gd name="connsiteX83-182205" fmla="*/ 5936219 w 5936218"/>
                  <a:gd name="connsiteY83-182206" fmla="*/ 1043062 h 2711051"/>
                  <a:gd name="connsiteX84-182207" fmla="*/ 5908949 w 5936218"/>
                  <a:gd name="connsiteY84-182208" fmla="*/ 1258947 h 2711051"/>
                  <a:gd name="connsiteX85-182209" fmla="*/ 5893042 w 5936218"/>
                  <a:gd name="connsiteY85-182210" fmla="*/ 1274854 h 2711051"/>
                  <a:gd name="connsiteX86-182211" fmla="*/ 5861227 w 5936218"/>
                  <a:gd name="connsiteY86-182212" fmla="*/ 1274854 h 2711051"/>
                  <a:gd name="connsiteX87-182213" fmla="*/ 5817506 w 5936218"/>
                  <a:gd name="connsiteY87-182214" fmla="*/ 1240767 h 2711051"/>
                  <a:gd name="connsiteX88-182215" fmla="*/ 5767511 w 5936218"/>
                  <a:gd name="connsiteY88-182216" fmla="*/ 1215770 h 2711051"/>
                  <a:gd name="connsiteX89-182217" fmla="*/ 5729132 w 5936218"/>
                  <a:gd name="connsiteY89-182218" fmla="*/ 1167751 h 2711051"/>
                  <a:gd name="connsiteX90-182219" fmla="*/ 5695337 w 5936218"/>
                  <a:gd name="connsiteY90-182220" fmla="*/ 1177138 h 2711051"/>
                  <a:gd name="connsiteX91-182221" fmla="*/ 5693366 w 5936218"/>
                  <a:gd name="connsiteY91-182222" fmla="*/ 1174378 h 2711051"/>
                  <a:gd name="connsiteX92-182223" fmla="*/ 5640799 w 5936218"/>
                  <a:gd name="connsiteY92-182224" fmla="*/ 1133961 h 2711051"/>
                  <a:gd name="connsiteX93-182225" fmla="*/ 5656705 w 5936218"/>
                  <a:gd name="connsiteY93-182226" fmla="*/ 1177138 h 2711051"/>
                  <a:gd name="connsiteX94-182227" fmla="*/ 5586259 w 5936218"/>
                  <a:gd name="connsiteY94-182228" fmla="*/ 1252129 h 2711051"/>
                  <a:gd name="connsiteX95-182229" fmla="*/ 5575676 w 5936218"/>
                  <a:gd name="connsiteY95-182230" fmla="*/ 1251121 h 2711051"/>
                  <a:gd name="connsiteX96-182231" fmla="*/ 5539436 w 5936218"/>
                  <a:gd name="connsiteY96-182232" fmla="*/ 1248804 h 2711051"/>
                  <a:gd name="connsiteX97-182233" fmla="*/ 5593077 w 5936218"/>
                  <a:gd name="connsiteY97-182234" fmla="*/ 1354390 h 2711051"/>
                  <a:gd name="connsiteX98-182235" fmla="*/ 5613529 w 5936218"/>
                  <a:gd name="connsiteY98-182236" fmla="*/ 1413474 h 2711051"/>
                  <a:gd name="connsiteX99-182237" fmla="*/ 5608984 w 5936218"/>
                  <a:gd name="connsiteY99-182238" fmla="*/ 1436199 h 2711051"/>
                  <a:gd name="connsiteX100-182239" fmla="*/ 5597799 w 5936218"/>
                  <a:gd name="connsiteY100-182240" fmla="*/ 1432590 h 2711051"/>
                  <a:gd name="connsiteX101-182241" fmla="*/ 5534271 w 5936218"/>
                  <a:gd name="connsiteY101-182242" fmla="*/ 1415939 h 2711051"/>
                  <a:gd name="connsiteX102-182243" fmla="*/ 5436277 w 5936218"/>
                  <a:gd name="connsiteY102-182244" fmla="*/ 1472558 h 2711051"/>
                  <a:gd name="connsiteX103-182245" fmla="*/ 5397645 w 5936218"/>
                  <a:gd name="connsiteY103-182246" fmla="*/ 1483921 h 2711051"/>
                  <a:gd name="connsiteX104-182247" fmla="*/ 5345378 w 5936218"/>
                  <a:gd name="connsiteY104-182248" fmla="*/ 1538460 h 2711051"/>
                  <a:gd name="connsiteX105-182249" fmla="*/ 5290839 w 5936218"/>
                  <a:gd name="connsiteY105-182250" fmla="*/ 1586181 h 2711051"/>
                  <a:gd name="connsiteX106-182251" fmla="*/ 5274932 w 5936218"/>
                  <a:gd name="connsiteY106-182252" fmla="*/ 1617996 h 2711051"/>
                  <a:gd name="connsiteX107-182253" fmla="*/ 5267238 w 5936218"/>
                  <a:gd name="connsiteY107-182254" fmla="*/ 1609569 h 2711051"/>
                  <a:gd name="connsiteX108-182255" fmla="*/ 5263025 w 5936218"/>
                  <a:gd name="connsiteY108-182256" fmla="*/ 1617996 h 2711051"/>
                  <a:gd name="connsiteX109-182257" fmla="*/ 5219538 w 5936218"/>
                  <a:gd name="connsiteY109-182258" fmla="*/ 1570368 h 2711051"/>
                  <a:gd name="connsiteX110-182259" fmla="*/ 5129494 w 5936218"/>
                  <a:gd name="connsiteY110-182260" fmla="*/ 1624813 h 2711051"/>
                  <a:gd name="connsiteX111-182261" fmla="*/ 5126389 w 5936218"/>
                  <a:gd name="connsiteY111-182262" fmla="*/ 1619491 h 2711051"/>
                  <a:gd name="connsiteX112-182263" fmla="*/ 5117587 w 5936218"/>
                  <a:gd name="connsiteY112-182264" fmla="*/ 1624813 h 2711051"/>
                  <a:gd name="connsiteX113-182265" fmla="*/ 5105544 w 5936218"/>
                  <a:gd name="connsiteY113-182266" fmla="*/ 1604167 h 2711051"/>
                  <a:gd name="connsiteX114-182267" fmla="*/ 5074955 w 5936218"/>
                  <a:gd name="connsiteY114-182268" fmla="*/ 1629358 h 2711051"/>
                  <a:gd name="connsiteX115-182269" fmla="*/ 5065718 w 5936218"/>
                  <a:gd name="connsiteY115-182270" fmla="*/ 1627159 h 2711051"/>
                  <a:gd name="connsiteX116-182271" fmla="*/ 5063048 w 5936218"/>
                  <a:gd name="connsiteY116-182272" fmla="*/ 1629358 h 2711051"/>
                  <a:gd name="connsiteX117-182273" fmla="*/ 5026594 w 5936218"/>
                  <a:gd name="connsiteY117-182274" fmla="*/ 1620679 h 2711051"/>
                  <a:gd name="connsiteX118-182275" fmla="*/ 5015871 w 5936218"/>
                  <a:gd name="connsiteY118-182276" fmla="*/ 1665718 h 2711051"/>
                  <a:gd name="connsiteX119-182277" fmla="*/ 4974967 w 5936218"/>
                  <a:gd name="connsiteY119-182278" fmla="*/ 1731619 h 2711051"/>
                  <a:gd name="connsiteX120-182279" fmla="*/ 4974967 w 5936218"/>
                  <a:gd name="connsiteY120-182280" fmla="*/ 1763434 h 2711051"/>
                  <a:gd name="connsiteX121-182281" fmla="*/ 5011326 w 5936218"/>
                  <a:gd name="connsiteY121-182282" fmla="*/ 1877057 h 2711051"/>
                  <a:gd name="connsiteX122-182283" fmla="*/ 4999419 w 5936218"/>
                  <a:gd name="connsiteY122-182284" fmla="*/ 1877057 h 2711051"/>
                  <a:gd name="connsiteX123-182285" fmla="*/ 4974967 w 5936218"/>
                  <a:gd name="connsiteY123-182286" fmla="*/ 1877057 h 2711051"/>
                  <a:gd name="connsiteX124-182287" fmla="*/ 4963605 w 5936218"/>
                  <a:gd name="connsiteY124-182288" fmla="*/ 1929323 h 2711051"/>
                  <a:gd name="connsiteX125-182289" fmla="*/ 4974967 w 5936218"/>
                  <a:gd name="connsiteY125-182290" fmla="*/ 1956593 h 2711051"/>
                  <a:gd name="connsiteX126-182291" fmla="*/ 4909065 w 5936218"/>
                  <a:gd name="connsiteY126-182292" fmla="*/ 1990680 h 2711051"/>
                  <a:gd name="connsiteX127-182293" fmla="*/ 4897703 w 5936218"/>
                  <a:gd name="connsiteY127-182294" fmla="*/ 2058854 h 2711051"/>
                  <a:gd name="connsiteX128-182295" fmla="*/ 4845437 w 5936218"/>
                  <a:gd name="connsiteY128-182296" fmla="*/ 2074761 h 2711051"/>
                  <a:gd name="connsiteX129-182297" fmla="*/ 4834074 w 5936218"/>
                  <a:gd name="connsiteY129-182298" fmla="*/ 2133845 h 2711051"/>
                  <a:gd name="connsiteX130-182299" fmla="*/ 4779535 w 5936218"/>
                  <a:gd name="connsiteY130-182300" fmla="*/ 2192929 h 2711051"/>
                  <a:gd name="connsiteX131-182301" fmla="*/ 4777225 w 5936218"/>
                  <a:gd name="connsiteY131-182302" fmla="*/ 2182533 h 2711051"/>
                  <a:gd name="connsiteX132-182303" fmla="*/ 4767628 w 5936218"/>
                  <a:gd name="connsiteY132-182304" fmla="*/ 2192929 h 2711051"/>
                  <a:gd name="connsiteX133-182305" fmla="*/ 4758538 w 5936218"/>
                  <a:gd name="connsiteY133-182306" fmla="*/ 2152025 h 2711051"/>
                  <a:gd name="connsiteX134-182307" fmla="*/ 4742631 w 5936218"/>
                  <a:gd name="connsiteY134-182308" fmla="*/ 2065671 h 2711051"/>
                  <a:gd name="connsiteX135-182309" fmla="*/ 4715361 w 5936218"/>
                  <a:gd name="connsiteY135-182310" fmla="*/ 1924779 h 2711051"/>
                  <a:gd name="connsiteX136-182311" fmla="*/ 4735813 w 5936218"/>
                  <a:gd name="connsiteY136-182312" fmla="*/ 1833880 h 2711051"/>
                  <a:gd name="connsiteX137-182313" fmla="*/ 4767628 w 5936218"/>
                  <a:gd name="connsiteY137-182314" fmla="*/ 1790703 h 2711051"/>
                  <a:gd name="connsiteX138-182315" fmla="*/ 4767628 w 5936218"/>
                  <a:gd name="connsiteY138-182316" fmla="*/ 1763434 h 2711051"/>
                  <a:gd name="connsiteX139-182317" fmla="*/ 4826712 w 5936218"/>
                  <a:gd name="connsiteY139-182318" fmla="*/ 1747526 h 2711051"/>
                  <a:gd name="connsiteX140-182319" fmla="*/ 4892613 w 5936218"/>
                  <a:gd name="connsiteY140-182320" fmla="*/ 1656628 h 2711051"/>
                  <a:gd name="connsiteX141-182321" fmla="*/ 4956243 w 5936218"/>
                  <a:gd name="connsiteY141-182322" fmla="*/ 1581637 h 2711051"/>
                  <a:gd name="connsiteX142-182323" fmla="*/ 5022143 w 5936218"/>
                  <a:gd name="connsiteY142-182324" fmla="*/ 1522552 h 2711051"/>
                  <a:gd name="connsiteX143-182325" fmla="*/ 5046694 w 5936218"/>
                  <a:gd name="connsiteY143-182326" fmla="*/ 1415425 h 2711051"/>
                  <a:gd name="connsiteX144-182327" fmla="*/ 5015871 w 5936218"/>
                  <a:gd name="connsiteY144-182328" fmla="*/ 1420292 h 2711051"/>
                  <a:gd name="connsiteX145-182329" fmla="*/ 4995419 w 5936218"/>
                  <a:gd name="connsiteY145-182330" fmla="*/ 1483921 h 2711051"/>
                  <a:gd name="connsiteX146-182331" fmla="*/ 4904521 w 5936218"/>
                  <a:gd name="connsiteY146-182332" fmla="*/ 1570274 h 2711051"/>
                  <a:gd name="connsiteX147-182333" fmla="*/ 4901708 w 5936218"/>
                  <a:gd name="connsiteY147-182334" fmla="*/ 1561634 h 2711051"/>
                  <a:gd name="connsiteX148-182335" fmla="*/ 4892613 w 5936218"/>
                  <a:gd name="connsiteY148-182336" fmla="*/ 1570274 h 2711051"/>
                  <a:gd name="connsiteX149-182337" fmla="*/ 4861835 w 5936218"/>
                  <a:gd name="connsiteY149-182338" fmla="*/ 1475740 h 2711051"/>
                  <a:gd name="connsiteX150-182339" fmla="*/ 4779535 w 5936218"/>
                  <a:gd name="connsiteY150-182340" fmla="*/ 1499828 h 2711051"/>
                  <a:gd name="connsiteX151-182341" fmla="*/ 4684091 w 5936218"/>
                  <a:gd name="connsiteY151-182342" fmla="*/ 1624813 h 2711051"/>
                  <a:gd name="connsiteX152-182343" fmla="*/ 4715906 w 5936218"/>
                  <a:gd name="connsiteY152-182344" fmla="*/ 1672535 h 2711051"/>
                  <a:gd name="connsiteX153-182345" fmla="*/ 4636369 w 5936218"/>
                  <a:gd name="connsiteY153-182346" fmla="*/ 1688442 h 2711051"/>
                  <a:gd name="connsiteX154-182347" fmla="*/ 4577285 w 5936218"/>
                  <a:gd name="connsiteY154-182348" fmla="*/ 1692987 h 2711051"/>
                  <a:gd name="connsiteX155-182349" fmla="*/ 4577373 w 5936218"/>
                  <a:gd name="connsiteY155-182350" fmla="*/ 1692065 h 2711051"/>
                  <a:gd name="connsiteX156-182351" fmla="*/ 4565379 w 5936218"/>
                  <a:gd name="connsiteY156-182352" fmla="*/ 1692987 h 2711051"/>
                  <a:gd name="connsiteX157-182353" fmla="*/ 4569923 w 5936218"/>
                  <a:gd name="connsiteY157-182354" fmla="*/ 1645266 h 2711051"/>
                  <a:gd name="connsiteX158-182355" fmla="*/ 4520081 w 5936218"/>
                  <a:gd name="connsiteY158-182356" fmla="*/ 1635680 h 2711051"/>
                  <a:gd name="connsiteX159-182357" fmla="*/ 4475025 w 5936218"/>
                  <a:gd name="connsiteY159-182358" fmla="*/ 1665718 h 2711051"/>
                  <a:gd name="connsiteX160-182359" fmla="*/ 4464394 w 5936218"/>
                  <a:gd name="connsiteY160-182360" fmla="*/ 1664867 h 2711051"/>
                  <a:gd name="connsiteX161-182361" fmla="*/ 4463118 w 5936218"/>
                  <a:gd name="connsiteY161-182362" fmla="*/ 1665718 h 2711051"/>
                  <a:gd name="connsiteX162-182363" fmla="*/ 4357637 w 5936218"/>
                  <a:gd name="connsiteY162-182364" fmla="*/ 1657279 h 2711051"/>
                  <a:gd name="connsiteX163-182365" fmla="*/ 4243233 w 5936218"/>
                  <a:gd name="connsiteY163-182366" fmla="*/ 1677080 h 2711051"/>
                  <a:gd name="connsiteX164-182367" fmla="*/ 4125065 w 5936218"/>
                  <a:gd name="connsiteY164-182368" fmla="*/ 1811155 h 2711051"/>
                  <a:gd name="connsiteX165-182369" fmla="*/ 4106341 w 5936218"/>
                  <a:gd name="connsiteY165-182370" fmla="*/ 1995225 h 2711051"/>
                  <a:gd name="connsiteX166-182371" fmla="*/ 3829645 w 5936218"/>
                  <a:gd name="connsiteY166-182372" fmla="*/ 2640605 h 2711051"/>
                  <a:gd name="connsiteX167-182373" fmla="*/ 3822828 w 5936218"/>
                  <a:gd name="connsiteY167-182374" fmla="*/ 2661057 h 2711051"/>
                  <a:gd name="connsiteX168-182375" fmla="*/ 3849553 w 5936218"/>
                  <a:gd name="connsiteY168-182376" fmla="*/ 2499712 h 2711051"/>
                  <a:gd name="connsiteX169-182377" fmla="*/ 3858814 w 5936218"/>
                  <a:gd name="connsiteY169-182378" fmla="*/ 2501917 h 2711051"/>
                  <a:gd name="connsiteX170-182379" fmla="*/ 3898487 w 5936218"/>
                  <a:gd name="connsiteY170-182380" fmla="*/ 2508528 h 2711051"/>
                  <a:gd name="connsiteX171-182381" fmla="*/ 3919999 w 5936218"/>
                  <a:gd name="connsiteY171-182382" fmla="*/ 2463353 h 2711051"/>
                  <a:gd name="connsiteX172-182383" fmla="*/ 3935906 w 5936218"/>
                  <a:gd name="connsiteY172-182384" fmla="*/ 2404268 h 2711051"/>
                  <a:gd name="connsiteX173-182385" fmla="*/ 3947269 w 5936218"/>
                  <a:gd name="connsiteY173-182386" fmla="*/ 2381544 h 2711051"/>
                  <a:gd name="connsiteX174-182387" fmla="*/ 3966292 w 5936218"/>
                  <a:gd name="connsiteY174-182388" fmla="*/ 2337156 h 2711051"/>
                  <a:gd name="connsiteX175-182389" fmla="*/ 3915999 w 5936218"/>
                  <a:gd name="connsiteY175-182390" fmla="*/ 2349729 h 2711051"/>
                  <a:gd name="connsiteX176-182391" fmla="*/ 3888729 w 5936218"/>
                  <a:gd name="connsiteY176-182392" fmla="*/ 2372454 h 2711051"/>
                  <a:gd name="connsiteX177-182393" fmla="*/ 3876822 w 5936218"/>
                  <a:gd name="connsiteY177-182394" fmla="*/ 2372454 h 2711051"/>
                  <a:gd name="connsiteX178-182395" fmla="*/ 3829645 w 5936218"/>
                  <a:gd name="connsiteY178-182396" fmla="*/ 2372454 h 2711051"/>
                  <a:gd name="connsiteX179-182397" fmla="*/ 3817738 w 5936218"/>
                  <a:gd name="connsiteY179-182398" fmla="*/ 2372454 h 2711051"/>
                  <a:gd name="connsiteX180-182399" fmla="*/ 3801831 w 5936218"/>
                  <a:gd name="connsiteY180-182400" fmla="*/ 2317915 h 2711051"/>
                  <a:gd name="connsiteX181-182401" fmla="*/ 3758654 w 5936218"/>
                  <a:gd name="connsiteY181-182402" fmla="*/ 2279283 h 2711051"/>
                  <a:gd name="connsiteX182-182403" fmla="*/ 3692753 w 5936218"/>
                  <a:gd name="connsiteY182-182404" fmla="*/ 2263376 h 2711051"/>
                  <a:gd name="connsiteX183-182405" fmla="*/ 3683663 w 5936218"/>
                  <a:gd name="connsiteY183-182406" fmla="*/ 2204292 h 2711051"/>
                  <a:gd name="connsiteX184-182407" fmla="*/ 3672301 w 5936218"/>
                  <a:gd name="connsiteY184-182408" fmla="*/ 2172477 h 2711051"/>
                  <a:gd name="connsiteX185-182409" fmla="*/ 3656393 w 5936218"/>
                  <a:gd name="connsiteY185-182410" fmla="*/ 2145208 h 2711051"/>
                  <a:gd name="connsiteX186-182411" fmla="*/ 3633669 w 5936218"/>
                  <a:gd name="connsiteY186-182412" fmla="*/ 2086123 h 2711051"/>
                  <a:gd name="connsiteX187-182413" fmla="*/ 3601854 w 5936218"/>
                  <a:gd name="connsiteY187-182414" fmla="*/ 2065671 h 2711051"/>
                  <a:gd name="connsiteX188-182415" fmla="*/ 3545995 w 5936218"/>
                  <a:gd name="connsiteY188-182416" fmla="*/ 2044187 h 2711051"/>
                  <a:gd name="connsiteX189-182417" fmla="*/ 3506955 w 5936218"/>
                  <a:gd name="connsiteY189-182418" fmla="*/ 2049764 h 2711051"/>
                  <a:gd name="connsiteX190-182419" fmla="*/ 3463779 w 5936218"/>
                  <a:gd name="connsiteY190-182420" fmla="*/ 2058854 h 2711051"/>
                  <a:gd name="connsiteX191-182421" fmla="*/ 3431964 w 5936218"/>
                  <a:gd name="connsiteY191-182422" fmla="*/ 2086123 h 2711051"/>
                  <a:gd name="connsiteX192-182423" fmla="*/ 3452416 w 5936218"/>
                  <a:gd name="connsiteY192-182424" fmla="*/ 2102031 h 2711051"/>
                  <a:gd name="connsiteX193-182425" fmla="*/ 3452416 w 5936218"/>
                  <a:gd name="connsiteY193-182426" fmla="*/ 2133845 h 2711051"/>
                  <a:gd name="connsiteX194-182427" fmla="*/ 1811153 w 5936218"/>
                  <a:gd name="connsiteY194-182428" fmla="*/ 1999770 h 2711051"/>
                  <a:gd name="connsiteX195-182429" fmla="*/ 1748069 w 5936218"/>
                  <a:gd name="connsiteY195-182430" fmla="*/ 2038402 h 2711051"/>
                  <a:gd name="connsiteX196-182431" fmla="*/ 1711709 w 5936218"/>
                  <a:gd name="connsiteY196-182432" fmla="*/ 2042947 h 2711051"/>
                  <a:gd name="connsiteX197-182433" fmla="*/ 1711926 w 5936218"/>
                  <a:gd name="connsiteY197-182434" fmla="*/ 2041431 h 2711051"/>
                  <a:gd name="connsiteX198-182435" fmla="*/ 1699803 w 5936218"/>
                  <a:gd name="connsiteY198-182436" fmla="*/ 2042947 h 2711051"/>
                  <a:gd name="connsiteX199-182437" fmla="*/ 1704347 w 5936218"/>
                  <a:gd name="connsiteY199-182438" fmla="*/ 2011132 h 2711051"/>
                  <a:gd name="connsiteX200-182439" fmla="*/ 1662460 w 5936218"/>
                  <a:gd name="connsiteY200-182440" fmla="*/ 1993181 h 2711051"/>
                  <a:gd name="connsiteX201-182441" fmla="*/ 1629901 w 5936218"/>
                  <a:gd name="connsiteY201-182442" fmla="*/ 2006587 h 2711051"/>
                  <a:gd name="connsiteX202-182443" fmla="*/ 1629300 w 5936218"/>
                  <a:gd name="connsiteY202-182444" fmla="*/ 2001932 h 2711051"/>
                  <a:gd name="connsiteX203-182445" fmla="*/ 1617994 w 5936218"/>
                  <a:gd name="connsiteY203-182446" fmla="*/ 2006587 h 2711051"/>
                  <a:gd name="connsiteX204-182447" fmla="*/ 1608904 w 5936218"/>
                  <a:gd name="connsiteY204-182448" fmla="*/ 1936141 h 2711051"/>
                  <a:gd name="connsiteX205-182449" fmla="*/ 1552684 w 5936218"/>
                  <a:gd name="connsiteY205-182450" fmla="*/ 1926448 h 2711051"/>
                  <a:gd name="connsiteX206-182451" fmla="*/ 1518550 w 5936218"/>
                  <a:gd name="connsiteY206-182452" fmla="*/ 1952048 h 2711051"/>
                  <a:gd name="connsiteX207-182453" fmla="*/ 1425379 w 5936218"/>
                  <a:gd name="connsiteY207-182454" fmla="*/ 1972500 h 2711051"/>
                  <a:gd name="connsiteX208-182455" fmla="*/ 1409472 w 5936218"/>
                  <a:gd name="connsiteY208-182456" fmla="*/ 1990680 h 2711051"/>
                  <a:gd name="connsiteX209-182457" fmla="*/ 1270852 w 5936218"/>
                  <a:gd name="connsiteY209-182458" fmla="*/ 2011132 h 2711051"/>
                  <a:gd name="connsiteX210-182459" fmla="*/ 1254945 w 5936218"/>
                  <a:gd name="connsiteY210-182460" fmla="*/ 2031584 h 2711051"/>
                  <a:gd name="connsiteX211-182461" fmla="*/ 1282214 w 5936218"/>
                  <a:gd name="connsiteY211-182462" fmla="*/ 2074761 h 2711051"/>
                  <a:gd name="connsiteX212-182463" fmla="*/ 1243582 w 5936218"/>
                  <a:gd name="connsiteY212-182464" fmla="*/ 2090668 h 2711051"/>
                  <a:gd name="connsiteX213-182465" fmla="*/ 1254945 w 5936218"/>
                  <a:gd name="connsiteY213-182466" fmla="*/ 2108848 h 2711051"/>
                  <a:gd name="connsiteX214-182467" fmla="*/ 1216313 w 5936218"/>
                  <a:gd name="connsiteY214-182468" fmla="*/ 2133845 h 2711051"/>
                  <a:gd name="connsiteX215-182469" fmla="*/ 1275397 w 5936218"/>
                  <a:gd name="connsiteY215-182470" fmla="*/ 2177022 h 2711051"/>
                  <a:gd name="connsiteX216-182471" fmla="*/ 1270852 w 5936218"/>
                  <a:gd name="connsiteY216-182472" fmla="*/ 2204292 h 2711051"/>
                  <a:gd name="connsiteX217-182473" fmla="*/ 1259108 w 5936218"/>
                  <a:gd name="connsiteY217-182474" fmla="*/ 2203313 h 2711051"/>
                  <a:gd name="connsiteX218-182475" fmla="*/ 1258945 w 5936218"/>
                  <a:gd name="connsiteY218-182476" fmla="*/ 2204292 h 2711051"/>
                  <a:gd name="connsiteX219-182477" fmla="*/ 1215644 w 5936218"/>
                  <a:gd name="connsiteY219-182478" fmla="*/ 2200683 h 2711051"/>
                  <a:gd name="connsiteX220-182479" fmla="*/ 1204950 w 5936218"/>
                  <a:gd name="connsiteY220-182480" fmla="*/ 2215654 h 2711051"/>
                  <a:gd name="connsiteX221-182481" fmla="*/ 1196495 w 5936218"/>
                  <a:gd name="connsiteY221-182482" fmla="*/ 2210822 h 2711051"/>
                  <a:gd name="connsiteX222-182483" fmla="*/ 1193043 w 5936218"/>
                  <a:gd name="connsiteY222-182484" fmla="*/ 2215654 h 2711051"/>
                  <a:gd name="connsiteX223-182485" fmla="*/ 1145322 w 5936218"/>
                  <a:gd name="connsiteY223-182486" fmla="*/ 2188384 h 2711051"/>
                  <a:gd name="connsiteX224-182487" fmla="*/ 1098145 w 5936218"/>
                  <a:gd name="connsiteY224-182488" fmla="*/ 2188384 h 2711051"/>
                  <a:gd name="connsiteX225-182489" fmla="*/ 1061785 w 5936218"/>
                  <a:gd name="connsiteY225-182490" fmla="*/ 2215654 h 2711051"/>
                  <a:gd name="connsiteX226-182491" fmla="*/ 1055322 w 5936218"/>
                  <a:gd name="connsiteY226-182492" fmla="*/ 2211571 h 2711051"/>
                  <a:gd name="connsiteX227-182493" fmla="*/ 1049878 w 5936218"/>
                  <a:gd name="connsiteY227-182494" fmla="*/ 2215654 h 2711051"/>
                  <a:gd name="connsiteX228-182495" fmla="*/ 1006701 w 5936218"/>
                  <a:gd name="connsiteY228-182496" fmla="*/ 2188384 h 2711051"/>
                  <a:gd name="connsiteX229-182497" fmla="*/ 924893 w 5936218"/>
                  <a:gd name="connsiteY229-182498" fmla="*/ 2152025 h 2711051"/>
                  <a:gd name="connsiteX230-182499" fmla="*/ 877716 w 5936218"/>
                  <a:gd name="connsiteY230-182500" fmla="*/ 2152025 h 2711051"/>
                  <a:gd name="connsiteX231-182501" fmla="*/ 802724 w 5936218"/>
                  <a:gd name="connsiteY231-182502" fmla="*/ 2215654 h 2711051"/>
                  <a:gd name="connsiteX232-182503" fmla="*/ 798179 w 5936218"/>
                  <a:gd name="connsiteY232-182504" fmla="*/ 2258831 h 2711051"/>
                  <a:gd name="connsiteX233-182505" fmla="*/ 787406 w 5936218"/>
                  <a:gd name="connsiteY233-182506" fmla="*/ 2248058 h 2711051"/>
                  <a:gd name="connsiteX234-182507" fmla="*/ 786272 w 5936218"/>
                  <a:gd name="connsiteY234-182508" fmla="*/ 2258831 h 2711051"/>
                  <a:gd name="connsiteX235-182509" fmla="*/ 756063 w 5936218"/>
                  <a:gd name="connsiteY235-182510" fmla="*/ 2228621 h 2711051"/>
                  <a:gd name="connsiteX236-182511" fmla="*/ 732278 w 5936218"/>
                  <a:gd name="connsiteY236-182512" fmla="*/ 2286100 h 2711051"/>
                  <a:gd name="connsiteX237-182513" fmla="*/ 743640 w 5936218"/>
                  <a:gd name="connsiteY237-182514" fmla="*/ 2295190 h 2711051"/>
                  <a:gd name="connsiteX238-182515" fmla="*/ 723188 w 5936218"/>
                  <a:gd name="connsiteY238-182516" fmla="*/ 2338367 h 2711051"/>
                  <a:gd name="connsiteX239-182517" fmla="*/ 747026 w 5936218"/>
                  <a:gd name="connsiteY239-182518" fmla="*/ 2375208 h 2711051"/>
                  <a:gd name="connsiteX240-182519" fmla="*/ 763548 w 5936218"/>
                  <a:gd name="connsiteY240-182520" fmla="*/ 2372454 h 2711051"/>
                  <a:gd name="connsiteX241-182521" fmla="*/ 764871 w 5936218"/>
                  <a:gd name="connsiteY241-182522" fmla="*/ 2374218 h 2711051"/>
                  <a:gd name="connsiteX242-182523" fmla="*/ 775455 w 5936218"/>
                  <a:gd name="connsiteY242-182524" fmla="*/ 2372454 h 2711051"/>
                  <a:gd name="connsiteX243-182525" fmla="*/ 802724 w 5936218"/>
                  <a:gd name="connsiteY243-182526" fmla="*/ 2408813 h 2711051"/>
                  <a:gd name="connsiteX244-182527" fmla="*/ 798179 w 5936218"/>
                  <a:gd name="connsiteY244-182528" fmla="*/ 2436083 h 2711051"/>
                  <a:gd name="connsiteX245-182529" fmla="*/ 818632 w 5936218"/>
                  <a:gd name="connsiteY245-182530" fmla="*/ 2447445 h 2711051"/>
                  <a:gd name="connsiteX246-182531" fmla="*/ 802724 w 5936218"/>
                  <a:gd name="connsiteY246-182532" fmla="*/ 2479260 h 2711051"/>
                  <a:gd name="connsiteX247-182533" fmla="*/ 766365 w 5936218"/>
                  <a:gd name="connsiteY247-182534" fmla="*/ 2483805 h 2711051"/>
                  <a:gd name="connsiteX248-182535" fmla="*/ 727733 w 5936218"/>
                  <a:gd name="connsiteY248-182536" fmla="*/ 2542889 h 2711051"/>
                  <a:gd name="connsiteX249-182537" fmla="*/ 759548 w 5936218"/>
                  <a:gd name="connsiteY249-182538" fmla="*/ 2586066 h 2711051"/>
                  <a:gd name="connsiteX250-182539" fmla="*/ 759548 w 5936218"/>
                  <a:gd name="connsiteY250-182540" fmla="*/ 2624697 h 2711051"/>
                  <a:gd name="connsiteX251-182541" fmla="*/ 798179 w 5936218"/>
                  <a:gd name="connsiteY251-182542" fmla="*/ 2683782 h 2711051"/>
                  <a:gd name="connsiteX252-182543" fmla="*/ 775455 w 5936218"/>
                  <a:gd name="connsiteY252-182544" fmla="*/ 2699689 h 2711051"/>
                  <a:gd name="connsiteX253-182545" fmla="*/ 770910 w 5936218"/>
                  <a:gd name="connsiteY253-182546" fmla="*/ 2711051 h 2711051"/>
                  <a:gd name="connsiteX254-182547" fmla="*/ 759003 w 5936218"/>
                  <a:gd name="connsiteY254-182548" fmla="*/ 2711051 h 2711051"/>
                  <a:gd name="connsiteX255-182549" fmla="*/ 755003 w 5936218"/>
                  <a:gd name="connsiteY255-182550" fmla="*/ 2711051 h 2711051"/>
                  <a:gd name="connsiteX256-182551" fmla="*/ 743096 w 5936218"/>
                  <a:gd name="connsiteY256-182552" fmla="*/ 2711051 h 2711051"/>
                  <a:gd name="connsiteX257-182553" fmla="*/ 715826 w 5936218"/>
                  <a:gd name="connsiteY257-182554" fmla="*/ 2676964 h 2711051"/>
                  <a:gd name="connsiteX258-182555" fmla="*/ 704464 w 5936218"/>
                  <a:gd name="connsiteY258-182556" fmla="*/ 2676964 h 2711051"/>
                  <a:gd name="connsiteX259-182557" fmla="*/ 684012 w 5936218"/>
                  <a:gd name="connsiteY259-182558" fmla="*/ 2667874 h 2711051"/>
                  <a:gd name="connsiteX260-182559" fmla="*/ 672649 w 5936218"/>
                  <a:gd name="connsiteY260-182560" fmla="*/ 2645150 h 2711051"/>
                  <a:gd name="connsiteX261-182561" fmla="*/ 645222 w 5936218"/>
                  <a:gd name="connsiteY261-182562" fmla="*/ 2637313 h 2711051"/>
                  <a:gd name="connsiteX262-182563" fmla="*/ 625472 w 5936218"/>
                  <a:gd name="connsiteY262-182564" fmla="*/ 2640605 h 2711051"/>
                  <a:gd name="connsiteX263-182565" fmla="*/ 623771 w 5936218"/>
                  <a:gd name="connsiteY263-182566" fmla="*/ 2638904 h 2711051"/>
                  <a:gd name="connsiteX264-182567" fmla="*/ 613565 w 5936218"/>
                  <a:gd name="connsiteY264-182568" fmla="*/ 2640605 h 2711051"/>
                  <a:gd name="connsiteX265-182569" fmla="*/ 609020 w 5936218"/>
                  <a:gd name="connsiteY265-182570" fmla="*/ 2636060 h 2711051"/>
                  <a:gd name="connsiteX266-182571" fmla="*/ 559026 w 5936218"/>
                  <a:gd name="connsiteY266-182572" fmla="*/ 2608790 h 2711051"/>
                  <a:gd name="connsiteX267-182573" fmla="*/ 506760 w 5936218"/>
                  <a:gd name="connsiteY267-182574" fmla="*/ 2601973 h 2711051"/>
                  <a:gd name="connsiteX268-182575" fmla="*/ 483280 w 5936218"/>
                  <a:gd name="connsiteY268-182576" fmla="*/ 2595264 h 2711051"/>
                  <a:gd name="connsiteX269-182577" fmla="*/ 480035 w 5936218"/>
                  <a:gd name="connsiteY269-182578" fmla="*/ 2597428 h 2711051"/>
                  <a:gd name="connsiteX270-182579" fmla="*/ 475042 w 5936218"/>
                  <a:gd name="connsiteY270-182580" fmla="*/ 2592910 h 2711051"/>
                  <a:gd name="connsiteX271-182581" fmla="*/ 474945 w 5936218"/>
                  <a:gd name="connsiteY271-182582" fmla="*/ 2592883 h 2711051"/>
                  <a:gd name="connsiteX272-182583" fmla="*/ 468128 w 5936218"/>
                  <a:gd name="connsiteY272-182584" fmla="*/ 2597428 h 2711051"/>
                  <a:gd name="connsiteX273-182585" fmla="*/ 420406 w 5936218"/>
                  <a:gd name="connsiteY273-182586" fmla="*/ 2554251 h 2711051"/>
                  <a:gd name="connsiteX274-182587" fmla="*/ 381774 w 5936218"/>
                  <a:gd name="connsiteY274-182588" fmla="*/ 2538344 h 2711051"/>
                  <a:gd name="connsiteX275-182589" fmla="*/ 349960 w 5936218"/>
                  <a:gd name="connsiteY275-182590" fmla="*/ 2506529 h 2711051"/>
                  <a:gd name="connsiteX276-182591" fmla="*/ 377229 w 5936218"/>
                  <a:gd name="connsiteY276-182592" fmla="*/ 2499712 h 2711051"/>
                  <a:gd name="connsiteX277-182593" fmla="*/ 404499 w 5936218"/>
                  <a:gd name="connsiteY277-182594" fmla="*/ 2451990 h 2711051"/>
                  <a:gd name="connsiteX278-182595" fmla="*/ 388591 w 5936218"/>
                  <a:gd name="connsiteY278-182596" fmla="*/ 2436083 h 2711051"/>
                  <a:gd name="connsiteX279-182597" fmla="*/ 440858 w 5936218"/>
                  <a:gd name="connsiteY279-182598" fmla="*/ 2408813 h 2711051"/>
                  <a:gd name="connsiteX280-182599" fmla="*/ 440858 w 5936218"/>
                  <a:gd name="connsiteY280-182600" fmla="*/ 2405757 h 2711051"/>
                  <a:gd name="connsiteX281-182601" fmla="*/ 416406 w 5936218"/>
                  <a:gd name="connsiteY281-182602" fmla="*/ 2408813 h 2711051"/>
                  <a:gd name="connsiteX282-182603" fmla="*/ 416406 w 5936218"/>
                  <a:gd name="connsiteY282-182604" fmla="*/ 2407325 h 2711051"/>
                  <a:gd name="connsiteX283-182605" fmla="*/ 404499 w 5936218"/>
                  <a:gd name="connsiteY283-182606" fmla="*/ 2408813 h 2711051"/>
                  <a:gd name="connsiteX284-182607" fmla="*/ 404499 w 5936218"/>
                  <a:gd name="connsiteY284-182608" fmla="*/ 2388361 h 2711051"/>
                  <a:gd name="connsiteX285-182609" fmla="*/ 424951 w 5936218"/>
                  <a:gd name="connsiteY285-182610" fmla="*/ 2372454 h 2711051"/>
                  <a:gd name="connsiteX286-182611" fmla="*/ 463583 w 5936218"/>
                  <a:gd name="connsiteY286-182612" fmla="*/ 2365637 h 2711051"/>
                  <a:gd name="connsiteX287-182613" fmla="*/ 468128 w 5936218"/>
                  <a:gd name="connsiteY287-182614" fmla="*/ 2349729 h 2711051"/>
                  <a:gd name="connsiteX288-182615" fmla="*/ 456765 w 5936218"/>
                  <a:gd name="connsiteY288-182616" fmla="*/ 2317915 h 2711051"/>
                  <a:gd name="connsiteX289-182617" fmla="*/ 474945 w 5936218"/>
                  <a:gd name="connsiteY289-182618" fmla="*/ 2290645 h 2711051"/>
                  <a:gd name="connsiteX290-182619" fmla="*/ 474945 w 5936218"/>
                  <a:gd name="connsiteY290-182620" fmla="*/ 2270193 h 2711051"/>
                  <a:gd name="connsiteX291-182621" fmla="*/ 420406 w 5936218"/>
                  <a:gd name="connsiteY291-182622" fmla="*/ 2252013 h 2711051"/>
                  <a:gd name="connsiteX292-182623" fmla="*/ 409588 w 5936218"/>
                  <a:gd name="connsiteY292-182624" fmla="*/ 2252013 h 2711051"/>
                  <a:gd name="connsiteX293-182625" fmla="*/ 397681 w 5936218"/>
                  <a:gd name="connsiteY293-182626" fmla="*/ 2252013 h 2711051"/>
                  <a:gd name="connsiteX294-182627" fmla="*/ 379485 w 5936218"/>
                  <a:gd name="connsiteY294-182628" fmla="*/ 2229774 h 2711051"/>
                  <a:gd name="connsiteX295-182629" fmla="*/ 357322 w 5936218"/>
                  <a:gd name="connsiteY295-182630" fmla="*/ 2236106 h 2711051"/>
                  <a:gd name="connsiteX296-182631" fmla="*/ 352842 w 5936218"/>
                  <a:gd name="connsiteY296-182632" fmla="*/ 2233984 h 2711051"/>
                  <a:gd name="connsiteX297-182633" fmla="*/ 345415 w 5936218"/>
                  <a:gd name="connsiteY297-182634" fmla="*/ 2236106 h 2711051"/>
                  <a:gd name="connsiteX298-182635" fmla="*/ 302238 w 5936218"/>
                  <a:gd name="connsiteY298-182636" fmla="*/ 2215654 h 2711051"/>
                  <a:gd name="connsiteX299-182637" fmla="*/ 302238 w 5936218"/>
                  <a:gd name="connsiteY299-182638" fmla="*/ 2204292 h 2711051"/>
                  <a:gd name="connsiteX300-182639" fmla="*/ 286331 w 5936218"/>
                  <a:gd name="connsiteY300-182640" fmla="*/ 2177022 h 2711051"/>
                  <a:gd name="connsiteX301-182641" fmla="*/ 270968 w 5936218"/>
                  <a:gd name="connsiteY301-182642" fmla="*/ 2177022 h 2711051"/>
                  <a:gd name="connsiteX302-182643" fmla="*/ 259061 w 5936218"/>
                  <a:gd name="connsiteY302-182644" fmla="*/ 2177022 h 2711051"/>
                  <a:gd name="connsiteX303-182645" fmla="*/ 254516 w 5936218"/>
                  <a:gd name="connsiteY303-182646" fmla="*/ 2161115 h 2711051"/>
                  <a:gd name="connsiteX304-182647" fmla="*/ 263606 w 5936218"/>
                  <a:gd name="connsiteY304-182648" fmla="*/ 2145208 h 2711051"/>
                  <a:gd name="connsiteX305-182649" fmla="*/ 243991 w 5936218"/>
                  <a:gd name="connsiteY305-182650" fmla="*/ 2114695 h 2711051"/>
                  <a:gd name="connsiteX306-182651" fmla="*/ 216429 w 5936218"/>
                  <a:gd name="connsiteY306-182652" fmla="*/ 2117938 h 2711051"/>
                  <a:gd name="connsiteX307-182653" fmla="*/ 212956 w 5936218"/>
                  <a:gd name="connsiteY307-182654" fmla="*/ 2116946 h 2711051"/>
                  <a:gd name="connsiteX308-182655" fmla="*/ 204522 w 5936218"/>
                  <a:gd name="connsiteY308-182656" fmla="*/ 2117938 h 2711051"/>
                  <a:gd name="connsiteX309-182657" fmla="*/ 199623 w 5936218"/>
                  <a:gd name="connsiteY309-182658" fmla="*/ 2116538 h 2711051"/>
                  <a:gd name="connsiteX310-182659" fmla="*/ 195977 w 5936218"/>
                  <a:gd name="connsiteY310-182660" fmla="*/ 2129300 h 2711051"/>
                  <a:gd name="connsiteX311-182661" fmla="*/ 184968 w 5936218"/>
                  <a:gd name="connsiteY311-182662" fmla="*/ 2126155 h 2711051"/>
                  <a:gd name="connsiteX312-182663" fmla="*/ 184070 w 5936218"/>
                  <a:gd name="connsiteY312-182664" fmla="*/ 2129300 h 2711051"/>
                  <a:gd name="connsiteX313-182665" fmla="*/ 168163 w 5936218"/>
                  <a:gd name="connsiteY313-182666" fmla="*/ 2124765 h 2711051"/>
                  <a:gd name="connsiteX314-182667" fmla="*/ 156800 w 5936218"/>
                  <a:gd name="connsiteY314-182668" fmla="*/ 2086123 h 2711051"/>
                  <a:gd name="connsiteX315-182669" fmla="*/ 152255 w 5936218"/>
                  <a:gd name="connsiteY315-182670" fmla="*/ 2070216 h 2711051"/>
                  <a:gd name="connsiteX316-182671" fmla="*/ 156800 w 5936218"/>
                  <a:gd name="connsiteY316-182672" fmla="*/ 2065671 h 2711051"/>
                  <a:gd name="connsiteX317-182673" fmla="*/ 168707 w 5936218"/>
                  <a:gd name="connsiteY317-182674" fmla="*/ 2065671 h 2711051"/>
                  <a:gd name="connsiteX318-182675" fmla="*/ 188615 w 5936218"/>
                  <a:gd name="connsiteY318-182676" fmla="*/ 2065671 h 2711051"/>
                  <a:gd name="connsiteX319-182677" fmla="*/ 199977 w 5936218"/>
                  <a:gd name="connsiteY319-182678" fmla="*/ 2054309 h 2711051"/>
                  <a:gd name="connsiteX320-182679" fmla="*/ 188615 w 5936218"/>
                  <a:gd name="connsiteY320-182680" fmla="*/ 2031584 h 2711051"/>
                  <a:gd name="connsiteX321-182681" fmla="*/ 168163 w 5936218"/>
                  <a:gd name="connsiteY321-182682" fmla="*/ 2022495 h 2711051"/>
                  <a:gd name="connsiteX322-182683" fmla="*/ 168163 w 5936218"/>
                  <a:gd name="connsiteY322-182684" fmla="*/ 2015677 h 2711051"/>
                  <a:gd name="connsiteX323-182685" fmla="*/ 152255 w 5936218"/>
                  <a:gd name="connsiteY323-182686" fmla="*/ 1999770 h 2711051"/>
                  <a:gd name="connsiteX324-182687" fmla="*/ 129531 w 5936218"/>
                  <a:gd name="connsiteY324-182688" fmla="*/ 1963410 h 2711051"/>
                  <a:gd name="connsiteX325-182689" fmla="*/ 140893 w 5936218"/>
                  <a:gd name="connsiteY325-182690" fmla="*/ 1940686 h 2711051"/>
                  <a:gd name="connsiteX326-182691" fmla="*/ 136348 w 5936218"/>
                  <a:gd name="connsiteY326-182692" fmla="*/ 1913416 h 2711051"/>
                  <a:gd name="connsiteX327-182693" fmla="*/ 103789 w 5936218"/>
                  <a:gd name="connsiteY327-182694" fmla="*/ 1900009 h 2711051"/>
                  <a:gd name="connsiteX328-182695" fmla="*/ 93716 w 5936218"/>
                  <a:gd name="connsiteY328-182696" fmla="*/ 1904326 h 2711051"/>
                  <a:gd name="connsiteX329-182697" fmla="*/ 91868 w 5936218"/>
                  <a:gd name="connsiteY329-182698" fmla="*/ 1900015 h 2711051"/>
                  <a:gd name="connsiteX330-182699" fmla="*/ 81809 w 5936218"/>
                  <a:gd name="connsiteY330-182700" fmla="*/ 1904326 h 2711051"/>
                  <a:gd name="connsiteX331-182701" fmla="*/ 74992 w 5936218"/>
                  <a:gd name="connsiteY331-182702" fmla="*/ 1888419 h 2711051"/>
                  <a:gd name="connsiteX332-182703" fmla="*/ 34087 w 5936218"/>
                  <a:gd name="connsiteY332-182704" fmla="*/ 1877057 h 2711051"/>
                  <a:gd name="connsiteX333-182705" fmla="*/ 22725 w 5936218"/>
                  <a:gd name="connsiteY333-182706" fmla="*/ 1833880 h 2711051"/>
                  <a:gd name="connsiteX334-182707" fmla="*/ 22725 w 5936218"/>
                  <a:gd name="connsiteY334-182708" fmla="*/ 1802065 h 2711051"/>
                  <a:gd name="connsiteX335-182709" fmla="*/ 0 w 5936218"/>
                  <a:gd name="connsiteY335-182710" fmla="*/ 1786158 h 2711051"/>
                  <a:gd name="connsiteX336-182711" fmla="*/ 15907 w 5936218"/>
                  <a:gd name="connsiteY336-182712" fmla="*/ 1763434 h 2711051"/>
                  <a:gd name="connsiteX337-182713" fmla="*/ 6818 w 5936218"/>
                  <a:gd name="connsiteY337-182714" fmla="*/ 1699805 h 2711051"/>
                  <a:gd name="connsiteX338-182715" fmla="*/ 34087 w 5936218"/>
                  <a:gd name="connsiteY338-182716" fmla="*/ 1656628 h 2711051"/>
                  <a:gd name="connsiteX339-182717" fmla="*/ 27270 w 5936218"/>
                  <a:gd name="connsiteY339-182718" fmla="*/ 1645266 h 2711051"/>
                  <a:gd name="connsiteX340-182719" fmla="*/ 70447 w 5936218"/>
                  <a:gd name="connsiteY340-182720" fmla="*/ 1606634 h 2711051"/>
                  <a:gd name="connsiteX341-182721" fmla="*/ 27270 w 5936218"/>
                  <a:gd name="connsiteY341-182722" fmla="*/ 1570274 h 2711051"/>
                  <a:gd name="connsiteX342-182723" fmla="*/ 109078 w 5936218"/>
                  <a:gd name="connsiteY342-182724" fmla="*/ 1472558 h 2711051"/>
                  <a:gd name="connsiteX343-182725" fmla="*/ 145438 w 5936218"/>
                  <a:gd name="connsiteY343-182726" fmla="*/ 1429381 h 2711051"/>
                  <a:gd name="connsiteX344-182727" fmla="*/ 156800 w 5936218"/>
                  <a:gd name="connsiteY344-182728" fmla="*/ 1386205 h 2711051"/>
                  <a:gd name="connsiteX345-182729" fmla="*/ 102261 w 5936218"/>
                  <a:gd name="connsiteY345-182730" fmla="*/ 1333938 h 2711051"/>
                  <a:gd name="connsiteX346-182731" fmla="*/ 118168 w 5936218"/>
                  <a:gd name="connsiteY346-182732" fmla="*/ 1279399 h 2711051"/>
                  <a:gd name="connsiteX347-182733" fmla="*/ 86354 w 5936218"/>
                  <a:gd name="connsiteY347-182734" fmla="*/ 1215770 h 2711051"/>
                  <a:gd name="connsiteX348-182735" fmla="*/ 109078 w 5936218"/>
                  <a:gd name="connsiteY348-182736" fmla="*/ 1140778 h 2711051"/>
                  <a:gd name="connsiteX349-182737" fmla="*/ 70447 w 5936218"/>
                  <a:gd name="connsiteY349-182738" fmla="*/ 1038517 h 2711051"/>
                  <a:gd name="connsiteX350-182739" fmla="*/ 102261 w 5936218"/>
                  <a:gd name="connsiteY350-182740" fmla="*/ 968071 h 2711051"/>
                  <a:gd name="connsiteX351-182741" fmla="*/ 43177 w 5936218"/>
                  <a:gd name="connsiteY351-182742" fmla="*/ 902170 h 2711051"/>
                  <a:gd name="connsiteX352-182743" fmla="*/ 49994 w 5936218"/>
                  <a:gd name="connsiteY352-182744" fmla="*/ 827178 h 2711051"/>
                  <a:gd name="connsiteX353-182745" fmla="*/ 81809 w 5936218"/>
                  <a:gd name="connsiteY353-182746" fmla="*/ 822633 h 2711051"/>
                  <a:gd name="connsiteX354-182747" fmla="*/ 145438 w 5936218"/>
                  <a:gd name="connsiteY354-182748" fmla="*/ 779457 h 2711051"/>
                  <a:gd name="connsiteX355-182749" fmla="*/ 184070 w 5936218"/>
                  <a:gd name="connsiteY355-182750" fmla="*/ 740825 h 2711051"/>
                  <a:gd name="connsiteX356-182751" fmla="*/ 189699 w 5936218"/>
                  <a:gd name="connsiteY356-182752" fmla="*/ 747103 h 2711051"/>
                  <a:gd name="connsiteX357-182753" fmla="*/ 195977 w 5936218"/>
                  <a:gd name="connsiteY357-182754" fmla="*/ 740825 h 2711051"/>
                  <a:gd name="connsiteX358-182755" fmla="*/ 255061 w 5936218"/>
                  <a:gd name="connsiteY358-182756" fmla="*/ 806726 h 2711051"/>
                  <a:gd name="connsiteX359-182757" fmla="*/ 350504 w 5936218"/>
                  <a:gd name="connsiteY359-182758" fmla="*/ 827178 h 2711051"/>
                  <a:gd name="connsiteX360-182759" fmla="*/ 491397 w 5936218"/>
                  <a:gd name="connsiteY360-182760" fmla="*/ 940802 h 2711051"/>
                  <a:gd name="connsiteX361-182761" fmla="*/ 523211 w 5936218"/>
                  <a:gd name="connsiteY361-182762" fmla="*/ 988523 h 2711051"/>
                  <a:gd name="connsiteX362-182763" fmla="*/ 523211 w 5936218"/>
                  <a:gd name="connsiteY362-182764" fmla="*/ 1047607 h 2711051"/>
                  <a:gd name="connsiteX363-182765" fmla="*/ 486852 w 5936218"/>
                  <a:gd name="connsiteY363-182766" fmla="*/ 1102146 h 2711051"/>
                  <a:gd name="connsiteX364-182767" fmla="*/ 420951 w 5936218"/>
                  <a:gd name="connsiteY364-182768" fmla="*/ 1122599 h 2711051"/>
                  <a:gd name="connsiteX365-182769" fmla="*/ 415909 w 5936218"/>
                  <a:gd name="connsiteY365-182770" fmla="*/ 1120468 h 2711051"/>
                  <a:gd name="connsiteX366-182771" fmla="*/ 409044 w 5936218"/>
                  <a:gd name="connsiteY366-182772" fmla="*/ 1122599 h 2711051"/>
                  <a:gd name="connsiteX367-182773" fmla="*/ 252950 w 5936218"/>
                  <a:gd name="connsiteY367-182774" fmla="*/ 1056643 h 2711051"/>
                  <a:gd name="connsiteX368-182775" fmla="*/ 232336 w 5936218"/>
                  <a:gd name="connsiteY368-182776" fmla="*/ 1063515 h 2711051"/>
                  <a:gd name="connsiteX369-182777" fmla="*/ 291420 w 5936218"/>
                  <a:gd name="connsiteY369-182778" fmla="*/ 1133961 h 2711051"/>
                  <a:gd name="connsiteX370-182779" fmla="*/ 291420 w 5936218"/>
                  <a:gd name="connsiteY370-182780" fmla="*/ 1172593 h 2711051"/>
                  <a:gd name="connsiteX371-182781" fmla="*/ 298238 w 5936218"/>
                  <a:gd name="connsiteY371-182782" fmla="*/ 1258947 h 2711051"/>
                  <a:gd name="connsiteX372-182783" fmla="*/ 345959 w 5936218"/>
                  <a:gd name="connsiteY372-182784" fmla="*/ 1290761 h 2711051"/>
                  <a:gd name="connsiteX373-182785" fmla="*/ 362087 w 5936218"/>
                  <a:gd name="connsiteY373-182786" fmla="*/ 1300169 h 2711051"/>
                  <a:gd name="connsiteX374-182787" fmla="*/ 365867 w 5936218"/>
                  <a:gd name="connsiteY374-182788" fmla="*/ 1268036 h 2711051"/>
                  <a:gd name="connsiteX375-182789" fmla="*/ 345415 w 5936218"/>
                  <a:gd name="connsiteY375-182790" fmla="*/ 1231677 h 2711051"/>
                  <a:gd name="connsiteX376-182791" fmla="*/ 365867 w 5936218"/>
                  <a:gd name="connsiteY376-182792" fmla="*/ 1199862 h 2711051"/>
                  <a:gd name="connsiteX377-182793" fmla="*/ 374560 w 5936218"/>
                  <a:gd name="connsiteY377-182794" fmla="*/ 1204861 h 2711051"/>
                  <a:gd name="connsiteX378-182795" fmla="*/ 377774 w 5936218"/>
                  <a:gd name="connsiteY378-182796" fmla="*/ 1199862 h 2711051"/>
                  <a:gd name="connsiteX379-182797" fmla="*/ 461933 w 5936218"/>
                  <a:gd name="connsiteY379-182798" fmla="*/ 1248254 h 2711051"/>
                  <a:gd name="connsiteX380-182799" fmla="*/ 484035 w 5936218"/>
                  <a:gd name="connsiteY380-182800" fmla="*/ 1231677 h 2711051"/>
                  <a:gd name="connsiteX381-182801" fmla="*/ 463583 w 5936218"/>
                  <a:gd name="connsiteY381-182802" fmla="*/ 1165775 h 2711051"/>
                  <a:gd name="connsiteX382-182803" fmla="*/ 549936 w 5936218"/>
                  <a:gd name="connsiteY382-182804" fmla="*/ 1079422 h 2711051"/>
                  <a:gd name="connsiteX383-182805" fmla="*/ 559742 w 5936218"/>
                  <a:gd name="connsiteY383-182806" fmla="*/ 1081523 h 2711051"/>
                  <a:gd name="connsiteX384-182807" fmla="*/ 561843 w 5936218"/>
                  <a:gd name="connsiteY384-182808" fmla="*/ 1079422 h 2711051"/>
                  <a:gd name="connsiteX385-182809" fmla="*/ 593658 w 5936218"/>
                  <a:gd name="connsiteY385-182810" fmla="*/ 1086239 h 2711051"/>
                  <a:gd name="connsiteX386-182811" fmla="*/ 620945 w 5936218"/>
                  <a:gd name="connsiteY386-182812" fmla="*/ 1110116 h 2711051"/>
                  <a:gd name="connsiteX387-182813" fmla="*/ 640835 w 5936218"/>
                  <a:gd name="connsiteY387-182814" fmla="*/ 1054425 h 2711051"/>
                  <a:gd name="connsiteX388-182815" fmla="*/ 609020 w 5936218"/>
                  <a:gd name="connsiteY388-182816" fmla="*/ 999886 h 2711051"/>
                  <a:gd name="connsiteX389-182817" fmla="*/ 624928 w 5936218"/>
                  <a:gd name="connsiteY389-182818" fmla="*/ 940802 h 2711051"/>
                  <a:gd name="connsiteX390-182819" fmla="*/ 597658 w 5936218"/>
                  <a:gd name="connsiteY390-182820" fmla="*/ 881717 h 2711051"/>
                  <a:gd name="connsiteX391-182821" fmla="*/ 611562 w 5936218"/>
                  <a:gd name="connsiteY391-182822" fmla="*/ 886043 h 2711051"/>
                  <a:gd name="connsiteX392-182823" fmla="*/ 609565 w 5936218"/>
                  <a:gd name="connsiteY392-182824" fmla="*/ 881717 h 2711051"/>
                  <a:gd name="connsiteX393-182825" fmla="*/ 711826 w 5936218"/>
                  <a:gd name="connsiteY393-182826" fmla="*/ 913532 h 2711051"/>
                  <a:gd name="connsiteX394-182827" fmla="*/ 732278 w 5936218"/>
                  <a:gd name="connsiteY394-182828" fmla="*/ 968071 h 2711051"/>
                  <a:gd name="connsiteX395-182829" fmla="*/ 684556 w 5936218"/>
                  <a:gd name="connsiteY395-182830" fmla="*/ 979433 h 2711051"/>
                  <a:gd name="connsiteX396-182831" fmla="*/ 684556 w 5936218"/>
                  <a:gd name="connsiteY396-182832" fmla="*/ 1031700 h 2711051"/>
                  <a:gd name="connsiteX397-182833" fmla="*/ 713309 w 5936218"/>
                  <a:gd name="connsiteY397-182834" fmla="*/ 1060453 h 2711051"/>
                  <a:gd name="connsiteX398-182835" fmla="*/ 763548 w 5936218"/>
                  <a:gd name="connsiteY398-182836" fmla="*/ 1043062 h 2711051"/>
                  <a:gd name="connsiteX399-182837" fmla="*/ 770365 w 5936218"/>
                  <a:gd name="connsiteY399-182838" fmla="*/ 983978 h 2711051"/>
                  <a:gd name="connsiteX400-182839" fmla="*/ 845357 w 5936218"/>
                  <a:gd name="connsiteY400-182840" fmla="*/ 936257 h 2711051"/>
                  <a:gd name="connsiteX401-182841" fmla="*/ 972614 w 5936218"/>
                  <a:gd name="connsiteY401-182842" fmla="*/ 849903 h 2711051"/>
                  <a:gd name="connsiteX402-182843" fmla="*/ 982566 w 5936218"/>
                  <a:gd name="connsiteY402-182844" fmla="*/ 851230 h 2711051"/>
                  <a:gd name="connsiteX403-182845" fmla="*/ 984521 w 5936218"/>
                  <a:gd name="connsiteY403-182846" fmla="*/ 849903 h 2711051"/>
                  <a:gd name="connsiteX404-182847" fmla="*/ 1018608 w 5936218"/>
                  <a:gd name="connsiteY404-182848" fmla="*/ 854448 h 2711051"/>
                  <a:gd name="connsiteX405-182849" fmla="*/ 979977 w 5936218"/>
                  <a:gd name="connsiteY405-182850" fmla="*/ 918077 h 2711051"/>
                  <a:gd name="connsiteX406-182851" fmla="*/ 1012666 w 5936218"/>
                  <a:gd name="connsiteY406-182852" fmla="*/ 923238 h 2711051"/>
                  <a:gd name="connsiteX407-182853" fmla="*/ 1038516 w 5936218"/>
                  <a:gd name="connsiteY407-182854" fmla="*/ 893080 h 2711051"/>
                  <a:gd name="connsiteX408-182855" fmla="*/ 1050423 w 5936218"/>
                  <a:gd name="connsiteY408-182856" fmla="*/ 893080 h 2711051"/>
                  <a:gd name="connsiteX409-182857" fmla="*/ 1108962 w 5936218"/>
                  <a:gd name="connsiteY409-182858" fmla="*/ 893080 h 2711051"/>
                  <a:gd name="connsiteX410-182859" fmla="*/ 1161229 w 5936218"/>
                  <a:gd name="connsiteY410-182860" fmla="*/ 849903 h 2711051"/>
                  <a:gd name="connsiteX411-182861" fmla="*/ 1165711 w 5936218"/>
                  <a:gd name="connsiteY411-182862" fmla="*/ 856037 h 2711051"/>
                  <a:gd name="connsiteX412-182863" fmla="*/ 1173136 w 5936218"/>
                  <a:gd name="connsiteY412-182864" fmla="*/ 849903 h 2711051"/>
                  <a:gd name="connsiteX413-182865" fmla="*/ 1210035 w 5936218"/>
                  <a:gd name="connsiteY413-182866" fmla="*/ 900396 h 2711051"/>
                  <a:gd name="connsiteX414-182867" fmla="*/ 1247583 w 5936218"/>
                  <a:gd name="connsiteY414-182868" fmla="*/ 843086 h 2711051"/>
                  <a:gd name="connsiteX415-182869" fmla="*/ 1211223 w 5936218"/>
                  <a:gd name="connsiteY415-182870" fmla="*/ 784002 h 2711051"/>
                  <a:gd name="connsiteX416-182871" fmla="*/ 1227130 w 5936218"/>
                  <a:gd name="connsiteY416-182872" fmla="*/ 747642 h 2711051"/>
                  <a:gd name="connsiteX417-182873" fmla="*/ 1237665 w 5936218"/>
                  <a:gd name="connsiteY417-182874" fmla="*/ 750780 h 2711051"/>
                  <a:gd name="connsiteX418-182875" fmla="*/ 1239037 w 5936218"/>
                  <a:gd name="connsiteY418-182876" fmla="*/ 747642 h 2711051"/>
                  <a:gd name="connsiteX419-182877" fmla="*/ 1345843 w 5936218"/>
                  <a:gd name="connsiteY419-182878" fmla="*/ 779457 h 2711051"/>
                  <a:gd name="connsiteX420-182879" fmla="*/ 1400382 w 5936218"/>
                  <a:gd name="connsiteY420-182880" fmla="*/ 811271 h 2711051"/>
                  <a:gd name="connsiteX421-182881" fmla="*/ 1519756 w 5936218"/>
                  <a:gd name="connsiteY421-182882" fmla="*/ 917855 h 2711051"/>
                  <a:gd name="connsiteX422-182883" fmla="*/ 1543003 w 5936218"/>
                  <a:gd name="connsiteY422-182884" fmla="*/ 877173 h 2711051"/>
                  <a:gd name="connsiteX423-182885" fmla="*/ 1506643 w 5936218"/>
                  <a:gd name="connsiteY423-182886" fmla="*/ 822633 h 2711051"/>
                  <a:gd name="connsiteX424-182887" fmla="*/ 1506643 w 5936218"/>
                  <a:gd name="connsiteY424-182888" fmla="*/ 799909 h 2711051"/>
                  <a:gd name="connsiteX425-182889" fmla="*/ 1463467 w 5936218"/>
                  <a:gd name="connsiteY425-182890" fmla="*/ 790819 h 2711051"/>
                  <a:gd name="connsiteX426-182891" fmla="*/ 1472556 w 5936218"/>
                  <a:gd name="connsiteY426-182892" fmla="*/ 740825 h 2711051"/>
                  <a:gd name="connsiteX427-182893" fmla="*/ 1452104 w 5936218"/>
                  <a:gd name="connsiteY427-182894" fmla="*/ 654471 h 2711051"/>
                  <a:gd name="connsiteX428-182895" fmla="*/ 1452104 w 5936218"/>
                  <a:gd name="connsiteY428-182896" fmla="*/ 618112 h 2711051"/>
                  <a:gd name="connsiteX429-182897" fmla="*/ 1522551 w 5936218"/>
                  <a:gd name="connsiteY429-182898" fmla="*/ 515851 h 2711051"/>
                  <a:gd name="connsiteX430-182899" fmla="*/ 1543003 w 5936218"/>
                  <a:gd name="connsiteY430-182900" fmla="*/ 402228 h 2711051"/>
                  <a:gd name="connsiteX431-182901" fmla="*/ 1570272 w 5936218"/>
                  <a:gd name="connsiteY431-182902" fmla="*/ 381775 h 2711051"/>
                  <a:gd name="connsiteX432-182903" fmla="*/ 1578688 w 5936218"/>
                  <a:gd name="connsiteY432-182904" fmla="*/ 384394 h 2711051"/>
                  <a:gd name="connsiteX433-182905" fmla="*/ 1582179 w 5936218"/>
                  <a:gd name="connsiteY433-182906" fmla="*/ 381775 h 2711051"/>
                  <a:gd name="connsiteX434-182907" fmla="*/ 1684440 w 5936218"/>
                  <a:gd name="connsiteY434-182908" fmla="*/ 413590 h 2711051"/>
                  <a:gd name="connsiteX435-182909" fmla="*/ 1688985 w 5936218"/>
                  <a:gd name="connsiteY435-182910" fmla="*/ 484036 h 2711051"/>
                  <a:gd name="connsiteX436-182911" fmla="*/ 1652625 w 5936218"/>
                  <a:gd name="connsiteY436-182912" fmla="*/ 574935 h 2711051"/>
                  <a:gd name="connsiteX437-182913" fmla="*/ 1679895 w 5936218"/>
                  <a:gd name="connsiteY437-182914" fmla="*/ 613567 h 2711051"/>
                  <a:gd name="connsiteX438-182915" fmla="*/ 1688985 w 5936218"/>
                  <a:gd name="connsiteY438-182916" fmla="*/ 688558 h 2711051"/>
                  <a:gd name="connsiteX439-182917" fmla="*/ 1679895 w 5936218"/>
                  <a:gd name="connsiteY439-182918" fmla="*/ 833996 h 2711051"/>
                  <a:gd name="connsiteX440-182919" fmla="*/ 1636718 w 5936218"/>
                  <a:gd name="connsiteY440-182920" fmla="*/ 1097602 h 2711051"/>
                  <a:gd name="connsiteX441-182921" fmla="*/ 1662494 w 5936218"/>
                  <a:gd name="connsiteY441-182922" fmla="*/ 1104046 h 2711051"/>
                  <a:gd name="connsiteX0-182923" fmla="*/ 1662494 w 5936218"/>
                  <a:gd name="connsiteY0-182924" fmla="*/ 1104046 h 2711051"/>
                  <a:gd name="connsiteX1-182925" fmla="*/ 3211535 w 5936218"/>
                  <a:gd name="connsiteY1-182926" fmla="*/ 1 h 2711051"/>
                  <a:gd name="connsiteX2-182927" fmla="*/ 3200173 w 5936218"/>
                  <a:gd name="connsiteY2-182928" fmla="*/ 74993 h 2711051"/>
                  <a:gd name="connsiteX3-182929" fmla="*/ 3161541 w 5936218"/>
                  <a:gd name="connsiteY3-182930" fmla="*/ 118170 h 2711051"/>
                  <a:gd name="connsiteX4-182931" fmla="*/ 3066097 w 5936218"/>
                  <a:gd name="connsiteY4-182932" fmla="*/ 193161 h 2711051"/>
                  <a:gd name="connsiteX5-182933" fmla="*/ 3034283 w 5936218"/>
                  <a:gd name="connsiteY5-182934" fmla="*/ 236338 h 2711051"/>
                  <a:gd name="connsiteX6-182935" fmla="*/ 3082005 w 5936218"/>
                  <a:gd name="connsiteY6-182936" fmla="*/ 252245 h 2711051"/>
                  <a:gd name="connsiteX7-182937" fmla="*/ 3129459 w 5936218"/>
                  <a:gd name="connsiteY7-182938" fmla="*/ 279926 h 2711051"/>
                  <a:gd name="connsiteX8-182939" fmla="*/ 3156451 w 5936218"/>
                  <a:gd name="connsiteY8-182940" fmla="*/ 256790 h 2711051"/>
                  <a:gd name="connsiteX9-182941" fmla="*/ 3158460 w 5936218"/>
                  <a:gd name="connsiteY9-182942" fmla="*/ 265274 h 2711051"/>
                  <a:gd name="connsiteX10-182943" fmla="*/ 3168359 w 5936218"/>
                  <a:gd name="connsiteY10-182944" fmla="*/ 256790 h 2711051"/>
                  <a:gd name="connsiteX11-182945" fmla="*/ 3184984 w 5936218"/>
                  <a:gd name="connsiteY11-182946" fmla="*/ 326983 h 2711051"/>
                  <a:gd name="connsiteX12-182947" fmla="*/ 3192811 w 5936218"/>
                  <a:gd name="connsiteY12-182948" fmla="*/ 311329 h 2711051"/>
                  <a:gd name="connsiteX13-182949" fmla="*/ 3251895 w 5936218"/>
                  <a:gd name="connsiteY13-182950" fmla="*/ 290877 h 2711051"/>
                  <a:gd name="connsiteX14-182951" fmla="*/ 3259833 w 5936218"/>
                  <a:gd name="connsiteY14-182952" fmla="*/ 292251 h 2711051"/>
                  <a:gd name="connsiteX15-182953" fmla="*/ 3263802 w 5936218"/>
                  <a:gd name="connsiteY15-182954" fmla="*/ 290877 h 2711051"/>
                  <a:gd name="connsiteX16-182955" fmla="*/ 3381970 w 5936218"/>
                  <a:gd name="connsiteY16-182956" fmla="*/ 311329 h 2711051"/>
                  <a:gd name="connsiteX17-182957" fmla="*/ 3388787 w 5936218"/>
                  <a:gd name="connsiteY17-182958" fmla="*/ 370413 h 2711051"/>
                  <a:gd name="connsiteX18-182959" fmla="*/ 3531529 w 5936218"/>
                  <a:gd name="connsiteY18-182960" fmla="*/ 391404 h 2711051"/>
                  <a:gd name="connsiteX19-182961" fmla="*/ 3538225 w 5936218"/>
                  <a:gd name="connsiteY19-182962" fmla="*/ 295422 h 2711051"/>
                  <a:gd name="connsiteX20-182963" fmla="*/ 3549910 w 5936218"/>
                  <a:gd name="connsiteY20-182964" fmla="*/ 298609 h 2711051"/>
                  <a:gd name="connsiteX21-182965" fmla="*/ 3550132 w 5936218"/>
                  <a:gd name="connsiteY21-182966" fmla="*/ 295422 h 2711051"/>
                  <a:gd name="connsiteX22-182967" fmla="*/ 3625123 w 5936218"/>
                  <a:gd name="connsiteY22-182968" fmla="*/ 315874 h 2711051"/>
                  <a:gd name="connsiteX23-182969" fmla="*/ 3672301 w 5936218"/>
                  <a:gd name="connsiteY23-182970" fmla="*/ 315874 h 2711051"/>
                  <a:gd name="connsiteX24-182971" fmla="*/ 3684207 w 5936218"/>
                  <a:gd name="connsiteY24-182972" fmla="*/ 315874 h 2711051"/>
                  <a:gd name="connsiteX25-182973" fmla="*/ 3743291 w 5936218"/>
                  <a:gd name="connsiteY25-182974" fmla="*/ 381775 h 2711051"/>
                  <a:gd name="connsiteX26-182975" fmla="*/ 3759199 w 5936218"/>
                  <a:gd name="connsiteY26-182976" fmla="*/ 461312 h 2711051"/>
                  <a:gd name="connsiteX27-182977" fmla="*/ 3738747 w 5936218"/>
                  <a:gd name="connsiteY27-182978" fmla="*/ 511306 h 2711051"/>
                  <a:gd name="connsiteX28-182979" fmla="*/ 3786469 w 5936218"/>
                  <a:gd name="connsiteY28-182980" fmla="*/ 602204 h 2711051"/>
                  <a:gd name="connsiteX29-182981" fmla="*/ 3835603 w 5936218"/>
                  <a:gd name="connsiteY29-182982" fmla="*/ 638110 h 2711051"/>
                  <a:gd name="connsiteX30-182983" fmla="*/ 3865460 w 5936218"/>
                  <a:gd name="connsiteY30-182984" fmla="*/ 527213 h 2711051"/>
                  <a:gd name="connsiteX31-182985" fmla="*/ 3875077 w 5936218"/>
                  <a:gd name="connsiteY31-182986" fmla="*/ 535720 h 2711051"/>
                  <a:gd name="connsiteX32-182987" fmla="*/ 3877367 w 5936218"/>
                  <a:gd name="connsiteY32-182988" fmla="*/ 527213 h 2711051"/>
                  <a:gd name="connsiteX33-182989" fmla="*/ 3932151 w 5936218"/>
                  <a:gd name="connsiteY33-182990" fmla="*/ 575676 h 2711051"/>
                  <a:gd name="connsiteX34-182991" fmla="*/ 3988173 w 5936218"/>
                  <a:gd name="connsiteY34-182992" fmla="*/ 547665 h 2711051"/>
                  <a:gd name="connsiteX35-182993" fmla="*/ 3993852 w 5936218"/>
                  <a:gd name="connsiteY35-182994" fmla="*/ 550780 h 2711051"/>
                  <a:gd name="connsiteX36-182995" fmla="*/ 4000080 w 5936218"/>
                  <a:gd name="connsiteY36-182996" fmla="*/ 547665 h 2711051"/>
                  <a:gd name="connsiteX37-182997" fmla="*/ 4062426 w 5936218"/>
                  <a:gd name="connsiteY37-182998" fmla="*/ 581855 h 2711051"/>
                  <a:gd name="connsiteX38-182999" fmla="*/ 4085889 w 5936218"/>
                  <a:gd name="connsiteY38-183000" fmla="*/ 554483 h 2711051"/>
                  <a:gd name="connsiteX39-183001" fmla="*/ 4095563 w 5936218"/>
                  <a:gd name="connsiteY39-183002" fmla="*/ 557087 h 2711051"/>
                  <a:gd name="connsiteX40-183003" fmla="*/ 4097796 w 5936218"/>
                  <a:gd name="connsiteY40-183004" fmla="*/ 554483 h 2711051"/>
                  <a:gd name="connsiteX41-183005" fmla="*/ 4144150 w 5936218"/>
                  <a:gd name="connsiteY41-183006" fmla="*/ 566963 h 2711051"/>
                  <a:gd name="connsiteX42-183007" fmla="*/ 4117703 w 5936218"/>
                  <a:gd name="connsiteY42-183008" fmla="*/ 456767 h 2711051"/>
                  <a:gd name="connsiteX43-183009" fmla="*/ 4165425 w 5936218"/>
                  <a:gd name="connsiteY43-183010" fmla="*/ 402228 h 2711051"/>
                  <a:gd name="connsiteX44-183011" fmla="*/ 4175231 w 5936218"/>
                  <a:gd name="connsiteY44-183012" fmla="*/ 404629 h 2711051"/>
                  <a:gd name="connsiteX45-183013" fmla="*/ 4177332 w 5936218"/>
                  <a:gd name="connsiteY45-183014" fmla="*/ 402228 h 2711051"/>
                  <a:gd name="connsiteX46-183015" fmla="*/ 4511384 w 5936218"/>
                  <a:gd name="connsiteY46-183016" fmla="*/ 484036 h 2711051"/>
                  <a:gd name="connsiteX47-183017" fmla="*/ 4543199 w 5936218"/>
                  <a:gd name="connsiteY47-183018" fmla="*/ 554483 h 2711051"/>
                  <a:gd name="connsiteX48-183019" fmla="*/ 4639242 w 5936218"/>
                  <a:gd name="connsiteY48-183020" fmla="*/ 637125 h 2711051"/>
                  <a:gd name="connsiteX49-183021" fmla="*/ 4774445 w 5936218"/>
                  <a:gd name="connsiteY49-183022" fmla="*/ 618112 h 2711051"/>
                  <a:gd name="connsiteX50-183023" fmla="*/ 4778496 w 5936218"/>
                  <a:gd name="connsiteY50-183024" fmla="*/ 619216 h 2711051"/>
                  <a:gd name="connsiteX51-183025" fmla="*/ 4786352 w 5936218"/>
                  <a:gd name="connsiteY51-183026" fmla="*/ 618112 h 2711051"/>
                  <a:gd name="connsiteX52-183027" fmla="*/ 4861343 w 5936218"/>
                  <a:gd name="connsiteY52-183028" fmla="*/ 638564 h 2711051"/>
                  <a:gd name="connsiteX53-183029" fmla="*/ 4893158 w 5936218"/>
                  <a:gd name="connsiteY53-183030" fmla="*/ 681741 h 2711051"/>
                  <a:gd name="connsiteX54-183031" fmla="*/ 4888613 w 5936218"/>
                  <a:gd name="connsiteY54-183032" fmla="*/ 763549 h 2711051"/>
                  <a:gd name="connsiteX55-183033" fmla="*/ 4927677 w 5936218"/>
                  <a:gd name="connsiteY55-183034" fmla="*/ 788221 h 2711051"/>
                  <a:gd name="connsiteX56-183035" fmla="*/ 4967605 w 5936218"/>
                  <a:gd name="connsiteY56-183036" fmla="*/ 774912 h 2711051"/>
                  <a:gd name="connsiteX57-183037" fmla="*/ 5038051 w 5936218"/>
                  <a:gd name="connsiteY57-183038" fmla="*/ 768094 h 2711051"/>
                  <a:gd name="connsiteX58-183039" fmla="*/ 5040730 w 5936218"/>
                  <a:gd name="connsiteY58-183040" fmla="*/ 768987 h 2711051"/>
                  <a:gd name="connsiteX59-183041" fmla="*/ 5049958 w 5936218"/>
                  <a:gd name="connsiteY59-183042" fmla="*/ 768094 h 2711051"/>
                  <a:gd name="connsiteX60-183043" fmla="*/ 5114249 w 5936218"/>
                  <a:gd name="connsiteY60-183044" fmla="*/ 789525 h 2711051"/>
                  <a:gd name="connsiteX61-183045" fmla="*/ 5176671 w 5936218"/>
                  <a:gd name="connsiteY61-183046" fmla="*/ 779457 h 2711051"/>
                  <a:gd name="connsiteX62-183047" fmla="*/ 5177801 w 5936218"/>
                  <a:gd name="connsiteY62-183048" fmla="*/ 781195 h 2711051"/>
                  <a:gd name="connsiteX63-183049" fmla="*/ 5188578 w 5936218"/>
                  <a:gd name="connsiteY63-183050" fmla="*/ 779457 h 2711051"/>
                  <a:gd name="connsiteX64-183051" fmla="*/ 5243719 w 5936218"/>
                  <a:gd name="connsiteY64-183052" fmla="*/ 864288 h 2711051"/>
                  <a:gd name="connsiteX65-183053" fmla="*/ 5283477 w 5936218"/>
                  <a:gd name="connsiteY65-183054" fmla="*/ 833996 h 2711051"/>
                  <a:gd name="connsiteX66-183055" fmla="*/ 5258480 w 5936218"/>
                  <a:gd name="connsiteY66-183056" fmla="*/ 768094 h 2711051"/>
                  <a:gd name="connsiteX67-183057" fmla="*/ 5267570 w 5936218"/>
                  <a:gd name="connsiteY67-183058" fmla="*/ 720373 h 2711051"/>
                  <a:gd name="connsiteX68-183059" fmla="*/ 5278896 w 5936218"/>
                  <a:gd name="connsiteY68-183060" fmla="*/ 723422 h 2711051"/>
                  <a:gd name="connsiteX69-183061" fmla="*/ 5279477 w 5936218"/>
                  <a:gd name="connsiteY69-183062" fmla="*/ 720373 h 2711051"/>
                  <a:gd name="connsiteX70-183063" fmla="*/ 5395510 w 5936218"/>
                  <a:gd name="connsiteY70-183064" fmla="*/ 751612 h 2711051"/>
                  <a:gd name="connsiteX71-183065" fmla="*/ 5463001 w 5936218"/>
                  <a:gd name="connsiteY71-183066" fmla="*/ 747642 h 2711051"/>
                  <a:gd name="connsiteX72-183067" fmla="*/ 5464386 w 5936218"/>
                  <a:gd name="connsiteY72-183068" fmla="*/ 748261 h 2711051"/>
                  <a:gd name="connsiteX73-183069" fmla="*/ 5474909 w 5936218"/>
                  <a:gd name="connsiteY73-183070" fmla="*/ 747642 h 2711051"/>
                  <a:gd name="connsiteX74-183071" fmla="*/ 5581715 w 5936218"/>
                  <a:gd name="connsiteY74-183072" fmla="*/ 795364 h 2711051"/>
                  <a:gd name="connsiteX75-183073" fmla="*/ 5633981 w 5936218"/>
                  <a:gd name="connsiteY75-183074" fmla="*/ 838541 h 2711051"/>
                  <a:gd name="connsiteX76-183075" fmla="*/ 5720335 w 5936218"/>
                  <a:gd name="connsiteY76-183076" fmla="*/ 918077 h 2711051"/>
                  <a:gd name="connsiteX77-183077" fmla="*/ 5822595 w 5936218"/>
                  <a:gd name="connsiteY77-183078" fmla="*/ 1015793 h 2711051"/>
                  <a:gd name="connsiteX78-183079" fmla="*/ 5818051 w 5936218"/>
                  <a:gd name="connsiteY78-183080" fmla="*/ 1070332 h 2711051"/>
                  <a:gd name="connsiteX79-183081" fmla="*/ 5825679 w 5936218"/>
                  <a:gd name="connsiteY79-183082" fmla="*/ 1077960 h 2711051"/>
                  <a:gd name="connsiteX80-183083" fmla="*/ 5822051 w 5936218"/>
                  <a:gd name="connsiteY80-183084" fmla="*/ 1027155 h 2711051"/>
                  <a:gd name="connsiteX81-183085" fmla="*/ 5834092 w 5936218"/>
                  <a:gd name="connsiteY81-183086" fmla="*/ 1029028 h 2711051"/>
                  <a:gd name="connsiteX82-183087" fmla="*/ 5833958 w 5936218"/>
                  <a:gd name="connsiteY82-183088" fmla="*/ 1027155 h 2711051"/>
                  <a:gd name="connsiteX83-183089" fmla="*/ 5936219 w 5936218"/>
                  <a:gd name="connsiteY83-183090" fmla="*/ 1043062 h 2711051"/>
                  <a:gd name="connsiteX84-183091" fmla="*/ 5908949 w 5936218"/>
                  <a:gd name="connsiteY84-183092" fmla="*/ 1258947 h 2711051"/>
                  <a:gd name="connsiteX85-183093" fmla="*/ 5893042 w 5936218"/>
                  <a:gd name="connsiteY85-183094" fmla="*/ 1274854 h 2711051"/>
                  <a:gd name="connsiteX86-183095" fmla="*/ 5861227 w 5936218"/>
                  <a:gd name="connsiteY86-183096" fmla="*/ 1274854 h 2711051"/>
                  <a:gd name="connsiteX87-183097" fmla="*/ 5817506 w 5936218"/>
                  <a:gd name="connsiteY87-183098" fmla="*/ 1240767 h 2711051"/>
                  <a:gd name="connsiteX88-183099" fmla="*/ 5767511 w 5936218"/>
                  <a:gd name="connsiteY88-183100" fmla="*/ 1215770 h 2711051"/>
                  <a:gd name="connsiteX89-183101" fmla="*/ 5729132 w 5936218"/>
                  <a:gd name="connsiteY89-183102" fmla="*/ 1167751 h 2711051"/>
                  <a:gd name="connsiteX90-183103" fmla="*/ 5695337 w 5936218"/>
                  <a:gd name="connsiteY90-183104" fmla="*/ 1177138 h 2711051"/>
                  <a:gd name="connsiteX91-183105" fmla="*/ 5693366 w 5936218"/>
                  <a:gd name="connsiteY91-183106" fmla="*/ 1174378 h 2711051"/>
                  <a:gd name="connsiteX92-183107" fmla="*/ 5640799 w 5936218"/>
                  <a:gd name="connsiteY92-183108" fmla="*/ 1133961 h 2711051"/>
                  <a:gd name="connsiteX93-183109" fmla="*/ 5656705 w 5936218"/>
                  <a:gd name="connsiteY93-183110" fmla="*/ 1177138 h 2711051"/>
                  <a:gd name="connsiteX94-183111" fmla="*/ 5586259 w 5936218"/>
                  <a:gd name="connsiteY94-183112" fmla="*/ 1252129 h 2711051"/>
                  <a:gd name="connsiteX95-183113" fmla="*/ 5575676 w 5936218"/>
                  <a:gd name="connsiteY95-183114" fmla="*/ 1251121 h 2711051"/>
                  <a:gd name="connsiteX96-183115" fmla="*/ 5539436 w 5936218"/>
                  <a:gd name="connsiteY96-183116" fmla="*/ 1248804 h 2711051"/>
                  <a:gd name="connsiteX97-183117" fmla="*/ 5593077 w 5936218"/>
                  <a:gd name="connsiteY97-183118" fmla="*/ 1354390 h 2711051"/>
                  <a:gd name="connsiteX98-183119" fmla="*/ 5613529 w 5936218"/>
                  <a:gd name="connsiteY98-183120" fmla="*/ 1413474 h 2711051"/>
                  <a:gd name="connsiteX99-183121" fmla="*/ 5608984 w 5936218"/>
                  <a:gd name="connsiteY99-183122" fmla="*/ 1436199 h 2711051"/>
                  <a:gd name="connsiteX100-183123" fmla="*/ 5597799 w 5936218"/>
                  <a:gd name="connsiteY100-183124" fmla="*/ 1432590 h 2711051"/>
                  <a:gd name="connsiteX101-183125" fmla="*/ 5534271 w 5936218"/>
                  <a:gd name="connsiteY101-183126" fmla="*/ 1415939 h 2711051"/>
                  <a:gd name="connsiteX102-183127" fmla="*/ 5436277 w 5936218"/>
                  <a:gd name="connsiteY102-183128" fmla="*/ 1472558 h 2711051"/>
                  <a:gd name="connsiteX103-183129" fmla="*/ 5397645 w 5936218"/>
                  <a:gd name="connsiteY103-183130" fmla="*/ 1483921 h 2711051"/>
                  <a:gd name="connsiteX104-183131" fmla="*/ 5345378 w 5936218"/>
                  <a:gd name="connsiteY104-183132" fmla="*/ 1538460 h 2711051"/>
                  <a:gd name="connsiteX105-183133" fmla="*/ 5290839 w 5936218"/>
                  <a:gd name="connsiteY105-183134" fmla="*/ 1586181 h 2711051"/>
                  <a:gd name="connsiteX106-183135" fmla="*/ 5274932 w 5936218"/>
                  <a:gd name="connsiteY106-183136" fmla="*/ 1617996 h 2711051"/>
                  <a:gd name="connsiteX107-183137" fmla="*/ 5267238 w 5936218"/>
                  <a:gd name="connsiteY107-183138" fmla="*/ 1609569 h 2711051"/>
                  <a:gd name="connsiteX108-183139" fmla="*/ 5263025 w 5936218"/>
                  <a:gd name="connsiteY108-183140" fmla="*/ 1617996 h 2711051"/>
                  <a:gd name="connsiteX109-183141" fmla="*/ 5219538 w 5936218"/>
                  <a:gd name="connsiteY109-183142" fmla="*/ 1570368 h 2711051"/>
                  <a:gd name="connsiteX110-183143" fmla="*/ 5129494 w 5936218"/>
                  <a:gd name="connsiteY110-183144" fmla="*/ 1624813 h 2711051"/>
                  <a:gd name="connsiteX111-183145" fmla="*/ 5126389 w 5936218"/>
                  <a:gd name="connsiteY111-183146" fmla="*/ 1619491 h 2711051"/>
                  <a:gd name="connsiteX112-183147" fmla="*/ 5117587 w 5936218"/>
                  <a:gd name="connsiteY112-183148" fmla="*/ 1624813 h 2711051"/>
                  <a:gd name="connsiteX113-183149" fmla="*/ 5105544 w 5936218"/>
                  <a:gd name="connsiteY113-183150" fmla="*/ 1604167 h 2711051"/>
                  <a:gd name="connsiteX114-183151" fmla="*/ 5074955 w 5936218"/>
                  <a:gd name="connsiteY114-183152" fmla="*/ 1629358 h 2711051"/>
                  <a:gd name="connsiteX115-183153" fmla="*/ 5065718 w 5936218"/>
                  <a:gd name="connsiteY115-183154" fmla="*/ 1627159 h 2711051"/>
                  <a:gd name="connsiteX116-183155" fmla="*/ 5063048 w 5936218"/>
                  <a:gd name="connsiteY116-183156" fmla="*/ 1629358 h 2711051"/>
                  <a:gd name="connsiteX117-183157" fmla="*/ 5026594 w 5936218"/>
                  <a:gd name="connsiteY117-183158" fmla="*/ 1620679 h 2711051"/>
                  <a:gd name="connsiteX118-183159" fmla="*/ 5015871 w 5936218"/>
                  <a:gd name="connsiteY118-183160" fmla="*/ 1665718 h 2711051"/>
                  <a:gd name="connsiteX119-183161" fmla="*/ 4974967 w 5936218"/>
                  <a:gd name="connsiteY119-183162" fmla="*/ 1731619 h 2711051"/>
                  <a:gd name="connsiteX120-183163" fmla="*/ 4974967 w 5936218"/>
                  <a:gd name="connsiteY120-183164" fmla="*/ 1763434 h 2711051"/>
                  <a:gd name="connsiteX121-183165" fmla="*/ 5011326 w 5936218"/>
                  <a:gd name="connsiteY121-183166" fmla="*/ 1877057 h 2711051"/>
                  <a:gd name="connsiteX122-183167" fmla="*/ 4999419 w 5936218"/>
                  <a:gd name="connsiteY122-183168" fmla="*/ 1877057 h 2711051"/>
                  <a:gd name="connsiteX123-183169" fmla="*/ 4974967 w 5936218"/>
                  <a:gd name="connsiteY123-183170" fmla="*/ 1877057 h 2711051"/>
                  <a:gd name="connsiteX124-183171" fmla="*/ 4963605 w 5936218"/>
                  <a:gd name="connsiteY124-183172" fmla="*/ 1929323 h 2711051"/>
                  <a:gd name="connsiteX125-183173" fmla="*/ 4974967 w 5936218"/>
                  <a:gd name="connsiteY125-183174" fmla="*/ 1956593 h 2711051"/>
                  <a:gd name="connsiteX126-183175" fmla="*/ 4909065 w 5936218"/>
                  <a:gd name="connsiteY126-183176" fmla="*/ 1990680 h 2711051"/>
                  <a:gd name="connsiteX127-183177" fmla="*/ 4897703 w 5936218"/>
                  <a:gd name="connsiteY127-183178" fmla="*/ 2058854 h 2711051"/>
                  <a:gd name="connsiteX128-183179" fmla="*/ 4845437 w 5936218"/>
                  <a:gd name="connsiteY128-183180" fmla="*/ 2074761 h 2711051"/>
                  <a:gd name="connsiteX129-183181" fmla="*/ 4834074 w 5936218"/>
                  <a:gd name="connsiteY129-183182" fmla="*/ 2133845 h 2711051"/>
                  <a:gd name="connsiteX130-183183" fmla="*/ 4779535 w 5936218"/>
                  <a:gd name="connsiteY130-183184" fmla="*/ 2192929 h 2711051"/>
                  <a:gd name="connsiteX131-183185" fmla="*/ 4777225 w 5936218"/>
                  <a:gd name="connsiteY131-183186" fmla="*/ 2182533 h 2711051"/>
                  <a:gd name="connsiteX132-183187" fmla="*/ 4767628 w 5936218"/>
                  <a:gd name="connsiteY132-183188" fmla="*/ 2192929 h 2711051"/>
                  <a:gd name="connsiteX133-183189" fmla="*/ 4758538 w 5936218"/>
                  <a:gd name="connsiteY133-183190" fmla="*/ 2152025 h 2711051"/>
                  <a:gd name="connsiteX134-183191" fmla="*/ 4742631 w 5936218"/>
                  <a:gd name="connsiteY134-183192" fmla="*/ 2065671 h 2711051"/>
                  <a:gd name="connsiteX135-183193" fmla="*/ 4715361 w 5936218"/>
                  <a:gd name="connsiteY135-183194" fmla="*/ 1924779 h 2711051"/>
                  <a:gd name="connsiteX136-183195" fmla="*/ 4735813 w 5936218"/>
                  <a:gd name="connsiteY136-183196" fmla="*/ 1833880 h 2711051"/>
                  <a:gd name="connsiteX137-183197" fmla="*/ 4767628 w 5936218"/>
                  <a:gd name="connsiteY137-183198" fmla="*/ 1790703 h 2711051"/>
                  <a:gd name="connsiteX138-183199" fmla="*/ 4767628 w 5936218"/>
                  <a:gd name="connsiteY138-183200" fmla="*/ 1763434 h 2711051"/>
                  <a:gd name="connsiteX139-183201" fmla="*/ 4826712 w 5936218"/>
                  <a:gd name="connsiteY139-183202" fmla="*/ 1747526 h 2711051"/>
                  <a:gd name="connsiteX140-183203" fmla="*/ 4892613 w 5936218"/>
                  <a:gd name="connsiteY140-183204" fmla="*/ 1656628 h 2711051"/>
                  <a:gd name="connsiteX141-183205" fmla="*/ 4956243 w 5936218"/>
                  <a:gd name="connsiteY141-183206" fmla="*/ 1581637 h 2711051"/>
                  <a:gd name="connsiteX142-183207" fmla="*/ 5022143 w 5936218"/>
                  <a:gd name="connsiteY142-183208" fmla="*/ 1522552 h 2711051"/>
                  <a:gd name="connsiteX143-183209" fmla="*/ 5046694 w 5936218"/>
                  <a:gd name="connsiteY143-183210" fmla="*/ 1415425 h 2711051"/>
                  <a:gd name="connsiteX144-183211" fmla="*/ 5015871 w 5936218"/>
                  <a:gd name="connsiteY144-183212" fmla="*/ 1420292 h 2711051"/>
                  <a:gd name="connsiteX145-183213" fmla="*/ 4995419 w 5936218"/>
                  <a:gd name="connsiteY145-183214" fmla="*/ 1483921 h 2711051"/>
                  <a:gd name="connsiteX146-183215" fmla="*/ 4904521 w 5936218"/>
                  <a:gd name="connsiteY146-183216" fmla="*/ 1570274 h 2711051"/>
                  <a:gd name="connsiteX147-183217" fmla="*/ 4901708 w 5936218"/>
                  <a:gd name="connsiteY147-183218" fmla="*/ 1561634 h 2711051"/>
                  <a:gd name="connsiteX148-183219" fmla="*/ 4892613 w 5936218"/>
                  <a:gd name="connsiteY148-183220" fmla="*/ 1570274 h 2711051"/>
                  <a:gd name="connsiteX149-183221" fmla="*/ 4861835 w 5936218"/>
                  <a:gd name="connsiteY149-183222" fmla="*/ 1475740 h 2711051"/>
                  <a:gd name="connsiteX150-183223" fmla="*/ 4779535 w 5936218"/>
                  <a:gd name="connsiteY150-183224" fmla="*/ 1499828 h 2711051"/>
                  <a:gd name="connsiteX151-183225" fmla="*/ 4684091 w 5936218"/>
                  <a:gd name="connsiteY151-183226" fmla="*/ 1624813 h 2711051"/>
                  <a:gd name="connsiteX152-183227" fmla="*/ 4715906 w 5936218"/>
                  <a:gd name="connsiteY152-183228" fmla="*/ 1672535 h 2711051"/>
                  <a:gd name="connsiteX153-183229" fmla="*/ 4636369 w 5936218"/>
                  <a:gd name="connsiteY153-183230" fmla="*/ 1688442 h 2711051"/>
                  <a:gd name="connsiteX154-183231" fmla="*/ 4577285 w 5936218"/>
                  <a:gd name="connsiteY154-183232" fmla="*/ 1692987 h 2711051"/>
                  <a:gd name="connsiteX155-183233" fmla="*/ 4577373 w 5936218"/>
                  <a:gd name="connsiteY155-183234" fmla="*/ 1692065 h 2711051"/>
                  <a:gd name="connsiteX156-183235" fmla="*/ 4565379 w 5936218"/>
                  <a:gd name="connsiteY156-183236" fmla="*/ 1692987 h 2711051"/>
                  <a:gd name="connsiteX157-183237" fmla="*/ 4569923 w 5936218"/>
                  <a:gd name="connsiteY157-183238" fmla="*/ 1645266 h 2711051"/>
                  <a:gd name="connsiteX158-183239" fmla="*/ 4520081 w 5936218"/>
                  <a:gd name="connsiteY158-183240" fmla="*/ 1635680 h 2711051"/>
                  <a:gd name="connsiteX159-183241" fmla="*/ 4475025 w 5936218"/>
                  <a:gd name="connsiteY159-183242" fmla="*/ 1665718 h 2711051"/>
                  <a:gd name="connsiteX160-183243" fmla="*/ 4464394 w 5936218"/>
                  <a:gd name="connsiteY160-183244" fmla="*/ 1664867 h 2711051"/>
                  <a:gd name="connsiteX161-183245" fmla="*/ 4463118 w 5936218"/>
                  <a:gd name="connsiteY161-183246" fmla="*/ 1665718 h 2711051"/>
                  <a:gd name="connsiteX162-183247" fmla="*/ 4357637 w 5936218"/>
                  <a:gd name="connsiteY162-183248" fmla="*/ 1657279 h 2711051"/>
                  <a:gd name="connsiteX163-183249" fmla="*/ 4243233 w 5936218"/>
                  <a:gd name="connsiteY163-183250" fmla="*/ 1677080 h 2711051"/>
                  <a:gd name="connsiteX164-183251" fmla="*/ 4125065 w 5936218"/>
                  <a:gd name="connsiteY164-183252" fmla="*/ 1811155 h 2711051"/>
                  <a:gd name="connsiteX165-183253" fmla="*/ 4106341 w 5936218"/>
                  <a:gd name="connsiteY165-183254" fmla="*/ 1995225 h 2711051"/>
                  <a:gd name="connsiteX166-183255" fmla="*/ 3829645 w 5936218"/>
                  <a:gd name="connsiteY166-183256" fmla="*/ 2640605 h 2711051"/>
                  <a:gd name="connsiteX167-183257" fmla="*/ 3822828 w 5936218"/>
                  <a:gd name="connsiteY167-183258" fmla="*/ 2661057 h 2711051"/>
                  <a:gd name="connsiteX168-183259" fmla="*/ 3849553 w 5936218"/>
                  <a:gd name="connsiteY168-183260" fmla="*/ 2499712 h 2711051"/>
                  <a:gd name="connsiteX169-183261" fmla="*/ 3858814 w 5936218"/>
                  <a:gd name="connsiteY169-183262" fmla="*/ 2501917 h 2711051"/>
                  <a:gd name="connsiteX170-183263" fmla="*/ 3919999 w 5936218"/>
                  <a:gd name="connsiteY170-183264" fmla="*/ 2463353 h 2711051"/>
                  <a:gd name="connsiteX171-183265" fmla="*/ 3935906 w 5936218"/>
                  <a:gd name="connsiteY171-183266" fmla="*/ 2404268 h 2711051"/>
                  <a:gd name="connsiteX172-183267" fmla="*/ 3947269 w 5936218"/>
                  <a:gd name="connsiteY172-183268" fmla="*/ 2381544 h 2711051"/>
                  <a:gd name="connsiteX173-183269" fmla="*/ 3966292 w 5936218"/>
                  <a:gd name="connsiteY173-183270" fmla="*/ 2337156 h 2711051"/>
                  <a:gd name="connsiteX174-183271" fmla="*/ 3915999 w 5936218"/>
                  <a:gd name="connsiteY174-183272" fmla="*/ 2349729 h 2711051"/>
                  <a:gd name="connsiteX175-183273" fmla="*/ 3888729 w 5936218"/>
                  <a:gd name="connsiteY175-183274" fmla="*/ 2372454 h 2711051"/>
                  <a:gd name="connsiteX176-183275" fmla="*/ 3876822 w 5936218"/>
                  <a:gd name="connsiteY176-183276" fmla="*/ 2372454 h 2711051"/>
                  <a:gd name="connsiteX177-183277" fmla="*/ 3829645 w 5936218"/>
                  <a:gd name="connsiteY177-183278" fmla="*/ 2372454 h 2711051"/>
                  <a:gd name="connsiteX178-183279" fmla="*/ 3817738 w 5936218"/>
                  <a:gd name="connsiteY178-183280" fmla="*/ 2372454 h 2711051"/>
                  <a:gd name="connsiteX179-183281" fmla="*/ 3801831 w 5936218"/>
                  <a:gd name="connsiteY179-183282" fmla="*/ 2317915 h 2711051"/>
                  <a:gd name="connsiteX180-183283" fmla="*/ 3758654 w 5936218"/>
                  <a:gd name="connsiteY180-183284" fmla="*/ 2279283 h 2711051"/>
                  <a:gd name="connsiteX181-183285" fmla="*/ 3692753 w 5936218"/>
                  <a:gd name="connsiteY181-183286" fmla="*/ 2263376 h 2711051"/>
                  <a:gd name="connsiteX182-183287" fmla="*/ 3683663 w 5936218"/>
                  <a:gd name="connsiteY182-183288" fmla="*/ 2204292 h 2711051"/>
                  <a:gd name="connsiteX183-183289" fmla="*/ 3672301 w 5936218"/>
                  <a:gd name="connsiteY183-183290" fmla="*/ 2172477 h 2711051"/>
                  <a:gd name="connsiteX184-183291" fmla="*/ 3656393 w 5936218"/>
                  <a:gd name="connsiteY184-183292" fmla="*/ 2145208 h 2711051"/>
                  <a:gd name="connsiteX185-183293" fmla="*/ 3633669 w 5936218"/>
                  <a:gd name="connsiteY185-183294" fmla="*/ 2086123 h 2711051"/>
                  <a:gd name="connsiteX186-183295" fmla="*/ 3601854 w 5936218"/>
                  <a:gd name="connsiteY186-183296" fmla="*/ 2065671 h 2711051"/>
                  <a:gd name="connsiteX187-183297" fmla="*/ 3545995 w 5936218"/>
                  <a:gd name="connsiteY187-183298" fmla="*/ 2044187 h 2711051"/>
                  <a:gd name="connsiteX188-183299" fmla="*/ 3506955 w 5936218"/>
                  <a:gd name="connsiteY188-183300" fmla="*/ 2049764 h 2711051"/>
                  <a:gd name="connsiteX189-183301" fmla="*/ 3463779 w 5936218"/>
                  <a:gd name="connsiteY189-183302" fmla="*/ 2058854 h 2711051"/>
                  <a:gd name="connsiteX190-183303" fmla="*/ 3431964 w 5936218"/>
                  <a:gd name="connsiteY190-183304" fmla="*/ 2086123 h 2711051"/>
                  <a:gd name="connsiteX191-183305" fmla="*/ 3452416 w 5936218"/>
                  <a:gd name="connsiteY191-183306" fmla="*/ 2102031 h 2711051"/>
                  <a:gd name="connsiteX192-183307" fmla="*/ 3452416 w 5936218"/>
                  <a:gd name="connsiteY192-183308" fmla="*/ 2133845 h 2711051"/>
                  <a:gd name="connsiteX193-183309" fmla="*/ 1811153 w 5936218"/>
                  <a:gd name="connsiteY193-183310" fmla="*/ 1999770 h 2711051"/>
                  <a:gd name="connsiteX194-183311" fmla="*/ 1748069 w 5936218"/>
                  <a:gd name="connsiteY194-183312" fmla="*/ 2038402 h 2711051"/>
                  <a:gd name="connsiteX195-183313" fmla="*/ 1711709 w 5936218"/>
                  <a:gd name="connsiteY195-183314" fmla="*/ 2042947 h 2711051"/>
                  <a:gd name="connsiteX196-183315" fmla="*/ 1711926 w 5936218"/>
                  <a:gd name="connsiteY196-183316" fmla="*/ 2041431 h 2711051"/>
                  <a:gd name="connsiteX197-183317" fmla="*/ 1699803 w 5936218"/>
                  <a:gd name="connsiteY197-183318" fmla="*/ 2042947 h 2711051"/>
                  <a:gd name="connsiteX198-183319" fmla="*/ 1704347 w 5936218"/>
                  <a:gd name="connsiteY198-183320" fmla="*/ 2011132 h 2711051"/>
                  <a:gd name="connsiteX199-183321" fmla="*/ 1662460 w 5936218"/>
                  <a:gd name="connsiteY199-183322" fmla="*/ 1993181 h 2711051"/>
                  <a:gd name="connsiteX200-183323" fmla="*/ 1629901 w 5936218"/>
                  <a:gd name="connsiteY200-183324" fmla="*/ 2006587 h 2711051"/>
                  <a:gd name="connsiteX201-183325" fmla="*/ 1629300 w 5936218"/>
                  <a:gd name="connsiteY201-183326" fmla="*/ 2001932 h 2711051"/>
                  <a:gd name="connsiteX202-183327" fmla="*/ 1617994 w 5936218"/>
                  <a:gd name="connsiteY202-183328" fmla="*/ 2006587 h 2711051"/>
                  <a:gd name="connsiteX203-183329" fmla="*/ 1608904 w 5936218"/>
                  <a:gd name="connsiteY203-183330" fmla="*/ 1936141 h 2711051"/>
                  <a:gd name="connsiteX204-183331" fmla="*/ 1552684 w 5936218"/>
                  <a:gd name="connsiteY204-183332" fmla="*/ 1926448 h 2711051"/>
                  <a:gd name="connsiteX205-183333" fmla="*/ 1518550 w 5936218"/>
                  <a:gd name="connsiteY205-183334" fmla="*/ 1952048 h 2711051"/>
                  <a:gd name="connsiteX206-183335" fmla="*/ 1425379 w 5936218"/>
                  <a:gd name="connsiteY206-183336" fmla="*/ 1972500 h 2711051"/>
                  <a:gd name="connsiteX207-183337" fmla="*/ 1409472 w 5936218"/>
                  <a:gd name="connsiteY207-183338" fmla="*/ 1990680 h 2711051"/>
                  <a:gd name="connsiteX208-183339" fmla="*/ 1270852 w 5936218"/>
                  <a:gd name="connsiteY208-183340" fmla="*/ 2011132 h 2711051"/>
                  <a:gd name="connsiteX209-183341" fmla="*/ 1254945 w 5936218"/>
                  <a:gd name="connsiteY209-183342" fmla="*/ 2031584 h 2711051"/>
                  <a:gd name="connsiteX210-183343" fmla="*/ 1282214 w 5936218"/>
                  <a:gd name="connsiteY210-183344" fmla="*/ 2074761 h 2711051"/>
                  <a:gd name="connsiteX211-183345" fmla="*/ 1243582 w 5936218"/>
                  <a:gd name="connsiteY211-183346" fmla="*/ 2090668 h 2711051"/>
                  <a:gd name="connsiteX212-183347" fmla="*/ 1254945 w 5936218"/>
                  <a:gd name="connsiteY212-183348" fmla="*/ 2108848 h 2711051"/>
                  <a:gd name="connsiteX213-183349" fmla="*/ 1216313 w 5936218"/>
                  <a:gd name="connsiteY213-183350" fmla="*/ 2133845 h 2711051"/>
                  <a:gd name="connsiteX214-183351" fmla="*/ 1275397 w 5936218"/>
                  <a:gd name="connsiteY214-183352" fmla="*/ 2177022 h 2711051"/>
                  <a:gd name="connsiteX215-183353" fmla="*/ 1270852 w 5936218"/>
                  <a:gd name="connsiteY215-183354" fmla="*/ 2204292 h 2711051"/>
                  <a:gd name="connsiteX216-183355" fmla="*/ 1259108 w 5936218"/>
                  <a:gd name="connsiteY216-183356" fmla="*/ 2203313 h 2711051"/>
                  <a:gd name="connsiteX217-183357" fmla="*/ 1258945 w 5936218"/>
                  <a:gd name="connsiteY217-183358" fmla="*/ 2204292 h 2711051"/>
                  <a:gd name="connsiteX218-183359" fmla="*/ 1215644 w 5936218"/>
                  <a:gd name="connsiteY218-183360" fmla="*/ 2200683 h 2711051"/>
                  <a:gd name="connsiteX219-183361" fmla="*/ 1204950 w 5936218"/>
                  <a:gd name="connsiteY219-183362" fmla="*/ 2215654 h 2711051"/>
                  <a:gd name="connsiteX220-183363" fmla="*/ 1196495 w 5936218"/>
                  <a:gd name="connsiteY220-183364" fmla="*/ 2210822 h 2711051"/>
                  <a:gd name="connsiteX221-183365" fmla="*/ 1193043 w 5936218"/>
                  <a:gd name="connsiteY221-183366" fmla="*/ 2215654 h 2711051"/>
                  <a:gd name="connsiteX222-183367" fmla="*/ 1145322 w 5936218"/>
                  <a:gd name="connsiteY222-183368" fmla="*/ 2188384 h 2711051"/>
                  <a:gd name="connsiteX223-183369" fmla="*/ 1098145 w 5936218"/>
                  <a:gd name="connsiteY223-183370" fmla="*/ 2188384 h 2711051"/>
                  <a:gd name="connsiteX224-183371" fmla="*/ 1061785 w 5936218"/>
                  <a:gd name="connsiteY224-183372" fmla="*/ 2215654 h 2711051"/>
                  <a:gd name="connsiteX225-183373" fmla="*/ 1055322 w 5936218"/>
                  <a:gd name="connsiteY225-183374" fmla="*/ 2211571 h 2711051"/>
                  <a:gd name="connsiteX226-183375" fmla="*/ 1049878 w 5936218"/>
                  <a:gd name="connsiteY226-183376" fmla="*/ 2215654 h 2711051"/>
                  <a:gd name="connsiteX227-183377" fmla="*/ 1006701 w 5936218"/>
                  <a:gd name="connsiteY227-183378" fmla="*/ 2188384 h 2711051"/>
                  <a:gd name="connsiteX228-183379" fmla="*/ 924893 w 5936218"/>
                  <a:gd name="connsiteY228-183380" fmla="*/ 2152025 h 2711051"/>
                  <a:gd name="connsiteX229-183381" fmla="*/ 877716 w 5936218"/>
                  <a:gd name="connsiteY229-183382" fmla="*/ 2152025 h 2711051"/>
                  <a:gd name="connsiteX230-183383" fmla="*/ 802724 w 5936218"/>
                  <a:gd name="connsiteY230-183384" fmla="*/ 2215654 h 2711051"/>
                  <a:gd name="connsiteX231-183385" fmla="*/ 798179 w 5936218"/>
                  <a:gd name="connsiteY231-183386" fmla="*/ 2258831 h 2711051"/>
                  <a:gd name="connsiteX232-183387" fmla="*/ 787406 w 5936218"/>
                  <a:gd name="connsiteY232-183388" fmla="*/ 2248058 h 2711051"/>
                  <a:gd name="connsiteX233-183389" fmla="*/ 786272 w 5936218"/>
                  <a:gd name="connsiteY233-183390" fmla="*/ 2258831 h 2711051"/>
                  <a:gd name="connsiteX234-183391" fmla="*/ 756063 w 5936218"/>
                  <a:gd name="connsiteY234-183392" fmla="*/ 2228621 h 2711051"/>
                  <a:gd name="connsiteX235-183393" fmla="*/ 732278 w 5936218"/>
                  <a:gd name="connsiteY235-183394" fmla="*/ 2286100 h 2711051"/>
                  <a:gd name="connsiteX236-183395" fmla="*/ 743640 w 5936218"/>
                  <a:gd name="connsiteY236-183396" fmla="*/ 2295190 h 2711051"/>
                  <a:gd name="connsiteX237-183397" fmla="*/ 723188 w 5936218"/>
                  <a:gd name="connsiteY237-183398" fmla="*/ 2338367 h 2711051"/>
                  <a:gd name="connsiteX238-183399" fmla="*/ 747026 w 5936218"/>
                  <a:gd name="connsiteY238-183400" fmla="*/ 2375208 h 2711051"/>
                  <a:gd name="connsiteX239-183401" fmla="*/ 763548 w 5936218"/>
                  <a:gd name="connsiteY239-183402" fmla="*/ 2372454 h 2711051"/>
                  <a:gd name="connsiteX240-183403" fmla="*/ 764871 w 5936218"/>
                  <a:gd name="connsiteY240-183404" fmla="*/ 2374218 h 2711051"/>
                  <a:gd name="connsiteX241-183405" fmla="*/ 775455 w 5936218"/>
                  <a:gd name="connsiteY241-183406" fmla="*/ 2372454 h 2711051"/>
                  <a:gd name="connsiteX242-183407" fmla="*/ 802724 w 5936218"/>
                  <a:gd name="connsiteY242-183408" fmla="*/ 2408813 h 2711051"/>
                  <a:gd name="connsiteX243-183409" fmla="*/ 798179 w 5936218"/>
                  <a:gd name="connsiteY243-183410" fmla="*/ 2436083 h 2711051"/>
                  <a:gd name="connsiteX244-183411" fmla="*/ 818632 w 5936218"/>
                  <a:gd name="connsiteY244-183412" fmla="*/ 2447445 h 2711051"/>
                  <a:gd name="connsiteX245-183413" fmla="*/ 802724 w 5936218"/>
                  <a:gd name="connsiteY245-183414" fmla="*/ 2479260 h 2711051"/>
                  <a:gd name="connsiteX246-183415" fmla="*/ 766365 w 5936218"/>
                  <a:gd name="connsiteY246-183416" fmla="*/ 2483805 h 2711051"/>
                  <a:gd name="connsiteX247-183417" fmla="*/ 727733 w 5936218"/>
                  <a:gd name="connsiteY247-183418" fmla="*/ 2542889 h 2711051"/>
                  <a:gd name="connsiteX248-183419" fmla="*/ 759548 w 5936218"/>
                  <a:gd name="connsiteY248-183420" fmla="*/ 2586066 h 2711051"/>
                  <a:gd name="connsiteX249-183421" fmla="*/ 759548 w 5936218"/>
                  <a:gd name="connsiteY249-183422" fmla="*/ 2624697 h 2711051"/>
                  <a:gd name="connsiteX250-183423" fmla="*/ 798179 w 5936218"/>
                  <a:gd name="connsiteY250-183424" fmla="*/ 2683782 h 2711051"/>
                  <a:gd name="connsiteX251-183425" fmla="*/ 775455 w 5936218"/>
                  <a:gd name="connsiteY251-183426" fmla="*/ 2699689 h 2711051"/>
                  <a:gd name="connsiteX252-183427" fmla="*/ 770910 w 5936218"/>
                  <a:gd name="connsiteY252-183428" fmla="*/ 2711051 h 2711051"/>
                  <a:gd name="connsiteX253-183429" fmla="*/ 759003 w 5936218"/>
                  <a:gd name="connsiteY253-183430" fmla="*/ 2711051 h 2711051"/>
                  <a:gd name="connsiteX254-183431" fmla="*/ 755003 w 5936218"/>
                  <a:gd name="connsiteY254-183432" fmla="*/ 2711051 h 2711051"/>
                  <a:gd name="connsiteX255-183433" fmla="*/ 743096 w 5936218"/>
                  <a:gd name="connsiteY255-183434" fmla="*/ 2711051 h 2711051"/>
                  <a:gd name="connsiteX256-183435" fmla="*/ 715826 w 5936218"/>
                  <a:gd name="connsiteY256-183436" fmla="*/ 2676964 h 2711051"/>
                  <a:gd name="connsiteX257-183437" fmla="*/ 704464 w 5936218"/>
                  <a:gd name="connsiteY257-183438" fmla="*/ 2676964 h 2711051"/>
                  <a:gd name="connsiteX258-183439" fmla="*/ 684012 w 5936218"/>
                  <a:gd name="connsiteY258-183440" fmla="*/ 2667874 h 2711051"/>
                  <a:gd name="connsiteX259-183441" fmla="*/ 672649 w 5936218"/>
                  <a:gd name="connsiteY259-183442" fmla="*/ 2645150 h 2711051"/>
                  <a:gd name="connsiteX260-183443" fmla="*/ 645222 w 5936218"/>
                  <a:gd name="connsiteY260-183444" fmla="*/ 2637313 h 2711051"/>
                  <a:gd name="connsiteX261-183445" fmla="*/ 625472 w 5936218"/>
                  <a:gd name="connsiteY261-183446" fmla="*/ 2640605 h 2711051"/>
                  <a:gd name="connsiteX262-183447" fmla="*/ 623771 w 5936218"/>
                  <a:gd name="connsiteY262-183448" fmla="*/ 2638904 h 2711051"/>
                  <a:gd name="connsiteX263-183449" fmla="*/ 613565 w 5936218"/>
                  <a:gd name="connsiteY263-183450" fmla="*/ 2640605 h 2711051"/>
                  <a:gd name="connsiteX264-183451" fmla="*/ 609020 w 5936218"/>
                  <a:gd name="connsiteY264-183452" fmla="*/ 2636060 h 2711051"/>
                  <a:gd name="connsiteX265-183453" fmla="*/ 559026 w 5936218"/>
                  <a:gd name="connsiteY265-183454" fmla="*/ 2608790 h 2711051"/>
                  <a:gd name="connsiteX266-183455" fmla="*/ 506760 w 5936218"/>
                  <a:gd name="connsiteY266-183456" fmla="*/ 2601973 h 2711051"/>
                  <a:gd name="connsiteX267-183457" fmla="*/ 483280 w 5936218"/>
                  <a:gd name="connsiteY267-183458" fmla="*/ 2595264 h 2711051"/>
                  <a:gd name="connsiteX268-183459" fmla="*/ 480035 w 5936218"/>
                  <a:gd name="connsiteY268-183460" fmla="*/ 2597428 h 2711051"/>
                  <a:gd name="connsiteX269-183461" fmla="*/ 475042 w 5936218"/>
                  <a:gd name="connsiteY269-183462" fmla="*/ 2592910 h 2711051"/>
                  <a:gd name="connsiteX270-183463" fmla="*/ 474945 w 5936218"/>
                  <a:gd name="connsiteY270-183464" fmla="*/ 2592883 h 2711051"/>
                  <a:gd name="connsiteX271-183465" fmla="*/ 468128 w 5936218"/>
                  <a:gd name="connsiteY271-183466" fmla="*/ 2597428 h 2711051"/>
                  <a:gd name="connsiteX272-183467" fmla="*/ 420406 w 5936218"/>
                  <a:gd name="connsiteY272-183468" fmla="*/ 2554251 h 2711051"/>
                  <a:gd name="connsiteX273-183469" fmla="*/ 381774 w 5936218"/>
                  <a:gd name="connsiteY273-183470" fmla="*/ 2538344 h 2711051"/>
                  <a:gd name="connsiteX274-183471" fmla="*/ 349960 w 5936218"/>
                  <a:gd name="connsiteY274-183472" fmla="*/ 2506529 h 2711051"/>
                  <a:gd name="connsiteX275-183473" fmla="*/ 377229 w 5936218"/>
                  <a:gd name="connsiteY275-183474" fmla="*/ 2499712 h 2711051"/>
                  <a:gd name="connsiteX276-183475" fmla="*/ 404499 w 5936218"/>
                  <a:gd name="connsiteY276-183476" fmla="*/ 2451990 h 2711051"/>
                  <a:gd name="connsiteX277-183477" fmla="*/ 388591 w 5936218"/>
                  <a:gd name="connsiteY277-183478" fmla="*/ 2436083 h 2711051"/>
                  <a:gd name="connsiteX278-183479" fmla="*/ 440858 w 5936218"/>
                  <a:gd name="connsiteY278-183480" fmla="*/ 2408813 h 2711051"/>
                  <a:gd name="connsiteX279-183481" fmla="*/ 440858 w 5936218"/>
                  <a:gd name="connsiteY279-183482" fmla="*/ 2405757 h 2711051"/>
                  <a:gd name="connsiteX280-183483" fmla="*/ 416406 w 5936218"/>
                  <a:gd name="connsiteY280-183484" fmla="*/ 2408813 h 2711051"/>
                  <a:gd name="connsiteX281-183485" fmla="*/ 416406 w 5936218"/>
                  <a:gd name="connsiteY281-183486" fmla="*/ 2407325 h 2711051"/>
                  <a:gd name="connsiteX282-183487" fmla="*/ 404499 w 5936218"/>
                  <a:gd name="connsiteY282-183488" fmla="*/ 2408813 h 2711051"/>
                  <a:gd name="connsiteX283-183489" fmla="*/ 404499 w 5936218"/>
                  <a:gd name="connsiteY283-183490" fmla="*/ 2388361 h 2711051"/>
                  <a:gd name="connsiteX284-183491" fmla="*/ 424951 w 5936218"/>
                  <a:gd name="connsiteY284-183492" fmla="*/ 2372454 h 2711051"/>
                  <a:gd name="connsiteX285-183493" fmla="*/ 463583 w 5936218"/>
                  <a:gd name="connsiteY285-183494" fmla="*/ 2365637 h 2711051"/>
                  <a:gd name="connsiteX286-183495" fmla="*/ 468128 w 5936218"/>
                  <a:gd name="connsiteY286-183496" fmla="*/ 2349729 h 2711051"/>
                  <a:gd name="connsiteX287-183497" fmla="*/ 456765 w 5936218"/>
                  <a:gd name="connsiteY287-183498" fmla="*/ 2317915 h 2711051"/>
                  <a:gd name="connsiteX288-183499" fmla="*/ 474945 w 5936218"/>
                  <a:gd name="connsiteY288-183500" fmla="*/ 2290645 h 2711051"/>
                  <a:gd name="connsiteX289-183501" fmla="*/ 474945 w 5936218"/>
                  <a:gd name="connsiteY289-183502" fmla="*/ 2270193 h 2711051"/>
                  <a:gd name="connsiteX290-183503" fmla="*/ 420406 w 5936218"/>
                  <a:gd name="connsiteY290-183504" fmla="*/ 2252013 h 2711051"/>
                  <a:gd name="connsiteX291-183505" fmla="*/ 409588 w 5936218"/>
                  <a:gd name="connsiteY291-183506" fmla="*/ 2252013 h 2711051"/>
                  <a:gd name="connsiteX292-183507" fmla="*/ 397681 w 5936218"/>
                  <a:gd name="connsiteY292-183508" fmla="*/ 2252013 h 2711051"/>
                  <a:gd name="connsiteX293-183509" fmla="*/ 379485 w 5936218"/>
                  <a:gd name="connsiteY293-183510" fmla="*/ 2229774 h 2711051"/>
                  <a:gd name="connsiteX294-183511" fmla="*/ 357322 w 5936218"/>
                  <a:gd name="connsiteY294-183512" fmla="*/ 2236106 h 2711051"/>
                  <a:gd name="connsiteX295-183513" fmla="*/ 352842 w 5936218"/>
                  <a:gd name="connsiteY295-183514" fmla="*/ 2233984 h 2711051"/>
                  <a:gd name="connsiteX296-183515" fmla="*/ 345415 w 5936218"/>
                  <a:gd name="connsiteY296-183516" fmla="*/ 2236106 h 2711051"/>
                  <a:gd name="connsiteX297-183517" fmla="*/ 302238 w 5936218"/>
                  <a:gd name="connsiteY297-183518" fmla="*/ 2215654 h 2711051"/>
                  <a:gd name="connsiteX298-183519" fmla="*/ 302238 w 5936218"/>
                  <a:gd name="connsiteY298-183520" fmla="*/ 2204292 h 2711051"/>
                  <a:gd name="connsiteX299-183521" fmla="*/ 286331 w 5936218"/>
                  <a:gd name="connsiteY299-183522" fmla="*/ 2177022 h 2711051"/>
                  <a:gd name="connsiteX300-183523" fmla="*/ 270968 w 5936218"/>
                  <a:gd name="connsiteY300-183524" fmla="*/ 2177022 h 2711051"/>
                  <a:gd name="connsiteX301-183525" fmla="*/ 259061 w 5936218"/>
                  <a:gd name="connsiteY301-183526" fmla="*/ 2177022 h 2711051"/>
                  <a:gd name="connsiteX302-183527" fmla="*/ 254516 w 5936218"/>
                  <a:gd name="connsiteY302-183528" fmla="*/ 2161115 h 2711051"/>
                  <a:gd name="connsiteX303-183529" fmla="*/ 263606 w 5936218"/>
                  <a:gd name="connsiteY303-183530" fmla="*/ 2145208 h 2711051"/>
                  <a:gd name="connsiteX304-183531" fmla="*/ 243991 w 5936218"/>
                  <a:gd name="connsiteY304-183532" fmla="*/ 2114695 h 2711051"/>
                  <a:gd name="connsiteX305-183533" fmla="*/ 216429 w 5936218"/>
                  <a:gd name="connsiteY305-183534" fmla="*/ 2117938 h 2711051"/>
                  <a:gd name="connsiteX306-183535" fmla="*/ 212956 w 5936218"/>
                  <a:gd name="connsiteY306-183536" fmla="*/ 2116946 h 2711051"/>
                  <a:gd name="connsiteX307-183537" fmla="*/ 204522 w 5936218"/>
                  <a:gd name="connsiteY307-183538" fmla="*/ 2117938 h 2711051"/>
                  <a:gd name="connsiteX308-183539" fmla="*/ 199623 w 5936218"/>
                  <a:gd name="connsiteY308-183540" fmla="*/ 2116538 h 2711051"/>
                  <a:gd name="connsiteX309-183541" fmla="*/ 195977 w 5936218"/>
                  <a:gd name="connsiteY309-183542" fmla="*/ 2129300 h 2711051"/>
                  <a:gd name="connsiteX310-183543" fmla="*/ 184968 w 5936218"/>
                  <a:gd name="connsiteY310-183544" fmla="*/ 2126155 h 2711051"/>
                  <a:gd name="connsiteX311-183545" fmla="*/ 184070 w 5936218"/>
                  <a:gd name="connsiteY311-183546" fmla="*/ 2129300 h 2711051"/>
                  <a:gd name="connsiteX312-183547" fmla="*/ 168163 w 5936218"/>
                  <a:gd name="connsiteY312-183548" fmla="*/ 2124765 h 2711051"/>
                  <a:gd name="connsiteX313-183549" fmla="*/ 156800 w 5936218"/>
                  <a:gd name="connsiteY313-183550" fmla="*/ 2086123 h 2711051"/>
                  <a:gd name="connsiteX314-183551" fmla="*/ 152255 w 5936218"/>
                  <a:gd name="connsiteY314-183552" fmla="*/ 2070216 h 2711051"/>
                  <a:gd name="connsiteX315-183553" fmla="*/ 156800 w 5936218"/>
                  <a:gd name="connsiteY315-183554" fmla="*/ 2065671 h 2711051"/>
                  <a:gd name="connsiteX316-183555" fmla="*/ 168707 w 5936218"/>
                  <a:gd name="connsiteY316-183556" fmla="*/ 2065671 h 2711051"/>
                  <a:gd name="connsiteX317-183557" fmla="*/ 188615 w 5936218"/>
                  <a:gd name="connsiteY317-183558" fmla="*/ 2065671 h 2711051"/>
                  <a:gd name="connsiteX318-183559" fmla="*/ 199977 w 5936218"/>
                  <a:gd name="connsiteY318-183560" fmla="*/ 2054309 h 2711051"/>
                  <a:gd name="connsiteX319-183561" fmla="*/ 188615 w 5936218"/>
                  <a:gd name="connsiteY319-183562" fmla="*/ 2031584 h 2711051"/>
                  <a:gd name="connsiteX320-183563" fmla="*/ 168163 w 5936218"/>
                  <a:gd name="connsiteY320-183564" fmla="*/ 2022495 h 2711051"/>
                  <a:gd name="connsiteX321-183565" fmla="*/ 168163 w 5936218"/>
                  <a:gd name="connsiteY321-183566" fmla="*/ 2015677 h 2711051"/>
                  <a:gd name="connsiteX322-183567" fmla="*/ 152255 w 5936218"/>
                  <a:gd name="connsiteY322-183568" fmla="*/ 1999770 h 2711051"/>
                  <a:gd name="connsiteX323-183569" fmla="*/ 129531 w 5936218"/>
                  <a:gd name="connsiteY323-183570" fmla="*/ 1963410 h 2711051"/>
                  <a:gd name="connsiteX324-183571" fmla="*/ 140893 w 5936218"/>
                  <a:gd name="connsiteY324-183572" fmla="*/ 1940686 h 2711051"/>
                  <a:gd name="connsiteX325-183573" fmla="*/ 136348 w 5936218"/>
                  <a:gd name="connsiteY325-183574" fmla="*/ 1913416 h 2711051"/>
                  <a:gd name="connsiteX326-183575" fmla="*/ 103789 w 5936218"/>
                  <a:gd name="connsiteY326-183576" fmla="*/ 1900009 h 2711051"/>
                  <a:gd name="connsiteX327-183577" fmla="*/ 93716 w 5936218"/>
                  <a:gd name="connsiteY327-183578" fmla="*/ 1904326 h 2711051"/>
                  <a:gd name="connsiteX328-183579" fmla="*/ 91868 w 5936218"/>
                  <a:gd name="connsiteY328-183580" fmla="*/ 1900015 h 2711051"/>
                  <a:gd name="connsiteX329-183581" fmla="*/ 81809 w 5936218"/>
                  <a:gd name="connsiteY329-183582" fmla="*/ 1904326 h 2711051"/>
                  <a:gd name="connsiteX330-183583" fmla="*/ 74992 w 5936218"/>
                  <a:gd name="connsiteY330-183584" fmla="*/ 1888419 h 2711051"/>
                  <a:gd name="connsiteX331-183585" fmla="*/ 34087 w 5936218"/>
                  <a:gd name="connsiteY331-183586" fmla="*/ 1877057 h 2711051"/>
                  <a:gd name="connsiteX332-183587" fmla="*/ 22725 w 5936218"/>
                  <a:gd name="connsiteY332-183588" fmla="*/ 1833880 h 2711051"/>
                  <a:gd name="connsiteX333-183589" fmla="*/ 22725 w 5936218"/>
                  <a:gd name="connsiteY333-183590" fmla="*/ 1802065 h 2711051"/>
                  <a:gd name="connsiteX334-183591" fmla="*/ 0 w 5936218"/>
                  <a:gd name="connsiteY334-183592" fmla="*/ 1786158 h 2711051"/>
                  <a:gd name="connsiteX335-183593" fmla="*/ 15907 w 5936218"/>
                  <a:gd name="connsiteY335-183594" fmla="*/ 1763434 h 2711051"/>
                  <a:gd name="connsiteX336-183595" fmla="*/ 6818 w 5936218"/>
                  <a:gd name="connsiteY336-183596" fmla="*/ 1699805 h 2711051"/>
                  <a:gd name="connsiteX337-183597" fmla="*/ 34087 w 5936218"/>
                  <a:gd name="connsiteY337-183598" fmla="*/ 1656628 h 2711051"/>
                  <a:gd name="connsiteX338-183599" fmla="*/ 27270 w 5936218"/>
                  <a:gd name="connsiteY338-183600" fmla="*/ 1645266 h 2711051"/>
                  <a:gd name="connsiteX339-183601" fmla="*/ 70447 w 5936218"/>
                  <a:gd name="connsiteY339-183602" fmla="*/ 1606634 h 2711051"/>
                  <a:gd name="connsiteX340-183603" fmla="*/ 27270 w 5936218"/>
                  <a:gd name="connsiteY340-183604" fmla="*/ 1570274 h 2711051"/>
                  <a:gd name="connsiteX341-183605" fmla="*/ 109078 w 5936218"/>
                  <a:gd name="connsiteY341-183606" fmla="*/ 1472558 h 2711051"/>
                  <a:gd name="connsiteX342-183607" fmla="*/ 145438 w 5936218"/>
                  <a:gd name="connsiteY342-183608" fmla="*/ 1429381 h 2711051"/>
                  <a:gd name="connsiteX343-183609" fmla="*/ 156800 w 5936218"/>
                  <a:gd name="connsiteY343-183610" fmla="*/ 1386205 h 2711051"/>
                  <a:gd name="connsiteX344-183611" fmla="*/ 102261 w 5936218"/>
                  <a:gd name="connsiteY344-183612" fmla="*/ 1333938 h 2711051"/>
                  <a:gd name="connsiteX345-183613" fmla="*/ 118168 w 5936218"/>
                  <a:gd name="connsiteY345-183614" fmla="*/ 1279399 h 2711051"/>
                  <a:gd name="connsiteX346-183615" fmla="*/ 86354 w 5936218"/>
                  <a:gd name="connsiteY346-183616" fmla="*/ 1215770 h 2711051"/>
                  <a:gd name="connsiteX347-183617" fmla="*/ 109078 w 5936218"/>
                  <a:gd name="connsiteY347-183618" fmla="*/ 1140778 h 2711051"/>
                  <a:gd name="connsiteX348-183619" fmla="*/ 70447 w 5936218"/>
                  <a:gd name="connsiteY348-183620" fmla="*/ 1038517 h 2711051"/>
                  <a:gd name="connsiteX349-183621" fmla="*/ 102261 w 5936218"/>
                  <a:gd name="connsiteY349-183622" fmla="*/ 968071 h 2711051"/>
                  <a:gd name="connsiteX350-183623" fmla="*/ 43177 w 5936218"/>
                  <a:gd name="connsiteY350-183624" fmla="*/ 902170 h 2711051"/>
                  <a:gd name="connsiteX351-183625" fmla="*/ 49994 w 5936218"/>
                  <a:gd name="connsiteY351-183626" fmla="*/ 827178 h 2711051"/>
                  <a:gd name="connsiteX352-183627" fmla="*/ 81809 w 5936218"/>
                  <a:gd name="connsiteY352-183628" fmla="*/ 822633 h 2711051"/>
                  <a:gd name="connsiteX353-183629" fmla="*/ 145438 w 5936218"/>
                  <a:gd name="connsiteY353-183630" fmla="*/ 779457 h 2711051"/>
                  <a:gd name="connsiteX354-183631" fmla="*/ 184070 w 5936218"/>
                  <a:gd name="connsiteY354-183632" fmla="*/ 740825 h 2711051"/>
                  <a:gd name="connsiteX355-183633" fmla="*/ 189699 w 5936218"/>
                  <a:gd name="connsiteY355-183634" fmla="*/ 747103 h 2711051"/>
                  <a:gd name="connsiteX356-183635" fmla="*/ 195977 w 5936218"/>
                  <a:gd name="connsiteY356-183636" fmla="*/ 740825 h 2711051"/>
                  <a:gd name="connsiteX357-183637" fmla="*/ 255061 w 5936218"/>
                  <a:gd name="connsiteY357-183638" fmla="*/ 806726 h 2711051"/>
                  <a:gd name="connsiteX358-183639" fmla="*/ 350504 w 5936218"/>
                  <a:gd name="connsiteY358-183640" fmla="*/ 827178 h 2711051"/>
                  <a:gd name="connsiteX359-183641" fmla="*/ 491397 w 5936218"/>
                  <a:gd name="connsiteY359-183642" fmla="*/ 940802 h 2711051"/>
                  <a:gd name="connsiteX360-183643" fmla="*/ 523211 w 5936218"/>
                  <a:gd name="connsiteY360-183644" fmla="*/ 988523 h 2711051"/>
                  <a:gd name="connsiteX361-183645" fmla="*/ 523211 w 5936218"/>
                  <a:gd name="connsiteY361-183646" fmla="*/ 1047607 h 2711051"/>
                  <a:gd name="connsiteX362-183647" fmla="*/ 486852 w 5936218"/>
                  <a:gd name="connsiteY362-183648" fmla="*/ 1102146 h 2711051"/>
                  <a:gd name="connsiteX363-183649" fmla="*/ 420951 w 5936218"/>
                  <a:gd name="connsiteY363-183650" fmla="*/ 1122599 h 2711051"/>
                  <a:gd name="connsiteX364-183651" fmla="*/ 415909 w 5936218"/>
                  <a:gd name="connsiteY364-183652" fmla="*/ 1120468 h 2711051"/>
                  <a:gd name="connsiteX365-183653" fmla="*/ 409044 w 5936218"/>
                  <a:gd name="connsiteY365-183654" fmla="*/ 1122599 h 2711051"/>
                  <a:gd name="connsiteX366-183655" fmla="*/ 252950 w 5936218"/>
                  <a:gd name="connsiteY366-183656" fmla="*/ 1056643 h 2711051"/>
                  <a:gd name="connsiteX367-183657" fmla="*/ 232336 w 5936218"/>
                  <a:gd name="connsiteY367-183658" fmla="*/ 1063515 h 2711051"/>
                  <a:gd name="connsiteX368-183659" fmla="*/ 291420 w 5936218"/>
                  <a:gd name="connsiteY368-183660" fmla="*/ 1133961 h 2711051"/>
                  <a:gd name="connsiteX369-183661" fmla="*/ 291420 w 5936218"/>
                  <a:gd name="connsiteY369-183662" fmla="*/ 1172593 h 2711051"/>
                  <a:gd name="connsiteX370-183663" fmla="*/ 298238 w 5936218"/>
                  <a:gd name="connsiteY370-183664" fmla="*/ 1258947 h 2711051"/>
                  <a:gd name="connsiteX371-183665" fmla="*/ 345959 w 5936218"/>
                  <a:gd name="connsiteY371-183666" fmla="*/ 1290761 h 2711051"/>
                  <a:gd name="connsiteX372-183667" fmla="*/ 362087 w 5936218"/>
                  <a:gd name="connsiteY372-183668" fmla="*/ 1300169 h 2711051"/>
                  <a:gd name="connsiteX373-183669" fmla="*/ 365867 w 5936218"/>
                  <a:gd name="connsiteY373-183670" fmla="*/ 1268036 h 2711051"/>
                  <a:gd name="connsiteX374-183671" fmla="*/ 345415 w 5936218"/>
                  <a:gd name="connsiteY374-183672" fmla="*/ 1231677 h 2711051"/>
                  <a:gd name="connsiteX375-183673" fmla="*/ 365867 w 5936218"/>
                  <a:gd name="connsiteY375-183674" fmla="*/ 1199862 h 2711051"/>
                  <a:gd name="connsiteX376-183675" fmla="*/ 374560 w 5936218"/>
                  <a:gd name="connsiteY376-183676" fmla="*/ 1204861 h 2711051"/>
                  <a:gd name="connsiteX377-183677" fmla="*/ 377774 w 5936218"/>
                  <a:gd name="connsiteY377-183678" fmla="*/ 1199862 h 2711051"/>
                  <a:gd name="connsiteX378-183679" fmla="*/ 461933 w 5936218"/>
                  <a:gd name="connsiteY378-183680" fmla="*/ 1248254 h 2711051"/>
                  <a:gd name="connsiteX379-183681" fmla="*/ 484035 w 5936218"/>
                  <a:gd name="connsiteY379-183682" fmla="*/ 1231677 h 2711051"/>
                  <a:gd name="connsiteX380-183683" fmla="*/ 463583 w 5936218"/>
                  <a:gd name="connsiteY380-183684" fmla="*/ 1165775 h 2711051"/>
                  <a:gd name="connsiteX381-183685" fmla="*/ 549936 w 5936218"/>
                  <a:gd name="connsiteY381-183686" fmla="*/ 1079422 h 2711051"/>
                  <a:gd name="connsiteX382-183687" fmla="*/ 559742 w 5936218"/>
                  <a:gd name="connsiteY382-183688" fmla="*/ 1081523 h 2711051"/>
                  <a:gd name="connsiteX383-183689" fmla="*/ 561843 w 5936218"/>
                  <a:gd name="connsiteY383-183690" fmla="*/ 1079422 h 2711051"/>
                  <a:gd name="connsiteX384-183691" fmla="*/ 593658 w 5936218"/>
                  <a:gd name="connsiteY384-183692" fmla="*/ 1086239 h 2711051"/>
                  <a:gd name="connsiteX385-183693" fmla="*/ 620945 w 5936218"/>
                  <a:gd name="connsiteY385-183694" fmla="*/ 1110116 h 2711051"/>
                  <a:gd name="connsiteX386-183695" fmla="*/ 640835 w 5936218"/>
                  <a:gd name="connsiteY386-183696" fmla="*/ 1054425 h 2711051"/>
                  <a:gd name="connsiteX387-183697" fmla="*/ 609020 w 5936218"/>
                  <a:gd name="connsiteY387-183698" fmla="*/ 999886 h 2711051"/>
                  <a:gd name="connsiteX388-183699" fmla="*/ 624928 w 5936218"/>
                  <a:gd name="connsiteY388-183700" fmla="*/ 940802 h 2711051"/>
                  <a:gd name="connsiteX389-183701" fmla="*/ 597658 w 5936218"/>
                  <a:gd name="connsiteY389-183702" fmla="*/ 881717 h 2711051"/>
                  <a:gd name="connsiteX390-183703" fmla="*/ 611562 w 5936218"/>
                  <a:gd name="connsiteY390-183704" fmla="*/ 886043 h 2711051"/>
                  <a:gd name="connsiteX391-183705" fmla="*/ 609565 w 5936218"/>
                  <a:gd name="connsiteY391-183706" fmla="*/ 881717 h 2711051"/>
                  <a:gd name="connsiteX392-183707" fmla="*/ 711826 w 5936218"/>
                  <a:gd name="connsiteY392-183708" fmla="*/ 913532 h 2711051"/>
                  <a:gd name="connsiteX393-183709" fmla="*/ 732278 w 5936218"/>
                  <a:gd name="connsiteY393-183710" fmla="*/ 968071 h 2711051"/>
                  <a:gd name="connsiteX394-183711" fmla="*/ 684556 w 5936218"/>
                  <a:gd name="connsiteY394-183712" fmla="*/ 979433 h 2711051"/>
                  <a:gd name="connsiteX395-183713" fmla="*/ 684556 w 5936218"/>
                  <a:gd name="connsiteY395-183714" fmla="*/ 1031700 h 2711051"/>
                  <a:gd name="connsiteX396-183715" fmla="*/ 713309 w 5936218"/>
                  <a:gd name="connsiteY396-183716" fmla="*/ 1060453 h 2711051"/>
                  <a:gd name="connsiteX397-183717" fmla="*/ 763548 w 5936218"/>
                  <a:gd name="connsiteY397-183718" fmla="*/ 1043062 h 2711051"/>
                  <a:gd name="connsiteX398-183719" fmla="*/ 770365 w 5936218"/>
                  <a:gd name="connsiteY398-183720" fmla="*/ 983978 h 2711051"/>
                  <a:gd name="connsiteX399-183721" fmla="*/ 845357 w 5936218"/>
                  <a:gd name="connsiteY399-183722" fmla="*/ 936257 h 2711051"/>
                  <a:gd name="connsiteX400-183723" fmla="*/ 972614 w 5936218"/>
                  <a:gd name="connsiteY400-183724" fmla="*/ 849903 h 2711051"/>
                  <a:gd name="connsiteX401-183725" fmla="*/ 982566 w 5936218"/>
                  <a:gd name="connsiteY401-183726" fmla="*/ 851230 h 2711051"/>
                  <a:gd name="connsiteX402-183727" fmla="*/ 984521 w 5936218"/>
                  <a:gd name="connsiteY402-183728" fmla="*/ 849903 h 2711051"/>
                  <a:gd name="connsiteX403-183729" fmla="*/ 1018608 w 5936218"/>
                  <a:gd name="connsiteY403-183730" fmla="*/ 854448 h 2711051"/>
                  <a:gd name="connsiteX404-183731" fmla="*/ 979977 w 5936218"/>
                  <a:gd name="connsiteY404-183732" fmla="*/ 918077 h 2711051"/>
                  <a:gd name="connsiteX405-183733" fmla="*/ 1012666 w 5936218"/>
                  <a:gd name="connsiteY405-183734" fmla="*/ 923238 h 2711051"/>
                  <a:gd name="connsiteX406-183735" fmla="*/ 1038516 w 5936218"/>
                  <a:gd name="connsiteY406-183736" fmla="*/ 893080 h 2711051"/>
                  <a:gd name="connsiteX407-183737" fmla="*/ 1050423 w 5936218"/>
                  <a:gd name="connsiteY407-183738" fmla="*/ 893080 h 2711051"/>
                  <a:gd name="connsiteX408-183739" fmla="*/ 1108962 w 5936218"/>
                  <a:gd name="connsiteY408-183740" fmla="*/ 893080 h 2711051"/>
                  <a:gd name="connsiteX409-183741" fmla="*/ 1161229 w 5936218"/>
                  <a:gd name="connsiteY409-183742" fmla="*/ 849903 h 2711051"/>
                  <a:gd name="connsiteX410-183743" fmla="*/ 1165711 w 5936218"/>
                  <a:gd name="connsiteY410-183744" fmla="*/ 856037 h 2711051"/>
                  <a:gd name="connsiteX411-183745" fmla="*/ 1173136 w 5936218"/>
                  <a:gd name="connsiteY411-183746" fmla="*/ 849903 h 2711051"/>
                  <a:gd name="connsiteX412-183747" fmla="*/ 1210035 w 5936218"/>
                  <a:gd name="connsiteY412-183748" fmla="*/ 900396 h 2711051"/>
                  <a:gd name="connsiteX413-183749" fmla="*/ 1247583 w 5936218"/>
                  <a:gd name="connsiteY413-183750" fmla="*/ 843086 h 2711051"/>
                  <a:gd name="connsiteX414-183751" fmla="*/ 1211223 w 5936218"/>
                  <a:gd name="connsiteY414-183752" fmla="*/ 784002 h 2711051"/>
                  <a:gd name="connsiteX415-183753" fmla="*/ 1227130 w 5936218"/>
                  <a:gd name="connsiteY415-183754" fmla="*/ 747642 h 2711051"/>
                  <a:gd name="connsiteX416-183755" fmla="*/ 1237665 w 5936218"/>
                  <a:gd name="connsiteY416-183756" fmla="*/ 750780 h 2711051"/>
                  <a:gd name="connsiteX417-183757" fmla="*/ 1239037 w 5936218"/>
                  <a:gd name="connsiteY417-183758" fmla="*/ 747642 h 2711051"/>
                  <a:gd name="connsiteX418-183759" fmla="*/ 1345843 w 5936218"/>
                  <a:gd name="connsiteY418-183760" fmla="*/ 779457 h 2711051"/>
                  <a:gd name="connsiteX419-183761" fmla="*/ 1400382 w 5936218"/>
                  <a:gd name="connsiteY419-183762" fmla="*/ 811271 h 2711051"/>
                  <a:gd name="connsiteX420-183763" fmla="*/ 1519756 w 5936218"/>
                  <a:gd name="connsiteY420-183764" fmla="*/ 917855 h 2711051"/>
                  <a:gd name="connsiteX421-183765" fmla="*/ 1543003 w 5936218"/>
                  <a:gd name="connsiteY421-183766" fmla="*/ 877173 h 2711051"/>
                  <a:gd name="connsiteX422-183767" fmla="*/ 1506643 w 5936218"/>
                  <a:gd name="connsiteY422-183768" fmla="*/ 822633 h 2711051"/>
                  <a:gd name="connsiteX423-183769" fmla="*/ 1506643 w 5936218"/>
                  <a:gd name="connsiteY423-183770" fmla="*/ 799909 h 2711051"/>
                  <a:gd name="connsiteX424-183771" fmla="*/ 1463467 w 5936218"/>
                  <a:gd name="connsiteY424-183772" fmla="*/ 790819 h 2711051"/>
                  <a:gd name="connsiteX425-183773" fmla="*/ 1472556 w 5936218"/>
                  <a:gd name="connsiteY425-183774" fmla="*/ 740825 h 2711051"/>
                  <a:gd name="connsiteX426-183775" fmla="*/ 1452104 w 5936218"/>
                  <a:gd name="connsiteY426-183776" fmla="*/ 654471 h 2711051"/>
                  <a:gd name="connsiteX427-183777" fmla="*/ 1452104 w 5936218"/>
                  <a:gd name="connsiteY427-183778" fmla="*/ 618112 h 2711051"/>
                  <a:gd name="connsiteX428-183779" fmla="*/ 1522551 w 5936218"/>
                  <a:gd name="connsiteY428-183780" fmla="*/ 515851 h 2711051"/>
                  <a:gd name="connsiteX429-183781" fmla="*/ 1543003 w 5936218"/>
                  <a:gd name="connsiteY429-183782" fmla="*/ 402228 h 2711051"/>
                  <a:gd name="connsiteX430-183783" fmla="*/ 1570272 w 5936218"/>
                  <a:gd name="connsiteY430-183784" fmla="*/ 381775 h 2711051"/>
                  <a:gd name="connsiteX431-183785" fmla="*/ 1578688 w 5936218"/>
                  <a:gd name="connsiteY431-183786" fmla="*/ 384394 h 2711051"/>
                  <a:gd name="connsiteX432-183787" fmla="*/ 1582179 w 5936218"/>
                  <a:gd name="connsiteY432-183788" fmla="*/ 381775 h 2711051"/>
                  <a:gd name="connsiteX433-183789" fmla="*/ 1684440 w 5936218"/>
                  <a:gd name="connsiteY433-183790" fmla="*/ 413590 h 2711051"/>
                  <a:gd name="connsiteX434-183791" fmla="*/ 1688985 w 5936218"/>
                  <a:gd name="connsiteY434-183792" fmla="*/ 484036 h 2711051"/>
                  <a:gd name="connsiteX435-183793" fmla="*/ 1652625 w 5936218"/>
                  <a:gd name="connsiteY435-183794" fmla="*/ 574935 h 2711051"/>
                  <a:gd name="connsiteX436-183795" fmla="*/ 1679895 w 5936218"/>
                  <a:gd name="connsiteY436-183796" fmla="*/ 613567 h 2711051"/>
                  <a:gd name="connsiteX437-183797" fmla="*/ 1688985 w 5936218"/>
                  <a:gd name="connsiteY437-183798" fmla="*/ 688558 h 2711051"/>
                  <a:gd name="connsiteX438-183799" fmla="*/ 1679895 w 5936218"/>
                  <a:gd name="connsiteY438-183800" fmla="*/ 833996 h 2711051"/>
                  <a:gd name="connsiteX439-183801" fmla="*/ 1636718 w 5936218"/>
                  <a:gd name="connsiteY439-183802" fmla="*/ 1097602 h 2711051"/>
                  <a:gd name="connsiteX440-183803" fmla="*/ 1662494 w 5936218"/>
                  <a:gd name="connsiteY440-183804" fmla="*/ 1104046 h 2711051"/>
                  <a:gd name="connsiteX0-183805" fmla="*/ 1662494 w 5936218"/>
                  <a:gd name="connsiteY0-183806" fmla="*/ 1104046 h 2711051"/>
                  <a:gd name="connsiteX1-183807" fmla="*/ 3211535 w 5936218"/>
                  <a:gd name="connsiteY1-183808" fmla="*/ 1 h 2711051"/>
                  <a:gd name="connsiteX2-183809" fmla="*/ 3200173 w 5936218"/>
                  <a:gd name="connsiteY2-183810" fmla="*/ 74993 h 2711051"/>
                  <a:gd name="connsiteX3-183811" fmla="*/ 3161541 w 5936218"/>
                  <a:gd name="connsiteY3-183812" fmla="*/ 118170 h 2711051"/>
                  <a:gd name="connsiteX4-183813" fmla="*/ 3066097 w 5936218"/>
                  <a:gd name="connsiteY4-183814" fmla="*/ 193161 h 2711051"/>
                  <a:gd name="connsiteX5-183815" fmla="*/ 3034283 w 5936218"/>
                  <a:gd name="connsiteY5-183816" fmla="*/ 236338 h 2711051"/>
                  <a:gd name="connsiteX6-183817" fmla="*/ 3082005 w 5936218"/>
                  <a:gd name="connsiteY6-183818" fmla="*/ 252245 h 2711051"/>
                  <a:gd name="connsiteX7-183819" fmla="*/ 3129459 w 5936218"/>
                  <a:gd name="connsiteY7-183820" fmla="*/ 279926 h 2711051"/>
                  <a:gd name="connsiteX8-183821" fmla="*/ 3156451 w 5936218"/>
                  <a:gd name="connsiteY8-183822" fmla="*/ 256790 h 2711051"/>
                  <a:gd name="connsiteX9-183823" fmla="*/ 3158460 w 5936218"/>
                  <a:gd name="connsiteY9-183824" fmla="*/ 265274 h 2711051"/>
                  <a:gd name="connsiteX10-183825" fmla="*/ 3168359 w 5936218"/>
                  <a:gd name="connsiteY10-183826" fmla="*/ 256790 h 2711051"/>
                  <a:gd name="connsiteX11-183827" fmla="*/ 3184984 w 5936218"/>
                  <a:gd name="connsiteY11-183828" fmla="*/ 326983 h 2711051"/>
                  <a:gd name="connsiteX12-183829" fmla="*/ 3192811 w 5936218"/>
                  <a:gd name="connsiteY12-183830" fmla="*/ 311329 h 2711051"/>
                  <a:gd name="connsiteX13-183831" fmla="*/ 3251895 w 5936218"/>
                  <a:gd name="connsiteY13-183832" fmla="*/ 290877 h 2711051"/>
                  <a:gd name="connsiteX14-183833" fmla="*/ 3259833 w 5936218"/>
                  <a:gd name="connsiteY14-183834" fmla="*/ 292251 h 2711051"/>
                  <a:gd name="connsiteX15-183835" fmla="*/ 3263802 w 5936218"/>
                  <a:gd name="connsiteY15-183836" fmla="*/ 290877 h 2711051"/>
                  <a:gd name="connsiteX16-183837" fmla="*/ 3381970 w 5936218"/>
                  <a:gd name="connsiteY16-183838" fmla="*/ 311329 h 2711051"/>
                  <a:gd name="connsiteX17-183839" fmla="*/ 3388787 w 5936218"/>
                  <a:gd name="connsiteY17-183840" fmla="*/ 370413 h 2711051"/>
                  <a:gd name="connsiteX18-183841" fmla="*/ 3531529 w 5936218"/>
                  <a:gd name="connsiteY18-183842" fmla="*/ 391404 h 2711051"/>
                  <a:gd name="connsiteX19-183843" fmla="*/ 3538225 w 5936218"/>
                  <a:gd name="connsiteY19-183844" fmla="*/ 295422 h 2711051"/>
                  <a:gd name="connsiteX20-183845" fmla="*/ 3549910 w 5936218"/>
                  <a:gd name="connsiteY20-183846" fmla="*/ 298609 h 2711051"/>
                  <a:gd name="connsiteX21-183847" fmla="*/ 3550132 w 5936218"/>
                  <a:gd name="connsiteY21-183848" fmla="*/ 295422 h 2711051"/>
                  <a:gd name="connsiteX22-183849" fmla="*/ 3625123 w 5936218"/>
                  <a:gd name="connsiteY22-183850" fmla="*/ 315874 h 2711051"/>
                  <a:gd name="connsiteX23-183851" fmla="*/ 3672301 w 5936218"/>
                  <a:gd name="connsiteY23-183852" fmla="*/ 315874 h 2711051"/>
                  <a:gd name="connsiteX24-183853" fmla="*/ 3684207 w 5936218"/>
                  <a:gd name="connsiteY24-183854" fmla="*/ 315874 h 2711051"/>
                  <a:gd name="connsiteX25-183855" fmla="*/ 3743291 w 5936218"/>
                  <a:gd name="connsiteY25-183856" fmla="*/ 381775 h 2711051"/>
                  <a:gd name="connsiteX26-183857" fmla="*/ 3759199 w 5936218"/>
                  <a:gd name="connsiteY26-183858" fmla="*/ 461312 h 2711051"/>
                  <a:gd name="connsiteX27-183859" fmla="*/ 3738747 w 5936218"/>
                  <a:gd name="connsiteY27-183860" fmla="*/ 511306 h 2711051"/>
                  <a:gd name="connsiteX28-183861" fmla="*/ 3786469 w 5936218"/>
                  <a:gd name="connsiteY28-183862" fmla="*/ 602204 h 2711051"/>
                  <a:gd name="connsiteX29-183863" fmla="*/ 3835603 w 5936218"/>
                  <a:gd name="connsiteY29-183864" fmla="*/ 638110 h 2711051"/>
                  <a:gd name="connsiteX30-183865" fmla="*/ 3865460 w 5936218"/>
                  <a:gd name="connsiteY30-183866" fmla="*/ 527213 h 2711051"/>
                  <a:gd name="connsiteX31-183867" fmla="*/ 3875077 w 5936218"/>
                  <a:gd name="connsiteY31-183868" fmla="*/ 535720 h 2711051"/>
                  <a:gd name="connsiteX32-183869" fmla="*/ 3877367 w 5936218"/>
                  <a:gd name="connsiteY32-183870" fmla="*/ 527213 h 2711051"/>
                  <a:gd name="connsiteX33-183871" fmla="*/ 3932151 w 5936218"/>
                  <a:gd name="connsiteY33-183872" fmla="*/ 575676 h 2711051"/>
                  <a:gd name="connsiteX34-183873" fmla="*/ 3988173 w 5936218"/>
                  <a:gd name="connsiteY34-183874" fmla="*/ 547665 h 2711051"/>
                  <a:gd name="connsiteX35-183875" fmla="*/ 3993852 w 5936218"/>
                  <a:gd name="connsiteY35-183876" fmla="*/ 550780 h 2711051"/>
                  <a:gd name="connsiteX36-183877" fmla="*/ 4000080 w 5936218"/>
                  <a:gd name="connsiteY36-183878" fmla="*/ 547665 h 2711051"/>
                  <a:gd name="connsiteX37-183879" fmla="*/ 4062426 w 5936218"/>
                  <a:gd name="connsiteY37-183880" fmla="*/ 581855 h 2711051"/>
                  <a:gd name="connsiteX38-183881" fmla="*/ 4085889 w 5936218"/>
                  <a:gd name="connsiteY38-183882" fmla="*/ 554483 h 2711051"/>
                  <a:gd name="connsiteX39-183883" fmla="*/ 4095563 w 5936218"/>
                  <a:gd name="connsiteY39-183884" fmla="*/ 557087 h 2711051"/>
                  <a:gd name="connsiteX40-183885" fmla="*/ 4097796 w 5936218"/>
                  <a:gd name="connsiteY40-183886" fmla="*/ 554483 h 2711051"/>
                  <a:gd name="connsiteX41-183887" fmla="*/ 4144150 w 5936218"/>
                  <a:gd name="connsiteY41-183888" fmla="*/ 566963 h 2711051"/>
                  <a:gd name="connsiteX42-183889" fmla="*/ 4117703 w 5936218"/>
                  <a:gd name="connsiteY42-183890" fmla="*/ 456767 h 2711051"/>
                  <a:gd name="connsiteX43-183891" fmla="*/ 4165425 w 5936218"/>
                  <a:gd name="connsiteY43-183892" fmla="*/ 402228 h 2711051"/>
                  <a:gd name="connsiteX44-183893" fmla="*/ 4175231 w 5936218"/>
                  <a:gd name="connsiteY44-183894" fmla="*/ 404629 h 2711051"/>
                  <a:gd name="connsiteX45-183895" fmla="*/ 4177332 w 5936218"/>
                  <a:gd name="connsiteY45-183896" fmla="*/ 402228 h 2711051"/>
                  <a:gd name="connsiteX46-183897" fmla="*/ 4511384 w 5936218"/>
                  <a:gd name="connsiteY46-183898" fmla="*/ 484036 h 2711051"/>
                  <a:gd name="connsiteX47-183899" fmla="*/ 4543199 w 5936218"/>
                  <a:gd name="connsiteY47-183900" fmla="*/ 554483 h 2711051"/>
                  <a:gd name="connsiteX48-183901" fmla="*/ 4639242 w 5936218"/>
                  <a:gd name="connsiteY48-183902" fmla="*/ 637125 h 2711051"/>
                  <a:gd name="connsiteX49-183903" fmla="*/ 4774445 w 5936218"/>
                  <a:gd name="connsiteY49-183904" fmla="*/ 618112 h 2711051"/>
                  <a:gd name="connsiteX50-183905" fmla="*/ 4778496 w 5936218"/>
                  <a:gd name="connsiteY50-183906" fmla="*/ 619216 h 2711051"/>
                  <a:gd name="connsiteX51-183907" fmla="*/ 4786352 w 5936218"/>
                  <a:gd name="connsiteY51-183908" fmla="*/ 618112 h 2711051"/>
                  <a:gd name="connsiteX52-183909" fmla="*/ 4861343 w 5936218"/>
                  <a:gd name="connsiteY52-183910" fmla="*/ 638564 h 2711051"/>
                  <a:gd name="connsiteX53-183911" fmla="*/ 4893158 w 5936218"/>
                  <a:gd name="connsiteY53-183912" fmla="*/ 681741 h 2711051"/>
                  <a:gd name="connsiteX54-183913" fmla="*/ 4888613 w 5936218"/>
                  <a:gd name="connsiteY54-183914" fmla="*/ 763549 h 2711051"/>
                  <a:gd name="connsiteX55-183915" fmla="*/ 4927677 w 5936218"/>
                  <a:gd name="connsiteY55-183916" fmla="*/ 788221 h 2711051"/>
                  <a:gd name="connsiteX56-183917" fmla="*/ 4967605 w 5936218"/>
                  <a:gd name="connsiteY56-183918" fmla="*/ 774912 h 2711051"/>
                  <a:gd name="connsiteX57-183919" fmla="*/ 5038051 w 5936218"/>
                  <a:gd name="connsiteY57-183920" fmla="*/ 768094 h 2711051"/>
                  <a:gd name="connsiteX58-183921" fmla="*/ 5040730 w 5936218"/>
                  <a:gd name="connsiteY58-183922" fmla="*/ 768987 h 2711051"/>
                  <a:gd name="connsiteX59-183923" fmla="*/ 5049958 w 5936218"/>
                  <a:gd name="connsiteY59-183924" fmla="*/ 768094 h 2711051"/>
                  <a:gd name="connsiteX60-183925" fmla="*/ 5114249 w 5936218"/>
                  <a:gd name="connsiteY60-183926" fmla="*/ 789525 h 2711051"/>
                  <a:gd name="connsiteX61-183927" fmla="*/ 5176671 w 5936218"/>
                  <a:gd name="connsiteY61-183928" fmla="*/ 779457 h 2711051"/>
                  <a:gd name="connsiteX62-183929" fmla="*/ 5177801 w 5936218"/>
                  <a:gd name="connsiteY62-183930" fmla="*/ 781195 h 2711051"/>
                  <a:gd name="connsiteX63-183931" fmla="*/ 5188578 w 5936218"/>
                  <a:gd name="connsiteY63-183932" fmla="*/ 779457 h 2711051"/>
                  <a:gd name="connsiteX64-183933" fmla="*/ 5243719 w 5936218"/>
                  <a:gd name="connsiteY64-183934" fmla="*/ 864288 h 2711051"/>
                  <a:gd name="connsiteX65-183935" fmla="*/ 5283477 w 5936218"/>
                  <a:gd name="connsiteY65-183936" fmla="*/ 833996 h 2711051"/>
                  <a:gd name="connsiteX66-183937" fmla="*/ 5258480 w 5936218"/>
                  <a:gd name="connsiteY66-183938" fmla="*/ 768094 h 2711051"/>
                  <a:gd name="connsiteX67-183939" fmla="*/ 5267570 w 5936218"/>
                  <a:gd name="connsiteY67-183940" fmla="*/ 720373 h 2711051"/>
                  <a:gd name="connsiteX68-183941" fmla="*/ 5278896 w 5936218"/>
                  <a:gd name="connsiteY68-183942" fmla="*/ 723422 h 2711051"/>
                  <a:gd name="connsiteX69-183943" fmla="*/ 5279477 w 5936218"/>
                  <a:gd name="connsiteY69-183944" fmla="*/ 720373 h 2711051"/>
                  <a:gd name="connsiteX70-183945" fmla="*/ 5395510 w 5936218"/>
                  <a:gd name="connsiteY70-183946" fmla="*/ 751612 h 2711051"/>
                  <a:gd name="connsiteX71-183947" fmla="*/ 5463001 w 5936218"/>
                  <a:gd name="connsiteY71-183948" fmla="*/ 747642 h 2711051"/>
                  <a:gd name="connsiteX72-183949" fmla="*/ 5464386 w 5936218"/>
                  <a:gd name="connsiteY72-183950" fmla="*/ 748261 h 2711051"/>
                  <a:gd name="connsiteX73-183951" fmla="*/ 5474909 w 5936218"/>
                  <a:gd name="connsiteY73-183952" fmla="*/ 747642 h 2711051"/>
                  <a:gd name="connsiteX74-183953" fmla="*/ 5581715 w 5936218"/>
                  <a:gd name="connsiteY74-183954" fmla="*/ 795364 h 2711051"/>
                  <a:gd name="connsiteX75-183955" fmla="*/ 5633981 w 5936218"/>
                  <a:gd name="connsiteY75-183956" fmla="*/ 838541 h 2711051"/>
                  <a:gd name="connsiteX76-183957" fmla="*/ 5720335 w 5936218"/>
                  <a:gd name="connsiteY76-183958" fmla="*/ 918077 h 2711051"/>
                  <a:gd name="connsiteX77-183959" fmla="*/ 5822595 w 5936218"/>
                  <a:gd name="connsiteY77-183960" fmla="*/ 1015793 h 2711051"/>
                  <a:gd name="connsiteX78-183961" fmla="*/ 5818051 w 5936218"/>
                  <a:gd name="connsiteY78-183962" fmla="*/ 1070332 h 2711051"/>
                  <a:gd name="connsiteX79-183963" fmla="*/ 5825679 w 5936218"/>
                  <a:gd name="connsiteY79-183964" fmla="*/ 1077960 h 2711051"/>
                  <a:gd name="connsiteX80-183965" fmla="*/ 5822051 w 5936218"/>
                  <a:gd name="connsiteY80-183966" fmla="*/ 1027155 h 2711051"/>
                  <a:gd name="connsiteX81-183967" fmla="*/ 5834092 w 5936218"/>
                  <a:gd name="connsiteY81-183968" fmla="*/ 1029028 h 2711051"/>
                  <a:gd name="connsiteX82-183969" fmla="*/ 5833958 w 5936218"/>
                  <a:gd name="connsiteY82-183970" fmla="*/ 1027155 h 2711051"/>
                  <a:gd name="connsiteX83-183971" fmla="*/ 5936219 w 5936218"/>
                  <a:gd name="connsiteY83-183972" fmla="*/ 1043062 h 2711051"/>
                  <a:gd name="connsiteX84-183973" fmla="*/ 5908949 w 5936218"/>
                  <a:gd name="connsiteY84-183974" fmla="*/ 1258947 h 2711051"/>
                  <a:gd name="connsiteX85-183975" fmla="*/ 5893042 w 5936218"/>
                  <a:gd name="connsiteY85-183976" fmla="*/ 1274854 h 2711051"/>
                  <a:gd name="connsiteX86-183977" fmla="*/ 5861227 w 5936218"/>
                  <a:gd name="connsiteY86-183978" fmla="*/ 1274854 h 2711051"/>
                  <a:gd name="connsiteX87-183979" fmla="*/ 5817506 w 5936218"/>
                  <a:gd name="connsiteY87-183980" fmla="*/ 1240767 h 2711051"/>
                  <a:gd name="connsiteX88-183981" fmla="*/ 5767511 w 5936218"/>
                  <a:gd name="connsiteY88-183982" fmla="*/ 1215770 h 2711051"/>
                  <a:gd name="connsiteX89-183983" fmla="*/ 5729132 w 5936218"/>
                  <a:gd name="connsiteY89-183984" fmla="*/ 1167751 h 2711051"/>
                  <a:gd name="connsiteX90-183985" fmla="*/ 5695337 w 5936218"/>
                  <a:gd name="connsiteY90-183986" fmla="*/ 1177138 h 2711051"/>
                  <a:gd name="connsiteX91-183987" fmla="*/ 5693366 w 5936218"/>
                  <a:gd name="connsiteY91-183988" fmla="*/ 1174378 h 2711051"/>
                  <a:gd name="connsiteX92-183989" fmla="*/ 5640799 w 5936218"/>
                  <a:gd name="connsiteY92-183990" fmla="*/ 1133961 h 2711051"/>
                  <a:gd name="connsiteX93-183991" fmla="*/ 5656705 w 5936218"/>
                  <a:gd name="connsiteY93-183992" fmla="*/ 1177138 h 2711051"/>
                  <a:gd name="connsiteX94-183993" fmla="*/ 5586259 w 5936218"/>
                  <a:gd name="connsiteY94-183994" fmla="*/ 1252129 h 2711051"/>
                  <a:gd name="connsiteX95-183995" fmla="*/ 5575676 w 5936218"/>
                  <a:gd name="connsiteY95-183996" fmla="*/ 1251121 h 2711051"/>
                  <a:gd name="connsiteX96-183997" fmla="*/ 5539436 w 5936218"/>
                  <a:gd name="connsiteY96-183998" fmla="*/ 1248804 h 2711051"/>
                  <a:gd name="connsiteX97-183999" fmla="*/ 5593077 w 5936218"/>
                  <a:gd name="connsiteY97-184000" fmla="*/ 1354390 h 2711051"/>
                  <a:gd name="connsiteX98-184001" fmla="*/ 5613529 w 5936218"/>
                  <a:gd name="connsiteY98-184002" fmla="*/ 1413474 h 2711051"/>
                  <a:gd name="connsiteX99-184003" fmla="*/ 5608984 w 5936218"/>
                  <a:gd name="connsiteY99-184004" fmla="*/ 1436199 h 2711051"/>
                  <a:gd name="connsiteX100-184005" fmla="*/ 5597799 w 5936218"/>
                  <a:gd name="connsiteY100-184006" fmla="*/ 1432590 h 2711051"/>
                  <a:gd name="connsiteX101-184007" fmla="*/ 5534271 w 5936218"/>
                  <a:gd name="connsiteY101-184008" fmla="*/ 1415939 h 2711051"/>
                  <a:gd name="connsiteX102-184009" fmla="*/ 5436277 w 5936218"/>
                  <a:gd name="connsiteY102-184010" fmla="*/ 1472558 h 2711051"/>
                  <a:gd name="connsiteX103-184011" fmla="*/ 5397645 w 5936218"/>
                  <a:gd name="connsiteY103-184012" fmla="*/ 1483921 h 2711051"/>
                  <a:gd name="connsiteX104-184013" fmla="*/ 5345378 w 5936218"/>
                  <a:gd name="connsiteY104-184014" fmla="*/ 1538460 h 2711051"/>
                  <a:gd name="connsiteX105-184015" fmla="*/ 5290839 w 5936218"/>
                  <a:gd name="connsiteY105-184016" fmla="*/ 1586181 h 2711051"/>
                  <a:gd name="connsiteX106-184017" fmla="*/ 5274932 w 5936218"/>
                  <a:gd name="connsiteY106-184018" fmla="*/ 1617996 h 2711051"/>
                  <a:gd name="connsiteX107-184019" fmla="*/ 5267238 w 5936218"/>
                  <a:gd name="connsiteY107-184020" fmla="*/ 1609569 h 2711051"/>
                  <a:gd name="connsiteX108-184021" fmla="*/ 5263025 w 5936218"/>
                  <a:gd name="connsiteY108-184022" fmla="*/ 1617996 h 2711051"/>
                  <a:gd name="connsiteX109-184023" fmla="*/ 5219538 w 5936218"/>
                  <a:gd name="connsiteY109-184024" fmla="*/ 1570368 h 2711051"/>
                  <a:gd name="connsiteX110-184025" fmla="*/ 5129494 w 5936218"/>
                  <a:gd name="connsiteY110-184026" fmla="*/ 1624813 h 2711051"/>
                  <a:gd name="connsiteX111-184027" fmla="*/ 5126389 w 5936218"/>
                  <a:gd name="connsiteY111-184028" fmla="*/ 1619491 h 2711051"/>
                  <a:gd name="connsiteX112-184029" fmla="*/ 5117587 w 5936218"/>
                  <a:gd name="connsiteY112-184030" fmla="*/ 1624813 h 2711051"/>
                  <a:gd name="connsiteX113-184031" fmla="*/ 5105544 w 5936218"/>
                  <a:gd name="connsiteY113-184032" fmla="*/ 1604167 h 2711051"/>
                  <a:gd name="connsiteX114-184033" fmla="*/ 5074955 w 5936218"/>
                  <a:gd name="connsiteY114-184034" fmla="*/ 1629358 h 2711051"/>
                  <a:gd name="connsiteX115-184035" fmla="*/ 5065718 w 5936218"/>
                  <a:gd name="connsiteY115-184036" fmla="*/ 1627159 h 2711051"/>
                  <a:gd name="connsiteX116-184037" fmla="*/ 5063048 w 5936218"/>
                  <a:gd name="connsiteY116-184038" fmla="*/ 1629358 h 2711051"/>
                  <a:gd name="connsiteX117-184039" fmla="*/ 5026594 w 5936218"/>
                  <a:gd name="connsiteY117-184040" fmla="*/ 1620679 h 2711051"/>
                  <a:gd name="connsiteX118-184041" fmla="*/ 5015871 w 5936218"/>
                  <a:gd name="connsiteY118-184042" fmla="*/ 1665718 h 2711051"/>
                  <a:gd name="connsiteX119-184043" fmla="*/ 4974967 w 5936218"/>
                  <a:gd name="connsiteY119-184044" fmla="*/ 1731619 h 2711051"/>
                  <a:gd name="connsiteX120-184045" fmla="*/ 4974967 w 5936218"/>
                  <a:gd name="connsiteY120-184046" fmla="*/ 1763434 h 2711051"/>
                  <a:gd name="connsiteX121-184047" fmla="*/ 5011326 w 5936218"/>
                  <a:gd name="connsiteY121-184048" fmla="*/ 1877057 h 2711051"/>
                  <a:gd name="connsiteX122-184049" fmla="*/ 4999419 w 5936218"/>
                  <a:gd name="connsiteY122-184050" fmla="*/ 1877057 h 2711051"/>
                  <a:gd name="connsiteX123-184051" fmla="*/ 4974967 w 5936218"/>
                  <a:gd name="connsiteY123-184052" fmla="*/ 1877057 h 2711051"/>
                  <a:gd name="connsiteX124-184053" fmla="*/ 4963605 w 5936218"/>
                  <a:gd name="connsiteY124-184054" fmla="*/ 1929323 h 2711051"/>
                  <a:gd name="connsiteX125-184055" fmla="*/ 4974967 w 5936218"/>
                  <a:gd name="connsiteY125-184056" fmla="*/ 1956593 h 2711051"/>
                  <a:gd name="connsiteX126-184057" fmla="*/ 4909065 w 5936218"/>
                  <a:gd name="connsiteY126-184058" fmla="*/ 1990680 h 2711051"/>
                  <a:gd name="connsiteX127-184059" fmla="*/ 4897703 w 5936218"/>
                  <a:gd name="connsiteY127-184060" fmla="*/ 2058854 h 2711051"/>
                  <a:gd name="connsiteX128-184061" fmla="*/ 4845437 w 5936218"/>
                  <a:gd name="connsiteY128-184062" fmla="*/ 2074761 h 2711051"/>
                  <a:gd name="connsiteX129-184063" fmla="*/ 4834074 w 5936218"/>
                  <a:gd name="connsiteY129-184064" fmla="*/ 2133845 h 2711051"/>
                  <a:gd name="connsiteX130-184065" fmla="*/ 4779535 w 5936218"/>
                  <a:gd name="connsiteY130-184066" fmla="*/ 2192929 h 2711051"/>
                  <a:gd name="connsiteX131-184067" fmla="*/ 4777225 w 5936218"/>
                  <a:gd name="connsiteY131-184068" fmla="*/ 2182533 h 2711051"/>
                  <a:gd name="connsiteX132-184069" fmla="*/ 4767628 w 5936218"/>
                  <a:gd name="connsiteY132-184070" fmla="*/ 2192929 h 2711051"/>
                  <a:gd name="connsiteX133-184071" fmla="*/ 4758538 w 5936218"/>
                  <a:gd name="connsiteY133-184072" fmla="*/ 2152025 h 2711051"/>
                  <a:gd name="connsiteX134-184073" fmla="*/ 4742631 w 5936218"/>
                  <a:gd name="connsiteY134-184074" fmla="*/ 2065671 h 2711051"/>
                  <a:gd name="connsiteX135-184075" fmla="*/ 4715361 w 5936218"/>
                  <a:gd name="connsiteY135-184076" fmla="*/ 1924779 h 2711051"/>
                  <a:gd name="connsiteX136-184077" fmla="*/ 4735813 w 5936218"/>
                  <a:gd name="connsiteY136-184078" fmla="*/ 1833880 h 2711051"/>
                  <a:gd name="connsiteX137-184079" fmla="*/ 4767628 w 5936218"/>
                  <a:gd name="connsiteY137-184080" fmla="*/ 1790703 h 2711051"/>
                  <a:gd name="connsiteX138-184081" fmla="*/ 4767628 w 5936218"/>
                  <a:gd name="connsiteY138-184082" fmla="*/ 1763434 h 2711051"/>
                  <a:gd name="connsiteX139-184083" fmla="*/ 4826712 w 5936218"/>
                  <a:gd name="connsiteY139-184084" fmla="*/ 1747526 h 2711051"/>
                  <a:gd name="connsiteX140-184085" fmla="*/ 4892613 w 5936218"/>
                  <a:gd name="connsiteY140-184086" fmla="*/ 1656628 h 2711051"/>
                  <a:gd name="connsiteX141-184087" fmla="*/ 4956243 w 5936218"/>
                  <a:gd name="connsiteY141-184088" fmla="*/ 1581637 h 2711051"/>
                  <a:gd name="connsiteX142-184089" fmla="*/ 5022143 w 5936218"/>
                  <a:gd name="connsiteY142-184090" fmla="*/ 1522552 h 2711051"/>
                  <a:gd name="connsiteX143-184091" fmla="*/ 5046694 w 5936218"/>
                  <a:gd name="connsiteY143-184092" fmla="*/ 1415425 h 2711051"/>
                  <a:gd name="connsiteX144-184093" fmla="*/ 5015871 w 5936218"/>
                  <a:gd name="connsiteY144-184094" fmla="*/ 1420292 h 2711051"/>
                  <a:gd name="connsiteX145-184095" fmla="*/ 4995419 w 5936218"/>
                  <a:gd name="connsiteY145-184096" fmla="*/ 1483921 h 2711051"/>
                  <a:gd name="connsiteX146-184097" fmla="*/ 4904521 w 5936218"/>
                  <a:gd name="connsiteY146-184098" fmla="*/ 1570274 h 2711051"/>
                  <a:gd name="connsiteX147-184099" fmla="*/ 4901708 w 5936218"/>
                  <a:gd name="connsiteY147-184100" fmla="*/ 1561634 h 2711051"/>
                  <a:gd name="connsiteX148-184101" fmla="*/ 4892613 w 5936218"/>
                  <a:gd name="connsiteY148-184102" fmla="*/ 1570274 h 2711051"/>
                  <a:gd name="connsiteX149-184103" fmla="*/ 4861835 w 5936218"/>
                  <a:gd name="connsiteY149-184104" fmla="*/ 1475740 h 2711051"/>
                  <a:gd name="connsiteX150-184105" fmla="*/ 4779535 w 5936218"/>
                  <a:gd name="connsiteY150-184106" fmla="*/ 1499828 h 2711051"/>
                  <a:gd name="connsiteX151-184107" fmla="*/ 4684091 w 5936218"/>
                  <a:gd name="connsiteY151-184108" fmla="*/ 1624813 h 2711051"/>
                  <a:gd name="connsiteX152-184109" fmla="*/ 4715906 w 5936218"/>
                  <a:gd name="connsiteY152-184110" fmla="*/ 1672535 h 2711051"/>
                  <a:gd name="connsiteX153-184111" fmla="*/ 4636369 w 5936218"/>
                  <a:gd name="connsiteY153-184112" fmla="*/ 1688442 h 2711051"/>
                  <a:gd name="connsiteX154-184113" fmla="*/ 4577285 w 5936218"/>
                  <a:gd name="connsiteY154-184114" fmla="*/ 1692987 h 2711051"/>
                  <a:gd name="connsiteX155-184115" fmla="*/ 4577373 w 5936218"/>
                  <a:gd name="connsiteY155-184116" fmla="*/ 1692065 h 2711051"/>
                  <a:gd name="connsiteX156-184117" fmla="*/ 4565379 w 5936218"/>
                  <a:gd name="connsiteY156-184118" fmla="*/ 1692987 h 2711051"/>
                  <a:gd name="connsiteX157-184119" fmla="*/ 4569923 w 5936218"/>
                  <a:gd name="connsiteY157-184120" fmla="*/ 1645266 h 2711051"/>
                  <a:gd name="connsiteX158-184121" fmla="*/ 4520081 w 5936218"/>
                  <a:gd name="connsiteY158-184122" fmla="*/ 1635680 h 2711051"/>
                  <a:gd name="connsiteX159-184123" fmla="*/ 4475025 w 5936218"/>
                  <a:gd name="connsiteY159-184124" fmla="*/ 1665718 h 2711051"/>
                  <a:gd name="connsiteX160-184125" fmla="*/ 4464394 w 5936218"/>
                  <a:gd name="connsiteY160-184126" fmla="*/ 1664867 h 2711051"/>
                  <a:gd name="connsiteX161-184127" fmla="*/ 4463118 w 5936218"/>
                  <a:gd name="connsiteY161-184128" fmla="*/ 1665718 h 2711051"/>
                  <a:gd name="connsiteX162-184129" fmla="*/ 4357637 w 5936218"/>
                  <a:gd name="connsiteY162-184130" fmla="*/ 1657279 h 2711051"/>
                  <a:gd name="connsiteX163-184131" fmla="*/ 4243233 w 5936218"/>
                  <a:gd name="connsiteY163-184132" fmla="*/ 1677080 h 2711051"/>
                  <a:gd name="connsiteX164-184133" fmla="*/ 4125065 w 5936218"/>
                  <a:gd name="connsiteY164-184134" fmla="*/ 1811155 h 2711051"/>
                  <a:gd name="connsiteX165-184135" fmla="*/ 4106341 w 5936218"/>
                  <a:gd name="connsiteY165-184136" fmla="*/ 1995225 h 2711051"/>
                  <a:gd name="connsiteX166-184137" fmla="*/ 3829645 w 5936218"/>
                  <a:gd name="connsiteY166-184138" fmla="*/ 2640605 h 2711051"/>
                  <a:gd name="connsiteX167-184139" fmla="*/ 3822828 w 5936218"/>
                  <a:gd name="connsiteY167-184140" fmla="*/ 2661057 h 2711051"/>
                  <a:gd name="connsiteX168-184141" fmla="*/ 3849553 w 5936218"/>
                  <a:gd name="connsiteY168-184142" fmla="*/ 2499712 h 2711051"/>
                  <a:gd name="connsiteX169-184143" fmla="*/ 3858814 w 5936218"/>
                  <a:gd name="connsiteY169-184144" fmla="*/ 2501917 h 2711051"/>
                  <a:gd name="connsiteX170-184145" fmla="*/ 3935906 w 5936218"/>
                  <a:gd name="connsiteY170-184146" fmla="*/ 2404268 h 2711051"/>
                  <a:gd name="connsiteX171-184147" fmla="*/ 3947269 w 5936218"/>
                  <a:gd name="connsiteY171-184148" fmla="*/ 2381544 h 2711051"/>
                  <a:gd name="connsiteX172-184149" fmla="*/ 3966292 w 5936218"/>
                  <a:gd name="connsiteY172-184150" fmla="*/ 2337156 h 2711051"/>
                  <a:gd name="connsiteX173-184151" fmla="*/ 3915999 w 5936218"/>
                  <a:gd name="connsiteY173-184152" fmla="*/ 2349729 h 2711051"/>
                  <a:gd name="connsiteX174-184153" fmla="*/ 3888729 w 5936218"/>
                  <a:gd name="connsiteY174-184154" fmla="*/ 2372454 h 2711051"/>
                  <a:gd name="connsiteX175-184155" fmla="*/ 3876822 w 5936218"/>
                  <a:gd name="connsiteY175-184156" fmla="*/ 2372454 h 2711051"/>
                  <a:gd name="connsiteX176-184157" fmla="*/ 3829645 w 5936218"/>
                  <a:gd name="connsiteY176-184158" fmla="*/ 2372454 h 2711051"/>
                  <a:gd name="connsiteX177-184159" fmla="*/ 3817738 w 5936218"/>
                  <a:gd name="connsiteY177-184160" fmla="*/ 2372454 h 2711051"/>
                  <a:gd name="connsiteX178-184161" fmla="*/ 3801831 w 5936218"/>
                  <a:gd name="connsiteY178-184162" fmla="*/ 2317915 h 2711051"/>
                  <a:gd name="connsiteX179-184163" fmla="*/ 3758654 w 5936218"/>
                  <a:gd name="connsiteY179-184164" fmla="*/ 2279283 h 2711051"/>
                  <a:gd name="connsiteX180-184165" fmla="*/ 3692753 w 5936218"/>
                  <a:gd name="connsiteY180-184166" fmla="*/ 2263376 h 2711051"/>
                  <a:gd name="connsiteX181-184167" fmla="*/ 3683663 w 5936218"/>
                  <a:gd name="connsiteY181-184168" fmla="*/ 2204292 h 2711051"/>
                  <a:gd name="connsiteX182-184169" fmla="*/ 3672301 w 5936218"/>
                  <a:gd name="connsiteY182-184170" fmla="*/ 2172477 h 2711051"/>
                  <a:gd name="connsiteX183-184171" fmla="*/ 3656393 w 5936218"/>
                  <a:gd name="connsiteY183-184172" fmla="*/ 2145208 h 2711051"/>
                  <a:gd name="connsiteX184-184173" fmla="*/ 3633669 w 5936218"/>
                  <a:gd name="connsiteY184-184174" fmla="*/ 2086123 h 2711051"/>
                  <a:gd name="connsiteX185-184175" fmla="*/ 3601854 w 5936218"/>
                  <a:gd name="connsiteY185-184176" fmla="*/ 2065671 h 2711051"/>
                  <a:gd name="connsiteX186-184177" fmla="*/ 3545995 w 5936218"/>
                  <a:gd name="connsiteY186-184178" fmla="*/ 2044187 h 2711051"/>
                  <a:gd name="connsiteX187-184179" fmla="*/ 3506955 w 5936218"/>
                  <a:gd name="connsiteY187-184180" fmla="*/ 2049764 h 2711051"/>
                  <a:gd name="connsiteX188-184181" fmla="*/ 3463779 w 5936218"/>
                  <a:gd name="connsiteY188-184182" fmla="*/ 2058854 h 2711051"/>
                  <a:gd name="connsiteX189-184183" fmla="*/ 3431964 w 5936218"/>
                  <a:gd name="connsiteY189-184184" fmla="*/ 2086123 h 2711051"/>
                  <a:gd name="connsiteX190-184185" fmla="*/ 3452416 w 5936218"/>
                  <a:gd name="connsiteY190-184186" fmla="*/ 2102031 h 2711051"/>
                  <a:gd name="connsiteX191-184187" fmla="*/ 3452416 w 5936218"/>
                  <a:gd name="connsiteY191-184188" fmla="*/ 2133845 h 2711051"/>
                  <a:gd name="connsiteX192-184189" fmla="*/ 1811153 w 5936218"/>
                  <a:gd name="connsiteY192-184190" fmla="*/ 1999770 h 2711051"/>
                  <a:gd name="connsiteX193-184191" fmla="*/ 1748069 w 5936218"/>
                  <a:gd name="connsiteY193-184192" fmla="*/ 2038402 h 2711051"/>
                  <a:gd name="connsiteX194-184193" fmla="*/ 1711709 w 5936218"/>
                  <a:gd name="connsiteY194-184194" fmla="*/ 2042947 h 2711051"/>
                  <a:gd name="connsiteX195-184195" fmla="*/ 1711926 w 5936218"/>
                  <a:gd name="connsiteY195-184196" fmla="*/ 2041431 h 2711051"/>
                  <a:gd name="connsiteX196-184197" fmla="*/ 1699803 w 5936218"/>
                  <a:gd name="connsiteY196-184198" fmla="*/ 2042947 h 2711051"/>
                  <a:gd name="connsiteX197-184199" fmla="*/ 1704347 w 5936218"/>
                  <a:gd name="connsiteY197-184200" fmla="*/ 2011132 h 2711051"/>
                  <a:gd name="connsiteX198-184201" fmla="*/ 1662460 w 5936218"/>
                  <a:gd name="connsiteY198-184202" fmla="*/ 1993181 h 2711051"/>
                  <a:gd name="connsiteX199-184203" fmla="*/ 1629901 w 5936218"/>
                  <a:gd name="connsiteY199-184204" fmla="*/ 2006587 h 2711051"/>
                  <a:gd name="connsiteX200-184205" fmla="*/ 1629300 w 5936218"/>
                  <a:gd name="connsiteY200-184206" fmla="*/ 2001932 h 2711051"/>
                  <a:gd name="connsiteX201-184207" fmla="*/ 1617994 w 5936218"/>
                  <a:gd name="connsiteY201-184208" fmla="*/ 2006587 h 2711051"/>
                  <a:gd name="connsiteX202-184209" fmla="*/ 1608904 w 5936218"/>
                  <a:gd name="connsiteY202-184210" fmla="*/ 1936141 h 2711051"/>
                  <a:gd name="connsiteX203-184211" fmla="*/ 1552684 w 5936218"/>
                  <a:gd name="connsiteY203-184212" fmla="*/ 1926448 h 2711051"/>
                  <a:gd name="connsiteX204-184213" fmla="*/ 1518550 w 5936218"/>
                  <a:gd name="connsiteY204-184214" fmla="*/ 1952048 h 2711051"/>
                  <a:gd name="connsiteX205-184215" fmla="*/ 1425379 w 5936218"/>
                  <a:gd name="connsiteY205-184216" fmla="*/ 1972500 h 2711051"/>
                  <a:gd name="connsiteX206-184217" fmla="*/ 1409472 w 5936218"/>
                  <a:gd name="connsiteY206-184218" fmla="*/ 1990680 h 2711051"/>
                  <a:gd name="connsiteX207-184219" fmla="*/ 1270852 w 5936218"/>
                  <a:gd name="connsiteY207-184220" fmla="*/ 2011132 h 2711051"/>
                  <a:gd name="connsiteX208-184221" fmla="*/ 1254945 w 5936218"/>
                  <a:gd name="connsiteY208-184222" fmla="*/ 2031584 h 2711051"/>
                  <a:gd name="connsiteX209-184223" fmla="*/ 1282214 w 5936218"/>
                  <a:gd name="connsiteY209-184224" fmla="*/ 2074761 h 2711051"/>
                  <a:gd name="connsiteX210-184225" fmla="*/ 1243582 w 5936218"/>
                  <a:gd name="connsiteY210-184226" fmla="*/ 2090668 h 2711051"/>
                  <a:gd name="connsiteX211-184227" fmla="*/ 1254945 w 5936218"/>
                  <a:gd name="connsiteY211-184228" fmla="*/ 2108848 h 2711051"/>
                  <a:gd name="connsiteX212-184229" fmla="*/ 1216313 w 5936218"/>
                  <a:gd name="connsiteY212-184230" fmla="*/ 2133845 h 2711051"/>
                  <a:gd name="connsiteX213-184231" fmla="*/ 1275397 w 5936218"/>
                  <a:gd name="connsiteY213-184232" fmla="*/ 2177022 h 2711051"/>
                  <a:gd name="connsiteX214-184233" fmla="*/ 1270852 w 5936218"/>
                  <a:gd name="connsiteY214-184234" fmla="*/ 2204292 h 2711051"/>
                  <a:gd name="connsiteX215-184235" fmla="*/ 1259108 w 5936218"/>
                  <a:gd name="connsiteY215-184236" fmla="*/ 2203313 h 2711051"/>
                  <a:gd name="connsiteX216-184237" fmla="*/ 1258945 w 5936218"/>
                  <a:gd name="connsiteY216-184238" fmla="*/ 2204292 h 2711051"/>
                  <a:gd name="connsiteX217-184239" fmla="*/ 1215644 w 5936218"/>
                  <a:gd name="connsiteY217-184240" fmla="*/ 2200683 h 2711051"/>
                  <a:gd name="connsiteX218-184241" fmla="*/ 1204950 w 5936218"/>
                  <a:gd name="connsiteY218-184242" fmla="*/ 2215654 h 2711051"/>
                  <a:gd name="connsiteX219-184243" fmla="*/ 1196495 w 5936218"/>
                  <a:gd name="connsiteY219-184244" fmla="*/ 2210822 h 2711051"/>
                  <a:gd name="connsiteX220-184245" fmla="*/ 1193043 w 5936218"/>
                  <a:gd name="connsiteY220-184246" fmla="*/ 2215654 h 2711051"/>
                  <a:gd name="connsiteX221-184247" fmla="*/ 1145322 w 5936218"/>
                  <a:gd name="connsiteY221-184248" fmla="*/ 2188384 h 2711051"/>
                  <a:gd name="connsiteX222-184249" fmla="*/ 1098145 w 5936218"/>
                  <a:gd name="connsiteY222-184250" fmla="*/ 2188384 h 2711051"/>
                  <a:gd name="connsiteX223-184251" fmla="*/ 1061785 w 5936218"/>
                  <a:gd name="connsiteY223-184252" fmla="*/ 2215654 h 2711051"/>
                  <a:gd name="connsiteX224-184253" fmla="*/ 1055322 w 5936218"/>
                  <a:gd name="connsiteY224-184254" fmla="*/ 2211571 h 2711051"/>
                  <a:gd name="connsiteX225-184255" fmla="*/ 1049878 w 5936218"/>
                  <a:gd name="connsiteY225-184256" fmla="*/ 2215654 h 2711051"/>
                  <a:gd name="connsiteX226-184257" fmla="*/ 1006701 w 5936218"/>
                  <a:gd name="connsiteY226-184258" fmla="*/ 2188384 h 2711051"/>
                  <a:gd name="connsiteX227-184259" fmla="*/ 924893 w 5936218"/>
                  <a:gd name="connsiteY227-184260" fmla="*/ 2152025 h 2711051"/>
                  <a:gd name="connsiteX228-184261" fmla="*/ 877716 w 5936218"/>
                  <a:gd name="connsiteY228-184262" fmla="*/ 2152025 h 2711051"/>
                  <a:gd name="connsiteX229-184263" fmla="*/ 802724 w 5936218"/>
                  <a:gd name="connsiteY229-184264" fmla="*/ 2215654 h 2711051"/>
                  <a:gd name="connsiteX230-184265" fmla="*/ 798179 w 5936218"/>
                  <a:gd name="connsiteY230-184266" fmla="*/ 2258831 h 2711051"/>
                  <a:gd name="connsiteX231-184267" fmla="*/ 787406 w 5936218"/>
                  <a:gd name="connsiteY231-184268" fmla="*/ 2248058 h 2711051"/>
                  <a:gd name="connsiteX232-184269" fmla="*/ 786272 w 5936218"/>
                  <a:gd name="connsiteY232-184270" fmla="*/ 2258831 h 2711051"/>
                  <a:gd name="connsiteX233-184271" fmla="*/ 756063 w 5936218"/>
                  <a:gd name="connsiteY233-184272" fmla="*/ 2228621 h 2711051"/>
                  <a:gd name="connsiteX234-184273" fmla="*/ 732278 w 5936218"/>
                  <a:gd name="connsiteY234-184274" fmla="*/ 2286100 h 2711051"/>
                  <a:gd name="connsiteX235-184275" fmla="*/ 743640 w 5936218"/>
                  <a:gd name="connsiteY235-184276" fmla="*/ 2295190 h 2711051"/>
                  <a:gd name="connsiteX236-184277" fmla="*/ 723188 w 5936218"/>
                  <a:gd name="connsiteY236-184278" fmla="*/ 2338367 h 2711051"/>
                  <a:gd name="connsiteX237-184279" fmla="*/ 747026 w 5936218"/>
                  <a:gd name="connsiteY237-184280" fmla="*/ 2375208 h 2711051"/>
                  <a:gd name="connsiteX238-184281" fmla="*/ 763548 w 5936218"/>
                  <a:gd name="connsiteY238-184282" fmla="*/ 2372454 h 2711051"/>
                  <a:gd name="connsiteX239-184283" fmla="*/ 764871 w 5936218"/>
                  <a:gd name="connsiteY239-184284" fmla="*/ 2374218 h 2711051"/>
                  <a:gd name="connsiteX240-184285" fmla="*/ 775455 w 5936218"/>
                  <a:gd name="connsiteY240-184286" fmla="*/ 2372454 h 2711051"/>
                  <a:gd name="connsiteX241-184287" fmla="*/ 802724 w 5936218"/>
                  <a:gd name="connsiteY241-184288" fmla="*/ 2408813 h 2711051"/>
                  <a:gd name="connsiteX242-184289" fmla="*/ 798179 w 5936218"/>
                  <a:gd name="connsiteY242-184290" fmla="*/ 2436083 h 2711051"/>
                  <a:gd name="connsiteX243-184291" fmla="*/ 818632 w 5936218"/>
                  <a:gd name="connsiteY243-184292" fmla="*/ 2447445 h 2711051"/>
                  <a:gd name="connsiteX244-184293" fmla="*/ 802724 w 5936218"/>
                  <a:gd name="connsiteY244-184294" fmla="*/ 2479260 h 2711051"/>
                  <a:gd name="connsiteX245-184295" fmla="*/ 766365 w 5936218"/>
                  <a:gd name="connsiteY245-184296" fmla="*/ 2483805 h 2711051"/>
                  <a:gd name="connsiteX246-184297" fmla="*/ 727733 w 5936218"/>
                  <a:gd name="connsiteY246-184298" fmla="*/ 2542889 h 2711051"/>
                  <a:gd name="connsiteX247-184299" fmla="*/ 759548 w 5936218"/>
                  <a:gd name="connsiteY247-184300" fmla="*/ 2586066 h 2711051"/>
                  <a:gd name="connsiteX248-184301" fmla="*/ 759548 w 5936218"/>
                  <a:gd name="connsiteY248-184302" fmla="*/ 2624697 h 2711051"/>
                  <a:gd name="connsiteX249-184303" fmla="*/ 798179 w 5936218"/>
                  <a:gd name="connsiteY249-184304" fmla="*/ 2683782 h 2711051"/>
                  <a:gd name="connsiteX250-184305" fmla="*/ 775455 w 5936218"/>
                  <a:gd name="connsiteY250-184306" fmla="*/ 2699689 h 2711051"/>
                  <a:gd name="connsiteX251-184307" fmla="*/ 770910 w 5936218"/>
                  <a:gd name="connsiteY251-184308" fmla="*/ 2711051 h 2711051"/>
                  <a:gd name="connsiteX252-184309" fmla="*/ 759003 w 5936218"/>
                  <a:gd name="connsiteY252-184310" fmla="*/ 2711051 h 2711051"/>
                  <a:gd name="connsiteX253-184311" fmla="*/ 755003 w 5936218"/>
                  <a:gd name="connsiteY253-184312" fmla="*/ 2711051 h 2711051"/>
                  <a:gd name="connsiteX254-184313" fmla="*/ 743096 w 5936218"/>
                  <a:gd name="connsiteY254-184314" fmla="*/ 2711051 h 2711051"/>
                  <a:gd name="connsiteX255-184315" fmla="*/ 715826 w 5936218"/>
                  <a:gd name="connsiteY255-184316" fmla="*/ 2676964 h 2711051"/>
                  <a:gd name="connsiteX256-184317" fmla="*/ 704464 w 5936218"/>
                  <a:gd name="connsiteY256-184318" fmla="*/ 2676964 h 2711051"/>
                  <a:gd name="connsiteX257-184319" fmla="*/ 684012 w 5936218"/>
                  <a:gd name="connsiteY257-184320" fmla="*/ 2667874 h 2711051"/>
                  <a:gd name="connsiteX258-184321" fmla="*/ 672649 w 5936218"/>
                  <a:gd name="connsiteY258-184322" fmla="*/ 2645150 h 2711051"/>
                  <a:gd name="connsiteX259-184323" fmla="*/ 645222 w 5936218"/>
                  <a:gd name="connsiteY259-184324" fmla="*/ 2637313 h 2711051"/>
                  <a:gd name="connsiteX260-184325" fmla="*/ 625472 w 5936218"/>
                  <a:gd name="connsiteY260-184326" fmla="*/ 2640605 h 2711051"/>
                  <a:gd name="connsiteX261-184327" fmla="*/ 623771 w 5936218"/>
                  <a:gd name="connsiteY261-184328" fmla="*/ 2638904 h 2711051"/>
                  <a:gd name="connsiteX262-184329" fmla="*/ 613565 w 5936218"/>
                  <a:gd name="connsiteY262-184330" fmla="*/ 2640605 h 2711051"/>
                  <a:gd name="connsiteX263-184331" fmla="*/ 609020 w 5936218"/>
                  <a:gd name="connsiteY263-184332" fmla="*/ 2636060 h 2711051"/>
                  <a:gd name="connsiteX264-184333" fmla="*/ 559026 w 5936218"/>
                  <a:gd name="connsiteY264-184334" fmla="*/ 2608790 h 2711051"/>
                  <a:gd name="connsiteX265-184335" fmla="*/ 506760 w 5936218"/>
                  <a:gd name="connsiteY265-184336" fmla="*/ 2601973 h 2711051"/>
                  <a:gd name="connsiteX266-184337" fmla="*/ 483280 w 5936218"/>
                  <a:gd name="connsiteY266-184338" fmla="*/ 2595264 h 2711051"/>
                  <a:gd name="connsiteX267-184339" fmla="*/ 480035 w 5936218"/>
                  <a:gd name="connsiteY267-184340" fmla="*/ 2597428 h 2711051"/>
                  <a:gd name="connsiteX268-184341" fmla="*/ 475042 w 5936218"/>
                  <a:gd name="connsiteY268-184342" fmla="*/ 2592910 h 2711051"/>
                  <a:gd name="connsiteX269-184343" fmla="*/ 474945 w 5936218"/>
                  <a:gd name="connsiteY269-184344" fmla="*/ 2592883 h 2711051"/>
                  <a:gd name="connsiteX270-184345" fmla="*/ 468128 w 5936218"/>
                  <a:gd name="connsiteY270-184346" fmla="*/ 2597428 h 2711051"/>
                  <a:gd name="connsiteX271-184347" fmla="*/ 420406 w 5936218"/>
                  <a:gd name="connsiteY271-184348" fmla="*/ 2554251 h 2711051"/>
                  <a:gd name="connsiteX272-184349" fmla="*/ 381774 w 5936218"/>
                  <a:gd name="connsiteY272-184350" fmla="*/ 2538344 h 2711051"/>
                  <a:gd name="connsiteX273-184351" fmla="*/ 349960 w 5936218"/>
                  <a:gd name="connsiteY273-184352" fmla="*/ 2506529 h 2711051"/>
                  <a:gd name="connsiteX274-184353" fmla="*/ 377229 w 5936218"/>
                  <a:gd name="connsiteY274-184354" fmla="*/ 2499712 h 2711051"/>
                  <a:gd name="connsiteX275-184355" fmla="*/ 404499 w 5936218"/>
                  <a:gd name="connsiteY275-184356" fmla="*/ 2451990 h 2711051"/>
                  <a:gd name="connsiteX276-184357" fmla="*/ 388591 w 5936218"/>
                  <a:gd name="connsiteY276-184358" fmla="*/ 2436083 h 2711051"/>
                  <a:gd name="connsiteX277-184359" fmla="*/ 440858 w 5936218"/>
                  <a:gd name="connsiteY277-184360" fmla="*/ 2408813 h 2711051"/>
                  <a:gd name="connsiteX278-184361" fmla="*/ 440858 w 5936218"/>
                  <a:gd name="connsiteY278-184362" fmla="*/ 2405757 h 2711051"/>
                  <a:gd name="connsiteX279-184363" fmla="*/ 416406 w 5936218"/>
                  <a:gd name="connsiteY279-184364" fmla="*/ 2408813 h 2711051"/>
                  <a:gd name="connsiteX280-184365" fmla="*/ 416406 w 5936218"/>
                  <a:gd name="connsiteY280-184366" fmla="*/ 2407325 h 2711051"/>
                  <a:gd name="connsiteX281-184367" fmla="*/ 404499 w 5936218"/>
                  <a:gd name="connsiteY281-184368" fmla="*/ 2408813 h 2711051"/>
                  <a:gd name="connsiteX282-184369" fmla="*/ 404499 w 5936218"/>
                  <a:gd name="connsiteY282-184370" fmla="*/ 2388361 h 2711051"/>
                  <a:gd name="connsiteX283-184371" fmla="*/ 424951 w 5936218"/>
                  <a:gd name="connsiteY283-184372" fmla="*/ 2372454 h 2711051"/>
                  <a:gd name="connsiteX284-184373" fmla="*/ 463583 w 5936218"/>
                  <a:gd name="connsiteY284-184374" fmla="*/ 2365637 h 2711051"/>
                  <a:gd name="connsiteX285-184375" fmla="*/ 468128 w 5936218"/>
                  <a:gd name="connsiteY285-184376" fmla="*/ 2349729 h 2711051"/>
                  <a:gd name="connsiteX286-184377" fmla="*/ 456765 w 5936218"/>
                  <a:gd name="connsiteY286-184378" fmla="*/ 2317915 h 2711051"/>
                  <a:gd name="connsiteX287-184379" fmla="*/ 474945 w 5936218"/>
                  <a:gd name="connsiteY287-184380" fmla="*/ 2290645 h 2711051"/>
                  <a:gd name="connsiteX288-184381" fmla="*/ 474945 w 5936218"/>
                  <a:gd name="connsiteY288-184382" fmla="*/ 2270193 h 2711051"/>
                  <a:gd name="connsiteX289-184383" fmla="*/ 420406 w 5936218"/>
                  <a:gd name="connsiteY289-184384" fmla="*/ 2252013 h 2711051"/>
                  <a:gd name="connsiteX290-184385" fmla="*/ 409588 w 5936218"/>
                  <a:gd name="connsiteY290-184386" fmla="*/ 2252013 h 2711051"/>
                  <a:gd name="connsiteX291-184387" fmla="*/ 397681 w 5936218"/>
                  <a:gd name="connsiteY291-184388" fmla="*/ 2252013 h 2711051"/>
                  <a:gd name="connsiteX292-184389" fmla="*/ 379485 w 5936218"/>
                  <a:gd name="connsiteY292-184390" fmla="*/ 2229774 h 2711051"/>
                  <a:gd name="connsiteX293-184391" fmla="*/ 357322 w 5936218"/>
                  <a:gd name="connsiteY293-184392" fmla="*/ 2236106 h 2711051"/>
                  <a:gd name="connsiteX294-184393" fmla="*/ 352842 w 5936218"/>
                  <a:gd name="connsiteY294-184394" fmla="*/ 2233984 h 2711051"/>
                  <a:gd name="connsiteX295-184395" fmla="*/ 345415 w 5936218"/>
                  <a:gd name="connsiteY295-184396" fmla="*/ 2236106 h 2711051"/>
                  <a:gd name="connsiteX296-184397" fmla="*/ 302238 w 5936218"/>
                  <a:gd name="connsiteY296-184398" fmla="*/ 2215654 h 2711051"/>
                  <a:gd name="connsiteX297-184399" fmla="*/ 302238 w 5936218"/>
                  <a:gd name="connsiteY297-184400" fmla="*/ 2204292 h 2711051"/>
                  <a:gd name="connsiteX298-184401" fmla="*/ 286331 w 5936218"/>
                  <a:gd name="connsiteY298-184402" fmla="*/ 2177022 h 2711051"/>
                  <a:gd name="connsiteX299-184403" fmla="*/ 270968 w 5936218"/>
                  <a:gd name="connsiteY299-184404" fmla="*/ 2177022 h 2711051"/>
                  <a:gd name="connsiteX300-184405" fmla="*/ 259061 w 5936218"/>
                  <a:gd name="connsiteY300-184406" fmla="*/ 2177022 h 2711051"/>
                  <a:gd name="connsiteX301-184407" fmla="*/ 254516 w 5936218"/>
                  <a:gd name="connsiteY301-184408" fmla="*/ 2161115 h 2711051"/>
                  <a:gd name="connsiteX302-184409" fmla="*/ 263606 w 5936218"/>
                  <a:gd name="connsiteY302-184410" fmla="*/ 2145208 h 2711051"/>
                  <a:gd name="connsiteX303-184411" fmla="*/ 243991 w 5936218"/>
                  <a:gd name="connsiteY303-184412" fmla="*/ 2114695 h 2711051"/>
                  <a:gd name="connsiteX304-184413" fmla="*/ 216429 w 5936218"/>
                  <a:gd name="connsiteY304-184414" fmla="*/ 2117938 h 2711051"/>
                  <a:gd name="connsiteX305-184415" fmla="*/ 212956 w 5936218"/>
                  <a:gd name="connsiteY305-184416" fmla="*/ 2116946 h 2711051"/>
                  <a:gd name="connsiteX306-184417" fmla="*/ 204522 w 5936218"/>
                  <a:gd name="connsiteY306-184418" fmla="*/ 2117938 h 2711051"/>
                  <a:gd name="connsiteX307-184419" fmla="*/ 199623 w 5936218"/>
                  <a:gd name="connsiteY307-184420" fmla="*/ 2116538 h 2711051"/>
                  <a:gd name="connsiteX308-184421" fmla="*/ 195977 w 5936218"/>
                  <a:gd name="connsiteY308-184422" fmla="*/ 2129300 h 2711051"/>
                  <a:gd name="connsiteX309-184423" fmla="*/ 184968 w 5936218"/>
                  <a:gd name="connsiteY309-184424" fmla="*/ 2126155 h 2711051"/>
                  <a:gd name="connsiteX310-184425" fmla="*/ 184070 w 5936218"/>
                  <a:gd name="connsiteY310-184426" fmla="*/ 2129300 h 2711051"/>
                  <a:gd name="connsiteX311-184427" fmla="*/ 168163 w 5936218"/>
                  <a:gd name="connsiteY311-184428" fmla="*/ 2124765 h 2711051"/>
                  <a:gd name="connsiteX312-184429" fmla="*/ 156800 w 5936218"/>
                  <a:gd name="connsiteY312-184430" fmla="*/ 2086123 h 2711051"/>
                  <a:gd name="connsiteX313-184431" fmla="*/ 152255 w 5936218"/>
                  <a:gd name="connsiteY313-184432" fmla="*/ 2070216 h 2711051"/>
                  <a:gd name="connsiteX314-184433" fmla="*/ 156800 w 5936218"/>
                  <a:gd name="connsiteY314-184434" fmla="*/ 2065671 h 2711051"/>
                  <a:gd name="connsiteX315-184435" fmla="*/ 168707 w 5936218"/>
                  <a:gd name="connsiteY315-184436" fmla="*/ 2065671 h 2711051"/>
                  <a:gd name="connsiteX316-184437" fmla="*/ 188615 w 5936218"/>
                  <a:gd name="connsiteY316-184438" fmla="*/ 2065671 h 2711051"/>
                  <a:gd name="connsiteX317-184439" fmla="*/ 199977 w 5936218"/>
                  <a:gd name="connsiteY317-184440" fmla="*/ 2054309 h 2711051"/>
                  <a:gd name="connsiteX318-184441" fmla="*/ 188615 w 5936218"/>
                  <a:gd name="connsiteY318-184442" fmla="*/ 2031584 h 2711051"/>
                  <a:gd name="connsiteX319-184443" fmla="*/ 168163 w 5936218"/>
                  <a:gd name="connsiteY319-184444" fmla="*/ 2022495 h 2711051"/>
                  <a:gd name="connsiteX320-184445" fmla="*/ 168163 w 5936218"/>
                  <a:gd name="connsiteY320-184446" fmla="*/ 2015677 h 2711051"/>
                  <a:gd name="connsiteX321-184447" fmla="*/ 152255 w 5936218"/>
                  <a:gd name="connsiteY321-184448" fmla="*/ 1999770 h 2711051"/>
                  <a:gd name="connsiteX322-184449" fmla="*/ 129531 w 5936218"/>
                  <a:gd name="connsiteY322-184450" fmla="*/ 1963410 h 2711051"/>
                  <a:gd name="connsiteX323-184451" fmla="*/ 140893 w 5936218"/>
                  <a:gd name="connsiteY323-184452" fmla="*/ 1940686 h 2711051"/>
                  <a:gd name="connsiteX324-184453" fmla="*/ 136348 w 5936218"/>
                  <a:gd name="connsiteY324-184454" fmla="*/ 1913416 h 2711051"/>
                  <a:gd name="connsiteX325-184455" fmla="*/ 103789 w 5936218"/>
                  <a:gd name="connsiteY325-184456" fmla="*/ 1900009 h 2711051"/>
                  <a:gd name="connsiteX326-184457" fmla="*/ 93716 w 5936218"/>
                  <a:gd name="connsiteY326-184458" fmla="*/ 1904326 h 2711051"/>
                  <a:gd name="connsiteX327-184459" fmla="*/ 91868 w 5936218"/>
                  <a:gd name="connsiteY327-184460" fmla="*/ 1900015 h 2711051"/>
                  <a:gd name="connsiteX328-184461" fmla="*/ 81809 w 5936218"/>
                  <a:gd name="connsiteY328-184462" fmla="*/ 1904326 h 2711051"/>
                  <a:gd name="connsiteX329-184463" fmla="*/ 74992 w 5936218"/>
                  <a:gd name="connsiteY329-184464" fmla="*/ 1888419 h 2711051"/>
                  <a:gd name="connsiteX330-184465" fmla="*/ 34087 w 5936218"/>
                  <a:gd name="connsiteY330-184466" fmla="*/ 1877057 h 2711051"/>
                  <a:gd name="connsiteX331-184467" fmla="*/ 22725 w 5936218"/>
                  <a:gd name="connsiteY331-184468" fmla="*/ 1833880 h 2711051"/>
                  <a:gd name="connsiteX332-184469" fmla="*/ 22725 w 5936218"/>
                  <a:gd name="connsiteY332-184470" fmla="*/ 1802065 h 2711051"/>
                  <a:gd name="connsiteX333-184471" fmla="*/ 0 w 5936218"/>
                  <a:gd name="connsiteY333-184472" fmla="*/ 1786158 h 2711051"/>
                  <a:gd name="connsiteX334-184473" fmla="*/ 15907 w 5936218"/>
                  <a:gd name="connsiteY334-184474" fmla="*/ 1763434 h 2711051"/>
                  <a:gd name="connsiteX335-184475" fmla="*/ 6818 w 5936218"/>
                  <a:gd name="connsiteY335-184476" fmla="*/ 1699805 h 2711051"/>
                  <a:gd name="connsiteX336-184477" fmla="*/ 34087 w 5936218"/>
                  <a:gd name="connsiteY336-184478" fmla="*/ 1656628 h 2711051"/>
                  <a:gd name="connsiteX337-184479" fmla="*/ 27270 w 5936218"/>
                  <a:gd name="connsiteY337-184480" fmla="*/ 1645266 h 2711051"/>
                  <a:gd name="connsiteX338-184481" fmla="*/ 70447 w 5936218"/>
                  <a:gd name="connsiteY338-184482" fmla="*/ 1606634 h 2711051"/>
                  <a:gd name="connsiteX339-184483" fmla="*/ 27270 w 5936218"/>
                  <a:gd name="connsiteY339-184484" fmla="*/ 1570274 h 2711051"/>
                  <a:gd name="connsiteX340-184485" fmla="*/ 109078 w 5936218"/>
                  <a:gd name="connsiteY340-184486" fmla="*/ 1472558 h 2711051"/>
                  <a:gd name="connsiteX341-184487" fmla="*/ 145438 w 5936218"/>
                  <a:gd name="connsiteY341-184488" fmla="*/ 1429381 h 2711051"/>
                  <a:gd name="connsiteX342-184489" fmla="*/ 156800 w 5936218"/>
                  <a:gd name="connsiteY342-184490" fmla="*/ 1386205 h 2711051"/>
                  <a:gd name="connsiteX343-184491" fmla="*/ 102261 w 5936218"/>
                  <a:gd name="connsiteY343-184492" fmla="*/ 1333938 h 2711051"/>
                  <a:gd name="connsiteX344-184493" fmla="*/ 118168 w 5936218"/>
                  <a:gd name="connsiteY344-184494" fmla="*/ 1279399 h 2711051"/>
                  <a:gd name="connsiteX345-184495" fmla="*/ 86354 w 5936218"/>
                  <a:gd name="connsiteY345-184496" fmla="*/ 1215770 h 2711051"/>
                  <a:gd name="connsiteX346-184497" fmla="*/ 109078 w 5936218"/>
                  <a:gd name="connsiteY346-184498" fmla="*/ 1140778 h 2711051"/>
                  <a:gd name="connsiteX347-184499" fmla="*/ 70447 w 5936218"/>
                  <a:gd name="connsiteY347-184500" fmla="*/ 1038517 h 2711051"/>
                  <a:gd name="connsiteX348-184501" fmla="*/ 102261 w 5936218"/>
                  <a:gd name="connsiteY348-184502" fmla="*/ 968071 h 2711051"/>
                  <a:gd name="connsiteX349-184503" fmla="*/ 43177 w 5936218"/>
                  <a:gd name="connsiteY349-184504" fmla="*/ 902170 h 2711051"/>
                  <a:gd name="connsiteX350-184505" fmla="*/ 49994 w 5936218"/>
                  <a:gd name="connsiteY350-184506" fmla="*/ 827178 h 2711051"/>
                  <a:gd name="connsiteX351-184507" fmla="*/ 81809 w 5936218"/>
                  <a:gd name="connsiteY351-184508" fmla="*/ 822633 h 2711051"/>
                  <a:gd name="connsiteX352-184509" fmla="*/ 145438 w 5936218"/>
                  <a:gd name="connsiteY352-184510" fmla="*/ 779457 h 2711051"/>
                  <a:gd name="connsiteX353-184511" fmla="*/ 184070 w 5936218"/>
                  <a:gd name="connsiteY353-184512" fmla="*/ 740825 h 2711051"/>
                  <a:gd name="connsiteX354-184513" fmla="*/ 189699 w 5936218"/>
                  <a:gd name="connsiteY354-184514" fmla="*/ 747103 h 2711051"/>
                  <a:gd name="connsiteX355-184515" fmla="*/ 195977 w 5936218"/>
                  <a:gd name="connsiteY355-184516" fmla="*/ 740825 h 2711051"/>
                  <a:gd name="connsiteX356-184517" fmla="*/ 255061 w 5936218"/>
                  <a:gd name="connsiteY356-184518" fmla="*/ 806726 h 2711051"/>
                  <a:gd name="connsiteX357-184519" fmla="*/ 350504 w 5936218"/>
                  <a:gd name="connsiteY357-184520" fmla="*/ 827178 h 2711051"/>
                  <a:gd name="connsiteX358-184521" fmla="*/ 491397 w 5936218"/>
                  <a:gd name="connsiteY358-184522" fmla="*/ 940802 h 2711051"/>
                  <a:gd name="connsiteX359-184523" fmla="*/ 523211 w 5936218"/>
                  <a:gd name="connsiteY359-184524" fmla="*/ 988523 h 2711051"/>
                  <a:gd name="connsiteX360-184525" fmla="*/ 523211 w 5936218"/>
                  <a:gd name="connsiteY360-184526" fmla="*/ 1047607 h 2711051"/>
                  <a:gd name="connsiteX361-184527" fmla="*/ 486852 w 5936218"/>
                  <a:gd name="connsiteY361-184528" fmla="*/ 1102146 h 2711051"/>
                  <a:gd name="connsiteX362-184529" fmla="*/ 420951 w 5936218"/>
                  <a:gd name="connsiteY362-184530" fmla="*/ 1122599 h 2711051"/>
                  <a:gd name="connsiteX363-184531" fmla="*/ 415909 w 5936218"/>
                  <a:gd name="connsiteY363-184532" fmla="*/ 1120468 h 2711051"/>
                  <a:gd name="connsiteX364-184533" fmla="*/ 409044 w 5936218"/>
                  <a:gd name="connsiteY364-184534" fmla="*/ 1122599 h 2711051"/>
                  <a:gd name="connsiteX365-184535" fmla="*/ 252950 w 5936218"/>
                  <a:gd name="connsiteY365-184536" fmla="*/ 1056643 h 2711051"/>
                  <a:gd name="connsiteX366-184537" fmla="*/ 232336 w 5936218"/>
                  <a:gd name="connsiteY366-184538" fmla="*/ 1063515 h 2711051"/>
                  <a:gd name="connsiteX367-184539" fmla="*/ 291420 w 5936218"/>
                  <a:gd name="connsiteY367-184540" fmla="*/ 1133961 h 2711051"/>
                  <a:gd name="connsiteX368-184541" fmla="*/ 291420 w 5936218"/>
                  <a:gd name="connsiteY368-184542" fmla="*/ 1172593 h 2711051"/>
                  <a:gd name="connsiteX369-184543" fmla="*/ 298238 w 5936218"/>
                  <a:gd name="connsiteY369-184544" fmla="*/ 1258947 h 2711051"/>
                  <a:gd name="connsiteX370-184545" fmla="*/ 345959 w 5936218"/>
                  <a:gd name="connsiteY370-184546" fmla="*/ 1290761 h 2711051"/>
                  <a:gd name="connsiteX371-184547" fmla="*/ 362087 w 5936218"/>
                  <a:gd name="connsiteY371-184548" fmla="*/ 1300169 h 2711051"/>
                  <a:gd name="connsiteX372-184549" fmla="*/ 365867 w 5936218"/>
                  <a:gd name="connsiteY372-184550" fmla="*/ 1268036 h 2711051"/>
                  <a:gd name="connsiteX373-184551" fmla="*/ 345415 w 5936218"/>
                  <a:gd name="connsiteY373-184552" fmla="*/ 1231677 h 2711051"/>
                  <a:gd name="connsiteX374-184553" fmla="*/ 365867 w 5936218"/>
                  <a:gd name="connsiteY374-184554" fmla="*/ 1199862 h 2711051"/>
                  <a:gd name="connsiteX375-184555" fmla="*/ 374560 w 5936218"/>
                  <a:gd name="connsiteY375-184556" fmla="*/ 1204861 h 2711051"/>
                  <a:gd name="connsiteX376-184557" fmla="*/ 377774 w 5936218"/>
                  <a:gd name="connsiteY376-184558" fmla="*/ 1199862 h 2711051"/>
                  <a:gd name="connsiteX377-184559" fmla="*/ 461933 w 5936218"/>
                  <a:gd name="connsiteY377-184560" fmla="*/ 1248254 h 2711051"/>
                  <a:gd name="connsiteX378-184561" fmla="*/ 484035 w 5936218"/>
                  <a:gd name="connsiteY378-184562" fmla="*/ 1231677 h 2711051"/>
                  <a:gd name="connsiteX379-184563" fmla="*/ 463583 w 5936218"/>
                  <a:gd name="connsiteY379-184564" fmla="*/ 1165775 h 2711051"/>
                  <a:gd name="connsiteX380-184565" fmla="*/ 549936 w 5936218"/>
                  <a:gd name="connsiteY380-184566" fmla="*/ 1079422 h 2711051"/>
                  <a:gd name="connsiteX381-184567" fmla="*/ 559742 w 5936218"/>
                  <a:gd name="connsiteY381-184568" fmla="*/ 1081523 h 2711051"/>
                  <a:gd name="connsiteX382-184569" fmla="*/ 561843 w 5936218"/>
                  <a:gd name="connsiteY382-184570" fmla="*/ 1079422 h 2711051"/>
                  <a:gd name="connsiteX383-184571" fmla="*/ 593658 w 5936218"/>
                  <a:gd name="connsiteY383-184572" fmla="*/ 1086239 h 2711051"/>
                  <a:gd name="connsiteX384-184573" fmla="*/ 620945 w 5936218"/>
                  <a:gd name="connsiteY384-184574" fmla="*/ 1110116 h 2711051"/>
                  <a:gd name="connsiteX385-184575" fmla="*/ 640835 w 5936218"/>
                  <a:gd name="connsiteY385-184576" fmla="*/ 1054425 h 2711051"/>
                  <a:gd name="connsiteX386-184577" fmla="*/ 609020 w 5936218"/>
                  <a:gd name="connsiteY386-184578" fmla="*/ 999886 h 2711051"/>
                  <a:gd name="connsiteX387-184579" fmla="*/ 624928 w 5936218"/>
                  <a:gd name="connsiteY387-184580" fmla="*/ 940802 h 2711051"/>
                  <a:gd name="connsiteX388-184581" fmla="*/ 597658 w 5936218"/>
                  <a:gd name="connsiteY388-184582" fmla="*/ 881717 h 2711051"/>
                  <a:gd name="connsiteX389-184583" fmla="*/ 611562 w 5936218"/>
                  <a:gd name="connsiteY389-184584" fmla="*/ 886043 h 2711051"/>
                  <a:gd name="connsiteX390-184585" fmla="*/ 609565 w 5936218"/>
                  <a:gd name="connsiteY390-184586" fmla="*/ 881717 h 2711051"/>
                  <a:gd name="connsiteX391-184587" fmla="*/ 711826 w 5936218"/>
                  <a:gd name="connsiteY391-184588" fmla="*/ 913532 h 2711051"/>
                  <a:gd name="connsiteX392-184589" fmla="*/ 732278 w 5936218"/>
                  <a:gd name="connsiteY392-184590" fmla="*/ 968071 h 2711051"/>
                  <a:gd name="connsiteX393-184591" fmla="*/ 684556 w 5936218"/>
                  <a:gd name="connsiteY393-184592" fmla="*/ 979433 h 2711051"/>
                  <a:gd name="connsiteX394-184593" fmla="*/ 684556 w 5936218"/>
                  <a:gd name="connsiteY394-184594" fmla="*/ 1031700 h 2711051"/>
                  <a:gd name="connsiteX395-184595" fmla="*/ 713309 w 5936218"/>
                  <a:gd name="connsiteY395-184596" fmla="*/ 1060453 h 2711051"/>
                  <a:gd name="connsiteX396-184597" fmla="*/ 763548 w 5936218"/>
                  <a:gd name="connsiteY396-184598" fmla="*/ 1043062 h 2711051"/>
                  <a:gd name="connsiteX397-184599" fmla="*/ 770365 w 5936218"/>
                  <a:gd name="connsiteY397-184600" fmla="*/ 983978 h 2711051"/>
                  <a:gd name="connsiteX398-184601" fmla="*/ 845357 w 5936218"/>
                  <a:gd name="connsiteY398-184602" fmla="*/ 936257 h 2711051"/>
                  <a:gd name="connsiteX399-184603" fmla="*/ 972614 w 5936218"/>
                  <a:gd name="connsiteY399-184604" fmla="*/ 849903 h 2711051"/>
                  <a:gd name="connsiteX400-184605" fmla="*/ 982566 w 5936218"/>
                  <a:gd name="connsiteY400-184606" fmla="*/ 851230 h 2711051"/>
                  <a:gd name="connsiteX401-184607" fmla="*/ 984521 w 5936218"/>
                  <a:gd name="connsiteY401-184608" fmla="*/ 849903 h 2711051"/>
                  <a:gd name="connsiteX402-184609" fmla="*/ 1018608 w 5936218"/>
                  <a:gd name="connsiteY402-184610" fmla="*/ 854448 h 2711051"/>
                  <a:gd name="connsiteX403-184611" fmla="*/ 979977 w 5936218"/>
                  <a:gd name="connsiteY403-184612" fmla="*/ 918077 h 2711051"/>
                  <a:gd name="connsiteX404-184613" fmla="*/ 1012666 w 5936218"/>
                  <a:gd name="connsiteY404-184614" fmla="*/ 923238 h 2711051"/>
                  <a:gd name="connsiteX405-184615" fmla="*/ 1038516 w 5936218"/>
                  <a:gd name="connsiteY405-184616" fmla="*/ 893080 h 2711051"/>
                  <a:gd name="connsiteX406-184617" fmla="*/ 1050423 w 5936218"/>
                  <a:gd name="connsiteY406-184618" fmla="*/ 893080 h 2711051"/>
                  <a:gd name="connsiteX407-184619" fmla="*/ 1108962 w 5936218"/>
                  <a:gd name="connsiteY407-184620" fmla="*/ 893080 h 2711051"/>
                  <a:gd name="connsiteX408-184621" fmla="*/ 1161229 w 5936218"/>
                  <a:gd name="connsiteY408-184622" fmla="*/ 849903 h 2711051"/>
                  <a:gd name="connsiteX409-184623" fmla="*/ 1165711 w 5936218"/>
                  <a:gd name="connsiteY409-184624" fmla="*/ 856037 h 2711051"/>
                  <a:gd name="connsiteX410-184625" fmla="*/ 1173136 w 5936218"/>
                  <a:gd name="connsiteY410-184626" fmla="*/ 849903 h 2711051"/>
                  <a:gd name="connsiteX411-184627" fmla="*/ 1210035 w 5936218"/>
                  <a:gd name="connsiteY411-184628" fmla="*/ 900396 h 2711051"/>
                  <a:gd name="connsiteX412-184629" fmla="*/ 1247583 w 5936218"/>
                  <a:gd name="connsiteY412-184630" fmla="*/ 843086 h 2711051"/>
                  <a:gd name="connsiteX413-184631" fmla="*/ 1211223 w 5936218"/>
                  <a:gd name="connsiteY413-184632" fmla="*/ 784002 h 2711051"/>
                  <a:gd name="connsiteX414-184633" fmla="*/ 1227130 w 5936218"/>
                  <a:gd name="connsiteY414-184634" fmla="*/ 747642 h 2711051"/>
                  <a:gd name="connsiteX415-184635" fmla="*/ 1237665 w 5936218"/>
                  <a:gd name="connsiteY415-184636" fmla="*/ 750780 h 2711051"/>
                  <a:gd name="connsiteX416-184637" fmla="*/ 1239037 w 5936218"/>
                  <a:gd name="connsiteY416-184638" fmla="*/ 747642 h 2711051"/>
                  <a:gd name="connsiteX417-184639" fmla="*/ 1345843 w 5936218"/>
                  <a:gd name="connsiteY417-184640" fmla="*/ 779457 h 2711051"/>
                  <a:gd name="connsiteX418-184641" fmla="*/ 1400382 w 5936218"/>
                  <a:gd name="connsiteY418-184642" fmla="*/ 811271 h 2711051"/>
                  <a:gd name="connsiteX419-184643" fmla="*/ 1519756 w 5936218"/>
                  <a:gd name="connsiteY419-184644" fmla="*/ 917855 h 2711051"/>
                  <a:gd name="connsiteX420-184645" fmla="*/ 1543003 w 5936218"/>
                  <a:gd name="connsiteY420-184646" fmla="*/ 877173 h 2711051"/>
                  <a:gd name="connsiteX421-184647" fmla="*/ 1506643 w 5936218"/>
                  <a:gd name="connsiteY421-184648" fmla="*/ 822633 h 2711051"/>
                  <a:gd name="connsiteX422-184649" fmla="*/ 1506643 w 5936218"/>
                  <a:gd name="connsiteY422-184650" fmla="*/ 799909 h 2711051"/>
                  <a:gd name="connsiteX423-184651" fmla="*/ 1463467 w 5936218"/>
                  <a:gd name="connsiteY423-184652" fmla="*/ 790819 h 2711051"/>
                  <a:gd name="connsiteX424-184653" fmla="*/ 1472556 w 5936218"/>
                  <a:gd name="connsiteY424-184654" fmla="*/ 740825 h 2711051"/>
                  <a:gd name="connsiteX425-184655" fmla="*/ 1452104 w 5936218"/>
                  <a:gd name="connsiteY425-184656" fmla="*/ 654471 h 2711051"/>
                  <a:gd name="connsiteX426-184657" fmla="*/ 1452104 w 5936218"/>
                  <a:gd name="connsiteY426-184658" fmla="*/ 618112 h 2711051"/>
                  <a:gd name="connsiteX427-184659" fmla="*/ 1522551 w 5936218"/>
                  <a:gd name="connsiteY427-184660" fmla="*/ 515851 h 2711051"/>
                  <a:gd name="connsiteX428-184661" fmla="*/ 1543003 w 5936218"/>
                  <a:gd name="connsiteY428-184662" fmla="*/ 402228 h 2711051"/>
                  <a:gd name="connsiteX429-184663" fmla="*/ 1570272 w 5936218"/>
                  <a:gd name="connsiteY429-184664" fmla="*/ 381775 h 2711051"/>
                  <a:gd name="connsiteX430-184665" fmla="*/ 1578688 w 5936218"/>
                  <a:gd name="connsiteY430-184666" fmla="*/ 384394 h 2711051"/>
                  <a:gd name="connsiteX431-184667" fmla="*/ 1582179 w 5936218"/>
                  <a:gd name="connsiteY431-184668" fmla="*/ 381775 h 2711051"/>
                  <a:gd name="connsiteX432-184669" fmla="*/ 1684440 w 5936218"/>
                  <a:gd name="connsiteY432-184670" fmla="*/ 413590 h 2711051"/>
                  <a:gd name="connsiteX433-184671" fmla="*/ 1688985 w 5936218"/>
                  <a:gd name="connsiteY433-184672" fmla="*/ 484036 h 2711051"/>
                  <a:gd name="connsiteX434-184673" fmla="*/ 1652625 w 5936218"/>
                  <a:gd name="connsiteY434-184674" fmla="*/ 574935 h 2711051"/>
                  <a:gd name="connsiteX435-184675" fmla="*/ 1679895 w 5936218"/>
                  <a:gd name="connsiteY435-184676" fmla="*/ 613567 h 2711051"/>
                  <a:gd name="connsiteX436-184677" fmla="*/ 1688985 w 5936218"/>
                  <a:gd name="connsiteY436-184678" fmla="*/ 688558 h 2711051"/>
                  <a:gd name="connsiteX437-184679" fmla="*/ 1679895 w 5936218"/>
                  <a:gd name="connsiteY437-184680" fmla="*/ 833996 h 2711051"/>
                  <a:gd name="connsiteX438-184681" fmla="*/ 1636718 w 5936218"/>
                  <a:gd name="connsiteY438-184682" fmla="*/ 1097602 h 2711051"/>
                  <a:gd name="connsiteX439-184683" fmla="*/ 1662494 w 5936218"/>
                  <a:gd name="connsiteY439-184684" fmla="*/ 1104046 h 2711051"/>
                  <a:gd name="connsiteX0-184685" fmla="*/ 1662494 w 5936218"/>
                  <a:gd name="connsiteY0-184686" fmla="*/ 1104046 h 2711051"/>
                  <a:gd name="connsiteX1-184687" fmla="*/ 3211535 w 5936218"/>
                  <a:gd name="connsiteY1-184688" fmla="*/ 1 h 2711051"/>
                  <a:gd name="connsiteX2-184689" fmla="*/ 3200173 w 5936218"/>
                  <a:gd name="connsiteY2-184690" fmla="*/ 74993 h 2711051"/>
                  <a:gd name="connsiteX3-184691" fmla="*/ 3161541 w 5936218"/>
                  <a:gd name="connsiteY3-184692" fmla="*/ 118170 h 2711051"/>
                  <a:gd name="connsiteX4-184693" fmla="*/ 3066097 w 5936218"/>
                  <a:gd name="connsiteY4-184694" fmla="*/ 193161 h 2711051"/>
                  <a:gd name="connsiteX5-184695" fmla="*/ 3034283 w 5936218"/>
                  <a:gd name="connsiteY5-184696" fmla="*/ 236338 h 2711051"/>
                  <a:gd name="connsiteX6-184697" fmla="*/ 3082005 w 5936218"/>
                  <a:gd name="connsiteY6-184698" fmla="*/ 252245 h 2711051"/>
                  <a:gd name="connsiteX7-184699" fmla="*/ 3129459 w 5936218"/>
                  <a:gd name="connsiteY7-184700" fmla="*/ 279926 h 2711051"/>
                  <a:gd name="connsiteX8-184701" fmla="*/ 3156451 w 5936218"/>
                  <a:gd name="connsiteY8-184702" fmla="*/ 256790 h 2711051"/>
                  <a:gd name="connsiteX9-184703" fmla="*/ 3158460 w 5936218"/>
                  <a:gd name="connsiteY9-184704" fmla="*/ 265274 h 2711051"/>
                  <a:gd name="connsiteX10-184705" fmla="*/ 3168359 w 5936218"/>
                  <a:gd name="connsiteY10-184706" fmla="*/ 256790 h 2711051"/>
                  <a:gd name="connsiteX11-184707" fmla="*/ 3184984 w 5936218"/>
                  <a:gd name="connsiteY11-184708" fmla="*/ 326983 h 2711051"/>
                  <a:gd name="connsiteX12-184709" fmla="*/ 3192811 w 5936218"/>
                  <a:gd name="connsiteY12-184710" fmla="*/ 311329 h 2711051"/>
                  <a:gd name="connsiteX13-184711" fmla="*/ 3251895 w 5936218"/>
                  <a:gd name="connsiteY13-184712" fmla="*/ 290877 h 2711051"/>
                  <a:gd name="connsiteX14-184713" fmla="*/ 3259833 w 5936218"/>
                  <a:gd name="connsiteY14-184714" fmla="*/ 292251 h 2711051"/>
                  <a:gd name="connsiteX15-184715" fmla="*/ 3263802 w 5936218"/>
                  <a:gd name="connsiteY15-184716" fmla="*/ 290877 h 2711051"/>
                  <a:gd name="connsiteX16-184717" fmla="*/ 3381970 w 5936218"/>
                  <a:gd name="connsiteY16-184718" fmla="*/ 311329 h 2711051"/>
                  <a:gd name="connsiteX17-184719" fmla="*/ 3388787 w 5936218"/>
                  <a:gd name="connsiteY17-184720" fmla="*/ 370413 h 2711051"/>
                  <a:gd name="connsiteX18-184721" fmla="*/ 3531529 w 5936218"/>
                  <a:gd name="connsiteY18-184722" fmla="*/ 391404 h 2711051"/>
                  <a:gd name="connsiteX19-184723" fmla="*/ 3538225 w 5936218"/>
                  <a:gd name="connsiteY19-184724" fmla="*/ 295422 h 2711051"/>
                  <a:gd name="connsiteX20-184725" fmla="*/ 3549910 w 5936218"/>
                  <a:gd name="connsiteY20-184726" fmla="*/ 298609 h 2711051"/>
                  <a:gd name="connsiteX21-184727" fmla="*/ 3550132 w 5936218"/>
                  <a:gd name="connsiteY21-184728" fmla="*/ 295422 h 2711051"/>
                  <a:gd name="connsiteX22-184729" fmla="*/ 3625123 w 5936218"/>
                  <a:gd name="connsiteY22-184730" fmla="*/ 315874 h 2711051"/>
                  <a:gd name="connsiteX23-184731" fmla="*/ 3672301 w 5936218"/>
                  <a:gd name="connsiteY23-184732" fmla="*/ 315874 h 2711051"/>
                  <a:gd name="connsiteX24-184733" fmla="*/ 3684207 w 5936218"/>
                  <a:gd name="connsiteY24-184734" fmla="*/ 315874 h 2711051"/>
                  <a:gd name="connsiteX25-184735" fmla="*/ 3743291 w 5936218"/>
                  <a:gd name="connsiteY25-184736" fmla="*/ 381775 h 2711051"/>
                  <a:gd name="connsiteX26-184737" fmla="*/ 3759199 w 5936218"/>
                  <a:gd name="connsiteY26-184738" fmla="*/ 461312 h 2711051"/>
                  <a:gd name="connsiteX27-184739" fmla="*/ 3738747 w 5936218"/>
                  <a:gd name="connsiteY27-184740" fmla="*/ 511306 h 2711051"/>
                  <a:gd name="connsiteX28-184741" fmla="*/ 3786469 w 5936218"/>
                  <a:gd name="connsiteY28-184742" fmla="*/ 602204 h 2711051"/>
                  <a:gd name="connsiteX29-184743" fmla="*/ 3835603 w 5936218"/>
                  <a:gd name="connsiteY29-184744" fmla="*/ 638110 h 2711051"/>
                  <a:gd name="connsiteX30-184745" fmla="*/ 3865460 w 5936218"/>
                  <a:gd name="connsiteY30-184746" fmla="*/ 527213 h 2711051"/>
                  <a:gd name="connsiteX31-184747" fmla="*/ 3875077 w 5936218"/>
                  <a:gd name="connsiteY31-184748" fmla="*/ 535720 h 2711051"/>
                  <a:gd name="connsiteX32-184749" fmla="*/ 3877367 w 5936218"/>
                  <a:gd name="connsiteY32-184750" fmla="*/ 527213 h 2711051"/>
                  <a:gd name="connsiteX33-184751" fmla="*/ 3932151 w 5936218"/>
                  <a:gd name="connsiteY33-184752" fmla="*/ 575676 h 2711051"/>
                  <a:gd name="connsiteX34-184753" fmla="*/ 3988173 w 5936218"/>
                  <a:gd name="connsiteY34-184754" fmla="*/ 547665 h 2711051"/>
                  <a:gd name="connsiteX35-184755" fmla="*/ 3993852 w 5936218"/>
                  <a:gd name="connsiteY35-184756" fmla="*/ 550780 h 2711051"/>
                  <a:gd name="connsiteX36-184757" fmla="*/ 4000080 w 5936218"/>
                  <a:gd name="connsiteY36-184758" fmla="*/ 547665 h 2711051"/>
                  <a:gd name="connsiteX37-184759" fmla="*/ 4062426 w 5936218"/>
                  <a:gd name="connsiteY37-184760" fmla="*/ 581855 h 2711051"/>
                  <a:gd name="connsiteX38-184761" fmla="*/ 4085889 w 5936218"/>
                  <a:gd name="connsiteY38-184762" fmla="*/ 554483 h 2711051"/>
                  <a:gd name="connsiteX39-184763" fmla="*/ 4095563 w 5936218"/>
                  <a:gd name="connsiteY39-184764" fmla="*/ 557087 h 2711051"/>
                  <a:gd name="connsiteX40-184765" fmla="*/ 4097796 w 5936218"/>
                  <a:gd name="connsiteY40-184766" fmla="*/ 554483 h 2711051"/>
                  <a:gd name="connsiteX41-184767" fmla="*/ 4144150 w 5936218"/>
                  <a:gd name="connsiteY41-184768" fmla="*/ 566963 h 2711051"/>
                  <a:gd name="connsiteX42-184769" fmla="*/ 4117703 w 5936218"/>
                  <a:gd name="connsiteY42-184770" fmla="*/ 456767 h 2711051"/>
                  <a:gd name="connsiteX43-184771" fmla="*/ 4165425 w 5936218"/>
                  <a:gd name="connsiteY43-184772" fmla="*/ 402228 h 2711051"/>
                  <a:gd name="connsiteX44-184773" fmla="*/ 4175231 w 5936218"/>
                  <a:gd name="connsiteY44-184774" fmla="*/ 404629 h 2711051"/>
                  <a:gd name="connsiteX45-184775" fmla="*/ 4177332 w 5936218"/>
                  <a:gd name="connsiteY45-184776" fmla="*/ 402228 h 2711051"/>
                  <a:gd name="connsiteX46-184777" fmla="*/ 4511384 w 5936218"/>
                  <a:gd name="connsiteY46-184778" fmla="*/ 484036 h 2711051"/>
                  <a:gd name="connsiteX47-184779" fmla="*/ 4543199 w 5936218"/>
                  <a:gd name="connsiteY47-184780" fmla="*/ 554483 h 2711051"/>
                  <a:gd name="connsiteX48-184781" fmla="*/ 4639242 w 5936218"/>
                  <a:gd name="connsiteY48-184782" fmla="*/ 637125 h 2711051"/>
                  <a:gd name="connsiteX49-184783" fmla="*/ 4774445 w 5936218"/>
                  <a:gd name="connsiteY49-184784" fmla="*/ 618112 h 2711051"/>
                  <a:gd name="connsiteX50-184785" fmla="*/ 4778496 w 5936218"/>
                  <a:gd name="connsiteY50-184786" fmla="*/ 619216 h 2711051"/>
                  <a:gd name="connsiteX51-184787" fmla="*/ 4786352 w 5936218"/>
                  <a:gd name="connsiteY51-184788" fmla="*/ 618112 h 2711051"/>
                  <a:gd name="connsiteX52-184789" fmla="*/ 4861343 w 5936218"/>
                  <a:gd name="connsiteY52-184790" fmla="*/ 638564 h 2711051"/>
                  <a:gd name="connsiteX53-184791" fmla="*/ 4893158 w 5936218"/>
                  <a:gd name="connsiteY53-184792" fmla="*/ 681741 h 2711051"/>
                  <a:gd name="connsiteX54-184793" fmla="*/ 4888613 w 5936218"/>
                  <a:gd name="connsiteY54-184794" fmla="*/ 763549 h 2711051"/>
                  <a:gd name="connsiteX55-184795" fmla="*/ 4927677 w 5936218"/>
                  <a:gd name="connsiteY55-184796" fmla="*/ 788221 h 2711051"/>
                  <a:gd name="connsiteX56-184797" fmla="*/ 4967605 w 5936218"/>
                  <a:gd name="connsiteY56-184798" fmla="*/ 774912 h 2711051"/>
                  <a:gd name="connsiteX57-184799" fmla="*/ 5038051 w 5936218"/>
                  <a:gd name="connsiteY57-184800" fmla="*/ 768094 h 2711051"/>
                  <a:gd name="connsiteX58-184801" fmla="*/ 5040730 w 5936218"/>
                  <a:gd name="connsiteY58-184802" fmla="*/ 768987 h 2711051"/>
                  <a:gd name="connsiteX59-184803" fmla="*/ 5049958 w 5936218"/>
                  <a:gd name="connsiteY59-184804" fmla="*/ 768094 h 2711051"/>
                  <a:gd name="connsiteX60-184805" fmla="*/ 5114249 w 5936218"/>
                  <a:gd name="connsiteY60-184806" fmla="*/ 789525 h 2711051"/>
                  <a:gd name="connsiteX61-184807" fmla="*/ 5176671 w 5936218"/>
                  <a:gd name="connsiteY61-184808" fmla="*/ 779457 h 2711051"/>
                  <a:gd name="connsiteX62-184809" fmla="*/ 5177801 w 5936218"/>
                  <a:gd name="connsiteY62-184810" fmla="*/ 781195 h 2711051"/>
                  <a:gd name="connsiteX63-184811" fmla="*/ 5188578 w 5936218"/>
                  <a:gd name="connsiteY63-184812" fmla="*/ 779457 h 2711051"/>
                  <a:gd name="connsiteX64-184813" fmla="*/ 5243719 w 5936218"/>
                  <a:gd name="connsiteY64-184814" fmla="*/ 864288 h 2711051"/>
                  <a:gd name="connsiteX65-184815" fmla="*/ 5283477 w 5936218"/>
                  <a:gd name="connsiteY65-184816" fmla="*/ 833996 h 2711051"/>
                  <a:gd name="connsiteX66-184817" fmla="*/ 5258480 w 5936218"/>
                  <a:gd name="connsiteY66-184818" fmla="*/ 768094 h 2711051"/>
                  <a:gd name="connsiteX67-184819" fmla="*/ 5267570 w 5936218"/>
                  <a:gd name="connsiteY67-184820" fmla="*/ 720373 h 2711051"/>
                  <a:gd name="connsiteX68-184821" fmla="*/ 5278896 w 5936218"/>
                  <a:gd name="connsiteY68-184822" fmla="*/ 723422 h 2711051"/>
                  <a:gd name="connsiteX69-184823" fmla="*/ 5279477 w 5936218"/>
                  <a:gd name="connsiteY69-184824" fmla="*/ 720373 h 2711051"/>
                  <a:gd name="connsiteX70-184825" fmla="*/ 5395510 w 5936218"/>
                  <a:gd name="connsiteY70-184826" fmla="*/ 751612 h 2711051"/>
                  <a:gd name="connsiteX71-184827" fmla="*/ 5463001 w 5936218"/>
                  <a:gd name="connsiteY71-184828" fmla="*/ 747642 h 2711051"/>
                  <a:gd name="connsiteX72-184829" fmla="*/ 5464386 w 5936218"/>
                  <a:gd name="connsiteY72-184830" fmla="*/ 748261 h 2711051"/>
                  <a:gd name="connsiteX73-184831" fmla="*/ 5474909 w 5936218"/>
                  <a:gd name="connsiteY73-184832" fmla="*/ 747642 h 2711051"/>
                  <a:gd name="connsiteX74-184833" fmla="*/ 5581715 w 5936218"/>
                  <a:gd name="connsiteY74-184834" fmla="*/ 795364 h 2711051"/>
                  <a:gd name="connsiteX75-184835" fmla="*/ 5633981 w 5936218"/>
                  <a:gd name="connsiteY75-184836" fmla="*/ 838541 h 2711051"/>
                  <a:gd name="connsiteX76-184837" fmla="*/ 5720335 w 5936218"/>
                  <a:gd name="connsiteY76-184838" fmla="*/ 918077 h 2711051"/>
                  <a:gd name="connsiteX77-184839" fmla="*/ 5822595 w 5936218"/>
                  <a:gd name="connsiteY77-184840" fmla="*/ 1015793 h 2711051"/>
                  <a:gd name="connsiteX78-184841" fmla="*/ 5818051 w 5936218"/>
                  <a:gd name="connsiteY78-184842" fmla="*/ 1070332 h 2711051"/>
                  <a:gd name="connsiteX79-184843" fmla="*/ 5825679 w 5936218"/>
                  <a:gd name="connsiteY79-184844" fmla="*/ 1077960 h 2711051"/>
                  <a:gd name="connsiteX80-184845" fmla="*/ 5822051 w 5936218"/>
                  <a:gd name="connsiteY80-184846" fmla="*/ 1027155 h 2711051"/>
                  <a:gd name="connsiteX81-184847" fmla="*/ 5834092 w 5936218"/>
                  <a:gd name="connsiteY81-184848" fmla="*/ 1029028 h 2711051"/>
                  <a:gd name="connsiteX82-184849" fmla="*/ 5833958 w 5936218"/>
                  <a:gd name="connsiteY82-184850" fmla="*/ 1027155 h 2711051"/>
                  <a:gd name="connsiteX83-184851" fmla="*/ 5936219 w 5936218"/>
                  <a:gd name="connsiteY83-184852" fmla="*/ 1043062 h 2711051"/>
                  <a:gd name="connsiteX84-184853" fmla="*/ 5908949 w 5936218"/>
                  <a:gd name="connsiteY84-184854" fmla="*/ 1258947 h 2711051"/>
                  <a:gd name="connsiteX85-184855" fmla="*/ 5893042 w 5936218"/>
                  <a:gd name="connsiteY85-184856" fmla="*/ 1274854 h 2711051"/>
                  <a:gd name="connsiteX86-184857" fmla="*/ 5861227 w 5936218"/>
                  <a:gd name="connsiteY86-184858" fmla="*/ 1274854 h 2711051"/>
                  <a:gd name="connsiteX87-184859" fmla="*/ 5817506 w 5936218"/>
                  <a:gd name="connsiteY87-184860" fmla="*/ 1240767 h 2711051"/>
                  <a:gd name="connsiteX88-184861" fmla="*/ 5767511 w 5936218"/>
                  <a:gd name="connsiteY88-184862" fmla="*/ 1215770 h 2711051"/>
                  <a:gd name="connsiteX89-184863" fmla="*/ 5729132 w 5936218"/>
                  <a:gd name="connsiteY89-184864" fmla="*/ 1167751 h 2711051"/>
                  <a:gd name="connsiteX90-184865" fmla="*/ 5695337 w 5936218"/>
                  <a:gd name="connsiteY90-184866" fmla="*/ 1177138 h 2711051"/>
                  <a:gd name="connsiteX91-184867" fmla="*/ 5693366 w 5936218"/>
                  <a:gd name="connsiteY91-184868" fmla="*/ 1174378 h 2711051"/>
                  <a:gd name="connsiteX92-184869" fmla="*/ 5640799 w 5936218"/>
                  <a:gd name="connsiteY92-184870" fmla="*/ 1133961 h 2711051"/>
                  <a:gd name="connsiteX93-184871" fmla="*/ 5656705 w 5936218"/>
                  <a:gd name="connsiteY93-184872" fmla="*/ 1177138 h 2711051"/>
                  <a:gd name="connsiteX94-184873" fmla="*/ 5586259 w 5936218"/>
                  <a:gd name="connsiteY94-184874" fmla="*/ 1252129 h 2711051"/>
                  <a:gd name="connsiteX95-184875" fmla="*/ 5575676 w 5936218"/>
                  <a:gd name="connsiteY95-184876" fmla="*/ 1251121 h 2711051"/>
                  <a:gd name="connsiteX96-184877" fmla="*/ 5539436 w 5936218"/>
                  <a:gd name="connsiteY96-184878" fmla="*/ 1248804 h 2711051"/>
                  <a:gd name="connsiteX97-184879" fmla="*/ 5593077 w 5936218"/>
                  <a:gd name="connsiteY97-184880" fmla="*/ 1354390 h 2711051"/>
                  <a:gd name="connsiteX98-184881" fmla="*/ 5613529 w 5936218"/>
                  <a:gd name="connsiteY98-184882" fmla="*/ 1413474 h 2711051"/>
                  <a:gd name="connsiteX99-184883" fmla="*/ 5608984 w 5936218"/>
                  <a:gd name="connsiteY99-184884" fmla="*/ 1436199 h 2711051"/>
                  <a:gd name="connsiteX100-184885" fmla="*/ 5597799 w 5936218"/>
                  <a:gd name="connsiteY100-184886" fmla="*/ 1432590 h 2711051"/>
                  <a:gd name="connsiteX101-184887" fmla="*/ 5534271 w 5936218"/>
                  <a:gd name="connsiteY101-184888" fmla="*/ 1415939 h 2711051"/>
                  <a:gd name="connsiteX102-184889" fmla="*/ 5436277 w 5936218"/>
                  <a:gd name="connsiteY102-184890" fmla="*/ 1472558 h 2711051"/>
                  <a:gd name="connsiteX103-184891" fmla="*/ 5397645 w 5936218"/>
                  <a:gd name="connsiteY103-184892" fmla="*/ 1483921 h 2711051"/>
                  <a:gd name="connsiteX104-184893" fmla="*/ 5345378 w 5936218"/>
                  <a:gd name="connsiteY104-184894" fmla="*/ 1538460 h 2711051"/>
                  <a:gd name="connsiteX105-184895" fmla="*/ 5290839 w 5936218"/>
                  <a:gd name="connsiteY105-184896" fmla="*/ 1586181 h 2711051"/>
                  <a:gd name="connsiteX106-184897" fmla="*/ 5274932 w 5936218"/>
                  <a:gd name="connsiteY106-184898" fmla="*/ 1617996 h 2711051"/>
                  <a:gd name="connsiteX107-184899" fmla="*/ 5267238 w 5936218"/>
                  <a:gd name="connsiteY107-184900" fmla="*/ 1609569 h 2711051"/>
                  <a:gd name="connsiteX108-184901" fmla="*/ 5263025 w 5936218"/>
                  <a:gd name="connsiteY108-184902" fmla="*/ 1617996 h 2711051"/>
                  <a:gd name="connsiteX109-184903" fmla="*/ 5219538 w 5936218"/>
                  <a:gd name="connsiteY109-184904" fmla="*/ 1570368 h 2711051"/>
                  <a:gd name="connsiteX110-184905" fmla="*/ 5129494 w 5936218"/>
                  <a:gd name="connsiteY110-184906" fmla="*/ 1624813 h 2711051"/>
                  <a:gd name="connsiteX111-184907" fmla="*/ 5126389 w 5936218"/>
                  <a:gd name="connsiteY111-184908" fmla="*/ 1619491 h 2711051"/>
                  <a:gd name="connsiteX112-184909" fmla="*/ 5117587 w 5936218"/>
                  <a:gd name="connsiteY112-184910" fmla="*/ 1624813 h 2711051"/>
                  <a:gd name="connsiteX113-184911" fmla="*/ 5105544 w 5936218"/>
                  <a:gd name="connsiteY113-184912" fmla="*/ 1604167 h 2711051"/>
                  <a:gd name="connsiteX114-184913" fmla="*/ 5074955 w 5936218"/>
                  <a:gd name="connsiteY114-184914" fmla="*/ 1629358 h 2711051"/>
                  <a:gd name="connsiteX115-184915" fmla="*/ 5065718 w 5936218"/>
                  <a:gd name="connsiteY115-184916" fmla="*/ 1627159 h 2711051"/>
                  <a:gd name="connsiteX116-184917" fmla="*/ 5063048 w 5936218"/>
                  <a:gd name="connsiteY116-184918" fmla="*/ 1629358 h 2711051"/>
                  <a:gd name="connsiteX117-184919" fmla="*/ 5026594 w 5936218"/>
                  <a:gd name="connsiteY117-184920" fmla="*/ 1620679 h 2711051"/>
                  <a:gd name="connsiteX118-184921" fmla="*/ 5015871 w 5936218"/>
                  <a:gd name="connsiteY118-184922" fmla="*/ 1665718 h 2711051"/>
                  <a:gd name="connsiteX119-184923" fmla="*/ 4974967 w 5936218"/>
                  <a:gd name="connsiteY119-184924" fmla="*/ 1731619 h 2711051"/>
                  <a:gd name="connsiteX120-184925" fmla="*/ 4974967 w 5936218"/>
                  <a:gd name="connsiteY120-184926" fmla="*/ 1763434 h 2711051"/>
                  <a:gd name="connsiteX121-184927" fmla="*/ 5011326 w 5936218"/>
                  <a:gd name="connsiteY121-184928" fmla="*/ 1877057 h 2711051"/>
                  <a:gd name="connsiteX122-184929" fmla="*/ 4999419 w 5936218"/>
                  <a:gd name="connsiteY122-184930" fmla="*/ 1877057 h 2711051"/>
                  <a:gd name="connsiteX123-184931" fmla="*/ 4974967 w 5936218"/>
                  <a:gd name="connsiteY123-184932" fmla="*/ 1877057 h 2711051"/>
                  <a:gd name="connsiteX124-184933" fmla="*/ 4963605 w 5936218"/>
                  <a:gd name="connsiteY124-184934" fmla="*/ 1929323 h 2711051"/>
                  <a:gd name="connsiteX125-184935" fmla="*/ 4974967 w 5936218"/>
                  <a:gd name="connsiteY125-184936" fmla="*/ 1956593 h 2711051"/>
                  <a:gd name="connsiteX126-184937" fmla="*/ 4909065 w 5936218"/>
                  <a:gd name="connsiteY126-184938" fmla="*/ 1990680 h 2711051"/>
                  <a:gd name="connsiteX127-184939" fmla="*/ 4897703 w 5936218"/>
                  <a:gd name="connsiteY127-184940" fmla="*/ 2058854 h 2711051"/>
                  <a:gd name="connsiteX128-184941" fmla="*/ 4845437 w 5936218"/>
                  <a:gd name="connsiteY128-184942" fmla="*/ 2074761 h 2711051"/>
                  <a:gd name="connsiteX129-184943" fmla="*/ 4834074 w 5936218"/>
                  <a:gd name="connsiteY129-184944" fmla="*/ 2133845 h 2711051"/>
                  <a:gd name="connsiteX130-184945" fmla="*/ 4779535 w 5936218"/>
                  <a:gd name="connsiteY130-184946" fmla="*/ 2192929 h 2711051"/>
                  <a:gd name="connsiteX131-184947" fmla="*/ 4777225 w 5936218"/>
                  <a:gd name="connsiteY131-184948" fmla="*/ 2182533 h 2711051"/>
                  <a:gd name="connsiteX132-184949" fmla="*/ 4767628 w 5936218"/>
                  <a:gd name="connsiteY132-184950" fmla="*/ 2192929 h 2711051"/>
                  <a:gd name="connsiteX133-184951" fmla="*/ 4758538 w 5936218"/>
                  <a:gd name="connsiteY133-184952" fmla="*/ 2152025 h 2711051"/>
                  <a:gd name="connsiteX134-184953" fmla="*/ 4742631 w 5936218"/>
                  <a:gd name="connsiteY134-184954" fmla="*/ 2065671 h 2711051"/>
                  <a:gd name="connsiteX135-184955" fmla="*/ 4715361 w 5936218"/>
                  <a:gd name="connsiteY135-184956" fmla="*/ 1924779 h 2711051"/>
                  <a:gd name="connsiteX136-184957" fmla="*/ 4735813 w 5936218"/>
                  <a:gd name="connsiteY136-184958" fmla="*/ 1833880 h 2711051"/>
                  <a:gd name="connsiteX137-184959" fmla="*/ 4767628 w 5936218"/>
                  <a:gd name="connsiteY137-184960" fmla="*/ 1790703 h 2711051"/>
                  <a:gd name="connsiteX138-184961" fmla="*/ 4767628 w 5936218"/>
                  <a:gd name="connsiteY138-184962" fmla="*/ 1763434 h 2711051"/>
                  <a:gd name="connsiteX139-184963" fmla="*/ 4826712 w 5936218"/>
                  <a:gd name="connsiteY139-184964" fmla="*/ 1747526 h 2711051"/>
                  <a:gd name="connsiteX140-184965" fmla="*/ 4892613 w 5936218"/>
                  <a:gd name="connsiteY140-184966" fmla="*/ 1656628 h 2711051"/>
                  <a:gd name="connsiteX141-184967" fmla="*/ 4956243 w 5936218"/>
                  <a:gd name="connsiteY141-184968" fmla="*/ 1581637 h 2711051"/>
                  <a:gd name="connsiteX142-184969" fmla="*/ 5022143 w 5936218"/>
                  <a:gd name="connsiteY142-184970" fmla="*/ 1522552 h 2711051"/>
                  <a:gd name="connsiteX143-184971" fmla="*/ 5046694 w 5936218"/>
                  <a:gd name="connsiteY143-184972" fmla="*/ 1415425 h 2711051"/>
                  <a:gd name="connsiteX144-184973" fmla="*/ 5015871 w 5936218"/>
                  <a:gd name="connsiteY144-184974" fmla="*/ 1420292 h 2711051"/>
                  <a:gd name="connsiteX145-184975" fmla="*/ 4995419 w 5936218"/>
                  <a:gd name="connsiteY145-184976" fmla="*/ 1483921 h 2711051"/>
                  <a:gd name="connsiteX146-184977" fmla="*/ 4904521 w 5936218"/>
                  <a:gd name="connsiteY146-184978" fmla="*/ 1570274 h 2711051"/>
                  <a:gd name="connsiteX147-184979" fmla="*/ 4901708 w 5936218"/>
                  <a:gd name="connsiteY147-184980" fmla="*/ 1561634 h 2711051"/>
                  <a:gd name="connsiteX148-184981" fmla="*/ 4892613 w 5936218"/>
                  <a:gd name="connsiteY148-184982" fmla="*/ 1570274 h 2711051"/>
                  <a:gd name="connsiteX149-184983" fmla="*/ 4861835 w 5936218"/>
                  <a:gd name="connsiteY149-184984" fmla="*/ 1475740 h 2711051"/>
                  <a:gd name="connsiteX150-184985" fmla="*/ 4779535 w 5936218"/>
                  <a:gd name="connsiteY150-184986" fmla="*/ 1499828 h 2711051"/>
                  <a:gd name="connsiteX151-184987" fmla="*/ 4684091 w 5936218"/>
                  <a:gd name="connsiteY151-184988" fmla="*/ 1624813 h 2711051"/>
                  <a:gd name="connsiteX152-184989" fmla="*/ 4715906 w 5936218"/>
                  <a:gd name="connsiteY152-184990" fmla="*/ 1672535 h 2711051"/>
                  <a:gd name="connsiteX153-184991" fmla="*/ 4636369 w 5936218"/>
                  <a:gd name="connsiteY153-184992" fmla="*/ 1688442 h 2711051"/>
                  <a:gd name="connsiteX154-184993" fmla="*/ 4577285 w 5936218"/>
                  <a:gd name="connsiteY154-184994" fmla="*/ 1692987 h 2711051"/>
                  <a:gd name="connsiteX155-184995" fmla="*/ 4577373 w 5936218"/>
                  <a:gd name="connsiteY155-184996" fmla="*/ 1692065 h 2711051"/>
                  <a:gd name="connsiteX156-184997" fmla="*/ 4565379 w 5936218"/>
                  <a:gd name="connsiteY156-184998" fmla="*/ 1692987 h 2711051"/>
                  <a:gd name="connsiteX157-184999" fmla="*/ 4569923 w 5936218"/>
                  <a:gd name="connsiteY157-185000" fmla="*/ 1645266 h 2711051"/>
                  <a:gd name="connsiteX158-185001" fmla="*/ 4520081 w 5936218"/>
                  <a:gd name="connsiteY158-185002" fmla="*/ 1635680 h 2711051"/>
                  <a:gd name="connsiteX159-185003" fmla="*/ 4475025 w 5936218"/>
                  <a:gd name="connsiteY159-185004" fmla="*/ 1665718 h 2711051"/>
                  <a:gd name="connsiteX160-185005" fmla="*/ 4464394 w 5936218"/>
                  <a:gd name="connsiteY160-185006" fmla="*/ 1664867 h 2711051"/>
                  <a:gd name="connsiteX161-185007" fmla="*/ 4463118 w 5936218"/>
                  <a:gd name="connsiteY161-185008" fmla="*/ 1665718 h 2711051"/>
                  <a:gd name="connsiteX162-185009" fmla="*/ 4357637 w 5936218"/>
                  <a:gd name="connsiteY162-185010" fmla="*/ 1657279 h 2711051"/>
                  <a:gd name="connsiteX163-185011" fmla="*/ 4243233 w 5936218"/>
                  <a:gd name="connsiteY163-185012" fmla="*/ 1677080 h 2711051"/>
                  <a:gd name="connsiteX164-185013" fmla="*/ 4125065 w 5936218"/>
                  <a:gd name="connsiteY164-185014" fmla="*/ 1811155 h 2711051"/>
                  <a:gd name="connsiteX165-185015" fmla="*/ 4106341 w 5936218"/>
                  <a:gd name="connsiteY165-185016" fmla="*/ 1995225 h 2711051"/>
                  <a:gd name="connsiteX166-185017" fmla="*/ 3829645 w 5936218"/>
                  <a:gd name="connsiteY166-185018" fmla="*/ 2640605 h 2711051"/>
                  <a:gd name="connsiteX167-185019" fmla="*/ 3822828 w 5936218"/>
                  <a:gd name="connsiteY167-185020" fmla="*/ 2661057 h 2711051"/>
                  <a:gd name="connsiteX168-185021" fmla="*/ 3849553 w 5936218"/>
                  <a:gd name="connsiteY168-185022" fmla="*/ 2499712 h 2711051"/>
                  <a:gd name="connsiteX169-185023" fmla="*/ 3935906 w 5936218"/>
                  <a:gd name="connsiteY169-185024" fmla="*/ 2404268 h 2711051"/>
                  <a:gd name="connsiteX170-185025" fmla="*/ 3947269 w 5936218"/>
                  <a:gd name="connsiteY170-185026" fmla="*/ 2381544 h 2711051"/>
                  <a:gd name="connsiteX171-185027" fmla="*/ 3966292 w 5936218"/>
                  <a:gd name="connsiteY171-185028" fmla="*/ 2337156 h 2711051"/>
                  <a:gd name="connsiteX172-185029" fmla="*/ 3915999 w 5936218"/>
                  <a:gd name="connsiteY172-185030" fmla="*/ 2349729 h 2711051"/>
                  <a:gd name="connsiteX173-185031" fmla="*/ 3888729 w 5936218"/>
                  <a:gd name="connsiteY173-185032" fmla="*/ 2372454 h 2711051"/>
                  <a:gd name="connsiteX174-185033" fmla="*/ 3876822 w 5936218"/>
                  <a:gd name="connsiteY174-185034" fmla="*/ 2372454 h 2711051"/>
                  <a:gd name="connsiteX175-185035" fmla="*/ 3829645 w 5936218"/>
                  <a:gd name="connsiteY175-185036" fmla="*/ 2372454 h 2711051"/>
                  <a:gd name="connsiteX176-185037" fmla="*/ 3817738 w 5936218"/>
                  <a:gd name="connsiteY176-185038" fmla="*/ 2372454 h 2711051"/>
                  <a:gd name="connsiteX177-185039" fmla="*/ 3801831 w 5936218"/>
                  <a:gd name="connsiteY177-185040" fmla="*/ 2317915 h 2711051"/>
                  <a:gd name="connsiteX178-185041" fmla="*/ 3758654 w 5936218"/>
                  <a:gd name="connsiteY178-185042" fmla="*/ 2279283 h 2711051"/>
                  <a:gd name="connsiteX179-185043" fmla="*/ 3692753 w 5936218"/>
                  <a:gd name="connsiteY179-185044" fmla="*/ 2263376 h 2711051"/>
                  <a:gd name="connsiteX180-185045" fmla="*/ 3683663 w 5936218"/>
                  <a:gd name="connsiteY180-185046" fmla="*/ 2204292 h 2711051"/>
                  <a:gd name="connsiteX181-185047" fmla="*/ 3672301 w 5936218"/>
                  <a:gd name="connsiteY181-185048" fmla="*/ 2172477 h 2711051"/>
                  <a:gd name="connsiteX182-185049" fmla="*/ 3656393 w 5936218"/>
                  <a:gd name="connsiteY182-185050" fmla="*/ 2145208 h 2711051"/>
                  <a:gd name="connsiteX183-185051" fmla="*/ 3633669 w 5936218"/>
                  <a:gd name="connsiteY183-185052" fmla="*/ 2086123 h 2711051"/>
                  <a:gd name="connsiteX184-185053" fmla="*/ 3601854 w 5936218"/>
                  <a:gd name="connsiteY184-185054" fmla="*/ 2065671 h 2711051"/>
                  <a:gd name="connsiteX185-185055" fmla="*/ 3545995 w 5936218"/>
                  <a:gd name="connsiteY185-185056" fmla="*/ 2044187 h 2711051"/>
                  <a:gd name="connsiteX186-185057" fmla="*/ 3506955 w 5936218"/>
                  <a:gd name="connsiteY186-185058" fmla="*/ 2049764 h 2711051"/>
                  <a:gd name="connsiteX187-185059" fmla="*/ 3463779 w 5936218"/>
                  <a:gd name="connsiteY187-185060" fmla="*/ 2058854 h 2711051"/>
                  <a:gd name="connsiteX188-185061" fmla="*/ 3431964 w 5936218"/>
                  <a:gd name="connsiteY188-185062" fmla="*/ 2086123 h 2711051"/>
                  <a:gd name="connsiteX189-185063" fmla="*/ 3452416 w 5936218"/>
                  <a:gd name="connsiteY189-185064" fmla="*/ 2102031 h 2711051"/>
                  <a:gd name="connsiteX190-185065" fmla="*/ 3452416 w 5936218"/>
                  <a:gd name="connsiteY190-185066" fmla="*/ 2133845 h 2711051"/>
                  <a:gd name="connsiteX191-185067" fmla="*/ 1811153 w 5936218"/>
                  <a:gd name="connsiteY191-185068" fmla="*/ 1999770 h 2711051"/>
                  <a:gd name="connsiteX192-185069" fmla="*/ 1748069 w 5936218"/>
                  <a:gd name="connsiteY192-185070" fmla="*/ 2038402 h 2711051"/>
                  <a:gd name="connsiteX193-185071" fmla="*/ 1711709 w 5936218"/>
                  <a:gd name="connsiteY193-185072" fmla="*/ 2042947 h 2711051"/>
                  <a:gd name="connsiteX194-185073" fmla="*/ 1711926 w 5936218"/>
                  <a:gd name="connsiteY194-185074" fmla="*/ 2041431 h 2711051"/>
                  <a:gd name="connsiteX195-185075" fmla="*/ 1699803 w 5936218"/>
                  <a:gd name="connsiteY195-185076" fmla="*/ 2042947 h 2711051"/>
                  <a:gd name="connsiteX196-185077" fmla="*/ 1704347 w 5936218"/>
                  <a:gd name="connsiteY196-185078" fmla="*/ 2011132 h 2711051"/>
                  <a:gd name="connsiteX197-185079" fmla="*/ 1662460 w 5936218"/>
                  <a:gd name="connsiteY197-185080" fmla="*/ 1993181 h 2711051"/>
                  <a:gd name="connsiteX198-185081" fmla="*/ 1629901 w 5936218"/>
                  <a:gd name="connsiteY198-185082" fmla="*/ 2006587 h 2711051"/>
                  <a:gd name="connsiteX199-185083" fmla="*/ 1629300 w 5936218"/>
                  <a:gd name="connsiteY199-185084" fmla="*/ 2001932 h 2711051"/>
                  <a:gd name="connsiteX200-185085" fmla="*/ 1617994 w 5936218"/>
                  <a:gd name="connsiteY200-185086" fmla="*/ 2006587 h 2711051"/>
                  <a:gd name="connsiteX201-185087" fmla="*/ 1608904 w 5936218"/>
                  <a:gd name="connsiteY201-185088" fmla="*/ 1936141 h 2711051"/>
                  <a:gd name="connsiteX202-185089" fmla="*/ 1552684 w 5936218"/>
                  <a:gd name="connsiteY202-185090" fmla="*/ 1926448 h 2711051"/>
                  <a:gd name="connsiteX203-185091" fmla="*/ 1518550 w 5936218"/>
                  <a:gd name="connsiteY203-185092" fmla="*/ 1952048 h 2711051"/>
                  <a:gd name="connsiteX204-185093" fmla="*/ 1425379 w 5936218"/>
                  <a:gd name="connsiteY204-185094" fmla="*/ 1972500 h 2711051"/>
                  <a:gd name="connsiteX205-185095" fmla="*/ 1409472 w 5936218"/>
                  <a:gd name="connsiteY205-185096" fmla="*/ 1990680 h 2711051"/>
                  <a:gd name="connsiteX206-185097" fmla="*/ 1270852 w 5936218"/>
                  <a:gd name="connsiteY206-185098" fmla="*/ 2011132 h 2711051"/>
                  <a:gd name="connsiteX207-185099" fmla="*/ 1254945 w 5936218"/>
                  <a:gd name="connsiteY207-185100" fmla="*/ 2031584 h 2711051"/>
                  <a:gd name="connsiteX208-185101" fmla="*/ 1282214 w 5936218"/>
                  <a:gd name="connsiteY208-185102" fmla="*/ 2074761 h 2711051"/>
                  <a:gd name="connsiteX209-185103" fmla="*/ 1243582 w 5936218"/>
                  <a:gd name="connsiteY209-185104" fmla="*/ 2090668 h 2711051"/>
                  <a:gd name="connsiteX210-185105" fmla="*/ 1254945 w 5936218"/>
                  <a:gd name="connsiteY210-185106" fmla="*/ 2108848 h 2711051"/>
                  <a:gd name="connsiteX211-185107" fmla="*/ 1216313 w 5936218"/>
                  <a:gd name="connsiteY211-185108" fmla="*/ 2133845 h 2711051"/>
                  <a:gd name="connsiteX212-185109" fmla="*/ 1275397 w 5936218"/>
                  <a:gd name="connsiteY212-185110" fmla="*/ 2177022 h 2711051"/>
                  <a:gd name="connsiteX213-185111" fmla="*/ 1270852 w 5936218"/>
                  <a:gd name="connsiteY213-185112" fmla="*/ 2204292 h 2711051"/>
                  <a:gd name="connsiteX214-185113" fmla="*/ 1259108 w 5936218"/>
                  <a:gd name="connsiteY214-185114" fmla="*/ 2203313 h 2711051"/>
                  <a:gd name="connsiteX215-185115" fmla="*/ 1258945 w 5936218"/>
                  <a:gd name="connsiteY215-185116" fmla="*/ 2204292 h 2711051"/>
                  <a:gd name="connsiteX216-185117" fmla="*/ 1215644 w 5936218"/>
                  <a:gd name="connsiteY216-185118" fmla="*/ 2200683 h 2711051"/>
                  <a:gd name="connsiteX217-185119" fmla="*/ 1204950 w 5936218"/>
                  <a:gd name="connsiteY217-185120" fmla="*/ 2215654 h 2711051"/>
                  <a:gd name="connsiteX218-185121" fmla="*/ 1196495 w 5936218"/>
                  <a:gd name="connsiteY218-185122" fmla="*/ 2210822 h 2711051"/>
                  <a:gd name="connsiteX219-185123" fmla="*/ 1193043 w 5936218"/>
                  <a:gd name="connsiteY219-185124" fmla="*/ 2215654 h 2711051"/>
                  <a:gd name="connsiteX220-185125" fmla="*/ 1145322 w 5936218"/>
                  <a:gd name="connsiteY220-185126" fmla="*/ 2188384 h 2711051"/>
                  <a:gd name="connsiteX221-185127" fmla="*/ 1098145 w 5936218"/>
                  <a:gd name="connsiteY221-185128" fmla="*/ 2188384 h 2711051"/>
                  <a:gd name="connsiteX222-185129" fmla="*/ 1061785 w 5936218"/>
                  <a:gd name="connsiteY222-185130" fmla="*/ 2215654 h 2711051"/>
                  <a:gd name="connsiteX223-185131" fmla="*/ 1055322 w 5936218"/>
                  <a:gd name="connsiteY223-185132" fmla="*/ 2211571 h 2711051"/>
                  <a:gd name="connsiteX224-185133" fmla="*/ 1049878 w 5936218"/>
                  <a:gd name="connsiteY224-185134" fmla="*/ 2215654 h 2711051"/>
                  <a:gd name="connsiteX225-185135" fmla="*/ 1006701 w 5936218"/>
                  <a:gd name="connsiteY225-185136" fmla="*/ 2188384 h 2711051"/>
                  <a:gd name="connsiteX226-185137" fmla="*/ 924893 w 5936218"/>
                  <a:gd name="connsiteY226-185138" fmla="*/ 2152025 h 2711051"/>
                  <a:gd name="connsiteX227-185139" fmla="*/ 877716 w 5936218"/>
                  <a:gd name="connsiteY227-185140" fmla="*/ 2152025 h 2711051"/>
                  <a:gd name="connsiteX228-185141" fmla="*/ 802724 w 5936218"/>
                  <a:gd name="connsiteY228-185142" fmla="*/ 2215654 h 2711051"/>
                  <a:gd name="connsiteX229-185143" fmla="*/ 798179 w 5936218"/>
                  <a:gd name="connsiteY229-185144" fmla="*/ 2258831 h 2711051"/>
                  <a:gd name="connsiteX230-185145" fmla="*/ 787406 w 5936218"/>
                  <a:gd name="connsiteY230-185146" fmla="*/ 2248058 h 2711051"/>
                  <a:gd name="connsiteX231-185147" fmla="*/ 786272 w 5936218"/>
                  <a:gd name="connsiteY231-185148" fmla="*/ 2258831 h 2711051"/>
                  <a:gd name="connsiteX232-185149" fmla="*/ 756063 w 5936218"/>
                  <a:gd name="connsiteY232-185150" fmla="*/ 2228621 h 2711051"/>
                  <a:gd name="connsiteX233-185151" fmla="*/ 732278 w 5936218"/>
                  <a:gd name="connsiteY233-185152" fmla="*/ 2286100 h 2711051"/>
                  <a:gd name="connsiteX234-185153" fmla="*/ 743640 w 5936218"/>
                  <a:gd name="connsiteY234-185154" fmla="*/ 2295190 h 2711051"/>
                  <a:gd name="connsiteX235-185155" fmla="*/ 723188 w 5936218"/>
                  <a:gd name="connsiteY235-185156" fmla="*/ 2338367 h 2711051"/>
                  <a:gd name="connsiteX236-185157" fmla="*/ 747026 w 5936218"/>
                  <a:gd name="connsiteY236-185158" fmla="*/ 2375208 h 2711051"/>
                  <a:gd name="connsiteX237-185159" fmla="*/ 763548 w 5936218"/>
                  <a:gd name="connsiteY237-185160" fmla="*/ 2372454 h 2711051"/>
                  <a:gd name="connsiteX238-185161" fmla="*/ 764871 w 5936218"/>
                  <a:gd name="connsiteY238-185162" fmla="*/ 2374218 h 2711051"/>
                  <a:gd name="connsiteX239-185163" fmla="*/ 775455 w 5936218"/>
                  <a:gd name="connsiteY239-185164" fmla="*/ 2372454 h 2711051"/>
                  <a:gd name="connsiteX240-185165" fmla="*/ 802724 w 5936218"/>
                  <a:gd name="connsiteY240-185166" fmla="*/ 2408813 h 2711051"/>
                  <a:gd name="connsiteX241-185167" fmla="*/ 798179 w 5936218"/>
                  <a:gd name="connsiteY241-185168" fmla="*/ 2436083 h 2711051"/>
                  <a:gd name="connsiteX242-185169" fmla="*/ 818632 w 5936218"/>
                  <a:gd name="connsiteY242-185170" fmla="*/ 2447445 h 2711051"/>
                  <a:gd name="connsiteX243-185171" fmla="*/ 802724 w 5936218"/>
                  <a:gd name="connsiteY243-185172" fmla="*/ 2479260 h 2711051"/>
                  <a:gd name="connsiteX244-185173" fmla="*/ 766365 w 5936218"/>
                  <a:gd name="connsiteY244-185174" fmla="*/ 2483805 h 2711051"/>
                  <a:gd name="connsiteX245-185175" fmla="*/ 727733 w 5936218"/>
                  <a:gd name="connsiteY245-185176" fmla="*/ 2542889 h 2711051"/>
                  <a:gd name="connsiteX246-185177" fmla="*/ 759548 w 5936218"/>
                  <a:gd name="connsiteY246-185178" fmla="*/ 2586066 h 2711051"/>
                  <a:gd name="connsiteX247-185179" fmla="*/ 759548 w 5936218"/>
                  <a:gd name="connsiteY247-185180" fmla="*/ 2624697 h 2711051"/>
                  <a:gd name="connsiteX248-185181" fmla="*/ 798179 w 5936218"/>
                  <a:gd name="connsiteY248-185182" fmla="*/ 2683782 h 2711051"/>
                  <a:gd name="connsiteX249-185183" fmla="*/ 775455 w 5936218"/>
                  <a:gd name="connsiteY249-185184" fmla="*/ 2699689 h 2711051"/>
                  <a:gd name="connsiteX250-185185" fmla="*/ 770910 w 5936218"/>
                  <a:gd name="connsiteY250-185186" fmla="*/ 2711051 h 2711051"/>
                  <a:gd name="connsiteX251-185187" fmla="*/ 759003 w 5936218"/>
                  <a:gd name="connsiteY251-185188" fmla="*/ 2711051 h 2711051"/>
                  <a:gd name="connsiteX252-185189" fmla="*/ 755003 w 5936218"/>
                  <a:gd name="connsiteY252-185190" fmla="*/ 2711051 h 2711051"/>
                  <a:gd name="connsiteX253-185191" fmla="*/ 743096 w 5936218"/>
                  <a:gd name="connsiteY253-185192" fmla="*/ 2711051 h 2711051"/>
                  <a:gd name="connsiteX254-185193" fmla="*/ 715826 w 5936218"/>
                  <a:gd name="connsiteY254-185194" fmla="*/ 2676964 h 2711051"/>
                  <a:gd name="connsiteX255-185195" fmla="*/ 704464 w 5936218"/>
                  <a:gd name="connsiteY255-185196" fmla="*/ 2676964 h 2711051"/>
                  <a:gd name="connsiteX256-185197" fmla="*/ 684012 w 5936218"/>
                  <a:gd name="connsiteY256-185198" fmla="*/ 2667874 h 2711051"/>
                  <a:gd name="connsiteX257-185199" fmla="*/ 672649 w 5936218"/>
                  <a:gd name="connsiteY257-185200" fmla="*/ 2645150 h 2711051"/>
                  <a:gd name="connsiteX258-185201" fmla="*/ 645222 w 5936218"/>
                  <a:gd name="connsiteY258-185202" fmla="*/ 2637313 h 2711051"/>
                  <a:gd name="connsiteX259-185203" fmla="*/ 625472 w 5936218"/>
                  <a:gd name="connsiteY259-185204" fmla="*/ 2640605 h 2711051"/>
                  <a:gd name="connsiteX260-185205" fmla="*/ 623771 w 5936218"/>
                  <a:gd name="connsiteY260-185206" fmla="*/ 2638904 h 2711051"/>
                  <a:gd name="connsiteX261-185207" fmla="*/ 613565 w 5936218"/>
                  <a:gd name="connsiteY261-185208" fmla="*/ 2640605 h 2711051"/>
                  <a:gd name="connsiteX262-185209" fmla="*/ 609020 w 5936218"/>
                  <a:gd name="connsiteY262-185210" fmla="*/ 2636060 h 2711051"/>
                  <a:gd name="connsiteX263-185211" fmla="*/ 559026 w 5936218"/>
                  <a:gd name="connsiteY263-185212" fmla="*/ 2608790 h 2711051"/>
                  <a:gd name="connsiteX264-185213" fmla="*/ 506760 w 5936218"/>
                  <a:gd name="connsiteY264-185214" fmla="*/ 2601973 h 2711051"/>
                  <a:gd name="connsiteX265-185215" fmla="*/ 483280 w 5936218"/>
                  <a:gd name="connsiteY265-185216" fmla="*/ 2595264 h 2711051"/>
                  <a:gd name="connsiteX266-185217" fmla="*/ 480035 w 5936218"/>
                  <a:gd name="connsiteY266-185218" fmla="*/ 2597428 h 2711051"/>
                  <a:gd name="connsiteX267-185219" fmla="*/ 475042 w 5936218"/>
                  <a:gd name="connsiteY267-185220" fmla="*/ 2592910 h 2711051"/>
                  <a:gd name="connsiteX268-185221" fmla="*/ 474945 w 5936218"/>
                  <a:gd name="connsiteY268-185222" fmla="*/ 2592883 h 2711051"/>
                  <a:gd name="connsiteX269-185223" fmla="*/ 468128 w 5936218"/>
                  <a:gd name="connsiteY269-185224" fmla="*/ 2597428 h 2711051"/>
                  <a:gd name="connsiteX270-185225" fmla="*/ 420406 w 5936218"/>
                  <a:gd name="connsiteY270-185226" fmla="*/ 2554251 h 2711051"/>
                  <a:gd name="connsiteX271-185227" fmla="*/ 381774 w 5936218"/>
                  <a:gd name="connsiteY271-185228" fmla="*/ 2538344 h 2711051"/>
                  <a:gd name="connsiteX272-185229" fmla="*/ 349960 w 5936218"/>
                  <a:gd name="connsiteY272-185230" fmla="*/ 2506529 h 2711051"/>
                  <a:gd name="connsiteX273-185231" fmla="*/ 377229 w 5936218"/>
                  <a:gd name="connsiteY273-185232" fmla="*/ 2499712 h 2711051"/>
                  <a:gd name="connsiteX274-185233" fmla="*/ 404499 w 5936218"/>
                  <a:gd name="connsiteY274-185234" fmla="*/ 2451990 h 2711051"/>
                  <a:gd name="connsiteX275-185235" fmla="*/ 388591 w 5936218"/>
                  <a:gd name="connsiteY275-185236" fmla="*/ 2436083 h 2711051"/>
                  <a:gd name="connsiteX276-185237" fmla="*/ 440858 w 5936218"/>
                  <a:gd name="connsiteY276-185238" fmla="*/ 2408813 h 2711051"/>
                  <a:gd name="connsiteX277-185239" fmla="*/ 440858 w 5936218"/>
                  <a:gd name="connsiteY277-185240" fmla="*/ 2405757 h 2711051"/>
                  <a:gd name="connsiteX278-185241" fmla="*/ 416406 w 5936218"/>
                  <a:gd name="connsiteY278-185242" fmla="*/ 2408813 h 2711051"/>
                  <a:gd name="connsiteX279-185243" fmla="*/ 416406 w 5936218"/>
                  <a:gd name="connsiteY279-185244" fmla="*/ 2407325 h 2711051"/>
                  <a:gd name="connsiteX280-185245" fmla="*/ 404499 w 5936218"/>
                  <a:gd name="connsiteY280-185246" fmla="*/ 2408813 h 2711051"/>
                  <a:gd name="connsiteX281-185247" fmla="*/ 404499 w 5936218"/>
                  <a:gd name="connsiteY281-185248" fmla="*/ 2388361 h 2711051"/>
                  <a:gd name="connsiteX282-185249" fmla="*/ 424951 w 5936218"/>
                  <a:gd name="connsiteY282-185250" fmla="*/ 2372454 h 2711051"/>
                  <a:gd name="connsiteX283-185251" fmla="*/ 463583 w 5936218"/>
                  <a:gd name="connsiteY283-185252" fmla="*/ 2365637 h 2711051"/>
                  <a:gd name="connsiteX284-185253" fmla="*/ 468128 w 5936218"/>
                  <a:gd name="connsiteY284-185254" fmla="*/ 2349729 h 2711051"/>
                  <a:gd name="connsiteX285-185255" fmla="*/ 456765 w 5936218"/>
                  <a:gd name="connsiteY285-185256" fmla="*/ 2317915 h 2711051"/>
                  <a:gd name="connsiteX286-185257" fmla="*/ 474945 w 5936218"/>
                  <a:gd name="connsiteY286-185258" fmla="*/ 2290645 h 2711051"/>
                  <a:gd name="connsiteX287-185259" fmla="*/ 474945 w 5936218"/>
                  <a:gd name="connsiteY287-185260" fmla="*/ 2270193 h 2711051"/>
                  <a:gd name="connsiteX288-185261" fmla="*/ 420406 w 5936218"/>
                  <a:gd name="connsiteY288-185262" fmla="*/ 2252013 h 2711051"/>
                  <a:gd name="connsiteX289-185263" fmla="*/ 409588 w 5936218"/>
                  <a:gd name="connsiteY289-185264" fmla="*/ 2252013 h 2711051"/>
                  <a:gd name="connsiteX290-185265" fmla="*/ 397681 w 5936218"/>
                  <a:gd name="connsiteY290-185266" fmla="*/ 2252013 h 2711051"/>
                  <a:gd name="connsiteX291-185267" fmla="*/ 379485 w 5936218"/>
                  <a:gd name="connsiteY291-185268" fmla="*/ 2229774 h 2711051"/>
                  <a:gd name="connsiteX292-185269" fmla="*/ 357322 w 5936218"/>
                  <a:gd name="connsiteY292-185270" fmla="*/ 2236106 h 2711051"/>
                  <a:gd name="connsiteX293-185271" fmla="*/ 352842 w 5936218"/>
                  <a:gd name="connsiteY293-185272" fmla="*/ 2233984 h 2711051"/>
                  <a:gd name="connsiteX294-185273" fmla="*/ 345415 w 5936218"/>
                  <a:gd name="connsiteY294-185274" fmla="*/ 2236106 h 2711051"/>
                  <a:gd name="connsiteX295-185275" fmla="*/ 302238 w 5936218"/>
                  <a:gd name="connsiteY295-185276" fmla="*/ 2215654 h 2711051"/>
                  <a:gd name="connsiteX296-185277" fmla="*/ 302238 w 5936218"/>
                  <a:gd name="connsiteY296-185278" fmla="*/ 2204292 h 2711051"/>
                  <a:gd name="connsiteX297-185279" fmla="*/ 286331 w 5936218"/>
                  <a:gd name="connsiteY297-185280" fmla="*/ 2177022 h 2711051"/>
                  <a:gd name="connsiteX298-185281" fmla="*/ 270968 w 5936218"/>
                  <a:gd name="connsiteY298-185282" fmla="*/ 2177022 h 2711051"/>
                  <a:gd name="connsiteX299-185283" fmla="*/ 259061 w 5936218"/>
                  <a:gd name="connsiteY299-185284" fmla="*/ 2177022 h 2711051"/>
                  <a:gd name="connsiteX300-185285" fmla="*/ 254516 w 5936218"/>
                  <a:gd name="connsiteY300-185286" fmla="*/ 2161115 h 2711051"/>
                  <a:gd name="connsiteX301-185287" fmla="*/ 263606 w 5936218"/>
                  <a:gd name="connsiteY301-185288" fmla="*/ 2145208 h 2711051"/>
                  <a:gd name="connsiteX302-185289" fmla="*/ 243991 w 5936218"/>
                  <a:gd name="connsiteY302-185290" fmla="*/ 2114695 h 2711051"/>
                  <a:gd name="connsiteX303-185291" fmla="*/ 216429 w 5936218"/>
                  <a:gd name="connsiteY303-185292" fmla="*/ 2117938 h 2711051"/>
                  <a:gd name="connsiteX304-185293" fmla="*/ 212956 w 5936218"/>
                  <a:gd name="connsiteY304-185294" fmla="*/ 2116946 h 2711051"/>
                  <a:gd name="connsiteX305-185295" fmla="*/ 204522 w 5936218"/>
                  <a:gd name="connsiteY305-185296" fmla="*/ 2117938 h 2711051"/>
                  <a:gd name="connsiteX306-185297" fmla="*/ 199623 w 5936218"/>
                  <a:gd name="connsiteY306-185298" fmla="*/ 2116538 h 2711051"/>
                  <a:gd name="connsiteX307-185299" fmla="*/ 195977 w 5936218"/>
                  <a:gd name="connsiteY307-185300" fmla="*/ 2129300 h 2711051"/>
                  <a:gd name="connsiteX308-185301" fmla="*/ 184968 w 5936218"/>
                  <a:gd name="connsiteY308-185302" fmla="*/ 2126155 h 2711051"/>
                  <a:gd name="connsiteX309-185303" fmla="*/ 184070 w 5936218"/>
                  <a:gd name="connsiteY309-185304" fmla="*/ 2129300 h 2711051"/>
                  <a:gd name="connsiteX310-185305" fmla="*/ 168163 w 5936218"/>
                  <a:gd name="connsiteY310-185306" fmla="*/ 2124765 h 2711051"/>
                  <a:gd name="connsiteX311-185307" fmla="*/ 156800 w 5936218"/>
                  <a:gd name="connsiteY311-185308" fmla="*/ 2086123 h 2711051"/>
                  <a:gd name="connsiteX312-185309" fmla="*/ 152255 w 5936218"/>
                  <a:gd name="connsiteY312-185310" fmla="*/ 2070216 h 2711051"/>
                  <a:gd name="connsiteX313-185311" fmla="*/ 156800 w 5936218"/>
                  <a:gd name="connsiteY313-185312" fmla="*/ 2065671 h 2711051"/>
                  <a:gd name="connsiteX314-185313" fmla="*/ 168707 w 5936218"/>
                  <a:gd name="connsiteY314-185314" fmla="*/ 2065671 h 2711051"/>
                  <a:gd name="connsiteX315-185315" fmla="*/ 188615 w 5936218"/>
                  <a:gd name="connsiteY315-185316" fmla="*/ 2065671 h 2711051"/>
                  <a:gd name="connsiteX316-185317" fmla="*/ 199977 w 5936218"/>
                  <a:gd name="connsiteY316-185318" fmla="*/ 2054309 h 2711051"/>
                  <a:gd name="connsiteX317-185319" fmla="*/ 188615 w 5936218"/>
                  <a:gd name="connsiteY317-185320" fmla="*/ 2031584 h 2711051"/>
                  <a:gd name="connsiteX318-185321" fmla="*/ 168163 w 5936218"/>
                  <a:gd name="connsiteY318-185322" fmla="*/ 2022495 h 2711051"/>
                  <a:gd name="connsiteX319-185323" fmla="*/ 168163 w 5936218"/>
                  <a:gd name="connsiteY319-185324" fmla="*/ 2015677 h 2711051"/>
                  <a:gd name="connsiteX320-185325" fmla="*/ 152255 w 5936218"/>
                  <a:gd name="connsiteY320-185326" fmla="*/ 1999770 h 2711051"/>
                  <a:gd name="connsiteX321-185327" fmla="*/ 129531 w 5936218"/>
                  <a:gd name="connsiteY321-185328" fmla="*/ 1963410 h 2711051"/>
                  <a:gd name="connsiteX322-185329" fmla="*/ 140893 w 5936218"/>
                  <a:gd name="connsiteY322-185330" fmla="*/ 1940686 h 2711051"/>
                  <a:gd name="connsiteX323-185331" fmla="*/ 136348 w 5936218"/>
                  <a:gd name="connsiteY323-185332" fmla="*/ 1913416 h 2711051"/>
                  <a:gd name="connsiteX324-185333" fmla="*/ 103789 w 5936218"/>
                  <a:gd name="connsiteY324-185334" fmla="*/ 1900009 h 2711051"/>
                  <a:gd name="connsiteX325-185335" fmla="*/ 93716 w 5936218"/>
                  <a:gd name="connsiteY325-185336" fmla="*/ 1904326 h 2711051"/>
                  <a:gd name="connsiteX326-185337" fmla="*/ 91868 w 5936218"/>
                  <a:gd name="connsiteY326-185338" fmla="*/ 1900015 h 2711051"/>
                  <a:gd name="connsiteX327-185339" fmla="*/ 81809 w 5936218"/>
                  <a:gd name="connsiteY327-185340" fmla="*/ 1904326 h 2711051"/>
                  <a:gd name="connsiteX328-185341" fmla="*/ 74992 w 5936218"/>
                  <a:gd name="connsiteY328-185342" fmla="*/ 1888419 h 2711051"/>
                  <a:gd name="connsiteX329-185343" fmla="*/ 34087 w 5936218"/>
                  <a:gd name="connsiteY329-185344" fmla="*/ 1877057 h 2711051"/>
                  <a:gd name="connsiteX330-185345" fmla="*/ 22725 w 5936218"/>
                  <a:gd name="connsiteY330-185346" fmla="*/ 1833880 h 2711051"/>
                  <a:gd name="connsiteX331-185347" fmla="*/ 22725 w 5936218"/>
                  <a:gd name="connsiteY331-185348" fmla="*/ 1802065 h 2711051"/>
                  <a:gd name="connsiteX332-185349" fmla="*/ 0 w 5936218"/>
                  <a:gd name="connsiteY332-185350" fmla="*/ 1786158 h 2711051"/>
                  <a:gd name="connsiteX333-185351" fmla="*/ 15907 w 5936218"/>
                  <a:gd name="connsiteY333-185352" fmla="*/ 1763434 h 2711051"/>
                  <a:gd name="connsiteX334-185353" fmla="*/ 6818 w 5936218"/>
                  <a:gd name="connsiteY334-185354" fmla="*/ 1699805 h 2711051"/>
                  <a:gd name="connsiteX335-185355" fmla="*/ 34087 w 5936218"/>
                  <a:gd name="connsiteY335-185356" fmla="*/ 1656628 h 2711051"/>
                  <a:gd name="connsiteX336-185357" fmla="*/ 27270 w 5936218"/>
                  <a:gd name="connsiteY336-185358" fmla="*/ 1645266 h 2711051"/>
                  <a:gd name="connsiteX337-185359" fmla="*/ 70447 w 5936218"/>
                  <a:gd name="connsiteY337-185360" fmla="*/ 1606634 h 2711051"/>
                  <a:gd name="connsiteX338-185361" fmla="*/ 27270 w 5936218"/>
                  <a:gd name="connsiteY338-185362" fmla="*/ 1570274 h 2711051"/>
                  <a:gd name="connsiteX339-185363" fmla="*/ 109078 w 5936218"/>
                  <a:gd name="connsiteY339-185364" fmla="*/ 1472558 h 2711051"/>
                  <a:gd name="connsiteX340-185365" fmla="*/ 145438 w 5936218"/>
                  <a:gd name="connsiteY340-185366" fmla="*/ 1429381 h 2711051"/>
                  <a:gd name="connsiteX341-185367" fmla="*/ 156800 w 5936218"/>
                  <a:gd name="connsiteY341-185368" fmla="*/ 1386205 h 2711051"/>
                  <a:gd name="connsiteX342-185369" fmla="*/ 102261 w 5936218"/>
                  <a:gd name="connsiteY342-185370" fmla="*/ 1333938 h 2711051"/>
                  <a:gd name="connsiteX343-185371" fmla="*/ 118168 w 5936218"/>
                  <a:gd name="connsiteY343-185372" fmla="*/ 1279399 h 2711051"/>
                  <a:gd name="connsiteX344-185373" fmla="*/ 86354 w 5936218"/>
                  <a:gd name="connsiteY344-185374" fmla="*/ 1215770 h 2711051"/>
                  <a:gd name="connsiteX345-185375" fmla="*/ 109078 w 5936218"/>
                  <a:gd name="connsiteY345-185376" fmla="*/ 1140778 h 2711051"/>
                  <a:gd name="connsiteX346-185377" fmla="*/ 70447 w 5936218"/>
                  <a:gd name="connsiteY346-185378" fmla="*/ 1038517 h 2711051"/>
                  <a:gd name="connsiteX347-185379" fmla="*/ 102261 w 5936218"/>
                  <a:gd name="connsiteY347-185380" fmla="*/ 968071 h 2711051"/>
                  <a:gd name="connsiteX348-185381" fmla="*/ 43177 w 5936218"/>
                  <a:gd name="connsiteY348-185382" fmla="*/ 902170 h 2711051"/>
                  <a:gd name="connsiteX349-185383" fmla="*/ 49994 w 5936218"/>
                  <a:gd name="connsiteY349-185384" fmla="*/ 827178 h 2711051"/>
                  <a:gd name="connsiteX350-185385" fmla="*/ 81809 w 5936218"/>
                  <a:gd name="connsiteY350-185386" fmla="*/ 822633 h 2711051"/>
                  <a:gd name="connsiteX351-185387" fmla="*/ 145438 w 5936218"/>
                  <a:gd name="connsiteY351-185388" fmla="*/ 779457 h 2711051"/>
                  <a:gd name="connsiteX352-185389" fmla="*/ 184070 w 5936218"/>
                  <a:gd name="connsiteY352-185390" fmla="*/ 740825 h 2711051"/>
                  <a:gd name="connsiteX353-185391" fmla="*/ 189699 w 5936218"/>
                  <a:gd name="connsiteY353-185392" fmla="*/ 747103 h 2711051"/>
                  <a:gd name="connsiteX354-185393" fmla="*/ 195977 w 5936218"/>
                  <a:gd name="connsiteY354-185394" fmla="*/ 740825 h 2711051"/>
                  <a:gd name="connsiteX355-185395" fmla="*/ 255061 w 5936218"/>
                  <a:gd name="connsiteY355-185396" fmla="*/ 806726 h 2711051"/>
                  <a:gd name="connsiteX356-185397" fmla="*/ 350504 w 5936218"/>
                  <a:gd name="connsiteY356-185398" fmla="*/ 827178 h 2711051"/>
                  <a:gd name="connsiteX357-185399" fmla="*/ 491397 w 5936218"/>
                  <a:gd name="connsiteY357-185400" fmla="*/ 940802 h 2711051"/>
                  <a:gd name="connsiteX358-185401" fmla="*/ 523211 w 5936218"/>
                  <a:gd name="connsiteY358-185402" fmla="*/ 988523 h 2711051"/>
                  <a:gd name="connsiteX359-185403" fmla="*/ 523211 w 5936218"/>
                  <a:gd name="connsiteY359-185404" fmla="*/ 1047607 h 2711051"/>
                  <a:gd name="connsiteX360-185405" fmla="*/ 486852 w 5936218"/>
                  <a:gd name="connsiteY360-185406" fmla="*/ 1102146 h 2711051"/>
                  <a:gd name="connsiteX361-185407" fmla="*/ 420951 w 5936218"/>
                  <a:gd name="connsiteY361-185408" fmla="*/ 1122599 h 2711051"/>
                  <a:gd name="connsiteX362-185409" fmla="*/ 415909 w 5936218"/>
                  <a:gd name="connsiteY362-185410" fmla="*/ 1120468 h 2711051"/>
                  <a:gd name="connsiteX363-185411" fmla="*/ 409044 w 5936218"/>
                  <a:gd name="connsiteY363-185412" fmla="*/ 1122599 h 2711051"/>
                  <a:gd name="connsiteX364-185413" fmla="*/ 252950 w 5936218"/>
                  <a:gd name="connsiteY364-185414" fmla="*/ 1056643 h 2711051"/>
                  <a:gd name="connsiteX365-185415" fmla="*/ 232336 w 5936218"/>
                  <a:gd name="connsiteY365-185416" fmla="*/ 1063515 h 2711051"/>
                  <a:gd name="connsiteX366-185417" fmla="*/ 291420 w 5936218"/>
                  <a:gd name="connsiteY366-185418" fmla="*/ 1133961 h 2711051"/>
                  <a:gd name="connsiteX367-185419" fmla="*/ 291420 w 5936218"/>
                  <a:gd name="connsiteY367-185420" fmla="*/ 1172593 h 2711051"/>
                  <a:gd name="connsiteX368-185421" fmla="*/ 298238 w 5936218"/>
                  <a:gd name="connsiteY368-185422" fmla="*/ 1258947 h 2711051"/>
                  <a:gd name="connsiteX369-185423" fmla="*/ 345959 w 5936218"/>
                  <a:gd name="connsiteY369-185424" fmla="*/ 1290761 h 2711051"/>
                  <a:gd name="connsiteX370-185425" fmla="*/ 362087 w 5936218"/>
                  <a:gd name="connsiteY370-185426" fmla="*/ 1300169 h 2711051"/>
                  <a:gd name="connsiteX371-185427" fmla="*/ 365867 w 5936218"/>
                  <a:gd name="connsiteY371-185428" fmla="*/ 1268036 h 2711051"/>
                  <a:gd name="connsiteX372-185429" fmla="*/ 345415 w 5936218"/>
                  <a:gd name="connsiteY372-185430" fmla="*/ 1231677 h 2711051"/>
                  <a:gd name="connsiteX373-185431" fmla="*/ 365867 w 5936218"/>
                  <a:gd name="connsiteY373-185432" fmla="*/ 1199862 h 2711051"/>
                  <a:gd name="connsiteX374-185433" fmla="*/ 374560 w 5936218"/>
                  <a:gd name="connsiteY374-185434" fmla="*/ 1204861 h 2711051"/>
                  <a:gd name="connsiteX375-185435" fmla="*/ 377774 w 5936218"/>
                  <a:gd name="connsiteY375-185436" fmla="*/ 1199862 h 2711051"/>
                  <a:gd name="connsiteX376-185437" fmla="*/ 461933 w 5936218"/>
                  <a:gd name="connsiteY376-185438" fmla="*/ 1248254 h 2711051"/>
                  <a:gd name="connsiteX377-185439" fmla="*/ 484035 w 5936218"/>
                  <a:gd name="connsiteY377-185440" fmla="*/ 1231677 h 2711051"/>
                  <a:gd name="connsiteX378-185441" fmla="*/ 463583 w 5936218"/>
                  <a:gd name="connsiteY378-185442" fmla="*/ 1165775 h 2711051"/>
                  <a:gd name="connsiteX379-185443" fmla="*/ 549936 w 5936218"/>
                  <a:gd name="connsiteY379-185444" fmla="*/ 1079422 h 2711051"/>
                  <a:gd name="connsiteX380-185445" fmla="*/ 559742 w 5936218"/>
                  <a:gd name="connsiteY380-185446" fmla="*/ 1081523 h 2711051"/>
                  <a:gd name="connsiteX381-185447" fmla="*/ 561843 w 5936218"/>
                  <a:gd name="connsiteY381-185448" fmla="*/ 1079422 h 2711051"/>
                  <a:gd name="connsiteX382-185449" fmla="*/ 593658 w 5936218"/>
                  <a:gd name="connsiteY382-185450" fmla="*/ 1086239 h 2711051"/>
                  <a:gd name="connsiteX383-185451" fmla="*/ 620945 w 5936218"/>
                  <a:gd name="connsiteY383-185452" fmla="*/ 1110116 h 2711051"/>
                  <a:gd name="connsiteX384-185453" fmla="*/ 640835 w 5936218"/>
                  <a:gd name="connsiteY384-185454" fmla="*/ 1054425 h 2711051"/>
                  <a:gd name="connsiteX385-185455" fmla="*/ 609020 w 5936218"/>
                  <a:gd name="connsiteY385-185456" fmla="*/ 999886 h 2711051"/>
                  <a:gd name="connsiteX386-185457" fmla="*/ 624928 w 5936218"/>
                  <a:gd name="connsiteY386-185458" fmla="*/ 940802 h 2711051"/>
                  <a:gd name="connsiteX387-185459" fmla="*/ 597658 w 5936218"/>
                  <a:gd name="connsiteY387-185460" fmla="*/ 881717 h 2711051"/>
                  <a:gd name="connsiteX388-185461" fmla="*/ 611562 w 5936218"/>
                  <a:gd name="connsiteY388-185462" fmla="*/ 886043 h 2711051"/>
                  <a:gd name="connsiteX389-185463" fmla="*/ 609565 w 5936218"/>
                  <a:gd name="connsiteY389-185464" fmla="*/ 881717 h 2711051"/>
                  <a:gd name="connsiteX390-185465" fmla="*/ 711826 w 5936218"/>
                  <a:gd name="connsiteY390-185466" fmla="*/ 913532 h 2711051"/>
                  <a:gd name="connsiteX391-185467" fmla="*/ 732278 w 5936218"/>
                  <a:gd name="connsiteY391-185468" fmla="*/ 968071 h 2711051"/>
                  <a:gd name="connsiteX392-185469" fmla="*/ 684556 w 5936218"/>
                  <a:gd name="connsiteY392-185470" fmla="*/ 979433 h 2711051"/>
                  <a:gd name="connsiteX393-185471" fmla="*/ 684556 w 5936218"/>
                  <a:gd name="connsiteY393-185472" fmla="*/ 1031700 h 2711051"/>
                  <a:gd name="connsiteX394-185473" fmla="*/ 713309 w 5936218"/>
                  <a:gd name="connsiteY394-185474" fmla="*/ 1060453 h 2711051"/>
                  <a:gd name="connsiteX395-185475" fmla="*/ 763548 w 5936218"/>
                  <a:gd name="connsiteY395-185476" fmla="*/ 1043062 h 2711051"/>
                  <a:gd name="connsiteX396-185477" fmla="*/ 770365 w 5936218"/>
                  <a:gd name="connsiteY396-185478" fmla="*/ 983978 h 2711051"/>
                  <a:gd name="connsiteX397-185479" fmla="*/ 845357 w 5936218"/>
                  <a:gd name="connsiteY397-185480" fmla="*/ 936257 h 2711051"/>
                  <a:gd name="connsiteX398-185481" fmla="*/ 972614 w 5936218"/>
                  <a:gd name="connsiteY398-185482" fmla="*/ 849903 h 2711051"/>
                  <a:gd name="connsiteX399-185483" fmla="*/ 982566 w 5936218"/>
                  <a:gd name="connsiteY399-185484" fmla="*/ 851230 h 2711051"/>
                  <a:gd name="connsiteX400-185485" fmla="*/ 984521 w 5936218"/>
                  <a:gd name="connsiteY400-185486" fmla="*/ 849903 h 2711051"/>
                  <a:gd name="connsiteX401-185487" fmla="*/ 1018608 w 5936218"/>
                  <a:gd name="connsiteY401-185488" fmla="*/ 854448 h 2711051"/>
                  <a:gd name="connsiteX402-185489" fmla="*/ 979977 w 5936218"/>
                  <a:gd name="connsiteY402-185490" fmla="*/ 918077 h 2711051"/>
                  <a:gd name="connsiteX403-185491" fmla="*/ 1012666 w 5936218"/>
                  <a:gd name="connsiteY403-185492" fmla="*/ 923238 h 2711051"/>
                  <a:gd name="connsiteX404-185493" fmla="*/ 1038516 w 5936218"/>
                  <a:gd name="connsiteY404-185494" fmla="*/ 893080 h 2711051"/>
                  <a:gd name="connsiteX405-185495" fmla="*/ 1050423 w 5936218"/>
                  <a:gd name="connsiteY405-185496" fmla="*/ 893080 h 2711051"/>
                  <a:gd name="connsiteX406-185497" fmla="*/ 1108962 w 5936218"/>
                  <a:gd name="connsiteY406-185498" fmla="*/ 893080 h 2711051"/>
                  <a:gd name="connsiteX407-185499" fmla="*/ 1161229 w 5936218"/>
                  <a:gd name="connsiteY407-185500" fmla="*/ 849903 h 2711051"/>
                  <a:gd name="connsiteX408-185501" fmla="*/ 1165711 w 5936218"/>
                  <a:gd name="connsiteY408-185502" fmla="*/ 856037 h 2711051"/>
                  <a:gd name="connsiteX409-185503" fmla="*/ 1173136 w 5936218"/>
                  <a:gd name="connsiteY409-185504" fmla="*/ 849903 h 2711051"/>
                  <a:gd name="connsiteX410-185505" fmla="*/ 1210035 w 5936218"/>
                  <a:gd name="connsiteY410-185506" fmla="*/ 900396 h 2711051"/>
                  <a:gd name="connsiteX411-185507" fmla="*/ 1247583 w 5936218"/>
                  <a:gd name="connsiteY411-185508" fmla="*/ 843086 h 2711051"/>
                  <a:gd name="connsiteX412-185509" fmla="*/ 1211223 w 5936218"/>
                  <a:gd name="connsiteY412-185510" fmla="*/ 784002 h 2711051"/>
                  <a:gd name="connsiteX413-185511" fmla="*/ 1227130 w 5936218"/>
                  <a:gd name="connsiteY413-185512" fmla="*/ 747642 h 2711051"/>
                  <a:gd name="connsiteX414-185513" fmla="*/ 1237665 w 5936218"/>
                  <a:gd name="connsiteY414-185514" fmla="*/ 750780 h 2711051"/>
                  <a:gd name="connsiteX415-185515" fmla="*/ 1239037 w 5936218"/>
                  <a:gd name="connsiteY415-185516" fmla="*/ 747642 h 2711051"/>
                  <a:gd name="connsiteX416-185517" fmla="*/ 1345843 w 5936218"/>
                  <a:gd name="connsiteY416-185518" fmla="*/ 779457 h 2711051"/>
                  <a:gd name="connsiteX417-185519" fmla="*/ 1400382 w 5936218"/>
                  <a:gd name="connsiteY417-185520" fmla="*/ 811271 h 2711051"/>
                  <a:gd name="connsiteX418-185521" fmla="*/ 1519756 w 5936218"/>
                  <a:gd name="connsiteY418-185522" fmla="*/ 917855 h 2711051"/>
                  <a:gd name="connsiteX419-185523" fmla="*/ 1543003 w 5936218"/>
                  <a:gd name="connsiteY419-185524" fmla="*/ 877173 h 2711051"/>
                  <a:gd name="connsiteX420-185525" fmla="*/ 1506643 w 5936218"/>
                  <a:gd name="connsiteY420-185526" fmla="*/ 822633 h 2711051"/>
                  <a:gd name="connsiteX421-185527" fmla="*/ 1506643 w 5936218"/>
                  <a:gd name="connsiteY421-185528" fmla="*/ 799909 h 2711051"/>
                  <a:gd name="connsiteX422-185529" fmla="*/ 1463467 w 5936218"/>
                  <a:gd name="connsiteY422-185530" fmla="*/ 790819 h 2711051"/>
                  <a:gd name="connsiteX423-185531" fmla="*/ 1472556 w 5936218"/>
                  <a:gd name="connsiteY423-185532" fmla="*/ 740825 h 2711051"/>
                  <a:gd name="connsiteX424-185533" fmla="*/ 1452104 w 5936218"/>
                  <a:gd name="connsiteY424-185534" fmla="*/ 654471 h 2711051"/>
                  <a:gd name="connsiteX425-185535" fmla="*/ 1452104 w 5936218"/>
                  <a:gd name="connsiteY425-185536" fmla="*/ 618112 h 2711051"/>
                  <a:gd name="connsiteX426-185537" fmla="*/ 1522551 w 5936218"/>
                  <a:gd name="connsiteY426-185538" fmla="*/ 515851 h 2711051"/>
                  <a:gd name="connsiteX427-185539" fmla="*/ 1543003 w 5936218"/>
                  <a:gd name="connsiteY427-185540" fmla="*/ 402228 h 2711051"/>
                  <a:gd name="connsiteX428-185541" fmla="*/ 1570272 w 5936218"/>
                  <a:gd name="connsiteY428-185542" fmla="*/ 381775 h 2711051"/>
                  <a:gd name="connsiteX429-185543" fmla="*/ 1578688 w 5936218"/>
                  <a:gd name="connsiteY429-185544" fmla="*/ 384394 h 2711051"/>
                  <a:gd name="connsiteX430-185545" fmla="*/ 1582179 w 5936218"/>
                  <a:gd name="connsiteY430-185546" fmla="*/ 381775 h 2711051"/>
                  <a:gd name="connsiteX431-185547" fmla="*/ 1684440 w 5936218"/>
                  <a:gd name="connsiteY431-185548" fmla="*/ 413590 h 2711051"/>
                  <a:gd name="connsiteX432-185549" fmla="*/ 1688985 w 5936218"/>
                  <a:gd name="connsiteY432-185550" fmla="*/ 484036 h 2711051"/>
                  <a:gd name="connsiteX433-185551" fmla="*/ 1652625 w 5936218"/>
                  <a:gd name="connsiteY433-185552" fmla="*/ 574935 h 2711051"/>
                  <a:gd name="connsiteX434-185553" fmla="*/ 1679895 w 5936218"/>
                  <a:gd name="connsiteY434-185554" fmla="*/ 613567 h 2711051"/>
                  <a:gd name="connsiteX435-185555" fmla="*/ 1688985 w 5936218"/>
                  <a:gd name="connsiteY435-185556" fmla="*/ 688558 h 2711051"/>
                  <a:gd name="connsiteX436-185557" fmla="*/ 1679895 w 5936218"/>
                  <a:gd name="connsiteY436-185558" fmla="*/ 833996 h 2711051"/>
                  <a:gd name="connsiteX437-185559" fmla="*/ 1636718 w 5936218"/>
                  <a:gd name="connsiteY437-185560" fmla="*/ 1097602 h 2711051"/>
                  <a:gd name="connsiteX438-185561" fmla="*/ 1662494 w 5936218"/>
                  <a:gd name="connsiteY438-185562" fmla="*/ 1104046 h 2711051"/>
                  <a:gd name="connsiteX0-185563" fmla="*/ 1662494 w 5936218"/>
                  <a:gd name="connsiteY0-185564" fmla="*/ 1104046 h 2711051"/>
                  <a:gd name="connsiteX1-185565" fmla="*/ 3211535 w 5936218"/>
                  <a:gd name="connsiteY1-185566" fmla="*/ 1 h 2711051"/>
                  <a:gd name="connsiteX2-185567" fmla="*/ 3200173 w 5936218"/>
                  <a:gd name="connsiteY2-185568" fmla="*/ 74993 h 2711051"/>
                  <a:gd name="connsiteX3-185569" fmla="*/ 3161541 w 5936218"/>
                  <a:gd name="connsiteY3-185570" fmla="*/ 118170 h 2711051"/>
                  <a:gd name="connsiteX4-185571" fmla="*/ 3066097 w 5936218"/>
                  <a:gd name="connsiteY4-185572" fmla="*/ 193161 h 2711051"/>
                  <a:gd name="connsiteX5-185573" fmla="*/ 3034283 w 5936218"/>
                  <a:gd name="connsiteY5-185574" fmla="*/ 236338 h 2711051"/>
                  <a:gd name="connsiteX6-185575" fmla="*/ 3082005 w 5936218"/>
                  <a:gd name="connsiteY6-185576" fmla="*/ 252245 h 2711051"/>
                  <a:gd name="connsiteX7-185577" fmla="*/ 3129459 w 5936218"/>
                  <a:gd name="connsiteY7-185578" fmla="*/ 279926 h 2711051"/>
                  <a:gd name="connsiteX8-185579" fmla="*/ 3156451 w 5936218"/>
                  <a:gd name="connsiteY8-185580" fmla="*/ 256790 h 2711051"/>
                  <a:gd name="connsiteX9-185581" fmla="*/ 3158460 w 5936218"/>
                  <a:gd name="connsiteY9-185582" fmla="*/ 265274 h 2711051"/>
                  <a:gd name="connsiteX10-185583" fmla="*/ 3168359 w 5936218"/>
                  <a:gd name="connsiteY10-185584" fmla="*/ 256790 h 2711051"/>
                  <a:gd name="connsiteX11-185585" fmla="*/ 3184984 w 5936218"/>
                  <a:gd name="connsiteY11-185586" fmla="*/ 326983 h 2711051"/>
                  <a:gd name="connsiteX12-185587" fmla="*/ 3192811 w 5936218"/>
                  <a:gd name="connsiteY12-185588" fmla="*/ 311329 h 2711051"/>
                  <a:gd name="connsiteX13-185589" fmla="*/ 3251895 w 5936218"/>
                  <a:gd name="connsiteY13-185590" fmla="*/ 290877 h 2711051"/>
                  <a:gd name="connsiteX14-185591" fmla="*/ 3259833 w 5936218"/>
                  <a:gd name="connsiteY14-185592" fmla="*/ 292251 h 2711051"/>
                  <a:gd name="connsiteX15-185593" fmla="*/ 3263802 w 5936218"/>
                  <a:gd name="connsiteY15-185594" fmla="*/ 290877 h 2711051"/>
                  <a:gd name="connsiteX16-185595" fmla="*/ 3381970 w 5936218"/>
                  <a:gd name="connsiteY16-185596" fmla="*/ 311329 h 2711051"/>
                  <a:gd name="connsiteX17-185597" fmla="*/ 3388787 w 5936218"/>
                  <a:gd name="connsiteY17-185598" fmla="*/ 370413 h 2711051"/>
                  <a:gd name="connsiteX18-185599" fmla="*/ 3531529 w 5936218"/>
                  <a:gd name="connsiteY18-185600" fmla="*/ 391404 h 2711051"/>
                  <a:gd name="connsiteX19-185601" fmla="*/ 3538225 w 5936218"/>
                  <a:gd name="connsiteY19-185602" fmla="*/ 295422 h 2711051"/>
                  <a:gd name="connsiteX20-185603" fmla="*/ 3549910 w 5936218"/>
                  <a:gd name="connsiteY20-185604" fmla="*/ 298609 h 2711051"/>
                  <a:gd name="connsiteX21-185605" fmla="*/ 3550132 w 5936218"/>
                  <a:gd name="connsiteY21-185606" fmla="*/ 295422 h 2711051"/>
                  <a:gd name="connsiteX22-185607" fmla="*/ 3625123 w 5936218"/>
                  <a:gd name="connsiteY22-185608" fmla="*/ 315874 h 2711051"/>
                  <a:gd name="connsiteX23-185609" fmla="*/ 3672301 w 5936218"/>
                  <a:gd name="connsiteY23-185610" fmla="*/ 315874 h 2711051"/>
                  <a:gd name="connsiteX24-185611" fmla="*/ 3684207 w 5936218"/>
                  <a:gd name="connsiteY24-185612" fmla="*/ 315874 h 2711051"/>
                  <a:gd name="connsiteX25-185613" fmla="*/ 3743291 w 5936218"/>
                  <a:gd name="connsiteY25-185614" fmla="*/ 381775 h 2711051"/>
                  <a:gd name="connsiteX26-185615" fmla="*/ 3759199 w 5936218"/>
                  <a:gd name="connsiteY26-185616" fmla="*/ 461312 h 2711051"/>
                  <a:gd name="connsiteX27-185617" fmla="*/ 3738747 w 5936218"/>
                  <a:gd name="connsiteY27-185618" fmla="*/ 511306 h 2711051"/>
                  <a:gd name="connsiteX28-185619" fmla="*/ 3786469 w 5936218"/>
                  <a:gd name="connsiteY28-185620" fmla="*/ 602204 h 2711051"/>
                  <a:gd name="connsiteX29-185621" fmla="*/ 3835603 w 5936218"/>
                  <a:gd name="connsiteY29-185622" fmla="*/ 638110 h 2711051"/>
                  <a:gd name="connsiteX30-185623" fmla="*/ 3865460 w 5936218"/>
                  <a:gd name="connsiteY30-185624" fmla="*/ 527213 h 2711051"/>
                  <a:gd name="connsiteX31-185625" fmla="*/ 3875077 w 5936218"/>
                  <a:gd name="connsiteY31-185626" fmla="*/ 535720 h 2711051"/>
                  <a:gd name="connsiteX32-185627" fmla="*/ 3877367 w 5936218"/>
                  <a:gd name="connsiteY32-185628" fmla="*/ 527213 h 2711051"/>
                  <a:gd name="connsiteX33-185629" fmla="*/ 3932151 w 5936218"/>
                  <a:gd name="connsiteY33-185630" fmla="*/ 575676 h 2711051"/>
                  <a:gd name="connsiteX34-185631" fmla="*/ 3988173 w 5936218"/>
                  <a:gd name="connsiteY34-185632" fmla="*/ 547665 h 2711051"/>
                  <a:gd name="connsiteX35-185633" fmla="*/ 3993852 w 5936218"/>
                  <a:gd name="connsiteY35-185634" fmla="*/ 550780 h 2711051"/>
                  <a:gd name="connsiteX36-185635" fmla="*/ 4000080 w 5936218"/>
                  <a:gd name="connsiteY36-185636" fmla="*/ 547665 h 2711051"/>
                  <a:gd name="connsiteX37-185637" fmla="*/ 4062426 w 5936218"/>
                  <a:gd name="connsiteY37-185638" fmla="*/ 581855 h 2711051"/>
                  <a:gd name="connsiteX38-185639" fmla="*/ 4085889 w 5936218"/>
                  <a:gd name="connsiteY38-185640" fmla="*/ 554483 h 2711051"/>
                  <a:gd name="connsiteX39-185641" fmla="*/ 4095563 w 5936218"/>
                  <a:gd name="connsiteY39-185642" fmla="*/ 557087 h 2711051"/>
                  <a:gd name="connsiteX40-185643" fmla="*/ 4097796 w 5936218"/>
                  <a:gd name="connsiteY40-185644" fmla="*/ 554483 h 2711051"/>
                  <a:gd name="connsiteX41-185645" fmla="*/ 4144150 w 5936218"/>
                  <a:gd name="connsiteY41-185646" fmla="*/ 566963 h 2711051"/>
                  <a:gd name="connsiteX42-185647" fmla="*/ 4117703 w 5936218"/>
                  <a:gd name="connsiteY42-185648" fmla="*/ 456767 h 2711051"/>
                  <a:gd name="connsiteX43-185649" fmla="*/ 4165425 w 5936218"/>
                  <a:gd name="connsiteY43-185650" fmla="*/ 402228 h 2711051"/>
                  <a:gd name="connsiteX44-185651" fmla="*/ 4175231 w 5936218"/>
                  <a:gd name="connsiteY44-185652" fmla="*/ 404629 h 2711051"/>
                  <a:gd name="connsiteX45-185653" fmla="*/ 4177332 w 5936218"/>
                  <a:gd name="connsiteY45-185654" fmla="*/ 402228 h 2711051"/>
                  <a:gd name="connsiteX46-185655" fmla="*/ 4511384 w 5936218"/>
                  <a:gd name="connsiteY46-185656" fmla="*/ 484036 h 2711051"/>
                  <a:gd name="connsiteX47-185657" fmla="*/ 4543199 w 5936218"/>
                  <a:gd name="connsiteY47-185658" fmla="*/ 554483 h 2711051"/>
                  <a:gd name="connsiteX48-185659" fmla="*/ 4639242 w 5936218"/>
                  <a:gd name="connsiteY48-185660" fmla="*/ 637125 h 2711051"/>
                  <a:gd name="connsiteX49-185661" fmla="*/ 4774445 w 5936218"/>
                  <a:gd name="connsiteY49-185662" fmla="*/ 618112 h 2711051"/>
                  <a:gd name="connsiteX50-185663" fmla="*/ 4778496 w 5936218"/>
                  <a:gd name="connsiteY50-185664" fmla="*/ 619216 h 2711051"/>
                  <a:gd name="connsiteX51-185665" fmla="*/ 4786352 w 5936218"/>
                  <a:gd name="connsiteY51-185666" fmla="*/ 618112 h 2711051"/>
                  <a:gd name="connsiteX52-185667" fmla="*/ 4861343 w 5936218"/>
                  <a:gd name="connsiteY52-185668" fmla="*/ 638564 h 2711051"/>
                  <a:gd name="connsiteX53-185669" fmla="*/ 4893158 w 5936218"/>
                  <a:gd name="connsiteY53-185670" fmla="*/ 681741 h 2711051"/>
                  <a:gd name="connsiteX54-185671" fmla="*/ 4888613 w 5936218"/>
                  <a:gd name="connsiteY54-185672" fmla="*/ 763549 h 2711051"/>
                  <a:gd name="connsiteX55-185673" fmla="*/ 4927677 w 5936218"/>
                  <a:gd name="connsiteY55-185674" fmla="*/ 788221 h 2711051"/>
                  <a:gd name="connsiteX56-185675" fmla="*/ 4967605 w 5936218"/>
                  <a:gd name="connsiteY56-185676" fmla="*/ 774912 h 2711051"/>
                  <a:gd name="connsiteX57-185677" fmla="*/ 5038051 w 5936218"/>
                  <a:gd name="connsiteY57-185678" fmla="*/ 768094 h 2711051"/>
                  <a:gd name="connsiteX58-185679" fmla="*/ 5040730 w 5936218"/>
                  <a:gd name="connsiteY58-185680" fmla="*/ 768987 h 2711051"/>
                  <a:gd name="connsiteX59-185681" fmla="*/ 5049958 w 5936218"/>
                  <a:gd name="connsiteY59-185682" fmla="*/ 768094 h 2711051"/>
                  <a:gd name="connsiteX60-185683" fmla="*/ 5114249 w 5936218"/>
                  <a:gd name="connsiteY60-185684" fmla="*/ 789525 h 2711051"/>
                  <a:gd name="connsiteX61-185685" fmla="*/ 5176671 w 5936218"/>
                  <a:gd name="connsiteY61-185686" fmla="*/ 779457 h 2711051"/>
                  <a:gd name="connsiteX62-185687" fmla="*/ 5177801 w 5936218"/>
                  <a:gd name="connsiteY62-185688" fmla="*/ 781195 h 2711051"/>
                  <a:gd name="connsiteX63-185689" fmla="*/ 5188578 w 5936218"/>
                  <a:gd name="connsiteY63-185690" fmla="*/ 779457 h 2711051"/>
                  <a:gd name="connsiteX64-185691" fmla="*/ 5243719 w 5936218"/>
                  <a:gd name="connsiteY64-185692" fmla="*/ 864288 h 2711051"/>
                  <a:gd name="connsiteX65-185693" fmla="*/ 5283477 w 5936218"/>
                  <a:gd name="connsiteY65-185694" fmla="*/ 833996 h 2711051"/>
                  <a:gd name="connsiteX66-185695" fmla="*/ 5258480 w 5936218"/>
                  <a:gd name="connsiteY66-185696" fmla="*/ 768094 h 2711051"/>
                  <a:gd name="connsiteX67-185697" fmla="*/ 5267570 w 5936218"/>
                  <a:gd name="connsiteY67-185698" fmla="*/ 720373 h 2711051"/>
                  <a:gd name="connsiteX68-185699" fmla="*/ 5278896 w 5936218"/>
                  <a:gd name="connsiteY68-185700" fmla="*/ 723422 h 2711051"/>
                  <a:gd name="connsiteX69-185701" fmla="*/ 5279477 w 5936218"/>
                  <a:gd name="connsiteY69-185702" fmla="*/ 720373 h 2711051"/>
                  <a:gd name="connsiteX70-185703" fmla="*/ 5395510 w 5936218"/>
                  <a:gd name="connsiteY70-185704" fmla="*/ 751612 h 2711051"/>
                  <a:gd name="connsiteX71-185705" fmla="*/ 5463001 w 5936218"/>
                  <a:gd name="connsiteY71-185706" fmla="*/ 747642 h 2711051"/>
                  <a:gd name="connsiteX72-185707" fmla="*/ 5464386 w 5936218"/>
                  <a:gd name="connsiteY72-185708" fmla="*/ 748261 h 2711051"/>
                  <a:gd name="connsiteX73-185709" fmla="*/ 5474909 w 5936218"/>
                  <a:gd name="connsiteY73-185710" fmla="*/ 747642 h 2711051"/>
                  <a:gd name="connsiteX74-185711" fmla="*/ 5581715 w 5936218"/>
                  <a:gd name="connsiteY74-185712" fmla="*/ 795364 h 2711051"/>
                  <a:gd name="connsiteX75-185713" fmla="*/ 5633981 w 5936218"/>
                  <a:gd name="connsiteY75-185714" fmla="*/ 838541 h 2711051"/>
                  <a:gd name="connsiteX76-185715" fmla="*/ 5720335 w 5936218"/>
                  <a:gd name="connsiteY76-185716" fmla="*/ 918077 h 2711051"/>
                  <a:gd name="connsiteX77-185717" fmla="*/ 5822595 w 5936218"/>
                  <a:gd name="connsiteY77-185718" fmla="*/ 1015793 h 2711051"/>
                  <a:gd name="connsiteX78-185719" fmla="*/ 5818051 w 5936218"/>
                  <a:gd name="connsiteY78-185720" fmla="*/ 1070332 h 2711051"/>
                  <a:gd name="connsiteX79-185721" fmla="*/ 5825679 w 5936218"/>
                  <a:gd name="connsiteY79-185722" fmla="*/ 1077960 h 2711051"/>
                  <a:gd name="connsiteX80-185723" fmla="*/ 5822051 w 5936218"/>
                  <a:gd name="connsiteY80-185724" fmla="*/ 1027155 h 2711051"/>
                  <a:gd name="connsiteX81-185725" fmla="*/ 5834092 w 5936218"/>
                  <a:gd name="connsiteY81-185726" fmla="*/ 1029028 h 2711051"/>
                  <a:gd name="connsiteX82-185727" fmla="*/ 5833958 w 5936218"/>
                  <a:gd name="connsiteY82-185728" fmla="*/ 1027155 h 2711051"/>
                  <a:gd name="connsiteX83-185729" fmla="*/ 5936219 w 5936218"/>
                  <a:gd name="connsiteY83-185730" fmla="*/ 1043062 h 2711051"/>
                  <a:gd name="connsiteX84-185731" fmla="*/ 5908949 w 5936218"/>
                  <a:gd name="connsiteY84-185732" fmla="*/ 1258947 h 2711051"/>
                  <a:gd name="connsiteX85-185733" fmla="*/ 5893042 w 5936218"/>
                  <a:gd name="connsiteY85-185734" fmla="*/ 1274854 h 2711051"/>
                  <a:gd name="connsiteX86-185735" fmla="*/ 5861227 w 5936218"/>
                  <a:gd name="connsiteY86-185736" fmla="*/ 1274854 h 2711051"/>
                  <a:gd name="connsiteX87-185737" fmla="*/ 5817506 w 5936218"/>
                  <a:gd name="connsiteY87-185738" fmla="*/ 1240767 h 2711051"/>
                  <a:gd name="connsiteX88-185739" fmla="*/ 5767511 w 5936218"/>
                  <a:gd name="connsiteY88-185740" fmla="*/ 1215770 h 2711051"/>
                  <a:gd name="connsiteX89-185741" fmla="*/ 5729132 w 5936218"/>
                  <a:gd name="connsiteY89-185742" fmla="*/ 1167751 h 2711051"/>
                  <a:gd name="connsiteX90-185743" fmla="*/ 5695337 w 5936218"/>
                  <a:gd name="connsiteY90-185744" fmla="*/ 1177138 h 2711051"/>
                  <a:gd name="connsiteX91-185745" fmla="*/ 5693366 w 5936218"/>
                  <a:gd name="connsiteY91-185746" fmla="*/ 1174378 h 2711051"/>
                  <a:gd name="connsiteX92-185747" fmla="*/ 5640799 w 5936218"/>
                  <a:gd name="connsiteY92-185748" fmla="*/ 1133961 h 2711051"/>
                  <a:gd name="connsiteX93-185749" fmla="*/ 5656705 w 5936218"/>
                  <a:gd name="connsiteY93-185750" fmla="*/ 1177138 h 2711051"/>
                  <a:gd name="connsiteX94-185751" fmla="*/ 5586259 w 5936218"/>
                  <a:gd name="connsiteY94-185752" fmla="*/ 1252129 h 2711051"/>
                  <a:gd name="connsiteX95-185753" fmla="*/ 5575676 w 5936218"/>
                  <a:gd name="connsiteY95-185754" fmla="*/ 1251121 h 2711051"/>
                  <a:gd name="connsiteX96-185755" fmla="*/ 5539436 w 5936218"/>
                  <a:gd name="connsiteY96-185756" fmla="*/ 1248804 h 2711051"/>
                  <a:gd name="connsiteX97-185757" fmla="*/ 5593077 w 5936218"/>
                  <a:gd name="connsiteY97-185758" fmla="*/ 1354390 h 2711051"/>
                  <a:gd name="connsiteX98-185759" fmla="*/ 5613529 w 5936218"/>
                  <a:gd name="connsiteY98-185760" fmla="*/ 1413474 h 2711051"/>
                  <a:gd name="connsiteX99-185761" fmla="*/ 5608984 w 5936218"/>
                  <a:gd name="connsiteY99-185762" fmla="*/ 1436199 h 2711051"/>
                  <a:gd name="connsiteX100-185763" fmla="*/ 5597799 w 5936218"/>
                  <a:gd name="connsiteY100-185764" fmla="*/ 1432590 h 2711051"/>
                  <a:gd name="connsiteX101-185765" fmla="*/ 5534271 w 5936218"/>
                  <a:gd name="connsiteY101-185766" fmla="*/ 1415939 h 2711051"/>
                  <a:gd name="connsiteX102-185767" fmla="*/ 5436277 w 5936218"/>
                  <a:gd name="connsiteY102-185768" fmla="*/ 1472558 h 2711051"/>
                  <a:gd name="connsiteX103-185769" fmla="*/ 5397645 w 5936218"/>
                  <a:gd name="connsiteY103-185770" fmla="*/ 1483921 h 2711051"/>
                  <a:gd name="connsiteX104-185771" fmla="*/ 5345378 w 5936218"/>
                  <a:gd name="connsiteY104-185772" fmla="*/ 1538460 h 2711051"/>
                  <a:gd name="connsiteX105-185773" fmla="*/ 5290839 w 5936218"/>
                  <a:gd name="connsiteY105-185774" fmla="*/ 1586181 h 2711051"/>
                  <a:gd name="connsiteX106-185775" fmla="*/ 5274932 w 5936218"/>
                  <a:gd name="connsiteY106-185776" fmla="*/ 1617996 h 2711051"/>
                  <a:gd name="connsiteX107-185777" fmla="*/ 5267238 w 5936218"/>
                  <a:gd name="connsiteY107-185778" fmla="*/ 1609569 h 2711051"/>
                  <a:gd name="connsiteX108-185779" fmla="*/ 5263025 w 5936218"/>
                  <a:gd name="connsiteY108-185780" fmla="*/ 1617996 h 2711051"/>
                  <a:gd name="connsiteX109-185781" fmla="*/ 5219538 w 5936218"/>
                  <a:gd name="connsiteY109-185782" fmla="*/ 1570368 h 2711051"/>
                  <a:gd name="connsiteX110-185783" fmla="*/ 5129494 w 5936218"/>
                  <a:gd name="connsiteY110-185784" fmla="*/ 1624813 h 2711051"/>
                  <a:gd name="connsiteX111-185785" fmla="*/ 5126389 w 5936218"/>
                  <a:gd name="connsiteY111-185786" fmla="*/ 1619491 h 2711051"/>
                  <a:gd name="connsiteX112-185787" fmla="*/ 5117587 w 5936218"/>
                  <a:gd name="connsiteY112-185788" fmla="*/ 1624813 h 2711051"/>
                  <a:gd name="connsiteX113-185789" fmla="*/ 5105544 w 5936218"/>
                  <a:gd name="connsiteY113-185790" fmla="*/ 1604167 h 2711051"/>
                  <a:gd name="connsiteX114-185791" fmla="*/ 5074955 w 5936218"/>
                  <a:gd name="connsiteY114-185792" fmla="*/ 1629358 h 2711051"/>
                  <a:gd name="connsiteX115-185793" fmla="*/ 5065718 w 5936218"/>
                  <a:gd name="connsiteY115-185794" fmla="*/ 1627159 h 2711051"/>
                  <a:gd name="connsiteX116-185795" fmla="*/ 5063048 w 5936218"/>
                  <a:gd name="connsiteY116-185796" fmla="*/ 1629358 h 2711051"/>
                  <a:gd name="connsiteX117-185797" fmla="*/ 5026594 w 5936218"/>
                  <a:gd name="connsiteY117-185798" fmla="*/ 1620679 h 2711051"/>
                  <a:gd name="connsiteX118-185799" fmla="*/ 5015871 w 5936218"/>
                  <a:gd name="connsiteY118-185800" fmla="*/ 1665718 h 2711051"/>
                  <a:gd name="connsiteX119-185801" fmla="*/ 4974967 w 5936218"/>
                  <a:gd name="connsiteY119-185802" fmla="*/ 1731619 h 2711051"/>
                  <a:gd name="connsiteX120-185803" fmla="*/ 4974967 w 5936218"/>
                  <a:gd name="connsiteY120-185804" fmla="*/ 1763434 h 2711051"/>
                  <a:gd name="connsiteX121-185805" fmla="*/ 5011326 w 5936218"/>
                  <a:gd name="connsiteY121-185806" fmla="*/ 1877057 h 2711051"/>
                  <a:gd name="connsiteX122-185807" fmla="*/ 4999419 w 5936218"/>
                  <a:gd name="connsiteY122-185808" fmla="*/ 1877057 h 2711051"/>
                  <a:gd name="connsiteX123-185809" fmla="*/ 4974967 w 5936218"/>
                  <a:gd name="connsiteY123-185810" fmla="*/ 1877057 h 2711051"/>
                  <a:gd name="connsiteX124-185811" fmla="*/ 4963605 w 5936218"/>
                  <a:gd name="connsiteY124-185812" fmla="*/ 1929323 h 2711051"/>
                  <a:gd name="connsiteX125-185813" fmla="*/ 4974967 w 5936218"/>
                  <a:gd name="connsiteY125-185814" fmla="*/ 1956593 h 2711051"/>
                  <a:gd name="connsiteX126-185815" fmla="*/ 4909065 w 5936218"/>
                  <a:gd name="connsiteY126-185816" fmla="*/ 1990680 h 2711051"/>
                  <a:gd name="connsiteX127-185817" fmla="*/ 4897703 w 5936218"/>
                  <a:gd name="connsiteY127-185818" fmla="*/ 2058854 h 2711051"/>
                  <a:gd name="connsiteX128-185819" fmla="*/ 4845437 w 5936218"/>
                  <a:gd name="connsiteY128-185820" fmla="*/ 2074761 h 2711051"/>
                  <a:gd name="connsiteX129-185821" fmla="*/ 4834074 w 5936218"/>
                  <a:gd name="connsiteY129-185822" fmla="*/ 2133845 h 2711051"/>
                  <a:gd name="connsiteX130-185823" fmla="*/ 4779535 w 5936218"/>
                  <a:gd name="connsiteY130-185824" fmla="*/ 2192929 h 2711051"/>
                  <a:gd name="connsiteX131-185825" fmla="*/ 4777225 w 5936218"/>
                  <a:gd name="connsiteY131-185826" fmla="*/ 2182533 h 2711051"/>
                  <a:gd name="connsiteX132-185827" fmla="*/ 4767628 w 5936218"/>
                  <a:gd name="connsiteY132-185828" fmla="*/ 2192929 h 2711051"/>
                  <a:gd name="connsiteX133-185829" fmla="*/ 4758538 w 5936218"/>
                  <a:gd name="connsiteY133-185830" fmla="*/ 2152025 h 2711051"/>
                  <a:gd name="connsiteX134-185831" fmla="*/ 4742631 w 5936218"/>
                  <a:gd name="connsiteY134-185832" fmla="*/ 2065671 h 2711051"/>
                  <a:gd name="connsiteX135-185833" fmla="*/ 4715361 w 5936218"/>
                  <a:gd name="connsiteY135-185834" fmla="*/ 1924779 h 2711051"/>
                  <a:gd name="connsiteX136-185835" fmla="*/ 4735813 w 5936218"/>
                  <a:gd name="connsiteY136-185836" fmla="*/ 1833880 h 2711051"/>
                  <a:gd name="connsiteX137-185837" fmla="*/ 4767628 w 5936218"/>
                  <a:gd name="connsiteY137-185838" fmla="*/ 1790703 h 2711051"/>
                  <a:gd name="connsiteX138-185839" fmla="*/ 4767628 w 5936218"/>
                  <a:gd name="connsiteY138-185840" fmla="*/ 1763434 h 2711051"/>
                  <a:gd name="connsiteX139-185841" fmla="*/ 4826712 w 5936218"/>
                  <a:gd name="connsiteY139-185842" fmla="*/ 1747526 h 2711051"/>
                  <a:gd name="connsiteX140-185843" fmla="*/ 4892613 w 5936218"/>
                  <a:gd name="connsiteY140-185844" fmla="*/ 1656628 h 2711051"/>
                  <a:gd name="connsiteX141-185845" fmla="*/ 4956243 w 5936218"/>
                  <a:gd name="connsiteY141-185846" fmla="*/ 1581637 h 2711051"/>
                  <a:gd name="connsiteX142-185847" fmla="*/ 5022143 w 5936218"/>
                  <a:gd name="connsiteY142-185848" fmla="*/ 1522552 h 2711051"/>
                  <a:gd name="connsiteX143-185849" fmla="*/ 5046694 w 5936218"/>
                  <a:gd name="connsiteY143-185850" fmla="*/ 1415425 h 2711051"/>
                  <a:gd name="connsiteX144-185851" fmla="*/ 5015871 w 5936218"/>
                  <a:gd name="connsiteY144-185852" fmla="*/ 1420292 h 2711051"/>
                  <a:gd name="connsiteX145-185853" fmla="*/ 4995419 w 5936218"/>
                  <a:gd name="connsiteY145-185854" fmla="*/ 1483921 h 2711051"/>
                  <a:gd name="connsiteX146-185855" fmla="*/ 4904521 w 5936218"/>
                  <a:gd name="connsiteY146-185856" fmla="*/ 1570274 h 2711051"/>
                  <a:gd name="connsiteX147-185857" fmla="*/ 4901708 w 5936218"/>
                  <a:gd name="connsiteY147-185858" fmla="*/ 1561634 h 2711051"/>
                  <a:gd name="connsiteX148-185859" fmla="*/ 4892613 w 5936218"/>
                  <a:gd name="connsiteY148-185860" fmla="*/ 1570274 h 2711051"/>
                  <a:gd name="connsiteX149-185861" fmla="*/ 4861835 w 5936218"/>
                  <a:gd name="connsiteY149-185862" fmla="*/ 1475740 h 2711051"/>
                  <a:gd name="connsiteX150-185863" fmla="*/ 4779535 w 5936218"/>
                  <a:gd name="connsiteY150-185864" fmla="*/ 1499828 h 2711051"/>
                  <a:gd name="connsiteX151-185865" fmla="*/ 4684091 w 5936218"/>
                  <a:gd name="connsiteY151-185866" fmla="*/ 1624813 h 2711051"/>
                  <a:gd name="connsiteX152-185867" fmla="*/ 4715906 w 5936218"/>
                  <a:gd name="connsiteY152-185868" fmla="*/ 1672535 h 2711051"/>
                  <a:gd name="connsiteX153-185869" fmla="*/ 4636369 w 5936218"/>
                  <a:gd name="connsiteY153-185870" fmla="*/ 1688442 h 2711051"/>
                  <a:gd name="connsiteX154-185871" fmla="*/ 4577285 w 5936218"/>
                  <a:gd name="connsiteY154-185872" fmla="*/ 1692987 h 2711051"/>
                  <a:gd name="connsiteX155-185873" fmla="*/ 4577373 w 5936218"/>
                  <a:gd name="connsiteY155-185874" fmla="*/ 1692065 h 2711051"/>
                  <a:gd name="connsiteX156-185875" fmla="*/ 4565379 w 5936218"/>
                  <a:gd name="connsiteY156-185876" fmla="*/ 1692987 h 2711051"/>
                  <a:gd name="connsiteX157-185877" fmla="*/ 4569923 w 5936218"/>
                  <a:gd name="connsiteY157-185878" fmla="*/ 1645266 h 2711051"/>
                  <a:gd name="connsiteX158-185879" fmla="*/ 4520081 w 5936218"/>
                  <a:gd name="connsiteY158-185880" fmla="*/ 1635680 h 2711051"/>
                  <a:gd name="connsiteX159-185881" fmla="*/ 4475025 w 5936218"/>
                  <a:gd name="connsiteY159-185882" fmla="*/ 1665718 h 2711051"/>
                  <a:gd name="connsiteX160-185883" fmla="*/ 4464394 w 5936218"/>
                  <a:gd name="connsiteY160-185884" fmla="*/ 1664867 h 2711051"/>
                  <a:gd name="connsiteX161-185885" fmla="*/ 4463118 w 5936218"/>
                  <a:gd name="connsiteY161-185886" fmla="*/ 1665718 h 2711051"/>
                  <a:gd name="connsiteX162-185887" fmla="*/ 4357637 w 5936218"/>
                  <a:gd name="connsiteY162-185888" fmla="*/ 1657279 h 2711051"/>
                  <a:gd name="connsiteX163-185889" fmla="*/ 4243233 w 5936218"/>
                  <a:gd name="connsiteY163-185890" fmla="*/ 1677080 h 2711051"/>
                  <a:gd name="connsiteX164-185891" fmla="*/ 4125065 w 5936218"/>
                  <a:gd name="connsiteY164-185892" fmla="*/ 1811155 h 2711051"/>
                  <a:gd name="connsiteX165-185893" fmla="*/ 4106341 w 5936218"/>
                  <a:gd name="connsiteY165-185894" fmla="*/ 1995225 h 2711051"/>
                  <a:gd name="connsiteX166-185895" fmla="*/ 3829645 w 5936218"/>
                  <a:gd name="connsiteY166-185896" fmla="*/ 2640605 h 2711051"/>
                  <a:gd name="connsiteX167-185897" fmla="*/ 3849553 w 5936218"/>
                  <a:gd name="connsiteY167-185898" fmla="*/ 2499712 h 2711051"/>
                  <a:gd name="connsiteX168-185899" fmla="*/ 3935906 w 5936218"/>
                  <a:gd name="connsiteY168-185900" fmla="*/ 2404268 h 2711051"/>
                  <a:gd name="connsiteX169-185901" fmla="*/ 3947269 w 5936218"/>
                  <a:gd name="connsiteY169-185902" fmla="*/ 2381544 h 2711051"/>
                  <a:gd name="connsiteX170-185903" fmla="*/ 3966292 w 5936218"/>
                  <a:gd name="connsiteY170-185904" fmla="*/ 2337156 h 2711051"/>
                  <a:gd name="connsiteX171-185905" fmla="*/ 3915999 w 5936218"/>
                  <a:gd name="connsiteY171-185906" fmla="*/ 2349729 h 2711051"/>
                  <a:gd name="connsiteX172-185907" fmla="*/ 3888729 w 5936218"/>
                  <a:gd name="connsiteY172-185908" fmla="*/ 2372454 h 2711051"/>
                  <a:gd name="connsiteX173-185909" fmla="*/ 3876822 w 5936218"/>
                  <a:gd name="connsiteY173-185910" fmla="*/ 2372454 h 2711051"/>
                  <a:gd name="connsiteX174-185911" fmla="*/ 3829645 w 5936218"/>
                  <a:gd name="connsiteY174-185912" fmla="*/ 2372454 h 2711051"/>
                  <a:gd name="connsiteX175-185913" fmla="*/ 3817738 w 5936218"/>
                  <a:gd name="connsiteY175-185914" fmla="*/ 2372454 h 2711051"/>
                  <a:gd name="connsiteX176-185915" fmla="*/ 3801831 w 5936218"/>
                  <a:gd name="connsiteY176-185916" fmla="*/ 2317915 h 2711051"/>
                  <a:gd name="connsiteX177-185917" fmla="*/ 3758654 w 5936218"/>
                  <a:gd name="connsiteY177-185918" fmla="*/ 2279283 h 2711051"/>
                  <a:gd name="connsiteX178-185919" fmla="*/ 3692753 w 5936218"/>
                  <a:gd name="connsiteY178-185920" fmla="*/ 2263376 h 2711051"/>
                  <a:gd name="connsiteX179-185921" fmla="*/ 3683663 w 5936218"/>
                  <a:gd name="connsiteY179-185922" fmla="*/ 2204292 h 2711051"/>
                  <a:gd name="connsiteX180-185923" fmla="*/ 3672301 w 5936218"/>
                  <a:gd name="connsiteY180-185924" fmla="*/ 2172477 h 2711051"/>
                  <a:gd name="connsiteX181-185925" fmla="*/ 3656393 w 5936218"/>
                  <a:gd name="connsiteY181-185926" fmla="*/ 2145208 h 2711051"/>
                  <a:gd name="connsiteX182-185927" fmla="*/ 3633669 w 5936218"/>
                  <a:gd name="connsiteY182-185928" fmla="*/ 2086123 h 2711051"/>
                  <a:gd name="connsiteX183-185929" fmla="*/ 3601854 w 5936218"/>
                  <a:gd name="connsiteY183-185930" fmla="*/ 2065671 h 2711051"/>
                  <a:gd name="connsiteX184-185931" fmla="*/ 3545995 w 5936218"/>
                  <a:gd name="connsiteY184-185932" fmla="*/ 2044187 h 2711051"/>
                  <a:gd name="connsiteX185-185933" fmla="*/ 3506955 w 5936218"/>
                  <a:gd name="connsiteY185-185934" fmla="*/ 2049764 h 2711051"/>
                  <a:gd name="connsiteX186-185935" fmla="*/ 3463779 w 5936218"/>
                  <a:gd name="connsiteY186-185936" fmla="*/ 2058854 h 2711051"/>
                  <a:gd name="connsiteX187-185937" fmla="*/ 3431964 w 5936218"/>
                  <a:gd name="connsiteY187-185938" fmla="*/ 2086123 h 2711051"/>
                  <a:gd name="connsiteX188-185939" fmla="*/ 3452416 w 5936218"/>
                  <a:gd name="connsiteY188-185940" fmla="*/ 2102031 h 2711051"/>
                  <a:gd name="connsiteX189-185941" fmla="*/ 3452416 w 5936218"/>
                  <a:gd name="connsiteY189-185942" fmla="*/ 2133845 h 2711051"/>
                  <a:gd name="connsiteX190-185943" fmla="*/ 1811153 w 5936218"/>
                  <a:gd name="connsiteY190-185944" fmla="*/ 1999770 h 2711051"/>
                  <a:gd name="connsiteX191-185945" fmla="*/ 1748069 w 5936218"/>
                  <a:gd name="connsiteY191-185946" fmla="*/ 2038402 h 2711051"/>
                  <a:gd name="connsiteX192-185947" fmla="*/ 1711709 w 5936218"/>
                  <a:gd name="connsiteY192-185948" fmla="*/ 2042947 h 2711051"/>
                  <a:gd name="connsiteX193-185949" fmla="*/ 1711926 w 5936218"/>
                  <a:gd name="connsiteY193-185950" fmla="*/ 2041431 h 2711051"/>
                  <a:gd name="connsiteX194-185951" fmla="*/ 1699803 w 5936218"/>
                  <a:gd name="connsiteY194-185952" fmla="*/ 2042947 h 2711051"/>
                  <a:gd name="connsiteX195-185953" fmla="*/ 1704347 w 5936218"/>
                  <a:gd name="connsiteY195-185954" fmla="*/ 2011132 h 2711051"/>
                  <a:gd name="connsiteX196-185955" fmla="*/ 1662460 w 5936218"/>
                  <a:gd name="connsiteY196-185956" fmla="*/ 1993181 h 2711051"/>
                  <a:gd name="connsiteX197-185957" fmla="*/ 1629901 w 5936218"/>
                  <a:gd name="connsiteY197-185958" fmla="*/ 2006587 h 2711051"/>
                  <a:gd name="connsiteX198-185959" fmla="*/ 1629300 w 5936218"/>
                  <a:gd name="connsiteY198-185960" fmla="*/ 2001932 h 2711051"/>
                  <a:gd name="connsiteX199-185961" fmla="*/ 1617994 w 5936218"/>
                  <a:gd name="connsiteY199-185962" fmla="*/ 2006587 h 2711051"/>
                  <a:gd name="connsiteX200-185963" fmla="*/ 1608904 w 5936218"/>
                  <a:gd name="connsiteY200-185964" fmla="*/ 1936141 h 2711051"/>
                  <a:gd name="connsiteX201-185965" fmla="*/ 1552684 w 5936218"/>
                  <a:gd name="connsiteY201-185966" fmla="*/ 1926448 h 2711051"/>
                  <a:gd name="connsiteX202-185967" fmla="*/ 1518550 w 5936218"/>
                  <a:gd name="connsiteY202-185968" fmla="*/ 1952048 h 2711051"/>
                  <a:gd name="connsiteX203-185969" fmla="*/ 1425379 w 5936218"/>
                  <a:gd name="connsiteY203-185970" fmla="*/ 1972500 h 2711051"/>
                  <a:gd name="connsiteX204-185971" fmla="*/ 1409472 w 5936218"/>
                  <a:gd name="connsiteY204-185972" fmla="*/ 1990680 h 2711051"/>
                  <a:gd name="connsiteX205-185973" fmla="*/ 1270852 w 5936218"/>
                  <a:gd name="connsiteY205-185974" fmla="*/ 2011132 h 2711051"/>
                  <a:gd name="connsiteX206-185975" fmla="*/ 1254945 w 5936218"/>
                  <a:gd name="connsiteY206-185976" fmla="*/ 2031584 h 2711051"/>
                  <a:gd name="connsiteX207-185977" fmla="*/ 1282214 w 5936218"/>
                  <a:gd name="connsiteY207-185978" fmla="*/ 2074761 h 2711051"/>
                  <a:gd name="connsiteX208-185979" fmla="*/ 1243582 w 5936218"/>
                  <a:gd name="connsiteY208-185980" fmla="*/ 2090668 h 2711051"/>
                  <a:gd name="connsiteX209-185981" fmla="*/ 1254945 w 5936218"/>
                  <a:gd name="connsiteY209-185982" fmla="*/ 2108848 h 2711051"/>
                  <a:gd name="connsiteX210-185983" fmla="*/ 1216313 w 5936218"/>
                  <a:gd name="connsiteY210-185984" fmla="*/ 2133845 h 2711051"/>
                  <a:gd name="connsiteX211-185985" fmla="*/ 1275397 w 5936218"/>
                  <a:gd name="connsiteY211-185986" fmla="*/ 2177022 h 2711051"/>
                  <a:gd name="connsiteX212-185987" fmla="*/ 1270852 w 5936218"/>
                  <a:gd name="connsiteY212-185988" fmla="*/ 2204292 h 2711051"/>
                  <a:gd name="connsiteX213-185989" fmla="*/ 1259108 w 5936218"/>
                  <a:gd name="connsiteY213-185990" fmla="*/ 2203313 h 2711051"/>
                  <a:gd name="connsiteX214-185991" fmla="*/ 1258945 w 5936218"/>
                  <a:gd name="connsiteY214-185992" fmla="*/ 2204292 h 2711051"/>
                  <a:gd name="connsiteX215-185993" fmla="*/ 1215644 w 5936218"/>
                  <a:gd name="connsiteY215-185994" fmla="*/ 2200683 h 2711051"/>
                  <a:gd name="connsiteX216-185995" fmla="*/ 1204950 w 5936218"/>
                  <a:gd name="connsiteY216-185996" fmla="*/ 2215654 h 2711051"/>
                  <a:gd name="connsiteX217-185997" fmla="*/ 1196495 w 5936218"/>
                  <a:gd name="connsiteY217-185998" fmla="*/ 2210822 h 2711051"/>
                  <a:gd name="connsiteX218-185999" fmla="*/ 1193043 w 5936218"/>
                  <a:gd name="connsiteY218-186000" fmla="*/ 2215654 h 2711051"/>
                  <a:gd name="connsiteX219-186001" fmla="*/ 1145322 w 5936218"/>
                  <a:gd name="connsiteY219-186002" fmla="*/ 2188384 h 2711051"/>
                  <a:gd name="connsiteX220-186003" fmla="*/ 1098145 w 5936218"/>
                  <a:gd name="connsiteY220-186004" fmla="*/ 2188384 h 2711051"/>
                  <a:gd name="connsiteX221-186005" fmla="*/ 1061785 w 5936218"/>
                  <a:gd name="connsiteY221-186006" fmla="*/ 2215654 h 2711051"/>
                  <a:gd name="connsiteX222-186007" fmla="*/ 1055322 w 5936218"/>
                  <a:gd name="connsiteY222-186008" fmla="*/ 2211571 h 2711051"/>
                  <a:gd name="connsiteX223-186009" fmla="*/ 1049878 w 5936218"/>
                  <a:gd name="connsiteY223-186010" fmla="*/ 2215654 h 2711051"/>
                  <a:gd name="connsiteX224-186011" fmla="*/ 1006701 w 5936218"/>
                  <a:gd name="connsiteY224-186012" fmla="*/ 2188384 h 2711051"/>
                  <a:gd name="connsiteX225-186013" fmla="*/ 924893 w 5936218"/>
                  <a:gd name="connsiteY225-186014" fmla="*/ 2152025 h 2711051"/>
                  <a:gd name="connsiteX226-186015" fmla="*/ 877716 w 5936218"/>
                  <a:gd name="connsiteY226-186016" fmla="*/ 2152025 h 2711051"/>
                  <a:gd name="connsiteX227-186017" fmla="*/ 802724 w 5936218"/>
                  <a:gd name="connsiteY227-186018" fmla="*/ 2215654 h 2711051"/>
                  <a:gd name="connsiteX228-186019" fmla="*/ 798179 w 5936218"/>
                  <a:gd name="connsiteY228-186020" fmla="*/ 2258831 h 2711051"/>
                  <a:gd name="connsiteX229-186021" fmla="*/ 787406 w 5936218"/>
                  <a:gd name="connsiteY229-186022" fmla="*/ 2248058 h 2711051"/>
                  <a:gd name="connsiteX230-186023" fmla="*/ 786272 w 5936218"/>
                  <a:gd name="connsiteY230-186024" fmla="*/ 2258831 h 2711051"/>
                  <a:gd name="connsiteX231-186025" fmla="*/ 756063 w 5936218"/>
                  <a:gd name="connsiteY231-186026" fmla="*/ 2228621 h 2711051"/>
                  <a:gd name="connsiteX232-186027" fmla="*/ 732278 w 5936218"/>
                  <a:gd name="connsiteY232-186028" fmla="*/ 2286100 h 2711051"/>
                  <a:gd name="connsiteX233-186029" fmla="*/ 743640 w 5936218"/>
                  <a:gd name="connsiteY233-186030" fmla="*/ 2295190 h 2711051"/>
                  <a:gd name="connsiteX234-186031" fmla="*/ 723188 w 5936218"/>
                  <a:gd name="connsiteY234-186032" fmla="*/ 2338367 h 2711051"/>
                  <a:gd name="connsiteX235-186033" fmla="*/ 747026 w 5936218"/>
                  <a:gd name="connsiteY235-186034" fmla="*/ 2375208 h 2711051"/>
                  <a:gd name="connsiteX236-186035" fmla="*/ 763548 w 5936218"/>
                  <a:gd name="connsiteY236-186036" fmla="*/ 2372454 h 2711051"/>
                  <a:gd name="connsiteX237-186037" fmla="*/ 764871 w 5936218"/>
                  <a:gd name="connsiteY237-186038" fmla="*/ 2374218 h 2711051"/>
                  <a:gd name="connsiteX238-186039" fmla="*/ 775455 w 5936218"/>
                  <a:gd name="connsiteY238-186040" fmla="*/ 2372454 h 2711051"/>
                  <a:gd name="connsiteX239-186041" fmla="*/ 802724 w 5936218"/>
                  <a:gd name="connsiteY239-186042" fmla="*/ 2408813 h 2711051"/>
                  <a:gd name="connsiteX240-186043" fmla="*/ 798179 w 5936218"/>
                  <a:gd name="connsiteY240-186044" fmla="*/ 2436083 h 2711051"/>
                  <a:gd name="connsiteX241-186045" fmla="*/ 818632 w 5936218"/>
                  <a:gd name="connsiteY241-186046" fmla="*/ 2447445 h 2711051"/>
                  <a:gd name="connsiteX242-186047" fmla="*/ 802724 w 5936218"/>
                  <a:gd name="connsiteY242-186048" fmla="*/ 2479260 h 2711051"/>
                  <a:gd name="connsiteX243-186049" fmla="*/ 766365 w 5936218"/>
                  <a:gd name="connsiteY243-186050" fmla="*/ 2483805 h 2711051"/>
                  <a:gd name="connsiteX244-186051" fmla="*/ 727733 w 5936218"/>
                  <a:gd name="connsiteY244-186052" fmla="*/ 2542889 h 2711051"/>
                  <a:gd name="connsiteX245-186053" fmla="*/ 759548 w 5936218"/>
                  <a:gd name="connsiteY245-186054" fmla="*/ 2586066 h 2711051"/>
                  <a:gd name="connsiteX246-186055" fmla="*/ 759548 w 5936218"/>
                  <a:gd name="connsiteY246-186056" fmla="*/ 2624697 h 2711051"/>
                  <a:gd name="connsiteX247-186057" fmla="*/ 798179 w 5936218"/>
                  <a:gd name="connsiteY247-186058" fmla="*/ 2683782 h 2711051"/>
                  <a:gd name="connsiteX248-186059" fmla="*/ 775455 w 5936218"/>
                  <a:gd name="connsiteY248-186060" fmla="*/ 2699689 h 2711051"/>
                  <a:gd name="connsiteX249-186061" fmla="*/ 770910 w 5936218"/>
                  <a:gd name="connsiteY249-186062" fmla="*/ 2711051 h 2711051"/>
                  <a:gd name="connsiteX250-186063" fmla="*/ 759003 w 5936218"/>
                  <a:gd name="connsiteY250-186064" fmla="*/ 2711051 h 2711051"/>
                  <a:gd name="connsiteX251-186065" fmla="*/ 755003 w 5936218"/>
                  <a:gd name="connsiteY251-186066" fmla="*/ 2711051 h 2711051"/>
                  <a:gd name="connsiteX252-186067" fmla="*/ 743096 w 5936218"/>
                  <a:gd name="connsiteY252-186068" fmla="*/ 2711051 h 2711051"/>
                  <a:gd name="connsiteX253-186069" fmla="*/ 715826 w 5936218"/>
                  <a:gd name="connsiteY253-186070" fmla="*/ 2676964 h 2711051"/>
                  <a:gd name="connsiteX254-186071" fmla="*/ 704464 w 5936218"/>
                  <a:gd name="connsiteY254-186072" fmla="*/ 2676964 h 2711051"/>
                  <a:gd name="connsiteX255-186073" fmla="*/ 684012 w 5936218"/>
                  <a:gd name="connsiteY255-186074" fmla="*/ 2667874 h 2711051"/>
                  <a:gd name="connsiteX256-186075" fmla="*/ 672649 w 5936218"/>
                  <a:gd name="connsiteY256-186076" fmla="*/ 2645150 h 2711051"/>
                  <a:gd name="connsiteX257-186077" fmla="*/ 645222 w 5936218"/>
                  <a:gd name="connsiteY257-186078" fmla="*/ 2637313 h 2711051"/>
                  <a:gd name="connsiteX258-186079" fmla="*/ 625472 w 5936218"/>
                  <a:gd name="connsiteY258-186080" fmla="*/ 2640605 h 2711051"/>
                  <a:gd name="connsiteX259-186081" fmla="*/ 623771 w 5936218"/>
                  <a:gd name="connsiteY259-186082" fmla="*/ 2638904 h 2711051"/>
                  <a:gd name="connsiteX260-186083" fmla="*/ 613565 w 5936218"/>
                  <a:gd name="connsiteY260-186084" fmla="*/ 2640605 h 2711051"/>
                  <a:gd name="connsiteX261-186085" fmla="*/ 609020 w 5936218"/>
                  <a:gd name="connsiteY261-186086" fmla="*/ 2636060 h 2711051"/>
                  <a:gd name="connsiteX262-186087" fmla="*/ 559026 w 5936218"/>
                  <a:gd name="connsiteY262-186088" fmla="*/ 2608790 h 2711051"/>
                  <a:gd name="connsiteX263-186089" fmla="*/ 506760 w 5936218"/>
                  <a:gd name="connsiteY263-186090" fmla="*/ 2601973 h 2711051"/>
                  <a:gd name="connsiteX264-186091" fmla="*/ 483280 w 5936218"/>
                  <a:gd name="connsiteY264-186092" fmla="*/ 2595264 h 2711051"/>
                  <a:gd name="connsiteX265-186093" fmla="*/ 480035 w 5936218"/>
                  <a:gd name="connsiteY265-186094" fmla="*/ 2597428 h 2711051"/>
                  <a:gd name="connsiteX266-186095" fmla="*/ 475042 w 5936218"/>
                  <a:gd name="connsiteY266-186096" fmla="*/ 2592910 h 2711051"/>
                  <a:gd name="connsiteX267-186097" fmla="*/ 474945 w 5936218"/>
                  <a:gd name="connsiteY267-186098" fmla="*/ 2592883 h 2711051"/>
                  <a:gd name="connsiteX268-186099" fmla="*/ 468128 w 5936218"/>
                  <a:gd name="connsiteY268-186100" fmla="*/ 2597428 h 2711051"/>
                  <a:gd name="connsiteX269-186101" fmla="*/ 420406 w 5936218"/>
                  <a:gd name="connsiteY269-186102" fmla="*/ 2554251 h 2711051"/>
                  <a:gd name="connsiteX270-186103" fmla="*/ 381774 w 5936218"/>
                  <a:gd name="connsiteY270-186104" fmla="*/ 2538344 h 2711051"/>
                  <a:gd name="connsiteX271-186105" fmla="*/ 349960 w 5936218"/>
                  <a:gd name="connsiteY271-186106" fmla="*/ 2506529 h 2711051"/>
                  <a:gd name="connsiteX272-186107" fmla="*/ 377229 w 5936218"/>
                  <a:gd name="connsiteY272-186108" fmla="*/ 2499712 h 2711051"/>
                  <a:gd name="connsiteX273-186109" fmla="*/ 404499 w 5936218"/>
                  <a:gd name="connsiteY273-186110" fmla="*/ 2451990 h 2711051"/>
                  <a:gd name="connsiteX274-186111" fmla="*/ 388591 w 5936218"/>
                  <a:gd name="connsiteY274-186112" fmla="*/ 2436083 h 2711051"/>
                  <a:gd name="connsiteX275-186113" fmla="*/ 440858 w 5936218"/>
                  <a:gd name="connsiteY275-186114" fmla="*/ 2408813 h 2711051"/>
                  <a:gd name="connsiteX276-186115" fmla="*/ 440858 w 5936218"/>
                  <a:gd name="connsiteY276-186116" fmla="*/ 2405757 h 2711051"/>
                  <a:gd name="connsiteX277-186117" fmla="*/ 416406 w 5936218"/>
                  <a:gd name="connsiteY277-186118" fmla="*/ 2408813 h 2711051"/>
                  <a:gd name="connsiteX278-186119" fmla="*/ 416406 w 5936218"/>
                  <a:gd name="connsiteY278-186120" fmla="*/ 2407325 h 2711051"/>
                  <a:gd name="connsiteX279-186121" fmla="*/ 404499 w 5936218"/>
                  <a:gd name="connsiteY279-186122" fmla="*/ 2408813 h 2711051"/>
                  <a:gd name="connsiteX280-186123" fmla="*/ 404499 w 5936218"/>
                  <a:gd name="connsiteY280-186124" fmla="*/ 2388361 h 2711051"/>
                  <a:gd name="connsiteX281-186125" fmla="*/ 424951 w 5936218"/>
                  <a:gd name="connsiteY281-186126" fmla="*/ 2372454 h 2711051"/>
                  <a:gd name="connsiteX282-186127" fmla="*/ 463583 w 5936218"/>
                  <a:gd name="connsiteY282-186128" fmla="*/ 2365637 h 2711051"/>
                  <a:gd name="connsiteX283-186129" fmla="*/ 468128 w 5936218"/>
                  <a:gd name="connsiteY283-186130" fmla="*/ 2349729 h 2711051"/>
                  <a:gd name="connsiteX284-186131" fmla="*/ 456765 w 5936218"/>
                  <a:gd name="connsiteY284-186132" fmla="*/ 2317915 h 2711051"/>
                  <a:gd name="connsiteX285-186133" fmla="*/ 474945 w 5936218"/>
                  <a:gd name="connsiteY285-186134" fmla="*/ 2290645 h 2711051"/>
                  <a:gd name="connsiteX286-186135" fmla="*/ 474945 w 5936218"/>
                  <a:gd name="connsiteY286-186136" fmla="*/ 2270193 h 2711051"/>
                  <a:gd name="connsiteX287-186137" fmla="*/ 420406 w 5936218"/>
                  <a:gd name="connsiteY287-186138" fmla="*/ 2252013 h 2711051"/>
                  <a:gd name="connsiteX288-186139" fmla="*/ 409588 w 5936218"/>
                  <a:gd name="connsiteY288-186140" fmla="*/ 2252013 h 2711051"/>
                  <a:gd name="connsiteX289-186141" fmla="*/ 397681 w 5936218"/>
                  <a:gd name="connsiteY289-186142" fmla="*/ 2252013 h 2711051"/>
                  <a:gd name="connsiteX290-186143" fmla="*/ 379485 w 5936218"/>
                  <a:gd name="connsiteY290-186144" fmla="*/ 2229774 h 2711051"/>
                  <a:gd name="connsiteX291-186145" fmla="*/ 357322 w 5936218"/>
                  <a:gd name="connsiteY291-186146" fmla="*/ 2236106 h 2711051"/>
                  <a:gd name="connsiteX292-186147" fmla="*/ 352842 w 5936218"/>
                  <a:gd name="connsiteY292-186148" fmla="*/ 2233984 h 2711051"/>
                  <a:gd name="connsiteX293-186149" fmla="*/ 345415 w 5936218"/>
                  <a:gd name="connsiteY293-186150" fmla="*/ 2236106 h 2711051"/>
                  <a:gd name="connsiteX294-186151" fmla="*/ 302238 w 5936218"/>
                  <a:gd name="connsiteY294-186152" fmla="*/ 2215654 h 2711051"/>
                  <a:gd name="connsiteX295-186153" fmla="*/ 302238 w 5936218"/>
                  <a:gd name="connsiteY295-186154" fmla="*/ 2204292 h 2711051"/>
                  <a:gd name="connsiteX296-186155" fmla="*/ 286331 w 5936218"/>
                  <a:gd name="connsiteY296-186156" fmla="*/ 2177022 h 2711051"/>
                  <a:gd name="connsiteX297-186157" fmla="*/ 270968 w 5936218"/>
                  <a:gd name="connsiteY297-186158" fmla="*/ 2177022 h 2711051"/>
                  <a:gd name="connsiteX298-186159" fmla="*/ 259061 w 5936218"/>
                  <a:gd name="connsiteY298-186160" fmla="*/ 2177022 h 2711051"/>
                  <a:gd name="connsiteX299-186161" fmla="*/ 254516 w 5936218"/>
                  <a:gd name="connsiteY299-186162" fmla="*/ 2161115 h 2711051"/>
                  <a:gd name="connsiteX300-186163" fmla="*/ 263606 w 5936218"/>
                  <a:gd name="connsiteY300-186164" fmla="*/ 2145208 h 2711051"/>
                  <a:gd name="connsiteX301-186165" fmla="*/ 243991 w 5936218"/>
                  <a:gd name="connsiteY301-186166" fmla="*/ 2114695 h 2711051"/>
                  <a:gd name="connsiteX302-186167" fmla="*/ 216429 w 5936218"/>
                  <a:gd name="connsiteY302-186168" fmla="*/ 2117938 h 2711051"/>
                  <a:gd name="connsiteX303-186169" fmla="*/ 212956 w 5936218"/>
                  <a:gd name="connsiteY303-186170" fmla="*/ 2116946 h 2711051"/>
                  <a:gd name="connsiteX304-186171" fmla="*/ 204522 w 5936218"/>
                  <a:gd name="connsiteY304-186172" fmla="*/ 2117938 h 2711051"/>
                  <a:gd name="connsiteX305-186173" fmla="*/ 199623 w 5936218"/>
                  <a:gd name="connsiteY305-186174" fmla="*/ 2116538 h 2711051"/>
                  <a:gd name="connsiteX306-186175" fmla="*/ 195977 w 5936218"/>
                  <a:gd name="connsiteY306-186176" fmla="*/ 2129300 h 2711051"/>
                  <a:gd name="connsiteX307-186177" fmla="*/ 184968 w 5936218"/>
                  <a:gd name="connsiteY307-186178" fmla="*/ 2126155 h 2711051"/>
                  <a:gd name="connsiteX308-186179" fmla="*/ 184070 w 5936218"/>
                  <a:gd name="connsiteY308-186180" fmla="*/ 2129300 h 2711051"/>
                  <a:gd name="connsiteX309-186181" fmla="*/ 168163 w 5936218"/>
                  <a:gd name="connsiteY309-186182" fmla="*/ 2124765 h 2711051"/>
                  <a:gd name="connsiteX310-186183" fmla="*/ 156800 w 5936218"/>
                  <a:gd name="connsiteY310-186184" fmla="*/ 2086123 h 2711051"/>
                  <a:gd name="connsiteX311-186185" fmla="*/ 152255 w 5936218"/>
                  <a:gd name="connsiteY311-186186" fmla="*/ 2070216 h 2711051"/>
                  <a:gd name="connsiteX312-186187" fmla="*/ 156800 w 5936218"/>
                  <a:gd name="connsiteY312-186188" fmla="*/ 2065671 h 2711051"/>
                  <a:gd name="connsiteX313-186189" fmla="*/ 168707 w 5936218"/>
                  <a:gd name="connsiteY313-186190" fmla="*/ 2065671 h 2711051"/>
                  <a:gd name="connsiteX314-186191" fmla="*/ 188615 w 5936218"/>
                  <a:gd name="connsiteY314-186192" fmla="*/ 2065671 h 2711051"/>
                  <a:gd name="connsiteX315-186193" fmla="*/ 199977 w 5936218"/>
                  <a:gd name="connsiteY315-186194" fmla="*/ 2054309 h 2711051"/>
                  <a:gd name="connsiteX316-186195" fmla="*/ 188615 w 5936218"/>
                  <a:gd name="connsiteY316-186196" fmla="*/ 2031584 h 2711051"/>
                  <a:gd name="connsiteX317-186197" fmla="*/ 168163 w 5936218"/>
                  <a:gd name="connsiteY317-186198" fmla="*/ 2022495 h 2711051"/>
                  <a:gd name="connsiteX318-186199" fmla="*/ 168163 w 5936218"/>
                  <a:gd name="connsiteY318-186200" fmla="*/ 2015677 h 2711051"/>
                  <a:gd name="connsiteX319-186201" fmla="*/ 152255 w 5936218"/>
                  <a:gd name="connsiteY319-186202" fmla="*/ 1999770 h 2711051"/>
                  <a:gd name="connsiteX320-186203" fmla="*/ 129531 w 5936218"/>
                  <a:gd name="connsiteY320-186204" fmla="*/ 1963410 h 2711051"/>
                  <a:gd name="connsiteX321-186205" fmla="*/ 140893 w 5936218"/>
                  <a:gd name="connsiteY321-186206" fmla="*/ 1940686 h 2711051"/>
                  <a:gd name="connsiteX322-186207" fmla="*/ 136348 w 5936218"/>
                  <a:gd name="connsiteY322-186208" fmla="*/ 1913416 h 2711051"/>
                  <a:gd name="connsiteX323-186209" fmla="*/ 103789 w 5936218"/>
                  <a:gd name="connsiteY323-186210" fmla="*/ 1900009 h 2711051"/>
                  <a:gd name="connsiteX324-186211" fmla="*/ 93716 w 5936218"/>
                  <a:gd name="connsiteY324-186212" fmla="*/ 1904326 h 2711051"/>
                  <a:gd name="connsiteX325-186213" fmla="*/ 91868 w 5936218"/>
                  <a:gd name="connsiteY325-186214" fmla="*/ 1900015 h 2711051"/>
                  <a:gd name="connsiteX326-186215" fmla="*/ 81809 w 5936218"/>
                  <a:gd name="connsiteY326-186216" fmla="*/ 1904326 h 2711051"/>
                  <a:gd name="connsiteX327-186217" fmla="*/ 74992 w 5936218"/>
                  <a:gd name="connsiteY327-186218" fmla="*/ 1888419 h 2711051"/>
                  <a:gd name="connsiteX328-186219" fmla="*/ 34087 w 5936218"/>
                  <a:gd name="connsiteY328-186220" fmla="*/ 1877057 h 2711051"/>
                  <a:gd name="connsiteX329-186221" fmla="*/ 22725 w 5936218"/>
                  <a:gd name="connsiteY329-186222" fmla="*/ 1833880 h 2711051"/>
                  <a:gd name="connsiteX330-186223" fmla="*/ 22725 w 5936218"/>
                  <a:gd name="connsiteY330-186224" fmla="*/ 1802065 h 2711051"/>
                  <a:gd name="connsiteX331-186225" fmla="*/ 0 w 5936218"/>
                  <a:gd name="connsiteY331-186226" fmla="*/ 1786158 h 2711051"/>
                  <a:gd name="connsiteX332-186227" fmla="*/ 15907 w 5936218"/>
                  <a:gd name="connsiteY332-186228" fmla="*/ 1763434 h 2711051"/>
                  <a:gd name="connsiteX333-186229" fmla="*/ 6818 w 5936218"/>
                  <a:gd name="connsiteY333-186230" fmla="*/ 1699805 h 2711051"/>
                  <a:gd name="connsiteX334-186231" fmla="*/ 34087 w 5936218"/>
                  <a:gd name="connsiteY334-186232" fmla="*/ 1656628 h 2711051"/>
                  <a:gd name="connsiteX335-186233" fmla="*/ 27270 w 5936218"/>
                  <a:gd name="connsiteY335-186234" fmla="*/ 1645266 h 2711051"/>
                  <a:gd name="connsiteX336-186235" fmla="*/ 70447 w 5936218"/>
                  <a:gd name="connsiteY336-186236" fmla="*/ 1606634 h 2711051"/>
                  <a:gd name="connsiteX337-186237" fmla="*/ 27270 w 5936218"/>
                  <a:gd name="connsiteY337-186238" fmla="*/ 1570274 h 2711051"/>
                  <a:gd name="connsiteX338-186239" fmla="*/ 109078 w 5936218"/>
                  <a:gd name="connsiteY338-186240" fmla="*/ 1472558 h 2711051"/>
                  <a:gd name="connsiteX339-186241" fmla="*/ 145438 w 5936218"/>
                  <a:gd name="connsiteY339-186242" fmla="*/ 1429381 h 2711051"/>
                  <a:gd name="connsiteX340-186243" fmla="*/ 156800 w 5936218"/>
                  <a:gd name="connsiteY340-186244" fmla="*/ 1386205 h 2711051"/>
                  <a:gd name="connsiteX341-186245" fmla="*/ 102261 w 5936218"/>
                  <a:gd name="connsiteY341-186246" fmla="*/ 1333938 h 2711051"/>
                  <a:gd name="connsiteX342-186247" fmla="*/ 118168 w 5936218"/>
                  <a:gd name="connsiteY342-186248" fmla="*/ 1279399 h 2711051"/>
                  <a:gd name="connsiteX343-186249" fmla="*/ 86354 w 5936218"/>
                  <a:gd name="connsiteY343-186250" fmla="*/ 1215770 h 2711051"/>
                  <a:gd name="connsiteX344-186251" fmla="*/ 109078 w 5936218"/>
                  <a:gd name="connsiteY344-186252" fmla="*/ 1140778 h 2711051"/>
                  <a:gd name="connsiteX345-186253" fmla="*/ 70447 w 5936218"/>
                  <a:gd name="connsiteY345-186254" fmla="*/ 1038517 h 2711051"/>
                  <a:gd name="connsiteX346-186255" fmla="*/ 102261 w 5936218"/>
                  <a:gd name="connsiteY346-186256" fmla="*/ 968071 h 2711051"/>
                  <a:gd name="connsiteX347-186257" fmla="*/ 43177 w 5936218"/>
                  <a:gd name="connsiteY347-186258" fmla="*/ 902170 h 2711051"/>
                  <a:gd name="connsiteX348-186259" fmla="*/ 49994 w 5936218"/>
                  <a:gd name="connsiteY348-186260" fmla="*/ 827178 h 2711051"/>
                  <a:gd name="connsiteX349-186261" fmla="*/ 81809 w 5936218"/>
                  <a:gd name="connsiteY349-186262" fmla="*/ 822633 h 2711051"/>
                  <a:gd name="connsiteX350-186263" fmla="*/ 145438 w 5936218"/>
                  <a:gd name="connsiteY350-186264" fmla="*/ 779457 h 2711051"/>
                  <a:gd name="connsiteX351-186265" fmla="*/ 184070 w 5936218"/>
                  <a:gd name="connsiteY351-186266" fmla="*/ 740825 h 2711051"/>
                  <a:gd name="connsiteX352-186267" fmla="*/ 189699 w 5936218"/>
                  <a:gd name="connsiteY352-186268" fmla="*/ 747103 h 2711051"/>
                  <a:gd name="connsiteX353-186269" fmla="*/ 195977 w 5936218"/>
                  <a:gd name="connsiteY353-186270" fmla="*/ 740825 h 2711051"/>
                  <a:gd name="connsiteX354-186271" fmla="*/ 255061 w 5936218"/>
                  <a:gd name="connsiteY354-186272" fmla="*/ 806726 h 2711051"/>
                  <a:gd name="connsiteX355-186273" fmla="*/ 350504 w 5936218"/>
                  <a:gd name="connsiteY355-186274" fmla="*/ 827178 h 2711051"/>
                  <a:gd name="connsiteX356-186275" fmla="*/ 491397 w 5936218"/>
                  <a:gd name="connsiteY356-186276" fmla="*/ 940802 h 2711051"/>
                  <a:gd name="connsiteX357-186277" fmla="*/ 523211 w 5936218"/>
                  <a:gd name="connsiteY357-186278" fmla="*/ 988523 h 2711051"/>
                  <a:gd name="connsiteX358-186279" fmla="*/ 523211 w 5936218"/>
                  <a:gd name="connsiteY358-186280" fmla="*/ 1047607 h 2711051"/>
                  <a:gd name="connsiteX359-186281" fmla="*/ 486852 w 5936218"/>
                  <a:gd name="connsiteY359-186282" fmla="*/ 1102146 h 2711051"/>
                  <a:gd name="connsiteX360-186283" fmla="*/ 420951 w 5936218"/>
                  <a:gd name="connsiteY360-186284" fmla="*/ 1122599 h 2711051"/>
                  <a:gd name="connsiteX361-186285" fmla="*/ 415909 w 5936218"/>
                  <a:gd name="connsiteY361-186286" fmla="*/ 1120468 h 2711051"/>
                  <a:gd name="connsiteX362-186287" fmla="*/ 409044 w 5936218"/>
                  <a:gd name="connsiteY362-186288" fmla="*/ 1122599 h 2711051"/>
                  <a:gd name="connsiteX363-186289" fmla="*/ 252950 w 5936218"/>
                  <a:gd name="connsiteY363-186290" fmla="*/ 1056643 h 2711051"/>
                  <a:gd name="connsiteX364-186291" fmla="*/ 232336 w 5936218"/>
                  <a:gd name="connsiteY364-186292" fmla="*/ 1063515 h 2711051"/>
                  <a:gd name="connsiteX365-186293" fmla="*/ 291420 w 5936218"/>
                  <a:gd name="connsiteY365-186294" fmla="*/ 1133961 h 2711051"/>
                  <a:gd name="connsiteX366-186295" fmla="*/ 291420 w 5936218"/>
                  <a:gd name="connsiteY366-186296" fmla="*/ 1172593 h 2711051"/>
                  <a:gd name="connsiteX367-186297" fmla="*/ 298238 w 5936218"/>
                  <a:gd name="connsiteY367-186298" fmla="*/ 1258947 h 2711051"/>
                  <a:gd name="connsiteX368-186299" fmla="*/ 345959 w 5936218"/>
                  <a:gd name="connsiteY368-186300" fmla="*/ 1290761 h 2711051"/>
                  <a:gd name="connsiteX369-186301" fmla="*/ 362087 w 5936218"/>
                  <a:gd name="connsiteY369-186302" fmla="*/ 1300169 h 2711051"/>
                  <a:gd name="connsiteX370-186303" fmla="*/ 365867 w 5936218"/>
                  <a:gd name="connsiteY370-186304" fmla="*/ 1268036 h 2711051"/>
                  <a:gd name="connsiteX371-186305" fmla="*/ 345415 w 5936218"/>
                  <a:gd name="connsiteY371-186306" fmla="*/ 1231677 h 2711051"/>
                  <a:gd name="connsiteX372-186307" fmla="*/ 365867 w 5936218"/>
                  <a:gd name="connsiteY372-186308" fmla="*/ 1199862 h 2711051"/>
                  <a:gd name="connsiteX373-186309" fmla="*/ 374560 w 5936218"/>
                  <a:gd name="connsiteY373-186310" fmla="*/ 1204861 h 2711051"/>
                  <a:gd name="connsiteX374-186311" fmla="*/ 377774 w 5936218"/>
                  <a:gd name="connsiteY374-186312" fmla="*/ 1199862 h 2711051"/>
                  <a:gd name="connsiteX375-186313" fmla="*/ 461933 w 5936218"/>
                  <a:gd name="connsiteY375-186314" fmla="*/ 1248254 h 2711051"/>
                  <a:gd name="connsiteX376-186315" fmla="*/ 484035 w 5936218"/>
                  <a:gd name="connsiteY376-186316" fmla="*/ 1231677 h 2711051"/>
                  <a:gd name="connsiteX377-186317" fmla="*/ 463583 w 5936218"/>
                  <a:gd name="connsiteY377-186318" fmla="*/ 1165775 h 2711051"/>
                  <a:gd name="connsiteX378-186319" fmla="*/ 549936 w 5936218"/>
                  <a:gd name="connsiteY378-186320" fmla="*/ 1079422 h 2711051"/>
                  <a:gd name="connsiteX379-186321" fmla="*/ 559742 w 5936218"/>
                  <a:gd name="connsiteY379-186322" fmla="*/ 1081523 h 2711051"/>
                  <a:gd name="connsiteX380-186323" fmla="*/ 561843 w 5936218"/>
                  <a:gd name="connsiteY380-186324" fmla="*/ 1079422 h 2711051"/>
                  <a:gd name="connsiteX381-186325" fmla="*/ 593658 w 5936218"/>
                  <a:gd name="connsiteY381-186326" fmla="*/ 1086239 h 2711051"/>
                  <a:gd name="connsiteX382-186327" fmla="*/ 620945 w 5936218"/>
                  <a:gd name="connsiteY382-186328" fmla="*/ 1110116 h 2711051"/>
                  <a:gd name="connsiteX383-186329" fmla="*/ 640835 w 5936218"/>
                  <a:gd name="connsiteY383-186330" fmla="*/ 1054425 h 2711051"/>
                  <a:gd name="connsiteX384-186331" fmla="*/ 609020 w 5936218"/>
                  <a:gd name="connsiteY384-186332" fmla="*/ 999886 h 2711051"/>
                  <a:gd name="connsiteX385-186333" fmla="*/ 624928 w 5936218"/>
                  <a:gd name="connsiteY385-186334" fmla="*/ 940802 h 2711051"/>
                  <a:gd name="connsiteX386-186335" fmla="*/ 597658 w 5936218"/>
                  <a:gd name="connsiteY386-186336" fmla="*/ 881717 h 2711051"/>
                  <a:gd name="connsiteX387-186337" fmla="*/ 611562 w 5936218"/>
                  <a:gd name="connsiteY387-186338" fmla="*/ 886043 h 2711051"/>
                  <a:gd name="connsiteX388-186339" fmla="*/ 609565 w 5936218"/>
                  <a:gd name="connsiteY388-186340" fmla="*/ 881717 h 2711051"/>
                  <a:gd name="connsiteX389-186341" fmla="*/ 711826 w 5936218"/>
                  <a:gd name="connsiteY389-186342" fmla="*/ 913532 h 2711051"/>
                  <a:gd name="connsiteX390-186343" fmla="*/ 732278 w 5936218"/>
                  <a:gd name="connsiteY390-186344" fmla="*/ 968071 h 2711051"/>
                  <a:gd name="connsiteX391-186345" fmla="*/ 684556 w 5936218"/>
                  <a:gd name="connsiteY391-186346" fmla="*/ 979433 h 2711051"/>
                  <a:gd name="connsiteX392-186347" fmla="*/ 684556 w 5936218"/>
                  <a:gd name="connsiteY392-186348" fmla="*/ 1031700 h 2711051"/>
                  <a:gd name="connsiteX393-186349" fmla="*/ 713309 w 5936218"/>
                  <a:gd name="connsiteY393-186350" fmla="*/ 1060453 h 2711051"/>
                  <a:gd name="connsiteX394-186351" fmla="*/ 763548 w 5936218"/>
                  <a:gd name="connsiteY394-186352" fmla="*/ 1043062 h 2711051"/>
                  <a:gd name="connsiteX395-186353" fmla="*/ 770365 w 5936218"/>
                  <a:gd name="connsiteY395-186354" fmla="*/ 983978 h 2711051"/>
                  <a:gd name="connsiteX396-186355" fmla="*/ 845357 w 5936218"/>
                  <a:gd name="connsiteY396-186356" fmla="*/ 936257 h 2711051"/>
                  <a:gd name="connsiteX397-186357" fmla="*/ 972614 w 5936218"/>
                  <a:gd name="connsiteY397-186358" fmla="*/ 849903 h 2711051"/>
                  <a:gd name="connsiteX398-186359" fmla="*/ 982566 w 5936218"/>
                  <a:gd name="connsiteY398-186360" fmla="*/ 851230 h 2711051"/>
                  <a:gd name="connsiteX399-186361" fmla="*/ 984521 w 5936218"/>
                  <a:gd name="connsiteY399-186362" fmla="*/ 849903 h 2711051"/>
                  <a:gd name="connsiteX400-186363" fmla="*/ 1018608 w 5936218"/>
                  <a:gd name="connsiteY400-186364" fmla="*/ 854448 h 2711051"/>
                  <a:gd name="connsiteX401-186365" fmla="*/ 979977 w 5936218"/>
                  <a:gd name="connsiteY401-186366" fmla="*/ 918077 h 2711051"/>
                  <a:gd name="connsiteX402-186367" fmla="*/ 1012666 w 5936218"/>
                  <a:gd name="connsiteY402-186368" fmla="*/ 923238 h 2711051"/>
                  <a:gd name="connsiteX403-186369" fmla="*/ 1038516 w 5936218"/>
                  <a:gd name="connsiteY403-186370" fmla="*/ 893080 h 2711051"/>
                  <a:gd name="connsiteX404-186371" fmla="*/ 1050423 w 5936218"/>
                  <a:gd name="connsiteY404-186372" fmla="*/ 893080 h 2711051"/>
                  <a:gd name="connsiteX405-186373" fmla="*/ 1108962 w 5936218"/>
                  <a:gd name="connsiteY405-186374" fmla="*/ 893080 h 2711051"/>
                  <a:gd name="connsiteX406-186375" fmla="*/ 1161229 w 5936218"/>
                  <a:gd name="connsiteY406-186376" fmla="*/ 849903 h 2711051"/>
                  <a:gd name="connsiteX407-186377" fmla="*/ 1165711 w 5936218"/>
                  <a:gd name="connsiteY407-186378" fmla="*/ 856037 h 2711051"/>
                  <a:gd name="connsiteX408-186379" fmla="*/ 1173136 w 5936218"/>
                  <a:gd name="connsiteY408-186380" fmla="*/ 849903 h 2711051"/>
                  <a:gd name="connsiteX409-186381" fmla="*/ 1210035 w 5936218"/>
                  <a:gd name="connsiteY409-186382" fmla="*/ 900396 h 2711051"/>
                  <a:gd name="connsiteX410-186383" fmla="*/ 1247583 w 5936218"/>
                  <a:gd name="connsiteY410-186384" fmla="*/ 843086 h 2711051"/>
                  <a:gd name="connsiteX411-186385" fmla="*/ 1211223 w 5936218"/>
                  <a:gd name="connsiteY411-186386" fmla="*/ 784002 h 2711051"/>
                  <a:gd name="connsiteX412-186387" fmla="*/ 1227130 w 5936218"/>
                  <a:gd name="connsiteY412-186388" fmla="*/ 747642 h 2711051"/>
                  <a:gd name="connsiteX413-186389" fmla="*/ 1237665 w 5936218"/>
                  <a:gd name="connsiteY413-186390" fmla="*/ 750780 h 2711051"/>
                  <a:gd name="connsiteX414-186391" fmla="*/ 1239037 w 5936218"/>
                  <a:gd name="connsiteY414-186392" fmla="*/ 747642 h 2711051"/>
                  <a:gd name="connsiteX415-186393" fmla="*/ 1345843 w 5936218"/>
                  <a:gd name="connsiteY415-186394" fmla="*/ 779457 h 2711051"/>
                  <a:gd name="connsiteX416-186395" fmla="*/ 1400382 w 5936218"/>
                  <a:gd name="connsiteY416-186396" fmla="*/ 811271 h 2711051"/>
                  <a:gd name="connsiteX417-186397" fmla="*/ 1519756 w 5936218"/>
                  <a:gd name="connsiteY417-186398" fmla="*/ 917855 h 2711051"/>
                  <a:gd name="connsiteX418-186399" fmla="*/ 1543003 w 5936218"/>
                  <a:gd name="connsiteY418-186400" fmla="*/ 877173 h 2711051"/>
                  <a:gd name="connsiteX419-186401" fmla="*/ 1506643 w 5936218"/>
                  <a:gd name="connsiteY419-186402" fmla="*/ 822633 h 2711051"/>
                  <a:gd name="connsiteX420-186403" fmla="*/ 1506643 w 5936218"/>
                  <a:gd name="connsiteY420-186404" fmla="*/ 799909 h 2711051"/>
                  <a:gd name="connsiteX421-186405" fmla="*/ 1463467 w 5936218"/>
                  <a:gd name="connsiteY421-186406" fmla="*/ 790819 h 2711051"/>
                  <a:gd name="connsiteX422-186407" fmla="*/ 1472556 w 5936218"/>
                  <a:gd name="connsiteY422-186408" fmla="*/ 740825 h 2711051"/>
                  <a:gd name="connsiteX423-186409" fmla="*/ 1452104 w 5936218"/>
                  <a:gd name="connsiteY423-186410" fmla="*/ 654471 h 2711051"/>
                  <a:gd name="connsiteX424-186411" fmla="*/ 1452104 w 5936218"/>
                  <a:gd name="connsiteY424-186412" fmla="*/ 618112 h 2711051"/>
                  <a:gd name="connsiteX425-186413" fmla="*/ 1522551 w 5936218"/>
                  <a:gd name="connsiteY425-186414" fmla="*/ 515851 h 2711051"/>
                  <a:gd name="connsiteX426-186415" fmla="*/ 1543003 w 5936218"/>
                  <a:gd name="connsiteY426-186416" fmla="*/ 402228 h 2711051"/>
                  <a:gd name="connsiteX427-186417" fmla="*/ 1570272 w 5936218"/>
                  <a:gd name="connsiteY427-186418" fmla="*/ 381775 h 2711051"/>
                  <a:gd name="connsiteX428-186419" fmla="*/ 1578688 w 5936218"/>
                  <a:gd name="connsiteY428-186420" fmla="*/ 384394 h 2711051"/>
                  <a:gd name="connsiteX429-186421" fmla="*/ 1582179 w 5936218"/>
                  <a:gd name="connsiteY429-186422" fmla="*/ 381775 h 2711051"/>
                  <a:gd name="connsiteX430-186423" fmla="*/ 1684440 w 5936218"/>
                  <a:gd name="connsiteY430-186424" fmla="*/ 413590 h 2711051"/>
                  <a:gd name="connsiteX431-186425" fmla="*/ 1688985 w 5936218"/>
                  <a:gd name="connsiteY431-186426" fmla="*/ 484036 h 2711051"/>
                  <a:gd name="connsiteX432-186427" fmla="*/ 1652625 w 5936218"/>
                  <a:gd name="connsiteY432-186428" fmla="*/ 574935 h 2711051"/>
                  <a:gd name="connsiteX433-186429" fmla="*/ 1679895 w 5936218"/>
                  <a:gd name="connsiteY433-186430" fmla="*/ 613567 h 2711051"/>
                  <a:gd name="connsiteX434-186431" fmla="*/ 1688985 w 5936218"/>
                  <a:gd name="connsiteY434-186432" fmla="*/ 688558 h 2711051"/>
                  <a:gd name="connsiteX435-186433" fmla="*/ 1679895 w 5936218"/>
                  <a:gd name="connsiteY435-186434" fmla="*/ 833996 h 2711051"/>
                  <a:gd name="connsiteX436-186435" fmla="*/ 1636718 w 5936218"/>
                  <a:gd name="connsiteY436-186436" fmla="*/ 1097602 h 2711051"/>
                  <a:gd name="connsiteX437-186437" fmla="*/ 1662494 w 5936218"/>
                  <a:gd name="connsiteY437-186438" fmla="*/ 1104046 h 2711051"/>
                  <a:gd name="connsiteX0-186439" fmla="*/ 1662494 w 5936218"/>
                  <a:gd name="connsiteY0-186440" fmla="*/ 1104046 h 2711051"/>
                  <a:gd name="connsiteX1-186441" fmla="*/ 3211535 w 5936218"/>
                  <a:gd name="connsiteY1-186442" fmla="*/ 1 h 2711051"/>
                  <a:gd name="connsiteX2-186443" fmla="*/ 3200173 w 5936218"/>
                  <a:gd name="connsiteY2-186444" fmla="*/ 74993 h 2711051"/>
                  <a:gd name="connsiteX3-186445" fmla="*/ 3161541 w 5936218"/>
                  <a:gd name="connsiteY3-186446" fmla="*/ 118170 h 2711051"/>
                  <a:gd name="connsiteX4-186447" fmla="*/ 3066097 w 5936218"/>
                  <a:gd name="connsiteY4-186448" fmla="*/ 193161 h 2711051"/>
                  <a:gd name="connsiteX5-186449" fmla="*/ 3034283 w 5936218"/>
                  <a:gd name="connsiteY5-186450" fmla="*/ 236338 h 2711051"/>
                  <a:gd name="connsiteX6-186451" fmla="*/ 3082005 w 5936218"/>
                  <a:gd name="connsiteY6-186452" fmla="*/ 252245 h 2711051"/>
                  <a:gd name="connsiteX7-186453" fmla="*/ 3129459 w 5936218"/>
                  <a:gd name="connsiteY7-186454" fmla="*/ 279926 h 2711051"/>
                  <a:gd name="connsiteX8-186455" fmla="*/ 3156451 w 5936218"/>
                  <a:gd name="connsiteY8-186456" fmla="*/ 256790 h 2711051"/>
                  <a:gd name="connsiteX9-186457" fmla="*/ 3158460 w 5936218"/>
                  <a:gd name="connsiteY9-186458" fmla="*/ 265274 h 2711051"/>
                  <a:gd name="connsiteX10-186459" fmla="*/ 3168359 w 5936218"/>
                  <a:gd name="connsiteY10-186460" fmla="*/ 256790 h 2711051"/>
                  <a:gd name="connsiteX11-186461" fmla="*/ 3184984 w 5936218"/>
                  <a:gd name="connsiteY11-186462" fmla="*/ 326983 h 2711051"/>
                  <a:gd name="connsiteX12-186463" fmla="*/ 3192811 w 5936218"/>
                  <a:gd name="connsiteY12-186464" fmla="*/ 311329 h 2711051"/>
                  <a:gd name="connsiteX13-186465" fmla="*/ 3251895 w 5936218"/>
                  <a:gd name="connsiteY13-186466" fmla="*/ 290877 h 2711051"/>
                  <a:gd name="connsiteX14-186467" fmla="*/ 3259833 w 5936218"/>
                  <a:gd name="connsiteY14-186468" fmla="*/ 292251 h 2711051"/>
                  <a:gd name="connsiteX15-186469" fmla="*/ 3263802 w 5936218"/>
                  <a:gd name="connsiteY15-186470" fmla="*/ 290877 h 2711051"/>
                  <a:gd name="connsiteX16-186471" fmla="*/ 3381970 w 5936218"/>
                  <a:gd name="connsiteY16-186472" fmla="*/ 311329 h 2711051"/>
                  <a:gd name="connsiteX17-186473" fmla="*/ 3388787 w 5936218"/>
                  <a:gd name="connsiteY17-186474" fmla="*/ 370413 h 2711051"/>
                  <a:gd name="connsiteX18-186475" fmla="*/ 3531529 w 5936218"/>
                  <a:gd name="connsiteY18-186476" fmla="*/ 391404 h 2711051"/>
                  <a:gd name="connsiteX19-186477" fmla="*/ 3538225 w 5936218"/>
                  <a:gd name="connsiteY19-186478" fmla="*/ 295422 h 2711051"/>
                  <a:gd name="connsiteX20-186479" fmla="*/ 3549910 w 5936218"/>
                  <a:gd name="connsiteY20-186480" fmla="*/ 298609 h 2711051"/>
                  <a:gd name="connsiteX21-186481" fmla="*/ 3550132 w 5936218"/>
                  <a:gd name="connsiteY21-186482" fmla="*/ 295422 h 2711051"/>
                  <a:gd name="connsiteX22-186483" fmla="*/ 3625123 w 5936218"/>
                  <a:gd name="connsiteY22-186484" fmla="*/ 315874 h 2711051"/>
                  <a:gd name="connsiteX23-186485" fmla="*/ 3672301 w 5936218"/>
                  <a:gd name="connsiteY23-186486" fmla="*/ 315874 h 2711051"/>
                  <a:gd name="connsiteX24-186487" fmla="*/ 3684207 w 5936218"/>
                  <a:gd name="connsiteY24-186488" fmla="*/ 315874 h 2711051"/>
                  <a:gd name="connsiteX25-186489" fmla="*/ 3743291 w 5936218"/>
                  <a:gd name="connsiteY25-186490" fmla="*/ 381775 h 2711051"/>
                  <a:gd name="connsiteX26-186491" fmla="*/ 3759199 w 5936218"/>
                  <a:gd name="connsiteY26-186492" fmla="*/ 461312 h 2711051"/>
                  <a:gd name="connsiteX27-186493" fmla="*/ 3738747 w 5936218"/>
                  <a:gd name="connsiteY27-186494" fmla="*/ 511306 h 2711051"/>
                  <a:gd name="connsiteX28-186495" fmla="*/ 3786469 w 5936218"/>
                  <a:gd name="connsiteY28-186496" fmla="*/ 602204 h 2711051"/>
                  <a:gd name="connsiteX29-186497" fmla="*/ 3835603 w 5936218"/>
                  <a:gd name="connsiteY29-186498" fmla="*/ 638110 h 2711051"/>
                  <a:gd name="connsiteX30-186499" fmla="*/ 3865460 w 5936218"/>
                  <a:gd name="connsiteY30-186500" fmla="*/ 527213 h 2711051"/>
                  <a:gd name="connsiteX31-186501" fmla="*/ 3875077 w 5936218"/>
                  <a:gd name="connsiteY31-186502" fmla="*/ 535720 h 2711051"/>
                  <a:gd name="connsiteX32-186503" fmla="*/ 3877367 w 5936218"/>
                  <a:gd name="connsiteY32-186504" fmla="*/ 527213 h 2711051"/>
                  <a:gd name="connsiteX33-186505" fmla="*/ 3932151 w 5936218"/>
                  <a:gd name="connsiteY33-186506" fmla="*/ 575676 h 2711051"/>
                  <a:gd name="connsiteX34-186507" fmla="*/ 3988173 w 5936218"/>
                  <a:gd name="connsiteY34-186508" fmla="*/ 547665 h 2711051"/>
                  <a:gd name="connsiteX35-186509" fmla="*/ 3993852 w 5936218"/>
                  <a:gd name="connsiteY35-186510" fmla="*/ 550780 h 2711051"/>
                  <a:gd name="connsiteX36-186511" fmla="*/ 4000080 w 5936218"/>
                  <a:gd name="connsiteY36-186512" fmla="*/ 547665 h 2711051"/>
                  <a:gd name="connsiteX37-186513" fmla="*/ 4062426 w 5936218"/>
                  <a:gd name="connsiteY37-186514" fmla="*/ 581855 h 2711051"/>
                  <a:gd name="connsiteX38-186515" fmla="*/ 4085889 w 5936218"/>
                  <a:gd name="connsiteY38-186516" fmla="*/ 554483 h 2711051"/>
                  <a:gd name="connsiteX39-186517" fmla="*/ 4095563 w 5936218"/>
                  <a:gd name="connsiteY39-186518" fmla="*/ 557087 h 2711051"/>
                  <a:gd name="connsiteX40-186519" fmla="*/ 4097796 w 5936218"/>
                  <a:gd name="connsiteY40-186520" fmla="*/ 554483 h 2711051"/>
                  <a:gd name="connsiteX41-186521" fmla="*/ 4144150 w 5936218"/>
                  <a:gd name="connsiteY41-186522" fmla="*/ 566963 h 2711051"/>
                  <a:gd name="connsiteX42-186523" fmla="*/ 4117703 w 5936218"/>
                  <a:gd name="connsiteY42-186524" fmla="*/ 456767 h 2711051"/>
                  <a:gd name="connsiteX43-186525" fmla="*/ 4165425 w 5936218"/>
                  <a:gd name="connsiteY43-186526" fmla="*/ 402228 h 2711051"/>
                  <a:gd name="connsiteX44-186527" fmla="*/ 4175231 w 5936218"/>
                  <a:gd name="connsiteY44-186528" fmla="*/ 404629 h 2711051"/>
                  <a:gd name="connsiteX45-186529" fmla="*/ 4177332 w 5936218"/>
                  <a:gd name="connsiteY45-186530" fmla="*/ 402228 h 2711051"/>
                  <a:gd name="connsiteX46-186531" fmla="*/ 4511384 w 5936218"/>
                  <a:gd name="connsiteY46-186532" fmla="*/ 484036 h 2711051"/>
                  <a:gd name="connsiteX47-186533" fmla="*/ 4543199 w 5936218"/>
                  <a:gd name="connsiteY47-186534" fmla="*/ 554483 h 2711051"/>
                  <a:gd name="connsiteX48-186535" fmla="*/ 4639242 w 5936218"/>
                  <a:gd name="connsiteY48-186536" fmla="*/ 637125 h 2711051"/>
                  <a:gd name="connsiteX49-186537" fmla="*/ 4774445 w 5936218"/>
                  <a:gd name="connsiteY49-186538" fmla="*/ 618112 h 2711051"/>
                  <a:gd name="connsiteX50-186539" fmla="*/ 4778496 w 5936218"/>
                  <a:gd name="connsiteY50-186540" fmla="*/ 619216 h 2711051"/>
                  <a:gd name="connsiteX51-186541" fmla="*/ 4786352 w 5936218"/>
                  <a:gd name="connsiteY51-186542" fmla="*/ 618112 h 2711051"/>
                  <a:gd name="connsiteX52-186543" fmla="*/ 4861343 w 5936218"/>
                  <a:gd name="connsiteY52-186544" fmla="*/ 638564 h 2711051"/>
                  <a:gd name="connsiteX53-186545" fmla="*/ 4893158 w 5936218"/>
                  <a:gd name="connsiteY53-186546" fmla="*/ 681741 h 2711051"/>
                  <a:gd name="connsiteX54-186547" fmla="*/ 4888613 w 5936218"/>
                  <a:gd name="connsiteY54-186548" fmla="*/ 763549 h 2711051"/>
                  <a:gd name="connsiteX55-186549" fmla="*/ 4927677 w 5936218"/>
                  <a:gd name="connsiteY55-186550" fmla="*/ 788221 h 2711051"/>
                  <a:gd name="connsiteX56-186551" fmla="*/ 4967605 w 5936218"/>
                  <a:gd name="connsiteY56-186552" fmla="*/ 774912 h 2711051"/>
                  <a:gd name="connsiteX57-186553" fmla="*/ 5038051 w 5936218"/>
                  <a:gd name="connsiteY57-186554" fmla="*/ 768094 h 2711051"/>
                  <a:gd name="connsiteX58-186555" fmla="*/ 5040730 w 5936218"/>
                  <a:gd name="connsiteY58-186556" fmla="*/ 768987 h 2711051"/>
                  <a:gd name="connsiteX59-186557" fmla="*/ 5049958 w 5936218"/>
                  <a:gd name="connsiteY59-186558" fmla="*/ 768094 h 2711051"/>
                  <a:gd name="connsiteX60-186559" fmla="*/ 5114249 w 5936218"/>
                  <a:gd name="connsiteY60-186560" fmla="*/ 789525 h 2711051"/>
                  <a:gd name="connsiteX61-186561" fmla="*/ 5176671 w 5936218"/>
                  <a:gd name="connsiteY61-186562" fmla="*/ 779457 h 2711051"/>
                  <a:gd name="connsiteX62-186563" fmla="*/ 5177801 w 5936218"/>
                  <a:gd name="connsiteY62-186564" fmla="*/ 781195 h 2711051"/>
                  <a:gd name="connsiteX63-186565" fmla="*/ 5188578 w 5936218"/>
                  <a:gd name="connsiteY63-186566" fmla="*/ 779457 h 2711051"/>
                  <a:gd name="connsiteX64-186567" fmla="*/ 5243719 w 5936218"/>
                  <a:gd name="connsiteY64-186568" fmla="*/ 864288 h 2711051"/>
                  <a:gd name="connsiteX65-186569" fmla="*/ 5283477 w 5936218"/>
                  <a:gd name="connsiteY65-186570" fmla="*/ 833996 h 2711051"/>
                  <a:gd name="connsiteX66-186571" fmla="*/ 5258480 w 5936218"/>
                  <a:gd name="connsiteY66-186572" fmla="*/ 768094 h 2711051"/>
                  <a:gd name="connsiteX67-186573" fmla="*/ 5267570 w 5936218"/>
                  <a:gd name="connsiteY67-186574" fmla="*/ 720373 h 2711051"/>
                  <a:gd name="connsiteX68-186575" fmla="*/ 5278896 w 5936218"/>
                  <a:gd name="connsiteY68-186576" fmla="*/ 723422 h 2711051"/>
                  <a:gd name="connsiteX69-186577" fmla="*/ 5279477 w 5936218"/>
                  <a:gd name="connsiteY69-186578" fmla="*/ 720373 h 2711051"/>
                  <a:gd name="connsiteX70-186579" fmla="*/ 5395510 w 5936218"/>
                  <a:gd name="connsiteY70-186580" fmla="*/ 751612 h 2711051"/>
                  <a:gd name="connsiteX71-186581" fmla="*/ 5463001 w 5936218"/>
                  <a:gd name="connsiteY71-186582" fmla="*/ 747642 h 2711051"/>
                  <a:gd name="connsiteX72-186583" fmla="*/ 5464386 w 5936218"/>
                  <a:gd name="connsiteY72-186584" fmla="*/ 748261 h 2711051"/>
                  <a:gd name="connsiteX73-186585" fmla="*/ 5474909 w 5936218"/>
                  <a:gd name="connsiteY73-186586" fmla="*/ 747642 h 2711051"/>
                  <a:gd name="connsiteX74-186587" fmla="*/ 5581715 w 5936218"/>
                  <a:gd name="connsiteY74-186588" fmla="*/ 795364 h 2711051"/>
                  <a:gd name="connsiteX75-186589" fmla="*/ 5633981 w 5936218"/>
                  <a:gd name="connsiteY75-186590" fmla="*/ 838541 h 2711051"/>
                  <a:gd name="connsiteX76-186591" fmla="*/ 5720335 w 5936218"/>
                  <a:gd name="connsiteY76-186592" fmla="*/ 918077 h 2711051"/>
                  <a:gd name="connsiteX77-186593" fmla="*/ 5822595 w 5936218"/>
                  <a:gd name="connsiteY77-186594" fmla="*/ 1015793 h 2711051"/>
                  <a:gd name="connsiteX78-186595" fmla="*/ 5818051 w 5936218"/>
                  <a:gd name="connsiteY78-186596" fmla="*/ 1070332 h 2711051"/>
                  <a:gd name="connsiteX79-186597" fmla="*/ 5825679 w 5936218"/>
                  <a:gd name="connsiteY79-186598" fmla="*/ 1077960 h 2711051"/>
                  <a:gd name="connsiteX80-186599" fmla="*/ 5822051 w 5936218"/>
                  <a:gd name="connsiteY80-186600" fmla="*/ 1027155 h 2711051"/>
                  <a:gd name="connsiteX81-186601" fmla="*/ 5834092 w 5936218"/>
                  <a:gd name="connsiteY81-186602" fmla="*/ 1029028 h 2711051"/>
                  <a:gd name="connsiteX82-186603" fmla="*/ 5833958 w 5936218"/>
                  <a:gd name="connsiteY82-186604" fmla="*/ 1027155 h 2711051"/>
                  <a:gd name="connsiteX83-186605" fmla="*/ 5936219 w 5936218"/>
                  <a:gd name="connsiteY83-186606" fmla="*/ 1043062 h 2711051"/>
                  <a:gd name="connsiteX84-186607" fmla="*/ 5908949 w 5936218"/>
                  <a:gd name="connsiteY84-186608" fmla="*/ 1258947 h 2711051"/>
                  <a:gd name="connsiteX85-186609" fmla="*/ 5893042 w 5936218"/>
                  <a:gd name="connsiteY85-186610" fmla="*/ 1274854 h 2711051"/>
                  <a:gd name="connsiteX86-186611" fmla="*/ 5861227 w 5936218"/>
                  <a:gd name="connsiteY86-186612" fmla="*/ 1274854 h 2711051"/>
                  <a:gd name="connsiteX87-186613" fmla="*/ 5817506 w 5936218"/>
                  <a:gd name="connsiteY87-186614" fmla="*/ 1240767 h 2711051"/>
                  <a:gd name="connsiteX88-186615" fmla="*/ 5767511 w 5936218"/>
                  <a:gd name="connsiteY88-186616" fmla="*/ 1215770 h 2711051"/>
                  <a:gd name="connsiteX89-186617" fmla="*/ 5729132 w 5936218"/>
                  <a:gd name="connsiteY89-186618" fmla="*/ 1167751 h 2711051"/>
                  <a:gd name="connsiteX90-186619" fmla="*/ 5695337 w 5936218"/>
                  <a:gd name="connsiteY90-186620" fmla="*/ 1177138 h 2711051"/>
                  <a:gd name="connsiteX91-186621" fmla="*/ 5693366 w 5936218"/>
                  <a:gd name="connsiteY91-186622" fmla="*/ 1174378 h 2711051"/>
                  <a:gd name="connsiteX92-186623" fmla="*/ 5640799 w 5936218"/>
                  <a:gd name="connsiteY92-186624" fmla="*/ 1133961 h 2711051"/>
                  <a:gd name="connsiteX93-186625" fmla="*/ 5656705 w 5936218"/>
                  <a:gd name="connsiteY93-186626" fmla="*/ 1177138 h 2711051"/>
                  <a:gd name="connsiteX94-186627" fmla="*/ 5586259 w 5936218"/>
                  <a:gd name="connsiteY94-186628" fmla="*/ 1252129 h 2711051"/>
                  <a:gd name="connsiteX95-186629" fmla="*/ 5575676 w 5936218"/>
                  <a:gd name="connsiteY95-186630" fmla="*/ 1251121 h 2711051"/>
                  <a:gd name="connsiteX96-186631" fmla="*/ 5539436 w 5936218"/>
                  <a:gd name="connsiteY96-186632" fmla="*/ 1248804 h 2711051"/>
                  <a:gd name="connsiteX97-186633" fmla="*/ 5593077 w 5936218"/>
                  <a:gd name="connsiteY97-186634" fmla="*/ 1354390 h 2711051"/>
                  <a:gd name="connsiteX98-186635" fmla="*/ 5613529 w 5936218"/>
                  <a:gd name="connsiteY98-186636" fmla="*/ 1413474 h 2711051"/>
                  <a:gd name="connsiteX99-186637" fmla="*/ 5608984 w 5936218"/>
                  <a:gd name="connsiteY99-186638" fmla="*/ 1436199 h 2711051"/>
                  <a:gd name="connsiteX100-186639" fmla="*/ 5597799 w 5936218"/>
                  <a:gd name="connsiteY100-186640" fmla="*/ 1432590 h 2711051"/>
                  <a:gd name="connsiteX101-186641" fmla="*/ 5534271 w 5936218"/>
                  <a:gd name="connsiteY101-186642" fmla="*/ 1415939 h 2711051"/>
                  <a:gd name="connsiteX102-186643" fmla="*/ 5436277 w 5936218"/>
                  <a:gd name="connsiteY102-186644" fmla="*/ 1472558 h 2711051"/>
                  <a:gd name="connsiteX103-186645" fmla="*/ 5397645 w 5936218"/>
                  <a:gd name="connsiteY103-186646" fmla="*/ 1483921 h 2711051"/>
                  <a:gd name="connsiteX104-186647" fmla="*/ 5345378 w 5936218"/>
                  <a:gd name="connsiteY104-186648" fmla="*/ 1538460 h 2711051"/>
                  <a:gd name="connsiteX105-186649" fmla="*/ 5290839 w 5936218"/>
                  <a:gd name="connsiteY105-186650" fmla="*/ 1586181 h 2711051"/>
                  <a:gd name="connsiteX106-186651" fmla="*/ 5274932 w 5936218"/>
                  <a:gd name="connsiteY106-186652" fmla="*/ 1617996 h 2711051"/>
                  <a:gd name="connsiteX107-186653" fmla="*/ 5267238 w 5936218"/>
                  <a:gd name="connsiteY107-186654" fmla="*/ 1609569 h 2711051"/>
                  <a:gd name="connsiteX108-186655" fmla="*/ 5263025 w 5936218"/>
                  <a:gd name="connsiteY108-186656" fmla="*/ 1617996 h 2711051"/>
                  <a:gd name="connsiteX109-186657" fmla="*/ 5219538 w 5936218"/>
                  <a:gd name="connsiteY109-186658" fmla="*/ 1570368 h 2711051"/>
                  <a:gd name="connsiteX110-186659" fmla="*/ 5129494 w 5936218"/>
                  <a:gd name="connsiteY110-186660" fmla="*/ 1624813 h 2711051"/>
                  <a:gd name="connsiteX111-186661" fmla="*/ 5126389 w 5936218"/>
                  <a:gd name="connsiteY111-186662" fmla="*/ 1619491 h 2711051"/>
                  <a:gd name="connsiteX112-186663" fmla="*/ 5117587 w 5936218"/>
                  <a:gd name="connsiteY112-186664" fmla="*/ 1624813 h 2711051"/>
                  <a:gd name="connsiteX113-186665" fmla="*/ 5105544 w 5936218"/>
                  <a:gd name="connsiteY113-186666" fmla="*/ 1604167 h 2711051"/>
                  <a:gd name="connsiteX114-186667" fmla="*/ 5074955 w 5936218"/>
                  <a:gd name="connsiteY114-186668" fmla="*/ 1629358 h 2711051"/>
                  <a:gd name="connsiteX115-186669" fmla="*/ 5065718 w 5936218"/>
                  <a:gd name="connsiteY115-186670" fmla="*/ 1627159 h 2711051"/>
                  <a:gd name="connsiteX116-186671" fmla="*/ 5063048 w 5936218"/>
                  <a:gd name="connsiteY116-186672" fmla="*/ 1629358 h 2711051"/>
                  <a:gd name="connsiteX117-186673" fmla="*/ 5026594 w 5936218"/>
                  <a:gd name="connsiteY117-186674" fmla="*/ 1620679 h 2711051"/>
                  <a:gd name="connsiteX118-186675" fmla="*/ 5015871 w 5936218"/>
                  <a:gd name="connsiteY118-186676" fmla="*/ 1665718 h 2711051"/>
                  <a:gd name="connsiteX119-186677" fmla="*/ 4974967 w 5936218"/>
                  <a:gd name="connsiteY119-186678" fmla="*/ 1731619 h 2711051"/>
                  <a:gd name="connsiteX120-186679" fmla="*/ 4974967 w 5936218"/>
                  <a:gd name="connsiteY120-186680" fmla="*/ 1763434 h 2711051"/>
                  <a:gd name="connsiteX121-186681" fmla="*/ 5011326 w 5936218"/>
                  <a:gd name="connsiteY121-186682" fmla="*/ 1877057 h 2711051"/>
                  <a:gd name="connsiteX122-186683" fmla="*/ 4999419 w 5936218"/>
                  <a:gd name="connsiteY122-186684" fmla="*/ 1877057 h 2711051"/>
                  <a:gd name="connsiteX123-186685" fmla="*/ 4974967 w 5936218"/>
                  <a:gd name="connsiteY123-186686" fmla="*/ 1877057 h 2711051"/>
                  <a:gd name="connsiteX124-186687" fmla="*/ 4963605 w 5936218"/>
                  <a:gd name="connsiteY124-186688" fmla="*/ 1929323 h 2711051"/>
                  <a:gd name="connsiteX125-186689" fmla="*/ 4974967 w 5936218"/>
                  <a:gd name="connsiteY125-186690" fmla="*/ 1956593 h 2711051"/>
                  <a:gd name="connsiteX126-186691" fmla="*/ 4909065 w 5936218"/>
                  <a:gd name="connsiteY126-186692" fmla="*/ 1990680 h 2711051"/>
                  <a:gd name="connsiteX127-186693" fmla="*/ 4897703 w 5936218"/>
                  <a:gd name="connsiteY127-186694" fmla="*/ 2058854 h 2711051"/>
                  <a:gd name="connsiteX128-186695" fmla="*/ 4845437 w 5936218"/>
                  <a:gd name="connsiteY128-186696" fmla="*/ 2074761 h 2711051"/>
                  <a:gd name="connsiteX129-186697" fmla="*/ 4834074 w 5936218"/>
                  <a:gd name="connsiteY129-186698" fmla="*/ 2133845 h 2711051"/>
                  <a:gd name="connsiteX130-186699" fmla="*/ 4779535 w 5936218"/>
                  <a:gd name="connsiteY130-186700" fmla="*/ 2192929 h 2711051"/>
                  <a:gd name="connsiteX131-186701" fmla="*/ 4777225 w 5936218"/>
                  <a:gd name="connsiteY131-186702" fmla="*/ 2182533 h 2711051"/>
                  <a:gd name="connsiteX132-186703" fmla="*/ 4767628 w 5936218"/>
                  <a:gd name="connsiteY132-186704" fmla="*/ 2192929 h 2711051"/>
                  <a:gd name="connsiteX133-186705" fmla="*/ 4758538 w 5936218"/>
                  <a:gd name="connsiteY133-186706" fmla="*/ 2152025 h 2711051"/>
                  <a:gd name="connsiteX134-186707" fmla="*/ 4742631 w 5936218"/>
                  <a:gd name="connsiteY134-186708" fmla="*/ 2065671 h 2711051"/>
                  <a:gd name="connsiteX135-186709" fmla="*/ 4715361 w 5936218"/>
                  <a:gd name="connsiteY135-186710" fmla="*/ 1924779 h 2711051"/>
                  <a:gd name="connsiteX136-186711" fmla="*/ 4735813 w 5936218"/>
                  <a:gd name="connsiteY136-186712" fmla="*/ 1833880 h 2711051"/>
                  <a:gd name="connsiteX137-186713" fmla="*/ 4767628 w 5936218"/>
                  <a:gd name="connsiteY137-186714" fmla="*/ 1790703 h 2711051"/>
                  <a:gd name="connsiteX138-186715" fmla="*/ 4767628 w 5936218"/>
                  <a:gd name="connsiteY138-186716" fmla="*/ 1763434 h 2711051"/>
                  <a:gd name="connsiteX139-186717" fmla="*/ 4826712 w 5936218"/>
                  <a:gd name="connsiteY139-186718" fmla="*/ 1747526 h 2711051"/>
                  <a:gd name="connsiteX140-186719" fmla="*/ 4892613 w 5936218"/>
                  <a:gd name="connsiteY140-186720" fmla="*/ 1656628 h 2711051"/>
                  <a:gd name="connsiteX141-186721" fmla="*/ 4956243 w 5936218"/>
                  <a:gd name="connsiteY141-186722" fmla="*/ 1581637 h 2711051"/>
                  <a:gd name="connsiteX142-186723" fmla="*/ 5022143 w 5936218"/>
                  <a:gd name="connsiteY142-186724" fmla="*/ 1522552 h 2711051"/>
                  <a:gd name="connsiteX143-186725" fmla="*/ 5046694 w 5936218"/>
                  <a:gd name="connsiteY143-186726" fmla="*/ 1415425 h 2711051"/>
                  <a:gd name="connsiteX144-186727" fmla="*/ 5015871 w 5936218"/>
                  <a:gd name="connsiteY144-186728" fmla="*/ 1420292 h 2711051"/>
                  <a:gd name="connsiteX145-186729" fmla="*/ 4995419 w 5936218"/>
                  <a:gd name="connsiteY145-186730" fmla="*/ 1483921 h 2711051"/>
                  <a:gd name="connsiteX146-186731" fmla="*/ 4904521 w 5936218"/>
                  <a:gd name="connsiteY146-186732" fmla="*/ 1570274 h 2711051"/>
                  <a:gd name="connsiteX147-186733" fmla="*/ 4901708 w 5936218"/>
                  <a:gd name="connsiteY147-186734" fmla="*/ 1561634 h 2711051"/>
                  <a:gd name="connsiteX148-186735" fmla="*/ 4892613 w 5936218"/>
                  <a:gd name="connsiteY148-186736" fmla="*/ 1570274 h 2711051"/>
                  <a:gd name="connsiteX149-186737" fmla="*/ 4861835 w 5936218"/>
                  <a:gd name="connsiteY149-186738" fmla="*/ 1475740 h 2711051"/>
                  <a:gd name="connsiteX150-186739" fmla="*/ 4779535 w 5936218"/>
                  <a:gd name="connsiteY150-186740" fmla="*/ 1499828 h 2711051"/>
                  <a:gd name="connsiteX151-186741" fmla="*/ 4684091 w 5936218"/>
                  <a:gd name="connsiteY151-186742" fmla="*/ 1624813 h 2711051"/>
                  <a:gd name="connsiteX152-186743" fmla="*/ 4715906 w 5936218"/>
                  <a:gd name="connsiteY152-186744" fmla="*/ 1672535 h 2711051"/>
                  <a:gd name="connsiteX153-186745" fmla="*/ 4636369 w 5936218"/>
                  <a:gd name="connsiteY153-186746" fmla="*/ 1688442 h 2711051"/>
                  <a:gd name="connsiteX154-186747" fmla="*/ 4577285 w 5936218"/>
                  <a:gd name="connsiteY154-186748" fmla="*/ 1692987 h 2711051"/>
                  <a:gd name="connsiteX155-186749" fmla="*/ 4577373 w 5936218"/>
                  <a:gd name="connsiteY155-186750" fmla="*/ 1692065 h 2711051"/>
                  <a:gd name="connsiteX156-186751" fmla="*/ 4565379 w 5936218"/>
                  <a:gd name="connsiteY156-186752" fmla="*/ 1692987 h 2711051"/>
                  <a:gd name="connsiteX157-186753" fmla="*/ 4569923 w 5936218"/>
                  <a:gd name="connsiteY157-186754" fmla="*/ 1645266 h 2711051"/>
                  <a:gd name="connsiteX158-186755" fmla="*/ 4520081 w 5936218"/>
                  <a:gd name="connsiteY158-186756" fmla="*/ 1635680 h 2711051"/>
                  <a:gd name="connsiteX159-186757" fmla="*/ 4475025 w 5936218"/>
                  <a:gd name="connsiteY159-186758" fmla="*/ 1665718 h 2711051"/>
                  <a:gd name="connsiteX160-186759" fmla="*/ 4464394 w 5936218"/>
                  <a:gd name="connsiteY160-186760" fmla="*/ 1664867 h 2711051"/>
                  <a:gd name="connsiteX161-186761" fmla="*/ 4463118 w 5936218"/>
                  <a:gd name="connsiteY161-186762" fmla="*/ 1665718 h 2711051"/>
                  <a:gd name="connsiteX162-186763" fmla="*/ 4357637 w 5936218"/>
                  <a:gd name="connsiteY162-186764" fmla="*/ 1657279 h 2711051"/>
                  <a:gd name="connsiteX163-186765" fmla="*/ 4243233 w 5936218"/>
                  <a:gd name="connsiteY163-186766" fmla="*/ 1677080 h 2711051"/>
                  <a:gd name="connsiteX164-186767" fmla="*/ 4125065 w 5936218"/>
                  <a:gd name="connsiteY164-186768" fmla="*/ 1811155 h 2711051"/>
                  <a:gd name="connsiteX165-186769" fmla="*/ 4106341 w 5936218"/>
                  <a:gd name="connsiteY165-186770" fmla="*/ 1995225 h 2711051"/>
                  <a:gd name="connsiteX166-186771" fmla="*/ 3829645 w 5936218"/>
                  <a:gd name="connsiteY166-186772" fmla="*/ 2640605 h 2711051"/>
                  <a:gd name="connsiteX167-186773" fmla="*/ 3935906 w 5936218"/>
                  <a:gd name="connsiteY167-186774" fmla="*/ 2404268 h 2711051"/>
                  <a:gd name="connsiteX168-186775" fmla="*/ 3947269 w 5936218"/>
                  <a:gd name="connsiteY168-186776" fmla="*/ 2381544 h 2711051"/>
                  <a:gd name="connsiteX169-186777" fmla="*/ 3966292 w 5936218"/>
                  <a:gd name="connsiteY169-186778" fmla="*/ 2337156 h 2711051"/>
                  <a:gd name="connsiteX170-186779" fmla="*/ 3915999 w 5936218"/>
                  <a:gd name="connsiteY170-186780" fmla="*/ 2349729 h 2711051"/>
                  <a:gd name="connsiteX171-186781" fmla="*/ 3888729 w 5936218"/>
                  <a:gd name="connsiteY171-186782" fmla="*/ 2372454 h 2711051"/>
                  <a:gd name="connsiteX172-186783" fmla="*/ 3876822 w 5936218"/>
                  <a:gd name="connsiteY172-186784" fmla="*/ 2372454 h 2711051"/>
                  <a:gd name="connsiteX173-186785" fmla="*/ 3829645 w 5936218"/>
                  <a:gd name="connsiteY173-186786" fmla="*/ 2372454 h 2711051"/>
                  <a:gd name="connsiteX174-186787" fmla="*/ 3817738 w 5936218"/>
                  <a:gd name="connsiteY174-186788" fmla="*/ 2372454 h 2711051"/>
                  <a:gd name="connsiteX175-186789" fmla="*/ 3801831 w 5936218"/>
                  <a:gd name="connsiteY175-186790" fmla="*/ 2317915 h 2711051"/>
                  <a:gd name="connsiteX176-186791" fmla="*/ 3758654 w 5936218"/>
                  <a:gd name="connsiteY176-186792" fmla="*/ 2279283 h 2711051"/>
                  <a:gd name="connsiteX177-186793" fmla="*/ 3692753 w 5936218"/>
                  <a:gd name="connsiteY177-186794" fmla="*/ 2263376 h 2711051"/>
                  <a:gd name="connsiteX178-186795" fmla="*/ 3683663 w 5936218"/>
                  <a:gd name="connsiteY178-186796" fmla="*/ 2204292 h 2711051"/>
                  <a:gd name="connsiteX179-186797" fmla="*/ 3672301 w 5936218"/>
                  <a:gd name="connsiteY179-186798" fmla="*/ 2172477 h 2711051"/>
                  <a:gd name="connsiteX180-186799" fmla="*/ 3656393 w 5936218"/>
                  <a:gd name="connsiteY180-186800" fmla="*/ 2145208 h 2711051"/>
                  <a:gd name="connsiteX181-186801" fmla="*/ 3633669 w 5936218"/>
                  <a:gd name="connsiteY181-186802" fmla="*/ 2086123 h 2711051"/>
                  <a:gd name="connsiteX182-186803" fmla="*/ 3601854 w 5936218"/>
                  <a:gd name="connsiteY182-186804" fmla="*/ 2065671 h 2711051"/>
                  <a:gd name="connsiteX183-186805" fmla="*/ 3545995 w 5936218"/>
                  <a:gd name="connsiteY183-186806" fmla="*/ 2044187 h 2711051"/>
                  <a:gd name="connsiteX184-186807" fmla="*/ 3506955 w 5936218"/>
                  <a:gd name="connsiteY184-186808" fmla="*/ 2049764 h 2711051"/>
                  <a:gd name="connsiteX185-186809" fmla="*/ 3463779 w 5936218"/>
                  <a:gd name="connsiteY185-186810" fmla="*/ 2058854 h 2711051"/>
                  <a:gd name="connsiteX186-186811" fmla="*/ 3431964 w 5936218"/>
                  <a:gd name="connsiteY186-186812" fmla="*/ 2086123 h 2711051"/>
                  <a:gd name="connsiteX187-186813" fmla="*/ 3452416 w 5936218"/>
                  <a:gd name="connsiteY187-186814" fmla="*/ 2102031 h 2711051"/>
                  <a:gd name="connsiteX188-186815" fmla="*/ 3452416 w 5936218"/>
                  <a:gd name="connsiteY188-186816" fmla="*/ 2133845 h 2711051"/>
                  <a:gd name="connsiteX189-186817" fmla="*/ 1811153 w 5936218"/>
                  <a:gd name="connsiteY189-186818" fmla="*/ 1999770 h 2711051"/>
                  <a:gd name="connsiteX190-186819" fmla="*/ 1748069 w 5936218"/>
                  <a:gd name="connsiteY190-186820" fmla="*/ 2038402 h 2711051"/>
                  <a:gd name="connsiteX191-186821" fmla="*/ 1711709 w 5936218"/>
                  <a:gd name="connsiteY191-186822" fmla="*/ 2042947 h 2711051"/>
                  <a:gd name="connsiteX192-186823" fmla="*/ 1711926 w 5936218"/>
                  <a:gd name="connsiteY192-186824" fmla="*/ 2041431 h 2711051"/>
                  <a:gd name="connsiteX193-186825" fmla="*/ 1699803 w 5936218"/>
                  <a:gd name="connsiteY193-186826" fmla="*/ 2042947 h 2711051"/>
                  <a:gd name="connsiteX194-186827" fmla="*/ 1704347 w 5936218"/>
                  <a:gd name="connsiteY194-186828" fmla="*/ 2011132 h 2711051"/>
                  <a:gd name="connsiteX195-186829" fmla="*/ 1662460 w 5936218"/>
                  <a:gd name="connsiteY195-186830" fmla="*/ 1993181 h 2711051"/>
                  <a:gd name="connsiteX196-186831" fmla="*/ 1629901 w 5936218"/>
                  <a:gd name="connsiteY196-186832" fmla="*/ 2006587 h 2711051"/>
                  <a:gd name="connsiteX197-186833" fmla="*/ 1629300 w 5936218"/>
                  <a:gd name="connsiteY197-186834" fmla="*/ 2001932 h 2711051"/>
                  <a:gd name="connsiteX198-186835" fmla="*/ 1617994 w 5936218"/>
                  <a:gd name="connsiteY198-186836" fmla="*/ 2006587 h 2711051"/>
                  <a:gd name="connsiteX199-186837" fmla="*/ 1608904 w 5936218"/>
                  <a:gd name="connsiteY199-186838" fmla="*/ 1936141 h 2711051"/>
                  <a:gd name="connsiteX200-186839" fmla="*/ 1552684 w 5936218"/>
                  <a:gd name="connsiteY200-186840" fmla="*/ 1926448 h 2711051"/>
                  <a:gd name="connsiteX201-186841" fmla="*/ 1518550 w 5936218"/>
                  <a:gd name="connsiteY201-186842" fmla="*/ 1952048 h 2711051"/>
                  <a:gd name="connsiteX202-186843" fmla="*/ 1425379 w 5936218"/>
                  <a:gd name="connsiteY202-186844" fmla="*/ 1972500 h 2711051"/>
                  <a:gd name="connsiteX203-186845" fmla="*/ 1409472 w 5936218"/>
                  <a:gd name="connsiteY203-186846" fmla="*/ 1990680 h 2711051"/>
                  <a:gd name="connsiteX204-186847" fmla="*/ 1270852 w 5936218"/>
                  <a:gd name="connsiteY204-186848" fmla="*/ 2011132 h 2711051"/>
                  <a:gd name="connsiteX205-186849" fmla="*/ 1254945 w 5936218"/>
                  <a:gd name="connsiteY205-186850" fmla="*/ 2031584 h 2711051"/>
                  <a:gd name="connsiteX206-186851" fmla="*/ 1282214 w 5936218"/>
                  <a:gd name="connsiteY206-186852" fmla="*/ 2074761 h 2711051"/>
                  <a:gd name="connsiteX207-186853" fmla="*/ 1243582 w 5936218"/>
                  <a:gd name="connsiteY207-186854" fmla="*/ 2090668 h 2711051"/>
                  <a:gd name="connsiteX208-186855" fmla="*/ 1254945 w 5936218"/>
                  <a:gd name="connsiteY208-186856" fmla="*/ 2108848 h 2711051"/>
                  <a:gd name="connsiteX209-186857" fmla="*/ 1216313 w 5936218"/>
                  <a:gd name="connsiteY209-186858" fmla="*/ 2133845 h 2711051"/>
                  <a:gd name="connsiteX210-186859" fmla="*/ 1275397 w 5936218"/>
                  <a:gd name="connsiteY210-186860" fmla="*/ 2177022 h 2711051"/>
                  <a:gd name="connsiteX211-186861" fmla="*/ 1270852 w 5936218"/>
                  <a:gd name="connsiteY211-186862" fmla="*/ 2204292 h 2711051"/>
                  <a:gd name="connsiteX212-186863" fmla="*/ 1259108 w 5936218"/>
                  <a:gd name="connsiteY212-186864" fmla="*/ 2203313 h 2711051"/>
                  <a:gd name="connsiteX213-186865" fmla="*/ 1258945 w 5936218"/>
                  <a:gd name="connsiteY213-186866" fmla="*/ 2204292 h 2711051"/>
                  <a:gd name="connsiteX214-186867" fmla="*/ 1215644 w 5936218"/>
                  <a:gd name="connsiteY214-186868" fmla="*/ 2200683 h 2711051"/>
                  <a:gd name="connsiteX215-186869" fmla="*/ 1204950 w 5936218"/>
                  <a:gd name="connsiteY215-186870" fmla="*/ 2215654 h 2711051"/>
                  <a:gd name="connsiteX216-186871" fmla="*/ 1196495 w 5936218"/>
                  <a:gd name="connsiteY216-186872" fmla="*/ 2210822 h 2711051"/>
                  <a:gd name="connsiteX217-186873" fmla="*/ 1193043 w 5936218"/>
                  <a:gd name="connsiteY217-186874" fmla="*/ 2215654 h 2711051"/>
                  <a:gd name="connsiteX218-186875" fmla="*/ 1145322 w 5936218"/>
                  <a:gd name="connsiteY218-186876" fmla="*/ 2188384 h 2711051"/>
                  <a:gd name="connsiteX219-186877" fmla="*/ 1098145 w 5936218"/>
                  <a:gd name="connsiteY219-186878" fmla="*/ 2188384 h 2711051"/>
                  <a:gd name="connsiteX220-186879" fmla="*/ 1061785 w 5936218"/>
                  <a:gd name="connsiteY220-186880" fmla="*/ 2215654 h 2711051"/>
                  <a:gd name="connsiteX221-186881" fmla="*/ 1055322 w 5936218"/>
                  <a:gd name="connsiteY221-186882" fmla="*/ 2211571 h 2711051"/>
                  <a:gd name="connsiteX222-186883" fmla="*/ 1049878 w 5936218"/>
                  <a:gd name="connsiteY222-186884" fmla="*/ 2215654 h 2711051"/>
                  <a:gd name="connsiteX223-186885" fmla="*/ 1006701 w 5936218"/>
                  <a:gd name="connsiteY223-186886" fmla="*/ 2188384 h 2711051"/>
                  <a:gd name="connsiteX224-186887" fmla="*/ 924893 w 5936218"/>
                  <a:gd name="connsiteY224-186888" fmla="*/ 2152025 h 2711051"/>
                  <a:gd name="connsiteX225-186889" fmla="*/ 877716 w 5936218"/>
                  <a:gd name="connsiteY225-186890" fmla="*/ 2152025 h 2711051"/>
                  <a:gd name="connsiteX226-186891" fmla="*/ 802724 w 5936218"/>
                  <a:gd name="connsiteY226-186892" fmla="*/ 2215654 h 2711051"/>
                  <a:gd name="connsiteX227-186893" fmla="*/ 798179 w 5936218"/>
                  <a:gd name="connsiteY227-186894" fmla="*/ 2258831 h 2711051"/>
                  <a:gd name="connsiteX228-186895" fmla="*/ 787406 w 5936218"/>
                  <a:gd name="connsiteY228-186896" fmla="*/ 2248058 h 2711051"/>
                  <a:gd name="connsiteX229-186897" fmla="*/ 786272 w 5936218"/>
                  <a:gd name="connsiteY229-186898" fmla="*/ 2258831 h 2711051"/>
                  <a:gd name="connsiteX230-186899" fmla="*/ 756063 w 5936218"/>
                  <a:gd name="connsiteY230-186900" fmla="*/ 2228621 h 2711051"/>
                  <a:gd name="connsiteX231-186901" fmla="*/ 732278 w 5936218"/>
                  <a:gd name="connsiteY231-186902" fmla="*/ 2286100 h 2711051"/>
                  <a:gd name="connsiteX232-186903" fmla="*/ 743640 w 5936218"/>
                  <a:gd name="connsiteY232-186904" fmla="*/ 2295190 h 2711051"/>
                  <a:gd name="connsiteX233-186905" fmla="*/ 723188 w 5936218"/>
                  <a:gd name="connsiteY233-186906" fmla="*/ 2338367 h 2711051"/>
                  <a:gd name="connsiteX234-186907" fmla="*/ 747026 w 5936218"/>
                  <a:gd name="connsiteY234-186908" fmla="*/ 2375208 h 2711051"/>
                  <a:gd name="connsiteX235-186909" fmla="*/ 763548 w 5936218"/>
                  <a:gd name="connsiteY235-186910" fmla="*/ 2372454 h 2711051"/>
                  <a:gd name="connsiteX236-186911" fmla="*/ 764871 w 5936218"/>
                  <a:gd name="connsiteY236-186912" fmla="*/ 2374218 h 2711051"/>
                  <a:gd name="connsiteX237-186913" fmla="*/ 775455 w 5936218"/>
                  <a:gd name="connsiteY237-186914" fmla="*/ 2372454 h 2711051"/>
                  <a:gd name="connsiteX238-186915" fmla="*/ 802724 w 5936218"/>
                  <a:gd name="connsiteY238-186916" fmla="*/ 2408813 h 2711051"/>
                  <a:gd name="connsiteX239-186917" fmla="*/ 798179 w 5936218"/>
                  <a:gd name="connsiteY239-186918" fmla="*/ 2436083 h 2711051"/>
                  <a:gd name="connsiteX240-186919" fmla="*/ 818632 w 5936218"/>
                  <a:gd name="connsiteY240-186920" fmla="*/ 2447445 h 2711051"/>
                  <a:gd name="connsiteX241-186921" fmla="*/ 802724 w 5936218"/>
                  <a:gd name="connsiteY241-186922" fmla="*/ 2479260 h 2711051"/>
                  <a:gd name="connsiteX242-186923" fmla="*/ 766365 w 5936218"/>
                  <a:gd name="connsiteY242-186924" fmla="*/ 2483805 h 2711051"/>
                  <a:gd name="connsiteX243-186925" fmla="*/ 727733 w 5936218"/>
                  <a:gd name="connsiteY243-186926" fmla="*/ 2542889 h 2711051"/>
                  <a:gd name="connsiteX244-186927" fmla="*/ 759548 w 5936218"/>
                  <a:gd name="connsiteY244-186928" fmla="*/ 2586066 h 2711051"/>
                  <a:gd name="connsiteX245-186929" fmla="*/ 759548 w 5936218"/>
                  <a:gd name="connsiteY245-186930" fmla="*/ 2624697 h 2711051"/>
                  <a:gd name="connsiteX246-186931" fmla="*/ 798179 w 5936218"/>
                  <a:gd name="connsiteY246-186932" fmla="*/ 2683782 h 2711051"/>
                  <a:gd name="connsiteX247-186933" fmla="*/ 775455 w 5936218"/>
                  <a:gd name="connsiteY247-186934" fmla="*/ 2699689 h 2711051"/>
                  <a:gd name="connsiteX248-186935" fmla="*/ 770910 w 5936218"/>
                  <a:gd name="connsiteY248-186936" fmla="*/ 2711051 h 2711051"/>
                  <a:gd name="connsiteX249-186937" fmla="*/ 759003 w 5936218"/>
                  <a:gd name="connsiteY249-186938" fmla="*/ 2711051 h 2711051"/>
                  <a:gd name="connsiteX250-186939" fmla="*/ 755003 w 5936218"/>
                  <a:gd name="connsiteY250-186940" fmla="*/ 2711051 h 2711051"/>
                  <a:gd name="connsiteX251-186941" fmla="*/ 743096 w 5936218"/>
                  <a:gd name="connsiteY251-186942" fmla="*/ 2711051 h 2711051"/>
                  <a:gd name="connsiteX252-186943" fmla="*/ 715826 w 5936218"/>
                  <a:gd name="connsiteY252-186944" fmla="*/ 2676964 h 2711051"/>
                  <a:gd name="connsiteX253-186945" fmla="*/ 704464 w 5936218"/>
                  <a:gd name="connsiteY253-186946" fmla="*/ 2676964 h 2711051"/>
                  <a:gd name="connsiteX254-186947" fmla="*/ 684012 w 5936218"/>
                  <a:gd name="connsiteY254-186948" fmla="*/ 2667874 h 2711051"/>
                  <a:gd name="connsiteX255-186949" fmla="*/ 672649 w 5936218"/>
                  <a:gd name="connsiteY255-186950" fmla="*/ 2645150 h 2711051"/>
                  <a:gd name="connsiteX256-186951" fmla="*/ 645222 w 5936218"/>
                  <a:gd name="connsiteY256-186952" fmla="*/ 2637313 h 2711051"/>
                  <a:gd name="connsiteX257-186953" fmla="*/ 625472 w 5936218"/>
                  <a:gd name="connsiteY257-186954" fmla="*/ 2640605 h 2711051"/>
                  <a:gd name="connsiteX258-186955" fmla="*/ 623771 w 5936218"/>
                  <a:gd name="connsiteY258-186956" fmla="*/ 2638904 h 2711051"/>
                  <a:gd name="connsiteX259-186957" fmla="*/ 613565 w 5936218"/>
                  <a:gd name="connsiteY259-186958" fmla="*/ 2640605 h 2711051"/>
                  <a:gd name="connsiteX260-186959" fmla="*/ 609020 w 5936218"/>
                  <a:gd name="connsiteY260-186960" fmla="*/ 2636060 h 2711051"/>
                  <a:gd name="connsiteX261-186961" fmla="*/ 559026 w 5936218"/>
                  <a:gd name="connsiteY261-186962" fmla="*/ 2608790 h 2711051"/>
                  <a:gd name="connsiteX262-186963" fmla="*/ 506760 w 5936218"/>
                  <a:gd name="connsiteY262-186964" fmla="*/ 2601973 h 2711051"/>
                  <a:gd name="connsiteX263-186965" fmla="*/ 483280 w 5936218"/>
                  <a:gd name="connsiteY263-186966" fmla="*/ 2595264 h 2711051"/>
                  <a:gd name="connsiteX264-186967" fmla="*/ 480035 w 5936218"/>
                  <a:gd name="connsiteY264-186968" fmla="*/ 2597428 h 2711051"/>
                  <a:gd name="connsiteX265-186969" fmla="*/ 475042 w 5936218"/>
                  <a:gd name="connsiteY265-186970" fmla="*/ 2592910 h 2711051"/>
                  <a:gd name="connsiteX266-186971" fmla="*/ 474945 w 5936218"/>
                  <a:gd name="connsiteY266-186972" fmla="*/ 2592883 h 2711051"/>
                  <a:gd name="connsiteX267-186973" fmla="*/ 468128 w 5936218"/>
                  <a:gd name="connsiteY267-186974" fmla="*/ 2597428 h 2711051"/>
                  <a:gd name="connsiteX268-186975" fmla="*/ 420406 w 5936218"/>
                  <a:gd name="connsiteY268-186976" fmla="*/ 2554251 h 2711051"/>
                  <a:gd name="connsiteX269-186977" fmla="*/ 381774 w 5936218"/>
                  <a:gd name="connsiteY269-186978" fmla="*/ 2538344 h 2711051"/>
                  <a:gd name="connsiteX270-186979" fmla="*/ 349960 w 5936218"/>
                  <a:gd name="connsiteY270-186980" fmla="*/ 2506529 h 2711051"/>
                  <a:gd name="connsiteX271-186981" fmla="*/ 377229 w 5936218"/>
                  <a:gd name="connsiteY271-186982" fmla="*/ 2499712 h 2711051"/>
                  <a:gd name="connsiteX272-186983" fmla="*/ 404499 w 5936218"/>
                  <a:gd name="connsiteY272-186984" fmla="*/ 2451990 h 2711051"/>
                  <a:gd name="connsiteX273-186985" fmla="*/ 388591 w 5936218"/>
                  <a:gd name="connsiteY273-186986" fmla="*/ 2436083 h 2711051"/>
                  <a:gd name="connsiteX274-186987" fmla="*/ 440858 w 5936218"/>
                  <a:gd name="connsiteY274-186988" fmla="*/ 2408813 h 2711051"/>
                  <a:gd name="connsiteX275-186989" fmla="*/ 440858 w 5936218"/>
                  <a:gd name="connsiteY275-186990" fmla="*/ 2405757 h 2711051"/>
                  <a:gd name="connsiteX276-186991" fmla="*/ 416406 w 5936218"/>
                  <a:gd name="connsiteY276-186992" fmla="*/ 2408813 h 2711051"/>
                  <a:gd name="connsiteX277-186993" fmla="*/ 416406 w 5936218"/>
                  <a:gd name="connsiteY277-186994" fmla="*/ 2407325 h 2711051"/>
                  <a:gd name="connsiteX278-186995" fmla="*/ 404499 w 5936218"/>
                  <a:gd name="connsiteY278-186996" fmla="*/ 2408813 h 2711051"/>
                  <a:gd name="connsiteX279-186997" fmla="*/ 404499 w 5936218"/>
                  <a:gd name="connsiteY279-186998" fmla="*/ 2388361 h 2711051"/>
                  <a:gd name="connsiteX280-186999" fmla="*/ 424951 w 5936218"/>
                  <a:gd name="connsiteY280-187000" fmla="*/ 2372454 h 2711051"/>
                  <a:gd name="connsiteX281-187001" fmla="*/ 463583 w 5936218"/>
                  <a:gd name="connsiteY281-187002" fmla="*/ 2365637 h 2711051"/>
                  <a:gd name="connsiteX282-187003" fmla="*/ 468128 w 5936218"/>
                  <a:gd name="connsiteY282-187004" fmla="*/ 2349729 h 2711051"/>
                  <a:gd name="connsiteX283-187005" fmla="*/ 456765 w 5936218"/>
                  <a:gd name="connsiteY283-187006" fmla="*/ 2317915 h 2711051"/>
                  <a:gd name="connsiteX284-187007" fmla="*/ 474945 w 5936218"/>
                  <a:gd name="connsiteY284-187008" fmla="*/ 2290645 h 2711051"/>
                  <a:gd name="connsiteX285-187009" fmla="*/ 474945 w 5936218"/>
                  <a:gd name="connsiteY285-187010" fmla="*/ 2270193 h 2711051"/>
                  <a:gd name="connsiteX286-187011" fmla="*/ 420406 w 5936218"/>
                  <a:gd name="connsiteY286-187012" fmla="*/ 2252013 h 2711051"/>
                  <a:gd name="connsiteX287-187013" fmla="*/ 409588 w 5936218"/>
                  <a:gd name="connsiteY287-187014" fmla="*/ 2252013 h 2711051"/>
                  <a:gd name="connsiteX288-187015" fmla="*/ 397681 w 5936218"/>
                  <a:gd name="connsiteY288-187016" fmla="*/ 2252013 h 2711051"/>
                  <a:gd name="connsiteX289-187017" fmla="*/ 379485 w 5936218"/>
                  <a:gd name="connsiteY289-187018" fmla="*/ 2229774 h 2711051"/>
                  <a:gd name="connsiteX290-187019" fmla="*/ 357322 w 5936218"/>
                  <a:gd name="connsiteY290-187020" fmla="*/ 2236106 h 2711051"/>
                  <a:gd name="connsiteX291-187021" fmla="*/ 352842 w 5936218"/>
                  <a:gd name="connsiteY291-187022" fmla="*/ 2233984 h 2711051"/>
                  <a:gd name="connsiteX292-187023" fmla="*/ 345415 w 5936218"/>
                  <a:gd name="connsiteY292-187024" fmla="*/ 2236106 h 2711051"/>
                  <a:gd name="connsiteX293-187025" fmla="*/ 302238 w 5936218"/>
                  <a:gd name="connsiteY293-187026" fmla="*/ 2215654 h 2711051"/>
                  <a:gd name="connsiteX294-187027" fmla="*/ 302238 w 5936218"/>
                  <a:gd name="connsiteY294-187028" fmla="*/ 2204292 h 2711051"/>
                  <a:gd name="connsiteX295-187029" fmla="*/ 286331 w 5936218"/>
                  <a:gd name="connsiteY295-187030" fmla="*/ 2177022 h 2711051"/>
                  <a:gd name="connsiteX296-187031" fmla="*/ 270968 w 5936218"/>
                  <a:gd name="connsiteY296-187032" fmla="*/ 2177022 h 2711051"/>
                  <a:gd name="connsiteX297-187033" fmla="*/ 259061 w 5936218"/>
                  <a:gd name="connsiteY297-187034" fmla="*/ 2177022 h 2711051"/>
                  <a:gd name="connsiteX298-187035" fmla="*/ 254516 w 5936218"/>
                  <a:gd name="connsiteY298-187036" fmla="*/ 2161115 h 2711051"/>
                  <a:gd name="connsiteX299-187037" fmla="*/ 263606 w 5936218"/>
                  <a:gd name="connsiteY299-187038" fmla="*/ 2145208 h 2711051"/>
                  <a:gd name="connsiteX300-187039" fmla="*/ 243991 w 5936218"/>
                  <a:gd name="connsiteY300-187040" fmla="*/ 2114695 h 2711051"/>
                  <a:gd name="connsiteX301-187041" fmla="*/ 216429 w 5936218"/>
                  <a:gd name="connsiteY301-187042" fmla="*/ 2117938 h 2711051"/>
                  <a:gd name="connsiteX302-187043" fmla="*/ 212956 w 5936218"/>
                  <a:gd name="connsiteY302-187044" fmla="*/ 2116946 h 2711051"/>
                  <a:gd name="connsiteX303-187045" fmla="*/ 204522 w 5936218"/>
                  <a:gd name="connsiteY303-187046" fmla="*/ 2117938 h 2711051"/>
                  <a:gd name="connsiteX304-187047" fmla="*/ 199623 w 5936218"/>
                  <a:gd name="connsiteY304-187048" fmla="*/ 2116538 h 2711051"/>
                  <a:gd name="connsiteX305-187049" fmla="*/ 195977 w 5936218"/>
                  <a:gd name="connsiteY305-187050" fmla="*/ 2129300 h 2711051"/>
                  <a:gd name="connsiteX306-187051" fmla="*/ 184968 w 5936218"/>
                  <a:gd name="connsiteY306-187052" fmla="*/ 2126155 h 2711051"/>
                  <a:gd name="connsiteX307-187053" fmla="*/ 184070 w 5936218"/>
                  <a:gd name="connsiteY307-187054" fmla="*/ 2129300 h 2711051"/>
                  <a:gd name="connsiteX308-187055" fmla="*/ 168163 w 5936218"/>
                  <a:gd name="connsiteY308-187056" fmla="*/ 2124765 h 2711051"/>
                  <a:gd name="connsiteX309-187057" fmla="*/ 156800 w 5936218"/>
                  <a:gd name="connsiteY309-187058" fmla="*/ 2086123 h 2711051"/>
                  <a:gd name="connsiteX310-187059" fmla="*/ 152255 w 5936218"/>
                  <a:gd name="connsiteY310-187060" fmla="*/ 2070216 h 2711051"/>
                  <a:gd name="connsiteX311-187061" fmla="*/ 156800 w 5936218"/>
                  <a:gd name="connsiteY311-187062" fmla="*/ 2065671 h 2711051"/>
                  <a:gd name="connsiteX312-187063" fmla="*/ 168707 w 5936218"/>
                  <a:gd name="connsiteY312-187064" fmla="*/ 2065671 h 2711051"/>
                  <a:gd name="connsiteX313-187065" fmla="*/ 188615 w 5936218"/>
                  <a:gd name="connsiteY313-187066" fmla="*/ 2065671 h 2711051"/>
                  <a:gd name="connsiteX314-187067" fmla="*/ 199977 w 5936218"/>
                  <a:gd name="connsiteY314-187068" fmla="*/ 2054309 h 2711051"/>
                  <a:gd name="connsiteX315-187069" fmla="*/ 188615 w 5936218"/>
                  <a:gd name="connsiteY315-187070" fmla="*/ 2031584 h 2711051"/>
                  <a:gd name="connsiteX316-187071" fmla="*/ 168163 w 5936218"/>
                  <a:gd name="connsiteY316-187072" fmla="*/ 2022495 h 2711051"/>
                  <a:gd name="connsiteX317-187073" fmla="*/ 168163 w 5936218"/>
                  <a:gd name="connsiteY317-187074" fmla="*/ 2015677 h 2711051"/>
                  <a:gd name="connsiteX318-187075" fmla="*/ 152255 w 5936218"/>
                  <a:gd name="connsiteY318-187076" fmla="*/ 1999770 h 2711051"/>
                  <a:gd name="connsiteX319-187077" fmla="*/ 129531 w 5936218"/>
                  <a:gd name="connsiteY319-187078" fmla="*/ 1963410 h 2711051"/>
                  <a:gd name="connsiteX320-187079" fmla="*/ 140893 w 5936218"/>
                  <a:gd name="connsiteY320-187080" fmla="*/ 1940686 h 2711051"/>
                  <a:gd name="connsiteX321-187081" fmla="*/ 136348 w 5936218"/>
                  <a:gd name="connsiteY321-187082" fmla="*/ 1913416 h 2711051"/>
                  <a:gd name="connsiteX322-187083" fmla="*/ 103789 w 5936218"/>
                  <a:gd name="connsiteY322-187084" fmla="*/ 1900009 h 2711051"/>
                  <a:gd name="connsiteX323-187085" fmla="*/ 93716 w 5936218"/>
                  <a:gd name="connsiteY323-187086" fmla="*/ 1904326 h 2711051"/>
                  <a:gd name="connsiteX324-187087" fmla="*/ 91868 w 5936218"/>
                  <a:gd name="connsiteY324-187088" fmla="*/ 1900015 h 2711051"/>
                  <a:gd name="connsiteX325-187089" fmla="*/ 81809 w 5936218"/>
                  <a:gd name="connsiteY325-187090" fmla="*/ 1904326 h 2711051"/>
                  <a:gd name="connsiteX326-187091" fmla="*/ 74992 w 5936218"/>
                  <a:gd name="connsiteY326-187092" fmla="*/ 1888419 h 2711051"/>
                  <a:gd name="connsiteX327-187093" fmla="*/ 34087 w 5936218"/>
                  <a:gd name="connsiteY327-187094" fmla="*/ 1877057 h 2711051"/>
                  <a:gd name="connsiteX328-187095" fmla="*/ 22725 w 5936218"/>
                  <a:gd name="connsiteY328-187096" fmla="*/ 1833880 h 2711051"/>
                  <a:gd name="connsiteX329-187097" fmla="*/ 22725 w 5936218"/>
                  <a:gd name="connsiteY329-187098" fmla="*/ 1802065 h 2711051"/>
                  <a:gd name="connsiteX330-187099" fmla="*/ 0 w 5936218"/>
                  <a:gd name="connsiteY330-187100" fmla="*/ 1786158 h 2711051"/>
                  <a:gd name="connsiteX331-187101" fmla="*/ 15907 w 5936218"/>
                  <a:gd name="connsiteY331-187102" fmla="*/ 1763434 h 2711051"/>
                  <a:gd name="connsiteX332-187103" fmla="*/ 6818 w 5936218"/>
                  <a:gd name="connsiteY332-187104" fmla="*/ 1699805 h 2711051"/>
                  <a:gd name="connsiteX333-187105" fmla="*/ 34087 w 5936218"/>
                  <a:gd name="connsiteY333-187106" fmla="*/ 1656628 h 2711051"/>
                  <a:gd name="connsiteX334-187107" fmla="*/ 27270 w 5936218"/>
                  <a:gd name="connsiteY334-187108" fmla="*/ 1645266 h 2711051"/>
                  <a:gd name="connsiteX335-187109" fmla="*/ 70447 w 5936218"/>
                  <a:gd name="connsiteY335-187110" fmla="*/ 1606634 h 2711051"/>
                  <a:gd name="connsiteX336-187111" fmla="*/ 27270 w 5936218"/>
                  <a:gd name="connsiteY336-187112" fmla="*/ 1570274 h 2711051"/>
                  <a:gd name="connsiteX337-187113" fmla="*/ 109078 w 5936218"/>
                  <a:gd name="connsiteY337-187114" fmla="*/ 1472558 h 2711051"/>
                  <a:gd name="connsiteX338-187115" fmla="*/ 145438 w 5936218"/>
                  <a:gd name="connsiteY338-187116" fmla="*/ 1429381 h 2711051"/>
                  <a:gd name="connsiteX339-187117" fmla="*/ 156800 w 5936218"/>
                  <a:gd name="connsiteY339-187118" fmla="*/ 1386205 h 2711051"/>
                  <a:gd name="connsiteX340-187119" fmla="*/ 102261 w 5936218"/>
                  <a:gd name="connsiteY340-187120" fmla="*/ 1333938 h 2711051"/>
                  <a:gd name="connsiteX341-187121" fmla="*/ 118168 w 5936218"/>
                  <a:gd name="connsiteY341-187122" fmla="*/ 1279399 h 2711051"/>
                  <a:gd name="connsiteX342-187123" fmla="*/ 86354 w 5936218"/>
                  <a:gd name="connsiteY342-187124" fmla="*/ 1215770 h 2711051"/>
                  <a:gd name="connsiteX343-187125" fmla="*/ 109078 w 5936218"/>
                  <a:gd name="connsiteY343-187126" fmla="*/ 1140778 h 2711051"/>
                  <a:gd name="connsiteX344-187127" fmla="*/ 70447 w 5936218"/>
                  <a:gd name="connsiteY344-187128" fmla="*/ 1038517 h 2711051"/>
                  <a:gd name="connsiteX345-187129" fmla="*/ 102261 w 5936218"/>
                  <a:gd name="connsiteY345-187130" fmla="*/ 968071 h 2711051"/>
                  <a:gd name="connsiteX346-187131" fmla="*/ 43177 w 5936218"/>
                  <a:gd name="connsiteY346-187132" fmla="*/ 902170 h 2711051"/>
                  <a:gd name="connsiteX347-187133" fmla="*/ 49994 w 5936218"/>
                  <a:gd name="connsiteY347-187134" fmla="*/ 827178 h 2711051"/>
                  <a:gd name="connsiteX348-187135" fmla="*/ 81809 w 5936218"/>
                  <a:gd name="connsiteY348-187136" fmla="*/ 822633 h 2711051"/>
                  <a:gd name="connsiteX349-187137" fmla="*/ 145438 w 5936218"/>
                  <a:gd name="connsiteY349-187138" fmla="*/ 779457 h 2711051"/>
                  <a:gd name="connsiteX350-187139" fmla="*/ 184070 w 5936218"/>
                  <a:gd name="connsiteY350-187140" fmla="*/ 740825 h 2711051"/>
                  <a:gd name="connsiteX351-187141" fmla="*/ 189699 w 5936218"/>
                  <a:gd name="connsiteY351-187142" fmla="*/ 747103 h 2711051"/>
                  <a:gd name="connsiteX352-187143" fmla="*/ 195977 w 5936218"/>
                  <a:gd name="connsiteY352-187144" fmla="*/ 740825 h 2711051"/>
                  <a:gd name="connsiteX353-187145" fmla="*/ 255061 w 5936218"/>
                  <a:gd name="connsiteY353-187146" fmla="*/ 806726 h 2711051"/>
                  <a:gd name="connsiteX354-187147" fmla="*/ 350504 w 5936218"/>
                  <a:gd name="connsiteY354-187148" fmla="*/ 827178 h 2711051"/>
                  <a:gd name="connsiteX355-187149" fmla="*/ 491397 w 5936218"/>
                  <a:gd name="connsiteY355-187150" fmla="*/ 940802 h 2711051"/>
                  <a:gd name="connsiteX356-187151" fmla="*/ 523211 w 5936218"/>
                  <a:gd name="connsiteY356-187152" fmla="*/ 988523 h 2711051"/>
                  <a:gd name="connsiteX357-187153" fmla="*/ 523211 w 5936218"/>
                  <a:gd name="connsiteY357-187154" fmla="*/ 1047607 h 2711051"/>
                  <a:gd name="connsiteX358-187155" fmla="*/ 486852 w 5936218"/>
                  <a:gd name="connsiteY358-187156" fmla="*/ 1102146 h 2711051"/>
                  <a:gd name="connsiteX359-187157" fmla="*/ 420951 w 5936218"/>
                  <a:gd name="connsiteY359-187158" fmla="*/ 1122599 h 2711051"/>
                  <a:gd name="connsiteX360-187159" fmla="*/ 415909 w 5936218"/>
                  <a:gd name="connsiteY360-187160" fmla="*/ 1120468 h 2711051"/>
                  <a:gd name="connsiteX361-187161" fmla="*/ 409044 w 5936218"/>
                  <a:gd name="connsiteY361-187162" fmla="*/ 1122599 h 2711051"/>
                  <a:gd name="connsiteX362-187163" fmla="*/ 252950 w 5936218"/>
                  <a:gd name="connsiteY362-187164" fmla="*/ 1056643 h 2711051"/>
                  <a:gd name="connsiteX363-187165" fmla="*/ 232336 w 5936218"/>
                  <a:gd name="connsiteY363-187166" fmla="*/ 1063515 h 2711051"/>
                  <a:gd name="connsiteX364-187167" fmla="*/ 291420 w 5936218"/>
                  <a:gd name="connsiteY364-187168" fmla="*/ 1133961 h 2711051"/>
                  <a:gd name="connsiteX365-187169" fmla="*/ 291420 w 5936218"/>
                  <a:gd name="connsiteY365-187170" fmla="*/ 1172593 h 2711051"/>
                  <a:gd name="connsiteX366-187171" fmla="*/ 298238 w 5936218"/>
                  <a:gd name="connsiteY366-187172" fmla="*/ 1258947 h 2711051"/>
                  <a:gd name="connsiteX367-187173" fmla="*/ 345959 w 5936218"/>
                  <a:gd name="connsiteY367-187174" fmla="*/ 1290761 h 2711051"/>
                  <a:gd name="connsiteX368-187175" fmla="*/ 362087 w 5936218"/>
                  <a:gd name="connsiteY368-187176" fmla="*/ 1300169 h 2711051"/>
                  <a:gd name="connsiteX369-187177" fmla="*/ 365867 w 5936218"/>
                  <a:gd name="connsiteY369-187178" fmla="*/ 1268036 h 2711051"/>
                  <a:gd name="connsiteX370-187179" fmla="*/ 345415 w 5936218"/>
                  <a:gd name="connsiteY370-187180" fmla="*/ 1231677 h 2711051"/>
                  <a:gd name="connsiteX371-187181" fmla="*/ 365867 w 5936218"/>
                  <a:gd name="connsiteY371-187182" fmla="*/ 1199862 h 2711051"/>
                  <a:gd name="connsiteX372-187183" fmla="*/ 374560 w 5936218"/>
                  <a:gd name="connsiteY372-187184" fmla="*/ 1204861 h 2711051"/>
                  <a:gd name="connsiteX373-187185" fmla="*/ 377774 w 5936218"/>
                  <a:gd name="connsiteY373-187186" fmla="*/ 1199862 h 2711051"/>
                  <a:gd name="connsiteX374-187187" fmla="*/ 461933 w 5936218"/>
                  <a:gd name="connsiteY374-187188" fmla="*/ 1248254 h 2711051"/>
                  <a:gd name="connsiteX375-187189" fmla="*/ 484035 w 5936218"/>
                  <a:gd name="connsiteY375-187190" fmla="*/ 1231677 h 2711051"/>
                  <a:gd name="connsiteX376-187191" fmla="*/ 463583 w 5936218"/>
                  <a:gd name="connsiteY376-187192" fmla="*/ 1165775 h 2711051"/>
                  <a:gd name="connsiteX377-187193" fmla="*/ 549936 w 5936218"/>
                  <a:gd name="connsiteY377-187194" fmla="*/ 1079422 h 2711051"/>
                  <a:gd name="connsiteX378-187195" fmla="*/ 559742 w 5936218"/>
                  <a:gd name="connsiteY378-187196" fmla="*/ 1081523 h 2711051"/>
                  <a:gd name="connsiteX379-187197" fmla="*/ 561843 w 5936218"/>
                  <a:gd name="connsiteY379-187198" fmla="*/ 1079422 h 2711051"/>
                  <a:gd name="connsiteX380-187199" fmla="*/ 593658 w 5936218"/>
                  <a:gd name="connsiteY380-187200" fmla="*/ 1086239 h 2711051"/>
                  <a:gd name="connsiteX381-187201" fmla="*/ 620945 w 5936218"/>
                  <a:gd name="connsiteY381-187202" fmla="*/ 1110116 h 2711051"/>
                  <a:gd name="connsiteX382-187203" fmla="*/ 640835 w 5936218"/>
                  <a:gd name="connsiteY382-187204" fmla="*/ 1054425 h 2711051"/>
                  <a:gd name="connsiteX383-187205" fmla="*/ 609020 w 5936218"/>
                  <a:gd name="connsiteY383-187206" fmla="*/ 999886 h 2711051"/>
                  <a:gd name="connsiteX384-187207" fmla="*/ 624928 w 5936218"/>
                  <a:gd name="connsiteY384-187208" fmla="*/ 940802 h 2711051"/>
                  <a:gd name="connsiteX385-187209" fmla="*/ 597658 w 5936218"/>
                  <a:gd name="connsiteY385-187210" fmla="*/ 881717 h 2711051"/>
                  <a:gd name="connsiteX386-187211" fmla="*/ 611562 w 5936218"/>
                  <a:gd name="connsiteY386-187212" fmla="*/ 886043 h 2711051"/>
                  <a:gd name="connsiteX387-187213" fmla="*/ 609565 w 5936218"/>
                  <a:gd name="connsiteY387-187214" fmla="*/ 881717 h 2711051"/>
                  <a:gd name="connsiteX388-187215" fmla="*/ 711826 w 5936218"/>
                  <a:gd name="connsiteY388-187216" fmla="*/ 913532 h 2711051"/>
                  <a:gd name="connsiteX389-187217" fmla="*/ 732278 w 5936218"/>
                  <a:gd name="connsiteY389-187218" fmla="*/ 968071 h 2711051"/>
                  <a:gd name="connsiteX390-187219" fmla="*/ 684556 w 5936218"/>
                  <a:gd name="connsiteY390-187220" fmla="*/ 979433 h 2711051"/>
                  <a:gd name="connsiteX391-187221" fmla="*/ 684556 w 5936218"/>
                  <a:gd name="connsiteY391-187222" fmla="*/ 1031700 h 2711051"/>
                  <a:gd name="connsiteX392-187223" fmla="*/ 713309 w 5936218"/>
                  <a:gd name="connsiteY392-187224" fmla="*/ 1060453 h 2711051"/>
                  <a:gd name="connsiteX393-187225" fmla="*/ 763548 w 5936218"/>
                  <a:gd name="connsiteY393-187226" fmla="*/ 1043062 h 2711051"/>
                  <a:gd name="connsiteX394-187227" fmla="*/ 770365 w 5936218"/>
                  <a:gd name="connsiteY394-187228" fmla="*/ 983978 h 2711051"/>
                  <a:gd name="connsiteX395-187229" fmla="*/ 845357 w 5936218"/>
                  <a:gd name="connsiteY395-187230" fmla="*/ 936257 h 2711051"/>
                  <a:gd name="connsiteX396-187231" fmla="*/ 972614 w 5936218"/>
                  <a:gd name="connsiteY396-187232" fmla="*/ 849903 h 2711051"/>
                  <a:gd name="connsiteX397-187233" fmla="*/ 982566 w 5936218"/>
                  <a:gd name="connsiteY397-187234" fmla="*/ 851230 h 2711051"/>
                  <a:gd name="connsiteX398-187235" fmla="*/ 984521 w 5936218"/>
                  <a:gd name="connsiteY398-187236" fmla="*/ 849903 h 2711051"/>
                  <a:gd name="connsiteX399-187237" fmla="*/ 1018608 w 5936218"/>
                  <a:gd name="connsiteY399-187238" fmla="*/ 854448 h 2711051"/>
                  <a:gd name="connsiteX400-187239" fmla="*/ 979977 w 5936218"/>
                  <a:gd name="connsiteY400-187240" fmla="*/ 918077 h 2711051"/>
                  <a:gd name="connsiteX401-187241" fmla="*/ 1012666 w 5936218"/>
                  <a:gd name="connsiteY401-187242" fmla="*/ 923238 h 2711051"/>
                  <a:gd name="connsiteX402-187243" fmla="*/ 1038516 w 5936218"/>
                  <a:gd name="connsiteY402-187244" fmla="*/ 893080 h 2711051"/>
                  <a:gd name="connsiteX403-187245" fmla="*/ 1050423 w 5936218"/>
                  <a:gd name="connsiteY403-187246" fmla="*/ 893080 h 2711051"/>
                  <a:gd name="connsiteX404-187247" fmla="*/ 1108962 w 5936218"/>
                  <a:gd name="connsiteY404-187248" fmla="*/ 893080 h 2711051"/>
                  <a:gd name="connsiteX405-187249" fmla="*/ 1161229 w 5936218"/>
                  <a:gd name="connsiteY405-187250" fmla="*/ 849903 h 2711051"/>
                  <a:gd name="connsiteX406-187251" fmla="*/ 1165711 w 5936218"/>
                  <a:gd name="connsiteY406-187252" fmla="*/ 856037 h 2711051"/>
                  <a:gd name="connsiteX407-187253" fmla="*/ 1173136 w 5936218"/>
                  <a:gd name="connsiteY407-187254" fmla="*/ 849903 h 2711051"/>
                  <a:gd name="connsiteX408-187255" fmla="*/ 1210035 w 5936218"/>
                  <a:gd name="connsiteY408-187256" fmla="*/ 900396 h 2711051"/>
                  <a:gd name="connsiteX409-187257" fmla="*/ 1247583 w 5936218"/>
                  <a:gd name="connsiteY409-187258" fmla="*/ 843086 h 2711051"/>
                  <a:gd name="connsiteX410-187259" fmla="*/ 1211223 w 5936218"/>
                  <a:gd name="connsiteY410-187260" fmla="*/ 784002 h 2711051"/>
                  <a:gd name="connsiteX411-187261" fmla="*/ 1227130 w 5936218"/>
                  <a:gd name="connsiteY411-187262" fmla="*/ 747642 h 2711051"/>
                  <a:gd name="connsiteX412-187263" fmla="*/ 1237665 w 5936218"/>
                  <a:gd name="connsiteY412-187264" fmla="*/ 750780 h 2711051"/>
                  <a:gd name="connsiteX413-187265" fmla="*/ 1239037 w 5936218"/>
                  <a:gd name="connsiteY413-187266" fmla="*/ 747642 h 2711051"/>
                  <a:gd name="connsiteX414-187267" fmla="*/ 1345843 w 5936218"/>
                  <a:gd name="connsiteY414-187268" fmla="*/ 779457 h 2711051"/>
                  <a:gd name="connsiteX415-187269" fmla="*/ 1400382 w 5936218"/>
                  <a:gd name="connsiteY415-187270" fmla="*/ 811271 h 2711051"/>
                  <a:gd name="connsiteX416-187271" fmla="*/ 1519756 w 5936218"/>
                  <a:gd name="connsiteY416-187272" fmla="*/ 917855 h 2711051"/>
                  <a:gd name="connsiteX417-187273" fmla="*/ 1543003 w 5936218"/>
                  <a:gd name="connsiteY417-187274" fmla="*/ 877173 h 2711051"/>
                  <a:gd name="connsiteX418-187275" fmla="*/ 1506643 w 5936218"/>
                  <a:gd name="connsiteY418-187276" fmla="*/ 822633 h 2711051"/>
                  <a:gd name="connsiteX419-187277" fmla="*/ 1506643 w 5936218"/>
                  <a:gd name="connsiteY419-187278" fmla="*/ 799909 h 2711051"/>
                  <a:gd name="connsiteX420-187279" fmla="*/ 1463467 w 5936218"/>
                  <a:gd name="connsiteY420-187280" fmla="*/ 790819 h 2711051"/>
                  <a:gd name="connsiteX421-187281" fmla="*/ 1472556 w 5936218"/>
                  <a:gd name="connsiteY421-187282" fmla="*/ 740825 h 2711051"/>
                  <a:gd name="connsiteX422-187283" fmla="*/ 1452104 w 5936218"/>
                  <a:gd name="connsiteY422-187284" fmla="*/ 654471 h 2711051"/>
                  <a:gd name="connsiteX423-187285" fmla="*/ 1452104 w 5936218"/>
                  <a:gd name="connsiteY423-187286" fmla="*/ 618112 h 2711051"/>
                  <a:gd name="connsiteX424-187287" fmla="*/ 1522551 w 5936218"/>
                  <a:gd name="connsiteY424-187288" fmla="*/ 515851 h 2711051"/>
                  <a:gd name="connsiteX425-187289" fmla="*/ 1543003 w 5936218"/>
                  <a:gd name="connsiteY425-187290" fmla="*/ 402228 h 2711051"/>
                  <a:gd name="connsiteX426-187291" fmla="*/ 1570272 w 5936218"/>
                  <a:gd name="connsiteY426-187292" fmla="*/ 381775 h 2711051"/>
                  <a:gd name="connsiteX427-187293" fmla="*/ 1578688 w 5936218"/>
                  <a:gd name="connsiteY427-187294" fmla="*/ 384394 h 2711051"/>
                  <a:gd name="connsiteX428-187295" fmla="*/ 1582179 w 5936218"/>
                  <a:gd name="connsiteY428-187296" fmla="*/ 381775 h 2711051"/>
                  <a:gd name="connsiteX429-187297" fmla="*/ 1684440 w 5936218"/>
                  <a:gd name="connsiteY429-187298" fmla="*/ 413590 h 2711051"/>
                  <a:gd name="connsiteX430-187299" fmla="*/ 1688985 w 5936218"/>
                  <a:gd name="connsiteY430-187300" fmla="*/ 484036 h 2711051"/>
                  <a:gd name="connsiteX431-187301" fmla="*/ 1652625 w 5936218"/>
                  <a:gd name="connsiteY431-187302" fmla="*/ 574935 h 2711051"/>
                  <a:gd name="connsiteX432-187303" fmla="*/ 1679895 w 5936218"/>
                  <a:gd name="connsiteY432-187304" fmla="*/ 613567 h 2711051"/>
                  <a:gd name="connsiteX433-187305" fmla="*/ 1688985 w 5936218"/>
                  <a:gd name="connsiteY433-187306" fmla="*/ 688558 h 2711051"/>
                  <a:gd name="connsiteX434-187307" fmla="*/ 1679895 w 5936218"/>
                  <a:gd name="connsiteY434-187308" fmla="*/ 833996 h 2711051"/>
                  <a:gd name="connsiteX435-187309" fmla="*/ 1636718 w 5936218"/>
                  <a:gd name="connsiteY435-187310" fmla="*/ 1097602 h 2711051"/>
                  <a:gd name="connsiteX436-187311" fmla="*/ 1662494 w 5936218"/>
                  <a:gd name="connsiteY436-187312" fmla="*/ 1104046 h 2711051"/>
                  <a:gd name="connsiteX0-187313" fmla="*/ 1662494 w 5936218"/>
                  <a:gd name="connsiteY0-187314" fmla="*/ 1104046 h 2711051"/>
                  <a:gd name="connsiteX1-187315" fmla="*/ 3211535 w 5936218"/>
                  <a:gd name="connsiteY1-187316" fmla="*/ 1 h 2711051"/>
                  <a:gd name="connsiteX2-187317" fmla="*/ 3200173 w 5936218"/>
                  <a:gd name="connsiteY2-187318" fmla="*/ 74993 h 2711051"/>
                  <a:gd name="connsiteX3-187319" fmla="*/ 3161541 w 5936218"/>
                  <a:gd name="connsiteY3-187320" fmla="*/ 118170 h 2711051"/>
                  <a:gd name="connsiteX4-187321" fmla="*/ 3066097 w 5936218"/>
                  <a:gd name="connsiteY4-187322" fmla="*/ 193161 h 2711051"/>
                  <a:gd name="connsiteX5-187323" fmla="*/ 3034283 w 5936218"/>
                  <a:gd name="connsiteY5-187324" fmla="*/ 236338 h 2711051"/>
                  <a:gd name="connsiteX6-187325" fmla="*/ 3082005 w 5936218"/>
                  <a:gd name="connsiteY6-187326" fmla="*/ 252245 h 2711051"/>
                  <a:gd name="connsiteX7-187327" fmla="*/ 3129459 w 5936218"/>
                  <a:gd name="connsiteY7-187328" fmla="*/ 279926 h 2711051"/>
                  <a:gd name="connsiteX8-187329" fmla="*/ 3156451 w 5936218"/>
                  <a:gd name="connsiteY8-187330" fmla="*/ 256790 h 2711051"/>
                  <a:gd name="connsiteX9-187331" fmla="*/ 3158460 w 5936218"/>
                  <a:gd name="connsiteY9-187332" fmla="*/ 265274 h 2711051"/>
                  <a:gd name="connsiteX10-187333" fmla="*/ 3168359 w 5936218"/>
                  <a:gd name="connsiteY10-187334" fmla="*/ 256790 h 2711051"/>
                  <a:gd name="connsiteX11-187335" fmla="*/ 3184984 w 5936218"/>
                  <a:gd name="connsiteY11-187336" fmla="*/ 326983 h 2711051"/>
                  <a:gd name="connsiteX12-187337" fmla="*/ 3192811 w 5936218"/>
                  <a:gd name="connsiteY12-187338" fmla="*/ 311329 h 2711051"/>
                  <a:gd name="connsiteX13-187339" fmla="*/ 3251895 w 5936218"/>
                  <a:gd name="connsiteY13-187340" fmla="*/ 290877 h 2711051"/>
                  <a:gd name="connsiteX14-187341" fmla="*/ 3259833 w 5936218"/>
                  <a:gd name="connsiteY14-187342" fmla="*/ 292251 h 2711051"/>
                  <a:gd name="connsiteX15-187343" fmla="*/ 3263802 w 5936218"/>
                  <a:gd name="connsiteY15-187344" fmla="*/ 290877 h 2711051"/>
                  <a:gd name="connsiteX16-187345" fmla="*/ 3381970 w 5936218"/>
                  <a:gd name="connsiteY16-187346" fmla="*/ 311329 h 2711051"/>
                  <a:gd name="connsiteX17-187347" fmla="*/ 3388787 w 5936218"/>
                  <a:gd name="connsiteY17-187348" fmla="*/ 370413 h 2711051"/>
                  <a:gd name="connsiteX18-187349" fmla="*/ 3531529 w 5936218"/>
                  <a:gd name="connsiteY18-187350" fmla="*/ 391404 h 2711051"/>
                  <a:gd name="connsiteX19-187351" fmla="*/ 3538225 w 5936218"/>
                  <a:gd name="connsiteY19-187352" fmla="*/ 295422 h 2711051"/>
                  <a:gd name="connsiteX20-187353" fmla="*/ 3549910 w 5936218"/>
                  <a:gd name="connsiteY20-187354" fmla="*/ 298609 h 2711051"/>
                  <a:gd name="connsiteX21-187355" fmla="*/ 3550132 w 5936218"/>
                  <a:gd name="connsiteY21-187356" fmla="*/ 295422 h 2711051"/>
                  <a:gd name="connsiteX22-187357" fmla="*/ 3625123 w 5936218"/>
                  <a:gd name="connsiteY22-187358" fmla="*/ 315874 h 2711051"/>
                  <a:gd name="connsiteX23-187359" fmla="*/ 3672301 w 5936218"/>
                  <a:gd name="connsiteY23-187360" fmla="*/ 315874 h 2711051"/>
                  <a:gd name="connsiteX24-187361" fmla="*/ 3684207 w 5936218"/>
                  <a:gd name="connsiteY24-187362" fmla="*/ 315874 h 2711051"/>
                  <a:gd name="connsiteX25-187363" fmla="*/ 3743291 w 5936218"/>
                  <a:gd name="connsiteY25-187364" fmla="*/ 381775 h 2711051"/>
                  <a:gd name="connsiteX26-187365" fmla="*/ 3759199 w 5936218"/>
                  <a:gd name="connsiteY26-187366" fmla="*/ 461312 h 2711051"/>
                  <a:gd name="connsiteX27-187367" fmla="*/ 3738747 w 5936218"/>
                  <a:gd name="connsiteY27-187368" fmla="*/ 511306 h 2711051"/>
                  <a:gd name="connsiteX28-187369" fmla="*/ 3786469 w 5936218"/>
                  <a:gd name="connsiteY28-187370" fmla="*/ 602204 h 2711051"/>
                  <a:gd name="connsiteX29-187371" fmla="*/ 3835603 w 5936218"/>
                  <a:gd name="connsiteY29-187372" fmla="*/ 638110 h 2711051"/>
                  <a:gd name="connsiteX30-187373" fmla="*/ 3865460 w 5936218"/>
                  <a:gd name="connsiteY30-187374" fmla="*/ 527213 h 2711051"/>
                  <a:gd name="connsiteX31-187375" fmla="*/ 3875077 w 5936218"/>
                  <a:gd name="connsiteY31-187376" fmla="*/ 535720 h 2711051"/>
                  <a:gd name="connsiteX32-187377" fmla="*/ 3877367 w 5936218"/>
                  <a:gd name="connsiteY32-187378" fmla="*/ 527213 h 2711051"/>
                  <a:gd name="connsiteX33-187379" fmla="*/ 3932151 w 5936218"/>
                  <a:gd name="connsiteY33-187380" fmla="*/ 575676 h 2711051"/>
                  <a:gd name="connsiteX34-187381" fmla="*/ 3988173 w 5936218"/>
                  <a:gd name="connsiteY34-187382" fmla="*/ 547665 h 2711051"/>
                  <a:gd name="connsiteX35-187383" fmla="*/ 3993852 w 5936218"/>
                  <a:gd name="connsiteY35-187384" fmla="*/ 550780 h 2711051"/>
                  <a:gd name="connsiteX36-187385" fmla="*/ 4000080 w 5936218"/>
                  <a:gd name="connsiteY36-187386" fmla="*/ 547665 h 2711051"/>
                  <a:gd name="connsiteX37-187387" fmla="*/ 4062426 w 5936218"/>
                  <a:gd name="connsiteY37-187388" fmla="*/ 581855 h 2711051"/>
                  <a:gd name="connsiteX38-187389" fmla="*/ 4085889 w 5936218"/>
                  <a:gd name="connsiteY38-187390" fmla="*/ 554483 h 2711051"/>
                  <a:gd name="connsiteX39-187391" fmla="*/ 4095563 w 5936218"/>
                  <a:gd name="connsiteY39-187392" fmla="*/ 557087 h 2711051"/>
                  <a:gd name="connsiteX40-187393" fmla="*/ 4097796 w 5936218"/>
                  <a:gd name="connsiteY40-187394" fmla="*/ 554483 h 2711051"/>
                  <a:gd name="connsiteX41-187395" fmla="*/ 4144150 w 5936218"/>
                  <a:gd name="connsiteY41-187396" fmla="*/ 566963 h 2711051"/>
                  <a:gd name="connsiteX42-187397" fmla="*/ 4117703 w 5936218"/>
                  <a:gd name="connsiteY42-187398" fmla="*/ 456767 h 2711051"/>
                  <a:gd name="connsiteX43-187399" fmla="*/ 4165425 w 5936218"/>
                  <a:gd name="connsiteY43-187400" fmla="*/ 402228 h 2711051"/>
                  <a:gd name="connsiteX44-187401" fmla="*/ 4175231 w 5936218"/>
                  <a:gd name="connsiteY44-187402" fmla="*/ 404629 h 2711051"/>
                  <a:gd name="connsiteX45-187403" fmla="*/ 4177332 w 5936218"/>
                  <a:gd name="connsiteY45-187404" fmla="*/ 402228 h 2711051"/>
                  <a:gd name="connsiteX46-187405" fmla="*/ 4511384 w 5936218"/>
                  <a:gd name="connsiteY46-187406" fmla="*/ 484036 h 2711051"/>
                  <a:gd name="connsiteX47-187407" fmla="*/ 4543199 w 5936218"/>
                  <a:gd name="connsiteY47-187408" fmla="*/ 554483 h 2711051"/>
                  <a:gd name="connsiteX48-187409" fmla="*/ 4639242 w 5936218"/>
                  <a:gd name="connsiteY48-187410" fmla="*/ 637125 h 2711051"/>
                  <a:gd name="connsiteX49-187411" fmla="*/ 4774445 w 5936218"/>
                  <a:gd name="connsiteY49-187412" fmla="*/ 618112 h 2711051"/>
                  <a:gd name="connsiteX50-187413" fmla="*/ 4778496 w 5936218"/>
                  <a:gd name="connsiteY50-187414" fmla="*/ 619216 h 2711051"/>
                  <a:gd name="connsiteX51-187415" fmla="*/ 4786352 w 5936218"/>
                  <a:gd name="connsiteY51-187416" fmla="*/ 618112 h 2711051"/>
                  <a:gd name="connsiteX52-187417" fmla="*/ 4861343 w 5936218"/>
                  <a:gd name="connsiteY52-187418" fmla="*/ 638564 h 2711051"/>
                  <a:gd name="connsiteX53-187419" fmla="*/ 4893158 w 5936218"/>
                  <a:gd name="connsiteY53-187420" fmla="*/ 681741 h 2711051"/>
                  <a:gd name="connsiteX54-187421" fmla="*/ 4888613 w 5936218"/>
                  <a:gd name="connsiteY54-187422" fmla="*/ 763549 h 2711051"/>
                  <a:gd name="connsiteX55-187423" fmla="*/ 4927677 w 5936218"/>
                  <a:gd name="connsiteY55-187424" fmla="*/ 788221 h 2711051"/>
                  <a:gd name="connsiteX56-187425" fmla="*/ 4967605 w 5936218"/>
                  <a:gd name="connsiteY56-187426" fmla="*/ 774912 h 2711051"/>
                  <a:gd name="connsiteX57-187427" fmla="*/ 5038051 w 5936218"/>
                  <a:gd name="connsiteY57-187428" fmla="*/ 768094 h 2711051"/>
                  <a:gd name="connsiteX58-187429" fmla="*/ 5040730 w 5936218"/>
                  <a:gd name="connsiteY58-187430" fmla="*/ 768987 h 2711051"/>
                  <a:gd name="connsiteX59-187431" fmla="*/ 5049958 w 5936218"/>
                  <a:gd name="connsiteY59-187432" fmla="*/ 768094 h 2711051"/>
                  <a:gd name="connsiteX60-187433" fmla="*/ 5114249 w 5936218"/>
                  <a:gd name="connsiteY60-187434" fmla="*/ 789525 h 2711051"/>
                  <a:gd name="connsiteX61-187435" fmla="*/ 5176671 w 5936218"/>
                  <a:gd name="connsiteY61-187436" fmla="*/ 779457 h 2711051"/>
                  <a:gd name="connsiteX62-187437" fmla="*/ 5177801 w 5936218"/>
                  <a:gd name="connsiteY62-187438" fmla="*/ 781195 h 2711051"/>
                  <a:gd name="connsiteX63-187439" fmla="*/ 5188578 w 5936218"/>
                  <a:gd name="connsiteY63-187440" fmla="*/ 779457 h 2711051"/>
                  <a:gd name="connsiteX64-187441" fmla="*/ 5243719 w 5936218"/>
                  <a:gd name="connsiteY64-187442" fmla="*/ 864288 h 2711051"/>
                  <a:gd name="connsiteX65-187443" fmla="*/ 5283477 w 5936218"/>
                  <a:gd name="connsiteY65-187444" fmla="*/ 833996 h 2711051"/>
                  <a:gd name="connsiteX66-187445" fmla="*/ 5258480 w 5936218"/>
                  <a:gd name="connsiteY66-187446" fmla="*/ 768094 h 2711051"/>
                  <a:gd name="connsiteX67-187447" fmla="*/ 5267570 w 5936218"/>
                  <a:gd name="connsiteY67-187448" fmla="*/ 720373 h 2711051"/>
                  <a:gd name="connsiteX68-187449" fmla="*/ 5278896 w 5936218"/>
                  <a:gd name="connsiteY68-187450" fmla="*/ 723422 h 2711051"/>
                  <a:gd name="connsiteX69-187451" fmla="*/ 5279477 w 5936218"/>
                  <a:gd name="connsiteY69-187452" fmla="*/ 720373 h 2711051"/>
                  <a:gd name="connsiteX70-187453" fmla="*/ 5395510 w 5936218"/>
                  <a:gd name="connsiteY70-187454" fmla="*/ 751612 h 2711051"/>
                  <a:gd name="connsiteX71-187455" fmla="*/ 5463001 w 5936218"/>
                  <a:gd name="connsiteY71-187456" fmla="*/ 747642 h 2711051"/>
                  <a:gd name="connsiteX72-187457" fmla="*/ 5464386 w 5936218"/>
                  <a:gd name="connsiteY72-187458" fmla="*/ 748261 h 2711051"/>
                  <a:gd name="connsiteX73-187459" fmla="*/ 5474909 w 5936218"/>
                  <a:gd name="connsiteY73-187460" fmla="*/ 747642 h 2711051"/>
                  <a:gd name="connsiteX74-187461" fmla="*/ 5581715 w 5936218"/>
                  <a:gd name="connsiteY74-187462" fmla="*/ 795364 h 2711051"/>
                  <a:gd name="connsiteX75-187463" fmla="*/ 5633981 w 5936218"/>
                  <a:gd name="connsiteY75-187464" fmla="*/ 838541 h 2711051"/>
                  <a:gd name="connsiteX76-187465" fmla="*/ 5720335 w 5936218"/>
                  <a:gd name="connsiteY76-187466" fmla="*/ 918077 h 2711051"/>
                  <a:gd name="connsiteX77-187467" fmla="*/ 5822595 w 5936218"/>
                  <a:gd name="connsiteY77-187468" fmla="*/ 1015793 h 2711051"/>
                  <a:gd name="connsiteX78-187469" fmla="*/ 5818051 w 5936218"/>
                  <a:gd name="connsiteY78-187470" fmla="*/ 1070332 h 2711051"/>
                  <a:gd name="connsiteX79-187471" fmla="*/ 5825679 w 5936218"/>
                  <a:gd name="connsiteY79-187472" fmla="*/ 1077960 h 2711051"/>
                  <a:gd name="connsiteX80-187473" fmla="*/ 5822051 w 5936218"/>
                  <a:gd name="connsiteY80-187474" fmla="*/ 1027155 h 2711051"/>
                  <a:gd name="connsiteX81-187475" fmla="*/ 5834092 w 5936218"/>
                  <a:gd name="connsiteY81-187476" fmla="*/ 1029028 h 2711051"/>
                  <a:gd name="connsiteX82-187477" fmla="*/ 5833958 w 5936218"/>
                  <a:gd name="connsiteY82-187478" fmla="*/ 1027155 h 2711051"/>
                  <a:gd name="connsiteX83-187479" fmla="*/ 5936219 w 5936218"/>
                  <a:gd name="connsiteY83-187480" fmla="*/ 1043062 h 2711051"/>
                  <a:gd name="connsiteX84-187481" fmla="*/ 5908949 w 5936218"/>
                  <a:gd name="connsiteY84-187482" fmla="*/ 1258947 h 2711051"/>
                  <a:gd name="connsiteX85-187483" fmla="*/ 5893042 w 5936218"/>
                  <a:gd name="connsiteY85-187484" fmla="*/ 1274854 h 2711051"/>
                  <a:gd name="connsiteX86-187485" fmla="*/ 5861227 w 5936218"/>
                  <a:gd name="connsiteY86-187486" fmla="*/ 1274854 h 2711051"/>
                  <a:gd name="connsiteX87-187487" fmla="*/ 5817506 w 5936218"/>
                  <a:gd name="connsiteY87-187488" fmla="*/ 1240767 h 2711051"/>
                  <a:gd name="connsiteX88-187489" fmla="*/ 5767511 w 5936218"/>
                  <a:gd name="connsiteY88-187490" fmla="*/ 1215770 h 2711051"/>
                  <a:gd name="connsiteX89-187491" fmla="*/ 5729132 w 5936218"/>
                  <a:gd name="connsiteY89-187492" fmla="*/ 1167751 h 2711051"/>
                  <a:gd name="connsiteX90-187493" fmla="*/ 5695337 w 5936218"/>
                  <a:gd name="connsiteY90-187494" fmla="*/ 1177138 h 2711051"/>
                  <a:gd name="connsiteX91-187495" fmla="*/ 5693366 w 5936218"/>
                  <a:gd name="connsiteY91-187496" fmla="*/ 1174378 h 2711051"/>
                  <a:gd name="connsiteX92-187497" fmla="*/ 5640799 w 5936218"/>
                  <a:gd name="connsiteY92-187498" fmla="*/ 1133961 h 2711051"/>
                  <a:gd name="connsiteX93-187499" fmla="*/ 5656705 w 5936218"/>
                  <a:gd name="connsiteY93-187500" fmla="*/ 1177138 h 2711051"/>
                  <a:gd name="connsiteX94-187501" fmla="*/ 5586259 w 5936218"/>
                  <a:gd name="connsiteY94-187502" fmla="*/ 1252129 h 2711051"/>
                  <a:gd name="connsiteX95-187503" fmla="*/ 5575676 w 5936218"/>
                  <a:gd name="connsiteY95-187504" fmla="*/ 1251121 h 2711051"/>
                  <a:gd name="connsiteX96-187505" fmla="*/ 5539436 w 5936218"/>
                  <a:gd name="connsiteY96-187506" fmla="*/ 1248804 h 2711051"/>
                  <a:gd name="connsiteX97-187507" fmla="*/ 5593077 w 5936218"/>
                  <a:gd name="connsiteY97-187508" fmla="*/ 1354390 h 2711051"/>
                  <a:gd name="connsiteX98-187509" fmla="*/ 5613529 w 5936218"/>
                  <a:gd name="connsiteY98-187510" fmla="*/ 1413474 h 2711051"/>
                  <a:gd name="connsiteX99-187511" fmla="*/ 5608984 w 5936218"/>
                  <a:gd name="connsiteY99-187512" fmla="*/ 1436199 h 2711051"/>
                  <a:gd name="connsiteX100-187513" fmla="*/ 5597799 w 5936218"/>
                  <a:gd name="connsiteY100-187514" fmla="*/ 1432590 h 2711051"/>
                  <a:gd name="connsiteX101-187515" fmla="*/ 5534271 w 5936218"/>
                  <a:gd name="connsiteY101-187516" fmla="*/ 1415939 h 2711051"/>
                  <a:gd name="connsiteX102-187517" fmla="*/ 5436277 w 5936218"/>
                  <a:gd name="connsiteY102-187518" fmla="*/ 1472558 h 2711051"/>
                  <a:gd name="connsiteX103-187519" fmla="*/ 5397645 w 5936218"/>
                  <a:gd name="connsiteY103-187520" fmla="*/ 1483921 h 2711051"/>
                  <a:gd name="connsiteX104-187521" fmla="*/ 5345378 w 5936218"/>
                  <a:gd name="connsiteY104-187522" fmla="*/ 1538460 h 2711051"/>
                  <a:gd name="connsiteX105-187523" fmla="*/ 5290839 w 5936218"/>
                  <a:gd name="connsiteY105-187524" fmla="*/ 1586181 h 2711051"/>
                  <a:gd name="connsiteX106-187525" fmla="*/ 5274932 w 5936218"/>
                  <a:gd name="connsiteY106-187526" fmla="*/ 1617996 h 2711051"/>
                  <a:gd name="connsiteX107-187527" fmla="*/ 5267238 w 5936218"/>
                  <a:gd name="connsiteY107-187528" fmla="*/ 1609569 h 2711051"/>
                  <a:gd name="connsiteX108-187529" fmla="*/ 5263025 w 5936218"/>
                  <a:gd name="connsiteY108-187530" fmla="*/ 1617996 h 2711051"/>
                  <a:gd name="connsiteX109-187531" fmla="*/ 5219538 w 5936218"/>
                  <a:gd name="connsiteY109-187532" fmla="*/ 1570368 h 2711051"/>
                  <a:gd name="connsiteX110-187533" fmla="*/ 5129494 w 5936218"/>
                  <a:gd name="connsiteY110-187534" fmla="*/ 1624813 h 2711051"/>
                  <a:gd name="connsiteX111-187535" fmla="*/ 5126389 w 5936218"/>
                  <a:gd name="connsiteY111-187536" fmla="*/ 1619491 h 2711051"/>
                  <a:gd name="connsiteX112-187537" fmla="*/ 5117587 w 5936218"/>
                  <a:gd name="connsiteY112-187538" fmla="*/ 1624813 h 2711051"/>
                  <a:gd name="connsiteX113-187539" fmla="*/ 5105544 w 5936218"/>
                  <a:gd name="connsiteY113-187540" fmla="*/ 1604167 h 2711051"/>
                  <a:gd name="connsiteX114-187541" fmla="*/ 5074955 w 5936218"/>
                  <a:gd name="connsiteY114-187542" fmla="*/ 1629358 h 2711051"/>
                  <a:gd name="connsiteX115-187543" fmla="*/ 5065718 w 5936218"/>
                  <a:gd name="connsiteY115-187544" fmla="*/ 1627159 h 2711051"/>
                  <a:gd name="connsiteX116-187545" fmla="*/ 5063048 w 5936218"/>
                  <a:gd name="connsiteY116-187546" fmla="*/ 1629358 h 2711051"/>
                  <a:gd name="connsiteX117-187547" fmla="*/ 5026594 w 5936218"/>
                  <a:gd name="connsiteY117-187548" fmla="*/ 1620679 h 2711051"/>
                  <a:gd name="connsiteX118-187549" fmla="*/ 5015871 w 5936218"/>
                  <a:gd name="connsiteY118-187550" fmla="*/ 1665718 h 2711051"/>
                  <a:gd name="connsiteX119-187551" fmla="*/ 4974967 w 5936218"/>
                  <a:gd name="connsiteY119-187552" fmla="*/ 1731619 h 2711051"/>
                  <a:gd name="connsiteX120-187553" fmla="*/ 4974967 w 5936218"/>
                  <a:gd name="connsiteY120-187554" fmla="*/ 1763434 h 2711051"/>
                  <a:gd name="connsiteX121-187555" fmla="*/ 5011326 w 5936218"/>
                  <a:gd name="connsiteY121-187556" fmla="*/ 1877057 h 2711051"/>
                  <a:gd name="connsiteX122-187557" fmla="*/ 4999419 w 5936218"/>
                  <a:gd name="connsiteY122-187558" fmla="*/ 1877057 h 2711051"/>
                  <a:gd name="connsiteX123-187559" fmla="*/ 4974967 w 5936218"/>
                  <a:gd name="connsiteY123-187560" fmla="*/ 1877057 h 2711051"/>
                  <a:gd name="connsiteX124-187561" fmla="*/ 4963605 w 5936218"/>
                  <a:gd name="connsiteY124-187562" fmla="*/ 1929323 h 2711051"/>
                  <a:gd name="connsiteX125-187563" fmla="*/ 4974967 w 5936218"/>
                  <a:gd name="connsiteY125-187564" fmla="*/ 1956593 h 2711051"/>
                  <a:gd name="connsiteX126-187565" fmla="*/ 4909065 w 5936218"/>
                  <a:gd name="connsiteY126-187566" fmla="*/ 1990680 h 2711051"/>
                  <a:gd name="connsiteX127-187567" fmla="*/ 4897703 w 5936218"/>
                  <a:gd name="connsiteY127-187568" fmla="*/ 2058854 h 2711051"/>
                  <a:gd name="connsiteX128-187569" fmla="*/ 4845437 w 5936218"/>
                  <a:gd name="connsiteY128-187570" fmla="*/ 2074761 h 2711051"/>
                  <a:gd name="connsiteX129-187571" fmla="*/ 4834074 w 5936218"/>
                  <a:gd name="connsiteY129-187572" fmla="*/ 2133845 h 2711051"/>
                  <a:gd name="connsiteX130-187573" fmla="*/ 4779535 w 5936218"/>
                  <a:gd name="connsiteY130-187574" fmla="*/ 2192929 h 2711051"/>
                  <a:gd name="connsiteX131-187575" fmla="*/ 4777225 w 5936218"/>
                  <a:gd name="connsiteY131-187576" fmla="*/ 2182533 h 2711051"/>
                  <a:gd name="connsiteX132-187577" fmla="*/ 4767628 w 5936218"/>
                  <a:gd name="connsiteY132-187578" fmla="*/ 2192929 h 2711051"/>
                  <a:gd name="connsiteX133-187579" fmla="*/ 4758538 w 5936218"/>
                  <a:gd name="connsiteY133-187580" fmla="*/ 2152025 h 2711051"/>
                  <a:gd name="connsiteX134-187581" fmla="*/ 4742631 w 5936218"/>
                  <a:gd name="connsiteY134-187582" fmla="*/ 2065671 h 2711051"/>
                  <a:gd name="connsiteX135-187583" fmla="*/ 4715361 w 5936218"/>
                  <a:gd name="connsiteY135-187584" fmla="*/ 1924779 h 2711051"/>
                  <a:gd name="connsiteX136-187585" fmla="*/ 4735813 w 5936218"/>
                  <a:gd name="connsiteY136-187586" fmla="*/ 1833880 h 2711051"/>
                  <a:gd name="connsiteX137-187587" fmla="*/ 4767628 w 5936218"/>
                  <a:gd name="connsiteY137-187588" fmla="*/ 1790703 h 2711051"/>
                  <a:gd name="connsiteX138-187589" fmla="*/ 4767628 w 5936218"/>
                  <a:gd name="connsiteY138-187590" fmla="*/ 1763434 h 2711051"/>
                  <a:gd name="connsiteX139-187591" fmla="*/ 4826712 w 5936218"/>
                  <a:gd name="connsiteY139-187592" fmla="*/ 1747526 h 2711051"/>
                  <a:gd name="connsiteX140-187593" fmla="*/ 4892613 w 5936218"/>
                  <a:gd name="connsiteY140-187594" fmla="*/ 1656628 h 2711051"/>
                  <a:gd name="connsiteX141-187595" fmla="*/ 4956243 w 5936218"/>
                  <a:gd name="connsiteY141-187596" fmla="*/ 1581637 h 2711051"/>
                  <a:gd name="connsiteX142-187597" fmla="*/ 5022143 w 5936218"/>
                  <a:gd name="connsiteY142-187598" fmla="*/ 1522552 h 2711051"/>
                  <a:gd name="connsiteX143-187599" fmla="*/ 5046694 w 5936218"/>
                  <a:gd name="connsiteY143-187600" fmla="*/ 1415425 h 2711051"/>
                  <a:gd name="connsiteX144-187601" fmla="*/ 5015871 w 5936218"/>
                  <a:gd name="connsiteY144-187602" fmla="*/ 1420292 h 2711051"/>
                  <a:gd name="connsiteX145-187603" fmla="*/ 4995419 w 5936218"/>
                  <a:gd name="connsiteY145-187604" fmla="*/ 1483921 h 2711051"/>
                  <a:gd name="connsiteX146-187605" fmla="*/ 4904521 w 5936218"/>
                  <a:gd name="connsiteY146-187606" fmla="*/ 1570274 h 2711051"/>
                  <a:gd name="connsiteX147-187607" fmla="*/ 4901708 w 5936218"/>
                  <a:gd name="connsiteY147-187608" fmla="*/ 1561634 h 2711051"/>
                  <a:gd name="connsiteX148-187609" fmla="*/ 4892613 w 5936218"/>
                  <a:gd name="connsiteY148-187610" fmla="*/ 1570274 h 2711051"/>
                  <a:gd name="connsiteX149-187611" fmla="*/ 4861835 w 5936218"/>
                  <a:gd name="connsiteY149-187612" fmla="*/ 1475740 h 2711051"/>
                  <a:gd name="connsiteX150-187613" fmla="*/ 4779535 w 5936218"/>
                  <a:gd name="connsiteY150-187614" fmla="*/ 1499828 h 2711051"/>
                  <a:gd name="connsiteX151-187615" fmla="*/ 4684091 w 5936218"/>
                  <a:gd name="connsiteY151-187616" fmla="*/ 1624813 h 2711051"/>
                  <a:gd name="connsiteX152-187617" fmla="*/ 4715906 w 5936218"/>
                  <a:gd name="connsiteY152-187618" fmla="*/ 1672535 h 2711051"/>
                  <a:gd name="connsiteX153-187619" fmla="*/ 4636369 w 5936218"/>
                  <a:gd name="connsiteY153-187620" fmla="*/ 1688442 h 2711051"/>
                  <a:gd name="connsiteX154-187621" fmla="*/ 4577285 w 5936218"/>
                  <a:gd name="connsiteY154-187622" fmla="*/ 1692987 h 2711051"/>
                  <a:gd name="connsiteX155-187623" fmla="*/ 4577373 w 5936218"/>
                  <a:gd name="connsiteY155-187624" fmla="*/ 1692065 h 2711051"/>
                  <a:gd name="connsiteX156-187625" fmla="*/ 4565379 w 5936218"/>
                  <a:gd name="connsiteY156-187626" fmla="*/ 1692987 h 2711051"/>
                  <a:gd name="connsiteX157-187627" fmla="*/ 4569923 w 5936218"/>
                  <a:gd name="connsiteY157-187628" fmla="*/ 1645266 h 2711051"/>
                  <a:gd name="connsiteX158-187629" fmla="*/ 4520081 w 5936218"/>
                  <a:gd name="connsiteY158-187630" fmla="*/ 1635680 h 2711051"/>
                  <a:gd name="connsiteX159-187631" fmla="*/ 4475025 w 5936218"/>
                  <a:gd name="connsiteY159-187632" fmla="*/ 1665718 h 2711051"/>
                  <a:gd name="connsiteX160-187633" fmla="*/ 4464394 w 5936218"/>
                  <a:gd name="connsiteY160-187634" fmla="*/ 1664867 h 2711051"/>
                  <a:gd name="connsiteX161-187635" fmla="*/ 4463118 w 5936218"/>
                  <a:gd name="connsiteY161-187636" fmla="*/ 1665718 h 2711051"/>
                  <a:gd name="connsiteX162-187637" fmla="*/ 4357637 w 5936218"/>
                  <a:gd name="connsiteY162-187638" fmla="*/ 1657279 h 2711051"/>
                  <a:gd name="connsiteX163-187639" fmla="*/ 4243233 w 5936218"/>
                  <a:gd name="connsiteY163-187640" fmla="*/ 1677080 h 2711051"/>
                  <a:gd name="connsiteX164-187641" fmla="*/ 4125065 w 5936218"/>
                  <a:gd name="connsiteY164-187642" fmla="*/ 1811155 h 2711051"/>
                  <a:gd name="connsiteX165-187643" fmla="*/ 4106341 w 5936218"/>
                  <a:gd name="connsiteY165-187644" fmla="*/ 1995225 h 2711051"/>
                  <a:gd name="connsiteX166-187645" fmla="*/ 3935906 w 5936218"/>
                  <a:gd name="connsiteY166-187646" fmla="*/ 2404268 h 2711051"/>
                  <a:gd name="connsiteX167-187647" fmla="*/ 3947269 w 5936218"/>
                  <a:gd name="connsiteY167-187648" fmla="*/ 2381544 h 2711051"/>
                  <a:gd name="connsiteX168-187649" fmla="*/ 3966292 w 5936218"/>
                  <a:gd name="connsiteY168-187650" fmla="*/ 2337156 h 2711051"/>
                  <a:gd name="connsiteX169-187651" fmla="*/ 3915999 w 5936218"/>
                  <a:gd name="connsiteY169-187652" fmla="*/ 2349729 h 2711051"/>
                  <a:gd name="connsiteX170-187653" fmla="*/ 3888729 w 5936218"/>
                  <a:gd name="connsiteY170-187654" fmla="*/ 2372454 h 2711051"/>
                  <a:gd name="connsiteX171-187655" fmla="*/ 3876822 w 5936218"/>
                  <a:gd name="connsiteY171-187656" fmla="*/ 2372454 h 2711051"/>
                  <a:gd name="connsiteX172-187657" fmla="*/ 3829645 w 5936218"/>
                  <a:gd name="connsiteY172-187658" fmla="*/ 2372454 h 2711051"/>
                  <a:gd name="connsiteX173-187659" fmla="*/ 3817738 w 5936218"/>
                  <a:gd name="connsiteY173-187660" fmla="*/ 2372454 h 2711051"/>
                  <a:gd name="connsiteX174-187661" fmla="*/ 3801831 w 5936218"/>
                  <a:gd name="connsiteY174-187662" fmla="*/ 2317915 h 2711051"/>
                  <a:gd name="connsiteX175-187663" fmla="*/ 3758654 w 5936218"/>
                  <a:gd name="connsiteY175-187664" fmla="*/ 2279283 h 2711051"/>
                  <a:gd name="connsiteX176-187665" fmla="*/ 3692753 w 5936218"/>
                  <a:gd name="connsiteY176-187666" fmla="*/ 2263376 h 2711051"/>
                  <a:gd name="connsiteX177-187667" fmla="*/ 3683663 w 5936218"/>
                  <a:gd name="connsiteY177-187668" fmla="*/ 2204292 h 2711051"/>
                  <a:gd name="connsiteX178-187669" fmla="*/ 3672301 w 5936218"/>
                  <a:gd name="connsiteY178-187670" fmla="*/ 2172477 h 2711051"/>
                  <a:gd name="connsiteX179-187671" fmla="*/ 3656393 w 5936218"/>
                  <a:gd name="connsiteY179-187672" fmla="*/ 2145208 h 2711051"/>
                  <a:gd name="connsiteX180-187673" fmla="*/ 3633669 w 5936218"/>
                  <a:gd name="connsiteY180-187674" fmla="*/ 2086123 h 2711051"/>
                  <a:gd name="connsiteX181-187675" fmla="*/ 3601854 w 5936218"/>
                  <a:gd name="connsiteY181-187676" fmla="*/ 2065671 h 2711051"/>
                  <a:gd name="connsiteX182-187677" fmla="*/ 3545995 w 5936218"/>
                  <a:gd name="connsiteY182-187678" fmla="*/ 2044187 h 2711051"/>
                  <a:gd name="connsiteX183-187679" fmla="*/ 3506955 w 5936218"/>
                  <a:gd name="connsiteY183-187680" fmla="*/ 2049764 h 2711051"/>
                  <a:gd name="connsiteX184-187681" fmla="*/ 3463779 w 5936218"/>
                  <a:gd name="connsiteY184-187682" fmla="*/ 2058854 h 2711051"/>
                  <a:gd name="connsiteX185-187683" fmla="*/ 3431964 w 5936218"/>
                  <a:gd name="connsiteY185-187684" fmla="*/ 2086123 h 2711051"/>
                  <a:gd name="connsiteX186-187685" fmla="*/ 3452416 w 5936218"/>
                  <a:gd name="connsiteY186-187686" fmla="*/ 2102031 h 2711051"/>
                  <a:gd name="connsiteX187-187687" fmla="*/ 3452416 w 5936218"/>
                  <a:gd name="connsiteY187-187688" fmla="*/ 2133845 h 2711051"/>
                  <a:gd name="connsiteX188-187689" fmla="*/ 1811153 w 5936218"/>
                  <a:gd name="connsiteY188-187690" fmla="*/ 1999770 h 2711051"/>
                  <a:gd name="connsiteX189-187691" fmla="*/ 1748069 w 5936218"/>
                  <a:gd name="connsiteY189-187692" fmla="*/ 2038402 h 2711051"/>
                  <a:gd name="connsiteX190-187693" fmla="*/ 1711709 w 5936218"/>
                  <a:gd name="connsiteY190-187694" fmla="*/ 2042947 h 2711051"/>
                  <a:gd name="connsiteX191-187695" fmla="*/ 1711926 w 5936218"/>
                  <a:gd name="connsiteY191-187696" fmla="*/ 2041431 h 2711051"/>
                  <a:gd name="connsiteX192-187697" fmla="*/ 1699803 w 5936218"/>
                  <a:gd name="connsiteY192-187698" fmla="*/ 2042947 h 2711051"/>
                  <a:gd name="connsiteX193-187699" fmla="*/ 1704347 w 5936218"/>
                  <a:gd name="connsiteY193-187700" fmla="*/ 2011132 h 2711051"/>
                  <a:gd name="connsiteX194-187701" fmla="*/ 1662460 w 5936218"/>
                  <a:gd name="connsiteY194-187702" fmla="*/ 1993181 h 2711051"/>
                  <a:gd name="connsiteX195-187703" fmla="*/ 1629901 w 5936218"/>
                  <a:gd name="connsiteY195-187704" fmla="*/ 2006587 h 2711051"/>
                  <a:gd name="connsiteX196-187705" fmla="*/ 1629300 w 5936218"/>
                  <a:gd name="connsiteY196-187706" fmla="*/ 2001932 h 2711051"/>
                  <a:gd name="connsiteX197-187707" fmla="*/ 1617994 w 5936218"/>
                  <a:gd name="connsiteY197-187708" fmla="*/ 2006587 h 2711051"/>
                  <a:gd name="connsiteX198-187709" fmla="*/ 1608904 w 5936218"/>
                  <a:gd name="connsiteY198-187710" fmla="*/ 1936141 h 2711051"/>
                  <a:gd name="connsiteX199-187711" fmla="*/ 1552684 w 5936218"/>
                  <a:gd name="connsiteY199-187712" fmla="*/ 1926448 h 2711051"/>
                  <a:gd name="connsiteX200-187713" fmla="*/ 1518550 w 5936218"/>
                  <a:gd name="connsiteY200-187714" fmla="*/ 1952048 h 2711051"/>
                  <a:gd name="connsiteX201-187715" fmla="*/ 1425379 w 5936218"/>
                  <a:gd name="connsiteY201-187716" fmla="*/ 1972500 h 2711051"/>
                  <a:gd name="connsiteX202-187717" fmla="*/ 1409472 w 5936218"/>
                  <a:gd name="connsiteY202-187718" fmla="*/ 1990680 h 2711051"/>
                  <a:gd name="connsiteX203-187719" fmla="*/ 1270852 w 5936218"/>
                  <a:gd name="connsiteY203-187720" fmla="*/ 2011132 h 2711051"/>
                  <a:gd name="connsiteX204-187721" fmla="*/ 1254945 w 5936218"/>
                  <a:gd name="connsiteY204-187722" fmla="*/ 2031584 h 2711051"/>
                  <a:gd name="connsiteX205-187723" fmla="*/ 1282214 w 5936218"/>
                  <a:gd name="connsiteY205-187724" fmla="*/ 2074761 h 2711051"/>
                  <a:gd name="connsiteX206-187725" fmla="*/ 1243582 w 5936218"/>
                  <a:gd name="connsiteY206-187726" fmla="*/ 2090668 h 2711051"/>
                  <a:gd name="connsiteX207-187727" fmla="*/ 1254945 w 5936218"/>
                  <a:gd name="connsiteY207-187728" fmla="*/ 2108848 h 2711051"/>
                  <a:gd name="connsiteX208-187729" fmla="*/ 1216313 w 5936218"/>
                  <a:gd name="connsiteY208-187730" fmla="*/ 2133845 h 2711051"/>
                  <a:gd name="connsiteX209-187731" fmla="*/ 1275397 w 5936218"/>
                  <a:gd name="connsiteY209-187732" fmla="*/ 2177022 h 2711051"/>
                  <a:gd name="connsiteX210-187733" fmla="*/ 1270852 w 5936218"/>
                  <a:gd name="connsiteY210-187734" fmla="*/ 2204292 h 2711051"/>
                  <a:gd name="connsiteX211-187735" fmla="*/ 1259108 w 5936218"/>
                  <a:gd name="connsiteY211-187736" fmla="*/ 2203313 h 2711051"/>
                  <a:gd name="connsiteX212-187737" fmla="*/ 1258945 w 5936218"/>
                  <a:gd name="connsiteY212-187738" fmla="*/ 2204292 h 2711051"/>
                  <a:gd name="connsiteX213-187739" fmla="*/ 1215644 w 5936218"/>
                  <a:gd name="connsiteY213-187740" fmla="*/ 2200683 h 2711051"/>
                  <a:gd name="connsiteX214-187741" fmla="*/ 1204950 w 5936218"/>
                  <a:gd name="connsiteY214-187742" fmla="*/ 2215654 h 2711051"/>
                  <a:gd name="connsiteX215-187743" fmla="*/ 1196495 w 5936218"/>
                  <a:gd name="connsiteY215-187744" fmla="*/ 2210822 h 2711051"/>
                  <a:gd name="connsiteX216-187745" fmla="*/ 1193043 w 5936218"/>
                  <a:gd name="connsiteY216-187746" fmla="*/ 2215654 h 2711051"/>
                  <a:gd name="connsiteX217-187747" fmla="*/ 1145322 w 5936218"/>
                  <a:gd name="connsiteY217-187748" fmla="*/ 2188384 h 2711051"/>
                  <a:gd name="connsiteX218-187749" fmla="*/ 1098145 w 5936218"/>
                  <a:gd name="connsiteY218-187750" fmla="*/ 2188384 h 2711051"/>
                  <a:gd name="connsiteX219-187751" fmla="*/ 1061785 w 5936218"/>
                  <a:gd name="connsiteY219-187752" fmla="*/ 2215654 h 2711051"/>
                  <a:gd name="connsiteX220-187753" fmla="*/ 1055322 w 5936218"/>
                  <a:gd name="connsiteY220-187754" fmla="*/ 2211571 h 2711051"/>
                  <a:gd name="connsiteX221-187755" fmla="*/ 1049878 w 5936218"/>
                  <a:gd name="connsiteY221-187756" fmla="*/ 2215654 h 2711051"/>
                  <a:gd name="connsiteX222-187757" fmla="*/ 1006701 w 5936218"/>
                  <a:gd name="connsiteY222-187758" fmla="*/ 2188384 h 2711051"/>
                  <a:gd name="connsiteX223-187759" fmla="*/ 924893 w 5936218"/>
                  <a:gd name="connsiteY223-187760" fmla="*/ 2152025 h 2711051"/>
                  <a:gd name="connsiteX224-187761" fmla="*/ 877716 w 5936218"/>
                  <a:gd name="connsiteY224-187762" fmla="*/ 2152025 h 2711051"/>
                  <a:gd name="connsiteX225-187763" fmla="*/ 802724 w 5936218"/>
                  <a:gd name="connsiteY225-187764" fmla="*/ 2215654 h 2711051"/>
                  <a:gd name="connsiteX226-187765" fmla="*/ 798179 w 5936218"/>
                  <a:gd name="connsiteY226-187766" fmla="*/ 2258831 h 2711051"/>
                  <a:gd name="connsiteX227-187767" fmla="*/ 787406 w 5936218"/>
                  <a:gd name="connsiteY227-187768" fmla="*/ 2248058 h 2711051"/>
                  <a:gd name="connsiteX228-187769" fmla="*/ 786272 w 5936218"/>
                  <a:gd name="connsiteY228-187770" fmla="*/ 2258831 h 2711051"/>
                  <a:gd name="connsiteX229-187771" fmla="*/ 756063 w 5936218"/>
                  <a:gd name="connsiteY229-187772" fmla="*/ 2228621 h 2711051"/>
                  <a:gd name="connsiteX230-187773" fmla="*/ 732278 w 5936218"/>
                  <a:gd name="connsiteY230-187774" fmla="*/ 2286100 h 2711051"/>
                  <a:gd name="connsiteX231-187775" fmla="*/ 743640 w 5936218"/>
                  <a:gd name="connsiteY231-187776" fmla="*/ 2295190 h 2711051"/>
                  <a:gd name="connsiteX232-187777" fmla="*/ 723188 w 5936218"/>
                  <a:gd name="connsiteY232-187778" fmla="*/ 2338367 h 2711051"/>
                  <a:gd name="connsiteX233-187779" fmla="*/ 747026 w 5936218"/>
                  <a:gd name="connsiteY233-187780" fmla="*/ 2375208 h 2711051"/>
                  <a:gd name="connsiteX234-187781" fmla="*/ 763548 w 5936218"/>
                  <a:gd name="connsiteY234-187782" fmla="*/ 2372454 h 2711051"/>
                  <a:gd name="connsiteX235-187783" fmla="*/ 764871 w 5936218"/>
                  <a:gd name="connsiteY235-187784" fmla="*/ 2374218 h 2711051"/>
                  <a:gd name="connsiteX236-187785" fmla="*/ 775455 w 5936218"/>
                  <a:gd name="connsiteY236-187786" fmla="*/ 2372454 h 2711051"/>
                  <a:gd name="connsiteX237-187787" fmla="*/ 802724 w 5936218"/>
                  <a:gd name="connsiteY237-187788" fmla="*/ 2408813 h 2711051"/>
                  <a:gd name="connsiteX238-187789" fmla="*/ 798179 w 5936218"/>
                  <a:gd name="connsiteY238-187790" fmla="*/ 2436083 h 2711051"/>
                  <a:gd name="connsiteX239-187791" fmla="*/ 818632 w 5936218"/>
                  <a:gd name="connsiteY239-187792" fmla="*/ 2447445 h 2711051"/>
                  <a:gd name="connsiteX240-187793" fmla="*/ 802724 w 5936218"/>
                  <a:gd name="connsiteY240-187794" fmla="*/ 2479260 h 2711051"/>
                  <a:gd name="connsiteX241-187795" fmla="*/ 766365 w 5936218"/>
                  <a:gd name="connsiteY241-187796" fmla="*/ 2483805 h 2711051"/>
                  <a:gd name="connsiteX242-187797" fmla="*/ 727733 w 5936218"/>
                  <a:gd name="connsiteY242-187798" fmla="*/ 2542889 h 2711051"/>
                  <a:gd name="connsiteX243-187799" fmla="*/ 759548 w 5936218"/>
                  <a:gd name="connsiteY243-187800" fmla="*/ 2586066 h 2711051"/>
                  <a:gd name="connsiteX244-187801" fmla="*/ 759548 w 5936218"/>
                  <a:gd name="connsiteY244-187802" fmla="*/ 2624697 h 2711051"/>
                  <a:gd name="connsiteX245-187803" fmla="*/ 798179 w 5936218"/>
                  <a:gd name="connsiteY245-187804" fmla="*/ 2683782 h 2711051"/>
                  <a:gd name="connsiteX246-187805" fmla="*/ 775455 w 5936218"/>
                  <a:gd name="connsiteY246-187806" fmla="*/ 2699689 h 2711051"/>
                  <a:gd name="connsiteX247-187807" fmla="*/ 770910 w 5936218"/>
                  <a:gd name="connsiteY247-187808" fmla="*/ 2711051 h 2711051"/>
                  <a:gd name="connsiteX248-187809" fmla="*/ 759003 w 5936218"/>
                  <a:gd name="connsiteY248-187810" fmla="*/ 2711051 h 2711051"/>
                  <a:gd name="connsiteX249-187811" fmla="*/ 755003 w 5936218"/>
                  <a:gd name="connsiteY249-187812" fmla="*/ 2711051 h 2711051"/>
                  <a:gd name="connsiteX250-187813" fmla="*/ 743096 w 5936218"/>
                  <a:gd name="connsiteY250-187814" fmla="*/ 2711051 h 2711051"/>
                  <a:gd name="connsiteX251-187815" fmla="*/ 715826 w 5936218"/>
                  <a:gd name="connsiteY251-187816" fmla="*/ 2676964 h 2711051"/>
                  <a:gd name="connsiteX252-187817" fmla="*/ 704464 w 5936218"/>
                  <a:gd name="connsiteY252-187818" fmla="*/ 2676964 h 2711051"/>
                  <a:gd name="connsiteX253-187819" fmla="*/ 684012 w 5936218"/>
                  <a:gd name="connsiteY253-187820" fmla="*/ 2667874 h 2711051"/>
                  <a:gd name="connsiteX254-187821" fmla="*/ 672649 w 5936218"/>
                  <a:gd name="connsiteY254-187822" fmla="*/ 2645150 h 2711051"/>
                  <a:gd name="connsiteX255-187823" fmla="*/ 645222 w 5936218"/>
                  <a:gd name="connsiteY255-187824" fmla="*/ 2637313 h 2711051"/>
                  <a:gd name="connsiteX256-187825" fmla="*/ 625472 w 5936218"/>
                  <a:gd name="connsiteY256-187826" fmla="*/ 2640605 h 2711051"/>
                  <a:gd name="connsiteX257-187827" fmla="*/ 623771 w 5936218"/>
                  <a:gd name="connsiteY257-187828" fmla="*/ 2638904 h 2711051"/>
                  <a:gd name="connsiteX258-187829" fmla="*/ 613565 w 5936218"/>
                  <a:gd name="connsiteY258-187830" fmla="*/ 2640605 h 2711051"/>
                  <a:gd name="connsiteX259-187831" fmla="*/ 609020 w 5936218"/>
                  <a:gd name="connsiteY259-187832" fmla="*/ 2636060 h 2711051"/>
                  <a:gd name="connsiteX260-187833" fmla="*/ 559026 w 5936218"/>
                  <a:gd name="connsiteY260-187834" fmla="*/ 2608790 h 2711051"/>
                  <a:gd name="connsiteX261-187835" fmla="*/ 506760 w 5936218"/>
                  <a:gd name="connsiteY261-187836" fmla="*/ 2601973 h 2711051"/>
                  <a:gd name="connsiteX262-187837" fmla="*/ 483280 w 5936218"/>
                  <a:gd name="connsiteY262-187838" fmla="*/ 2595264 h 2711051"/>
                  <a:gd name="connsiteX263-187839" fmla="*/ 480035 w 5936218"/>
                  <a:gd name="connsiteY263-187840" fmla="*/ 2597428 h 2711051"/>
                  <a:gd name="connsiteX264-187841" fmla="*/ 475042 w 5936218"/>
                  <a:gd name="connsiteY264-187842" fmla="*/ 2592910 h 2711051"/>
                  <a:gd name="connsiteX265-187843" fmla="*/ 474945 w 5936218"/>
                  <a:gd name="connsiteY265-187844" fmla="*/ 2592883 h 2711051"/>
                  <a:gd name="connsiteX266-187845" fmla="*/ 468128 w 5936218"/>
                  <a:gd name="connsiteY266-187846" fmla="*/ 2597428 h 2711051"/>
                  <a:gd name="connsiteX267-187847" fmla="*/ 420406 w 5936218"/>
                  <a:gd name="connsiteY267-187848" fmla="*/ 2554251 h 2711051"/>
                  <a:gd name="connsiteX268-187849" fmla="*/ 381774 w 5936218"/>
                  <a:gd name="connsiteY268-187850" fmla="*/ 2538344 h 2711051"/>
                  <a:gd name="connsiteX269-187851" fmla="*/ 349960 w 5936218"/>
                  <a:gd name="connsiteY269-187852" fmla="*/ 2506529 h 2711051"/>
                  <a:gd name="connsiteX270-187853" fmla="*/ 377229 w 5936218"/>
                  <a:gd name="connsiteY270-187854" fmla="*/ 2499712 h 2711051"/>
                  <a:gd name="connsiteX271-187855" fmla="*/ 404499 w 5936218"/>
                  <a:gd name="connsiteY271-187856" fmla="*/ 2451990 h 2711051"/>
                  <a:gd name="connsiteX272-187857" fmla="*/ 388591 w 5936218"/>
                  <a:gd name="connsiteY272-187858" fmla="*/ 2436083 h 2711051"/>
                  <a:gd name="connsiteX273-187859" fmla="*/ 440858 w 5936218"/>
                  <a:gd name="connsiteY273-187860" fmla="*/ 2408813 h 2711051"/>
                  <a:gd name="connsiteX274-187861" fmla="*/ 440858 w 5936218"/>
                  <a:gd name="connsiteY274-187862" fmla="*/ 2405757 h 2711051"/>
                  <a:gd name="connsiteX275-187863" fmla="*/ 416406 w 5936218"/>
                  <a:gd name="connsiteY275-187864" fmla="*/ 2408813 h 2711051"/>
                  <a:gd name="connsiteX276-187865" fmla="*/ 416406 w 5936218"/>
                  <a:gd name="connsiteY276-187866" fmla="*/ 2407325 h 2711051"/>
                  <a:gd name="connsiteX277-187867" fmla="*/ 404499 w 5936218"/>
                  <a:gd name="connsiteY277-187868" fmla="*/ 2408813 h 2711051"/>
                  <a:gd name="connsiteX278-187869" fmla="*/ 404499 w 5936218"/>
                  <a:gd name="connsiteY278-187870" fmla="*/ 2388361 h 2711051"/>
                  <a:gd name="connsiteX279-187871" fmla="*/ 424951 w 5936218"/>
                  <a:gd name="connsiteY279-187872" fmla="*/ 2372454 h 2711051"/>
                  <a:gd name="connsiteX280-187873" fmla="*/ 463583 w 5936218"/>
                  <a:gd name="connsiteY280-187874" fmla="*/ 2365637 h 2711051"/>
                  <a:gd name="connsiteX281-187875" fmla="*/ 468128 w 5936218"/>
                  <a:gd name="connsiteY281-187876" fmla="*/ 2349729 h 2711051"/>
                  <a:gd name="connsiteX282-187877" fmla="*/ 456765 w 5936218"/>
                  <a:gd name="connsiteY282-187878" fmla="*/ 2317915 h 2711051"/>
                  <a:gd name="connsiteX283-187879" fmla="*/ 474945 w 5936218"/>
                  <a:gd name="connsiteY283-187880" fmla="*/ 2290645 h 2711051"/>
                  <a:gd name="connsiteX284-187881" fmla="*/ 474945 w 5936218"/>
                  <a:gd name="connsiteY284-187882" fmla="*/ 2270193 h 2711051"/>
                  <a:gd name="connsiteX285-187883" fmla="*/ 420406 w 5936218"/>
                  <a:gd name="connsiteY285-187884" fmla="*/ 2252013 h 2711051"/>
                  <a:gd name="connsiteX286-187885" fmla="*/ 409588 w 5936218"/>
                  <a:gd name="connsiteY286-187886" fmla="*/ 2252013 h 2711051"/>
                  <a:gd name="connsiteX287-187887" fmla="*/ 397681 w 5936218"/>
                  <a:gd name="connsiteY287-187888" fmla="*/ 2252013 h 2711051"/>
                  <a:gd name="connsiteX288-187889" fmla="*/ 379485 w 5936218"/>
                  <a:gd name="connsiteY288-187890" fmla="*/ 2229774 h 2711051"/>
                  <a:gd name="connsiteX289-187891" fmla="*/ 357322 w 5936218"/>
                  <a:gd name="connsiteY289-187892" fmla="*/ 2236106 h 2711051"/>
                  <a:gd name="connsiteX290-187893" fmla="*/ 352842 w 5936218"/>
                  <a:gd name="connsiteY290-187894" fmla="*/ 2233984 h 2711051"/>
                  <a:gd name="connsiteX291-187895" fmla="*/ 345415 w 5936218"/>
                  <a:gd name="connsiteY291-187896" fmla="*/ 2236106 h 2711051"/>
                  <a:gd name="connsiteX292-187897" fmla="*/ 302238 w 5936218"/>
                  <a:gd name="connsiteY292-187898" fmla="*/ 2215654 h 2711051"/>
                  <a:gd name="connsiteX293-187899" fmla="*/ 302238 w 5936218"/>
                  <a:gd name="connsiteY293-187900" fmla="*/ 2204292 h 2711051"/>
                  <a:gd name="connsiteX294-187901" fmla="*/ 286331 w 5936218"/>
                  <a:gd name="connsiteY294-187902" fmla="*/ 2177022 h 2711051"/>
                  <a:gd name="connsiteX295-187903" fmla="*/ 270968 w 5936218"/>
                  <a:gd name="connsiteY295-187904" fmla="*/ 2177022 h 2711051"/>
                  <a:gd name="connsiteX296-187905" fmla="*/ 259061 w 5936218"/>
                  <a:gd name="connsiteY296-187906" fmla="*/ 2177022 h 2711051"/>
                  <a:gd name="connsiteX297-187907" fmla="*/ 254516 w 5936218"/>
                  <a:gd name="connsiteY297-187908" fmla="*/ 2161115 h 2711051"/>
                  <a:gd name="connsiteX298-187909" fmla="*/ 263606 w 5936218"/>
                  <a:gd name="connsiteY298-187910" fmla="*/ 2145208 h 2711051"/>
                  <a:gd name="connsiteX299-187911" fmla="*/ 243991 w 5936218"/>
                  <a:gd name="connsiteY299-187912" fmla="*/ 2114695 h 2711051"/>
                  <a:gd name="connsiteX300-187913" fmla="*/ 216429 w 5936218"/>
                  <a:gd name="connsiteY300-187914" fmla="*/ 2117938 h 2711051"/>
                  <a:gd name="connsiteX301-187915" fmla="*/ 212956 w 5936218"/>
                  <a:gd name="connsiteY301-187916" fmla="*/ 2116946 h 2711051"/>
                  <a:gd name="connsiteX302-187917" fmla="*/ 204522 w 5936218"/>
                  <a:gd name="connsiteY302-187918" fmla="*/ 2117938 h 2711051"/>
                  <a:gd name="connsiteX303-187919" fmla="*/ 199623 w 5936218"/>
                  <a:gd name="connsiteY303-187920" fmla="*/ 2116538 h 2711051"/>
                  <a:gd name="connsiteX304-187921" fmla="*/ 195977 w 5936218"/>
                  <a:gd name="connsiteY304-187922" fmla="*/ 2129300 h 2711051"/>
                  <a:gd name="connsiteX305-187923" fmla="*/ 184968 w 5936218"/>
                  <a:gd name="connsiteY305-187924" fmla="*/ 2126155 h 2711051"/>
                  <a:gd name="connsiteX306-187925" fmla="*/ 184070 w 5936218"/>
                  <a:gd name="connsiteY306-187926" fmla="*/ 2129300 h 2711051"/>
                  <a:gd name="connsiteX307-187927" fmla="*/ 168163 w 5936218"/>
                  <a:gd name="connsiteY307-187928" fmla="*/ 2124765 h 2711051"/>
                  <a:gd name="connsiteX308-187929" fmla="*/ 156800 w 5936218"/>
                  <a:gd name="connsiteY308-187930" fmla="*/ 2086123 h 2711051"/>
                  <a:gd name="connsiteX309-187931" fmla="*/ 152255 w 5936218"/>
                  <a:gd name="connsiteY309-187932" fmla="*/ 2070216 h 2711051"/>
                  <a:gd name="connsiteX310-187933" fmla="*/ 156800 w 5936218"/>
                  <a:gd name="connsiteY310-187934" fmla="*/ 2065671 h 2711051"/>
                  <a:gd name="connsiteX311-187935" fmla="*/ 168707 w 5936218"/>
                  <a:gd name="connsiteY311-187936" fmla="*/ 2065671 h 2711051"/>
                  <a:gd name="connsiteX312-187937" fmla="*/ 188615 w 5936218"/>
                  <a:gd name="connsiteY312-187938" fmla="*/ 2065671 h 2711051"/>
                  <a:gd name="connsiteX313-187939" fmla="*/ 199977 w 5936218"/>
                  <a:gd name="connsiteY313-187940" fmla="*/ 2054309 h 2711051"/>
                  <a:gd name="connsiteX314-187941" fmla="*/ 188615 w 5936218"/>
                  <a:gd name="connsiteY314-187942" fmla="*/ 2031584 h 2711051"/>
                  <a:gd name="connsiteX315-187943" fmla="*/ 168163 w 5936218"/>
                  <a:gd name="connsiteY315-187944" fmla="*/ 2022495 h 2711051"/>
                  <a:gd name="connsiteX316-187945" fmla="*/ 168163 w 5936218"/>
                  <a:gd name="connsiteY316-187946" fmla="*/ 2015677 h 2711051"/>
                  <a:gd name="connsiteX317-187947" fmla="*/ 152255 w 5936218"/>
                  <a:gd name="connsiteY317-187948" fmla="*/ 1999770 h 2711051"/>
                  <a:gd name="connsiteX318-187949" fmla="*/ 129531 w 5936218"/>
                  <a:gd name="connsiteY318-187950" fmla="*/ 1963410 h 2711051"/>
                  <a:gd name="connsiteX319-187951" fmla="*/ 140893 w 5936218"/>
                  <a:gd name="connsiteY319-187952" fmla="*/ 1940686 h 2711051"/>
                  <a:gd name="connsiteX320-187953" fmla="*/ 136348 w 5936218"/>
                  <a:gd name="connsiteY320-187954" fmla="*/ 1913416 h 2711051"/>
                  <a:gd name="connsiteX321-187955" fmla="*/ 103789 w 5936218"/>
                  <a:gd name="connsiteY321-187956" fmla="*/ 1900009 h 2711051"/>
                  <a:gd name="connsiteX322-187957" fmla="*/ 93716 w 5936218"/>
                  <a:gd name="connsiteY322-187958" fmla="*/ 1904326 h 2711051"/>
                  <a:gd name="connsiteX323-187959" fmla="*/ 91868 w 5936218"/>
                  <a:gd name="connsiteY323-187960" fmla="*/ 1900015 h 2711051"/>
                  <a:gd name="connsiteX324-187961" fmla="*/ 81809 w 5936218"/>
                  <a:gd name="connsiteY324-187962" fmla="*/ 1904326 h 2711051"/>
                  <a:gd name="connsiteX325-187963" fmla="*/ 74992 w 5936218"/>
                  <a:gd name="connsiteY325-187964" fmla="*/ 1888419 h 2711051"/>
                  <a:gd name="connsiteX326-187965" fmla="*/ 34087 w 5936218"/>
                  <a:gd name="connsiteY326-187966" fmla="*/ 1877057 h 2711051"/>
                  <a:gd name="connsiteX327-187967" fmla="*/ 22725 w 5936218"/>
                  <a:gd name="connsiteY327-187968" fmla="*/ 1833880 h 2711051"/>
                  <a:gd name="connsiteX328-187969" fmla="*/ 22725 w 5936218"/>
                  <a:gd name="connsiteY328-187970" fmla="*/ 1802065 h 2711051"/>
                  <a:gd name="connsiteX329-187971" fmla="*/ 0 w 5936218"/>
                  <a:gd name="connsiteY329-187972" fmla="*/ 1786158 h 2711051"/>
                  <a:gd name="connsiteX330-187973" fmla="*/ 15907 w 5936218"/>
                  <a:gd name="connsiteY330-187974" fmla="*/ 1763434 h 2711051"/>
                  <a:gd name="connsiteX331-187975" fmla="*/ 6818 w 5936218"/>
                  <a:gd name="connsiteY331-187976" fmla="*/ 1699805 h 2711051"/>
                  <a:gd name="connsiteX332-187977" fmla="*/ 34087 w 5936218"/>
                  <a:gd name="connsiteY332-187978" fmla="*/ 1656628 h 2711051"/>
                  <a:gd name="connsiteX333-187979" fmla="*/ 27270 w 5936218"/>
                  <a:gd name="connsiteY333-187980" fmla="*/ 1645266 h 2711051"/>
                  <a:gd name="connsiteX334-187981" fmla="*/ 70447 w 5936218"/>
                  <a:gd name="connsiteY334-187982" fmla="*/ 1606634 h 2711051"/>
                  <a:gd name="connsiteX335-187983" fmla="*/ 27270 w 5936218"/>
                  <a:gd name="connsiteY335-187984" fmla="*/ 1570274 h 2711051"/>
                  <a:gd name="connsiteX336-187985" fmla="*/ 109078 w 5936218"/>
                  <a:gd name="connsiteY336-187986" fmla="*/ 1472558 h 2711051"/>
                  <a:gd name="connsiteX337-187987" fmla="*/ 145438 w 5936218"/>
                  <a:gd name="connsiteY337-187988" fmla="*/ 1429381 h 2711051"/>
                  <a:gd name="connsiteX338-187989" fmla="*/ 156800 w 5936218"/>
                  <a:gd name="connsiteY338-187990" fmla="*/ 1386205 h 2711051"/>
                  <a:gd name="connsiteX339-187991" fmla="*/ 102261 w 5936218"/>
                  <a:gd name="connsiteY339-187992" fmla="*/ 1333938 h 2711051"/>
                  <a:gd name="connsiteX340-187993" fmla="*/ 118168 w 5936218"/>
                  <a:gd name="connsiteY340-187994" fmla="*/ 1279399 h 2711051"/>
                  <a:gd name="connsiteX341-187995" fmla="*/ 86354 w 5936218"/>
                  <a:gd name="connsiteY341-187996" fmla="*/ 1215770 h 2711051"/>
                  <a:gd name="connsiteX342-187997" fmla="*/ 109078 w 5936218"/>
                  <a:gd name="connsiteY342-187998" fmla="*/ 1140778 h 2711051"/>
                  <a:gd name="connsiteX343-187999" fmla="*/ 70447 w 5936218"/>
                  <a:gd name="connsiteY343-188000" fmla="*/ 1038517 h 2711051"/>
                  <a:gd name="connsiteX344-188001" fmla="*/ 102261 w 5936218"/>
                  <a:gd name="connsiteY344-188002" fmla="*/ 968071 h 2711051"/>
                  <a:gd name="connsiteX345-188003" fmla="*/ 43177 w 5936218"/>
                  <a:gd name="connsiteY345-188004" fmla="*/ 902170 h 2711051"/>
                  <a:gd name="connsiteX346-188005" fmla="*/ 49994 w 5936218"/>
                  <a:gd name="connsiteY346-188006" fmla="*/ 827178 h 2711051"/>
                  <a:gd name="connsiteX347-188007" fmla="*/ 81809 w 5936218"/>
                  <a:gd name="connsiteY347-188008" fmla="*/ 822633 h 2711051"/>
                  <a:gd name="connsiteX348-188009" fmla="*/ 145438 w 5936218"/>
                  <a:gd name="connsiteY348-188010" fmla="*/ 779457 h 2711051"/>
                  <a:gd name="connsiteX349-188011" fmla="*/ 184070 w 5936218"/>
                  <a:gd name="connsiteY349-188012" fmla="*/ 740825 h 2711051"/>
                  <a:gd name="connsiteX350-188013" fmla="*/ 189699 w 5936218"/>
                  <a:gd name="connsiteY350-188014" fmla="*/ 747103 h 2711051"/>
                  <a:gd name="connsiteX351-188015" fmla="*/ 195977 w 5936218"/>
                  <a:gd name="connsiteY351-188016" fmla="*/ 740825 h 2711051"/>
                  <a:gd name="connsiteX352-188017" fmla="*/ 255061 w 5936218"/>
                  <a:gd name="connsiteY352-188018" fmla="*/ 806726 h 2711051"/>
                  <a:gd name="connsiteX353-188019" fmla="*/ 350504 w 5936218"/>
                  <a:gd name="connsiteY353-188020" fmla="*/ 827178 h 2711051"/>
                  <a:gd name="connsiteX354-188021" fmla="*/ 491397 w 5936218"/>
                  <a:gd name="connsiteY354-188022" fmla="*/ 940802 h 2711051"/>
                  <a:gd name="connsiteX355-188023" fmla="*/ 523211 w 5936218"/>
                  <a:gd name="connsiteY355-188024" fmla="*/ 988523 h 2711051"/>
                  <a:gd name="connsiteX356-188025" fmla="*/ 523211 w 5936218"/>
                  <a:gd name="connsiteY356-188026" fmla="*/ 1047607 h 2711051"/>
                  <a:gd name="connsiteX357-188027" fmla="*/ 486852 w 5936218"/>
                  <a:gd name="connsiteY357-188028" fmla="*/ 1102146 h 2711051"/>
                  <a:gd name="connsiteX358-188029" fmla="*/ 420951 w 5936218"/>
                  <a:gd name="connsiteY358-188030" fmla="*/ 1122599 h 2711051"/>
                  <a:gd name="connsiteX359-188031" fmla="*/ 415909 w 5936218"/>
                  <a:gd name="connsiteY359-188032" fmla="*/ 1120468 h 2711051"/>
                  <a:gd name="connsiteX360-188033" fmla="*/ 409044 w 5936218"/>
                  <a:gd name="connsiteY360-188034" fmla="*/ 1122599 h 2711051"/>
                  <a:gd name="connsiteX361-188035" fmla="*/ 252950 w 5936218"/>
                  <a:gd name="connsiteY361-188036" fmla="*/ 1056643 h 2711051"/>
                  <a:gd name="connsiteX362-188037" fmla="*/ 232336 w 5936218"/>
                  <a:gd name="connsiteY362-188038" fmla="*/ 1063515 h 2711051"/>
                  <a:gd name="connsiteX363-188039" fmla="*/ 291420 w 5936218"/>
                  <a:gd name="connsiteY363-188040" fmla="*/ 1133961 h 2711051"/>
                  <a:gd name="connsiteX364-188041" fmla="*/ 291420 w 5936218"/>
                  <a:gd name="connsiteY364-188042" fmla="*/ 1172593 h 2711051"/>
                  <a:gd name="connsiteX365-188043" fmla="*/ 298238 w 5936218"/>
                  <a:gd name="connsiteY365-188044" fmla="*/ 1258947 h 2711051"/>
                  <a:gd name="connsiteX366-188045" fmla="*/ 345959 w 5936218"/>
                  <a:gd name="connsiteY366-188046" fmla="*/ 1290761 h 2711051"/>
                  <a:gd name="connsiteX367-188047" fmla="*/ 362087 w 5936218"/>
                  <a:gd name="connsiteY367-188048" fmla="*/ 1300169 h 2711051"/>
                  <a:gd name="connsiteX368-188049" fmla="*/ 365867 w 5936218"/>
                  <a:gd name="connsiteY368-188050" fmla="*/ 1268036 h 2711051"/>
                  <a:gd name="connsiteX369-188051" fmla="*/ 345415 w 5936218"/>
                  <a:gd name="connsiteY369-188052" fmla="*/ 1231677 h 2711051"/>
                  <a:gd name="connsiteX370-188053" fmla="*/ 365867 w 5936218"/>
                  <a:gd name="connsiteY370-188054" fmla="*/ 1199862 h 2711051"/>
                  <a:gd name="connsiteX371-188055" fmla="*/ 374560 w 5936218"/>
                  <a:gd name="connsiteY371-188056" fmla="*/ 1204861 h 2711051"/>
                  <a:gd name="connsiteX372-188057" fmla="*/ 377774 w 5936218"/>
                  <a:gd name="connsiteY372-188058" fmla="*/ 1199862 h 2711051"/>
                  <a:gd name="connsiteX373-188059" fmla="*/ 461933 w 5936218"/>
                  <a:gd name="connsiteY373-188060" fmla="*/ 1248254 h 2711051"/>
                  <a:gd name="connsiteX374-188061" fmla="*/ 484035 w 5936218"/>
                  <a:gd name="connsiteY374-188062" fmla="*/ 1231677 h 2711051"/>
                  <a:gd name="connsiteX375-188063" fmla="*/ 463583 w 5936218"/>
                  <a:gd name="connsiteY375-188064" fmla="*/ 1165775 h 2711051"/>
                  <a:gd name="connsiteX376-188065" fmla="*/ 549936 w 5936218"/>
                  <a:gd name="connsiteY376-188066" fmla="*/ 1079422 h 2711051"/>
                  <a:gd name="connsiteX377-188067" fmla="*/ 559742 w 5936218"/>
                  <a:gd name="connsiteY377-188068" fmla="*/ 1081523 h 2711051"/>
                  <a:gd name="connsiteX378-188069" fmla="*/ 561843 w 5936218"/>
                  <a:gd name="connsiteY378-188070" fmla="*/ 1079422 h 2711051"/>
                  <a:gd name="connsiteX379-188071" fmla="*/ 593658 w 5936218"/>
                  <a:gd name="connsiteY379-188072" fmla="*/ 1086239 h 2711051"/>
                  <a:gd name="connsiteX380-188073" fmla="*/ 620945 w 5936218"/>
                  <a:gd name="connsiteY380-188074" fmla="*/ 1110116 h 2711051"/>
                  <a:gd name="connsiteX381-188075" fmla="*/ 640835 w 5936218"/>
                  <a:gd name="connsiteY381-188076" fmla="*/ 1054425 h 2711051"/>
                  <a:gd name="connsiteX382-188077" fmla="*/ 609020 w 5936218"/>
                  <a:gd name="connsiteY382-188078" fmla="*/ 999886 h 2711051"/>
                  <a:gd name="connsiteX383-188079" fmla="*/ 624928 w 5936218"/>
                  <a:gd name="connsiteY383-188080" fmla="*/ 940802 h 2711051"/>
                  <a:gd name="connsiteX384-188081" fmla="*/ 597658 w 5936218"/>
                  <a:gd name="connsiteY384-188082" fmla="*/ 881717 h 2711051"/>
                  <a:gd name="connsiteX385-188083" fmla="*/ 611562 w 5936218"/>
                  <a:gd name="connsiteY385-188084" fmla="*/ 886043 h 2711051"/>
                  <a:gd name="connsiteX386-188085" fmla="*/ 609565 w 5936218"/>
                  <a:gd name="connsiteY386-188086" fmla="*/ 881717 h 2711051"/>
                  <a:gd name="connsiteX387-188087" fmla="*/ 711826 w 5936218"/>
                  <a:gd name="connsiteY387-188088" fmla="*/ 913532 h 2711051"/>
                  <a:gd name="connsiteX388-188089" fmla="*/ 732278 w 5936218"/>
                  <a:gd name="connsiteY388-188090" fmla="*/ 968071 h 2711051"/>
                  <a:gd name="connsiteX389-188091" fmla="*/ 684556 w 5936218"/>
                  <a:gd name="connsiteY389-188092" fmla="*/ 979433 h 2711051"/>
                  <a:gd name="connsiteX390-188093" fmla="*/ 684556 w 5936218"/>
                  <a:gd name="connsiteY390-188094" fmla="*/ 1031700 h 2711051"/>
                  <a:gd name="connsiteX391-188095" fmla="*/ 713309 w 5936218"/>
                  <a:gd name="connsiteY391-188096" fmla="*/ 1060453 h 2711051"/>
                  <a:gd name="connsiteX392-188097" fmla="*/ 763548 w 5936218"/>
                  <a:gd name="connsiteY392-188098" fmla="*/ 1043062 h 2711051"/>
                  <a:gd name="connsiteX393-188099" fmla="*/ 770365 w 5936218"/>
                  <a:gd name="connsiteY393-188100" fmla="*/ 983978 h 2711051"/>
                  <a:gd name="connsiteX394-188101" fmla="*/ 845357 w 5936218"/>
                  <a:gd name="connsiteY394-188102" fmla="*/ 936257 h 2711051"/>
                  <a:gd name="connsiteX395-188103" fmla="*/ 972614 w 5936218"/>
                  <a:gd name="connsiteY395-188104" fmla="*/ 849903 h 2711051"/>
                  <a:gd name="connsiteX396-188105" fmla="*/ 982566 w 5936218"/>
                  <a:gd name="connsiteY396-188106" fmla="*/ 851230 h 2711051"/>
                  <a:gd name="connsiteX397-188107" fmla="*/ 984521 w 5936218"/>
                  <a:gd name="connsiteY397-188108" fmla="*/ 849903 h 2711051"/>
                  <a:gd name="connsiteX398-188109" fmla="*/ 1018608 w 5936218"/>
                  <a:gd name="connsiteY398-188110" fmla="*/ 854448 h 2711051"/>
                  <a:gd name="connsiteX399-188111" fmla="*/ 979977 w 5936218"/>
                  <a:gd name="connsiteY399-188112" fmla="*/ 918077 h 2711051"/>
                  <a:gd name="connsiteX400-188113" fmla="*/ 1012666 w 5936218"/>
                  <a:gd name="connsiteY400-188114" fmla="*/ 923238 h 2711051"/>
                  <a:gd name="connsiteX401-188115" fmla="*/ 1038516 w 5936218"/>
                  <a:gd name="connsiteY401-188116" fmla="*/ 893080 h 2711051"/>
                  <a:gd name="connsiteX402-188117" fmla="*/ 1050423 w 5936218"/>
                  <a:gd name="connsiteY402-188118" fmla="*/ 893080 h 2711051"/>
                  <a:gd name="connsiteX403-188119" fmla="*/ 1108962 w 5936218"/>
                  <a:gd name="connsiteY403-188120" fmla="*/ 893080 h 2711051"/>
                  <a:gd name="connsiteX404-188121" fmla="*/ 1161229 w 5936218"/>
                  <a:gd name="connsiteY404-188122" fmla="*/ 849903 h 2711051"/>
                  <a:gd name="connsiteX405-188123" fmla="*/ 1165711 w 5936218"/>
                  <a:gd name="connsiteY405-188124" fmla="*/ 856037 h 2711051"/>
                  <a:gd name="connsiteX406-188125" fmla="*/ 1173136 w 5936218"/>
                  <a:gd name="connsiteY406-188126" fmla="*/ 849903 h 2711051"/>
                  <a:gd name="connsiteX407-188127" fmla="*/ 1210035 w 5936218"/>
                  <a:gd name="connsiteY407-188128" fmla="*/ 900396 h 2711051"/>
                  <a:gd name="connsiteX408-188129" fmla="*/ 1247583 w 5936218"/>
                  <a:gd name="connsiteY408-188130" fmla="*/ 843086 h 2711051"/>
                  <a:gd name="connsiteX409-188131" fmla="*/ 1211223 w 5936218"/>
                  <a:gd name="connsiteY409-188132" fmla="*/ 784002 h 2711051"/>
                  <a:gd name="connsiteX410-188133" fmla="*/ 1227130 w 5936218"/>
                  <a:gd name="connsiteY410-188134" fmla="*/ 747642 h 2711051"/>
                  <a:gd name="connsiteX411-188135" fmla="*/ 1237665 w 5936218"/>
                  <a:gd name="connsiteY411-188136" fmla="*/ 750780 h 2711051"/>
                  <a:gd name="connsiteX412-188137" fmla="*/ 1239037 w 5936218"/>
                  <a:gd name="connsiteY412-188138" fmla="*/ 747642 h 2711051"/>
                  <a:gd name="connsiteX413-188139" fmla="*/ 1345843 w 5936218"/>
                  <a:gd name="connsiteY413-188140" fmla="*/ 779457 h 2711051"/>
                  <a:gd name="connsiteX414-188141" fmla="*/ 1400382 w 5936218"/>
                  <a:gd name="connsiteY414-188142" fmla="*/ 811271 h 2711051"/>
                  <a:gd name="connsiteX415-188143" fmla="*/ 1519756 w 5936218"/>
                  <a:gd name="connsiteY415-188144" fmla="*/ 917855 h 2711051"/>
                  <a:gd name="connsiteX416-188145" fmla="*/ 1543003 w 5936218"/>
                  <a:gd name="connsiteY416-188146" fmla="*/ 877173 h 2711051"/>
                  <a:gd name="connsiteX417-188147" fmla="*/ 1506643 w 5936218"/>
                  <a:gd name="connsiteY417-188148" fmla="*/ 822633 h 2711051"/>
                  <a:gd name="connsiteX418-188149" fmla="*/ 1506643 w 5936218"/>
                  <a:gd name="connsiteY418-188150" fmla="*/ 799909 h 2711051"/>
                  <a:gd name="connsiteX419-188151" fmla="*/ 1463467 w 5936218"/>
                  <a:gd name="connsiteY419-188152" fmla="*/ 790819 h 2711051"/>
                  <a:gd name="connsiteX420-188153" fmla="*/ 1472556 w 5936218"/>
                  <a:gd name="connsiteY420-188154" fmla="*/ 740825 h 2711051"/>
                  <a:gd name="connsiteX421-188155" fmla="*/ 1452104 w 5936218"/>
                  <a:gd name="connsiteY421-188156" fmla="*/ 654471 h 2711051"/>
                  <a:gd name="connsiteX422-188157" fmla="*/ 1452104 w 5936218"/>
                  <a:gd name="connsiteY422-188158" fmla="*/ 618112 h 2711051"/>
                  <a:gd name="connsiteX423-188159" fmla="*/ 1522551 w 5936218"/>
                  <a:gd name="connsiteY423-188160" fmla="*/ 515851 h 2711051"/>
                  <a:gd name="connsiteX424-188161" fmla="*/ 1543003 w 5936218"/>
                  <a:gd name="connsiteY424-188162" fmla="*/ 402228 h 2711051"/>
                  <a:gd name="connsiteX425-188163" fmla="*/ 1570272 w 5936218"/>
                  <a:gd name="connsiteY425-188164" fmla="*/ 381775 h 2711051"/>
                  <a:gd name="connsiteX426-188165" fmla="*/ 1578688 w 5936218"/>
                  <a:gd name="connsiteY426-188166" fmla="*/ 384394 h 2711051"/>
                  <a:gd name="connsiteX427-188167" fmla="*/ 1582179 w 5936218"/>
                  <a:gd name="connsiteY427-188168" fmla="*/ 381775 h 2711051"/>
                  <a:gd name="connsiteX428-188169" fmla="*/ 1684440 w 5936218"/>
                  <a:gd name="connsiteY428-188170" fmla="*/ 413590 h 2711051"/>
                  <a:gd name="connsiteX429-188171" fmla="*/ 1688985 w 5936218"/>
                  <a:gd name="connsiteY429-188172" fmla="*/ 484036 h 2711051"/>
                  <a:gd name="connsiteX430-188173" fmla="*/ 1652625 w 5936218"/>
                  <a:gd name="connsiteY430-188174" fmla="*/ 574935 h 2711051"/>
                  <a:gd name="connsiteX431-188175" fmla="*/ 1679895 w 5936218"/>
                  <a:gd name="connsiteY431-188176" fmla="*/ 613567 h 2711051"/>
                  <a:gd name="connsiteX432-188177" fmla="*/ 1688985 w 5936218"/>
                  <a:gd name="connsiteY432-188178" fmla="*/ 688558 h 2711051"/>
                  <a:gd name="connsiteX433-188179" fmla="*/ 1679895 w 5936218"/>
                  <a:gd name="connsiteY433-188180" fmla="*/ 833996 h 2711051"/>
                  <a:gd name="connsiteX434-188181" fmla="*/ 1636718 w 5936218"/>
                  <a:gd name="connsiteY434-188182" fmla="*/ 1097602 h 2711051"/>
                  <a:gd name="connsiteX435-188183" fmla="*/ 1662494 w 5936218"/>
                  <a:gd name="connsiteY435-188184" fmla="*/ 1104046 h 2711051"/>
                  <a:gd name="connsiteX0-188185" fmla="*/ 1662494 w 5936218"/>
                  <a:gd name="connsiteY0-188186" fmla="*/ 1104046 h 2711051"/>
                  <a:gd name="connsiteX1-188187" fmla="*/ 3211535 w 5936218"/>
                  <a:gd name="connsiteY1-188188" fmla="*/ 1 h 2711051"/>
                  <a:gd name="connsiteX2-188189" fmla="*/ 3200173 w 5936218"/>
                  <a:gd name="connsiteY2-188190" fmla="*/ 74993 h 2711051"/>
                  <a:gd name="connsiteX3-188191" fmla="*/ 3161541 w 5936218"/>
                  <a:gd name="connsiteY3-188192" fmla="*/ 118170 h 2711051"/>
                  <a:gd name="connsiteX4-188193" fmla="*/ 3066097 w 5936218"/>
                  <a:gd name="connsiteY4-188194" fmla="*/ 193161 h 2711051"/>
                  <a:gd name="connsiteX5-188195" fmla="*/ 3034283 w 5936218"/>
                  <a:gd name="connsiteY5-188196" fmla="*/ 236338 h 2711051"/>
                  <a:gd name="connsiteX6-188197" fmla="*/ 3082005 w 5936218"/>
                  <a:gd name="connsiteY6-188198" fmla="*/ 252245 h 2711051"/>
                  <a:gd name="connsiteX7-188199" fmla="*/ 3129459 w 5936218"/>
                  <a:gd name="connsiteY7-188200" fmla="*/ 279926 h 2711051"/>
                  <a:gd name="connsiteX8-188201" fmla="*/ 3156451 w 5936218"/>
                  <a:gd name="connsiteY8-188202" fmla="*/ 256790 h 2711051"/>
                  <a:gd name="connsiteX9-188203" fmla="*/ 3158460 w 5936218"/>
                  <a:gd name="connsiteY9-188204" fmla="*/ 265274 h 2711051"/>
                  <a:gd name="connsiteX10-188205" fmla="*/ 3168359 w 5936218"/>
                  <a:gd name="connsiteY10-188206" fmla="*/ 256790 h 2711051"/>
                  <a:gd name="connsiteX11-188207" fmla="*/ 3184984 w 5936218"/>
                  <a:gd name="connsiteY11-188208" fmla="*/ 326983 h 2711051"/>
                  <a:gd name="connsiteX12-188209" fmla="*/ 3192811 w 5936218"/>
                  <a:gd name="connsiteY12-188210" fmla="*/ 311329 h 2711051"/>
                  <a:gd name="connsiteX13-188211" fmla="*/ 3251895 w 5936218"/>
                  <a:gd name="connsiteY13-188212" fmla="*/ 290877 h 2711051"/>
                  <a:gd name="connsiteX14-188213" fmla="*/ 3259833 w 5936218"/>
                  <a:gd name="connsiteY14-188214" fmla="*/ 292251 h 2711051"/>
                  <a:gd name="connsiteX15-188215" fmla="*/ 3263802 w 5936218"/>
                  <a:gd name="connsiteY15-188216" fmla="*/ 290877 h 2711051"/>
                  <a:gd name="connsiteX16-188217" fmla="*/ 3381970 w 5936218"/>
                  <a:gd name="connsiteY16-188218" fmla="*/ 311329 h 2711051"/>
                  <a:gd name="connsiteX17-188219" fmla="*/ 3388787 w 5936218"/>
                  <a:gd name="connsiteY17-188220" fmla="*/ 370413 h 2711051"/>
                  <a:gd name="connsiteX18-188221" fmla="*/ 3531529 w 5936218"/>
                  <a:gd name="connsiteY18-188222" fmla="*/ 391404 h 2711051"/>
                  <a:gd name="connsiteX19-188223" fmla="*/ 3538225 w 5936218"/>
                  <a:gd name="connsiteY19-188224" fmla="*/ 295422 h 2711051"/>
                  <a:gd name="connsiteX20-188225" fmla="*/ 3549910 w 5936218"/>
                  <a:gd name="connsiteY20-188226" fmla="*/ 298609 h 2711051"/>
                  <a:gd name="connsiteX21-188227" fmla="*/ 3550132 w 5936218"/>
                  <a:gd name="connsiteY21-188228" fmla="*/ 295422 h 2711051"/>
                  <a:gd name="connsiteX22-188229" fmla="*/ 3625123 w 5936218"/>
                  <a:gd name="connsiteY22-188230" fmla="*/ 315874 h 2711051"/>
                  <a:gd name="connsiteX23-188231" fmla="*/ 3672301 w 5936218"/>
                  <a:gd name="connsiteY23-188232" fmla="*/ 315874 h 2711051"/>
                  <a:gd name="connsiteX24-188233" fmla="*/ 3684207 w 5936218"/>
                  <a:gd name="connsiteY24-188234" fmla="*/ 315874 h 2711051"/>
                  <a:gd name="connsiteX25-188235" fmla="*/ 3743291 w 5936218"/>
                  <a:gd name="connsiteY25-188236" fmla="*/ 381775 h 2711051"/>
                  <a:gd name="connsiteX26-188237" fmla="*/ 3759199 w 5936218"/>
                  <a:gd name="connsiteY26-188238" fmla="*/ 461312 h 2711051"/>
                  <a:gd name="connsiteX27-188239" fmla="*/ 3738747 w 5936218"/>
                  <a:gd name="connsiteY27-188240" fmla="*/ 511306 h 2711051"/>
                  <a:gd name="connsiteX28-188241" fmla="*/ 3786469 w 5936218"/>
                  <a:gd name="connsiteY28-188242" fmla="*/ 602204 h 2711051"/>
                  <a:gd name="connsiteX29-188243" fmla="*/ 3835603 w 5936218"/>
                  <a:gd name="connsiteY29-188244" fmla="*/ 638110 h 2711051"/>
                  <a:gd name="connsiteX30-188245" fmla="*/ 3865460 w 5936218"/>
                  <a:gd name="connsiteY30-188246" fmla="*/ 527213 h 2711051"/>
                  <a:gd name="connsiteX31-188247" fmla="*/ 3875077 w 5936218"/>
                  <a:gd name="connsiteY31-188248" fmla="*/ 535720 h 2711051"/>
                  <a:gd name="connsiteX32-188249" fmla="*/ 3877367 w 5936218"/>
                  <a:gd name="connsiteY32-188250" fmla="*/ 527213 h 2711051"/>
                  <a:gd name="connsiteX33-188251" fmla="*/ 3932151 w 5936218"/>
                  <a:gd name="connsiteY33-188252" fmla="*/ 575676 h 2711051"/>
                  <a:gd name="connsiteX34-188253" fmla="*/ 3988173 w 5936218"/>
                  <a:gd name="connsiteY34-188254" fmla="*/ 547665 h 2711051"/>
                  <a:gd name="connsiteX35-188255" fmla="*/ 3993852 w 5936218"/>
                  <a:gd name="connsiteY35-188256" fmla="*/ 550780 h 2711051"/>
                  <a:gd name="connsiteX36-188257" fmla="*/ 4000080 w 5936218"/>
                  <a:gd name="connsiteY36-188258" fmla="*/ 547665 h 2711051"/>
                  <a:gd name="connsiteX37-188259" fmla="*/ 4062426 w 5936218"/>
                  <a:gd name="connsiteY37-188260" fmla="*/ 581855 h 2711051"/>
                  <a:gd name="connsiteX38-188261" fmla="*/ 4085889 w 5936218"/>
                  <a:gd name="connsiteY38-188262" fmla="*/ 554483 h 2711051"/>
                  <a:gd name="connsiteX39-188263" fmla="*/ 4095563 w 5936218"/>
                  <a:gd name="connsiteY39-188264" fmla="*/ 557087 h 2711051"/>
                  <a:gd name="connsiteX40-188265" fmla="*/ 4097796 w 5936218"/>
                  <a:gd name="connsiteY40-188266" fmla="*/ 554483 h 2711051"/>
                  <a:gd name="connsiteX41-188267" fmla="*/ 4144150 w 5936218"/>
                  <a:gd name="connsiteY41-188268" fmla="*/ 566963 h 2711051"/>
                  <a:gd name="connsiteX42-188269" fmla="*/ 4117703 w 5936218"/>
                  <a:gd name="connsiteY42-188270" fmla="*/ 456767 h 2711051"/>
                  <a:gd name="connsiteX43-188271" fmla="*/ 4165425 w 5936218"/>
                  <a:gd name="connsiteY43-188272" fmla="*/ 402228 h 2711051"/>
                  <a:gd name="connsiteX44-188273" fmla="*/ 4175231 w 5936218"/>
                  <a:gd name="connsiteY44-188274" fmla="*/ 404629 h 2711051"/>
                  <a:gd name="connsiteX45-188275" fmla="*/ 4177332 w 5936218"/>
                  <a:gd name="connsiteY45-188276" fmla="*/ 402228 h 2711051"/>
                  <a:gd name="connsiteX46-188277" fmla="*/ 4511384 w 5936218"/>
                  <a:gd name="connsiteY46-188278" fmla="*/ 484036 h 2711051"/>
                  <a:gd name="connsiteX47-188279" fmla="*/ 4543199 w 5936218"/>
                  <a:gd name="connsiteY47-188280" fmla="*/ 554483 h 2711051"/>
                  <a:gd name="connsiteX48-188281" fmla="*/ 4639242 w 5936218"/>
                  <a:gd name="connsiteY48-188282" fmla="*/ 637125 h 2711051"/>
                  <a:gd name="connsiteX49-188283" fmla="*/ 4774445 w 5936218"/>
                  <a:gd name="connsiteY49-188284" fmla="*/ 618112 h 2711051"/>
                  <a:gd name="connsiteX50-188285" fmla="*/ 4778496 w 5936218"/>
                  <a:gd name="connsiteY50-188286" fmla="*/ 619216 h 2711051"/>
                  <a:gd name="connsiteX51-188287" fmla="*/ 4786352 w 5936218"/>
                  <a:gd name="connsiteY51-188288" fmla="*/ 618112 h 2711051"/>
                  <a:gd name="connsiteX52-188289" fmla="*/ 4861343 w 5936218"/>
                  <a:gd name="connsiteY52-188290" fmla="*/ 638564 h 2711051"/>
                  <a:gd name="connsiteX53-188291" fmla="*/ 4893158 w 5936218"/>
                  <a:gd name="connsiteY53-188292" fmla="*/ 681741 h 2711051"/>
                  <a:gd name="connsiteX54-188293" fmla="*/ 4888613 w 5936218"/>
                  <a:gd name="connsiteY54-188294" fmla="*/ 763549 h 2711051"/>
                  <a:gd name="connsiteX55-188295" fmla="*/ 4927677 w 5936218"/>
                  <a:gd name="connsiteY55-188296" fmla="*/ 788221 h 2711051"/>
                  <a:gd name="connsiteX56-188297" fmla="*/ 4967605 w 5936218"/>
                  <a:gd name="connsiteY56-188298" fmla="*/ 774912 h 2711051"/>
                  <a:gd name="connsiteX57-188299" fmla="*/ 5038051 w 5936218"/>
                  <a:gd name="connsiteY57-188300" fmla="*/ 768094 h 2711051"/>
                  <a:gd name="connsiteX58-188301" fmla="*/ 5040730 w 5936218"/>
                  <a:gd name="connsiteY58-188302" fmla="*/ 768987 h 2711051"/>
                  <a:gd name="connsiteX59-188303" fmla="*/ 5049958 w 5936218"/>
                  <a:gd name="connsiteY59-188304" fmla="*/ 768094 h 2711051"/>
                  <a:gd name="connsiteX60-188305" fmla="*/ 5114249 w 5936218"/>
                  <a:gd name="connsiteY60-188306" fmla="*/ 789525 h 2711051"/>
                  <a:gd name="connsiteX61-188307" fmla="*/ 5176671 w 5936218"/>
                  <a:gd name="connsiteY61-188308" fmla="*/ 779457 h 2711051"/>
                  <a:gd name="connsiteX62-188309" fmla="*/ 5177801 w 5936218"/>
                  <a:gd name="connsiteY62-188310" fmla="*/ 781195 h 2711051"/>
                  <a:gd name="connsiteX63-188311" fmla="*/ 5188578 w 5936218"/>
                  <a:gd name="connsiteY63-188312" fmla="*/ 779457 h 2711051"/>
                  <a:gd name="connsiteX64-188313" fmla="*/ 5243719 w 5936218"/>
                  <a:gd name="connsiteY64-188314" fmla="*/ 864288 h 2711051"/>
                  <a:gd name="connsiteX65-188315" fmla="*/ 5283477 w 5936218"/>
                  <a:gd name="connsiteY65-188316" fmla="*/ 833996 h 2711051"/>
                  <a:gd name="connsiteX66-188317" fmla="*/ 5258480 w 5936218"/>
                  <a:gd name="connsiteY66-188318" fmla="*/ 768094 h 2711051"/>
                  <a:gd name="connsiteX67-188319" fmla="*/ 5267570 w 5936218"/>
                  <a:gd name="connsiteY67-188320" fmla="*/ 720373 h 2711051"/>
                  <a:gd name="connsiteX68-188321" fmla="*/ 5278896 w 5936218"/>
                  <a:gd name="connsiteY68-188322" fmla="*/ 723422 h 2711051"/>
                  <a:gd name="connsiteX69-188323" fmla="*/ 5279477 w 5936218"/>
                  <a:gd name="connsiteY69-188324" fmla="*/ 720373 h 2711051"/>
                  <a:gd name="connsiteX70-188325" fmla="*/ 5395510 w 5936218"/>
                  <a:gd name="connsiteY70-188326" fmla="*/ 751612 h 2711051"/>
                  <a:gd name="connsiteX71-188327" fmla="*/ 5463001 w 5936218"/>
                  <a:gd name="connsiteY71-188328" fmla="*/ 747642 h 2711051"/>
                  <a:gd name="connsiteX72-188329" fmla="*/ 5464386 w 5936218"/>
                  <a:gd name="connsiteY72-188330" fmla="*/ 748261 h 2711051"/>
                  <a:gd name="connsiteX73-188331" fmla="*/ 5474909 w 5936218"/>
                  <a:gd name="connsiteY73-188332" fmla="*/ 747642 h 2711051"/>
                  <a:gd name="connsiteX74-188333" fmla="*/ 5581715 w 5936218"/>
                  <a:gd name="connsiteY74-188334" fmla="*/ 795364 h 2711051"/>
                  <a:gd name="connsiteX75-188335" fmla="*/ 5633981 w 5936218"/>
                  <a:gd name="connsiteY75-188336" fmla="*/ 838541 h 2711051"/>
                  <a:gd name="connsiteX76-188337" fmla="*/ 5720335 w 5936218"/>
                  <a:gd name="connsiteY76-188338" fmla="*/ 918077 h 2711051"/>
                  <a:gd name="connsiteX77-188339" fmla="*/ 5822595 w 5936218"/>
                  <a:gd name="connsiteY77-188340" fmla="*/ 1015793 h 2711051"/>
                  <a:gd name="connsiteX78-188341" fmla="*/ 5818051 w 5936218"/>
                  <a:gd name="connsiteY78-188342" fmla="*/ 1070332 h 2711051"/>
                  <a:gd name="connsiteX79-188343" fmla="*/ 5825679 w 5936218"/>
                  <a:gd name="connsiteY79-188344" fmla="*/ 1077960 h 2711051"/>
                  <a:gd name="connsiteX80-188345" fmla="*/ 5822051 w 5936218"/>
                  <a:gd name="connsiteY80-188346" fmla="*/ 1027155 h 2711051"/>
                  <a:gd name="connsiteX81-188347" fmla="*/ 5834092 w 5936218"/>
                  <a:gd name="connsiteY81-188348" fmla="*/ 1029028 h 2711051"/>
                  <a:gd name="connsiteX82-188349" fmla="*/ 5833958 w 5936218"/>
                  <a:gd name="connsiteY82-188350" fmla="*/ 1027155 h 2711051"/>
                  <a:gd name="connsiteX83-188351" fmla="*/ 5936219 w 5936218"/>
                  <a:gd name="connsiteY83-188352" fmla="*/ 1043062 h 2711051"/>
                  <a:gd name="connsiteX84-188353" fmla="*/ 5908949 w 5936218"/>
                  <a:gd name="connsiteY84-188354" fmla="*/ 1258947 h 2711051"/>
                  <a:gd name="connsiteX85-188355" fmla="*/ 5893042 w 5936218"/>
                  <a:gd name="connsiteY85-188356" fmla="*/ 1274854 h 2711051"/>
                  <a:gd name="connsiteX86-188357" fmla="*/ 5861227 w 5936218"/>
                  <a:gd name="connsiteY86-188358" fmla="*/ 1274854 h 2711051"/>
                  <a:gd name="connsiteX87-188359" fmla="*/ 5817506 w 5936218"/>
                  <a:gd name="connsiteY87-188360" fmla="*/ 1240767 h 2711051"/>
                  <a:gd name="connsiteX88-188361" fmla="*/ 5767511 w 5936218"/>
                  <a:gd name="connsiteY88-188362" fmla="*/ 1215770 h 2711051"/>
                  <a:gd name="connsiteX89-188363" fmla="*/ 5729132 w 5936218"/>
                  <a:gd name="connsiteY89-188364" fmla="*/ 1167751 h 2711051"/>
                  <a:gd name="connsiteX90-188365" fmla="*/ 5695337 w 5936218"/>
                  <a:gd name="connsiteY90-188366" fmla="*/ 1177138 h 2711051"/>
                  <a:gd name="connsiteX91-188367" fmla="*/ 5693366 w 5936218"/>
                  <a:gd name="connsiteY91-188368" fmla="*/ 1174378 h 2711051"/>
                  <a:gd name="connsiteX92-188369" fmla="*/ 5640799 w 5936218"/>
                  <a:gd name="connsiteY92-188370" fmla="*/ 1133961 h 2711051"/>
                  <a:gd name="connsiteX93-188371" fmla="*/ 5656705 w 5936218"/>
                  <a:gd name="connsiteY93-188372" fmla="*/ 1177138 h 2711051"/>
                  <a:gd name="connsiteX94-188373" fmla="*/ 5586259 w 5936218"/>
                  <a:gd name="connsiteY94-188374" fmla="*/ 1252129 h 2711051"/>
                  <a:gd name="connsiteX95-188375" fmla="*/ 5575676 w 5936218"/>
                  <a:gd name="connsiteY95-188376" fmla="*/ 1251121 h 2711051"/>
                  <a:gd name="connsiteX96-188377" fmla="*/ 5539436 w 5936218"/>
                  <a:gd name="connsiteY96-188378" fmla="*/ 1248804 h 2711051"/>
                  <a:gd name="connsiteX97-188379" fmla="*/ 5593077 w 5936218"/>
                  <a:gd name="connsiteY97-188380" fmla="*/ 1354390 h 2711051"/>
                  <a:gd name="connsiteX98-188381" fmla="*/ 5613529 w 5936218"/>
                  <a:gd name="connsiteY98-188382" fmla="*/ 1413474 h 2711051"/>
                  <a:gd name="connsiteX99-188383" fmla="*/ 5608984 w 5936218"/>
                  <a:gd name="connsiteY99-188384" fmla="*/ 1436199 h 2711051"/>
                  <a:gd name="connsiteX100-188385" fmla="*/ 5597799 w 5936218"/>
                  <a:gd name="connsiteY100-188386" fmla="*/ 1432590 h 2711051"/>
                  <a:gd name="connsiteX101-188387" fmla="*/ 5534271 w 5936218"/>
                  <a:gd name="connsiteY101-188388" fmla="*/ 1415939 h 2711051"/>
                  <a:gd name="connsiteX102-188389" fmla="*/ 5436277 w 5936218"/>
                  <a:gd name="connsiteY102-188390" fmla="*/ 1472558 h 2711051"/>
                  <a:gd name="connsiteX103-188391" fmla="*/ 5397645 w 5936218"/>
                  <a:gd name="connsiteY103-188392" fmla="*/ 1483921 h 2711051"/>
                  <a:gd name="connsiteX104-188393" fmla="*/ 5345378 w 5936218"/>
                  <a:gd name="connsiteY104-188394" fmla="*/ 1538460 h 2711051"/>
                  <a:gd name="connsiteX105-188395" fmla="*/ 5290839 w 5936218"/>
                  <a:gd name="connsiteY105-188396" fmla="*/ 1586181 h 2711051"/>
                  <a:gd name="connsiteX106-188397" fmla="*/ 5274932 w 5936218"/>
                  <a:gd name="connsiteY106-188398" fmla="*/ 1617996 h 2711051"/>
                  <a:gd name="connsiteX107-188399" fmla="*/ 5267238 w 5936218"/>
                  <a:gd name="connsiteY107-188400" fmla="*/ 1609569 h 2711051"/>
                  <a:gd name="connsiteX108-188401" fmla="*/ 5263025 w 5936218"/>
                  <a:gd name="connsiteY108-188402" fmla="*/ 1617996 h 2711051"/>
                  <a:gd name="connsiteX109-188403" fmla="*/ 5219538 w 5936218"/>
                  <a:gd name="connsiteY109-188404" fmla="*/ 1570368 h 2711051"/>
                  <a:gd name="connsiteX110-188405" fmla="*/ 5129494 w 5936218"/>
                  <a:gd name="connsiteY110-188406" fmla="*/ 1624813 h 2711051"/>
                  <a:gd name="connsiteX111-188407" fmla="*/ 5126389 w 5936218"/>
                  <a:gd name="connsiteY111-188408" fmla="*/ 1619491 h 2711051"/>
                  <a:gd name="connsiteX112-188409" fmla="*/ 5117587 w 5936218"/>
                  <a:gd name="connsiteY112-188410" fmla="*/ 1624813 h 2711051"/>
                  <a:gd name="connsiteX113-188411" fmla="*/ 5105544 w 5936218"/>
                  <a:gd name="connsiteY113-188412" fmla="*/ 1604167 h 2711051"/>
                  <a:gd name="connsiteX114-188413" fmla="*/ 5074955 w 5936218"/>
                  <a:gd name="connsiteY114-188414" fmla="*/ 1629358 h 2711051"/>
                  <a:gd name="connsiteX115-188415" fmla="*/ 5065718 w 5936218"/>
                  <a:gd name="connsiteY115-188416" fmla="*/ 1627159 h 2711051"/>
                  <a:gd name="connsiteX116-188417" fmla="*/ 5063048 w 5936218"/>
                  <a:gd name="connsiteY116-188418" fmla="*/ 1629358 h 2711051"/>
                  <a:gd name="connsiteX117-188419" fmla="*/ 5026594 w 5936218"/>
                  <a:gd name="connsiteY117-188420" fmla="*/ 1620679 h 2711051"/>
                  <a:gd name="connsiteX118-188421" fmla="*/ 5015871 w 5936218"/>
                  <a:gd name="connsiteY118-188422" fmla="*/ 1665718 h 2711051"/>
                  <a:gd name="connsiteX119-188423" fmla="*/ 4974967 w 5936218"/>
                  <a:gd name="connsiteY119-188424" fmla="*/ 1731619 h 2711051"/>
                  <a:gd name="connsiteX120-188425" fmla="*/ 4974967 w 5936218"/>
                  <a:gd name="connsiteY120-188426" fmla="*/ 1763434 h 2711051"/>
                  <a:gd name="connsiteX121-188427" fmla="*/ 5011326 w 5936218"/>
                  <a:gd name="connsiteY121-188428" fmla="*/ 1877057 h 2711051"/>
                  <a:gd name="connsiteX122-188429" fmla="*/ 4999419 w 5936218"/>
                  <a:gd name="connsiteY122-188430" fmla="*/ 1877057 h 2711051"/>
                  <a:gd name="connsiteX123-188431" fmla="*/ 4974967 w 5936218"/>
                  <a:gd name="connsiteY123-188432" fmla="*/ 1877057 h 2711051"/>
                  <a:gd name="connsiteX124-188433" fmla="*/ 4963605 w 5936218"/>
                  <a:gd name="connsiteY124-188434" fmla="*/ 1929323 h 2711051"/>
                  <a:gd name="connsiteX125-188435" fmla="*/ 4974967 w 5936218"/>
                  <a:gd name="connsiteY125-188436" fmla="*/ 1956593 h 2711051"/>
                  <a:gd name="connsiteX126-188437" fmla="*/ 4909065 w 5936218"/>
                  <a:gd name="connsiteY126-188438" fmla="*/ 1990680 h 2711051"/>
                  <a:gd name="connsiteX127-188439" fmla="*/ 4897703 w 5936218"/>
                  <a:gd name="connsiteY127-188440" fmla="*/ 2058854 h 2711051"/>
                  <a:gd name="connsiteX128-188441" fmla="*/ 4845437 w 5936218"/>
                  <a:gd name="connsiteY128-188442" fmla="*/ 2074761 h 2711051"/>
                  <a:gd name="connsiteX129-188443" fmla="*/ 4834074 w 5936218"/>
                  <a:gd name="connsiteY129-188444" fmla="*/ 2133845 h 2711051"/>
                  <a:gd name="connsiteX130-188445" fmla="*/ 4779535 w 5936218"/>
                  <a:gd name="connsiteY130-188446" fmla="*/ 2192929 h 2711051"/>
                  <a:gd name="connsiteX131-188447" fmla="*/ 4777225 w 5936218"/>
                  <a:gd name="connsiteY131-188448" fmla="*/ 2182533 h 2711051"/>
                  <a:gd name="connsiteX132-188449" fmla="*/ 4767628 w 5936218"/>
                  <a:gd name="connsiteY132-188450" fmla="*/ 2192929 h 2711051"/>
                  <a:gd name="connsiteX133-188451" fmla="*/ 4758538 w 5936218"/>
                  <a:gd name="connsiteY133-188452" fmla="*/ 2152025 h 2711051"/>
                  <a:gd name="connsiteX134-188453" fmla="*/ 4742631 w 5936218"/>
                  <a:gd name="connsiteY134-188454" fmla="*/ 2065671 h 2711051"/>
                  <a:gd name="connsiteX135-188455" fmla="*/ 4715361 w 5936218"/>
                  <a:gd name="connsiteY135-188456" fmla="*/ 1924779 h 2711051"/>
                  <a:gd name="connsiteX136-188457" fmla="*/ 4735813 w 5936218"/>
                  <a:gd name="connsiteY136-188458" fmla="*/ 1833880 h 2711051"/>
                  <a:gd name="connsiteX137-188459" fmla="*/ 4767628 w 5936218"/>
                  <a:gd name="connsiteY137-188460" fmla="*/ 1790703 h 2711051"/>
                  <a:gd name="connsiteX138-188461" fmla="*/ 4767628 w 5936218"/>
                  <a:gd name="connsiteY138-188462" fmla="*/ 1763434 h 2711051"/>
                  <a:gd name="connsiteX139-188463" fmla="*/ 4826712 w 5936218"/>
                  <a:gd name="connsiteY139-188464" fmla="*/ 1747526 h 2711051"/>
                  <a:gd name="connsiteX140-188465" fmla="*/ 4892613 w 5936218"/>
                  <a:gd name="connsiteY140-188466" fmla="*/ 1656628 h 2711051"/>
                  <a:gd name="connsiteX141-188467" fmla="*/ 4956243 w 5936218"/>
                  <a:gd name="connsiteY141-188468" fmla="*/ 1581637 h 2711051"/>
                  <a:gd name="connsiteX142-188469" fmla="*/ 5022143 w 5936218"/>
                  <a:gd name="connsiteY142-188470" fmla="*/ 1522552 h 2711051"/>
                  <a:gd name="connsiteX143-188471" fmla="*/ 5046694 w 5936218"/>
                  <a:gd name="connsiteY143-188472" fmla="*/ 1415425 h 2711051"/>
                  <a:gd name="connsiteX144-188473" fmla="*/ 5015871 w 5936218"/>
                  <a:gd name="connsiteY144-188474" fmla="*/ 1420292 h 2711051"/>
                  <a:gd name="connsiteX145-188475" fmla="*/ 4995419 w 5936218"/>
                  <a:gd name="connsiteY145-188476" fmla="*/ 1483921 h 2711051"/>
                  <a:gd name="connsiteX146-188477" fmla="*/ 4904521 w 5936218"/>
                  <a:gd name="connsiteY146-188478" fmla="*/ 1570274 h 2711051"/>
                  <a:gd name="connsiteX147-188479" fmla="*/ 4901708 w 5936218"/>
                  <a:gd name="connsiteY147-188480" fmla="*/ 1561634 h 2711051"/>
                  <a:gd name="connsiteX148-188481" fmla="*/ 4892613 w 5936218"/>
                  <a:gd name="connsiteY148-188482" fmla="*/ 1570274 h 2711051"/>
                  <a:gd name="connsiteX149-188483" fmla="*/ 4861835 w 5936218"/>
                  <a:gd name="connsiteY149-188484" fmla="*/ 1475740 h 2711051"/>
                  <a:gd name="connsiteX150-188485" fmla="*/ 4779535 w 5936218"/>
                  <a:gd name="connsiteY150-188486" fmla="*/ 1499828 h 2711051"/>
                  <a:gd name="connsiteX151-188487" fmla="*/ 4684091 w 5936218"/>
                  <a:gd name="connsiteY151-188488" fmla="*/ 1624813 h 2711051"/>
                  <a:gd name="connsiteX152-188489" fmla="*/ 4715906 w 5936218"/>
                  <a:gd name="connsiteY152-188490" fmla="*/ 1672535 h 2711051"/>
                  <a:gd name="connsiteX153-188491" fmla="*/ 4636369 w 5936218"/>
                  <a:gd name="connsiteY153-188492" fmla="*/ 1688442 h 2711051"/>
                  <a:gd name="connsiteX154-188493" fmla="*/ 4577285 w 5936218"/>
                  <a:gd name="connsiteY154-188494" fmla="*/ 1692987 h 2711051"/>
                  <a:gd name="connsiteX155-188495" fmla="*/ 4577373 w 5936218"/>
                  <a:gd name="connsiteY155-188496" fmla="*/ 1692065 h 2711051"/>
                  <a:gd name="connsiteX156-188497" fmla="*/ 4565379 w 5936218"/>
                  <a:gd name="connsiteY156-188498" fmla="*/ 1692987 h 2711051"/>
                  <a:gd name="connsiteX157-188499" fmla="*/ 4569923 w 5936218"/>
                  <a:gd name="connsiteY157-188500" fmla="*/ 1645266 h 2711051"/>
                  <a:gd name="connsiteX158-188501" fmla="*/ 4520081 w 5936218"/>
                  <a:gd name="connsiteY158-188502" fmla="*/ 1635680 h 2711051"/>
                  <a:gd name="connsiteX159-188503" fmla="*/ 4475025 w 5936218"/>
                  <a:gd name="connsiteY159-188504" fmla="*/ 1665718 h 2711051"/>
                  <a:gd name="connsiteX160-188505" fmla="*/ 4464394 w 5936218"/>
                  <a:gd name="connsiteY160-188506" fmla="*/ 1664867 h 2711051"/>
                  <a:gd name="connsiteX161-188507" fmla="*/ 4463118 w 5936218"/>
                  <a:gd name="connsiteY161-188508" fmla="*/ 1665718 h 2711051"/>
                  <a:gd name="connsiteX162-188509" fmla="*/ 4357637 w 5936218"/>
                  <a:gd name="connsiteY162-188510" fmla="*/ 1657279 h 2711051"/>
                  <a:gd name="connsiteX163-188511" fmla="*/ 4243233 w 5936218"/>
                  <a:gd name="connsiteY163-188512" fmla="*/ 1677080 h 2711051"/>
                  <a:gd name="connsiteX164-188513" fmla="*/ 4125065 w 5936218"/>
                  <a:gd name="connsiteY164-188514" fmla="*/ 1811155 h 2711051"/>
                  <a:gd name="connsiteX165-188515" fmla="*/ 4106341 w 5936218"/>
                  <a:gd name="connsiteY165-188516" fmla="*/ 1995225 h 2711051"/>
                  <a:gd name="connsiteX166-188517" fmla="*/ 3935906 w 5936218"/>
                  <a:gd name="connsiteY166-188518" fmla="*/ 2404268 h 2711051"/>
                  <a:gd name="connsiteX167-188519" fmla="*/ 3966292 w 5936218"/>
                  <a:gd name="connsiteY167-188520" fmla="*/ 2337156 h 2711051"/>
                  <a:gd name="connsiteX168-188521" fmla="*/ 3915999 w 5936218"/>
                  <a:gd name="connsiteY168-188522" fmla="*/ 2349729 h 2711051"/>
                  <a:gd name="connsiteX169-188523" fmla="*/ 3888729 w 5936218"/>
                  <a:gd name="connsiteY169-188524" fmla="*/ 2372454 h 2711051"/>
                  <a:gd name="connsiteX170-188525" fmla="*/ 3876822 w 5936218"/>
                  <a:gd name="connsiteY170-188526" fmla="*/ 2372454 h 2711051"/>
                  <a:gd name="connsiteX171-188527" fmla="*/ 3829645 w 5936218"/>
                  <a:gd name="connsiteY171-188528" fmla="*/ 2372454 h 2711051"/>
                  <a:gd name="connsiteX172-188529" fmla="*/ 3817738 w 5936218"/>
                  <a:gd name="connsiteY172-188530" fmla="*/ 2372454 h 2711051"/>
                  <a:gd name="connsiteX173-188531" fmla="*/ 3801831 w 5936218"/>
                  <a:gd name="connsiteY173-188532" fmla="*/ 2317915 h 2711051"/>
                  <a:gd name="connsiteX174-188533" fmla="*/ 3758654 w 5936218"/>
                  <a:gd name="connsiteY174-188534" fmla="*/ 2279283 h 2711051"/>
                  <a:gd name="connsiteX175-188535" fmla="*/ 3692753 w 5936218"/>
                  <a:gd name="connsiteY175-188536" fmla="*/ 2263376 h 2711051"/>
                  <a:gd name="connsiteX176-188537" fmla="*/ 3683663 w 5936218"/>
                  <a:gd name="connsiteY176-188538" fmla="*/ 2204292 h 2711051"/>
                  <a:gd name="connsiteX177-188539" fmla="*/ 3672301 w 5936218"/>
                  <a:gd name="connsiteY177-188540" fmla="*/ 2172477 h 2711051"/>
                  <a:gd name="connsiteX178-188541" fmla="*/ 3656393 w 5936218"/>
                  <a:gd name="connsiteY178-188542" fmla="*/ 2145208 h 2711051"/>
                  <a:gd name="connsiteX179-188543" fmla="*/ 3633669 w 5936218"/>
                  <a:gd name="connsiteY179-188544" fmla="*/ 2086123 h 2711051"/>
                  <a:gd name="connsiteX180-188545" fmla="*/ 3601854 w 5936218"/>
                  <a:gd name="connsiteY180-188546" fmla="*/ 2065671 h 2711051"/>
                  <a:gd name="connsiteX181-188547" fmla="*/ 3545995 w 5936218"/>
                  <a:gd name="connsiteY181-188548" fmla="*/ 2044187 h 2711051"/>
                  <a:gd name="connsiteX182-188549" fmla="*/ 3506955 w 5936218"/>
                  <a:gd name="connsiteY182-188550" fmla="*/ 2049764 h 2711051"/>
                  <a:gd name="connsiteX183-188551" fmla="*/ 3463779 w 5936218"/>
                  <a:gd name="connsiteY183-188552" fmla="*/ 2058854 h 2711051"/>
                  <a:gd name="connsiteX184-188553" fmla="*/ 3431964 w 5936218"/>
                  <a:gd name="connsiteY184-188554" fmla="*/ 2086123 h 2711051"/>
                  <a:gd name="connsiteX185-188555" fmla="*/ 3452416 w 5936218"/>
                  <a:gd name="connsiteY185-188556" fmla="*/ 2102031 h 2711051"/>
                  <a:gd name="connsiteX186-188557" fmla="*/ 3452416 w 5936218"/>
                  <a:gd name="connsiteY186-188558" fmla="*/ 2133845 h 2711051"/>
                  <a:gd name="connsiteX187-188559" fmla="*/ 1811153 w 5936218"/>
                  <a:gd name="connsiteY187-188560" fmla="*/ 1999770 h 2711051"/>
                  <a:gd name="connsiteX188-188561" fmla="*/ 1748069 w 5936218"/>
                  <a:gd name="connsiteY188-188562" fmla="*/ 2038402 h 2711051"/>
                  <a:gd name="connsiteX189-188563" fmla="*/ 1711709 w 5936218"/>
                  <a:gd name="connsiteY189-188564" fmla="*/ 2042947 h 2711051"/>
                  <a:gd name="connsiteX190-188565" fmla="*/ 1711926 w 5936218"/>
                  <a:gd name="connsiteY190-188566" fmla="*/ 2041431 h 2711051"/>
                  <a:gd name="connsiteX191-188567" fmla="*/ 1699803 w 5936218"/>
                  <a:gd name="connsiteY191-188568" fmla="*/ 2042947 h 2711051"/>
                  <a:gd name="connsiteX192-188569" fmla="*/ 1704347 w 5936218"/>
                  <a:gd name="connsiteY192-188570" fmla="*/ 2011132 h 2711051"/>
                  <a:gd name="connsiteX193-188571" fmla="*/ 1662460 w 5936218"/>
                  <a:gd name="connsiteY193-188572" fmla="*/ 1993181 h 2711051"/>
                  <a:gd name="connsiteX194-188573" fmla="*/ 1629901 w 5936218"/>
                  <a:gd name="connsiteY194-188574" fmla="*/ 2006587 h 2711051"/>
                  <a:gd name="connsiteX195-188575" fmla="*/ 1629300 w 5936218"/>
                  <a:gd name="connsiteY195-188576" fmla="*/ 2001932 h 2711051"/>
                  <a:gd name="connsiteX196-188577" fmla="*/ 1617994 w 5936218"/>
                  <a:gd name="connsiteY196-188578" fmla="*/ 2006587 h 2711051"/>
                  <a:gd name="connsiteX197-188579" fmla="*/ 1608904 w 5936218"/>
                  <a:gd name="connsiteY197-188580" fmla="*/ 1936141 h 2711051"/>
                  <a:gd name="connsiteX198-188581" fmla="*/ 1552684 w 5936218"/>
                  <a:gd name="connsiteY198-188582" fmla="*/ 1926448 h 2711051"/>
                  <a:gd name="connsiteX199-188583" fmla="*/ 1518550 w 5936218"/>
                  <a:gd name="connsiteY199-188584" fmla="*/ 1952048 h 2711051"/>
                  <a:gd name="connsiteX200-188585" fmla="*/ 1425379 w 5936218"/>
                  <a:gd name="connsiteY200-188586" fmla="*/ 1972500 h 2711051"/>
                  <a:gd name="connsiteX201-188587" fmla="*/ 1409472 w 5936218"/>
                  <a:gd name="connsiteY201-188588" fmla="*/ 1990680 h 2711051"/>
                  <a:gd name="connsiteX202-188589" fmla="*/ 1270852 w 5936218"/>
                  <a:gd name="connsiteY202-188590" fmla="*/ 2011132 h 2711051"/>
                  <a:gd name="connsiteX203-188591" fmla="*/ 1254945 w 5936218"/>
                  <a:gd name="connsiteY203-188592" fmla="*/ 2031584 h 2711051"/>
                  <a:gd name="connsiteX204-188593" fmla="*/ 1282214 w 5936218"/>
                  <a:gd name="connsiteY204-188594" fmla="*/ 2074761 h 2711051"/>
                  <a:gd name="connsiteX205-188595" fmla="*/ 1243582 w 5936218"/>
                  <a:gd name="connsiteY205-188596" fmla="*/ 2090668 h 2711051"/>
                  <a:gd name="connsiteX206-188597" fmla="*/ 1254945 w 5936218"/>
                  <a:gd name="connsiteY206-188598" fmla="*/ 2108848 h 2711051"/>
                  <a:gd name="connsiteX207-188599" fmla="*/ 1216313 w 5936218"/>
                  <a:gd name="connsiteY207-188600" fmla="*/ 2133845 h 2711051"/>
                  <a:gd name="connsiteX208-188601" fmla="*/ 1275397 w 5936218"/>
                  <a:gd name="connsiteY208-188602" fmla="*/ 2177022 h 2711051"/>
                  <a:gd name="connsiteX209-188603" fmla="*/ 1270852 w 5936218"/>
                  <a:gd name="connsiteY209-188604" fmla="*/ 2204292 h 2711051"/>
                  <a:gd name="connsiteX210-188605" fmla="*/ 1259108 w 5936218"/>
                  <a:gd name="connsiteY210-188606" fmla="*/ 2203313 h 2711051"/>
                  <a:gd name="connsiteX211-188607" fmla="*/ 1258945 w 5936218"/>
                  <a:gd name="connsiteY211-188608" fmla="*/ 2204292 h 2711051"/>
                  <a:gd name="connsiteX212-188609" fmla="*/ 1215644 w 5936218"/>
                  <a:gd name="connsiteY212-188610" fmla="*/ 2200683 h 2711051"/>
                  <a:gd name="connsiteX213-188611" fmla="*/ 1204950 w 5936218"/>
                  <a:gd name="connsiteY213-188612" fmla="*/ 2215654 h 2711051"/>
                  <a:gd name="connsiteX214-188613" fmla="*/ 1196495 w 5936218"/>
                  <a:gd name="connsiteY214-188614" fmla="*/ 2210822 h 2711051"/>
                  <a:gd name="connsiteX215-188615" fmla="*/ 1193043 w 5936218"/>
                  <a:gd name="connsiteY215-188616" fmla="*/ 2215654 h 2711051"/>
                  <a:gd name="connsiteX216-188617" fmla="*/ 1145322 w 5936218"/>
                  <a:gd name="connsiteY216-188618" fmla="*/ 2188384 h 2711051"/>
                  <a:gd name="connsiteX217-188619" fmla="*/ 1098145 w 5936218"/>
                  <a:gd name="connsiteY217-188620" fmla="*/ 2188384 h 2711051"/>
                  <a:gd name="connsiteX218-188621" fmla="*/ 1061785 w 5936218"/>
                  <a:gd name="connsiteY218-188622" fmla="*/ 2215654 h 2711051"/>
                  <a:gd name="connsiteX219-188623" fmla="*/ 1055322 w 5936218"/>
                  <a:gd name="connsiteY219-188624" fmla="*/ 2211571 h 2711051"/>
                  <a:gd name="connsiteX220-188625" fmla="*/ 1049878 w 5936218"/>
                  <a:gd name="connsiteY220-188626" fmla="*/ 2215654 h 2711051"/>
                  <a:gd name="connsiteX221-188627" fmla="*/ 1006701 w 5936218"/>
                  <a:gd name="connsiteY221-188628" fmla="*/ 2188384 h 2711051"/>
                  <a:gd name="connsiteX222-188629" fmla="*/ 924893 w 5936218"/>
                  <a:gd name="connsiteY222-188630" fmla="*/ 2152025 h 2711051"/>
                  <a:gd name="connsiteX223-188631" fmla="*/ 877716 w 5936218"/>
                  <a:gd name="connsiteY223-188632" fmla="*/ 2152025 h 2711051"/>
                  <a:gd name="connsiteX224-188633" fmla="*/ 802724 w 5936218"/>
                  <a:gd name="connsiteY224-188634" fmla="*/ 2215654 h 2711051"/>
                  <a:gd name="connsiteX225-188635" fmla="*/ 798179 w 5936218"/>
                  <a:gd name="connsiteY225-188636" fmla="*/ 2258831 h 2711051"/>
                  <a:gd name="connsiteX226-188637" fmla="*/ 787406 w 5936218"/>
                  <a:gd name="connsiteY226-188638" fmla="*/ 2248058 h 2711051"/>
                  <a:gd name="connsiteX227-188639" fmla="*/ 786272 w 5936218"/>
                  <a:gd name="connsiteY227-188640" fmla="*/ 2258831 h 2711051"/>
                  <a:gd name="connsiteX228-188641" fmla="*/ 756063 w 5936218"/>
                  <a:gd name="connsiteY228-188642" fmla="*/ 2228621 h 2711051"/>
                  <a:gd name="connsiteX229-188643" fmla="*/ 732278 w 5936218"/>
                  <a:gd name="connsiteY229-188644" fmla="*/ 2286100 h 2711051"/>
                  <a:gd name="connsiteX230-188645" fmla="*/ 743640 w 5936218"/>
                  <a:gd name="connsiteY230-188646" fmla="*/ 2295190 h 2711051"/>
                  <a:gd name="connsiteX231-188647" fmla="*/ 723188 w 5936218"/>
                  <a:gd name="connsiteY231-188648" fmla="*/ 2338367 h 2711051"/>
                  <a:gd name="connsiteX232-188649" fmla="*/ 747026 w 5936218"/>
                  <a:gd name="connsiteY232-188650" fmla="*/ 2375208 h 2711051"/>
                  <a:gd name="connsiteX233-188651" fmla="*/ 763548 w 5936218"/>
                  <a:gd name="connsiteY233-188652" fmla="*/ 2372454 h 2711051"/>
                  <a:gd name="connsiteX234-188653" fmla="*/ 764871 w 5936218"/>
                  <a:gd name="connsiteY234-188654" fmla="*/ 2374218 h 2711051"/>
                  <a:gd name="connsiteX235-188655" fmla="*/ 775455 w 5936218"/>
                  <a:gd name="connsiteY235-188656" fmla="*/ 2372454 h 2711051"/>
                  <a:gd name="connsiteX236-188657" fmla="*/ 802724 w 5936218"/>
                  <a:gd name="connsiteY236-188658" fmla="*/ 2408813 h 2711051"/>
                  <a:gd name="connsiteX237-188659" fmla="*/ 798179 w 5936218"/>
                  <a:gd name="connsiteY237-188660" fmla="*/ 2436083 h 2711051"/>
                  <a:gd name="connsiteX238-188661" fmla="*/ 818632 w 5936218"/>
                  <a:gd name="connsiteY238-188662" fmla="*/ 2447445 h 2711051"/>
                  <a:gd name="connsiteX239-188663" fmla="*/ 802724 w 5936218"/>
                  <a:gd name="connsiteY239-188664" fmla="*/ 2479260 h 2711051"/>
                  <a:gd name="connsiteX240-188665" fmla="*/ 766365 w 5936218"/>
                  <a:gd name="connsiteY240-188666" fmla="*/ 2483805 h 2711051"/>
                  <a:gd name="connsiteX241-188667" fmla="*/ 727733 w 5936218"/>
                  <a:gd name="connsiteY241-188668" fmla="*/ 2542889 h 2711051"/>
                  <a:gd name="connsiteX242-188669" fmla="*/ 759548 w 5936218"/>
                  <a:gd name="connsiteY242-188670" fmla="*/ 2586066 h 2711051"/>
                  <a:gd name="connsiteX243-188671" fmla="*/ 759548 w 5936218"/>
                  <a:gd name="connsiteY243-188672" fmla="*/ 2624697 h 2711051"/>
                  <a:gd name="connsiteX244-188673" fmla="*/ 798179 w 5936218"/>
                  <a:gd name="connsiteY244-188674" fmla="*/ 2683782 h 2711051"/>
                  <a:gd name="connsiteX245-188675" fmla="*/ 775455 w 5936218"/>
                  <a:gd name="connsiteY245-188676" fmla="*/ 2699689 h 2711051"/>
                  <a:gd name="connsiteX246-188677" fmla="*/ 770910 w 5936218"/>
                  <a:gd name="connsiteY246-188678" fmla="*/ 2711051 h 2711051"/>
                  <a:gd name="connsiteX247-188679" fmla="*/ 759003 w 5936218"/>
                  <a:gd name="connsiteY247-188680" fmla="*/ 2711051 h 2711051"/>
                  <a:gd name="connsiteX248-188681" fmla="*/ 755003 w 5936218"/>
                  <a:gd name="connsiteY248-188682" fmla="*/ 2711051 h 2711051"/>
                  <a:gd name="connsiteX249-188683" fmla="*/ 743096 w 5936218"/>
                  <a:gd name="connsiteY249-188684" fmla="*/ 2711051 h 2711051"/>
                  <a:gd name="connsiteX250-188685" fmla="*/ 715826 w 5936218"/>
                  <a:gd name="connsiteY250-188686" fmla="*/ 2676964 h 2711051"/>
                  <a:gd name="connsiteX251-188687" fmla="*/ 704464 w 5936218"/>
                  <a:gd name="connsiteY251-188688" fmla="*/ 2676964 h 2711051"/>
                  <a:gd name="connsiteX252-188689" fmla="*/ 684012 w 5936218"/>
                  <a:gd name="connsiteY252-188690" fmla="*/ 2667874 h 2711051"/>
                  <a:gd name="connsiteX253-188691" fmla="*/ 672649 w 5936218"/>
                  <a:gd name="connsiteY253-188692" fmla="*/ 2645150 h 2711051"/>
                  <a:gd name="connsiteX254-188693" fmla="*/ 645222 w 5936218"/>
                  <a:gd name="connsiteY254-188694" fmla="*/ 2637313 h 2711051"/>
                  <a:gd name="connsiteX255-188695" fmla="*/ 625472 w 5936218"/>
                  <a:gd name="connsiteY255-188696" fmla="*/ 2640605 h 2711051"/>
                  <a:gd name="connsiteX256-188697" fmla="*/ 623771 w 5936218"/>
                  <a:gd name="connsiteY256-188698" fmla="*/ 2638904 h 2711051"/>
                  <a:gd name="connsiteX257-188699" fmla="*/ 613565 w 5936218"/>
                  <a:gd name="connsiteY257-188700" fmla="*/ 2640605 h 2711051"/>
                  <a:gd name="connsiteX258-188701" fmla="*/ 609020 w 5936218"/>
                  <a:gd name="connsiteY258-188702" fmla="*/ 2636060 h 2711051"/>
                  <a:gd name="connsiteX259-188703" fmla="*/ 559026 w 5936218"/>
                  <a:gd name="connsiteY259-188704" fmla="*/ 2608790 h 2711051"/>
                  <a:gd name="connsiteX260-188705" fmla="*/ 506760 w 5936218"/>
                  <a:gd name="connsiteY260-188706" fmla="*/ 2601973 h 2711051"/>
                  <a:gd name="connsiteX261-188707" fmla="*/ 483280 w 5936218"/>
                  <a:gd name="connsiteY261-188708" fmla="*/ 2595264 h 2711051"/>
                  <a:gd name="connsiteX262-188709" fmla="*/ 480035 w 5936218"/>
                  <a:gd name="connsiteY262-188710" fmla="*/ 2597428 h 2711051"/>
                  <a:gd name="connsiteX263-188711" fmla="*/ 475042 w 5936218"/>
                  <a:gd name="connsiteY263-188712" fmla="*/ 2592910 h 2711051"/>
                  <a:gd name="connsiteX264-188713" fmla="*/ 474945 w 5936218"/>
                  <a:gd name="connsiteY264-188714" fmla="*/ 2592883 h 2711051"/>
                  <a:gd name="connsiteX265-188715" fmla="*/ 468128 w 5936218"/>
                  <a:gd name="connsiteY265-188716" fmla="*/ 2597428 h 2711051"/>
                  <a:gd name="connsiteX266-188717" fmla="*/ 420406 w 5936218"/>
                  <a:gd name="connsiteY266-188718" fmla="*/ 2554251 h 2711051"/>
                  <a:gd name="connsiteX267-188719" fmla="*/ 381774 w 5936218"/>
                  <a:gd name="connsiteY267-188720" fmla="*/ 2538344 h 2711051"/>
                  <a:gd name="connsiteX268-188721" fmla="*/ 349960 w 5936218"/>
                  <a:gd name="connsiteY268-188722" fmla="*/ 2506529 h 2711051"/>
                  <a:gd name="connsiteX269-188723" fmla="*/ 377229 w 5936218"/>
                  <a:gd name="connsiteY269-188724" fmla="*/ 2499712 h 2711051"/>
                  <a:gd name="connsiteX270-188725" fmla="*/ 404499 w 5936218"/>
                  <a:gd name="connsiteY270-188726" fmla="*/ 2451990 h 2711051"/>
                  <a:gd name="connsiteX271-188727" fmla="*/ 388591 w 5936218"/>
                  <a:gd name="connsiteY271-188728" fmla="*/ 2436083 h 2711051"/>
                  <a:gd name="connsiteX272-188729" fmla="*/ 440858 w 5936218"/>
                  <a:gd name="connsiteY272-188730" fmla="*/ 2408813 h 2711051"/>
                  <a:gd name="connsiteX273-188731" fmla="*/ 440858 w 5936218"/>
                  <a:gd name="connsiteY273-188732" fmla="*/ 2405757 h 2711051"/>
                  <a:gd name="connsiteX274-188733" fmla="*/ 416406 w 5936218"/>
                  <a:gd name="connsiteY274-188734" fmla="*/ 2408813 h 2711051"/>
                  <a:gd name="connsiteX275-188735" fmla="*/ 416406 w 5936218"/>
                  <a:gd name="connsiteY275-188736" fmla="*/ 2407325 h 2711051"/>
                  <a:gd name="connsiteX276-188737" fmla="*/ 404499 w 5936218"/>
                  <a:gd name="connsiteY276-188738" fmla="*/ 2408813 h 2711051"/>
                  <a:gd name="connsiteX277-188739" fmla="*/ 404499 w 5936218"/>
                  <a:gd name="connsiteY277-188740" fmla="*/ 2388361 h 2711051"/>
                  <a:gd name="connsiteX278-188741" fmla="*/ 424951 w 5936218"/>
                  <a:gd name="connsiteY278-188742" fmla="*/ 2372454 h 2711051"/>
                  <a:gd name="connsiteX279-188743" fmla="*/ 463583 w 5936218"/>
                  <a:gd name="connsiteY279-188744" fmla="*/ 2365637 h 2711051"/>
                  <a:gd name="connsiteX280-188745" fmla="*/ 468128 w 5936218"/>
                  <a:gd name="connsiteY280-188746" fmla="*/ 2349729 h 2711051"/>
                  <a:gd name="connsiteX281-188747" fmla="*/ 456765 w 5936218"/>
                  <a:gd name="connsiteY281-188748" fmla="*/ 2317915 h 2711051"/>
                  <a:gd name="connsiteX282-188749" fmla="*/ 474945 w 5936218"/>
                  <a:gd name="connsiteY282-188750" fmla="*/ 2290645 h 2711051"/>
                  <a:gd name="connsiteX283-188751" fmla="*/ 474945 w 5936218"/>
                  <a:gd name="connsiteY283-188752" fmla="*/ 2270193 h 2711051"/>
                  <a:gd name="connsiteX284-188753" fmla="*/ 420406 w 5936218"/>
                  <a:gd name="connsiteY284-188754" fmla="*/ 2252013 h 2711051"/>
                  <a:gd name="connsiteX285-188755" fmla="*/ 409588 w 5936218"/>
                  <a:gd name="connsiteY285-188756" fmla="*/ 2252013 h 2711051"/>
                  <a:gd name="connsiteX286-188757" fmla="*/ 397681 w 5936218"/>
                  <a:gd name="connsiteY286-188758" fmla="*/ 2252013 h 2711051"/>
                  <a:gd name="connsiteX287-188759" fmla="*/ 379485 w 5936218"/>
                  <a:gd name="connsiteY287-188760" fmla="*/ 2229774 h 2711051"/>
                  <a:gd name="connsiteX288-188761" fmla="*/ 357322 w 5936218"/>
                  <a:gd name="connsiteY288-188762" fmla="*/ 2236106 h 2711051"/>
                  <a:gd name="connsiteX289-188763" fmla="*/ 352842 w 5936218"/>
                  <a:gd name="connsiteY289-188764" fmla="*/ 2233984 h 2711051"/>
                  <a:gd name="connsiteX290-188765" fmla="*/ 345415 w 5936218"/>
                  <a:gd name="connsiteY290-188766" fmla="*/ 2236106 h 2711051"/>
                  <a:gd name="connsiteX291-188767" fmla="*/ 302238 w 5936218"/>
                  <a:gd name="connsiteY291-188768" fmla="*/ 2215654 h 2711051"/>
                  <a:gd name="connsiteX292-188769" fmla="*/ 302238 w 5936218"/>
                  <a:gd name="connsiteY292-188770" fmla="*/ 2204292 h 2711051"/>
                  <a:gd name="connsiteX293-188771" fmla="*/ 286331 w 5936218"/>
                  <a:gd name="connsiteY293-188772" fmla="*/ 2177022 h 2711051"/>
                  <a:gd name="connsiteX294-188773" fmla="*/ 270968 w 5936218"/>
                  <a:gd name="connsiteY294-188774" fmla="*/ 2177022 h 2711051"/>
                  <a:gd name="connsiteX295-188775" fmla="*/ 259061 w 5936218"/>
                  <a:gd name="connsiteY295-188776" fmla="*/ 2177022 h 2711051"/>
                  <a:gd name="connsiteX296-188777" fmla="*/ 254516 w 5936218"/>
                  <a:gd name="connsiteY296-188778" fmla="*/ 2161115 h 2711051"/>
                  <a:gd name="connsiteX297-188779" fmla="*/ 263606 w 5936218"/>
                  <a:gd name="connsiteY297-188780" fmla="*/ 2145208 h 2711051"/>
                  <a:gd name="connsiteX298-188781" fmla="*/ 243991 w 5936218"/>
                  <a:gd name="connsiteY298-188782" fmla="*/ 2114695 h 2711051"/>
                  <a:gd name="connsiteX299-188783" fmla="*/ 216429 w 5936218"/>
                  <a:gd name="connsiteY299-188784" fmla="*/ 2117938 h 2711051"/>
                  <a:gd name="connsiteX300-188785" fmla="*/ 212956 w 5936218"/>
                  <a:gd name="connsiteY300-188786" fmla="*/ 2116946 h 2711051"/>
                  <a:gd name="connsiteX301-188787" fmla="*/ 204522 w 5936218"/>
                  <a:gd name="connsiteY301-188788" fmla="*/ 2117938 h 2711051"/>
                  <a:gd name="connsiteX302-188789" fmla="*/ 199623 w 5936218"/>
                  <a:gd name="connsiteY302-188790" fmla="*/ 2116538 h 2711051"/>
                  <a:gd name="connsiteX303-188791" fmla="*/ 195977 w 5936218"/>
                  <a:gd name="connsiteY303-188792" fmla="*/ 2129300 h 2711051"/>
                  <a:gd name="connsiteX304-188793" fmla="*/ 184968 w 5936218"/>
                  <a:gd name="connsiteY304-188794" fmla="*/ 2126155 h 2711051"/>
                  <a:gd name="connsiteX305-188795" fmla="*/ 184070 w 5936218"/>
                  <a:gd name="connsiteY305-188796" fmla="*/ 2129300 h 2711051"/>
                  <a:gd name="connsiteX306-188797" fmla="*/ 168163 w 5936218"/>
                  <a:gd name="connsiteY306-188798" fmla="*/ 2124765 h 2711051"/>
                  <a:gd name="connsiteX307-188799" fmla="*/ 156800 w 5936218"/>
                  <a:gd name="connsiteY307-188800" fmla="*/ 2086123 h 2711051"/>
                  <a:gd name="connsiteX308-188801" fmla="*/ 152255 w 5936218"/>
                  <a:gd name="connsiteY308-188802" fmla="*/ 2070216 h 2711051"/>
                  <a:gd name="connsiteX309-188803" fmla="*/ 156800 w 5936218"/>
                  <a:gd name="connsiteY309-188804" fmla="*/ 2065671 h 2711051"/>
                  <a:gd name="connsiteX310-188805" fmla="*/ 168707 w 5936218"/>
                  <a:gd name="connsiteY310-188806" fmla="*/ 2065671 h 2711051"/>
                  <a:gd name="connsiteX311-188807" fmla="*/ 188615 w 5936218"/>
                  <a:gd name="connsiteY311-188808" fmla="*/ 2065671 h 2711051"/>
                  <a:gd name="connsiteX312-188809" fmla="*/ 199977 w 5936218"/>
                  <a:gd name="connsiteY312-188810" fmla="*/ 2054309 h 2711051"/>
                  <a:gd name="connsiteX313-188811" fmla="*/ 188615 w 5936218"/>
                  <a:gd name="connsiteY313-188812" fmla="*/ 2031584 h 2711051"/>
                  <a:gd name="connsiteX314-188813" fmla="*/ 168163 w 5936218"/>
                  <a:gd name="connsiteY314-188814" fmla="*/ 2022495 h 2711051"/>
                  <a:gd name="connsiteX315-188815" fmla="*/ 168163 w 5936218"/>
                  <a:gd name="connsiteY315-188816" fmla="*/ 2015677 h 2711051"/>
                  <a:gd name="connsiteX316-188817" fmla="*/ 152255 w 5936218"/>
                  <a:gd name="connsiteY316-188818" fmla="*/ 1999770 h 2711051"/>
                  <a:gd name="connsiteX317-188819" fmla="*/ 129531 w 5936218"/>
                  <a:gd name="connsiteY317-188820" fmla="*/ 1963410 h 2711051"/>
                  <a:gd name="connsiteX318-188821" fmla="*/ 140893 w 5936218"/>
                  <a:gd name="connsiteY318-188822" fmla="*/ 1940686 h 2711051"/>
                  <a:gd name="connsiteX319-188823" fmla="*/ 136348 w 5936218"/>
                  <a:gd name="connsiteY319-188824" fmla="*/ 1913416 h 2711051"/>
                  <a:gd name="connsiteX320-188825" fmla="*/ 103789 w 5936218"/>
                  <a:gd name="connsiteY320-188826" fmla="*/ 1900009 h 2711051"/>
                  <a:gd name="connsiteX321-188827" fmla="*/ 93716 w 5936218"/>
                  <a:gd name="connsiteY321-188828" fmla="*/ 1904326 h 2711051"/>
                  <a:gd name="connsiteX322-188829" fmla="*/ 91868 w 5936218"/>
                  <a:gd name="connsiteY322-188830" fmla="*/ 1900015 h 2711051"/>
                  <a:gd name="connsiteX323-188831" fmla="*/ 81809 w 5936218"/>
                  <a:gd name="connsiteY323-188832" fmla="*/ 1904326 h 2711051"/>
                  <a:gd name="connsiteX324-188833" fmla="*/ 74992 w 5936218"/>
                  <a:gd name="connsiteY324-188834" fmla="*/ 1888419 h 2711051"/>
                  <a:gd name="connsiteX325-188835" fmla="*/ 34087 w 5936218"/>
                  <a:gd name="connsiteY325-188836" fmla="*/ 1877057 h 2711051"/>
                  <a:gd name="connsiteX326-188837" fmla="*/ 22725 w 5936218"/>
                  <a:gd name="connsiteY326-188838" fmla="*/ 1833880 h 2711051"/>
                  <a:gd name="connsiteX327-188839" fmla="*/ 22725 w 5936218"/>
                  <a:gd name="connsiteY327-188840" fmla="*/ 1802065 h 2711051"/>
                  <a:gd name="connsiteX328-188841" fmla="*/ 0 w 5936218"/>
                  <a:gd name="connsiteY328-188842" fmla="*/ 1786158 h 2711051"/>
                  <a:gd name="connsiteX329-188843" fmla="*/ 15907 w 5936218"/>
                  <a:gd name="connsiteY329-188844" fmla="*/ 1763434 h 2711051"/>
                  <a:gd name="connsiteX330-188845" fmla="*/ 6818 w 5936218"/>
                  <a:gd name="connsiteY330-188846" fmla="*/ 1699805 h 2711051"/>
                  <a:gd name="connsiteX331-188847" fmla="*/ 34087 w 5936218"/>
                  <a:gd name="connsiteY331-188848" fmla="*/ 1656628 h 2711051"/>
                  <a:gd name="connsiteX332-188849" fmla="*/ 27270 w 5936218"/>
                  <a:gd name="connsiteY332-188850" fmla="*/ 1645266 h 2711051"/>
                  <a:gd name="connsiteX333-188851" fmla="*/ 70447 w 5936218"/>
                  <a:gd name="connsiteY333-188852" fmla="*/ 1606634 h 2711051"/>
                  <a:gd name="connsiteX334-188853" fmla="*/ 27270 w 5936218"/>
                  <a:gd name="connsiteY334-188854" fmla="*/ 1570274 h 2711051"/>
                  <a:gd name="connsiteX335-188855" fmla="*/ 109078 w 5936218"/>
                  <a:gd name="connsiteY335-188856" fmla="*/ 1472558 h 2711051"/>
                  <a:gd name="connsiteX336-188857" fmla="*/ 145438 w 5936218"/>
                  <a:gd name="connsiteY336-188858" fmla="*/ 1429381 h 2711051"/>
                  <a:gd name="connsiteX337-188859" fmla="*/ 156800 w 5936218"/>
                  <a:gd name="connsiteY337-188860" fmla="*/ 1386205 h 2711051"/>
                  <a:gd name="connsiteX338-188861" fmla="*/ 102261 w 5936218"/>
                  <a:gd name="connsiteY338-188862" fmla="*/ 1333938 h 2711051"/>
                  <a:gd name="connsiteX339-188863" fmla="*/ 118168 w 5936218"/>
                  <a:gd name="connsiteY339-188864" fmla="*/ 1279399 h 2711051"/>
                  <a:gd name="connsiteX340-188865" fmla="*/ 86354 w 5936218"/>
                  <a:gd name="connsiteY340-188866" fmla="*/ 1215770 h 2711051"/>
                  <a:gd name="connsiteX341-188867" fmla="*/ 109078 w 5936218"/>
                  <a:gd name="connsiteY341-188868" fmla="*/ 1140778 h 2711051"/>
                  <a:gd name="connsiteX342-188869" fmla="*/ 70447 w 5936218"/>
                  <a:gd name="connsiteY342-188870" fmla="*/ 1038517 h 2711051"/>
                  <a:gd name="connsiteX343-188871" fmla="*/ 102261 w 5936218"/>
                  <a:gd name="connsiteY343-188872" fmla="*/ 968071 h 2711051"/>
                  <a:gd name="connsiteX344-188873" fmla="*/ 43177 w 5936218"/>
                  <a:gd name="connsiteY344-188874" fmla="*/ 902170 h 2711051"/>
                  <a:gd name="connsiteX345-188875" fmla="*/ 49994 w 5936218"/>
                  <a:gd name="connsiteY345-188876" fmla="*/ 827178 h 2711051"/>
                  <a:gd name="connsiteX346-188877" fmla="*/ 81809 w 5936218"/>
                  <a:gd name="connsiteY346-188878" fmla="*/ 822633 h 2711051"/>
                  <a:gd name="connsiteX347-188879" fmla="*/ 145438 w 5936218"/>
                  <a:gd name="connsiteY347-188880" fmla="*/ 779457 h 2711051"/>
                  <a:gd name="connsiteX348-188881" fmla="*/ 184070 w 5936218"/>
                  <a:gd name="connsiteY348-188882" fmla="*/ 740825 h 2711051"/>
                  <a:gd name="connsiteX349-188883" fmla="*/ 189699 w 5936218"/>
                  <a:gd name="connsiteY349-188884" fmla="*/ 747103 h 2711051"/>
                  <a:gd name="connsiteX350-188885" fmla="*/ 195977 w 5936218"/>
                  <a:gd name="connsiteY350-188886" fmla="*/ 740825 h 2711051"/>
                  <a:gd name="connsiteX351-188887" fmla="*/ 255061 w 5936218"/>
                  <a:gd name="connsiteY351-188888" fmla="*/ 806726 h 2711051"/>
                  <a:gd name="connsiteX352-188889" fmla="*/ 350504 w 5936218"/>
                  <a:gd name="connsiteY352-188890" fmla="*/ 827178 h 2711051"/>
                  <a:gd name="connsiteX353-188891" fmla="*/ 491397 w 5936218"/>
                  <a:gd name="connsiteY353-188892" fmla="*/ 940802 h 2711051"/>
                  <a:gd name="connsiteX354-188893" fmla="*/ 523211 w 5936218"/>
                  <a:gd name="connsiteY354-188894" fmla="*/ 988523 h 2711051"/>
                  <a:gd name="connsiteX355-188895" fmla="*/ 523211 w 5936218"/>
                  <a:gd name="connsiteY355-188896" fmla="*/ 1047607 h 2711051"/>
                  <a:gd name="connsiteX356-188897" fmla="*/ 486852 w 5936218"/>
                  <a:gd name="connsiteY356-188898" fmla="*/ 1102146 h 2711051"/>
                  <a:gd name="connsiteX357-188899" fmla="*/ 420951 w 5936218"/>
                  <a:gd name="connsiteY357-188900" fmla="*/ 1122599 h 2711051"/>
                  <a:gd name="connsiteX358-188901" fmla="*/ 415909 w 5936218"/>
                  <a:gd name="connsiteY358-188902" fmla="*/ 1120468 h 2711051"/>
                  <a:gd name="connsiteX359-188903" fmla="*/ 409044 w 5936218"/>
                  <a:gd name="connsiteY359-188904" fmla="*/ 1122599 h 2711051"/>
                  <a:gd name="connsiteX360-188905" fmla="*/ 252950 w 5936218"/>
                  <a:gd name="connsiteY360-188906" fmla="*/ 1056643 h 2711051"/>
                  <a:gd name="connsiteX361-188907" fmla="*/ 232336 w 5936218"/>
                  <a:gd name="connsiteY361-188908" fmla="*/ 1063515 h 2711051"/>
                  <a:gd name="connsiteX362-188909" fmla="*/ 291420 w 5936218"/>
                  <a:gd name="connsiteY362-188910" fmla="*/ 1133961 h 2711051"/>
                  <a:gd name="connsiteX363-188911" fmla="*/ 291420 w 5936218"/>
                  <a:gd name="connsiteY363-188912" fmla="*/ 1172593 h 2711051"/>
                  <a:gd name="connsiteX364-188913" fmla="*/ 298238 w 5936218"/>
                  <a:gd name="connsiteY364-188914" fmla="*/ 1258947 h 2711051"/>
                  <a:gd name="connsiteX365-188915" fmla="*/ 345959 w 5936218"/>
                  <a:gd name="connsiteY365-188916" fmla="*/ 1290761 h 2711051"/>
                  <a:gd name="connsiteX366-188917" fmla="*/ 362087 w 5936218"/>
                  <a:gd name="connsiteY366-188918" fmla="*/ 1300169 h 2711051"/>
                  <a:gd name="connsiteX367-188919" fmla="*/ 365867 w 5936218"/>
                  <a:gd name="connsiteY367-188920" fmla="*/ 1268036 h 2711051"/>
                  <a:gd name="connsiteX368-188921" fmla="*/ 345415 w 5936218"/>
                  <a:gd name="connsiteY368-188922" fmla="*/ 1231677 h 2711051"/>
                  <a:gd name="connsiteX369-188923" fmla="*/ 365867 w 5936218"/>
                  <a:gd name="connsiteY369-188924" fmla="*/ 1199862 h 2711051"/>
                  <a:gd name="connsiteX370-188925" fmla="*/ 374560 w 5936218"/>
                  <a:gd name="connsiteY370-188926" fmla="*/ 1204861 h 2711051"/>
                  <a:gd name="connsiteX371-188927" fmla="*/ 377774 w 5936218"/>
                  <a:gd name="connsiteY371-188928" fmla="*/ 1199862 h 2711051"/>
                  <a:gd name="connsiteX372-188929" fmla="*/ 461933 w 5936218"/>
                  <a:gd name="connsiteY372-188930" fmla="*/ 1248254 h 2711051"/>
                  <a:gd name="connsiteX373-188931" fmla="*/ 484035 w 5936218"/>
                  <a:gd name="connsiteY373-188932" fmla="*/ 1231677 h 2711051"/>
                  <a:gd name="connsiteX374-188933" fmla="*/ 463583 w 5936218"/>
                  <a:gd name="connsiteY374-188934" fmla="*/ 1165775 h 2711051"/>
                  <a:gd name="connsiteX375-188935" fmla="*/ 549936 w 5936218"/>
                  <a:gd name="connsiteY375-188936" fmla="*/ 1079422 h 2711051"/>
                  <a:gd name="connsiteX376-188937" fmla="*/ 559742 w 5936218"/>
                  <a:gd name="connsiteY376-188938" fmla="*/ 1081523 h 2711051"/>
                  <a:gd name="connsiteX377-188939" fmla="*/ 561843 w 5936218"/>
                  <a:gd name="connsiteY377-188940" fmla="*/ 1079422 h 2711051"/>
                  <a:gd name="connsiteX378-188941" fmla="*/ 593658 w 5936218"/>
                  <a:gd name="connsiteY378-188942" fmla="*/ 1086239 h 2711051"/>
                  <a:gd name="connsiteX379-188943" fmla="*/ 620945 w 5936218"/>
                  <a:gd name="connsiteY379-188944" fmla="*/ 1110116 h 2711051"/>
                  <a:gd name="connsiteX380-188945" fmla="*/ 640835 w 5936218"/>
                  <a:gd name="connsiteY380-188946" fmla="*/ 1054425 h 2711051"/>
                  <a:gd name="connsiteX381-188947" fmla="*/ 609020 w 5936218"/>
                  <a:gd name="connsiteY381-188948" fmla="*/ 999886 h 2711051"/>
                  <a:gd name="connsiteX382-188949" fmla="*/ 624928 w 5936218"/>
                  <a:gd name="connsiteY382-188950" fmla="*/ 940802 h 2711051"/>
                  <a:gd name="connsiteX383-188951" fmla="*/ 597658 w 5936218"/>
                  <a:gd name="connsiteY383-188952" fmla="*/ 881717 h 2711051"/>
                  <a:gd name="connsiteX384-188953" fmla="*/ 611562 w 5936218"/>
                  <a:gd name="connsiteY384-188954" fmla="*/ 886043 h 2711051"/>
                  <a:gd name="connsiteX385-188955" fmla="*/ 609565 w 5936218"/>
                  <a:gd name="connsiteY385-188956" fmla="*/ 881717 h 2711051"/>
                  <a:gd name="connsiteX386-188957" fmla="*/ 711826 w 5936218"/>
                  <a:gd name="connsiteY386-188958" fmla="*/ 913532 h 2711051"/>
                  <a:gd name="connsiteX387-188959" fmla="*/ 732278 w 5936218"/>
                  <a:gd name="connsiteY387-188960" fmla="*/ 968071 h 2711051"/>
                  <a:gd name="connsiteX388-188961" fmla="*/ 684556 w 5936218"/>
                  <a:gd name="connsiteY388-188962" fmla="*/ 979433 h 2711051"/>
                  <a:gd name="connsiteX389-188963" fmla="*/ 684556 w 5936218"/>
                  <a:gd name="connsiteY389-188964" fmla="*/ 1031700 h 2711051"/>
                  <a:gd name="connsiteX390-188965" fmla="*/ 713309 w 5936218"/>
                  <a:gd name="connsiteY390-188966" fmla="*/ 1060453 h 2711051"/>
                  <a:gd name="connsiteX391-188967" fmla="*/ 763548 w 5936218"/>
                  <a:gd name="connsiteY391-188968" fmla="*/ 1043062 h 2711051"/>
                  <a:gd name="connsiteX392-188969" fmla="*/ 770365 w 5936218"/>
                  <a:gd name="connsiteY392-188970" fmla="*/ 983978 h 2711051"/>
                  <a:gd name="connsiteX393-188971" fmla="*/ 845357 w 5936218"/>
                  <a:gd name="connsiteY393-188972" fmla="*/ 936257 h 2711051"/>
                  <a:gd name="connsiteX394-188973" fmla="*/ 972614 w 5936218"/>
                  <a:gd name="connsiteY394-188974" fmla="*/ 849903 h 2711051"/>
                  <a:gd name="connsiteX395-188975" fmla="*/ 982566 w 5936218"/>
                  <a:gd name="connsiteY395-188976" fmla="*/ 851230 h 2711051"/>
                  <a:gd name="connsiteX396-188977" fmla="*/ 984521 w 5936218"/>
                  <a:gd name="connsiteY396-188978" fmla="*/ 849903 h 2711051"/>
                  <a:gd name="connsiteX397-188979" fmla="*/ 1018608 w 5936218"/>
                  <a:gd name="connsiteY397-188980" fmla="*/ 854448 h 2711051"/>
                  <a:gd name="connsiteX398-188981" fmla="*/ 979977 w 5936218"/>
                  <a:gd name="connsiteY398-188982" fmla="*/ 918077 h 2711051"/>
                  <a:gd name="connsiteX399-188983" fmla="*/ 1012666 w 5936218"/>
                  <a:gd name="connsiteY399-188984" fmla="*/ 923238 h 2711051"/>
                  <a:gd name="connsiteX400-188985" fmla="*/ 1038516 w 5936218"/>
                  <a:gd name="connsiteY400-188986" fmla="*/ 893080 h 2711051"/>
                  <a:gd name="connsiteX401-188987" fmla="*/ 1050423 w 5936218"/>
                  <a:gd name="connsiteY401-188988" fmla="*/ 893080 h 2711051"/>
                  <a:gd name="connsiteX402-188989" fmla="*/ 1108962 w 5936218"/>
                  <a:gd name="connsiteY402-188990" fmla="*/ 893080 h 2711051"/>
                  <a:gd name="connsiteX403-188991" fmla="*/ 1161229 w 5936218"/>
                  <a:gd name="connsiteY403-188992" fmla="*/ 849903 h 2711051"/>
                  <a:gd name="connsiteX404-188993" fmla="*/ 1165711 w 5936218"/>
                  <a:gd name="connsiteY404-188994" fmla="*/ 856037 h 2711051"/>
                  <a:gd name="connsiteX405-188995" fmla="*/ 1173136 w 5936218"/>
                  <a:gd name="connsiteY405-188996" fmla="*/ 849903 h 2711051"/>
                  <a:gd name="connsiteX406-188997" fmla="*/ 1210035 w 5936218"/>
                  <a:gd name="connsiteY406-188998" fmla="*/ 900396 h 2711051"/>
                  <a:gd name="connsiteX407-188999" fmla="*/ 1247583 w 5936218"/>
                  <a:gd name="connsiteY407-189000" fmla="*/ 843086 h 2711051"/>
                  <a:gd name="connsiteX408-189001" fmla="*/ 1211223 w 5936218"/>
                  <a:gd name="connsiteY408-189002" fmla="*/ 784002 h 2711051"/>
                  <a:gd name="connsiteX409-189003" fmla="*/ 1227130 w 5936218"/>
                  <a:gd name="connsiteY409-189004" fmla="*/ 747642 h 2711051"/>
                  <a:gd name="connsiteX410-189005" fmla="*/ 1237665 w 5936218"/>
                  <a:gd name="connsiteY410-189006" fmla="*/ 750780 h 2711051"/>
                  <a:gd name="connsiteX411-189007" fmla="*/ 1239037 w 5936218"/>
                  <a:gd name="connsiteY411-189008" fmla="*/ 747642 h 2711051"/>
                  <a:gd name="connsiteX412-189009" fmla="*/ 1345843 w 5936218"/>
                  <a:gd name="connsiteY412-189010" fmla="*/ 779457 h 2711051"/>
                  <a:gd name="connsiteX413-189011" fmla="*/ 1400382 w 5936218"/>
                  <a:gd name="connsiteY413-189012" fmla="*/ 811271 h 2711051"/>
                  <a:gd name="connsiteX414-189013" fmla="*/ 1519756 w 5936218"/>
                  <a:gd name="connsiteY414-189014" fmla="*/ 917855 h 2711051"/>
                  <a:gd name="connsiteX415-189015" fmla="*/ 1543003 w 5936218"/>
                  <a:gd name="connsiteY415-189016" fmla="*/ 877173 h 2711051"/>
                  <a:gd name="connsiteX416-189017" fmla="*/ 1506643 w 5936218"/>
                  <a:gd name="connsiteY416-189018" fmla="*/ 822633 h 2711051"/>
                  <a:gd name="connsiteX417-189019" fmla="*/ 1506643 w 5936218"/>
                  <a:gd name="connsiteY417-189020" fmla="*/ 799909 h 2711051"/>
                  <a:gd name="connsiteX418-189021" fmla="*/ 1463467 w 5936218"/>
                  <a:gd name="connsiteY418-189022" fmla="*/ 790819 h 2711051"/>
                  <a:gd name="connsiteX419-189023" fmla="*/ 1472556 w 5936218"/>
                  <a:gd name="connsiteY419-189024" fmla="*/ 740825 h 2711051"/>
                  <a:gd name="connsiteX420-189025" fmla="*/ 1452104 w 5936218"/>
                  <a:gd name="connsiteY420-189026" fmla="*/ 654471 h 2711051"/>
                  <a:gd name="connsiteX421-189027" fmla="*/ 1452104 w 5936218"/>
                  <a:gd name="connsiteY421-189028" fmla="*/ 618112 h 2711051"/>
                  <a:gd name="connsiteX422-189029" fmla="*/ 1522551 w 5936218"/>
                  <a:gd name="connsiteY422-189030" fmla="*/ 515851 h 2711051"/>
                  <a:gd name="connsiteX423-189031" fmla="*/ 1543003 w 5936218"/>
                  <a:gd name="connsiteY423-189032" fmla="*/ 402228 h 2711051"/>
                  <a:gd name="connsiteX424-189033" fmla="*/ 1570272 w 5936218"/>
                  <a:gd name="connsiteY424-189034" fmla="*/ 381775 h 2711051"/>
                  <a:gd name="connsiteX425-189035" fmla="*/ 1578688 w 5936218"/>
                  <a:gd name="connsiteY425-189036" fmla="*/ 384394 h 2711051"/>
                  <a:gd name="connsiteX426-189037" fmla="*/ 1582179 w 5936218"/>
                  <a:gd name="connsiteY426-189038" fmla="*/ 381775 h 2711051"/>
                  <a:gd name="connsiteX427-189039" fmla="*/ 1684440 w 5936218"/>
                  <a:gd name="connsiteY427-189040" fmla="*/ 413590 h 2711051"/>
                  <a:gd name="connsiteX428-189041" fmla="*/ 1688985 w 5936218"/>
                  <a:gd name="connsiteY428-189042" fmla="*/ 484036 h 2711051"/>
                  <a:gd name="connsiteX429-189043" fmla="*/ 1652625 w 5936218"/>
                  <a:gd name="connsiteY429-189044" fmla="*/ 574935 h 2711051"/>
                  <a:gd name="connsiteX430-189045" fmla="*/ 1679895 w 5936218"/>
                  <a:gd name="connsiteY430-189046" fmla="*/ 613567 h 2711051"/>
                  <a:gd name="connsiteX431-189047" fmla="*/ 1688985 w 5936218"/>
                  <a:gd name="connsiteY431-189048" fmla="*/ 688558 h 2711051"/>
                  <a:gd name="connsiteX432-189049" fmla="*/ 1679895 w 5936218"/>
                  <a:gd name="connsiteY432-189050" fmla="*/ 833996 h 2711051"/>
                  <a:gd name="connsiteX433-189051" fmla="*/ 1636718 w 5936218"/>
                  <a:gd name="connsiteY433-189052" fmla="*/ 1097602 h 2711051"/>
                  <a:gd name="connsiteX434-189053" fmla="*/ 1662494 w 5936218"/>
                  <a:gd name="connsiteY434-189054" fmla="*/ 1104046 h 2711051"/>
                  <a:gd name="connsiteX0-189055" fmla="*/ 1662494 w 5936218"/>
                  <a:gd name="connsiteY0-189056" fmla="*/ 1104046 h 2711051"/>
                  <a:gd name="connsiteX1-189057" fmla="*/ 3211535 w 5936218"/>
                  <a:gd name="connsiteY1-189058" fmla="*/ 1 h 2711051"/>
                  <a:gd name="connsiteX2-189059" fmla="*/ 3200173 w 5936218"/>
                  <a:gd name="connsiteY2-189060" fmla="*/ 74993 h 2711051"/>
                  <a:gd name="connsiteX3-189061" fmla="*/ 3161541 w 5936218"/>
                  <a:gd name="connsiteY3-189062" fmla="*/ 118170 h 2711051"/>
                  <a:gd name="connsiteX4-189063" fmla="*/ 3066097 w 5936218"/>
                  <a:gd name="connsiteY4-189064" fmla="*/ 193161 h 2711051"/>
                  <a:gd name="connsiteX5-189065" fmla="*/ 3034283 w 5936218"/>
                  <a:gd name="connsiteY5-189066" fmla="*/ 236338 h 2711051"/>
                  <a:gd name="connsiteX6-189067" fmla="*/ 3082005 w 5936218"/>
                  <a:gd name="connsiteY6-189068" fmla="*/ 252245 h 2711051"/>
                  <a:gd name="connsiteX7-189069" fmla="*/ 3129459 w 5936218"/>
                  <a:gd name="connsiteY7-189070" fmla="*/ 279926 h 2711051"/>
                  <a:gd name="connsiteX8-189071" fmla="*/ 3156451 w 5936218"/>
                  <a:gd name="connsiteY8-189072" fmla="*/ 256790 h 2711051"/>
                  <a:gd name="connsiteX9-189073" fmla="*/ 3158460 w 5936218"/>
                  <a:gd name="connsiteY9-189074" fmla="*/ 265274 h 2711051"/>
                  <a:gd name="connsiteX10-189075" fmla="*/ 3168359 w 5936218"/>
                  <a:gd name="connsiteY10-189076" fmla="*/ 256790 h 2711051"/>
                  <a:gd name="connsiteX11-189077" fmla="*/ 3184984 w 5936218"/>
                  <a:gd name="connsiteY11-189078" fmla="*/ 326983 h 2711051"/>
                  <a:gd name="connsiteX12-189079" fmla="*/ 3192811 w 5936218"/>
                  <a:gd name="connsiteY12-189080" fmla="*/ 311329 h 2711051"/>
                  <a:gd name="connsiteX13-189081" fmla="*/ 3251895 w 5936218"/>
                  <a:gd name="connsiteY13-189082" fmla="*/ 290877 h 2711051"/>
                  <a:gd name="connsiteX14-189083" fmla="*/ 3259833 w 5936218"/>
                  <a:gd name="connsiteY14-189084" fmla="*/ 292251 h 2711051"/>
                  <a:gd name="connsiteX15-189085" fmla="*/ 3263802 w 5936218"/>
                  <a:gd name="connsiteY15-189086" fmla="*/ 290877 h 2711051"/>
                  <a:gd name="connsiteX16-189087" fmla="*/ 3381970 w 5936218"/>
                  <a:gd name="connsiteY16-189088" fmla="*/ 311329 h 2711051"/>
                  <a:gd name="connsiteX17-189089" fmla="*/ 3388787 w 5936218"/>
                  <a:gd name="connsiteY17-189090" fmla="*/ 370413 h 2711051"/>
                  <a:gd name="connsiteX18-189091" fmla="*/ 3531529 w 5936218"/>
                  <a:gd name="connsiteY18-189092" fmla="*/ 391404 h 2711051"/>
                  <a:gd name="connsiteX19-189093" fmla="*/ 3538225 w 5936218"/>
                  <a:gd name="connsiteY19-189094" fmla="*/ 295422 h 2711051"/>
                  <a:gd name="connsiteX20-189095" fmla="*/ 3549910 w 5936218"/>
                  <a:gd name="connsiteY20-189096" fmla="*/ 298609 h 2711051"/>
                  <a:gd name="connsiteX21-189097" fmla="*/ 3550132 w 5936218"/>
                  <a:gd name="connsiteY21-189098" fmla="*/ 295422 h 2711051"/>
                  <a:gd name="connsiteX22-189099" fmla="*/ 3625123 w 5936218"/>
                  <a:gd name="connsiteY22-189100" fmla="*/ 315874 h 2711051"/>
                  <a:gd name="connsiteX23-189101" fmla="*/ 3672301 w 5936218"/>
                  <a:gd name="connsiteY23-189102" fmla="*/ 315874 h 2711051"/>
                  <a:gd name="connsiteX24-189103" fmla="*/ 3684207 w 5936218"/>
                  <a:gd name="connsiteY24-189104" fmla="*/ 315874 h 2711051"/>
                  <a:gd name="connsiteX25-189105" fmla="*/ 3743291 w 5936218"/>
                  <a:gd name="connsiteY25-189106" fmla="*/ 381775 h 2711051"/>
                  <a:gd name="connsiteX26-189107" fmla="*/ 3759199 w 5936218"/>
                  <a:gd name="connsiteY26-189108" fmla="*/ 461312 h 2711051"/>
                  <a:gd name="connsiteX27-189109" fmla="*/ 3738747 w 5936218"/>
                  <a:gd name="connsiteY27-189110" fmla="*/ 511306 h 2711051"/>
                  <a:gd name="connsiteX28-189111" fmla="*/ 3786469 w 5936218"/>
                  <a:gd name="connsiteY28-189112" fmla="*/ 602204 h 2711051"/>
                  <a:gd name="connsiteX29-189113" fmla="*/ 3835603 w 5936218"/>
                  <a:gd name="connsiteY29-189114" fmla="*/ 638110 h 2711051"/>
                  <a:gd name="connsiteX30-189115" fmla="*/ 3865460 w 5936218"/>
                  <a:gd name="connsiteY30-189116" fmla="*/ 527213 h 2711051"/>
                  <a:gd name="connsiteX31-189117" fmla="*/ 3875077 w 5936218"/>
                  <a:gd name="connsiteY31-189118" fmla="*/ 535720 h 2711051"/>
                  <a:gd name="connsiteX32-189119" fmla="*/ 3877367 w 5936218"/>
                  <a:gd name="connsiteY32-189120" fmla="*/ 527213 h 2711051"/>
                  <a:gd name="connsiteX33-189121" fmla="*/ 3932151 w 5936218"/>
                  <a:gd name="connsiteY33-189122" fmla="*/ 575676 h 2711051"/>
                  <a:gd name="connsiteX34-189123" fmla="*/ 3988173 w 5936218"/>
                  <a:gd name="connsiteY34-189124" fmla="*/ 547665 h 2711051"/>
                  <a:gd name="connsiteX35-189125" fmla="*/ 3993852 w 5936218"/>
                  <a:gd name="connsiteY35-189126" fmla="*/ 550780 h 2711051"/>
                  <a:gd name="connsiteX36-189127" fmla="*/ 4000080 w 5936218"/>
                  <a:gd name="connsiteY36-189128" fmla="*/ 547665 h 2711051"/>
                  <a:gd name="connsiteX37-189129" fmla="*/ 4062426 w 5936218"/>
                  <a:gd name="connsiteY37-189130" fmla="*/ 581855 h 2711051"/>
                  <a:gd name="connsiteX38-189131" fmla="*/ 4085889 w 5936218"/>
                  <a:gd name="connsiteY38-189132" fmla="*/ 554483 h 2711051"/>
                  <a:gd name="connsiteX39-189133" fmla="*/ 4095563 w 5936218"/>
                  <a:gd name="connsiteY39-189134" fmla="*/ 557087 h 2711051"/>
                  <a:gd name="connsiteX40-189135" fmla="*/ 4097796 w 5936218"/>
                  <a:gd name="connsiteY40-189136" fmla="*/ 554483 h 2711051"/>
                  <a:gd name="connsiteX41-189137" fmla="*/ 4144150 w 5936218"/>
                  <a:gd name="connsiteY41-189138" fmla="*/ 566963 h 2711051"/>
                  <a:gd name="connsiteX42-189139" fmla="*/ 4117703 w 5936218"/>
                  <a:gd name="connsiteY42-189140" fmla="*/ 456767 h 2711051"/>
                  <a:gd name="connsiteX43-189141" fmla="*/ 4165425 w 5936218"/>
                  <a:gd name="connsiteY43-189142" fmla="*/ 402228 h 2711051"/>
                  <a:gd name="connsiteX44-189143" fmla="*/ 4175231 w 5936218"/>
                  <a:gd name="connsiteY44-189144" fmla="*/ 404629 h 2711051"/>
                  <a:gd name="connsiteX45-189145" fmla="*/ 4177332 w 5936218"/>
                  <a:gd name="connsiteY45-189146" fmla="*/ 402228 h 2711051"/>
                  <a:gd name="connsiteX46-189147" fmla="*/ 4511384 w 5936218"/>
                  <a:gd name="connsiteY46-189148" fmla="*/ 484036 h 2711051"/>
                  <a:gd name="connsiteX47-189149" fmla="*/ 4543199 w 5936218"/>
                  <a:gd name="connsiteY47-189150" fmla="*/ 554483 h 2711051"/>
                  <a:gd name="connsiteX48-189151" fmla="*/ 4639242 w 5936218"/>
                  <a:gd name="connsiteY48-189152" fmla="*/ 637125 h 2711051"/>
                  <a:gd name="connsiteX49-189153" fmla="*/ 4774445 w 5936218"/>
                  <a:gd name="connsiteY49-189154" fmla="*/ 618112 h 2711051"/>
                  <a:gd name="connsiteX50-189155" fmla="*/ 4778496 w 5936218"/>
                  <a:gd name="connsiteY50-189156" fmla="*/ 619216 h 2711051"/>
                  <a:gd name="connsiteX51-189157" fmla="*/ 4786352 w 5936218"/>
                  <a:gd name="connsiteY51-189158" fmla="*/ 618112 h 2711051"/>
                  <a:gd name="connsiteX52-189159" fmla="*/ 4861343 w 5936218"/>
                  <a:gd name="connsiteY52-189160" fmla="*/ 638564 h 2711051"/>
                  <a:gd name="connsiteX53-189161" fmla="*/ 4893158 w 5936218"/>
                  <a:gd name="connsiteY53-189162" fmla="*/ 681741 h 2711051"/>
                  <a:gd name="connsiteX54-189163" fmla="*/ 4888613 w 5936218"/>
                  <a:gd name="connsiteY54-189164" fmla="*/ 763549 h 2711051"/>
                  <a:gd name="connsiteX55-189165" fmla="*/ 4927677 w 5936218"/>
                  <a:gd name="connsiteY55-189166" fmla="*/ 788221 h 2711051"/>
                  <a:gd name="connsiteX56-189167" fmla="*/ 4967605 w 5936218"/>
                  <a:gd name="connsiteY56-189168" fmla="*/ 774912 h 2711051"/>
                  <a:gd name="connsiteX57-189169" fmla="*/ 5038051 w 5936218"/>
                  <a:gd name="connsiteY57-189170" fmla="*/ 768094 h 2711051"/>
                  <a:gd name="connsiteX58-189171" fmla="*/ 5040730 w 5936218"/>
                  <a:gd name="connsiteY58-189172" fmla="*/ 768987 h 2711051"/>
                  <a:gd name="connsiteX59-189173" fmla="*/ 5049958 w 5936218"/>
                  <a:gd name="connsiteY59-189174" fmla="*/ 768094 h 2711051"/>
                  <a:gd name="connsiteX60-189175" fmla="*/ 5114249 w 5936218"/>
                  <a:gd name="connsiteY60-189176" fmla="*/ 789525 h 2711051"/>
                  <a:gd name="connsiteX61-189177" fmla="*/ 5176671 w 5936218"/>
                  <a:gd name="connsiteY61-189178" fmla="*/ 779457 h 2711051"/>
                  <a:gd name="connsiteX62-189179" fmla="*/ 5177801 w 5936218"/>
                  <a:gd name="connsiteY62-189180" fmla="*/ 781195 h 2711051"/>
                  <a:gd name="connsiteX63-189181" fmla="*/ 5188578 w 5936218"/>
                  <a:gd name="connsiteY63-189182" fmla="*/ 779457 h 2711051"/>
                  <a:gd name="connsiteX64-189183" fmla="*/ 5243719 w 5936218"/>
                  <a:gd name="connsiteY64-189184" fmla="*/ 864288 h 2711051"/>
                  <a:gd name="connsiteX65-189185" fmla="*/ 5283477 w 5936218"/>
                  <a:gd name="connsiteY65-189186" fmla="*/ 833996 h 2711051"/>
                  <a:gd name="connsiteX66-189187" fmla="*/ 5258480 w 5936218"/>
                  <a:gd name="connsiteY66-189188" fmla="*/ 768094 h 2711051"/>
                  <a:gd name="connsiteX67-189189" fmla="*/ 5267570 w 5936218"/>
                  <a:gd name="connsiteY67-189190" fmla="*/ 720373 h 2711051"/>
                  <a:gd name="connsiteX68-189191" fmla="*/ 5278896 w 5936218"/>
                  <a:gd name="connsiteY68-189192" fmla="*/ 723422 h 2711051"/>
                  <a:gd name="connsiteX69-189193" fmla="*/ 5279477 w 5936218"/>
                  <a:gd name="connsiteY69-189194" fmla="*/ 720373 h 2711051"/>
                  <a:gd name="connsiteX70-189195" fmla="*/ 5395510 w 5936218"/>
                  <a:gd name="connsiteY70-189196" fmla="*/ 751612 h 2711051"/>
                  <a:gd name="connsiteX71-189197" fmla="*/ 5463001 w 5936218"/>
                  <a:gd name="connsiteY71-189198" fmla="*/ 747642 h 2711051"/>
                  <a:gd name="connsiteX72-189199" fmla="*/ 5464386 w 5936218"/>
                  <a:gd name="connsiteY72-189200" fmla="*/ 748261 h 2711051"/>
                  <a:gd name="connsiteX73-189201" fmla="*/ 5474909 w 5936218"/>
                  <a:gd name="connsiteY73-189202" fmla="*/ 747642 h 2711051"/>
                  <a:gd name="connsiteX74-189203" fmla="*/ 5581715 w 5936218"/>
                  <a:gd name="connsiteY74-189204" fmla="*/ 795364 h 2711051"/>
                  <a:gd name="connsiteX75-189205" fmla="*/ 5633981 w 5936218"/>
                  <a:gd name="connsiteY75-189206" fmla="*/ 838541 h 2711051"/>
                  <a:gd name="connsiteX76-189207" fmla="*/ 5720335 w 5936218"/>
                  <a:gd name="connsiteY76-189208" fmla="*/ 918077 h 2711051"/>
                  <a:gd name="connsiteX77-189209" fmla="*/ 5822595 w 5936218"/>
                  <a:gd name="connsiteY77-189210" fmla="*/ 1015793 h 2711051"/>
                  <a:gd name="connsiteX78-189211" fmla="*/ 5818051 w 5936218"/>
                  <a:gd name="connsiteY78-189212" fmla="*/ 1070332 h 2711051"/>
                  <a:gd name="connsiteX79-189213" fmla="*/ 5825679 w 5936218"/>
                  <a:gd name="connsiteY79-189214" fmla="*/ 1077960 h 2711051"/>
                  <a:gd name="connsiteX80-189215" fmla="*/ 5822051 w 5936218"/>
                  <a:gd name="connsiteY80-189216" fmla="*/ 1027155 h 2711051"/>
                  <a:gd name="connsiteX81-189217" fmla="*/ 5834092 w 5936218"/>
                  <a:gd name="connsiteY81-189218" fmla="*/ 1029028 h 2711051"/>
                  <a:gd name="connsiteX82-189219" fmla="*/ 5833958 w 5936218"/>
                  <a:gd name="connsiteY82-189220" fmla="*/ 1027155 h 2711051"/>
                  <a:gd name="connsiteX83-189221" fmla="*/ 5936219 w 5936218"/>
                  <a:gd name="connsiteY83-189222" fmla="*/ 1043062 h 2711051"/>
                  <a:gd name="connsiteX84-189223" fmla="*/ 5908949 w 5936218"/>
                  <a:gd name="connsiteY84-189224" fmla="*/ 1258947 h 2711051"/>
                  <a:gd name="connsiteX85-189225" fmla="*/ 5893042 w 5936218"/>
                  <a:gd name="connsiteY85-189226" fmla="*/ 1274854 h 2711051"/>
                  <a:gd name="connsiteX86-189227" fmla="*/ 5861227 w 5936218"/>
                  <a:gd name="connsiteY86-189228" fmla="*/ 1274854 h 2711051"/>
                  <a:gd name="connsiteX87-189229" fmla="*/ 5817506 w 5936218"/>
                  <a:gd name="connsiteY87-189230" fmla="*/ 1240767 h 2711051"/>
                  <a:gd name="connsiteX88-189231" fmla="*/ 5767511 w 5936218"/>
                  <a:gd name="connsiteY88-189232" fmla="*/ 1215770 h 2711051"/>
                  <a:gd name="connsiteX89-189233" fmla="*/ 5729132 w 5936218"/>
                  <a:gd name="connsiteY89-189234" fmla="*/ 1167751 h 2711051"/>
                  <a:gd name="connsiteX90-189235" fmla="*/ 5695337 w 5936218"/>
                  <a:gd name="connsiteY90-189236" fmla="*/ 1177138 h 2711051"/>
                  <a:gd name="connsiteX91-189237" fmla="*/ 5693366 w 5936218"/>
                  <a:gd name="connsiteY91-189238" fmla="*/ 1174378 h 2711051"/>
                  <a:gd name="connsiteX92-189239" fmla="*/ 5640799 w 5936218"/>
                  <a:gd name="connsiteY92-189240" fmla="*/ 1133961 h 2711051"/>
                  <a:gd name="connsiteX93-189241" fmla="*/ 5656705 w 5936218"/>
                  <a:gd name="connsiteY93-189242" fmla="*/ 1177138 h 2711051"/>
                  <a:gd name="connsiteX94-189243" fmla="*/ 5586259 w 5936218"/>
                  <a:gd name="connsiteY94-189244" fmla="*/ 1252129 h 2711051"/>
                  <a:gd name="connsiteX95-189245" fmla="*/ 5575676 w 5936218"/>
                  <a:gd name="connsiteY95-189246" fmla="*/ 1251121 h 2711051"/>
                  <a:gd name="connsiteX96-189247" fmla="*/ 5539436 w 5936218"/>
                  <a:gd name="connsiteY96-189248" fmla="*/ 1248804 h 2711051"/>
                  <a:gd name="connsiteX97-189249" fmla="*/ 5593077 w 5936218"/>
                  <a:gd name="connsiteY97-189250" fmla="*/ 1354390 h 2711051"/>
                  <a:gd name="connsiteX98-189251" fmla="*/ 5613529 w 5936218"/>
                  <a:gd name="connsiteY98-189252" fmla="*/ 1413474 h 2711051"/>
                  <a:gd name="connsiteX99-189253" fmla="*/ 5608984 w 5936218"/>
                  <a:gd name="connsiteY99-189254" fmla="*/ 1436199 h 2711051"/>
                  <a:gd name="connsiteX100-189255" fmla="*/ 5597799 w 5936218"/>
                  <a:gd name="connsiteY100-189256" fmla="*/ 1432590 h 2711051"/>
                  <a:gd name="connsiteX101-189257" fmla="*/ 5534271 w 5936218"/>
                  <a:gd name="connsiteY101-189258" fmla="*/ 1415939 h 2711051"/>
                  <a:gd name="connsiteX102-189259" fmla="*/ 5436277 w 5936218"/>
                  <a:gd name="connsiteY102-189260" fmla="*/ 1472558 h 2711051"/>
                  <a:gd name="connsiteX103-189261" fmla="*/ 5397645 w 5936218"/>
                  <a:gd name="connsiteY103-189262" fmla="*/ 1483921 h 2711051"/>
                  <a:gd name="connsiteX104-189263" fmla="*/ 5345378 w 5936218"/>
                  <a:gd name="connsiteY104-189264" fmla="*/ 1538460 h 2711051"/>
                  <a:gd name="connsiteX105-189265" fmla="*/ 5290839 w 5936218"/>
                  <a:gd name="connsiteY105-189266" fmla="*/ 1586181 h 2711051"/>
                  <a:gd name="connsiteX106-189267" fmla="*/ 5274932 w 5936218"/>
                  <a:gd name="connsiteY106-189268" fmla="*/ 1617996 h 2711051"/>
                  <a:gd name="connsiteX107-189269" fmla="*/ 5267238 w 5936218"/>
                  <a:gd name="connsiteY107-189270" fmla="*/ 1609569 h 2711051"/>
                  <a:gd name="connsiteX108-189271" fmla="*/ 5263025 w 5936218"/>
                  <a:gd name="connsiteY108-189272" fmla="*/ 1617996 h 2711051"/>
                  <a:gd name="connsiteX109-189273" fmla="*/ 5219538 w 5936218"/>
                  <a:gd name="connsiteY109-189274" fmla="*/ 1570368 h 2711051"/>
                  <a:gd name="connsiteX110-189275" fmla="*/ 5129494 w 5936218"/>
                  <a:gd name="connsiteY110-189276" fmla="*/ 1624813 h 2711051"/>
                  <a:gd name="connsiteX111-189277" fmla="*/ 5126389 w 5936218"/>
                  <a:gd name="connsiteY111-189278" fmla="*/ 1619491 h 2711051"/>
                  <a:gd name="connsiteX112-189279" fmla="*/ 5117587 w 5936218"/>
                  <a:gd name="connsiteY112-189280" fmla="*/ 1624813 h 2711051"/>
                  <a:gd name="connsiteX113-189281" fmla="*/ 5105544 w 5936218"/>
                  <a:gd name="connsiteY113-189282" fmla="*/ 1604167 h 2711051"/>
                  <a:gd name="connsiteX114-189283" fmla="*/ 5074955 w 5936218"/>
                  <a:gd name="connsiteY114-189284" fmla="*/ 1629358 h 2711051"/>
                  <a:gd name="connsiteX115-189285" fmla="*/ 5065718 w 5936218"/>
                  <a:gd name="connsiteY115-189286" fmla="*/ 1627159 h 2711051"/>
                  <a:gd name="connsiteX116-189287" fmla="*/ 5063048 w 5936218"/>
                  <a:gd name="connsiteY116-189288" fmla="*/ 1629358 h 2711051"/>
                  <a:gd name="connsiteX117-189289" fmla="*/ 5026594 w 5936218"/>
                  <a:gd name="connsiteY117-189290" fmla="*/ 1620679 h 2711051"/>
                  <a:gd name="connsiteX118-189291" fmla="*/ 5015871 w 5936218"/>
                  <a:gd name="connsiteY118-189292" fmla="*/ 1665718 h 2711051"/>
                  <a:gd name="connsiteX119-189293" fmla="*/ 4974967 w 5936218"/>
                  <a:gd name="connsiteY119-189294" fmla="*/ 1731619 h 2711051"/>
                  <a:gd name="connsiteX120-189295" fmla="*/ 4974967 w 5936218"/>
                  <a:gd name="connsiteY120-189296" fmla="*/ 1763434 h 2711051"/>
                  <a:gd name="connsiteX121-189297" fmla="*/ 5011326 w 5936218"/>
                  <a:gd name="connsiteY121-189298" fmla="*/ 1877057 h 2711051"/>
                  <a:gd name="connsiteX122-189299" fmla="*/ 4999419 w 5936218"/>
                  <a:gd name="connsiteY122-189300" fmla="*/ 1877057 h 2711051"/>
                  <a:gd name="connsiteX123-189301" fmla="*/ 4974967 w 5936218"/>
                  <a:gd name="connsiteY123-189302" fmla="*/ 1877057 h 2711051"/>
                  <a:gd name="connsiteX124-189303" fmla="*/ 4963605 w 5936218"/>
                  <a:gd name="connsiteY124-189304" fmla="*/ 1929323 h 2711051"/>
                  <a:gd name="connsiteX125-189305" fmla="*/ 4974967 w 5936218"/>
                  <a:gd name="connsiteY125-189306" fmla="*/ 1956593 h 2711051"/>
                  <a:gd name="connsiteX126-189307" fmla="*/ 4909065 w 5936218"/>
                  <a:gd name="connsiteY126-189308" fmla="*/ 1990680 h 2711051"/>
                  <a:gd name="connsiteX127-189309" fmla="*/ 4897703 w 5936218"/>
                  <a:gd name="connsiteY127-189310" fmla="*/ 2058854 h 2711051"/>
                  <a:gd name="connsiteX128-189311" fmla="*/ 4845437 w 5936218"/>
                  <a:gd name="connsiteY128-189312" fmla="*/ 2074761 h 2711051"/>
                  <a:gd name="connsiteX129-189313" fmla="*/ 4834074 w 5936218"/>
                  <a:gd name="connsiteY129-189314" fmla="*/ 2133845 h 2711051"/>
                  <a:gd name="connsiteX130-189315" fmla="*/ 4779535 w 5936218"/>
                  <a:gd name="connsiteY130-189316" fmla="*/ 2192929 h 2711051"/>
                  <a:gd name="connsiteX131-189317" fmla="*/ 4777225 w 5936218"/>
                  <a:gd name="connsiteY131-189318" fmla="*/ 2182533 h 2711051"/>
                  <a:gd name="connsiteX132-189319" fmla="*/ 4767628 w 5936218"/>
                  <a:gd name="connsiteY132-189320" fmla="*/ 2192929 h 2711051"/>
                  <a:gd name="connsiteX133-189321" fmla="*/ 4758538 w 5936218"/>
                  <a:gd name="connsiteY133-189322" fmla="*/ 2152025 h 2711051"/>
                  <a:gd name="connsiteX134-189323" fmla="*/ 4742631 w 5936218"/>
                  <a:gd name="connsiteY134-189324" fmla="*/ 2065671 h 2711051"/>
                  <a:gd name="connsiteX135-189325" fmla="*/ 4715361 w 5936218"/>
                  <a:gd name="connsiteY135-189326" fmla="*/ 1924779 h 2711051"/>
                  <a:gd name="connsiteX136-189327" fmla="*/ 4735813 w 5936218"/>
                  <a:gd name="connsiteY136-189328" fmla="*/ 1833880 h 2711051"/>
                  <a:gd name="connsiteX137-189329" fmla="*/ 4767628 w 5936218"/>
                  <a:gd name="connsiteY137-189330" fmla="*/ 1790703 h 2711051"/>
                  <a:gd name="connsiteX138-189331" fmla="*/ 4767628 w 5936218"/>
                  <a:gd name="connsiteY138-189332" fmla="*/ 1763434 h 2711051"/>
                  <a:gd name="connsiteX139-189333" fmla="*/ 4826712 w 5936218"/>
                  <a:gd name="connsiteY139-189334" fmla="*/ 1747526 h 2711051"/>
                  <a:gd name="connsiteX140-189335" fmla="*/ 4892613 w 5936218"/>
                  <a:gd name="connsiteY140-189336" fmla="*/ 1656628 h 2711051"/>
                  <a:gd name="connsiteX141-189337" fmla="*/ 4956243 w 5936218"/>
                  <a:gd name="connsiteY141-189338" fmla="*/ 1581637 h 2711051"/>
                  <a:gd name="connsiteX142-189339" fmla="*/ 5022143 w 5936218"/>
                  <a:gd name="connsiteY142-189340" fmla="*/ 1522552 h 2711051"/>
                  <a:gd name="connsiteX143-189341" fmla="*/ 5046694 w 5936218"/>
                  <a:gd name="connsiteY143-189342" fmla="*/ 1415425 h 2711051"/>
                  <a:gd name="connsiteX144-189343" fmla="*/ 5015871 w 5936218"/>
                  <a:gd name="connsiteY144-189344" fmla="*/ 1420292 h 2711051"/>
                  <a:gd name="connsiteX145-189345" fmla="*/ 4995419 w 5936218"/>
                  <a:gd name="connsiteY145-189346" fmla="*/ 1483921 h 2711051"/>
                  <a:gd name="connsiteX146-189347" fmla="*/ 4904521 w 5936218"/>
                  <a:gd name="connsiteY146-189348" fmla="*/ 1570274 h 2711051"/>
                  <a:gd name="connsiteX147-189349" fmla="*/ 4901708 w 5936218"/>
                  <a:gd name="connsiteY147-189350" fmla="*/ 1561634 h 2711051"/>
                  <a:gd name="connsiteX148-189351" fmla="*/ 4892613 w 5936218"/>
                  <a:gd name="connsiteY148-189352" fmla="*/ 1570274 h 2711051"/>
                  <a:gd name="connsiteX149-189353" fmla="*/ 4861835 w 5936218"/>
                  <a:gd name="connsiteY149-189354" fmla="*/ 1475740 h 2711051"/>
                  <a:gd name="connsiteX150-189355" fmla="*/ 4779535 w 5936218"/>
                  <a:gd name="connsiteY150-189356" fmla="*/ 1499828 h 2711051"/>
                  <a:gd name="connsiteX151-189357" fmla="*/ 4684091 w 5936218"/>
                  <a:gd name="connsiteY151-189358" fmla="*/ 1624813 h 2711051"/>
                  <a:gd name="connsiteX152-189359" fmla="*/ 4715906 w 5936218"/>
                  <a:gd name="connsiteY152-189360" fmla="*/ 1672535 h 2711051"/>
                  <a:gd name="connsiteX153-189361" fmla="*/ 4636369 w 5936218"/>
                  <a:gd name="connsiteY153-189362" fmla="*/ 1688442 h 2711051"/>
                  <a:gd name="connsiteX154-189363" fmla="*/ 4577285 w 5936218"/>
                  <a:gd name="connsiteY154-189364" fmla="*/ 1692987 h 2711051"/>
                  <a:gd name="connsiteX155-189365" fmla="*/ 4577373 w 5936218"/>
                  <a:gd name="connsiteY155-189366" fmla="*/ 1692065 h 2711051"/>
                  <a:gd name="connsiteX156-189367" fmla="*/ 4565379 w 5936218"/>
                  <a:gd name="connsiteY156-189368" fmla="*/ 1692987 h 2711051"/>
                  <a:gd name="connsiteX157-189369" fmla="*/ 4569923 w 5936218"/>
                  <a:gd name="connsiteY157-189370" fmla="*/ 1645266 h 2711051"/>
                  <a:gd name="connsiteX158-189371" fmla="*/ 4520081 w 5936218"/>
                  <a:gd name="connsiteY158-189372" fmla="*/ 1635680 h 2711051"/>
                  <a:gd name="connsiteX159-189373" fmla="*/ 4475025 w 5936218"/>
                  <a:gd name="connsiteY159-189374" fmla="*/ 1665718 h 2711051"/>
                  <a:gd name="connsiteX160-189375" fmla="*/ 4464394 w 5936218"/>
                  <a:gd name="connsiteY160-189376" fmla="*/ 1664867 h 2711051"/>
                  <a:gd name="connsiteX161-189377" fmla="*/ 4463118 w 5936218"/>
                  <a:gd name="connsiteY161-189378" fmla="*/ 1665718 h 2711051"/>
                  <a:gd name="connsiteX162-189379" fmla="*/ 4357637 w 5936218"/>
                  <a:gd name="connsiteY162-189380" fmla="*/ 1657279 h 2711051"/>
                  <a:gd name="connsiteX163-189381" fmla="*/ 4243233 w 5936218"/>
                  <a:gd name="connsiteY163-189382" fmla="*/ 1677080 h 2711051"/>
                  <a:gd name="connsiteX164-189383" fmla="*/ 4125065 w 5936218"/>
                  <a:gd name="connsiteY164-189384" fmla="*/ 1811155 h 2711051"/>
                  <a:gd name="connsiteX165-189385" fmla="*/ 4106341 w 5936218"/>
                  <a:gd name="connsiteY165-189386" fmla="*/ 1995225 h 2711051"/>
                  <a:gd name="connsiteX166-189387" fmla="*/ 3935906 w 5936218"/>
                  <a:gd name="connsiteY166-189388" fmla="*/ 2404268 h 2711051"/>
                  <a:gd name="connsiteX167-189389" fmla="*/ 3915999 w 5936218"/>
                  <a:gd name="connsiteY167-189390" fmla="*/ 2349729 h 2711051"/>
                  <a:gd name="connsiteX168-189391" fmla="*/ 3888729 w 5936218"/>
                  <a:gd name="connsiteY168-189392" fmla="*/ 2372454 h 2711051"/>
                  <a:gd name="connsiteX169-189393" fmla="*/ 3876822 w 5936218"/>
                  <a:gd name="connsiteY169-189394" fmla="*/ 2372454 h 2711051"/>
                  <a:gd name="connsiteX170-189395" fmla="*/ 3829645 w 5936218"/>
                  <a:gd name="connsiteY170-189396" fmla="*/ 2372454 h 2711051"/>
                  <a:gd name="connsiteX171-189397" fmla="*/ 3817738 w 5936218"/>
                  <a:gd name="connsiteY171-189398" fmla="*/ 2372454 h 2711051"/>
                  <a:gd name="connsiteX172-189399" fmla="*/ 3801831 w 5936218"/>
                  <a:gd name="connsiteY172-189400" fmla="*/ 2317915 h 2711051"/>
                  <a:gd name="connsiteX173-189401" fmla="*/ 3758654 w 5936218"/>
                  <a:gd name="connsiteY173-189402" fmla="*/ 2279283 h 2711051"/>
                  <a:gd name="connsiteX174-189403" fmla="*/ 3692753 w 5936218"/>
                  <a:gd name="connsiteY174-189404" fmla="*/ 2263376 h 2711051"/>
                  <a:gd name="connsiteX175-189405" fmla="*/ 3683663 w 5936218"/>
                  <a:gd name="connsiteY175-189406" fmla="*/ 2204292 h 2711051"/>
                  <a:gd name="connsiteX176-189407" fmla="*/ 3672301 w 5936218"/>
                  <a:gd name="connsiteY176-189408" fmla="*/ 2172477 h 2711051"/>
                  <a:gd name="connsiteX177-189409" fmla="*/ 3656393 w 5936218"/>
                  <a:gd name="connsiteY177-189410" fmla="*/ 2145208 h 2711051"/>
                  <a:gd name="connsiteX178-189411" fmla="*/ 3633669 w 5936218"/>
                  <a:gd name="connsiteY178-189412" fmla="*/ 2086123 h 2711051"/>
                  <a:gd name="connsiteX179-189413" fmla="*/ 3601854 w 5936218"/>
                  <a:gd name="connsiteY179-189414" fmla="*/ 2065671 h 2711051"/>
                  <a:gd name="connsiteX180-189415" fmla="*/ 3545995 w 5936218"/>
                  <a:gd name="connsiteY180-189416" fmla="*/ 2044187 h 2711051"/>
                  <a:gd name="connsiteX181-189417" fmla="*/ 3506955 w 5936218"/>
                  <a:gd name="connsiteY181-189418" fmla="*/ 2049764 h 2711051"/>
                  <a:gd name="connsiteX182-189419" fmla="*/ 3463779 w 5936218"/>
                  <a:gd name="connsiteY182-189420" fmla="*/ 2058854 h 2711051"/>
                  <a:gd name="connsiteX183-189421" fmla="*/ 3431964 w 5936218"/>
                  <a:gd name="connsiteY183-189422" fmla="*/ 2086123 h 2711051"/>
                  <a:gd name="connsiteX184-189423" fmla="*/ 3452416 w 5936218"/>
                  <a:gd name="connsiteY184-189424" fmla="*/ 2102031 h 2711051"/>
                  <a:gd name="connsiteX185-189425" fmla="*/ 3452416 w 5936218"/>
                  <a:gd name="connsiteY185-189426" fmla="*/ 2133845 h 2711051"/>
                  <a:gd name="connsiteX186-189427" fmla="*/ 1811153 w 5936218"/>
                  <a:gd name="connsiteY186-189428" fmla="*/ 1999770 h 2711051"/>
                  <a:gd name="connsiteX187-189429" fmla="*/ 1748069 w 5936218"/>
                  <a:gd name="connsiteY187-189430" fmla="*/ 2038402 h 2711051"/>
                  <a:gd name="connsiteX188-189431" fmla="*/ 1711709 w 5936218"/>
                  <a:gd name="connsiteY188-189432" fmla="*/ 2042947 h 2711051"/>
                  <a:gd name="connsiteX189-189433" fmla="*/ 1711926 w 5936218"/>
                  <a:gd name="connsiteY189-189434" fmla="*/ 2041431 h 2711051"/>
                  <a:gd name="connsiteX190-189435" fmla="*/ 1699803 w 5936218"/>
                  <a:gd name="connsiteY190-189436" fmla="*/ 2042947 h 2711051"/>
                  <a:gd name="connsiteX191-189437" fmla="*/ 1704347 w 5936218"/>
                  <a:gd name="connsiteY191-189438" fmla="*/ 2011132 h 2711051"/>
                  <a:gd name="connsiteX192-189439" fmla="*/ 1662460 w 5936218"/>
                  <a:gd name="connsiteY192-189440" fmla="*/ 1993181 h 2711051"/>
                  <a:gd name="connsiteX193-189441" fmla="*/ 1629901 w 5936218"/>
                  <a:gd name="connsiteY193-189442" fmla="*/ 2006587 h 2711051"/>
                  <a:gd name="connsiteX194-189443" fmla="*/ 1629300 w 5936218"/>
                  <a:gd name="connsiteY194-189444" fmla="*/ 2001932 h 2711051"/>
                  <a:gd name="connsiteX195-189445" fmla="*/ 1617994 w 5936218"/>
                  <a:gd name="connsiteY195-189446" fmla="*/ 2006587 h 2711051"/>
                  <a:gd name="connsiteX196-189447" fmla="*/ 1608904 w 5936218"/>
                  <a:gd name="connsiteY196-189448" fmla="*/ 1936141 h 2711051"/>
                  <a:gd name="connsiteX197-189449" fmla="*/ 1552684 w 5936218"/>
                  <a:gd name="connsiteY197-189450" fmla="*/ 1926448 h 2711051"/>
                  <a:gd name="connsiteX198-189451" fmla="*/ 1518550 w 5936218"/>
                  <a:gd name="connsiteY198-189452" fmla="*/ 1952048 h 2711051"/>
                  <a:gd name="connsiteX199-189453" fmla="*/ 1425379 w 5936218"/>
                  <a:gd name="connsiteY199-189454" fmla="*/ 1972500 h 2711051"/>
                  <a:gd name="connsiteX200-189455" fmla="*/ 1409472 w 5936218"/>
                  <a:gd name="connsiteY200-189456" fmla="*/ 1990680 h 2711051"/>
                  <a:gd name="connsiteX201-189457" fmla="*/ 1270852 w 5936218"/>
                  <a:gd name="connsiteY201-189458" fmla="*/ 2011132 h 2711051"/>
                  <a:gd name="connsiteX202-189459" fmla="*/ 1254945 w 5936218"/>
                  <a:gd name="connsiteY202-189460" fmla="*/ 2031584 h 2711051"/>
                  <a:gd name="connsiteX203-189461" fmla="*/ 1282214 w 5936218"/>
                  <a:gd name="connsiteY203-189462" fmla="*/ 2074761 h 2711051"/>
                  <a:gd name="connsiteX204-189463" fmla="*/ 1243582 w 5936218"/>
                  <a:gd name="connsiteY204-189464" fmla="*/ 2090668 h 2711051"/>
                  <a:gd name="connsiteX205-189465" fmla="*/ 1254945 w 5936218"/>
                  <a:gd name="connsiteY205-189466" fmla="*/ 2108848 h 2711051"/>
                  <a:gd name="connsiteX206-189467" fmla="*/ 1216313 w 5936218"/>
                  <a:gd name="connsiteY206-189468" fmla="*/ 2133845 h 2711051"/>
                  <a:gd name="connsiteX207-189469" fmla="*/ 1275397 w 5936218"/>
                  <a:gd name="connsiteY207-189470" fmla="*/ 2177022 h 2711051"/>
                  <a:gd name="connsiteX208-189471" fmla="*/ 1270852 w 5936218"/>
                  <a:gd name="connsiteY208-189472" fmla="*/ 2204292 h 2711051"/>
                  <a:gd name="connsiteX209-189473" fmla="*/ 1259108 w 5936218"/>
                  <a:gd name="connsiteY209-189474" fmla="*/ 2203313 h 2711051"/>
                  <a:gd name="connsiteX210-189475" fmla="*/ 1258945 w 5936218"/>
                  <a:gd name="connsiteY210-189476" fmla="*/ 2204292 h 2711051"/>
                  <a:gd name="connsiteX211-189477" fmla="*/ 1215644 w 5936218"/>
                  <a:gd name="connsiteY211-189478" fmla="*/ 2200683 h 2711051"/>
                  <a:gd name="connsiteX212-189479" fmla="*/ 1204950 w 5936218"/>
                  <a:gd name="connsiteY212-189480" fmla="*/ 2215654 h 2711051"/>
                  <a:gd name="connsiteX213-189481" fmla="*/ 1196495 w 5936218"/>
                  <a:gd name="connsiteY213-189482" fmla="*/ 2210822 h 2711051"/>
                  <a:gd name="connsiteX214-189483" fmla="*/ 1193043 w 5936218"/>
                  <a:gd name="connsiteY214-189484" fmla="*/ 2215654 h 2711051"/>
                  <a:gd name="connsiteX215-189485" fmla="*/ 1145322 w 5936218"/>
                  <a:gd name="connsiteY215-189486" fmla="*/ 2188384 h 2711051"/>
                  <a:gd name="connsiteX216-189487" fmla="*/ 1098145 w 5936218"/>
                  <a:gd name="connsiteY216-189488" fmla="*/ 2188384 h 2711051"/>
                  <a:gd name="connsiteX217-189489" fmla="*/ 1061785 w 5936218"/>
                  <a:gd name="connsiteY217-189490" fmla="*/ 2215654 h 2711051"/>
                  <a:gd name="connsiteX218-189491" fmla="*/ 1055322 w 5936218"/>
                  <a:gd name="connsiteY218-189492" fmla="*/ 2211571 h 2711051"/>
                  <a:gd name="connsiteX219-189493" fmla="*/ 1049878 w 5936218"/>
                  <a:gd name="connsiteY219-189494" fmla="*/ 2215654 h 2711051"/>
                  <a:gd name="connsiteX220-189495" fmla="*/ 1006701 w 5936218"/>
                  <a:gd name="connsiteY220-189496" fmla="*/ 2188384 h 2711051"/>
                  <a:gd name="connsiteX221-189497" fmla="*/ 924893 w 5936218"/>
                  <a:gd name="connsiteY221-189498" fmla="*/ 2152025 h 2711051"/>
                  <a:gd name="connsiteX222-189499" fmla="*/ 877716 w 5936218"/>
                  <a:gd name="connsiteY222-189500" fmla="*/ 2152025 h 2711051"/>
                  <a:gd name="connsiteX223-189501" fmla="*/ 802724 w 5936218"/>
                  <a:gd name="connsiteY223-189502" fmla="*/ 2215654 h 2711051"/>
                  <a:gd name="connsiteX224-189503" fmla="*/ 798179 w 5936218"/>
                  <a:gd name="connsiteY224-189504" fmla="*/ 2258831 h 2711051"/>
                  <a:gd name="connsiteX225-189505" fmla="*/ 787406 w 5936218"/>
                  <a:gd name="connsiteY225-189506" fmla="*/ 2248058 h 2711051"/>
                  <a:gd name="connsiteX226-189507" fmla="*/ 786272 w 5936218"/>
                  <a:gd name="connsiteY226-189508" fmla="*/ 2258831 h 2711051"/>
                  <a:gd name="connsiteX227-189509" fmla="*/ 756063 w 5936218"/>
                  <a:gd name="connsiteY227-189510" fmla="*/ 2228621 h 2711051"/>
                  <a:gd name="connsiteX228-189511" fmla="*/ 732278 w 5936218"/>
                  <a:gd name="connsiteY228-189512" fmla="*/ 2286100 h 2711051"/>
                  <a:gd name="connsiteX229-189513" fmla="*/ 743640 w 5936218"/>
                  <a:gd name="connsiteY229-189514" fmla="*/ 2295190 h 2711051"/>
                  <a:gd name="connsiteX230-189515" fmla="*/ 723188 w 5936218"/>
                  <a:gd name="connsiteY230-189516" fmla="*/ 2338367 h 2711051"/>
                  <a:gd name="connsiteX231-189517" fmla="*/ 747026 w 5936218"/>
                  <a:gd name="connsiteY231-189518" fmla="*/ 2375208 h 2711051"/>
                  <a:gd name="connsiteX232-189519" fmla="*/ 763548 w 5936218"/>
                  <a:gd name="connsiteY232-189520" fmla="*/ 2372454 h 2711051"/>
                  <a:gd name="connsiteX233-189521" fmla="*/ 764871 w 5936218"/>
                  <a:gd name="connsiteY233-189522" fmla="*/ 2374218 h 2711051"/>
                  <a:gd name="connsiteX234-189523" fmla="*/ 775455 w 5936218"/>
                  <a:gd name="connsiteY234-189524" fmla="*/ 2372454 h 2711051"/>
                  <a:gd name="connsiteX235-189525" fmla="*/ 802724 w 5936218"/>
                  <a:gd name="connsiteY235-189526" fmla="*/ 2408813 h 2711051"/>
                  <a:gd name="connsiteX236-189527" fmla="*/ 798179 w 5936218"/>
                  <a:gd name="connsiteY236-189528" fmla="*/ 2436083 h 2711051"/>
                  <a:gd name="connsiteX237-189529" fmla="*/ 818632 w 5936218"/>
                  <a:gd name="connsiteY237-189530" fmla="*/ 2447445 h 2711051"/>
                  <a:gd name="connsiteX238-189531" fmla="*/ 802724 w 5936218"/>
                  <a:gd name="connsiteY238-189532" fmla="*/ 2479260 h 2711051"/>
                  <a:gd name="connsiteX239-189533" fmla="*/ 766365 w 5936218"/>
                  <a:gd name="connsiteY239-189534" fmla="*/ 2483805 h 2711051"/>
                  <a:gd name="connsiteX240-189535" fmla="*/ 727733 w 5936218"/>
                  <a:gd name="connsiteY240-189536" fmla="*/ 2542889 h 2711051"/>
                  <a:gd name="connsiteX241-189537" fmla="*/ 759548 w 5936218"/>
                  <a:gd name="connsiteY241-189538" fmla="*/ 2586066 h 2711051"/>
                  <a:gd name="connsiteX242-189539" fmla="*/ 759548 w 5936218"/>
                  <a:gd name="connsiteY242-189540" fmla="*/ 2624697 h 2711051"/>
                  <a:gd name="connsiteX243-189541" fmla="*/ 798179 w 5936218"/>
                  <a:gd name="connsiteY243-189542" fmla="*/ 2683782 h 2711051"/>
                  <a:gd name="connsiteX244-189543" fmla="*/ 775455 w 5936218"/>
                  <a:gd name="connsiteY244-189544" fmla="*/ 2699689 h 2711051"/>
                  <a:gd name="connsiteX245-189545" fmla="*/ 770910 w 5936218"/>
                  <a:gd name="connsiteY245-189546" fmla="*/ 2711051 h 2711051"/>
                  <a:gd name="connsiteX246-189547" fmla="*/ 759003 w 5936218"/>
                  <a:gd name="connsiteY246-189548" fmla="*/ 2711051 h 2711051"/>
                  <a:gd name="connsiteX247-189549" fmla="*/ 755003 w 5936218"/>
                  <a:gd name="connsiteY247-189550" fmla="*/ 2711051 h 2711051"/>
                  <a:gd name="connsiteX248-189551" fmla="*/ 743096 w 5936218"/>
                  <a:gd name="connsiteY248-189552" fmla="*/ 2711051 h 2711051"/>
                  <a:gd name="connsiteX249-189553" fmla="*/ 715826 w 5936218"/>
                  <a:gd name="connsiteY249-189554" fmla="*/ 2676964 h 2711051"/>
                  <a:gd name="connsiteX250-189555" fmla="*/ 704464 w 5936218"/>
                  <a:gd name="connsiteY250-189556" fmla="*/ 2676964 h 2711051"/>
                  <a:gd name="connsiteX251-189557" fmla="*/ 684012 w 5936218"/>
                  <a:gd name="connsiteY251-189558" fmla="*/ 2667874 h 2711051"/>
                  <a:gd name="connsiteX252-189559" fmla="*/ 672649 w 5936218"/>
                  <a:gd name="connsiteY252-189560" fmla="*/ 2645150 h 2711051"/>
                  <a:gd name="connsiteX253-189561" fmla="*/ 645222 w 5936218"/>
                  <a:gd name="connsiteY253-189562" fmla="*/ 2637313 h 2711051"/>
                  <a:gd name="connsiteX254-189563" fmla="*/ 625472 w 5936218"/>
                  <a:gd name="connsiteY254-189564" fmla="*/ 2640605 h 2711051"/>
                  <a:gd name="connsiteX255-189565" fmla="*/ 623771 w 5936218"/>
                  <a:gd name="connsiteY255-189566" fmla="*/ 2638904 h 2711051"/>
                  <a:gd name="connsiteX256-189567" fmla="*/ 613565 w 5936218"/>
                  <a:gd name="connsiteY256-189568" fmla="*/ 2640605 h 2711051"/>
                  <a:gd name="connsiteX257-189569" fmla="*/ 609020 w 5936218"/>
                  <a:gd name="connsiteY257-189570" fmla="*/ 2636060 h 2711051"/>
                  <a:gd name="connsiteX258-189571" fmla="*/ 559026 w 5936218"/>
                  <a:gd name="connsiteY258-189572" fmla="*/ 2608790 h 2711051"/>
                  <a:gd name="connsiteX259-189573" fmla="*/ 506760 w 5936218"/>
                  <a:gd name="connsiteY259-189574" fmla="*/ 2601973 h 2711051"/>
                  <a:gd name="connsiteX260-189575" fmla="*/ 483280 w 5936218"/>
                  <a:gd name="connsiteY260-189576" fmla="*/ 2595264 h 2711051"/>
                  <a:gd name="connsiteX261-189577" fmla="*/ 480035 w 5936218"/>
                  <a:gd name="connsiteY261-189578" fmla="*/ 2597428 h 2711051"/>
                  <a:gd name="connsiteX262-189579" fmla="*/ 475042 w 5936218"/>
                  <a:gd name="connsiteY262-189580" fmla="*/ 2592910 h 2711051"/>
                  <a:gd name="connsiteX263-189581" fmla="*/ 474945 w 5936218"/>
                  <a:gd name="connsiteY263-189582" fmla="*/ 2592883 h 2711051"/>
                  <a:gd name="connsiteX264-189583" fmla="*/ 468128 w 5936218"/>
                  <a:gd name="connsiteY264-189584" fmla="*/ 2597428 h 2711051"/>
                  <a:gd name="connsiteX265-189585" fmla="*/ 420406 w 5936218"/>
                  <a:gd name="connsiteY265-189586" fmla="*/ 2554251 h 2711051"/>
                  <a:gd name="connsiteX266-189587" fmla="*/ 381774 w 5936218"/>
                  <a:gd name="connsiteY266-189588" fmla="*/ 2538344 h 2711051"/>
                  <a:gd name="connsiteX267-189589" fmla="*/ 349960 w 5936218"/>
                  <a:gd name="connsiteY267-189590" fmla="*/ 2506529 h 2711051"/>
                  <a:gd name="connsiteX268-189591" fmla="*/ 377229 w 5936218"/>
                  <a:gd name="connsiteY268-189592" fmla="*/ 2499712 h 2711051"/>
                  <a:gd name="connsiteX269-189593" fmla="*/ 404499 w 5936218"/>
                  <a:gd name="connsiteY269-189594" fmla="*/ 2451990 h 2711051"/>
                  <a:gd name="connsiteX270-189595" fmla="*/ 388591 w 5936218"/>
                  <a:gd name="connsiteY270-189596" fmla="*/ 2436083 h 2711051"/>
                  <a:gd name="connsiteX271-189597" fmla="*/ 440858 w 5936218"/>
                  <a:gd name="connsiteY271-189598" fmla="*/ 2408813 h 2711051"/>
                  <a:gd name="connsiteX272-189599" fmla="*/ 440858 w 5936218"/>
                  <a:gd name="connsiteY272-189600" fmla="*/ 2405757 h 2711051"/>
                  <a:gd name="connsiteX273-189601" fmla="*/ 416406 w 5936218"/>
                  <a:gd name="connsiteY273-189602" fmla="*/ 2408813 h 2711051"/>
                  <a:gd name="connsiteX274-189603" fmla="*/ 416406 w 5936218"/>
                  <a:gd name="connsiteY274-189604" fmla="*/ 2407325 h 2711051"/>
                  <a:gd name="connsiteX275-189605" fmla="*/ 404499 w 5936218"/>
                  <a:gd name="connsiteY275-189606" fmla="*/ 2408813 h 2711051"/>
                  <a:gd name="connsiteX276-189607" fmla="*/ 404499 w 5936218"/>
                  <a:gd name="connsiteY276-189608" fmla="*/ 2388361 h 2711051"/>
                  <a:gd name="connsiteX277-189609" fmla="*/ 424951 w 5936218"/>
                  <a:gd name="connsiteY277-189610" fmla="*/ 2372454 h 2711051"/>
                  <a:gd name="connsiteX278-189611" fmla="*/ 463583 w 5936218"/>
                  <a:gd name="connsiteY278-189612" fmla="*/ 2365637 h 2711051"/>
                  <a:gd name="connsiteX279-189613" fmla="*/ 468128 w 5936218"/>
                  <a:gd name="connsiteY279-189614" fmla="*/ 2349729 h 2711051"/>
                  <a:gd name="connsiteX280-189615" fmla="*/ 456765 w 5936218"/>
                  <a:gd name="connsiteY280-189616" fmla="*/ 2317915 h 2711051"/>
                  <a:gd name="connsiteX281-189617" fmla="*/ 474945 w 5936218"/>
                  <a:gd name="connsiteY281-189618" fmla="*/ 2290645 h 2711051"/>
                  <a:gd name="connsiteX282-189619" fmla="*/ 474945 w 5936218"/>
                  <a:gd name="connsiteY282-189620" fmla="*/ 2270193 h 2711051"/>
                  <a:gd name="connsiteX283-189621" fmla="*/ 420406 w 5936218"/>
                  <a:gd name="connsiteY283-189622" fmla="*/ 2252013 h 2711051"/>
                  <a:gd name="connsiteX284-189623" fmla="*/ 409588 w 5936218"/>
                  <a:gd name="connsiteY284-189624" fmla="*/ 2252013 h 2711051"/>
                  <a:gd name="connsiteX285-189625" fmla="*/ 397681 w 5936218"/>
                  <a:gd name="connsiteY285-189626" fmla="*/ 2252013 h 2711051"/>
                  <a:gd name="connsiteX286-189627" fmla="*/ 379485 w 5936218"/>
                  <a:gd name="connsiteY286-189628" fmla="*/ 2229774 h 2711051"/>
                  <a:gd name="connsiteX287-189629" fmla="*/ 357322 w 5936218"/>
                  <a:gd name="connsiteY287-189630" fmla="*/ 2236106 h 2711051"/>
                  <a:gd name="connsiteX288-189631" fmla="*/ 352842 w 5936218"/>
                  <a:gd name="connsiteY288-189632" fmla="*/ 2233984 h 2711051"/>
                  <a:gd name="connsiteX289-189633" fmla="*/ 345415 w 5936218"/>
                  <a:gd name="connsiteY289-189634" fmla="*/ 2236106 h 2711051"/>
                  <a:gd name="connsiteX290-189635" fmla="*/ 302238 w 5936218"/>
                  <a:gd name="connsiteY290-189636" fmla="*/ 2215654 h 2711051"/>
                  <a:gd name="connsiteX291-189637" fmla="*/ 302238 w 5936218"/>
                  <a:gd name="connsiteY291-189638" fmla="*/ 2204292 h 2711051"/>
                  <a:gd name="connsiteX292-189639" fmla="*/ 286331 w 5936218"/>
                  <a:gd name="connsiteY292-189640" fmla="*/ 2177022 h 2711051"/>
                  <a:gd name="connsiteX293-189641" fmla="*/ 270968 w 5936218"/>
                  <a:gd name="connsiteY293-189642" fmla="*/ 2177022 h 2711051"/>
                  <a:gd name="connsiteX294-189643" fmla="*/ 259061 w 5936218"/>
                  <a:gd name="connsiteY294-189644" fmla="*/ 2177022 h 2711051"/>
                  <a:gd name="connsiteX295-189645" fmla="*/ 254516 w 5936218"/>
                  <a:gd name="connsiteY295-189646" fmla="*/ 2161115 h 2711051"/>
                  <a:gd name="connsiteX296-189647" fmla="*/ 263606 w 5936218"/>
                  <a:gd name="connsiteY296-189648" fmla="*/ 2145208 h 2711051"/>
                  <a:gd name="connsiteX297-189649" fmla="*/ 243991 w 5936218"/>
                  <a:gd name="connsiteY297-189650" fmla="*/ 2114695 h 2711051"/>
                  <a:gd name="connsiteX298-189651" fmla="*/ 216429 w 5936218"/>
                  <a:gd name="connsiteY298-189652" fmla="*/ 2117938 h 2711051"/>
                  <a:gd name="connsiteX299-189653" fmla="*/ 212956 w 5936218"/>
                  <a:gd name="connsiteY299-189654" fmla="*/ 2116946 h 2711051"/>
                  <a:gd name="connsiteX300-189655" fmla="*/ 204522 w 5936218"/>
                  <a:gd name="connsiteY300-189656" fmla="*/ 2117938 h 2711051"/>
                  <a:gd name="connsiteX301-189657" fmla="*/ 199623 w 5936218"/>
                  <a:gd name="connsiteY301-189658" fmla="*/ 2116538 h 2711051"/>
                  <a:gd name="connsiteX302-189659" fmla="*/ 195977 w 5936218"/>
                  <a:gd name="connsiteY302-189660" fmla="*/ 2129300 h 2711051"/>
                  <a:gd name="connsiteX303-189661" fmla="*/ 184968 w 5936218"/>
                  <a:gd name="connsiteY303-189662" fmla="*/ 2126155 h 2711051"/>
                  <a:gd name="connsiteX304-189663" fmla="*/ 184070 w 5936218"/>
                  <a:gd name="connsiteY304-189664" fmla="*/ 2129300 h 2711051"/>
                  <a:gd name="connsiteX305-189665" fmla="*/ 168163 w 5936218"/>
                  <a:gd name="connsiteY305-189666" fmla="*/ 2124765 h 2711051"/>
                  <a:gd name="connsiteX306-189667" fmla="*/ 156800 w 5936218"/>
                  <a:gd name="connsiteY306-189668" fmla="*/ 2086123 h 2711051"/>
                  <a:gd name="connsiteX307-189669" fmla="*/ 152255 w 5936218"/>
                  <a:gd name="connsiteY307-189670" fmla="*/ 2070216 h 2711051"/>
                  <a:gd name="connsiteX308-189671" fmla="*/ 156800 w 5936218"/>
                  <a:gd name="connsiteY308-189672" fmla="*/ 2065671 h 2711051"/>
                  <a:gd name="connsiteX309-189673" fmla="*/ 168707 w 5936218"/>
                  <a:gd name="connsiteY309-189674" fmla="*/ 2065671 h 2711051"/>
                  <a:gd name="connsiteX310-189675" fmla="*/ 188615 w 5936218"/>
                  <a:gd name="connsiteY310-189676" fmla="*/ 2065671 h 2711051"/>
                  <a:gd name="connsiteX311-189677" fmla="*/ 199977 w 5936218"/>
                  <a:gd name="connsiteY311-189678" fmla="*/ 2054309 h 2711051"/>
                  <a:gd name="connsiteX312-189679" fmla="*/ 188615 w 5936218"/>
                  <a:gd name="connsiteY312-189680" fmla="*/ 2031584 h 2711051"/>
                  <a:gd name="connsiteX313-189681" fmla="*/ 168163 w 5936218"/>
                  <a:gd name="connsiteY313-189682" fmla="*/ 2022495 h 2711051"/>
                  <a:gd name="connsiteX314-189683" fmla="*/ 168163 w 5936218"/>
                  <a:gd name="connsiteY314-189684" fmla="*/ 2015677 h 2711051"/>
                  <a:gd name="connsiteX315-189685" fmla="*/ 152255 w 5936218"/>
                  <a:gd name="connsiteY315-189686" fmla="*/ 1999770 h 2711051"/>
                  <a:gd name="connsiteX316-189687" fmla="*/ 129531 w 5936218"/>
                  <a:gd name="connsiteY316-189688" fmla="*/ 1963410 h 2711051"/>
                  <a:gd name="connsiteX317-189689" fmla="*/ 140893 w 5936218"/>
                  <a:gd name="connsiteY317-189690" fmla="*/ 1940686 h 2711051"/>
                  <a:gd name="connsiteX318-189691" fmla="*/ 136348 w 5936218"/>
                  <a:gd name="connsiteY318-189692" fmla="*/ 1913416 h 2711051"/>
                  <a:gd name="connsiteX319-189693" fmla="*/ 103789 w 5936218"/>
                  <a:gd name="connsiteY319-189694" fmla="*/ 1900009 h 2711051"/>
                  <a:gd name="connsiteX320-189695" fmla="*/ 93716 w 5936218"/>
                  <a:gd name="connsiteY320-189696" fmla="*/ 1904326 h 2711051"/>
                  <a:gd name="connsiteX321-189697" fmla="*/ 91868 w 5936218"/>
                  <a:gd name="connsiteY321-189698" fmla="*/ 1900015 h 2711051"/>
                  <a:gd name="connsiteX322-189699" fmla="*/ 81809 w 5936218"/>
                  <a:gd name="connsiteY322-189700" fmla="*/ 1904326 h 2711051"/>
                  <a:gd name="connsiteX323-189701" fmla="*/ 74992 w 5936218"/>
                  <a:gd name="connsiteY323-189702" fmla="*/ 1888419 h 2711051"/>
                  <a:gd name="connsiteX324-189703" fmla="*/ 34087 w 5936218"/>
                  <a:gd name="connsiteY324-189704" fmla="*/ 1877057 h 2711051"/>
                  <a:gd name="connsiteX325-189705" fmla="*/ 22725 w 5936218"/>
                  <a:gd name="connsiteY325-189706" fmla="*/ 1833880 h 2711051"/>
                  <a:gd name="connsiteX326-189707" fmla="*/ 22725 w 5936218"/>
                  <a:gd name="connsiteY326-189708" fmla="*/ 1802065 h 2711051"/>
                  <a:gd name="connsiteX327-189709" fmla="*/ 0 w 5936218"/>
                  <a:gd name="connsiteY327-189710" fmla="*/ 1786158 h 2711051"/>
                  <a:gd name="connsiteX328-189711" fmla="*/ 15907 w 5936218"/>
                  <a:gd name="connsiteY328-189712" fmla="*/ 1763434 h 2711051"/>
                  <a:gd name="connsiteX329-189713" fmla="*/ 6818 w 5936218"/>
                  <a:gd name="connsiteY329-189714" fmla="*/ 1699805 h 2711051"/>
                  <a:gd name="connsiteX330-189715" fmla="*/ 34087 w 5936218"/>
                  <a:gd name="connsiteY330-189716" fmla="*/ 1656628 h 2711051"/>
                  <a:gd name="connsiteX331-189717" fmla="*/ 27270 w 5936218"/>
                  <a:gd name="connsiteY331-189718" fmla="*/ 1645266 h 2711051"/>
                  <a:gd name="connsiteX332-189719" fmla="*/ 70447 w 5936218"/>
                  <a:gd name="connsiteY332-189720" fmla="*/ 1606634 h 2711051"/>
                  <a:gd name="connsiteX333-189721" fmla="*/ 27270 w 5936218"/>
                  <a:gd name="connsiteY333-189722" fmla="*/ 1570274 h 2711051"/>
                  <a:gd name="connsiteX334-189723" fmla="*/ 109078 w 5936218"/>
                  <a:gd name="connsiteY334-189724" fmla="*/ 1472558 h 2711051"/>
                  <a:gd name="connsiteX335-189725" fmla="*/ 145438 w 5936218"/>
                  <a:gd name="connsiteY335-189726" fmla="*/ 1429381 h 2711051"/>
                  <a:gd name="connsiteX336-189727" fmla="*/ 156800 w 5936218"/>
                  <a:gd name="connsiteY336-189728" fmla="*/ 1386205 h 2711051"/>
                  <a:gd name="connsiteX337-189729" fmla="*/ 102261 w 5936218"/>
                  <a:gd name="connsiteY337-189730" fmla="*/ 1333938 h 2711051"/>
                  <a:gd name="connsiteX338-189731" fmla="*/ 118168 w 5936218"/>
                  <a:gd name="connsiteY338-189732" fmla="*/ 1279399 h 2711051"/>
                  <a:gd name="connsiteX339-189733" fmla="*/ 86354 w 5936218"/>
                  <a:gd name="connsiteY339-189734" fmla="*/ 1215770 h 2711051"/>
                  <a:gd name="connsiteX340-189735" fmla="*/ 109078 w 5936218"/>
                  <a:gd name="connsiteY340-189736" fmla="*/ 1140778 h 2711051"/>
                  <a:gd name="connsiteX341-189737" fmla="*/ 70447 w 5936218"/>
                  <a:gd name="connsiteY341-189738" fmla="*/ 1038517 h 2711051"/>
                  <a:gd name="connsiteX342-189739" fmla="*/ 102261 w 5936218"/>
                  <a:gd name="connsiteY342-189740" fmla="*/ 968071 h 2711051"/>
                  <a:gd name="connsiteX343-189741" fmla="*/ 43177 w 5936218"/>
                  <a:gd name="connsiteY343-189742" fmla="*/ 902170 h 2711051"/>
                  <a:gd name="connsiteX344-189743" fmla="*/ 49994 w 5936218"/>
                  <a:gd name="connsiteY344-189744" fmla="*/ 827178 h 2711051"/>
                  <a:gd name="connsiteX345-189745" fmla="*/ 81809 w 5936218"/>
                  <a:gd name="connsiteY345-189746" fmla="*/ 822633 h 2711051"/>
                  <a:gd name="connsiteX346-189747" fmla="*/ 145438 w 5936218"/>
                  <a:gd name="connsiteY346-189748" fmla="*/ 779457 h 2711051"/>
                  <a:gd name="connsiteX347-189749" fmla="*/ 184070 w 5936218"/>
                  <a:gd name="connsiteY347-189750" fmla="*/ 740825 h 2711051"/>
                  <a:gd name="connsiteX348-189751" fmla="*/ 189699 w 5936218"/>
                  <a:gd name="connsiteY348-189752" fmla="*/ 747103 h 2711051"/>
                  <a:gd name="connsiteX349-189753" fmla="*/ 195977 w 5936218"/>
                  <a:gd name="connsiteY349-189754" fmla="*/ 740825 h 2711051"/>
                  <a:gd name="connsiteX350-189755" fmla="*/ 255061 w 5936218"/>
                  <a:gd name="connsiteY350-189756" fmla="*/ 806726 h 2711051"/>
                  <a:gd name="connsiteX351-189757" fmla="*/ 350504 w 5936218"/>
                  <a:gd name="connsiteY351-189758" fmla="*/ 827178 h 2711051"/>
                  <a:gd name="connsiteX352-189759" fmla="*/ 491397 w 5936218"/>
                  <a:gd name="connsiteY352-189760" fmla="*/ 940802 h 2711051"/>
                  <a:gd name="connsiteX353-189761" fmla="*/ 523211 w 5936218"/>
                  <a:gd name="connsiteY353-189762" fmla="*/ 988523 h 2711051"/>
                  <a:gd name="connsiteX354-189763" fmla="*/ 523211 w 5936218"/>
                  <a:gd name="connsiteY354-189764" fmla="*/ 1047607 h 2711051"/>
                  <a:gd name="connsiteX355-189765" fmla="*/ 486852 w 5936218"/>
                  <a:gd name="connsiteY355-189766" fmla="*/ 1102146 h 2711051"/>
                  <a:gd name="connsiteX356-189767" fmla="*/ 420951 w 5936218"/>
                  <a:gd name="connsiteY356-189768" fmla="*/ 1122599 h 2711051"/>
                  <a:gd name="connsiteX357-189769" fmla="*/ 415909 w 5936218"/>
                  <a:gd name="connsiteY357-189770" fmla="*/ 1120468 h 2711051"/>
                  <a:gd name="connsiteX358-189771" fmla="*/ 409044 w 5936218"/>
                  <a:gd name="connsiteY358-189772" fmla="*/ 1122599 h 2711051"/>
                  <a:gd name="connsiteX359-189773" fmla="*/ 252950 w 5936218"/>
                  <a:gd name="connsiteY359-189774" fmla="*/ 1056643 h 2711051"/>
                  <a:gd name="connsiteX360-189775" fmla="*/ 232336 w 5936218"/>
                  <a:gd name="connsiteY360-189776" fmla="*/ 1063515 h 2711051"/>
                  <a:gd name="connsiteX361-189777" fmla="*/ 291420 w 5936218"/>
                  <a:gd name="connsiteY361-189778" fmla="*/ 1133961 h 2711051"/>
                  <a:gd name="connsiteX362-189779" fmla="*/ 291420 w 5936218"/>
                  <a:gd name="connsiteY362-189780" fmla="*/ 1172593 h 2711051"/>
                  <a:gd name="connsiteX363-189781" fmla="*/ 298238 w 5936218"/>
                  <a:gd name="connsiteY363-189782" fmla="*/ 1258947 h 2711051"/>
                  <a:gd name="connsiteX364-189783" fmla="*/ 345959 w 5936218"/>
                  <a:gd name="connsiteY364-189784" fmla="*/ 1290761 h 2711051"/>
                  <a:gd name="connsiteX365-189785" fmla="*/ 362087 w 5936218"/>
                  <a:gd name="connsiteY365-189786" fmla="*/ 1300169 h 2711051"/>
                  <a:gd name="connsiteX366-189787" fmla="*/ 365867 w 5936218"/>
                  <a:gd name="connsiteY366-189788" fmla="*/ 1268036 h 2711051"/>
                  <a:gd name="connsiteX367-189789" fmla="*/ 345415 w 5936218"/>
                  <a:gd name="connsiteY367-189790" fmla="*/ 1231677 h 2711051"/>
                  <a:gd name="connsiteX368-189791" fmla="*/ 365867 w 5936218"/>
                  <a:gd name="connsiteY368-189792" fmla="*/ 1199862 h 2711051"/>
                  <a:gd name="connsiteX369-189793" fmla="*/ 374560 w 5936218"/>
                  <a:gd name="connsiteY369-189794" fmla="*/ 1204861 h 2711051"/>
                  <a:gd name="connsiteX370-189795" fmla="*/ 377774 w 5936218"/>
                  <a:gd name="connsiteY370-189796" fmla="*/ 1199862 h 2711051"/>
                  <a:gd name="connsiteX371-189797" fmla="*/ 461933 w 5936218"/>
                  <a:gd name="connsiteY371-189798" fmla="*/ 1248254 h 2711051"/>
                  <a:gd name="connsiteX372-189799" fmla="*/ 484035 w 5936218"/>
                  <a:gd name="connsiteY372-189800" fmla="*/ 1231677 h 2711051"/>
                  <a:gd name="connsiteX373-189801" fmla="*/ 463583 w 5936218"/>
                  <a:gd name="connsiteY373-189802" fmla="*/ 1165775 h 2711051"/>
                  <a:gd name="connsiteX374-189803" fmla="*/ 549936 w 5936218"/>
                  <a:gd name="connsiteY374-189804" fmla="*/ 1079422 h 2711051"/>
                  <a:gd name="connsiteX375-189805" fmla="*/ 559742 w 5936218"/>
                  <a:gd name="connsiteY375-189806" fmla="*/ 1081523 h 2711051"/>
                  <a:gd name="connsiteX376-189807" fmla="*/ 561843 w 5936218"/>
                  <a:gd name="connsiteY376-189808" fmla="*/ 1079422 h 2711051"/>
                  <a:gd name="connsiteX377-189809" fmla="*/ 593658 w 5936218"/>
                  <a:gd name="connsiteY377-189810" fmla="*/ 1086239 h 2711051"/>
                  <a:gd name="connsiteX378-189811" fmla="*/ 620945 w 5936218"/>
                  <a:gd name="connsiteY378-189812" fmla="*/ 1110116 h 2711051"/>
                  <a:gd name="connsiteX379-189813" fmla="*/ 640835 w 5936218"/>
                  <a:gd name="connsiteY379-189814" fmla="*/ 1054425 h 2711051"/>
                  <a:gd name="connsiteX380-189815" fmla="*/ 609020 w 5936218"/>
                  <a:gd name="connsiteY380-189816" fmla="*/ 999886 h 2711051"/>
                  <a:gd name="connsiteX381-189817" fmla="*/ 624928 w 5936218"/>
                  <a:gd name="connsiteY381-189818" fmla="*/ 940802 h 2711051"/>
                  <a:gd name="connsiteX382-189819" fmla="*/ 597658 w 5936218"/>
                  <a:gd name="connsiteY382-189820" fmla="*/ 881717 h 2711051"/>
                  <a:gd name="connsiteX383-189821" fmla="*/ 611562 w 5936218"/>
                  <a:gd name="connsiteY383-189822" fmla="*/ 886043 h 2711051"/>
                  <a:gd name="connsiteX384-189823" fmla="*/ 609565 w 5936218"/>
                  <a:gd name="connsiteY384-189824" fmla="*/ 881717 h 2711051"/>
                  <a:gd name="connsiteX385-189825" fmla="*/ 711826 w 5936218"/>
                  <a:gd name="connsiteY385-189826" fmla="*/ 913532 h 2711051"/>
                  <a:gd name="connsiteX386-189827" fmla="*/ 732278 w 5936218"/>
                  <a:gd name="connsiteY386-189828" fmla="*/ 968071 h 2711051"/>
                  <a:gd name="connsiteX387-189829" fmla="*/ 684556 w 5936218"/>
                  <a:gd name="connsiteY387-189830" fmla="*/ 979433 h 2711051"/>
                  <a:gd name="connsiteX388-189831" fmla="*/ 684556 w 5936218"/>
                  <a:gd name="connsiteY388-189832" fmla="*/ 1031700 h 2711051"/>
                  <a:gd name="connsiteX389-189833" fmla="*/ 713309 w 5936218"/>
                  <a:gd name="connsiteY389-189834" fmla="*/ 1060453 h 2711051"/>
                  <a:gd name="connsiteX390-189835" fmla="*/ 763548 w 5936218"/>
                  <a:gd name="connsiteY390-189836" fmla="*/ 1043062 h 2711051"/>
                  <a:gd name="connsiteX391-189837" fmla="*/ 770365 w 5936218"/>
                  <a:gd name="connsiteY391-189838" fmla="*/ 983978 h 2711051"/>
                  <a:gd name="connsiteX392-189839" fmla="*/ 845357 w 5936218"/>
                  <a:gd name="connsiteY392-189840" fmla="*/ 936257 h 2711051"/>
                  <a:gd name="connsiteX393-189841" fmla="*/ 972614 w 5936218"/>
                  <a:gd name="connsiteY393-189842" fmla="*/ 849903 h 2711051"/>
                  <a:gd name="connsiteX394-189843" fmla="*/ 982566 w 5936218"/>
                  <a:gd name="connsiteY394-189844" fmla="*/ 851230 h 2711051"/>
                  <a:gd name="connsiteX395-189845" fmla="*/ 984521 w 5936218"/>
                  <a:gd name="connsiteY395-189846" fmla="*/ 849903 h 2711051"/>
                  <a:gd name="connsiteX396-189847" fmla="*/ 1018608 w 5936218"/>
                  <a:gd name="connsiteY396-189848" fmla="*/ 854448 h 2711051"/>
                  <a:gd name="connsiteX397-189849" fmla="*/ 979977 w 5936218"/>
                  <a:gd name="connsiteY397-189850" fmla="*/ 918077 h 2711051"/>
                  <a:gd name="connsiteX398-189851" fmla="*/ 1012666 w 5936218"/>
                  <a:gd name="connsiteY398-189852" fmla="*/ 923238 h 2711051"/>
                  <a:gd name="connsiteX399-189853" fmla="*/ 1038516 w 5936218"/>
                  <a:gd name="connsiteY399-189854" fmla="*/ 893080 h 2711051"/>
                  <a:gd name="connsiteX400-189855" fmla="*/ 1050423 w 5936218"/>
                  <a:gd name="connsiteY400-189856" fmla="*/ 893080 h 2711051"/>
                  <a:gd name="connsiteX401-189857" fmla="*/ 1108962 w 5936218"/>
                  <a:gd name="connsiteY401-189858" fmla="*/ 893080 h 2711051"/>
                  <a:gd name="connsiteX402-189859" fmla="*/ 1161229 w 5936218"/>
                  <a:gd name="connsiteY402-189860" fmla="*/ 849903 h 2711051"/>
                  <a:gd name="connsiteX403-189861" fmla="*/ 1165711 w 5936218"/>
                  <a:gd name="connsiteY403-189862" fmla="*/ 856037 h 2711051"/>
                  <a:gd name="connsiteX404-189863" fmla="*/ 1173136 w 5936218"/>
                  <a:gd name="connsiteY404-189864" fmla="*/ 849903 h 2711051"/>
                  <a:gd name="connsiteX405-189865" fmla="*/ 1210035 w 5936218"/>
                  <a:gd name="connsiteY405-189866" fmla="*/ 900396 h 2711051"/>
                  <a:gd name="connsiteX406-189867" fmla="*/ 1247583 w 5936218"/>
                  <a:gd name="connsiteY406-189868" fmla="*/ 843086 h 2711051"/>
                  <a:gd name="connsiteX407-189869" fmla="*/ 1211223 w 5936218"/>
                  <a:gd name="connsiteY407-189870" fmla="*/ 784002 h 2711051"/>
                  <a:gd name="connsiteX408-189871" fmla="*/ 1227130 w 5936218"/>
                  <a:gd name="connsiteY408-189872" fmla="*/ 747642 h 2711051"/>
                  <a:gd name="connsiteX409-189873" fmla="*/ 1237665 w 5936218"/>
                  <a:gd name="connsiteY409-189874" fmla="*/ 750780 h 2711051"/>
                  <a:gd name="connsiteX410-189875" fmla="*/ 1239037 w 5936218"/>
                  <a:gd name="connsiteY410-189876" fmla="*/ 747642 h 2711051"/>
                  <a:gd name="connsiteX411-189877" fmla="*/ 1345843 w 5936218"/>
                  <a:gd name="connsiteY411-189878" fmla="*/ 779457 h 2711051"/>
                  <a:gd name="connsiteX412-189879" fmla="*/ 1400382 w 5936218"/>
                  <a:gd name="connsiteY412-189880" fmla="*/ 811271 h 2711051"/>
                  <a:gd name="connsiteX413-189881" fmla="*/ 1519756 w 5936218"/>
                  <a:gd name="connsiteY413-189882" fmla="*/ 917855 h 2711051"/>
                  <a:gd name="connsiteX414-189883" fmla="*/ 1543003 w 5936218"/>
                  <a:gd name="connsiteY414-189884" fmla="*/ 877173 h 2711051"/>
                  <a:gd name="connsiteX415-189885" fmla="*/ 1506643 w 5936218"/>
                  <a:gd name="connsiteY415-189886" fmla="*/ 822633 h 2711051"/>
                  <a:gd name="connsiteX416-189887" fmla="*/ 1506643 w 5936218"/>
                  <a:gd name="connsiteY416-189888" fmla="*/ 799909 h 2711051"/>
                  <a:gd name="connsiteX417-189889" fmla="*/ 1463467 w 5936218"/>
                  <a:gd name="connsiteY417-189890" fmla="*/ 790819 h 2711051"/>
                  <a:gd name="connsiteX418-189891" fmla="*/ 1472556 w 5936218"/>
                  <a:gd name="connsiteY418-189892" fmla="*/ 740825 h 2711051"/>
                  <a:gd name="connsiteX419-189893" fmla="*/ 1452104 w 5936218"/>
                  <a:gd name="connsiteY419-189894" fmla="*/ 654471 h 2711051"/>
                  <a:gd name="connsiteX420-189895" fmla="*/ 1452104 w 5936218"/>
                  <a:gd name="connsiteY420-189896" fmla="*/ 618112 h 2711051"/>
                  <a:gd name="connsiteX421-189897" fmla="*/ 1522551 w 5936218"/>
                  <a:gd name="connsiteY421-189898" fmla="*/ 515851 h 2711051"/>
                  <a:gd name="connsiteX422-189899" fmla="*/ 1543003 w 5936218"/>
                  <a:gd name="connsiteY422-189900" fmla="*/ 402228 h 2711051"/>
                  <a:gd name="connsiteX423-189901" fmla="*/ 1570272 w 5936218"/>
                  <a:gd name="connsiteY423-189902" fmla="*/ 381775 h 2711051"/>
                  <a:gd name="connsiteX424-189903" fmla="*/ 1578688 w 5936218"/>
                  <a:gd name="connsiteY424-189904" fmla="*/ 384394 h 2711051"/>
                  <a:gd name="connsiteX425-189905" fmla="*/ 1582179 w 5936218"/>
                  <a:gd name="connsiteY425-189906" fmla="*/ 381775 h 2711051"/>
                  <a:gd name="connsiteX426-189907" fmla="*/ 1684440 w 5936218"/>
                  <a:gd name="connsiteY426-189908" fmla="*/ 413590 h 2711051"/>
                  <a:gd name="connsiteX427-189909" fmla="*/ 1688985 w 5936218"/>
                  <a:gd name="connsiteY427-189910" fmla="*/ 484036 h 2711051"/>
                  <a:gd name="connsiteX428-189911" fmla="*/ 1652625 w 5936218"/>
                  <a:gd name="connsiteY428-189912" fmla="*/ 574935 h 2711051"/>
                  <a:gd name="connsiteX429-189913" fmla="*/ 1679895 w 5936218"/>
                  <a:gd name="connsiteY429-189914" fmla="*/ 613567 h 2711051"/>
                  <a:gd name="connsiteX430-189915" fmla="*/ 1688985 w 5936218"/>
                  <a:gd name="connsiteY430-189916" fmla="*/ 688558 h 2711051"/>
                  <a:gd name="connsiteX431-189917" fmla="*/ 1679895 w 5936218"/>
                  <a:gd name="connsiteY431-189918" fmla="*/ 833996 h 2711051"/>
                  <a:gd name="connsiteX432-189919" fmla="*/ 1636718 w 5936218"/>
                  <a:gd name="connsiteY432-189920" fmla="*/ 1097602 h 2711051"/>
                  <a:gd name="connsiteX433-189921" fmla="*/ 1662494 w 5936218"/>
                  <a:gd name="connsiteY433-189922" fmla="*/ 1104046 h 2711051"/>
                  <a:gd name="connsiteX0-189923" fmla="*/ 1662494 w 5936218"/>
                  <a:gd name="connsiteY0-189924" fmla="*/ 1104046 h 2711051"/>
                  <a:gd name="connsiteX1-189925" fmla="*/ 3211535 w 5936218"/>
                  <a:gd name="connsiteY1-189926" fmla="*/ 1 h 2711051"/>
                  <a:gd name="connsiteX2-189927" fmla="*/ 3200173 w 5936218"/>
                  <a:gd name="connsiteY2-189928" fmla="*/ 74993 h 2711051"/>
                  <a:gd name="connsiteX3-189929" fmla="*/ 3161541 w 5936218"/>
                  <a:gd name="connsiteY3-189930" fmla="*/ 118170 h 2711051"/>
                  <a:gd name="connsiteX4-189931" fmla="*/ 3066097 w 5936218"/>
                  <a:gd name="connsiteY4-189932" fmla="*/ 193161 h 2711051"/>
                  <a:gd name="connsiteX5-189933" fmla="*/ 3034283 w 5936218"/>
                  <a:gd name="connsiteY5-189934" fmla="*/ 236338 h 2711051"/>
                  <a:gd name="connsiteX6-189935" fmla="*/ 3082005 w 5936218"/>
                  <a:gd name="connsiteY6-189936" fmla="*/ 252245 h 2711051"/>
                  <a:gd name="connsiteX7-189937" fmla="*/ 3129459 w 5936218"/>
                  <a:gd name="connsiteY7-189938" fmla="*/ 279926 h 2711051"/>
                  <a:gd name="connsiteX8-189939" fmla="*/ 3156451 w 5936218"/>
                  <a:gd name="connsiteY8-189940" fmla="*/ 256790 h 2711051"/>
                  <a:gd name="connsiteX9-189941" fmla="*/ 3158460 w 5936218"/>
                  <a:gd name="connsiteY9-189942" fmla="*/ 265274 h 2711051"/>
                  <a:gd name="connsiteX10-189943" fmla="*/ 3168359 w 5936218"/>
                  <a:gd name="connsiteY10-189944" fmla="*/ 256790 h 2711051"/>
                  <a:gd name="connsiteX11-189945" fmla="*/ 3184984 w 5936218"/>
                  <a:gd name="connsiteY11-189946" fmla="*/ 326983 h 2711051"/>
                  <a:gd name="connsiteX12-189947" fmla="*/ 3192811 w 5936218"/>
                  <a:gd name="connsiteY12-189948" fmla="*/ 311329 h 2711051"/>
                  <a:gd name="connsiteX13-189949" fmla="*/ 3251895 w 5936218"/>
                  <a:gd name="connsiteY13-189950" fmla="*/ 290877 h 2711051"/>
                  <a:gd name="connsiteX14-189951" fmla="*/ 3259833 w 5936218"/>
                  <a:gd name="connsiteY14-189952" fmla="*/ 292251 h 2711051"/>
                  <a:gd name="connsiteX15-189953" fmla="*/ 3263802 w 5936218"/>
                  <a:gd name="connsiteY15-189954" fmla="*/ 290877 h 2711051"/>
                  <a:gd name="connsiteX16-189955" fmla="*/ 3381970 w 5936218"/>
                  <a:gd name="connsiteY16-189956" fmla="*/ 311329 h 2711051"/>
                  <a:gd name="connsiteX17-189957" fmla="*/ 3388787 w 5936218"/>
                  <a:gd name="connsiteY17-189958" fmla="*/ 370413 h 2711051"/>
                  <a:gd name="connsiteX18-189959" fmla="*/ 3531529 w 5936218"/>
                  <a:gd name="connsiteY18-189960" fmla="*/ 391404 h 2711051"/>
                  <a:gd name="connsiteX19-189961" fmla="*/ 3538225 w 5936218"/>
                  <a:gd name="connsiteY19-189962" fmla="*/ 295422 h 2711051"/>
                  <a:gd name="connsiteX20-189963" fmla="*/ 3549910 w 5936218"/>
                  <a:gd name="connsiteY20-189964" fmla="*/ 298609 h 2711051"/>
                  <a:gd name="connsiteX21-189965" fmla="*/ 3550132 w 5936218"/>
                  <a:gd name="connsiteY21-189966" fmla="*/ 295422 h 2711051"/>
                  <a:gd name="connsiteX22-189967" fmla="*/ 3625123 w 5936218"/>
                  <a:gd name="connsiteY22-189968" fmla="*/ 315874 h 2711051"/>
                  <a:gd name="connsiteX23-189969" fmla="*/ 3672301 w 5936218"/>
                  <a:gd name="connsiteY23-189970" fmla="*/ 315874 h 2711051"/>
                  <a:gd name="connsiteX24-189971" fmla="*/ 3684207 w 5936218"/>
                  <a:gd name="connsiteY24-189972" fmla="*/ 315874 h 2711051"/>
                  <a:gd name="connsiteX25-189973" fmla="*/ 3743291 w 5936218"/>
                  <a:gd name="connsiteY25-189974" fmla="*/ 381775 h 2711051"/>
                  <a:gd name="connsiteX26-189975" fmla="*/ 3759199 w 5936218"/>
                  <a:gd name="connsiteY26-189976" fmla="*/ 461312 h 2711051"/>
                  <a:gd name="connsiteX27-189977" fmla="*/ 3738747 w 5936218"/>
                  <a:gd name="connsiteY27-189978" fmla="*/ 511306 h 2711051"/>
                  <a:gd name="connsiteX28-189979" fmla="*/ 3786469 w 5936218"/>
                  <a:gd name="connsiteY28-189980" fmla="*/ 602204 h 2711051"/>
                  <a:gd name="connsiteX29-189981" fmla="*/ 3835603 w 5936218"/>
                  <a:gd name="connsiteY29-189982" fmla="*/ 638110 h 2711051"/>
                  <a:gd name="connsiteX30-189983" fmla="*/ 3865460 w 5936218"/>
                  <a:gd name="connsiteY30-189984" fmla="*/ 527213 h 2711051"/>
                  <a:gd name="connsiteX31-189985" fmla="*/ 3875077 w 5936218"/>
                  <a:gd name="connsiteY31-189986" fmla="*/ 535720 h 2711051"/>
                  <a:gd name="connsiteX32-189987" fmla="*/ 3877367 w 5936218"/>
                  <a:gd name="connsiteY32-189988" fmla="*/ 527213 h 2711051"/>
                  <a:gd name="connsiteX33-189989" fmla="*/ 3932151 w 5936218"/>
                  <a:gd name="connsiteY33-189990" fmla="*/ 575676 h 2711051"/>
                  <a:gd name="connsiteX34-189991" fmla="*/ 3988173 w 5936218"/>
                  <a:gd name="connsiteY34-189992" fmla="*/ 547665 h 2711051"/>
                  <a:gd name="connsiteX35-189993" fmla="*/ 3993852 w 5936218"/>
                  <a:gd name="connsiteY35-189994" fmla="*/ 550780 h 2711051"/>
                  <a:gd name="connsiteX36-189995" fmla="*/ 4000080 w 5936218"/>
                  <a:gd name="connsiteY36-189996" fmla="*/ 547665 h 2711051"/>
                  <a:gd name="connsiteX37-189997" fmla="*/ 4062426 w 5936218"/>
                  <a:gd name="connsiteY37-189998" fmla="*/ 581855 h 2711051"/>
                  <a:gd name="connsiteX38-189999" fmla="*/ 4085889 w 5936218"/>
                  <a:gd name="connsiteY38-190000" fmla="*/ 554483 h 2711051"/>
                  <a:gd name="connsiteX39-190001" fmla="*/ 4095563 w 5936218"/>
                  <a:gd name="connsiteY39-190002" fmla="*/ 557087 h 2711051"/>
                  <a:gd name="connsiteX40-190003" fmla="*/ 4097796 w 5936218"/>
                  <a:gd name="connsiteY40-190004" fmla="*/ 554483 h 2711051"/>
                  <a:gd name="connsiteX41-190005" fmla="*/ 4144150 w 5936218"/>
                  <a:gd name="connsiteY41-190006" fmla="*/ 566963 h 2711051"/>
                  <a:gd name="connsiteX42-190007" fmla="*/ 4117703 w 5936218"/>
                  <a:gd name="connsiteY42-190008" fmla="*/ 456767 h 2711051"/>
                  <a:gd name="connsiteX43-190009" fmla="*/ 4165425 w 5936218"/>
                  <a:gd name="connsiteY43-190010" fmla="*/ 402228 h 2711051"/>
                  <a:gd name="connsiteX44-190011" fmla="*/ 4175231 w 5936218"/>
                  <a:gd name="connsiteY44-190012" fmla="*/ 404629 h 2711051"/>
                  <a:gd name="connsiteX45-190013" fmla="*/ 4177332 w 5936218"/>
                  <a:gd name="connsiteY45-190014" fmla="*/ 402228 h 2711051"/>
                  <a:gd name="connsiteX46-190015" fmla="*/ 4511384 w 5936218"/>
                  <a:gd name="connsiteY46-190016" fmla="*/ 484036 h 2711051"/>
                  <a:gd name="connsiteX47-190017" fmla="*/ 4543199 w 5936218"/>
                  <a:gd name="connsiteY47-190018" fmla="*/ 554483 h 2711051"/>
                  <a:gd name="connsiteX48-190019" fmla="*/ 4639242 w 5936218"/>
                  <a:gd name="connsiteY48-190020" fmla="*/ 637125 h 2711051"/>
                  <a:gd name="connsiteX49-190021" fmla="*/ 4774445 w 5936218"/>
                  <a:gd name="connsiteY49-190022" fmla="*/ 618112 h 2711051"/>
                  <a:gd name="connsiteX50-190023" fmla="*/ 4778496 w 5936218"/>
                  <a:gd name="connsiteY50-190024" fmla="*/ 619216 h 2711051"/>
                  <a:gd name="connsiteX51-190025" fmla="*/ 4786352 w 5936218"/>
                  <a:gd name="connsiteY51-190026" fmla="*/ 618112 h 2711051"/>
                  <a:gd name="connsiteX52-190027" fmla="*/ 4861343 w 5936218"/>
                  <a:gd name="connsiteY52-190028" fmla="*/ 638564 h 2711051"/>
                  <a:gd name="connsiteX53-190029" fmla="*/ 4893158 w 5936218"/>
                  <a:gd name="connsiteY53-190030" fmla="*/ 681741 h 2711051"/>
                  <a:gd name="connsiteX54-190031" fmla="*/ 4888613 w 5936218"/>
                  <a:gd name="connsiteY54-190032" fmla="*/ 763549 h 2711051"/>
                  <a:gd name="connsiteX55-190033" fmla="*/ 4927677 w 5936218"/>
                  <a:gd name="connsiteY55-190034" fmla="*/ 788221 h 2711051"/>
                  <a:gd name="connsiteX56-190035" fmla="*/ 4967605 w 5936218"/>
                  <a:gd name="connsiteY56-190036" fmla="*/ 774912 h 2711051"/>
                  <a:gd name="connsiteX57-190037" fmla="*/ 5038051 w 5936218"/>
                  <a:gd name="connsiteY57-190038" fmla="*/ 768094 h 2711051"/>
                  <a:gd name="connsiteX58-190039" fmla="*/ 5040730 w 5936218"/>
                  <a:gd name="connsiteY58-190040" fmla="*/ 768987 h 2711051"/>
                  <a:gd name="connsiteX59-190041" fmla="*/ 5049958 w 5936218"/>
                  <a:gd name="connsiteY59-190042" fmla="*/ 768094 h 2711051"/>
                  <a:gd name="connsiteX60-190043" fmla="*/ 5114249 w 5936218"/>
                  <a:gd name="connsiteY60-190044" fmla="*/ 789525 h 2711051"/>
                  <a:gd name="connsiteX61-190045" fmla="*/ 5176671 w 5936218"/>
                  <a:gd name="connsiteY61-190046" fmla="*/ 779457 h 2711051"/>
                  <a:gd name="connsiteX62-190047" fmla="*/ 5177801 w 5936218"/>
                  <a:gd name="connsiteY62-190048" fmla="*/ 781195 h 2711051"/>
                  <a:gd name="connsiteX63-190049" fmla="*/ 5188578 w 5936218"/>
                  <a:gd name="connsiteY63-190050" fmla="*/ 779457 h 2711051"/>
                  <a:gd name="connsiteX64-190051" fmla="*/ 5243719 w 5936218"/>
                  <a:gd name="connsiteY64-190052" fmla="*/ 864288 h 2711051"/>
                  <a:gd name="connsiteX65-190053" fmla="*/ 5283477 w 5936218"/>
                  <a:gd name="connsiteY65-190054" fmla="*/ 833996 h 2711051"/>
                  <a:gd name="connsiteX66-190055" fmla="*/ 5258480 w 5936218"/>
                  <a:gd name="connsiteY66-190056" fmla="*/ 768094 h 2711051"/>
                  <a:gd name="connsiteX67-190057" fmla="*/ 5267570 w 5936218"/>
                  <a:gd name="connsiteY67-190058" fmla="*/ 720373 h 2711051"/>
                  <a:gd name="connsiteX68-190059" fmla="*/ 5278896 w 5936218"/>
                  <a:gd name="connsiteY68-190060" fmla="*/ 723422 h 2711051"/>
                  <a:gd name="connsiteX69-190061" fmla="*/ 5279477 w 5936218"/>
                  <a:gd name="connsiteY69-190062" fmla="*/ 720373 h 2711051"/>
                  <a:gd name="connsiteX70-190063" fmla="*/ 5395510 w 5936218"/>
                  <a:gd name="connsiteY70-190064" fmla="*/ 751612 h 2711051"/>
                  <a:gd name="connsiteX71-190065" fmla="*/ 5463001 w 5936218"/>
                  <a:gd name="connsiteY71-190066" fmla="*/ 747642 h 2711051"/>
                  <a:gd name="connsiteX72-190067" fmla="*/ 5464386 w 5936218"/>
                  <a:gd name="connsiteY72-190068" fmla="*/ 748261 h 2711051"/>
                  <a:gd name="connsiteX73-190069" fmla="*/ 5474909 w 5936218"/>
                  <a:gd name="connsiteY73-190070" fmla="*/ 747642 h 2711051"/>
                  <a:gd name="connsiteX74-190071" fmla="*/ 5581715 w 5936218"/>
                  <a:gd name="connsiteY74-190072" fmla="*/ 795364 h 2711051"/>
                  <a:gd name="connsiteX75-190073" fmla="*/ 5633981 w 5936218"/>
                  <a:gd name="connsiteY75-190074" fmla="*/ 838541 h 2711051"/>
                  <a:gd name="connsiteX76-190075" fmla="*/ 5720335 w 5936218"/>
                  <a:gd name="connsiteY76-190076" fmla="*/ 918077 h 2711051"/>
                  <a:gd name="connsiteX77-190077" fmla="*/ 5822595 w 5936218"/>
                  <a:gd name="connsiteY77-190078" fmla="*/ 1015793 h 2711051"/>
                  <a:gd name="connsiteX78-190079" fmla="*/ 5818051 w 5936218"/>
                  <a:gd name="connsiteY78-190080" fmla="*/ 1070332 h 2711051"/>
                  <a:gd name="connsiteX79-190081" fmla="*/ 5825679 w 5936218"/>
                  <a:gd name="connsiteY79-190082" fmla="*/ 1077960 h 2711051"/>
                  <a:gd name="connsiteX80-190083" fmla="*/ 5822051 w 5936218"/>
                  <a:gd name="connsiteY80-190084" fmla="*/ 1027155 h 2711051"/>
                  <a:gd name="connsiteX81-190085" fmla="*/ 5834092 w 5936218"/>
                  <a:gd name="connsiteY81-190086" fmla="*/ 1029028 h 2711051"/>
                  <a:gd name="connsiteX82-190087" fmla="*/ 5833958 w 5936218"/>
                  <a:gd name="connsiteY82-190088" fmla="*/ 1027155 h 2711051"/>
                  <a:gd name="connsiteX83-190089" fmla="*/ 5936219 w 5936218"/>
                  <a:gd name="connsiteY83-190090" fmla="*/ 1043062 h 2711051"/>
                  <a:gd name="connsiteX84-190091" fmla="*/ 5908949 w 5936218"/>
                  <a:gd name="connsiteY84-190092" fmla="*/ 1258947 h 2711051"/>
                  <a:gd name="connsiteX85-190093" fmla="*/ 5893042 w 5936218"/>
                  <a:gd name="connsiteY85-190094" fmla="*/ 1274854 h 2711051"/>
                  <a:gd name="connsiteX86-190095" fmla="*/ 5861227 w 5936218"/>
                  <a:gd name="connsiteY86-190096" fmla="*/ 1274854 h 2711051"/>
                  <a:gd name="connsiteX87-190097" fmla="*/ 5817506 w 5936218"/>
                  <a:gd name="connsiteY87-190098" fmla="*/ 1240767 h 2711051"/>
                  <a:gd name="connsiteX88-190099" fmla="*/ 5767511 w 5936218"/>
                  <a:gd name="connsiteY88-190100" fmla="*/ 1215770 h 2711051"/>
                  <a:gd name="connsiteX89-190101" fmla="*/ 5729132 w 5936218"/>
                  <a:gd name="connsiteY89-190102" fmla="*/ 1167751 h 2711051"/>
                  <a:gd name="connsiteX90-190103" fmla="*/ 5695337 w 5936218"/>
                  <a:gd name="connsiteY90-190104" fmla="*/ 1177138 h 2711051"/>
                  <a:gd name="connsiteX91-190105" fmla="*/ 5693366 w 5936218"/>
                  <a:gd name="connsiteY91-190106" fmla="*/ 1174378 h 2711051"/>
                  <a:gd name="connsiteX92-190107" fmla="*/ 5640799 w 5936218"/>
                  <a:gd name="connsiteY92-190108" fmla="*/ 1133961 h 2711051"/>
                  <a:gd name="connsiteX93-190109" fmla="*/ 5656705 w 5936218"/>
                  <a:gd name="connsiteY93-190110" fmla="*/ 1177138 h 2711051"/>
                  <a:gd name="connsiteX94-190111" fmla="*/ 5586259 w 5936218"/>
                  <a:gd name="connsiteY94-190112" fmla="*/ 1252129 h 2711051"/>
                  <a:gd name="connsiteX95-190113" fmla="*/ 5575676 w 5936218"/>
                  <a:gd name="connsiteY95-190114" fmla="*/ 1251121 h 2711051"/>
                  <a:gd name="connsiteX96-190115" fmla="*/ 5539436 w 5936218"/>
                  <a:gd name="connsiteY96-190116" fmla="*/ 1248804 h 2711051"/>
                  <a:gd name="connsiteX97-190117" fmla="*/ 5593077 w 5936218"/>
                  <a:gd name="connsiteY97-190118" fmla="*/ 1354390 h 2711051"/>
                  <a:gd name="connsiteX98-190119" fmla="*/ 5613529 w 5936218"/>
                  <a:gd name="connsiteY98-190120" fmla="*/ 1413474 h 2711051"/>
                  <a:gd name="connsiteX99-190121" fmla="*/ 5608984 w 5936218"/>
                  <a:gd name="connsiteY99-190122" fmla="*/ 1436199 h 2711051"/>
                  <a:gd name="connsiteX100-190123" fmla="*/ 5597799 w 5936218"/>
                  <a:gd name="connsiteY100-190124" fmla="*/ 1432590 h 2711051"/>
                  <a:gd name="connsiteX101-190125" fmla="*/ 5534271 w 5936218"/>
                  <a:gd name="connsiteY101-190126" fmla="*/ 1415939 h 2711051"/>
                  <a:gd name="connsiteX102-190127" fmla="*/ 5436277 w 5936218"/>
                  <a:gd name="connsiteY102-190128" fmla="*/ 1472558 h 2711051"/>
                  <a:gd name="connsiteX103-190129" fmla="*/ 5397645 w 5936218"/>
                  <a:gd name="connsiteY103-190130" fmla="*/ 1483921 h 2711051"/>
                  <a:gd name="connsiteX104-190131" fmla="*/ 5345378 w 5936218"/>
                  <a:gd name="connsiteY104-190132" fmla="*/ 1538460 h 2711051"/>
                  <a:gd name="connsiteX105-190133" fmla="*/ 5290839 w 5936218"/>
                  <a:gd name="connsiteY105-190134" fmla="*/ 1586181 h 2711051"/>
                  <a:gd name="connsiteX106-190135" fmla="*/ 5274932 w 5936218"/>
                  <a:gd name="connsiteY106-190136" fmla="*/ 1617996 h 2711051"/>
                  <a:gd name="connsiteX107-190137" fmla="*/ 5267238 w 5936218"/>
                  <a:gd name="connsiteY107-190138" fmla="*/ 1609569 h 2711051"/>
                  <a:gd name="connsiteX108-190139" fmla="*/ 5263025 w 5936218"/>
                  <a:gd name="connsiteY108-190140" fmla="*/ 1617996 h 2711051"/>
                  <a:gd name="connsiteX109-190141" fmla="*/ 5219538 w 5936218"/>
                  <a:gd name="connsiteY109-190142" fmla="*/ 1570368 h 2711051"/>
                  <a:gd name="connsiteX110-190143" fmla="*/ 5129494 w 5936218"/>
                  <a:gd name="connsiteY110-190144" fmla="*/ 1624813 h 2711051"/>
                  <a:gd name="connsiteX111-190145" fmla="*/ 5126389 w 5936218"/>
                  <a:gd name="connsiteY111-190146" fmla="*/ 1619491 h 2711051"/>
                  <a:gd name="connsiteX112-190147" fmla="*/ 5117587 w 5936218"/>
                  <a:gd name="connsiteY112-190148" fmla="*/ 1624813 h 2711051"/>
                  <a:gd name="connsiteX113-190149" fmla="*/ 5105544 w 5936218"/>
                  <a:gd name="connsiteY113-190150" fmla="*/ 1604167 h 2711051"/>
                  <a:gd name="connsiteX114-190151" fmla="*/ 5074955 w 5936218"/>
                  <a:gd name="connsiteY114-190152" fmla="*/ 1629358 h 2711051"/>
                  <a:gd name="connsiteX115-190153" fmla="*/ 5065718 w 5936218"/>
                  <a:gd name="connsiteY115-190154" fmla="*/ 1627159 h 2711051"/>
                  <a:gd name="connsiteX116-190155" fmla="*/ 5063048 w 5936218"/>
                  <a:gd name="connsiteY116-190156" fmla="*/ 1629358 h 2711051"/>
                  <a:gd name="connsiteX117-190157" fmla="*/ 5026594 w 5936218"/>
                  <a:gd name="connsiteY117-190158" fmla="*/ 1620679 h 2711051"/>
                  <a:gd name="connsiteX118-190159" fmla="*/ 5015871 w 5936218"/>
                  <a:gd name="connsiteY118-190160" fmla="*/ 1665718 h 2711051"/>
                  <a:gd name="connsiteX119-190161" fmla="*/ 4974967 w 5936218"/>
                  <a:gd name="connsiteY119-190162" fmla="*/ 1731619 h 2711051"/>
                  <a:gd name="connsiteX120-190163" fmla="*/ 4974967 w 5936218"/>
                  <a:gd name="connsiteY120-190164" fmla="*/ 1763434 h 2711051"/>
                  <a:gd name="connsiteX121-190165" fmla="*/ 5011326 w 5936218"/>
                  <a:gd name="connsiteY121-190166" fmla="*/ 1877057 h 2711051"/>
                  <a:gd name="connsiteX122-190167" fmla="*/ 4999419 w 5936218"/>
                  <a:gd name="connsiteY122-190168" fmla="*/ 1877057 h 2711051"/>
                  <a:gd name="connsiteX123-190169" fmla="*/ 4974967 w 5936218"/>
                  <a:gd name="connsiteY123-190170" fmla="*/ 1877057 h 2711051"/>
                  <a:gd name="connsiteX124-190171" fmla="*/ 4963605 w 5936218"/>
                  <a:gd name="connsiteY124-190172" fmla="*/ 1929323 h 2711051"/>
                  <a:gd name="connsiteX125-190173" fmla="*/ 4974967 w 5936218"/>
                  <a:gd name="connsiteY125-190174" fmla="*/ 1956593 h 2711051"/>
                  <a:gd name="connsiteX126-190175" fmla="*/ 4909065 w 5936218"/>
                  <a:gd name="connsiteY126-190176" fmla="*/ 1990680 h 2711051"/>
                  <a:gd name="connsiteX127-190177" fmla="*/ 4897703 w 5936218"/>
                  <a:gd name="connsiteY127-190178" fmla="*/ 2058854 h 2711051"/>
                  <a:gd name="connsiteX128-190179" fmla="*/ 4845437 w 5936218"/>
                  <a:gd name="connsiteY128-190180" fmla="*/ 2074761 h 2711051"/>
                  <a:gd name="connsiteX129-190181" fmla="*/ 4834074 w 5936218"/>
                  <a:gd name="connsiteY129-190182" fmla="*/ 2133845 h 2711051"/>
                  <a:gd name="connsiteX130-190183" fmla="*/ 4779535 w 5936218"/>
                  <a:gd name="connsiteY130-190184" fmla="*/ 2192929 h 2711051"/>
                  <a:gd name="connsiteX131-190185" fmla="*/ 4777225 w 5936218"/>
                  <a:gd name="connsiteY131-190186" fmla="*/ 2182533 h 2711051"/>
                  <a:gd name="connsiteX132-190187" fmla="*/ 4767628 w 5936218"/>
                  <a:gd name="connsiteY132-190188" fmla="*/ 2192929 h 2711051"/>
                  <a:gd name="connsiteX133-190189" fmla="*/ 4758538 w 5936218"/>
                  <a:gd name="connsiteY133-190190" fmla="*/ 2152025 h 2711051"/>
                  <a:gd name="connsiteX134-190191" fmla="*/ 4742631 w 5936218"/>
                  <a:gd name="connsiteY134-190192" fmla="*/ 2065671 h 2711051"/>
                  <a:gd name="connsiteX135-190193" fmla="*/ 4715361 w 5936218"/>
                  <a:gd name="connsiteY135-190194" fmla="*/ 1924779 h 2711051"/>
                  <a:gd name="connsiteX136-190195" fmla="*/ 4735813 w 5936218"/>
                  <a:gd name="connsiteY136-190196" fmla="*/ 1833880 h 2711051"/>
                  <a:gd name="connsiteX137-190197" fmla="*/ 4767628 w 5936218"/>
                  <a:gd name="connsiteY137-190198" fmla="*/ 1790703 h 2711051"/>
                  <a:gd name="connsiteX138-190199" fmla="*/ 4767628 w 5936218"/>
                  <a:gd name="connsiteY138-190200" fmla="*/ 1763434 h 2711051"/>
                  <a:gd name="connsiteX139-190201" fmla="*/ 4826712 w 5936218"/>
                  <a:gd name="connsiteY139-190202" fmla="*/ 1747526 h 2711051"/>
                  <a:gd name="connsiteX140-190203" fmla="*/ 4892613 w 5936218"/>
                  <a:gd name="connsiteY140-190204" fmla="*/ 1656628 h 2711051"/>
                  <a:gd name="connsiteX141-190205" fmla="*/ 4956243 w 5936218"/>
                  <a:gd name="connsiteY141-190206" fmla="*/ 1581637 h 2711051"/>
                  <a:gd name="connsiteX142-190207" fmla="*/ 5022143 w 5936218"/>
                  <a:gd name="connsiteY142-190208" fmla="*/ 1522552 h 2711051"/>
                  <a:gd name="connsiteX143-190209" fmla="*/ 5046694 w 5936218"/>
                  <a:gd name="connsiteY143-190210" fmla="*/ 1415425 h 2711051"/>
                  <a:gd name="connsiteX144-190211" fmla="*/ 5015871 w 5936218"/>
                  <a:gd name="connsiteY144-190212" fmla="*/ 1420292 h 2711051"/>
                  <a:gd name="connsiteX145-190213" fmla="*/ 4995419 w 5936218"/>
                  <a:gd name="connsiteY145-190214" fmla="*/ 1483921 h 2711051"/>
                  <a:gd name="connsiteX146-190215" fmla="*/ 4904521 w 5936218"/>
                  <a:gd name="connsiteY146-190216" fmla="*/ 1570274 h 2711051"/>
                  <a:gd name="connsiteX147-190217" fmla="*/ 4901708 w 5936218"/>
                  <a:gd name="connsiteY147-190218" fmla="*/ 1561634 h 2711051"/>
                  <a:gd name="connsiteX148-190219" fmla="*/ 4892613 w 5936218"/>
                  <a:gd name="connsiteY148-190220" fmla="*/ 1570274 h 2711051"/>
                  <a:gd name="connsiteX149-190221" fmla="*/ 4861835 w 5936218"/>
                  <a:gd name="connsiteY149-190222" fmla="*/ 1475740 h 2711051"/>
                  <a:gd name="connsiteX150-190223" fmla="*/ 4779535 w 5936218"/>
                  <a:gd name="connsiteY150-190224" fmla="*/ 1499828 h 2711051"/>
                  <a:gd name="connsiteX151-190225" fmla="*/ 4684091 w 5936218"/>
                  <a:gd name="connsiteY151-190226" fmla="*/ 1624813 h 2711051"/>
                  <a:gd name="connsiteX152-190227" fmla="*/ 4715906 w 5936218"/>
                  <a:gd name="connsiteY152-190228" fmla="*/ 1672535 h 2711051"/>
                  <a:gd name="connsiteX153-190229" fmla="*/ 4636369 w 5936218"/>
                  <a:gd name="connsiteY153-190230" fmla="*/ 1688442 h 2711051"/>
                  <a:gd name="connsiteX154-190231" fmla="*/ 4577285 w 5936218"/>
                  <a:gd name="connsiteY154-190232" fmla="*/ 1692987 h 2711051"/>
                  <a:gd name="connsiteX155-190233" fmla="*/ 4577373 w 5936218"/>
                  <a:gd name="connsiteY155-190234" fmla="*/ 1692065 h 2711051"/>
                  <a:gd name="connsiteX156-190235" fmla="*/ 4565379 w 5936218"/>
                  <a:gd name="connsiteY156-190236" fmla="*/ 1692987 h 2711051"/>
                  <a:gd name="connsiteX157-190237" fmla="*/ 4569923 w 5936218"/>
                  <a:gd name="connsiteY157-190238" fmla="*/ 1645266 h 2711051"/>
                  <a:gd name="connsiteX158-190239" fmla="*/ 4520081 w 5936218"/>
                  <a:gd name="connsiteY158-190240" fmla="*/ 1635680 h 2711051"/>
                  <a:gd name="connsiteX159-190241" fmla="*/ 4475025 w 5936218"/>
                  <a:gd name="connsiteY159-190242" fmla="*/ 1665718 h 2711051"/>
                  <a:gd name="connsiteX160-190243" fmla="*/ 4464394 w 5936218"/>
                  <a:gd name="connsiteY160-190244" fmla="*/ 1664867 h 2711051"/>
                  <a:gd name="connsiteX161-190245" fmla="*/ 4463118 w 5936218"/>
                  <a:gd name="connsiteY161-190246" fmla="*/ 1665718 h 2711051"/>
                  <a:gd name="connsiteX162-190247" fmla="*/ 4357637 w 5936218"/>
                  <a:gd name="connsiteY162-190248" fmla="*/ 1657279 h 2711051"/>
                  <a:gd name="connsiteX163-190249" fmla="*/ 4243233 w 5936218"/>
                  <a:gd name="connsiteY163-190250" fmla="*/ 1677080 h 2711051"/>
                  <a:gd name="connsiteX164-190251" fmla="*/ 4125065 w 5936218"/>
                  <a:gd name="connsiteY164-190252" fmla="*/ 1811155 h 2711051"/>
                  <a:gd name="connsiteX165-190253" fmla="*/ 4106341 w 5936218"/>
                  <a:gd name="connsiteY165-190254" fmla="*/ 1995225 h 2711051"/>
                  <a:gd name="connsiteX166-190255" fmla="*/ 3915999 w 5936218"/>
                  <a:gd name="connsiteY166-190256" fmla="*/ 2349729 h 2711051"/>
                  <a:gd name="connsiteX167-190257" fmla="*/ 3888729 w 5936218"/>
                  <a:gd name="connsiteY167-190258" fmla="*/ 2372454 h 2711051"/>
                  <a:gd name="connsiteX168-190259" fmla="*/ 3876822 w 5936218"/>
                  <a:gd name="connsiteY168-190260" fmla="*/ 2372454 h 2711051"/>
                  <a:gd name="connsiteX169-190261" fmla="*/ 3829645 w 5936218"/>
                  <a:gd name="connsiteY169-190262" fmla="*/ 2372454 h 2711051"/>
                  <a:gd name="connsiteX170-190263" fmla="*/ 3817738 w 5936218"/>
                  <a:gd name="connsiteY170-190264" fmla="*/ 2372454 h 2711051"/>
                  <a:gd name="connsiteX171-190265" fmla="*/ 3801831 w 5936218"/>
                  <a:gd name="connsiteY171-190266" fmla="*/ 2317915 h 2711051"/>
                  <a:gd name="connsiteX172-190267" fmla="*/ 3758654 w 5936218"/>
                  <a:gd name="connsiteY172-190268" fmla="*/ 2279283 h 2711051"/>
                  <a:gd name="connsiteX173-190269" fmla="*/ 3692753 w 5936218"/>
                  <a:gd name="connsiteY173-190270" fmla="*/ 2263376 h 2711051"/>
                  <a:gd name="connsiteX174-190271" fmla="*/ 3683663 w 5936218"/>
                  <a:gd name="connsiteY174-190272" fmla="*/ 2204292 h 2711051"/>
                  <a:gd name="connsiteX175-190273" fmla="*/ 3672301 w 5936218"/>
                  <a:gd name="connsiteY175-190274" fmla="*/ 2172477 h 2711051"/>
                  <a:gd name="connsiteX176-190275" fmla="*/ 3656393 w 5936218"/>
                  <a:gd name="connsiteY176-190276" fmla="*/ 2145208 h 2711051"/>
                  <a:gd name="connsiteX177-190277" fmla="*/ 3633669 w 5936218"/>
                  <a:gd name="connsiteY177-190278" fmla="*/ 2086123 h 2711051"/>
                  <a:gd name="connsiteX178-190279" fmla="*/ 3601854 w 5936218"/>
                  <a:gd name="connsiteY178-190280" fmla="*/ 2065671 h 2711051"/>
                  <a:gd name="connsiteX179-190281" fmla="*/ 3545995 w 5936218"/>
                  <a:gd name="connsiteY179-190282" fmla="*/ 2044187 h 2711051"/>
                  <a:gd name="connsiteX180-190283" fmla="*/ 3506955 w 5936218"/>
                  <a:gd name="connsiteY180-190284" fmla="*/ 2049764 h 2711051"/>
                  <a:gd name="connsiteX181-190285" fmla="*/ 3463779 w 5936218"/>
                  <a:gd name="connsiteY181-190286" fmla="*/ 2058854 h 2711051"/>
                  <a:gd name="connsiteX182-190287" fmla="*/ 3431964 w 5936218"/>
                  <a:gd name="connsiteY182-190288" fmla="*/ 2086123 h 2711051"/>
                  <a:gd name="connsiteX183-190289" fmla="*/ 3452416 w 5936218"/>
                  <a:gd name="connsiteY183-190290" fmla="*/ 2102031 h 2711051"/>
                  <a:gd name="connsiteX184-190291" fmla="*/ 3452416 w 5936218"/>
                  <a:gd name="connsiteY184-190292" fmla="*/ 2133845 h 2711051"/>
                  <a:gd name="connsiteX185-190293" fmla="*/ 1811153 w 5936218"/>
                  <a:gd name="connsiteY185-190294" fmla="*/ 1999770 h 2711051"/>
                  <a:gd name="connsiteX186-190295" fmla="*/ 1748069 w 5936218"/>
                  <a:gd name="connsiteY186-190296" fmla="*/ 2038402 h 2711051"/>
                  <a:gd name="connsiteX187-190297" fmla="*/ 1711709 w 5936218"/>
                  <a:gd name="connsiteY187-190298" fmla="*/ 2042947 h 2711051"/>
                  <a:gd name="connsiteX188-190299" fmla="*/ 1711926 w 5936218"/>
                  <a:gd name="connsiteY188-190300" fmla="*/ 2041431 h 2711051"/>
                  <a:gd name="connsiteX189-190301" fmla="*/ 1699803 w 5936218"/>
                  <a:gd name="connsiteY189-190302" fmla="*/ 2042947 h 2711051"/>
                  <a:gd name="connsiteX190-190303" fmla="*/ 1704347 w 5936218"/>
                  <a:gd name="connsiteY190-190304" fmla="*/ 2011132 h 2711051"/>
                  <a:gd name="connsiteX191-190305" fmla="*/ 1662460 w 5936218"/>
                  <a:gd name="connsiteY191-190306" fmla="*/ 1993181 h 2711051"/>
                  <a:gd name="connsiteX192-190307" fmla="*/ 1629901 w 5936218"/>
                  <a:gd name="connsiteY192-190308" fmla="*/ 2006587 h 2711051"/>
                  <a:gd name="connsiteX193-190309" fmla="*/ 1629300 w 5936218"/>
                  <a:gd name="connsiteY193-190310" fmla="*/ 2001932 h 2711051"/>
                  <a:gd name="connsiteX194-190311" fmla="*/ 1617994 w 5936218"/>
                  <a:gd name="connsiteY194-190312" fmla="*/ 2006587 h 2711051"/>
                  <a:gd name="connsiteX195-190313" fmla="*/ 1608904 w 5936218"/>
                  <a:gd name="connsiteY195-190314" fmla="*/ 1936141 h 2711051"/>
                  <a:gd name="connsiteX196-190315" fmla="*/ 1552684 w 5936218"/>
                  <a:gd name="connsiteY196-190316" fmla="*/ 1926448 h 2711051"/>
                  <a:gd name="connsiteX197-190317" fmla="*/ 1518550 w 5936218"/>
                  <a:gd name="connsiteY197-190318" fmla="*/ 1952048 h 2711051"/>
                  <a:gd name="connsiteX198-190319" fmla="*/ 1425379 w 5936218"/>
                  <a:gd name="connsiteY198-190320" fmla="*/ 1972500 h 2711051"/>
                  <a:gd name="connsiteX199-190321" fmla="*/ 1409472 w 5936218"/>
                  <a:gd name="connsiteY199-190322" fmla="*/ 1990680 h 2711051"/>
                  <a:gd name="connsiteX200-190323" fmla="*/ 1270852 w 5936218"/>
                  <a:gd name="connsiteY200-190324" fmla="*/ 2011132 h 2711051"/>
                  <a:gd name="connsiteX201-190325" fmla="*/ 1254945 w 5936218"/>
                  <a:gd name="connsiteY201-190326" fmla="*/ 2031584 h 2711051"/>
                  <a:gd name="connsiteX202-190327" fmla="*/ 1282214 w 5936218"/>
                  <a:gd name="connsiteY202-190328" fmla="*/ 2074761 h 2711051"/>
                  <a:gd name="connsiteX203-190329" fmla="*/ 1243582 w 5936218"/>
                  <a:gd name="connsiteY203-190330" fmla="*/ 2090668 h 2711051"/>
                  <a:gd name="connsiteX204-190331" fmla="*/ 1254945 w 5936218"/>
                  <a:gd name="connsiteY204-190332" fmla="*/ 2108848 h 2711051"/>
                  <a:gd name="connsiteX205-190333" fmla="*/ 1216313 w 5936218"/>
                  <a:gd name="connsiteY205-190334" fmla="*/ 2133845 h 2711051"/>
                  <a:gd name="connsiteX206-190335" fmla="*/ 1275397 w 5936218"/>
                  <a:gd name="connsiteY206-190336" fmla="*/ 2177022 h 2711051"/>
                  <a:gd name="connsiteX207-190337" fmla="*/ 1270852 w 5936218"/>
                  <a:gd name="connsiteY207-190338" fmla="*/ 2204292 h 2711051"/>
                  <a:gd name="connsiteX208-190339" fmla="*/ 1259108 w 5936218"/>
                  <a:gd name="connsiteY208-190340" fmla="*/ 2203313 h 2711051"/>
                  <a:gd name="connsiteX209-190341" fmla="*/ 1258945 w 5936218"/>
                  <a:gd name="connsiteY209-190342" fmla="*/ 2204292 h 2711051"/>
                  <a:gd name="connsiteX210-190343" fmla="*/ 1215644 w 5936218"/>
                  <a:gd name="connsiteY210-190344" fmla="*/ 2200683 h 2711051"/>
                  <a:gd name="connsiteX211-190345" fmla="*/ 1204950 w 5936218"/>
                  <a:gd name="connsiteY211-190346" fmla="*/ 2215654 h 2711051"/>
                  <a:gd name="connsiteX212-190347" fmla="*/ 1196495 w 5936218"/>
                  <a:gd name="connsiteY212-190348" fmla="*/ 2210822 h 2711051"/>
                  <a:gd name="connsiteX213-190349" fmla="*/ 1193043 w 5936218"/>
                  <a:gd name="connsiteY213-190350" fmla="*/ 2215654 h 2711051"/>
                  <a:gd name="connsiteX214-190351" fmla="*/ 1145322 w 5936218"/>
                  <a:gd name="connsiteY214-190352" fmla="*/ 2188384 h 2711051"/>
                  <a:gd name="connsiteX215-190353" fmla="*/ 1098145 w 5936218"/>
                  <a:gd name="connsiteY215-190354" fmla="*/ 2188384 h 2711051"/>
                  <a:gd name="connsiteX216-190355" fmla="*/ 1061785 w 5936218"/>
                  <a:gd name="connsiteY216-190356" fmla="*/ 2215654 h 2711051"/>
                  <a:gd name="connsiteX217-190357" fmla="*/ 1055322 w 5936218"/>
                  <a:gd name="connsiteY217-190358" fmla="*/ 2211571 h 2711051"/>
                  <a:gd name="connsiteX218-190359" fmla="*/ 1049878 w 5936218"/>
                  <a:gd name="connsiteY218-190360" fmla="*/ 2215654 h 2711051"/>
                  <a:gd name="connsiteX219-190361" fmla="*/ 1006701 w 5936218"/>
                  <a:gd name="connsiteY219-190362" fmla="*/ 2188384 h 2711051"/>
                  <a:gd name="connsiteX220-190363" fmla="*/ 924893 w 5936218"/>
                  <a:gd name="connsiteY220-190364" fmla="*/ 2152025 h 2711051"/>
                  <a:gd name="connsiteX221-190365" fmla="*/ 877716 w 5936218"/>
                  <a:gd name="connsiteY221-190366" fmla="*/ 2152025 h 2711051"/>
                  <a:gd name="connsiteX222-190367" fmla="*/ 802724 w 5936218"/>
                  <a:gd name="connsiteY222-190368" fmla="*/ 2215654 h 2711051"/>
                  <a:gd name="connsiteX223-190369" fmla="*/ 798179 w 5936218"/>
                  <a:gd name="connsiteY223-190370" fmla="*/ 2258831 h 2711051"/>
                  <a:gd name="connsiteX224-190371" fmla="*/ 787406 w 5936218"/>
                  <a:gd name="connsiteY224-190372" fmla="*/ 2248058 h 2711051"/>
                  <a:gd name="connsiteX225-190373" fmla="*/ 786272 w 5936218"/>
                  <a:gd name="connsiteY225-190374" fmla="*/ 2258831 h 2711051"/>
                  <a:gd name="connsiteX226-190375" fmla="*/ 756063 w 5936218"/>
                  <a:gd name="connsiteY226-190376" fmla="*/ 2228621 h 2711051"/>
                  <a:gd name="connsiteX227-190377" fmla="*/ 732278 w 5936218"/>
                  <a:gd name="connsiteY227-190378" fmla="*/ 2286100 h 2711051"/>
                  <a:gd name="connsiteX228-190379" fmla="*/ 743640 w 5936218"/>
                  <a:gd name="connsiteY228-190380" fmla="*/ 2295190 h 2711051"/>
                  <a:gd name="connsiteX229-190381" fmla="*/ 723188 w 5936218"/>
                  <a:gd name="connsiteY229-190382" fmla="*/ 2338367 h 2711051"/>
                  <a:gd name="connsiteX230-190383" fmla="*/ 747026 w 5936218"/>
                  <a:gd name="connsiteY230-190384" fmla="*/ 2375208 h 2711051"/>
                  <a:gd name="connsiteX231-190385" fmla="*/ 763548 w 5936218"/>
                  <a:gd name="connsiteY231-190386" fmla="*/ 2372454 h 2711051"/>
                  <a:gd name="connsiteX232-190387" fmla="*/ 764871 w 5936218"/>
                  <a:gd name="connsiteY232-190388" fmla="*/ 2374218 h 2711051"/>
                  <a:gd name="connsiteX233-190389" fmla="*/ 775455 w 5936218"/>
                  <a:gd name="connsiteY233-190390" fmla="*/ 2372454 h 2711051"/>
                  <a:gd name="connsiteX234-190391" fmla="*/ 802724 w 5936218"/>
                  <a:gd name="connsiteY234-190392" fmla="*/ 2408813 h 2711051"/>
                  <a:gd name="connsiteX235-190393" fmla="*/ 798179 w 5936218"/>
                  <a:gd name="connsiteY235-190394" fmla="*/ 2436083 h 2711051"/>
                  <a:gd name="connsiteX236-190395" fmla="*/ 818632 w 5936218"/>
                  <a:gd name="connsiteY236-190396" fmla="*/ 2447445 h 2711051"/>
                  <a:gd name="connsiteX237-190397" fmla="*/ 802724 w 5936218"/>
                  <a:gd name="connsiteY237-190398" fmla="*/ 2479260 h 2711051"/>
                  <a:gd name="connsiteX238-190399" fmla="*/ 766365 w 5936218"/>
                  <a:gd name="connsiteY238-190400" fmla="*/ 2483805 h 2711051"/>
                  <a:gd name="connsiteX239-190401" fmla="*/ 727733 w 5936218"/>
                  <a:gd name="connsiteY239-190402" fmla="*/ 2542889 h 2711051"/>
                  <a:gd name="connsiteX240-190403" fmla="*/ 759548 w 5936218"/>
                  <a:gd name="connsiteY240-190404" fmla="*/ 2586066 h 2711051"/>
                  <a:gd name="connsiteX241-190405" fmla="*/ 759548 w 5936218"/>
                  <a:gd name="connsiteY241-190406" fmla="*/ 2624697 h 2711051"/>
                  <a:gd name="connsiteX242-190407" fmla="*/ 798179 w 5936218"/>
                  <a:gd name="connsiteY242-190408" fmla="*/ 2683782 h 2711051"/>
                  <a:gd name="connsiteX243-190409" fmla="*/ 775455 w 5936218"/>
                  <a:gd name="connsiteY243-190410" fmla="*/ 2699689 h 2711051"/>
                  <a:gd name="connsiteX244-190411" fmla="*/ 770910 w 5936218"/>
                  <a:gd name="connsiteY244-190412" fmla="*/ 2711051 h 2711051"/>
                  <a:gd name="connsiteX245-190413" fmla="*/ 759003 w 5936218"/>
                  <a:gd name="connsiteY245-190414" fmla="*/ 2711051 h 2711051"/>
                  <a:gd name="connsiteX246-190415" fmla="*/ 755003 w 5936218"/>
                  <a:gd name="connsiteY246-190416" fmla="*/ 2711051 h 2711051"/>
                  <a:gd name="connsiteX247-190417" fmla="*/ 743096 w 5936218"/>
                  <a:gd name="connsiteY247-190418" fmla="*/ 2711051 h 2711051"/>
                  <a:gd name="connsiteX248-190419" fmla="*/ 715826 w 5936218"/>
                  <a:gd name="connsiteY248-190420" fmla="*/ 2676964 h 2711051"/>
                  <a:gd name="connsiteX249-190421" fmla="*/ 704464 w 5936218"/>
                  <a:gd name="connsiteY249-190422" fmla="*/ 2676964 h 2711051"/>
                  <a:gd name="connsiteX250-190423" fmla="*/ 684012 w 5936218"/>
                  <a:gd name="connsiteY250-190424" fmla="*/ 2667874 h 2711051"/>
                  <a:gd name="connsiteX251-190425" fmla="*/ 672649 w 5936218"/>
                  <a:gd name="connsiteY251-190426" fmla="*/ 2645150 h 2711051"/>
                  <a:gd name="connsiteX252-190427" fmla="*/ 645222 w 5936218"/>
                  <a:gd name="connsiteY252-190428" fmla="*/ 2637313 h 2711051"/>
                  <a:gd name="connsiteX253-190429" fmla="*/ 625472 w 5936218"/>
                  <a:gd name="connsiteY253-190430" fmla="*/ 2640605 h 2711051"/>
                  <a:gd name="connsiteX254-190431" fmla="*/ 623771 w 5936218"/>
                  <a:gd name="connsiteY254-190432" fmla="*/ 2638904 h 2711051"/>
                  <a:gd name="connsiteX255-190433" fmla="*/ 613565 w 5936218"/>
                  <a:gd name="connsiteY255-190434" fmla="*/ 2640605 h 2711051"/>
                  <a:gd name="connsiteX256-190435" fmla="*/ 609020 w 5936218"/>
                  <a:gd name="connsiteY256-190436" fmla="*/ 2636060 h 2711051"/>
                  <a:gd name="connsiteX257-190437" fmla="*/ 559026 w 5936218"/>
                  <a:gd name="connsiteY257-190438" fmla="*/ 2608790 h 2711051"/>
                  <a:gd name="connsiteX258-190439" fmla="*/ 506760 w 5936218"/>
                  <a:gd name="connsiteY258-190440" fmla="*/ 2601973 h 2711051"/>
                  <a:gd name="connsiteX259-190441" fmla="*/ 483280 w 5936218"/>
                  <a:gd name="connsiteY259-190442" fmla="*/ 2595264 h 2711051"/>
                  <a:gd name="connsiteX260-190443" fmla="*/ 480035 w 5936218"/>
                  <a:gd name="connsiteY260-190444" fmla="*/ 2597428 h 2711051"/>
                  <a:gd name="connsiteX261-190445" fmla="*/ 475042 w 5936218"/>
                  <a:gd name="connsiteY261-190446" fmla="*/ 2592910 h 2711051"/>
                  <a:gd name="connsiteX262-190447" fmla="*/ 474945 w 5936218"/>
                  <a:gd name="connsiteY262-190448" fmla="*/ 2592883 h 2711051"/>
                  <a:gd name="connsiteX263-190449" fmla="*/ 468128 w 5936218"/>
                  <a:gd name="connsiteY263-190450" fmla="*/ 2597428 h 2711051"/>
                  <a:gd name="connsiteX264-190451" fmla="*/ 420406 w 5936218"/>
                  <a:gd name="connsiteY264-190452" fmla="*/ 2554251 h 2711051"/>
                  <a:gd name="connsiteX265-190453" fmla="*/ 381774 w 5936218"/>
                  <a:gd name="connsiteY265-190454" fmla="*/ 2538344 h 2711051"/>
                  <a:gd name="connsiteX266-190455" fmla="*/ 349960 w 5936218"/>
                  <a:gd name="connsiteY266-190456" fmla="*/ 2506529 h 2711051"/>
                  <a:gd name="connsiteX267-190457" fmla="*/ 377229 w 5936218"/>
                  <a:gd name="connsiteY267-190458" fmla="*/ 2499712 h 2711051"/>
                  <a:gd name="connsiteX268-190459" fmla="*/ 404499 w 5936218"/>
                  <a:gd name="connsiteY268-190460" fmla="*/ 2451990 h 2711051"/>
                  <a:gd name="connsiteX269-190461" fmla="*/ 388591 w 5936218"/>
                  <a:gd name="connsiteY269-190462" fmla="*/ 2436083 h 2711051"/>
                  <a:gd name="connsiteX270-190463" fmla="*/ 440858 w 5936218"/>
                  <a:gd name="connsiteY270-190464" fmla="*/ 2408813 h 2711051"/>
                  <a:gd name="connsiteX271-190465" fmla="*/ 440858 w 5936218"/>
                  <a:gd name="connsiteY271-190466" fmla="*/ 2405757 h 2711051"/>
                  <a:gd name="connsiteX272-190467" fmla="*/ 416406 w 5936218"/>
                  <a:gd name="connsiteY272-190468" fmla="*/ 2408813 h 2711051"/>
                  <a:gd name="connsiteX273-190469" fmla="*/ 416406 w 5936218"/>
                  <a:gd name="connsiteY273-190470" fmla="*/ 2407325 h 2711051"/>
                  <a:gd name="connsiteX274-190471" fmla="*/ 404499 w 5936218"/>
                  <a:gd name="connsiteY274-190472" fmla="*/ 2408813 h 2711051"/>
                  <a:gd name="connsiteX275-190473" fmla="*/ 404499 w 5936218"/>
                  <a:gd name="connsiteY275-190474" fmla="*/ 2388361 h 2711051"/>
                  <a:gd name="connsiteX276-190475" fmla="*/ 424951 w 5936218"/>
                  <a:gd name="connsiteY276-190476" fmla="*/ 2372454 h 2711051"/>
                  <a:gd name="connsiteX277-190477" fmla="*/ 463583 w 5936218"/>
                  <a:gd name="connsiteY277-190478" fmla="*/ 2365637 h 2711051"/>
                  <a:gd name="connsiteX278-190479" fmla="*/ 468128 w 5936218"/>
                  <a:gd name="connsiteY278-190480" fmla="*/ 2349729 h 2711051"/>
                  <a:gd name="connsiteX279-190481" fmla="*/ 456765 w 5936218"/>
                  <a:gd name="connsiteY279-190482" fmla="*/ 2317915 h 2711051"/>
                  <a:gd name="connsiteX280-190483" fmla="*/ 474945 w 5936218"/>
                  <a:gd name="connsiteY280-190484" fmla="*/ 2290645 h 2711051"/>
                  <a:gd name="connsiteX281-190485" fmla="*/ 474945 w 5936218"/>
                  <a:gd name="connsiteY281-190486" fmla="*/ 2270193 h 2711051"/>
                  <a:gd name="connsiteX282-190487" fmla="*/ 420406 w 5936218"/>
                  <a:gd name="connsiteY282-190488" fmla="*/ 2252013 h 2711051"/>
                  <a:gd name="connsiteX283-190489" fmla="*/ 409588 w 5936218"/>
                  <a:gd name="connsiteY283-190490" fmla="*/ 2252013 h 2711051"/>
                  <a:gd name="connsiteX284-190491" fmla="*/ 397681 w 5936218"/>
                  <a:gd name="connsiteY284-190492" fmla="*/ 2252013 h 2711051"/>
                  <a:gd name="connsiteX285-190493" fmla="*/ 379485 w 5936218"/>
                  <a:gd name="connsiteY285-190494" fmla="*/ 2229774 h 2711051"/>
                  <a:gd name="connsiteX286-190495" fmla="*/ 357322 w 5936218"/>
                  <a:gd name="connsiteY286-190496" fmla="*/ 2236106 h 2711051"/>
                  <a:gd name="connsiteX287-190497" fmla="*/ 352842 w 5936218"/>
                  <a:gd name="connsiteY287-190498" fmla="*/ 2233984 h 2711051"/>
                  <a:gd name="connsiteX288-190499" fmla="*/ 345415 w 5936218"/>
                  <a:gd name="connsiteY288-190500" fmla="*/ 2236106 h 2711051"/>
                  <a:gd name="connsiteX289-190501" fmla="*/ 302238 w 5936218"/>
                  <a:gd name="connsiteY289-190502" fmla="*/ 2215654 h 2711051"/>
                  <a:gd name="connsiteX290-190503" fmla="*/ 302238 w 5936218"/>
                  <a:gd name="connsiteY290-190504" fmla="*/ 2204292 h 2711051"/>
                  <a:gd name="connsiteX291-190505" fmla="*/ 286331 w 5936218"/>
                  <a:gd name="connsiteY291-190506" fmla="*/ 2177022 h 2711051"/>
                  <a:gd name="connsiteX292-190507" fmla="*/ 270968 w 5936218"/>
                  <a:gd name="connsiteY292-190508" fmla="*/ 2177022 h 2711051"/>
                  <a:gd name="connsiteX293-190509" fmla="*/ 259061 w 5936218"/>
                  <a:gd name="connsiteY293-190510" fmla="*/ 2177022 h 2711051"/>
                  <a:gd name="connsiteX294-190511" fmla="*/ 254516 w 5936218"/>
                  <a:gd name="connsiteY294-190512" fmla="*/ 2161115 h 2711051"/>
                  <a:gd name="connsiteX295-190513" fmla="*/ 263606 w 5936218"/>
                  <a:gd name="connsiteY295-190514" fmla="*/ 2145208 h 2711051"/>
                  <a:gd name="connsiteX296-190515" fmla="*/ 243991 w 5936218"/>
                  <a:gd name="connsiteY296-190516" fmla="*/ 2114695 h 2711051"/>
                  <a:gd name="connsiteX297-190517" fmla="*/ 216429 w 5936218"/>
                  <a:gd name="connsiteY297-190518" fmla="*/ 2117938 h 2711051"/>
                  <a:gd name="connsiteX298-190519" fmla="*/ 212956 w 5936218"/>
                  <a:gd name="connsiteY298-190520" fmla="*/ 2116946 h 2711051"/>
                  <a:gd name="connsiteX299-190521" fmla="*/ 204522 w 5936218"/>
                  <a:gd name="connsiteY299-190522" fmla="*/ 2117938 h 2711051"/>
                  <a:gd name="connsiteX300-190523" fmla="*/ 199623 w 5936218"/>
                  <a:gd name="connsiteY300-190524" fmla="*/ 2116538 h 2711051"/>
                  <a:gd name="connsiteX301-190525" fmla="*/ 195977 w 5936218"/>
                  <a:gd name="connsiteY301-190526" fmla="*/ 2129300 h 2711051"/>
                  <a:gd name="connsiteX302-190527" fmla="*/ 184968 w 5936218"/>
                  <a:gd name="connsiteY302-190528" fmla="*/ 2126155 h 2711051"/>
                  <a:gd name="connsiteX303-190529" fmla="*/ 184070 w 5936218"/>
                  <a:gd name="connsiteY303-190530" fmla="*/ 2129300 h 2711051"/>
                  <a:gd name="connsiteX304-190531" fmla="*/ 168163 w 5936218"/>
                  <a:gd name="connsiteY304-190532" fmla="*/ 2124765 h 2711051"/>
                  <a:gd name="connsiteX305-190533" fmla="*/ 156800 w 5936218"/>
                  <a:gd name="connsiteY305-190534" fmla="*/ 2086123 h 2711051"/>
                  <a:gd name="connsiteX306-190535" fmla="*/ 152255 w 5936218"/>
                  <a:gd name="connsiteY306-190536" fmla="*/ 2070216 h 2711051"/>
                  <a:gd name="connsiteX307-190537" fmla="*/ 156800 w 5936218"/>
                  <a:gd name="connsiteY307-190538" fmla="*/ 2065671 h 2711051"/>
                  <a:gd name="connsiteX308-190539" fmla="*/ 168707 w 5936218"/>
                  <a:gd name="connsiteY308-190540" fmla="*/ 2065671 h 2711051"/>
                  <a:gd name="connsiteX309-190541" fmla="*/ 188615 w 5936218"/>
                  <a:gd name="connsiteY309-190542" fmla="*/ 2065671 h 2711051"/>
                  <a:gd name="connsiteX310-190543" fmla="*/ 199977 w 5936218"/>
                  <a:gd name="connsiteY310-190544" fmla="*/ 2054309 h 2711051"/>
                  <a:gd name="connsiteX311-190545" fmla="*/ 188615 w 5936218"/>
                  <a:gd name="connsiteY311-190546" fmla="*/ 2031584 h 2711051"/>
                  <a:gd name="connsiteX312-190547" fmla="*/ 168163 w 5936218"/>
                  <a:gd name="connsiteY312-190548" fmla="*/ 2022495 h 2711051"/>
                  <a:gd name="connsiteX313-190549" fmla="*/ 168163 w 5936218"/>
                  <a:gd name="connsiteY313-190550" fmla="*/ 2015677 h 2711051"/>
                  <a:gd name="connsiteX314-190551" fmla="*/ 152255 w 5936218"/>
                  <a:gd name="connsiteY314-190552" fmla="*/ 1999770 h 2711051"/>
                  <a:gd name="connsiteX315-190553" fmla="*/ 129531 w 5936218"/>
                  <a:gd name="connsiteY315-190554" fmla="*/ 1963410 h 2711051"/>
                  <a:gd name="connsiteX316-190555" fmla="*/ 140893 w 5936218"/>
                  <a:gd name="connsiteY316-190556" fmla="*/ 1940686 h 2711051"/>
                  <a:gd name="connsiteX317-190557" fmla="*/ 136348 w 5936218"/>
                  <a:gd name="connsiteY317-190558" fmla="*/ 1913416 h 2711051"/>
                  <a:gd name="connsiteX318-190559" fmla="*/ 103789 w 5936218"/>
                  <a:gd name="connsiteY318-190560" fmla="*/ 1900009 h 2711051"/>
                  <a:gd name="connsiteX319-190561" fmla="*/ 93716 w 5936218"/>
                  <a:gd name="connsiteY319-190562" fmla="*/ 1904326 h 2711051"/>
                  <a:gd name="connsiteX320-190563" fmla="*/ 91868 w 5936218"/>
                  <a:gd name="connsiteY320-190564" fmla="*/ 1900015 h 2711051"/>
                  <a:gd name="connsiteX321-190565" fmla="*/ 81809 w 5936218"/>
                  <a:gd name="connsiteY321-190566" fmla="*/ 1904326 h 2711051"/>
                  <a:gd name="connsiteX322-190567" fmla="*/ 74992 w 5936218"/>
                  <a:gd name="connsiteY322-190568" fmla="*/ 1888419 h 2711051"/>
                  <a:gd name="connsiteX323-190569" fmla="*/ 34087 w 5936218"/>
                  <a:gd name="connsiteY323-190570" fmla="*/ 1877057 h 2711051"/>
                  <a:gd name="connsiteX324-190571" fmla="*/ 22725 w 5936218"/>
                  <a:gd name="connsiteY324-190572" fmla="*/ 1833880 h 2711051"/>
                  <a:gd name="connsiteX325-190573" fmla="*/ 22725 w 5936218"/>
                  <a:gd name="connsiteY325-190574" fmla="*/ 1802065 h 2711051"/>
                  <a:gd name="connsiteX326-190575" fmla="*/ 0 w 5936218"/>
                  <a:gd name="connsiteY326-190576" fmla="*/ 1786158 h 2711051"/>
                  <a:gd name="connsiteX327-190577" fmla="*/ 15907 w 5936218"/>
                  <a:gd name="connsiteY327-190578" fmla="*/ 1763434 h 2711051"/>
                  <a:gd name="connsiteX328-190579" fmla="*/ 6818 w 5936218"/>
                  <a:gd name="connsiteY328-190580" fmla="*/ 1699805 h 2711051"/>
                  <a:gd name="connsiteX329-190581" fmla="*/ 34087 w 5936218"/>
                  <a:gd name="connsiteY329-190582" fmla="*/ 1656628 h 2711051"/>
                  <a:gd name="connsiteX330-190583" fmla="*/ 27270 w 5936218"/>
                  <a:gd name="connsiteY330-190584" fmla="*/ 1645266 h 2711051"/>
                  <a:gd name="connsiteX331-190585" fmla="*/ 70447 w 5936218"/>
                  <a:gd name="connsiteY331-190586" fmla="*/ 1606634 h 2711051"/>
                  <a:gd name="connsiteX332-190587" fmla="*/ 27270 w 5936218"/>
                  <a:gd name="connsiteY332-190588" fmla="*/ 1570274 h 2711051"/>
                  <a:gd name="connsiteX333-190589" fmla="*/ 109078 w 5936218"/>
                  <a:gd name="connsiteY333-190590" fmla="*/ 1472558 h 2711051"/>
                  <a:gd name="connsiteX334-190591" fmla="*/ 145438 w 5936218"/>
                  <a:gd name="connsiteY334-190592" fmla="*/ 1429381 h 2711051"/>
                  <a:gd name="connsiteX335-190593" fmla="*/ 156800 w 5936218"/>
                  <a:gd name="connsiteY335-190594" fmla="*/ 1386205 h 2711051"/>
                  <a:gd name="connsiteX336-190595" fmla="*/ 102261 w 5936218"/>
                  <a:gd name="connsiteY336-190596" fmla="*/ 1333938 h 2711051"/>
                  <a:gd name="connsiteX337-190597" fmla="*/ 118168 w 5936218"/>
                  <a:gd name="connsiteY337-190598" fmla="*/ 1279399 h 2711051"/>
                  <a:gd name="connsiteX338-190599" fmla="*/ 86354 w 5936218"/>
                  <a:gd name="connsiteY338-190600" fmla="*/ 1215770 h 2711051"/>
                  <a:gd name="connsiteX339-190601" fmla="*/ 109078 w 5936218"/>
                  <a:gd name="connsiteY339-190602" fmla="*/ 1140778 h 2711051"/>
                  <a:gd name="connsiteX340-190603" fmla="*/ 70447 w 5936218"/>
                  <a:gd name="connsiteY340-190604" fmla="*/ 1038517 h 2711051"/>
                  <a:gd name="connsiteX341-190605" fmla="*/ 102261 w 5936218"/>
                  <a:gd name="connsiteY341-190606" fmla="*/ 968071 h 2711051"/>
                  <a:gd name="connsiteX342-190607" fmla="*/ 43177 w 5936218"/>
                  <a:gd name="connsiteY342-190608" fmla="*/ 902170 h 2711051"/>
                  <a:gd name="connsiteX343-190609" fmla="*/ 49994 w 5936218"/>
                  <a:gd name="connsiteY343-190610" fmla="*/ 827178 h 2711051"/>
                  <a:gd name="connsiteX344-190611" fmla="*/ 81809 w 5936218"/>
                  <a:gd name="connsiteY344-190612" fmla="*/ 822633 h 2711051"/>
                  <a:gd name="connsiteX345-190613" fmla="*/ 145438 w 5936218"/>
                  <a:gd name="connsiteY345-190614" fmla="*/ 779457 h 2711051"/>
                  <a:gd name="connsiteX346-190615" fmla="*/ 184070 w 5936218"/>
                  <a:gd name="connsiteY346-190616" fmla="*/ 740825 h 2711051"/>
                  <a:gd name="connsiteX347-190617" fmla="*/ 189699 w 5936218"/>
                  <a:gd name="connsiteY347-190618" fmla="*/ 747103 h 2711051"/>
                  <a:gd name="connsiteX348-190619" fmla="*/ 195977 w 5936218"/>
                  <a:gd name="connsiteY348-190620" fmla="*/ 740825 h 2711051"/>
                  <a:gd name="connsiteX349-190621" fmla="*/ 255061 w 5936218"/>
                  <a:gd name="connsiteY349-190622" fmla="*/ 806726 h 2711051"/>
                  <a:gd name="connsiteX350-190623" fmla="*/ 350504 w 5936218"/>
                  <a:gd name="connsiteY350-190624" fmla="*/ 827178 h 2711051"/>
                  <a:gd name="connsiteX351-190625" fmla="*/ 491397 w 5936218"/>
                  <a:gd name="connsiteY351-190626" fmla="*/ 940802 h 2711051"/>
                  <a:gd name="connsiteX352-190627" fmla="*/ 523211 w 5936218"/>
                  <a:gd name="connsiteY352-190628" fmla="*/ 988523 h 2711051"/>
                  <a:gd name="connsiteX353-190629" fmla="*/ 523211 w 5936218"/>
                  <a:gd name="connsiteY353-190630" fmla="*/ 1047607 h 2711051"/>
                  <a:gd name="connsiteX354-190631" fmla="*/ 486852 w 5936218"/>
                  <a:gd name="connsiteY354-190632" fmla="*/ 1102146 h 2711051"/>
                  <a:gd name="connsiteX355-190633" fmla="*/ 420951 w 5936218"/>
                  <a:gd name="connsiteY355-190634" fmla="*/ 1122599 h 2711051"/>
                  <a:gd name="connsiteX356-190635" fmla="*/ 415909 w 5936218"/>
                  <a:gd name="connsiteY356-190636" fmla="*/ 1120468 h 2711051"/>
                  <a:gd name="connsiteX357-190637" fmla="*/ 409044 w 5936218"/>
                  <a:gd name="connsiteY357-190638" fmla="*/ 1122599 h 2711051"/>
                  <a:gd name="connsiteX358-190639" fmla="*/ 252950 w 5936218"/>
                  <a:gd name="connsiteY358-190640" fmla="*/ 1056643 h 2711051"/>
                  <a:gd name="connsiteX359-190641" fmla="*/ 232336 w 5936218"/>
                  <a:gd name="connsiteY359-190642" fmla="*/ 1063515 h 2711051"/>
                  <a:gd name="connsiteX360-190643" fmla="*/ 291420 w 5936218"/>
                  <a:gd name="connsiteY360-190644" fmla="*/ 1133961 h 2711051"/>
                  <a:gd name="connsiteX361-190645" fmla="*/ 291420 w 5936218"/>
                  <a:gd name="connsiteY361-190646" fmla="*/ 1172593 h 2711051"/>
                  <a:gd name="connsiteX362-190647" fmla="*/ 298238 w 5936218"/>
                  <a:gd name="connsiteY362-190648" fmla="*/ 1258947 h 2711051"/>
                  <a:gd name="connsiteX363-190649" fmla="*/ 345959 w 5936218"/>
                  <a:gd name="connsiteY363-190650" fmla="*/ 1290761 h 2711051"/>
                  <a:gd name="connsiteX364-190651" fmla="*/ 362087 w 5936218"/>
                  <a:gd name="connsiteY364-190652" fmla="*/ 1300169 h 2711051"/>
                  <a:gd name="connsiteX365-190653" fmla="*/ 365867 w 5936218"/>
                  <a:gd name="connsiteY365-190654" fmla="*/ 1268036 h 2711051"/>
                  <a:gd name="connsiteX366-190655" fmla="*/ 345415 w 5936218"/>
                  <a:gd name="connsiteY366-190656" fmla="*/ 1231677 h 2711051"/>
                  <a:gd name="connsiteX367-190657" fmla="*/ 365867 w 5936218"/>
                  <a:gd name="connsiteY367-190658" fmla="*/ 1199862 h 2711051"/>
                  <a:gd name="connsiteX368-190659" fmla="*/ 374560 w 5936218"/>
                  <a:gd name="connsiteY368-190660" fmla="*/ 1204861 h 2711051"/>
                  <a:gd name="connsiteX369-190661" fmla="*/ 377774 w 5936218"/>
                  <a:gd name="connsiteY369-190662" fmla="*/ 1199862 h 2711051"/>
                  <a:gd name="connsiteX370-190663" fmla="*/ 461933 w 5936218"/>
                  <a:gd name="connsiteY370-190664" fmla="*/ 1248254 h 2711051"/>
                  <a:gd name="connsiteX371-190665" fmla="*/ 484035 w 5936218"/>
                  <a:gd name="connsiteY371-190666" fmla="*/ 1231677 h 2711051"/>
                  <a:gd name="connsiteX372-190667" fmla="*/ 463583 w 5936218"/>
                  <a:gd name="connsiteY372-190668" fmla="*/ 1165775 h 2711051"/>
                  <a:gd name="connsiteX373-190669" fmla="*/ 549936 w 5936218"/>
                  <a:gd name="connsiteY373-190670" fmla="*/ 1079422 h 2711051"/>
                  <a:gd name="connsiteX374-190671" fmla="*/ 559742 w 5936218"/>
                  <a:gd name="connsiteY374-190672" fmla="*/ 1081523 h 2711051"/>
                  <a:gd name="connsiteX375-190673" fmla="*/ 561843 w 5936218"/>
                  <a:gd name="connsiteY375-190674" fmla="*/ 1079422 h 2711051"/>
                  <a:gd name="connsiteX376-190675" fmla="*/ 593658 w 5936218"/>
                  <a:gd name="connsiteY376-190676" fmla="*/ 1086239 h 2711051"/>
                  <a:gd name="connsiteX377-190677" fmla="*/ 620945 w 5936218"/>
                  <a:gd name="connsiteY377-190678" fmla="*/ 1110116 h 2711051"/>
                  <a:gd name="connsiteX378-190679" fmla="*/ 640835 w 5936218"/>
                  <a:gd name="connsiteY378-190680" fmla="*/ 1054425 h 2711051"/>
                  <a:gd name="connsiteX379-190681" fmla="*/ 609020 w 5936218"/>
                  <a:gd name="connsiteY379-190682" fmla="*/ 999886 h 2711051"/>
                  <a:gd name="connsiteX380-190683" fmla="*/ 624928 w 5936218"/>
                  <a:gd name="connsiteY380-190684" fmla="*/ 940802 h 2711051"/>
                  <a:gd name="connsiteX381-190685" fmla="*/ 597658 w 5936218"/>
                  <a:gd name="connsiteY381-190686" fmla="*/ 881717 h 2711051"/>
                  <a:gd name="connsiteX382-190687" fmla="*/ 611562 w 5936218"/>
                  <a:gd name="connsiteY382-190688" fmla="*/ 886043 h 2711051"/>
                  <a:gd name="connsiteX383-190689" fmla="*/ 609565 w 5936218"/>
                  <a:gd name="connsiteY383-190690" fmla="*/ 881717 h 2711051"/>
                  <a:gd name="connsiteX384-190691" fmla="*/ 711826 w 5936218"/>
                  <a:gd name="connsiteY384-190692" fmla="*/ 913532 h 2711051"/>
                  <a:gd name="connsiteX385-190693" fmla="*/ 732278 w 5936218"/>
                  <a:gd name="connsiteY385-190694" fmla="*/ 968071 h 2711051"/>
                  <a:gd name="connsiteX386-190695" fmla="*/ 684556 w 5936218"/>
                  <a:gd name="connsiteY386-190696" fmla="*/ 979433 h 2711051"/>
                  <a:gd name="connsiteX387-190697" fmla="*/ 684556 w 5936218"/>
                  <a:gd name="connsiteY387-190698" fmla="*/ 1031700 h 2711051"/>
                  <a:gd name="connsiteX388-190699" fmla="*/ 713309 w 5936218"/>
                  <a:gd name="connsiteY388-190700" fmla="*/ 1060453 h 2711051"/>
                  <a:gd name="connsiteX389-190701" fmla="*/ 763548 w 5936218"/>
                  <a:gd name="connsiteY389-190702" fmla="*/ 1043062 h 2711051"/>
                  <a:gd name="connsiteX390-190703" fmla="*/ 770365 w 5936218"/>
                  <a:gd name="connsiteY390-190704" fmla="*/ 983978 h 2711051"/>
                  <a:gd name="connsiteX391-190705" fmla="*/ 845357 w 5936218"/>
                  <a:gd name="connsiteY391-190706" fmla="*/ 936257 h 2711051"/>
                  <a:gd name="connsiteX392-190707" fmla="*/ 972614 w 5936218"/>
                  <a:gd name="connsiteY392-190708" fmla="*/ 849903 h 2711051"/>
                  <a:gd name="connsiteX393-190709" fmla="*/ 982566 w 5936218"/>
                  <a:gd name="connsiteY393-190710" fmla="*/ 851230 h 2711051"/>
                  <a:gd name="connsiteX394-190711" fmla="*/ 984521 w 5936218"/>
                  <a:gd name="connsiteY394-190712" fmla="*/ 849903 h 2711051"/>
                  <a:gd name="connsiteX395-190713" fmla="*/ 1018608 w 5936218"/>
                  <a:gd name="connsiteY395-190714" fmla="*/ 854448 h 2711051"/>
                  <a:gd name="connsiteX396-190715" fmla="*/ 979977 w 5936218"/>
                  <a:gd name="connsiteY396-190716" fmla="*/ 918077 h 2711051"/>
                  <a:gd name="connsiteX397-190717" fmla="*/ 1012666 w 5936218"/>
                  <a:gd name="connsiteY397-190718" fmla="*/ 923238 h 2711051"/>
                  <a:gd name="connsiteX398-190719" fmla="*/ 1038516 w 5936218"/>
                  <a:gd name="connsiteY398-190720" fmla="*/ 893080 h 2711051"/>
                  <a:gd name="connsiteX399-190721" fmla="*/ 1050423 w 5936218"/>
                  <a:gd name="connsiteY399-190722" fmla="*/ 893080 h 2711051"/>
                  <a:gd name="connsiteX400-190723" fmla="*/ 1108962 w 5936218"/>
                  <a:gd name="connsiteY400-190724" fmla="*/ 893080 h 2711051"/>
                  <a:gd name="connsiteX401-190725" fmla="*/ 1161229 w 5936218"/>
                  <a:gd name="connsiteY401-190726" fmla="*/ 849903 h 2711051"/>
                  <a:gd name="connsiteX402-190727" fmla="*/ 1165711 w 5936218"/>
                  <a:gd name="connsiteY402-190728" fmla="*/ 856037 h 2711051"/>
                  <a:gd name="connsiteX403-190729" fmla="*/ 1173136 w 5936218"/>
                  <a:gd name="connsiteY403-190730" fmla="*/ 849903 h 2711051"/>
                  <a:gd name="connsiteX404-190731" fmla="*/ 1210035 w 5936218"/>
                  <a:gd name="connsiteY404-190732" fmla="*/ 900396 h 2711051"/>
                  <a:gd name="connsiteX405-190733" fmla="*/ 1247583 w 5936218"/>
                  <a:gd name="connsiteY405-190734" fmla="*/ 843086 h 2711051"/>
                  <a:gd name="connsiteX406-190735" fmla="*/ 1211223 w 5936218"/>
                  <a:gd name="connsiteY406-190736" fmla="*/ 784002 h 2711051"/>
                  <a:gd name="connsiteX407-190737" fmla="*/ 1227130 w 5936218"/>
                  <a:gd name="connsiteY407-190738" fmla="*/ 747642 h 2711051"/>
                  <a:gd name="connsiteX408-190739" fmla="*/ 1237665 w 5936218"/>
                  <a:gd name="connsiteY408-190740" fmla="*/ 750780 h 2711051"/>
                  <a:gd name="connsiteX409-190741" fmla="*/ 1239037 w 5936218"/>
                  <a:gd name="connsiteY409-190742" fmla="*/ 747642 h 2711051"/>
                  <a:gd name="connsiteX410-190743" fmla="*/ 1345843 w 5936218"/>
                  <a:gd name="connsiteY410-190744" fmla="*/ 779457 h 2711051"/>
                  <a:gd name="connsiteX411-190745" fmla="*/ 1400382 w 5936218"/>
                  <a:gd name="connsiteY411-190746" fmla="*/ 811271 h 2711051"/>
                  <a:gd name="connsiteX412-190747" fmla="*/ 1519756 w 5936218"/>
                  <a:gd name="connsiteY412-190748" fmla="*/ 917855 h 2711051"/>
                  <a:gd name="connsiteX413-190749" fmla="*/ 1543003 w 5936218"/>
                  <a:gd name="connsiteY413-190750" fmla="*/ 877173 h 2711051"/>
                  <a:gd name="connsiteX414-190751" fmla="*/ 1506643 w 5936218"/>
                  <a:gd name="connsiteY414-190752" fmla="*/ 822633 h 2711051"/>
                  <a:gd name="connsiteX415-190753" fmla="*/ 1506643 w 5936218"/>
                  <a:gd name="connsiteY415-190754" fmla="*/ 799909 h 2711051"/>
                  <a:gd name="connsiteX416-190755" fmla="*/ 1463467 w 5936218"/>
                  <a:gd name="connsiteY416-190756" fmla="*/ 790819 h 2711051"/>
                  <a:gd name="connsiteX417-190757" fmla="*/ 1472556 w 5936218"/>
                  <a:gd name="connsiteY417-190758" fmla="*/ 740825 h 2711051"/>
                  <a:gd name="connsiteX418-190759" fmla="*/ 1452104 w 5936218"/>
                  <a:gd name="connsiteY418-190760" fmla="*/ 654471 h 2711051"/>
                  <a:gd name="connsiteX419-190761" fmla="*/ 1452104 w 5936218"/>
                  <a:gd name="connsiteY419-190762" fmla="*/ 618112 h 2711051"/>
                  <a:gd name="connsiteX420-190763" fmla="*/ 1522551 w 5936218"/>
                  <a:gd name="connsiteY420-190764" fmla="*/ 515851 h 2711051"/>
                  <a:gd name="connsiteX421-190765" fmla="*/ 1543003 w 5936218"/>
                  <a:gd name="connsiteY421-190766" fmla="*/ 402228 h 2711051"/>
                  <a:gd name="connsiteX422-190767" fmla="*/ 1570272 w 5936218"/>
                  <a:gd name="connsiteY422-190768" fmla="*/ 381775 h 2711051"/>
                  <a:gd name="connsiteX423-190769" fmla="*/ 1578688 w 5936218"/>
                  <a:gd name="connsiteY423-190770" fmla="*/ 384394 h 2711051"/>
                  <a:gd name="connsiteX424-190771" fmla="*/ 1582179 w 5936218"/>
                  <a:gd name="connsiteY424-190772" fmla="*/ 381775 h 2711051"/>
                  <a:gd name="connsiteX425-190773" fmla="*/ 1684440 w 5936218"/>
                  <a:gd name="connsiteY425-190774" fmla="*/ 413590 h 2711051"/>
                  <a:gd name="connsiteX426-190775" fmla="*/ 1688985 w 5936218"/>
                  <a:gd name="connsiteY426-190776" fmla="*/ 484036 h 2711051"/>
                  <a:gd name="connsiteX427-190777" fmla="*/ 1652625 w 5936218"/>
                  <a:gd name="connsiteY427-190778" fmla="*/ 574935 h 2711051"/>
                  <a:gd name="connsiteX428-190779" fmla="*/ 1679895 w 5936218"/>
                  <a:gd name="connsiteY428-190780" fmla="*/ 613567 h 2711051"/>
                  <a:gd name="connsiteX429-190781" fmla="*/ 1688985 w 5936218"/>
                  <a:gd name="connsiteY429-190782" fmla="*/ 688558 h 2711051"/>
                  <a:gd name="connsiteX430-190783" fmla="*/ 1679895 w 5936218"/>
                  <a:gd name="connsiteY430-190784" fmla="*/ 833996 h 2711051"/>
                  <a:gd name="connsiteX431-190785" fmla="*/ 1636718 w 5936218"/>
                  <a:gd name="connsiteY431-190786" fmla="*/ 1097602 h 2711051"/>
                  <a:gd name="connsiteX432-190787" fmla="*/ 1662494 w 5936218"/>
                  <a:gd name="connsiteY432-190788" fmla="*/ 1104046 h 2711051"/>
                  <a:gd name="connsiteX0-190789" fmla="*/ 1662494 w 5936218"/>
                  <a:gd name="connsiteY0-190790" fmla="*/ 1104046 h 2711051"/>
                  <a:gd name="connsiteX1-190791" fmla="*/ 3211535 w 5936218"/>
                  <a:gd name="connsiteY1-190792" fmla="*/ 1 h 2711051"/>
                  <a:gd name="connsiteX2-190793" fmla="*/ 3200173 w 5936218"/>
                  <a:gd name="connsiteY2-190794" fmla="*/ 74993 h 2711051"/>
                  <a:gd name="connsiteX3-190795" fmla="*/ 3161541 w 5936218"/>
                  <a:gd name="connsiteY3-190796" fmla="*/ 118170 h 2711051"/>
                  <a:gd name="connsiteX4-190797" fmla="*/ 3066097 w 5936218"/>
                  <a:gd name="connsiteY4-190798" fmla="*/ 193161 h 2711051"/>
                  <a:gd name="connsiteX5-190799" fmla="*/ 3034283 w 5936218"/>
                  <a:gd name="connsiteY5-190800" fmla="*/ 236338 h 2711051"/>
                  <a:gd name="connsiteX6-190801" fmla="*/ 3082005 w 5936218"/>
                  <a:gd name="connsiteY6-190802" fmla="*/ 252245 h 2711051"/>
                  <a:gd name="connsiteX7-190803" fmla="*/ 3129459 w 5936218"/>
                  <a:gd name="connsiteY7-190804" fmla="*/ 279926 h 2711051"/>
                  <a:gd name="connsiteX8-190805" fmla="*/ 3156451 w 5936218"/>
                  <a:gd name="connsiteY8-190806" fmla="*/ 256790 h 2711051"/>
                  <a:gd name="connsiteX9-190807" fmla="*/ 3158460 w 5936218"/>
                  <a:gd name="connsiteY9-190808" fmla="*/ 265274 h 2711051"/>
                  <a:gd name="connsiteX10-190809" fmla="*/ 3168359 w 5936218"/>
                  <a:gd name="connsiteY10-190810" fmla="*/ 256790 h 2711051"/>
                  <a:gd name="connsiteX11-190811" fmla="*/ 3184984 w 5936218"/>
                  <a:gd name="connsiteY11-190812" fmla="*/ 326983 h 2711051"/>
                  <a:gd name="connsiteX12-190813" fmla="*/ 3192811 w 5936218"/>
                  <a:gd name="connsiteY12-190814" fmla="*/ 311329 h 2711051"/>
                  <a:gd name="connsiteX13-190815" fmla="*/ 3251895 w 5936218"/>
                  <a:gd name="connsiteY13-190816" fmla="*/ 290877 h 2711051"/>
                  <a:gd name="connsiteX14-190817" fmla="*/ 3259833 w 5936218"/>
                  <a:gd name="connsiteY14-190818" fmla="*/ 292251 h 2711051"/>
                  <a:gd name="connsiteX15-190819" fmla="*/ 3263802 w 5936218"/>
                  <a:gd name="connsiteY15-190820" fmla="*/ 290877 h 2711051"/>
                  <a:gd name="connsiteX16-190821" fmla="*/ 3381970 w 5936218"/>
                  <a:gd name="connsiteY16-190822" fmla="*/ 311329 h 2711051"/>
                  <a:gd name="connsiteX17-190823" fmla="*/ 3388787 w 5936218"/>
                  <a:gd name="connsiteY17-190824" fmla="*/ 370413 h 2711051"/>
                  <a:gd name="connsiteX18-190825" fmla="*/ 3531529 w 5936218"/>
                  <a:gd name="connsiteY18-190826" fmla="*/ 391404 h 2711051"/>
                  <a:gd name="connsiteX19-190827" fmla="*/ 3538225 w 5936218"/>
                  <a:gd name="connsiteY19-190828" fmla="*/ 295422 h 2711051"/>
                  <a:gd name="connsiteX20-190829" fmla="*/ 3549910 w 5936218"/>
                  <a:gd name="connsiteY20-190830" fmla="*/ 298609 h 2711051"/>
                  <a:gd name="connsiteX21-190831" fmla="*/ 3550132 w 5936218"/>
                  <a:gd name="connsiteY21-190832" fmla="*/ 295422 h 2711051"/>
                  <a:gd name="connsiteX22-190833" fmla="*/ 3625123 w 5936218"/>
                  <a:gd name="connsiteY22-190834" fmla="*/ 315874 h 2711051"/>
                  <a:gd name="connsiteX23-190835" fmla="*/ 3672301 w 5936218"/>
                  <a:gd name="connsiteY23-190836" fmla="*/ 315874 h 2711051"/>
                  <a:gd name="connsiteX24-190837" fmla="*/ 3684207 w 5936218"/>
                  <a:gd name="connsiteY24-190838" fmla="*/ 315874 h 2711051"/>
                  <a:gd name="connsiteX25-190839" fmla="*/ 3743291 w 5936218"/>
                  <a:gd name="connsiteY25-190840" fmla="*/ 381775 h 2711051"/>
                  <a:gd name="connsiteX26-190841" fmla="*/ 3759199 w 5936218"/>
                  <a:gd name="connsiteY26-190842" fmla="*/ 461312 h 2711051"/>
                  <a:gd name="connsiteX27-190843" fmla="*/ 3738747 w 5936218"/>
                  <a:gd name="connsiteY27-190844" fmla="*/ 511306 h 2711051"/>
                  <a:gd name="connsiteX28-190845" fmla="*/ 3786469 w 5936218"/>
                  <a:gd name="connsiteY28-190846" fmla="*/ 602204 h 2711051"/>
                  <a:gd name="connsiteX29-190847" fmla="*/ 3835603 w 5936218"/>
                  <a:gd name="connsiteY29-190848" fmla="*/ 638110 h 2711051"/>
                  <a:gd name="connsiteX30-190849" fmla="*/ 3865460 w 5936218"/>
                  <a:gd name="connsiteY30-190850" fmla="*/ 527213 h 2711051"/>
                  <a:gd name="connsiteX31-190851" fmla="*/ 3875077 w 5936218"/>
                  <a:gd name="connsiteY31-190852" fmla="*/ 535720 h 2711051"/>
                  <a:gd name="connsiteX32-190853" fmla="*/ 3877367 w 5936218"/>
                  <a:gd name="connsiteY32-190854" fmla="*/ 527213 h 2711051"/>
                  <a:gd name="connsiteX33-190855" fmla="*/ 3932151 w 5936218"/>
                  <a:gd name="connsiteY33-190856" fmla="*/ 575676 h 2711051"/>
                  <a:gd name="connsiteX34-190857" fmla="*/ 3988173 w 5936218"/>
                  <a:gd name="connsiteY34-190858" fmla="*/ 547665 h 2711051"/>
                  <a:gd name="connsiteX35-190859" fmla="*/ 3993852 w 5936218"/>
                  <a:gd name="connsiteY35-190860" fmla="*/ 550780 h 2711051"/>
                  <a:gd name="connsiteX36-190861" fmla="*/ 4000080 w 5936218"/>
                  <a:gd name="connsiteY36-190862" fmla="*/ 547665 h 2711051"/>
                  <a:gd name="connsiteX37-190863" fmla="*/ 4062426 w 5936218"/>
                  <a:gd name="connsiteY37-190864" fmla="*/ 581855 h 2711051"/>
                  <a:gd name="connsiteX38-190865" fmla="*/ 4085889 w 5936218"/>
                  <a:gd name="connsiteY38-190866" fmla="*/ 554483 h 2711051"/>
                  <a:gd name="connsiteX39-190867" fmla="*/ 4095563 w 5936218"/>
                  <a:gd name="connsiteY39-190868" fmla="*/ 557087 h 2711051"/>
                  <a:gd name="connsiteX40-190869" fmla="*/ 4097796 w 5936218"/>
                  <a:gd name="connsiteY40-190870" fmla="*/ 554483 h 2711051"/>
                  <a:gd name="connsiteX41-190871" fmla="*/ 4144150 w 5936218"/>
                  <a:gd name="connsiteY41-190872" fmla="*/ 566963 h 2711051"/>
                  <a:gd name="connsiteX42-190873" fmla="*/ 4117703 w 5936218"/>
                  <a:gd name="connsiteY42-190874" fmla="*/ 456767 h 2711051"/>
                  <a:gd name="connsiteX43-190875" fmla="*/ 4165425 w 5936218"/>
                  <a:gd name="connsiteY43-190876" fmla="*/ 402228 h 2711051"/>
                  <a:gd name="connsiteX44-190877" fmla="*/ 4175231 w 5936218"/>
                  <a:gd name="connsiteY44-190878" fmla="*/ 404629 h 2711051"/>
                  <a:gd name="connsiteX45-190879" fmla="*/ 4177332 w 5936218"/>
                  <a:gd name="connsiteY45-190880" fmla="*/ 402228 h 2711051"/>
                  <a:gd name="connsiteX46-190881" fmla="*/ 4511384 w 5936218"/>
                  <a:gd name="connsiteY46-190882" fmla="*/ 484036 h 2711051"/>
                  <a:gd name="connsiteX47-190883" fmla="*/ 4543199 w 5936218"/>
                  <a:gd name="connsiteY47-190884" fmla="*/ 554483 h 2711051"/>
                  <a:gd name="connsiteX48-190885" fmla="*/ 4639242 w 5936218"/>
                  <a:gd name="connsiteY48-190886" fmla="*/ 637125 h 2711051"/>
                  <a:gd name="connsiteX49-190887" fmla="*/ 4774445 w 5936218"/>
                  <a:gd name="connsiteY49-190888" fmla="*/ 618112 h 2711051"/>
                  <a:gd name="connsiteX50-190889" fmla="*/ 4778496 w 5936218"/>
                  <a:gd name="connsiteY50-190890" fmla="*/ 619216 h 2711051"/>
                  <a:gd name="connsiteX51-190891" fmla="*/ 4786352 w 5936218"/>
                  <a:gd name="connsiteY51-190892" fmla="*/ 618112 h 2711051"/>
                  <a:gd name="connsiteX52-190893" fmla="*/ 4861343 w 5936218"/>
                  <a:gd name="connsiteY52-190894" fmla="*/ 638564 h 2711051"/>
                  <a:gd name="connsiteX53-190895" fmla="*/ 4893158 w 5936218"/>
                  <a:gd name="connsiteY53-190896" fmla="*/ 681741 h 2711051"/>
                  <a:gd name="connsiteX54-190897" fmla="*/ 4888613 w 5936218"/>
                  <a:gd name="connsiteY54-190898" fmla="*/ 763549 h 2711051"/>
                  <a:gd name="connsiteX55-190899" fmla="*/ 4927677 w 5936218"/>
                  <a:gd name="connsiteY55-190900" fmla="*/ 788221 h 2711051"/>
                  <a:gd name="connsiteX56-190901" fmla="*/ 4967605 w 5936218"/>
                  <a:gd name="connsiteY56-190902" fmla="*/ 774912 h 2711051"/>
                  <a:gd name="connsiteX57-190903" fmla="*/ 5038051 w 5936218"/>
                  <a:gd name="connsiteY57-190904" fmla="*/ 768094 h 2711051"/>
                  <a:gd name="connsiteX58-190905" fmla="*/ 5040730 w 5936218"/>
                  <a:gd name="connsiteY58-190906" fmla="*/ 768987 h 2711051"/>
                  <a:gd name="connsiteX59-190907" fmla="*/ 5049958 w 5936218"/>
                  <a:gd name="connsiteY59-190908" fmla="*/ 768094 h 2711051"/>
                  <a:gd name="connsiteX60-190909" fmla="*/ 5114249 w 5936218"/>
                  <a:gd name="connsiteY60-190910" fmla="*/ 789525 h 2711051"/>
                  <a:gd name="connsiteX61-190911" fmla="*/ 5176671 w 5936218"/>
                  <a:gd name="connsiteY61-190912" fmla="*/ 779457 h 2711051"/>
                  <a:gd name="connsiteX62-190913" fmla="*/ 5177801 w 5936218"/>
                  <a:gd name="connsiteY62-190914" fmla="*/ 781195 h 2711051"/>
                  <a:gd name="connsiteX63-190915" fmla="*/ 5188578 w 5936218"/>
                  <a:gd name="connsiteY63-190916" fmla="*/ 779457 h 2711051"/>
                  <a:gd name="connsiteX64-190917" fmla="*/ 5243719 w 5936218"/>
                  <a:gd name="connsiteY64-190918" fmla="*/ 864288 h 2711051"/>
                  <a:gd name="connsiteX65-190919" fmla="*/ 5283477 w 5936218"/>
                  <a:gd name="connsiteY65-190920" fmla="*/ 833996 h 2711051"/>
                  <a:gd name="connsiteX66-190921" fmla="*/ 5258480 w 5936218"/>
                  <a:gd name="connsiteY66-190922" fmla="*/ 768094 h 2711051"/>
                  <a:gd name="connsiteX67-190923" fmla="*/ 5267570 w 5936218"/>
                  <a:gd name="connsiteY67-190924" fmla="*/ 720373 h 2711051"/>
                  <a:gd name="connsiteX68-190925" fmla="*/ 5278896 w 5936218"/>
                  <a:gd name="connsiteY68-190926" fmla="*/ 723422 h 2711051"/>
                  <a:gd name="connsiteX69-190927" fmla="*/ 5279477 w 5936218"/>
                  <a:gd name="connsiteY69-190928" fmla="*/ 720373 h 2711051"/>
                  <a:gd name="connsiteX70-190929" fmla="*/ 5395510 w 5936218"/>
                  <a:gd name="connsiteY70-190930" fmla="*/ 751612 h 2711051"/>
                  <a:gd name="connsiteX71-190931" fmla="*/ 5463001 w 5936218"/>
                  <a:gd name="connsiteY71-190932" fmla="*/ 747642 h 2711051"/>
                  <a:gd name="connsiteX72-190933" fmla="*/ 5464386 w 5936218"/>
                  <a:gd name="connsiteY72-190934" fmla="*/ 748261 h 2711051"/>
                  <a:gd name="connsiteX73-190935" fmla="*/ 5474909 w 5936218"/>
                  <a:gd name="connsiteY73-190936" fmla="*/ 747642 h 2711051"/>
                  <a:gd name="connsiteX74-190937" fmla="*/ 5581715 w 5936218"/>
                  <a:gd name="connsiteY74-190938" fmla="*/ 795364 h 2711051"/>
                  <a:gd name="connsiteX75-190939" fmla="*/ 5633981 w 5936218"/>
                  <a:gd name="connsiteY75-190940" fmla="*/ 838541 h 2711051"/>
                  <a:gd name="connsiteX76-190941" fmla="*/ 5720335 w 5936218"/>
                  <a:gd name="connsiteY76-190942" fmla="*/ 918077 h 2711051"/>
                  <a:gd name="connsiteX77-190943" fmla="*/ 5822595 w 5936218"/>
                  <a:gd name="connsiteY77-190944" fmla="*/ 1015793 h 2711051"/>
                  <a:gd name="connsiteX78-190945" fmla="*/ 5818051 w 5936218"/>
                  <a:gd name="connsiteY78-190946" fmla="*/ 1070332 h 2711051"/>
                  <a:gd name="connsiteX79-190947" fmla="*/ 5825679 w 5936218"/>
                  <a:gd name="connsiteY79-190948" fmla="*/ 1077960 h 2711051"/>
                  <a:gd name="connsiteX80-190949" fmla="*/ 5822051 w 5936218"/>
                  <a:gd name="connsiteY80-190950" fmla="*/ 1027155 h 2711051"/>
                  <a:gd name="connsiteX81-190951" fmla="*/ 5834092 w 5936218"/>
                  <a:gd name="connsiteY81-190952" fmla="*/ 1029028 h 2711051"/>
                  <a:gd name="connsiteX82-190953" fmla="*/ 5833958 w 5936218"/>
                  <a:gd name="connsiteY82-190954" fmla="*/ 1027155 h 2711051"/>
                  <a:gd name="connsiteX83-190955" fmla="*/ 5936219 w 5936218"/>
                  <a:gd name="connsiteY83-190956" fmla="*/ 1043062 h 2711051"/>
                  <a:gd name="connsiteX84-190957" fmla="*/ 5908949 w 5936218"/>
                  <a:gd name="connsiteY84-190958" fmla="*/ 1258947 h 2711051"/>
                  <a:gd name="connsiteX85-190959" fmla="*/ 5893042 w 5936218"/>
                  <a:gd name="connsiteY85-190960" fmla="*/ 1274854 h 2711051"/>
                  <a:gd name="connsiteX86-190961" fmla="*/ 5861227 w 5936218"/>
                  <a:gd name="connsiteY86-190962" fmla="*/ 1274854 h 2711051"/>
                  <a:gd name="connsiteX87-190963" fmla="*/ 5817506 w 5936218"/>
                  <a:gd name="connsiteY87-190964" fmla="*/ 1240767 h 2711051"/>
                  <a:gd name="connsiteX88-190965" fmla="*/ 5767511 w 5936218"/>
                  <a:gd name="connsiteY88-190966" fmla="*/ 1215770 h 2711051"/>
                  <a:gd name="connsiteX89-190967" fmla="*/ 5729132 w 5936218"/>
                  <a:gd name="connsiteY89-190968" fmla="*/ 1167751 h 2711051"/>
                  <a:gd name="connsiteX90-190969" fmla="*/ 5695337 w 5936218"/>
                  <a:gd name="connsiteY90-190970" fmla="*/ 1177138 h 2711051"/>
                  <a:gd name="connsiteX91-190971" fmla="*/ 5693366 w 5936218"/>
                  <a:gd name="connsiteY91-190972" fmla="*/ 1174378 h 2711051"/>
                  <a:gd name="connsiteX92-190973" fmla="*/ 5640799 w 5936218"/>
                  <a:gd name="connsiteY92-190974" fmla="*/ 1133961 h 2711051"/>
                  <a:gd name="connsiteX93-190975" fmla="*/ 5656705 w 5936218"/>
                  <a:gd name="connsiteY93-190976" fmla="*/ 1177138 h 2711051"/>
                  <a:gd name="connsiteX94-190977" fmla="*/ 5586259 w 5936218"/>
                  <a:gd name="connsiteY94-190978" fmla="*/ 1252129 h 2711051"/>
                  <a:gd name="connsiteX95-190979" fmla="*/ 5575676 w 5936218"/>
                  <a:gd name="connsiteY95-190980" fmla="*/ 1251121 h 2711051"/>
                  <a:gd name="connsiteX96-190981" fmla="*/ 5539436 w 5936218"/>
                  <a:gd name="connsiteY96-190982" fmla="*/ 1248804 h 2711051"/>
                  <a:gd name="connsiteX97-190983" fmla="*/ 5593077 w 5936218"/>
                  <a:gd name="connsiteY97-190984" fmla="*/ 1354390 h 2711051"/>
                  <a:gd name="connsiteX98-190985" fmla="*/ 5613529 w 5936218"/>
                  <a:gd name="connsiteY98-190986" fmla="*/ 1413474 h 2711051"/>
                  <a:gd name="connsiteX99-190987" fmla="*/ 5608984 w 5936218"/>
                  <a:gd name="connsiteY99-190988" fmla="*/ 1436199 h 2711051"/>
                  <a:gd name="connsiteX100-190989" fmla="*/ 5597799 w 5936218"/>
                  <a:gd name="connsiteY100-190990" fmla="*/ 1432590 h 2711051"/>
                  <a:gd name="connsiteX101-190991" fmla="*/ 5534271 w 5936218"/>
                  <a:gd name="connsiteY101-190992" fmla="*/ 1415939 h 2711051"/>
                  <a:gd name="connsiteX102-190993" fmla="*/ 5436277 w 5936218"/>
                  <a:gd name="connsiteY102-190994" fmla="*/ 1472558 h 2711051"/>
                  <a:gd name="connsiteX103-190995" fmla="*/ 5397645 w 5936218"/>
                  <a:gd name="connsiteY103-190996" fmla="*/ 1483921 h 2711051"/>
                  <a:gd name="connsiteX104-190997" fmla="*/ 5345378 w 5936218"/>
                  <a:gd name="connsiteY104-190998" fmla="*/ 1538460 h 2711051"/>
                  <a:gd name="connsiteX105-190999" fmla="*/ 5290839 w 5936218"/>
                  <a:gd name="connsiteY105-191000" fmla="*/ 1586181 h 2711051"/>
                  <a:gd name="connsiteX106-191001" fmla="*/ 5274932 w 5936218"/>
                  <a:gd name="connsiteY106-191002" fmla="*/ 1617996 h 2711051"/>
                  <a:gd name="connsiteX107-191003" fmla="*/ 5267238 w 5936218"/>
                  <a:gd name="connsiteY107-191004" fmla="*/ 1609569 h 2711051"/>
                  <a:gd name="connsiteX108-191005" fmla="*/ 5263025 w 5936218"/>
                  <a:gd name="connsiteY108-191006" fmla="*/ 1617996 h 2711051"/>
                  <a:gd name="connsiteX109-191007" fmla="*/ 5219538 w 5936218"/>
                  <a:gd name="connsiteY109-191008" fmla="*/ 1570368 h 2711051"/>
                  <a:gd name="connsiteX110-191009" fmla="*/ 5129494 w 5936218"/>
                  <a:gd name="connsiteY110-191010" fmla="*/ 1624813 h 2711051"/>
                  <a:gd name="connsiteX111-191011" fmla="*/ 5126389 w 5936218"/>
                  <a:gd name="connsiteY111-191012" fmla="*/ 1619491 h 2711051"/>
                  <a:gd name="connsiteX112-191013" fmla="*/ 5117587 w 5936218"/>
                  <a:gd name="connsiteY112-191014" fmla="*/ 1624813 h 2711051"/>
                  <a:gd name="connsiteX113-191015" fmla="*/ 5105544 w 5936218"/>
                  <a:gd name="connsiteY113-191016" fmla="*/ 1604167 h 2711051"/>
                  <a:gd name="connsiteX114-191017" fmla="*/ 5074955 w 5936218"/>
                  <a:gd name="connsiteY114-191018" fmla="*/ 1629358 h 2711051"/>
                  <a:gd name="connsiteX115-191019" fmla="*/ 5065718 w 5936218"/>
                  <a:gd name="connsiteY115-191020" fmla="*/ 1627159 h 2711051"/>
                  <a:gd name="connsiteX116-191021" fmla="*/ 5063048 w 5936218"/>
                  <a:gd name="connsiteY116-191022" fmla="*/ 1629358 h 2711051"/>
                  <a:gd name="connsiteX117-191023" fmla="*/ 5026594 w 5936218"/>
                  <a:gd name="connsiteY117-191024" fmla="*/ 1620679 h 2711051"/>
                  <a:gd name="connsiteX118-191025" fmla="*/ 5015871 w 5936218"/>
                  <a:gd name="connsiteY118-191026" fmla="*/ 1665718 h 2711051"/>
                  <a:gd name="connsiteX119-191027" fmla="*/ 4974967 w 5936218"/>
                  <a:gd name="connsiteY119-191028" fmla="*/ 1731619 h 2711051"/>
                  <a:gd name="connsiteX120-191029" fmla="*/ 4974967 w 5936218"/>
                  <a:gd name="connsiteY120-191030" fmla="*/ 1763434 h 2711051"/>
                  <a:gd name="connsiteX121-191031" fmla="*/ 5011326 w 5936218"/>
                  <a:gd name="connsiteY121-191032" fmla="*/ 1877057 h 2711051"/>
                  <a:gd name="connsiteX122-191033" fmla="*/ 4999419 w 5936218"/>
                  <a:gd name="connsiteY122-191034" fmla="*/ 1877057 h 2711051"/>
                  <a:gd name="connsiteX123-191035" fmla="*/ 4974967 w 5936218"/>
                  <a:gd name="connsiteY123-191036" fmla="*/ 1877057 h 2711051"/>
                  <a:gd name="connsiteX124-191037" fmla="*/ 4963605 w 5936218"/>
                  <a:gd name="connsiteY124-191038" fmla="*/ 1929323 h 2711051"/>
                  <a:gd name="connsiteX125-191039" fmla="*/ 4974967 w 5936218"/>
                  <a:gd name="connsiteY125-191040" fmla="*/ 1956593 h 2711051"/>
                  <a:gd name="connsiteX126-191041" fmla="*/ 4909065 w 5936218"/>
                  <a:gd name="connsiteY126-191042" fmla="*/ 1990680 h 2711051"/>
                  <a:gd name="connsiteX127-191043" fmla="*/ 4897703 w 5936218"/>
                  <a:gd name="connsiteY127-191044" fmla="*/ 2058854 h 2711051"/>
                  <a:gd name="connsiteX128-191045" fmla="*/ 4845437 w 5936218"/>
                  <a:gd name="connsiteY128-191046" fmla="*/ 2074761 h 2711051"/>
                  <a:gd name="connsiteX129-191047" fmla="*/ 4834074 w 5936218"/>
                  <a:gd name="connsiteY129-191048" fmla="*/ 2133845 h 2711051"/>
                  <a:gd name="connsiteX130-191049" fmla="*/ 4779535 w 5936218"/>
                  <a:gd name="connsiteY130-191050" fmla="*/ 2192929 h 2711051"/>
                  <a:gd name="connsiteX131-191051" fmla="*/ 4777225 w 5936218"/>
                  <a:gd name="connsiteY131-191052" fmla="*/ 2182533 h 2711051"/>
                  <a:gd name="connsiteX132-191053" fmla="*/ 4767628 w 5936218"/>
                  <a:gd name="connsiteY132-191054" fmla="*/ 2192929 h 2711051"/>
                  <a:gd name="connsiteX133-191055" fmla="*/ 4758538 w 5936218"/>
                  <a:gd name="connsiteY133-191056" fmla="*/ 2152025 h 2711051"/>
                  <a:gd name="connsiteX134-191057" fmla="*/ 4742631 w 5936218"/>
                  <a:gd name="connsiteY134-191058" fmla="*/ 2065671 h 2711051"/>
                  <a:gd name="connsiteX135-191059" fmla="*/ 4715361 w 5936218"/>
                  <a:gd name="connsiteY135-191060" fmla="*/ 1924779 h 2711051"/>
                  <a:gd name="connsiteX136-191061" fmla="*/ 4735813 w 5936218"/>
                  <a:gd name="connsiteY136-191062" fmla="*/ 1833880 h 2711051"/>
                  <a:gd name="connsiteX137-191063" fmla="*/ 4767628 w 5936218"/>
                  <a:gd name="connsiteY137-191064" fmla="*/ 1790703 h 2711051"/>
                  <a:gd name="connsiteX138-191065" fmla="*/ 4767628 w 5936218"/>
                  <a:gd name="connsiteY138-191066" fmla="*/ 1763434 h 2711051"/>
                  <a:gd name="connsiteX139-191067" fmla="*/ 4826712 w 5936218"/>
                  <a:gd name="connsiteY139-191068" fmla="*/ 1747526 h 2711051"/>
                  <a:gd name="connsiteX140-191069" fmla="*/ 4892613 w 5936218"/>
                  <a:gd name="connsiteY140-191070" fmla="*/ 1656628 h 2711051"/>
                  <a:gd name="connsiteX141-191071" fmla="*/ 4956243 w 5936218"/>
                  <a:gd name="connsiteY141-191072" fmla="*/ 1581637 h 2711051"/>
                  <a:gd name="connsiteX142-191073" fmla="*/ 5022143 w 5936218"/>
                  <a:gd name="connsiteY142-191074" fmla="*/ 1522552 h 2711051"/>
                  <a:gd name="connsiteX143-191075" fmla="*/ 5046694 w 5936218"/>
                  <a:gd name="connsiteY143-191076" fmla="*/ 1415425 h 2711051"/>
                  <a:gd name="connsiteX144-191077" fmla="*/ 5015871 w 5936218"/>
                  <a:gd name="connsiteY144-191078" fmla="*/ 1420292 h 2711051"/>
                  <a:gd name="connsiteX145-191079" fmla="*/ 4995419 w 5936218"/>
                  <a:gd name="connsiteY145-191080" fmla="*/ 1483921 h 2711051"/>
                  <a:gd name="connsiteX146-191081" fmla="*/ 4904521 w 5936218"/>
                  <a:gd name="connsiteY146-191082" fmla="*/ 1570274 h 2711051"/>
                  <a:gd name="connsiteX147-191083" fmla="*/ 4901708 w 5936218"/>
                  <a:gd name="connsiteY147-191084" fmla="*/ 1561634 h 2711051"/>
                  <a:gd name="connsiteX148-191085" fmla="*/ 4892613 w 5936218"/>
                  <a:gd name="connsiteY148-191086" fmla="*/ 1570274 h 2711051"/>
                  <a:gd name="connsiteX149-191087" fmla="*/ 4861835 w 5936218"/>
                  <a:gd name="connsiteY149-191088" fmla="*/ 1475740 h 2711051"/>
                  <a:gd name="connsiteX150-191089" fmla="*/ 4779535 w 5936218"/>
                  <a:gd name="connsiteY150-191090" fmla="*/ 1499828 h 2711051"/>
                  <a:gd name="connsiteX151-191091" fmla="*/ 4684091 w 5936218"/>
                  <a:gd name="connsiteY151-191092" fmla="*/ 1624813 h 2711051"/>
                  <a:gd name="connsiteX152-191093" fmla="*/ 4715906 w 5936218"/>
                  <a:gd name="connsiteY152-191094" fmla="*/ 1672535 h 2711051"/>
                  <a:gd name="connsiteX153-191095" fmla="*/ 4636369 w 5936218"/>
                  <a:gd name="connsiteY153-191096" fmla="*/ 1688442 h 2711051"/>
                  <a:gd name="connsiteX154-191097" fmla="*/ 4577285 w 5936218"/>
                  <a:gd name="connsiteY154-191098" fmla="*/ 1692987 h 2711051"/>
                  <a:gd name="connsiteX155-191099" fmla="*/ 4577373 w 5936218"/>
                  <a:gd name="connsiteY155-191100" fmla="*/ 1692065 h 2711051"/>
                  <a:gd name="connsiteX156-191101" fmla="*/ 4565379 w 5936218"/>
                  <a:gd name="connsiteY156-191102" fmla="*/ 1692987 h 2711051"/>
                  <a:gd name="connsiteX157-191103" fmla="*/ 4569923 w 5936218"/>
                  <a:gd name="connsiteY157-191104" fmla="*/ 1645266 h 2711051"/>
                  <a:gd name="connsiteX158-191105" fmla="*/ 4520081 w 5936218"/>
                  <a:gd name="connsiteY158-191106" fmla="*/ 1635680 h 2711051"/>
                  <a:gd name="connsiteX159-191107" fmla="*/ 4475025 w 5936218"/>
                  <a:gd name="connsiteY159-191108" fmla="*/ 1665718 h 2711051"/>
                  <a:gd name="connsiteX160-191109" fmla="*/ 4464394 w 5936218"/>
                  <a:gd name="connsiteY160-191110" fmla="*/ 1664867 h 2711051"/>
                  <a:gd name="connsiteX161-191111" fmla="*/ 4463118 w 5936218"/>
                  <a:gd name="connsiteY161-191112" fmla="*/ 1665718 h 2711051"/>
                  <a:gd name="connsiteX162-191113" fmla="*/ 4357637 w 5936218"/>
                  <a:gd name="connsiteY162-191114" fmla="*/ 1657279 h 2711051"/>
                  <a:gd name="connsiteX163-191115" fmla="*/ 4243233 w 5936218"/>
                  <a:gd name="connsiteY163-191116" fmla="*/ 1677080 h 2711051"/>
                  <a:gd name="connsiteX164-191117" fmla="*/ 4125065 w 5936218"/>
                  <a:gd name="connsiteY164-191118" fmla="*/ 1811155 h 2711051"/>
                  <a:gd name="connsiteX165-191119" fmla="*/ 4106341 w 5936218"/>
                  <a:gd name="connsiteY165-191120" fmla="*/ 1995225 h 2711051"/>
                  <a:gd name="connsiteX166-191121" fmla="*/ 3915999 w 5936218"/>
                  <a:gd name="connsiteY166-191122" fmla="*/ 2349729 h 2711051"/>
                  <a:gd name="connsiteX167-191123" fmla="*/ 3888729 w 5936218"/>
                  <a:gd name="connsiteY167-191124" fmla="*/ 2372454 h 2711051"/>
                  <a:gd name="connsiteX168-191125" fmla="*/ 3829645 w 5936218"/>
                  <a:gd name="connsiteY168-191126" fmla="*/ 2372454 h 2711051"/>
                  <a:gd name="connsiteX169-191127" fmla="*/ 3817738 w 5936218"/>
                  <a:gd name="connsiteY169-191128" fmla="*/ 2372454 h 2711051"/>
                  <a:gd name="connsiteX170-191129" fmla="*/ 3801831 w 5936218"/>
                  <a:gd name="connsiteY170-191130" fmla="*/ 2317915 h 2711051"/>
                  <a:gd name="connsiteX171-191131" fmla="*/ 3758654 w 5936218"/>
                  <a:gd name="connsiteY171-191132" fmla="*/ 2279283 h 2711051"/>
                  <a:gd name="connsiteX172-191133" fmla="*/ 3692753 w 5936218"/>
                  <a:gd name="connsiteY172-191134" fmla="*/ 2263376 h 2711051"/>
                  <a:gd name="connsiteX173-191135" fmla="*/ 3683663 w 5936218"/>
                  <a:gd name="connsiteY173-191136" fmla="*/ 2204292 h 2711051"/>
                  <a:gd name="connsiteX174-191137" fmla="*/ 3672301 w 5936218"/>
                  <a:gd name="connsiteY174-191138" fmla="*/ 2172477 h 2711051"/>
                  <a:gd name="connsiteX175-191139" fmla="*/ 3656393 w 5936218"/>
                  <a:gd name="connsiteY175-191140" fmla="*/ 2145208 h 2711051"/>
                  <a:gd name="connsiteX176-191141" fmla="*/ 3633669 w 5936218"/>
                  <a:gd name="connsiteY176-191142" fmla="*/ 2086123 h 2711051"/>
                  <a:gd name="connsiteX177-191143" fmla="*/ 3601854 w 5936218"/>
                  <a:gd name="connsiteY177-191144" fmla="*/ 2065671 h 2711051"/>
                  <a:gd name="connsiteX178-191145" fmla="*/ 3545995 w 5936218"/>
                  <a:gd name="connsiteY178-191146" fmla="*/ 2044187 h 2711051"/>
                  <a:gd name="connsiteX179-191147" fmla="*/ 3506955 w 5936218"/>
                  <a:gd name="connsiteY179-191148" fmla="*/ 2049764 h 2711051"/>
                  <a:gd name="connsiteX180-191149" fmla="*/ 3463779 w 5936218"/>
                  <a:gd name="connsiteY180-191150" fmla="*/ 2058854 h 2711051"/>
                  <a:gd name="connsiteX181-191151" fmla="*/ 3431964 w 5936218"/>
                  <a:gd name="connsiteY181-191152" fmla="*/ 2086123 h 2711051"/>
                  <a:gd name="connsiteX182-191153" fmla="*/ 3452416 w 5936218"/>
                  <a:gd name="connsiteY182-191154" fmla="*/ 2102031 h 2711051"/>
                  <a:gd name="connsiteX183-191155" fmla="*/ 3452416 w 5936218"/>
                  <a:gd name="connsiteY183-191156" fmla="*/ 2133845 h 2711051"/>
                  <a:gd name="connsiteX184-191157" fmla="*/ 1811153 w 5936218"/>
                  <a:gd name="connsiteY184-191158" fmla="*/ 1999770 h 2711051"/>
                  <a:gd name="connsiteX185-191159" fmla="*/ 1748069 w 5936218"/>
                  <a:gd name="connsiteY185-191160" fmla="*/ 2038402 h 2711051"/>
                  <a:gd name="connsiteX186-191161" fmla="*/ 1711709 w 5936218"/>
                  <a:gd name="connsiteY186-191162" fmla="*/ 2042947 h 2711051"/>
                  <a:gd name="connsiteX187-191163" fmla="*/ 1711926 w 5936218"/>
                  <a:gd name="connsiteY187-191164" fmla="*/ 2041431 h 2711051"/>
                  <a:gd name="connsiteX188-191165" fmla="*/ 1699803 w 5936218"/>
                  <a:gd name="connsiteY188-191166" fmla="*/ 2042947 h 2711051"/>
                  <a:gd name="connsiteX189-191167" fmla="*/ 1704347 w 5936218"/>
                  <a:gd name="connsiteY189-191168" fmla="*/ 2011132 h 2711051"/>
                  <a:gd name="connsiteX190-191169" fmla="*/ 1662460 w 5936218"/>
                  <a:gd name="connsiteY190-191170" fmla="*/ 1993181 h 2711051"/>
                  <a:gd name="connsiteX191-191171" fmla="*/ 1629901 w 5936218"/>
                  <a:gd name="connsiteY191-191172" fmla="*/ 2006587 h 2711051"/>
                  <a:gd name="connsiteX192-191173" fmla="*/ 1629300 w 5936218"/>
                  <a:gd name="connsiteY192-191174" fmla="*/ 2001932 h 2711051"/>
                  <a:gd name="connsiteX193-191175" fmla="*/ 1617994 w 5936218"/>
                  <a:gd name="connsiteY193-191176" fmla="*/ 2006587 h 2711051"/>
                  <a:gd name="connsiteX194-191177" fmla="*/ 1608904 w 5936218"/>
                  <a:gd name="connsiteY194-191178" fmla="*/ 1936141 h 2711051"/>
                  <a:gd name="connsiteX195-191179" fmla="*/ 1552684 w 5936218"/>
                  <a:gd name="connsiteY195-191180" fmla="*/ 1926448 h 2711051"/>
                  <a:gd name="connsiteX196-191181" fmla="*/ 1518550 w 5936218"/>
                  <a:gd name="connsiteY196-191182" fmla="*/ 1952048 h 2711051"/>
                  <a:gd name="connsiteX197-191183" fmla="*/ 1425379 w 5936218"/>
                  <a:gd name="connsiteY197-191184" fmla="*/ 1972500 h 2711051"/>
                  <a:gd name="connsiteX198-191185" fmla="*/ 1409472 w 5936218"/>
                  <a:gd name="connsiteY198-191186" fmla="*/ 1990680 h 2711051"/>
                  <a:gd name="connsiteX199-191187" fmla="*/ 1270852 w 5936218"/>
                  <a:gd name="connsiteY199-191188" fmla="*/ 2011132 h 2711051"/>
                  <a:gd name="connsiteX200-191189" fmla="*/ 1254945 w 5936218"/>
                  <a:gd name="connsiteY200-191190" fmla="*/ 2031584 h 2711051"/>
                  <a:gd name="connsiteX201-191191" fmla="*/ 1282214 w 5936218"/>
                  <a:gd name="connsiteY201-191192" fmla="*/ 2074761 h 2711051"/>
                  <a:gd name="connsiteX202-191193" fmla="*/ 1243582 w 5936218"/>
                  <a:gd name="connsiteY202-191194" fmla="*/ 2090668 h 2711051"/>
                  <a:gd name="connsiteX203-191195" fmla="*/ 1254945 w 5936218"/>
                  <a:gd name="connsiteY203-191196" fmla="*/ 2108848 h 2711051"/>
                  <a:gd name="connsiteX204-191197" fmla="*/ 1216313 w 5936218"/>
                  <a:gd name="connsiteY204-191198" fmla="*/ 2133845 h 2711051"/>
                  <a:gd name="connsiteX205-191199" fmla="*/ 1275397 w 5936218"/>
                  <a:gd name="connsiteY205-191200" fmla="*/ 2177022 h 2711051"/>
                  <a:gd name="connsiteX206-191201" fmla="*/ 1270852 w 5936218"/>
                  <a:gd name="connsiteY206-191202" fmla="*/ 2204292 h 2711051"/>
                  <a:gd name="connsiteX207-191203" fmla="*/ 1259108 w 5936218"/>
                  <a:gd name="connsiteY207-191204" fmla="*/ 2203313 h 2711051"/>
                  <a:gd name="connsiteX208-191205" fmla="*/ 1258945 w 5936218"/>
                  <a:gd name="connsiteY208-191206" fmla="*/ 2204292 h 2711051"/>
                  <a:gd name="connsiteX209-191207" fmla="*/ 1215644 w 5936218"/>
                  <a:gd name="connsiteY209-191208" fmla="*/ 2200683 h 2711051"/>
                  <a:gd name="connsiteX210-191209" fmla="*/ 1204950 w 5936218"/>
                  <a:gd name="connsiteY210-191210" fmla="*/ 2215654 h 2711051"/>
                  <a:gd name="connsiteX211-191211" fmla="*/ 1196495 w 5936218"/>
                  <a:gd name="connsiteY211-191212" fmla="*/ 2210822 h 2711051"/>
                  <a:gd name="connsiteX212-191213" fmla="*/ 1193043 w 5936218"/>
                  <a:gd name="connsiteY212-191214" fmla="*/ 2215654 h 2711051"/>
                  <a:gd name="connsiteX213-191215" fmla="*/ 1145322 w 5936218"/>
                  <a:gd name="connsiteY213-191216" fmla="*/ 2188384 h 2711051"/>
                  <a:gd name="connsiteX214-191217" fmla="*/ 1098145 w 5936218"/>
                  <a:gd name="connsiteY214-191218" fmla="*/ 2188384 h 2711051"/>
                  <a:gd name="connsiteX215-191219" fmla="*/ 1061785 w 5936218"/>
                  <a:gd name="connsiteY215-191220" fmla="*/ 2215654 h 2711051"/>
                  <a:gd name="connsiteX216-191221" fmla="*/ 1055322 w 5936218"/>
                  <a:gd name="connsiteY216-191222" fmla="*/ 2211571 h 2711051"/>
                  <a:gd name="connsiteX217-191223" fmla="*/ 1049878 w 5936218"/>
                  <a:gd name="connsiteY217-191224" fmla="*/ 2215654 h 2711051"/>
                  <a:gd name="connsiteX218-191225" fmla="*/ 1006701 w 5936218"/>
                  <a:gd name="connsiteY218-191226" fmla="*/ 2188384 h 2711051"/>
                  <a:gd name="connsiteX219-191227" fmla="*/ 924893 w 5936218"/>
                  <a:gd name="connsiteY219-191228" fmla="*/ 2152025 h 2711051"/>
                  <a:gd name="connsiteX220-191229" fmla="*/ 877716 w 5936218"/>
                  <a:gd name="connsiteY220-191230" fmla="*/ 2152025 h 2711051"/>
                  <a:gd name="connsiteX221-191231" fmla="*/ 802724 w 5936218"/>
                  <a:gd name="connsiteY221-191232" fmla="*/ 2215654 h 2711051"/>
                  <a:gd name="connsiteX222-191233" fmla="*/ 798179 w 5936218"/>
                  <a:gd name="connsiteY222-191234" fmla="*/ 2258831 h 2711051"/>
                  <a:gd name="connsiteX223-191235" fmla="*/ 787406 w 5936218"/>
                  <a:gd name="connsiteY223-191236" fmla="*/ 2248058 h 2711051"/>
                  <a:gd name="connsiteX224-191237" fmla="*/ 786272 w 5936218"/>
                  <a:gd name="connsiteY224-191238" fmla="*/ 2258831 h 2711051"/>
                  <a:gd name="connsiteX225-191239" fmla="*/ 756063 w 5936218"/>
                  <a:gd name="connsiteY225-191240" fmla="*/ 2228621 h 2711051"/>
                  <a:gd name="connsiteX226-191241" fmla="*/ 732278 w 5936218"/>
                  <a:gd name="connsiteY226-191242" fmla="*/ 2286100 h 2711051"/>
                  <a:gd name="connsiteX227-191243" fmla="*/ 743640 w 5936218"/>
                  <a:gd name="connsiteY227-191244" fmla="*/ 2295190 h 2711051"/>
                  <a:gd name="connsiteX228-191245" fmla="*/ 723188 w 5936218"/>
                  <a:gd name="connsiteY228-191246" fmla="*/ 2338367 h 2711051"/>
                  <a:gd name="connsiteX229-191247" fmla="*/ 747026 w 5936218"/>
                  <a:gd name="connsiteY229-191248" fmla="*/ 2375208 h 2711051"/>
                  <a:gd name="connsiteX230-191249" fmla="*/ 763548 w 5936218"/>
                  <a:gd name="connsiteY230-191250" fmla="*/ 2372454 h 2711051"/>
                  <a:gd name="connsiteX231-191251" fmla="*/ 764871 w 5936218"/>
                  <a:gd name="connsiteY231-191252" fmla="*/ 2374218 h 2711051"/>
                  <a:gd name="connsiteX232-191253" fmla="*/ 775455 w 5936218"/>
                  <a:gd name="connsiteY232-191254" fmla="*/ 2372454 h 2711051"/>
                  <a:gd name="connsiteX233-191255" fmla="*/ 802724 w 5936218"/>
                  <a:gd name="connsiteY233-191256" fmla="*/ 2408813 h 2711051"/>
                  <a:gd name="connsiteX234-191257" fmla="*/ 798179 w 5936218"/>
                  <a:gd name="connsiteY234-191258" fmla="*/ 2436083 h 2711051"/>
                  <a:gd name="connsiteX235-191259" fmla="*/ 818632 w 5936218"/>
                  <a:gd name="connsiteY235-191260" fmla="*/ 2447445 h 2711051"/>
                  <a:gd name="connsiteX236-191261" fmla="*/ 802724 w 5936218"/>
                  <a:gd name="connsiteY236-191262" fmla="*/ 2479260 h 2711051"/>
                  <a:gd name="connsiteX237-191263" fmla="*/ 766365 w 5936218"/>
                  <a:gd name="connsiteY237-191264" fmla="*/ 2483805 h 2711051"/>
                  <a:gd name="connsiteX238-191265" fmla="*/ 727733 w 5936218"/>
                  <a:gd name="connsiteY238-191266" fmla="*/ 2542889 h 2711051"/>
                  <a:gd name="connsiteX239-191267" fmla="*/ 759548 w 5936218"/>
                  <a:gd name="connsiteY239-191268" fmla="*/ 2586066 h 2711051"/>
                  <a:gd name="connsiteX240-191269" fmla="*/ 759548 w 5936218"/>
                  <a:gd name="connsiteY240-191270" fmla="*/ 2624697 h 2711051"/>
                  <a:gd name="connsiteX241-191271" fmla="*/ 798179 w 5936218"/>
                  <a:gd name="connsiteY241-191272" fmla="*/ 2683782 h 2711051"/>
                  <a:gd name="connsiteX242-191273" fmla="*/ 775455 w 5936218"/>
                  <a:gd name="connsiteY242-191274" fmla="*/ 2699689 h 2711051"/>
                  <a:gd name="connsiteX243-191275" fmla="*/ 770910 w 5936218"/>
                  <a:gd name="connsiteY243-191276" fmla="*/ 2711051 h 2711051"/>
                  <a:gd name="connsiteX244-191277" fmla="*/ 759003 w 5936218"/>
                  <a:gd name="connsiteY244-191278" fmla="*/ 2711051 h 2711051"/>
                  <a:gd name="connsiteX245-191279" fmla="*/ 755003 w 5936218"/>
                  <a:gd name="connsiteY245-191280" fmla="*/ 2711051 h 2711051"/>
                  <a:gd name="connsiteX246-191281" fmla="*/ 743096 w 5936218"/>
                  <a:gd name="connsiteY246-191282" fmla="*/ 2711051 h 2711051"/>
                  <a:gd name="connsiteX247-191283" fmla="*/ 715826 w 5936218"/>
                  <a:gd name="connsiteY247-191284" fmla="*/ 2676964 h 2711051"/>
                  <a:gd name="connsiteX248-191285" fmla="*/ 704464 w 5936218"/>
                  <a:gd name="connsiteY248-191286" fmla="*/ 2676964 h 2711051"/>
                  <a:gd name="connsiteX249-191287" fmla="*/ 684012 w 5936218"/>
                  <a:gd name="connsiteY249-191288" fmla="*/ 2667874 h 2711051"/>
                  <a:gd name="connsiteX250-191289" fmla="*/ 672649 w 5936218"/>
                  <a:gd name="connsiteY250-191290" fmla="*/ 2645150 h 2711051"/>
                  <a:gd name="connsiteX251-191291" fmla="*/ 645222 w 5936218"/>
                  <a:gd name="connsiteY251-191292" fmla="*/ 2637313 h 2711051"/>
                  <a:gd name="connsiteX252-191293" fmla="*/ 625472 w 5936218"/>
                  <a:gd name="connsiteY252-191294" fmla="*/ 2640605 h 2711051"/>
                  <a:gd name="connsiteX253-191295" fmla="*/ 623771 w 5936218"/>
                  <a:gd name="connsiteY253-191296" fmla="*/ 2638904 h 2711051"/>
                  <a:gd name="connsiteX254-191297" fmla="*/ 613565 w 5936218"/>
                  <a:gd name="connsiteY254-191298" fmla="*/ 2640605 h 2711051"/>
                  <a:gd name="connsiteX255-191299" fmla="*/ 609020 w 5936218"/>
                  <a:gd name="connsiteY255-191300" fmla="*/ 2636060 h 2711051"/>
                  <a:gd name="connsiteX256-191301" fmla="*/ 559026 w 5936218"/>
                  <a:gd name="connsiteY256-191302" fmla="*/ 2608790 h 2711051"/>
                  <a:gd name="connsiteX257-191303" fmla="*/ 506760 w 5936218"/>
                  <a:gd name="connsiteY257-191304" fmla="*/ 2601973 h 2711051"/>
                  <a:gd name="connsiteX258-191305" fmla="*/ 483280 w 5936218"/>
                  <a:gd name="connsiteY258-191306" fmla="*/ 2595264 h 2711051"/>
                  <a:gd name="connsiteX259-191307" fmla="*/ 480035 w 5936218"/>
                  <a:gd name="connsiteY259-191308" fmla="*/ 2597428 h 2711051"/>
                  <a:gd name="connsiteX260-191309" fmla="*/ 475042 w 5936218"/>
                  <a:gd name="connsiteY260-191310" fmla="*/ 2592910 h 2711051"/>
                  <a:gd name="connsiteX261-191311" fmla="*/ 474945 w 5936218"/>
                  <a:gd name="connsiteY261-191312" fmla="*/ 2592883 h 2711051"/>
                  <a:gd name="connsiteX262-191313" fmla="*/ 468128 w 5936218"/>
                  <a:gd name="connsiteY262-191314" fmla="*/ 2597428 h 2711051"/>
                  <a:gd name="connsiteX263-191315" fmla="*/ 420406 w 5936218"/>
                  <a:gd name="connsiteY263-191316" fmla="*/ 2554251 h 2711051"/>
                  <a:gd name="connsiteX264-191317" fmla="*/ 381774 w 5936218"/>
                  <a:gd name="connsiteY264-191318" fmla="*/ 2538344 h 2711051"/>
                  <a:gd name="connsiteX265-191319" fmla="*/ 349960 w 5936218"/>
                  <a:gd name="connsiteY265-191320" fmla="*/ 2506529 h 2711051"/>
                  <a:gd name="connsiteX266-191321" fmla="*/ 377229 w 5936218"/>
                  <a:gd name="connsiteY266-191322" fmla="*/ 2499712 h 2711051"/>
                  <a:gd name="connsiteX267-191323" fmla="*/ 404499 w 5936218"/>
                  <a:gd name="connsiteY267-191324" fmla="*/ 2451990 h 2711051"/>
                  <a:gd name="connsiteX268-191325" fmla="*/ 388591 w 5936218"/>
                  <a:gd name="connsiteY268-191326" fmla="*/ 2436083 h 2711051"/>
                  <a:gd name="connsiteX269-191327" fmla="*/ 440858 w 5936218"/>
                  <a:gd name="connsiteY269-191328" fmla="*/ 2408813 h 2711051"/>
                  <a:gd name="connsiteX270-191329" fmla="*/ 440858 w 5936218"/>
                  <a:gd name="connsiteY270-191330" fmla="*/ 2405757 h 2711051"/>
                  <a:gd name="connsiteX271-191331" fmla="*/ 416406 w 5936218"/>
                  <a:gd name="connsiteY271-191332" fmla="*/ 2408813 h 2711051"/>
                  <a:gd name="connsiteX272-191333" fmla="*/ 416406 w 5936218"/>
                  <a:gd name="connsiteY272-191334" fmla="*/ 2407325 h 2711051"/>
                  <a:gd name="connsiteX273-191335" fmla="*/ 404499 w 5936218"/>
                  <a:gd name="connsiteY273-191336" fmla="*/ 2408813 h 2711051"/>
                  <a:gd name="connsiteX274-191337" fmla="*/ 404499 w 5936218"/>
                  <a:gd name="connsiteY274-191338" fmla="*/ 2388361 h 2711051"/>
                  <a:gd name="connsiteX275-191339" fmla="*/ 424951 w 5936218"/>
                  <a:gd name="connsiteY275-191340" fmla="*/ 2372454 h 2711051"/>
                  <a:gd name="connsiteX276-191341" fmla="*/ 463583 w 5936218"/>
                  <a:gd name="connsiteY276-191342" fmla="*/ 2365637 h 2711051"/>
                  <a:gd name="connsiteX277-191343" fmla="*/ 468128 w 5936218"/>
                  <a:gd name="connsiteY277-191344" fmla="*/ 2349729 h 2711051"/>
                  <a:gd name="connsiteX278-191345" fmla="*/ 456765 w 5936218"/>
                  <a:gd name="connsiteY278-191346" fmla="*/ 2317915 h 2711051"/>
                  <a:gd name="connsiteX279-191347" fmla="*/ 474945 w 5936218"/>
                  <a:gd name="connsiteY279-191348" fmla="*/ 2290645 h 2711051"/>
                  <a:gd name="connsiteX280-191349" fmla="*/ 474945 w 5936218"/>
                  <a:gd name="connsiteY280-191350" fmla="*/ 2270193 h 2711051"/>
                  <a:gd name="connsiteX281-191351" fmla="*/ 420406 w 5936218"/>
                  <a:gd name="connsiteY281-191352" fmla="*/ 2252013 h 2711051"/>
                  <a:gd name="connsiteX282-191353" fmla="*/ 409588 w 5936218"/>
                  <a:gd name="connsiteY282-191354" fmla="*/ 2252013 h 2711051"/>
                  <a:gd name="connsiteX283-191355" fmla="*/ 397681 w 5936218"/>
                  <a:gd name="connsiteY283-191356" fmla="*/ 2252013 h 2711051"/>
                  <a:gd name="connsiteX284-191357" fmla="*/ 379485 w 5936218"/>
                  <a:gd name="connsiteY284-191358" fmla="*/ 2229774 h 2711051"/>
                  <a:gd name="connsiteX285-191359" fmla="*/ 357322 w 5936218"/>
                  <a:gd name="connsiteY285-191360" fmla="*/ 2236106 h 2711051"/>
                  <a:gd name="connsiteX286-191361" fmla="*/ 352842 w 5936218"/>
                  <a:gd name="connsiteY286-191362" fmla="*/ 2233984 h 2711051"/>
                  <a:gd name="connsiteX287-191363" fmla="*/ 345415 w 5936218"/>
                  <a:gd name="connsiteY287-191364" fmla="*/ 2236106 h 2711051"/>
                  <a:gd name="connsiteX288-191365" fmla="*/ 302238 w 5936218"/>
                  <a:gd name="connsiteY288-191366" fmla="*/ 2215654 h 2711051"/>
                  <a:gd name="connsiteX289-191367" fmla="*/ 302238 w 5936218"/>
                  <a:gd name="connsiteY289-191368" fmla="*/ 2204292 h 2711051"/>
                  <a:gd name="connsiteX290-191369" fmla="*/ 286331 w 5936218"/>
                  <a:gd name="connsiteY290-191370" fmla="*/ 2177022 h 2711051"/>
                  <a:gd name="connsiteX291-191371" fmla="*/ 270968 w 5936218"/>
                  <a:gd name="connsiteY291-191372" fmla="*/ 2177022 h 2711051"/>
                  <a:gd name="connsiteX292-191373" fmla="*/ 259061 w 5936218"/>
                  <a:gd name="connsiteY292-191374" fmla="*/ 2177022 h 2711051"/>
                  <a:gd name="connsiteX293-191375" fmla="*/ 254516 w 5936218"/>
                  <a:gd name="connsiteY293-191376" fmla="*/ 2161115 h 2711051"/>
                  <a:gd name="connsiteX294-191377" fmla="*/ 263606 w 5936218"/>
                  <a:gd name="connsiteY294-191378" fmla="*/ 2145208 h 2711051"/>
                  <a:gd name="connsiteX295-191379" fmla="*/ 243991 w 5936218"/>
                  <a:gd name="connsiteY295-191380" fmla="*/ 2114695 h 2711051"/>
                  <a:gd name="connsiteX296-191381" fmla="*/ 216429 w 5936218"/>
                  <a:gd name="connsiteY296-191382" fmla="*/ 2117938 h 2711051"/>
                  <a:gd name="connsiteX297-191383" fmla="*/ 212956 w 5936218"/>
                  <a:gd name="connsiteY297-191384" fmla="*/ 2116946 h 2711051"/>
                  <a:gd name="connsiteX298-191385" fmla="*/ 204522 w 5936218"/>
                  <a:gd name="connsiteY298-191386" fmla="*/ 2117938 h 2711051"/>
                  <a:gd name="connsiteX299-191387" fmla="*/ 199623 w 5936218"/>
                  <a:gd name="connsiteY299-191388" fmla="*/ 2116538 h 2711051"/>
                  <a:gd name="connsiteX300-191389" fmla="*/ 195977 w 5936218"/>
                  <a:gd name="connsiteY300-191390" fmla="*/ 2129300 h 2711051"/>
                  <a:gd name="connsiteX301-191391" fmla="*/ 184968 w 5936218"/>
                  <a:gd name="connsiteY301-191392" fmla="*/ 2126155 h 2711051"/>
                  <a:gd name="connsiteX302-191393" fmla="*/ 184070 w 5936218"/>
                  <a:gd name="connsiteY302-191394" fmla="*/ 2129300 h 2711051"/>
                  <a:gd name="connsiteX303-191395" fmla="*/ 168163 w 5936218"/>
                  <a:gd name="connsiteY303-191396" fmla="*/ 2124765 h 2711051"/>
                  <a:gd name="connsiteX304-191397" fmla="*/ 156800 w 5936218"/>
                  <a:gd name="connsiteY304-191398" fmla="*/ 2086123 h 2711051"/>
                  <a:gd name="connsiteX305-191399" fmla="*/ 152255 w 5936218"/>
                  <a:gd name="connsiteY305-191400" fmla="*/ 2070216 h 2711051"/>
                  <a:gd name="connsiteX306-191401" fmla="*/ 156800 w 5936218"/>
                  <a:gd name="connsiteY306-191402" fmla="*/ 2065671 h 2711051"/>
                  <a:gd name="connsiteX307-191403" fmla="*/ 168707 w 5936218"/>
                  <a:gd name="connsiteY307-191404" fmla="*/ 2065671 h 2711051"/>
                  <a:gd name="connsiteX308-191405" fmla="*/ 188615 w 5936218"/>
                  <a:gd name="connsiteY308-191406" fmla="*/ 2065671 h 2711051"/>
                  <a:gd name="connsiteX309-191407" fmla="*/ 199977 w 5936218"/>
                  <a:gd name="connsiteY309-191408" fmla="*/ 2054309 h 2711051"/>
                  <a:gd name="connsiteX310-191409" fmla="*/ 188615 w 5936218"/>
                  <a:gd name="connsiteY310-191410" fmla="*/ 2031584 h 2711051"/>
                  <a:gd name="connsiteX311-191411" fmla="*/ 168163 w 5936218"/>
                  <a:gd name="connsiteY311-191412" fmla="*/ 2022495 h 2711051"/>
                  <a:gd name="connsiteX312-191413" fmla="*/ 168163 w 5936218"/>
                  <a:gd name="connsiteY312-191414" fmla="*/ 2015677 h 2711051"/>
                  <a:gd name="connsiteX313-191415" fmla="*/ 152255 w 5936218"/>
                  <a:gd name="connsiteY313-191416" fmla="*/ 1999770 h 2711051"/>
                  <a:gd name="connsiteX314-191417" fmla="*/ 129531 w 5936218"/>
                  <a:gd name="connsiteY314-191418" fmla="*/ 1963410 h 2711051"/>
                  <a:gd name="connsiteX315-191419" fmla="*/ 140893 w 5936218"/>
                  <a:gd name="connsiteY315-191420" fmla="*/ 1940686 h 2711051"/>
                  <a:gd name="connsiteX316-191421" fmla="*/ 136348 w 5936218"/>
                  <a:gd name="connsiteY316-191422" fmla="*/ 1913416 h 2711051"/>
                  <a:gd name="connsiteX317-191423" fmla="*/ 103789 w 5936218"/>
                  <a:gd name="connsiteY317-191424" fmla="*/ 1900009 h 2711051"/>
                  <a:gd name="connsiteX318-191425" fmla="*/ 93716 w 5936218"/>
                  <a:gd name="connsiteY318-191426" fmla="*/ 1904326 h 2711051"/>
                  <a:gd name="connsiteX319-191427" fmla="*/ 91868 w 5936218"/>
                  <a:gd name="connsiteY319-191428" fmla="*/ 1900015 h 2711051"/>
                  <a:gd name="connsiteX320-191429" fmla="*/ 81809 w 5936218"/>
                  <a:gd name="connsiteY320-191430" fmla="*/ 1904326 h 2711051"/>
                  <a:gd name="connsiteX321-191431" fmla="*/ 74992 w 5936218"/>
                  <a:gd name="connsiteY321-191432" fmla="*/ 1888419 h 2711051"/>
                  <a:gd name="connsiteX322-191433" fmla="*/ 34087 w 5936218"/>
                  <a:gd name="connsiteY322-191434" fmla="*/ 1877057 h 2711051"/>
                  <a:gd name="connsiteX323-191435" fmla="*/ 22725 w 5936218"/>
                  <a:gd name="connsiteY323-191436" fmla="*/ 1833880 h 2711051"/>
                  <a:gd name="connsiteX324-191437" fmla="*/ 22725 w 5936218"/>
                  <a:gd name="connsiteY324-191438" fmla="*/ 1802065 h 2711051"/>
                  <a:gd name="connsiteX325-191439" fmla="*/ 0 w 5936218"/>
                  <a:gd name="connsiteY325-191440" fmla="*/ 1786158 h 2711051"/>
                  <a:gd name="connsiteX326-191441" fmla="*/ 15907 w 5936218"/>
                  <a:gd name="connsiteY326-191442" fmla="*/ 1763434 h 2711051"/>
                  <a:gd name="connsiteX327-191443" fmla="*/ 6818 w 5936218"/>
                  <a:gd name="connsiteY327-191444" fmla="*/ 1699805 h 2711051"/>
                  <a:gd name="connsiteX328-191445" fmla="*/ 34087 w 5936218"/>
                  <a:gd name="connsiteY328-191446" fmla="*/ 1656628 h 2711051"/>
                  <a:gd name="connsiteX329-191447" fmla="*/ 27270 w 5936218"/>
                  <a:gd name="connsiteY329-191448" fmla="*/ 1645266 h 2711051"/>
                  <a:gd name="connsiteX330-191449" fmla="*/ 70447 w 5936218"/>
                  <a:gd name="connsiteY330-191450" fmla="*/ 1606634 h 2711051"/>
                  <a:gd name="connsiteX331-191451" fmla="*/ 27270 w 5936218"/>
                  <a:gd name="connsiteY331-191452" fmla="*/ 1570274 h 2711051"/>
                  <a:gd name="connsiteX332-191453" fmla="*/ 109078 w 5936218"/>
                  <a:gd name="connsiteY332-191454" fmla="*/ 1472558 h 2711051"/>
                  <a:gd name="connsiteX333-191455" fmla="*/ 145438 w 5936218"/>
                  <a:gd name="connsiteY333-191456" fmla="*/ 1429381 h 2711051"/>
                  <a:gd name="connsiteX334-191457" fmla="*/ 156800 w 5936218"/>
                  <a:gd name="connsiteY334-191458" fmla="*/ 1386205 h 2711051"/>
                  <a:gd name="connsiteX335-191459" fmla="*/ 102261 w 5936218"/>
                  <a:gd name="connsiteY335-191460" fmla="*/ 1333938 h 2711051"/>
                  <a:gd name="connsiteX336-191461" fmla="*/ 118168 w 5936218"/>
                  <a:gd name="connsiteY336-191462" fmla="*/ 1279399 h 2711051"/>
                  <a:gd name="connsiteX337-191463" fmla="*/ 86354 w 5936218"/>
                  <a:gd name="connsiteY337-191464" fmla="*/ 1215770 h 2711051"/>
                  <a:gd name="connsiteX338-191465" fmla="*/ 109078 w 5936218"/>
                  <a:gd name="connsiteY338-191466" fmla="*/ 1140778 h 2711051"/>
                  <a:gd name="connsiteX339-191467" fmla="*/ 70447 w 5936218"/>
                  <a:gd name="connsiteY339-191468" fmla="*/ 1038517 h 2711051"/>
                  <a:gd name="connsiteX340-191469" fmla="*/ 102261 w 5936218"/>
                  <a:gd name="connsiteY340-191470" fmla="*/ 968071 h 2711051"/>
                  <a:gd name="connsiteX341-191471" fmla="*/ 43177 w 5936218"/>
                  <a:gd name="connsiteY341-191472" fmla="*/ 902170 h 2711051"/>
                  <a:gd name="connsiteX342-191473" fmla="*/ 49994 w 5936218"/>
                  <a:gd name="connsiteY342-191474" fmla="*/ 827178 h 2711051"/>
                  <a:gd name="connsiteX343-191475" fmla="*/ 81809 w 5936218"/>
                  <a:gd name="connsiteY343-191476" fmla="*/ 822633 h 2711051"/>
                  <a:gd name="connsiteX344-191477" fmla="*/ 145438 w 5936218"/>
                  <a:gd name="connsiteY344-191478" fmla="*/ 779457 h 2711051"/>
                  <a:gd name="connsiteX345-191479" fmla="*/ 184070 w 5936218"/>
                  <a:gd name="connsiteY345-191480" fmla="*/ 740825 h 2711051"/>
                  <a:gd name="connsiteX346-191481" fmla="*/ 189699 w 5936218"/>
                  <a:gd name="connsiteY346-191482" fmla="*/ 747103 h 2711051"/>
                  <a:gd name="connsiteX347-191483" fmla="*/ 195977 w 5936218"/>
                  <a:gd name="connsiteY347-191484" fmla="*/ 740825 h 2711051"/>
                  <a:gd name="connsiteX348-191485" fmla="*/ 255061 w 5936218"/>
                  <a:gd name="connsiteY348-191486" fmla="*/ 806726 h 2711051"/>
                  <a:gd name="connsiteX349-191487" fmla="*/ 350504 w 5936218"/>
                  <a:gd name="connsiteY349-191488" fmla="*/ 827178 h 2711051"/>
                  <a:gd name="connsiteX350-191489" fmla="*/ 491397 w 5936218"/>
                  <a:gd name="connsiteY350-191490" fmla="*/ 940802 h 2711051"/>
                  <a:gd name="connsiteX351-191491" fmla="*/ 523211 w 5936218"/>
                  <a:gd name="connsiteY351-191492" fmla="*/ 988523 h 2711051"/>
                  <a:gd name="connsiteX352-191493" fmla="*/ 523211 w 5936218"/>
                  <a:gd name="connsiteY352-191494" fmla="*/ 1047607 h 2711051"/>
                  <a:gd name="connsiteX353-191495" fmla="*/ 486852 w 5936218"/>
                  <a:gd name="connsiteY353-191496" fmla="*/ 1102146 h 2711051"/>
                  <a:gd name="connsiteX354-191497" fmla="*/ 420951 w 5936218"/>
                  <a:gd name="connsiteY354-191498" fmla="*/ 1122599 h 2711051"/>
                  <a:gd name="connsiteX355-191499" fmla="*/ 415909 w 5936218"/>
                  <a:gd name="connsiteY355-191500" fmla="*/ 1120468 h 2711051"/>
                  <a:gd name="connsiteX356-191501" fmla="*/ 409044 w 5936218"/>
                  <a:gd name="connsiteY356-191502" fmla="*/ 1122599 h 2711051"/>
                  <a:gd name="connsiteX357-191503" fmla="*/ 252950 w 5936218"/>
                  <a:gd name="connsiteY357-191504" fmla="*/ 1056643 h 2711051"/>
                  <a:gd name="connsiteX358-191505" fmla="*/ 232336 w 5936218"/>
                  <a:gd name="connsiteY358-191506" fmla="*/ 1063515 h 2711051"/>
                  <a:gd name="connsiteX359-191507" fmla="*/ 291420 w 5936218"/>
                  <a:gd name="connsiteY359-191508" fmla="*/ 1133961 h 2711051"/>
                  <a:gd name="connsiteX360-191509" fmla="*/ 291420 w 5936218"/>
                  <a:gd name="connsiteY360-191510" fmla="*/ 1172593 h 2711051"/>
                  <a:gd name="connsiteX361-191511" fmla="*/ 298238 w 5936218"/>
                  <a:gd name="connsiteY361-191512" fmla="*/ 1258947 h 2711051"/>
                  <a:gd name="connsiteX362-191513" fmla="*/ 345959 w 5936218"/>
                  <a:gd name="connsiteY362-191514" fmla="*/ 1290761 h 2711051"/>
                  <a:gd name="connsiteX363-191515" fmla="*/ 362087 w 5936218"/>
                  <a:gd name="connsiteY363-191516" fmla="*/ 1300169 h 2711051"/>
                  <a:gd name="connsiteX364-191517" fmla="*/ 365867 w 5936218"/>
                  <a:gd name="connsiteY364-191518" fmla="*/ 1268036 h 2711051"/>
                  <a:gd name="connsiteX365-191519" fmla="*/ 345415 w 5936218"/>
                  <a:gd name="connsiteY365-191520" fmla="*/ 1231677 h 2711051"/>
                  <a:gd name="connsiteX366-191521" fmla="*/ 365867 w 5936218"/>
                  <a:gd name="connsiteY366-191522" fmla="*/ 1199862 h 2711051"/>
                  <a:gd name="connsiteX367-191523" fmla="*/ 374560 w 5936218"/>
                  <a:gd name="connsiteY367-191524" fmla="*/ 1204861 h 2711051"/>
                  <a:gd name="connsiteX368-191525" fmla="*/ 377774 w 5936218"/>
                  <a:gd name="connsiteY368-191526" fmla="*/ 1199862 h 2711051"/>
                  <a:gd name="connsiteX369-191527" fmla="*/ 461933 w 5936218"/>
                  <a:gd name="connsiteY369-191528" fmla="*/ 1248254 h 2711051"/>
                  <a:gd name="connsiteX370-191529" fmla="*/ 484035 w 5936218"/>
                  <a:gd name="connsiteY370-191530" fmla="*/ 1231677 h 2711051"/>
                  <a:gd name="connsiteX371-191531" fmla="*/ 463583 w 5936218"/>
                  <a:gd name="connsiteY371-191532" fmla="*/ 1165775 h 2711051"/>
                  <a:gd name="connsiteX372-191533" fmla="*/ 549936 w 5936218"/>
                  <a:gd name="connsiteY372-191534" fmla="*/ 1079422 h 2711051"/>
                  <a:gd name="connsiteX373-191535" fmla="*/ 559742 w 5936218"/>
                  <a:gd name="connsiteY373-191536" fmla="*/ 1081523 h 2711051"/>
                  <a:gd name="connsiteX374-191537" fmla="*/ 561843 w 5936218"/>
                  <a:gd name="connsiteY374-191538" fmla="*/ 1079422 h 2711051"/>
                  <a:gd name="connsiteX375-191539" fmla="*/ 593658 w 5936218"/>
                  <a:gd name="connsiteY375-191540" fmla="*/ 1086239 h 2711051"/>
                  <a:gd name="connsiteX376-191541" fmla="*/ 620945 w 5936218"/>
                  <a:gd name="connsiteY376-191542" fmla="*/ 1110116 h 2711051"/>
                  <a:gd name="connsiteX377-191543" fmla="*/ 640835 w 5936218"/>
                  <a:gd name="connsiteY377-191544" fmla="*/ 1054425 h 2711051"/>
                  <a:gd name="connsiteX378-191545" fmla="*/ 609020 w 5936218"/>
                  <a:gd name="connsiteY378-191546" fmla="*/ 999886 h 2711051"/>
                  <a:gd name="connsiteX379-191547" fmla="*/ 624928 w 5936218"/>
                  <a:gd name="connsiteY379-191548" fmla="*/ 940802 h 2711051"/>
                  <a:gd name="connsiteX380-191549" fmla="*/ 597658 w 5936218"/>
                  <a:gd name="connsiteY380-191550" fmla="*/ 881717 h 2711051"/>
                  <a:gd name="connsiteX381-191551" fmla="*/ 611562 w 5936218"/>
                  <a:gd name="connsiteY381-191552" fmla="*/ 886043 h 2711051"/>
                  <a:gd name="connsiteX382-191553" fmla="*/ 609565 w 5936218"/>
                  <a:gd name="connsiteY382-191554" fmla="*/ 881717 h 2711051"/>
                  <a:gd name="connsiteX383-191555" fmla="*/ 711826 w 5936218"/>
                  <a:gd name="connsiteY383-191556" fmla="*/ 913532 h 2711051"/>
                  <a:gd name="connsiteX384-191557" fmla="*/ 732278 w 5936218"/>
                  <a:gd name="connsiteY384-191558" fmla="*/ 968071 h 2711051"/>
                  <a:gd name="connsiteX385-191559" fmla="*/ 684556 w 5936218"/>
                  <a:gd name="connsiteY385-191560" fmla="*/ 979433 h 2711051"/>
                  <a:gd name="connsiteX386-191561" fmla="*/ 684556 w 5936218"/>
                  <a:gd name="connsiteY386-191562" fmla="*/ 1031700 h 2711051"/>
                  <a:gd name="connsiteX387-191563" fmla="*/ 713309 w 5936218"/>
                  <a:gd name="connsiteY387-191564" fmla="*/ 1060453 h 2711051"/>
                  <a:gd name="connsiteX388-191565" fmla="*/ 763548 w 5936218"/>
                  <a:gd name="connsiteY388-191566" fmla="*/ 1043062 h 2711051"/>
                  <a:gd name="connsiteX389-191567" fmla="*/ 770365 w 5936218"/>
                  <a:gd name="connsiteY389-191568" fmla="*/ 983978 h 2711051"/>
                  <a:gd name="connsiteX390-191569" fmla="*/ 845357 w 5936218"/>
                  <a:gd name="connsiteY390-191570" fmla="*/ 936257 h 2711051"/>
                  <a:gd name="connsiteX391-191571" fmla="*/ 972614 w 5936218"/>
                  <a:gd name="connsiteY391-191572" fmla="*/ 849903 h 2711051"/>
                  <a:gd name="connsiteX392-191573" fmla="*/ 982566 w 5936218"/>
                  <a:gd name="connsiteY392-191574" fmla="*/ 851230 h 2711051"/>
                  <a:gd name="connsiteX393-191575" fmla="*/ 984521 w 5936218"/>
                  <a:gd name="connsiteY393-191576" fmla="*/ 849903 h 2711051"/>
                  <a:gd name="connsiteX394-191577" fmla="*/ 1018608 w 5936218"/>
                  <a:gd name="connsiteY394-191578" fmla="*/ 854448 h 2711051"/>
                  <a:gd name="connsiteX395-191579" fmla="*/ 979977 w 5936218"/>
                  <a:gd name="connsiteY395-191580" fmla="*/ 918077 h 2711051"/>
                  <a:gd name="connsiteX396-191581" fmla="*/ 1012666 w 5936218"/>
                  <a:gd name="connsiteY396-191582" fmla="*/ 923238 h 2711051"/>
                  <a:gd name="connsiteX397-191583" fmla="*/ 1038516 w 5936218"/>
                  <a:gd name="connsiteY397-191584" fmla="*/ 893080 h 2711051"/>
                  <a:gd name="connsiteX398-191585" fmla="*/ 1050423 w 5936218"/>
                  <a:gd name="connsiteY398-191586" fmla="*/ 893080 h 2711051"/>
                  <a:gd name="connsiteX399-191587" fmla="*/ 1108962 w 5936218"/>
                  <a:gd name="connsiteY399-191588" fmla="*/ 893080 h 2711051"/>
                  <a:gd name="connsiteX400-191589" fmla="*/ 1161229 w 5936218"/>
                  <a:gd name="connsiteY400-191590" fmla="*/ 849903 h 2711051"/>
                  <a:gd name="connsiteX401-191591" fmla="*/ 1165711 w 5936218"/>
                  <a:gd name="connsiteY401-191592" fmla="*/ 856037 h 2711051"/>
                  <a:gd name="connsiteX402-191593" fmla="*/ 1173136 w 5936218"/>
                  <a:gd name="connsiteY402-191594" fmla="*/ 849903 h 2711051"/>
                  <a:gd name="connsiteX403-191595" fmla="*/ 1210035 w 5936218"/>
                  <a:gd name="connsiteY403-191596" fmla="*/ 900396 h 2711051"/>
                  <a:gd name="connsiteX404-191597" fmla="*/ 1247583 w 5936218"/>
                  <a:gd name="connsiteY404-191598" fmla="*/ 843086 h 2711051"/>
                  <a:gd name="connsiteX405-191599" fmla="*/ 1211223 w 5936218"/>
                  <a:gd name="connsiteY405-191600" fmla="*/ 784002 h 2711051"/>
                  <a:gd name="connsiteX406-191601" fmla="*/ 1227130 w 5936218"/>
                  <a:gd name="connsiteY406-191602" fmla="*/ 747642 h 2711051"/>
                  <a:gd name="connsiteX407-191603" fmla="*/ 1237665 w 5936218"/>
                  <a:gd name="connsiteY407-191604" fmla="*/ 750780 h 2711051"/>
                  <a:gd name="connsiteX408-191605" fmla="*/ 1239037 w 5936218"/>
                  <a:gd name="connsiteY408-191606" fmla="*/ 747642 h 2711051"/>
                  <a:gd name="connsiteX409-191607" fmla="*/ 1345843 w 5936218"/>
                  <a:gd name="connsiteY409-191608" fmla="*/ 779457 h 2711051"/>
                  <a:gd name="connsiteX410-191609" fmla="*/ 1400382 w 5936218"/>
                  <a:gd name="connsiteY410-191610" fmla="*/ 811271 h 2711051"/>
                  <a:gd name="connsiteX411-191611" fmla="*/ 1519756 w 5936218"/>
                  <a:gd name="connsiteY411-191612" fmla="*/ 917855 h 2711051"/>
                  <a:gd name="connsiteX412-191613" fmla="*/ 1543003 w 5936218"/>
                  <a:gd name="connsiteY412-191614" fmla="*/ 877173 h 2711051"/>
                  <a:gd name="connsiteX413-191615" fmla="*/ 1506643 w 5936218"/>
                  <a:gd name="connsiteY413-191616" fmla="*/ 822633 h 2711051"/>
                  <a:gd name="connsiteX414-191617" fmla="*/ 1506643 w 5936218"/>
                  <a:gd name="connsiteY414-191618" fmla="*/ 799909 h 2711051"/>
                  <a:gd name="connsiteX415-191619" fmla="*/ 1463467 w 5936218"/>
                  <a:gd name="connsiteY415-191620" fmla="*/ 790819 h 2711051"/>
                  <a:gd name="connsiteX416-191621" fmla="*/ 1472556 w 5936218"/>
                  <a:gd name="connsiteY416-191622" fmla="*/ 740825 h 2711051"/>
                  <a:gd name="connsiteX417-191623" fmla="*/ 1452104 w 5936218"/>
                  <a:gd name="connsiteY417-191624" fmla="*/ 654471 h 2711051"/>
                  <a:gd name="connsiteX418-191625" fmla="*/ 1452104 w 5936218"/>
                  <a:gd name="connsiteY418-191626" fmla="*/ 618112 h 2711051"/>
                  <a:gd name="connsiteX419-191627" fmla="*/ 1522551 w 5936218"/>
                  <a:gd name="connsiteY419-191628" fmla="*/ 515851 h 2711051"/>
                  <a:gd name="connsiteX420-191629" fmla="*/ 1543003 w 5936218"/>
                  <a:gd name="connsiteY420-191630" fmla="*/ 402228 h 2711051"/>
                  <a:gd name="connsiteX421-191631" fmla="*/ 1570272 w 5936218"/>
                  <a:gd name="connsiteY421-191632" fmla="*/ 381775 h 2711051"/>
                  <a:gd name="connsiteX422-191633" fmla="*/ 1578688 w 5936218"/>
                  <a:gd name="connsiteY422-191634" fmla="*/ 384394 h 2711051"/>
                  <a:gd name="connsiteX423-191635" fmla="*/ 1582179 w 5936218"/>
                  <a:gd name="connsiteY423-191636" fmla="*/ 381775 h 2711051"/>
                  <a:gd name="connsiteX424-191637" fmla="*/ 1684440 w 5936218"/>
                  <a:gd name="connsiteY424-191638" fmla="*/ 413590 h 2711051"/>
                  <a:gd name="connsiteX425-191639" fmla="*/ 1688985 w 5936218"/>
                  <a:gd name="connsiteY425-191640" fmla="*/ 484036 h 2711051"/>
                  <a:gd name="connsiteX426-191641" fmla="*/ 1652625 w 5936218"/>
                  <a:gd name="connsiteY426-191642" fmla="*/ 574935 h 2711051"/>
                  <a:gd name="connsiteX427-191643" fmla="*/ 1679895 w 5936218"/>
                  <a:gd name="connsiteY427-191644" fmla="*/ 613567 h 2711051"/>
                  <a:gd name="connsiteX428-191645" fmla="*/ 1688985 w 5936218"/>
                  <a:gd name="connsiteY428-191646" fmla="*/ 688558 h 2711051"/>
                  <a:gd name="connsiteX429-191647" fmla="*/ 1679895 w 5936218"/>
                  <a:gd name="connsiteY429-191648" fmla="*/ 833996 h 2711051"/>
                  <a:gd name="connsiteX430-191649" fmla="*/ 1636718 w 5936218"/>
                  <a:gd name="connsiteY430-191650" fmla="*/ 1097602 h 2711051"/>
                  <a:gd name="connsiteX431-191651" fmla="*/ 1662494 w 5936218"/>
                  <a:gd name="connsiteY431-191652" fmla="*/ 1104046 h 2711051"/>
                  <a:gd name="connsiteX0-191653" fmla="*/ 1662494 w 5936218"/>
                  <a:gd name="connsiteY0-191654" fmla="*/ 1104046 h 2711051"/>
                  <a:gd name="connsiteX1-191655" fmla="*/ 3211535 w 5936218"/>
                  <a:gd name="connsiteY1-191656" fmla="*/ 1 h 2711051"/>
                  <a:gd name="connsiteX2-191657" fmla="*/ 3200173 w 5936218"/>
                  <a:gd name="connsiteY2-191658" fmla="*/ 74993 h 2711051"/>
                  <a:gd name="connsiteX3-191659" fmla="*/ 3161541 w 5936218"/>
                  <a:gd name="connsiteY3-191660" fmla="*/ 118170 h 2711051"/>
                  <a:gd name="connsiteX4-191661" fmla="*/ 3066097 w 5936218"/>
                  <a:gd name="connsiteY4-191662" fmla="*/ 193161 h 2711051"/>
                  <a:gd name="connsiteX5-191663" fmla="*/ 3034283 w 5936218"/>
                  <a:gd name="connsiteY5-191664" fmla="*/ 236338 h 2711051"/>
                  <a:gd name="connsiteX6-191665" fmla="*/ 3082005 w 5936218"/>
                  <a:gd name="connsiteY6-191666" fmla="*/ 252245 h 2711051"/>
                  <a:gd name="connsiteX7-191667" fmla="*/ 3129459 w 5936218"/>
                  <a:gd name="connsiteY7-191668" fmla="*/ 279926 h 2711051"/>
                  <a:gd name="connsiteX8-191669" fmla="*/ 3156451 w 5936218"/>
                  <a:gd name="connsiteY8-191670" fmla="*/ 256790 h 2711051"/>
                  <a:gd name="connsiteX9-191671" fmla="*/ 3158460 w 5936218"/>
                  <a:gd name="connsiteY9-191672" fmla="*/ 265274 h 2711051"/>
                  <a:gd name="connsiteX10-191673" fmla="*/ 3168359 w 5936218"/>
                  <a:gd name="connsiteY10-191674" fmla="*/ 256790 h 2711051"/>
                  <a:gd name="connsiteX11-191675" fmla="*/ 3184984 w 5936218"/>
                  <a:gd name="connsiteY11-191676" fmla="*/ 326983 h 2711051"/>
                  <a:gd name="connsiteX12-191677" fmla="*/ 3192811 w 5936218"/>
                  <a:gd name="connsiteY12-191678" fmla="*/ 311329 h 2711051"/>
                  <a:gd name="connsiteX13-191679" fmla="*/ 3251895 w 5936218"/>
                  <a:gd name="connsiteY13-191680" fmla="*/ 290877 h 2711051"/>
                  <a:gd name="connsiteX14-191681" fmla="*/ 3259833 w 5936218"/>
                  <a:gd name="connsiteY14-191682" fmla="*/ 292251 h 2711051"/>
                  <a:gd name="connsiteX15-191683" fmla="*/ 3263802 w 5936218"/>
                  <a:gd name="connsiteY15-191684" fmla="*/ 290877 h 2711051"/>
                  <a:gd name="connsiteX16-191685" fmla="*/ 3381970 w 5936218"/>
                  <a:gd name="connsiteY16-191686" fmla="*/ 311329 h 2711051"/>
                  <a:gd name="connsiteX17-191687" fmla="*/ 3388787 w 5936218"/>
                  <a:gd name="connsiteY17-191688" fmla="*/ 370413 h 2711051"/>
                  <a:gd name="connsiteX18-191689" fmla="*/ 3531529 w 5936218"/>
                  <a:gd name="connsiteY18-191690" fmla="*/ 391404 h 2711051"/>
                  <a:gd name="connsiteX19-191691" fmla="*/ 3538225 w 5936218"/>
                  <a:gd name="connsiteY19-191692" fmla="*/ 295422 h 2711051"/>
                  <a:gd name="connsiteX20-191693" fmla="*/ 3549910 w 5936218"/>
                  <a:gd name="connsiteY20-191694" fmla="*/ 298609 h 2711051"/>
                  <a:gd name="connsiteX21-191695" fmla="*/ 3550132 w 5936218"/>
                  <a:gd name="connsiteY21-191696" fmla="*/ 295422 h 2711051"/>
                  <a:gd name="connsiteX22-191697" fmla="*/ 3625123 w 5936218"/>
                  <a:gd name="connsiteY22-191698" fmla="*/ 315874 h 2711051"/>
                  <a:gd name="connsiteX23-191699" fmla="*/ 3672301 w 5936218"/>
                  <a:gd name="connsiteY23-191700" fmla="*/ 315874 h 2711051"/>
                  <a:gd name="connsiteX24-191701" fmla="*/ 3684207 w 5936218"/>
                  <a:gd name="connsiteY24-191702" fmla="*/ 315874 h 2711051"/>
                  <a:gd name="connsiteX25-191703" fmla="*/ 3743291 w 5936218"/>
                  <a:gd name="connsiteY25-191704" fmla="*/ 381775 h 2711051"/>
                  <a:gd name="connsiteX26-191705" fmla="*/ 3759199 w 5936218"/>
                  <a:gd name="connsiteY26-191706" fmla="*/ 461312 h 2711051"/>
                  <a:gd name="connsiteX27-191707" fmla="*/ 3738747 w 5936218"/>
                  <a:gd name="connsiteY27-191708" fmla="*/ 511306 h 2711051"/>
                  <a:gd name="connsiteX28-191709" fmla="*/ 3786469 w 5936218"/>
                  <a:gd name="connsiteY28-191710" fmla="*/ 602204 h 2711051"/>
                  <a:gd name="connsiteX29-191711" fmla="*/ 3835603 w 5936218"/>
                  <a:gd name="connsiteY29-191712" fmla="*/ 638110 h 2711051"/>
                  <a:gd name="connsiteX30-191713" fmla="*/ 3865460 w 5936218"/>
                  <a:gd name="connsiteY30-191714" fmla="*/ 527213 h 2711051"/>
                  <a:gd name="connsiteX31-191715" fmla="*/ 3875077 w 5936218"/>
                  <a:gd name="connsiteY31-191716" fmla="*/ 535720 h 2711051"/>
                  <a:gd name="connsiteX32-191717" fmla="*/ 3877367 w 5936218"/>
                  <a:gd name="connsiteY32-191718" fmla="*/ 527213 h 2711051"/>
                  <a:gd name="connsiteX33-191719" fmla="*/ 3932151 w 5936218"/>
                  <a:gd name="connsiteY33-191720" fmla="*/ 575676 h 2711051"/>
                  <a:gd name="connsiteX34-191721" fmla="*/ 3988173 w 5936218"/>
                  <a:gd name="connsiteY34-191722" fmla="*/ 547665 h 2711051"/>
                  <a:gd name="connsiteX35-191723" fmla="*/ 3993852 w 5936218"/>
                  <a:gd name="connsiteY35-191724" fmla="*/ 550780 h 2711051"/>
                  <a:gd name="connsiteX36-191725" fmla="*/ 4000080 w 5936218"/>
                  <a:gd name="connsiteY36-191726" fmla="*/ 547665 h 2711051"/>
                  <a:gd name="connsiteX37-191727" fmla="*/ 4062426 w 5936218"/>
                  <a:gd name="connsiteY37-191728" fmla="*/ 581855 h 2711051"/>
                  <a:gd name="connsiteX38-191729" fmla="*/ 4085889 w 5936218"/>
                  <a:gd name="connsiteY38-191730" fmla="*/ 554483 h 2711051"/>
                  <a:gd name="connsiteX39-191731" fmla="*/ 4095563 w 5936218"/>
                  <a:gd name="connsiteY39-191732" fmla="*/ 557087 h 2711051"/>
                  <a:gd name="connsiteX40-191733" fmla="*/ 4097796 w 5936218"/>
                  <a:gd name="connsiteY40-191734" fmla="*/ 554483 h 2711051"/>
                  <a:gd name="connsiteX41-191735" fmla="*/ 4144150 w 5936218"/>
                  <a:gd name="connsiteY41-191736" fmla="*/ 566963 h 2711051"/>
                  <a:gd name="connsiteX42-191737" fmla="*/ 4117703 w 5936218"/>
                  <a:gd name="connsiteY42-191738" fmla="*/ 456767 h 2711051"/>
                  <a:gd name="connsiteX43-191739" fmla="*/ 4165425 w 5936218"/>
                  <a:gd name="connsiteY43-191740" fmla="*/ 402228 h 2711051"/>
                  <a:gd name="connsiteX44-191741" fmla="*/ 4175231 w 5936218"/>
                  <a:gd name="connsiteY44-191742" fmla="*/ 404629 h 2711051"/>
                  <a:gd name="connsiteX45-191743" fmla="*/ 4177332 w 5936218"/>
                  <a:gd name="connsiteY45-191744" fmla="*/ 402228 h 2711051"/>
                  <a:gd name="connsiteX46-191745" fmla="*/ 4511384 w 5936218"/>
                  <a:gd name="connsiteY46-191746" fmla="*/ 484036 h 2711051"/>
                  <a:gd name="connsiteX47-191747" fmla="*/ 4543199 w 5936218"/>
                  <a:gd name="connsiteY47-191748" fmla="*/ 554483 h 2711051"/>
                  <a:gd name="connsiteX48-191749" fmla="*/ 4639242 w 5936218"/>
                  <a:gd name="connsiteY48-191750" fmla="*/ 637125 h 2711051"/>
                  <a:gd name="connsiteX49-191751" fmla="*/ 4774445 w 5936218"/>
                  <a:gd name="connsiteY49-191752" fmla="*/ 618112 h 2711051"/>
                  <a:gd name="connsiteX50-191753" fmla="*/ 4778496 w 5936218"/>
                  <a:gd name="connsiteY50-191754" fmla="*/ 619216 h 2711051"/>
                  <a:gd name="connsiteX51-191755" fmla="*/ 4786352 w 5936218"/>
                  <a:gd name="connsiteY51-191756" fmla="*/ 618112 h 2711051"/>
                  <a:gd name="connsiteX52-191757" fmla="*/ 4861343 w 5936218"/>
                  <a:gd name="connsiteY52-191758" fmla="*/ 638564 h 2711051"/>
                  <a:gd name="connsiteX53-191759" fmla="*/ 4893158 w 5936218"/>
                  <a:gd name="connsiteY53-191760" fmla="*/ 681741 h 2711051"/>
                  <a:gd name="connsiteX54-191761" fmla="*/ 4888613 w 5936218"/>
                  <a:gd name="connsiteY54-191762" fmla="*/ 763549 h 2711051"/>
                  <a:gd name="connsiteX55-191763" fmla="*/ 4927677 w 5936218"/>
                  <a:gd name="connsiteY55-191764" fmla="*/ 788221 h 2711051"/>
                  <a:gd name="connsiteX56-191765" fmla="*/ 4967605 w 5936218"/>
                  <a:gd name="connsiteY56-191766" fmla="*/ 774912 h 2711051"/>
                  <a:gd name="connsiteX57-191767" fmla="*/ 5038051 w 5936218"/>
                  <a:gd name="connsiteY57-191768" fmla="*/ 768094 h 2711051"/>
                  <a:gd name="connsiteX58-191769" fmla="*/ 5040730 w 5936218"/>
                  <a:gd name="connsiteY58-191770" fmla="*/ 768987 h 2711051"/>
                  <a:gd name="connsiteX59-191771" fmla="*/ 5049958 w 5936218"/>
                  <a:gd name="connsiteY59-191772" fmla="*/ 768094 h 2711051"/>
                  <a:gd name="connsiteX60-191773" fmla="*/ 5114249 w 5936218"/>
                  <a:gd name="connsiteY60-191774" fmla="*/ 789525 h 2711051"/>
                  <a:gd name="connsiteX61-191775" fmla="*/ 5176671 w 5936218"/>
                  <a:gd name="connsiteY61-191776" fmla="*/ 779457 h 2711051"/>
                  <a:gd name="connsiteX62-191777" fmla="*/ 5177801 w 5936218"/>
                  <a:gd name="connsiteY62-191778" fmla="*/ 781195 h 2711051"/>
                  <a:gd name="connsiteX63-191779" fmla="*/ 5188578 w 5936218"/>
                  <a:gd name="connsiteY63-191780" fmla="*/ 779457 h 2711051"/>
                  <a:gd name="connsiteX64-191781" fmla="*/ 5243719 w 5936218"/>
                  <a:gd name="connsiteY64-191782" fmla="*/ 864288 h 2711051"/>
                  <a:gd name="connsiteX65-191783" fmla="*/ 5283477 w 5936218"/>
                  <a:gd name="connsiteY65-191784" fmla="*/ 833996 h 2711051"/>
                  <a:gd name="connsiteX66-191785" fmla="*/ 5258480 w 5936218"/>
                  <a:gd name="connsiteY66-191786" fmla="*/ 768094 h 2711051"/>
                  <a:gd name="connsiteX67-191787" fmla="*/ 5267570 w 5936218"/>
                  <a:gd name="connsiteY67-191788" fmla="*/ 720373 h 2711051"/>
                  <a:gd name="connsiteX68-191789" fmla="*/ 5278896 w 5936218"/>
                  <a:gd name="connsiteY68-191790" fmla="*/ 723422 h 2711051"/>
                  <a:gd name="connsiteX69-191791" fmla="*/ 5279477 w 5936218"/>
                  <a:gd name="connsiteY69-191792" fmla="*/ 720373 h 2711051"/>
                  <a:gd name="connsiteX70-191793" fmla="*/ 5395510 w 5936218"/>
                  <a:gd name="connsiteY70-191794" fmla="*/ 751612 h 2711051"/>
                  <a:gd name="connsiteX71-191795" fmla="*/ 5463001 w 5936218"/>
                  <a:gd name="connsiteY71-191796" fmla="*/ 747642 h 2711051"/>
                  <a:gd name="connsiteX72-191797" fmla="*/ 5464386 w 5936218"/>
                  <a:gd name="connsiteY72-191798" fmla="*/ 748261 h 2711051"/>
                  <a:gd name="connsiteX73-191799" fmla="*/ 5474909 w 5936218"/>
                  <a:gd name="connsiteY73-191800" fmla="*/ 747642 h 2711051"/>
                  <a:gd name="connsiteX74-191801" fmla="*/ 5581715 w 5936218"/>
                  <a:gd name="connsiteY74-191802" fmla="*/ 795364 h 2711051"/>
                  <a:gd name="connsiteX75-191803" fmla="*/ 5633981 w 5936218"/>
                  <a:gd name="connsiteY75-191804" fmla="*/ 838541 h 2711051"/>
                  <a:gd name="connsiteX76-191805" fmla="*/ 5720335 w 5936218"/>
                  <a:gd name="connsiteY76-191806" fmla="*/ 918077 h 2711051"/>
                  <a:gd name="connsiteX77-191807" fmla="*/ 5822595 w 5936218"/>
                  <a:gd name="connsiteY77-191808" fmla="*/ 1015793 h 2711051"/>
                  <a:gd name="connsiteX78-191809" fmla="*/ 5818051 w 5936218"/>
                  <a:gd name="connsiteY78-191810" fmla="*/ 1070332 h 2711051"/>
                  <a:gd name="connsiteX79-191811" fmla="*/ 5825679 w 5936218"/>
                  <a:gd name="connsiteY79-191812" fmla="*/ 1077960 h 2711051"/>
                  <a:gd name="connsiteX80-191813" fmla="*/ 5822051 w 5936218"/>
                  <a:gd name="connsiteY80-191814" fmla="*/ 1027155 h 2711051"/>
                  <a:gd name="connsiteX81-191815" fmla="*/ 5834092 w 5936218"/>
                  <a:gd name="connsiteY81-191816" fmla="*/ 1029028 h 2711051"/>
                  <a:gd name="connsiteX82-191817" fmla="*/ 5833958 w 5936218"/>
                  <a:gd name="connsiteY82-191818" fmla="*/ 1027155 h 2711051"/>
                  <a:gd name="connsiteX83-191819" fmla="*/ 5936219 w 5936218"/>
                  <a:gd name="connsiteY83-191820" fmla="*/ 1043062 h 2711051"/>
                  <a:gd name="connsiteX84-191821" fmla="*/ 5908949 w 5936218"/>
                  <a:gd name="connsiteY84-191822" fmla="*/ 1258947 h 2711051"/>
                  <a:gd name="connsiteX85-191823" fmla="*/ 5893042 w 5936218"/>
                  <a:gd name="connsiteY85-191824" fmla="*/ 1274854 h 2711051"/>
                  <a:gd name="connsiteX86-191825" fmla="*/ 5861227 w 5936218"/>
                  <a:gd name="connsiteY86-191826" fmla="*/ 1274854 h 2711051"/>
                  <a:gd name="connsiteX87-191827" fmla="*/ 5817506 w 5936218"/>
                  <a:gd name="connsiteY87-191828" fmla="*/ 1240767 h 2711051"/>
                  <a:gd name="connsiteX88-191829" fmla="*/ 5767511 w 5936218"/>
                  <a:gd name="connsiteY88-191830" fmla="*/ 1215770 h 2711051"/>
                  <a:gd name="connsiteX89-191831" fmla="*/ 5729132 w 5936218"/>
                  <a:gd name="connsiteY89-191832" fmla="*/ 1167751 h 2711051"/>
                  <a:gd name="connsiteX90-191833" fmla="*/ 5695337 w 5936218"/>
                  <a:gd name="connsiteY90-191834" fmla="*/ 1177138 h 2711051"/>
                  <a:gd name="connsiteX91-191835" fmla="*/ 5693366 w 5936218"/>
                  <a:gd name="connsiteY91-191836" fmla="*/ 1174378 h 2711051"/>
                  <a:gd name="connsiteX92-191837" fmla="*/ 5640799 w 5936218"/>
                  <a:gd name="connsiteY92-191838" fmla="*/ 1133961 h 2711051"/>
                  <a:gd name="connsiteX93-191839" fmla="*/ 5656705 w 5936218"/>
                  <a:gd name="connsiteY93-191840" fmla="*/ 1177138 h 2711051"/>
                  <a:gd name="connsiteX94-191841" fmla="*/ 5586259 w 5936218"/>
                  <a:gd name="connsiteY94-191842" fmla="*/ 1252129 h 2711051"/>
                  <a:gd name="connsiteX95-191843" fmla="*/ 5575676 w 5936218"/>
                  <a:gd name="connsiteY95-191844" fmla="*/ 1251121 h 2711051"/>
                  <a:gd name="connsiteX96-191845" fmla="*/ 5539436 w 5936218"/>
                  <a:gd name="connsiteY96-191846" fmla="*/ 1248804 h 2711051"/>
                  <a:gd name="connsiteX97-191847" fmla="*/ 5593077 w 5936218"/>
                  <a:gd name="connsiteY97-191848" fmla="*/ 1354390 h 2711051"/>
                  <a:gd name="connsiteX98-191849" fmla="*/ 5613529 w 5936218"/>
                  <a:gd name="connsiteY98-191850" fmla="*/ 1413474 h 2711051"/>
                  <a:gd name="connsiteX99-191851" fmla="*/ 5608984 w 5936218"/>
                  <a:gd name="connsiteY99-191852" fmla="*/ 1436199 h 2711051"/>
                  <a:gd name="connsiteX100-191853" fmla="*/ 5597799 w 5936218"/>
                  <a:gd name="connsiteY100-191854" fmla="*/ 1432590 h 2711051"/>
                  <a:gd name="connsiteX101-191855" fmla="*/ 5534271 w 5936218"/>
                  <a:gd name="connsiteY101-191856" fmla="*/ 1415939 h 2711051"/>
                  <a:gd name="connsiteX102-191857" fmla="*/ 5436277 w 5936218"/>
                  <a:gd name="connsiteY102-191858" fmla="*/ 1472558 h 2711051"/>
                  <a:gd name="connsiteX103-191859" fmla="*/ 5397645 w 5936218"/>
                  <a:gd name="connsiteY103-191860" fmla="*/ 1483921 h 2711051"/>
                  <a:gd name="connsiteX104-191861" fmla="*/ 5345378 w 5936218"/>
                  <a:gd name="connsiteY104-191862" fmla="*/ 1538460 h 2711051"/>
                  <a:gd name="connsiteX105-191863" fmla="*/ 5290839 w 5936218"/>
                  <a:gd name="connsiteY105-191864" fmla="*/ 1586181 h 2711051"/>
                  <a:gd name="connsiteX106-191865" fmla="*/ 5274932 w 5936218"/>
                  <a:gd name="connsiteY106-191866" fmla="*/ 1617996 h 2711051"/>
                  <a:gd name="connsiteX107-191867" fmla="*/ 5267238 w 5936218"/>
                  <a:gd name="connsiteY107-191868" fmla="*/ 1609569 h 2711051"/>
                  <a:gd name="connsiteX108-191869" fmla="*/ 5263025 w 5936218"/>
                  <a:gd name="connsiteY108-191870" fmla="*/ 1617996 h 2711051"/>
                  <a:gd name="connsiteX109-191871" fmla="*/ 5219538 w 5936218"/>
                  <a:gd name="connsiteY109-191872" fmla="*/ 1570368 h 2711051"/>
                  <a:gd name="connsiteX110-191873" fmla="*/ 5129494 w 5936218"/>
                  <a:gd name="connsiteY110-191874" fmla="*/ 1624813 h 2711051"/>
                  <a:gd name="connsiteX111-191875" fmla="*/ 5126389 w 5936218"/>
                  <a:gd name="connsiteY111-191876" fmla="*/ 1619491 h 2711051"/>
                  <a:gd name="connsiteX112-191877" fmla="*/ 5117587 w 5936218"/>
                  <a:gd name="connsiteY112-191878" fmla="*/ 1624813 h 2711051"/>
                  <a:gd name="connsiteX113-191879" fmla="*/ 5105544 w 5936218"/>
                  <a:gd name="connsiteY113-191880" fmla="*/ 1604167 h 2711051"/>
                  <a:gd name="connsiteX114-191881" fmla="*/ 5074955 w 5936218"/>
                  <a:gd name="connsiteY114-191882" fmla="*/ 1629358 h 2711051"/>
                  <a:gd name="connsiteX115-191883" fmla="*/ 5065718 w 5936218"/>
                  <a:gd name="connsiteY115-191884" fmla="*/ 1627159 h 2711051"/>
                  <a:gd name="connsiteX116-191885" fmla="*/ 5063048 w 5936218"/>
                  <a:gd name="connsiteY116-191886" fmla="*/ 1629358 h 2711051"/>
                  <a:gd name="connsiteX117-191887" fmla="*/ 5026594 w 5936218"/>
                  <a:gd name="connsiteY117-191888" fmla="*/ 1620679 h 2711051"/>
                  <a:gd name="connsiteX118-191889" fmla="*/ 5015871 w 5936218"/>
                  <a:gd name="connsiteY118-191890" fmla="*/ 1665718 h 2711051"/>
                  <a:gd name="connsiteX119-191891" fmla="*/ 4974967 w 5936218"/>
                  <a:gd name="connsiteY119-191892" fmla="*/ 1731619 h 2711051"/>
                  <a:gd name="connsiteX120-191893" fmla="*/ 4974967 w 5936218"/>
                  <a:gd name="connsiteY120-191894" fmla="*/ 1763434 h 2711051"/>
                  <a:gd name="connsiteX121-191895" fmla="*/ 5011326 w 5936218"/>
                  <a:gd name="connsiteY121-191896" fmla="*/ 1877057 h 2711051"/>
                  <a:gd name="connsiteX122-191897" fmla="*/ 4999419 w 5936218"/>
                  <a:gd name="connsiteY122-191898" fmla="*/ 1877057 h 2711051"/>
                  <a:gd name="connsiteX123-191899" fmla="*/ 4974967 w 5936218"/>
                  <a:gd name="connsiteY123-191900" fmla="*/ 1877057 h 2711051"/>
                  <a:gd name="connsiteX124-191901" fmla="*/ 4963605 w 5936218"/>
                  <a:gd name="connsiteY124-191902" fmla="*/ 1929323 h 2711051"/>
                  <a:gd name="connsiteX125-191903" fmla="*/ 4974967 w 5936218"/>
                  <a:gd name="connsiteY125-191904" fmla="*/ 1956593 h 2711051"/>
                  <a:gd name="connsiteX126-191905" fmla="*/ 4909065 w 5936218"/>
                  <a:gd name="connsiteY126-191906" fmla="*/ 1990680 h 2711051"/>
                  <a:gd name="connsiteX127-191907" fmla="*/ 4897703 w 5936218"/>
                  <a:gd name="connsiteY127-191908" fmla="*/ 2058854 h 2711051"/>
                  <a:gd name="connsiteX128-191909" fmla="*/ 4845437 w 5936218"/>
                  <a:gd name="connsiteY128-191910" fmla="*/ 2074761 h 2711051"/>
                  <a:gd name="connsiteX129-191911" fmla="*/ 4834074 w 5936218"/>
                  <a:gd name="connsiteY129-191912" fmla="*/ 2133845 h 2711051"/>
                  <a:gd name="connsiteX130-191913" fmla="*/ 4779535 w 5936218"/>
                  <a:gd name="connsiteY130-191914" fmla="*/ 2192929 h 2711051"/>
                  <a:gd name="connsiteX131-191915" fmla="*/ 4777225 w 5936218"/>
                  <a:gd name="connsiteY131-191916" fmla="*/ 2182533 h 2711051"/>
                  <a:gd name="connsiteX132-191917" fmla="*/ 4767628 w 5936218"/>
                  <a:gd name="connsiteY132-191918" fmla="*/ 2192929 h 2711051"/>
                  <a:gd name="connsiteX133-191919" fmla="*/ 4758538 w 5936218"/>
                  <a:gd name="connsiteY133-191920" fmla="*/ 2152025 h 2711051"/>
                  <a:gd name="connsiteX134-191921" fmla="*/ 4742631 w 5936218"/>
                  <a:gd name="connsiteY134-191922" fmla="*/ 2065671 h 2711051"/>
                  <a:gd name="connsiteX135-191923" fmla="*/ 4715361 w 5936218"/>
                  <a:gd name="connsiteY135-191924" fmla="*/ 1924779 h 2711051"/>
                  <a:gd name="connsiteX136-191925" fmla="*/ 4735813 w 5936218"/>
                  <a:gd name="connsiteY136-191926" fmla="*/ 1833880 h 2711051"/>
                  <a:gd name="connsiteX137-191927" fmla="*/ 4767628 w 5936218"/>
                  <a:gd name="connsiteY137-191928" fmla="*/ 1790703 h 2711051"/>
                  <a:gd name="connsiteX138-191929" fmla="*/ 4767628 w 5936218"/>
                  <a:gd name="connsiteY138-191930" fmla="*/ 1763434 h 2711051"/>
                  <a:gd name="connsiteX139-191931" fmla="*/ 4826712 w 5936218"/>
                  <a:gd name="connsiteY139-191932" fmla="*/ 1747526 h 2711051"/>
                  <a:gd name="connsiteX140-191933" fmla="*/ 4892613 w 5936218"/>
                  <a:gd name="connsiteY140-191934" fmla="*/ 1656628 h 2711051"/>
                  <a:gd name="connsiteX141-191935" fmla="*/ 4956243 w 5936218"/>
                  <a:gd name="connsiteY141-191936" fmla="*/ 1581637 h 2711051"/>
                  <a:gd name="connsiteX142-191937" fmla="*/ 5022143 w 5936218"/>
                  <a:gd name="connsiteY142-191938" fmla="*/ 1522552 h 2711051"/>
                  <a:gd name="connsiteX143-191939" fmla="*/ 5046694 w 5936218"/>
                  <a:gd name="connsiteY143-191940" fmla="*/ 1415425 h 2711051"/>
                  <a:gd name="connsiteX144-191941" fmla="*/ 5015871 w 5936218"/>
                  <a:gd name="connsiteY144-191942" fmla="*/ 1420292 h 2711051"/>
                  <a:gd name="connsiteX145-191943" fmla="*/ 4995419 w 5936218"/>
                  <a:gd name="connsiteY145-191944" fmla="*/ 1483921 h 2711051"/>
                  <a:gd name="connsiteX146-191945" fmla="*/ 4904521 w 5936218"/>
                  <a:gd name="connsiteY146-191946" fmla="*/ 1570274 h 2711051"/>
                  <a:gd name="connsiteX147-191947" fmla="*/ 4901708 w 5936218"/>
                  <a:gd name="connsiteY147-191948" fmla="*/ 1561634 h 2711051"/>
                  <a:gd name="connsiteX148-191949" fmla="*/ 4892613 w 5936218"/>
                  <a:gd name="connsiteY148-191950" fmla="*/ 1570274 h 2711051"/>
                  <a:gd name="connsiteX149-191951" fmla="*/ 4861835 w 5936218"/>
                  <a:gd name="connsiteY149-191952" fmla="*/ 1475740 h 2711051"/>
                  <a:gd name="connsiteX150-191953" fmla="*/ 4779535 w 5936218"/>
                  <a:gd name="connsiteY150-191954" fmla="*/ 1499828 h 2711051"/>
                  <a:gd name="connsiteX151-191955" fmla="*/ 4684091 w 5936218"/>
                  <a:gd name="connsiteY151-191956" fmla="*/ 1624813 h 2711051"/>
                  <a:gd name="connsiteX152-191957" fmla="*/ 4715906 w 5936218"/>
                  <a:gd name="connsiteY152-191958" fmla="*/ 1672535 h 2711051"/>
                  <a:gd name="connsiteX153-191959" fmla="*/ 4636369 w 5936218"/>
                  <a:gd name="connsiteY153-191960" fmla="*/ 1688442 h 2711051"/>
                  <a:gd name="connsiteX154-191961" fmla="*/ 4577285 w 5936218"/>
                  <a:gd name="connsiteY154-191962" fmla="*/ 1692987 h 2711051"/>
                  <a:gd name="connsiteX155-191963" fmla="*/ 4577373 w 5936218"/>
                  <a:gd name="connsiteY155-191964" fmla="*/ 1692065 h 2711051"/>
                  <a:gd name="connsiteX156-191965" fmla="*/ 4565379 w 5936218"/>
                  <a:gd name="connsiteY156-191966" fmla="*/ 1692987 h 2711051"/>
                  <a:gd name="connsiteX157-191967" fmla="*/ 4569923 w 5936218"/>
                  <a:gd name="connsiteY157-191968" fmla="*/ 1645266 h 2711051"/>
                  <a:gd name="connsiteX158-191969" fmla="*/ 4520081 w 5936218"/>
                  <a:gd name="connsiteY158-191970" fmla="*/ 1635680 h 2711051"/>
                  <a:gd name="connsiteX159-191971" fmla="*/ 4475025 w 5936218"/>
                  <a:gd name="connsiteY159-191972" fmla="*/ 1665718 h 2711051"/>
                  <a:gd name="connsiteX160-191973" fmla="*/ 4464394 w 5936218"/>
                  <a:gd name="connsiteY160-191974" fmla="*/ 1664867 h 2711051"/>
                  <a:gd name="connsiteX161-191975" fmla="*/ 4463118 w 5936218"/>
                  <a:gd name="connsiteY161-191976" fmla="*/ 1665718 h 2711051"/>
                  <a:gd name="connsiteX162-191977" fmla="*/ 4357637 w 5936218"/>
                  <a:gd name="connsiteY162-191978" fmla="*/ 1657279 h 2711051"/>
                  <a:gd name="connsiteX163-191979" fmla="*/ 4243233 w 5936218"/>
                  <a:gd name="connsiteY163-191980" fmla="*/ 1677080 h 2711051"/>
                  <a:gd name="connsiteX164-191981" fmla="*/ 4125065 w 5936218"/>
                  <a:gd name="connsiteY164-191982" fmla="*/ 1811155 h 2711051"/>
                  <a:gd name="connsiteX165-191983" fmla="*/ 4106341 w 5936218"/>
                  <a:gd name="connsiteY165-191984" fmla="*/ 1995225 h 2711051"/>
                  <a:gd name="connsiteX166-191985" fmla="*/ 3915999 w 5936218"/>
                  <a:gd name="connsiteY166-191986" fmla="*/ 2349729 h 2711051"/>
                  <a:gd name="connsiteX167-191987" fmla="*/ 3829645 w 5936218"/>
                  <a:gd name="connsiteY167-191988" fmla="*/ 2372454 h 2711051"/>
                  <a:gd name="connsiteX168-191989" fmla="*/ 3817738 w 5936218"/>
                  <a:gd name="connsiteY168-191990" fmla="*/ 2372454 h 2711051"/>
                  <a:gd name="connsiteX169-191991" fmla="*/ 3801831 w 5936218"/>
                  <a:gd name="connsiteY169-191992" fmla="*/ 2317915 h 2711051"/>
                  <a:gd name="connsiteX170-191993" fmla="*/ 3758654 w 5936218"/>
                  <a:gd name="connsiteY170-191994" fmla="*/ 2279283 h 2711051"/>
                  <a:gd name="connsiteX171-191995" fmla="*/ 3692753 w 5936218"/>
                  <a:gd name="connsiteY171-191996" fmla="*/ 2263376 h 2711051"/>
                  <a:gd name="connsiteX172-191997" fmla="*/ 3683663 w 5936218"/>
                  <a:gd name="connsiteY172-191998" fmla="*/ 2204292 h 2711051"/>
                  <a:gd name="connsiteX173-191999" fmla="*/ 3672301 w 5936218"/>
                  <a:gd name="connsiteY173-192000" fmla="*/ 2172477 h 2711051"/>
                  <a:gd name="connsiteX174-192001" fmla="*/ 3656393 w 5936218"/>
                  <a:gd name="connsiteY174-192002" fmla="*/ 2145208 h 2711051"/>
                  <a:gd name="connsiteX175-192003" fmla="*/ 3633669 w 5936218"/>
                  <a:gd name="connsiteY175-192004" fmla="*/ 2086123 h 2711051"/>
                  <a:gd name="connsiteX176-192005" fmla="*/ 3601854 w 5936218"/>
                  <a:gd name="connsiteY176-192006" fmla="*/ 2065671 h 2711051"/>
                  <a:gd name="connsiteX177-192007" fmla="*/ 3545995 w 5936218"/>
                  <a:gd name="connsiteY177-192008" fmla="*/ 2044187 h 2711051"/>
                  <a:gd name="connsiteX178-192009" fmla="*/ 3506955 w 5936218"/>
                  <a:gd name="connsiteY178-192010" fmla="*/ 2049764 h 2711051"/>
                  <a:gd name="connsiteX179-192011" fmla="*/ 3463779 w 5936218"/>
                  <a:gd name="connsiteY179-192012" fmla="*/ 2058854 h 2711051"/>
                  <a:gd name="connsiteX180-192013" fmla="*/ 3431964 w 5936218"/>
                  <a:gd name="connsiteY180-192014" fmla="*/ 2086123 h 2711051"/>
                  <a:gd name="connsiteX181-192015" fmla="*/ 3452416 w 5936218"/>
                  <a:gd name="connsiteY181-192016" fmla="*/ 2102031 h 2711051"/>
                  <a:gd name="connsiteX182-192017" fmla="*/ 3452416 w 5936218"/>
                  <a:gd name="connsiteY182-192018" fmla="*/ 2133845 h 2711051"/>
                  <a:gd name="connsiteX183-192019" fmla="*/ 1811153 w 5936218"/>
                  <a:gd name="connsiteY183-192020" fmla="*/ 1999770 h 2711051"/>
                  <a:gd name="connsiteX184-192021" fmla="*/ 1748069 w 5936218"/>
                  <a:gd name="connsiteY184-192022" fmla="*/ 2038402 h 2711051"/>
                  <a:gd name="connsiteX185-192023" fmla="*/ 1711709 w 5936218"/>
                  <a:gd name="connsiteY185-192024" fmla="*/ 2042947 h 2711051"/>
                  <a:gd name="connsiteX186-192025" fmla="*/ 1711926 w 5936218"/>
                  <a:gd name="connsiteY186-192026" fmla="*/ 2041431 h 2711051"/>
                  <a:gd name="connsiteX187-192027" fmla="*/ 1699803 w 5936218"/>
                  <a:gd name="connsiteY187-192028" fmla="*/ 2042947 h 2711051"/>
                  <a:gd name="connsiteX188-192029" fmla="*/ 1704347 w 5936218"/>
                  <a:gd name="connsiteY188-192030" fmla="*/ 2011132 h 2711051"/>
                  <a:gd name="connsiteX189-192031" fmla="*/ 1662460 w 5936218"/>
                  <a:gd name="connsiteY189-192032" fmla="*/ 1993181 h 2711051"/>
                  <a:gd name="connsiteX190-192033" fmla="*/ 1629901 w 5936218"/>
                  <a:gd name="connsiteY190-192034" fmla="*/ 2006587 h 2711051"/>
                  <a:gd name="connsiteX191-192035" fmla="*/ 1629300 w 5936218"/>
                  <a:gd name="connsiteY191-192036" fmla="*/ 2001932 h 2711051"/>
                  <a:gd name="connsiteX192-192037" fmla="*/ 1617994 w 5936218"/>
                  <a:gd name="connsiteY192-192038" fmla="*/ 2006587 h 2711051"/>
                  <a:gd name="connsiteX193-192039" fmla="*/ 1608904 w 5936218"/>
                  <a:gd name="connsiteY193-192040" fmla="*/ 1936141 h 2711051"/>
                  <a:gd name="connsiteX194-192041" fmla="*/ 1552684 w 5936218"/>
                  <a:gd name="connsiteY194-192042" fmla="*/ 1926448 h 2711051"/>
                  <a:gd name="connsiteX195-192043" fmla="*/ 1518550 w 5936218"/>
                  <a:gd name="connsiteY195-192044" fmla="*/ 1952048 h 2711051"/>
                  <a:gd name="connsiteX196-192045" fmla="*/ 1425379 w 5936218"/>
                  <a:gd name="connsiteY196-192046" fmla="*/ 1972500 h 2711051"/>
                  <a:gd name="connsiteX197-192047" fmla="*/ 1409472 w 5936218"/>
                  <a:gd name="connsiteY197-192048" fmla="*/ 1990680 h 2711051"/>
                  <a:gd name="connsiteX198-192049" fmla="*/ 1270852 w 5936218"/>
                  <a:gd name="connsiteY198-192050" fmla="*/ 2011132 h 2711051"/>
                  <a:gd name="connsiteX199-192051" fmla="*/ 1254945 w 5936218"/>
                  <a:gd name="connsiteY199-192052" fmla="*/ 2031584 h 2711051"/>
                  <a:gd name="connsiteX200-192053" fmla="*/ 1282214 w 5936218"/>
                  <a:gd name="connsiteY200-192054" fmla="*/ 2074761 h 2711051"/>
                  <a:gd name="connsiteX201-192055" fmla="*/ 1243582 w 5936218"/>
                  <a:gd name="connsiteY201-192056" fmla="*/ 2090668 h 2711051"/>
                  <a:gd name="connsiteX202-192057" fmla="*/ 1254945 w 5936218"/>
                  <a:gd name="connsiteY202-192058" fmla="*/ 2108848 h 2711051"/>
                  <a:gd name="connsiteX203-192059" fmla="*/ 1216313 w 5936218"/>
                  <a:gd name="connsiteY203-192060" fmla="*/ 2133845 h 2711051"/>
                  <a:gd name="connsiteX204-192061" fmla="*/ 1275397 w 5936218"/>
                  <a:gd name="connsiteY204-192062" fmla="*/ 2177022 h 2711051"/>
                  <a:gd name="connsiteX205-192063" fmla="*/ 1270852 w 5936218"/>
                  <a:gd name="connsiteY205-192064" fmla="*/ 2204292 h 2711051"/>
                  <a:gd name="connsiteX206-192065" fmla="*/ 1259108 w 5936218"/>
                  <a:gd name="connsiteY206-192066" fmla="*/ 2203313 h 2711051"/>
                  <a:gd name="connsiteX207-192067" fmla="*/ 1258945 w 5936218"/>
                  <a:gd name="connsiteY207-192068" fmla="*/ 2204292 h 2711051"/>
                  <a:gd name="connsiteX208-192069" fmla="*/ 1215644 w 5936218"/>
                  <a:gd name="connsiteY208-192070" fmla="*/ 2200683 h 2711051"/>
                  <a:gd name="connsiteX209-192071" fmla="*/ 1204950 w 5936218"/>
                  <a:gd name="connsiteY209-192072" fmla="*/ 2215654 h 2711051"/>
                  <a:gd name="connsiteX210-192073" fmla="*/ 1196495 w 5936218"/>
                  <a:gd name="connsiteY210-192074" fmla="*/ 2210822 h 2711051"/>
                  <a:gd name="connsiteX211-192075" fmla="*/ 1193043 w 5936218"/>
                  <a:gd name="connsiteY211-192076" fmla="*/ 2215654 h 2711051"/>
                  <a:gd name="connsiteX212-192077" fmla="*/ 1145322 w 5936218"/>
                  <a:gd name="connsiteY212-192078" fmla="*/ 2188384 h 2711051"/>
                  <a:gd name="connsiteX213-192079" fmla="*/ 1098145 w 5936218"/>
                  <a:gd name="connsiteY213-192080" fmla="*/ 2188384 h 2711051"/>
                  <a:gd name="connsiteX214-192081" fmla="*/ 1061785 w 5936218"/>
                  <a:gd name="connsiteY214-192082" fmla="*/ 2215654 h 2711051"/>
                  <a:gd name="connsiteX215-192083" fmla="*/ 1055322 w 5936218"/>
                  <a:gd name="connsiteY215-192084" fmla="*/ 2211571 h 2711051"/>
                  <a:gd name="connsiteX216-192085" fmla="*/ 1049878 w 5936218"/>
                  <a:gd name="connsiteY216-192086" fmla="*/ 2215654 h 2711051"/>
                  <a:gd name="connsiteX217-192087" fmla="*/ 1006701 w 5936218"/>
                  <a:gd name="connsiteY217-192088" fmla="*/ 2188384 h 2711051"/>
                  <a:gd name="connsiteX218-192089" fmla="*/ 924893 w 5936218"/>
                  <a:gd name="connsiteY218-192090" fmla="*/ 2152025 h 2711051"/>
                  <a:gd name="connsiteX219-192091" fmla="*/ 877716 w 5936218"/>
                  <a:gd name="connsiteY219-192092" fmla="*/ 2152025 h 2711051"/>
                  <a:gd name="connsiteX220-192093" fmla="*/ 802724 w 5936218"/>
                  <a:gd name="connsiteY220-192094" fmla="*/ 2215654 h 2711051"/>
                  <a:gd name="connsiteX221-192095" fmla="*/ 798179 w 5936218"/>
                  <a:gd name="connsiteY221-192096" fmla="*/ 2258831 h 2711051"/>
                  <a:gd name="connsiteX222-192097" fmla="*/ 787406 w 5936218"/>
                  <a:gd name="connsiteY222-192098" fmla="*/ 2248058 h 2711051"/>
                  <a:gd name="connsiteX223-192099" fmla="*/ 786272 w 5936218"/>
                  <a:gd name="connsiteY223-192100" fmla="*/ 2258831 h 2711051"/>
                  <a:gd name="connsiteX224-192101" fmla="*/ 756063 w 5936218"/>
                  <a:gd name="connsiteY224-192102" fmla="*/ 2228621 h 2711051"/>
                  <a:gd name="connsiteX225-192103" fmla="*/ 732278 w 5936218"/>
                  <a:gd name="connsiteY225-192104" fmla="*/ 2286100 h 2711051"/>
                  <a:gd name="connsiteX226-192105" fmla="*/ 743640 w 5936218"/>
                  <a:gd name="connsiteY226-192106" fmla="*/ 2295190 h 2711051"/>
                  <a:gd name="connsiteX227-192107" fmla="*/ 723188 w 5936218"/>
                  <a:gd name="connsiteY227-192108" fmla="*/ 2338367 h 2711051"/>
                  <a:gd name="connsiteX228-192109" fmla="*/ 747026 w 5936218"/>
                  <a:gd name="connsiteY228-192110" fmla="*/ 2375208 h 2711051"/>
                  <a:gd name="connsiteX229-192111" fmla="*/ 763548 w 5936218"/>
                  <a:gd name="connsiteY229-192112" fmla="*/ 2372454 h 2711051"/>
                  <a:gd name="connsiteX230-192113" fmla="*/ 764871 w 5936218"/>
                  <a:gd name="connsiteY230-192114" fmla="*/ 2374218 h 2711051"/>
                  <a:gd name="connsiteX231-192115" fmla="*/ 775455 w 5936218"/>
                  <a:gd name="connsiteY231-192116" fmla="*/ 2372454 h 2711051"/>
                  <a:gd name="connsiteX232-192117" fmla="*/ 802724 w 5936218"/>
                  <a:gd name="connsiteY232-192118" fmla="*/ 2408813 h 2711051"/>
                  <a:gd name="connsiteX233-192119" fmla="*/ 798179 w 5936218"/>
                  <a:gd name="connsiteY233-192120" fmla="*/ 2436083 h 2711051"/>
                  <a:gd name="connsiteX234-192121" fmla="*/ 818632 w 5936218"/>
                  <a:gd name="connsiteY234-192122" fmla="*/ 2447445 h 2711051"/>
                  <a:gd name="connsiteX235-192123" fmla="*/ 802724 w 5936218"/>
                  <a:gd name="connsiteY235-192124" fmla="*/ 2479260 h 2711051"/>
                  <a:gd name="connsiteX236-192125" fmla="*/ 766365 w 5936218"/>
                  <a:gd name="connsiteY236-192126" fmla="*/ 2483805 h 2711051"/>
                  <a:gd name="connsiteX237-192127" fmla="*/ 727733 w 5936218"/>
                  <a:gd name="connsiteY237-192128" fmla="*/ 2542889 h 2711051"/>
                  <a:gd name="connsiteX238-192129" fmla="*/ 759548 w 5936218"/>
                  <a:gd name="connsiteY238-192130" fmla="*/ 2586066 h 2711051"/>
                  <a:gd name="connsiteX239-192131" fmla="*/ 759548 w 5936218"/>
                  <a:gd name="connsiteY239-192132" fmla="*/ 2624697 h 2711051"/>
                  <a:gd name="connsiteX240-192133" fmla="*/ 798179 w 5936218"/>
                  <a:gd name="connsiteY240-192134" fmla="*/ 2683782 h 2711051"/>
                  <a:gd name="connsiteX241-192135" fmla="*/ 775455 w 5936218"/>
                  <a:gd name="connsiteY241-192136" fmla="*/ 2699689 h 2711051"/>
                  <a:gd name="connsiteX242-192137" fmla="*/ 770910 w 5936218"/>
                  <a:gd name="connsiteY242-192138" fmla="*/ 2711051 h 2711051"/>
                  <a:gd name="connsiteX243-192139" fmla="*/ 759003 w 5936218"/>
                  <a:gd name="connsiteY243-192140" fmla="*/ 2711051 h 2711051"/>
                  <a:gd name="connsiteX244-192141" fmla="*/ 755003 w 5936218"/>
                  <a:gd name="connsiteY244-192142" fmla="*/ 2711051 h 2711051"/>
                  <a:gd name="connsiteX245-192143" fmla="*/ 743096 w 5936218"/>
                  <a:gd name="connsiteY245-192144" fmla="*/ 2711051 h 2711051"/>
                  <a:gd name="connsiteX246-192145" fmla="*/ 715826 w 5936218"/>
                  <a:gd name="connsiteY246-192146" fmla="*/ 2676964 h 2711051"/>
                  <a:gd name="connsiteX247-192147" fmla="*/ 704464 w 5936218"/>
                  <a:gd name="connsiteY247-192148" fmla="*/ 2676964 h 2711051"/>
                  <a:gd name="connsiteX248-192149" fmla="*/ 684012 w 5936218"/>
                  <a:gd name="connsiteY248-192150" fmla="*/ 2667874 h 2711051"/>
                  <a:gd name="connsiteX249-192151" fmla="*/ 672649 w 5936218"/>
                  <a:gd name="connsiteY249-192152" fmla="*/ 2645150 h 2711051"/>
                  <a:gd name="connsiteX250-192153" fmla="*/ 645222 w 5936218"/>
                  <a:gd name="connsiteY250-192154" fmla="*/ 2637313 h 2711051"/>
                  <a:gd name="connsiteX251-192155" fmla="*/ 625472 w 5936218"/>
                  <a:gd name="connsiteY251-192156" fmla="*/ 2640605 h 2711051"/>
                  <a:gd name="connsiteX252-192157" fmla="*/ 623771 w 5936218"/>
                  <a:gd name="connsiteY252-192158" fmla="*/ 2638904 h 2711051"/>
                  <a:gd name="connsiteX253-192159" fmla="*/ 613565 w 5936218"/>
                  <a:gd name="connsiteY253-192160" fmla="*/ 2640605 h 2711051"/>
                  <a:gd name="connsiteX254-192161" fmla="*/ 609020 w 5936218"/>
                  <a:gd name="connsiteY254-192162" fmla="*/ 2636060 h 2711051"/>
                  <a:gd name="connsiteX255-192163" fmla="*/ 559026 w 5936218"/>
                  <a:gd name="connsiteY255-192164" fmla="*/ 2608790 h 2711051"/>
                  <a:gd name="connsiteX256-192165" fmla="*/ 506760 w 5936218"/>
                  <a:gd name="connsiteY256-192166" fmla="*/ 2601973 h 2711051"/>
                  <a:gd name="connsiteX257-192167" fmla="*/ 483280 w 5936218"/>
                  <a:gd name="connsiteY257-192168" fmla="*/ 2595264 h 2711051"/>
                  <a:gd name="connsiteX258-192169" fmla="*/ 480035 w 5936218"/>
                  <a:gd name="connsiteY258-192170" fmla="*/ 2597428 h 2711051"/>
                  <a:gd name="connsiteX259-192171" fmla="*/ 475042 w 5936218"/>
                  <a:gd name="connsiteY259-192172" fmla="*/ 2592910 h 2711051"/>
                  <a:gd name="connsiteX260-192173" fmla="*/ 474945 w 5936218"/>
                  <a:gd name="connsiteY260-192174" fmla="*/ 2592883 h 2711051"/>
                  <a:gd name="connsiteX261-192175" fmla="*/ 468128 w 5936218"/>
                  <a:gd name="connsiteY261-192176" fmla="*/ 2597428 h 2711051"/>
                  <a:gd name="connsiteX262-192177" fmla="*/ 420406 w 5936218"/>
                  <a:gd name="connsiteY262-192178" fmla="*/ 2554251 h 2711051"/>
                  <a:gd name="connsiteX263-192179" fmla="*/ 381774 w 5936218"/>
                  <a:gd name="connsiteY263-192180" fmla="*/ 2538344 h 2711051"/>
                  <a:gd name="connsiteX264-192181" fmla="*/ 349960 w 5936218"/>
                  <a:gd name="connsiteY264-192182" fmla="*/ 2506529 h 2711051"/>
                  <a:gd name="connsiteX265-192183" fmla="*/ 377229 w 5936218"/>
                  <a:gd name="connsiteY265-192184" fmla="*/ 2499712 h 2711051"/>
                  <a:gd name="connsiteX266-192185" fmla="*/ 404499 w 5936218"/>
                  <a:gd name="connsiteY266-192186" fmla="*/ 2451990 h 2711051"/>
                  <a:gd name="connsiteX267-192187" fmla="*/ 388591 w 5936218"/>
                  <a:gd name="connsiteY267-192188" fmla="*/ 2436083 h 2711051"/>
                  <a:gd name="connsiteX268-192189" fmla="*/ 440858 w 5936218"/>
                  <a:gd name="connsiteY268-192190" fmla="*/ 2408813 h 2711051"/>
                  <a:gd name="connsiteX269-192191" fmla="*/ 440858 w 5936218"/>
                  <a:gd name="connsiteY269-192192" fmla="*/ 2405757 h 2711051"/>
                  <a:gd name="connsiteX270-192193" fmla="*/ 416406 w 5936218"/>
                  <a:gd name="connsiteY270-192194" fmla="*/ 2408813 h 2711051"/>
                  <a:gd name="connsiteX271-192195" fmla="*/ 416406 w 5936218"/>
                  <a:gd name="connsiteY271-192196" fmla="*/ 2407325 h 2711051"/>
                  <a:gd name="connsiteX272-192197" fmla="*/ 404499 w 5936218"/>
                  <a:gd name="connsiteY272-192198" fmla="*/ 2408813 h 2711051"/>
                  <a:gd name="connsiteX273-192199" fmla="*/ 404499 w 5936218"/>
                  <a:gd name="connsiteY273-192200" fmla="*/ 2388361 h 2711051"/>
                  <a:gd name="connsiteX274-192201" fmla="*/ 424951 w 5936218"/>
                  <a:gd name="connsiteY274-192202" fmla="*/ 2372454 h 2711051"/>
                  <a:gd name="connsiteX275-192203" fmla="*/ 463583 w 5936218"/>
                  <a:gd name="connsiteY275-192204" fmla="*/ 2365637 h 2711051"/>
                  <a:gd name="connsiteX276-192205" fmla="*/ 468128 w 5936218"/>
                  <a:gd name="connsiteY276-192206" fmla="*/ 2349729 h 2711051"/>
                  <a:gd name="connsiteX277-192207" fmla="*/ 456765 w 5936218"/>
                  <a:gd name="connsiteY277-192208" fmla="*/ 2317915 h 2711051"/>
                  <a:gd name="connsiteX278-192209" fmla="*/ 474945 w 5936218"/>
                  <a:gd name="connsiteY278-192210" fmla="*/ 2290645 h 2711051"/>
                  <a:gd name="connsiteX279-192211" fmla="*/ 474945 w 5936218"/>
                  <a:gd name="connsiteY279-192212" fmla="*/ 2270193 h 2711051"/>
                  <a:gd name="connsiteX280-192213" fmla="*/ 420406 w 5936218"/>
                  <a:gd name="connsiteY280-192214" fmla="*/ 2252013 h 2711051"/>
                  <a:gd name="connsiteX281-192215" fmla="*/ 409588 w 5936218"/>
                  <a:gd name="connsiteY281-192216" fmla="*/ 2252013 h 2711051"/>
                  <a:gd name="connsiteX282-192217" fmla="*/ 397681 w 5936218"/>
                  <a:gd name="connsiteY282-192218" fmla="*/ 2252013 h 2711051"/>
                  <a:gd name="connsiteX283-192219" fmla="*/ 379485 w 5936218"/>
                  <a:gd name="connsiteY283-192220" fmla="*/ 2229774 h 2711051"/>
                  <a:gd name="connsiteX284-192221" fmla="*/ 357322 w 5936218"/>
                  <a:gd name="connsiteY284-192222" fmla="*/ 2236106 h 2711051"/>
                  <a:gd name="connsiteX285-192223" fmla="*/ 352842 w 5936218"/>
                  <a:gd name="connsiteY285-192224" fmla="*/ 2233984 h 2711051"/>
                  <a:gd name="connsiteX286-192225" fmla="*/ 345415 w 5936218"/>
                  <a:gd name="connsiteY286-192226" fmla="*/ 2236106 h 2711051"/>
                  <a:gd name="connsiteX287-192227" fmla="*/ 302238 w 5936218"/>
                  <a:gd name="connsiteY287-192228" fmla="*/ 2215654 h 2711051"/>
                  <a:gd name="connsiteX288-192229" fmla="*/ 302238 w 5936218"/>
                  <a:gd name="connsiteY288-192230" fmla="*/ 2204292 h 2711051"/>
                  <a:gd name="connsiteX289-192231" fmla="*/ 286331 w 5936218"/>
                  <a:gd name="connsiteY289-192232" fmla="*/ 2177022 h 2711051"/>
                  <a:gd name="connsiteX290-192233" fmla="*/ 270968 w 5936218"/>
                  <a:gd name="connsiteY290-192234" fmla="*/ 2177022 h 2711051"/>
                  <a:gd name="connsiteX291-192235" fmla="*/ 259061 w 5936218"/>
                  <a:gd name="connsiteY291-192236" fmla="*/ 2177022 h 2711051"/>
                  <a:gd name="connsiteX292-192237" fmla="*/ 254516 w 5936218"/>
                  <a:gd name="connsiteY292-192238" fmla="*/ 2161115 h 2711051"/>
                  <a:gd name="connsiteX293-192239" fmla="*/ 263606 w 5936218"/>
                  <a:gd name="connsiteY293-192240" fmla="*/ 2145208 h 2711051"/>
                  <a:gd name="connsiteX294-192241" fmla="*/ 243991 w 5936218"/>
                  <a:gd name="connsiteY294-192242" fmla="*/ 2114695 h 2711051"/>
                  <a:gd name="connsiteX295-192243" fmla="*/ 216429 w 5936218"/>
                  <a:gd name="connsiteY295-192244" fmla="*/ 2117938 h 2711051"/>
                  <a:gd name="connsiteX296-192245" fmla="*/ 212956 w 5936218"/>
                  <a:gd name="connsiteY296-192246" fmla="*/ 2116946 h 2711051"/>
                  <a:gd name="connsiteX297-192247" fmla="*/ 204522 w 5936218"/>
                  <a:gd name="connsiteY297-192248" fmla="*/ 2117938 h 2711051"/>
                  <a:gd name="connsiteX298-192249" fmla="*/ 199623 w 5936218"/>
                  <a:gd name="connsiteY298-192250" fmla="*/ 2116538 h 2711051"/>
                  <a:gd name="connsiteX299-192251" fmla="*/ 195977 w 5936218"/>
                  <a:gd name="connsiteY299-192252" fmla="*/ 2129300 h 2711051"/>
                  <a:gd name="connsiteX300-192253" fmla="*/ 184968 w 5936218"/>
                  <a:gd name="connsiteY300-192254" fmla="*/ 2126155 h 2711051"/>
                  <a:gd name="connsiteX301-192255" fmla="*/ 184070 w 5936218"/>
                  <a:gd name="connsiteY301-192256" fmla="*/ 2129300 h 2711051"/>
                  <a:gd name="connsiteX302-192257" fmla="*/ 168163 w 5936218"/>
                  <a:gd name="connsiteY302-192258" fmla="*/ 2124765 h 2711051"/>
                  <a:gd name="connsiteX303-192259" fmla="*/ 156800 w 5936218"/>
                  <a:gd name="connsiteY303-192260" fmla="*/ 2086123 h 2711051"/>
                  <a:gd name="connsiteX304-192261" fmla="*/ 152255 w 5936218"/>
                  <a:gd name="connsiteY304-192262" fmla="*/ 2070216 h 2711051"/>
                  <a:gd name="connsiteX305-192263" fmla="*/ 156800 w 5936218"/>
                  <a:gd name="connsiteY305-192264" fmla="*/ 2065671 h 2711051"/>
                  <a:gd name="connsiteX306-192265" fmla="*/ 168707 w 5936218"/>
                  <a:gd name="connsiteY306-192266" fmla="*/ 2065671 h 2711051"/>
                  <a:gd name="connsiteX307-192267" fmla="*/ 188615 w 5936218"/>
                  <a:gd name="connsiteY307-192268" fmla="*/ 2065671 h 2711051"/>
                  <a:gd name="connsiteX308-192269" fmla="*/ 199977 w 5936218"/>
                  <a:gd name="connsiteY308-192270" fmla="*/ 2054309 h 2711051"/>
                  <a:gd name="connsiteX309-192271" fmla="*/ 188615 w 5936218"/>
                  <a:gd name="connsiteY309-192272" fmla="*/ 2031584 h 2711051"/>
                  <a:gd name="connsiteX310-192273" fmla="*/ 168163 w 5936218"/>
                  <a:gd name="connsiteY310-192274" fmla="*/ 2022495 h 2711051"/>
                  <a:gd name="connsiteX311-192275" fmla="*/ 168163 w 5936218"/>
                  <a:gd name="connsiteY311-192276" fmla="*/ 2015677 h 2711051"/>
                  <a:gd name="connsiteX312-192277" fmla="*/ 152255 w 5936218"/>
                  <a:gd name="connsiteY312-192278" fmla="*/ 1999770 h 2711051"/>
                  <a:gd name="connsiteX313-192279" fmla="*/ 129531 w 5936218"/>
                  <a:gd name="connsiteY313-192280" fmla="*/ 1963410 h 2711051"/>
                  <a:gd name="connsiteX314-192281" fmla="*/ 140893 w 5936218"/>
                  <a:gd name="connsiteY314-192282" fmla="*/ 1940686 h 2711051"/>
                  <a:gd name="connsiteX315-192283" fmla="*/ 136348 w 5936218"/>
                  <a:gd name="connsiteY315-192284" fmla="*/ 1913416 h 2711051"/>
                  <a:gd name="connsiteX316-192285" fmla="*/ 103789 w 5936218"/>
                  <a:gd name="connsiteY316-192286" fmla="*/ 1900009 h 2711051"/>
                  <a:gd name="connsiteX317-192287" fmla="*/ 93716 w 5936218"/>
                  <a:gd name="connsiteY317-192288" fmla="*/ 1904326 h 2711051"/>
                  <a:gd name="connsiteX318-192289" fmla="*/ 91868 w 5936218"/>
                  <a:gd name="connsiteY318-192290" fmla="*/ 1900015 h 2711051"/>
                  <a:gd name="connsiteX319-192291" fmla="*/ 81809 w 5936218"/>
                  <a:gd name="connsiteY319-192292" fmla="*/ 1904326 h 2711051"/>
                  <a:gd name="connsiteX320-192293" fmla="*/ 74992 w 5936218"/>
                  <a:gd name="connsiteY320-192294" fmla="*/ 1888419 h 2711051"/>
                  <a:gd name="connsiteX321-192295" fmla="*/ 34087 w 5936218"/>
                  <a:gd name="connsiteY321-192296" fmla="*/ 1877057 h 2711051"/>
                  <a:gd name="connsiteX322-192297" fmla="*/ 22725 w 5936218"/>
                  <a:gd name="connsiteY322-192298" fmla="*/ 1833880 h 2711051"/>
                  <a:gd name="connsiteX323-192299" fmla="*/ 22725 w 5936218"/>
                  <a:gd name="connsiteY323-192300" fmla="*/ 1802065 h 2711051"/>
                  <a:gd name="connsiteX324-192301" fmla="*/ 0 w 5936218"/>
                  <a:gd name="connsiteY324-192302" fmla="*/ 1786158 h 2711051"/>
                  <a:gd name="connsiteX325-192303" fmla="*/ 15907 w 5936218"/>
                  <a:gd name="connsiteY325-192304" fmla="*/ 1763434 h 2711051"/>
                  <a:gd name="connsiteX326-192305" fmla="*/ 6818 w 5936218"/>
                  <a:gd name="connsiteY326-192306" fmla="*/ 1699805 h 2711051"/>
                  <a:gd name="connsiteX327-192307" fmla="*/ 34087 w 5936218"/>
                  <a:gd name="connsiteY327-192308" fmla="*/ 1656628 h 2711051"/>
                  <a:gd name="connsiteX328-192309" fmla="*/ 27270 w 5936218"/>
                  <a:gd name="connsiteY328-192310" fmla="*/ 1645266 h 2711051"/>
                  <a:gd name="connsiteX329-192311" fmla="*/ 70447 w 5936218"/>
                  <a:gd name="connsiteY329-192312" fmla="*/ 1606634 h 2711051"/>
                  <a:gd name="connsiteX330-192313" fmla="*/ 27270 w 5936218"/>
                  <a:gd name="connsiteY330-192314" fmla="*/ 1570274 h 2711051"/>
                  <a:gd name="connsiteX331-192315" fmla="*/ 109078 w 5936218"/>
                  <a:gd name="connsiteY331-192316" fmla="*/ 1472558 h 2711051"/>
                  <a:gd name="connsiteX332-192317" fmla="*/ 145438 w 5936218"/>
                  <a:gd name="connsiteY332-192318" fmla="*/ 1429381 h 2711051"/>
                  <a:gd name="connsiteX333-192319" fmla="*/ 156800 w 5936218"/>
                  <a:gd name="connsiteY333-192320" fmla="*/ 1386205 h 2711051"/>
                  <a:gd name="connsiteX334-192321" fmla="*/ 102261 w 5936218"/>
                  <a:gd name="connsiteY334-192322" fmla="*/ 1333938 h 2711051"/>
                  <a:gd name="connsiteX335-192323" fmla="*/ 118168 w 5936218"/>
                  <a:gd name="connsiteY335-192324" fmla="*/ 1279399 h 2711051"/>
                  <a:gd name="connsiteX336-192325" fmla="*/ 86354 w 5936218"/>
                  <a:gd name="connsiteY336-192326" fmla="*/ 1215770 h 2711051"/>
                  <a:gd name="connsiteX337-192327" fmla="*/ 109078 w 5936218"/>
                  <a:gd name="connsiteY337-192328" fmla="*/ 1140778 h 2711051"/>
                  <a:gd name="connsiteX338-192329" fmla="*/ 70447 w 5936218"/>
                  <a:gd name="connsiteY338-192330" fmla="*/ 1038517 h 2711051"/>
                  <a:gd name="connsiteX339-192331" fmla="*/ 102261 w 5936218"/>
                  <a:gd name="connsiteY339-192332" fmla="*/ 968071 h 2711051"/>
                  <a:gd name="connsiteX340-192333" fmla="*/ 43177 w 5936218"/>
                  <a:gd name="connsiteY340-192334" fmla="*/ 902170 h 2711051"/>
                  <a:gd name="connsiteX341-192335" fmla="*/ 49994 w 5936218"/>
                  <a:gd name="connsiteY341-192336" fmla="*/ 827178 h 2711051"/>
                  <a:gd name="connsiteX342-192337" fmla="*/ 81809 w 5936218"/>
                  <a:gd name="connsiteY342-192338" fmla="*/ 822633 h 2711051"/>
                  <a:gd name="connsiteX343-192339" fmla="*/ 145438 w 5936218"/>
                  <a:gd name="connsiteY343-192340" fmla="*/ 779457 h 2711051"/>
                  <a:gd name="connsiteX344-192341" fmla="*/ 184070 w 5936218"/>
                  <a:gd name="connsiteY344-192342" fmla="*/ 740825 h 2711051"/>
                  <a:gd name="connsiteX345-192343" fmla="*/ 189699 w 5936218"/>
                  <a:gd name="connsiteY345-192344" fmla="*/ 747103 h 2711051"/>
                  <a:gd name="connsiteX346-192345" fmla="*/ 195977 w 5936218"/>
                  <a:gd name="connsiteY346-192346" fmla="*/ 740825 h 2711051"/>
                  <a:gd name="connsiteX347-192347" fmla="*/ 255061 w 5936218"/>
                  <a:gd name="connsiteY347-192348" fmla="*/ 806726 h 2711051"/>
                  <a:gd name="connsiteX348-192349" fmla="*/ 350504 w 5936218"/>
                  <a:gd name="connsiteY348-192350" fmla="*/ 827178 h 2711051"/>
                  <a:gd name="connsiteX349-192351" fmla="*/ 491397 w 5936218"/>
                  <a:gd name="connsiteY349-192352" fmla="*/ 940802 h 2711051"/>
                  <a:gd name="connsiteX350-192353" fmla="*/ 523211 w 5936218"/>
                  <a:gd name="connsiteY350-192354" fmla="*/ 988523 h 2711051"/>
                  <a:gd name="connsiteX351-192355" fmla="*/ 523211 w 5936218"/>
                  <a:gd name="connsiteY351-192356" fmla="*/ 1047607 h 2711051"/>
                  <a:gd name="connsiteX352-192357" fmla="*/ 486852 w 5936218"/>
                  <a:gd name="connsiteY352-192358" fmla="*/ 1102146 h 2711051"/>
                  <a:gd name="connsiteX353-192359" fmla="*/ 420951 w 5936218"/>
                  <a:gd name="connsiteY353-192360" fmla="*/ 1122599 h 2711051"/>
                  <a:gd name="connsiteX354-192361" fmla="*/ 415909 w 5936218"/>
                  <a:gd name="connsiteY354-192362" fmla="*/ 1120468 h 2711051"/>
                  <a:gd name="connsiteX355-192363" fmla="*/ 409044 w 5936218"/>
                  <a:gd name="connsiteY355-192364" fmla="*/ 1122599 h 2711051"/>
                  <a:gd name="connsiteX356-192365" fmla="*/ 252950 w 5936218"/>
                  <a:gd name="connsiteY356-192366" fmla="*/ 1056643 h 2711051"/>
                  <a:gd name="connsiteX357-192367" fmla="*/ 232336 w 5936218"/>
                  <a:gd name="connsiteY357-192368" fmla="*/ 1063515 h 2711051"/>
                  <a:gd name="connsiteX358-192369" fmla="*/ 291420 w 5936218"/>
                  <a:gd name="connsiteY358-192370" fmla="*/ 1133961 h 2711051"/>
                  <a:gd name="connsiteX359-192371" fmla="*/ 291420 w 5936218"/>
                  <a:gd name="connsiteY359-192372" fmla="*/ 1172593 h 2711051"/>
                  <a:gd name="connsiteX360-192373" fmla="*/ 298238 w 5936218"/>
                  <a:gd name="connsiteY360-192374" fmla="*/ 1258947 h 2711051"/>
                  <a:gd name="connsiteX361-192375" fmla="*/ 345959 w 5936218"/>
                  <a:gd name="connsiteY361-192376" fmla="*/ 1290761 h 2711051"/>
                  <a:gd name="connsiteX362-192377" fmla="*/ 362087 w 5936218"/>
                  <a:gd name="connsiteY362-192378" fmla="*/ 1300169 h 2711051"/>
                  <a:gd name="connsiteX363-192379" fmla="*/ 365867 w 5936218"/>
                  <a:gd name="connsiteY363-192380" fmla="*/ 1268036 h 2711051"/>
                  <a:gd name="connsiteX364-192381" fmla="*/ 345415 w 5936218"/>
                  <a:gd name="connsiteY364-192382" fmla="*/ 1231677 h 2711051"/>
                  <a:gd name="connsiteX365-192383" fmla="*/ 365867 w 5936218"/>
                  <a:gd name="connsiteY365-192384" fmla="*/ 1199862 h 2711051"/>
                  <a:gd name="connsiteX366-192385" fmla="*/ 374560 w 5936218"/>
                  <a:gd name="connsiteY366-192386" fmla="*/ 1204861 h 2711051"/>
                  <a:gd name="connsiteX367-192387" fmla="*/ 377774 w 5936218"/>
                  <a:gd name="connsiteY367-192388" fmla="*/ 1199862 h 2711051"/>
                  <a:gd name="connsiteX368-192389" fmla="*/ 461933 w 5936218"/>
                  <a:gd name="connsiteY368-192390" fmla="*/ 1248254 h 2711051"/>
                  <a:gd name="connsiteX369-192391" fmla="*/ 484035 w 5936218"/>
                  <a:gd name="connsiteY369-192392" fmla="*/ 1231677 h 2711051"/>
                  <a:gd name="connsiteX370-192393" fmla="*/ 463583 w 5936218"/>
                  <a:gd name="connsiteY370-192394" fmla="*/ 1165775 h 2711051"/>
                  <a:gd name="connsiteX371-192395" fmla="*/ 549936 w 5936218"/>
                  <a:gd name="connsiteY371-192396" fmla="*/ 1079422 h 2711051"/>
                  <a:gd name="connsiteX372-192397" fmla="*/ 559742 w 5936218"/>
                  <a:gd name="connsiteY372-192398" fmla="*/ 1081523 h 2711051"/>
                  <a:gd name="connsiteX373-192399" fmla="*/ 561843 w 5936218"/>
                  <a:gd name="connsiteY373-192400" fmla="*/ 1079422 h 2711051"/>
                  <a:gd name="connsiteX374-192401" fmla="*/ 593658 w 5936218"/>
                  <a:gd name="connsiteY374-192402" fmla="*/ 1086239 h 2711051"/>
                  <a:gd name="connsiteX375-192403" fmla="*/ 620945 w 5936218"/>
                  <a:gd name="connsiteY375-192404" fmla="*/ 1110116 h 2711051"/>
                  <a:gd name="connsiteX376-192405" fmla="*/ 640835 w 5936218"/>
                  <a:gd name="connsiteY376-192406" fmla="*/ 1054425 h 2711051"/>
                  <a:gd name="connsiteX377-192407" fmla="*/ 609020 w 5936218"/>
                  <a:gd name="connsiteY377-192408" fmla="*/ 999886 h 2711051"/>
                  <a:gd name="connsiteX378-192409" fmla="*/ 624928 w 5936218"/>
                  <a:gd name="connsiteY378-192410" fmla="*/ 940802 h 2711051"/>
                  <a:gd name="connsiteX379-192411" fmla="*/ 597658 w 5936218"/>
                  <a:gd name="connsiteY379-192412" fmla="*/ 881717 h 2711051"/>
                  <a:gd name="connsiteX380-192413" fmla="*/ 611562 w 5936218"/>
                  <a:gd name="connsiteY380-192414" fmla="*/ 886043 h 2711051"/>
                  <a:gd name="connsiteX381-192415" fmla="*/ 609565 w 5936218"/>
                  <a:gd name="connsiteY381-192416" fmla="*/ 881717 h 2711051"/>
                  <a:gd name="connsiteX382-192417" fmla="*/ 711826 w 5936218"/>
                  <a:gd name="connsiteY382-192418" fmla="*/ 913532 h 2711051"/>
                  <a:gd name="connsiteX383-192419" fmla="*/ 732278 w 5936218"/>
                  <a:gd name="connsiteY383-192420" fmla="*/ 968071 h 2711051"/>
                  <a:gd name="connsiteX384-192421" fmla="*/ 684556 w 5936218"/>
                  <a:gd name="connsiteY384-192422" fmla="*/ 979433 h 2711051"/>
                  <a:gd name="connsiteX385-192423" fmla="*/ 684556 w 5936218"/>
                  <a:gd name="connsiteY385-192424" fmla="*/ 1031700 h 2711051"/>
                  <a:gd name="connsiteX386-192425" fmla="*/ 713309 w 5936218"/>
                  <a:gd name="connsiteY386-192426" fmla="*/ 1060453 h 2711051"/>
                  <a:gd name="connsiteX387-192427" fmla="*/ 763548 w 5936218"/>
                  <a:gd name="connsiteY387-192428" fmla="*/ 1043062 h 2711051"/>
                  <a:gd name="connsiteX388-192429" fmla="*/ 770365 w 5936218"/>
                  <a:gd name="connsiteY388-192430" fmla="*/ 983978 h 2711051"/>
                  <a:gd name="connsiteX389-192431" fmla="*/ 845357 w 5936218"/>
                  <a:gd name="connsiteY389-192432" fmla="*/ 936257 h 2711051"/>
                  <a:gd name="connsiteX390-192433" fmla="*/ 972614 w 5936218"/>
                  <a:gd name="connsiteY390-192434" fmla="*/ 849903 h 2711051"/>
                  <a:gd name="connsiteX391-192435" fmla="*/ 982566 w 5936218"/>
                  <a:gd name="connsiteY391-192436" fmla="*/ 851230 h 2711051"/>
                  <a:gd name="connsiteX392-192437" fmla="*/ 984521 w 5936218"/>
                  <a:gd name="connsiteY392-192438" fmla="*/ 849903 h 2711051"/>
                  <a:gd name="connsiteX393-192439" fmla="*/ 1018608 w 5936218"/>
                  <a:gd name="connsiteY393-192440" fmla="*/ 854448 h 2711051"/>
                  <a:gd name="connsiteX394-192441" fmla="*/ 979977 w 5936218"/>
                  <a:gd name="connsiteY394-192442" fmla="*/ 918077 h 2711051"/>
                  <a:gd name="connsiteX395-192443" fmla="*/ 1012666 w 5936218"/>
                  <a:gd name="connsiteY395-192444" fmla="*/ 923238 h 2711051"/>
                  <a:gd name="connsiteX396-192445" fmla="*/ 1038516 w 5936218"/>
                  <a:gd name="connsiteY396-192446" fmla="*/ 893080 h 2711051"/>
                  <a:gd name="connsiteX397-192447" fmla="*/ 1050423 w 5936218"/>
                  <a:gd name="connsiteY397-192448" fmla="*/ 893080 h 2711051"/>
                  <a:gd name="connsiteX398-192449" fmla="*/ 1108962 w 5936218"/>
                  <a:gd name="connsiteY398-192450" fmla="*/ 893080 h 2711051"/>
                  <a:gd name="connsiteX399-192451" fmla="*/ 1161229 w 5936218"/>
                  <a:gd name="connsiteY399-192452" fmla="*/ 849903 h 2711051"/>
                  <a:gd name="connsiteX400-192453" fmla="*/ 1165711 w 5936218"/>
                  <a:gd name="connsiteY400-192454" fmla="*/ 856037 h 2711051"/>
                  <a:gd name="connsiteX401-192455" fmla="*/ 1173136 w 5936218"/>
                  <a:gd name="connsiteY401-192456" fmla="*/ 849903 h 2711051"/>
                  <a:gd name="connsiteX402-192457" fmla="*/ 1210035 w 5936218"/>
                  <a:gd name="connsiteY402-192458" fmla="*/ 900396 h 2711051"/>
                  <a:gd name="connsiteX403-192459" fmla="*/ 1247583 w 5936218"/>
                  <a:gd name="connsiteY403-192460" fmla="*/ 843086 h 2711051"/>
                  <a:gd name="connsiteX404-192461" fmla="*/ 1211223 w 5936218"/>
                  <a:gd name="connsiteY404-192462" fmla="*/ 784002 h 2711051"/>
                  <a:gd name="connsiteX405-192463" fmla="*/ 1227130 w 5936218"/>
                  <a:gd name="connsiteY405-192464" fmla="*/ 747642 h 2711051"/>
                  <a:gd name="connsiteX406-192465" fmla="*/ 1237665 w 5936218"/>
                  <a:gd name="connsiteY406-192466" fmla="*/ 750780 h 2711051"/>
                  <a:gd name="connsiteX407-192467" fmla="*/ 1239037 w 5936218"/>
                  <a:gd name="connsiteY407-192468" fmla="*/ 747642 h 2711051"/>
                  <a:gd name="connsiteX408-192469" fmla="*/ 1345843 w 5936218"/>
                  <a:gd name="connsiteY408-192470" fmla="*/ 779457 h 2711051"/>
                  <a:gd name="connsiteX409-192471" fmla="*/ 1400382 w 5936218"/>
                  <a:gd name="connsiteY409-192472" fmla="*/ 811271 h 2711051"/>
                  <a:gd name="connsiteX410-192473" fmla="*/ 1519756 w 5936218"/>
                  <a:gd name="connsiteY410-192474" fmla="*/ 917855 h 2711051"/>
                  <a:gd name="connsiteX411-192475" fmla="*/ 1543003 w 5936218"/>
                  <a:gd name="connsiteY411-192476" fmla="*/ 877173 h 2711051"/>
                  <a:gd name="connsiteX412-192477" fmla="*/ 1506643 w 5936218"/>
                  <a:gd name="connsiteY412-192478" fmla="*/ 822633 h 2711051"/>
                  <a:gd name="connsiteX413-192479" fmla="*/ 1506643 w 5936218"/>
                  <a:gd name="connsiteY413-192480" fmla="*/ 799909 h 2711051"/>
                  <a:gd name="connsiteX414-192481" fmla="*/ 1463467 w 5936218"/>
                  <a:gd name="connsiteY414-192482" fmla="*/ 790819 h 2711051"/>
                  <a:gd name="connsiteX415-192483" fmla="*/ 1472556 w 5936218"/>
                  <a:gd name="connsiteY415-192484" fmla="*/ 740825 h 2711051"/>
                  <a:gd name="connsiteX416-192485" fmla="*/ 1452104 w 5936218"/>
                  <a:gd name="connsiteY416-192486" fmla="*/ 654471 h 2711051"/>
                  <a:gd name="connsiteX417-192487" fmla="*/ 1452104 w 5936218"/>
                  <a:gd name="connsiteY417-192488" fmla="*/ 618112 h 2711051"/>
                  <a:gd name="connsiteX418-192489" fmla="*/ 1522551 w 5936218"/>
                  <a:gd name="connsiteY418-192490" fmla="*/ 515851 h 2711051"/>
                  <a:gd name="connsiteX419-192491" fmla="*/ 1543003 w 5936218"/>
                  <a:gd name="connsiteY419-192492" fmla="*/ 402228 h 2711051"/>
                  <a:gd name="connsiteX420-192493" fmla="*/ 1570272 w 5936218"/>
                  <a:gd name="connsiteY420-192494" fmla="*/ 381775 h 2711051"/>
                  <a:gd name="connsiteX421-192495" fmla="*/ 1578688 w 5936218"/>
                  <a:gd name="connsiteY421-192496" fmla="*/ 384394 h 2711051"/>
                  <a:gd name="connsiteX422-192497" fmla="*/ 1582179 w 5936218"/>
                  <a:gd name="connsiteY422-192498" fmla="*/ 381775 h 2711051"/>
                  <a:gd name="connsiteX423-192499" fmla="*/ 1684440 w 5936218"/>
                  <a:gd name="connsiteY423-192500" fmla="*/ 413590 h 2711051"/>
                  <a:gd name="connsiteX424-192501" fmla="*/ 1688985 w 5936218"/>
                  <a:gd name="connsiteY424-192502" fmla="*/ 484036 h 2711051"/>
                  <a:gd name="connsiteX425-192503" fmla="*/ 1652625 w 5936218"/>
                  <a:gd name="connsiteY425-192504" fmla="*/ 574935 h 2711051"/>
                  <a:gd name="connsiteX426-192505" fmla="*/ 1679895 w 5936218"/>
                  <a:gd name="connsiteY426-192506" fmla="*/ 613567 h 2711051"/>
                  <a:gd name="connsiteX427-192507" fmla="*/ 1688985 w 5936218"/>
                  <a:gd name="connsiteY427-192508" fmla="*/ 688558 h 2711051"/>
                  <a:gd name="connsiteX428-192509" fmla="*/ 1679895 w 5936218"/>
                  <a:gd name="connsiteY428-192510" fmla="*/ 833996 h 2711051"/>
                  <a:gd name="connsiteX429-192511" fmla="*/ 1636718 w 5936218"/>
                  <a:gd name="connsiteY429-192512" fmla="*/ 1097602 h 2711051"/>
                  <a:gd name="connsiteX430-192513" fmla="*/ 1662494 w 5936218"/>
                  <a:gd name="connsiteY430-192514" fmla="*/ 1104046 h 2711051"/>
                  <a:gd name="connsiteX0-192515" fmla="*/ 1662494 w 5936218"/>
                  <a:gd name="connsiteY0-192516" fmla="*/ 1104046 h 2711051"/>
                  <a:gd name="connsiteX1-192517" fmla="*/ 3211535 w 5936218"/>
                  <a:gd name="connsiteY1-192518" fmla="*/ 1 h 2711051"/>
                  <a:gd name="connsiteX2-192519" fmla="*/ 3200173 w 5936218"/>
                  <a:gd name="connsiteY2-192520" fmla="*/ 74993 h 2711051"/>
                  <a:gd name="connsiteX3-192521" fmla="*/ 3161541 w 5936218"/>
                  <a:gd name="connsiteY3-192522" fmla="*/ 118170 h 2711051"/>
                  <a:gd name="connsiteX4-192523" fmla="*/ 3066097 w 5936218"/>
                  <a:gd name="connsiteY4-192524" fmla="*/ 193161 h 2711051"/>
                  <a:gd name="connsiteX5-192525" fmla="*/ 3034283 w 5936218"/>
                  <a:gd name="connsiteY5-192526" fmla="*/ 236338 h 2711051"/>
                  <a:gd name="connsiteX6-192527" fmla="*/ 3082005 w 5936218"/>
                  <a:gd name="connsiteY6-192528" fmla="*/ 252245 h 2711051"/>
                  <a:gd name="connsiteX7-192529" fmla="*/ 3129459 w 5936218"/>
                  <a:gd name="connsiteY7-192530" fmla="*/ 279926 h 2711051"/>
                  <a:gd name="connsiteX8-192531" fmla="*/ 3156451 w 5936218"/>
                  <a:gd name="connsiteY8-192532" fmla="*/ 256790 h 2711051"/>
                  <a:gd name="connsiteX9-192533" fmla="*/ 3158460 w 5936218"/>
                  <a:gd name="connsiteY9-192534" fmla="*/ 265274 h 2711051"/>
                  <a:gd name="connsiteX10-192535" fmla="*/ 3168359 w 5936218"/>
                  <a:gd name="connsiteY10-192536" fmla="*/ 256790 h 2711051"/>
                  <a:gd name="connsiteX11-192537" fmla="*/ 3184984 w 5936218"/>
                  <a:gd name="connsiteY11-192538" fmla="*/ 326983 h 2711051"/>
                  <a:gd name="connsiteX12-192539" fmla="*/ 3192811 w 5936218"/>
                  <a:gd name="connsiteY12-192540" fmla="*/ 311329 h 2711051"/>
                  <a:gd name="connsiteX13-192541" fmla="*/ 3251895 w 5936218"/>
                  <a:gd name="connsiteY13-192542" fmla="*/ 290877 h 2711051"/>
                  <a:gd name="connsiteX14-192543" fmla="*/ 3259833 w 5936218"/>
                  <a:gd name="connsiteY14-192544" fmla="*/ 292251 h 2711051"/>
                  <a:gd name="connsiteX15-192545" fmla="*/ 3263802 w 5936218"/>
                  <a:gd name="connsiteY15-192546" fmla="*/ 290877 h 2711051"/>
                  <a:gd name="connsiteX16-192547" fmla="*/ 3381970 w 5936218"/>
                  <a:gd name="connsiteY16-192548" fmla="*/ 311329 h 2711051"/>
                  <a:gd name="connsiteX17-192549" fmla="*/ 3388787 w 5936218"/>
                  <a:gd name="connsiteY17-192550" fmla="*/ 370413 h 2711051"/>
                  <a:gd name="connsiteX18-192551" fmla="*/ 3531529 w 5936218"/>
                  <a:gd name="connsiteY18-192552" fmla="*/ 391404 h 2711051"/>
                  <a:gd name="connsiteX19-192553" fmla="*/ 3538225 w 5936218"/>
                  <a:gd name="connsiteY19-192554" fmla="*/ 295422 h 2711051"/>
                  <a:gd name="connsiteX20-192555" fmla="*/ 3549910 w 5936218"/>
                  <a:gd name="connsiteY20-192556" fmla="*/ 298609 h 2711051"/>
                  <a:gd name="connsiteX21-192557" fmla="*/ 3550132 w 5936218"/>
                  <a:gd name="connsiteY21-192558" fmla="*/ 295422 h 2711051"/>
                  <a:gd name="connsiteX22-192559" fmla="*/ 3625123 w 5936218"/>
                  <a:gd name="connsiteY22-192560" fmla="*/ 315874 h 2711051"/>
                  <a:gd name="connsiteX23-192561" fmla="*/ 3672301 w 5936218"/>
                  <a:gd name="connsiteY23-192562" fmla="*/ 315874 h 2711051"/>
                  <a:gd name="connsiteX24-192563" fmla="*/ 3684207 w 5936218"/>
                  <a:gd name="connsiteY24-192564" fmla="*/ 315874 h 2711051"/>
                  <a:gd name="connsiteX25-192565" fmla="*/ 3743291 w 5936218"/>
                  <a:gd name="connsiteY25-192566" fmla="*/ 381775 h 2711051"/>
                  <a:gd name="connsiteX26-192567" fmla="*/ 3759199 w 5936218"/>
                  <a:gd name="connsiteY26-192568" fmla="*/ 461312 h 2711051"/>
                  <a:gd name="connsiteX27-192569" fmla="*/ 3738747 w 5936218"/>
                  <a:gd name="connsiteY27-192570" fmla="*/ 511306 h 2711051"/>
                  <a:gd name="connsiteX28-192571" fmla="*/ 3786469 w 5936218"/>
                  <a:gd name="connsiteY28-192572" fmla="*/ 602204 h 2711051"/>
                  <a:gd name="connsiteX29-192573" fmla="*/ 3835603 w 5936218"/>
                  <a:gd name="connsiteY29-192574" fmla="*/ 638110 h 2711051"/>
                  <a:gd name="connsiteX30-192575" fmla="*/ 3865460 w 5936218"/>
                  <a:gd name="connsiteY30-192576" fmla="*/ 527213 h 2711051"/>
                  <a:gd name="connsiteX31-192577" fmla="*/ 3875077 w 5936218"/>
                  <a:gd name="connsiteY31-192578" fmla="*/ 535720 h 2711051"/>
                  <a:gd name="connsiteX32-192579" fmla="*/ 3877367 w 5936218"/>
                  <a:gd name="connsiteY32-192580" fmla="*/ 527213 h 2711051"/>
                  <a:gd name="connsiteX33-192581" fmla="*/ 3932151 w 5936218"/>
                  <a:gd name="connsiteY33-192582" fmla="*/ 575676 h 2711051"/>
                  <a:gd name="connsiteX34-192583" fmla="*/ 3988173 w 5936218"/>
                  <a:gd name="connsiteY34-192584" fmla="*/ 547665 h 2711051"/>
                  <a:gd name="connsiteX35-192585" fmla="*/ 3993852 w 5936218"/>
                  <a:gd name="connsiteY35-192586" fmla="*/ 550780 h 2711051"/>
                  <a:gd name="connsiteX36-192587" fmla="*/ 4000080 w 5936218"/>
                  <a:gd name="connsiteY36-192588" fmla="*/ 547665 h 2711051"/>
                  <a:gd name="connsiteX37-192589" fmla="*/ 4062426 w 5936218"/>
                  <a:gd name="connsiteY37-192590" fmla="*/ 581855 h 2711051"/>
                  <a:gd name="connsiteX38-192591" fmla="*/ 4085889 w 5936218"/>
                  <a:gd name="connsiteY38-192592" fmla="*/ 554483 h 2711051"/>
                  <a:gd name="connsiteX39-192593" fmla="*/ 4095563 w 5936218"/>
                  <a:gd name="connsiteY39-192594" fmla="*/ 557087 h 2711051"/>
                  <a:gd name="connsiteX40-192595" fmla="*/ 4097796 w 5936218"/>
                  <a:gd name="connsiteY40-192596" fmla="*/ 554483 h 2711051"/>
                  <a:gd name="connsiteX41-192597" fmla="*/ 4144150 w 5936218"/>
                  <a:gd name="connsiteY41-192598" fmla="*/ 566963 h 2711051"/>
                  <a:gd name="connsiteX42-192599" fmla="*/ 4117703 w 5936218"/>
                  <a:gd name="connsiteY42-192600" fmla="*/ 456767 h 2711051"/>
                  <a:gd name="connsiteX43-192601" fmla="*/ 4165425 w 5936218"/>
                  <a:gd name="connsiteY43-192602" fmla="*/ 402228 h 2711051"/>
                  <a:gd name="connsiteX44-192603" fmla="*/ 4175231 w 5936218"/>
                  <a:gd name="connsiteY44-192604" fmla="*/ 404629 h 2711051"/>
                  <a:gd name="connsiteX45-192605" fmla="*/ 4177332 w 5936218"/>
                  <a:gd name="connsiteY45-192606" fmla="*/ 402228 h 2711051"/>
                  <a:gd name="connsiteX46-192607" fmla="*/ 4511384 w 5936218"/>
                  <a:gd name="connsiteY46-192608" fmla="*/ 484036 h 2711051"/>
                  <a:gd name="connsiteX47-192609" fmla="*/ 4543199 w 5936218"/>
                  <a:gd name="connsiteY47-192610" fmla="*/ 554483 h 2711051"/>
                  <a:gd name="connsiteX48-192611" fmla="*/ 4639242 w 5936218"/>
                  <a:gd name="connsiteY48-192612" fmla="*/ 637125 h 2711051"/>
                  <a:gd name="connsiteX49-192613" fmla="*/ 4774445 w 5936218"/>
                  <a:gd name="connsiteY49-192614" fmla="*/ 618112 h 2711051"/>
                  <a:gd name="connsiteX50-192615" fmla="*/ 4778496 w 5936218"/>
                  <a:gd name="connsiteY50-192616" fmla="*/ 619216 h 2711051"/>
                  <a:gd name="connsiteX51-192617" fmla="*/ 4786352 w 5936218"/>
                  <a:gd name="connsiteY51-192618" fmla="*/ 618112 h 2711051"/>
                  <a:gd name="connsiteX52-192619" fmla="*/ 4861343 w 5936218"/>
                  <a:gd name="connsiteY52-192620" fmla="*/ 638564 h 2711051"/>
                  <a:gd name="connsiteX53-192621" fmla="*/ 4893158 w 5936218"/>
                  <a:gd name="connsiteY53-192622" fmla="*/ 681741 h 2711051"/>
                  <a:gd name="connsiteX54-192623" fmla="*/ 4888613 w 5936218"/>
                  <a:gd name="connsiteY54-192624" fmla="*/ 763549 h 2711051"/>
                  <a:gd name="connsiteX55-192625" fmla="*/ 4927677 w 5936218"/>
                  <a:gd name="connsiteY55-192626" fmla="*/ 788221 h 2711051"/>
                  <a:gd name="connsiteX56-192627" fmla="*/ 4967605 w 5936218"/>
                  <a:gd name="connsiteY56-192628" fmla="*/ 774912 h 2711051"/>
                  <a:gd name="connsiteX57-192629" fmla="*/ 5038051 w 5936218"/>
                  <a:gd name="connsiteY57-192630" fmla="*/ 768094 h 2711051"/>
                  <a:gd name="connsiteX58-192631" fmla="*/ 5040730 w 5936218"/>
                  <a:gd name="connsiteY58-192632" fmla="*/ 768987 h 2711051"/>
                  <a:gd name="connsiteX59-192633" fmla="*/ 5049958 w 5936218"/>
                  <a:gd name="connsiteY59-192634" fmla="*/ 768094 h 2711051"/>
                  <a:gd name="connsiteX60-192635" fmla="*/ 5114249 w 5936218"/>
                  <a:gd name="connsiteY60-192636" fmla="*/ 789525 h 2711051"/>
                  <a:gd name="connsiteX61-192637" fmla="*/ 5176671 w 5936218"/>
                  <a:gd name="connsiteY61-192638" fmla="*/ 779457 h 2711051"/>
                  <a:gd name="connsiteX62-192639" fmla="*/ 5177801 w 5936218"/>
                  <a:gd name="connsiteY62-192640" fmla="*/ 781195 h 2711051"/>
                  <a:gd name="connsiteX63-192641" fmla="*/ 5188578 w 5936218"/>
                  <a:gd name="connsiteY63-192642" fmla="*/ 779457 h 2711051"/>
                  <a:gd name="connsiteX64-192643" fmla="*/ 5243719 w 5936218"/>
                  <a:gd name="connsiteY64-192644" fmla="*/ 864288 h 2711051"/>
                  <a:gd name="connsiteX65-192645" fmla="*/ 5283477 w 5936218"/>
                  <a:gd name="connsiteY65-192646" fmla="*/ 833996 h 2711051"/>
                  <a:gd name="connsiteX66-192647" fmla="*/ 5258480 w 5936218"/>
                  <a:gd name="connsiteY66-192648" fmla="*/ 768094 h 2711051"/>
                  <a:gd name="connsiteX67-192649" fmla="*/ 5267570 w 5936218"/>
                  <a:gd name="connsiteY67-192650" fmla="*/ 720373 h 2711051"/>
                  <a:gd name="connsiteX68-192651" fmla="*/ 5278896 w 5936218"/>
                  <a:gd name="connsiteY68-192652" fmla="*/ 723422 h 2711051"/>
                  <a:gd name="connsiteX69-192653" fmla="*/ 5279477 w 5936218"/>
                  <a:gd name="connsiteY69-192654" fmla="*/ 720373 h 2711051"/>
                  <a:gd name="connsiteX70-192655" fmla="*/ 5395510 w 5936218"/>
                  <a:gd name="connsiteY70-192656" fmla="*/ 751612 h 2711051"/>
                  <a:gd name="connsiteX71-192657" fmla="*/ 5463001 w 5936218"/>
                  <a:gd name="connsiteY71-192658" fmla="*/ 747642 h 2711051"/>
                  <a:gd name="connsiteX72-192659" fmla="*/ 5464386 w 5936218"/>
                  <a:gd name="connsiteY72-192660" fmla="*/ 748261 h 2711051"/>
                  <a:gd name="connsiteX73-192661" fmla="*/ 5474909 w 5936218"/>
                  <a:gd name="connsiteY73-192662" fmla="*/ 747642 h 2711051"/>
                  <a:gd name="connsiteX74-192663" fmla="*/ 5581715 w 5936218"/>
                  <a:gd name="connsiteY74-192664" fmla="*/ 795364 h 2711051"/>
                  <a:gd name="connsiteX75-192665" fmla="*/ 5633981 w 5936218"/>
                  <a:gd name="connsiteY75-192666" fmla="*/ 838541 h 2711051"/>
                  <a:gd name="connsiteX76-192667" fmla="*/ 5720335 w 5936218"/>
                  <a:gd name="connsiteY76-192668" fmla="*/ 918077 h 2711051"/>
                  <a:gd name="connsiteX77-192669" fmla="*/ 5822595 w 5936218"/>
                  <a:gd name="connsiteY77-192670" fmla="*/ 1015793 h 2711051"/>
                  <a:gd name="connsiteX78-192671" fmla="*/ 5818051 w 5936218"/>
                  <a:gd name="connsiteY78-192672" fmla="*/ 1070332 h 2711051"/>
                  <a:gd name="connsiteX79-192673" fmla="*/ 5825679 w 5936218"/>
                  <a:gd name="connsiteY79-192674" fmla="*/ 1077960 h 2711051"/>
                  <a:gd name="connsiteX80-192675" fmla="*/ 5822051 w 5936218"/>
                  <a:gd name="connsiteY80-192676" fmla="*/ 1027155 h 2711051"/>
                  <a:gd name="connsiteX81-192677" fmla="*/ 5834092 w 5936218"/>
                  <a:gd name="connsiteY81-192678" fmla="*/ 1029028 h 2711051"/>
                  <a:gd name="connsiteX82-192679" fmla="*/ 5833958 w 5936218"/>
                  <a:gd name="connsiteY82-192680" fmla="*/ 1027155 h 2711051"/>
                  <a:gd name="connsiteX83-192681" fmla="*/ 5936219 w 5936218"/>
                  <a:gd name="connsiteY83-192682" fmla="*/ 1043062 h 2711051"/>
                  <a:gd name="connsiteX84-192683" fmla="*/ 5908949 w 5936218"/>
                  <a:gd name="connsiteY84-192684" fmla="*/ 1258947 h 2711051"/>
                  <a:gd name="connsiteX85-192685" fmla="*/ 5893042 w 5936218"/>
                  <a:gd name="connsiteY85-192686" fmla="*/ 1274854 h 2711051"/>
                  <a:gd name="connsiteX86-192687" fmla="*/ 5861227 w 5936218"/>
                  <a:gd name="connsiteY86-192688" fmla="*/ 1274854 h 2711051"/>
                  <a:gd name="connsiteX87-192689" fmla="*/ 5817506 w 5936218"/>
                  <a:gd name="connsiteY87-192690" fmla="*/ 1240767 h 2711051"/>
                  <a:gd name="connsiteX88-192691" fmla="*/ 5767511 w 5936218"/>
                  <a:gd name="connsiteY88-192692" fmla="*/ 1215770 h 2711051"/>
                  <a:gd name="connsiteX89-192693" fmla="*/ 5729132 w 5936218"/>
                  <a:gd name="connsiteY89-192694" fmla="*/ 1167751 h 2711051"/>
                  <a:gd name="connsiteX90-192695" fmla="*/ 5695337 w 5936218"/>
                  <a:gd name="connsiteY90-192696" fmla="*/ 1177138 h 2711051"/>
                  <a:gd name="connsiteX91-192697" fmla="*/ 5693366 w 5936218"/>
                  <a:gd name="connsiteY91-192698" fmla="*/ 1174378 h 2711051"/>
                  <a:gd name="connsiteX92-192699" fmla="*/ 5640799 w 5936218"/>
                  <a:gd name="connsiteY92-192700" fmla="*/ 1133961 h 2711051"/>
                  <a:gd name="connsiteX93-192701" fmla="*/ 5656705 w 5936218"/>
                  <a:gd name="connsiteY93-192702" fmla="*/ 1177138 h 2711051"/>
                  <a:gd name="connsiteX94-192703" fmla="*/ 5586259 w 5936218"/>
                  <a:gd name="connsiteY94-192704" fmla="*/ 1252129 h 2711051"/>
                  <a:gd name="connsiteX95-192705" fmla="*/ 5575676 w 5936218"/>
                  <a:gd name="connsiteY95-192706" fmla="*/ 1251121 h 2711051"/>
                  <a:gd name="connsiteX96-192707" fmla="*/ 5539436 w 5936218"/>
                  <a:gd name="connsiteY96-192708" fmla="*/ 1248804 h 2711051"/>
                  <a:gd name="connsiteX97-192709" fmla="*/ 5593077 w 5936218"/>
                  <a:gd name="connsiteY97-192710" fmla="*/ 1354390 h 2711051"/>
                  <a:gd name="connsiteX98-192711" fmla="*/ 5613529 w 5936218"/>
                  <a:gd name="connsiteY98-192712" fmla="*/ 1413474 h 2711051"/>
                  <a:gd name="connsiteX99-192713" fmla="*/ 5608984 w 5936218"/>
                  <a:gd name="connsiteY99-192714" fmla="*/ 1436199 h 2711051"/>
                  <a:gd name="connsiteX100-192715" fmla="*/ 5597799 w 5936218"/>
                  <a:gd name="connsiteY100-192716" fmla="*/ 1432590 h 2711051"/>
                  <a:gd name="connsiteX101-192717" fmla="*/ 5534271 w 5936218"/>
                  <a:gd name="connsiteY101-192718" fmla="*/ 1415939 h 2711051"/>
                  <a:gd name="connsiteX102-192719" fmla="*/ 5436277 w 5936218"/>
                  <a:gd name="connsiteY102-192720" fmla="*/ 1472558 h 2711051"/>
                  <a:gd name="connsiteX103-192721" fmla="*/ 5397645 w 5936218"/>
                  <a:gd name="connsiteY103-192722" fmla="*/ 1483921 h 2711051"/>
                  <a:gd name="connsiteX104-192723" fmla="*/ 5345378 w 5936218"/>
                  <a:gd name="connsiteY104-192724" fmla="*/ 1538460 h 2711051"/>
                  <a:gd name="connsiteX105-192725" fmla="*/ 5290839 w 5936218"/>
                  <a:gd name="connsiteY105-192726" fmla="*/ 1586181 h 2711051"/>
                  <a:gd name="connsiteX106-192727" fmla="*/ 5274932 w 5936218"/>
                  <a:gd name="connsiteY106-192728" fmla="*/ 1617996 h 2711051"/>
                  <a:gd name="connsiteX107-192729" fmla="*/ 5267238 w 5936218"/>
                  <a:gd name="connsiteY107-192730" fmla="*/ 1609569 h 2711051"/>
                  <a:gd name="connsiteX108-192731" fmla="*/ 5263025 w 5936218"/>
                  <a:gd name="connsiteY108-192732" fmla="*/ 1617996 h 2711051"/>
                  <a:gd name="connsiteX109-192733" fmla="*/ 5219538 w 5936218"/>
                  <a:gd name="connsiteY109-192734" fmla="*/ 1570368 h 2711051"/>
                  <a:gd name="connsiteX110-192735" fmla="*/ 5129494 w 5936218"/>
                  <a:gd name="connsiteY110-192736" fmla="*/ 1624813 h 2711051"/>
                  <a:gd name="connsiteX111-192737" fmla="*/ 5126389 w 5936218"/>
                  <a:gd name="connsiteY111-192738" fmla="*/ 1619491 h 2711051"/>
                  <a:gd name="connsiteX112-192739" fmla="*/ 5117587 w 5936218"/>
                  <a:gd name="connsiteY112-192740" fmla="*/ 1624813 h 2711051"/>
                  <a:gd name="connsiteX113-192741" fmla="*/ 5105544 w 5936218"/>
                  <a:gd name="connsiteY113-192742" fmla="*/ 1604167 h 2711051"/>
                  <a:gd name="connsiteX114-192743" fmla="*/ 5074955 w 5936218"/>
                  <a:gd name="connsiteY114-192744" fmla="*/ 1629358 h 2711051"/>
                  <a:gd name="connsiteX115-192745" fmla="*/ 5065718 w 5936218"/>
                  <a:gd name="connsiteY115-192746" fmla="*/ 1627159 h 2711051"/>
                  <a:gd name="connsiteX116-192747" fmla="*/ 5063048 w 5936218"/>
                  <a:gd name="connsiteY116-192748" fmla="*/ 1629358 h 2711051"/>
                  <a:gd name="connsiteX117-192749" fmla="*/ 5026594 w 5936218"/>
                  <a:gd name="connsiteY117-192750" fmla="*/ 1620679 h 2711051"/>
                  <a:gd name="connsiteX118-192751" fmla="*/ 5015871 w 5936218"/>
                  <a:gd name="connsiteY118-192752" fmla="*/ 1665718 h 2711051"/>
                  <a:gd name="connsiteX119-192753" fmla="*/ 4974967 w 5936218"/>
                  <a:gd name="connsiteY119-192754" fmla="*/ 1731619 h 2711051"/>
                  <a:gd name="connsiteX120-192755" fmla="*/ 4974967 w 5936218"/>
                  <a:gd name="connsiteY120-192756" fmla="*/ 1763434 h 2711051"/>
                  <a:gd name="connsiteX121-192757" fmla="*/ 5011326 w 5936218"/>
                  <a:gd name="connsiteY121-192758" fmla="*/ 1877057 h 2711051"/>
                  <a:gd name="connsiteX122-192759" fmla="*/ 4999419 w 5936218"/>
                  <a:gd name="connsiteY122-192760" fmla="*/ 1877057 h 2711051"/>
                  <a:gd name="connsiteX123-192761" fmla="*/ 4974967 w 5936218"/>
                  <a:gd name="connsiteY123-192762" fmla="*/ 1877057 h 2711051"/>
                  <a:gd name="connsiteX124-192763" fmla="*/ 4963605 w 5936218"/>
                  <a:gd name="connsiteY124-192764" fmla="*/ 1929323 h 2711051"/>
                  <a:gd name="connsiteX125-192765" fmla="*/ 4974967 w 5936218"/>
                  <a:gd name="connsiteY125-192766" fmla="*/ 1956593 h 2711051"/>
                  <a:gd name="connsiteX126-192767" fmla="*/ 4909065 w 5936218"/>
                  <a:gd name="connsiteY126-192768" fmla="*/ 1990680 h 2711051"/>
                  <a:gd name="connsiteX127-192769" fmla="*/ 4897703 w 5936218"/>
                  <a:gd name="connsiteY127-192770" fmla="*/ 2058854 h 2711051"/>
                  <a:gd name="connsiteX128-192771" fmla="*/ 4845437 w 5936218"/>
                  <a:gd name="connsiteY128-192772" fmla="*/ 2074761 h 2711051"/>
                  <a:gd name="connsiteX129-192773" fmla="*/ 4834074 w 5936218"/>
                  <a:gd name="connsiteY129-192774" fmla="*/ 2133845 h 2711051"/>
                  <a:gd name="connsiteX130-192775" fmla="*/ 4779535 w 5936218"/>
                  <a:gd name="connsiteY130-192776" fmla="*/ 2192929 h 2711051"/>
                  <a:gd name="connsiteX131-192777" fmla="*/ 4777225 w 5936218"/>
                  <a:gd name="connsiteY131-192778" fmla="*/ 2182533 h 2711051"/>
                  <a:gd name="connsiteX132-192779" fmla="*/ 4767628 w 5936218"/>
                  <a:gd name="connsiteY132-192780" fmla="*/ 2192929 h 2711051"/>
                  <a:gd name="connsiteX133-192781" fmla="*/ 4758538 w 5936218"/>
                  <a:gd name="connsiteY133-192782" fmla="*/ 2152025 h 2711051"/>
                  <a:gd name="connsiteX134-192783" fmla="*/ 4742631 w 5936218"/>
                  <a:gd name="connsiteY134-192784" fmla="*/ 2065671 h 2711051"/>
                  <a:gd name="connsiteX135-192785" fmla="*/ 4715361 w 5936218"/>
                  <a:gd name="connsiteY135-192786" fmla="*/ 1924779 h 2711051"/>
                  <a:gd name="connsiteX136-192787" fmla="*/ 4735813 w 5936218"/>
                  <a:gd name="connsiteY136-192788" fmla="*/ 1833880 h 2711051"/>
                  <a:gd name="connsiteX137-192789" fmla="*/ 4767628 w 5936218"/>
                  <a:gd name="connsiteY137-192790" fmla="*/ 1790703 h 2711051"/>
                  <a:gd name="connsiteX138-192791" fmla="*/ 4767628 w 5936218"/>
                  <a:gd name="connsiteY138-192792" fmla="*/ 1763434 h 2711051"/>
                  <a:gd name="connsiteX139-192793" fmla="*/ 4826712 w 5936218"/>
                  <a:gd name="connsiteY139-192794" fmla="*/ 1747526 h 2711051"/>
                  <a:gd name="connsiteX140-192795" fmla="*/ 4892613 w 5936218"/>
                  <a:gd name="connsiteY140-192796" fmla="*/ 1656628 h 2711051"/>
                  <a:gd name="connsiteX141-192797" fmla="*/ 4956243 w 5936218"/>
                  <a:gd name="connsiteY141-192798" fmla="*/ 1581637 h 2711051"/>
                  <a:gd name="connsiteX142-192799" fmla="*/ 5022143 w 5936218"/>
                  <a:gd name="connsiteY142-192800" fmla="*/ 1522552 h 2711051"/>
                  <a:gd name="connsiteX143-192801" fmla="*/ 5046694 w 5936218"/>
                  <a:gd name="connsiteY143-192802" fmla="*/ 1415425 h 2711051"/>
                  <a:gd name="connsiteX144-192803" fmla="*/ 5015871 w 5936218"/>
                  <a:gd name="connsiteY144-192804" fmla="*/ 1420292 h 2711051"/>
                  <a:gd name="connsiteX145-192805" fmla="*/ 4995419 w 5936218"/>
                  <a:gd name="connsiteY145-192806" fmla="*/ 1483921 h 2711051"/>
                  <a:gd name="connsiteX146-192807" fmla="*/ 4904521 w 5936218"/>
                  <a:gd name="connsiteY146-192808" fmla="*/ 1570274 h 2711051"/>
                  <a:gd name="connsiteX147-192809" fmla="*/ 4901708 w 5936218"/>
                  <a:gd name="connsiteY147-192810" fmla="*/ 1561634 h 2711051"/>
                  <a:gd name="connsiteX148-192811" fmla="*/ 4892613 w 5936218"/>
                  <a:gd name="connsiteY148-192812" fmla="*/ 1570274 h 2711051"/>
                  <a:gd name="connsiteX149-192813" fmla="*/ 4861835 w 5936218"/>
                  <a:gd name="connsiteY149-192814" fmla="*/ 1475740 h 2711051"/>
                  <a:gd name="connsiteX150-192815" fmla="*/ 4779535 w 5936218"/>
                  <a:gd name="connsiteY150-192816" fmla="*/ 1499828 h 2711051"/>
                  <a:gd name="connsiteX151-192817" fmla="*/ 4684091 w 5936218"/>
                  <a:gd name="connsiteY151-192818" fmla="*/ 1624813 h 2711051"/>
                  <a:gd name="connsiteX152-192819" fmla="*/ 4715906 w 5936218"/>
                  <a:gd name="connsiteY152-192820" fmla="*/ 1672535 h 2711051"/>
                  <a:gd name="connsiteX153-192821" fmla="*/ 4636369 w 5936218"/>
                  <a:gd name="connsiteY153-192822" fmla="*/ 1688442 h 2711051"/>
                  <a:gd name="connsiteX154-192823" fmla="*/ 4577285 w 5936218"/>
                  <a:gd name="connsiteY154-192824" fmla="*/ 1692987 h 2711051"/>
                  <a:gd name="connsiteX155-192825" fmla="*/ 4577373 w 5936218"/>
                  <a:gd name="connsiteY155-192826" fmla="*/ 1692065 h 2711051"/>
                  <a:gd name="connsiteX156-192827" fmla="*/ 4565379 w 5936218"/>
                  <a:gd name="connsiteY156-192828" fmla="*/ 1692987 h 2711051"/>
                  <a:gd name="connsiteX157-192829" fmla="*/ 4569923 w 5936218"/>
                  <a:gd name="connsiteY157-192830" fmla="*/ 1645266 h 2711051"/>
                  <a:gd name="connsiteX158-192831" fmla="*/ 4520081 w 5936218"/>
                  <a:gd name="connsiteY158-192832" fmla="*/ 1635680 h 2711051"/>
                  <a:gd name="connsiteX159-192833" fmla="*/ 4475025 w 5936218"/>
                  <a:gd name="connsiteY159-192834" fmla="*/ 1665718 h 2711051"/>
                  <a:gd name="connsiteX160-192835" fmla="*/ 4464394 w 5936218"/>
                  <a:gd name="connsiteY160-192836" fmla="*/ 1664867 h 2711051"/>
                  <a:gd name="connsiteX161-192837" fmla="*/ 4463118 w 5936218"/>
                  <a:gd name="connsiteY161-192838" fmla="*/ 1665718 h 2711051"/>
                  <a:gd name="connsiteX162-192839" fmla="*/ 4357637 w 5936218"/>
                  <a:gd name="connsiteY162-192840" fmla="*/ 1657279 h 2711051"/>
                  <a:gd name="connsiteX163-192841" fmla="*/ 4243233 w 5936218"/>
                  <a:gd name="connsiteY163-192842" fmla="*/ 1677080 h 2711051"/>
                  <a:gd name="connsiteX164-192843" fmla="*/ 4125065 w 5936218"/>
                  <a:gd name="connsiteY164-192844" fmla="*/ 1811155 h 2711051"/>
                  <a:gd name="connsiteX165-192845" fmla="*/ 4106341 w 5936218"/>
                  <a:gd name="connsiteY165-192846" fmla="*/ 1995225 h 2711051"/>
                  <a:gd name="connsiteX166-192847" fmla="*/ 3829645 w 5936218"/>
                  <a:gd name="connsiteY166-192848" fmla="*/ 2372454 h 2711051"/>
                  <a:gd name="connsiteX167-192849" fmla="*/ 3817738 w 5936218"/>
                  <a:gd name="connsiteY167-192850" fmla="*/ 2372454 h 2711051"/>
                  <a:gd name="connsiteX168-192851" fmla="*/ 3801831 w 5936218"/>
                  <a:gd name="connsiteY168-192852" fmla="*/ 2317915 h 2711051"/>
                  <a:gd name="connsiteX169-192853" fmla="*/ 3758654 w 5936218"/>
                  <a:gd name="connsiteY169-192854" fmla="*/ 2279283 h 2711051"/>
                  <a:gd name="connsiteX170-192855" fmla="*/ 3692753 w 5936218"/>
                  <a:gd name="connsiteY170-192856" fmla="*/ 2263376 h 2711051"/>
                  <a:gd name="connsiteX171-192857" fmla="*/ 3683663 w 5936218"/>
                  <a:gd name="connsiteY171-192858" fmla="*/ 2204292 h 2711051"/>
                  <a:gd name="connsiteX172-192859" fmla="*/ 3672301 w 5936218"/>
                  <a:gd name="connsiteY172-192860" fmla="*/ 2172477 h 2711051"/>
                  <a:gd name="connsiteX173-192861" fmla="*/ 3656393 w 5936218"/>
                  <a:gd name="connsiteY173-192862" fmla="*/ 2145208 h 2711051"/>
                  <a:gd name="connsiteX174-192863" fmla="*/ 3633669 w 5936218"/>
                  <a:gd name="connsiteY174-192864" fmla="*/ 2086123 h 2711051"/>
                  <a:gd name="connsiteX175-192865" fmla="*/ 3601854 w 5936218"/>
                  <a:gd name="connsiteY175-192866" fmla="*/ 2065671 h 2711051"/>
                  <a:gd name="connsiteX176-192867" fmla="*/ 3545995 w 5936218"/>
                  <a:gd name="connsiteY176-192868" fmla="*/ 2044187 h 2711051"/>
                  <a:gd name="connsiteX177-192869" fmla="*/ 3506955 w 5936218"/>
                  <a:gd name="connsiteY177-192870" fmla="*/ 2049764 h 2711051"/>
                  <a:gd name="connsiteX178-192871" fmla="*/ 3463779 w 5936218"/>
                  <a:gd name="connsiteY178-192872" fmla="*/ 2058854 h 2711051"/>
                  <a:gd name="connsiteX179-192873" fmla="*/ 3431964 w 5936218"/>
                  <a:gd name="connsiteY179-192874" fmla="*/ 2086123 h 2711051"/>
                  <a:gd name="connsiteX180-192875" fmla="*/ 3452416 w 5936218"/>
                  <a:gd name="connsiteY180-192876" fmla="*/ 2102031 h 2711051"/>
                  <a:gd name="connsiteX181-192877" fmla="*/ 3452416 w 5936218"/>
                  <a:gd name="connsiteY181-192878" fmla="*/ 2133845 h 2711051"/>
                  <a:gd name="connsiteX182-192879" fmla="*/ 1811153 w 5936218"/>
                  <a:gd name="connsiteY182-192880" fmla="*/ 1999770 h 2711051"/>
                  <a:gd name="connsiteX183-192881" fmla="*/ 1748069 w 5936218"/>
                  <a:gd name="connsiteY183-192882" fmla="*/ 2038402 h 2711051"/>
                  <a:gd name="connsiteX184-192883" fmla="*/ 1711709 w 5936218"/>
                  <a:gd name="connsiteY184-192884" fmla="*/ 2042947 h 2711051"/>
                  <a:gd name="connsiteX185-192885" fmla="*/ 1711926 w 5936218"/>
                  <a:gd name="connsiteY185-192886" fmla="*/ 2041431 h 2711051"/>
                  <a:gd name="connsiteX186-192887" fmla="*/ 1699803 w 5936218"/>
                  <a:gd name="connsiteY186-192888" fmla="*/ 2042947 h 2711051"/>
                  <a:gd name="connsiteX187-192889" fmla="*/ 1704347 w 5936218"/>
                  <a:gd name="connsiteY187-192890" fmla="*/ 2011132 h 2711051"/>
                  <a:gd name="connsiteX188-192891" fmla="*/ 1662460 w 5936218"/>
                  <a:gd name="connsiteY188-192892" fmla="*/ 1993181 h 2711051"/>
                  <a:gd name="connsiteX189-192893" fmla="*/ 1629901 w 5936218"/>
                  <a:gd name="connsiteY189-192894" fmla="*/ 2006587 h 2711051"/>
                  <a:gd name="connsiteX190-192895" fmla="*/ 1629300 w 5936218"/>
                  <a:gd name="connsiteY190-192896" fmla="*/ 2001932 h 2711051"/>
                  <a:gd name="connsiteX191-192897" fmla="*/ 1617994 w 5936218"/>
                  <a:gd name="connsiteY191-192898" fmla="*/ 2006587 h 2711051"/>
                  <a:gd name="connsiteX192-192899" fmla="*/ 1608904 w 5936218"/>
                  <a:gd name="connsiteY192-192900" fmla="*/ 1936141 h 2711051"/>
                  <a:gd name="connsiteX193-192901" fmla="*/ 1552684 w 5936218"/>
                  <a:gd name="connsiteY193-192902" fmla="*/ 1926448 h 2711051"/>
                  <a:gd name="connsiteX194-192903" fmla="*/ 1518550 w 5936218"/>
                  <a:gd name="connsiteY194-192904" fmla="*/ 1952048 h 2711051"/>
                  <a:gd name="connsiteX195-192905" fmla="*/ 1425379 w 5936218"/>
                  <a:gd name="connsiteY195-192906" fmla="*/ 1972500 h 2711051"/>
                  <a:gd name="connsiteX196-192907" fmla="*/ 1409472 w 5936218"/>
                  <a:gd name="connsiteY196-192908" fmla="*/ 1990680 h 2711051"/>
                  <a:gd name="connsiteX197-192909" fmla="*/ 1270852 w 5936218"/>
                  <a:gd name="connsiteY197-192910" fmla="*/ 2011132 h 2711051"/>
                  <a:gd name="connsiteX198-192911" fmla="*/ 1254945 w 5936218"/>
                  <a:gd name="connsiteY198-192912" fmla="*/ 2031584 h 2711051"/>
                  <a:gd name="connsiteX199-192913" fmla="*/ 1282214 w 5936218"/>
                  <a:gd name="connsiteY199-192914" fmla="*/ 2074761 h 2711051"/>
                  <a:gd name="connsiteX200-192915" fmla="*/ 1243582 w 5936218"/>
                  <a:gd name="connsiteY200-192916" fmla="*/ 2090668 h 2711051"/>
                  <a:gd name="connsiteX201-192917" fmla="*/ 1254945 w 5936218"/>
                  <a:gd name="connsiteY201-192918" fmla="*/ 2108848 h 2711051"/>
                  <a:gd name="connsiteX202-192919" fmla="*/ 1216313 w 5936218"/>
                  <a:gd name="connsiteY202-192920" fmla="*/ 2133845 h 2711051"/>
                  <a:gd name="connsiteX203-192921" fmla="*/ 1275397 w 5936218"/>
                  <a:gd name="connsiteY203-192922" fmla="*/ 2177022 h 2711051"/>
                  <a:gd name="connsiteX204-192923" fmla="*/ 1270852 w 5936218"/>
                  <a:gd name="connsiteY204-192924" fmla="*/ 2204292 h 2711051"/>
                  <a:gd name="connsiteX205-192925" fmla="*/ 1259108 w 5936218"/>
                  <a:gd name="connsiteY205-192926" fmla="*/ 2203313 h 2711051"/>
                  <a:gd name="connsiteX206-192927" fmla="*/ 1258945 w 5936218"/>
                  <a:gd name="connsiteY206-192928" fmla="*/ 2204292 h 2711051"/>
                  <a:gd name="connsiteX207-192929" fmla="*/ 1215644 w 5936218"/>
                  <a:gd name="connsiteY207-192930" fmla="*/ 2200683 h 2711051"/>
                  <a:gd name="connsiteX208-192931" fmla="*/ 1204950 w 5936218"/>
                  <a:gd name="connsiteY208-192932" fmla="*/ 2215654 h 2711051"/>
                  <a:gd name="connsiteX209-192933" fmla="*/ 1196495 w 5936218"/>
                  <a:gd name="connsiteY209-192934" fmla="*/ 2210822 h 2711051"/>
                  <a:gd name="connsiteX210-192935" fmla="*/ 1193043 w 5936218"/>
                  <a:gd name="connsiteY210-192936" fmla="*/ 2215654 h 2711051"/>
                  <a:gd name="connsiteX211-192937" fmla="*/ 1145322 w 5936218"/>
                  <a:gd name="connsiteY211-192938" fmla="*/ 2188384 h 2711051"/>
                  <a:gd name="connsiteX212-192939" fmla="*/ 1098145 w 5936218"/>
                  <a:gd name="connsiteY212-192940" fmla="*/ 2188384 h 2711051"/>
                  <a:gd name="connsiteX213-192941" fmla="*/ 1061785 w 5936218"/>
                  <a:gd name="connsiteY213-192942" fmla="*/ 2215654 h 2711051"/>
                  <a:gd name="connsiteX214-192943" fmla="*/ 1055322 w 5936218"/>
                  <a:gd name="connsiteY214-192944" fmla="*/ 2211571 h 2711051"/>
                  <a:gd name="connsiteX215-192945" fmla="*/ 1049878 w 5936218"/>
                  <a:gd name="connsiteY215-192946" fmla="*/ 2215654 h 2711051"/>
                  <a:gd name="connsiteX216-192947" fmla="*/ 1006701 w 5936218"/>
                  <a:gd name="connsiteY216-192948" fmla="*/ 2188384 h 2711051"/>
                  <a:gd name="connsiteX217-192949" fmla="*/ 924893 w 5936218"/>
                  <a:gd name="connsiteY217-192950" fmla="*/ 2152025 h 2711051"/>
                  <a:gd name="connsiteX218-192951" fmla="*/ 877716 w 5936218"/>
                  <a:gd name="connsiteY218-192952" fmla="*/ 2152025 h 2711051"/>
                  <a:gd name="connsiteX219-192953" fmla="*/ 802724 w 5936218"/>
                  <a:gd name="connsiteY219-192954" fmla="*/ 2215654 h 2711051"/>
                  <a:gd name="connsiteX220-192955" fmla="*/ 798179 w 5936218"/>
                  <a:gd name="connsiteY220-192956" fmla="*/ 2258831 h 2711051"/>
                  <a:gd name="connsiteX221-192957" fmla="*/ 787406 w 5936218"/>
                  <a:gd name="connsiteY221-192958" fmla="*/ 2248058 h 2711051"/>
                  <a:gd name="connsiteX222-192959" fmla="*/ 786272 w 5936218"/>
                  <a:gd name="connsiteY222-192960" fmla="*/ 2258831 h 2711051"/>
                  <a:gd name="connsiteX223-192961" fmla="*/ 756063 w 5936218"/>
                  <a:gd name="connsiteY223-192962" fmla="*/ 2228621 h 2711051"/>
                  <a:gd name="connsiteX224-192963" fmla="*/ 732278 w 5936218"/>
                  <a:gd name="connsiteY224-192964" fmla="*/ 2286100 h 2711051"/>
                  <a:gd name="connsiteX225-192965" fmla="*/ 743640 w 5936218"/>
                  <a:gd name="connsiteY225-192966" fmla="*/ 2295190 h 2711051"/>
                  <a:gd name="connsiteX226-192967" fmla="*/ 723188 w 5936218"/>
                  <a:gd name="connsiteY226-192968" fmla="*/ 2338367 h 2711051"/>
                  <a:gd name="connsiteX227-192969" fmla="*/ 747026 w 5936218"/>
                  <a:gd name="connsiteY227-192970" fmla="*/ 2375208 h 2711051"/>
                  <a:gd name="connsiteX228-192971" fmla="*/ 763548 w 5936218"/>
                  <a:gd name="connsiteY228-192972" fmla="*/ 2372454 h 2711051"/>
                  <a:gd name="connsiteX229-192973" fmla="*/ 764871 w 5936218"/>
                  <a:gd name="connsiteY229-192974" fmla="*/ 2374218 h 2711051"/>
                  <a:gd name="connsiteX230-192975" fmla="*/ 775455 w 5936218"/>
                  <a:gd name="connsiteY230-192976" fmla="*/ 2372454 h 2711051"/>
                  <a:gd name="connsiteX231-192977" fmla="*/ 802724 w 5936218"/>
                  <a:gd name="connsiteY231-192978" fmla="*/ 2408813 h 2711051"/>
                  <a:gd name="connsiteX232-192979" fmla="*/ 798179 w 5936218"/>
                  <a:gd name="connsiteY232-192980" fmla="*/ 2436083 h 2711051"/>
                  <a:gd name="connsiteX233-192981" fmla="*/ 818632 w 5936218"/>
                  <a:gd name="connsiteY233-192982" fmla="*/ 2447445 h 2711051"/>
                  <a:gd name="connsiteX234-192983" fmla="*/ 802724 w 5936218"/>
                  <a:gd name="connsiteY234-192984" fmla="*/ 2479260 h 2711051"/>
                  <a:gd name="connsiteX235-192985" fmla="*/ 766365 w 5936218"/>
                  <a:gd name="connsiteY235-192986" fmla="*/ 2483805 h 2711051"/>
                  <a:gd name="connsiteX236-192987" fmla="*/ 727733 w 5936218"/>
                  <a:gd name="connsiteY236-192988" fmla="*/ 2542889 h 2711051"/>
                  <a:gd name="connsiteX237-192989" fmla="*/ 759548 w 5936218"/>
                  <a:gd name="connsiteY237-192990" fmla="*/ 2586066 h 2711051"/>
                  <a:gd name="connsiteX238-192991" fmla="*/ 759548 w 5936218"/>
                  <a:gd name="connsiteY238-192992" fmla="*/ 2624697 h 2711051"/>
                  <a:gd name="connsiteX239-192993" fmla="*/ 798179 w 5936218"/>
                  <a:gd name="connsiteY239-192994" fmla="*/ 2683782 h 2711051"/>
                  <a:gd name="connsiteX240-192995" fmla="*/ 775455 w 5936218"/>
                  <a:gd name="connsiteY240-192996" fmla="*/ 2699689 h 2711051"/>
                  <a:gd name="connsiteX241-192997" fmla="*/ 770910 w 5936218"/>
                  <a:gd name="connsiteY241-192998" fmla="*/ 2711051 h 2711051"/>
                  <a:gd name="connsiteX242-192999" fmla="*/ 759003 w 5936218"/>
                  <a:gd name="connsiteY242-193000" fmla="*/ 2711051 h 2711051"/>
                  <a:gd name="connsiteX243-193001" fmla="*/ 755003 w 5936218"/>
                  <a:gd name="connsiteY243-193002" fmla="*/ 2711051 h 2711051"/>
                  <a:gd name="connsiteX244-193003" fmla="*/ 743096 w 5936218"/>
                  <a:gd name="connsiteY244-193004" fmla="*/ 2711051 h 2711051"/>
                  <a:gd name="connsiteX245-193005" fmla="*/ 715826 w 5936218"/>
                  <a:gd name="connsiteY245-193006" fmla="*/ 2676964 h 2711051"/>
                  <a:gd name="connsiteX246-193007" fmla="*/ 704464 w 5936218"/>
                  <a:gd name="connsiteY246-193008" fmla="*/ 2676964 h 2711051"/>
                  <a:gd name="connsiteX247-193009" fmla="*/ 684012 w 5936218"/>
                  <a:gd name="connsiteY247-193010" fmla="*/ 2667874 h 2711051"/>
                  <a:gd name="connsiteX248-193011" fmla="*/ 672649 w 5936218"/>
                  <a:gd name="connsiteY248-193012" fmla="*/ 2645150 h 2711051"/>
                  <a:gd name="connsiteX249-193013" fmla="*/ 645222 w 5936218"/>
                  <a:gd name="connsiteY249-193014" fmla="*/ 2637313 h 2711051"/>
                  <a:gd name="connsiteX250-193015" fmla="*/ 625472 w 5936218"/>
                  <a:gd name="connsiteY250-193016" fmla="*/ 2640605 h 2711051"/>
                  <a:gd name="connsiteX251-193017" fmla="*/ 623771 w 5936218"/>
                  <a:gd name="connsiteY251-193018" fmla="*/ 2638904 h 2711051"/>
                  <a:gd name="connsiteX252-193019" fmla="*/ 613565 w 5936218"/>
                  <a:gd name="connsiteY252-193020" fmla="*/ 2640605 h 2711051"/>
                  <a:gd name="connsiteX253-193021" fmla="*/ 609020 w 5936218"/>
                  <a:gd name="connsiteY253-193022" fmla="*/ 2636060 h 2711051"/>
                  <a:gd name="connsiteX254-193023" fmla="*/ 559026 w 5936218"/>
                  <a:gd name="connsiteY254-193024" fmla="*/ 2608790 h 2711051"/>
                  <a:gd name="connsiteX255-193025" fmla="*/ 506760 w 5936218"/>
                  <a:gd name="connsiteY255-193026" fmla="*/ 2601973 h 2711051"/>
                  <a:gd name="connsiteX256-193027" fmla="*/ 483280 w 5936218"/>
                  <a:gd name="connsiteY256-193028" fmla="*/ 2595264 h 2711051"/>
                  <a:gd name="connsiteX257-193029" fmla="*/ 480035 w 5936218"/>
                  <a:gd name="connsiteY257-193030" fmla="*/ 2597428 h 2711051"/>
                  <a:gd name="connsiteX258-193031" fmla="*/ 475042 w 5936218"/>
                  <a:gd name="connsiteY258-193032" fmla="*/ 2592910 h 2711051"/>
                  <a:gd name="connsiteX259-193033" fmla="*/ 474945 w 5936218"/>
                  <a:gd name="connsiteY259-193034" fmla="*/ 2592883 h 2711051"/>
                  <a:gd name="connsiteX260-193035" fmla="*/ 468128 w 5936218"/>
                  <a:gd name="connsiteY260-193036" fmla="*/ 2597428 h 2711051"/>
                  <a:gd name="connsiteX261-193037" fmla="*/ 420406 w 5936218"/>
                  <a:gd name="connsiteY261-193038" fmla="*/ 2554251 h 2711051"/>
                  <a:gd name="connsiteX262-193039" fmla="*/ 381774 w 5936218"/>
                  <a:gd name="connsiteY262-193040" fmla="*/ 2538344 h 2711051"/>
                  <a:gd name="connsiteX263-193041" fmla="*/ 349960 w 5936218"/>
                  <a:gd name="connsiteY263-193042" fmla="*/ 2506529 h 2711051"/>
                  <a:gd name="connsiteX264-193043" fmla="*/ 377229 w 5936218"/>
                  <a:gd name="connsiteY264-193044" fmla="*/ 2499712 h 2711051"/>
                  <a:gd name="connsiteX265-193045" fmla="*/ 404499 w 5936218"/>
                  <a:gd name="connsiteY265-193046" fmla="*/ 2451990 h 2711051"/>
                  <a:gd name="connsiteX266-193047" fmla="*/ 388591 w 5936218"/>
                  <a:gd name="connsiteY266-193048" fmla="*/ 2436083 h 2711051"/>
                  <a:gd name="connsiteX267-193049" fmla="*/ 440858 w 5936218"/>
                  <a:gd name="connsiteY267-193050" fmla="*/ 2408813 h 2711051"/>
                  <a:gd name="connsiteX268-193051" fmla="*/ 440858 w 5936218"/>
                  <a:gd name="connsiteY268-193052" fmla="*/ 2405757 h 2711051"/>
                  <a:gd name="connsiteX269-193053" fmla="*/ 416406 w 5936218"/>
                  <a:gd name="connsiteY269-193054" fmla="*/ 2408813 h 2711051"/>
                  <a:gd name="connsiteX270-193055" fmla="*/ 416406 w 5936218"/>
                  <a:gd name="connsiteY270-193056" fmla="*/ 2407325 h 2711051"/>
                  <a:gd name="connsiteX271-193057" fmla="*/ 404499 w 5936218"/>
                  <a:gd name="connsiteY271-193058" fmla="*/ 2408813 h 2711051"/>
                  <a:gd name="connsiteX272-193059" fmla="*/ 404499 w 5936218"/>
                  <a:gd name="connsiteY272-193060" fmla="*/ 2388361 h 2711051"/>
                  <a:gd name="connsiteX273-193061" fmla="*/ 424951 w 5936218"/>
                  <a:gd name="connsiteY273-193062" fmla="*/ 2372454 h 2711051"/>
                  <a:gd name="connsiteX274-193063" fmla="*/ 463583 w 5936218"/>
                  <a:gd name="connsiteY274-193064" fmla="*/ 2365637 h 2711051"/>
                  <a:gd name="connsiteX275-193065" fmla="*/ 468128 w 5936218"/>
                  <a:gd name="connsiteY275-193066" fmla="*/ 2349729 h 2711051"/>
                  <a:gd name="connsiteX276-193067" fmla="*/ 456765 w 5936218"/>
                  <a:gd name="connsiteY276-193068" fmla="*/ 2317915 h 2711051"/>
                  <a:gd name="connsiteX277-193069" fmla="*/ 474945 w 5936218"/>
                  <a:gd name="connsiteY277-193070" fmla="*/ 2290645 h 2711051"/>
                  <a:gd name="connsiteX278-193071" fmla="*/ 474945 w 5936218"/>
                  <a:gd name="connsiteY278-193072" fmla="*/ 2270193 h 2711051"/>
                  <a:gd name="connsiteX279-193073" fmla="*/ 420406 w 5936218"/>
                  <a:gd name="connsiteY279-193074" fmla="*/ 2252013 h 2711051"/>
                  <a:gd name="connsiteX280-193075" fmla="*/ 409588 w 5936218"/>
                  <a:gd name="connsiteY280-193076" fmla="*/ 2252013 h 2711051"/>
                  <a:gd name="connsiteX281-193077" fmla="*/ 397681 w 5936218"/>
                  <a:gd name="connsiteY281-193078" fmla="*/ 2252013 h 2711051"/>
                  <a:gd name="connsiteX282-193079" fmla="*/ 379485 w 5936218"/>
                  <a:gd name="connsiteY282-193080" fmla="*/ 2229774 h 2711051"/>
                  <a:gd name="connsiteX283-193081" fmla="*/ 357322 w 5936218"/>
                  <a:gd name="connsiteY283-193082" fmla="*/ 2236106 h 2711051"/>
                  <a:gd name="connsiteX284-193083" fmla="*/ 352842 w 5936218"/>
                  <a:gd name="connsiteY284-193084" fmla="*/ 2233984 h 2711051"/>
                  <a:gd name="connsiteX285-193085" fmla="*/ 345415 w 5936218"/>
                  <a:gd name="connsiteY285-193086" fmla="*/ 2236106 h 2711051"/>
                  <a:gd name="connsiteX286-193087" fmla="*/ 302238 w 5936218"/>
                  <a:gd name="connsiteY286-193088" fmla="*/ 2215654 h 2711051"/>
                  <a:gd name="connsiteX287-193089" fmla="*/ 302238 w 5936218"/>
                  <a:gd name="connsiteY287-193090" fmla="*/ 2204292 h 2711051"/>
                  <a:gd name="connsiteX288-193091" fmla="*/ 286331 w 5936218"/>
                  <a:gd name="connsiteY288-193092" fmla="*/ 2177022 h 2711051"/>
                  <a:gd name="connsiteX289-193093" fmla="*/ 270968 w 5936218"/>
                  <a:gd name="connsiteY289-193094" fmla="*/ 2177022 h 2711051"/>
                  <a:gd name="connsiteX290-193095" fmla="*/ 259061 w 5936218"/>
                  <a:gd name="connsiteY290-193096" fmla="*/ 2177022 h 2711051"/>
                  <a:gd name="connsiteX291-193097" fmla="*/ 254516 w 5936218"/>
                  <a:gd name="connsiteY291-193098" fmla="*/ 2161115 h 2711051"/>
                  <a:gd name="connsiteX292-193099" fmla="*/ 263606 w 5936218"/>
                  <a:gd name="connsiteY292-193100" fmla="*/ 2145208 h 2711051"/>
                  <a:gd name="connsiteX293-193101" fmla="*/ 243991 w 5936218"/>
                  <a:gd name="connsiteY293-193102" fmla="*/ 2114695 h 2711051"/>
                  <a:gd name="connsiteX294-193103" fmla="*/ 216429 w 5936218"/>
                  <a:gd name="connsiteY294-193104" fmla="*/ 2117938 h 2711051"/>
                  <a:gd name="connsiteX295-193105" fmla="*/ 212956 w 5936218"/>
                  <a:gd name="connsiteY295-193106" fmla="*/ 2116946 h 2711051"/>
                  <a:gd name="connsiteX296-193107" fmla="*/ 204522 w 5936218"/>
                  <a:gd name="connsiteY296-193108" fmla="*/ 2117938 h 2711051"/>
                  <a:gd name="connsiteX297-193109" fmla="*/ 199623 w 5936218"/>
                  <a:gd name="connsiteY297-193110" fmla="*/ 2116538 h 2711051"/>
                  <a:gd name="connsiteX298-193111" fmla="*/ 195977 w 5936218"/>
                  <a:gd name="connsiteY298-193112" fmla="*/ 2129300 h 2711051"/>
                  <a:gd name="connsiteX299-193113" fmla="*/ 184968 w 5936218"/>
                  <a:gd name="connsiteY299-193114" fmla="*/ 2126155 h 2711051"/>
                  <a:gd name="connsiteX300-193115" fmla="*/ 184070 w 5936218"/>
                  <a:gd name="connsiteY300-193116" fmla="*/ 2129300 h 2711051"/>
                  <a:gd name="connsiteX301-193117" fmla="*/ 168163 w 5936218"/>
                  <a:gd name="connsiteY301-193118" fmla="*/ 2124765 h 2711051"/>
                  <a:gd name="connsiteX302-193119" fmla="*/ 156800 w 5936218"/>
                  <a:gd name="connsiteY302-193120" fmla="*/ 2086123 h 2711051"/>
                  <a:gd name="connsiteX303-193121" fmla="*/ 152255 w 5936218"/>
                  <a:gd name="connsiteY303-193122" fmla="*/ 2070216 h 2711051"/>
                  <a:gd name="connsiteX304-193123" fmla="*/ 156800 w 5936218"/>
                  <a:gd name="connsiteY304-193124" fmla="*/ 2065671 h 2711051"/>
                  <a:gd name="connsiteX305-193125" fmla="*/ 168707 w 5936218"/>
                  <a:gd name="connsiteY305-193126" fmla="*/ 2065671 h 2711051"/>
                  <a:gd name="connsiteX306-193127" fmla="*/ 188615 w 5936218"/>
                  <a:gd name="connsiteY306-193128" fmla="*/ 2065671 h 2711051"/>
                  <a:gd name="connsiteX307-193129" fmla="*/ 199977 w 5936218"/>
                  <a:gd name="connsiteY307-193130" fmla="*/ 2054309 h 2711051"/>
                  <a:gd name="connsiteX308-193131" fmla="*/ 188615 w 5936218"/>
                  <a:gd name="connsiteY308-193132" fmla="*/ 2031584 h 2711051"/>
                  <a:gd name="connsiteX309-193133" fmla="*/ 168163 w 5936218"/>
                  <a:gd name="connsiteY309-193134" fmla="*/ 2022495 h 2711051"/>
                  <a:gd name="connsiteX310-193135" fmla="*/ 168163 w 5936218"/>
                  <a:gd name="connsiteY310-193136" fmla="*/ 2015677 h 2711051"/>
                  <a:gd name="connsiteX311-193137" fmla="*/ 152255 w 5936218"/>
                  <a:gd name="connsiteY311-193138" fmla="*/ 1999770 h 2711051"/>
                  <a:gd name="connsiteX312-193139" fmla="*/ 129531 w 5936218"/>
                  <a:gd name="connsiteY312-193140" fmla="*/ 1963410 h 2711051"/>
                  <a:gd name="connsiteX313-193141" fmla="*/ 140893 w 5936218"/>
                  <a:gd name="connsiteY313-193142" fmla="*/ 1940686 h 2711051"/>
                  <a:gd name="connsiteX314-193143" fmla="*/ 136348 w 5936218"/>
                  <a:gd name="connsiteY314-193144" fmla="*/ 1913416 h 2711051"/>
                  <a:gd name="connsiteX315-193145" fmla="*/ 103789 w 5936218"/>
                  <a:gd name="connsiteY315-193146" fmla="*/ 1900009 h 2711051"/>
                  <a:gd name="connsiteX316-193147" fmla="*/ 93716 w 5936218"/>
                  <a:gd name="connsiteY316-193148" fmla="*/ 1904326 h 2711051"/>
                  <a:gd name="connsiteX317-193149" fmla="*/ 91868 w 5936218"/>
                  <a:gd name="connsiteY317-193150" fmla="*/ 1900015 h 2711051"/>
                  <a:gd name="connsiteX318-193151" fmla="*/ 81809 w 5936218"/>
                  <a:gd name="connsiteY318-193152" fmla="*/ 1904326 h 2711051"/>
                  <a:gd name="connsiteX319-193153" fmla="*/ 74992 w 5936218"/>
                  <a:gd name="connsiteY319-193154" fmla="*/ 1888419 h 2711051"/>
                  <a:gd name="connsiteX320-193155" fmla="*/ 34087 w 5936218"/>
                  <a:gd name="connsiteY320-193156" fmla="*/ 1877057 h 2711051"/>
                  <a:gd name="connsiteX321-193157" fmla="*/ 22725 w 5936218"/>
                  <a:gd name="connsiteY321-193158" fmla="*/ 1833880 h 2711051"/>
                  <a:gd name="connsiteX322-193159" fmla="*/ 22725 w 5936218"/>
                  <a:gd name="connsiteY322-193160" fmla="*/ 1802065 h 2711051"/>
                  <a:gd name="connsiteX323-193161" fmla="*/ 0 w 5936218"/>
                  <a:gd name="connsiteY323-193162" fmla="*/ 1786158 h 2711051"/>
                  <a:gd name="connsiteX324-193163" fmla="*/ 15907 w 5936218"/>
                  <a:gd name="connsiteY324-193164" fmla="*/ 1763434 h 2711051"/>
                  <a:gd name="connsiteX325-193165" fmla="*/ 6818 w 5936218"/>
                  <a:gd name="connsiteY325-193166" fmla="*/ 1699805 h 2711051"/>
                  <a:gd name="connsiteX326-193167" fmla="*/ 34087 w 5936218"/>
                  <a:gd name="connsiteY326-193168" fmla="*/ 1656628 h 2711051"/>
                  <a:gd name="connsiteX327-193169" fmla="*/ 27270 w 5936218"/>
                  <a:gd name="connsiteY327-193170" fmla="*/ 1645266 h 2711051"/>
                  <a:gd name="connsiteX328-193171" fmla="*/ 70447 w 5936218"/>
                  <a:gd name="connsiteY328-193172" fmla="*/ 1606634 h 2711051"/>
                  <a:gd name="connsiteX329-193173" fmla="*/ 27270 w 5936218"/>
                  <a:gd name="connsiteY329-193174" fmla="*/ 1570274 h 2711051"/>
                  <a:gd name="connsiteX330-193175" fmla="*/ 109078 w 5936218"/>
                  <a:gd name="connsiteY330-193176" fmla="*/ 1472558 h 2711051"/>
                  <a:gd name="connsiteX331-193177" fmla="*/ 145438 w 5936218"/>
                  <a:gd name="connsiteY331-193178" fmla="*/ 1429381 h 2711051"/>
                  <a:gd name="connsiteX332-193179" fmla="*/ 156800 w 5936218"/>
                  <a:gd name="connsiteY332-193180" fmla="*/ 1386205 h 2711051"/>
                  <a:gd name="connsiteX333-193181" fmla="*/ 102261 w 5936218"/>
                  <a:gd name="connsiteY333-193182" fmla="*/ 1333938 h 2711051"/>
                  <a:gd name="connsiteX334-193183" fmla="*/ 118168 w 5936218"/>
                  <a:gd name="connsiteY334-193184" fmla="*/ 1279399 h 2711051"/>
                  <a:gd name="connsiteX335-193185" fmla="*/ 86354 w 5936218"/>
                  <a:gd name="connsiteY335-193186" fmla="*/ 1215770 h 2711051"/>
                  <a:gd name="connsiteX336-193187" fmla="*/ 109078 w 5936218"/>
                  <a:gd name="connsiteY336-193188" fmla="*/ 1140778 h 2711051"/>
                  <a:gd name="connsiteX337-193189" fmla="*/ 70447 w 5936218"/>
                  <a:gd name="connsiteY337-193190" fmla="*/ 1038517 h 2711051"/>
                  <a:gd name="connsiteX338-193191" fmla="*/ 102261 w 5936218"/>
                  <a:gd name="connsiteY338-193192" fmla="*/ 968071 h 2711051"/>
                  <a:gd name="connsiteX339-193193" fmla="*/ 43177 w 5936218"/>
                  <a:gd name="connsiteY339-193194" fmla="*/ 902170 h 2711051"/>
                  <a:gd name="connsiteX340-193195" fmla="*/ 49994 w 5936218"/>
                  <a:gd name="connsiteY340-193196" fmla="*/ 827178 h 2711051"/>
                  <a:gd name="connsiteX341-193197" fmla="*/ 81809 w 5936218"/>
                  <a:gd name="connsiteY341-193198" fmla="*/ 822633 h 2711051"/>
                  <a:gd name="connsiteX342-193199" fmla="*/ 145438 w 5936218"/>
                  <a:gd name="connsiteY342-193200" fmla="*/ 779457 h 2711051"/>
                  <a:gd name="connsiteX343-193201" fmla="*/ 184070 w 5936218"/>
                  <a:gd name="connsiteY343-193202" fmla="*/ 740825 h 2711051"/>
                  <a:gd name="connsiteX344-193203" fmla="*/ 189699 w 5936218"/>
                  <a:gd name="connsiteY344-193204" fmla="*/ 747103 h 2711051"/>
                  <a:gd name="connsiteX345-193205" fmla="*/ 195977 w 5936218"/>
                  <a:gd name="connsiteY345-193206" fmla="*/ 740825 h 2711051"/>
                  <a:gd name="connsiteX346-193207" fmla="*/ 255061 w 5936218"/>
                  <a:gd name="connsiteY346-193208" fmla="*/ 806726 h 2711051"/>
                  <a:gd name="connsiteX347-193209" fmla="*/ 350504 w 5936218"/>
                  <a:gd name="connsiteY347-193210" fmla="*/ 827178 h 2711051"/>
                  <a:gd name="connsiteX348-193211" fmla="*/ 491397 w 5936218"/>
                  <a:gd name="connsiteY348-193212" fmla="*/ 940802 h 2711051"/>
                  <a:gd name="connsiteX349-193213" fmla="*/ 523211 w 5936218"/>
                  <a:gd name="connsiteY349-193214" fmla="*/ 988523 h 2711051"/>
                  <a:gd name="connsiteX350-193215" fmla="*/ 523211 w 5936218"/>
                  <a:gd name="connsiteY350-193216" fmla="*/ 1047607 h 2711051"/>
                  <a:gd name="connsiteX351-193217" fmla="*/ 486852 w 5936218"/>
                  <a:gd name="connsiteY351-193218" fmla="*/ 1102146 h 2711051"/>
                  <a:gd name="connsiteX352-193219" fmla="*/ 420951 w 5936218"/>
                  <a:gd name="connsiteY352-193220" fmla="*/ 1122599 h 2711051"/>
                  <a:gd name="connsiteX353-193221" fmla="*/ 415909 w 5936218"/>
                  <a:gd name="connsiteY353-193222" fmla="*/ 1120468 h 2711051"/>
                  <a:gd name="connsiteX354-193223" fmla="*/ 409044 w 5936218"/>
                  <a:gd name="connsiteY354-193224" fmla="*/ 1122599 h 2711051"/>
                  <a:gd name="connsiteX355-193225" fmla="*/ 252950 w 5936218"/>
                  <a:gd name="connsiteY355-193226" fmla="*/ 1056643 h 2711051"/>
                  <a:gd name="connsiteX356-193227" fmla="*/ 232336 w 5936218"/>
                  <a:gd name="connsiteY356-193228" fmla="*/ 1063515 h 2711051"/>
                  <a:gd name="connsiteX357-193229" fmla="*/ 291420 w 5936218"/>
                  <a:gd name="connsiteY357-193230" fmla="*/ 1133961 h 2711051"/>
                  <a:gd name="connsiteX358-193231" fmla="*/ 291420 w 5936218"/>
                  <a:gd name="connsiteY358-193232" fmla="*/ 1172593 h 2711051"/>
                  <a:gd name="connsiteX359-193233" fmla="*/ 298238 w 5936218"/>
                  <a:gd name="connsiteY359-193234" fmla="*/ 1258947 h 2711051"/>
                  <a:gd name="connsiteX360-193235" fmla="*/ 345959 w 5936218"/>
                  <a:gd name="connsiteY360-193236" fmla="*/ 1290761 h 2711051"/>
                  <a:gd name="connsiteX361-193237" fmla="*/ 362087 w 5936218"/>
                  <a:gd name="connsiteY361-193238" fmla="*/ 1300169 h 2711051"/>
                  <a:gd name="connsiteX362-193239" fmla="*/ 365867 w 5936218"/>
                  <a:gd name="connsiteY362-193240" fmla="*/ 1268036 h 2711051"/>
                  <a:gd name="connsiteX363-193241" fmla="*/ 345415 w 5936218"/>
                  <a:gd name="connsiteY363-193242" fmla="*/ 1231677 h 2711051"/>
                  <a:gd name="connsiteX364-193243" fmla="*/ 365867 w 5936218"/>
                  <a:gd name="connsiteY364-193244" fmla="*/ 1199862 h 2711051"/>
                  <a:gd name="connsiteX365-193245" fmla="*/ 374560 w 5936218"/>
                  <a:gd name="connsiteY365-193246" fmla="*/ 1204861 h 2711051"/>
                  <a:gd name="connsiteX366-193247" fmla="*/ 377774 w 5936218"/>
                  <a:gd name="connsiteY366-193248" fmla="*/ 1199862 h 2711051"/>
                  <a:gd name="connsiteX367-193249" fmla="*/ 461933 w 5936218"/>
                  <a:gd name="connsiteY367-193250" fmla="*/ 1248254 h 2711051"/>
                  <a:gd name="connsiteX368-193251" fmla="*/ 484035 w 5936218"/>
                  <a:gd name="connsiteY368-193252" fmla="*/ 1231677 h 2711051"/>
                  <a:gd name="connsiteX369-193253" fmla="*/ 463583 w 5936218"/>
                  <a:gd name="connsiteY369-193254" fmla="*/ 1165775 h 2711051"/>
                  <a:gd name="connsiteX370-193255" fmla="*/ 549936 w 5936218"/>
                  <a:gd name="connsiteY370-193256" fmla="*/ 1079422 h 2711051"/>
                  <a:gd name="connsiteX371-193257" fmla="*/ 559742 w 5936218"/>
                  <a:gd name="connsiteY371-193258" fmla="*/ 1081523 h 2711051"/>
                  <a:gd name="connsiteX372-193259" fmla="*/ 561843 w 5936218"/>
                  <a:gd name="connsiteY372-193260" fmla="*/ 1079422 h 2711051"/>
                  <a:gd name="connsiteX373-193261" fmla="*/ 593658 w 5936218"/>
                  <a:gd name="connsiteY373-193262" fmla="*/ 1086239 h 2711051"/>
                  <a:gd name="connsiteX374-193263" fmla="*/ 620945 w 5936218"/>
                  <a:gd name="connsiteY374-193264" fmla="*/ 1110116 h 2711051"/>
                  <a:gd name="connsiteX375-193265" fmla="*/ 640835 w 5936218"/>
                  <a:gd name="connsiteY375-193266" fmla="*/ 1054425 h 2711051"/>
                  <a:gd name="connsiteX376-193267" fmla="*/ 609020 w 5936218"/>
                  <a:gd name="connsiteY376-193268" fmla="*/ 999886 h 2711051"/>
                  <a:gd name="connsiteX377-193269" fmla="*/ 624928 w 5936218"/>
                  <a:gd name="connsiteY377-193270" fmla="*/ 940802 h 2711051"/>
                  <a:gd name="connsiteX378-193271" fmla="*/ 597658 w 5936218"/>
                  <a:gd name="connsiteY378-193272" fmla="*/ 881717 h 2711051"/>
                  <a:gd name="connsiteX379-193273" fmla="*/ 611562 w 5936218"/>
                  <a:gd name="connsiteY379-193274" fmla="*/ 886043 h 2711051"/>
                  <a:gd name="connsiteX380-193275" fmla="*/ 609565 w 5936218"/>
                  <a:gd name="connsiteY380-193276" fmla="*/ 881717 h 2711051"/>
                  <a:gd name="connsiteX381-193277" fmla="*/ 711826 w 5936218"/>
                  <a:gd name="connsiteY381-193278" fmla="*/ 913532 h 2711051"/>
                  <a:gd name="connsiteX382-193279" fmla="*/ 732278 w 5936218"/>
                  <a:gd name="connsiteY382-193280" fmla="*/ 968071 h 2711051"/>
                  <a:gd name="connsiteX383-193281" fmla="*/ 684556 w 5936218"/>
                  <a:gd name="connsiteY383-193282" fmla="*/ 979433 h 2711051"/>
                  <a:gd name="connsiteX384-193283" fmla="*/ 684556 w 5936218"/>
                  <a:gd name="connsiteY384-193284" fmla="*/ 1031700 h 2711051"/>
                  <a:gd name="connsiteX385-193285" fmla="*/ 713309 w 5936218"/>
                  <a:gd name="connsiteY385-193286" fmla="*/ 1060453 h 2711051"/>
                  <a:gd name="connsiteX386-193287" fmla="*/ 763548 w 5936218"/>
                  <a:gd name="connsiteY386-193288" fmla="*/ 1043062 h 2711051"/>
                  <a:gd name="connsiteX387-193289" fmla="*/ 770365 w 5936218"/>
                  <a:gd name="connsiteY387-193290" fmla="*/ 983978 h 2711051"/>
                  <a:gd name="connsiteX388-193291" fmla="*/ 845357 w 5936218"/>
                  <a:gd name="connsiteY388-193292" fmla="*/ 936257 h 2711051"/>
                  <a:gd name="connsiteX389-193293" fmla="*/ 972614 w 5936218"/>
                  <a:gd name="connsiteY389-193294" fmla="*/ 849903 h 2711051"/>
                  <a:gd name="connsiteX390-193295" fmla="*/ 982566 w 5936218"/>
                  <a:gd name="connsiteY390-193296" fmla="*/ 851230 h 2711051"/>
                  <a:gd name="connsiteX391-193297" fmla="*/ 984521 w 5936218"/>
                  <a:gd name="connsiteY391-193298" fmla="*/ 849903 h 2711051"/>
                  <a:gd name="connsiteX392-193299" fmla="*/ 1018608 w 5936218"/>
                  <a:gd name="connsiteY392-193300" fmla="*/ 854448 h 2711051"/>
                  <a:gd name="connsiteX393-193301" fmla="*/ 979977 w 5936218"/>
                  <a:gd name="connsiteY393-193302" fmla="*/ 918077 h 2711051"/>
                  <a:gd name="connsiteX394-193303" fmla="*/ 1012666 w 5936218"/>
                  <a:gd name="connsiteY394-193304" fmla="*/ 923238 h 2711051"/>
                  <a:gd name="connsiteX395-193305" fmla="*/ 1038516 w 5936218"/>
                  <a:gd name="connsiteY395-193306" fmla="*/ 893080 h 2711051"/>
                  <a:gd name="connsiteX396-193307" fmla="*/ 1050423 w 5936218"/>
                  <a:gd name="connsiteY396-193308" fmla="*/ 893080 h 2711051"/>
                  <a:gd name="connsiteX397-193309" fmla="*/ 1108962 w 5936218"/>
                  <a:gd name="connsiteY397-193310" fmla="*/ 893080 h 2711051"/>
                  <a:gd name="connsiteX398-193311" fmla="*/ 1161229 w 5936218"/>
                  <a:gd name="connsiteY398-193312" fmla="*/ 849903 h 2711051"/>
                  <a:gd name="connsiteX399-193313" fmla="*/ 1165711 w 5936218"/>
                  <a:gd name="connsiteY399-193314" fmla="*/ 856037 h 2711051"/>
                  <a:gd name="connsiteX400-193315" fmla="*/ 1173136 w 5936218"/>
                  <a:gd name="connsiteY400-193316" fmla="*/ 849903 h 2711051"/>
                  <a:gd name="connsiteX401-193317" fmla="*/ 1210035 w 5936218"/>
                  <a:gd name="connsiteY401-193318" fmla="*/ 900396 h 2711051"/>
                  <a:gd name="connsiteX402-193319" fmla="*/ 1247583 w 5936218"/>
                  <a:gd name="connsiteY402-193320" fmla="*/ 843086 h 2711051"/>
                  <a:gd name="connsiteX403-193321" fmla="*/ 1211223 w 5936218"/>
                  <a:gd name="connsiteY403-193322" fmla="*/ 784002 h 2711051"/>
                  <a:gd name="connsiteX404-193323" fmla="*/ 1227130 w 5936218"/>
                  <a:gd name="connsiteY404-193324" fmla="*/ 747642 h 2711051"/>
                  <a:gd name="connsiteX405-193325" fmla="*/ 1237665 w 5936218"/>
                  <a:gd name="connsiteY405-193326" fmla="*/ 750780 h 2711051"/>
                  <a:gd name="connsiteX406-193327" fmla="*/ 1239037 w 5936218"/>
                  <a:gd name="connsiteY406-193328" fmla="*/ 747642 h 2711051"/>
                  <a:gd name="connsiteX407-193329" fmla="*/ 1345843 w 5936218"/>
                  <a:gd name="connsiteY407-193330" fmla="*/ 779457 h 2711051"/>
                  <a:gd name="connsiteX408-193331" fmla="*/ 1400382 w 5936218"/>
                  <a:gd name="connsiteY408-193332" fmla="*/ 811271 h 2711051"/>
                  <a:gd name="connsiteX409-193333" fmla="*/ 1519756 w 5936218"/>
                  <a:gd name="connsiteY409-193334" fmla="*/ 917855 h 2711051"/>
                  <a:gd name="connsiteX410-193335" fmla="*/ 1543003 w 5936218"/>
                  <a:gd name="connsiteY410-193336" fmla="*/ 877173 h 2711051"/>
                  <a:gd name="connsiteX411-193337" fmla="*/ 1506643 w 5936218"/>
                  <a:gd name="connsiteY411-193338" fmla="*/ 822633 h 2711051"/>
                  <a:gd name="connsiteX412-193339" fmla="*/ 1506643 w 5936218"/>
                  <a:gd name="connsiteY412-193340" fmla="*/ 799909 h 2711051"/>
                  <a:gd name="connsiteX413-193341" fmla="*/ 1463467 w 5936218"/>
                  <a:gd name="connsiteY413-193342" fmla="*/ 790819 h 2711051"/>
                  <a:gd name="connsiteX414-193343" fmla="*/ 1472556 w 5936218"/>
                  <a:gd name="connsiteY414-193344" fmla="*/ 740825 h 2711051"/>
                  <a:gd name="connsiteX415-193345" fmla="*/ 1452104 w 5936218"/>
                  <a:gd name="connsiteY415-193346" fmla="*/ 654471 h 2711051"/>
                  <a:gd name="connsiteX416-193347" fmla="*/ 1452104 w 5936218"/>
                  <a:gd name="connsiteY416-193348" fmla="*/ 618112 h 2711051"/>
                  <a:gd name="connsiteX417-193349" fmla="*/ 1522551 w 5936218"/>
                  <a:gd name="connsiteY417-193350" fmla="*/ 515851 h 2711051"/>
                  <a:gd name="connsiteX418-193351" fmla="*/ 1543003 w 5936218"/>
                  <a:gd name="connsiteY418-193352" fmla="*/ 402228 h 2711051"/>
                  <a:gd name="connsiteX419-193353" fmla="*/ 1570272 w 5936218"/>
                  <a:gd name="connsiteY419-193354" fmla="*/ 381775 h 2711051"/>
                  <a:gd name="connsiteX420-193355" fmla="*/ 1578688 w 5936218"/>
                  <a:gd name="connsiteY420-193356" fmla="*/ 384394 h 2711051"/>
                  <a:gd name="connsiteX421-193357" fmla="*/ 1582179 w 5936218"/>
                  <a:gd name="connsiteY421-193358" fmla="*/ 381775 h 2711051"/>
                  <a:gd name="connsiteX422-193359" fmla="*/ 1684440 w 5936218"/>
                  <a:gd name="connsiteY422-193360" fmla="*/ 413590 h 2711051"/>
                  <a:gd name="connsiteX423-193361" fmla="*/ 1688985 w 5936218"/>
                  <a:gd name="connsiteY423-193362" fmla="*/ 484036 h 2711051"/>
                  <a:gd name="connsiteX424-193363" fmla="*/ 1652625 w 5936218"/>
                  <a:gd name="connsiteY424-193364" fmla="*/ 574935 h 2711051"/>
                  <a:gd name="connsiteX425-193365" fmla="*/ 1679895 w 5936218"/>
                  <a:gd name="connsiteY425-193366" fmla="*/ 613567 h 2711051"/>
                  <a:gd name="connsiteX426-193367" fmla="*/ 1688985 w 5936218"/>
                  <a:gd name="connsiteY426-193368" fmla="*/ 688558 h 2711051"/>
                  <a:gd name="connsiteX427-193369" fmla="*/ 1679895 w 5936218"/>
                  <a:gd name="connsiteY427-193370" fmla="*/ 833996 h 2711051"/>
                  <a:gd name="connsiteX428-193371" fmla="*/ 1636718 w 5936218"/>
                  <a:gd name="connsiteY428-193372" fmla="*/ 1097602 h 2711051"/>
                  <a:gd name="connsiteX429-193373" fmla="*/ 1662494 w 5936218"/>
                  <a:gd name="connsiteY429-193374" fmla="*/ 1104046 h 2711051"/>
                  <a:gd name="connsiteX0-193375" fmla="*/ 1662494 w 5936218"/>
                  <a:gd name="connsiteY0-193376" fmla="*/ 1104046 h 2711051"/>
                  <a:gd name="connsiteX1-193377" fmla="*/ 3211535 w 5936218"/>
                  <a:gd name="connsiteY1-193378" fmla="*/ 1 h 2711051"/>
                  <a:gd name="connsiteX2-193379" fmla="*/ 3200173 w 5936218"/>
                  <a:gd name="connsiteY2-193380" fmla="*/ 74993 h 2711051"/>
                  <a:gd name="connsiteX3-193381" fmla="*/ 3161541 w 5936218"/>
                  <a:gd name="connsiteY3-193382" fmla="*/ 118170 h 2711051"/>
                  <a:gd name="connsiteX4-193383" fmla="*/ 3066097 w 5936218"/>
                  <a:gd name="connsiteY4-193384" fmla="*/ 193161 h 2711051"/>
                  <a:gd name="connsiteX5-193385" fmla="*/ 3034283 w 5936218"/>
                  <a:gd name="connsiteY5-193386" fmla="*/ 236338 h 2711051"/>
                  <a:gd name="connsiteX6-193387" fmla="*/ 3082005 w 5936218"/>
                  <a:gd name="connsiteY6-193388" fmla="*/ 252245 h 2711051"/>
                  <a:gd name="connsiteX7-193389" fmla="*/ 3129459 w 5936218"/>
                  <a:gd name="connsiteY7-193390" fmla="*/ 279926 h 2711051"/>
                  <a:gd name="connsiteX8-193391" fmla="*/ 3156451 w 5936218"/>
                  <a:gd name="connsiteY8-193392" fmla="*/ 256790 h 2711051"/>
                  <a:gd name="connsiteX9-193393" fmla="*/ 3158460 w 5936218"/>
                  <a:gd name="connsiteY9-193394" fmla="*/ 265274 h 2711051"/>
                  <a:gd name="connsiteX10-193395" fmla="*/ 3168359 w 5936218"/>
                  <a:gd name="connsiteY10-193396" fmla="*/ 256790 h 2711051"/>
                  <a:gd name="connsiteX11-193397" fmla="*/ 3184984 w 5936218"/>
                  <a:gd name="connsiteY11-193398" fmla="*/ 326983 h 2711051"/>
                  <a:gd name="connsiteX12-193399" fmla="*/ 3192811 w 5936218"/>
                  <a:gd name="connsiteY12-193400" fmla="*/ 311329 h 2711051"/>
                  <a:gd name="connsiteX13-193401" fmla="*/ 3251895 w 5936218"/>
                  <a:gd name="connsiteY13-193402" fmla="*/ 290877 h 2711051"/>
                  <a:gd name="connsiteX14-193403" fmla="*/ 3259833 w 5936218"/>
                  <a:gd name="connsiteY14-193404" fmla="*/ 292251 h 2711051"/>
                  <a:gd name="connsiteX15-193405" fmla="*/ 3263802 w 5936218"/>
                  <a:gd name="connsiteY15-193406" fmla="*/ 290877 h 2711051"/>
                  <a:gd name="connsiteX16-193407" fmla="*/ 3381970 w 5936218"/>
                  <a:gd name="connsiteY16-193408" fmla="*/ 311329 h 2711051"/>
                  <a:gd name="connsiteX17-193409" fmla="*/ 3388787 w 5936218"/>
                  <a:gd name="connsiteY17-193410" fmla="*/ 370413 h 2711051"/>
                  <a:gd name="connsiteX18-193411" fmla="*/ 3531529 w 5936218"/>
                  <a:gd name="connsiteY18-193412" fmla="*/ 391404 h 2711051"/>
                  <a:gd name="connsiteX19-193413" fmla="*/ 3538225 w 5936218"/>
                  <a:gd name="connsiteY19-193414" fmla="*/ 295422 h 2711051"/>
                  <a:gd name="connsiteX20-193415" fmla="*/ 3549910 w 5936218"/>
                  <a:gd name="connsiteY20-193416" fmla="*/ 298609 h 2711051"/>
                  <a:gd name="connsiteX21-193417" fmla="*/ 3550132 w 5936218"/>
                  <a:gd name="connsiteY21-193418" fmla="*/ 295422 h 2711051"/>
                  <a:gd name="connsiteX22-193419" fmla="*/ 3625123 w 5936218"/>
                  <a:gd name="connsiteY22-193420" fmla="*/ 315874 h 2711051"/>
                  <a:gd name="connsiteX23-193421" fmla="*/ 3672301 w 5936218"/>
                  <a:gd name="connsiteY23-193422" fmla="*/ 315874 h 2711051"/>
                  <a:gd name="connsiteX24-193423" fmla="*/ 3684207 w 5936218"/>
                  <a:gd name="connsiteY24-193424" fmla="*/ 315874 h 2711051"/>
                  <a:gd name="connsiteX25-193425" fmla="*/ 3743291 w 5936218"/>
                  <a:gd name="connsiteY25-193426" fmla="*/ 381775 h 2711051"/>
                  <a:gd name="connsiteX26-193427" fmla="*/ 3759199 w 5936218"/>
                  <a:gd name="connsiteY26-193428" fmla="*/ 461312 h 2711051"/>
                  <a:gd name="connsiteX27-193429" fmla="*/ 3738747 w 5936218"/>
                  <a:gd name="connsiteY27-193430" fmla="*/ 511306 h 2711051"/>
                  <a:gd name="connsiteX28-193431" fmla="*/ 3786469 w 5936218"/>
                  <a:gd name="connsiteY28-193432" fmla="*/ 602204 h 2711051"/>
                  <a:gd name="connsiteX29-193433" fmla="*/ 3835603 w 5936218"/>
                  <a:gd name="connsiteY29-193434" fmla="*/ 638110 h 2711051"/>
                  <a:gd name="connsiteX30-193435" fmla="*/ 3865460 w 5936218"/>
                  <a:gd name="connsiteY30-193436" fmla="*/ 527213 h 2711051"/>
                  <a:gd name="connsiteX31-193437" fmla="*/ 3875077 w 5936218"/>
                  <a:gd name="connsiteY31-193438" fmla="*/ 535720 h 2711051"/>
                  <a:gd name="connsiteX32-193439" fmla="*/ 3877367 w 5936218"/>
                  <a:gd name="connsiteY32-193440" fmla="*/ 527213 h 2711051"/>
                  <a:gd name="connsiteX33-193441" fmla="*/ 3932151 w 5936218"/>
                  <a:gd name="connsiteY33-193442" fmla="*/ 575676 h 2711051"/>
                  <a:gd name="connsiteX34-193443" fmla="*/ 3988173 w 5936218"/>
                  <a:gd name="connsiteY34-193444" fmla="*/ 547665 h 2711051"/>
                  <a:gd name="connsiteX35-193445" fmla="*/ 3993852 w 5936218"/>
                  <a:gd name="connsiteY35-193446" fmla="*/ 550780 h 2711051"/>
                  <a:gd name="connsiteX36-193447" fmla="*/ 4000080 w 5936218"/>
                  <a:gd name="connsiteY36-193448" fmla="*/ 547665 h 2711051"/>
                  <a:gd name="connsiteX37-193449" fmla="*/ 4062426 w 5936218"/>
                  <a:gd name="connsiteY37-193450" fmla="*/ 581855 h 2711051"/>
                  <a:gd name="connsiteX38-193451" fmla="*/ 4085889 w 5936218"/>
                  <a:gd name="connsiteY38-193452" fmla="*/ 554483 h 2711051"/>
                  <a:gd name="connsiteX39-193453" fmla="*/ 4095563 w 5936218"/>
                  <a:gd name="connsiteY39-193454" fmla="*/ 557087 h 2711051"/>
                  <a:gd name="connsiteX40-193455" fmla="*/ 4097796 w 5936218"/>
                  <a:gd name="connsiteY40-193456" fmla="*/ 554483 h 2711051"/>
                  <a:gd name="connsiteX41-193457" fmla="*/ 4144150 w 5936218"/>
                  <a:gd name="connsiteY41-193458" fmla="*/ 566963 h 2711051"/>
                  <a:gd name="connsiteX42-193459" fmla="*/ 4117703 w 5936218"/>
                  <a:gd name="connsiteY42-193460" fmla="*/ 456767 h 2711051"/>
                  <a:gd name="connsiteX43-193461" fmla="*/ 4165425 w 5936218"/>
                  <a:gd name="connsiteY43-193462" fmla="*/ 402228 h 2711051"/>
                  <a:gd name="connsiteX44-193463" fmla="*/ 4175231 w 5936218"/>
                  <a:gd name="connsiteY44-193464" fmla="*/ 404629 h 2711051"/>
                  <a:gd name="connsiteX45-193465" fmla="*/ 4177332 w 5936218"/>
                  <a:gd name="connsiteY45-193466" fmla="*/ 402228 h 2711051"/>
                  <a:gd name="connsiteX46-193467" fmla="*/ 4511384 w 5936218"/>
                  <a:gd name="connsiteY46-193468" fmla="*/ 484036 h 2711051"/>
                  <a:gd name="connsiteX47-193469" fmla="*/ 4543199 w 5936218"/>
                  <a:gd name="connsiteY47-193470" fmla="*/ 554483 h 2711051"/>
                  <a:gd name="connsiteX48-193471" fmla="*/ 4639242 w 5936218"/>
                  <a:gd name="connsiteY48-193472" fmla="*/ 637125 h 2711051"/>
                  <a:gd name="connsiteX49-193473" fmla="*/ 4774445 w 5936218"/>
                  <a:gd name="connsiteY49-193474" fmla="*/ 618112 h 2711051"/>
                  <a:gd name="connsiteX50-193475" fmla="*/ 4778496 w 5936218"/>
                  <a:gd name="connsiteY50-193476" fmla="*/ 619216 h 2711051"/>
                  <a:gd name="connsiteX51-193477" fmla="*/ 4786352 w 5936218"/>
                  <a:gd name="connsiteY51-193478" fmla="*/ 618112 h 2711051"/>
                  <a:gd name="connsiteX52-193479" fmla="*/ 4861343 w 5936218"/>
                  <a:gd name="connsiteY52-193480" fmla="*/ 638564 h 2711051"/>
                  <a:gd name="connsiteX53-193481" fmla="*/ 4893158 w 5936218"/>
                  <a:gd name="connsiteY53-193482" fmla="*/ 681741 h 2711051"/>
                  <a:gd name="connsiteX54-193483" fmla="*/ 4888613 w 5936218"/>
                  <a:gd name="connsiteY54-193484" fmla="*/ 763549 h 2711051"/>
                  <a:gd name="connsiteX55-193485" fmla="*/ 4927677 w 5936218"/>
                  <a:gd name="connsiteY55-193486" fmla="*/ 788221 h 2711051"/>
                  <a:gd name="connsiteX56-193487" fmla="*/ 4967605 w 5936218"/>
                  <a:gd name="connsiteY56-193488" fmla="*/ 774912 h 2711051"/>
                  <a:gd name="connsiteX57-193489" fmla="*/ 5038051 w 5936218"/>
                  <a:gd name="connsiteY57-193490" fmla="*/ 768094 h 2711051"/>
                  <a:gd name="connsiteX58-193491" fmla="*/ 5040730 w 5936218"/>
                  <a:gd name="connsiteY58-193492" fmla="*/ 768987 h 2711051"/>
                  <a:gd name="connsiteX59-193493" fmla="*/ 5049958 w 5936218"/>
                  <a:gd name="connsiteY59-193494" fmla="*/ 768094 h 2711051"/>
                  <a:gd name="connsiteX60-193495" fmla="*/ 5114249 w 5936218"/>
                  <a:gd name="connsiteY60-193496" fmla="*/ 789525 h 2711051"/>
                  <a:gd name="connsiteX61-193497" fmla="*/ 5176671 w 5936218"/>
                  <a:gd name="connsiteY61-193498" fmla="*/ 779457 h 2711051"/>
                  <a:gd name="connsiteX62-193499" fmla="*/ 5177801 w 5936218"/>
                  <a:gd name="connsiteY62-193500" fmla="*/ 781195 h 2711051"/>
                  <a:gd name="connsiteX63-193501" fmla="*/ 5188578 w 5936218"/>
                  <a:gd name="connsiteY63-193502" fmla="*/ 779457 h 2711051"/>
                  <a:gd name="connsiteX64-193503" fmla="*/ 5243719 w 5936218"/>
                  <a:gd name="connsiteY64-193504" fmla="*/ 864288 h 2711051"/>
                  <a:gd name="connsiteX65-193505" fmla="*/ 5283477 w 5936218"/>
                  <a:gd name="connsiteY65-193506" fmla="*/ 833996 h 2711051"/>
                  <a:gd name="connsiteX66-193507" fmla="*/ 5258480 w 5936218"/>
                  <a:gd name="connsiteY66-193508" fmla="*/ 768094 h 2711051"/>
                  <a:gd name="connsiteX67-193509" fmla="*/ 5267570 w 5936218"/>
                  <a:gd name="connsiteY67-193510" fmla="*/ 720373 h 2711051"/>
                  <a:gd name="connsiteX68-193511" fmla="*/ 5278896 w 5936218"/>
                  <a:gd name="connsiteY68-193512" fmla="*/ 723422 h 2711051"/>
                  <a:gd name="connsiteX69-193513" fmla="*/ 5279477 w 5936218"/>
                  <a:gd name="connsiteY69-193514" fmla="*/ 720373 h 2711051"/>
                  <a:gd name="connsiteX70-193515" fmla="*/ 5395510 w 5936218"/>
                  <a:gd name="connsiteY70-193516" fmla="*/ 751612 h 2711051"/>
                  <a:gd name="connsiteX71-193517" fmla="*/ 5463001 w 5936218"/>
                  <a:gd name="connsiteY71-193518" fmla="*/ 747642 h 2711051"/>
                  <a:gd name="connsiteX72-193519" fmla="*/ 5464386 w 5936218"/>
                  <a:gd name="connsiteY72-193520" fmla="*/ 748261 h 2711051"/>
                  <a:gd name="connsiteX73-193521" fmla="*/ 5474909 w 5936218"/>
                  <a:gd name="connsiteY73-193522" fmla="*/ 747642 h 2711051"/>
                  <a:gd name="connsiteX74-193523" fmla="*/ 5581715 w 5936218"/>
                  <a:gd name="connsiteY74-193524" fmla="*/ 795364 h 2711051"/>
                  <a:gd name="connsiteX75-193525" fmla="*/ 5633981 w 5936218"/>
                  <a:gd name="connsiteY75-193526" fmla="*/ 838541 h 2711051"/>
                  <a:gd name="connsiteX76-193527" fmla="*/ 5720335 w 5936218"/>
                  <a:gd name="connsiteY76-193528" fmla="*/ 918077 h 2711051"/>
                  <a:gd name="connsiteX77-193529" fmla="*/ 5822595 w 5936218"/>
                  <a:gd name="connsiteY77-193530" fmla="*/ 1015793 h 2711051"/>
                  <a:gd name="connsiteX78-193531" fmla="*/ 5818051 w 5936218"/>
                  <a:gd name="connsiteY78-193532" fmla="*/ 1070332 h 2711051"/>
                  <a:gd name="connsiteX79-193533" fmla="*/ 5825679 w 5936218"/>
                  <a:gd name="connsiteY79-193534" fmla="*/ 1077960 h 2711051"/>
                  <a:gd name="connsiteX80-193535" fmla="*/ 5822051 w 5936218"/>
                  <a:gd name="connsiteY80-193536" fmla="*/ 1027155 h 2711051"/>
                  <a:gd name="connsiteX81-193537" fmla="*/ 5834092 w 5936218"/>
                  <a:gd name="connsiteY81-193538" fmla="*/ 1029028 h 2711051"/>
                  <a:gd name="connsiteX82-193539" fmla="*/ 5833958 w 5936218"/>
                  <a:gd name="connsiteY82-193540" fmla="*/ 1027155 h 2711051"/>
                  <a:gd name="connsiteX83-193541" fmla="*/ 5936219 w 5936218"/>
                  <a:gd name="connsiteY83-193542" fmla="*/ 1043062 h 2711051"/>
                  <a:gd name="connsiteX84-193543" fmla="*/ 5908949 w 5936218"/>
                  <a:gd name="connsiteY84-193544" fmla="*/ 1258947 h 2711051"/>
                  <a:gd name="connsiteX85-193545" fmla="*/ 5893042 w 5936218"/>
                  <a:gd name="connsiteY85-193546" fmla="*/ 1274854 h 2711051"/>
                  <a:gd name="connsiteX86-193547" fmla="*/ 5861227 w 5936218"/>
                  <a:gd name="connsiteY86-193548" fmla="*/ 1274854 h 2711051"/>
                  <a:gd name="connsiteX87-193549" fmla="*/ 5817506 w 5936218"/>
                  <a:gd name="connsiteY87-193550" fmla="*/ 1240767 h 2711051"/>
                  <a:gd name="connsiteX88-193551" fmla="*/ 5767511 w 5936218"/>
                  <a:gd name="connsiteY88-193552" fmla="*/ 1215770 h 2711051"/>
                  <a:gd name="connsiteX89-193553" fmla="*/ 5729132 w 5936218"/>
                  <a:gd name="connsiteY89-193554" fmla="*/ 1167751 h 2711051"/>
                  <a:gd name="connsiteX90-193555" fmla="*/ 5695337 w 5936218"/>
                  <a:gd name="connsiteY90-193556" fmla="*/ 1177138 h 2711051"/>
                  <a:gd name="connsiteX91-193557" fmla="*/ 5693366 w 5936218"/>
                  <a:gd name="connsiteY91-193558" fmla="*/ 1174378 h 2711051"/>
                  <a:gd name="connsiteX92-193559" fmla="*/ 5640799 w 5936218"/>
                  <a:gd name="connsiteY92-193560" fmla="*/ 1133961 h 2711051"/>
                  <a:gd name="connsiteX93-193561" fmla="*/ 5656705 w 5936218"/>
                  <a:gd name="connsiteY93-193562" fmla="*/ 1177138 h 2711051"/>
                  <a:gd name="connsiteX94-193563" fmla="*/ 5586259 w 5936218"/>
                  <a:gd name="connsiteY94-193564" fmla="*/ 1252129 h 2711051"/>
                  <a:gd name="connsiteX95-193565" fmla="*/ 5575676 w 5936218"/>
                  <a:gd name="connsiteY95-193566" fmla="*/ 1251121 h 2711051"/>
                  <a:gd name="connsiteX96-193567" fmla="*/ 5539436 w 5936218"/>
                  <a:gd name="connsiteY96-193568" fmla="*/ 1248804 h 2711051"/>
                  <a:gd name="connsiteX97-193569" fmla="*/ 5593077 w 5936218"/>
                  <a:gd name="connsiteY97-193570" fmla="*/ 1354390 h 2711051"/>
                  <a:gd name="connsiteX98-193571" fmla="*/ 5613529 w 5936218"/>
                  <a:gd name="connsiteY98-193572" fmla="*/ 1413474 h 2711051"/>
                  <a:gd name="connsiteX99-193573" fmla="*/ 5608984 w 5936218"/>
                  <a:gd name="connsiteY99-193574" fmla="*/ 1436199 h 2711051"/>
                  <a:gd name="connsiteX100-193575" fmla="*/ 5597799 w 5936218"/>
                  <a:gd name="connsiteY100-193576" fmla="*/ 1432590 h 2711051"/>
                  <a:gd name="connsiteX101-193577" fmla="*/ 5534271 w 5936218"/>
                  <a:gd name="connsiteY101-193578" fmla="*/ 1415939 h 2711051"/>
                  <a:gd name="connsiteX102-193579" fmla="*/ 5436277 w 5936218"/>
                  <a:gd name="connsiteY102-193580" fmla="*/ 1472558 h 2711051"/>
                  <a:gd name="connsiteX103-193581" fmla="*/ 5397645 w 5936218"/>
                  <a:gd name="connsiteY103-193582" fmla="*/ 1483921 h 2711051"/>
                  <a:gd name="connsiteX104-193583" fmla="*/ 5345378 w 5936218"/>
                  <a:gd name="connsiteY104-193584" fmla="*/ 1538460 h 2711051"/>
                  <a:gd name="connsiteX105-193585" fmla="*/ 5290839 w 5936218"/>
                  <a:gd name="connsiteY105-193586" fmla="*/ 1586181 h 2711051"/>
                  <a:gd name="connsiteX106-193587" fmla="*/ 5274932 w 5936218"/>
                  <a:gd name="connsiteY106-193588" fmla="*/ 1617996 h 2711051"/>
                  <a:gd name="connsiteX107-193589" fmla="*/ 5267238 w 5936218"/>
                  <a:gd name="connsiteY107-193590" fmla="*/ 1609569 h 2711051"/>
                  <a:gd name="connsiteX108-193591" fmla="*/ 5263025 w 5936218"/>
                  <a:gd name="connsiteY108-193592" fmla="*/ 1617996 h 2711051"/>
                  <a:gd name="connsiteX109-193593" fmla="*/ 5219538 w 5936218"/>
                  <a:gd name="connsiteY109-193594" fmla="*/ 1570368 h 2711051"/>
                  <a:gd name="connsiteX110-193595" fmla="*/ 5129494 w 5936218"/>
                  <a:gd name="connsiteY110-193596" fmla="*/ 1624813 h 2711051"/>
                  <a:gd name="connsiteX111-193597" fmla="*/ 5126389 w 5936218"/>
                  <a:gd name="connsiteY111-193598" fmla="*/ 1619491 h 2711051"/>
                  <a:gd name="connsiteX112-193599" fmla="*/ 5117587 w 5936218"/>
                  <a:gd name="connsiteY112-193600" fmla="*/ 1624813 h 2711051"/>
                  <a:gd name="connsiteX113-193601" fmla="*/ 5105544 w 5936218"/>
                  <a:gd name="connsiteY113-193602" fmla="*/ 1604167 h 2711051"/>
                  <a:gd name="connsiteX114-193603" fmla="*/ 5074955 w 5936218"/>
                  <a:gd name="connsiteY114-193604" fmla="*/ 1629358 h 2711051"/>
                  <a:gd name="connsiteX115-193605" fmla="*/ 5065718 w 5936218"/>
                  <a:gd name="connsiteY115-193606" fmla="*/ 1627159 h 2711051"/>
                  <a:gd name="connsiteX116-193607" fmla="*/ 5063048 w 5936218"/>
                  <a:gd name="connsiteY116-193608" fmla="*/ 1629358 h 2711051"/>
                  <a:gd name="connsiteX117-193609" fmla="*/ 5026594 w 5936218"/>
                  <a:gd name="connsiteY117-193610" fmla="*/ 1620679 h 2711051"/>
                  <a:gd name="connsiteX118-193611" fmla="*/ 5015871 w 5936218"/>
                  <a:gd name="connsiteY118-193612" fmla="*/ 1665718 h 2711051"/>
                  <a:gd name="connsiteX119-193613" fmla="*/ 4974967 w 5936218"/>
                  <a:gd name="connsiteY119-193614" fmla="*/ 1731619 h 2711051"/>
                  <a:gd name="connsiteX120-193615" fmla="*/ 4974967 w 5936218"/>
                  <a:gd name="connsiteY120-193616" fmla="*/ 1763434 h 2711051"/>
                  <a:gd name="connsiteX121-193617" fmla="*/ 5011326 w 5936218"/>
                  <a:gd name="connsiteY121-193618" fmla="*/ 1877057 h 2711051"/>
                  <a:gd name="connsiteX122-193619" fmla="*/ 4999419 w 5936218"/>
                  <a:gd name="connsiteY122-193620" fmla="*/ 1877057 h 2711051"/>
                  <a:gd name="connsiteX123-193621" fmla="*/ 4974967 w 5936218"/>
                  <a:gd name="connsiteY123-193622" fmla="*/ 1877057 h 2711051"/>
                  <a:gd name="connsiteX124-193623" fmla="*/ 4963605 w 5936218"/>
                  <a:gd name="connsiteY124-193624" fmla="*/ 1929323 h 2711051"/>
                  <a:gd name="connsiteX125-193625" fmla="*/ 4974967 w 5936218"/>
                  <a:gd name="connsiteY125-193626" fmla="*/ 1956593 h 2711051"/>
                  <a:gd name="connsiteX126-193627" fmla="*/ 4909065 w 5936218"/>
                  <a:gd name="connsiteY126-193628" fmla="*/ 1990680 h 2711051"/>
                  <a:gd name="connsiteX127-193629" fmla="*/ 4897703 w 5936218"/>
                  <a:gd name="connsiteY127-193630" fmla="*/ 2058854 h 2711051"/>
                  <a:gd name="connsiteX128-193631" fmla="*/ 4845437 w 5936218"/>
                  <a:gd name="connsiteY128-193632" fmla="*/ 2074761 h 2711051"/>
                  <a:gd name="connsiteX129-193633" fmla="*/ 4834074 w 5936218"/>
                  <a:gd name="connsiteY129-193634" fmla="*/ 2133845 h 2711051"/>
                  <a:gd name="connsiteX130-193635" fmla="*/ 4779535 w 5936218"/>
                  <a:gd name="connsiteY130-193636" fmla="*/ 2192929 h 2711051"/>
                  <a:gd name="connsiteX131-193637" fmla="*/ 4777225 w 5936218"/>
                  <a:gd name="connsiteY131-193638" fmla="*/ 2182533 h 2711051"/>
                  <a:gd name="connsiteX132-193639" fmla="*/ 4767628 w 5936218"/>
                  <a:gd name="connsiteY132-193640" fmla="*/ 2192929 h 2711051"/>
                  <a:gd name="connsiteX133-193641" fmla="*/ 4758538 w 5936218"/>
                  <a:gd name="connsiteY133-193642" fmla="*/ 2152025 h 2711051"/>
                  <a:gd name="connsiteX134-193643" fmla="*/ 4742631 w 5936218"/>
                  <a:gd name="connsiteY134-193644" fmla="*/ 2065671 h 2711051"/>
                  <a:gd name="connsiteX135-193645" fmla="*/ 4715361 w 5936218"/>
                  <a:gd name="connsiteY135-193646" fmla="*/ 1924779 h 2711051"/>
                  <a:gd name="connsiteX136-193647" fmla="*/ 4735813 w 5936218"/>
                  <a:gd name="connsiteY136-193648" fmla="*/ 1833880 h 2711051"/>
                  <a:gd name="connsiteX137-193649" fmla="*/ 4767628 w 5936218"/>
                  <a:gd name="connsiteY137-193650" fmla="*/ 1790703 h 2711051"/>
                  <a:gd name="connsiteX138-193651" fmla="*/ 4767628 w 5936218"/>
                  <a:gd name="connsiteY138-193652" fmla="*/ 1763434 h 2711051"/>
                  <a:gd name="connsiteX139-193653" fmla="*/ 4826712 w 5936218"/>
                  <a:gd name="connsiteY139-193654" fmla="*/ 1747526 h 2711051"/>
                  <a:gd name="connsiteX140-193655" fmla="*/ 4892613 w 5936218"/>
                  <a:gd name="connsiteY140-193656" fmla="*/ 1656628 h 2711051"/>
                  <a:gd name="connsiteX141-193657" fmla="*/ 4956243 w 5936218"/>
                  <a:gd name="connsiteY141-193658" fmla="*/ 1581637 h 2711051"/>
                  <a:gd name="connsiteX142-193659" fmla="*/ 5022143 w 5936218"/>
                  <a:gd name="connsiteY142-193660" fmla="*/ 1522552 h 2711051"/>
                  <a:gd name="connsiteX143-193661" fmla="*/ 5046694 w 5936218"/>
                  <a:gd name="connsiteY143-193662" fmla="*/ 1415425 h 2711051"/>
                  <a:gd name="connsiteX144-193663" fmla="*/ 5015871 w 5936218"/>
                  <a:gd name="connsiteY144-193664" fmla="*/ 1420292 h 2711051"/>
                  <a:gd name="connsiteX145-193665" fmla="*/ 4995419 w 5936218"/>
                  <a:gd name="connsiteY145-193666" fmla="*/ 1483921 h 2711051"/>
                  <a:gd name="connsiteX146-193667" fmla="*/ 4904521 w 5936218"/>
                  <a:gd name="connsiteY146-193668" fmla="*/ 1570274 h 2711051"/>
                  <a:gd name="connsiteX147-193669" fmla="*/ 4901708 w 5936218"/>
                  <a:gd name="connsiteY147-193670" fmla="*/ 1561634 h 2711051"/>
                  <a:gd name="connsiteX148-193671" fmla="*/ 4892613 w 5936218"/>
                  <a:gd name="connsiteY148-193672" fmla="*/ 1570274 h 2711051"/>
                  <a:gd name="connsiteX149-193673" fmla="*/ 4861835 w 5936218"/>
                  <a:gd name="connsiteY149-193674" fmla="*/ 1475740 h 2711051"/>
                  <a:gd name="connsiteX150-193675" fmla="*/ 4779535 w 5936218"/>
                  <a:gd name="connsiteY150-193676" fmla="*/ 1499828 h 2711051"/>
                  <a:gd name="connsiteX151-193677" fmla="*/ 4684091 w 5936218"/>
                  <a:gd name="connsiteY151-193678" fmla="*/ 1624813 h 2711051"/>
                  <a:gd name="connsiteX152-193679" fmla="*/ 4715906 w 5936218"/>
                  <a:gd name="connsiteY152-193680" fmla="*/ 1672535 h 2711051"/>
                  <a:gd name="connsiteX153-193681" fmla="*/ 4636369 w 5936218"/>
                  <a:gd name="connsiteY153-193682" fmla="*/ 1688442 h 2711051"/>
                  <a:gd name="connsiteX154-193683" fmla="*/ 4577285 w 5936218"/>
                  <a:gd name="connsiteY154-193684" fmla="*/ 1692987 h 2711051"/>
                  <a:gd name="connsiteX155-193685" fmla="*/ 4577373 w 5936218"/>
                  <a:gd name="connsiteY155-193686" fmla="*/ 1692065 h 2711051"/>
                  <a:gd name="connsiteX156-193687" fmla="*/ 4565379 w 5936218"/>
                  <a:gd name="connsiteY156-193688" fmla="*/ 1692987 h 2711051"/>
                  <a:gd name="connsiteX157-193689" fmla="*/ 4569923 w 5936218"/>
                  <a:gd name="connsiteY157-193690" fmla="*/ 1645266 h 2711051"/>
                  <a:gd name="connsiteX158-193691" fmla="*/ 4520081 w 5936218"/>
                  <a:gd name="connsiteY158-193692" fmla="*/ 1635680 h 2711051"/>
                  <a:gd name="connsiteX159-193693" fmla="*/ 4475025 w 5936218"/>
                  <a:gd name="connsiteY159-193694" fmla="*/ 1665718 h 2711051"/>
                  <a:gd name="connsiteX160-193695" fmla="*/ 4464394 w 5936218"/>
                  <a:gd name="connsiteY160-193696" fmla="*/ 1664867 h 2711051"/>
                  <a:gd name="connsiteX161-193697" fmla="*/ 4463118 w 5936218"/>
                  <a:gd name="connsiteY161-193698" fmla="*/ 1665718 h 2711051"/>
                  <a:gd name="connsiteX162-193699" fmla="*/ 4357637 w 5936218"/>
                  <a:gd name="connsiteY162-193700" fmla="*/ 1657279 h 2711051"/>
                  <a:gd name="connsiteX163-193701" fmla="*/ 4243233 w 5936218"/>
                  <a:gd name="connsiteY163-193702" fmla="*/ 1677080 h 2711051"/>
                  <a:gd name="connsiteX164-193703" fmla="*/ 4125065 w 5936218"/>
                  <a:gd name="connsiteY164-193704" fmla="*/ 1811155 h 2711051"/>
                  <a:gd name="connsiteX165-193705" fmla="*/ 4106341 w 5936218"/>
                  <a:gd name="connsiteY165-193706" fmla="*/ 1995225 h 2711051"/>
                  <a:gd name="connsiteX166-193707" fmla="*/ 3829645 w 5936218"/>
                  <a:gd name="connsiteY166-193708" fmla="*/ 2372454 h 2711051"/>
                  <a:gd name="connsiteX167-193709" fmla="*/ 3801831 w 5936218"/>
                  <a:gd name="connsiteY167-193710" fmla="*/ 2317915 h 2711051"/>
                  <a:gd name="connsiteX168-193711" fmla="*/ 3758654 w 5936218"/>
                  <a:gd name="connsiteY168-193712" fmla="*/ 2279283 h 2711051"/>
                  <a:gd name="connsiteX169-193713" fmla="*/ 3692753 w 5936218"/>
                  <a:gd name="connsiteY169-193714" fmla="*/ 2263376 h 2711051"/>
                  <a:gd name="connsiteX170-193715" fmla="*/ 3683663 w 5936218"/>
                  <a:gd name="connsiteY170-193716" fmla="*/ 2204292 h 2711051"/>
                  <a:gd name="connsiteX171-193717" fmla="*/ 3672301 w 5936218"/>
                  <a:gd name="connsiteY171-193718" fmla="*/ 2172477 h 2711051"/>
                  <a:gd name="connsiteX172-193719" fmla="*/ 3656393 w 5936218"/>
                  <a:gd name="connsiteY172-193720" fmla="*/ 2145208 h 2711051"/>
                  <a:gd name="connsiteX173-193721" fmla="*/ 3633669 w 5936218"/>
                  <a:gd name="connsiteY173-193722" fmla="*/ 2086123 h 2711051"/>
                  <a:gd name="connsiteX174-193723" fmla="*/ 3601854 w 5936218"/>
                  <a:gd name="connsiteY174-193724" fmla="*/ 2065671 h 2711051"/>
                  <a:gd name="connsiteX175-193725" fmla="*/ 3545995 w 5936218"/>
                  <a:gd name="connsiteY175-193726" fmla="*/ 2044187 h 2711051"/>
                  <a:gd name="connsiteX176-193727" fmla="*/ 3506955 w 5936218"/>
                  <a:gd name="connsiteY176-193728" fmla="*/ 2049764 h 2711051"/>
                  <a:gd name="connsiteX177-193729" fmla="*/ 3463779 w 5936218"/>
                  <a:gd name="connsiteY177-193730" fmla="*/ 2058854 h 2711051"/>
                  <a:gd name="connsiteX178-193731" fmla="*/ 3431964 w 5936218"/>
                  <a:gd name="connsiteY178-193732" fmla="*/ 2086123 h 2711051"/>
                  <a:gd name="connsiteX179-193733" fmla="*/ 3452416 w 5936218"/>
                  <a:gd name="connsiteY179-193734" fmla="*/ 2102031 h 2711051"/>
                  <a:gd name="connsiteX180-193735" fmla="*/ 3452416 w 5936218"/>
                  <a:gd name="connsiteY180-193736" fmla="*/ 2133845 h 2711051"/>
                  <a:gd name="connsiteX181-193737" fmla="*/ 1811153 w 5936218"/>
                  <a:gd name="connsiteY181-193738" fmla="*/ 1999770 h 2711051"/>
                  <a:gd name="connsiteX182-193739" fmla="*/ 1748069 w 5936218"/>
                  <a:gd name="connsiteY182-193740" fmla="*/ 2038402 h 2711051"/>
                  <a:gd name="connsiteX183-193741" fmla="*/ 1711709 w 5936218"/>
                  <a:gd name="connsiteY183-193742" fmla="*/ 2042947 h 2711051"/>
                  <a:gd name="connsiteX184-193743" fmla="*/ 1711926 w 5936218"/>
                  <a:gd name="connsiteY184-193744" fmla="*/ 2041431 h 2711051"/>
                  <a:gd name="connsiteX185-193745" fmla="*/ 1699803 w 5936218"/>
                  <a:gd name="connsiteY185-193746" fmla="*/ 2042947 h 2711051"/>
                  <a:gd name="connsiteX186-193747" fmla="*/ 1704347 w 5936218"/>
                  <a:gd name="connsiteY186-193748" fmla="*/ 2011132 h 2711051"/>
                  <a:gd name="connsiteX187-193749" fmla="*/ 1662460 w 5936218"/>
                  <a:gd name="connsiteY187-193750" fmla="*/ 1993181 h 2711051"/>
                  <a:gd name="connsiteX188-193751" fmla="*/ 1629901 w 5936218"/>
                  <a:gd name="connsiteY188-193752" fmla="*/ 2006587 h 2711051"/>
                  <a:gd name="connsiteX189-193753" fmla="*/ 1629300 w 5936218"/>
                  <a:gd name="connsiteY189-193754" fmla="*/ 2001932 h 2711051"/>
                  <a:gd name="connsiteX190-193755" fmla="*/ 1617994 w 5936218"/>
                  <a:gd name="connsiteY190-193756" fmla="*/ 2006587 h 2711051"/>
                  <a:gd name="connsiteX191-193757" fmla="*/ 1608904 w 5936218"/>
                  <a:gd name="connsiteY191-193758" fmla="*/ 1936141 h 2711051"/>
                  <a:gd name="connsiteX192-193759" fmla="*/ 1552684 w 5936218"/>
                  <a:gd name="connsiteY192-193760" fmla="*/ 1926448 h 2711051"/>
                  <a:gd name="connsiteX193-193761" fmla="*/ 1518550 w 5936218"/>
                  <a:gd name="connsiteY193-193762" fmla="*/ 1952048 h 2711051"/>
                  <a:gd name="connsiteX194-193763" fmla="*/ 1425379 w 5936218"/>
                  <a:gd name="connsiteY194-193764" fmla="*/ 1972500 h 2711051"/>
                  <a:gd name="connsiteX195-193765" fmla="*/ 1409472 w 5936218"/>
                  <a:gd name="connsiteY195-193766" fmla="*/ 1990680 h 2711051"/>
                  <a:gd name="connsiteX196-193767" fmla="*/ 1270852 w 5936218"/>
                  <a:gd name="connsiteY196-193768" fmla="*/ 2011132 h 2711051"/>
                  <a:gd name="connsiteX197-193769" fmla="*/ 1254945 w 5936218"/>
                  <a:gd name="connsiteY197-193770" fmla="*/ 2031584 h 2711051"/>
                  <a:gd name="connsiteX198-193771" fmla="*/ 1282214 w 5936218"/>
                  <a:gd name="connsiteY198-193772" fmla="*/ 2074761 h 2711051"/>
                  <a:gd name="connsiteX199-193773" fmla="*/ 1243582 w 5936218"/>
                  <a:gd name="connsiteY199-193774" fmla="*/ 2090668 h 2711051"/>
                  <a:gd name="connsiteX200-193775" fmla="*/ 1254945 w 5936218"/>
                  <a:gd name="connsiteY200-193776" fmla="*/ 2108848 h 2711051"/>
                  <a:gd name="connsiteX201-193777" fmla="*/ 1216313 w 5936218"/>
                  <a:gd name="connsiteY201-193778" fmla="*/ 2133845 h 2711051"/>
                  <a:gd name="connsiteX202-193779" fmla="*/ 1275397 w 5936218"/>
                  <a:gd name="connsiteY202-193780" fmla="*/ 2177022 h 2711051"/>
                  <a:gd name="connsiteX203-193781" fmla="*/ 1270852 w 5936218"/>
                  <a:gd name="connsiteY203-193782" fmla="*/ 2204292 h 2711051"/>
                  <a:gd name="connsiteX204-193783" fmla="*/ 1259108 w 5936218"/>
                  <a:gd name="connsiteY204-193784" fmla="*/ 2203313 h 2711051"/>
                  <a:gd name="connsiteX205-193785" fmla="*/ 1258945 w 5936218"/>
                  <a:gd name="connsiteY205-193786" fmla="*/ 2204292 h 2711051"/>
                  <a:gd name="connsiteX206-193787" fmla="*/ 1215644 w 5936218"/>
                  <a:gd name="connsiteY206-193788" fmla="*/ 2200683 h 2711051"/>
                  <a:gd name="connsiteX207-193789" fmla="*/ 1204950 w 5936218"/>
                  <a:gd name="connsiteY207-193790" fmla="*/ 2215654 h 2711051"/>
                  <a:gd name="connsiteX208-193791" fmla="*/ 1196495 w 5936218"/>
                  <a:gd name="connsiteY208-193792" fmla="*/ 2210822 h 2711051"/>
                  <a:gd name="connsiteX209-193793" fmla="*/ 1193043 w 5936218"/>
                  <a:gd name="connsiteY209-193794" fmla="*/ 2215654 h 2711051"/>
                  <a:gd name="connsiteX210-193795" fmla="*/ 1145322 w 5936218"/>
                  <a:gd name="connsiteY210-193796" fmla="*/ 2188384 h 2711051"/>
                  <a:gd name="connsiteX211-193797" fmla="*/ 1098145 w 5936218"/>
                  <a:gd name="connsiteY211-193798" fmla="*/ 2188384 h 2711051"/>
                  <a:gd name="connsiteX212-193799" fmla="*/ 1061785 w 5936218"/>
                  <a:gd name="connsiteY212-193800" fmla="*/ 2215654 h 2711051"/>
                  <a:gd name="connsiteX213-193801" fmla="*/ 1055322 w 5936218"/>
                  <a:gd name="connsiteY213-193802" fmla="*/ 2211571 h 2711051"/>
                  <a:gd name="connsiteX214-193803" fmla="*/ 1049878 w 5936218"/>
                  <a:gd name="connsiteY214-193804" fmla="*/ 2215654 h 2711051"/>
                  <a:gd name="connsiteX215-193805" fmla="*/ 1006701 w 5936218"/>
                  <a:gd name="connsiteY215-193806" fmla="*/ 2188384 h 2711051"/>
                  <a:gd name="connsiteX216-193807" fmla="*/ 924893 w 5936218"/>
                  <a:gd name="connsiteY216-193808" fmla="*/ 2152025 h 2711051"/>
                  <a:gd name="connsiteX217-193809" fmla="*/ 877716 w 5936218"/>
                  <a:gd name="connsiteY217-193810" fmla="*/ 2152025 h 2711051"/>
                  <a:gd name="connsiteX218-193811" fmla="*/ 802724 w 5936218"/>
                  <a:gd name="connsiteY218-193812" fmla="*/ 2215654 h 2711051"/>
                  <a:gd name="connsiteX219-193813" fmla="*/ 798179 w 5936218"/>
                  <a:gd name="connsiteY219-193814" fmla="*/ 2258831 h 2711051"/>
                  <a:gd name="connsiteX220-193815" fmla="*/ 787406 w 5936218"/>
                  <a:gd name="connsiteY220-193816" fmla="*/ 2248058 h 2711051"/>
                  <a:gd name="connsiteX221-193817" fmla="*/ 786272 w 5936218"/>
                  <a:gd name="connsiteY221-193818" fmla="*/ 2258831 h 2711051"/>
                  <a:gd name="connsiteX222-193819" fmla="*/ 756063 w 5936218"/>
                  <a:gd name="connsiteY222-193820" fmla="*/ 2228621 h 2711051"/>
                  <a:gd name="connsiteX223-193821" fmla="*/ 732278 w 5936218"/>
                  <a:gd name="connsiteY223-193822" fmla="*/ 2286100 h 2711051"/>
                  <a:gd name="connsiteX224-193823" fmla="*/ 743640 w 5936218"/>
                  <a:gd name="connsiteY224-193824" fmla="*/ 2295190 h 2711051"/>
                  <a:gd name="connsiteX225-193825" fmla="*/ 723188 w 5936218"/>
                  <a:gd name="connsiteY225-193826" fmla="*/ 2338367 h 2711051"/>
                  <a:gd name="connsiteX226-193827" fmla="*/ 747026 w 5936218"/>
                  <a:gd name="connsiteY226-193828" fmla="*/ 2375208 h 2711051"/>
                  <a:gd name="connsiteX227-193829" fmla="*/ 763548 w 5936218"/>
                  <a:gd name="connsiteY227-193830" fmla="*/ 2372454 h 2711051"/>
                  <a:gd name="connsiteX228-193831" fmla="*/ 764871 w 5936218"/>
                  <a:gd name="connsiteY228-193832" fmla="*/ 2374218 h 2711051"/>
                  <a:gd name="connsiteX229-193833" fmla="*/ 775455 w 5936218"/>
                  <a:gd name="connsiteY229-193834" fmla="*/ 2372454 h 2711051"/>
                  <a:gd name="connsiteX230-193835" fmla="*/ 802724 w 5936218"/>
                  <a:gd name="connsiteY230-193836" fmla="*/ 2408813 h 2711051"/>
                  <a:gd name="connsiteX231-193837" fmla="*/ 798179 w 5936218"/>
                  <a:gd name="connsiteY231-193838" fmla="*/ 2436083 h 2711051"/>
                  <a:gd name="connsiteX232-193839" fmla="*/ 818632 w 5936218"/>
                  <a:gd name="connsiteY232-193840" fmla="*/ 2447445 h 2711051"/>
                  <a:gd name="connsiteX233-193841" fmla="*/ 802724 w 5936218"/>
                  <a:gd name="connsiteY233-193842" fmla="*/ 2479260 h 2711051"/>
                  <a:gd name="connsiteX234-193843" fmla="*/ 766365 w 5936218"/>
                  <a:gd name="connsiteY234-193844" fmla="*/ 2483805 h 2711051"/>
                  <a:gd name="connsiteX235-193845" fmla="*/ 727733 w 5936218"/>
                  <a:gd name="connsiteY235-193846" fmla="*/ 2542889 h 2711051"/>
                  <a:gd name="connsiteX236-193847" fmla="*/ 759548 w 5936218"/>
                  <a:gd name="connsiteY236-193848" fmla="*/ 2586066 h 2711051"/>
                  <a:gd name="connsiteX237-193849" fmla="*/ 759548 w 5936218"/>
                  <a:gd name="connsiteY237-193850" fmla="*/ 2624697 h 2711051"/>
                  <a:gd name="connsiteX238-193851" fmla="*/ 798179 w 5936218"/>
                  <a:gd name="connsiteY238-193852" fmla="*/ 2683782 h 2711051"/>
                  <a:gd name="connsiteX239-193853" fmla="*/ 775455 w 5936218"/>
                  <a:gd name="connsiteY239-193854" fmla="*/ 2699689 h 2711051"/>
                  <a:gd name="connsiteX240-193855" fmla="*/ 770910 w 5936218"/>
                  <a:gd name="connsiteY240-193856" fmla="*/ 2711051 h 2711051"/>
                  <a:gd name="connsiteX241-193857" fmla="*/ 759003 w 5936218"/>
                  <a:gd name="connsiteY241-193858" fmla="*/ 2711051 h 2711051"/>
                  <a:gd name="connsiteX242-193859" fmla="*/ 755003 w 5936218"/>
                  <a:gd name="connsiteY242-193860" fmla="*/ 2711051 h 2711051"/>
                  <a:gd name="connsiteX243-193861" fmla="*/ 743096 w 5936218"/>
                  <a:gd name="connsiteY243-193862" fmla="*/ 2711051 h 2711051"/>
                  <a:gd name="connsiteX244-193863" fmla="*/ 715826 w 5936218"/>
                  <a:gd name="connsiteY244-193864" fmla="*/ 2676964 h 2711051"/>
                  <a:gd name="connsiteX245-193865" fmla="*/ 704464 w 5936218"/>
                  <a:gd name="connsiteY245-193866" fmla="*/ 2676964 h 2711051"/>
                  <a:gd name="connsiteX246-193867" fmla="*/ 684012 w 5936218"/>
                  <a:gd name="connsiteY246-193868" fmla="*/ 2667874 h 2711051"/>
                  <a:gd name="connsiteX247-193869" fmla="*/ 672649 w 5936218"/>
                  <a:gd name="connsiteY247-193870" fmla="*/ 2645150 h 2711051"/>
                  <a:gd name="connsiteX248-193871" fmla="*/ 645222 w 5936218"/>
                  <a:gd name="connsiteY248-193872" fmla="*/ 2637313 h 2711051"/>
                  <a:gd name="connsiteX249-193873" fmla="*/ 625472 w 5936218"/>
                  <a:gd name="connsiteY249-193874" fmla="*/ 2640605 h 2711051"/>
                  <a:gd name="connsiteX250-193875" fmla="*/ 623771 w 5936218"/>
                  <a:gd name="connsiteY250-193876" fmla="*/ 2638904 h 2711051"/>
                  <a:gd name="connsiteX251-193877" fmla="*/ 613565 w 5936218"/>
                  <a:gd name="connsiteY251-193878" fmla="*/ 2640605 h 2711051"/>
                  <a:gd name="connsiteX252-193879" fmla="*/ 609020 w 5936218"/>
                  <a:gd name="connsiteY252-193880" fmla="*/ 2636060 h 2711051"/>
                  <a:gd name="connsiteX253-193881" fmla="*/ 559026 w 5936218"/>
                  <a:gd name="connsiteY253-193882" fmla="*/ 2608790 h 2711051"/>
                  <a:gd name="connsiteX254-193883" fmla="*/ 506760 w 5936218"/>
                  <a:gd name="connsiteY254-193884" fmla="*/ 2601973 h 2711051"/>
                  <a:gd name="connsiteX255-193885" fmla="*/ 483280 w 5936218"/>
                  <a:gd name="connsiteY255-193886" fmla="*/ 2595264 h 2711051"/>
                  <a:gd name="connsiteX256-193887" fmla="*/ 480035 w 5936218"/>
                  <a:gd name="connsiteY256-193888" fmla="*/ 2597428 h 2711051"/>
                  <a:gd name="connsiteX257-193889" fmla="*/ 475042 w 5936218"/>
                  <a:gd name="connsiteY257-193890" fmla="*/ 2592910 h 2711051"/>
                  <a:gd name="connsiteX258-193891" fmla="*/ 474945 w 5936218"/>
                  <a:gd name="connsiteY258-193892" fmla="*/ 2592883 h 2711051"/>
                  <a:gd name="connsiteX259-193893" fmla="*/ 468128 w 5936218"/>
                  <a:gd name="connsiteY259-193894" fmla="*/ 2597428 h 2711051"/>
                  <a:gd name="connsiteX260-193895" fmla="*/ 420406 w 5936218"/>
                  <a:gd name="connsiteY260-193896" fmla="*/ 2554251 h 2711051"/>
                  <a:gd name="connsiteX261-193897" fmla="*/ 381774 w 5936218"/>
                  <a:gd name="connsiteY261-193898" fmla="*/ 2538344 h 2711051"/>
                  <a:gd name="connsiteX262-193899" fmla="*/ 349960 w 5936218"/>
                  <a:gd name="connsiteY262-193900" fmla="*/ 2506529 h 2711051"/>
                  <a:gd name="connsiteX263-193901" fmla="*/ 377229 w 5936218"/>
                  <a:gd name="connsiteY263-193902" fmla="*/ 2499712 h 2711051"/>
                  <a:gd name="connsiteX264-193903" fmla="*/ 404499 w 5936218"/>
                  <a:gd name="connsiteY264-193904" fmla="*/ 2451990 h 2711051"/>
                  <a:gd name="connsiteX265-193905" fmla="*/ 388591 w 5936218"/>
                  <a:gd name="connsiteY265-193906" fmla="*/ 2436083 h 2711051"/>
                  <a:gd name="connsiteX266-193907" fmla="*/ 440858 w 5936218"/>
                  <a:gd name="connsiteY266-193908" fmla="*/ 2408813 h 2711051"/>
                  <a:gd name="connsiteX267-193909" fmla="*/ 440858 w 5936218"/>
                  <a:gd name="connsiteY267-193910" fmla="*/ 2405757 h 2711051"/>
                  <a:gd name="connsiteX268-193911" fmla="*/ 416406 w 5936218"/>
                  <a:gd name="connsiteY268-193912" fmla="*/ 2408813 h 2711051"/>
                  <a:gd name="connsiteX269-193913" fmla="*/ 416406 w 5936218"/>
                  <a:gd name="connsiteY269-193914" fmla="*/ 2407325 h 2711051"/>
                  <a:gd name="connsiteX270-193915" fmla="*/ 404499 w 5936218"/>
                  <a:gd name="connsiteY270-193916" fmla="*/ 2408813 h 2711051"/>
                  <a:gd name="connsiteX271-193917" fmla="*/ 404499 w 5936218"/>
                  <a:gd name="connsiteY271-193918" fmla="*/ 2388361 h 2711051"/>
                  <a:gd name="connsiteX272-193919" fmla="*/ 424951 w 5936218"/>
                  <a:gd name="connsiteY272-193920" fmla="*/ 2372454 h 2711051"/>
                  <a:gd name="connsiteX273-193921" fmla="*/ 463583 w 5936218"/>
                  <a:gd name="connsiteY273-193922" fmla="*/ 2365637 h 2711051"/>
                  <a:gd name="connsiteX274-193923" fmla="*/ 468128 w 5936218"/>
                  <a:gd name="connsiteY274-193924" fmla="*/ 2349729 h 2711051"/>
                  <a:gd name="connsiteX275-193925" fmla="*/ 456765 w 5936218"/>
                  <a:gd name="connsiteY275-193926" fmla="*/ 2317915 h 2711051"/>
                  <a:gd name="connsiteX276-193927" fmla="*/ 474945 w 5936218"/>
                  <a:gd name="connsiteY276-193928" fmla="*/ 2290645 h 2711051"/>
                  <a:gd name="connsiteX277-193929" fmla="*/ 474945 w 5936218"/>
                  <a:gd name="connsiteY277-193930" fmla="*/ 2270193 h 2711051"/>
                  <a:gd name="connsiteX278-193931" fmla="*/ 420406 w 5936218"/>
                  <a:gd name="connsiteY278-193932" fmla="*/ 2252013 h 2711051"/>
                  <a:gd name="connsiteX279-193933" fmla="*/ 409588 w 5936218"/>
                  <a:gd name="connsiteY279-193934" fmla="*/ 2252013 h 2711051"/>
                  <a:gd name="connsiteX280-193935" fmla="*/ 397681 w 5936218"/>
                  <a:gd name="connsiteY280-193936" fmla="*/ 2252013 h 2711051"/>
                  <a:gd name="connsiteX281-193937" fmla="*/ 379485 w 5936218"/>
                  <a:gd name="connsiteY281-193938" fmla="*/ 2229774 h 2711051"/>
                  <a:gd name="connsiteX282-193939" fmla="*/ 357322 w 5936218"/>
                  <a:gd name="connsiteY282-193940" fmla="*/ 2236106 h 2711051"/>
                  <a:gd name="connsiteX283-193941" fmla="*/ 352842 w 5936218"/>
                  <a:gd name="connsiteY283-193942" fmla="*/ 2233984 h 2711051"/>
                  <a:gd name="connsiteX284-193943" fmla="*/ 345415 w 5936218"/>
                  <a:gd name="connsiteY284-193944" fmla="*/ 2236106 h 2711051"/>
                  <a:gd name="connsiteX285-193945" fmla="*/ 302238 w 5936218"/>
                  <a:gd name="connsiteY285-193946" fmla="*/ 2215654 h 2711051"/>
                  <a:gd name="connsiteX286-193947" fmla="*/ 302238 w 5936218"/>
                  <a:gd name="connsiteY286-193948" fmla="*/ 2204292 h 2711051"/>
                  <a:gd name="connsiteX287-193949" fmla="*/ 286331 w 5936218"/>
                  <a:gd name="connsiteY287-193950" fmla="*/ 2177022 h 2711051"/>
                  <a:gd name="connsiteX288-193951" fmla="*/ 270968 w 5936218"/>
                  <a:gd name="connsiteY288-193952" fmla="*/ 2177022 h 2711051"/>
                  <a:gd name="connsiteX289-193953" fmla="*/ 259061 w 5936218"/>
                  <a:gd name="connsiteY289-193954" fmla="*/ 2177022 h 2711051"/>
                  <a:gd name="connsiteX290-193955" fmla="*/ 254516 w 5936218"/>
                  <a:gd name="connsiteY290-193956" fmla="*/ 2161115 h 2711051"/>
                  <a:gd name="connsiteX291-193957" fmla="*/ 263606 w 5936218"/>
                  <a:gd name="connsiteY291-193958" fmla="*/ 2145208 h 2711051"/>
                  <a:gd name="connsiteX292-193959" fmla="*/ 243991 w 5936218"/>
                  <a:gd name="connsiteY292-193960" fmla="*/ 2114695 h 2711051"/>
                  <a:gd name="connsiteX293-193961" fmla="*/ 216429 w 5936218"/>
                  <a:gd name="connsiteY293-193962" fmla="*/ 2117938 h 2711051"/>
                  <a:gd name="connsiteX294-193963" fmla="*/ 212956 w 5936218"/>
                  <a:gd name="connsiteY294-193964" fmla="*/ 2116946 h 2711051"/>
                  <a:gd name="connsiteX295-193965" fmla="*/ 204522 w 5936218"/>
                  <a:gd name="connsiteY295-193966" fmla="*/ 2117938 h 2711051"/>
                  <a:gd name="connsiteX296-193967" fmla="*/ 199623 w 5936218"/>
                  <a:gd name="connsiteY296-193968" fmla="*/ 2116538 h 2711051"/>
                  <a:gd name="connsiteX297-193969" fmla="*/ 195977 w 5936218"/>
                  <a:gd name="connsiteY297-193970" fmla="*/ 2129300 h 2711051"/>
                  <a:gd name="connsiteX298-193971" fmla="*/ 184968 w 5936218"/>
                  <a:gd name="connsiteY298-193972" fmla="*/ 2126155 h 2711051"/>
                  <a:gd name="connsiteX299-193973" fmla="*/ 184070 w 5936218"/>
                  <a:gd name="connsiteY299-193974" fmla="*/ 2129300 h 2711051"/>
                  <a:gd name="connsiteX300-193975" fmla="*/ 168163 w 5936218"/>
                  <a:gd name="connsiteY300-193976" fmla="*/ 2124765 h 2711051"/>
                  <a:gd name="connsiteX301-193977" fmla="*/ 156800 w 5936218"/>
                  <a:gd name="connsiteY301-193978" fmla="*/ 2086123 h 2711051"/>
                  <a:gd name="connsiteX302-193979" fmla="*/ 152255 w 5936218"/>
                  <a:gd name="connsiteY302-193980" fmla="*/ 2070216 h 2711051"/>
                  <a:gd name="connsiteX303-193981" fmla="*/ 156800 w 5936218"/>
                  <a:gd name="connsiteY303-193982" fmla="*/ 2065671 h 2711051"/>
                  <a:gd name="connsiteX304-193983" fmla="*/ 168707 w 5936218"/>
                  <a:gd name="connsiteY304-193984" fmla="*/ 2065671 h 2711051"/>
                  <a:gd name="connsiteX305-193985" fmla="*/ 188615 w 5936218"/>
                  <a:gd name="connsiteY305-193986" fmla="*/ 2065671 h 2711051"/>
                  <a:gd name="connsiteX306-193987" fmla="*/ 199977 w 5936218"/>
                  <a:gd name="connsiteY306-193988" fmla="*/ 2054309 h 2711051"/>
                  <a:gd name="connsiteX307-193989" fmla="*/ 188615 w 5936218"/>
                  <a:gd name="connsiteY307-193990" fmla="*/ 2031584 h 2711051"/>
                  <a:gd name="connsiteX308-193991" fmla="*/ 168163 w 5936218"/>
                  <a:gd name="connsiteY308-193992" fmla="*/ 2022495 h 2711051"/>
                  <a:gd name="connsiteX309-193993" fmla="*/ 168163 w 5936218"/>
                  <a:gd name="connsiteY309-193994" fmla="*/ 2015677 h 2711051"/>
                  <a:gd name="connsiteX310-193995" fmla="*/ 152255 w 5936218"/>
                  <a:gd name="connsiteY310-193996" fmla="*/ 1999770 h 2711051"/>
                  <a:gd name="connsiteX311-193997" fmla="*/ 129531 w 5936218"/>
                  <a:gd name="connsiteY311-193998" fmla="*/ 1963410 h 2711051"/>
                  <a:gd name="connsiteX312-193999" fmla="*/ 140893 w 5936218"/>
                  <a:gd name="connsiteY312-194000" fmla="*/ 1940686 h 2711051"/>
                  <a:gd name="connsiteX313-194001" fmla="*/ 136348 w 5936218"/>
                  <a:gd name="connsiteY313-194002" fmla="*/ 1913416 h 2711051"/>
                  <a:gd name="connsiteX314-194003" fmla="*/ 103789 w 5936218"/>
                  <a:gd name="connsiteY314-194004" fmla="*/ 1900009 h 2711051"/>
                  <a:gd name="connsiteX315-194005" fmla="*/ 93716 w 5936218"/>
                  <a:gd name="connsiteY315-194006" fmla="*/ 1904326 h 2711051"/>
                  <a:gd name="connsiteX316-194007" fmla="*/ 91868 w 5936218"/>
                  <a:gd name="connsiteY316-194008" fmla="*/ 1900015 h 2711051"/>
                  <a:gd name="connsiteX317-194009" fmla="*/ 81809 w 5936218"/>
                  <a:gd name="connsiteY317-194010" fmla="*/ 1904326 h 2711051"/>
                  <a:gd name="connsiteX318-194011" fmla="*/ 74992 w 5936218"/>
                  <a:gd name="connsiteY318-194012" fmla="*/ 1888419 h 2711051"/>
                  <a:gd name="connsiteX319-194013" fmla="*/ 34087 w 5936218"/>
                  <a:gd name="connsiteY319-194014" fmla="*/ 1877057 h 2711051"/>
                  <a:gd name="connsiteX320-194015" fmla="*/ 22725 w 5936218"/>
                  <a:gd name="connsiteY320-194016" fmla="*/ 1833880 h 2711051"/>
                  <a:gd name="connsiteX321-194017" fmla="*/ 22725 w 5936218"/>
                  <a:gd name="connsiteY321-194018" fmla="*/ 1802065 h 2711051"/>
                  <a:gd name="connsiteX322-194019" fmla="*/ 0 w 5936218"/>
                  <a:gd name="connsiteY322-194020" fmla="*/ 1786158 h 2711051"/>
                  <a:gd name="connsiteX323-194021" fmla="*/ 15907 w 5936218"/>
                  <a:gd name="connsiteY323-194022" fmla="*/ 1763434 h 2711051"/>
                  <a:gd name="connsiteX324-194023" fmla="*/ 6818 w 5936218"/>
                  <a:gd name="connsiteY324-194024" fmla="*/ 1699805 h 2711051"/>
                  <a:gd name="connsiteX325-194025" fmla="*/ 34087 w 5936218"/>
                  <a:gd name="connsiteY325-194026" fmla="*/ 1656628 h 2711051"/>
                  <a:gd name="connsiteX326-194027" fmla="*/ 27270 w 5936218"/>
                  <a:gd name="connsiteY326-194028" fmla="*/ 1645266 h 2711051"/>
                  <a:gd name="connsiteX327-194029" fmla="*/ 70447 w 5936218"/>
                  <a:gd name="connsiteY327-194030" fmla="*/ 1606634 h 2711051"/>
                  <a:gd name="connsiteX328-194031" fmla="*/ 27270 w 5936218"/>
                  <a:gd name="connsiteY328-194032" fmla="*/ 1570274 h 2711051"/>
                  <a:gd name="connsiteX329-194033" fmla="*/ 109078 w 5936218"/>
                  <a:gd name="connsiteY329-194034" fmla="*/ 1472558 h 2711051"/>
                  <a:gd name="connsiteX330-194035" fmla="*/ 145438 w 5936218"/>
                  <a:gd name="connsiteY330-194036" fmla="*/ 1429381 h 2711051"/>
                  <a:gd name="connsiteX331-194037" fmla="*/ 156800 w 5936218"/>
                  <a:gd name="connsiteY331-194038" fmla="*/ 1386205 h 2711051"/>
                  <a:gd name="connsiteX332-194039" fmla="*/ 102261 w 5936218"/>
                  <a:gd name="connsiteY332-194040" fmla="*/ 1333938 h 2711051"/>
                  <a:gd name="connsiteX333-194041" fmla="*/ 118168 w 5936218"/>
                  <a:gd name="connsiteY333-194042" fmla="*/ 1279399 h 2711051"/>
                  <a:gd name="connsiteX334-194043" fmla="*/ 86354 w 5936218"/>
                  <a:gd name="connsiteY334-194044" fmla="*/ 1215770 h 2711051"/>
                  <a:gd name="connsiteX335-194045" fmla="*/ 109078 w 5936218"/>
                  <a:gd name="connsiteY335-194046" fmla="*/ 1140778 h 2711051"/>
                  <a:gd name="connsiteX336-194047" fmla="*/ 70447 w 5936218"/>
                  <a:gd name="connsiteY336-194048" fmla="*/ 1038517 h 2711051"/>
                  <a:gd name="connsiteX337-194049" fmla="*/ 102261 w 5936218"/>
                  <a:gd name="connsiteY337-194050" fmla="*/ 968071 h 2711051"/>
                  <a:gd name="connsiteX338-194051" fmla="*/ 43177 w 5936218"/>
                  <a:gd name="connsiteY338-194052" fmla="*/ 902170 h 2711051"/>
                  <a:gd name="connsiteX339-194053" fmla="*/ 49994 w 5936218"/>
                  <a:gd name="connsiteY339-194054" fmla="*/ 827178 h 2711051"/>
                  <a:gd name="connsiteX340-194055" fmla="*/ 81809 w 5936218"/>
                  <a:gd name="connsiteY340-194056" fmla="*/ 822633 h 2711051"/>
                  <a:gd name="connsiteX341-194057" fmla="*/ 145438 w 5936218"/>
                  <a:gd name="connsiteY341-194058" fmla="*/ 779457 h 2711051"/>
                  <a:gd name="connsiteX342-194059" fmla="*/ 184070 w 5936218"/>
                  <a:gd name="connsiteY342-194060" fmla="*/ 740825 h 2711051"/>
                  <a:gd name="connsiteX343-194061" fmla="*/ 189699 w 5936218"/>
                  <a:gd name="connsiteY343-194062" fmla="*/ 747103 h 2711051"/>
                  <a:gd name="connsiteX344-194063" fmla="*/ 195977 w 5936218"/>
                  <a:gd name="connsiteY344-194064" fmla="*/ 740825 h 2711051"/>
                  <a:gd name="connsiteX345-194065" fmla="*/ 255061 w 5936218"/>
                  <a:gd name="connsiteY345-194066" fmla="*/ 806726 h 2711051"/>
                  <a:gd name="connsiteX346-194067" fmla="*/ 350504 w 5936218"/>
                  <a:gd name="connsiteY346-194068" fmla="*/ 827178 h 2711051"/>
                  <a:gd name="connsiteX347-194069" fmla="*/ 491397 w 5936218"/>
                  <a:gd name="connsiteY347-194070" fmla="*/ 940802 h 2711051"/>
                  <a:gd name="connsiteX348-194071" fmla="*/ 523211 w 5936218"/>
                  <a:gd name="connsiteY348-194072" fmla="*/ 988523 h 2711051"/>
                  <a:gd name="connsiteX349-194073" fmla="*/ 523211 w 5936218"/>
                  <a:gd name="connsiteY349-194074" fmla="*/ 1047607 h 2711051"/>
                  <a:gd name="connsiteX350-194075" fmla="*/ 486852 w 5936218"/>
                  <a:gd name="connsiteY350-194076" fmla="*/ 1102146 h 2711051"/>
                  <a:gd name="connsiteX351-194077" fmla="*/ 420951 w 5936218"/>
                  <a:gd name="connsiteY351-194078" fmla="*/ 1122599 h 2711051"/>
                  <a:gd name="connsiteX352-194079" fmla="*/ 415909 w 5936218"/>
                  <a:gd name="connsiteY352-194080" fmla="*/ 1120468 h 2711051"/>
                  <a:gd name="connsiteX353-194081" fmla="*/ 409044 w 5936218"/>
                  <a:gd name="connsiteY353-194082" fmla="*/ 1122599 h 2711051"/>
                  <a:gd name="connsiteX354-194083" fmla="*/ 252950 w 5936218"/>
                  <a:gd name="connsiteY354-194084" fmla="*/ 1056643 h 2711051"/>
                  <a:gd name="connsiteX355-194085" fmla="*/ 232336 w 5936218"/>
                  <a:gd name="connsiteY355-194086" fmla="*/ 1063515 h 2711051"/>
                  <a:gd name="connsiteX356-194087" fmla="*/ 291420 w 5936218"/>
                  <a:gd name="connsiteY356-194088" fmla="*/ 1133961 h 2711051"/>
                  <a:gd name="connsiteX357-194089" fmla="*/ 291420 w 5936218"/>
                  <a:gd name="connsiteY357-194090" fmla="*/ 1172593 h 2711051"/>
                  <a:gd name="connsiteX358-194091" fmla="*/ 298238 w 5936218"/>
                  <a:gd name="connsiteY358-194092" fmla="*/ 1258947 h 2711051"/>
                  <a:gd name="connsiteX359-194093" fmla="*/ 345959 w 5936218"/>
                  <a:gd name="connsiteY359-194094" fmla="*/ 1290761 h 2711051"/>
                  <a:gd name="connsiteX360-194095" fmla="*/ 362087 w 5936218"/>
                  <a:gd name="connsiteY360-194096" fmla="*/ 1300169 h 2711051"/>
                  <a:gd name="connsiteX361-194097" fmla="*/ 365867 w 5936218"/>
                  <a:gd name="connsiteY361-194098" fmla="*/ 1268036 h 2711051"/>
                  <a:gd name="connsiteX362-194099" fmla="*/ 345415 w 5936218"/>
                  <a:gd name="connsiteY362-194100" fmla="*/ 1231677 h 2711051"/>
                  <a:gd name="connsiteX363-194101" fmla="*/ 365867 w 5936218"/>
                  <a:gd name="connsiteY363-194102" fmla="*/ 1199862 h 2711051"/>
                  <a:gd name="connsiteX364-194103" fmla="*/ 374560 w 5936218"/>
                  <a:gd name="connsiteY364-194104" fmla="*/ 1204861 h 2711051"/>
                  <a:gd name="connsiteX365-194105" fmla="*/ 377774 w 5936218"/>
                  <a:gd name="connsiteY365-194106" fmla="*/ 1199862 h 2711051"/>
                  <a:gd name="connsiteX366-194107" fmla="*/ 461933 w 5936218"/>
                  <a:gd name="connsiteY366-194108" fmla="*/ 1248254 h 2711051"/>
                  <a:gd name="connsiteX367-194109" fmla="*/ 484035 w 5936218"/>
                  <a:gd name="connsiteY367-194110" fmla="*/ 1231677 h 2711051"/>
                  <a:gd name="connsiteX368-194111" fmla="*/ 463583 w 5936218"/>
                  <a:gd name="connsiteY368-194112" fmla="*/ 1165775 h 2711051"/>
                  <a:gd name="connsiteX369-194113" fmla="*/ 549936 w 5936218"/>
                  <a:gd name="connsiteY369-194114" fmla="*/ 1079422 h 2711051"/>
                  <a:gd name="connsiteX370-194115" fmla="*/ 559742 w 5936218"/>
                  <a:gd name="connsiteY370-194116" fmla="*/ 1081523 h 2711051"/>
                  <a:gd name="connsiteX371-194117" fmla="*/ 561843 w 5936218"/>
                  <a:gd name="connsiteY371-194118" fmla="*/ 1079422 h 2711051"/>
                  <a:gd name="connsiteX372-194119" fmla="*/ 593658 w 5936218"/>
                  <a:gd name="connsiteY372-194120" fmla="*/ 1086239 h 2711051"/>
                  <a:gd name="connsiteX373-194121" fmla="*/ 620945 w 5936218"/>
                  <a:gd name="connsiteY373-194122" fmla="*/ 1110116 h 2711051"/>
                  <a:gd name="connsiteX374-194123" fmla="*/ 640835 w 5936218"/>
                  <a:gd name="connsiteY374-194124" fmla="*/ 1054425 h 2711051"/>
                  <a:gd name="connsiteX375-194125" fmla="*/ 609020 w 5936218"/>
                  <a:gd name="connsiteY375-194126" fmla="*/ 999886 h 2711051"/>
                  <a:gd name="connsiteX376-194127" fmla="*/ 624928 w 5936218"/>
                  <a:gd name="connsiteY376-194128" fmla="*/ 940802 h 2711051"/>
                  <a:gd name="connsiteX377-194129" fmla="*/ 597658 w 5936218"/>
                  <a:gd name="connsiteY377-194130" fmla="*/ 881717 h 2711051"/>
                  <a:gd name="connsiteX378-194131" fmla="*/ 611562 w 5936218"/>
                  <a:gd name="connsiteY378-194132" fmla="*/ 886043 h 2711051"/>
                  <a:gd name="connsiteX379-194133" fmla="*/ 609565 w 5936218"/>
                  <a:gd name="connsiteY379-194134" fmla="*/ 881717 h 2711051"/>
                  <a:gd name="connsiteX380-194135" fmla="*/ 711826 w 5936218"/>
                  <a:gd name="connsiteY380-194136" fmla="*/ 913532 h 2711051"/>
                  <a:gd name="connsiteX381-194137" fmla="*/ 732278 w 5936218"/>
                  <a:gd name="connsiteY381-194138" fmla="*/ 968071 h 2711051"/>
                  <a:gd name="connsiteX382-194139" fmla="*/ 684556 w 5936218"/>
                  <a:gd name="connsiteY382-194140" fmla="*/ 979433 h 2711051"/>
                  <a:gd name="connsiteX383-194141" fmla="*/ 684556 w 5936218"/>
                  <a:gd name="connsiteY383-194142" fmla="*/ 1031700 h 2711051"/>
                  <a:gd name="connsiteX384-194143" fmla="*/ 713309 w 5936218"/>
                  <a:gd name="connsiteY384-194144" fmla="*/ 1060453 h 2711051"/>
                  <a:gd name="connsiteX385-194145" fmla="*/ 763548 w 5936218"/>
                  <a:gd name="connsiteY385-194146" fmla="*/ 1043062 h 2711051"/>
                  <a:gd name="connsiteX386-194147" fmla="*/ 770365 w 5936218"/>
                  <a:gd name="connsiteY386-194148" fmla="*/ 983978 h 2711051"/>
                  <a:gd name="connsiteX387-194149" fmla="*/ 845357 w 5936218"/>
                  <a:gd name="connsiteY387-194150" fmla="*/ 936257 h 2711051"/>
                  <a:gd name="connsiteX388-194151" fmla="*/ 972614 w 5936218"/>
                  <a:gd name="connsiteY388-194152" fmla="*/ 849903 h 2711051"/>
                  <a:gd name="connsiteX389-194153" fmla="*/ 982566 w 5936218"/>
                  <a:gd name="connsiteY389-194154" fmla="*/ 851230 h 2711051"/>
                  <a:gd name="connsiteX390-194155" fmla="*/ 984521 w 5936218"/>
                  <a:gd name="connsiteY390-194156" fmla="*/ 849903 h 2711051"/>
                  <a:gd name="connsiteX391-194157" fmla="*/ 1018608 w 5936218"/>
                  <a:gd name="connsiteY391-194158" fmla="*/ 854448 h 2711051"/>
                  <a:gd name="connsiteX392-194159" fmla="*/ 979977 w 5936218"/>
                  <a:gd name="connsiteY392-194160" fmla="*/ 918077 h 2711051"/>
                  <a:gd name="connsiteX393-194161" fmla="*/ 1012666 w 5936218"/>
                  <a:gd name="connsiteY393-194162" fmla="*/ 923238 h 2711051"/>
                  <a:gd name="connsiteX394-194163" fmla="*/ 1038516 w 5936218"/>
                  <a:gd name="connsiteY394-194164" fmla="*/ 893080 h 2711051"/>
                  <a:gd name="connsiteX395-194165" fmla="*/ 1050423 w 5936218"/>
                  <a:gd name="connsiteY395-194166" fmla="*/ 893080 h 2711051"/>
                  <a:gd name="connsiteX396-194167" fmla="*/ 1108962 w 5936218"/>
                  <a:gd name="connsiteY396-194168" fmla="*/ 893080 h 2711051"/>
                  <a:gd name="connsiteX397-194169" fmla="*/ 1161229 w 5936218"/>
                  <a:gd name="connsiteY397-194170" fmla="*/ 849903 h 2711051"/>
                  <a:gd name="connsiteX398-194171" fmla="*/ 1165711 w 5936218"/>
                  <a:gd name="connsiteY398-194172" fmla="*/ 856037 h 2711051"/>
                  <a:gd name="connsiteX399-194173" fmla="*/ 1173136 w 5936218"/>
                  <a:gd name="connsiteY399-194174" fmla="*/ 849903 h 2711051"/>
                  <a:gd name="connsiteX400-194175" fmla="*/ 1210035 w 5936218"/>
                  <a:gd name="connsiteY400-194176" fmla="*/ 900396 h 2711051"/>
                  <a:gd name="connsiteX401-194177" fmla="*/ 1247583 w 5936218"/>
                  <a:gd name="connsiteY401-194178" fmla="*/ 843086 h 2711051"/>
                  <a:gd name="connsiteX402-194179" fmla="*/ 1211223 w 5936218"/>
                  <a:gd name="connsiteY402-194180" fmla="*/ 784002 h 2711051"/>
                  <a:gd name="connsiteX403-194181" fmla="*/ 1227130 w 5936218"/>
                  <a:gd name="connsiteY403-194182" fmla="*/ 747642 h 2711051"/>
                  <a:gd name="connsiteX404-194183" fmla="*/ 1237665 w 5936218"/>
                  <a:gd name="connsiteY404-194184" fmla="*/ 750780 h 2711051"/>
                  <a:gd name="connsiteX405-194185" fmla="*/ 1239037 w 5936218"/>
                  <a:gd name="connsiteY405-194186" fmla="*/ 747642 h 2711051"/>
                  <a:gd name="connsiteX406-194187" fmla="*/ 1345843 w 5936218"/>
                  <a:gd name="connsiteY406-194188" fmla="*/ 779457 h 2711051"/>
                  <a:gd name="connsiteX407-194189" fmla="*/ 1400382 w 5936218"/>
                  <a:gd name="connsiteY407-194190" fmla="*/ 811271 h 2711051"/>
                  <a:gd name="connsiteX408-194191" fmla="*/ 1519756 w 5936218"/>
                  <a:gd name="connsiteY408-194192" fmla="*/ 917855 h 2711051"/>
                  <a:gd name="connsiteX409-194193" fmla="*/ 1543003 w 5936218"/>
                  <a:gd name="connsiteY409-194194" fmla="*/ 877173 h 2711051"/>
                  <a:gd name="connsiteX410-194195" fmla="*/ 1506643 w 5936218"/>
                  <a:gd name="connsiteY410-194196" fmla="*/ 822633 h 2711051"/>
                  <a:gd name="connsiteX411-194197" fmla="*/ 1506643 w 5936218"/>
                  <a:gd name="connsiteY411-194198" fmla="*/ 799909 h 2711051"/>
                  <a:gd name="connsiteX412-194199" fmla="*/ 1463467 w 5936218"/>
                  <a:gd name="connsiteY412-194200" fmla="*/ 790819 h 2711051"/>
                  <a:gd name="connsiteX413-194201" fmla="*/ 1472556 w 5936218"/>
                  <a:gd name="connsiteY413-194202" fmla="*/ 740825 h 2711051"/>
                  <a:gd name="connsiteX414-194203" fmla="*/ 1452104 w 5936218"/>
                  <a:gd name="connsiteY414-194204" fmla="*/ 654471 h 2711051"/>
                  <a:gd name="connsiteX415-194205" fmla="*/ 1452104 w 5936218"/>
                  <a:gd name="connsiteY415-194206" fmla="*/ 618112 h 2711051"/>
                  <a:gd name="connsiteX416-194207" fmla="*/ 1522551 w 5936218"/>
                  <a:gd name="connsiteY416-194208" fmla="*/ 515851 h 2711051"/>
                  <a:gd name="connsiteX417-194209" fmla="*/ 1543003 w 5936218"/>
                  <a:gd name="connsiteY417-194210" fmla="*/ 402228 h 2711051"/>
                  <a:gd name="connsiteX418-194211" fmla="*/ 1570272 w 5936218"/>
                  <a:gd name="connsiteY418-194212" fmla="*/ 381775 h 2711051"/>
                  <a:gd name="connsiteX419-194213" fmla="*/ 1578688 w 5936218"/>
                  <a:gd name="connsiteY419-194214" fmla="*/ 384394 h 2711051"/>
                  <a:gd name="connsiteX420-194215" fmla="*/ 1582179 w 5936218"/>
                  <a:gd name="connsiteY420-194216" fmla="*/ 381775 h 2711051"/>
                  <a:gd name="connsiteX421-194217" fmla="*/ 1684440 w 5936218"/>
                  <a:gd name="connsiteY421-194218" fmla="*/ 413590 h 2711051"/>
                  <a:gd name="connsiteX422-194219" fmla="*/ 1688985 w 5936218"/>
                  <a:gd name="connsiteY422-194220" fmla="*/ 484036 h 2711051"/>
                  <a:gd name="connsiteX423-194221" fmla="*/ 1652625 w 5936218"/>
                  <a:gd name="connsiteY423-194222" fmla="*/ 574935 h 2711051"/>
                  <a:gd name="connsiteX424-194223" fmla="*/ 1679895 w 5936218"/>
                  <a:gd name="connsiteY424-194224" fmla="*/ 613567 h 2711051"/>
                  <a:gd name="connsiteX425-194225" fmla="*/ 1688985 w 5936218"/>
                  <a:gd name="connsiteY425-194226" fmla="*/ 688558 h 2711051"/>
                  <a:gd name="connsiteX426-194227" fmla="*/ 1679895 w 5936218"/>
                  <a:gd name="connsiteY426-194228" fmla="*/ 833996 h 2711051"/>
                  <a:gd name="connsiteX427-194229" fmla="*/ 1636718 w 5936218"/>
                  <a:gd name="connsiteY427-194230" fmla="*/ 1097602 h 2711051"/>
                  <a:gd name="connsiteX428-194231" fmla="*/ 1662494 w 5936218"/>
                  <a:gd name="connsiteY428-194232" fmla="*/ 1104046 h 2711051"/>
                  <a:gd name="connsiteX0-194233" fmla="*/ 1662494 w 5936218"/>
                  <a:gd name="connsiteY0-194234" fmla="*/ 1104046 h 2711051"/>
                  <a:gd name="connsiteX1-194235" fmla="*/ 3211535 w 5936218"/>
                  <a:gd name="connsiteY1-194236" fmla="*/ 1 h 2711051"/>
                  <a:gd name="connsiteX2-194237" fmla="*/ 3200173 w 5936218"/>
                  <a:gd name="connsiteY2-194238" fmla="*/ 74993 h 2711051"/>
                  <a:gd name="connsiteX3-194239" fmla="*/ 3161541 w 5936218"/>
                  <a:gd name="connsiteY3-194240" fmla="*/ 118170 h 2711051"/>
                  <a:gd name="connsiteX4-194241" fmla="*/ 3066097 w 5936218"/>
                  <a:gd name="connsiteY4-194242" fmla="*/ 193161 h 2711051"/>
                  <a:gd name="connsiteX5-194243" fmla="*/ 3034283 w 5936218"/>
                  <a:gd name="connsiteY5-194244" fmla="*/ 236338 h 2711051"/>
                  <a:gd name="connsiteX6-194245" fmla="*/ 3082005 w 5936218"/>
                  <a:gd name="connsiteY6-194246" fmla="*/ 252245 h 2711051"/>
                  <a:gd name="connsiteX7-194247" fmla="*/ 3129459 w 5936218"/>
                  <a:gd name="connsiteY7-194248" fmla="*/ 279926 h 2711051"/>
                  <a:gd name="connsiteX8-194249" fmla="*/ 3156451 w 5936218"/>
                  <a:gd name="connsiteY8-194250" fmla="*/ 256790 h 2711051"/>
                  <a:gd name="connsiteX9-194251" fmla="*/ 3158460 w 5936218"/>
                  <a:gd name="connsiteY9-194252" fmla="*/ 265274 h 2711051"/>
                  <a:gd name="connsiteX10-194253" fmla="*/ 3168359 w 5936218"/>
                  <a:gd name="connsiteY10-194254" fmla="*/ 256790 h 2711051"/>
                  <a:gd name="connsiteX11-194255" fmla="*/ 3184984 w 5936218"/>
                  <a:gd name="connsiteY11-194256" fmla="*/ 326983 h 2711051"/>
                  <a:gd name="connsiteX12-194257" fmla="*/ 3192811 w 5936218"/>
                  <a:gd name="connsiteY12-194258" fmla="*/ 311329 h 2711051"/>
                  <a:gd name="connsiteX13-194259" fmla="*/ 3251895 w 5936218"/>
                  <a:gd name="connsiteY13-194260" fmla="*/ 290877 h 2711051"/>
                  <a:gd name="connsiteX14-194261" fmla="*/ 3259833 w 5936218"/>
                  <a:gd name="connsiteY14-194262" fmla="*/ 292251 h 2711051"/>
                  <a:gd name="connsiteX15-194263" fmla="*/ 3263802 w 5936218"/>
                  <a:gd name="connsiteY15-194264" fmla="*/ 290877 h 2711051"/>
                  <a:gd name="connsiteX16-194265" fmla="*/ 3381970 w 5936218"/>
                  <a:gd name="connsiteY16-194266" fmla="*/ 311329 h 2711051"/>
                  <a:gd name="connsiteX17-194267" fmla="*/ 3388787 w 5936218"/>
                  <a:gd name="connsiteY17-194268" fmla="*/ 370413 h 2711051"/>
                  <a:gd name="connsiteX18-194269" fmla="*/ 3531529 w 5936218"/>
                  <a:gd name="connsiteY18-194270" fmla="*/ 391404 h 2711051"/>
                  <a:gd name="connsiteX19-194271" fmla="*/ 3538225 w 5936218"/>
                  <a:gd name="connsiteY19-194272" fmla="*/ 295422 h 2711051"/>
                  <a:gd name="connsiteX20-194273" fmla="*/ 3549910 w 5936218"/>
                  <a:gd name="connsiteY20-194274" fmla="*/ 298609 h 2711051"/>
                  <a:gd name="connsiteX21-194275" fmla="*/ 3550132 w 5936218"/>
                  <a:gd name="connsiteY21-194276" fmla="*/ 295422 h 2711051"/>
                  <a:gd name="connsiteX22-194277" fmla="*/ 3625123 w 5936218"/>
                  <a:gd name="connsiteY22-194278" fmla="*/ 315874 h 2711051"/>
                  <a:gd name="connsiteX23-194279" fmla="*/ 3672301 w 5936218"/>
                  <a:gd name="connsiteY23-194280" fmla="*/ 315874 h 2711051"/>
                  <a:gd name="connsiteX24-194281" fmla="*/ 3684207 w 5936218"/>
                  <a:gd name="connsiteY24-194282" fmla="*/ 315874 h 2711051"/>
                  <a:gd name="connsiteX25-194283" fmla="*/ 3743291 w 5936218"/>
                  <a:gd name="connsiteY25-194284" fmla="*/ 381775 h 2711051"/>
                  <a:gd name="connsiteX26-194285" fmla="*/ 3759199 w 5936218"/>
                  <a:gd name="connsiteY26-194286" fmla="*/ 461312 h 2711051"/>
                  <a:gd name="connsiteX27-194287" fmla="*/ 3738747 w 5936218"/>
                  <a:gd name="connsiteY27-194288" fmla="*/ 511306 h 2711051"/>
                  <a:gd name="connsiteX28-194289" fmla="*/ 3786469 w 5936218"/>
                  <a:gd name="connsiteY28-194290" fmla="*/ 602204 h 2711051"/>
                  <a:gd name="connsiteX29-194291" fmla="*/ 3835603 w 5936218"/>
                  <a:gd name="connsiteY29-194292" fmla="*/ 638110 h 2711051"/>
                  <a:gd name="connsiteX30-194293" fmla="*/ 3865460 w 5936218"/>
                  <a:gd name="connsiteY30-194294" fmla="*/ 527213 h 2711051"/>
                  <a:gd name="connsiteX31-194295" fmla="*/ 3875077 w 5936218"/>
                  <a:gd name="connsiteY31-194296" fmla="*/ 535720 h 2711051"/>
                  <a:gd name="connsiteX32-194297" fmla="*/ 3877367 w 5936218"/>
                  <a:gd name="connsiteY32-194298" fmla="*/ 527213 h 2711051"/>
                  <a:gd name="connsiteX33-194299" fmla="*/ 3932151 w 5936218"/>
                  <a:gd name="connsiteY33-194300" fmla="*/ 575676 h 2711051"/>
                  <a:gd name="connsiteX34-194301" fmla="*/ 3988173 w 5936218"/>
                  <a:gd name="connsiteY34-194302" fmla="*/ 547665 h 2711051"/>
                  <a:gd name="connsiteX35-194303" fmla="*/ 3993852 w 5936218"/>
                  <a:gd name="connsiteY35-194304" fmla="*/ 550780 h 2711051"/>
                  <a:gd name="connsiteX36-194305" fmla="*/ 4000080 w 5936218"/>
                  <a:gd name="connsiteY36-194306" fmla="*/ 547665 h 2711051"/>
                  <a:gd name="connsiteX37-194307" fmla="*/ 4062426 w 5936218"/>
                  <a:gd name="connsiteY37-194308" fmla="*/ 581855 h 2711051"/>
                  <a:gd name="connsiteX38-194309" fmla="*/ 4085889 w 5936218"/>
                  <a:gd name="connsiteY38-194310" fmla="*/ 554483 h 2711051"/>
                  <a:gd name="connsiteX39-194311" fmla="*/ 4095563 w 5936218"/>
                  <a:gd name="connsiteY39-194312" fmla="*/ 557087 h 2711051"/>
                  <a:gd name="connsiteX40-194313" fmla="*/ 4097796 w 5936218"/>
                  <a:gd name="connsiteY40-194314" fmla="*/ 554483 h 2711051"/>
                  <a:gd name="connsiteX41-194315" fmla="*/ 4144150 w 5936218"/>
                  <a:gd name="connsiteY41-194316" fmla="*/ 566963 h 2711051"/>
                  <a:gd name="connsiteX42-194317" fmla="*/ 4117703 w 5936218"/>
                  <a:gd name="connsiteY42-194318" fmla="*/ 456767 h 2711051"/>
                  <a:gd name="connsiteX43-194319" fmla="*/ 4165425 w 5936218"/>
                  <a:gd name="connsiteY43-194320" fmla="*/ 402228 h 2711051"/>
                  <a:gd name="connsiteX44-194321" fmla="*/ 4175231 w 5936218"/>
                  <a:gd name="connsiteY44-194322" fmla="*/ 404629 h 2711051"/>
                  <a:gd name="connsiteX45-194323" fmla="*/ 4177332 w 5936218"/>
                  <a:gd name="connsiteY45-194324" fmla="*/ 402228 h 2711051"/>
                  <a:gd name="connsiteX46-194325" fmla="*/ 4511384 w 5936218"/>
                  <a:gd name="connsiteY46-194326" fmla="*/ 484036 h 2711051"/>
                  <a:gd name="connsiteX47-194327" fmla="*/ 4543199 w 5936218"/>
                  <a:gd name="connsiteY47-194328" fmla="*/ 554483 h 2711051"/>
                  <a:gd name="connsiteX48-194329" fmla="*/ 4639242 w 5936218"/>
                  <a:gd name="connsiteY48-194330" fmla="*/ 637125 h 2711051"/>
                  <a:gd name="connsiteX49-194331" fmla="*/ 4774445 w 5936218"/>
                  <a:gd name="connsiteY49-194332" fmla="*/ 618112 h 2711051"/>
                  <a:gd name="connsiteX50-194333" fmla="*/ 4778496 w 5936218"/>
                  <a:gd name="connsiteY50-194334" fmla="*/ 619216 h 2711051"/>
                  <a:gd name="connsiteX51-194335" fmla="*/ 4786352 w 5936218"/>
                  <a:gd name="connsiteY51-194336" fmla="*/ 618112 h 2711051"/>
                  <a:gd name="connsiteX52-194337" fmla="*/ 4861343 w 5936218"/>
                  <a:gd name="connsiteY52-194338" fmla="*/ 638564 h 2711051"/>
                  <a:gd name="connsiteX53-194339" fmla="*/ 4893158 w 5936218"/>
                  <a:gd name="connsiteY53-194340" fmla="*/ 681741 h 2711051"/>
                  <a:gd name="connsiteX54-194341" fmla="*/ 4888613 w 5936218"/>
                  <a:gd name="connsiteY54-194342" fmla="*/ 763549 h 2711051"/>
                  <a:gd name="connsiteX55-194343" fmla="*/ 4927677 w 5936218"/>
                  <a:gd name="connsiteY55-194344" fmla="*/ 788221 h 2711051"/>
                  <a:gd name="connsiteX56-194345" fmla="*/ 4967605 w 5936218"/>
                  <a:gd name="connsiteY56-194346" fmla="*/ 774912 h 2711051"/>
                  <a:gd name="connsiteX57-194347" fmla="*/ 5038051 w 5936218"/>
                  <a:gd name="connsiteY57-194348" fmla="*/ 768094 h 2711051"/>
                  <a:gd name="connsiteX58-194349" fmla="*/ 5040730 w 5936218"/>
                  <a:gd name="connsiteY58-194350" fmla="*/ 768987 h 2711051"/>
                  <a:gd name="connsiteX59-194351" fmla="*/ 5049958 w 5936218"/>
                  <a:gd name="connsiteY59-194352" fmla="*/ 768094 h 2711051"/>
                  <a:gd name="connsiteX60-194353" fmla="*/ 5114249 w 5936218"/>
                  <a:gd name="connsiteY60-194354" fmla="*/ 789525 h 2711051"/>
                  <a:gd name="connsiteX61-194355" fmla="*/ 5176671 w 5936218"/>
                  <a:gd name="connsiteY61-194356" fmla="*/ 779457 h 2711051"/>
                  <a:gd name="connsiteX62-194357" fmla="*/ 5177801 w 5936218"/>
                  <a:gd name="connsiteY62-194358" fmla="*/ 781195 h 2711051"/>
                  <a:gd name="connsiteX63-194359" fmla="*/ 5188578 w 5936218"/>
                  <a:gd name="connsiteY63-194360" fmla="*/ 779457 h 2711051"/>
                  <a:gd name="connsiteX64-194361" fmla="*/ 5243719 w 5936218"/>
                  <a:gd name="connsiteY64-194362" fmla="*/ 864288 h 2711051"/>
                  <a:gd name="connsiteX65-194363" fmla="*/ 5283477 w 5936218"/>
                  <a:gd name="connsiteY65-194364" fmla="*/ 833996 h 2711051"/>
                  <a:gd name="connsiteX66-194365" fmla="*/ 5258480 w 5936218"/>
                  <a:gd name="connsiteY66-194366" fmla="*/ 768094 h 2711051"/>
                  <a:gd name="connsiteX67-194367" fmla="*/ 5267570 w 5936218"/>
                  <a:gd name="connsiteY67-194368" fmla="*/ 720373 h 2711051"/>
                  <a:gd name="connsiteX68-194369" fmla="*/ 5278896 w 5936218"/>
                  <a:gd name="connsiteY68-194370" fmla="*/ 723422 h 2711051"/>
                  <a:gd name="connsiteX69-194371" fmla="*/ 5279477 w 5936218"/>
                  <a:gd name="connsiteY69-194372" fmla="*/ 720373 h 2711051"/>
                  <a:gd name="connsiteX70-194373" fmla="*/ 5395510 w 5936218"/>
                  <a:gd name="connsiteY70-194374" fmla="*/ 751612 h 2711051"/>
                  <a:gd name="connsiteX71-194375" fmla="*/ 5463001 w 5936218"/>
                  <a:gd name="connsiteY71-194376" fmla="*/ 747642 h 2711051"/>
                  <a:gd name="connsiteX72-194377" fmla="*/ 5464386 w 5936218"/>
                  <a:gd name="connsiteY72-194378" fmla="*/ 748261 h 2711051"/>
                  <a:gd name="connsiteX73-194379" fmla="*/ 5474909 w 5936218"/>
                  <a:gd name="connsiteY73-194380" fmla="*/ 747642 h 2711051"/>
                  <a:gd name="connsiteX74-194381" fmla="*/ 5581715 w 5936218"/>
                  <a:gd name="connsiteY74-194382" fmla="*/ 795364 h 2711051"/>
                  <a:gd name="connsiteX75-194383" fmla="*/ 5633981 w 5936218"/>
                  <a:gd name="connsiteY75-194384" fmla="*/ 838541 h 2711051"/>
                  <a:gd name="connsiteX76-194385" fmla="*/ 5720335 w 5936218"/>
                  <a:gd name="connsiteY76-194386" fmla="*/ 918077 h 2711051"/>
                  <a:gd name="connsiteX77-194387" fmla="*/ 5822595 w 5936218"/>
                  <a:gd name="connsiteY77-194388" fmla="*/ 1015793 h 2711051"/>
                  <a:gd name="connsiteX78-194389" fmla="*/ 5818051 w 5936218"/>
                  <a:gd name="connsiteY78-194390" fmla="*/ 1070332 h 2711051"/>
                  <a:gd name="connsiteX79-194391" fmla="*/ 5825679 w 5936218"/>
                  <a:gd name="connsiteY79-194392" fmla="*/ 1077960 h 2711051"/>
                  <a:gd name="connsiteX80-194393" fmla="*/ 5822051 w 5936218"/>
                  <a:gd name="connsiteY80-194394" fmla="*/ 1027155 h 2711051"/>
                  <a:gd name="connsiteX81-194395" fmla="*/ 5834092 w 5936218"/>
                  <a:gd name="connsiteY81-194396" fmla="*/ 1029028 h 2711051"/>
                  <a:gd name="connsiteX82-194397" fmla="*/ 5833958 w 5936218"/>
                  <a:gd name="connsiteY82-194398" fmla="*/ 1027155 h 2711051"/>
                  <a:gd name="connsiteX83-194399" fmla="*/ 5936219 w 5936218"/>
                  <a:gd name="connsiteY83-194400" fmla="*/ 1043062 h 2711051"/>
                  <a:gd name="connsiteX84-194401" fmla="*/ 5908949 w 5936218"/>
                  <a:gd name="connsiteY84-194402" fmla="*/ 1258947 h 2711051"/>
                  <a:gd name="connsiteX85-194403" fmla="*/ 5893042 w 5936218"/>
                  <a:gd name="connsiteY85-194404" fmla="*/ 1274854 h 2711051"/>
                  <a:gd name="connsiteX86-194405" fmla="*/ 5861227 w 5936218"/>
                  <a:gd name="connsiteY86-194406" fmla="*/ 1274854 h 2711051"/>
                  <a:gd name="connsiteX87-194407" fmla="*/ 5817506 w 5936218"/>
                  <a:gd name="connsiteY87-194408" fmla="*/ 1240767 h 2711051"/>
                  <a:gd name="connsiteX88-194409" fmla="*/ 5767511 w 5936218"/>
                  <a:gd name="connsiteY88-194410" fmla="*/ 1215770 h 2711051"/>
                  <a:gd name="connsiteX89-194411" fmla="*/ 5729132 w 5936218"/>
                  <a:gd name="connsiteY89-194412" fmla="*/ 1167751 h 2711051"/>
                  <a:gd name="connsiteX90-194413" fmla="*/ 5695337 w 5936218"/>
                  <a:gd name="connsiteY90-194414" fmla="*/ 1177138 h 2711051"/>
                  <a:gd name="connsiteX91-194415" fmla="*/ 5693366 w 5936218"/>
                  <a:gd name="connsiteY91-194416" fmla="*/ 1174378 h 2711051"/>
                  <a:gd name="connsiteX92-194417" fmla="*/ 5640799 w 5936218"/>
                  <a:gd name="connsiteY92-194418" fmla="*/ 1133961 h 2711051"/>
                  <a:gd name="connsiteX93-194419" fmla="*/ 5656705 w 5936218"/>
                  <a:gd name="connsiteY93-194420" fmla="*/ 1177138 h 2711051"/>
                  <a:gd name="connsiteX94-194421" fmla="*/ 5586259 w 5936218"/>
                  <a:gd name="connsiteY94-194422" fmla="*/ 1252129 h 2711051"/>
                  <a:gd name="connsiteX95-194423" fmla="*/ 5575676 w 5936218"/>
                  <a:gd name="connsiteY95-194424" fmla="*/ 1251121 h 2711051"/>
                  <a:gd name="connsiteX96-194425" fmla="*/ 5539436 w 5936218"/>
                  <a:gd name="connsiteY96-194426" fmla="*/ 1248804 h 2711051"/>
                  <a:gd name="connsiteX97-194427" fmla="*/ 5593077 w 5936218"/>
                  <a:gd name="connsiteY97-194428" fmla="*/ 1354390 h 2711051"/>
                  <a:gd name="connsiteX98-194429" fmla="*/ 5613529 w 5936218"/>
                  <a:gd name="connsiteY98-194430" fmla="*/ 1413474 h 2711051"/>
                  <a:gd name="connsiteX99-194431" fmla="*/ 5608984 w 5936218"/>
                  <a:gd name="connsiteY99-194432" fmla="*/ 1436199 h 2711051"/>
                  <a:gd name="connsiteX100-194433" fmla="*/ 5597799 w 5936218"/>
                  <a:gd name="connsiteY100-194434" fmla="*/ 1432590 h 2711051"/>
                  <a:gd name="connsiteX101-194435" fmla="*/ 5534271 w 5936218"/>
                  <a:gd name="connsiteY101-194436" fmla="*/ 1415939 h 2711051"/>
                  <a:gd name="connsiteX102-194437" fmla="*/ 5436277 w 5936218"/>
                  <a:gd name="connsiteY102-194438" fmla="*/ 1472558 h 2711051"/>
                  <a:gd name="connsiteX103-194439" fmla="*/ 5397645 w 5936218"/>
                  <a:gd name="connsiteY103-194440" fmla="*/ 1483921 h 2711051"/>
                  <a:gd name="connsiteX104-194441" fmla="*/ 5345378 w 5936218"/>
                  <a:gd name="connsiteY104-194442" fmla="*/ 1538460 h 2711051"/>
                  <a:gd name="connsiteX105-194443" fmla="*/ 5290839 w 5936218"/>
                  <a:gd name="connsiteY105-194444" fmla="*/ 1586181 h 2711051"/>
                  <a:gd name="connsiteX106-194445" fmla="*/ 5274932 w 5936218"/>
                  <a:gd name="connsiteY106-194446" fmla="*/ 1617996 h 2711051"/>
                  <a:gd name="connsiteX107-194447" fmla="*/ 5267238 w 5936218"/>
                  <a:gd name="connsiteY107-194448" fmla="*/ 1609569 h 2711051"/>
                  <a:gd name="connsiteX108-194449" fmla="*/ 5263025 w 5936218"/>
                  <a:gd name="connsiteY108-194450" fmla="*/ 1617996 h 2711051"/>
                  <a:gd name="connsiteX109-194451" fmla="*/ 5219538 w 5936218"/>
                  <a:gd name="connsiteY109-194452" fmla="*/ 1570368 h 2711051"/>
                  <a:gd name="connsiteX110-194453" fmla="*/ 5129494 w 5936218"/>
                  <a:gd name="connsiteY110-194454" fmla="*/ 1624813 h 2711051"/>
                  <a:gd name="connsiteX111-194455" fmla="*/ 5126389 w 5936218"/>
                  <a:gd name="connsiteY111-194456" fmla="*/ 1619491 h 2711051"/>
                  <a:gd name="connsiteX112-194457" fmla="*/ 5117587 w 5936218"/>
                  <a:gd name="connsiteY112-194458" fmla="*/ 1624813 h 2711051"/>
                  <a:gd name="connsiteX113-194459" fmla="*/ 5105544 w 5936218"/>
                  <a:gd name="connsiteY113-194460" fmla="*/ 1604167 h 2711051"/>
                  <a:gd name="connsiteX114-194461" fmla="*/ 5074955 w 5936218"/>
                  <a:gd name="connsiteY114-194462" fmla="*/ 1629358 h 2711051"/>
                  <a:gd name="connsiteX115-194463" fmla="*/ 5065718 w 5936218"/>
                  <a:gd name="connsiteY115-194464" fmla="*/ 1627159 h 2711051"/>
                  <a:gd name="connsiteX116-194465" fmla="*/ 5063048 w 5936218"/>
                  <a:gd name="connsiteY116-194466" fmla="*/ 1629358 h 2711051"/>
                  <a:gd name="connsiteX117-194467" fmla="*/ 5026594 w 5936218"/>
                  <a:gd name="connsiteY117-194468" fmla="*/ 1620679 h 2711051"/>
                  <a:gd name="connsiteX118-194469" fmla="*/ 5015871 w 5936218"/>
                  <a:gd name="connsiteY118-194470" fmla="*/ 1665718 h 2711051"/>
                  <a:gd name="connsiteX119-194471" fmla="*/ 4974967 w 5936218"/>
                  <a:gd name="connsiteY119-194472" fmla="*/ 1731619 h 2711051"/>
                  <a:gd name="connsiteX120-194473" fmla="*/ 4974967 w 5936218"/>
                  <a:gd name="connsiteY120-194474" fmla="*/ 1763434 h 2711051"/>
                  <a:gd name="connsiteX121-194475" fmla="*/ 5011326 w 5936218"/>
                  <a:gd name="connsiteY121-194476" fmla="*/ 1877057 h 2711051"/>
                  <a:gd name="connsiteX122-194477" fmla="*/ 4999419 w 5936218"/>
                  <a:gd name="connsiteY122-194478" fmla="*/ 1877057 h 2711051"/>
                  <a:gd name="connsiteX123-194479" fmla="*/ 4974967 w 5936218"/>
                  <a:gd name="connsiteY123-194480" fmla="*/ 1877057 h 2711051"/>
                  <a:gd name="connsiteX124-194481" fmla="*/ 4963605 w 5936218"/>
                  <a:gd name="connsiteY124-194482" fmla="*/ 1929323 h 2711051"/>
                  <a:gd name="connsiteX125-194483" fmla="*/ 4974967 w 5936218"/>
                  <a:gd name="connsiteY125-194484" fmla="*/ 1956593 h 2711051"/>
                  <a:gd name="connsiteX126-194485" fmla="*/ 4909065 w 5936218"/>
                  <a:gd name="connsiteY126-194486" fmla="*/ 1990680 h 2711051"/>
                  <a:gd name="connsiteX127-194487" fmla="*/ 4897703 w 5936218"/>
                  <a:gd name="connsiteY127-194488" fmla="*/ 2058854 h 2711051"/>
                  <a:gd name="connsiteX128-194489" fmla="*/ 4845437 w 5936218"/>
                  <a:gd name="connsiteY128-194490" fmla="*/ 2074761 h 2711051"/>
                  <a:gd name="connsiteX129-194491" fmla="*/ 4834074 w 5936218"/>
                  <a:gd name="connsiteY129-194492" fmla="*/ 2133845 h 2711051"/>
                  <a:gd name="connsiteX130-194493" fmla="*/ 4779535 w 5936218"/>
                  <a:gd name="connsiteY130-194494" fmla="*/ 2192929 h 2711051"/>
                  <a:gd name="connsiteX131-194495" fmla="*/ 4777225 w 5936218"/>
                  <a:gd name="connsiteY131-194496" fmla="*/ 2182533 h 2711051"/>
                  <a:gd name="connsiteX132-194497" fmla="*/ 4767628 w 5936218"/>
                  <a:gd name="connsiteY132-194498" fmla="*/ 2192929 h 2711051"/>
                  <a:gd name="connsiteX133-194499" fmla="*/ 4758538 w 5936218"/>
                  <a:gd name="connsiteY133-194500" fmla="*/ 2152025 h 2711051"/>
                  <a:gd name="connsiteX134-194501" fmla="*/ 4742631 w 5936218"/>
                  <a:gd name="connsiteY134-194502" fmla="*/ 2065671 h 2711051"/>
                  <a:gd name="connsiteX135-194503" fmla="*/ 4715361 w 5936218"/>
                  <a:gd name="connsiteY135-194504" fmla="*/ 1924779 h 2711051"/>
                  <a:gd name="connsiteX136-194505" fmla="*/ 4735813 w 5936218"/>
                  <a:gd name="connsiteY136-194506" fmla="*/ 1833880 h 2711051"/>
                  <a:gd name="connsiteX137-194507" fmla="*/ 4767628 w 5936218"/>
                  <a:gd name="connsiteY137-194508" fmla="*/ 1790703 h 2711051"/>
                  <a:gd name="connsiteX138-194509" fmla="*/ 4767628 w 5936218"/>
                  <a:gd name="connsiteY138-194510" fmla="*/ 1763434 h 2711051"/>
                  <a:gd name="connsiteX139-194511" fmla="*/ 4826712 w 5936218"/>
                  <a:gd name="connsiteY139-194512" fmla="*/ 1747526 h 2711051"/>
                  <a:gd name="connsiteX140-194513" fmla="*/ 4892613 w 5936218"/>
                  <a:gd name="connsiteY140-194514" fmla="*/ 1656628 h 2711051"/>
                  <a:gd name="connsiteX141-194515" fmla="*/ 4956243 w 5936218"/>
                  <a:gd name="connsiteY141-194516" fmla="*/ 1581637 h 2711051"/>
                  <a:gd name="connsiteX142-194517" fmla="*/ 5022143 w 5936218"/>
                  <a:gd name="connsiteY142-194518" fmla="*/ 1522552 h 2711051"/>
                  <a:gd name="connsiteX143-194519" fmla="*/ 5046694 w 5936218"/>
                  <a:gd name="connsiteY143-194520" fmla="*/ 1415425 h 2711051"/>
                  <a:gd name="connsiteX144-194521" fmla="*/ 5015871 w 5936218"/>
                  <a:gd name="connsiteY144-194522" fmla="*/ 1420292 h 2711051"/>
                  <a:gd name="connsiteX145-194523" fmla="*/ 4995419 w 5936218"/>
                  <a:gd name="connsiteY145-194524" fmla="*/ 1483921 h 2711051"/>
                  <a:gd name="connsiteX146-194525" fmla="*/ 4904521 w 5936218"/>
                  <a:gd name="connsiteY146-194526" fmla="*/ 1570274 h 2711051"/>
                  <a:gd name="connsiteX147-194527" fmla="*/ 4901708 w 5936218"/>
                  <a:gd name="connsiteY147-194528" fmla="*/ 1561634 h 2711051"/>
                  <a:gd name="connsiteX148-194529" fmla="*/ 4892613 w 5936218"/>
                  <a:gd name="connsiteY148-194530" fmla="*/ 1570274 h 2711051"/>
                  <a:gd name="connsiteX149-194531" fmla="*/ 4861835 w 5936218"/>
                  <a:gd name="connsiteY149-194532" fmla="*/ 1475740 h 2711051"/>
                  <a:gd name="connsiteX150-194533" fmla="*/ 4779535 w 5936218"/>
                  <a:gd name="connsiteY150-194534" fmla="*/ 1499828 h 2711051"/>
                  <a:gd name="connsiteX151-194535" fmla="*/ 4684091 w 5936218"/>
                  <a:gd name="connsiteY151-194536" fmla="*/ 1624813 h 2711051"/>
                  <a:gd name="connsiteX152-194537" fmla="*/ 4715906 w 5936218"/>
                  <a:gd name="connsiteY152-194538" fmla="*/ 1672535 h 2711051"/>
                  <a:gd name="connsiteX153-194539" fmla="*/ 4636369 w 5936218"/>
                  <a:gd name="connsiteY153-194540" fmla="*/ 1688442 h 2711051"/>
                  <a:gd name="connsiteX154-194541" fmla="*/ 4577285 w 5936218"/>
                  <a:gd name="connsiteY154-194542" fmla="*/ 1692987 h 2711051"/>
                  <a:gd name="connsiteX155-194543" fmla="*/ 4577373 w 5936218"/>
                  <a:gd name="connsiteY155-194544" fmla="*/ 1692065 h 2711051"/>
                  <a:gd name="connsiteX156-194545" fmla="*/ 4565379 w 5936218"/>
                  <a:gd name="connsiteY156-194546" fmla="*/ 1692987 h 2711051"/>
                  <a:gd name="connsiteX157-194547" fmla="*/ 4569923 w 5936218"/>
                  <a:gd name="connsiteY157-194548" fmla="*/ 1645266 h 2711051"/>
                  <a:gd name="connsiteX158-194549" fmla="*/ 4520081 w 5936218"/>
                  <a:gd name="connsiteY158-194550" fmla="*/ 1635680 h 2711051"/>
                  <a:gd name="connsiteX159-194551" fmla="*/ 4475025 w 5936218"/>
                  <a:gd name="connsiteY159-194552" fmla="*/ 1665718 h 2711051"/>
                  <a:gd name="connsiteX160-194553" fmla="*/ 4464394 w 5936218"/>
                  <a:gd name="connsiteY160-194554" fmla="*/ 1664867 h 2711051"/>
                  <a:gd name="connsiteX161-194555" fmla="*/ 4463118 w 5936218"/>
                  <a:gd name="connsiteY161-194556" fmla="*/ 1665718 h 2711051"/>
                  <a:gd name="connsiteX162-194557" fmla="*/ 4357637 w 5936218"/>
                  <a:gd name="connsiteY162-194558" fmla="*/ 1657279 h 2711051"/>
                  <a:gd name="connsiteX163-194559" fmla="*/ 4243233 w 5936218"/>
                  <a:gd name="connsiteY163-194560" fmla="*/ 1677080 h 2711051"/>
                  <a:gd name="connsiteX164-194561" fmla="*/ 4125065 w 5936218"/>
                  <a:gd name="connsiteY164-194562" fmla="*/ 1811155 h 2711051"/>
                  <a:gd name="connsiteX165-194563" fmla="*/ 4106341 w 5936218"/>
                  <a:gd name="connsiteY165-194564" fmla="*/ 1995225 h 2711051"/>
                  <a:gd name="connsiteX166-194565" fmla="*/ 3829645 w 5936218"/>
                  <a:gd name="connsiteY166-194566" fmla="*/ 2372454 h 2711051"/>
                  <a:gd name="connsiteX167-194567" fmla="*/ 3758654 w 5936218"/>
                  <a:gd name="connsiteY167-194568" fmla="*/ 2279283 h 2711051"/>
                  <a:gd name="connsiteX168-194569" fmla="*/ 3692753 w 5936218"/>
                  <a:gd name="connsiteY168-194570" fmla="*/ 2263376 h 2711051"/>
                  <a:gd name="connsiteX169-194571" fmla="*/ 3683663 w 5936218"/>
                  <a:gd name="connsiteY169-194572" fmla="*/ 2204292 h 2711051"/>
                  <a:gd name="connsiteX170-194573" fmla="*/ 3672301 w 5936218"/>
                  <a:gd name="connsiteY170-194574" fmla="*/ 2172477 h 2711051"/>
                  <a:gd name="connsiteX171-194575" fmla="*/ 3656393 w 5936218"/>
                  <a:gd name="connsiteY171-194576" fmla="*/ 2145208 h 2711051"/>
                  <a:gd name="connsiteX172-194577" fmla="*/ 3633669 w 5936218"/>
                  <a:gd name="connsiteY172-194578" fmla="*/ 2086123 h 2711051"/>
                  <a:gd name="connsiteX173-194579" fmla="*/ 3601854 w 5936218"/>
                  <a:gd name="connsiteY173-194580" fmla="*/ 2065671 h 2711051"/>
                  <a:gd name="connsiteX174-194581" fmla="*/ 3545995 w 5936218"/>
                  <a:gd name="connsiteY174-194582" fmla="*/ 2044187 h 2711051"/>
                  <a:gd name="connsiteX175-194583" fmla="*/ 3506955 w 5936218"/>
                  <a:gd name="connsiteY175-194584" fmla="*/ 2049764 h 2711051"/>
                  <a:gd name="connsiteX176-194585" fmla="*/ 3463779 w 5936218"/>
                  <a:gd name="connsiteY176-194586" fmla="*/ 2058854 h 2711051"/>
                  <a:gd name="connsiteX177-194587" fmla="*/ 3431964 w 5936218"/>
                  <a:gd name="connsiteY177-194588" fmla="*/ 2086123 h 2711051"/>
                  <a:gd name="connsiteX178-194589" fmla="*/ 3452416 w 5936218"/>
                  <a:gd name="connsiteY178-194590" fmla="*/ 2102031 h 2711051"/>
                  <a:gd name="connsiteX179-194591" fmla="*/ 3452416 w 5936218"/>
                  <a:gd name="connsiteY179-194592" fmla="*/ 2133845 h 2711051"/>
                  <a:gd name="connsiteX180-194593" fmla="*/ 1811153 w 5936218"/>
                  <a:gd name="connsiteY180-194594" fmla="*/ 1999770 h 2711051"/>
                  <a:gd name="connsiteX181-194595" fmla="*/ 1748069 w 5936218"/>
                  <a:gd name="connsiteY181-194596" fmla="*/ 2038402 h 2711051"/>
                  <a:gd name="connsiteX182-194597" fmla="*/ 1711709 w 5936218"/>
                  <a:gd name="connsiteY182-194598" fmla="*/ 2042947 h 2711051"/>
                  <a:gd name="connsiteX183-194599" fmla="*/ 1711926 w 5936218"/>
                  <a:gd name="connsiteY183-194600" fmla="*/ 2041431 h 2711051"/>
                  <a:gd name="connsiteX184-194601" fmla="*/ 1699803 w 5936218"/>
                  <a:gd name="connsiteY184-194602" fmla="*/ 2042947 h 2711051"/>
                  <a:gd name="connsiteX185-194603" fmla="*/ 1704347 w 5936218"/>
                  <a:gd name="connsiteY185-194604" fmla="*/ 2011132 h 2711051"/>
                  <a:gd name="connsiteX186-194605" fmla="*/ 1662460 w 5936218"/>
                  <a:gd name="connsiteY186-194606" fmla="*/ 1993181 h 2711051"/>
                  <a:gd name="connsiteX187-194607" fmla="*/ 1629901 w 5936218"/>
                  <a:gd name="connsiteY187-194608" fmla="*/ 2006587 h 2711051"/>
                  <a:gd name="connsiteX188-194609" fmla="*/ 1629300 w 5936218"/>
                  <a:gd name="connsiteY188-194610" fmla="*/ 2001932 h 2711051"/>
                  <a:gd name="connsiteX189-194611" fmla="*/ 1617994 w 5936218"/>
                  <a:gd name="connsiteY189-194612" fmla="*/ 2006587 h 2711051"/>
                  <a:gd name="connsiteX190-194613" fmla="*/ 1608904 w 5936218"/>
                  <a:gd name="connsiteY190-194614" fmla="*/ 1936141 h 2711051"/>
                  <a:gd name="connsiteX191-194615" fmla="*/ 1552684 w 5936218"/>
                  <a:gd name="connsiteY191-194616" fmla="*/ 1926448 h 2711051"/>
                  <a:gd name="connsiteX192-194617" fmla="*/ 1518550 w 5936218"/>
                  <a:gd name="connsiteY192-194618" fmla="*/ 1952048 h 2711051"/>
                  <a:gd name="connsiteX193-194619" fmla="*/ 1425379 w 5936218"/>
                  <a:gd name="connsiteY193-194620" fmla="*/ 1972500 h 2711051"/>
                  <a:gd name="connsiteX194-194621" fmla="*/ 1409472 w 5936218"/>
                  <a:gd name="connsiteY194-194622" fmla="*/ 1990680 h 2711051"/>
                  <a:gd name="connsiteX195-194623" fmla="*/ 1270852 w 5936218"/>
                  <a:gd name="connsiteY195-194624" fmla="*/ 2011132 h 2711051"/>
                  <a:gd name="connsiteX196-194625" fmla="*/ 1254945 w 5936218"/>
                  <a:gd name="connsiteY196-194626" fmla="*/ 2031584 h 2711051"/>
                  <a:gd name="connsiteX197-194627" fmla="*/ 1282214 w 5936218"/>
                  <a:gd name="connsiteY197-194628" fmla="*/ 2074761 h 2711051"/>
                  <a:gd name="connsiteX198-194629" fmla="*/ 1243582 w 5936218"/>
                  <a:gd name="connsiteY198-194630" fmla="*/ 2090668 h 2711051"/>
                  <a:gd name="connsiteX199-194631" fmla="*/ 1254945 w 5936218"/>
                  <a:gd name="connsiteY199-194632" fmla="*/ 2108848 h 2711051"/>
                  <a:gd name="connsiteX200-194633" fmla="*/ 1216313 w 5936218"/>
                  <a:gd name="connsiteY200-194634" fmla="*/ 2133845 h 2711051"/>
                  <a:gd name="connsiteX201-194635" fmla="*/ 1275397 w 5936218"/>
                  <a:gd name="connsiteY201-194636" fmla="*/ 2177022 h 2711051"/>
                  <a:gd name="connsiteX202-194637" fmla="*/ 1270852 w 5936218"/>
                  <a:gd name="connsiteY202-194638" fmla="*/ 2204292 h 2711051"/>
                  <a:gd name="connsiteX203-194639" fmla="*/ 1259108 w 5936218"/>
                  <a:gd name="connsiteY203-194640" fmla="*/ 2203313 h 2711051"/>
                  <a:gd name="connsiteX204-194641" fmla="*/ 1258945 w 5936218"/>
                  <a:gd name="connsiteY204-194642" fmla="*/ 2204292 h 2711051"/>
                  <a:gd name="connsiteX205-194643" fmla="*/ 1215644 w 5936218"/>
                  <a:gd name="connsiteY205-194644" fmla="*/ 2200683 h 2711051"/>
                  <a:gd name="connsiteX206-194645" fmla="*/ 1204950 w 5936218"/>
                  <a:gd name="connsiteY206-194646" fmla="*/ 2215654 h 2711051"/>
                  <a:gd name="connsiteX207-194647" fmla="*/ 1196495 w 5936218"/>
                  <a:gd name="connsiteY207-194648" fmla="*/ 2210822 h 2711051"/>
                  <a:gd name="connsiteX208-194649" fmla="*/ 1193043 w 5936218"/>
                  <a:gd name="connsiteY208-194650" fmla="*/ 2215654 h 2711051"/>
                  <a:gd name="connsiteX209-194651" fmla="*/ 1145322 w 5936218"/>
                  <a:gd name="connsiteY209-194652" fmla="*/ 2188384 h 2711051"/>
                  <a:gd name="connsiteX210-194653" fmla="*/ 1098145 w 5936218"/>
                  <a:gd name="connsiteY210-194654" fmla="*/ 2188384 h 2711051"/>
                  <a:gd name="connsiteX211-194655" fmla="*/ 1061785 w 5936218"/>
                  <a:gd name="connsiteY211-194656" fmla="*/ 2215654 h 2711051"/>
                  <a:gd name="connsiteX212-194657" fmla="*/ 1055322 w 5936218"/>
                  <a:gd name="connsiteY212-194658" fmla="*/ 2211571 h 2711051"/>
                  <a:gd name="connsiteX213-194659" fmla="*/ 1049878 w 5936218"/>
                  <a:gd name="connsiteY213-194660" fmla="*/ 2215654 h 2711051"/>
                  <a:gd name="connsiteX214-194661" fmla="*/ 1006701 w 5936218"/>
                  <a:gd name="connsiteY214-194662" fmla="*/ 2188384 h 2711051"/>
                  <a:gd name="connsiteX215-194663" fmla="*/ 924893 w 5936218"/>
                  <a:gd name="connsiteY215-194664" fmla="*/ 2152025 h 2711051"/>
                  <a:gd name="connsiteX216-194665" fmla="*/ 877716 w 5936218"/>
                  <a:gd name="connsiteY216-194666" fmla="*/ 2152025 h 2711051"/>
                  <a:gd name="connsiteX217-194667" fmla="*/ 802724 w 5936218"/>
                  <a:gd name="connsiteY217-194668" fmla="*/ 2215654 h 2711051"/>
                  <a:gd name="connsiteX218-194669" fmla="*/ 798179 w 5936218"/>
                  <a:gd name="connsiteY218-194670" fmla="*/ 2258831 h 2711051"/>
                  <a:gd name="connsiteX219-194671" fmla="*/ 787406 w 5936218"/>
                  <a:gd name="connsiteY219-194672" fmla="*/ 2248058 h 2711051"/>
                  <a:gd name="connsiteX220-194673" fmla="*/ 786272 w 5936218"/>
                  <a:gd name="connsiteY220-194674" fmla="*/ 2258831 h 2711051"/>
                  <a:gd name="connsiteX221-194675" fmla="*/ 756063 w 5936218"/>
                  <a:gd name="connsiteY221-194676" fmla="*/ 2228621 h 2711051"/>
                  <a:gd name="connsiteX222-194677" fmla="*/ 732278 w 5936218"/>
                  <a:gd name="connsiteY222-194678" fmla="*/ 2286100 h 2711051"/>
                  <a:gd name="connsiteX223-194679" fmla="*/ 743640 w 5936218"/>
                  <a:gd name="connsiteY223-194680" fmla="*/ 2295190 h 2711051"/>
                  <a:gd name="connsiteX224-194681" fmla="*/ 723188 w 5936218"/>
                  <a:gd name="connsiteY224-194682" fmla="*/ 2338367 h 2711051"/>
                  <a:gd name="connsiteX225-194683" fmla="*/ 747026 w 5936218"/>
                  <a:gd name="connsiteY225-194684" fmla="*/ 2375208 h 2711051"/>
                  <a:gd name="connsiteX226-194685" fmla="*/ 763548 w 5936218"/>
                  <a:gd name="connsiteY226-194686" fmla="*/ 2372454 h 2711051"/>
                  <a:gd name="connsiteX227-194687" fmla="*/ 764871 w 5936218"/>
                  <a:gd name="connsiteY227-194688" fmla="*/ 2374218 h 2711051"/>
                  <a:gd name="connsiteX228-194689" fmla="*/ 775455 w 5936218"/>
                  <a:gd name="connsiteY228-194690" fmla="*/ 2372454 h 2711051"/>
                  <a:gd name="connsiteX229-194691" fmla="*/ 802724 w 5936218"/>
                  <a:gd name="connsiteY229-194692" fmla="*/ 2408813 h 2711051"/>
                  <a:gd name="connsiteX230-194693" fmla="*/ 798179 w 5936218"/>
                  <a:gd name="connsiteY230-194694" fmla="*/ 2436083 h 2711051"/>
                  <a:gd name="connsiteX231-194695" fmla="*/ 818632 w 5936218"/>
                  <a:gd name="connsiteY231-194696" fmla="*/ 2447445 h 2711051"/>
                  <a:gd name="connsiteX232-194697" fmla="*/ 802724 w 5936218"/>
                  <a:gd name="connsiteY232-194698" fmla="*/ 2479260 h 2711051"/>
                  <a:gd name="connsiteX233-194699" fmla="*/ 766365 w 5936218"/>
                  <a:gd name="connsiteY233-194700" fmla="*/ 2483805 h 2711051"/>
                  <a:gd name="connsiteX234-194701" fmla="*/ 727733 w 5936218"/>
                  <a:gd name="connsiteY234-194702" fmla="*/ 2542889 h 2711051"/>
                  <a:gd name="connsiteX235-194703" fmla="*/ 759548 w 5936218"/>
                  <a:gd name="connsiteY235-194704" fmla="*/ 2586066 h 2711051"/>
                  <a:gd name="connsiteX236-194705" fmla="*/ 759548 w 5936218"/>
                  <a:gd name="connsiteY236-194706" fmla="*/ 2624697 h 2711051"/>
                  <a:gd name="connsiteX237-194707" fmla="*/ 798179 w 5936218"/>
                  <a:gd name="connsiteY237-194708" fmla="*/ 2683782 h 2711051"/>
                  <a:gd name="connsiteX238-194709" fmla="*/ 775455 w 5936218"/>
                  <a:gd name="connsiteY238-194710" fmla="*/ 2699689 h 2711051"/>
                  <a:gd name="connsiteX239-194711" fmla="*/ 770910 w 5936218"/>
                  <a:gd name="connsiteY239-194712" fmla="*/ 2711051 h 2711051"/>
                  <a:gd name="connsiteX240-194713" fmla="*/ 759003 w 5936218"/>
                  <a:gd name="connsiteY240-194714" fmla="*/ 2711051 h 2711051"/>
                  <a:gd name="connsiteX241-194715" fmla="*/ 755003 w 5936218"/>
                  <a:gd name="connsiteY241-194716" fmla="*/ 2711051 h 2711051"/>
                  <a:gd name="connsiteX242-194717" fmla="*/ 743096 w 5936218"/>
                  <a:gd name="connsiteY242-194718" fmla="*/ 2711051 h 2711051"/>
                  <a:gd name="connsiteX243-194719" fmla="*/ 715826 w 5936218"/>
                  <a:gd name="connsiteY243-194720" fmla="*/ 2676964 h 2711051"/>
                  <a:gd name="connsiteX244-194721" fmla="*/ 704464 w 5936218"/>
                  <a:gd name="connsiteY244-194722" fmla="*/ 2676964 h 2711051"/>
                  <a:gd name="connsiteX245-194723" fmla="*/ 684012 w 5936218"/>
                  <a:gd name="connsiteY245-194724" fmla="*/ 2667874 h 2711051"/>
                  <a:gd name="connsiteX246-194725" fmla="*/ 672649 w 5936218"/>
                  <a:gd name="connsiteY246-194726" fmla="*/ 2645150 h 2711051"/>
                  <a:gd name="connsiteX247-194727" fmla="*/ 645222 w 5936218"/>
                  <a:gd name="connsiteY247-194728" fmla="*/ 2637313 h 2711051"/>
                  <a:gd name="connsiteX248-194729" fmla="*/ 625472 w 5936218"/>
                  <a:gd name="connsiteY248-194730" fmla="*/ 2640605 h 2711051"/>
                  <a:gd name="connsiteX249-194731" fmla="*/ 623771 w 5936218"/>
                  <a:gd name="connsiteY249-194732" fmla="*/ 2638904 h 2711051"/>
                  <a:gd name="connsiteX250-194733" fmla="*/ 613565 w 5936218"/>
                  <a:gd name="connsiteY250-194734" fmla="*/ 2640605 h 2711051"/>
                  <a:gd name="connsiteX251-194735" fmla="*/ 609020 w 5936218"/>
                  <a:gd name="connsiteY251-194736" fmla="*/ 2636060 h 2711051"/>
                  <a:gd name="connsiteX252-194737" fmla="*/ 559026 w 5936218"/>
                  <a:gd name="connsiteY252-194738" fmla="*/ 2608790 h 2711051"/>
                  <a:gd name="connsiteX253-194739" fmla="*/ 506760 w 5936218"/>
                  <a:gd name="connsiteY253-194740" fmla="*/ 2601973 h 2711051"/>
                  <a:gd name="connsiteX254-194741" fmla="*/ 483280 w 5936218"/>
                  <a:gd name="connsiteY254-194742" fmla="*/ 2595264 h 2711051"/>
                  <a:gd name="connsiteX255-194743" fmla="*/ 480035 w 5936218"/>
                  <a:gd name="connsiteY255-194744" fmla="*/ 2597428 h 2711051"/>
                  <a:gd name="connsiteX256-194745" fmla="*/ 475042 w 5936218"/>
                  <a:gd name="connsiteY256-194746" fmla="*/ 2592910 h 2711051"/>
                  <a:gd name="connsiteX257-194747" fmla="*/ 474945 w 5936218"/>
                  <a:gd name="connsiteY257-194748" fmla="*/ 2592883 h 2711051"/>
                  <a:gd name="connsiteX258-194749" fmla="*/ 468128 w 5936218"/>
                  <a:gd name="connsiteY258-194750" fmla="*/ 2597428 h 2711051"/>
                  <a:gd name="connsiteX259-194751" fmla="*/ 420406 w 5936218"/>
                  <a:gd name="connsiteY259-194752" fmla="*/ 2554251 h 2711051"/>
                  <a:gd name="connsiteX260-194753" fmla="*/ 381774 w 5936218"/>
                  <a:gd name="connsiteY260-194754" fmla="*/ 2538344 h 2711051"/>
                  <a:gd name="connsiteX261-194755" fmla="*/ 349960 w 5936218"/>
                  <a:gd name="connsiteY261-194756" fmla="*/ 2506529 h 2711051"/>
                  <a:gd name="connsiteX262-194757" fmla="*/ 377229 w 5936218"/>
                  <a:gd name="connsiteY262-194758" fmla="*/ 2499712 h 2711051"/>
                  <a:gd name="connsiteX263-194759" fmla="*/ 404499 w 5936218"/>
                  <a:gd name="connsiteY263-194760" fmla="*/ 2451990 h 2711051"/>
                  <a:gd name="connsiteX264-194761" fmla="*/ 388591 w 5936218"/>
                  <a:gd name="connsiteY264-194762" fmla="*/ 2436083 h 2711051"/>
                  <a:gd name="connsiteX265-194763" fmla="*/ 440858 w 5936218"/>
                  <a:gd name="connsiteY265-194764" fmla="*/ 2408813 h 2711051"/>
                  <a:gd name="connsiteX266-194765" fmla="*/ 440858 w 5936218"/>
                  <a:gd name="connsiteY266-194766" fmla="*/ 2405757 h 2711051"/>
                  <a:gd name="connsiteX267-194767" fmla="*/ 416406 w 5936218"/>
                  <a:gd name="connsiteY267-194768" fmla="*/ 2408813 h 2711051"/>
                  <a:gd name="connsiteX268-194769" fmla="*/ 416406 w 5936218"/>
                  <a:gd name="connsiteY268-194770" fmla="*/ 2407325 h 2711051"/>
                  <a:gd name="connsiteX269-194771" fmla="*/ 404499 w 5936218"/>
                  <a:gd name="connsiteY269-194772" fmla="*/ 2408813 h 2711051"/>
                  <a:gd name="connsiteX270-194773" fmla="*/ 404499 w 5936218"/>
                  <a:gd name="connsiteY270-194774" fmla="*/ 2388361 h 2711051"/>
                  <a:gd name="connsiteX271-194775" fmla="*/ 424951 w 5936218"/>
                  <a:gd name="connsiteY271-194776" fmla="*/ 2372454 h 2711051"/>
                  <a:gd name="connsiteX272-194777" fmla="*/ 463583 w 5936218"/>
                  <a:gd name="connsiteY272-194778" fmla="*/ 2365637 h 2711051"/>
                  <a:gd name="connsiteX273-194779" fmla="*/ 468128 w 5936218"/>
                  <a:gd name="connsiteY273-194780" fmla="*/ 2349729 h 2711051"/>
                  <a:gd name="connsiteX274-194781" fmla="*/ 456765 w 5936218"/>
                  <a:gd name="connsiteY274-194782" fmla="*/ 2317915 h 2711051"/>
                  <a:gd name="connsiteX275-194783" fmla="*/ 474945 w 5936218"/>
                  <a:gd name="connsiteY275-194784" fmla="*/ 2290645 h 2711051"/>
                  <a:gd name="connsiteX276-194785" fmla="*/ 474945 w 5936218"/>
                  <a:gd name="connsiteY276-194786" fmla="*/ 2270193 h 2711051"/>
                  <a:gd name="connsiteX277-194787" fmla="*/ 420406 w 5936218"/>
                  <a:gd name="connsiteY277-194788" fmla="*/ 2252013 h 2711051"/>
                  <a:gd name="connsiteX278-194789" fmla="*/ 409588 w 5936218"/>
                  <a:gd name="connsiteY278-194790" fmla="*/ 2252013 h 2711051"/>
                  <a:gd name="connsiteX279-194791" fmla="*/ 397681 w 5936218"/>
                  <a:gd name="connsiteY279-194792" fmla="*/ 2252013 h 2711051"/>
                  <a:gd name="connsiteX280-194793" fmla="*/ 379485 w 5936218"/>
                  <a:gd name="connsiteY280-194794" fmla="*/ 2229774 h 2711051"/>
                  <a:gd name="connsiteX281-194795" fmla="*/ 357322 w 5936218"/>
                  <a:gd name="connsiteY281-194796" fmla="*/ 2236106 h 2711051"/>
                  <a:gd name="connsiteX282-194797" fmla="*/ 352842 w 5936218"/>
                  <a:gd name="connsiteY282-194798" fmla="*/ 2233984 h 2711051"/>
                  <a:gd name="connsiteX283-194799" fmla="*/ 345415 w 5936218"/>
                  <a:gd name="connsiteY283-194800" fmla="*/ 2236106 h 2711051"/>
                  <a:gd name="connsiteX284-194801" fmla="*/ 302238 w 5936218"/>
                  <a:gd name="connsiteY284-194802" fmla="*/ 2215654 h 2711051"/>
                  <a:gd name="connsiteX285-194803" fmla="*/ 302238 w 5936218"/>
                  <a:gd name="connsiteY285-194804" fmla="*/ 2204292 h 2711051"/>
                  <a:gd name="connsiteX286-194805" fmla="*/ 286331 w 5936218"/>
                  <a:gd name="connsiteY286-194806" fmla="*/ 2177022 h 2711051"/>
                  <a:gd name="connsiteX287-194807" fmla="*/ 270968 w 5936218"/>
                  <a:gd name="connsiteY287-194808" fmla="*/ 2177022 h 2711051"/>
                  <a:gd name="connsiteX288-194809" fmla="*/ 259061 w 5936218"/>
                  <a:gd name="connsiteY288-194810" fmla="*/ 2177022 h 2711051"/>
                  <a:gd name="connsiteX289-194811" fmla="*/ 254516 w 5936218"/>
                  <a:gd name="connsiteY289-194812" fmla="*/ 2161115 h 2711051"/>
                  <a:gd name="connsiteX290-194813" fmla="*/ 263606 w 5936218"/>
                  <a:gd name="connsiteY290-194814" fmla="*/ 2145208 h 2711051"/>
                  <a:gd name="connsiteX291-194815" fmla="*/ 243991 w 5936218"/>
                  <a:gd name="connsiteY291-194816" fmla="*/ 2114695 h 2711051"/>
                  <a:gd name="connsiteX292-194817" fmla="*/ 216429 w 5936218"/>
                  <a:gd name="connsiteY292-194818" fmla="*/ 2117938 h 2711051"/>
                  <a:gd name="connsiteX293-194819" fmla="*/ 212956 w 5936218"/>
                  <a:gd name="connsiteY293-194820" fmla="*/ 2116946 h 2711051"/>
                  <a:gd name="connsiteX294-194821" fmla="*/ 204522 w 5936218"/>
                  <a:gd name="connsiteY294-194822" fmla="*/ 2117938 h 2711051"/>
                  <a:gd name="connsiteX295-194823" fmla="*/ 199623 w 5936218"/>
                  <a:gd name="connsiteY295-194824" fmla="*/ 2116538 h 2711051"/>
                  <a:gd name="connsiteX296-194825" fmla="*/ 195977 w 5936218"/>
                  <a:gd name="connsiteY296-194826" fmla="*/ 2129300 h 2711051"/>
                  <a:gd name="connsiteX297-194827" fmla="*/ 184968 w 5936218"/>
                  <a:gd name="connsiteY297-194828" fmla="*/ 2126155 h 2711051"/>
                  <a:gd name="connsiteX298-194829" fmla="*/ 184070 w 5936218"/>
                  <a:gd name="connsiteY298-194830" fmla="*/ 2129300 h 2711051"/>
                  <a:gd name="connsiteX299-194831" fmla="*/ 168163 w 5936218"/>
                  <a:gd name="connsiteY299-194832" fmla="*/ 2124765 h 2711051"/>
                  <a:gd name="connsiteX300-194833" fmla="*/ 156800 w 5936218"/>
                  <a:gd name="connsiteY300-194834" fmla="*/ 2086123 h 2711051"/>
                  <a:gd name="connsiteX301-194835" fmla="*/ 152255 w 5936218"/>
                  <a:gd name="connsiteY301-194836" fmla="*/ 2070216 h 2711051"/>
                  <a:gd name="connsiteX302-194837" fmla="*/ 156800 w 5936218"/>
                  <a:gd name="connsiteY302-194838" fmla="*/ 2065671 h 2711051"/>
                  <a:gd name="connsiteX303-194839" fmla="*/ 168707 w 5936218"/>
                  <a:gd name="connsiteY303-194840" fmla="*/ 2065671 h 2711051"/>
                  <a:gd name="connsiteX304-194841" fmla="*/ 188615 w 5936218"/>
                  <a:gd name="connsiteY304-194842" fmla="*/ 2065671 h 2711051"/>
                  <a:gd name="connsiteX305-194843" fmla="*/ 199977 w 5936218"/>
                  <a:gd name="connsiteY305-194844" fmla="*/ 2054309 h 2711051"/>
                  <a:gd name="connsiteX306-194845" fmla="*/ 188615 w 5936218"/>
                  <a:gd name="connsiteY306-194846" fmla="*/ 2031584 h 2711051"/>
                  <a:gd name="connsiteX307-194847" fmla="*/ 168163 w 5936218"/>
                  <a:gd name="connsiteY307-194848" fmla="*/ 2022495 h 2711051"/>
                  <a:gd name="connsiteX308-194849" fmla="*/ 168163 w 5936218"/>
                  <a:gd name="connsiteY308-194850" fmla="*/ 2015677 h 2711051"/>
                  <a:gd name="connsiteX309-194851" fmla="*/ 152255 w 5936218"/>
                  <a:gd name="connsiteY309-194852" fmla="*/ 1999770 h 2711051"/>
                  <a:gd name="connsiteX310-194853" fmla="*/ 129531 w 5936218"/>
                  <a:gd name="connsiteY310-194854" fmla="*/ 1963410 h 2711051"/>
                  <a:gd name="connsiteX311-194855" fmla="*/ 140893 w 5936218"/>
                  <a:gd name="connsiteY311-194856" fmla="*/ 1940686 h 2711051"/>
                  <a:gd name="connsiteX312-194857" fmla="*/ 136348 w 5936218"/>
                  <a:gd name="connsiteY312-194858" fmla="*/ 1913416 h 2711051"/>
                  <a:gd name="connsiteX313-194859" fmla="*/ 103789 w 5936218"/>
                  <a:gd name="connsiteY313-194860" fmla="*/ 1900009 h 2711051"/>
                  <a:gd name="connsiteX314-194861" fmla="*/ 93716 w 5936218"/>
                  <a:gd name="connsiteY314-194862" fmla="*/ 1904326 h 2711051"/>
                  <a:gd name="connsiteX315-194863" fmla="*/ 91868 w 5936218"/>
                  <a:gd name="connsiteY315-194864" fmla="*/ 1900015 h 2711051"/>
                  <a:gd name="connsiteX316-194865" fmla="*/ 81809 w 5936218"/>
                  <a:gd name="connsiteY316-194866" fmla="*/ 1904326 h 2711051"/>
                  <a:gd name="connsiteX317-194867" fmla="*/ 74992 w 5936218"/>
                  <a:gd name="connsiteY317-194868" fmla="*/ 1888419 h 2711051"/>
                  <a:gd name="connsiteX318-194869" fmla="*/ 34087 w 5936218"/>
                  <a:gd name="connsiteY318-194870" fmla="*/ 1877057 h 2711051"/>
                  <a:gd name="connsiteX319-194871" fmla="*/ 22725 w 5936218"/>
                  <a:gd name="connsiteY319-194872" fmla="*/ 1833880 h 2711051"/>
                  <a:gd name="connsiteX320-194873" fmla="*/ 22725 w 5936218"/>
                  <a:gd name="connsiteY320-194874" fmla="*/ 1802065 h 2711051"/>
                  <a:gd name="connsiteX321-194875" fmla="*/ 0 w 5936218"/>
                  <a:gd name="connsiteY321-194876" fmla="*/ 1786158 h 2711051"/>
                  <a:gd name="connsiteX322-194877" fmla="*/ 15907 w 5936218"/>
                  <a:gd name="connsiteY322-194878" fmla="*/ 1763434 h 2711051"/>
                  <a:gd name="connsiteX323-194879" fmla="*/ 6818 w 5936218"/>
                  <a:gd name="connsiteY323-194880" fmla="*/ 1699805 h 2711051"/>
                  <a:gd name="connsiteX324-194881" fmla="*/ 34087 w 5936218"/>
                  <a:gd name="connsiteY324-194882" fmla="*/ 1656628 h 2711051"/>
                  <a:gd name="connsiteX325-194883" fmla="*/ 27270 w 5936218"/>
                  <a:gd name="connsiteY325-194884" fmla="*/ 1645266 h 2711051"/>
                  <a:gd name="connsiteX326-194885" fmla="*/ 70447 w 5936218"/>
                  <a:gd name="connsiteY326-194886" fmla="*/ 1606634 h 2711051"/>
                  <a:gd name="connsiteX327-194887" fmla="*/ 27270 w 5936218"/>
                  <a:gd name="connsiteY327-194888" fmla="*/ 1570274 h 2711051"/>
                  <a:gd name="connsiteX328-194889" fmla="*/ 109078 w 5936218"/>
                  <a:gd name="connsiteY328-194890" fmla="*/ 1472558 h 2711051"/>
                  <a:gd name="connsiteX329-194891" fmla="*/ 145438 w 5936218"/>
                  <a:gd name="connsiteY329-194892" fmla="*/ 1429381 h 2711051"/>
                  <a:gd name="connsiteX330-194893" fmla="*/ 156800 w 5936218"/>
                  <a:gd name="connsiteY330-194894" fmla="*/ 1386205 h 2711051"/>
                  <a:gd name="connsiteX331-194895" fmla="*/ 102261 w 5936218"/>
                  <a:gd name="connsiteY331-194896" fmla="*/ 1333938 h 2711051"/>
                  <a:gd name="connsiteX332-194897" fmla="*/ 118168 w 5936218"/>
                  <a:gd name="connsiteY332-194898" fmla="*/ 1279399 h 2711051"/>
                  <a:gd name="connsiteX333-194899" fmla="*/ 86354 w 5936218"/>
                  <a:gd name="connsiteY333-194900" fmla="*/ 1215770 h 2711051"/>
                  <a:gd name="connsiteX334-194901" fmla="*/ 109078 w 5936218"/>
                  <a:gd name="connsiteY334-194902" fmla="*/ 1140778 h 2711051"/>
                  <a:gd name="connsiteX335-194903" fmla="*/ 70447 w 5936218"/>
                  <a:gd name="connsiteY335-194904" fmla="*/ 1038517 h 2711051"/>
                  <a:gd name="connsiteX336-194905" fmla="*/ 102261 w 5936218"/>
                  <a:gd name="connsiteY336-194906" fmla="*/ 968071 h 2711051"/>
                  <a:gd name="connsiteX337-194907" fmla="*/ 43177 w 5936218"/>
                  <a:gd name="connsiteY337-194908" fmla="*/ 902170 h 2711051"/>
                  <a:gd name="connsiteX338-194909" fmla="*/ 49994 w 5936218"/>
                  <a:gd name="connsiteY338-194910" fmla="*/ 827178 h 2711051"/>
                  <a:gd name="connsiteX339-194911" fmla="*/ 81809 w 5936218"/>
                  <a:gd name="connsiteY339-194912" fmla="*/ 822633 h 2711051"/>
                  <a:gd name="connsiteX340-194913" fmla="*/ 145438 w 5936218"/>
                  <a:gd name="connsiteY340-194914" fmla="*/ 779457 h 2711051"/>
                  <a:gd name="connsiteX341-194915" fmla="*/ 184070 w 5936218"/>
                  <a:gd name="connsiteY341-194916" fmla="*/ 740825 h 2711051"/>
                  <a:gd name="connsiteX342-194917" fmla="*/ 189699 w 5936218"/>
                  <a:gd name="connsiteY342-194918" fmla="*/ 747103 h 2711051"/>
                  <a:gd name="connsiteX343-194919" fmla="*/ 195977 w 5936218"/>
                  <a:gd name="connsiteY343-194920" fmla="*/ 740825 h 2711051"/>
                  <a:gd name="connsiteX344-194921" fmla="*/ 255061 w 5936218"/>
                  <a:gd name="connsiteY344-194922" fmla="*/ 806726 h 2711051"/>
                  <a:gd name="connsiteX345-194923" fmla="*/ 350504 w 5936218"/>
                  <a:gd name="connsiteY345-194924" fmla="*/ 827178 h 2711051"/>
                  <a:gd name="connsiteX346-194925" fmla="*/ 491397 w 5936218"/>
                  <a:gd name="connsiteY346-194926" fmla="*/ 940802 h 2711051"/>
                  <a:gd name="connsiteX347-194927" fmla="*/ 523211 w 5936218"/>
                  <a:gd name="connsiteY347-194928" fmla="*/ 988523 h 2711051"/>
                  <a:gd name="connsiteX348-194929" fmla="*/ 523211 w 5936218"/>
                  <a:gd name="connsiteY348-194930" fmla="*/ 1047607 h 2711051"/>
                  <a:gd name="connsiteX349-194931" fmla="*/ 486852 w 5936218"/>
                  <a:gd name="connsiteY349-194932" fmla="*/ 1102146 h 2711051"/>
                  <a:gd name="connsiteX350-194933" fmla="*/ 420951 w 5936218"/>
                  <a:gd name="connsiteY350-194934" fmla="*/ 1122599 h 2711051"/>
                  <a:gd name="connsiteX351-194935" fmla="*/ 415909 w 5936218"/>
                  <a:gd name="connsiteY351-194936" fmla="*/ 1120468 h 2711051"/>
                  <a:gd name="connsiteX352-194937" fmla="*/ 409044 w 5936218"/>
                  <a:gd name="connsiteY352-194938" fmla="*/ 1122599 h 2711051"/>
                  <a:gd name="connsiteX353-194939" fmla="*/ 252950 w 5936218"/>
                  <a:gd name="connsiteY353-194940" fmla="*/ 1056643 h 2711051"/>
                  <a:gd name="connsiteX354-194941" fmla="*/ 232336 w 5936218"/>
                  <a:gd name="connsiteY354-194942" fmla="*/ 1063515 h 2711051"/>
                  <a:gd name="connsiteX355-194943" fmla="*/ 291420 w 5936218"/>
                  <a:gd name="connsiteY355-194944" fmla="*/ 1133961 h 2711051"/>
                  <a:gd name="connsiteX356-194945" fmla="*/ 291420 w 5936218"/>
                  <a:gd name="connsiteY356-194946" fmla="*/ 1172593 h 2711051"/>
                  <a:gd name="connsiteX357-194947" fmla="*/ 298238 w 5936218"/>
                  <a:gd name="connsiteY357-194948" fmla="*/ 1258947 h 2711051"/>
                  <a:gd name="connsiteX358-194949" fmla="*/ 345959 w 5936218"/>
                  <a:gd name="connsiteY358-194950" fmla="*/ 1290761 h 2711051"/>
                  <a:gd name="connsiteX359-194951" fmla="*/ 362087 w 5936218"/>
                  <a:gd name="connsiteY359-194952" fmla="*/ 1300169 h 2711051"/>
                  <a:gd name="connsiteX360-194953" fmla="*/ 365867 w 5936218"/>
                  <a:gd name="connsiteY360-194954" fmla="*/ 1268036 h 2711051"/>
                  <a:gd name="connsiteX361-194955" fmla="*/ 345415 w 5936218"/>
                  <a:gd name="connsiteY361-194956" fmla="*/ 1231677 h 2711051"/>
                  <a:gd name="connsiteX362-194957" fmla="*/ 365867 w 5936218"/>
                  <a:gd name="connsiteY362-194958" fmla="*/ 1199862 h 2711051"/>
                  <a:gd name="connsiteX363-194959" fmla="*/ 374560 w 5936218"/>
                  <a:gd name="connsiteY363-194960" fmla="*/ 1204861 h 2711051"/>
                  <a:gd name="connsiteX364-194961" fmla="*/ 377774 w 5936218"/>
                  <a:gd name="connsiteY364-194962" fmla="*/ 1199862 h 2711051"/>
                  <a:gd name="connsiteX365-194963" fmla="*/ 461933 w 5936218"/>
                  <a:gd name="connsiteY365-194964" fmla="*/ 1248254 h 2711051"/>
                  <a:gd name="connsiteX366-194965" fmla="*/ 484035 w 5936218"/>
                  <a:gd name="connsiteY366-194966" fmla="*/ 1231677 h 2711051"/>
                  <a:gd name="connsiteX367-194967" fmla="*/ 463583 w 5936218"/>
                  <a:gd name="connsiteY367-194968" fmla="*/ 1165775 h 2711051"/>
                  <a:gd name="connsiteX368-194969" fmla="*/ 549936 w 5936218"/>
                  <a:gd name="connsiteY368-194970" fmla="*/ 1079422 h 2711051"/>
                  <a:gd name="connsiteX369-194971" fmla="*/ 559742 w 5936218"/>
                  <a:gd name="connsiteY369-194972" fmla="*/ 1081523 h 2711051"/>
                  <a:gd name="connsiteX370-194973" fmla="*/ 561843 w 5936218"/>
                  <a:gd name="connsiteY370-194974" fmla="*/ 1079422 h 2711051"/>
                  <a:gd name="connsiteX371-194975" fmla="*/ 593658 w 5936218"/>
                  <a:gd name="connsiteY371-194976" fmla="*/ 1086239 h 2711051"/>
                  <a:gd name="connsiteX372-194977" fmla="*/ 620945 w 5936218"/>
                  <a:gd name="connsiteY372-194978" fmla="*/ 1110116 h 2711051"/>
                  <a:gd name="connsiteX373-194979" fmla="*/ 640835 w 5936218"/>
                  <a:gd name="connsiteY373-194980" fmla="*/ 1054425 h 2711051"/>
                  <a:gd name="connsiteX374-194981" fmla="*/ 609020 w 5936218"/>
                  <a:gd name="connsiteY374-194982" fmla="*/ 999886 h 2711051"/>
                  <a:gd name="connsiteX375-194983" fmla="*/ 624928 w 5936218"/>
                  <a:gd name="connsiteY375-194984" fmla="*/ 940802 h 2711051"/>
                  <a:gd name="connsiteX376-194985" fmla="*/ 597658 w 5936218"/>
                  <a:gd name="connsiteY376-194986" fmla="*/ 881717 h 2711051"/>
                  <a:gd name="connsiteX377-194987" fmla="*/ 611562 w 5936218"/>
                  <a:gd name="connsiteY377-194988" fmla="*/ 886043 h 2711051"/>
                  <a:gd name="connsiteX378-194989" fmla="*/ 609565 w 5936218"/>
                  <a:gd name="connsiteY378-194990" fmla="*/ 881717 h 2711051"/>
                  <a:gd name="connsiteX379-194991" fmla="*/ 711826 w 5936218"/>
                  <a:gd name="connsiteY379-194992" fmla="*/ 913532 h 2711051"/>
                  <a:gd name="connsiteX380-194993" fmla="*/ 732278 w 5936218"/>
                  <a:gd name="connsiteY380-194994" fmla="*/ 968071 h 2711051"/>
                  <a:gd name="connsiteX381-194995" fmla="*/ 684556 w 5936218"/>
                  <a:gd name="connsiteY381-194996" fmla="*/ 979433 h 2711051"/>
                  <a:gd name="connsiteX382-194997" fmla="*/ 684556 w 5936218"/>
                  <a:gd name="connsiteY382-194998" fmla="*/ 1031700 h 2711051"/>
                  <a:gd name="connsiteX383-194999" fmla="*/ 713309 w 5936218"/>
                  <a:gd name="connsiteY383-195000" fmla="*/ 1060453 h 2711051"/>
                  <a:gd name="connsiteX384-195001" fmla="*/ 763548 w 5936218"/>
                  <a:gd name="connsiteY384-195002" fmla="*/ 1043062 h 2711051"/>
                  <a:gd name="connsiteX385-195003" fmla="*/ 770365 w 5936218"/>
                  <a:gd name="connsiteY385-195004" fmla="*/ 983978 h 2711051"/>
                  <a:gd name="connsiteX386-195005" fmla="*/ 845357 w 5936218"/>
                  <a:gd name="connsiteY386-195006" fmla="*/ 936257 h 2711051"/>
                  <a:gd name="connsiteX387-195007" fmla="*/ 972614 w 5936218"/>
                  <a:gd name="connsiteY387-195008" fmla="*/ 849903 h 2711051"/>
                  <a:gd name="connsiteX388-195009" fmla="*/ 982566 w 5936218"/>
                  <a:gd name="connsiteY388-195010" fmla="*/ 851230 h 2711051"/>
                  <a:gd name="connsiteX389-195011" fmla="*/ 984521 w 5936218"/>
                  <a:gd name="connsiteY389-195012" fmla="*/ 849903 h 2711051"/>
                  <a:gd name="connsiteX390-195013" fmla="*/ 1018608 w 5936218"/>
                  <a:gd name="connsiteY390-195014" fmla="*/ 854448 h 2711051"/>
                  <a:gd name="connsiteX391-195015" fmla="*/ 979977 w 5936218"/>
                  <a:gd name="connsiteY391-195016" fmla="*/ 918077 h 2711051"/>
                  <a:gd name="connsiteX392-195017" fmla="*/ 1012666 w 5936218"/>
                  <a:gd name="connsiteY392-195018" fmla="*/ 923238 h 2711051"/>
                  <a:gd name="connsiteX393-195019" fmla="*/ 1038516 w 5936218"/>
                  <a:gd name="connsiteY393-195020" fmla="*/ 893080 h 2711051"/>
                  <a:gd name="connsiteX394-195021" fmla="*/ 1050423 w 5936218"/>
                  <a:gd name="connsiteY394-195022" fmla="*/ 893080 h 2711051"/>
                  <a:gd name="connsiteX395-195023" fmla="*/ 1108962 w 5936218"/>
                  <a:gd name="connsiteY395-195024" fmla="*/ 893080 h 2711051"/>
                  <a:gd name="connsiteX396-195025" fmla="*/ 1161229 w 5936218"/>
                  <a:gd name="connsiteY396-195026" fmla="*/ 849903 h 2711051"/>
                  <a:gd name="connsiteX397-195027" fmla="*/ 1165711 w 5936218"/>
                  <a:gd name="connsiteY397-195028" fmla="*/ 856037 h 2711051"/>
                  <a:gd name="connsiteX398-195029" fmla="*/ 1173136 w 5936218"/>
                  <a:gd name="connsiteY398-195030" fmla="*/ 849903 h 2711051"/>
                  <a:gd name="connsiteX399-195031" fmla="*/ 1210035 w 5936218"/>
                  <a:gd name="connsiteY399-195032" fmla="*/ 900396 h 2711051"/>
                  <a:gd name="connsiteX400-195033" fmla="*/ 1247583 w 5936218"/>
                  <a:gd name="connsiteY400-195034" fmla="*/ 843086 h 2711051"/>
                  <a:gd name="connsiteX401-195035" fmla="*/ 1211223 w 5936218"/>
                  <a:gd name="connsiteY401-195036" fmla="*/ 784002 h 2711051"/>
                  <a:gd name="connsiteX402-195037" fmla="*/ 1227130 w 5936218"/>
                  <a:gd name="connsiteY402-195038" fmla="*/ 747642 h 2711051"/>
                  <a:gd name="connsiteX403-195039" fmla="*/ 1237665 w 5936218"/>
                  <a:gd name="connsiteY403-195040" fmla="*/ 750780 h 2711051"/>
                  <a:gd name="connsiteX404-195041" fmla="*/ 1239037 w 5936218"/>
                  <a:gd name="connsiteY404-195042" fmla="*/ 747642 h 2711051"/>
                  <a:gd name="connsiteX405-195043" fmla="*/ 1345843 w 5936218"/>
                  <a:gd name="connsiteY405-195044" fmla="*/ 779457 h 2711051"/>
                  <a:gd name="connsiteX406-195045" fmla="*/ 1400382 w 5936218"/>
                  <a:gd name="connsiteY406-195046" fmla="*/ 811271 h 2711051"/>
                  <a:gd name="connsiteX407-195047" fmla="*/ 1519756 w 5936218"/>
                  <a:gd name="connsiteY407-195048" fmla="*/ 917855 h 2711051"/>
                  <a:gd name="connsiteX408-195049" fmla="*/ 1543003 w 5936218"/>
                  <a:gd name="connsiteY408-195050" fmla="*/ 877173 h 2711051"/>
                  <a:gd name="connsiteX409-195051" fmla="*/ 1506643 w 5936218"/>
                  <a:gd name="connsiteY409-195052" fmla="*/ 822633 h 2711051"/>
                  <a:gd name="connsiteX410-195053" fmla="*/ 1506643 w 5936218"/>
                  <a:gd name="connsiteY410-195054" fmla="*/ 799909 h 2711051"/>
                  <a:gd name="connsiteX411-195055" fmla="*/ 1463467 w 5936218"/>
                  <a:gd name="connsiteY411-195056" fmla="*/ 790819 h 2711051"/>
                  <a:gd name="connsiteX412-195057" fmla="*/ 1472556 w 5936218"/>
                  <a:gd name="connsiteY412-195058" fmla="*/ 740825 h 2711051"/>
                  <a:gd name="connsiteX413-195059" fmla="*/ 1452104 w 5936218"/>
                  <a:gd name="connsiteY413-195060" fmla="*/ 654471 h 2711051"/>
                  <a:gd name="connsiteX414-195061" fmla="*/ 1452104 w 5936218"/>
                  <a:gd name="connsiteY414-195062" fmla="*/ 618112 h 2711051"/>
                  <a:gd name="connsiteX415-195063" fmla="*/ 1522551 w 5936218"/>
                  <a:gd name="connsiteY415-195064" fmla="*/ 515851 h 2711051"/>
                  <a:gd name="connsiteX416-195065" fmla="*/ 1543003 w 5936218"/>
                  <a:gd name="connsiteY416-195066" fmla="*/ 402228 h 2711051"/>
                  <a:gd name="connsiteX417-195067" fmla="*/ 1570272 w 5936218"/>
                  <a:gd name="connsiteY417-195068" fmla="*/ 381775 h 2711051"/>
                  <a:gd name="connsiteX418-195069" fmla="*/ 1578688 w 5936218"/>
                  <a:gd name="connsiteY418-195070" fmla="*/ 384394 h 2711051"/>
                  <a:gd name="connsiteX419-195071" fmla="*/ 1582179 w 5936218"/>
                  <a:gd name="connsiteY419-195072" fmla="*/ 381775 h 2711051"/>
                  <a:gd name="connsiteX420-195073" fmla="*/ 1684440 w 5936218"/>
                  <a:gd name="connsiteY420-195074" fmla="*/ 413590 h 2711051"/>
                  <a:gd name="connsiteX421-195075" fmla="*/ 1688985 w 5936218"/>
                  <a:gd name="connsiteY421-195076" fmla="*/ 484036 h 2711051"/>
                  <a:gd name="connsiteX422-195077" fmla="*/ 1652625 w 5936218"/>
                  <a:gd name="connsiteY422-195078" fmla="*/ 574935 h 2711051"/>
                  <a:gd name="connsiteX423-195079" fmla="*/ 1679895 w 5936218"/>
                  <a:gd name="connsiteY423-195080" fmla="*/ 613567 h 2711051"/>
                  <a:gd name="connsiteX424-195081" fmla="*/ 1688985 w 5936218"/>
                  <a:gd name="connsiteY424-195082" fmla="*/ 688558 h 2711051"/>
                  <a:gd name="connsiteX425-195083" fmla="*/ 1679895 w 5936218"/>
                  <a:gd name="connsiteY425-195084" fmla="*/ 833996 h 2711051"/>
                  <a:gd name="connsiteX426-195085" fmla="*/ 1636718 w 5936218"/>
                  <a:gd name="connsiteY426-195086" fmla="*/ 1097602 h 2711051"/>
                  <a:gd name="connsiteX427-195087" fmla="*/ 1662494 w 5936218"/>
                  <a:gd name="connsiteY427-195088" fmla="*/ 1104046 h 2711051"/>
                  <a:gd name="connsiteX0-195089" fmla="*/ 1662494 w 5936218"/>
                  <a:gd name="connsiteY0-195090" fmla="*/ 1104046 h 2711051"/>
                  <a:gd name="connsiteX1-195091" fmla="*/ 3211535 w 5936218"/>
                  <a:gd name="connsiteY1-195092" fmla="*/ 1 h 2711051"/>
                  <a:gd name="connsiteX2-195093" fmla="*/ 3200173 w 5936218"/>
                  <a:gd name="connsiteY2-195094" fmla="*/ 74993 h 2711051"/>
                  <a:gd name="connsiteX3-195095" fmla="*/ 3161541 w 5936218"/>
                  <a:gd name="connsiteY3-195096" fmla="*/ 118170 h 2711051"/>
                  <a:gd name="connsiteX4-195097" fmla="*/ 3066097 w 5936218"/>
                  <a:gd name="connsiteY4-195098" fmla="*/ 193161 h 2711051"/>
                  <a:gd name="connsiteX5-195099" fmla="*/ 3034283 w 5936218"/>
                  <a:gd name="connsiteY5-195100" fmla="*/ 236338 h 2711051"/>
                  <a:gd name="connsiteX6-195101" fmla="*/ 3082005 w 5936218"/>
                  <a:gd name="connsiteY6-195102" fmla="*/ 252245 h 2711051"/>
                  <a:gd name="connsiteX7-195103" fmla="*/ 3129459 w 5936218"/>
                  <a:gd name="connsiteY7-195104" fmla="*/ 279926 h 2711051"/>
                  <a:gd name="connsiteX8-195105" fmla="*/ 3156451 w 5936218"/>
                  <a:gd name="connsiteY8-195106" fmla="*/ 256790 h 2711051"/>
                  <a:gd name="connsiteX9-195107" fmla="*/ 3158460 w 5936218"/>
                  <a:gd name="connsiteY9-195108" fmla="*/ 265274 h 2711051"/>
                  <a:gd name="connsiteX10-195109" fmla="*/ 3168359 w 5936218"/>
                  <a:gd name="connsiteY10-195110" fmla="*/ 256790 h 2711051"/>
                  <a:gd name="connsiteX11-195111" fmla="*/ 3184984 w 5936218"/>
                  <a:gd name="connsiteY11-195112" fmla="*/ 326983 h 2711051"/>
                  <a:gd name="connsiteX12-195113" fmla="*/ 3192811 w 5936218"/>
                  <a:gd name="connsiteY12-195114" fmla="*/ 311329 h 2711051"/>
                  <a:gd name="connsiteX13-195115" fmla="*/ 3251895 w 5936218"/>
                  <a:gd name="connsiteY13-195116" fmla="*/ 290877 h 2711051"/>
                  <a:gd name="connsiteX14-195117" fmla="*/ 3259833 w 5936218"/>
                  <a:gd name="connsiteY14-195118" fmla="*/ 292251 h 2711051"/>
                  <a:gd name="connsiteX15-195119" fmla="*/ 3263802 w 5936218"/>
                  <a:gd name="connsiteY15-195120" fmla="*/ 290877 h 2711051"/>
                  <a:gd name="connsiteX16-195121" fmla="*/ 3381970 w 5936218"/>
                  <a:gd name="connsiteY16-195122" fmla="*/ 311329 h 2711051"/>
                  <a:gd name="connsiteX17-195123" fmla="*/ 3388787 w 5936218"/>
                  <a:gd name="connsiteY17-195124" fmla="*/ 370413 h 2711051"/>
                  <a:gd name="connsiteX18-195125" fmla="*/ 3531529 w 5936218"/>
                  <a:gd name="connsiteY18-195126" fmla="*/ 391404 h 2711051"/>
                  <a:gd name="connsiteX19-195127" fmla="*/ 3538225 w 5936218"/>
                  <a:gd name="connsiteY19-195128" fmla="*/ 295422 h 2711051"/>
                  <a:gd name="connsiteX20-195129" fmla="*/ 3549910 w 5936218"/>
                  <a:gd name="connsiteY20-195130" fmla="*/ 298609 h 2711051"/>
                  <a:gd name="connsiteX21-195131" fmla="*/ 3550132 w 5936218"/>
                  <a:gd name="connsiteY21-195132" fmla="*/ 295422 h 2711051"/>
                  <a:gd name="connsiteX22-195133" fmla="*/ 3625123 w 5936218"/>
                  <a:gd name="connsiteY22-195134" fmla="*/ 315874 h 2711051"/>
                  <a:gd name="connsiteX23-195135" fmla="*/ 3672301 w 5936218"/>
                  <a:gd name="connsiteY23-195136" fmla="*/ 315874 h 2711051"/>
                  <a:gd name="connsiteX24-195137" fmla="*/ 3684207 w 5936218"/>
                  <a:gd name="connsiteY24-195138" fmla="*/ 315874 h 2711051"/>
                  <a:gd name="connsiteX25-195139" fmla="*/ 3743291 w 5936218"/>
                  <a:gd name="connsiteY25-195140" fmla="*/ 381775 h 2711051"/>
                  <a:gd name="connsiteX26-195141" fmla="*/ 3759199 w 5936218"/>
                  <a:gd name="connsiteY26-195142" fmla="*/ 461312 h 2711051"/>
                  <a:gd name="connsiteX27-195143" fmla="*/ 3738747 w 5936218"/>
                  <a:gd name="connsiteY27-195144" fmla="*/ 511306 h 2711051"/>
                  <a:gd name="connsiteX28-195145" fmla="*/ 3786469 w 5936218"/>
                  <a:gd name="connsiteY28-195146" fmla="*/ 602204 h 2711051"/>
                  <a:gd name="connsiteX29-195147" fmla="*/ 3835603 w 5936218"/>
                  <a:gd name="connsiteY29-195148" fmla="*/ 638110 h 2711051"/>
                  <a:gd name="connsiteX30-195149" fmla="*/ 3865460 w 5936218"/>
                  <a:gd name="connsiteY30-195150" fmla="*/ 527213 h 2711051"/>
                  <a:gd name="connsiteX31-195151" fmla="*/ 3875077 w 5936218"/>
                  <a:gd name="connsiteY31-195152" fmla="*/ 535720 h 2711051"/>
                  <a:gd name="connsiteX32-195153" fmla="*/ 3877367 w 5936218"/>
                  <a:gd name="connsiteY32-195154" fmla="*/ 527213 h 2711051"/>
                  <a:gd name="connsiteX33-195155" fmla="*/ 3932151 w 5936218"/>
                  <a:gd name="connsiteY33-195156" fmla="*/ 575676 h 2711051"/>
                  <a:gd name="connsiteX34-195157" fmla="*/ 3988173 w 5936218"/>
                  <a:gd name="connsiteY34-195158" fmla="*/ 547665 h 2711051"/>
                  <a:gd name="connsiteX35-195159" fmla="*/ 3993852 w 5936218"/>
                  <a:gd name="connsiteY35-195160" fmla="*/ 550780 h 2711051"/>
                  <a:gd name="connsiteX36-195161" fmla="*/ 4000080 w 5936218"/>
                  <a:gd name="connsiteY36-195162" fmla="*/ 547665 h 2711051"/>
                  <a:gd name="connsiteX37-195163" fmla="*/ 4062426 w 5936218"/>
                  <a:gd name="connsiteY37-195164" fmla="*/ 581855 h 2711051"/>
                  <a:gd name="connsiteX38-195165" fmla="*/ 4085889 w 5936218"/>
                  <a:gd name="connsiteY38-195166" fmla="*/ 554483 h 2711051"/>
                  <a:gd name="connsiteX39-195167" fmla="*/ 4095563 w 5936218"/>
                  <a:gd name="connsiteY39-195168" fmla="*/ 557087 h 2711051"/>
                  <a:gd name="connsiteX40-195169" fmla="*/ 4097796 w 5936218"/>
                  <a:gd name="connsiteY40-195170" fmla="*/ 554483 h 2711051"/>
                  <a:gd name="connsiteX41-195171" fmla="*/ 4144150 w 5936218"/>
                  <a:gd name="connsiteY41-195172" fmla="*/ 566963 h 2711051"/>
                  <a:gd name="connsiteX42-195173" fmla="*/ 4117703 w 5936218"/>
                  <a:gd name="connsiteY42-195174" fmla="*/ 456767 h 2711051"/>
                  <a:gd name="connsiteX43-195175" fmla="*/ 4165425 w 5936218"/>
                  <a:gd name="connsiteY43-195176" fmla="*/ 402228 h 2711051"/>
                  <a:gd name="connsiteX44-195177" fmla="*/ 4175231 w 5936218"/>
                  <a:gd name="connsiteY44-195178" fmla="*/ 404629 h 2711051"/>
                  <a:gd name="connsiteX45-195179" fmla="*/ 4177332 w 5936218"/>
                  <a:gd name="connsiteY45-195180" fmla="*/ 402228 h 2711051"/>
                  <a:gd name="connsiteX46-195181" fmla="*/ 4511384 w 5936218"/>
                  <a:gd name="connsiteY46-195182" fmla="*/ 484036 h 2711051"/>
                  <a:gd name="connsiteX47-195183" fmla="*/ 4543199 w 5936218"/>
                  <a:gd name="connsiteY47-195184" fmla="*/ 554483 h 2711051"/>
                  <a:gd name="connsiteX48-195185" fmla="*/ 4639242 w 5936218"/>
                  <a:gd name="connsiteY48-195186" fmla="*/ 637125 h 2711051"/>
                  <a:gd name="connsiteX49-195187" fmla="*/ 4774445 w 5936218"/>
                  <a:gd name="connsiteY49-195188" fmla="*/ 618112 h 2711051"/>
                  <a:gd name="connsiteX50-195189" fmla="*/ 4778496 w 5936218"/>
                  <a:gd name="connsiteY50-195190" fmla="*/ 619216 h 2711051"/>
                  <a:gd name="connsiteX51-195191" fmla="*/ 4786352 w 5936218"/>
                  <a:gd name="connsiteY51-195192" fmla="*/ 618112 h 2711051"/>
                  <a:gd name="connsiteX52-195193" fmla="*/ 4861343 w 5936218"/>
                  <a:gd name="connsiteY52-195194" fmla="*/ 638564 h 2711051"/>
                  <a:gd name="connsiteX53-195195" fmla="*/ 4893158 w 5936218"/>
                  <a:gd name="connsiteY53-195196" fmla="*/ 681741 h 2711051"/>
                  <a:gd name="connsiteX54-195197" fmla="*/ 4888613 w 5936218"/>
                  <a:gd name="connsiteY54-195198" fmla="*/ 763549 h 2711051"/>
                  <a:gd name="connsiteX55-195199" fmla="*/ 4927677 w 5936218"/>
                  <a:gd name="connsiteY55-195200" fmla="*/ 788221 h 2711051"/>
                  <a:gd name="connsiteX56-195201" fmla="*/ 4967605 w 5936218"/>
                  <a:gd name="connsiteY56-195202" fmla="*/ 774912 h 2711051"/>
                  <a:gd name="connsiteX57-195203" fmla="*/ 5038051 w 5936218"/>
                  <a:gd name="connsiteY57-195204" fmla="*/ 768094 h 2711051"/>
                  <a:gd name="connsiteX58-195205" fmla="*/ 5040730 w 5936218"/>
                  <a:gd name="connsiteY58-195206" fmla="*/ 768987 h 2711051"/>
                  <a:gd name="connsiteX59-195207" fmla="*/ 5049958 w 5936218"/>
                  <a:gd name="connsiteY59-195208" fmla="*/ 768094 h 2711051"/>
                  <a:gd name="connsiteX60-195209" fmla="*/ 5114249 w 5936218"/>
                  <a:gd name="connsiteY60-195210" fmla="*/ 789525 h 2711051"/>
                  <a:gd name="connsiteX61-195211" fmla="*/ 5176671 w 5936218"/>
                  <a:gd name="connsiteY61-195212" fmla="*/ 779457 h 2711051"/>
                  <a:gd name="connsiteX62-195213" fmla="*/ 5177801 w 5936218"/>
                  <a:gd name="connsiteY62-195214" fmla="*/ 781195 h 2711051"/>
                  <a:gd name="connsiteX63-195215" fmla="*/ 5188578 w 5936218"/>
                  <a:gd name="connsiteY63-195216" fmla="*/ 779457 h 2711051"/>
                  <a:gd name="connsiteX64-195217" fmla="*/ 5243719 w 5936218"/>
                  <a:gd name="connsiteY64-195218" fmla="*/ 864288 h 2711051"/>
                  <a:gd name="connsiteX65-195219" fmla="*/ 5283477 w 5936218"/>
                  <a:gd name="connsiteY65-195220" fmla="*/ 833996 h 2711051"/>
                  <a:gd name="connsiteX66-195221" fmla="*/ 5258480 w 5936218"/>
                  <a:gd name="connsiteY66-195222" fmla="*/ 768094 h 2711051"/>
                  <a:gd name="connsiteX67-195223" fmla="*/ 5267570 w 5936218"/>
                  <a:gd name="connsiteY67-195224" fmla="*/ 720373 h 2711051"/>
                  <a:gd name="connsiteX68-195225" fmla="*/ 5278896 w 5936218"/>
                  <a:gd name="connsiteY68-195226" fmla="*/ 723422 h 2711051"/>
                  <a:gd name="connsiteX69-195227" fmla="*/ 5279477 w 5936218"/>
                  <a:gd name="connsiteY69-195228" fmla="*/ 720373 h 2711051"/>
                  <a:gd name="connsiteX70-195229" fmla="*/ 5395510 w 5936218"/>
                  <a:gd name="connsiteY70-195230" fmla="*/ 751612 h 2711051"/>
                  <a:gd name="connsiteX71-195231" fmla="*/ 5463001 w 5936218"/>
                  <a:gd name="connsiteY71-195232" fmla="*/ 747642 h 2711051"/>
                  <a:gd name="connsiteX72-195233" fmla="*/ 5464386 w 5936218"/>
                  <a:gd name="connsiteY72-195234" fmla="*/ 748261 h 2711051"/>
                  <a:gd name="connsiteX73-195235" fmla="*/ 5474909 w 5936218"/>
                  <a:gd name="connsiteY73-195236" fmla="*/ 747642 h 2711051"/>
                  <a:gd name="connsiteX74-195237" fmla="*/ 5581715 w 5936218"/>
                  <a:gd name="connsiteY74-195238" fmla="*/ 795364 h 2711051"/>
                  <a:gd name="connsiteX75-195239" fmla="*/ 5633981 w 5936218"/>
                  <a:gd name="connsiteY75-195240" fmla="*/ 838541 h 2711051"/>
                  <a:gd name="connsiteX76-195241" fmla="*/ 5720335 w 5936218"/>
                  <a:gd name="connsiteY76-195242" fmla="*/ 918077 h 2711051"/>
                  <a:gd name="connsiteX77-195243" fmla="*/ 5822595 w 5936218"/>
                  <a:gd name="connsiteY77-195244" fmla="*/ 1015793 h 2711051"/>
                  <a:gd name="connsiteX78-195245" fmla="*/ 5818051 w 5936218"/>
                  <a:gd name="connsiteY78-195246" fmla="*/ 1070332 h 2711051"/>
                  <a:gd name="connsiteX79-195247" fmla="*/ 5825679 w 5936218"/>
                  <a:gd name="connsiteY79-195248" fmla="*/ 1077960 h 2711051"/>
                  <a:gd name="connsiteX80-195249" fmla="*/ 5822051 w 5936218"/>
                  <a:gd name="connsiteY80-195250" fmla="*/ 1027155 h 2711051"/>
                  <a:gd name="connsiteX81-195251" fmla="*/ 5834092 w 5936218"/>
                  <a:gd name="connsiteY81-195252" fmla="*/ 1029028 h 2711051"/>
                  <a:gd name="connsiteX82-195253" fmla="*/ 5833958 w 5936218"/>
                  <a:gd name="connsiteY82-195254" fmla="*/ 1027155 h 2711051"/>
                  <a:gd name="connsiteX83-195255" fmla="*/ 5936219 w 5936218"/>
                  <a:gd name="connsiteY83-195256" fmla="*/ 1043062 h 2711051"/>
                  <a:gd name="connsiteX84-195257" fmla="*/ 5908949 w 5936218"/>
                  <a:gd name="connsiteY84-195258" fmla="*/ 1258947 h 2711051"/>
                  <a:gd name="connsiteX85-195259" fmla="*/ 5893042 w 5936218"/>
                  <a:gd name="connsiteY85-195260" fmla="*/ 1274854 h 2711051"/>
                  <a:gd name="connsiteX86-195261" fmla="*/ 5861227 w 5936218"/>
                  <a:gd name="connsiteY86-195262" fmla="*/ 1274854 h 2711051"/>
                  <a:gd name="connsiteX87-195263" fmla="*/ 5817506 w 5936218"/>
                  <a:gd name="connsiteY87-195264" fmla="*/ 1240767 h 2711051"/>
                  <a:gd name="connsiteX88-195265" fmla="*/ 5767511 w 5936218"/>
                  <a:gd name="connsiteY88-195266" fmla="*/ 1215770 h 2711051"/>
                  <a:gd name="connsiteX89-195267" fmla="*/ 5729132 w 5936218"/>
                  <a:gd name="connsiteY89-195268" fmla="*/ 1167751 h 2711051"/>
                  <a:gd name="connsiteX90-195269" fmla="*/ 5695337 w 5936218"/>
                  <a:gd name="connsiteY90-195270" fmla="*/ 1177138 h 2711051"/>
                  <a:gd name="connsiteX91-195271" fmla="*/ 5693366 w 5936218"/>
                  <a:gd name="connsiteY91-195272" fmla="*/ 1174378 h 2711051"/>
                  <a:gd name="connsiteX92-195273" fmla="*/ 5640799 w 5936218"/>
                  <a:gd name="connsiteY92-195274" fmla="*/ 1133961 h 2711051"/>
                  <a:gd name="connsiteX93-195275" fmla="*/ 5656705 w 5936218"/>
                  <a:gd name="connsiteY93-195276" fmla="*/ 1177138 h 2711051"/>
                  <a:gd name="connsiteX94-195277" fmla="*/ 5586259 w 5936218"/>
                  <a:gd name="connsiteY94-195278" fmla="*/ 1252129 h 2711051"/>
                  <a:gd name="connsiteX95-195279" fmla="*/ 5575676 w 5936218"/>
                  <a:gd name="connsiteY95-195280" fmla="*/ 1251121 h 2711051"/>
                  <a:gd name="connsiteX96-195281" fmla="*/ 5539436 w 5936218"/>
                  <a:gd name="connsiteY96-195282" fmla="*/ 1248804 h 2711051"/>
                  <a:gd name="connsiteX97-195283" fmla="*/ 5593077 w 5936218"/>
                  <a:gd name="connsiteY97-195284" fmla="*/ 1354390 h 2711051"/>
                  <a:gd name="connsiteX98-195285" fmla="*/ 5613529 w 5936218"/>
                  <a:gd name="connsiteY98-195286" fmla="*/ 1413474 h 2711051"/>
                  <a:gd name="connsiteX99-195287" fmla="*/ 5608984 w 5936218"/>
                  <a:gd name="connsiteY99-195288" fmla="*/ 1436199 h 2711051"/>
                  <a:gd name="connsiteX100-195289" fmla="*/ 5597799 w 5936218"/>
                  <a:gd name="connsiteY100-195290" fmla="*/ 1432590 h 2711051"/>
                  <a:gd name="connsiteX101-195291" fmla="*/ 5534271 w 5936218"/>
                  <a:gd name="connsiteY101-195292" fmla="*/ 1415939 h 2711051"/>
                  <a:gd name="connsiteX102-195293" fmla="*/ 5436277 w 5936218"/>
                  <a:gd name="connsiteY102-195294" fmla="*/ 1472558 h 2711051"/>
                  <a:gd name="connsiteX103-195295" fmla="*/ 5397645 w 5936218"/>
                  <a:gd name="connsiteY103-195296" fmla="*/ 1483921 h 2711051"/>
                  <a:gd name="connsiteX104-195297" fmla="*/ 5345378 w 5936218"/>
                  <a:gd name="connsiteY104-195298" fmla="*/ 1538460 h 2711051"/>
                  <a:gd name="connsiteX105-195299" fmla="*/ 5290839 w 5936218"/>
                  <a:gd name="connsiteY105-195300" fmla="*/ 1586181 h 2711051"/>
                  <a:gd name="connsiteX106-195301" fmla="*/ 5274932 w 5936218"/>
                  <a:gd name="connsiteY106-195302" fmla="*/ 1617996 h 2711051"/>
                  <a:gd name="connsiteX107-195303" fmla="*/ 5267238 w 5936218"/>
                  <a:gd name="connsiteY107-195304" fmla="*/ 1609569 h 2711051"/>
                  <a:gd name="connsiteX108-195305" fmla="*/ 5263025 w 5936218"/>
                  <a:gd name="connsiteY108-195306" fmla="*/ 1617996 h 2711051"/>
                  <a:gd name="connsiteX109-195307" fmla="*/ 5219538 w 5936218"/>
                  <a:gd name="connsiteY109-195308" fmla="*/ 1570368 h 2711051"/>
                  <a:gd name="connsiteX110-195309" fmla="*/ 5129494 w 5936218"/>
                  <a:gd name="connsiteY110-195310" fmla="*/ 1624813 h 2711051"/>
                  <a:gd name="connsiteX111-195311" fmla="*/ 5126389 w 5936218"/>
                  <a:gd name="connsiteY111-195312" fmla="*/ 1619491 h 2711051"/>
                  <a:gd name="connsiteX112-195313" fmla="*/ 5117587 w 5936218"/>
                  <a:gd name="connsiteY112-195314" fmla="*/ 1624813 h 2711051"/>
                  <a:gd name="connsiteX113-195315" fmla="*/ 5105544 w 5936218"/>
                  <a:gd name="connsiteY113-195316" fmla="*/ 1604167 h 2711051"/>
                  <a:gd name="connsiteX114-195317" fmla="*/ 5074955 w 5936218"/>
                  <a:gd name="connsiteY114-195318" fmla="*/ 1629358 h 2711051"/>
                  <a:gd name="connsiteX115-195319" fmla="*/ 5065718 w 5936218"/>
                  <a:gd name="connsiteY115-195320" fmla="*/ 1627159 h 2711051"/>
                  <a:gd name="connsiteX116-195321" fmla="*/ 5063048 w 5936218"/>
                  <a:gd name="connsiteY116-195322" fmla="*/ 1629358 h 2711051"/>
                  <a:gd name="connsiteX117-195323" fmla="*/ 5026594 w 5936218"/>
                  <a:gd name="connsiteY117-195324" fmla="*/ 1620679 h 2711051"/>
                  <a:gd name="connsiteX118-195325" fmla="*/ 5015871 w 5936218"/>
                  <a:gd name="connsiteY118-195326" fmla="*/ 1665718 h 2711051"/>
                  <a:gd name="connsiteX119-195327" fmla="*/ 4974967 w 5936218"/>
                  <a:gd name="connsiteY119-195328" fmla="*/ 1731619 h 2711051"/>
                  <a:gd name="connsiteX120-195329" fmla="*/ 4974967 w 5936218"/>
                  <a:gd name="connsiteY120-195330" fmla="*/ 1763434 h 2711051"/>
                  <a:gd name="connsiteX121-195331" fmla="*/ 5011326 w 5936218"/>
                  <a:gd name="connsiteY121-195332" fmla="*/ 1877057 h 2711051"/>
                  <a:gd name="connsiteX122-195333" fmla="*/ 4999419 w 5936218"/>
                  <a:gd name="connsiteY122-195334" fmla="*/ 1877057 h 2711051"/>
                  <a:gd name="connsiteX123-195335" fmla="*/ 4974967 w 5936218"/>
                  <a:gd name="connsiteY123-195336" fmla="*/ 1877057 h 2711051"/>
                  <a:gd name="connsiteX124-195337" fmla="*/ 4963605 w 5936218"/>
                  <a:gd name="connsiteY124-195338" fmla="*/ 1929323 h 2711051"/>
                  <a:gd name="connsiteX125-195339" fmla="*/ 4974967 w 5936218"/>
                  <a:gd name="connsiteY125-195340" fmla="*/ 1956593 h 2711051"/>
                  <a:gd name="connsiteX126-195341" fmla="*/ 4909065 w 5936218"/>
                  <a:gd name="connsiteY126-195342" fmla="*/ 1990680 h 2711051"/>
                  <a:gd name="connsiteX127-195343" fmla="*/ 4897703 w 5936218"/>
                  <a:gd name="connsiteY127-195344" fmla="*/ 2058854 h 2711051"/>
                  <a:gd name="connsiteX128-195345" fmla="*/ 4845437 w 5936218"/>
                  <a:gd name="connsiteY128-195346" fmla="*/ 2074761 h 2711051"/>
                  <a:gd name="connsiteX129-195347" fmla="*/ 4834074 w 5936218"/>
                  <a:gd name="connsiteY129-195348" fmla="*/ 2133845 h 2711051"/>
                  <a:gd name="connsiteX130-195349" fmla="*/ 4779535 w 5936218"/>
                  <a:gd name="connsiteY130-195350" fmla="*/ 2192929 h 2711051"/>
                  <a:gd name="connsiteX131-195351" fmla="*/ 4777225 w 5936218"/>
                  <a:gd name="connsiteY131-195352" fmla="*/ 2182533 h 2711051"/>
                  <a:gd name="connsiteX132-195353" fmla="*/ 4767628 w 5936218"/>
                  <a:gd name="connsiteY132-195354" fmla="*/ 2192929 h 2711051"/>
                  <a:gd name="connsiteX133-195355" fmla="*/ 4758538 w 5936218"/>
                  <a:gd name="connsiteY133-195356" fmla="*/ 2152025 h 2711051"/>
                  <a:gd name="connsiteX134-195357" fmla="*/ 4742631 w 5936218"/>
                  <a:gd name="connsiteY134-195358" fmla="*/ 2065671 h 2711051"/>
                  <a:gd name="connsiteX135-195359" fmla="*/ 4715361 w 5936218"/>
                  <a:gd name="connsiteY135-195360" fmla="*/ 1924779 h 2711051"/>
                  <a:gd name="connsiteX136-195361" fmla="*/ 4735813 w 5936218"/>
                  <a:gd name="connsiteY136-195362" fmla="*/ 1833880 h 2711051"/>
                  <a:gd name="connsiteX137-195363" fmla="*/ 4767628 w 5936218"/>
                  <a:gd name="connsiteY137-195364" fmla="*/ 1790703 h 2711051"/>
                  <a:gd name="connsiteX138-195365" fmla="*/ 4767628 w 5936218"/>
                  <a:gd name="connsiteY138-195366" fmla="*/ 1763434 h 2711051"/>
                  <a:gd name="connsiteX139-195367" fmla="*/ 4826712 w 5936218"/>
                  <a:gd name="connsiteY139-195368" fmla="*/ 1747526 h 2711051"/>
                  <a:gd name="connsiteX140-195369" fmla="*/ 4892613 w 5936218"/>
                  <a:gd name="connsiteY140-195370" fmla="*/ 1656628 h 2711051"/>
                  <a:gd name="connsiteX141-195371" fmla="*/ 4956243 w 5936218"/>
                  <a:gd name="connsiteY141-195372" fmla="*/ 1581637 h 2711051"/>
                  <a:gd name="connsiteX142-195373" fmla="*/ 5022143 w 5936218"/>
                  <a:gd name="connsiteY142-195374" fmla="*/ 1522552 h 2711051"/>
                  <a:gd name="connsiteX143-195375" fmla="*/ 5046694 w 5936218"/>
                  <a:gd name="connsiteY143-195376" fmla="*/ 1415425 h 2711051"/>
                  <a:gd name="connsiteX144-195377" fmla="*/ 5015871 w 5936218"/>
                  <a:gd name="connsiteY144-195378" fmla="*/ 1420292 h 2711051"/>
                  <a:gd name="connsiteX145-195379" fmla="*/ 4995419 w 5936218"/>
                  <a:gd name="connsiteY145-195380" fmla="*/ 1483921 h 2711051"/>
                  <a:gd name="connsiteX146-195381" fmla="*/ 4904521 w 5936218"/>
                  <a:gd name="connsiteY146-195382" fmla="*/ 1570274 h 2711051"/>
                  <a:gd name="connsiteX147-195383" fmla="*/ 4901708 w 5936218"/>
                  <a:gd name="connsiteY147-195384" fmla="*/ 1561634 h 2711051"/>
                  <a:gd name="connsiteX148-195385" fmla="*/ 4892613 w 5936218"/>
                  <a:gd name="connsiteY148-195386" fmla="*/ 1570274 h 2711051"/>
                  <a:gd name="connsiteX149-195387" fmla="*/ 4861835 w 5936218"/>
                  <a:gd name="connsiteY149-195388" fmla="*/ 1475740 h 2711051"/>
                  <a:gd name="connsiteX150-195389" fmla="*/ 4779535 w 5936218"/>
                  <a:gd name="connsiteY150-195390" fmla="*/ 1499828 h 2711051"/>
                  <a:gd name="connsiteX151-195391" fmla="*/ 4684091 w 5936218"/>
                  <a:gd name="connsiteY151-195392" fmla="*/ 1624813 h 2711051"/>
                  <a:gd name="connsiteX152-195393" fmla="*/ 4715906 w 5936218"/>
                  <a:gd name="connsiteY152-195394" fmla="*/ 1672535 h 2711051"/>
                  <a:gd name="connsiteX153-195395" fmla="*/ 4636369 w 5936218"/>
                  <a:gd name="connsiteY153-195396" fmla="*/ 1688442 h 2711051"/>
                  <a:gd name="connsiteX154-195397" fmla="*/ 4577285 w 5936218"/>
                  <a:gd name="connsiteY154-195398" fmla="*/ 1692987 h 2711051"/>
                  <a:gd name="connsiteX155-195399" fmla="*/ 4577373 w 5936218"/>
                  <a:gd name="connsiteY155-195400" fmla="*/ 1692065 h 2711051"/>
                  <a:gd name="connsiteX156-195401" fmla="*/ 4565379 w 5936218"/>
                  <a:gd name="connsiteY156-195402" fmla="*/ 1692987 h 2711051"/>
                  <a:gd name="connsiteX157-195403" fmla="*/ 4569923 w 5936218"/>
                  <a:gd name="connsiteY157-195404" fmla="*/ 1645266 h 2711051"/>
                  <a:gd name="connsiteX158-195405" fmla="*/ 4520081 w 5936218"/>
                  <a:gd name="connsiteY158-195406" fmla="*/ 1635680 h 2711051"/>
                  <a:gd name="connsiteX159-195407" fmla="*/ 4475025 w 5936218"/>
                  <a:gd name="connsiteY159-195408" fmla="*/ 1665718 h 2711051"/>
                  <a:gd name="connsiteX160-195409" fmla="*/ 4464394 w 5936218"/>
                  <a:gd name="connsiteY160-195410" fmla="*/ 1664867 h 2711051"/>
                  <a:gd name="connsiteX161-195411" fmla="*/ 4463118 w 5936218"/>
                  <a:gd name="connsiteY161-195412" fmla="*/ 1665718 h 2711051"/>
                  <a:gd name="connsiteX162-195413" fmla="*/ 4357637 w 5936218"/>
                  <a:gd name="connsiteY162-195414" fmla="*/ 1657279 h 2711051"/>
                  <a:gd name="connsiteX163-195415" fmla="*/ 4243233 w 5936218"/>
                  <a:gd name="connsiteY163-195416" fmla="*/ 1677080 h 2711051"/>
                  <a:gd name="connsiteX164-195417" fmla="*/ 4125065 w 5936218"/>
                  <a:gd name="connsiteY164-195418" fmla="*/ 1811155 h 2711051"/>
                  <a:gd name="connsiteX165-195419" fmla="*/ 4106341 w 5936218"/>
                  <a:gd name="connsiteY165-195420" fmla="*/ 1995225 h 2711051"/>
                  <a:gd name="connsiteX166-195421" fmla="*/ 3758654 w 5936218"/>
                  <a:gd name="connsiteY166-195422" fmla="*/ 2279283 h 2711051"/>
                  <a:gd name="connsiteX167-195423" fmla="*/ 3692753 w 5936218"/>
                  <a:gd name="connsiteY167-195424" fmla="*/ 2263376 h 2711051"/>
                  <a:gd name="connsiteX168-195425" fmla="*/ 3683663 w 5936218"/>
                  <a:gd name="connsiteY168-195426" fmla="*/ 2204292 h 2711051"/>
                  <a:gd name="connsiteX169-195427" fmla="*/ 3672301 w 5936218"/>
                  <a:gd name="connsiteY169-195428" fmla="*/ 2172477 h 2711051"/>
                  <a:gd name="connsiteX170-195429" fmla="*/ 3656393 w 5936218"/>
                  <a:gd name="connsiteY170-195430" fmla="*/ 2145208 h 2711051"/>
                  <a:gd name="connsiteX171-195431" fmla="*/ 3633669 w 5936218"/>
                  <a:gd name="connsiteY171-195432" fmla="*/ 2086123 h 2711051"/>
                  <a:gd name="connsiteX172-195433" fmla="*/ 3601854 w 5936218"/>
                  <a:gd name="connsiteY172-195434" fmla="*/ 2065671 h 2711051"/>
                  <a:gd name="connsiteX173-195435" fmla="*/ 3545995 w 5936218"/>
                  <a:gd name="connsiteY173-195436" fmla="*/ 2044187 h 2711051"/>
                  <a:gd name="connsiteX174-195437" fmla="*/ 3506955 w 5936218"/>
                  <a:gd name="connsiteY174-195438" fmla="*/ 2049764 h 2711051"/>
                  <a:gd name="connsiteX175-195439" fmla="*/ 3463779 w 5936218"/>
                  <a:gd name="connsiteY175-195440" fmla="*/ 2058854 h 2711051"/>
                  <a:gd name="connsiteX176-195441" fmla="*/ 3431964 w 5936218"/>
                  <a:gd name="connsiteY176-195442" fmla="*/ 2086123 h 2711051"/>
                  <a:gd name="connsiteX177-195443" fmla="*/ 3452416 w 5936218"/>
                  <a:gd name="connsiteY177-195444" fmla="*/ 2102031 h 2711051"/>
                  <a:gd name="connsiteX178-195445" fmla="*/ 3452416 w 5936218"/>
                  <a:gd name="connsiteY178-195446" fmla="*/ 2133845 h 2711051"/>
                  <a:gd name="connsiteX179-195447" fmla="*/ 1811153 w 5936218"/>
                  <a:gd name="connsiteY179-195448" fmla="*/ 1999770 h 2711051"/>
                  <a:gd name="connsiteX180-195449" fmla="*/ 1748069 w 5936218"/>
                  <a:gd name="connsiteY180-195450" fmla="*/ 2038402 h 2711051"/>
                  <a:gd name="connsiteX181-195451" fmla="*/ 1711709 w 5936218"/>
                  <a:gd name="connsiteY181-195452" fmla="*/ 2042947 h 2711051"/>
                  <a:gd name="connsiteX182-195453" fmla="*/ 1711926 w 5936218"/>
                  <a:gd name="connsiteY182-195454" fmla="*/ 2041431 h 2711051"/>
                  <a:gd name="connsiteX183-195455" fmla="*/ 1699803 w 5936218"/>
                  <a:gd name="connsiteY183-195456" fmla="*/ 2042947 h 2711051"/>
                  <a:gd name="connsiteX184-195457" fmla="*/ 1704347 w 5936218"/>
                  <a:gd name="connsiteY184-195458" fmla="*/ 2011132 h 2711051"/>
                  <a:gd name="connsiteX185-195459" fmla="*/ 1662460 w 5936218"/>
                  <a:gd name="connsiteY185-195460" fmla="*/ 1993181 h 2711051"/>
                  <a:gd name="connsiteX186-195461" fmla="*/ 1629901 w 5936218"/>
                  <a:gd name="connsiteY186-195462" fmla="*/ 2006587 h 2711051"/>
                  <a:gd name="connsiteX187-195463" fmla="*/ 1629300 w 5936218"/>
                  <a:gd name="connsiteY187-195464" fmla="*/ 2001932 h 2711051"/>
                  <a:gd name="connsiteX188-195465" fmla="*/ 1617994 w 5936218"/>
                  <a:gd name="connsiteY188-195466" fmla="*/ 2006587 h 2711051"/>
                  <a:gd name="connsiteX189-195467" fmla="*/ 1608904 w 5936218"/>
                  <a:gd name="connsiteY189-195468" fmla="*/ 1936141 h 2711051"/>
                  <a:gd name="connsiteX190-195469" fmla="*/ 1552684 w 5936218"/>
                  <a:gd name="connsiteY190-195470" fmla="*/ 1926448 h 2711051"/>
                  <a:gd name="connsiteX191-195471" fmla="*/ 1518550 w 5936218"/>
                  <a:gd name="connsiteY191-195472" fmla="*/ 1952048 h 2711051"/>
                  <a:gd name="connsiteX192-195473" fmla="*/ 1425379 w 5936218"/>
                  <a:gd name="connsiteY192-195474" fmla="*/ 1972500 h 2711051"/>
                  <a:gd name="connsiteX193-195475" fmla="*/ 1409472 w 5936218"/>
                  <a:gd name="connsiteY193-195476" fmla="*/ 1990680 h 2711051"/>
                  <a:gd name="connsiteX194-195477" fmla="*/ 1270852 w 5936218"/>
                  <a:gd name="connsiteY194-195478" fmla="*/ 2011132 h 2711051"/>
                  <a:gd name="connsiteX195-195479" fmla="*/ 1254945 w 5936218"/>
                  <a:gd name="connsiteY195-195480" fmla="*/ 2031584 h 2711051"/>
                  <a:gd name="connsiteX196-195481" fmla="*/ 1282214 w 5936218"/>
                  <a:gd name="connsiteY196-195482" fmla="*/ 2074761 h 2711051"/>
                  <a:gd name="connsiteX197-195483" fmla="*/ 1243582 w 5936218"/>
                  <a:gd name="connsiteY197-195484" fmla="*/ 2090668 h 2711051"/>
                  <a:gd name="connsiteX198-195485" fmla="*/ 1254945 w 5936218"/>
                  <a:gd name="connsiteY198-195486" fmla="*/ 2108848 h 2711051"/>
                  <a:gd name="connsiteX199-195487" fmla="*/ 1216313 w 5936218"/>
                  <a:gd name="connsiteY199-195488" fmla="*/ 2133845 h 2711051"/>
                  <a:gd name="connsiteX200-195489" fmla="*/ 1275397 w 5936218"/>
                  <a:gd name="connsiteY200-195490" fmla="*/ 2177022 h 2711051"/>
                  <a:gd name="connsiteX201-195491" fmla="*/ 1270852 w 5936218"/>
                  <a:gd name="connsiteY201-195492" fmla="*/ 2204292 h 2711051"/>
                  <a:gd name="connsiteX202-195493" fmla="*/ 1259108 w 5936218"/>
                  <a:gd name="connsiteY202-195494" fmla="*/ 2203313 h 2711051"/>
                  <a:gd name="connsiteX203-195495" fmla="*/ 1258945 w 5936218"/>
                  <a:gd name="connsiteY203-195496" fmla="*/ 2204292 h 2711051"/>
                  <a:gd name="connsiteX204-195497" fmla="*/ 1215644 w 5936218"/>
                  <a:gd name="connsiteY204-195498" fmla="*/ 2200683 h 2711051"/>
                  <a:gd name="connsiteX205-195499" fmla="*/ 1204950 w 5936218"/>
                  <a:gd name="connsiteY205-195500" fmla="*/ 2215654 h 2711051"/>
                  <a:gd name="connsiteX206-195501" fmla="*/ 1196495 w 5936218"/>
                  <a:gd name="connsiteY206-195502" fmla="*/ 2210822 h 2711051"/>
                  <a:gd name="connsiteX207-195503" fmla="*/ 1193043 w 5936218"/>
                  <a:gd name="connsiteY207-195504" fmla="*/ 2215654 h 2711051"/>
                  <a:gd name="connsiteX208-195505" fmla="*/ 1145322 w 5936218"/>
                  <a:gd name="connsiteY208-195506" fmla="*/ 2188384 h 2711051"/>
                  <a:gd name="connsiteX209-195507" fmla="*/ 1098145 w 5936218"/>
                  <a:gd name="connsiteY209-195508" fmla="*/ 2188384 h 2711051"/>
                  <a:gd name="connsiteX210-195509" fmla="*/ 1061785 w 5936218"/>
                  <a:gd name="connsiteY210-195510" fmla="*/ 2215654 h 2711051"/>
                  <a:gd name="connsiteX211-195511" fmla="*/ 1055322 w 5936218"/>
                  <a:gd name="connsiteY211-195512" fmla="*/ 2211571 h 2711051"/>
                  <a:gd name="connsiteX212-195513" fmla="*/ 1049878 w 5936218"/>
                  <a:gd name="connsiteY212-195514" fmla="*/ 2215654 h 2711051"/>
                  <a:gd name="connsiteX213-195515" fmla="*/ 1006701 w 5936218"/>
                  <a:gd name="connsiteY213-195516" fmla="*/ 2188384 h 2711051"/>
                  <a:gd name="connsiteX214-195517" fmla="*/ 924893 w 5936218"/>
                  <a:gd name="connsiteY214-195518" fmla="*/ 2152025 h 2711051"/>
                  <a:gd name="connsiteX215-195519" fmla="*/ 877716 w 5936218"/>
                  <a:gd name="connsiteY215-195520" fmla="*/ 2152025 h 2711051"/>
                  <a:gd name="connsiteX216-195521" fmla="*/ 802724 w 5936218"/>
                  <a:gd name="connsiteY216-195522" fmla="*/ 2215654 h 2711051"/>
                  <a:gd name="connsiteX217-195523" fmla="*/ 798179 w 5936218"/>
                  <a:gd name="connsiteY217-195524" fmla="*/ 2258831 h 2711051"/>
                  <a:gd name="connsiteX218-195525" fmla="*/ 787406 w 5936218"/>
                  <a:gd name="connsiteY218-195526" fmla="*/ 2248058 h 2711051"/>
                  <a:gd name="connsiteX219-195527" fmla="*/ 786272 w 5936218"/>
                  <a:gd name="connsiteY219-195528" fmla="*/ 2258831 h 2711051"/>
                  <a:gd name="connsiteX220-195529" fmla="*/ 756063 w 5936218"/>
                  <a:gd name="connsiteY220-195530" fmla="*/ 2228621 h 2711051"/>
                  <a:gd name="connsiteX221-195531" fmla="*/ 732278 w 5936218"/>
                  <a:gd name="connsiteY221-195532" fmla="*/ 2286100 h 2711051"/>
                  <a:gd name="connsiteX222-195533" fmla="*/ 743640 w 5936218"/>
                  <a:gd name="connsiteY222-195534" fmla="*/ 2295190 h 2711051"/>
                  <a:gd name="connsiteX223-195535" fmla="*/ 723188 w 5936218"/>
                  <a:gd name="connsiteY223-195536" fmla="*/ 2338367 h 2711051"/>
                  <a:gd name="connsiteX224-195537" fmla="*/ 747026 w 5936218"/>
                  <a:gd name="connsiteY224-195538" fmla="*/ 2375208 h 2711051"/>
                  <a:gd name="connsiteX225-195539" fmla="*/ 763548 w 5936218"/>
                  <a:gd name="connsiteY225-195540" fmla="*/ 2372454 h 2711051"/>
                  <a:gd name="connsiteX226-195541" fmla="*/ 764871 w 5936218"/>
                  <a:gd name="connsiteY226-195542" fmla="*/ 2374218 h 2711051"/>
                  <a:gd name="connsiteX227-195543" fmla="*/ 775455 w 5936218"/>
                  <a:gd name="connsiteY227-195544" fmla="*/ 2372454 h 2711051"/>
                  <a:gd name="connsiteX228-195545" fmla="*/ 802724 w 5936218"/>
                  <a:gd name="connsiteY228-195546" fmla="*/ 2408813 h 2711051"/>
                  <a:gd name="connsiteX229-195547" fmla="*/ 798179 w 5936218"/>
                  <a:gd name="connsiteY229-195548" fmla="*/ 2436083 h 2711051"/>
                  <a:gd name="connsiteX230-195549" fmla="*/ 818632 w 5936218"/>
                  <a:gd name="connsiteY230-195550" fmla="*/ 2447445 h 2711051"/>
                  <a:gd name="connsiteX231-195551" fmla="*/ 802724 w 5936218"/>
                  <a:gd name="connsiteY231-195552" fmla="*/ 2479260 h 2711051"/>
                  <a:gd name="connsiteX232-195553" fmla="*/ 766365 w 5936218"/>
                  <a:gd name="connsiteY232-195554" fmla="*/ 2483805 h 2711051"/>
                  <a:gd name="connsiteX233-195555" fmla="*/ 727733 w 5936218"/>
                  <a:gd name="connsiteY233-195556" fmla="*/ 2542889 h 2711051"/>
                  <a:gd name="connsiteX234-195557" fmla="*/ 759548 w 5936218"/>
                  <a:gd name="connsiteY234-195558" fmla="*/ 2586066 h 2711051"/>
                  <a:gd name="connsiteX235-195559" fmla="*/ 759548 w 5936218"/>
                  <a:gd name="connsiteY235-195560" fmla="*/ 2624697 h 2711051"/>
                  <a:gd name="connsiteX236-195561" fmla="*/ 798179 w 5936218"/>
                  <a:gd name="connsiteY236-195562" fmla="*/ 2683782 h 2711051"/>
                  <a:gd name="connsiteX237-195563" fmla="*/ 775455 w 5936218"/>
                  <a:gd name="connsiteY237-195564" fmla="*/ 2699689 h 2711051"/>
                  <a:gd name="connsiteX238-195565" fmla="*/ 770910 w 5936218"/>
                  <a:gd name="connsiteY238-195566" fmla="*/ 2711051 h 2711051"/>
                  <a:gd name="connsiteX239-195567" fmla="*/ 759003 w 5936218"/>
                  <a:gd name="connsiteY239-195568" fmla="*/ 2711051 h 2711051"/>
                  <a:gd name="connsiteX240-195569" fmla="*/ 755003 w 5936218"/>
                  <a:gd name="connsiteY240-195570" fmla="*/ 2711051 h 2711051"/>
                  <a:gd name="connsiteX241-195571" fmla="*/ 743096 w 5936218"/>
                  <a:gd name="connsiteY241-195572" fmla="*/ 2711051 h 2711051"/>
                  <a:gd name="connsiteX242-195573" fmla="*/ 715826 w 5936218"/>
                  <a:gd name="connsiteY242-195574" fmla="*/ 2676964 h 2711051"/>
                  <a:gd name="connsiteX243-195575" fmla="*/ 704464 w 5936218"/>
                  <a:gd name="connsiteY243-195576" fmla="*/ 2676964 h 2711051"/>
                  <a:gd name="connsiteX244-195577" fmla="*/ 684012 w 5936218"/>
                  <a:gd name="connsiteY244-195578" fmla="*/ 2667874 h 2711051"/>
                  <a:gd name="connsiteX245-195579" fmla="*/ 672649 w 5936218"/>
                  <a:gd name="connsiteY245-195580" fmla="*/ 2645150 h 2711051"/>
                  <a:gd name="connsiteX246-195581" fmla="*/ 645222 w 5936218"/>
                  <a:gd name="connsiteY246-195582" fmla="*/ 2637313 h 2711051"/>
                  <a:gd name="connsiteX247-195583" fmla="*/ 625472 w 5936218"/>
                  <a:gd name="connsiteY247-195584" fmla="*/ 2640605 h 2711051"/>
                  <a:gd name="connsiteX248-195585" fmla="*/ 623771 w 5936218"/>
                  <a:gd name="connsiteY248-195586" fmla="*/ 2638904 h 2711051"/>
                  <a:gd name="connsiteX249-195587" fmla="*/ 613565 w 5936218"/>
                  <a:gd name="connsiteY249-195588" fmla="*/ 2640605 h 2711051"/>
                  <a:gd name="connsiteX250-195589" fmla="*/ 609020 w 5936218"/>
                  <a:gd name="connsiteY250-195590" fmla="*/ 2636060 h 2711051"/>
                  <a:gd name="connsiteX251-195591" fmla="*/ 559026 w 5936218"/>
                  <a:gd name="connsiteY251-195592" fmla="*/ 2608790 h 2711051"/>
                  <a:gd name="connsiteX252-195593" fmla="*/ 506760 w 5936218"/>
                  <a:gd name="connsiteY252-195594" fmla="*/ 2601973 h 2711051"/>
                  <a:gd name="connsiteX253-195595" fmla="*/ 483280 w 5936218"/>
                  <a:gd name="connsiteY253-195596" fmla="*/ 2595264 h 2711051"/>
                  <a:gd name="connsiteX254-195597" fmla="*/ 480035 w 5936218"/>
                  <a:gd name="connsiteY254-195598" fmla="*/ 2597428 h 2711051"/>
                  <a:gd name="connsiteX255-195599" fmla="*/ 475042 w 5936218"/>
                  <a:gd name="connsiteY255-195600" fmla="*/ 2592910 h 2711051"/>
                  <a:gd name="connsiteX256-195601" fmla="*/ 474945 w 5936218"/>
                  <a:gd name="connsiteY256-195602" fmla="*/ 2592883 h 2711051"/>
                  <a:gd name="connsiteX257-195603" fmla="*/ 468128 w 5936218"/>
                  <a:gd name="connsiteY257-195604" fmla="*/ 2597428 h 2711051"/>
                  <a:gd name="connsiteX258-195605" fmla="*/ 420406 w 5936218"/>
                  <a:gd name="connsiteY258-195606" fmla="*/ 2554251 h 2711051"/>
                  <a:gd name="connsiteX259-195607" fmla="*/ 381774 w 5936218"/>
                  <a:gd name="connsiteY259-195608" fmla="*/ 2538344 h 2711051"/>
                  <a:gd name="connsiteX260-195609" fmla="*/ 349960 w 5936218"/>
                  <a:gd name="connsiteY260-195610" fmla="*/ 2506529 h 2711051"/>
                  <a:gd name="connsiteX261-195611" fmla="*/ 377229 w 5936218"/>
                  <a:gd name="connsiteY261-195612" fmla="*/ 2499712 h 2711051"/>
                  <a:gd name="connsiteX262-195613" fmla="*/ 404499 w 5936218"/>
                  <a:gd name="connsiteY262-195614" fmla="*/ 2451990 h 2711051"/>
                  <a:gd name="connsiteX263-195615" fmla="*/ 388591 w 5936218"/>
                  <a:gd name="connsiteY263-195616" fmla="*/ 2436083 h 2711051"/>
                  <a:gd name="connsiteX264-195617" fmla="*/ 440858 w 5936218"/>
                  <a:gd name="connsiteY264-195618" fmla="*/ 2408813 h 2711051"/>
                  <a:gd name="connsiteX265-195619" fmla="*/ 440858 w 5936218"/>
                  <a:gd name="connsiteY265-195620" fmla="*/ 2405757 h 2711051"/>
                  <a:gd name="connsiteX266-195621" fmla="*/ 416406 w 5936218"/>
                  <a:gd name="connsiteY266-195622" fmla="*/ 2408813 h 2711051"/>
                  <a:gd name="connsiteX267-195623" fmla="*/ 416406 w 5936218"/>
                  <a:gd name="connsiteY267-195624" fmla="*/ 2407325 h 2711051"/>
                  <a:gd name="connsiteX268-195625" fmla="*/ 404499 w 5936218"/>
                  <a:gd name="connsiteY268-195626" fmla="*/ 2408813 h 2711051"/>
                  <a:gd name="connsiteX269-195627" fmla="*/ 404499 w 5936218"/>
                  <a:gd name="connsiteY269-195628" fmla="*/ 2388361 h 2711051"/>
                  <a:gd name="connsiteX270-195629" fmla="*/ 424951 w 5936218"/>
                  <a:gd name="connsiteY270-195630" fmla="*/ 2372454 h 2711051"/>
                  <a:gd name="connsiteX271-195631" fmla="*/ 463583 w 5936218"/>
                  <a:gd name="connsiteY271-195632" fmla="*/ 2365637 h 2711051"/>
                  <a:gd name="connsiteX272-195633" fmla="*/ 468128 w 5936218"/>
                  <a:gd name="connsiteY272-195634" fmla="*/ 2349729 h 2711051"/>
                  <a:gd name="connsiteX273-195635" fmla="*/ 456765 w 5936218"/>
                  <a:gd name="connsiteY273-195636" fmla="*/ 2317915 h 2711051"/>
                  <a:gd name="connsiteX274-195637" fmla="*/ 474945 w 5936218"/>
                  <a:gd name="connsiteY274-195638" fmla="*/ 2290645 h 2711051"/>
                  <a:gd name="connsiteX275-195639" fmla="*/ 474945 w 5936218"/>
                  <a:gd name="connsiteY275-195640" fmla="*/ 2270193 h 2711051"/>
                  <a:gd name="connsiteX276-195641" fmla="*/ 420406 w 5936218"/>
                  <a:gd name="connsiteY276-195642" fmla="*/ 2252013 h 2711051"/>
                  <a:gd name="connsiteX277-195643" fmla="*/ 409588 w 5936218"/>
                  <a:gd name="connsiteY277-195644" fmla="*/ 2252013 h 2711051"/>
                  <a:gd name="connsiteX278-195645" fmla="*/ 397681 w 5936218"/>
                  <a:gd name="connsiteY278-195646" fmla="*/ 2252013 h 2711051"/>
                  <a:gd name="connsiteX279-195647" fmla="*/ 379485 w 5936218"/>
                  <a:gd name="connsiteY279-195648" fmla="*/ 2229774 h 2711051"/>
                  <a:gd name="connsiteX280-195649" fmla="*/ 357322 w 5936218"/>
                  <a:gd name="connsiteY280-195650" fmla="*/ 2236106 h 2711051"/>
                  <a:gd name="connsiteX281-195651" fmla="*/ 352842 w 5936218"/>
                  <a:gd name="connsiteY281-195652" fmla="*/ 2233984 h 2711051"/>
                  <a:gd name="connsiteX282-195653" fmla="*/ 345415 w 5936218"/>
                  <a:gd name="connsiteY282-195654" fmla="*/ 2236106 h 2711051"/>
                  <a:gd name="connsiteX283-195655" fmla="*/ 302238 w 5936218"/>
                  <a:gd name="connsiteY283-195656" fmla="*/ 2215654 h 2711051"/>
                  <a:gd name="connsiteX284-195657" fmla="*/ 302238 w 5936218"/>
                  <a:gd name="connsiteY284-195658" fmla="*/ 2204292 h 2711051"/>
                  <a:gd name="connsiteX285-195659" fmla="*/ 286331 w 5936218"/>
                  <a:gd name="connsiteY285-195660" fmla="*/ 2177022 h 2711051"/>
                  <a:gd name="connsiteX286-195661" fmla="*/ 270968 w 5936218"/>
                  <a:gd name="connsiteY286-195662" fmla="*/ 2177022 h 2711051"/>
                  <a:gd name="connsiteX287-195663" fmla="*/ 259061 w 5936218"/>
                  <a:gd name="connsiteY287-195664" fmla="*/ 2177022 h 2711051"/>
                  <a:gd name="connsiteX288-195665" fmla="*/ 254516 w 5936218"/>
                  <a:gd name="connsiteY288-195666" fmla="*/ 2161115 h 2711051"/>
                  <a:gd name="connsiteX289-195667" fmla="*/ 263606 w 5936218"/>
                  <a:gd name="connsiteY289-195668" fmla="*/ 2145208 h 2711051"/>
                  <a:gd name="connsiteX290-195669" fmla="*/ 243991 w 5936218"/>
                  <a:gd name="connsiteY290-195670" fmla="*/ 2114695 h 2711051"/>
                  <a:gd name="connsiteX291-195671" fmla="*/ 216429 w 5936218"/>
                  <a:gd name="connsiteY291-195672" fmla="*/ 2117938 h 2711051"/>
                  <a:gd name="connsiteX292-195673" fmla="*/ 212956 w 5936218"/>
                  <a:gd name="connsiteY292-195674" fmla="*/ 2116946 h 2711051"/>
                  <a:gd name="connsiteX293-195675" fmla="*/ 204522 w 5936218"/>
                  <a:gd name="connsiteY293-195676" fmla="*/ 2117938 h 2711051"/>
                  <a:gd name="connsiteX294-195677" fmla="*/ 199623 w 5936218"/>
                  <a:gd name="connsiteY294-195678" fmla="*/ 2116538 h 2711051"/>
                  <a:gd name="connsiteX295-195679" fmla="*/ 195977 w 5936218"/>
                  <a:gd name="connsiteY295-195680" fmla="*/ 2129300 h 2711051"/>
                  <a:gd name="connsiteX296-195681" fmla="*/ 184968 w 5936218"/>
                  <a:gd name="connsiteY296-195682" fmla="*/ 2126155 h 2711051"/>
                  <a:gd name="connsiteX297-195683" fmla="*/ 184070 w 5936218"/>
                  <a:gd name="connsiteY297-195684" fmla="*/ 2129300 h 2711051"/>
                  <a:gd name="connsiteX298-195685" fmla="*/ 168163 w 5936218"/>
                  <a:gd name="connsiteY298-195686" fmla="*/ 2124765 h 2711051"/>
                  <a:gd name="connsiteX299-195687" fmla="*/ 156800 w 5936218"/>
                  <a:gd name="connsiteY299-195688" fmla="*/ 2086123 h 2711051"/>
                  <a:gd name="connsiteX300-195689" fmla="*/ 152255 w 5936218"/>
                  <a:gd name="connsiteY300-195690" fmla="*/ 2070216 h 2711051"/>
                  <a:gd name="connsiteX301-195691" fmla="*/ 156800 w 5936218"/>
                  <a:gd name="connsiteY301-195692" fmla="*/ 2065671 h 2711051"/>
                  <a:gd name="connsiteX302-195693" fmla="*/ 168707 w 5936218"/>
                  <a:gd name="connsiteY302-195694" fmla="*/ 2065671 h 2711051"/>
                  <a:gd name="connsiteX303-195695" fmla="*/ 188615 w 5936218"/>
                  <a:gd name="connsiteY303-195696" fmla="*/ 2065671 h 2711051"/>
                  <a:gd name="connsiteX304-195697" fmla="*/ 199977 w 5936218"/>
                  <a:gd name="connsiteY304-195698" fmla="*/ 2054309 h 2711051"/>
                  <a:gd name="connsiteX305-195699" fmla="*/ 188615 w 5936218"/>
                  <a:gd name="connsiteY305-195700" fmla="*/ 2031584 h 2711051"/>
                  <a:gd name="connsiteX306-195701" fmla="*/ 168163 w 5936218"/>
                  <a:gd name="connsiteY306-195702" fmla="*/ 2022495 h 2711051"/>
                  <a:gd name="connsiteX307-195703" fmla="*/ 168163 w 5936218"/>
                  <a:gd name="connsiteY307-195704" fmla="*/ 2015677 h 2711051"/>
                  <a:gd name="connsiteX308-195705" fmla="*/ 152255 w 5936218"/>
                  <a:gd name="connsiteY308-195706" fmla="*/ 1999770 h 2711051"/>
                  <a:gd name="connsiteX309-195707" fmla="*/ 129531 w 5936218"/>
                  <a:gd name="connsiteY309-195708" fmla="*/ 1963410 h 2711051"/>
                  <a:gd name="connsiteX310-195709" fmla="*/ 140893 w 5936218"/>
                  <a:gd name="connsiteY310-195710" fmla="*/ 1940686 h 2711051"/>
                  <a:gd name="connsiteX311-195711" fmla="*/ 136348 w 5936218"/>
                  <a:gd name="connsiteY311-195712" fmla="*/ 1913416 h 2711051"/>
                  <a:gd name="connsiteX312-195713" fmla="*/ 103789 w 5936218"/>
                  <a:gd name="connsiteY312-195714" fmla="*/ 1900009 h 2711051"/>
                  <a:gd name="connsiteX313-195715" fmla="*/ 93716 w 5936218"/>
                  <a:gd name="connsiteY313-195716" fmla="*/ 1904326 h 2711051"/>
                  <a:gd name="connsiteX314-195717" fmla="*/ 91868 w 5936218"/>
                  <a:gd name="connsiteY314-195718" fmla="*/ 1900015 h 2711051"/>
                  <a:gd name="connsiteX315-195719" fmla="*/ 81809 w 5936218"/>
                  <a:gd name="connsiteY315-195720" fmla="*/ 1904326 h 2711051"/>
                  <a:gd name="connsiteX316-195721" fmla="*/ 74992 w 5936218"/>
                  <a:gd name="connsiteY316-195722" fmla="*/ 1888419 h 2711051"/>
                  <a:gd name="connsiteX317-195723" fmla="*/ 34087 w 5936218"/>
                  <a:gd name="connsiteY317-195724" fmla="*/ 1877057 h 2711051"/>
                  <a:gd name="connsiteX318-195725" fmla="*/ 22725 w 5936218"/>
                  <a:gd name="connsiteY318-195726" fmla="*/ 1833880 h 2711051"/>
                  <a:gd name="connsiteX319-195727" fmla="*/ 22725 w 5936218"/>
                  <a:gd name="connsiteY319-195728" fmla="*/ 1802065 h 2711051"/>
                  <a:gd name="connsiteX320-195729" fmla="*/ 0 w 5936218"/>
                  <a:gd name="connsiteY320-195730" fmla="*/ 1786158 h 2711051"/>
                  <a:gd name="connsiteX321-195731" fmla="*/ 15907 w 5936218"/>
                  <a:gd name="connsiteY321-195732" fmla="*/ 1763434 h 2711051"/>
                  <a:gd name="connsiteX322-195733" fmla="*/ 6818 w 5936218"/>
                  <a:gd name="connsiteY322-195734" fmla="*/ 1699805 h 2711051"/>
                  <a:gd name="connsiteX323-195735" fmla="*/ 34087 w 5936218"/>
                  <a:gd name="connsiteY323-195736" fmla="*/ 1656628 h 2711051"/>
                  <a:gd name="connsiteX324-195737" fmla="*/ 27270 w 5936218"/>
                  <a:gd name="connsiteY324-195738" fmla="*/ 1645266 h 2711051"/>
                  <a:gd name="connsiteX325-195739" fmla="*/ 70447 w 5936218"/>
                  <a:gd name="connsiteY325-195740" fmla="*/ 1606634 h 2711051"/>
                  <a:gd name="connsiteX326-195741" fmla="*/ 27270 w 5936218"/>
                  <a:gd name="connsiteY326-195742" fmla="*/ 1570274 h 2711051"/>
                  <a:gd name="connsiteX327-195743" fmla="*/ 109078 w 5936218"/>
                  <a:gd name="connsiteY327-195744" fmla="*/ 1472558 h 2711051"/>
                  <a:gd name="connsiteX328-195745" fmla="*/ 145438 w 5936218"/>
                  <a:gd name="connsiteY328-195746" fmla="*/ 1429381 h 2711051"/>
                  <a:gd name="connsiteX329-195747" fmla="*/ 156800 w 5936218"/>
                  <a:gd name="connsiteY329-195748" fmla="*/ 1386205 h 2711051"/>
                  <a:gd name="connsiteX330-195749" fmla="*/ 102261 w 5936218"/>
                  <a:gd name="connsiteY330-195750" fmla="*/ 1333938 h 2711051"/>
                  <a:gd name="connsiteX331-195751" fmla="*/ 118168 w 5936218"/>
                  <a:gd name="connsiteY331-195752" fmla="*/ 1279399 h 2711051"/>
                  <a:gd name="connsiteX332-195753" fmla="*/ 86354 w 5936218"/>
                  <a:gd name="connsiteY332-195754" fmla="*/ 1215770 h 2711051"/>
                  <a:gd name="connsiteX333-195755" fmla="*/ 109078 w 5936218"/>
                  <a:gd name="connsiteY333-195756" fmla="*/ 1140778 h 2711051"/>
                  <a:gd name="connsiteX334-195757" fmla="*/ 70447 w 5936218"/>
                  <a:gd name="connsiteY334-195758" fmla="*/ 1038517 h 2711051"/>
                  <a:gd name="connsiteX335-195759" fmla="*/ 102261 w 5936218"/>
                  <a:gd name="connsiteY335-195760" fmla="*/ 968071 h 2711051"/>
                  <a:gd name="connsiteX336-195761" fmla="*/ 43177 w 5936218"/>
                  <a:gd name="connsiteY336-195762" fmla="*/ 902170 h 2711051"/>
                  <a:gd name="connsiteX337-195763" fmla="*/ 49994 w 5936218"/>
                  <a:gd name="connsiteY337-195764" fmla="*/ 827178 h 2711051"/>
                  <a:gd name="connsiteX338-195765" fmla="*/ 81809 w 5936218"/>
                  <a:gd name="connsiteY338-195766" fmla="*/ 822633 h 2711051"/>
                  <a:gd name="connsiteX339-195767" fmla="*/ 145438 w 5936218"/>
                  <a:gd name="connsiteY339-195768" fmla="*/ 779457 h 2711051"/>
                  <a:gd name="connsiteX340-195769" fmla="*/ 184070 w 5936218"/>
                  <a:gd name="connsiteY340-195770" fmla="*/ 740825 h 2711051"/>
                  <a:gd name="connsiteX341-195771" fmla="*/ 189699 w 5936218"/>
                  <a:gd name="connsiteY341-195772" fmla="*/ 747103 h 2711051"/>
                  <a:gd name="connsiteX342-195773" fmla="*/ 195977 w 5936218"/>
                  <a:gd name="connsiteY342-195774" fmla="*/ 740825 h 2711051"/>
                  <a:gd name="connsiteX343-195775" fmla="*/ 255061 w 5936218"/>
                  <a:gd name="connsiteY343-195776" fmla="*/ 806726 h 2711051"/>
                  <a:gd name="connsiteX344-195777" fmla="*/ 350504 w 5936218"/>
                  <a:gd name="connsiteY344-195778" fmla="*/ 827178 h 2711051"/>
                  <a:gd name="connsiteX345-195779" fmla="*/ 491397 w 5936218"/>
                  <a:gd name="connsiteY345-195780" fmla="*/ 940802 h 2711051"/>
                  <a:gd name="connsiteX346-195781" fmla="*/ 523211 w 5936218"/>
                  <a:gd name="connsiteY346-195782" fmla="*/ 988523 h 2711051"/>
                  <a:gd name="connsiteX347-195783" fmla="*/ 523211 w 5936218"/>
                  <a:gd name="connsiteY347-195784" fmla="*/ 1047607 h 2711051"/>
                  <a:gd name="connsiteX348-195785" fmla="*/ 486852 w 5936218"/>
                  <a:gd name="connsiteY348-195786" fmla="*/ 1102146 h 2711051"/>
                  <a:gd name="connsiteX349-195787" fmla="*/ 420951 w 5936218"/>
                  <a:gd name="connsiteY349-195788" fmla="*/ 1122599 h 2711051"/>
                  <a:gd name="connsiteX350-195789" fmla="*/ 415909 w 5936218"/>
                  <a:gd name="connsiteY350-195790" fmla="*/ 1120468 h 2711051"/>
                  <a:gd name="connsiteX351-195791" fmla="*/ 409044 w 5936218"/>
                  <a:gd name="connsiteY351-195792" fmla="*/ 1122599 h 2711051"/>
                  <a:gd name="connsiteX352-195793" fmla="*/ 252950 w 5936218"/>
                  <a:gd name="connsiteY352-195794" fmla="*/ 1056643 h 2711051"/>
                  <a:gd name="connsiteX353-195795" fmla="*/ 232336 w 5936218"/>
                  <a:gd name="connsiteY353-195796" fmla="*/ 1063515 h 2711051"/>
                  <a:gd name="connsiteX354-195797" fmla="*/ 291420 w 5936218"/>
                  <a:gd name="connsiteY354-195798" fmla="*/ 1133961 h 2711051"/>
                  <a:gd name="connsiteX355-195799" fmla="*/ 291420 w 5936218"/>
                  <a:gd name="connsiteY355-195800" fmla="*/ 1172593 h 2711051"/>
                  <a:gd name="connsiteX356-195801" fmla="*/ 298238 w 5936218"/>
                  <a:gd name="connsiteY356-195802" fmla="*/ 1258947 h 2711051"/>
                  <a:gd name="connsiteX357-195803" fmla="*/ 345959 w 5936218"/>
                  <a:gd name="connsiteY357-195804" fmla="*/ 1290761 h 2711051"/>
                  <a:gd name="connsiteX358-195805" fmla="*/ 362087 w 5936218"/>
                  <a:gd name="connsiteY358-195806" fmla="*/ 1300169 h 2711051"/>
                  <a:gd name="connsiteX359-195807" fmla="*/ 365867 w 5936218"/>
                  <a:gd name="connsiteY359-195808" fmla="*/ 1268036 h 2711051"/>
                  <a:gd name="connsiteX360-195809" fmla="*/ 345415 w 5936218"/>
                  <a:gd name="connsiteY360-195810" fmla="*/ 1231677 h 2711051"/>
                  <a:gd name="connsiteX361-195811" fmla="*/ 365867 w 5936218"/>
                  <a:gd name="connsiteY361-195812" fmla="*/ 1199862 h 2711051"/>
                  <a:gd name="connsiteX362-195813" fmla="*/ 374560 w 5936218"/>
                  <a:gd name="connsiteY362-195814" fmla="*/ 1204861 h 2711051"/>
                  <a:gd name="connsiteX363-195815" fmla="*/ 377774 w 5936218"/>
                  <a:gd name="connsiteY363-195816" fmla="*/ 1199862 h 2711051"/>
                  <a:gd name="connsiteX364-195817" fmla="*/ 461933 w 5936218"/>
                  <a:gd name="connsiteY364-195818" fmla="*/ 1248254 h 2711051"/>
                  <a:gd name="connsiteX365-195819" fmla="*/ 484035 w 5936218"/>
                  <a:gd name="connsiteY365-195820" fmla="*/ 1231677 h 2711051"/>
                  <a:gd name="connsiteX366-195821" fmla="*/ 463583 w 5936218"/>
                  <a:gd name="connsiteY366-195822" fmla="*/ 1165775 h 2711051"/>
                  <a:gd name="connsiteX367-195823" fmla="*/ 549936 w 5936218"/>
                  <a:gd name="connsiteY367-195824" fmla="*/ 1079422 h 2711051"/>
                  <a:gd name="connsiteX368-195825" fmla="*/ 559742 w 5936218"/>
                  <a:gd name="connsiteY368-195826" fmla="*/ 1081523 h 2711051"/>
                  <a:gd name="connsiteX369-195827" fmla="*/ 561843 w 5936218"/>
                  <a:gd name="connsiteY369-195828" fmla="*/ 1079422 h 2711051"/>
                  <a:gd name="connsiteX370-195829" fmla="*/ 593658 w 5936218"/>
                  <a:gd name="connsiteY370-195830" fmla="*/ 1086239 h 2711051"/>
                  <a:gd name="connsiteX371-195831" fmla="*/ 620945 w 5936218"/>
                  <a:gd name="connsiteY371-195832" fmla="*/ 1110116 h 2711051"/>
                  <a:gd name="connsiteX372-195833" fmla="*/ 640835 w 5936218"/>
                  <a:gd name="connsiteY372-195834" fmla="*/ 1054425 h 2711051"/>
                  <a:gd name="connsiteX373-195835" fmla="*/ 609020 w 5936218"/>
                  <a:gd name="connsiteY373-195836" fmla="*/ 999886 h 2711051"/>
                  <a:gd name="connsiteX374-195837" fmla="*/ 624928 w 5936218"/>
                  <a:gd name="connsiteY374-195838" fmla="*/ 940802 h 2711051"/>
                  <a:gd name="connsiteX375-195839" fmla="*/ 597658 w 5936218"/>
                  <a:gd name="connsiteY375-195840" fmla="*/ 881717 h 2711051"/>
                  <a:gd name="connsiteX376-195841" fmla="*/ 611562 w 5936218"/>
                  <a:gd name="connsiteY376-195842" fmla="*/ 886043 h 2711051"/>
                  <a:gd name="connsiteX377-195843" fmla="*/ 609565 w 5936218"/>
                  <a:gd name="connsiteY377-195844" fmla="*/ 881717 h 2711051"/>
                  <a:gd name="connsiteX378-195845" fmla="*/ 711826 w 5936218"/>
                  <a:gd name="connsiteY378-195846" fmla="*/ 913532 h 2711051"/>
                  <a:gd name="connsiteX379-195847" fmla="*/ 732278 w 5936218"/>
                  <a:gd name="connsiteY379-195848" fmla="*/ 968071 h 2711051"/>
                  <a:gd name="connsiteX380-195849" fmla="*/ 684556 w 5936218"/>
                  <a:gd name="connsiteY380-195850" fmla="*/ 979433 h 2711051"/>
                  <a:gd name="connsiteX381-195851" fmla="*/ 684556 w 5936218"/>
                  <a:gd name="connsiteY381-195852" fmla="*/ 1031700 h 2711051"/>
                  <a:gd name="connsiteX382-195853" fmla="*/ 713309 w 5936218"/>
                  <a:gd name="connsiteY382-195854" fmla="*/ 1060453 h 2711051"/>
                  <a:gd name="connsiteX383-195855" fmla="*/ 763548 w 5936218"/>
                  <a:gd name="connsiteY383-195856" fmla="*/ 1043062 h 2711051"/>
                  <a:gd name="connsiteX384-195857" fmla="*/ 770365 w 5936218"/>
                  <a:gd name="connsiteY384-195858" fmla="*/ 983978 h 2711051"/>
                  <a:gd name="connsiteX385-195859" fmla="*/ 845357 w 5936218"/>
                  <a:gd name="connsiteY385-195860" fmla="*/ 936257 h 2711051"/>
                  <a:gd name="connsiteX386-195861" fmla="*/ 972614 w 5936218"/>
                  <a:gd name="connsiteY386-195862" fmla="*/ 849903 h 2711051"/>
                  <a:gd name="connsiteX387-195863" fmla="*/ 982566 w 5936218"/>
                  <a:gd name="connsiteY387-195864" fmla="*/ 851230 h 2711051"/>
                  <a:gd name="connsiteX388-195865" fmla="*/ 984521 w 5936218"/>
                  <a:gd name="connsiteY388-195866" fmla="*/ 849903 h 2711051"/>
                  <a:gd name="connsiteX389-195867" fmla="*/ 1018608 w 5936218"/>
                  <a:gd name="connsiteY389-195868" fmla="*/ 854448 h 2711051"/>
                  <a:gd name="connsiteX390-195869" fmla="*/ 979977 w 5936218"/>
                  <a:gd name="connsiteY390-195870" fmla="*/ 918077 h 2711051"/>
                  <a:gd name="connsiteX391-195871" fmla="*/ 1012666 w 5936218"/>
                  <a:gd name="connsiteY391-195872" fmla="*/ 923238 h 2711051"/>
                  <a:gd name="connsiteX392-195873" fmla="*/ 1038516 w 5936218"/>
                  <a:gd name="connsiteY392-195874" fmla="*/ 893080 h 2711051"/>
                  <a:gd name="connsiteX393-195875" fmla="*/ 1050423 w 5936218"/>
                  <a:gd name="connsiteY393-195876" fmla="*/ 893080 h 2711051"/>
                  <a:gd name="connsiteX394-195877" fmla="*/ 1108962 w 5936218"/>
                  <a:gd name="connsiteY394-195878" fmla="*/ 893080 h 2711051"/>
                  <a:gd name="connsiteX395-195879" fmla="*/ 1161229 w 5936218"/>
                  <a:gd name="connsiteY395-195880" fmla="*/ 849903 h 2711051"/>
                  <a:gd name="connsiteX396-195881" fmla="*/ 1165711 w 5936218"/>
                  <a:gd name="connsiteY396-195882" fmla="*/ 856037 h 2711051"/>
                  <a:gd name="connsiteX397-195883" fmla="*/ 1173136 w 5936218"/>
                  <a:gd name="connsiteY397-195884" fmla="*/ 849903 h 2711051"/>
                  <a:gd name="connsiteX398-195885" fmla="*/ 1210035 w 5936218"/>
                  <a:gd name="connsiteY398-195886" fmla="*/ 900396 h 2711051"/>
                  <a:gd name="connsiteX399-195887" fmla="*/ 1247583 w 5936218"/>
                  <a:gd name="connsiteY399-195888" fmla="*/ 843086 h 2711051"/>
                  <a:gd name="connsiteX400-195889" fmla="*/ 1211223 w 5936218"/>
                  <a:gd name="connsiteY400-195890" fmla="*/ 784002 h 2711051"/>
                  <a:gd name="connsiteX401-195891" fmla="*/ 1227130 w 5936218"/>
                  <a:gd name="connsiteY401-195892" fmla="*/ 747642 h 2711051"/>
                  <a:gd name="connsiteX402-195893" fmla="*/ 1237665 w 5936218"/>
                  <a:gd name="connsiteY402-195894" fmla="*/ 750780 h 2711051"/>
                  <a:gd name="connsiteX403-195895" fmla="*/ 1239037 w 5936218"/>
                  <a:gd name="connsiteY403-195896" fmla="*/ 747642 h 2711051"/>
                  <a:gd name="connsiteX404-195897" fmla="*/ 1345843 w 5936218"/>
                  <a:gd name="connsiteY404-195898" fmla="*/ 779457 h 2711051"/>
                  <a:gd name="connsiteX405-195899" fmla="*/ 1400382 w 5936218"/>
                  <a:gd name="connsiteY405-195900" fmla="*/ 811271 h 2711051"/>
                  <a:gd name="connsiteX406-195901" fmla="*/ 1519756 w 5936218"/>
                  <a:gd name="connsiteY406-195902" fmla="*/ 917855 h 2711051"/>
                  <a:gd name="connsiteX407-195903" fmla="*/ 1543003 w 5936218"/>
                  <a:gd name="connsiteY407-195904" fmla="*/ 877173 h 2711051"/>
                  <a:gd name="connsiteX408-195905" fmla="*/ 1506643 w 5936218"/>
                  <a:gd name="connsiteY408-195906" fmla="*/ 822633 h 2711051"/>
                  <a:gd name="connsiteX409-195907" fmla="*/ 1506643 w 5936218"/>
                  <a:gd name="connsiteY409-195908" fmla="*/ 799909 h 2711051"/>
                  <a:gd name="connsiteX410-195909" fmla="*/ 1463467 w 5936218"/>
                  <a:gd name="connsiteY410-195910" fmla="*/ 790819 h 2711051"/>
                  <a:gd name="connsiteX411-195911" fmla="*/ 1472556 w 5936218"/>
                  <a:gd name="connsiteY411-195912" fmla="*/ 740825 h 2711051"/>
                  <a:gd name="connsiteX412-195913" fmla="*/ 1452104 w 5936218"/>
                  <a:gd name="connsiteY412-195914" fmla="*/ 654471 h 2711051"/>
                  <a:gd name="connsiteX413-195915" fmla="*/ 1452104 w 5936218"/>
                  <a:gd name="connsiteY413-195916" fmla="*/ 618112 h 2711051"/>
                  <a:gd name="connsiteX414-195917" fmla="*/ 1522551 w 5936218"/>
                  <a:gd name="connsiteY414-195918" fmla="*/ 515851 h 2711051"/>
                  <a:gd name="connsiteX415-195919" fmla="*/ 1543003 w 5936218"/>
                  <a:gd name="connsiteY415-195920" fmla="*/ 402228 h 2711051"/>
                  <a:gd name="connsiteX416-195921" fmla="*/ 1570272 w 5936218"/>
                  <a:gd name="connsiteY416-195922" fmla="*/ 381775 h 2711051"/>
                  <a:gd name="connsiteX417-195923" fmla="*/ 1578688 w 5936218"/>
                  <a:gd name="connsiteY417-195924" fmla="*/ 384394 h 2711051"/>
                  <a:gd name="connsiteX418-195925" fmla="*/ 1582179 w 5936218"/>
                  <a:gd name="connsiteY418-195926" fmla="*/ 381775 h 2711051"/>
                  <a:gd name="connsiteX419-195927" fmla="*/ 1684440 w 5936218"/>
                  <a:gd name="connsiteY419-195928" fmla="*/ 413590 h 2711051"/>
                  <a:gd name="connsiteX420-195929" fmla="*/ 1688985 w 5936218"/>
                  <a:gd name="connsiteY420-195930" fmla="*/ 484036 h 2711051"/>
                  <a:gd name="connsiteX421-195931" fmla="*/ 1652625 w 5936218"/>
                  <a:gd name="connsiteY421-195932" fmla="*/ 574935 h 2711051"/>
                  <a:gd name="connsiteX422-195933" fmla="*/ 1679895 w 5936218"/>
                  <a:gd name="connsiteY422-195934" fmla="*/ 613567 h 2711051"/>
                  <a:gd name="connsiteX423-195935" fmla="*/ 1688985 w 5936218"/>
                  <a:gd name="connsiteY423-195936" fmla="*/ 688558 h 2711051"/>
                  <a:gd name="connsiteX424-195937" fmla="*/ 1679895 w 5936218"/>
                  <a:gd name="connsiteY424-195938" fmla="*/ 833996 h 2711051"/>
                  <a:gd name="connsiteX425-195939" fmla="*/ 1636718 w 5936218"/>
                  <a:gd name="connsiteY425-195940" fmla="*/ 1097602 h 2711051"/>
                  <a:gd name="connsiteX426-195941" fmla="*/ 1662494 w 5936218"/>
                  <a:gd name="connsiteY426-195942" fmla="*/ 1104046 h 2711051"/>
                  <a:gd name="connsiteX0-195943" fmla="*/ 1662494 w 5936218"/>
                  <a:gd name="connsiteY0-195944" fmla="*/ 1104046 h 2711051"/>
                  <a:gd name="connsiteX1-195945" fmla="*/ 3211535 w 5936218"/>
                  <a:gd name="connsiteY1-195946" fmla="*/ 1 h 2711051"/>
                  <a:gd name="connsiteX2-195947" fmla="*/ 3200173 w 5936218"/>
                  <a:gd name="connsiteY2-195948" fmla="*/ 74993 h 2711051"/>
                  <a:gd name="connsiteX3-195949" fmla="*/ 3161541 w 5936218"/>
                  <a:gd name="connsiteY3-195950" fmla="*/ 118170 h 2711051"/>
                  <a:gd name="connsiteX4-195951" fmla="*/ 3066097 w 5936218"/>
                  <a:gd name="connsiteY4-195952" fmla="*/ 193161 h 2711051"/>
                  <a:gd name="connsiteX5-195953" fmla="*/ 3034283 w 5936218"/>
                  <a:gd name="connsiteY5-195954" fmla="*/ 236338 h 2711051"/>
                  <a:gd name="connsiteX6-195955" fmla="*/ 3082005 w 5936218"/>
                  <a:gd name="connsiteY6-195956" fmla="*/ 252245 h 2711051"/>
                  <a:gd name="connsiteX7-195957" fmla="*/ 3129459 w 5936218"/>
                  <a:gd name="connsiteY7-195958" fmla="*/ 279926 h 2711051"/>
                  <a:gd name="connsiteX8-195959" fmla="*/ 3156451 w 5936218"/>
                  <a:gd name="connsiteY8-195960" fmla="*/ 256790 h 2711051"/>
                  <a:gd name="connsiteX9-195961" fmla="*/ 3158460 w 5936218"/>
                  <a:gd name="connsiteY9-195962" fmla="*/ 265274 h 2711051"/>
                  <a:gd name="connsiteX10-195963" fmla="*/ 3168359 w 5936218"/>
                  <a:gd name="connsiteY10-195964" fmla="*/ 256790 h 2711051"/>
                  <a:gd name="connsiteX11-195965" fmla="*/ 3184984 w 5936218"/>
                  <a:gd name="connsiteY11-195966" fmla="*/ 326983 h 2711051"/>
                  <a:gd name="connsiteX12-195967" fmla="*/ 3192811 w 5936218"/>
                  <a:gd name="connsiteY12-195968" fmla="*/ 311329 h 2711051"/>
                  <a:gd name="connsiteX13-195969" fmla="*/ 3251895 w 5936218"/>
                  <a:gd name="connsiteY13-195970" fmla="*/ 290877 h 2711051"/>
                  <a:gd name="connsiteX14-195971" fmla="*/ 3259833 w 5936218"/>
                  <a:gd name="connsiteY14-195972" fmla="*/ 292251 h 2711051"/>
                  <a:gd name="connsiteX15-195973" fmla="*/ 3263802 w 5936218"/>
                  <a:gd name="connsiteY15-195974" fmla="*/ 290877 h 2711051"/>
                  <a:gd name="connsiteX16-195975" fmla="*/ 3381970 w 5936218"/>
                  <a:gd name="connsiteY16-195976" fmla="*/ 311329 h 2711051"/>
                  <a:gd name="connsiteX17-195977" fmla="*/ 3388787 w 5936218"/>
                  <a:gd name="connsiteY17-195978" fmla="*/ 370413 h 2711051"/>
                  <a:gd name="connsiteX18-195979" fmla="*/ 3531529 w 5936218"/>
                  <a:gd name="connsiteY18-195980" fmla="*/ 391404 h 2711051"/>
                  <a:gd name="connsiteX19-195981" fmla="*/ 3538225 w 5936218"/>
                  <a:gd name="connsiteY19-195982" fmla="*/ 295422 h 2711051"/>
                  <a:gd name="connsiteX20-195983" fmla="*/ 3549910 w 5936218"/>
                  <a:gd name="connsiteY20-195984" fmla="*/ 298609 h 2711051"/>
                  <a:gd name="connsiteX21-195985" fmla="*/ 3550132 w 5936218"/>
                  <a:gd name="connsiteY21-195986" fmla="*/ 295422 h 2711051"/>
                  <a:gd name="connsiteX22-195987" fmla="*/ 3625123 w 5936218"/>
                  <a:gd name="connsiteY22-195988" fmla="*/ 315874 h 2711051"/>
                  <a:gd name="connsiteX23-195989" fmla="*/ 3672301 w 5936218"/>
                  <a:gd name="connsiteY23-195990" fmla="*/ 315874 h 2711051"/>
                  <a:gd name="connsiteX24-195991" fmla="*/ 3684207 w 5936218"/>
                  <a:gd name="connsiteY24-195992" fmla="*/ 315874 h 2711051"/>
                  <a:gd name="connsiteX25-195993" fmla="*/ 3743291 w 5936218"/>
                  <a:gd name="connsiteY25-195994" fmla="*/ 381775 h 2711051"/>
                  <a:gd name="connsiteX26-195995" fmla="*/ 3759199 w 5936218"/>
                  <a:gd name="connsiteY26-195996" fmla="*/ 461312 h 2711051"/>
                  <a:gd name="connsiteX27-195997" fmla="*/ 3738747 w 5936218"/>
                  <a:gd name="connsiteY27-195998" fmla="*/ 511306 h 2711051"/>
                  <a:gd name="connsiteX28-195999" fmla="*/ 3786469 w 5936218"/>
                  <a:gd name="connsiteY28-196000" fmla="*/ 602204 h 2711051"/>
                  <a:gd name="connsiteX29-196001" fmla="*/ 3835603 w 5936218"/>
                  <a:gd name="connsiteY29-196002" fmla="*/ 638110 h 2711051"/>
                  <a:gd name="connsiteX30-196003" fmla="*/ 3865460 w 5936218"/>
                  <a:gd name="connsiteY30-196004" fmla="*/ 527213 h 2711051"/>
                  <a:gd name="connsiteX31-196005" fmla="*/ 3875077 w 5936218"/>
                  <a:gd name="connsiteY31-196006" fmla="*/ 535720 h 2711051"/>
                  <a:gd name="connsiteX32-196007" fmla="*/ 3877367 w 5936218"/>
                  <a:gd name="connsiteY32-196008" fmla="*/ 527213 h 2711051"/>
                  <a:gd name="connsiteX33-196009" fmla="*/ 3932151 w 5936218"/>
                  <a:gd name="connsiteY33-196010" fmla="*/ 575676 h 2711051"/>
                  <a:gd name="connsiteX34-196011" fmla="*/ 3988173 w 5936218"/>
                  <a:gd name="connsiteY34-196012" fmla="*/ 547665 h 2711051"/>
                  <a:gd name="connsiteX35-196013" fmla="*/ 3993852 w 5936218"/>
                  <a:gd name="connsiteY35-196014" fmla="*/ 550780 h 2711051"/>
                  <a:gd name="connsiteX36-196015" fmla="*/ 4000080 w 5936218"/>
                  <a:gd name="connsiteY36-196016" fmla="*/ 547665 h 2711051"/>
                  <a:gd name="connsiteX37-196017" fmla="*/ 4062426 w 5936218"/>
                  <a:gd name="connsiteY37-196018" fmla="*/ 581855 h 2711051"/>
                  <a:gd name="connsiteX38-196019" fmla="*/ 4085889 w 5936218"/>
                  <a:gd name="connsiteY38-196020" fmla="*/ 554483 h 2711051"/>
                  <a:gd name="connsiteX39-196021" fmla="*/ 4095563 w 5936218"/>
                  <a:gd name="connsiteY39-196022" fmla="*/ 557087 h 2711051"/>
                  <a:gd name="connsiteX40-196023" fmla="*/ 4097796 w 5936218"/>
                  <a:gd name="connsiteY40-196024" fmla="*/ 554483 h 2711051"/>
                  <a:gd name="connsiteX41-196025" fmla="*/ 4144150 w 5936218"/>
                  <a:gd name="connsiteY41-196026" fmla="*/ 566963 h 2711051"/>
                  <a:gd name="connsiteX42-196027" fmla="*/ 4117703 w 5936218"/>
                  <a:gd name="connsiteY42-196028" fmla="*/ 456767 h 2711051"/>
                  <a:gd name="connsiteX43-196029" fmla="*/ 4165425 w 5936218"/>
                  <a:gd name="connsiteY43-196030" fmla="*/ 402228 h 2711051"/>
                  <a:gd name="connsiteX44-196031" fmla="*/ 4175231 w 5936218"/>
                  <a:gd name="connsiteY44-196032" fmla="*/ 404629 h 2711051"/>
                  <a:gd name="connsiteX45-196033" fmla="*/ 4177332 w 5936218"/>
                  <a:gd name="connsiteY45-196034" fmla="*/ 402228 h 2711051"/>
                  <a:gd name="connsiteX46-196035" fmla="*/ 4511384 w 5936218"/>
                  <a:gd name="connsiteY46-196036" fmla="*/ 484036 h 2711051"/>
                  <a:gd name="connsiteX47-196037" fmla="*/ 4543199 w 5936218"/>
                  <a:gd name="connsiteY47-196038" fmla="*/ 554483 h 2711051"/>
                  <a:gd name="connsiteX48-196039" fmla="*/ 4639242 w 5936218"/>
                  <a:gd name="connsiteY48-196040" fmla="*/ 637125 h 2711051"/>
                  <a:gd name="connsiteX49-196041" fmla="*/ 4774445 w 5936218"/>
                  <a:gd name="connsiteY49-196042" fmla="*/ 618112 h 2711051"/>
                  <a:gd name="connsiteX50-196043" fmla="*/ 4778496 w 5936218"/>
                  <a:gd name="connsiteY50-196044" fmla="*/ 619216 h 2711051"/>
                  <a:gd name="connsiteX51-196045" fmla="*/ 4786352 w 5936218"/>
                  <a:gd name="connsiteY51-196046" fmla="*/ 618112 h 2711051"/>
                  <a:gd name="connsiteX52-196047" fmla="*/ 4861343 w 5936218"/>
                  <a:gd name="connsiteY52-196048" fmla="*/ 638564 h 2711051"/>
                  <a:gd name="connsiteX53-196049" fmla="*/ 4893158 w 5936218"/>
                  <a:gd name="connsiteY53-196050" fmla="*/ 681741 h 2711051"/>
                  <a:gd name="connsiteX54-196051" fmla="*/ 4888613 w 5936218"/>
                  <a:gd name="connsiteY54-196052" fmla="*/ 763549 h 2711051"/>
                  <a:gd name="connsiteX55-196053" fmla="*/ 4927677 w 5936218"/>
                  <a:gd name="connsiteY55-196054" fmla="*/ 788221 h 2711051"/>
                  <a:gd name="connsiteX56-196055" fmla="*/ 4967605 w 5936218"/>
                  <a:gd name="connsiteY56-196056" fmla="*/ 774912 h 2711051"/>
                  <a:gd name="connsiteX57-196057" fmla="*/ 5038051 w 5936218"/>
                  <a:gd name="connsiteY57-196058" fmla="*/ 768094 h 2711051"/>
                  <a:gd name="connsiteX58-196059" fmla="*/ 5040730 w 5936218"/>
                  <a:gd name="connsiteY58-196060" fmla="*/ 768987 h 2711051"/>
                  <a:gd name="connsiteX59-196061" fmla="*/ 5049958 w 5936218"/>
                  <a:gd name="connsiteY59-196062" fmla="*/ 768094 h 2711051"/>
                  <a:gd name="connsiteX60-196063" fmla="*/ 5114249 w 5936218"/>
                  <a:gd name="connsiteY60-196064" fmla="*/ 789525 h 2711051"/>
                  <a:gd name="connsiteX61-196065" fmla="*/ 5176671 w 5936218"/>
                  <a:gd name="connsiteY61-196066" fmla="*/ 779457 h 2711051"/>
                  <a:gd name="connsiteX62-196067" fmla="*/ 5177801 w 5936218"/>
                  <a:gd name="connsiteY62-196068" fmla="*/ 781195 h 2711051"/>
                  <a:gd name="connsiteX63-196069" fmla="*/ 5188578 w 5936218"/>
                  <a:gd name="connsiteY63-196070" fmla="*/ 779457 h 2711051"/>
                  <a:gd name="connsiteX64-196071" fmla="*/ 5243719 w 5936218"/>
                  <a:gd name="connsiteY64-196072" fmla="*/ 864288 h 2711051"/>
                  <a:gd name="connsiteX65-196073" fmla="*/ 5283477 w 5936218"/>
                  <a:gd name="connsiteY65-196074" fmla="*/ 833996 h 2711051"/>
                  <a:gd name="connsiteX66-196075" fmla="*/ 5258480 w 5936218"/>
                  <a:gd name="connsiteY66-196076" fmla="*/ 768094 h 2711051"/>
                  <a:gd name="connsiteX67-196077" fmla="*/ 5267570 w 5936218"/>
                  <a:gd name="connsiteY67-196078" fmla="*/ 720373 h 2711051"/>
                  <a:gd name="connsiteX68-196079" fmla="*/ 5278896 w 5936218"/>
                  <a:gd name="connsiteY68-196080" fmla="*/ 723422 h 2711051"/>
                  <a:gd name="connsiteX69-196081" fmla="*/ 5279477 w 5936218"/>
                  <a:gd name="connsiteY69-196082" fmla="*/ 720373 h 2711051"/>
                  <a:gd name="connsiteX70-196083" fmla="*/ 5395510 w 5936218"/>
                  <a:gd name="connsiteY70-196084" fmla="*/ 751612 h 2711051"/>
                  <a:gd name="connsiteX71-196085" fmla="*/ 5463001 w 5936218"/>
                  <a:gd name="connsiteY71-196086" fmla="*/ 747642 h 2711051"/>
                  <a:gd name="connsiteX72-196087" fmla="*/ 5464386 w 5936218"/>
                  <a:gd name="connsiteY72-196088" fmla="*/ 748261 h 2711051"/>
                  <a:gd name="connsiteX73-196089" fmla="*/ 5474909 w 5936218"/>
                  <a:gd name="connsiteY73-196090" fmla="*/ 747642 h 2711051"/>
                  <a:gd name="connsiteX74-196091" fmla="*/ 5581715 w 5936218"/>
                  <a:gd name="connsiteY74-196092" fmla="*/ 795364 h 2711051"/>
                  <a:gd name="connsiteX75-196093" fmla="*/ 5633981 w 5936218"/>
                  <a:gd name="connsiteY75-196094" fmla="*/ 838541 h 2711051"/>
                  <a:gd name="connsiteX76-196095" fmla="*/ 5720335 w 5936218"/>
                  <a:gd name="connsiteY76-196096" fmla="*/ 918077 h 2711051"/>
                  <a:gd name="connsiteX77-196097" fmla="*/ 5822595 w 5936218"/>
                  <a:gd name="connsiteY77-196098" fmla="*/ 1015793 h 2711051"/>
                  <a:gd name="connsiteX78-196099" fmla="*/ 5818051 w 5936218"/>
                  <a:gd name="connsiteY78-196100" fmla="*/ 1070332 h 2711051"/>
                  <a:gd name="connsiteX79-196101" fmla="*/ 5825679 w 5936218"/>
                  <a:gd name="connsiteY79-196102" fmla="*/ 1077960 h 2711051"/>
                  <a:gd name="connsiteX80-196103" fmla="*/ 5822051 w 5936218"/>
                  <a:gd name="connsiteY80-196104" fmla="*/ 1027155 h 2711051"/>
                  <a:gd name="connsiteX81-196105" fmla="*/ 5834092 w 5936218"/>
                  <a:gd name="connsiteY81-196106" fmla="*/ 1029028 h 2711051"/>
                  <a:gd name="connsiteX82-196107" fmla="*/ 5833958 w 5936218"/>
                  <a:gd name="connsiteY82-196108" fmla="*/ 1027155 h 2711051"/>
                  <a:gd name="connsiteX83-196109" fmla="*/ 5936219 w 5936218"/>
                  <a:gd name="connsiteY83-196110" fmla="*/ 1043062 h 2711051"/>
                  <a:gd name="connsiteX84-196111" fmla="*/ 5908949 w 5936218"/>
                  <a:gd name="connsiteY84-196112" fmla="*/ 1258947 h 2711051"/>
                  <a:gd name="connsiteX85-196113" fmla="*/ 5893042 w 5936218"/>
                  <a:gd name="connsiteY85-196114" fmla="*/ 1274854 h 2711051"/>
                  <a:gd name="connsiteX86-196115" fmla="*/ 5861227 w 5936218"/>
                  <a:gd name="connsiteY86-196116" fmla="*/ 1274854 h 2711051"/>
                  <a:gd name="connsiteX87-196117" fmla="*/ 5817506 w 5936218"/>
                  <a:gd name="connsiteY87-196118" fmla="*/ 1240767 h 2711051"/>
                  <a:gd name="connsiteX88-196119" fmla="*/ 5767511 w 5936218"/>
                  <a:gd name="connsiteY88-196120" fmla="*/ 1215770 h 2711051"/>
                  <a:gd name="connsiteX89-196121" fmla="*/ 5729132 w 5936218"/>
                  <a:gd name="connsiteY89-196122" fmla="*/ 1167751 h 2711051"/>
                  <a:gd name="connsiteX90-196123" fmla="*/ 5695337 w 5936218"/>
                  <a:gd name="connsiteY90-196124" fmla="*/ 1177138 h 2711051"/>
                  <a:gd name="connsiteX91-196125" fmla="*/ 5693366 w 5936218"/>
                  <a:gd name="connsiteY91-196126" fmla="*/ 1174378 h 2711051"/>
                  <a:gd name="connsiteX92-196127" fmla="*/ 5640799 w 5936218"/>
                  <a:gd name="connsiteY92-196128" fmla="*/ 1133961 h 2711051"/>
                  <a:gd name="connsiteX93-196129" fmla="*/ 5656705 w 5936218"/>
                  <a:gd name="connsiteY93-196130" fmla="*/ 1177138 h 2711051"/>
                  <a:gd name="connsiteX94-196131" fmla="*/ 5586259 w 5936218"/>
                  <a:gd name="connsiteY94-196132" fmla="*/ 1252129 h 2711051"/>
                  <a:gd name="connsiteX95-196133" fmla="*/ 5575676 w 5936218"/>
                  <a:gd name="connsiteY95-196134" fmla="*/ 1251121 h 2711051"/>
                  <a:gd name="connsiteX96-196135" fmla="*/ 5539436 w 5936218"/>
                  <a:gd name="connsiteY96-196136" fmla="*/ 1248804 h 2711051"/>
                  <a:gd name="connsiteX97-196137" fmla="*/ 5593077 w 5936218"/>
                  <a:gd name="connsiteY97-196138" fmla="*/ 1354390 h 2711051"/>
                  <a:gd name="connsiteX98-196139" fmla="*/ 5613529 w 5936218"/>
                  <a:gd name="connsiteY98-196140" fmla="*/ 1413474 h 2711051"/>
                  <a:gd name="connsiteX99-196141" fmla="*/ 5608984 w 5936218"/>
                  <a:gd name="connsiteY99-196142" fmla="*/ 1436199 h 2711051"/>
                  <a:gd name="connsiteX100-196143" fmla="*/ 5597799 w 5936218"/>
                  <a:gd name="connsiteY100-196144" fmla="*/ 1432590 h 2711051"/>
                  <a:gd name="connsiteX101-196145" fmla="*/ 5534271 w 5936218"/>
                  <a:gd name="connsiteY101-196146" fmla="*/ 1415939 h 2711051"/>
                  <a:gd name="connsiteX102-196147" fmla="*/ 5436277 w 5936218"/>
                  <a:gd name="connsiteY102-196148" fmla="*/ 1472558 h 2711051"/>
                  <a:gd name="connsiteX103-196149" fmla="*/ 5397645 w 5936218"/>
                  <a:gd name="connsiteY103-196150" fmla="*/ 1483921 h 2711051"/>
                  <a:gd name="connsiteX104-196151" fmla="*/ 5345378 w 5936218"/>
                  <a:gd name="connsiteY104-196152" fmla="*/ 1538460 h 2711051"/>
                  <a:gd name="connsiteX105-196153" fmla="*/ 5290839 w 5936218"/>
                  <a:gd name="connsiteY105-196154" fmla="*/ 1586181 h 2711051"/>
                  <a:gd name="connsiteX106-196155" fmla="*/ 5274932 w 5936218"/>
                  <a:gd name="connsiteY106-196156" fmla="*/ 1617996 h 2711051"/>
                  <a:gd name="connsiteX107-196157" fmla="*/ 5267238 w 5936218"/>
                  <a:gd name="connsiteY107-196158" fmla="*/ 1609569 h 2711051"/>
                  <a:gd name="connsiteX108-196159" fmla="*/ 5263025 w 5936218"/>
                  <a:gd name="connsiteY108-196160" fmla="*/ 1617996 h 2711051"/>
                  <a:gd name="connsiteX109-196161" fmla="*/ 5219538 w 5936218"/>
                  <a:gd name="connsiteY109-196162" fmla="*/ 1570368 h 2711051"/>
                  <a:gd name="connsiteX110-196163" fmla="*/ 5129494 w 5936218"/>
                  <a:gd name="connsiteY110-196164" fmla="*/ 1624813 h 2711051"/>
                  <a:gd name="connsiteX111-196165" fmla="*/ 5126389 w 5936218"/>
                  <a:gd name="connsiteY111-196166" fmla="*/ 1619491 h 2711051"/>
                  <a:gd name="connsiteX112-196167" fmla="*/ 5117587 w 5936218"/>
                  <a:gd name="connsiteY112-196168" fmla="*/ 1624813 h 2711051"/>
                  <a:gd name="connsiteX113-196169" fmla="*/ 5105544 w 5936218"/>
                  <a:gd name="connsiteY113-196170" fmla="*/ 1604167 h 2711051"/>
                  <a:gd name="connsiteX114-196171" fmla="*/ 5074955 w 5936218"/>
                  <a:gd name="connsiteY114-196172" fmla="*/ 1629358 h 2711051"/>
                  <a:gd name="connsiteX115-196173" fmla="*/ 5065718 w 5936218"/>
                  <a:gd name="connsiteY115-196174" fmla="*/ 1627159 h 2711051"/>
                  <a:gd name="connsiteX116-196175" fmla="*/ 5063048 w 5936218"/>
                  <a:gd name="connsiteY116-196176" fmla="*/ 1629358 h 2711051"/>
                  <a:gd name="connsiteX117-196177" fmla="*/ 5026594 w 5936218"/>
                  <a:gd name="connsiteY117-196178" fmla="*/ 1620679 h 2711051"/>
                  <a:gd name="connsiteX118-196179" fmla="*/ 5015871 w 5936218"/>
                  <a:gd name="connsiteY118-196180" fmla="*/ 1665718 h 2711051"/>
                  <a:gd name="connsiteX119-196181" fmla="*/ 4974967 w 5936218"/>
                  <a:gd name="connsiteY119-196182" fmla="*/ 1731619 h 2711051"/>
                  <a:gd name="connsiteX120-196183" fmla="*/ 4974967 w 5936218"/>
                  <a:gd name="connsiteY120-196184" fmla="*/ 1763434 h 2711051"/>
                  <a:gd name="connsiteX121-196185" fmla="*/ 5011326 w 5936218"/>
                  <a:gd name="connsiteY121-196186" fmla="*/ 1877057 h 2711051"/>
                  <a:gd name="connsiteX122-196187" fmla="*/ 4999419 w 5936218"/>
                  <a:gd name="connsiteY122-196188" fmla="*/ 1877057 h 2711051"/>
                  <a:gd name="connsiteX123-196189" fmla="*/ 4974967 w 5936218"/>
                  <a:gd name="connsiteY123-196190" fmla="*/ 1877057 h 2711051"/>
                  <a:gd name="connsiteX124-196191" fmla="*/ 4963605 w 5936218"/>
                  <a:gd name="connsiteY124-196192" fmla="*/ 1929323 h 2711051"/>
                  <a:gd name="connsiteX125-196193" fmla="*/ 4974967 w 5936218"/>
                  <a:gd name="connsiteY125-196194" fmla="*/ 1956593 h 2711051"/>
                  <a:gd name="connsiteX126-196195" fmla="*/ 4909065 w 5936218"/>
                  <a:gd name="connsiteY126-196196" fmla="*/ 1990680 h 2711051"/>
                  <a:gd name="connsiteX127-196197" fmla="*/ 4897703 w 5936218"/>
                  <a:gd name="connsiteY127-196198" fmla="*/ 2058854 h 2711051"/>
                  <a:gd name="connsiteX128-196199" fmla="*/ 4845437 w 5936218"/>
                  <a:gd name="connsiteY128-196200" fmla="*/ 2074761 h 2711051"/>
                  <a:gd name="connsiteX129-196201" fmla="*/ 4834074 w 5936218"/>
                  <a:gd name="connsiteY129-196202" fmla="*/ 2133845 h 2711051"/>
                  <a:gd name="connsiteX130-196203" fmla="*/ 4779535 w 5936218"/>
                  <a:gd name="connsiteY130-196204" fmla="*/ 2192929 h 2711051"/>
                  <a:gd name="connsiteX131-196205" fmla="*/ 4777225 w 5936218"/>
                  <a:gd name="connsiteY131-196206" fmla="*/ 2182533 h 2711051"/>
                  <a:gd name="connsiteX132-196207" fmla="*/ 4767628 w 5936218"/>
                  <a:gd name="connsiteY132-196208" fmla="*/ 2192929 h 2711051"/>
                  <a:gd name="connsiteX133-196209" fmla="*/ 4758538 w 5936218"/>
                  <a:gd name="connsiteY133-196210" fmla="*/ 2152025 h 2711051"/>
                  <a:gd name="connsiteX134-196211" fmla="*/ 4742631 w 5936218"/>
                  <a:gd name="connsiteY134-196212" fmla="*/ 2065671 h 2711051"/>
                  <a:gd name="connsiteX135-196213" fmla="*/ 4715361 w 5936218"/>
                  <a:gd name="connsiteY135-196214" fmla="*/ 1924779 h 2711051"/>
                  <a:gd name="connsiteX136-196215" fmla="*/ 4735813 w 5936218"/>
                  <a:gd name="connsiteY136-196216" fmla="*/ 1833880 h 2711051"/>
                  <a:gd name="connsiteX137-196217" fmla="*/ 4767628 w 5936218"/>
                  <a:gd name="connsiteY137-196218" fmla="*/ 1790703 h 2711051"/>
                  <a:gd name="connsiteX138-196219" fmla="*/ 4767628 w 5936218"/>
                  <a:gd name="connsiteY138-196220" fmla="*/ 1763434 h 2711051"/>
                  <a:gd name="connsiteX139-196221" fmla="*/ 4826712 w 5936218"/>
                  <a:gd name="connsiteY139-196222" fmla="*/ 1747526 h 2711051"/>
                  <a:gd name="connsiteX140-196223" fmla="*/ 4892613 w 5936218"/>
                  <a:gd name="connsiteY140-196224" fmla="*/ 1656628 h 2711051"/>
                  <a:gd name="connsiteX141-196225" fmla="*/ 4956243 w 5936218"/>
                  <a:gd name="connsiteY141-196226" fmla="*/ 1581637 h 2711051"/>
                  <a:gd name="connsiteX142-196227" fmla="*/ 5022143 w 5936218"/>
                  <a:gd name="connsiteY142-196228" fmla="*/ 1522552 h 2711051"/>
                  <a:gd name="connsiteX143-196229" fmla="*/ 5046694 w 5936218"/>
                  <a:gd name="connsiteY143-196230" fmla="*/ 1415425 h 2711051"/>
                  <a:gd name="connsiteX144-196231" fmla="*/ 5015871 w 5936218"/>
                  <a:gd name="connsiteY144-196232" fmla="*/ 1420292 h 2711051"/>
                  <a:gd name="connsiteX145-196233" fmla="*/ 4995419 w 5936218"/>
                  <a:gd name="connsiteY145-196234" fmla="*/ 1483921 h 2711051"/>
                  <a:gd name="connsiteX146-196235" fmla="*/ 4904521 w 5936218"/>
                  <a:gd name="connsiteY146-196236" fmla="*/ 1570274 h 2711051"/>
                  <a:gd name="connsiteX147-196237" fmla="*/ 4901708 w 5936218"/>
                  <a:gd name="connsiteY147-196238" fmla="*/ 1561634 h 2711051"/>
                  <a:gd name="connsiteX148-196239" fmla="*/ 4892613 w 5936218"/>
                  <a:gd name="connsiteY148-196240" fmla="*/ 1570274 h 2711051"/>
                  <a:gd name="connsiteX149-196241" fmla="*/ 4861835 w 5936218"/>
                  <a:gd name="connsiteY149-196242" fmla="*/ 1475740 h 2711051"/>
                  <a:gd name="connsiteX150-196243" fmla="*/ 4779535 w 5936218"/>
                  <a:gd name="connsiteY150-196244" fmla="*/ 1499828 h 2711051"/>
                  <a:gd name="connsiteX151-196245" fmla="*/ 4684091 w 5936218"/>
                  <a:gd name="connsiteY151-196246" fmla="*/ 1624813 h 2711051"/>
                  <a:gd name="connsiteX152-196247" fmla="*/ 4715906 w 5936218"/>
                  <a:gd name="connsiteY152-196248" fmla="*/ 1672535 h 2711051"/>
                  <a:gd name="connsiteX153-196249" fmla="*/ 4636369 w 5936218"/>
                  <a:gd name="connsiteY153-196250" fmla="*/ 1688442 h 2711051"/>
                  <a:gd name="connsiteX154-196251" fmla="*/ 4577285 w 5936218"/>
                  <a:gd name="connsiteY154-196252" fmla="*/ 1692987 h 2711051"/>
                  <a:gd name="connsiteX155-196253" fmla="*/ 4577373 w 5936218"/>
                  <a:gd name="connsiteY155-196254" fmla="*/ 1692065 h 2711051"/>
                  <a:gd name="connsiteX156-196255" fmla="*/ 4565379 w 5936218"/>
                  <a:gd name="connsiteY156-196256" fmla="*/ 1692987 h 2711051"/>
                  <a:gd name="connsiteX157-196257" fmla="*/ 4569923 w 5936218"/>
                  <a:gd name="connsiteY157-196258" fmla="*/ 1645266 h 2711051"/>
                  <a:gd name="connsiteX158-196259" fmla="*/ 4520081 w 5936218"/>
                  <a:gd name="connsiteY158-196260" fmla="*/ 1635680 h 2711051"/>
                  <a:gd name="connsiteX159-196261" fmla="*/ 4475025 w 5936218"/>
                  <a:gd name="connsiteY159-196262" fmla="*/ 1665718 h 2711051"/>
                  <a:gd name="connsiteX160-196263" fmla="*/ 4464394 w 5936218"/>
                  <a:gd name="connsiteY160-196264" fmla="*/ 1664867 h 2711051"/>
                  <a:gd name="connsiteX161-196265" fmla="*/ 4463118 w 5936218"/>
                  <a:gd name="connsiteY161-196266" fmla="*/ 1665718 h 2711051"/>
                  <a:gd name="connsiteX162-196267" fmla="*/ 4357637 w 5936218"/>
                  <a:gd name="connsiteY162-196268" fmla="*/ 1657279 h 2711051"/>
                  <a:gd name="connsiteX163-196269" fmla="*/ 4243233 w 5936218"/>
                  <a:gd name="connsiteY163-196270" fmla="*/ 1677080 h 2711051"/>
                  <a:gd name="connsiteX164-196271" fmla="*/ 4125065 w 5936218"/>
                  <a:gd name="connsiteY164-196272" fmla="*/ 1811155 h 2711051"/>
                  <a:gd name="connsiteX165-196273" fmla="*/ 4106341 w 5936218"/>
                  <a:gd name="connsiteY165-196274" fmla="*/ 1995225 h 2711051"/>
                  <a:gd name="connsiteX166-196275" fmla="*/ 3692753 w 5936218"/>
                  <a:gd name="connsiteY166-196276" fmla="*/ 2263376 h 2711051"/>
                  <a:gd name="connsiteX167-196277" fmla="*/ 3683663 w 5936218"/>
                  <a:gd name="connsiteY167-196278" fmla="*/ 2204292 h 2711051"/>
                  <a:gd name="connsiteX168-196279" fmla="*/ 3672301 w 5936218"/>
                  <a:gd name="connsiteY168-196280" fmla="*/ 2172477 h 2711051"/>
                  <a:gd name="connsiteX169-196281" fmla="*/ 3656393 w 5936218"/>
                  <a:gd name="connsiteY169-196282" fmla="*/ 2145208 h 2711051"/>
                  <a:gd name="connsiteX170-196283" fmla="*/ 3633669 w 5936218"/>
                  <a:gd name="connsiteY170-196284" fmla="*/ 2086123 h 2711051"/>
                  <a:gd name="connsiteX171-196285" fmla="*/ 3601854 w 5936218"/>
                  <a:gd name="connsiteY171-196286" fmla="*/ 2065671 h 2711051"/>
                  <a:gd name="connsiteX172-196287" fmla="*/ 3545995 w 5936218"/>
                  <a:gd name="connsiteY172-196288" fmla="*/ 2044187 h 2711051"/>
                  <a:gd name="connsiteX173-196289" fmla="*/ 3506955 w 5936218"/>
                  <a:gd name="connsiteY173-196290" fmla="*/ 2049764 h 2711051"/>
                  <a:gd name="connsiteX174-196291" fmla="*/ 3463779 w 5936218"/>
                  <a:gd name="connsiteY174-196292" fmla="*/ 2058854 h 2711051"/>
                  <a:gd name="connsiteX175-196293" fmla="*/ 3431964 w 5936218"/>
                  <a:gd name="connsiteY175-196294" fmla="*/ 2086123 h 2711051"/>
                  <a:gd name="connsiteX176-196295" fmla="*/ 3452416 w 5936218"/>
                  <a:gd name="connsiteY176-196296" fmla="*/ 2102031 h 2711051"/>
                  <a:gd name="connsiteX177-196297" fmla="*/ 3452416 w 5936218"/>
                  <a:gd name="connsiteY177-196298" fmla="*/ 2133845 h 2711051"/>
                  <a:gd name="connsiteX178-196299" fmla="*/ 1811153 w 5936218"/>
                  <a:gd name="connsiteY178-196300" fmla="*/ 1999770 h 2711051"/>
                  <a:gd name="connsiteX179-196301" fmla="*/ 1748069 w 5936218"/>
                  <a:gd name="connsiteY179-196302" fmla="*/ 2038402 h 2711051"/>
                  <a:gd name="connsiteX180-196303" fmla="*/ 1711709 w 5936218"/>
                  <a:gd name="connsiteY180-196304" fmla="*/ 2042947 h 2711051"/>
                  <a:gd name="connsiteX181-196305" fmla="*/ 1711926 w 5936218"/>
                  <a:gd name="connsiteY181-196306" fmla="*/ 2041431 h 2711051"/>
                  <a:gd name="connsiteX182-196307" fmla="*/ 1699803 w 5936218"/>
                  <a:gd name="connsiteY182-196308" fmla="*/ 2042947 h 2711051"/>
                  <a:gd name="connsiteX183-196309" fmla="*/ 1704347 w 5936218"/>
                  <a:gd name="connsiteY183-196310" fmla="*/ 2011132 h 2711051"/>
                  <a:gd name="connsiteX184-196311" fmla="*/ 1662460 w 5936218"/>
                  <a:gd name="connsiteY184-196312" fmla="*/ 1993181 h 2711051"/>
                  <a:gd name="connsiteX185-196313" fmla="*/ 1629901 w 5936218"/>
                  <a:gd name="connsiteY185-196314" fmla="*/ 2006587 h 2711051"/>
                  <a:gd name="connsiteX186-196315" fmla="*/ 1629300 w 5936218"/>
                  <a:gd name="connsiteY186-196316" fmla="*/ 2001932 h 2711051"/>
                  <a:gd name="connsiteX187-196317" fmla="*/ 1617994 w 5936218"/>
                  <a:gd name="connsiteY187-196318" fmla="*/ 2006587 h 2711051"/>
                  <a:gd name="connsiteX188-196319" fmla="*/ 1608904 w 5936218"/>
                  <a:gd name="connsiteY188-196320" fmla="*/ 1936141 h 2711051"/>
                  <a:gd name="connsiteX189-196321" fmla="*/ 1552684 w 5936218"/>
                  <a:gd name="connsiteY189-196322" fmla="*/ 1926448 h 2711051"/>
                  <a:gd name="connsiteX190-196323" fmla="*/ 1518550 w 5936218"/>
                  <a:gd name="connsiteY190-196324" fmla="*/ 1952048 h 2711051"/>
                  <a:gd name="connsiteX191-196325" fmla="*/ 1425379 w 5936218"/>
                  <a:gd name="connsiteY191-196326" fmla="*/ 1972500 h 2711051"/>
                  <a:gd name="connsiteX192-196327" fmla="*/ 1409472 w 5936218"/>
                  <a:gd name="connsiteY192-196328" fmla="*/ 1990680 h 2711051"/>
                  <a:gd name="connsiteX193-196329" fmla="*/ 1270852 w 5936218"/>
                  <a:gd name="connsiteY193-196330" fmla="*/ 2011132 h 2711051"/>
                  <a:gd name="connsiteX194-196331" fmla="*/ 1254945 w 5936218"/>
                  <a:gd name="connsiteY194-196332" fmla="*/ 2031584 h 2711051"/>
                  <a:gd name="connsiteX195-196333" fmla="*/ 1282214 w 5936218"/>
                  <a:gd name="connsiteY195-196334" fmla="*/ 2074761 h 2711051"/>
                  <a:gd name="connsiteX196-196335" fmla="*/ 1243582 w 5936218"/>
                  <a:gd name="connsiteY196-196336" fmla="*/ 2090668 h 2711051"/>
                  <a:gd name="connsiteX197-196337" fmla="*/ 1254945 w 5936218"/>
                  <a:gd name="connsiteY197-196338" fmla="*/ 2108848 h 2711051"/>
                  <a:gd name="connsiteX198-196339" fmla="*/ 1216313 w 5936218"/>
                  <a:gd name="connsiteY198-196340" fmla="*/ 2133845 h 2711051"/>
                  <a:gd name="connsiteX199-196341" fmla="*/ 1275397 w 5936218"/>
                  <a:gd name="connsiteY199-196342" fmla="*/ 2177022 h 2711051"/>
                  <a:gd name="connsiteX200-196343" fmla="*/ 1270852 w 5936218"/>
                  <a:gd name="connsiteY200-196344" fmla="*/ 2204292 h 2711051"/>
                  <a:gd name="connsiteX201-196345" fmla="*/ 1259108 w 5936218"/>
                  <a:gd name="connsiteY201-196346" fmla="*/ 2203313 h 2711051"/>
                  <a:gd name="connsiteX202-196347" fmla="*/ 1258945 w 5936218"/>
                  <a:gd name="connsiteY202-196348" fmla="*/ 2204292 h 2711051"/>
                  <a:gd name="connsiteX203-196349" fmla="*/ 1215644 w 5936218"/>
                  <a:gd name="connsiteY203-196350" fmla="*/ 2200683 h 2711051"/>
                  <a:gd name="connsiteX204-196351" fmla="*/ 1204950 w 5936218"/>
                  <a:gd name="connsiteY204-196352" fmla="*/ 2215654 h 2711051"/>
                  <a:gd name="connsiteX205-196353" fmla="*/ 1196495 w 5936218"/>
                  <a:gd name="connsiteY205-196354" fmla="*/ 2210822 h 2711051"/>
                  <a:gd name="connsiteX206-196355" fmla="*/ 1193043 w 5936218"/>
                  <a:gd name="connsiteY206-196356" fmla="*/ 2215654 h 2711051"/>
                  <a:gd name="connsiteX207-196357" fmla="*/ 1145322 w 5936218"/>
                  <a:gd name="connsiteY207-196358" fmla="*/ 2188384 h 2711051"/>
                  <a:gd name="connsiteX208-196359" fmla="*/ 1098145 w 5936218"/>
                  <a:gd name="connsiteY208-196360" fmla="*/ 2188384 h 2711051"/>
                  <a:gd name="connsiteX209-196361" fmla="*/ 1061785 w 5936218"/>
                  <a:gd name="connsiteY209-196362" fmla="*/ 2215654 h 2711051"/>
                  <a:gd name="connsiteX210-196363" fmla="*/ 1055322 w 5936218"/>
                  <a:gd name="connsiteY210-196364" fmla="*/ 2211571 h 2711051"/>
                  <a:gd name="connsiteX211-196365" fmla="*/ 1049878 w 5936218"/>
                  <a:gd name="connsiteY211-196366" fmla="*/ 2215654 h 2711051"/>
                  <a:gd name="connsiteX212-196367" fmla="*/ 1006701 w 5936218"/>
                  <a:gd name="connsiteY212-196368" fmla="*/ 2188384 h 2711051"/>
                  <a:gd name="connsiteX213-196369" fmla="*/ 924893 w 5936218"/>
                  <a:gd name="connsiteY213-196370" fmla="*/ 2152025 h 2711051"/>
                  <a:gd name="connsiteX214-196371" fmla="*/ 877716 w 5936218"/>
                  <a:gd name="connsiteY214-196372" fmla="*/ 2152025 h 2711051"/>
                  <a:gd name="connsiteX215-196373" fmla="*/ 802724 w 5936218"/>
                  <a:gd name="connsiteY215-196374" fmla="*/ 2215654 h 2711051"/>
                  <a:gd name="connsiteX216-196375" fmla="*/ 798179 w 5936218"/>
                  <a:gd name="connsiteY216-196376" fmla="*/ 2258831 h 2711051"/>
                  <a:gd name="connsiteX217-196377" fmla="*/ 787406 w 5936218"/>
                  <a:gd name="connsiteY217-196378" fmla="*/ 2248058 h 2711051"/>
                  <a:gd name="connsiteX218-196379" fmla="*/ 786272 w 5936218"/>
                  <a:gd name="connsiteY218-196380" fmla="*/ 2258831 h 2711051"/>
                  <a:gd name="connsiteX219-196381" fmla="*/ 756063 w 5936218"/>
                  <a:gd name="connsiteY219-196382" fmla="*/ 2228621 h 2711051"/>
                  <a:gd name="connsiteX220-196383" fmla="*/ 732278 w 5936218"/>
                  <a:gd name="connsiteY220-196384" fmla="*/ 2286100 h 2711051"/>
                  <a:gd name="connsiteX221-196385" fmla="*/ 743640 w 5936218"/>
                  <a:gd name="connsiteY221-196386" fmla="*/ 2295190 h 2711051"/>
                  <a:gd name="connsiteX222-196387" fmla="*/ 723188 w 5936218"/>
                  <a:gd name="connsiteY222-196388" fmla="*/ 2338367 h 2711051"/>
                  <a:gd name="connsiteX223-196389" fmla="*/ 747026 w 5936218"/>
                  <a:gd name="connsiteY223-196390" fmla="*/ 2375208 h 2711051"/>
                  <a:gd name="connsiteX224-196391" fmla="*/ 763548 w 5936218"/>
                  <a:gd name="connsiteY224-196392" fmla="*/ 2372454 h 2711051"/>
                  <a:gd name="connsiteX225-196393" fmla="*/ 764871 w 5936218"/>
                  <a:gd name="connsiteY225-196394" fmla="*/ 2374218 h 2711051"/>
                  <a:gd name="connsiteX226-196395" fmla="*/ 775455 w 5936218"/>
                  <a:gd name="connsiteY226-196396" fmla="*/ 2372454 h 2711051"/>
                  <a:gd name="connsiteX227-196397" fmla="*/ 802724 w 5936218"/>
                  <a:gd name="connsiteY227-196398" fmla="*/ 2408813 h 2711051"/>
                  <a:gd name="connsiteX228-196399" fmla="*/ 798179 w 5936218"/>
                  <a:gd name="connsiteY228-196400" fmla="*/ 2436083 h 2711051"/>
                  <a:gd name="connsiteX229-196401" fmla="*/ 818632 w 5936218"/>
                  <a:gd name="connsiteY229-196402" fmla="*/ 2447445 h 2711051"/>
                  <a:gd name="connsiteX230-196403" fmla="*/ 802724 w 5936218"/>
                  <a:gd name="connsiteY230-196404" fmla="*/ 2479260 h 2711051"/>
                  <a:gd name="connsiteX231-196405" fmla="*/ 766365 w 5936218"/>
                  <a:gd name="connsiteY231-196406" fmla="*/ 2483805 h 2711051"/>
                  <a:gd name="connsiteX232-196407" fmla="*/ 727733 w 5936218"/>
                  <a:gd name="connsiteY232-196408" fmla="*/ 2542889 h 2711051"/>
                  <a:gd name="connsiteX233-196409" fmla="*/ 759548 w 5936218"/>
                  <a:gd name="connsiteY233-196410" fmla="*/ 2586066 h 2711051"/>
                  <a:gd name="connsiteX234-196411" fmla="*/ 759548 w 5936218"/>
                  <a:gd name="connsiteY234-196412" fmla="*/ 2624697 h 2711051"/>
                  <a:gd name="connsiteX235-196413" fmla="*/ 798179 w 5936218"/>
                  <a:gd name="connsiteY235-196414" fmla="*/ 2683782 h 2711051"/>
                  <a:gd name="connsiteX236-196415" fmla="*/ 775455 w 5936218"/>
                  <a:gd name="connsiteY236-196416" fmla="*/ 2699689 h 2711051"/>
                  <a:gd name="connsiteX237-196417" fmla="*/ 770910 w 5936218"/>
                  <a:gd name="connsiteY237-196418" fmla="*/ 2711051 h 2711051"/>
                  <a:gd name="connsiteX238-196419" fmla="*/ 759003 w 5936218"/>
                  <a:gd name="connsiteY238-196420" fmla="*/ 2711051 h 2711051"/>
                  <a:gd name="connsiteX239-196421" fmla="*/ 755003 w 5936218"/>
                  <a:gd name="connsiteY239-196422" fmla="*/ 2711051 h 2711051"/>
                  <a:gd name="connsiteX240-196423" fmla="*/ 743096 w 5936218"/>
                  <a:gd name="connsiteY240-196424" fmla="*/ 2711051 h 2711051"/>
                  <a:gd name="connsiteX241-196425" fmla="*/ 715826 w 5936218"/>
                  <a:gd name="connsiteY241-196426" fmla="*/ 2676964 h 2711051"/>
                  <a:gd name="connsiteX242-196427" fmla="*/ 704464 w 5936218"/>
                  <a:gd name="connsiteY242-196428" fmla="*/ 2676964 h 2711051"/>
                  <a:gd name="connsiteX243-196429" fmla="*/ 684012 w 5936218"/>
                  <a:gd name="connsiteY243-196430" fmla="*/ 2667874 h 2711051"/>
                  <a:gd name="connsiteX244-196431" fmla="*/ 672649 w 5936218"/>
                  <a:gd name="connsiteY244-196432" fmla="*/ 2645150 h 2711051"/>
                  <a:gd name="connsiteX245-196433" fmla="*/ 645222 w 5936218"/>
                  <a:gd name="connsiteY245-196434" fmla="*/ 2637313 h 2711051"/>
                  <a:gd name="connsiteX246-196435" fmla="*/ 625472 w 5936218"/>
                  <a:gd name="connsiteY246-196436" fmla="*/ 2640605 h 2711051"/>
                  <a:gd name="connsiteX247-196437" fmla="*/ 623771 w 5936218"/>
                  <a:gd name="connsiteY247-196438" fmla="*/ 2638904 h 2711051"/>
                  <a:gd name="connsiteX248-196439" fmla="*/ 613565 w 5936218"/>
                  <a:gd name="connsiteY248-196440" fmla="*/ 2640605 h 2711051"/>
                  <a:gd name="connsiteX249-196441" fmla="*/ 609020 w 5936218"/>
                  <a:gd name="connsiteY249-196442" fmla="*/ 2636060 h 2711051"/>
                  <a:gd name="connsiteX250-196443" fmla="*/ 559026 w 5936218"/>
                  <a:gd name="connsiteY250-196444" fmla="*/ 2608790 h 2711051"/>
                  <a:gd name="connsiteX251-196445" fmla="*/ 506760 w 5936218"/>
                  <a:gd name="connsiteY251-196446" fmla="*/ 2601973 h 2711051"/>
                  <a:gd name="connsiteX252-196447" fmla="*/ 483280 w 5936218"/>
                  <a:gd name="connsiteY252-196448" fmla="*/ 2595264 h 2711051"/>
                  <a:gd name="connsiteX253-196449" fmla="*/ 480035 w 5936218"/>
                  <a:gd name="connsiteY253-196450" fmla="*/ 2597428 h 2711051"/>
                  <a:gd name="connsiteX254-196451" fmla="*/ 475042 w 5936218"/>
                  <a:gd name="connsiteY254-196452" fmla="*/ 2592910 h 2711051"/>
                  <a:gd name="connsiteX255-196453" fmla="*/ 474945 w 5936218"/>
                  <a:gd name="connsiteY255-196454" fmla="*/ 2592883 h 2711051"/>
                  <a:gd name="connsiteX256-196455" fmla="*/ 468128 w 5936218"/>
                  <a:gd name="connsiteY256-196456" fmla="*/ 2597428 h 2711051"/>
                  <a:gd name="connsiteX257-196457" fmla="*/ 420406 w 5936218"/>
                  <a:gd name="connsiteY257-196458" fmla="*/ 2554251 h 2711051"/>
                  <a:gd name="connsiteX258-196459" fmla="*/ 381774 w 5936218"/>
                  <a:gd name="connsiteY258-196460" fmla="*/ 2538344 h 2711051"/>
                  <a:gd name="connsiteX259-196461" fmla="*/ 349960 w 5936218"/>
                  <a:gd name="connsiteY259-196462" fmla="*/ 2506529 h 2711051"/>
                  <a:gd name="connsiteX260-196463" fmla="*/ 377229 w 5936218"/>
                  <a:gd name="connsiteY260-196464" fmla="*/ 2499712 h 2711051"/>
                  <a:gd name="connsiteX261-196465" fmla="*/ 404499 w 5936218"/>
                  <a:gd name="connsiteY261-196466" fmla="*/ 2451990 h 2711051"/>
                  <a:gd name="connsiteX262-196467" fmla="*/ 388591 w 5936218"/>
                  <a:gd name="connsiteY262-196468" fmla="*/ 2436083 h 2711051"/>
                  <a:gd name="connsiteX263-196469" fmla="*/ 440858 w 5936218"/>
                  <a:gd name="connsiteY263-196470" fmla="*/ 2408813 h 2711051"/>
                  <a:gd name="connsiteX264-196471" fmla="*/ 440858 w 5936218"/>
                  <a:gd name="connsiteY264-196472" fmla="*/ 2405757 h 2711051"/>
                  <a:gd name="connsiteX265-196473" fmla="*/ 416406 w 5936218"/>
                  <a:gd name="connsiteY265-196474" fmla="*/ 2408813 h 2711051"/>
                  <a:gd name="connsiteX266-196475" fmla="*/ 416406 w 5936218"/>
                  <a:gd name="connsiteY266-196476" fmla="*/ 2407325 h 2711051"/>
                  <a:gd name="connsiteX267-196477" fmla="*/ 404499 w 5936218"/>
                  <a:gd name="connsiteY267-196478" fmla="*/ 2408813 h 2711051"/>
                  <a:gd name="connsiteX268-196479" fmla="*/ 404499 w 5936218"/>
                  <a:gd name="connsiteY268-196480" fmla="*/ 2388361 h 2711051"/>
                  <a:gd name="connsiteX269-196481" fmla="*/ 424951 w 5936218"/>
                  <a:gd name="connsiteY269-196482" fmla="*/ 2372454 h 2711051"/>
                  <a:gd name="connsiteX270-196483" fmla="*/ 463583 w 5936218"/>
                  <a:gd name="connsiteY270-196484" fmla="*/ 2365637 h 2711051"/>
                  <a:gd name="connsiteX271-196485" fmla="*/ 468128 w 5936218"/>
                  <a:gd name="connsiteY271-196486" fmla="*/ 2349729 h 2711051"/>
                  <a:gd name="connsiteX272-196487" fmla="*/ 456765 w 5936218"/>
                  <a:gd name="connsiteY272-196488" fmla="*/ 2317915 h 2711051"/>
                  <a:gd name="connsiteX273-196489" fmla="*/ 474945 w 5936218"/>
                  <a:gd name="connsiteY273-196490" fmla="*/ 2290645 h 2711051"/>
                  <a:gd name="connsiteX274-196491" fmla="*/ 474945 w 5936218"/>
                  <a:gd name="connsiteY274-196492" fmla="*/ 2270193 h 2711051"/>
                  <a:gd name="connsiteX275-196493" fmla="*/ 420406 w 5936218"/>
                  <a:gd name="connsiteY275-196494" fmla="*/ 2252013 h 2711051"/>
                  <a:gd name="connsiteX276-196495" fmla="*/ 409588 w 5936218"/>
                  <a:gd name="connsiteY276-196496" fmla="*/ 2252013 h 2711051"/>
                  <a:gd name="connsiteX277-196497" fmla="*/ 397681 w 5936218"/>
                  <a:gd name="connsiteY277-196498" fmla="*/ 2252013 h 2711051"/>
                  <a:gd name="connsiteX278-196499" fmla="*/ 379485 w 5936218"/>
                  <a:gd name="connsiteY278-196500" fmla="*/ 2229774 h 2711051"/>
                  <a:gd name="connsiteX279-196501" fmla="*/ 357322 w 5936218"/>
                  <a:gd name="connsiteY279-196502" fmla="*/ 2236106 h 2711051"/>
                  <a:gd name="connsiteX280-196503" fmla="*/ 352842 w 5936218"/>
                  <a:gd name="connsiteY280-196504" fmla="*/ 2233984 h 2711051"/>
                  <a:gd name="connsiteX281-196505" fmla="*/ 345415 w 5936218"/>
                  <a:gd name="connsiteY281-196506" fmla="*/ 2236106 h 2711051"/>
                  <a:gd name="connsiteX282-196507" fmla="*/ 302238 w 5936218"/>
                  <a:gd name="connsiteY282-196508" fmla="*/ 2215654 h 2711051"/>
                  <a:gd name="connsiteX283-196509" fmla="*/ 302238 w 5936218"/>
                  <a:gd name="connsiteY283-196510" fmla="*/ 2204292 h 2711051"/>
                  <a:gd name="connsiteX284-196511" fmla="*/ 286331 w 5936218"/>
                  <a:gd name="connsiteY284-196512" fmla="*/ 2177022 h 2711051"/>
                  <a:gd name="connsiteX285-196513" fmla="*/ 270968 w 5936218"/>
                  <a:gd name="connsiteY285-196514" fmla="*/ 2177022 h 2711051"/>
                  <a:gd name="connsiteX286-196515" fmla="*/ 259061 w 5936218"/>
                  <a:gd name="connsiteY286-196516" fmla="*/ 2177022 h 2711051"/>
                  <a:gd name="connsiteX287-196517" fmla="*/ 254516 w 5936218"/>
                  <a:gd name="connsiteY287-196518" fmla="*/ 2161115 h 2711051"/>
                  <a:gd name="connsiteX288-196519" fmla="*/ 263606 w 5936218"/>
                  <a:gd name="connsiteY288-196520" fmla="*/ 2145208 h 2711051"/>
                  <a:gd name="connsiteX289-196521" fmla="*/ 243991 w 5936218"/>
                  <a:gd name="connsiteY289-196522" fmla="*/ 2114695 h 2711051"/>
                  <a:gd name="connsiteX290-196523" fmla="*/ 216429 w 5936218"/>
                  <a:gd name="connsiteY290-196524" fmla="*/ 2117938 h 2711051"/>
                  <a:gd name="connsiteX291-196525" fmla="*/ 212956 w 5936218"/>
                  <a:gd name="connsiteY291-196526" fmla="*/ 2116946 h 2711051"/>
                  <a:gd name="connsiteX292-196527" fmla="*/ 204522 w 5936218"/>
                  <a:gd name="connsiteY292-196528" fmla="*/ 2117938 h 2711051"/>
                  <a:gd name="connsiteX293-196529" fmla="*/ 199623 w 5936218"/>
                  <a:gd name="connsiteY293-196530" fmla="*/ 2116538 h 2711051"/>
                  <a:gd name="connsiteX294-196531" fmla="*/ 195977 w 5936218"/>
                  <a:gd name="connsiteY294-196532" fmla="*/ 2129300 h 2711051"/>
                  <a:gd name="connsiteX295-196533" fmla="*/ 184968 w 5936218"/>
                  <a:gd name="connsiteY295-196534" fmla="*/ 2126155 h 2711051"/>
                  <a:gd name="connsiteX296-196535" fmla="*/ 184070 w 5936218"/>
                  <a:gd name="connsiteY296-196536" fmla="*/ 2129300 h 2711051"/>
                  <a:gd name="connsiteX297-196537" fmla="*/ 168163 w 5936218"/>
                  <a:gd name="connsiteY297-196538" fmla="*/ 2124765 h 2711051"/>
                  <a:gd name="connsiteX298-196539" fmla="*/ 156800 w 5936218"/>
                  <a:gd name="connsiteY298-196540" fmla="*/ 2086123 h 2711051"/>
                  <a:gd name="connsiteX299-196541" fmla="*/ 152255 w 5936218"/>
                  <a:gd name="connsiteY299-196542" fmla="*/ 2070216 h 2711051"/>
                  <a:gd name="connsiteX300-196543" fmla="*/ 156800 w 5936218"/>
                  <a:gd name="connsiteY300-196544" fmla="*/ 2065671 h 2711051"/>
                  <a:gd name="connsiteX301-196545" fmla="*/ 168707 w 5936218"/>
                  <a:gd name="connsiteY301-196546" fmla="*/ 2065671 h 2711051"/>
                  <a:gd name="connsiteX302-196547" fmla="*/ 188615 w 5936218"/>
                  <a:gd name="connsiteY302-196548" fmla="*/ 2065671 h 2711051"/>
                  <a:gd name="connsiteX303-196549" fmla="*/ 199977 w 5936218"/>
                  <a:gd name="connsiteY303-196550" fmla="*/ 2054309 h 2711051"/>
                  <a:gd name="connsiteX304-196551" fmla="*/ 188615 w 5936218"/>
                  <a:gd name="connsiteY304-196552" fmla="*/ 2031584 h 2711051"/>
                  <a:gd name="connsiteX305-196553" fmla="*/ 168163 w 5936218"/>
                  <a:gd name="connsiteY305-196554" fmla="*/ 2022495 h 2711051"/>
                  <a:gd name="connsiteX306-196555" fmla="*/ 168163 w 5936218"/>
                  <a:gd name="connsiteY306-196556" fmla="*/ 2015677 h 2711051"/>
                  <a:gd name="connsiteX307-196557" fmla="*/ 152255 w 5936218"/>
                  <a:gd name="connsiteY307-196558" fmla="*/ 1999770 h 2711051"/>
                  <a:gd name="connsiteX308-196559" fmla="*/ 129531 w 5936218"/>
                  <a:gd name="connsiteY308-196560" fmla="*/ 1963410 h 2711051"/>
                  <a:gd name="connsiteX309-196561" fmla="*/ 140893 w 5936218"/>
                  <a:gd name="connsiteY309-196562" fmla="*/ 1940686 h 2711051"/>
                  <a:gd name="connsiteX310-196563" fmla="*/ 136348 w 5936218"/>
                  <a:gd name="connsiteY310-196564" fmla="*/ 1913416 h 2711051"/>
                  <a:gd name="connsiteX311-196565" fmla="*/ 103789 w 5936218"/>
                  <a:gd name="connsiteY311-196566" fmla="*/ 1900009 h 2711051"/>
                  <a:gd name="connsiteX312-196567" fmla="*/ 93716 w 5936218"/>
                  <a:gd name="connsiteY312-196568" fmla="*/ 1904326 h 2711051"/>
                  <a:gd name="connsiteX313-196569" fmla="*/ 91868 w 5936218"/>
                  <a:gd name="connsiteY313-196570" fmla="*/ 1900015 h 2711051"/>
                  <a:gd name="connsiteX314-196571" fmla="*/ 81809 w 5936218"/>
                  <a:gd name="connsiteY314-196572" fmla="*/ 1904326 h 2711051"/>
                  <a:gd name="connsiteX315-196573" fmla="*/ 74992 w 5936218"/>
                  <a:gd name="connsiteY315-196574" fmla="*/ 1888419 h 2711051"/>
                  <a:gd name="connsiteX316-196575" fmla="*/ 34087 w 5936218"/>
                  <a:gd name="connsiteY316-196576" fmla="*/ 1877057 h 2711051"/>
                  <a:gd name="connsiteX317-196577" fmla="*/ 22725 w 5936218"/>
                  <a:gd name="connsiteY317-196578" fmla="*/ 1833880 h 2711051"/>
                  <a:gd name="connsiteX318-196579" fmla="*/ 22725 w 5936218"/>
                  <a:gd name="connsiteY318-196580" fmla="*/ 1802065 h 2711051"/>
                  <a:gd name="connsiteX319-196581" fmla="*/ 0 w 5936218"/>
                  <a:gd name="connsiteY319-196582" fmla="*/ 1786158 h 2711051"/>
                  <a:gd name="connsiteX320-196583" fmla="*/ 15907 w 5936218"/>
                  <a:gd name="connsiteY320-196584" fmla="*/ 1763434 h 2711051"/>
                  <a:gd name="connsiteX321-196585" fmla="*/ 6818 w 5936218"/>
                  <a:gd name="connsiteY321-196586" fmla="*/ 1699805 h 2711051"/>
                  <a:gd name="connsiteX322-196587" fmla="*/ 34087 w 5936218"/>
                  <a:gd name="connsiteY322-196588" fmla="*/ 1656628 h 2711051"/>
                  <a:gd name="connsiteX323-196589" fmla="*/ 27270 w 5936218"/>
                  <a:gd name="connsiteY323-196590" fmla="*/ 1645266 h 2711051"/>
                  <a:gd name="connsiteX324-196591" fmla="*/ 70447 w 5936218"/>
                  <a:gd name="connsiteY324-196592" fmla="*/ 1606634 h 2711051"/>
                  <a:gd name="connsiteX325-196593" fmla="*/ 27270 w 5936218"/>
                  <a:gd name="connsiteY325-196594" fmla="*/ 1570274 h 2711051"/>
                  <a:gd name="connsiteX326-196595" fmla="*/ 109078 w 5936218"/>
                  <a:gd name="connsiteY326-196596" fmla="*/ 1472558 h 2711051"/>
                  <a:gd name="connsiteX327-196597" fmla="*/ 145438 w 5936218"/>
                  <a:gd name="connsiteY327-196598" fmla="*/ 1429381 h 2711051"/>
                  <a:gd name="connsiteX328-196599" fmla="*/ 156800 w 5936218"/>
                  <a:gd name="connsiteY328-196600" fmla="*/ 1386205 h 2711051"/>
                  <a:gd name="connsiteX329-196601" fmla="*/ 102261 w 5936218"/>
                  <a:gd name="connsiteY329-196602" fmla="*/ 1333938 h 2711051"/>
                  <a:gd name="connsiteX330-196603" fmla="*/ 118168 w 5936218"/>
                  <a:gd name="connsiteY330-196604" fmla="*/ 1279399 h 2711051"/>
                  <a:gd name="connsiteX331-196605" fmla="*/ 86354 w 5936218"/>
                  <a:gd name="connsiteY331-196606" fmla="*/ 1215770 h 2711051"/>
                  <a:gd name="connsiteX332-196607" fmla="*/ 109078 w 5936218"/>
                  <a:gd name="connsiteY332-196608" fmla="*/ 1140778 h 2711051"/>
                  <a:gd name="connsiteX333-196609" fmla="*/ 70447 w 5936218"/>
                  <a:gd name="connsiteY333-196610" fmla="*/ 1038517 h 2711051"/>
                  <a:gd name="connsiteX334-196611" fmla="*/ 102261 w 5936218"/>
                  <a:gd name="connsiteY334-196612" fmla="*/ 968071 h 2711051"/>
                  <a:gd name="connsiteX335-196613" fmla="*/ 43177 w 5936218"/>
                  <a:gd name="connsiteY335-196614" fmla="*/ 902170 h 2711051"/>
                  <a:gd name="connsiteX336-196615" fmla="*/ 49994 w 5936218"/>
                  <a:gd name="connsiteY336-196616" fmla="*/ 827178 h 2711051"/>
                  <a:gd name="connsiteX337-196617" fmla="*/ 81809 w 5936218"/>
                  <a:gd name="connsiteY337-196618" fmla="*/ 822633 h 2711051"/>
                  <a:gd name="connsiteX338-196619" fmla="*/ 145438 w 5936218"/>
                  <a:gd name="connsiteY338-196620" fmla="*/ 779457 h 2711051"/>
                  <a:gd name="connsiteX339-196621" fmla="*/ 184070 w 5936218"/>
                  <a:gd name="connsiteY339-196622" fmla="*/ 740825 h 2711051"/>
                  <a:gd name="connsiteX340-196623" fmla="*/ 189699 w 5936218"/>
                  <a:gd name="connsiteY340-196624" fmla="*/ 747103 h 2711051"/>
                  <a:gd name="connsiteX341-196625" fmla="*/ 195977 w 5936218"/>
                  <a:gd name="connsiteY341-196626" fmla="*/ 740825 h 2711051"/>
                  <a:gd name="connsiteX342-196627" fmla="*/ 255061 w 5936218"/>
                  <a:gd name="connsiteY342-196628" fmla="*/ 806726 h 2711051"/>
                  <a:gd name="connsiteX343-196629" fmla="*/ 350504 w 5936218"/>
                  <a:gd name="connsiteY343-196630" fmla="*/ 827178 h 2711051"/>
                  <a:gd name="connsiteX344-196631" fmla="*/ 491397 w 5936218"/>
                  <a:gd name="connsiteY344-196632" fmla="*/ 940802 h 2711051"/>
                  <a:gd name="connsiteX345-196633" fmla="*/ 523211 w 5936218"/>
                  <a:gd name="connsiteY345-196634" fmla="*/ 988523 h 2711051"/>
                  <a:gd name="connsiteX346-196635" fmla="*/ 523211 w 5936218"/>
                  <a:gd name="connsiteY346-196636" fmla="*/ 1047607 h 2711051"/>
                  <a:gd name="connsiteX347-196637" fmla="*/ 486852 w 5936218"/>
                  <a:gd name="connsiteY347-196638" fmla="*/ 1102146 h 2711051"/>
                  <a:gd name="connsiteX348-196639" fmla="*/ 420951 w 5936218"/>
                  <a:gd name="connsiteY348-196640" fmla="*/ 1122599 h 2711051"/>
                  <a:gd name="connsiteX349-196641" fmla="*/ 415909 w 5936218"/>
                  <a:gd name="connsiteY349-196642" fmla="*/ 1120468 h 2711051"/>
                  <a:gd name="connsiteX350-196643" fmla="*/ 409044 w 5936218"/>
                  <a:gd name="connsiteY350-196644" fmla="*/ 1122599 h 2711051"/>
                  <a:gd name="connsiteX351-196645" fmla="*/ 252950 w 5936218"/>
                  <a:gd name="connsiteY351-196646" fmla="*/ 1056643 h 2711051"/>
                  <a:gd name="connsiteX352-196647" fmla="*/ 232336 w 5936218"/>
                  <a:gd name="connsiteY352-196648" fmla="*/ 1063515 h 2711051"/>
                  <a:gd name="connsiteX353-196649" fmla="*/ 291420 w 5936218"/>
                  <a:gd name="connsiteY353-196650" fmla="*/ 1133961 h 2711051"/>
                  <a:gd name="connsiteX354-196651" fmla="*/ 291420 w 5936218"/>
                  <a:gd name="connsiteY354-196652" fmla="*/ 1172593 h 2711051"/>
                  <a:gd name="connsiteX355-196653" fmla="*/ 298238 w 5936218"/>
                  <a:gd name="connsiteY355-196654" fmla="*/ 1258947 h 2711051"/>
                  <a:gd name="connsiteX356-196655" fmla="*/ 345959 w 5936218"/>
                  <a:gd name="connsiteY356-196656" fmla="*/ 1290761 h 2711051"/>
                  <a:gd name="connsiteX357-196657" fmla="*/ 362087 w 5936218"/>
                  <a:gd name="connsiteY357-196658" fmla="*/ 1300169 h 2711051"/>
                  <a:gd name="connsiteX358-196659" fmla="*/ 365867 w 5936218"/>
                  <a:gd name="connsiteY358-196660" fmla="*/ 1268036 h 2711051"/>
                  <a:gd name="connsiteX359-196661" fmla="*/ 345415 w 5936218"/>
                  <a:gd name="connsiteY359-196662" fmla="*/ 1231677 h 2711051"/>
                  <a:gd name="connsiteX360-196663" fmla="*/ 365867 w 5936218"/>
                  <a:gd name="connsiteY360-196664" fmla="*/ 1199862 h 2711051"/>
                  <a:gd name="connsiteX361-196665" fmla="*/ 374560 w 5936218"/>
                  <a:gd name="connsiteY361-196666" fmla="*/ 1204861 h 2711051"/>
                  <a:gd name="connsiteX362-196667" fmla="*/ 377774 w 5936218"/>
                  <a:gd name="connsiteY362-196668" fmla="*/ 1199862 h 2711051"/>
                  <a:gd name="connsiteX363-196669" fmla="*/ 461933 w 5936218"/>
                  <a:gd name="connsiteY363-196670" fmla="*/ 1248254 h 2711051"/>
                  <a:gd name="connsiteX364-196671" fmla="*/ 484035 w 5936218"/>
                  <a:gd name="connsiteY364-196672" fmla="*/ 1231677 h 2711051"/>
                  <a:gd name="connsiteX365-196673" fmla="*/ 463583 w 5936218"/>
                  <a:gd name="connsiteY365-196674" fmla="*/ 1165775 h 2711051"/>
                  <a:gd name="connsiteX366-196675" fmla="*/ 549936 w 5936218"/>
                  <a:gd name="connsiteY366-196676" fmla="*/ 1079422 h 2711051"/>
                  <a:gd name="connsiteX367-196677" fmla="*/ 559742 w 5936218"/>
                  <a:gd name="connsiteY367-196678" fmla="*/ 1081523 h 2711051"/>
                  <a:gd name="connsiteX368-196679" fmla="*/ 561843 w 5936218"/>
                  <a:gd name="connsiteY368-196680" fmla="*/ 1079422 h 2711051"/>
                  <a:gd name="connsiteX369-196681" fmla="*/ 593658 w 5936218"/>
                  <a:gd name="connsiteY369-196682" fmla="*/ 1086239 h 2711051"/>
                  <a:gd name="connsiteX370-196683" fmla="*/ 620945 w 5936218"/>
                  <a:gd name="connsiteY370-196684" fmla="*/ 1110116 h 2711051"/>
                  <a:gd name="connsiteX371-196685" fmla="*/ 640835 w 5936218"/>
                  <a:gd name="connsiteY371-196686" fmla="*/ 1054425 h 2711051"/>
                  <a:gd name="connsiteX372-196687" fmla="*/ 609020 w 5936218"/>
                  <a:gd name="connsiteY372-196688" fmla="*/ 999886 h 2711051"/>
                  <a:gd name="connsiteX373-196689" fmla="*/ 624928 w 5936218"/>
                  <a:gd name="connsiteY373-196690" fmla="*/ 940802 h 2711051"/>
                  <a:gd name="connsiteX374-196691" fmla="*/ 597658 w 5936218"/>
                  <a:gd name="connsiteY374-196692" fmla="*/ 881717 h 2711051"/>
                  <a:gd name="connsiteX375-196693" fmla="*/ 611562 w 5936218"/>
                  <a:gd name="connsiteY375-196694" fmla="*/ 886043 h 2711051"/>
                  <a:gd name="connsiteX376-196695" fmla="*/ 609565 w 5936218"/>
                  <a:gd name="connsiteY376-196696" fmla="*/ 881717 h 2711051"/>
                  <a:gd name="connsiteX377-196697" fmla="*/ 711826 w 5936218"/>
                  <a:gd name="connsiteY377-196698" fmla="*/ 913532 h 2711051"/>
                  <a:gd name="connsiteX378-196699" fmla="*/ 732278 w 5936218"/>
                  <a:gd name="connsiteY378-196700" fmla="*/ 968071 h 2711051"/>
                  <a:gd name="connsiteX379-196701" fmla="*/ 684556 w 5936218"/>
                  <a:gd name="connsiteY379-196702" fmla="*/ 979433 h 2711051"/>
                  <a:gd name="connsiteX380-196703" fmla="*/ 684556 w 5936218"/>
                  <a:gd name="connsiteY380-196704" fmla="*/ 1031700 h 2711051"/>
                  <a:gd name="connsiteX381-196705" fmla="*/ 713309 w 5936218"/>
                  <a:gd name="connsiteY381-196706" fmla="*/ 1060453 h 2711051"/>
                  <a:gd name="connsiteX382-196707" fmla="*/ 763548 w 5936218"/>
                  <a:gd name="connsiteY382-196708" fmla="*/ 1043062 h 2711051"/>
                  <a:gd name="connsiteX383-196709" fmla="*/ 770365 w 5936218"/>
                  <a:gd name="connsiteY383-196710" fmla="*/ 983978 h 2711051"/>
                  <a:gd name="connsiteX384-196711" fmla="*/ 845357 w 5936218"/>
                  <a:gd name="connsiteY384-196712" fmla="*/ 936257 h 2711051"/>
                  <a:gd name="connsiteX385-196713" fmla="*/ 972614 w 5936218"/>
                  <a:gd name="connsiteY385-196714" fmla="*/ 849903 h 2711051"/>
                  <a:gd name="connsiteX386-196715" fmla="*/ 982566 w 5936218"/>
                  <a:gd name="connsiteY386-196716" fmla="*/ 851230 h 2711051"/>
                  <a:gd name="connsiteX387-196717" fmla="*/ 984521 w 5936218"/>
                  <a:gd name="connsiteY387-196718" fmla="*/ 849903 h 2711051"/>
                  <a:gd name="connsiteX388-196719" fmla="*/ 1018608 w 5936218"/>
                  <a:gd name="connsiteY388-196720" fmla="*/ 854448 h 2711051"/>
                  <a:gd name="connsiteX389-196721" fmla="*/ 979977 w 5936218"/>
                  <a:gd name="connsiteY389-196722" fmla="*/ 918077 h 2711051"/>
                  <a:gd name="connsiteX390-196723" fmla="*/ 1012666 w 5936218"/>
                  <a:gd name="connsiteY390-196724" fmla="*/ 923238 h 2711051"/>
                  <a:gd name="connsiteX391-196725" fmla="*/ 1038516 w 5936218"/>
                  <a:gd name="connsiteY391-196726" fmla="*/ 893080 h 2711051"/>
                  <a:gd name="connsiteX392-196727" fmla="*/ 1050423 w 5936218"/>
                  <a:gd name="connsiteY392-196728" fmla="*/ 893080 h 2711051"/>
                  <a:gd name="connsiteX393-196729" fmla="*/ 1108962 w 5936218"/>
                  <a:gd name="connsiteY393-196730" fmla="*/ 893080 h 2711051"/>
                  <a:gd name="connsiteX394-196731" fmla="*/ 1161229 w 5936218"/>
                  <a:gd name="connsiteY394-196732" fmla="*/ 849903 h 2711051"/>
                  <a:gd name="connsiteX395-196733" fmla="*/ 1165711 w 5936218"/>
                  <a:gd name="connsiteY395-196734" fmla="*/ 856037 h 2711051"/>
                  <a:gd name="connsiteX396-196735" fmla="*/ 1173136 w 5936218"/>
                  <a:gd name="connsiteY396-196736" fmla="*/ 849903 h 2711051"/>
                  <a:gd name="connsiteX397-196737" fmla="*/ 1210035 w 5936218"/>
                  <a:gd name="connsiteY397-196738" fmla="*/ 900396 h 2711051"/>
                  <a:gd name="connsiteX398-196739" fmla="*/ 1247583 w 5936218"/>
                  <a:gd name="connsiteY398-196740" fmla="*/ 843086 h 2711051"/>
                  <a:gd name="connsiteX399-196741" fmla="*/ 1211223 w 5936218"/>
                  <a:gd name="connsiteY399-196742" fmla="*/ 784002 h 2711051"/>
                  <a:gd name="connsiteX400-196743" fmla="*/ 1227130 w 5936218"/>
                  <a:gd name="connsiteY400-196744" fmla="*/ 747642 h 2711051"/>
                  <a:gd name="connsiteX401-196745" fmla="*/ 1237665 w 5936218"/>
                  <a:gd name="connsiteY401-196746" fmla="*/ 750780 h 2711051"/>
                  <a:gd name="connsiteX402-196747" fmla="*/ 1239037 w 5936218"/>
                  <a:gd name="connsiteY402-196748" fmla="*/ 747642 h 2711051"/>
                  <a:gd name="connsiteX403-196749" fmla="*/ 1345843 w 5936218"/>
                  <a:gd name="connsiteY403-196750" fmla="*/ 779457 h 2711051"/>
                  <a:gd name="connsiteX404-196751" fmla="*/ 1400382 w 5936218"/>
                  <a:gd name="connsiteY404-196752" fmla="*/ 811271 h 2711051"/>
                  <a:gd name="connsiteX405-196753" fmla="*/ 1519756 w 5936218"/>
                  <a:gd name="connsiteY405-196754" fmla="*/ 917855 h 2711051"/>
                  <a:gd name="connsiteX406-196755" fmla="*/ 1543003 w 5936218"/>
                  <a:gd name="connsiteY406-196756" fmla="*/ 877173 h 2711051"/>
                  <a:gd name="connsiteX407-196757" fmla="*/ 1506643 w 5936218"/>
                  <a:gd name="connsiteY407-196758" fmla="*/ 822633 h 2711051"/>
                  <a:gd name="connsiteX408-196759" fmla="*/ 1506643 w 5936218"/>
                  <a:gd name="connsiteY408-196760" fmla="*/ 799909 h 2711051"/>
                  <a:gd name="connsiteX409-196761" fmla="*/ 1463467 w 5936218"/>
                  <a:gd name="connsiteY409-196762" fmla="*/ 790819 h 2711051"/>
                  <a:gd name="connsiteX410-196763" fmla="*/ 1472556 w 5936218"/>
                  <a:gd name="connsiteY410-196764" fmla="*/ 740825 h 2711051"/>
                  <a:gd name="connsiteX411-196765" fmla="*/ 1452104 w 5936218"/>
                  <a:gd name="connsiteY411-196766" fmla="*/ 654471 h 2711051"/>
                  <a:gd name="connsiteX412-196767" fmla="*/ 1452104 w 5936218"/>
                  <a:gd name="connsiteY412-196768" fmla="*/ 618112 h 2711051"/>
                  <a:gd name="connsiteX413-196769" fmla="*/ 1522551 w 5936218"/>
                  <a:gd name="connsiteY413-196770" fmla="*/ 515851 h 2711051"/>
                  <a:gd name="connsiteX414-196771" fmla="*/ 1543003 w 5936218"/>
                  <a:gd name="connsiteY414-196772" fmla="*/ 402228 h 2711051"/>
                  <a:gd name="connsiteX415-196773" fmla="*/ 1570272 w 5936218"/>
                  <a:gd name="connsiteY415-196774" fmla="*/ 381775 h 2711051"/>
                  <a:gd name="connsiteX416-196775" fmla="*/ 1578688 w 5936218"/>
                  <a:gd name="connsiteY416-196776" fmla="*/ 384394 h 2711051"/>
                  <a:gd name="connsiteX417-196777" fmla="*/ 1582179 w 5936218"/>
                  <a:gd name="connsiteY417-196778" fmla="*/ 381775 h 2711051"/>
                  <a:gd name="connsiteX418-196779" fmla="*/ 1684440 w 5936218"/>
                  <a:gd name="connsiteY418-196780" fmla="*/ 413590 h 2711051"/>
                  <a:gd name="connsiteX419-196781" fmla="*/ 1688985 w 5936218"/>
                  <a:gd name="connsiteY419-196782" fmla="*/ 484036 h 2711051"/>
                  <a:gd name="connsiteX420-196783" fmla="*/ 1652625 w 5936218"/>
                  <a:gd name="connsiteY420-196784" fmla="*/ 574935 h 2711051"/>
                  <a:gd name="connsiteX421-196785" fmla="*/ 1679895 w 5936218"/>
                  <a:gd name="connsiteY421-196786" fmla="*/ 613567 h 2711051"/>
                  <a:gd name="connsiteX422-196787" fmla="*/ 1688985 w 5936218"/>
                  <a:gd name="connsiteY422-196788" fmla="*/ 688558 h 2711051"/>
                  <a:gd name="connsiteX423-196789" fmla="*/ 1679895 w 5936218"/>
                  <a:gd name="connsiteY423-196790" fmla="*/ 833996 h 2711051"/>
                  <a:gd name="connsiteX424-196791" fmla="*/ 1636718 w 5936218"/>
                  <a:gd name="connsiteY424-196792" fmla="*/ 1097602 h 2711051"/>
                  <a:gd name="connsiteX425-196793" fmla="*/ 1662494 w 5936218"/>
                  <a:gd name="connsiteY425-196794" fmla="*/ 1104046 h 2711051"/>
                  <a:gd name="connsiteX0-196795" fmla="*/ 1662494 w 5936218"/>
                  <a:gd name="connsiteY0-196796" fmla="*/ 1104046 h 2711051"/>
                  <a:gd name="connsiteX1-196797" fmla="*/ 3211535 w 5936218"/>
                  <a:gd name="connsiteY1-196798" fmla="*/ 1 h 2711051"/>
                  <a:gd name="connsiteX2-196799" fmla="*/ 3200173 w 5936218"/>
                  <a:gd name="connsiteY2-196800" fmla="*/ 74993 h 2711051"/>
                  <a:gd name="connsiteX3-196801" fmla="*/ 3161541 w 5936218"/>
                  <a:gd name="connsiteY3-196802" fmla="*/ 118170 h 2711051"/>
                  <a:gd name="connsiteX4-196803" fmla="*/ 3066097 w 5936218"/>
                  <a:gd name="connsiteY4-196804" fmla="*/ 193161 h 2711051"/>
                  <a:gd name="connsiteX5-196805" fmla="*/ 3034283 w 5936218"/>
                  <a:gd name="connsiteY5-196806" fmla="*/ 236338 h 2711051"/>
                  <a:gd name="connsiteX6-196807" fmla="*/ 3082005 w 5936218"/>
                  <a:gd name="connsiteY6-196808" fmla="*/ 252245 h 2711051"/>
                  <a:gd name="connsiteX7-196809" fmla="*/ 3129459 w 5936218"/>
                  <a:gd name="connsiteY7-196810" fmla="*/ 279926 h 2711051"/>
                  <a:gd name="connsiteX8-196811" fmla="*/ 3156451 w 5936218"/>
                  <a:gd name="connsiteY8-196812" fmla="*/ 256790 h 2711051"/>
                  <a:gd name="connsiteX9-196813" fmla="*/ 3158460 w 5936218"/>
                  <a:gd name="connsiteY9-196814" fmla="*/ 265274 h 2711051"/>
                  <a:gd name="connsiteX10-196815" fmla="*/ 3168359 w 5936218"/>
                  <a:gd name="connsiteY10-196816" fmla="*/ 256790 h 2711051"/>
                  <a:gd name="connsiteX11-196817" fmla="*/ 3184984 w 5936218"/>
                  <a:gd name="connsiteY11-196818" fmla="*/ 326983 h 2711051"/>
                  <a:gd name="connsiteX12-196819" fmla="*/ 3192811 w 5936218"/>
                  <a:gd name="connsiteY12-196820" fmla="*/ 311329 h 2711051"/>
                  <a:gd name="connsiteX13-196821" fmla="*/ 3251895 w 5936218"/>
                  <a:gd name="connsiteY13-196822" fmla="*/ 290877 h 2711051"/>
                  <a:gd name="connsiteX14-196823" fmla="*/ 3259833 w 5936218"/>
                  <a:gd name="connsiteY14-196824" fmla="*/ 292251 h 2711051"/>
                  <a:gd name="connsiteX15-196825" fmla="*/ 3263802 w 5936218"/>
                  <a:gd name="connsiteY15-196826" fmla="*/ 290877 h 2711051"/>
                  <a:gd name="connsiteX16-196827" fmla="*/ 3381970 w 5936218"/>
                  <a:gd name="connsiteY16-196828" fmla="*/ 311329 h 2711051"/>
                  <a:gd name="connsiteX17-196829" fmla="*/ 3388787 w 5936218"/>
                  <a:gd name="connsiteY17-196830" fmla="*/ 370413 h 2711051"/>
                  <a:gd name="connsiteX18-196831" fmla="*/ 3531529 w 5936218"/>
                  <a:gd name="connsiteY18-196832" fmla="*/ 391404 h 2711051"/>
                  <a:gd name="connsiteX19-196833" fmla="*/ 3538225 w 5936218"/>
                  <a:gd name="connsiteY19-196834" fmla="*/ 295422 h 2711051"/>
                  <a:gd name="connsiteX20-196835" fmla="*/ 3549910 w 5936218"/>
                  <a:gd name="connsiteY20-196836" fmla="*/ 298609 h 2711051"/>
                  <a:gd name="connsiteX21-196837" fmla="*/ 3550132 w 5936218"/>
                  <a:gd name="connsiteY21-196838" fmla="*/ 295422 h 2711051"/>
                  <a:gd name="connsiteX22-196839" fmla="*/ 3625123 w 5936218"/>
                  <a:gd name="connsiteY22-196840" fmla="*/ 315874 h 2711051"/>
                  <a:gd name="connsiteX23-196841" fmla="*/ 3672301 w 5936218"/>
                  <a:gd name="connsiteY23-196842" fmla="*/ 315874 h 2711051"/>
                  <a:gd name="connsiteX24-196843" fmla="*/ 3684207 w 5936218"/>
                  <a:gd name="connsiteY24-196844" fmla="*/ 315874 h 2711051"/>
                  <a:gd name="connsiteX25-196845" fmla="*/ 3743291 w 5936218"/>
                  <a:gd name="connsiteY25-196846" fmla="*/ 381775 h 2711051"/>
                  <a:gd name="connsiteX26-196847" fmla="*/ 3759199 w 5936218"/>
                  <a:gd name="connsiteY26-196848" fmla="*/ 461312 h 2711051"/>
                  <a:gd name="connsiteX27-196849" fmla="*/ 3738747 w 5936218"/>
                  <a:gd name="connsiteY27-196850" fmla="*/ 511306 h 2711051"/>
                  <a:gd name="connsiteX28-196851" fmla="*/ 3786469 w 5936218"/>
                  <a:gd name="connsiteY28-196852" fmla="*/ 602204 h 2711051"/>
                  <a:gd name="connsiteX29-196853" fmla="*/ 3835603 w 5936218"/>
                  <a:gd name="connsiteY29-196854" fmla="*/ 638110 h 2711051"/>
                  <a:gd name="connsiteX30-196855" fmla="*/ 3865460 w 5936218"/>
                  <a:gd name="connsiteY30-196856" fmla="*/ 527213 h 2711051"/>
                  <a:gd name="connsiteX31-196857" fmla="*/ 3875077 w 5936218"/>
                  <a:gd name="connsiteY31-196858" fmla="*/ 535720 h 2711051"/>
                  <a:gd name="connsiteX32-196859" fmla="*/ 3877367 w 5936218"/>
                  <a:gd name="connsiteY32-196860" fmla="*/ 527213 h 2711051"/>
                  <a:gd name="connsiteX33-196861" fmla="*/ 3932151 w 5936218"/>
                  <a:gd name="connsiteY33-196862" fmla="*/ 575676 h 2711051"/>
                  <a:gd name="connsiteX34-196863" fmla="*/ 3988173 w 5936218"/>
                  <a:gd name="connsiteY34-196864" fmla="*/ 547665 h 2711051"/>
                  <a:gd name="connsiteX35-196865" fmla="*/ 3993852 w 5936218"/>
                  <a:gd name="connsiteY35-196866" fmla="*/ 550780 h 2711051"/>
                  <a:gd name="connsiteX36-196867" fmla="*/ 4000080 w 5936218"/>
                  <a:gd name="connsiteY36-196868" fmla="*/ 547665 h 2711051"/>
                  <a:gd name="connsiteX37-196869" fmla="*/ 4062426 w 5936218"/>
                  <a:gd name="connsiteY37-196870" fmla="*/ 581855 h 2711051"/>
                  <a:gd name="connsiteX38-196871" fmla="*/ 4085889 w 5936218"/>
                  <a:gd name="connsiteY38-196872" fmla="*/ 554483 h 2711051"/>
                  <a:gd name="connsiteX39-196873" fmla="*/ 4095563 w 5936218"/>
                  <a:gd name="connsiteY39-196874" fmla="*/ 557087 h 2711051"/>
                  <a:gd name="connsiteX40-196875" fmla="*/ 4097796 w 5936218"/>
                  <a:gd name="connsiteY40-196876" fmla="*/ 554483 h 2711051"/>
                  <a:gd name="connsiteX41-196877" fmla="*/ 4144150 w 5936218"/>
                  <a:gd name="connsiteY41-196878" fmla="*/ 566963 h 2711051"/>
                  <a:gd name="connsiteX42-196879" fmla="*/ 4117703 w 5936218"/>
                  <a:gd name="connsiteY42-196880" fmla="*/ 456767 h 2711051"/>
                  <a:gd name="connsiteX43-196881" fmla="*/ 4165425 w 5936218"/>
                  <a:gd name="connsiteY43-196882" fmla="*/ 402228 h 2711051"/>
                  <a:gd name="connsiteX44-196883" fmla="*/ 4175231 w 5936218"/>
                  <a:gd name="connsiteY44-196884" fmla="*/ 404629 h 2711051"/>
                  <a:gd name="connsiteX45-196885" fmla="*/ 4177332 w 5936218"/>
                  <a:gd name="connsiteY45-196886" fmla="*/ 402228 h 2711051"/>
                  <a:gd name="connsiteX46-196887" fmla="*/ 4511384 w 5936218"/>
                  <a:gd name="connsiteY46-196888" fmla="*/ 484036 h 2711051"/>
                  <a:gd name="connsiteX47-196889" fmla="*/ 4543199 w 5936218"/>
                  <a:gd name="connsiteY47-196890" fmla="*/ 554483 h 2711051"/>
                  <a:gd name="connsiteX48-196891" fmla="*/ 4639242 w 5936218"/>
                  <a:gd name="connsiteY48-196892" fmla="*/ 637125 h 2711051"/>
                  <a:gd name="connsiteX49-196893" fmla="*/ 4774445 w 5936218"/>
                  <a:gd name="connsiteY49-196894" fmla="*/ 618112 h 2711051"/>
                  <a:gd name="connsiteX50-196895" fmla="*/ 4778496 w 5936218"/>
                  <a:gd name="connsiteY50-196896" fmla="*/ 619216 h 2711051"/>
                  <a:gd name="connsiteX51-196897" fmla="*/ 4786352 w 5936218"/>
                  <a:gd name="connsiteY51-196898" fmla="*/ 618112 h 2711051"/>
                  <a:gd name="connsiteX52-196899" fmla="*/ 4861343 w 5936218"/>
                  <a:gd name="connsiteY52-196900" fmla="*/ 638564 h 2711051"/>
                  <a:gd name="connsiteX53-196901" fmla="*/ 4893158 w 5936218"/>
                  <a:gd name="connsiteY53-196902" fmla="*/ 681741 h 2711051"/>
                  <a:gd name="connsiteX54-196903" fmla="*/ 4888613 w 5936218"/>
                  <a:gd name="connsiteY54-196904" fmla="*/ 763549 h 2711051"/>
                  <a:gd name="connsiteX55-196905" fmla="*/ 4927677 w 5936218"/>
                  <a:gd name="connsiteY55-196906" fmla="*/ 788221 h 2711051"/>
                  <a:gd name="connsiteX56-196907" fmla="*/ 4967605 w 5936218"/>
                  <a:gd name="connsiteY56-196908" fmla="*/ 774912 h 2711051"/>
                  <a:gd name="connsiteX57-196909" fmla="*/ 5038051 w 5936218"/>
                  <a:gd name="connsiteY57-196910" fmla="*/ 768094 h 2711051"/>
                  <a:gd name="connsiteX58-196911" fmla="*/ 5040730 w 5936218"/>
                  <a:gd name="connsiteY58-196912" fmla="*/ 768987 h 2711051"/>
                  <a:gd name="connsiteX59-196913" fmla="*/ 5049958 w 5936218"/>
                  <a:gd name="connsiteY59-196914" fmla="*/ 768094 h 2711051"/>
                  <a:gd name="connsiteX60-196915" fmla="*/ 5114249 w 5936218"/>
                  <a:gd name="connsiteY60-196916" fmla="*/ 789525 h 2711051"/>
                  <a:gd name="connsiteX61-196917" fmla="*/ 5176671 w 5936218"/>
                  <a:gd name="connsiteY61-196918" fmla="*/ 779457 h 2711051"/>
                  <a:gd name="connsiteX62-196919" fmla="*/ 5177801 w 5936218"/>
                  <a:gd name="connsiteY62-196920" fmla="*/ 781195 h 2711051"/>
                  <a:gd name="connsiteX63-196921" fmla="*/ 5188578 w 5936218"/>
                  <a:gd name="connsiteY63-196922" fmla="*/ 779457 h 2711051"/>
                  <a:gd name="connsiteX64-196923" fmla="*/ 5243719 w 5936218"/>
                  <a:gd name="connsiteY64-196924" fmla="*/ 864288 h 2711051"/>
                  <a:gd name="connsiteX65-196925" fmla="*/ 5283477 w 5936218"/>
                  <a:gd name="connsiteY65-196926" fmla="*/ 833996 h 2711051"/>
                  <a:gd name="connsiteX66-196927" fmla="*/ 5258480 w 5936218"/>
                  <a:gd name="connsiteY66-196928" fmla="*/ 768094 h 2711051"/>
                  <a:gd name="connsiteX67-196929" fmla="*/ 5267570 w 5936218"/>
                  <a:gd name="connsiteY67-196930" fmla="*/ 720373 h 2711051"/>
                  <a:gd name="connsiteX68-196931" fmla="*/ 5278896 w 5936218"/>
                  <a:gd name="connsiteY68-196932" fmla="*/ 723422 h 2711051"/>
                  <a:gd name="connsiteX69-196933" fmla="*/ 5279477 w 5936218"/>
                  <a:gd name="connsiteY69-196934" fmla="*/ 720373 h 2711051"/>
                  <a:gd name="connsiteX70-196935" fmla="*/ 5395510 w 5936218"/>
                  <a:gd name="connsiteY70-196936" fmla="*/ 751612 h 2711051"/>
                  <a:gd name="connsiteX71-196937" fmla="*/ 5463001 w 5936218"/>
                  <a:gd name="connsiteY71-196938" fmla="*/ 747642 h 2711051"/>
                  <a:gd name="connsiteX72-196939" fmla="*/ 5464386 w 5936218"/>
                  <a:gd name="connsiteY72-196940" fmla="*/ 748261 h 2711051"/>
                  <a:gd name="connsiteX73-196941" fmla="*/ 5474909 w 5936218"/>
                  <a:gd name="connsiteY73-196942" fmla="*/ 747642 h 2711051"/>
                  <a:gd name="connsiteX74-196943" fmla="*/ 5581715 w 5936218"/>
                  <a:gd name="connsiteY74-196944" fmla="*/ 795364 h 2711051"/>
                  <a:gd name="connsiteX75-196945" fmla="*/ 5633981 w 5936218"/>
                  <a:gd name="connsiteY75-196946" fmla="*/ 838541 h 2711051"/>
                  <a:gd name="connsiteX76-196947" fmla="*/ 5720335 w 5936218"/>
                  <a:gd name="connsiteY76-196948" fmla="*/ 918077 h 2711051"/>
                  <a:gd name="connsiteX77-196949" fmla="*/ 5822595 w 5936218"/>
                  <a:gd name="connsiteY77-196950" fmla="*/ 1015793 h 2711051"/>
                  <a:gd name="connsiteX78-196951" fmla="*/ 5818051 w 5936218"/>
                  <a:gd name="connsiteY78-196952" fmla="*/ 1070332 h 2711051"/>
                  <a:gd name="connsiteX79-196953" fmla="*/ 5825679 w 5936218"/>
                  <a:gd name="connsiteY79-196954" fmla="*/ 1077960 h 2711051"/>
                  <a:gd name="connsiteX80-196955" fmla="*/ 5822051 w 5936218"/>
                  <a:gd name="connsiteY80-196956" fmla="*/ 1027155 h 2711051"/>
                  <a:gd name="connsiteX81-196957" fmla="*/ 5834092 w 5936218"/>
                  <a:gd name="connsiteY81-196958" fmla="*/ 1029028 h 2711051"/>
                  <a:gd name="connsiteX82-196959" fmla="*/ 5833958 w 5936218"/>
                  <a:gd name="connsiteY82-196960" fmla="*/ 1027155 h 2711051"/>
                  <a:gd name="connsiteX83-196961" fmla="*/ 5936219 w 5936218"/>
                  <a:gd name="connsiteY83-196962" fmla="*/ 1043062 h 2711051"/>
                  <a:gd name="connsiteX84-196963" fmla="*/ 5908949 w 5936218"/>
                  <a:gd name="connsiteY84-196964" fmla="*/ 1258947 h 2711051"/>
                  <a:gd name="connsiteX85-196965" fmla="*/ 5893042 w 5936218"/>
                  <a:gd name="connsiteY85-196966" fmla="*/ 1274854 h 2711051"/>
                  <a:gd name="connsiteX86-196967" fmla="*/ 5861227 w 5936218"/>
                  <a:gd name="connsiteY86-196968" fmla="*/ 1274854 h 2711051"/>
                  <a:gd name="connsiteX87-196969" fmla="*/ 5817506 w 5936218"/>
                  <a:gd name="connsiteY87-196970" fmla="*/ 1240767 h 2711051"/>
                  <a:gd name="connsiteX88-196971" fmla="*/ 5767511 w 5936218"/>
                  <a:gd name="connsiteY88-196972" fmla="*/ 1215770 h 2711051"/>
                  <a:gd name="connsiteX89-196973" fmla="*/ 5729132 w 5936218"/>
                  <a:gd name="connsiteY89-196974" fmla="*/ 1167751 h 2711051"/>
                  <a:gd name="connsiteX90-196975" fmla="*/ 5695337 w 5936218"/>
                  <a:gd name="connsiteY90-196976" fmla="*/ 1177138 h 2711051"/>
                  <a:gd name="connsiteX91-196977" fmla="*/ 5693366 w 5936218"/>
                  <a:gd name="connsiteY91-196978" fmla="*/ 1174378 h 2711051"/>
                  <a:gd name="connsiteX92-196979" fmla="*/ 5640799 w 5936218"/>
                  <a:gd name="connsiteY92-196980" fmla="*/ 1133961 h 2711051"/>
                  <a:gd name="connsiteX93-196981" fmla="*/ 5656705 w 5936218"/>
                  <a:gd name="connsiteY93-196982" fmla="*/ 1177138 h 2711051"/>
                  <a:gd name="connsiteX94-196983" fmla="*/ 5586259 w 5936218"/>
                  <a:gd name="connsiteY94-196984" fmla="*/ 1252129 h 2711051"/>
                  <a:gd name="connsiteX95-196985" fmla="*/ 5575676 w 5936218"/>
                  <a:gd name="connsiteY95-196986" fmla="*/ 1251121 h 2711051"/>
                  <a:gd name="connsiteX96-196987" fmla="*/ 5539436 w 5936218"/>
                  <a:gd name="connsiteY96-196988" fmla="*/ 1248804 h 2711051"/>
                  <a:gd name="connsiteX97-196989" fmla="*/ 5593077 w 5936218"/>
                  <a:gd name="connsiteY97-196990" fmla="*/ 1354390 h 2711051"/>
                  <a:gd name="connsiteX98-196991" fmla="*/ 5613529 w 5936218"/>
                  <a:gd name="connsiteY98-196992" fmla="*/ 1413474 h 2711051"/>
                  <a:gd name="connsiteX99-196993" fmla="*/ 5608984 w 5936218"/>
                  <a:gd name="connsiteY99-196994" fmla="*/ 1436199 h 2711051"/>
                  <a:gd name="connsiteX100-196995" fmla="*/ 5597799 w 5936218"/>
                  <a:gd name="connsiteY100-196996" fmla="*/ 1432590 h 2711051"/>
                  <a:gd name="connsiteX101-196997" fmla="*/ 5534271 w 5936218"/>
                  <a:gd name="connsiteY101-196998" fmla="*/ 1415939 h 2711051"/>
                  <a:gd name="connsiteX102-196999" fmla="*/ 5436277 w 5936218"/>
                  <a:gd name="connsiteY102-197000" fmla="*/ 1472558 h 2711051"/>
                  <a:gd name="connsiteX103-197001" fmla="*/ 5397645 w 5936218"/>
                  <a:gd name="connsiteY103-197002" fmla="*/ 1483921 h 2711051"/>
                  <a:gd name="connsiteX104-197003" fmla="*/ 5345378 w 5936218"/>
                  <a:gd name="connsiteY104-197004" fmla="*/ 1538460 h 2711051"/>
                  <a:gd name="connsiteX105-197005" fmla="*/ 5290839 w 5936218"/>
                  <a:gd name="connsiteY105-197006" fmla="*/ 1586181 h 2711051"/>
                  <a:gd name="connsiteX106-197007" fmla="*/ 5274932 w 5936218"/>
                  <a:gd name="connsiteY106-197008" fmla="*/ 1617996 h 2711051"/>
                  <a:gd name="connsiteX107-197009" fmla="*/ 5267238 w 5936218"/>
                  <a:gd name="connsiteY107-197010" fmla="*/ 1609569 h 2711051"/>
                  <a:gd name="connsiteX108-197011" fmla="*/ 5263025 w 5936218"/>
                  <a:gd name="connsiteY108-197012" fmla="*/ 1617996 h 2711051"/>
                  <a:gd name="connsiteX109-197013" fmla="*/ 5219538 w 5936218"/>
                  <a:gd name="connsiteY109-197014" fmla="*/ 1570368 h 2711051"/>
                  <a:gd name="connsiteX110-197015" fmla="*/ 5129494 w 5936218"/>
                  <a:gd name="connsiteY110-197016" fmla="*/ 1624813 h 2711051"/>
                  <a:gd name="connsiteX111-197017" fmla="*/ 5126389 w 5936218"/>
                  <a:gd name="connsiteY111-197018" fmla="*/ 1619491 h 2711051"/>
                  <a:gd name="connsiteX112-197019" fmla="*/ 5117587 w 5936218"/>
                  <a:gd name="connsiteY112-197020" fmla="*/ 1624813 h 2711051"/>
                  <a:gd name="connsiteX113-197021" fmla="*/ 5105544 w 5936218"/>
                  <a:gd name="connsiteY113-197022" fmla="*/ 1604167 h 2711051"/>
                  <a:gd name="connsiteX114-197023" fmla="*/ 5074955 w 5936218"/>
                  <a:gd name="connsiteY114-197024" fmla="*/ 1629358 h 2711051"/>
                  <a:gd name="connsiteX115-197025" fmla="*/ 5065718 w 5936218"/>
                  <a:gd name="connsiteY115-197026" fmla="*/ 1627159 h 2711051"/>
                  <a:gd name="connsiteX116-197027" fmla="*/ 5063048 w 5936218"/>
                  <a:gd name="connsiteY116-197028" fmla="*/ 1629358 h 2711051"/>
                  <a:gd name="connsiteX117-197029" fmla="*/ 5026594 w 5936218"/>
                  <a:gd name="connsiteY117-197030" fmla="*/ 1620679 h 2711051"/>
                  <a:gd name="connsiteX118-197031" fmla="*/ 5015871 w 5936218"/>
                  <a:gd name="connsiteY118-197032" fmla="*/ 1665718 h 2711051"/>
                  <a:gd name="connsiteX119-197033" fmla="*/ 4974967 w 5936218"/>
                  <a:gd name="connsiteY119-197034" fmla="*/ 1731619 h 2711051"/>
                  <a:gd name="connsiteX120-197035" fmla="*/ 4974967 w 5936218"/>
                  <a:gd name="connsiteY120-197036" fmla="*/ 1763434 h 2711051"/>
                  <a:gd name="connsiteX121-197037" fmla="*/ 5011326 w 5936218"/>
                  <a:gd name="connsiteY121-197038" fmla="*/ 1877057 h 2711051"/>
                  <a:gd name="connsiteX122-197039" fmla="*/ 4999419 w 5936218"/>
                  <a:gd name="connsiteY122-197040" fmla="*/ 1877057 h 2711051"/>
                  <a:gd name="connsiteX123-197041" fmla="*/ 4974967 w 5936218"/>
                  <a:gd name="connsiteY123-197042" fmla="*/ 1877057 h 2711051"/>
                  <a:gd name="connsiteX124-197043" fmla="*/ 4963605 w 5936218"/>
                  <a:gd name="connsiteY124-197044" fmla="*/ 1929323 h 2711051"/>
                  <a:gd name="connsiteX125-197045" fmla="*/ 4974967 w 5936218"/>
                  <a:gd name="connsiteY125-197046" fmla="*/ 1956593 h 2711051"/>
                  <a:gd name="connsiteX126-197047" fmla="*/ 4909065 w 5936218"/>
                  <a:gd name="connsiteY126-197048" fmla="*/ 1990680 h 2711051"/>
                  <a:gd name="connsiteX127-197049" fmla="*/ 4897703 w 5936218"/>
                  <a:gd name="connsiteY127-197050" fmla="*/ 2058854 h 2711051"/>
                  <a:gd name="connsiteX128-197051" fmla="*/ 4845437 w 5936218"/>
                  <a:gd name="connsiteY128-197052" fmla="*/ 2074761 h 2711051"/>
                  <a:gd name="connsiteX129-197053" fmla="*/ 4834074 w 5936218"/>
                  <a:gd name="connsiteY129-197054" fmla="*/ 2133845 h 2711051"/>
                  <a:gd name="connsiteX130-197055" fmla="*/ 4779535 w 5936218"/>
                  <a:gd name="connsiteY130-197056" fmla="*/ 2192929 h 2711051"/>
                  <a:gd name="connsiteX131-197057" fmla="*/ 4777225 w 5936218"/>
                  <a:gd name="connsiteY131-197058" fmla="*/ 2182533 h 2711051"/>
                  <a:gd name="connsiteX132-197059" fmla="*/ 4767628 w 5936218"/>
                  <a:gd name="connsiteY132-197060" fmla="*/ 2192929 h 2711051"/>
                  <a:gd name="connsiteX133-197061" fmla="*/ 4758538 w 5936218"/>
                  <a:gd name="connsiteY133-197062" fmla="*/ 2152025 h 2711051"/>
                  <a:gd name="connsiteX134-197063" fmla="*/ 4742631 w 5936218"/>
                  <a:gd name="connsiteY134-197064" fmla="*/ 2065671 h 2711051"/>
                  <a:gd name="connsiteX135-197065" fmla="*/ 4715361 w 5936218"/>
                  <a:gd name="connsiteY135-197066" fmla="*/ 1924779 h 2711051"/>
                  <a:gd name="connsiteX136-197067" fmla="*/ 4735813 w 5936218"/>
                  <a:gd name="connsiteY136-197068" fmla="*/ 1833880 h 2711051"/>
                  <a:gd name="connsiteX137-197069" fmla="*/ 4767628 w 5936218"/>
                  <a:gd name="connsiteY137-197070" fmla="*/ 1790703 h 2711051"/>
                  <a:gd name="connsiteX138-197071" fmla="*/ 4767628 w 5936218"/>
                  <a:gd name="connsiteY138-197072" fmla="*/ 1763434 h 2711051"/>
                  <a:gd name="connsiteX139-197073" fmla="*/ 4826712 w 5936218"/>
                  <a:gd name="connsiteY139-197074" fmla="*/ 1747526 h 2711051"/>
                  <a:gd name="connsiteX140-197075" fmla="*/ 4892613 w 5936218"/>
                  <a:gd name="connsiteY140-197076" fmla="*/ 1656628 h 2711051"/>
                  <a:gd name="connsiteX141-197077" fmla="*/ 4956243 w 5936218"/>
                  <a:gd name="connsiteY141-197078" fmla="*/ 1581637 h 2711051"/>
                  <a:gd name="connsiteX142-197079" fmla="*/ 5022143 w 5936218"/>
                  <a:gd name="connsiteY142-197080" fmla="*/ 1522552 h 2711051"/>
                  <a:gd name="connsiteX143-197081" fmla="*/ 5046694 w 5936218"/>
                  <a:gd name="connsiteY143-197082" fmla="*/ 1415425 h 2711051"/>
                  <a:gd name="connsiteX144-197083" fmla="*/ 5015871 w 5936218"/>
                  <a:gd name="connsiteY144-197084" fmla="*/ 1420292 h 2711051"/>
                  <a:gd name="connsiteX145-197085" fmla="*/ 4995419 w 5936218"/>
                  <a:gd name="connsiteY145-197086" fmla="*/ 1483921 h 2711051"/>
                  <a:gd name="connsiteX146-197087" fmla="*/ 4904521 w 5936218"/>
                  <a:gd name="connsiteY146-197088" fmla="*/ 1570274 h 2711051"/>
                  <a:gd name="connsiteX147-197089" fmla="*/ 4901708 w 5936218"/>
                  <a:gd name="connsiteY147-197090" fmla="*/ 1561634 h 2711051"/>
                  <a:gd name="connsiteX148-197091" fmla="*/ 4892613 w 5936218"/>
                  <a:gd name="connsiteY148-197092" fmla="*/ 1570274 h 2711051"/>
                  <a:gd name="connsiteX149-197093" fmla="*/ 4861835 w 5936218"/>
                  <a:gd name="connsiteY149-197094" fmla="*/ 1475740 h 2711051"/>
                  <a:gd name="connsiteX150-197095" fmla="*/ 4779535 w 5936218"/>
                  <a:gd name="connsiteY150-197096" fmla="*/ 1499828 h 2711051"/>
                  <a:gd name="connsiteX151-197097" fmla="*/ 4684091 w 5936218"/>
                  <a:gd name="connsiteY151-197098" fmla="*/ 1624813 h 2711051"/>
                  <a:gd name="connsiteX152-197099" fmla="*/ 4715906 w 5936218"/>
                  <a:gd name="connsiteY152-197100" fmla="*/ 1672535 h 2711051"/>
                  <a:gd name="connsiteX153-197101" fmla="*/ 4636369 w 5936218"/>
                  <a:gd name="connsiteY153-197102" fmla="*/ 1688442 h 2711051"/>
                  <a:gd name="connsiteX154-197103" fmla="*/ 4577285 w 5936218"/>
                  <a:gd name="connsiteY154-197104" fmla="*/ 1692987 h 2711051"/>
                  <a:gd name="connsiteX155-197105" fmla="*/ 4577373 w 5936218"/>
                  <a:gd name="connsiteY155-197106" fmla="*/ 1692065 h 2711051"/>
                  <a:gd name="connsiteX156-197107" fmla="*/ 4565379 w 5936218"/>
                  <a:gd name="connsiteY156-197108" fmla="*/ 1692987 h 2711051"/>
                  <a:gd name="connsiteX157-197109" fmla="*/ 4569923 w 5936218"/>
                  <a:gd name="connsiteY157-197110" fmla="*/ 1645266 h 2711051"/>
                  <a:gd name="connsiteX158-197111" fmla="*/ 4520081 w 5936218"/>
                  <a:gd name="connsiteY158-197112" fmla="*/ 1635680 h 2711051"/>
                  <a:gd name="connsiteX159-197113" fmla="*/ 4475025 w 5936218"/>
                  <a:gd name="connsiteY159-197114" fmla="*/ 1665718 h 2711051"/>
                  <a:gd name="connsiteX160-197115" fmla="*/ 4464394 w 5936218"/>
                  <a:gd name="connsiteY160-197116" fmla="*/ 1664867 h 2711051"/>
                  <a:gd name="connsiteX161-197117" fmla="*/ 4463118 w 5936218"/>
                  <a:gd name="connsiteY161-197118" fmla="*/ 1665718 h 2711051"/>
                  <a:gd name="connsiteX162-197119" fmla="*/ 4357637 w 5936218"/>
                  <a:gd name="connsiteY162-197120" fmla="*/ 1657279 h 2711051"/>
                  <a:gd name="connsiteX163-197121" fmla="*/ 4243233 w 5936218"/>
                  <a:gd name="connsiteY163-197122" fmla="*/ 1677080 h 2711051"/>
                  <a:gd name="connsiteX164-197123" fmla="*/ 4125065 w 5936218"/>
                  <a:gd name="connsiteY164-197124" fmla="*/ 1811155 h 2711051"/>
                  <a:gd name="connsiteX165-197125" fmla="*/ 4106341 w 5936218"/>
                  <a:gd name="connsiteY165-197126" fmla="*/ 1995225 h 2711051"/>
                  <a:gd name="connsiteX166-197127" fmla="*/ 3683663 w 5936218"/>
                  <a:gd name="connsiteY166-197128" fmla="*/ 2204292 h 2711051"/>
                  <a:gd name="connsiteX167-197129" fmla="*/ 3672301 w 5936218"/>
                  <a:gd name="connsiteY167-197130" fmla="*/ 2172477 h 2711051"/>
                  <a:gd name="connsiteX168-197131" fmla="*/ 3656393 w 5936218"/>
                  <a:gd name="connsiteY168-197132" fmla="*/ 2145208 h 2711051"/>
                  <a:gd name="connsiteX169-197133" fmla="*/ 3633669 w 5936218"/>
                  <a:gd name="connsiteY169-197134" fmla="*/ 2086123 h 2711051"/>
                  <a:gd name="connsiteX170-197135" fmla="*/ 3601854 w 5936218"/>
                  <a:gd name="connsiteY170-197136" fmla="*/ 2065671 h 2711051"/>
                  <a:gd name="connsiteX171-197137" fmla="*/ 3545995 w 5936218"/>
                  <a:gd name="connsiteY171-197138" fmla="*/ 2044187 h 2711051"/>
                  <a:gd name="connsiteX172-197139" fmla="*/ 3506955 w 5936218"/>
                  <a:gd name="connsiteY172-197140" fmla="*/ 2049764 h 2711051"/>
                  <a:gd name="connsiteX173-197141" fmla="*/ 3463779 w 5936218"/>
                  <a:gd name="connsiteY173-197142" fmla="*/ 2058854 h 2711051"/>
                  <a:gd name="connsiteX174-197143" fmla="*/ 3431964 w 5936218"/>
                  <a:gd name="connsiteY174-197144" fmla="*/ 2086123 h 2711051"/>
                  <a:gd name="connsiteX175-197145" fmla="*/ 3452416 w 5936218"/>
                  <a:gd name="connsiteY175-197146" fmla="*/ 2102031 h 2711051"/>
                  <a:gd name="connsiteX176-197147" fmla="*/ 3452416 w 5936218"/>
                  <a:gd name="connsiteY176-197148" fmla="*/ 2133845 h 2711051"/>
                  <a:gd name="connsiteX177-197149" fmla="*/ 1811153 w 5936218"/>
                  <a:gd name="connsiteY177-197150" fmla="*/ 1999770 h 2711051"/>
                  <a:gd name="connsiteX178-197151" fmla="*/ 1748069 w 5936218"/>
                  <a:gd name="connsiteY178-197152" fmla="*/ 2038402 h 2711051"/>
                  <a:gd name="connsiteX179-197153" fmla="*/ 1711709 w 5936218"/>
                  <a:gd name="connsiteY179-197154" fmla="*/ 2042947 h 2711051"/>
                  <a:gd name="connsiteX180-197155" fmla="*/ 1711926 w 5936218"/>
                  <a:gd name="connsiteY180-197156" fmla="*/ 2041431 h 2711051"/>
                  <a:gd name="connsiteX181-197157" fmla="*/ 1699803 w 5936218"/>
                  <a:gd name="connsiteY181-197158" fmla="*/ 2042947 h 2711051"/>
                  <a:gd name="connsiteX182-197159" fmla="*/ 1704347 w 5936218"/>
                  <a:gd name="connsiteY182-197160" fmla="*/ 2011132 h 2711051"/>
                  <a:gd name="connsiteX183-197161" fmla="*/ 1662460 w 5936218"/>
                  <a:gd name="connsiteY183-197162" fmla="*/ 1993181 h 2711051"/>
                  <a:gd name="connsiteX184-197163" fmla="*/ 1629901 w 5936218"/>
                  <a:gd name="connsiteY184-197164" fmla="*/ 2006587 h 2711051"/>
                  <a:gd name="connsiteX185-197165" fmla="*/ 1629300 w 5936218"/>
                  <a:gd name="connsiteY185-197166" fmla="*/ 2001932 h 2711051"/>
                  <a:gd name="connsiteX186-197167" fmla="*/ 1617994 w 5936218"/>
                  <a:gd name="connsiteY186-197168" fmla="*/ 2006587 h 2711051"/>
                  <a:gd name="connsiteX187-197169" fmla="*/ 1608904 w 5936218"/>
                  <a:gd name="connsiteY187-197170" fmla="*/ 1936141 h 2711051"/>
                  <a:gd name="connsiteX188-197171" fmla="*/ 1552684 w 5936218"/>
                  <a:gd name="connsiteY188-197172" fmla="*/ 1926448 h 2711051"/>
                  <a:gd name="connsiteX189-197173" fmla="*/ 1518550 w 5936218"/>
                  <a:gd name="connsiteY189-197174" fmla="*/ 1952048 h 2711051"/>
                  <a:gd name="connsiteX190-197175" fmla="*/ 1425379 w 5936218"/>
                  <a:gd name="connsiteY190-197176" fmla="*/ 1972500 h 2711051"/>
                  <a:gd name="connsiteX191-197177" fmla="*/ 1409472 w 5936218"/>
                  <a:gd name="connsiteY191-197178" fmla="*/ 1990680 h 2711051"/>
                  <a:gd name="connsiteX192-197179" fmla="*/ 1270852 w 5936218"/>
                  <a:gd name="connsiteY192-197180" fmla="*/ 2011132 h 2711051"/>
                  <a:gd name="connsiteX193-197181" fmla="*/ 1254945 w 5936218"/>
                  <a:gd name="connsiteY193-197182" fmla="*/ 2031584 h 2711051"/>
                  <a:gd name="connsiteX194-197183" fmla="*/ 1282214 w 5936218"/>
                  <a:gd name="connsiteY194-197184" fmla="*/ 2074761 h 2711051"/>
                  <a:gd name="connsiteX195-197185" fmla="*/ 1243582 w 5936218"/>
                  <a:gd name="connsiteY195-197186" fmla="*/ 2090668 h 2711051"/>
                  <a:gd name="connsiteX196-197187" fmla="*/ 1254945 w 5936218"/>
                  <a:gd name="connsiteY196-197188" fmla="*/ 2108848 h 2711051"/>
                  <a:gd name="connsiteX197-197189" fmla="*/ 1216313 w 5936218"/>
                  <a:gd name="connsiteY197-197190" fmla="*/ 2133845 h 2711051"/>
                  <a:gd name="connsiteX198-197191" fmla="*/ 1275397 w 5936218"/>
                  <a:gd name="connsiteY198-197192" fmla="*/ 2177022 h 2711051"/>
                  <a:gd name="connsiteX199-197193" fmla="*/ 1270852 w 5936218"/>
                  <a:gd name="connsiteY199-197194" fmla="*/ 2204292 h 2711051"/>
                  <a:gd name="connsiteX200-197195" fmla="*/ 1259108 w 5936218"/>
                  <a:gd name="connsiteY200-197196" fmla="*/ 2203313 h 2711051"/>
                  <a:gd name="connsiteX201-197197" fmla="*/ 1258945 w 5936218"/>
                  <a:gd name="connsiteY201-197198" fmla="*/ 2204292 h 2711051"/>
                  <a:gd name="connsiteX202-197199" fmla="*/ 1215644 w 5936218"/>
                  <a:gd name="connsiteY202-197200" fmla="*/ 2200683 h 2711051"/>
                  <a:gd name="connsiteX203-197201" fmla="*/ 1204950 w 5936218"/>
                  <a:gd name="connsiteY203-197202" fmla="*/ 2215654 h 2711051"/>
                  <a:gd name="connsiteX204-197203" fmla="*/ 1196495 w 5936218"/>
                  <a:gd name="connsiteY204-197204" fmla="*/ 2210822 h 2711051"/>
                  <a:gd name="connsiteX205-197205" fmla="*/ 1193043 w 5936218"/>
                  <a:gd name="connsiteY205-197206" fmla="*/ 2215654 h 2711051"/>
                  <a:gd name="connsiteX206-197207" fmla="*/ 1145322 w 5936218"/>
                  <a:gd name="connsiteY206-197208" fmla="*/ 2188384 h 2711051"/>
                  <a:gd name="connsiteX207-197209" fmla="*/ 1098145 w 5936218"/>
                  <a:gd name="connsiteY207-197210" fmla="*/ 2188384 h 2711051"/>
                  <a:gd name="connsiteX208-197211" fmla="*/ 1061785 w 5936218"/>
                  <a:gd name="connsiteY208-197212" fmla="*/ 2215654 h 2711051"/>
                  <a:gd name="connsiteX209-197213" fmla="*/ 1055322 w 5936218"/>
                  <a:gd name="connsiteY209-197214" fmla="*/ 2211571 h 2711051"/>
                  <a:gd name="connsiteX210-197215" fmla="*/ 1049878 w 5936218"/>
                  <a:gd name="connsiteY210-197216" fmla="*/ 2215654 h 2711051"/>
                  <a:gd name="connsiteX211-197217" fmla="*/ 1006701 w 5936218"/>
                  <a:gd name="connsiteY211-197218" fmla="*/ 2188384 h 2711051"/>
                  <a:gd name="connsiteX212-197219" fmla="*/ 924893 w 5936218"/>
                  <a:gd name="connsiteY212-197220" fmla="*/ 2152025 h 2711051"/>
                  <a:gd name="connsiteX213-197221" fmla="*/ 877716 w 5936218"/>
                  <a:gd name="connsiteY213-197222" fmla="*/ 2152025 h 2711051"/>
                  <a:gd name="connsiteX214-197223" fmla="*/ 802724 w 5936218"/>
                  <a:gd name="connsiteY214-197224" fmla="*/ 2215654 h 2711051"/>
                  <a:gd name="connsiteX215-197225" fmla="*/ 798179 w 5936218"/>
                  <a:gd name="connsiteY215-197226" fmla="*/ 2258831 h 2711051"/>
                  <a:gd name="connsiteX216-197227" fmla="*/ 787406 w 5936218"/>
                  <a:gd name="connsiteY216-197228" fmla="*/ 2248058 h 2711051"/>
                  <a:gd name="connsiteX217-197229" fmla="*/ 786272 w 5936218"/>
                  <a:gd name="connsiteY217-197230" fmla="*/ 2258831 h 2711051"/>
                  <a:gd name="connsiteX218-197231" fmla="*/ 756063 w 5936218"/>
                  <a:gd name="connsiteY218-197232" fmla="*/ 2228621 h 2711051"/>
                  <a:gd name="connsiteX219-197233" fmla="*/ 732278 w 5936218"/>
                  <a:gd name="connsiteY219-197234" fmla="*/ 2286100 h 2711051"/>
                  <a:gd name="connsiteX220-197235" fmla="*/ 743640 w 5936218"/>
                  <a:gd name="connsiteY220-197236" fmla="*/ 2295190 h 2711051"/>
                  <a:gd name="connsiteX221-197237" fmla="*/ 723188 w 5936218"/>
                  <a:gd name="connsiteY221-197238" fmla="*/ 2338367 h 2711051"/>
                  <a:gd name="connsiteX222-197239" fmla="*/ 747026 w 5936218"/>
                  <a:gd name="connsiteY222-197240" fmla="*/ 2375208 h 2711051"/>
                  <a:gd name="connsiteX223-197241" fmla="*/ 763548 w 5936218"/>
                  <a:gd name="connsiteY223-197242" fmla="*/ 2372454 h 2711051"/>
                  <a:gd name="connsiteX224-197243" fmla="*/ 764871 w 5936218"/>
                  <a:gd name="connsiteY224-197244" fmla="*/ 2374218 h 2711051"/>
                  <a:gd name="connsiteX225-197245" fmla="*/ 775455 w 5936218"/>
                  <a:gd name="connsiteY225-197246" fmla="*/ 2372454 h 2711051"/>
                  <a:gd name="connsiteX226-197247" fmla="*/ 802724 w 5936218"/>
                  <a:gd name="connsiteY226-197248" fmla="*/ 2408813 h 2711051"/>
                  <a:gd name="connsiteX227-197249" fmla="*/ 798179 w 5936218"/>
                  <a:gd name="connsiteY227-197250" fmla="*/ 2436083 h 2711051"/>
                  <a:gd name="connsiteX228-197251" fmla="*/ 818632 w 5936218"/>
                  <a:gd name="connsiteY228-197252" fmla="*/ 2447445 h 2711051"/>
                  <a:gd name="connsiteX229-197253" fmla="*/ 802724 w 5936218"/>
                  <a:gd name="connsiteY229-197254" fmla="*/ 2479260 h 2711051"/>
                  <a:gd name="connsiteX230-197255" fmla="*/ 766365 w 5936218"/>
                  <a:gd name="connsiteY230-197256" fmla="*/ 2483805 h 2711051"/>
                  <a:gd name="connsiteX231-197257" fmla="*/ 727733 w 5936218"/>
                  <a:gd name="connsiteY231-197258" fmla="*/ 2542889 h 2711051"/>
                  <a:gd name="connsiteX232-197259" fmla="*/ 759548 w 5936218"/>
                  <a:gd name="connsiteY232-197260" fmla="*/ 2586066 h 2711051"/>
                  <a:gd name="connsiteX233-197261" fmla="*/ 759548 w 5936218"/>
                  <a:gd name="connsiteY233-197262" fmla="*/ 2624697 h 2711051"/>
                  <a:gd name="connsiteX234-197263" fmla="*/ 798179 w 5936218"/>
                  <a:gd name="connsiteY234-197264" fmla="*/ 2683782 h 2711051"/>
                  <a:gd name="connsiteX235-197265" fmla="*/ 775455 w 5936218"/>
                  <a:gd name="connsiteY235-197266" fmla="*/ 2699689 h 2711051"/>
                  <a:gd name="connsiteX236-197267" fmla="*/ 770910 w 5936218"/>
                  <a:gd name="connsiteY236-197268" fmla="*/ 2711051 h 2711051"/>
                  <a:gd name="connsiteX237-197269" fmla="*/ 759003 w 5936218"/>
                  <a:gd name="connsiteY237-197270" fmla="*/ 2711051 h 2711051"/>
                  <a:gd name="connsiteX238-197271" fmla="*/ 755003 w 5936218"/>
                  <a:gd name="connsiteY238-197272" fmla="*/ 2711051 h 2711051"/>
                  <a:gd name="connsiteX239-197273" fmla="*/ 743096 w 5936218"/>
                  <a:gd name="connsiteY239-197274" fmla="*/ 2711051 h 2711051"/>
                  <a:gd name="connsiteX240-197275" fmla="*/ 715826 w 5936218"/>
                  <a:gd name="connsiteY240-197276" fmla="*/ 2676964 h 2711051"/>
                  <a:gd name="connsiteX241-197277" fmla="*/ 704464 w 5936218"/>
                  <a:gd name="connsiteY241-197278" fmla="*/ 2676964 h 2711051"/>
                  <a:gd name="connsiteX242-197279" fmla="*/ 684012 w 5936218"/>
                  <a:gd name="connsiteY242-197280" fmla="*/ 2667874 h 2711051"/>
                  <a:gd name="connsiteX243-197281" fmla="*/ 672649 w 5936218"/>
                  <a:gd name="connsiteY243-197282" fmla="*/ 2645150 h 2711051"/>
                  <a:gd name="connsiteX244-197283" fmla="*/ 645222 w 5936218"/>
                  <a:gd name="connsiteY244-197284" fmla="*/ 2637313 h 2711051"/>
                  <a:gd name="connsiteX245-197285" fmla="*/ 625472 w 5936218"/>
                  <a:gd name="connsiteY245-197286" fmla="*/ 2640605 h 2711051"/>
                  <a:gd name="connsiteX246-197287" fmla="*/ 623771 w 5936218"/>
                  <a:gd name="connsiteY246-197288" fmla="*/ 2638904 h 2711051"/>
                  <a:gd name="connsiteX247-197289" fmla="*/ 613565 w 5936218"/>
                  <a:gd name="connsiteY247-197290" fmla="*/ 2640605 h 2711051"/>
                  <a:gd name="connsiteX248-197291" fmla="*/ 609020 w 5936218"/>
                  <a:gd name="connsiteY248-197292" fmla="*/ 2636060 h 2711051"/>
                  <a:gd name="connsiteX249-197293" fmla="*/ 559026 w 5936218"/>
                  <a:gd name="connsiteY249-197294" fmla="*/ 2608790 h 2711051"/>
                  <a:gd name="connsiteX250-197295" fmla="*/ 506760 w 5936218"/>
                  <a:gd name="connsiteY250-197296" fmla="*/ 2601973 h 2711051"/>
                  <a:gd name="connsiteX251-197297" fmla="*/ 483280 w 5936218"/>
                  <a:gd name="connsiteY251-197298" fmla="*/ 2595264 h 2711051"/>
                  <a:gd name="connsiteX252-197299" fmla="*/ 480035 w 5936218"/>
                  <a:gd name="connsiteY252-197300" fmla="*/ 2597428 h 2711051"/>
                  <a:gd name="connsiteX253-197301" fmla="*/ 475042 w 5936218"/>
                  <a:gd name="connsiteY253-197302" fmla="*/ 2592910 h 2711051"/>
                  <a:gd name="connsiteX254-197303" fmla="*/ 474945 w 5936218"/>
                  <a:gd name="connsiteY254-197304" fmla="*/ 2592883 h 2711051"/>
                  <a:gd name="connsiteX255-197305" fmla="*/ 468128 w 5936218"/>
                  <a:gd name="connsiteY255-197306" fmla="*/ 2597428 h 2711051"/>
                  <a:gd name="connsiteX256-197307" fmla="*/ 420406 w 5936218"/>
                  <a:gd name="connsiteY256-197308" fmla="*/ 2554251 h 2711051"/>
                  <a:gd name="connsiteX257-197309" fmla="*/ 381774 w 5936218"/>
                  <a:gd name="connsiteY257-197310" fmla="*/ 2538344 h 2711051"/>
                  <a:gd name="connsiteX258-197311" fmla="*/ 349960 w 5936218"/>
                  <a:gd name="connsiteY258-197312" fmla="*/ 2506529 h 2711051"/>
                  <a:gd name="connsiteX259-197313" fmla="*/ 377229 w 5936218"/>
                  <a:gd name="connsiteY259-197314" fmla="*/ 2499712 h 2711051"/>
                  <a:gd name="connsiteX260-197315" fmla="*/ 404499 w 5936218"/>
                  <a:gd name="connsiteY260-197316" fmla="*/ 2451990 h 2711051"/>
                  <a:gd name="connsiteX261-197317" fmla="*/ 388591 w 5936218"/>
                  <a:gd name="connsiteY261-197318" fmla="*/ 2436083 h 2711051"/>
                  <a:gd name="connsiteX262-197319" fmla="*/ 440858 w 5936218"/>
                  <a:gd name="connsiteY262-197320" fmla="*/ 2408813 h 2711051"/>
                  <a:gd name="connsiteX263-197321" fmla="*/ 440858 w 5936218"/>
                  <a:gd name="connsiteY263-197322" fmla="*/ 2405757 h 2711051"/>
                  <a:gd name="connsiteX264-197323" fmla="*/ 416406 w 5936218"/>
                  <a:gd name="connsiteY264-197324" fmla="*/ 2408813 h 2711051"/>
                  <a:gd name="connsiteX265-197325" fmla="*/ 416406 w 5936218"/>
                  <a:gd name="connsiteY265-197326" fmla="*/ 2407325 h 2711051"/>
                  <a:gd name="connsiteX266-197327" fmla="*/ 404499 w 5936218"/>
                  <a:gd name="connsiteY266-197328" fmla="*/ 2408813 h 2711051"/>
                  <a:gd name="connsiteX267-197329" fmla="*/ 404499 w 5936218"/>
                  <a:gd name="connsiteY267-197330" fmla="*/ 2388361 h 2711051"/>
                  <a:gd name="connsiteX268-197331" fmla="*/ 424951 w 5936218"/>
                  <a:gd name="connsiteY268-197332" fmla="*/ 2372454 h 2711051"/>
                  <a:gd name="connsiteX269-197333" fmla="*/ 463583 w 5936218"/>
                  <a:gd name="connsiteY269-197334" fmla="*/ 2365637 h 2711051"/>
                  <a:gd name="connsiteX270-197335" fmla="*/ 468128 w 5936218"/>
                  <a:gd name="connsiteY270-197336" fmla="*/ 2349729 h 2711051"/>
                  <a:gd name="connsiteX271-197337" fmla="*/ 456765 w 5936218"/>
                  <a:gd name="connsiteY271-197338" fmla="*/ 2317915 h 2711051"/>
                  <a:gd name="connsiteX272-197339" fmla="*/ 474945 w 5936218"/>
                  <a:gd name="connsiteY272-197340" fmla="*/ 2290645 h 2711051"/>
                  <a:gd name="connsiteX273-197341" fmla="*/ 474945 w 5936218"/>
                  <a:gd name="connsiteY273-197342" fmla="*/ 2270193 h 2711051"/>
                  <a:gd name="connsiteX274-197343" fmla="*/ 420406 w 5936218"/>
                  <a:gd name="connsiteY274-197344" fmla="*/ 2252013 h 2711051"/>
                  <a:gd name="connsiteX275-197345" fmla="*/ 409588 w 5936218"/>
                  <a:gd name="connsiteY275-197346" fmla="*/ 2252013 h 2711051"/>
                  <a:gd name="connsiteX276-197347" fmla="*/ 397681 w 5936218"/>
                  <a:gd name="connsiteY276-197348" fmla="*/ 2252013 h 2711051"/>
                  <a:gd name="connsiteX277-197349" fmla="*/ 379485 w 5936218"/>
                  <a:gd name="connsiteY277-197350" fmla="*/ 2229774 h 2711051"/>
                  <a:gd name="connsiteX278-197351" fmla="*/ 357322 w 5936218"/>
                  <a:gd name="connsiteY278-197352" fmla="*/ 2236106 h 2711051"/>
                  <a:gd name="connsiteX279-197353" fmla="*/ 352842 w 5936218"/>
                  <a:gd name="connsiteY279-197354" fmla="*/ 2233984 h 2711051"/>
                  <a:gd name="connsiteX280-197355" fmla="*/ 345415 w 5936218"/>
                  <a:gd name="connsiteY280-197356" fmla="*/ 2236106 h 2711051"/>
                  <a:gd name="connsiteX281-197357" fmla="*/ 302238 w 5936218"/>
                  <a:gd name="connsiteY281-197358" fmla="*/ 2215654 h 2711051"/>
                  <a:gd name="connsiteX282-197359" fmla="*/ 302238 w 5936218"/>
                  <a:gd name="connsiteY282-197360" fmla="*/ 2204292 h 2711051"/>
                  <a:gd name="connsiteX283-197361" fmla="*/ 286331 w 5936218"/>
                  <a:gd name="connsiteY283-197362" fmla="*/ 2177022 h 2711051"/>
                  <a:gd name="connsiteX284-197363" fmla="*/ 270968 w 5936218"/>
                  <a:gd name="connsiteY284-197364" fmla="*/ 2177022 h 2711051"/>
                  <a:gd name="connsiteX285-197365" fmla="*/ 259061 w 5936218"/>
                  <a:gd name="connsiteY285-197366" fmla="*/ 2177022 h 2711051"/>
                  <a:gd name="connsiteX286-197367" fmla="*/ 254516 w 5936218"/>
                  <a:gd name="connsiteY286-197368" fmla="*/ 2161115 h 2711051"/>
                  <a:gd name="connsiteX287-197369" fmla="*/ 263606 w 5936218"/>
                  <a:gd name="connsiteY287-197370" fmla="*/ 2145208 h 2711051"/>
                  <a:gd name="connsiteX288-197371" fmla="*/ 243991 w 5936218"/>
                  <a:gd name="connsiteY288-197372" fmla="*/ 2114695 h 2711051"/>
                  <a:gd name="connsiteX289-197373" fmla="*/ 216429 w 5936218"/>
                  <a:gd name="connsiteY289-197374" fmla="*/ 2117938 h 2711051"/>
                  <a:gd name="connsiteX290-197375" fmla="*/ 212956 w 5936218"/>
                  <a:gd name="connsiteY290-197376" fmla="*/ 2116946 h 2711051"/>
                  <a:gd name="connsiteX291-197377" fmla="*/ 204522 w 5936218"/>
                  <a:gd name="connsiteY291-197378" fmla="*/ 2117938 h 2711051"/>
                  <a:gd name="connsiteX292-197379" fmla="*/ 199623 w 5936218"/>
                  <a:gd name="connsiteY292-197380" fmla="*/ 2116538 h 2711051"/>
                  <a:gd name="connsiteX293-197381" fmla="*/ 195977 w 5936218"/>
                  <a:gd name="connsiteY293-197382" fmla="*/ 2129300 h 2711051"/>
                  <a:gd name="connsiteX294-197383" fmla="*/ 184968 w 5936218"/>
                  <a:gd name="connsiteY294-197384" fmla="*/ 2126155 h 2711051"/>
                  <a:gd name="connsiteX295-197385" fmla="*/ 184070 w 5936218"/>
                  <a:gd name="connsiteY295-197386" fmla="*/ 2129300 h 2711051"/>
                  <a:gd name="connsiteX296-197387" fmla="*/ 168163 w 5936218"/>
                  <a:gd name="connsiteY296-197388" fmla="*/ 2124765 h 2711051"/>
                  <a:gd name="connsiteX297-197389" fmla="*/ 156800 w 5936218"/>
                  <a:gd name="connsiteY297-197390" fmla="*/ 2086123 h 2711051"/>
                  <a:gd name="connsiteX298-197391" fmla="*/ 152255 w 5936218"/>
                  <a:gd name="connsiteY298-197392" fmla="*/ 2070216 h 2711051"/>
                  <a:gd name="connsiteX299-197393" fmla="*/ 156800 w 5936218"/>
                  <a:gd name="connsiteY299-197394" fmla="*/ 2065671 h 2711051"/>
                  <a:gd name="connsiteX300-197395" fmla="*/ 168707 w 5936218"/>
                  <a:gd name="connsiteY300-197396" fmla="*/ 2065671 h 2711051"/>
                  <a:gd name="connsiteX301-197397" fmla="*/ 188615 w 5936218"/>
                  <a:gd name="connsiteY301-197398" fmla="*/ 2065671 h 2711051"/>
                  <a:gd name="connsiteX302-197399" fmla="*/ 199977 w 5936218"/>
                  <a:gd name="connsiteY302-197400" fmla="*/ 2054309 h 2711051"/>
                  <a:gd name="connsiteX303-197401" fmla="*/ 188615 w 5936218"/>
                  <a:gd name="connsiteY303-197402" fmla="*/ 2031584 h 2711051"/>
                  <a:gd name="connsiteX304-197403" fmla="*/ 168163 w 5936218"/>
                  <a:gd name="connsiteY304-197404" fmla="*/ 2022495 h 2711051"/>
                  <a:gd name="connsiteX305-197405" fmla="*/ 168163 w 5936218"/>
                  <a:gd name="connsiteY305-197406" fmla="*/ 2015677 h 2711051"/>
                  <a:gd name="connsiteX306-197407" fmla="*/ 152255 w 5936218"/>
                  <a:gd name="connsiteY306-197408" fmla="*/ 1999770 h 2711051"/>
                  <a:gd name="connsiteX307-197409" fmla="*/ 129531 w 5936218"/>
                  <a:gd name="connsiteY307-197410" fmla="*/ 1963410 h 2711051"/>
                  <a:gd name="connsiteX308-197411" fmla="*/ 140893 w 5936218"/>
                  <a:gd name="connsiteY308-197412" fmla="*/ 1940686 h 2711051"/>
                  <a:gd name="connsiteX309-197413" fmla="*/ 136348 w 5936218"/>
                  <a:gd name="connsiteY309-197414" fmla="*/ 1913416 h 2711051"/>
                  <a:gd name="connsiteX310-197415" fmla="*/ 103789 w 5936218"/>
                  <a:gd name="connsiteY310-197416" fmla="*/ 1900009 h 2711051"/>
                  <a:gd name="connsiteX311-197417" fmla="*/ 93716 w 5936218"/>
                  <a:gd name="connsiteY311-197418" fmla="*/ 1904326 h 2711051"/>
                  <a:gd name="connsiteX312-197419" fmla="*/ 91868 w 5936218"/>
                  <a:gd name="connsiteY312-197420" fmla="*/ 1900015 h 2711051"/>
                  <a:gd name="connsiteX313-197421" fmla="*/ 81809 w 5936218"/>
                  <a:gd name="connsiteY313-197422" fmla="*/ 1904326 h 2711051"/>
                  <a:gd name="connsiteX314-197423" fmla="*/ 74992 w 5936218"/>
                  <a:gd name="connsiteY314-197424" fmla="*/ 1888419 h 2711051"/>
                  <a:gd name="connsiteX315-197425" fmla="*/ 34087 w 5936218"/>
                  <a:gd name="connsiteY315-197426" fmla="*/ 1877057 h 2711051"/>
                  <a:gd name="connsiteX316-197427" fmla="*/ 22725 w 5936218"/>
                  <a:gd name="connsiteY316-197428" fmla="*/ 1833880 h 2711051"/>
                  <a:gd name="connsiteX317-197429" fmla="*/ 22725 w 5936218"/>
                  <a:gd name="connsiteY317-197430" fmla="*/ 1802065 h 2711051"/>
                  <a:gd name="connsiteX318-197431" fmla="*/ 0 w 5936218"/>
                  <a:gd name="connsiteY318-197432" fmla="*/ 1786158 h 2711051"/>
                  <a:gd name="connsiteX319-197433" fmla="*/ 15907 w 5936218"/>
                  <a:gd name="connsiteY319-197434" fmla="*/ 1763434 h 2711051"/>
                  <a:gd name="connsiteX320-197435" fmla="*/ 6818 w 5936218"/>
                  <a:gd name="connsiteY320-197436" fmla="*/ 1699805 h 2711051"/>
                  <a:gd name="connsiteX321-197437" fmla="*/ 34087 w 5936218"/>
                  <a:gd name="connsiteY321-197438" fmla="*/ 1656628 h 2711051"/>
                  <a:gd name="connsiteX322-197439" fmla="*/ 27270 w 5936218"/>
                  <a:gd name="connsiteY322-197440" fmla="*/ 1645266 h 2711051"/>
                  <a:gd name="connsiteX323-197441" fmla="*/ 70447 w 5936218"/>
                  <a:gd name="connsiteY323-197442" fmla="*/ 1606634 h 2711051"/>
                  <a:gd name="connsiteX324-197443" fmla="*/ 27270 w 5936218"/>
                  <a:gd name="connsiteY324-197444" fmla="*/ 1570274 h 2711051"/>
                  <a:gd name="connsiteX325-197445" fmla="*/ 109078 w 5936218"/>
                  <a:gd name="connsiteY325-197446" fmla="*/ 1472558 h 2711051"/>
                  <a:gd name="connsiteX326-197447" fmla="*/ 145438 w 5936218"/>
                  <a:gd name="connsiteY326-197448" fmla="*/ 1429381 h 2711051"/>
                  <a:gd name="connsiteX327-197449" fmla="*/ 156800 w 5936218"/>
                  <a:gd name="connsiteY327-197450" fmla="*/ 1386205 h 2711051"/>
                  <a:gd name="connsiteX328-197451" fmla="*/ 102261 w 5936218"/>
                  <a:gd name="connsiteY328-197452" fmla="*/ 1333938 h 2711051"/>
                  <a:gd name="connsiteX329-197453" fmla="*/ 118168 w 5936218"/>
                  <a:gd name="connsiteY329-197454" fmla="*/ 1279399 h 2711051"/>
                  <a:gd name="connsiteX330-197455" fmla="*/ 86354 w 5936218"/>
                  <a:gd name="connsiteY330-197456" fmla="*/ 1215770 h 2711051"/>
                  <a:gd name="connsiteX331-197457" fmla="*/ 109078 w 5936218"/>
                  <a:gd name="connsiteY331-197458" fmla="*/ 1140778 h 2711051"/>
                  <a:gd name="connsiteX332-197459" fmla="*/ 70447 w 5936218"/>
                  <a:gd name="connsiteY332-197460" fmla="*/ 1038517 h 2711051"/>
                  <a:gd name="connsiteX333-197461" fmla="*/ 102261 w 5936218"/>
                  <a:gd name="connsiteY333-197462" fmla="*/ 968071 h 2711051"/>
                  <a:gd name="connsiteX334-197463" fmla="*/ 43177 w 5936218"/>
                  <a:gd name="connsiteY334-197464" fmla="*/ 902170 h 2711051"/>
                  <a:gd name="connsiteX335-197465" fmla="*/ 49994 w 5936218"/>
                  <a:gd name="connsiteY335-197466" fmla="*/ 827178 h 2711051"/>
                  <a:gd name="connsiteX336-197467" fmla="*/ 81809 w 5936218"/>
                  <a:gd name="connsiteY336-197468" fmla="*/ 822633 h 2711051"/>
                  <a:gd name="connsiteX337-197469" fmla="*/ 145438 w 5936218"/>
                  <a:gd name="connsiteY337-197470" fmla="*/ 779457 h 2711051"/>
                  <a:gd name="connsiteX338-197471" fmla="*/ 184070 w 5936218"/>
                  <a:gd name="connsiteY338-197472" fmla="*/ 740825 h 2711051"/>
                  <a:gd name="connsiteX339-197473" fmla="*/ 189699 w 5936218"/>
                  <a:gd name="connsiteY339-197474" fmla="*/ 747103 h 2711051"/>
                  <a:gd name="connsiteX340-197475" fmla="*/ 195977 w 5936218"/>
                  <a:gd name="connsiteY340-197476" fmla="*/ 740825 h 2711051"/>
                  <a:gd name="connsiteX341-197477" fmla="*/ 255061 w 5936218"/>
                  <a:gd name="connsiteY341-197478" fmla="*/ 806726 h 2711051"/>
                  <a:gd name="connsiteX342-197479" fmla="*/ 350504 w 5936218"/>
                  <a:gd name="connsiteY342-197480" fmla="*/ 827178 h 2711051"/>
                  <a:gd name="connsiteX343-197481" fmla="*/ 491397 w 5936218"/>
                  <a:gd name="connsiteY343-197482" fmla="*/ 940802 h 2711051"/>
                  <a:gd name="connsiteX344-197483" fmla="*/ 523211 w 5936218"/>
                  <a:gd name="connsiteY344-197484" fmla="*/ 988523 h 2711051"/>
                  <a:gd name="connsiteX345-197485" fmla="*/ 523211 w 5936218"/>
                  <a:gd name="connsiteY345-197486" fmla="*/ 1047607 h 2711051"/>
                  <a:gd name="connsiteX346-197487" fmla="*/ 486852 w 5936218"/>
                  <a:gd name="connsiteY346-197488" fmla="*/ 1102146 h 2711051"/>
                  <a:gd name="connsiteX347-197489" fmla="*/ 420951 w 5936218"/>
                  <a:gd name="connsiteY347-197490" fmla="*/ 1122599 h 2711051"/>
                  <a:gd name="connsiteX348-197491" fmla="*/ 415909 w 5936218"/>
                  <a:gd name="connsiteY348-197492" fmla="*/ 1120468 h 2711051"/>
                  <a:gd name="connsiteX349-197493" fmla="*/ 409044 w 5936218"/>
                  <a:gd name="connsiteY349-197494" fmla="*/ 1122599 h 2711051"/>
                  <a:gd name="connsiteX350-197495" fmla="*/ 252950 w 5936218"/>
                  <a:gd name="connsiteY350-197496" fmla="*/ 1056643 h 2711051"/>
                  <a:gd name="connsiteX351-197497" fmla="*/ 232336 w 5936218"/>
                  <a:gd name="connsiteY351-197498" fmla="*/ 1063515 h 2711051"/>
                  <a:gd name="connsiteX352-197499" fmla="*/ 291420 w 5936218"/>
                  <a:gd name="connsiteY352-197500" fmla="*/ 1133961 h 2711051"/>
                  <a:gd name="connsiteX353-197501" fmla="*/ 291420 w 5936218"/>
                  <a:gd name="connsiteY353-197502" fmla="*/ 1172593 h 2711051"/>
                  <a:gd name="connsiteX354-197503" fmla="*/ 298238 w 5936218"/>
                  <a:gd name="connsiteY354-197504" fmla="*/ 1258947 h 2711051"/>
                  <a:gd name="connsiteX355-197505" fmla="*/ 345959 w 5936218"/>
                  <a:gd name="connsiteY355-197506" fmla="*/ 1290761 h 2711051"/>
                  <a:gd name="connsiteX356-197507" fmla="*/ 362087 w 5936218"/>
                  <a:gd name="connsiteY356-197508" fmla="*/ 1300169 h 2711051"/>
                  <a:gd name="connsiteX357-197509" fmla="*/ 365867 w 5936218"/>
                  <a:gd name="connsiteY357-197510" fmla="*/ 1268036 h 2711051"/>
                  <a:gd name="connsiteX358-197511" fmla="*/ 345415 w 5936218"/>
                  <a:gd name="connsiteY358-197512" fmla="*/ 1231677 h 2711051"/>
                  <a:gd name="connsiteX359-197513" fmla="*/ 365867 w 5936218"/>
                  <a:gd name="connsiteY359-197514" fmla="*/ 1199862 h 2711051"/>
                  <a:gd name="connsiteX360-197515" fmla="*/ 374560 w 5936218"/>
                  <a:gd name="connsiteY360-197516" fmla="*/ 1204861 h 2711051"/>
                  <a:gd name="connsiteX361-197517" fmla="*/ 377774 w 5936218"/>
                  <a:gd name="connsiteY361-197518" fmla="*/ 1199862 h 2711051"/>
                  <a:gd name="connsiteX362-197519" fmla="*/ 461933 w 5936218"/>
                  <a:gd name="connsiteY362-197520" fmla="*/ 1248254 h 2711051"/>
                  <a:gd name="connsiteX363-197521" fmla="*/ 484035 w 5936218"/>
                  <a:gd name="connsiteY363-197522" fmla="*/ 1231677 h 2711051"/>
                  <a:gd name="connsiteX364-197523" fmla="*/ 463583 w 5936218"/>
                  <a:gd name="connsiteY364-197524" fmla="*/ 1165775 h 2711051"/>
                  <a:gd name="connsiteX365-197525" fmla="*/ 549936 w 5936218"/>
                  <a:gd name="connsiteY365-197526" fmla="*/ 1079422 h 2711051"/>
                  <a:gd name="connsiteX366-197527" fmla="*/ 559742 w 5936218"/>
                  <a:gd name="connsiteY366-197528" fmla="*/ 1081523 h 2711051"/>
                  <a:gd name="connsiteX367-197529" fmla="*/ 561843 w 5936218"/>
                  <a:gd name="connsiteY367-197530" fmla="*/ 1079422 h 2711051"/>
                  <a:gd name="connsiteX368-197531" fmla="*/ 593658 w 5936218"/>
                  <a:gd name="connsiteY368-197532" fmla="*/ 1086239 h 2711051"/>
                  <a:gd name="connsiteX369-197533" fmla="*/ 620945 w 5936218"/>
                  <a:gd name="connsiteY369-197534" fmla="*/ 1110116 h 2711051"/>
                  <a:gd name="connsiteX370-197535" fmla="*/ 640835 w 5936218"/>
                  <a:gd name="connsiteY370-197536" fmla="*/ 1054425 h 2711051"/>
                  <a:gd name="connsiteX371-197537" fmla="*/ 609020 w 5936218"/>
                  <a:gd name="connsiteY371-197538" fmla="*/ 999886 h 2711051"/>
                  <a:gd name="connsiteX372-197539" fmla="*/ 624928 w 5936218"/>
                  <a:gd name="connsiteY372-197540" fmla="*/ 940802 h 2711051"/>
                  <a:gd name="connsiteX373-197541" fmla="*/ 597658 w 5936218"/>
                  <a:gd name="connsiteY373-197542" fmla="*/ 881717 h 2711051"/>
                  <a:gd name="connsiteX374-197543" fmla="*/ 611562 w 5936218"/>
                  <a:gd name="connsiteY374-197544" fmla="*/ 886043 h 2711051"/>
                  <a:gd name="connsiteX375-197545" fmla="*/ 609565 w 5936218"/>
                  <a:gd name="connsiteY375-197546" fmla="*/ 881717 h 2711051"/>
                  <a:gd name="connsiteX376-197547" fmla="*/ 711826 w 5936218"/>
                  <a:gd name="connsiteY376-197548" fmla="*/ 913532 h 2711051"/>
                  <a:gd name="connsiteX377-197549" fmla="*/ 732278 w 5936218"/>
                  <a:gd name="connsiteY377-197550" fmla="*/ 968071 h 2711051"/>
                  <a:gd name="connsiteX378-197551" fmla="*/ 684556 w 5936218"/>
                  <a:gd name="connsiteY378-197552" fmla="*/ 979433 h 2711051"/>
                  <a:gd name="connsiteX379-197553" fmla="*/ 684556 w 5936218"/>
                  <a:gd name="connsiteY379-197554" fmla="*/ 1031700 h 2711051"/>
                  <a:gd name="connsiteX380-197555" fmla="*/ 713309 w 5936218"/>
                  <a:gd name="connsiteY380-197556" fmla="*/ 1060453 h 2711051"/>
                  <a:gd name="connsiteX381-197557" fmla="*/ 763548 w 5936218"/>
                  <a:gd name="connsiteY381-197558" fmla="*/ 1043062 h 2711051"/>
                  <a:gd name="connsiteX382-197559" fmla="*/ 770365 w 5936218"/>
                  <a:gd name="connsiteY382-197560" fmla="*/ 983978 h 2711051"/>
                  <a:gd name="connsiteX383-197561" fmla="*/ 845357 w 5936218"/>
                  <a:gd name="connsiteY383-197562" fmla="*/ 936257 h 2711051"/>
                  <a:gd name="connsiteX384-197563" fmla="*/ 972614 w 5936218"/>
                  <a:gd name="connsiteY384-197564" fmla="*/ 849903 h 2711051"/>
                  <a:gd name="connsiteX385-197565" fmla="*/ 982566 w 5936218"/>
                  <a:gd name="connsiteY385-197566" fmla="*/ 851230 h 2711051"/>
                  <a:gd name="connsiteX386-197567" fmla="*/ 984521 w 5936218"/>
                  <a:gd name="connsiteY386-197568" fmla="*/ 849903 h 2711051"/>
                  <a:gd name="connsiteX387-197569" fmla="*/ 1018608 w 5936218"/>
                  <a:gd name="connsiteY387-197570" fmla="*/ 854448 h 2711051"/>
                  <a:gd name="connsiteX388-197571" fmla="*/ 979977 w 5936218"/>
                  <a:gd name="connsiteY388-197572" fmla="*/ 918077 h 2711051"/>
                  <a:gd name="connsiteX389-197573" fmla="*/ 1012666 w 5936218"/>
                  <a:gd name="connsiteY389-197574" fmla="*/ 923238 h 2711051"/>
                  <a:gd name="connsiteX390-197575" fmla="*/ 1038516 w 5936218"/>
                  <a:gd name="connsiteY390-197576" fmla="*/ 893080 h 2711051"/>
                  <a:gd name="connsiteX391-197577" fmla="*/ 1050423 w 5936218"/>
                  <a:gd name="connsiteY391-197578" fmla="*/ 893080 h 2711051"/>
                  <a:gd name="connsiteX392-197579" fmla="*/ 1108962 w 5936218"/>
                  <a:gd name="connsiteY392-197580" fmla="*/ 893080 h 2711051"/>
                  <a:gd name="connsiteX393-197581" fmla="*/ 1161229 w 5936218"/>
                  <a:gd name="connsiteY393-197582" fmla="*/ 849903 h 2711051"/>
                  <a:gd name="connsiteX394-197583" fmla="*/ 1165711 w 5936218"/>
                  <a:gd name="connsiteY394-197584" fmla="*/ 856037 h 2711051"/>
                  <a:gd name="connsiteX395-197585" fmla="*/ 1173136 w 5936218"/>
                  <a:gd name="connsiteY395-197586" fmla="*/ 849903 h 2711051"/>
                  <a:gd name="connsiteX396-197587" fmla="*/ 1210035 w 5936218"/>
                  <a:gd name="connsiteY396-197588" fmla="*/ 900396 h 2711051"/>
                  <a:gd name="connsiteX397-197589" fmla="*/ 1247583 w 5936218"/>
                  <a:gd name="connsiteY397-197590" fmla="*/ 843086 h 2711051"/>
                  <a:gd name="connsiteX398-197591" fmla="*/ 1211223 w 5936218"/>
                  <a:gd name="connsiteY398-197592" fmla="*/ 784002 h 2711051"/>
                  <a:gd name="connsiteX399-197593" fmla="*/ 1227130 w 5936218"/>
                  <a:gd name="connsiteY399-197594" fmla="*/ 747642 h 2711051"/>
                  <a:gd name="connsiteX400-197595" fmla="*/ 1237665 w 5936218"/>
                  <a:gd name="connsiteY400-197596" fmla="*/ 750780 h 2711051"/>
                  <a:gd name="connsiteX401-197597" fmla="*/ 1239037 w 5936218"/>
                  <a:gd name="connsiteY401-197598" fmla="*/ 747642 h 2711051"/>
                  <a:gd name="connsiteX402-197599" fmla="*/ 1345843 w 5936218"/>
                  <a:gd name="connsiteY402-197600" fmla="*/ 779457 h 2711051"/>
                  <a:gd name="connsiteX403-197601" fmla="*/ 1400382 w 5936218"/>
                  <a:gd name="connsiteY403-197602" fmla="*/ 811271 h 2711051"/>
                  <a:gd name="connsiteX404-197603" fmla="*/ 1519756 w 5936218"/>
                  <a:gd name="connsiteY404-197604" fmla="*/ 917855 h 2711051"/>
                  <a:gd name="connsiteX405-197605" fmla="*/ 1543003 w 5936218"/>
                  <a:gd name="connsiteY405-197606" fmla="*/ 877173 h 2711051"/>
                  <a:gd name="connsiteX406-197607" fmla="*/ 1506643 w 5936218"/>
                  <a:gd name="connsiteY406-197608" fmla="*/ 822633 h 2711051"/>
                  <a:gd name="connsiteX407-197609" fmla="*/ 1506643 w 5936218"/>
                  <a:gd name="connsiteY407-197610" fmla="*/ 799909 h 2711051"/>
                  <a:gd name="connsiteX408-197611" fmla="*/ 1463467 w 5936218"/>
                  <a:gd name="connsiteY408-197612" fmla="*/ 790819 h 2711051"/>
                  <a:gd name="connsiteX409-197613" fmla="*/ 1472556 w 5936218"/>
                  <a:gd name="connsiteY409-197614" fmla="*/ 740825 h 2711051"/>
                  <a:gd name="connsiteX410-197615" fmla="*/ 1452104 w 5936218"/>
                  <a:gd name="connsiteY410-197616" fmla="*/ 654471 h 2711051"/>
                  <a:gd name="connsiteX411-197617" fmla="*/ 1452104 w 5936218"/>
                  <a:gd name="connsiteY411-197618" fmla="*/ 618112 h 2711051"/>
                  <a:gd name="connsiteX412-197619" fmla="*/ 1522551 w 5936218"/>
                  <a:gd name="connsiteY412-197620" fmla="*/ 515851 h 2711051"/>
                  <a:gd name="connsiteX413-197621" fmla="*/ 1543003 w 5936218"/>
                  <a:gd name="connsiteY413-197622" fmla="*/ 402228 h 2711051"/>
                  <a:gd name="connsiteX414-197623" fmla="*/ 1570272 w 5936218"/>
                  <a:gd name="connsiteY414-197624" fmla="*/ 381775 h 2711051"/>
                  <a:gd name="connsiteX415-197625" fmla="*/ 1578688 w 5936218"/>
                  <a:gd name="connsiteY415-197626" fmla="*/ 384394 h 2711051"/>
                  <a:gd name="connsiteX416-197627" fmla="*/ 1582179 w 5936218"/>
                  <a:gd name="connsiteY416-197628" fmla="*/ 381775 h 2711051"/>
                  <a:gd name="connsiteX417-197629" fmla="*/ 1684440 w 5936218"/>
                  <a:gd name="connsiteY417-197630" fmla="*/ 413590 h 2711051"/>
                  <a:gd name="connsiteX418-197631" fmla="*/ 1688985 w 5936218"/>
                  <a:gd name="connsiteY418-197632" fmla="*/ 484036 h 2711051"/>
                  <a:gd name="connsiteX419-197633" fmla="*/ 1652625 w 5936218"/>
                  <a:gd name="connsiteY419-197634" fmla="*/ 574935 h 2711051"/>
                  <a:gd name="connsiteX420-197635" fmla="*/ 1679895 w 5936218"/>
                  <a:gd name="connsiteY420-197636" fmla="*/ 613567 h 2711051"/>
                  <a:gd name="connsiteX421-197637" fmla="*/ 1688985 w 5936218"/>
                  <a:gd name="connsiteY421-197638" fmla="*/ 688558 h 2711051"/>
                  <a:gd name="connsiteX422-197639" fmla="*/ 1679895 w 5936218"/>
                  <a:gd name="connsiteY422-197640" fmla="*/ 833996 h 2711051"/>
                  <a:gd name="connsiteX423-197641" fmla="*/ 1636718 w 5936218"/>
                  <a:gd name="connsiteY423-197642" fmla="*/ 1097602 h 2711051"/>
                  <a:gd name="connsiteX424-197643" fmla="*/ 1662494 w 5936218"/>
                  <a:gd name="connsiteY424-197644" fmla="*/ 1104046 h 2711051"/>
                  <a:gd name="connsiteX0-197645" fmla="*/ 1662494 w 5936218"/>
                  <a:gd name="connsiteY0-197646" fmla="*/ 1104046 h 2711051"/>
                  <a:gd name="connsiteX1-197647" fmla="*/ 3211535 w 5936218"/>
                  <a:gd name="connsiteY1-197648" fmla="*/ 1 h 2711051"/>
                  <a:gd name="connsiteX2-197649" fmla="*/ 3200173 w 5936218"/>
                  <a:gd name="connsiteY2-197650" fmla="*/ 74993 h 2711051"/>
                  <a:gd name="connsiteX3-197651" fmla="*/ 3161541 w 5936218"/>
                  <a:gd name="connsiteY3-197652" fmla="*/ 118170 h 2711051"/>
                  <a:gd name="connsiteX4-197653" fmla="*/ 3066097 w 5936218"/>
                  <a:gd name="connsiteY4-197654" fmla="*/ 193161 h 2711051"/>
                  <a:gd name="connsiteX5-197655" fmla="*/ 3034283 w 5936218"/>
                  <a:gd name="connsiteY5-197656" fmla="*/ 236338 h 2711051"/>
                  <a:gd name="connsiteX6-197657" fmla="*/ 3082005 w 5936218"/>
                  <a:gd name="connsiteY6-197658" fmla="*/ 252245 h 2711051"/>
                  <a:gd name="connsiteX7-197659" fmla="*/ 3129459 w 5936218"/>
                  <a:gd name="connsiteY7-197660" fmla="*/ 279926 h 2711051"/>
                  <a:gd name="connsiteX8-197661" fmla="*/ 3156451 w 5936218"/>
                  <a:gd name="connsiteY8-197662" fmla="*/ 256790 h 2711051"/>
                  <a:gd name="connsiteX9-197663" fmla="*/ 3158460 w 5936218"/>
                  <a:gd name="connsiteY9-197664" fmla="*/ 265274 h 2711051"/>
                  <a:gd name="connsiteX10-197665" fmla="*/ 3168359 w 5936218"/>
                  <a:gd name="connsiteY10-197666" fmla="*/ 256790 h 2711051"/>
                  <a:gd name="connsiteX11-197667" fmla="*/ 3184984 w 5936218"/>
                  <a:gd name="connsiteY11-197668" fmla="*/ 326983 h 2711051"/>
                  <a:gd name="connsiteX12-197669" fmla="*/ 3192811 w 5936218"/>
                  <a:gd name="connsiteY12-197670" fmla="*/ 311329 h 2711051"/>
                  <a:gd name="connsiteX13-197671" fmla="*/ 3251895 w 5936218"/>
                  <a:gd name="connsiteY13-197672" fmla="*/ 290877 h 2711051"/>
                  <a:gd name="connsiteX14-197673" fmla="*/ 3259833 w 5936218"/>
                  <a:gd name="connsiteY14-197674" fmla="*/ 292251 h 2711051"/>
                  <a:gd name="connsiteX15-197675" fmla="*/ 3263802 w 5936218"/>
                  <a:gd name="connsiteY15-197676" fmla="*/ 290877 h 2711051"/>
                  <a:gd name="connsiteX16-197677" fmla="*/ 3381970 w 5936218"/>
                  <a:gd name="connsiteY16-197678" fmla="*/ 311329 h 2711051"/>
                  <a:gd name="connsiteX17-197679" fmla="*/ 3388787 w 5936218"/>
                  <a:gd name="connsiteY17-197680" fmla="*/ 370413 h 2711051"/>
                  <a:gd name="connsiteX18-197681" fmla="*/ 3531529 w 5936218"/>
                  <a:gd name="connsiteY18-197682" fmla="*/ 391404 h 2711051"/>
                  <a:gd name="connsiteX19-197683" fmla="*/ 3538225 w 5936218"/>
                  <a:gd name="connsiteY19-197684" fmla="*/ 295422 h 2711051"/>
                  <a:gd name="connsiteX20-197685" fmla="*/ 3549910 w 5936218"/>
                  <a:gd name="connsiteY20-197686" fmla="*/ 298609 h 2711051"/>
                  <a:gd name="connsiteX21-197687" fmla="*/ 3550132 w 5936218"/>
                  <a:gd name="connsiteY21-197688" fmla="*/ 295422 h 2711051"/>
                  <a:gd name="connsiteX22-197689" fmla="*/ 3625123 w 5936218"/>
                  <a:gd name="connsiteY22-197690" fmla="*/ 315874 h 2711051"/>
                  <a:gd name="connsiteX23-197691" fmla="*/ 3672301 w 5936218"/>
                  <a:gd name="connsiteY23-197692" fmla="*/ 315874 h 2711051"/>
                  <a:gd name="connsiteX24-197693" fmla="*/ 3684207 w 5936218"/>
                  <a:gd name="connsiteY24-197694" fmla="*/ 315874 h 2711051"/>
                  <a:gd name="connsiteX25-197695" fmla="*/ 3743291 w 5936218"/>
                  <a:gd name="connsiteY25-197696" fmla="*/ 381775 h 2711051"/>
                  <a:gd name="connsiteX26-197697" fmla="*/ 3759199 w 5936218"/>
                  <a:gd name="connsiteY26-197698" fmla="*/ 461312 h 2711051"/>
                  <a:gd name="connsiteX27-197699" fmla="*/ 3738747 w 5936218"/>
                  <a:gd name="connsiteY27-197700" fmla="*/ 511306 h 2711051"/>
                  <a:gd name="connsiteX28-197701" fmla="*/ 3786469 w 5936218"/>
                  <a:gd name="connsiteY28-197702" fmla="*/ 602204 h 2711051"/>
                  <a:gd name="connsiteX29-197703" fmla="*/ 3835603 w 5936218"/>
                  <a:gd name="connsiteY29-197704" fmla="*/ 638110 h 2711051"/>
                  <a:gd name="connsiteX30-197705" fmla="*/ 3865460 w 5936218"/>
                  <a:gd name="connsiteY30-197706" fmla="*/ 527213 h 2711051"/>
                  <a:gd name="connsiteX31-197707" fmla="*/ 3875077 w 5936218"/>
                  <a:gd name="connsiteY31-197708" fmla="*/ 535720 h 2711051"/>
                  <a:gd name="connsiteX32-197709" fmla="*/ 3877367 w 5936218"/>
                  <a:gd name="connsiteY32-197710" fmla="*/ 527213 h 2711051"/>
                  <a:gd name="connsiteX33-197711" fmla="*/ 3932151 w 5936218"/>
                  <a:gd name="connsiteY33-197712" fmla="*/ 575676 h 2711051"/>
                  <a:gd name="connsiteX34-197713" fmla="*/ 3988173 w 5936218"/>
                  <a:gd name="connsiteY34-197714" fmla="*/ 547665 h 2711051"/>
                  <a:gd name="connsiteX35-197715" fmla="*/ 3993852 w 5936218"/>
                  <a:gd name="connsiteY35-197716" fmla="*/ 550780 h 2711051"/>
                  <a:gd name="connsiteX36-197717" fmla="*/ 4000080 w 5936218"/>
                  <a:gd name="connsiteY36-197718" fmla="*/ 547665 h 2711051"/>
                  <a:gd name="connsiteX37-197719" fmla="*/ 4062426 w 5936218"/>
                  <a:gd name="connsiteY37-197720" fmla="*/ 581855 h 2711051"/>
                  <a:gd name="connsiteX38-197721" fmla="*/ 4085889 w 5936218"/>
                  <a:gd name="connsiteY38-197722" fmla="*/ 554483 h 2711051"/>
                  <a:gd name="connsiteX39-197723" fmla="*/ 4095563 w 5936218"/>
                  <a:gd name="connsiteY39-197724" fmla="*/ 557087 h 2711051"/>
                  <a:gd name="connsiteX40-197725" fmla="*/ 4097796 w 5936218"/>
                  <a:gd name="connsiteY40-197726" fmla="*/ 554483 h 2711051"/>
                  <a:gd name="connsiteX41-197727" fmla="*/ 4144150 w 5936218"/>
                  <a:gd name="connsiteY41-197728" fmla="*/ 566963 h 2711051"/>
                  <a:gd name="connsiteX42-197729" fmla="*/ 4117703 w 5936218"/>
                  <a:gd name="connsiteY42-197730" fmla="*/ 456767 h 2711051"/>
                  <a:gd name="connsiteX43-197731" fmla="*/ 4165425 w 5936218"/>
                  <a:gd name="connsiteY43-197732" fmla="*/ 402228 h 2711051"/>
                  <a:gd name="connsiteX44-197733" fmla="*/ 4175231 w 5936218"/>
                  <a:gd name="connsiteY44-197734" fmla="*/ 404629 h 2711051"/>
                  <a:gd name="connsiteX45-197735" fmla="*/ 4177332 w 5936218"/>
                  <a:gd name="connsiteY45-197736" fmla="*/ 402228 h 2711051"/>
                  <a:gd name="connsiteX46-197737" fmla="*/ 4511384 w 5936218"/>
                  <a:gd name="connsiteY46-197738" fmla="*/ 484036 h 2711051"/>
                  <a:gd name="connsiteX47-197739" fmla="*/ 4543199 w 5936218"/>
                  <a:gd name="connsiteY47-197740" fmla="*/ 554483 h 2711051"/>
                  <a:gd name="connsiteX48-197741" fmla="*/ 4639242 w 5936218"/>
                  <a:gd name="connsiteY48-197742" fmla="*/ 637125 h 2711051"/>
                  <a:gd name="connsiteX49-197743" fmla="*/ 4774445 w 5936218"/>
                  <a:gd name="connsiteY49-197744" fmla="*/ 618112 h 2711051"/>
                  <a:gd name="connsiteX50-197745" fmla="*/ 4778496 w 5936218"/>
                  <a:gd name="connsiteY50-197746" fmla="*/ 619216 h 2711051"/>
                  <a:gd name="connsiteX51-197747" fmla="*/ 4786352 w 5936218"/>
                  <a:gd name="connsiteY51-197748" fmla="*/ 618112 h 2711051"/>
                  <a:gd name="connsiteX52-197749" fmla="*/ 4861343 w 5936218"/>
                  <a:gd name="connsiteY52-197750" fmla="*/ 638564 h 2711051"/>
                  <a:gd name="connsiteX53-197751" fmla="*/ 4893158 w 5936218"/>
                  <a:gd name="connsiteY53-197752" fmla="*/ 681741 h 2711051"/>
                  <a:gd name="connsiteX54-197753" fmla="*/ 4888613 w 5936218"/>
                  <a:gd name="connsiteY54-197754" fmla="*/ 763549 h 2711051"/>
                  <a:gd name="connsiteX55-197755" fmla="*/ 4927677 w 5936218"/>
                  <a:gd name="connsiteY55-197756" fmla="*/ 788221 h 2711051"/>
                  <a:gd name="connsiteX56-197757" fmla="*/ 4967605 w 5936218"/>
                  <a:gd name="connsiteY56-197758" fmla="*/ 774912 h 2711051"/>
                  <a:gd name="connsiteX57-197759" fmla="*/ 5038051 w 5936218"/>
                  <a:gd name="connsiteY57-197760" fmla="*/ 768094 h 2711051"/>
                  <a:gd name="connsiteX58-197761" fmla="*/ 5040730 w 5936218"/>
                  <a:gd name="connsiteY58-197762" fmla="*/ 768987 h 2711051"/>
                  <a:gd name="connsiteX59-197763" fmla="*/ 5049958 w 5936218"/>
                  <a:gd name="connsiteY59-197764" fmla="*/ 768094 h 2711051"/>
                  <a:gd name="connsiteX60-197765" fmla="*/ 5114249 w 5936218"/>
                  <a:gd name="connsiteY60-197766" fmla="*/ 789525 h 2711051"/>
                  <a:gd name="connsiteX61-197767" fmla="*/ 5176671 w 5936218"/>
                  <a:gd name="connsiteY61-197768" fmla="*/ 779457 h 2711051"/>
                  <a:gd name="connsiteX62-197769" fmla="*/ 5177801 w 5936218"/>
                  <a:gd name="connsiteY62-197770" fmla="*/ 781195 h 2711051"/>
                  <a:gd name="connsiteX63-197771" fmla="*/ 5188578 w 5936218"/>
                  <a:gd name="connsiteY63-197772" fmla="*/ 779457 h 2711051"/>
                  <a:gd name="connsiteX64-197773" fmla="*/ 5243719 w 5936218"/>
                  <a:gd name="connsiteY64-197774" fmla="*/ 864288 h 2711051"/>
                  <a:gd name="connsiteX65-197775" fmla="*/ 5283477 w 5936218"/>
                  <a:gd name="connsiteY65-197776" fmla="*/ 833996 h 2711051"/>
                  <a:gd name="connsiteX66-197777" fmla="*/ 5258480 w 5936218"/>
                  <a:gd name="connsiteY66-197778" fmla="*/ 768094 h 2711051"/>
                  <a:gd name="connsiteX67-197779" fmla="*/ 5267570 w 5936218"/>
                  <a:gd name="connsiteY67-197780" fmla="*/ 720373 h 2711051"/>
                  <a:gd name="connsiteX68-197781" fmla="*/ 5278896 w 5936218"/>
                  <a:gd name="connsiteY68-197782" fmla="*/ 723422 h 2711051"/>
                  <a:gd name="connsiteX69-197783" fmla="*/ 5279477 w 5936218"/>
                  <a:gd name="connsiteY69-197784" fmla="*/ 720373 h 2711051"/>
                  <a:gd name="connsiteX70-197785" fmla="*/ 5395510 w 5936218"/>
                  <a:gd name="connsiteY70-197786" fmla="*/ 751612 h 2711051"/>
                  <a:gd name="connsiteX71-197787" fmla="*/ 5463001 w 5936218"/>
                  <a:gd name="connsiteY71-197788" fmla="*/ 747642 h 2711051"/>
                  <a:gd name="connsiteX72-197789" fmla="*/ 5464386 w 5936218"/>
                  <a:gd name="connsiteY72-197790" fmla="*/ 748261 h 2711051"/>
                  <a:gd name="connsiteX73-197791" fmla="*/ 5474909 w 5936218"/>
                  <a:gd name="connsiteY73-197792" fmla="*/ 747642 h 2711051"/>
                  <a:gd name="connsiteX74-197793" fmla="*/ 5581715 w 5936218"/>
                  <a:gd name="connsiteY74-197794" fmla="*/ 795364 h 2711051"/>
                  <a:gd name="connsiteX75-197795" fmla="*/ 5633981 w 5936218"/>
                  <a:gd name="connsiteY75-197796" fmla="*/ 838541 h 2711051"/>
                  <a:gd name="connsiteX76-197797" fmla="*/ 5720335 w 5936218"/>
                  <a:gd name="connsiteY76-197798" fmla="*/ 918077 h 2711051"/>
                  <a:gd name="connsiteX77-197799" fmla="*/ 5822595 w 5936218"/>
                  <a:gd name="connsiteY77-197800" fmla="*/ 1015793 h 2711051"/>
                  <a:gd name="connsiteX78-197801" fmla="*/ 5818051 w 5936218"/>
                  <a:gd name="connsiteY78-197802" fmla="*/ 1070332 h 2711051"/>
                  <a:gd name="connsiteX79-197803" fmla="*/ 5825679 w 5936218"/>
                  <a:gd name="connsiteY79-197804" fmla="*/ 1077960 h 2711051"/>
                  <a:gd name="connsiteX80-197805" fmla="*/ 5822051 w 5936218"/>
                  <a:gd name="connsiteY80-197806" fmla="*/ 1027155 h 2711051"/>
                  <a:gd name="connsiteX81-197807" fmla="*/ 5834092 w 5936218"/>
                  <a:gd name="connsiteY81-197808" fmla="*/ 1029028 h 2711051"/>
                  <a:gd name="connsiteX82-197809" fmla="*/ 5833958 w 5936218"/>
                  <a:gd name="connsiteY82-197810" fmla="*/ 1027155 h 2711051"/>
                  <a:gd name="connsiteX83-197811" fmla="*/ 5936219 w 5936218"/>
                  <a:gd name="connsiteY83-197812" fmla="*/ 1043062 h 2711051"/>
                  <a:gd name="connsiteX84-197813" fmla="*/ 5908949 w 5936218"/>
                  <a:gd name="connsiteY84-197814" fmla="*/ 1258947 h 2711051"/>
                  <a:gd name="connsiteX85-197815" fmla="*/ 5893042 w 5936218"/>
                  <a:gd name="connsiteY85-197816" fmla="*/ 1274854 h 2711051"/>
                  <a:gd name="connsiteX86-197817" fmla="*/ 5861227 w 5936218"/>
                  <a:gd name="connsiteY86-197818" fmla="*/ 1274854 h 2711051"/>
                  <a:gd name="connsiteX87-197819" fmla="*/ 5817506 w 5936218"/>
                  <a:gd name="connsiteY87-197820" fmla="*/ 1240767 h 2711051"/>
                  <a:gd name="connsiteX88-197821" fmla="*/ 5767511 w 5936218"/>
                  <a:gd name="connsiteY88-197822" fmla="*/ 1215770 h 2711051"/>
                  <a:gd name="connsiteX89-197823" fmla="*/ 5729132 w 5936218"/>
                  <a:gd name="connsiteY89-197824" fmla="*/ 1167751 h 2711051"/>
                  <a:gd name="connsiteX90-197825" fmla="*/ 5695337 w 5936218"/>
                  <a:gd name="connsiteY90-197826" fmla="*/ 1177138 h 2711051"/>
                  <a:gd name="connsiteX91-197827" fmla="*/ 5693366 w 5936218"/>
                  <a:gd name="connsiteY91-197828" fmla="*/ 1174378 h 2711051"/>
                  <a:gd name="connsiteX92-197829" fmla="*/ 5640799 w 5936218"/>
                  <a:gd name="connsiteY92-197830" fmla="*/ 1133961 h 2711051"/>
                  <a:gd name="connsiteX93-197831" fmla="*/ 5656705 w 5936218"/>
                  <a:gd name="connsiteY93-197832" fmla="*/ 1177138 h 2711051"/>
                  <a:gd name="connsiteX94-197833" fmla="*/ 5586259 w 5936218"/>
                  <a:gd name="connsiteY94-197834" fmla="*/ 1252129 h 2711051"/>
                  <a:gd name="connsiteX95-197835" fmla="*/ 5575676 w 5936218"/>
                  <a:gd name="connsiteY95-197836" fmla="*/ 1251121 h 2711051"/>
                  <a:gd name="connsiteX96-197837" fmla="*/ 5539436 w 5936218"/>
                  <a:gd name="connsiteY96-197838" fmla="*/ 1248804 h 2711051"/>
                  <a:gd name="connsiteX97-197839" fmla="*/ 5593077 w 5936218"/>
                  <a:gd name="connsiteY97-197840" fmla="*/ 1354390 h 2711051"/>
                  <a:gd name="connsiteX98-197841" fmla="*/ 5613529 w 5936218"/>
                  <a:gd name="connsiteY98-197842" fmla="*/ 1413474 h 2711051"/>
                  <a:gd name="connsiteX99-197843" fmla="*/ 5608984 w 5936218"/>
                  <a:gd name="connsiteY99-197844" fmla="*/ 1436199 h 2711051"/>
                  <a:gd name="connsiteX100-197845" fmla="*/ 5597799 w 5936218"/>
                  <a:gd name="connsiteY100-197846" fmla="*/ 1432590 h 2711051"/>
                  <a:gd name="connsiteX101-197847" fmla="*/ 5534271 w 5936218"/>
                  <a:gd name="connsiteY101-197848" fmla="*/ 1415939 h 2711051"/>
                  <a:gd name="connsiteX102-197849" fmla="*/ 5436277 w 5936218"/>
                  <a:gd name="connsiteY102-197850" fmla="*/ 1472558 h 2711051"/>
                  <a:gd name="connsiteX103-197851" fmla="*/ 5397645 w 5936218"/>
                  <a:gd name="connsiteY103-197852" fmla="*/ 1483921 h 2711051"/>
                  <a:gd name="connsiteX104-197853" fmla="*/ 5345378 w 5936218"/>
                  <a:gd name="connsiteY104-197854" fmla="*/ 1538460 h 2711051"/>
                  <a:gd name="connsiteX105-197855" fmla="*/ 5290839 w 5936218"/>
                  <a:gd name="connsiteY105-197856" fmla="*/ 1586181 h 2711051"/>
                  <a:gd name="connsiteX106-197857" fmla="*/ 5274932 w 5936218"/>
                  <a:gd name="connsiteY106-197858" fmla="*/ 1617996 h 2711051"/>
                  <a:gd name="connsiteX107-197859" fmla="*/ 5267238 w 5936218"/>
                  <a:gd name="connsiteY107-197860" fmla="*/ 1609569 h 2711051"/>
                  <a:gd name="connsiteX108-197861" fmla="*/ 5263025 w 5936218"/>
                  <a:gd name="connsiteY108-197862" fmla="*/ 1617996 h 2711051"/>
                  <a:gd name="connsiteX109-197863" fmla="*/ 5219538 w 5936218"/>
                  <a:gd name="connsiteY109-197864" fmla="*/ 1570368 h 2711051"/>
                  <a:gd name="connsiteX110-197865" fmla="*/ 5129494 w 5936218"/>
                  <a:gd name="connsiteY110-197866" fmla="*/ 1624813 h 2711051"/>
                  <a:gd name="connsiteX111-197867" fmla="*/ 5126389 w 5936218"/>
                  <a:gd name="connsiteY111-197868" fmla="*/ 1619491 h 2711051"/>
                  <a:gd name="connsiteX112-197869" fmla="*/ 5117587 w 5936218"/>
                  <a:gd name="connsiteY112-197870" fmla="*/ 1624813 h 2711051"/>
                  <a:gd name="connsiteX113-197871" fmla="*/ 5105544 w 5936218"/>
                  <a:gd name="connsiteY113-197872" fmla="*/ 1604167 h 2711051"/>
                  <a:gd name="connsiteX114-197873" fmla="*/ 5074955 w 5936218"/>
                  <a:gd name="connsiteY114-197874" fmla="*/ 1629358 h 2711051"/>
                  <a:gd name="connsiteX115-197875" fmla="*/ 5065718 w 5936218"/>
                  <a:gd name="connsiteY115-197876" fmla="*/ 1627159 h 2711051"/>
                  <a:gd name="connsiteX116-197877" fmla="*/ 5063048 w 5936218"/>
                  <a:gd name="connsiteY116-197878" fmla="*/ 1629358 h 2711051"/>
                  <a:gd name="connsiteX117-197879" fmla="*/ 5026594 w 5936218"/>
                  <a:gd name="connsiteY117-197880" fmla="*/ 1620679 h 2711051"/>
                  <a:gd name="connsiteX118-197881" fmla="*/ 5015871 w 5936218"/>
                  <a:gd name="connsiteY118-197882" fmla="*/ 1665718 h 2711051"/>
                  <a:gd name="connsiteX119-197883" fmla="*/ 4974967 w 5936218"/>
                  <a:gd name="connsiteY119-197884" fmla="*/ 1731619 h 2711051"/>
                  <a:gd name="connsiteX120-197885" fmla="*/ 4974967 w 5936218"/>
                  <a:gd name="connsiteY120-197886" fmla="*/ 1763434 h 2711051"/>
                  <a:gd name="connsiteX121-197887" fmla="*/ 5011326 w 5936218"/>
                  <a:gd name="connsiteY121-197888" fmla="*/ 1877057 h 2711051"/>
                  <a:gd name="connsiteX122-197889" fmla="*/ 4999419 w 5936218"/>
                  <a:gd name="connsiteY122-197890" fmla="*/ 1877057 h 2711051"/>
                  <a:gd name="connsiteX123-197891" fmla="*/ 4974967 w 5936218"/>
                  <a:gd name="connsiteY123-197892" fmla="*/ 1877057 h 2711051"/>
                  <a:gd name="connsiteX124-197893" fmla="*/ 4963605 w 5936218"/>
                  <a:gd name="connsiteY124-197894" fmla="*/ 1929323 h 2711051"/>
                  <a:gd name="connsiteX125-197895" fmla="*/ 4974967 w 5936218"/>
                  <a:gd name="connsiteY125-197896" fmla="*/ 1956593 h 2711051"/>
                  <a:gd name="connsiteX126-197897" fmla="*/ 4909065 w 5936218"/>
                  <a:gd name="connsiteY126-197898" fmla="*/ 1990680 h 2711051"/>
                  <a:gd name="connsiteX127-197899" fmla="*/ 4897703 w 5936218"/>
                  <a:gd name="connsiteY127-197900" fmla="*/ 2058854 h 2711051"/>
                  <a:gd name="connsiteX128-197901" fmla="*/ 4845437 w 5936218"/>
                  <a:gd name="connsiteY128-197902" fmla="*/ 2074761 h 2711051"/>
                  <a:gd name="connsiteX129-197903" fmla="*/ 4834074 w 5936218"/>
                  <a:gd name="connsiteY129-197904" fmla="*/ 2133845 h 2711051"/>
                  <a:gd name="connsiteX130-197905" fmla="*/ 4779535 w 5936218"/>
                  <a:gd name="connsiteY130-197906" fmla="*/ 2192929 h 2711051"/>
                  <a:gd name="connsiteX131-197907" fmla="*/ 4777225 w 5936218"/>
                  <a:gd name="connsiteY131-197908" fmla="*/ 2182533 h 2711051"/>
                  <a:gd name="connsiteX132-197909" fmla="*/ 4767628 w 5936218"/>
                  <a:gd name="connsiteY132-197910" fmla="*/ 2192929 h 2711051"/>
                  <a:gd name="connsiteX133-197911" fmla="*/ 4758538 w 5936218"/>
                  <a:gd name="connsiteY133-197912" fmla="*/ 2152025 h 2711051"/>
                  <a:gd name="connsiteX134-197913" fmla="*/ 4742631 w 5936218"/>
                  <a:gd name="connsiteY134-197914" fmla="*/ 2065671 h 2711051"/>
                  <a:gd name="connsiteX135-197915" fmla="*/ 4715361 w 5936218"/>
                  <a:gd name="connsiteY135-197916" fmla="*/ 1924779 h 2711051"/>
                  <a:gd name="connsiteX136-197917" fmla="*/ 4735813 w 5936218"/>
                  <a:gd name="connsiteY136-197918" fmla="*/ 1833880 h 2711051"/>
                  <a:gd name="connsiteX137-197919" fmla="*/ 4767628 w 5936218"/>
                  <a:gd name="connsiteY137-197920" fmla="*/ 1790703 h 2711051"/>
                  <a:gd name="connsiteX138-197921" fmla="*/ 4767628 w 5936218"/>
                  <a:gd name="connsiteY138-197922" fmla="*/ 1763434 h 2711051"/>
                  <a:gd name="connsiteX139-197923" fmla="*/ 4826712 w 5936218"/>
                  <a:gd name="connsiteY139-197924" fmla="*/ 1747526 h 2711051"/>
                  <a:gd name="connsiteX140-197925" fmla="*/ 4892613 w 5936218"/>
                  <a:gd name="connsiteY140-197926" fmla="*/ 1656628 h 2711051"/>
                  <a:gd name="connsiteX141-197927" fmla="*/ 4956243 w 5936218"/>
                  <a:gd name="connsiteY141-197928" fmla="*/ 1581637 h 2711051"/>
                  <a:gd name="connsiteX142-197929" fmla="*/ 5022143 w 5936218"/>
                  <a:gd name="connsiteY142-197930" fmla="*/ 1522552 h 2711051"/>
                  <a:gd name="connsiteX143-197931" fmla="*/ 5046694 w 5936218"/>
                  <a:gd name="connsiteY143-197932" fmla="*/ 1415425 h 2711051"/>
                  <a:gd name="connsiteX144-197933" fmla="*/ 5015871 w 5936218"/>
                  <a:gd name="connsiteY144-197934" fmla="*/ 1420292 h 2711051"/>
                  <a:gd name="connsiteX145-197935" fmla="*/ 4995419 w 5936218"/>
                  <a:gd name="connsiteY145-197936" fmla="*/ 1483921 h 2711051"/>
                  <a:gd name="connsiteX146-197937" fmla="*/ 4904521 w 5936218"/>
                  <a:gd name="connsiteY146-197938" fmla="*/ 1570274 h 2711051"/>
                  <a:gd name="connsiteX147-197939" fmla="*/ 4901708 w 5936218"/>
                  <a:gd name="connsiteY147-197940" fmla="*/ 1561634 h 2711051"/>
                  <a:gd name="connsiteX148-197941" fmla="*/ 4892613 w 5936218"/>
                  <a:gd name="connsiteY148-197942" fmla="*/ 1570274 h 2711051"/>
                  <a:gd name="connsiteX149-197943" fmla="*/ 4861835 w 5936218"/>
                  <a:gd name="connsiteY149-197944" fmla="*/ 1475740 h 2711051"/>
                  <a:gd name="connsiteX150-197945" fmla="*/ 4779535 w 5936218"/>
                  <a:gd name="connsiteY150-197946" fmla="*/ 1499828 h 2711051"/>
                  <a:gd name="connsiteX151-197947" fmla="*/ 4684091 w 5936218"/>
                  <a:gd name="connsiteY151-197948" fmla="*/ 1624813 h 2711051"/>
                  <a:gd name="connsiteX152-197949" fmla="*/ 4715906 w 5936218"/>
                  <a:gd name="connsiteY152-197950" fmla="*/ 1672535 h 2711051"/>
                  <a:gd name="connsiteX153-197951" fmla="*/ 4636369 w 5936218"/>
                  <a:gd name="connsiteY153-197952" fmla="*/ 1688442 h 2711051"/>
                  <a:gd name="connsiteX154-197953" fmla="*/ 4577285 w 5936218"/>
                  <a:gd name="connsiteY154-197954" fmla="*/ 1692987 h 2711051"/>
                  <a:gd name="connsiteX155-197955" fmla="*/ 4577373 w 5936218"/>
                  <a:gd name="connsiteY155-197956" fmla="*/ 1692065 h 2711051"/>
                  <a:gd name="connsiteX156-197957" fmla="*/ 4565379 w 5936218"/>
                  <a:gd name="connsiteY156-197958" fmla="*/ 1692987 h 2711051"/>
                  <a:gd name="connsiteX157-197959" fmla="*/ 4569923 w 5936218"/>
                  <a:gd name="connsiteY157-197960" fmla="*/ 1645266 h 2711051"/>
                  <a:gd name="connsiteX158-197961" fmla="*/ 4520081 w 5936218"/>
                  <a:gd name="connsiteY158-197962" fmla="*/ 1635680 h 2711051"/>
                  <a:gd name="connsiteX159-197963" fmla="*/ 4475025 w 5936218"/>
                  <a:gd name="connsiteY159-197964" fmla="*/ 1665718 h 2711051"/>
                  <a:gd name="connsiteX160-197965" fmla="*/ 4464394 w 5936218"/>
                  <a:gd name="connsiteY160-197966" fmla="*/ 1664867 h 2711051"/>
                  <a:gd name="connsiteX161-197967" fmla="*/ 4463118 w 5936218"/>
                  <a:gd name="connsiteY161-197968" fmla="*/ 1665718 h 2711051"/>
                  <a:gd name="connsiteX162-197969" fmla="*/ 4357637 w 5936218"/>
                  <a:gd name="connsiteY162-197970" fmla="*/ 1657279 h 2711051"/>
                  <a:gd name="connsiteX163-197971" fmla="*/ 4243233 w 5936218"/>
                  <a:gd name="connsiteY163-197972" fmla="*/ 1677080 h 2711051"/>
                  <a:gd name="connsiteX164-197973" fmla="*/ 4125065 w 5936218"/>
                  <a:gd name="connsiteY164-197974" fmla="*/ 1811155 h 2711051"/>
                  <a:gd name="connsiteX165-197975" fmla="*/ 4106341 w 5936218"/>
                  <a:gd name="connsiteY165-197976" fmla="*/ 1995225 h 2711051"/>
                  <a:gd name="connsiteX166-197977" fmla="*/ 3672301 w 5936218"/>
                  <a:gd name="connsiteY166-197978" fmla="*/ 2172477 h 2711051"/>
                  <a:gd name="connsiteX167-197979" fmla="*/ 3656393 w 5936218"/>
                  <a:gd name="connsiteY167-197980" fmla="*/ 2145208 h 2711051"/>
                  <a:gd name="connsiteX168-197981" fmla="*/ 3633669 w 5936218"/>
                  <a:gd name="connsiteY168-197982" fmla="*/ 2086123 h 2711051"/>
                  <a:gd name="connsiteX169-197983" fmla="*/ 3601854 w 5936218"/>
                  <a:gd name="connsiteY169-197984" fmla="*/ 2065671 h 2711051"/>
                  <a:gd name="connsiteX170-197985" fmla="*/ 3545995 w 5936218"/>
                  <a:gd name="connsiteY170-197986" fmla="*/ 2044187 h 2711051"/>
                  <a:gd name="connsiteX171-197987" fmla="*/ 3506955 w 5936218"/>
                  <a:gd name="connsiteY171-197988" fmla="*/ 2049764 h 2711051"/>
                  <a:gd name="connsiteX172-197989" fmla="*/ 3463779 w 5936218"/>
                  <a:gd name="connsiteY172-197990" fmla="*/ 2058854 h 2711051"/>
                  <a:gd name="connsiteX173-197991" fmla="*/ 3431964 w 5936218"/>
                  <a:gd name="connsiteY173-197992" fmla="*/ 2086123 h 2711051"/>
                  <a:gd name="connsiteX174-197993" fmla="*/ 3452416 w 5936218"/>
                  <a:gd name="connsiteY174-197994" fmla="*/ 2102031 h 2711051"/>
                  <a:gd name="connsiteX175-197995" fmla="*/ 3452416 w 5936218"/>
                  <a:gd name="connsiteY175-197996" fmla="*/ 2133845 h 2711051"/>
                  <a:gd name="connsiteX176-197997" fmla="*/ 1811153 w 5936218"/>
                  <a:gd name="connsiteY176-197998" fmla="*/ 1999770 h 2711051"/>
                  <a:gd name="connsiteX177-197999" fmla="*/ 1748069 w 5936218"/>
                  <a:gd name="connsiteY177-198000" fmla="*/ 2038402 h 2711051"/>
                  <a:gd name="connsiteX178-198001" fmla="*/ 1711709 w 5936218"/>
                  <a:gd name="connsiteY178-198002" fmla="*/ 2042947 h 2711051"/>
                  <a:gd name="connsiteX179-198003" fmla="*/ 1711926 w 5936218"/>
                  <a:gd name="connsiteY179-198004" fmla="*/ 2041431 h 2711051"/>
                  <a:gd name="connsiteX180-198005" fmla="*/ 1699803 w 5936218"/>
                  <a:gd name="connsiteY180-198006" fmla="*/ 2042947 h 2711051"/>
                  <a:gd name="connsiteX181-198007" fmla="*/ 1704347 w 5936218"/>
                  <a:gd name="connsiteY181-198008" fmla="*/ 2011132 h 2711051"/>
                  <a:gd name="connsiteX182-198009" fmla="*/ 1662460 w 5936218"/>
                  <a:gd name="connsiteY182-198010" fmla="*/ 1993181 h 2711051"/>
                  <a:gd name="connsiteX183-198011" fmla="*/ 1629901 w 5936218"/>
                  <a:gd name="connsiteY183-198012" fmla="*/ 2006587 h 2711051"/>
                  <a:gd name="connsiteX184-198013" fmla="*/ 1629300 w 5936218"/>
                  <a:gd name="connsiteY184-198014" fmla="*/ 2001932 h 2711051"/>
                  <a:gd name="connsiteX185-198015" fmla="*/ 1617994 w 5936218"/>
                  <a:gd name="connsiteY185-198016" fmla="*/ 2006587 h 2711051"/>
                  <a:gd name="connsiteX186-198017" fmla="*/ 1608904 w 5936218"/>
                  <a:gd name="connsiteY186-198018" fmla="*/ 1936141 h 2711051"/>
                  <a:gd name="connsiteX187-198019" fmla="*/ 1552684 w 5936218"/>
                  <a:gd name="connsiteY187-198020" fmla="*/ 1926448 h 2711051"/>
                  <a:gd name="connsiteX188-198021" fmla="*/ 1518550 w 5936218"/>
                  <a:gd name="connsiteY188-198022" fmla="*/ 1952048 h 2711051"/>
                  <a:gd name="connsiteX189-198023" fmla="*/ 1425379 w 5936218"/>
                  <a:gd name="connsiteY189-198024" fmla="*/ 1972500 h 2711051"/>
                  <a:gd name="connsiteX190-198025" fmla="*/ 1409472 w 5936218"/>
                  <a:gd name="connsiteY190-198026" fmla="*/ 1990680 h 2711051"/>
                  <a:gd name="connsiteX191-198027" fmla="*/ 1270852 w 5936218"/>
                  <a:gd name="connsiteY191-198028" fmla="*/ 2011132 h 2711051"/>
                  <a:gd name="connsiteX192-198029" fmla="*/ 1254945 w 5936218"/>
                  <a:gd name="connsiteY192-198030" fmla="*/ 2031584 h 2711051"/>
                  <a:gd name="connsiteX193-198031" fmla="*/ 1282214 w 5936218"/>
                  <a:gd name="connsiteY193-198032" fmla="*/ 2074761 h 2711051"/>
                  <a:gd name="connsiteX194-198033" fmla="*/ 1243582 w 5936218"/>
                  <a:gd name="connsiteY194-198034" fmla="*/ 2090668 h 2711051"/>
                  <a:gd name="connsiteX195-198035" fmla="*/ 1254945 w 5936218"/>
                  <a:gd name="connsiteY195-198036" fmla="*/ 2108848 h 2711051"/>
                  <a:gd name="connsiteX196-198037" fmla="*/ 1216313 w 5936218"/>
                  <a:gd name="connsiteY196-198038" fmla="*/ 2133845 h 2711051"/>
                  <a:gd name="connsiteX197-198039" fmla="*/ 1275397 w 5936218"/>
                  <a:gd name="connsiteY197-198040" fmla="*/ 2177022 h 2711051"/>
                  <a:gd name="connsiteX198-198041" fmla="*/ 1270852 w 5936218"/>
                  <a:gd name="connsiteY198-198042" fmla="*/ 2204292 h 2711051"/>
                  <a:gd name="connsiteX199-198043" fmla="*/ 1259108 w 5936218"/>
                  <a:gd name="connsiteY199-198044" fmla="*/ 2203313 h 2711051"/>
                  <a:gd name="connsiteX200-198045" fmla="*/ 1258945 w 5936218"/>
                  <a:gd name="connsiteY200-198046" fmla="*/ 2204292 h 2711051"/>
                  <a:gd name="connsiteX201-198047" fmla="*/ 1215644 w 5936218"/>
                  <a:gd name="connsiteY201-198048" fmla="*/ 2200683 h 2711051"/>
                  <a:gd name="connsiteX202-198049" fmla="*/ 1204950 w 5936218"/>
                  <a:gd name="connsiteY202-198050" fmla="*/ 2215654 h 2711051"/>
                  <a:gd name="connsiteX203-198051" fmla="*/ 1196495 w 5936218"/>
                  <a:gd name="connsiteY203-198052" fmla="*/ 2210822 h 2711051"/>
                  <a:gd name="connsiteX204-198053" fmla="*/ 1193043 w 5936218"/>
                  <a:gd name="connsiteY204-198054" fmla="*/ 2215654 h 2711051"/>
                  <a:gd name="connsiteX205-198055" fmla="*/ 1145322 w 5936218"/>
                  <a:gd name="connsiteY205-198056" fmla="*/ 2188384 h 2711051"/>
                  <a:gd name="connsiteX206-198057" fmla="*/ 1098145 w 5936218"/>
                  <a:gd name="connsiteY206-198058" fmla="*/ 2188384 h 2711051"/>
                  <a:gd name="connsiteX207-198059" fmla="*/ 1061785 w 5936218"/>
                  <a:gd name="connsiteY207-198060" fmla="*/ 2215654 h 2711051"/>
                  <a:gd name="connsiteX208-198061" fmla="*/ 1055322 w 5936218"/>
                  <a:gd name="connsiteY208-198062" fmla="*/ 2211571 h 2711051"/>
                  <a:gd name="connsiteX209-198063" fmla="*/ 1049878 w 5936218"/>
                  <a:gd name="connsiteY209-198064" fmla="*/ 2215654 h 2711051"/>
                  <a:gd name="connsiteX210-198065" fmla="*/ 1006701 w 5936218"/>
                  <a:gd name="connsiteY210-198066" fmla="*/ 2188384 h 2711051"/>
                  <a:gd name="connsiteX211-198067" fmla="*/ 924893 w 5936218"/>
                  <a:gd name="connsiteY211-198068" fmla="*/ 2152025 h 2711051"/>
                  <a:gd name="connsiteX212-198069" fmla="*/ 877716 w 5936218"/>
                  <a:gd name="connsiteY212-198070" fmla="*/ 2152025 h 2711051"/>
                  <a:gd name="connsiteX213-198071" fmla="*/ 802724 w 5936218"/>
                  <a:gd name="connsiteY213-198072" fmla="*/ 2215654 h 2711051"/>
                  <a:gd name="connsiteX214-198073" fmla="*/ 798179 w 5936218"/>
                  <a:gd name="connsiteY214-198074" fmla="*/ 2258831 h 2711051"/>
                  <a:gd name="connsiteX215-198075" fmla="*/ 787406 w 5936218"/>
                  <a:gd name="connsiteY215-198076" fmla="*/ 2248058 h 2711051"/>
                  <a:gd name="connsiteX216-198077" fmla="*/ 786272 w 5936218"/>
                  <a:gd name="connsiteY216-198078" fmla="*/ 2258831 h 2711051"/>
                  <a:gd name="connsiteX217-198079" fmla="*/ 756063 w 5936218"/>
                  <a:gd name="connsiteY217-198080" fmla="*/ 2228621 h 2711051"/>
                  <a:gd name="connsiteX218-198081" fmla="*/ 732278 w 5936218"/>
                  <a:gd name="connsiteY218-198082" fmla="*/ 2286100 h 2711051"/>
                  <a:gd name="connsiteX219-198083" fmla="*/ 743640 w 5936218"/>
                  <a:gd name="connsiteY219-198084" fmla="*/ 2295190 h 2711051"/>
                  <a:gd name="connsiteX220-198085" fmla="*/ 723188 w 5936218"/>
                  <a:gd name="connsiteY220-198086" fmla="*/ 2338367 h 2711051"/>
                  <a:gd name="connsiteX221-198087" fmla="*/ 747026 w 5936218"/>
                  <a:gd name="connsiteY221-198088" fmla="*/ 2375208 h 2711051"/>
                  <a:gd name="connsiteX222-198089" fmla="*/ 763548 w 5936218"/>
                  <a:gd name="connsiteY222-198090" fmla="*/ 2372454 h 2711051"/>
                  <a:gd name="connsiteX223-198091" fmla="*/ 764871 w 5936218"/>
                  <a:gd name="connsiteY223-198092" fmla="*/ 2374218 h 2711051"/>
                  <a:gd name="connsiteX224-198093" fmla="*/ 775455 w 5936218"/>
                  <a:gd name="connsiteY224-198094" fmla="*/ 2372454 h 2711051"/>
                  <a:gd name="connsiteX225-198095" fmla="*/ 802724 w 5936218"/>
                  <a:gd name="connsiteY225-198096" fmla="*/ 2408813 h 2711051"/>
                  <a:gd name="connsiteX226-198097" fmla="*/ 798179 w 5936218"/>
                  <a:gd name="connsiteY226-198098" fmla="*/ 2436083 h 2711051"/>
                  <a:gd name="connsiteX227-198099" fmla="*/ 818632 w 5936218"/>
                  <a:gd name="connsiteY227-198100" fmla="*/ 2447445 h 2711051"/>
                  <a:gd name="connsiteX228-198101" fmla="*/ 802724 w 5936218"/>
                  <a:gd name="connsiteY228-198102" fmla="*/ 2479260 h 2711051"/>
                  <a:gd name="connsiteX229-198103" fmla="*/ 766365 w 5936218"/>
                  <a:gd name="connsiteY229-198104" fmla="*/ 2483805 h 2711051"/>
                  <a:gd name="connsiteX230-198105" fmla="*/ 727733 w 5936218"/>
                  <a:gd name="connsiteY230-198106" fmla="*/ 2542889 h 2711051"/>
                  <a:gd name="connsiteX231-198107" fmla="*/ 759548 w 5936218"/>
                  <a:gd name="connsiteY231-198108" fmla="*/ 2586066 h 2711051"/>
                  <a:gd name="connsiteX232-198109" fmla="*/ 759548 w 5936218"/>
                  <a:gd name="connsiteY232-198110" fmla="*/ 2624697 h 2711051"/>
                  <a:gd name="connsiteX233-198111" fmla="*/ 798179 w 5936218"/>
                  <a:gd name="connsiteY233-198112" fmla="*/ 2683782 h 2711051"/>
                  <a:gd name="connsiteX234-198113" fmla="*/ 775455 w 5936218"/>
                  <a:gd name="connsiteY234-198114" fmla="*/ 2699689 h 2711051"/>
                  <a:gd name="connsiteX235-198115" fmla="*/ 770910 w 5936218"/>
                  <a:gd name="connsiteY235-198116" fmla="*/ 2711051 h 2711051"/>
                  <a:gd name="connsiteX236-198117" fmla="*/ 759003 w 5936218"/>
                  <a:gd name="connsiteY236-198118" fmla="*/ 2711051 h 2711051"/>
                  <a:gd name="connsiteX237-198119" fmla="*/ 755003 w 5936218"/>
                  <a:gd name="connsiteY237-198120" fmla="*/ 2711051 h 2711051"/>
                  <a:gd name="connsiteX238-198121" fmla="*/ 743096 w 5936218"/>
                  <a:gd name="connsiteY238-198122" fmla="*/ 2711051 h 2711051"/>
                  <a:gd name="connsiteX239-198123" fmla="*/ 715826 w 5936218"/>
                  <a:gd name="connsiteY239-198124" fmla="*/ 2676964 h 2711051"/>
                  <a:gd name="connsiteX240-198125" fmla="*/ 704464 w 5936218"/>
                  <a:gd name="connsiteY240-198126" fmla="*/ 2676964 h 2711051"/>
                  <a:gd name="connsiteX241-198127" fmla="*/ 684012 w 5936218"/>
                  <a:gd name="connsiteY241-198128" fmla="*/ 2667874 h 2711051"/>
                  <a:gd name="connsiteX242-198129" fmla="*/ 672649 w 5936218"/>
                  <a:gd name="connsiteY242-198130" fmla="*/ 2645150 h 2711051"/>
                  <a:gd name="connsiteX243-198131" fmla="*/ 645222 w 5936218"/>
                  <a:gd name="connsiteY243-198132" fmla="*/ 2637313 h 2711051"/>
                  <a:gd name="connsiteX244-198133" fmla="*/ 625472 w 5936218"/>
                  <a:gd name="connsiteY244-198134" fmla="*/ 2640605 h 2711051"/>
                  <a:gd name="connsiteX245-198135" fmla="*/ 623771 w 5936218"/>
                  <a:gd name="connsiteY245-198136" fmla="*/ 2638904 h 2711051"/>
                  <a:gd name="connsiteX246-198137" fmla="*/ 613565 w 5936218"/>
                  <a:gd name="connsiteY246-198138" fmla="*/ 2640605 h 2711051"/>
                  <a:gd name="connsiteX247-198139" fmla="*/ 609020 w 5936218"/>
                  <a:gd name="connsiteY247-198140" fmla="*/ 2636060 h 2711051"/>
                  <a:gd name="connsiteX248-198141" fmla="*/ 559026 w 5936218"/>
                  <a:gd name="connsiteY248-198142" fmla="*/ 2608790 h 2711051"/>
                  <a:gd name="connsiteX249-198143" fmla="*/ 506760 w 5936218"/>
                  <a:gd name="connsiteY249-198144" fmla="*/ 2601973 h 2711051"/>
                  <a:gd name="connsiteX250-198145" fmla="*/ 483280 w 5936218"/>
                  <a:gd name="connsiteY250-198146" fmla="*/ 2595264 h 2711051"/>
                  <a:gd name="connsiteX251-198147" fmla="*/ 480035 w 5936218"/>
                  <a:gd name="connsiteY251-198148" fmla="*/ 2597428 h 2711051"/>
                  <a:gd name="connsiteX252-198149" fmla="*/ 475042 w 5936218"/>
                  <a:gd name="connsiteY252-198150" fmla="*/ 2592910 h 2711051"/>
                  <a:gd name="connsiteX253-198151" fmla="*/ 474945 w 5936218"/>
                  <a:gd name="connsiteY253-198152" fmla="*/ 2592883 h 2711051"/>
                  <a:gd name="connsiteX254-198153" fmla="*/ 468128 w 5936218"/>
                  <a:gd name="connsiteY254-198154" fmla="*/ 2597428 h 2711051"/>
                  <a:gd name="connsiteX255-198155" fmla="*/ 420406 w 5936218"/>
                  <a:gd name="connsiteY255-198156" fmla="*/ 2554251 h 2711051"/>
                  <a:gd name="connsiteX256-198157" fmla="*/ 381774 w 5936218"/>
                  <a:gd name="connsiteY256-198158" fmla="*/ 2538344 h 2711051"/>
                  <a:gd name="connsiteX257-198159" fmla="*/ 349960 w 5936218"/>
                  <a:gd name="connsiteY257-198160" fmla="*/ 2506529 h 2711051"/>
                  <a:gd name="connsiteX258-198161" fmla="*/ 377229 w 5936218"/>
                  <a:gd name="connsiteY258-198162" fmla="*/ 2499712 h 2711051"/>
                  <a:gd name="connsiteX259-198163" fmla="*/ 404499 w 5936218"/>
                  <a:gd name="connsiteY259-198164" fmla="*/ 2451990 h 2711051"/>
                  <a:gd name="connsiteX260-198165" fmla="*/ 388591 w 5936218"/>
                  <a:gd name="connsiteY260-198166" fmla="*/ 2436083 h 2711051"/>
                  <a:gd name="connsiteX261-198167" fmla="*/ 440858 w 5936218"/>
                  <a:gd name="connsiteY261-198168" fmla="*/ 2408813 h 2711051"/>
                  <a:gd name="connsiteX262-198169" fmla="*/ 440858 w 5936218"/>
                  <a:gd name="connsiteY262-198170" fmla="*/ 2405757 h 2711051"/>
                  <a:gd name="connsiteX263-198171" fmla="*/ 416406 w 5936218"/>
                  <a:gd name="connsiteY263-198172" fmla="*/ 2408813 h 2711051"/>
                  <a:gd name="connsiteX264-198173" fmla="*/ 416406 w 5936218"/>
                  <a:gd name="connsiteY264-198174" fmla="*/ 2407325 h 2711051"/>
                  <a:gd name="connsiteX265-198175" fmla="*/ 404499 w 5936218"/>
                  <a:gd name="connsiteY265-198176" fmla="*/ 2408813 h 2711051"/>
                  <a:gd name="connsiteX266-198177" fmla="*/ 404499 w 5936218"/>
                  <a:gd name="connsiteY266-198178" fmla="*/ 2388361 h 2711051"/>
                  <a:gd name="connsiteX267-198179" fmla="*/ 424951 w 5936218"/>
                  <a:gd name="connsiteY267-198180" fmla="*/ 2372454 h 2711051"/>
                  <a:gd name="connsiteX268-198181" fmla="*/ 463583 w 5936218"/>
                  <a:gd name="connsiteY268-198182" fmla="*/ 2365637 h 2711051"/>
                  <a:gd name="connsiteX269-198183" fmla="*/ 468128 w 5936218"/>
                  <a:gd name="connsiteY269-198184" fmla="*/ 2349729 h 2711051"/>
                  <a:gd name="connsiteX270-198185" fmla="*/ 456765 w 5936218"/>
                  <a:gd name="connsiteY270-198186" fmla="*/ 2317915 h 2711051"/>
                  <a:gd name="connsiteX271-198187" fmla="*/ 474945 w 5936218"/>
                  <a:gd name="connsiteY271-198188" fmla="*/ 2290645 h 2711051"/>
                  <a:gd name="connsiteX272-198189" fmla="*/ 474945 w 5936218"/>
                  <a:gd name="connsiteY272-198190" fmla="*/ 2270193 h 2711051"/>
                  <a:gd name="connsiteX273-198191" fmla="*/ 420406 w 5936218"/>
                  <a:gd name="connsiteY273-198192" fmla="*/ 2252013 h 2711051"/>
                  <a:gd name="connsiteX274-198193" fmla="*/ 409588 w 5936218"/>
                  <a:gd name="connsiteY274-198194" fmla="*/ 2252013 h 2711051"/>
                  <a:gd name="connsiteX275-198195" fmla="*/ 397681 w 5936218"/>
                  <a:gd name="connsiteY275-198196" fmla="*/ 2252013 h 2711051"/>
                  <a:gd name="connsiteX276-198197" fmla="*/ 379485 w 5936218"/>
                  <a:gd name="connsiteY276-198198" fmla="*/ 2229774 h 2711051"/>
                  <a:gd name="connsiteX277-198199" fmla="*/ 357322 w 5936218"/>
                  <a:gd name="connsiteY277-198200" fmla="*/ 2236106 h 2711051"/>
                  <a:gd name="connsiteX278-198201" fmla="*/ 352842 w 5936218"/>
                  <a:gd name="connsiteY278-198202" fmla="*/ 2233984 h 2711051"/>
                  <a:gd name="connsiteX279-198203" fmla="*/ 345415 w 5936218"/>
                  <a:gd name="connsiteY279-198204" fmla="*/ 2236106 h 2711051"/>
                  <a:gd name="connsiteX280-198205" fmla="*/ 302238 w 5936218"/>
                  <a:gd name="connsiteY280-198206" fmla="*/ 2215654 h 2711051"/>
                  <a:gd name="connsiteX281-198207" fmla="*/ 302238 w 5936218"/>
                  <a:gd name="connsiteY281-198208" fmla="*/ 2204292 h 2711051"/>
                  <a:gd name="connsiteX282-198209" fmla="*/ 286331 w 5936218"/>
                  <a:gd name="connsiteY282-198210" fmla="*/ 2177022 h 2711051"/>
                  <a:gd name="connsiteX283-198211" fmla="*/ 270968 w 5936218"/>
                  <a:gd name="connsiteY283-198212" fmla="*/ 2177022 h 2711051"/>
                  <a:gd name="connsiteX284-198213" fmla="*/ 259061 w 5936218"/>
                  <a:gd name="connsiteY284-198214" fmla="*/ 2177022 h 2711051"/>
                  <a:gd name="connsiteX285-198215" fmla="*/ 254516 w 5936218"/>
                  <a:gd name="connsiteY285-198216" fmla="*/ 2161115 h 2711051"/>
                  <a:gd name="connsiteX286-198217" fmla="*/ 263606 w 5936218"/>
                  <a:gd name="connsiteY286-198218" fmla="*/ 2145208 h 2711051"/>
                  <a:gd name="connsiteX287-198219" fmla="*/ 243991 w 5936218"/>
                  <a:gd name="connsiteY287-198220" fmla="*/ 2114695 h 2711051"/>
                  <a:gd name="connsiteX288-198221" fmla="*/ 216429 w 5936218"/>
                  <a:gd name="connsiteY288-198222" fmla="*/ 2117938 h 2711051"/>
                  <a:gd name="connsiteX289-198223" fmla="*/ 212956 w 5936218"/>
                  <a:gd name="connsiteY289-198224" fmla="*/ 2116946 h 2711051"/>
                  <a:gd name="connsiteX290-198225" fmla="*/ 204522 w 5936218"/>
                  <a:gd name="connsiteY290-198226" fmla="*/ 2117938 h 2711051"/>
                  <a:gd name="connsiteX291-198227" fmla="*/ 199623 w 5936218"/>
                  <a:gd name="connsiteY291-198228" fmla="*/ 2116538 h 2711051"/>
                  <a:gd name="connsiteX292-198229" fmla="*/ 195977 w 5936218"/>
                  <a:gd name="connsiteY292-198230" fmla="*/ 2129300 h 2711051"/>
                  <a:gd name="connsiteX293-198231" fmla="*/ 184968 w 5936218"/>
                  <a:gd name="connsiteY293-198232" fmla="*/ 2126155 h 2711051"/>
                  <a:gd name="connsiteX294-198233" fmla="*/ 184070 w 5936218"/>
                  <a:gd name="connsiteY294-198234" fmla="*/ 2129300 h 2711051"/>
                  <a:gd name="connsiteX295-198235" fmla="*/ 168163 w 5936218"/>
                  <a:gd name="connsiteY295-198236" fmla="*/ 2124765 h 2711051"/>
                  <a:gd name="connsiteX296-198237" fmla="*/ 156800 w 5936218"/>
                  <a:gd name="connsiteY296-198238" fmla="*/ 2086123 h 2711051"/>
                  <a:gd name="connsiteX297-198239" fmla="*/ 152255 w 5936218"/>
                  <a:gd name="connsiteY297-198240" fmla="*/ 2070216 h 2711051"/>
                  <a:gd name="connsiteX298-198241" fmla="*/ 156800 w 5936218"/>
                  <a:gd name="connsiteY298-198242" fmla="*/ 2065671 h 2711051"/>
                  <a:gd name="connsiteX299-198243" fmla="*/ 168707 w 5936218"/>
                  <a:gd name="connsiteY299-198244" fmla="*/ 2065671 h 2711051"/>
                  <a:gd name="connsiteX300-198245" fmla="*/ 188615 w 5936218"/>
                  <a:gd name="connsiteY300-198246" fmla="*/ 2065671 h 2711051"/>
                  <a:gd name="connsiteX301-198247" fmla="*/ 199977 w 5936218"/>
                  <a:gd name="connsiteY301-198248" fmla="*/ 2054309 h 2711051"/>
                  <a:gd name="connsiteX302-198249" fmla="*/ 188615 w 5936218"/>
                  <a:gd name="connsiteY302-198250" fmla="*/ 2031584 h 2711051"/>
                  <a:gd name="connsiteX303-198251" fmla="*/ 168163 w 5936218"/>
                  <a:gd name="connsiteY303-198252" fmla="*/ 2022495 h 2711051"/>
                  <a:gd name="connsiteX304-198253" fmla="*/ 168163 w 5936218"/>
                  <a:gd name="connsiteY304-198254" fmla="*/ 2015677 h 2711051"/>
                  <a:gd name="connsiteX305-198255" fmla="*/ 152255 w 5936218"/>
                  <a:gd name="connsiteY305-198256" fmla="*/ 1999770 h 2711051"/>
                  <a:gd name="connsiteX306-198257" fmla="*/ 129531 w 5936218"/>
                  <a:gd name="connsiteY306-198258" fmla="*/ 1963410 h 2711051"/>
                  <a:gd name="connsiteX307-198259" fmla="*/ 140893 w 5936218"/>
                  <a:gd name="connsiteY307-198260" fmla="*/ 1940686 h 2711051"/>
                  <a:gd name="connsiteX308-198261" fmla="*/ 136348 w 5936218"/>
                  <a:gd name="connsiteY308-198262" fmla="*/ 1913416 h 2711051"/>
                  <a:gd name="connsiteX309-198263" fmla="*/ 103789 w 5936218"/>
                  <a:gd name="connsiteY309-198264" fmla="*/ 1900009 h 2711051"/>
                  <a:gd name="connsiteX310-198265" fmla="*/ 93716 w 5936218"/>
                  <a:gd name="connsiteY310-198266" fmla="*/ 1904326 h 2711051"/>
                  <a:gd name="connsiteX311-198267" fmla="*/ 91868 w 5936218"/>
                  <a:gd name="connsiteY311-198268" fmla="*/ 1900015 h 2711051"/>
                  <a:gd name="connsiteX312-198269" fmla="*/ 81809 w 5936218"/>
                  <a:gd name="connsiteY312-198270" fmla="*/ 1904326 h 2711051"/>
                  <a:gd name="connsiteX313-198271" fmla="*/ 74992 w 5936218"/>
                  <a:gd name="connsiteY313-198272" fmla="*/ 1888419 h 2711051"/>
                  <a:gd name="connsiteX314-198273" fmla="*/ 34087 w 5936218"/>
                  <a:gd name="connsiteY314-198274" fmla="*/ 1877057 h 2711051"/>
                  <a:gd name="connsiteX315-198275" fmla="*/ 22725 w 5936218"/>
                  <a:gd name="connsiteY315-198276" fmla="*/ 1833880 h 2711051"/>
                  <a:gd name="connsiteX316-198277" fmla="*/ 22725 w 5936218"/>
                  <a:gd name="connsiteY316-198278" fmla="*/ 1802065 h 2711051"/>
                  <a:gd name="connsiteX317-198279" fmla="*/ 0 w 5936218"/>
                  <a:gd name="connsiteY317-198280" fmla="*/ 1786158 h 2711051"/>
                  <a:gd name="connsiteX318-198281" fmla="*/ 15907 w 5936218"/>
                  <a:gd name="connsiteY318-198282" fmla="*/ 1763434 h 2711051"/>
                  <a:gd name="connsiteX319-198283" fmla="*/ 6818 w 5936218"/>
                  <a:gd name="connsiteY319-198284" fmla="*/ 1699805 h 2711051"/>
                  <a:gd name="connsiteX320-198285" fmla="*/ 34087 w 5936218"/>
                  <a:gd name="connsiteY320-198286" fmla="*/ 1656628 h 2711051"/>
                  <a:gd name="connsiteX321-198287" fmla="*/ 27270 w 5936218"/>
                  <a:gd name="connsiteY321-198288" fmla="*/ 1645266 h 2711051"/>
                  <a:gd name="connsiteX322-198289" fmla="*/ 70447 w 5936218"/>
                  <a:gd name="connsiteY322-198290" fmla="*/ 1606634 h 2711051"/>
                  <a:gd name="connsiteX323-198291" fmla="*/ 27270 w 5936218"/>
                  <a:gd name="connsiteY323-198292" fmla="*/ 1570274 h 2711051"/>
                  <a:gd name="connsiteX324-198293" fmla="*/ 109078 w 5936218"/>
                  <a:gd name="connsiteY324-198294" fmla="*/ 1472558 h 2711051"/>
                  <a:gd name="connsiteX325-198295" fmla="*/ 145438 w 5936218"/>
                  <a:gd name="connsiteY325-198296" fmla="*/ 1429381 h 2711051"/>
                  <a:gd name="connsiteX326-198297" fmla="*/ 156800 w 5936218"/>
                  <a:gd name="connsiteY326-198298" fmla="*/ 1386205 h 2711051"/>
                  <a:gd name="connsiteX327-198299" fmla="*/ 102261 w 5936218"/>
                  <a:gd name="connsiteY327-198300" fmla="*/ 1333938 h 2711051"/>
                  <a:gd name="connsiteX328-198301" fmla="*/ 118168 w 5936218"/>
                  <a:gd name="connsiteY328-198302" fmla="*/ 1279399 h 2711051"/>
                  <a:gd name="connsiteX329-198303" fmla="*/ 86354 w 5936218"/>
                  <a:gd name="connsiteY329-198304" fmla="*/ 1215770 h 2711051"/>
                  <a:gd name="connsiteX330-198305" fmla="*/ 109078 w 5936218"/>
                  <a:gd name="connsiteY330-198306" fmla="*/ 1140778 h 2711051"/>
                  <a:gd name="connsiteX331-198307" fmla="*/ 70447 w 5936218"/>
                  <a:gd name="connsiteY331-198308" fmla="*/ 1038517 h 2711051"/>
                  <a:gd name="connsiteX332-198309" fmla="*/ 102261 w 5936218"/>
                  <a:gd name="connsiteY332-198310" fmla="*/ 968071 h 2711051"/>
                  <a:gd name="connsiteX333-198311" fmla="*/ 43177 w 5936218"/>
                  <a:gd name="connsiteY333-198312" fmla="*/ 902170 h 2711051"/>
                  <a:gd name="connsiteX334-198313" fmla="*/ 49994 w 5936218"/>
                  <a:gd name="connsiteY334-198314" fmla="*/ 827178 h 2711051"/>
                  <a:gd name="connsiteX335-198315" fmla="*/ 81809 w 5936218"/>
                  <a:gd name="connsiteY335-198316" fmla="*/ 822633 h 2711051"/>
                  <a:gd name="connsiteX336-198317" fmla="*/ 145438 w 5936218"/>
                  <a:gd name="connsiteY336-198318" fmla="*/ 779457 h 2711051"/>
                  <a:gd name="connsiteX337-198319" fmla="*/ 184070 w 5936218"/>
                  <a:gd name="connsiteY337-198320" fmla="*/ 740825 h 2711051"/>
                  <a:gd name="connsiteX338-198321" fmla="*/ 189699 w 5936218"/>
                  <a:gd name="connsiteY338-198322" fmla="*/ 747103 h 2711051"/>
                  <a:gd name="connsiteX339-198323" fmla="*/ 195977 w 5936218"/>
                  <a:gd name="connsiteY339-198324" fmla="*/ 740825 h 2711051"/>
                  <a:gd name="connsiteX340-198325" fmla="*/ 255061 w 5936218"/>
                  <a:gd name="connsiteY340-198326" fmla="*/ 806726 h 2711051"/>
                  <a:gd name="connsiteX341-198327" fmla="*/ 350504 w 5936218"/>
                  <a:gd name="connsiteY341-198328" fmla="*/ 827178 h 2711051"/>
                  <a:gd name="connsiteX342-198329" fmla="*/ 491397 w 5936218"/>
                  <a:gd name="connsiteY342-198330" fmla="*/ 940802 h 2711051"/>
                  <a:gd name="connsiteX343-198331" fmla="*/ 523211 w 5936218"/>
                  <a:gd name="connsiteY343-198332" fmla="*/ 988523 h 2711051"/>
                  <a:gd name="connsiteX344-198333" fmla="*/ 523211 w 5936218"/>
                  <a:gd name="connsiteY344-198334" fmla="*/ 1047607 h 2711051"/>
                  <a:gd name="connsiteX345-198335" fmla="*/ 486852 w 5936218"/>
                  <a:gd name="connsiteY345-198336" fmla="*/ 1102146 h 2711051"/>
                  <a:gd name="connsiteX346-198337" fmla="*/ 420951 w 5936218"/>
                  <a:gd name="connsiteY346-198338" fmla="*/ 1122599 h 2711051"/>
                  <a:gd name="connsiteX347-198339" fmla="*/ 415909 w 5936218"/>
                  <a:gd name="connsiteY347-198340" fmla="*/ 1120468 h 2711051"/>
                  <a:gd name="connsiteX348-198341" fmla="*/ 409044 w 5936218"/>
                  <a:gd name="connsiteY348-198342" fmla="*/ 1122599 h 2711051"/>
                  <a:gd name="connsiteX349-198343" fmla="*/ 252950 w 5936218"/>
                  <a:gd name="connsiteY349-198344" fmla="*/ 1056643 h 2711051"/>
                  <a:gd name="connsiteX350-198345" fmla="*/ 232336 w 5936218"/>
                  <a:gd name="connsiteY350-198346" fmla="*/ 1063515 h 2711051"/>
                  <a:gd name="connsiteX351-198347" fmla="*/ 291420 w 5936218"/>
                  <a:gd name="connsiteY351-198348" fmla="*/ 1133961 h 2711051"/>
                  <a:gd name="connsiteX352-198349" fmla="*/ 291420 w 5936218"/>
                  <a:gd name="connsiteY352-198350" fmla="*/ 1172593 h 2711051"/>
                  <a:gd name="connsiteX353-198351" fmla="*/ 298238 w 5936218"/>
                  <a:gd name="connsiteY353-198352" fmla="*/ 1258947 h 2711051"/>
                  <a:gd name="connsiteX354-198353" fmla="*/ 345959 w 5936218"/>
                  <a:gd name="connsiteY354-198354" fmla="*/ 1290761 h 2711051"/>
                  <a:gd name="connsiteX355-198355" fmla="*/ 362087 w 5936218"/>
                  <a:gd name="connsiteY355-198356" fmla="*/ 1300169 h 2711051"/>
                  <a:gd name="connsiteX356-198357" fmla="*/ 365867 w 5936218"/>
                  <a:gd name="connsiteY356-198358" fmla="*/ 1268036 h 2711051"/>
                  <a:gd name="connsiteX357-198359" fmla="*/ 345415 w 5936218"/>
                  <a:gd name="connsiteY357-198360" fmla="*/ 1231677 h 2711051"/>
                  <a:gd name="connsiteX358-198361" fmla="*/ 365867 w 5936218"/>
                  <a:gd name="connsiteY358-198362" fmla="*/ 1199862 h 2711051"/>
                  <a:gd name="connsiteX359-198363" fmla="*/ 374560 w 5936218"/>
                  <a:gd name="connsiteY359-198364" fmla="*/ 1204861 h 2711051"/>
                  <a:gd name="connsiteX360-198365" fmla="*/ 377774 w 5936218"/>
                  <a:gd name="connsiteY360-198366" fmla="*/ 1199862 h 2711051"/>
                  <a:gd name="connsiteX361-198367" fmla="*/ 461933 w 5936218"/>
                  <a:gd name="connsiteY361-198368" fmla="*/ 1248254 h 2711051"/>
                  <a:gd name="connsiteX362-198369" fmla="*/ 484035 w 5936218"/>
                  <a:gd name="connsiteY362-198370" fmla="*/ 1231677 h 2711051"/>
                  <a:gd name="connsiteX363-198371" fmla="*/ 463583 w 5936218"/>
                  <a:gd name="connsiteY363-198372" fmla="*/ 1165775 h 2711051"/>
                  <a:gd name="connsiteX364-198373" fmla="*/ 549936 w 5936218"/>
                  <a:gd name="connsiteY364-198374" fmla="*/ 1079422 h 2711051"/>
                  <a:gd name="connsiteX365-198375" fmla="*/ 559742 w 5936218"/>
                  <a:gd name="connsiteY365-198376" fmla="*/ 1081523 h 2711051"/>
                  <a:gd name="connsiteX366-198377" fmla="*/ 561843 w 5936218"/>
                  <a:gd name="connsiteY366-198378" fmla="*/ 1079422 h 2711051"/>
                  <a:gd name="connsiteX367-198379" fmla="*/ 593658 w 5936218"/>
                  <a:gd name="connsiteY367-198380" fmla="*/ 1086239 h 2711051"/>
                  <a:gd name="connsiteX368-198381" fmla="*/ 620945 w 5936218"/>
                  <a:gd name="connsiteY368-198382" fmla="*/ 1110116 h 2711051"/>
                  <a:gd name="connsiteX369-198383" fmla="*/ 640835 w 5936218"/>
                  <a:gd name="connsiteY369-198384" fmla="*/ 1054425 h 2711051"/>
                  <a:gd name="connsiteX370-198385" fmla="*/ 609020 w 5936218"/>
                  <a:gd name="connsiteY370-198386" fmla="*/ 999886 h 2711051"/>
                  <a:gd name="connsiteX371-198387" fmla="*/ 624928 w 5936218"/>
                  <a:gd name="connsiteY371-198388" fmla="*/ 940802 h 2711051"/>
                  <a:gd name="connsiteX372-198389" fmla="*/ 597658 w 5936218"/>
                  <a:gd name="connsiteY372-198390" fmla="*/ 881717 h 2711051"/>
                  <a:gd name="connsiteX373-198391" fmla="*/ 611562 w 5936218"/>
                  <a:gd name="connsiteY373-198392" fmla="*/ 886043 h 2711051"/>
                  <a:gd name="connsiteX374-198393" fmla="*/ 609565 w 5936218"/>
                  <a:gd name="connsiteY374-198394" fmla="*/ 881717 h 2711051"/>
                  <a:gd name="connsiteX375-198395" fmla="*/ 711826 w 5936218"/>
                  <a:gd name="connsiteY375-198396" fmla="*/ 913532 h 2711051"/>
                  <a:gd name="connsiteX376-198397" fmla="*/ 732278 w 5936218"/>
                  <a:gd name="connsiteY376-198398" fmla="*/ 968071 h 2711051"/>
                  <a:gd name="connsiteX377-198399" fmla="*/ 684556 w 5936218"/>
                  <a:gd name="connsiteY377-198400" fmla="*/ 979433 h 2711051"/>
                  <a:gd name="connsiteX378-198401" fmla="*/ 684556 w 5936218"/>
                  <a:gd name="connsiteY378-198402" fmla="*/ 1031700 h 2711051"/>
                  <a:gd name="connsiteX379-198403" fmla="*/ 713309 w 5936218"/>
                  <a:gd name="connsiteY379-198404" fmla="*/ 1060453 h 2711051"/>
                  <a:gd name="connsiteX380-198405" fmla="*/ 763548 w 5936218"/>
                  <a:gd name="connsiteY380-198406" fmla="*/ 1043062 h 2711051"/>
                  <a:gd name="connsiteX381-198407" fmla="*/ 770365 w 5936218"/>
                  <a:gd name="connsiteY381-198408" fmla="*/ 983978 h 2711051"/>
                  <a:gd name="connsiteX382-198409" fmla="*/ 845357 w 5936218"/>
                  <a:gd name="connsiteY382-198410" fmla="*/ 936257 h 2711051"/>
                  <a:gd name="connsiteX383-198411" fmla="*/ 972614 w 5936218"/>
                  <a:gd name="connsiteY383-198412" fmla="*/ 849903 h 2711051"/>
                  <a:gd name="connsiteX384-198413" fmla="*/ 982566 w 5936218"/>
                  <a:gd name="connsiteY384-198414" fmla="*/ 851230 h 2711051"/>
                  <a:gd name="connsiteX385-198415" fmla="*/ 984521 w 5936218"/>
                  <a:gd name="connsiteY385-198416" fmla="*/ 849903 h 2711051"/>
                  <a:gd name="connsiteX386-198417" fmla="*/ 1018608 w 5936218"/>
                  <a:gd name="connsiteY386-198418" fmla="*/ 854448 h 2711051"/>
                  <a:gd name="connsiteX387-198419" fmla="*/ 979977 w 5936218"/>
                  <a:gd name="connsiteY387-198420" fmla="*/ 918077 h 2711051"/>
                  <a:gd name="connsiteX388-198421" fmla="*/ 1012666 w 5936218"/>
                  <a:gd name="connsiteY388-198422" fmla="*/ 923238 h 2711051"/>
                  <a:gd name="connsiteX389-198423" fmla="*/ 1038516 w 5936218"/>
                  <a:gd name="connsiteY389-198424" fmla="*/ 893080 h 2711051"/>
                  <a:gd name="connsiteX390-198425" fmla="*/ 1050423 w 5936218"/>
                  <a:gd name="connsiteY390-198426" fmla="*/ 893080 h 2711051"/>
                  <a:gd name="connsiteX391-198427" fmla="*/ 1108962 w 5936218"/>
                  <a:gd name="connsiteY391-198428" fmla="*/ 893080 h 2711051"/>
                  <a:gd name="connsiteX392-198429" fmla="*/ 1161229 w 5936218"/>
                  <a:gd name="connsiteY392-198430" fmla="*/ 849903 h 2711051"/>
                  <a:gd name="connsiteX393-198431" fmla="*/ 1165711 w 5936218"/>
                  <a:gd name="connsiteY393-198432" fmla="*/ 856037 h 2711051"/>
                  <a:gd name="connsiteX394-198433" fmla="*/ 1173136 w 5936218"/>
                  <a:gd name="connsiteY394-198434" fmla="*/ 849903 h 2711051"/>
                  <a:gd name="connsiteX395-198435" fmla="*/ 1210035 w 5936218"/>
                  <a:gd name="connsiteY395-198436" fmla="*/ 900396 h 2711051"/>
                  <a:gd name="connsiteX396-198437" fmla="*/ 1247583 w 5936218"/>
                  <a:gd name="connsiteY396-198438" fmla="*/ 843086 h 2711051"/>
                  <a:gd name="connsiteX397-198439" fmla="*/ 1211223 w 5936218"/>
                  <a:gd name="connsiteY397-198440" fmla="*/ 784002 h 2711051"/>
                  <a:gd name="connsiteX398-198441" fmla="*/ 1227130 w 5936218"/>
                  <a:gd name="connsiteY398-198442" fmla="*/ 747642 h 2711051"/>
                  <a:gd name="connsiteX399-198443" fmla="*/ 1237665 w 5936218"/>
                  <a:gd name="connsiteY399-198444" fmla="*/ 750780 h 2711051"/>
                  <a:gd name="connsiteX400-198445" fmla="*/ 1239037 w 5936218"/>
                  <a:gd name="connsiteY400-198446" fmla="*/ 747642 h 2711051"/>
                  <a:gd name="connsiteX401-198447" fmla="*/ 1345843 w 5936218"/>
                  <a:gd name="connsiteY401-198448" fmla="*/ 779457 h 2711051"/>
                  <a:gd name="connsiteX402-198449" fmla="*/ 1400382 w 5936218"/>
                  <a:gd name="connsiteY402-198450" fmla="*/ 811271 h 2711051"/>
                  <a:gd name="connsiteX403-198451" fmla="*/ 1519756 w 5936218"/>
                  <a:gd name="connsiteY403-198452" fmla="*/ 917855 h 2711051"/>
                  <a:gd name="connsiteX404-198453" fmla="*/ 1543003 w 5936218"/>
                  <a:gd name="connsiteY404-198454" fmla="*/ 877173 h 2711051"/>
                  <a:gd name="connsiteX405-198455" fmla="*/ 1506643 w 5936218"/>
                  <a:gd name="connsiteY405-198456" fmla="*/ 822633 h 2711051"/>
                  <a:gd name="connsiteX406-198457" fmla="*/ 1506643 w 5936218"/>
                  <a:gd name="connsiteY406-198458" fmla="*/ 799909 h 2711051"/>
                  <a:gd name="connsiteX407-198459" fmla="*/ 1463467 w 5936218"/>
                  <a:gd name="connsiteY407-198460" fmla="*/ 790819 h 2711051"/>
                  <a:gd name="connsiteX408-198461" fmla="*/ 1472556 w 5936218"/>
                  <a:gd name="connsiteY408-198462" fmla="*/ 740825 h 2711051"/>
                  <a:gd name="connsiteX409-198463" fmla="*/ 1452104 w 5936218"/>
                  <a:gd name="connsiteY409-198464" fmla="*/ 654471 h 2711051"/>
                  <a:gd name="connsiteX410-198465" fmla="*/ 1452104 w 5936218"/>
                  <a:gd name="connsiteY410-198466" fmla="*/ 618112 h 2711051"/>
                  <a:gd name="connsiteX411-198467" fmla="*/ 1522551 w 5936218"/>
                  <a:gd name="connsiteY411-198468" fmla="*/ 515851 h 2711051"/>
                  <a:gd name="connsiteX412-198469" fmla="*/ 1543003 w 5936218"/>
                  <a:gd name="connsiteY412-198470" fmla="*/ 402228 h 2711051"/>
                  <a:gd name="connsiteX413-198471" fmla="*/ 1570272 w 5936218"/>
                  <a:gd name="connsiteY413-198472" fmla="*/ 381775 h 2711051"/>
                  <a:gd name="connsiteX414-198473" fmla="*/ 1578688 w 5936218"/>
                  <a:gd name="connsiteY414-198474" fmla="*/ 384394 h 2711051"/>
                  <a:gd name="connsiteX415-198475" fmla="*/ 1582179 w 5936218"/>
                  <a:gd name="connsiteY415-198476" fmla="*/ 381775 h 2711051"/>
                  <a:gd name="connsiteX416-198477" fmla="*/ 1684440 w 5936218"/>
                  <a:gd name="connsiteY416-198478" fmla="*/ 413590 h 2711051"/>
                  <a:gd name="connsiteX417-198479" fmla="*/ 1688985 w 5936218"/>
                  <a:gd name="connsiteY417-198480" fmla="*/ 484036 h 2711051"/>
                  <a:gd name="connsiteX418-198481" fmla="*/ 1652625 w 5936218"/>
                  <a:gd name="connsiteY418-198482" fmla="*/ 574935 h 2711051"/>
                  <a:gd name="connsiteX419-198483" fmla="*/ 1679895 w 5936218"/>
                  <a:gd name="connsiteY419-198484" fmla="*/ 613567 h 2711051"/>
                  <a:gd name="connsiteX420-198485" fmla="*/ 1688985 w 5936218"/>
                  <a:gd name="connsiteY420-198486" fmla="*/ 688558 h 2711051"/>
                  <a:gd name="connsiteX421-198487" fmla="*/ 1679895 w 5936218"/>
                  <a:gd name="connsiteY421-198488" fmla="*/ 833996 h 2711051"/>
                  <a:gd name="connsiteX422-198489" fmla="*/ 1636718 w 5936218"/>
                  <a:gd name="connsiteY422-198490" fmla="*/ 1097602 h 2711051"/>
                  <a:gd name="connsiteX423-198491" fmla="*/ 1662494 w 5936218"/>
                  <a:gd name="connsiteY423-198492" fmla="*/ 1104046 h 2711051"/>
                  <a:gd name="connsiteX0-198493" fmla="*/ 1662494 w 5936218"/>
                  <a:gd name="connsiteY0-198494" fmla="*/ 1104046 h 2711051"/>
                  <a:gd name="connsiteX1-198495" fmla="*/ 3211535 w 5936218"/>
                  <a:gd name="connsiteY1-198496" fmla="*/ 1 h 2711051"/>
                  <a:gd name="connsiteX2-198497" fmla="*/ 3200173 w 5936218"/>
                  <a:gd name="connsiteY2-198498" fmla="*/ 74993 h 2711051"/>
                  <a:gd name="connsiteX3-198499" fmla="*/ 3161541 w 5936218"/>
                  <a:gd name="connsiteY3-198500" fmla="*/ 118170 h 2711051"/>
                  <a:gd name="connsiteX4-198501" fmla="*/ 3066097 w 5936218"/>
                  <a:gd name="connsiteY4-198502" fmla="*/ 193161 h 2711051"/>
                  <a:gd name="connsiteX5-198503" fmla="*/ 3034283 w 5936218"/>
                  <a:gd name="connsiteY5-198504" fmla="*/ 236338 h 2711051"/>
                  <a:gd name="connsiteX6-198505" fmla="*/ 3082005 w 5936218"/>
                  <a:gd name="connsiteY6-198506" fmla="*/ 252245 h 2711051"/>
                  <a:gd name="connsiteX7-198507" fmla="*/ 3129459 w 5936218"/>
                  <a:gd name="connsiteY7-198508" fmla="*/ 279926 h 2711051"/>
                  <a:gd name="connsiteX8-198509" fmla="*/ 3156451 w 5936218"/>
                  <a:gd name="connsiteY8-198510" fmla="*/ 256790 h 2711051"/>
                  <a:gd name="connsiteX9-198511" fmla="*/ 3158460 w 5936218"/>
                  <a:gd name="connsiteY9-198512" fmla="*/ 265274 h 2711051"/>
                  <a:gd name="connsiteX10-198513" fmla="*/ 3168359 w 5936218"/>
                  <a:gd name="connsiteY10-198514" fmla="*/ 256790 h 2711051"/>
                  <a:gd name="connsiteX11-198515" fmla="*/ 3184984 w 5936218"/>
                  <a:gd name="connsiteY11-198516" fmla="*/ 326983 h 2711051"/>
                  <a:gd name="connsiteX12-198517" fmla="*/ 3192811 w 5936218"/>
                  <a:gd name="connsiteY12-198518" fmla="*/ 311329 h 2711051"/>
                  <a:gd name="connsiteX13-198519" fmla="*/ 3251895 w 5936218"/>
                  <a:gd name="connsiteY13-198520" fmla="*/ 290877 h 2711051"/>
                  <a:gd name="connsiteX14-198521" fmla="*/ 3259833 w 5936218"/>
                  <a:gd name="connsiteY14-198522" fmla="*/ 292251 h 2711051"/>
                  <a:gd name="connsiteX15-198523" fmla="*/ 3263802 w 5936218"/>
                  <a:gd name="connsiteY15-198524" fmla="*/ 290877 h 2711051"/>
                  <a:gd name="connsiteX16-198525" fmla="*/ 3381970 w 5936218"/>
                  <a:gd name="connsiteY16-198526" fmla="*/ 311329 h 2711051"/>
                  <a:gd name="connsiteX17-198527" fmla="*/ 3388787 w 5936218"/>
                  <a:gd name="connsiteY17-198528" fmla="*/ 370413 h 2711051"/>
                  <a:gd name="connsiteX18-198529" fmla="*/ 3531529 w 5936218"/>
                  <a:gd name="connsiteY18-198530" fmla="*/ 391404 h 2711051"/>
                  <a:gd name="connsiteX19-198531" fmla="*/ 3538225 w 5936218"/>
                  <a:gd name="connsiteY19-198532" fmla="*/ 295422 h 2711051"/>
                  <a:gd name="connsiteX20-198533" fmla="*/ 3549910 w 5936218"/>
                  <a:gd name="connsiteY20-198534" fmla="*/ 298609 h 2711051"/>
                  <a:gd name="connsiteX21-198535" fmla="*/ 3550132 w 5936218"/>
                  <a:gd name="connsiteY21-198536" fmla="*/ 295422 h 2711051"/>
                  <a:gd name="connsiteX22-198537" fmla="*/ 3625123 w 5936218"/>
                  <a:gd name="connsiteY22-198538" fmla="*/ 315874 h 2711051"/>
                  <a:gd name="connsiteX23-198539" fmla="*/ 3672301 w 5936218"/>
                  <a:gd name="connsiteY23-198540" fmla="*/ 315874 h 2711051"/>
                  <a:gd name="connsiteX24-198541" fmla="*/ 3684207 w 5936218"/>
                  <a:gd name="connsiteY24-198542" fmla="*/ 315874 h 2711051"/>
                  <a:gd name="connsiteX25-198543" fmla="*/ 3743291 w 5936218"/>
                  <a:gd name="connsiteY25-198544" fmla="*/ 381775 h 2711051"/>
                  <a:gd name="connsiteX26-198545" fmla="*/ 3759199 w 5936218"/>
                  <a:gd name="connsiteY26-198546" fmla="*/ 461312 h 2711051"/>
                  <a:gd name="connsiteX27-198547" fmla="*/ 3738747 w 5936218"/>
                  <a:gd name="connsiteY27-198548" fmla="*/ 511306 h 2711051"/>
                  <a:gd name="connsiteX28-198549" fmla="*/ 3786469 w 5936218"/>
                  <a:gd name="connsiteY28-198550" fmla="*/ 602204 h 2711051"/>
                  <a:gd name="connsiteX29-198551" fmla="*/ 3835603 w 5936218"/>
                  <a:gd name="connsiteY29-198552" fmla="*/ 638110 h 2711051"/>
                  <a:gd name="connsiteX30-198553" fmla="*/ 3865460 w 5936218"/>
                  <a:gd name="connsiteY30-198554" fmla="*/ 527213 h 2711051"/>
                  <a:gd name="connsiteX31-198555" fmla="*/ 3875077 w 5936218"/>
                  <a:gd name="connsiteY31-198556" fmla="*/ 535720 h 2711051"/>
                  <a:gd name="connsiteX32-198557" fmla="*/ 3877367 w 5936218"/>
                  <a:gd name="connsiteY32-198558" fmla="*/ 527213 h 2711051"/>
                  <a:gd name="connsiteX33-198559" fmla="*/ 3932151 w 5936218"/>
                  <a:gd name="connsiteY33-198560" fmla="*/ 575676 h 2711051"/>
                  <a:gd name="connsiteX34-198561" fmla="*/ 3988173 w 5936218"/>
                  <a:gd name="connsiteY34-198562" fmla="*/ 547665 h 2711051"/>
                  <a:gd name="connsiteX35-198563" fmla="*/ 3993852 w 5936218"/>
                  <a:gd name="connsiteY35-198564" fmla="*/ 550780 h 2711051"/>
                  <a:gd name="connsiteX36-198565" fmla="*/ 4000080 w 5936218"/>
                  <a:gd name="connsiteY36-198566" fmla="*/ 547665 h 2711051"/>
                  <a:gd name="connsiteX37-198567" fmla="*/ 4062426 w 5936218"/>
                  <a:gd name="connsiteY37-198568" fmla="*/ 581855 h 2711051"/>
                  <a:gd name="connsiteX38-198569" fmla="*/ 4085889 w 5936218"/>
                  <a:gd name="connsiteY38-198570" fmla="*/ 554483 h 2711051"/>
                  <a:gd name="connsiteX39-198571" fmla="*/ 4095563 w 5936218"/>
                  <a:gd name="connsiteY39-198572" fmla="*/ 557087 h 2711051"/>
                  <a:gd name="connsiteX40-198573" fmla="*/ 4097796 w 5936218"/>
                  <a:gd name="connsiteY40-198574" fmla="*/ 554483 h 2711051"/>
                  <a:gd name="connsiteX41-198575" fmla="*/ 4144150 w 5936218"/>
                  <a:gd name="connsiteY41-198576" fmla="*/ 566963 h 2711051"/>
                  <a:gd name="connsiteX42-198577" fmla="*/ 4117703 w 5936218"/>
                  <a:gd name="connsiteY42-198578" fmla="*/ 456767 h 2711051"/>
                  <a:gd name="connsiteX43-198579" fmla="*/ 4165425 w 5936218"/>
                  <a:gd name="connsiteY43-198580" fmla="*/ 402228 h 2711051"/>
                  <a:gd name="connsiteX44-198581" fmla="*/ 4175231 w 5936218"/>
                  <a:gd name="connsiteY44-198582" fmla="*/ 404629 h 2711051"/>
                  <a:gd name="connsiteX45-198583" fmla="*/ 4177332 w 5936218"/>
                  <a:gd name="connsiteY45-198584" fmla="*/ 402228 h 2711051"/>
                  <a:gd name="connsiteX46-198585" fmla="*/ 4511384 w 5936218"/>
                  <a:gd name="connsiteY46-198586" fmla="*/ 484036 h 2711051"/>
                  <a:gd name="connsiteX47-198587" fmla="*/ 4543199 w 5936218"/>
                  <a:gd name="connsiteY47-198588" fmla="*/ 554483 h 2711051"/>
                  <a:gd name="connsiteX48-198589" fmla="*/ 4639242 w 5936218"/>
                  <a:gd name="connsiteY48-198590" fmla="*/ 637125 h 2711051"/>
                  <a:gd name="connsiteX49-198591" fmla="*/ 4774445 w 5936218"/>
                  <a:gd name="connsiteY49-198592" fmla="*/ 618112 h 2711051"/>
                  <a:gd name="connsiteX50-198593" fmla="*/ 4778496 w 5936218"/>
                  <a:gd name="connsiteY50-198594" fmla="*/ 619216 h 2711051"/>
                  <a:gd name="connsiteX51-198595" fmla="*/ 4786352 w 5936218"/>
                  <a:gd name="connsiteY51-198596" fmla="*/ 618112 h 2711051"/>
                  <a:gd name="connsiteX52-198597" fmla="*/ 4861343 w 5936218"/>
                  <a:gd name="connsiteY52-198598" fmla="*/ 638564 h 2711051"/>
                  <a:gd name="connsiteX53-198599" fmla="*/ 4893158 w 5936218"/>
                  <a:gd name="connsiteY53-198600" fmla="*/ 681741 h 2711051"/>
                  <a:gd name="connsiteX54-198601" fmla="*/ 4888613 w 5936218"/>
                  <a:gd name="connsiteY54-198602" fmla="*/ 763549 h 2711051"/>
                  <a:gd name="connsiteX55-198603" fmla="*/ 4927677 w 5936218"/>
                  <a:gd name="connsiteY55-198604" fmla="*/ 788221 h 2711051"/>
                  <a:gd name="connsiteX56-198605" fmla="*/ 4967605 w 5936218"/>
                  <a:gd name="connsiteY56-198606" fmla="*/ 774912 h 2711051"/>
                  <a:gd name="connsiteX57-198607" fmla="*/ 5038051 w 5936218"/>
                  <a:gd name="connsiteY57-198608" fmla="*/ 768094 h 2711051"/>
                  <a:gd name="connsiteX58-198609" fmla="*/ 5040730 w 5936218"/>
                  <a:gd name="connsiteY58-198610" fmla="*/ 768987 h 2711051"/>
                  <a:gd name="connsiteX59-198611" fmla="*/ 5049958 w 5936218"/>
                  <a:gd name="connsiteY59-198612" fmla="*/ 768094 h 2711051"/>
                  <a:gd name="connsiteX60-198613" fmla="*/ 5114249 w 5936218"/>
                  <a:gd name="connsiteY60-198614" fmla="*/ 789525 h 2711051"/>
                  <a:gd name="connsiteX61-198615" fmla="*/ 5176671 w 5936218"/>
                  <a:gd name="connsiteY61-198616" fmla="*/ 779457 h 2711051"/>
                  <a:gd name="connsiteX62-198617" fmla="*/ 5177801 w 5936218"/>
                  <a:gd name="connsiteY62-198618" fmla="*/ 781195 h 2711051"/>
                  <a:gd name="connsiteX63-198619" fmla="*/ 5188578 w 5936218"/>
                  <a:gd name="connsiteY63-198620" fmla="*/ 779457 h 2711051"/>
                  <a:gd name="connsiteX64-198621" fmla="*/ 5243719 w 5936218"/>
                  <a:gd name="connsiteY64-198622" fmla="*/ 864288 h 2711051"/>
                  <a:gd name="connsiteX65-198623" fmla="*/ 5283477 w 5936218"/>
                  <a:gd name="connsiteY65-198624" fmla="*/ 833996 h 2711051"/>
                  <a:gd name="connsiteX66-198625" fmla="*/ 5258480 w 5936218"/>
                  <a:gd name="connsiteY66-198626" fmla="*/ 768094 h 2711051"/>
                  <a:gd name="connsiteX67-198627" fmla="*/ 5267570 w 5936218"/>
                  <a:gd name="connsiteY67-198628" fmla="*/ 720373 h 2711051"/>
                  <a:gd name="connsiteX68-198629" fmla="*/ 5278896 w 5936218"/>
                  <a:gd name="connsiteY68-198630" fmla="*/ 723422 h 2711051"/>
                  <a:gd name="connsiteX69-198631" fmla="*/ 5279477 w 5936218"/>
                  <a:gd name="connsiteY69-198632" fmla="*/ 720373 h 2711051"/>
                  <a:gd name="connsiteX70-198633" fmla="*/ 5395510 w 5936218"/>
                  <a:gd name="connsiteY70-198634" fmla="*/ 751612 h 2711051"/>
                  <a:gd name="connsiteX71-198635" fmla="*/ 5463001 w 5936218"/>
                  <a:gd name="connsiteY71-198636" fmla="*/ 747642 h 2711051"/>
                  <a:gd name="connsiteX72-198637" fmla="*/ 5464386 w 5936218"/>
                  <a:gd name="connsiteY72-198638" fmla="*/ 748261 h 2711051"/>
                  <a:gd name="connsiteX73-198639" fmla="*/ 5474909 w 5936218"/>
                  <a:gd name="connsiteY73-198640" fmla="*/ 747642 h 2711051"/>
                  <a:gd name="connsiteX74-198641" fmla="*/ 5581715 w 5936218"/>
                  <a:gd name="connsiteY74-198642" fmla="*/ 795364 h 2711051"/>
                  <a:gd name="connsiteX75-198643" fmla="*/ 5633981 w 5936218"/>
                  <a:gd name="connsiteY75-198644" fmla="*/ 838541 h 2711051"/>
                  <a:gd name="connsiteX76-198645" fmla="*/ 5720335 w 5936218"/>
                  <a:gd name="connsiteY76-198646" fmla="*/ 918077 h 2711051"/>
                  <a:gd name="connsiteX77-198647" fmla="*/ 5822595 w 5936218"/>
                  <a:gd name="connsiteY77-198648" fmla="*/ 1015793 h 2711051"/>
                  <a:gd name="connsiteX78-198649" fmla="*/ 5818051 w 5936218"/>
                  <a:gd name="connsiteY78-198650" fmla="*/ 1070332 h 2711051"/>
                  <a:gd name="connsiteX79-198651" fmla="*/ 5825679 w 5936218"/>
                  <a:gd name="connsiteY79-198652" fmla="*/ 1077960 h 2711051"/>
                  <a:gd name="connsiteX80-198653" fmla="*/ 5822051 w 5936218"/>
                  <a:gd name="connsiteY80-198654" fmla="*/ 1027155 h 2711051"/>
                  <a:gd name="connsiteX81-198655" fmla="*/ 5834092 w 5936218"/>
                  <a:gd name="connsiteY81-198656" fmla="*/ 1029028 h 2711051"/>
                  <a:gd name="connsiteX82-198657" fmla="*/ 5833958 w 5936218"/>
                  <a:gd name="connsiteY82-198658" fmla="*/ 1027155 h 2711051"/>
                  <a:gd name="connsiteX83-198659" fmla="*/ 5936219 w 5936218"/>
                  <a:gd name="connsiteY83-198660" fmla="*/ 1043062 h 2711051"/>
                  <a:gd name="connsiteX84-198661" fmla="*/ 5908949 w 5936218"/>
                  <a:gd name="connsiteY84-198662" fmla="*/ 1258947 h 2711051"/>
                  <a:gd name="connsiteX85-198663" fmla="*/ 5893042 w 5936218"/>
                  <a:gd name="connsiteY85-198664" fmla="*/ 1274854 h 2711051"/>
                  <a:gd name="connsiteX86-198665" fmla="*/ 5861227 w 5936218"/>
                  <a:gd name="connsiteY86-198666" fmla="*/ 1274854 h 2711051"/>
                  <a:gd name="connsiteX87-198667" fmla="*/ 5817506 w 5936218"/>
                  <a:gd name="connsiteY87-198668" fmla="*/ 1240767 h 2711051"/>
                  <a:gd name="connsiteX88-198669" fmla="*/ 5767511 w 5936218"/>
                  <a:gd name="connsiteY88-198670" fmla="*/ 1215770 h 2711051"/>
                  <a:gd name="connsiteX89-198671" fmla="*/ 5729132 w 5936218"/>
                  <a:gd name="connsiteY89-198672" fmla="*/ 1167751 h 2711051"/>
                  <a:gd name="connsiteX90-198673" fmla="*/ 5695337 w 5936218"/>
                  <a:gd name="connsiteY90-198674" fmla="*/ 1177138 h 2711051"/>
                  <a:gd name="connsiteX91-198675" fmla="*/ 5693366 w 5936218"/>
                  <a:gd name="connsiteY91-198676" fmla="*/ 1174378 h 2711051"/>
                  <a:gd name="connsiteX92-198677" fmla="*/ 5640799 w 5936218"/>
                  <a:gd name="connsiteY92-198678" fmla="*/ 1133961 h 2711051"/>
                  <a:gd name="connsiteX93-198679" fmla="*/ 5656705 w 5936218"/>
                  <a:gd name="connsiteY93-198680" fmla="*/ 1177138 h 2711051"/>
                  <a:gd name="connsiteX94-198681" fmla="*/ 5586259 w 5936218"/>
                  <a:gd name="connsiteY94-198682" fmla="*/ 1252129 h 2711051"/>
                  <a:gd name="connsiteX95-198683" fmla="*/ 5575676 w 5936218"/>
                  <a:gd name="connsiteY95-198684" fmla="*/ 1251121 h 2711051"/>
                  <a:gd name="connsiteX96-198685" fmla="*/ 5539436 w 5936218"/>
                  <a:gd name="connsiteY96-198686" fmla="*/ 1248804 h 2711051"/>
                  <a:gd name="connsiteX97-198687" fmla="*/ 5593077 w 5936218"/>
                  <a:gd name="connsiteY97-198688" fmla="*/ 1354390 h 2711051"/>
                  <a:gd name="connsiteX98-198689" fmla="*/ 5613529 w 5936218"/>
                  <a:gd name="connsiteY98-198690" fmla="*/ 1413474 h 2711051"/>
                  <a:gd name="connsiteX99-198691" fmla="*/ 5608984 w 5936218"/>
                  <a:gd name="connsiteY99-198692" fmla="*/ 1436199 h 2711051"/>
                  <a:gd name="connsiteX100-198693" fmla="*/ 5597799 w 5936218"/>
                  <a:gd name="connsiteY100-198694" fmla="*/ 1432590 h 2711051"/>
                  <a:gd name="connsiteX101-198695" fmla="*/ 5534271 w 5936218"/>
                  <a:gd name="connsiteY101-198696" fmla="*/ 1415939 h 2711051"/>
                  <a:gd name="connsiteX102-198697" fmla="*/ 5436277 w 5936218"/>
                  <a:gd name="connsiteY102-198698" fmla="*/ 1472558 h 2711051"/>
                  <a:gd name="connsiteX103-198699" fmla="*/ 5397645 w 5936218"/>
                  <a:gd name="connsiteY103-198700" fmla="*/ 1483921 h 2711051"/>
                  <a:gd name="connsiteX104-198701" fmla="*/ 5345378 w 5936218"/>
                  <a:gd name="connsiteY104-198702" fmla="*/ 1538460 h 2711051"/>
                  <a:gd name="connsiteX105-198703" fmla="*/ 5290839 w 5936218"/>
                  <a:gd name="connsiteY105-198704" fmla="*/ 1586181 h 2711051"/>
                  <a:gd name="connsiteX106-198705" fmla="*/ 5274932 w 5936218"/>
                  <a:gd name="connsiteY106-198706" fmla="*/ 1617996 h 2711051"/>
                  <a:gd name="connsiteX107-198707" fmla="*/ 5267238 w 5936218"/>
                  <a:gd name="connsiteY107-198708" fmla="*/ 1609569 h 2711051"/>
                  <a:gd name="connsiteX108-198709" fmla="*/ 5263025 w 5936218"/>
                  <a:gd name="connsiteY108-198710" fmla="*/ 1617996 h 2711051"/>
                  <a:gd name="connsiteX109-198711" fmla="*/ 5219538 w 5936218"/>
                  <a:gd name="connsiteY109-198712" fmla="*/ 1570368 h 2711051"/>
                  <a:gd name="connsiteX110-198713" fmla="*/ 5129494 w 5936218"/>
                  <a:gd name="connsiteY110-198714" fmla="*/ 1624813 h 2711051"/>
                  <a:gd name="connsiteX111-198715" fmla="*/ 5126389 w 5936218"/>
                  <a:gd name="connsiteY111-198716" fmla="*/ 1619491 h 2711051"/>
                  <a:gd name="connsiteX112-198717" fmla="*/ 5117587 w 5936218"/>
                  <a:gd name="connsiteY112-198718" fmla="*/ 1624813 h 2711051"/>
                  <a:gd name="connsiteX113-198719" fmla="*/ 5105544 w 5936218"/>
                  <a:gd name="connsiteY113-198720" fmla="*/ 1604167 h 2711051"/>
                  <a:gd name="connsiteX114-198721" fmla="*/ 5074955 w 5936218"/>
                  <a:gd name="connsiteY114-198722" fmla="*/ 1629358 h 2711051"/>
                  <a:gd name="connsiteX115-198723" fmla="*/ 5065718 w 5936218"/>
                  <a:gd name="connsiteY115-198724" fmla="*/ 1627159 h 2711051"/>
                  <a:gd name="connsiteX116-198725" fmla="*/ 5063048 w 5936218"/>
                  <a:gd name="connsiteY116-198726" fmla="*/ 1629358 h 2711051"/>
                  <a:gd name="connsiteX117-198727" fmla="*/ 5026594 w 5936218"/>
                  <a:gd name="connsiteY117-198728" fmla="*/ 1620679 h 2711051"/>
                  <a:gd name="connsiteX118-198729" fmla="*/ 5015871 w 5936218"/>
                  <a:gd name="connsiteY118-198730" fmla="*/ 1665718 h 2711051"/>
                  <a:gd name="connsiteX119-198731" fmla="*/ 4974967 w 5936218"/>
                  <a:gd name="connsiteY119-198732" fmla="*/ 1731619 h 2711051"/>
                  <a:gd name="connsiteX120-198733" fmla="*/ 4974967 w 5936218"/>
                  <a:gd name="connsiteY120-198734" fmla="*/ 1763434 h 2711051"/>
                  <a:gd name="connsiteX121-198735" fmla="*/ 5011326 w 5936218"/>
                  <a:gd name="connsiteY121-198736" fmla="*/ 1877057 h 2711051"/>
                  <a:gd name="connsiteX122-198737" fmla="*/ 4999419 w 5936218"/>
                  <a:gd name="connsiteY122-198738" fmla="*/ 1877057 h 2711051"/>
                  <a:gd name="connsiteX123-198739" fmla="*/ 4974967 w 5936218"/>
                  <a:gd name="connsiteY123-198740" fmla="*/ 1877057 h 2711051"/>
                  <a:gd name="connsiteX124-198741" fmla="*/ 4963605 w 5936218"/>
                  <a:gd name="connsiteY124-198742" fmla="*/ 1929323 h 2711051"/>
                  <a:gd name="connsiteX125-198743" fmla="*/ 4974967 w 5936218"/>
                  <a:gd name="connsiteY125-198744" fmla="*/ 1956593 h 2711051"/>
                  <a:gd name="connsiteX126-198745" fmla="*/ 4909065 w 5936218"/>
                  <a:gd name="connsiteY126-198746" fmla="*/ 1990680 h 2711051"/>
                  <a:gd name="connsiteX127-198747" fmla="*/ 4897703 w 5936218"/>
                  <a:gd name="connsiteY127-198748" fmla="*/ 2058854 h 2711051"/>
                  <a:gd name="connsiteX128-198749" fmla="*/ 4845437 w 5936218"/>
                  <a:gd name="connsiteY128-198750" fmla="*/ 2074761 h 2711051"/>
                  <a:gd name="connsiteX129-198751" fmla="*/ 4834074 w 5936218"/>
                  <a:gd name="connsiteY129-198752" fmla="*/ 2133845 h 2711051"/>
                  <a:gd name="connsiteX130-198753" fmla="*/ 4779535 w 5936218"/>
                  <a:gd name="connsiteY130-198754" fmla="*/ 2192929 h 2711051"/>
                  <a:gd name="connsiteX131-198755" fmla="*/ 4777225 w 5936218"/>
                  <a:gd name="connsiteY131-198756" fmla="*/ 2182533 h 2711051"/>
                  <a:gd name="connsiteX132-198757" fmla="*/ 4767628 w 5936218"/>
                  <a:gd name="connsiteY132-198758" fmla="*/ 2192929 h 2711051"/>
                  <a:gd name="connsiteX133-198759" fmla="*/ 4758538 w 5936218"/>
                  <a:gd name="connsiteY133-198760" fmla="*/ 2152025 h 2711051"/>
                  <a:gd name="connsiteX134-198761" fmla="*/ 4742631 w 5936218"/>
                  <a:gd name="connsiteY134-198762" fmla="*/ 2065671 h 2711051"/>
                  <a:gd name="connsiteX135-198763" fmla="*/ 4715361 w 5936218"/>
                  <a:gd name="connsiteY135-198764" fmla="*/ 1924779 h 2711051"/>
                  <a:gd name="connsiteX136-198765" fmla="*/ 4735813 w 5936218"/>
                  <a:gd name="connsiteY136-198766" fmla="*/ 1833880 h 2711051"/>
                  <a:gd name="connsiteX137-198767" fmla="*/ 4767628 w 5936218"/>
                  <a:gd name="connsiteY137-198768" fmla="*/ 1790703 h 2711051"/>
                  <a:gd name="connsiteX138-198769" fmla="*/ 4767628 w 5936218"/>
                  <a:gd name="connsiteY138-198770" fmla="*/ 1763434 h 2711051"/>
                  <a:gd name="connsiteX139-198771" fmla="*/ 4826712 w 5936218"/>
                  <a:gd name="connsiteY139-198772" fmla="*/ 1747526 h 2711051"/>
                  <a:gd name="connsiteX140-198773" fmla="*/ 4892613 w 5936218"/>
                  <a:gd name="connsiteY140-198774" fmla="*/ 1656628 h 2711051"/>
                  <a:gd name="connsiteX141-198775" fmla="*/ 4956243 w 5936218"/>
                  <a:gd name="connsiteY141-198776" fmla="*/ 1581637 h 2711051"/>
                  <a:gd name="connsiteX142-198777" fmla="*/ 5022143 w 5936218"/>
                  <a:gd name="connsiteY142-198778" fmla="*/ 1522552 h 2711051"/>
                  <a:gd name="connsiteX143-198779" fmla="*/ 5046694 w 5936218"/>
                  <a:gd name="connsiteY143-198780" fmla="*/ 1415425 h 2711051"/>
                  <a:gd name="connsiteX144-198781" fmla="*/ 5015871 w 5936218"/>
                  <a:gd name="connsiteY144-198782" fmla="*/ 1420292 h 2711051"/>
                  <a:gd name="connsiteX145-198783" fmla="*/ 4995419 w 5936218"/>
                  <a:gd name="connsiteY145-198784" fmla="*/ 1483921 h 2711051"/>
                  <a:gd name="connsiteX146-198785" fmla="*/ 4904521 w 5936218"/>
                  <a:gd name="connsiteY146-198786" fmla="*/ 1570274 h 2711051"/>
                  <a:gd name="connsiteX147-198787" fmla="*/ 4901708 w 5936218"/>
                  <a:gd name="connsiteY147-198788" fmla="*/ 1561634 h 2711051"/>
                  <a:gd name="connsiteX148-198789" fmla="*/ 4892613 w 5936218"/>
                  <a:gd name="connsiteY148-198790" fmla="*/ 1570274 h 2711051"/>
                  <a:gd name="connsiteX149-198791" fmla="*/ 4861835 w 5936218"/>
                  <a:gd name="connsiteY149-198792" fmla="*/ 1475740 h 2711051"/>
                  <a:gd name="connsiteX150-198793" fmla="*/ 4779535 w 5936218"/>
                  <a:gd name="connsiteY150-198794" fmla="*/ 1499828 h 2711051"/>
                  <a:gd name="connsiteX151-198795" fmla="*/ 4684091 w 5936218"/>
                  <a:gd name="connsiteY151-198796" fmla="*/ 1624813 h 2711051"/>
                  <a:gd name="connsiteX152-198797" fmla="*/ 4715906 w 5936218"/>
                  <a:gd name="connsiteY152-198798" fmla="*/ 1672535 h 2711051"/>
                  <a:gd name="connsiteX153-198799" fmla="*/ 4636369 w 5936218"/>
                  <a:gd name="connsiteY153-198800" fmla="*/ 1688442 h 2711051"/>
                  <a:gd name="connsiteX154-198801" fmla="*/ 4577285 w 5936218"/>
                  <a:gd name="connsiteY154-198802" fmla="*/ 1692987 h 2711051"/>
                  <a:gd name="connsiteX155-198803" fmla="*/ 4577373 w 5936218"/>
                  <a:gd name="connsiteY155-198804" fmla="*/ 1692065 h 2711051"/>
                  <a:gd name="connsiteX156-198805" fmla="*/ 4565379 w 5936218"/>
                  <a:gd name="connsiteY156-198806" fmla="*/ 1692987 h 2711051"/>
                  <a:gd name="connsiteX157-198807" fmla="*/ 4569923 w 5936218"/>
                  <a:gd name="connsiteY157-198808" fmla="*/ 1645266 h 2711051"/>
                  <a:gd name="connsiteX158-198809" fmla="*/ 4520081 w 5936218"/>
                  <a:gd name="connsiteY158-198810" fmla="*/ 1635680 h 2711051"/>
                  <a:gd name="connsiteX159-198811" fmla="*/ 4475025 w 5936218"/>
                  <a:gd name="connsiteY159-198812" fmla="*/ 1665718 h 2711051"/>
                  <a:gd name="connsiteX160-198813" fmla="*/ 4464394 w 5936218"/>
                  <a:gd name="connsiteY160-198814" fmla="*/ 1664867 h 2711051"/>
                  <a:gd name="connsiteX161-198815" fmla="*/ 4463118 w 5936218"/>
                  <a:gd name="connsiteY161-198816" fmla="*/ 1665718 h 2711051"/>
                  <a:gd name="connsiteX162-198817" fmla="*/ 4357637 w 5936218"/>
                  <a:gd name="connsiteY162-198818" fmla="*/ 1657279 h 2711051"/>
                  <a:gd name="connsiteX163-198819" fmla="*/ 4243233 w 5936218"/>
                  <a:gd name="connsiteY163-198820" fmla="*/ 1677080 h 2711051"/>
                  <a:gd name="connsiteX164-198821" fmla="*/ 4125065 w 5936218"/>
                  <a:gd name="connsiteY164-198822" fmla="*/ 1811155 h 2711051"/>
                  <a:gd name="connsiteX165-198823" fmla="*/ 4106341 w 5936218"/>
                  <a:gd name="connsiteY165-198824" fmla="*/ 1995225 h 2711051"/>
                  <a:gd name="connsiteX166-198825" fmla="*/ 3656393 w 5936218"/>
                  <a:gd name="connsiteY166-198826" fmla="*/ 2145208 h 2711051"/>
                  <a:gd name="connsiteX167-198827" fmla="*/ 3633669 w 5936218"/>
                  <a:gd name="connsiteY167-198828" fmla="*/ 2086123 h 2711051"/>
                  <a:gd name="connsiteX168-198829" fmla="*/ 3601854 w 5936218"/>
                  <a:gd name="connsiteY168-198830" fmla="*/ 2065671 h 2711051"/>
                  <a:gd name="connsiteX169-198831" fmla="*/ 3545995 w 5936218"/>
                  <a:gd name="connsiteY169-198832" fmla="*/ 2044187 h 2711051"/>
                  <a:gd name="connsiteX170-198833" fmla="*/ 3506955 w 5936218"/>
                  <a:gd name="connsiteY170-198834" fmla="*/ 2049764 h 2711051"/>
                  <a:gd name="connsiteX171-198835" fmla="*/ 3463779 w 5936218"/>
                  <a:gd name="connsiteY171-198836" fmla="*/ 2058854 h 2711051"/>
                  <a:gd name="connsiteX172-198837" fmla="*/ 3431964 w 5936218"/>
                  <a:gd name="connsiteY172-198838" fmla="*/ 2086123 h 2711051"/>
                  <a:gd name="connsiteX173-198839" fmla="*/ 3452416 w 5936218"/>
                  <a:gd name="connsiteY173-198840" fmla="*/ 2102031 h 2711051"/>
                  <a:gd name="connsiteX174-198841" fmla="*/ 3452416 w 5936218"/>
                  <a:gd name="connsiteY174-198842" fmla="*/ 2133845 h 2711051"/>
                  <a:gd name="connsiteX175-198843" fmla="*/ 1811153 w 5936218"/>
                  <a:gd name="connsiteY175-198844" fmla="*/ 1999770 h 2711051"/>
                  <a:gd name="connsiteX176-198845" fmla="*/ 1748069 w 5936218"/>
                  <a:gd name="connsiteY176-198846" fmla="*/ 2038402 h 2711051"/>
                  <a:gd name="connsiteX177-198847" fmla="*/ 1711709 w 5936218"/>
                  <a:gd name="connsiteY177-198848" fmla="*/ 2042947 h 2711051"/>
                  <a:gd name="connsiteX178-198849" fmla="*/ 1711926 w 5936218"/>
                  <a:gd name="connsiteY178-198850" fmla="*/ 2041431 h 2711051"/>
                  <a:gd name="connsiteX179-198851" fmla="*/ 1699803 w 5936218"/>
                  <a:gd name="connsiteY179-198852" fmla="*/ 2042947 h 2711051"/>
                  <a:gd name="connsiteX180-198853" fmla="*/ 1704347 w 5936218"/>
                  <a:gd name="connsiteY180-198854" fmla="*/ 2011132 h 2711051"/>
                  <a:gd name="connsiteX181-198855" fmla="*/ 1662460 w 5936218"/>
                  <a:gd name="connsiteY181-198856" fmla="*/ 1993181 h 2711051"/>
                  <a:gd name="connsiteX182-198857" fmla="*/ 1629901 w 5936218"/>
                  <a:gd name="connsiteY182-198858" fmla="*/ 2006587 h 2711051"/>
                  <a:gd name="connsiteX183-198859" fmla="*/ 1629300 w 5936218"/>
                  <a:gd name="connsiteY183-198860" fmla="*/ 2001932 h 2711051"/>
                  <a:gd name="connsiteX184-198861" fmla="*/ 1617994 w 5936218"/>
                  <a:gd name="connsiteY184-198862" fmla="*/ 2006587 h 2711051"/>
                  <a:gd name="connsiteX185-198863" fmla="*/ 1608904 w 5936218"/>
                  <a:gd name="connsiteY185-198864" fmla="*/ 1936141 h 2711051"/>
                  <a:gd name="connsiteX186-198865" fmla="*/ 1552684 w 5936218"/>
                  <a:gd name="connsiteY186-198866" fmla="*/ 1926448 h 2711051"/>
                  <a:gd name="connsiteX187-198867" fmla="*/ 1518550 w 5936218"/>
                  <a:gd name="connsiteY187-198868" fmla="*/ 1952048 h 2711051"/>
                  <a:gd name="connsiteX188-198869" fmla="*/ 1425379 w 5936218"/>
                  <a:gd name="connsiteY188-198870" fmla="*/ 1972500 h 2711051"/>
                  <a:gd name="connsiteX189-198871" fmla="*/ 1409472 w 5936218"/>
                  <a:gd name="connsiteY189-198872" fmla="*/ 1990680 h 2711051"/>
                  <a:gd name="connsiteX190-198873" fmla="*/ 1270852 w 5936218"/>
                  <a:gd name="connsiteY190-198874" fmla="*/ 2011132 h 2711051"/>
                  <a:gd name="connsiteX191-198875" fmla="*/ 1254945 w 5936218"/>
                  <a:gd name="connsiteY191-198876" fmla="*/ 2031584 h 2711051"/>
                  <a:gd name="connsiteX192-198877" fmla="*/ 1282214 w 5936218"/>
                  <a:gd name="connsiteY192-198878" fmla="*/ 2074761 h 2711051"/>
                  <a:gd name="connsiteX193-198879" fmla="*/ 1243582 w 5936218"/>
                  <a:gd name="connsiteY193-198880" fmla="*/ 2090668 h 2711051"/>
                  <a:gd name="connsiteX194-198881" fmla="*/ 1254945 w 5936218"/>
                  <a:gd name="connsiteY194-198882" fmla="*/ 2108848 h 2711051"/>
                  <a:gd name="connsiteX195-198883" fmla="*/ 1216313 w 5936218"/>
                  <a:gd name="connsiteY195-198884" fmla="*/ 2133845 h 2711051"/>
                  <a:gd name="connsiteX196-198885" fmla="*/ 1275397 w 5936218"/>
                  <a:gd name="connsiteY196-198886" fmla="*/ 2177022 h 2711051"/>
                  <a:gd name="connsiteX197-198887" fmla="*/ 1270852 w 5936218"/>
                  <a:gd name="connsiteY197-198888" fmla="*/ 2204292 h 2711051"/>
                  <a:gd name="connsiteX198-198889" fmla="*/ 1259108 w 5936218"/>
                  <a:gd name="connsiteY198-198890" fmla="*/ 2203313 h 2711051"/>
                  <a:gd name="connsiteX199-198891" fmla="*/ 1258945 w 5936218"/>
                  <a:gd name="connsiteY199-198892" fmla="*/ 2204292 h 2711051"/>
                  <a:gd name="connsiteX200-198893" fmla="*/ 1215644 w 5936218"/>
                  <a:gd name="connsiteY200-198894" fmla="*/ 2200683 h 2711051"/>
                  <a:gd name="connsiteX201-198895" fmla="*/ 1204950 w 5936218"/>
                  <a:gd name="connsiteY201-198896" fmla="*/ 2215654 h 2711051"/>
                  <a:gd name="connsiteX202-198897" fmla="*/ 1196495 w 5936218"/>
                  <a:gd name="connsiteY202-198898" fmla="*/ 2210822 h 2711051"/>
                  <a:gd name="connsiteX203-198899" fmla="*/ 1193043 w 5936218"/>
                  <a:gd name="connsiteY203-198900" fmla="*/ 2215654 h 2711051"/>
                  <a:gd name="connsiteX204-198901" fmla="*/ 1145322 w 5936218"/>
                  <a:gd name="connsiteY204-198902" fmla="*/ 2188384 h 2711051"/>
                  <a:gd name="connsiteX205-198903" fmla="*/ 1098145 w 5936218"/>
                  <a:gd name="connsiteY205-198904" fmla="*/ 2188384 h 2711051"/>
                  <a:gd name="connsiteX206-198905" fmla="*/ 1061785 w 5936218"/>
                  <a:gd name="connsiteY206-198906" fmla="*/ 2215654 h 2711051"/>
                  <a:gd name="connsiteX207-198907" fmla="*/ 1055322 w 5936218"/>
                  <a:gd name="connsiteY207-198908" fmla="*/ 2211571 h 2711051"/>
                  <a:gd name="connsiteX208-198909" fmla="*/ 1049878 w 5936218"/>
                  <a:gd name="connsiteY208-198910" fmla="*/ 2215654 h 2711051"/>
                  <a:gd name="connsiteX209-198911" fmla="*/ 1006701 w 5936218"/>
                  <a:gd name="connsiteY209-198912" fmla="*/ 2188384 h 2711051"/>
                  <a:gd name="connsiteX210-198913" fmla="*/ 924893 w 5936218"/>
                  <a:gd name="connsiteY210-198914" fmla="*/ 2152025 h 2711051"/>
                  <a:gd name="connsiteX211-198915" fmla="*/ 877716 w 5936218"/>
                  <a:gd name="connsiteY211-198916" fmla="*/ 2152025 h 2711051"/>
                  <a:gd name="connsiteX212-198917" fmla="*/ 802724 w 5936218"/>
                  <a:gd name="connsiteY212-198918" fmla="*/ 2215654 h 2711051"/>
                  <a:gd name="connsiteX213-198919" fmla="*/ 798179 w 5936218"/>
                  <a:gd name="connsiteY213-198920" fmla="*/ 2258831 h 2711051"/>
                  <a:gd name="connsiteX214-198921" fmla="*/ 787406 w 5936218"/>
                  <a:gd name="connsiteY214-198922" fmla="*/ 2248058 h 2711051"/>
                  <a:gd name="connsiteX215-198923" fmla="*/ 786272 w 5936218"/>
                  <a:gd name="connsiteY215-198924" fmla="*/ 2258831 h 2711051"/>
                  <a:gd name="connsiteX216-198925" fmla="*/ 756063 w 5936218"/>
                  <a:gd name="connsiteY216-198926" fmla="*/ 2228621 h 2711051"/>
                  <a:gd name="connsiteX217-198927" fmla="*/ 732278 w 5936218"/>
                  <a:gd name="connsiteY217-198928" fmla="*/ 2286100 h 2711051"/>
                  <a:gd name="connsiteX218-198929" fmla="*/ 743640 w 5936218"/>
                  <a:gd name="connsiteY218-198930" fmla="*/ 2295190 h 2711051"/>
                  <a:gd name="connsiteX219-198931" fmla="*/ 723188 w 5936218"/>
                  <a:gd name="connsiteY219-198932" fmla="*/ 2338367 h 2711051"/>
                  <a:gd name="connsiteX220-198933" fmla="*/ 747026 w 5936218"/>
                  <a:gd name="connsiteY220-198934" fmla="*/ 2375208 h 2711051"/>
                  <a:gd name="connsiteX221-198935" fmla="*/ 763548 w 5936218"/>
                  <a:gd name="connsiteY221-198936" fmla="*/ 2372454 h 2711051"/>
                  <a:gd name="connsiteX222-198937" fmla="*/ 764871 w 5936218"/>
                  <a:gd name="connsiteY222-198938" fmla="*/ 2374218 h 2711051"/>
                  <a:gd name="connsiteX223-198939" fmla="*/ 775455 w 5936218"/>
                  <a:gd name="connsiteY223-198940" fmla="*/ 2372454 h 2711051"/>
                  <a:gd name="connsiteX224-198941" fmla="*/ 802724 w 5936218"/>
                  <a:gd name="connsiteY224-198942" fmla="*/ 2408813 h 2711051"/>
                  <a:gd name="connsiteX225-198943" fmla="*/ 798179 w 5936218"/>
                  <a:gd name="connsiteY225-198944" fmla="*/ 2436083 h 2711051"/>
                  <a:gd name="connsiteX226-198945" fmla="*/ 818632 w 5936218"/>
                  <a:gd name="connsiteY226-198946" fmla="*/ 2447445 h 2711051"/>
                  <a:gd name="connsiteX227-198947" fmla="*/ 802724 w 5936218"/>
                  <a:gd name="connsiteY227-198948" fmla="*/ 2479260 h 2711051"/>
                  <a:gd name="connsiteX228-198949" fmla="*/ 766365 w 5936218"/>
                  <a:gd name="connsiteY228-198950" fmla="*/ 2483805 h 2711051"/>
                  <a:gd name="connsiteX229-198951" fmla="*/ 727733 w 5936218"/>
                  <a:gd name="connsiteY229-198952" fmla="*/ 2542889 h 2711051"/>
                  <a:gd name="connsiteX230-198953" fmla="*/ 759548 w 5936218"/>
                  <a:gd name="connsiteY230-198954" fmla="*/ 2586066 h 2711051"/>
                  <a:gd name="connsiteX231-198955" fmla="*/ 759548 w 5936218"/>
                  <a:gd name="connsiteY231-198956" fmla="*/ 2624697 h 2711051"/>
                  <a:gd name="connsiteX232-198957" fmla="*/ 798179 w 5936218"/>
                  <a:gd name="connsiteY232-198958" fmla="*/ 2683782 h 2711051"/>
                  <a:gd name="connsiteX233-198959" fmla="*/ 775455 w 5936218"/>
                  <a:gd name="connsiteY233-198960" fmla="*/ 2699689 h 2711051"/>
                  <a:gd name="connsiteX234-198961" fmla="*/ 770910 w 5936218"/>
                  <a:gd name="connsiteY234-198962" fmla="*/ 2711051 h 2711051"/>
                  <a:gd name="connsiteX235-198963" fmla="*/ 759003 w 5936218"/>
                  <a:gd name="connsiteY235-198964" fmla="*/ 2711051 h 2711051"/>
                  <a:gd name="connsiteX236-198965" fmla="*/ 755003 w 5936218"/>
                  <a:gd name="connsiteY236-198966" fmla="*/ 2711051 h 2711051"/>
                  <a:gd name="connsiteX237-198967" fmla="*/ 743096 w 5936218"/>
                  <a:gd name="connsiteY237-198968" fmla="*/ 2711051 h 2711051"/>
                  <a:gd name="connsiteX238-198969" fmla="*/ 715826 w 5936218"/>
                  <a:gd name="connsiteY238-198970" fmla="*/ 2676964 h 2711051"/>
                  <a:gd name="connsiteX239-198971" fmla="*/ 704464 w 5936218"/>
                  <a:gd name="connsiteY239-198972" fmla="*/ 2676964 h 2711051"/>
                  <a:gd name="connsiteX240-198973" fmla="*/ 684012 w 5936218"/>
                  <a:gd name="connsiteY240-198974" fmla="*/ 2667874 h 2711051"/>
                  <a:gd name="connsiteX241-198975" fmla="*/ 672649 w 5936218"/>
                  <a:gd name="connsiteY241-198976" fmla="*/ 2645150 h 2711051"/>
                  <a:gd name="connsiteX242-198977" fmla="*/ 645222 w 5936218"/>
                  <a:gd name="connsiteY242-198978" fmla="*/ 2637313 h 2711051"/>
                  <a:gd name="connsiteX243-198979" fmla="*/ 625472 w 5936218"/>
                  <a:gd name="connsiteY243-198980" fmla="*/ 2640605 h 2711051"/>
                  <a:gd name="connsiteX244-198981" fmla="*/ 623771 w 5936218"/>
                  <a:gd name="connsiteY244-198982" fmla="*/ 2638904 h 2711051"/>
                  <a:gd name="connsiteX245-198983" fmla="*/ 613565 w 5936218"/>
                  <a:gd name="connsiteY245-198984" fmla="*/ 2640605 h 2711051"/>
                  <a:gd name="connsiteX246-198985" fmla="*/ 609020 w 5936218"/>
                  <a:gd name="connsiteY246-198986" fmla="*/ 2636060 h 2711051"/>
                  <a:gd name="connsiteX247-198987" fmla="*/ 559026 w 5936218"/>
                  <a:gd name="connsiteY247-198988" fmla="*/ 2608790 h 2711051"/>
                  <a:gd name="connsiteX248-198989" fmla="*/ 506760 w 5936218"/>
                  <a:gd name="connsiteY248-198990" fmla="*/ 2601973 h 2711051"/>
                  <a:gd name="connsiteX249-198991" fmla="*/ 483280 w 5936218"/>
                  <a:gd name="connsiteY249-198992" fmla="*/ 2595264 h 2711051"/>
                  <a:gd name="connsiteX250-198993" fmla="*/ 480035 w 5936218"/>
                  <a:gd name="connsiteY250-198994" fmla="*/ 2597428 h 2711051"/>
                  <a:gd name="connsiteX251-198995" fmla="*/ 475042 w 5936218"/>
                  <a:gd name="connsiteY251-198996" fmla="*/ 2592910 h 2711051"/>
                  <a:gd name="connsiteX252-198997" fmla="*/ 474945 w 5936218"/>
                  <a:gd name="connsiteY252-198998" fmla="*/ 2592883 h 2711051"/>
                  <a:gd name="connsiteX253-198999" fmla="*/ 468128 w 5936218"/>
                  <a:gd name="connsiteY253-199000" fmla="*/ 2597428 h 2711051"/>
                  <a:gd name="connsiteX254-199001" fmla="*/ 420406 w 5936218"/>
                  <a:gd name="connsiteY254-199002" fmla="*/ 2554251 h 2711051"/>
                  <a:gd name="connsiteX255-199003" fmla="*/ 381774 w 5936218"/>
                  <a:gd name="connsiteY255-199004" fmla="*/ 2538344 h 2711051"/>
                  <a:gd name="connsiteX256-199005" fmla="*/ 349960 w 5936218"/>
                  <a:gd name="connsiteY256-199006" fmla="*/ 2506529 h 2711051"/>
                  <a:gd name="connsiteX257-199007" fmla="*/ 377229 w 5936218"/>
                  <a:gd name="connsiteY257-199008" fmla="*/ 2499712 h 2711051"/>
                  <a:gd name="connsiteX258-199009" fmla="*/ 404499 w 5936218"/>
                  <a:gd name="connsiteY258-199010" fmla="*/ 2451990 h 2711051"/>
                  <a:gd name="connsiteX259-199011" fmla="*/ 388591 w 5936218"/>
                  <a:gd name="connsiteY259-199012" fmla="*/ 2436083 h 2711051"/>
                  <a:gd name="connsiteX260-199013" fmla="*/ 440858 w 5936218"/>
                  <a:gd name="connsiteY260-199014" fmla="*/ 2408813 h 2711051"/>
                  <a:gd name="connsiteX261-199015" fmla="*/ 440858 w 5936218"/>
                  <a:gd name="connsiteY261-199016" fmla="*/ 2405757 h 2711051"/>
                  <a:gd name="connsiteX262-199017" fmla="*/ 416406 w 5936218"/>
                  <a:gd name="connsiteY262-199018" fmla="*/ 2408813 h 2711051"/>
                  <a:gd name="connsiteX263-199019" fmla="*/ 416406 w 5936218"/>
                  <a:gd name="connsiteY263-199020" fmla="*/ 2407325 h 2711051"/>
                  <a:gd name="connsiteX264-199021" fmla="*/ 404499 w 5936218"/>
                  <a:gd name="connsiteY264-199022" fmla="*/ 2408813 h 2711051"/>
                  <a:gd name="connsiteX265-199023" fmla="*/ 404499 w 5936218"/>
                  <a:gd name="connsiteY265-199024" fmla="*/ 2388361 h 2711051"/>
                  <a:gd name="connsiteX266-199025" fmla="*/ 424951 w 5936218"/>
                  <a:gd name="connsiteY266-199026" fmla="*/ 2372454 h 2711051"/>
                  <a:gd name="connsiteX267-199027" fmla="*/ 463583 w 5936218"/>
                  <a:gd name="connsiteY267-199028" fmla="*/ 2365637 h 2711051"/>
                  <a:gd name="connsiteX268-199029" fmla="*/ 468128 w 5936218"/>
                  <a:gd name="connsiteY268-199030" fmla="*/ 2349729 h 2711051"/>
                  <a:gd name="connsiteX269-199031" fmla="*/ 456765 w 5936218"/>
                  <a:gd name="connsiteY269-199032" fmla="*/ 2317915 h 2711051"/>
                  <a:gd name="connsiteX270-199033" fmla="*/ 474945 w 5936218"/>
                  <a:gd name="connsiteY270-199034" fmla="*/ 2290645 h 2711051"/>
                  <a:gd name="connsiteX271-199035" fmla="*/ 474945 w 5936218"/>
                  <a:gd name="connsiteY271-199036" fmla="*/ 2270193 h 2711051"/>
                  <a:gd name="connsiteX272-199037" fmla="*/ 420406 w 5936218"/>
                  <a:gd name="connsiteY272-199038" fmla="*/ 2252013 h 2711051"/>
                  <a:gd name="connsiteX273-199039" fmla="*/ 409588 w 5936218"/>
                  <a:gd name="connsiteY273-199040" fmla="*/ 2252013 h 2711051"/>
                  <a:gd name="connsiteX274-199041" fmla="*/ 397681 w 5936218"/>
                  <a:gd name="connsiteY274-199042" fmla="*/ 2252013 h 2711051"/>
                  <a:gd name="connsiteX275-199043" fmla="*/ 379485 w 5936218"/>
                  <a:gd name="connsiteY275-199044" fmla="*/ 2229774 h 2711051"/>
                  <a:gd name="connsiteX276-199045" fmla="*/ 357322 w 5936218"/>
                  <a:gd name="connsiteY276-199046" fmla="*/ 2236106 h 2711051"/>
                  <a:gd name="connsiteX277-199047" fmla="*/ 352842 w 5936218"/>
                  <a:gd name="connsiteY277-199048" fmla="*/ 2233984 h 2711051"/>
                  <a:gd name="connsiteX278-199049" fmla="*/ 345415 w 5936218"/>
                  <a:gd name="connsiteY278-199050" fmla="*/ 2236106 h 2711051"/>
                  <a:gd name="connsiteX279-199051" fmla="*/ 302238 w 5936218"/>
                  <a:gd name="connsiteY279-199052" fmla="*/ 2215654 h 2711051"/>
                  <a:gd name="connsiteX280-199053" fmla="*/ 302238 w 5936218"/>
                  <a:gd name="connsiteY280-199054" fmla="*/ 2204292 h 2711051"/>
                  <a:gd name="connsiteX281-199055" fmla="*/ 286331 w 5936218"/>
                  <a:gd name="connsiteY281-199056" fmla="*/ 2177022 h 2711051"/>
                  <a:gd name="connsiteX282-199057" fmla="*/ 270968 w 5936218"/>
                  <a:gd name="connsiteY282-199058" fmla="*/ 2177022 h 2711051"/>
                  <a:gd name="connsiteX283-199059" fmla="*/ 259061 w 5936218"/>
                  <a:gd name="connsiteY283-199060" fmla="*/ 2177022 h 2711051"/>
                  <a:gd name="connsiteX284-199061" fmla="*/ 254516 w 5936218"/>
                  <a:gd name="connsiteY284-199062" fmla="*/ 2161115 h 2711051"/>
                  <a:gd name="connsiteX285-199063" fmla="*/ 263606 w 5936218"/>
                  <a:gd name="connsiteY285-199064" fmla="*/ 2145208 h 2711051"/>
                  <a:gd name="connsiteX286-199065" fmla="*/ 243991 w 5936218"/>
                  <a:gd name="connsiteY286-199066" fmla="*/ 2114695 h 2711051"/>
                  <a:gd name="connsiteX287-199067" fmla="*/ 216429 w 5936218"/>
                  <a:gd name="connsiteY287-199068" fmla="*/ 2117938 h 2711051"/>
                  <a:gd name="connsiteX288-199069" fmla="*/ 212956 w 5936218"/>
                  <a:gd name="connsiteY288-199070" fmla="*/ 2116946 h 2711051"/>
                  <a:gd name="connsiteX289-199071" fmla="*/ 204522 w 5936218"/>
                  <a:gd name="connsiteY289-199072" fmla="*/ 2117938 h 2711051"/>
                  <a:gd name="connsiteX290-199073" fmla="*/ 199623 w 5936218"/>
                  <a:gd name="connsiteY290-199074" fmla="*/ 2116538 h 2711051"/>
                  <a:gd name="connsiteX291-199075" fmla="*/ 195977 w 5936218"/>
                  <a:gd name="connsiteY291-199076" fmla="*/ 2129300 h 2711051"/>
                  <a:gd name="connsiteX292-199077" fmla="*/ 184968 w 5936218"/>
                  <a:gd name="connsiteY292-199078" fmla="*/ 2126155 h 2711051"/>
                  <a:gd name="connsiteX293-199079" fmla="*/ 184070 w 5936218"/>
                  <a:gd name="connsiteY293-199080" fmla="*/ 2129300 h 2711051"/>
                  <a:gd name="connsiteX294-199081" fmla="*/ 168163 w 5936218"/>
                  <a:gd name="connsiteY294-199082" fmla="*/ 2124765 h 2711051"/>
                  <a:gd name="connsiteX295-199083" fmla="*/ 156800 w 5936218"/>
                  <a:gd name="connsiteY295-199084" fmla="*/ 2086123 h 2711051"/>
                  <a:gd name="connsiteX296-199085" fmla="*/ 152255 w 5936218"/>
                  <a:gd name="connsiteY296-199086" fmla="*/ 2070216 h 2711051"/>
                  <a:gd name="connsiteX297-199087" fmla="*/ 156800 w 5936218"/>
                  <a:gd name="connsiteY297-199088" fmla="*/ 2065671 h 2711051"/>
                  <a:gd name="connsiteX298-199089" fmla="*/ 168707 w 5936218"/>
                  <a:gd name="connsiteY298-199090" fmla="*/ 2065671 h 2711051"/>
                  <a:gd name="connsiteX299-199091" fmla="*/ 188615 w 5936218"/>
                  <a:gd name="connsiteY299-199092" fmla="*/ 2065671 h 2711051"/>
                  <a:gd name="connsiteX300-199093" fmla="*/ 199977 w 5936218"/>
                  <a:gd name="connsiteY300-199094" fmla="*/ 2054309 h 2711051"/>
                  <a:gd name="connsiteX301-199095" fmla="*/ 188615 w 5936218"/>
                  <a:gd name="connsiteY301-199096" fmla="*/ 2031584 h 2711051"/>
                  <a:gd name="connsiteX302-199097" fmla="*/ 168163 w 5936218"/>
                  <a:gd name="connsiteY302-199098" fmla="*/ 2022495 h 2711051"/>
                  <a:gd name="connsiteX303-199099" fmla="*/ 168163 w 5936218"/>
                  <a:gd name="connsiteY303-199100" fmla="*/ 2015677 h 2711051"/>
                  <a:gd name="connsiteX304-199101" fmla="*/ 152255 w 5936218"/>
                  <a:gd name="connsiteY304-199102" fmla="*/ 1999770 h 2711051"/>
                  <a:gd name="connsiteX305-199103" fmla="*/ 129531 w 5936218"/>
                  <a:gd name="connsiteY305-199104" fmla="*/ 1963410 h 2711051"/>
                  <a:gd name="connsiteX306-199105" fmla="*/ 140893 w 5936218"/>
                  <a:gd name="connsiteY306-199106" fmla="*/ 1940686 h 2711051"/>
                  <a:gd name="connsiteX307-199107" fmla="*/ 136348 w 5936218"/>
                  <a:gd name="connsiteY307-199108" fmla="*/ 1913416 h 2711051"/>
                  <a:gd name="connsiteX308-199109" fmla="*/ 103789 w 5936218"/>
                  <a:gd name="connsiteY308-199110" fmla="*/ 1900009 h 2711051"/>
                  <a:gd name="connsiteX309-199111" fmla="*/ 93716 w 5936218"/>
                  <a:gd name="connsiteY309-199112" fmla="*/ 1904326 h 2711051"/>
                  <a:gd name="connsiteX310-199113" fmla="*/ 91868 w 5936218"/>
                  <a:gd name="connsiteY310-199114" fmla="*/ 1900015 h 2711051"/>
                  <a:gd name="connsiteX311-199115" fmla="*/ 81809 w 5936218"/>
                  <a:gd name="connsiteY311-199116" fmla="*/ 1904326 h 2711051"/>
                  <a:gd name="connsiteX312-199117" fmla="*/ 74992 w 5936218"/>
                  <a:gd name="connsiteY312-199118" fmla="*/ 1888419 h 2711051"/>
                  <a:gd name="connsiteX313-199119" fmla="*/ 34087 w 5936218"/>
                  <a:gd name="connsiteY313-199120" fmla="*/ 1877057 h 2711051"/>
                  <a:gd name="connsiteX314-199121" fmla="*/ 22725 w 5936218"/>
                  <a:gd name="connsiteY314-199122" fmla="*/ 1833880 h 2711051"/>
                  <a:gd name="connsiteX315-199123" fmla="*/ 22725 w 5936218"/>
                  <a:gd name="connsiteY315-199124" fmla="*/ 1802065 h 2711051"/>
                  <a:gd name="connsiteX316-199125" fmla="*/ 0 w 5936218"/>
                  <a:gd name="connsiteY316-199126" fmla="*/ 1786158 h 2711051"/>
                  <a:gd name="connsiteX317-199127" fmla="*/ 15907 w 5936218"/>
                  <a:gd name="connsiteY317-199128" fmla="*/ 1763434 h 2711051"/>
                  <a:gd name="connsiteX318-199129" fmla="*/ 6818 w 5936218"/>
                  <a:gd name="connsiteY318-199130" fmla="*/ 1699805 h 2711051"/>
                  <a:gd name="connsiteX319-199131" fmla="*/ 34087 w 5936218"/>
                  <a:gd name="connsiteY319-199132" fmla="*/ 1656628 h 2711051"/>
                  <a:gd name="connsiteX320-199133" fmla="*/ 27270 w 5936218"/>
                  <a:gd name="connsiteY320-199134" fmla="*/ 1645266 h 2711051"/>
                  <a:gd name="connsiteX321-199135" fmla="*/ 70447 w 5936218"/>
                  <a:gd name="connsiteY321-199136" fmla="*/ 1606634 h 2711051"/>
                  <a:gd name="connsiteX322-199137" fmla="*/ 27270 w 5936218"/>
                  <a:gd name="connsiteY322-199138" fmla="*/ 1570274 h 2711051"/>
                  <a:gd name="connsiteX323-199139" fmla="*/ 109078 w 5936218"/>
                  <a:gd name="connsiteY323-199140" fmla="*/ 1472558 h 2711051"/>
                  <a:gd name="connsiteX324-199141" fmla="*/ 145438 w 5936218"/>
                  <a:gd name="connsiteY324-199142" fmla="*/ 1429381 h 2711051"/>
                  <a:gd name="connsiteX325-199143" fmla="*/ 156800 w 5936218"/>
                  <a:gd name="connsiteY325-199144" fmla="*/ 1386205 h 2711051"/>
                  <a:gd name="connsiteX326-199145" fmla="*/ 102261 w 5936218"/>
                  <a:gd name="connsiteY326-199146" fmla="*/ 1333938 h 2711051"/>
                  <a:gd name="connsiteX327-199147" fmla="*/ 118168 w 5936218"/>
                  <a:gd name="connsiteY327-199148" fmla="*/ 1279399 h 2711051"/>
                  <a:gd name="connsiteX328-199149" fmla="*/ 86354 w 5936218"/>
                  <a:gd name="connsiteY328-199150" fmla="*/ 1215770 h 2711051"/>
                  <a:gd name="connsiteX329-199151" fmla="*/ 109078 w 5936218"/>
                  <a:gd name="connsiteY329-199152" fmla="*/ 1140778 h 2711051"/>
                  <a:gd name="connsiteX330-199153" fmla="*/ 70447 w 5936218"/>
                  <a:gd name="connsiteY330-199154" fmla="*/ 1038517 h 2711051"/>
                  <a:gd name="connsiteX331-199155" fmla="*/ 102261 w 5936218"/>
                  <a:gd name="connsiteY331-199156" fmla="*/ 968071 h 2711051"/>
                  <a:gd name="connsiteX332-199157" fmla="*/ 43177 w 5936218"/>
                  <a:gd name="connsiteY332-199158" fmla="*/ 902170 h 2711051"/>
                  <a:gd name="connsiteX333-199159" fmla="*/ 49994 w 5936218"/>
                  <a:gd name="connsiteY333-199160" fmla="*/ 827178 h 2711051"/>
                  <a:gd name="connsiteX334-199161" fmla="*/ 81809 w 5936218"/>
                  <a:gd name="connsiteY334-199162" fmla="*/ 822633 h 2711051"/>
                  <a:gd name="connsiteX335-199163" fmla="*/ 145438 w 5936218"/>
                  <a:gd name="connsiteY335-199164" fmla="*/ 779457 h 2711051"/>
                  <a:gd name="connsiteX336-199165" fmla="*/ 184070 w 5936218"/>
                  <a:gd name="connsiteY336-199166" fmla="*/ 740825 h 2711051"/>
                  <a:gd name="connsiteX337-199167" fmla="*/ 189699 w 5936218"/>
                  <a:gd name="connsiteY337-199168" fmla="*/ 747103 h 2711051"/>
                  <a:gd name="connsiteX338-199169" fmla="*/ 195977 w 5936218"/>
                  <a:gd name="connsiteY338-199170" fmla="*/ 740825 h 2711051"/>
                  <a:gd name="connsiteX339-199171" fmla="*/ 255061 w 5936218"/>
                  <a:gd name="connsiteY339-199172" fmla="*/ 806726 h 2711051"/>
                  <a:gd name="connsiteX340-199173" fmla="*/ 350504 w 5936218"/>
                  <a:gd name="connsiteY340-199174" fmla="*/ 827178 h 2711051"/>
                  <a:gd name="connsiteX341-199175" fmla="*/ 491397 w 5936218"/>
                  <a:gd name="connsiteY341-199176" fmla="*/ 940802 h 2711051"/>
                  <a:gd name="connsiteX342-199177" fmla="*/ 523211 w 5936218"/>
                  <a:gd name="connsiteY342-199178" fmla="*/ 988523 h 2711051"/>
                  <a:gd name="connsiteX343-199179" fmla="*/ 523211 w 5936218"/>
                  <a:gd name="connsiteY343-199180" fmla="*/ 1047607 h 2711051"/>
                  <a:gd name="connsiteX344-199181" fmla="*/ 486852 w 5936218"/>
                  <a:gd name="connsiteY344-199182" fmla="*/ 1102146 h 2711051"/>
                  <a:gd name="connsiteX345-199183" fmla="*/ 420951 w 5936218"/>
                  <a:gd name="connsiteY345-199184" fmla="*/ 1122599 h 2711051"/>
                  <a:gd name="connsiteX346-199185" fmla="*/ 415909 w 5936218"/>
                  <a:gd name="connsiteY346-199186" fmla="*/ 1120468 h 2711051"/>
                  <a:gd name="connsiteX347-199187" fmla="*/ 409044 w 5936218"/>
                  <a:gd name="connsiteY347-199188" fmla="*/ 1122599 h 2711051"/>
                  <a:gd name="connsiteX348-199189" fmla="*/ 252950 w 5936218"/>
                  <a:gd name="connsiteY348-199190" fmla="*/ 1056643 h 2711051"/>
                  <a:gd name="connsiteX349-199191" fmla="*/ 232336 w 5936218"/>
                  <a:gd name="connsiteY349-199192" fmla="*/ 1063515 h 2711051"/>
                  <a:gd name="connsiteX350-199193" fmla="*/ 291420 w 5936218"/>
                  <a:gd name="connsiteY350-199194" fmla="*/ 1133961 h 2711051"/>
                  <a:gd name="connsiteX351-199195" fmla="*/ 291420 w 5936218"/>
                  <a:gd name="connsiteY351-199196" fmla="*/ 1172593 h 2711051"/>
                  <a:gd name="connsiteX352-199197" fmla="*/ 298238 w 5936218"/>
                  <a:gd name="connsiteY352-199198" fmla="*/ 1258947 h 2711051"/>
                  <a:gd name="connsiteX353-199199" fmla="*/ 345959 w 5936218"/>
                  <a:gd name="connsiteY353-199200" fmla="*/ 1290761 h 2711051"/>
                  <a:gd name="connsiteX354-199201" fmla="*/ 362087 w 5936218"/>
                  <a:gd name="connsiteY354-199202" fmla="*/ 1300169 h 2711051"/>
                  <a:gd name="connsiteX355-199203" fmla="*/ 365867 w 5936218"/>
                  <a:gd name="connsiteY355-199204" fmla="*/ 1268036 h 2711051"/>
                  <a:gd name="connsiteX356-199205" fmla="*/ 345415 w 5936218"/>
                  <a:gd name="connsiteY356-199206" fmla="*/ 1231677 h 2711051"/>
                  <a:gd name="connsiteX357-199207" fmla="*/ 365867 w 5936218"/>
                  <a:gd name="connsiteY357-199208" fmla="*/ 1199862 h 2711051"/>
                  <a:gd name="connsiteX358-199209" fmla="*/ 374560 w 5936218"/>
                  <a:gd name="connsiteY358-199210" fmla="*/ 1204861 h 2711051"/>
                  <a:gd name="connsiteX359-199211" fmla="*/ 377774 w 5936218"/>
                  <a:gd name="connsiteY359-199212" fmla="*/ 1199862 h 2711051"/>
                  <a:gd name="connsiteX360-199213" fmla="*/ 461933 w 5936218"/>
                  <a:gd name="connsiteY360-199214" fmla="*/ 1248254 h 2711051"/>
                  <a:gd name="connsiteX361-199215" fmla="*/ 484035 w 5936218"/>
                  <a:gd name="connsiteY361-199216" fmla="*/ 1231677 h 2711051"/>
                  <a:gd name="connsiteX362-199217" fmla="*/ 463583 w 5936218"/>
                  <a:gd name="connsiteY362-199218" fmla="*/ 1165775 h 2711051"/>
                  <a:gd name="connsiteX363-199219" fmla="*/ 549936 w 5936218"/>
                  <a:gd name="connsiteY363-199220" fmla="*/ 1079422 h 2711051"/>
                  <a:gd name="connsiteX364-199221" fmla="*/ 559742 w 5936218"/>
                  <a:gd name="connsiteY364-199222" fmla="*/ 1081523 h 2711051"/>
                  <a:gd name="connsiteX365-199223" fmla="*/ 561843 w 5936218"/>
                  <a:gd name="connsiteY365-199224" fmla="*/ 1079422 h 2711051"/>
                  <a:gd name="connsiteX366-199225" fmla="*/ 593658 w 5936218"/>
                  <a:gd name="connsiteY366-199226" fmla="*/ 1086239 h 2711051"/>
                  <a:gd name="connsiteX367-199227" fmla="*/ 620945 w 5936218"/>
                  <a:gd name="connsiteY367-199228" fmla="*/ 1110116 h 2711051"/>
                  <a:gd name="connsiteX368-199229" fmla="*/ 640835 w 5936218"/>
                  <a:gd name="connsiteY368-199230" fmla="*/ 1054425 h 2711051"/>
                  <a:gd name="connsiteX369-199231" fmla="*/ 609020 w 5936218"/>
                  <a:gd name="connsiteY369-199232" fmla="*/ 999886 h 2711051"/>
                  <a:gd name="connsiteX370-199233" fmla="*/ 624928 w 5936218"/>
                  <a:gd name="connsiteY370-199234" fmla="*/ 940802 h 2711051"/>
                  <a:gd name="connsiteX371-199235" fmla="*/ 597658 w 5936218"/>
                  <a:gd name="connsiteY371-199236" fmla="*/ 881717 h 2711051"/>
                  <a:gd name="connsiteX372-199237" fmla="*/ 611562 w 5936218"/>
                  <a:gd name="connsiteY372-199238" fmla="*/ 886043 h 2711051"/>
                  <a:gd name="connsiteX373-199239" fmla="*/ 609565 w 5936218"/>
                  <a:gd name="connsiteY373-199240" fmla="*/ 881717 h 2711051"/>
                  <a:gd name="connsiteX374-199241" fmla="*/ 711826 w 5936218"/>
                  <a:gd name="connsiteY374-199242" fmla="*/ 913532 h 2711051"/>
                  <a:gd name="connsiteX375-199243" fmla="*/ 732278 w 5936218"/>
                  <a:gd name="connsiteY375-199244" fmla="*/ 968071 h 2711051"/>
                  <a:gd name="connsiteX376-199245" fmla="*/ 684556 w 5936218"/>
                  <a:gd name="connsiteY376-199246" fmla="*/ 979433 h 2711051"/>
                  <a:gd name="connsiteX377-199247" fmla="*/ 684556 w 5936218"/>
                  <a:gd name="connsiteY377-199248" fmla="*/ 1031700 h 2711051"/>
                  <a:gd name="connsiteX378-199249" fmla="*/ 713309 w 5936218"/>
                  <a:gd name="connsiteY378-199250" fmla="*/ 1060453 h 2711051"/>
                  <a:gd name="connsiteX379-199251" fmla="*/ 763548 w 5936218"/>
                  <a:gd name="connsiteY379-199252" fmla="*/ 1043062 h 2711051"/>
                  <a:gd name="connsiteX380-199253" fmla="*/ 770365 w 5936218"/>
                  <a:gd name="connsiteY380-199254" fmla="*/ 983978 h 2711051"/>
                  <a:gd name="connsiteX381-199255" fmla="*/ 845357 w 5936218"/>
                  <a:gd name="connsiteY381-199256" fmla="*/ 936257 h 2711051"/>
                  <a:gd name="connsiteX382-199257" fmla="*/ 972614 w 5936218"/>
                  <a:gd name="connsiteY382-199258" fmla="*/ 849903 h 2711051"/>
                  <a:gd name="connsiteX383-199259" fmla="*/ 982566 w 5936218"/>
                  <a:gd name="connsiteY383-199260" fmla="*/ 851230 h 2711051"/>
                  <a:gd name="connsiteX384-199261" fmla="*/ 984521 w 5936218"/>
                  <a:gd name="connsiteY384-199262" fmla="*/ 849903 h 2711051"/>
                  <a:gd name="connsiteX385-199263" fmla="*/ 1018608 w 5936218"/>
                  <a:gd name="connsiteY385-199264" fmla="*/ 854448 h 2711051"/>
                  <a:gd name="connsiteX386-199265" fmla="*/ 979977 w 5936218"/>
                  <a:gd name="connsiteY386-199266" fmla="*/ 918077 h 2711051"/>
                  <a:gd name="connsiteX387-199267" fmla="*/ 1012666 w 5936218"/>
                  <a:gd name="connsiteY387-199268" fmla="*/ 923238 h 2711051"/>
                  <a:gd name="connsiteX388-199269" fmla="*/ 1038516 w 5936218"/>
                  <a:gd name="connsiteY388-199270" fmla="*/ 893080 h 2711051"/>
                  <a:gd name="connsiteX389-199271" fmla="*/ 1050423 w 5936218"/>
                  <a:gd name="connsiteY389-199272" fmla="*/ 893080 h 2711051"/>
                  <a:gd name="connsiteX390-199273" fmla="*/ 1108962 w 5936218"/>
                  <a:gd name="connsiteY390-199274" fmla="*/ 893080 h 2711051"/>
                  <a:gd name="connsiteX391-199275" fmla="*/ 1161229 w 5936218"/>
                  <a:gd name="connsiteY391-199276" fmla="*/ 849903 h 2711051"/>
                  <a:gd name="connsiteX392-199277" fmla="*/ 1165711 w 5936218"/>
                  <a:gd name="connsiteY392-199278" fmla="*/ 856037 h 2711051"/>
                  <a:gd name="connsiteX393-199279" fmla="*/ 1173136 w 5936218"/>
                  <a:gd name="connsiteY393-199280" fmla="*/ 849903 h 2711051"/>
                  <a:gd name="connsiteX394-199281" fmla="*/ 1210035 w 5936218"/>
                  <a:gd name="connsiteY394-199282" fmla="*/ 900396 h 2711051"/>
                  <a:gd name="connsiteX395-199283" fmla="*/ 1247583 w 5936218"/>
                  <a:gd name="connsiteY395-199284" fmla="*/ 843086 h 2711051"/>
                  <a:gd name="connsiteX396-199285" fmla="*/ 1211223 w 5936218"/>
                  <a:gd name="connsiteY396-199286" fmla="*/ 784002 h 2711051"/>
                  <a:gd name="connsiteX397-199287" fmla="*/ 1227130 w 5936218"/>
                  <a:gd name="connsiteY397-199288" fmla="*/ 747642 h 2711051"/>
                  <a:gd name="connsiteX398-199289" fmla="*/ 1237665 w 5936218"/>
                  <a:gd name="connsiteY398-199290" fmla="*/ 750780 h 2711051"/>
                  <a:gd name="connsiteX399-199291" fmla="*/ 1239037 w 5936218"/>
                  <a:gd name="connsiteY399-199292" fmla="*/ 747642 h 2711051"/>
                  <a:gd name="connsiteX400-199293" fmla="*/ 1345843 w 5936218"/>
                  <a:gd name="connsiteY400-199294" fmla="*/ 779457 h 2711051"/>
                  <a:gd name="connsiteX401-199295" fmla="*/ 1400382 w 5936218"/>
                  <a:gd name="connsiteY401-199296" fmla="*/ 811271 h 2711051"/>
                  <a:gd name="connsiteX402-199297" fmla="*/ 1519756 w 5936218"/>
                  <a:gd name="connsiteY402-199298" fmla="*/ 917855 h 2711051"/>
                  <a:gd name="connsiteX403-199299" fmla="*/ 1543003 w 5936218"/>
                  <a:gd name="connsiteY403-199300" fmla="*/ 877173 h 2711051"/>
                  <a:gd name="connsiteX404-199301" fmla="*/ 1506643 w 5936218"/>
                  <a:gd name="connsiteY404-199302" fmla="*/ 822633 h 2711051"/>
                  <a:gd name="connsiteX405-199303" fmla="*/ 1506643 w 5936218"/>
                  <a:gd name="connsiteY405-199304" fmla="*/ 799909 h 2711051"/>
                  <a:gd name="connsiteX406-199305" fmla="*/ 1463467 w 5936218"/>
                  <a:gd name="connsiteY406-199306" fmla="*/ 790819 h 2711051"/>
                  <a:gd name="connsiteX407-199307" fmla="*/ 1472556 w 5936218"/>
                  <a:gd name="connsiteY407-199308" fmla="*/ 740825 h 2711051"/>
                  <a:gd name="connsiteX408-199309" fmla="*/ 1452104 w 5936218"/>
                  <a:gd name="connsiteY408-199310" fmla="*/ 654471 h 2711051"/>
                  <a:gd name="connsiteX409-199311" fmla="*/ 1452104 w 5936218"/>
                  <a:gd name="connsiteY409-199312" fmla="*/ 618112 h 2711051"/>
                  <a:gd name="connsiteX410-199313" fmla="*/ 1522551 w 5936218"/>
                  <a:gd name="connsiteY410-199314" fmla="*/ 515851 h 2711051"/>
                  <a:gd name="connsiteX411-199315" fmla="*/ 1543003 w 5936218"/>
                  <a:gd name="connsiteY411-199316" fmla="*/ 402228 h 2711051"/>
                  <a:gd name="connsiteX412-199317" fmla="*/ 1570272 w 5936218"/>
                  <a:gd name="connsiteY412-199318" fmla="*/ 381775 h 2711051"/>
                  <a:gd name="connsiteX413-199319" fmla="*/ 1578688 w 5936218"/>
                  <a:gd name="connsiteY413-199320" fmla="*/ 384394 h 2711051"/>
                  <a:gd name="connsiteX414-199321" fmla="*/ 1582179 w 5936218"/>
                  <a:gd name="connsiteY414-199322" fmla="*/ 381775 h 2711051"/>
                  <a:gd name="connsiteX415-199323" fmla="*/ 1684440 w 5936218"/>
                  <a:gd name="connsiteY415-199324" fmla="*/ 413590 h 2711051"/>
                  <a:gd name="connsiteX416-199325" fmla="*/ 1688985 w 5936218"/>
                  <a:gd name="connsiteY416-199326" fmla="*/ 484036 h 2711051"/>
                  <a:gd name="connsiteX417-199327" fmla="*/ 1652625 w 5936218"/>
                  <a:gd name="connsiteY417-199328" fmla="*/ 574935 h 2711051"/>
                  <a:gd name="connsiteX418-199329" fmla="*/ 1679895 w 5936218"/>
                  <a:gd name="connsiteY418-199330" fmla="*/ 613567 h 2711051"/>
                  <a:gd name="connsiteX419-199331" fmla="*/ 1688985 w 5936218"/>
                  <a:gd name="connsiteY419-199332" fmla="*/ 688558 h 2711051"/>
                  <a:gd name="connsiteX420-199333" fmla="*/ 1679895 w 5936218"/>
                  <a:gd name="connsiteY420-199334" fmla="*/ 833996 h 2711051"/>
                  <a:gd name="connsiteX421-199335" fmla="*/ 1636718 w 5936218"/>
                  <a:gd name="connsiteY421-199336" fmla="*/ 1097602 h 2711051"/>
                  <a:gd name="connsiteX422-199337" fmla="*/ 1662494 w 5936218"/>
                  <a:gd name="connsiteY422-199338" fmla="*/ 1104046 h 2711051"/>
                  <a:gd name="connsiteX0-199339" fmla="*/ 1662494 w 5936218"/>
                  <a:gd name="connsiteY0-199340" fmla="*/ 1104046 h 2711051"/>
                  <a:gd name="connsiteX1-199341" fmla="*/ 3211535 w 5936218"/>
                  <a:gd name="connsiteY1-199342" fmla="*/ 1 h 2711051"/>
                  <a:gd name="connsiteX2-199343" fmla="*/ 3200173 w 5936218"/>
                  <a:gd name="connsiteY2-199344" fmla="*/ 74993 h 2711051"/>
                  <a:gd name="connsiteX3-199345" fmla="*/ 3161541 w 5936218"/>
                  <a:gd name="connsiteY3-199346" fmla="*/ 118170 h 2711051"/>
                  <a:gd name="connsiteX4-199347" fmla="*/ 3066097 w 5936218"/>
                  <a:gd name="connsiteY4-199348" fmla="*/ 193161 h 2711051"/>
                  <a:gd name="connsiteX5-199349" fmla="*/ 3034283 w 5936218"/>
                  <a:gd name="connsiteY5-199350" fmla="*/ 236338 h 2711051"/>
                  <a:gd name="connsiteX6-199351" fmla="*/ 3082005 w 5936218"/>
                  <a:gd name="connsiteY6-199352" fmla="*/ 252245 h 2711051"/>
                  <a:gd name="connsiteX7-199353" fmla="*/ 3129459 w 5936218"/>
                  <a:gd name="connsiteY7-199354" fmla="*/ 279926 h 2711051"/>
                  <a:gd name="connsiteX8-199355" fmla="*/ 3156451 w 5936218"/>
                  <a:gd name="connsiteY8-199356" fmla="*/ 256790 h 2711051"/>
                  <a:gd name="connsiteX9-199357" fmla="*/ 3158460 w 5936218"/>
                  <a:gd name="connsiteY9-199358" fmla="*/ 265274 h 2711051"/>
                  <a:gd name="connsiteX10-199359" fmla="*/ 3168359 w 5936218"/>
                  <a:gd name="connsiteY10-199360" fmla="*/ 256790 h 2711051"/>
                  <a:gd name="connsiteX11-199361" fmla="*/ 3184984 w 5936218"/>
                  <a:gd name="connsiteY11-199362" fmla="*/ 326983 h 2711051"/>
                  <a:gd name="connsiteX12-199363" fmla="*/ 3192811 w 5936218"/>
                  <a:gd name="connsiteY12-199364" fmla="*/ 311329 h 2711051"/>
                  <a:gd name="connsiteX13-199365" fmla="*/ 3251895 w 5936218"/>
                  <a:gd name="connsiteY13-199366" fmla="*/ 290877 h 2711051"/>
                  <a:gd name="connsiteX14-199367" fmla="*/ 3259833 w 5936218"/>
                  <a:gd name="connsiteY14-199368" fmla="*/ 292251 h 2711051"/>
                  <a:gd name="connsiteX15-199369" fmla="*/ 3263802 w 5936218"/>
                  <a:gd name="connsiteY15-199370" fmla="*/ 290877 h 2711051"/>
                  <a:gd name="connsiteX16-199371" fmla="*/ 3381970 w 5936218"/>
                  <a:gd name="connsiteY16-199372" fmla="*/ 311329 h 2711051"/>
                  <a:gd name="connsiteX17-199373" fmla="*/ 3388787 w 5936218"/>
                  <a:gd name="connsiteY17-199374" fmla="*/ 370413 h 2711051"/>
                  <a:gd name="connsiteX18-199375" fmla="*/ 3531529 w 5936218"/>
                  <a:gd name="connsiteY18-199376" fmla="*/ 391404 h 2711051"/>
                  <a:gd name="connsiteX19-199377" fmla="*/ 3538225 w 5936218"/>
                  <a:gd name="connsiteY19-199378" fmla="*/ 295422 h 2711051"/>
                  <a:gd name="connsiteX20-199379" fmla="*/ 3549910 w 5936218"/>
                  <a:gd name="connsiteY20-199380" fmla="*/ 298609 h 2711051"/>
                  <a:gd name="connsiteX21-199381" fmla="*/ 3550132 w 5936218"/>
                  <a:gd name="connsiteY21-199382" fmla="*/ 295422 h 2711051"/>
                  <a:gd name="connsiteX22-199383" fmla="*/ 3625123 w 5936218"/>
                  <a:gd name="connsiteY22-199384" fmla="*/ 315874 h 2711051"/>
                  <a:gd name="connsiteX23-199385" fmla="*/ 3672301 w 5936218"/>
                  <a:gd name="connsiteY23-199386" fmla="*/ 315874 h 2711051"/>
                  <a:gd name="connsiteX24-199387" fmla="*/ 3684207 w 5936218"/>
                  <a:gd name="connsiteY24-199388" fmla="*/ 315874 h 2711051"/>
                  <a:gd name="connsiteX25-199389" fmla="*/ 3743291 w 5936218"/>
                  <a:gd name="connsiteY25-199390" fmla="*/ 381775 h 2711051"/>
                  <a:gd name="connsiteX26-199391" fmla="*/ 3759199 w 5936218"/>
                  <a:gd name="connsiteY26-199392" fmla="*/ 461312 h 2711051"/>
                  <a:gd name="connsiteX27-199393" fmla="*/ 3738747 w 5936218"/>
                  <a:gd name="connsiteY27-199394" fmla="*/ 511306 h 2711051"/>
                  <a:gd name="connsiteX28-199395" fmla="*/ 3786469 w 5936218"/>
                  <a:gd name="connsiteY28-199396" fmla="*/ 602204 h 2711051"/>
                  <a:gd name="connsiteX29-199397" fmla="*/ 3835603 w 5936218"/>
                  <a:gd name="connsiteY29-199398" fmla="*/ 638110 h 2711051"/>
                  <a:gd name="connsiteX30-199399" fmla="*/ 3865460 w 5936218"/>
                  <a:gd name="connsiteY30-199400" fmla="*/ 527213 h 2711051"/>
                  <a:gd name="connsiteX31-199401" fmla="*/ 3875077 w 5936218"/>
                  <a:gd name="connsiteY31-199402" fmla="*/ 535720 h 2711051"/>
                  <a:gd name="connsiteX32-199403" fmla="*/ 3877367 w 5936218"/>
                  <a:gd name="connsiteY32-199404" fmla="*/ 527213 h 2711051"/>
                  <a:gd name="connsiteX33-199405" fmla="*/ 3932151 w 5936218"/>
                  <a:gd name="connsiteY33-199406" fmla="*/ 575676 h 2711051"/>
                  <a:gd name="connsiteX34-199407" fmla="*/ 3988173 w 5936218"/>
                  <a:gd name="connsiteY34-199408" fmla="*/ 547665 h 2711051"/>
                  <a:gd name="connsiteX35-199409" fmla="*/ 3993852 w 5936218"/>
                  <a:gd name="connsiteY35-199410" fmla="*/ 550780 h 2711051"/>
                  <a:gd name="connsiteX36-199411" fmla="*/ 4000080 w 5936218"/>
                  <a:gd name="connsiteY36-199412" fmla="*/ 547665 h 2711051"/>
                  <a:gd name="connsiteX37-199413" fmla="*/ 4062426 w 5936218"/>
                  <a:gd name="connsiteY37-199414" fmla="*/ 581855 h 2711051"/>
                  <a:gd name="connsiteX38-199415" fmla="*/ 4085889 w 5936218"/>
                  <a:gd name="connsiteY38-199416" fmla="*/ 554483 h 2711051"/>
                  <a:gd name="connsiteX39-199417" fmla="*/ 4095563 w 5936218"/>
                  <a:gd name="connsiteY39-199418" fmla="*/ 557087 h 2711051"/>
                  <a:gd name="connsiteX40-199419" fmla="*/ 4097796 w 5936218"/>
                  <a:gd name="connsiteY40-199420" fmla="*/ 554483 h 2711051"/>
                  <a:gd name="connsiteX41-199421" fmla="*/ 4144150 w 5936218"/>
                  <a:gd name="connsiteY41-199422" fmla="*/ 566963 h 2711051"/>
                  <a:gd name="connsiteX42-199423" fmla="*/ 4117703 w 5936218"/>
                  <a:gd name="connsiteY42-199424" fmla="*/ 456767 h 2711051"/>
                  <a:gd name="connsiteX43-199425" fmla="*/ 4165425 w 5936218"/>
                  <a:gd name="connsiteY43-199426" fmla="*/ 402228 h 2711051"/>
                  <a:gd name="connsiteX44-199427" fmla="*/ 4175231 w 5936218"/>
                  <a:gd name="connsiteY44-199428" fmla="*/ 404629 h 2711051"/>
                  <a:gd name="connsiteX45-199429" fmla="*/ 4177332 w 5936218"/>
                  <a:gd name="connsiteY45-199430" fmla="*/ 402228 h 2711051"/>
                  <a:gd name="connsiteX46-199431" fmla="*/ 4511384 w 5936218"/>
                  <a:gd name="connsiteY46-199432" fmla="*/ 484036 h 2711051"/>
                  <a:gd name="connsiteX47-199433" fmla="*/ 4543199 w 5936218"/>
                  <a:gd name="connsiteY47-199434" fmla="*/ 554483 h 2711051"/>
                  <a:gd name="connsiteX48-199435" fmla="*/ 4639242 w 5936218"/>
                  <a:gd name="connsiteY48-199436" fmla="*/ 637125 h 2711051"/>
                  <a:gd name="connsiteX49-199437" fmla="*/ 4774445 w 5936218"/>
                  <a:gd name="connsiteY49-199438" fmla="*/ 618112 h 2711051"/>
                  <a:gd name="connsiteX50-199439" fmla="*/ 4778496 w 5936218"/>
                  <a:gd name="connsiteY50-199440" fmla="*/ 619216 h 2711051"/>
                  <a:gd name="connsiteX51-199441" fmla="*/ 4786352 w 5936218"/>
                  <a:gd name="connsiteY51-199442" fmla="*/ 618112 h 2711051"/>
                  <a:gd name="connsiteX52-199443" fmla="*/ 4861343 w 5936218"/>
                  <a:gd name="connsiteY52-199444" fmla="*/ 638564 h 2711051"/>
                  <a:gd name="connsiteX53-199445" fmla="*/ 4893158 w 5936218"/>
                  <a:gd name="connsiteY53-199446" fmla="*/ 681741 h 2711051"/>
                  <a:gd name="connsiteX54-199447" fmla="*/ 4888613 w 5936218"/>
                  <a:gd name="connsiteY54-199448" fmla="*/ 763549 h 2711051"/>
                  <a:gd name="connsiteX55-199449" fmla="*/ 4927677 w 5936218"/>
                  <a:gd name="connsiteY55-199450" fmla="*/ 788221 h 2711051"/>
                  <a:gd name="connsiteX56-199451" fmla="*/ 4967605 w 5936218"/>
                  <a:gd name="connsiteY56-199452" fmla="*/ 774912 h 2711051"/>
                  <a:gd name="connsiteX57-199453" fmla="*/ 5038051 w 5936218"/>
                  <a:gd name="connsiteY57-199454" fmla="*/ 768094 h 2711051"/>
                  <a:gd name="connsiteX58-199455" fmla="*/ 5040730 w 5936218"/>
                  <a:gd name="connsiteY58-199456" fmla="*/ 768987 h 2711051"/>
                  <a:gd name="connsiteX59-199457" fmla="*/ 5049958 w 5936218"/>
                  <a:gd name="connsiteY59-199458" fmla="*/ 768094 h 2711051"/>
                  <a:gd name="connsiteX60-199459" fmla="*/ 5114249 w 5936218"/>
                  <a:gd name="connsiteY60-199460" fmla="*/ 789525 h 2711051"/>
                  <a:gd name="connsiteX61-199461" fmla="*/ 5176671 w 5936218"/>
                  <a:gd name="connsiteY61-199462" fmla="*/ 779457 h 2711051"/>
                  <a:gd name="connsiteX62-199463" fmla="*/ 5177801 w 5936218"/>
                  <a:gd name="connsiteY62-199464" fmla="*/ 781195 h 2711051"/>
                  <a:gd name="connsiteX63-199465" fmla="*/ 5188578 w 5936218"/>
                  <a:gd name="connsiteY63-199466" fmla="*/ 779457 h 2711051"/>
                  <a:gd name="connsiteX64-199467" fmla="*/ 5243719 w 5936218"/>
                  <a:gd name="connsiteY64-199468" fmla="*/ 864288 h 2711051"/>
                  <a:gd name="connsiteX65-199469" fmla="*/ 5283477 w 5936218"/>
                  <a:gd name="connsiteY65-199470" fmla="*/ 833996 h 2711051"/>
                  <a:gd name="connsiteX66-199471" fmla="*/ 5258480 w 5936218"/>
                  <a:gd name="connsiteY66-199472" fmla="*/ 768094 h 2711051"/>
                  <a:gd name="connsiteX67-199473" fmla="*/ 5267570 w 5936218"/>
                  <a:gd name="connsiteY67-199474" fmla="*/ 720373 h 2711051"/>
                  <a:gd name="connsiteX68-199475" fmla="*/ 5278896 w 5936218"/>
                  <a:gd name="connsiteY68-199476" fmla="*/ 723422 h 2711051"/>
                  <a:gd name="connsiteX69-199477" fmla="*/ 5279477 w 5936218"/>
                  <a:gd name="connsiteY69-199478" fmla="*/ 720373 h 2711051"/>
                  <a:gd name="connsiteX70-199479" fmla="*/ 5395510 w 5936218"/>
                  <a:gd name="connsiteY70-199480" fmla="*/ 751612 h 2711051"/>
                  <a:gd name="connsiteX71-199481" fmla="*/ 5463001 w 5936218"/>
                  <a:gd name="connsiteY71-199482" fmla="*/ 747642 h 2711051"/>
                  <a:gd name="connsiteX72-199483" fmla="*/ 5464386 w 5936218"/>
                  <a:gd name="connsiteY72-199484" fmla="*/ 748261 h 2711051"/>
                  <a:gd name="connsiteX73-199485" fmla="*/ 5474909 w 5936218"/>
                  <a:gd name="connsiteY73-199486" fmla="*/ 747642 h 2711051"/>
                  <a:gd name="connsiteX74-199487" fmla="*/ 5581715 w 5936218"/>
                  <a:gd name="connsiteY74-199488" fmla="*/ 795364 h 2711051"/>
                  <a:gd name="connsiteX75-199489" fmla="*/ 5633981 w 5936218"/>
                  <a:gd name="connsiteY75-199490" fmla="*/ 838541 h 2711051"/>
                  <a:gd name="connsiteX76-199491" fmla="*/ 5720335 w 5936218"/>
                  <a:gd name="connsiteY76-199492" fmla="*/ 918077 h 2711051"/>
                  <a:gd name="connsiteX77-199493" fmla="*/ 5822595 w 5936218"/>
                  <a:gd name="connsiteY77-199494" fmla="*/ 1015793 h 2711051"/>
                  <a:gd name="connsiteX78-199495" fmla="*/ 5818051 w 5936218"/>
                  <a:gd name="connsiteY78-199496" fmla="*/ 1070332 h 2711051"/>
                  <a:gd name="connsiteX79-199497" fmla="*/ 5825679 w 5936218"/>
                  <a:gd name="connsiteY79-199498" fmla="*/ 1077960 h 2711051"/>
                  <a:gd name="connsiteX80-199499" fmla="*/ 5822051 w 5936218"/>
                  <a:gd name="connsiteY80-199500" fmla="*/ 1027155 h 2711051"/>
                  <a:gd name="connsiteX81-199501" fmla="*/ 5834092 w 5936218"/>
                  <a:gd name="connsiteY81-199502" fmla="*/ 1029028 h 2711051"/>
                  <a:gd name="connsiteX82-199503" fmla="*/ 5833958 w 5936218"/>
                  <a:gd name="connsiteY82-199504" fmla="*/ 1027155 h 2711051"/>
                  <a:gd name="connsiteX83-199505" fmla="*/ 5936219 w 5936218"/>
                  <a:gd name="connsiteY83-199506" fmla="*/ 1043062 h 2711051"/>
                  <a:gd name="connsiteX84-199507" fmla="*/ 5908949 w 5936218"/>
                  <a:gd name="connsiteY84-199508" fmla="*/ 1258947 h 2711051"/>
                  <a:gd name="connsiteX85-199509" fmla="*/ 5893042 w 5936218"/>
                  <a:gd name="connsiteY85-199510" fmla="*/ 1274854 h 2711051"/>
                  <a:gd name="connsiteX86-199511" fmla="*/ 5861227 w 5936218"/>
                  <a:gd name="connsiteY86-199512" fmla="*/ 1274854 h 2711051"/>
                  <a:gd name="connsiteX87-199513" fmla="*/ 5817506 w 5936218"/>
                  <a:gd name="connsiteY87-199514" fmla="*/ 1240767 h 2711051"/>
                  <a:gd name="connsiteX88-199515" fmla="*/ 5767511 w 5936218"/>
                  <a:gd name="connsiteY88-199516" fmla="*/ 1215770 h 2711051"/>
                  <a:gd name="connsiteX89-199517" fmla="*/ 5729132 w 5936218"/>
                  <a:gd name="connsiteY89-199518" fmla="*/ 1167751 h 2711051"/>
                  <a:gd name="connsiteX90-199519" fmla="*/ 5695337 w 5936218"/>
                  <a:gd name="connsiteY90-199520" fmla="*/ 1177138 h 2711051"/>
                  <a:gd name="connsiteX91-199521" fmla="*/ 5693366 w 5936218"/>
                  <a:gd name="connsiteY91-199522" fmla="*/ 1174378 h 2711051"/>
                  <a:gd name="connsiteX92-199523" fmla="*/ 5640799 w 5936218"/>
                  <a:gd name="connsiteY92-199524" fmla="*/ 1133961 h 2711051"/>
                  <a:gd name="connsiteX93-199525" fmla="*/ 5656705 w 5936218"/>
                  <a:gd name="connsiteY93-199526" fmla="*/ 1177138 h 2711051"/>
                  <a:gd name="connsiteX94-199527" fmla="*/ 5586259 w 5936218"/>
                  <a:gd name="connsiteY94-199528" fmla="*/ 1252129 h 2711051"/>
                  <a:gd name="connsiteX95-199529" fmla="*/ 5575676 w 5936218"/>
                  <a:gd name="connsiteY95-199530" fmla="*/ 1251121 h 2711051"/>
                  <a:gd name="connsiteX96-199531" fmla="*/ 5539436 w 5936218"/>
                  <a:gd name="connsiteY96-199532" fmla="*/ 1248804 h 2711051"/>
                  <a:gd name="connsiteX97-199533" fmla="*/ 5593077 w 5936218"/>
                  <a:gd name="connsiteY97-199534" fmla="*/ 1354390 h 2711051"/>
                  <a:gd name="connsiteX98-199535" fmla="*/ 5613529 w 5936218"/>
                  <a:gd name="connsiteY98-199536" fmla="*/ 1413474 h 2711051"/>
                  <a:gd name="connsiteX99-199537" fmla="*/ 5608984 w 5936218"/>
                  <a:gd name="connsiteY99-199538" fmla="*/ 1436199 h 2711051"/>
                  <a:gd name="connsiteX100-199539" fmla="*/ 5597799 w 5936218"/>
                  <a:gd name="connsiteY100-199540" fmla="*/ 1432590 h 2711051"/>
                  <a:gd name="connsiteX101-199541" fmla="*/ 5534271 w 5936218"/>
                  <a:gd name="connsiteY101-199542" fmla="*/ 1415939 h 2711051"/>
                  <a:gd name="connsiteX102-199543" fmla="*/ 5436277 w 5936218"/>
                  <a:gd name="connsiteY102-199544" fmla="*/ 1472558 h 2711051"/>
                  <a:gd name="connsiteX103-199545" fmla="*/ 5397645 w 5936218"/>
                  <a:gd name="connsiteY103-199546" fmla="*/ 1483921 h 2711051"/>
                  <a:gd name="connsiteX104-199547" fmla="*/ 5345378 w 5936218"/>
                  <a:gd name="connsiteY104-199548" fmla="*/ 1538460 h 2711051"/>
                  <a:gd name="connsiteX105-199549" fmla="*/ 5290839 w 5936218"/>
                  <a:gd name="connsiteY105-199550" fmla="*/ 1586181 h 2711051"/>
                  <a:gd name="connsiteX106-199551" fmla="*/ 5274932 w 5936218"/>
                  <a:gd name="connsiteY106-199552" fmla="*/ 1617996 h 2711051"/>
                  <a:gd name="connsiteX107-199553" fmla="*/ 5267238 w 5936218"/>
                  <a:gd name="connsiteY107-199554" fmla="*/ 1609569 h 2711051"/>
                  <a:gd name="connsiteX108-199555" fmla="*/ 5263025 w 5936218"/>
                  <a:gd name="connsiteY108-199556" fmla="*/ 1617996 h 2711051"/>
                  <a:gd name="connsiteX109-199557" fmla="*/ 5219538 w 5936218"/>
                  <a:gd name="connsiteY109-199558" fmla="*/ 1570368 h 2711051"/>
                  <a:gd name="connsiteX110-199559" fmla="*/ 5129494 w 5936218"/>
                  <a:gd name="connsiteY110-199560" fmla="*/ 1624813 h 2711051"/>
                  <a:gd name="connsiteX111-199561" fmla="*/ 5126389 w 5936218"/>
                  <a:gd name="connsiteY111-199562" fmla="*/ 1619491 h 2711051"/>
                  <a:gd name="connsiteX112-199563" fmla="*/ 5117587 w 5936218"/>
                  <a:gd name="connsiteY112-199564" fmla="*/ 1624813 h 2711051"/>
                  <a:gd name="connsiteX113-199565" fmla="*/ 5105544 w 5936218"/>
                  <a:gd name="connsiteY113-199566" fmla="*/ 1604167 h 2711051"/>
                  <a:gd name="connsiteX114-199567" fmla="*/ 5074955 w 5936218"/>
                  <a:gd name="connsiteY114-199568" fmla="*/ 1629358 h 2711051"/>
                  <a:gd name="connsiteX115-199569" fmla="*/ 5065718 w 5936218"/>
                  <a:gd name="connsiteY115-199570" fmla="*/ 1627159 h 2711051"/>
                  <a:gd name="connsiteX116-199571" fmla="*/ 5063048 w 5936218"/>
                  <a:gd name="connsiteY116-199572" fmla="*/ 1629358 h 2711051"/>
                  <a:gd name="connsiteX117-199573" fmla="*/ 5026594 w 5936218"/>
                  <a:gd name="connsiteY117-199574" fmla="*/ 1620679 h 2711051"/>
                  <a:gd name="connsiteX118-199575" fmla="*/ 5015871 w 5936218"/>
                  <a:gd name="connsiteY118-199576" fmla="*/ 1665718 h 2711051"/>
                  <a:gd name="connsiteX119-199577" fmla="*/ 4974967 w 5936218"/>
                  <a:gd name="connsiteY119-199578" fmla="*/ 1731619 h 2711051"/>
                  <a:gd name="connsiteX120-199579" fmla="*/ 4974967 w 5936218"/>
                  <a:gd name="connsiteY120-199580" fmla="*/ 1763434 h 2711051"/>
                  <a:gd name="connsiteX121-199581" fmla="*/ 5011326 w 5936218"/>
                  <a:gd name="connsiteY121-199582" fmla="*/ 1877057 h 2711051"/>
                  <a:gd name="connsiteX122-199583" fmla="*/ 4999419 w 5936218"/>
                  <a:gd name="connsiteY122-199584" fmla="*/ 1877057 h 2711051"/>
                  <a:gd name="connsiteX123-199585" fmla="*/ 4974967 w 5936218"/>
                  <a:gd name="connsiteY123-199586" fmla="*/ 1877057 h 2711051"/>
                  <a:gd name="connsiteX124-199587" fmla="*/ 4963605 w 5936218"/>
                  <a:gd name="connsiteY124-199588" fmla="*/ 1929323 h 2711051"/>
                  <a:gd name="connsiteX125-199589" fmla="*/ 4974967 w 5936218"/>
                  <a:gd name="connsiteY125-199590" fmla="*/ 1956593 h 2711051"/>
                  <a:gd name="connsiteX126-199591" fmla="*/ 4909065 w 5936218"/>
                  <a:gd name="connsiteY126-199592" fmla="*/ 1990680 h 2711051"/>
                  <a:gd name="connsiteX127-199593" fmla="*/ 4897703 w 5936218"/>
                  <a:gd name="connsiteY127-199594" fmla="*/ 2058854 h 2711051"/>
                  <a:gd name="connsiteX128-199595" fmla="*/ 4845437 w 5936218"/>
                  <a:gd name="connsiteY128-199596" fmla="*/ 2074761 h 2711051"/>
                  <a:gd name="connsiteX129-199597" fmla="*/ 4834074 w 5936218"/>
                  <a:gd name="connsiteY129-199598" fmla="*/ 2133845 h 2711051"/>
                  <a:gd name="connsiteX130-199599" fmla="*/ 4779535 w 5936218"/>
                  <a:gd name="connsiteY130-199600" fmla="*/ 2192929 h 2711051"/>
                  <a:gd name="connsiteX131-199601" fmla="*/ 4777225 w 5936218"/>
                  <a:gd name="connsiteY131-199602" fmla="*/ 2182533 h 2711051"/>
                  <a:gd name="connsiteX132-199603" fmla="*/ 4767628 w 5936218"/>
                  <a:gd name="connsiteY132-199604" fmla="*/ 2192929 h 2711051"/>
                  <a:gd name="connsiteX133-199605" fmla="*/ 4758538 w 5936218"/>
                  <a:gd name="connsiteY133-199606" fmla="*/ 2152025 h 2711051"/>
                  <a:gd name="connsiteX134-199607" fmla="*/ 4742631 w 5936218"/>
                  <a:gd name="connsiteY134-199608" fmla="*/ 2065671 h 2711051"/>
                  <a:gd name="connsiteX135-199609" fmla="*/ 4715361 w 5936218"/>
                  <a:gd name="connsiteY135-199610" fmla="*/ 1924779 h 2711051"/>
                  <a:gd name="connsiteX136-199611" fmla="*/ 4735813 w 5936218"/>
                  <a:gd name="connsiteY136-199612" fmla="*/ 1833880 h 2711051"/>
                  <a:gd name="connsiteX137-199613" fmla="*/ 4767628 w 5936218"/>
                  <a:gd name="connsiteY137-199614" fmla="*/ 1790703 h 2711051"/>
                  <a:gd name="connsiteX138-199615" fmla="*/ 4767628 w 5936218"/>
                  <a:gd name="connsiteY138-199616" fmla="*/ 1763434 h 2711051"/>
                  <a:gd name="connsiteX139-199617" fmla="*/ 4826712 w 5936218"/>
                  <a:gd name="connsiteY139-199618" fmla="*/ 1747526 h 2711051"/>
                  <a:gd name="connsiteX140-199619" fmla="*/ 4892613 w 5936218"/>
                  <a:gd name="connsiteY140-199620" fmla="*/ 1656628 h 2711051"/>
                  <a:gd name="connsiteX141-199621" fmla="*/ 4956243 w 5936218"/>
                  <a:gd name="connsiteY141-199622" fmla="*/ 1581637 h 2711051"/>
                  <a:gd name="connsiteX142-199623" fmla="*/ 5022143 w 5936218"/>
                  <a:gd name="connsiteY142-199624" fmla="*/ 1522552 h 2711051"/>
                  <a:gd name="connsiteX143-199625" fmla="*/ 5046694 w 5936218"/>
                  <a:gd name="connsiteY143-199626" fmla="*/ 1415425 h 2711051"/>
                  <a:gd name="connsiteX144-199627" fmla="*/ 5015871 w 5936218"/>
                  <a:gd name="connsiteY144-199628" fmla="*/ 1420292 h 2711051"/>
                  <a:gd name="connsiteX145-199629" fmla="*/ 4995419 w 5936218"/>
                  <a:gd name="connsiteY145-199630" fmla="*/ 1483921 h 2711051"/>
                  <a:gd name="connsiteX146-199631" fmla="*/ 4904521 w 5936218"/>
                  <a:gd name="connsiteY146-199632" fmla="*/ 1570274 h 2711051"/>
                  <a:gd name="connsiteX147-199633" fmla="*/ 4901708 w 5936218"/>
                  <a:gd name="connsiteY147-199634" fmla="*/ 1561634 h 2711051"/>
                  <a:gd name="connsiteX148-199635" fmla="*/ 4892613 w 5936218"/>
                  <a:gd name="connsiteY148-199636" fmla="*/ 1570274 h 2711051"/>
                  <a:gd name="connsiteX149-199637" fmla="*/ 4861835 w 5936218"/>
                  <a:gd name="connsiteY149-199638" fmla="*/ 1475740 h 2711051"/>
                  <a:gd name="connsiteX150-199639" fmla="*/ 4779535 w 5936218"/>
                  <a:gd name="connsiteY150-199640" fmla="*/ 1499828 h 2711051"/>
                  <a:gd name="connsiteX151-199641" fmla="*/ 4684091 w 5936218"/>
                  <a:gd name="connsiteY151-199642" fmla="*/ 1624813 h 2711051"/>
                  <a:gd name="connsiteX152-199643" fmla="*/ 4715906 w 5936218"/>
                  <a:gd name="connsiteY152-199644" fmla="*/ 1672535 h 2711051"/>
                  <a:gd name="connsiteX153-199645" fmla="*/ 4636369 w 5936218"/>
                  <a:gd name="connsiteY153-199646" fmla="*/ 1688442 h 2711051"/>
                  <a:gd name="connsiteX154-199647" fmla="*/ 4577285 w 5936218"/>
                  <a:gd name="connsiteY154-199648" fmla="*/ 1692987 h 2711051"/>
                  <a:gd name="connsiteX155-199649" fmla="*/ 4577373 w 5936218"/>
                  <a:gd name="connsiteY155-199650" fmla="*/ 1692065 h 2711051"/>
                  <a:gd name="connsiteX156-199651" fmla="*/ 4565379 w 5936218"/>
                  <a:gd name="connsiteY156-199652" fmla="*/ 1692987 h 2711051"/>
                  <a:gd name="connsiteX157-199653" fmla="*/ 4569923 w 5936218"/>
                  <a:gd name="connsiteY157-199654" fmla="*/ 1645266 h 2711051"/>
                  <a:gd name="connsiteX158-199655" fmla="*/ 4520081 w 5936218"/>
                  <a:gd name="connsiteY158-199656" fmla="*/ 1635680 h 2711051"/>
                  <a:gd name="connsiteX159-199657" fmla="*/ 4475025 w 5936218"/>
                  <a:gd name="connsiteY159-199658" fmla="*/ 1665718 h 2711051"/>
                  <a:gd name="connsiteX160-199659" fmla="*/ 4464394 w 5936218"/>
                  <a:gd name="connsiteY160-199660" fmla="*/ 1664867 h 2711051"/>
                  <a:gd name="connsiteX161-199661" fmla="*/ 4463118 w 5936218"/>
                  <a:gd name="connsiteY161-199662" fmla="*/ 1665718 h 2711051"/>
                  <a:gd name="connsiteX162-199663" fmla="*/ 4357637 w 5936218"/>
                  <a:gd name="connsiteY162-199664" fmla="*/ 1657279 h 2711051"/>
                  <a:gd name="connsiteX163-199665" fmla="*/ 4243233 w 5936218"/>
                  <a:gd name="connsiteY163-199666" fmla="*/ 1677080 h 2711051"/>
                  <a:gd name="connsiteX164-199667" fmla="*/ 4125065 w 5936218"/>
                  <a:gd name="connsiteY164-199668" fmla="*/ 1811155 h 2711051"/>
                  <a:gd name="connsiteX165-199669" fmla="*/ 4106341 w 5936218"/>
                  <a:gd name="connsiteY165-199670" fmla="*/ 1995225 h 2711051"/>
                  <a:gd name="connsiteX166-199671" fmla="*/ 3633669 w 5936218"/>
                  <a:gd name="connsiteY166-199672" fmla="*/ 2086123 h 2711051"/>
                  <a:gd name="connsiteX167-199673" fmla="*/ 3601854 w 5936218"/>
                  <a:gd name="connsiteY167-199674" fmla="*/ 2065671 h 2711051"/>
                  <a:gd name="connsiteX168-199675" fmla="*/ 3545995 w 5936218"/>
                  <a:gd name="connsiteY168-199676" fmla="*/ 2044187 h 2711051"/>
                  <a:gd name="connsiteX169-199677" fmla="*/ 3506955 w 5936218"/>
                  <a:gd name="connsiteY169-199678" fmla="*/ 2049764 h 2711051"/>
                  <a:gd name="connsiteX170-199679" fmla="*/ 3463779 w 5936218"/>
                  <a:gd name="connsiteY170-199680" fmla="*/ 2058854 h 2711051"/>
                  <a:gd name="connsiteX171-199681" fmla="*/ 3431964 w 5936218"/>
                  <a:gd name="connsiteY171-199682" fmla="*/ 2086123 h 2711051"/>
                  <a:gd name="connsiteX172-199683" fmla="*/ 3452416 w 5936218"/>
                  <a:gd name="connsiteY172-199684" fmla="*/ 2102031 h 2711051"/>
                  <a:gd name="connsiteX173-199685" fmla="*/ 3452416 w 5936218"/>
                  <a:gd name="connsiteY173-199686" fmla="*/ 2133845 h 2711051"/>
                  <a:gd name="connsiteX174-199687" fmla="*/ 1811153 w 5936218"/>
                  <a:gd name="connsiteY174-199688" fmla="*/ 1999770 h 2711051"/>
                  <a:gd name="connsiteX175-199689" fmla="*/ 1748069 w 5936218"/>
                  <a:gd name="connsiteY175-199690" fmla="*/ 2038402 h 2711051"/>
                  <a:gd name="connsiteX176-199691" fmla="*/ 1711709 w 5936218"/>
                  <a:gd name="connsiteY176-199692" fmla="*/ 2042947 h 2711051"/>
                  <a:gd name="connsiteX177-199693" fmla="*/ 1711926 w 5936218"/>
                  <a:gd name="connsiteY177-199694" fmla="*/ 2041431 h 2711051"/>
                  <a:gd name="connsiteX178-199695" fmla="*/ 1699803 w 5936218"/>
                  <a:gd name="connsiteY178-199696" fmla="*/ 2042947 h 2711051"/>
                  <a:gd name="connsiteX179-199697" fmla="*/ 1704347 w 5936218"/>
                  <a:gd name="connsiteY179-199698" fmla="*/ 2011132 h 2711051"/>
                  <a:gd name="connsiteX180-199699" fmla="*/ 1662460 w 5936218"/>
                  <a:gd name="connsiteY180-199700" fmla="*/ 1993181 h 2711051"/>
                  <a:gd name="connsiteX181-199701" fmla="*/ 1629901 w 5936218"/>
                  <a:gd name="connsiteY181-199702" fmla="*/ 2006587 h 2711051"/>
                  <a:gd name="connsiteX182-199703" fmla="*/ 1629300 w 5936218"/>
                  <a:gd name="connsiteY182-199704" fmla="*/ 2001932 h 2711051"/>
                  <a:gd name="connsiteX183-199705" fmla="*/ 1617994 w 5936218"/>
                  <a:gd name="connsiteY183-199706" fmla="*/ 2006587 h 2711051"/>
                  <a:gd name="connsiteX184-199707" fmla="*/ 1608904 w 5936218"/>
                  <a:gd name="connsiteY184-199708" fmla="*/ 1936141 h 2711051"/>
                  <a:gd name="connsiteX185-199709" fmla="*/ 1552684 w 5936218"/>
                  <a:gd name="connsiteY185-199710" fmla="*/ 1926448 h 2711051"/>
                  <a:gd name="connsiteX186-199711" fmla="*/ 1518550 w 5936218"/>
                  <a:gd name="connsiteY186-199712" fmla="*/ 1952048 h 2711051"/>
                  <a:gd name="connsiteX187-199713" fmla="*/ 1425379 w 5936218"/>
                  <a:gd name="connsiteY187-199714" fmla="*/ 1972500 h 2711051"/>
                  <a:gd name="connsiteX188-199715" fmla="*/ 1409472 w 5936218"/>
                  <a:gd name="connsiteY188-199716" fmla="*/ 1990680 h 2711051"/>
                  <a:gd name="connsiteX189-199717" fmla="*/ 1270852 w 5936218"/>
                  <a:gd name="connsiteY189-199718" fmla="*/ 2011132 h 2711051"/>
                  <a:gd name="connsiteX190-199719" fmla="*/ 1254945 w 5936218"/>
                  <a:gd name="connsiteY190-199720" fmla="*/ 2031584 h 2711051"/>
                  <a:gd name="connsiteX191-199721" fmla="*/ 1282214 w 5936218"/>
                  <a:gd name="connsiteY191-199722" fmla="*/ 2074761 h 2711051"/>
                  <a:gd name="connsiteX192-199723" fmla="*/ 1243582 w 5936218"/>
                  <a:gd name="connsiteY192-199724" fmla="*/ 2090668 h 2711051"/>
                  <a:gd name="connsiteX193-199725" fmla="*/ 1254945 w 5936218"/>
                  <a:gd name="connsiteY193-199726" fmla="*/ 2108848 h 2711051"/>
                  <a:gd name="connsiteX194-199727" fmla="*/ 1216313 w 5936218"/>
                  <a:gd name="connsiteY194-199728" fmla="*/ 2133845 h 2711051"/>
                  <a:gd name="connsiteX195-199729" fmla="*/ 1275397 w 5936218"/>
                  <a:gd name="connsiteY195-199730" fmla="*/ 2177022 h 2711051"/>
                  <a:gd name="connsiteX196-199731" fmla="*/ 1270852 w 5936218"/>
                  <a:gd name="connsiteY196-199732" fmla="*/ 2204292 h 2711051"/>
                  <a:gd name="connsiteX197-199733" fmla="*/ 1259108 w 5936218"/>
                  <a:gd name="connsiteY197-199734" fmla="*/ 2203313 h 2711051"/>
                  <a:gd name="connsiteX198-199735" fmla="*/ 1258945 w 5936218"/>
                  <a:gd name="connsiteY198-199736" fmla="*/ 2204292 h 2711051"/>
                  <a:gd name="connsiteX199-199737" fmla="*/ 1215644 w 5936218"/>
                  <a:gd name="connsiteY199-199738" fmla="*/ 2200683 h 2711051"/>
                  <a:gd name="connsiteX200-199739" fmla="*/ 1204950 w 5936218"/>
                  <a:gd name="connsiteY200-199740" fmla="*/ 2215654 h 2711051"/>
                  <a:gd name="connsiteX201-199741" fmla="*/ 1196495 w 5936218"/>
                  <a:gd name="connsiteY201-199742" fmla="*/ 2210822 h 2711051"/>
                  <a:gd name="connsiteX202-199743" fmla="*/ 1193043 w 5936218"/>
                  <a:gd name="connsiteY202-199744" fmla="*/ 2215654 h 2711051"/>
                  <a:gd name="connsiteX203-199745" fmla="*/ 1145322 w 5936218"/>
                  <a:gd name="connsiteY203-199746" fmla="*/ 2188384 h 2711051"/>
                  <a:gd name="connsiteX204-199747" fmla="*/ 1098145 w 5936218"/>
                  <a:gd name="connsiteY204-199748" fmla="*/ 2188384 h 2711051"/>
                  <a:gd name="connsiteX205-199749" fmla="*/ 1061785 w 5936218"/>
                  <a:gd name="connsiteY205-199750" fmla="*/ 2215654 h 2711051"/>
                  <a:gd name="connsiteX206-199751" fmla="*/ 1055322 w 5936218"/>
                  <a:gd name="connsiteY206-199752" fmla="*/ 2211571 h 2711051"/>
                  <a:gd name="connsiteX207-199753" fmla="*/ 1049878 w 5936218"/>
                  <a:gd name="connsiteY207-199754" fmla="*/ 2215654 h 2711051"/>
                  <a:gd name="connsiteX208-199755" fmla="*/ 1006701 w 5936218"/>
                  <a:gd name="connsiteY208-199756" fmla="*/ 2188384 h 2711051"/>
                  <a:gd name="connsiteX209-199757" fmla="*/ 924893 w 5936218"/>
                  <a:gd name="connsiteY209-199758" fmla="*/ 2152025 h 2711051"/>
                  <a:gd name="connsiteX210-199759" fmla="*/ 877716 w 5936218"/>
                  <a:gd name="connsiteY210-199760" fmla="*/ 2152025 h 2711051"/>
                  <a:gd name="connsiteX211-199761" fmla="*/ 802724 w 5936218"/>
                  <a:gd name="connsiteY211-199762" fmla="*/ 2215654 h 2711051"/>
                  <a:gd name="connsiteX212-199763" fmla="*/ 798179 w 5936218"/>
                  <a:gd name="connsiteY212-199764" fmla="*/ 2258831 h 2711051"/>
                  <a:gd name="connsiteX213-199765" fmla="*/ 787406 w 5936218"/>
                  <a:gd name="connsiteY213-199766" fmla="*/ 2248058 h 2711051"/>
                  <a:gd name="connsiteX214-199767" fmla="*/ 786272 w 5936218"/>
                  <a:gd name="connsiteY214-199768" fmla="*/ 2258831 h 2711051"/>
                  <a:gd name="connsiteX215-199769" fmla="*/ 756063 w 5936218"/>
                  <a:gd name="connsiteY215-199770" fmla="*/ 2228621 h 2711051"/>
                  <a:gd name="connsiteX216-199771" fmla="*/ 732278 w 5936218"/>
                  <a:gd name="connsiteY216-199772" fmla="*/ 2286100 h 2711051"/>
                  <a:gd name="connsiteX217-199773" fmla="*/ 743640 w 5936218"/>
                  <a:gd name="connsiteY217-199774" fmla="*/ 2295190 h 2711051"/>
                  <a:gd name="connsiteX218-199775" fmla="*/ 723188 w 5936218"/>
                  <a:gd name="connsiteY218-199776" fmla="*/ 2338367 h 2711051"/>
                  <a:gd name="connsiteX219-199777" fmla="*/ 747026 w 5936218"/>
                  <a:gd name="connsiteY219-199778" fmla="*/ 2375208 h 2711051"/>
                  <a:gd name="connsiteX220-199779" fmla="*/ 763548 w 5936218"/>
                  <a:gd name="connsiteY220-199780" fmla="*/ 2372454 h 2711051"/>
                  <a:gd name="connsiteX221-199781" fmla="*/ 764871 w 5936218"/>
                  <a:gd name="connsiteY221-199782" fmla="*/ 2374218 h 2711051"/>
                  <a:gd name="connsiteX222-199783" fmla="*/ 775455 w 5936218"/>
                  <a:gd name="connsiteY222-199784" fmla="*/ 2372454 h 2711051"/>
                  <a:gd name="connsiteX223-199785" fmla="*/ 802724 w 5936218"/>
                  <a:gd name="connsiteY223-199786" fmla="*/ 2408813 h 2711051"/>
                  <a:gd name="connsiteX224-199787" fmla="*/ 798179 w 5936218"/>
                  <a:gd name="connsiteY224-199788" fmla="*/ 2436083 h 2711051"/>
                  <a:gd name="connsiteX225-199789" fmla="*/ 818632 w 5936218"/>
                  <a:gd name="connsiteY225-199790" fmla="*/ 2447445 h 2711051"/>
                  <a:gd name="connsiteX226-199791" fmla="*/ 802724 w 5936218"/>
                  <a:gd name="connsiteY226-199792" fmla="*/ 2479260 h 2711051"/>
                  <a:gd name="connsiteX227-199793" fmla="*/ 766365 w 5936218"/>
                  <a:gd name="connsiteY227-199794" fmla="*/ 2483805 h 2711051"/>
                  <a:gd name="connsiteX228-199795" fmla="*/ 727733 w 5936218"/>
                  <a:gd name="connsiteY228-199796" fmla="*/ 2542889 h 2711051"/>
                  <a:gd name="connsiteX229-199797" fmla="*/ 759548 w 5936218"/>
                  <a:gd name="connsiteY229-199798" fmla="*/ 2586066 h 2711051"/>
                  <a:gd name="connsiteX230-199799" fmla="*/ 759548 w 5936218"/>
                  <a:gd name="connsiteY230-199800" fmla="*/ 2624697 h 2711051"/>
                  <a:gd name="connsiteX231-199801" fmla="*/ 798179 w 5936218"/>
                  <a:gd name="connsiteY231-199802" fmla="*/ 2683782 h 2711051"/>
                  <a:gd name="connsiteX232-199803" fmla="*/ 775455 w 5936218"/>
                  <a:gd name="connsiteY232-199804" fmla="*/ 2699689 h 2711051"/>
                  <a:gd name="connsiteX233-199805" fmla="*/ 770910 w 5936218"/>
                  <a:gd name="connsiteY233-199806" fmla="*/ 2711051 h 2711051"/>
                  <a:gd name="connsiteX234-199807" fmla="*/ 759003 w 5936218"/>
                  <a:gd name="connsiteY234-199808" fmla="*/ 2711051 h 2711051"/>
                  <a:gd name="connsiteX235-199809" fmla="*/ 755003 w 5936218"/>
                  <a:gd name="connsiteY235-199810" fmla="*/ 2711051 h 2711051"/>
                  <a:gd name="connsiteX236-199811" fmla="*/ 743096 w 5936218"/>
                  <a:gd name="connsiteY236-199812" fmla="*/ 2711051 h 2711051"/>
                  <a:gd name="connsiteX237-199813" fmla="*/ 715826 w 5936218"/>
                  <a:gd name="connsiteY237-199814" fmla="*/ 2676964 h 2711051"/>
                  <a:gd name="connsiteX238-199815" fmla="*/ 704464 w 5936218"/>
                  <a:gd name="connsiteY238-199816" fmla="*/ 2676964 h 2711051"/>
                  <a:gd name="connsiteX239-199817" fmla="*/ 684012 w 5936218"/>
                  <a:gd name="connsiteY239-199818" fmla="*/ 2667874 h 2711051"/>
                  <a:gd name="connsiteX240-199819" fmla="*/ 672649 w 5936218"/>
                  <a:gd name="connsiteY240-199820" fmla="*/ 2645150 h 2711051"/>
                  <a:gd name="connsiteX241-199821" fmla="*/ 645222 w 5936218"/>
                  <a:gd name="connsiteY241-199822" fmla="*/ 2637313 h 2711051"/>
                  <a:gd name="connsiteX242-199823" fmla="*/ 625472 w 5936218"/>
                  <a:gd name="connsiteY242-199824" fmla="*/ 2640605 h 2711051"/>
                  <a:gd name="connsiteX243-199825" fmla="*/ 623771 w 5936218"/>
                  <a:gd name="connsiteY243-199826" fmla="*/ 2638904 h 2711051"/>
                  <a:gd name="connsiteX244-199827" fmla="*/ 613565 w 5936218"/>
                  <a:gd name="connsiteY244-199828" fmla="*/ 2640605 h 2711051"/>
                  <a:gd name="connsiteX245-199829" fmla="*/ 609020 w 5936218"/>
                  <a:gd name="connsiteY245-199830" fmla="*/ 2636060 h 2711051"/>
                  <a:gd name="connsiteX246-199831" fmla="*/ 559026 w 5936218"/>
                  <a:gd name="connsiteY246-199832" fmla="*/ 2608790 h 2711051"/>
                  <a:gd name="connsiteX247-199833" fmla="*/ 506760 w 5936218"/>
                  <a:gd name="connsiteY247-199834" fmla="*/ 2601973 h 2711051"/>
                  <a:gd name="connsiteX248-199835" fmla="*/ 483280 w 5936218"/>
                  <a:gd name="connsiteY248-199836" fmla="*/ 2595264 h 2711051"/>
                  <a:gd name="connsiteX249-199837" fmla="*/ 480035 w 5936218"/>
                  <a:gd name="connsiteY249-199838" fmla="*/ 2597428 h 2711051"/>
                  <a:gd name="connsiteX250-199839" fmla="*/ 475042 w 5936218"/>
                  <a:gd name="connsiteY250-199840" fmla="*/ 2592910 h 2711051"/>
                  <a:gd name="connsiteX251-199841" fmla="*/ 474945 w 5936218"/>
                  <a:gd name="connsiteY251-199842" fmla="*/ 2592883 h 2711051"/>
                  <a:gd name="connsiteX252-199843" fmla="*/ 468128 w 5936218"/>
                  <a:gd name="connsiteY252-199844" fmla="*/ 2597428 h 2711051"/>
                  <a:gd name="connsiteX253-199845" fmla="*/ 420406 w 5936218"/>
                  <a:gd name="connsiteY253-199846" fmla="*/ 2554251 h 2711051"/>
                  <a:gd name="connsiteX254-199847" fmla="*/ 381774 w 5936218"/>
                  <a:gd name="connsiteY254-199848" fmla="*/ 2538344 h 2711051"/>
                  <a:gd name="connsiteX255-199849" fmla="*/ 349960 w 5936218"/>
                  <a:gd name="connsiteY255-199850" fmla="*/ 2506529 h 2711051"/>
                  <a:gd name="connsiteX256-199851" fmla="*/ 377229 w 5936218"/>
                  <a:gd name="connsiteY256-199852" fmla="*/ 2499712 h 2711051"/>
                  <a:gd name="connsiteX257-199853" fmla="*/ 404499 w 5936218"/>
                  <a:gd name="connsiteY257-199854" fmla="*/ 2451990 h 2711051"/>
                  <a:gd name="connsiteX258-199855" fmla="*/ 388591 w 5936218"/>
                  <a:gd name="connsiteY258-199856" fmla="*/ 2436083 h 2711051"/>
                  <a:gd name="connsiteX259-199857" fmla="*/ 440858 w 5936218"/>
                  <a:gd name="connsiteY259-199858" fmla="*/ 2408813 h 2711051"/>
                  <a:gd name="connsiteX260-199859" fmla="*/ 440858 w 5936218"/>
                  <a:gd name="connsiteY260-199860" fmla="*/ 2405757 h 2711051"/>
                  <a:gd name="connsiteX261-199861" fmla="*/ 416406 w 5936218"/>
                  <a:gd name="connsiteY261-199862" fmla="*/ 2408813 h 2711051"/>
                  <a:gd name="connsiteX262-199863" fmla="*/ 416406 w 5936218"/>
                  <a:gd name="connsiteY262-199864" fmla="*/ 2407325 h 2711051"/>
                  <a:gd name="connsiteX263-199865" fmla="*/ 404499 w 5936218"/>
                  <a:gd name="connsiteY263-199866" fmla="*/ 2408813 h 2711051"/>
                  <a:gd name="connsiteX264-199867" fmla="*/ 404499 w 5936218"/>
                  <a:gd name="connsiteY264-199868" fmla="*/ 2388361 h 2711051"/>
                  <a:gd name="connsiteX265-199869" fmla="*/ 424951 w 5936218"/>
                  <a:gd name="connsiteY265-199870" fmla="*/ 2372454 h 2711051"/>
                  <a:gd name="connsiteX266-199871" fmla="*/ 463583 w 5936218"/>
                  <a:gd name="connsiteY266-199872" fmla="*/ 2365637 h 2711051"/>
                  <a:gd name="connsiteX267-199873" fmla="*/ 468128 w 5936218"/>
                  <a:gd name="connsiteY267-199874" fmla="*/ 2349729 h 2711051"/>
                  <a:gd name="connsiteX268-199875" fmla="*/ 456765 w 5936218"/>
                  <a:gd name="connsiteY268-199876" fmla="*/ 2317915 h 2711051"/>
                  <a:gd name="connsiteX269-199877" fmla="*/ 474945 w 5936218"/>
                  <a:gd name="connsiteY269-199878" fmla="*/ 2290645 h 2711051"/>
                  <a:gd name="connsiteX270-199879" fmla="*/ 474945 w 5936218"/>
                  <a:gd name="connsiteY270-199880" fmla="*/ 2270193 h 2711051"/>
                  <a:gd name="connsiteX271-199881" fmla="*/ 420406 w 5936218"/>
                  <a:gd name="connsiteY271-199882" fmla="*/ 2252013 h 2711051"/>
                  <a:gd name="connsiteX272-199883" fmla="*/ 409588 w 5936218"/>
                  <a:gd name="connsiteY272-199884" fmla="*/ 2252013 h 2711051"/>
                  <a:gd name="connsiteX273-199885" fmla="*/ 397681 w 5936218"/>
                  <a:gd name="connsiteY273-199886" fmla="*/ 2252013 h 2711051"/>
                  <a:gd name="connsiteX274-199887" fmla="*/ 379485 w 5936218"/>
                  <a:gd name="connsiteY274-199888" fmla="*/ 2229774 h 2711051"/>
                  <a:gd name="connsiteX275-199889" fmla="*/ 357322 w 5936218"/>
                  <a:gd name="connsiteY275-199890" fmla="*/ 2236106 h 2711051"/>
                  <a:gd name="connsiteX276-199891" fmla="*/ 352842 w 5936218"/>
                  <a:gd name="connsiteY276-199892" fmla="*/ 2233984 h 2711051"/>
                  <a:gd name="connsiteX277-199893" fmla="*/ 345415 w 5936218"/>
                  <a:gd name="connsiteY277-199894" fmla="*/ 2236106 h 2711051"/>
                  <a:gd name="connsiteX278-199895" fmla="*/ 302238 w 5936218"/>
                  <a:gd name="connsiteY278-199896" fmla="*/ 2215654 h 2711051"/>
                  <a:gd name="connsiteX279-199897" fmla="*/ 302238 w 5936218"/>
                  <a:gd name="connsiteY279-199898" fmla="*/ 2204292 h 2711051"/>
                  <a:gd name="connsiteX280-199899" fmla="*/ 286331 w 5936218"/>
                  <a:gd name="connsiteY280-199900" fmla="*/ 2177022 h 2711051"/>
                  <a:gd name="connsiteX281-199901" fmla="*/ 270968 w 5936218"/>
                  <a:gd name="connsiteY281-199902" fmla="*/ 2177022 h 2711051"/>
                  <a:gd name="connsiteX282-199903" fmla="*/ 259061 w 5936218"/>
                  <a:gd name="connsiteY282-199904" fmla="*/ 2177022 h 2711051"/>
                  <a:gd name="connsiteX283-199905" fmla="*/ 254516 w 5936218"/>
                  <a:gd name="connsiteY283-199906" fmla="*/ 2161115 h 2711051"/>
                  <a:gd name="connsiteX284-199907" fmla="*/ 263606 w 5936218"/>
                  <a:gd name="connsiteY284-199908" fmla="*/ 2145208 h 2711051"/>
                  <a:gd name="connsiteX285-199909" fmla="*/ 243991 w 5936218"/>
                  <a:gd name="connsiteY285-199910" fmla="*/ 2114695 h 2711051"/>
                  <a:gd name="connsiteX286-199911" fmla="*/ 216429 w 5936218"/>
                  <a:gd name="connsiteY286-199912" fmla="*/ 2117938 h 2711051"/>
                  <a:gd name="connsiteX287-199913" fmla="*/ 212956 w 5936218"/>
                  <a:gd name="connsiteY287-199914" fmla="*/ 2116946 h 2711051"/>
                  <a:gd name="connsiteX288-199915" fmla="*/ 204522 w 5936218"/>
                  <a:gd name="connsiteY288-199916" fmla="*/ 2117938 h 2711051"/>
                  <a:gd name="connsiteX289-199917" fmla="*/ 199623 w 5936218"/>
                  <a:gd name="connsiteY289-199918" fmla="*/ 2116538 h 2711051"/>
                  <a:gd name="connsiteX290-199919" fmla="*/ 195977 w 5936218"/>
                  <a:gd name="connsiteY290-199920" fmla="*/ 2129300 h 2711051"/>
                  <a:gd name="connsiteX291-199921" fmla="*/ 184968 w 5936218"/>
                  <a:gd name="connsiteY291-199922" fmla="*/ 2126155 h 2711051"/>
                  <a:gd name="connsiteX292-199923" fmla="*/ 184070 w 5936218"/>
                  <a:gd name="connsiteY292-199924" fmla="*/ 2129300 h 2711051"/>
                  <a:gd name="connsiteX293-199925" fmla="*/ 168163 w 5936218"/>
                  <a:gd name="connsiteY293-199926" fmla="*/ 2124765 h 2711051"/>
                  <a:gd name="connsiteX294-199927" fmla="*/ 156800 w 5936218"/>
                  <a:gd name="connsiteY294-199928" fmla="*/ 2086123 h 2711051"/>
                  <a:gd name="connsiteX295-199929" fmla="*/ 152255 w 5936218"/>
                  <a:gd name="connsiteY295-199930" fmla="*/ 2070216 h 2711051"/>
                  <a:gd name="connsiteX296-199931" fmla="*/ 156800 w 5936218"/>
                  <a:gd name="connsiteY296-199932" fmla="*/ 2065671 h 2711051"/>
                  <a:gd name="connsiteX297-199933" fmla="*/ 168707 w 5936218"/>
                  <a:gd name="connsiteY297-199934" fmla="*/ 2065671 h 2711051"/>
                  <a:gd name="connsiteX298-199935" fmla="*/ 188615 w 5936218"/>
                  <a:gd name="connsiteY298-199936" fmla="*/ 2065671 h 2711051"/>
                  <a:gd name="connsiteX299-199937" fmla="*/ 199977 w 5936218"/>
                  <a:gd name="connsiteY299-199938" fmla="*/ 2054309 h 2711051"/>
                  <a:gd name="connsiteX300-199939" fmla="*/ 188615 w 5936218"/>
                  <a:gd name="connsiteY300-199940" fmla="*/ 2031584 h 2711051"/>
                  <a:gd name="connsiteX301-199941" fmla="*/ 168163 w 5936218"/>
                  <a:gd name="connsiteY301-199942" fmla="*/ 2022495 h 2711051"/>
                  <a:gd name="connsiteX302-199943" fmla="*/ 168163 w 5936218"/>
                  <a:gd name="connsiteY302-199944" fmla="*/ 2015677 h 2711051"/>
                  <a:gd name="connsiteX303-199945" fmla="*/ 152255 w 5936218"/>
                  <a:gd name="connsiteY303-199946" fmla="*/ 1999770 h 2711051"/>
                  <a:gd name="connsiteX304-199947" fmla="*/ 129531 w 5936218"/>
                  <a:gd name="connsiteY304-199948" fmla="*/ 1963410 h 2711051"/>
                  <a:gd name="connsiteX305-199949" fmla="*/ 140893 w 5936218"/>
                  <a:gd name="connsiteY305-199950" fmla="*/ 1940686 h 2711051"/>
                  <a:gd name="connsiteX306-199951" fmla="*/ 136348 w 5936218"/>
                  <a:gd name="connsiteY306-199952" fmla="*/ 1913416 h 2711051"/>
                  <a:gd name="connsiteX307-199953" fmla="*/ 103789 w 5936218"/>
                  <a:gd name="connsiteY307-199954" fmla="*/ 1900009 h 2711051"/>
                  <a:gd name="connsiteX308-199955" fmla="*/ 93716 w 5936218"/>
                  <a:gd name="connsiteY308-199956" fmla="*/ 1904326 h 2711051"/>
                  <a:gd name="connsiteX309-199957" fmla="*/ 91868 w 5936218"/>
                  <a:gd name="connsiteY309-199958" fmla="*/ 1900015 h 2711051"/>
                  <a:gd name="connsiteX310-199959" fmla="*/ 81809 w 5936218"/>
                  <a:gd name="connsiteY310-199960" fmla="*/ 1904326 h 2711051"/>
                  <a:gd name="connsiteX311-199961" fmla="*/ 74992 w 5936218"/>
                  <a:gd name="connsiteY311-199962" fmla="*/ 1888419 h 2711051"/>
                  <a:gd name="connsiteX312-199963" fmla="*/ 34087 w 5936218"/>
                  <a:gd name="connsiteY312-199964" fmla="*/ 1877057 h 2711051"/>
                  <a:gd name="connsiteX313-199965" fmla="*/ 22725 w 5936218"/>
                  <a:gd name="connsiteY313-199966" fmla="*/ 1833880 h 2711051"/>
                  <a:gd name="connsiteX314-199967" fmla="*/ 22725 w 5936218"/>
                  <a:gd name="connsiteY314-199968" fmla="*/ 1802065 h 2711051"/>
                  <a:gd name="connsiteX315-199969" fmla="*/ 0 w 5936218"/>
                  <a:gd name="connsiteY315-199970" fmla="*/ 1786158 h 2711051"/>
                  <a:gd name="connsiteX316-199971" fmla="*/ 15907 w 5936218"/>
                  <a:gd name="connsiteY316-199972" fmla="*/ 1763434 h 2711051"/>
                  <a:gd name="connsiteX317-199973" fmla="*/ 6818 w 5936218"/>
                  <a:gd name="connsiteY317-199974" fmla="*/ 1699805 h 2711051"/>
                  <a:gd name="connsiteX318-199975" fmla="*/ 34087 w 5936218"/>
                  <a:gd name="connsiteY318-199976" fmla="*/ 1656628 h 2711051"/>
                  <a:gd name="connsiteX319-199977" fmla="*/ 27270 w 5936218"/>
                  <a:gd name="connsiteY319-199978" fmla="*/ 1645266 h 2711051"/>
                  <a:gd name="connsiteX320-199979" fmla="*/ 70447 w 5936218"/>
                  <a:gd name="connsiteY320-199980" fmla="*/ 1606634 h 2711051"/>
                  <a:gd name="connsiteX321-199981" fmla="*/ 27270 w 5936218"/>
                  <a:gd name="connsiteY321-199982" fmla="*/ 1570274 h 2711051"/>
                  <a:gd name="connsiteX322-199983" fmla="*/ 109078 w 5936218"/>
                  <a:gd name="connsiteY322-199984" fmla="*/ 1472558 h 2711051"/>
                  <a:gd name="connsiteX323-199985" fmla="*/ 145438 w 5936218"/>
                  <a:gd name="connsiteY323-199986" fmla="*/ 1429381 h 2711051"/>
                  <a:gd name="connsiteX324-199987" fmla="*/ 156800 w 5936218"/>
                  <a:gd name="connsiteY324-199988" fmla="*/ 1386205 h 2711051"/>
                  <a:gd name="connsiteX325-199989" fmla="*/ 102261 w 5936218"/>
                  <a:gd name="connsiteY325-199990" fmla="*/ 1333938 h 2711051"/>
                  <a:gd name="connsiteX326-199991" fmla="*/ 118168 w 5936218"/>
                  <a:gd name="connsiteY326-199992" fmla="*/ 1279399 h 2711051"/>
                  <a:gd name="connsiteX327-199993" fmla="*/ 86354 w 5936218"/>
                  <a:gd name="connsiteY327-199994" fmla="*/ 1215770 h 2711051"/>
                  <a:gd name="connsiteX328-199995" fmla="*/ 109078 w 5936218"/>
                  <a:gd name="connsiteY328-199996" fmla="*/ 1140778 h 2711051"/>
                  <a:gd name="connsiteX329-199997" fmla="*/ 70447 w 5936218"/>
                  <a:gd name="connsiteY329-199998" fmla="*/ 1038517 h 2711051"/>
                  <a:gd name="connsiteX330-199999" fmla="*/ 102261 w 5936218"/>
                  <a:gd name="connsiteY330-200000" fmla="*/ 968071 h 2711051"/>
                  <a:gd name="connsiteX331-200001" fmla="*/ 43177 w 5936218"/>
                  <a:gd name="connsiteY331-200002" fmla="*/ 902170 h 2711051"/>
                  <a:gd name="connsiteX332-200003" fmla="*/ 49994 w 5936218"/>
                  <a:gd name="connsiteY332-200004" fmla="*/ 827178 h 2711051"/>
                  <a:gd name="connsiteX333-200005" fmla="*/ 81809 w 5936218"/>
                  <a:gd name="connsiteY333-200006" fmla="*/ 822633 h 2711051"/>
                  <a:gd name="connsiteX334-200007" fmla="*/ 145438 w 5936218"/>
                  <a:gd name="connsiteY334-200008" fmla="*/ 779457 h 2711051"/>
                  <a:gd name="connsiteX335-200009" fmla="*/ 184070 w 5936218"/>
                  <a:gd name="connsiteY335-200010" fmla="*/ 740825 h 2711051"/>
                  <a:gd name="connsiteX336-200011" fmla="*/ 189699 w 5936218"/>
                  <a:gd name="connsiteY336-200012" fmla="*/ 747103 h 2711051"/>
                  <a:gd name="connsiteX337-200013" fmla="*/ 195977 w 5936218"/>
                  <a:gd name="connsiteY337-200014" fmla="*/ 740825 h 2711051"/>
                  <a:gd name="connsiteX338-200015" fmla="*/ 255061 w 5936218"/>
                  <a:gd name="connsiteY338-200016" fmla="*/ 806726 h 2711051"/>
                  <a:gd name="connsiteX339-200017" fmla="*/ 350504 w 5936218"/>
                  <a:gd name="connsiteY339-200018" fmla="*/ 827178 h 2711051"/>
                  <a:gd name="connsiteX340-200019" fmla="*/ 491397 w 5936218"/>
                  <a:gd name="connsiteY340-200020" fmla="*/ 940802 h 2711051"/>
                  <a:gd name="connsiteX341-200021" fmla="*/ 523211 w 5936218"/>
                  <a:gd name="connsiteY341-200022" fmla="*/ 988523 h 2711051"/>
                  <a:gd name="connsiteX342-200023" fmla="*/ 523211 w 5936218"/>
                  <a:gd name="connsiteY342-200024" fmla="*/ 1047607 h 2711051"/>
                  <a:gd name="connsiteX343-200025" fmla="*/ 486852 w 5936218"/>
                  <a:gd name="connsiteY343-200026" fmla="*/ 1102146 h 2711051"/>
                  <a:gd name="connsiteX344-200027" fmla="*/ 420951 w 5936218"/>
                  <a:gd name="connsiteY344-200028" fmla="*/ 1122599 h 2711051"/>
                  <a:gd name="connsiteX345-200029" fmla="*/ 415909 w 5936218"/>
                  <a:gd name="connsiteY345-200030" fmla="*/ 1120468 h 2711051"/>
                  <a:gd name="connsiteX346-200031" fmla="*/ 409044 w 5936218"/>
                  <a:gd name="connsiteY346-200032" fmla="*/ 1122599 h 2711051"/>
                  <a:gd name="connsiteX347-200033" fmla="*/ 252950 w 5936218"/>
                  <a:gd name="connsiteY347-200034" fmla="*/ 1056643 h 2711051"/>
                  <a:gd name="connsiteX348-200035" fmla="*/ 232336 w 5936218"/>
                  <a:gd name="connsiteY348-200036" fmla="*/ 1063515 h 2711051"/>
                  <a:gd name="connsiteX349-200037" fmla="*/ 291420 w 5936218"/>
                  <a:gd name="connsiteY349-200038" fmla="*/ 1133961 h 2711051"/>
                  <a:gd name="connsiteX350-200039" fmla="*/ 291420 w 5936218"/>
                  <a:gd name="connsiteY350-200040" fmla="*/ 1172593 h 2711051"/>
                  <a:gd name="connsiteX351-200041" fmla="*/ 298238 w 5936218"/>
                  <a:gd name="connsiteY351-200042" fmla="*/ 1258947 h 2711051"/>
                  <a:gd name="connsiteX352-200043" fmla="*/ 345959 w 5936218"/>
                  <a:gd name="connsiteY352-200044" fmla="*/ 1290761 h 2711051"/>
                  <a:gd name="connsiteX353-200045" fmla="*/ 362087 w 5936218"/>
                  <a:gd name="connsiteY353-200046" fmla="*/ 1300169 h 2711051"/>
                  <a:gd name="connsiteX354-200047" fmla="*/ 365867 w 5936218"/>
                  <a:gd name="connsiteY354-200048" fmla="*/ 1268036 h 2711051"/>
                  <a:gd name="connsiteX355-200049" fmla="*/ 345415 w 5936218"/>
                  <a:gd name="connsiteY355-200050" fmla="*/ 1231677 h 2711051"/>
                  <a:gd name="connsiteX356-200051" fmla="*/ 365867 w 5936218"/>
                  <a:gd name="connsiteY356-200052" fmla="*/ 1199862 h 2711051"/>
                  <a:gd name="connsiteX357-200053" fmla="*/ 374560 w 5936218"/>
                  <a:gd name="connsiteY357-200054" fmla="*/ 1204861 h 2711051"/>
                  <a:gd name="connsiteX358-200055" fmla="*/ 377774 w 5936218"/>
                  <a:gd name="connsiteY358-200056" fmla="*/ 1199862 h 2711051"/>
                  <a:gd name="connsiteX359-200057" fmla="*/ 461933 w 5936218"/>
                  <a:gd name="connsiteY359-200058" fmla="*/ 1248254 h 2711051"/>
                  <a:gd name="connsiteX360-200059" fmla="*/ 484035 w 5936218"/>
                  <a:gd name="connsiteY360-200060" fmla="*/ 1231677 h 2711051"/>
                  <a:gd name="connsiteX361-200061" fmla="*/ 463583 w 5936218"/>
                  <a:gd name="connsiteY361-200062" fmla="*/ 1165775 h 2711051"/>
                  <a:gd name="connsiteX362-200063" fmla="*/ 549936 w 5936218"/>
                  <a:gd name="connsiteY362-200064" fmla="*/ 1079422 h 2711051"/>
                  <a:gd name="connsiteX363-200065" fmla="*/ 559742 w 5936218"/>
                  <a:gd name="connsiteY363-200066" fmla="*/ 1081523 h 2711051"/>
                  <a:gd name="connsiteX364-200067" fmla="*/ 561843 w 5936218"/>
                  <a:gd name="connsiteY364-200068" fmla="*/ 1079422 h 2711051"/>
                  <a:gd name="connsiteX365-200069" fmla="*/ 593658 w 5936218"/>
                  <a:gd name="connsiteY365-200070" fmla="*/ 1086239 h 2711051"/>
                  <a:gd name="connsiteX366-200071" fmla="*/ 620945 w 5936218"/>
                  <a:gd name="connsiteY366-200072" fmla="*/ 1110116 h 2711051"/>
                  <a:gd name="connsiteX367-200073" fmla="*/ 640835 w 5936218"/>
                  <a:gd name="connsiteY367-200074" fmla="*/ 1054425 h 2711051"/>
                  <a:gd name="connsiteX368-200075" fmla="*/ 609020 w 5936218"/>
                  <a:gd name="connsiteY368-200076" fmla="*/ 999886 h 2711051"/>
                  <a:gd name="connsiteX369-200077" fmla="*/ 624928 w 5936218"/>
                  <a:gd name="connsiteY369-200078" fmla="*/ 940802 h 2711051"/>
                  <a:gd name="connsiteX370-200079" fmla="*/ 597658 w 5936218"/>
                  <a:gd name="connsiteY370-200080" fmla="*/ 881717 h 2711051"/>
                  <a:gd name="connsiteX371-200081" fmla="*/ 611562 w 5936218"/>
                  <a:gd name="connsiteY371-200082" fmla="*/ 886043 h 2711051"/>
                  <a:gd name="connsiteX372-200083" fmla="*/ 609565 w 5936218"/>
                  <a:gd name="connsiteY372-200084" fmla="*/ 881717 h 2711051"/>
                  <a:gd name="connsiteX373-200085" fmla="*/ 711826 w 5936218"/>
                  <a:gd name="connsiteY373-200086" fmla="*/ 913532 h 2711051"/>
                  <a:gd name="connsiteX374-200087" fmla="*/ 732278 w 5936218"/>
                  <a:gd name="connsiteY374-200088" fmla="*/ 968071 h 2711051"/>
                  <a:gd name="connsiteX375-200089" fmla="*/ 684556 w 5936218"/>
                  <a:gd name="connsiteY375-200090" fmla="*/ 979433 h 2711051"/>
                  <a:gd name="connsiteX376-200091" fmla="*/ 684556 w 5936218"/>
                  <a:gd name="connsiteY376-200092" fmla="*/ 1031700 h 2711051"/>
                  <a:gd name="connsiteX377-200093" fmla="*/ 713309 w 5936218"/>
                  <a:gd name="connsiteY377-200094" fmla="*/ 1060453 h 2711051"/>
                  <a:gd name="connsiteX378-200095" fmla="*/ 763548 w 5936218"/>
                  <a:gd name="connsiteY378-200096" fmla="*/ 1043062 h 2711051"/>
                  <a:gd name="connsiteX379-200097" fmla="*/ 770365 w 5936218"/>
                  <a:gd name="connsiteY379-200098" fmla="*/ 983978 h 2711051"/>
                  <a:gd name="connsiteX380-200099" fmla="*/ 845357 w 5936218"/>
                  <a:gd name="connsiteY380-200100" fmla="*/ 936257 h 2711051"/>
                  <a:gd name="connsiteX381-200101" fmla="*/ 972614 w 5936218"/>
                  <a:gd name="connsiteY381-200102" fmla="*/ 849903 h 2711051"/>
                  <a:gd name="connsiteX382-200103" fmla="*/ 982566 w 5936218"/>
                  <a:gd name="connsiteY382-200104" fmla="*/ 851230 h 2711051"/>
                  <a:gd name="connsiteX383-200105" fmla="*/ 984521 w 5936218"/>
                  <a:gd name="connsiteY383-200106" fmla="*/ 849903 h 2711051"/>
                  <a:gd name="connsiteX384-200107" fmla="*/ 1018608 w 5936218"/>
                  <a:gd name="connsiteY384-200108" fmla="*/ 854448 h 2711051"/>
                  <a:gd name="connsiteX385-200109" fmla="*/ 979977 w 5936218"/>
                  <a:gd name="connsiteY385-200110" fmla="*/ 918077 h 2711051"/>
                  <a:gd name="connsiteX386-200111" fmla="*/ 1012666 w 5936218"/>
                  <a:gd name="connsiteY386-200112" fmla="*/ 923238 h 2711051"/>
                  <a:gd name="connsiteX387-200113" fmla="*/ 1038516 w 5936218"/>
                  <a:gd name="connsiteY387-200114" fmla="*/ 893080 h 2711051"/>
                  <a:gd name="connsiteX388-200115" fmla="*/ 1050423 w 5936218"/>
                  <a:gd name="connsiteY388-200116" fmla="*/ 893080 h 2711051"/>
                  <a:gd name="connsiteX389-200117" fmla="*/ 1108962 w 5936218"/>
                  <a:gd name="connsiteY389-200118" fmla="*/ 893080 h 2711051"/>
                  <a:gd name="connsiteX390-200119" fmla="*/ 1161229 w 5936218"/>
                  <a:gd name="connsiteY390-200120" fmla="*/ 849903 h 2711051"/>
                  <a:gd name="connsiteX391-200121" fmla="*/ 1165711 w 5936218"/>
                  <a:gd name="connsiteY391-200122" fmla="*/ 856037 h 2711051"/>
                  <a:gd name="connsiteX392-200123" fmla="*/ 1173136 w 5936218"/>
                  <a:gd name="connsiteY392-200124" fmla="*/ 849903 h 2711051"/>
                  <a:gd name="connsiteX393-200125" fmla="*/ 1210035 w 5936218"/>
                  <a:gd name="connsiteY393-200126" fmla="*/ 900396 h 2711051"/>
                  <a:gd name="connsiteX394-200127" fmla="*/ 1247583 w 5936218"/>
                  <a:gd name="connsiteY394-200128" fmla="*/ 843086 h 2711051"/>
                  <a:gd name="connsiteX395-200129" fmla="*/ 1211223 w 5936218"/>
                  <a:gd name="connsiteY395-200130" fmla="*/ 784002 h 2711051"/>
                  <a:gd name="connsiteX396-200131" fmla="*/ 1227130 w 5936218"/>
                  <a:gd name="connsiteY396-200132" fmla="*/ 747642 h 2711051"/>
                  <a:gd name="connsiteX397-200133" fmla="*/ 1237665 w 5936218"/>
                  <a:gd name="connsiteY397-200134" fmla="*/ 750780 h 2711051"/>
                  <a:gd name="connsiteX398-200135" fmla="*/ 1239037 w 5936218"/>
                  <a:gd name="connsiteY398-200136" fmla="*/ 747642 h 2711051"/>
                  <a:gd name="connsiteX399-200137" fmla="*/ 1345843 w 5936218"/>
                  <a:gd name="connsiteY399-200138" fmla="*/ 779457 h 2711051"/>
                  <a:gd name="connsiteX400-200139" fmla="*/ 1400382 w 5936218"/>
                  <a:gd name="connsiteY400-200140" fmla="*/ 811271 h 2711051"/>
                  <a:gd name="connsiteX401-200141" fmla="*/ 1519756 w 5936218"/>
                  <a:gd name="connsiteY401-200142" fmla="*/ 917855 h 2711051"/>
                  <a:gd name="connsiteX402-200143" fmla="*/ 1543003 w 5936218"/>
                  <a:gd name="connsiteY402-200144" fmla="*/ 877173 h 2711051"/>
                  <a:gd name="connsiteX403-200145" fmla="*/ 1506643 w 5936218"/>
                  <a:gd name="connsiteY403-200146" fmla="*/ 822633 h 2711051"/>
                  <a:gd name="connsiteX404-200147" fmla="*/ 1506643 w 5936218"/>
                  <a:gd name="connsiteY404-200148" fmla="*/ 799909 h 2711051"/>
                  <a:gd name="connsiteX405-200149" fmla="*/ 1463467 w 5936218"/>
                  <a:gd name="connsiteY405-200150" fmla="*/ 790819 h 2711051"/>
                  <a:gd name="connsiteX406-200151" fmla="*/ 1472556 w 5936218"/>
                  <a:gd name="connsiteY406-200152" fmla="*/ 740825 h 2711051"/>
                  <a:gd name="connsiteX407-200153" fmla="*/ 1452104 w 5936218"/>
                  <a:gd name="connsiteY407-200154" fmla="*/ 654471 h 2711051"/>
                  <a:gd name="connsiteX408-200155" fmla="*/ 1452104 w 5936218"/>
                  <a:gd name="connsiteY408-200156" fmla="*/ 618112 h 2711051"/>
                  <a:gd name="connsiteX409-200157" fmla="*/ 1522551 w 5936218"/>
                  <a:gd name="connsiteY409-200158" fmla="*/ 515851 h 2711051"/>
                  <a:gd name="connsiteX410-200159" fmla="*/ 1543003 w 5936218"/>
                  <a:gd name="connsiteY410-200160" fmla="*/ 402228 h 2711051"/>
                  <a:gd name="connsiteX411-200161" fmla="*/ 1570272 w 5936218"/>
                  <a:gd name="connsiteY411-200162" fmla="*/ 381775 h 2711051"/>
                  <a:gd name="connsiteX412-200163" fmla="*/ 1578688 w 5936218"/>
                  <a:gd name="connsiteY412-200164" fmla="*/ 384394 h 2711051"/>
                  <a:gd name="connsiteX413-200165" fmla="*/ 1582179 w 5936218"/>
                  <a:gd name="connsiteY413-200166" fmla="*/ 381775 h 2711051"/>
                  <a:gd name="connsiteX414-200167" fmla="*/ 1684440 w 5936218"/>
                  <a:gd name="connsiteY414-200168" fmla="*/ 413590 h 2711051"/>
                  <a:gd name="connsiteX415-200169" fmla="*/ 1688985 w 5936218"/>
                  <a:gd name="connsiteY415-200170" fmla="*/ 484036 h 2711051"/>
                  <a:gd name="connsiteX416-200171" fmla="*/ 1652625 w 5936218"/>
                  <a:gd name="connsiteY416-200172" fmla="*/ 574935 h 2711051"/>
                  <a:gd name="connsiteX417-200173" fmla="*/ 1679895 w 5936218"/>
                  <a:gd name="connsiteY417-200174" fmla="*/ 613567 h 2711051"/>
                  <a:gd name="connsiteX418-200175" fmla="*/ 1688985 w 5936218"/>
                  <a:gd name="connsiteY418-200176" fmla="*/ 688558 h 2711051"/>
                  <a:gd name="connsiteX419-200177" fmla="*/ 1679895 w 5936218"/>
                  <a:gd name="connsiteY419-200178" fmla="*/ 833996 h 2711051"/>
                  <a:gd name="connsiteX420-200179" fmla="*/ 1636718 w 5936218"/>
                  <a:gd name="connsiteY420-200180" fmla="*/ 1097602 h 2711051"/>
                  <a:gd name="connsiteX421-200181" fmla="*/ 1662494 w 5936218"/>
                  <a:gd name="connsiteY421-200182" fmla="*/ 1104046 h 2711051"/>
                  <a:gd name="connsiteX0-200183" fmla="*/ 1662494 w 5936218"/>
                  <a:gd name="connsiteY0-200184" fmla="*/ 1104046 h 2711051"/>
                  <a:gd name="connsiteX1-200185" fmla="*/ 3211535 w 5936218"/>
                  <a:gd name="connsiteY1-200186" fmla="*/ 1 h 2711051"/>
                  <a:gd name="connsiteX2-200187" fmla="*/ 3200173 w 5936218"/>
                  <a:gd name="connsiteY2-200188" fmla="*/ 74993 h 2711051"/>
                  <a:gd name="connsiteX3-200189" fmla="*/ 3161541 w 5936218"/>
                  <a:gd name="connsiteY3-200190" fmla="*/ 118170 h 2711051"/>
                  <a:gd name="connsiteX4-200191" fmla="*/ 3066097 w 5936218"/>
                  <a:gd name="connsiteY4-200192" fmla="*/ 193161 h 2711051"/>
                  <a:gd name="connsiteX5-200193" fmla="*/ 3034283 w 5936218"/>
                  <a:gd name="connsiteY5-200194" fmla="*/ 236338 h 2711051"/>
                  <a:gd name="connsiteX6-200195" fmla="*/ 3082005 w 5936218"/>
                  <a:gd name="connsiteY6-200196" fmla="*/ 252245 h 2711051"/>
                  <a:gd name="connsiteX7-200197" fmla="*/ 3129459 w 5936218"/>
                  <a:gd name="connsiteY7-200198" fmla="*/ 279926 h 2711051"/>
                  <a:gd name="connsiteX8-200199" fmla="*/ 3156451 w 5936218"/>
                  <a:gd name="connsiteY8-200200" fmla="*/ 256790 h 2711051"/>
                  <a:gd name="connsiteX9-200201" fmla="*/ 3158460 w 5936218"/>
                  <a:gd name="connsiteY9-200202" fmla="*/ 265274 h 2711051"/>
                  <a:gd name="connsiteX10-200203" fmla="*/ 3168359 w 5936218"/>
                  <a:gd name="connsiteY10-200204" fmla="*/ 256790 h 2711051"/>
                  <a:gd name="connsiteX11-200205" fmla="*/ 3184984 w 5936218"/>
                  <a:gd name="connsiteY11-200206" fmla="*/ 326983 h 2711051"/>
                  <a:gd name="connsiteX12-200207" fmla="*/ 3192811 w 5936218"/>
                  <a:gd name="connsiteY12-200208" fmla="*/ 311329 h 2711051"/>
                  <a:gd name="connsiteX13-200209" fmla="*/ 3251895 w 5936218"/>
                  <a:gd name="connsiteY13-200210" fmla="*/ 290877 h 2711051"/>
                  <a:gd name="connsiteX14-200211" fmla="*/ 3259833 w 5936218"/>
                  <a:gd name="connsiteY14-200212" fmla="*/ 292251 h 2711051"/>
                  <a:gd name="connsiteX15-200213" fmla="*/ 3263802 w 5936218"/>
                  <a:gd name="connsiteY15-200214" fmla="*/ 290877 h 2711051"/>
                  <a:gd name="connsiteX16-200215" fmla="*/ 3381970 w 5936218"/>
                  <a:gd name="connsiteY16-200216" fmla="*/ 311329 h 2711051"/>
                  <a:gd name="connsiteX17-200217" fmla="*/ 3388787 w 5936218"/>
                  <a:gd name="connsiteY17-200218" fmla="*/ 370413 h 2711051"/>
                  <a:gd name="connsiteX18-200219" fmla="*/ 3531529 w 5936218"/>
                  <a:gd name="connsiteY18-200220" fmla="*/ 391404 h 2711051"/>
                  <a:gd name="connsiteX19-200221" fmla="*/ 3538225 w 5936218"/>
                  <a:gd name="connsiteY19-200222" fmla="*/ 295422 h 2711051"/>
                  <a:gd name="connsiteX20-200223" fmla="*/ 3549910 w 5936218"/>
                  <a:gd name="connsiteY20-200224" fmla="*/ 298609 h 2711051"/>
                  <a:gd name="connsiteX21-200225" fmla="*/ 3550132 w 5936218"/>
                  <a:gd name="connsiteY21-200226" fmla="*/ 295422 h 2711051"/>
                  <a:gd name="connsiteX22-200227" fmla="*/ 3625123 w 5936218"/>
                  <a:gd name="connsiteY22-200228" fmla="*/ 315874 h 2711051"/>
                  <a:gd name="connsiteX23-200229" fmla="*/ 3672301 w 5936218"/>
                  <a:gd name="connsiteY23-200230" fmla="*/ 315874 h 2711051"/>
                  <a:gd name="connsiteX24-200231" fmla="*/ 3684207 w 5936218"/>
                  <a:gd name="connsiteY24-200232" fmla="*/ 315874 h 2711051"/>
                  <a:gd name="connsiteX25-200233" fmla="*/ 3743291 w 5936218"/>
                  <a:gd name="connsiteY25-200234" fmla="*/ 381775 h 2711051"/>
                  <a:gd name="connsiteX26-200235" fmla="*/ 3759199 w 5936218"/>
                  <a:gd name="connsiteY26-200236" fmla="*/ 461312 h 2711051"/>
                  <a:gd name="connsiteX27-200237" fmla="*/ 3738747 w 5936218"/>
                  <a:gd name="connsiteY27-200238" fmla="*/ 511306 h 2711051"/>
                  <a:gd name="connsiteX28-200239" fmla="*/ 3786469 w 5936218"/>
                  <a:gd name="connsiteY28-200240" fmla="*/ 602204 h 2711051"/>
                  <a:gd name="connsiteX29-200241" fmla="*/ 3835603 w 5936218"/>
                  <a:gd name="connsiteY29-200242" fmla="*/ 638110 h 2711051"/>
                  <a:gd name="connsiteX30-200243" fmla="*/ 3865460 w 5936218"/>
                  <a:gd name="connsiteY30-200244" fmla="*/ 527213 h 2711051"/>
                  <a:gd name="connsiteX31-200245" fmla="*/ 3875077 w 5936218"/>
                  <a:gd name="connsiteY31-200246" fmla="*/ 535720 h 2711051"/>
                  <a:gd name="connsiteX32-200247" fmla="*/ 3877367 w 5936218"/>
                  <a:gd name="connsiteY32-200248" fmla="*/ 527213 h 2711051"/>
                  <a:gd name="connsiteX33-200249" fmla="*/ 3932151 w 5936218"/>
                  <a:gd name="connsiteY33-200250" fmla="*/ 575676 h 2711051"/>
                  <a:gd name="connsiteX34-200251" fmla="*/ 3988173 w 5936218"/>
                  <a:gd name="connsiteY34-200252" fmla="*/ 547665 h 2711051"/>
                  <a:gd name="connsiteX35-200253" fmla="*/ 3993852 w 5936218"/>
                  <a:gd name="connsiteY35-200254" fmla="*/ 550780 h 2711051"/>
                  <a:gd name="connsiteX36-200255" fmla="*/ 4000080 w 5936218"/>
                  <a:gd name="connsiteY36-200256" fmla="*/ 547665 h 2711051"/>
                  <a:gd name="connsiteX37-200257" fmla="*/ 4062426 w 5936218"/>
                  <a:gd name="connsiteY37-200258" fmla="*/ 581855 h 2711051"/>
                  <a:gd name="connsiteX38-200259" fmla="*/ 4085889 w 5936218"/>
                  <a:gd name="connsiteY38-200260" fmla="*/ 554483 h 2711051"/>
                  <a:gd name="connsiteX39-200261" fmla="*/ 4095563 w 5936218"/>
                  <a:gd name="connsiteY39-200262" fmla="*/ 557087 h 2711051"/>
                  <a:gd name="connsiteX40-200263" fmla="*/ 4097796 w 5936218"/>
                  <a:gd name="connsiteY40-200264" fmla="*/ 554483 h 2711051"/>
                  <a:gd name="connsiteX41-200265" fmla="*/ 4144150 w 5936218"/>
                  <a:gd name="connsiteY41-200266" fmla="*/ 566963 h 2711051"/>
                  <a:gd name="connsiteX42-200267" fmla="*/ 4117703 w 5936218"/>
                  <a:gd name="connsiteY42-200268" fmla="*/ 456767 h 2711051"/>
                  <a:gd name="connsiteX43-200269" fmla="*/ 4165425 w 5936218"/>
                  <a:gd name="connsiteY43-200270" fmla="*/ 402228 h 2711051"/>
                  <a:gd name="connsiteX44-200271" fmla="*/ 4175231 w 5936218"/>
                  <a:gd name="connsiteY44-200272" fmla="*/ 404629 h 2711051"/>
                  <a:gd name="connsiteX45-200273" fmla="*/ 4177332 w 5936218"/>
                  <a:gd name="connsiteY45-200274" fmla="*/ 402228 h 2711051"/>
                  <a:gd name="connsiteX46-200275" fmla="*/ 4511384 w 5936218"/>
                  <a:gd name="connsiteY46-200276" fmla="*/ 484036 h 2711051"/>
                  <a:gd name="connsiteX47-200277" fmla="*/ 4543199 w 5936218"/>
                  <a:gd name="connsiteY47-200278" fmla="*/ 554483 h 2711051"/>
                  <a:gd name="connsiteX48-200279" fmla="*/ 4639242 w 5936218"/>
                  <a:gd name="connsiteY48-200280" fmla="*/ 637125 h 2711051"/>
                  <a:gd name="connsiteX49-200281" fmla="*/ 4774445 w 5936218"/>
                  <a:gd name="connsiteY49-200282" fmla="*/ 618112 h 2711051"/>
                  <a:gd name="connsiteX50-200283" fmla="*/ 4778496 w 5936218"/>
                  <a:gd name="connsiteY50-200284" fmla="*/ 619216 h 2711051"/>
                  <a:gd name="connsiteX51-200285" fmla="*/ 4786352 w 5936218"/>
                  <a:gd name="connsiteY51-200286" fmla="*/ 618112 h 2711051"/>
                  <a:gd name="connsiteX52-200287" fmla="*/ 4861343 w 5936218"/>
                  <a:gd name="connsiteY52-200288" fmla="*/ 638564 h 2711051"/>
                  <a:gd name="connsiteX53-200289" fmla="*/ 4893158 w 5936218"/>
                  <a:gd name="connsiteY53-200290" fmla="*/ 681741 h 2711051"/>
                  <a:gd name="connsiteX54-200291" fmla="*/ 4888613 w 5936218"/>
                  <a:gd name="connsiteY54-200292" fmla="*/ 763549 h 2711051"/>
                  <a:gd name="connsiteX55-200293" fmla="*/ 4927677 w 5936218"/>
                  <a:gd name="connsiteY55-200294" fmla="*/ 788221 h 2711051"/>
                  <a:gd name="connsiteX56-200295" fmla="*/ 4967605 w 5936218"/>
                  <a:gd name="connsiteY56-200296" fmla="*/ 774912 h 2711051"/>
                  <a:gd name="connsiteX57-200297" fmla="*/ 5038051 w 5936218"/>
                  <a:gd name="connsiteY57-200298" fmla="*/ 768094 h 2711051"/>
                  <a:gd name="connsiteX58-200299" fmla="*/ 5040730 w 5936218"/>
                  <a:gd name="connsiteY58-200300" fmla="*/ 768987 h 2711051"/>
                  <a:gd name="connsiteX59-200301" fmla="*/ 5049958 w 5936218"/>
                  <a:gd name="connsiteY59-200302" fmla="*/ 768094 h 2711051"/>
                  <a:gd name="connsiteX60-200303" fmla="*/ 5114249 w 5936218"/>
                  <a:gd name="connsiteY60-200304" fmla="*/ 789525 h 2711051"/>
                  <a:gd name="connsiteX61-200305" fmla="*/ 5176671 w 5936218"/>
                  <a:gd name="connsiteY61-200306" fmla="*/ 779457 h 2711051"/>
                  <a:gd name="connsiteX62-200307" fmla="*/ 5177801 w 5936218"/>
                  <a:gd name="connsiteY62-200308" fmla="*/ 781195 h 2711051"/>
                  <a:gd name="connsiteX63-200309" fmla="*/ 5188578 w 5936218"/>
                  <a:gd name="connsiteY63-200310" fmla="*/ 779457 h 2711051"/>
                  <a:gd name="connsiteX64-200311" fmla="*/ 5243719 w 5936218"/>
                  <a:gd name="connsiteY64-200312" fmla="*/ 864288 h 2711051"/>
                  <a:gd name="connsiteX65-200313" fmla="*/ 5283477 w 5936218"/>
                  <a:gd name="connsiteY65-200314" fmla="*/ 833996 h 2711051"/>
                  <a:gd name="connsiteX66-200315" fmla="*/ 5258480 w 5936218"/>
                  <a:gd name="connsiteY66-200316" fmla="*/ 768094 h 2711051"/>
                  <a:gd name="connsiteX67-200317" fmla="*/ 5267570 w 5936218"/>
                  <a:gd name="connsiteY67-200318" fmla="*/ 720373 h 2711051"/>
                  <a:gd name="connsiteX68-200319" fmla="*/ 5278896 w 5936218"/>
                  <a:gd name="connsiteY68-200320" fmla="*/ 723422 h 2711051"/>
                  <a:gd name="connsiteX69-200321" fmla="*/ 5279477 w 5936218"/>
                  <a:gd name="connsiteY69-200322" fmla="*/ 720373 h 2711051"/>
                  <a:gd name="connsiteX70-200323" fmla="*/ 5395510 w 5936218"/>
                  <a:gd name="connsiteY70-200324" fmla="*/ 751612 h 2711051"/>
                  <a:gd name="connsiteX71-200325" fmla="*/ 5463001 w 5936218"/>
                  <a:gd name="connsiteY71-200326" fmla="*/ 747642 h 2711051"/>
                  <a:gd name="connsiteX72-200327" fmla="*/ 5464386 w 5936218"/>
                  <a:gd name="connsiteY72-200328" fmla="*/ 748261 h 2711051"/>
                  <a:gd name="connsiteX73-200329" fmla="*/ 5474909 w 5936218"/>
                  <a:gd name="connsiteY73-200330" fmla="*/ 747642 h 2711051"/>
                  <a:gd name="connsiteX74-200331" fmla="*/ 5581715 w 5936218"/>
                  <a:gd name="connsiteY74-200332" fmla="*/ 795364 h 2711051"/>
                  <a:gd name="connsiteX75-200333" fmla="*/ 5633981 w 5936218"/>
                  <a:gd name="connsiteY75-200334" fmla="*/ 838541 h 2711051"/>
                  <a:gd name="connsiteX76-200335" fmla="*/ 5720335 w 5936218"/>
                  <a:gd name="connsiteY76-200336" fmla="*/ 918077 h 2711051"/>
                  <a:gd name="connsiteX77-200337" fmla="*/ 5822595 w 5936218"/>
                  <a:gd name="connsiteY77-200338" fmla="*/ 1015793 h 2711051"/>
                  <a:gd name="connsiteX78-200339" fmla="*/ 5818051 w 5936218"/>
                  <a:gd name="connsiteY78-200340" fmla="*/ 1070332 h 2711051"/>
                  <a:gd name="connsiteX79-200341" fmla="*/ 5825679 w 5936218"/>
                  <a:gd name="connsiteY79-200342" fmla="*/ 1077960 h 2711051"/>
                  <a:gd name="connsiteX80-200343" fmla="*/ 5822051 w 5936218"/>
                  <a:gd name="connsiteY80-200344" fmla="*/ 1027155 h 2711051"/>
                  <a:gd name="connsiteX81-200345" fmla="*/ 5834092 w 5936218"/>
                  <a:gd name="connsiteY81-200346" fmla="*/ 1029028 h 2711051"/>
                  <a:gd name="connsiteX82-200347" fmla="*/ 5833958 w 5936218"/>
                  <a:gd name="connsiteY82-200348" fmla="*/ 1027155 h 2711051"/>
                  <a:gd name="connsiteX83-200349" fmla="*/ 5936219 w 5936218"/>
                  <a:gd name="connsiteY83-200350" fmla="*/ 1043062 h 2711051"/>
                  <a:gd name="connsiteX84-200351" fmla="*/ 5908949 w 5936218"/>
                  <a:gd name="connsiteY84-200352" fmla="*/ 1258947 h 2711051"/>
                  <a:gd name="connsiteX85-200353" fmla="*/ 5893042 w 5936218"/>
                  <a:gd name="connsiteY85-200354" fmla="*/ 1274854 h 2711051"/>
                  <a:gd name="connsiteX86-200355" fmla="*/ 5861227 w 5936218"/>
                  <a:gd name="connsiteY86-200356" fmla="*/ 1274854 h 2711051"/>
                  <a:gd name="connsiteX87-200357" fmla="*/ 5817506 w 5936218"/>
                  <a:gd name="connsiteY87-200358" fmla="*/ 1240767 h 2711051"/>
                  <a:gd name="connsiteX88-200359" fmla="*/ 5767511 w 5936218"/>
                  <a:gd name="connsiteY88-200360" fmla="*/ 1215770 h 2711051"/>
                  <a:gd name="connsiteX89-200361" fmla="*/ 5729132 w 5936218"/>
                  <a:gd name="connsiteY89-200362" fmla="*/ 1167751 h 2711051"/>
                  <a:gd name="connsiteX90-200363" fmla="*/ 5695337 w 5936218"/>
                  <a:gd name="connsiteY90-200364" fmla="*/ 1177138 h 2711051"/>
                  <a:gd name="connsiteX91-200365" fmla="*/ 5693366 w 5936218"/>
                  <a:gd name="connsiteY91-200366" fmla="*/ 1174378 h 2711051"/>
                  <a:gd name="connsiteX92-200367" fmla="*/ 5640799 w 5936218"/>
                  <a:gd name="connsiteY92-200368" fmla="*/ 1133961 h 2711051"/>
                  <a:gd name="connsiteX93-200369" fmla="*/ 5656705 w 5936218"/>
                  <a:gd name="connsiteY93-200370" fmla="*/ 1177138 h 2711051"/>
                  <a:gd name="connsiteX94-200371" fmla="*/ 5586259 w 5936218"/>
                  <a:gd name="connsiteY94-200372" fmla="*/ 1252129 h 2711051"/>
                  <a:gd name="connsiteX95-200373" fmla="*/ 5575676 w 5936218"/>
                  <a:gd name="connsiteY95-200374" fmla="*/ 1251121 h 2711051"/>
                  <a:gd name="connsiteX96-200375" fmla="*/ 5539436 w 5936218"/>
                  <a:gd name="connsiteY96-200376" fmla="*/ 1248804 h 2711051"/>
                  <a:gd name="connsiteX97-200377" fmla="*/ 5593077 w 5936218"/>
                  <a:gd name="connsiteY97-200378" fmla="*/ 1354390 h 2711051"/>
                  <a:gd name="connsiteX98-200379" fmla="*/ 5613529 w 5936218"/>
                  <a:gd name="connsiteY98-200380" fmla="*/ 1413474 h 2711051"/>
                  <a:gd name="connsiteX99-200381" fmla="*/ 5608984 w 5936218"/>
                  <a:gd name="connsiteY99-200382" fmla="*/ 1436199 h 2711051"/>
                  <a:gd name="connsiteX100-200383" fmla="*/ 5597799 w 5936218"/>
                  <a:gd name="connsiteY100-200384" fmla="*/ 1432590 h 2711051"/>
                  <a:gd name="connsiteX101-200385" fmla="*/ 5534271 w 5936218"/>
                  <a:gd name="connsiteY101-200386" fmla="*/ 1415939 h 2711051"/>
                  <a:gd name="connsiteX102-200387" fmla="*/ 5436277 w 5936218"/>
                  <a:gd name="connsiteY102-200388" fmla="*/ 1472558 h 2711051"/>
                  <a:gd name="connsiteX103-200389" fmla="*/ 5397645 w 5936218"/>
                  <a:gd name="connsiteY103-200390" fmla="*/ 1483921 h 2711051"/>
                  <a:gd name="connsiteX104-200391" fmla="*/ 5345378 w 5936218"/>
                  <a:gd name="connsiteY104-200392" fmla="*/ 1538460 h 2711051"/>
                  <a:gd name="connsiteX105-200393" fmla="*/ 5290839 w 5936218"/>
                  <a:gd name="connsiteY105-200394" fmla="*/ 1586181 h 2711051"/>
                  <a:gd name="connsiteX106-200395" fmla="*/ 5274932 w 5936218"/>
                  <a:gd name="connsiteY106-200396" fmla="*/ 1617996 h 2711051"/>
                  <a:gd name="connsiteX107-200397" fmla="*/ 5267238 w 5936218"/>
                  <a:gd name="connsiteY107-200398" fmla="*/ 1609569 h 2711051"/>
                  <a:gd name="connsiteX108-200399" fmla="*/ 5263025 w 5936218"/>
                  <a:gd name="connsiteY108-200400" fmla="*/ 1617996 h 2711051"/>
                  <a:gd name="connsiteX109-200401" fmla="*/ 5219538 w 5936218"/>
                  <a:gd name="connsiteY109-200402" fmla="*/ 1570368 h 2711051"/>
                  <a:gd name="connsiteX110-200403" fmla="*/ 5129494 w 5936218"/>
                  <a:gd name="connsiteY110-200404" fmla="*/ 1624813 h 2711051"/>
                  <a:gd name="connsiteX111-200405" fmla="*/ 5126389 w 5936218"/>
                  <a:gd name="connsiteY111-200406" fmla="*/ 1619491 h 2711051"/>
                  <a:gd name="connsiteX112-200407" fmla="*/ 5117587 w 5936218"/>
                  <a:gd name="connsiteY112-200408" fmla="*/ 1624813 h 2711051"/>
                  <a:gd name="connsiteX113-200409" fmla="*/ 5105544 w 5936218"/>
                  <a:gd name="connsiteY113-200410" fmla="*/ 1604167 h 2711051"/>
                  <a:gd name="connsiteX114-200411" fmla="*/ 5074955 w 5936218"/>
                  <a:gd name="connsiteY114-200412" fmla="*/ 1629358 h 2711051"/>
                  <a:gd name="connsiteX115-200413" fmla="*/ 5065718 w 5936218"/>
                  <a:gd name="connsiteY115-200414" fmla="*/ 1627159 h 2711051"/>
                  <a:gd name="connsiteX116-200415" fmla="*/ 5063048 w 5936218"/>
                  <a:gd name="connsiteY116-200416" fmla="*/ 1629358 h 2711051"/>
                  <a:gd name="connsiteX117-200417" fmla="*/ 5026594 w 5936218"/>
                  <a:gd name="connsiteY117-200418" fmla="*/ 1620679 h 2711051"/>
                  <a:gd name="connsiteX118-200419" fmla="*/ 5015871 w 5936218"/>
                  <a:gd name="connsiteY118-200420" fmla="*/ 1665718 h 2711051"/>
                  <a:gd name="connsiteX119-200421" fmla="*/ 4974967 w 5936218"/>
                  <a:gd name="connsiteY119-200422" fmla="*/ 1731619 h 2711051"/>
                  <a:gd name="connsiteX120-200423" fmla="*/ 4974967 w 5936218"/>
                  <a:gd name="connsiteY120-200424" fmla="*/ 1763434 h 2711051"/>
                  <a:gd name="connsiteX121-200425" fmla="*/ 5011326 w 5936218"/>
                  <a:gd name="connsiteY121-200426" fmla="*/ 1877057 h 2711051"/>
                  <a:gd name="connsiteX122-200427" fmla="*/ 4999419 w 5936218"/>
                  <a:gd name="connsiteY122-200428" fmla="*/ 1877057 h 2711051"/>
                  <a:gd name="connsiteX123-200429" fmla="*/ 4974967 w 5936218"/>
                  <a:gd name="connsiteY123-200430" fmla="*/ 1877057 h 2711051"/>
                  <a:gd name="connsiteX124-200431" fmla="*/ 4963605 w 5936218"/>
                  <a:gd name="connsiteY124-200432" fmla="*/ 1929323 h 2711051"/>
                  <a:gd name="connsiteX125-200433" fmla="*/ 4974967 w 5936218"/>
                  <a:gd name="connsiteY125-200434" fmla="*/ 1956593 h 2711051"/>
                  <a:gd name="connsiteX126-200435" fmla="*/ 4909065 w 5936218"/>
                  <a:gd name="connsiteY126-200436" fmla="*/ 1990680 h 2711051"/>
                  <a:gd name="connsiteX127-200437" fmla="*/ 4897703 w 5936218"/>
                  <a:gd name="connsiteY127-200438" fmla="*/ 2058854 h 2711051"/>
                  <a:gd name="connsiteX128-200439" fmla="*/ 4845437 w 5936218"/>
                  <a:gd name="connsiteY128-200440" fmla="*/ 2074761 h 2711051"/>
                  <a:gd name="connsiteX129-200441" fmla="*/ 4834074 w 5936218"/>
                  <a:gd name="connsiteY129-200442" fmla="*/ 2133845 h 2711051"/>
                  <a:gd name="connsiteX130-200443" fmla="*/ 4779535 w 5936218"/>
                  <a:gd name="connsiteY130-200444" fmla="*/ 2192929 h 2711051"/>
                  <a:gd name="connsiteX131-200445" fmla="*/ 4777225 w 5936218"/>
                  <a:gd name="connsiteY131-200446" fmla="*/ 2182533 h 2711051"/>
                  <a:gd name="connsiteX132-200447" fmla="*/ 4767628 w 5936218"/>
                  <a:gd name="connsiteY132-200448" fmla="*/ 2192929 h 2711051"/>
                  <a:gd name="connsiteX133-200449" fmla="*/ 4758538 w 5936218"/>
                  <a:gd name="connsiteY133-200450" fmla="*/ 2152025 h 2711051"/>
                  <a:gd name="connsiteX134-200451" fmla="*/ 4742631 w 5936218"/>
                  <a:gd name="connsiteY134-200452" fmla="*/ 2065671 h 2711051"/>
                  <a:gd name="connsiteX135-200453" fmla="*/ 4715361 w 5936218"/>
                  <a:gd name="connsiteY135-200454" fmla="*/ 1924779 h 2711051"/>
                  <a:gd name="connsiteX136-200455" fmla="*/ 4735813 w 5936218"/>
                  <a:gd name="connsiteY136-200456" fmla="*/ 1833880 h 2711051"/>
                  <a:gd name="connsiteX137-200457" fmla="*/ 4767628 w 5936218"/>
                  <a:gd name="connsiteY137-200458" fmla="*/ 1790703 h 2711051"/>
                  <a:gd name="connsiteX138-200459" fmla="*/ 4767628 w 5936218"/>
                  <a:gd name="connsiteY138-200460" fmla="*/ 1763434 h 2711051"/>
                  <a:gd name="connsiteX139-200461" fmla="*/ 4826712 w 5936218"/>
                  <a:gd name="connsiteY139-200462" fmla="*/ 1747526 h 2711051"/>
                  <a:gd name="connsiteX140-200463" fmla="*/ 4892613 w 5936218"/>
                  <a:gd name="connsiteY140-200464" fmla="*/ 1656628 h 2711051"/>
                  <a:gd name="connsiteX141-200465" fmla="*/ 4956243 w 5936218"/>
                  <a:gd name="connsiteY141-200466" fmla="*/ 1581637 h 2711051"/>
                  <a:gd name="connsiteX142-200467" fmla="*/ 5022143 w 5936218"/>
                  <a:gd name="connsiteY142-200468" fmla="*/ 1522552 h 2711051"/>
                  <a:gd name="connsiteX143-200469" fmla="*/ 5046694 w 5936218"/>
                  <a:gd name="connsiteY143-200470" fmla="*/ 1415425 h 2711051"/>
                  <a:gd name="connsiteX144-200471" fmla="*/ 5015871 w 5936218"/>
                  <a:gd name="connsiteY144-200472" fmla="*/ 1420292 h 2711051"/>
                  <a:gd name="connsiteX145-200473" fmla="*/ 4995419 w 5936218"/>
                  <a:gd name="connsiteY145-200474" fmla="*/ 1483921 h 2711051"/>
                  <a:gd name="connsiteX146-200475" fmla="*/ 4904521 w 5936218"/>
                  <a:gd name="connsiteY146-200476" fmla="*/ 1570274 h 2711051"/>
                  <a:gd name="connsiteX147-200477" fmla="*/ 4901708 w 5936218"/>
                  <a:gd name="connsiteY147-200478" fmla="*/ 1561634 h 2711051"/>
                  <a:gd name="connsiteX148-200479" fmla="*/ 4892613 w 5936218"/>
                  <a:gd name="connsiteY148-200480" fmla="*/ 1570274 h 2711051"/>
                  <a:gd name="connsiteX149-200481" fmla="*/ 4861835 w 5936218"/>
                  <a:gd name="connsiteY149-200482" fmla="*/ 1475740 h 2711051"/>
                  <a:gd name="connsiteX150-200483" fmla="*/ 4779535 w 5936218"/>
                  <a:gd name="connsiteY150-200484" fmla="*/ 1499828 h 2711051"/>
                  <a:gd name="connsiteX151-200485" fmla="*/ 4684091 w 5936218"/>
                  <a:gd name="connsiteY151-200486" fmla="*/ 1624813 h 2711051"/>
                  <a:gd name="connsiteX152-200487" fmla="*/ 4715906 w 5936218"/>
                  <a:gd name="connsiteY152-200488" fmla="*/ 1672535 h 2711051"/>
                  <a:gd name="connsiteX153-200489" fmla="*/ 4636369 w 5936218"/>
                  <a:gd name="connsiteY153-200490" fmla="*/ 1688442 h 2711051"/>
                  <a:gd name="connsiteX154-200491" fmla="*/ 4577285 w 5936218"/>
                  <a:gd name="connsiteY154-200492" fmla="*/ 1692987 h 2711051"/>
                  <a:gd name="connsiteX155-200493" fmla="*/ 4577373 w 5936218"/>
                  <a:gd name="connsiteY155-200494" fmla="*/ 1692065 h 2711051"/>
                  <a:gd name="connsiteX156-200495" fmla="*/ 4565379 w 5936218"/>
                  <a:gd name="connsiteY156-200496" fmla="*/ 1692987 h 2711051"/>
                  <a:gd name="connsiteX157-200497" fmla="*/ 4569923 w 5936218"/>
                  <a:gd name="connsiteY157-200498" fmla="*/ 1645266 h 2711051"/>
                  <a:gd name="connsiteX158-200499" fmla="*/ 4520081 w 5936218"/>
                  <a:gd name="connsiteY158-200500" fmla="*/ 1635680 h 2711051"/>
                  <a:gd name="connsiteX159-200501" fmla="*/ 4475025 w 5936218"/>
                  <a:gd name="connsiteY159-200502" fmla="*/ 1665718 h 2711051"/>
                  <a:gd name="connsiteX160-200503" fmla="*/ 4464394 w 5936218"/>
                  <a:gd name="connsiteY160-200504" fmla="*/ 1664867 h 2711051"/>
                  <a:gd name="connsiteX161-200505" fmla="*/ 4463118 w 5936218"/>
                  <a:gd name="connsiteY161-200506" fmla="*/ 1665718 h 2711051"/>
                  <a:gd name="connsiteX162-200507" fmla="*/ 4357637 w 5936218"/>
                  <a:gd name="connsiteY162-200508" fmla="*/ 1657279 h 2711051"/>
                  <a:gd name="connsiteX163-200509" fmla="*/ 4243233 w 5936218"/>
                  <a:gd name="connsiteY163-200510" fmla="*/ 1677080 h 2711051"/>
                  <a:gd name="connsiteX164-200511" fmla="*/ 4125065 w 5936218"/>
                  <a:gd name="connsiteY164-200512" fmla="*/ 1811155 h 2711051"/>
                  <a:gd name="connsiteX165-200513" fmla="*/ 4106341 w 5936218"/>
                  <a:gd name="connsiteY165-200514" fmla="*/ 1995225 h 2711051"/>
                  <a:gd name="connsiteX166-200515" fmla="*/ 3601854 w 5936218"/>
                  <a:gd name="connsiteY166-200516" fmla="*/ 2065671 h 2711051"/>
                  <a:gd name="connsiteX167-200517" fmla="*/ 3545995 w 5936218"/>
                  <a:gd name="connsiteY167-200518" fmla="*/ 2044187 h 2711051"/>
                  <a:gd name="connsiteX168-200519" fmla="*/ 3506955 w 5936218"/>
                  <a:gd name="connsiteY168-200520" fmla="*/ 2049764 h 2711051"/>
                  <a:gd name="connsiteX169-200521" fmla="*/ 3463779 w 5936218"/>
                  <a:gd name="connsiteY169-200522" fmla="*/ 2058854 h 2711051"/>
                  <a:gd name="connsiteX170-200523" fmla="*/ 3431964 w 5936218"/>
                  <a:gd name="connsiteY170-200524" fmla="*/ 2086123 h 2711051"/>
                  <a:gd name="connsiteX171-200525" fmla="*/ 3452416 w 5936218"/>
                  <a:gd name="connsiteY171-200526" fmla="*/ 2102031 h 2711051"/>
                  <a:gd name="connsiteX172-200527" fmla="*/ 3452416 w 5936218"/>
                  <a:gd name="connsiteY172-200528" fmla="*/ 2133845 h 2711051"/>
                  <a:gd name="connsiteX173-200529" fmla="*/ 1811153 w 5936218"/>
                  <a:gd name="connsiteY173-200530" fmla="*/ 1999770 h 2711051"/>
                  <a:gd name="connsiteX174-200531" fmla="*/ 1748069 w 5936218"/>
                  <a:gd name="connsiteY174-200532" fmla="*/ 2038402 h 2711051"/>
                  <a:gd name="connsiteX175-200533" fmla="*/ 1711709 w 5936218"/>
                  <a:gd name="connsiteY175-200534" fmla="*/ 2042947 h 2711051"/>
                  <a:gd name="connsiteX176-200535" fmla="*/ 1711926 w 5936218"/>
                  <a:gd name="connsiteY176-200536" fmla="*/ 2041431 h 2711051"/>
                  <a:gd name="connsiteX177-200537" fmla="*/ 1699803 w 5936218"/>
                  <a:gd name="connsiteY177-200538" fmla="*/ 2042947 h 2711051"/>
                  <a:gd name="connsiteX178-200539" fmla="*/ 1704347 w 5936218"/>
                  <a:gd name="connsiteY178-200540" fmla="*/ 2011132 h 2711051"/>
                  <a:gd name="connsiteX179-200541" fmla="*/ 1662460 w 5936218"/>
                  <a:gd name="connsiteY179-200542" fmla="*/ 1993181 h 2711051"/>
                  <a:gd name="connsiteX180-200543" fmla="*/ 1629901 w 5936218"/>
                  <a:gd name="connsiteY180-200544" fmla="*/ 2006587 h 2711051"/>
                  <a:gd name="connsiteX181-200545" fmla="*/ 1629300 w 5936218"/>
                  <a:gd name="connsiteY181-200546" fmla="*/ 2001932 h 2711051"/>
                  <a:gd name="connsiteX182-200547" fmla="*/ 1617994 w 5936218"/>
                  <a:gd name="connsiteY182-200548" fmla="*/ 2006587 h 2711051"/>
                  <a:gd name="connsiteX183-200549" fmla="*/ 1608904 w 5936218"/>
                  <a:gd name="connsiteY183-200550" fmla="*/ 1936141 h 2711051"/>
                  <a:gd name="connsiteX184-200551" fmla="*/ 1552684 w 5936218"/>
                  <a:gd name="connsiteY184-200552" fmla="*/ 1926448 h 2711051"/>
                  <a:gd name="connsiteX185-200553" fmla="*/ 1518550 w 5936218"/>
                  <a:gd name="connsiteY185-200554" fmla="*/ 1952048 h 2711051"/>
                  <a:gd name="connsiteX186-200555" fmla="*/ 1425379 w 5936218"/>
                  <a:gd name="connsiteY186-200556" fmla="*/ 1972500 h 2711051"/>
                  <a:gd name="connsiteX187-200557" fmla="*/ 1409472 w 5936218"/>
                  <a:gd name="connsiteY187-200558" fmla="*/ 1990680 h 2711051"/>
                  <a:gd name="connsiteX188-200559" fmla="*/ 1270852 w 5936218"/>
                  <a:gd name="connsiteY188-200560" fmla="*/ 2011132 h 2711051"/>
                  <a:gd name="connsiteX189-200561" fmla="*/ 1254945 w 5936218"/>
                  <a:gd name="connsiteY189-200562" fmla="*/ 2031584 h 2711051"/>
                  <a:gd name="connsiteX190-200563" fmla="*/ 1282214 w 5936218"/>
                  <a:gd name="connsiteY190-200564" fmla="*/ 2074761 h 2711051"/>
                  <a:gd name="connsiteX191-200565" fmla="*/ 1243582 w 5936218"/>
                  <a:gd name="connsiteY191-200566" fmla="*/ 2090668 h 2711051"/>
                  <a:gd name="connsiteX192-200567" fmla="*/ 1254945 w 5936218"/>
                  <a:gd name="connsiteY192-200568" fmla="*/ 2108848 h 2711051"/>
                  <a:gd name="connsiteX193-200569" fmla="*/ 1216313 w 5936218"/>
                  <a:gd name="connsiteY193-200570" fmla="*/ 2133845 h 2711051"/>
                  <a:gd name="connsiteX194-200571" fmla="*/ 1275397 w 5936218"/>
                  <a:gd name="connsiteY194-200572" fmla="*/ 2177022 h 2711051"/>
                  <a:gd name="connsiteX195-200573" fmla="*/ 1270852 w 5936218"/>
                  <a:gd name="connsiteY195-200574" fmla="*/ 2204292 h 2711051"/>
                  <a:gd name="connsiteX196-200575" fmla="*/ 1259108 w 5936218"/>
                  <a:gd name="connsiteY196-200576" fmla="*/ 2203313 h 2711051"/>
                  <a:gd name="connsiteX197-200577" fmla="*/ 1258945 w 5936218"/>
                  <a:gd name="connsiteY197-200578" fmla="*/ 2204292 h 2711051"/>
                  <a:gd name="connsiteX198-200579" fmla="*/ 1215644 w 5936218"/>
                  <a:gd name="connsiteY198-200580" fmla="*/ 2200683 h 2711051"/>
                  <a:gd name="connsiteX199-200581" fmla="*/ 1204950 w 5936218"/>
                  <a:gd name="connsiteY199-200582" fmla="*/ 2215654 h 2711051"/>
                  <a:gd name="connsiteX200-200583" fmla="*/ 1196495 w 5936218"/>
                  <a:gd name="connsiteY200-200584" fmla="*/ 2210822 h 2711051"/>
                  <a:gd name="connsiteX201-200585" fmla="*/ 1193043 w 5936218"/>
                  <a:gd name="connsiteY201-200586" fmla="*/ 2215654 h 2711051"/>
                  <a:gd name="connsiteX202-200587" fmla="*/ 1145322 w 5936218"/>
                  <a:gd name="connsiteY202-200588" fmla="*/ 2188384 h 2711051"/>
                  <a:gd name="connsiteX203-200589" fmla="*/ 1098145 w 5936218"/>
                  <a:gd name="connsiteY203-200590" fmla="*/ 2188384 h 2711051"/>
                  <a:gd name="connsiteX204-200591" fmla="*/ 1061785 w 5936218"/>
                  <a:gd name="connsiteY204-200592" fmla="*/ 2215654 h 2711051"/>
                  <a:gd name="connsiteX205-200593" fmla="*/ 1055322 w 5936218"/>
                  <a:gd name="connsiteY205-200594" fmla="*/ 2211571 h 2711051"/>
                  <a:gd name="connsiteX206-200595" fmla="*/ 1049878 w 5936218"/>
                  <a:gd name="connsiteY206-200596" fmla="*/ 2215654 h 2711051"/>
                  <a:gd name="connsiteX207-200597" fmla="*/ 1006701 w 5936218"/>
                  <a:gd name="connsiteY207-200598" fmla="*/ 2188384 h 2711051"/>
                  <a:gd name="connsiteX208-200599" fmla="*/ 924893 w 5936218"/>
                  <a:gd name="connsiteY208-200600" fmla="*/ 2152025 h 2711051"/>
                  <a:gd name="connsiteX209-200601" fmla="*/ 877716 w 5936218"/>
                  <a:gd name="connsiteY209-200602" fmla="*/ 2152025 h 2711051"/>
                  <a:gd name="connsiteX210-200603" fmla="*/ 802724 w 5936218"/>
                  <a:gd name="connsiteY210-200604" fmla="*/ 2215654 h 2711051"/>
                  <a:gd name="connsiteX211-200605" fmla="*/ 798179 w 5936218"/>
                  <a:gd name="connsiteY211-200606" fmla="*/ 2258831 h 2711051"/>
                  <a:gd name="connsiteX212-200607" fmla="*/ 787406 w 5936218"/>
                  <a:gd name="connsiteY212-200608" fmla="*/ 2248058 h 2711051"/>
                  <a:gd name="connsiteX213-200609" fmla="*/ 786272 w 5936218"/>
                  <a:gd name="connsiteY213-200610" fmla="*/ 2258831 h 2711051"/>
                  <a:gd name="connsiteX214-200611" fmla="*/ 756063 w 5936218"/>
                  <a:gd name="connsiteY214-200612" fmla="*/ 2228621 h 2711051"/>
                  <a:gd name="connsiteX215-200613" fmla="*/ 732278 w 5936218"/>
                  <a:gd name="connsiteY215-200614" fmla="*/ 2286100 h 2711051"/>
                  <a:gd name="connsiteX216-200615" fmla="*/ 743640 w 5936218"/>
                  <a:gd name="connsiteY216-200616" fmla="*/ 2295190 h 2711051"/>
                  <a:gd name="connsiteX217-200617" fmla="*/ 723188 w 5936218"/>
                  <a:gd name="connsiteY217-200618" fmla="*/ 2338367 h 2711051"/>
                  <a:gd name="connsiteX218-200619" fmla="*/ 747026 w 5936218"/>
                  <a:gd name="connsiteY218-200620" fmla="*/ 2375208 h 2711051"/>
                  <a:gd name="connsiteX219-200621" fmla="*/ 763548 w 5936218"/>
                  <a:gd name="connsiteY219-200622" fmla="*/ 2372454 h 2711051"/>
                  <a:gd name="connsiteX220-200623" fmla="*/ 764871 w 5936218"/>
                  <a:gd name="connsiteY220-200624" fmla="*/ 2374218 h 2711051"/>
                  <a:gd name="connsiteX221-200625" fmla="*/ 775455 w 5936218"/>
                  <a:gd name="connsiteY221-200626" fmla="*/ 2372454 h 2711051"/>
                  <a:gd name="connsiteX222-200627" fmla="*/ 802724 w 5936218"/>
                  <a:gd name="connsiteY222-200628" fmla="*/ 2408813 h 2711051"/>
                  <a:gd name="connsiteX223-200629" fmla="*/ 798179 w 5936218"/>
                  <a:gd name="connsiteY223-200630" fmla="*/ 2436083 h 2711051"/>
                  <a:gd name="connsiteX224-200631" fmla="*/ 818632 w 5936218"/>
                  <a:gd name="connsiteY224-200632" fmla="*/ 2447445 h 2711051"/>
                  <a:gd name="connsiteX225-200633" fmla="*/ 802724 w 5936218"/>
                  <a:gd name="connsiteY225-200634" fmla="*/ 2479260 h 2711051"/>
                  <a:gd name="connsiteX226-200635" fmla="*/ 766365 w 5936218"/>
                  <a:gd name="connsiteY226-200636" fmla="*/ 2483805 h 2711051"/>
                  <a:gd name="connsiteX227-200637" fmla="*/ 727733 w 5936218"/>
                  <a:gd name="connsiteY227-200638" fmla="*/ 2542889 h 2711051"/>
                  <a:gd name="connsiteX228-200639" fmla="*/ 759548 w 5936218"/>
                  <a:gd name="connsiteY228-200640" fmla="*/ 2586066 h 2711051"/>
                  <a:gd name="connsiteX229-200641" fmla="*/ 759548 w 5936218"/>
                  <a:gd name="connsiteY229-200642" fmla="*/ 2624697 h 2711051"/>
                  <a:gd name="connsiteX230-200643" fmla="*/ 798179 w 5936218"/>
                  <a:gd name="connsiteY230-200644" fmla="*/ 2683782 h 2711051"/>
                  <a:gd name="connsiteX231-200645" fmla="*/ 775455 w 5936218"/>
                  <a:gd name="connsiteY231-200646" fmla="*/ 2699689 h 2711051"/>
                  <a:gd name="connsiteX232-200647" fmla="*/ 770910 w 5936218"/>
                  <a:gd name="connsiteY232-200648" fmla="*/ 2711051 h 2711051"/>
                  <a:gd name="connsiteX233-200649" fmla="*/ 759003 w 5936218"/>
                  <a:gd name="connsiteY233-200650" fmla="*/ 2711051 h 2711051"/>
                  <a:gd name="connsiteX234-200651" fmla="*/ 755003 w 5936218"/>
                  <a:gd name="connsiteY234-200652" fmla="*/ 2711051 h 2711051"/>
                  <a:gd name="connsiteX235-200653" fmla="*/ 743096 w 5936218"/>
                  <a:gd name="connsiteY235-200654" fmla="*/ 2711051 h 2711051"/>
                  <a:gd name="connsiteX236-200655" fmla="*/ 715826 w 5936218"/>
                  <a:gd name="connsiteY236-200656" fmla="*/ 2676964 h 2711051"/>
                  <a:gd name="connsiteX237-200657" fmla="*/ 704464 w 5936218"/>
                  <a:gd name="connsiteY237-200658" fmla="*/ 2676964 h 2711051"/>
                  <a:gd name="connsiteX238-200659" fmla="*/ 684012 w 5936218"/>
                  <a:gd name="connsiteY238-200660" fmla="*/ 2667874 h 2711051"/>
                  <a:gd name="connsiteX239-200661" fmla="*/ 672649 w 5936218"/>
                  <a:gd name="connsiteY239-200662" fmla="*/ 2645150 h 2711051"/>
                  <a:gd name="connsiteX240-200663" fmla="*/ 645222 w 5936218"/>
                  <a:gd name="connsiteY240-200664" fmla="*/ 2637313 h 2711051"/>
                  <a:gd name="connsiteX241-200665" fmla="*/ 625472 w 5936218"/>
                  <a:gd name="connsiteY241-200666" fmla="*/ 2640605 h 2711051"/>
                  <a:gd name="connsiteX242-200667" fmla="*/ 623771 w 5936218"/>
                  <a:gd name="connsiteY242-200668" fmla="*/ 2638904 h 2711051"/>
                  <a:gd name="connsiteX243-200669" fmla="*/ 613565 w 5936218"/>
                  <a:gd name="connsiteY243-200670" fmla="*/ 2640605 h 2711051"/>
                  <a:gd name="connsiteX244-200671" fmla="*/ 609020 w 5936218"/>
                  <a:gd name="connsiteY244-200672" fmla="*/ 2636060 h 2711051"/>
                  <a:gd name="connsiteX245-200673" fmla="*/ 559026 w 5936218"/>
                  <a:gd name="connsiteY245-200674" fmla="*/ 2608790 h 2711051"/>
                  <a:gd name="connsiteX246-200675" fmla="*/ 506760 w 5936218"/>
                  <a:gd name="connsiteY246-200676" fmla="*/ 2601973 h 2711051"/>
                  <a:gd name="connsiteX247-200677" fmla="*/ 483280 w 5936218"/>
                  <a:gd name="connsiteY247-200678" fmla="*/ 2595264 h 2711051"/>
                  <a:gd name="connsiteX248-200679" fmla="*/ 480035 w 5936218"/>
                  <a:gd name="connsiteY248-200680" fmla="*/ 2597428 h 2711051"/>
                  <a:gd name="connsiteX249-200681" fmla="*/ 475042 w 5936218"/>
                  <a:gd name="connsiteY249-200682" fmla="*/ 2592910 h 2711051"/>
                  <a:gd name="connsiteX250-200683" fmla="*/ 474945 w 5936218"/>
                  <a:gd name="connsiteY250-200684" fmla="*/ 2592883 h 2711051"/>
                  <a:gd name="connsiteX251-200685" fmla="*/ 468128 w 5936218"/>
                  <a:gd name="connsiteY251-200686" fmla="*/ 2597428 h 2711051"/>
                  <a:gd name="connsiteX252-200687" fmla="*/ 420406 w 5936218"/>
                  <a:gd name="connsiteY252-200688" fmla="*/ 2554251 h 2711051"/>
                  <a:gd name="connsiteX253-200689" fmla="*/ 381774 w 5936218"/>
                  <a:gd name="connsiteY253-200690" fmla="*/ 2538344 h 2711051"/>
                  <a:gd name="connsiteX254-200691" fmla="*/ 349960 w 5936218"/>
                  <a:gd name="connsiteY254-200692" fmla="*/ 2506529 h 2711051"/>
                  <a:gd name="connsiteX255-200693" fmla="*/ 377229 w 5936218"/>
                  <a:gd name="connsiteY255-200694" fmla="*/ 2499712 h 2711051"/>
                  <a:gd name="connsiteX256-200695" fmla="*/ 404499 w 5936218"/>
                  <a:gd name="connsiteY256-200696" fmla="*/ 2451990 h 2711051"/>
                  <a:gd name="connsiteX257-200697" fmla="*/ 388591 w 5936218"/>
                  <a:gd name="connsiteY257-200698" fmla="*/ 2436083 h 2711051"/>
                  <a:gd name="connsiteX258-200699" fmla="*/ 440858 w 5936218"/>
                  <a:gd name="connsiteY258-200700" fmla="*/ 2408813 h 2711051"/>
                  <a:gd name="connsiteX259-200701" fmla="*/ 440858 w 5936218"/>
                  <a:gd name="connsiteY259-200702" fmla="*/ 2405757 h 2711051"/>
                  <a:gd name="connsiteX260-200703" fmla="*/ 416406 w 5936218"/>
                  <a:gd name="connsiteY260-200704" fmla="*/ 2408813 h 2711051"/>
                  <a:gd name="connsiteX261-200705" fmla="*/ 416406 w 5936218"/>
                  <a:gd name="connsiteY261-200706" fmla="*/ 2407325 h 2711051"/>
                  <a:gd name="connsiteX262-200707" fmla="*/ 404499 w 5936218"/>
                  <a:gd name="connsiteY262-200708" fmla="*/ 2408813 h 2711051"/>
                  <a:gd name="connsiteX263-200709" fmla="*/ 404499 w 5936218"/>
                  <a:gd name="connsiteY263-200710" fmla="*/ 2388361 h 2711051"/>
                  <a:gd name="connsiteX264-200711" fmla="*/ 424951 w 5936218"/>
                  <a:gd name="connsiteY264-200712" fmla="*/ 2372454 h 2711051"/>
                  <a:gd name="connsiteX265-200713" fmla="*/ 463583 w 5936218"/>
                  <a:gd name="connsiteY265-200714" fmla="*/ 2365637 h 2711051"/>
                  <a:gd name="connsiteX266-200715" fmla="*/ 468128 w 5936218"/>
                  <a:gd name="connsiteY266-200716" fmla="*/ 2349729 h 2711051"/>
                  <a:gd name="connsiteX267-200717" fmla="*/ 456765 w 5936218"/>
                  <a:gd name="connsiteY267-200718" fmla="*/ 2317915 h 2711051"/>
                  <a:gd name="connsiteX268-200719" fmla="*/ 474945 w 5936218"/>
                  <a:gd name="connsiteY268-200720" fmla="*/ 2290645 h 2711051"/>
                  <a:gd name="connsiteX269-200721" fmla="*/ 474945 w 5936218"/>
                  <a:gd name="connsiteY269-200722" fmla="*/ 2270193 h 2711051"/>
                  <a:gd name="connsiteX270-200723" fmla="*/ 420406 w 5936218"/>
                  <a:gd name="connsiteY270-200724" fmla="*/ 2252013 h 2711051"/>
                  <a:gd name="connsiteX271-200725" fmla="*/ 409588 w 5936218"/>
                  <a:gd name="connsiteY271-200726" fmla="*/ 2252013 h 2711051"/>
                  <a:gd name="connsiteX272-200727" fmla="*/ 397681 w 5936218"/>
                  <a:gd name="connsiteY272-200728" fmla="*/ 2252013 h 2711051"/>
                  <a:gd name="connsiteX273-200729" fmla="*/ 379485 w 5936218"/>
                  <a:gd name="connsiteY273-200730" fmla="*/ 2229774 h 2711051"/>
                  <a:gd name="connsiteX274-200731" fmla="*/ 357322 w 5936218"/>
                  <a:gd name="connsiteY274-200732" fmla="*/ 2236106 h 2711051"/>
                  <a:gd name="connsiteX275-200733" fmla="*/ 352842 w 5936218"/>
                  <a:gd name="connsiteY275-200734" fmla="*/ 2233984 h 2711051"/>
                  <a:gd name="connsiteX276-200735" fmla="*/ 345415 w 5936218"/>
                  <a:gd name="connsiteY276-200736" fmla="*/ 2236106 h 2711051"/>
                  <a:gd name="connsiteX277-200737" fmla="*/ 302238 w 5936218"/>
                  <a:gd name="connsiteY277-200738" fmla="*/ 2215654 h 2711051"/>
                  <a:gd name="connsiteX278-200739" fmla="*/ 302238 w 5936218"/>
                  <a:gd name="connsiteY278-200740" fmla="*/ 2204292 h 2711051"/>
                  <a:gd name="connsiteX279-200741" fmla="*/ 286331 w 5936218"/>
                  <a:gd name="connsiteY279-200742" fmla="*/ 2177022 h 2711051"/>
                  <a:gd name="connsiteX280-200743" fmla="*/ 270968 w 5936218"/>
                  <a:gd name="connsiteY280-200744" fmla="*/ 2177022 h 2711051"/>
                  <a:gd name="connsiteX281-200745" fmla="*/ 259061 w 5936218"/>
                  <a:gd name="connsiteY281-200746" fmla="*/ 2177022 h 2711051"/>
                  <a:gd name="connsiteX282-200747" fmla="*/ 254516 w 5936218"/>
                  <a:gd name="connsiteY282-200748" fmla="*/ 2161115 h 2711051"/>
                  <a:gd name="connsiteX283-200749" fmla="*/ 263606 w 5936218"/>
                  <a:gd name="connsiteY283-200750" fmla="*/ 2145208 h 2711051"/>
                  <a:gd name="connsiteX284-200751" fmla="*/ 243991 w 5936218"/>
                  <a:gd name="connsiteY284-200752" fmla="*/ 2114695 h 2711051"/>
                  <a:gd name="connsiteX285-200753" fmla="*/ 216429 w 5936218"/>
                  <a:gd name="connsiteY285-200754" fmla="*/ 2117938 h 2711051"/>
                  <a:gd name="connsiteX286-200755" fmla="*/ 212956 w 5936218"/>
                  <a:gd name="connsiteY286-200756" fmla="*/ 2116946 h 2711051"/>
                  <a:gd name="connsiteX287-200757" fmla="*/ 204522 w 5936218"/>
                  <a:gd name="connsiteY287-200758" fmla="*/ 2117938 h 2711051"/>
                  <a:gd name="connsiteX288-200759" fmla="*/ 199623 w 5936218"/>
                  <a:gd name="connsiteY288-200760" fmla="*/ 2116538 h 2711051"/>
                  <a:gd name="connsiteX289-200761" fmla="*/ 195977 w 5936218"/>
                  <a:gd name="connsiteY289-200762" fmla="*/ 2129300 h 2711051"/>
                  <a:gd name="connsiteX290-200763" fmla="*/ 184968 w 5936218"/>
                  <a:gd name="connsiteY290-200764" fmla="*/ 2126155 h 2711051"/>
                  <a:gd name="connsiteX291-200765" fmla="*/ 184070 w 5936218"/>
                  <a:gd name="connsiteY291-200766" fmla="*/ 2129300 h 2711051"/>
                  <a:gd name="connsiteX292-200767" fmla="*/ 168163 w 5936218"/>
                  <a:gd name="connsiteY292-200768" fmla="*/ 2124765 h 2711051"/>
                  <a:gd name="connsiteX293-200769" fmla="*/ 156800 w 5936218"/>
                  <a:gd name="connsiteY293-200770" fmla="*/ 2086123 h 2711051"/>
                  <a:gd name="connsiteX294-200771" fmla="*/ 152255 w 5936218"/>
                  <a:gd name="connsiteY294-200772" fmla="*/ 2070216 h 2711051"/>
                  <a:gd name="connsiteX295-200773" fmla="*/ 156800 w 5936218"/>
                  <a:gd name="connsiteY295-200774" fmla="*/ 2065671 h 2711051"/>
                  <a:gd name="connsiteX296-200775" fmla="*/ 168707 w 5936218"/>
                  <a:gd name="connsiteY296-200776" fmla="*/ 2065671 h 2711051"/>
                  <a:gd name="connsiteX297-200777" fmla="*/ 188615 w 5936218"/>
                  <a:gd name="connsiteY297-200778" fmla="*/ 2065671 h 2711051"/>
                  <a:gd name="connsiteX298-200779" fmla="*/ 199977 w 5936218"/>
                  <a:gd name="connsiteY298-200780" fmla="*/ 2054309 h 2711051"/>
                  <a:gd name="connsiteX299-200781" fmla="*/ 188615 w 5936218"/>
                  <a:gd name="connsiteY299-200782" fmla="*/ 2031584 h 2711051"/>
                  <a:gd name="connsiteX300-200783" fmla="*/ 168163 w 5936218"/>
                  <a:gd name="connsiteY300-200784" fmla="*/ 2022495 h 2711051"/>
                  <a:gd name="connsiteX301-200785" fmla="*/ 168163 w 5936218"/>
                  <a:gd name="connsiteY301-200786" fmla="*/ 2015677 h 2711051"/>
                  <a:gd name="connsiteX302-200787" fmla="*/ 152255 w 5936218"/>
                  <a:gd name="connsiteY302-200788" fmla="*/ 1999770 h 2711051"/>
                  <a:gd name="connsiteX303-200789" fmla="*/ 129531 w 5936218"/>
                  <a:gd name="connsiteY303-200790" fmla="*/ 1963410 h 2711051"/>
                  <a:gd name="connsiteX304-200791" fmla="*/ 140893 w 5936218"/>
                  <a:gd name="connsiteY304-200792" fmla="*/ 1940686 h 2711051"/>
                  <a:gd name="connsiteX305-200793" fmla="*/ 136348 w 5936218"/>
                  <a:gd name="connsiteY305-200794" fmla="*/ 1913416 h 2711051"/>
                  <a:gd name="connsiteX306-200795" fmla="*/ 103789 w 5936218"/>
                  <a:gd name="connsiteY306-200796" fmla="*/ 1900009 h 2711051"/>
                  <a:gd name="connsiteX307-200797" fmla="*/ 93716 w 5936218"/>
                  <a:gd name="connsiteY307-200798" fmla="*/ 1904326 h 2711051"/>
                  <a:gd name="connsiteX308-200799" fmla="*/ 91868 w 5936218"/>
                  <a:gd name="connsiteY308-200800" fmla="*/ 1900015 h 2711051"/>
                  <a:gd name="connsiteX309-200801" fmla="*/ 81809 w 5936218"/>
                  <a:gd name="connsiteY309-200802" fmla="*/ 1904326 h 2711051"/>
                  <a:gd name="connsiteX310-200803" fmla="*/ 74992 w 5936218"/>
                  <a:gd name="connsiteY310-200804" fmla="*/ 1888419 h 2711051"/>
                  <a:gd name="connsiteX311-200805" fmla="*/ 34087 w 5936218"/>
                  <a:gd name="connsiteY311-200806" fmla="*/ 1877057 h 2711051"/>
                  <a:gd name="connsiteX312-200807" fmla="*/ 22725 w 5936218"/>
                  <a:gd name="connsiteY312-200808" fmla="*/ 1833880 h 2711051"/>
                  <a:gd name="connsiteX313-200809" fmla="*/ 22725 w 5936218"/>
                  <a:gd name="connsiteY313-200810" fmla="*/ 1802065 h 2711051"/>
                  <a:gd name="connsiteX314-200811" fmla="*/ 0 w 5936218"/>
                  <a:gd name="connsiteY314-200812" fmla="*/ 1786158 h 2711051"/>
                  <a:gd name="connsiteX315-200813" fmla="*/ 15907 w 5936218"/>
                  <a:gd name="connsiteY315-200814" fmla="*/ 1763434 h 2711051"/>
                  <a:gd name="connsiteX316-200815" fmla="*/ 6818 w 5936218"/>
                  <a:gd name="connsiteY316-200816" fmla="*/ 1699805 h 2711051"/>
                  <a:gd name="connsiteX317-200817" fmla="*/ 34087 w 5936218"/>
                  <a:gd name="connsiteY317-200818" fmla="*/ 1656628 h 2711051"/>
                  <a:gd name="connsiteX318-200819" fmla="*/ 27270 w 5936218"/>
                  <a:gd name="connsiteY318-200820" fmla="*/ 1645266 h 2711051"/>
                  <a:gd name="connsiteX319-200821" fmla="*/ 70447 w 5936218"/>
                  <a:gd name="connsiteY319-200822" fmla="*/ 1606634 h 2711051"/>
                  <a:gd name="connsiteX320-200823" fmla="*/ 27270 w 5936218"/>
                  <a:gd name="connsiteY320-200824" fmla="*/ 1570274 h 2711051"/>
                  <a:gd name="connsiteX321-200825" fmla="*/ 109078 w 5936218"/>
                  <a:gd name="connsiteY321-200826" fmla="*/ 1472558 h 2711051"/>
                  <a:gd name="connsiteX322-200827" fmla="*/ 145438 w 5936218"/>
                  <a:gd name="connsiteY322-200828" fmla="*/ 1429381 h 2711051"/>
                  <a:gd name="connsiteX323-200829" fmla="*/ 156800 w 5936218"/>
                  <a:gd name="connsiteY323-200830" fmla="*/ 1386205 h 2711051"/>
                  <a:gd name="connsiteX324-200831" fmla="*/ 102261 w 5936218"/>
                  <a:gd name="connsiteY324-200832" fmla="*/ 1333938 h 2711051"/>
                  <a:gd name="connsiteX325-200833" fmla="*/ 118168 w 5936218"/>
                  <a:gd name="connsiteY325-200834" fmla="*/ 1279399 h 2711051"/>
                  <a:gd name="connsiteX326-200835" fmla="*/ 86354 w 5936218"/>
                  <a:gd name="connsiteY326-200836" fmla="*/ 1215770 h 2711051"/>
                  <a:gd name="connsiteX327-200837" fmla="*/ 109078 w 5936218"/>
                  <a:gd name="connsiteY327-200838" fmla="*/ 1140778 h 2711051"/>
                  <a:gd name="connsiteX328-200839" fmla="*/ 70447 w 5936218"/>
                  <a:gd name="connsiteY328-200840" fmla="*/ 1038517 h 2711051"/>
                  <a:gd name="connsiteX329-200841" fmla="*/ 102261 w 5936218"/>
                  <a:gd name="connsiteY329-200842" fmla="*/ 968071 h 2711051"/>
                  <a:gd name="connsiteX330-200843" fmla="*/ 43177 w 5936218"/>
                  <a:gd name="connsiteY330-200844" fmla="*/ 902170 h 2711051"/>
                  <a:gd name="connsiteX331-200845" fmla="*/ 49994 w 5936218"/>
                  <a:gd name="connsiteY331-200846" fmla="*/ 827178 h 2711051"/>
                  <a:gd name="connsiteX332-200847" fmla="*/ 81809 w 5936218"/>
                  <a:gd name="connsiteY332-200848" fmla="*/ 822633 h 2711051"/>
                  <a:gd name="connsiteX333-200849" fmla="*/ 145438 w 5936218"/>
                  <a:gd name="connsiteY333-200850" fmla="*/ 779457 h 2711051"/>
                  <a:gd name="connsiteX334-200851" fmla="*/ 184070 w 5936218"/>
                  <a:gd name="connsiteY334-200852" fmla="*/ 740825 h 2711051"/>
                  <a:gd name="connsiteX335-200853" fmla="*/ 189699 w 5936218"/>
                  <a:gd name="connsiteY335-200854" fmla="*/ 747103 h 2711051"/>
                  <a:gd name="connsiteX336-200855" fmla="*/ 195977 w 5936218"/>
                  <a:gd name="connsiteY336-200856" fmla="*/ 740825 h 2711051"/>
                  <a:gd name="connsiteX337-200857" fmla="*/ 255061 w 5936218"/>
                  <a:gd name="connsiteY337-200858" fmla="*/ 806726 h 2711051"/>
                  <a:gd name="connsiteX338-200859" fmla="*/ 350504 w 5936218"/>
                  <a:gd name="connsiteY338-200860" fmla="*/ 827178 h 2711051"/>
                  <a:gd name="connsiteX339-200861" fmla="*/ 491397 w 5936218"/>
                  <a:gd name="connsiteY339-200862" fmla="*/ 940802 h 2711051"/>
                  <a:gd name="connsiteX340-200863" fmla="*/ 523211 w 5936218"/>
                  <a:gd name="connsiteY340-200864" fmla="*/ 988523 h 2711051"/>
                  <a:gd name="connsiteX341-200865" fmla="*/ 523211 w 5936218"/>
                  <a:gd name="connsiteY341-200866" fmla="*/ 1047607 h 2711051"/>
                  <a:gd name="connsiteX342-200867" fmla="*/ 486852 w 5936218"/>
                  <a:gd name="connsiteY342-200868" fmla="*/ 1102146 h 2711051"/>
                  <a:gd name="connsiteX343-200869" fmla="*/ 420951 w 5936218"/>
                  <a:gd name="connsiteY343-200870" fmla="*/ 1122599 h 2711051"/>
                  <a:gd name="connsiteX344-200871" fmla="*/ 415909 w 5936218"/>
                  <a:gd name="connsiteY344-200872" fmla="*/ 1120468 h 2711051"/>
                  <a:gd name="connsiteX345-200873" fmla="*/ 409044 w 5936218"/>
                  <a:gd name="connsiteY345-200874" fmla="*/ 1122599 h 2711051"/>
                  <a:gd name="connsiteX346-200875" fmla="*/ 252950 w 5936218"/>
                  <a:gd name="connsiteY346-200876" fmla="*/ 1056643 h 2711051"/>
                  <a:gd name="connsiteX347-200877" fmla="*/ 232336 w 5936218"/>
                  <a:gd name="connsiteY347-200878" fmla="*/ 1063515 h 2711051"/>
                  <a:gd name="connsiteX348-200879" fmla="*/ 291420 w 5936218"/>
                  <a:gd name="connsiteY348-200880" fmla="*/ 1133961 h 2711051"/>
                  <a:gd name="connsiteX349-200881" fmla="*/ 291420 w 5936218"/>
                  <a:gd name="connsiteY349-200882" fmla="*/ 1172593 h 2711051"/>
                  <a:gd name="connsiteX350-200883" fmla="*/ 298238 w 5936218"/>
                  <a:gd name="connsiteY350-200884" fmla="*/ 1258947 h 2711051"/>
                  <a:gd name="connsiteX351-200885" fmla="*/ 345959 w 5936218"/>
                  <a:gd name="connsiteY351-200886" fmla="*/ 1290761 h 2711051"/>
                  <a:gd name="connsiteX352-200887" fmla="*/ 362087 w 5936218"/>
                  <a:gd name="connsiteY352-200888" fmla="*/ 1300169 h 2711051"/>
                  <a:gd name="connsiteX353-200889" fmla="*/ 365867 w 5936218"/>
                  <a:gd name="connsiteY353-200890" fmla="*/ 1268036 h 2711051"/>
                  <a:gd name="connsiteX354-200891" fmla="*/ 345415 w 5936218"/>
                  <a:gd name="connsiteY354-200892" fmla="*/ 1231677 h 2711051"/>
                  <a:gd name="connsiteX355-200893" fmla="*/ 365867 w 5936218"/>
                  <a:gd name="connsiteY355-200894" fmla="*/ 1199862 h 2711051"/>
                  <a:gd name="connsiteX356-200895" fmla="*/ 374560 w 5936218"/>
                  <a:gd name="connsiteY356-200896" fmla="*/ 1204861 h 2711051"/>
                  <a:gd name="connsiteX357-200897" fmla="*/ 377774 w 5936218"/>
                  <a:gd name="connsiteY357-200898" fmla="*/ 1199862 h 2711051"/>
                  <a:gd name="connsiteX358-200899" fmla="*/ 461933 w 5936218"/>
                  <a:gd name="connsiteY358-200900" fmla="*/ 1248254 h 2711051"/>
                  <a:gd name="connsiteX359-200901" fmla="*/ 484035 w 5936218"/>
                  <a:gd name="connsiteY359-200902" fmla="*/ 1231677 h 2711051"/>
                  <a:gd name="connsiteX360-200903" fmla="*/ 463583 w 5936218"/>
                  <a:gd name="connsiteY360-200904" fmla="*/ 1165775 h 2711051"/>
                  <a:gd name="connsiteX361-200905" fmla="*/ 549936 w 5936218"/>
                  <a:gd name="connsiteY361-200906" fmla="*/ 1079422 h 2711051"/>
                  <a:gd name="connsiteX362-200907" fmla="*/ 559742 w 5936218"/>
                  <a:gd name="connsiteY362-200908" fmla="*/ 1081523 h 2711051"/>
                  <a:gd name="connsiteX363-200909" fmla="*/ 561843 w 5936218"/>
                  <a:gd name="connsiteY363-200910" fmla="*/ 1079422 h 2711051"/>
                  <a:gd name="connsiteX364-200911" fmla="*/ 593658 w 5936218"/>
                  <a:gd name="connsiteY364-200912" fmla="*/ 1086239 h 2711051"/>
                  <a:gd name="connsiteX365-200913" fmla="*/ 620945 w 5936218"/>
                  <a:gd name="connsiteY365-200914" fmla="*/ 1110116 h 2711051"/>
                  <a:gd name="connsiteX366-200915" fmla="*/ 640835 w 5936218"/>
                  <a:gd name="connsiteY366-200916" fmla="*/ 1054425 h 2711051"/>
                  <a:gd name="connsiteX367-200917" fmla="*/ 609020 w 5936218"/>
                  <a:gd name="connsiteY367-200918" fmla="*/ 999886 h 2711051"/>
                  <a:gd name="connsiteX368-200919" fmla="*/ 624928 w 5936218"/>
                  <a:gd name="connsiteY368-200920" fmla="*/ 940802 h 2711051"/>
                  <a:gd name="connsiteX369-200921" fmla="*/ 597658 w 5936218"/>
                  <a:gd name="connsiteY369-200922" fmla="*/ 881717 h 2711051"/>
                  <a:gd name="connsiteX370-200923" fmla="*/ 611562 w 5936218"/>
                  <a:gd name="connsiteY370-200924" fmla="*/ 886043 h 2711051"/>
                  <a:gd name="connsiteX371-200925" fmla="*/ 609565 w 5936218"/>
                  <a:gd name="connsiteY371-200926" fmla="*/ 881717 h 2711051"/>
                  <a:gd name="connsiteX372-200927" fmla="*/ 711826 w 5936218"/>
                  <a:gd name="connsiteY372-200928" fmla="*/ 913532 h 2711051"/>
                  <a:gd name="connsiteX373-200929" fmla="*/ 732278 w 5936218"/>
                  <a:gd name="connsiteY373-200930" fmla="*/ 968071 h 2711051"/>
                  <a:gd name="connsiteX374-200931" fmla="*/ 684556 w 5936218"/>
                  <a:gd name="connsiteY374-200932" fmla="*/ 979433 h 2711051"/>
                  <a:gd name="connsiteX375-200933" fmla="*/ 684556 w 5936218"/>
                  <a:gd name="connsiteY375-200934" fmla="*/ 1031700 h 2711051"/>
                  <a:gd name="connsiteX376-200935" fmla="*/ 713309 w 5936218"/>
                  <a:gd name="connsiteY376-200936" fmla="*/ 1060453 h 2711051"/>
                  <a:gd name="connsiteX377-200937" fmla="*/ 763548 w 5936218"/>
                  <a:gd name="connsiteY377-200938" fmla="*/ 1043062 h 2711051"/>
                  <a:gd name="connsiteX378-200939" fmla="*/ 770365 w 5936218"/>
                  <a:gd name="connsiteY378-200940" fmla="*/ 983978 h 2711051"/>
                  <a:gd name="connsiteX379-200941" fmla="*/ 845357 w 5936218"/>
                  <a:gd name="connsiteY379-200942" fmla="*/ 936257 h 2711051"/>
                  <a:gd name="connsiteX380-200943" fmla="*/ 972614 w 5936218"/>
                  <a:gd name="connsiteY380-200944" fmla="*/ 849903 h 2711051"/>
                  <a:gd name="connsiteX381-200945" fmla="*/ 982566 w 5936218"/>
                  <a:gd name="connsiteY381-200946" fmla="*/ 851230 h 2711051"/>
                  <a:gd name="connsiteX382-200947" fmla="*/ 984521 w 5936218"/>
                  <a:gd name="connsiteY382-200948" fmla="*/ 849903 h 2711051"/>
                  <a:gd name="connsiteX383-200949" fmla="*/ 1018608 w 5936218"/>
                  <a:gd name="connsiteY383-200950" fmla="*/ 854448 h 2711051"/>
                  <a:gd name="connsiteX384-200951" fmla="*/ 979977 w 5936218"/>
                  <a:gd name="connsiteY384-200952" fmla="*/ 918077 h 2711051"/>
                  <a:gd name="connsiteX385-200953" fmla="*/ 1012666 w 5936218"/>
                  <a:gd name="connsiteY385-200954" fmla="*/ 923238 h 2711051"/>
                  <a:gd name="connsiteX386-200955" fmla="*/ 1038516 w 5936218"/>
                  <a:gd name="connsiteY386-200956" fmla="*/ 893080 h 2711051"/>
                  <a:gd name="connsiteX387-200957" fmla="*/ 1050423 w 5936218"/>
                  <a:gd name="connsiteY387-200958" fmla="*/ 893080 h 2711051"/>
                  <a:gd name="connsiteX388-200959" fmla="*/ 1108962 w 5936218"/>
                  <a:gd name="connsiteY388-200960" fmla="*/ 893080 h 2711051"/>
                  <a:gd name="connsiteX389-200961" fmla="*/ 1161229 w 5936218"/>
                  <a:gd name="connsiteY389-200962" fmla="*/ 849903 h 2711051"/>
                  <a:gd name="connsiteX390-200963" fmla="*/ 1165711 w 5936218"/>
                  <a:gd name="connsiteY390-200964" fmla="*/ 856037 h 2711051"/>
                  <a:gd name="connsiteX391-200965" fmla="*/ 1173136 w 5936218"/>
                  <a:gd name="connsiteY391-200966" fmla="*/ 849903 h 2711051"/>
                  <a:gd name="connsiteX392-200967" fmla="*/ 1210035 w 5936218"/>
                  <a:gd name="connsiteY392-200968" fmla="*/ 900396 h 2711051"/>
                  <a:gd name="connsiteX393-200969" fmla="*/ 1247583 w 5936218"/>
                  <a:gd name="connsiteY393-200970" fmla="*/ 843086 h 2711051"/>
                  <a:gd name="connsiteX394-200971" fmla="*/ 1211223 w 5936218"/>
                  <a:gd name="connsiteY394-200972" fmla="*/ 784002 h 2711051"/>
                  <a:gd name="connsiteX395-200973" fmla="*/ 1227130 w 5936218"/>
                  <a:gd name="connsiteY395-200974" fmla="*/ 747642 h 2711051"/>
                  <a:gd name="connsiteX396-200975" fmla="*/ 1237665 w 5936218"/>
                  <a:gd name="connsiteY396-200976" fmla="*/ 750780 h 2711051"/>
                  <a:gd name="connsiteX397-200977" fmla="*/ 1239037 w 5936218"/>
                  <a:gd name="connsiteY397-200978" fmla="*/ 747642 h 2711051"/>
                  <a:gd name="connsiteX398-200979" fmla="*/ 1345843 w 5936218"/>
                  <a:gd name="connsiteY398-200980" fmla="*/ 779457 h 2711051"/>
                  <a:gd name="connsiteX399-200981" fmla="*/ 1400382 w 5936218"/>
                  <a:gd name="connsiteY399-200982" fmla="*/ 811271 h 2711051"/>
                  <a:gd name="connsiteX400-200983" fmla="*/ 1519756 w 5936218"/>
                  <a:gd name="connsiteY400-200984" fmla="*/ 917855 h 2711051"/>
                  <a:gd name="connsiteX401-200985" fmla="*/ 1543003 w 5936218"/>
                  <a:gd name="connsiteY401-200986" fmla="*/ 877173 h 2711051"/>
                  <a:gd name="connsiteX402-200987" fmla="*/ 1506643 w 5936218"/>
                  <a:gd name="connsiteY402-200988" fmla="*/ 822633 h 2711051"/>
                  <a:gd name="connsiteX403-200989" fmla="*/ 1506643 w 5936218"/>
                  <a:gd name="connsiteY403-200990" fmla="*/ 799909 h 2711051"/>
                  <a:gd name="connsiteX404-200991" fmla="*/ 1463467 w 5936218"/>
                  <a:gd name="connsiteY404-200992" fmla="*/ 790819 h 2711051"/>
                  <a:gd name="connsiteX405-200993" fmla="*/ 1472556 w 5936218"/>
                  <a:gd name="connsiteY405-200994" fmla="*/ 740825 h 2711051"/>
                  <a:gd name="connsiteX406-200995" fmla="*/ 1452104 w 5936218"/>
                  <a:gd name="connsiteY406-200996" fmla="*/ 654471 h 2711051"/>
                  <a:gd name="connsiteX407-200997" fmla="*/ 1452104 w 5936218"/>
                  <a:gd name="connsiteY407-200998" fmla="*/ 618112 h 2711051"/>
                  <a:gd name="connsiteX408-200999" fmla="*/ 1522551 w 5936218"/>
                  <a:gd name="connsiteY408-201000" fmla="*/ 515851 h 2711051"/>
                  <a:gd name="connsiteX409-201001" fmla="*/ 1543003 w 5936218"/>
                  <a:gd name="connsiteY409-201002" fmla="*/ 402228 h 2711051"/>
                  <a:gd name="connsiteX410-201003" fmla="*/ 1570272 w 5936218"/>
                  <a:gd name="connsiteY410-201004" fmla="*/ 381775 h 2711051"/>
                  <a:gd name="connsiteX411-201005" fmla="*/ 1578688 w 5936218"/>
                  <a:gd name="connsiteY411-201006" fmla="*/ 384394 h 2711051"/>
                  <a:gd name="connsiteX412-201007" fmla="*/ 1582179 w 5936218"/>
                  <a:gd name="connsiteY412-201008" fmla="*/ 381775 h 2711051"/>
                  <a:gd name="connsiteX413-201009" fmla="*/ 1684440 w 5936218"/>
                  <a:gd name="connsiteY413-201010" fmla="*/ 413590 h 2711051"/>
                  <a:gd name="connsiteX414-201011" fmla="*/ 1688985 w 5936218"/>
                  <a:gd name="connsiteY414-201012" fmla="*/ 484036 h 2711051"/>
                  <a:gd name="connsiteX415-201013" fmla="*/ 1652625 w 5936218"/>
                  <a:gd name="connsiteY415-201014" fmla="*/ 574935 h 2711051"/>
                  <a:gd name="connsiteX416-201015" fmla="*/ 1679895 w 5936218"/>
                  <a:gd name="connsiteY416-201016" fmla="*/ 613567 h 2711051"/>
                  <a:gd name="connsiteX417-201017" fmla="*/ 1688985 w 5936218"/>
                  <a:gd name="connsiteY417-201018" fmla="*/ 688558 h 2711051"/>
                  <a:gd name="connsiteX418-201019" fmla="*/ 1679895 w 5936218"/>
                  <a:gd name="connsiteY418-201020" fmla="*/ 833996 h 2711051"/>
                  <a:gd name="connsiteX419-201021" fmla="*/ 1636718 w 5936218"/>
                  <a:gd name="connsiteY419-201022" fmla="*/ 1097602 h 2711051"/>
                  <a:gd name="connsiteX420-201023" fmla="*/ 1662494 w 5936218"/>
                  <a:gd name="connsiteY420-201024" fmla="*/ 1104046 h 2711051"/>
                  <a:gd name="connsiteX0-201025" fmla="*/ 1662494 w 5936218"/>
                  <a:gd name="connsiteY0-201026" fmla="*/ 1104046 h 2711051"/>
                  <a:gd name="connsiteX1-201027" fmla="*/ 3211535 w 5936218"/>
                  <a:gd name="connsiteY1-201028" fmla="*/ 1 h 2711051"/>
                  <a:gd name="connsiteX2-201029" fmla="*/ 3200173 w 5936218"/>
                  <a:gd name="connsiteY2-201030" fmla="*/ 74993 h 2711051"/>
                  <a:gd name="connsiteX3-201031" fmla="*/ 3161541 w 5936218"/>
                  <a:gd name="connsiteY3-201032" fmla="*/ 118170 h 2711051"/>
                  <a:gd name="connsiteX4-201033" fmla="*/ 3066097 w 5936218"/>
                  <a:gd name="connsiteY4-201034" fmla="*/ 193161 h 2711051"/>
                  <a:gd name="connsiteX5-201035" fmla="*/ 3034283 w 5936218"/>
                  <a:gd name="connsiteY5-201036" fmla="*/ 236338 h 2711051"/>
                  <a:gd name="connsiteX6-201037" fmla="*/ 3082005 w 5936218"/>
                  <a:gd name="connsiteY6-201038" fmla="*/ 252245 h 2711051"/>
                  <a:gd name="connsiteX7-201039" fmla="*/ 3129459 w 5936218"/>
                  <a:gd name="connsiteY7-201040" fmla="*/ 279926 h 2711051"/>
                  <a:gd name="connsiteX8-201041" fmla="*/ 3156451 w 5936218"/>
                  <a:gd name="connsiteY8-201042" fmla="*/ 256790 h 2711051"/>
                  <a:gd name="connsiteX9-201043" fmla="*/ 3158460 w 5936218"/>
                  <a:gd name="connsiteY9-201044" fmla="*/ 265274 h 2711051"/>
                  <a:gd name="connsiteX10-201045" fmla="*/ 3168359 w 5936218"/>
                  <a:gd name="connsiteY10-201046" fmla="*/ 256790 h 2711051"/>
                  <a:gd name="connsiteX11-201047" fmla="*/ 3184984 w 5936218"/>
                  <a:gd name="connsiteY11-201048" fmla="*/ 326983 h 2711051"/>
                  <a:gd name="connsiteX12-201049" fmla="*/ 3192811 w 5936218"/>
                  <a:gd name="connsiteY12-201050" fmla="*/ 311329 h 2711051"/>
                  <a:gd name="connsiteX13-201051" fmla="*/ 3251895 w 5936218"/>
                  <a:gd name="connsiteY13-201052" fmla="*/ 290877 h 2711051"/>
                  <a:gd name="connsiteX14-201053" fmla="*/ 3259833 w 5936218"/>
                  <a:gd name="connsiteY14-201054" fmla="*/ 292251 h 2711051"/>
                  <a:gd name="connsiteX15-201055" fmla="*/ 3263802 w 5936218"/>
                  <a:gd name="connsiteY15-201056" fmla="*/ 290877 h 2711051"/>
                  <a:gd name="connsiteX16-201057" fmla="*/ 3381970 w 5936218"/>
                  <a:gd name="connsiteY16-201058" fmla="*/ 311329 h 2711051"/>
                  <a:gd name="connsiteX17-201059" fmla="*/ 3388787 w 5936218"/>
                  <a:gd name="connsiteY17-201060" fmla="*/ 370413 h 2711051"/>
                  <a:gd name="connsiteX18-201061" fmla="*/ 3531529 w 5936218"/>
                  <a:gd name="connsiteY18-201062" fmla="*/ 391404 h 2711051"/>
                  <a:gd name="connsiteX19-201063" fmla="*/ 3538225 w 5936218"/>
                  <a:gd name="connsiteY19-201064" fmla="*/ 295422 h 2711051"/>
                  <a:gd name="connsiteX20-201065" fmla="*/ 3549910 w 5936218"/>
                  <a:gd name="connsiteY20-201066" fmla="*/ 298609 h 2711051"/>
                  <a:gd name="connsiteX21-201067" fmla="*/ 3550132 w 5936218"/>
                  <a:gd name="connsiteY21-201068" fmla="*/ 295422 h 2711051"/>
                  <a:gd name="connsiteX22-201069" fmla="*/ 3625123 w 5936218"/>
                  <a:gd name="connsiteY22-201070" fmla="*/ 315874 h 2711051"/>
                  <a:gd name="connsiteX23-201071" fmla="*/ 3672301 w 5936218"/>
                  <a:gd name="connsiteY23-201072" fmla="*/ 315874 h 2711051"/>
                  <a:gd name="connsiteX24-201073" fmla="*/ 3684207 w 5936218"/>
                  <a:gd name="connsiteY24-201074" fmla="*/ 315874 h 2711051"/>
                  <a:gd name="connsiteX25-201075" fmla="*/ 3743291 w 5936218"/>
                  <a:gd name="connsiteY25-201076" fmla="*/ 381775 h 2711051"/>
                  <a:gd name="connsiteX26-201077" fmla="*/ 3759199 w 5936218"/>
                  <a:gd name="connsiteY26-201078" fmla="*/ 461312 h 2711051"/>
                  <a:gd name="connsiteX27-201079" fmla="*/ 3738747 w 5936218"/>
                  <a:gd name="connsiteY27-201080" fmla="*/ 511306 h 2711051"/>
                  <a:gd name="connsiteX28-201081" fmla="*/ 3786469 w 5936218"/>
                  <a:gd name="connsiteY28-201082" fmla="*/ 602204 h 2711051"/>
                  <a:gd name="connsiteX29-201083" fmla="*/ 3835603 w 5936218"/>
                  <a:gd name="connsiteY29-201084" fmla="*/ 638110 h 2711051"/>
                  <a:gd name="connsiteX30-201085" fmla="*/ 3865460 w 5936218"/>
                  <a:gd name="connsiteY30-201086" fmla="*/ 527213 h 2711051"/>
                  <a:gd name="connsiteX31-201087" fmla="*/ 3875077 w 5936218"/>
                  <a:gd name="connsiteY31-201088" fmla="*/ 535720 h 2711051"/>
                  <a:gd name="connsiteX32-201089" fmla="*/ 3877367 w 5936218"/>
                  <a:gd name="connsiteY32-201090" fmla="*/ 527213 h 2711051"/>
                  <a:gd name="connsiteX33-201091" fmla="*/ 3932151 w 5936218"/>
                  <a:gd name="connsiteY33-201092" fmla="*/ 575676 h 2711051"/>
                  <a:gd name="connsiteX34-201093" fmla="*/ 3988173 w 5936218"/>
                  <a:gd name="connsiteY34-201094" fmla="*/ 547665 h 2711051"/>
                  <a:gd name="connsiteX35-201095" fmla="*/ 3993852 w 5936218"/>
                  <a:gd name="connsiteY35-201096" fmla="*/ 550780 h 2711051"/>
                  <a:gd name="connsiteX36-201097" fmla="*/ 4000080 w 5936218"/>
                  <a:gd name="connsiteY36-201098" fmla="*/ 547665 h 2711051"/>
                  <a:gd name="connsiteX37-201099" fmla="*/ 4062426 w 5936218"/>
                  <a:gd name="connsiteY37-201100" fmla="*/ 581855 h 2711051"/>
                  <a:gd name="connsiteX38-201101" fmla="*/ 4085889 w 5936218"/>
                  <a:gd name="connsiteY38-201102" fmla="*/ 554483 h 2711051"/>
                  <a:gd name="connsiteX39-201103" fmla="*/ 4095563 w 5936218"/>
                  <a:gd name="connsiteY39-201104" fmla="*/ 557087 h 2711051"/>
                  <a:gd name="connsiteX40-201105" fmla="*/ 4097796 w 5936218"/>
                  <a:gd name="connsiteY40-201106" fmla="*/ 554483 h 2711051"/>
                  <a:gd name="connsiteX41-201107" fmla="*/ 4144150 w 5936218"/>
                  <a:gd name="connsiteY41-201108" fmla="*/ 566963 h 2711051"/>
                  <a:gd name="connsiteX42-201109" fmla="*/ 4117703 w 5936218"/>
                  <a:gd name="connsiteY42-201110" fmla="*/ 456767 h 2711051"/>
                  <a:gd name="connsiteX43-201111" fmla="*/ 4165425 w 5936218"/>
                  <a:gd name="connsiteY43-201112" fmla="*/ 402228 h 2711051"/>
                  <a:gd name="connsiteX44-201113" fmla="*/ 4175231 w 5936218"/>
                  <a:gd name="connsiteY44-201114" fmla="*/ 404629 h 2711051"/>
                  <a:gd name="connsiteX45-201115" fmla="*/ 4177332 w 5936218"/>
                  <a:gd name="connsiteY45-201116" fmla="*/ 402228 h 2711051"/>
                  <a:gd name="connsiteX46-201117" fmla="*/ 4511384 w 5936218"/>
                  <a:gd name="connsiteY46-201118" fmla="*/ 484036 h 2711051"/>
                  <a:gd name="connsiteX47-201119" fmla="*/ 4543199 w 5936218"/>
                  <a:gd name="connsiteY47-201120" fmla="*/ 554483 h 2711051"/>
                  <a:gd name="connsiteX48-201121" fmla="*/ 4639242 w 5936218"/>
                  <a:gd name="connsiteY48-201122" fmla="*/ 637125 h 2711051"/>
                  <a:gd name="connsiteX49-201123" fmla="*/ 4774445 w 5936218"/>
                  <a:gd name="connsiteY49-201124" fmla="*/ 618112 h 2711051"/>
                  <a:gd name="connsiteX50-201125" fmla="*/ 4778496 w 5936218"/>
                  <a:gd name="connsiteY50-201126" fmla="*/ 619216 h 2711051"/>
                  <a:gd name="connsiteX51-201127" fmla="*/ 4786352 w 5936218"/>
                  <a:gd name="connsiteY51-201128" fmla="*/ 618112 h 2711051"/>
                  <a:gd name="connsiteX52-201129" fmla="*/ 4861343 w 5936218"/>
                  <a:gd name="connsiteY52-201130" fmla="*/ 638564 h 2711051"/>
                  <a:gd name="connsiteX53-201131" fmla="*/ 4893158 w 5936218"/>
                  <a:gd name="connsiteY53-201132" fmla="*/ 681741 h 2711051"/>
                  <a:gd name="connsiteX54-201133" fmla="*/ 4888613 w 5936218"/>
                  <a:gd name="connsiteY54-201134" fmla="*/ 763549 h 2711051"/>
                  <a:gd name="connsiteX55-201135" fmla="*/ 4927677 w 5936218"/>
                  <a:gd name="connsiteY55-201136" fmla="*/ 788221 h 2711051"/>
                  <a:gd name="connsiteX56-201137" fmla="*/ 4967605 w 5936218"/>
                  <a:gd name="connsiteY56-201138" fmla="*/ 774912 h 2711051"/>
                  <a:gd name="connsiteX57-201139" fmla="*/ 5038051 w 5936218"/>
                  <a:gd name="connsiteY57-201140" fmla="*/ 768094 h 2711051"/>
                  <a:gd name="connsiteX58-201141" fmla="*/ 5040730 w 5936218"/>
                  <a:gd name="connsiteY58-201142" fmla="*/ 768987 h 2711051"/>
                  <a:gd name="connsiteX59-201143" fmla="*/ 5049958 w 5936218"/>
                  <a:gd name="connsiteY59-201144" fmla="*/ 768094 h 2711051"/>
                  <a:gd name="connsiteX60-201145" fmla="*/ 5114249 w 5936218"/>
                  <a:gd name="connsiteY60-201146" fmla="*/ 789525 h 2711051"/>
                  <a:gd name="connsiteX61-201147" fmla="*/ 5176671 w 5936218"/>
                  <a:gd name="connsiteY61-201148" fmla="*/ 779457 h 2711051"/>
                  <a:gd name="connsiteX62-201149" fmla="*/ 5177801 w 5936218"/>
                  <a:gd name="connsiteY62-201150" fmla="*/ 781195 h 2711051"/>
                  <a:gd name="connsiteX63-201151" fmla="*/ 5188578 w 5936218"/>
                  <a:gd name="connsiteY63-201152" fmla="*/ 779457 h 2711051"/>
                  <a:gd name="connsiteX64-201153" fmla="*/ 5243719 w 5936218"/>
                  <a:gd name="connsiteY64-201154" fmla="*/ 864288 h 2711051"/>
                  <a:gd name="connsiteX65-201155" fmla="*/ 5283477 w 5936218"/>
                  <a:gd name="connsiteY65-201156" fmla="*/ 833996 h 2711051"/>
                  <a:gd name="connsiteX66-201157" fmla="*/ 5258480 w 5936218"/>
                  <a:gd name="connsiteY66-201158" fmla="*/ 768094 h 2711051"/>
                  <a:gd name="connsiteX67-201159" fmla="*/ 5267570 w 5936218"/>
                  <a:gd name="connsiteY67-201160" fmla="*/ 720373 h 2711051"/>
                  <a:gd name="connsiteX68-201161" fmla="*/ 5278896 w 5936218"/>
                  <a:gd name="connsiteY68-201162" fmla="*/ 723422 h 2711051"/>
                  <a:gd name="connsiteX69-201163" fmla="*/ 5279477 w 5936218"/>
                  <a:gd name="connsiteY69-201164" fmla="*/ 720373 h 2711051"/>
                  <a:gd name="connsiteX70-201165" fmla="*/ 5395510 w 5936218"/>
                  <a:gd name="connsiteY70-201166" fmla="*/ 751612 h 2711051"/>
                  <a:gd name="connsiteX71-201167" fmla="*/ 5463001 w 5936218"/>
                  <a:gd name="connsiteY71-201168" fmla="*/ 747642 h 2711051"/>
                  <a:gd name="connsiteX72-201169" fmla="*/ 5464386 w 5936218"/>
                  <a:gd name="connsiteY72-201170" fmla="*/ 748261 h 2711051"/>
                  <a:gd name="connsiteX73-201171" fmla="*/ 5474909 w 5936218"/>
                  <a:gd name="connsiteY73-201172" fmla="*/ 747642 h 2711051"/>
                  <a:gd name="connsiteX74-201173" fmla="*/ 5581715 w 5936218"/>
                  <a:gd name="connsiteY74-201174" fmla="*/ 795364 h 2711051"/>
                  <a:gd name="connsiteX75-201175" fmla="*/ 5633981 w 5936218"/>
                  <a:gd name="connsiteY75-201176" fmla="*/ 838541 h 2711051"/>
                  <a:gd name="connsiteX76-201177" fmla="*/ 5720335 w 5936218"/>
                  <a:gd name="connsiteY76-201178" fmla="*/ 918077 h 2711051"/>
                  <a:gd name="connsiteX77-201179" fmla="*/ 5822595 w 5936218"/>
                  <a:gd name="connsiteY77-201180" fmla="*/ 1015793 h 2711051"/>
                  <a:gd name="connsiteX78-201181" fmla="*/ 5818051 w 5936218"/>
                  <a:gd name="connsiteY78-201182" fmla="*/ 1070332 h 2711051"/>
                  <a:gd name="connsiteX79-201183" fmla="*/ 5825679 w 5936218"/>
                  <a:gd name="connsiteY79-201184" fmla="*/ 1077960 h 2711051"/>
                  <a:gd name="connsiteX80-201185" fmla="*/ 5822051 w 5936218"/>
                  <a:gd name="connsiteY80-201186" fmla="*/ 1027155 h 2711051"/>
                  <a:gd name="connsiteX81-201187" fmla="*/ 5834092 w 5936218"/>
                  <a:gd name="connsiteY81-201188" fmla="*/ 1029028 h 2711051"/>
                  <a:gd name="connsiteX82-201189" fmla="*/ 5833958 w 5936218"/>
                  <a:gd name="connsiteY82-201190" fmla="*/ 1027155 h 2711051"/>
                  <a:gd name="connsiteX83-201191" fmla="*/ 5936219 w 5936218"/>
                  <a:gd name="connsiteY83-201192" fmla="*/ 1043062 h 2711051"/>
                  <a:gd name="connsiteX84-201193" fmla="*/ 5908949 w 5936218"/>
                  <a:gd name="connsiteY84-201194" fmla="*/ 1258947 h 2711051"/>
                  <a:gd name="connsiteX85-201195" fmla="*/ 5893042 w 5936218"/>
                  <a:gd name="connsiteY85-201196" fmla="*/ 1274854 h 2711051"/>
                  <a:gd name="connsiteX86-201197" fmla="*/ 5861227 w 5936218"/>
                  <a:gd name="connsiteY86-201198" fmla="*/ 1274854 h 2711051"/>
                  <a:gd name="connsiteX87-201199" fmla="*/ 5817506 w 5936218"/>
                  <a:gd name="connsiteY87-201200" fmla="*/ 1240767 h 2711051"/>
                  <a:gd name="connsiteX88-201201" fmla="*/ 5767511 w 5936218"/>
                  <a:gd name="connsiteY88-201202" fmla="*/ 1215770 h 2711051"/>
                  <a:gd name="connsiteX89-201203" fmla="*/ 5729132 w 5936218"/>
                  <a:gd name="connsiteY89-201204" fmla="*/ 1167751 h 2711051"/>
                  <a:gd name="connsiteX90-201205" fmla="*/ 5695337 w 5936218"/>
                  <a:gd name="connsiteY90-201206" fmla="*/ 1177138 h 2711051"/>
                  <a:gd name="connsiteX91-201207" fmla="*/ 5693366 w 5936218"/>
                  <a:gd name="connsiteY91-201208" fmla="*/ 1174378 h 2711051"/>
                  <a:gd name="connsiteX92-201209" fmla="*/ 5640799 w 5936218"/>
                  <a:gd name="connsiteY92-201210" fmla="*/ 1133961 h 2711051"/>
                  <a:gd name="connsiteX93-201211" fmla="*/ 5656705 w 5936218"/>
                  <a:gd name="connsiteY93-201212" fmla="*/ 1177138 h 2711051"/>
                  <a:gd name="connsiteX94-201213" fmla="*/ 5586259 w 5936218"/>
                  <a:gd name="connsiteY94-201214" fmla="*/ 1252129 h 2711051"/>
                  <a:gd name="connsiteX95-201215" fmla="*/ 5575676 w 5936218"/>
                  <a:gd name="connsiteY95-201216" fmla="*/ 1251121 h 2711051"/>
                  <a:gd name="connsiteX96-201217" fmla="*/ 5539436 w 5936218"/>
                  <a:gd name="connsiteY96-201218" fmla="*/ 1248804 h 2711051"/>
                  <a:gd name="connsiteX97-201219" fmla="*/ 5593077 w 5936218"/>
                  <a:gd name="connsiteY97-201220" fmla="*/ 1354390 h 2711051"/>
                  <a:gd name="connsiteX98-201221" fmla="*/ 5613529 w 5936218"/>
                  <a:gd name="connsiteY98-201222" fmla="*/ 1413474 h 2711051"/>
                  <a:gd name="connsiteX99-201223" fmla="*/ 5608984 w 5936218"/>
                  <a:gd name="connsiteY99-201224" fmla="*/ 1436199 h 2711051"/>
                  <a:gd name="connsiteX100-201225" fmla="*/ 5597799 w 5936218"/>
                  <a:gd name="connsiteY100-201226" fmla="*/ 1432590 h 2711051"/>
                  <a:gd name="connsiteX101-201227" fmla="*/ 5534271 w 5936218"/>
                  <a:gd name="connsiteY101-201228" fmla="*/ 1415939 h 2711051"/>
                  <a:gd name="connsiteX102-201229" fmla="*/ 5436277 w 5936218"/>
                  <a:gd name="connsiteY102-201230" fmla="*/ 1472558 h 2711051"/>
                  <a:gd name="connsiteX103-201231" fmla="*/ 5397645 w 5936218"/>
                  <a:gd name="connsiteY103-201232" fmla="*/ 1483921 h 2711051"/>
                  <a:gd name="connsiteX104-201233" fmla="*/ 5345378 w 5936218"/>
                  <a:gd name="connsiteY104-201234" fmla="*/ 1538460 h 2711051"/>
                  <a:gd name="connsiteX105-201235" fmla="*/ 5290839 w 5936218"/>
                  <a:gd name="connsiteY105-201236" fmla="*/ 1586181 h 2711051"/>
                  <a:gd name="connsiteX106-201237" fmla="*/ 5274932 w 5936218"/>
                  <a:gd name="connsiteY106-201238" fmla="*/ 1617996 h 2711051"/>
                  <a:gd name="connsiteX107-201239" fmla="*/ 5267238 w 5936218"/>
                  <a:gd name="connsiteY107-201240" fmla="*/ 1609569 h 2711051"/>
                  <a:gd name="connsiteX108-201241" fmla="*/ 5263025 w 5936218"/>
                  <a:gd name="connsiteY108-201242" fmla="*/ 1617996 h 2711051"/>
                  <a:gd name="connsiteX109-201243" fmla="*/ 5219538 w 5936218"/>
                  <a:gd name="connsiteY109-201244" fmla="*/ 1570368 h 2711051"/>
                  <a:gd name="connsiteX110-201245" fmla="*/ 5129494 w 5936218"/>
                  <a:gd name="connsiteY110-201246" fmla="*/ 1624813 h 2711051"/>
                  <a:gd name="connsiteX111-201247" fmla="*/ 5126389 w 5936218"/>
                  <a:gd name="connsiteY111-201248" fmla="*/ 1619491 h 2711051"/>
                  <a:gd name="connsiteX112-201249" fmla="*/ 5117587 w 5936218"/>
                  <a:gd name="connsiteY112-201250" fmla="*/ 1624813 h 2711051"/>
                  <a:gd name="connsiteX113-201251" fmla="*/ 5105544 w 5936218"/>
                  <a:gd name="connsiteY113-201252" fmla="*/ 1604167 h 2711051"/>
                  <a:gd name="connsiteX114-201253" fmla="*/ 5074955 w 5936218"/>
                  <a:gd name="connsiteY114-201254" fmla="*/ 1629358 h 2711051"/>
                  <a:gd name="connsiteX115-201255" fmla="*/ 5065718 w 5936218"/>
                  <a:gd name="connsiteY115-201256" fmla="*/ 1627159 h 2711051"/>
                  <a:gd name="connsiteX116-201257" fmla="*/ 5063048 w 5936218"/>
                  <a:gd name="connsiteY116-201258" fmla="*/ 1629358 h 2711051"/>
                  <a:gd name="connsiteX117-201259" fmla="*/ 5026594 w 5936218"/>
                  <a:gd name="connsiteY117-201260" fmla="*/ 1620679 h 2711051"/>
                  <a:gd name="connsiteX118-201261" fmla="*/ 5015871 w 5936218"/>
                  <a:gd name="connsiteY118-201262" fmla="*/ 1665718 h 2711051"/>
                  <a:gd name="connsiteX119-201263" fmla="*/ 4974967 w 5936218"/>
                  <a:gd name="connsiteY119-201264" fmla="*/ 1731619 h 2711051"/>
                  <a:gd name="connsiteX120-201265" fmla="*/ 4974967 w 5936218"/>
                  <a:gd name="connsiteY120-201266" fmla="*/ 1763434 h 2711051"/>
                  <a:gd name="connsiteX121-201267" fmla="*/ 5011326 w 5936218"/>
                  <a:gd name="connsiteY121-201268" fmla="*/ 1877057 h 2711051"/>
                  <a:gd name="connsiteX122-201269" fmla="*/ 4999419 w 5936218"/>
                  <a:gd name="connsiteY122-201270" fmla="*/ 1877057 h 2711051"/>
                  <a:gd name="connsiteX123-201271" fmla="*/ 4974967 w 5936218"/>
                  <a:gd name="connsiteY123-201272" fmla="*/ 1877057 h 2711051"/>
                  <a:gd name="connsiteX124-201273" fmla="*/ 4963605 w 5936218"/>
                  <a:gd name="connsiteY124-201274" fmla="*/ 1929323 h 2711051"/>
                  <a:gd name="connsiteX125-201275" fmla="*/ 4974967 w 5936218"/>
                  <a:gd name="connsiteY125-201276" fmla="*/ 1956593 h 2711051"/>
                  <a:gd name="connsiteX126-201277" fmla="*/ 4909065 w 5936218"/>
                  <a:gd name="connsiteY126-201278" fmla="*/ 1990680 h 2711051"/>
                  <a:gd name="connsiteX127-201279" fmla="*/ 4897703 w 5936218"/>
                  <a:gd name="connsiteY127-201280" fmla="*/ 2058854 h 2711051"/>
                  <a:gd name="connsiteX128-201281" fmla="*/ 4845437 w 5936218"/>
                  <a:gd name="connsiteY128-201282" fmla="*/ 2074761 h 2711051"/>
                  <a:gd name="connsiteX129-201283" fmla="*/ 4834074 w 5936218"/>
                  <a:gd name="connsiteY129-201284" fmla="*/ 2133845 h 2711051"/>
                  <a:gd name="connsiteX130-201285" fmla="*/ 4779535 w 5936218"/>
                  <a:gd name="connsiteY130-201286" fmla="*/ 2192929 h 2711051"/>
                  <a:gd name="connsiteX131-201287" fmla="*/ 4777225 w 5936218"/>
                  <a:gd name="connsiteY131-201288" fmla="*/ 2182533 h 2711051"/>
                  <a:gd name="connsiteX132-201289" fmla="*/ 4767628 w 5936218"/>
                  <a:gd name="connsiteY132-201290" fmla="*/ 2192929 h 2711051"/>
                  <a:gd name="connsiteX133-201291" fmla="*/ 4758538 w 5936218"/>
                  <a:gd name="connsiteY133-201292" fmla="*/ 2152025 h 2711051"/>
                  <a:gd name="connsiteX134-201293" fmla="*/ 4742631 w 5936218"/>
                  <a:gd name="connsiteY134-201294" fmla="*/ 2065671 h 2711051"/>
                  <a:gd name="connsiteX135-201295" fmla="*/ 4715361 w 5936218"/>
                  <a:gd name="connsiteY135-201296" fmla="*/ 1924779 h 2711051"/>
                  <a:gd name="connsiteX136-201297" fmla="*/ 4735813 w 5936218"/>
                  <a:gd name="connsiteY136-201298" fmla="*/ 1833880 h 2711051"/>
                  <a:gd name="connsiteX137-201299" fmla="*/ 4767628 w 5936218"/>
                  <a:gd name="connsiteY137-201300" fmla="*/ 1790703 h 2711051"/>
                  <a:gd name="connsiteX138-201301" fmla="*/ 4767628 w 5936218"/>
                  <a:gd name="connsiteY138-201302" fmla="*/ 1763434 h 2711051"/>
                  <a:gd name="connsiteX139-201303" fmla="*/ 4826712 w 5936218"/>
                  <a:gd name="connsiteY139-201304" fmla="*/ 1747526 h 2711051"/>
                  <a:gd name="connsiteX140-201305" fmla="*/ 4892613 w 5936218"/>
                  <a:gd name="connsiteY140-201306" fmla="*/ 1656628 h 2711051"/>
                  <a:gd name="connsiteX141-201307" fmla="*/ 4956243 w 5936218"/>
                  <a:gd name="connsiteY141-201308" fmla="*/ 1581637 h 2711051"/>
                  <a:gd name="connsiteX142-201309" fmla="*/ 5022143 w 5936218"/>
                  <a:gd name="connsiteY142-201310" fmla="*/ 1522552 h 2711051"/>
                  <a:gd name="connsiteX143-201311" fmla="*/ 5046694 w 5936218"/>
                  <a:gd name="connsiteY143-201312" fmla="*/ 1415425 h 2711051"/>
                  <a:gd name="connsiteX144-201313" fmla="*/ 5015871 w 5936218"/>
                  <a:gd name="connsiteY144-201314" fmla="*/ 1420292 h 2711051"/>
                  <a:gd name="connsiteX145-201315" fmla="*/ 4995419 w 5936218"/>
                  <a:gd name="connsiteY145-201316" fmla="*/ 1483921 h 2711051"/>
                  <a:gd name="connsiteX146-201317" fmla="*/ 4904521 w 5936218"/>
                  <a:gd name="connsiteY146-201318" fmla="*/ 1570274 h 2711051"/>
                  <a:gd name="connsiteX147-201319" fmla="*/ 4901708 w 5936218"/>
                  <a:gd name="connsiteY147-201320" fmla="*/ 1561634 h 2711051"/>
                  <a:gd name="connsiteX148-201321" fmla="*/ 4892613 w 5936218"/>
                  <a:gd name="connsiteY148-201322" fmla="*/ 1570274 h 2711051"/>
                  <a:gd name="connsiteX149-201323" fmla="*/ 4861835 w 5936218"/>
                  <a:gd name="connsiteY149-201324" fmla="*/ 1475740 h 2711051"/>
                  <a:gd name="connsiteX150-201325" fmla="*/ 4779535 w 5936218"/>
                  <a:gd name="connsiteY150-201326" fmla="*/ 1499828 h 2711051"/>
                  <a:gd name="connsiteX151-201327" fmla="*/ 4684091 w 5936218"/>
                  <a:gd name="connsiteY151-201328" fmla="*/ 1624813 h 2711051"/>
                  <a:gd name="connsiteX152-201329" fmla="*/ 4715906 w 5936218"/>
                  <a:gd name="connsiteY152-201330" fmla="*/ 1672535 h 2711051"/>
                  <a:gd name="connsiteX153-201331" fmla="*/ 4636369 w 5936218"/>
                  <a:gd name="connsiteY153-201332" fmla="*/ 1688442 h 2711051"/>
                  <a:gd name="connsiteX154-201333" fmla="*/ 4577285 w 5936218"/>
                  <a:gd name="connsiteY154-201334" fmla="*/ 1692987 h 2711051"/>
                  <a:gd name="connsiteX155-201335" fmla="*/ 4577373 w 5936218"/>
                  <a:gd name="connsiteY155-201336" fmla="*/ 1692065 h 2711051"/>
                  <a:gd name="connsiteX156-201337" fmla="*/ 4565379 w 5936218"/>
                  <a:gd name="connsiteY156-201338" fmla="*/ 1692987 h 2711051"/>
                  <a:gd name="connsiteX157-201339" fmla="*/ 4569923 w 5936218"/>
                  <a:gd name="connsiteY157-201340" fmla="*/ 1645266 h 2711051"/>
                  <a:gd name="connsiteX158-201341" fmla="*/ 4520081 w 5936218"/>
                  <a:gd name="connsiteY158-201342" fmla="*/ 1635680 h 2711051"/>
                  <a:gd name="connsiteX159-201343" fmla="*/ 4475025 w 5936218"/>
                  <a:gd name="connsiteY159-201344" fmla="*/ 1665718 h 2711051"/>
                  <a:gd name="connsiteX160-201345" fmla="*/ 4464394 w 5936218"/>
                  <a:gd name="connsiteY160-201346" fmla="*/ 1664867 h 2711051"/>
                  <a:gd name="connsiteX161-201347" fmla="*/ 4463118 w 5936218"/>
                  <a:gd name="connsiteY161-201348" fmla="*/ 1665718 h 2711051"/>
                  <a:gd name="connsiteX162-201349" fmla="*/ 4357637 w 5936218"/>
                  <a:gd name="connsiteY162-201350" fmla="*/ 1657279 h 2711051"/>
                  <a:gd name="connsiteX163-201351" fmla="*/ 4243233 w 5936218"/>
                  <a:gd name="connsiteY163-201352" fmla="*/ 1677080 h 2711051"/>
                  <a:gd name="connsiteX164-201353" fmla="*/ 4125065 w 5936218"/>
                  <a:gd name="connsiteY164-201354" fmla="*/ 1811155 h 2711051"/>
                  <a:gd name="connsiteX165-201355" fmla="*/ 4106341 w 5936218"/>
                  <a:gd name="connsiteY165-201356" fmla="*/ 1995225 h 2711051"/>
                  <a:gd name="connsiteX166-201357" fmla="*/ 3545995 w 5936218"/>
                  <a:gd name="connsiteY166-201358" fmla="*/ 2044187 h 2711051"/>
                  <a:gd name="connsiteX167-201359" fmla="*/ 3506955 w 5936218"/>
                  <a:gd name="connsiteY167-201360" fmla="*/ 2049764 h 2711051"/>
                  <a:gd name="connsiteX168-201361" fmla="*/ 3463779 w 5936218"/>
                  <a:gd name="connsiteY168-201362" fmla="*/ 2058854 h 2711051"/>
                  <a:gd name="connsiteX169-201363" fmla="*/ 3431964 w 5936218"/>
                  <a:gd name="connsiteY169-201364" fmla="*/ 2086123 h 2711051"/>
                  <a:gd name="connsiteX170-201365" fmla="*/ 3452416 w 5936218"/>
                  <a:gd name="connsiteY170-201366" fmla="*/ 2102031 h 2711051"/>
                  <a:gd name="connsiteX171-201367" fmla="*/ 3452416 w 5936218"/>
                  <a:gd name="connsiteY171-201368" fmla="*/ 2133845 h 2711051"/>
                  <a:gd name="connsiteX172-201369" fmla="*/ 1811153 w 5936218"/>
                  <a:gd name="connsiteY172-201370" fmla="*/ 1999770 h 2711051"/>
                  <a:gd name="connsiteX173-201371" fmla="*/ 1748069 w 5936218"/>
                  <a:gd name="connsiteY173-201372" fmla="*/ 2038402 h 2711051"/>
                  <a:gd name="connsiteX174-201373" fmla="*/ 1711709 w 5936218"/>
                  <a:gd name="connsiteY174-201374" fmla="*/ 2042947 h 2711051"/>
                  <a:gd name="connsiteX175-201375" fmla="*/ 1711926 w 5936218"/>
                  <a:gd name="connsiteY175-201376" fmla="*/ 2041431 h 2711051"/>
                  <a:gd name="connsiteX176-201377" fmla="*/ 1699803 w 5936218"/>
                  <a:gd name="connsiteY176-201378" fmla="*/ 2042947 h 2711051"/>
                  <a:gd name="connsiteX177-201379" fmla="*/ 1704347 w 5936218"/>
                  <a:gd name="connsiteY177-201380" fmla="*/ 2011132 h 2711051"/>
                  <a:gd name="connsiteX178-201381" fmla="*/ 1662460 w 5936218"/>
                  <a:gd name="connsiteY178-201382" fmla="*/ 1993181 h 2711051"/>
                  <a:gd name="connsiteX179-201383" fmla="*/ 1629901 w 5936218"/>
                  <a:gd name="connsiteY179-201384" fmla="*/ 2006587 h 2711051"/>
                  <a:gd name="connsiteX180-201385" fmla="*/ 1629300 w 5936218"/>
                  <a:gd name="connsiteY180-201386" fmla="*/ 2001932 h 2711051"/>
                  <a:gd name="connsiteX181-201387" fmla="*/ 1617994 w 5936218"/>
                  <a:gd name="connsiteY181-201388" fmla="*/ 2006587 h 2711051"/>
                  <a:gd name="connsiteX182-201389" fmla="*/ 1608904 w 5936218"/>
                  <a:gd name="connsiteY182-201390" fmla="*/ 1936141 h 2711051"/>
                  <a:gd name="connsiteX183-201391" fmla="*/ 1552684 w 5936218"/>
                  <a:gd name="connsiteY183-201392" fmla="*/ 1926448 h 2711051"/>
                  <a:gd name="connsiteX184-201393" fmla="*/ 1518550 w 5936218"/>
                  <a:gd name="connsiteY184-201394" fmla="*/ 1952048 h 2711051"/>
                  <a:gd name="connsiteX185-201395" fmla="*/ 1425379 w 5936218"/>
                  <a:gd name="connsiteY185-201396" fmla="*/ 1972500 h 2711051"/>
                  <a:gd name="connsiteX186-201397" fmla="*/ 1409472 w 5936218"/>
                  <a:gd name="connsiteY186-201398" fmla="*/ 1990680 h 2711051"/>
                  <a:gd name="connsiteX187-201399" fmla="*/ 1270852 w 5936218"/>
                  <a:gd name="connsiteY187-201400" fmla="*/ 2011132 h 2711051"/>
                  <a:gd name="connsiteX188-201401" fmla="*/ 1254945 w 5936218"/>
                  <a:gd name="connsiteY188-201402" fmla="*/ 2031584 h 2711051"/>
                  <a:gd name="connsiteX189-201403" fmla="*/ 1282214 w 5936218"/>
                  <a:gd name="connsiteY189-201404" fmla="*/ 2074761 h 2711051"/>
                  <a:gd name="connsiteX190-201405" fmla="*/ 1243582 w 5936218"/>
                  <a:gd name="connsiteY190-201406" fmla="*/ 2090668 h 2711051"/>
                  <a:gd name="connsiteX191-201407" fmla="*/ 1254945 w 5936218"/>
                  <a:gd name="connsiteY191-201408" fmla="*/ 2108848 h 2711051"/>
                  <a:gd name="connsiteX192-201409" fmla="*/ 1216313 w 5936218"/>
                  <a:gd name="connsiteY192-201410" fmla="*/ 2133845 h 2711051"/>
                  <a:gd name="connsiteX193-201411" fmla="*/ 1275397 w 5936218"/>
                  <a:gd name="connsiteY193-201412" fmla="*/ 2177022 h 2711051"/>
                  <a:gd name="connsiteX194-201413" fmla="*/ 1270852 w 5936218"/>
                  <a:gd name="connsiteY194-201414" fmla="*/ 2204292 h 2711051"/>
                  <a:gd name="connsiteX195-201415" fmla="*/ 1259108 w 5936218"/>
                  <a:gd name="connsiteY195-201416" fmla="*/ 2203313 h 2711051"/>
                  <a:gd name="connsiteX196-201417" fmla="*/ 1258945 w 5936218"/>
                  <a:gd name="connsiteY196-201418" fmla="*/ 2204292 h 2711051"/>
                  <a:gd name="connsiteX197-201419" fmla="*/ 1215644 w 5936218"/>
                  <a:gd name="connsiteY197-201420" fmla="*/ 2200683 h 2711051"/>
                  <a:gd name="connsiteX198-201421" fmla="*/ 1204950 w 5936218"/>
                  <a:gd name="connsiteY198-201422" fmla="*/ 2215654 h 2711051"/>
                  <a:gd name="connsiteX199-201423" fmla="*/ 1196495 w 5936218"/>
                  <a:gd name="connsiteY199-201424" fmla="*/ 2210822 h 2711051"/>
                  <a:gd name="connsiteX200-201425" fmla="*/ 1193043 w 5936218"/>
                  <a:gd name="connsiteY200-201426" fmla="*/ 2215654 h 2711051"/>
                  <a:gd name="connsiteX201-201427" fmla="*/ 1145322 w 5936218"/>
                  <a:gd name="connsiteY201-201428" fmla="*/ 2188384 h 2711051"/>
                  <a:gd name="connsiteX202-201429" fmla="*/ 1098145 w 5936218"/>
                  <a:gd name="connsiteY202-201430" fmla="*/ 2188384 h 2711051"/>
                  <a:gd name="connsiteX203-201431" fmla="*/ 1061785 w 5936218"/>
                  <a:gd name="connsiteY203-201432" fmla="*/ 2215654 h 2711051"/>
                  <a:gd name="connsiteX204-201433" fmla="*/ 1055322 w 5936218"/>
                  <a:gd name="connsiteY204-201434" fmla="*/ 2211571 h 2711051"/>
                  <a:gd name="connsiteX205-201435" fmla="*/ 1049878 w 5936218"/>
                  <a:gd name="connsiteY205-201436" fmla="*/ 2215654 h 2711051"/>
                  <a:gd name="connsiteX206-201437" fmla="*/ 1006701 w 5936218"/>
                  <a:gd name="connsiteY206-201438" fmla="*/ 2188384 h 2711051"/>
                  <a:gd name="connsiteX207-201439" fmla="*/ 924893 w 5936218"/>
                  <a:gd name="connsiteY207-201440" fmla="*/ 2152025 h 2711051"/>
                  <a:gd name="connsiteX208-201441" fmla="*/ 877716 w 5936218"/>
                  <a:gd name="connsiteY208-201442" fmla="*/ 2152025 h 2711051"/>
                  <a:gd name="connsiteX209-201443" fmla="*/ 802724 w 5936218"/>
                  <a:gd name="connsiteY209-201444" fmla="*/ 2215654 h 2711051"/>
                  <a:gd name="connsiteX210-201445" fmla="*/ 798179 w 5936218"/>
                  <a:gd name="connsiteY210-201446" fmla="*/ 2258831 h 2711051"/>
                  <a:gd name="connsiteX211-201447" fmla="*/ 787406 w 5936218"/>
                  <a:gd name="connsiteY211-201448" fmla="*/ 2248058 h 2711051"/>
                  <a:gd name="connsiteX212-201449" fmla="*/ 786272 w 5936218"/>
                  <a:gd name="connsiteY212-201450" fmla="*/ 2258831 h 2711051"/>
                  <a:gd name="connsiteX213-201451" fmla="*/ 756063 w 5936218"/>
                  <a:gd name="connsiteY213-201452" fmla="*/ 2228621 h 2711051"/>
                  <a:gd name="connsiteX214-201453" fmla="*/ 732278 w 5936218"/>
                  <a:gd name="connsiteY214-201454" fmla="*/ 2286100 h 2711051"/>
                  <a:gd name="connsiteX215-201455" fmla="*/ 743640 w 5936218"/>
                  <a:gd name="connsiteY215-201456" fmla="*/ 2295190 h 2711051"/>
                  <a:gd name="connsiteX216-201457" fmla="*/ 723188 w 5936218"/>
                  <a:gd name="connsiteY216-201458" fmla="*/ 2338367 h 2711051"/>
                  <a:gd name="connsiteX217-201459" fmla="*/ 747026 w 5936218"/>
                  <a:gd name="connsiteY217-201460" fmla="*/ 2375208 h 2711051"/>
                  <a:gd name="connsiteX218-201461" fmla="*/ 763548 w 5936218"/>
                  <a:gd name="connsiteY218-201462" fmla="*/ 2372454 h 2711051"/>
                  <a:gd name="connsiteX219-201463" fmla="*/ 764871 w 5936218"/>
                  <a:gd name="connsiteY219-201464" fmla="*/ 2374218 h 2711051"/>
                  <a:gd name="connsiteX220-201465" fmla="*/ 775455 w 5936218"/>
                  <a:gd name="connsiteY220-201466" fmla="*/ 2372454 h 2711051"/>
                  <a:gd name="connsiteX221-201467" fmla="*/ 802724 w 5936218"/>
                  <a:gd name="connsiteY221-201468" fmla="*/ 2408813 h 2711051"/>
                  <a:gd name="connsiteX222-201469" fmla="*/ 798179 w 5936218"/>
                  <a:gd name="connsiteY222-201470" fmla="*/ 2436083 h 2711051"/>
                  <a:gd name="connsiteX223-201471" fmla="*/ 818632 w 5936218"/>
                  <a:gd name="connsiteY223-201472" fmla="*/ 2447445 h 2711051"/>
                  <a:gd name="connsiteX224-201473" fmla="*/ 802724 w 5936218"/>
                  <a:gd name="connsiteY224-201474" fmla="*/ 2479260 h 2711051"/>
                  <a:gd name="connsiteX225-201475" fmla="*/ 766365 w 5936218"/>
                  <a:gd name="connsiteY225-201476" fmla="*/ 2483805 h 2711051"/>
                  <a:gd name="connsiteX226-201477" fmla="*/ 727733 w 5936218"/>
                  <a:gd name="connsiteY226-201478" fmla="*/ 2542889 h 2711051"/>
                  <a:gd name="connsiteX227-201479" fmla="*/ 759548 w 5936218"/>
                  <a:gd name="connsiteY227-201480" fmla="*/ 2586066 h 2711051"/>
                  <a:gd name="connsiteX228-201481" fmla="*/ 759548 w 5936218"/>
                  <a:gd name="connsiteY228-201482" fmla="*/ 2624697 h 2711051"/>
                  <a:gd name="connsiteX229-201483" fmla="*/ 798179 w 5936218"/>
                  <a:gd name="connsiteY229-201484" fmla="*/ 2683782 h 2711051"/>
                  <a:gd name="connsiteX230-201485" fmla="*/ 775455 w 5936218"/>
                  <a:gd name="connsiteY230-201486" fmla="*/ 2699689 h 2711051"/>
                  <a:gd name="connsiteX231-201487" fmla="*/ 770910 w 5936218"/>
                  <a:gd name="connsiteY231-201488" fmla="*/ 2711051 h 2711051"/>
                  <a:gd name="connsiteX232-201489" fmla="*/ 759003 w 5936218"/>
                  <a:gd name="connsiteY232-201490" fmla="*/ 2711051 h 2711051"/>
                  <a:gd name="connsiteX233-201491" fmla="*/ 755003 w 5936218"/>
                  <a:gd name="connsiteY233-201492" fmla="*/ 2711051 h 2711051"/>
                  <a:gd name="connsiteX234-201493" fmla="*/ 743096 w 5936218"/>
                  <a:gd name="connsiteY234-201494" fmla="*/ 2711051 h 2711051"/>
                  <a:gd name="connsiteX235-201495" fmla="*/ 715826 w 5936218"/>
                  <a:gd name="connsiteY235-201496" fmla="*/ 2676964 h 2711051"/>
                  <a:gd name="connsiteX236-201497" fmla="*/ 704464 w 5936218"/>
                  <a:gd name="connsiteY236-201498" fmla="*/ 2676964 h 2711051"/>
                  <a:gd name="connsiteX237-201499" fmla="*/ 684012 w 5936218"/>
                  <a:gd name="connsiteY237-201500" fmla="*/ 2667874 h 2711051"/>
                  <a:gd name="connsiteX238-201501" fmla="*/ 672649 w 5936218"/>
                  <a:gd name="connsiteY238-201502" fmla="*/ 2645150 h 2711051"/>
                  <a:gd name="connsiteX239-201503" fmla="*/ 645222 w 5936218"/>
                  <a:gd name="connsiteY239-201504" fmla="*/ 2637313 h 2711051"/>
                  <a:gd name="connsiteX240-201505" fmla="*/ 625472 w 5936218"/>
                  <a:gd name="connsiteY240-201506" fmla="*/ 2640605 h 2711051"/>
                  <a:gd name="connsiteX241-201507" fmla="*/ 623771 w 5936218"/>
                  <a:gd name="connsiteY241-201508" fmla="*/ 2638904 h 2711051"/>
                  <a:gd name="connsiteX242-201509" fmla="*/ 613565 w 5936218"/>
                  <a:gd name="connsiteY242-201510" fmla="*/ 2640605 h 2711051"/>
                  <a:gd name="connsiteX243-201511" fmla="*/ 609020 w 5936218"/>
                  <a:gd name="connsiteY243-201512" fmla="*/ 2636060 h 2711051"/>
                  <a:gd name="connsiteX244-201513" fmla="*/ 559026 w 5936218"/>
                  <a:gd name="connsiteY244-201514" fmla="*/ 2608790 h 2711051"/>
                  <a:gd name="connsiteX245-201515" fmla="*/ 506760 w 5936218"/>
                  <a:gd name="connsiteY245-201516" fmla="*/ 2601973 h 2711051"/>
                  <a:gd name="connsiteX246-201517" fmla="*/ 483280 w 5936218"/>
                  <a:gd name="connsiteY246-201518" fmla="*/ 2595264 h 2711051"/>
                  <a:gd name="connsiteX247-201519" fmla="*/ 480035 w 5936218"/>
                  <a:gd name="connsiteY247-201520" fmla="*/ 2597428 h 2711051"/>
                  <a:gd name="connsiteX248-201521" fmla="*/ 475042 w 5936218"/>
                  <a:gd name="connsiteY248-201522" fmla="*/ 2592910 h 2711051"/>
                  <a:gd name="connsiteX249-201523" fmla="*/ 474945 w 5936218"/>
                  <a:gd name="connsiteY249-201524" fmla="*/ 2592883 h 2711051"/>
                  <a:gd name="connsiteX250-201525" fmla="*/ 468128 w 5936218"/>
                  <a:gd name="connsiteY250-201526" fmla="*/ 2597428 h 2711051"/>
                  <a:gd name="connsiteX251-201527" fmla="*/ 420406 w 5936218"/>
                  <a:gd name="connsiteY251-201528" fmla="*/ 2554251 h 2711051"/>
                  <a:gd name="connsiteX252-201529" fmla="*/ 381774 w 5936218"/>
                  <a:gd name="connsiteY252-201530" fmla="*/ 2538344 h 2711051"/>
                  <a:gd name="connsiteX253-201531" fmla="*/ 349960 w 5936218"/>
                  <a:gd name="connsiteY253-201532" fmla="*/ 2506529 h 2711051"/>
                  <a:gd name="connsiteX254-201533" fmla="*/ 377229 w 5936218"/>
                  <a:gd name="connsiteY254-201534" fmla="*/ 2499712 h 2711051"/>
                  <a:gd name="connsiteX255-201535" fmla="*/ 404499 w 5936218"/>
                  <a:gd name="connsiteY255-201536" fmla="*/ 2451990 h 2711051"/>
                  <a:gd name="connsiteX256-201537" fmla="*/ 388591 w 5936218"/>
                  <a:gd name="connsiteY256-201538" fmla="*/ 2436083 h 2711051"/>
                  <a:gd name="connsiteX257-201539" fmla="*/ 440858 w 5936218"/>
                  <a:gd name="connsiteY257-201540" fmla="*/ 2408813 h 2711051"/>
                  <a:gd name="connsiteX258-201541" fmla="*/ 440858 w 5936218"/>
                  <a:gd name="connsiteY258-201542" fmla="*/ 2405757 h 2711051"/>
                  <a:gd name="connsiteX259-201543" fmla="*/ 416406 w 5936218"/>
                  <a:gd name="connsiteY259-201544" fmla="*/ 2408813 h 2711051"/>
                  <a:gd name="connsiteX260-201545" fmla="*/ 416406 w 5936218"/>
                  <a:gd name="connsiteY260-201546" fmla="*/ 2407325 h 2711051"/>
                  <a:gd name="connsiteX261-201547" fmla="*/ 404499 w 5936218"/>
                  <a:gd name="connsiteY261-201548" fmla="*/ 2408813 h 2711051"/>
                  <a:gd name="connsiteX262-201549" fmla="*/ 404499 w 5936218"/>
                  <a:gd name="connsiteY262-201550" fmla="*/ 2388361 h 2711051"/>
                  <a:gd name="connsiteX263-201551" fmla="*/ 424951 w 5936218"/>
                  <a:gd name="connsiteY263-201552" fmla="*/ 2372454 h 2711051"/>
                  <a:gd name="connsiteX264-201553" fmla="*/ 463583 w 5936218"/>
                  <a:gd name="connsiteY264-201554" fmla="*/ 2365637 h 2711051"/>
                  <a:gd name="connsiteX265-201555" fmla="*/ 468128 w 5936218"/>
                  <a:gd name="connsiteY265-201556" fmla="*/ 2349729 h 2711051"/>
                  <a:gd name="connsiteX266-201557" fmla="*/ 456765 w 5936218"/>
                  <a:gd name="connsiteY266-201558" fmla="*/ 2317915 h 2711051"/>
                  <a:gd name="connsiteX267-201559" fmla="*/ 474945 w 5936218"/>
                  <a:gd name="connsiteY267-201560" fmla="*/ 2290645 h 2711051"/>
                  <a:gd name="connsiteX268-201561" fmla="*/ 474945 w 5936218"/>
                  <a:gd name="connsiteY268-201562" fmla="*/ 2270193 h 2711051"/>
                  <a:gd name="connsiteX269-201563" fmla="*/ 420406 w 5936218"/>
                  <a:gd name="connsiteY269-201564" fmla="*/ 2252013 h 2711051"/>
                  <a:gd name="connsiteX270-201565" fmla="*/ 409588 w 5936218"/>
                  <a:gd name="connsiteY270-201566" fmla="*/ 2252013 h 2711051"/>
                  <a:gd name="connsiteX271-201567" fmla="*/ 397681 w 5936218"/>
                  <a:gd name="connsiteY271-201568" fmla="*/ 2252013 h 2711051"/>
                  <a:gd name="connsiteX272-201569" fmla="*/ 379485 w 5936218"/>
                  <a:gd name="connsiteY272-201570" fmla="*/ 2229774 h 2711051"/>
                  <a:gd name="connsiteX273-201571" fmla="*/ 357322 w 5936218"/>
                  <a:gd name="connsiteY273-201572" fmla="*/ 2236106 h 2711051"/>
                  <a:gd name="connsiteX274-201573" fmla="*/ 352842 w 5936218"/>
                  <a:gd name="connsiteY274-201574" fmla="*/ 2233984 h 2711051"/>
                  <a:gd name="connsiteX275-201575" fmla="*/ 345415 w 5936218"/>
                  <a:gd name="connsiteY275-201576" fmla="*/ 2236106 h 2711051"/>
                  <a:gd name="connsiteX276-201577" fmla="*/ 302238 w 5936218"/>
                  <a:gd name="connsiteY276-201578" fmla="*/ 2215654 h 2711051"/>
                  <a:gd name="connsiteX277-201579" fmla="*/ 302238 w 5936218"/>
                  <a:gd name="connsiteY277-201580" fmla="*/ 2204292 h 2711051"/>
                  <a:gd name="connsiteX278-201581" fmla="*/ 286331 w 5936218"/>
                  <a:gd name="connsiteY278-201582" fmla="*/ 2177022 h 2711051"/>
                  <a:gd name="connsiteX279-201583" fmla="*/ 270968 w 5936218"/>
                  <a:gd name="connsiteY279-201584" fmla="*/ 2177022 h 2711051"/>
                  <a:gd name="connsiteX280-201585" fmla="*/ 259061 w 5936218"/>
                  <a:gd name="connsiteY280-201586" fmla="*/ 2177022 h 2711051"/>
                  <a:gd name="connsiteX281-201587" fmla="*/ 254516 w 5936218"/>
                  <a:gd name="connsiteY281-201588" fmla="*/ 2161115 h 2711051"/>
                  <a:gd name="connsiteX282-201589" fmla="*/ 263606 w 5936218"/>
                  <a:gd name="connsiteY282-201590" fmla="*/ 2145208 h 2711051"/>
                  <a:gd name="connsiteX283-201591" fmla="*/ 243991 w 5936218"/>
                  <a:gd name="connsiteY283-201592" fmla="*/ 2114695 h 2711051"/>
                  <a:gd name="connsiteX284-201593" fmla="*/ 216429 w 5936218"/>
                  <a:gd name="connsiteY284-201594" fmla="*/ 2117938 h 2711051"/>
                  <a:gd name="connsiteX285-201595" fmla="*/ 212956 w 5936218"/>
                  <a:gd name="connsiteY285-201596" fmla="*/ 2116946 h 2711051"/>
                  <a:gd name="connsiteX286-201597" fmla="*/ 204522 w 5936218"/>
                  <a:gd name="connsiteY286-201598" fmla="*/ 2117938 h 2711051"/>
                  <a:gd name="connsiteX287-201599" fmla="*/ 199623 w 5936218"/>
                  <a:gd name="connsiteY287-201600" fmla="*/ 2116538 h 2711051"/>
                  <a:gd name="connsiteX288-201601" fmla="*/ 195977 w 5936218"/>
                  <a:gd name="connsiteY288-201602" fmla="*/ 2129300 h 2711051"/>
                  <a:gd name="connsiteX289-201603" fmla="*/ 184968 w 5936218"/>
                  <a:gd name="connsiteY289-201604" fmla="*/ 2126155 h 2711051"/>
                  <a:gd name="connsiteX290-201605" fmla="*/ 184070 w 5936218"/>
                  <a:gd name="connsiteY290-201606" fmla="*/ 2129300 h 2711051"/>
                  <a:gd name="connsiteX291-201607" fmla="*/ 168163 w 5936218"/>
                  <a:gd name="connsiteY291-201608" fmla="*/ 2124765 h 2711051"/>
                  <a:gd name="connsiteX292-201609" fmla="*/ 156800 w 5936218"/>
                  <a:gd name="connsiteY292-201610" fmla="*/ 2086123 h 2711051"/>
                  <a:gd name="connsiteX293-201611" fmla="*/ 152255 w 5936218"/>
                  <a:gd name="connsiteY293-201612" fmla="*/ 2070216 h 2711051"/>
                  <a:gd name="connsiteX294-201613" fmla="*/ 156800 w 5936218"/>
                  <a:gd name="connsiteY294-201614" fmla="*/ 2065671 h 2711051"/>
                  <a:gd name="connsiteX295-201615" fmla="*/ 168707 w 5936218"/>
                  <a:gd name="connsiteY295-201616" fmla="*/ 2065671 h 2711051"/>
                  <a:gd name="connsiteX296-201617" fmla="*/ 188615 w 5936218"/>
                  <a:gd name="connsiteY296-201618" fmla="*/ 2065671 h 2711051"/>
                  <a:gd name="connsiteX297-201619" fmla="*/ 199977 w 5936218"/>
                  <a:gd name="connsiteY297-201620" fmla="*/ 2054309 h 2711051"/>
                  <a:gd name="connsiteX298-201621" fmla="*/ 188615 w 5936218"/>
                  <a:gd name="connsiteY298-201622" fmla="*/ 2031584 h 2711051"/>
                  <a:gd name="connsiteX299-201623" fmla="*/ 168163 w 5936218"/>
                  <a:gd name="connsiteY299-201624" fmla="*/ 2022495 h 2711051"/>
                  <a:gd name="connsiteX300-201625" fmla="*/ 168163 w 5936218"/>
                  <a:gd name="connsiteY300-201626" fmla="*/ 2015677 h 2711051"/>
                  <a:gd name="connsiteX301-201627" fmla="*/ 152255 w 5936218"/>
                  <a:gd name="connsiteY301-201628" fmla="*/ 1999770 h 2711051"/>
                  <a:gd name="connsiteX302-201629" fmla="*/ 129531 w 5936218"/>
                  <a:gd name="connsiteY302-201630" fmla="*/ 1963410 h 2711051"/>
                  <a:gd name="connsiteX303-201631" fmla="*/ 140893 w 5936218"/>
                  <a:gd name="connsiteY303-201632" fmla="*/ 1940686 h 2711051"/>
                  <a:gd name="connsiteX304-201633" fmla="*/ 136348 w 5936218"/>
                  <a:gd name="connsiteY304-201634" fmla="*/ 1913416 h 2711051"/>
                  <a:gd name="connsiteX305-201635" fmla="*/ 103789 w 5936218"/>
                  <a:gd name="connsiteY305-201636" fmla="*/ 1900009 h 2711051"/>
                  <a:gd name="connsiteX306-201637" fmla="*/ 93716 w 5936218"/>
                  <a:gd name="connsiteY306-201638" fmla="*/ 1904326 h 2711051"/>
                  <a:gd name="connsiteX307-201639" fmla="*/ 91868 w 5936218"/>
                  <a:gd name="connsiteY307-201640" fmla="*/ 1900015 h 2711051"/>
                  <a:gd name="connsiteX308-201641" fmla="*/ 81809 w 5936218"/>
                  <a:gd name="connsiteY308-201642" fmla="*/ 1904326 h 2711051"/>
                  <a:gd name="connsiteX309-201643" fmla="*/ 74992 w 5936218"/>
                  <a:gd name="connsiteY309-201644" fmla="*/ 1888419 h 2711051"/>
                  <a:gd name="connsiteX310-201645" fmla="*/ 34087 w 5936218"/>
                  <a:gd name="connsiteY310-201646" fmla="*/ 1877057 h 2711051"/>
                  <a:gd name="connsiteX311-201647" fmla="*/ 22725 w 5936218"/>
                  <a:gd name="connsiteY311-201648" fmla="*/ 1833880 h 2711051"/>
                  <a:gd name="connsiteX312-201649" fmla="*/ 22725 w 5936218"/>
                  <a:gd name="connsiteY312-201650" fmla="*/ 1802065 h 2711051"/>
                  <a:gd name="connsiteX313-201651" fmla="*/ 0 w 5936218"/>
                  <a:gd name="connsiteY313-201652" fmla="*/ 1786158 h 2711051"/>
                  <a:gd name="connsiteX314-201653" fmla="*/ 15907 w 5936218"/>
                  <a:gd name="connsiteY314-201654" fmla="*/ 1763434 h 2711051"/>
                  <a:gd name="connsiteX315-201655" fmla="*/ 6818 w 5936218"/>
                  <a:gd name="connsiteY315-201656" fmla="*/ 1699805 h 2711051"/>
                  <a:gd name="connsiteX316-201657" fmla="*/ 34087 w 5936218"/>
                  <a:gd name="connsiteY316-201658" fmla="*/ 1656628 h 2711051"/>
                  <a:gd name="connsiteX317-201659" fmla="*/ 27270 w 5936218"/>
                  <a:gd name="connsiteY317-201660" fmla="*/ 1645266 h 2711051"/>
                  <a:gd name="connsiteX318-201661" fmla="*/ 70447 w 5936218"/>
                  <a:gd name="connsiteY318-201662" fmla="*/ 1606634 h 2711051"/>
                  <a:gd name="connsiteX319-201663" fmla="*/ 27270 w 5936218"/>
                  <a:gd name="connsiteY319-201664" fmla="*/ 1570274 h 2711051"/>
                  <a:gd name="connsiteX320-201665" fmla="*/ 109078 w 5936218"/>
                  <a:gd name="connsiteY320-201666" fmla="*/ 1472558 h 2711051"/>
                  <a:gd name="connsiteX321-201667" fmla="*/ 145438 w 5936218"/>
                  <a:gd name="connsiteY321-201668" fmla="*/ 1429381 h 2711051"/>
                  <a:gd name="connsiteX322-201669" fmla="*/ 156800 w 5936218"/>
                  <a:gd name="connsiteY322-201670" fmla="*/ 1386205 h 2711051"/>
                  <a:gd name="connsiteX323-201671" fmla="*/ 102261 w 5936218"/>
                  <a:gd name="connsiteY323-201672" fmla="*/ 1333938 h 2711051"/>
                  <a:gd name="connsiteX324-201673" fmla="*/ 118168 w 5936218"/>
                  <a:gd name="connsiteY324-201674" fmla="*/ 1279399 h 2711051"/>
                  <a:gd name="connsiteX325-201675" fmla="*/ 86354 w 5936218"/>
                  <a:gd name="connsiteY325-201676" fmla="*/ 1215770 h 2711051"/>
                  <a:gd name="connsiteX326-201677" fmla="*/ 109078 w 5936218"/>
                  <a:gd name="connsiteY326-201678" fmla="*/ 1140778 h 2711051"/>
                  <a:gd name="connsiteX327-201679" fmla="*/ 70447 w 5936218"/>
                  <a:gd name="connsiteY327-201680" fmla="*/ 1038517 h 2711051"/>
                  <a:gd name="connsiteX328-201681" fmla="*/ 102261 w 5936218"/>
                  <a:gd name="connsiteY328-201682" fmla="*/ 968071 h 2711051"/>
                  <a:gd name="connsiteX329-201683" fmla="*/ 43177 w 5936218"/>
                  <a:gd name="connsiteY329-201684" fmla="*/ 902170 h 2711051"/>
                  <a:gd name="connsiteX330-201685" fmla="*/ 49994 w 5936218"/>
                  <a:gd name="connsiteY330-201686" fmla="*/ 827178 h 2711051"/>
                  <a:gd name="connsiteX331-201687" fmla="*/ 81809 w 5936218"/>
                  <a:gd name="connsiteY331-201688" fmla="*/ 822633 h 2711051"/>
                  <a:gd name="connsiteX332-201689" fmla="*/ 145438 w 5936218"/>
                  <a:gd name="connsiteY332-201690" fmla="*/ 779457 h 2711051"/>
                  <a:gd name="connsiteX333-201691" fmla="*/ 184070 w 5936218"/>
                  <a:gd name="connsiteY333-201692" fmla="*/ 740825 h 2711051"/>
                  <a:gd name="connsiteX334-201693" fmla="*/ 189699 w 5936218"/>
                  <a:gd name="connsiteY334-201694" fmla="*/ 747103 h 2711051"/>
                  <a:gd name="connsiteX335-201695" fmla="*/ 195977 w 5936218"/>
                  <a:gd name="connsiteY335-201696" fmla="*/ 740825 h 2711051"/>
                  <a:gd name="connsiteX336-201697" fmla="*/ 255061 w 5936218"/>
                  <a:gd name="connsiteY336-201698" fmla="*/ 806726 h 2711051"/>
                  <a:gd name="connsiteX337-201699" fmla="*/ 350504 w 5936218"/>
                  <a:gd name="connsiteY337-201700" fmla="*/ 827178 h 2711051"/>
                  <a:gd name="connsiteX338-201701" fmla="*/ 491397 w 5936218"/>
                  <a:gd name="connsiteY338-201702" fmla="*/ 940802 h 2711051"/>
                  <a:gd name="connsiteX339-201703" fmla="*/ 523211 w 5936218"/>
                  <a:gd name="connsiteY339-201704" fmla="*/ 988523 h 2711051"/>
                  <a:gd name="connsiteX340-201705" fmla="*/ 523211 w 5936218"/>
                  <a:gd name="connsiteY340-201706" fmla="*/ 1047607 h 2711051"/>
                  <a:gd name="connsiteX341-201707" fmla="*/ 486852 w 5936218"/>
                  <a:gd name="connsiteY341-201708" fmla="*/ 1102146 h 2711051"/>
                  <a:gd name="connsiteX342-201709" fmla="*/ 420951 w 5936218"/>
                  <a:gd name="connsiteY342-201710" fmla="*/ 1122599 h 2711051"/>
                  <a:gd name="connsiteX343-201711" fmla="*/ 415909 w 5936218"/>
                  <a:gd name="connsiteY343-201712" fmla="*/ 1120468 h 2711051"/>
                  <a:gd name="connsiteX344-201713" fmla="*/ 409044 w 5936218"/>
                  <a:gd name="connsiteY344-201714" fmla="*/ 1122599 h 2711051"/>
                  <a:gd name="connsiteX345-201715" fmla="*/ 252950 w 5936218"/>
                  <a:gd name="connsiteY345-201716" fmla="*/ 1056643 h 2711051"/>
                  <a:gd name="connsiteX346-201717" fmla="*/ 232336 w 5936218"/>
                  <a:gd name="connsiteY346-201718" fmla="*/ 1063515 h 2711051"/>
                  <a:gd name="connsiteX347-201719" fmla="*/ 291420 w 5936218"/>
                  <a:gd name="connsiteY347-201720" fmla="*/ 1133961 h 2711051"/>
                  <a:gd name="connsiteX348-201721" fmla="*/ 291420 w 5936218"/>
                  <a:gd name="connsiteY348-201722" fmla="*/ 1172593 h 2711051"/>
                  <a:gd name="connsiteX349-201723" fmla="*/ 298238 w 5936218"/>
                  <a:gd name="connsiteY349-201724" fmla="*/ 1258947 h 2711051"/>
                  <a:gd name="connsiteX350-201725" fmla="*/ 345959 w 5936218"/>
                  <a:gd name="connsiteY350-201726" fmla="*/ 1290761 h 2711051"/>
                  <a:gd name="connsiteX351-201727" fmla="*/ 362087 w 5936218"/>
                  <a:gd name="connsiteY351-201728" fmla="*/ 1300169 h 2711051"/>
                  <a:gd name="connsiteX352-201729" fmla="*/ 365867 w 5936218"/>
                  <a:gd name="connsiteY352-201730" fmla="*/ 1268036 h 2711051"/>
                  <a:gd name="connsiteX353-201731" fmla="*/ 345415 w 5936218"/>
                  <a:gd name="connsiteY353-201732" fmla="*/ 1231677 h 2711051"/>
                  <a:gd name="connsiteX354-201733" fmla="*/ 365867 w 5936218"/>
                  <a:gd name="connsiteY354-201734" fmla="*/ 1199862 h 2711051"/>
                  <a:gd name="connsiteX355-201735" fmla="*/ 374560 w 5936218"/>
                  <a:gd name="connsiteY355-201736" fmla="*/ 1204861 h 2711051"/>
                  <a:gd name="connsiteX356-201737" fmla="*/ 377774 w 5936218"/>
                  <a:gd name="connsiteY356-201738" fmla="*/ 1199862 h 2711051"/>
                  <a:gd name="connsiteX357-201739" fmla="*/ 461933 w 5936218"/>
                  <a:gd name="connsiteY357-201740" fmla="*/ 1248254 h 2711051"/>
                  <a:gd name="connsiteX358-201741" fmla="*/ 484035 w 5936218"/>
                  <a:gd name="connsiteY358-201742" fmla="*/ 1231677 h 2711051"/>
                  <a:gd name="connsiteX359-201743" fmla="*/ 463583 w 5936218"/>
                  <a:gd name="connsiteY359-201744" fmla="*/ 1165775 h 2711051"/>
                  <a:gd name="connsiteX360-201745" fmla="*/ 549936 w 5936218"/>
                  <a:gd name="connsiteY360-201746" fmla="*/ 1079422 h 2711051"/>
                  <a:gd name="connsiteX361-201747" fmla="*/ 559742 w 5936218"/>
                  <a:gd name="connsiteY361-201748" fmla="*/ 1081523 h 2711051"/>
                  <a:gd name="connsiteX362-201749" fmla="*/ 561843 w 5936218"/>
                  <a:gd name="connsiteY362-201750" fmla="*/ 1079422 h 2711051"/>
                  <a:gd name="connsiteX363-201751" fmla="*/ 593658 w 5936218"/>
                  <a:gd name="connsiteY363-201752" fmla="*/ 1086239 h 2711051"/>
                  <a:gd name="connsiteX364-201753" fmla="*/ 620945 w 5936218"/>
                  <a:gd name="connsiteY364-201754" fmla="*/ 1110116 h 2711051"/>
                  <a:gd name="connsiteX365-201755" fmla="*/ 640835 w 5936218"/>
                  <a:gd name="connsiteY365-201756" fmla="*/ 1054425 h 2711051"/>
                  <a:gd name="connsiteX366-201757" fmla="*/ 609020 w 5936218"/>
                  <a:gd name="connsiteY366-201758" fmla="*/ 999886 h 2711051"/>
                  <a:gd name="connsiteX367-201759" fmla="*/ 624928 w 5936218"/>
                  <a:gd name="connsiteY367-201760" fmla="*/ 940802 h 2711051"/>
                  <a:gd name="connsiteX368-201761" fmla="*/ 597658 w 5936218"/>
                  <a:gd name="connsiteY368-201762" fmla="*/ 881717 h 2711051"/>
                  <a:gd name="connsiteX369-201763" fmla="*/ 611562 w 5936218"/>
                  <a:gd name="connsiteY369-201764" fmla="*/ 886043 h 2711051"/>
                  <a:gd name="connsiteX370-201765" fmla="*/ 609565 w 5936218"/>
                  <a:gd name="connsiteY370-201766" fmla="*/ 881717 h 2711051"/>
                  <a:gd name="connsiteX371-201767" fmla="*/ 711826 w 5936218"/>
                  <a:gd name="connsiteY371-201768" fmla="*/ 913532 h 2711051"/>
                  <a:gd name="connsiteX372-201769" fmla="*/ 732278 w 5936218"/>
                  <a:gd name="connsiteY372-201770" fmla="*/ 968071 h 2711051"/>
                  <a:gd name="connsiteX373-201771" fmla="*/ 684556 w 5936218"/>
                  <a:gd name="connsiteY373-201772" fmla="*/ 979433 h 2711051"/>
                  <a:gd name="connsiteX374-201773" fmla="*/ 684556 w 5936218"/>
                  <a:gd name="connsiteY374-201774" fmla="*/ 1031700 h 2711051"/>
                  <a:gd name="connsiteX375-201775" fmla="*/ 713309 w 5936218"/>
                  <a:gd name="connsiteY375-201776" fmla="*/ 1060453 h 2711051"/>
                  <a:gd name="connsiteX376-201777" fmla="*/ 763548 w 5936218"/>
                  <a:gd name="connsiteY376-201778" fmla="*/ 1043062 h 2711051"/>
                  <a:gd name="connsiteX377-201779" fmla="*/ 770365 w 5936218"/>
                  <a:gd name="connsiteY377-201780" fmla="*/ 983978 h 2711051"/>
                  <a:gd name="connsiteX378-201781" fmla="*/ 845357 w 5936218"/>
                  <a:gd name="connsiteY378-201782" fmla="*/ 936257 h 2711051"/>
                  <a:gd name="connsiteX379-201783" fmla="*/ 972614 w 5936218"/>
                  <a:gd name="connsiteY379-201784" fmla="*/ 849903 h 2711051"/>
                  <a:gd name="connsiteX380-201785" fmla="*/ 982566 w 5936218"/>
                  <a:gd name="connsiteY380-201786" fmla="*/ 851230 h 2711051"/>
                  <a:gd name="connsiteX381-201787" fmla="*/ 984521 w 5936218"/>
                  <a:gd name="connsiteY381-201788" fmla="*/ 849903 h 2711051"/>
                  <a:gd name="connsiteX382-201789" fmla="*/ 1018608 w 5936218"/>
                  <a:gd name="connsiteY382-201790" fmla="*/ 854448 h 2711051"/>
                  <a:gd name="connsiteX383-201791" fmla="*/ 979977 w 5936218"/>
                  <a:gd name="connsiteY383-201792" fmla="*/ 918077 h 2711051"/>
                  <a:gd name="connsiteX384-201793" fmla="*/ 1012666 w 5936218"/>
                  <a:gd name="connsiteY384-201794" fmla="*/ 923238 h 2711051"/>
                  <a:gd name="connsiteX385-201795" fmla="*/ 1038516 w 5936218"/>
                  <a:gd name="connsiteY385-201796" fmla="*/ 893080 h 2711051"/>
                  <a:gd name="connsiteX386-201797" fmla="*/ 1050423 w 5936218"/>
                  <a:gd name="connsiteY386-201798" fmla="*/ 893080 h 2711051"/>
                  <a:gd name="connsiteX387-201799" fmla="*/ 1108962 w 5936218"/>
                  <a:gd name="connsiteY387-201800" fmla="*/ 893080 h 2711051"/>
                  <a:gd name="connsiteX388-201801" fmla="*/ 1161229 w 5936218"/>
                  <a:gd name="connsiteY388-201802" fmla="*/ 849903 h 2711051"/>
                  <a:gd name="connsiteX389-201803" fmla="*/ 1165711 w 5936218"/>
                  <a:gd name="connsiteY389-201804" fmla="*/ 856037 h 2711051"/>
                  <a:gd name="connsiteX390-201805" fmla="*/ 1173136 w 5936218"/>
                  <a:gd name="connsiteY390-201806" fmla="*/ 849903 h 2711051"/>
                  <a:gd name="connsiteX391-201807" fmla="*/ 1210035 w 5936218"/>
                  <a:gd name="connsiteY391-201808" fmla="*/ 900396 h 2711051"/>
                  <a:gd name="connsiteX392-201809" fmla="*/ 1247583 w 5936218"/>
                  <a:gd name="connsiteY392-201810" fmla="*/ 843086 h 2711051"/>
                  <a:gd name="connsiteX393-201811" fmla="*/ 1211223 w 5936218"/>
                  <a:gd name="connsiteY393-201812" fmla="*/ 784002 h 2711051"/>
                  <a:gd name="connsiteX394-201813" fmla="*/ 1227130 w 5936218"/>
                  <a:gd name="connsiteY394-201814" fmla="*/ 747642 h 2711051"/>
                  <a:gd name="connsiteX395-201815" fmla="*/ 1237665 w 5936218"/>
                  <a:gd name="connsiteY395-201816" fmla="*/ 750780 h 2711051"/>
                  <a:gd name="connsiteX396-201817" fmla="*/ 1239037 w 5936218"/>
                  <a:gd name="connsiteY396-201818" fmla="*/ 747642 h 2711051"/>
                  <a:gd name="connsiteX397-201819" fmla="*/ 1345843 w 5936218"/>
                  <a:gd name="connsiteY397-201820" fmla="*/ 779457 h 2711051"/>
                  <a:gd name="connsiteX398-201821" fmla="*/ 1400382 w 5936218"/>
                  <a:gd name="connsiteY398-201822" fmla="*/ 811271 h 2711051"/>
                  <a:gd name="connsiteX399-201823" fmla="*/ 1519756 w 5936218"/>
                  <a:gd name="connsiteY399-201824" fmla="*/ 917855 h 2711051"/>
                  <a:gd name="connsiteX400-201825" fmla="*/ 1543003 w 5936218"/>
                  <a:gd name="connsiteY400-201826" fmla="*/ 877173 h 2711051"/>
                  <a:gd name="connsiteX401-201827" fmla="*/ 1506643 w 5936218"/>
                  <a:gd name="connsiteY401-201828" fmla="*/ 822633 h 2711051"/>
                  <a:gd name="connsiteX402-201829" fmla="*/ 1506643 w 5936218"/>
                  <a:gd name="connsiteY402-201830" fmla="*/ 799909 h 2711051"/>
                  <a:gd name="connsiteX403-201831" fmla="*/ 1463467 w 5936218"/>
                  <a:gd name="connsiteY403-201832" fmla="*/ 790819 h 2711051"/>
                  <a:gd name="connsiteX404-201833" fmla="*/ 1472556 w 5936218"/>
                  <a:gd name="connsiteY404-201834" fmla="*/ 740825 h 2711051"/>
                  <a:gd name="connsiteX405-201835" fmla="*/ 1452104 w 5936218"/>
                  <a:gd name="connsiteY405-201836" fmla="*/ 654471 h 2711051"/>
                  <a:gd name="connsiteX406-201837" fmla="*/ 1452104 w 5936218"/>
                  <a:gd name="connsiteY406-201838" fmla="*/ 618112 h 2711051"/>
                  <a:gd name="connsiteX407-201839" fmla="*/ 1522551 w 5936218"/>
                  <a:gd name="connsiteY407-201840" fmla="*/ 515851 h 2711051"/>
                  <a:gd name="connsiteX408-201841" fmla="*/ 1543003 w 5936218"/>
                  <a:gd name="connsiteY408-201842" fmla="*/ 402228 h 2711051"/>
                  <a:gd name="connsiteX409-201843" fmla="*/ 1570272 w 5936218"/>
                  <a:gd name="connsiteY409-201844" fmla="*/ 381775 h 2711051"/>
                  <a:gd name="connsiteX410-201845" fmla="*/ 1578688 w 5936218"/>
                  <a:gd name="connsiteY410-201846" fmla="*/ 384394 h 2711051"/>
                  <a:gd name="connsiteX411-201847" fmla="*/ 1582179 w 5936218"/>
                  <a:gd name="connsiteY411-201848" fmla="*/ 381775 h 2711051"/>
                  <a:gd name="connsiteX412-201849" fmla="*/ 1684440 w 5936218"/>
                  <a:gd name="connsiteY412-201850" fmla="*/ 413590 h 2711051"/>
                  <a:gd name="connsiteX413-201851" fmla="*/ 1688985 w 5936218"/>
                  <a:gd name="connsiteY413-201852" fmla="*/ 484036 h 2711051"/>
                  <a:gd name="connsiteX414-201853" fmla="*/ 1652625 w 5936218"/>
                  <a:gd name="connsiteY414-201854" fmla="*/ 574935 h 2711051"/>
                  <a:gd name="connsiteX415-201855" fmla="*/ 1679895 w 5936218"/>
                  <a:gd name="connsiteY415-201856" fmla="*/ 613567 h 2711051"/>
                  <a:gd name="connsiteX416-201857" fmla="*/ 1688985 w 5936218"/>
                  <a:gd name="connsiteY416-201858" fmla="*/ 688558 h 2711051"/>
                  <a:gd name="connsiteX417-201859" fmla="*/ 1679895 w 5936218"/>
                  <a:gd name="connsiteY417-201860" fmla="*/ 833996 h 2711051"/>
                  <a:gd name="connsiteX418-201861" fmla="*/ 1636718 w 5936218"/>
                  <a:gd name="connsiteY418-201862" fmla="*/ 1097602 h 2711051"/>
                  <a:gd name="connsiteX419-201863" fmla="*/ 1662494 w 5936218"/>
                  <a:gd name="connsiteY419-201864" fmla="*/ 1104046 h 2711051"/>
                  <a:gd name="connsiteX0-201865" fmla="*/ 1662494 w 5936218"/>
                  <a:gd name="connsiteY0-201866" fmla="*/ 1104046 h 2711051"/>
                  <a:gd name="connsiteX1-201867" fmla="*/ 3211535 w 5936218"/>
                  <a:gd name="connsiteY1-201868" fmla="*/ 1 h 2711051"/>
                  <a:gd name="connsiteX2-201869" fmla="*/ 3200173 w 5936218"/>
                  <a:gd name="connsiteY2-201870" fmla="*/ 74993 h 2711051"/>
                  <a:gd name="connsiteX3-201871" fmla="*/ 3161541 w 5936218"/>
                  <a:gd name="connsiteY3-201872" fmla="*/ 118170 h 2711051"/>
                  <a:gd name="connsiteX4-201873" fmla="*/ 3066097 w 5936218"/>
                  <a:gd name="connsiteY4-201874" fmla="*/ 193161 h 2711051"/>
                  <a:gd name="connsiteX5-201875" fmla="*/ 3034283 w 5936218"/>
                  <a:gd name="connsiteY5-201876" fmla="*/ 236338 h 2711051"/>
                  <a:gd name="connsiteX6-201877" fmla="*/ 3082005 w 5936218"/>
                  <a:gd name="connsiteY6-201878" fmla="*/ 252245 h 2711051"/>
                  <a:gd name="connsiteX7-201879" fmla="*/ 3129459 w 5936218"/>
                  <a:gd name="connsiteY7-201880" fmla="*/ 279926 h 2711051"/>
                  <a:gd name="connsiteX8-201881" fmla="*/ 3156451 w 5936218"/>
                  <a:gd name="connsiteY8-201882" fmla="*/ 256790 h 2711051"/>
                  <a:gd name="connsiteX9-201883" fmla="*/ 3158460 w 5936218"/>
                  <a:gd name="connsiteY9-201884" fmla="*/ 265274 h 2711051"/>
                  <a:gd name="connsiteX10-201885" fmla="*/ 3168359 w 5936218"/>
                  <a:gd name="connsiteY10-201886" fmla="*/ 256790 h 2711051"/>
                  <a:gd name="connsiteX11-201887" fmla="*/ 3184984 w 5936218"/>
                  <a:gd name="connsiteY11-201888" fmla="*/ 326983 h 2711051"/>
                  <a:gd name="connsiteX12-201889" fmla="*/ 3192811 w 5936218"/>
                  <a:gd name="connsiteY12-201890" fmla="*/ 311329 h 2711051"/>
                  <a:gd name="connsiteX13-201891" fmla="*/ 3251895 w 5936218"/>
                  <a:gd name="connsiteY13-201892" fmla="*/ 290877 h 2711051"/>
                  <a:gd name="connsiteX14-201893" fmla="*/ 3259833 w 5936218"/>
                  <a:gd name="connsiteY14-201894" fmla="*/ 292251 h 2711051"/>
                  <a:gd name="connsiteX15-201895" fmla="*/ 3263802 w 5936218"/>
                  <a:gd name="connsiteY15-201896" fmla="*/ 290877 h 2711051"/>
                  <a:gd name="connsiteX16-201897" fmla="*/ 3381970 w 5936218"/>
                  <a:gd name="connsiteY16-201898" fmla="*/ 311329 h 2711051"/>
                  <a:gd name="connsiteX17-201899" fmla="*/ 3388787 w 5936218"/>
                  <a:gd name="connsiteY17-201900" fmla="*/ 370413 h 2711051"/>
                  <a:gd name="connsiteX18-201901" fmla="*/ 3531529 w 5936218"/>
                  <a:gd name="connsiteY18-201902" fmla="*/ 391404 h 2711051"/>
                  <a:gd name="connsiteX19-201903" fmla="*/ 3538225 w 5936218"/>
                  <a:gd name="connsiteY19-201904" fmla="*/ 295422 h 2711051"/>
                  <a:gd name="connsiteX20-201905" fmla="*/ 3549910 w 5936218"/>
                  <a:gd name="connsiteY20-201906" fmla="*/ 298609 h 2711051"/>
                  <a:gd name="connsiteX21-201907" fmla="*/ 3550132 w 5936218"/>
                  <a:gd name="connsiteY21-201908" fmla="*/ 295422 h 2711051"/>
                  <a:gd name="connsiteX22-201909" fmla="*/ 3625123 w 5936218"/>
                  <a:gd name="connsiteY22-201910" fmla="*/ 315874 h 2711051"/>
                  <a:gd name="connsiteX23-201911" fmla="*/ 3672301 w 5936218"/>
                  <a:gd name="connsiteY23-201912" fmla="*/ 315874 h 2711051"/>
                  <a:gd name="connsiteX24-201913" fmla="*/ 3684207 w 5936218"/>
                  <a:gd name="connsiteY24-201914" fmla="*/ 315874 h 2711051"/>
                  <a:gd name="connsiteX25-201915" fmla="*/ 3743291 w 5936218"/>
                  <a:gd name="connsiteY25-201916" fmla="*/ 381775 h 2711051"/>
                  <a:gd name="connsiteX26-201917" fmla="*/ 3759199 w 5936218"/>
                  <a:gd name="connsiteY26-201918" fmla="*/ 461312 h 2711051"/>
                  <a:gd name="connsiteX27-201919" fmla="*/ 3738747 w 5936218"/>
                  <a:gd name="connsiteY27-201920" fmla="*/ 511306 h 2711051"/>
                  <a:gd name="connsiteX28-201921" fmla="*/ 3786469 w 5936218"/>
                  <a:gd name="connsiteY28-201922" fmla="*/ 602204 h 2711051"/>
                  <a:gd name="connsiteX29-201923" fmla="*/ 3835603 w 5936218"/>
                  <a:gd name="connsiteY29-201924" fmla="*/ 638110 h 2711051"/>
                  <a:gd name="connsiteX30-201925" fmla="*/ 3865460 w 5936218"/>
                  <a:gd name="connsiteY30-201926" fmla="*/ 527213 h 2711051"/>
                  <a:gd name="connsiteX31-201927" fmla="*/ 3875077 w 5936218"/>
                  <a:gd name="connsiteY31-201928" fmla="*/ 535720 h 2711051"/>
                  <a:gd name="connsiteX32-201929" fmla="*/ 3877367 w 5936218"/>
                  <a:gd name="connsiteY32-201930" fmla="*/ 527213 h 2711051"/>
                  <a:gd name="connsiteX33-201931" fmla="*/ 3932151 w 5936218"/>
                  <a:gd name="connsiteY33-201932" fmla="*/ 575676 h 2711051"/>
                  <a:gd name="connsiteX34-201933" fmla="*/ 3988173 w 5936218"/>
                  <a:gd name="connsiteY34-201934" fmla="*/ 547665 h 2711051"/>
                  <a:gd name="connsiteX35-201935" fmla="*/ 3993852 w 5936218"/>
                  <a:gd name="connsiteY35-201936" fmla="*/ 550780 h 2711051"/>
                  <a:gd name="connsiteX36-201937" fmla="*/ 4000080 w 5936218"/>
                  <a:gd name="connsiteY36-201938" fmla="*/ 547665 h 2711051"/>
                  <a:gd name="connsiteX37-201939" fmla="*/ 4062426 w 5936218"/>
                  <a:gd name="connsiteY37-201940" fmla="*/ 581855 h 2711051"/>
                  <a:gd name="connsiteX38-201941" fmla="*/ 4085889 w 5936218"/>
                  <a:gd name="connsiteY38-201942" fmla="*/ 554483 h 2711051"/>
                  <a:gd name="connsiteX39-201943" fmla="*/ 4095563 w 5936218"/>
                  <a:gd name="connsiteY39-201944" fmla="*/ 557087 h 2711051"/>
                  <a:gd name="connsiteX40-201945" fmla="*/ 4097796 w 5936218"/>
                  <a:gd name="connsiteY40-201946" fmla="*/ 554483 h 2711051"/>
                  <a:gd name="connsiteX41-201947" fmla="*/ 4144150 w 5936218"/>
                  <a:gd name="connsiteY41-201948" fmla="*/ 566963 h 2711051"/>
                  <a:gd name="connsiteX42-201949" fmla="*/ 4117703 w 5936218"/>
                  <a:gd name="connsiteY42-201950" fmla="*/ 456767 h 2711051"/>
                  <a:gd name="connsiteX43-201951" fmla="*/ 4165425 w 5936218"/>
                  <a:gd name="connsiteY43-201952" fmla="*/ 402228 h 2711051"/>
                  <a:gd name="connsiteX44-201953" fmla="*/ 4175231 w 5936218"/>
                  <a:gd name="connsiteY44-201954" fmla="*/ 404629 h 2711051"/>
                  <a:gd name="connsiteX45-201955" fmla="*/ 4177332 w 5936218"/>
                  <a:gd name="connsiteY45-201956" fmla="*/ 402228 h 2711051"/>
                  <a:gd name="connsiteX46-201957" fmla="*/ 4511384 w 5936218"/>
                  <a:gd name="connsiteY46-201958" fmla="*/ 484036 h 2711051"/>
                  <a:gd name="connsiteX47-201959" fmla="*/ 4543199 w 5936218"/>
                  <a:gd name="connsiteY47-201960" fmla="*/ 554483 h 2711051"/>
                  <a:gd name="connsiteX48-201961" fmla="*/ 4639242 w 5936218"/>
                  <a:gd name="connsiteY48-201962" fmla="*/ 637125 h 2711051"/>
                  <a:gd name="connsiteX49-201963" fmla="*/ 4774445 w 5936218"/>
                  <a:gd name="connsiteY49-201964" fmla="*/ 618112 h 2711051"/>
                  <a:gd name="connsiteX50-201965" fmla="*/ 4778496 w 5936218"/>
                  <a:gd name="connsiteY50-201966" fmla="*/ 619216 h 2711051"/>
                  <a:gd name="connsiteX51-201967" fmla="*/ 4786352 w 5936218"/>
                  <a:gd name="connsiteY51-201968" fmla="*/ 618112 h 2711051"/>
                  <a:gd name="connsiteX52-201969" fmla="*/ 4861343 w 5936218"/>
                  <a:gd name="connsiteY52-201970" fmla="*/ 638564 h 2711051"/>
                  <a:gd name="connsiteX53-201971" fmla="*/ 4893158 w 5936218"/>
                  <a:gd name="connsiteY53-201972" fmla="*/ 681741 h 2711051"/>
                  <a:gd name="connsiteX54-201973" fmla="*/ 4888613 w 5936218"/>
                  <a:gd name="connsiteY54-201974" fmla="*/ 763549 h 2711051"/>
                  <a:gd name="connsiteX55-201975" fmla="*/ 4927677 w 5936218"/>
                  <a:gd name="connsiteY55-201976" fmla="*/ 788221 h 2711051"/>
                  <a:gd name="connsiteX56-201977" fmla="*/ 4967605 w 5936218"/>
                  <a:gd name="connsiteY56-201978" fmla="*/ 774912 h 2711051"/>
                  <a:gd name="connsiteX57-201979" fmla="*/ 5038051 w 5936218"/>
                  <a:gd name="connsiteY57-201980" fmla="*/ 768094 h 2711051"/>
                  <a:gd name="connsiteX58-201981" fmla="*/ 5040730 w 5936218"/>
                  <a:gd name="connsiteY58-201982" fmla="*/ 768987 h 2711051"/>
                  <a:gd name="connsiteX59-201983" fmla="*/ 5049958 w 5936218"/>
                  <a:gd name="connsiteY59-201984" fmla="*/ 768094 h 2711051"/>
                  <a:gd name="connsiteX60-201985" fmla="*/ 5114249 w 5936218"/>
                  <a:gd name="connsiteY60-201986" fmla="*/ 789525 h 2711051"/>
                  <a:gd name="connsiteX61-201987" fmla="*/ 5176671 w 5936218"/>
                  <a:gd name="connsiteY61-201988" fmla="*/ 779457 h 2711051"/>
                  <a:gd name="connsiteX62-201989" fmla="*/ 5177801 w 5936218"/>
                  <a:gd name="connsiteY62-201990" fmla="*/ 781195 h 2711051"/>
                  <a:gd name="connsiteX63-201991" fmla="*/ 5188578 w 5936218"/>
                  <a:gd name="connsiteY63-201992" fmla="*/ 779457 h 2711051"/>
                  <a:gd name="connsiteX64-201993" fmla="*/ 5243719 w 5936218"/>
                  <a:gd name="connsiteY64-201994" fmla="*/ 864288 h 2711051"/>
                  <a:gd name="connsiteX65-201995" fmla="*/ 5283477 w 5936218"/>
                  <a:gd name="connsiteY65-201996" fmla="*/ 833996 h 2711051"/>
                  <a:gd name="connsiteX66-201997" fmla="*/ 5258480 w 5936218"/>
                  <a:gd name="connsiteY66-201998" fmla="*/ 768094 h 2711051"/>
                  <a:gd name="connsiteX67-201999" fmla="*/ 5267570 w 5936218"/>
                  <a:gd name="connsiteY67-202000" fmla="*/ 720373 h 2711051"/>
                  <a:gd name="connsiteX68-202001" fmla="*/ 5278896 w 5936218"/>
                  <a:gd name="connsiteY68-202002" fmla="*/ 723422 h 2711051"/>
                  <a:gd name="connsiteX69-202003" fmla="*/ 5279477 w 5936218"/>
                  <a:gd name="connsiteY69-202004" fmla="*/ 720373 h 2711051"/>
                  <a:gd name="connsiteX70-202005" fmla="*/ 5395510 w 5936218"/>
                  <a:gd name="connsiteY70-202006" fmla="*/ 751612 h 2711051"/>
                  <a:gd name="connsiteX71-202007" fmla="*/ 5463001 w 5936218"/>
                  <a:gd name="connsiteY71-202008" fmla="*/ 747642 h 2711051"/>
                  <a:gd name="connsiteX72-202009" fmla="*/ 5464386 w 5936218"/>
                  <a:gd name="connsiteY72-202010" fmla="*/ 748261 h 2711051"/>
                  <a:gd name="connsiteX73-202011" fmla="*/ 5474909 w 5936218"/>
                  <a:gd name="connsiteY73-202012" fmla="*/ 747642 h 2711051"/>
                  <a:gd name="connsiteX74-202013" fmla="*/ 5581715 w 5936218"/>
                  <a:gd name="connsiteY74-202014" fmla="*/ 795364 h 2711051"/>
                  <a:gd name="connsiteX75-202015" fmla="*/ 5633981 w 5936218"/>
                  <a:gd name="connsiteY75-202016" fmla="*/ 838541 h 2711051"/>
                  <a:gd name="connsiteX76-202017" fmla="*/ 5720335 w 5936218"/>
                  <a:gd name="connsiteY76-202018" fmla="*/ 918077 h 2711051"/>
                  <a:gd name="connsiteX77-202019" fmla="*/ 5822595 w 5936218"/>
                  <a:gd name="connsiteY77-202020" fmla="*/ 1015793 h 2711051"/>
                  <a:gd name="connsiteX78-202021" fmla="*/ 5818051 w 5936218"/>
                  <a:gd name="connsiteY78-202022" fmla="*/ 1070332 h 2711051"/>
                  <a:gd name="connsiteX79-202023" fmla="*/ 5825679 w 5936218"/>
                  <a:gd name="connsiteY79-202024" fmla="*/ 1077960 h 2711051"/>
                  <a:gd name="connsiteX80-202025" fmla="*/ 5822051 w 5936218"/>
                  <a:gd name="connsiteY80-202026" fmla="*/ 1027155 h 2711051"/>
                  <a:gd name="connsiteX81-202027" fmla="*/ 5834092 w 5936218"/>
                  <a:gd name="connsiteY81-202028" fmla="*/ 1029028 h 2711051"/>
                  <a:gd name="connsiteX82-202029" fmla="*/ 5833958 w 5936218"/>
                  <a:gd name="connsiteY82-202030" fmla="*/ 1027155 h 2711051"/>
                  <a:gd name="connsiteX83-202031" fmla="*/ 5936219 w 5936218"/>
                  <a:gd name="connsiteY83-202032" fmla="*/ 1043062 h 2711051"/>
                  <a:gd name="connsiteX84-202033" fmla="*/ 5908949 w 5936218"/>
                  <a:gd name="connsiteY84-202034" fmla="*/ 1258947 h 2711051"/>
                  <a:gd name="connsiteX85-202035" fmla="*/ 5893042 w 5936218"/>
                  <a:gd name="connsiteY85-202036" fmla="*/ 1274854 h 2711051"/>
                  <a:gd name="connsiteX86-202037" fmla="*/ 5861227 w 5936218"/>
                  <a:gd name="connsiteY86-202038" fmla="*/ 1274854 h 2711051"/>
                  <a:gd name="connsiteX87-202039" fmla="*/ 5817506 w 5936218"/>
                  <a:gd name="connsiteY87-202040" fmla="*/ 1240767 h 2711051"/>
                  <a:gd name="connsiteX88-202041" fmla="*/ 5767511 w 5936218"/>
                  <a:gd name="connsiteY88-202042" fmla="*/ 1215770 h 2711051"/>
                  <a:gd name="connsiteX89-202043" fmla="*/ 5729132 w 5936218"/>
                  <a:gd name="connsiteY89-202044" fmla="*/ 1167751 h 2711051"/>
                  <a:gd name="connsiteX90-202045" fmla="*/ 5695337 w 5936218"/>
                  <a:gd name="connsiteY90-202046" fmla="*/ 1177138 h 2711051"/>
                  <a:gd name="connsiteX91-202047" fmla="*/ 5693366 w 5936218"/>
                  <a:gd name="connsiteY91-202048" fmla="*/ 1174378 h 2711051"/>
                  <a:gd name="connsiteX92-202049" fmla="*/ 5640799 w 5936218"/>
                  <a:gd name="connsiteY92-202050" fmla="*/ 1133961 h 2711051"/>
                  <a:gd name="connsiteX93-202051" fmla="*/ 5656705 w 5936218"/>
                  <a:gd name="connsiteY93-202052" fmla="*/ 1177138 h 2711051"/>
                  <a:gd name="connsiteX94-202053" fmla="*/ 5586259 w 5936218"/>
                  <a:gd name="connsiteY94-202054" fmla="*/ 1252129 h 2711051"/>
                  <a:gd name="connsiteX95-202055" fmla="*/ 5575676 w 5936218"/>
                  <a:gd name="connsiteY95-202056" fmla="*/ 1251121 h 2711051"/>
                  <a:gd name="connsiteX96-202057" fmla="*/ 5539436 w 5936218"/>
                  <a:gd name="connsiteY96-202058" fmla="*/ 1248804 h 2711051"/>
                  <a:gd name="connsiteX97-202059" fmla="*/ 5593077 w 5936218"/>
                  <a:gd name="connsiteY97-202060" fmla="*/ 1354390 h 2711051"/>
                  <a:gd name="connsiteX98-202061" fmla="*/ 5613529 w 5936218"/>
                  <a:gd name="connsiteY98-202062" fmla="*/ 1413474 h 2711051"/>
                  <a:gd name="connsiteX99-202063" fmla="*/ 5608984 w 5936218"/>
                  <a:gd name="connsiteY99-202064" fmla="*/ 1436199 h 2711051"/>
                  <a:gd name="connsiteX100-202065" fmla="*/ 5597799 w 5936218"/>
                  <a:gd name="connsiteY100-202066" fmla="*/ 1432590 h 2711051"/>
                  <a:gd name="connsiteX101-202067" fmla="*/ 5534271 w 5936218"/>
                  <a:gd name="connsiteY101-202068" fmla="*/ 1415939 h 2711051"/>
                  <a:gd name="connsiteX102-202069" fmla="*/ 5436277 w 5936218"/>
                  <a:gd name="connsiteY102-202070" fmla="*/ 1472558 h 2711051"/>
                  <a:gd name="connsiteX103-202071" fmla="*/ 5397645 w 5936218"/>
                  <a:gd name="connsiteY103-202072" fmla="*/ 1483921 h 2711051"/>
                  <a:gd name="connsiteX104-202073" fmla="*/ 5345378 w 5936218"/>
                  <a:gd name="connsiteY104-202074" fmla="*/ 1538460 h 2711051"/>
                  <a:gd name="connsiteX105-202075" fmla="*/ 5290839 w 5936218"/>
                  <a:gd name="connsiteY105-202076" fmla="*/ 1586181 h 2711051"/>
                  <a:gd name="connsiteX106-202077" fmla="*/ 5274932 w 5936218"/>
                  <a:gd name="connsiteY106-202078" fmla="*/ 1617996 h 2711051"/>
                  <a:gd name="connsiteX107-202079" fmla="*/ 5267238 w 5936218"/>
                  <a:gd name="connsiteY107-202080" fmla="*/ 1609569 h 2711051"/>
                  <a:gd name="connsiteX108-202081" fmla="*/ 5263025 w 5936218"/>
                  <a:gd name="connsiteY108-202082" fmla="*/ 1617996 h 2711051"/>
                  <a:gd name="connsiteX109-202083" fmla="*/ 5219538 w 5936218"/>
                  <a:gd name="connsiteY109-202084" fmla="*/ 1570368 h 2711051"/>
                  <a:gd name="connsiteX110-202085" fmla="*/ 5129494 w 5936218"/>
                  <a:gd name="connsiteY110-202086" fmla="*/ 1624813 h 2711051"/>
                  <a:gd name="connsiteX111-202087" fmla="*/ 5126389 w 5936218"/>
                  <a:gd name="connsiteY111-202088" fmla="*/ 1619491 h 2711051"/>
                  <a:gd name="connsiteX112-202089" fmla="*/ 5117587 w 5936218"/>
                  <a:gd name="connsiteY112-202090" fmla="*/ 1624813 h 2711051"/>
                  <a:gd name="connsiteX113-202091" fmla="*/ 5105544 w 5936218"/>
                  <a:gd name="connsiteY113-202092" fmla="*/ 1604167 h 2711051"/>
                  <a:gd name="connsiteX114-202093" fmla="*/ 5074955 w 5936218"/>
                  <a:gd name="connsiteY114-202094" fmla="*/ 1629358 h 2711051"/>
                  <a:gd name="connsiteX115-202095" fmla="*/ 5065718 w 5936218"/>
                  <a:gd name="connsiteY115-202096" fmla="*/ 1627159 h 2711051"/>
                  <a:gd name="connsiteX116-202097" fmla="*/ 5063048 w 5936218"/>
                  <a:gd name="connsiteY116-202098" fmla="*/ 1629358 h 2711051"/>
                  <a:gd name="connsiteX117-202099" fmla="*/ 5026594 w 5936218"/>
                  <a:gd name="connsiteY117-202100" fmla="*/ 1620679 h 2711051"/>
                  <a:gd name="connsiteX118-202101" fmla="*/ 5015871 w 5936218"/>
                  <a:gd name="connsiteY118-202102" fmla="*/ 1665718 h 2711051"/>
                  <a:gd name="connsiteX119-202103" fmla="*/ 4974967 w 5936218"/>
                  <a:gd name="connsiteY119-202104" fmla="*/ 1731619 h 2711051"/>
                  <a:gd name="connsiteX120-202105" fmla="*/ 4974967 w 5936218"/>
                  <a:gd name="connsiteY120-202106" fmla="*/ 1763434 h 2711051"/>
                  <a:gd name="connsiteX121-202107" fmla="*/ 5011326 w 5936218"/>
                  <a:gd name="connsiteY121-202108" fmla="*/ 1877057 h 2711051"/>
                  <a:gd name="connsiteX122-202109" fmla="*/ 4999419 w 5936218"/>
                  <a:gd name="connsiteY122-202110" fmla="*/ 1877057 h 2711051"/>
                  <a:gd name="connsiteX123-202111" fmla="*/ 4974967 w 5936218"/>
                  <a:gd name="connsiteY123-202112" fmla="*/ 1877057 h 2711051"/>
                  <a:gd name="connsiteX124-202113" fmla="*/ 4963605 w 5936218"/>
                  <a:gd name="connsiteY124-202114" fmla="*/ 1929323 h 2711051"/>
                  <a:gd name="connsiteX125-202115" fmla="*/ 4974967 w 5936218"/>
                  <a:gd name="connsiteY125-202116" fmla="*/ 1956593 h 2711051"/>
                  <a:gd name="connsiteX126-202117" fmla="*/ 4909065 w 5936218"/>
                  <a:gd name="connsiteY126-202118" fmla="*/ 1990680 h 2711051"/>
                  <a:gd name="connsiteX127-202119" fmla="*/ 4897703 w 5936218"/>
                  <a:gd name="connsiteY127-202120" fmla="*/ 2058854 h 2711051"/>
                  <a:gd name="connsiteX128-202121" fmla="*/ 4845437 w 5936218"/>
                  <a:gd name="connsiteY128-202122" fmla="*/ 2074761 h 2711051"/>
                  <a:gd name="connsiteX129-202123" fmla="*/ 4834074 w 5936218"/>
                  <a:gd name="connsiteY129-202124" fmla="*/ 2133845 h 2711051"/>
                  <a:gd name="connsiteX130-202125" fmla="*/ 4779535 w 5936218"/>
                  <a:gd name="connsiteY130-202126" fmla="*/ 2192929 h 2711051"/>
                  <a:gd name="connsiteX131-202127" fmla="*/ 4777225 w 5936218"/>
                  <a:gd name="connsiteY131-202128" fmla="*/ 2182533 h 2711051"/>
                  <a:gd name="connsiteX132-202129" fmla="*/ 4767628 w 5936218"/>
                  <a:gd name="connsiteY132-202130" fmla="*/ 2192929 h 2711051"/>
                  <a:gd name="connsiteX133-202131" fmla="*/ 4758538 w 5936218"/>
                  <a:gd name="connsiteY133-202132" fmla="*/ 2152025 h 2711051"/>
                  <a:gd name="connsiteX134-202133" fmla="*/ 4742631 w 5936218"/>
                  <a:gd name="connsiteY134-202134" fmla="*/ 2065671 h 2711051"/>
                  <a:gd name="connsiteX135-202135" fmla="*/ 4715361 w 5936218"/>
                  <a:gd name="connsiteY135-202136" fmla="*/ 1924779 h 2711051"/>
                  <a:gd name="connsiteX136-202137" fmla="*/ 4735813 w 5936218"/>
                  <a:gd name="connsiteY136-202138" fmla="*/ 1833880 h 2711051"/>
                  <a:gd name="connsiteX137-202139" fmla="*/ 4767628 w 5936218"/>
                  <a:gd name="connsiteY137-202140" fmla="*/ 1790703 h 2711051"/>
                  <a:gd name="connsiteX138-202141" fmla="*/ 4767628 w 5936218"/>
                  <a:gd name="connsiteY138-202142" fmla="*/ 1763434 h 2711051"/>
                  <a:gd name="connsiteX139-202143" fmla="*/ 4826712 w 5936218"/>
                  <a:gd name="connsiteY139-202144" fmla="*/ 1747526 h 2711051"/>
                  <a:gd name="connsiteX140-202145" fmla="*/ 4892613 w 5936218"/>
                  <a:gd name="connsiteY140-202146" fmla="*/ 1656628 h 2711051"/>
                  <a:gd name="connsiteX141-202147" fmla="*/ 4956243 w 5936218"/>
                  <a:gd name="connsiteY141-202148" fmla="*/ 1581637 h 2711051"/>
                  <a:gd name="connsiteX142-202149" fmla="*/ 5022143 w 5936218"/>
                  <a:gd name="connsiteY142-202150" fmla="*/ 1522552 h 2711051"/>
                  <a:gd name="connsiteX143-202151" fmla="*/ 5046694 w 5936218"/>
                  <a:gd name="connsiteY143-202152" fmla="*/ 1415425 h 2711051"/>
                  <a:gd name="connsiteX144-202153" fmla="*/ 5015871 w 5936218"/>
                  <a:gd name="connsiteY144-202154" fmla="*/ 1420292 h 2711051"/>
                  <a:gd name="connsiteX145-202155" fmla="*/ 4995419 w 5936218"/>
                  <a:gd name="connsiteY145-202156" fmla="*/ 1483921 h 2711051"/>
                  <a:gd name="connsiteX146-202157" fmla="*/ 4904521 w 5936218"/>
                  <a:gd name="connsiteY146-202158" fmla="*/ 1570274 h 2711051"/>
                  <a:gd name="connsiteX147-202159" fmla="*/ 4901708 w 5936218"/>
                  <a:gd name="connsiteY147-202160" fmla="*/ 1561634 h 2711051"/>
                  <a:gd name="connsiteX148-202161" fmla="*/ 4892613 w 5936218"/>
                  <a:gd name="connsiteY148-202162" fmla="*/ 1570274 h 2711051"/>
                  <a:gd name="connsiteX149-202163" fmla="*/ 4861835 w 5936218"/>
                  <a:gd name="connsiteY149-202164" fmla="*/ 1475740 h 2711051"/>
                  <a:gd name="connsiteX150-202165" fmla="*/ 4779535 w 5936218"/>
                  <a:gd name="connsiteY150-202166" fmla="*/ 1499828 h 2711051"/>
                  <a:gd name="connsiteX151-202167" fmla="*/ 4684091 w 5936218"/>
                  <a:gd name="connsiteY151-202168" fmla="*/ 1624813 h 2711051"/>
                  <a:gd name="connsiteX152-202169" fmla="*/ 4715906 w 5936218"/>
                  <a:gd name="connsiteY152-202170" fmla="*/ 1672535 h 2711051"/>
                  <a:gd name="connsiteX153-202171" fmla="*/ 4636369 w 5936218"/>
                  <a:gd name="connsiteY153-202172" fmla="*/ 1688442 h 2711051"/>
                  <a:gd name="connsiteX154-202173" fmla="*/ 4577285 w 5936218"/>
                  <a:gd name="connsiteY154-202174" fmla="*/ 1692987 h 2711051"/>
                  <a:gd name="connsiteX155-202175" fmla="*/ 4577373 w 5936218"/>
                  <a:gd name="connsiteY155-202176" fmla="*/ 1692065 h 2711051"/>
                  <a:gd name="connsiteX156-202177" fmla="*/ 4565379 w 5936218"/>
                  <a:gd name="connsiteY156-202178" fmla="*/ 1692987 h 2711051"/>
                  <a:gd name="connsiteX157-202179" fmla="*/ 4569923 w 5936218"/>
                  <a:gd name="connsiteY157-202180" fmla="*/ 1645266 h 2711051"/>
                  <a:gd name="connsiteX158-202181" fmla="*/ 4520081 w 5936218"/>
                  <a:gd name="connsiteY158-202182" fmla="*/ 1635680 h 2711051"/>
                  <a:gd name="connsiteX159-202183" fmla="*/ 4475025 w 5936218"/>
                  <a:gd name="connsiteY159-202184" fmla="*/ 1665718 h 2711051"/>
                  <a:gd name="connsiteX160-202185" fmla="*/ 4464394 w 5936218"/>
                  <a:gd name="connsiteY160-202186" fmla="*/ 1664867 h 2711051"/>
                  <a:gd name="connsiteX161-202187" fmla="*/ 4463118 w 5936218"/>
                  <a:gd name="connsiteY161-202188" fmla="*/ 1665718 h 2711051"/>
                  <a:gd name="connsiteX162-202189" fmla="*/ 4357637 w 5936218"/>
                  <a:gd name="connsiteY162-202190" fmla="*/ 1657279 h 2711051"/>
                  <a:gd name="connsiteX163-202191" fmla="*/ 4243233 w 5936218"/>
                  <a:gd name="connsiteY163-202192" fmla="*/ 1677080 h 2711051"/>
                  <a:gd name="connsiteX164-202193" fmla="*/ 4125065 w 5936218"/>
                  <a:gd name="connsiteY164-202194" fmla="*/ 1811155 h 2711051"/>
                  <a:gd name="connsiteX165-202195" fmla="*/ 4106341 w 5936218"/>
                  <a:gd name="connsiteY165-202196" fmla="*/ 1995225 h 2711051"/>
                  <a:gd name="connsiteX166-202197" fmla="*/ 3506955 w 5936218"/>
                  <a:gd name="connsiteY166-202198" fmla="*/ 2049764 h 2711051"/>
                  <a:gd name="connsiteX167-202199" fmla="*/ 3463779 w 5936218"/>
                  <a:gd name="connsiteY167-202200" fmla="*/ 2058854 h 2711051"/>
                  <a:gd name="connsiteX168-202201" fmla="*/ 3431964 w 5936218"/>
                  <a:gd name="connsiteY168-202202" fmla="*/ 2086123 h 2711051"/>
                  <a:gd name="connsiteX169-202203" fmla="*/ 3452416 w 5936218"/>
                  <a:gd name="connsiteY169-202204" fmla="*/ 2102031 h 2711051"/>
                  <a:gd name="connsiteX170-202205" fmla="*/ 3452416 w 5936218"/>
                  <a:gd name="connsiteY170-202206" fmla="*/ 2133845 h 2711051"/>
                  <a:gd name="connsiteX171-202207" fmla="*/ 1811153 w 5936218"/>
                  <a:gd name="connsiteY171-202208" fmla="*/ 1999770 h 2711051"/>
                  <a:gd name="connsiteX172-202209" fmla="*/ 1748069 w 5936218"/>
                  <a:gd name="connsiteY172-202210" fmla="*/ 2038402 h 2711051"/>
                  <a:gd name="connsiteX173-202211" fmla="*/ 1711709 w 5936218"/>
                  <a:gd name="connsiteY173-202212" fmla="*/ 2042947 h 2711051"/>
                  <a:gd name="connsiteX174-202213" fmla="*/ 1711926 w 5936218"/>
                  <a:gd name="connsiteY174-202214" fmla="*/ 2041431 h 2711051"/>
                  <a:gd name="connsiteX175-202215" fmla="*/ 1699803 w 5936218"/>
                  <a:gd name="connsiteY175-202216" fmla="*/ 2042947 h 2711051"/>
                  <a:gd name="connsiteX176-202217" fmla="*/ 1704347 w 5936218"/>
                  <a:gd name="connsiteY176-202218" fmla="*/ 2011132 h 2711051"/>
                  <a:gd name="connsiteX177-202219" fmla="*/ 1662460 w 5936218"/>
                  <a:gd name="connsiteY177-202220" fmla="*/ 1993181 h 2711051"/>
                  <a:gd name="connsiteX178-202221" fmla="*/ 1629901 w 5936218"/>
                  <a:gd name="connsiteY178-202222" fmla="*/ 2006587 h 2711051"/>
                  <a:gd name="connsiteX179-202223" fmla="*/ 1629300 w 5936218"/>
                  <a:gd name="connsiteY179-202224" fmla="*/ 2001932 h 2711051"/>
                  <a:gd name="connsiteX180-202225" fmla="*/ 1617994 w 5936218"/>
                  <a:gd name="connsiteY180-202226" fmla="*/ 2006587 h 2711051"/>
                  <a:gd name="connsiteX181-202227" fmla="*/ 1608904 w 5936218"/>
                  <a:gd name="connsiteY181-202228" fmla="*/ 1936141 h 2711051"/>
                  <a:gd name="connsiteX182-202229" fmla="*/ 1552684 w 5936218"/>
                  <a:gd name="connsiteY182-202230" fmla="*/ 1926448 h 2711051"/>
                  <a:gd name="connsiteX183-202231" fmla="*/ 1518550 w 5936218"/>
                  <a:gd name="connsiteY183-202232" fmla="*/ 1952048 h 2711051"/>
                  <a:gd name="connsiteX184-202233" fmla="*/ 1425379 w 5936218"/>
                  <a:gd name="connsiteY184-202234" fmla="*/ 1972500 h 2711051"/>
                  <a:gd name="connsiteX185-202235" fmla="*/ 1409472 w 5936218"/>
                  <a:gd name="connsiteY185-202236" fmla="*/ 1990680 h 2711051"/>
                  <a:gd name="connsiteX186-202237" fmla="*/ 1270852 w 5936218"/>
                  <a:gd name="connsiteY186-202238" fmla="*/ 2011132 h 2711051"/>
                  <a:gd name="connsiteX187-202239" fmla="*/ 1254945 w 5936218"/>
                  <a:gd name="connsiteY187-202240" fmla="*/ 2031584 h 2711051"/>
                  <a:gd name="connsiteX188-202241" fmla="*/ 1282214 w 5936218"/>
                  <a:gd name="connsiteY188-202242" fmla="*/ 2074761 h 2711051"/>
                  <a:gd name="connsiteX189-202243" fmla="*/ 1243582 w 5936218"/>
                  <a:gd name="connsiteY189-202244" fmla="*/ 2090668 h 2711051"/>
                  <a:gd name="connsiteX190-202245" fmla="*/ 1254945 w 5936218"/>
                  <a:gd name="connsiteY190-202246" fmla="*/ 2108848 h 2711051"/>
                  <a:gd name="connsiteX191-202247" fmla="*/ 1216313 w 5936218"/>
                  <a:gd name="connsiteY191-202248" fmla="*/ 2133845 h 2711051"/>
                  <a:gd name="connsiteX192-202249" fmla="*/ 1275397 w 5936218"/>
                  <a:gd name="connsiteY192-202250" fmla="*/ 2177022 h 2711051"/>
                  <a:gd name="connsiteX193-202251" fmla="*/ 1270852 w 5936218"/>
                  <a:gd name="connsiteY193-202252" fmla="*/ 2204292 h 2711051"/>
                  <a:gd name="connsiteX194-202253" fmla="*/ 1259108 w 5936218"/>
                  <a:gd name="connsiteY194-202254" fmla="*/ 2203313 h 2711051"/>
                  <a:gd name="connsiteX195-202255" fmla="*/ 1258945 w 5936218"/>
                  <a:gd name="connsiteY195-202256" fmla="*/ 2204292 h 2711051"/>
                  <a:gd name="connsiteX196-202257" fmla="*/ 1215644 w 5936218"/>
                  <a:gd name="connsiteY196-202258" fmla="*/ 2200683 h 2711051"/>
                  <a:gd name="connsiteX197-202259" fmla="*/ 1204950 w 5936218"/>
                  <a:gd name="connsiteY197-202260" fmla="*/ 2215654 h 2711051"/>
                  <a:gd name="connsiteX198-202261" fmla="*/ 1196495 w 5936218"/>
                  <a:gd name="connsiteY198-202262" fmla="*/ 2210822 h 2711051"/>
                  <a:gd name="connsiteX199-202263" fmla="*/ 1193043 w 5936218"/>
                  <a:gd name="connsiteY199-202264" fmla="*/ 2215654 h 2711051"/>
                  <a:gd name="connsiteX200-202265" fmla="*/ 1145322 w 5936218"/>
                  <a:gd name="connsiteY200-202266" fmla="*/ 2188384 h 2711051"/>
                  <a:gd name="connsiteX201-202267" fmla="*/ 1098145 w 5936218"/>
                  <a:gd name="connsiteY201-202268" fmla="*/ 2188384 h 2711051"/>
                  <a:gd name="connsiteX202-202269" fmla="*/ 1061785 w 5936218"/>
                  <a:gd name="connsiteY202-202270" fmla="*/ 2215654 h 2711051"/>
                  <a:gd name="connsiteX203-202271" fmla="*/ 1055322 w 5936218"/>
                  <a:gd name="connsiteY203-202272" fmla="*/ 2211571 h 2711051"/>
                  <a:gd name="connsiteX204-202273" fmla="*/ 1049878 w 5936218"/>
                  <a:gd name="connsiteY204-202274" fmla="*/ 2215654 h 2711051"/>
                  <a:gd name="connsiteX205-202275" fmla="*/ 1006701 w 5936218"/>
                  <a:gd name="connsiteY205-202276" fmla="*/ 2188384 h 2711051"/>
                  <a:gd name="connsiteX206-202277" fmla="*/ 924893 w 5936218"/>
                  <a:gd name="connsiteY206-202278" fmla="*/ 2152025 h 2711051"/>
                  <a:gd name="connsiteX207-202279" fmla="*/ 877716 w 5936218"/>
                  <a:gd name="connsiteY207-202280" fmla="*/ 2152025 h 2711051"/>
                  <a:gd name="connsiteX208-202281" fmla="*/ 802724 w 5936218"/>
                  <a:gd name="connsiteY208-202282" fmla="*/ 2215654 h 2711051"/>
                  <a:gd name="connsiteX209-202283" fmla="*/ 798179 w 5936218"/>
                  <a:gd name="connsiteY209-202284" fmla="*/ 2258831 h 2711051"/>
                  <a:gd name="connsiteX210-202285" fmla="*/ 787406 w 5936218"/>
                  <a:gd name="connsiteY210-202286" fmla="*/ 2248058 h 2711051"/>
                  <a:gd name="connsiteX211-202287" fmla="*/ 786272 w 5936218"/>
                  <a:gd name="connsiteY211-202288" fmla="*/ 2258831 h 2711051"/>
                  <a:gd name="connsiteX212-202289" fmla="*/ 756063 w 5936218"/>
                  <a:gd name="connsiteY212-202290" fmla="*/ 2228621 h 2711051"/>
                  <a:gd name="connsiteX213-202291" fmla="*/ 732278 w 5936218"/>
                  <a:gd name="connsiteY213-202292" fmla="*/ 2286100 h 2711051"/>
                  <a:gd name="connsiteX214-202293" fmla="*/ 743640 w 5936218"/>
                  <a:gd name="connsiteY214-202294" fmla="*/ 2295190 h 2711051"/>
                  <a:gd name="connsiteX215-202295" fmla="*/ 723188 w 5936218"/>
                  <a:gd name="connsiteY215-202296" fmla="*/ 2338367 h 2711051"/>
                  <a:gd name="connsiteX216-202297" fmla="*/ 747026 w 5936218"/>
                  <a:gd name="connsiteY216-202298" fmla="*/ 2375208 h 2711051"/>
                  <a:gd name="connsiteX217-202299" fmla="*/ 763548 w 5936218"/>
                  <a:gd name="connsiteY217-202300" fmla="*/ 2372454 h 2711051"/>
                  <a:gd name="connsiteX218-202301" fmla="*/ 764871 w 5936218"/>
                  <a:gd name="connsiteY218-202302" fmla="*/ 2374218 h 2711051"/>
                  <a:gd name="connsiteX219-202303" fmla="*/ 775455 w 5936218"/>
                  <a:gd name="connsiteY219-202304" fmla="*/ 2372454 h 2711051"/>
                  <a:gd name="connsiteX220-202305" fmla="*/ 802724 w 5936218"/>
                  <a:gd name="connsiteY220-202306" fmla="*/ 2408813 h 2711051"/>
                  <a:gd name="connsiteX221-202307" fmla="*/ 798179 w 5936218"/>
                  <a:gd name="connsiteY221-202308" fmla="*/ 2436083 h 2711051"/>
                  <a:gd name="connsiteX222-202309" fmla="*/ 818632 w 5936218"/>
                  <a:gd name="connsiteY222-202310" fmla="*/ 2447445 h 2711051"/>
                  <a:gd name="connsiteX223-202311" fmla="*/ 802724 w 5936218"/>
                  <a:gd name="connsiteY223-202312" fmla="*/ 2479260 h 2711051"/>
                  <a:gd name="connsiteX224-202313" fmla="*/ 766365 w 5936218"/>
                  <a:gd name="connsiteY224-202314" fmla="*/ 2483805 h 2711051"/>
                  <a:gd name="connsiteX225-202315" fmla="*/ 727733 w 5936218"/>
                  <a:gd name="connsiteY225-202316" fmla="*/ 2542889 h 2711051"/>
                  <a:gd name="connsiteX226-202317" fmla="*/ 759548 w 5936218"/>
                  <a:gd name="connsiteY226-202318" fmla="*/ 2586066 h 2711051"/>
                  <a:gd name="connsiteX227-202319" fmla="*/ 759548 w 5936218"/>
                  <a:gd name="connsiteY227-202320" fmla="*/ 2624697 h 2711051"/>
                  <a:gd name="connsiteX228-202321" fmla="*/ 798179 w 5936218"/>
                  <a:gd name="connsiteY228-202322" fmla="*/ 2683782 h 2711051"/>
                  <a:gd name="connsiteX229-202323" fmla="*/ 775455 w 5936218"/>
                  <a:gd name="connsiteY229-202324" fmla="*/ 2699689 h 2711051"/>
                  <a:gd name="connsiteX230-202325" fmla="*/ 770910 w 5936218"/>
                  <a:gd name="connsiteY230-202326" fmla="*/ 2711051 h 2711051"/>
                  <a:gd name="connsiteX231-202327" fmla="*/ 759003 w 5936218"/>
                  <a:gd name="connsiteY231-202328" fmla="*/ 2711051 h 2711051"/>
                  <a:gd name="connsiteX232-202329" fmla="*/ 755003 w 5936218"/>
                  <a:gd name="connsiteY232-202330" fmla="*/ 2711051 h 2711051"/>
                  <a:gd name="connsiteX233-202331" fmla="*/ 743096 w 5936218"/>
                  <a:gd name="connsiteY233-202332" fmla="*/ 2711051 h 2711051"/>
                  <a:gd name="connsiteX234-202333" fmla="*/ 715826 w 5936218"/>
                  <a:gd name="connsiteY234-202334" fmla="*/ 2676964 h 2711051"/>
                  <a:gd name="connsiteX235-202335" fmla="*/ 704464 w 5936218"/>
                  <a:gd name="connsiteY235-202336" fmla="*/ 2676964 h 2711051"/>
                  <a:gd name="connsiteX236-202337" fmla="*/ 684012 w 5936218"/>
                  <a:gd name="connsiteY236-202338" fmla="*/ 2667874 h 2711051"/>
                  <a:gd name="connsiteX237-202339" fmla="*/ 672649 w 5936218"/>
                  <a:gd name="connsiteY237-202340" fmla="*/ 2645150 h 2711051"/>
                  <a:gd name="connsiteX238-202341" fmla="*/ 645222 w 5936218"/>
                  <a:gd name="connsiteY238-202342" fmla="*/ 2637313 h 2711051"/>
                  <a:gd name="connsiteX239-202343" fmla="*/ 625472 w 5936218"/>
                  <a:gd name="connsiteY239-202344" fmla="*/ 2640605 h 2711051"/>
                  <a:gd name="connsiteX240-202345" fmla="*/ 623771 w 5936218"/>
                  <a:gd name="connsiteY240-202346" fmla="*/ 2638904 h 2711051"/>
                  <a:gd name="connsiteX241-202347" fmla="*/ 613565 w 5936218"/>
                  <a:gd name="connsiteY241-202348" fmla="*/ 2640605 h 2711051"/>
                  <a:gd name="connsiteX242-202349" fmla="*/ 609020 w 5936218"/>
                  <a:gd name="connsiteY242-202350" fmla="*/ 2636060 h 2711051"/>
                  <a:gd name="connsiteX243-202351" fmla="*/ 559026 w 5936218"/>
                  <a:gd name="connsiteY243-202352" fmla="*/ 2608790 h 2711051"/>
                  <a:gd name="connsiteX244-202353" fmla="*/ 506760 w 5936218"/>
                  <a:gd name="connsiteY244-202354" fmla="*/ 2601973 h 2711051"/>
                  <a:gd name="connsiteX245-202355" fmla="*/ 483280 w 5936218"/>
                  <a:gd name="connsiteY245-202356" fmla="*/ 2595264 h 2711051"/>
                  <a:gd name="connsiteX246-202357" fmla="*/ 480035 w 5936218"/>
                  <a:gd name="connsiteY246-202358" fmla="*/ 2597428 h 2711051"/>
                  <a:gd name="connsiteX247-202359" fmla="*/ 475042 w 5936218"/>
                  <a:gd name="connsiteY247-202360" fmla="*/ 2592910 h 2711051"/>
                  <a:gd name="connsiteX248-202361" fmla="*/ 474945 w 5936218"/>
                  <a:gd name="connsiteY248-202362" fmla="*/ 2592883 h 2711051"/>
                  <a:gd name="connsiteX249-202363" fmla="*/ 468128 w 5936218"/>
                  <a:gd name="connsiteY249-202364" fmla="*/ 2597428 h 2711051"/>
                  <a:gd name="connsiteX250-202365" fmla="*/ 420406 w 5936218"/>
                  <a:gd name="connsiteY250-202366" fmla="*/ 2554251 h 2711051"/>
                  <a:gd name="connsiteX251-202367" fmla="*/ 381774 w 5936218"/>
                  <a:gd name="connsiteY251-202368" fmla="*/ 2538344 h 2711051"/>
                  <a:gd name="connsiteX252-202369" fmla="*/ 349960 w 5936218"/>
                  <a:gd name="connsiteY252-202370" fmla="*/ 2506529 h 2711051"/>
                  <a:gd name="connsiteX253-202371" fmla="*/ 377229 w 5936218"/>
                  <a:gd name="connsiteY253-202372" fmla="*/ 2499712 h 2711051"/>
                  <a:gd name="connsiteX254-202373" fmla="*/ 404499 w 5936218"/>
                  <a:gd name="connsiteY254-202374" fmla="*/ 2451990 h 2711051"/>
                  <a:gd name="connsiteX255-202375" fmla="*/ 388591 w 5936218"/>
                  <a:gd name="connsiteY255-202376" fmla="*/ 2436083 h 2711051"/>
                  <a:gd name="connsiteX256-202377" fmla="*/ 440858 w 5936218"/>
                  <a:gd name="connsiteY256-202378" fmla="*/ 2408813 h 2711051"/>
                  <a:gd name="connsiteX257-202379" fmla="*/ 440858 w 5936218"/>
                  <a:gd name="connsiteY257-202380" fmla="*/ 2405757 h 2711051"/>
                  <a:gd name="connsiteX258-202381" fmla="*/ 416406 w 5936218"/>
                  <a:gd name="connsiteY258-202382" fmla="*/ 2408813 h 2711051"/>
                  <a:gd name="connsiteX259-202383" fmla="*/ 416406 w 5936218"/>
                  <a:gd name="connsiteY259-202384" fmla="*/ 2407325 h 2711051"/>
                  <a:gd name="connsiteX260-202385" fmla="*/ 404499 w 5936218"/>
                  <a:gd name="connsiteY260-202386" fmla="*/ 2408813 h 2711051"/>
                  <a:gd name="connsiteX261-202387" fmla="*/ 404499 w 5936218"/>
                  <a:gd name="connsiteY261-202388" fmla="*/ 2388361 h 2711051"/>
                  <a:gd name="connsiteX262-202389" fmla="*/ 424951 w 5936218"/>
                  <a:gd name="connsiteY262-202390" fmla="*/ 2372454 h 2711051"/>
                  <a:gd name="connsiteX263-202391" fmla="*/ 463583 w 5936218"/>
                  <a:gd name="connsiteY263-202392" fmla="*/ 2365637 h 2711051"/>
                  <a:gd name="connsiteX264-202393" fmla="*/ 468128 w 5936218"/>
                  <a:gd name="connsiteY264-202394" fmla="*/ 2349729 h 2711051"/>
                  <a:gd name="connsiteX265-202395" fmla="*/ 456765 w 5936218"/>
                  <a:gd name="connsiteY265-202396" fmla="*/ 2317915 h 2711051"/>
                  <a:gd name="connsiteX266-202397" fmla="*/ 474945 w 5936218"/>
                  <a:gd name="connsiteY266-202398" fmla="*/ 2290645 h 2711051"/>
                  <a:gd name="connsiteX267-202399" fmla="*/ 474945 w 5936218"/>
                  <a:gd name="connsiteY267-202400" fmla="*/ 2270193 h 2711051"/>
                  <a:gd name="connsiteX268-202401" fmla="*/ 420406 w 5936218"/>
                  <a:gd name="connsiteY268-202402" fmla="*/ 2252013 h 2711051"/>
                  <a:gd name="connsiteX269-202403" fmla="*/ 409588 w 5936218"/>
                  <a:gd name="connsiteY269-202404" fmla="*/ 2252013 h 2711051"/>
                  <a:gd name="connsiteX270-202405" fmla="*/ 397681 w 5936218"/>
                  <a:gd name="connsiteY270-202406" fmla="*/ 2252013 h 2711051"/>
                  <a:gd name="connsiteX271-202407" fmla="*/ 379485 w 5936218"/>
                  <a:gd name="connsiteY271-202408" fmla="*/ 2229774 h 2711051"/>
                  <a:gd name="connsiteX272-202409" fmla="*/ 357322 w 5936218"/>
                  <a:gd name="connsiteY272-202410" fmla="*/ 2236106 h 2711051"/>
                  <a:gd name="connsiteX273-202411" fmla="*/ 352842 w 5936218"/>
                  <a:gd name="connsiteY273-202412" fmla="*/ 2233984 h 2711051"/>
                  <a:gd name="connsiteX274-202413" fmla="*/ 345415 w 5936218"/>
                  <a:gd name="connsiteY274-202414" fmla="*/ 2236106 h 2711051"/>
                  <a:gd name="connsiteX275-202415" fmla="*/ 302238 w 5936218"/>
                  <a:gd name="connsiteY275-202416" fmla="*/ 2215654 h 2711051"/>
                  <a:gd name="connsiteX276-202417" fmla="*/ 302238 w 5936218"/>
                  <a:gd name="connsiteY276-202418" fmla="*/ 2204292 h 2711051"/>
                  <a:gd name="connsiteX277-202419" fmla="*/ 286331 w 5936218"/>
                  <a:gd name="connsiteY277-202420" fmla="*/ 2177022 h 2711051"/>
                  <a:gd name="connsiteX278-202421" fmla="*/ 270968 w 5936218"/>
                  <a:gd name="connsiteY278-202422" fmla="*/ 2177022 h 2711051"/>
                  <a:gd name="connsiteX279-202423" fmla="*/ 259061 w 5936218"/>
                  <a:gd name="connsiteY279-202424" fmla="*/ 2177022 h 2711051"/>
                  <a:gd name="connsiteX280-202425" fmla="*/ 254516 w 5936218"/>
                  <a:gd name="connsiteY280-202426" fmla="*/ 2161115 h 2711051"/>
                  <a:gd name="connsiteX281-202427" fmla="*/ 263606 w 5936218"/>
                  <a:gd name="connsiteY281-202428" fmla="*/ 2145208 h 2711051"/>
                  <a:gd name="connsiteX282-202429" fmla="*/ 243991 w 5936218"/>
                  <a:gd name="connsiteY282-202430" fmla="*/ 2114695 h 2711051"/>
                  <a:gd name="connsiteX283-202431" fmla="*/ 216429 w 5936218"/>
                  <a:gd name="connsiteY283-202432" fmla="*/ 2117938 h 2711051"/>
                  <a:gd name="connsiteX284-202433" fmla="*/ 212956 w 5936218"/>
                  <a:gd name="connsiteY284-202434" fmla="*/ 2116946 h 2711051"/>
                  <a:gd name="connsiteX285-202435" fmla="*/ 204522 w 5936218"/>
                  <a:gd name="connsiteY285-202436" fmla="*/ 2117938 h 2711051"/>
                  <a:gd name="connsiteX286-202437" fmla="*/ 199623 w 5936218"/>
                  <a:gd name="connsiteY286-202438" fmla="*/ 2116538 h 2711051"/>
                  <a:gd name="connsiteX287-202439" fmla="*/ 195977 w 5936218"/>
                  <a:gd name="connsiteY287-202440" fmla="*/ 2129300 h 2711051"/>
                  <a:gd name="connsiteX288-202441" fmla="*/ 184968 w 5936218"/>
                  <a:gd name="connsiteY288-202442" fmla="*/ 2126155 h 2711051"/>
                  <a:gd name="connsiteX289-202443" fmla="*/ 184070 w 5936218"/>
                  <a:gd name="connsiteY289-202444" fmla="*/ 2129300 h 2711051"/>
                  <a:gd name="connsiteX290-202445" fmla="*/ 168163 w 5936218"/>
                  <a:gd name="connsiteY290-202446" fmla="*/ 2124765 h 2711051"/>
                  <a:gd name="connsiteX291-202447" fmla="*/ 156800 w 5936218"/>
                  <a:gd name="connsiteY291-202448" fmla="*/ 2086123 h 2711051"/>
                  <a:gd name="connsiteX292-202449" fmla="*/ 152255 w 5936218"/>
                  <a:gd name="connsiteY292-202450" fmla="*/ 2070216 h 2711051"/>
                  <a:gd name="connsiteX293-202451" fmla="*/ 156800 w 5936218"/>
                  <a:gd name="connsiteY293-202452" fmla="*/ 2065671 h 2711051"/>
                  <a:gd name="connsiteX294-202453" fmla="*/ 168707 w 5936218"/>
                  <a:gd name="connsiteY294-202454" fmla="*/ 2065671 h 2711051"/>
                  <a:gd name="connsiteX295-202455" fmla="*/ 188615 w 5936218"/>
                  <a:gd name="connsiteY295-202456" fmla="*/ 2065671 h 2711051"/>
                  <a:gd name="connsiteX296-202457" fmla="*/ 199977 w 5936218"/>
                  <a:gd name="connsiteY296-202458" fmla="*/ 2054309 h 2711051"/>
                  <a:gd name="connsiteX297-202459" fmla="*/ 188615 w 5936218"/>
                  <a:gd name="connsiteY297-202460" fmla="*/ 2031584 h 2711051"/>
                  <a:gd name="connsiteX298-202461" fmla="*/ 168163 w 5936218"/>
                  <a:gd name="connsiteY298-202462" fmla="*/ 2022495 h 2711051"/>
                  <a:gd name="connsiteX299-202463" fmla="*/ 168163 w 5936218"/>
                  <a:gd name="connsiteY299-202464" fmla="*/ 2015677 h 2711051"/>
                  <a:gd name="connsiteX300-202465" fmla="*/ 152255 w 5936218"/>
                  <a:gd name="connsiteY300-202466" fmla="*/ 1999770 h 2711051"/>
                  <a:gd name="connsiteX301-202467" fmla="*/ 129531 w 5936218"/>
                  <a:gd name="connsiteY301-202468" fmla="*/ 1963410 h 2711051"/>
                  <a:gd name="connsiteX302-202469" fmla="*/ 140893 w 5936218"/>
                  <a:gd name="connsiteY302-202470" fmla="*/ 1940686 h 2711051"/>
                  <a:gd name="connsiteX303-202471" fmla="*/ 136348 w 5936218"/>
                  <a:gd name="connsiteY303-202472" fmla="*/ 1913416 h 2711051"/>
                  <a:gd name="connsiteX304-202473" fmla="*/ 103789 w 5936218"/>
                  <a:gd name="connsiteY304-202474" fmla="*/ 1900009 h 2711051"/>
                  <a:gd name="connsiteX305-202475" fmla="*/ 93716 w 5936218"/>
                  <a:gd name="connsiteY305-202476" fmla="*/ 1904326 h 2711051"/>
                  <a:gd name="connsiteX306-202477" fmla="*/ 91868 w 5936218"/>
                  <a:gd name="connsiteY306-202478" fmla="*/ 1900015 h 2711051"/>
                  <a:gd name="connsiteX307-202479" fmla="*/ 81809 w 5936218"/>
                  <a:gd name="connsiteY307-202480" fmla="*/ 1904326 h 2711051"/>
                  <a:gd name="connsiteX308-202481" fmla="*/ 74992 w 5936218"/>
                  <a:gd name="connsiteY308-202482" fmla="*/ 1888419 h 2711051"/>
                  <a:gd name="connsiteX309-202483" fmla="*/ 34087 w 5936218"/>
                  <a:gd name="connsiteY309-202484" fmla="*/ 1877057 h 2711051"/>
                  <a:gd name="connsiteX310-202485" fmla="*/ 22725 w 5936218"/>
                  <a:gd name="connsiteY310-202486" fmla="*/ 1833880 h 2711051"/>
                  <a:gd name="connsiteX311-202487" fmla="*/ 22725 w 5936218"/>
                  <a:gd name="connsiteY311-202488" fmla="*/ 1802065 h 2711051"/>
                  <a:gd name="connsiteX312-202489" fmla="*/ 0 w 5936218"/>
                  <a:gd name="connsiteY312-202490" fmla="*/ 1786158 h 2711051"/>
                  <a:gd name="connsiteX313-202491" fmla="*/ 15907 w 5936218"/>
                  <a:gd name="connsiteY313-202492" fmla="*/ 1763434 h 2711051"/>
                  <a:gd name="connsiteX314-202493" fmla="*/ 6818 w 5936218"/>
                  <a:gd name="connsiteY314-202494" fmla="*/ 1699805 h 2711051"/>
                  <a:gd name="connsiteX315-202495" fmla="*/ 34087 w 5936218"/>
                  <a:gd name="connsiteY315-202496" fmla="*/ 1656628 h 2711051"/>
                  <a:gd name="connsiteX316-202497" fmla="*/ 27270 w 5936218"/>
                  <a:gd name="connsiteY316-202498" fmla="*/ 1645266 h 2711051"/>
                  <a:gd name="connsiteX317-202499" fmla="*/ 70447 w 5936218"/>
                  <a:gd name="connsiteY317-202500" fmla="*/ 1606634 h 2711051"/>
                  <a:gd name="connsiteX318-202501" fmla="*/ 27270 w 5936218"/>
                  <a:gd name="connsiteY318-202502" fmla="*/ 1570274 h 2711051"/>
                  <a:gd name="connsiteX319-202503" fmla="*/ 109078 w 5936218"/>
                  <a:gd name="connsiteY319-202504" fmla="*/ 1472558 h 2711051"/>
                  <a:gd name="connsiteX320-202505" fmla="*/ 145438 w 5936218"/>
                  <a:gd name="connsiteY320-202506" fmla="*/ 1429381 h 2711051"/>
                  <a:gd name="connsiteX321-202507" fmla="*/ 156800 w 5936218"/>
                  <a:gd name="connsiteY321-202508" fmla="*/ 1386205 h 2711051"/>
                  <a:gd name="connsiteX322-202509" fmla="*/ 102261 w 5936218"/>
                  <a:gd name="connsiteY322-202510" fmla="*/ 1333938 h 2711051"/>
                  <a:gd name="connsiteX323-202511" fmla="*/ 118168 w 5936218"/>
                  <a:gd name="connsiteY323-202512" fmla="*/ 1279399 h 2711051"/>
                  <a:gd name="connsiteX324-202513" fmla="*/ 86354 w 5936218"/>
                  <a:gd name="connsiteY324-202514" fmla="*/ 1215770 h 2711051"/>
                  <a:gd name="connsiteX325-202515" fmla="*/ 109078 w 5936218"/>
                  <a:gd name="connsiteY325-202516" fmla="*/ 1140778 h 2711051"/>
                  <a:gd name="connsiteX326-202517" fmla="*/ 70447 w 5936218"/>
                  <a:gd name="connsiteY326-202518" fmla="*/ 1038517 h 2711051"/>
                  <a:gd name="connsiteX327-202519" fmla="*/ 102261 w 5936218"/>
                  <a:gd name="connsiteY327-202520" fmla="*/ 968071 h 2711051"/>
                  <a:gd name="connsiteX328-202521" fmla="*/ 43177 w 5936218"/>
                  <a:gd name="connsiteY328-202522" fmla="*/ 902170 h 2711051"/>
                  <a:gd name="connsiteX329-202523" fmla="*/ 49994 w 5936218"/>
                  <a:gd name="connsiteY329-202524" fmla="*/ 827178 h 2711051"/>
                  <a:gd name="connsiteX330-202525" fmla="*/ 81809 w 5936218"/>
                  <a:gd name="connsiteY330-202526" fmla="*/ 822633 h 2711051"/>
                  <a:gd name="connsiteX331-202527" fmla="*/ 145438 w 5936218"/>
                  <a:gd name="connsiteY331-202528" fmla="*/ 779457 h 2711051"/>
                  <a:gd name="connsiteX332-202529" fmla="*/ 184070 w 5936218"/>
                  <a:gd name="connsiteY332-202530" fmla="*/ 740825 h 2711051"/>
                  <a:gd name="connsiteX333-202531" fmla="*/ 189699 w 5936218"/>
                  <a:gd name="connsiteY333-202532" fmla="*/ 747103 h 2711051"/>
                  <a:gd name="connsiteX334-202533" fmla="*/ 195977 w 5936218"/>
                  <a:gd name="connsiteY334-202534" fmla="*/ 740825 h 2711051"/>
                  <a:gd name="connsiteX335-202535" fmla="*/ 255061 w 5936218"/>
                  <a:gd name="connsiteY335-202536" fmla="*/ 806726 h 2711051"/>
                  <a:gd name="connsiteX336-202537" fmla="*/ 350504 w 5936218"/>
                  <a:gd name="connsiteY336-202538" fmla="*/ 827178 h 2711051"/>
                  <a:gd name="connsiteX337-202539" fmla="*/ 491397 w 5936218"/>
                  <a:gd name="connsiteY337-202540" fmla="*/ 940802 h 2711051"/>
                  <a:gd name="connsiteX338-202541" fmla="*/ 523211 w 5936218"/>
                  <a:gd name="connsiteY338-202542" fmla="*/ 988523 h 2711051"/>
                  <a:gd name="connsiteX339-202543" fmla="*/ 523211 w 5936218"/>
                  <a:gd name="connsiteY339-202544" fmla="*/ 1047607 h 2711051"/>
                  <a:gd name="connsiteX340-202545" fmla="*/ 486852 w 5936218"/>
                  <a:gd name="connsiteY340-202546" fmla="*/ 1102146 h 2711051"/>
                  <a:gd name="connsiteX341-202547" fmla="*/ 420951 w 5936218"/>
                  <a:gd name="connsiteY341-202548" fmla="*/ 1122599 h 2711051"/>
                  <a:gd name="connsiteX342-202549" fmla="*/ 415909 w 5936218"/>
                  <a:gd name="connsiteY342-202550" fmla="*/ 1120468 h 2711051"/>
                  <a:gd name="connsiteX343-202551" fmla="*/ 409044 w 5936218"/>
                  <a:gd name="connsiteY343-202552" fmla="*/ 1122599 h 2711051"/>
                  <a:gd name="connsiteX344-202553" fmla="*/ 252950 w 5936218"/>
                  <a:gd name="connsiteY344-202554" fmla="*/ 1056643 h 2711051"/>
                  <a:gd name="connsiteX345-202555" fmla="*/ 232336 w 5936218"/>
                  <a:gd name="connsiteY345-202556" fmla="*/ 1063515 h 2711051"/>
                  <a:gd name="connsiteX346-202557" fmla="*/ 291420 w 5936218"/>
                  <a:gd name="connsiteY346-202558" fmla="*/ 1133961 h 2711051"/>
                  <a:gd name="connsiteX347-202559" fmla="*/ 291420 w 5936218"/>
                  <a:gd name="connsiteY347-202560" fmla="*/ 1172593 h 2711051"/>
                  <a:gd name="connsiteX348-202561" fmla="*/ 298238 w 5936218"/>
                  <a:gd name="connsiteY348-202562" fmla="*/ 1258947 h 2711051"/>
                  <a:gd name="connsiteX349-202563" fmla="*/ 345959 w 5936218"/>
                  <a:gd name="connsiteY349-202564" fmla="*/ 1290761 h 2711051"/>
                  <a:gd name="connsiteX350-202565" fmla="*/ 362087 w 5936218"/>
                  <a:gd name="connsiteY350-202566" fmla="*/ 1300169 h 2711051"/>
                  <a:gd name="connsiteX351-202567" fmla="*/ 365867 w 5936218"/>
                  <a:gd name="connsiteY351-202568" fmla="*/ 1268036 h 2711051"/>
                  <a:gd name="connsiteX352-202569" fmla="*/ 345415 w 5936218"/>
                  <a:gd name="connsiteY352-202570" fmla="*/ 1231677 h 2711051"/>
                  <a:gd name="connsiteX353-202571" fmla="*/ 365867 w 5936218"/>
                  <a:gd name="connsiteY353-202572" fmla="*/ 1199862 h 2711051"/>
                  <a:gd name="connsiteX354-202573" fmla="*/ 374560 w 5936218"/>
                  <a:gd name="connsiteY354-202574" fmla="*/ 1204861 h 2711051"/>
                  <a:gd name="connsiteX355-202575" fmla="*/ 377774 w 5936218"/>
                  <a:gd name="connsiteY355-202576" fmla="*/ 1199862 h 2711051"/>
                  <a:gd name="connsiteX356-202577" fmla="*/ 461933 w 5936218"/>
                  <a:gd name="connsiteY356-202578" fmla="*/ 1248254 h 2711051"/>
                  <a:gd name="connsiteX357-202579" fmla="*/ 484035 w 5936218"/>
                  <a:gd name="connsiteY357-202580" fmla="*/ 1231677 h 2711051"/>
                  <a:gd name="connsiteX358-202581" fmla="*/ 463583 w 5936218"/>
                  <a:gd name="connsiteY358-202582" fmla="*/ 1165775 h 2711051"/>
                  <a:gd name="connsiteX359-202583" fmla="*/ 549936 w 5936218"/>
                  <a:gd name="connsiteY359-202584" fmla="*/ 1079422 h 2711051"/>
                  <a:gd name="connsiteX360-202585" fmla="*/ 559742 w 5936218"/>
                  <a:gd name="connsiteY360-202586" fmla="*/ 1081523 h 2711051"/>
                  <a:gd name="connsiteX361-202587" fmla="*/ 561843 w 5936218"/>
                  <a:gd name="connsiteY361-202588" fmla="*/ 1079422 h 2711051"/>
                  <a:gd name="connsiteX362-202589" fmla="*/ 593658 w 5936218"/>
                  <a:gd name="connsiteY362-202590" fmla="*/ 1086239 h 2711051"/>
                  <a:gd name="connsiteX363-202591" fmla="*/ 620945 w 5936218"/>
                  <a:gd name="connsiteY363-202592" fmla="*/ 1110116 h 2711051"/>
                  <a:gd name="connsiteX364-202593" fmla="*/ 640835 w 5936218"/>
                  <a:gd name="connsiteY364-202594" fmla="*/ 1054425 h 2711051"/>
                  <a:gd name="connsiteX365-202595" fmla="*/ 609020 w 5936218"/>
                  <a:gd name="connsiteY365-202596" fmla="*/ 999886 h 2711051"/>
                  <a:gd name="connsiteX366-202597" fmla="*/ 624928 w 5936218"/>
                  <a:gd name="connsiteY366-202598" fmla="*/ 940802 h 2711051"/>
                  <a:gd name="connsiteX367-202599" fmla="*/ 597658 w 5936218"/>
                  <a:gd name="connsiteY367-202600" fmla="*/ 881717 h 2711051"/>
                  <a:gd name="connsiteX368-202601" fmla="*/ 611562 w 5936218"/>
                  <a:gd name="connsiteY368-202602" fmla="*/ 886043 h 2711051"/>
                  <a:gd name="connsiteX369-202603" fmla="*/ 609565 w 5936218"/>
                  <a:gd name="connsiteY369-202604" fmla="*/ 881717 h 2711051"/>
                  <a:gd name="connsiteX370-202605" fmla="*/ 711826 w 5936218"/>
                  <a:gd name="connsiteY370-202606" fmla="*/ 913532 h 2711051"/>
                  <a:gd name="connsiteX371-202607" fmla="*/ 732278 w 5936218"/>
                  <a:gd name="connsiteY371-202608" fmla="*/ 968071 h 2711051"/>
                  <a:gd name="connsiteX372-202609" fmla="*/ 684556 w 5936218"/>
                  <a:gd name="connsiteY372-202610" fmla="*/ 979433 h 2711051"/>
                  <a:gd name="connsiteX373-202611" fmla="*/ 684556 w 5936218"/>
                  <a:gd name="connsiteY373-202612" fmla="*/ 1031700 h 2711051"/>
                  <a:gd name="connsiteX374-202613" fmla="*/ 713309 w 5936218"/>
                  <a:gd name="connsiteY374-202614" fmla="*/ 1060453 h 2711051"/>
                  <a:gd name="connsiteX375-202615" fmla="*/ 763548 w 5936218"/>
                  <a:gd name="connsiteY375-202616" fmla="*/ 1043062 h 2711051"/>
                  <a:gd name="connsiteX376-202617" fmla="*/ 770365 w 5936218"/>
                  <a:gd name="connsiteY376-202618" fmla="*/ 983978 h 2711051"/>
                  <a:gd name="connsiteX377-202619" fmla="*/ 845357 w 5936218"/>
                  <a:gd name="connsiteY377-202620" fmla="*/ 936257 h 2711051"/>
                  <a:gd name="connsiteX378-202621" fmla="*/ 972614 w 5936218"/>
                  <a:gd name="connsiteY378-202622" fmla="*/ 849903 h 2711051"/>
                  <a:gd name="connsiteX379-202623" fmla="*/ 982566 w 5936218"/>
                  <a:gd name="connsiteY379-202624" fmla="*/ 851230 h 2711051"/>
                  <a:gd name="connsiteX380-202625" fmla="*/ 984521 w 5936218"/>
                  <a:gd name="connsiteY380-202626" fmla="*/ 849903 h 2711051"/>
                  <a:gd name="connsiteX381-202627" fmla="*/ 1018608 w 5936218"/>
                  <a:gd name="connsiteY381-202628" fmla="*/ 854448 h 2711051"/>
                  <a:gd name="connsiteX382-202629" fmla="*/ 979977 w 5936218"/>
                  <a:gd name="connsiteY382-202630" fmla="*/ 918077 h 2711051"/>
                  <a:gd name="connsiteX383-202631" fmla="*/ 1012666 w 5936218"/>
                  <a:gd name="connsiteY383-202632" fmla="*/ 923238 h 2711051"/>
                  <a:gd name="connsiteX384-202633" fmla="*/ 1038516 w 5936218"/>
                  <a:gd name="connsiteY384-202634" fmla="*/ 893080 h 2711051"/>
                  <a:gd name="connsiteX385-202635" fmla="*/ 1050423 w 5936218"/>
                  <a:gd name="connsiteY385-202636" fmla="*/ 893080 h 2711051"/>
                  <a:gd name="connsiteX386-202637" fmla="*/ 1108962 w 5936218"/>
                  <a:gd name="connsiteY386-202638" fmla="*/ 893080 h 2711051"/>
                  <a:gd name="connsiteX387-202639" fmla="*/ 1161229 w 5936218"/>
                  <a:gd name="connsiteY387-202640" fmla="*/ 849903 h 2711051"/>
                  <a:gd name="connsiteX388-202641" fmla="*/ 1165711 w 5936218"/>
                  <a:gd name="connsiteY388-202642" fmla="*/ 856037 h 2711051"/>
                  <a:gd name="connsiteX389-202643" fmla="*/ 1173136 w 5936218"/>
                  <a:gd name="connsiteY389-202644" fmla="*/ 849903 h 2711051"/>
                  <a:gd name="connsiteX390-202645" fmla="*/ 1210035 w 5936218"/>
                  <a:gd name="connsiteY390-202646" fmla="*/ 900396 h 2711051"/>
                  <a:gd name="connsiteX391-202647" fmla="*/ 1247583 w 5936218"/>
                  <a:gd name="connsiteY391-202648" fmla="*/ 843086 h 2711051"/>
                  <a:gd name="connsiteX392-202649" fmla="*/ 1211223 w 5936218"/>
                  <a:gd name="connsiteY392-202650" fmla="*/ 784002 h 2711051"/>
                  <a:gd name="connsiteX393-202651" fmla="*/ 1227130 w 5936218"/>
                  <a:gd name="connsiteY393-202652" fmla="*/ 747642 h 2711051"/>
                  <a:gd name="connsiteX394-202653" fmla="*/ 1237665 w 5936218"/>
                  <a:gd name="connsiteY394-202654" fmla="*/ 750780 h 2711051"/>
                  <a:gd name="connsiteX395-202655" fmla="*/ 1239037 w 5936218"/>
                  <a:gd name="connsiteY395-202656" fmla="*/ 747642 h 2711051"/>
                  <a:gd name="connsiteX396-202657" fmla="*/ 1345843 w 5936218"/>
                  <a:gd name="connsiteY396-202658" fmla="*/ 779457 h 2711051"/>
                  <a:gd name="connsiteX397-202659" fmla="*/ 1400382 w 5936218"/>
                  <a:gd name="connsiteY397-202660" fmla="*/ 811271 h 2711051"/>
                  <a:gd name="connsiteX398-202661" fmla="*/ 1519756 w 5936218"/>
                  <a:gd name="connsiteY398-202662" fmla="*/ 917855 h 2711051"/>
                  <a:gd name="connsiteX399-202663" fmla="*/ 1543003 w 5936218"/>
                  <a:gd name="connsiteY399-202664" fmla="*/ 877173 h 2711051"/>
                  <a:gd name="connsiteX400-202665" fmla="*/ 1506643 w 5936218"/>
                  <a:gd name="connsiteY400-202666" fmla="*/ 822633 h 2711051"/>
                  <a:gd name="connsiteX401-202667" fmla="*/ 1506643 w 5936218"/>
                  <a:gd name="connsiteY401-202668" fmla="*/ 799909 h 2711051"/>
                  <a:gd name="connsiteX402-202669" fmla="*/ 1463467 w 5936218"/>
                  <a:gd name="connsiteY402-202670" fmla="*/ 790819 h 2711051"/>
                  <a:gd name="connsiteX403-202671" fmla="*/ 1472556 w 5936218"/>
                  <a:gd name="connsiteY403-202672" fmla="*/ 740825 h 2711051"/>
                  <a:gd name="connsiteX404-202673" fmla="*/ 1452104 w 5936218"/>
                  <a:gd name="connsiteY404-202674" fmla="*/ 654471 h 2711051"/>
                  <a:gd name="connsiteX405-202675" fmla="*/ 1452104 w 5936218"/>
                  <a:gd name="connsiteY405-202676" fmla="*/ 618112 h 2711051"/>
                  <a:gd name="connsiteX406-202677" fmla="*/ 1522551 w 5936218"/>
                  <a:gd name="connsiteY406-202678" fmla="*/ 515851 h 2711051"/>
                  <a:gd name="connsiteX407-202679" fmla="*/ 1543003 w 5936218"/>
                  <a:gd name="connsiteY407-202680" fmla="*/ 402228 h 2711051"/>
                  <a:gd name="connsiteX408-202681" fmla="*/ 1570272 w 5936218"/>
                  <a:gd name="connsiteY408-202682" fmla="*/ 381775 h 2711051"/>
                  <a:gd name="connsiteX409-202683" fmla="*/ 1578688 w 5936218"/>
                  <a:gd name="connsiteY409-202684" fmla="*/ 384394 h 2711051"/>
                  <a:gd name="connsiteX410-202685" fmla="*/ 1582179 w 5936218"/>
                  <a:gd name="connsiteY410-202686" fmla="*/ 381775 h 2711051"/>
                  <a:gd name="connsiteX411-202687" fmla="*/ 1684440 w 5936218"/>
                  <a:gd name="connsiteY411-202688" fmla="*/ 413590 h 2711051"/>
                  <a:gd name="connsiteX412-202689" fmla="*/ 1688985 w 5936218"/>
                  <a:gd name="connsiteY412-202690" fmla="*/ 484036 h 2711051"/>
                  <a:gd name="connsiteX413-202691" fmla="*/ 1652625 w 5936218"/>
                  <a:gd name="connsiteY413-202692" fmla="*/ 574935 h 2711051"/>
                  <a:gd name="connsiteX414-202693" fmla="*/ 1679895 w 5936218"/>
                  <a:gd name="connsiteY414-202694" fmla="*/ 613567 h 2711051"/>
                  <a:gd name="connsiteX415-202695" fmla="*/ 1688985 w 5936218"/>
                  <a:gd name="connsiteY415-202696" fmla="*/ 688558 h 2711051"/>
                  <a:gd name="connsiteX416-202697" fmla="*/ 1679895 w 5936218"/>
                  <a:gd name="connsiteY416-202698" fmla="*/ 833996 h 2711051"/>
                  <a:gd name="connsiteX417-202699" fmla="*/ 1636718 w 5936218"/>
                  <a:gd name="connsiteY417-202700" fmla="*/ 1097602 h 2711051"/>
                  <a:gd name="connsiteX418-202701" fmla="*/ 1662494 w 5936218"/>
                  <a:gd name="connsiteY418-202702" fmla="*/ 1104046 h 2711051"/>
                  <a:gd name="connsiteX0-202703" fmla="*/ 1662494 w 5936218"/>
                  <a:gd name="connsiteY0-202704" fmla="*/ 1104046 h 2711051"/>
                  <a:gd name="connsiteX1-202705" fmla="*/ 3211535 w 5936218"/>
                  <a:gd name="connsiteY1-202706" fmla="*/ 1 h 2711051"/>
                  <a:gd name="connsiteX2-202707" fmla="*/ 3200173 w 5936218"/>
                  <a:gd name="connsiteY2-202708" fmla="*/ 74993 h 2711051"/>
                  <a:gd name="connsiteX3-202709" fmla="*/ 3161541 w 5936218"/>
                  <a:gd name="connsiteY3-202710" fmla="*/ 118170 h 2711051"/>
                  <a:gd name="connsiteX4-202711" fmla="*/ 3066097 w 5936218"/>
                  <a:gd name="connsiteY4-202712" fmla="*/ 193161 h 2711051"/>
                  <a:gd name="connsiteX5-202713" fmla="*/ 3034283 w 5936218"/>
                  <a:gd name="connsiteY5-202714" fmla="*/ 236338 h 2711051"/>
                  <a:gd name="connsiteX6-202715" fmla="*/ 3082005 w 5936218"/>
                  <a:gd name="connsiteY6-202716" fmla="*/ 252245 h 2711051"/>
                  <a:gd name="connsiteX7-202717" fmla="*/ 3129459 w 5936218"/>
                  <a:gd name="connsiteY7-202718" fmla="*/ 279926 h 2711051"/>
                  <a:gd name="connsiteX8-202719" fmla="*/ 3156451 w 5936218"/>
                  <a:gd name="connsiteY8-202720" fmla="*/ 256790 h 2711051"/>
                  <a:gd name="connsiteX9-202721" fmla="*/ 3158460 w 5936218"/>
                  <a:gd name="connsiteY9-202722" fmla="*/ 265274 h 2711051"/>
                  <a:gd name="connsiteX10-202723" fmla="*/ 3168359 w 5936218"/>
                  <a:gd name="connsiteY10-202724" fmla="*/ 256790 h 2711051"/>
                  <a:gd name="connsiteX11-202725" fmla="*/ 3184984 w 5936218"/>
                  <a:gd name="connsiteY11-202726" fmla="*/ 326983 h 2711051"/>
                  <a:gd name="connsiteX12-202727" fmla="*/ 3192811 w 5936218"/>
                  <a:gd name="connsiteY12-202728" fmla="*/ 311329 h 2711051"/>
                  <a:gd name="connsiteX13-202729" fmla="*/ 3251895 w 5936218"/>
                  <a:gd name="connsiteY13-202730" fmla="*/ 290877 h 2711051"/>
                  <a:gd name="connsiteX14-202731" fmla="*/ 3259833 w 5936218"/>
                  <a:gd name="connsiteY14-202732" fmla="*/ 292251 h 2711051"/>
                  <a:gd name="connsiteX15-202733" fmla="*/ 3263802 w 5936218"/>
                  <a:gd name="connsiteY15-202734" fmla="*/ 290877 h 2711051"/>
                  <a:gd name="connsiteX16-202735" fmla="*/ 3381970 w 5936218"/>
                  <a:gd name="connsiteY16-202736" fmla="*/ 311329 h 2711051"/>
                  <a:gd name="connsiteX17-202737" fmla="*/ 3388787 w 5936218"/>
                  <a:gd name="connsiteY17-202738" fmla="*/ 370413 h 2711051"/>
                  <a:gd name="connsiteX18-202739" fmla="*/ 3531529 w 5936218"/>
                  <a:gd name="connsiteY18-202740" fmla="*/ 391404 h 2711051"/>
                  <a:gd name="connsiteX19-202741" fmla="*/ 3538225 w 5936218"/>
                  <a:gd name="connsiteY19-202742" fmla="*/ 295422 h 2711051"/>
                  <a:gd name="connsiteX20-202743" fmla="*/ 3549910 w 5936218"/>
                  <a:gd name="connsiteY20-202744" fmla="*/ 298609 h 2711051"/>
                  <a:gd name="connsiteX21-202745" fmla="*/ 3550132 w 5936218"/>
                  <a:gd name="connsiteY21-202746" fmla="*/ 295422 h 2711051"/>
                  <a:gd name="connsiteX22-202747" fmla="*/ 3625123 w 5936218"/>
                  <a:gd name="connsiteY22-202748" fmla="*/ 315874 h 2711051"/>
                  <a:gd name="connsiteX23-202749" fmla="*/ 3672301 w 5936218"/>
                  <a:gd name="connsiteY23-202750" fmla="*/ 315874 h 2711051"/>
                  <a:gd name="connsiteX24-202751" fmla="*/ 3684207 w 5936218"/>
                  <a:gd name="connsiteY24-202752" fmla="*/ 315874 h 2711051"/>
                  <a:gd name="connsiteX25-202753" fmla="*/ 3743291 w 5936218"/>
                  <a:gd name="connsiteY25-202754" fmla="*/ 381775 h 2711051"/>
                  <a:gd name="connsiteX26-202755" fmla="*/ 3759199 w 5936218"/>
                  <a:gd name="connsiteY26-202756" fmla="*/ 461312 h 2711051"/>
                  <a:gd name="connsiteX27-202757" fmla="*/ 3738747 w 5936218"/>
                  <a:gd name="connsiteY27-202758" fmla="*/ 511306 h 2711051"/>
                  <a:gd name="connsiteX28-202759" fmla="*/ 3786469 w 5936218"/>
                  <a:gd name="connsiteY28-202760" fmla="*/ 602204 h 2711051"/>
                  <a:gd name="connsiteX29-202761" fmla="*/ 3835603 w 5936218"/>
                  <a:gd name="connsiteY29-202762" fmla="*/ 638110 h 2711051"/>
                  <a:gd name="connsiteX30-202763" fmla="*/ 3865460 w 5936218"/>
                  <a:gd name="connsiteY30-202764" fmla="*/ 527213 h 2711051"/>
                  <a:gd name="connsiteX31-202765" fmla="*/ 3875077 w 5936218"/>
                  <a:gd name="connsiteY31-202766" fmla="*/ 535720 h 2711051"/>
                  <a:gd name="connsiteX32-202767" fmla="*/ 3877367 w 5936218"/>
                  <a:gd name="connsiteY32-202768" fmla="*/ 527213 h 2711051"/>
                  <a:gd name="connsiteX33-202769" fmla="*/ 3932151 w 5936218"/>
                  <a:gd name="connsiteY33-202770" fmla="*/ 575676 h 2711051"/>
                  <a:gd name="connsiteX34-202771" fmla="*/ 3988173 w 5936218"/>
                  <a:gd name="connsiteY34-202772" fmla="*/ 547665 h 2711051"/>
                  <a:gd name="connsiteX35-202773" fmla="*/ 3993852 w 5936218"/>
                  <a:gd name="connsiteY35-202774" fmla="*/ 550780 h 2711051"/>
                  <a:gd name="connsiteX36-202775" fmla="*/ 4000080 w 5936218"/>
                  <a:gd name="connsiteY36-202776" fmla="*/ 547665 h 2711051"/>
                  <a:gd name="connsiteX37-202777" fmla="*/ 4062426 w 5936218"/>
                  <a:gd name="connsiteY37-202778" fmla="*/ 581855 h 2711051"/>
                  <a:gd name="connsiteX38-202779" fmla="*/ 4085889 w 5936218"/>
                  <a:gd name="connsiteY38-202780" fmla="*/ 554483 h 2711051"/>
                  <a:gd name="connsiteX39-202781" fmla="*/ 4095563 w 5936218"/>
                  <a:gd name="connsiteY39-202782" fmla="*/ 557087 h 2711051"/>
                  <a:gd name="connsiteX40-202783" fmla="*/ 4097796 w 5936218"/>
                  <a:gd name="connsiteY40-202784" fmla="*/ 554483 h 2711051"/>
                  <a:gd name="connsiteX41-202785" fmla="*/ 4144150 w 5936218"/>
                  <a:gd name="connsiteY41-202786" fmla="*/ 566963 h 2711051"/>
                  <a:gd name="connsiteX42-202787" fmla="*/ 4117703 w 5936218"/>
                  <a:gd name="connsiteY42-202788" fmla="*/ 456767 h 2711051"/>
                  <a:gd name="connsiteX43-202789" fmla="*/ 4165425 w 5936218"/>
                  <a:gd name="connsiteY43-202790" fmla="*/ 402228 h 2711051"/>
                  <a:gd name="connsiteX44-202791" fmla="*/ 4175231 w 5936218"/>
                  <a:gd name="connsiteY44-202792" fmla="*/ 404629 h 2711051"/>
                  <a:gd name="connsiteX45-202793" fmla="*/ 4177332 w 5936218"/>
                  <a:gd name="connsiteY45-202794" fmla="*/ 402228 h 2711051"/>
                  <a:gd name="connsiteX46-202795" fmla="*/ 4511384 w 5936218"/>
                  <a:gd name="connsiteY46-202796" fmla="*/ 484036 h 2711051"/>
                  <a:gd name="connsiteX47-202797" fmla="*/ 4543199 w 5936218"/>
                  <a:gd name="connsiteY47-202798" fmla="*/ 554483 h 2711051"/>
                  <a:gd name="connsiteX48-202799" fmla="*/ 4639242 w 5936218"/>
                  <a:gd name="connsiteY48-202800" fmla="*/ 637125 h 2711051"/>
                  <a:gd name="connsiteX49-202801" fmla="*/ 4774445 w 5936218"/>
                  <a:gd name="connsiteY49-202802" fmla="*/ 618112 h 2711051"/>
                  <a:gd name="connsiteX50-202803" fmla="*/ 4778496 w 5936218"/>
                  <a:gd name="connsiteY50-202804" fmla="*/ 619216 h 2711051"/>
                  <a:gd name="connsiteX51-202805" fmla="*/ 4786352 w 5936218"/>
                  <a:gd name="connsiteY51-202806" fmla="*/ 618112 h 2711051"/>
                  <a:gd name="connsiteX52-202807" fmla="*/ 4861343 w 5936218"/>
                  <a:gd name="connsiteY52-202808" fmla="*/ 638564 h 2711051"/>
                  <a:gd name="connsiteX53-202809" fmla="*/ 4893158 w 5936218"/>
                  <a:gd name="connsiteY53-202810" fmla="*/ 681741 h 2711051"/>
                  <a:gd name="connsiteX54-202811" fmla="*/ 4888613 w 5936218"/>
                  <a:gd name="connsiteY54-202812" fmla="*/ 763549 h 2711051"/>
                  <a:gd name="connsiteX55-202813" fmla="*/ 4927677 w 5936218"/>
                  <a:gd name="connsiteY55-202814" fmla="*/ 788221 h 2711051"/>
                  <a:gd name="connsiteX56-202815" fmla="*/ 4967605 w 5936218"/>
                  <a:gd name="connsiteY56-202816" fmla="*/ 774912 h 2711051"/>
                  <a:gd name="connsiteX57-202817" fmla="*/ 5038051 w 5936218"/>
                  <a:gd name="connsiteY57-202818" fmla="*/ 768094 h 2711051"/>
                  <a:gd name="connsiteX58-202819" fmla="*/ 5040730 w 5936218"/>
                  <a:gd name="connsiteY58-202820" fmla="*/ 768987 h 2711051"/>
                  <a:gd name="connsiteX59-202821" fmla="*/ 5049958 w 5936218"/>
                  <a:gd name="connsiteY59-202822" fmla="*/ 768094 h 2711051"/>
                  <a:gd name="connsiteX60-202823" fmla="*/ 5114249 w 5936218"/>
                  <a:gd name="connsiteY60-202824" fmla="*/ 789525 h 2711051"/>
                  <a:gd name="connsiteX61-202825" fmla="*/ 5176671 w 5936218"/>
                  <a:gd name="connsiteY61-202826" fmla="*/ 779457 h 2711051"/>
                  <a:gd name="connsiteX62-202827" fmla="*/ 5177801 w 5936218"/>
                  <a:gd name="connsiteY62-202828" fmla="*/ 781195 h 2711051"/>
                  <a:gd name="connsiteX63-202829" fmla="*/ 5188578 w 5936218"/>
                  <a:gd name="connsiteY63-202830" fmla="*/ 779457 h 2711051"/>
                  <a:gd name="connsiteX64-202831" fmla="*/ 5243719 w 5936218"/>
                  <a:gd name="connsiteY64-202832" fmla="*/ 864288 h 2711051"/>
                  <a:gd name="connsiteX65-202833" fmla="*/ 5283477 w 5936218"/>
                  <a:gd name="connsiteY65-202834" fmla="*/ 833996 h 2711051"/>
                  <a:gd name="connsiteX66-202835" fmla="*/ 5258480 w 5936218"/>
                  <a:gd name="connsiteY66-202836" fmla="*/ 768094 h 2711051"/>
                  <a:gd name="connsiteX67-202837" fmla="*/ 5267570 w 5936218"/>
                  <a:gd name="connsiteY67-202838" fmla="*/ 720373 h 2711051"/>
                  <a:gd name="connsiteX68-202839" fmla="*/ 5278896 w 5936218"/>
                  <a:gd name="connsiteY68-202840" fmla="*/ 723422 h 2711051"/>
                  <a:gd name="connsiteX69-202841" fmla="*/ 5279477 w 5936218"/>
                  <a:gd name="connsiteY69-202842" fmla="*/ 720373 h 2711051"/>
                  <a:gd name="connsiteX70-202843" fmla="*/ 5395510 w 5936218"/>
                  <a:gd name="connsiteY70-202844" fmla="*/ 751612 h 2711051"/>
                  <a:gd name="connsiteX71-202845" fmla="*/ 5463001 w 5936218"/>
                  <a:gd name="connsiteY71-202846" fmla="*/ 747642 h 2711051"/>
                  <a:gd name="connsiteX72-202847" fmla="*/ 5464386 w 5936218"/>
                  <a:gd name="connsiteY72-202848" fmla="*/ 748261 h 2711051"/>
                  <a:gd name="connsiteX73-202849" fmla="*/ 5474909 w 5936218"/>
                  <a:gd name="connsiteY73-202850" fmla="*/ 747642 h 2711051"/>
                  <a:gd name="connsiteX74-202851" fmla="*/ 5581715 w 5936218"/>
                  <a:gd name="connsiteY74-202852" fmla="*/ 795364 h 2711051"/>
                  <a:gd name="connsiteX75-202853" fmla="*/ 5633981 w 5936218"/>
                  <a:gd name="connsiteY75-202854" fmla="*/ 838541 h 2711051"/>
                  <a:gd name="connsiteX76-202855" fmla="*/ 5720335 w 5936218"/>
                  <a:gd name="connsiteY76-202856" fmla="*/ 918077 h 2711051"/>
                  <a:gd name="connsiteX77-202857" fmla="*/ 5822595 w 5936218"/>
                  <a:gd name="connsiteY77-202858" fmla="*/ 1015793 h 2711051"/>
                  <a:gd name="connsiteX78-202859" fmla="*/ 5818051 w 5936218"/>
                  <a:gd name="connsiteY78-202860" fmla="*/ 1070332 h 2711051"/>
                  <a:gd name="connsiteX79-202861" fmla="*/ 5825679 w 5936218"/>
                  <a:gd name="connsiteY79-202862" fmla="*/ 1077960 h 2711051"/>
                  <a:gd name="connsiteX80-202863" fmla="*/ 5822051 w 5936218"/>
                  <a:gd name="connsiteY80-202864" fmla="*/ 1027155 h 2711051"/>
                  <a:gd name="connsiteX81-202865" fmla="*/ 5834092 w 5936218"/>
                  <a:gd name="connsiteY81-202866" fmla="*/ 1029028 h 2711051"/>
                  <a:gd name="connsiteX82-202867" fmla="*/ 5833958 w 5936218"/>
                  <a:gd name="connsiteY82-202868" fmla="*/ 1027155 h 2711051"/>
                  <a:gd name="connsiteX83-202869" fmla="*/ 5936219 w 5936218"/>
                  <a:gd name="connsiteY83-202870" fmla="*/ 1043062 h 2711051"/>
                  <a:gd name="connsiteX84-202871" fmla="*/ 5908949 w 5936218"/>
                  <a:gd name="connsiteY84-202872" fmla="*/ 1258947 h 2711051"/>
                  <a:gd name="connsiteX85-202873" fmla="*/ 5893042 w 5936218"/>
                  <a:gd name="connsiteY85-202874" fmla="*/ 1274854 h 2711051"/>
                  <a:gd name="connsiteX86-202875" fmla="*/ 5861227 w 5936218"/>
                  <a:gd name="connsiteY86-202876" fmla="*/ 1274854 h 2711051"/>
                  <a:gd name="connsiteX87-202877" fmla="*/ 5817506 w 5936218"/>
                  <a:gd name="connsiteY87-202878" fmla="*/ 1240767 h 2711051"/>
                  <a:gd name="connsiteX88-202879" fmla="*/ 5767511 w 5936218"/>
                  <a:gd name="connsiteY88-202880" fmla="*/ 1215770 h 2711051"/>
                  <a:gd name="connsiteX89-202881" fmla="*/ 5729132 w 5936218"/>
                  <a:gd name="connsiteY89-202882" fmla="*/ 1167751 h 2711051"/>
                  <a:gd name="connsiteX90-202883" fmla="*/ 5695337 w 5936218"/>
                  <a:gd name="connsiteY90-202884" fmla="*/ 1177138 h 2711051"/>
                  <a:gd name="connsiteX91-202885" fmla="*/ 5693366 w 5936218"/>
                  <a:gd name="connsiteY91-202886" fmla="*/ 1174378 h 2711051"/>
                  <a:gd name="connsiteX92-202887" fmla="*/ 5640799 w 5936218"/>
                  <a:gd name="connsiteY92-202888" fmla="*/ 1133961 h 2711051"/>
                  <a:gd name="connsiteX93-202889" fmla="*/ 5656705 w 5936218"/>
                  <a:gd name="connsiteY93-202890" fmla="*/ 1177138 h 2711051"/>
                  <a:gd name="connsiteX94-202891" fmla="*/ 5586259 w 5936218"/>
                  <a:gd name="connsiteY94-202892" fmla="*/ 1252129 h 2711051"/>
                  <a:gd name="connsiteX95-202893" fmla="*/ 5575676 w 5936218"/>
                  <a:gd name="connsiteY95-202894" fmla="*/ 1251121 h 2711051"/>
                  <a:gd name="connsiteX96-202895" fmla="*/ 5539436 w 5936218"/>
                  <a:gd name="connsiteY96-202896" fmla="*/ 1248804 h 2711051"/>
                  <a:gd name="connsiteX97-202897" fmla="*/ 5593077 w 5936218"/>
                  <a:gd name="connsiteY97-202898" fmla="*/ 1354390 h 2711051"/>
                  <a:gd name="connsiteX98-202899" fmla="*/ 5613529 w 5936218"/>
                  <a:gd name="connsiteY98-202900" fmla="*/ 1413474 h 2711051"/>
                  <a:gd name="connsiteX99-202901" fmla="*/ 5608984 w 5936218"/>
                  <a:gd name="connsiteY99-202902" fmla="*/ 1436199 h 2711051"/>
                  <a:gd name="connsiteX100-202903" fmla="*/ 5597799 w 5936218"/>
                  <a:gd name="connsiteY100-202904" fmla="*/ 1432590 h 2711051"/>
                  <a:gd name="connsiteX101-202905" fmla="*/ 5534271 w 5936218"/>
                  <a:gd name="connsiteY101-202906" fmla="*/ 1415939 h 2711051"/>
                  <a:gd name="connsiteX102-202907" fmla="*/ 5436277 w 5936218"/>
                  <a:gd name="connsiteY102-202908" fmla="*/ 1472558 h 2711051"/>
                  <a:gd name="connsiteX103-202909" fmla="*/ 5397645 w 5936218"/>
                  <a:gd name="connsiteY103-202910" fmla="*/ 1483921 h 2711051"/>
                  <a:gd name="connsiteX104-202911" fmla="*/ 5345378 w 5936218"/>
                  <a:gd name="connsiteY104-202912" fmla="*/ 1538460 h 2711051"/>
                  <a:gd name="connsiteX105-202913" fmla="*/ 5290839 w 5936218"/>
                  <a:gd name="connsiteY105-202914" fmla="*/ 1586181 h 2711051"/>
                  <a:gd name="connsiteX106-202915" fmla="*/ 5274932 w 5936218"/>
                  <a:gd name="connsiteY106-202916" fmla="*/ 1617996 h 2711051"/>
                  <a:gd name="connsiteX107-202917" fmla="*/ 5267238 w 5936218"/>
                  <a:gd name="connsiteY107-202918" fmla="*/ 1609569 h 2711051"/>
                  <a:gd name="connsiteX108-202919" fmla="*/ 5263025 w 5936218"/>
                  <a:gd name="connsiteY108-202920" fmla="*/ 1617996 h 2711051"/>
                  <a:gd name="connsiteX109-202921" fmla="*/ 5219538 w 5936218"/>
                  <a:gd name="connsiteY109-202922" fmla="*/ 1570368 h 2711051"/>
                  <a:gd name="connsiteX110-202923" fmla="*/ 5129494 w 5936218"/>
                  <a:gd name="connsiteY110-202924" fmla="*/ 1624813 h 2711051"/>
                  <a:gd name="connsiteX111-202925" fmla="*/ 5126389 w 5936218"/>
                  <a:gd name="connsiteY111-202926" fmla="*/ 1619491 h 2711051"/>
                  <a:gd name="connsiteX112-202927" fmla="*/ 5117587 w 5936218"/>
                  <a:gd name="connsiteY112-202928" fmla="*/ 1624813 h 2711051"/>
                  <a:gd name="connsiteX113-202929" fmla="*/ 5105544 w 5936218"/>
                  <a:gd name="connsiteY113-202930" fmla="*/ 1604167 h 2711051"/>
                  <a:gd name="connsiteX114-202931" fmla="*/ 5074955 w 5936218"/>
                  <a:gd name="connsiteY114-202932" fmla="*/ 1629358 h 2711051"/>
                  <a:gd name="connsiteX115-202933" fmla="*/ 5065718 w 5936218"/>
                  <a:gd name="connsiteY115-202934" fmla="*/ 1627159 h 2711051"/>
                  <a:gd name="connsiteX116-202935" fmla="*/ 5063048 w 5936218"/>
                  <a:gd name="connsiteY116-202936" fmla="*/ 1629358 h 2711051"/>
                  <a:gd name="connsiteX117-202937" fmla="*/ 5026594 w 5936218"/>
                  <a:gd name="connsiteY117-202938" fmla="*/ 1620679 h 2711051"/>
                  <a:gd name="connsiteX118-202939" fmla="*/ 5015871 w 5936218"/>
                  <a:gd name="connsiteY118-202940" fmla="*/ 1665718 h 2711051"/>
                  <a:gd name="connsiteX119-202941" fmla="*/ 4974967 w 5936218"/>
                  <a:gd name="connsiteY119-202942" fmla="*/ 1731619 h 2711051"/>
                  <a:gd name="connsiteX120-202943" fmla="*/ 4974967 w 5936218"/>
                  <a:gd name="connsiteY120-202944" fmla="*/ 1763434 h 2711051"/>
                  <a:gd name="connsiteX121-202945" fmla="*/ 5011326 w 5936218"/>
                  <a:gd name="connsiteY121-202946" fmla="*/ 1877057 h 2711051"/>
                  <a:gd name="connsiteX122-202947" fmla="*/ 4999419 w 5936218"/>
                  <a:gd name="connsiteY122-202948" fmla="*/ 1877057 h 2711051"/>
                  <a:gd name="connsiteX123-202949" fmla="*/ 4974967 w 5936218"/>
                  <a:gd name="connsiteY123-202950" fmla="*/ 1877057 h 2711051"/>
                  <a:gd name="connsiteX124-202951" fmla="*/ 4963605 w 5936218"/>
                  <a:gd name="connsiteY124-202952" fmla="*/ 1929323 h 2711051"/>
                  <a:gd name="connsiteX125-202953" fmla="*/ 4974967 w 5936218"/>
                  <a:gd name="connsiteY125-202954" fmla="*/ 1956593 h 2711051"/>
                  <a:gd name="connsiteX126-202955" fmla="*/ 4909065 w 5936218"/>
                  <a:gd name="connsiteY126-202956" fmla="*/ 1990680 h 2711051"/>
                  <a:gd name="connsiteX127-202957" fmla="*/ 4897703 w 5936218"/>
                  <a:gd name="connsiteY127-202958" fmla="*/ 2058854 h 2711051"/>
                  <a:gd name="connsiteX128-202959" fmla="*/ 4845437 w 5936218"/>
                  <a:gd name="connsiteY128-202960" fmla="*/ 2074761 h 2711051"/>
                  <a:gd name="connsiteX129-202961" fmla="*/ 4834074 w 5936218"/>
                  <a:gd name="connsiteY129-202962" fmla="*/ 2133845 h 2711051"/>
                  <a:gd name="connsiteX130-202963" fmla="*/ 4779535 w 5936218"/>
                  <a:gd name="connsiteY130-202964" fmla="*/ 2192929 h 2711051"/>
                  <a:gd name="connsiteX131-202965" fmla="*/ 4777225 w 5936218"/>
                  <a:gd name="connsiteY131-202966" fmla="*/ 2182533 h 2711051"/>
                  <a:gd name="connsiteX132-202967" fmla="*/ 4767628 w 5936218"/>
                  <a:gd name="connsiteY132-202968" fmla="*/ 2192929 h 2711051"/>
                  <a:gd name="connsiteX133-202969" fmla="*/ 4758538 w 5936218"/>
                  <a:gd name="connsiteY133-202970" fmla="*/ 2152025 h 2711051"/>
                  <a:gd name="connsiteX134-202971" fmla="*/ 4742631 w 5936218"/>
                  <a:gd name="connsiteY134-202972" fmla="*/ 2065671 h 2711051"/>
                  <a:gd name="connsiteX135-202973" fmla="*/ 4715361 w 5936218"/>
                  <a:gd name="connsiteY135-202974" fmla="*/ 1924779 h 2711051"/>
                  <a:gd name="connsiteX136-202975" fmla="*/ 4735813 w 5936218"/>
                  <a:gd name="connsiteY136-202976" fmla="*/ 1833880 h 2711051"/>
                  <a:gd name="connsiteX137-202977" fmla="*/ 4767628 w 5936218"/>
                  <a:gd name="connsiteY137-202978" fmla="*/ 1790703 h 2711051"/>
                  <a:gd name="connsiteX138-202979" fmla="*/ 4767628 w 5936218"/>
                  <a:gd name="connsiteY138-202980" fmla="*/ 1763434 h 2711051"/>
                  <a:gd name="connsiteX139-202981" fmla="*/ 4826712 w 5936218"/>
                  <a:gd name="connsiteY139-202982" fmla="*/ 1747526 h 2711051"/>
                  <a:gd name="connsiteX140-202983" fmla="*/ 4892613 w 5936218"/>
                  <a:gd name="connsiteY140-202984" fmla="*/ 1656628 h 2711051"/>
                  <a:gd name="connsiteX141-202985" fmla="*/ 4956243 w 5936218"/>
                  <a:gd name="connsiteY141-202986" fmla="*/ 1581637 h 2711051"/>
                  <a:gd name="connsiteX142-202987" fmla="*/ 5022143 w 5936218"/>
                  <a:gd name="connsiteY142-202988" fmla="*/ 1522552 h 2711051"/>
                  <a:gd name="connsiteX143-202989" fmla="*/ 5046694 w 5936218"/>
                  <a:gd name="connsiteY143-202990" fmla="*/ 1415425 h 2711051"/>
                  <a:gd name="connsiteX144-202991" fmla="*/ 5015871 w 5936218"/>
                  <a:gd name="connsiteY144-202992" fmla="*/ 1420292 h 2711051"/>
                  <a:gd name="connsiteX145-202993" fmla="*/ 4995419 w 5936218"/>
                  <a:gd name="connsiteY145-202994" fmla="*/ 1483921 h 2711051"/>
                  <a:gd name="connsiteX146-202995" fmla="*/ 4904521 w 5936218"/>
                  <a:gd name="connsiteY146-202996" fmla="*/ 1570274 h 2711051"/>
                  <a:gd name="connsiteX147-202997" fmla="*/ 4901708 w 5936218"/>
                  <a:gd name="connsiteY147-202998" fmla="*/ 1561634 h 2711051"/>
                  <a:gd name="connsiteX148-202999" fmla="*/ 4892613 w 5936218"/>
                  <a:gd name="connsiteY148-203000" fmla="*/ 1570274 h 2711051"/>
                  <a:gd name="connsiteX149-203001" fmla="*/ 4861835 w 5936218"/>
                  <a:gd name="connsiteY149-203002" fmla="*/ 1475740 h 2711051"/>
                  <a:gd name="connsiteX150-203003" fmla="*/ 4779535 w 5936218"/>
                  <a:gd name="connsiteY150-203004" fmla="*/ 1499828 h 2711051"/>
                  <a:gd name="connsiteX151-203005" fmla="*/ 4684091 w 5936218"/>
                  <a:gd name="connsiteY151-203006" fmla="*/ 1624813 h 2711051"/>
                  <a:gd name="connsiteX152-203007" fmla="*/ 4715906 w 5936218"/>
                  <a:gd name="connsiteY152-203008" fmla="*/ 1672535 h 2711051"/>
                  <a:gd name="connsiteX153-203009" fmla="*/ 4636369 w 5936218"/>
                  <a:gd name="connsiteY153-203010" fmla="*/ 1688442 h 2711051"/>
                  <a:gd name="connsiteX154-203011" fmla="*/ 4577285 w 5936218"/>
                  <a:gd name="connsiteY154-203012" fmla="*/ 1692987 h 2711051"/>
                  <a:gd name="connsiteX155-203013" fmla="*/ 4577373 w 5936218"/>
                  <a:gd name="connsiteY155-203014" fmla="*/ 1692065 h 2711051"/>
                  <a:gd name="connsiteX156-203015" fmla="*/ 4565379 w 5936218"/>
                  <a:gd name="connsiteY156-203016" fmla="*/ 1692987 h 2711051"/>
                  <a:gd name="connsiteX157-203017" fmla="*/ 4569923 w 5936218"/>
                  <a:gd name="connsiteY157-203018" fmla="*/ 1645266 h 2711051"/>
                  <a:gd name="connsiteX158-203019" fmla="*/ 4520081 w 5936218"/>
                  <a:gd name="connsiteY158-203020" fmla="*/ 1635680 h 2711051"/>
                  <a:gd name="connsiteX159-203021" fmla="*/ 4475025 w 5936218"/>
                  <a:gd name="connsiteY159-203022" fmla="*/ 1665718 h 2711051"/>
                  <a:gd name="connsiteX160-203023" fmla="*/ 4464394 w 5936218"/>
                  <a:gd name="connsiteY160-203024" fmla="*/ 1664867 h 2711051"/>
                  <a:gd name="connsiteX161-203025" fmla="*/ 4463118 w 5936218"/>
                  <a:gd name="connsiteY161-203026" fmla="*/ 1665718 h 2711051"/>
                  <a:gd name="connsiteX162-203027" fmla="*/ 4357637 w 5936218"/>
                  <a:gd name="connsiteY162-203028" fmla="*/ 1657279 h 2711051"/>
                  <a:gd name="connsiteX163-203029" fmla="*/ 4243233 w 5936218"/>
                  <a:gd name="connsiteY163-203030" fmla="*/ 1677080 h 2711051"/>
                  <a:gd name="connsiteX164-203031" fmla="*/ 4125065 w 5936218"/>
                  <a:gd name="connsiteY164-203032" fmla="*/ 1811155 h 2711051"/>
                  <a:gd name="connsiteX165-203033" fmla="*/ 4106341 w 5936218"/>
                  <a:gd name="connsiteY165-203034" fmla="*/ 1995225 h 2711051"/>
                  <a:gd name="connsiteX166-203035" fmla="*/ 3463779 w 5936218"/>
                  <a:gd name="connsiteY166-203036" fmla="*/ 2058854 h 2711051"/>
                  <a:gd name="connsiteX167-203037" fmla="*/ 3431964 w 5936218"/>
                  <a:gd name="connsiteY167-203038" fmla="*/ 2086123 h 2711051"/>
                  <a:gd name="connsiteX168-203039" fmla="*/ 3452416 w 5936218"/>
                  <a:gd name="connsiteY168-203040" fmla="*/ 2102031 h 2711051"/>
                  <a:gd name="connsiteX169-203041" fmla="*/ 3452416 w 5936218"/>
                  <a:gd name="connsiteY169-203042" fmla="*/ 2133845 h 2711051"/>
                  <a:gd name="connsiteX170-203043" fmla="*/ 1811153 w 5936218"/>
                  <a:gd name="connsiteY170-203044" fmla="*/ 1999770 h 2711051"/>
                  <a:gd name="connsiteX171-203045" fmla="*/ 1748069 w 5936218"/>
                  <a:gd name="connsiteY171-203046" fmla="*/ 2038402 h 2711051"/>
                  <a:gd name="connsiteX172-203047" fmla="*/ 1711709 w 5936218"/>
                  <a:gd name="connsiteY172-203048" fmla="*/ 2042947 h 2711051"/>
                  <a:gd name="connsiteX173-203049" fmla="*/ 1711926 w 5936218"/>
                  <a:gd name="connsiteY173-203050" fmla="*/ 2041431 h 2711051"/>
                  <a:gd name="connsiteX174-203051" fmla="*/ 1699803 w 5936218"/>
                  <a:gd name="connsiteY174-203052" fmla="*/ 2042947 h 2711051"/>
                  <a:gd name="connsiteX175-203053" fmla="*/ 1704347 w 5936218"/>
                  <a:gd name="connsiteY175-203054" fmla="*/ 2011132 h 2711051"/>
                  <a:gd name="connsiteX176-203055" fmla="*/ 1662460 w 5936218"/>
                  <a:gd name="connsiteY176-203056" fmla="*/ 1993181 h 2711051"/>
                  <a:gd name="connsiteX177-203057" fmla="*/ 1629901 w 5936218"/>
                  <a:gd name="connsiteY177-203058" fmla="*/ 2006587 h 2711051"/>
                  <a:gd name="connsiteX178-203059" fmla="*/ 1629300 w 5936218"/>
                  <a:gd name="connsiteY178-203060" fmla="*/ 2001932 h 2711051"/>
                  <a:gd name="connsiteX179-203061" fmla="*/ 1617994 w 5936218"/>
                  <a:gd name="connsiteY179-203062" fmla="*/ 2006587 h 2711051"/>
                  <a:gd name="connsiteX180-203063" fmla="*/ 1608904 w 5936218"/>
                  <a:gd name="connsiteY180-203064" fmla="*/ 1936141 h 2711051"/>
                  <a:gd name="connsiteX181-203065" fmla="*/ 1552684 w 5936218"/>
                  <a:gd name="connsiteY181-203066" fmla="*/ 1926448 h 2711051"/>
                  <a:gd name="connsiteX182-203067" fmla="*/ 1518550 w 5936218"/>
                  <a:gd name="connsiteY182-203068" fmla="*/ 1952048 h 2711051"/>
                  <a:gd name="connsiteX183-203069" fmla="*/ 1425379 w 5936218"/>
                  <a:gd name="connsiteY183-203070" fmla="*/ 1972500 h 2711051"/>
                  <a:gd name="connsiteX184-203071" fmla="*/ 1409472 w 5936218"/>
                  <a:gd name="connsiteY184-203072" fmla="*/ 1990680 h 2711051"/>
                  <a:gd name="connsiteX185-203073" fmla="*/ 1270852 w 5936218"/>
                  <a:gd name="connsiteY185-203074" fmla="*/ 2011132 h 2711051"/>
                  <a:gd name="connsiteX186-203075" fmla="*/ 1254945 w 5936218"/>
                  <a:gd name="connsiteY186-203076" fmla="*/ 2031584 h 2711051"/>
                  <a:gd name="connsiteX187-203077" fmla="*/ 1282214 w 5936218"/>
                  <a:gd name="connsiteY187-203078" fmla="*/ 2074761 h 2711051"/>
                  <a:gd name="connsiteX188-203079" fmla="*/ 1243582 w 5936218"/>
                  <a:gd name="connsiteY188-203080" fmla="*/ 2090668 h 2711051"/>
                  <a:gd name="connsiteX189-203081" fmla="*/ 1254945 w 5936218"/>
                  <a:gd name="connsiteY189-203082" fmla="*/ 2108848 h 2711051"/>
                  <a:gd name="connsiteX190-203083" fmla="*/ 1216313 w 5936218"/>
                  <a:gd name="connsiteY190-203084" fmla="*/ 2133845 h 2711051"/>
                  <a:gd name="connsiteX191-203085" fmla="*/ 1275397 w 5936218"/>
                  <a:gd name="connsiteY191-203086" fmla="*/ 2177022 h 2711051"/>
                  <a:gd name="connsiteX192-203087" fmla="*/ 1270852 w 5936218"/>
                  <a:gd name="connsiteY192-203088" fmla="*/ 2204292 h 2711051"/>
                  <a:gd name="connsiteX193-203089" fmla="*/ 1259108 w 5936218"/>
                  <a:gd name="connsiteY193-203090" fmla="*/ 2203313 h 2711051"/>
                  <a:gd name="connsiteX194-203091" fmla="*/ 1258945 w 5936218"/>
                  <a:gd name="connsiteY194-203092" fmla="*/ 2204292 h 2711051"/>
                  <a:gd name="connsiteX195-203093" fmla="*/ 1215644 w 5936218"/>
                  <a:gd name="connsiteY195-203094" fmla="*/ 2200683 h 2711051"/>
                  <a:gd name="connsiteX196-203095" fmla="*/ 1204950 w 5936218"/>
                  <a:gd name="connsiteY196-203096" fmla="*/ 2215654 h 2711051"/>
                  <a:gd name="connsiteX197-203097" fmla="*/ 1196495 w 5936218"/>
                  <a:gd name="connsiteY197-203098" fmla="*/ 2210822 h 2711051"/>
                  <a:gd name="connsiteX198-203099" fmla="*/ 1193043 w 5936218"/>
                  <a:gd name="connsiteY198-203100" fmla="*/ 2215654 h 2711051"/>
                  <a:gd name="connsiteX199-203101" fmla="*/ 1145322 w 5936218"/>
                  <a:gd name="connsiteY199-203102" fmla="*/ 2188384 h 2711051"/>
                  <a:gd name="connsiteX200-203103" fmla="*/ 1098145 w 5936218"/>
                  <a:gd name="connsiteY200-203104" fmla="*/ 2188384 h 2711051"/>
                  <a:gd name="connsiteX201-203105" fmla="*/ 1061785 w 5936218"/>
                  <a:gd name="connsiteY201-203106" fmla="*/ 2215654 h 2711051"/>
                  <a:gd name="connsiteX202-203107" fmla="*/ 1055322 w 5936218"/>
                  <a:gd name="connsiteY202-203108" fmla="*/ 2211571 h 2711051"/>
                  <a:gd name="connsiteX203-203109" fmla="*/ 1049878 w 5936218"/>
                  <a:gd name="connsiteY203-203110" fmla="*/ 2215654 h 2711051"/>
                  <a:gd name="connsiteX204-203111" fmla="*/ 1006701 w 5936218"/>
                  <a:gd name="connsiteY204-203112" fmla="*/ 2188384 h 2711051"/>
                  <a:gd name="connsiteX205-203113" fmla="*/ 924893 w 5936218"/>
                  <a:gd name="connsiteY205-203114" fmla="*/ 2152025 h 2711051"/>
                  <a:gd name="connsiteX206-203115" fmla="*/ 877716 w 5936218"/>
                  <a:gd name="connsiteY206-203116" fmla="*/ 2152025 h 2711051"/>
                  <a:gd name="connsiteX207-203117" fmla="*/ 802724 w 5936218"/>
                  <a:gd name="connsiteY207-203118" fmla="*/ 2215654 h 2711051"/>
                  <a:gd name="connsiteX208-203119" fmla="*/ 798179 w 5936218"/>
                  <a:gd name="connsiteY208-203120" fmla="*/ 2258831 h 2711051"/>
                  <a:gd name="connsiteX209-203121" fmla="*/ 787406 w 5936218"/>
                  <a:gd name="connsiteY209-203122" fmla="*/ 2248058 h 2711051"/>
                  <a:gd name="connsiteX210-203123" fmla="*/ 786272 w 5936218"/>
                  <a:gd name="connsiteY210-203124" fmla="*/ 2258831 h 2711051"/>
                  <a:gd name="connsiteX211-203125" fmla="*/ 756063 w 5936218"/>
                  <a:gd name="connsiteY211-203126" fmla="*/ 2228621 h 2711051"/>
                  <a:gd name="connsiteX212-203127" fmla="*/ 732278 w 5936218"/>
                  <a:gd name="connsiteY212-203128" fmla="*/ 2286100 h 2711051"/>
                  <a:gd name="connsiteX213-203129" fmla="*/ 743640 w 5936218"/>
                  <a:gd name="connsiteY213-203130" fmla="*/ 2295190 h 2711051"/>
                  <a:gd name="connsiteX214-203131" fmla="*/ 723188 w 5936218"/>
                  <a:gd name="connsiteY214-203132" fmla="*/ 2338367 h 2711051"/>
                  <a:gd name="connsiteX215-203133" fmla="*/ 747026 w 5936218"/>
                  <a:gd name="connsiteY215-203134" fmla="*/ 2375208 h 2711051"/>
                  <a:gd name="connsiteX216-203135" fmla="*/ 763548 w 5936218"/>
                  <a:gd name="connsiteY216-203136" fmla="*/ 2372454 h 2711051"/>
                  <a:gd name="connsiteX217-203137" fmla="*/ 764871 w 5936218"/>
                  <a:gd name="connsiteY217-203138" fmla="*/ 2374218 h 2711051"/>
                  <a:gd name="connsiteX218-203139" fmla="*/ 775455 w 5936218"/>
                  <a:gd name="connsiteY218-203140" fmla="*/ 2372454 h 2711051"/>
                  <a:gd name="connsiteX219-203141" fmla="*/ 802724 w 5936218"/>
                  <a:gd name="connsiteY219-203142" fmla="*/ 2408813 h 2711051"/>
                  <a:gd name="connsiteX220-203143" fmla="*/ 798179 w 5936218"/>
                  <a:gd name="connsiteY220-203144" fmla="*/ 2436083 h 2711051"/>
                  <a:gd name="connsiteX221-203145" fmla="*/ 818632 w 5936218"/>
                  <a:gd name="connsiteY221-203146" fmla="*/ 2447445 h 2711051"/>
                  <a:gd name="connsiteX222-203147" fmla="*/ 802724 w 5936218"/>
                  <a:gd name="connsiteY222-203148" fmla="*/ 2479260 h 2711051"/>
                  <a:gd name="connsiteX223-203149" fmla="*/ 766365 w 5936218"/>
                  <a:gd name="connsiteY223-203150" fmla="*/ 2483805 h 2711051"/>
                  <a:gd name="connsiteX224-203151" fmla="*/ 727733 w 5936218"/>
                  <a:gd name="connsiteY224-203152" fmla="*/ 2542889 h 2711051"/>
                  <a:gd name="connsiteX225-203153" fmla="*/ 759548 w 5936218"/>
                  <a:gd name="connsiteY225-203154" fmla="*/ 2586066 h 2711051"/>
                  <a:gd name="connsiteX226-203155" fmla="*/ 759548 w 5936218"/>
                  <a:gd name="connsiteY226-203156" fmla="*/ 2624697 h 2711051"/>
                  <a:gd name="connsiteX227-203157" fmla="*/ 798179 w 5936218"/>
                  <a:gd name="connsiteY227-203158" fmla="*/ 2683782 h 2711051"/>
                  <a:gd name="connsiteX228-203159" fmla="*/ 775455 w 5936218"/>
                  <a:gd name="connsiteY228-203160" fmla="*/ 2699689 h 2711051"/>
                  <a:gd name="connsiteX229-203161" fmla="*/ 770910 w 5936218"/>
                  <a:gd name="connsiteY229-203162" fmla="*/ 2711051 h 2711051"/>
                  <a:gd name="connsiteX230-203163" fmla="*/ 759003 w 5936218"/>
                  <a:gd name="connsiteY230-203164" fmla="*/ 2711051 h 2711051"/>
                  <a:gd name="connsiteX231-203165" fmla="*/ 755003 w 5936218"/>
                  <a:gd name="connsiteY231-203166" fmla="*/ 2711051 h 2711051"/>
                  <a:gd name="connsiteX232-203167" fmla="*/ 743096 w 5936218"/>
                  <a:gd name="connsiteY232-203168" fmla="*/ 2711051 h 2711051"/>
                  <a:gd name="connsiteX233-203169" fmla="*/ 715826 w 5936218"/>
                  <a:gd name="connsiteY233-203170" fmla="*/ 2676964 h 2711051"/>
                  <a:gd name="connsiteX234-203171" fmla="*/ 704464 w 5936218"/>
                  <a:gd name="connsiteY234-203172" fmla="*/ 2676964 h 2711051"/>
                  <a:gd name="connsiteX235-203173" fmla="*/ 684012 w 5936218"/>
                  <a:gd name="connsiteY235-203174" fmla="*/ 2667874 h 2711051"/>
                  <a:gd name="connsiteX236-203175" fmla="*/ 672649 w 5936218"/>
                  <a:gd name="connsiteY236-203176" fmla="*/ 2645150 h 2711051"/>
                  <a:gd name="connsiteX237-203177" fmla="*/ 645222 w 5936218"/>
                  <a:gd name="connsiteY237-203178" fmla="*/ 2637313 h 2711051"/>
                  <a:gd name="connsiteX238-203179" fmla="*/ 625472 w 5936218"/>
                  <a:gd name="connsiteY238-203180" fmla="*/ 2640605 h 2711051"/>
                  <a:gd name="connsiteX239-203181" fmla="*/ 623771 w 5936218"/>
                  <a:gd name="connsiteY239-203182" fmla="*/ 2638904 h 2711051"/>
                  <a:gd name="connsiteX240-203183" fmla="*/ 613565 w 5936218"/>
                  <a:gd name="connsiteY240-203184" fmla="*/ 2640605 h 2711051"/>
                  <a:gd name="connsiteX241-203185" fmla="*/ 609020 w 5936218"/>
                  <a:gd name="connsiteY241-203186" fmla="*/ 2636060 h 2711051"/>
                  <a:gd name="connsiteX242-203187" fmla="*/ 559026 w 5936218"/>
                  <a:gd name="connsiteY242-203188" fmla="*/ 2608790 h 2711051"/>
                  <a:gd name="connsiteX243-203189" fmla="*/ 506760 w 5936218"/>
                  <a:gd name="connsiteY243-203190" fmla="*/ 2601973 h 2711051"/>
                  <a:gd name="connsiteX244-203191" fmla="*/ 483280 w 5936218"/>
                  <a:gd name="connsiteY244-203192" fmla="*/ 2595264 h 2711051"/>
                  <a:gd name="connsiteX245-203193" fmla="*/ 480035 w 5936218"/>
                  <a:gd name="connsiteY245-203194" fmla="*/ 2597428 h 2711051"/>
                  <a:gd name="connsiteX246-203195" fmla="*/ 475042 w 5936218"/>
                  <a:gd name="connsiteY246-203196" fmla="*/ 2592910 h 2711051"/>
                  <a:gd name="connsiteX247-203197" fmla="*/ 474945 w 5936218"/>
                  <a:gd name="connsiteY247-203198" fmla="*/ 2592883 h 2711051"/>
                  <a:gd name="connsiteX248-203199" fmla="*/ 468128 w 5936218"/>
                  <a:gd name="connsiteY248-203200" fmla="*/ 2597428 h 2711051"/>
                  <a:gd name="connsiteX249-203201" fmla="*/ 420406 w 5936218"/>
                  <a:gd name="connsiteY249-203202" fmla="*/ 2554251 h 2711051"/>
                  <a:gd name="connsiteX250-203203" fmla="*/ 381774 w 5936218"/>
                  <a:gd name="connsiteY250-203204" fmla="*/ 2538344 h 2711051"/>
                  <a:gd name="connsiteX251-203205" fmla="*/ 349960 w 5936218"/>
                  <a:gd name="connsiteY251-203206" fmla="*/ 2506529 h 2711051"/>
                  <a:gd name="connsiteX252-203207" fmla="*/ 377229 w 5936218"/>
                  <a:gd name="connsiteY252-203208" fmla="*/ 2499712 h 2711051"/>
                  <a:gd name="connsiteX253-203209" fmla="*/ 404499 w 5936218"/>
                  <a:gd name="connsiteY253-203210" fmla="*/ 2451990 h 2711051"/>
                  <a:gd name="connsiteX254-203211" fmla="*/ 388591 w 5936218"/>
                  <a:gd name="connsiteY254-203212" fmla="*/ 2436083 h 2711051"/>
                  <a:gd name="connsiteX255-203213" fmla="*/ 440858 w 5936218"/>
                  <a:gd name="connsiteY255-203214" fmla="*/ 2408813 h 2711051"/>
                  <a:gd name="connsiteX256-203215" fmla="*/ 440858 w 5936218"/>
                  <a:gd name="connsiteY256-203216" fmla="*/ 2405757 h 2711051"/>
                  <a:gd name="connsiteX257-203217" fmla="*/ 416406 w 5936218"/>
                  <a:gd name="connsiteY257-203218" fmla="*/ 2408813 h 2711051"/>
                  <a:gd name="connsiteX258-203219" fmla="*/ 416406 w 5936218"/>
                  <a:gd name="connsiteY258-203220" fmla="*/ 2407325 h 2711051"/>
                  <a:gd name="connsiteX259-203221" fmla="*/ 404499 w 5936218"/>
                  <a:gd name="connsiteY259-203222" fmla="*/ 2408813 h 2711051"/>
                  <a:gd name="connsiteX260-203223" fmla="*/ 404499 w 5936218"/>
                  <a:gd name="connsiteY260-203224" fmla="*/ 2388361 h 2711051"/>
                  <a:gd name="connsiteX261-203225" fmla="*/ 424951 w 5936218"/>
                  <a:gd name="connsiteY261-203226" fmla="*/ 2372454 h 2711051"/>
                  <a:gd name="connsiteX262-203227" fmla="*/ 463583 w 5936218"/>
                  <a:gd name="connsiteY262-203228" fmla="*/ 2365637 h 2711051"/>
                  <a:gd name="connsiteX263-203229" fmla="*/ 468128 w 5936218"/>
                  <a:gd name="connsiteY263-203230" fmla="*/ 2349729 h 2711051"/>
                  <a:gd name="connsiteX264-203231" fmla="*/ 456765 w 5936218"/>
                  <a:gd name="connsiteY264-203232" fmla="*/ 2317915 h 2711051"/>
                  <a:gd name="connsiteX265-203233" fmla="*/ 474945 w 5936218"/>
                  <a:gd name="connsiteY265-203234" fmla="*/ 2290645 h 2711051"/>
                  <a:gd name="connsiteX266-203235" fmla="*/ 474945 w 5936218"/>
                  <a:gd name="connsiteY266-203236" fmla="*/ 2270193 h 2711051"/>
                  <a:gd name="connsiteX267-203237" fmla="*/ 420406 w 5936218"/>
                  <a:gd name="connsiteY267-203238" fmla="*/ 2252013 h 2711051"/>
                  <a:gd name="connsiteX268-203239" fmla="*/ 409588 w 5936218"/>
                  <a:gd name="connsiteY268-203240" fmla="*/ 2252013 h 2711051"/>
                  <a:gd name="connsiteX269-203241" fmla="*/ 397681 w 5936218"/>
                  <a:gd name="connsiteY269-203242" fmla="*/ 2252013 h 2711051"/>
                  <a:gd name="connsiteX270-203243" fmla="*/ 379485 w 5936218"/>
                  <a:gd name="connsiteY270-203244" fmla="*/ 2229774 h 2711051"/>
                  <a:gd name="connsiteX271-203245" fmla="*/ 357322 w 5936218"/>
                  <a:gd name="connsiteY271-203246" fmla="*/ 2236106 h 2711051"/>
                  <a:gd name="connsiteX272-203247" fmla="*/ 352842 w 5936218"/>
                  <a:gd name="connsiteY272-203248" fmla="*/ 2233984 h 2711051"/>
                  <a:gd name="connsiteX273-203249" fmla="*/ 345415 w 5936218"/>
                  <a:gd name="connsiteY273-203250" fmla="*/ 2236106 h 2711051"/>
                  <a:gd name="connsiteX274-203251" fmla="*/ 302238 w 5936218"/>
                  <a:gd name="connsiteY274-203252" fmla="*/ 2215654 h 2711051"/>
                  <a:gd name="connsiteX275-203253" fmla="*/ 302238 w 5936218"/>
                  <a:gd name="connsiteY275-203254" fmla="*/ 2204292 h 2711051"/>
                  <a:gd name="connsiteX276-203255" fmla="*/ 286331 w 5936218"/>
                  <a:gd name="connsiteY276-203256" fmla="*/ 2177022 h 2711051"/>
                  <a:gd name="connsiteX277-203257" fmla="*/ 270968 w 5936218"/>
                  <a:gd name="connsiteY277-203258" fmla="*/ 2177022 h 2711051"/>
                  <a:gd name="connsiteX278-203259" fmla="*/ 259061 w 5936218"/>
                  <a:gd name="connsiteY278-203260" fmla="*/ 2177022 h 2711051"/>
                  <a:gd name="connsiteX279-203261" fmla="*/ 254516 w 5936218"/>
                  <a:gd name="connsiteY279-203262" fmla="*/ 2161115 h 2711051"/>
                  <a:gd name="connsiteX280-203263" fmla="*/ 263606 w 5936218"/>
                  <a:gd name="connsiteY280-203264" fmla="*/ 2145208 h 2711051"/>
                  <a:gd name="connsiteX281-203265" fmla="*/ 243991 w 5936218"/>
                  <a:gd name="connsiteY281-203266" fmla="*/ 2114695 h 2711051"/>
                  <a:gd name="connsiteX282-203267" fmla="*/ 216429 w 5936218"/>
                  <a:gd name="connsiteY282-203268" fmla="*/ 2117938 h 2711051"/>
                  <a:gd name="connsiteX283-203269" fmla="*/ 212956 w 5936218"/>
                  <a:gd name="connsiteY283-203270" fmla="*/ 2116946 h 2711051"/>
                  <a:gd name="connsiteX284-203271" fmla="*/ 204522 w 5936218"/>
                  <a:gd name="connsiteY284-203272" fmla="*/ 2117938 h 2711051"/>
                  <a:gd name="connsiteX285-203273" fmla="*/ 199623 w 5936218"/>
                  <a:gd name="connsiteY285-203274" fmla="*/ 2116538 h 2711051"/>
                  <a:gd name="connsiteX286-203275" fmla="*/ 195977 w 5936218"/>
                  <a:gd name="connsiteY286-203276" fmla="*/ 2129300 h 2711051"/>
                  <a:gd name="connsiteX287-203277" fmla="*/ 184968 w 5936218"/>
                  <a:gd name="connsiteY287-203278" fmla="*/ 2126155 h 2711051"/>
                  <a:gd name="connsiteX288-203279" fmla="*/ 184070 w 5936218"/>
                  <a:gd name="connsiteY288-203280" fmla="*/ 2129300 h 2711051"/>
                  <a:gd name="connsiteX289-203281" fmla="*/ 168163 w 5936218"/>
                  <a:gd name="connsiteY289-203282" fmla="*/ 2124765 h 2711051"/>
                  <a:gd name="connsiteX290-203283" fmla="*/ 156800 w 5936218"/>
                  <a:gd name="connsiteY290-203284" fmla="*/ 2086123 h 2711051"/>
                  <a:gd name="connsiteX291-203285" fmla="*/ 152255 w 5936218"/>
                  <a:gd name="connsiteY291-203286" fmla="*/ 2070216 h 2711051"/>
                  <a:gd name="connsiteX292-203287" fmla="*/ 156800 w 5936218"/>
                  <a:gd name="connsiteY292-203288" fmla="*/ 2065671 h 2711051"/>
                  <a:gd name="connsiteX293-203289" fmla="*/ 168707 w 5936218"/>
                  <a:gd name="connsiteY293-203290" fmla="*/ 2065671 h 2711051"/>
                  <a:gd name="connsiteX294-203291" fmla="*/ 188615 w 5936218"/>
                  <a:gd name="connsiteY294-203292" fmla="*/ 2065671 h 2711051"/>
                  <a:gd name="connsiteX295-203293" fmla="*/ 199977 w 5936218"/>
                  <a:gd name="connsiteY295-203294" fmla="*/ 2054309 h 2711051"/>
                  <a:gd name="connsiteX296-203295" fmla="*/ 188615 w 5936218"/>
                  <a:gd name="connsiteY296-203296" fmla="*/ 2031584 h 2711051"/>
                  <a:gd name="connsiteX297-203297" fmla="*/ 168163 w 5936218"/>
                  <a:gd name="connsiteY297-203298" fmla="*/ 2022495 h 2711051"/>
                  <a:gd name="connsiteX298-203299" fmla="*/ 168163 w 5936218"/>
                  <a:gd name="connsiteY298-203300" fmla="*/ 2015677 h 2711051"/>
                  <a:gd name="connsiteX299-203301" fmla="*/ 152255 w 5936218"/>
                  <a:gd name="connsiteY299-203302" fmla="*/ 1999770 h 2711051"/>
                  <a:gd name="connsiteX300-203303" fmla="*/ 129531 w 5936218"/>
                  <a:gd name="connsiteY300-203304" fmla="*/ 1963410 h 2711051"/>
                  <a:gd name="connsiteX301-203305" fmla="*/ 140893 w 5936218"/>
                  <a:gd name="connsiteY301-203306" fmla="*/ 1940686 h 2711051"/>
                  <a:gd name="connsiteX302-203307" fmla="*/ 136348 w 5936218"/>
                  <a:gd name="connsiteY302-203308" fmla="*/ 1913416 h 2711051"/>
                  <a:gd name="connsiteX303-203309" fmla="*/ 103789 w 5936218"/>
                  <a:gd name="connsiteY303-203310" fmla="*/ 1900009 h 2711051"/>
                  <a:gd name="connsiteX304-203311" fmla="*/ 93716 w 5936218"/>
                  <a:gd name="connsiteY304-203312" fmla="*/ 1904326 h 2711051"/>
                  <a:gd name="connsiteX305-203313" fmla="*/ 91868 w 5936218"/>
                  <a:gd name="connsiteY305-203314" fmla="*/ 1900015 h 2711051"/>
                  <a:gd name="connsiteX306-203315" fmla="*/ 81809 w 5936218"/>
                  <a:gd name="connsiteY306-203316" fmla="*/ 1904326 h 2711051"/>
                  <a:gd name="connsiteX307-203317" fmla="*/ 74992 w 5936218"/>
                  <a:gd name="connsiteY307-203318" fmla="*/ 1888419 h 2711051"/>
                  <a:gd name="connsiteX308-203319" fmla="*/ 34087 w 5936218"/>
                  <a:gd name="connsiteY308-203320" fmla="*/ 1877057 h 2711051"/>
                  <a:gd name="connsiteX309-203321" fmla="*/ 22725 w 5936218"/>
                  <a:gd name="connsiteY309-203322" fmla="*/ 1833880 h 2711051"/>
                  <a:gd name="connsiteX310-203323" fmla="*/ 22725 w 5936218"/>
                  <a:gd name="connsiteY310-203324" fmla="*/ 1802065 h 2711051"/>
                  <a:gd name="connsiteX311-203325" fmla="*/ 0 w 5936218"/>
                  <a:gd name="connsiteY311-203326" fmla="*/ 1786158 h 2711051"/>
                  <a:gd name="connsiteX312-203327" fmla="*/ 15907 w 5936218"/>
                  <a:gd name="connsiteY312-203328" fmla="*/ 1763434 h 2711051"/>
                  <a:gd name="connsiteX313-203329" fmla="*/ 6818 w 5936218"/>
                  <a:gd name="connsiteY313-203330" fmla="*/ 1699805 h 2711051"/>
                  <a:gd name="connsiteX314-203331" fmla="*/ 34087 w 5936218"/>
                  <a:gd name="connsiteY314-203332" fmla="*/ 1656628 h 2711051"/>
                  <a:gd name="connsiteX315-203333" fmla="*/ 27270 w 5936218"/>
                  <a:gd name="connsiteY315-203334" fmla="*/ 1645266 h 2711051"/>
                  <a:gd name="connsiteX316-203335" fmla="*/ 70447 w 5936218"/>
                  <a:gd name="connsiteY316-203336" fmla="*/ 1606634 h 2711051"/>
                  <a:gd name="connsiteX317-203337" fmla="*/ 27270 w 5936218"/>
                  <a:gd name="connsiteY317-203338" fmla="*/ 1570274 h 2711051"/>
                  <a:gd name="connsiteX318-203339" fmla="*/ 109078 w 5936218"/>
                  <a:gd name="connsiteY318-203340" fmla="*/ 1472558 h 2711051"/>
                  <a:gd name="connsiteX319-203341" fmla="*/ 145438 w 5936218"/>
                  <a:gd name="connsiteY319-203342" fmla="*/ 1429381 h 2711051"/>
                  <a:gd name="connsiteX320-203343" fmla="*/ 156800 w 5936218"/>
                  <a:gd name="connsiteY320-203344" fmla="*/ 1386205 h 2711051"/>
                  <a:gd name="connsiteX321-203345" fmla="*/ 102261 w 5936218"/>
                  <a:gd name="connsiteY321-203346" fmla="*/ 1333938 h 2711051"/>
                  <a:gd name="connsiteX322-203347" fmla="*/ 118168 w 5936218"/>
                  <a:gd name="connsiteY322-203348" fmla="*/ 1279399 h 2711051"/>
                  <a:gd name="connsiteX323-203349" fmla="*/ 86354 w 5936218"/>
                  <a:gd name="connsiteY323-203350" fmla="*/ 1215770 h 2711051"/>
                  <a:gd name="connsiteX324-203351" fmla="*/ 109078 w 5936218"/>
                  <a:gd name="connsiteY324-203352" fmla="*/ 1140778 h 2711051"/>
                  <a:gd name="connsiteX325-203353" fmla="*/ 70447 w 5936218"/>
                  <a:gd name="connsiteY325-203354" fmla="*/ 1038517 h 2711051"/>
                  <a:gd name="connsiteX326-203355" fmla="*/ 102261 w 5936218"/>
                  <a:gd name="connsiteY326-203356" fmla="*/ 968071 h 2711051"/>
                  <a:gd name="connsiteX327-203357" fmla="*/ 43177 w 5936218"/>
                  <a:gd name="connsiteY327-203358" fmla="*/ 902170 h 2711051"/>
                  <a:gd name="connsiteX328-203359" fmla="*/ 49994 w 5936218"/>
                  <a:gd name="connsiteY328-203360" fmla="*/ 827178 h 2711051"/>
                  <a:gd name="connsiteX329-203361" fmla="*/ 81809 w 5936218"/>
                  <a:gd name="connsiteY329-203362" fmla="*/ 822633 h 2711051"/>
                  <a:gd name="connsiteX330-203363" fmla="*/ 145438 w 5936218"/>
                  <a:gd name="connsiteY330-203364" fmla="*/ 779457 h 2711051"/>
                  <a:gd name="connsiteX331-203365" fmla="*/ 184070 w 5936218"/>
                  <a:gd name="connsiteY331-203366" fmla="*/ 740825 h 2711051"/>
                  <a:gd name="connsiteX332-203367" fmla="*/ 189699 w 5936218"/>
                  <a:gd name="connsiteY332-203368" fmla="*/ 747103 h 2711051"/>
                  <a:gd name="connsiteX333-203369" fmla="*/ 195977 w 5936218"/>
                  <a:gd name="connsiteY333-203370" fmla="*/ 740825 h 2711051"/>
                  <a:gd name="connsiteX334-203371" fmla="*/ 255061 w 5936218"/>
                  <a:gd name="connsiteY334-203372" fmla="*/ 806726 h 2711051"/>
                  <a:gd name="connsiteX335-203373" fmla="*/ 350504 w 5936218"/>
                  <a:gd name="connsiteY335-203374" fmla="*/ 827178 h 2711051"/>
                  <a:gd name="connsiteX336-203375" fmla="*/ 491397 w 5936218"/>
                  <a:gd name="connsiteY336-203376" fmla="*/ 940802 h 2711051"/>
                  <a:gd name="connsiteX337-203377" fmla="*/ 523211 w 5936218"/>
                  <a:gd name="connsiteY337-203378" fmla="*/ 988523 h 2711051"/>
                  <a:gd name="connsiteX338-203379" fmla="*/ 523211 w 5936218"/>
                  <a:gd name="connsiteY338-203380" fmla="*/ 1047607 h 2711051"/>
                  <a:gd name="connsiteX339-203381" fmla="*/ 486852 w 5936218"/>
                  <a:gd name="connsiteY339-203382" fmla="*/ 1102146 h 2711051"/>
                  <a:gd name="connsiteX340-203383" fmla="*/ 420951 w 5936218"/>
                  <a:gd name="connsiteY340-203384" fmla="*/ 1122599 h 2711051"/>
                  <a:gd name="connsiteX341-203385" fmla="*/ 415909 w 5936218"/>
                  <a:gd name="connsiteY341-203386" fmla="*/ 1120468 h 2711051"/>
                  <a:gd name="connsiteX342-203387" fmla="*/ 409044 w 5936218"/>
                  <a:gd name="connsiteY342-203388" fmla="*/ 1122599 h 2711051"/>
                  <a:gd name="connsiteX343-203389" fmla="*/ 252950 w 5936218"/>
                  <a:gd name="connsiteY343-203390" fmla="*/ 1056643 h 2711051"/>
                  <a:gd name="connsiteX344-203391" fmla="*/ 232336 w 5936218"/>
                  <a:gd name="connsiteY344-203392" fmla="*/ 1063515 h 2711051"/>
                  <a:gd name="connsiteX345-203393" fmla="*/ 291420 w 5936218"/>
                  <a:gd name="connsiteY345-203394" fmla="*/ 1133961 h 2711051"/>
                  <a:gd name="connsiteX346-203395" fmla="*/ 291420 w 5936218"/>
                  <a:gd name="connsiteY346-203396" fmla="*/ 1172593 h 2711051"/>
                  <a:gd name="connsiteX347-203397" fmla="*/ 298238 w 5936218"/>
                  <a:gd name="connsiteY347-203398" fmla="*/ 1258947 h 2711051"/>
                  <a:gd name="connsiteX348-203399" fmla="*/ 345959 w 5936218"/>
                  <a:gd name="connsiteY348-203400" fmla="*/ 1290761 h 2711051"/>
                  <a:gd name="connsiteX349-203401" fmla="*/ 362087 w 5936218"/>
                  <a:gd name="connsiteY349-203402" fmla="*/ 1300169 h 2711051"/>
                  <a:gd name="connsiteX350-203403" fmla="*/ 365867 w 5936218"/>
                  <a:gd name="connsiteY350-203404" fmla="*/ 1268036 h 2711051"/>
                  <a:gd name="connsiteX351-203405" fmla="*/ 345415 w 5936218"/>
                  <a:gd name="connsiteY351-203406" fmla="*/ 1231677 h 2711051"/>
                  <a:gd name="connsiteX352-203407" fmla="*/ 365867 w 5936218"/>
                  <a:gd name="connsiteY352-203408" fmla="*/ 1199862 h 2711051"/>
                  <a:gd name="connsiteX353-203409" fmla="*/ 374560 w 5936218"/>
                  <a:gd name="connsiteY353-203410" fmla="*/ 1204861 h 2711051"/>
                  <a:gd name="connsiteX354-203411" fmla="*/ 377774 w 5936218"/>
                  <a:gd name="connsiteY354-203412" fmla="*/ 1199862 h 2711051"/>
                  <a:gd name="connsiteX355-203413" fmla="*/ 461933 w 5936218"/>
                  <a:gd name="connsiteY355-203414" fmla="*/ 1248254 h 2711051"/>
                  <a:gd name="connsiteX356-203415" fmla="*/ 484035 w 5936218"/>
                  <a:gd name="connsiteY356-203416" fmla="*/ 1231677 h 2711051"/>
                  <a:gd name="connsiteX357-203417" fmla="*/ 463583 w 5936218"/>
                  <a:gd name="connsiteY357-203418" fmla="*/ 1165775 h 2711051"/>
                  <a:gd name="connsiteX358-203419" fmla="*/ 549936 w 5936218"/>
                  <a:gd name="connsiteY358-203420" fmla="*/ 1079422 h 2711051"/>
                  <a:gd name="connsiteX359-203421" fmla="*/ 559742 w 5936218"/>
                  <a:gd name="connsiteY359-203422" fmla="*/ 1081523 h 2711051"/>
                  <a:gd name="connsiteX360-203423" fmla="*/ 561843 w 5936218"/>
                  <a:gd name="connsiteY360-203424" fmla="*/ 1079422 h 2711051"/>
                  <a:gd name="connsiteX361-203425" fmla="*/ 593658 w 5936218"/>
                  <a:gd name="connsiteY361-203426" fmla="*/ 1086239 h 2711051"/>
                  <a:gd name="connsiteX362-203427" fmla="*/ 620945 w 5936218"/>
                  <a:gd name="connsiteY362-203428" fmla="*/ 1110116 h 2711051"/>
                  <a:gd name="connsiteX363-203429" fmla="*/ 640835 w 5936218"/>
                  <a:gd name="connsiteY363-203430" fmla="*/ 1054425 h 2711051"/>
                  <a:gd name="connsiteX364-203431" fmla="*/ 609020 w 5936218"/>
                  <a:gd name="connsiteY364-203432" fmla="*/ 999886 h 2711051"/>
                  <a:gd name="connsiteX365-203433" fmla="*/ 624928 w 5936218"/>
                  <a:gd name="connsiteY365-203434" fmla="*/ 940802 h 2711051"/>
                  <a:gd name="connsiteX366-203435" fmla="*/ 597658 w 5936218"/>
                  <a:gd name="connsiteY366-203436" fmla="*/ 881717 h 2711051"/>
                  <a:gd name="connsiteX367-203437" fmla="*/ 611562 w 5936218"/>
                  <a:gd name="connsiteY367-203438" fmla="*/ 886043 h 2711051"/>
                  <a:gd name="connsiteX368-203439" fmla="*/ 609565 w 5936218"/>
                  <a:gd name="connsiteY368-203440" fmla="*/ 881717 h 2711051"/>
                  <a:gd name="connsiteX369-203441" fmla="*/ 711826 w 5936218"/>
                  <a:gd name="connsiteY369-203442" fmla="*/ 913532 h 2711051"/>
                  <a:gd name="connsiteX370-203443" fmla="*/ 732278 w 5936218"/>
                  <a:gd name="connsiteY370-203444" fmla="*/ 968071 h 2711051"/>
                  <a:gd name="connsiteX371-203445" fmla="*/ 684556 w 5936218"/>
                  <a:gd name="connsiteY371-203446" fmla="*/ 979433 h 2711051"/>
                  <a:gd name="connsiteX372-203447" fmla="*/ 684556 w 5936218"/>
                  <a:gd name="connsiteY372-203448" fmla="*/ 1031700 h 2711051"/>
                  <a:gd name="connsiteX373-203449" fmla="*/ 713309 w 5936218"/>
                  <a:gd name="connsiteY373-203450" fmla="*/ 1060453 h 2711051"/>
                  <a:gd name="connsiteX374-203451" fmla="*/ 763548 w 5936218"/>
                  <a:gd name="connsiteY374-203452" fmla="*/ 1043062 h 2711051"/>
                  <a:gd name="connsiteX375-203453" fmla="*/ 770365 w 5936218"/>
                  <a:gd name="connsiteY375-203454" fmla="*/ 983978 h 2711051"/>
                  <a:gd name="connsiteX376-203455" fmla="*/ 845357 w 5936218"/>
                  <a:gd name="connsiteY376-203456" fmla="*/ 936257 h 2711051"/>
                  <a:gd name="connsiteX377-203457" fmla="*/ 972614 w 5936218"/>
                  <a:gd name="connsiteY377-203458" fmla="*/ 849903 h 2711051"/>
                  <a:gd name="connsiteX378-203459" fmla="*/ 982566 w 5936218"/>
                  <a:gd name="connsiteY378-203460" fmla="*/ 851230 h 2711051"/>
                  <a:gd name="connsiteX379-203461" fmla="*/ 984521 w 5936218"/>
                  <a:gd name="connsiteY379-203462" fmla="*/ 849903 h 2711051"/>
                  <a:gd name="connsiteX380-203463" fmla="*/ 1018608 w 5936218"/>
                  <a:gd name="connsiteY380-203464" fmla="*/ 854448 h 2711051"/>
                  <a:gd name="connsiteX381-203465" fmla="*/ 979977 w 5936218"/>
                  <a:gd name="connsiteY381-203466" fmla="*/ 918077 h 2711051"/>
                  <a:gd name="connsiteX382-203467" fmla="*/ 1012666 w 5936218"/>
                  <a:gd name="connsiteY382-203468" fmla="*/ 923238 h 2711051"/>
                  <a:gd name="connsiteX383-203469" fmla="*/ 1038516 w 5936218"/>
                  <a:gd name="connsiteY383-203470" fmla="*/ 893080 h 2711051"/>
                  <a:gd name="connsiteX384-203471" fmla="*/ 1050423 w 5936218"/>
                  <a:gd name="connsiteY384-203472" fmla="*/ 893080 h 2711051"/>
                  <a:gd name="connsiteX385-203473" fmla="*/ 1108962 w 5936218"/>
                  <a:gd name="connsiteY385-203474" fmla="*/ 893080 h 2711051"/>
                  <a:gd name="connsiteX386-203475" fmla="*/ 1161229 w 5936218"/>
                  <a:gd name="connsiteY386-203476" fmla="*/ 849903 h 2711051"/>
                  <a:gd name="connsiteX387-203477" fmla="*/ 1165711 w 5936218"/>
                  <a:gd name="connsiteY387-203478" fmla="*/ 856037 h 2711051"/>
                  <a:gd name="connsiteX388-203479" fmla="*/ 1173136 w 5936218"/>
                  <a:gd name="connsiteY388-203480" fmla="*/ 849903 h 2711051"/>
                  <a:gd name="connsiteX389-203481" fmla="*/ 1210035 w 5936218"/>
                  <a:gd name="connsiteY389-203482" fmla="*/ 900396 h 2711051"/>
                  <a:gd name="connsiteX390-203483" fmla="*/ 1247583 w 5936218"/>
                  <a:gd name="connsiteY390-203484" fmla="*/ 843086 h 2711051"/>
                  <a:gd name="connsiteX391-203485" fmla="*/ 1211223 w 5936218"/>
                  <a:gd name="connsiteY391-203486" fmla="*/ 784002 h 2711051"/>
                  <a:gd name="connsiteX392-203487" fmla="*/ 1227130 w 5936218"/>
                  <a:gd name="connsiteY392-203488" fmla="*/ 747642 h 2711051"/>
                  <a:gd name="connsiteX393-203489" fmla="*/ 1237665 w 5936218"/>
                  <a:gd name="connsiteY393-203490" fmla="*/ 750780 h 2711051"/>
                  <a:gd name="connsiteX394-203491" fmla="*/ 1239037 w 5936218"/>
                  <a:gd name="connsiteY394-203492" fmla="*/ 747642 h 2711051"/>
                  <a:gd name="connsiteX395-203493" fmla="*/ 1345843 w 5936218"/>
                  <a:gd name="connsiteY395-203494" fmla="*/ 779457 h 2711051"/>
                  <a:gd name="connsiteX396-203495" fmla="*/ 1400382 w 5936218"/>
                  <a:gd name="connsiteY396-203496" fmla="*/ 811271 h 2711051"/>
                  <a:gd name="connsiteX397-203497" fmla="*/ 1519756 w 5936218"/>
                  <a:gd name="connsiteY397-203498" fmla="*/ 917855 h 2711051"/>
                  <a:gd name="connsiteX398-203499" fmla="*/ 1543003 w 5936218"/>
                  <a:gd name="connsiteY398-203500" fmla="*/ 877173 h 2711051"/>
                  <a:gd name="connsiteX399-203501" fmla="*/ 1506643 w 5936218"/>
                  <a:gd name="connsiteY399-203502" fmla="*/ 822633 h 2711051"/>
                  <a:gd name="connsiteX400-203503" fmla="*/ 1506643 w 5936218"/>
                  <a:gd name="connsiteY400-203504" fmla="*/ 799909 h 2711051"/>
                  <a:gd name="connsiteX401-203505" fmla="*/ 1463467 w 5936218"/>
                  <a:gd name="connsiteY401-203506" fmla="*/ 790819 h 2711051"/>
                  <a:gd name="connsiteX402-203507" fmla="*/ 1472556 w 5936218"/>
                  <a:gd name="connsiteY402-203508" fmla="*/ 740825 h 2711051"/>
                  <a:gd name="connsiteX403-203509" fmla="*/ 1452104 w 5936218"/>
                  <a:gd name="connsiteY403-203510" fmla="*/ 654471 h 2711051"/>
                  <a:gd name="connsiteX404-203511" fmla="*/ 1452104 w 5936218"/>
                  <a:gd name="connsiteY404-203512" fmla="*/ 618112 h 2711051"/>
                  <a:gd name="connsiteX405-203513" fmla="*/ 1522551 w 5936218"/>
                  <a:gd name="connsiteY405-203514" fmla="*/ 515851 h 2711051"/>
                  <a:gd name="connsiteX406-203515" fmla="*/ 1543003 w 5936218"/>
                  <a:gd name="connsiteY406-203516" fmla="*/ 402228 h 2711051"/>
                  <a:gd name="connsiteX407-203517" fmla="*/ 1570272 w 5936218"/>
                  <a:gd name="connsiteY407-203518" fmla="*/ 381775 h 2711051"/>
                  <a:gd name="connsiteX408-203519" fmla="*/ 1578688 w 5936218"/>
                  <a:gd name="connsiteY408-203520" fmla="*/ 384394 h 2711051"/>
                  <a:gd name="connsiteX409-203521" fmla="*/ 1582179 w 5936218"/>
                  <a:gd name="connsiteY409-203522" fmla="*/ 381775 h 2711051"/>
                  <a:gd name="connsiteX410-203523" fmla="*/ 1684440 w 5936218"/>
                  <a:gd name="connsiteY410-203524" fmla="*/ 413590 h 2711051"/>
                  <a:gd name="connsiteX411-203525" fmla="*/ 1688985 w 5936218"/>
                  <a:gd name="connsiteY411-203526" fmla="*/ 484036 h 2711051"/>
                  <a:gd name="connsiteX412-203527" fmla="*/ 1652625 w 5936218"/>
                  <a:gd name="connsiteY412-203528" fmla="*/ 574935 h 2711051"/>
                  <a:gd name="connsiteX413-203529" fmla="*/ 1679895 w 5936218"/>
                  <a:gd name="connsiteY413-203530" fmla="*/ 613567 h 2711051"/>
                  <a:gd name="connsiteX414-203531" fmla="*/ 1688985 w 5936218"/>
                  <a:gd name="connsiteY414-203532" fmla="*/ 688558 h 2711051"/>
                  <a:gd name="connsiteX415-203533" fmla="*/ 1679895 w 5936218"/>
                  <a:gd name="connsiteY415-203534" fmla="*/ 833996 h 2711051"/>
                  <a:gd name="connsiteX416-203535" fmla="*/ 1636718 w 5936218"/>
                  <a:gd name="connsiteY416-203536" fmla="*/ 1097602 h 2711051"/>
                  <a:gd name="connsiteX417-203537" fmla="*/ 1662494 w 5936218"/>
                  <a:gd name="connsiteY417-203538" fmla="*/ 1104046 h 2711051"/>
                  <a:gd name="connsiteX0-203539" fmla="*/ 1662494 w 5936218"/>
                  <a:gd name="connsiteY0-203540" fmla="*/ 1104046 h 2711051"/>
                  <a:gd name="connsiteX1-203541" fmla="*/ 3211535 w 5936218"/>
                  <a:gd name="connsiteY1-203542" fmla="*/ 1 h 2711051"/>
                  <a:gd name="connsiteX2-203543" fmla="*/ 3200173 w 5936218"/>
                  <a:gd name="connsiteY2-203544" fmla="*/ 74993 h 2711051"/>
                  <a:gd name="connsiteX3-203545" fmla="*/ 3161541 w 5936218"/>
                  <a:gd name="connsiteY3-203546" fmla="*/ 118170 h 2711051"/>
                  <a:gd name="connsiteX4-203547" fmla="*/ 3066097 w 5936218"/>
                  <a:gd name="connsiteY4-203548" fmla="*/ 193161 h 2711051"/>
                  <a:gd name="connsiteX5-203549" fmla="*/ 3034283 w 5936218"/>
                  <a:gd name="connsiteY5-203550" fmla="*/ 236338 h 2711051"/>
                  <a:gd name="connsiteX6-203551" fmla="*/ 3082005 w 5936218"/>
                  <a:gd name="connsiteY6-203552" fmla="*/ 252245 h 2711051"/>
                  <a:gd name="connsiteX7-203553" fmla="*/ 3129459 w 5936218"/>
                  <a:gd name="connsiteY7-203554" fmla="*/ 279926 h 2711051"/>
                  <a:gd name="connsiteX8-203555" fmla="*/ 3156451 w 5936218"/>
                  <a:gd name="connsiteY8-203556" fmla="*/ 256790 h 2711051"/>
                  <a:gd name="connsiteX9-203557" fmla="*/ 3158460 w 5936218"/>
                  <a:gd name="connsiteY9-203558" fmla="*/ 265274 h 2711051"/>
                  <a:gd name="connsiteX10-203559" fmla="*/ 3168359 w 5936218"/>
                  <a:gd name="connsiteY10-203560" fmla="*/ 256790 h 2711051"/>
                  <a:gd name="connsiteX11-203561" fmla="*/ 3184984 w 5936218"/>
                  <a:gd name="connsiteY11-203562" fmla="*/ 326983 h 2711051"/>
                  <a:gd name="connsiteX12-203563" fmla="*/ 3192811 w 5936218"/>
                  <a:gd name="connsiteY12-203564" fmla="*/ 311329 h 2711051"/>
                  <a:gd name="connsiteX13-203565" fmla="*/ 3251895 w 5936218"/>
                  <a:gd name="connsiteY13-203566" fmla="*/ 290877 h 2711051"/>
                  <a:gd name="connsiteX14-203567" fmla="*/ 3259833 w 5936218"/>
                  <a:gd name="connsiteY14-203568" fmla="*/ 292251 h 2711051"/>
                  <a:gd name="connsiteX15-203569" fmla="*/ 3263802 w 5936218"/>
                  <a:gd name="connsiteY15-203570" fmla="*/ 290877 h 2711051"/>
                  <a:gd name="connsiteX16-203571" fmla="*/ 3381970 w 5936218"/>
                  <a:gd name="connsiteY16-203572" fmla="*/ 311329 h 2711051"/>
                  <a:gd name="connsiteX17-203573" fmla="*/ 3388787 w 5936218"/>
                  <a:gd name="connsiteY17-203574" fmla="*/ 370413 h 2711051"/>
                  <a:gd name="connsiteX18-203575" fmla="*/ 3531529 w 5936218"/>
                  <a:gd name="connsiteY18-203576" fmla="*/ 391404 h 2711051"/>
                  <a:gd name="connsiteX19-203577" fmla="*/ 3538225 w 5936218"/>
                  <a:gd name="connsiteY19-203578" fmla="*/ 295422 h 2711051"/>
                  <a:gd name="connsiteX20-203579" fmla="*/ 3549910 w 5936218"/>
                  <a:gd name="connsiteY20-203580" fmla="*/ 298609 h 2711051"/>
                  <a:gd name="connsiteX21-203581" fmla="*/ 3550132 w 5936218"/>
                  <a:gd name="connsiteY21-203582" fmla="*/ 295422 h 2711051"/>
                  <a:gd name="connsiteX22-203583" fmla="*/ 3625123 w 5936218"/>
                  <a:gd name="connsiteY22-203584" fmla="*/ 315874 h 2711051"/>
                  <a:gd name="connsiteX23-203585" fmla="*/ 3672301 w 5936218"/>
                  <a:gd name="connsiteY23-203586" fmla="*/ 315874 h 2711051"/>
                  <a:gd name="connsiteX24-203587" fmla="*/ 3684207 w 5936218"/>
                  <a:gd name="connsiteY24-203588" fmla="*/ 315874 h 2711051"/>
                  <a:gd name="connsiteX25-203589" fmla="*/ 3743291 w 5936218"/>
                  <a:gd name="connsiteY25-203590" fmla="*/ 381775 h 2711051"/>
                  <a:gd name="connsiteX26-203591" fmla="*/ 3759199 w 5936218"/>
                  <a:gd name="connsiteY26-203592" fmla="*/ 461312 h 2711051"/>
                  <a:gd name="connsiteX27-203593" fmla="*/ 3738747 w 5936218"/>
                  <a:gd name="connsiteY27-203594" fmla="*/ 511306 h 2711051"/>
                  <a:gd name="connsiteX28-203595" fmla="*/ 3786469 w 5936218"/>
                  <a:gd name="connsiteY28-203596" fmla="*/ 602204 h 2711051"/>
                  <a:gd name="connsiteX29-203597" fmla="*/ 3835603 w 5936218"/>
                  <a:gd name="connsiteY29-203598" fmla="*/ 638110 h 2711051"/>
                  <a:gd name="connsiteX30-203599" fmla="*/ 3865460 w 5936218"/>
                  <a:gd name="connsiteY30-203600" fmla="*/ 527213 h 2711051"/>
                  <a:gd name="connsiteX31-203601" fmla="*/ 3875077 w 5936218"/>
                  <a:gd name="connsiteY31-203602" fmla="*/ 535720 h 2711051"/>
                  <a:gd name="connsiteX32-203603" fmla="*/ 3877367 w 5936218"/>
                  <a:gd name="connsiteY32-203604" fmla="*/ 527213 h 2711051"/>
                  <a:gd name="connsiteX33-203605" fmla="*/ 3932151 w 5936218"/>
                  <a:gd name="connsiteY33-203606" fmla="*/ 575676 h 2711051"/>
                  <a:gd name="connsiteX34-203607" fmla="*/ 3988173 w 5936218"/>
                  <a:gd name="connsiteY34-203608" fmla="*/ 547665 h 2711051"/>
                  <a:gd name="connsiteX35-203609" fmla="*/ 3993852 w 5936218"/>
                  <a:gd name="connsiteY35-203610" fmla="*/ 550780 h 2711051"/>
                  <a:gd name="connsiteX36-203611" fmla="*/ 4000080 w 5936218"/>
                  <a:gd name="connsiteY36-203612" fmla="*/ 547665 h 2711051"/>
                  <a:gd name="connsiteX37-203613" fmla="*/ 4062426 w 5936218"/>
                  <a:gd name="connsiteY37-203614" fmla="*/ 581855 h 2711051"/>
                  <a:gd name="connsiteX38-203615" fmla="*/ 4085889 w 5936218"/>
                  <a:gd name="connsiteY38-203616" fmla="*/ 554483 h 2711051"/>
                  <a:gd name="connsiteX39-203617" fmla="*/ 4095563 w 5936218"/>
                  <a:gd name="connsiteY39-203618" fmla="*/ 557087 h 2711051"/>
                  <a:gd name="connsiteX40-203619" fmla="*/ 4097796 w 5936218"/>
                  <a:gd name="connsiteY40-203620" fmla="*/ 554483 h 2711051"/>
                  <a:gd name="connsiteX41-203621" fmla="*/ 4144150 w 5936218"/>
                  <a:gd name="connsiteY41-203622" fmla="*/ 566963 h 2711051"/>
                  <a:gd name="connsiteX42-203623" fmla="*/ 4117703 w 5936218"/>
                  <a:gd name="connsiteY42-203624" fmla="*/ 456767 h 2711051"/>
                  <a:gd name="connsiteX43-203625" fmla="*/ 4165425 w 5936218"/>
                  <a:gd name="connsiteY43-203626" fmla="*/ 402228 h 2711051"/>
                  <a:gd name="connsiteX44-203627" fmla="*/ 4175231 w 5936218"/>
                  <a:gd name="connsiteY44-203628" fmla="*/ 404629 h 2711051"/>
                  <a:gd name="connsiteX45-203629" fmla="*/ 4177332 w 5936218"/>
                  <a:gd name="connsiteY45-203630" fmla="*/ 402228 h 2711051"/>
                  <a:gd name="connsiteX46-203631" fmla="*/ 4511384 w 5936218"/>
                  <a:gd name="connsiteY46-203632" fmla="*/ 484036 h 2711051"/>
                  <a:gd name="connsiteX47-203633" fmla="*/ 4543199 w 5936218"/>
                  <a:gd name="connsiteY47-203634" fmla="*/ 554483 h 2711051"/>
                  <a:gd name="connsiteX48-203635" fmla="*/ 4639242 w 5936218"/>
                  <a:gd name="connsiteY48-203636" fmla="*/ 637125 h 2711051"/>
                  <a:gd name="connsiteX49-203637" fmla="*/ 4774445 w 5936218"/>
                  <a:gd name="connsiteY49-203638" fmla="*/ 618112 h 2711051"/>
                  <a:gd name="connsiteX50-203639" fmla="*/ 4778496 w 5936218"/>
                  <a:gd name="connsiteY50-203640" fmla="*/ 619216 h 2711051"/>
                  <a:gd name="connsiteX51-203641" fmla="*/ 4786352 w 5936218"/>
                  <a:gd name="connsiteY51-203642" fmla="*/ 618112 h 2711051"/>
                  <a:gd name="connsiteX52-203643" fmla="*/ 4861343 w 5936218"/>
                  <a:gd name="connsiteY52-203644" fmla="*/ 638564 h 2711051"/>
                  <a:gd name="connsiteX53-203645" fmla="*/ 4893158 w 5936218"/>
                  <a:gd name="connsiteY53-203646" fmla="*/ 681741 h 2711051"/>
                  <a:gd name="connsiteX54-203647" fmla="*/ 4888613 w 5936218"/>
                  <a:gd name="connsiteY54-203648" fmla="*/ 763549 h 2711051"/>
                  <a:gd name="connsiteX55-203649" fmla="*/ 4927677 w 5936218"/>
                  <a:gd name="connsiteY55-203650" fmla="*/ 788221 h 2711051"/>
                  <a:gd name="connsiteX56-203651" fmla="*/ 4967605 w 5936218"/>
                  <a:gd name="connsiteY56-203652" fmla="*/ 774912 h 2711051"/>
                  <a:gd name="connsiteX57-203653" fmla="*/ 5038051 w 5936218"/>
                  <a:gd name="connsiteY57-203654" fmla="*/ 768094 h 2711051"/>
                  <a:gd name="connsiteX58-203655" fmla="*/ 5040730 w 5936218"/>
                  <a:gd name="connsiteY58-203656" fmla="*/ 768987 h 2711051"/>
                  <a:gd name="connsiteX59-203657" fmla="*/ 5049958 w 5936218"/>
                  <a:gd name="connsiteY59-203658" fmla="*/ 768094 h 2711051"/>
                  <a:gd name="connsiteX60-203659" fmla="*/ 5114249 w 5936218"/>
                  <a:gd name="connsiteY60-203660" fmla="*/ 789525 h 2711051"/>
                  <a:gd name="connsiteX61-203661" fmla="*/ 5176671 w 5936218"/>
                  <a:gd name="connsiteY61-203662" fmla="*/ 779457 h 2711051"/>
                  <a:gd name="connsiteX62-203663" fmla="*/ 5177801 w 5936218"/>
                  <a:gd name="connsiteY62-203664" fmla="*/ 781195 h 2711051"/>
                  <a:gd name="connsiteX63-203665" fmla="*/ 5188578 w 5936218"/>
                  <a:gd name="connsiteY63-203666" fmla="*/ 779457 h 2711051"/>
                  <a:gd name="connsiteX64-203667" fmla="*/ 5243719 w 5936218"/>
                  <a:gd name="connsiteY64-203668" fmla="*/ 864288 h 2711051"/>
                  <a:gd name="connsiteX65-203669" fmla="*/ 5283477 w 5936218"/>
                  <a:gd name="connsiteY65-203670" fmla="*/ 833996 h 2711051"/>
                  <a:gd name="connsiteX66-203671" fmla="*/ 5258480 w 5936218"/>
                  <a:gd name="connsiteY66-203672" fmla="*/ 768094 h 2711051"/>
                  <a:gd name="connsiteX67-203673" fmla="*/ 5267570 w 5936218"/>
                  <a:gd name="connsiteY67-203674" fmla="*/ 720373 h 2711051"/>
                  <a:gd name="connsiteX68-203675" fmla="*/ 5278896 w 5936218"/>
                  <a:gd name="connsiteY68-203676" fmla="*/ 723422 h 2711051"/>
                  <a:gd name="connsiteX69-203677" fmla="*/ 5279477 w 5936218"/>
                  <a:gd name="connsiteY69-203678" fmla="*/ 720373 h 2711051"/>
                  <a:gd name="connsiteX70-203679" fmla="*/ 5395510 w 5936218"/>
                  <a:gd name="connsiteY70-203680" fmla="*/ 751612 h 2711051"/>
                  <a:gd name="connsiteX71-203681" fmla="*/ 5463001 w 5936218"/>
                  <a:gd name="connsiteY71-203682" fmla="*/ 747642 h 2711051"/>
                  <a:gd name="connsiteX72-203683" fmla="*/ 5464386 w 5936218"/>
                  <a:gd name="connsiteY72-203684" fmla="*/ 748261 h 2711051"/>
                  <a:gd name="connsiteX73-203685" fmla="*/ 5474909 w 5936218"/>
                  <a:gd name="connsiteY73-203686" fmla="*/ 747642 h 2711051"/>
                  <a:gd name="connsiteX74-203687" fmla="*/ 5581715 w 5936218"/>
                  <a:gd name="connsiteY74-203688" fmla="*/ 795364 h 2711051"/>
                  <a:gd name="connsiteX75-203689" fmla="*/ 5633981 w 5936218"/>
                  <a:gd name="connsiteY75-203690" fmla="*/ 838541 h 2711051"/>
                  <a:gd name="connsiteX76-203691" fmla="*/ 5720335 w 5936218"/>
                  <a:gd name="connsiteY76-203692" fmla="*/ 918077 h 2711051"/>
                  <a:gd name="connsiteX77-203693" fmla="*/ 5822595 w 5936218"/>
                  <a:gd name="connsiteY77-203694" fmla="*/ 1015793 h 2711051"/>
                  <a:gd name="connsiteX78-203695" fmla="*/ 5818051 w 5936218"/>
                  <a:gd name="connsiteY78-203696" fmla="*/ 1070332 h 2711051"/>
                  <a:gd name="connsiteX79-203697" fmla="*/ 5825679 w 5936218"/>
                  <a:gd name="connsiteY79-203698" fmla="*/ 1077960 h 2711051"/>
                  <a:gd name="connsiteX80-203699" fmla="*/ 5822051 w 5936218"/>
                  <a:gd name="connsiteY80-203700" fmla="*/ 1027155 h 2711051"/>
                  <a:gd name="connsiteX81-203701" fmla="*/ 5834092 w 5936218"/>
                  <a:gd name="connsiteY81-203702" fmla="*/ 1029028 h 2711051"/>
                  <a:gd name="connsiteX82-203703" fmla="*/ 5833958 w 5936218"/>
                  <a:gd name="connsiteY82-203704" fmla="*/ 1027155 h 2711051"/>
                  <a:gd name="connsiteX83-203705" fmla="*/ 5936219 w 5936218"/>
                  <a:gd name="connsiteY83-203706" fmla="*/ 1043062 h 2711051"/>
                  <a:gd name="connsiteX84-203707" fmla="*/ 5908949 w 5936218"/>
                  <a:gd name="connsiteY84-203708" fmla="*/ 1258947 h 2711051"/>
                  <a:gd name="connsiteX85-203709" fmla="*/ 5893042 w 5936218"/>
                  <a:gd name="connsiteY85-203710" fmla="*/ 1274854 h 2711051"/>
                  <a:gd name="connsiteX86-203711" fmla="*/ 5861227 w 5936218"/>
                  <a:gd name="connsiteY86-203712" fmla="*/ 1274854 h 2711051"/>
                  <a:gd name="connsiteX87-203713" fmla="*/ 5817506 w 5936218"/>
                  <a:gd name="connsiteY87-203714" fmla="*/ 1240767 h 2711051"/>
                  <a:gd name="connsiteX88-203715" fmla="*/ 5767511 w 5936218"/>
                  <a:gd name="connsiteY88-203716" fmla="*/ 1215770 h 2711051"/>
                  <a:gd name="connsiteX89-203717" fmla="*/ 5729132 w 5936218"/>
                  <a:gd name="connsiteY89-203718" fmla="*/ 1167751 h 2711051"/>
                  <a:gd name="connsiteX90-203719" fmla="*/ 5695337 w 5936218"/>
                  <a:gd name="connsiteY90-203720" fmla="*/ 1177138 h 2711051"/>
                  <a:gd name="connsiteX91-203721" fmla="*/ 5693366 w 5936218"/>
                  <a:gd name="connsiteY91-203722" fmla="*/ 1174378 h 2711051"/>
                  <a:gd name="connsiteX92-203723" fmla="*/ 5640799 w 5936218"/>
                  <a:gd name="connsiteY92-203724" fmla="*/ 1133961 h 2711051"/>
                  <a:gd name="connsiteX93-203725" fmla="*/ 5656705 w 5936218"/>
                  <a:gd name="connsiteY93-203726" fmla="*/ 1177138 h 2711051"/>
                  <a:gd name="connsiteX94-203727" fmla="*/ 5586259 w 5936218"/>
                  <a:gd name="connsiteY94-203728" fmla="*/ 1252129 h 2711051"/>
                  <a:gd name="connsiteX95-203729" fmla="*/ 5575676 w 5936218"/>
                  <a:gd name="connsiteY95-203730" fmla="*/ 1251121 h 2711051"/>
                  <a:gd name="connsiteX96-203731" fmla="*/ 5539436 w 5936218"/>
                  <a:gd name="connsiteY96-203732" fmla="*/ 1248804 h 2711051"/>
                  <a:gd name="connsiteX97-203733" fmla="*/ 5593077 w 5936218"/>
                  <a:gd name="connsiteY97-203734" fmla="*/ 1354390 h 2711051"/>
                  <a:gd name="connsiteX98-203735" fmla="*/ 5613529 w 5936218"/>
                  <a:gd name="connsiteY98-203736" fmla="*/ 1413474 h 2711051"/>
                  <a:gd name="connsiteX99-203737" fmla="*/ 5608984 w 5936218"/>
                  <a:gd name="connsiteY99-203738" fmla="*/ 1436199 h 2711051"/>
                  <a:gd name="connsiteX100-203739" fmla="*/ 5597799 w 5936218"/>
                  <a:gd name="connsiteY100-203740" fmla="*/ 1432590 h 2711051"/>
                  <a:gd name="connsiteX101-203741" fmla="*/ 5534271 w 5936218"/>
                  <a:gd name="connsiteY101-203742" fmla="*/ 1415939 h 2711051"/>
                  <a:gd name="connsiteX102-203743" fmla="*/ 5436277 w 5936218"/>
                  <a:gd name="connsiteY102-203744" fmla="*/ 1472558 h 2711051"/>
                  <a:gd name="connsiteX103-203745" fmla="*/ 5397645 w 5936218"/>
                  <a:gd name="connsiteY103-203746" fmla="*/ 1483921 h 2711051"/>
                  <a:gd name="connsiteX104-203747" fmla="*/ 5345378 w 5936218"/>
                  <a:gd name="connsiteY104-203748" fmla="*/ 1538460 h 2711051"/>
                  <a:gd name="connsiteX105-203749" fmla="*/ 5290839 w 5936218"/>
                  <a:gd name="connsiteY105-203750" fmla="*/ 1586181 h 2711051"/>
                  <a:gd name="connsiteX106-203751" fmla="*/ 5274932 w 5936218"/>
                  <a:gd name="connsiteY106-203752" fmla="*/ 1617996 h 2711051"/>
                  <a:gd name="connsiteX107-203753" fmla="*/ 5267238 w 5936218"/>
                  <a:gd name="connsiteY107-203754" fmla="*/ 1609569 h 2711051"/>
                  <a:gd name="connsiteX108-203755" fmla="*/ 5263025 w 5936218"/>
                  <a:gd name="connsiteY108-203756" fmla="*/ 1617996 h 2711051"/>
                  <a:gd name="connsiteX109-203757" fmla="*/ 5219538 w 5936218"/>
                  <a:gd name="connsiteY109-203758" fmla="*/ 1570368 h 2711051"/>
                  <a:gd name="connsiteX110-203759" fmla="*/ 5129494 w 5936218"/>
                  <a:gd name="connsiteY110-203760" fmla="*/ 1624813 h 2711051"/>
                  <a:gd name="connsiteX111-203761" fmla="*/ 5126389 w 5936218"/>
                  <a:gd name="connsiteY111-203762" fmla="*/ 1619491 h 2711051"/>
                  <a:gd name="connsiteX112-203763" fmla="*/ 5117587 w 5936218"/>
                  <a:gd name="connsiteY112-203764" fmla="*/ 1624813 h 2711051"/>
                  <a:gd name="connsiteX113-203765" fmla="*/ 5105544 w 5936218"/>
                  <a:gd name="connsiteY113-203766" fmla="*/ 1604167 h 2711051"/>
                  <a:gd name="connsiteX114-203767" fmla="*/ 5074955 w 5936218"/>
                  <a:gd name="connsiteY114-203768" fmla="*/ 1629358 h 2711051"/>
                  <a:gd name="connsiteX115-203769" fmla="*/ 5065718 w 5936218"/>
                  <a:gd name="connsiteY115-203770" fmla="*/ 1627159 h 2711051"/>
                  <a:gd name="connsiteX116-203771" fmla="*/ 5063048 w 5936218"/>
                  <a:gd name="connsiteY116-203772" fmla="*/ 1629358 h 2711051"/>
                  <a:gd name="connsiteX117-203773" fmla="*/ 5026594 w 5936218"/>
                  <a:gd name="connsiteY117-203774" fmla="*/ 1620679 h 2711051"/>
                  <a:gd name="connsiteX118-203775" fmla="*/ 5015871 w 5936218"/>
                  <a:gd name="connsiteY118-203776" fmla="*/ 1665718 h 2711051"/>
                  <a:gd name="connsiteX119-203777" fmla="*/ 4974967 w 5936218"/>
                  <a:gd name="connsiteY119-203778" fmla="*/ 1731619 h 2711051"/>
                  <a:gd name="connsiteX120-203779" fmla="*/ 4974967 w 5936218"/>
                  <a:gd name="connsiteY120-203780" fmla="*/ 1763434 h 2711051"/>
                  <a:gd name="connsiteX121-203781" fmla="*/ 5011326 w 5936218"/>
                  <a:gd name="connsiteY121-203782" fmla="*/ 1877057 h 2711051"/>
                  <a:gd name="connsiteX122-203783" fmla="*/ 4999419 w 5936218"/>
                  <a:gd name="connsiteY122-203784" fmla="*/ 1877057 h 2711051"/>
                  <a:gd name="connsiteX123-203785" fmla="*/ 4974967 w 5936218"/>
                  <a:gd name="connsiteY123-203786" fmla="*/ 1877057 h 2711051"/>
                  <a:gd name="connsiteX124-203787" fmla="*/ 4963605 w 5936218"/>
                  <a:gd name="connsiteY124-203788" fmla="*/ 1929323 h 2711051"/>
                  <a:gd name="connsiteX125-203789" fmla="*/ 4974967 w 5936218"/>
                  <a:gd name="connsiteY125-203790" fmla="*/ 1956593 h 2711051"/>
                  <a:gd name="connsiteX126-203791" fmla="*/ 4909065 w 5936218"/>
                  <a:gd name="connsiteY126-203792" fmla="*/ 1990680 h 2711051"/>
                  <a:gd name="connsiteX127-203793" fmla="*/ 4897703 w 5936218"/>
                  <a:gd name="connsiteY127-203794" fmla="*/ 2058854 h 2711051"/>
                  <a:gd name="connsiteX128-203795" fmla="*/ 4845437 w 5936218"/>
                  <a:gd name="connsiteY128-203796" fmla="*/ 2074761 h 2711051"/>
                  <a:gd name="connsiteX129-203797" fmla="*/ 4834074 w 5936218"/>
                  <a:gd name="connsiteY129-203798" fmla="*/ 2133845 h 2711051"/>
                  <a:gd name="connsiteX130-203799" fmla="*/ 4779535 w 5936218"/>
                  <a:gd name="connsiteY130-203800" fmla="*/ 2192929 h 2711051"/>
                  <a:gd name="connsiteX131-203801" fmla="*/ 4777225 w 5936218"/>
                  <a:gd name="connsiteY131-203802" fmla="*/ 2182533 h 2711051"/>
                  <a:gd name="connsiteX132-203803" fmla="*/ 4767628 w 5936218"/>
                  <a:gd name="connsiteY132-203804" fmla="*/ 2192929 h 2711051"/>
                  <a:gd name="connsiteX133-203805" fmla="*/ 4758538 w 5936218"/>
                  <a:gd name="connsiteY133-203806" fmla="*/ 2152025 h 2711051"/>
                  <a:gd name="connsiteX134-203807" fmla="*/ 4742631 w 5936218"/>
                  <a:gd name="connsiteY134-203808" fmla="*/ 2065671 h 2711051"/>
                  <a:gd name="connsiteX135-203809" fmla="*/ 4715361 w 5936218"/>
                  <a:gd name="connsiteY135-203810" fmla="*/ 1924779 h 2711051"/>
                  <a:gd name="connsiteX136-203811" fmla="*/ 4735813 w 5936218"/>
                  <a:gd name="connsiteY136-203812" fmla="*/ 1833880 h 2711051"/>
                  <a:gd name="connsiteX137-203813" fmla="*/ 4767628 w 5936218"/>
                  <a:gd name="connsiteY137-203814" fmla="*/ 1790703 h 2711051"/>
                  <a:gd name="connsiteX138-203815" fmla="*/ 4767628 w 5936218"/>
                  <a:gd name="connsiteY138-203816" fmla="*/ 1763434 h 2711051"/>
                  <a:gd name="connsiteX139-203817" fmla="*/ 4826712 w 5936218"/>
                  <a:gd name="connsiteY139-203818" fmla="*/ 1747526 h 2711051"/>
                  <a:gd name="connsiteX140-203819" fmla="*/ 4892613 w 5936218"/>
                  <a:gd name="connsiteY140-203820" fmla="*/ 1656628 h 2711051"/>
                  <a:gd name="connsiteX141-203821" fmla="*/ 4956243 w 5936218"/>
                  <a:gd name="connsiteY141-203822" fmla="*/ 1581637 h 2711051"/>
                  <a:gd name="connsiteX142-203823" fmla="*/ 5022143 w 5936218"/>
                  <a:gd name="connsiteY142-203824" fmla="*/ 1522552 h 2711051"/>
                  <a:gd name="connsiteX143-203825" fmla="*/ 5046694 w 5936218"/>
                  <a:gd name="connsiteY143-203826" fmla="*/ 1415425 h 2711051"/>
                  <a:gd name="connsiteX144-203827" fmla="*/ 5015871 w 5936218"/>
                  <a:gd name="connsiteY144-203828" fmla="*/ 1420292 h 2711051"/>
                  <a:gd name="connsiteX145-203829" fmla="*/ 4995419 w 5936218"/>
                  <a:gd name="connsiteY145-203830" fmla="*/ 1483921 h 2711051"/>
                  <a:gd name="connsiteX146-203831" fmla="*/ 4904521 w 5936218"/>
                  <a:gd name="connsiteY146-203832" fmla="*/ 1570274 h 2711051"/>
                  <a:gd name="connsiteX147-203833" fmla="*/ 4901708 w 5936218"/>
                  <a:gd name="connsiteY147-203834" fmla="*/ 1561634 h 2711051"/>
                  <a:gd name="connsiteX148-203835" fmla="*/ 4892613 w 5936218"/>
                  <a:gd name="connsiteY148-203836" fmla="*/ 1570274 h 2711051"/>
                  <a:gd name="connsiteX149-203837" fmla="*/ 4861835 w 5936218"/>
                  <a:gd name="connsiteY149-203838" fmla="*/ 1475740 h 2711051"/>
                  <a:gd name="connsiteX150-203839" fmla="*/ 4779535 w 5936218"/>
                  <a:gd name="connsiteY150-203840" fmla="*/ 1499828 h 2711051"/>
                  <a:gd name="connsiteX151-203841" fmla="*/ 4684091 w 5936218"/>
                  <a:gd name="connsiteY151-203842" fmla="*/ 1624813 h 2711051"/>
                  <a:gd name="connsiteX152-203843" fmla="*/ 4715906 w 5936218"/>
                  <a:gd name="connsiteY152-203844" fmla="*/ 1672535 h 2711051"/>
                  <a:gd name="connsiteX153-203845" fmla="*/ 4636369 w 5936218"/>
                  <a:gd name="connsiteY153-203846" fmla="*/ 1688442 h 2711051"/>
                  <a:gd name="connsiteX154-203847" fmla="*/ 4577285 w 5936218"/>
                  <a:gd name="connsiteY154-203848" fmla="*/ 1692987 h 2711051"/>
                  <a:gd name="connsiteX155-203849" fmla="*/ 4577373 w 5936218"/>
                  <a:gd name="connsiteY155-203850" fmla="*/ 1692065 h 2711051"/>
                  <a:gd name="connsiteX156-203851" fmla="*/ 4565379 w 5936218"/>
                  <a:gd name="connsiteY156-203852" fmla="*/ 1692987 h 2711051"/>
                  <a:gd name="connsiteX157-203853" fmla="*/ 4569923 w 5936218"/>
                  <a:gd name="connsiteY157-203854" fmla="*/ 1645266 h 2711051"/>
                  <a:gd name="connsiteX158-203855" fmla="*/ 4520081 w 5936218"/>
                  <a:gd name="connsiteY158-203856" fmla="*/ 1635680 h 2711051"/>
                  <a:gd name="connsiteX159-203857" fmla="*/ 4475025 w 5936218"/>
                  <a:gd name="connsiteY159-203858" fmla="*/ 1665718 h 2711051"/>
                  <a:gd name="connsiteX160-203859" fmla="*/ 4464394 w 5936218"/>
                  <a:gd name="connsiteY160-203860" fmla="*/ 1664867 h 2711051"/>
                  <a:gd name="connsiteX161-203861" fmla="*/ 4463118 w 5936218"/>
                  <a:gd name="connsiteY161-203862" fmla="*/ 1665718 h 2711051"/>
                  <a:gd name="connsiteX162-203863" fmla="*/ 4357637 w 5936218"/>
                  <a:gd name="connsiteY162-203864" fmla="*/ 1657279 h 2711051"/>
                  <a:gd name="connsiteX163-203865" fmla="*/ 4243233 w 5936218"/>
                  <a:gd name="connsiteY163-203866" fmla="*/ 1677080 h 2711051"/>
                  <a:gd name="connsiteX164-203867" fmla="*/ 4125065 w 5936218"/>
                  <a:gd name="connsiteY164-203868" fmla="*/ 1811155 h 2711051"/>
                  <a:gd name="connsiteX165-203869" fmla="*/ 4106341 w 5936218"/>
                  <a:gd name="connsiteY165-203870" fmla="*/ 1995225 h 2711051"/>
                  <a:gd name="connsiteX166-203871" fmla="*/ 3431964 w 5936218"/>
                  <a:gd name="connsiteY166-203872" fmla="*/ 2086123 h 2711051"/>
                  <a:gd name="connsiteX167-203873" fmla="*/ 3452416 w 5936218"/>
                  <a:gd name="connsiteY167-203874" fmla="*/ 2102031 h 2711051"/>
                  <a:gd name="connsiteX168-203875" fmla="*/ 3452416 w 5936218"/>
                  <a:gd name="connsiteY168-203876" fmla="*/ 2133845 h 2711051"/>
                  <a:gd name="connsiteX169-203877" fmla="*/ 1811153 w 5936218"/>
                  <a:gd name="connsiteY169-203878" fmla="*/ 1999770 h 2711051"/>
                  <a:gd name="connsiteX170-203879" fmla="*/ 1748069 w 5936218"/>
                  <a:gd name="connsiteY170-203880" fmla="*/ 2038402 h 2711051"/>
                  <a:gd name="connsiteX171-203881" fmla="*/ 1711709 w 5936218"/>
                  <a:gd name="connsiteY171-203882" fmla="*/ 2042947 h 2711051"/>
                  <a:gd name="connsiteX172-203883" fmla="*/ 1711926 w 5936218"/>
                  <a:gd name="connsiteY172-203884" fmla="*/ 2041431 h 2711051"/>
                  <a:gd name="connsiteX173-203885" fmla="*/ 1699803 w 5936218"/>
                  <a:gd name="connsiteY173-203886" fmla="*/ 2042947 h 2711051"/>
                  <a:gd name="connsiteX174-203887" fmla="*/ 1704347 w 5936218"/>
                  <a:gd name="connsiteY174-203888" fmla="*/ 2011132 h 2711051"/>
                  <a:gd name="connsiteX175-203889" fmla="*/ 1662460 w 5936218"/>
                  <a:gd name="connsiteY175-203890" fmla="*/ 1993181 h 2711051"/>
                  <a:gd name="connsiteX176-203891" fmla="*/ 1629901 w 5936218"/>
                  <a:gd name="connsiteY176-203892" fmla="*/ 2006587 h 2711051"/>
                  <a:gd name="connsiteX177-203893" fmla="*/ 1629300 w 5936218"/>
                  <a:gd name="connsiteY177-203894" fmla="*/ 2001932 h 2711051"/>
                  <a:gd name="connsiteX178-203895" fmla="*/ 1617994 w 5936218"/>
                  <a:gd name="connsiteY178-203896" fmla="*/ 2006587 h 2711051"/>
                  <a:gd name="connsiteX179-203897" fmla="*/ 1608904 w 5936218"/>
                  <a:gd name="connsiteY179-203898" fmla="*/ 1936141 h 2711051"/>
                  <a:gd name="connsiteX180-203899" fmla="*/ 1552684 w 5936218"/>
                  <a:gd name="connsiteY180-203900" fmla="*/ 1926448 h 2711051"/>
                  <a:gd name="connsiteX181-203901" fmla="*/ 1518550 w 5936218"/>
                  <a:gd name="connsiteY181-203902" fmla="*/ 1952048 h 2711051"/>
                  <a:gd name="connsiteX182-203903" fmla="*/ 1425379 w 5936218"/>
                  <a:gd name="connsiteY182-203904" fmla="*/ 1972500 h 2711051"/>
                  <a:gd name="connsiteX183-203905" fmla="*/ 1409472 w 5936218"/>
                  <a:gd name="connsiteY183-203906" fmla="*/ 1990680 h 2711051"/>
                  <a:gd name="connsiteX184-203907" fmla="*/ 1270852 w 5936218"/>
                  <a:gd name="connsiteY184-203908" fmla="*/ 2011132 h 2711051"/>
                  <a:gd name="connsiteX185-203909" fmla="*/ 1254945 w 5936218"/>
                  <a:gd name="connsiteY185-203910" fmla="*/ 2031584 h 2711051"/>
                  <a:gd name="connsiteX186-203911" fmla="*/ 1282214 w 5936218"/>
                  <a:gd name="connsiteY186-203912" fmla="*/ 2074761 h 2711051"/>
                  <a:gd name="connsiteX187-203913" fmla="*/ 1243582 w 5936218"/>
                  <a:gd name="connsiteY187-203914" fmla="*/ 2090668 h 2711051"/>
                  <a:gd name="connsiteX188-203915" fmla="*/ 1254945 w 5936218"/>
                  <a:gd name="connsiteY188-203916" fmla="*/ 2108848 h 2711051"/>
                  <a:gd name="connsiteX189-203917" fmla="*/ 1216313 w 5936218"/>
                  <a:gd name="connsiteY189-203918" fmla="*/ 2133845 h 2711051"/>
                  <a:gd name="connsiteX190-203919" fmla="*/ 1275397 w 5936218"/>
                  <a:gd name="connsiteY190-203920" fmla="*/ 2177022 h 2711051"/>
                  <a:gd name="connsiteX191-203921" fmla="*/ 1270852 w 5936218"/>
                  <a:gd name="connsiteY191-203922" fmla="*/ 2204292 h 2711051"/>
                  <a:gd name="connsiteX192-203923" fmla="*/ 1259108 w 5936218"/>
                  <a:gd name="connsiteY192-203924" fmla="*/ 2203313 h 2711051"/>
                  <a:gd name="connsiteX193-203925" fmla="*/ 1258945 w 5936218"/>
                  <a:gd name="connsiteY193-203926" fmla="*/ 2204292 h 2711051"/>
                  <a:gd name="connsiteX194-203927" fmla="*/ 1215644 w 5936218"/>
                  <a:gd name="connsiteY194-203928" fmla="*/ 2200683 h 2711051"/>
                  <a:gd name="connsiteX195-203929" fmla="*/ 1204950 w 5936218"/>
                  <a:gd name="connsiteY195-203930" fmla="*/ 2215654 h 2711051"/>
                  <a:gd name="connsiteX196-203931" fmla="*/ 1196495 w 5936218"/>
                  <a:gd name="connsiteY196-203932" fmla="*/ 2210822 h 2711051"/>
                  <a:gd name="connsiteX197-203933" fmla="*/ 1193043 w 5936218"/>
                  <a:gd name="connsiteY197-203934" fmla="*/ 2215654 h 2711051"/>
                  <a:gd name="connsiteX198-203935" fmla="*/ 1145322 w 5936218"/>
                  <a:gd name="connsiteY198-203936" fmla="*/ 2188384 h 2711051"/>
                  <a:gd name="connsiteX199-203937" fmla="*/ 1098145 w 5936218"/>
                  <a:gd name="connsiteY199-203938" fmla="*/ 2188384 h 2711051"/>
                  <a:gd name="connsiteX200-203939" fmla="*/ 1061785 w 5936218"/>
                  <a:gd name="connsiteY200-203940" fmla="*/ 2215654 h 2711051"/>
                  <a:gd name="connsiteX201-203941" fmla="*/ 1055322 w 5936218"/>
                  <a:gd name="connsiteY201-203942" fmla="*/ 2211571 h 2711051"/>
                  <a:gd name="connsiteX202-203943" fmla="*/ 1049878 w 5936218"/>
                  <a:gd name="connsiteY202-203944" fmla="*/ 2215654 h 2711051"/>
                  <a:gd name="connsiteX203-203945" fmla="*/ 1006701 w 5936218"/>
                  <a:gd name="connsiteY203-203946" fmla="*/ 2188384 h 2711051"/>
                  <a:gd name="connsiteX204-203947" fmla="*/ 924893 w 5936218"/>
                  <a:gd name="connsiteY204-203948" fmla="*/ 2152025 h 2711051"/>
                  <a:gd name="connsiteX205-203949" fmla="*/ 877716 w 5936218"/>
                  <a:gd name="connsiteY205-203950" fmla="*/ 2152025 h 2711051"/>
                  <a:gd name="connsiteX206-203951" fmla="*/ 802724 w 5936218"/>
                  <a:gd name="connsiteY206-203952" fmla="*/ 2215654 h 2711051"/>
                  <a:gd name="connsiteX207-203953" fmla="*/ 798179 w 5936218"/>
                  <a:gd name="connsiteY207-203954" fmla="*/ 2258831 h 2711051"/>
                  <a:gd name="connsiteX208-203955" fmla="*/ 787406 w 5936218"/>
                  <a:gd name="connsiteY208-203956" fmla="*/ 2248058 h 2711051"/>
                  <a:gd name="connsiteX209-203957" fmla="*/ 786272 w 5936218"/>
                  <a:gd name="connsiteY209-203958" fmla="*/ 2258831 h 2711051"/>
                  <a:gd name="connsiteX210-203959" fmla="*/ 756063 w 5936218"/>
                  <a:gd name="connsiteY210-203960" fmla="*/ 2228621 h 2711051"/>
                  <a:gd name="connsiteX211-203961" fmla="*/ 732278 w 5936218"/>
                  <a:gd name="connsiteY211-203962" fmla="*/ 2286100 h 2711051"/>
                  <a:gd name="connsiteX212-203963" fmla="*/ 743640 w 5936218"/>
                  <a:gd name="connsiteY212-203964" fmla="*/ 2295190 h 2711051"/>
                  <a:gd name="connsiteX213-203965" fmla="*/ 723188 w 5936218"/>
                  <a:gd name="connsiteY213-203966" fmla="*/ 2338367 h 2711051"/>
                  <a:gd name="connsiteX214-203967" fmla="*/ 747026 w 5936218"/>
                  <a:gd name="connsiteY214-203968" fmla="*/ 2375208 h 2711051"/>
                  <a:gd name="connsiteX215-203969" fmla="*/ 763548 w 5936218"/>
                  <a:gd name="connsiteY215-203970" fmla="*/ 2372454 h 2711051"/>
                  <a:gd name="connsiteX216-203971" fmla="*/ 764871 w 5936218"/>
                  <a:gd name="connsiteY216-203972" fmla="*/ 2374218 h 2711051"/>
                  <a:gd name="connsiteX217-203973" fmla="*/ 775455 w 5936218"/>
                  <a:gd name="connsiteY217-203974" fmla="*/ 2372454 h 2711051"/>
                  <a:gd name="connsiteX218-203975" fmla="*/ 802724 w 5936218"/>
                  <a:gd name="connsiteY218-203976" fmla="*/ 2408813 h 2711051"/>
                  <a:gd name="connsiteX219-203977" fmla="*/ 798179 w 5936218"/>
                  <a:gd name="connsiteY219-203978" fmla="*/ 2436083 h 2711051"/>
                  <a:gd name="connsiteX220-203979" fmla="*/ 818632 w 5936218"/>
                  <a:gd name="connsiteY220-203980" fmla="*/ 2447445 h 2711051"/>
                  <a:gd name="connsiteX221-203981" fmla="*/ 802724 w 5936218"/>
                  <a:gd name="connsiteY221-203982" fmla="*/ 2479260 h 2711051"/>
                  <a:gd name="connsiteX222-203983" fmla="*/ 766365 w 5936218"/>
                  <a:gd name="connsiteY222-203984" fmla="*/ 2483805 h 2711051"/>
                  <a:gd name="connsiteX223-203985" fmla="*/ 727733 w 5936218"/>
                  <a:gd name="connsiteY223-203986" fmla="*/ 2542889 h 2711051"/>
                  <a:gd name="connsiteX224-203987" fmla="*/ 759548 w 5936218"/>
                  <a:gd name="connsiteY224-203988" fmla="*/ 2586066 h 2711051"/>
                  <a:gd name="connsiteX225-203989" fmla="*/ 759548 w 5936218"/>
                  <a:gd name="connsiteY225-203990" fmla="*/ 2624697 h 2711051"/>
                  <a:gd name="connsiteX226-203991" fmla="*/ 798179 w 5936218"/>
                  <a:gd name="connsiteY226-203992" fmla="*/ 2683782 h 2711051"/>
                  <a:gd name="connsiteX227-203993" fmla="*/ 775455 w 5936218"/>
                  <a:gd name="connsiteY227-203994" fmla="*/ 2699689 h 2711051"/>
                  <a:gd name="connsiteX228-203995" fmla="*/ 770910 w 5936218"/>
                  <a:gd name="connsiteY228-203996" fmla="*/ 2711051 h 2711051"/>
                  <a:gd name="connsiteX229-203997" fmla="*/ 759003 w 5936218"/>
                  <a:gd name="connsiteY229-203998" fmla="*/ 2711051 h 2711051"/>
                  <a:gd name="connsiteX230-203999" fmla="*/ 755003 w 5936218"/>
                  <a:gd name="connsiteY230-204000" fmla="*/ 2711051 h 2711051"/>
                  <a:gd name="connsiteX231-204001" fmla="*/ 743096 w 5936218"/>
                  <a:gd name="connsiteY231-204002" fmla="*/ 2711051 h 2711051"/>
                  <a:gd name="connsiteX232-204003" fmla="*/ 715826 w 5936218"/>
                  <a:gd name="connsiteY232-204004" fmla="*/ 2676964 h 2711051"/>
                  <a:gd name="connsiteX233-204005" fmla="*/ 704464 w 5936218"/>
                  <a:gd name="connsiteY233-204006" fmla="*/ 2676964 h 2711051"/>
                  <a:gd name="connsiteX234-204007" fmla="*/ 684012 w 5936218"/>
                  <a:gd name="connsiteY234-204008" fmla="*/ 2667874 h 2711051"/>
                  <a:gd name="connsiteX235-204009" fmla="*/ 672649 w 5936218"/>
                  <a:gd name="connsiteY235-204010" fmla="*/ 2645150 h 2711051"/>
                  <a:gd name="connsiteX236-204011" fmla="*/ 645222 w 5936218"/>
                  <a:gd name="connsiteY236-204012" fmla="*/ 2637313 h 2711051"/>
                  <a:gd name="connsiteX237-204013" fmla="*/ 625472 w 5936218"/>
                  <a:gd name="connsiteY237-204014" fmla="*/ 2640605 h 2711051"/>
                  <a:gd name="connsiteX238-204015" fmla="*/ 623771 w 5936218"/>
                  <a:gd name="connsiteY238-204016" fmla="*/ 2638904 h 2711051"/>
                  <a:gd name="connsiteX239-204017" fmla="*/ 613565 w 5936218"/>
                  <a:gd name="connsiteY239-204018" fmla="*/ 2640605 h 2711051"/>
                  <a:gd name="connsiteX240-204019" fmla="*/ 609020 w 5936218"/>
                  <a:gd name="connsiteY240-204020" fmla="*/ 2636060 h 2711051"/>
                  <a:gd name="connsiteX241-204021" fmla="*/ 559026 w 5936218"/>
                  <a:gd name="connsiteY241-204022" fmla="*/ 2608790 h 2711051"/>
                  <a:gd name="connsiteX242-204023" fmla="*/ 506760 w 5936218"/>
                  <a:gd name="connsiteY242-204024" fmla="*/ 2601973 h 2711051"/>
                  <a:gd name="connsiteX243-204025" fmla="*/ 483280 w 5936218"/>
                  <a:gd name="connsiteY243-204026" fmla="*/ 2595264 h 2711051"/>
                  <a:gd name="connsiteX244-204027" fmla="*/ 480035 w 5936218"/>
                  <a:gd name="connsiteY244-204028" fmla="*/ 2597428 h 2711051"/>
                  <a:gd name="connsiteX245-204029" fmla="*/ 475042 w 5936218"/>
                  <a:gd name="connsiteY245-204030" fmla="*/ 2592910 h 2711051"/>
                  <a:gd name="connsiteX246-204031" fmla="*/ 474945 w 5936218"/>
                  <a:gd name="connsiteY246-204032" fmla="*/ 2592883 h 2711051"/>
                  <a:gd name="connsiteX247-204033" fmla="*/ 468128 w 5936218"/>
                  <a:gd name="connsiteY247-204034" fmla="*/ 2597428 h 2711051"/>
                  <a:gd name="connsiteX248-204035" fmla="*/ 420406 w 5936218"/>
                  <a:gd name="connsiteY248-204036" fmla="*/ 2554251 h 2711051"/>
                  <a:gd name="connsiteX249-204037" fmla="*/ 381774 w 5936218"/>
                  <a:gd name="connsiteY249-204038" fmla="*/ 2538344 h 2711051"/>
                  <a:gd name="connsiteX250-204039" fmla="*/ 349960 w 5936218"/>
                  <a:gd name="connsiteY250-204040" fmla="*/ 2506529 h 2711051"/>
                  <a:gd name="connsiteX251-204041" fmla="*/ 377229 w 5936218"/>
                  <a:gd name="connsiteY251-204042" fmla="*/ 2499712 h 2711051"/>
                  <a:gd name="connsiteX252-204043" fmla="*/ 404499 w 5936218"/>
                  <a:gd name="connsiteY252-204044" fmla="*/ 2451990 h 2711051"/>
                  <a:gd name="connsiteX253-204045" fmla="*/ 388591 w 5936218"/>
                  <a:gd name="connsiteY253-204046" fmla="*/ 2436083 h 2711051"/>
                  <a:gd name="connsiteX254-204047" fmla="*/ 440858 w 5936218"/>
                  <a:gd name="connsiteY254-204048" fmla="*/ 2408813 h 2711051"/>
                  <a:gd name="connsiteX255-204049" fmla="*/ 440858 w 5936218"/>
                  <a:gd name="connsiteY255-204050" fmla="*/ 2405757 h 2711051"/>
                  <a:gd name="connsiteX256-204051" fmla="*/ 416406 w 5936218"/>
                  <a:gd name="connsiteY256-204052" fmla="*/ 2408813 h 2711051"/>
                  <a:gd name="connsiteX257-204053" fmla="*/ 416406 w 5936218"/>
                  <a:gd name="connsiteY257-204054" fmla="*/ 2407325 h 2711051"/>
                  <a:gd name="connsiteX258-204055" fmla="*/ 404499 w 5936218"/>
                  <a:gd name="connsiteY258-204056" fmla="*/ 2408813 h 2711051"/>
                  <a:gd name="connsiteX259-204057" fmla="*/ 404499 w 5936218"/>
                  <a:gd name="connsiteY259-204058" fmla="*/ 2388361 h 2711051"/>
                  <a:gd name="connsiteX260-204059" fmla="*/ 424951 w 5936218"/>
                  <a:gd name="connsiteY260-204060" fmla="*/ 2372454 h 2711051"/>
                  <a:gd name="connsiteX261-204061" fmla="*/ 463583 w 5936218"/>
                  <a:gd name="connsiteY261-204062" fmla="*/ 2365637 h 2711051"/>
                  <a:gd name="connsiteX262-204063" fmla="*/ 468128 w 5936218"/>
                  <a:gd name="connsiteY262-204064" fmla="*/ 2349729 h 2711051"/>
                  <a:gd name="connsiteX263-204065" fmla="*/ 456765 w 5936218"/>
                  <a:gd name="connsiteY263-204066" fmla="*/ 2317915 h 2711051"/>
                  <a:gd name="connsiteX264-204067" fmla="*/ 474945 w 5936218"/>
                  <a:gd name="connsiteY264-204068" fmla="*/ 2290645 h 2711051"/>
                  <a:gd name="connsiteX265-204069" fmla="*/ 474945 w 5936218"/>
                  <a:gd name="connsiteY265-204070" fmla="*/ 2270193 h 2711051"/>
                  <a:gd name="connsiteX266-204071" fmla="*/ 420406 w 5936218"/>
                  <a:gd name="connsiteY266-204072" fmla="*/ 2252013 h 2711051"/>
                  <a:gd name="connsiteX267-204073" fmla="*/ 409588 w 5936218"/>
                  <a:gd name="connsiteY267-204074" fmla="*/ 2252013 h 2711051"/>
                  <a:gd name="connsiteX268-204075" fmla="*/ 397681 w 5936218"/>
                  <a:gd name="connsiteY268-204076" fmla="*/ 2252013 h 2711051"/>
                  <a:gd name="connsiteX269-204077" fmla="*/ 379485 w 5936218"/>
                  <a:gd name="connsiteY269-204078" fmla="*/ 2229774 h 2711051"/>
                  <a:gd name="connsiteX270-204079" fmla="*/ 357322 w 5936218"/>
                  <a:gd name="connsiteY270-204080" fmla="*/ 2236106 h 2711051"/>
                  <a:gd name="connsiteX271-204081" fmla="*/ 352842 w 5936218"/>
                  <a:gd name="connsiteY271-204082" fmla="*/ 2233984 h 2711051"/>
                  <a:gd name="connsiteX272-204083" fmla="*/ 345415 w 5936218"/>
                  <a:gd name="connsiteY272-204084" fmla="*/ 2236106 h 2711051"/>
                  <a:gd name="connsiteX273-204085" fmla="*/ 302238 w 5936218"/>
                  <a:gd name="connsiteY273-204086" fmla="*/ 2215654 h 2711051"/>
                  <a:gd name="connsiteX274-204087" fmla="*/ 302238 w 5936218"/>
                  <a:gd name="connsiteY274-204088" fmla="*/ 2204292 h 2711051"/>
                  <a:gd name="connsiteX275-204089" fmla="*/ 286331 w 5936218"/>
                  <a:gd name="connsiteY275-204090" fmla="*/ 2177022 h 2711051"/>
                  <a:gd name="connsiteX276-204091" fmla="*/ 270968 w 5936218"/>
                  <a:gd name="connsiteY276-204092" fmla="*/ 2177022 h 2711051"/>
                  <a:gd name="connsiteX277-204093" fmla="*/ 259061 w 5936218"/>
                  <a:gd name="connsiteY277-204094" fmla="*/ 2177022 h 2711051"/>
                  <a:gd name="connsiteX278-204095" fmla="*/ 254516 w 5936218"/>
                  <a:gd name="connsiteY278-204096" fmla="*/ 2161115 h 2711051"/>
                  <a:gd name="connsiteX279-204097" fmla="*/ 263606 w 5936218"/>
                  <a:gd name="connsiteY279-204098" fmla="*/ 2145208 h 2711051"/>
                  <a:gd name="connsiteX280-204099" fmla="*/ 243991 w 5936218"/>
                  <a:gd name="connsiteY280-204100" fmla="*/ 2114695 h 2711051"/>
                  <a:gd name="connsiteX281-204101" fmla="*/ 216429 w 5936218"/>
                  <a:gd name="connsiteY281-204102" fmla="*/ 2117938 h 2711051"/>
                  <a:gd name="connsiteX282-204103" fmla="*/ 212956 w 5936218"/>
                  <a:gd name="connsiteY282-204104" fmla="*/ 2116946 h 2711051"/>
                  <a:gd name="connsiteX283-204105" fmla="*/ 204522 w 5936218"/>
                  <a:gd name="connsiteY283-204106" fmla="*/ 2117938 h 2711051"/>
                  <a:gd name="connsiteX284-204107" fmla="*/ 199623 w 5936218"/>
                  <a:gd name="connsiteY284-204108" fmla="*/ 2116538 h 2711051"/>
                  <a:gd name="connsiteX285-204109" fmla="*/ 195977 w 5936218"/>
                  <a:gd name="connsiteY285-204110" fmla="*/ 2129300 h 2711051"/>
                  <a:gd name="connsiteX286-204111" fmla="*/ 184968 w 5936218"/>
                  <a:gd name="connsiteY286-204112" fmla="*/ 2126155 h 2711051"/>
                  <a:gd name="connsiteX287-204113" fmla="*/ 184070 w 5936218"/>
                  <a:gd name="connsiteY287-204114" fmla="*/ 2129300 h 2711051"/>
                  <a:gd name="connsiteX288-204115" fmla="*/ 168163 w 5936218"/>
                  <a:gd name="connsiteY288-204116" fmla="*/ 2124765 h 2711051"/>
                  <a:gd name="connsiteX289-204117" fmla="*/ 156800 w 5936218"/>
                  <a:gd name="connsiteY289-204118" fmla="*/ 2086123 h 2711051"/>
                  <a:gd name="connsiteX290-204119" fmla="*/ 152255 w 5936218"/>
                  <a:gd name="connsiteY290-204120" fmla="*/ 2070216 h 2711051"/>
                  <a:gd name="connsiteX291-204121" fmla="*/ 156800 w 5936218"/>
                  <a:gd name="connsiteY291-204122" fmla="*/ 2065671 h 2711051"/>
                  <a:gd name="connsiteX292-204123" fmla="*/ 168707 w 5936218"/>
                  <a:gd name="connsiteY292-204124" fmla="*/ 2065671 h 2711051"/>
                  <a:gd name="connsiteX293-204125" fmla="*/ 188615 w 5936218"/>
                  <a:gd name="connsiteY293-204126" fmla="*/ 2065671 h 2711051"/>
                  <a:gd name="connsiteX294-204127" fmla="*/ 199977 w 5936218"/>
                  <a:gd name="connsiteY294-204128" fmla="*/ 2054309 h 2711051"/>
                  <a:gd name="connsiteX295-204129" fmla="*/ 188615 w 5936218"/>
                  <a:gd name="connsiteY295-204130" fmla="*/ 2031584 h 2711051"/>
                  <a:gd name="connsiteX296-204131" fmla="*/ 168163 w 5936218"/>
                  <a:gd name="connsiteY296-204132" fmla="*/ 2022495 h 2711051"/>
                  <a:gd name="connsiteX297-204133" fmla="*/ 168163 w 5936218"/>
                  <a:gd name="connsiteY297-204134" fmla="*/ 2015677 h 2711051"/>
                  <a:gd name="connsiteX298-204135" fmla="*/ 152255 w 5936218"/>
                  <a:gd name="connsiteY298-204136" fmla="*/ 1999770 h 2711051"/>
                  <a:gd name="connsiteX299-204137" fmla="*/ 129531 w 5936218"/>
                  <a:gd name="connsiteY299-204138" fmla="*/ 1963410 h 2711051"/>
                  <a:gd name="connsiteX300-204139" fmla="*/ 140893 w 5936218"/>
                  <a:gd name="connsiteY300-204140" fmla="*/ 1940686 h 2711051"/>
                  <a:gd name="connsiteX301-204141" fmla="*/ 136348 w 5936218"/>
                  <a:gd name="connsiteY301-204142" fmla="*/ 1913416 h 2711051"/>
                  <a:gd name="connsiteX302-204143" fmla="*/ 103789 w 5936218"/>
                  <a:gd name="connsiteY302-204144" fmla="*/ 1900009 h 2711051"/>
                  <a:gd name="connsiteX303-204145" fmla="*/ 93716 w 5936218"/>
                  <a:gd name="connsiteY303-204146" fmla="*/ 1904326 h 2711051"/>
                  <a:gd name="connsiteX304-204147" fmla="*/ 91868 w 5936218"/>
                  <a:gd name="connsiteY304-204148" fmla="*/ 1900015 h 2711051"/>
                  <a:gd name="connsiteX305-204149" fmla="*/ 81809 w 5936218"/>
                  <a:gd name="connsiteY305-204150" fmla="*/ 1904326 h 2711051"/>
                  <a:gd name="connsiteX306-204151" fmla="*/ 74992 w 5936218"/>
                  <a:gd name="connsiteY306-204152" fmla="*/ 1888419 h 2711051"/>
                  <a:gd name="connsiteX307-204153" fmla="*/ 34087 w 5936218"/>
                  <a:gd name="connsiteY307-204154" fmla="*/ 1877057 h 2711051"/>
                  <a:gd name="connsiteX308-204155" fmla="*/ 22725 w 5936218"/>
                  <a:gd name="connsiteY308-204156" fmla="*/ 1833880 h 2711051"/>
                  <a:gd name="connsiteX309-204157" fmla="*/ 22725 w 5936218"/>
                  <a:gd name="connsiteY309-204158" fmla="*/ 1802065 h 2711051"/>
                  <a:gd name="connsiteX310-204159" fmla="*/ 0 w 5936218"/>
                  <a:gd name="connsiteY310-204160" fmla="*/ 1786158 h 2711051"/>
                  <a:gd name="connsiteX311-204161" fmla="*/ 15907 w 5936218"/>
                  <a:gd name="connsiteY311-204162" fmla="*/ 1763434 h 2711051"/>
                  <a:gd name="connsiteX312-204163" fmla="*/ 6818 w 5936218"/>
                  <a:gd name="connsiteY312-204164" fmla="*/ 1699805 h 2711051"/>
                  <a:gd name="connsiteX313-204165" fmla="*/ 34087 w 5936218"/>
                  <a:gd name="connsiteY313-204166" fmla="*/ 1656628 h 2711051"/>
                  <a:gd name="connsiteX314-204167" fmla="*/ 27270 w 5936218"/>
                  <a:gd name="connsiteY314-204168" fmla="*/ 1645266 h 2711051"/>
                  <a:gd name="connsiteX315-204169" fmla="*/ 70447 w 5936218"/>
                  <a:gd name="connsiteY315-204170" fmla="*/ 1606634 h 2711051"/>
                  <a:gd name="connsiteX316-204171" fmla="*/ 27270 w 5936218"/>
                  <a:gd name="connsiteY316-204172" fmla="*/ 1570274 h 2711051"/>
                  <a:gd name="connsiteX317-204173" fmla="*/ 109078 w 5936218"/>
                  <a:gd name="connsiteY317-204174" fmla="*/ 1472558 h 2711051"/>
                  <a:gd name="connsiteX318-204175" fmla="*/ 145438 w 5936218"/>
                  <a:gd name="connsiteY318-204176" fmla="*/ 1429381 h 2711051"/>
                  <a:gd name="connsiteX319-204177" fmla="*/ 156800 w 5936218"/>
                  <a:gd name="connsiteY319-204178" fmla="*/ 1386205 h 2711051"/>
                  <a:gd name="connsiteX320-204179" fmla="*/ 102261 w 5936218"/>
                  <a:gd name="connsiteY320-204180" fmla="*/ 1333938 h 2711051"/>
                  <a:gd name="connsiteX321-204181" fmla="*/ 118168 w 5936218"/>
                  <a:gd name="connsiteY321-204182" fmla="*/ 1279399 h 2711051"/>
                  <a:gd name="connsiteX322-204183" fmla="*/ 86354 w 5936218"/>
                  <a:gd name="connsiteY322-204184" fmla="*/ 1215770 h 2711051"/>
                  <a:gd name="connsiteX323-204185" fmla="*/ 109078 w 5936218"/>
                  <a:gd name="connsiteY323-204186" fmla="*/ 1140778 h 2711051"/>
                  <a:gd name="connsiteX324-204187" fmla="*/ 70447 w 5936218"/>
                  <a:gd name="connsiteY324-204188" fmla="*/ 1038517 h 2711051"/>
                  <a:gd name="connsiteX325-204189" fmla="*/ 102261 w 5936218"/>
                  <a:gd name="connsiteY325-204190" fmla="*/ 968071 h 2711051"/>
                  <a:gd name="connsiteX326-204191" fmla="*/ 43177 w 5936218"/>
                  <a:gd name="connsiteY326-204192" fmla="*/ 902170 h 2711051"/>
                  <a:gd name="connsiteX327-204193" fmla="*/ 49994 w 5936218"/>
                  <a:gd name="connsiteY327-204194" fmla="*/ 827178 h 2711051"/>
                  <a:gd name="connsiteX328-204195" fmla="*/ 81809 w 5936218"/>
                  <a:gd name="connsiteY328-204196" fmla="*/ 822633 h 2711051"/>
                  <a:gd name="connsiteX329-204197" fmla="*/ 145438 w 5936218"/>
                  <a:gd name="connsiteY329-204198" fmla="*/ 779457 h 2711051"/>
                  <a:gd name="connsiteX330-204199" fmla="*/ 184070 w 5936218"/>
                  <a:gd name="connsiteY330-204200" fmla="*/ 740825 h 2711051"/>
                  <a:gd name="connsiteX331-204201" fmla="*/ 189699 w 5936218"/>
                  <a:gd name="connsiteY331-204202" fmla="*/ 747103 h 2711051"/>
                  <a:gd name="connsiteX332-204203" fmla="*/ 195977 w 5936218"/>
                  <a:gd name="connsiteY332-204204" fmla="*/ 740825 h 2711051"/>
                  <a:gd name="connsiteX333-204205" fmla="*/ 255061 w 5936218"/>
                  <a:gd name="connsiteY333-204206" fmla="*/ 806726 h 2711051"/>
                  <a:gd name="connsiteX334-204207" fmla="*/ 350504 w 5936218"/>
                  <a:gd name="connsiteY334-204208" fmla="*/ 827178 h 2711051"/>
                  <a:gd name="connsiteX335-204209" fmla="*/ 491397 w 5936218"/>
                  <a:gd name="connsiteY335-204210" fmla="*/ 940802 h 2711051"/>
                  <a:gd name="connsiteX336-204211" fmla="*/ 523211 w 5936218"/>
                  <a:gd name="connsiteY336-204212" fmla="*/ 988523 h 2711051"/>
                  <a:gd name="connsiteX337-204213" fmla="*/ 523211 w 5936218"/>
                  <a:gd name="connsiteY337-204214" fmla="*/ 1047607 h 2711051"/>
                  <a:gd name="connsiteX338-204215" fmla="*/ 486852 w 5936218"/>
                  <a:gd name="connsiteY338-204216" fmla="*/ 1102146 h 2711051"/>
                  <a:gd name="connsiteX339-204217" fmla="*/ 420951 w 5936218"/>
                  <a:gd name="connsiteY339-204218" fmla="*/ 1122599 h 2711051"/>
                  <a:gd name="connsiteX340-204219" fmla="*/ 415909 w 5936218"/>
                  <a:gd name="connsiteY340-204220" fmla="*/ 1120468 h 2711051"/>
                  <a:gd name="connsiteX341-204221" fmla="*/ 409044 w 5936218"/>
                  <a:gd name="connsiteY341-204222" fmla="*/ 1122599 h 2711051"/>
                  <a:gd name="connsiteX342-204223" fmla="*/ 252950 w 5936218"/>
                  <a:gd name="connsiteY342-204224" fmla="*/ 1056643 h 2711051"/>
                  <a:gd name="connsiteX343-204225" fmla="*/ 232336 w 5936218"/>
                  <a:gd name="connsiteY343-204226" fmla="*/ 1063515 h 2711051"/>
                  <a:gd name="connsiteX344-204227" fmla="*/ 291420 w 5936218"/>
                  <a:gd name="connsiteY344-204228" fmla="*/ 1133961 h 2711051"/>
                  <a:gd name="connsiteX345-204229" fmla="*/ 291420 w 5936218"/>
                  <a:gd name="connsiteY345-204230" fmla="*/ 1172593 h 2711051"/>
                  <a:gd name="connsiteX346-204231" fmla="*/ 298238 w 5936218"/>
                  <a:gd name="connsiteY346-204232" fmla="*/ 1258947 h 2711051"/>
                  <a:gd name="connsiteX347-204233" fmla="*/ 345959 w 5936218"/>
                  <a:gd name="connsiteY347-204234" fmla="*/ 1290761 h 2711051"/>
                  <a:gd name="connsiteX348-204235" fmla="*/ 362087 w 5936218"/>
                  <a:gd name="connsiteY348-204236" fmla="*/ 1300169 h 2711051"/>
                  <a:gd name="connsiteX349-204237" fmla="*/ 365867 w 5936218"/>
                  <a:gd name="connsiteY349-204238" fmla="*/ 1268036 h 2711051"/>
                  <a:gd name="connsiteX350-204239" fmla="*/ 345415 w 5936218"/>
                  <a:gd name="connsiteY350-204240" fmla="*/ 1231677 h 2711051"/>
                  <a:gd name="connsiteX351-204241" fmla="*/ 365867 w 5936218"/>
                  <a:gd name="connsiteY351-204242" fmla="*/ 1199862 h 2711051"/>
                  <a:gd name="connsiteX352-204243" fmla="*/ 374560 w 5936218"/>
                  <a:gd name="connsiteY352-204244" fmla="*/ 1204861 h 2711051"/>
                  <a:gd name="connsiteX353-204245" fmla="*/ 377774 w 5936218"/>
                  <a:gd name="connsiteY353-204246" fmla="*/ 1199862 h 2711051"/>
                  <a:gd name="connsiteX354-204247" fmla="*/ 461933 w 5936218"/>
                  <a:gd name="connsiteY354-204248" fmla="*/ 1248254 h 2711051"/>
                  <a:gd name="connsiteX355-204249" fmla="*/ 484035 w 5936218"/>
                  <a:gd name="connsiteY355-204250" fmla="*/ 1231677 h 2711051"/>
                  <a:gd name="connsiteX356-204251" fmla="*/ 463583 w 5936218"/>
                  <a:gd name="connsiteY356-204252" fmla="*/ 1165775 h 2711051"/>
                  <a:gd name="connsiteX357-204253" fmla="*/ 549936 w 5936218"/>
                  <a:gd name="connsiteY357-204254" fmla="*/ 1079422 h 2711051"/>
                  <a:gd name="connsiteX358-204255" fmla="*/ 559742 w 5936218"/>
                  <a:gd name="connsiteY358-204256" fmla="*/ 1081523 h 2711051"/>
                  <a:gd name="connsiteX359-204257" fmla="*/ 561843 w 5936218"/>
                  <a:gd name="connsiteY359-204258" fmla="*/ 1079422 h 2711051"/>
                  <a:gd name="connsiteX360-204259" fmla="*/ 593658 w 5936218"/>
                  <a:gd name="connsiteY360-204260" fmla="*/ 1086239 h 2711051"/>
                  <a:gd name="connsiteX361-204261" fmla="*/ 620945 w 5936218"/>
                  <a:gd name="connsiteY361-204262" fmla="*/ 1110116 h 2711051"/>
                  <a:gd name="connsiteX362-204263" fmla="*/ 640835 w 5936218"/>
                  <a:gd name="connsiteY362-204264" fmla="*/ 1054425 h 2711051"/>
                  <a:gd name="connsiteX363-204265" fmla="*/ 609020 w 5936218"/>
                  <a:gd name="connsiteY363-204266" fmla="*/ 999886 h 2711051"/>
                  <a:gd name="connsiteX364-204267" fmla="*/ 624928 w 5936218"/>
                  <a:gd name="connsiteY364-204268" fmla="*/ 940802 h 2711051"/>
                  <a:gd name="connsiteX365-204269" fmla="*/ 597658 w 5936218"/>
                  <a:gd name="connsiteY365-204270" fmla="*/ 881717 h 2711051"/>
                  <a:gd name="connsiteX366-204271" fmla="*/ 611562 w 5936218"/>
                  <a:gd name="connsiteY366-204272" fmla="*/ 886043 h 2711051"/>
                  <a:gd name="connsiteX367-204273" fmla="*/ 609565 w 5936218"/>
                  <a:gd name="connsiteY367-204274" fmla="*/ 881717 h 2711051"/>
                  <a:gd name="connsiteX368-204275" fmla="*/ 711826 w 5936218"/>
                  <a:gd name="connsiteY368-204276" fmla="*/ 913532 h 2711051"/>
                  <a:gd name="connsiteX369-204277" fmla="*/ 732278 w 5936218"/>
                  <a:gd name="connsiteY369-204278" fmla="*/ 968071 h 2711051"/>
                  <a:gd name="connsiteX370-204279" fmla="*/ 684556 w 5936218"/>
                  <a:gd name="connsiteY370-204280" fmla="*/ 979433 h 2711051"/>
                  <a:gd name="connsiteX371-204281" fmla="*/ 684556 w 5936218"/>
                  <a:gd name="connsiteY371-204282" fmla="*/ 1031700 h 2711051"/>
                  <a:gd name="connsiteX372-204283" fmla="*/ 713309 w 5936218"/>
                  <a:gd name="connsiteY372-204284" fmla="*/ 1060453 h 2711051"/>
                  <a:gd name="connsiteX373-204285" fmla="*/ 763548 w 5936218"/>
                  <a:gd name="connsiteY373-204286" fmla="*/ 1043062 h 2711051"/>
                  <a:gd name="connsiteX374-204287" fmla="*/ 770365 w 5936218"/>
                  <a:gd name="connsiteY374-204288" fmla="*/ 983978 h 2711051"/>
                  <a:gd name="connsiteX375-204289" fmla="*/ 845357 w 5936218"/>
                  <a:gd name="connsiteY375-204290" fmla="*/ 936257 h 2711051"/>
                  <a:gd name="connsiteX376-204291" fmla="*/ 972614 w 5936218"/>
                  <a:gd name="connsiteY376-204292" fmla="*/ 849903 h 2711051"/>
                  <a:gd name="connsiteX377-204293" fmla="*/ 982566 w 5936218"/>
                  <a:gd name="connsiteY377-204294" fmla="*/ 851230 h 2711051"/>
                  <a:gd name="connsiteX378-204295" fmla="*/ 984521 w 5936218"/>
                  <a:gd name="connsiteY378-204296" fmla="*/ 849903 h 2711051"/>
                  <a:gd name="connsiteX379-204297" fmla="*/ 1018608 w 5936218"/>
                  <a:gd name="connsiteY379-204298" fmla="*/ 854448 h 2711051"/>
                  <a:gd name="connsiteX380-204299" fmla="*/ 979977 w 5936218"/>
                  <a:gd name="connsiteY380-204300" fmla="*/ 918077 h 2711051"/>
                  <a:gd name="connsiteX381-204301" fmla="*/ 1012666 w 5936218"/>
                  <a:gd name="connsiteY381-204302" fmla="*/ 923238 h 2711051"/>
                  <a:gd name="connsiteX382-204303" fmla="*/ 1038516 w 5936218"/>
                  <a:gd name="connsiteY382-204304" fmla="*/ 893080 h 2711051"/>
                  <a:gd name="connsiteX383-204305" fmla="*/ 1050423 w 5936218"/>
                  <a:gd name="connsiteY383-204306" fmla="*/ 893080 h 2711051"/>
                  <a:gd name="connsiteX384-204307" fmla="*/ 1108962 w 5936218"/>
                  <a:gd name="connsiteY384-204308" fmla="*/ 893080 h 2711051"/>
                  <a:gd name="connsiteX385-204309" fmla="*/ 1161229 w 5936218"/>
                  <a:gd name="connsiteY385-204310" fmla="*/ 849903 h 2711051"/>
                  <a:gd name="connsiteX386-204311" fmla="*/ 1165711 w 5936218"/>
                  <a:gd name="connsiteY386-204312" fmla="*/ 856037 h 2711051"/>
                  <a:gd name="connsiteX387-204313" fmla="*/ 1173136 w 5936218"/>
                  <a:gd name="connsiteY387-204314" fmla="*/ 849903 h 2711051"/>
                  <a:gd name="connsiteX388-204315" fmla="*/ 1210035 w 5936218"/>
                  <a:gd name="connsiteY388-204316" fmla="*/ 900396 h 2711051"/>
                  <a:gd name="connsiteX389-204317" fmla="*/ 1247583 w 5936218"/>
                  <a:gd name="connsiteY389-204318" fmla="*/ 843086 h 2711051"/>
                  <a:gd name="connsiteX390-204319" fmla="*/ 1211223 w 5936218"/>
                  <a:gd name="connsiteY390-204320" fmla="*/ 784002 h 2711051"/>
                  <a:gd name="connsiteX391-204321" fmla="*/ 1227130 w 5936218"/>
                  <a:gd name="connsiteY391-204322" fmla="*/ 747642 h 2711051"/>
                  <a:gd name="connsiteX392-204323" fmla="*/ 1237665 w 5936218"/>
                  <a:gd name="connsiteY392-204324" fmla="*/ 750780 h 2711051"/>
                  <a:gd name="connsiteX393-204325" fmla="*/ 1239037 w 5936218"/>
                  <a:gd name="connsiteY393-204326" fmla="*/ 747642 h 2711051"/>
                  <a:gd name="connsiteX394-204327" fmla="*/ 1345843 w 5936218"/>
                  <a:gd name="connsiteY394-204328" fmla="*/ 779457 h 2711051"/>
                  <a:gd name="connsiteX395-204329" fmla="*/ 1400382 w 5936218"/>
                  <a:gd name="connsiteY395-204330" fmla="*/ 811271 h 2711051"/>
                  <a:gd name="connsiteX396-204331" fmla="*/ 1519756 w 5936218"/>
                  <a:gd name="connsiteY396-204332" fmla="*/ 917855 h 2711051"/>
                  <a:gd name="connsiteX397-204333" fmla="*/ 1543003 w 5936218"/>
                  <a:gd name="connsiteY397-204334" fmla="*/ 877173 h 2711051"/>
                  <a:gd name="connsiteX398-204335" fmla="*/ 1506643 w 5936218"/>
                  <a:gd name="connsiteY398-204336" fmla="*/ 822633 h 2711051"/>
                  <a:gd name="connsiteX399-204337" fmla="*/ 1506643 w 5936218"/>
                  <a:gd name="connsiteY399-204338" fmla="*/ 799909 h 2711051"/>
                  <a:gd name="connsiteX400-204339" fmla="*/ 1463467 w 5936218"/>
                  <a:gd name="connsiteY400-204340" fmla="*/ 790819 h 2711051"/>
                  <a:gd name="connsiteX401-204341" fmla="*/ 1472556 w 5936218"/>
                  <a:gd name="connsiteY401-204342" fmla="*/ 740825 h 2711051"/>
                  <a:gd name="connsiteX402-204343" fmla="*/ 1452104 w 5936218"/>
                  <a:gd name="connsiteY402-204344" fmla="*/ 654471 h 2711051"/>
                  <a:gd name="connsiteX403-204345" fmla="*/ 1452104 w 5936218"/>
                  <a:gd name="connsiteY403-204346" fmla="*/ 618112 h 2711051"/>
                  <a:gd name="connsiteX404-204347" fmla="*/ 1522551 w 5936218"/>
                  <a:gd name="connsiteY404-204348" fmla="*/ 515851 h 2711051"/>
                  <a:gd name="connsiteX405-204349" fmla="*/ 1543003 w 5936218"/>
                  <a:gd name="connsiteY405-204350" fmla="*/ 402228 h 2711051"/>
                  <a:gd name="connsiteX406-204351" fmla="*/ 1570272 w 5936218"/>
                  <a:gd name="connsiteY406-204352" fmla="*/ 381775 h 2711051"/>
                  <a:gd name="connsiteX407-204353" fmla="*/ 1578688 w 5936218"/>
                  <a:gd name="connsiteY407-204354" fmla="*/ 384394 h 2711051"/>
                  <a:gd name="connsiteX408-204355" fmla="*/ 1582179 w 5936218"/>
                  <a:gd name="connsiteY408-204356" fmla="*/ 381775 h 2711051"/>
                  <a:gd name="connsiteX409-204357" fmla="*/ 1684440 w 5936218"/>
                  <a:gd name="connsiteY409-204358" fmla="*/ 413590 h 2711051"/>
                  <a:gd name="connsiteX410-204359" fmla="*/ 1688985 w 5936218"/>
                  <a:gd name="connsiteY410-204360" fmla="*/ 484036 h 2711051"/>
                  <a:gd name="connsiteX411-204361" fmla="*/ 1652625 w 5936218"/>
                  <a:gd name="connsiteY411-204362" fmla="*/ 574935 h 2711051"/>
                  <a:gd name="connsiteX412-204363" fmla="*/ 1679895 w 5936218"/>
                  <a:gd name="connsiteY412-204364" fmla="*/ 613567 h 2711051"/>
                  <a:gd name="connsiteX413-204365" fmla="*/ 1688985 w 5936218"/>
                  <a:gd name="connsiteY413-204366" fmla="*/ 688558 h 2711051"/>
                  <a:gd name="connsiteX414-204367" fmla="*/ 1679895 w 5936218"/>
                  <a:gd name="connsiteY414-204368" fmla="*/ 833996 h 2711051"/>
                  <a:gd name="connsiteX415-204369" fmla="*/ 1636718 w 5936218"/>
                  <a:gd name="connsiteY415-204370" fmla="*/ 1097602 h 2711051"/>
                  <a:gd name="connsiteX416-204371" fmla="*/ 1662494 w 5936218"/>
                  <a:gd name="connsiteY416-204372" fmla="*/ 1104046 h 2711051"/>
                  <a:gd name="connsiteX0-204373" fmla="*/ 1662494 w 5936218"/>
                  <a:gd name="connsiteY0-204374" fmla="*/ 1104046 h 2711051"/>
                  <a:gd name="connsiteX1-204375" fmla="*/ 3211535 w 5936218"/>
                  <a:gd name="connsiteY1-204376" fmla="*/ 1 h 2711051"/>
                  <a:gd name="connsiteX2-204377" fmla="*/ 3200173 w 5936218"/>
                  <a:gd name="connsiteY2-204378" fmla="*/ 74993 h 2711051"/>
                  <a:gd name="connsiteX3-204379" fmla="*/ 3161541 w 5936218"/>
                  <a:gd name="connsiteY3-204380" fmla="*/ 118170 h 2711051"/>
                  <a:gd name="connsiteX4-204381" fmla="*/ 3066097 w 5936218"/>
                  <a:gd name="connsiteY4-204382" fmla="*/ 193161 h 2711051"/>
                  <a:gd name="connsiteX5-204383" fmla="*/ 3034283 w 5936218"/>
                  <a:gd name="connsiteY5-204384" fmla="*/ 236338 h 2711051"/>
                  <a:gd name="connsiteX6-204385" fmla="*/ 3082005 w 5936218"/>
                  <a:gd name="connsiteY6-204386" fmla="*/ 252245 h 2711051"/>
                  <a:gd name="connsiteX7-204387" fmla="*/ 3129459 w 5936218"/>
                  <a:gd name="connsiteY7-204388" fmla="*/ 279926 h 2711051"/>
                  <a:gd name="connsiteX8-204389" fmla="*/ 3156451 w 5936218"/>
                  <a:gd name="connsiteY8-204390" fmla="*/ 256790 h 2711051"/>
                  <a:gd name="connsiteX9-204391" fmla="*/ 3158460 w 5936218"/>
                  <a:gd name="connsiteY9-204392" fmla="*/ 265274 h 2711051"/>
                  <a:gd name="connsiteX10-204393" fmla="*/ 3168359 w 5936218"/>
                  <a:gd name="connsiteY10-204394" fmla="*/ 256790 h 2711051"/>
                  <a:gd name="connsiteX11-204395" fmla="*/ 3184984 w 5936218"/>
                  <a:gd name="connsiteY11-204396" fmla="*/ 326983 h 2711051"/>
                  <a:gd name="connsiteX12-204397" fmla="*/ 3192811 w 5936218"/>
                  <a:gd name="connsiteY12-204398" fmla="*/ 311329 h 2711051"/>
                  <a:gd name="connsiteX13-204399" fmla="*/ 3251895 w 5936218"/>
                  <a:gd name="connsiteY13-204400" fmla="*/ 290877 h 2711051"/>
                  <a:gd name="connsiteX14-204401" fmla="*/ 3259833 w 5936218"/>
                  <a:gd name="connsiteY14-204402" fmla="*/ 292251 h 2711051"/>
                  <a:gd name="connsiteX15-204403" fmla="*/ 3263802 w 5936218"/>
                  <a:gd name="connsiteY15-204404" fmla="*/ 290877 h 2711051"/>
                  <a:gd name="connsiteX16-204405" fmla="*/ 3381970 w 5936218"/>
                  <a:gd name="connsiteY16-204406" fmla="*/ 311329 h 2711051"/>
                  <a:gd name="connsiteX17-204407" fmla="*/ 3388787 w 5936218"/>
                  <a:gd name="connsiteY17-204408" fmla="*/ 370413 h 2711051"/>
                  <a:gd name="connsiteX18-204409" fmla="*/ 3531529 w 5936218"/>
                  <a:gd name="connsiteY18-204410" fmla="*/ 391404 h 2711051"/>
                  <a:gd name="connsiteX19-204411" fmla="*/ 3538225 w 5936218"/>
                  <a:gd name="connsiteY19-204412" fmla="*/ 295422 h 2711051"/>
                  <a:gd name="connsiteX20-204413" fmla="*/ 3549910 w 5936218"/>
                  <a:gd name="connsiteY20-204414" fmla="*/ 298609 h 2711051"/>
                  <a:gd name="connsiteX21-204415" fmla="*/ 3550132 w 5936218"/>
                  <a:gd name="connsiteY21-204416" fmla="*/ 295422 h 2711051"/>
                  <a:gd name="connsiteX22-204417" fmla="*/ 3625123 w 5936218"/>
                  <a:gd name="connsiteY22-204418" fmla="*/ 315874 h 2711051"/>
                  <a:gd name="connsiteX23-204419" fmla="*/ 3672301 w 5936218"/>
                  <a:gd name="connsiteY23-204420" fmla="*/ 315874 h 2711051"/>
                  <a:gd name="connsiteX24-204421" fmla="*/ 3684207 w 5936218"/>
                  <a:gd name="connsiteY24-204422" fmla="*/ 315874 h 2711051"/>
                  <a:gd name="connsiteX25-204423" fmla="*/ 3743291 w 5936218"/>
                  <a:gd name="connsiteY25-204424" fmla="*/ 381775 h 2711051"/>
                  <a:gd name="connsiteX26-204425" fmla="*/ 3759199 w 5936218"/>
                  <a:gd name="connsiteY26-204426" fmla="*/ 461312 h 2711051"/>
                  <a:gd name="connsiteX27-204427" fmla="*/ 3738747 w 5936218"/>
                  <a:gd name="connsiteY27-204428" fmla="*/ 511306 h 2711051"/>
                  <a:gd name="connsiteX28-204429" fmla="*/ 3786469 w 5936218"/>
                  <a:gd name="connsiteY28-204430" fmla="*/ 602204 h 2711051"/>
                  <a:gd name="connsiteX29-204431" fmla="*/ 3835603 w 5936218"/>
                  <a:gd name="connsiteY29-204432" fmla="*/ 638110 h 2711051"/>
                  <a:gd name="connsiteX30-204433" fmla="*/ 3865460 w 5936218"/>
                  <a:gd name="connsiteY30-204434" fmla="*/ 527213 h 2711051"/>
                  <a:gd name="connsiteX31-204435" fmla="*/ 3875077 w 5936218"/>
                  <a:gd name="connsiteY31-204436" fmla="*/ 535720 h 2711051"/>
                  <a:gd name="connsiteX32-204437" fmla="*/ 3877367 w 5936218"/>
                  <a:gd name="connsiteY32-204438" fmla="*/ 527213 h 2711051"/>
                  <a:gd name="connsiteX33-204439" fmla="*/ 3932151 w 5936218"/>
                  <a:gd name="connsiteY33-204440" fmla="*/ 575676 h 2711051"/>
                  <a:gd name="connsiteX34-204441" fmla="*/ 3988173 w 5936218"/>
                  <a:gd name="connsiteY34-204442" fmla="*/ 547665 h 2711051"/>
                  <a:gd name="connsiteX35-204443" fmla="*/ 3993852 w 5936218"/>
                  <a:gd name="connsiteY35-204444" fmla="*/ 550780 h 2711051"/>
                  <a:gd name="connsiteX36-204445" fmla="*/ 4000080 w 5936218"/>
                  <a:gd name="connsiteY36-204446" fmla="*/ 547665 h 2711051"/>
                  <a:gd name="connsiteX37-204447" fmla="*/ 4062426 w 5936218"/>
                  <a:gd name="connsiteY37-204448" fmla="*/ 581855 h 2711051"/>
                  <a:gd name="connsiteX38-204449" fmla="*/ 4085889 w 5936218"/>
                  <a:gd name="connsiteY38-204450" fmla="*/ 554483 h 2711051"/>
                  <a:gd name="connsiteX39-204451" fmla="*/ 4095563 w 5936218"/>
                  <a:gd name="connsiteY39-204452" fmla="*/ 557087 h 2711051"/>
                  <a:gd name="connsiteX40-204453" fmla="*/ 4097796 w 5936218"/>
                  <a:gd name="connsiteY40-204454" fmla="*/ 554483 h 2711051"/>
                  <a:gd name="connsiteX41-204455" fmla="*/ 4144150 w 5936218"/>
                  <a:gd name="connsiteY41-204456" fmla="*/ 566963 h 2711051"/>
                  <a:gd name="connsiteX42-204457" fmla="*/ 4117703 w 5936218"/>
                  <a:gd name="connsiteY42-204458" fmla="*/ 456767 h 2711051"/>
                  <a:gd name="connsiteX43-204459" fmla="*/ 4165425 w 5936218"/>
                  <a:gd name="connsiteY43-204460" fmla="*/ 402228 h 2711051"/>
                  <a:gd name="connsiteX44-204461" fmla="*/ 4175231 w 5936218"/>
                  <a:gd name="connsiteY44-204462" fmla="*/ 404629 h 2711051"/>
                  <a:gd name="connsiteX45-204463" fmla="*/ 4177332 w 5936218"/>
                  <a:gd name="connsiteY45-204464" fmla="*/ 402228 h 2711051"/>
                  <a:gd name="connsiteX46-204465" fmla="*/ 4511384 w 5936218"/>
                  <a:gd name="connsiteY46-204466" fmla="*/ 484036 h 2711051"/>
                  <a:gd name="connsiteX47-204467" fmla="*/ 4543199 w 5936218"/>
                  <a:gd name="connsiteY47-204468" fmla="*/ 554483 h 2711051"/>
                  <a:gd name="connsiteX48-204469" fmla="*/ 4639242 w 5936218"/>
                  <a:gd name="connsiteY48-204470" fmla="*/ 637125 h 2711051"/>
                  <a:gd name="connsiteX49-204471" fmla="*/ 4774445 w 5936218"/>
                  <a:gd name="connsiteY49-204472" fmla="*/ 618112 h 2711051"/>
                  <a:gd name="connsiteX50-204473" fmla="*/ 4778496 w 5936218"/>
                  <a:gd name="connsiteY50-204474" fmla="*/ 619216 h 2711051"/>
                  <a:gd name="connsiteX51-204475" fmla="*/ 4786352 w 5936218"/>
                  <a:gd name="connsiteY51-204476" fmla="*/ 618112 h 2711051"/>
                  <a:gd name="connsiteX52-204477" fmla="*/ 4861343 w 5936218"/>
                  <a:gd name="connsiteY52-204478" fmla="*/ 638564 h 2711051"/>
                  <a:gd name="connsiteX53-204479" fmla="*/ 4893158 w 5936218"/>
                  <a:gd name="connsiteY53-204480" fmla="*/ 681741 h 2711051"/>
                  <a:gd name="connsiteX54-204481" fmla="*/ 4888613 w 5936218"/>
                  <a:gd name="connsiteY54-204482" fmla="*/ 763549 h 2711051"/>
                  <a:gd name="connsiteX55-204483" fmla="*/ 4927677 w 5936218"/>
                  <a:gd name="connsiteY55-204484" fmla="*/ 788221 h 2711051"/>
                  <a:gd name="connsiteX56-204485" fmla="*/ 4967605 w 5936218"/>
                  <a:gd name="connsiteY56-204486" fmla="*/ 774912 h 2711051"/>
                  <a:gd name="connsiteX57-204487" fmla="*/ 5038051 w 5936218"/>
                  <a:gd name="connsiteY57-204488" fmla="*/ 768094 h 2711051"/>
                  <a:gd name="connsiteX58-204489" fmla="*/ 5040730 w 5936218"/>
                  <a:gd name="connsiteY58-204490" fmla="*/ 768987 h 2711051"/>
                  <a:gd name="connsiteX59-204491" fmla="*/ 5049958 w 5936218"/>
                  <a:gd name="connsiteY59-204492" fmla="*/ 768094 h 2711051"/>
                  <a:gd name="connsiteX60-204493" fmla="*/ 5114249 w 5936218"/>
                  <a:gd name="connsiteY60-204494" fmla="*/ 789525 h 2711051"/>
                  <a:gd name="connsiteX61-204495" fmla="*/ 5176671 w 5936218"/>
                  <a:gd name="connsiteY61-204496" fmla="*/ 779457 h 2711051"/>
                  <a:gd name="connsiteX62-204497" fmla="*/ 5177801 w 5936218"/>
                  <a:gd name="connsiteY62-204498" fmla="*/ 781195 h 2711051"/>
                  <a:gd name="connsiteX63-204499" fmla="*/ 5188578 w 5936218"/>
                  <a:gd name="connsiteY63-204500" fmla="*/ 779457 h 2711051"/>
                  <a:gd name="connsiteX64-204501" fmla="*/ 5243719 w 5936218"/>
                  <a:gd name="connsiteY64-204502" fmla="*/ 864288 h 2711051"/>
                  <a:gd name="connsiteX65-204503" fmla="*/ 5283477 w 5936218"/>
                  <a:gd name="connsiteY65-204504" fmla="*/ 833996 h 2711051"/>
                  <a:gd name="connsiteX66-204505" fmla="*/ 5258480 w 5936218"/>
                  <a:gd name="connsiteY66-204506" fmla="*/ 768094 h 2711051"/>
                  <a:gd name="connsiteX67-204507" fmla="*/ 5267570 w 5936218"/>
                  <a:gd name="connsiteY67-204508" fmla="*/ 720373 h 2711051"/>
                  <a:gd name="connsiteX68-204509" fmla="*/ 5278896 w 5936218"/>
                  <a:gd name="connsiteY68-204510" fmla="*/ 723422 h 2711051"/>
                  <a:gd name="connsiteX69-204511" fmla="*/ 5279477 w 5936218"/>
                  <a:gd name="connsiteY69-204512" fmla="*/ 720373 h 2711051"/>
                  <a:gd name="connsiteX70-204513" fmla="*/ 5395510 w 5936218"/>
                  <a:gd name="connsiteY70-204514" fmla="*/ 751612 h 2711051"/>
                  <a:gd name="connsiteX71-204515" fmla="*/ 5463001 w 5936218"/>
                  <a:gd name="connsiteY71-204516" fmla="*/ 747642 h 2711051"/>
                  <a:gd name="connsiteX72-204517" fmla="*/ 5464386 w 5936218"/>
                  <a:gd name="connsiteY72-204518" fmla="*/ 748261 h 2711051"/>
                  <a:gd name="connsiteX73-204519" fmla="*/ 5474909 w 5936218"/>
                  <a:gd name="connsiteY73-204520" fmla="*/ 747642 h 2711051"/>
                  <a:gd name="connsiteX74-204521" fmla="*/ 5581715 w 5936218"/>
                  <a:gd name="connsiteY74-204522" fmla="*/ 795364 h 2711051"/>
                  <a:gd name="connsiteX75-204523" fmla="*/ 5633981 w 5936218"/>
                  <a:gd name="connsiteY75-204524" fmla="*/ 838541 h 2711051"/>
                  <a:gd name="connsiteX76-204525" fmla="*/ 5720335 w 5936218"/>
                  <a:gd name="connsiteY76-204526" fmla="*/ 918077 h 2711051"/>
                  <a:gd name="connsiteX77-204527" fmla="*/ 5822595 w 5936218"/>
                  <a:gd name="connsiteY77-204528" fmla="*/ 1015793 h 2711051"/>
                  <a:gd name="connsiteX78-204529" fmla="*/ 5818051 w 5936218"/>
                  <a:gd name="connsiteY78-204530" fmla="*/ 1070332 h 2711051"/>
                  <a:gd name="connsiteX79-204531" fmla="*/ 5825679 w 5936218"/>
                  <a:gd name="connsiteY79-204532" fmla="*/ 1077960 h 2711051"/>
                  <a:gd name="connsiteX80-204533" fmla="*/ 5822051 w 5936218"/>
                  <a:gd name="connsiteY80-204534" fmla="*/ 1027155 h 2711051"/>
                  <a:gd name="connsiteX81-204535" fmla="*/ 5834092 w 5936218"/>
                  <a:gd name="connsiteY81-204536" fmla="*/ 1029028 h 2711051"/>
                  <a:gd name="connsiteX82-204537" fmla="*/ 5833958 w 5936218"/>
                  <a:gd name="connsiteY82-204538" fmla="*/ 1027155 h 2711051"/>
                  <a:gd name="connsiteX83-204539" fmla="*/ 5936219 w 5936218"/>
                  <a:gd name="connsiteY83-204540" fmla="*/ 1043062 h 2711051"/>
                  <a:gd name="connsiteX84-204541" fmla="*/ 5908949 w 5936218"/>
                  <a:gd name="connsiteY84-204542" fmla="*/ 1258947 h 2711051"/>
                  <a:gd name="connsiteX85-204543" fmla="*/ 5893042 w 5936218"/>
                  <a:gd name="connsiteY85-204544" fmla="*/ 1274854 h 2711051"/>
                  <a:gd name="connsiteX86-204545" fmla="*/ 5861227 w 5936218"/>
                  <a:gd name="connsiteY86-204546" fmla="*/ 1274854 h 2711051"/>
                  <a:gd name="connsiteX87-204547" fmla="*/ 5817506 w 5936218"/>
                  <a:gd name="connsiteY87-204548" fmla="*/ 1240767 h 2711051"/>
                  <a:gd name="connsiteX88-204549" fmla="*/ 5767511 w 5936218"/>
                  <a:gd name="connsiteY88-204550" fmla="*/ 1215770 h 2711051"/>
                  <a:gd name="connsiteX89-204551" fmla="*/ 5729132 w 5936218"/>
                  <a:gd name="connsiteY89-204552" fmla="*/ 1167751 h 2711051"/>
                  <a:gd name="connsiteX90-204553" fmla="*/ 5695337 w 5936218"/>
                  <a:gd name="connsiteY90-204554" fmla="*/ 1177138 h 2711051"/>
                  <a:gd name="connsiteX91-204555" fmla="*/ 5693366 w 5936218"/>
                  <a:gd name="connsiteY91-204556" fmla="*/ 1174378 h 2711051"/>
                  <a:gd name="connsiteX92-204557" fmla="*/ 5640799 w 5936218"/>
                  <a:gd name="connsiteY92-204558" fmla="*/ 1133961 h 2711051"/>
                  <a:gd name="connsiteX93-204559" fmla="*/ 5656705 w 5936218"/>
                  <a:gd name="connsiteY93-204560" fmla="*/ 1177138 h 2711051"/>
                  <a:gd name="connsiteX94-204561" fmla="*/ 5586259 w 5936218"/>
                  <a:gd name="connsiteY94-204562" fmla="*/ 1252129 h 2711051"/>
                  <a:gd name="connsiteX95-204563" fmla="*/ 5575676 w 5936218"/>
                  <a:gd name="connsiteY95-204564" fmla="*/ 1251121 h 2711051"/>
                  <a:gd name="connsiteX96-204565" fmla="*/ 5539436 w 5936218"/>
                  <a:gd name="connsiteY96-204566" fmla="*/ 1248804 h 2711051"/>
                  <a:gd name="connsiteX97-204567" fmla="*/ 5593077 w 5936218"/>
                  <a:gd name="connsiteY97-204568" fmla="*/ 1354390 h 2711051"/>
                  <a:gd name="connsiteX98-204569" fmla="*/ 5613529 w 5936218"/>
                  <a:gd name="connsiteY98-204570" fmla="*/ 1413474 h 2711051"/>
                  <a:gd name="connsiteX99-204571" fmla="*/ 5608984 w 5936218"/>
                  <a:gd name="connsiteY99-204572" fmla="*/ 1436199 h 2711051"/>
                  <a:gd name="connsiteX100-204573" fmla="*/ 5597799 w 5936218"/>
                  <a:gd name="connsiteY100-204574" fmla="*/ 1432590 h 2711051"/>
                  <a:gd name="connsiteX101-204575" fmla="*/ 5534271 w 5936218"/>
                  <a:gd name="connsiteY101-204576" fmla="*/ 1415939 h 2711051"/>
                  <a:gd name="connsiteX102-204577" fmla="*/ 5436277 w 5936218"/>
                  <a:gd name="connsiteY102-204578" fmla="*/ 1472558 h 2711051"/>
                  <a:gd name="connsiteX103-204579" fmla="*/ 5397645 w 5936218"/>
                  <a:gd name="connsiteY103-204580" fmla="*/ 1483921 h 2711051"/>
                  <a:gd name="connsiteX104-204581" fmla="*/ 5345378 w 5936218"/>
                  <a:gd name="connsiteY104-204582" fmla="*/ 1538460 h 2711051"/>
                  <a:gd name="connsiteX105-204583" fmla="*/ 5290839 w 5936218"/>
                  <a:gd name="connsiteY105-204584" fmla="*/ 1586181 h 2711051"/>
                  <a:gd name="connsiteX106-204585" fmla="*/ 5274932 w 5936218"/>
                  <a:gd name="connsiteY106-204586" fmla="*/ 1617996 h 2711051"/>
                  <a:gd name="connsiteX107-204587" fmla="*/ 5267238 w 5936218"/>
                  <a:gd name="connsiteY107-204588" fmla="*/ 1609569 h 2711051"/>
                  <a:gd name="connsiteX108-204589" fmla="*/ 5263025 w 5936218"/>
                  <a:gd name="connsiteY108-204590" fmla="*/ 1617996 h 2711051"/>
                  <a:gd name="connsiteX109-204591" fmla="*/ 5219538 w 5936218"/>
                  <a:gd name="connsiteY109-204592" fmla="*/ 1570368 h 2711051"/>
                  <a:gd name="connsiteX110-204593" fmla="*/ 5129494 w 5936218"/>
                  <a:gd name="connsiteY110-204594" fmla="*/ 1624813 h 2711051"/>
                  <a:gd name="connsiteX111-204595" fmla="*/ 5126389 w 5936218"/>
                  <a:gd name="connsiteY111-204596" fmla="*/ 1619491 h 2711051"/>
                  <a:gd name="connsiteX112-204597" fmla="*/ 5117587 w 5936218"/>
                  <a:gd name="connsiteY112-204598" fmla="*/ 1624813 h 2711051"/>
                  <a:gd name="connsiteX113-204599" fmla="*/ 5105544 w 5936218"/>
                  <a:gd name="connsiteY113-204600" fmla="*/ 1604167 h 2711051"/>
                  <a:gd name="connsiteX114-204601" fmla="*/ 5074955 w 5936218"/>
                  <a:gd name="connsiteY114-204602" fmla="*/ 1629358 h 2711051"/>
                  <a:gd name="connsiteX115-204603" fmla="*/ 5065718 w 5936218"/>
                  <a:gd name="connsiteY115-204604" fmla="*/ 1627159 h 2711051"/>
                  <a:gd name="connsiteX116-204605" fmla="*/ 5063048 w 5936218"/>
                  <a:gd name="connsiteY116-204606" fmla="*/ 1629358 h 2711051"/>
                  <a:gd name="connsiteX117-204607" fmla="*/ 5026594 w 5936218"/>
                  <a:gd name="connsiteY117-204608" fmla="*/ 1620679 h 2711051"/>
                  <a:gd name="connsiteX118-204609" fmla="*/ 5015871 w 5936218"/>
                  <a:gd name="connsiteY118-204610" fmla="*/ 1665718 h 2711051"/>
                  <a:gd name="connsiteX119-204611" fmla="*/ 4974967 w 5936218"/>
                  <a:gd name="connsiteY119-204612" fmla="*/ 1731619 h 2711051"/>
                  <a:gd name="connsiteX120-204613" fmla="*/ 4974967 w 5936218"/>
                  <a:gd name="connsiteY120-204614" fmla="*/ 1763434 h 2711051"/>
                  <a:gd name="connsiteX121-204615" fmla="*/ 5011326 w 5936218"/>
                  <a:gd name="connsiteY121-204616" fmla="*/ 1877057 h 2711051"/>
                  <a:gd name="connsiteX122-204617" fmla="*/ 4999419 w 5936218"/>
                  <a:gd name="connsiteY122-204618" fmla="*/ 1877057 h 2711051"/>
                  <a:gd name="connsiteX123-204619" fmla="*/ 4974967 w 5936218"/>
                  <a:gd name="connsiteY123-204620" fmla="*/ 1877057 h 2711051"/>
                  <a:gd name="connsiteX124-204621" fmla="*/ 4963605 w 5936218"/>
                  <a:gd name="connsiteY124-204622" fmla="*/ 1929323 h 2711051"/>
                  <a:gd name="connsiteX125-204623" fmla="*/ 4974967 w 5936218"/>
                  <a:gd name="connsiteY125-204624" fmla="*/ 1956593 h 2711051"/>
                  <a:gd name="connsiteX126-204625" fmla="*/ 4909065 w 5936218"/>
                  <a:gd name="connsiteY126-204626" fmla="*/ 1990680 h 2711051"/>
                  <a:gd name="connsiteX127-204627" fmla="*/ 4897703 w 5936218"/>
                  <a:gd name="connsiteY127-204628" fmla="*/ 2058854 h 2711051"/>
                  <a:gd name="connsiteX128-204629" fmla="*/ 4845437 w 5936218"/>
                  <a:gd name="connsiteY128-204630" fmla="*/ 2074761 h 2711051"/>
                  <a:gd name="connsiteX129-204631" fmla="*/ 4834074 w 5936218"/>
                  <a:gd name="connsiteY129-204632" fmla="*/ 2133845 h 2711051"/>
                  <a:gd name="connsiteX130-204633" fmla="*/ 4779535 w 5936218"/>
                  <a:gd name="connsiteY130-204634" fmla="*/ 2192929 h 2711051"/>
                  <a:gd name="connsiteX131-204635" fmla="*/ 4777225 w 5936218"/>
                  <a:gd name="connsiteY131-204636" fmla="*/ 2182533 h 2711051"/>
                  <a:gd name="connsiteX132-204637" fmla="*/ 4767628 w 5936218"/>
                  <a:gd name="connsiteY132-204638" fmla="*/ 2192929 h 2711051"/>
                  <a:gd name="connsiteX133-204639" fmla="*/ 4758538 w 5936218"/>
                  <a:gd name="connsiteY133-204640" fmla="*/ 2152025 h 2711051"/>
                  <a:gd name="connsiteX134-204641" fmla="*/ 4742631 w 5936218"/>
                  <a:gd name="connsiteY134-204642" fmla="*/ 2065671 h 2711051"/>
                  <a:gd name="connsiteX135-204643" fmla="*/ 4715361 w 5936218"/>
                  <a:gd name="connsiteY135-204644" fmla="*/ 1924779 h 2711051"/>
                  <a:gd name="connsiteX136-204645" fmla="*/ 4735813 w 5936218"/>
                  <a:gd name="connsiteY136-204646" fmla="*/ 1833880 h 2711051"/>
                  <a:gd name="connsiteX137-204647" fmla="*/ 4767628 w 5936218"/>
                  <a:gd name="connsiteY137-204648" fmla="*/ 1790703 h 2711051"/>
                  <a:gd name="connsiteX138-204649" fmla="*/ 4767628 w 5936218"/>
                  <a:gd name="connsiteY138-204650" fmla="*/ 1763434 h 2711051"/>
                  <a:gd name="connsiteX139-204651" fmla="*/ 4826712 w 5936218"/>
                  <a:gd name="connsiteY139-204652" fmla="*/ 1747526 h 2711051"/>
                  <a:gd name="connsiteX140-204653" fmla="*/ 4892613 w 5936218"/>
                  <a:gd name="connsiteY140-204654" fmla="*/ 1656628 h 2711051"/>
                  <a:gd name="connsiteX141-204655" fmla="*/ 4956243 w 5936218"/>
                  <a:gd name="connsiteY141-204656" fmla="*/ 1581637 h 2711051"/>
                  <a:gd name="connsiteX142-204657" fmla="*/ 5022143 w 5936218"/>
                  <a:gd name="connsiteY142-204658" fmla="*/ 1522552 h 2711051"/>
                  <a:gd name="connsiteX143-204659" fmla="*/ 5046694 w 5936218"/>
                  <a:gd name="connsiteY143-204660" fmla="*/ 1415425 h 2711051"/>
                  <a:gd name="connsiteX144-204661" fmla="*/ 5015871 w 5936218"/>
                  <a:gd name="connsiteY144-204662" fmla="*/ 1420292 h 2711051"/>
                  <a:gd name="connsiteX145-204663" fmla="*/ 4995419 w 5936218"/>
                  <a:gd name="connsiteY145-204664" fmla="*/ 1483921 h 2711051"/>
                  <a:gd name="connsiteX146-204665" fmla="*/ 4904521 w 5936218"/>
                  <a:gd name="connsiteY146-204666" fmla="*/ 1570274 h 2711051"/>
                  <a:gd name="connsiteX147-204667" fmla="*/ 4901708 w 5936218"/>
                  <a:gd name="connsiteY147-204668" fmla="*/ 1561634 h 2711051"/>
                  <a:gd name="connsiteX148-204669" fmla="*/ 4892613 w 5936218"/>
                  <a:gd name="connsiteY148-204670" fmla="*/ 1570274 h 2711051"/>
                  <a:gd name="connsiteX149-204671" fmla="*/ 4861835 w 5936218"/>
                  <a:gd name="connsiteY149-204672" fmla="*/ 1475740 h 2711051"/>
                  <a:gd name="connsiteX150-204673" fmla="*/ 4779535 w 5936218"/>
                  <a:gd name="connsiteY150-204674" fmla="*/ 1499828 h 2711051"/>
                  <a:gd name="connsiteX151-204675" fmla="*/ 4684091 w 5936218"/>
                  <a:gd name="connsiteY151-204676" fmla="*/ 1624813 h 2711051"/>
                  <a:gd name="connsiteX152-204677" fmla="*/ 4715906 w 5936218"/>
                  <a:gd name="connsiteY152-204678" fmla="*/ 1672535 h 2711051"/>
                  <a:gd name="connsiteX153-204679" fmla="*/ 4636369 w 5936218"/>
                  <a:gd name="connsiteY153-204680" fmla="*/ 1688442 h 2711051"/>
                  <a:gd name="connsiteX154-204681" fmla="*/ 4577285 w 5936218"/>
                  <a:gd name="connsiteY154-204682" fmla="*/ 1692987 h 2711051"/>
                  <a:gd name="connsiteX155-204683" fmla="*/ 4577373 w 5936218"/>
                  <a:gd name="connsiteY155-204684" fmla="*/ 1692065 h 2711051"/>
                  <a:gd name="connsiteX156-204685" fmla="*/ 4565379 w 5936218"/>
                  <a:gd name="connsiteY156-204686" fmla="*/ 1692987 h 2711051"/>
                  <a:gd name="connsiteX157-204687" fmla="*/ 4569923 w 5936218"/>
                  <a:gd name="connsiteY157-204688" fmla="*/ 1645266 h 2711051"/>
                  <a:gd name="connsiteX158-204689" fmla="*/ 4520081 w 5936218"/>
                  <a:gd name="connsiteY158-204690" fmla="*/ 1635680 h 2711051"/>
                  <a:gd name="connsiteX159-204691" fmla="*/ 4475025 w 5936218"/>
                  <a:gd name="connsiteY159-204692" fmla="*/ 1665718 h 2711051"/>
                  <a:gd name="connsiteX160-204693" fmla="*/ 4464394 w 5936218"/>
                  <a:gd name="connsiteY160-204694" fmla="*/ 1664867 h 2711051"/>
                  <a:gd name="connsiteX161-204695" fmla="*/ 4463118 w 5936218"/>
                  <a:gd name="connsiteY161-204696" fmla="*/ 1665718 h 2711051"/>
                  <a:gd name="connsiteX162-204697" fmla="*/ 4357637 w 5936218"/>
                  <a:gd name="connsiteY162-204698" fmla="*/ 1657279 h 2711051"/>
                  <a:gd name="connsiteX163-204699" fmla="*/ 4243233 w 5936218"/>
                  <a:gd name="connsiteY163-204700" fmla="*/ 1677080 h 2711051"/>
                  <a:gd name="connsiteX164-204701" fmla="*/ 4125065 w 5936218"/>
                  <a:gd name="connsiteY164-204702" fmla="*/ 1811155 h 2711051"/>
                  <a:gd name="connsiteX165-204703" fmla="*/ 4106341 w 5936218"/>
                  <a:gd name="connsiteY165-204704" fmla="*/ 1995225 h 2711051"/>
                  <a:gd name="connsiteX166-204705" fmla="*/ 3452416 w 5936218"/>
                  <a:gd name="connsiteY166-204706" fmla="*/ 2102031 h 2711051"/>
                  <a:gd name="connsiteX167-204707" fmla="*/ 3452416 w 5936218"/>
                  <a:gd name="connsiteY167-204708" fmla="*/ 2133845 h 2711051"/>
                  <a:gd name="connsiteX168-204709" fmla="*/ 1811153 w 5936218"/>
                  <a:gd name="connsiteY168-204710" fmla="*/ 1999770 h 2711051"/>
                  <a:gd name="connsiteX169-204711" fmla="*/ 1748069 w 5936218"/>
                  <a:gd name="connsiteY169-204712" fmla="*/ 2038402 h 2711051"/>
                  <a:gd name="connsiteX170-204713" fmla="*/ 1711709 w 5936218"/>
                  <a:gd name="connsiteY170-204714" fmla="*/ 2042947 h 2711051"/>
                  <a:gd name="connsiteX171-204715" fmla="*/ 1711926 w 5936218"/>
                  <a:gd name="connsiteY171-204716" fmla="*/ 2041431 h 2711051"/>
                  <a:gd name="connsiteX172-204717" fmla="*/ 1699803 w 5936218"/>
                  <a:gd name="connsiteY172-204718" fmla="*/ 2042947 h 2711051"/>
                  <a:gd name="connsiteX173-204719" fmla="*/ 1704347 w 5936218"/>
                  <a:gd name="connsiteY173-204720" fmla="*/ 2011132 h 2711051"/>
                  <a:gd name="connsiteX174-204721" fmla="*/ 1662460 w 5936218"/>
                  <a:gd name="connsiteY174-204722" fmla="*/ 1993181 h 2711051"/>
                  <a:gd name="connsiteX175-204723" fmla="*/ 1629901 w 5936218"/>
                  <a:gd name="connsiteY175-204724" fmla="*/ 2006587 h 2711051"/>
                  <a:gd name="connsiteX176-204725" fmla="*/ 1629300 w 5936218"/>
                  <a:gd name="connsiteY176-204726" fmla="*/ 2001932 h 2711051"/>
                  <a:gd name="connsiteX177-204727" fmla="*/ 1617994 w 5936218"/>
                  <a:gd name="connsiteY177-204728" fmla="*/ 2006587 h 2711051"/>
                  <a:gd name="connsiteX178-204729" fmla="*/ 1608904 w 5936218"/>
                  <a:gd name="connsiteY178-204730" fmla="*/ 1936141 h 2711051"/>
                  <a:gd name="connsiteX179-204731" fmla="*/ 1552684 w 5936218"/>
                  <a:gd name="connsiteY179-204732" fmla="*/ 1926448 h 2711051"/>
                  <a:gd name="connsiteX180-204733" fmla="*/ 1518550 w 5936218"/>
                  <a:gd name="connsiteY180-204734" fmla="*/ 1952048 h 2711051"/>
                  <a:gd name="connsiteX181-204735" fmla="*/ 1425379 w 5936218"/>
                  <a:gd name="connsiteY181-204736" fmla="*/ 1972500 h 2711051"/>
                  <a:gd name="connsiteX182-204737" fmla="*/ 1409472 w 5936218"/>
                  <a:gd name="connsiteY182-204738" fmla="*/ 1990680 h 2711051"/>
                  <a:gd name="connsiteX183-204739" fmla="*/ 1270852 w 5936218"/>
                  <a:gd name="connsiteY183-204740" fmla="*/ 2011132 h 2711051"/>
                  <a:gd name="connsiteX184-204741" fmla="*/ 1254945 w 5936218"/>
                  <a:gd name="connsiteY184-204742" fmla="*/ 2031584 h 2711051"/>
                  <a:gd name="connsiteX185-204743" fmla="*/ 1282214 w 5936218"/>
                  <a:gd name="connsiteY185-204744" fmla="*/ 2074761 h 2711051"/>
                  <a:gd name="connsiteX186-204745" fmla="*/ 1243582 w 5936218"/>
                  <a:gd name="connsiteY186-204746" fmla="*/ 2090668 h 2711051"/>
                  <a:gd name="connsiteX187-204747" fmla="*/ 1254945 w 5936218"/>
                  <a:gd name="connsiteY187-204748" fmla="*/ 2108848 h 2711051"/>
                  <a:gd name="connsiteX188-204749" fmla="*/ 1216313 w 5936218"/>
                  <a:gd name="connsiteY188-204750" fmla="*/ 2133845 h 2711051"/>
                  <a:gd name="connsiteX189-204751" fmla="*/ 1275397 w 5936218"/>
                  <a:gd name="connsiteY189-204752" fmla="*/ 2177022 h 2711051"/>
                  <a:gd name="connsiteX190-204753" fmla="*/ 1270852 w 5936218"/>
                  <a:gd name="connsiteY190-204754" fmla="*/ 2204292 h 2711051"/>
                  <a:gd name="connsiteX191-204755" fmla="*/ 1259108 w 5936218"/>
                  <a:gd name="connsiteY191-204756" fmla="*/ 2203313 h 2711051"/>
                  <a:gd name="connsiteX192-204757" fmla="*/ 1258945 w 5936218"/>
                  <a:gd name="connsiteY192-204758" fmla="*/ 2204292 h 2711051"/>
                  <a:gd name="connsiteX193-204759" fmla="*/ 1215644 w 5936218"/>
                  <a:gd name="connsiteY193-204760" fmla="*/ 2200683 h 2711051"/>
                  <a:gd name="connsiteX194-204761" fmla="*/ 1204950 w 5936218"/>
                  <a:gd name="connsiteY194-204762" fmla="*/ 2215654 h 2711051"/>
                  <a:gd name="connsiteX195-204763" fmla="*/ 1196495 w 5936218"/>
                  <a:gd name="connsiteY195-204764" fmla="*/ 2210822 h 2711051"/>
                  <a:gd name="connsiteX196-204765" fmla="*/ 1193043 w 5936218"/>
                  <a:gd name="connsiteY196-204766" fmla="*/ 2215654 h 2711051"/>
                  <a:gd name="connsiteX197-204767" fmla="*/ 1145322 w 5936218"/>
                  <a:gd name="connsiteY197-204768" fmla="*/ 2188384 h 2711051"/>
                  <a:gd name="connsiteX198-204769" fmla="*/ 1098145 w 5936218"/>
                  <a:gd name="connsiteY198-204770" fmla="*/ 2188384 h 2711051"/>
                  <a:gd name="connsiteX199-204771" fmla="*/ 1061785 w 5936218"/>
                  <a:gd name="connsiteY199-204772" fmla="*/ 2215654 h 2711051"/>
                  <a:gd name="connsiteX200-204773" fmla="*/ 1055322 w 5936218"/>
                  <a:gd name="connsiteY200-204774" fmla="*/ 2211571 h 2711051"/>
                  <a:gd name="connsiteX201-204775" fmla="*/ 1049878 w 5936218"/>
                  <a:gd name="connsiteY201-204776" fmla="*/ 2215654 h 2711051"/>
                  <a:gd name="connsiteX202-204777" fmla="*/ 1006701 w 5936218"/>
                  <a:gd name="connsiteY202-204778" fmla="*/ 2188384 h 2711051"/>
                  <a:gd name="connsiteX203-204779" fmla="*/ 924893 w 5936218"/>
                  <a:gd name="connsiteY203-204780" fmla="*/ 2152025 h 2711051"/>
                  <a:gd name="connsiteX204-204781" fmla="*/ 877716 w 5936218"/>
                  <a:gd name="connsiteY204-204782" fmla="*/ 2152025 h 2711051"/>
                  <a:gd name="connsiteX205-204783" fmla="*/ 802724 w 5936218"/>
                  <a:gd name="connsiteY205-204784" fmla="*/ 2215654 h 2711051"/>
                  <a:gd name="connsiteX206-204785" fmla="*/ 798179 w 5936218"/>
                  <a:gd name="connsiteY206-204786" fmla="*/ 2258831 h 2711051"/>
                  <a:gd name="connsiteX207-204787" fmla="*/ 787406 w 5936218"/>
                  <a:gd name="connsiteY207-204788" fmla="*/ 2248058 h 2711051"/>
                  <a:gd name="connsiteX208-204789" fmla="*/ 786272 w 5936218"/>
                  <a:gd name="connsiteY208-204790" fmla="*/ 2258831 h 2711051"/>
                  <a:gd name="connsiteX209-204791" fmla="*/ 756063 w 5936218"/>
                  <a:gd name="connsiteY209-204792" fmla="*/ 2228621 h 2711051"/>
                  <a:gd name="connsiteX210-204793" fmla="*/ 732278 w 5936218"/>
                  <a:gd name="connsiteY210-204794" fmla="*/ 2286100 h 2711051"/>
                  <a:gd name="connsiteX211-204795" fmla="*/ 743640 w 5936218"/>
                  <a:gd name="connsiteY211-204796" fmla="*/ 2295190 h 2711051"/>
                  <a:gd name="connsiteX212-204797" fmla="*/ 723188 w 5936218"/>
                  <a:gd name="connsiteY212-204798" fmla="*/ 2338367 h 2711051"/>
                  <a:gd name="connsiteX213-204799" fmla="*/ 747026 w 5936218"/>
                  <a:gd name="connsiteY213-204800" fmla="*/ 2375208 h 2711051"/>
                  <a:gd name="connsiteX214-204801" fmla="*/ 763548 w 5936218"/>
                  <a:gd name="connsiteY214-204802" fmla="*/ 2372454 h 2711051"/>
                  <a:gd name="connsiteX215-204803" fmla="*/ 764871 w 5936218"/>
                  <a:gd name="connsiteY215-204804" fmla="*/ 2374218 h 2711051"/>
                  <a:gd name="connsiteX216-204805" fmla="*/ 775455 w 5936218"/>
                  <a:gd name="connsiteY216-204806" fmla="*/ 2372454 h 2711051"/>
                  <a:gd name="connsiteX217-204807" fmla="*/ 802724 w 5936218"/>
                  <a:gd name="connsiteY217-204808" fmla="*/ 2408813 h 2711051"/>
                  <a:gd name="connsiteX218-204809" fmla="*/ 798179 w 5936218"/>
                  <a:gd name="connsiteY218-204810" fmla="*/ 2436083 h 2711051"/>
                  <a:gd name="connsiteX219-204811" fmla="*/ 818632 w 5936218"/>
                  <a:gd name="connsiteY219-204812" fmla="*/ 2447445 h 2711051"/>
                  <a:gd name="connsiteX220-204813" fmla="*/ 802724 w 5936218"/>
                  <a:gd name="connsiteY220-204814" fmla="*/ 2479260 h 2711051"/>
                  <a:gd name="connsiteX221-204815" fmla="*/ 766365 w 5936218"/>
                  <a:gd name="connsiteY221-204816" fmla="*/ 2483805 h 2711051"/>
                  <a:gd name="connsiteX222-204817" fmla="*/ 727733 w 5936218"/>
                  <a:gd name="connsiteY222-204818" fmla="*/ 2542889 h 2711051"/>
                  <a:gd name="connsiteX223-204819" fmla="*/ 759548 w 5936218"/>
                  <a:gd name="connsiteY223-204820" fmla="*/ 2586066 h 2711051"/>
                  <a:gd name="connsiteX224-204821" fmla="*/ 759548 w 5936218"/>
                  <a:gd name="connsiteY224-204822" fmla="*/ 2624697 h 2711051"/>
                  <a:gd name="connsiteX225-204823" fmla="*/ 798179 w 5936218"/>
                  <a:gd name="connsiteY225-204824" fmla="*/ 2683782 h 2711051"/>
                  <a:gd name="connsiteX226-204825" fmla="*/ 775455 w 5936218"/>
                  <a:gd name="connsiteY226-204826" fmla="*/ 2699689 h 2711051"/>
                  <a:gd name="connsiteX227-204827" fmla="*/ 770910 w 5936218"/>
                  <a:gd name="connsiteY227-204828" fmla="*/ 2711051 h 2711051"/>
                  <a:gd name="connsiteX228-204829" fmla="*/ 759003 w 5936218"/>
                  <a:gd name="connsiteY228-204830" fmla="*/ 2711051 h 2711051"/>
                  <a:gd name="connsiteX229-204831" fmla="*/ 755003 w 5936218"/>
                  <a:gd name="connsiteY229-204832" fmla="*/ 2711051 h 2711051"/>
                  <a:gd name="connsiteX230-204833" fmla="*/ 743096 w 5936218"/>
                  <a:gd name="connsiteY230-204834" fmla="*/ 2711051 h 2711051"/>
                  <a:gd name="connsiteX231-204835" fmla="*/ 715826 w 5936218"/>
                  <a:gd name="connsiteY231-204836" fmla="*/ 2676964 h 2711051"/>
                  <a:gd name="connsiteX232-204837" fmla="*/ 704464 w 5936218"/>
                  <a:gd name="connsiteY232-204838" fmla="*/ 2676964 h 2711051"/>
                  <a:gd name="connsiteX233-204839" fmla="*/ 684012 w 5936218"/>
                  <a:gd name="connsiteY233-204840" fmla="*/ 2667874 h 2711051"/>
                  <a:gd name="connsiteX234-204841" fmla="*/ 672649 w 5936218"/>
                  <a:gd name="connsiteY234-204842" fmla="*/ 2645150 h 2711051"/>
                  <a:gd name="connsiteX235-204843" fmla="*/ 645222 w 5936218"/>
                  <a:gd name="connsiteY235-204844" fmla="*/ 2637313 h 2711051"/>
                  <a:gd name="connsiteX236-204845" fmla="*/ 625472 w 5936218"/>
                  <a:gd name="connsiteY236-204846" fmla="*/ 2640605 h 2711051"/>
                  <a:gd name="connsiteX237-204847" fmla="*/ 623771 w 5936218"/>
                  <a:gd name="connsiteY237-204848" fmla="*/ 2638904 h 2711051"/>
                  <a:gd name="connsiteX238-204849" fmla="*/ 613565 w 5936218"/>
                  <a:gd name="connsiteY238-204850" fmla="*/ 2640605 h 2711051"/>
                  <a:gd name="connsiteX239-204851" fmla="*/ 609020 w 5936218"/>
                  <a:gd name="connsiteY239-204852" fmla="*/ 2636060 h 2711051"/>
                  <a:gd name="connsiteX240-204853" fmla="*/ 559026 w 5936218"/>
                  <a:gd name="connsiteY240-204854" fmla="*/ 2608790 h 2711051"/>
                  <a:gd name="connsiteX241-204855" fmla="*/ 506760 w 5936218"/>
                  <a:gd name="connsiteY241-204856" fmla="*/ 2601973 h 2711051"/>
                  <a:gd name="connsiteX242-204857" fmla="*/ 483280 w 5936218"/>
                  <a:gd name="connsiteY242-204858" fmla="*/ 2595264 h 2711051"/>
                  <a:gd name="connsiteX243-204859" fmla="*/ 480035 w 5936218"/>
                  <a:gd name="connsiteY243-204860" fmla="*/ 2597428 h 2711051"/>
                  <a:gd name="connsiteX244-204861" fmla="*/ 475042 w 5936218"/>
                  <a:gd name="connsiteY244-204862" fmla="*/ 2592910 h 2711051"/>
                  <a:gd name="connsiteX245-204863" fmla="*/ 474945 w 5936218"/>
                  <a:gd name="connsiteY245-204864" fmla="*/ 2592883 h 2711051"/>
                  <a:gd name="connsiteX246-204865" fmla="*/ 468128 w 5936218"/>
                  <a:gd name="connsiteY246-204866" fmla="*/ 2597428 h 2711051"/>
                  <a:gd name="connsiteX247-204867" fmla="*/ 420406 w 5936218"/>
                  <a:gd name="connsiteY247-204868" fmla="*/ 2554251 h 2711051"/>
                  <a:gd name="connsiteX248-204869" fmla="*/ 381774 w 5936218"/>
                  <a:gd name="connsiteY248-204870" fmla="*/ 2538344 h 2711051"/>
                  <a:gd name="connsiteX249-204871" fmla="*/ 349960 w 5936218"/>
                  <a:gd name="connsiteY249-204872" fmla="*/ 2506529 h 2711051"/>
                  <a:gd name="connsiteX250-204873" fmla="*/ 377229 w 5936218"/>
                  <a:gd name="connsiteY250-204874" fmla="*/ 2499712 h 2711051"/>
                  <a:gd name="connsiteX251-204875" fmla="*/ 404499 w 5936218"/>
                  <a:gd name="connsiteY251-204876" fmla="*/ 2451990 h 2711051"/>
                  <a:gd name="connsiteX252-204877" fmla="*/ 388591 w 5936218"/>
                  <a:gd name="connsiteY252-204878" fmla="*/ 2436083 h 2711051"/>
                  <a:gd name="connsiteX253-204879" fmla="*/ 440858 w 5936218"/>
                  <a:gd name="connsiteY253-204880" fmla="*/ 2408813 h 2711051"/>
                  <a:gd name="connsiteX254-204881" fmla="*/ 440858 w 5936218"/>
                  <a:gd name="connsiteY254-204882" fmla="*/ 2405757 h 2711051"/>
                  <a:gd name="connsiteX255-204883" fmla="*/ 416406 w 5936218"/>
                  <a:gd name="connsiteY255-204884" fmla="*/ 2408813 h 2711051"/>
                  <a:gd name="connsiteX256-204885" fmla="*/ 416406 w 5936218"/>
                  <a:gd name="connsiteY256-204886" fmla="*/ 2407325 h 2711051"/>
                  <a:gd name="connsiteX257-204887" fmla="*/ 404499 w 5936218"/>
                  <a:gd name="connsiteY257-204888" fmla="*/ 2408813 h 2711051"/>
                  <a:gd name="connsiteX258-204889" fmla="*/ 404499 w 5936218"/>
                  <a:gd name="connsiteY258-204890" fmla="*/ 2388361 h 2711051"/>
                  <a:gd name="connsiteX259-204891" fmla="*/ 424951 w 5936218"/>
                  <a:gd name="connsiteY259-204892" fmla="*/ 2372454 h 2711051"/>
                  <a:gd name="connsiteX260-204893" fmla="*/ 463583 w 5936218"/>
                  <a:gd name="connsiteY260-204894" fmla="*/ 2365637 h 2711051"/>
                  <a:gd name="connsiteX261-204895" fmla="*/ 468128 w 5936218"/>
                  <a:gd name="connsiteY261-204896" fmla="*/ 2349729 h 2711051"/>
                  <a:gd name="connsiteX262-204897" fmla="*/ 456765 w 5936218"/>
                  <a:gd name="connsiteY262-204898" fmla="*/ 2317915 h 2711051"/>
                  <a:gd name="connsiteX263-204899" fmla="*/ 474945 w 5936218"/>
                  <a:gd name="connsiteY263-204900" fmla="*/ 2290645 h 2711051"/>
                  <a:gd name="connsiteX264-204901" fmla="*/ 474945 w 5936218"/>
                  <a:gd name="connsiteY264-204902" fmla="*/ 2270193 h 2711051"/>
                  <a:gd name="connsiteX265-204903" fmla="*/ 420406 w 5936218"/>
                  <a:gd name="connsiteY265-204904" fmla="*/ 2252013 h 2711051"/>
                  <a:gd name="connsiteX266-204905" fmla="*/ 409588 w 5936218"/>
                  <a:gd name="connsiteY266-204906" fmla="*/ 2252013 h 2711051"/>
                  <a:gd name="connsiteX267-204907" fmla="*/ 397681 w 5936218"/>
                  <a:gd name="connsiteY267-204908" fmla="*/ 2252013 h 2711051"/>
                  <a:gd name="connsiteX268-204909" fmla="*/ 379485 w 5936218"/>
                  <a:gd name="connsiteY268-204910" fmla="*/ 2229774 h 2711051"/>
                  <a:gd name="connsiteX269-204911" fmla="*/ 357322 w 5936218"/>
                  <a:gd name="connsiteY269-204912" fmla="*/ 2236106 h 2711051"/>
                  <a:gd name="connsiteX270-204913" fmla="*/ 352842 w 5936218"/>
                  <a:gd name="connsiteY270-204914" fmla="*/ 2233984 h 2711051"/>
                  <a:gd name="connsiteX271-204915" fmla="*/ 345415 w 5936218"/>
                  <a:gd name="connsiteY271-204916" fmla="*/ 2236106 h 2711051"/>
                  <a:gd name="connsiteX272-204917" fmla="*/ 302238 w 5936218"/>
                  <a:gd name="connsiteY272-204918" fmla="*/ 2215654 h 2711051"/>
                  <a:gd name="connsiteX273-204919" fmla="*/ 302238 w 5936218"/>
                  <a:gd name="connsiteY273-204920" fmla="*/ 2204292 h 2711051"/>
                  <a:gd name="connsiteX274-204921" fmla="*/ 286331 w 5936218"/>
                  <a:gd name="connsiteY274-204922" fmla="*/ 2177022 h 2711051"/>
                  <a:gd name="connsiteX275-204923" fmla="*/ 270968 w 5936218"/>
                  <a:gd name="connsiteY275-204924" fmla="*/ 2177022 h 2711051"/>
                  <a:gd name="connsiteX276-204925" fmla="*/ 259061 w 5936218"/>
                  <a:gd name="connsiteY276-204926" fmla="*/ 2177022 h 2711051"/>
                  <a:gd name="connsiteX277-204927" fmla="*/ 254516 w 5936218"/>
                  <a:gd name="connsiteY277-204928" fmla="*/ 2161115 h 2711051"/>
                  <a:gd name="connsiteX278-204929" fmla="*/ 263606 w 5936218"/>
                  <a:gd name="connsiteY278-204930" fmla="*/ 2145208 h 2711051"/>
                  <a:gd name="connsiteX279-204931" fmla="*/ 243991 w 5936218"/>
                  <a:gd name="connsiteY279-204932" fmla="*/ 2114695 h 2711051"/>
                  <a:gd name="connsiteX280-204933" fmla="*/ 216429 w 5936218"/>
                  <a:gd name="connsiteY280-204934" fmla="*/ 2117938 h 2711051"/>
                  <a:gd name="connsiteX281-204935" fmla="*/ 212956 w 5936218"/>
                  <a:gd name="connsiteY281-204936" fmla="*/ 2116946 h 2711051"/>
                  <a:gd name="connsiteX282-204937" fmla="*/ 204522 w 5936218"/>
                  <a:gd name="connsiteY282-204938" fmla="*/ 2117938 h 2711051"/>
                  <a:gd name="connsiteX283-204939" fmla="*/ 199623 w 5936218"/>
                  <a:gd name="connsiteY283-204940" fmla="*/ 2116538 h 2711051"/>
                  <a:gd name="connsiteX284-204941" fmla="*/ 195977 w 5936218"/>
                  <a:gd name="connsiteY284-204942" fmla="*/ 2129300 h 2711051"/>
                  <a:gd name="connsiteX285-204943" fmla="*/ 184968 w 5936218"/>
                  <a:gd name="connsiteY285-204944" fmla="*/ 2126155 h 2711051"/>
                  <a:gd name="connsiteX286-204945" fmla="*/ 184070 w 5936218"/>
                  <a:gd name="connsiteY286-204946" fmla="*/ 2129300 h 2711051"/>
                  <a:gd name="connsiteX287-204947" fmla="*/ 168163 w 5936218"/>
                  <a:gd name="connsiteY287-204948" fmla="*/ 2124765 h 2711051"/>
                  <a:gd name="connsiteX288-204949" fmla="*/ 156800 w 5936218"/>
                  <a:gd name="connsiteY288-204950" fmla="*/ 2086123 h 2711051"/>
                  <a:gd name="connsiteX289-204951" fmla="*/ 152255 w 5936218"/>
                  <a:gd name="connsiteY289-204952" fmla="*/ 2070216 h 2711051"/>
                  <a:gd name="connsiteX290-204953" fmla="*/ 156800 w 5936218"/>
                  <a:gd name="connsiteY290-204954" fmla="*/ 2065671 h 2711051"/>
                  <a:gd name="connsiteX291-204955" fmla="*/ 168707 w 5936218"/>
                  <a:gd name="connsiteY291-204956" fmla="*/ 2065671 h 2711051"/>
                  <a:gd name="connsiteX292-204957" fmla="*/ 188615 w 5936218"/>
                  <a:gd name="connsiteY292-204958" fmla="*/ 2065671 h 2711051"/>
                  <a:gd name="connsiteX293-204959" fmla="*/ 199977 w 5936218"/>
                  <a:gd name="connsiteY293-204960" fmla="*/ 2054309 h 2711051"/>
                  <a:gd name="connsiteX294-204961" fmla="*/ 188615 w 5936218"/>
                  <a:gd name="connsiteY294-204962" fmla="*/ 2031584 h 2711051"/>
                  <a:gd name="connsiteX295-204963" fmla="*/ 168163 w 5936218"/>
                  <a:gd name="connsiteY295-204964" fmla="*/ 2022495 h 2711051"/>
                  <a:gd name="connsiteX296-204965" fmla="*/ 168163 w 5936218"/>
                  <a:gd name="connsiteY296-204966" fmla="*/ 2015677 h 2711051"/>
                  <a:gd name="connsiteX297-204967" fmla="*/ 152255 w 5936218"/>
                  <a:gd name="connsiteY297-204968" fmla="*/ 1999770 h 2711051"/>
                  <a:gd name="connsiteX298-204969" fmla="*/ 129531 w 5936218"/>
                  <a:gd name="connsiteY298-204970" fmla="*/ 1963410 h 2711051"/>
                  <a:gd name="connsiteX299-204971" fmla="*/ 140893 w 5936218"/>
                  <a:gd name="connsiteY299-204972" fmla="*/ 1940686 h 2711051"/>
                  <a:gd name="connsiteX300-204973" fmla="*/ 136348 w 5936218"/>
                  <a:gd name="connsiteY300-204974" fmla="*/ 1913416 h 2711051"/>
                  <a:gd name="connsiteX301-204975" fmla="*/ 103789 w 5936218"/>
                  <a:gd name="connsiteY301-204976" fmla="*/ 1900009 h 2711051"/>
                  <a:gd name="connsiteX302-204977" fmla="*/ 93716 w 5936218"/>
                  <a:gd name="connsiteY302-204978" fmla="*/ 1904326 h 2711051"/>
                  <a:gd name="connsiteX303-204979" fmla="*/ 91868 w 5936218"/>
                  <a:gd name="connsiteY303-204980" fmla="*/ 1900015 h 2711051"/>
                  <a:gd name="connsiteX304-204981" fmla="*/ 81809 w 5936218"/>
                  <a:gd name="connsiteY304-204982" fmla="*/ 1904326 h 2711051"/>
                  <a:gd name="connsiteX305-204983" fmla="*/ 74992 w 5936218"/>
                  <a:gd name="connsiteY305-204984" fmla="*/ 1888419 h 2711051"/>
                  <a:gd name="connsiteX306-204985" fmla="*/ 34087 w 5936218"/>
                  <a:gd name="connsiteY306-204986" fmla="*/ 1877057 h 2711051"/>
                  <a:gd name="connsiteX307-204987" fmla="*/ 22725 w 5936218"/>
                  <a:gd name="connsiteY307-204988" fmla="*/ 1833880 h 2711051"/>
                  <a:gd name="connsiteX308-204989" fmla="*/ 22725 w 5936218"/>
                  <a:gd name="connsiteY308-204990" fmla="*/ 1802065 h 2711051"/>
                  <a:gd name="connsiteX309-204991" fmla="*/ 0 w 5936218"/>
                  <a:gd name="connsiteY309-204992" fmla="*/ 1786158 h 2711051"/>
                  <a:gd name="connsiteX310-204993" fmla="*/ 15907 w 5936218"/>
                  <a:gd name="connsiteY310-204994" fmla="*/ 1763434 h 2711051"/>
                  <a:gd name="connsiteX311-204995" fmla="*/ 6818 w 5936218"/>
                  <a:gd name="connsiteY311-204996" fmla="*/ 1699805 h 2711051"/>
                  <a:gd name="connsiteX312-204997" fmla="*/ 34087 w 5936218"/>
                  <a:gd name="connsiteY312-204998" fmla="*/ 1656628 h 2711051"/>
                  <a:gd name="connsiteX313-204999" fmla="*/ 27270 w 5936218"/>
                  <a:gd name="connsiteY313-205000" fmla="*/ 1645266 h 2711051"/>
                  <a:gd name="connsiteX314-205001" fmla="*/ 70447 w 5936218"/>
                  <a:gd name="connsiteY314-205002" fmla="*/ 1606634 h 2711051"/>
                  <a:gd name="connsiteX315-205003" fmla="*/ 27270 w 5936218"/>
                  <a:gd name="connsiteY315-205004" fmla="*/ 1570274 h 2711051"/>
                  <a:gd name="connsiteX316-205005" fmla="*/ 109078 w 5936218"/>
                  <a:gd name="connsiteY316-205006" fmla="*/ 1472558 h 2711051"/>
                  <a:gd name="connsiteX317-205007" fmla="*/ 145438 w 5936218"/>
                  <a:gd name="connsiteY317-205008" fmla="*/ 1429381 h 2711051"/>
                  <a:gd name="connsiteX318-205009" fmla="*/ 156800 w 5936218"/>
                  <a:gd name="connsiteY318-205010" fmla="*/ 1386205 h 2711051"/>
                  <a:gd name="connsiteX319-205011" fmla="*/ 102261 w 5936218"/>
                  <a:gd name="connsiteY319-205012" fmla="*/ 1333938 h 2711051"/>
                  <a:gd name="connsiteX320-205013" fmla="*/ 118168 w 5936218"/>
                  <a:gd name="connsiteY320-205014" fmla="*/ 1279399 h 2711051"/>
                  <a:gd name="connsiteX321-205015" fmla="*/ 86354 w 5936218"/>
                  <a:gd name="connsiteY321-205016" fmla="*/ 1215770 h 2711051"/>
                  <a:gd name="connsiteX322-205017" fmla="*/ 109078 w 5936218"/>
                  <a:gd name="connsiteY322-205018" fmla="*/ 1140778 h 2711051"/>
                  <a:gd name="connsiteX323-205019" fmla="*/ 70447 w 5936218"/>
                  <a:gd name="connsiteY323-205020" fmla="*/ 1038517 h 2711051"/>
                  <a:gd name="connsiteX324-205021" fmla="*/ 102261 w 5936218"/>
                  <a:gd name="connsiteY324-205022" fmla="*/ 968071 h 2711051"/>
                  <a:gd name="connsiteX325-205023" fmla="*/ 43177 w 5936218"/>
                  <a:gd name="connsiteY325-205024" fmla="*/ 902170 h 2711051"/>
                  <a:gd name="connsiteX326-205025" fmla="*/ 49994 w 5936218"/>
                  <a:gd name="connsiteY326-205026" fmla="*/ 827178 h 2711051"/>
                  <a:gd name="connsiteX327-205027" fmla="*/ 81809 w 5936218"/>
                  <a:gd name="connsiteY327-205028" fmla="*/ 822633 h 2711051"/>
                  <a:gd name="connsiteX328-205029" fmla="*/ 145438 w 5936218"/>
                  <a:gd name="connsiteY328-205030" fmla="*/ 779457 h 2711051"/>
                  <a:gd name="connsiteX329-205031" fmla="*/ 184070 w 5936218"/>
                  <a:gd name="connsiteY329-205032" fmla="*/ 740825 h 2711051"/>
                  <a:gd name="connsiteX330-205033" fmla="*/ 189699 w 5936218"/>
                  <a:gd name="connsiteY330-205034" fmla="*/ 747103 h 2711051"/>
                  <a:gd name="connsiteX331-205035" fmla="*/ 195977 w 5936218"/>
                  <a:gd name="connsiteY331-205036" fmla="*/ 740825 h 2711051"/>
                  <a:gd name="connsiteX332-205037" fmla="*/ 255061 w 5936218"/>
                  <a:gd name="connsiteY332-205038" fmla="*/ 806726 h 2711051"/>
                  <a:gd name="connsiteX333-205039" fmla="*/ 350504 w 5936218"/>
                  <a:gd name="connsiteY333-205040" fmla="*/ 827178 h 2711051"/>
                  <a:gd name="connsiteX334-205041" fmla="*/ 491397 w 5936218"/>
                  <a:gd name="connsiteY334-205042" fmla="*/ 940802 h 2711051"/>
                  <a:gd name="connsiteX335-205043" fmla="*/ 523211 w 5936218"/>
                  <a:gd name="connsiteY335-205044" fmla="*/ 988523 h 2711051"/>
                  <a:gd name="connsiteX336-205045" fmla="*/ 523211 w 5936218"/>
                  <a:gd name="connsiteY336-205046" fmla="*/ 1047607 h 2711051"/>
                  <a:gd name="connsiteX337-205047" fmla="*/ 486852 w 5936218"/>
                  <a:gd name="connsiteY337-205048" fmla="*/ 1102146 h 2711051"/>
                  <a:gd name="connsiteX338-205049" fmla="*/ 420951 w 5936218"/>
                  <a:gd name="connsiteY338-205050" fmla="*/ 1122599 h 2711051"/>
                  <a:gd name="connsiteX339-205051" fmla="*/ 415909 w 5936218"/>
                  <a:gd name="connsiteY339-205052" fmla="*/ 1120468 h 2711051"/>
                  <a:gd name="connsiteX340-205053" fmla="*/ 409044 w 5936218"/>
                  <a:gd name="connsiteY340-205054" fmla="*/ 1122599 h 2711051"/>
                  <a:gd name="connsiteX341-205055" fmla="*/ 252950 w 5936218"/>
                  <a:gd name="connsiteY341-205056" fmla="*/ 1056643 h 2711051"/>
                  <a:gd name="connsiteX342-205057" fmla="*/ 232336 w 5936218"/>
                  <a:gd name="connsiteY342-205058" fmla="*/ 1063515 h 2711051"/>
                  <a:gd name="connsiteX343-205059" fmla="*/ 291420 w 5936218"/>
                  <a:gd name="connsiteY343-205060" fmla="*/ 1133961 h 2711051"/>
                  <a:gd name="connsiteX344-205061" fmla="*/ 291420 w 5936218"/>
                  <a:gd name="connsiteY344-205062" fmla="*/ 1172593 h 2711051"/>
                  <a:gd name="connsiteX345-205063" fmla="*/ 298238 w 5936218"/>
                  <a:gd name="connsiteY345-205064" fmla="*/ 1258947 h 2711051"/>
                  <a:gd name="connsiteX346-205065" fmla="*/ 345959 w 5936218"/>
                  <a:gd name="connsiteY346-205066" fmla="*/ 1290761 h 2711051"/>
                  <a:gd name="connsiteX347-205067" fmla="*/ 362087 w 5936218"/>
                  <a:gd name="connsiteY347-205068" fmla="*/ 1300169 h 2711051"/>
                  <a:gd name="connsiteX348-205069" fmla="*/ 365867 w 5936218"/>
                  <a:gd name="connsiteY348-205070" fmla="*/ 1268036 h 2711051"/>
                  <a:gd name="connsiteX349-205071" fmla="*/ 345415 w 5936218"/>
                  <a:gd name="connsiteY349-205072" fmla="*/ 1231677 h 2711051"/>
                  <a:gd name="connsiteX350-205073" fmla="*/ 365867 w 5936218"/>
                  <a:gd name="connsiteY350-205074" fmla="*/ 1199862 h 2711051"/>
                  <a:gd name="connsiteX351-205075" fmla="*/ 374560 w 5936218"/>
                  <a:gd name="connsiteY351-205076" fmla="*/ 1204861 h 2711051"/>
                  <a:gd name="connsiteX352-205077" fmla="*/ 377774 w 5936218"/>
                  <a:gd name="connsiteY352-205078" fmla="*/ 1199862 h 2711051"/>
                  <a:gd name="connsiteX353-205079" fmla="*/ 461933 w 5936218"/>
                  <a:gd name="connsiteY353-205080" fmla="*/ 1248254 h 2711051"/>
                  <a:gd name="connsiteX354-205081" fmla="*/ 484035 w 5936218"/>
                  <a:gd name="connsiteY354-205082" fmla="*/ 1231677 h 2711051"/>
                  <a:gd name="connsiteX355-205083" fmla="*/ 463583 w 5936218"/>
                  <a:gd name="connsiteY355-205084" fmla="*/ 1165775 h 2711051"/>
                  <a:gd name="connsiteX356-205085" fmla="*/ 549936 w 5936218"/>
                  <a:gd name="connsiteY356-205086" fmla="*/ 1079422 h 2711051"/>
                  <a:gd name="connsiteX357-205087" fmla="*/ 559742 w 5936218"/>
                  <a:gd name="connsiteY357-205088" fmla="*/ 1081523 h 2711051"/>
                  <a:gd name="connsiteX358-205089" fmla="*/ 561843 w 5936218"/>
                  <a:gd name="connsiteY358-205090" fmla="*/ 1079422 h 2711051"/>
                  <a:gd name="connsiteX359-205091" fmla="*/ 593658 w 5936218"/>
                  <a:gd name="connsiteY359-205092" fmla="*/ 1086239 h 2711051"/>
                  <a:gd name="connsiteX360-205093" fmla="*/ 620945 w 5936218"/>
                  <a:gd name="connsiteY360-205094" fmla="*/ 1110116 h 2711051"/>
                  <a:gd name="connsiteX361-205095" fmla="*/ 640835 w 5936218"/>
                  <a:gd name="connsiteY361-205096" fmla="*/ 1054425 h 2711051"/>
                  <a:gd name="connsiteX362-205097" fmla="*/ 609020 w 5936218"/>
                  <a:gd name="connsiteY362-205098" fmla="*/ 999886 h 2711051"/>
                  <a:gd name="connsiteX363-205099" fmla="*/ 624928 w 5936218"/>
                  <a:gd name="connsiteY363-205100" fmla="*/ 940802 h 2711051"/>
                  <a:gd name="connsiteX364-205101" fmla="*/ 597658 w 5936218"/>
                  <a:gd name="connsiteY364-205102" fmla="*/ 881717 h 2711051"/>
                  <a:gd name="connsiteX365-205103" fmla="*/ 611562 w 5936218"/>
                  <a:gd name="connsiteY365-205104" fmla="*/ 886043 h 2711051"/>
                  <a:gd name="connsiteX366-205105" fmla="*/ 609565 w 5936218"/>
                  <a:gd name="connsiteY366-205106" fmla="*/ 881717 h 2711051"/>
                  <a:gd name="connsiteX367-205107" fmla="*/ 711826 w 5936218"/>
                  <a:gd name="connsiteY367-205108" fmla="*/ 913532 h 2711051"/>
                  <a:gd name="connsiteX368-205109" fmla="*/ 732278 w 5936218"/>
                  <a:gd name="connsiteY368-205110" fmla="*/ 968071 h 2711051"/>
                  <a:gd name="connsiteX369-205111" fmla="*/ 684556 w 5936218"/>
                  <a:gd name="connsiteY369-205112" fmla="*/ 979433 h 2711051"/>
                  <a:gd name="connsiteX370-205113" fmla="*/ 684556 w 5936218"/>
                  <a:gd name="connsiteY370-205114" fmla="*/ 1031700 h 2711051"/>
                  <a:gd name="connsiteX371-205115" fmla="*/ 713309 w 5936218"/>
                  <a:gd name="connsiteY371-205116" fmla="*/ 1060453 h 2711051"/>
                  <a:gd name="connsiteX372-205117" fmla="*/ 763548 w 5936218"/>
                  <a:gd name="connsiteY372-205118" fmla="*/ 1043062 h 2711051"/>
                  <a:gd name="connsiteX373-205119" fmla="*/ 770365 w 5936218"/>
                  <a:gd name="connsiteY373-205120" fmla="*/ 983978 h 2711051"/>
                  <a:gd name="connsiteX374-205121" fmla="*/ 845357 w 5936218"/>
                  <a:gd name="connsiteY374-205122" fmla="*/ 936257 h 2711051"/>
                  <a:gd name="connsiteX375-205123" fmla="*/ 972614 w 5936218"/>
                  <a:gd name="connsiteY375-205124" fmla="*/ 849903 h 2711051"/>
                  <a:gd name="connsiteX376-205125" fmla="*/ 982566 w 5936218"/>
                  <a:gd name="connsiteY376-205126" fmla="*/ 851230 h 2711051"/>
                  <a:gd name="connsiteX377-205127" fmla="*/ 984521 w 5936218"/>
                  <a:gd name="connsiteY377-205128" fmla="*/ 849903 h 2711051"/>
                  <a:gd name="connsiteX378-205129" fmla="*/ 1018608 w 5936218"/>
                  <a:gd name="connsiteY378-205130" fmla="*/ 854448 h 2711051"/>
                  <a:gd name="connsiteX379-205131" fmla="*/ 979977 w 5936218"/>
                  <a:gd name="connsiteY379-205132" fmla="*/ 918077 h 2711051"/>
                  <a:gd name="connsiteX380-205133" fmla="*/ 1012666 w 5936218"/>
                  <a:gd name="connsiteY380-205134" fmla="*/ 923238 h 2711051"/>
                  <a:gd name="connsiteX381-205135" fmla="*/ 1038516 w 5936218"/>
                  <a:gd name="connsiteY381-205136" fmla="*/ 893080 h 2711051"/>
                  <a:gd name="connsiteX382-205137" fmla="*/ 1050423 w 5936218"/>
                  <a:gd name="connsiteY382-205138" fmla="*/ 893080 h 2711051"/>
                  <a:gd name="connsiteX383-205139" fmla="*/ 1108962 w 5936218"/>
                  <a:gd name="connsiteY383-205140" fmla="*/ 893080 h 2711051"/>
                  <a:gd name="connsiteX384-205141" fmla="*/ 1161229 w 5936218"/>
                  <a:gd name="connsiteY384-205142" fmla="*/ 849903 h 2711051"/>
                  <a:gd name="connsiteX385-205143" fmla="*/ 1165711 w 5936218"/>
                  <a:gd name="connsiteY385-205144" fmla="*/ 856037 h 2711051"/>
                  <a:gd name="connsiteX386-205145" fmla="*/ 1173136 w 5936218"/>
                  <a:gd name="connsiteY386-205146" fmla="*/ 849903 h 2711051"/>
                  <a:gd name="connsiteX387-205147" fmla="*/ 1210035 w 5936218"/>
                  <a:gd name="connsiteY387-205148" fmla="*/ 900396 h 2711051"/>
                  <a:gd name="connsiteX388-205149" fmla="*/ 1247583 w 5936218"/>
                  <a:gd name="connsiteY388-205150" fmla="*/ 843086 h 2711051"/>
                  <a:gd name="connsiteX389-205151" fmla="*/ 1211223 w 5936218"/>
                  <a:gd name="connsiteY389-205152" fmla="*/ 784002 h 2711051"/>
                  <a:gd name="connsiteX390-205153" fmla="*/ 1227130 w 5936218"/>
                  <a:gd name="connsiteY390-205154" fmla="*/ 747642 h 2711051"/>
                  <a:gd name="connsiteX391-205155" fmla="*/ 1237665 w 5936218"/>
                  <a:gd name="connsiteY391-205156" fmla="*/ 750780 h 2711051"/>
                  <a:gd name="connsiteX392-205157" fmla="*/ 1239037 w 5936218"/>
                  <a:gd name="connsiteY392-205158" fmla="*/ 747642 h 2711051"/>
                  <a:gd name="connsiteX393-205159" fmla="*/ 1345843 w 5936218"/>
                  <a:gd name="connsiteY393-205160" fmla="*/ 779457 h 2711051"/>
                  <a:gd name="connsiteX394-205161" fmla="*/ 1400382 w 5936218"/>
                  <a:gd name="connsiteY394-205162" fmla="*/ 811271 h 2711051"/>
                  <a:gd name="connsiteX395-205163" fmla="*/ 1519756 w 5936218"/>
                  <a:gd name="connsiteY395-205164" fmla="*/ 917855 h 2711051"/>
                  <a:gd name="connsiteX396-205165" fmla="*/ 1543003 w 5936218"/>
                  <a:gd name="connsiteY396-205166" fmla="*/ 877173 h 2711051"/>
                  <a:gd name="connsiteX397-205167" fmla="*/ 1506643 w 5936218"/>
                  <a:gd name="connsiteY397-205168" fmla="*/ 822633 h 2711051"/>
                  <a:gd name="connsiteX398-205169" fmla="*/ 1506643 w 5936218"/>
                  <a:gd name="connsiteY398-205170" fmla="*/ 799909 h 2711051"/>
                  <a:gd name="connsiteX399-205171" fmla="*/ 1463467 w 5936218"/>
                  <a:gd name="connsiteY399-205172" fmla="*/ 790819 h 2711051"/>
                  <a:gd name="connsiteX400-205173" fmla="*/ 1472556 w 5936218"/>
                  <a:gd name="connsiteY400-205174" fmla="*/ 740825 h 2711051"/>
                  <a:gd name="connsiteX401-205175" fmla="*/ 1452104 w 5936218"/>
                  <a:gd name="connsiteY401-205176" fmla="*/ 654471 h 2711051"/>
                  <a:gd name="connsiteX402-205177" fmla="*/ 1452104 w 5936218"/>
                  <a:gd name="connsiteY402-205178" fmla="*/ 618112 h 2711051"/>
                  <a:gd name="connsiteX403-205179" fmla="*/ 1522551 w 5936218"/>
                  <a:gd name="connsiteY403-205180" fmla="*/ 515851 h 2711051"/>
                  <a:gd name="connsiteX404-205181" fmla="*/ 1543003 w 5936218"/>
                  <a:gd name="connsiteY404-205182" fmla="*/ 402228 h 2711051"/>
                  <a:gd name="connsiteX405-205183" fmla="*/ 1570272 w 5936218"/>
                  <a:gd name="connsiteY405-205184" fmla="*/ 381775 h 2711051"/>
                  <a:gd name="connsiteX406-205185" fmla="*/ 1578688 w 5936218"/>
                  <a:gd name="connsiteY406-205186" fmla="*/ 384394 h 2711051"/>
                  <a:gd name="connsiteX407-205187" fmla="*/ 1582179 w 5936218"/>
                  <a:gd name="connsiteY407-205188" fmla="*/ 381775 h 2711051"/>
                  <a:gd name="connsiteX408-205189" fmla="*/ 1684440 w 5936218"/>
                  <a:gd name="connsiteY408-205190" fmla="*/ 413590 h 2711051"/>
                  <a:gd name="connsiteX409-205191" fmla="*/ 1688985 w 5936218"/>
                  <a:gd name="connsiteY409-205192" fmla="*/ 484036 h 2711051"/>
                  <a:gd name="connsiteX410-205193" fmla="*/ 1652625 w 5936218"/>
                  <a:gd name="connsiteY410-205194" fmla="*/ 574935 h 2711051"/>
                  <a:gd name="connsiteX411-205195" fmla="*/ 1679895 w 5936218"/>
                  <a:gd name="connsiteY411-205196" fmla="*/ 613567 h 2711051"/>
                  <a:gd name="connsiteX412-205197" fmla="*/ 1688985 w 5936218"/>
                  <a:gd name="connsiteY412-205198" fmla="*/ 688558 h 2711051"/>
                  <a:gd name="connsiteX413-205199" fmla="*/ 1679895 w 5936218"/>
                  <a:gd name="connsiteY413-205200" fmla="*/ 833996 h 2711051"/>
                  <a:gd name="connsiteX414-205201" fmla="*/ 1636718 w 5936218"/>
                  <a:gd name="connsiteY414-205202" fmla="*/ 1097602 h 2711051"/>
                  <a:gd name="connsiteX415-205203" fmla="*/ 1662494 w 5936218"/>
                  <a:gd name="connsiteY415-205204" fmla="*/ 1104046 h 2711051"/>
                  <a:gd name="connsiteX0-205205" fmla="*/ 1662494 w 5936218"/>
                  <a:gd name="connsiteY0-205206" fmla="*/ 1104046 h 2711051"/>
                  <a:gd name="connsiteX1-205207" fmla="*/ 3211535 w 5936218"/>
                  <a:gd name="connsiteY1-205208" fmla="*/ 1 h 2711051"/>
                  <a:gd name="connsiteX2-205209" fmla="*/ 3200173 w 5936218"/>
                  <a:gd name="connsiteY2-205210" fmla="*/ 74993 h 2711051"/>
                  <a:gd name="connsiteX3-205211" fmla="*/ 3161541 w 5936218"/>
                  <a:gd name="connsiteY3-205212" fmla="*/ 118170 h 2711051"/>
                  <a:gd name="connsiteX4-205213" fmla="*/ 3066097 w 5936218"/>
                  <a:gd name="connsiteY4-205214" fmla="*/ 193161 h 2711051"/>
                  <a:gd name="connsiteX5-205215" fmla="*/ 3034283 w 5936218"/>
                  <a:gd name="connsiteY5-205216" fmla="*/ 236338 h 2711051"/>
                  <a:gd name="connsiteX6-205217" fmla="*/ 3082005 w 5936218"/>
                  <a:gd name="connsiteY6-205218" fmla="*/ 252245 h 2711051"/>
                  <a:gd name="connsiteX7-205219" fmla="*/ 3129459 w 5936218"/>
                  <a:gd name="connsiteY7-205220" fmla="*/ 279926 h 2711051"/>
                  <a:gd name="connsiteX8-205221" fmla="*/ 3156451 w 5936218"/>
                  <a:gd name="connsiteY8-205222" fmla="*/ 256790 h 2711051"/>
                  <a:gd name="connsiteX9-205223" fmla="*/ 3158460 w 5936218"/>
                  <a:gd name="connsiteY9-205224" fmla="*/ 265274 h 2711051"/>
                  <a:gd name="connsiteX10-205225" fmla="*/ 3168359 w 5936218"/>
                  <a:gd name="connsiteY10-205226" fmla="*/ 256790 h 2711051"/>
                  <a:gd name="connsiteX11-205227" fmla="*/ 3184984 w 5936218"/>
                  <a:gd name="connsiteY11-205228" fmla="*/ 326983 h 2711051"/>
                  <a:gd name="connsiteX12-205229" fmla="*/ 3192811 w 5936218"/>
                  <a:gd name="connsiteY12-205230" fmla="*/ 311329 h 2711051"/>
                  <a:gd name="connsiteX13-205231" fmla="*/ 3251895 w 5936218"/>
                  <a:gd name="connsiteY13-205232" fmla="*/ 290877 h 2711051"/>
                  <a:gd name="connsiteX14-205233" fmla="*/ 3259833 w 5936218"/>
                  <a:gd name="connsiteY14-205234" fmla="*/ 292251 h 2711051"/>
                  <a:gd name="connsiteX15-205235" fmla="*/ 3263802 w 5936218"/>
                  <a:gd name="connsiteY15-205236" fmla="*/ 290877 h 2711051"/>
                  <a:gd name="connsiteX16-205237" fmla="*/ 3381970 w 5936218"/>
                  <a:gd name="connsiteY16-205238" fmla="*/ 311329 h 2711051"/>
                  <a:gd name="connsiteX17-205239" fmla="*/ 3388787 w 5936218"/>
                  <a:gd name="connsiteY17-205240" fmla="*/ 370413 h 2711051"/>
                  <a:gd name="connsiteX18-205241" fmla="*/ 3531529 w 5936218"/>
                  <a:gd name="connsiteY18-205242" fmla="*/ 391404 h 2711051"/>
                  <a:gd name="connsiteX19-205243" fmla="*/ 3538225 w 5936218"/>
                  <a:gd name="connsiteY19-205244" fmla="*/ 295422 h 2711051"/>
                  <a:gd name="connsiteX20-205245" fmla="*/ 3549910 w 5936218"/>
                  <a:gd name="connsiteY20-205246" fmla="*/ 298609 h 2711051"/>
                  <a:gd name="connsiteX21-205247" fmla="*/ 3550132 w 5936218"/>
                  <a:gd name="connsiteY21-205248" fmla="*/ 295422 h 2711051"/>
                  <a:gd name="connsiteX22-205249" fmla="*/ 3625123 w 5936218"/>
                  <a:gd name="connsiteY22-205250" fmla="*/ 315874 h 2711051"/>
                  <a:gd name="connsiteX23-205251" fmla="*/ 3672301 w 5936218"/>
                  <a:gd name="connsiteY23-205252" fmla="*/ 315874 h 2711051"/>
                  <a:gd name="connsiteX24-205253" fmla="*/ 3684207 w 5936218"/>
                  <a:gd name="connsiteY24-205254" fmla="*/ 315874 h 2711051"/>
                  <a:gd name="connsiteX25-205255" fmla="*/ 3743291 w 5936218"/>
                  <a:gd name="connsiteY25-205256" fmla="*/ 381775 h 2711051"/>
                  <a:gd name="connsiteX26-205257" fmla="*/ 3759199 w 5936218"/>
                  <a:gd name="connsiteY26-205258" fmla="*/ 461312 h 2711051"/>
                  <a:gd name="connsiteX27-205259" fmla="*/ 3738747 w 5936218"/>
                  <a:gd name="connsiteY27-205260" fmla="*/ 511306 h 2711051"/>
                  <a:gd name="connsiteX28-205261" fmla="*/ 3786469 w 5936218"/>
                  <a:gd name="connsiteY28-205262" fmla="*/ 602204 h 2711051"/>
                  <a:gd name="connsiteX29-205263" fmla="*/ 3835603 w 5936218"/>
                  <a:gd name="connsiteY29-205264" fmla="*/ 638110 h 2711051"/>
                  <a:gd name="connsiteX30-205265" fmla="*/ 3865460 w 5936218"/>
                  <a:gd name="connsiteY30-205266" fmla="*/ 527213 h 2711051"/>
                  <a:gd name="connsiteX31-205267" fmla="*/ 3875077 w 5936218"/>
                  <a:gd name="connsiteY31-205268" fmla="*/ 535720 h 2711051"/>
                  <a:gd name="connsiteX32-205269" fmla="*/ 3877367 w 5936218"/>
                  <a:gd name="connsiteY32-205270" fmla="*/ 527213 h 2711051"/>
                  <a:gd name="connsiteX33-205271" fmla="*/ 3932151 w 5936218"/>
                  <a:gd name="connsiteY33-205272" fmla="*/ 575676 h 2711051"/>
                  <a:gd name="connsiteX34-205273" fmla="*/ 3988173 w 5936218"/>
                  <a:gd name="connsiteY34-205274" fmla="*/ 547665 h 2711051"/>
                  <a:gd name="connsiteX35-205275" fmla="*/ 3993852 w 5936218"/>
                  <a:gd name="connsiteY35-205276" fmla="*/ 550780 h 2711051"/>
                  <a:gd name="connsiteX36-205277" fmla="*/ 4000080 w 5936218"/>
                  <a:gd name="connsiteY36-205278" fmla="*/ 547665 h 2711051"/>
                  <a:gd name="connsiteX37-205279" fmla="*/ 4062426 w 5936218"/>
                  <a:gd name="connsiteY37-205280" fmla="*/ 581855 h 2711051"/>
                  <a:gd name="connsiteX38-205281" fmla="*/ 4085889 w 5936218"/>
                  <a:gd name="connsiteY38-205282" fmla="*/ 554483 h 2711051"/>
                  <a:gd name="connsiteX39-205283" fmla="*/ 4095563 w 5936218"/>
                  <a:gd name="connsiteY39-205284" fmla="*/ 557087 h 2711051"/>
                  <a:gd name="connsiteX40-205285" fmla="*/ 4097796 w 5936218"/>
                  <a:gd name="connsiteY40-205286" fmla="*/ 554483 h 2711051"/>
                  <a:gd name="connsiteX41-205287" fmla="*/ 4144150 w 5936218"/>
                  <a:gd name="connsiteY41-205288" fmla="*/ 566963 h 2711051"/>
                  <a:gd name="connsiteX42-205289" fmla="*/ 4117703 w 5936218"/>
                  <a:gd name="connsiteY42-205290" fmla="*/ 456767 h 2711051"/>
                  <a:gd name="connsiteX43-205291" fmla="*/ 4165425 w 5936218"/>
                  <a:gd name="connsiteY43-205292" fmla="*/ 402228 h 2711051"/>
                  <a:gd name="connsiteX44-205293" fmla="*/ 4175231 w 5936218"/>
                  <a:gd name="connsiteY44-205294" fmla="*/ 404629 h 2711051"/>
                  <a:gd name="connsiteX45-205295" fmla="*/ 4177332 w 5936218"/>
                  <a:gd name="connsiteY45-205296" fmla="*/ 402228 h 2711051"/>
                  <a:gd name="connsiteX46-205297" fmla="*/ 4511384 w 5936218"/>
                  <a:gd name="connsiteY46-205298" fmla="*/ 484036 h 2711051"/>
                  <a:gd name="connsiteX47-205299" fmla="*/ 4543199 w 5936218"/>
                  <a:gd name="connsiteY47-205300" fmla="*/ 554483 h 2711051"/>
                  <a:gd name="connsiteX48-205301" fmla="*/ 4639242 w 5936218"/>
                  <a:gd name="connsiteY48-205302" fmla="*/ 637125 h 2711051"/>
                  <a:gd name="connsiteX49-205303" fmla="*/ 4774445 w 5936218"/>
                  <a:gd name="connsiteY49-205304" fmla="*/ 618112 h 2711051"/>
                  <a:gd name="connsiteX50-205305" fmla="*/ 4778496 w 5936218"/>
                  <a:gd name="connsiteY50-205306" fmla="*/ 619216 h 2711051"/>
                  <a:gd name="connsiteX51-205307" fmla="*/ 4786352 w 5936218"/>
                  <a:gd name="connsiteY51-205308" fmla="*/ 618112 h 2711051"/>
                  <a:gd name="connsiteX52-205309" fmla="*/ 4861343 w 5936218"/>
                  <a:gd name="connsiteY52-205310" fmla="*/ 638564 h 2711051"/>
                  <a:gd name="connsiteX53-205311" fmla="*/ 4893158 w 5936218"/>
                  <a:gd name="connsiteY53-205312" fmla="*/ 681741 h 2711051"/>
                  <a:gd name="connsiteX54-205313" fmla="*/ 4888613 w 5936218"/>
                  <a:gd name="connsiteY54-205314" fmla="*/ 763549 h 2711051"/>
                  <a:gd name="connsiteX55-205315" fmla="*/ 4927677 w 5936218"/>
                  <a:gd name="connsiteY55-205316" fmla="*/ 788221 h 2711051"/>
                  <a:gd name="connsiteX56-205317" fmla="*/ 4967605 w 5936218"/>
                  <a:gd name="connsiteY56-205318" fmla="*/ 774912 h 2711051"/>
                  <a:gd name="connsiteX57-205319" fmla="*/ 5038051 w 5936218"/>
                  <a:gd name="connsiteY57-205320" fmla="*/ 768094 h 2711051"/>
                  <a:gd name="connsiteX58-205321" fmla="*/ 5040730 w 5936218"/>
                  <a:gd name="connsiteY58-205322" fmla="*/ 768987 h 2711051"/>
                  <a:gd name="connsiteX59-205323" fmla="*/ 5049958 w 5936218"/>
                  <a:gd name="connsiteY59-205324" fmla="*/ 768094 h 2711051"/>
                  <a:gd name="connsiteX60-205325" fmla="*/ 5114249 w 5936218"/>
                  <a:gd name="connsiteY60-205326" fmla="*/ 789525 h 2711051"/>
                  <a:gd name="connsiteX61-205327" fmla="*/ 5176671 w 5936218"/>
                  <a:gd name="connsiteY61-205328" fmla="*/ 779457 h 2711051"/>
                  <a:gd name="connsiteX62-205329" fmla="*/ 5177801 w 5936218"/>
                  <a:gd name="connsiteY62-205330" fmla="*/ 781195 h 2711051"/>
                  <a:gd name="connsiteX63-205331" fmla="*/ 5188578 w 5936218"/>
                  <a:gd name="connsiteY63-205332" fmla="*/ 779457 h 2711051"/>
                  <a:gd name="connsiteX64-205333" fmla="*/ 5243719 w 5936218"/>
                  <a:gd name="connsiteY64-205334" fmla="*/ 864288 h 2711051"/>
                  <a:gd name="connsiteX65-205335" fmla="*/ 5283477 w 5936218"/>
                  <a:gd name="connsiteY65-205336" fmla="*/ 833996 h 2711051"/>
                  <a:gd name="connsiteX66-205337" fmla="*/ 5258480 w 5936218"/>
                  <a:gd name="connsiteY66-205338" fmla="*/ 768094 h 2711051"/>
                  <a:gd name="connsiteX67-205339" fmla="*/ 5267570 w 5936218"/>
                  <a:gd name="connsiteY67-205340" fmla="*/ 720373 h 2711051"/>
                  <a:gd name="connsiteX68-205341" fmla="*/ 5278896 w 5936218"/>
                  <a:gd name="connsiteY68-205342" fmla="*/ 723422 h 2711051"/>
                  <a:gd name="connsiteX69-205343" fmla="*/ 5279477 w 5936218"/>
                  <a:gd name="connsiteY69-205344" fmla="*/ 720373 h 2711051"/>
                  <a:gd name="connsiteX70-205345" fmla="*/ 5395510 w 5936218"/>
                  <a:gd name="connsiteY70-205346" fmla="*/ 751612 h 2711051"/>
                  <a:gd name="connsiteX71-205347" fmla="*/ 5463001 w 5936218"/>
                  <a:gd name="connsiteY71-205348" fmla="*/ 747642 h 2711051"/>
                  <a:gd name="connsiteX72-205349" fmla="*/ 5464386 w 5936218"/>
                  <a:gd name="connsiteY72-205350" fmla="*/ 748261 h 2711051"/>
                  <a:gd name="connsiteX73-205351" fmla="*/ 5474909 w 5936218"/>
                  <a:gd name="connsiteY73-205352" fmla="*/ 747642 h 2711051"/>
                  <a:gd name="connsiteX74-205353" fmla="*/ 5581715 w 5936218"/>
                  <a:gd name="connsiteY74-205354" fmla="*/ 795364 h 2711051"/>
                  <a:gd name="connsiteX75-205355" fmla="*/ 5633981 w 5936218"/>
                  <a:gd name="connsiteY75-205356" fmla="*/ 838541 h 2711051"/>
                  <a:gd name="connsiteX76-205357" fmla="*/ 5720335 w 5936218"/>
                  <a:gd name="connsiteY76-205358" fmla="*/ 918077 h 2711051"/>
                  <a:gd name="connsiteX77-205359" fmla="*/ 5822595 w 5936218"/>
                  <a:gd name="connsiteY77-205360" fmla="*/ 1015793 h 2711051"/>
                  <a:gd name="connsiteX78-205361" fmla="*/ 5818051 w 5936218"/>
                  <a:gd name="connsiteY78-205362" fmla="*/ 1070332 h 2711051"/>
                  <a:gd name="connsiteX79-205363" fmla="*/ 5825679 w 5936218"/>
                  <a:gd name="connsiteY79-205364" fmla="*/ 1077960 h 2711051"/>
                  <a:gd name="connsiteX80-205365" fmla="*/ 5822051 w 5936218"/>
                  <a:gd name="connsiteY80-205366" fmla="*/ 1027155 h 2711051"/>
                  <a:gd name="connsiteX81-205367" fmla="*/ 5834092 w 5936218"/>
                  <a:gd name="connsiteY81-205368" fmla="*/ 1029028 h 2711051"/>
                  <a:gd name="connsiteX82-205369" fmla="*/ 5833958 w 5936218"/>
                  <a:gd name="connsiteY82-205370" fmla="*/ 1027155 h 2711051"/>
                  <a:gd name="connsiteX83-205371" fmla="*/ 5936219 w 5936218"/>
                  <a:gd name="connsiteY83-205372" fmla="*/ 1043062 h 2711051"/>
                  <a:gd name="connsiteX84-205373" fmla="*/ 5908949 w 5936218"/>
                  <a:gd name="connsiteY84-205374" fmla="*/ 1258947 h 2711051"/>
                  <a:gd name="connsiteX85-205375" fmla="*/ 5893042 w 5936218"/>
                  <a:gd name="connsiteY85-205376" fmla="*/ 1274854 h 2711051"/>
                  <a:gd name="connsiteX86-205377" fmla="*/ 5861227 w 5936218"/>
                  <a:gd name="connsiteY86-205378" fmla="*/ 1274854 h 2711051"/>
                  <a:gd name="connsiteX87-205379" fmla="*/ 5817506 w 5936218"/>
                  <a:gd name="connsiteY87-205380" fmla="*/ 1240767 h 2711051"/>
                  <a:gd name="connsiteX88-205381" fmla="*/ 5767511 w 5936218"/>
                  <a:gd name="connsiteY88-205382" fmla="*/ 1215770 h 2711051"/>
                  <a:gd name="connsiteX89-205383" fmla="*/ 5729132 w 5936218"/>
                  <a:gd name="connsiteY89-205384" fmla="*/ 1167751 h 2711051"/>
                  <a:gd name="connsiteX90-205385" fmla="*/ 5695337 w 5936218"/>
                  <a:gd name="connsiteY90-205386" fmla="*/ 1177138 h 2711051"/>
                  <a:gd name="connsiteX91-205387" fmla="*/ 5693366 w 5936218"/>
                  <a:gd name="connsiteY91-205388" fmla="*/ 1174378 h 2711051"/>
                  <a:gd name="connsiteX92-205389" fmla="*/ 5640799 w 5936218"/>
                  <a:gd name="connsiteY92-205390" fmla="*/ 1133961 h 2711051"/>
                  <a:gd name="connsiteX93-205391" fmla="*/ 5656705 w 5936218"/>
                  <a:gd name="connsiteY93-205392" fmla="*/ 1177138 h 2711051"/>
                  <a:gd name="connsiteX94-205393" fmla="*/ 5586259 w 5936218"/>
                  <a:gd name="connsiteY94-205394" fmla="*/ 1252129 h 2711051"/>
                  <a:gd name="connsiteX95-205395" fmla="*/ 5575676 w 5936218"/>
                  <a:gd name="connsiteY95-205396" fmla="*/ 1251121 h 2711051"/>
                  <a:gd name="connsiteX96-205397" fmla="*/ 5539436 w 5936218"/>
                  <a:gd name="connsiteY96-205398" fmla="*/ 1248804 h 2711051"/>
                  <a:gd name="connsiteX97-205399" fmla="*/ 5593077 w 5936218"/>
                  <a:gd name="connsiteY97-205400" fmla="*/ 1354390 h 2711051"/>
                  <a:gd name="connsiteX98-205401" fmla="*/ 5613529 w 5936218"/>
                  <a:gd name="connsiteY98-205402" fmla="*/ 1413474 h 2711051"/>
                  <a:gd name="connsiteX99-205403" fmla="*/ 5608984 w 5936218"/>
                  <a:gd name="connsiteY99-205404" fmla="*/ 1436199 h 2711051"/>
                  <a:gd name="connsiteX100-205405" fmla="*/ 5597799 w 5936218"/>
                  <a:gd name="connsiteY100-205406" fmla="*/ 1432590 h 2711051"/>
                  <a:gd name="connsiteX101-205407" fmla="*/ 5534271 w 5936218"/>
                  <a:gd name="connsiteY101-205408" fmla="*/ 1415939 h 2711051"/>
                  <a:gd name="connsiteX102-205409" fmla="*/ 5436277 w 5936218"/>
                  <a:gd name="connsiteY102-205410" fmla="*/ 1472558 h 2711051"/>
                  <a:gd name="connsiteX103-205411" fmla="*/ 5397645 w 5936218"/>
                  <a:gd name="connsiteY103-205412" fmla="*/ 1483921 h 2711051"/>
                  <a:gd name="connsiteX104-205413" fmla="*/ 5345378 w 5936218"/>
                  <a:gd name="connsiteY104-205414" fmla="*/ 1538460 h 2711051"/>
                  <a:gd name="connsiteX105-205415" fmla="*/ 5290839 w 5936218"/>
                  <a:gd name="connsiteY105-205416" fmla="*/ 1586181 h 2711051"/>
                  <a:gd name="connsiteX106-205417" fmla="*/ 5274932 w 5936218"/>
                  <a:gd name="connsiteY106-205418" fmla="*/ 1617996 h 2711051"/>
                  <a:gd name="connsiteX107-205419" fmla="*/ 5267238 w 5936218"/>
                  <a:gd name="connsiteY107-205420" fmla="*/ 1609569 h 2711051"/>
                  <a:gd name="connsiteX108-205421" fmla="*/ 5263025 w 5936218"/>
                  <a:gd name="connsiteY108-205422" fmla="*/ 1617996 h 2711051"/>
                  <a:gd name="connsiteX109-205423" fmla="*/ 5219538 w 5936218"/>
                  <a:gd name="connsiteY109-205424" fmla="*/ 1570368 h 2711051"/>
                  <a:gd name="connsiteX110-205425" fmla="*/ 5129494 w 5936218"/>
                  <a:gd name="connsiteY110-205426" fmla="*/ 1624813 h 2711051"/>
                  <a:gd name="connsiteX111-205427" fmla="*/ 5126389 w 5936218"/>
                  <a:gd name="connsiteY111-205428" fmla="*/ 1619491 h 2711051"/>
                  <a:gd name="connsiteX112-205429" fmla="*/ 5117587 w 5936218"/>
                  <a:gd name="connsiteY112-205430" fmla="*/ 1624813 h 2711051"/>
                  <a:gd name="connsiteX113-205431" fmla="*/ 5105544 w 5936218"/>
                  <a:gd name="connsiteY113-205432" fmla="*/ 1604167 h 2711051"/>
                  <a:gd name="connsiteX114-205433" fmla="*/ 5074955 w 5936218"/>
                  <a:gd name="connsiteY114-205434" fmla="*/ 1629358 h 2711051"/>
                  <a:gd name="connsiteX115-205435" fmla="*/ 5065718 w 5936218"/>
                  <a:gd name="connsiteY115-205436" fmla="*/ 1627159 h 2711051"/>
                  <a:gd name="connsiteX116-205437" fmla="*/ 5063048 w 5936218"/>
                  <a:gd name="connsiteY116-205438" fmla="*/ 1629358 h 2711051"/>
                  <a:gd name="connsiteX117-205439" fmla="*/ 5026594 w 5936218"/>
                  <a:gd name="connsiteY117-205440" fmla="*/ 1620679 h 2711051"/>
                  <a:gd name="connsiteX118-205441" fmla="*/ 5015871 w 5936218"/>
                  <a:gd name="connsiteY118-205442" fmla="*/ 1665718 h 2711051"/>
                  <a:gd name="connsiteX119-205443" fmla="*/ 4974967 w 5936218"/>
                  <a:gd name="connsiteY119-205444" fmla="*/ 1731619 h 2711051"/>
                  <a:gd name="connsiteX120-205445" fmla="*/ 4974967 w 5936218"/>
                  <a:gd name="connsiteY120-205446" fmla="*/ 1763434 h 2711051"/>
                  <a:gd name="connsiteX121-205447" fmla="*/ 5011326 w 5936218"/>
                  <a:gd name="connsiteY121-205448" fmla="*/ 1877057 h 2711051"/>
                  <a:gd name="connsiteX122-205449" fmla="*/ 4999419 w 5936218"/>
                  <a:gd name="connsiteY122-205450" fmla="*/ 1877057 h 2711051"/>
                  <a:gd name="connsiteX123-205451" fmla="*/ 4974967 w 5936218"/>
                  <a:gd name="connsiteY123-205452" fmla="*/ 1877057 h 2711051"/>
                  <a:gd name="connsiteX124-205453" fmla="*/ 4963605 w 5936218"/>
                  <a:gd name="connsiteY124-205454" fmla="*/ 1929323 h 2711051"/>
                  <a:gd name="connsiteX125-205455" fmla="*/ 4974967 w 5936218"/>
                  <a:gd name="connsiteY125-205456" fmla="*/ 1956593 h 2711051"/>
                  <a:gd name="connsiteX126-205457" fmla="*/ 4909065 w 5936218"/>
                  <a:gd name="connsiteY126-205458" fmla="*/ 1990680 h 2711051"/>
                  <a:gd name="connsiteX127-205459" fmla="*/ 4897703 w 5936218"/>
                  <a:gd name="connsiteY127-205460" fmla="*/ 2058854 h 2711051"/>
                  <a:gd name="connsiteX128-205461" fmla="*/ 4845437 w 5936218"/>
                  <a:gd name="connsiteY128-205462" fmla="*/ 2074761 h 2711051"/>
                  <a:gd name="connsiteX129-205463" fmla="*/ 4834074 w 5936218"/>
                  <a:gd name="connsiteY129-205464" fmla="*/ 2133845 h 2711051"/>
                  <a:gd name="connsiteX130-205465" fmla="*/ 4779535 w 5936218"/>
                  <a:gd name="connsiteY130-205466" fmla="*/ 2192929 h 2711051"/>
                  <a:gd name="connsiteX131-205467" fmla="*/ 4777225 w 5936218"/>
                  <a:gd name="connsiteY131-205468" fmla="*/ 2182533 h 2711051"/>
                  <a:gd name="connsiteX132-205469" fmla="*/ 4767628 w 5936218"/>
                  <a:gd name="connsiteY132-205470" fmla="*/ 2192929 h 2711051"/>
                  <a:gd name="connsiteX133-205471" fmla="*/ 4758538 w 5936218"/>
                  <a:gd name="connsiteY133-205472" fmla="*/ 2152025 h 2711051"/>
                  <a:gd name="connsiteX134-205473" fmla="*/ 4742631 w 5936218"/>
                  <a:gd name="connsiteY134-205474" fmla="*/ 2065671 h 2711051"/>
                  <a:gd name="connsiteX135-205475" fmla="*/ 4715361 w 5936218"/>
                  <a:gd name="connsiteY135-205476" fmla="*/ 1924779 h 2711051"/>
                  <a:gd name="connsiteX136-205477" fmla="*/ 4735813 w 5936218"/>
                  <a:gd name="connsiteY136-205478" fmla="*/ 1833880 h 2711051"/>
                  <a:gd name="connsiteX137-205479" fmla="*/ 4767628 w 5936218"/>
                  <a:gd name="connsiteY137-205480" fmla="*/ 1790703 h 2711051"/>
                  <a:gd name="connsiteX138-205481" fmla="*/ 4767628 w 5936218"/>
                  <a:gd name="connsiteY138-205482" fmla="*/ 1763434 h 2711051"/>
                  <a:gd name="connsiteX139-205483" fmla="*/ 4826712 w 5936218"/>
                  <a:gd name="connsiteY139-205484" fmla="*/ 1747526 h 2711051"/>
                  <a:gd name="connsiteX140-205485" fmla="*/ 4892613 w 5936218"/>
                  <a:gd name="connsiteY140-205486" fmla="*/ 1656628 h 2711051"/>
                  <a:gd name="connsiteX141-205487" fmla="*/ 4956243 w 5936218"/>
                  <a:gd name="connsiteY141-205488" fmla="*/ 1581637 h 2711051"/>
                  <a:gd name="connsiteX142-205489" fmla="*/ 5022143 w 5936218"/>
                  <a:gd name="connsiteY142-205490" fmla="*/ 1522552 h 2711051"/>
                  <a:gd name="connsiteX143-205491" fmla="*/ 5046694 w 5936218"/>
                  <a:gd name="connsiteY143-205492" fmla="*/ 1415425 h 2711051"/>
                  <a:gd name="connsiteX144-205493" fmla="*/ 5015871 w 5936218"/>
                  <a:gd name="connsiteY144-205494" fmla="*/ 1420292 h 2711051"/>
                  <a:gd name="connsiteX145-205495" fmla="*/ 4995419 w 5936218"/>
                  <a:gd name="connsiteY145-205496" fmla="*/ 1483921 h 2711051"/>
                  <a:gd name="connsiteX146-205497" fmla="*/ 4904521 w 5936218"/>
                  <a:gd name="connsiteY146-205498" fmla="*/ 1570274 h 2711051"/>
                  <a:gd name="connsiteX147-205499" fmla="*/ 4901708 w 5936218"/>
                  <a:gd name="connsiteY147-205500" fmla="*/ 1561634 h 2711051"/>
                  <a:gd name="connsiteX148-205501" fmla="*/ 4892613 w 5936218"/>
                  <a:gd name="connsiteY148-205502" fmla="*/ 1570274 h 2711051"/>
                  <a:gd name="connsiteX149-205503" fmla="*/ 4861835 w 5936218"/>
                  <a:gd name="connsiteY149-205504" fmla="*/ 1475740 h 2711051"/>
                  <a:gd name="connsiteX150-205505" fmla="*/ 4779535 w 5936218"/>
                  <a:gd name="connsiteY150-205506" fmla="*/ 1499828 h 2711051"/>
                  <a:gd name="connsiteX151-205507" fmla="*/ 4684091 w 5936218"/>
                  <a:gd name="connsiteY151-205508" fmla="*/ 1624813 h 2711051"/>
                  <a:gd name="connsiteX152-205509" fmla="*/ 4715906 w 5936218"/>
                  <a:gd name="connsiteY152-205510" fmla="*/ 1672535 h 2711051"/>
                  <a:gd name="connsiteX153-205511" fmla="*/ 4636369 w 5936218"/>
                  <a:gd name="connsiteY153-205512" fmla="*/ 1688442 h 2711051"/>
                  <a:gd name="connsiteX154-205513" fmla="*/ 4577285 w 5936218"/>
                  <a:gd name="connsiteY154-205514" fmla="*/ 1692987 h 2711051"/>
                  <a:gd name="connsiteX155-205515" fmla="*/ 4577373 w 5936218"/>
                  <a:gd name="connsiteY155-205516" fmla="*/ 1692065 h 2711051"/>
                  <a:gd name="connsiteX156-205517" fmla="*/ 4565379 w 5936218"/>
                  <a:gd name="connsiteY156-205518" fmla="*/ 1692987 h 2711051"/>
                  <a:gd name="connsiteX157-205519" fmla="*/ 4569923 w 5936218"/>
                  <a:gd name="connsiteY157-205520" fmla="*/ 1645266 h 2711051"/>
                  <a:gd name="connsiteX158-205521" fmla="*/ 4520081 w 5936218"/>
                  <a:gd name="connsiteY158-205522" fmla="*/ 1635680 h 2711051"/>
                  <a:gd name="connsiteX159-205523" fmla="*/ 4475025 w 5936218"/>
                  <a:gd name="connsiteY159-205524" fmla="*/ 1665718 h 2711051"/>
                  <a:gd name="connsiteX160-205525" fmla="*/ 4464394 w 5936218"/>
                  <a:gd name="connsiteY160-205526" fmla="*/ 1664867 h 2711051"/>
                  <a:gd name="connsiteX161-205527" fmla="*/ 4463118 w 5936218"/>
                  <a:gd name="connsiteY161-205528" fmla="*/ 1665718 h 2711051"/>
                  <a:gd name="connsiteX162-205529" fmla="*/ 4357637 w 5936218"/>
                  <a:gd name="connsiteY162-205530" fmla="*/ 1657279 h 2711051"/>
                  <a:gd name="connsiteX163-205531" fmla="*/ 4243233 w 5936218"/>
                  <a:gd name="connsiteY163-205532" fmla="*/ 1677080 h 2711051"/>
                  <a:gd name="connsiteX164-205533" fmla="*/ 4125065 w 5936218"/>
                  <a:gd name="connsiteY164-205534" fmla="*/ 1811155 h 2711051"/>
                  <a:gd name="connsiteX165-205535" fmla="*/ 4106341 w 5936218"/>
                  <a:gd name="connsiteY165-205536" fmla="*/ 1995225 h 2711051"/>
                  <a:gd name="connsiteX166-205537" fmla="*/ 3452416 w 5936218"/>
                  <a:gd name="connsiteY166-205538" fmla="*/ 2102031 h 2711051"/>
                  <a:gd name="connsiteX167-205539" fmla="*/ 1811153 w 5936218"/>
                  <a:gd name="connsiteY167-205540" fmla="*/ 1999770 h 2711051"/>
                  <a:gd name="connsiteX168-205541" fmla="*/ 1748069 w 5936218"/>
                  <a:gd name="connsiteY168-205542" fmla="*/ 2038402 h 2711051"/>
                  <a:gd name="connsiteX169-205543" fmla="*/ 1711709 w 5936218"/>
                  <a:gd name="connsiteY169-205544" fmla="*/ 2042947 h 2711051"/>
                  <a:gd name="connsiteX170-205545" fmla="*/ 1711926 w 5936218"/>
                  <a:gd name="connsiteY170-205546" fmla="*/ 2041431 h 2711051"/>
                  <a:gd name="connsiteX171-205547" fmla="*/ 1699803 w 5936218"/>
                  <a:gd name="connsiteY171-205548" fmla="*/ 2042947 h 2711051"/>
                  <a:gd name="connsiteX172-205549" fmla="*/ 1704347 w 5936218"/>
                  <a:gd name="connsiteY172-205550" fmla="*/ 2011132 h 2711051"/>
                  <a:gd name="connsiteX173-205551" fmla="*/ 1662460 w 5936218"/>
                  <a:gd name="connsiteY173-205552" fmla="*/ 1993181 h 2711051"/>
                  <a:gd name="connsiteX174-205553" fmla="*/ 1629901 w 5936218"/>
                  <a:gd name="connsiteY174-205554" fmla="*/ 2006587 h 2711051"/>
                  <a:gd name="connsiteX175-205555" fmla="*/ 1629300 w 5936218"/>
                  <a:gd name="connsiteY175-205556" fmla="*/ 2001932 h 2711051"/>
                  <a:gd name="connsiteX176-205557" fmla="*/ 1617994 w 5936218"/>
                  <a:gd name="connsiteY176-205558" fmla="*/ 2006587 h 2711051"/>
                  <a:gd name="connsiteX177-205559" fmla="*/ 1608904 w 5936218"/>
                  <a:gd name="connsiteY177-205560" fmla="*/ 1936141 h 2711051"/>
                  <a:gd name="connsiteX178-205561" fmla="*/ 1552684 w 5936218"/>
                  <a:gd name="connsiteY178-205562" fmla="*/ 1926448 h 2711051"/>
                  <a:gd name="connsiteX179-205563" fmla="*/ 1518550 w 5936218"/>
                  <a:gd name="connsiteY179-205564" fmla="*/ 1952048 h 2711051"/>
                  <a:gd name="connsiteX180-205565" fmla="*/ 1425379 w 5936218"/>
                  <a:gd name="connsiteY180-205566" fmla="*/ 1972500 h 2711051"/>
                  <a:gd name="connsiteX181-205567" fmla="*/ 1409472 w 5936218"/>
                  <a:gd name="connsiteY181-205568" fmla="*/ 1990680 h 2711051"/>
                  <a:gd name="connsiteX182-205569" fmla="*/ 1270852 w 5936218"/>
                  <a:gd name="connsiteY182-205570" fmla="*/ 2011132 h 2711051"/>
                  <a:gd name="connsiteX183-205571" fmla="*/ 1254945 w 5936218"/>
                  <a:gd name="connsiteY183-205572" fmla="*/ 2031584 h 2711051"/>
                  <a:gd name="connsiteX184-205573" fmla="*/ 1282214 w 5936218"/>
                  <a:gd name="connsiteY184-205574" fmla="*/ 2074761 h 2711051"/>
                  <a:gd name="connsiteX185-205575" fmla="*/ 1243582 w 5936218"/>
                  <a:gd name="connsiteY185-205576" fmla="*/ 2090668 h 2711051"/>
                  <a:gd name="connsiteX186-205577" fmla="*/ 1254945 w 5936218"/>
                  <a:gd name="connsiteY186-205578" fmla="*/ 2108848 h 2711051"/>
                  <a:gd name="connsiteX187-205579" fmla="*/ 1216313 w 5936218"/>
                  <a:gd name="connsiteY187-205580" fmla="*/ 2133845 h 2711051"/>
                  <a:gd name="connsiteX188-205581" fmla="*/ 1275397 w 5936218"/>
                  <a:gd name="connsiteY188-205582" fmla="*/ 2177022 h 2711051"/>
                  <a:gd name="connsiteX189-205583" fmla="*/ 1270852 w 5936218"/>
                  <a:gd name="connsiteY189-205584" fmla="*/ 2204292 h 2711051"/>
                  <a:gd name="connsiteX190-205585" fmla="*/ 1259108 w 5936218"/>
                  <a:gd name="connsiteY190-205586" fmla="*/ 2203313 h 2711051"/>
                  <a:gd name="connsiteX191-205587" fmla="*/ 1258945 w 5936218"/>
                  <a:gd name="connsiteY191-205588" fmla="*/ 2204292 h 2711051"/>
                  <a:gd name="connsiteX192-205589" fmla="*/ 1215644 w 5936218"/>
                  <a:gd name="connsiteY192-205590" fmla="*/ 2200683 h 2711051"/>
                  <a:gd name="connsiteX193-205591" fmla="*/ 1204950 w 5936218"/>
                  <a:gd name="connsiteY193-205592" fmla="*/ 2215654 h 2711051"/>
                  <a:gd name="connsiteX194-205593" fmla="*/ 1196495 w 5936218"/>
                  <a:gd name="connsiteY194-205594" fmla="*/ 2210822 h 2711051"/>
                  <a:gd name="connsiteX195-205595" fmla="*/ 1193043 w 5936218"/>
                  <a:gd name="connsiteY195-205596" fmla="*/ 2215654 h 2711051"/>
                  <a:gd name="connsiteX196-205597" fmla="*/ 1145322 w 5936218"/>
                  <a:gd name="connsiteY196-205598" fmla="*/ 2188384 h 2711051"/>
                  <a:gd name="connsiteX197-205599" fmla="*/ 1098145 w 5936218"/>
                  <a:gd name="connsiteY197-205600" fmla="*/ 2188384 h 2711051"/>
                  <a:gd name="connsiteX198-205601" fmla="*/ 1061785 w 5936218"/>
                  <a:gd name="connsiteY198-205602" fmla="*/ 2215654 h 2711051"/>
                  <a:gd name="connsiteX199-205603" fmla="*/ 1055322 w 5936218"/>
                  <a:gd name="connsiteY199-205604" fmla="*/ 2211571 h 2711051"/>
                  <a:gd name="connsiteX200-205605" fmla="*/ 1049878 w 5936218"/>
                  <a:gd name="connsiteY200-205606" fmla="*/ 2215654 h 2711051"/>
                  <a:gd name="connsiteX201-205607" fmla="*/ 1006701 w 5936218"/>
                  <a:gd name="connsiteY201-205608" fmla="*/ 2188384 h 2711051"/>
                  <a:gd name="connsiteX202-205609" fmla="*/ 924893 w 5936218"/>
                  <a:gd name="connsiteY202-205610" fmla="*/ 2152025 h 2711051"/>
                  <a:gd name="connsiteX203-205611" fmla="*/ 877716 w 5936218"/>
                  <a:gd name="connsiteY203-205612" fmla="*/ 2152025 h 2711051"/>
                  <a:gd name="connsiteX204-205613" fmla="*/ 802724 w 5936218"/>
                  <a:gd name="connsiteY204-205614" fmla="*/ 2215654 h 2711051"/>
                  <a:gd name="connsiteX205-205615" fmla="*/ 798179 w 5936218"/>
                  <a:gd name="connsiteY205-205616" fmla="*/ 2258831 h 2711051"/>
                  <a:gd name="connsiteX206-205617" fmla="*/ 787406 w 5936218"/>
                  <a:gd name="connsiteY206-205618" fmla="*/ 2248058 h 2711051"/>
                  <a:gd name="connsiteX207-205619" fmla="*/ 786272 w 5936218"/>
                  <a:gd name="connsiteY207-205620" fmla="*/ 2258831 h 2711051"/>
                  <a:gd name="connsiteX208-205621" fmla="*/ 756063 w 5936218"/>
                  <a:gd name="connsiteY208-205622" fmla="*/ 2228621 h 2711051"/>
                  <a:gd name="connsiteX209-205623" fmla="*/ 732278 w 5936218"/>
                  <a:gd name="connsiteY209-205624" fmla="*/ 2286100 h 2711051"/>
                  <a:gd name="connsiteX210-205625" fmla="*/ 743640 w 5936218"/>
                  <a:gd name="connsiteY210-205626" fmla="*/ 2295190 h 2711051"/>
                  <a:gd name="connsiteX211-205627" fmla="*/ 723188 w 5936218"/>
                  <a:gd name="connsiteY211-205628" fmla="*/ 2338367 h 2711051"/>
                  <a:gd name="connsiteX212-205629" fmla="*/ 747026 w 5936218"/>
                  <a:gd name="connsiteY212-205630" fmla="*/ 2375208 h 2711051"/>
                  <a:gd name="connsiteX213-205631" fmla="*/ 763548 w 5936218"/>
                  <a:gd name="connsiteY213-205632" fmla="*/ 2372454 h 2711051"/>
                  <a:gd name="connsiteX214-205633" fmla="*/ 764871 w 5936218"/>
                  <a:gd name="connsiteY214-205634" fmla="*/ 2374218 h 2711051"/>
                  <a:gd name="connsiteX215-205635" fmla="*/ 775455 w 5936218"/>
                  <a:gd name="connsiteY215-205636" fmla="*/ 2372454 h 2711051"/>
                  <a:gd name="connsiteX216-205637" fmla="*/ 802724 w 5936218"/>
                  <a:gd name="connsiteY216-205638" fmla="*/ 2408813 h 2711051"/>
                  <a:gd name="connsiteX217-205639" fmla="*/ 798179 w 5936218"/>
                  <a:gd name="connsiteY217-205640" fmla="*/ 2436083 h 2711051"/>
                  <a:gd name="connsiteX218-205641" fmla="*/ 818632 w 5936218"/>
                  <a:gd name="connsiteY218-205642" fmla="*/ 2447445 h 2711051"/>
                  <a:gd name="connsiteX219-205643" fmla="*/ 802724 w 5936218"/>
                  <a:gd name="connsiteY219-205644" fmla="*/ 2479260 h 2711051"/>
                  <a:gd name="connsiteX220-205645" fmla="*/ 766365 w 5936218"/>
                  <a:gd name="connsiteY220-205646" fmla="*/ 2483805 h 2711051"/>
                  <a:gd name="connsiteX221-205647" fmla="*/ 727733 w 5936218"/>
                  <a:gd name="connsiteY221-205648" fmla="*/ 2542889 h 2711051"/>
                  <a:gd name="connsiteX222-205649" fmla="*/ 759548 w 5936218"/>
                  <a:gd name="connsiteY222-205650" fmla="*/ 2586066 h 2711051"/>
                  <a:gd name="connsiteX223-205651" fmla="*/ 759548 w 5936218"/>
                  <a:gd name="connsiteY223-205652" fmla="*/ 2624697 h 2711051"/>
                  <a:gd name="connsiteX224-205653" fmla="*/ 798179 w 5936218"/>
                  <a:gd name="connsiteY224-205654" fmla="*/ 2683782 h 2711051"/>
                  <a:gd name="connsiteX225-205655" fmla="*/ 775455 w 5936218"/>
                  <a:gd name="connsiteY225-205656" fmla="*/ 2699689 h 2711051"/>
                  <a:gd name="connsiteX226-205657" fmla="*/ 770910 w 5936218"/>
                  <a:gd name="connsiteY226-205658" fmla="*/ 2711051 h 2711051"/>
                  <a:gd name="connsiteX227-205659" fmla="*/ 759003 w 5936218"/>
                  <a:gd name="connsiteY227-205660" fmla="*/ 2711051 h 2711051"/>
                  <a:gd name="connsiteX228-205661" fmla="*/ 755003 w 5936218"/>
                  <a:gd name="connsiteY228-205662" fmla="*/ 2711051 h 2711051"/>
                  <a:gd name="connsiteX229-205663" fmla="*/ 743096 w 5936218"/>
                  <a:gd name="connsiteY229-205664" fmla="*/ 2711051 h 2711051"/>
                  <a:gd name="connsiteX230-205665" fmla="*/ 715826 w 5936218"/>
                  <a:gd name="connsiteY230-205666" fmla="*/ 2676964 h 2711051"/>
                  <a:gd name="connsiteX231-205667" fmla="*/ 704464 w 5936218"/>
                  <a:gd name="connsiteY231-205668" fmla="*/ 2676964 h 2711051"/>
                  <a:gd name="connsiteX232-205669" fmla="*/ 684012 w 5936218"/>
                  <a:gd name="connsiteY232-205670" fmla="*/ 2667874 h 2711051"/>
                  <a:gd name="connsiteX233-205671" fmla="*/ 672649 w 5936218"/>
                  <a:gd name="connsiteY233-205672" fmla="*/ 2645150 h 2711051"/>
                  <a:gd name="connsiteX234-205673" fmla="*/ 645222 w 5936218"/>
                  <a:gd name="connsiteY234-205674" fmla="*/ 2637313 h 2711051"/>
                  <a:gd name="connsiteX235-205675" fmla="*/ 625472 w 5936218"/>
                  <a:gd name="connsiteY235-205676" fmla="*/ 2640605 h 2711051"/>
                  <a:gd name="connsiteX236-205677" fmla="*/ 623771 w 5936218"/>
                  <a:gd name="connsiteY236-205678" fmla="*/ 2638904 h 2711051"/>
                  <a:gd name="connsiteX237-205679" fmla="*/ 613565 w 5936218"/>
                  <a:gd name="connsiteY237-205680" fmla="*/ 2640605 h 2711051"/>
                  <a:gd name="connsiteX238-205681" fmla="*/ 609020 w 5936218"/>
                  <a:gd name="connsiteY238-205682" fmla="*/ 2636060 h 2711051"/>
                  <a:gd name="connsiteX239-205683" fmla="*/ 559026 w 5936218"/>
                  <a:gd name="connsiteY239-205684" fmla="*/ 2608790 h 2711051"/>
                  <a:gd name="connsiteX240-205685" fmla="*/ 506760 w 5936218"/>
                  <a:gd name="connsiteY240-205686" fmla="*/ 2601973 h 2711051"/>
                  <a:gd name="connsiteX241-205687" fmla="*/ 483280 w 5936218"/>
                  <a:gd name="connsiteY241-205688" fmla="*/ 2595264 h 2711051"/>
                  <a:gd name="connsiteX242-205689" fmla="*/ 480035 w 5936218"/>
                  <a:gd name="connsiteY242-205690" fmla="*/ 2597428 h 2711051"/>
                  <a:gd name="connsiteX243-205691" fmla="*/ 475042 w 5936218"/>
                  <a:gd name="connsiteY243-205692" fmla="*/ 2592910 h 2711051"/>
                  <a:gd name="connsiteX244-205693" fmla="*/ 474945 w 5936218"/>
                  <a:gd name="connsiteY244-205694" fmla="*/ 2592883 h 2711051"/>
                  <a:gd name="connsiteX245-205695" fmla="*/ 468128 w 5936218"/>
                  <a:gd name="connsiteY245-205696" fmla="*/ 2597428 h 2711051"/>
                  <a:gd name="connsiteX246-205697" fmla="*/ 420406 w 5936218"/>
                  <a:gd name="connsiteY246-205698" fmla="*/ 2554251 h 2711051"/>
                  <a:gd name="connsiteX247-205699" fmla="*/ 381774 w 5936218"/>
                  <a:gd name="connsiteY247-205700" fmla="*/ 2538344 h 2711051"/>
                  <a:gd name="connsiteX248-205701" fmla="*/ 349960 w 5936218"/>
                  <a:gd name="connsiteY248-205702" fmla="*/ 2506529 h 2711051"/>
                  <a:gd name="connsiteX249-205703" fmla="*/ 377229 w 5936218"/>
                  <a:gd name="connsiteY249-205704" fmla="*/ 2499712 h 2711051"/>
                  <a:gd name="connsiteX250-205705" fmla="*/ 404499 w 5936218"/>
                  <a:gd name="connsiteY250-205706" fmla="*/ 2451990 h 2711051"/>
                  <a:gd name="connsiteX251-205707" fmla="*/ 388591 w 5936218"/>
                  <a:gd name="connsiteY251-205708" fmla="*/ 2436083 h 2711051"/>
                  <a:gd name="connsiteX252-205709" fmla="*/ 440858 w 5936218"/>
                  <a:gd name="connsiteY252-205710" fmla="*/ 2408813 h 2711051"/>
                  <a:gd name="connsiteX253-205711" fmla="*/ 440858 w 5936218"/>
                  <a:gd name="connsiteY253-205712" fmla="*/ 2405757 h 2711051"/>
                  <a:gd name="connsiteX254-205713" fmla="*/ 416406 w 5936218"/>
                  <a:gd name="connsiteY254-205714" fmla="*/ 2408813 h 2711051"/>
                  <a:gd name="connsiteX255-205715" fmla="*/ 416406 w 5936218"/>
                  <a:gd name="connsiteY255-205716" fmla="*/ 2407325 h 2711051"/>
                  <a:gd name="connsiteX256-205717" fmla="*/ 404499 w 5936218"/>
                  <a:gd name="connsiteY256-205718" fmla="*/ 2408813 h 2711051"/>
                  <a:gd name="connsiteX257-205719" fmla="*/ 404499 w 5936218"/>
                  <a:gd name="connsiteY257-205720" fmla="*/ 2388361 h 2711051"/>
                  <a:gd name="connsiteX258-205721" fmla="*/ 424951 w 5936218"/>
                  <a:gd name="connsiteY258-205722" fmla="*/ 2372454 h 2711051"/>
                  <a:gd name="connsiteX259-205723" fmla="*/ 463583 w 5936218"/>
                  <a:gd name="connsiteY259-205724" fmla="*/ 2365637 h 2711051"/>
                  <a:gd name="connsiteX260-205725" fmla="*/ 468128 w 5936218"/>
                  <a:gd name="connsiteY260-205726" fmla="*/ 2349729 h 2711051"/>
                  <a:gd name="connsiteX261-205727" fmla="*/ 456765 w 5936218"/>
                  <a:gd name="connsiteY261-205728" fmla="*/ 2317915 h 2711051"/>
                  <a:gd name="connsiteX262-205729" fmla="*/ 474945 w 5936218"/>
                  <a:gd name="connsiteY262-205730" fmla="*/ 2290645 h 2711051"/>
                  <a:gd name="connsiteX263-205731" fmla="*/ 474945 w 5936218"/>
                  <a:gd name="connsiteY263-205732" fmla="*/ 2270193 h 2711051"/>
                  <a:gd name="connsiteX264-205733" fmla="*/ 420406 w 5936218"/>
                  <a:gd name="connsiteY264-205734" fmla="*/ 2252013 h 2711051"/>
                  <a:gd name="connsiteX265-205735" fmla="*/ 409588 w 5936218"/>
                  <a:gd name="connsiteY265-205736" fmla="*/ 2252013 h 2711051"/>
                  <a:gd name="connsiteX266-205737" fmla="*/ 397681 w 5936218"/>
                  <a:gd name="connsiteY266-205738" fmla="*/ 2252013 h 2711051"/>
                  <a:gd name="connsiteX267-205739" fmla="*/ 379485 w 5936218"/>
                  <a:gd name="connsiteY267-205740" fmla="*/ 2229774 h 2711051"/>
                  <a:gd name="connsiteX268-205741" fmla="*/ 357322 w 5936218"/>
                  <a:gd name="connsiteY268-205742" fmla="*/ 2236106 h 2711051"/>
                  <a:gd name="connsiteX269-205743" fmla="*/ 352842 w 5936218"/>
                  <a:gd name="connsiteY269-205744" fmla="*/ 2233984 h 2711051"/>
                  <a:gd name="connsiteX270-205745" fmla="*/ 345415 w 5936218"/>
                  <a:gd name="connsiteY270-205746" fmla="*/ 2236106 h 2711051"/>
                  <a:gd name="connsiteX271-205747" fmla="*/ 302238 w 5936218"/>
                  <a:gd name="connsiteY271-205748" fmla="*/ 2215654 h 2711051"/>
                  <a:gd name="connsiteX272-205749" fmla="*/ 302238 w 5936218"/>
                  <a:gd name="connsiteY272-205750" fmla="*/ 2204292 h 2711051"/>
                  <a:gd name="connsiteX273-205751" fmla="*/ 286331 w 5936218"/>
                  <a:gd name="connsiteY273-205752" fmla="*/ 2177022 h 2711051"/>
                  <a:gd name="connsiteX274-205753" fmla="*/ 270968 w 5936218"/>
                  <a:gd name="connsiteY274-205754" fmla="*/ 2177022 h 2711051"/>
                  <a:gd name="connsiteX275-205755" fmla="*/ 259061 w 5936218"/>
                  <a:gd name="connsiteY275-205756" fmla="*/ 2177022 h 2711051"/>
                  <a:gd name="connsiteX276-205757" fmla="*/ 254516 w 5936218"/>
                  <a:gd name="connsiteY276-205758" fmla="*/ 2161115 h 2711051"/>
                  <a:gd name="connsiteX277-205759" fmla="*/ 263606 w 5936218"/>
                  <a:gd name="connsiteY277-205760" fmla="*/ 2145208 h 2711051"/>
                  <a:gd name="connsiteX278-205761" fmla="*/ 243991 w 5936218"/>
                  <a:gd name="connsiteY278-205762" fmla="*/ 2114695 h 2711051"/>
                  <a:gd name="connsiteX279-205763" fmla="*/ 216429 w 5936218"/>
                  <a:gd name="connsiteY279-205764" fmla="*/ 2117938 h 2711051"/>
                  <a:gd name="connsiteX280-205765" fmla="*/ 212956 w 5936218"/>
                  <a:gd name="connsiteY280-205766" fmla="*/ 2116946 h 2711051"/>
                  <a:gd name="connsiteX281-205767" fmla="*/ 204522 w 5936218"/>
                  <a:gd name="connsiteY281-205768" fmla="*/ 2117938 h 2711051"/>
                  <a:gd name="connsiteX282-205769" fmla="*/ 199623 w 5936218"/>
                  <a:gd name="connsiteY282-205770" fmla="*/ 2116538 h 2711051"/>
                  <a:gd name="connsiteX283-205771" fmla="*/ 195977 w 5936218"/>
                  <a:gd name="connsiteY283-205772" fmla="*/ 2129300 h 2711051"/>
                  <a:gd name="connsiteX284-205773" fmla="*/ 184968 w 5936218"/>
                  <a:gd name="connsiteY284-205774" fmla="*/ 2126155 h 2711051"/>
                  <a:gd name="connsiteX285-205775" fmla="*/ 184070 w 5936218"/>
                  <a:gd name="connsiteY285-205776" fmla="*/ 2129300 h 2711051"/>
                  <a:gd name="connsiteX286-205777" fmla="*/ 168163 w 5936218"/>
                  <a:gd name="connsiteY286-205778" fmla="*/ 2124765 h 2711051"/>
                  <a:gd name="connsiteX287-205779" fmla="*/ 156800 w 5936218"/>
                  <a:gd name="connsiteY287-205780" fmla="*/ 2086123 h 2711051"/>
                  <a:gd name="connsiteX288-205781" fmla="*/ 152255 w 5936218"/>
                  <a:gd name="connsiteY288-205782" fmla="*/ 2070216 h 2711051"/>
                  <a:gd name="connsiteX289-205783" fmla="*/ 156800 w 5936218"/>
                  <a:gd name="connsiteY289-205784" fmla="*/ 2065671 h 2711051"/>
                  <a:gd name="connsiteX290-205785" fmla="*/ 168707 w 5936218"/>
                  <a:gd name="connsiteY290-205786" fmla="*/ 2065671 h 2711051"/>
                  <a:gd name="connsiteX291-205787" fmla="*/ 188615 w 5936218"/>
                  <a:gd name="connsiteY291-205788" fmla="*/ 2065671 h 2711051"/>
                  <a:gd name="connsiteX292-205789" fmla="*/ 199977 w 5936218"/>
                  <a:gd name="connsiteY292-205790" fmla="*/ 2054309 h 2711051"/>
                  <a:gd name="connsiteX293-205791" fmla="*/ 188615 w 5936218"/>
                  <a:gd name="connsiteY293-205792" fmla="*/ 2031584 h 2711051"/>
                  <a:gd name="connsiteX294-205793" fmla="*/ 168163 w 5936218"/>
                  <a:gd name="connsiteY294-205794" fmla="*/ 2022495 h 2711051"/>
                  <a:gd name="connsiteX295-205795" fmla="*/ 168163 w 5936218"/>
                  <a:gd name="connsiteY295-205796" fmla="*/ 2015677 h 2711051"/>
                  <a:gd name="connsiteX296-205797" fmla="*/ 152255 w 5936218"/>
                  <a:gd name="connsiteY296-205798" fmla="*/ 1999770 h 2711051"/>
                  <a:gd name="connsiteX297-205799" fmla="*/ 129531 w 5936218"/>
                  <a:gd name="connsiteY297-205800" fmla="*/ 1963410 h 2711051"/>
                  <a:gd name="connsiteX298-205801" fmla="*/ 140893 w 5936218"/>
                  <a:gd name="connsiteY298-205802" fmla="*/ 1940686 h 2711051"/>
                  <a:gd name="connsiteX299-205803" fmla="*/ 136348 w 5936218"/>
                  <a:gd name="connsiteY299-205804" fmla="*/ 1913416 h 2711051"/>
                  <a:gd name="connsiteX300-205805" fmla="*/ 103789 w 5936218"/>
                  <a:gd name="connsiteY300-205806" fmla="*/ 1900009 h 2711051"/>
                  <a:gd name="connsiteX301-205807" fmla="*/ 93716 w 5936218"/>
                  <a:gd name="connsiteY301-205808" fmla="*/ 1904326 h 2711051"/>
                  <a:gd name="connsiteX302-205809" fmla="*/ 91868 w 5936218"/>
                  <a:gd name="connsiteY302-205810" fmla="*/ 1900015 h 2711051"/>
                  <a:gd name="connsiteX303-205811" fmla="*/ 81809 w 5936218"/>
                  <a:gd name="connsiteY303-205812" fmla="*/ 1904326 h 2711051"/>
                  <a:gd name="connsiteX304-205813" fmla="*/ 74992 w 5936218"/>
                  <a:gd name="connsiteY304-205814" fmla="*/ 1888419 h 2711051"/>
                  <a:gd name="connsiteX305-205815" fmla="*/ 34087 w 5936218"/>
                  <a:gd name="connsiteY305-205816" fmla="*/ 1877057 h 2711051"/>
                  <a:gd name="connsiteX306-205817" fmla="*/ 22725 w 5936218"/>
                  <a:gd name="connsiteY306-205818" fmla="*/ 1833880 h 2711051"/>
                  <a:gd name="connsiteX307-205819" fmla="*/ 22725 w 5936218"/>
                  <a:gd name="connsiteY307-205820" fmla="*/ 1802065 h 2711051"/>
                  <a:gd name="connsiteX308-205821" fmla="*/ 0 w 5936218"/>
                  <a:gd name="connsiteY308-205822" fmla="*/ 1786158 h 2711051"/>
                  <a:gd name="connsiteX309-205823" fmla="*/ 15907 w 5936218"/>
                  <a:gd name="connsiteY309-205824" fmla="*/ 1763434 h 2711051"/>
                  <a:gd name="connsiteX310-205825" fmla="*/ 6818 w 5936218"/>
                  <a:gd name="connsiteY310-205826" fmla="*/ 1699805 h 2711051"/>
                  <a:gd name="connsiteX311-205827" fmla="*/ 34087 w 5936218"/>
                  <a:gd name="connsiteY311-205828" fmla="*/ 1656628 h 2711051"/>
                  <a:gd name="connsiteX312-205829" fmla="*/ 27270 w 5936218"/>
                  <a:gd name="connsiteY312-205830" fmla="*/ 1645266 h 2711051"/>
                  <a:gd name="connsiteX313-205831" fmla="*/ 70447 w 5936218"/>
                  <a:gd name="connsiteY313-205832" fmla="*/ 1606634 h 2711051"/>
                  <a:gd name="connsiteX314-205833" fmla="*/ 27270 w 5936218"/>
                  <a:gd name="connsiteY314-205834" fmla="*/ 1570274 h 2711051"/>
                  <a:gd name="connsiteX315-205835" fmla="*/ 109078 w 5936218"/>
                  <a:gd name="connsiteY315-205836" fmla="*/ 1472558 h 2711051"/>
                  <a:gd name="connsiteX316-205837" fmla="*/ 145438 w 5936218"/>
                  <a:gd name="connsiteY316-205838" fmla="*/ 1429381 h 2711051"/>
                  <a:gd name="connsiteX317-205839" fmla="*/ 156800 w 5936218"/>
                  <a:gd name="connsiteY317-205840" fmla="*/ 1386205 h 2711051"/>
                  <a:gd name="connsiteX318-205841" fmla="*/ 102261 w 5936218"/>
                  <a:gd name="connsiteY318-205842" fmla="*/ 1333938 h 2711051"/>
                  <a:gd name="connsiteX319-205843" fmla="*/ 118168 w 5936218"/>
                  <a:gd name="connsiteY319-205844" fmla="*/ 1279399 h 2711051"/>
                  <a:gd name="connsiteX320-205845" fmla="*/ 86354 w 5936218"/>
                  <a:gd name="connsiteY320-205846" fmla="*/ 1215770 h 2711051"/>
                  <a:gd name="connsiteX321-205847" fmla="*/ 109078 w 5936218"/>
                  <a:gd name="connsiteY321-205848" fmla="*/ 1140778 h 2711051"/>
                  <a:gd name="connsiteX322-205849" fmla="*/ 70447 w 5936218"/>
                  <a:gd name="connsiteY322-205850" fmla="*/ 1038517 h 2711051"/>
                  <a:gd name="connsiteX323-205851" fmla="*/ 102261 w 5936218"/>
                  <a:gd name="connsiteY323-205852" fmla="*/ 968071 h 2711051"/>
                  <a:gd name="connsiteX324-205853" fmla="*/ 43177 w 5936218"/>
                  <a:gd name="connsiteY324-205854" fmla="*/ 902170 h 2711051"/>
                  <a:gd name="connsiteX325-205855" fmla="*/ 49994 w 5936218"/>
                  <a:gd name="connsiteY325-205856" fmla="*/ 827178 h 2711051"/>
                  <a:gd name="connsiteX326-205857" fmla="*/ 81809 w 5936218"/>
                  <a:gd name="connsiteY326-205858" fmla="*/ 822633 h 2711051"/>
                  <a:gd name="connsiteX327-205859" fmla="*/ 145438 w 5936218"/>
                  <a:gd name="connsiteY327-205860" fmla="*/ 779457 h 2711051"/>
                  <a:gd name="connsiteX328-205861" fmla="*/ 184070 w 5936218"/>
                  <a:gd name="connsiteY328-205862" fmla="*/ 740825 h 2711051"/>
                  <a:gd name="connsiteX329-205863" fmla="*/ 189699 w 5936218"/>
                  <a:gd name="connsiteY329-205864" fmla="*/ 747103 h 2711051"/>
                  <a:gd name="connsiteX330-205865" fmla="*/ 195977 w 5936218"/>
                  <a:gd name="connsiteY330-205866" fmla="*/ 740825 h 2711051"/>
                  <a:gd name="connsiteX331-205867" fmla="*/ 255061 w 5936218"/>
                  <a:gd name="connsiteY331-205868" fmla="*/ 806726 h 2711051"/>
                  <a:gd name="connsiteX332-205869" fmla="*/ 350504 w 5936218"/>
                  <a:gd name="connsiteY332-205870" fmla="*/ 827178 h 2711051"/>
                  <a:gd name="connsiteX333-205871" fmla="*/ 491397 w 5936218"/>
                  <a:gd name="connsiteY333-205872" fmla="*/ 940802 h 2711051"/>
                  <a:gd name="connsiteX334-205873" fmla="*/ 523211 w 5936218"/>
                  <a:gd name="connsiteY334-205874" fmla="*/ 988523 h 2711051"/>
                  <a:gd name="connsiteX335-205875" fmla="*/ 523211 w 5936218"/>
                  <a:gd name="connsiteY335-205876" fmla="*/ 1047607 h 2711051"/>
                  <a:gd name="connsiteX336-205877" fmla="*/ 486852 w 5936218"/>
                  <a:gd name="connsiteY336-205878" fmla="*/ 1102146 h 2711051"/>
                  <a:gd name="connsiteX337-205879" fmla="*/ 420951 w 5936218"/>
                  <a:gd name="connsiteY337-205880" fmla="*/ 1122599 h 2711051"/>
                  <a:gd name="connsiteX338-205881" fmla="*/ 415909 w 5936218"/>
                  <a:gd name="connsiteY338-205882" fmla="*/ 1120468 h 2711051"/>
                  <a:gd name="connsiteX339-205883" fmla="*/ 409044 w 5936218"/>
                  <a:gd name="connsiteY339-205884" fmla="*/ 1122599 h 2711051"/>
                  <a:gd name="connsiteX340-205885" fmla="*/ 252950 w 5936218"/>
                  <a:gd name="connsiteY340-205886" fmla="*/ 1056643 h 2711051"/>
                  <a:gd name="connsiteX341-205887" fmla="*/ 232336 w 5936218"/>
                  <a:gd name="connsiteY341-205888" fmla="*/ 1063515 h 2711051"/>
                  <a:gd name="connsiteX342-205889" fmla="*/ 291420 w 5936218"/>
                  <a:gd name="connsiteY342-205890" fmla="*/ 1133961 h 2711051"/>
                  <a:gd name="connsiteX343-205891" fmla="*/ 291420 w 5936218"/>
                  <a:gd name="connsiteY343-205892" fmla="*/ 1172593 h 2711051"/>
                  <a:gd name="connsiteX344-205893" fmla="*/ 298238 w 5936218"/>
                  <a:gd name="connsiteY344-205894" fmla="*/ 1258947 h 2711051"/>
                  <a:gd name="connsiteX345-205895" fmla="*/ 345959 w 5936218"/>
                  <a:gd name="connsiteY345-205896" fmla="*/ 1290761 h 2711051"/>
                  <a:gd name="connsiteX346-205897" fmla="*/ 362087 w 5936218"/>
                  <a:gd name="connsiteY346-205898" fmla="*/ 1300169 h 2711051"/>
                  <a:gd name="connsiteX347-205899" fmla="*/ 365867 w 5936218"/>
                  <a:gd name="connsiteY347-205900" fmla="*/ 1268036 h 2711051"/>
                  <a:gd name="connsiteX348-205901" fmla="*/ 345415 w 5936218"/>
                  <a:gd name="connsiteY348-205902" fmla="*/ 1231677 h 2711051"/>
                  <a:gd name="connsiteX349-205903" fmla="*/ 365867 w 5936218"/>
                  <a:gd name="connsiteY349-205904" fmla="*/ 1199862 h 2711051"/>
                  <a:gd name="connsiteX350-205905" fmla="*/ 374560 w 5936218"/>
                  <a:gd name="connsiteY350-205906" fmla="*/ 1204861 h 2711051"/>
                  <a:gd name="connsiteX351-205907" fmla="*/ 377774 w 5936218"/>
                  <a:gd name="connsiteY351-205908" fmla="*/ 1199862 h 2711051"/>
                  <a:gd name="connsiteX352-205909" fmla="*/ 461933 w 5936218"/>
                  <a:gd name="connsiteY352-205910" fmla="*/ 1248254 h 2711051"/>
                  <a:gd name="connsiteX353-205911" fmla="*/ 484035 w 5936218"/>
                  <a:gd name="connsiteY353-205912" fmla="*/ 1231677 h 2711051"/>
                  <a:gd name="connsiteX354-205913" fmla="*/ 463583 w 5936218"/>
                  <a:gd name="connsiteY354-205914" fmla="*/ 1165775 h 2711051"/>
                  <a:gd name="connsiteX355-205915" fmla="*/ 549936 w 5936218"/>
                  <a:gd name="connsiteY355-205916" fmla="*/ 1079422 h 2711051"/>
                  <a:gd name="connsiteX356-205917" fmla="*/ 559742 w 5936218"/>
                  <a:gd name="connsiteY356-205918" fmla="*/ 1081523 h 2711051"/>
                  <a:gd name="connsiteX357-205919" fmla="*/ 561843 w 5936218"/>
                  <a:gd name="connsiteY357-205920" fmla="*/ 1079422 h 2711051"/>
                  <a:gd name="connsiteX358-205921" fmla="*/ 593658 w 5936218"/>
                  <a:gd name="connsiteY358-205922" fmla="*/ 1086239 h 2711051"/>
                  <a:gd name="connsiteX359-205923" fmla="*/ 620945 w 5936218"/>
                  <a:gd name="connsiteY359-205924" fmla="*/ 1110116 h 2711051"/>
                  <a:gd name="connsiteX360-205925" fmla="*/ 640835 w 5936218"/>
                  <a:gd name="connsiteY360-205926" fmla="*/ 1054425 h 2711051"/>
                  <a:gd name="connsiteX361-205927" fmla="*/ 609020 w 5936218"/>
                  <a:gd name="connsiteY361-205928" fmla="*/ 999886 h 2711051"/>
                  <a:gd name="connsiteX362-205929" fmla="*/ 624928 w 5936218"/>
                  <a:gd name="connsiteY362-205930" fmla="*/ 940802 h 2711051"/>
                  <a:gd name="connsiteX363-205931" fmla="*/ 597658 w 5936218"/>
                  <a:gd name="connsiteY363-205932" fmla="*/ 881717 h 2711051"/>
                  <a:gd name="connsiteX364-205933" fmla="*/ 611562 w 5936218"/>
                  <a:gd name="connsiteY364-205934" fmla="*/ 886043 h 2711051"/>
                  <a:gd name="connsiteX365-205935" fmla="*/ 609565 w 5936218"/>
                  <a:gd name="connsiteY365-205936" fmla="*/ 881717 h 2711051"/>
                  <a:gd name="connsiteX366-205937" fmla="*/ 711826 w 5936218"/>
                  <a:gd name="connsiteY366-205938" fmla="*/ 913532 h 2711051"/>
                  <a:gd name="connsiteX367-205939" fmla="*/ 732278 w 5936218"/>
                  <a:gd name="connsiteY367-205940" fmla="*/ 968071 h 2711051"/>
                  <a:gd name="connsiteX368-205941" fmla="*/ 684556 w 5936218"/>
                  <a:gd name="connsiteY368-205942" fmla="*/ 979433 h 2711051"/>
                  <a:gd name="connsiteX369-205943" fmla="*/ 684556 w 5936218"/>
                  <a:gd name="connsiteY369-205944" fmla="*/ 1031700 h 2711051"/>
                  <a:gd name="connsiteX370-205945" fmla="*/ 713309 w 5936218"/>
                  <a:gd name="connsiteY370-205946" fmla="*/ 1060453 h 2711051"/>
                  <a:gd name="connsiteX371-205947" fmla="*/ 763548 w 5936218"/>
                  <a:gd name="connsiteY371-205948" fmla="*/ 1043062 h 2711051"/>
                  <a:gd name="connsiteX372-205949" fmla="*/ 770365 w 5936218"/>
                  <a:gd name="connsiteY372-205950" fmla="*/ 983978 h 2711051"/>
                  <a:gd name="connsiteX373-205951" fmla="*/ 845357 w 5936218"/>
                  <a:gd name="connsiteY373-205952" fmla="*/ 936257 h 2711051"/>
                  <a:gd name="connsiteX374-205953" fmla="*/ 972614 w 5936218"/>
                  <a:gd name="connsiteY374-205954" fmla="*/ 849903 h 2711051"/>
                  <a:gd name="connsiteX375-205955" fmla="*/ 982566 w 5936218"/>
                  <a:gd name="connsiteY375-205956" fmla="*/ 851230 h 2711051"/>
                  <a:gd name="connsiteX376-205957" fmla="*/ 984521 w 5936218"/>
                  <a:gd name="connsiteY376-205958" fmla="*/ 849903 h 2711051"/>
                  <a:gd name="connsiteX377-205959" fmla="*/ 1018608 w 5936218"/>
                  <a:gd name="connsiteY377-205960" fmla="*/ 854448 h 2711051"/>
                  <a:gd name="connsiteX378-205961" fmla="*/ 979977 w 5936218"/>
                  <a:gd name="connsiteY378-205962" fmla="*/ 918077 h 2711051"/>
                  <a:gd name="connsiteX379-205963" fmla="*/ 1012666 w 5936218"/>
                  <a:gd name="connsiteY379-205964" fmla="*/ 923238 h 2711051"/>
                  <a:gd name="connsiteX380-205965" fmla="*/ 1038516 w 5936218"/>
                  <a:gd name="connsiteY380-205966" fmla="*/ 893080 h 2711051"/>
                  <a:gd name="connsiteX381-205967" fmla="*/ 1050423 w 5936218"/>
                  <a:gd name="connsiteY381-205968" fmla="*/ 893080 h 2711051"/>
                  <a:gd name="connsiteX382-205969" fmla="*/ 1108962 w 5936218"/>
                  <a:gd name="connsiteY382-205970" fmla="*/ 893080 h 2711051"/>
                  <a:gd name="connsiteX383-205971" fmla="*/ 1161229 w 5936218"/>
                  <a:gd name="connsiteY383-205972" fmla="*/ 849903 h 2711051"/>
                  <a:gd name="connsiteX384-205973" fmla="*/ 1165711 w 5936218"/>
                  <a:gd name="connsiteY384-205974" fmla="*/ 856037 h 2711051"/>
                  <a:gd name="connsiteX385-205975" fmla="*/ 1173136 w 5936218"/>
                  <a:gd name="connsiteY385-205976" fmla="*/ 849903 h 2711051"/>
                  <a:gd name="connsiteX386-205977" fmla="*/ 1210035 w 5936218"/>
                  <a:gd name="connsiteY386-205978" fmla="*/ 900396 h 2711051"/>
                  <a:gd name="connsiteX387-205979" fmla="*/ 1247583 w 5936218"/>
                  <a:gd name="connsiteY387-205980" fmla="*/ 843086 h 2711051"/>
                  <a:gd name="connsiteX388-205981" fmla="*/ 1211223 w 5936218"/>
                  <a:gd name="connsiteY388-205982" fmla="*/ 784002 h 2711051"/>
                  <a:gd name="connsiteX389-205983" fmla="*/ 1227130 w 5936218"/>
                  <a:gd name="connsiteY389-205984" fmla="*/ 747642 h 2711051"/>
                  <a:gd name="connsiteX390-205985" fmla="*/ 1237665 w 5936218"/>
                  <a:gd name="connsiteY390-205986" fmla="*/ 750780 h 2711051"/>
                  <a:gd name="connsiteX391-205987" fmla="*/ 1239037 w 5936218"/>
                  <a:gd name="connsiteY391-205988" fmla="*/ 747642 h 2711051"/>
                  <a:gd name="connsiteX392-205989" fmla="*/ 1345843 w 5936218"/>
                  <a:gd name="connsiteY392-205990" fmla="*/ 779457 h 2711051"/>
                  <a:gd name="connsiteX393-205991" fmla="*/ 1400382 w 5936218"/>
                  <a:gd name="connsiteY393-205992" fmla="*/ 811271 h 2711051"/>
                  <a:gd name="connsiteX394-205993" fmla="*/ 1519756 w 5936218"/>
                  <a:gd name="connsiteY394-205994" fmla="*/ 917855 h 2711051"/>
                  <a:gd name="connsiteX395-205995" fmla="*/ 1543003 w 5936218"/>
                  <a:gd name="connsiteY395-205996" fmla="*/ 877173 h 2711051"/>
                  <a:gd name="connsiteX396-205997" fmla="*/ 1506643 w 5936218"/>
                  <a:gd name="connsiteY396-205998" fmla="*/ 822633 h 2711051"/>
                  <a:gd name="connsiteX397-205999" fmla="*/ 1506643 w 5936218"/>
                  <a:gd name="connsiteY397-206000" fmla="*/ 799909 h 2711051"/>
                  <a:gd name="connsiteX398-206001" fmla="*/ 1463467 w 5936218"/>
                  <a:gd name="connsiteY398-206002" fmla="*/ 790819 h 2711051"/>
                  <a:gd name="connsiteX399-206003" fmla="*/ 1472556 w 5936218"/>
                  <a:gd name="connsiteY399-206004" fmla="*/ 740825 h 2711051"/>
                  <a:gd name="connsiteX400-206005" fmla="*/ 1452104 w 5936218"/>
                  <a:gd name="connsiteY400-206006" fmla="*/ 654471 h 2711051"/>
                  <a:gd name="connsiteX401-206007" fmla="*/ 1452104 w 5936218"/>
                  <a:gd name="connsiteY401-206008" fmla="*/ 618112 h 2711051"/>
                  <a:gd name="connsiteX402-206009" fmla="*/ 1522551 w 5936218"/>
                  <a:gd name="connsiteY402-206010" fmla="*/ 515851 h 2711051"/>
                  <a:gd name="connsiteX403-206011" fmla="*/ 1543003 w 5936218"/>
                  <a:gd name="connsiteY403-206012" fmla="*/ 402228 h 2711051"/>
                  <a:gd name="connsiteX404-206013" fmla="*/ 1570272 w 5936218"/>
                  <a:gd name="connsiteY404-206014" fmla="*/ 381775 h 2711051"/>
                  <a:gd name="connsiteX405-206015" fmla="*/ 1578688 w 5936218"/>
                  <a:gd name="connsiteY405-206016" fmla="*/ 384394 h 2711051"/>
                  <a:gd name="connsiteX406-206017" fmla="*/ 1582179 w 5936218"/>
                  <a:gd name="connsiteY406-206018" fmla="*/ 381775 h 2711051"/>
                  <a:gd name="connsiteX407-206019" fmla="*/ 1684440 w 5936218"/>
                  <a:gd name="connsiteY407-206020" fmla="*/ 413590 h 2711051"/>
                  <a:gd name="connsiteX408-206021" fmla="*/ 1688985 w 5936218"/>
                  <a:gd name="connsiteY408-206022" fmla="*/ 484036 h 2711051"/>
                  <a:gd name="connsiteX409-206023" fmla="*/ 1652625 w 5936218"/>
                  <a:gd name="connsiteY409-206024" fmla="*/ 574935 h 2711051"/>
                  <a:gd name="connsiteX410-206025" fmla="*/ 1679895 w 5936218"/>
                  <a:gd name="connsiteY410-206026" fmla="*/ 613567 h 2711051"/>
                  <a:gd name="connsiteX411-206027" fmla="*/ 1688985 w 5936218"/>
                  <a:gd name="connsiteY411-206028" fmla="*/ 688558 h 2711051"/>
                  <a:gd name="connsiteX412-206029" fmla="*/ 1679895 w 5936218"/>
                  <a:gd name="connsiteY412-206030" fmla="*/ 833996 h 2711051"/>
                  <a:gd name="connsiteX413-206031" fmla="*/ 1636718 w 5936218"/>
                  <a:gd name="connsiteY413-206032" fmla="*/ 1097602 h 2711051"/>
                  <a:gd name="connsiteX414-206033" fmla="*/ 1662494 w 5936218"/>
                  <a:gd name="connsiteY414-206034" fmla="*/ 1104046 h 2711051"/>
                  <a:gd name="connsiteX0-206035" fmla="*/ 1662494 w 5936218"/>
                  <a:gd name="connsiteY0-206036" fmla="*/ 1104046 h 2711051"/>
                  <a:gd name="connsiteX1-206037" fmla="*/ 3211535 w 5936218"/>
                  <a:gd name="connsiteY1-206038" fmla="*/ 1 h 2711051"/>
                  <a:gd name="connsiteX2-206039" fmla="*/ 3200173 w 5936218"/>
                  <a:gd name="connsiteY2-206040" fmla="*/ 74993 h 2711051"/>
                  <a:gd name="connsiteX3-206041" fmla="*/ 3161541 w 5936218"/>
                  <a:gd name="connsiteY3-206042" fmla="*/ 118170 h 2711051"/>
                  <a:gd name="connsiteX4-206043" fmla="*/ 3066097 w 5936218"/>
                  <a:gd name="connsiteY4-206044" fmla="*/ 193161 h 2711051"/>
                  <a:gd name="connsiteX5-206045" fmla="*/ 3034283 w 5936218"/>
                  <a:gd name="connsiteY5-206046" fmla="*/ 236338 h 2711051"/>
                  <a:gd name="connsiteX6-206047" fmla="*/ 3082005 w 5936218"/>
                  <a:gd name="connsiteY6-206048" fmla="*/ 252245 h 2711051"/>
                  <a:gd name="connsiteX7-206049" fmla="*/ 3129459 w 5936218"/>
                  <a:gd name="connsiteY7-206050" fmla="*/ 279926 h 2711051"/>
                  <a:gd name="connsiteX8-206051" fmla="*/ 3156451 w 5936218"/>
                  <a:gd name="connsiteY8-206052" fmla="*/ 256790 h 2711051"/>
                  <a:gd name="connsiteX9-206053" fmla="*/ 3158460 w 5936218"/>
                  <a:gd name="connsiteY9-206054" fmla="*/ 265274 h 2711051"/>
                  <a:gd name="connsiteX10-206055" fmla="*/ 3168359 w 5936218"/>
                  <a:gd name="connsiteY10-206056" fmla="*/ 256790 h 2711051"/>
                  <a:gd name="connsiteX11-206057" fmla="*/ 3184984 w 5936218"/>
                  <a:gd name="connsiteY11-206058" fmla="*/ 326983 h 2711051"/>
                  <a:gd name="connsiteX12-206059" fmla="*/ 3192811 w 5936218"/>
                  <a:gd name="connsiteY12-206060" fmla="*/ 311329 h 2711051"/>
                  <a:gd name="connsiteX13-206061" fmla="*/ 3251895 w 5936218"/>
                  <a:gd name="connsiteY13-206062" fmla="*/ 290877 h 2711051"/>
                  <a:gd name="connsiteX14-206063" fmla="*/ 3259833 w 5936218"/>
                  <a:gd name="connsiteY14-206064" fmla="*/ 292251 h 2711051"/>
                  <a:gd name="connsiteX15-206065" fmla="*/ 3263802 w 5936218"/>
                  <a:gd name="connsiteY15-206066" fmla="*/ 290877 h 2711051"/>
                  <a:gd name="connsiteX16-206067" fmla="*/ 3381970 w 5936218"/>
                  <a:gd name="connsiteY16-206068" fmla="*/ 311329 h 2711051"/>
                  <a:gd name="connsiteX17-206069" fmla="*/ 3388787 w 5936218"/>
                  <a:gd name="connsiteY17-206070" fmla="*/ 370413 h 2711051"/>
                  <a:gd name="connsiteX18-206071" fmla="*/ 3531529 w 5936218"/>
                  <a:gd name="connsiteY18-206072" fmla="*/ 391404 h 2711051"/>
                  <a:gd name="connsiteX19-206073" fmla="*/ 3538225 w 5936218"/>
                  <a:gd name="connsiteY19-206074" fmla="*/ 295422 h 2711051"/>
                  <a:gd name="connsiteX20-206075" fmla="*/ 3549910 w 5936218"/>
                  <a:gd name="connsiteY20-206076" fmla="*/ 298609 h 2711051"/>
                  <a:gd name="connsiteX21-206077" fmla="*/ 3550132 w 5936218"/>
                  <a:gd name="connsiteY21-206078" fmla="*/ 295422 h 2711051"/>
                  <a:gd name="connsiteX22-206079" fmla="*/ 3625123 w 5936218"/>
                  <a:gd name="connsiteY22-206080" fmla="*/ 315874 h 2711051"/>
                  <a:gd name="connsiteX23-206081" fmla="*/ 3672301 w 5936218"/>
                  <a:gd name="connsiteY23-206082" fmla="*/ 315874 h 2711051"/>
                  <a:gd name="connsiteX24-206083" fmla="*/ 3684207 w 5936218"/>
                  <a:gd name="connsiteY24-206084" fmla="*/ 315874 h 2711051"/>
                  <a:gd name="connsiteX25-206085" fmla="*/ 3743291 w 5936218"/>
                  <a:gd name="connsiteY25-206086" fmla="*/ 381775 h 2711051"/>
                  <a:gd name="connsiteX26-206087" fmla="*/ 3759199 w 5936218"/>
                  <a:gd name="connsiteY26-206088" fmla="*/ 461312 h 2711051"/>
                  <a:gd name="connsiteX27-206089" fmla="*/ 3738747 w 5936218"/>
                  <a:gd name="connsiteY27-206090" fmla="*/ 511306 h 2711051"/>
                  <a:gd name="connsiteX28-206091" fmla="*/ 3786469 w 5936218"/>
                  <a:gd name="connsiteY28-206092" fmla="*/ 602204 h 2711051"/>
                  <a:gd name="connsiteX29-206093" fmla="*/ 3835603 w 5936218"/>
                  <a:gd name="connsiteY29-206094" fmla="*/ 638110 h 2711051"/>
                  <a:gd name="connsiteX30-206095" fmla="*/ 3865460 w 5936218"/>
                  <a:gd name="connsiteY30-206096" fmla="*/ 527213 h 2711051"/>
                  <a:gd name="connsiteX31-206097" fmla="*/ 3875077 w 5936218"/>
                  <a:gd name="connsiteY31-206098" fmla="*/ 535720 h 2711051"/>
                  <a:gd name="connsiteX32-206099" fmla="*/ 3877367 w 5936218"/>
                  <a:gd name="connsiteY32-206100" fmla="*/ 527213 h 2711051"/>
                  <a:gd name="connsiteX33-206101" fmla="*/ 3932151 w 5936218"/>
                  <a:gd name="connsiteY33-206102" fmla="*/ 575676 h 2711051"/>
                  <a:gd name="connsiteX34-206103" fmla="*/ 3988173 w 5936218"/>
                  <a:gd name="connsiteY34-206104" fmla="*/ 547665 h 2711051"/>
                  <a:gd name="connsiteX35-206105" fmla="*/ 3993852 w 5936218"/>
                  <a:gd name="connsiteY35-206106" fmla="*/ 550780 h 2711051"/>
                  <a:gd name="connsiteX36-206107" fmla="*/ 4000080 w 5936218"/>
                  <a:gd name="connsiteY36-206108" fmla="*/ 547665 h 2711051"/>
                  <a:gd name="connsiteX37-206109" fmla="*/ 4062426 w 5936218"/>
                  <a:gd name="connsiteY37-206110" fmla="*/ 581855 h 2711051"/>
                  <a:gd name="connsiteX38-206111" fmla="*/ 4085889 w 5936218"/>
                  <a:gd name="connsiteY38-206112" fmla="*/ 554483 h 2711051"/>
                  <a:gd name="connsiteX39-206113" fmla="*/ 4095563 w 5936218"/>
                  <a:gd name="connsiteY39-206114" fmla="*/ 557087 h 2711051"/>
                  <a:gd name="connsiteX40-206115" fmla="*/ 4097796 w 5936218"/>
                  <a:gd name="connsiteY40-206116" fmla="*/ 554483 h 2711051"/>
                  <a:gd name="connsiteX41-206117" fmla="*/ 4144150 w 5936218"/>
                  <a:gd name="connsiteY41-206118" fmla="*/ 566963 h 2711051"/>
                  <a:gd name="connsiteX42-206119" fmla="*/ 4117703 w 5936218"/>
                  <a:gd name="connsiteY42-206120" fmla="*/ 456767 h 2711051"/>
                  <a:gd name="connsiteX43-206121" fmla="*/ 4165425 w 5936218"/>
                  <a:gd name="connsiteY43-206122" fmla="*/ 402228 h 2711051"/>
                  <a:gd name="connsiteX44-206123" fmla="*/ 4175231 w 5936218"/>
                  <a:gd name="connsiteY44-206124" fmla="*/ 404629 h 2711051"/>
                  <a:gd name="connsiteX45-206125" fmla="*/ 4177332 w 5936218"/>
                  <a:gd name="connsiteY45-206126" fmla="*/ 402228 h 2711051"/>
                  <a:gd name="connsiteX46-206127" fmla="*/ 4511384 w 5936218"/>
                  <a:gd name="connsiteY46-206128" fmla="*/ 484036 h 2711051"/>
                  <a:gd name="connsiteX47-206129" fmla="*/ 4543199 w 5936218"/>
                  <a:gd name="connsiteY47-206130" fmla="*/ 554483 h 2711051"/>
                  <a:gd name="connsiteX48-206131" fmla="*/ 4639242 w 5936218"/>
                  <a:gd name="connsiteY48-206132" fmla="*/ 637125 h 2711051"/>
                  <a:gd name="connsiteX49-206133" fmla="*/ 4774445 w 5936218"/>
                  <a:gd name="connsiteY49-206134" fmla="*/ 618112 h 2711051"/>
                  <a:gd name="connsiteX50-206135" fmla="*/ 4778496 w 5936218"/>
                  <a:gd name="connsiteY50-206136" fmla="*/ 619216 h 2711051"/>
                  <a:gd name="connsiteX51-206137" fmla="*/ 4786352 w 5936218"/>
                  <a:gd name="connsiteY51-206138" fmla="*/ 618112 h 2711051"/>
                  <a:gd name="connsiteX52-206139" fmla="*/ 4861343 w 5936218"/>
                  <a:gd name="connsiteY52-206140" fmla="*/ 638564 h 2711051"/>
                  <a:gd name="connsiteX53-206141" fmla="*/ 4893158 w 5936218"/>
                  <a:gd name="connsiteY53-206142" fmla="*/ 681741 h 2711051"/>
                  <a:gd name="connsiteX54-206143" fmla="*/ 4888613 w 5936218"/>
                  <a:gd name="connsiteY54-206144" fmla="*/ 763549 h 2711051"/>
                  <a:gd name="connsiteX55-206145" fmla="*/ 4927677 w 5936218"/>
                  <a:gd name="connsiteY55-206146" fmla="*/ 788221 h 2711051"/>
                  <a:gd name="connsiteX56-206147" fmla="*/ 4967605 w 5936218"/>
                  <a:gd name="connsiteY56-206148" fmla="*/ 774912 h 2711051"/>
                  <a:gd name="connsiteX57-206149" fmla="*/ 5038051 w 5936218"/>
                  <a:gd name="connsiteY57-206150" fmla="*/ 768094 h 2711051"/>
                  <a:gd name="connsiteX58-206151" fmla="*/ 5040730 w 5936218"/>
                  <a:gd name="connsiteY58-206152" fmla="*/ 768987 h 2711051"/>
                  <a:gd name="connsiteX59-206153" fmla="*/ 5049958 w 5936218"/>
                  <a:gd name="connsiteY59-206154" fmla="*/ 768094 h 2711051"/>
                  <a:gd name="connsiteX60-206155" fmla="*/ 5114249 w 5936218"/>
                  <a:gd name="connsiteY60-206156" fmla="*/ 789525 h 2711051"/>
                  <a:gd name="connsiteX61-206157" fmla="*/ 5176671 w 5936218"/>
                  <a:gd name="connsiteY61-206158" fmla="*/ 779457 h 2711051"/>
                  <a:gd name="connsiteX62-206159" fmla="*/ 5177801 w 5936218"/>
                  <a:gd name="connsiteY62-206160" fmla="*/ 781195 h 2711051"/>
                  <a:gd name="connsiteX63-206161" fmla="*/ 5188578 w 5936218"/>
                  <a:gd name="connsiteY63-206162" fmla="*/ 779457 h 2711051"/>
                  <a:gd name="connsiteX64-206163" fmla="*/ 5243719 w 5936218"/>
                  <a:gd name="connsiteY64-206164" fmla="*/ 864288 h 2711051"/>
                  <a:gd name="connsiteX65-206165" fmla="*/ 5283477 w 5936218"/>
                  <a:gd name="connsiteY65-206166" fmla="*/ 833996 h 2711051"/>
                  <a:gd name="connsiteX66-206167" fmla="*/ 5258480 w 5936218"/>
                  <a:gd name="connsiteY66-206168" fmla="*/ 768094 h 2711051"/>
                  <a:gd name="connsiteX67-206169" fmla="*/ 5267570 w 5936218"/>
                  <a:gd name="connsiteY67-206170" fmla="*/ 720373 h 2711051"/>
                  <a:gd name="connsiteX68-206171" fmla="*/ 5278896 w 5936218"/>
                  <a:gd name="connsiteY68-206172" fmla="*/ 723422 h 2711051"/>
                  <a:gd name="connsiteX69-206173" fmla="*/ 5279477 w 5936218"/>
                  <a:gd name="connsiteY69-206174" fmla="*/ 720373 h 2711051"/>
                  <a:gd name="connsiteX70-206175" fmla="*/ 5395510 w 5936218"/>
                  <a:gd name="connsiteY70-206176" fmla="*/ 751612 h 2711051"/>
                  <a:gd name="connsiteX71-206177" fmla="*/ 5463001 w 5936218"/>
                  <a:gd name="connsiteY71-206178" fmla="*/ 747642 h 2711051"/>
                  <a:gd name="connsiteX72-206179" fmla="*/ 5464386 w 5936218"/>
                  <a:gd name="connsiteY72-206180" fmla="*/ 748261 h 2711051"/>
                  <a:gd name="connsiteX73-206181" fmla="*/ 5474909 w 5936218"/>
                  <a:gd name="connsiteY73-206182" fmla="*/ 747642 h 2711051"/>
                  <a:gd name="connsiteX74-206183" fmla="*/ 5581715 w 5936218"/>
                  <a:gd name="connsiteY74-206184" fmla="*/ 795364 h 2711051"/>
                  <a:gd name="connsiteX75-206185" fmla="*/ 5633981 w 5936218"/>
                  <a:gd name="connsiteY75-206186" fmla="*/ 838541 h 2711051"/>
                  <a:gd name="connsiteX76-206187" fmla="*/ 5720335 w 5936218"/>
                  <a:gd name="connsiteY76-206188" fmla="*/ 918077 h 2711051"/>
                  <a:gd name="connsiteX77-206189" fmla="*/ 5822595 w 5936218"/>
                  <a:gd name="connsiteY77-206190" fmla="*/ 1015793 h 2711051"/>
                  <a:gd name="connsiteX78-206191" fmla="*/ 5818051 w 5936218"/>
                  <a:gd name="connsiteY78-206192" fmla="*/ 1070332 h 2711051"/>
                  <a:gd name="connsiteX79-206193" fmla="*/ 5825679 w 5936218"/>
                  <a:gd name="connsiteY79-206194" fmla="*/ 1077960 h 2711051"/>
                  <a:gd name="connsiteX80-206195" fmla="*/ 5822051 w 5936218"/>
                  <a:gd name="connsiteY80-206196" fmla="*/ 1027155 h 2711051"/>
                  <a:gd name="connsiteX81-206197" fmla="*/ 5834092 w 5936218"/>
                  <a:gd name="connsiteY81-206198" fmla="*/ 1029028 h 2711051"/>
                  <a:gd name="connsiteX82-206199" fmla="*/ 5833958 w 5936218"/>
                  <a:gd name="connsiteY82-206200" fmla="*/ 1027155 h 2711051"/>
                  <a:gd name="connsiteX83-206201" fmla="*/ 5936219 w 5936218"/>
                  <a:gd name="connsiteY83-206202" fmla="*/ 1043062 h 2711051"/>
                  <a:gd name="connsiteX84-206203" fmla="*/ 5908949 w 5936218"/>
                  <a:gd name="connsiteY84-206204" fmla="*/ 1258947 h 2711051"/>
                  <a:gd name="connsiteX85-206205" fmla="*/ 5893042 w 5936218"/>
                  <a:gd name="connsiteY85-206206" fmla="*/ 1274854 h 2711051"/>
                  <a:gd name="connsiteX86-206207" fmla="*/ 5861227 w 5936218"/>
                  <a:gd name="connsiteY86-206208" fmla="*/ 1274854 h 2711051"/>
                  <a:gd name="connsiteX87-206209" fmla="*/ 5817506 w 5936218"/>
                  <a:gd name="connsiteY87-206210" fmla="*/ 1240767 h 2711051"/>
                  <a:gd name="connsiteX88-206211" fmla="*/ 5767511 w 5936218"/>
                  <a:gd name="connsiteY88-206212" fmla="*/ 1215770 h 2711051"/>
                  <a:gd name="connsiteX89-206213" fmla="*/ 5729132 w 5936218"/>
                  <a:gd name="connsiteY89-206214" fmla="*/ 1167751 h 2711051"/>
                  <a:gd name="connsiteX90-206215" fmla="*/ 5695337 w 5936218"/>
                  <a:gd name="connsiteY90-206216" fmla="*/ 1177138 h 2711051"/>
                  <a:gd name="connsiteX91-206217" fmla="*/ 5693366 w 5936218"/>
                  <a:gd name="connsiteY91-206218" fmla="*/ 1174378 h 2711051"/>
                  <a:gd name="connsiteX92-206219" fmla="*/ 5640799 w 5936218"/>
                  <a:gd name="connsiteY92-206220" fmla="*/ 1133961 h 2711051"/>
                  <a:gd name="connsiteX93-206221" fmla="*/ 5656705 w 5936218"/>
                  <a:gd name="connsiteY93-206222" fmla="*/ 1177138 h 2711051"/>
                  <a:gd name="connsiteX94-206223" fmla="*/ 5586259 w 5936218"/>
                  <a:gd name="connsiteY94-206224" fmla="*/ 1252129 h 2711051"/>
                  <a:gd name="connsiteX95-206225" fmla="*/ 5575676 w 5936218"/>
                  <a:gd name="connsiteY95-206226" fmla="*/ 1251121 h 2711051"/>
                  <a:gd name="connsiteX96-206227" fmla="*/ 5539436 w 5936218"/>
                  <a:gd name="connsiteY96-206228" fmla="*/ 1248804 h 2711051"/>
                  <a:gd name="connsiteX97-206229" fmla="*/ 5593077 w 5936218"/>
                  <a:gd name="connsiteY97-206230" fmla="*/ 1354390 h 2711051"/>
                  <a:gd name="connsiteX98-206231" fmla="*/ 5613529 w 5936218"/>
                  <a:gd name="connsiteY98-206232" fmla="*/ 1413474 h 2711051"/>
                  <a:gd name="connsiteX99-206233" fmla="*/ 5608984 w 5936218"/>
                  <a:gd name="connsiteY99-206234" fmla="*/ 1436199 h 2711051"/>
                  <a:gd name="connsiteX100-206235" fmla="*/ 5597799 w 5936218"/>
                  <a:gd name="connsiteY100-206236" fmla="*/ 1432590 h 2711051"/>
                  <a:gd name="connsiteX101-206237" fmla="*/ 5534271 w 5936218"/>
                  <a:gd name="connsiteY101-206238" fmla="*/ 1415939 h 2711051"/>
                  <a:gd name="connsiteX102-206239" fmla="*/ 5436277 w 5936218"/>
                  <a:gd name="connsiteY102-206240" fmla="*/ 1472558 h 2711051"/>
                  <a:gd name="connsiteX103-206241" fmla="*/ 5397645 w 5936218"/>
                  <a:gd name="connsiteY103-206242" fmla="*/ 1483921 h 2711051"/>
                  <a:gd name="connsiteX104-206243" fmla="*/ 5345378 w 5936218"/>
                  <a:gd name="connsiteY104-206244" fmla="*/ 1538460 h 2711051"/>
                  <a:gd name="connsiteX105-206245" fmla="*/ 5290839 w 5936218"/>
                  <a:gd name="connsiteY105-206246" fmla="*/ 1586181 h 2711051"/>
                  <a:gd name="connsiteX106-206247" fmla="*/ 5274932 w 5936218"/>
                  <a:gd name="connsiteY106-206248" fmla="*/ 1617996 h 2711051"/>
                  <a:gd name="connsiteX107-206249" fmla="*/ 5267238 w 5936218"/>
                  <a:gd name="connsiteY107-206250" fmla="*/ 1609569 h 2711051"/>
                  <a:gd name="connsiteX108-206251" fmla="*/ 5263025 w 5936218"/>
                  <a:gd name="connsiteY108-206252" fmla="*/ 1617996 h 2711051"/>
                  <a:gd name="connsiteX109-206253" fmla="*/ 5219538 w 5936218"/>
                  <a:gd name="connsiteY109-206254" fmla="*/ 1570368 h 2711051"/>
                  <a:gd name="connsiteX110-206255" fmla="*/ 5129494 w 5936218"/>
                  <a:gd name="connsiteY110-206256" fmla="*/ 1624813 h 2711051"/>
                  <a:gd name="connsiteX111-206257" fmla="*/ 5126389 w 5936218"/>
                  <a:gd name="connsiteY111-206258" fmla="*/ 1619491 h 2711051"/>
                  <a:gd name="connsiteX112-206259" fmla="*/ 5117587 w 5936218"/>
                  <a:gd name="connsiteY112-206260" fmla="*/ 1624813 h 2711051"/>
                  <a:gd name="connsiteX113-206261" fmla="*/ 5105544 w 5936218"/>
                  <a:gd name="connsiteY113-206262" fmla="*/ 1604167 h 2711051"/>
                  <a:gd name="connsiteX114-206263" fmla="*/ 5074955 w 5936218"/>
                  <a:gd name="connsiteY114-206264" fmla="*/ 1629358 h 2711051"/>
                  <a:gd name="connsiteX115-206265" fmla="*/ 5065718 w 5936218"/>
                  <a:gd name="connsiteY115-206266" fmla="*/ 1627159 h 2711051"/>
                  <a:gd name="connsiteX116-206267" fmla="*/ 5063048 w 5936218"/>
                  <a:gd name="connsiteY116-206268" fmla="*/ 1629358 h 2711051"/>
                  <a:gd name="connsiteX117-206269" fmla="*/ 5026594 w 5936218"/>
                  <a:gd name="connsiteY117-206270" fmla="*/ 1620679 h 2711051"/>
                  <a:gd name="connsiteX118-206271" fmla="*/ 5015871 w 5936218"/>
                  <a:gd name="connsiteY118-206272" fmla="*/ 1665718 h 2711051"/>
                  <a:gd name="connsiteX119-206273" fmla="*/ 4974967 w 5936218"/>
                  <a:gd name="connsiteY119-206274" fmla="*/ 1731619 h 2711051"/>
                  <a:gd name="connsiteX120-206275" fmla="*/ 4974967 w 5936218"/>
                  <a:gd name="connsiteY120-206276" fmla="*/ 1763434 h 2711051"/>
                  <a:gd name="connsiteX121-206277" fmla="*/ 5011326 w 5936218"/>
                  <a:gd name="connsiteY121-206278" fmla="*/ 1877057 h 2711051"/>
                  <a:gd name="connsiteX122-206279" fmla="*/ 4999419 w 5936218"/>
                  <a:gd name="connsiteY122-206280" fmla="*/ 1877057 h 2711051"/>
                  <a:gd name="connsiteX123-206281" fmla="*/ 4974967 w 5936218"/>
                  <a:gd name="connsiteY123-206282" fmla="*/ 1877057 h 2711051"/>
                  <a:gd name="connsiteX124-206283" fmla="*/ 4963605 w 5936218"/>
                  <a:gd name="connsiteY124-206284" fmla="*/ 1929323 h 2711051"/>
                  <a:gd name="connsiteX125-206285" fmla="*/ 4974967 w 5936218"/>
                  <a:gd name="connsiteY125-206286" fmla="*/ 1956593 h 2711051"/>
                  <a:gd name="connsiteX126-206287" fmla="*/ 4909065 w 5936218"/>
                  <a:gd name="connsiteY126-206288" fmla="*/ 1990680 h 2711051"/>
                  <a:gd name="connsiteX127-206289" fmla="*/ 4897703 w 5936218"/>
                  <a:gd name="connsiteY127-206290" fmla="*/ 2058854 h 2711051"/>
                  <a:gd name="connsiteX128-206291" fmla="*/ 4845437 w 5936218"/>
                  <a:gd name="connsiteY128-206292" fmla="*/ 2074761 h 2711051"/>
                  <a:gd name="connsiteX129-206293" fmla="*/ 4834074 w 5936218"/>
                  <a:gd name="connsiteY129-206294" fmla="*/ 2133845 h 2711051"/>
                  <a:gd name="connsiteX130-206295" fmla="*/ 4779535 w 5936218"/>
                  <a:gd name="connsiteY130-206296" fmla="*/ 2192929 h 2711051"/>
                  <a:gd name="connsiteX131-206297" fmla="*/ 4777225 w 5936218"/>
                  <a:gd name="connsiteY131-206298" fmla="*/ 2182533 h 2711051"/>
                  <a:gd name="connsiteX132-206299" fmla="*/ 4767628 w 5936218"/>
                  <a:gd name="connsiteY132-206300" fmla="*/ 2192929 h 2711051"/>
                  <a:gd name="connsiteX133-206301" fmla="*/ 4758538 w 5936218"/>
                  <a:gd name="connsiteY133-206302" fmla="*/ 2152025 h 2711051"/>
                  <a:gd name="connsiteX134-206303" fmla="*/ 4742631 w 5936218"/>
                  <a:gd name="connsiteY134-206304" fmla="*/ 2065671 h 2711051"/>
                  <a:gd name="connsiteX135-206305" fmla="*/ 4715361 w 5936218"/>
                  <a:gd name="connsiteY135-206306" fmla="*/ 1924779 h 2711051"/>
                  <a:gd name="connsiteX136-206307" fmla="*/ 4735813 w 5936218"/>
                  <a:gd name="connsiteY136-206308" fmla="*/ 1833880 h 2711051"/>
                  <a:gd name="connsiteX137-206309" fmla="*/ 4767628 w 5936218"/>
                  <a:gd name="connsiteY137-206310" fmla="*/ 1790703 h 2711051"/>
                  <a:gd name="connsiteX138-206311" fmla="*/ 4767628 w 5936218"/>
                  <a:gd name="connsiteY138-206312" fmla="*/ 1763434 h 2711051"/>
                  <a:gd name="connsiteX139-206313" fmla="*/ 4826712 w 5936218"/>
                  <a:gd name="connsiteY139-206314" fmla="*/ 1747526 h 2711051"/>
                  <a:gd name="connsiteX140-206315" fmla="*/ 4892613 w 5936218"/>
                  <a:gd name="connsiteY140-206316" fmla="*/ 1656628 h 2711051"/>
                  <a:gd name="connsiteX141-206317" fmla="*/ 4956243 w 5936218"/>
                  <a:gd name="connsiteY141-206318" fmla="*/ 1581637 h 2711051"/>
                  <a:gd name="connsiteX142-206319" fmla="*/ 5022143 w 5936218"/>
                  <a:gd name="connsiteY142-206320" fmla="*/ 1522552 h 2711051"/>
                  <a:gd name="connsiteX143-206321" fmla="*/ 5046694 w 5936218"/>
                  <a:gd name="connsiteY143-206322" fmla="*/ 1415425 h 2711051"/>
                  <a:gd name="connsiteX144-206323" fmla="*/ 5015871 w 5936218"/>
                  <a:gd name="connsiteY144-206324" fmla="*/ 1420292 h 2711051"/>
                  <a:gd name="connsiteX145-206325" fmla="*/ 4995419 w 5936218"/>
                  <a:gd name="connsiteY145-206326" fmla="*/ 1483921 h 2711051"/>
                  <a:gd name="connsiteX146-206327" fmla="*/ 4904521 w 5936218"/>
                  <a:gd name="connsiteY146-206328" fmla="*/ 1570274 h 2711051"/>
                  <a:gd name="connsiteX147-206329" fmla="*/ 4901708 w 5936218"/>
                  <a:gd name="connsiteY147-206330" fmla="*/ 1561634 h 2711051"/>
                  <a:gd name="connsiteX148-206331" fmla="*/ 4892613 w 5936218"/>
                  <a:gd name="connsiteY148-206332" fmla="*/ 1570274 h 2711051"/>
                  <a:gd name="connsiteX149-206333" fmla="*/ 4861835 w 5936218"/>
                  <a:gd name="connsiteY149-206334" fmla="*/ 1475740 h 2711051"/>
                  <a:gd name="connsiteX150-206335" fmla="*/ 4779535 w 5936218"/>
                  <a:gd name="connsiteY150-206336" fmla="*/ 1499828 h 2711051"/>
                  <a:gd name="connsiteX151-206337" fmla="*/ 4684091 w 5936218"/>
                  <a:gd name="connsiteY151-206338" fmla="*/ 1624813 h 2711051"/>
                  <a:gd name="connsiteX152-206339" fmla="*/ 4715906 w 5936218"/>
                  <a:gd name="connsiteY152-206340" fmla="*/ 1672535 h 2711051"/>
                  <a:gd name="connsiteX153-206341" fmla="*/ 4636369 w 5936218"/>
                  <a:gd name="connsiteY153-206342" fmla="*/ 1688442 h 2711051"/>
                  <a:gd name="connsiteX154-206343" fmla="*/ 4577285 w 5936218"/>
                  <a:gd name="connsiteY154-206344" fmla="*/ 1692987 h 2711051"/>
                  <a:gd name="connsiteX155-206345" fmla="*/ 4577373 w 5936218"/>
                  <a:gd name="connsiteY155-206346" fmla="*/ 1692065 h 2711051"/>
                  <a:gd name="connsiteX156-206347" fmla="*/ 4565379 w 5936218"/>
                  <a:gd name="connsiteY156-206348" fmla="*/ 1692987 h 2711051"/>
                  <a:gd name="connsiteX157-206349" fmla="*/ 4569923 w 5936218"/>
                  <a:gd name="connsiteY157-206350" fmla="*/ 1645266 h 2711051"/>
                  <a:gd name="connsiteX158-206351" fmla="*/ 4520081 w 5936218"/>
                  <a:gd name="connsiteY158-206352" fmla="*/ 1635680 h 2711051"/>
                  <a:gd name="connsiteX159-206353" fmla="*/ 4475025 w 5936218"/>
                  <a:gd name="connsiteY159-206354" fmla="*/ 1665718 h 2711051"/>
                  <a:gd name="connsiteX160-206355" fmla="*/ 4464394 w 5936218"/>
                  <a:gd name="connsiteY160-206356" fmla="*/ 1664867 h 2711051"/>
                  <a:gd name="connsiteX161-206357" fmla="*/ 4463118 w 5936218"/>
                  <a:gd name="connsiteY161-206358" fmla="*/ 1665718 h 2711051"/>
                  <a:gd name="connsiteX162-206359" fmla="*/ 4357637 w 5936218"/>
                  <a:gd name="connsiteY162-206360" fmla="*/ 1657279 h 2711051"/>
                  <a:gd name="connsiteX163-206361" fmla="*/ 4243233 w 5936218"/>
                  <a:gd name="connsiteY163-206362" fmla="*/ 1677080 h 2711051"/>
                  <a:gd name="connsiteX164-206363" fmla="*/ 4125065 w 5936218"/>
                  <a:gd name="connsiteY164-206364" fmla="*/ 1811155 h 2711051"/>
                  <a:gd name="connsiteX165-206365" fmla="*/ 4106341 w 5936218"/>
                  <a:gd name="connsiteY165-206366" fmla="*/ 1995225 h 2711051"/>
                  <a:gd name="connsiteX166-206367" fmla="*/ 1811153 w 5936218"/>
                  <a:gd name="connsiteY166-206368" fmla="*/ 1999770 h 2711051"/>
                  <a:gd name="connsiteX167-206369" fmla="*/ 1748069 w 5936218"/>
                  <a:gd name="connsiteY167-206370" fmla="*/ 2038402 h 2711051"/>
                  <a:gd name="connsiteX168-206371" fmla="*/ 1711709 w 5936218"/>
                  <a:gd name="connsiteY168-206372" fmla="*/ 2042947 h 2711051"/>
                  <a:gd name="connsiteX169-206373" fmla="*/ 1711926 w 5936218"/>
                  <a:gd name="connsiteY169-206374" fmla="*/ 2041431 h 2711051"/>
                  <a:gd name="connsiteX170-206375" fmla="*/ 1699803 w 5936218"/>
                  <a:gd name="connsiteY170-206376" fmla="*/ 2042947 h 2711051"/>
                  <a:gd name="connsiteX171-206377" fmla="*/ 1704347 w 5936218"/>
                  <a:gd name="connsiteY171-206378" fmla="*/ 2011132 h 2711051"/>
                  <a:gd name="connsiteX172-206379" fmla="*/ 1662460 w 5936218"/>
                  <a:gd name="connsiteY172-206380" fmla="*/ 1993181 h 2711051"/>
                  <a:gd name="connsiteX173-206381" fmla="*/ 1629901 w 5936218"/>
                  <a:gd name="connsiteY173-206382" fmla="*/ 2006587 h 2711051"/>
                  <a:gd name="connsiteX174-206383" fmla="*/ 1629300 w 5936218"/>
                  <a:gd name="connsiteY174-206384" fmla="*/ 2001932 h 2711051"/>
                  <a:gd name="connsiteX175-206385" fmla="*/ 1617994 w 5936218"/>
                  <a:gd name="connsiteY175-206386" fmla="*/ 2006587 h 2711051"/>
                  <a:gd name="connsiteX176-206387" fmla="*/ 1608904 w 5936218"/>
                  <a:gd name="connsiteY176-206388" fmla="*/ 1936141 h 2711051"/>
                  <a:gd name="connsiteX177-206389" fmla="*/ 1552684 w 5936218"/>
                  <a:gd name="connsiteY177-206390" fmla="*/ 1926448 h 2711051"/>
                  <a:gd name="connsiteX178-206391" fmla="*/ 1518550 w 5936218"/>
                  <a:gd name="connsiteY178-206392" fmla="*/ 1952048 h 2711051"/>
                  <a:gd name="connsiteX179-206393" fmla="*/ 1425379 w 5936218"/>
                  <a:gd name="connsiteY179-206394" fmla="*/ 1972500 h 2711051"/>
                  <a:gd name="connsiteX180-206395" fmla="*/ 1409472 w 5936218"/>
                  <a:gd name="connsiteY180-206396" fmla="*/ 1990680 h 2711051"/>
                  <a:gd name="connsiteX181-206397" fmla="*/ 1270852 w 5936218"/>
                  <a:gd name="connsiteY181-206398" fmla="*/ 2011132 h 2711051"/>
                  <a:gd name="connsiteX182-206399" fmla="*/ 1254945 w 5936218"/>
                  <a:gd name="connsiteY182-206400" fmla="*/ 2031584 h 2711051"/>
                  <a:gd name="connsiteX183-206401" fmla="*/ 1282214 w 5936218"/>
                  <a:gd name="connsiteY183-206402" fmla="*/ 2074761 h 2711051"/>
                  <a:gd name="connsiteX184-206403" fmla="*/ 1243582 w 5936218"/>
                  <a:gd name="connsiteY184-206404" fmla="*/ 2090668 h 2711051"/>
                  <a:gd name="connsiteX185-206405" fmla="*/ 1254945 w 5936218"/>
                  <a:gd name="connsiteY185-206406" fmla="*/ 2108848 h 2711051"/>
                  <a:gd name="connsiteX186-206407" fmla="*/ 1216313 w 5936218"/>
                  <a:gd name="connsiteY186-206408" fmla="*/ 2133845 h 2711051"/>
                  <a:gd name="connsiteX187-206409" fmla="*/ 1275397 w 5936218"/>
                  <a:gd name="connsiteY187-206410" fmla="*/ 2177022 h 2711051"/>
                  <a:gd name="connsiteX188-206411" fmla="*/ 1270852 w 5936218"/>
                  <a:gd name="connsiteY188-206412" fmla="*/ 2204292 h 2711051"/>
                  <a:gd name="connsiteX189-206413" fmla="*/ 1259108 w 5936218"/>
                  <a:gd name="connsiteY189-206414" fmla="*/ 2203313 h 2711051"/>
                  <a:gd name="connsiteX190-206415" fmla="*/ 1258945 w 5936218"/>
                  <a:gd name="connsiteY190-206416" fmla="*/ 2204292 h 2711051"/>
                  <a:gd name="connsiteX191-206417" fmla="*/ 1215644 w 5936218"/>
                  <a:gd name="connsiteY191-206418" fmla="*/ 2200683 h 2711051"/>
                  <a:gd name="connsiteX192-206419" fmla="*/ 1204950 w 5936218"/>
                  <a:gd name="connsiteY192-206420" fmla="*/ 2215654 h 2711051"/>
                  <a:gd name="connsiteX193-206421" fmla="*/ 1196495 w 5936218"/>
                  <a:gd name="connsiteY193-206422" fmla="*/ 2210822 h 2711051"/>
                  <a:gd name="connsiteX194-206423" fmla="*/ 1193043 w 5936218"/>
                  <a:gd name="connsiteY194-206424" fmla="*/ 2215654 h 2711051"/>
                  <a:gd name="connsiteX195-206425" fmla="*/ 1145322 w 5936218"/>
                  <a:gd name="connsiteY195-206426" fmla="*/ 2188384 h 2711051"/>
                  <a:gd name="connsiteX196-206427" fmla="*/ 1098145 w 5936218"/>
                  <a:gd name="connsiteY196-206428" fmla="*/ 2188384 h 2711051"/>
                  <a:gd name="connsiteX197-206429" fmla="*/ 1061785 w 5936218"/>
                  <a:gd name="connsiteY197-206430" fmla="*/ 2215654 h 2711051"/>
                  <a:gd name="connsiteX198-206431" fmla="*/ 1055322 w 5936218"/>
                  <a:gd name="connsiteY198-206432" fmla="*/ 2211571 h 2711051"/>
                  <a:gd name="connsiteX199-206433" fmla="*/ 1049878 w 5936218"/>
                  <a:gd name="connsiteY199-206434" fmla="*/ 2215654 h 2711051"/>
                  <a:gd name="connsiteX200-206435" fmla="*/ 1006701 w 5936218"/>
                  <a:gd name="connsiteY200-206436" fmla="*/ 2188384 h 2711051"/>
                  <a:gd name="connsiteX201-206437" fmla="*/ 924893 w 5936218"/>
                  <a:gd name="connsiteY201-206438" fmla="*/ 2152025 h 2711051"/>
                  <a:gd name="connsiteX202-206439" fmla="*/ 877716 w 5936218"/>
                  <a:gd name="connsiteY202-206440" fmla="*/ 2152025 h 2711051"/>
                  <a:gd name="connsiteX203-206441" fmla="*/ 802724 w 5936218"/>
                  <a:gd name="connsiteY203-206442" fmla="*/ 2215654 h 2711051"/>
                  <a:gd name="connsiteX204-206443" fmla="*/ 798179 w 5936218"/>
                  <a:gd name="connsiteY204-206444" fmla="*/ 2258831 h 2711051"/>
                  <a:gd name="connsiteX205-206445" fmla="*/ 787406 w 5936218"/>
                  <a:gd name="connsiteY205-206446" fmla="*/ 2248058 h 2711051"/>
                  <a:gd name="connsiteX206-206447" fmla="*/ 786272 w 5936218"/>
                  <a:gd name="connsiteY206-206448" fmla="*/ 2258831 h 2711051"/>
                  <a:gd name="connsiteX207-206449" fmla="*/ 756063 w 5936218"/>
                  <a:gd name="connsiteY207-206450" fmla="*/ 2228621 h 2711051"/>
                  <a:gd name="connsiteX208-206451" fmla="*/ 732278 w 5936218"/>
                  <a:gd name="connsiteY208-206452" fmla="*/ 2286100 h 2711051"/>
                  <a:gd name="connsiteX209-206453" fmla="*/ 743640 w 5936218"/>
                  <a:gd name="connsiteY209-206454" fmla="*/ 2295190 h 2711051"/>
                  <a:gd name="connsiteX210-206455" fmla="*/ 723188 w 5936218"/>
                  <a:gd name="connsiteY210-206456" fmla="*/ 2338367 h 2711051"/>
                  <a:gd name="connsiteX211-206457" fmla="*/ 747026 w 5936218"/>
                  <a:gd name="connsiteY211-206458" fmla="*/ 2375208 h 2711051"/>
                  <a:gd name="connsiteX212-206459" fmla="*/ 763548 w 5936218"/>
                  <a:gd name="connsiteY212-206460" fmla="*/ 2372454 h 2711051"/>
                  <a:gd name="connsiteX213-206461" fmla="*/ 764871 w 5936218"/>
                  <a:gd name="connsiteY213-206462" fmla="*/ 2374218 h 2711051"/>
                  <a:gd name="connsiteX214-206463" fmla="*/ 775455 w 5936218"/>
                  <a:gd name="connsiteY214-206464" fmla="*/ 2372454 h 2711051"/>
                  <a:gd name="connsiteX215-206465" fmla="*/ 802724 w 5936218"/>
                  <a:gd name="connsiteY215-206466" fmla="*/ 2408813 h 2711051"/>
                  <a:gd name="connsiteX216-206467" fmla="*/ 798179 w 5936218"/>
                  <a:gd name="connsiteY216-206468" fmla="*/ 2436083 h 2711051"/>
                  <a:gd name="connsiteX217-206469" fmla="*/ 818632 w 5936218"/>
                  <a:gd name="connsiteY217-206470" fmla="*/ 2447445 h 2711051"/>
                  <a:gd name="connsiteX218-206471" fmla="*/ 802724 w 5936218"/>
                  <a:gd name="connsiteY218-206472" fmla="*/ 2479260 h 2711051"/>
                  <a:gd name="connsiteX219-206473" fmla="*/ 766365 w 5936218"/>
                  <a:gd name="connsiteY219-206474" fmla="*/ 2483805 h 2711051"/>
                  <a:gd name="connsiteX220-206475" fmla="*/ 727733 w 5936218"/>
                  <a:gd name="connsiteY220-206476" fmla="*/ 2542889 h 2711051"/>
                  <a:gd name="connsiteX221-206477" fmla="*/ 759548 w 5936218"/>
                  <a:gd name="connsiteY221-206478" fmla="*/ 2586066 h 2711051"/>
                  <a:gd name="connsiteX222-206479" fmla="*/ 759548 w 5936218"/>
                  <a:gd name="connsiteY222-206480" fmla="*/ 2624697 h 2711051"/>
                  <a:gd name="connsiteX223-206481" fmla="*/ 798179 w 5936218"/>
                  <a:gd name="connsiteY223-206482" fmla="*/ 2683782 h 2711051"/>
                  <a:gd name="connsiteX224-206483" fmla="*/ 775455 w 5936218"/>
                  <a:gd name="connsiteY224-206484" fmla="*/ 2699689 h 2711051"/>
                  <a:gd name="connsiteX225-206485" fmla="*/ 770910 w 5936218"/>
                  <a:gd name="connsiteY225-206486" fmla="*/ 2711051 h 2711051"/>
                  <a:gd name="connsiteX226-206487" fmla="*/ 759003 w 5936218"/>
                  <a:gd name="connsiteY226-206488" fmla="*/ 2711051 h 2711051"/>
                  <a:gd name="connsiteX227-206489" fmla="*/ 755003 w 5936218"/>
                  <a:gd name="connsiteY227-206490" fmla="*/ 2711051 h 2711051"/>
                  <a:gd name="connsiteX228-206491" fmla="*/ 743096 w 5936218"/>
                  <a:gd name="connsiteY228-206492" fmla="*/ 2711051 h 2711051"/>
                  <a:gd name="connsiteX229-206493" fmla="*/ 715826 w 5936218"/>
                  <a:gd name="connsiteY229-206494" fmla="*/ 2676964 h 2711051"/>
                  <a:gd name="connsiteX230-206495" fmla="*/ 704464 w 5936218"/>
                  <a:gd name="connsiteY230-206496" fmla="*/ 2676964 h 2711051"/>
                  <a:gd name="connsiteX231-206497" fmla="*/ 684012 w 5936218"/>
                  <a:gd name="connsiteY231-206498" fmla="*/ 2667874 h 2711051"/>
                  <a:gd name="connsiteX232-206499" fmla="*/ 672649 w 5936218"/>
                  <a:gd name="connsiteY232-206500" fmla="*/ 2645150 h 2711051"/>
                  <a:gd name="connsiteX233-206501" fmla="*/ 645222 w 5936218"/>
                  <a:gd name="connsiteY233-206502" fmla="*/ 2637313 h 2711051"/>
                  <a:gd name="connsiteX234-206503" fmla="*/ 625472 w 5936218"/>
                  <a:gd name="connsiteY234-206504" fmla="*/ 2640605 h 2711051"/>
                  <a:gd name="connsiteX235-206505" fmla="*/ 623771 w 5936218"/>
                  <a:gd name="connsiteY235-206506" fmla="*/ 2638904 h 2711051"/>
                  <a:gd name="connsiteX236-206507" fmla="*/ 613565 w 5936218"/>
                  <a:gd name="connsiteY236-206508" fmla="*/ 2640605 h 2711051"/>
                  <a:gd name="connsiteX237-206509" fmla="*/ 609020 w 5936218"/>
                  <a:gd name="connsiteY237-206510" fmla="*/ 2636060 h 2711051"/>
                  <a:gd name="connsiteX238-206511" fmla="*/ 559026 w 5936218"/>
                  <a:gd name="connsiteY238-206512" fmla="*/ 2608790 h 2711051"/>
                  <a:gd name="connsiteX239-206513" fmla="*/ 506760 w 5936218"/>
                  <a:gd name="connsiteY239-206514" fmla="*/ 2601973 h 2711051"/>
                  <a:gd name="connsiteX240-206515" fmla="*/ 483280 w 5936218"/>
                  <a:gd name="connsiteY240-206516" fmla="*/ 2595264 h 2711051"/>
                  <a:gd name="connsiteX241-206517" fmla="*/ 480035 w 5936218"/>
                  <a:gd name="connsiteY241-206518" fmla="*/ 2597428 h 2711051"/>
                  <a:gd name="connsiteX242-206519" fmla="*/ 475042 w 5936218"/>
                  <a:gd name="connsiteY242-206520" fmla="*/ 2592910 h 2711051"/>
                  <a:gd name="connsiteX243-206521" fmla="*/ 474945 w 5936218"/>
                  <a:gd name="connsiteY243-206522" fmla="*/ 2592883 h 2711051"/>
                  <a:gd name="connsiteX244-206523" fmla="*/ 468128 w 5936218"/>
                  <a:gd name="connsiteY244-206524" fmla="*/ 2597428 h 2711051"/>
                  <a:gd name="connsiteX245-206525" fmla="*/ 420406 w 5936218"/>
                  <a:gd name="connsiteY245-206526" fmla="*/ 2554251 h 2711051"/>
                  <a:gd name="connsiteX246-206527" fmla="*/ 381774 w 5936218"/>
                  <a:gd name="connsiteY246-206528" fmla="*/ 2538344 h 2711051"/>
                  <a:gd name="connsiteX247-206529" fmla="*/ 349960 w 5936218"/>
                  <a:gd name="connsiteY247-206530" fmla="*/ 2506529 h 2711051"/>
                  <a:gd name="connsiteX248-206531" fmla="*/ 377229 w 5936218"/>
                  <a:gd name="connsiteY248-206532" fmla="*/ 2499712 h 2711051"/>
                  <a:gd name="connsiteX249-206533" fmla="*/ 404499 w 5936218"/>
                  <a:gd name="connsiteY249-206534" fmla="*/ 2451990 h 2711051"/>
                  <a:gd name="connsiteX250-206535" fmla="*/ 388591 w 5936218"/>
                  <a:gd name="connsiteY250-206536" fmla="*/ 2436083 h 2711051"/>
                  <a:gd name="connsiteX251-206537" fmla="*/ 440858 w 5936218"/>
                  <a:gd name="connsiteY251-206538" fmla="*/ 2408813 h 2711051"/>
                  <a:gd name="connsiteX252-206539" fmla="*/ 440858 w 5936218"/>
                  <a:gd name="connsiteY252-206540" fmla="*/ 2405757 h 2711051"/>
                  <a:gd name="connsiteX253-206541" fmla="*/ 416406 w 5936218"/>
                  <a:gd name="connsiteY253-206542" fmla="*/ 2408813 h 2711051"/>
                  <a:gd name="connsiteX254-206543" fmla="*/ 416406 w 5936218"/>
                  <a:gd name="connsiteY254-206544" fmla="*/ 2407325 h 2711051"/>
                  <a:gd name="connsiteX255-206545" fmla="*/ 404499 w 5936218"/>
                  <a:gd name="connsiteY255-206546" fmla="*/ 2408813 h 2711051"/>
                  <a:gd name="connsiteX256-206547" fmla="*/ 404499 w 5936218"/>
                  <a:gd name="connsiteY256-206548" fmla="*/ 2388361 h 2711051"/>
                  <a:gd name="connsiteX257-206549" fmla="*/ 424951 w 5936218"/>
                  <a:gd name="connsiteY257-206550" fmla="*/ 2372454 h 2711051"/>
                  <a:gd name="connsiteX258-206551" fmla="*/ 463583 w 5936218"/>
                  <a:gd name="connsiteY258-206552" fmla="*/ 2365637 h 2711051"/>
                  <a:gd name="connsiteX259-206553" fmla="*/ 468128 w 5936218"/>
                  <a:gd name="connsiteY259-206554" fmla="*/ 2349729 h 2711051"/>
                  <a:gd name="connsiteX260-206555" fmla="*/ 456765 w 5936218"/>
                  <a:gd name="connsiteY260-206556" fmla="*/ 2317915 h 2711051"/>
                  <a:gd name="connsiteX261-206557" fmla="*/ 474945 w 5936218"/>
                  <a:gd name="connsiteY261-206558" fmla="*/ 2290645 h 2711051"/>
                  <a:gd name="connsiteX262-206559" fmla="*/ 474945 w 5936218"/>
                  <a:gd name="connsiteY262-206560" fmla="*/ 2270193 h 2711051"/>
                  <a:gd name="connsiteX263-206561" fmla="*/ 420406 w 5936218"/>
                  <a:gd name="connsiteY263-206562" fmla="*/ 2252013 h 2711051"/>
                  <a:gd name="connsiteX264-206563" fmla="*/ 409588 w 5936218"/>
                  <a:gd name="connsiteY264-206564" fmla="*/ 2252013 h 2711051"/>
                  <a:gd name="connsiteX265-206565" fmla="*/ 397681 w 5936218"/>
                  <a:gd name="connsiteY265-206566" fmla="*/ 2252013 h 2711051"/>
                  <a:gd name="connsiteX266-206567" fmla="*/ 379485 w 5936218"/>
                  <a:gd name="connsiteY266-206568" fmla="*/ 2229774 h 2711051"/>
                  <a:gd name="connsiteX267-206569" fmla="*/ 357322 w 5936218"/>
                  <a:gd name="connsiteY267-206570" fmla="*/ 2236106 h 2711051"/>
                  <a:gd name="connsiteX268-206571" fmla="*/ 352842 w 5936218"/>
                  <a:gd name="connsiteY268-206572" fmla="*/ 2233984 h 2711051"/>
                  <a:gd name="connsiteX269-206573" fmla="*/ 345415 w 5936218"/>
                  <a:gd name="connsiteY269-206574" fmla="*/ 2236106 h 2711051"/>
                  <a:gd name="connsiteX270-206575" fmla="*/ 302238 w 5936218"/>
                  <a:gd name="connsiteY270-206576" fmla="*/ 2215654 h 2711051"/>
                  <a:gd name="connsiteX271-206577" fmla="*/ 302238 w 5936218"/>
                  <a:gd name="connsiteY271-206578" fmla="*/ 2204292 h 2711051"/>
                  <a:gd name="connsiteX272-206579" fmla="*/ 286331 w 5936218"/>
                  <a:gd name="connsiteY272-206580" fmla="*/ 2177022 h 2711051"/>
                  <a:gd name="connsiteX273-206581" fmla="*/ 270968 w 5936218"/>
                  <a:gd name="connsiteY273-206582" fmla="*/ 2177022 h 2711051"/>
                  <a:gd name="connsiteX274-206583" fmla="*/ 259061 w 5936218"/>
                  <a:gd name="connsiteY274-206584" fmla="*/ 2177022 h 2711051"/>
                  <a:gd name="connsiteX275-206585" fmla="*/ 254516 w 5936218"/>
                  <a:gd name="connsiteY275-206586" fmla="*/ 2161115 h 2711051"/>
                  <a:gd name="connsiteX276-206587" fmla="*/ 263606 w 5936218"/>
                  <a:gd name="connsiteY276-206588" fmla="*/ 2145208 h 2711051"/>
                  <a:gd name="connsiteX277-206589" fmla="*/ 243991 w 5936218"/>
                  <a:gd name="connsiteY277-206590" fmla="*/ 2114695 h 2711051"/>
                  <a:gd name="connsiteX278-206591" fmla="*/ 216429 w 5936218"/>
                  <a:gd name="connsiteY278-206592" fmla="*/ 2117938 h 2711051"/>
                  <a:gd name="connsiteX279-206593" fmla="*/ 212956 w 5936218"/>
                  <a:gd name="connsiteY279-206594" fmla="*/ 2116946 h 2711051"/>
                  <a:gd name="connsiteX280-206595" fmla="*/ 204522 w 5936218"/>
                  <a:gd name="connsiteY280-206596" fmla="*/ 2117938 h 2711051"/>
                  <a:gd name="connsiteX281-206597" fmla="*/ 199623 w 5936218"/>
                  <a:gd name="connsiteY281-206598" fmla="*/ 2116538 h 2711051"/>
                  <a:gd name="connsiteX282-206599" fmla="*/ 195977 w 5936218"/>
                  <a:gd name="connsiteY282-206600" fmla="*/ 2129300 h 2711051"/>
                  <a:gd name="connsiteX283-206601" fmla="*/ 184968 w 5936218"/>
                  <a:gd name="connsiteY283-206602" fmla="*/ 2126155 h 2711051"/>
                  <a:gd name="connsiteX284-206603" fmla="*/ 184070 w 5936218"/>
                  <a:gd name="connsiteY284-206604" fmla="*/ 2129300 h 2711051"/>
                  <a:gd name="connsiteX285-206605" fmla="*/ 168163 w 5936218"/>
                  <a:gd name="connsiteY285-206606" fmla="*/ 2124765 h 2711051"/>
                  <a:gd name="connsiteX286-206607" fmla="*/ 156800 w 5936218"/>
                  <a:gd name="connsiteY286-206608" fmla="*/ 2086123 h 2711051"/>
                  <a:gd name="connsiteX287-206609" fmla="*/ 152255 w 5936218"/>
                  <a:gd name="connsiteY287-206610" fmla="*/ 2070216 h 2711051"/>
                  <a:gd name="connsiteX288-206611" fmla="*/ 156800 w 5936218"/>
                  <a:gd name="connsiteY288-206612" fmla="*/ 2065671 h 2711051"/>
                  <a:gd name="connsiteX289-206613" fmla="*/ 168707 w 5936218"/>
                  <a:gd name="connsiteY289-206614" fmla="*/ 2065671 h 2711051"/>
                  <a:gd name="connsiteX290-206615" fmla="*/ 188615 w 5936218"/>
                  <a:gd name="connsiteY290-206616" fmla="*/ 2065671 h 2711051"/>
                  <a:gd name="connsiteX291-206617" fmla="*/ 199977 w 5936218"/>
                  <a:gd name="connsiteY291-206618" fmla="*/ 2054309 h 2711051"/>
                  <a:gd name="connsiteX292-206619" fmla="*/ 188615 w 5936218"/>
                  <a:gd name="connsiteY292-206620" fmla="*/ 2031584 h 2711051"/>
                  <a:gd name="connsiteX293-206621" fmla="*/ 168163 w 5936218"/>
                  <a:gd name="connsiteY293-206622" fmla="*/ 2022495 h 2711051"/>
                  <a:gd name="connsiteX294-206623" fmla="*/ 168163 w 5936218"/>
                  <a:gd name="connsiteY294-206624" fmla="*/ 2015677 h 2711051"/>
                  <a:gd name="connsiteX295-206625" fmla="*/ 152255 w 5936218"/>
                  <a:gd name="connsiteY295-206626" fmla="*/ 1999770 h 2711051"/>
                  <a:gd name="connsiteX296-206627" fmla="*/ 129531 w 5936218"/>
                  <a:gd name="connsiteY296-206628" fmla="*/ 1963410 h 2711051"/>
                  <a:gd name="connsiteX297-206629" fmla="*/ 140893 w 5936218"/>
                  <a:gd name="connsiteY297-206630" fmla="*/ 1940686 h 2711051"/>
                  <a:gd name="connsiteX298-206631" fmla="*/ 136348 w 5936218"/>
                  <a:gd name="connsiteY298-206632" fmla="*/ 1913416 h 2711051"/>
                  <a:gd name="connsiteX299-206633" fmla="*/ 103789 w 5936218"/>
                  <a:gd name="connsiteY299-206634" fmla="*/ 1900009 h 2711051"/>
                  <a:gd name="connsiteX300-206635" fmla="*/ 93716 w 5936218"/>
                  <a:gd name="connsiteY300-206636" fmla="*/ 1904326 h 2711051"/>
                  <a:gd name="connsiteX301-206637" fmla="*/ 91868 w 5936218"/>
                  <a:gd name="connsiteY301-206638" fmla="*/ 1900015 h 2711051"/>
                  <a:gd name="connsiteX302-206639" fmla="*/ 81809 w 5936218"/>
                  <a:gd name="connsiteY302-206640" fmla="*/ 1904326 h 2711051"/>
                  <a:gd name="connsiteX303-206641" fmla="*/ 74992 w 5936218"/>
                  <a:gd name="connsiteY303-206642" fmla="*/ 1888419 h 2711051"/>
                  <a:gd name="connsiteX304-206643" fmla="*/ 34087 w 5936218"/>
                  <a:gd name="connsiteY304-206644" fmla="*/ 1877057 h 2711051"/>
                  <a:gd name="connsiteX305-206645" fmla="*/ 22725 w 5936218"/>
                  <a:gd name="connsiteY305-206646" fmla="*/ 1833880 h 2711051"/>
                  <a:gd name="connsiteX306-206647" fmla="*/ 22725 w 5936218"/>
                  <a:gd name="connsiteY306-206648" fmla="*/ 1802065 h 2711051"/>
                  <a:gd name="connsiteX307-206649" fmla="*/ 0 w 5936218"/>
                  <a:gd name="connsiteY307-206650" fmla="*/ 1786158 h 2711051"/>
                  <a:gd name="connsiteX308-206651" fmla="*/ 15907 w 5936218"/>
                  <a:gd name="connsiteY308-206652" fmla="*/ 1763434 h 2711051"/>
                  <a:gd name="connsiteX309-206653" fmla="*/ 6818 w 5936218"/>
                  <a:gd name="connsiteY309-206654" fmla="*/ 1699805 h 2711051"/>
                  <a:gd name="connsiteX310-206655" fmla="*/ 34087 w 5936218"/>
                  <a:gd name="connsiteY310-206656" fmla="*/ 1656628 h 2711051"/>
                  <a:gd name="connsiteX311-206657" fmla="*/ 27270 w 5936218"/>
                  <a:gd name="connsiteY311-206658" fmla="*/ 1645266 h 2711051"/>
                  <a:gd name="connsiteX312-206659" fmla="*/ 70447 w 5936218"/>
                  <a:gd name="connsiteY312-206660" fmla="*/ 1606634 h 2711051"/>
                  <a:gd name="connsiteX313-206661" fmla="*/ 27270 w 5936218"/>
                  <a:gd name="connsiteY313-206662" fmla="*/ 1570274 h 2711051"/>
                  <a:gd name="connsiteX314-206663" fmla="*/ 109078 w 5936218"/>
                  <a:gd name="connsiteY314-206664" fmla="*/ 1472558 h 2711051"/>
                  <a:gd name="connsiteX315-206665" fmla="*/ 145438 w 5936218"/>
                  <a:gd name="connsiteY315-206666" fmla="*/ 1429381 h 2711051"/>
                  <a:gd name="connsiteX316-206667" fmla="*/ 156800 w 5936218"/>
                  <a:gd name="connsiteY316-206668" fmla="*/ 1386205 h 2711051"/>
                  <a:gd name="connsiteX317-206669" fmla="*/ 102261 w 5936218"/>
                  <a:gd name="connsiteY317-206670" fmla="*/ 1333938 h 2711051"/>
                  <a:gd name="connsiteX318-206671" fmla="*/ 118168 w 5936218"/>
                  <a:gd name="connsiteY318-206672" fmla="*/ 1279399 h 2711051"/>
                  <a:gd name="connsiteX319-206673" fmla="*/ 86354 w 5936218"/>
                  <a:gd name="connsiteY319-206674" fmla="*/ 1215770 h 2711051"/>
                  <a:gd name="connsiteX320-206675" fmla="*/ 109078 w 5936218"/>
                  <a:gd name="connsiteY320-206676" fmla="*/ 1140778 h 2711051"/>
                  <a:gd name="connsiteX321-206677" fmla="*/ 70447 w 5936218"/>
                  <a:gd name="connsiteY321-206678" fmla="*/ 1038517 h 2711051"/>
                  <a:gd name="connsiteX322-206679" fmla="*/ 102261 w 5936218"/>
                  <a:gd name="connsiteY322-206680" fmla="*/ 968071 h 2711051"/>
                  <a:gd name="connsiteX323-206681" fmla="*/ 43177 w 5936218"/>
                  <a:gd name="connsiteY323-206682" fmla="*/ 902170 h 2711051"/>
                  <a:gd name="connsiteX324-206683" fmla="*/ 49994 w 5936218"/>
                  <a:gd name="connsiteY324-206684" fmla="*/ 827178 h 2711051"/>
                  <a:gd name="connsiteX325-206685" fmla="*/ 81809 w 5936218"/>
                  <a:gd name="connsiteY325-206686" fmla="*/ 822633 h 2711051"/>
                  <a:gd name="connsiteX326-206687" fmla="*/ 145438 w 5936218"/>
                  <a:gd name="connsiteY326-206688" fmla="*/ 779457 h 2711051"/>
                  <a:gd name="connsiteX327-206689" fmla="*/ 184070 w 5936218"/>
                  <a:gd name="connsiteY327-206690" fmla="*/ 740825 h 2711051"/>
                  <a:gd name="connsiteX328-206691" fmla="*/ 189699 w 5936218"/>
                  <a:gd name="connsiteY328-206692" fmla="*/ 747103 h 2711051"/>
                  <a:gd name="connsiteX329-206693" fmla="*/ 195977 w 5936218"/>
                  <a:gd name="connsiteY329-206694" fmla="*/ 740825 h 2711051"/>
                  <a:gd name="connsiteX330-206695" fmla="*/ 255061 w 5936218"/>
                  <a:gd name="connsiteY330-206696" fmla="*/ 806726 h 2711051"/>
                  <a:gd name="connsiteX331-206697" fmla="*/ 350504 w 5936218"/>
                  <a:gd name="connsiteY331-206698" fmla="*/ 827178 h 2711051"/>
                  <a:gd name="connsiteX332-206699" fmla="*/ 491397 w 5936218"/>
                  <a:gd name="connsiteY332-206700" fmla="*/ 940802 h 2711051"/>
                  <a:gd name="connsiteX333-206701" fmla="*/ 523211 w 5936218"/>
                  <a:gd name="connsiteY333-206702" fmla="*/ 988523 h 2711051"/>
                  <a:gd name="connsiteX334-206703" fmla="*/ 523211 w 5936218"/>
                  <a:gd name="connsiteY334-206704" fmla="*/ 1047607 h 2711051"/>
                  <a:gd name="connsiteX335-206705" fmla="*/ 486852 w 5936218"/>
                  <a:gd name="connsiteY335-206706" fmla="*/ 1102146 h 2711051"/>
                  <a:gd name="connsiteX336-206707" fmla="*/ 420951 w 5936218"/>
                  <a:gd name="connsiteY336-206708" fmla="*/ 1122599 h 2711051"/>
                  <a:gd name="connsiteX337-206709" fmla="*/ 415909 w 5936218"/>
                  <a:gd name="connsiteY337-206710" fmla="*/ 1120468 h 2711051"/>
                  <a:gd name="connsiteX338-206711" fmla="*/ 409044 w 5936218"/>
                  <a:gd name="connsiteY338-206712" fmla="*/ 1122599 h 2711051"/>
                  <a:gd name="connsiteX339-206713" fmla="*/ 252950 w 5936218"/>
                  <a:gd name="connsiteY339-206714" fmla="*/ 1056643 h 2711051"/>
                  <a:gd name="connsiteX340-206715" fmla="*/ 232336 w 5936218"/>
                  <a:gd name="connsiteY340-206716" fmla="*/ 1063515 h 2711051"/>
                  <a:gd name="connsiteX341-206717" fmla="*/ 291420 w 5936218"/>
                  <a:gd name="connsiteY341-206718" fmla="*/ 1133961 h 2711051"/>
                  <a:gd name="connsiteX342-206719" fmla="*/ 291420 w 5936218"/>
                  <a:gd name="connsiteY342-206720" fmla="*/ 1172593 h 2711051"/>
                  <a:gd name="connsiteX343-206721" fmla="*/ 298238 w 5936218"/>
                  <a:gd name="connsiteY343-206722" fmla="*/ 1258947 h 2711051"/>
                  <a:gd name="connsiteX344-206723" fmla="*/ 345959 w 5936218"/>
                  <a:gd name="connsiteY344-206724" fmla="*/ 1290761 h 2711051"/>
                  <a:gd name="connsiteX345-206725" fmla="*/ 362087 w 5936218"/>
                  <a:gd name="connsiteY345-206726" fmla="*/ 1300169 h 2711051"/>
                  <a:gd name="connsiteX346-206727" fmla="*/ 365867 w 5936218"/>
                  <a:gd name="connsiteY346-206728" fmla="*/ 1268036 h 2711051"/>
                  <a:gd name="connsiteX347-206729" fmla="*/ 345415 w 5936218"/>
                  <a:gd name="connsiteY347-206730" fmla="*/ 1231677 h 2711051"/>
                  <a:gd name="connsiteX348-206731" fmla="*/ 365867 w 5936218"/>
                  <a:gd name="connsiteY348-206732" fmla="*/ 1199862 h 2711051"/>
                  <a:gd name="connsiteX349-206733" fmla="*/ 374560 w 5936218"/>
                  <a:gd name="connsiteY349-206734" fmla="*/ 1204861 h 2711051"/>
                  <a:gd name="connsiteX350-206735" fmla="*/ 377774 w 5936218"/>
                  <a:gd name="connsiteY350-206736" fmla="*/ 1199862 h 2711051"/>
                  <a:gd name="connsiteX351-206737" fmla="*/ 461933 w 5936218"/>
                  <a:gd name="connsiteY351-206738" fmla="*/ 1248254 h 2711051"/>
                  <a:gd name="connsiteX352-206739" fmla="*/ 484035 w 5936218"/>
                  <a:gd name="connsiteY352-206740" fmla="*/ 1231677 h 2711051"/>
                  <a:gd name="connsiteX353-206741" fmla="*/ 463583 w 5936218"/>
                  <a:gd name="connsiteY353-206742" fmla="*/ 1165775 h 2711051"/>
                  <a:gd name="connsiteX354-206743" fmla="*/ 549936 w 5936218"/>
                  <a:gd name="connsiteY354-206744" fmla="*/ 1079422 h 2711051"/>
                  <a:gd name="connsiteX355-206745" fmla="*/ 559742 w 5936218"/>
                  <a:gd name="connsiteY355-206746" fmla="*/ 1081523 h 2711051"/>
                  <a:gd name="connsiteX356-206747" fmla="*/ 561843 w 5936218"/>
                  <a:gd name="connsiteY356-206748" fmla="*/ 1079422 h 2711051"/>
                  <a:gd name="connsiteX357-206749" fmla="*/ 593658 w 5936218"/>
                  <a:gd name="connsiteY357-206750" fmla="*/ 1086239 h 2711051"/>
                  <a:gd name="connsiteX358-206751" fmla="*/ 620945 w 5936218"/>
                  <a:gd name="connsiteY358-206752" fmla="*/ 1110116 h 2711051"/>
                  <a:gd name="connsiteX359-206753" fmla="*/ 640835 w 5936218"/>
                  <a:gd name="connsiteY359-206754" fmla="*/ 1054425 h 2711051"/>
                  <a:gd name="connsiteX360-206755" fmla="*/ 609020 w 5936218"/>
                  <a:gd name="connsiteY360-206756" fmla="*/ 999886 h 2711051"/>
                  <a:gd name="connsiteX361-206757" fmla="*/ 624928 w 5936218"/>
                  <a:gd name="connsiteY361-206758" fmla="*/ 940802 h 2711051"/>
                  <a:gd name="connsiteX362-206759" fmla="*/ 597658 w 5936218"/>
                  <a:gd name="connsiteY362-206760" fmla="*/ 881717 h 2711051"/>
                  <a:gd name="connsiteX363-206761" fmla="*/ 611562 w 5936218"/>
                  <a:gd name="connsiteY363-206762" fmla="*/ 886043 h 2711051"/>
                  <a:gd name="connsiteX364-206763" fmla="*/ 609565 w 5936218"/>
                  <a:gd name="connsiteY364-206764" fmla="*/ 881717 h 2711051"/>
                  <a:gd name="connsiteX365-206765" fmla="*/ 711826 w 5936218"/>
                  <a:gd name="connsiteY365-206766" fmla="*/ 913532 h 2711051"/>
                  <a:gd name="connsiteX366-206767" fmla="*/ 732278 w 5936218"/>
                  <a:gd name="connsiteY366-206768" fmla="*/ 968071 h 2711051"/>
                  <a:gd name="connsiteX367-206769" fmla="*/ 684556 w 5936218"/>
                  <a:gd name="connsiteY367-206770" fmla="*/ 979433 h 2711051"/>
                  <a:gd name="connsiteX368-206771" fmla="*/ 684556 w 5936218"/>
                  <a:gd name="connsiteY368-206772" fmla="*/ 1031700 h 2711051"/>
                  <a:gd name="connsiteX369-206773" fmla="*/ 713309 w 5936218"/>
                  <a:gd name="connsiteY369-206774" fmla="*/ 1060453 h 2711051"/>
                  <a:gd name="connsiteX370-206775" fmla="*/ 763548 w 5936218"/>
                  <a:gd name="connsiteY370-206776" fmla="*/ 1043062 h 2711051"/>
                  <a:gd name="connsiteX371-206777" fmla="*/ 770365 w 5936218"/>
                  <a:gd name="connsiteY371-206778" fmla="*/ 983978 h 2711051"/>
                  <a:gd name="connsiteX372-206779" fmla="*/ 845357 w 5936218"/>
                  <a:gd name="connsiteY372-206780" fmla="*/ 936257 h 2711051"/>
                  <a:gd name="connsiteX373-206781" fmla="*/ 972614 w 5936218"/>
                  <a:gd name="connsiteY373-206782" fmla="*/ 849903 h 2711051"/>
                  <a:gd name="connsiteX374-206783" fmla="*/ 982566 w 5936218"/>
                  <a:gd name="connsiteY374-206784" fmla="*/ 851230 h 2711051"/>
                  <a:gd name="connsiteX375-206785" fmla="*/ 984521 w 5936218"/>
                  <a:gd name="connsiteY375-206786" fmla="*/ 849903 h 2711051"/>
                  <a:gd name="connsiteX376-206787" fmla="*/ 1018608 w 5936218"/>
                  <a:gd name="connsiteY376-206788" fmla="*/ 854448 h 2711051"/>
                  <a:gd name="connsiteX377-206789" fmla="*/ 979977 w 5936218"/>
                  <a:gd name="connsiteY377-206790" fmla="*/ 918077 h 2711051"/>
                  <a:gd name="connsiteX378-206791" fmla="*/ 1012666 w 5936218"/>
                  <a:gd name="connsiteY378-206792" fmla="*/ 923238 h 2711051"/>
                  <a:gd name="connsiteX379-206793" fmla="*/ 1038516 w 5936218"/>
                  <a:gd name="connsiteY379-206794" fmla="*/ 893080 h 2711051"/>
                  <a:gd name="connsiteX380-206795" fmla="*/ 1050423 w 5936218"/>
                  <a:gd name="connsiteY380-206796" fmla="*/ 893080 h 2711051"/>
                  <a:gd name="connsiteX381-206797" fmla="*/ 1108962 w 5936218"/>
                  <a:gd name="connsiteY381-206798" fmla="*/ 893080 h 2711051"/>
                  <a:gd name="connsiteX382-206799" fmla="*/ 1161229 w 5936218"/>
                  <a:gd name="connsiteY382-206800" fmla="*/ 849903 h 2711051"/>
                  <a:gd name="connsiteX383-206801" fmla="*/ 1165711 w 5936218"/>
                  <a:gd name="connsiteY383-206802" fmla="*/ 856037 h 2711051"/>
                  <a:gd name="connsiteX384-206803" fmla="*/ 1173136 w 5936218"/>
                  <a:gd name="connsiteY384-206804" fmla="*/ 849903 h 2711051"/>
                  <a:gd name="connsiteX385-206805" fmla="*/ 1210035 w 5936218"/>
                  <a:gd name="connsiteY385-206806" fmla="*/ 900396 h 2711051"/>
                  <a:gd name="connsiteX386-206807" fmla="*/ 1247583 w 5936218"/>
                  <a:gd name="connsiteY386-206808" fmla="*/ 843086 h 2711051"/>
                  <a:gd name="connsiteX387-206809" fmla="*/ 1211223 w 5936218"/>
                  <a:gd name="connsiteY387-206810" fmla="*/ 784002 h 2711051"/>
                  <a:gd name="connsiteX388-206811" fmla="*/ 1227130 w 5936218"/>
                  <a:gd name="connsiteY388-206812" fmla="*/ 747642 h 2711051"/>
                  <a:gd name="connsiteX389-206813" fmla="*/ 1237665 w 5936218"/>
                  <a:gd name="connsiteY389-206814" fmla="*/ 750780 h 2711051"/>
                  <a:gd name="connsiteX390-206815" fmla="*/ 1239037 w 5936218"/>
                  <a:gd name="connsiteY390-206816" fmla="*/ 747642 h 2711051"/>
                  <a:gd name="connsiteX391-206817" fmla="*/ 1345843 w 5936218"/>
                  <a:gd name="connsiteY391-206818" fmla="*/ 779457 h 2711051"/>
                  <a:gd name="connsiteX392-206819" fmla="*/ 1400382 w 5936218"/>
                  <a:gd name="connsiteY392-206820" fmla="*/ 811271 h 2711051"/>
                  <a:gd name="connsiteX393-206821" fmla="*/ 1519756 w 5936218"/>
                  <a:gd name="connsiteY393-206822" fmla="*/ 917855 h 2711051"/>
                  <a:gd name="connsiteX394-206823" fmla="*/ 1543003 w 5936218"/>
                  <a:gd name="connsiteY394-206824" fmla="*/ 877173 h 2711051"/>
                  <a:gd name="connsiteX395-206825" fmla="*/ 1506643 w 5936218"/>
                  <a:gd name="connsiteY395-206826" fmla="*/ 822633 h 2711051"/>
                  <a:gd name="connsiteX396-206827" fmla="*/ 1506643 w 5936218"/>
                  <a:gd name="connsiteY396-206828" fmla="*/ 799909 h 2711051"/>
                  <a:gd name="connsiteX397-206829" fmla="*/ 1463467 w 5936218"/>
                  <a:gd name="connsiteY397-206830" fmla="*/ 790819 h 2711051"/>
                  <a:gd name="connsiteX398-206831" fmla="*/ 1472556 w 5936218"/>
                  <a:gd name="connsiteY398-206832" fmla="*/ 740825 h 2711051"/>
                  <a:gd name="connsiteX399-206833" fmla="*/ 1452104 w 5936218"/>
                  <a:gd name="connsiteY399-206834" fmla="*/ 654471 h 2711051"/>
                  <a:gd name="connsiteX400-206835" fmla="*/ 1452104 w 5936218"/>
                  <a:gd name="connsiteY400-206836" fmla="*/ 618112 h 2711051"/>
                  <a:gd name="connsiteX401-206837" fmla="*/ 1522551 w 5936218"/>
                  <a:gd name="connsiteY401-206838" fmla="*/ 515851 h 2711051"/>
                  <a:gd name="connsiteX402-206839" fmla="*/ 1543003 w 5936218"/>
                  <a:gd name="connsiteY402-206840" fmla="*/ 402228 h 2711051"/>
                  <a:gd name="connsiteX403-206841" fmla="*/ 1570272 w 5936218"/>
                  <a:gd name="connsiteY403-206842" fmla="*/ 381775 h 2711051"/>
                  <a:gd name="connsiteX404-206843" fmla="*/ 1578688 w 5936218"/>
                  <a:gd name="connsiteY404-206844" fmla="*/ 384394 h 2711051"/>
                  <a:gd name="connsiteX405-206845" fmla="*/ 1582179 w 5936218"/>
                  <a:gd name="connsiteY405-206846" fmla="*/ 381775 h 2711051"/>
                  <a:gd name="connsiteX406-206847" fmla="*/ 1684440 w 5936218"/>
                  <a:gd name="connsiteY406-206848" fmla="*/ 413590 h 2711051"/>
                  <a:gd name="connsiteX407-206849" fmla="*/ 1688985 w 5936218"/>
                  <a:gd name="connsiteY407-206850" fmla="*/ 484036 h 2711051"/>
                  <a:gd name="connsiteX408-206851" fmla="*/ 1652625 w 5936218"/>
                  <a:gd name="connsiteY408-206852" fmla="*/ 574935 h 2711051"/>
                  <a:gd name="connsiteX409-206853" fmla="*/ 1679895 w 5936218"/>
                  <a:gd name="connsiteY409-206854" fmla="*/ 613567 h 2711051"/>
                  <a:gd name="connsiteX410-206855" fmla="*/ 1688985 w 5936218"/>
                  <a:gd name="connsiteY410-206856" fmla="*/ 688558 h 2711051"/>
                  <a:gd name="connsiteX411-206857" fmla="*/ 1679895 w 5936218"/>
                  <a:gd name="connsiteY411-206858" fmla="*/ 833996 h 2711051"/>
                  <a:gd name="connsiteX412-206859" fmla="*/ 1636718 w 5936218"/>
                  <a:gd name="connsiteY412-206860" fmla="*/ 1097602 h 2711051"/>
                  <a:gd name="connsiteX413-206861" fmla="*/ 1662494 w 5936218"/>
                  <a:gd name="connsiteY413-206862" fmla="*/ 1104046 h 2711051"/>
                  <a:gd name="connsiteX0-206863" fmla="*/ 1662494 w 5936218"/>
                  <a:gd name="connsiteY0-206864" fmla="*/ 1104046 h 2711051"/>
                  <a:gd name="connsiteX1-206865" fmla="*/ 3211535 w 5936218"/>
                  <a:gd name="connsiteY1-206866" fmla="*/ 1 h 2711051"/>
                  <a:gd name="connsiteX2-206867" fmla="*/ 3200173 w 5936218"/>
                  <a:gd name="connsiteY2-206868" fmla="*/ 74993 h 2711051"/>
                  <a:gd name="connsiteX3-206869" fmla="*/ 3161541 w 5936218"/>
                  <a:gd name="connsiteY3-206870" fmla="*/ 118170 h 2711051"/>
                  <a:gd name="connsiteX4-206871" fmla="*/ 3066097 w 5936218"/>
                  <a:gd name="connsiteY4-206872" fmla="*/ 193161 h 2711051"/>
                  <a:gd name="connsiteX5-206873" fmla="*/ 3034283 w 5936218"/>
                  <a:gd name="connsiteY5-206874" fmla="*/ 236338 h 2711051"/>
                  <a:gd name="connsiteX6-206875" fmla="*/ 3082005 w 5936218"/>
                  <a:gd name="connsiteY6-206876" fmla="*/ 252245 h 2711051"/>
                  <a:gd name="connsiteX7-206877" fmla="*/ 3129459 w 5936218"/>
                  <a:gd name="connsiteY7-206878" fmla="*/ 279926 h 2711051"/>
                  <a:gd name="connsiteX8-206879" fmla="*/ 3156451 w 5936218"/>
                  <a:gd name="connsiteY8-206880" fmla="*/ 256790 h 2711051"/>
                  <a:gd name="connsiteX9-206881" fmla="*/ 3158460 w 5936218"/>
                  <a:gd name="connsiteY9-206882" fmla="*/ 265274 h 2711051"/>
                  <a:gd name="connsiteX10-206883" fmla="*/ 3168359 w 5936218"/>
                  <a:gd name="connsiteY10-206884" fmla="*/ 256790 h 2711051"/>
                  <a:gd name="connsiteX11-206885" fmla="*/ 3184984 w 5936218"/>
                  <a:gd name="connsiteY11-206886" fmla="*/ 326983 h 2711051"/>
                  <a:gd name="connsiteX12-206887" fmla="*/ 3192811 w 5936218"/>
                  <a:gd name="connsiteY12-206888" fmla="*/ 311329 h 2711051"/>
                  <a:gd name="connsiteX13-206889" fmla="*/ 3251895 w 5936218"/>
                  <a:gd name="connsiteY13-206890" fmla="*/ 290877 h 2711051"/>
                  <a:gd name="connsiteX14-206891" fmla="*/ 3259833 w 5936218"/>
                  <a:gd name="connsiteY14-206892" fmla="*/ 292251 h 2711051"/>
                  <a:gd name="connsiteX15-206893" fmla="*/ 3263802 w 5936218"/>
                  <a:gd name="connsiteY15-206894" fmla="*/ 290877 h 2711051"/>
                  <a:gd name="connsiteX16-206895" fmla="*/ 3381970 w 5936218"/>
                  <a:gd name="connsiteY16-206896" fmla="*/ 311329 h 2711051"/>
                  <a:gd name="connsiteX17-206897" fmla="*/ 3388787 w 5936218"/>
                  <a:gd name="connsiteY17-206898" fmla="*/ 370413 h 2711051"/>
                  <a:gd name="connsiteX18-206899" fmla="*/ 3531529 w 5936218"/>
                  <a:gd name="connsiteY18-206900" fmla="*/ 391404 h 2711051"/>
                  <a:gd name="connsiteX19-206901" fmla="*/ 3538225 w 5936218"/>
                  <a:gd name="connsiteY19-206902" fmla="*/ 295422 h 2711051"/>
                  <a:gd name="connsiteX20-206903" fmla="*/ 3549910 w 5936218"/>
                  <a:gd name="connsiteY20-206904" fmla="*/ 298609 h 2711051"/>
                  <a:gd name="connsiteX21-206905" fmla="*/ 3550132 w 5936218"/>
                  <a:gd name="connsiteY21-206906" fmla="*/ 295422 h 2711051"/>
                  <a:gd name="connsiteX22-206907" fmla="*/ 3625123 w 5936218"/>
                  <a:gd name="connsiteY22-206908" fmla="*/ 315874 h 2711051"/>
                  <a:gd name="connsiteX23-206909" fmla="*/ 3672301 w 5936218"/>
                  <a:gd name="connsiteY23-206910" fmla="*/ 315874 h 2711051"/>
                  <a:gd name="connsiteX24-206911" fmla="*/ 3684207 w 5936218"/>
                  <a:gd name="connsiteY24-206912" fmla="*/ 315874 h 2711051"/>
                  <a:gd name="connsiteX25-206913" fmla="*/ 3743291 w 5936218"/>
                  <a:gd name="connsiteY25-206914" fmla="*/ 381775 h 2711051"/>
                  <a:gd name="connsiteX26-206915" fmla="*/ 3759199 w 5936218"/>
                  <a:gd name="connsiteY26-206916" fmla="*/ 461312 h 2711051"/>
                  <a:gd name="connsiteX27-206917" fmla="*/ 3738747 w 5936218"/>
                  <a:gd name="connsiteY27-206918" fmla="*/ 511306 h 2711051"/>
                  <a:gd name="connsiteX28-206919" fmla="*/ 3786469 w 5936218"/>
                  <a:gd name="connsiteY28-206920" fmla="*/ 602204 h 2711051"/>
                  <a:gd name="connsiteX29-206921" fmla="*/ 3835603 w 5936218"/>
                  <a:gd name="connsiteY29-206922" fmla="*/ 638110 h 2711051"/>
                  <a:gd name="connsiteX30-206923" fmla="*/ 3865460 w 5936218"/>
                  <a:gd name="connsiteY30-206924" fmla="*/ 527213 h 2711051"/>
                  <a:gd name="connsiteX31-206925" fmla="*/ 3875077 w 5936218"/>
                  <a:gd name="connsiteY31-206926" fmla="*/ 535720 h 2711051"/>
                  <a:gd name="connsiteX32-206927" fmla="*/ 3877367 w 5936218"/>
                  <a:gd name="connsiteY32-206928" fmla="*/ 527213 h 2711051"/>
                  <a:gd name="connsiteX33-206929" fmla="*/ 3932151 w 5936218"/>
                  <a:gd name="connsiteY33-206930" fmla="*/ 575676 h 2711051"/>
                  <a:gd name="connsiteX34-206931" fmla="*/ 3988173 w 5936218"/>
                  <a:gd name="connsiteY34-206932" fmla="*/ 547665 h 2711051"/>
                  <a:gd name="connsiteX35-206933" fmla="*/ 3993852 w 5936218"/>
                  <a:gd name="connsiteY35-206934" fmla="*/ 550780 h 2711051"/>
                  <a:gd name="connsiteX36-206935" fmla="*/ 4000080 w 5936218"/>
                  <a:gd name="connsiteY36-206936" fmla="*/ 547665 h 2711051"/>
                  <a:gd name="connsiteX37-206937" fmla="*/ 4062426 w 5936218"/>
                  <a:gd name="connsiteY37-206938" fmla="*/ 581855 h 2711051"/>
                  <a:gd name="connsiteX38-206939" fmla="*/ 4085889 w 5936218"/>
                  <a:gd name="connsiteY38-206940" fmla="*/ 554483 h 2711051"/>
                  <a:gd name="connsiteX39-206941" fmla="*/ 4095563 w 5936218"/>
                  <a:gd name="connsiteY39-206942" fmla="*/ 557087 h 2711051"/>
                  <a:gd name="connsiteX40-206943" fmla="*/ 4097796 w 5936218"/>
                  <a:gd name="connsiteY40-206944" fmla="*/ 554483 h 2711051"/>
                  <a:gd name="connsiteX41-206945" fmla="*/ 4144150 w 5936218"/>
                  <a:gd name="connsiteY41-206946" fmla="*/ 566963 h 2711051"/>
                  <a:gd name="connsiteX42-206947" fmla="*/ 4117703 w 5936218"/>
                  <a:gd name="connsiteY42-206948" fmla="*/ 456767 h 2711051"/>
                  <a:gd name="connsiteX43-206949" fmla="*/ 4165425 w 5936218"/>
                  <a:gd name="connsiteY43-206950" fmla="*/ 402228 h 2711051"/>
                  <a:gd name="connsiteX44-206951" fmla="*/ 4175231 w 5936218"/>
                  <a:gd name="connsiteY44-206952" fmla="*/ 404629 h 2711051"/>
                  <a:gd name="connsiteX45-206953" fmla="*/ 4177332 w 5936218"/>
                  <a:gd name="connsiteY45-206954" fmla="*/ 402228 h 2711051"/>
                  <a:gd name="connsiteX46-206955" fmla="*/ 4511384 w 5936218"/>
                  <a:gd name="connsiteY46-206956" fmla="*/ 484036 h 2711051"/>
                  <a:gd name="connsiteX47-206957" fmla="*/ 4543199 w 5936218"/>
                  <a:gd name="connsiteY47-206958" fmla="*/ 554483 h 2711051"/>
                  <a:gd name="connsiteX48-206959" fmla="*/ 4639242 w 5936218"/>
                  <a:gd name="connsiteY48-206960" fmla="*/ 637125 h 2711051"/>
                  <a:gd name="connsiteX49-206961" fmla="*/ 4774445 w 5936218"/>
                  <a:gd name="connsiteY49-206962" fmla="*/ 618112 h 2711051"/>
                  <a:gd name="connsiteX50-206963" fmla="*/ 4778496 w 5936218"/>
                  <a:gd name="connsiteY50-206964" fmla="*/ 619216 h 2711051"/>
                  <a:gd name="connsiteX51-206965" fmla="*/ 4786352 w 5936218"/>
                  <a:gd name="connsiteY51-206966" fmla="*/ 618112 h 2711051"/>
                  <a:gd name="connsiteX52-206967" fmla="*/ 4861343 w 5936218"/>
                  <a:gd name="connsiteY52-206968" fmla="*/ 638564 h 2711051"/>
                  <a:gd name="connsiteX53-206969" fmla="*/ 4893158 w 5936218"/>
                  <a:gd name="connsiteY53-206970" fmla="*/ 681741 h 2711051"/>
                  <a:gd name="connsiteX54-206971" fmla="*/ 4888613 w 5936218"/>
                  <a:gd name="connsiteY54-206972" fmla="*/ 763549 h 2711051"/>
                  <a:gd name="connsiteX55-206973" fmla="*/ 4927677 w 5936218"/>
                  <a:gd name="connsiteY55-206974" fmla="*/ 788221 h 2711051"/>
                  <a:gd name="connsiteX56-206975" fmla="*/ 4967605 w 5936218"/>
                  <a:gd name="connsiteY56-206976" fmla="*/ 774912 h 2711051"/>
                  <a:gd name="connsiteX57-206977" fmla="*/ 5038051 w 5936218"/>
                  <a:gd name="connsiteY57-206978" fmla="*/ 768094 h 2711051"/>
                  <a:gd name="connsiteX58-206979" fmla="*/ 5040730 w 5936218"/>
                  <a:gd name="connsiteY58-206980" fmla="*/ 768987 h 2711051"/>
                  <a:gd name="connsiteX59-206981" fmla="*/ 5049958 w 5936218"/>
                  <a:gd name="connsiteY59-206982" fmla="*/ 768094 h 2711051"/>
                  <a:gd name="connsiteX60-206983" fmla="*/ 5114249 w 5936218"/>
                  <a:gd name="connsiteY60-206984" fmla="*/ 789525 h 2711051"/>
                  <a:gd name="connsiteX61-206985" fmla="*/ 5176671 w 5936218"/>
                  <a:gd name="connsiteY61-206986" fmla="*/ 779457 h 2711051"/>
                  <a:gd name="connsiteX62-206987" fmla="*/ 5177801 w 5936218"/>
                  <a:gd name="connsiteY62-206988" fmla="*/ 781195 h 2711051"/>
                  <a:gd name="connsiteX63-206989" fmla="*/ 5188578 w 5936218"/>
                  <a:gd name="connsiteY63-206990" fmla="*/ 779457 h 2711051"/>
                  <a:gd name="connsiteX64-206991" fmla="*/ 5243719 w 5936218"/>
                  <a:gd name="connsiteY64-206992" fmla="*/ 864288 h 2711051"/>
                  <a:gd name="connsiteX65-206993" fmla="*/ 5283477 w 5936218"/>
                  <a:gd name="connsiteY65-206994" fmla="*/ 833996 h 2711051"/>
                  <a:gd name="connsiteX66-206995" fmla="*/ 5258480 w 5936218"/>
                  <a:gd name="connsiteY66-206996" fmla="*/ 768094 h 2711051"/>
                  <a:gd name="connsiteX67-206997" fmla="*/ 5267570 w 5936218"/>
                  <a:gd name="connsiteY67-206998" fmla="*/ 720373 h 2711051"/>
                  <a:gd name="connsiteX68-206999" fmla="*/ 5278896 w 5936218"/>
                  <a:gd name="connsiteY68-207000" fmla="*/ 723422 h 2711051"/>
                  <a:gd name="connsiteX69-207001" fmla="*/ 5279477 w 5936218"/>
                  <a:gd name="connsiteY69-207002" fmla="*/ 720373 h 2711051"/>
                  <a:gd name="connsiteX70-207003" fmla="*/ 5395510 w 5936218"/>
                  <a:gd name="connsiteY70-207004" fmla="*/ 751612 h 2711051"/>
                  <a:gd name="connsiteX71-207005" fmla="*/ 5463001 w 5936218"/>
                  <a:gd name="connsiteY71-207006" fmla="*/ 747642 h 2711051"/>
                  <a:gd name="connsiteX72-207007" fmla="*/ 5464386 w 5936218"/>
                  <a:gd name="connsiteY72-207008" fmla="*/ 748261 h 2711051"/>
                  <a:gd name="connsiteX73-207009" fmla="*/ 5474909 w 5936218"/>
                  <a:gd name="connsiteY73-207010" fmla="*/ 747642 h 2711051"/>
                  <a:gd name="connsiteX74-207011" fmla="*/ 5581715 w 5936218"/>
                  <a:gd name="connsiteY74-207012" fmla="*/ 795364 h 2711051"/>
                  <a:gd name="connsiteX75-207013" fmla="*/ 5633981 w 5936218"/>
                  <a:gd name="connsiteY75-207014" fmla="*/ 838541 h 2711051"/>
                  <a:gd name="connsiteX76-207015" fmla="*/ 5720335 w 5936218"/>
                  <a:gd name="connsiteY76-207016" fmla="*/ 918077 h 2711051"/>
                  <a:gd name="connsiteX77-207017" fmla="*/ 5822595 w 5936218"/>
                  <a:gd name="connsiteY77-207018" fmla="*/ 1015793 h 2711051"/>
                  <a:gd name="connsiteX78-207019" fmla="*/ 5818051 w 5936218"/>
                  <a:gd name="connsiteY78-207020" fmla="*/ 1070332 h 2711051"/>
                  <a:gd name="connsiteX79-207021" fmla="*/ 5825679 w 5936218"/>
                  <a:gd name="connsiteY79-207022" fmla="*/ 1077960 h 2711051"/>
                  <a:gd name="connsiteX80-207023" fmla="*/ 5822051 w 5936218"/>
                  <a:gd name="connsiteY80-207024" fmla="*/ 1027155 h 2711051"/>
                  <a:gd name="connsiteX81-207025" fmla="*/ 5834092 w 5936218"/>
                  <a:gd name="connsiteY81-207026" fmla="*/ 1029028 h 2711051"/>
                  <a:gd name="connsiteX82-207027" fmla="*/ 5833958 w 5936218"/>
                  <a:gd name="connsiteY82-207028" fmla="*/ 1027155 h 2711051"/>
                  <a:gd name="connsiteX83-207029" fmla="*/ 5936219 w 5936218"/>
                  <a:gd name="connsiteY83-207030" fmla="*/ 1043062 h 2711051"/>
                  <a:gd name="connsiteX84-207031" fmla="*/ 5908949 w 5936218"/>
                  <a:gd name="connsiteY84-207032" fmla="*/ 1258947 h 2711051"/>
                  <a:gd name="connsiteX85-207033" fmla="*/ 5893042 w 5936218"/>
                  <a:gd name="connsiteY85-207034" fmla="*/ 1274854 h 2711051"/>
                  <a:gd name="connsiteX86-207035" fmla="*/ 5861227 w 5936218"/>
                  <a:gd name="connsiteY86-207036" fmla="*/ 1274854 h 2711051"/>
                  <a:gd name="connsiteX87-207037" fmla="*/ 5817506 w 5936218"/>
                  <a:gd name="connsiteY87-207038" fmla="*/ 1240767 h 2711051"/>
                  <a:gd name="connsiteX88-207039" fmla="*/ 5767511 w 5936218"/>
                  <a:gd name="connsiteY88-207040" fmla="*/ 1215770 h 2711051"/>
                  <a:gd name="connsiteX89-207041" fmla="*/ 5729132 w 5936218"/>
                  <a:gd name="connsiteY89-207042" fmla="*/ 1167751 h 2711051"/>
                  <a:gd name="connsiteX90-207043" fmla="*/ 5695337 w 5936218"/>
                  <a:gd name="connsiteY90-207044" fmla="*/ 1177138 h 2711051"/>
                  <a:gd name="connsiteX91-207045" fmla="*/ 5693366 w 5936218"/>
                  <a:gd name="connsiteY91-207046" fmla="*/ 1174378 h 2711051"/>
                  <a:gd name="connsiteX92-207047" fmla="*/ 5640799 w 5936218"/>
                  <a:gd name="connsiteY92-207048" fmla="*/ 1133961 h 2711051"/>
                  <a:gd name="connsiteX93-207049" fmla="*/ 5656705 w 5936218"/>
                  <a:gd name="connsiteY93-207050" fmla="*/ 1177138 h 2711051"/>
                  <a:gd name="connsiteX94-207051" fmla="*/ 5586259 w 5936218"/>
                  <a:gd name="connsiteY94-207052" fmla="*/ 1252129 h 2711051"/>
                  <a:gd name="connsiteX95-207053" fmla="*/ 5575676 w 5936218"/>
                  <a:gd name="connsiteY95-207054" fmla="*/ 1251121 h 2711051"/>
                  <a:gd name="connsiteX96-207055" fmla="*/ 5539436 w 5936218"/>
                  <a:gd name="connsiteY96-207056" fmla="*/ 1248804 h 2711051"/>
                  <a:gd name="connsiteX97-207057" fmla="*/ 5593077 w 5936218"/>
                  <a:gd name="connsiteY97-207058" fmla="*/ 1354390 h 2711051"/>
                  <a:gd name="connsiteX98-207059" fmla="*/ 5613529 w 5936218"/>
                  <a:gd name="connsiteY98-207060" fmla="*/ 1413474 h 2711051"/>
                  <a:gd name="connsiteX99-207061" fmla="*/ 5608984 w 5936218"/>
                  <a:gd name="connsiteY99-207062" fmla="*/ 1436199 h 2711051"/>
                  <a:gd name="connsiteX100-207063" fmla="*/ 5597799 w 5936218"/>
                  <a:gd name="connsiteY100-207064" fmla="*/ 1432590 h 2711051"/>
                  <a:gd name="connsiteX101-207065" fmla="*/ 5534271 w 5936218"/>
                  <a:gd name="connsiteY101-207066" fmla="*/ 1415939 h 2711051"/>
                  <a:gd name="connsiteX102-207067" fmla="*/ 5436277 w 5936218"/>
                  <a:gd name="connsiteY102-207068" fmla="*/ 1472558 h 2711051"/>
                  <a:gd name="connsiteX103-207069" fmla="*/ 5397645 w 5936218"/>
                  <a:gd name="connsiteY103-207070" fmla="*/ 1483921 h 2711051"/>
                  <a:gd name="connsiteX104-207071" fmla="*/ 5345378 w 5936218"/>
                  <a:gd name="connsiteY104-207072" fmla="*/ 1538460 h 2711051"/>
                  <a:gd name="connsiteX105-207073" fmla="*/ 5290839 w 5936218"/>
                  <a:gd name="connsiteY105-207074" fmla="*/ 1586181 h 2711051"/>
                  <a:gd name="connsiteX106-207075" fmla="*/ 5274932 w 5936218"/>
                  <a:gd name="connsiteY106-207076" fmla="*/ 1617996 h 2711051"/>
                  <a:gd name="connsiteX107-207077" fmla="*/ 5267238 w 5936218"/>
                  <a:gd name="connsiteY107-207078" fmla="*/ 1609569 h 2711051"/>
                  <a:gd name="connsiteX108-207079" fmla="*/ 5263025 w 5936218"/>
                  <a:gd name="connsiteY108-207080" fmla="*/ 1617996 h 2711051"/>
                  <a:gd name="connsiteX109-207081" fmla="*/ 5219538 w 5936218"/>
                  <a:gd name="connsiteY109-207082" fmla="*/ 1570368 h 2711051"/>
                  <a:gd name="connsiteX110-207083" fmla="*/ 5129494 w 5936218"/>
                  <a:gd name="connsiteY110-207084" fmla="*/ 1624813 h 2711051"/>
                  <a:gd name="connsiteX111-207085" fmla="*/ 5126389 w 5936218"/>
                  <a:gd name="connsiteY111-207086" fmla="*/ 1619491 h 2711051"/>
                  <a:gd name="connsiteX112-207087" fmla="*/ 5117587 w 5936218"/>
                  <a:gd name="connsiteY112-207088" fmla="*/ 1624813 h 2711051"/>
                  <a:gd name="connsiteX113-207089" fmla="*/ 5105544 w 5936218"/>
                  <a:gd name="connsiteY113-207090" fmla="*/ 1604167 h 2711051"/>
                  <a:gd name="connsiteX114-207091" fmla="*/ 5074955 w 5936218"/>
                  <a:gd name="connsiteY114-207092" fmla="*/ 1629358 h 2711051"/>
                  <a:gd name="connsiteX115-207093" fmla="*/ 5065718 w 5936218"/>
                  <a:gd name="connsiteY115-207094" fmla="*/ 1627159 h 2711051"/>
                  <a:gd name="connsiteX116-207095" fmla="*/ 5063048 w 5936218"/>
                  <a:gd name="connsiteY116-207096" fmla="*/ 1629358 h 2711051"/>
                  <a:gd name="connsiteX117-207097" fmla="*/ 5026594 w 5936218"/>
                  <a:gd name="connsiteY117-207098" fmla="*/ 1620679 h 2711051"/>
                  <a:gd name="connsiteX118-207099" fmla="*/ 5015871 w 5936218"/>
                  <a:gd name="connsiteY118-207100" fmla="*/ 1665718 h 2711051"/>
                  <a:gd name="connsiteX119-207101" fmla="*/ 4974967 w 5936218"/>
                  <a:gd name="connsiteY119-207102" fmla="*/ 1731619 h 2711051"/>
                  <a:gd name="connsiteX120-207103" fmla="*/ 4974967 w 5936218"/>
                  <a:gd name="connsiteY120-207104" fmla="*/ 1763434 h 2711051"/>
                  <a:gd name="connsiteX121-207105" fmla="*/ 5011326 w 5936218"/>
                  <a:gd name="connsiteY121-207106" fmla="*/ 1877057 h 2711051"/>
                  <a:gd name="connsiteX122-207107" fmla="*/ 4999419 w 5936218"/>
                  <a:gd name="connsiteY122-207108" fmla="*/ 1877057 h 2711051"/>
                  <a:gd name="connsiteX123-207109" fmla="*/ 4974967 w 5936218"/>
                  <a:gd name="connsiteY123-207110" fmla="*/ 1877057 h 2711051"/>
                  <a:gd name="connsiteX124-207111" fmla="*/ 4963605 w 5936218"/>
                  <a:gd name="connsiteY124-207112" fmla="*/ 1929323 h 2711051"/>
                  <a:gd name="connsiteX125-207113" fmla="*/ 4974967 w 5936218"/>
                  <a:gd name="connsiteY125-207114" fmla="*/ 1956593 h 2711051"/>
                  <a:gd name="connsiteX126-207115" fmla="*/ 4909065 w 5936218"/>
                  <a:gd name="connsiteY126-207116" fmla="*/ 1990680 h 2711051"/>
                  <a:gd name="connsiteX127-207117" fmla="*/ 4897703 w 5936218"/>
                  <a:gd name="connsiteY127-207118" fmla="*/ 2058854 h 2711051"/>
                  <a:gd name="connsiteX128-207119" fmla="*/ 4845437 w 5936218"/>
                  <a:gd name="connsiteY128-207120" fmla="*/ 2074761 h 2711051"/>
                  <a:gd name="connsiteX129-207121" fmla="*/ 4834074 w 5936218"/>
                  <a:gd name="connsiteY129-207122" fmla="*/ 2133845 h 2711051"/>
                  <a:gd name="connsiteX130-207123" fmla="*/ 4779535 w 5936218"/>
                  <a:gd name="connsiteY130-207124" fmla="*/ 2192929 h 2711051"/>
                  <a:gd name="connsiteX131-207125" fmla="*/ 4777225 w 5936218"/>
                  <a:gd name="connsiteY131-207126" fmla="*/ 2182533 h 2711051"/>
                  <a:gd name="connsiteX132-207127" fmla="*/ 4767628 w 5936218"/>
                  <a:gd name="connsiteY132-207128" fmla="*/ 2192929 h 2711051"/>
                  <a:gd name="connsiteX133-207129" fmla="*/ 4758538 w 5936218"/>
                  <a:gd name="connsiteY133-207130" fmla="*/ 2152025 h 2711051"/>
                  <a:gd name="connsiteX134-207131" fmla="*/ 4742631 w 5936218"/>
                  <a:gd name="connsiteY134-207132" fmla="*/ 2065671 h 2711051"/>
                  <a:gd name="connsiteX135-207133" fmla="*/ 4715361 w 5936218"/>
                  <a:gd name="connsiteY135-207134" fmla="*/ 1924779 h 2711051"/>
                  <a:gd name="connsiteX136-207135" fmla="*/ 4735813 w 5936218"/>
                  <a:gd name="connsiteY136-207136" fmla="*/ 1833880 h 2711051"/>
                  <a:gd name="connsiteX137-207137" fmla="*/ 4767628 w 5936218"/>
                  <a:gd name="connsiteY137-207138" fmla="*/ 1790703 h 2711051"/>
                  <a:gd name="connsiteX138-207139" fmla="*/ 4767628 w 5936218"/>
                  <a:gd name="connsiteY138-207140" fmla="*/ 1763434 h 2711051"/>
                  <a:gd name="connsiteX139-207141" fmla="*/ 4826712 w 5936218"/>
                  <a:gd name="connsiteY139-207142" fmla="*/ 1747526 h 2711051"/>
                  <a:gd name="connsiteX140-207143" fmla="*/ 4892613 w 5936218"/>
                  <a:gd name="connsiteY140-207144" fmla="*/ 1656628 h 2711051"/>
                  <a:gd name="connsiteX141-207145" fmla="*/ 4956243 w 5936218"/>
                  <a:gd name="connsiteY141-207146" fmla="*/ 1581637 h 2711051"/>
                  <a:gd name="connsiteX142-207147" fmla="*/ 5022143 w 5936218"/>
                  <a:gd name="connsiteY142-207148" fmla="*/ 1522552 h 2711051"/>
                  <a:gd name="connsiteX143-207149" fmla="*/ 5046694 w 5936218"/>
                  <a:gd name="connsiteY143-207150" fmla="*/ 1415425 h 2711051"/>
                  <a:gd name="connsiteX144-207151" fmla="*/ 5015871 w 5936218"/>
                  <a:gd name="connsiteY144-207152" fmla="*/ 1420292 h 2711051"/>
                  <a:gd name="connsiteX145-207153" fmla="*/ 4995419 w 5936218"/>
                  <a:gd name="connsiteY145-207154" fmla="*/ 1483921 h 2711051"/>
                  <a:gd name="connsiteX146-207155" fmla="*/ 4904521 w 5936218"/>
                  <a:gd name="connsiteY146-207156" fmla="*/ 1570274 h 2711051"/>
                  <a:gd name="connsiteX147-207157" fmla="*/ 4901708 w 5936218"/>
                  <a:gd name="connsiteY147-207158" fmla="*/ 1561634 h 2711051"/>
                  <a:gd name="connsiteX148-207159" fmla="*/ 4892613 w 5936218"/>
                  <a:gd name="connsiteY148-207160" fmla="*/ 1570274 h 2711051"/>
                  <a:gd name="connsiteX149-207161" fmla="*/ 4861835 w 5936218"/>
                  <a:gd name="connsiteY149-207162" fmla="*/ 1475740 h 2711051"/>
                  <a:gd name="connsiteX150-207163" fmla="*/ 4779535 w 5936218"/>
                  <a:gd name="connsiteY150-207164" fmla="*/ 1499828 h 2711051"/>
                  <a:gd name="connsiteX151-207165" fmla="*/ 4684091 w 5936218"/>
                  <a:gd name="connsiteY151-207166" fmla="*/ 1624813 h 2711051"/>
                  <a:gd name="connsiteX152-207167" fmla="*/ 4715906 w 5936218"/>
                  <a:gd name="connsiteY152-207168" fmla="*/ 1672535 h 2711051"/>
                  <a:gd name="connsiteX153-207169" fmla="*/ 4636369 w 5936218"/>
                  <a:gd name="connsiteY153-207170" fmla="*/ 1688442 h 2711051"/>
                  <a:gd name="connsiteX154-207171" fmla="*/ 4577285 w 5936218"/>
                  <a:gd name="connsiteY154-207172" fmla="*/ 1692987 h 2711051"/>
                  <a:gd name="connsiteX155-207173" fmla="*/ 4577373 w 5936218"/>
                  <a:gd name="connsiteY155-207174" fmla="*/ 1692065 h 2711051"/>
                  <a:gd name="connsiteX156-207175" fmla="*/ 4565379 w 5936218"/>
                  <a:gd name="connsiteY156-207176" fmla="*/ 1692987 h 2711051"/>
                  <a:gd name="connsiteX157-207177" fmla="*/ 4569923 w 5936218"/>
                  <a:gd name="connsiteY157-207178" fmla="*/ 1645266 h 2711051"/>
                  <a:gd name="connsiteX158-207179" fmla="*/ 4520081 w 5936218"/>
                  <a:gd name="connsiteY158-207180" fmla="*/ 1635680 h 2711051"/>
                  <a:gd name="connsiteX159-207181" fmla="*/ 4475025 w 5936218"/>
                  <a:gd name="connsiteY159-207182" fmla="*/ 1665718 h 2711051"/>
                  <a:gd name="connsiteX160-207183" fmla="*/ 4464394 w 5936218"/>
                  <a:gd name="connsiteY160-207184" fmla="*/ 1664867 h 2711051"/>
                  <a:gd name="connsiteX161-207185" fmla="*/ 4463118 w 5936218"/>
                  <a:gd name="connsiteY161-207186" fmla="*/ 1665718 h 2711051"/>
                  <a:gd name="connsiteX162-207187" fmla="*/ 4357637 w 5936218"/>
                  <a:gd name="connsiteY162-207188" fmla="*/ 1657279 h 2711051"/>
                  <a:gd name="connsiteX163-207189" fmla="*/ 4243233 w 5936218"/>
                  <a:gd name="connsiteY163-207190" fmla="*/ 1677080 h 2711051"/>
                  <a:gd name="connsiteX164-207191" fmla="*/ 4125065 w 5936218"/>
                  <a:gd name="connsiteY164-207192" fmla="*/ 1811155 h 2711051"/>
                  <a:gd name="connsiteX165-207193" fmla="*/ 1811153 w 5936218"/>
                  <a:gd name="connsiteY165-207194" fmla="*/ 1999770 h 2711051"/>
                  <a:gd name="connsiteX166-207195" fmla="*/ 1748069 w 5936218"/>
                  <a:gd name="connsiteY166-207196" fmla="*/ 2038402 h 2711051"/>
                  <a:gd name="connsiteX167-207197" fmla="*/ 1711709 w 5936218"/>
                  <a:gd name="connsiteY167-207198" fmla="*/ 2042947 h 2711051"/>
                  <a:gd name="connsiteX168-207199" fmla="*/ 1711926 w 5936218"/>
                  <a:gd name="connsiteY168-207200" fmla="*/ 2041431 h 2711051"/>
                  <a:gd name="connsiteX169-207201" fmla="*/ 1699803 w 5936218"/>
                  <a:gd name="connsiteY169-207202" fmla="*/ 2042947 h 2711051"/>
                  <a:gd name="connsiteX170-207203" fmla="*/ 1704347 w 5936218"/>
                  <a:gd name="connsiteY170-207204" fmla="*/ 2011132 h 2711051"/>
                  <a:gd name="connsiteX171-207205" fmla="*/ 1662460 w 5936218"/>
                  <a:gd name="connsiteY171-207206" fmla="*/ 1993181 h 2711051"/>
                  <a:gd name="connsiteX172-207207" fmla="*/ 1629901 w 5936218"/>
                  <a:gd name="connsiteY172-207208" fmla="*/ 2006587 h 2711051"/>
                  <a:gd name="connsiteX173-207209" fmla="*/ 1629300 w 5936218"/>
                  <a:gd name="connsiteY173-207210" fmla="*/ 2001932 h 2711051"/>
                  <a:gd name="connsiteX174-207211" fmla="*/ 1617994 w 5936218"/>
                  <a:gd name="connsiteY174-207212" fmla="*/ 2006587 h 2711051"/>
                  <a:gd name="connsiteX175-207213" fmla="*/ 1608904 w 5936218"/>
                  <a:gd name="connsiteY175-207214" fmla="*/ 1936141 h 2711051"/>
                  <a:gd name="connsiteX176-207215" fmla="*/ 1552684 w 5936218"/>
                  <a:gd name="connsiteY176-207216" fmla="*/ 1926448 h 2711051"/>
                  <a:gd name="connsiteX177-207217" fmla="*/ 1518550 w 5936218"/>
                  <a:gd name="connsiteY177-207218" fmla="*/ 1952048 h 2711051"/>
                  <a:gd name="connsiteX178-207219" fmla="*/ 1425379 w 5936218"/>
                  <a:gd name="connsiteY178-207220" fmla="*/ 1972500 h 2711051"/>
                  <a:gd name="connsiteX179-207221" fmla="*/ 1409472 w 5936218"/>
                  <a:gd name="connsiteY179-207222" fmla="*/ 1990680 h 2711051"/>
                  <a:gd name="connsiteX180-207223" fmla="*/ 1270852 w 5936218"/>
                  <a:gd name="connsiteY180-207224" fmla="*/ 2011132 h 2711051"/>
                  <a:gd name="connsiteX181-207225" fmla="*/ 1254945 w 5936218"/>
                  <a:gd name="connsiteY181-207226" fmla="*/ 2031584 h 2711051"/>
                  <a:gd name="connsiteX182-207227" fmla="*/ 1282214 w 5936218"/>
                  <a:gd name="connsiteY182-207228" fmla="*/ 2074761 h 2711051"/>
                  <a:gd name="connsiteX183-207229" fmla="*/ 1243582 w 5936218"/>
                  <a:gd name="connsiteY183-207230" fmla="*/ 2090668 h 2711051"/>
                  <a:gd name="connsiteX184-207231" fmla="*/ 1254945 w 5936218"/>
                  <a:gd name="connsiteY184-207232" fmla="*/ 2108848 h 2711051"/>
                  <a:gd name="connsiteX185-207233" fmla="*/ 1216313 w 5936218"/>
                  <a:gd name="connsiteY185-207234" fmla="*/ 2133845 h 2711051"/>
                  <a:gd name="connsiteX186-207235" fmla="*/ 1275397 w 5936218"/>
                  <a:gd name="connsiteY186-207236" fmla="*/ 2177022 h 2711051"/>
                  <a:gd name="connsiteX187-207237" fmla="*/ 1270852 w 5936218"/>
                  <a:gd name="connsiteY187-207238" fmla="*/ 2204292 h 2711051"/>
                  <a:gd name="connsiteX188-207239" fmla="*/ 1259108 w 5936218"/>
                  <a:gd name="connsiteY188-207240" fmla="*/ 2203313 h 2711051"/>
                  <a:gd name="connsiteX189-207241" fmla="*/ 1258945 w 5936218"/>
                  <a:gd name="connsiteY189-207242" fmla="*/ 2204292 h 2711051"/>
                  <a:gd name="connsiteX190-207243" fmla="*/ 1215644 w 5936218"/>
                  <a:gd name="connsiteY190-207244" fmla="*/ 2200683 h 2711051"/>
                  <a:gd name="connsiteX191-207245" fmla="*/ 1204950 w 5936218"/>
                  <a:gd name="connsiteY191-207246" fmla="*/ 2215654 h 2711051"/>
                  <a:gd name="connsiteX192-207247" fmla="*/ 1196495 w 5936218"/>
                  <a:gd name="connsiteY192-207248" fmla="*/ 2210822 h 2711051"/>
                  <a:gd name="connsiteX193-207249" fmla="*/ 1193043 w 5936218"/>
                  <a:gd name="connsiteY193-207250" fmla="*/ 2215654 h 2711051"/>
                  <a:gd name="connsiteX194-207251" fmla="*/ 1145322 w 5936218"/>
                  <a:gd name="connsiteY194-207252" fmla="*/ 2188384 h 2711051"/>
                  <a:gd name="connsiteX195-207253" fmla="*/ 1098145 w 5936218"/>
                  <a:gd name="connsiteY195-207254" fmla="*/ 2188384 h 2711051"/>
                  <a:gd name="connsiteX196-207255" fmla="*/ 1061785 w 5936218"/>
                  <a:gd name="connsiteY196-207256" fmla="*/ 2215654 h 2711051"/>
                  <a:gd name="connsiteX197-207257" fmla="*/ 1055322 w 5936218"/>
                  <a:gd name="connsiteY197-207258" fmla="*/ 2211571 h 2711051"/>
                  <a:gd name="connsiteX198-207259" fmla="*/ 1049878 w 5936218"/>
                  <a:gd name="connsiteY198-207260" fmla="*/ 2215654 h 2711051"/>
                  <a:gd name="connsiteX199-207261" fmla="*/ 1006701 w 5936218"/>
                  <a:gd name="connsiteY199-207262" fmla="*/ 2188384 h 2711051"/>
                  <a:gd name="connsiteX200-207263" fmla="*/ 924893 w 5936218"/>
                  <a:gd name="connsiteY200-207264" fmla="*/ 2152025 h 2711051"/>
                  <a:gd name="connsiteX201-207265" fmla="*/ 877716 w 5936218"/>
                  <a:gd name="connsiteY201-207266" fmla="*/ 2152025 h 2711051"/>
                  <a:gd name="connsiteX202-207267" fmla="*/ 802724 w 5936218"/>
                  <a:gd name="connsiteY202-207268" fmla="*/ 2215654 h 2711051"/>
                  <a:gd name="connsiteX203-207269" fmla="*/ 798179 w 5936218"/>
                  <a:gd name="connsiteY203-207270" fmla="*/ 2258831 h 2711051"/>
                  <a:gd name="connsiteX204-207271" fmla="*/ 787406 w 5936218"/>
                  <a:gd name="connsiteY204-207272" fmla="*/ 2248058 h 2711051"/>
                  <a:gd name="connsiteX205-207273" fmla="*/ 786272 w 5936218"/>
                  <a:gd name="connsiteY205-207274" fmla="*/ 2258831 h 2711051"/>
                  <a:gd name="connsiteX206-207275" fmla="*/ 756063 w 5936218"/>
                  <a:gd name="connsiteY206-207276" fmla="*/ 2228621 h 2711051"/>
                  <a:gd name="connsiteX207-207277" fmla="*/ 732278 w 5936218"/>
                  <a:gd name="connsiteY207-207278" fmla="*/ 2286100 h 2711051"/>
                  <a:gd name="connsiteX208-207279" fmla="*/ 743640 w 5936218"/>
                  <a:gd name="connsiteY208-207280" fmla="*/ 2295190 h 2711051"/>
                  <a:gd name="connsiteX209-207281" fmla="*/ 723188 w 5936218"/>
                  <a:gd name="connsiteY209-207282" fmla="*/ 2338367 h 2711051"/>
                  <a:gd name="connsiteX210-207283" fmla="*/ 747026 w 5936218"/>
                  <a:gd name="connsiteY210-207284" fmla="*/ 2375208 h 2711051"/>
                  <a:gd name="connsiteX211-207285" fmla="*/ 763548 w 5936218"/>
                  <a:gd name="connsiteY211-207286" fmla="*/ 2372454 h 2711051"/>
                  <a:gd name="connsiteX212-207287" fmla="*/ 764871 w 5936218"/>
                  <a:gd name="connsiteY212-207288" fmla="*/ 2374218 h 2711051"/>
                  <a:gd name="connsiteX213-207289" fmla="*/ 775455 w 5936218"/>
                  <a:gd name="connsiteY213-207290" fmla="*/ 2372454 h 2711051"/>
                  <a:gd name="connsiteX214-207291" fmla="*/ 802724 w 5936218"/>
                  <a:gd name="connsiteY214-207292" fmla="*/ 2408813 h 2711051"/>
                  <a:gd name="connsiteX215-207293" fmla="*/ 798179 w 5936218"/>
                  <a:gd name="connsiteY215-207294" fmla="*/ 2436083 h 2711051"/>
                  <a:gd name="connsiteX216-207295" fmla="*/ 818632 w 5936218"/>
                  <a:gd name="connsiteY216-207296" fmla="*/ 2447445 h 2711051"/>
                  <a:gd name="connsiteX217-207297" fmla="*/ 802724 w 5936218"/>
                  <a:gd name="connsiteY217-207298" fmla="*/ 2479260 h 2711051"/>
                  <a:gd name="connsiteX218-207299" fmla="*/ 766365 w 5936218"/>
                  <a:gd name="connsiteY218-207300" fmla="*/ 2483805 h 2711051"/>
                  <a:gd name="connsiteX219-207301" fmla="*/ 727733 w 5936218"/>
                  <a:gd name="connsiteY219-207302" fmla="*/ 2542889 h 2711051"/>
                  <a:gd name="connsiteX220-207303" fmla="*/ 759548 w 5936218"/>
                  <a:gd name="connsiteY220-207304" fmla="*/ 2586066 h 2711051"/>
                  <a:gd name="connsiteX221-207305" fmla="*/ 759548 w 5936218"/>
                  <a:gd name="connsiteY221-207306" fmla="*/ 2624697 h 2711051"/>
                  <a:gd name="connsiteX222-207307" fmla="*/ 798179 w 5936218"/>
                  <a:gd name="connsiteY222-207308" fmla="*/ 2683782 h 2711051"/>
                  <a:gd name="connsiteX223-207309" fmla="*/ 775455 w 5936218"/>
                  <a:gd name="connsiteY223-207310" fmla="*/ 2699689 h 2711051"/>
                  <a:gd name="connsiteX224-207311" fmla="*/ 770910 w 5936218"/>
                  <a:gd name="connsiteY224-207312" fmla="*/ 2711051 h 2711051"/>
                  <a:gd name="connsiteX225-207313" fmla="*/ 759003 w 5936218"/>
                  <a:gd name="connsiteY225-207314" fmla="*/ 2711051 h 2711051"/>
                  <a:gd name="connsiteX226-207315" fmla="*/ 755003 w 5936218"/>
                  <a:gd name="connsiteY226-207316" fmla="*/ 2711051 h 2711051"/>
                  <a:gd name="connsiteX227-207317" fmla="*/ 743096 w 5936218"/>
                  <a:gd name="connsiteY227-207318" fmla="*/ 2711051 h 2711051"/>
                  <a:gd name="connsiteX228-207319" fmla="*/ 715826 w 5936218"/>
                  <a:gd name="connsiteY228-207320" fmla="*/ 2676964 h 2711051"/>
                  <a:gd name="connsiteX229-207321" fmla="*/ 704464 w 5936218"/>
                  <a:gd name="connsiteY229-207322" fmla="*/ 2676964 h 2711051"/>
                  <a:gd name="connsiteX230-207323" fmla="*/ 684012 w 5936218"/>
                  <a:gd name="connsiteY230-207324" fmla="*/ 2667874 h 2711051"/>
                  <a:gd name="connsiteX231-207325" fmla="*/ 672649 w 5936218"/>
                  <a:gd name="connsiteY231-207326" fmla="*/ 2645150 h 2711051"/>
                  <a:gd name="connsiteX232-207327" fmla="*/ 645222 w 5936218"/>
                  <a:gd name="connsiteY232-207328" fmla="*/ 2637313 h 2711051"/>
                  <a:gd name="connsiteX233-207329" fmla="*/ 625472 w 5936218"/>
                  <a:gd name="connsiteY233-207330" fmla="*/ 2640605 h 2711051"/>
                  <a:gd name="connsiteX234-207331" fmla="*/ 623771 w 5936218"/>
                  <a:gd name="connsiteY234-207332" fmla="*/ 2638904 h 2711051"/>
                  <a:gd name="connsiteX235-207333" fmla="*/ 613565 w 5936218"/>
                  <a:gd name="connsiteY235-207334" fmla="*/ 2640605 h 2711051"/>
                  <a:gd name="connsiteX236-207335" fmla="*/ 609020 w 5936218"/>
                  <a:gd name="connsiteY236-207336" fmla="*/ 2636060 h 2711051"/>
                  <a:gd name="connsiteX237-207337" fmla="*/ 559026 w 5936218"/>
                  <a:gd name="connsiteY237-207338" fmla="*/ 2608790 h 2711051"/>
                  <a:gd name="connsiteX238-207339" fmla="*/ 506760 w 5936218"/>
                  <a:gd name="connsiteY238-207340" fmla="*/ 2601973 h 2711051"/>
                  <a:gd name="connsiteX239-207341" fmla="*/ 483280 w 5936218"/>
                  <a:gd name="connsiteY239-207342" fmla="*/ 2595264 h 2711051"/>
                  <a:gd name="connsiteX240-207343" fmla="*/ 480035 w 5936218"/>
                  <a:gd name="connsiteY240-207344" fmla="*/ 2597428 h 2711051"/>
                  <a:gd name="connsiteX241-207345" fmla="*/ 475042 w 5936218"/>
                  <a:gd name="connsiteY241-207346" fmla="*/ 2592910 h 2711051"/>
                  <a:gd name="connsiteX242-207347" fmla="*/ 474945 w 5936218"/>
                  <a:gd name="connsiteY242-207348" fmla="*/ 2592883 h 2711051"/>
                  <a:gd name="connsiteX243-207349" fmla="*/ 468128 w 5936218"/>
                  <a:gd name="connsiteY243-207350" fmla="*/ 2597428 h 2711051"/>
                  <a:gd name="connsiteX244-207351" fmla="*/ 420406 w 5936218"/>
                  <a:gd name="connsiteY244-207352" fmla="*/ 2554251 h 2711051"/>
                  <a:gd name="connsiteX245-207353" fmla="*/ 381774 w 5936218"/>
                  <a:gd name="connsiteY245-207354" fmla="*/ 2538344 h 2711051"/>
                  <a:gd name="connsiteX246-207355" fmla="*/ 349960 w 5936218"/>
                  <a:gd name="connsiteY246-207356" fmla="*/ 2506529 h 2711051"/>
                  <a:gd name="connsiteX247-207357" fmla="*/ 377229 w 5936218"/>
                  <a:gd name="connsiteY247-207358" fmla="*/ 2499712 h 2711051"/>
                  <a:gd name="connsiteX248-207359" fmla="*/ 404499 w 5936218"/>
                  <a:gd name="connsiteY248-207360" fmla="*/ 2451990 h 2711051"/>
                  <a:gd name="connsiteX249-207361" fmla="*/ 388591 w 5936218"/>
                  <a:gd name="connsiteY249-207362" fmla="*/ 2436083 h 2711051"/>
                  <a:gd name="connsiteX250-207363" fmla="*/ 440858 w 5936218"/>
                  <a:gd name="connsiteY250-207364" fmla="*/ 2408813 h 2711051"/>
                  <a:gd name="connsiteX251-207365" fmla="*/ 440858 w 5936218"/>
                  <a:gd name="connsiteY251-207366" fmla="*/ 2405757 h 2711051"/>
                  <a:gd name="connsiteX252-207367" fmla="*/ 416406 w 5936218"/>
                  <a:gd name="connsiteY252-207368" fmla="*/ 2408813 h 2711051"/>
                  <a:gd name="connsiteX253-207369" fmla="*/ 416406 w 5936218"/>
                  <a:gd name="connsiteY253-207370" fmla="*/ 2407325 h 2711051"/>
                  <a:gd name="connsiteX254-207371" fmla="*/ 404499 w 5936218"/>
                  <a:gd name="connsiteY254-207372" fmla="*/ 2408813 h 2711051"/>
                  <a:gd name="connsiteX255-207373" fmla="*/ 404499 w 5936218"/>
                  <a:gd name="connsiteY255-207374" fmla="*/ 2388361 h 2711051"/>
                  <a:gd name="connsiteX256-207375" fmla="*/ 424951 w 5936218"/>
                  <a:gd name="connsiteY256-207376" fmla="*/ 2372454 h 2711051"/>
                  <a:gd name="connsiteX257-207377" fmla="*/ 463583 w 5936218"/>
                  <a:gd name="connsiteY257-207378" fmla="*/ 2365637 h 2711051"/>
                  <a:gd name="connsiteX258-207379" fmla="*/ 468128 w 5936218"/>
                  <a:gd name="connsiteY258-207380" fmla="*/ 2349729 h 2711051"/>
                  <a:gd name="connsiteX259-207381" fmla="*/ 456765 w 5936218"/>
                  <a:gd name="connsiteY259-207382" fmla="*/ 2317915 h 2711051"/>
                  <a:gd name="connsiteX260-207383" fmla="*/ 474945 w 5936218"/>
                  <a:gd name="connsiteY260-207384" fmla="*/ 2290645 h 2711051"/>
                  <a:gd name="connsiteX261-207385" fmla="*/ 474945 w 5936218"/>
                  <a:gd name="connsiteY261-207386" fmla="*/ 2270193 h 2711051"/>
                  <a:gd name="connsiteX262-207387" fmla="*/ 420406 w 5936218"/>
                  <a:gd name="connsiteY262-207388" fmla="*/ 2252013 h 2711051"/>
                  <a:gd name="connsiteX263-207389" fmla="*/ 409588 w 5936218"/>
                  <a:gd name="connsiteY263-207390" fmla="*/ 2252013 h 2711051"/>
                  <a:gd name="connsiteX264-207391" fmla="*/ 397681 w 5936218"/>
                  <a:gd name="connsiteY264-207392" fmla="*/ 2252013 h 2711051"/>
                  <a:gd name="connsiteX265-207393" fmla="*/ 379485 w 5936218"/>
                  <a:gd name="connsiteY265-207394" fmla="*/ 2229774 h 2711051"/>
                  <a:gd name="connsiteX266-207395" fmla="*/ 357322 w 5936218"/>
                  <a:gd name="connsiteY266-207396" fmla="*/ 2236106 h 2711051"/>
                  <a:gd name="connsiteX267-207397" fmla="*/ 352842 w 5936218"/>
                  <a:gd name="connsiteY267-207398" fmla="*/ 2233984 h 2711051"/>
                  <a:gd name="connsiteX268-207399" fmla="*/ 345415 w 5936218"/>
                  <a:gd name="connsiteY268-207400" fmla="*/ 2236106 h 2711051"/>
                  <a:gd name="connsiteX269-207401" fmla="*/ 302238 w 5936218"/>
                  <a:gd name="connsiteY269-207402" fmla="*/ 2215654 h 2711051"/>
                  <a:gd name="connsiteX270-207403" fmla="*/ 302238 w 5936218"/>
                  <a:gd name="connsiteY270-207404" fmla="*/ 2204292 h 2711051"/>
                  <a:gd name="connsiteX271-207405" fmla="*/ 286331 w 5936218"/>
                  <a:gd name="connsiteY271-207406" fmla="*/ 2177022 h 2711051"/>
                  <a:gd name="connsiteX272-207407" fmla="*/ 270968 w 5936218"/>
                  <a:gd name="connsiteY272-207408" fmla="*/ 2177022 h 2711051"/>
                  <a:gd name="connsiteX273-207409" fmla="*/ 259061 w 5936218"/>
                  <a:gd name="connsiteY273-207410" fmla="*/ 2177022 h 2711051"/>
                  <a:gd name="connsiteX274-207411" fmla="*/ 254516 w 5936218"/>
                  <a:gd name="connsiteY274-207412" fmla="*/ 2161115 h 2711051"/>
                  <a:gd name="connsiteX275-207413" fmla="*/ 263606 w 5936218"/>
                  <a:gd name="connsiteY275-207414" fmla="*/ 2145208 h 2711051"/>
                  <a:gd name="connsiteX276-207415" fmla="*/ 243991 w 5936218"/>
                  <a:gd name="connsiteY276-207416" fmla="*/ 2114695 h 2711051"/>
                  <a:gd name="connsiteX277-207417" fmla="*/ 216429 w 5936218"/>
                  <a:gd name="connsiteY277-207418" fmla="*/ 2117938 h 2711051"/>
                  <a:gd name="connsiteX278-207419" fmla="*/ 212956 w 5936218"/>
                  <a:gd name="connsiteY278-207420" fmla="*/ 2116946 h 2711051"/>
                  <a:gd name="connsiteX279-207421" fmla="*/ 204522 w 5936218"/>
                  <a:gd name="connsiteY279-207422" fmla="*/ 2117938 h 2711051"/>
                  <a:gd name="connsiteX280-207423" fmla="*/ 199623 w 5936218"/>
                  <a:gd name="connsiteY280-207424" fmla="*/ 2116538 h 2711051"/>
                  <a:gd name="connsiteX281-207425" fmla="*/ 195977 w 5936218"/>
                  <a:gd name="connsiteY281-207426" fmla="*/ 2129300 h 2711051"/>
                  <a:gd name="connsiteX282-207427" fmla="*/ 184968 w 5936218"/>
                  <a:gd name="connsiteY282-207428" fmla="*/ 2126155 h 2711051"/>
                  <a:gd name="connsiteX283-207429" fmla="*/ 184070 w 5936218"/>
                  <a:gd name="connsiteY283-207430" fmla="*/ 2129300 h 2711051"/>
                  <a:gd name="connsiteX284-207431" fmla="*/ 168163 w 5936218"/>
                  <a:gd name="connsiteY284-207432" fmla="*/ 2124765 h 2711051"/>
                  <a:gd name="connsiteX285-207433" fmla="*/ 156800 w 5936218"/>
                  <a:gd name="connsiteY285-207434" fmla="*/ 2086123 h 2711051"/>
                  <a:gd name="connsiteX286-207435" fmla="*/ 152255 w 5936218"/>
                  <a:gd name="connsiteY286-207436" fmla="*/ 2070216 h 2711051"/>
                  <a:gd name="connsiteX287-207437" fmla="*/ 156800 w 5936218"/>
                  <a:gd name="connsiteY287-207438" fmla="*/ 2065671 h 2711051"/>
                  <a:gd name="connsiteX288-207439" fmla="*/ 168707 w 5936218"/>
                  <a:gd name="connsiteY288-207440" fmla="*/ 2065671 h 2711051"/>
                  <a:gd name="connsiteX289-207441" fmla="*/ 188615 w 5936218"/>
                  <a:gd name="connsiteY289-207442" fmla="*/ 2065671 h 2711051"/>
                  <a:gd name="connsiteX290-207443" fmla="*/ 199977 w 5936218"/>
                  <a:gd name="connsiteY290-207444" fmla="*/ 2054309 h 2711051"/>
                  <a:gd name="connsiteX291-207445" fmla="*/ 188615 w 5936218"/>
                  <a:gd name="connsiteY291-207446" fmla="*/ 2031584 h 2711051"/>
                  <a:gd name="connsiteX292-207447" fmla="*/ 168163 w 5936218"/>
                  <a:gd name="connsiteY292-207448" fmla="*/ 2022495 h 2711051"/>
                  <a:gd name="connsiteX293-207449" fmla="*/ 168163 w 5936218"/>
                  <a:gd name="connsiteY293-207450" fmla="*/ 2015677 h 2711051"/>
                  <a:gd name="connsiteX294-207451" fmla="*/ 152255 w 5936218"/>
                  <a:gd name="connsiteY294-207452" fmla="*/ 1999770 h 2711051"/>
                  <a:gd name="connsiteX295-207453" fmla="*/ 129531 w 5936218"/>
                  <a:gd name="connsiteY295-207454" fmla="*/ 1963410 h 2711051"/>
                  <a:gd name="connsiteX296-207455" fmla="*/ 140893 w 5936218"/>
                  <a:gd name="connsiteY296-207456" fmla="*/ 1940686 h 2711051"/>
                  <a:gd name="connsiteX297-207457" fmla="*/ 136348 w 5936218"/>
                  <a:gd name="connsiteY297-207458" fmla="*/ 1913416 h 2711051"/>
                  <a:gd name="connsiteX298-207459" fmla="*/ 103789 w 5936218"/>
                  <a:gd name="connsiteY298-207460" fmla="*/ 1900009 h 2711051"/>
                  <a:gd name="connsiteX299-207461" fmla="*/ 93716 w 5936218"/>
                  <a:gd name="connsiteY299-207462" fmla="*/ 1904326 h 2711051"/>
                  <a:gd name="connsiteX300-207463" fmla="*/ 91868 w 5936218"/>
                  <a:gd name="connsiteY300-207464" fmla="*/ 1900015 h 2711051"/>
                  <a:gd name="connsiteX301-207465" fmla="*/ 81809 w 5936218"/>
                  <a:gd name="connsiteY301-207466" fmla="*/ 1904326 h 2711051"/>
                  <a:gd name="connsiteX302-207467" fmla="*/ 74992 w 5936218"/>
                  <a:gd name="connsiteY302-207468" fmla="*/ 1888419 h 2711051"/>
                  <a:gd name="connsiteX303-207469" fmla="*/ 34087 w 5936218"/>
                  <a:gd name="connsiteY303-207470" fmla="*/ 1877057 h 2711051"/>
                  <a:gd name="connsiteX304-207471" fmla="*/ 22725 w 5936218"/>
                  <a:gd name="connsiteY304-207472" fmla="*/ 1833880 h 2711051"/>
                  <a:gd name="connsiteX305-207473" fmla="*/ 22725 w 5936218"/>
                  <a:gd name="connsiteY305-207474" fmla="*/ 1802065 h 2711051"/>
                  <a:gd name="connsiteX306-207475" fmla="*/ 0 w 5936218"/>
                  <a:gd name="connsiteY306-207476" fmla="*/ 1786158 h 2711051"/>
                  <a:gd name="connsiteX307-207477" fmla="*/ 15907 w 5936218"/>
                  <a:gd name="connsiteY307-207478" fmla="*/ 1763434 h 2711051"/>
                  <a:gd name="connsiteX308-207479" fmla="*/ 6818 w 5936218"/>
                  <a:gd name="connsiteY308-207480" fmla="*/ 1699805 h 2711051"/>
                  <a:gd name="connsiteX309-207481" fmla="*/ 34087 w 5936218"/>
                  <a:gd name="connsiteY309-207482" fmla="*/ 1656628 h 2711051"/>
                  <a:gd name="connsiteX310-207483" fmla="*/ 27270 w 5936218"/>
                  <a:gd name="connsiteY310-207484" fmla="*/ 1645266 h 2711051"/>
                  <a:gd name="connsiteX311-207485" fmla="*/ 70447 w 5936218"/>
                  <a:gd name="connsiteY311-207486" fmla="*/ 1606634 h 2711051"/>
                  <a:gd name="connsiteX312-207487" fmla="*/ 27270 w 5936218"/>
                  <a:gd name="connsiteY312-207488" fmla="*/ 1570274 h 2711051"/>
                  <a:gd name="connsiteX313-207489" fmla="*/ 109078 w 5936218"/>
                  <a:gd name="connsiteY313-207490" fmla="*/ 1472558 h 2711051"/>
                  <a:gd name="connsiteX314-207491" fmla="*/ 145438 w 5936218"/>
                  <a:gd name="connsiteY314-207492" fmla="*/ 1429381 h 2711051"/>
                  <a:gd name="connsiteX315-207493" fmla="*/ 156800 w 5936218"/>
                  <a:gd name="connsiteY315-207494" fmla="*/ 1386205 h 2711051"/>
                  <a:gd name="connsiteX316-207495" fmla="*/ 102261 w 5936218"/>
                  <a:gd name="connsiteY316-207496" fmla="*/ 1333938 h 2711051"/>
                  <a:gd name="connsiteX317-207497" fmla="*/ 118168 w 5936218"/>
                  <a:gd name="connsiteY317-207498" fmla="*/ 1279399 h 2711051"/>
                  <a:gd name="connsiteX318-207499" fmla="*/ 86354 w 5936218"/>
                  <a:gd name="connsiteY318-207500" fmla="*/ 1215770 h 2711051"/>
                  <a:gd name="connsiteX319-207501" fmla="*/ 109078 w 5936218"/>
                  <a:gd name="connsiteY319-207502" fmla="*/ 1140778 h 2711051"/>
                  <a:gd name="connsiteX320-207503" fmla="*/ 70447 w 5936218"/>
                  <a:gd name="connsiteY320-207504" fmla="*/ 1038517 h 2711051"/>
                  <a:gd name="connsiteX321-207505" fmla="*/ 102261 w 5936218"/>
                  <a:gd name="connsiteY321-207506" fmla="*/ 968071 h 2711051"/>
                  <a:gd name="connsiteX322-207507" fmla="*/ 43177 w 5936218"/>
                  <a:gd name="connsiteY322-207508" fmla="*/ 902170 h 2711051"/>
                  <a:gd name="connsiteX323-207509" fmla="*/ 49994 w 5936218"/>
                  <a:gd name="connsiteY323-207510" fmla="*/ 827178 h 2711051"/>
                  <a:gd name="connsiteX324-207511" fmla="*/ 81809 w 5936218"/>
                  <a:gd name="connsiteY324-207512" fmla="*/ 822633 h 2711051"/>
                  <a:gd name="connsiteX325-207513" fmla="*/ 145438 w 5936218"/>
                  <a:gd name="connsiteY325-207514" fmla="*/ 779457 h 2711051"/>
                  <a:gd name="connsiteX326-207515" fmla="*/ 184070 w 5936218"/>
                  <a:gd name="connsiteY326-207516" fmla="*/ 740825 h 2711051"/>
                  <a:gd name="connsiteX327-207517" fmla="*/ 189699 w 5936218"/>
                  <a:gd name="connsiteY327-207518" fmla="*/ 747103 h 2711051"/>
                  <a:gd name="connsiteX328-207519" fmla="*/ 195977 w 5936218"/>
                  <a:gd name="connsiteY328-207520" fmla="*/ 740825 h 2711051"/>
                  <a:gd name="connsiteX329-207521" fmla="*/ 255061 w 5936218"/>
                  <a:gd name="connsiteY329-207522" fmla="*/ 806726 h 2711051"/>
                  <a:gd name="connsiteX330-207523" fmla="*/ 350504 w 5936218"/>
                  <a:gd name="connsiteY330-207524" fmla="*/ 827178 h 2711051"/>
                  <a:gd name="connsiteX331-207525" fmla="*/ 491397 w 5936218"/>
                  <a:gd name="connsiteY331-207526" fmla="*/ 940802 h 2711051"/>
                  <a:gd name="connsiteX332-207527" fmla="*/ 523211 w 5936218"/>
                  <a:gd name="connsiteY332-207528" fmla="*/ 988523 h 2711051"/>
                  <a:gd name="connsiteX333-207529" fmla="*/ 523211 w 5936218"/>
                  <a:gd name="connsiteY333-207530" fmla="*/ 1047607 h 2711051"/>
                  <a:gd name="connsiteX334-207531" fmla="*/ 486852 w 5936218"/>
                  <a:gd name="connsiteY334-207532" fmla="*/ 1102146 h 2711051"/>
                  <a:gd name="connsiteX335-207533" fmla="*/ 420951 w 5936218"/>
                  <a:gd name="connsiteY335-207534" fmla="*/ 1122599 h 2711051"/>
                  <a:gd name="connsiteX336-207535" fmla="*/ 415909 w 5936218"/>
                  <a:gd name="connsiteY336-207536" fmla="*/ 1120468 h 2711051"/>
                  <a:gd name="connsiteX337-207537" fmla="*/ 409044 w 5936218"/>
                  <a:gd name="connsiteY337-207538" fmla="*/ 1122599 h 2711051"/>
                  <a:gd name="connsiteX338-207539" fmla="*/ 252950 w 5936218"/>
                  <a:gd name="connsiteY338-207540" fmla="*/ 1056643 h 2711051"/>
                  <a:gd name="connsiteX339-207541" fmla="*/ 232336 w 5936218"/>
                  <a:gd name="connsiteY339-207542" fmla="*/ 1063515 h 2711051"/>
                  <a:gd name="connsiteX340-207543" fmla="*/ 291420 w 5936218"/>
                  <a:gd name="connsiteY340-207544" fmla="*/ 1133961 h 2711051"/>
                  <a:gd name="connsiteX341-207545" fmla="*/ 291420 w 5936218"/>
                  <a:gd name="connsiteY341-207546" fmla="*/ 1172593 h 2711051"/>
                  <a:gd name="connsiteX342-207547" fmla="*/ 298238 w 5936218"/>
                  <a:gd name="connsiteY342-207548" fmla="*/ 1258947 h 2711051"/>
                  <a:gd name="connsiteX343-207549" fmla="*/ 345959 w 5936218"/>
                  <a:gd name="connsiteY343-207550" fmla="*/ 1290761 h 2711051"/>
                  <a:gd name="connsiteX344-207551" fmla="*/ 362087 w 5936218"/>
                  <a:gd name="connsiteY344-207552" fmla="*/ 1300169 h 2711051"/>
                  <a:gd name="connsiteX345-207553" fmla="*/ 365867 w 5936218"/>
                  <a:gd name="connsiteY345-207554" fmla="*/ 1268036 h 2711051"/>
                  <a:gd name="connsiteX346-207555" fmla="*/ 345415 w 5936218"/>
                  <a:gd name="connsiteY346-207556" fmla="*/ 1231677 h 2711051"/>
                  <a:gd name="connsiteX347-207557" fmla="*/ 365867 w 5936218"/>
                  <a:gd name="connsiteY347-207558" fmla="*/ 1199862 h 2711051"/>
                  <a:gd name="connsiteX348-207559" fmla="*/ 374560 w 5936218"/>
                  <a:gd name="connsiteY348-207560" fmla="*/ 1204861 h 2711051"/>
                  <a:gd name="connsiteX349-207561" fmla="*/ 377774 w 5936218"/>
                  <a:gd name="connsiteY349-207562" fmla="*/ 1199862 h 2711051"/>
                  <a:gd name="connsiteX350-207563" fmla="*/ 461933 w 5936218"/>
                  <a:gd name="connsiteY350-207564" fmla="*/ 1248254 h 2711051"/>
                  <a:gd name="connsiteX351-207565" fmla="*/ 484035 w 5936218"/>
                  <a:gd name="connsiteY351-207566" fmla="*/ 1231677 h 2711051"/>
                  <a:gd name="connsiteX352-207567" fmla="*/ 463583 w 5936218"/>
                  <a:gd name="connsiteY352-207568" fmla="*/ 1165775 h 2711051"/>
                  <a:gd name="connsiteX353-207569" fmla="*/ 549936 w 5936218"/>
                  <a:gd name="connsiteY353-207570" fmla="*/ 1079422 h 2711051"/>
                  <a:gd name="connsiteX354-207571" fmla="*/ 559742 w 5936218"/>
                  <a:gd name="connsiteY354-207572" fmla="*/ 1081523 h 2711051"/>
                  <a:gd name="connsiteX355-207573" fmla="*/ 561843 w 5936218"/>
                  <a:gd name="connsiteY355-207574" fmla="*/ 1079422 h 2711051"/>
                  <a:gd name="connsiteX356-207575" fmla="*/ 593658 w 5936218"/>
                  <a:gd name="connsiteY356-207576" fmla="*/ 1086239 h 2711051"/>
                  <a:gd name="connsiteX357-207577" fmla="*/ 620945 w 5936218"/>
                  <a:gd name="connsiteY357-207578" fmla="*/ 1110116 h 2711051"/>
                  <a:gd name="connsiteX358-207579" fmla="*/ 640835 w 5936218"/>
                  <a:gd name="connsiteY358-207580" fmla="*/ 1054425 h 2711051"/>
                  <a:gd name="connsiteX359-207581" fmla="*/ 609020 w 5936218"/>
                  <a:gd name="connsiteY359-207582" fmla="*/ 999886 h 2711051"/>
                  <a:gd name="connsiteX360-207583" fmla="*/ 624928 w 5936218"/>
                  <a:gd name="connsiteY360-207584" fmla="*/ 940802 h 2711051"/>
                  <a:gd name="connsiteX361-207585" fmla="*/ 597658 w 5936218"/>
                  <a:gd name="connsiteY361-207586" fmla="*/ 881717 h 2711051"/>
                  <a:gd name="connsiteX362-207587" fmla="*/ 611562 w 5936218"/>
                  <a:gd name="connsiteY362-207588" fmla="*/ 886043 h 2711051"/>
                  <a:gd name="connsiteX363-207589" fmla="*/ 609565 w 5936218"/>
                  <a:gd name="connsiteY363-207590" fmla="*/ 881717 h 2711051"/>
                  <a:gd name="connsiteX364-207591" fmla="*/ 711826 w 5936218"/>
                  <a:gd name="connsiteY364-207592" fmla="*/ 913532 h 2711051"/>
                  <a:gd name="connsiteX365-207593" fmla="*/ 732278 w 5936218"/>
                  <a:gd name="connsiteY365-207594" fmla="*/ 968071 h 2711051"/>
                  <a:gd name="connsiteX366-207595" fmla="*/ 684556 w 5936218"/>
                  <a:gd name="connsiteY366-207596" fmla="*/ 979433 h 2711051"/>
                  <a:gd name="connsiteX367-207597" fmla="*/ 684556 w 5936218"/>
                  <a:gd name="connsiteY367-207598" fmla="*/ 1031700 h 2711051"/>
                  <a:gd name="connsiteX368-207599" fmla="*/ 713309 w 5936218"/>
                  <a:gd name="connsiteY368-207600" fmla="*/ 1060453 h 2711051"/>
                  <a:gd name="connsiteX369-207601" fmla="*/ 763548 w 5936218"/>
                  <a:gd name="connsiteY369-207602" fmla="*/ 1043062 h 2711051"/>
                  <a:gd name="connsiteX370-207603" fmla="*/ 770365 w 5936218"/>
                  <a:gd name="connsiteY370-207604" fmla="*/ 983978 h 2711051"/>
                  <a:gd name="connsiteX371-207605" fmla="*/ 845357 w 5936218"/>
                  <a:gd name="connsiteY371-207606" fmla="*/ 936257 h 2711051"/>
                  <a:gd name="connsiteX372-207607" fmla="*/ 972614 w 5936218"/>
                  <a:gd name="connsiteY372-207608" fmla="*/ 849903 h 2711051"/>
                  <a:gd name="connsiteX373-207609" fmla="*/ 982566 w 5936218"/>
                  <a:gd name="connsiteY373-207610" fmla="*/ 851230 h 2711051"/>
                  <a:gd name="connsiteX374-207611" fmla="*/ 984521 w 5936218"/>
                  <a:gd name="connsiteY374-207612" fmla="*/ 849903 h 2711051"/>
                  <a:gd name="connsiteX375-207613" fmla="*/ 1018608 w 5936218"/>
                  <a:gd name="connsiteY375-207614" fmla="*/ 854448 h 2711051"/>
                  <a:gd name="connsiteX376-207615" fmla="*/ 979977 w 5936218"/>
                  <a:gd name="connsiteY376-207616" fmla="*/ 918077 h 2711051"/>
                  <a:gd name="connsiteX377-207617" fmla="*/ 1012666 w 5936218"/>
                  <a:gd name="connsiteY377-207618" fmla="*/ 923238 h 2711051"/>
                  <a:gd name="connsiteX378-207619" fmla="*/ 1038516 w 5936218"/>
                  <a:gd name="connsiteY378-207620" fmla="*/ 893080 h 2711051"/>
                  <a:gd name="connsiteX379-207621" fmla="*/ 1050423 w 5936218"/>
                  <a:gd name="connsiteY379-207622" fmla="*/ 893080 h 2711051"/>
                  <a:gd name="connsiteX380-207623" fmla="*/ 1108962 w 5936218"/>
                  <a:gd name="connsiteY380-207624" fmla="*/ 893080 h 2711051"/>
                  <a:gd name="connsiteX381-207625" fmla="*/ 1161229 w 5936218"/>
                  <a:gd name="connsiteY381-207626" fmla="*/ 849903 h 2711051"/>
                  <a:gd name="connsiteX382-207627" fmla="*/ 1165711 w 5936218"/>
                  <a:gd name="connsiteY382-207628" fmla="*/ 856037 h 2711051"/>
                  <a:gd name="connsiteX383-207629" fmla="*/ 1173136 w 5936218"/>
                  <a:gd name="connsiteY383-207630" fmla="*/ 849903 h 2711051"/>
                  <a:gd name="connsiteX384-207631" fmla="*/ 1210035 w 5936218"/>
                  <a:gd name="connsiteY384-207632" fmla="*/ 900396 h 2711051"/>
                  <a:gd name="connsiteX385-207633" fmla="*/ 1247583 w 5936218"/>
                  <a:gd name="connsiteY385-207634" fmla="*/ 843086 h 2711051"/>
                  <a:gd name="connsiteX386-207635" fmla="*/ 1211223 w 5936218"/>
                  <a:gd name="connsiteY386-207636" fmla="*/ 784002 h 2711051"/>
                  <a:gd name="connsiteX387-207637" fmla="*/ 1227130 w 5936218"/>
                  <a:gd name="connsiteY387-207638" fmla="*/ 747642 h 2711051"/>
                  <a:gd name="connsiteX388-207639" fmla="*/ 1237665 w 5936218"/>
                  <a:gd name="connsiteY388-207640" fmla="*/ 750780 h 2711051"/>
                  <a:gd name="connsiteX389-207641" fmla="*/ 1239037 w 5936218"/>
                  <a:gd name="connsiteY389-207642" fmla="*/ 747642 h 2711051"/>
                  <a:gd name="connsiteX390-207643" fmla="*/ 1345843 w 5936218"/>
                  <a:gd name="connsiteY390-207644" fmla="*/ 779457 h 2711051"/>
                  <a:gd name="connsiteX391-207645" fmla="*/ 1400382 w 5936218"/>
                  <a:gd name="connsiteY391-207646" fmla="*/ 811271 h 2711051"/>
                  <a:gd name="connsiteX392-207647" fmla="*/ 1519756 w 5936218"/>
                  <a:gd name="connsiteY392-207648" fmla="*/ 917855 h 2711051"/>
                  <a:gd name="connsiteX393-207649" fmla="*/ 1543003 w 5936218"/>
                  <a:gd name="connsiteY393-207650" fmla="*/ 877173 h 2711051"/>
                  <a:gd name="connsiteX394-207651" fmla="*/ 1506643 w 5936218"/>
                  <a:gd name="connsiteY394-207652" fmla="*/ 822633 h 2711051"/>
                  <a:gd name="connsiteX395-207653" fmla="*/ 1506643 w 5936218"/>
                  <a:gd name="connsiteY395-207654" fmla="*/ 799909 h 2711051"/>
                  <a:gd name="connsiteX396-207655" fmla="*/ 1463467 w 5936218"/>
                  <a:gd name="connsiteY396-207656" fmla="*/ 790819 h 2711051"/>
                  <a:gd name="connsiteX397-207657" fmla="*/ 1472556 w 5936218"/>
                  <a:gd name="connsiteY397-207658" fmla="*/ 740825 h 2711051"/>
                  <a:gd name="connsiteX398-207659" fmla="*/ 1452104 w 5936218"/>
                  <a:gd name="connsiteY398-207660" fmla="*/ 654471 h 2711051"/>
                  <a:gd name="connsiteX399-207661" fmla="*/ 1452104 w 5936218"/>
                  <a:gd name="connsiteY399-207662" fmla="*/ 618112 h 2711051"/>
                  <a:gd name="connsiteX400-207663" fmla="*/ 1522551 w 5936218"/>
                  <a:gd name="connsiteY400-207664" fmla="*/ 515851 h 2711051"/>
                  <a:gd name="connsiteX401-207665" fmla="*/ 1543003 w 5936218"/>
                  <a:gd name="connsiteY401-207666" fmla="*/ 402228 h 2711051"/>
                  <a:gd name="connsiteX402-207667" fmla="*/ 1570272 w 5936218"/>
                  <a:gd name="connsiteY402-207668" fmla="*/ 381775 h 2711051"/>
                  <a:gd name="connsiteX403-207669" fmla="*/ 1578688 w 5936218"/>
                  <a:gd name="connsiteY403-207670" fmla="*/ 384394 h 2711051"/>
                  <a:gd name="connsiteX404-207671" fmla="*/ 1582179 w 5936218"/>
                  <a:gd name="connsiteY404-207672" fmla="*/ 381775 h 2711051"/>
                  <a:gd name="connsiteX405-207673" fmla="*/ 1684440 w 5936218"/>
                  <a:gd name="connsiteY405-207674" fmla="*/ 413590 h 2711051"/>
                  <a:gd name="connsiteX406-207675" fmla="*/ 1688985 w 5936218"/>
                  <a:gd name="connsiteY406-207676" fmla="*/ 484036 h 2711051"/>
                  <a:gd name="connsiteX407-207677" fmla="*/ 1652625 w 5936218"/>
                  <a:gd name="connsiteY407-207678" fmla="*/ 574935 h 2711051"/>
                  <a:gd name="connsiteX408-207679" fmla="*/ 1679895 w 5936218"/>
                  <a:gd name="connsiteY408-207680" fmla="*/ 613567 h 2711051"/>
                  <a:gd name="connsiteX409-207681" fmla="*/ 1688985 w 5936218"/>
                  <a:gd name="connsiteY409-207682" fmla="*/ 688558 h 2711051"/>
                  <a:gd name="connsiteX410-207683" fmla="*/ 1679895 w 5936218"/>
                  <a:gd name="connsiteY410-207684" fmla="*/ 833996 h 2711051"/>
                  <a:gd name="connsiteX411-207685" fmla="*/ 1636718 w 5936218"/>
                  <a:gd name="connsiteY411-207686" fmla="*/ 1097602 h 2711051"/>
                  <a:gd name="connsiteX412-207687" fmla="*/ 1662494 w 5936218"/>
                  <a:gd name="connsiteY412-207688" fmla="*/ 1104046 h 2711051"/>
                  <a:gd name="connsiteX0-207689" fmla="*/ 1662494 w 5936218"/>
                  <a:gd name="connsiteY0-207690" fmla="*/ 1104046 h 2711051"/>
                  <a:gd name="connsiteX1-207691" fmla="*/ 3211535 w 5936218"/>
                  <a:gd name="connsiteY1-207692" fmla="*/ 1 h 2711051"/>
                  <a:gd name="connsiteX2-207693" fmla="*/ 3200173 w 5936218"/>
                  <a:gd name="connsiteY2-207694" fmla="*/ 74993 h 2711051"/>
                  <a:gd name="connsiteX3-207695" fmla="*/ 3161541 w 5936218"/>
                  <a:gd name="connsiteY3-207696" fmla="*/ 118170 h 2711051"/>
                  <a:gd name="connsiteX4-207697" fmla="*/ 3066097 w 5936218"/>
                  <a:gd name="connsiteY4-207698" fmla="*/ 193161 h 2711051"/>
                  <a:gd name="connsiteX5-207699" fmla="*/ 3034283 w 5936218"/>
                  <a:gd name="connsiteY5-207700" fmla="*/ 236338 h 2711051"/>
                  <a:gd name="connsiteX6-207701" fmla="*/ 3082005 w 5936218"/>
                  <a:gd name="connsiteY6-207702" fmla="*/ 252245 h 2711051"/>
                  <a:gd name="connsiteX7-207703" fmla="*/ 3129459 w 5936218"/>
                  <a:gd name="connsiteY7-207704" fmla="*/ 279926 h 2711051"/>
                  <a:gd name="connsiteX8-207705" fmla="*/ 3156451 w 5936218"/>
                  <a:gd name="connsiteY8-207706" fmla="*/ 256790 h 2711051"/>
                  <a:gd name="connsiteX9-207707" fmla="*/ 3158460 w 5936218"/>
                  <a:gd name="connsiteY9-207708" fmla="*/ 265274 h 2711051"/>
                  <a:gd name="connsiteX10-207709" fmla="*/ 3168359 w 5936218"/>
                  <a:gd name="connsiteY10-207710" fmla="*/ 256790 h 2711051"/>
                  <a:gd name="connsiteX11-207711" fmla="*/ 3184984 w 5936218"/>
                  <a:gd name="connsiteY11-207712" fmla="*/ 326983 h 2711051"/>
                  <a:gd name="connsiteX12-207713" fmla="*/ 3192811 w 5936218"/>
                  <a:gd name="connsiteY12-207714" fmla="*/ 311329 h 2711051"/>
                  <a:gd name="connsiteX13-207715" fmla="*/ 3251895 w 5936218"/>
                  <a:gd name="connsiteY13-207716" fmla="*/ 290877 h 2711051"/>
                  <a:gd name="connsiteX14-207717" fmla="*/ 3259833 w 5936218"/>
                  <a:gd name="connsiteY14-207718" fmla="*/ 292251 h 2711051"/>
                  <a:gd name="connsiteX15-207719" fmla="*/ 3263802 w 5936218"/>
                  <a:gd name="connsiteY15-207720" fmla="*/ 290877 h 2711051"/>
                  <a:gd name="connsiteX16-207721" fmla="*/ 3381970 w 5936218"/>
                  <a:gd name="connsiteY16-207722" fmla="*/ 311329 h 2711051"/>
                  <a:gd name="connsiteX17-207723" fmla="*/ 3388787 w 5936218"/>
                  <a:gd name="connsiteY17-207724" fmla="*/ 370413 h 2711051"/>
                  <a:gd name="connsiteX18-207725" fmla="*/ 3531529 w 5936218"/>
                  <a:gd name="connsiteY18-207726" fmla="*/ 391404 h 2711051"/>
                  <a:gd name="connsiteX19-207727" fmla="*/ 3538225 w 5936218"/>
                  <a:gd name="connsiteY19-207728" fmla="*/ 295422 h 2711051"/>
                  <a:gd name="connsiteX20-207729" fmla="*/ 3549910 w 5936218"/>
                  <a:gd name="connsiteY20-207730" fmla="*/ 298609 h 2711051"/>
                  <a:gd name="connsiteX21-207731" fmla="*/ 3550132 w 5936218"/>
                  <a:gd name="connsiteY21-207732" fmla="*/ 295422 h 2711051"/>
                  <a:gd name="connsiteX22-207733" fmla="*/ 3625123 w 5936218"/>
                  <a:gd name="connsiteY22-207734" fmla="*/ 315874 h 2711051"/>
                  <a:gd name="connsiteX23-207735" fmla="*/ 3672301 w 5936218"/>
                  <a:gd name="connsiteY23-207736" fmla="*/ 315874 h 2711051"/>
                  <a:gd name="connsiteX24-207737" fmla="*/ 3684207 w 5936218"/>
                  <a:gd name="connsiteY24-207738" fmla="*/ 315874 h 2711051"/>
                  <a:gd name="connsiteX25-207739" fmla="*/ 3743291 w 5936218"/>
                  <a:gd name="connsiteY25-207740" fmla="*/ 381775 h 2711051"/>
                  <a:gd name="connsiteX26-207741" fmla="*/ 3759199 w 5936218"/>
                  <a:gd name="connsiteY26-207742" fmla="*/ 461312 h 2711051"/>
                  <a:gd name="connsiteX27-207743" fmla="*/ 3738747 w 5936218"/>
                  <a:gd name="connsiteY27-207744" fmla="*/ 511306 h 2711051"/>
                  <a:gd name="connsiteX28-207745" fmla="*/ 3786469 w 5936218"/>
                  <a:gd name="connsiteY28-207746" fmla="*/ 602204 h 2711051"/>
                  <a:gd name="connsiteX29-207747" fmla="*/ 3835603 w 5936218"/>
                  <a:gd name="connsiteY29-207748" fmla="*/ 638110 h 2711051"/>
                  <a:gd name="connsiteX30-207749" fmla="*/ 3865460 w 5936218"/>
                  <a:gd name="connsiteY30-207750" fmla="*/ 527213 h 2711051"/>
                  <a:gd name="connsiteX31-207751" fmla="*/ 3875077 w 5936218"/>
                  <a:gd name="connsiteY31-207752" fmla="*/ 535720 h 2711051"/>
                  <a:gd name="connsiteX32-207753" fmla="*/ 3877367 w 5936218"/>
                  <a:gd name="connsiteY32-207754" fmla="*/ 527213 h 2711051"/>
                  <a:gd name="connsiteX33-207755" fmla="*/ 3932151 w 5936218"/>
                  <a:gd name="connsiteY33-207756" fmla="*/ 575676 h 2711051"/>
                  <a:gd name="connsiteX34-207757" fmla="*/ 3988173 w 5936218"/>
                  <a:gd name="connsiteY34-207758" fmla="*/ 547665 h 2711051"/>
                  <a:gd name="connsiteX35-207759" fmla="*/ 3993852 w 5936218"/>
                  <a:gd name="connsiteY35-207760" fmla="*/ 550780 h 2711051"/>
                  <a:gd name="connsiteX36-207761" fmla="*/ 4000080 w 5936218"/>
                  <a:gd name="connsiteY36-207762" fmla="*/ 547665 h 2711051"/>
                  <a:gd name="connsiteX37-207763" fmla="*/ 4062426 w 5936218"/>
                  <a:gd name="connsiteY37-207764" fmla="*/ 581855 h 2711051"/>
                  <a:gd name="connsiteX38-207765" fmla="*/ 4085889 w 5936218"/>
                  <a:gd name="connsiteY38-207766" fmla="*/ 554483 h 2711051"/>
                  <a:gd name="connsiteX39-207767" fmla="*/ 4095563 w 5936218"/>
                  <a:gd name="connsiteY39-207768" fmla="*/ 557087 h 2711051"/>
                  <a:gd name="connsiteX40-207769" fmla="*/ 4097796 w 5936218"/>
                  <a:gd name="connsiteY40-207770" fmla="*/ 554483 h 2711051"/>
                  <a:gd name="connsiteX41-207771" fmla="*/ 4144150 w 5936218"/>
                  <a:gd name="connsiteY41-207772" fmla="*/ 566963 h 2711051"/>
                  <a:gd name="connsiteX42-207773" fmla="*/ 4117703 w 5936218"/>
                  <a:gd name="connsiteY42-207774" fmla="*/ 456767 h 2711051"/>
                  <a:gd name="connsiteX43-207775" fmla="*/ 4165425 w 5936218"/>
                  <a:gd name="connsiteY43-207776" fmla="*/ 402228 h 2711051"/>
                  <a:gd name="connsiteX44-207777" fmla="*/ 4175231 w 5936218"/>
                  <a:gd name="connsiteY44-207778" fmla="*/ 404629 h 2711051"/>
                  <a:gd name="connsiteX45-207779" fmla="*/ 4177332 w 5936218"/>
                  <a:gd name="connsiteY45-207780" fmla="*/ 402228 h 2711051"/>
                  <a:gd name="connsiteX46-207781" fmla="*/ 4511384 w 5936218"/>
                  <a:gd name="connsiteY46-207782" fmla="*/ 484036 h 2711051"/>
                  <a:gd name="connsiteX47-207783" fmla="*/ 4543199 w 5936218"/>
                  <a:gd name="connsiteY47-207784" fmla="*/ 554483 h 2711051"/>
                  <a:gd name="connsiteX48-207785" fmla="*/ 4639242 w 5936218"/>
                  <a:gd name="connsiteY48-207786" fmla="*/ 637125 h 2711051"/>
                  <a:gd name="connsiteX49-207787" fmla="*/ 4774445 w 5936218"/>
                  <a:gd name="connsiteY49-207788" fmla="*/ 618112 h 2711051"/>
                  <a:gd name="connsiteX50-207789" fmla="*/ 4778496 w 5936218"/>
                  <a:gd name="connsiteY50-207790" fmla="*/ 619216 h 2711051"/>
                  <a:gd name="connsiteX51-207791" fmla="*/ 4786352 w 5936218"/>
                  <a:gd name="connsiteY51-207792" fmla="*/ 618112 h 2711051"/>
                  <a:gd name="connsiteX52-207793" fmla="*/ 4861343 w 5936218"/>
                  <a:gd name="connsiteY52-207794" fmla="*/ 638564 h 2711051"/>
                  <a:gd name="connsiteX53-207795" fmla="*/ 4893158 w 5936218"/>
                  <a:gd name="connsiteY53-207796" fmla="*/ 681741 h 2711051"/>
                  <a:gd name="connsiteX54-207797" fmla="*/ 4888613 w 5936218"/>
                  <a:gd name="connsiteY54-207798" fmla="*/ 763549 h 2711051"/>
                  <a:gd name="connsiteX55-207799" fmla="*/ 4927677 w 5936218"/>
                  <a:gd name="connsiteY55-207800" fmla="*/ 788221 h 2711051"/>
                  <a:gd name="connsiteX56-207801" fmla="*/ 4967605 w 5936218"/>
                  <a:gd name="connsiteY56-207802" fmla="*/ 774912 h 2711051"/>
                  <a:gd name="connsiteX57-207803" fmla="*/ 5038051 w 5936218"/>
                  <a:gd name="connsiteY57-207804" fmla="*/ 768094 h 2711051"/>
                  <a:gd name="connsiteX58-207805" fmla="*/ 5040730 w 5936218"/>
                  <a:gd name="connsiteY58-207806" fmla="*/ 768987 h 2711051"/>
                  <a:gd name="connsiteX59-207807" fmla="*/ 5049958 w 5936218"/>
                  <a:gd name="connsiteY59-207808" fmla="*/ 768094 h 2711051"/>
                  <a:gd name="connsiteX60-207809" fmla="*/ 5114249 w 5936218"/>
                  <a:gd name="connsiteY60-207810" fmla="*/ 789525 h 2711051"/>
                  <a:gd name="connsiteX61-207811" fmla="*/ 5176671 w 5936218"/>
                  <a:gd name="connsiteY61-207812" fmla="*/ 779457 h 2711051"/>
                  <a:gd name="connsiteX62-207813" fmla="*/ 5177801 w 5936218"/>
                  <a:gd name="connsiteY62-207814" fmla="*/ 781195 h 2711051"/>
                  <a:gd name="connsiteX63-207815" fmla="*/ 5188578 w 5936218"/>
                  <a:gd name="connsiteY63-207816" fmla="*/ 779457 h 2711051"/>
                  <a:gd name="connsiteX64-207817" fmla="*/ 5243719 w 5936218"/>
                  <a:gd name="connsiteY64-207818" fmla="*/ 864288 h 2711051"/>
                  <a:gd name="connsiteX65-207819" fmla="*/ 5283477 w 5936218"/>
                  <a:gd name="connsiteY65-207820" fmla="*/ 833996 h 2711051"/>
                  <a:gd name="connsiteX66-207821" fmla="*/ 5258480 w 5936218"/>
                  <a:gd name="connsiteY66-207822" fmla="*/ 768094 h 2711051"/>
                  <a:gd name="connsiteX67-207823" fmla="*/ 5267570 w 5936218"/>
                  <a:gd name="connsiteY67-207824" fmla="*/ 720373 h 2711051"/>
                  <a:gd name="connsiteX68-207825" fmla="*/ 5278896 w 5936218"/>
                  <a:gd name="connsiteY68-207826" fmla="*/ 723422 h 2711051"/>
                  <a:gd name="connsiteX69-207827" fmla="*/ 5279477 w 5936218"/>
                  <a:gd name="connsiteY69-207828" fmla="*/ 720373 h 2711051"/>
                  <a:gd name="connsiteX70-207829" fmla="*/ 5395510 w 5936218"/>
                  <a:gd name="connsiteY70-207830" fmla="*/ 751612 h 2711051"/>
                  <a:gd name="connsiteX71-207831" fmla="*/ 5463001 w 5936218"/>
                  <a:gd name="connsiteY71-207832" fmla="*/ 747642 h 2711051"/>
                  <a:gd name="connsiteX72-207833" fmla="*/ 5464386 w 5936218"/>
                  <a:gd name="connsiteY72-207834" fmla="*/ 748261 h 2711051"/>
                  <a:gd name="connsiteX73-207835" fmla="*/ 5474909 w 5936218"/>
                  <a:gd name="connsiteY73-207836" fmla="*/ 747642 h 2711051"/>
                  <a:gd name="connsiteX74-207837" fmla="*/ 5581715 w 5936218"/>
                  <a:gd name="connsiteY74-207838" fmla="*/ 795364 h 2711051"/>
                  <a:gd name="connsiteX75-207839" fmla="*/ 5633981 w 5936218"/>
                  <a:gd name="connsiteY75-207840" fmla="*/ 838541 h 2711051"/>
                  <a:gd name="connsiteX76-207841" fmla="*/ 5720335 w 5936218"/>
                  <a:gd name="connsiteY76-207842" fmla="*/ 918077 h 2711051"/>
                  <a:gd name="connsiteX77-207843" fmla="*/ 5822595 w 5936218"/>
                  <a:gd name="connsiteY77-207844" fmla="*/ 1015793 h 2711051"/>
                  <a:gd name="connsiteX78-207845" fmla="*/ 5818051 w 5936218"/>
                  <a:gd name="connsiteY78-207846" fmla="*/ 1070332 h 2711051"/>
                  <a:gd name="connsiteX79-207847" fmla="*/ 5825679 w 5936218"/>
                  <a:gd name="connsiteY79-207848" fmla="*/ 1077960 h 2711051"/>
                  <a:gd name="connsiteX80-207849" fmla="*/ 5822051 w 5936218"/>
                  <a:gd name="connsiteY80-207850" fmla="*/ 1027155 h 2711051"/>
                  <a:gd name="connsiteX81-207851" fmla="*/ 5834092 w 5936218"/>
                  <a:gd name="connsiteY81-207852" fmla="*/ 1029028 h 2711051"/>
                  <a:gd name="connsiteX82-207853" fmla="*/ 5833958 w 5936218"/>
                  <a:gd name="connsiteY82-207854" fmla="*/ 1027155 h 2711051"/>
                  <a:gd name="connsiteX83-207855" fmla="*/ 5936219 w 5936218"/>
                  <a:gd name="connsiteY83-207856" fmla="*/ 1043062 h 2711051"/>
                  <a:gd name="connsiteX84-207857" fmla="*/ 5908949 w 5936218"/>
                  <a:gd name="connsiteY84-207858" fmla="*/ 1258947 h 2711051"/>
                  <a:gd name="connsiteX85-207859" fmla="*/ 5893042 w 5936218"/>
                  <a:gd name="connsiteY85-207860" fmla="*/ 1274854 h 2711051"/>
                  <a:gd name="connsiteX86-207861" fmla="*/ 5861227 w 5936218"/>
                  <a:gd name="connsiteY86-207862" fmla="*/ 1274854 h 2711051"/>
                  <a:gd name="connsiteX87-207863" fmla="*/ 5817506 w 5936218"/>
                  <a:gd name="connsiteY87-207864" fmla="*/ 1240767 h 2711051"/>
                  <a:gd name="connsiteX88-207865" fmla="*/ 5767511 w 5936218"/>
                  <a:gd name="connsiteY88-207866" fmla="*/ 1215770 h 2711051"/>
                  <a:gd name="connsiteX89-207867" fmla="*/ 5729132 w 5936218"/>
                  <a:gd name="connsiteY89-207868" fmla="*/ 1167751 h 2711051"/>
                  <a:gd name="connsiteX90-207869" fmla="*/ 5695337 w 5936218"/>
                  <a:gd name="connsiteY90-207870" fmla="*/ 1177138 h 2711051"/>
                  <a:gd name="connsiteX91-207871" fmla="*/ 5693366 w 5936218"/>
                  <a:gd name="connsiteY91-207872" fmla="*/ 1174378 h 2711051"/>
                  <a:gd name="connsiteX92-207873" fmla="*/ 5640799 w 5936218"/>
                  <a:gd name="connsiteY92-207874" fmla="*/ 1133961 h 2711051"/>
                  <a:gd name="connsiteX93-207875" fmla="*/ 5656705 w 5936218"/>
                  <a:gd name="connsiteY93-207876" fmla="*/ 1177138 h 2711051"/>
                  <a:gd name="connsiteX94-207877" fmla="*/ 5586259 w 5936218"/>
                  <a:gd name="connsiteY94-207878" fmla="*/ 1252129 h 2711051"/>
                  <a:gd name="connsiteX95-207879" fmla="*/ 5575676 w 5936218"/>
                  <a:gd name="connsiteY95-207880" fmla="*/ 1251121 h 2711051"/>
                  <a:gd name="connsiteX96-207881" fmla="*/ 5539436 w 5936218"/>
                  <a:gd name="connsiteY96-207882" fmla="*/ 1248804 h 2711051"/>
                  <a:gd name="connsiteX97-207883" fmla="*/ 5593077 w 5936218"/>
                  <a:gd name="connsiteY97-207884" fmla="*/ 1354390 h 2711051"/>
                  <a:gd name="connsiteX98-207885" fmla="*/ 5613529 w 5936218"/>
                  <a:gd name="connsiteY98-207886" fmla="*/ 1413474 h 2711051"/>
                  <a:gd name="connsiteX99-207887" fmla="*/ 5608984 w 5936218"/>
                  <a:gd name="connsiteY99-207888" fmla="*/ 1436199 h 2711051"/>
                  <a:gd name="connsiteX100-207889" fmla="*/ 5597799 w 5936218"/>
                  <a:gd name="connsiteY100-207890" fmla="*/ 1432590 h 2711051"/>
                  <a:gd name="connsiteX101-207891" fmla="*/ 5534271 w 5936218"/>
                  <a:gd name="connsiteY101-207892" fmla="*/ 1415939 h 2711051"/>
                  <a:gd name="connsiteX102-207893" fmla="*/ 5436277 w 5936218"/>
                  <a:gd name="connsiteY102-207894" fmla="*/ 1472558 h 2711051"/>
                  <a:gd name="connsiteX103-207895" fmla="*/ 5397645 w 5936218"/>
                  <a:gd name="connsiteY103-207896" fmla="*/ 1483921 h 2711051"/>
                  <a:gd name="connsiteX104-207897" fmla="*/ 5345378 w 5936218"/>
                  <a:gd name="connsiteY104-207898" fmla="*/ 1538460 h 2711051"/>
                  <a:gd name="connsiteX105-207899" fmla="*/ 5290839 w 5936218"/>
                  <a:gd name="connsiteY105-207900" fmla="*/ 1586181 h 2711051"/>
                  <a:gd name="connsiteX106-207901" fmla="*/ 5274932 w 5936218"/>
                  <a:gd name="connsiteY106-207902" fmla="*/ 1617996 h 2711051"/>
                  <a:gd name="connsiteX107-207903" fmla="*/ 5267238 w 5936218"/>
                  <a:gd name="connsiteY107-207904" fmla="*/ 1609569 h 2711051"/>
                  <a:gd name="connsiteX108-207905" fmla="*/ 5263025 w 5936218"/>
                  <a:gd name="connsiteY108-207906" fmla="*/ 1617996 h 2711051"/>
                  <a:gd name="connsiteX109-207907" fmla="*/ 5219538 w 5936218"/>
                  <a:gd name="connsiteY109-207908" fmla="*/ 1570368 h 2711051"/>
                  <a:gd name="connsiteX110-207909" fmla="*/ 5129494 w 5936218"/>
                  <a:gd name="connsiteY110-207910" fmla="*/ 1624813 h 2711051"/>
                  <a:gd name="connsiteX111-207911" fmla="*/ 5126389 w 5936218"/>
                  <a:gd name="connsiteY111-207912" fmla="*/ 1619491 h 2711051"/>
                  <a:gd name="connsiteX112-207913" fmla="*/ 5117587 w 5936218"/>
                  <a:gd name="connsiteY112-207914" fmla="*/ 1624813 h 2711051"/>
                  <a:gd name="connsiteX113-207915" fmla="*/ 5105544 w 5936218"/>
                  <a:gd name="connsiteY113-207916" fmla="*/ 1604167 h 2711051"/>
                  <a:gd name="connsiteX114-207917" fmla="*/ 5074955 w 5936218"/>
                  <a:gd name="connsiteY114-207918" fmla="*/ 1629358 h 2711051"/>
                  <a:gd name="connsiteX115-207919" fmla="*/ 5065718 w 5936218"/>
                  <a:gd name="connsiteY115-207920" fmla="*/ 1627159 h 2711051"/>
                  <a:gd name="connsiteX116-207921" fmla="*/ 5063048 w 5936218"/>
                  <a:gd name="connsiteY116-207922" fmla="*/ 1629358 h 2711051"/>
                  <a:gd name="connsiteX117-207923" fmla="*/ 5026594 w 5936218"/>
                  <a:gd name="connsiteY117-207924" fmla="*/ 1620679 h 2711051"/>
                  <a:gd name="connsiteX118-207925" fmla="*/ 5015871 w 5936218"/>
                  <a:gd name="connsiteY118-207926" fmla="*/ 1665718 h 2711051"/>
                  <a:gd name="connsiteX119-207927" fmla="*/ 4974967 w 5936218"/>
                  <a:gd name="connsiteY119-207928" fmla="*/ 1731619 h 2711051"/>
                  <a:gd name="connsiteX120-207929" fmla="*/ 4974967 w 5936218"/>
                  <a:gd name="connsiteY120-207930" fmla="*/ 1763434 h 2711051"/>
                  <a:gd name="connsiteX121-207931" fmla="*/ 5011326 w 5936218"/>
                  <a:gd name="connsiteY121-207932" fmla="*/ 1877057 h 2711051"/>
                  <a:gd name="connsiteX122-207933" fmla="*/ 4999419 w 5936218"/>
                  <a:gd name="connsiteY122-207934" fmla="*/ 1877057 h 2711051"/>
                  <a:gd name="connsiteX123-207935" fmla="*/ 4974967 w 5936218"/>
                  <a:gd name="connsiteY123-207936" fmla="*/ 1877057 h 2711051"/>
                  <a:gd name="connsiteX124-207937" fmla="*/ 4963605 w 5936218"/>
                  <a:gd name="connsiteY124-207938" fmla="*/ 1929323 h 2711051"/>
                  <a:gd name="connsiteX125-207939" fmla="*/ 4974967 w 5936218"/>
                  <a:gd name="connsiteY125-207940" fmla="*/ 1956593 h 2711051"/>
                  <a:gd name="connsiteX126-207941" fmla="*/ 4909065 w 5936218"/>
                  <a:gd name="connsiteY126-207942" fmla="*/ 1990680 h 2711051"/>
                  <a:gd name="connsiteX127-207943" fmla="*/ 4897703 w 5936218"/>
                  <a:gd name="connsiteY127-207944" fmla="*/ 2058854 h 2711051"/>
                  <a:gd name="connsiteX128-207945" fmla="*/ 4845437 w 5936218"/>
                  <a:gd name="connsiteY128-207946" fmla="*/ 2074761 h 2711051"/>
                  <a:gd name="connsiteX129-207947" fmla="*/ 4834074 w 5936218"/>
                  <a:gd name="connsiteY129-207948" fmla="*/ 2133845 h 2711051"/>
                  <a:gd name="connsiteX130-207949" fmla="*/ 4779535 w 5936218"/>
                  <a:gd name="connsiteY130-207950" fmla="*/ 2192929 h 2711051"/>
                  <a:gd name="connsiteX131-207951" fmla="*/ 4777225 w 5936218"/>
                  <a:gd name="connsiteY131-207952" fmla="*/ 2182533 h 2711051"/>
                  <a:gd name="connsiteX132-207953" fmla="*/ 4767628 w 5936218"/>
                  <a:gd name="connsiteY132-207954" fmla="*/ 2192929 h 2711051"/>
                  <a:gd name="connsiteX133-207955" fmla="*/ 4758538 w 5936218"/>
                  <a:gd name="connsiteY133-207956" fmla="*/ 2152025 h 2711051"/>
                  <a:gd name="connsiteX134-207957" fmla="*/ 4742631 w 5936218"/>
                  <a:gd name="connsiteY134-207958" fmla="*/ 2065671 h 2711051"/>
                  <a:gd name="connsiteX135-207959" fmla="*/ 4715361 w 5936218"/>
                  <a:gd name="connsiteY135-207960" fmla="*/ 1924779 h 2711051"/>
                  <a:gd name="connsiteX136-207961" fmla="*/ 4735813 w 5936218"/>
                  <a:gd name="connsiteY136-207962" fmla="*/ 1833880 h 2711051"/>
                  <a:gd name="connsiteX137-207963" fmla="*/ 4767628 w 5936218"/>
                  <a:gd name="connsiteY137-207964" fmla="*/ 1790703 h 2711051"/>
                  <a:gd name="connsiteX138-207965" fmla="*/ 4767628 w 5936218"/>
                  <a:gd name="connsiteY138-207966" fmla="*/ 1763434 h 2711051"/>
                  <a:gd name="connsiteX139-207967" fmla="*/ 4826712 w 5936218"/>
                  <a:gd name="connsiteY139-207968" fmla="*/ 1747526 h 2711051"/>
                  <a:gd name="connsiteX140-207969" fmla="*/ 4892613 w 5936218"/>
                  <a:gd name="connsiteY140-207970" fmla="*/ 1656628 h 2711051"/>
                  <a:gd name="connsiteX141-207971" fmla="*/ 4956243 w 5936218"/>
                  <a:gd name="connsiteY141-207972" fmla="*/ 1581637 h 2711051"/>
                  <a:gd name="connsiteX142-207973" fmla="*/ 5022143 w 5936218"/>
                  <a:gd name="connsiteY142-207974" fmla="*/ 1522552 h 2711051"/>
                  <a:gd name="connsiteX143-207975" fmla="*/ 5046694 w 5936218"/>
                  <a:gd name="connsiteY143-207976" fmla="*/ 1415425 h 2711051"/>
                  <a:gd name="connsiteX144-207977" fmla="*/ 5015871 w 5936218"/>
                  <a:gd name="connsiteY144-207978" fmla="*/ 1420292 h 2711051"/>
                  <a:gd name="connsiteX145-207979" fmla="*/ 4995419 w 5936218"/>
                  <a:gd name="connsiteY145-207980" fmla="*/ 1483921 h 2711051"/>
                  <a:gd name="connsiteX146-207981" fmla="*/ 4904521 w 5936218"/>
                  <a:gd name="connsiteY146-207982" fmla="*/ 1570274 h 2711051"/>
                  <a:gd name="connsiteX147-207983" fmla="*/ 4901708 w 5936218"/>
                  <a:gd name="connsiteY147-207984" fmla="*/ 1561634 h 2711051"/>
                  <a:gd name="connsiteX148-207985" fmla="*/ 4892613 w 5936218"/>
                  <a:gd name="connsiteY148-207986" fmla="*/ 1570274 h 2711051"/>
                  <a:gd name="connsiteX149-207987" fmla="*/ 4861835 w 5936218"/>
                  <a:gd name="connsiteY149-207988" fmla="*/ 1475740 h 2711051"/>
                  <a:gd name="connsiteX150-207989" fmla="*/ 4779535 w 5936218"/>
                  <a:gd name="connsiteY150-207990" fmla="*/ 1499828 h 2711051"/>
                  <a:gd name="connsiteX151-207991" fmla="*/ 4684091 w 5936218"/>
                  <a:gd name="connsiteY151-207992" fmla="*/ 1624813 h 2711051"/>
                  <a:gd name="connsiteX152-207993" fmla="*/ 4715906 w 5936218"/>
                  <a:gd name="connsiteY152-207994" fmla="*/ 1672535 h 2711051"/>
                  <a:gd name="connsiteX153-207995" fmla="*/ 4636369 w 5936218"/>
                  <a:gd name="connsiteY153-207996" fmla="*/ 1688442 h 2711051"/>
                  <a:gd name="connsiteX154-207997" fmla="*/ 4577285 w 5936218"/>
                  <a:gd name="connsiteY154-207998" fmla="*/ 1692987 h 2711051"/>
                  <a:gd name="connsiteX155-207999" fmla="*/ 4577373 w 5936218"/>
                  <a:gd name="connsiteY155-208000" fmla="*/ 1692065 h 2711051"/>
                  <a:gd name="connsiteX156-208001" fmla="*/ 4565379 w 5936218"/>
                  <a:gd name="connsiteY156-208002" fmla="*/ 1692987 h 2711051"/>
                  <a:gd name="connsiteX157-208003" fmla="*/ 4569923 w 5936218"/>
                  <a:gd name="connsiteY157-208004" fmla="*/ 1645266 h 2711051"/>
                  <a:gd name="connsiteX158-208005" fmla="*/ 4520081 w 5936218"/>
                  <a:gd name="connsiteY158-208006" fmla="*/ 1635680 h 2711051"/>
                  <a:gd name="connsiteX159-208007" fmla="*/ 4475025 w 5936218"/>
                  <a:gd name="connsiteY159-208008" fmla="*/ 1665718 h 2711051"/>
                  <a:gd name="connsiteX160-208009" fmla="*/ 4464394 w 5936218"/>
                  <a:gd name="connsiteY160-208010" fmla="*/ 1664867 h 2711051"/>
                  <a:gd name="connsiteX161-208011" fmla="*/ 4463118 w 5936218"/>
                  <a:gd name="connsiteY161-208012" fmla="*/ 1665718 h 2711051"/>
                  <a:gd name="connsiteX162-208013" fmla="*/ 4357637 w 5936218"/>
                  <a:gd name="connsiteY162-208014" fmla="*/ 1657279 h 2711051"/>
                  <a:gd name="connsiteX163-208015" fmla="*/ 4243233 w 5936218"/>
                  <a:gd name="connsiteY163-208016" fmla="*/ 1677080 h 2711051"/>
                  <a:gd name="connsiteX164-208017" fmla="*/ 1811153 w 5936218"/>
                  <a:gd name="connsiteY164-208018" fmla="*/ 1999770 h 2711051"/>
                  <a:gd name="connsiteX165-208019" fmla="*/ 1748069 w 5936218"/>
                  <a:gd name="connsiteY165-208020" fmla="*/ 2038402 h 2711051"/>
                  <a:gd name="connsiteX166-208021" fmla="*/ 1711709 w 5936218"/>
                  <a:gd name="connsiteY166-208022" fmla="*/ 2042947 h 2711051"/>
                  <a:gd name="connsiteX167-208023" fmla="*/ 1711926 w 5936218"/>
                  <a:gd name="connsiteY167-208024" fmla="*/ 2041431 h 2711051"/>
                  <a:gd name="connsiteX168-208025" fmla="*/ 1699803 w 5936218"/>
                  <a:gd name="connsiteY168-208026" fmla="*/ 2042947 h 2711051"/>
                  <a:gd name="connsiteX169-208027" fmla="*/ 1704347 w 5936218"/>
                  <a:gd name="connsiteY169-208028" fmla="*/ 2011132 h 2711051"/>
                  <a:gd name="connsiteX170-208029" fmla="*/ 1662460 w 5936218"/>
                  <a:gd name="connsiteY170-208030" fmla="*/ 1993181 h 2711051"/>
                  <a:gd name="connsiteX171-208031" fmla="*/ 1629901 w 5936218"/>
                  <a:gd name="connsiteY171-208032" fmla="*/ 2006587 h 2711051"/>
                  <a:gd name="connsiteX172-208033" fmla="*/ 1629300 w 5936218"/>
                  <a:gd name="connsiteY172-208034" fmla="*/ 2001932 h 2711051"/>
                  <a:gd name="connsiteX173-208035" fmla="*/ 1617994 w 5936218"/>
                  <a:gd name="connsiteY173-208036" fmla="*/ 2006587 h 2711051"/>
                  <a:gd name="connsiteX174-208037" fmla="*/ 1608904 w 5936218"/>
                  <a:gd name="connsiteY174-208038" fmla="*/ 1936141 h 2711051"/>
                  <a:gd name="connsiteX175-208039" fmla="*/ 1552684 w 5936218"/>
                  <a:gd name="connsiteY175-208040" fmla="*/ 1926448 h 2711051"/>
                  <a:gd name="connsiteX176-208041" fmla="*/ 1518550 w 5936218"/>
                  <a:gd name="connsiteY176-208042" fmla="*/ 1952048 h 2711051"/>
                  <a:gd name="connsiteX177-208043" fmla="*/ 1425379 w 5936218"/>
                  <a:gd name="connsiteY177-208044" fmla="*/ 1972500 h 2711051"/>
                  <a:gd name="connsiteX178-208045" fmla="*/ 1409472 w 5936218"/>
                  <a:gd name="connsiteY178-208046" fmla="*/ 1990680 h 2711051"/>
                  <a:gd name="connsiteX179-208047" fmla="*/ 1270852 w 5936218"/>
                  <a:gd name="connsiteY179-208048" fmla="*/ 2011132 h 2711051"/>
                  <a:gd name="connsiteX180-208049" fmla="*/ 1254945 w 5936218"/>
                  <a:gd name="connsiteY180-208050" fmla="*/ 2031584 h 2711051"/>
                  <a:gd name="connsiteX181-208051" fmla="*/ 1282214 w 5936218"/>
                  <a:gd name="connsiteY181-208052" fmla="*/ 2074761 h 2711051"/>
                  <a:gd name="connsiteX182-208053" fmla="*/ 1243582 w 5936218"/>
                  <a:gd name="connsiteY182-208054" fmla="*/ 2090668 h 2711051"/>
                  <a:gd name="connsiteX183-208055" fmla="*/ 1254945 w 5936218"/>
                  <a:gd name="connsiteY183-208056" fmla="*/ 2108848 h 2711051"/>
                  <a:gd name="connsiteX184-208057" fmla="*/ 1216313 w 5936218"/>
                  <a:gd name="connsiteY184-208058" fmla="*/ 2133845 h 2711051"/>
                  <a:gd name="connsiteX185-208059" fmla="*/ 1275397 w 5936218"/>
                  <a:gd name="connsiteY185-208060" fmla="*/ 2177022 h 2711051"/>
                  <a:gd name="connsiteX186-208061" fmla="*/ 1270852 w 5936218"/>
                  <a:gd name="connsiteY186-208062" fmla="*/ 2204292 h 2711051"/>
                  <a:gd name="connsiteX187-208063" fmla="*/ 1259108 w 5936218"/>
                  <a:gd name="connsiteY187-208064" fmla="*/ 2203313 h 2711051"/>
                  <a:gd name="connsiteX188-208065" fmla="*/ 1258945 w 5936218"/>
                  <a:gd name="connsiteY188-208066" fmla="*/ 2204292 h 2711051"/>
                  <a:gd name="connsiteX189-208067" fmla="*/ 1215644 w 5936218"/>
                  <a:gd name="connsiteY189-208068" fmla="*/ 2200683 h 2711051"/>
                  <a:gd name="connsiteX190-208069" fmla="*/ 1204950 w 5936218"/>
                  <a:gd name="connsiteY190-208070" fmla="*/ 2215654 h 2711051"/>
                  <a:gd name="connsiteX191-208071" fmla="*/ 1196495 w 5936218"/>
                  <a:gd name="connsiteY191-208072" fmla="*/ 2210822 h 2711051"/>
                  <a:gd name="connsiteX192-208073" fmla="*/ 1193043 w 5936218"/>
                  <a:gd name="connsiteY192-208074" fmla="*/ 2215654 h 2711051"/>
                  <a:gd name="connsiteX193-208075" fmla="*/ 1145322 w 5936218"/>
                  <a:gd name="connsiteY193-208076" fmla="*/ 2188384 h 2711051"/>
                  <a:gd name="connsiteX194-208077" fmla="*/ 1098145 w 5936218"/>
                  <a:gd name="connsiteY194-208078" fmla="*/ 2188384 h 2711051"/>
                  <a:gd name="connsiteX195-208079" fmla="*/ 1061785 w 5936218"/>
                  <a:gd name="connsiteY195-208080" fmla="*/ 2215654 h 2711051"/>
                  <a:gd name="connsiteX196-208081" fmla="*/ 1055322 w 5936218"/>
                  <a:gd name="connsiteY196-208082" fmla="*/ 2211571 h 2711051"/>
                  <a:gd name="connsiteX197-208083" fmla="*/ 1049878 w 5936218"/>
                  <a:gd name="connsiteY197-208084" fmla="*/ 2215654 h 2711051"/>
                  <a:gd name="connsiteX198-208085" fmla="*/ 1006701 w 5936218"/>
                  <a:gd name="connsiteY198-208086" fmla="*/ 2188384 h 2711051"/>
                  <a:gd name="connsiteX199-208087" fmla="*/ 924893 w 5936218"/>
                  <a:gd name="connsiteY199-208088" fmla="*/ 2152025 h 2711051"/>
                  <a:gd name="connsiteX200-208089" fmla="*/ 877716 w 5936218"/>
                  <a:gd name="connsiteY200-208090" fmla="*/ 2152025 h 2711051"/>
                  <a:gd name="connsiteX201-208091" fmla="*/ 802724 w 5936218"/>
                  <a:gd name="connsiteY201-208092" fmla="*/ 2215654 h 2711051"/>
                  <a:gd name="connsiteX202-208093" fmla="*/ 798179 w 5936218"/>
                  <a:gd name="connsiteY202-208094" fmla="*/ 2258831 h 2711051"/>
                  <a:gd name="connsiteX203-208095" fmla="*/ 787406 w 5936218"/>
                  <a:gd name="connsiteY203-208096" fmla="*/ 2248058 h 2711051"/>
                  <a:gd name="connsiteX204-208097" fmla="*/ 786272 w 5936218"/>
                  <a:gd name="connsiteY204-208098" fmla="*/ 2258831 h 2711051"/>
                  <a:gd name="connsiteX205-208099" fmla="*/ 756063 w 5936218"/>
                  <a:gd name="connsiteY205-208100" fmla="*/ 2228621 h 2711051"/>
                  <a:gd name="connsiteX206-208101" fmla="*/ 732278 w 5936218"/>
                  <a:gd name="connsiteY206-208102" fmla="*/ 2286100 h 2711051"/>
                  <a:gd name="connsiteX207-208103" fmla="*/ 743640 w 5936218"/>
                  <a:gd name="connsiteY207-208104" fmla="*/ 2295190 h 2711051"/>
                  <a:gd name="connsiteX208-208105" fmla="*/ 723188 w 5936218"/>
                  <a:gd name="connsiteY208-208106" fmla="*/ 2338367 h 2711051"/>
                  <a:gd name="connsiteX209-208107" fmla="*/ 747026 w 5936218"/>
                  <a:gd name="connsiteY209-208108" fmla="*/ 2375208 h 2711051"/>
                  <a:gd name="connsiteX210-208109" fmla="*/ 763548 w 5936218"/>
                  <a:gd name="connsiteY210-208110" fmla="*/ 2372454 h 2711051"/>
                  <a:gd name="connsiteX211-208111" fmla="*/ 764871 w 5936218"/>
                  <a:gd name="connsiteY211-208112" fmla="*/ 2374218 h 2711051"/>
                  <a:gd name="connsiteX212-208113" fmla="*/ 775455 w 5936218"/>
                  <a:gd name="connsiteY212-208114" fmla="*/ 2372454 h 2711051"/>
                  <a:gd name="connsiteX213-208115" fmla="*/ 802724 w 5936218"/>
                  <a:gd name="connsiteY213-208116" fmla="*/ 2408813 h 2711051"/>
                  <a:gd name="connsiteX214-208117" fmla="*/ 798179 w 5936218"/>
                  <a:gd name="connsiteY214-208118" fmla="*/ 2436083 h 2711051"/>
                  <a:gd name="connsiteX215-208119" fmla="*/ 818632 w 5936218"/>
                  <a:gd name="connsiteY215-208120" fmla="*/ 2447445 h 2711051"/>
                  <a:gd name="connsiteX216-208121" fmla="*/ 802724 w 5936218"/>
                  <a:gd name="connsiteY216-208122" fmla="*/ 2479260 h 2711051"/>
                  <a:gd name="connsiteX217-208123" fmla="*/ 766365 w 5936218"/>
                  <a:gd name="connsiteY217-208124" fmla="*/ 2483805 h 2711051"/>
                  <a:gd name="connsiteX218-208125" fmla="*/ 727733 w 5936218"/>
                  <a:gd name="connsiteY218-208126" fmla="*/ 2542889 h 2711051"/>
                  <a:gd name="connsiteX219-208127" fmla="*/ 759548 w 5936218"/>
                  <a:gd name="connsiteY219-208128" fmla="*/ 2586066 h 2711051"/>
                  <a:gd name="connsiteX220-208129" fmla="*/ 759548 w 5936218"/>
                  <a:gd name="connsiteY220-208130" fmla="*/ 2624697 h 2711051"/>
                  <a:gd name="connsiteX221-208131" fmla="*/ 798179 w 5936218"/>
                  <a:gd name="connsiteY221-208132" fmla="*/ 2683782 h 2711051"/>
                  <a:gd name="connsiteX222-208133" fmla="*/ 775455 w 5936218"/>
                  <a:gd name="connsiteY222-208134" fmla="*/ 2699689 h 2711051"/>
                  <a:gd name="connsiteX223-208135" fmla="*/ 770910 w 5936218"/>
                  <a:gd name="connsiteY223-208136" fmla="*/ 2711051 h 2711051"/>
                  <a:gd name="connsiteX224-208137" fmla="*/ 759003 w 5936218"/>
                  <a:gd name="connsiteY224-208138" fmla="*/ 2711051 h 2711051"/>
                  <a:gd name="connsiteX225-208139" fmla="*/ 755003 w 5936218"/>
                  <a:gd name="connsiteY225-208140" fmla="*/ 2711051 h 2711051"/>
                  <a:gd name="connsiteX226-208141" fmla="*/ 743096 w 5936218"/>
                  <a:gd name="connsiteY226-208142" fmla="*/ 2711051 h 2711051"/>
                  <a:gd name="connsiteX227-208143" fmla="*/ 715826 w 5936218"/>
                  <a:gd name="connsiteY227-208144" fmla="*/ 2676964 h 2711051"/>
                  <a:gd name="connsiteX228-208145" fmla="*/ 704464 w 5936218"/>
                  <a:gd name="connsiteY228-208146" fmla="*/ 2676964 h 2711051"/>
                  <a:gd name="connsiteX229-208147" fmla="*/ 684012 w 5936218"/>
                  <a:gd name="connsiteY229-208148" fmla="*/ 2667874 h 2711051"/>
                  <a:gd name="connsiteX230-208149" fmla="*/ 672649 w 5936218"/>
                  <a:gd name="connsiteY230-208150" fmla="*/ 2645150 h 2711051"/>
                  <a:gd name="connsiteX231-208151" fmla="*/ 645222 w 5936218"/>
                  <a:gd name="connsiteY231-208152" fmla="*/ 2637313 h 2711051"/>
                  <a:gd name="connsiteX232-208153" fmla="*/ 625472 w 5936218"/>
                  <a:gd name="connsiteY232-208154" fmla="*/ 2640605 h 2711051"/>
                  <a:gd name="connsiteX233-208155" fmla="*/ 623771 w 5936218"/>
                  <a:gd name="connsiteY233-208156" fmla="*/ 2638904 h 2711051"/>
                  <a:gd name="connsiteX234-208157" fmla="*/ 613565 w 5936218"/>
                  <a:gd name="connsiteY234-208158" fmla="*/ 2640605 h 2711051"/>
                  <a:gd name="connsiteX235-208159" fmla="*/ 609020 w 5936218"/>
                  <a:gd name="connsiteY235-208160" fmla="*/ 2636060 h 2711051"/>
                  <a:gd name="connsiteX236-208161" fmla="*/ 559026 w 5936218"/>
                  <a:gd name="connsiteY236-208162" fmla="*/ 2608790 h 2711051"/>
                  <a:gd name="connsiteX237-208163" fmla="*/ 506760 w 5936218"/>
                  <a:gd name="connsiteY237-208164" fmla="*/ 2601973 h 2711051"/>
                  <a:gd name="connsiteX238-208165" fmla="*/ 483280 w 5936218"/>
                  <a:gd name="connsiteY238-208166" fmla="*/ 2595264 h 2711051"/>
                  <a:gd name="connsiteX239-208167" fmla="*/ 480035 w 5936218"/>
                  <a:gd name="connsiteY239-208168" fmla="*/ 2597428 h 2711051"/>
                  <a:gd name="connsiteX240-208169" fmla="*/ 475042 w 5936218"/>
                  <a:gd name="connsiteY240-208170" fmla="*/ 2592910 h 2711051"/>
                  <a:gd name="connsiteX241-208171" fmla="*/ 474945 w 5936218"/>
                  <a:gd name="connsiteY241-208172" fmla="*/ 2592883 h 2711051"/>
                  <a:gd name="connsiteX242-208173" fmla="*/ 468128 w 5936218"/>
                  <a:gd name="connsiteY242-208174" fmla="*/ 2597428 h 2711051"/>
                  <a:gd name="connsiteX243-208175" fmla="*/ 420406 w 5936218"/>
                  <a:gd name="connsiteY243-208176" fmla="*/ 2554251 h 2711051"/>
                  <a:gd name="connsiteX244-208177" fmla="*/ 381774 w 5936218"/>
                  <a:gd name="connsiteY244-208178" fmla="*/ 2538344 h 2711051"/>
                  <a:gd name="connsiteX245-208179" fmla="*/ 349960 w 5936218"/>
                  <a:gd name="connsiteY245-208180" fmla="*/ 2506529 h 2711051"/>
                  <a:gd name="connsiteX246-208181" fmla="*/ 377229 w 5936218"/>
                  <a:gd name="connsiteY246-208182" fmla="*/ 2499712 h 2711051"/>
                  <a:gd name="connsiteX247-208183" fmla="*/ 404499 w 5936218"/>
                  <a:gd name="connsiteY247-208184" fmla="*/ 2451990 h 2711051"/>
                  <a:gd name="connsiteX248-208185" fmla="*/ 388591 w 5936218"/>
                  <a:gd name="connsiteY248-208186" fmla="*/ 2436083 h 2711051"/>
                  <a:gd name="connsiteX249-208187" fmla="*/ 440858 w 5936218"/>
                  <a:gd name="connsiteY249-208188" fmla="*/ 2408813 h 2711051"/>
                  <a:gd name="connsiteX250-208189" fmla="*/ 440858 w 5936218"/>
                  <a:gd name="connsiteY250-208190" fmla="*/ 2405757 h 2711051"/>
                  <a:gd name="connsiteX251-208191" fmla="*/ 416406 w 5936218"/>
                  <a:gd name="connsiteY251-208192" fmla="*/ 2408813 h 2711051"/>
                  <a:gd name="connsiteX252-208193" fmla="*/ 416406 w 5936218"/>
                  <a:gd name="connsiteY252-208194" fmla="*/ 2407325 h 2711051"/>
                  <a:gd name="connsiteX253-208195" fmla="*/ 404499 w 5936218"/>
                  <a:gd name="connsiteY253-208196" fmla="*/ 2408813 h 2711051"/>
                  <a:gd name="connsiteX254-208197" fmla="*/ 404499 w 5936218"/>
                  <a:gd name="connsiteY254-208198" fmla="*/ 2388361 h 2711051"/>
                  <a:gd name="connsiteX255-208199" fmla="*/ 424951 w 5936218"/>
                  <a:gd name="connsiteY255-208200" fmla="*/ 2372454 h 2711051"/>
                  <a:gd name="connsiteX256-208201" fmla="*/ 463583 w 5936218"/>
                  <a:gd name="connsiteY256-208202" fmla="*/ 2365637 h 2711051"/>
                  <a:gd name="connsiteX257-208203" fmla="*/ 468128 w 5936218"/>
                  <a:gd name="connsiteY257-208204" fmla="*/ 2349729 h 2711051"/>
                  <a:gd name="connsiteX258-208205" fmla="*/ 456765 w 5936218"/>
                  <a:gd name="connsiteY258-208206" fmla="*/ 2317915 h 2711051"/>
                  <a:gd name="connsiteX259-208207" fmla="*/ 474945 w 5936218"/>
                  <a:gd name="connsiteY259-208208" fmla="*/ 2290645 h 2711051"/>
                  <a:gd name="connsiteX260-208209" fmla="*/ 474945 w 5936218"/>
                  <a:gd name="connsiteY260-208210" fmla="*/ 2270193 h 2711051"/>
                  <a:gd name="connsiteX261-208211" fmla="*/ 420406 w 5936218"/>
                  <a:gd name="connsiteY261-208212" fmla="*/ 2252013 h 2711051"/>
                  <a:gd name="connsiteX262-208213" fmla="*/ 409588 w 5936218"/>
                  <a:gd name="connsiteY262-208214" fmla="*/ 2252013 h 2711051"/>
                  <a:gd name="connsiteX263-208215" fmla="*/ 397681 w 5936218"/>
                  <a:gd name="connsiteY263-208216" fmla="*/ 2252013 h 2711051"/>
                  <a:gd name="connsiteX264-208217" fmla="*/ 379485 w 5936218"/>
                  <a:gd name="connsiteY264-208218" fmla="*/ 2229774 h 2711051"/>
                  <a:gd name="connsiteX265-208219" fmla="*/ 357322 w 5936218"/>
                  <a:gd name="connsiteY265-208220" fmla="*/ 2236106 h 2711051"/>
                  <a:gd name="connsiteX266-208221" fmla="*/ 352842 w 5936218"/>
                  <a:gd name="connsiteY266-208222" fmla="*/ 2233984 h 2711051"/>
                  <a:gd name="connsiteX267-208223" fmla="*/ 345415 w 5936218"/>
                  <a:gd name="connsiteY267-208224" fmla="*/ 2236106 h 2711051"/>
                  <a:gd name="connsiteX268-208225" fmla="*/ 302238 w 5936218"/>
                  <a:gd name="connsiteY268-208226" fmla="*/ 2215654 h 2711051"/>
                  <a:gd name="connsiteX269-208227" fmla="*/ 302238 w 5936218"/>
                  <a:gd name="connsiteY269-208228" fmla="*/ 2204292 h 2711051"/>
                  <a:gd name="connsiteX270-208229" fmla="*/ 286331 w 5936218"/>
                  <a:gd name="connsiteY270-208230" fmla="*/ 2177022 h 2711051"/>
                  <a:gd name="connsiteX271-208231" fmla="*/ 270968 w 5936218"/>
                  <a:gd name="connsiteY271-208232" fmla="*/ 2177022 h 2711051"/>
                  <a:gd name="connsiteX272-208233" fmla="*/ 259061 w 5936218"/>
                  <a:gd name="connsiteY272-208234" fmla="*/ 2177022 h 2711051"/>
                  <a:gd name="connsiteX273-208235" fmla="*/ 254516 w 5936218"/>
                  <a:gd name="connsiteY273-208236" fmla="*/ 2161115 h 2711051"/>
                  <a:gd name="connsiteX274-208237" fmla="*/ 263606 w 5936218"/>
                  <a:gd name="connsiteY274-208238" fmla="*/ 2145208 h 2711051"/>
                  <a:gd name="connsiteX275-208239" fmla="*/ 243991 w 5936218"/>
                  <a:gd name="connsiteY275-208240" fmla="*/ 2114695 h 2711051"/>
                  <a:gd name="connsiteX276-208241" fmla="*/ 216429 w 5936218"/>
                  <a:gd name="connsiteY276-208242" fmla="*/ 2117938 h 2711051"/>
                  <a:gd name="connsiteX277-208243" fmla="*/ 212956 w 5936218"/>
                  <a:gd name="connsiteY277-208244" fmla="*/ 2116946 h 2711051"/>
                  <a:gd name="connsiteX278-208245" fmla="*/ 204522 w 5936218"/>
                  <a:gd name="connsiteY278-208246" fmla="*/ 2117938 h 2711051"/>
                  <a:gd name="connsiteX279-208247" fmla="*/ 199623 w 5936218"/>
                  <a:gd name="connsiteY279-208248" fmla="*/ 2116538 h 2711051"/>
                  <a:gd name="connsiteX280-208249" fmla="*/ 195977 w 5936218"/>
                  <a:gd name="connsiteY280-208250" fmla="*/ 2129300 h 2711051"/>
                  <a:gd name="connsiteX281-208251" fmla="*/ 184968 w 5936218"/>
                  <a:gd name="connsiteY281-208252" fmla="*/ 2126155 h 2711051"/>
                  <a:gd name="connsiteX282-208253" fmla="*/ 184070 w 5936218"/>
                  <a:gd name="connsiteY282-208254" fmla="*/ 2129300 h 2711051"/>
                  <a:gd name="connsiteX283-208255" fmla="*/ 168163 w 5936218"/>
                  <a:gd name="connsiteY283-208256" fmla="*/ 2124765 h 2711051"/>
                  <a:gd name="connsiteX284-208257" fmla="*/ 156800 w 5936218"/>
                  <a:gd name="connsiteY284-208258" fmla="*/ 2086123 h 2711051"/>
                  <a:gd name="connsiteX285-208259" fmla="*/ 152255 w 5936218"/>
                  <a:gd name="connsiteY285-208260" fmla="*/ 2070216 h 2711051"/>
                  <a:gd name="connsiteX286-208261" fmla="*/ 156800 w 5936218"/>
                  <a:gd name="connsiteY286-208262" fmla="*/ 2065671 h 2711051"/>
                  <a:gd name="connsiteX287-208263" fmla="*/ 168707 w 5936218"/>
                  <a:gd name="connsiteY287-208264" fmla="*/ 2065671 h 2711051"/>
                  <a:gd name="connsiteX288-208265" fmla="*/ 188615 w 5936218"/>
                  <a:gd name="connsiteY288-208266" fmla="*/ 2065671 h 2711051"/>
                  <a:gd name="connsiteX289-208267" fmla="*/ 199977 w 5936218"/>
                  <a:gd name="connsiteY289-208268" fmla="*/ 2054309 h 2711051"/>
                  <a:gd name="connsiteX290-208269" fmla="*/ 188615 w 5936218"/>
                  <a:gd name="connsiteY290-208270" fmla="*/ 2031584 h 2711051"/>
                  <a:gd name="connsiteX291-208271" fmla="*/ 168163 w 5936218"/>
                  <a:gd name="connsiteY291-208272" fmla="*/ 2022495 h 2711051"/>
                  <a:gd name="connsiteX292-208273" fmla="*/ 168163 w 5936218"/>
                  <a:gd name="connsiteY292-208274" fmla="*/ 2015677 h 2711051"/>
                  <a:gd name="connsiteX293-208275" fmla="*/ 152255 w 5936218"/>
                  <a:gd name="connsiteY293-208276" fmla="*/ 1999770 h 2711051"/>
                  <a:gd name="connsiteX294-208277" fmla="*/ 129531 w 5936218"/>
                  <a:gd name="connsiteY294-208278" fmla="*/ 1963410 h 2711051"/>
                  <a:gd name="connsiteX295-208279" fmla="*/ 140893 w 5936218"/>
                  <a:gd name="connsiteY295-208280" fmla="*/ 1940686 h 2711051"/>
                  <a:gd name="connsiteX296-208281" fmla="*/ 136348 w 5936218"/>
                  <a:gd name="connsiteY296-208282" fmla="*/ 1913416 h 2711051"/>
                  <a:gd name="connsiteX297-208283" fmla="*/ 103789 w 5936218"/>
                  <a:gd name="connsiteY297-208284" fmla="*/ 1900009 h 2711051"/>
                  <a:gd name="connsiteX298-208285" fmla="*/ 93716 w 5936218"/>
                  <a:gd name="connsiteY298-208286" fmla="*/ 1904326 h 2711051"/>
                  <a:gd name="connsiteX299-208287" fmla="*/ 91868 w 5936218"/>
                  <a:gd name="connsiteY299-208288" fmla="*/ 1900015 h 2711051"/>
                  <a:gd name="connsiteX300-208289" fmla="*/ 81809 w 5936218"/>
                  <a:gd name="connsiteY300-208290" fmla="*/ 1904326 h 2711051"/>
                  <a:gd name="connsiteX301-208291" fmla="*/ 74992 w 5936218"/>
                  <a:gd name="connsiteY301-208292" fmla="*/ 1888419 h 2711051"/>
                  <a:gd name="connsiteX302-208293" fmla="*/ 34087 w 5936218"/>
                  <a:gd name="connsiteY302-208294" fmla="*/ 1877057 h 2711051"/>
                  <a:gd name="connsiteX303-208295" fmla="*/ 22725 w 5936218"/>
                  <a:gd name="connsiteY303-208296" fmla="*/ 1833880 h 2711051"/>
                  <a:gd name="connsiteX304-208297" fmla="*/ 22725 w 5936218"/>
                  <a:gd name="connsiteY304-208298" fmla="*/ 1802065 h 2711051"/>
                  <a:gd name="connsiteX305-208299" fmla="*/ 0 w 5936218"/>
                  <a:gd name="connsiteY305-208300" fmla="*/ 1786158 h 2711051"/>
                  <a:gd name="connsiteX306-208301" fmla="*/ 15907 w 5936218"/>
                  <a:gd name="connsiteY306-208302" fmla="*/ 1763434 h 2711051"/>
                  <a:gd name="connsiteX307-208303" fmla="*/ 6818 w 5936218"/>
                  <a:gd name="connsiteY307-208304" fmla="*/ 1699805 h 2711051"/>
                  <a:gd name="connsiteX308-208305" fmla="*/ 34087 w 5936218"/>
                  <a:gd name="connsiteY308-208306" fmla="*/ 1656628 h 2711051"/>
                  <a:gd name="connsiteX309-208307" fmla="*/ 27270 w 5936218"/>
                  <a:gd name="connsiteY309-208308" fmla="*/ 1645266 h 2711051"/>
                  <a:gd name="connsiteX310-208309" fmla="*/ 70447 w 5936218"/>
                  <a:gd name="connsiteY310-208310" fmla="*/ 1606634 h 2711051"/>
                  <a:gd name="connsiteX311-208311" fmla="*/ 27270 w 5936218"/>
                  <a:gd name="connsiteY311-208312" fmla="*/ 1570274 h 2711051"/>
                  <a:gd name="connsiteX312-208313" fmla="*/ 109078 w 5936218"/>
                  <a:gd name="connsiteY312-208314" fmla="*/ 1472558 h 2711051"/>
                  <a:gd name="connsiteX313-208315" fmla="*/ 145438 w 5936218"/>
                  <a:gd name="connsiteY313-208316" fmla="*/ 1429381 h 2711051"/>
                  <a:gd name="connsiteX314-208317" fmla="*/ 156800 w 5936218"/>
                  <a:gd name="connsiteY314-208318" fmla="*/ 1386205 h 2711051"/>
                  <a:gd name="connsiteX315-208319" fmla="*/ 102261 w 5936218"/>
                  <a:gd name="connsiteY315-208320" fmla="*/ 1333938 h 2711051"/>
                  <a:gd name="connsiteX316-208321" fmla="*/ 118168 w 5936218"/>
                  <a:gd name="connsiteY316-208322" fmla="*/ 1279399 h 2711051"/>
                  <a:gd name="connsiteX317-208323" fmla="*/ 86354 w 5936218"/>
                  <a:gd name="connsiteY317-208324" fmla="*/ 1215770 h 2711051"/>
                  <a:gd name="connsiteX318-208325" fmla="*/ 109078 w 5936218"/>
                  <a:gd name="connsiteY318-208326" fmla="*/ 1140778 h 2711051"/>
                  <a:gd name="connsiteX319-208327" fmla="*/ 70447 w 5936218"/>
                  <a:gd name="connsiteY319-208328" fmla="*/ 1038517 h 2711051"/>
                  <a:gd name="connsiteX320-208329" fmla="*/ 102261 w 5936218"/>
                  <a:gd name="connsiteY320-208330" fmla="*/ 968071 h 2711051"/>
                  <a:gd name="connsiteX321-208331" fmla="*/ 43177 w 5936218"/>
                  <a:gd name="connsiteY321-208332" fmla="*/ 902170 h 2711051"/>
                  <a:gd name="connsiteX322-208333" fmla="*/ 49994 w 5936218"/>
                  <a:gd name="connsiteY322-208334" fmla="*/ 827178 h 2711051"/>
                  <a:gd name="connsiteX323-208335" fmla="*/ 81809 w 5936218"/>
                  <a:gd name="connsiteY323-208336" fmla="*/ 822633 h 2711051"/>
                  <a:gd name="connsiteX324-208337" fmla="*/ 145438 w 5936218"/>
                  <a:gd name="connsiteY324-208338" fmla="*/ 779457 h 2711051"/>
                  <a:gd name="connsiteX325-208339" fmla="*/ 184070 w 5936218"/>
                  <a:gd name="connsiteY325-208340" fmla="*/ 740825 h 2711051"/>
                  <a:gd name="connsiteX326-208341" fmla="*/ 189699 w 5936218"/>
                  <a:gd name="connsiteY326-208342" fmla="*/ 747103 h 2711051"/>
                  <a:gd name="connsiteX327-208343" fmla="*/ 195977 w 5936218"/>
                  <a:gd name="connsiteY327-208344" fmla="*/ 740825 h 2711051"/>
                  <a:gd name="connsiteX328-208345" fmla="*/ 255061 w 5936218"/>
                  <a:gd name="connsiteY328-208346" fmla="*/ 806726 h 2711051"/>
                  <a:gd name="connsiteX329-208347" fmla="*/ 350504 w 5936218"/>
                  <a:gd name="connsiteY329-208348" fmla="*/ 827178 h 2711051"/>
                  <a:gd name="connsiteX330-208349" fmla="*/ 491397 w 5936218"/>
                  <a:gd name="connsiteY330-208350" fmla="*/ 940802 h 2711051"/>
                  <a:gd name="connsiteX331-208351" fmla="*/ 523211 w 5936218"/>
                  <a:gd name="connsiteY331-208352" fmla="*/ 988523 h 2711051"/>
                  <a:gd name="connsiteX332-208353" fmla="*/ 523211 w 5936218"/>
                  <a:gd name="connsiteY332-208354" fmla="*/ 1047607 h 2711051"/>
                  <a:gd name="connsiteX333-208355" fmla="*/ 486852 w 5936218"/>
                  <a:gd name="connsiteY333-208356" fmla="*/ 1102146 h 2711051"/>
                  <a:gd name="connsiteX334-208357" fmla="*/ 420951 w 5936218"/>
                  <a:gd name="connsiteY334-208358" fmla="*/ 1122599 h 2711051"/>
                  <a:gd name="connsiteX335-208359" fmla="*/ 415909 w 5936218"/>
                  <a:gd name="connsiteY335-208360" fmla="*/ 1120468 h 2711051"/>
                  <a:gd name="connsiteX336-208361" fmla="*/ 409044 w 5936218"/>
                  <a:gd name="connsiteY336-208362" fmla="*/ 1122599 h 2711051"/>
                  <a:gd name="connsiteX337-208363" fmla="*/ 252950 w 5936218"/>
                  <a:gd name="connsiteY337-208364" fmla="*/ 1056643 h 2711051"/>
                  <a:gd name="connsiteX338-208365" fmla="*/ 232336 w 5936218"/>
                  <a:gd name="connsiteY338-208366" fmla="*/ 1063515 h 2711051"/>
                  <a:gd name="connsiteX339-208367" fmla="*/ 291420 w 5936218"/>
                  <a:gd name="connsiteY339-208368" fmla="*/ 1133961 h 2711051"/>
                  <a:gd name="connsiteX340-208369" fmla="*/ 291420 w 5936218"/>
                  <a:gd name="connsiteY340-208370" fmla="*/ 1172593 h 2711051"/>
                  <a:gd name="connsiteX341-208371" fmla="*/ 298238 w 5936218"/>
                  <a:gd name="connsiteY341-208372" fmla="*/ 1258947 h 2711051"/>
                  <a:gd name="connsiteX342-208373" fmla="*/ 345959 w 5936218"/>
                  <a:gd name="connsiteY342-208374" fmla="*/ 1290761 h 2711051"/>
                  <a:gd name="connsiteX343-208375" fmla="*/ 362087 w 5936218"/>
                  <a:gd name="connsiteY343-208376" fmla="*/ 1300169 h 2711051"/>
                  <a:gd name="connsiteX344-208377" fmla="*/ 365867 w 5936218"/>
                  <a:gd name="connsiteY344-208378" fmla="*/ 1268036 h 2711051"/>
                  <a:gd name="connsiteX345-208379" fmla="*/ 345415 w 5936218"/>
                  <a:gd name="connsiteY345-208380" fmla="*/ 1231677 h 2711051"/>
                  <a:gd name="connsiteX346-208381" fmla="*/ 365867 w 5936218"/>
                  <a:gd name="connsiteY346-208382" fmla="*/ 1199862 h 2711051"/>
                  <a:gd name="connsiteX347-208383" fmla="*/ 374560 w 5936218"/>
                  <a:gd name="connsiteY347-208384" fmla="*/ 1204861 h 2711051"/>
                  <a:gd name="connsiteX348-208385" fmla="*/ 377774 w 5936218"/>
                  <a:gd name="connsiteY348-208386" fmla="*/ 1199862 h 2711051"/>
                  <a:gd name="connsiteX349-208387" fmla="*/ 461933 w 5936218"/>
                  <a:gd name="connsiteY349-208388" fmla="*/ 1248254 h 2711051"/>
                  <a:gd name="connsiteX350-208389" fmla="*/ 484035 w 5936218"/>
                  <a:gd name="connsiteY350-208390" fmla="*/ 1231677 h 2711051"/>
                  <a:gd name="connsiteX351-208391" fmla="*/ 463583 w 5936218"/>
                  <a:gd name="connsiteY351-208392" fmla="*/ 1165775 h 2711051"/>
                  <a:gd name="connsiteX352-208393" fmla="*/ 549936 w 5936218"/>
                  <a:gd name="connsiteY352-208394" fmla="*/ 1079422 h 2711051"/>
                  <a:gd name="connsiteX353-208395" fmla="*/ 559742 w 5936218"/>
                  <a:gd name="connsiteY353-208396" fmla="*/ 1081523 h 2711051"/>
                  <a:gd name="connsiteX354-208397" fmla="*/ 561843 w 5936218"/>
                  <a:gd name="connsiteY354-208398" fmla="*/ 1079422 h 2711051"/>
                  <a:gd name="connsiteX355-208399" fmla="*/ 593658 w 5936218"/>
                  <a:gd name="connsiteY355-208400" fmla="*/ 1086239 h 2711051"/>
                  <a:gd name="connsiteX356-208401" fmla="*/ 620945 w 5936218"/>
                  <a:gd name="connsiteY356-208402" fmla="*/ 1110116 h 2711051"/>
                  <a:gd name="connsiteX357-208403" fmla="*/ 640835 w 5936218"/>
                  <a:gd name="connsiteY357-208404" fmla="*/ 1054425 h 2711051"/>
                  <a:gd name="connsiteX358-208405" fmla="*/ 609020 w 5936218"/>
                  <a:gd name="connsiteY358-208406" fmla="*/ 999886 h 2711051"/>
                  <a:gd name="connsiteX359-208407" fmla="*/ 624928 w 5936218"/>
                  <a:gd name="connsiteY359-208408" fmla="*/ 940802 h 2711051"/>
                  <a:gd name="connsiteX360-208409" fmla="*/ 597658 w 5936218"/>
                  <a:gd name="connsiteY360-208410" fmla="*/ 881717 h 2711051"/>
                  <a:gd name="connsiteX361-208411" fmla="*/ 611562 w 5936218"/>
                  <a:gd name="connsiteY361-208412" fmla="*/ 886043 h 2711051"/>
                  <a:gd name="connsiteX362-208413" fmla="*/ 609565 w 5936218"/>
                  <a:gd name="connsiteY362-208414" fmla="*/ 881717 h 2711051"/>
                  <a:gd name="connsiteX363-208415" fmla="*/ 711826 w 5936218"/>
                  <a:gd name="connsiteY363-208416" fmla="*/ 913532 h 2711051"/>
                  <a:gd name="connsiteX364-208417" fmla="*/ 732278 w 5936218"/>
                  <a:gd name="connsiteY364-208418" fmla="*/ 968071 h 2711051"/>
                  <a:gd name="connsiteX365-208419" fmla="*/ 684556 w 5936218"/>
                  <a:gd name="connsiteY365-208420" fmla="*/ 979433 h 2711051"/>
                  <a:gd name="connsiteX366-208421" fmla="*/ 684556 w 5936218"/>
                  <a:gd name="connsiteY366-208422" fmla="*/ 1031700 h 2711051"/>
                  <a:gd name="connsiteX367-208423" fmla="*/ 713309 w 5936218"/>
                  <a:gd name="connsiteY367-208424" fmla="*/ 1060453 h 2711051"/>
                  <a:gd name="connsiteX368-208425" fmla="*/ 763548 w 5936218"/>
                  <a:gd name="connsiteY368-208426" fmla="*/ 1043062 h 2711051"/>
                  <a:gd name="connsiteX369-208427" fmla="*/ 770365 w 5936218"/>
                  <a:gd name="connsiteY369-208428" fmla="*/ 983978 h 2711051"/>
                  <a:gd name="connsiteX370-208429" fmla="*/ 845357 w 5936218"/>
                  <a:gd name="connsiteY370-208430" fmla="*/ 936257 h 2711051"/>
                  <a:gd name="connsiteX371-208431" fmla="*/ 972614 w 5936218"/>
                  <a:gd name="connsiteY371-208432" fmla="*/ 849903 h 2711051"/>
                  <a:gd name="connsiteX372-208433" fmla="*/ 982566 w 5936218"/>
                  <a:gd name="connsiteY372-208434" fmla="*/ 851230 h 2711051"/>
                  <a:gd name="connsiteX373-208435" fmla="*/ 984521 w 5936218"/>
                  <a:gd name="connsiteY373-208436" fmla="*/ 849903 h 2711051"/>
                  <a:gd name="connsiteX374-208437" fmla="*/ 1018608 w 5936218"/>
                  <a:gd name="connsiteY374-208438" fmla="*/ 854448 h 2711051"/>
                  <a:gd name="connsiteX375-208439" fmla="*/ 979977 w 5936218"/>
                  <a:gd name="connsiteY375-208440" fmla="*/ 918077 h 2711051"/>
                  <a:gd name="connsiteX376-208441" fmla="*/ 1012666 w 5936218"/>
                  <a:gd name="connsiteY376-208442" fmla="*/ 923238 h 2711051"/>
                  <a:gd name="connsiteX377-208443" fmla="*/ 1038516 w 5936218"/>
                  <a:gd name="connsiteY377-208444" fmla="*/ 893080 h 2711051"/>
                  <a:gd name="connsiteX378-208445" fmla="*/ 1050423 w 5936218"/>
                  <a:gd name="connsiteY378-208446" fmla="*/ 893080 h 2711051"/>
                  <a:gd name="connsiteX379-208447" fmla="*/ 1108962 w 5936218"/>
                  <a:gd name="connsiteY379-208448" fmla="*/ 893080 h 2711051"/>
                  <a:gd name="connsiteX380-208449" fmla="*/ 1161229 w 5936218"/>
                  <a:gd name="connsiteY380-208450" fmla="*/ 849903 h 2711051"/>
                  <a:gd name="connsiteX381-208451" fmla="*/ 1165711 w 5936218"/>
                  <a:gd name="connsiteY381-208452" fmla="*/ 856037 h 2711051"/>
                  <a:gd name="connsiteX382-208453" fmla="*/ 1173136 w 5936218"/>
                  <a:gd name="connsiteY382-208454" fmla="*/ 849903 h 2711051"/>
                  <a:gd name="connsiteX383-208455" fmla="*/ 1210035 w 5936218"/>
                  <a:gd name="connsiteY383-208456" fmla="*/ 900396 h 2711051"/>
                  <a:gd name="connsiteX384-208457" fmla="*/ 1247583 w 5936218"/>
                  <a:gd name="connsiteY384-208458" fmla="*/ 843086 h 2711051"/>
                  <a:gd name="connsiteX385-208459" fmla="*/ 1211223 w 5936218"/>
                  <a:gd name="connsiteY385-208460" fmla="*/ 784002 h 2711051"/>
                  <a:gd name="connsiteX386-208461" fmla="*/ 1227130 w 5936218"/>
                  <a:gd name="connsiteY386-208462" fmla="*/ 747642 h 2711051"/>
                  <a:gd name="connsiteX387-208463" fmla="*/ 1237665 w 5936218"/>
                  <a:gd name="connsiteY387-208464" fmla="*/ 750780 h 2711051"/>
                  <a:gd name="connsiteX388-208465" fmla="*/ 1239037 w 5936218"/>
                  <a:gd name="connsiteY388-208466" fmla="*/ 747642 h 2711051"/>
                  <a:gd name="connsiteX389-208467" fmla="*/ 1345843 w 5936218"/>
                  <a:gd name="connsiteY389-208468" fmla="*/ 779457 h 2711051"/>
                  <a:gd name="connsiteX390-208469" fmla="*/ 1400382 w 5936218"/>
                  <a:gd name="connsiteY390-208470" fmla="*/ 811271 h 2711051"/>
                  <a:gd name="connsiteX391-208471" fmla="*/ 1519756 w 5936218"/>
                  <a:gd name="connsiteY391-208472" fmla="*/ 917855 h 2711051"/>
                  <a:gd name="connsiteX392-208473" fmla="*/ 1543003 w 5936218"/>
                  <a:gd name="connsiteY392-208474" fmla="*/ 877173 h 2711051"/>
                  <a:gd name="connsiteX393-208475" fmla="*/ 1506643 w 5936218"/>
                  <a:gd name="connsiteY393-208476" fmla="*/ 822633 h 2711051"/>
                  <a:gd name="connsiteX394-208477" fmla="*/ 1506643 w 5936218"/>
                  <a:gd name="connsiteY394-208478" fmla="*/ 799909 h 2711051"/>
                  <a:gd name="connsiteX395-208479" fmla="*/ 1463467 w 5936218"/>
                  <a:gd name="connsiteY395-208480" fmla="*/ 790819 h 2711051"/>
                  <a:gd name="connsiteX396-208481" fmla="*/ 1472556 w 5936218"/>
                  <a:gd name="connsiteY396-208482" fmla="*/ 740825 h 2711051"/>
                  <a:gd name="connsiteX397-208483" fmla="*/ 1452104 w 5936218"/>
                  <a:gd name="connsiteY397-208484" fmla="*/ 654471 h 2711051"/>
                  <a:gd name="connsiteX398-208485" fmla="*/ 1452104 w 5936218"/>
                  <a:gd name="connsiteY398-208486" fmla="*/ 618112 h 2711051"/>
                  <a:gd name="connsiteX399-208487" fmla="*/ 1522551 w 5936218"/>
                  <a:gd name="connsiteY399-208488" fmla="*/ 515851 h 2711051"/>
                  <a:gd name="connsiteX400-208489" fmla="*/ 1543003 w 5936218"/>
                  <a:gd name="connsiteY400-208490" fmla="*/ 402228 h 2711051"/>
                  <a:gd name="connsiteX401-208491" fmla="*/ 1570272 w 5936218"/>
                  <a:gd name="connsiteY401-208492" fmla="*/ 381775 h 2711051"/>
                  <a:gd name="connsiteX402-208493" fmla="*/ 1578688 w 5936218"/>
                  <a:gd name="connsiteY402-208494" fmla="*/ 384394 h 2711051"/>
                  <a:gd name="connsiteX403-208495" fmla="*/ 1582179 w 5936218"/>
                  <a:gd name="connsiteY403-208496" fmla="*/ 381775 h 2711051"/>
                  <a:gd name="connsiteX404-208497" fmla="*/ 1684440 w 5936218"/>
                  <a:gd name="connsiteY404-208498" fmla="*/ 413590 h 2711051"/>
                  <a:gd name="connsiteX405-208499" fmla="*/ 1688985 w 5936218"/>
                  <a:gd name="connsiteY405-208500" fmla="*/ 484036 h 2711051"/>
                  <a:gd name="connsiteX406-208501" fmla="*/ 1652625 w 5936218"/>
                  <a:gd name="connsiteY406-208502" fmla="*/ 574935 h 2711051"/>
                  <a:gd name="connsiteX407-208503" fmla="*/ 1679895 w 5936218"/>
                  <a:gd name="connsiteY407-208504" fmla="*/ 613567 h 2711051"/>
                  <a:gd name="connsiteX408-208505" fmla="*/ 1688985 w 5936218"/>
                  <a:gd name="connsiteY408-208506" fmla="*/ 688558 h 2711051"/>
                  <a:gd name="connsiteX409-208507" fmla="*/ 1679895 w 5936218"/>
                  <a:gd name="connsiteY409-208508" fmla="*/ 833996 h 2711051"/>
                  <a:gd name="connsiteX410-208509" fmla="*/ 1636718 w 5936218"/>
                  <a:gd name="connsiteY410-208510" fmla="*/ 1097602 h 2711051"/>
                  <a:gd name="connsiteX411-208511" fmla="*/ 1662494 w 5936218"/>
                  <a:gd name="connsiteY411-208512" fmla="*/ 1104046 h 2711051"/>
                  <a:gd name="connsiteX0-208513" fmla="*/ 1662494 w 5936218"/>
                  <a:gd name="connsiteY0-208514" fmla="*/ 1104046 h 2711051"/>
                  <a:gd name="connsiteX1-208515" fmla="*/ 3211535 w 5936218"/>
                  <a:gd name="connsiteY1-208516" fmla="*/ 1 h 2711051"/>
                  <a:gd name="connsiteX2-208517" fmla="*/ 3200173 w 5936218"/>
                  <a:gd name="connsiteY2-208518" fmla="*/ 74993 h 2711051"/>
                  <a:gd name="connsiteX3-208519" fmla="*/ 3161541 w 5936218"/>
                  <a:gd name="connsiteY3-208520" fmla="*/ 118170 h 2711051"/>
                  <a:gd name="connsiteX4-208521" fmla="*/ 3066097 w 5936218"/>
                  <a:gd name="connsiteY4-208522" fmla="*/ 193161 h 2711051"/>
                  <a:gd name="connsiteX5-208523" fmla="*/ 3034283 w 5936218"/>
                  <a:gd name="connsiteY5-208524" fmla="*/ 236338 h 2711051"/>
                  <a:gd name="connsiteX6-208525" fmla="*/ 3082005 w 5936218"/>
                  <a:gd name="connsiteY6-208526" fmla="*/ 252245 h 2711051"/>
                  <a:gd name="connsiteX7-208527" fmla="*/ 3129459 w 5936218"/>
                  <a:gd name="connsiteY7-208528" fmla="*/ 279926 h 2711051"/>
                  <a:gd name="connsiteX8-208529" fmla="*/ 3156451 w 5936218"/>
                  <a:gd name="connsiteY8-208530" fmla="*/ 256790 h 2711051"/>
                  <a:gd name="connsiteX9-208531" fmla="*/ 3158460 w 5936218"/>
                  <a:gd name="connsiteY9-208532" fmla="*/ 265274 h 2711051"/>
                  <a:gd name="connsiteX10-208533" fmla="*/ 3168359 w 5936218"/>
                  <a:gd name="connsiteY10-208534" fmla="*/ 256790 h 2711051"/>
                  <a:gd name="connsiteX11-208535" fmla="*/ 3184984 w 5936218"/>
                  <a:gd name="connsiteY11-208536" fmla="*/ 326983 h 2711051"/>
                  <a:gd name="connsiteX12-208537" fmla="*/ 3192811 w 5936218"/>
                  <a:gd name="connsiteY12-208538" fmla="*/ 311329 h 2711051"/>
                  <a:gd name="connsiteX13-208539" fmla="*/ 3251895 w 5936218"/>
                  <a:gd name="connsiteY13-208540" fmla="*/ 290877 h 2711051"/>
                  <a:gd name="connsiteX14-208541" fmla="*/ 3259833 w 5936218"/>
                  <a:gd name="connsiteY14-208542" fmla="*/ 292251 h 2711051"/>
                  <a:gd name="connsiteX15-208543" fmla="*/ 3263802 w 5936218"/>
                  <a:gd name="connsiteY15-208544" fmla="*/ 290877 h 2711051"/>
                  <a:gd name="connsiteX16-208545" fmla="*/ 3381970 w 5936218"/>
                  <a:gd name="connsiteY16-208546" fmla="*/ 311329 h 2711051"/>
                  <a:gd name="connsiteX17-208547" fmla="*/ 3388787 w 5936218"/>
                  <a:gd name="connsiteY17-208548" fmla="*/ 370413 h 2711051"/>
                  <a:gd name="connsiteX18-208549" fmla="*/ 3531529 w 5936218"/>
                  <a:gd name="connsiteY18-208550" fmla="*/ 391404 h 2711051"/>
                  <a:gd name="connsiteX19-208551" fmla="*/ 3538225 w 5936218"/>
                  <a:gd name="connsiteY19-208552" fmla="*/ 295422 h 2711051"/>
                  <a:gd name="connsiteX20-208553" fmla="*/ 3549910 w 5936218"/>
                  <a:gd name="connsiteY20-208554" fmla="*/ 298609 h 2711051"/>
                  <a:gd name="connsiteX21-208555" fmla="*/ 3550132 w 5936218"/>
                  <a:gd name="connsiteY21-208556" fmla="*/ 295422 h 2711051"/>
                  <a:gd name="connsiteX22-208557" fmla="*/ 3625123 w 5936218"/>
                  <a:gd name="connsiteY22-208558" fmla="*/ 315874 h 2711051"/>
                  <a:gd name="connsiteX23-208559" fmla="*/ 3672301 w 5936218"/>
                  <a:gd name="connsiteY23-208560" fmla="*/ 315874 h 2711051"/>
                  <a:gd name="connsiteX24-208561" fmla="*/ 3684207 w 5936218"/>
                  <a:gd name="connsiteY24-208562" fmla="*/ 315874 h 2711051"/>
                  <a:gd name="connsiteX25-208563" fmla="*/ 3743291 w 5936218"/>
                  <a:gd name="connsiteY25-208564" fmla="*/ 381775 h 2711051"/>
                  <a:gd name="connsiteX26-208565" fmla="*/ 3759199 w 5936218"/>
                  <a:gd name="connsiteY26-208566" fmla="*/ 461312 h 2711051"/>
                  <a:gd name="connsiteX27-208567" fmla="*/ 3738747 w 5936218"/>
                  <a:gd name="connsiteY27-208568" fmla="*/ 511306 h 2711051"/>
                  <a:gd name="connsiteX28-208569" fmla="*/ 3786469 w 5936218"/>
                  <a:gd name="connsiteY28-208570" fmla="*/ 602204 h 2711051"/>
                  <a:gd name="connsiteX29-208571" fmla="*/ 3835603 w 5936218"/>
                  <a:gd name="connsiteY29-208572" fmla="*/ 638110 h 2711051"/>
                  <a:gd name="connsiteX30-208573" fmla="*/ 3865460 w 5936218"/>
                  <a:gd name="connsiteY30-208574" fmla="*/ 527213 h 2711051"/>
                  <a:gd name="connsiteX31-208575" fmla="*/ 3875077 w 5936218"/>
                  <a:gd name="connsiteY31-208576" fmla="*/ 535720 h 2711051"/>
                  <a:gd name="connsiteX32-208577" fmla="*/ 3877367 w 5936218"/>
                  <a:gd name="connsiteY32-208578" fmla="*/ 527213 h 2711051"/>
                  <a:gd name="connsiteX33-208579" fmla="*/ 3932151 w 5936218"/>
                  <a:gd name="connsiteY33-208580" fmla="*/ 575676 h 2711051"/>
                  <a:gd name="connsiteX34-208581" fmla="*/ 3988173 w 5936218"/>
                  <a:gd name="connsiteY34-208582" fmla="*/ 547665 h 2711051"/>
                  <a:gd name="connsiteX35-208583" fmla="*/ 3993852 w 5936218"/>
                  <a:gd name="connsiteY35-208584" fmla="*/ 550780 h 2711051"/>
                  <a:gd name="connsiteX36-208585" fmla="*/ 4000080 w 5936218"/>
                  <a:gd name="connsiteY36-208586" fmla="*/ 547665 h 2711051"/>
                  <a:gd name="connsiteX37-208587" fmla="*/ 4062426 w 5936218"/>
                  <a:gd name="connsiteY37-208588" fmla="*/ 581855 h 2711051"/>
                  <a:gd name="connsiteX38-208589" fmla="*/ 4085889 w 5936218"/>
                  <a:gd name="connsiteY38-208590" fmla="*/ 554483 h 2711051"/>
                  <a:gd name="connsiteX39-208591" fmla="*/ 4095563 w 5936218"/>
                  <a:gd name="connsiteY39-208592" fmla="*/ 557087 h 2711051"/>
                  <a:gd name="connsiteX40-208593" fmla="*/ 4097796 w 5936218"/>
                  <a:gd name="connsiteY40-208594" fmla="*/ 554483 h 2711051"/>
                  <a:gd name="connsiteX41-208595" fmla="*/ 4144150 w 5936218"/>
                  <a:gd name="connsiteY41-208596" fmla="*/ 566963 h 2711051"/>
                  <a:gd name="connsiteX42-208597" fmla="*/ 4117703 w 5936218"/>
                  <a:gd name="connsiteY42-208598" fmla="*/ 456767 h 2711051"/>
                  <a:gd name="connsiteX43-208599" fmla="*/ 4165425 w 5936218"/>
                  <a:gd name="connsiteY43-208600" fmla="*/ 402228 h 2711051"/>
                  <a:gd name="connsiteX44-208601" fmla="*/ 4175231 w 5936218"/>
                  <a:gd name="connsiteY44-208602" fmla="*/ 404629 h 2711051"/>
                  <a:gd name="connsiteX45-208603" fmla="*/ 4177332 w 5936218"/>
                  <a:gd name="connsiteY45-208604" fmla="*/ 402228 h 2711051"/>
                  <a:gd name="connsiteX46-208605" fmla="*/ 4511384 w 5936218"/>
                  <a:gd name="connsiteY46-208606" fmla="*/ 484036 h 2711051"/>
                  <a:gd name="connsiteX47-208607" fmla="*/ 4543199 w 5936218"/>
                  <a:gd name="connsiteY47-208608" fmla="*/ 554483 h 2711051"/>
                  <a:gd name="connsiteX48-208609" fmla="*/ 4639242 w 5936218"/>
                  <a:gd name="connsiteY48-208610" fmla="*/ 637125 h 2711051"/>
                  <a:gd name="connsiteX49-208611" fmla="*/ 4774445 w 5936218"/>
                  <a:gd name="connsiteY49-208612" fmla="*/ 618112 h 2711051"/>
                  <a:gd name="connsiteX50-208613" fmla="*/ 4778496 w 5936218"/>
                  <a:gd name="connsiteY50-208614" fmla="*/ 619216 h 2711051"/>
                  <a:gd name="connsiteX51-208615" fmla="*/ 4786352 w 5936218"/>
                  <a:gd name="connsiteY51-208616" fmla="*/ 618112 h 2711051"/>
                  <a:gd name="connsiteX52-208617" fmla="*/ 4861343 w 5936218"/>
                  <a:gd name="connsiteY52-208618" fmla="*/ 638564 h 2711051"/>
                  <a:gd name="connsiteX53-208619" fmla="*/ 4893158 w 5936218"/>
                  <a:gd name="connsiteY53-208620" fmla="*/ 681741 h 2711051"/>
                  <a:gd name="connsiteX54-208621" fmla="*/ 4888613 w 5936218"/>
                  <a:gd name="connsiteY54-208622" fmla="*/ 763549 h 2711051"/>
                  <a:gd name="connsiteX55-208623" fmla="*/ 4927677 w 5936218"/>
                  <a:gd name="connsiteY55-208624" fmla="*/ 788221 h 2711051"/>
                  <a:gd name="connsiteX56-208625" fmla="*/ 4967605 w 5936218"/>
                  <a:gd name="connsiteY56-208626" fmla="*/ 774912 h 2711051"/>
                  <a:gd name="connsiteX57-208627" fmla="*/ 5038051 w 5936218"/>
                  <a:gd name="connsiteY57-208628" fmla="*/ 768094 h 2711051"/>
                  <a:gd name="connsiteX58-208629" fmla="*/ 5040730 w 5936218"/>
                  <a:gd name="connsiteY58-208630" fmla="*/ 768987 h 2711051"/>
                  <a:gd name="connsiteX59-208631" fmla="*/ 5049958 w 5936218"/>
                  <a:gd name="connsiteY59-208632" fmla="*/ 768094 h 2711051"/>
                  <a:gd name="connsiteX60-208633" fmla="*/ 5114249 w 5936218"/>
                  <a:gd name="connsiteY60-208634" fmla="*/ 789525 h 2711051"/>
                  <a:gd name="connsiteX61-208635" fmla="*/ 5176671 w 5936218"/>
                  <a:gd name="connsiteY61-208636" fmla="*/ 779457 h 2711051"/>
                  <a:gd name="connsiteX62-208637" fmla="*/ 5177801 w 5936218"/>
                  <a:gd name="connsiteY62-208638" fmla="*/ 781195 h 2711051"/>
                  <a:gd name="connsiteX63-208639" fmla="*/ 5188578 w 5936218"/>
                  <a:gd name="connsiteY63-208640" fmla="*/ 779457 h 2711051"/>
                  <a:gd name="connsiteX64-208641" fmla="*/ 5243719 w 5936218"/>
                  <a:gd name="connsiteY64-208642" fmla="*/ 864288 h 2711051"/>
                  <a:gd name="connsiteX65-208643" fmla="*/ 5283477 w 5936218"/>
                  <a:gd name="connsiteY65-208644" fmla="*/ 833996 h 2711051"/>
                  <a:gd name="connsiteX66-208645" fmla="*/ 5258480 w 5936218"/>
                  <a:gd name="connsiteY66-208646" fmla="*/ 768094 h 2711051"/>
                  <a:gd name="connsiteX67-208647" fmla="*/ 5267570 w 5936218"/>
                  <a:gd name="connsiteY67-208648" fmla="*/ 720373 h 2711051"/>
                  <a:gd name="connsiteX68-208649" fmla="*/ 5278896 w 5936218"/>
                  <a:gd name="connsiteY68-208650" fmla="*/ 723422 h 2711051"/>
                  <a:gd name="connsiteX69-208651" fmla="*/ 5279477 w 5936218"/>
                  <a:gd name="connsiteY69-208652" fmla="*/ 720373 h 2711051"/>
                  <a:gd name="connsiteX70-208653" fmla="*/ 5395510 w 5936218"/>
                  <a:gd name="connsiteY70-208654" fmla="*/ 751612 h 2711051"/>
                  <a:gd name="connsiteX71-208655" fmla="*/ 5463001 w 5936218"/>
                  <a:gd name="connsiteY71-208656" fmla="*/ 747642 h 2711051"/>
                  <a:gd name="connsiteX72-208657" fmla="*/ 5464386 w 5936218"/>
                  <a:gd name="connsiteY72-208658" fmla="*/ 748261 h 2711051"/>
                  <a:gd name="connsiteX73-208659" fmla="*/ 5474909 w 5936218"/>
                  <a:gd name="connsiteY73-208660" fmla="*/ 747642 h 2711051"/>
                  <a:gd name="connsiteX74-208661" fmla="*/ 5581715 w 5936218"/>
                  <a:gd name="connsiteY74-208662" fmla="*/ 795364 h 2711051"/>
                  <a:gd name="connsiteX75-208663" fmla="*/ 5633981 w 5936218"/>
                  <a:gd name="connsiteY75-208664" fmla="*/ 838541 h 2711051"/>
                  <a:gd name="connsiteX76-208665" fmla="*/ 5720335 w 5936218"/>
                  <a:gd name="connsiteY76-208666" fmla="*/ 918077 h 2711051"/>
                  <a:gd name="connsiteX77-208667" fmla="*/ 5822595 w 5936218"/>
                  <a:gd name="connsiteY77-208668" fmla="*/ 1015793 h 2711051"/>
                  <a:gd name="connsiteX78-208669" fmla="*/ 5818051 w 5936218"/>
                  <a:gd name="connsiteY78-208670" fmla="*/ 1070332 h 2711051"/>
                  <a:gd name="connsiteX79-208671" fmla="*/ 5825679 w 5936218"/>
                  <a:gd name="connsiteY79-208672" fmla="*/ 1077960 h 2711051"/>
                  <a:gd name="connsiteX80-208673" fmla="*/ 5822051 w 5936218"/>
                  <a:gd name="connsiteY80-208674" fmla="*/ 1027155 h 2711051"/>
                  <a:gd name="connsiteX81-208675" fmla="*/ 5834092 w 5936218"/>
                  <a:gd name="connsiteY81-208676" fmla="*/ 1029028 h 2711051"/>
                  <a:gd name="connsiteX82-208677" fmla="*/ 5833958 w 5936218"/>
                  <a:gd name="connsiteY82-208678" fmla="*/ 1027155 h 2711051"/>
                  <a:gd name="connsiteX83-208679" fmla="*/ 5936219 w 5936218"/>
                  <a:gd name="connsiteY83-208680" fmla="*/ 1043062 h 2711051"/>
                  <a:gd name="connsiteX84-208681" fmla="*/ 5908949 w 5936218"/>
                  <a:gd name="connsiteY84-208682" fmla="*/ 1258947 h 2711051"/>
                  <a:gd name="connsiteX85-208683" fmla="*/ 5893042 w 5936218"/>
                  <a:gd name="connsiteY85-208684" fmla="*/ 1274854 h 2711051"/>
                  <a:gd name="connsiteX86-208685" fmla="*/ 5861227 w 5936218"/>
                  <a:gd name="connsiteY86-208686" fmla="*/ 1274854 h 2711051"/>
                  <a:gd name="connsiteX87-208687" fmla="*/ 5817506 w 5936218"/>
                  <a:gd name="connsiteY87-208688" fmla="*/ 1240767 h 2711051"/>
                  <a:gd name="connsiteX88-208689" fmla="*/ 5767511 w 5936218"/>
                  <a:gd name="connsiteY88-208690" fmla="*/ 1215770 h 2711051"/>
                  <a:gd name="connsiteX89-208691" fmla="*/ 5729132 w 5936218"/>
                  <a:gd name="connsiteY89-208692" fmla="*/ 1167751 h 2711051"/>
                  <a:gd name="connsiteX90-208693" fmla="*/ 5695337 w 5936218"/>
                  <a:gd name="connsiteY90-208694" fmla="*/ 1177138 h 2711051"/>
                  <a:gd name="connsiteX91-208695" fmla="*/ 5693366 w 5936218"/>
                  <a:gd name="connsiteY91-208696" fmla="*/ 1174378 h 2711051"/>
                  <a:gd name="connsiteX92-208697" fmla="*/ 5640799 w 5936218"/>
                  <a:gd name="connsiteY92-208698" fmla="*/ 1133961 h 2711051"/>
                  <a:gd name="connsiteX93-208699" fmla="*/ 5656705 w 5936218"/>
                  <a:gd name="connsiteY93-208700" fmla="*/ 1177138 h 2711051"/>
                  <a:gd name="connsiteX94-208701" fmla="*/ 5586259 w 5936218"/>
                  <a:gd name="connsiteY94-208702" fmla="*/ 1252129 h 2711051"/>
                  <a:gd name="connsiteX95-208703" fmla="*/ 5575676 w 5936218"/>
                  <a:gd name="connsiteY95-208704" fmla="*/ 1251121 h 2711051"/>
                  <a:gd name="connsiteX96-208705" fmla="*/ 5539436 w 5936218"/>
                  <a:gd name="connsiteY96-208706" fmla="*/ 1248804 h 2711051"/>
                  <a:gd name="connsiteX97-208707" fmla="*/ 5593077 w 5936218"/>
                  <a:gd name="connsiteY97-208708" fmla="*/ 1354390 h 2711051"/>
                  <a:gd name="connsiteX98-208709" fmla="*/ 5613529 w 5936218"/>
                  <a:gd name="connsiteY98-208710" fmla="*/ 1413474 h 2711051"/>
                  <a:gd name="connsiteX99-208711" fmla="*/ 5608984 w 5936218"/>
                  <a:gd name="connsiteY99-208712" fmla="*/ 1436199 h 2711051"/>
                  <a:gd name="connsiteX100-208713" fmla="*/ 5597799 w 5936218"/>
                  <a:gd name="connsiteY100-208714" fmla="*/ 1432590 h 2711051"/>
                  <a:gd name="connsiteX101-208715" fmla="*/ 5534271 w 5936218"/>
                  <a:gd name="connsiteY101-208716" fmla="*/ 1415939 h 2711051"/>
                  <a:gd name="connsiteX102-208717" fmla="*/ 5436277 w 5936218"/>
                  <a:gd name="connsiteY102-208718" fmla="*/ 1472558 h 2711051"/>
                  <a:gd name="connsiteX103-208719" fmla="*/ 5397645 w 5936218"/>
                  <a:gd name="connsiteY103-208720" fmla="*/ 1483921 h 2711051"/>
                  <a:gd name="connsiteX104-208721" fmla="*/ 5345378 w 5936218"/>
                  <a:gd name="connsiteY104-208722" fmla="*/ 1538460 h 2711051"/>
                  <a:gd name="connsiteX105-208723" fmla="*/ 5290839 w 5936218"/>
                  <a:gd name="connsiteY105-208724" fmla="*/ 1586181 h 2711051"/>
                  <a:gd name="connsiteX106-208725" fmla="*/ 5274932 w 5936218"/>
                  <a:gd name="connsiteY106-208726" fmla="*/ 1617996 h 2711051"/>
                  <a:gd name="connsiteX107-208727" fmla="*/ 5267238 w 5936218"/>
                  <a:gd name="connsiteY107-208728" fmla="*/ 1609569 h 2711051"/>
                  <a:gd name="connsiteX108-208729" fmla="*/ 5263025 w 5936218"/>
                  <a:gd name="connsiteY108-208730" fmla="*/ 1617996 h 2711051"/>
                  <a:gd name="connsiteX109-208731" fmla="*/ 5219538 w 5936218"/>
                  <a:gd name="connsiteY109-208732" fmla="*/ 1570368 h 2711051"/>
                  <a:gd name="connsiteX110-208733" fmla="*/ 5129494 w 5936218"/>
                  <a:gd name="connsiteY110-208734" fmla="*/ 1624813 h 2711051"/>
                  <a:gd name="connsiteX111-208735" fmla="*/ 5126389 w 5936218"/>
                  <a:gd name="connsiteY111-208736" fmla="*/ 1619491 h 2711051"/>
                  <a:gd name="connsiteX112-208737" fmla="*/ 5117587 w 5936218"/>
                  <a:gd name="connsiteY112-208738" fmla="*/ 1624813 h 2711051"/>
                  <a:gd name="connsiteX113-208739" fmla="*/ 5105544 w 5936218"/>
                  <a:gd name="connsiteY113-208740" fmla="*/ 1604167 h 2711051"/>
                  <a:gd name="connsiteX114-208741" fmla="*/ 5074955 w 5936218"/>
                  <a:gd name="connsiteY114-208742" fmla="*/ 1629358 h 2711051"/>
                  <a:gd name="connsiteX115-208743" fmla="*/ 5065718 w 5936218"/>
                  <a:gd name="connsiteY115-208744" fmla="*/ 1627159 h 2711051"/>
                  <a:gd name="connsiteX116-208745" fmla="*/ 5063048 w 5936218"/>
                  <a:gd name="connsiteY116-208746" fmla="*/ 1629358 h 2711051"/>
                  <a:gd name="connsiteX117-208747" fmla="*/ 5026594 w 5936218"/>
                  <a:gd name="connsiteY117-208748" fmla="*/ 1620679 h 2711051"/>
                  <a:gd name="connsiteX118-208749" fmla="*/ 5015871 w 5936218"/>
                  <a:gd name="connsiteY118-208750" fmla="*/ 1665718 h 2711051"/>
                  <a:gd name="connsiteX119-208751" fmla="*/ 4974967 w 5936218"/>
                  <a:gd name="connsiteY119-208752" fmla="*/ 1731619 h 2711051"/>
                  <a:gd name="connsiteX120-208753" fmla="*/ 4974967 w 5936218"/>
                  <a:gd name="connsiteY120-208754" fmla="*/ 1763434 h 2711051"/>
                  <a:gd name="connsiteX121-208755" fmla="*/ 5011326 w 5936218"/>
                  <a:gd name="connsiteY121-208756" fmla="*/ 1877057 h 2711051"/>
                  <a:gd name="connsiteX122-208757" fmla="*/ 4999419 w 5936218"/>
                  <a:gd name="connsiteY122-208758" fmla="*/ 1877057 h 2711051"/>
                  <a:gd name="connsiteX123-208759" fmla="*/ 4974967 w 5936218"/>
                  <a:gd name="connsiteY123-208760" fmla="*/ 1877057 h 2711051"/>
                  <a:gd name="connsiteX124-208761" fmla="*/ 4963605 w 5936218"/>
                  <a:gd name="connsiteY124-208762" fmla="*/ 1929323 h 2711051"/>
                  <a:gd name="connsiteX125-208763" fmla="*/ 4974967 w 5936218"/>
                  <a:gd name="connsiteY125-208764" fmla="*/ 1956593 h 2711051"/>
                  <a:gd name="connsiteX126-208765" fmla="*/ 4909065 w 5936218"/>
                  <a:gd name="connsiteY126-208766" fmla="*/ 1990680 h 2711051"/>
                  <a:gd name="connsiteX127-208767" fmla="*/ 4897703 w 5936218"/>
                  <a:gd name="connsiteY127-208768" fmla="*/ 2058854 h 2711051"/>
                  <a:gd name="connsiteX128-208769" fmla="*/ 4845437 w 5936218"/>
                  <a:gd name="connsiteY128-208770" fmla="*/ 2074761 h 2711051"/>
                  <a:gd name="connsiteX129-208771" fmla="*/ 4834074 w 5936218"/>
                  <a:gd name="connsiteY129-208772" fmla="*/ 2133845 h 2711051"/>
                  <a:gd name="connsiteX130-208773" fmla="*/ 4779535 w 5936218"/>
                  <a:gd name="connsiteY130-208774" fmla="*/ 2192929 h 2711051"/>
                  <a:gd name="connsiteX131-208775" fmla="*/ 4777225 w 5936218"/>
                  <a:gd name="connsiteY131-208776" fmla="*/ 2182533 h 2711051"/>
                  <a:gd name="connsiteX132-208777" fmla="*/ 4767628 w 5936218"/>
                  <a:gd name="connsiteY132-208778" fmla="*/ 2192929 h 2711051"/>
                  <a:gd name="connsiteX133-208779" fmla="*/ 4758538 w 5936218"/>
                  <a:gd name="connsiteY133-208780" fmla="*/ 2152025 h 2711051"/>
                  <a:gd name="connsiteX134-208781" fmla="*/ 4742631 w 5936218"/>
                  <a:gd name="connsiteY134-208782" fmla="*/ 2065671 h 2711051"/>
                  <a:gd name="connsiteX135-208783" fmla="*/ 4715361 w 5936218"/>
                  <a:gd name="connsiteY135-208784" fmla="*/ 1924779 h 2711051"/>
                  <a:gd name="connsiteX136-208785" fmla="*/ 4735813 w 5936218"/>
                  <a:gd name="connsiteY136-208786" fmla="*/ 1833880 h 2711051"/>
                  <a:gd name="connsiteX137-208787" fmla="*/ 4767628 w 5936218"/>
                  <a:gd name="connsiteY137-208788" fmla="*/ 1790703 h 2711051"/>
                  <a:gd name="connsiteX138-208789" fmla="*/ 4767628 w 5936218"/>
                  <a:gd name="connsiteY138-208790" fmla="*/ 1763434 h 2711051"/>
                  <a:gd name="connsiteX139-208791" fmla="*/ 4826712 w 5936218"/>
                  <a:gd name="connsiteY139-208792" fmla="*/ 1747526 h 2711051"/>
                  <a:gd name="connsiteX140-208793" fmla="*/ 4892613 w 5936218"/>
                  <a:gd name="connsiteY140-208794" fmla="*/ 1656628 h 2711051"/>
                  <a:gd name="connsiteX141-208795" fmla="*/ 4956243 w 5936218"/>
                  <a:gd name="connsiteY141-208796" fmla="*/ 1581637 h 2711051"/>
                  <a:gd name="connsiteX142-208797" fmla="*/ 5022143 w 5936218"/>
                  <a:gd name="connsiteY142-208798" fmla="*/ 1522552 h 2711051"/>
                  <a:gd name="connsiteX143-208799" fmla="*/ 5046694 w 5936218"/>
                  <a:gd name="connsiteY143-208800" fmla="*/ 1415425 h 2711051"/>
                  <a:gd name="connsiteX144-208801" fmla="*/ 5015871 w 5936218"/>
                  <a:gd name="connsiteY144-208802" fmla="*/ 1420292 h 2711051"/>
                  <a:gd name="connsiteX145-208803" fmla="*/ 4995419 w 5936218"/>
                  <a:gd name="connsiteY145-208804" fmla="*/ 1483921 h 2711051"/>
                  <a:gd name="connsiteX146-208805" fmla="*/ 4904521 w 5936218"/>
                  <a:gd name="connsiteY146-208806" fmla="*/ 1570274 h 2711051"/>
                  <a:gd name="connsiteX147-208807" fmla="*/ 4901708 w 5936218"/>
                  <a:gd name="connsiteY147-208808" fmla="*/ 1561634 h 2711051"/>
                  <a:gd name="connsiteX148-208809" fmla="*/ 4892613 w 5936218"/>
                  <a:gd name="connsiteY148-208810" fmla="*/ 1570274 h 2711051"/>
                  <a:gd name="connsiteX149-208811" fmla="*/ 4861835 w 5936218"/>
                  <a:gd name="connsiteY149-208812" fmla="*/ 1475740 h 2711051"/>
                  <a:gd name="connsiteX150-208813" fmla="*/ 4779535 w 5936218"/>
                  <a:gd name="connsiteY150-208814" fmla="*/ 1499828 h 2711051"/>
                  <a:gd name="connsiteX151-208815" fmla="*/ 4684091 w 5936218"/>
                  <a:gd name="connsiteY151-208816" fmla="*/ 1624813 h 2711051"/>
                  <a:gd name="connsiteX152-208817" fmla="*/ 4715906 w 5936218"/>
                  <a:gd name="connsiteY152-208818" fmla="*/ 1672535 h 2711051"/>
                  <a:gd name="connsiteX153-208819" fmla="*/ 4636369 w 5936218"/>
                  <a:gd name="connsiteY153-208820" fmla="*/ 1688442 h 2711051"/>
                  <a:gd name="connsiteX154-208821" fmla="*/ 4577285 w 5936218"/>
                  <a:gd name="connsiteY154-208822" fmla="*/ 1692987 h 2711051"/>
                  <a:gd name="connsiteX155-208823" fmla="*/ 4577373 w 5936218"/>
                  <a:gd name="connsiteY155-208824" fmla="*/ 1692065 h 2711051"/>
                  <a:gd name="connsiteX156-208825" fmla="*/ 4565379 w 5936218"/>
                  <a:gd name="connsiteY156-208826" fmla="*/ 1692987 h 2711051"/>
                  <a:gd name="connsiteX157-208827" fmla="*/ 4569923 w 5936218"/>
                  <a:gd name="connsiteY157-208828" fmla="*/ 1645266 h 2711051"/>
                  <a:gd name="connsiteX158-208829" fmla="*/ 4520081 w 5936218"/>
                  <a:gd name="connsiteY158-208830" fmla="*/ 1635680 h 2711051"/>
                  <a:gd name="connsiteX159-208831" fmla="*/ 4475025 w 5936218"/>
                  <a:gd name="connsiteY159-208832" fmla="*/ 1665718 h 2711051"/>
                  <a:gd name="connsiteX160-208833" fmla="*/ 4464394 w 5936218"/>
                  <a:gd name="connsiteY160-208834" fmla="*/ 1664867 h 2711051"/>
                  <a:gd name="connsiteX161-208835" fmla="*/ 4463118 w 5936218"/>
                  <a:gd name="connsiteY161-208836" fmla="*/ 1665718 h 2711051"/>
                  <a:gd name="connsiteX162-208837" fmla="*/ 4357637 w 5936218"/>
                  <a:gd name="connsiteY162-208838" fmla="*/ 1657279 h 2711051"/>
                  <a:gd name="connsiteX163-208839" fmla="*/ 1811153 w 5936218"/>
                  <a:gd name="connsiteY163-208840" fmla="*/ 1999770 h 2711051"/>
                  <a:gd name="connsiteX164-208841" fmla="*/ 1748069 w 5936218"/>
                  <a:gd name="connsiteY164-208842" fmla="*/ 2038402 h 2711051"/>
                  <a:gd name="connsiteX165-208843" fmla="*/ 1711709 w 5936218"/>
                  <a:gd name="connsiteY165-208844" fmla="*/ 2042947 h 2711051"/>
                  <a:gd name="connsiteX166-208845" fmla="*/ 1711926 w 5936218"/>
                  <a:gd name="connsiteY166-208846" fmla="*/ 2041431 h 2711051"/>
                  <a:gd name="connsiteX167-208847" fmla="*/ 1699803 w 5936218"/>
                  <a:gd name="connsiteY167-208848" fmla="*/ 2042947 h 2711051"/>
                  <a:gd name="connsiteX168-208849" fmla="*/ 1704347 w 5936218"/>
                  <a:gd name="connsiteY168-208850" fmla="*/ 2011132 h 2711051"/>
                  <a:gd name="connsiteX169-208851" fmla="*/ 1662460 w 5936218"/>
                  <a:gd name="connsiteY169-208852" fmla="*/ 1993181 h 2711051"/>
                  <a:gd name="connsiteX170-208853" fmla="*/ 1629901 w 5936218"/>
                  <a:gd name="connsiteY170-208854" fmla="*/ 2006587 h 2711051"/>
                  <a:gd name="connsiteX171-208855" fmla="*/ 1629300 w 5936218"/>
                  <a:gd name="connsiteY171-208856" fmla="*/ 2001932 h 2711051"/>
                  <a:gd name="connsiteX172-208857" fmla="*/ 1617994 w 5936218"/>
                  <a:gd name="connsiteY172-208858" fmla="*/ 2006587 h 2711051"/>
                  <a:gd name="connsiteX173-208859" fmla="*/ 1608904 w 5936218"/>
                  <a:gd name="connsiteY173-208860" fmla="*/ 1936141 h 2711051"/>
                  <a:gd name="connsiteX174-208861" fmla="*/ 1552684 w 5936218"/>
                  <a:gd name="connsiteY174-208862" fmla="*/ 1926448 h 2711051"/>
                  <a:gd name="connsiteX175-208863" fmla="*/ 1518550 w 5936218"/>
                  <a:gd name="connsiteY175-208864" fmla="*/ 1952048 h 2711051"/>
                  <a:gd name="connsiteX176-208865" fmla="*/ 1425379 w 5936218"/>
                  <a:gd name="connsiteY176-208866" fmla="*/ 1972500 h 2711051"/>
                  <a:gd name="connsiteX177-208867" fmla="*/ 1409472 w 5936218"/>
                  <a:gd name="connsiteY177-208868" fmla="*/ 1990680 h 2711051"/>
                  <a:gd name="connsiteX178-208869" fmla="*/ 1270852 w 5936218"/>
                  <a:gd name="connsiteY178-208870" fmla="*/ 2011132 h 2711051"/>
                  <a:gd name="connsiteX179-208871" fmla="*/ 1254945 w 5936218"/>
                  <a:gd name="connsiteY179-208872" fmla="*/ 2031584 h 2711051"/>
                  <a:gd name="connsiteX180-208873" fmla="*/ 1282214 w 5936218"/>
                  <a:gd name="connsiteY180-208874" fmla="*/ 2074761 h 2711051"/>
                  <a:gd name="connsiteX181-208875" fmla="*/ 1243582 w 5936218"/>
                  <a:gd name="connsiteY181-208876" fmla="*/ 2090668 h 2711051"/>
                  <a:gd name="connsiteX182-208877" fmla="*/ 1254945 w 5936218"/>
                  <a:gd name="connsiteY182-208878" fmla="*/ 2108848 h 2711051"/>
                  <a:gd name="connsiteX183-208879" fmla="*/ 1216313 w 5936218"/>
                  <a:gd name="connsiteY183-208880" fmla="*/ 2133845 h 2711051"/>
                  <a:gd name="connsiteX184-208881" fmla="*/ 1275397 w 5936218"/>
                  <a:gd name="connsiteY184-208882" fmla="*/ 2177022 h 2711051"/>
                  <a:gd name="connsiteX185-208883" fmla="*/ 1270852 w 5936218"/>
                  <a:gd name="connsiteY185-208884" fmla="*/ 2204292 h 2711051"/>
                  <a:gd name="connsiteX186-208885" fmla="*/ 1259108 w 5936218"/>
                  <a:gd name="connsiteY186-208886" fmla="*/ 2203313 h 2711051"/>
                  <a:gd name="connsiteX187-208887" fmla="*/ 1258945 w 5936218"/>
                  <a:gd name="connsiteY187-208888" fmla="*/ 2204292 h 2711051"/>
                  <a:gd name="connsiteX188-208889" fmla="*/ 1215644 w 5936218"/>
                  <a:gd name="connsiteY188-208890" fmla="*/ 2200683 h 2711051"/>
                  <a:gd name="connsiteX189-208891" fmla="*/ 1204950 w 5936218"/>
                  <a:gd name="connsiteY189-208892" fmla="*/ 2215654 h 2711051"/>
                  <a:gd name="connsiteX190-208893" fmla="*/ 1196495 w 5936218"/>
                  <a:gd name="connsiteY190-208894" fmla="*/ 2210822 h 2711051"/>
                  <a:gd name="connsiteX191-208895" fmla="*/ 1193043 w 5936218"/>
                  <a:gd name="connsiteY191-208896" fmla="*/ 2215654 h 2711051"/>
                  <a:gd name="connsiteX192-208897" fmla="*/ 1145322 w 5936218"/>
                  <a:gd name="connsiteY192-208898" fmla="*/ 2188384 h 2711051"/>
                  <a:gd name="connsiteX193-208899" fmla="*/ 1098145 w 5936218"/>
                  <a:gd name="connsiteY193-208900" fmla="*/ 2188384 h 2711051"/>
                  <a:gd name="connsiteX194-208901" fmla="*/ 1061785 w 5936218"/>
                  <a:gd name="connsiteY194-208902" fmla="*/ 2215654 h 2711051"/>
                  <a:gd name="connsiteX195-208903" fmla="*/ 1055322 w 5936218"/>
                  <a:gd name="connsiteY195-208904" fmla="*/ 2211571 h 2711051"/>
                  <a:gd name="connsiteX196-208905" fmla="*/ 1049878 w 5936218"/>
                  <a:gd name="connsiteY196-208906" fmla="*/ 2215654 h 2711051"/>
                  <a:gd name="connsiteX197-208907" fmla="*/ 1006701 w 5936218"/>
                  <a:gd name="connsiteY197-208908" fmla="*/ 2188384 h 2711051"/>
                  <a:gd name="connsiteX198-208909" fmla="*/ 924893 w 5936218"/>
                  <a:gd name="connsiteY198-208910" fmla="*/ 2152025 h 2711051"/>
                  <a:gd name="connsiteX199-208911" fmla="*/ 877716 w 5936218"/>
                  <a:gd name="connsiteY199-208912" fmla="*/ 2152025 h 2711051"/>
                  <a:gd name="connsiteX200-208913" fmla="*/ 802724 w 5936218"/>
                  <a:gd name="connsiteY200-208914" fmla="*/ 2215654 h 2711051"/>
                  <a:gd name="connsiteX201-208915" fmla="*/ 798179 w 5936218"/>
                  <a:gd name="connsiteY201-208916" fmla="*/ 2258831 h 2711051"/>
                  <a:gd name="connsiteX202-208917" fmla="*/ 787406 w 5936218"/>
                  <a:gd name="connsiteY202-208918" fmla="*/ 2248058 h 2711051"/>
                  <a:gd name="connsiteX203-208919" fmla="*/ 786272 w 5936218"/>
                  <a:gd name="connsiteY203-208920" fmla="*/ 2258831 h 2711051"/>
                  <a:gd name="connsiteX204-208921" fmla="*/ 756063 w 5936218"/>
                  <a:gd name="connsiteY204-208922" fmla="*/ 2228621 h 2711051"/>
                  <a:gd name="connsiteX205-208923" fmla="*/ 732278 w 5936218"/>
                  <a:gd name="connsiteY205-208924" fmla="*/ 2286100 h 2711051"/>
                  <a:gd name="connsiteX206-208925" fmla="*/ 743640 w 5936218"/>
                  <a:gd name="connsiteY206-208926" fmla="*/ 2295190 h 2711051"/>
                  <a:gd name="connsiteX207-208927" fmla="*/ 723188 w 5936218"/>
                  <a:gd name="connsiteY207-208928" fmla="*/ 2338367 h 2711051"/>
                  <a:gd name="connsiteX208-208929" fmla="*/ 747026 w 5936218"/>
                  <a:gd name="connsiteY208-208930" fmla="*/ 2375208 h 2711051"/>
                  <a:gd name="connsiteX209-208931" fmla="*/ 763548 w 5936218"/>
                  <a:gd name="connsiteY209-208932" fmla="*/ 2372454 h 2711051"/>
                  <a:gd name="connsiteX210-208933" fmla="*/ 764871 w 5936218"/>
                  <a:gd name="connsiteY210-208934" fmla="*/ 2374218 h 2711051"/>
                  <a:gd name="connsiteX211-208935" fmla="*/ 775455 w 5936218"/>
                  <a:gd name="connsiteY211-208936" fmla="*/ 2372454 h 2711051"/>
                  <a:gd name="connsiteX212-208937" fmla="*/ 802724 w 5936218"/>
                  <a:gd name="connsiteY212-208938" fmla="*/ 2408813 h 2711051"/>
                  <a:gd name="connsiteX213-208939" fmla="*/ 798179 w 5936218"/>
                  <a:gd name="connsiteY213-208940" fmla="*/ 2436083 h 2711051"/>
                  <a:gd name="connsiteX214-208941" fmla="*/ 818632 w 5936218"/>
                  <a:gd name="connsiteY214-208942" fmla="*/ 2447445 h 2711051"/>
                  <a:gd name="connsiteX215-208943" fmla="*/ 802724 w 5936218"/>
                  <a:gd name="connsiteY215-208944" fmla="*/ 2479260 h 2711051"/>
                  <a:gd name="connsiteX216-208945" fmla="*/ 766365 w 5936218"/>
                  <a:gd name="connsiteY216-208946" fmla="*/ 2483805 h 2711051"/>
                  <a:gd name="connsiteX217-208947" fmla="*/ 727733 w 5936218"/>
                  <a:gd name="connsiteY217-208948" fmla="*/ 2542889 h 2711051"/>
                  <a:gd name="connsiteX218-208949" fmla="*/ 759548 w 5936218"/>
                  <a:gd name="connsiteY218-208950" fmla="*/ 2586066 h 2711051"/>
                  <a:gd name="connsiteX219-208951" fmla="*/ 759548 w 5936218"/>
                  <a:gd name="connsiteY219-208952" fmla="*/ 2624697 h 2711051"/>
                  <a:gd name="connsiteX220-208953" fmla="*/ 798179 w 5936218"/>
                  <a:gd name="connsiteY220-208954" fmla="*/ 2683782 h 2711051"/>
                  <a:gd name="connsiteX221-208955" fmla="*/ 775455 w 5936218"/>
                  <a:gd name="connsiteY221-208956" fmla="*/ 2699689 h 2711051"/>
                  <a:gd name="connsiteX222-208957" fmla="*/ 770910 w 5936218"/>
                  <a:gd name="connsiteY222-208958" fmla="*/ 2711051 h 2711051"/>
                  <a:gd name="connsiteX223-208959" fmla="*/ 759003 w 5936218"/>
                  <a:gd name="connsiteY223-208960" fmla="*/ 2711051 h 2711051"/>
                  <a:gd name="connsiteX224-208961" fmla="*/ 755003 w 5936218"/>
                  <a:gd name="connsiteY224-208962" fmla="*/ 2711051 h 2711051"/>
                  <a:gd name="connsiteX225-208963" fmla="*/ 743096 w 5936218"/>
                  <a:gd name="connsiteY225-208964" fmla="*/ 2711051 h 2711051"/>
                  <a:gd name="connsiteX226-208965" fmla="*/ 715826 w 5936218"/>
                  <a:gd name="connsiteY226-208966" fmla="*/ 2676964 h 2711051"/>
                  <a:gd name="connsiteX227-208967" fmla="*/ 704464 w 5936218"/>
                  <a:gd name="connsiteY227-208968" fmla="*/ 2676964 h 2711051"/>
                  <a:gd name="connsiteX228-208969" fmla="*/ 684012 w 5936218"/>
                  <a:gd name="connsiteY228-208970" fmla="*/ 2667874 h 2711051"/>
                  <a:gd name="connsiteX229-208971" fmla="*/ 672649 w 5936218"/>
                  <a:gd name="connsiteY229-208972" fmla="*/ 2645150 h 2711051"/>
                  <a:gd name="connsiteX230-208973" fmla="*/ 645222 w 5936218"/>
                  <a:gd name="connsiteY230-208974" fmla="*/ 2637313 h 2711051"/>
                  <a:gd name="connsiteX231-208975" fmla="*/ 625472 w 5936218"/>
                  <a:gd name="connsiteY231-208976" fmla="*/ 2640605 h 2711051"/>
                  <a:gd name="connsiteX232-208977" fmla="*/ 623771 w 5936218"/>
                  <a:gd name="connsiteY232-208978" fmla="*/ 2638904 h 2711051"/>
                  <a:gd name="connsiteX233-208979" fmla="*/ 613565 w 5936218"/>
                  <a:gd name="connsiteY233-208980" fmla="*/ 2640605 h 2711051"/>
                  <a:gd name="connsiteX234-208981" fmla="*/ 609020 w 5936218"/>
                  <a:gd name="connsiteY234-208982" fmla="*/ 2636060 h 2711051"/>
                  <a:gd name="connsiteX235-208983" fmla="*/ 559026 w 5936218"/>
                  <a:gd name="connsiteY235-208984" fmla="*/ 2608790 h 2711051"/>
                  <a:gd name="connsiteX236-208985" fmla="*/ 506760 w 5936218"/>
                  <a:gd name="connsiteY236-208986" fmla="*/ 2601973 h 2711051"/>
                  <a:gd name="connsiteX237-208987" fmla="*/ 483280 w 5936218"/>
                  <a:gd name="connsiteY237-208988" fmla="*/ 2595264 h 2711051"/>
                  <a:gd name="connsiteX238-208989" fmla="*/ 480035 w 5936218"/>
                  <a:gd name="connsiteY238-208990" fmla="*/ 2597428 h 2711051"/>
                  <a:gd name="connsiteX239-208991" fmla="*/ 475042 w 5936218"/>
                  <a:gd name="connsiteY239-208992" fmla="*/ 2592910 h 2711051"/>
                  <a:gd name="connsiteX240-208993" fmla="*/ 474945 w 5936218"/>
                  <a:gd name="connsiteY240-208994" fmla="*/ 2592883 h 2711051"/>
                  <a:gd name="connsiteX241-208995" fmla="*/ 468128 w 5936218"/>
                  <a:gd name="connsiteY241-208996" fmla="*/ 2597428 h 2711051"/>
                  <a:gd name="connsiteX242-208997" fmla="*/ 420406 w 5936218"/>
                  <a:gd name="connsiteY242-208998" fmla="*/ 2554251 h 2711051"/>
                  <a:gd name="connsiteX243-208999" fmla="*/ 381774 w 5936218"/>
                  <a:gd name="connsiteY243-209000" fmla="*/ 2538344 h 2711051"/>
                  <a:gd name="connsiteX244-209001" fmla="*/ 349960 w 5936218"/>
                  <a:gd name="connsiteY244-209002" fmla="*/ 2506529 h 2711051"/>
                  <a:gd name="connsiteX245-209003" fmla="*/ 377229 w 5936218"/>
                  <a:gd name="connsiteY245-209004" fmla="*/ 2499712 h 2711051"/>
                  <a:gd name="connsiteX246-209005" fmla="*/ 404499 w 5936218"/>
                  <a:gd name="connsiteY246-209006" fmla="*/ 2451990 h 2711051"/>
                  <a:gd name="connsiteX247-209007" fmla="*/ 388591 w 5936218"/>
                  <a:gd name="connsiteY247-209008" fmla="*/ 2436083 h 2711051"/>
                  <a:gd name="connsiteX248-209009" fmla="*/ 440858 w 5936218"/>
                  <a:gd name="connsiteY248-209010" fmla="*/ 2408813 h 2711051"/>
                  <a:gd name="connsiteX249-209011" fmla="*/ 440858 w 5936218"/>
                  <a:gd name="connsiteY249-209012" fmla="*/ 2405757 h 2711051"/>
                  <a:gd name="connsiteX250-209013" fmla="*/ 416406 w 5936218"/>
                  <a:gd name="connsiteY250-209014" fmla="*/ 2408813 h 2711051"/>
                  <a:gd name="connsiteX251-209015" fmla="*/ 416406 w 5936218"/>
                  <a:gd name="connsiteY251-209016" fmla="*/ 2407325 h 2711051"/>
                  <a:gd name="connsiteX252-209017" fmla="*/ 404499 w 5936218"/>
                  <a:gd name="connsiteY252-209018" fmla="*/ 2408813 h 2711051"/>
                  <a:gd name="connsiteX253-209019" fmla="*/ 404499 w 5936218"/>
                  <a:gd name="connsiteY253-209020" fmla="*/ 2388361 h 2711051"/>
                  <a:gd name="connsiteX254-209021" fmla="*/ 424951 w 5936218"/>
                  <a:gd name="connsiteY254-209022" fmla="*/ 2372454 h 2711051"/>
                  <a:gd name="connsiteX255-209023" fmla="*/ 463583 w 5936218"/>
                  <a:gd name="connsiteY255-209024" fmla="*/ 2365637 h 2711051"/>
                  <a:gd name="connsiteX256-209025" fmla="*/ 468128 w 5936218"/>
                  <a:gd name="connsiteY256-209026" fmla="*/ 2349729 h 2711051"/>
                  <a:gd name="connsiteX257-209027" fmla="*/ 456765 w 5936218"/>
                  <a:gd name="connsiteY257-209028" fmla="*/ 2317915 h 2711051"/>
                  <a:gd name="connsiteX258-209029" fmla="*/ 474945 w 5936218"/>
                  <a:gd name="connsiteY258-209030" fmla="*/ 2290645 h 2711051"/>
                  <a:gd name="connsiteX259-209031" fmla="*/ 474945 w 5936218"/>
                  <a:gd name="connsiteY259-209032" fmla="*/ 2270193 h 2711051"/>
                  <a:gd name="connsiteX260-209033" fmla="*/ 420406 w 5936218"/>
                  <a:gd name="connsiteY260-209034" fmla="*/ 2252013 h 2711051"/>
                  <a:gd name="connsiteX261-209035" fmla="*/ 409588 w 5936218"/>
                  <a:gd name="connsiteY261-209036" fmla="*/ 2252013 h 2711051"/>
                  <a:gd name="connsiteX262-209037" fmla="*/ 397681 w 5936218"/>
                  <a:gd name="connsiteY262-209038" fmla="*/ 2252013 h 2711051"/>
                  <a:gd name="connsiteX263-209039" fmla="*/ 379485 w 5936218"/>
                  <a:gd name="connsiteY263-209040" fmla="*/ 2229774 h 2711051"/>
                  <a:gd name="connsiteX264-209041" fmla="*/ 357322 w 5936218"/>
                  <a:gd name="connsiteY264-209042" fmla="*/ 2236106 h 2711051"/>
                  <a:gd name="connsiteX265-209043" fmla="*/ 352842 w 5936218"/>
                  <a:gd name="connsiteY265-209044" fmla="*/ 2233984 h 2711051"/>
                  <a:gd name="connsiteX266-209045" fmla="*/ 345415 w 5936218"/>
                  <a:gd name="connsiteY266-209046" fmla="*/ 2236106 h 2711051"/>
                  <a:gd name="connsiteX267-209047" fmla="*/ 302238 w 5936218"/>
                  <a:gd name="connsiteY267-209048" fmla="*/ 2215654 h 2711051"/>
                  <a:gd name="connsiteX268-209049" fmla="*/ 302238 w 5936218"/>
                  <a:gd name="connsiteY268-209050" fmla="*/ 2204292 h 2711051"/>
                  <a:gd name="connsiteX269-209051" fmla="*/ 286331 w 5936218"/>
                  <a:gd name="connsiteY269-209052" fmla="*/ 2177022 h 2711051"/>
                  <a:gd name="connsiteX270-209053" fmla="*/ 270968 w 5936218"/>
                  <a:gd name="connsiteY270-209054" fmla="*/ 2177022 h 2711051"/>
                  <a:gd name="connsiteX271-209055" fmla="*/ 259061 w 5936218"/>
                  <a:gd name="connsiteY271-209056" fmla="*/ 2177022 h 2711051"/>
                  <a:gd name="connsiteX272-209057" fmla="*/ 254516 w 5936218"/>
                  <a:gd name="connsiteY272-209058" fmla="*/ 2161115 h 2711051"/>
                  <a:gd name="connsiteX273-209059" fmla="*/ 263606 w 5936218"/>
                  <a:gd name="connsiteY273-209060" fmla="*/ 2145208 h 2711051"/>
                  <a:gd name="connsiteX274-209061" fmla="*/ 243991 w 5936218"/>
                  <a:gd name="connsiteY274-209062" fmla="*/ 2114695 h 2711051"/>
                  <a:gd name="connsiteX275-209063" fmla="*/ 216429 w 5936218"/>
                  <a:gd name="connsiteY275-209064" fmla="*/ 2117938 h 2711051"/>
                  <a:gd name="connsiteX276-209065" fmla="*/ 212956 w 5936218"/>
                  <a:gd name="connsiteY276-209066" fmla="*/ 2116946 h 2711051"/>
                  <a:gd name="connsiteX277-209067" fmla="*/ 204522 w 5936218"/>
                  <a:gd name="connsiteY277-209068" fmla="*/ 2117938 h 2711051"/>
                  <a:gd name="connsiteX278-209069" fmla="*/ 199623 w 5936218"/>
                  <a:gd name="connsiteY278-209070" fmla="*/ 2116538 h 2711051"/>
                  <a:gd name="connsiteX279-209071" fmla="*/ 195977 w 5936218"/>
                  <a:gd name="connsiteY279-209072" fmla="*/ 2129300 h 2711051"/>
                  <a:gd name="connsiteX280-209073" fmla="*/ 184968 w 5936218"/>
                  <a:gd name="connsiteY280-209074" fmla="*/ 2126155 h 2711051"/>
                  <a:gd name="connsiteX281-209075" fmla="*/ 184070 w 5936218"/>
                  <a:gd name="connsiteY281-209076" fmla="*/ 2129300 h 2711051"/>
                  <a:gd name="connsiteX282-209077" fmla="*/ 168163 w 5936218"/>
                  <a:gd name="connsiteY282-209078" fmla="*/ 2124765 h 2711051"/>
                  <a:gd name="connsiteX283-209079" fmla="*/ 156800 w 5936218"/>
                  <a:gd name="connsiteY283-209080" fmla="*/ 2086123 h 2711051"/>
                  <a:gd name="connsiteX284-209081" fmla="*/ 152255 w 5936218"/>
                  <a:gd name="connsiteY284-209082" fmla="*/ 2070216 h 2711051"/>
                  <a:gd name="connsiteX285-209083" fmla="*/ 156800 w 5936218"/>
                  <a:gd name="connsiteY285-209084" fmla="*/ 2065671 h 2711051"/>
                  <a:gd name="connsiteX286-209085" fmla="*/ 168707 w 5936218"/>
                  <a:gd name="connsiteY286-209086" fmla="*/ 2065671 h 2711051"/>
                  <a:gd name="connsiteX287-209087" fmla="*/ 188615 w 5936218"/>
                  <a:gd name="connsiteY287-209088" fmla="*/ 2065671 h 2711051"/>
                  <a:gd name="connsiteX288-209089" fmla="*/ 199977 w 5936218"/>
                  <a:gd name="connsiteY288-209090" fmla="*/ 2054309 h 2711051"/>
                  <a:gd name="connsiteX289-209091" fmla="*/ 188615 w 5936218"/>
                  <a:gd name="connsiteY289-209092" fmla="*/ 2031584 h 2711051"/>
                  <a:gd name="connsiteX290-209093" fmla="*/ 168163 w 5936218"/>
                  <a:gd name="connsiteY290-209094" fmla="*/ 2022495 h 2711051"/>
                  <a:gd name="connsiteX291-209095" fmla="*/ 168163 w 5936218"/>
                  <a:gd name="connsiteY291-209096" fmla="*/ 2015677 h 2711051"/>
                  <a:gd name="connsiteX292-209097" fmla="*/ 152255 w 5936218"/>
                  <a:gd name="connsiteY292-209098" fmla="*/ 1999770 h 2711051"/>
                  <a:gd name="connsiteX293-209099" fmla="*/ 129531 w 5936218"/>
                  <a:gd name="connsiteY293-209100" fmla="*/ 1963410 h 2711051"/>
                  <a:gd name="connsiteX294-209101" fmla="*/ 140893 w 5936218"/>
                  <a:gd name="connsiteY294-209102" fmla="*/ 1940686 h 2711051"/>
                  <a:gd name="connsiteX295-209103" fmla="*/ 136348 w 5936218"/>
                  <a:gd name="connsiteY295-209104" fmla="*/ 1913416 h 2711051"/>
                  <a:gd name="connsiteX296-209105" fmla="*/ 103789 w 5936218"/>
                  <a:gd name="connsiteY296-209106" fmla="*/ 1900009 h 2711051"/>
                  <a:gd name="connsiteX297-209107" fmla="*/ 93716 w 5936218"/>
                  <a:gd name="connsiteY297-209108" fmla="*/ 1904326 h 2711051"/>
                  <a:gd name="connsiteX298-209109" fmla="*/ 91868 w 5936218"/>
                  <a:gd name="connsiteY298-209110" fmla="*/ 1900015 h 2711051"/>
                  <a:gd name="connsiteX299-209111" fmla="*/ 81809 w 5936218"/>
                  <a:gd name="connsiteY299-209112" fmla="*/ 1904326 h 2711051"/>
                  <a:gd name="connsiteX300-209113" fmla="*/ 74992 w 5936218"/>
                  <a:gd name="connsiteY300-209114" fmla="*/ 1888419 h 2711051"/>
                  <a:gd name="connsiteX301-209115" fmla="*/ 34087 w 5936218"/>
                  <a:gd name="connsiteY301-209116" fmla="*/ 1877057 h 2711051"/>
                  <a:gd name="connsiteX302-209117" fmla="*/ 22725 w 5936218"/>
                  <a:gd name="connsiteY302-209118" fmla="*/ 1833880 h 2711051"/>
                  <a:gd name="connsiteX303-209119" fmla="*/ 22725 w 5936218"/>
                  <a:gd name="connsiteY303-209120" fmla="*/ 1802065 h 2711051"/>
                  <a:gd name="connsiteX304-209121" fmla="*/ 0 w 5936218"/>
                  <a:gd name="connsiteY304-209122" fmla="*/ 1786158 h 2711051"/>
                  <a:gd name="connsiteX305-209123" fmla="*/ 15907 w 5936218"/>
                  <a:gd name="connsiteY305-209124" fmla="*/ 1763434 h 2711051"/>
                  <a:gd name="connsiteX306-209125" fmla="*/ 6818 w 5936218"/>
                  <a:gd name="connsiteY306-209126" fmla="*/ 1699805 h 2711051"/>
                  <a:gd name="connsiteX307-209127" fmla="*/ 34087 w 5936218"/>
                  <a:gd name="connsiteY307-209128" fmla="*/ 1656628 h 2711051"/>
                  <a:gd name="connsiteX308-209129" fmla="*/ 27270 w 5936218"/>
                  <a:gd name="connsiteY308-209130" fmla="*/ 1645266 h 2711051"/>
                  <a:gd name="connsiteX309-209131" fmla="*/ 70447 w 5936218"/>
                  <a:gd name="connsiteY309-209132" fmla="*/ 1606634 h 2711051"/>
                  <a:gd name="connsiteX310-209133" fmla="*/ 27270 w 5936218"/>
                  <a:gd name="connsiteY310-209134" fmla="*/ 1570274 h 2711051"/>
                  <a:gd name="connsiteX311-209135" fmla="*/ 109078 w 5936218"/>
                  <a:gd name="connsiteY311-209136" fmla="*/ 1472558 h 2711051"/>
                  <a:gd name="connsiteX312-209137" fmla="*/ 145438 w 5936218"/>
                  <a:gd name="connsiteY312-209138" fmla="*/ 1429381 h 2711051"/>
                  <a:gd name="connsiteX313-209139" fmla="*/ 156800 w 5936218"/>
                  <a:gd name="connsiteY313-209140" fmla="*/ 1386205 h 2711051"/>
                  <a:gd name="connsiteX314-209141" fmla="*/ 102261 w 5936218"/>
                  <a:gd name="connsiteY314-209142" fmla="*/ 1333938 h 2711051"/>
                  <a:gd name="connsiteX315-209143" fmla="*/ 118168 w 5936218"/>
                  <a:gd name="connsiteY315-209144" fmla="*/ 1279399 h 2711051"/>
                  <a:gd name="connsiteX316-209145" fmla="*/ 86354 w 5936218"/>
                  <a:gd name="connsiteY316-209146" fmla="*/ 1215770 h 2711051"/>
                  <a:gd name="connsiteX317-209147" fmla="*/ 109078 w 5936218"/>
                  <a:gd name="connsiteY317-209148" fmla="*/ 1140778 h 2711051"/>
                  <a:gd name="connsiteX318-209149" fmla="*/ 70447 w 5936218"/>
                  <a:gd name="connsiteY318-209150" fmla="*/ 1038517 h 2711051"/>
                  <a:gd name="connsiteX319-209151" fmla="*/ 102261 w 5936218"/>
                  <a:gd name="connsiteY319-209152" fmla="*/ 968071 h 2711051"/>
                  <a:gd name="connsiteX320-209153" fmla="*/ 43177 w 5936218"/>
                  <a:gd name="connsiteY320-209154" fmla="*/ 902170 h 2711051"/>
                  <a:gd name="connsiteX321-209155" fmla="*/ 49994 w 5936218"/>
                  <a:gd name="connsiteY321-209156" fmla="*/ 827178 h 2711051"/>
                  <a:gd name="connsiteX322-209157" fmla="*/ 81809 w 5936218"/>
                  <a:gd name="connsiteY322-209158" fmla="*/ 822633 h 2711051"/>
                  <a:gd name="connsiteX323-209159" fmla="*/ 145438 w 5936218"/>
                  <a:gd name="connsiteY323-209160" fmla="*/ 779457 h 2711051"/>
                  <a:gd name="connsiteX324-209161" fmla="*/ 184070 w 5936218"/>
                  <a:gd name="connsiteY324-209162" fmla="*/ 740825 h 2711051"/>
                  <a:gd name="connsiteX325-209163" fmla="*/ 189699 w 5936218"/>
                  <a:gd name="connsiteY325-209164" fmla="*/ 747103 h 2711051"/>
                  <a:gd name="connsiteX326-209165" fmla="*/ 195977 w 5936218"/>
                  <a:gd name="connsiteY326-209166" fmla="*/ 740825 h 2711051"/>
                  <a:gd name="connsiteX327-209167" fmla="*/ 255061 w 5936218"/>
                  <a:gd name="connsiteY327-209168" fmla="*/ 806726 h 2711051"/>
                  <a:gd name="connsiteX328-209169" fmla="*/ 350504 w 5936218"/>
                  <a:gd name="connsiteY328-209170" fmla="*/ 827178 h 2711051"/>
                  <a:gd name="connsiteX329-209171" fmla="*/ 491397 w 5936218"/>
                  <a:gd name="connsiteY329-209172" fmla="*/ 940802 h 2711051"/>
                  <a:gd name="connsiteX330-209173" fmla="*/ 523211 w 5936218"/>
                  <a:gd name="connsiteY330-209174" fmla="*/ 988523 h 2711051"/>
                  <a:gd name="connsiteX331-209175" fmla="*/ 523211 w 5936218"/>
                  <a:gd name="connsiteY331-209176" fmla="*/ 1047607 h 2711051"/>
                  <a:gd name="connsiteX332-209177" fmla="*/ 486852 w 5936218"/>
                  <a:gd name="connsiteY332-209178" fmla="*/ 1102146 h 2711051"/>
                  <a:gd name="connsiteX333-209179" fmla="*/ 420951 w 5936218"/>
                  <a:gd name="connsiteY333-209180" fmla="*/ 1122599 h 2711051"/>
                  <a:gd name="connsiteX334-209181" fmla="*/ 415909 w 5936218"/>
                  <a:gd name="connsiteY334-209182" fmla="*/ 1120468 h 2711051"/>
                  <a:gd name="connsiteX335-209183" fmla="*/ 409044 w 5936218"/>
                  <a:gd name="connsiteY335-209184" fmla="*/ 1122599 h 2711051"/>
                  <a:gd name="connsiteX336-209185" fmla="*/ 252950 w 5936218"/>
                  <a:gd name="connsiteY336-209186" fmla="*/ 1056643 h 2711051"/>
                  <a:gd name="connsiteX337-209187" fmla="*/ 232336 w 5936218"/>
                  <a:gd name="connsiteY337-209188" fmla="*/ 1063515 h 2711051"/>
                  <a:gd name="connsiteX338-209189" fmla="*/ 291420 w 5936218"/>
                  <a:gd name="connsiteY338-209190" fmla="*/ 1133961 h 2711051"/>
                  <a:gd name="connsiteX339-209191" fmla="*/ 291420 w 5936218"/>
                  <a:gd name="connsiteY339-209192" fmla="*/ 1172593 h 2711051"/>
                  <a:gd name="connsiteX340-209193" fmla="*/ 298238 w 5936218"/>
                  <a:gd name="connsiteY340-209194" fmla="*/ 1258947 h 2711051"/>
                  <a:gd name="connsiteX341-209195" fmla="*/ 345959 w 5936218"/>
                  <a:gd name="connsiteY341-209196" fmla="*/ 1290761 h 2711051"/>
                  <a:gd name="connsiteX342-209197" fmla="*/ 362087 w 5936218"/>
                  <a:gd name="connsiteY342-209198" fmla="*/ 1300169 h 2711051"/>
                  <a:gd name="connsiteX343-209199" fmla="*/ 365867 w 5936218"/>
                  <a:gd name="connsiteY343-209200" fmla="*/ 1268036 h 2711051"/>
                  <a:gd name="connsiteX344-209201" fmla="*/ 345415 w 5936218"/>
                  <a:gd name="connsiteY344-209202" fmla="*/ 1231677 h 2711051"/>
                  <a:gd name="connsiteX345-209203" fmla="*/ 365867 w 5936218"/>
                  <a:gd name="connsiteY345-209204" fmla="*/ 1199862 h 2711051"/>
                  <a:gd name="connsiteX346-209205" fmla="*/ 374560 w 5936218"/>
                  <a:gd name="connsiteY346-209206" fmla="*/ 1204861 h 2711051"/>
                  <a:gd name="connsiteX347-209207" fmla="*/ 377774 w 5936218"/>
                  <a:gd name="connsiteY347-209208" fmla="*/ 1199862 h 2711051"/>
                  <a:gd name="connsiteX348-209209" fmla="*/ 461933 w 5936218"/>
                  <a:gd name="connsiteY348-209210" fmla="*/ 1248254 h 2711051"/>
                  <a:gd name="connsiteX349-209211" fmla="*/ 484035 w 5936218"/>
                  <a:gd name="connsiteY349-209212" fmla="*/ 1231677 h 2711051"/>
                  <a:gd name="connsiteX350-209213" fmla="*/ 463583 w 5936218"/>
                  <a:gd name="connsiteY350-209214" fmla="*/ 1165775 h 2711051"/>
                  <a:gd name="connsiteX351-209215" fmla="*/ 549936 w 5936218"/>
                  <a:gd name="connsiteY351-209216" fmla="*/ 1079422 h 2711051"/>
                  <a:gd name="connsiteX352-209217" fmla="*/ 559742 w 5936218"/>
                  <a:gd name="connsiteY352-209218" fmla="*/ 1081523 h 2711051"/>
                  <a:gd name="connsiteX353-209219" fmla="*/ 561843 w 5936218"/>
                  <a:gd name="connsiteY353-209220" fmla="*/ 1079422 h 2711051"/>
                  <a:gd name="connsiteX354-209221" fmla="*/ 593658 w 5936218"/>
                  <a:gd name="connsiteY354-209222" fmla="*/ 1086239 h 2711051"/>
                  <a:gd name="connsiteX355-209223" fmla="*/ 620945 w 5936218"/>
                  <a:gd name="connsiteY355-209224" fmla="*/ 1110116 h 2711051"/>
                  <a:gd name="connsiteX356-209225" fmla="*/ 640835 w 5936218"/>
                  <a:gd name="connsiteY356-209226" fmla="*/ 1054425 h 2711051"/>
                  <a:gd name="connsiteX357-209227" fmla="*/ 609020 w 5936218"/>
                  <a:gd name="connsiteY357-209228" fmla="*/ 999886 h 2711051"/>
                  <a:gd name="connsiteX358-209229" fmla="*/ 624928 w 5936218"/>
                  <a:gd name="connsiteY358-209230" fmla="*/ 940802 h 2711051"/>
                  <a:gd name="connsiteX359-209231" fmla="*/ 597658 w 5936218"/>
                  <a:gd name="connsiteY359-209232" fmla="*/ 881717 h 2711051"/>
                  <a:gd name="connsiteX360-209233" fmla="*/ 611562 w 5936218"/>
                  <a:gd name="connsiteY360-209234" fmla="*/ 886043 h 2711051"/>
                  <a:gd name="connsiteX361-209235" fmla="*/ 609565 w 5936218"/>
                  <a:gd name="connsiteY361-209236" fmla="*/ 881717 h 2711051"/>
                  <a:gd name="connsiteX362-209237" fmla="*/ 711826 w 5936218"/>
                  <a:gd name="connsiteY362-209238" fmla="*/ 913532 h 2711051"/>
                  <a:gd name="connsiteX363-209239" fmla="*/ 732278 w 5936218"/>
                  <a:gd name="connsiteY363-209240" fmla="*/ 968071 h 2711051"/>
                  <a:gd name="connsiteX364-209241" fmla="*/ 684556 w 5936218"/>
                  <a:gd name="connsiteY364-209242" fmla="*/ 979433 h 2711051"/>
                  <a:gd name="connsiteX365-209243" fmla="*/ 684556 w 5936218"/>
                  <a:gd name="connsiteY365-209244" fmla="*/ 1031700 h 2711051"/>
                  <a:gd name="connsiteX366-209245" fmla="*/ 713309 w 5936218"/>
                  <a:gd name="connsiteY366-209246" fmla="*/ 1060453 h 2711051"/>
                  <a:gd name="connsiteX367-209247" fmla="*/ 763548 w 5936218"/>
                  <a:gd name="connsiteY367-209248" fmla="*/ 1043062 h 2711051"/>
                  <a:gd name="connsiteX368-209249" fmla="*/ 770365 w 5936218"/>
                  <a:gd name="connsiteY368-209250" fmla="*/ 983978 h 2711051"/>
                  <a:gd name="connsiteX369-209251" fmla="*/ 845357 w 5936218"/>
                  <a:gd name="connsiteY369-209252" fmla="*/ 936257 h 2711051"/>
                  <a:gd name="connsiteX370-209253" fmla="*/ 972614 w 5936218"/>
                  <a:gd name="connsiteY370-209254" fmla="*/ 849903 h 2711051"/>
                  <a:gd name="connsiteX371-209255" fmla="*/ 982566 w 5936218"/>
                  <a:gd name="connsiteY371-209256" fmla="*/ 851230 h 2711051"/>
                  <a:gd name="connsiteX372-209257" fmla="*/ 984521 w 5936218"/>
                  <a:gd name="connsiteY372-209258" fmla="*/ 849903 h 2711051"/>
                  <a:gd name="connsiteX373-209259" fmla="*/ 1018608 w 5936218"/>
                  <a:gd name="connsiteY373-209260" fmla="*/ 854448 h 2711051"/>
                  <a:gd name="connsiteX374-209261" fmla="*/ 979977 w 5936218"/>
                  <a:gd name="connsiteY374-209262" fmla="*/ 918077 h 2711051"/>
                  <a:gd name="connsiteX375-209263" fmla="*/ 1012666 w 5936218"/>
                  <a:gd name="connsiteY375-209264" fmla="*/ 923238 h 2711051"/>
                  <a:gd name="connsiteX376-209265" fmla="*/ 1038516 w 5936218"/>
                  <a:gd name="connsiteY376-209266" fmla="*/ 893080 h 2711051"/>
                  <a:gd name="connsiteX377-209267" fmla="*/ 1050423 w 5936218"/>
                  <a:gd name="connsiteY377-209268" fmla="*/ 893080 h 2711051"/>
                  <a:gd name="connsiteX378-209269" fmla="*/ 1108962 w 5936218"/>
                  <a:gd name="connsiteY378-209270" fmla="*/ 893080 h 2711051"/>
                  <a:gd name="connsiteX379-209271" fmla="*/ 1161229 w 5936218"/>
                  <a:gd name="connsiteY379-209272" fmla="*/ 849903 h 2711051"/>
                  <a:gd name="connsiteX380-209273" fmla="*/ 1165711 w 5936218"/>
                  <a:gd name="connsiteY380-209274" fmla="*/ 856037 h 2711051"/>
                  <a:gd name="connsiteX381-209275" fmla="*/ 1173136 w 5936218"/>
                  <a:gd name="connsiteY381-209276" fmla="*/ 849903 h 2711051"/>
                  <a:gd name="connsiteX382-209277" fmla="*/ 1210035 w 5936218"/>
                  <a:gd name="connsiteY382-209278" fmla="*/ 900396 h 2711051"/>
                  <a:gd name="connsiteX383-209279" fmla="*/ 1247583 w 5936218"/>
                  <a:gd name="connsiteY383-209280" fmla="*/ 843086 h 2711051"/>
                  <a:gd name="connsiteX384-209281" fmla="*/ 1211223 w 5936218"/>
                  <a:gd name="connsiteY384-209282" fmla="*/ 784002 h 2711051"/>
                  <a:gd name="connsiteX385-209283" fmla="*/ 1227130 w 5936218"/>
                  <a:gd name="connsiteY385-209284" fmla="*/ 747642 h 2711051"/>
                  <a:gd name="connsiteX386-209285" fmla="*/ 1237665 w 5936218"/>
                  <a:gd name="connsiteY386-209286" fmla="*/ 750780 h 2711051"/>
                  <a:gd name="connsiteX387-209287" fmla="*/ 1239037 w 5936218"/>
                  <a:gd name="connsiteY387-209288" fmla="*/ 747642 h 2711051"/>
                  <a:gd name="connsiteX388-209289" fmla="*/ 1345843 w 5936218"/>
                  <a:gd name="connsiteY388-209290" fmla="*/ 779457 h 2711051"/>
                  <a:gd name="connsiteX389-209291" fmla="*/ 1400382 w 5936218"/>
                  <a:gd name="connsiteY389-209292" fmla="*/ 811271 h 2711051"/>
                  <a:gd name="connsiteX390-209293" fmla="*/ 1519756 w 5936218"/>
                  <a:gd name="connsiteY390-209294" fmla="*/ 917855 h 2711051"/>
                  <a:gd name="connsiteX391-209295" fmla="*/ 1543003 w 5936218"/>
                  <a:gd name="connsiteY391-209296" fmla="*/ 877173 h 2711051"/>
                  <a:gd name="connsiteX392-209297" fmla="*/ 1506643 w 5936218"/>
                  <a:gd name="connsiteY392-209298" fmla="*/ 822633 h 2711051"/>
                  <a:gd name="connsiteX393-209299" fmla="*/ 1506643 w 5936218"/>
                  <a:gd name="connsiteY393-209300" fmla="*/ 799909 h 2711051"/>
                  <a:gd name="connsiteX394-209301" fmla="*/ 1463467 w 5936218"/>
                  <a:gd name="connsiteY394-209302" fmla="*/ 790819 h 2711051"/>
                  <a:gd name="connsiteX395-209303" fmla="*/ 1472556 w 5936218"/>
                  <a:gd name="connsiteY395-209304" fmla="*/ 740825 h 2711051"/>
                  <a:gd name="connsiteX396-209305" fmla="*/ 1452104 w 5936218"/>
                  <a:gd name="connsiteY396-209306" fmla="*/ 654471 h 2711051"/>
                  <a:gd name="connsiteX397-209307" fmla="*/ 1452104 w 5936218"/>
                  <a:gd name="connsiteY397-209308" fmla="*/ 618112 h 2711051"/>
                  <a:gd name="connsiteX398-209309" fmla="*/ 1522551 w 5936218"/>
                  <a:gd name="connsiteY398-209310" fmla="*/ 515851 h 2711051"/>
                  <a:gd name="connsiteX399-209311" fmla="*/ 1543003 w 5936218"/>
                  <a:gd name="connsiteY399-209312" fmla="*/ 402228 h 2711051"/>
                  <a:gd name="connsiteX400-209313" fmla="*/ 1570272 w 5936218"/>
                  <a:gd name="connsiteY400-209314" fmla="*/ 381775 h 2711051"/>
                  <a:gd name="connsiteX401-209315" fmla="*/ 1578688 w 5936218"/>
                  <a:gd name="connsiteY401-209316" fmla="*/ 384394 h 2711051"/>
                  <a:gd name="connsiteX402-209317" fmla="*/ 1582179 w 5936218"/>
                  <a:gd name="connsiteY402-209318" fmla="*/ 381775 h 2711051"/>
                  <a:gd name="connsiteX403-209319" fmla="*/ 1684440 w 5936218"/>
                  <a:gd name="connsiteY403-209320" fmla="*/ 413590 h 2711051"/>
                  <a:gd name="connsiteX404-209321" fmla="*/ 1688985 w 5936218"/>
                  <a:gd name="connsiteY404-209322" fmla="*/ 484036 h 2711051"/>
                  <a:gd name="connsiteX405-209323" fmla="*/ 1652625 w 5936218"/>
                  <a:gd name="connsiteY405-209324" fmla="*/ 574935 h 2711051"/>
                  <a:gd name="connsiteX406-209325" fmla="*/ 1679895 w 5936218"/>
                  <a:gd name="connsiteY406-209326" fmla="*/ 613567 h 2711051"/>
                  <a:gd name="connsiteX407-209327" fmla="*/ 1688985 w 5936218"/>
                  <a:gd name="connsiteY407-209328" fmla="*/ 688558 h 2711051"/>
                  <a:gd name="connsiteX408-209329" fmla="*/ 1679895 w 5936218"/>
                  <a:gd name="connsiteY408-209330" fmla="*/ 833996 h 2711051"/>
                  <a:gd name="connsiteX409-209331" fmla="*/ 1636718 w 5936218"/>
                  <a:gd name="connsiteY409-209332" fmla="*/ 1097602 h 2711051"/>
                  <a:gd name="connsiteX410-209333" fmla="*/ 1662494 w 5936218"/>
                  <a:gd name="connsiteY410-209334" fmla="*/ 1104046 h 2711051"/>
                  <a:gd name="connsiteX0-209335" fmla="*/ 1662494 w 5936218"/>
                  <a:gd name="connsiteY0-209336" fmla="*/ 1104046 h 2711051"/>
                  <a:gd name="connsiteX1-209337" fmla="*/ 3211535 w 5936218"/>
                  <a:gd name="connsiteY1-209338" fmla="*/ 1 h 2711051"/>
                  <a:gd name="connsiteX2-209339" fmla="*/ 3200173 w 5936218"/>
                  <a:gd name="connsiteY2-209340" fmla="*/ 74993 h 2711051"/>
                  <a:gd name="connsiteX3-209341" fmla="*/ 3161541 w 5936218"/>
                  <a:gd name="connsiteY3-209342" fmla="*/ 118170 h 2711051"/>
                  <a:gd name="connsiteX4-209343" fmla="*/ 3066097 w 5936218"/>
                  <a:gd name="connsiteY4-209344" fmla="*/ 193161 h 2711051"/>
                  <a:gd name="connsiteX5-209345" fmla="*/ 3034283 w 5936218"/>
                  <a:gd name="connsiteY5-209346" fmla="*/ 236338 h 2711051"/>
                  <a:gd name="connsiteX6-209347" fmla="*/ 3082005 w 5936218"/>
                  <a:gd name="connsiteY6-209348" fmla="*/ 252245 h 2711051"/>
                  <a:gd name="connsiteX7-209349" fmla="*/ 3129459 w 5936218"/>
                  <a:gd name="connsiteY7-209350" fmla="*/ 279926 h 2711051"/>
                  <a:gd name="connsiteX8-209351" fmla="*/ 3156451 w 5936218"/>
                  <a:gd name="connsiteY8-209352" fmla="*/ 256790 h 2711051"/>
                  <a:gd name="connsiteX9-209353" fmla="*/ 3158460 w 5936218"/>
                  <a:gd name="connsiteY9-209354" fmla="*/ 265274 h 2711051"/>
                  <a:gd name="connsiteX10-209355" fmla="*/ 3168359 w 5936218"/>
                  <a:gd name="connsiteY10-209356" fmla="*/ 256790 h 2711051"/>
                  <a:gd name="connsiteX11-209357" fmla="*/ 3184984 w 5936218"/>
                  <a:gd name="connsiteY11-209358" fmla="*/ 326983 h 2711051"/>
                  <a:gd name="connsiteX12-209359" fmla="*/ 3192811 w 5936218"/>
                  <a:gd name="connsiteY12-209360" fmla="*/ 311329 h 2711051"/>
                  <a:gd name="connsiteX13-209361" fmla="*/ 3251895 w 5936218"/>
                  <a:gd name="connsiteY13-209362" fmla="*/ 290877 h 2711051"/>
                  <a:gd name="connsiteX14-209363" fmla="*/ 3259833 w 5936218"/>
                  <a:gd name="connsiteY14-209364" fmla="*/ 292251 h 2711051"/>
                  <a:gd name="connsiteX15-209365" fmla="*/ 3263802 w 5936218"/>
                  <a:gd name="connsiteY15-209366" fmla="*/ 290877 h 2711051"/>
                  <a:gd name="connsiteX16-209367" fmla="*/ 3381970 w 5936218"/>
                  <a:gd name="connsiteY16-209368" fmla="*/ 311329 h 2711051"/>
                  <a:gd name="connsiteX17-209369" fmla="*/ 3388787 w 5936218"/>
                  <a:gd name="connsiteY17-209370" fmla="*/ 370413 h 2711051"/>
                  <a:gd name="connsiteX18-209371" fmla="*/ 3531529 w 5936218"/>
                  <a:gd name="connsiteY18-209372" fmla="*/ 391404 h 2711051"/>
                  <a:gd name="connsiteX19-209373" fmla="*/ 3538225 w 5936218"/>
                  <a:gd name="connsiteY19-209374" fmla="*/ 295422 h 2711051"/>
                  <a:gd name="connsiteX20-209375" fmla="*/ 3549910 w 5936218"/>
                  <a:gd name="connsiteY20-209376" fmla="*/ 298609 h 2711051"/>
                  <a:gd name="connsiteX21-209377" fmla="*/ 3550132 w 5936218"/>
                  <a:gd name="connsiteY21-209378" fmla="*/ 295422 h 2711051"/>
                  <a:gd name="connsiteX22-209379" fmla="*/ 3625123 w 5936218"/>
                  <a:gd name="connsiteY22-209380" fmla="*/ 315874 h 2711051"/>
                  <a:gd name="connsiteX23-209381" fmla="*/ 3672301 w 5936218"/>
                  <a:gd name="connsiteY23-209382" fmla="*/ 315874 h 2711051"/>
                  <a:gd name="connsiteX24-209383" fmla="*/ 3684207 w 5936218"/>
                  <a:gd name="connsiteY24-209384" fmla="*/ 315874 h 2711051"/>
                  <a:gd name="connsiteX25-209385" fmla="*/ 3743291 w 5936218"/>
                  <a:gd name="connsiteY25-209386" fmla="*/ 381775 h 2711051"/>
                  <a:gd name="connsiteX26-209387" fmla="*/ 3759199 w 5936218"/>
                  <a:gd name="connsiteY26-209388" fmla="*/ 461312 h 2711051"/>
                  <a:gd name="connsiteX27-209389" fmla="*/ 3738747 w 5936218"/>
                  <a:gd name="connsiteY27-209390" fmla="*/ 511306 h 2711051"/>
                  <a:gd name="connsiteX28-209391" fmla="*/ 3786469 w 5936218"/>
                  <a:gd name="connsiteY28-209392" fmla="*/ 602204 h 2711051"/>
                  <a:gd name="connsiteX29-209393" fmla="*/ 3835603 w 5936218"/>
                  <a:gd name="connsiteY29-209394" fmla="*/ 638110 h 2711051"/>
                  <a:gd name="connsiteX30-209395" fmla="*/ 3865460 w 5936218"/>
                  <a:gd name="connsiteY30-209396" fmla="*/ 527213 h 2711051"/>
                  <a:gd name="connsiteX31-209397" fmla="*/ 3875077 w 5936218"/>
                  <a:gd name="connsiteY31-209398" fmla="*/ 535720 h 2711051"/>
                  <a:gd name="connsiteX32-209399" fmla="*/ 3877367 w 5936218"/>
                  <a:gd name="connsiteY32-209400" fmla="*/ 527213 h 2711051"/>
                  <a:gd name="connsiteX33-209401" fmla="*/ 3932151 w 5936218"/>
                  <a:gd name="connsiteY33-209402" fmla="*/ 575676 h 2711051"/>
                  <a:gd name="connsiteX34-209403" fmla="*/ 3988173 w 5936218"/>
                  <a:gd name="connsiteY34-209404" fmla="*/ 547665 h 2711051"/>
                  <a:gd name="connsiteX35-209405" fmla="*/ 3993852 w 5936218"/>
                  <a:gd name="connsiteY35-209406" fmla="*/ 550780 h 2711051"/>
                  <a:gd name="connsiteX36-209407" fmla="*/ 4000080 w 5936218"/>
                  <a:gd name="connsiteY36-209408" fmla="*/ 547665 h 2711051"/>
                  <a:gd name="connsiteX37-209409" fmla="*/ 4062426 w 5936218"/>
                  <a:gd name="connsiteY37-209410" fmla="*/ 581855 h 2711051"/>
                  <a:gd name="connsiteX38-209411" fmla="*/ 4085889 w 5936218"/>
                  <a:gd name="connsiteY38-209412" fmla="*/ 554483 h 2711051"/>
                  <a:gd name="connsiteX39-209413" fmla="*/ 4095563 w 5936218"/>
                  <a:gd name="connsiteY39-209414" fmla="*/ 557087 h 2711051"/>
                  <a:gd name="connsiteX40-209415" fmla="*/ 4097796 w 5936218"/>
                  <a:gd name="connsiteY40-209416" fmla="*/ 554483 h 2711051"/>
                  <a:gd name="connsiteX41-209417" fmla="*/ 4144150 w 5936218"/>
                  <a:gd name="connsiteY41-209418" fmla="*/ 566963 h 2711051"/>
                  <a:gd name="connsiteX42-209419" fmla="*/ 4117703 w 5936218"/>
                  <a:gd name="connsiteY42-209420" fmla="*/ 456767 h 2711051"/>
                  <a:gd name="connsiteX43-209421" fmla="*/ 4165425 w 5936218"/>
                  <a:gd name="connsiteY43-209422" fmla="*/ 402228 h 2711051"/>
                  <a:gd name="connsiteX44-209423" fmla="*/ 4175231 w 5936218"/>
                  <a:gd name="connsiteY44-209424" fmla="*/ 404629 h 2711051"/>
                  <a:gd name="connsiteX45-209425" fmla="*/ 4177332 w 5936218"/>
                  <a:gd name="connsiteY45-209426" fmla="*/ 402228 h 2711051"/>
                  <a:gd name="connsiteX46-209427" fmla="*/ 4511384 w 5936218"/>
                  <a:gd name="connsiteY46-209428" fmla="*/ 484036 h 2711051"/>
                  <a:gd name="connsiteX47-209429" fmla="*/ 4543199 w 5936218"/>
                  <a:gd name="connsiteY47-209430" fmla="*/ 554483 h 2711051"/>
                  <a:gd name="connsiteX48-209431" fmla="*/ 4639242 w 5936218"/>
                  <a:gd name="connsiteY48-209432" fmla="*/ 637125 h 2711051"/>
                  <a:gd name="connsiteX49-209433" fmla="*/ 4774445 w 5936218"/>
                  <a:gd name="connsiteY49-209434" fmla="*/ 618112 h 2711051"/>
                  <a:gd name="connsiteX50-209435" fmla="*/ 4778496 w 5936218"/>
                  <a:gd name="connsiteY50-209436" fmla="*/ 619216 h 2711051"/>
                  <a:gd name="connsiteX51-209437" fmla="*/ 4786352 w 5936218"/>
                  <a:gd name="connsiteY51-209438" fmla="*/ 618112 h 2711051"/>
                  <a:gd name="connsiteX52-209439" fmla="*/ 4861343 w 5936218"/>
                  <a:gd name="connsiteY52-209440" fmla="*/ 638564 h 2711051"/>
                  <a:gd name="connsiteX53-209441" fmla="*/ 4893158 w 5936218"/>
                  <a:gd name="connsiteY53-209442" fmla="*/ 681741 h 2711051"/>
                  <a:gd name="connsiteX54-209443" fmla="*/ 4888613 w 5936218"/>
                  <a:gd name="connsiteY54-209444" fmla="*/ 763549 h 2711051"/>
                  <a:gd name="connsiteX55-209445" fmla="*/ 4927677 w 5936218"/>
                  <a:gd name="connsiteY55-209446" fmla="*/ 788221 h 2711051"/>
                  <a:gd name="connsiteX56-209447" fmla="*/ 4967605 w 5936218"/>
                  <a:gd name="connsiteY56-209448" fmla="*/ 774912 h 2711051"/>
                  <a:gd name="connsiteX57-209449" fmla="*/ 5038051 w 5936218"/>
                  <a:gd name="connsiteY57-209450" fmla="*/ 768094 h 2711051"/>
                  <a:gd name="connsiteX58-209451" fmla="*/ 5040730 w 5936218"/>
                  <a:gd name="connsiteY58-209452" fmla="*/ 768987 h 2711051"/>
                  <a:gd name="connsiteX59-209453" fmla="*/ 5049958 w 5936218"/>
                  <a:gd name="connsiteY59-209454" fmla="*/ 768094 h 2711051"/>
                  <a:gd name="connsiteX60-209455" fmla="*/ 5114249 w 5936218"/>
                  <a:gd name="connsiteY60-209456" fmla="*/ 789525 h 2711051"/>
                  <a:gd name="connsiteX61-209457" fmla="*/ 5176671 w 5936218"/>
                  <a:gd name="connsiteY61-209458" fmla="*/ 779457 h 2711051"/>
                  <a:gd name="connsiteX62-209459" fmla="*/ 5177801 w 5936218"/>
                  <a:gd name="connsiteY62-209460" fmla="*/ 781195 h 2711051"/>
                  <a:gd name="connsiteX63-209461" fmla="*/ 5188578 w 5936218"/>
                  <a:gd name="connsiteY63-209462" fmla="*/ 779457 h 2711051"/>
                  <a:gd name="connsiteX64-209463" fmla="*/ 5243719 w 5936218"/>
                  <a:gd name="connsiteY64-209464" fmla="*/ 864288 h 2711051"/>
                  <a:gd name="connsiteX65-209465" fmla="*/ 5283477 w 5936218"/>
                  <a:gd name="connsiteY65-209466" fmla="*/ 833996 h 2711051"/>
                  <a:gd name="connsiteX66-209467" fmla="*/ 5258480 w 5936218"/>
                  <a:gd name="connsiteY66-209468" fmla="*/ 768094 h 2711051"/>
                  <a:gd name="connsiteX67-209469" fmla="*/ 5267570 w 5936218"/>
                  <a:gd name="connsiteY67-209470" fmla="*/ 720373 h 2711051"/>
                  <a:gd name="connsiteX68-209471" fmla="*/ 5278896 w 5936218"/>
                  <a:gd name="connsiteY68-209472" fmla="*/ 723422 h 2711051"/>
                  <a:gd name="connsiteX69-209473" fmla="*/ 5279477 w 5936218"/>
                  <a:gd name="connsiteY69-209474" fmla="*/ 720373 h 2711051"/>
                  <a:gd name="connsiteX70-209475" fmla="*/ 5395510 w 5936218"/>
                  <a:gd name="connsiteY70-209476" fmla="*/ 751612 h 2711051"/>
                  <a:gd name="connsiteX71-209477" fmla="*/ 5463001 w 5936218"/>
                  <a:gd name="connsiteY71-209478" fmla="*/ 747642 h 2711051"/>
                  <a:gd name="connsiteX72-209479" fmla="*/ 5464386 w 5936218"/>
                  <a:gd name="connsiteY72-209480" fmla="*/ 748261 h 2711051"/>
                  <a:gd name="connsiteX73-209481" fmla="*/ 5474909 w 5936218"/>
                  <a:gd name="connsiteY73-209482" fmla="*/ 747642 h 2711051"/>
                  <a:gd name="connsiteX74-209483" fmla="*/ 5581715 w 5936218"/>
                  <a:gd name="connsiteY74-209484" fmla="*/ 795364 h 2711051"/>
                  <a:gd name="connsiteX75-209485" fmla="*/ 5633981 w 5936218"/>
                  <a:gd name="connsiteY75-209486" fmla="*/ 838541 h 2711051"/>
                  <a:gd name="connsiteX76-209487" fmla="*/ 5720335 w 5936218"/>
                  <a:gd name="connsiteY76-209488" fmla="*/ 918077 h 2711051"/>
                  <a:gd name="connsiteX77-209489" fmla="*/ 5822595 w 5936218"/>
                  <a:gd name="connsiteY77-209490" fmla="*/ 1015793 h 2711051"/>
                  <a:gd name="connsiteX78-209491" fmla="*/ 5818051 w 5936218"/>
                  <a:gd name="connsiteY78-209492" fmla="*/ 1070332 h 2711051"/>
                  <a:gd name="connsiteX79-209493" fmla="*/ 5825679 w 5936218"/>
                  <a:gd name="connsiteY79-209494" fmla="*/ 1077960 h 2711051"/>
                  <a:gd name="connsiteX80-209495" fmla="*/ 5822051 w 5936218"/>
                  <a:gd name="connsiteY80-209496" fmla="*/ 1027155 h 2711051"/>
                  <a:gd name="connsiteX81-209497" fmla="*/ 5834092 w 5936218"/>
                  <a:gd name="connsiteY81-209498" fmla="*/ 1029028 h 2711051"/>
                  <a:gd name="connsiteX82-209499" fmla="*/ 5833958 w 5936218"/>
                  <a:gd name="connsiteY82-209500" fmla="*/ 1027155 h 2711051"/>
                  <a:gd name="connsiteX83-209501" fmla="*/ 5936219 w 5936218"/>
                  <a:gd name="connsiteY83-209502" fmla="*/ 1043062 h 2711051"/>
                  <a:gd name="connsiteX84-209503" fmla="*/ 5908949 w 5936218"/>
                  <a:gd name="connsiteY84-209504" fmla="*/ 1258947 h 2711051"/>
                  <a:gd name="connsiteX85-209505" fmla="*/ 5893042 w 5936218"/>
                  <a:gd name="connsiteY85-209506" fmla="*/ 1274854 h 2711051"/>
                  <a:gd name="connsiteX86-209507" fmla="*/ 5861227 w 5936218"/>
                  <a:gd name="connsiteY86-209508" fmla="*/ 1274854 h 2711051"/>
                  <a:gd name="connsiteX87-209509" fmla="*/ 5817506 w 5936218"/>
                  <a:gd name="connsiteY87-209510" fmla="*/ 1240767 h 2711051"/>
                  <a:gd name="connsiteX88-209511" fmla="*/ 5767511 w 5936218"/>
                  <a:gd name="connsiteY88-209512" fmla="*/ 1215770 h 2711051"/>
                  <a:gd name="connsiteX89-209513" fmla="*/ 5729132 w 5936218"/>
                  <a:gd name="connsiteY89-209514" fmla="*/ 1167751 h 2711051"/>
                  <a:gd name="connsiteX90-209515" fmla="*/ 5695337 w 5936218"/>
                  <a:gd name="connsiteY90-209516" fmla="*/ 1177138 h 2711051"/>
                  <a:gd name="connsiteX91-209517" fmla="*/ 5693366 w 5936218"/>
                  <a:gd name="connsiteY91-209518" fmla="*/ 1174378 h 2711051"/>
                  <a:gd name="connsiteX92-209519" fmla="*/ 5640799 w 5936218"/>
                  <a:gd name="connsiteY92-209520" fmla="*/ 1133961 h 2711051"/>
                  <a:gd name="connsiteX93-209521" fmla="*/ 5656705 w 5936218"/>
                  <a:gd name="connsiteY93-209522" fmla="*/ 1177138 h 2711051"/>
                  <a:gd name="connsiteX94-209523" fmla="*/ 5586259 w 5936218"/>
                  <a:gd name="connsiteY94-209524" fmla="*/ 1252129 h 2711051"/>
                  <a:gd name="connsiteX95-209525" fmla="*/ 5575676 w 5936218"/>
                  <a:gd name="connsiteY95-209526" fmla="*/ 1251121 h 2711051"/>
                  <a:gd name="connsiteX96-209527" fmla="*/ 5539436 w 5936218"/>
                  <a:gd name="connsiteY96-209528" fmla="*/ 1248804 h 2711051"/>
                  <a:gd name="connsiteX97-209529" fmla="*/ 5593077 w 5936218"/>
                  <a:gd name="connsiteY97-209530" fmla="*/ 1354390 h 2711051"/>
                  <a:gd name="connsiteX98-209531" fmla="*/ 5613529 w 5936218"/>
                  <a:gd name="connsiteY98-209532" fmla="*/ 1413474 h 2711051"/>
                  <a:gd name="connsiteX99-209533" fmla="*/ 5608984 w 5936218"/>
                  <a:gd name="connsiteY99-209534" fmla="*/ 1436199 h 2711051"/>
                  <a:gd name="connsiteX100-209535" fmla="*/ 5597799 w 5936218"/>
                  <a:gd name="connsiteY100-209536" fmla="*/ 1432590 h 2711051"/>
                  <a:gd name="connsiteX101-209537" fmla="*/ 5534271 w 5936218"/>
                  <a:gd name="connsiteY101-209538" fmla="*/ 1415939 h 2711051"/>
                  <a:gd name="connsiteX102-209539" fmla="*/ 5436277 w 5936218"/>
                  <a:gd name="connsiteY102-209540" fmla="*/ 1472558 h 2711051"/>
                  <a:gd name="connsiteX103-209541" fmla="*/ 5397645 w 5936218"/>
                  <a:gd name="connsiteY103-209542" fmla="*/ 1483921 h 2711051"/>
                  <a:gd name="connsiteX104-209543" fmla="*/ 5345378 w 5936218"/>
                  <a:gd name="connsiteY104-209544" fmla="*/ 1538460 h 2711051"/>
                  <a:gd name="connsiteX105-209545" fmla="*/ 5290839 w 5936218"/>
                  <a:gd name="connsiteY105-209546" fmla="*/ 1586181 h 2711051"/>
                  <a:gd name="connsiteX106-209547" fmla="*/ 5274932 w 5936218"/>
                  <a:gd name="connsiteY106-209548" fmla="*/ 1617996 h 2711051"/>
                  <a:gd name="connsiteX107-209549" fmla="*/ 5267238 w 5936218"/>
                  <a:gd name="connsiteY107-209550" fmla="*/ 1609569 h 2711051"/>
                  <a:gd name="connsiteX108-209551" fmla="*/ 5263025 w 5936218"/>
                  <a:gd name="connsiteY108-209552" fmla="*/ 1617996 h 2711051"/>
                  <a:gd name="connsiteX109-209553" fmla="*/ 5219538 w 5936218"/>
                  <a:gd name="connsiteY109-209554" fmla="*/ 1570368 h 2711051"/>
                  <a:gd name="connsiteX110-209555" fmla="*/ 5129494 w 5936218"/>
                  <a:gd name="connsiteY110-209556" fmla="*/ 1624813 h 2711051"/>
                  <a:gd name="connsiteX111-209557" fmla="*/ 5126389 w 5936218"/>
                  <a:gd name="connsiteY111-209558" fmla="*/ 1619491 h 2711051"/>
                  <a:gd name="connsiteX112-209559" fmla="*/ 5117587 w 5936218"/>
                  <a:gd name="connsiteY112-209560" fmla="*/ 1624813 h 2711051"/>
                  <a:gd name="connsiteX113-209561" fmla="*/ 5105544 w 5936218"/>
                  <a:gd name="connsiteY113-209562" fmla="*/ 1604167 h 2711051"/>
                  <a:gd name="connsiteX114-209563" fmla="*/ 5074955 w 5936218"/>
                  <a:gd name="connsiteY114-209564" fmla="*/ 1629358 h 2711051"/>
                  <a:gd name="connsiteX115-209565" fmla="*/ 5065718 w 5936218"/>
                  <a:gd name="connsiteY115-209566" fmla="*/ 1627159 h 2711051"/>
                  <a:gd name="connsiteX116-209567" fmla="*/ 5063048 w 5936218"/>
                  <a:gd name="connsiteY116-209568" fmla="*/ 1629358 h 2711051"/>
                  <a:gd name="connsiteX117-209569" fmla="*/ 5026594 w 5936218"/>
                  <a:gd name="connsiteY117-209570" fmla="*/ 1620679 h 2711051"/>
                  <a:gd name="connsiteX118-209571" fmla="*/ 5015871 w 5936218"/>
                  <a:gd name="connsiteY118-209572" fmla="*/ 1665718 h 2711051"/>
                  <a:gd name="connsiteX119-209573" fmla="*/ 4974967 w 5936218"/>
                  <a:gd name="connsiteY119-209574" fmla="*/ 1731619 h 2711051"/>
                  <a:gd name="connsiteX120-209575" fmla="*/ 4974967 w 5936218"/>
                  <a:gd name="connsiteY120-209576" fmla="*/ 1763434 h 2711051"/>
                  <a:gd name="connsiteX121-209577" fmla="*/ 5011326 w 5936218"/>
                  <a:gd name="connsiteY121-209578" fmla="*/ 1877057 h 2711051"/>
                  <a:gd name="connsiteX122-209579" fmla="*/ 4999419 w 5936218"/>
                  <a:gd name="connsiteY122-209580" fmla="*/ 1877057 h 2711051"/>
                  <a:gd name="connsiteX123-209581" fmla="*/ 4974967 w 5936218"/>
                  <a:gd name="connsiteY123-209582" fmla="*/ 1877057 h 2711051"/>
                  <a:gd name="connsiteX124-209583" fmla="*/ 4963605 w 5936218"/>
                  <a:gd name="connsiteY124-209584" fmla="*/ 1929323 h 2711051"/>
                  <a:gd name="connsiteX125-209585" fmla="*/ 4974967 w 5936218"/>
                  <a:gd name="connsiteY125-209586" fmla="*/ 1956593 h 2711051"/>
                  <a:gd name="connsiteX126-209587" fmla="*/ 4909065 w 5936218"/>
                  <a:gd name="connsiteY126-209588" fmla="*/ 1990680 h 2711051"/>
                  <a:gd name="connsiteX127-209589" fmla="*/ 4897703 w 5936218"/>
                  <a:gd name="connsiteY127-209590" fmla="*/ 2058854 h 2711051"/>
                  <a:gd name="connsiteX128-209591" fmla="*/ 4845437 w 5936218"/>
                  <a:gd name="connsiteY128-209592" fmla="*/ 2074761 h 2711051"/>
                  <a:gd name="connsiteX129-209593" fmla="*/ 4834074 w 5936218"/>
                  <a:gd name="connsiteY129-209594" fmla="*/ 2133845 h 2711051"/>
                  <a:gd name="connsiteX130-209595" fmla="*/ 4779535 w 5936218"/>
                  <a:gd name="connsiteY130-209596" fmla="*/ 2192929 h 2711051"/>
                  <a:gd name="connsiteX131-209597" fmla="*/ 4777225 w 5936218"/>
                  <a:gd name="connsiteY131-209598" fmla="*/ 2182533 h 2711051"/>
                  <a:gd name="connsiteX132-209599" fmla="*/ 4767628 w 5936218"/>
                  <a:gd name="connsiteY132-209600" fmla="*/ 2192929 h 2711051"/>
                  <a:gd name="connsiteX133-209601" fmla="*/ 4758538 w 5936218"/>
                  <a:gd name="connsiteY133-209602" fmla="*/ 2152025 h 2711051"/>
                  <a:gd name="connsiteX134-209603" fmla="*/ 4742631 w 5936218"/>
                  <a:gd name="connsiteY134-209604" fmla="*/ 2065671 h 2711051"/>
                  <a:gd name="connsiteX135-209605" fmla="*/ 4715361 w 5936218"/>
                  <a:gd name="connsiteY135-209606" fmla="*/ 1924779 h 2711051"/>
                  <a:gd name="connsiteX136-209607" fmla="*/ 4735813 w 5936218"/>
                  <a:gd name="connsiteY136-209608" fmla="*/ 1833880 h 2711051"/>
                  <a:gd name="connsiteX137-209609" fmla="*/ 4767628 w 5936218"/>
                  <a:gd name="connsiteY137-209610" fmla="*/ 1790703 h 2711051"/>
                  <a:gd name="connsiteX138-209611" fmla="*/ 4767628 w 5936218"/>
                  <a:gd name="connsiteY138-209612" fmla="*/ 1763434 h 2711051"/>
                  <a:gd name="connsiteX139-209613" fmla="*/ 4826712 w 5936218"/>
                  <a:gd name="connsiteY139-209614" fmla="*/ 1747526 h 2711051"/>
                  <a:gd name="connsiteX140-209615" fmla="*/ 4892613 w 5936218"/>
                  <a:gd name="connsiteY140-209616" fmla="*/ 1656628 h 2711051"/>
                  <a:gd name="connsiteX141-209617" fmla="*/ 4956243 w 5936218"/>
                  <a:gd name="connsiteY141-209618" fmla="*/ 1581637 h 2711051"/>
                  <a:gd name="connsiteX142-209619" fmla="*/ 5022143 w 5936218"/>
                  <a:gd name="connsiteY142-209620" fmla="*/ 1522552 h 2711051"/>
                  <a:gd name="connsiteX143-209621" fmla="*/ 5046694 w 5936218"/>
                  <a:gd name="connsiteY143-209622" fmla="*/ 1415425 h 2711051"/>
                  <a:gd name="connsiteX144-209623" fmla="*/ 5015871 w 5936218"/>
                  <a:gd name="connsiteY144-209624" fmla="*/ 1420292 h 2711051"/>
                  <a:gd name="connsiteX145-209625" fmla="*/ 4995419 w 5936218"/>
                  <a:gd name="connsiteY145-209626" fmla="*/ 1483921 h 2711051"/>
                  <a:gd name="connsiteX146-209627" fmla="*/ 4904521 w 5936218"/>
                  <a:gd name="connsiteY146-209628" fmla="*/ 1570274 h 2711051"/>
                  <a:gd name="connsiteX147-209629" fmla="*/ 4901708 w 5936218"/>
                  <a:gd name="connsiteY147-209630" fmla="*/ 1561634 h 2711051"/>
                  <a:gd name="connsiteX148-209631" fmla="*/ 4892613 w 5936218"/>
                  <a:gd name="connsiteY148-209632" fmla="*/ 1570274 h 2711051"/>
                  <a:gd name="connsiteX149-209633" fmla="*/ 4861835 w 5936218"/>
                  <a:gd name="connsiteY149-209634" fmla="*/ 1475740 h 2711051"/>
                  <a:gd name="connsiteX150-209635" fmla="*/ 4779535 w 5936218"/>
                  <a:gd name="connsiteY150-209636" fmla="*/ 1499828 h 2711051"/>
                  <a:gd name="connsiteX151-209637" fmla="*/ 4684091 w 5936218"/>
                  <a:gd name="connsiteY151-209638" fmla="*/ 1624813 h 2711051"/>
                  <a:gd name="connsiteX152-209639" fmla="*/ 4715906 w 5936218"/>
                  <a:gd name="connsiteY152-209640" fmla="*/ 1672535 h 2711051"/>
                  <a:gd name="connsiteX153-209641" fmla="*/ 4636369 w 5936218"/>
                  <a:gd name="connsiteY153-209642" fmla="*/ 1688442 h 2711051"/>
                  <a:gd name="connsiteX154-209643" fmla="*/ 4577285 w 5936218"/>
                  <a:gd name="connsiteY154-209644" fmla="*/ 1692987 h 2711051"/>
                  <a:gd name="connsiteX155-209645" fmla="*/ 4577373 w 5936218"/>
                  <a:gd name="connsiteY155-209646" fmla="*/ 1692065 h 2711051"/>
                  <a:gd name="connsiteX156-209647" fmla="*/ 4565379 w 5936218"/>
                  <a:gd name="connsiteY156-209648" fmla="*/ 1692987 h 2711051"/>
                  <a:gd name="connsiteX157-209649" fmla="*/ 4569923 w 5936218"/>
                  <a:gd name="connsiteY157-209650" fmla="*/ 1645266 h 2711051"/>
                  <a:gd name="connsiteX158-209651" fmla="*/ 4520081 w 5936218"/>
                  <a:gd name="connsiteY158-209652" fmla="*/ 1635680 h 2711051"/>
                  <a:gd name="connsiteX159-209653" fmla="*/ 4475025 w 5936218"/>
                  <a:gd name="connsiteY159-209654" fmla="*/ 1665718 h 2711051"/>
                  <a:gd name="connsiteX160-209655" fmla="*/ 4464394 w 5936218"/>
                  <a:gd name="connsiteY160-209656" fmla="*/ 1664867 h 2711051"/>
                  <a:gd name="connsiteX161-209657" fmla="*/ 4463118 w 5936218"/>
                  <a:gd name="connsiteY161-209658" fmla="*/ 1665718 h 2711051"/>
                  <a:gd name="connsiteX162-209659" fmla="*/ 1811153 w 5936218"/>
                  <a:gd name="connsiteY162-209660" fmla="*/ 1999770 h 2711051"/>
                  <a:gd name="connsiteX163-209661" fmla="*/ 1748069 w 5936218"/>
                  <a:gd name="connsiteY163-209662" fmla="*/ 2038402 h 2711051"/>
                  <a:gd name="connsiteX164-209663" fmla="*/ 1711709 w 5936218"/>
                  <a:gd name="connsiteY164-209664" fmla="*/ 2042947 h 2711051"/>
                  <a:gd name="connsiteX165-209665" fmla="*/ 1711926 w 5936218"/>
                  <a:gd name="connsiteY165-209666" fmla="*/ 2041431 h 2711051"/>
                  <a:gd name="connsiteX166-209667" fmla="*/ 1699803 w 5936218"/>
                  <a:gd name="connsiteY166-209668" fmla="*/ 2042947 h 2711051"/>
                  <a:gd name="connsiteX167-209669" fmla="*/ 1704347 w 5936218"/>
                  <a:gd name="connsiteY167-209670" fmla="*/ 2011132 h 2711051"/>
                  <a:gd name="connsiteX168-209671" fmla="*/ 1662460 w 5936218"/>
                  <a:gd name="connsiteY168-209672" fmla="*/ 1993181 h 2711051"/>
                  <a:gd name="connsiteX169-209673" fmla="*/ 1629901 w 5936218"/>
                  <a:gd name="connsiteY169-209674" fmla="*/ 2006587 h 2711051"/>
                  <a:gd name="connsiteX170-209675" fmla="*/ 1629300 w 5936218"/>
                  <a:gd name="connsiteY170-209676" fmla="*/ 2001932 h 2711051"/>
                  <a:gd name="connsiteX171-209677" fmla="*/ 1617994 w 5936218"/>
                  <a:gd name="connsiteY171-209678" fmla="*/ 2006587 h 2711051"/>
                  <a:gd name="connsiteX172-209679" fmla="*/ 1608904 w 5936218"/>
                  <a:gd name="connsiteY172-209680" fmla="*/ 1936141 h 2711051"/>
                  <a:gd name="connsiteX173-209681" fmla="*/ 1552684 w 5936218"/>
                  <a:gd name="connsiteY173-209682" fmla="*/ 1926448 h 2711051"/>
                  <a:gd name="connsiteX174-209683" fmla="*/ 1518550 w 5936218"/>
                  <a:gd name="connsiteY174-209684" fmla="*/ 1952048 h 2711051"/>
                  <a:gd name="connsiteX175-209685" fmla="*/ 1425379 w 5936218"/>
                  <a:gd name="connsiteY175-209686" fmla="*/ 1972500 h 2711051"/>
                  <a:gd name="connsiteX176-209687" fmla="*/ 1409472 w 5936218"/>
                  <a:gd name="connsiteY176-209688" fmla="*/ 1990680 h 2711051"/>
                  <a:gd name="connsiteX177-209689" fmla="*/ 1270852 w 5936218"/>
                  <a:gd name="connsiteY177-209690" fmla="*/ 2011132 h 2711051"/>
                  <a:gd name="connsiteX178-209691" fmla="*/ 1254945 w 5936218"/>
                  <a:gd name="connsiteY178-209692" fmla="*/ 2031584 h 2711051"/>
                  <a:gd name="connsiteX179-209693" fmla="*/ 1282214 w 5936218"/>
                  <a:gd name="connsiteY179-209694" fmla="*/ 2074761 h 2711051"/>
                  <a:gd name="connsiteX180-209695" fmla="*/ 1243582 w 5936218"/>
                  <a:gd name="connsiteY180-209696" fmla="*/ 2090668 h 2711051"/>
                  <a:gd name="connsiteX181-209697" fmla="*/ 1254945 w 5936218"/>
                  <a:gd name="connsiteY181-209698" fmla="*/ 2108848 h 2711051"/>
                  <a:gd name="connsiteX182-209699" fmla="*/ 1216313 w 5936218"/>
                  <a:gd name="connsiteY182-209700" fmla="*/ 2133845 h 2711051"/>
                  <a:gd name="connsiteX183-209701" fmla="*/ 1275397 w 5936218"/>
                  <a:gd name="connsiteY183-209702" fmla="*/ 2177022 h 2711051"/>
                  <a:gd name="connsiteX184-209703" fmla="*/ 1270852 w 5936218"/>
                  <a:gd name="connsiteY184-209704" fmla="*/ 2204292 h 2711051"/>
                  <a:gd name="connsiteX185-209705" fmla="*/ 1259108 w 5936218"/>
                  <a:gd name="connsiteY185-209706" fmla="*/ 2203313 h 2711051"/>
                  <a:gd name="connsiteX186-209707" fmla="*/ 1258945 w 5936218"/>
                  <a:gd name="connsiteY186-209708" fmla="*/ 2204292 h 2711051"/>
                  <a:gd name="connsiteX187-209709" fmla="*/ 1215644 w 5936218"/>
                  <a:gd name="connsiteY187-209710" fmla="*/ 2200683 h 2711051"/>
                  <a:gd name="connsiteX188-209711" fmla="*/ 1204950 w 5936218"/>
                  <a:gd name="connsiteY188-209712" fmla="*/ 2215654 h 2711051"/>
                  <a:gd name="connsiteX189-209713" fmla="*/ 1196495 w 5936218"/>
                  <a:gd name="connsiteY189-209714" fmla="*/ 2210822 h 2711051"/>
                  <a:gd name="connsiteX190-209715" fmla="*/ 1193043 w 5936218"/>
                  <a:gd name="connsiteY190-209716" fmla="*/ 2215654 h 2711051"/>
                  <a:gd name="connsiteX191-209717" fmla="*/ 1145322 w 5936218"/>
                  <a:gd name="connsiteY191-209718" fmla="*/ 2188384 h 2711051"/>
                  <a:gd name="connsiteX192-209719" fmla="*/ 1098145 w 5936218"/>
                  <a:gd name="connsiteY192-209720" fmla="*/ 2188384 h 2711051"/>
                  <a:gd name="connsiteX193-209721" fmla="*/ 1061785 w 5936218"/>
                  <a:gd name="connsiteY193-209722" fmla="*/ 2215654 h 2711051"/>
                  <a:gd name="connsiteX194-209723" fmla="*/ 1055322 w 5936218"/>
                  <a:gd name="connsiteY194-209724" fmla="*/ 2211571 h 2711051"/>
                  <a:gd name="connsiteX195-209725" fmla="*/ 1049878 w 5936218"/>
                  <a:gd name="connsiteY195-209726" fmla="*/ 2215654 h 2711051"/>
                  <a:gd name="connsiteX196-209727" fmla="*/ 1006701 w 5936218"/>
                  <a:gd name="connsiteY196-209728" fmla="*/ 2188384 h 2711051"/>
                  <a:gd name="connsiteX197-209729" fmla="*/ 924893 w 5936218"/>
                  <a:gd name="connsiteY197-209730" fmla="*/ 2152025 h 2711051"/>
                  <a:gd name="connsiteX198-209731" fmla="*/ 877716 w 5936218"/>
                  <a:gd name="connsiteY198-209732" fmla="*/ 2152025 h 2711051"/>
                  <a:gd name="connsiteX199-209733" fmla="*/ 802724 w 5936218"/>
                  <a:gd name="connsiteY199-209734" fmla="*/ 2215654 h 2711051"/>
                  <a:gd name="connsiteX200-209735" fmla="*/ 798179 w 5936218"/>
                  <a:gd name="connsiteY200-209736" fmla="*/ 2258831 h 2711051"/>
                  <a:gd name="connsiteX201-209737" fmla="*/ 787406 w 5936218"/>
                  <a:gd name="connsiteY201-209738" fmla="*/ 2248058 h 2711051"/>
                  <a:gd name="connsiteX202-209739" fmla="*/ 786272 w 5936218"/>
                  <a:gd name="connsiteY202-209740" fmla="*/ 2258831 h 2711051"/>
                  <a:gd name="connsiteX203-209741" fmla="*/ 756063 w 5936218"/>
                  <a:gd name="connsiteY203-209742" fmla="*/ 2228621 h 2711051"/>
                  <a:gd name="connsiteX204-209743" fmla="*/ 732278 w 5936218"/>
                  <a:gd name="connsiteY204-209744" fmla="*/ 2286100 h 2711051"/>
                  <a:gd name="connsiteX205-209745" fmla="*/ 743640 w 5936218"/>
                  <a:gd name="connsiteY205-209746" fmla="*/ 2295190 h 2711051"/>
                  <a:gd name="connsiteX206-209747" fmla="*/ 723188 w 5936218"/>
                  <a:gd name="connsiteY206-209748" fmla="*/ 2338367 h 2711051"/>
                  <a:gd name="connsiteX207-209749" fmla="*/ 747026 w 5936218"/>
                  <a:gd name="connsiteY207-209750" fmla="*/ 2375208 h 2711051"/>
                  <a:gd name="connsiteX208-209751" fmla="*/ 763548 w 5936218"/>
                  <a:gd name="connsiteY208-209752" fmla="*/ 2372454 h 2711051"/>
                  <a:gd name="connsiteX209-209753" fmla="*/ 764871 w 5936218"/>
                  <a:gd name="connsiteY209-209754" fmla="*/ 2374218 h 2711051"/>
                  <a:gd name="connsiteX210-209755" fmla="*/ 775455 w 5936218"/>
                  <a:gd name="connsiteY210-209756" fmla="*/ 2372454 h 2711051"/>
                  <a:gd name="connsiteX211-209757" fmla="*/ 802724 w 5936218"/>
                  <a:gd name="connsiteY211-209758" fmla="*/ 2408813 h 2711051"/>
                  <a:gd name="connsiteX212-209759" fmla="*/ 798179 w 5936218"/>
                  <a:gd name="connsiteY212-209760" fmla="*/ 2436083 h 2711051"/>
                  <a:gd name="connsiteX213-209761" fmla="*/ 818632 w 5936218"/>
                  <a:gd name="connsiteY213-209762" fmla="*/ 2447445 h 2711051"/>
                  <a:gd name="connsiteX214-209763" fmla="*/ 802724 w 5936218"/>
                  <a:gd name="connsiteY214-209764" fmla="*/ 2479260 h 2711051"/>
                  <a:gd name="connsiteX215-209765" fmla="*/ 766365 w 5936218"/>
                  <a:gd name="connsiteY215-209766" fmla="*/ 2483805 h 2711051"/>
                  <a:gd name="connsiteX216-209767" fmla="*/ 727733 w 5936218"/>
                  <a:gd name="connsiteY216-209768" fmla="*/ 2542889 h 2711051"/>
                  <a:gd name="connsiteX217-209769" fmla="*/ 759548 w 5936218"/>
                  <a:gd name="connsiteY217-209770" fmla="*/ 2586066 h 2711051"/>
                  <a:gd name="connsiteX218-209771" fmla="*/ 759548 w 5936218"/>
                  <a:gd name="connsiteY218-209772" fmla="*/ 2624697 h 2711051"/>
                  <a:gd name="connsiteX219-209773" fmla="*/ 798179 w 5936218"/>
                  <a:gd name="connsiteY219-209774" fmla="*/ 2683782 h 2711051"/>
                  <a:gd name="connsiteX220-209775" fmla="*/ 775455 w 5936218"/>
                  <a:gd name="connsiteY220-209776" fmla="*/ 2699689 h 2711051"/>
                  <a:gd name="connsiteX221-209777" fmla="*/ 770910 w 5936218"/>
                  <a:gd name="connsiteY221-209778" fmla="*/ 2711051 h 2711051"/>
                  <a:gd name="connsiteX222-209779" fmla="*/ 759003 w 5936218"/>
                  <a:gd name="connsiteY222-209780" fmla="*/ 2711051 h 2711051"/>
                  <a:gd name="connsiteX223-209781" fmla="*/ 755003 w 5936218"/>
                  <a:gd name="connsiteY223-209782" fmla="*/ 2711051 h 2711051"/>
                  <a:gd name="connsiteX224-209783" fmla="*/ 743096 w 5936218"/>
                  <a:gd name="connsiteY224-209784" fmla="*/ 2711051 h 2711051"/>
                  <a:gd name="connsiteX225-209785" fmla="*/ 715826 w 5936218"/>
                  <a:gd name="connsiteY225-209786" fmla="*/ 2676964 h 2711051"/>
                  <a:gd name="connsiteX226-209787" fmla="*/ 704464 w 5936218"/>
                  <a:gd name="connsiteY226-209788" fmla="*/ 2676964 h 2711051"/>
                  <a:gd name="connsiteX227-209789" fmla="*/ 684012 w 5936218"/>
                  <a:gd name="connsiteY227-209790" fmla="*/ 2667874 h 2711051"/>
                  <a:gd name="connsiteX228-209791" fmla="*/ 672649 w 5936218"/>
                  <a:gd name="connsiteY228-209792" fmla="*/ 2645150 h 2711051"/>
                  <a:gd name="connsiteX229-209793" fmla="*/ 645222 w 5936218"/>
                  <a:gd name="connsiteY229-209794" fmla="*/ 2637313 h 2711051"/>
                  <a:gd name="connsiteX230-209795" fmla="*/ 625472 w 5936218"/>
                  <a:gd name="connsiteY230-209796" fmla="*/ 2640605 h 2711051"/>
                  <a:gd name="connsiteX231-209797" fmla="*/ 623771 w 5936218"/>
                  <a:gd name="connsiteY231-209798" fmla="*/ 2638904 h 2711051"/>
                  <a:gd name="connsiteX232-209799" fmla="*/ 613565 w 5936218"/>
                  <a:gd name="connsiteY232-209800" fmla="*/ 2640605 h 2711051"/>
                  <a:gd name="connsiteX233-209801" fmla="*/ 609020 w 5936218"/>
                  <a:gd name="connsiteY233-209802" fmla="*/ 2636060 h 2711051"/>
                  <a:gd name="connsiteX234-209803" fmla="*/ 559026 w 5936218"/>
                  <a:gd name="connsiteY234-209804" fmla="*/ 2608790 h 2711051"/>
                  <a:gd name="connsiteX235-209805" fmla="*/ 506760 w 5936218"/>
                  <a:gd name="connsiteY235-209806" fmla="*/ 2601973 h 2711051"/>
                  <a:gd name="connsiteX236-209807" fmla="*/ 483280 w 5936218"/>
                  <a:gd name="connsiteY236-209808" fmla="*/ 2595264 h 2711051"/>
                  <a:gd name="connsiteX237-209809" fmla="*/ 480035 w 5936218"/>
                  <a:gd name="connsiteY237-209810" fmla="*/ 2597428 h 2711051"/>
                  <a:gd name="connsiteX238-209811" fmla="*/ 475042 w 5936218"/>
                  <a:gd name="connsiteY238-209812" fmla="*/ 2592910 h 2711051"/>
                  <a:gd name="connsiteX239-209813" fmla="*/ 474945 w 5936218"/>
                  <a:gd name="connsiteY239-209814" fmla="*/ 2592883 h 2711051"/>
                  <a:gd name="connsiteX240-209815" fmla="*/ 468128 w 5936218"/>
                  <a:gd name="connsiteY240-209816" fmla="*/ 2597428 h 2711051"/>
                  <a:gd name="connsiteX241-209817" fmla="*/ 420406 w 5936218"/>
                  <a:gd name="connsiteY241-209818" fmla="*/ 2554251 h 2711051"/>
                  <a:gd name="connsiteX242-209819" fmla="*/ 381774 w 5936218"/>
                  <a:gd name="connsiteY242-209820" fmla="*/ 2538344 h 2711051"/>
                  <a:gd name="connsiteX243-209821" fmla="*/ 349960 w 5936218"/>
                  <a:gd name="connsiteY243-209822" fmla="*/ 2506529 h 2711051"/>
                  <a:gd name="connsiteX244-209823" fmla="*/ 377229 w 5936218"/>
                  <a:gd name="connsiteY244-209824" fmla="*/ 2499712 h 2711051"/>
                  <a:gd name="connsiteX245-209825" fmla="*/ 404499 w 5936218"/>
                  <a:gd name="connsiteY245-209826" fmla="*/ 2451990 h 2711051"/>
                  <a:gd name="connsiteX246-209827" fmla="*/ 388591 w 5936218"/>
                  <a:gd name="connsiteY246-209828" fmla="*/ 2436083 h 2711051"/>
                  <a:gd name="connsiteX247-209829" fmla="*/ 440858 w 5936218"/>
                  <a:gd name="connsiteY247-209830" fmla="*/ 2408813 h 2711051"/>
                  <a:gd name="connsiteX248-209831" fmla="*/ 440858 w 5936218"/>
                  <a:gd name="connsiteY248-209832" fmla="*/ 2405757 h 2711051"/>
                  <a:gd name="connsiteX249-209833" fmla="*/ 416406 w 5936218"/>
                  <a:gd name="connsiteY249-209834" fmla="*/ 2408813 h 2711051"/>
                  <a:gd name="connsiteX250-209835" fmla="*/ 416406 w 5936218"/>
                  <a:gd name="connsiteY250-209836" fmla="*/ 2407325 h 2711051"/>
                  <a:gd name="connsiteX251-209837" fmla="*/ 404499 w 5936218"/>
                  <a:gd name="connsiteY251-209838" fmla="*/ 2408813 h 2711051"/>
                  <a:gd name="connsiteX252-209839" fmla="*/ 404499 w 5936218"/>
                  <a:gd name="connsiteY252-209840" fmla="*/ 2388361 h 2711051"/>
                  <a:gd name="connsiteX253-209841" fmla="*/ 424951 w 5936218"/>
                  <a:gd name="connsiteY253-209842" fmla="*/ 2372454 h 2711051"/>
                  <a:gd name="connsiteX254-209843" fmla="*/ 463583 w 5936218"/>
                  <a:gd name="connsiteY254-209844" fmla="*/ 2365637 h 2711051"/>
                  <a:gd name="connsiteX255-209845" fmla="*/ 468128 w 5936218"/>
                  <a:gd name="connsiteY255-209846" fmla="*/ 2349729 h 2711051"/>
                  <a:gd name="connsiteX256-209847" fmla="*/ 456765 w 5936218"/>
                  <a:gd name="connsiteY256-209848" fmla="*/ 2317915 h 2711051"/>
                  <a:gd name="connsiteX257-209849" fmla="*/ 474945 w 5936218"/>
                  <a:gd name="connsiteY257-209850" fmla="*/ 2290645 h 2711051"/>
                  <a:gd name="connsiteX258-209851" fmla="*/ 474945 w 5936218"/>
                  <a:gd name="connsiteY258-209852" fmla="*/ 2270193 h 2711051"/>
                  <a:gd name="connsiteX259-209853" fmla="*/ 420406 w 5936218"/>
                  <a:gd name="connsiteY259-209854" fmla="*/ 2252013 h 2711051"/>
                  <a:gd name="connsiteX260-209855" fmla="*/ 409588 w 5936218"/>
                  <a:gd name="connsiteY260-209856" fmla="*/ 2252013 h 2711051"/>
                  <a:gd name="connsiteX261-209857" fmla="*/ 397681 w 5936218"/>
                  <a:gd name="connsiteY261-209858" fmla="*/ 2252013 h 2711051"/>
                  <a:gd name="connsiteX262-209859" fmla="*/ 379485 w 5936218"/>
                  <a:gd name="connsiteY262-209860" fmla="*/ 2229774 h 2711051"/>
                  <a:gd name="connsiteX263-209861" fmla="*/ 357322 w 5936218"/>
                  <a:gd name="connsiteY263-209862" fmla="*/ 2236106 h 2711051"/>
                  <a:gd name="connsiteX264-209863" fmla="*/ 352842 w 5936218"/>
                  <a:gd name="connsiteY264-209864" fmla="*/ 2233984 h 2711051"/>
                  <a:gd name="connsiteX265-209865" fmla="*/ 345415 w 5936218"/>
                  <a:gd name="connsiteY265-209866" fmla="*/ 2236106 h 2711051"/>
                  <a:gd name="connsiteX266-209867" fmla="*/ 302238 w 5936218"/>
                  <a:gd name="connsiteY266-209868" fmla="*/ 2215654 h 2711051"/>
                  <a:gd name="connsiteX267-209869" fmla="*/ 302238 w 5936218"/>
                  <a:gd name="connsiteY267-209870" fmla="*/ 2204292 h 2711051"/>
                  <a:gd name="connsiteX268-209871" fmla="*/ 286331 w 5936218"/>
                  <a:gd name="connsiteY268-209872" fmla="*/ 2177022 h 2711051"/>
                  <a:gd name="connsiteX269-209873" fmla="*/ 270968 w 5936218"/>
                  <a:gd name="connsiteY269-209874" fmla="*/ 2177022 h 2711051"/>
                  <a:gd name="connsiteX270-209875" fmla="*/ 259061 w 5936218"/>
                  <a:gd name="connsiteY270-209876" fmla="*/ 2177022 h 2711051"/>
                  <a:gd name="connsiteX271-209877" fmla="*/ 254516 w 5936218"/>
                  <a:gd name="connsiteY271-209878" fmla="*/ 2161115 h 2711051"/>
                  <a:gd name="connsiteX272-209879" fmla="*/ 263606 w 5936218"/>
                  <a:gd name="connsiteY272-209880" fmla="*/ 2145208 h 2711051"/>
                  <a:gd name="connsiteX273-209881" fmla="*/ 243991 w 5936218"/>
                  <a:gd name="connsiteY273-209882" fmla="*/ 2114695 h 2711051"/>
                  <a:gd name="connsiteX274-209883" fmla="*/ 216429 w 5936218"/>
                  <a:gd name="connsiteY274-209884" fmla="*/ 2117938 h 2711051"/>
                  <a:gd name="connsiteX275-209885" fmla="*/ 212956 w 5936218"/>
                  <a:gd name="connsiteY275-209886" fmla="*/ 2116946 h 2711051"/>
                  <a:gd name="connsiteX276-209887" fmla="*/ 204522 w 5936218"/>
                  <a:gd name="connsiteY276-209888" fmla="*/ 2117938 h 2711051"/>
                  <a:gd name="connsiteX277-209889" fmla="*/ 199623 w 5936218"/>
                  <a:gd name="connsiteY277-209890" fmla="*/ 2116538 h 2711051"/>
                  <a:gd name="connsiteX278-209891" fmla="*/ 195977 w 5936218"/>
                  <a:gd name="connsiteY278-209892" fmla="*/ 2129300 h 2711051"/>
                  <a:gd name="connsiteX279-209893" fmla="*/ 184968 w 5936218"/>
                  <a:gd name="connsiteY279-209894" fmla="*/ 2126155 h 2711051"/>
                  <a:gd name="connsiteX280-209895" fmla="*/ 184070 w 5936218"/>
                  <a:gd name="connsiteY280-209896" fmla="*/ 2129300 h 2711051"/>
                  <a:gd name="connsiteX281-209897" fmla="*/ 168163 w 5936218"/>
                  <a:gd name="connsiteY281-209898" fmla="*/ 2124765 h 2711051"/>
                  <a:gd name="connsiteX282-209899" fmla="*/ 156800 w 5936218"/>
                  <a:gd name="connsiteY282-209900" fmla="*/ 2086123 h 2711051"/>
                  <a:gd name="connsiteX283-209901" fmla="*/ 152255 w 5936218"/>
                  <a:gd name="connsiteY283-209902" fmla="*/ 2070216 h 2711051"/>
                  <a:gd name="connsiteX284-209903" fmla="*/ 156800 w 5936218"/>
                  <a:gd name="connsiteY284-209904" fmla="*/ 2065671 h 2711051"/>
                  <a:gd name="connsiteX285-209905" fmla="*/ 168707 w 5936218"/>
                  <a:gd name="connsiteY285-209906" fmla="*/ 2065671 h 2711051"/>
                  <a:gd name="connsiteX286-209907" fmla="*/ 188615 w 5936218"/>
                  <a:gd name="connsiteY286-209908" fmla="*/ 2065671 h 2711051"/>
                  <a:gd name="connsiteX287-209909" fmla="*/ 199977 w 5936218"/>
                  <a:gd name="connsiteY287-209910" fmla="*/ 2054309 h 2711051"/>
                  <a:gd name="connsiteX288-209911" fmla="*/ 188615 w 5936218"/>
                  <a:gd name="connsiteY288-209912" fmla="*/ 2031584 h 2711051"/>
                  <a:gd name="connsiteX289-209913" fmla="*/ 168163 w 5936218"/>
                  <a:gd name="connsiteY289-209914" fmla="*/ 2022495 h 2711051"/>
                  <a:gd name="connsiteX290-209915" fmla="*/ 168163 w 5936218"/>
                  <a:gd name="connsiteY290-209916" fmla="*/ 2015677 h 2711051"/>
                  <a:gd name="connsiteX291-209917" fmla="*/ 152255 w 5936218"/>
                  <a:gd name="connsiteY291-209918" fmla="*/ 1999770 h 2711051"/>
                  <a:gd name="connsiteX292-209919" fmla="*/ 129531 w 5936218"/>
                  <a:gd name="connsiteY292-209920" fmla="*/ 1963410 h 2711051"/>
                  <a:gd name="connsiteX293-209921" fmla="*/ 140893 w 5936218"/>
                  <a:gd name="connsiteY293-209922" fmla="*/ 1940686 h 2711051"/>
                  <a:gd name="connsiteX294-209923" fmla="*/ 136348 w 5936218"/>
                  <a:gd name="connsiteY294-209924" fmla="*/ 1913416 h 2711051"/>
                  <a:gd name="connsiteX295-209925" fmla="*/ 103789 w 5936218"/>
                  <a:gd name="connsiteY295-209926" fmla="*/ 1900009 h 2711051"/>
                  <a:gd name="connsiteX296-209927" fmla="*/ 93716 w 5936218"/>
                  <a:gd name="connsiteY296-209928" fmla="*/ 1904326 h 2711051"/>
                  <a:gd name="connsiteX297-209929" fmla="*/ 91868 w 5936218"/>
                  <a:gd name="connsiteY297-209930" fmla="*/ 1900015 h 2711051"/>
                  <a:gd name="connsiteX298-209931" fmla="*/ 81809 w 5936218"/>
                  <a:gd name="connsiteY298-209932" fmla="*/ 1904326 h 2711051"/>
                  <a:gd name="connsiteX299-209933" fmla="*/ 74992 w 5936218"/>
                  <a:gd name="connsiteY299-209934" fmla="*/ 1888419 h 2711051"/>
                  <a:gd name="connsiteX300-209935" fmla="*/ 34087 w 5936218"/>
                  <a:gd name="connsiteY300-209936" fmla="*/ 1877057 h 2711051"/>
                  <a:gd name="connsiteX301-209937" fmla="*/ 22725 w 5936218"/>
                  <a:gd name="connsiteY301-209938" fmla="*/ 1833880 h 2711051"/>
                  <a:gd name="connsiteX302-209939" fmla="*/ 22725 w 5936218"/>
                  <a:gd name="connsiteY302-209940" fmla="*/ 1802065 h 2711051"/>
                  <a:gd name="connsiteX303-209941" fmla="*/ 0 w 5936218"/>
                  <a:gd name="connsiteY303-209942" fmla="*/ 1786158 h 2711051"/>
                  <a:gd name="connsiteX304-209943" fmla="*/ 15907 w 5936218"/>
                  <a:gd name="connsiteY304-209944" fmla="*/ 1763434 h 2711051"/>
                  <a:gd name="connsiteX305-209945" fmla="*/ 6818 w 5936218"/>
                  <a:gd name="connsiteY305-209946" fmla="*/ 1699805 h 2711051"/>
                  <a:gd name="connsiteX306-209947" fmla="*/ 34087 w 5936218"/>
                  <a:gd name="connsiteY306-209948" fmla="*/ 1656628 h 2711051"/>
                  <a:gd name="connsiteX307-209949" fmla="*/ 27270 w 5936218"/>
                  <a:gd name="connsiteY307-209950" fmla="*/ 1645266 h 2711051"/>
                  <a:gd name="connsiteX308-209951" fmla="*/ 70447 w 5936218"/>
                  <a:gd name="connsiteY308-209952" fmla="*/ 1606634 h 2711051"/>
                  <a:gd name="connsiteX309-209953" fmla="*/ 27270 w 5936218"/>
                  <a:gd name="connsiteY309-209954" fmla="*/ 1570274 h 2711051"/>
                  <a:gd name="connsiteX310-209955" fmla="*/ 109078 w 5936218"/>
                  <a:gd name="connsiteY310-209956" fmla="*/ 1472558 h 2711051"/>
                  <a:gd name="connsiteX311-209957" fmla="*/ 145438 w 5936218"/>
                  <a:gd name="connsiteY311-209958" fmla="*/ 1429381 h 2711051"/>
                  <a:gd name="connsiteX312-209959" fmla="*/ 156800 w 5936218"/>
                  <a:gd name="connsiteY312-209960" fmla="*/ 1386205 h 2711051"/>
                  <a:gd name="connsiteX313-209961" fmla="*/ 102261 w 5936218"/>
                  <a:gd name="connsiteY313-209962" fmla="*/ 1333938 h 2711051"/>
                  <a:gd name="connsiteX314-209963" fmla="*/ 118168 w 5936218"/>
                  <a:gd name="connsiteY314-209964" fmla="*/ 1279399 h 2711051"/>
                  <a:gd name="connsiteX315-209965" fmla="*/ 86354 w 5936218"/>
                  <a:gd name="connsiteY315-209966" fmla="*/ 1215770 h 2711051"/>
                  <a:gd name="connsiteX316-209967" fmla="*/ 109078 w 5936218"/>
                  <a:gd name="connsiteY316-209968" fmla="*/ 1140778 h 2711051"/>
                  <a:gd name="connsiteX317-209969" fmla="*/ 70447 w 5936218"/>
                  <a:gd name="connsiteY317-209970" fmla="*/ 1038517 h 2711051"/>
                  <a:gd name="connsiteX318-209971" fmla="*/ 102261 w 5936218"/>
                  <a:gd name="connsiteY318-209972" fmla="*/ 968071 h 2711051"/>
                  <a:gd name="connsiteX319-209973" fmla="*/ 43177 w 5936218"/>
                  <a:gd name="connsiteY319-209974" fmla="*/ 902170 h 2711051"/>
                  <a:gd name="connsiteX320-209975" fmla="*/ 49994 w 5936218"/>
                  <a:gd name="connsiteY320-209976" fmla="*/ 827178 h 2711051"/>
                  <a:gd name="connsiteX321-209977" fmla="*/ 81809 w 5936218"/>
                  <a:gd name="connsiteY321-209978" fmla="*/ 822633 h 2711051"/>
                  <a:gd name="connsiteX322-209979" fmla="*/ 145438 w 5936218"/>
                  <a:gd name="connsiteY322-209980" fmla="*/ 779457 h 2711051"/>
                  <a:gd name="connsiteX323-209981" fmla="*/ 184070 w 5936218"/>
                  <a:gd name="connsiteY323-209982" fmla="*/ 740825 h 2711051"/>
                  <a:gd name="connsiteX324-209983" fmla="*/ 189699 w 5936218"/>
                  <a:gd name="connsiteY324-209984" fmla="*/ 747103 h 2711051"/>
                  <a:gd name="connsiteX325-209985" fmla="*/ 195977 w 5936218"/>
                  <a:gd name="connsiteY325-209986" fmla="*/ 740825 h 2711051"/>
                  <a:gd name="connsiteX326-209987" fmla="*/ 255061 w 5936218"/>
                  <a:gd name="connsiteY326-209988" fmla="*/ 806726 h 2711051"/>
                  <a:gd name="connsiteX327-209989" fmla="*/ 350504 w 5936218"/>
                  <a:gd name="connsiteY327-209990" fmla="*/ 827178 h 2711051"/>
                  <a:gd name="connsiteX328-209991" fmla="*/ 491397 w 5936218"/>
                  <a:gd name="connsiteY328-209992" fmla="*/ 940802 h 2711051"/>
                  <a:gd name="connsiteX329-209993" fmla="*/ 523211 w 5936218"/>
                  <a:gd name="connsiteY329-209994" fmla="*/ 988523 h 2711051"/>
                  <a:gd name="connsiteX330-209995" fmla="*/ 523211 w 5936218"/>
                  <a:gd name="connsiteY330-209996" fmla="*/ 1047607 h 2711051"/>
                  <a:gd name="connsiteX331-209997" fmla="*/ 486852 w 5936218"/>
                  <a:gd name="connsiteY331-209998" fmla="*/ 1102146 h 2711051"/>
                  <a:gd name="connsiteX332-209999" fmla="*/ 420951 w 5936218"/>
                  <a:gd name="connsiteY332-210000" fmla="*/ 1122599 h 2711051"/>
                  <a:gd name="connsiteX333-210001" fmla="*/ 415909 w 5936218"/>
                  <a:gd name="connsiteY333-210002" fmla="*/ 1120468 h 2711051"/>
                  <a:gd name="connsiteX334-210003" fmla="*/ 409044 w 5936218"/>
                  <a:gd name="connsiteY334-210004" fmla="*/ 1122599 h 2711051"/>
                  <a:gd name="connsiteX335-210005" fmla="*/ 252950 w 5936218"/>
                  <a:gd name="connsiteY335-210006" fmla="*/ 1056643 h 2711051"/>
                  <a:gd name="connsiteX336-210007" fmla="*/ 232336 w 5936218"/>
                  <a:gd name="connsiteY336-210008" fmla="*/ 1063515 h 2711051"/>
                  <a:gd name="connsiteX337-210009" fmla="*/ 291420 w 5936218"/>
                  <a:gd name="connsiteY337-210010" fmla="*/ 1133961 h 2711051"/>
                  <a:gd name="connsiteX338-210011" fmla="*/ 291420 w 5936218"/>
                  <a:gd name="connsiteY338-210012" fmla="*/ 1172593 h 2711051"/>
                  <a:gd name="connsiteX339-210013" fmla="*/ 298238 w 5936218"/>
                  <a:gd name="connsiteY339-210014" fmla="*/ 1258947 h 2711051"/>
                  <a:gd name="connsiteX340-210015" fmla="*/ 345959 w 5936218"/>
                  <a:gd name="connsiteY340-210016" fmla="*/ 1290761 h 2711051"/>
                  <a:gd name="connsiteX341-210017" fmla="*/ 362087 w 5936218"/>
                  <a:gd name="connsiteY341-210018" fmla="*/ 1300169 h 2711051"/>
                  <a:gd name="connsiteX342-210019" fmla="*/ 365867 w 5936218"/>
                  <a:gd name="connsiteY342-210020" fmla="*/ 1268036 h 2711051"/>
                  <a:gd name="connsiteX343-210021" fmla="*/ 345415 w 5936218"/>
                  <a:gd name="connsiteY343-210022" fmla="*/ 1231677 h 2711051"/>
                  <a:gd name="connsiteX344-210023" fmla="*/ 365867 w 5936218"/>
                  <a:gd name="connsiteY344-210024" fmla="*/ 1199862 h 2711051"/>
                  <a:gd name="connsiteX345-210025" fmla="*/ 374560 w 5936218"/>
                  <a:gd name="connsiteY345-210026" fmla="*/ 1204861 h 2711051"/>
                  <a:gd name="connsiteX346-210027" fmla="*/ 377774 w 5936218"/>
                  <a:gd name="connsiteY346-210028" fmla="*/ 1199862 h 2711051"/>
                  <a:gd name="connsiteX347-210029" fmla="*/ 461933 w 5936218"/>
                  <a:gd name="connsiteY347-210030" fmla="*/ 1248254 h 2711051"/>
                  <a:gd name="connsiteX348-210031" fmla="*/ 484035 w 5936218"/>
                  <a:gd name="connsiteY348-210032" fmla="*/ 1231677 h 2711051"/>
                  <a:gd name="connsiteX349-210033" fmla="*/ 463583 w 5936218"/>
                  <a:gd name="connsiteY349-210034" fmla="*/ 1165775 h 2711051"/>
                  <a:gd name="connsiteX350-210035" fmla="*/ 549936 w 5936218"/>
                  <a:gd name="connsiteY350-210036" fmla="*/ 1079422 h 2711051"/>
                  <a:gd name="connsiteX351-210037" fmla="*/ 559742 w 5936218"/>
                  <a:gd name="connsiteY351-210038" fmla="*/ 1081523 h 2711051"/>
                  <a:gd name="connsiteX352-210039" fmla="*/ 561843 w 5936218"/>
                  <a:gd name="connsiteY352-210040" fmla="*/ 1079422 h 2711051"/>
                  <a:gd name="connsiteX353-210041" fmla="*/ 593658 w 5936218"/>
                  <a:gd name="connsiteY353-210042" fmla="*/ 1086239 h 2711051"/>
                  <a:gd name="connsiteX354-210043" fmla="*/ 620945 w 5936218"/>
                  <a:gd name="connsiteY354-210044" fmla="*/ 1110116 h 2711051"/>
                  <a:gd name="connsiteX355-210045" fmla="*/ 640835 w 5936218"/>
                  <a:gd name="connsiteY355-210046" fmla="*/ 1054425 h 2711051"/>
                  <a:gd name="connsiteX356-210047" fmla="*/ 609020 w 5936218"/>
                  <a:gd name="connsiteY356-210048" fmla="*/ 999886 h 2711051"/>
                  <a:gd name="connsiteX357-210049" fmla="*/ 624928 w 5936218"/>
                  <a:gd name="connsiteY357-210050" fmla="*/ 940802 h 2711051"/>
                  <a:gd name="connsiteX358-210051" fmla="*/ 597658 w 5936218"/>
                  <a:gd name="connsiteY358-210052" fmla="*/ 881717 h 2711051"/>
                  <a:gd name="connsiteX359-210053" fmla="*/ 611562 w 5936218"/>
                  <a:gd name="connsiteY359-210054" fmla="*/ 886043 h 2711051"/>
                  <a:gd name="connsiteX360-210055" fmla="*/ 609565 w 5936218"/>
                  <a:gd name="connsiteY360-210056" fmla="*/ 881717 h 2711051"/>
                  <a:gd name="connsiteX361-210057" fmla="*/ 711826 w 5936218"/>
                  <a:gd name="connsiteY361-210058" fmla="*/ 913532 h 2711051"/>
                  <a:gd name="connsiteX362-210059" fmla="*/ 732278 w 5936218"/>
                  <a:gd name="connsiteY362-210060" fmla="*/ 968071 h 2711051"/>
                  <a:gd name="connsiteX363-210061" fmla="*/ 684556 w 5936218"/>
                  <a:gd name="connsiteY363-210062" fmla="*/ 979433 h 2711051"/>
                  <a:gd name="connsiteX364-210063" fmla="*/ 684556 w 5936218"/>
                  <a:gd name="connsiteY364-210064" fmla="*/ 1031700 h 2711051"/>
                  <a:gd name="connsiteX365-210065" fmla="*/ 713309 w 5936218"/>
                  <a:gd name="connsiteY365-210066" fmla="*/ 1060453 h 2711051"/>
                  <a:gd name="connsiteX366-210067" fmla="*/ 763548 w 5936218"/>
                  <a:gd name="connsiteY366-210068" fmla="*/ 1043062 h 2711051"/>
                  <a:gd name="connsiteX367-210069" fmla="*/ 770365 w 5936218"/>
                  <a:gd name="connsiteY367-210070" fmla="*/ 983978 h 2711051"/>
                  <a:gd name="connsiteX368-210071" fmla="*/ 845357 w 5936218"/>
                  <a:gd name="connsiteY368-210072" fmla="*/ 936257 h 2711051"/>
                  <a:gd name="connsiteX369-210073" fmla="*/ 972614 w 5936218"/>
                  <a:gd name="connsiteY369-210074" fmla="*/ 849903 h 2711051"/>
                  <a:gd name="connsiteX370-210075" fmla="*/ 982566 w 5936218"/>
                  <a:gd name="connsiteY370-210076" fmla="*/ 851230 h 2711051"/>
                  <a:gd name="connsiteX371-210077" fmla="*/ 984521 w 5936218"/>
                  <a:gd name="connsiteY371-210078" fmla="*/ 849903 h 2711051"/>
                  <a:gd name="connsiteX372-210079" fmla="*/ 1018608 w 5936218"/>
                  <a:gd name="connsiteY372-210080" fmla="*/ 854448 h 2711051"/>
                  <a:gd name="connsiteX373-210081" fmla="*/ 979977 w 5936218"/>
                  <a:gd name="connsiteY373-210082" fmla="*/ 918077 h 2711051"/>
                  <a:gd name="connsiteX374-210083" fmla="*/ 1012666 w 5936218"/>
                  <a:gd name="connsiteY374-210084" fmla="*/ 923238 h 2711051"/>
                  <a:gd name="connsiteX375-210085" fmla="*/ 1038516 w 5936218"/>
                  <a:gd name="connsiteY375-210086" fmla="*/ 893080 h 2711051"/>
                  <a:gd name="connsiteX376-210087" fmla="*/ 1050423 w 5936218"/>
                  <a:gd name="connsiteY376-210088" fmla="*/ 893080 h 2711051"/>
                  <a:gd name="connsiteX377-210089" fmla="*/ 1108962 w 5936218"/>
                  <a:gd name="connsiteY377-210090" fmla="*/ 893080 h 2711051"/>
                  <a:gd name="connsiteX378-210091" fmla="*/ 1161229 w 5936218"/>
                  <a:gd name="connsiteY378-210092" fmla="*/ 849903 h 2711051"/>
                  <a:gd name="connsiteX379-210093" fmla="*/ 1165711 w 5936218"/>
                  <a:gd name="connsiteY379-210094" fmla="*/ 856037 h 2711051"/>
                  <a:gd name="connsiteX380-210095" fmla="*/ 1173136 w 5936218"/>
                  <a:gd name="connsiteY380-210096" fmla="*/ 849903 h 2711051"/>
                  <a:gd name="connsiteX381-210097" fmla="*/ 1210035 w 5936218"/>
                  <a:gd name="connsiteY381-210098" fmla="*/ 900396 h 2711051"/>
                  <a:gd name="connsiteX382-210099" fmla="*/ 1247583 w 5936218"/>
                  <a:gd name="connsiteY382-210100" fmla="*/ 843086 h 2711051"/>
                  <a:gd name="connsiteX383-210101" fmla="*/ 1211223 w 5936218"/>
                  <a:gd name="connsiteY383-210102" fmla="*/ 784002 h 2711051"/>
                  <a:gd name="connsiteX384-210103" fmla="*/ 1227130 w 5936218"/>
                  <a:gd name="connsiteY384-210104" fmla="*/ 747642 h 2711051"/>
                  <a:gd name="connsiteX385-210105" fmla="*/ 1237665 w 5936218"/>
                  <a:gd name="connsiteY385-210106" fmla="*/ 750780 h 2711051"/>
                  <a:gd name="connsiteX386-210107" fmla="*/ 1239037 w 5936218"/>
                  <a:gd name="connsiteY386-210108" fmla="*/ 747642 h 2711051"/>
                  <a:gd name="connsiteX387-210109" fmla="*/ 1345843 w 5936218"/>
                  <a:gd name="connsiteY387-210110" fmla="*/ 779457 h 2711051"/>
                  <a:gd name="connsiteX388-210111" fmla="*/ 1400382 w 5936218"/>
                  <a:gd name="connsiteY388-210112" fmla="*/ 811271 h 2711051"/>
                  <a:gd name="connsiteX389-210113" fmla="*/ 1519756 w 5936218"/>
                  <a:gd name="connsiteY389-210114" fmla="*/ 917855 h 2711051"/>
                  <a:gd name="connsiteX390-210115" fmla="*/ 1543003 w 5936218"/>
                  <a:gd name="connsiteY390-210116" fmla="*/ 877173 h 2711051"/>
                  <a:gd name="connsiteX391-210117" fmla="*/ 1506643 w 5936218"/>
                  <a:gd name="connsiteY391-210118" fmla="*/ 822633 h 2711051"/>
                  <a:gd name="connsiteX392-210119" fmla="*/ 1506643 w 5936218"/>
                  <a:gd name="connsiteY392-210120" fmla="*/ 799909 h 2711051"/>
                  <a:gd name="connsiteX393-210121" fmla="*/ 1463467 w 5936218"/>
                  <a:gd name="connsiteY393-210122" fmla="*/ 790819 h 2711051"/>
                  <a:gd name="connsiteX394-210123" fmla="*/ 1472556 w 5936218"/>
                  <a:gd name="connsiteY394-210124" fmla="*/ 740825 h 2711051"/>
                  <a:gd name="connsiteX395-210125" fmla="*/ 1452104 w 5936218"/>
                  <a:gd name="connsiteY395-210126" fmla="*/ 654471 h 2711051"/>
                  <a:gd name="connsiteX396-210127" fmla="*/ 1452104 w 5936218"/>
                  <a:gd name="connsiteY396-210128" fmla="*/ 618112 h 2711051"/>
                  <a:gd name="connsiteX397-210129" fmla="*/ 1522551 w 5936218"/>
                  <a:gd name="connsiteY397-210130" fmla="*/ 515851 h 2711051"/>
                  <a:gd name="connsiteX398-210131" fmla="*/ 1543003 w 5936218"/>
                  <a:gd name="connsiteY398-210132" fmla="*/ 402228 h 2711051"/>
                  <a:gd name="connsiteX399-210133" fmla="*/ 1570272 w 5936218"/>
                  <a:gd name="connsiteY399-210134" fmla="*/ 381775 h 2711051"/>
                  <a:gd name="connsiteX400-210135" fmla="*/ 1578688 w 5936218"/>
                  <a:gd name="connsiteY400-210136" fmla="*/ 384394 h 2711051"/>
                  <a:gd name="connsiteX401-210137" fmla="*/ 1582179 w 5936218"/>
                  <a:gd name="connsiteY401-210138" fmla="*/ 381775 h 2711051"/>
                  <a:gd name="connsiteX402-210139" fmla="*/ 1684440 w 5936218"/>
                  <a:gd name="connsiteY402-210140" fmla="*/ 413590 h 2711051"/>
                  <a:gd name="connsiteX403-210141" fmla="*/ 1688985 w 5936218"/>
                  <a:gd name="connsiteY403-210142" fmla="*/ 484036 h 2711051"/>
                  <a:gd name="connsiteX404-210143" fmla="*/ 1652625 w 5936218"/>
                  <a:gd name="connsiteY404-210144" fmla="*/ 574935 h 2711051"/>
                  <a:gd name="connsiteX405-210145" fmla="*/ 1679895 w 5936218"/>
                  <a:gd name="connsiteY405-210146" fmla="*/ 613567 h 2711051"/>
                  <a:gd name="connsiteX406-210147" fmla="*/ 1688985 w 5936218"/>
                  <a:gd name="connsiteY406-210148" fmla="*/ 688558 h 2711051"/>
                  <a:gd name="connsiteX407-210149" fmla="*/ 1679895 w 5936218"/>
                  <a:gd name="connsiteY407-210150" fmla="*/ 833996 h 2711051"/>
                  <a:gd name="connsiteX408-210151" fmla="*/ 1636718 w 5936218"/>
                  <a:gd name="connsiteY408-210152" fmla="*/ 1097602 h 2711051"/>
                  <a:gd name="connsiteX409-210153" fmla="*/ 1662494 w 5936218"/>
                  <a:gd name="connsiteY409-210154" fmla="*/ 1104046 h 2711051"/>
                  <a:gd name="connsiteX0-210155" fmla="*/ 1662494 w 5936218"/>
                  <a:gd name="connsiteY0-210156" fmla="*/ 1104046 h 2711051"/>
                  <a:gd name="connsiteX1-210157" fmla="*/ 3211535 w 5936218"/>
                  <a:gd name="connsiteY1-210158" fmla="*/ 1 h 2711051"/>
                  <a:gd name="connsiteX2-210159" fmla="*/ 3200173 w 5936218"/>
                  <a:gd name="connsiteY2-210160" fmla="*/ 74993 h 2711051"/>
                  <a:gd name="connsiteX3-210161" fmla="*/ 3161541 w 5936218"/>
                  <a:gd name="connsiteY3-210162" fmla="*/ 118170 h 2711051"/>
                  <a:gd name="connsiteX4-210163" fmla="*/ 3066097 w 5936218"/>
                  <a:gd name="connsiteY4-210164" fmla="*/ 193161 h 2711051"/>
                  <a:gd name="connsiteX5-210165" fmla="*/ 3034283 w 5936218"/>
                  <a:gd name="connsiteY5-210166" fmla="*/ 236338 h 2711051"/>
                  <a:gd name="connsiteX6-210167" fmla="*/ 3082005 w 5936218"/>
                  <a:gd name="connsiteY6-210168" fmla="*/ 252245 h 2711051"/>
                  <a:gd name="connsiteX7-210169" fmla="*/ 3129459 w 5936218"/>
                  <a:gd name="connsiteY7-210170" fmla="*/ 279926 h 2711051"/>
                  <a:gd name="connsiteX8-210171" fmla="*/ 3156451 w 5936218"/>
                  <a:gd name="connsiteY8-210172" fmla="*/ 256790 h 2711051"/>
                  <a:gd name="connsiteX9-210173" fmla="*/ 3158460 w 5936218"/>
                  <a:gd name="connsiteY9-210174" fmla="*/ 265274 h 2711051"/>
                  <a:gd name="connsiteX10-210175" fmla="*/ 3168359 w 5936218"/>
                  <a:gd name="connsiteY10-210176" fmla="*/ 256790 h 2711051"/>
                  <a:gd name="connsiteX11-210177" fmla="*/ 3184984 w 5936218"/>
                  <a:gd name="connsiteY11-210178" fmla="*/ 326983 h 2711051"/>
                  <a:gd name="connsiteX12-210179" fmla="*/ 3192811 w 5936218"/>
                  <a:gd name="connsiteY12-210180" fmla="*/ 311329 h 2711051"/>
                  <a:gd name="connsiteX13-210181" fmla="*/ 3251895 w 5936218"/>
                  <a:gd name="connsiteY13-210182" fmla="*/ 290877 h 2711051"/>
                  <a:gd name="connsiteX14-210183" fmla="*/ 3259833 w 5936218"/>
                  <a:gd name="connsiteY14-210184" fmla="*/ 292251 h 2711051"/>
                  <a:gd name="connsiteX15-210185" fmla="*/ 3263802 w 5936218"/>
                  <a:gd name="connsiteY15-210186" fmla="*/ 290877 h 2711051"/>
                  <a:gd name="connsiteX16-210187" fmla="*/ 3381970 w 5936218"/>
                  <a:gd name="connsiteY16-210188" fmla="*/ 311329 h 2711051"/>
                  <a:gd name="connsiteX17-210189" fmla="*/ 3388787 w 5936218"/>
                  <a:gd name="connsiteY17-210190" fmla="*/ 370413 h 2711051"/>
                  <a:gd name="connsiteX18-210191" fmla="*/ 3531529 w 5936218"/>
                  <a:gd name="connsiteY18-210192" fmla="*/ 391404 h 2711051"/>
                  <a:gd name="connsiteX19-210193" fmla="*/ 3538225 w 5936218"/>
                  <a:gd name="connsiteY19-210194" fmla="*/ 295422 h 2711051"/>
                  <a:gd name="connsiteX20-210195" fmla="*/ 3549910 w 5936218"/>
                  <a:gd name="connsiteY20-210196" fmla="*/ 298609 h 2711051"/>
                  <a:gd name="connsiteX21-210197" fmla="*/ 3550132 w 5936218"/>
                  <a:gd name="connsiteY21-210198" fmla="*/ 295422 h 2711051"/>
                  <a:gd name="connsiteX22-210199" fmla="*/ 3625123 w 5936218"/>
                  <a:gd name="connsiteY22-210200" fmla="*/ 315874 h 2711051"/>
                  <a:gd name="connsiteX23-210201" fmla="*/ 3672301 w 5936218"/>
                  <a:gd name="connsiteY23-210202" fmla="*/ 315874 h 2711051"/>
                  <a:gd name="connsiteX24-210203" fmla="*/ 3684207 w 5936218"/>
                  <a:gd name="connsiteY24-210204" fmla="*/ 315874 h 2711051"/>
                  <a:gd name="connsiteX25-210205" fmla="*/ 3743291 w 5936218"/>
                  <a:gd name="connsiteY25-210206" fmla="*/ 381775 h 2711051"/>
                  <a:gd name="connsiteX26-210207" fmla="*/ 3759199 w 5936218"/>
                  <a:gd name="connsiteY26-210208" fmla="*/ 461312 h 2711051"/>
                  <a:gd name="connsiteX27-210209" fmla="*/ 3738747 w 5936218"/>
                  <a:gd name="connsiteY27-210210" fmla="*/ 511306 h 2711051"/>
                  <a:gd name="connsiteX28-210211" fmla="*/ 3786469 w 5936218"/>
                  <a:gd name="connsiteY28-210212" fmla="*/ 602204 h 2711051"/>
                  <a:gd name="connsiteX29-210213" fmla="*/ 3835603 w 5936218"/>
                  <a:gd name="connsiteY29-210214" fmla="*/ 638110 h 2711051"/>
                  <a:gd name="connsiteX30-210215" fmla="*/ 3865460 w 5936218"/>
                  <a:gd name="connsiteY30-210216" fmla="*/ 527213 h 2711051"/>
                  <a:gd name="connsiteX31-210217" fmla="*/ 3875077 w 5936218"/>
                  <a:gd name="connsiteY31-210218" fmla="*/ 535720 h 2711051"/>
                  <a:gd name="connsiteX32-210219" fmla="*/ 3877367 w 5936218"/>
                  <a:gd name="connsiteY32-210220" fmla="*/ 527213 h 2711051"/>
                  <a:gd name="connsiteX33-210221" fmla="*/ 3932151 w 5936218"/>
                  <a:gd name="connsiteY33-210222" fmla="*/ 575676 h 2711051"/>
                  <a:gd name="connsiteX34-210223" fmla="*/ 3988173 w 5936218"/>
                  <a:gd name="connsiteY34-210224" fmla="*/ 547665 h 2711051"/>
                  <a:gd name="connsiteX35-210225" fmla="*/ 3993852 w 5936218"/>
                  <a:gd name="connsiteY35-210226" fmla="*/ 550780 h 2711051"/>
                  <a:gd name="connsiteX36-210227" fmla="*/ 4000080 w 5936218"/>
                  <a:gd name="connsiteY36-210228" fmla="*/ 547665 h 2711051"/>
                  <a:gd name="connsiteX37-210229" fmla="*/ 4062426 w 5936218"/>
                  <a:gd name="connsiteY37-210230" fmla="*/ 581855 h 2711051"/>
                  <a:gd name="connsiteX38-210231" fmla="*/ 4085889 w 5936218"/>
                  <a:gd name="connsiteY38-210232" fmla="*/ 554483 h 2711051"/>
                  <a:gd name="connsiteX39-210233" fmla="*/ 4095563 w 5936218"/>
                  <a:gd name="connsiteY39-210234" fmla="*/ 557087 h 2711051"/>
                  <a:gd name="connsiteX40-210235" fmla="*/ 4097796 w 5936218"/>
                  <a:gd name="connsiteY40-210236" fmla="*/ 554483 h 2711051"/>
                  <a:gd name="connsiteX41-210237" fmla="*/ 4144150 w 5936218"/>
                  <a:gd name="connsiteY41-210238" fmla="*/ 566963 h 2711051"/>
                  <a:gd name="connsiteX42-210239" fmla="*/ 4117703 w 5936218"/>
                  <a:gd name="connsiteY42-210240" fmla="*/ 456767 h 2711051"/>
                  <a:gd name="connsiteX43-210241" fmla="*/ 4165425 w 5936218"/>
                  <a:gd name="connsiteY43-210242" fmla="*/ 402228 h 2711051"/>
                  <a:gd name="connsiteX44-210243" fmla="*/ 4175231 w 5936218"/>
                  <a:gd name="connsiteY44-210244" fmla="*/ 404629 h 2711051"/>
                  <a:gd name="connsiteX45-210245" fmla="*/ 4177332 w 5936218"/>
                  <a:gd name="connsiteY45-210246" fmla="*/ 402228 h 2711051"/>
                  <a:gd name="connsiteX46-210247" fmla="*/ 4511384 w 5936218"/>
                  <a:gd name="connsiteY46-210248" fmla="*/ 484036 h 2711051"/>
                  <a:gd name="connsiteX47-210249" fmla="*/ 4543199 w 5936218"/>
                  <a:gd name="connsiteY47-210250" fmla="*/ 554483 h 2711051"/>
                  <a:gd name="connsiteX48-210251" fmla="*/ 4639242 w 5936218"/>
                  <a:gd name="connsiteY48-210252" fmla="*/ 637125 h 2711051"/>
                  <a:gd name="connsiteX49-210253" fmla="*/ 4774445 w 5936218"/>
                  <a:gd name="connsiteY49-210254" fmla="*/ 618112 h 2711051"/>
                  <a:gd name="connsiteX50-210255" fmla="*/ 4778496 w 5936218"/>
                  <a:gd name="connsiteY50-210256" fmla="*/ 619216 h 2711051"/>
                  <a:gd name="connsiteX51-210257" fmla="*/ 4786352 w 5936218"/>
                  <a:gd name="connsiteY51-210258" fmla="*/ 618112 h 2711051"/>
                  <a:gd name="connsiteX52-210259" fmla="*/ 4861343 w 5936218"/>
                  <a:gd name="connsiteY52-210260" fmla="*/ 638564 h 2711051"/>
                  <a:gd name="connsiteX53-210261" fmla="*/ 4893158 w 5936218"/>
                  <a:gd name="connsiteY53-210262" fmla="*/ 681741 h 2711051"/>
                  <a:gd name="connsiteX54-210263" fmla="*/ 4888613 w 5936218"/>
                  <a:gd name="connsiteY54-210264" fmla="*/ 763549 h 2711051"/>
                  <a:gd name="connsiteX55-210265" fmla="*/ 4927677 w 5936218"/>
                  <a:gd name="connsiteY55-210266" fmla="*/ 788221 h 2711051"/>
                  <a:gd name="connsiteX56-210267" fmla="*/ 4967605 w 5936218"/>
                  <a:gd name="connsiteY56-210268" fmla="*/ 774912 h 2711051"/>
                  <a:gd name="connsiteX57-210269" fmla="*/ 5038051 w 5936218"/>
                  <a:gd name="connsiteY57-210270" fmla="*/ 768094 h 2711051"/>
                  <a:gd name="connsiteX58-210271" fmla="*/ 5040730 w 5936218"/>
                  <a:gd name="connsiteY58-210272" fmla="*/ 768987 h 2711051"/>
                  <a:gd name="connsiteX59-210273" fmla="*/ 5049958 w 5936218"/>
                  <a:gd name="connsiteY59-210274" fmla="*/ 768094 h 2711051"/>
                  <a:gd name="connsiteX60-210275" fmla="*/ 5114249 w 5936218"/>
                  <a:gd name="connsiteY60-210276" fmla="*/ 789525 h 2711051"/>
                  <a:gd name="connsiteX61-210277" fmla="*/ 5176671 w 5936218"/>
                  <a:gd name="connsiteY61-210278" fmla="*/ 779457 h 2711051"/>
                  <a:gd name="connsiteX62-210279" fmla="*/ 5177801 w 5936218"/>
                  <a:gd name="connsiteY62-210280" fmla="*/ 781195 h 2711051"/>
                  <a:gd name="connsiteX63-210281" fmla="*/ 5188578 w 5936218"/>
                  <a:gd name="connsiteY63-210282" fmla="*/ 779457 h 2711051"/>
                  <a:gd name="connsiteX64-210283" fmla="*/ 5243719 w 5936218"/>
                  <a:gd name="connsiteY64-210284" fmla="*/ 864288 h 2711051"/>
                  <a:gd name="connsiteX65-210285" fmla="*/ 5283477 w 5936218"/>
                  <a:gd name="connsiteY65-210286" fmla="*/ 833996 h 2711051"/>
                  <a:gd name="connsiteX66-210287" fmla="*/ 5258480 w 5936218"/>
                  <a:gd name="connsiteY66-210288" fmla="*/ 768094 h 2711051"/>
                  <a:gd name="connsiteX67-210289" fmla="*/ 5267570 w 5936218"/>
                  <a:gd name="connsiteY67-210290" fmla="*/ 720373 h 2711051"/>
                  <a:gd name="connsiteX68-210291" fmla="*/ 5278896 w 5936218"/>
                  <a:gd name="connsiteY68-210292" fmla="*/ 723422 h 2711051"/>
                  <a:gd name="connsiteX69-210293" fmla="*/ 5279477 w 5936218"/>
                  <a:gd name="connsiteY69-210294" fmla="*/ 720373 h 2711051"/>
                  <a:gd name="connsiteX70-210295" fmla="*/ 5395510 w 5936218"/>
                  <a:gd name="connsiteY70-210296" fmla="*/ 751612 h 2711051"/>
                  <a:gd name="connsiteX71-210297" fmla="*/ 5463001 w 5936218"/>
                  <a:gd name="connsiteY71-210298" fmla="*/ 747642 h 2711051"/>
                  <a:gd name="connsiteX72-210299" fmla="*/ 5464386 w 5936218"/>
                  <a:gd name="connsiteY72-210300" fmla="*/ 748261 h 2711051"/>
                  <a:gd name="connsiteX73-210301" fmla="*/ 5474909 w 5936218"/>
                  <a:gd name="connsiteY73-210302" fmla="*/ 747642 h 2711051"/>
                  <a:gd name="connsiteX74-210303" fmla="*/ 5581715 w 5936218"/>
                  <a:gd name="connsiteY74-210304" fmla="*/ 795364 h 2711051"/>
                  <a:gd name="connsiteX75-210305" fmla="*/ 5633981 w 5936218"/>
                  <a:gd name="connsiteY75-210306" fmla="*/ 838541 h 2711051"/>
                  <a:gd name="connsiteX76-210307" fmla="*/ 5720335 w 5936218"/>
                  <a:gd name="connsiteY76-210308" fmla="*/ 918077 h 2711051"/>
                  <a:gd name="connsiteX77-210309" fmla="*/ 5822595 w 5936218"/>
                  <a:gd name="connsiteY77-210310" fmla="*/ 1015793 h 2711051"/>
                  <a:gd name="connsiteX78-210311" fmla="*/ 5818051 w 5936218"/>
                  <a:gd name="connsiteY78-210312" fmla="*/ 1070332 h 2711051"/>
                  <a:gd name="connsiteX79-210313" fmla="*/ 5825679 w 5936218"/>
                  <a:gd name="connsiteY79-210314" fmla="*/ 1077960 h 2711051"/>
                  <a:gd name="connsiteX80-210315" fmla="*/ 5822051 w 5936218"/>
                  <a:gd name="connsiteY80-210316" fmla="*/ 1027155 h 2711051"/>
                  <a:gd name="connsiteX81-210317" fmla="*/ 5834092 w 5936218"/>
                  <a:gd name="connsiteY81-210318" fmla="*/ 1029028 h 2711051"/>
                  <a:gd name="connsiteX82-210319" fmla="*/ 5833958 w 5936218"/>
                  <a:gd name="connsiteY82-210320" fmla="*/ 1027155 h 2711051"/>
                  <a:gd name="connsiteX83-210321" fmla="*/ 5936219 w 5936218"/>
                  <a:gd name="connsiteY83-210322" fmla="*/ 1043062 h 2711051"/>
                  <a:gd name="connsiteX84-210323" fmla="*/ 5908949 w 5936218"/>
                  <a:gd name="connsiteY84-210324" fmla="*/ 1258947 h 2711051"/>
                  <a:gd name="connsiteX85-210325" fmla="*/ 5893042 w 5936218"/>
                  <a:gd name="connsiteY85-210326" fmla="*/ 1274854 h 2711051"/>
                  <a:gd name="connsiteX86-210327" fmla="*/ 5861227 w 5936218"/>
                  <a:gd name="connsiteY86-210328" fmla="*/ 1274854 h 2711051"/>
                  <a:gd name="connsiteX87-210329" fmla="*/ 5817506 w 5936218"/>
                  <a:gd name="connsiteY87-210330" fmla="*/ 1240767 h 2711051"/>
                  <a:gd name="connsiteX88-210331" fmla="*/ 5767511 w 5936218"/>
                  <a:gd name="connsiteY88-210332" fmla="*/ 1215770 h 2711051"/>
                  <a:gd name="connsiteX89-210333" fmla="*/ 5729132 w 5936218"/>
                  <a:gd name="connsiteY89-210334" fmla="*/ 1167751 h 2711051"/>
                  <a:gd name="connsiteX90-210335" fmla="*/ 5695337 w 5936218"/>
                  <a:gd name="connsiteY90-210336" fmla="*/ 1177138 h 2711051"/>
                  <a:gd name="connsiteX91-210337" fmla="*/ 5693366 w 5936218"/>
                  <a:gd name="connsiteY91-210338" fmla="*/ 1174378 h 2711051"/>
                  <a:gd name="connsiteX92-210339" fmla="*/ 5640799 w 5936218"/>
                  <a:gd name="connsiteY92-210340" fmla="*/ 1133961 h 2711051"/>
                  <a:gd name="connsiteX93-210341" fmla="*/ 5656705 w 5936218"/>
                  <a:gd name="connsiteY93-210342" fmla="*/ 1177138 h 2711051"/>
                  <a:gd name="connsiteX94-210343" fmla="*/ 5586259 w 5936218"/>
                  <a:gd name="connsiteY94-210344" fmla="*/ 1252129 h 2711051"/>
                  <a:gd name="connsiteX95-210345" fmla="*/ 5575676 w 5936218"/>
                  <a:gd name="connsiteY95-210346" fmla="*/ 1251121 h 2711051"/>
                  <a:gd name="connsiteX96-210347" fmla="*/ 5539436 w 5936218"/>
                  <a:gd name="connsiteY96-210348" fmla="*/ 1248804 h 2711051"/>
                  <a:gd name="connsiteX97-210349" fmla="*/ 5593077 w 5936218"/>
                  <a:gd name="connsiteY97-210350" fmla="*/ 1354390 h 2711051"/>
                  <a:gd name="connsiteX98-210351" fmla="*/ 5613529 w 5936218"/>
                  <a:gd name="connsiteY98-210352" fmla="*/ 1413474 h 2711051"/>
                  <a:gd name="connsiteX99-210353" fmla="*/ 5608984 w 5936218"/>
                  <a:gd name="connsiteY99-210354" fmla="*/ 1436199 h 2711051"/>
                  <a:gd name="connsiteX100-210355" fmla="*/ 5597799 w 5936218"/>
                  <a:gd name="connsiteY100-210356" fmla="*/ 1432590 h 2711051"/>
                  <a:gd name="connsiteX101-210357" fmla="*/ 5534271 w 5936218"/>
                  <a:gd name="connsiteY101-210358" fmla="*/ 1415939 h 2711051"/>
                  <a:gd name="connsiteX102-210359" fmla="*/ 5436277 w 5936218"/>
                  <a:gd name="connsiteY102-210360" fmla="*/ 1472558 h 2711051"/>
                  <a:gd name="connsiteX103-210361" fmla="*/ 5397645 w 5936218"/>
                  <a:gd name="connsiteY103-210362" fmla="*/ 1483921 h 2711051"/>
                  <a:gd name="connsiteX104-210363" fmla="*/ 5345378 w 5936218"/>
                  <a:gd name="connsiteY104-210364" fmla="*/ 1538460 h 2711051"/>
                  <a:gd name="connsiteX105-210365" fmla="*/ 5290839 w 5936218"/>
                  <a:gd name="connsiteY105-210366" fmla="*/ 1586181 h 2711051"/>
                  <a:gd name="connsiteX106-210367" fmla="*/ 5274932 w 5936218"/>
                  <a:gd name="connsiteY106-210368" fmla="*/ 1617996 h 2711051"/>
                  <a:gd name="connsiteX107-210369" fmla="*/ 5267238 w 5936218"/>
                  <a:gd name="connsiteY107-210370" fmla="*/ 1609569 h 2711051"/>
                  <a:gd name="connsiteX108-210371" fmla="*/ 5263025 w 5936218"/>
                  <a:gd name="connsiteY108-210372" fmla="*/ 1617996 h 2711051"/>
                  <a:gd name="connsiteX109-210373" fmla="*/ 5219538 w 5936218"/>
                  <a:gd name="connsiteY109-210374" fmla="*/ 1570368 h 2711051"/>
                  <a:gd name="connsiteX110-210375" fmla="*/ 5129494 w 5936218"/>
                  <a:gd name="connsiteY110-210376" fmla="*/ 1624813 h 2711051"/>
                  <a:gd name="connsiteX111-210377" fmla="*/ 5126389 w 5936218"/>
                  <a:gd name="connsiteY111-210378" fmla="*/ 1619491 h 2711051"/>
                  <a:gd name="connsiteX112-210379" fmla="*/ 5117587 w 5936218"/>
                  <a:gd name="connsiteY112-210380" fmla="*/ 1624813 h 2711051"/>
                  <a:gd name="connsiteX113-210381" fmla="*/ 5105544 w 5936218"/>
                  <a:gd name="connsiteY113-210382" fmla="*/ 1604167 h 2711051"/>
                  <a:gd name="connsiteX114-210383" fmla="*/ 5074955 w 5936218"/>
                  <a:gd name="connsiteY114-210384" fmla="*/ 1629358 h 2711051"/>
                  <a:gd name="connsiteX115-210385" fmla="*/ 5065718 w 5936218"/>
                  <a:gd name="connsiteY115-210386" fmla="*/ 1627159 h 2711051"/>
                  <a:gd name="connsiteX116-210387" fmla="*/ 5063048 w 5936218"/>
                  <a:gd name="connsiteY116-210388" fmla="*/ 1629358 h 2711051"/>
                  <a:gd name="connsiteX117-210389" fmla="*/ 5026594 w 5936218"/>
                  <a:gd name="connsiteY117-210390" fmla="*/ 1620679 h 2711051"/>
                  <a:gd name="connsiteX118-210391" fmla="*/ 5015871 w 5936218"/>
                  <a:gd name="connsiteY118-210392" fmla="*/ 1665718 h 2711051"/>
                  <a:gd name="connsiteX119-210393" fmla="*/ 4974967 w 5936218"/>
                  <a:gd name="connsiteY119-210394" fmla="*/ 1731619 h 2711051"/>
                  <a:gd name="connsiteX120-210395" fmla="*/ 4974967 w 5936218"/>
                  <a:gd name="connsiteY120-210396" fmla="*/ 1763434 h 2711051"/>
                  <a:gd name="connsiteX121-210397" fmla="*/ 5011326 w 5936218"/>
                  <a:gd name="connsiteY121-210398" fmla="*/ 1877057 h 2711051"/>
                  <a:gd name="connsiteX122-210399" fmla="*/ 4999419 w 5936218"/>
                  <a:gd name="connsiteY122-210400" fmla="*/ 1877057 h 2711051"/>
                  <a:gd name="connsiteX123-210401" fmla="*/ 4974967 w 5936218"/>
                  <a:gd name="connsiteY123-210402" fmla="*/ 1877057 h 2711051"/>
                  <a:gd name="connsiteX124-210403" fmla="*/ 4963605 w 5936218"/>
                  <a:gd name="connsiteY124-210404" fmla="*/ 1929323 h 2711051"/>
                  <a:gd name="connsiteX125-210405" fmla="*/ 4974967 w 5936218"/>
                  <a:gd name="connsiteY125-210406" fmla="*/ 1956593 h 2711051"/>
                  <a:gd name="connsiteX126-210407" fmla="*/ 4909065 w 5936218"/>
                  <a:gd name="connsiteY126-210408" fmla="*/ 1990680 h 2711051"/>
                  <a:gd name="connsiteX127-210409" fmla="*/ 4897703 w 5936218"/>
                  <a:gd name="connsiteY127-210410" fmla="*/ 2058854 h 2711051"/>
                  <a:gd name="connsiteX128-210411" fmla="*/ 4845437 w 5936218"/>
                  <a:gd name="connsiteY128-210412" fmla="*/ 2074761 h 2711051"/>
                  <a:gd name="connsiteX129-210413" fmla="*/ 4834074 w 5936218"/>
                  <a:gd name="connsiteY129-210414" fmla="*/ 2133845 h 2711051"/>
                  <a:gd name="connsiteX130-210415" fmla="*/ 4779535 w 5936218"/>
                  <a:gd name="connsiteY130-210416" fmla="*/ 2192929 h 2711051"/>
                  <a:gd name="connsiteX131-210417" fmla="*/ 4777225 w 5936218"/>
                  <a:gd name="connsiteY131-210418" fmla="*/ 2182533 h 2711051"/>
                  <a:gd name="connsiteX132-210419" fmla="*/ 4767628 w 5936218"/>
                  <a:gd name="connsiteY132-210420" fmla="*/ 2192929 h 2711051"/>
                  <a:gd name="connsiteX133-210421" fmla="*/ 4758538 w 5936218"/>
                  <a:gd name="connsiteY133-210422" fmla="*/ 2152025 h 2711051"/>
                  <a:gd name="connsiteX134-210423" fmla="*/ 4742631 w 5936218"/>
                  <a:gd name="connsiteY134-210424" fmla="*/ 2065671 h 2711051"/>
                  <a:gd name="connsiteX135-210425" fmla="*/ 4715361 w 5936218"/>
                  <a:gd name="connsiteY135-210426" fmla="*/ 1924779 h 2711051"/>
                  <a:gd name="connsiteX136-210427" fmla="*/ 4735813 w 5936218"/>
                  <a:gd name="connsiteY136-210428" fmla="*/ 1833880 h 2711051"/>
                  <a:gd name="connsiteX137-210429" fmla="*/ 4767628 w 5936218"/>
                  <a:gd name="connsiteY137-210430" fmla="*/ 1790703 h 2711051"/>
                  <a:gd name="connsiteX138-210431" fmla="*/ 4767628 w 5936218"/>
                  <a:gd name="connsiteY138-210432" fmla="*/ 1763434 h 2711051"/>
                  <a:gd name="connsiteX139-210433" fmla="*/ 4826712 w 5936218"/>
                  <a:gd name="connsiteY139-210434" fmla="*/ 1747526 h 2711051"/>
                  <a:gd name="connsiteX140-210435" fmla="*/ 4892613 w 5936218"/>
                  <a:gd name="connsiteY140-210436" fmla="*/ 1656628 h 2711051"/>
                  <a:gd name="connsiteX141-210437" fmla="*/ 4956243 w 5936218"/>
                  <a:gd name="connsiteY141-210438" fmla="*/ 1581637 h 2711051"/>
                  <a:gd name="connsiteX142-210439" fmla="*/ 5022143 w 5936218"/>
                  <a:gd name="connsiteY142-210440" fmla="*/ 1522552 h 2711051"/>
                  <a:gd name="connsiteX143-210441" fmla="*/ 5046694 w 5936218"/>
                  <a:gd name="connsiteY143-210442" fmla="*/ 1415425 h 2711051"/>
                  <a:gd name="connsiteX144-210443" fmla="*/ 5015871 w 5936218"/>
                  <a:gd name="connsiteY144-210444" fmla="*/ 1420292 h 2711051"/>
                  <a:gd name="connsiteX145-210445" fmla="*/ 4995419 w 5936218"/>
                  <a:gd name="connsiteY145-210446" fmla="*/ 1483921 h 2711051"/>
                  <a:gd name="connsiteX146-210447" fmla="*/ 4904521 w 5936218"/>
                  <a:gd name="connsiteY146-210448" fmla="*/ 1570274 h 2711051"/>
                  <a:gd name="connsiteX147-210449" fmla="*/ 4901708 w 5936218"/>
                  <a:gd name="connsiteY147-210450" fmla="*/ 1561634 h 2711051"/>
                  <a:gd name="connsiteX148-210451" fmla="*/ 4892613 w 5936218"/>
                  <a:gd name="connsiteY148-210452" fmla="*/ 1570274 h 2711051"/>
                  <a:gd name="connsiteX149-210453" fmla="*/ 4861835 w 5936218"/>
                  <a:gd name="connsiteY149-210454" fmla="*/ 1475740 h 2711051"/>
                  <a:gd name="connsiteX150-210455" fmla="*/ 4779535 w 5936218"/>
                  <a:gd name="connsiteY150-210456" fmla="*/ 1499828 h 2711051"/>
                  <a:gd name="connsiteX151-210457" fmla="*/ 4684091 w 5936218"/>
                  <a:gd name="connsiteY151-210458" fmla="*/ 1624813 h 2711051"/>
                  <a:gd name="connsiteX152-210459" fmla="*/ 4715906 w 5936218"/>
                  <a:gd name="connsiteY152-210460" fmla="*/ 1672535 h 2711051"/>
                  <a:gd name="connsiteX153-210461" fmla="*/ 4636369 w 5936218"/>
                  <a:gd name="connsiteY153-210462" fmla="*/ 1688442 h 2711051"/>
                  <a:gd name="connsiteX154-210463" fmla="*/ 4577285 w 5936218"/>
                  <a:gd name="connsiteY154-210464" fmla="*/ 1692987 h 2711051"/>
                  <a:gd name="connsiteX155-210465" fmla="*/ 4577373 w 5936218"/>
                  <a:gd name="connsiteY155-210466" fmla="*/ 1692065 h 2711051"/>
                  <a:gd name="connsiteX156-210467" fmla="*/ 4565379 w 5936218"/>
                  <a:gd name="connsiteY156-210468" fmla="*/ 1692987 h 2711051"/>
                  <a:gd name="connsiteX157-210469" fmla="*/ 4569923 w 5936218"/>
                  <a:gd name="connsiteY157-210470" fmla="*/ 1645266 h 2711051"/>
                  <a:gd name="connsiteX158-210471" fmla="*/ 4520081 w 5936218"/>
                  <a:gd name="connsiteY158-210472" fmla="*/ 1635680 h 2711051"/>
                  <a:gd name="connsiteX159-210473" fmla="*/ 4475025 w 5936218"/>
                  <a:gd name="connsiteY159-210474" fmla="*/ 1665718 h 2711051"/>
                  <a:gd name="connsiteX160-210475" fmla="*/ 4464394 w 5936218"/>
                  <a:gd name="connsiteY160-210476" fmla="*/ 1664867 h 2711051"/>
                  <a:gd name="connsiteX161-210477" fmla="*/ 1811153 w 5936218"/>
                  <a:gd name="connsiteY161-210478" fmla="*/ 1999770 h 2711051"/>
                  <a:gd name="connsiteX162-210479" fmla="*/ 1748069 w 5936218"/>
                  <a:gd name="connsiteY162-210480" fmla="*/ 2038402 h 2711051"/>
                  <a:gd name="connsiteX163-210481" fmla="*/ 1711709 w 5936218"/>
                  <a:gd name="connsiteY163-210482" fmla="*/ 2042947 h 2711051"/>
                  <a:gd name="connsiteX164-210483" fmla="*/ 1711926 w 5936218"/>
                  <a:gd name="connsiteY164-210484" fmla="*/ 2041431 h 2711051"/>
                  <a:gd name="connsiteX165-210485" fmla="*/ 1699803 w 5936218"/>
                  <a:gd name="connsiteY165-210486" fmla="*/ 2042947 h 2711051"/>
                  <a:gd name="connsiteX166-210487" fmla="*/ 1704347 w 5936218"/>
                  <a:gd name="connsiteY166-210488" fmla="*/ 2011132 h 2711051"/>
                  <a:gd name="connsiteX167-210489" fmla="*/ 1662460 w 5936218"/>
                  <a:gd name="connsiteY167-210490" fmla="*/ 1993181 h 2711051"/>
                  <a:gd name="connsiteX168-210491" fmla="*/ 1629901 w 5936218"/>
                  <a:gd name="connsiteY168-210492" fmla="*/ 2006587 h 2711051"/>
                  <a:gd name="connsiteX169-210493" fmla="*/ 1629300 w 5936218"/>
                  <a:gd name="connsiteY169-210494" fmla="*/ 2001932 h 2711051"/>
                  <a:gd name="connsiteX170-210495" fmla="*/ 1617994 w 5936218"/>
                  <a:gd name="connsiteY170-210496" fmla="*/ 2006587 h 2711051"/>
                  <a:gd name="connsiteX171-210497" fmla="*/ 1608904 w 5936218"/>
                  <a:gd name="connsiteY171-210498" fmla="*/ 1936141 h 2711051"/>
                  <a:gd name="connsiteX172-210499" fmla="*/ 1552684 w 5936218"/>
                  <a:gd name="connsiteY172-210500" fmla="*/ 1926448 h 2711051"/>
                  <a:gd name="connsiteX173-210501" fmla="*/ 1518550 w 5936218"/>
                  <a:gd name="connsiteY173-210502" fmla="*/ 1952048 h 2711051"/>
                  <a:gd name="connsiteX174-210503" fmla="*/ 1425379 w 5936218"/>
                  <a:gd name="connsiteY174-210504" fmla="*/ 1972500 h 2711051"/>
                  <a:gd name="connsiteX175-210505" fmla="*/ 1409472 w 5936218"/>
                  <a:gd name="connsiteY175-210506" fmla="*/ 1990680 h 2711051"/>
                  <a:gd name="connsiteX176-210507" fmla="*/ 1270852 w 5936218"/>
                  <a:gd name="connsiteY176-210508" fmla="*/ 2011132 h 2711051"/>
                  <a:gd name="connsiteX177-210509" fmla="*/ 1254945 w 5936218"/>
                  <a:gd name="connsiteY177-210510" fmla="*/ 2031584 h 2711051"/>
                  <a:gd name="connsiteX178-210511" fmla="*/ 1282214 w 5936218"/>
                  <a:gd name="connsiteY178-210512" fmla="*/ 2074761 h 2711051"/>
                  <a:gd name="connsiteX179-210513" fmla="*/ 1243582 w 5936218"/>
                  <a:gd name="connsiteY179-210514" fmla="*/ 2090668 h 2711051"/>
                  <a:gd name="connsiteX180-210515" fmla="*/ 1254945 w 5936218"/>
                  <a:gd name="connsiteY180-210516" fmla="*/ 2108848 h 2711051"/>
                  <a:gd name="connsiteX181-210517" fmla="*/ 1216313 w 5936218"/>
                  <a:gd name="connsiteY181-210518" fmla="*/ 2133845 h 2711051"/>
                  <a:gd name="connsiteX182-210519" fmla="*/ 1275397 w 5936218"/>
                  <a:gd name="connsiteY182-210520" fmla="*/ 2177022 h 2711051"/>
                  <a:gd name="connsiteX183-210521" fmla="*/ 1270852 w 5936218"/>
                  <a:gd name="connsiteY183-210522" fmla="*/ 2204292 h 2711051"/>
                  <a:gd name="connsiteX184-210523" fmla="*/ 1259108 w 5936218"/>
                  <a:gd name="connsiteY184-210524" fmla="*/ 2203313 h 2711051"/>
                  <a:gd name="connsiteX185-210525" fmla="*/ 1258945 w 5936218"/>
                  <a:gd name="connsiteY185-210526" fmla="*/ 2204292 h 2711051"/>
                  <a:gd name="connsiteX186-210527" fmla="*/ 1215644 w 5936218"/>
                  <a:gd name="connsiteY186-210528" fmla="*/ 2200683 h 2711051"/>
                  <a:gd name="connsiteX187-210529" fmla="*/ 1204950 w 5936218"/>
                  <a:gd name="connsiteY187-210530" fmla="*/ 2215654 h 2711051"/>
                  <a:gd name="connsiteX188-210531" fmla="*/ 1196495 w 5936218"/>
                  <a:gd name="connsiteY188-210532" fmla="*/ 2210822 h 2711051"/>
                  <a:gd name="connsiteX189-210533" fmla="*/ 1193043 w 5936218"/>
                  <a:gd name="connsiteY189-210534" fmla="*/ 2215654 h 2711051"/>
                  <a:gd name="connsiteX190-210535" fmla="*/ 1145322 w 5936218"/>
                  <a:gd name="connsiteY190-210536" fmla="*/ 2188384 h 2711051"/>
                  <a:gd name="connsiteX191-210537" fmla="*/ 1098145 w 5936218"/>
                  <a:gd name="connsiteY191-210538" fmla="*/ 2188384 h 2711051"/>
                  <a:gd name="connsiteX192-210539" fmla="*/ 1061785 w 5936218"/>
                  <a:gd name="connsiteY192-210540" fmla="*/ 2215654 h 2711051"/>
                  <a:gd name="connsiteX193-210541" fmla="*/ 1055322 w 5936218"/>
                  <a:gd name="connsiteY193-210542" fmla="*/ 2211571 h 2711051"/>
                  <a:gd name="connsiteX194-210543" fmla="*/ 1049878 w 5936218"/>
                  <a:gd name="connsiteY194-210544" fmla="*/ 2215654 h 2711051"/>
                  <a:gd name="connsiteX195-210545" fmla="*/ 1006701 w 5936218"/>
                  <a:gd name="connsiteY195-210546" fmla="*/ 2188384 h 2711051"/>
                  <a:gd name="connsiteX196-210547" fmla="*/ 924893 w 5936218"/>
                  <a:gd name="connsiteY196-210548" fmla="*/ 2152025 h 2711051"/>
                  <a:gd name="connsiteX197-210549" fmla="*/ 877716 w 5936218"/>
                  <a:gd name="connsiteY197-210550" fmla="*/ 2152025 h 2711051"/>
                  <a:gd name="connsiteX198-210551" fmla="*/ 802724 w 5936218"/>
                  <a:gd name="connsiteY198-210552" fmla="*/ 2215654 h 2711051"/>
                  <a:gd name="connsiteX199-210553" fmla="*/ 798179 w 5936218"/>
                  <a:gd name="connsiteY199-210554" fmla="*/ 2258831 h 2711051"/>
                  <a:gd name="connsiteX200-210555" fmla="*/ 787406 w 5936218"/>
                  <a:gd name="connsiteY200-210556" fmla="*/ 2248058 h 2711051"/>
                  <a:gd name="connsiteX201-210557" fmla="*/ 786272 w 5936218"/>
                  <a:gd name="connsiteY201-210558" fmla="*/ 2258831 h 2711051"/>
                  <a:gd name="connsiteX202-210559" fmla="*/ 756063 w 5936218"/>
                  <a:gd name="connsiteY202-210560" fmla="*/ 2228621 h 2711051"/>
                  <a:gd name="connsiteX203-210561" fmla="*/ 732278 w 5936218"/>
                  <a:gd name="connsiteY203-210562" fmla="*/ 2286100 h 2711051"/>
                  <a:gd name="connsiteX204-210563" fmla="*/ 743640 w 5936218"/>
                  <a:gd name="connsiteY204-210564" fmla="*/ 2295190 h 2711051"/>
                  <a:gd name="connsiteX205-210565" fmla="*/ 723188 w 5936218"/>
                  <a:gd name="connsiteY205-210566" fmla="*/ 2338367 h 2711051"/>
                  <a:gd name="connsiteX206-210567" fmla="*/ 747026 w 5936218"/>
                  <a:gd name="connsiteY206-210568" fmla="*/ 2375208 h 2711051"/>
                  <a:gd name="connsiteX207-210569" fmla="*/ 763548 w 5936218"/>
                  <a:gd name="connsiteY207-210570" fmla="*/ 2372454 h 2711051"/>
                  <a:gd name="connsiteX208-210571" fmla="*/ 764871 w 5936218"/>
                  <a:gd name="connsiteY208-210572" fmla="*/ 2374218 h 2711051"/>
                  <a:gd name="connsiteX209-210573" fmla="*/ 775455 w 5936218"/>
                  <a:gd name="connsiteY209-210574" fmla="*/ 2372454 h 2711051"/>
                  <a:gd name="connsiteX210-210575" fmla="*/ 802724 w 5936218"/>
                  <a:gd name="connsiteY210-210576" fmla="*/ 2408813 h 2711051"/>
                  <a:gd name="connsiteX211-210577" fmla="*/ 798179 w 5936218"/>
                  <a:gd name="connsiteY211-210578" fmla="*/ 2436083 h 2711051"/>
                  <a:gd name="connsiteX212-210579" fmla="*/ 818632 w 5936218"/>
                  <a:gd name="connsiteY212-210580" fmla="*/ 2447445 h 2711051"/>
                  <a:gd name="connsiteX213-210581" fmla="*/ 802724 w 5936218"/>
                  <a:gd name="connsiteY213-210582" fmla="*/ 2479260 h 2711051"/>
                  <a:gd name="connsiteX214-210583" fmla="*/ 766365 w 5936218"/>
                  <a:gd name="connsiteY214-210584" fmla="*/ 2483805 h 2711051"/>
                  <a:gd name="connsiteX215-210585" fmla="*/ 727733 w 5936218"/>
                  <a:gd name="connsiteY215-210586" fmla="*/ 2542889 h 2711051"/>
                  <a:gd name="connsiteX216-210587" fmla="*/ 759548 w 5936218"/>
                  <a:gd name="connsiteY216-210588" fmla="*/ 2586066 h 2711051"/>
                  <a:gd name="connsiteX217-210589" fmla="*/ 759548 w 5936218"/>
                  <a:gd name="connsiteY217-210590" fmla="*/ 2624697 h 2711051"/>
                  <a:gd name="connsiteX218-210591" fmla="*/ 798179 w 5936218"/>
                  <a:gd name="connsiteY218-210592" fmla="*/ 2683782 h 2711051"/>
                  <a:gd name="connsiteX219-210593" fmla="*/ 775455 w 5936218"/>
                  <a:gd name="connsiteY219-210594" fmla="*/ 2699689 h 2711051"/>
                  <a:gd name="connsiteX220-210595" fmla="*/ 770910 w 5936218"/>
                  <a:gd name="connsiteY220-210596" fmla="*/ 2711051 h 2711051"/>
                  <a:gd name="connsiteX221-210597" fmla="*/ 759003 w 5936218"/>
                  <a:gd name="connsiteY221-210598" fmla="*/ 2711051 h 2711051"/>
                  <a:gd name="connsiteX222-210599" fmla="*/ 755003 w 5936218"/>
                  <a:gd name="connsiteY222-210600" fmla="*/ 2711051 h 2711051"/>
                  <a:gd name="connsiteX223-210601" fmla="*/ 743096 w 5936218"/>
                  <a:gd name="connsiteY223-210602" fmla="*/ 2711051 h 2711051"/>
                  <a:gd name="connsiteX224-210603" fmla="*/ 715826 w 5936218"/>
                  <a:gd name="connsiteY224-210604" fmla="*/ 2676964 h 2711051"/>
                  <a:gd name="connsiteX225-210605" fmla="*/ 704464 w 5936218"/>
                  <a:gd name="connsiteY225-210606" fmla="*/ 2676964 h 2711051"/>
                  <a:gd name="connsiteX226-210607" fmla="*/ 684012 w 5936218"/>
                  <a:gd name="connsiteY226-210608" fmla="*/ 2667874 h 2711051"/>
                  <a:gd name="connsiteX227-210609" fmla="*/ 672649 w 5936218"/>
                  <a:gd name="connsiteY227-210610" fmla="*/ 2645150 h 2711051"/>
                  <a:gd name="connsiteX228-210611" fmla="*/ 645222 w 5936218"/>
                  <a:gd name="connsiteY228-210612" fmla="*/ 2637313 h 2711051"/>
                  <a:gd name="connsiteX229-210613" fmla="*/ 625472 w 5936218"/>
                  <a:gd name="connsiteY229-210614" fmla="*/ 2640605 h 2711051"/>
                  <a:gd name="connsiteX230-210615" fmla="*/ 623771 w 5936218"/>
                  <a:gd name="connsiteY230-210616" fmla="*/ 2638904 h 2711051"/>
                  <a:gd name="connsiteX231-210617" fmla="*/ 613565 w 5936218"/>
                  <a:gd name="connsiteY231-210618" fmla="*/ 2640605 h 2711051"/>
                  <a:gd name="connsiteX232-210619" fmla="*/ 609020 w 5936218"/>
                  <a:gd name="connsiteY232-210620" fmla="*/ 2636060 h 2711051"/>
                  <a:gd name="connsiteX233-210621" fmla="*/ 559026 w 5936218"/>
                  <a:gd name="connsiteY233-210622" fmla="*/ 2608790 h 2711051"/>
                  <a:gd name="connsiteX234-210623" fmla="*/ 506760 w 5936218"/>
                  <a:gd name="connsiteY234-210624" fmla="*/ 2601973 h 2711051"/>
                  <a:gd name="connsiteX235-210625" fmla="*/ 483280 w 5936218"/>
                  <a:gd name="connsiteY235-210626" fmla="*/ 2595264 h 2711051"/>
                  <a:gd name="connsiteX236-210627" fmla="*/ 480035 w 5936218"/>
                  <a:gd name="connsiteY236-210628" fmla="*/ 2597428 h 2711051"/>
                  <a:gd name="connsiteX237-210629" fmla="*/ 475042 w 5936218"/>
                  <a:gd name="connsiteY237-210630" fmla="*/ 2592910 h 2711051"/>
                  <a:gd name="connsiteX238-210631" fmla="*/ 474945 w 5936218"/>
                  <a:gd name="connsiteY238-210632" fmla="*/ 2592883 h 2711051"/>
                  <a:gd name="connsiteX239-210633" fmla="*/ 468128 w 5936218"/>
                  <a:gd name="connsiteY239-210634" fmla="*/ 2597428 h 2711051"/>
                  <a:gd name="connsiteX240-210635" fmla="*/ 420406 w 5936218"/>
                  <a:gd name="connsiteY240-210636" fmla="*/ 2554251 h 2711051"/>
                  <a:gd name="connsiteX241-210637" fmla="*/ 381774 w 5936218"/>
                  <a:gd name="connsiteY241-210638" fmla="*/ 2538344 h 2711051"/>
                  <a:gd name="connsiteX242-210639" fmla="*/ 349960 w 5936218"/>
                  <a:gd name="connsiteY242-210640" fmla="*/ 2506529 h 2711051"/>
                  <a:gd name="connsiteX243-210641" fmla="*/ 377229 w 5936218"/>
                  <a:gd name="connsiteY243-210642" fmla="*/ 2499712 h 2711051"/>
                  <a:gd name="connsiteX244-210643" fmla="*/ 404499 w 5936218"/>
                  <a:gd name="connsiteY244-210644" fmla="*/ 2451990 h 2711051"/>
                  <a:gd name="connsiteX245-210645" fmla="*/ 388591 w 5936218"/>
                  <a:gd name="connsiteY245-210646" fmla="*/ 2436083 h 2711051"/>
                  <a:gd name="connsiteX246-210647" fmla="*/ 440858 w 5936218"/>
                  <a:gd name="connsiteY246-210648" fmla="*/ 2408813 h 2711051"/>
                  <a:gd name="connsiteX247-210649" fmla="*/ 440858 w 5936218"/>
                  <a:gd name="connsiteY247-210650" fmla="*/ 2405757 h 2711051"/>
                  <a:gd name="connsiteX248-210651" fmla="*/ 416406 w 5936218"/>
                  <a:gd name="connsiteY248-210652" fmla="*/ 2408813 h 2711051"/>
                  <a:gd name="connsiteX249-210653" fmla="*/ 416406 w 5936218"/>
                  <a:gd name="connsiteY249-210654" fmla="*/ 2407325 h 2711051"/>
                  <a:gd name="connsiteX250-210655" fmla="*/ 404499 w 5936218"/>
                  <a:gd name="connsiteY250-210656" fmla="*/ 2408813 h 2711051"/>
                  <a:gd name="connsiteX251-210657" fmla="*/ 404499 w 5936218"/>
                  <a:gd name="connsiteY251-210658" fmla="*/ 2388361 h 2711051"/>
                  <a:gd name="connsiteX252-210659" fmla="*/ 424951 w 5936218"/>
                  <a:gd name="connsiteY252-210660" fmla="*/ 2372454 h 2711051"/>
                  <a:gd name="connsiteX253-210661" fmla="*/ 463583 w 5936218"/>
                  <a:gd name="connsiteY253-210662" fmla="*/ 2365637 h 2711051"/>
                  <a:gd name="connsiteX254-210663" fmla="*/ 468128 w 5936218"/>
                  <a:gd name="connsiteY254-210664" fmla="*/ 2349729 h 2711051"/>
                  <a:gd name="connsiteX255-210665" fmla="*/ 456765 w 5936218"/>
                  <a:gd name="connsiteY255-210666" fmla="*/ 2317915 h 2711051"/>
                  <a:gd name="connsiteX256-210667" fmla="*/ 474945 w 5936218"/>
                  <a:gd name="connsiteY256-210668" fmla="*/ 2290645 h 2711051"/>
                  <a:gd name="connsiteX257-210669" fmla="*/ 474945 w 5936218"/>
                  <a:gd name="connsiteY257-210670" fmla="*/ 2270193 h 2711051"/>
                  <a:gd name="connsiteX258-210671" fmla="*/ 420406 w 5936218"/>
                  <a:gd name="connsiteY258-210672" fmla="*/ 2252013 h 2711051"/>
                  <a:gd name="connsiteX259-210673" fmla="*/ 409588 w 5936218"/>
                  <a:gd name="connsiteY259-210674" fmla="*/ 2252013 h 2711051"/>
                  <a:gd name="connsiteX260-210675" fmla="*/ 397681 w 5936218"/>
                  <a:gd name="connsiteY260-210676" fmla="*/ 2252013 h 2711051"/>
                  <a:gd name="connsiteX261-210677" fmla="*/ 379485 w 5936218"/>
                  <a:gd name="connsiteY261-210678" fmla="*/ 2229774 h 2711051"/>
                  <a:gd name="connsiteX262-210679" fmla="*/ 357322 w 5936218"/>
                  <a:gd name="connsiteY262-210680" fmla="*/ 2236106 h 2711051"/>
                  <a:gd name="connsiteX263-210681" fmla="*/ 352842 w 5936218"/>
                  <a:gd name="connsiteY263-210682" fmla="*/ 2233984 h 2711051"/>
                  <a:gd name="connsiteX264-210683" fmla="*/ 345415 w 5936218"/>
                  <a:gd name="connsiteY264-210684" fmla="*/ 2236106 h 2711051"/>
                  <a:gd name="connsiteX265-210685" fmla="*/ 302238 w 5936218"/>
                  <a:gd name="connsiteY265-210686" fmla="*/ 2215654 h 2711051"/>
                  <a:gd name="connsiteX266-210687" fmla="*/ 302238 w 5936218"/>
                  <a:gd name="connsiteY266-210688" fmla="*/ 2204292 h 2711051"/>
                  <a:gd name="connsiteX267-210689" fmla="*/ 286331 w 5936218"/>
                  <a:gd name="connsiteY267-210690" fmla="*/ 2177022 h 2711051"/>
                  <a:gd name="connsiteX268-210691" fmla="*/ 270968 w 5936218"/>
                  <a:gd name="connsiteY268-210692" fmla="*/ 2177022 h 2711051"/>
                  <a:gd name="connsiteX269-210693" fmla="*/ 259061 w 5936218"/>
                  <a:gd name="connsiteY269-210694" fmla="*/ 2177022 h 2711051"/>
                  <a:gd name="connsiteX270-210695" fmla="*/ 254516 w 5936218"/>
                  <a:gd name="connsiteY270-210696" fmla="*/ 2161115 h 2711051"/>
                  <a:gd name="connsiteX271-210697" fmla="*/ 263606 w 5936218"/>
                  <a:gd name="connsiteY271-210698" fmla="*/ 2145208 h 2711051"/>
                  <a:gd name="connsiteX272-210699" fmla="*/ 243991 w 5936218"/>
                  <a:gd name="connsiteY272-210700" fmla="*/ 2114695 h 2711051"/>
                  <a:gd name="connsiteX273-210701" fmla="*/ 216429 w 5936218"/>
                  <a:gd name="connsiteY273-210702" fmla="*/ 2117938 h 2711051"/>
                  <a:gd name="connsiteX274-210703" fmla="*/ 212956 w 5936218"/>
                  <a:gd name="connsiteY274-210704" fmla="*/ 2116946 h 2711051"/>
                  <a:gd name="connsiteX275-210705" fmla="*/ 204522 w 5936218"/>
                  <a:gd name="connsiteY275-210706" fmla="*/ 2117938 h 2711051"/>
                  <a:gd name="connsiteX276-210707" fmla="*/ 199623 w 5936218"/>
                  <a:gd name="connsiteY276-210708" fmla="*/ 2116538 h 2711051"/>
                  <a:gd name="connsiteX277-210709" fmla="*/ 195977 w 5936218"/>
                  <a:gd name="connsiteY277-210710" fmla="*/ 2129300 h 2711051"/>
                  <a:gd name="connsiteX278-210711" fmla="*/ 184968 w 5936218"/>
                  <a:gd name="connsiteY278-210712" fmla="*/ 2126155 h 2711051"/>
                  <a:gd name="connsiteX279-210713" fmla="*/ 184070 w 5936218"/>
                  <a:gd name="connsiteY279-210714" fmla="*/ 2129300 h 2711051"/>
                  <a:gd name="connsiteX280-210715" fmla="*/ 168163 w 5936218"/>
                  <a:gd name="connsiteY280-210716" fmla="*/ 2124765 h 2711051"/>
                  <a:gd name="connsiteX281-210717" fmla="*/ 156800 w 5936218"/>
                  <a:gd name="connsiteY281-210718" fmla="*/ 2086123 h 2711051"/>
                  <a:gd name="connsiteX282-210719" fmla="*/ 152255 w 5936218"/>
                  <a:gd name="connsiteY282-210720" fmla="*/ 2070216 h 2711051"/>
                  <a:gd name="connsiteX283-210721" fmla="*/ 156800 w 5936218"/>
                  <a:gd name="connsiteY283-210722" fmla="*/ 2065671 h 2711051"/>
                  <a:gd name="connsiteX284-210723" fmla="*/ 168707 w 5936218"/>
                  <a:gd name="connsiteY284-210724" fmla="*/ 2065671 h 2711051"/>
                  <a:gd name="connsiteX285-210725" fmla="*/ 188615 w 5936218"/>
                  <a:gd name="connsiteY285-210726" fmla="*/ 2065671 h 2711051"/>
                  <a:gd name="connsiteX286-210727" fmla="*/ 199977 w 5936218"/>
                  <a:gd name="connsiteY286-210728" fmla="*/ 2054309 h 2711051"/>
                  <a:gd name="connsiteX287-210729" fmla="*/ 188615 w 5936218"/>
                  <a:gd name="connsiteY287-210730" fmla="*/ 2031584 h 2711051"/>
                  <a:gd name="connsiteX288-210731" fmla="*/ 168163 w 5936218"/>
                  <a:gd name="connsiteY288-210732" fmla="*/ 2022495 h 2711051"/>
                  <a:gd name="connsiteX289-210733" fmla="*/ 168163 w 5936218"/>
                  <a:gd name="connsiteY289-210734" fmla="*/ 2015677 h 2711051"/>
                  <a:gd name="connsiteX290-210735" fmla="*/ 152255 w 5936218"/>
                  <a:gd name="connsiteY290-210736" fmla="*/ 1999770 h 2711051"/>
                  <a:gd name="connsiteX291-210737" fmla="*/ 129531 w 5936218"/>
                  <a:gd name="connsiteY291-210738" fmla="*/ 1963410 h 2711051"/>
                  <a:gd name="connsiteX292-210739" fmla="*/ 140893 w 5936218"/>
                  <a:gd name="connsiteY292-210740" fmla="*/ 1940686 h 2711051"/>
                  <a:gd name="connsiteX293-210741" fmla="*/ 136348 w 5936218"/>
                  <a:gd name="connsiteY293-210742" fmla="*/ 1913416 h 2711051"/>
                  <a:gd name="connsiteX294-210743" fmla="*/ 103789 w 5936218"/>
                  <a:gd name="connsiteY294-210744" fmla="*/ 1900009 h 2711051"/>
                  <a:gd name="connsiteX295-210745" fmla="*/ 93716 w 5936218"/>
                  <a:gd name="connsiteY295-210746" fmla="*/ 1904326 h 2711051"/>
                  <a:gd name="connsiteX296-210747" fmla="*/ 91868 w 5936218"/>
                  <a:gd name="connsiteY296-210748" fmla="*/ 1900015 h 2711051"/>
                  <a:gd name="connsiteX297-210749" fmla="*/ 81809 w 5936218"/>
                  <a:gd name="connsiteY297-210750" fmla="*/ 1904326 h 2711051"/>
                  <a:gd name="connsiteX298-210751" fmla="*/ 74992 w 5936218"/>
                  <a:gd name="connsiteY298-210752" fmla="*/ 1888419 h 2711051"/>
                  <a:gd name="connsiteX299-210753" fmla="*/ 34087 w 5936218"/>
                  <a:gd name="connsiteY299-210754" fmla="*/ 1877057 h 2711051"/>
                  <a:gd name="connsiteX300-210755" fmla="*/ 22725 w 5936218"/>
                  <a:gd name="connsiteY300-210756" fmla="*/ 1833880 h 2711051"/>
                  <a:gd name="connsiteX301-210757" fmla="*/ 22725 w 5936218"/>
                  <a:gd name="connsiteY301-210758" fmla="*/ 1802065 h 2711051"/>
                  <a:gd name="connsiteX302-210759" fmla="*/ 0 w 5936218"/>
                  <a:gd name="connsiteY302-210760" fmla="*/ 1786158 h 2711051"/>
                  <a:gd name="connsiteX303-210761" fmla="*/ 15907 w 5936218"/>
                  <a:gd name="connsiteY303-210762" fmla="*/ 1763434 h 2711051"/>
                  <a:gd name="connsiteX304-210763" fmla="*/ 6818 w 5936218"/>
                  <a:gd name="connsiteY304-210764" fmla="*/ 1699805 h 2711051"/>
                  <a:gd name="connsiteX305-210765" fmla="*/ 34087 w 5936218"/>
                  <a:gd name="connsiteY305-210766" fmla="*/ 1656628 h 2711051"/>
                  <a:gd name="connsiteX306-210767" fmla="*/ 27270 w 5936218"/>
                  <a:gd name="connsiteY306-210768" fmla="*/ 1645266 h 2711051"/>
                  <a:gd name="connsiteX307-210769" fmla="*/ 70447 w 5936218"/>
                  <a:gd name="connsiteY307-210770" fmla="*/ 1606634 h 2711051"/>
                  <a:gd name="connsiteX308-210771" fmla="*/ 27270 w 5936218"/>
                  <a:gd name="connsiteY308-210772" fmla="*/ 1570274 h 2711051"/>
                  <a:gd name="connsiteX309-210773" fmla="*/ 109078 w 5936218"/>
                  <a:gd name="connsiteY309-210774" fmla="*/ 1472558 h 2711051"/>
                  <a:gd name="connsiteX310-210775" fmla="*/ 145438 w 5936218"/>
                  <a:gd name="connsiteY310-210776" fmla="*/ 1429381 h 2711051"/>
                  <a:gd name="connsiteX311-210777" fmla="*/ 156800 w 5936218"/>
                  <a:gd name="connsiteY311-210778" fmla="*/ 1386205 h 2711051"/>
                  <a:gd name="connsiteX312-210779" fmla="*/ 102261 w 5936218"/>
                  <a:gd name="connsiteY312-210780" fmla="*/ 1333938 h 2711051"/>
                  <a:gd name="connsiteX313-210781" fmla="*/ 118168 w 5936218"/>
                  <a:gd name="connsiteY313-210782" fmla="*/ 1279399 h 2711051"/>
                  <a:gd name="connsiteX314-210783" fmla="*/ 86354 w 5936218"/>
                  <a:gd name="connsiteY314-210784" fmla="*/ 1215770 h 2711051"/>
                  <a:gd name="connsiteX315-210785" fmla="*/ 109078 w 5936218"/>
                  <a:gd name="connsiteY315-210786" fmla="*/ 1140778 h 2711051"/>
                  <a:gd name="connsiteX316-210787" fmla="*/ 70447 w 5936218"/>
                  <a:gd name="connsiteY316-210788" fmla="*/ 1038517 h 2711051"/>
                  <a:gd name="connsiteX317-210789" fmla="*/ 102261 w 5936218"/>
                  <a:gd name="connsiteY317-210790" fmla="*/ 968071 h 2711051"/>
                  <a:gd name="connsiteX318-210791" fmla="*/ 43177 w 5936218"/>
                  <a:gd name="connsiteY318-210792" fmla="*/ 902170 h 2711051"/>
                  <a:gd name="connsiteX319-210793" fmla="*/ 49994 w 5936218"/>
                  <a:gd name="connsiteY319-210794" fmla="*/ 827178 h 2711051"/>
                  <a:gd name="connsiteX320-210795" fmla="*/ 81809 w 5936218"/>
                  <a:gd name="connsiteY320-210796" fmla="*/ 822633 h 2711051"/>
                  <a:gd name="connsiteX321-210797" fmla="*/ 145438 w 5936218"/>
                  <a:gd name="connsiteY321-210798" fmla="*/ 779457 h 2711051"/>
                  <a:gd name="connsiteX322-210799" fmla="*/ 184070 w 5936218"/>
                  <a:gd name="connsiteY322-210800" fmla="*/ 740825 h 2711051"/>
                  <a:gd name="connsiteX323-210801" fmla="*/ 189699 w 5936218"/>
                  <a:gd name="connsiteY323-210802" fmla="*/ 747103 h 2711051"/>
                  <a:gd name="connsiteX324-210803" fmla="*/ 195977 w 5936218"/>
                  <a:gd name="connsiteY324-210804" fmla="*/ 740825 h 2711051"/>
                  <a:gd name="connsiteX325-210805" fmla="*/ 255061 w 5936218"/>
                  <a:gd name="connsiteY325-210806" fmla="*/ 806726 h 2711051"/>
                  <a:gd name="connsiteX326-210807" fmla="*/ 350504 w 5936218"/>
                  <a:gd name="connsiteY326-210808" fmla="*/ 827178 h 2711051"/>
                  <a:gd name="connsiteX327-210809" fmla="*/ 491397 w 5936218"/>
                  <a:gd name="connsiteY327-210810" fmla="*/ 940802 h 2711051"/>
                  <a:gd name="connsiteX328-210811" fmla="*/ 523211 w 5936218"/>
                  <a:gd name="connsiteY328-210812" fmla="*/ 988523 h 2711051"/>
                  <a:gd name="connsiteX329-210813" fmla="*/ 523211 w 5936218"/>
                  <a:gd name="connsiteY329-210814" fmla="*/ 1047607 h 2711051"/>
                  <a:gd name="connsiteX330-210815" fmla="*/ 486852 w 5936218"/>
                  <a:gd name="connsiteY330-210816" fmla="*/ 1102146 h 2711051"/>
                  <a:gd name="connsiteX331-210817" fmla="*/ 420951 w 5936218"/>
                  <a:gd name="connsiteY331-210818" fmla="*/ 1122599 h 2711051"/>
                  <a:gd name="connsiteX332-210819" fmla="*/ 415909 w 5936218"/>
                  <a:gd name="connsiteY332-210820" fmla="*/ 1120468 h 2711051"/>
                  <a:gd name="connsiteX333-210821" fmla="*/ 409044 w 5936218"/>
                  <a:gd name="connsiteY333-210822" fmla="*/ 1122599 h 2711051"/>
                  <a:gd name="connsiteX334-210823" fmla="*/ 252950 w 5936218"/>
                  <a:gd name="connsiteY334-210824" fmla="*/ 1056643 h 2711051"/>
                  <a:gd name="connsiteX335-210825" fmla="*/ 232336 w 5936218"/>
                  <a:gd name="connsiteY335-210826" fmla="*/ 1063515 h 2711051"/>
                  <a:gd name="connsiteX336-210827" fmla="*/ 291420 w 5936218"/>
                  <a:gd name="connsiteY336-210828" fmla="*/ 1133961 h 2711051"/>
                  <a:gd name="connsiteX337-210829" fmla="*/ 291420 w 5936218"/>
                  <a:gd name="connsiteY337-210830" fmla="*/ 1172593 h 2711051"/>
                  <a:gd name="connsiteX338-210831" fmla="*/ 298238 w 5936218"/>
                  <a:gd name="connsiteY338-210832" fmla="*/ 1258947 h 2711051"/>
                  <a:gd name="connsiteX339-210833" fmla="*/ 345959 w 5936218"/>
                  <a:gd name="connsiteY339-210834" fmla="*/ 1290761 h 2711051"/>
                  <a:gd name="connsiteX340-210835" fmla="*/ 362087 w 5936218"/>
                  <a:gd name="connsiteY340-210836" fmla="*/ 1300169 h 2711051"/>
                  <a:gd name="connsiteX341-210837" fmla="*/ 365867 w 5936218"/>
                  <a:gd name="connsiteY341-210838" fmla="*/ 1268036 h 2711051"/>
                  <a:gd name="connsiteX342-210839" fmla="*/ 345415 w 5936218"/>
                  <a:gd name="connsiteY342-210840" fmla="*/ 1231677 h 2711051"/>
                  <a:gd name="connsiteX343-210841" fmla="*/ 365867 w 5936218"/>
                  <a:gd name="connsiteY343-210842" fmla="*/ 1199862 h 2711051"/>
                  <a:gd name="connsiteX344-210843" fmla="*/ 374560 w 5936218"/>
                  <a:gd name="connsiteY344-210844" fmla="*/ 1204861 h 2711051"/>
                  <a:gd name="connsiteX345-210845" fmla="*/ 377774 w 5936218"/>
                  <a:gd name="connsiteY345-210846" fmla="*/ 1199862 h 2711051"/>
                  <a:gd name="connsiteX346-210847" fmla="*/ 461933 w 5936218"/>
                  <a:gd name="connsiteY346-210848" fmla="*/ 1248254 h 2711051"/>
                  <a:gd name="connsiteX347-210849" fmla="*/ 484035 w 5936218"/>
                  <a:gd name="connsiteY347-210850" fmla="*/ 1231677 h 2711051"/>
                  <a:gd name="connsiteX348-210851" fmla="*/ 463583 w 5936218"/>
                  <a:gd name="connsiteY348-210852" fmla="*/ 1165775 h 2711051"/>
                  <a:gd name="connsiteX349-210853" fmla="*/ 549936 w 5936218"/>
                  <a:gd name="connsiteY349-210854" fmla="*/ 1079422 h 2711051"/>
                  <a:gd name="connsiteX350-210855" fmla="*/ 559742 w 5936218"/>
                  <a:gd name="connsiteY350-210856" fmla="*/ 1081523 h 2711051"/>
                  <a:gd name="connsiteX351-210857" fmla="*/ 561843 w 5936218"/>
                  <a:gd name="connsiteY351-210858" fmla="*/ 1079422 h 2711051"/>
                  <a:gd name="connsiteX352-210859" fmla="*/ 593658 w 5936218"/>
                  <a:gd name="connsiteY352-210860" fmla="*/ 1086239 h 2711051"/>
                  <a:gd name="connsiteX353-210861" fmla="*/ 620945 w 5936218"/>
                  <a:gd name="connsiteY353-210862" fmla="*/ 1110116 h 2711051"/>
                  <a:gd name="connsiteX354-210863" fmla="*/ 640835 w 5936218"/>
                  <a:gd name="connsiteY354-210864" fmla="*/ 1054425 h 2711051"/>
                  <a:gd name="connsiteX355-210865" fmla="*/ 609020 w 5936218"/>
                  <a:gd name="connsiteY355-210866" fmla="*/ 999886 h 2711051"/>
                  <a:gd name="connsiteX356-210867" fmla="*/ 624928 w 5936218"/>
                  <a:gd name="connsiteY356-210868" fmla="*/ 940802 h 2711051"/>
                  <a:gd name="connsiteX357-210869" fmla="*/ 597658 w 5936218"/>
                  <a:gd name="connsiteY357-210870" fmla="*/ 881717 h 2711051"/>
                  <a:gd name="connsiteX358-210871" fmla="*/ 611562 w 5936218"/>
                  <a:gd name="connsiteY358-210872" fmla="*/ 886043 h 2711051"/>
                  <a:gd name="connsiteX359-210873" fmla="*/ 609565 w 5936218"/>
                  <a:gd name="connsiteY359-210874" fmla="*/ 881717 h 2711051"/>
                  <a:gd name="connsiteX360-210875" fmla="*/ 711826 w 5936218"/>
                  <a:gd name="connsiteY360-210876" fmla="*/ 913532 h 2711051"/>
                  <a:gd name="connsiteX361-210877" fmla="*/ 732278 w 5936218"/>
                  <a:gd name="connsiteY361-210878" fmla="*/ 968071 h 2711051"/>
                  <a:gd name="connsiteX362-210879" fmla="*/ 684556 w 5936218"/>
                  <a:gd name="connsiteY362-210880" fmla="*/ 979433 h 2711051"/>
                  <a:gd name="connsiteX363-210881" fmla="*/ 684556 w 5936218"/>
                  <a:gd name="connsiteY363-210882" fmla="*/ 1031700 h 2711051"/>
                  <a:gd name="connsiteX364-210883" fmla="*/ 713309 w 5936218"/>
                  <a:gd name="connsiteY364-210884" fmla="*/ 1060453 h 2711051"/>
                  <a:gd name="connsiteX365-210885" fmla="*/ 763548 w 5936218"/>
                  <a:gd name="connsiteY365-210886" fmla="*/ 1043062 h 2711051"/>
                  <a:gd name="connsiteX366-210887" fmla="*/ 770365 w 5936218"/>
                  <a:gd name="connsiteY366-210888" fmla="*/ 983978 h 2711051"/>
                  <a:gd name="connsiteX367-210889" fmla="*/ 845357 w 5936218"/>
                  <a:gd name="connsiteY367-210890" fmla="*/ 936257 h 2711051"/>
                  <a:gd name="connsiteX368-210891" fmla="*/ 972614 w 5936218"/>
                  <a:gd name="connsiteY368-210892" fmla="*/ 849903 h 2711051"/>
                  <a:gd name="connsiteX369-210893" fmla="*/ 982566 w 5936218"/>
                  <a:gd name="connsiteY369-210894" fmla="*/ 851230 h 2711051"/>
                  <a:gd name="connsiteX370-210895" fmla="*/ 984521 w 5936218"/>
                  <a:gd name="connsiteY370-210896" fmla="*/ 849903 h 2711051"/>
                  <a:gd name="connsiteX371-210897" fmla="*/ 1018608 w 5936218"/>
                  <a:gd name="connsiteY371-210898" fmla="*/ 854448 h 2711051"/>
                  <a:gd name="connsiteX372-210899" fmla="*/ 979977 w 5936218"/>
                  <a:gd name="connsiteY372-210900" fmla="*/ 918077 h 2711051"/>
                  <a:gd name="connsiteX373-210901" fmla="*/ 1012666 w 5936218"/>
                  <a:gd name="connsiteY373-210902" fmla="*/ 923238 h 2711051"/>
                  <a:gd name="connsiteX374-210903" fmla="*/ 1038516 w 5936218"/>
                  <a:gd name="connsiteY374-210904" fmla="*/ 893080 h 2711051"/>
                  <a:gd name="connsiteX375-210905" fmla="*/ 1050423 w 5936218"/>
                  <a:gd name="connsiteY375-210906" fmla="*/ 893080 h 2711051"/>
                  <a:gd name="connsiteX376-210907" fmla="*/ 1108962 w 5936218"/>
                  <a:gd name="connsiteY376-210908" fmla="*/ 893080 h 2711051"/>
                  <a:gd name="connsiteX377-210909" fmla="*/ 1161229 w 5936218"/>
                  <a:gd name="connsiteY377-210910" fmla="*/ 849903 h 2711051"/>
                  <a:gd name="connsiteX378-210911" fmla="*/ 1165711 w 5936218"/>
                  <a:gd name="connsiteY378-210912" fmla="*/ 856037 h 2711051"/>
                  <a:gd name="connsiteX379-210913" fmla="*/ 1173136 w 5936218"/>
                  <a:gd name="connsiteY379-210914" fmla="*/ 849903 h 2711051"/>
                  <a:gd name="connsiteX380-210915" fmla="*/ 1210035 w 5936218"/>
                  <a:gd name="connsiteY380-210916" fmla="*/ 900396 h 2711051"/>
                  <a:gd name="connsiteX381-210917" fmla="*/ 1247583 w 5936218"/>
                  <a:gd name="connsiteY381-210918" fmla="*/ 843086 h 2711051"/>
                  <a:gd name="connsiteX382-210919" fmla="*/ 1211223 w 5936218"/>
                  <a:gd name="connsiteY382-210920" fmla="*/ 784002 h 2711051"/>
                  <a:gd name="connsiteX383-210921" fmla="*/ 1227130 w 5936218"/>
                  <a:gd name="connsiteY383-210922" fmla="*/ 747642 h 2711051"/>
                  <a:gd name="connsiteX384-210923" fmla="*/ 1237665 w 5936218"/>
                  <a:gd name="connsiteY384-210924" fmla="*/ 750780 h 2711051"/>
                  <a:gd name="connsiteX385-210925" fmla="*/ 1239037 w 5936218"/>
                  <a:gd name="connsiteY385-210926" fmla="*/ 747642 h 2711051"/>
                  <a:gd name="connsiteX386-210927" fmla="*/ 1345843 w 5936218"/>
                  <a:gd name="connsiteY386-210928" fmla="*/ 779457 h 2711051"/>
                  <a:gd name="connsiteX387-210929" fmla="*/ 1400382 w 5936218"/>
                  <a:gd name="connsiteY387-210930" fmla="*/ 811271 h 2711051"/>
                  <a:gd name="connsiteX388-210931" fmla="*/ 1519756 w 5936218"/>
                  <a:gd name="connsiteY388-210932" fmla="*/ 917855 h 2711051"/>
                  <a:gd name="connsiteX389-210933" fmla="*/ 1543003 w 5936218"/>
                  <a:gd name="connsiteY389-210934" fmla="*/ 877173 h 2711051"/>
                  <a:gd name="connsiteX390-210935" fmla="*/ 1506643 w 5936218"/>
                  <a:gd name="connsiteY390-210936" fmla="*/ 822633 h 2711051"/>
                  <a:gd name="connsiteX391-210937" fmla="*/ 1506643 w 5936218"/>
                  <a:gd name="connsiteY391-210938" fmla="*/ 799909 h 2711051"/>
                  <a:gd name="connsiteX392-210939" fmla="*/ 1463467 w 5936218"/>
                  <a:gd name="connsiteY392-210940" fmla="*/ 790819 h 2711051"/>
                  <a:gd name="connsiteX393-210941" fmla="*/ 1472556 w 5936218"/>
                  <a:gd name="connsiteY393-210942" fmla="*/ 740825 h 2711051"/>
                  <a:gd name="connsiteX394-210943" fmla="*/ 1452104 w 5936218"/>
                  <a:gd name="connsiteY394-210944" fmla="*/ 654471 h 2711051"/>
                  <a:gd name="connsiteX395-210945" fmla="*/ 1452104 w 5936218"/>
                  <a:gd name="connsiteY395-210946" fmla="*/ 618112 h 2711051"/>
                  <a:gd name="connsiteX396-210947" fmla="*/ 1522551 w 5936218"/>
                  <a:gd name="connsiteY396-210948" fmla="*/ 515851 h 2711051"/>
                  <a:gd name="connsiteX397-210949" fmla="*/ 1543003 w 5936218"/>
                  <a:gd name="connsiteY397-210950" fmla="*/ 402228 h 2711051"/>
                  <a:gd name="connsiteX398-210951" fmla="*/ 1570272 w 5936218"/>
                  <a:gd name="connsiteY398-210952" fmla="*/ 381775 h 2711051"/>
                  <a:gd name="connsiteX399-210953" fmla="*/ 1578688 w 5936218"/>
                  <a:gd name="connsiteY399-210954" fmla="*/ 384394 h 2711051"/>
                  <a:gd name="connsiteX400-210955" fmla="*/ 1582179 w 5936218"/>
                  <a:gd name="connsiteY400-210956" fmla="*/ 381775 h 2711051"/>
                  <a:gd name="connsiteX401-210957" fmla="*/ 1684440 w 5936218"/>
                  <a:gd name="connsiteY401-210958" fmla="*/ 413590 h 2711051"/>
                  <a:gd name="connsiteX402-210959" fmla="*/ 1688985 w 5936218"/>
                  <a:gd name="connsiteY402-210960" fmla="*/ 484036 h 2711051"/>
                  <a:gd name="connsiteX403-210961" fmla="*/ 1652625 w 5936218"/>
                  <a:gd name="connsiteY403-210962" fmla="*/ 574935 h 2711051"/>
                  <a:gd name="connsiteX404-210963" fmla="*/ 1679895 w 5936218"/>
                  <a:gd name="connsiteY404-210964" fmla="*/ 613567 h 2711051"/>
                  <a:gd name="connsiteX405-210965" fmla="*/ 1688985 w 5936218"/>
                  <a:gd name="connsiteY405-210966" fmla="*/ 688558 h 2711051"/>
                  <a:gd name="connsiteX406-210967" fmla="*/ 1679895 w 5936218"/>
                  <a:gd name="connsiteY406-210968" fmla="*/ 833996 h 2711051"/>
                  <a:gd name="connsiteX407-210969" fmla="*/ 1636718 w 5936218"/>
                  <a:gd name="connsiteY407-210970" fmla="*/ 1097602 h 2711051"/>
                  <a:gd name="connsiteX408-210971" fmla="*/ 1662494 w 5936218"/>
                  <a:gd name="connsiteY408-210972" fmla="*/ 1104046 h 2711051"/>
                  <a:gd name="connsiteX0-210973" fmla="*/ 1662494 w 5936218"/>
                  <a:gd name="connsiteY0-210974" fmla="*/ 1104046 h 2711051"/>
                  <a:gd name="connsiteX1-210975" fmla="*/ 3211535 w 5936218"/>
                  <a:gd name="connsiteY1-210976" fmla="*/ 1 h 2711051"/>
                  <a:gd name="connsiteX2-210977" fmla="*/ 3200173 w 5936218"/>
                  <a:gd name="connsiteY2-210978" fmla="*/ 74993 h 2711051"/>
                  <a:gd name="connsiteX3-210979" fmla="*/ 3161541 w 5936218"/>
                  <a:gd name="connsiteY3-210980" fmla="*/ 118170 h 2711051"/>
                  <a:gd name="connsiteX4-210981" fmla="*/ 3066097 w 5936218"/>
                  <a:gd name="connsiteY4-210982" fmla="*/ 193161 h 2711051"/>
                  <a:gd name="connsiteX5-210983" fmla="*/ 3034283 w 5936218"/>
                  <a:gd name="connsiteY5-210984" fmla="*/ 236338 h 2711051"/>
                  <a:gd name="connsiteX6-210985" fmla="*/ 3082005 w 5936218"/>
                  <a:gd name="connsiteY6-210986" fmla="*/ 252245 h 2711051"/>
                  <a:gd name="connsiteX7-210987" fmla="*/ 3129459 w 5936218"/>
                  <a:gd name="connsiteY7-210988" fmla="*/ 279926 h 2711051"/>
                  <a:gd name="connsiteX8-210989" fmla="*/ 3156451 w 5936218"/>
                  <a:gd name="connsiteY8-210990" fmla="*/ 256790 h 2711051"/>
                  <a:gd name="connsiteX9-210991" fmla="*/ 3158460 w 5936218"/>
                  <a:gd name="connsiteY9-210992" fmla="*/ 265274 h 2711051"/>
                  <a:gd name="connsiteX10-210993" fmla="*/ 3168359 w 5936218"/>
                  <a:gd name="connsiteY10-210994" fmla="*/ 256790 h 2711051"/>
                  <a:gd name="connsiteX11-210995" fmla="*/ 3184984 w 5936218"/>
                  <a:gd name="connsiteY11-210996" fmla="*/ 326983 h 2711051"/>
                  <a:gd name="connsiteX12-210997" fmla="*/ 3192811 w 5936218"/>
                  <a:gd name="connsiteY12-210998" fmla="*/ 311329 h 2711051"/>
                  <a:gd name="connsiteX13-210999" fmla="*/ 3251895 w 5936218"/>
                  <a:gd name="connsiteY13-211000" fmla="*/ 290877 h 2711051"/>
                  <a:gd name="connsiteX14-211001" fmla="*/ 3259833 w 5936218"/>
                  <a:gd name="connsiteY14-211002" fmla="*/ 292251 h 2711051"/>
                  <a:gd name="connsiteX15-211003" fmla="*/ 3263802 w 5936218"/>
                  <a:gd name="connsiteY15-211004" fmla="*/ 290877 h 2711051"/>
                  <a:gd name="connsiteX16-211005" fmla="*/ 3381970 w 5936218"/>
                  <a:gd name="connsiteY16-211006" fmla="*/ 311329 h 2711051"/>
                  <a:gd name="connsiteX17-211007" fmla="*/ 3388787 w 5936218"/>
                  <a:gd name="connsiteY17-211008" fmla="*/ 370413 h 2711051"/>
                  <a:gd name="connsiteX18-211009" fmla="*/ 3531529 w 5936218"/>
                  <a:gd name="connsiteY18-211010" fmla="*/ 391404 h 2711051"/>
                  <a:gd name="connsiteX19-211011" fmla="*/ 3538225 w 5936218"/>
                  <a:gd name="connsiteY19-211012" fmla="*/ 295422 h 2711051"/>
                  <a:gd name="connsiteX20-211013" fmla="*/ 3549910 w 5936218"/>
                  <a:gd name="connsiteY20-211014" fmla="*/ 298609 h 2711051"/>
                  <a:gd name="connsiteX21-211015" fmla="*/ 3550132 w 5936218"/>
                  <a:gd name="connsiteY21-211016" fmla="*/ 295422 h 2711051"/>
                  <a:gd name="connsiteX22-211017" fmla="*/ 3625123 w 5936218"/>
                  <a:gd name="connsiteY22-211018" fmla="*/ 315874 h 2711051"/>
                  <a:gd name="connsiteX23-211019" fmla="*/ 3672301 w 5936218"/>
                  <a:gd name="connsiteY23-211020" fmla="*/ 315874 h 2711051"/>
                  <a:gd name="connsiteX24-211021" fmla="*/ 3684207 w 5936218"/>
                  <a:gd name="connsiteY24-211022" fmla="*/ 315874 h 2711051"/>
                  <a:gd name="connsiteX25-211023" fmla="*/ 3743291 w 5936218"/>
                  <a:gd name="connsiteY25-211024" fmla="*/ 381775 h 2711051"/>
                  <a:gd name="connsiteX26-211025" fmla="*/ 3759199 w 5936218"/>
                  <a:gd name="connsiteY26-211026" fmla="*/ 461312 h 2711051"/>
                  <a:gd name="connsiteX27-211027" fmla="*/ 3738747 w 5936218"/>
                  <a:gd name="connsiteY27-211028" fmla="*/ 511306 h 2711051"/>
                  <a:gd name="connsiteX28-211029" fmla="*/ 3786469 w 5936218"/>
                  <a:gd name="connsiteY28-211030" fmla="*/ 602204 h 2711051"/>
                  <a:gd name="connsiteX29-211031" fmla="*/ 3835603 w 5936218"/>
                  <a:gd name="connsiteY29-211032" fmla="*/ 638110 h 2711051"/>
                  <a:gd name="connsiteX30-211033" fmla="*/ 3865460 w 5936218"/>
                  <a:gd name="connsiteY30-211034" fmla="*/ 527213 h 2711051"/>
                  <a:gd name="connsiteX31-211035" fmla="*/ 3875077 w 5936218"/>
                  <a:gd name="connsiteY31-211036" fmla="*/ 535720 h 2711051"/>
                  <a:gd name="connsiteX32-211037" fmla="*/ 3877367 w 5936218"/>
                  <a:gd name="connsiteY32-211038" fmla="*/ 527213 h 2711051"/>
                  <a:gd name="connsiteX33-211039" fmla="*/ 3932151 w 5936218"/>
                  <a:gd name="connsiteY33-211040" fmla="*/ 575676 h 2711051"/>
                  <a:gd name="connsiteX34-211041" fmla="*/ 3988173 w 5936218"/>
                  <a:gd name="connsiteY34-211042" fmla="*/ 547665 h 2711051"/>
                  <a:gd name="connsiteX35-211043" fmla="*/ 3993852 w 5936218"/>
                  <a:gd name="connsiteY35-211044" fmla="*/ 550780 h 2711051"/>
                  <a:gd name="connsiteX36-211045" fmla="*/ 4000080 w 5936218"/>
                  <a:gd name="connsiteY36-211046" fmla="*/ 547665 h 2711051"/>
                  <a:gd name="connsiteX37-211047" fmla="*/ 4062426 w 5936218"/>
                  <a:gd name="connsiteY37-211048" fmla="*/ 581855 h 2711051"/>
                  <a:gd name="connsiteX38-211049" fmla="*/ 4085889 w 5936218"/>
                  <a:gd name="connsiteY38-211050" fmla="*/ 554483 h 2711051"/>
                  <a:gd name="connsiteX39-211051" fmla="*/ 4095563 w 5936218"/>
                  <a:gd name="connsiteY39-211052" fmla="*/ 557087 h 2711051"/>
                  <a:gd name="connsiteX40-211053" fmla="*/ 4097796 w 5936218"/>
                  <a:gd name="connsiteY40-211054" fmla="*/ 554483 h 2711051"/>
                  <a:gd name="connsiteX41-211055" fmla="*/ 4144150 w 5936218"/>
                  <a:gd name="connsiteY41-211056" fmla="*/ 566963 h 2711051"/>
                  <a:gd name="connsiteX42-211057" fmla="*/ 4117703 w 5936218"/>
                  <a:gd name="connsiteY42-211058" fmla="*/ 456767 h 2711051"/>
                  <a:gd name="connsiteX43-211059" fmla="*/ 4165425 w 5936218"/>
                  <a:gd name="connsiteY43-211060" fmla="*/ 402228 h 2711051"/>
                  <a:gd name="connsiteX44-211061" fmla="*/ 4175231 w 5936218"/>
                  <a:gd name="connsiteY44-211062" fmla="*/ 404629 h 2711051"/>
                  <a:gd name="connsiteX45-211063" fmla="*/ 4177332 w 5936218"/>
                  <a:gd name="connsiteY45-211064" fmla="*/ 402228 h 2711051"/>
                  <a:gd name="connsiteX46-211065" fmla="*/ 4511384 w 5936218"/>
                  <a:gd name="connsiteY46-211066" fmla="*/ 484036 h 2711051"/>
                  <a:gd name="connsiteX47-211067" fmla="*/ 4543199 w 5936218"/>
                  <a:gd name="connsiteY47-211068" fmla="*/ 554483 h 2711051"/>
                  <a:gd name="connsiteX48-211069" fmla="*/ 4639242 w 5936218"/>
                  <a:gd name="connsiteY48-211070" fmla="*/ 637125 h 2711051"/>
                  <a:gd name="connsiteX49-211071" fmla="*/ 4774445 w 5936218"/>
                  <a:gd name="connsiteY49-211072" fmla="*/ 618112 h 2711051"/>
                  <a:gd name="connsiteX50-211073" fmla="*/ 4778496 w 5936218"/>
                  <a:gd name="connsiteY50-211074" fmla="*/ 619216 h 2711051"/>
                  <a:gd name="connsiteX51-211075" fmla="*/ 4786352 w 5936218"/>
                  <a:gd name="connsiteY51-211076" fmla="*/ 618112 h 2711051"/>
                  <a:gd name="connsiteX52-211077" fmla="*/ 4861343 w 5936218"/>
                  <a:gd name="connsiteY52-211078" fmla="*/ 638564 h 2711051"/>
                  <a:gd name="connsiteX53-211079" fmla="*/ 4893158 w 5936218"/>
                  <a:gd name="connsiteY53-211080" fmla="*/ 681741 h 2711051"/>
                  <a:gd name="connsiteX54-211081" fmla="*/ 4888613 w 5936218"/>
                  <a:gd name="connsiteY54-211082" fmla="*/ 763549 h 2711051"/>
                  <a:gd name="connsiteX55-211083" fmla="*/ 4927677 w 5936218"/>
                  <a:gd name="connsiteY55-211084" fmla="*/ 788221 h 2711051"/>
                  <a:gd name="connsiteX56-211085" fmla="*/ 4967605 w 5936218"/>
                  <a:gd name="connsiteY56-211086" fmla="*/ 774912 h 2711051"/>
                  <a:gd name="connsiteX57-211087" fmla="*/ 5038051 w 5936218"/>
                  <a:gd name="connsiteY57-211088" fmla="*/ 768094 h 2711051"/>
                  <a:gd name="connsiteX58-211089" fmla="*/ 5040730 w 5936218"/>
                  <a:gd name="connsiteY58-211090" fmla="*/ 768987 h 2711051"/>
                  <a:gd name="connsiteX59-211091" fmla="*/ 5049958 w 5936218"/>
                  <a:gd name="connsiteY59-211092" fmla="*/ 768094 h 2711051"/>
                  <a:gd name="connsiteX60-211093" fmla="*/ 5114249 w 5936218"/>
                  <a:gd name="connsiteY60-211094" fmla="*/ 789525 h 2711051"/>
                  <a:gd name="connsiteX61-211095" fmla="*/ 5176671 w 5936218"/>
                  <a:gd name="connsiteY61-211096" fmla="*/ 779457 h 2711051"/>
                  <a:gd name="connsiteX62-211097" fmla="*/ 5177801 w 5936218"/>
                  <a:gd name="connsiteY62-211098" fmla="*/ 781195 h 2711051"/>
                  <a:gd name="connsiteX63-211099" fmla="*/ 5188578 w 5936218"/>
                  <a:gd name="connsiteY63-211100" fmla="*/ 779457 h 2711051"/>
                  <a:gd name="connsiteX64-211101" fmla="*/ 5243719 w 5936218"/>
                  <a:gd name="connsiteY64-211102" fmla="*/ 864288 h 2711051"/>
                  <a:gd name="connsiteX65-211103" fmla="*/ 5283477 w 5936218"/>
                  <a:gd name="connsiteY65-211104" fmla="*/ 833996 h 2711051"/>
                  <a:gd name="connsiteX66-211105" fmla="*/ 5258480 w 5936218"/>
                  <a:gd name="connsiteY66-211106" fmla="*/ 768094 h 2711051"/>
                  <a:gd name="connsiteX67-211107" fmla="*/ 5267570 w 5936218"/>
                  <a:gd name="connsiteY67-211108" fmla="*/ 720373 h 2711051"/>
                  <a:gd name="connsiteX68-211109" fmla="*/ 5278896 w 5936218"/>
                  <a:gd name="connsiteY68-211110" fmla="*/ 723422 h 2711051"/>
                  <a:gd name="connsiteX69-211111" fmla="*/ 5279477 w 5936218"/>
                  <a:gd name="connsiteY69-211112" fmla="*/ 720373 h 2711051"/>
                  <a:gd name="connsiteX70-211113" fmla="*/ 5395510 w 5936218"/>
                  <a:gd name="connsiteY70-211114" fmla="*/ 751612 h 2711051"/>
                  <a:gd name="connsiteX71-211115" fmla="*/ 5463001 w 5936218"/>
                  <a:gd name="connsiteY71-211116" fmla="*/ 747642 h 2711051"/>
                  <a:gd name="connsiteX72-211117" fmla="*/ 5464386 w 5936218"/>
                  <a:gd name="connsiteY72-211118" fmla="*/ 748261 h 2711051"/>
                  <a:gd name="connsiteX73-211119" fmla="*/ 5474909 w 5936218"/>
                  <a:gd name="connsiteY73-211120" fmla="*/ 747642 h 2711051"/>
                  <a:gd name="connsiteX74-211121" fmla="*/ 5581715 w 5936218"/>
                  <a:gd name="connsiteY74-211122" fmla="*/ 795364 h 2711051"/>
                  <a:gd name="connsiteX75-211123" fmla="*/ 5633981 w 5936218"/>
                  <a:gd name="connsiteY75-211124" fmla="*/ 838541 h 2711051"/>
                  <a:gd name="connsiteX76-211125" fmla="*/ 5720335 w 5936218"/>
                  <a:gd name="connsiteY76-211126" fmla="*/ 918077 h 2711051"/>
                  <a:gd name="connsiteX77-211127" fmla="*/ 5822595 w 5936218"/>
                  <a:gd name="connsiteY77-211128" fmla="*/ 1015793 h 2711051"/>
                  <a:gd name="connsiteX78-211129" fmla="*/ 5818051 w 5936218"/>
                  <a:gd name="connsiteY78-211130" fmla="*/ 1070332 h 2711051"/>
                  <a:gd name="connsiteX79-211131" fmla="*/ 5825679 w 5936218"/>
                  <a:gd name="connsiteY79-211132" fmla="*/ 1077960 h 2711051"/>
                  <a:gd name="connsiteX80-211133" fmla="*/ 5822051 w 5936218"/>
                  <a:gd name="connsiteY80-211134" fmla="*/ 1027155 h 2711051"/>
                  <a:gd name="connsiteX81-211135" fmla="*/ 5834092 w 5936218"/>
                  <a:gd name="connsiteY81-211136" fmla="*/ 1029028 h 2711051"/>
                  <a:gd name="connsiteX82-211137" fmla="*/ 5833958 w 5936218"/>
                  <a:gd name="connsiteY82-211138" fmla="*/ 1027155 h 2711051"/>
                  <a:gd name="connsiteX83-211139" fmla="*/ 5936219 w 5936218"/>
                  <a:gd name="connsiteY83-211140" fmla="*/ 1043062 h 2711051"/>
                  <a:gd name="connsiteX84-211141" fmla="*/ 5908949 w 5936218"/>
                  <a:gd name="connsiteY84-211142" fmla="*/ 1258947 h 2711051"/>
                  <a:gd name="connsiteX85-211143" fmla="*/ 5893042 w 5936218"/>
                  <a:gd name="connsiteY85-211144" fmla="*/ 1274854 h 2711051"/>
                  <a:gd name="connsiteX86-211145" fmla="*/ 5861227 w 5936218"/>
                  <a:gd name="connsiteY86-211146" fmla="*/ 1274854 h 2711051"/>
                  <a:gd name="connsiteX87-211147" fmla="*/ 5817506 w 5936218"/>
                  <a:gd name="connsiteY87-211148" fmla="*/ 1240767 h 2711051"/>
                  <a:gd name="connsiteX88-211149" fmla="*/ 5767511 w 5936218"/>
                  <a:gd name="connsiteY88-211150" fmla="*/ 1215770 h 2711051"/>
                  <a:gd name="connsiteX89-211151" fmla="*/ 5729132 w 5936218"/>
                  <a:gd name="connsiteY89-211152" fmla="*/ 1167751 h 2711051"/>
                  <a:gd name="connsiteX90-211153" fmla="*/ 5695337 w 5936218"/>
                  <a:gd name="connsiteY90-211154" fmla="*/ 1177138 h 2711051"/>
                  <a:gd name="connsiteX91-211155" fmla="*/ 5693366 w 5936218"/>
                  <a:gd name="connsiteY91-211156" fmla="*/ 1174378 h 2711051"/>
                  <a:gd name="connsiteX92-211157" fmla="*/ 5640799 w 5936218"/>
                  <a:gd name="connsiteY92-211158" fmla="*/ 1133961 h 2711051"/>
                  <a:gd name="connsiteX93-211159" fmla="*/ 5656705 w 5936218"/>
                  <a:gd name="connsiteY93-211160" fmla="*/ 1177138 h 2711051"/>
                  <a:gd name="connsiteX94-211161" fmla="*/ 5586259 w 5936218"/>
                  <a:gd name="connsiteY94-211162" fmla="*/ 1252129 h 2711051"/>
                  <a:gd name="connsiteX95-211163" fmla="*/ 5575676 w 5936218"/>
                  <a:gd name="connsiteY95-211164" fmla="*/ 1251121 h 2711051"/>
                  <a:gd name="connsiteX96-211165" fmla="*/ 5539436 w 5936218"/>
                  <a:gd name="connsiteY96-211166" fmla="*/ 1248804 h 2711051"/>
                  <a:gd name="connsiteX97-211167" fmla="*/ 5593077 w 5936218"/>
                  <a:gd name="connsiteY97-211168" fmla="*/ 1354390 h 2711051"/>
                  <a:gd name="connsiteX98-211169" fmla="*/ 5613529 w 5936218"/>
                  <a:gd name="connsiteY98-211170" fmla="*/ 1413474 h 2711051"/>
                  <a:gd name="connsiteX99-211171" fmla="*/ 5608984 w 5936218"/>
                  <a:gd name="connsiteY99-211172" fmla="*/ 1436199 h 2711051"/>
                  <a:gd name="connsiteX100-211173" fmla="*/ 5597799 w 5936218"/>
                  <a:gd name="connsiteY100-211174" fmla="*/ 1432590 h 2711051"/>
                  <a:gd name="connsiteX101-211175" fmla="*/ 5534271 w 5936218"/>
                  <a:gd name="connsiteY101-211176" fmla="*/ 1415939 h 2711051"/>
                  <a:gd name="connsiteX102-211177" fmla="*/ 5436277 w 5936218"/>
                  <a:gd name="connsiteY102-211178" fmla="*/ 1472558 h 2711051"/>
                  <a:gd name="connsiteX103-211179" fmla="*/ 5397645 w 5936218"/>
                  <a:gd name="connsiteY103-211180" fmla="*/ 1483921 h 2711051"/>
                  <a:gd name="connsiteX104-211181" fmla="*/ 5345378 w 5936218"/>
                  <a:gd name="connsiteY104-211182" fmla="*/ 1538460 h 2711051"/>
                  <a:gd name="connsiteX105-211183" fmla="*/ 5290839 w 5936218"/>
                  <a:gd name="connsiteY105-211184" fmla="*/ 1586181 h 2711051"/>
                  <a:gd name="connsiteX106-211185" fmla="*/ 5274932 w 5936218"/>
                  <a:gd name="connsiteY106-211186" fmla="*/ 1617996 h 2711051"/>
                  <a:gd name="connsiteX107-211187" fmla="*/ 5267238 w 5936218"/>
                  <a:gd name="connsiteY107-211188" fmla="*/ 1609569 h 2711051"/>
                  <a:gd name="connsiteX108-211189" fmla="*/ 5263025 w 5936218"/>
                  <a:gd name="connsiteY108-211190" fmla="*/ 1617996 h 2711051"/>
                  <a:gd name="connsiteX109-211191" fmla="*/ 5219538 w 5936218"/>
                  <a:gd name="connsiteY109-211192" fmla="*/ 1570368 h 2711051"/>
                  <a:gd name="connsiteX110-211193" fmla="*/ 5129494 w 5936218"/>
                  <a:gd name="connsiteY110-211194" fmla="*/ 1624813 h 2711051"/>
                  <a:gd name="connsiteX111-211195" fmla="*/ 5126389 w 5936218"/>
                  <a:gd name="connsiteY111-211196" fmla="*/ 1619491 h 2711051"/>
                  <a:gd name="connsiteX112-211197" fmla="*/ 5117587 w 5936218"/>
                  <a:gd name="connsiteY112-211198" fmla="*/ 1624813 h 2711051"/>
                  <a:gd name="connsiteX113-211199" fmla="*/ 5105544 w 5936218"/>
                  <a:gd name="connsiteY113-211200" fmla="*/ 1604167 h 2711051"/>
                  <a:gd name="connsiteX114-211201" fmla="*/ 5074955 w 5936218"/>
                  <a:gd name="connsiteY114-211202" fmla="*/ 1629358 h 2711051"/>
                  <a:gd name="connsiteX115-211203" fmla="*/ 5065718 w 5936218"/>
                  <a:gd name="connsiteY115-211204" fmla="*/ 1627159 h 2711051"/>
                  <a:gd name="connsiteX116-211205" fmla="*/ 5063048 w 5936218"/>
                  <a:gd name="connsiteY116-211206" fmla="*/ 1629358 h 2711051"/>
                  <a:gd name="connsiteX117-211207" fmla="*/ 5026594 w 5936218"/>
                  <a:gd name="connsiteY117-211208" fmla="*/ 1620679 h 2711051"/>
                  <a:gd name="connsiteX118-211209" fmla="*/ 5015871 w 5936218"/>
                  <a:gd name="connsiteY118-211210" fmla="*/ 1665718 h 2711051"/>
                  <a:gd name="connsiteX119-211211" fmla="*/ 4974967 w 5936218"/>
                  <a:gd name="connsiteY119-211212" fmla="*/ 1731619 h 2711051"/>
                  <a:gd name="connsiteX120-211213" fmla="*/ 4974967 w 5936218"/>
                  <a:gd name="connsiteY120-211214" fmla="*/ 1763434 h 2711051"/>
                  <a:gd name="connsiteX121-211215" fmla="*/ 5011326 w 5936218"/>
                  <a:gd name="connsiteY121-211216" fmla="*/ 1877057 h 2711051"/>
                  <a:gd name="connsiteX122-211217" fmla="*/ 4999419 w 5936218"/>
                  <a:gd name="connsiteY122-211218" fmla="*/ 1877057 h 2711051"/>
                  <a:gd name="connsiteX123-211219" fmla="*/ 4974967 w 5936218"/>
                  <a:gd name="connsiteY123-211220" fmla="*/ 1877057 h 2711051"/>
                  <a:gd name="connsiteX124-211221" fmla="*/ 4963605 w 5936218"/>
                  <a:gd name="connsiteY124-211222" fmla="*/ 1929323 h 2711051"/>
                  <a:gd name="connsiteX125-211223" fmla="*/ 4974967 w 5936218"/>
                  <a:gd name="connsiteY125-211224" fmla="*/ 1956593 h 2711051"/>
                  <a:gd name="connsiteX126-211225" fmla="*/ 4909065 w 5936218"/>
                  <a:gd name="connsiteY126-211226" fmla="*/ 1990680 h 2711051"/>
                  <a:gd name="connsiteX127-211227" fmla="*/ 4897703 w 5936218"/>
                  <a:gd name="connsiteY127-211228" fmla="*/ 2058854 h 2711051"/>
                  <a:gd name="connsiteX128-211229" fmla="*/ 4845437 w 5936218"/>
                  <a:gd name="connsiteY128-211230" fmla="*/ 2074761 h 2711051"/>
                  <a:gd name="connsiteX129-211231" fmla="*/ 4834074 w 5936218"/>
                  <a:gd name="connsiteY129-211232" fmla="*/ 2133845 h 2711051"/>
                  <a:gd name="connsiteX130-211233" fmla="*/ 4779535 w 5936218"/>
                  <a:gd name="connsiteY130-211234" fmla="*/ 2192929 h 2711051"/>
                  <a:gd name="connsiteX131-211235" fmla="*/ 4777225 w 5936218"/>
                  <a:gd name="connsiteY131-211236" fmla="*/ 2182533 h 2711051"/>
                  <a:gd name="connsiteX132-211237" fmla="*/ 4767628 w 5936218"/>
                  <a:gd name="connsiteY132-211238" fmla="*/ 2192929 h 2711051"/>
                  <a:gd name="connsiteX133-211239" fmla="*/ 4758538 w 5936218"/>
                  <a:gd name="connsiteY133-211240" fmla="*/ 2152025 h 2711051"/>
                  <a:gd name="connsiteX134-211241" fmla="*/ 4742631 w 5936218"/>
                  <a:gd name="connsiteY134-211242" fmla="*/ 2065671 h 2711051"/>
                  <a:gd name="connsiteX135-211243" fmla="*/ 4715361 w 5936218"/>
                  <a:gd name="connsiteY135-211244" fmla="*/ 1924779 h 2711051"/>
                  <a:gd name="connsiteX136-211245" fmla="*/ 4735813 w 5936218"/>
                  <a:gd name="connsiteY136-211246" fmla="*/ 1833880 h 2711051"/>
                  <a:gd name="connsiteX137-211247" fmla="*/ 4767628 w 5936218"/>
                  <a:gd name="connsiteY137-211248" fmla="*/ 1790703 h 2711051"/>
                  <a:gd name="connsiteX138-211249" fmla="*/ 4767628 w 5936218"/>
                  <a:gd name="connsiteY138-211250" fmla="*/ 1763434 h 2711051"/>
                  <a:gd name="connsiteX139-211251" fmla="*/ 4826712 w 5936218"/>
                  <a:gd name="connsiteY139-211252" fmla="*/ 1747526 h 2711051"/>
                  <a:gd name="connsiteX140-211253" fmla="*/ 4892613 w 5936218"/>
                  <a:gd name="connsiteY140-211254" fmla="*/ 1656628 h 2711051"/>
                  <a:gd name="connsiteX141-211255" fmla="*/ 4956243 w 5936218"/>
                  <a:gd name="connsiteY141-211256" fmla="*/ 1581637 h 2711051"/>
                  <a:gd name="connsiteX142-211257" fmla="*/ 5022143 w 5936218"/>
                  <a:gd name="connsiteY142-211258" fmla="*/ 1522552 h 2711051"/>
                  <a:gd name="connsiteX143-211259" fmla="*/ 5046694 w 5936218"/>
                  <a:gd name="connsiteY143-211260" fmla="*/ 1415425 h 2711051"/>
                  <a:gd name="connsiteX144-211261" fmla="*/ 5015871 w 5936218"/>
                  <a:gd name="connsiteY144-211262" fmla="*/ 1420292 h 2711051"/>
                  <a:gd name="connsiteX145-211263" fmla="*/ 4995419 w 5936218"/>
                  <a:gd name="connsiteY145-211264" fmla="*/ 1483921 h 2711051"/>
                  <a:gd name="connsiteX146-211265" fmla="*/ 4904521 w 5936218"/>
                  <a:gd name="connsiteY146-211266" fmla="*/ 1570274 h 2711051"/>
                  <a:gd name="connsiteX147-211267" fmla="*/ 4901708 w 5936218"/>
                  <a:gd name="connsiteY147-211268" fmla="*/ 1561634 h 2711051"/>
                  <a:gd name="connsiteX148-211269" fmla="*/ 4892613 w 5936218"/>
                  <a:gd name="connsiteY148-211270" fmla="*/ 1570274 h 2711051"/>
                  <a:gd name="connsiteX149-211271" fmla="*/ 4861835 w 5936218"/>
                  <a:gd name="connsiteY149-211272" fmla="*/ 1475740 h 2711051"/>
                  <a:gd name="connsiteX150-211273" fmla="*/ 4779535 w 5936218"/>
                  <a:gd name="connsiteY150-211274" fmla="*/ 1499828 h 2711051"/>
                  <a:gd name="connsiteX151-211275" fmla="*/ 4684091 w 5936218"/>
                  <a:gd name="connsiteY151-211276" fmla="*/ 1624813 h 2711051"/>
                  <a:gd name="connsiteX152-211277" fmla="*/ 4715906 w 5936218"/>
                  <a:gd name="connsiteY152-211278" fmla="*/ 1672535 h 2711051"/>
                  <a:gd name="connsiteX153-211279" fmla="*/ 4636369 w 5936218"/>
                  <a:gd name="connsiteY153-211280" fmla="*/ 1688442 h 2711051"/>
                  <a:gd name="connsiteX154-211281" fmla="*/ 4577285 w 5936218"/>
                  <a:gd name="connsiteY154-211282" fmla="*/ 1692987 h 2711051"/>
                  <a:gd name="connsiteX155-211283" fmla="*/ 4577373 w 5936218"/>
                  <a:gd name="connsiteY155-211284" fmla="*/ 1692065 h 2711051"/>
                  <a:gd name="connsiteX156-211285" fmla="*/ 4565379 w 5936218"/>
                  <a:gd name="connsiteY156-211286" fmla="*/ 1692987 h 2711051"/>
                  <a:gd name="connsiteX157-211287" fmla="*/ 4569923 w 5936218"/>
                  <a:gd name="connsiteY157-211288" fmla="*/ 1645266 h 2711051"/>
                  <a:gd name="connsiteX158-211289" fmla="*/ 4520081 w 5936218"/>
                  <a:gd name="connsiteY158-211290" fmla="*/ 1635680 h 2711051"/>
                  <a:gd name="connsiteX159-211291" fmla="*/ 4475025 w 5936218"/>
                  <a:gd name="connsiteY159-211292" fmla="*/ 1665718 h 2711051"/>
                  <a:gd name="connsiteX160-211293" fmla="*/ 1811153 w 5936218"/>
                  <a:gd name="connsiteY160-211294" fmla="*/ 1999770 h 2711051"/>
                  <a:gd name="connsiteX161-211295" fmla="*/ 1748069 w 5936218"/>
                  <a:gd name="connsiteY161-211296" fmla="*/ 2038402 h 2711051"/>
                  <a:gd name="connsiteX162-211297" fmla="*/ 1711709 w 5936218"/>
                  <a:gd name="connsiteY162-211298" fmla="*/ 2042947 h 2711051"/>
                  <a:gd name="connsiteX163-211299" fmla="*/ 1711926 w 5936218"/>
                  <a:gd name="connsiteY163-211300" fmla="*/ 2041431 h 2711051"/>
                  <a:gd name="connsiteX164-211301" fmla="*/ 1699803 w 5936218"/>
                  <a:gd name="connsiteY164-211302" fmla="*/ 2042947 h 2711051"/>
                  <a:gd name="connsiteX165-211303" fmla="*/ 1704347 w 5936218"/>
                  <a:gd name="connsiteY165-211304" fmla="*/ 2011132 h 2711051"/>
                  <a:gd name="connsiteX166-211305" fmla="*/ 1662460 w 5936218"/>
                  <a:gd name="connsiteY166-211306" fmla="*/ 1993181 h 2711051"/>
                  <a:gd name="connsiteX167-211307" fmla="*/ 1629901 w 5936218"/>
                  <a:gd name="connsiteY167-211308" fmla="*/ 2006587 h 2711051"/>
                  <a:gd name="connsiteX168-211309" fmla="*/ 1629300 w 5936218"/>
                  <a:gd name="connsiteY168-211310" fmla="*/ 2001932 h 2711051"/>
                  <a:gd name="connsiteX169-211311" fmla="*/ 1617994 w 5936218"/>
                  <a:gd name="connsiteY169-211312" fmla="*/ 2006587 h 2711051"/>
                  <a:gd name="connsiteX170-211313" fmla="*/ 1608904 w 5936218"/>
                  <a:gd name="connsiteY170-211314" fmla="*/ 1936141 h 2711051"/>
                  <a:gd name="connsiteX171-211315" fmla="*/ 1552684 w 5936218"/>
                  <a:gd name="connsiteY171-211316" fmla="*/ 1926448 h 2711051"/>
                  <a:gd name="connsiteX172-211317" fmla="*/ 1518550 w 5936218"/>
                  <a:gd name="connsiteY172-211318" fmla="*/ 1952048 h 2711051"/>
                  <a:gd name="connsiteX173-211319" fmla="*/ 1425379 w 5936218"/>
                  <a:gd name="connsiteY173-211320" fmla="*/ 1972500 h 2711051"/>
                  <a:gd name="connsiteX174-211321" fmla="*/ 1409472 w 5936218"/>
                  <a:gd name="connsiteY174-211322" fmla="*/ 1990680 h 2711051"/>
                  <a:gd name="connsiteX175-211323" fmla="*/ 1270852 w 5936218"/>
                  <a:gd name="connsiteY175-211324" fmla="*/ 2011132 h 2711051"/>
                  <a:gd name="connsiteX176-211325" fmla="*/ 1254945 w 5936218"/>
                  <a:gd name="connsiteY176-211326" fmla="*/ 2031584 h 2711051"/>
                  <a:gd name="connsiteX177-211327" fmla="*/ 1282214 w 5936218"/>
                  <a:gd name="connsiteY177-211328" fmla="*/ 2074761 h 2711051"/>
                  <a:gd name="connsiteX178-211329" fmla="*/ 1243582 w 5936218"/>
                  <a:gd name="connsiteY178-211330" fmla="*/ 2090668 h 2711051"/>
                  <a:gd name="connsiteX179-211331" fmla="*/ 1254945 w 5936218"/>
                  <a:gd name="connsiteY179-211332" fmla="*/ 2108848 h 2711051"/>
                  <a:gd name="connsiteX180-211333" fmla="*/ 1216313 w 5936218"/>
                  <a:gd name="connsiteY180-211334" fmla="*/ 2133845 h 2711051"/>
                  <a:gd name="connsiteX181-211335" fmla="*/ 1275397 w 5936218"/>
                  <a:gd name="connsiteY181-211336" fmla="*/ 2177022 h 2711051"/>
                  <a:gd name="connsiteX182-211337" fmla="*/ 1270852 w 5936218"/>
                  <a:gd name="connsiteY182-211338" fmla="*/ 2204292 h 2711051"/>
                  <a:gd name="connsiteX183-211339" fmla="*/ 1259108 w 5936218"/>
                  <a:gd name="connsiteY183-211340" fmla="*/ 2203313 h 2711051"/>
                  <a:gd name="connsiteX184-211341" fmla="*/ 1258945 w 5936218"/>
                  <a:gd name="connsiteY184-211342" fmla="*/ 2204292 h 2711051"/>
                  <a:gd name="connsiteX185-211343" fmla="*/ 1215644 w 5936218"/>
                  <a:gd name="connsiteY185-211344" fmla="*/ 2200683 h 2711051"/>
                  <a:gd name="connsiteX186-211345" fmla="*/ 1204950 w 5936218"/>
                  <a:gd name="connsiteY186-211346" fmla="*/ 2215654 h 2711051"/>
                  <a:gd name="connsiteX187-211347" fmla="*/ 1196495 w 5936218"/>
                  <a:gd name="connsiteY187-211348" fmla="*/ 2210822 h 2711051"/>
                  <a:gd name="connsiteX188-211349" fmla="*/ 1193043 w 5936218"/>
                  <a:gd name="connsiteY188-211350" fmla="*/ 2215654 h 2711051"/>
                  <a:gd name="connsiteX189-211351" fmla="*/ 1145322 w 5936218"/>
                  <a:gd name="connsiteY189-211352" fmla="*/ 2188384 h 2711051"/>
                  <a:gd name="connsiteX190-211353" fmla="*/ 1098145 w 5936218"/>
                  <a:gd name="connsiteY190-211354" fmla="*/ 2188384 h 2711051"/>
                  <a:gd name="connsiteX191-211355" fmla="*/ 1061785 w 5936218"/>
                  <a:gd name="connsiteY191-211356" fmla="*/ 2215654 h 2711051"/>
                  <a:gd name="connsiteX192-211357" fmla="*/ 1055322 w 5936218"/>
                  <a:gd name="connsiteY192-211358" fmla="*/ 2211571 h 2711051"/>
                  <a:gd name="connsiteX193-211359" fmla="*/ 1049878 w 5936218"/>
                  <a:gd name="connsiteY193-211360" fmla="*/ 2215654 h 2711051"/>
                  <a:gd name="connsiteX194-211361" fmla="*/ 1006701 w 5936218"/>
                  <a:gd name="connsiteY194-211362" fmla="*/ 2188384 h 2711051"/>
                  <a:gd name="connsiteX195-211363" fmla="*/ 924893 w 5936218"/>
                  <a:gd name="connsiteY195-211364" fmla="*/ 2152025 h 2711051"/>
                  <a:gd name="connsiteX196-211365" fmla="*/ 877716 w 5936218"/>
                  <a:gd name="connsiteY196-211366" fmla="*/ 2152025 h 2711051"/>
                  <a:gd name="connsiteX197-211367" fmla="*/ 802724 w 5936218"/>
                  <a:gd name="connsiteY197-211368" fmla="*/ 2215654 h 2711051"/>
                  <a:gd name="connsiteX198-211369" fmla="*/ 798179 w 5936218"/>
                  <a:gd name="connsiteY198-211370" fmla="*/ 2258831 h 2711051"/>
                  <a:gd name="connsiteX199-211371" fmla="*/ 787406 w 5936218"/>
                  <a:gd name="connsiteY199-211372" fmla="*/ 2248058 h 2711051"/>
                  <a:gd name="connsiteX200-211373" fmla="*/ 786272 w 5936218"/>
                  <a:gd name="connsiteY200-211374" fmla="*/ 2258831 h 2711051"/>
                  <a:gd name="connsiteX201-211375" fmla="*/ 756063 w 5936218"/>
                  <a:gd name="connsiteY201-211376" fmla="*/ 2228621 h 2711051"/>
                  <a:gd name="connsiteX202-211377" fmla="*/ 732278 w 5936218"/>
                  <a:gd name="connsiteY202-211378" fmla="*/ 2286100 h 2711051"/>
                  <a:gd name="connsiteX203-211379" fmla="*/ 743640 w 5936218"/>
                  <a:gd name="connsiteY203-211380" fmla="*/ 2295190 h 2711051"/>
                  <a:gd name="connsiteX204-211381" fmla="*/ 723188 w 5936218"/>
                  <a:gd name="connsiteY204-211382" fmla="*/ 2338367 h 2711051"/>
                  <a:gd name="connsiteX205-211383" fmla="*/ 747026 w 5936218"/>
                  <a:gd name="connsiteY205-211384" fmla="*/ 2375208 h 2711051"/>
                  <a:gd name="connsiteX206-211385" fmla="*/ 763548 w 5936218"/>
                  <a:gd name="connsiteY206-211386" fmla="*/ 2372454 h 2711051"/>
                  <a:gd name="connsiteX207-211387" fmla="*/ 764871 w 5936218"/>
                  <a:gd name="connsiteY207-211388" fmla="*/ 2374218 h 2711051"/>
                  <a:gd name="connsiteX208-211389" fmla="*/ 775455 w 5936218"/>
                  <a:gd name="connsiteY208-211390" fmla="*/ 2372454 h 2711051"/>
                  <a:gd name="connsiteX209-211391" fmla="*/ 802724 w 5936218"/>
                  <a:gd name="connsiteY209-211392" fmla="*/ 2408813 h 2711051"/>
                  <a:gd name="connsiteX210-211393" fmla="*/ 798179 w 5936218"/>
                  <a:gd name="connsiteY210-211394" fmla="*/ 2436083 h 2711051"/>
                  <a:gd name="connsiteX211-211395" fmla="*/ 818632 w 5936218"/>
                  <a:gd name="connsiteY211-211396" fmla="*/ 2447445 h 2711051"/>
                  <a:gd name="connsiteX212-211397" fmla="*/ 802724 w 5936218"/>
                  <a:gd name="connsiteY212-211398" fmla="*/ 2479260 h 2711051"/>
                  <a:gd name="connsiteX213-211399" fmla="*/ 766365 w 5936218"/>
                  <a:gd name="connsiteY213-211400" fmla="*/ 2483805 h 2711051"/>
                  <a:gd name="connsiteX214-211401" fmla="*/ 727733 w 5936218"/>
                  <a:gd name="connsiteY214-211402" fmla="*/ 2542889 h 2711051"/>
                  <a:gd name="connsiteX215-211403" fmla="*/ 759548 w 5936218"/>
                  <a:gd name="connsiteY215-211404" fmla="*/ 2586066 h 2711051"/>
                  <a:gd name="connsiteX216-211405" fmla="*/ 759548 w 5936218"/>
                  <a:gd name="connsiteY216-211406" fmla="*/ 2624697 h 2711051"/>
                  <a:gd name="connsiteX217-211407" fmla="*/ 798179 w 5936218"/>
                  <a:gd name="connsiteY217-211408" fmla="*/ 2683782 h 2711051"/>
                  <a:gd name="connsiteX218-211409" fmla="*/ 775455 w 5936218"/>
                  <a:gd name="connsiteY218-211410" fmla="*/ 2699689 h 2711051"/>
                  <a:gd name="connsiteX219-211411" fmla="*/ 770910 w 5936218"/>
                  <a:gd name="connsiteY219-211412" fmla="*/ 2711051 h 2711051"/>
                  <a:gd name="connsiteX220-211413" fmla="*/ 759003 w 5936218"/>
                  <a:gd name="connsiteY220-211414" fmla="*/ 2711051 h 2711051"/>
                  <a:gd name="connsiteX221-211415" fmla="*/ 755003 w 5936218"/>
                  <a:gd name="connsiteY221-211416" fmla="*/ 2711051 h 2711051"/>
                  <a:gd name="connsiteX222-211417" fmla="*/ 743096 w 5936218"/>
                  <a:gd name="connsiteY222-211418" fmla="*/ 2711051 h 2711051"/>
                  <a:gd name="connsiteX223-211419" fmla="*/ 715826 w 5936218"/>
                  <a:gd name="connsiteY223-211420" fmla="*/ 2676964 h 2711051"/>
                  <a:gd name="connsiteX224-211421" fmla="*/ 704464 w 5936218"/>
                  <a:gd name="connsiteY224-211422" fmla="*/ 2676964 h 2711051"/>
                  <a:gd name="connsiteX225-211423" fmla="*/ 684012 w 5936218"/>
                  <a:gd name="connsiteY225-211424" fmla="*/ 2667874 h 2711051"/>
                  <a:gd name="connsiteX226-211425" fmla="*/ 672649 w 5936218"/>
                  <a:gd name="connsiteY226-211426" fmla="*/ 2645150 h 2711051"/>
                  <a:gd name="connsiteX227-211427" fmla="*/ 645222 w 5936218"/>
                  <a:gd name="connsiteY227-211428" fmla="*/ 2637313 h 2711051"/>
                  <a:gd name="connsiteX228-211429" fmla="*/ 625472 w 5936218"/>
                  <a:gd name="connsiteY228-211430" fmla="*/ 2640605 h 2711051"/>
                  <a:gd name="connsiteX229-211431" fmla="*/ 623771 w 5936218"/>
                  <a:gd name="connsiteY229-211432" fmla="*/ 2638904 h 2711051"/>
                  <a:gd name="connsiteX230-211433" fmla="*/ 613565 w 5936218"/>
                  <a:gd name="connsiteY230-211434" fmla="*/ 2640605 h 2711051"/>
                  <a:gd name="connsiteX231-211435" fmla="*/ 609020 w 5936218"/>
                  <a:gd name="connsiteY231-211436" fmla="*/ 2636060 h 2711051"/>
                  <a:gd name="connsiteX232-211437" fmla="*/ 559026 w 5936218"/>
                  <a:gd name="connsiteY232-211438" fmla="*/ 2608790 h 2711051"/>
                  <a:gd name="connsiteX233-211439" fmla="*/ 506760 w 5936218"/>
                  <a:gd name="connsiteY233-211440" fmla="*/ 2601973 h 2711051"/>
                  <a:gd name="connsiteX234-211441" fmla="*/ 483280 w 5936218"/>
                  <a:gd name="connsiteY234-211442" fmla="*/ 2595264 h 2711051"/>
                  <a:gd name="connsiteX235-211443" fmla="*/ 480035 w 5936218"/>
                  <a:gd name="connsiteY235-211444" fmla="*/ 2597428 h 2711051"/>
                  <a:gd name="connsiteX236-211445" fmla="*/ 475042 w 5936218"/>
                  <a:gd name="connsiteY236-211446" fmla="*/ 2592910 h 2711051"/>
                  <a:gd name="connsiteX237-211447" fmla="*/ 474945 w 5936218"/>
                  <a:gd name="connsiteY237-211448" fmla="*/ 2592883 h 2711051"/>
                  <a:gd name="connsiteX238-211449" fmla="*/ 468128 w 5936218"/>
                  <a:gd name="connsiteY238-211450" fmla="*/ 2597428 h 2711051"/>
                  <a:gd name="connsiteX239-211451" fmla="*/ 420406 w 5936218"/>
                  <a:gd name="connsiteY239-211452" fmla="*/ 2554251 h 2711051"/>
                  <a:gd name="connsiteX240-211453" fmla="*/ 381774 w 5936218"/>
                  <a:gd name="connsiteY240-211454" fmla="*/ 2538344 h 2711051"/>
                  <a:gd name="connsiteX241-211455" fmla="*/ 349960 w 5936218"/>
                  <a:gd name="connsiteY241-211456" fmla="*/ 2506529 h 2711051"/>
                  <a:gd name="connsiteX242-211457" fmla="*/ 377229 w 5936218"/>
                  <a:gd name="connsiteY242-211458" fmla="*/ 2499712 h 2711051"/>
                  <a:gd name="connsiteX243-211459" fmla="*/ 404499 w 5936218"/>
                  <a:gd name="connsiteY243-211460" fmla="*/ 2451990 h 2711051"/>
                  <a:gd name="connsiteX244-211461" fmla="*/ 388591 w 5936218"/>
                  <a:gd name="connsiteY244-211462" fmla="*/ 2436083 h 2711051"/>
                  <a:gd name="connsiteX245-211463" fmla="*/ 440858 w 5936218"/>
                  <a:gd name="connsiteY245-211464" fmla="*/ 2408813 h 2711051"/>
                  <a:gd name="connsiteX246-211465" fmla="*/ 440858 w 5936218"/>
                  <a:gd name="connsiteY246-211466" fmla="*/ 2405757 h 2711051"/>
                  <a:gd name="connsiteX247-211467" fmla="*/ 416406 w 5936218"/>
                  <a:gd name="connsiteY247-211468" fmla="*/ 2408813 h 2711051"/>
                  <a:gd name="connsiteX248-211469" fmla="*/ 416406 w 5936218"/>
                  <a:gd name="connsiteY248-211470" fmla="*/ 2407325 h 2711051"/>
                  <a:gd name="connsiteX249-211471" fmla="*/ 404499 w 5936218"/>
                  <a:gd name="connsiteY249-211472" fmla="*/ 2408813 h 2711051"/>
                  <a:gd name="connsiteX250-211473" fmla="*/ 404499 w 5936218"/>
                  <a:gd name="connsiteY250-211474" fmla="*/ 2388361 h 2711051"/>
                  <a:gd name="connsiteX251-211475" fmla="*/ 424951 w 5936218"/>
                  <a:gd name="connsiteY251-211476" fmla="*/ 2372454 h 2711051"/>
                  <a:gd name="connsiteX252-211477" fmla="*/ 463583 w 5936218"/>
                  <a:gd name="connsiteY252-211478" fmla="*/ 2365637 h 2711051"/>
                  <a:gd name="connsiteX253-211479" fmla="*/ 468128 w 5936218"/>
                  <a:gd name="connsiteY253-211480" fmla="*/ 2349729 h 2711051"/>
                  <a:gd name="connsiteX254-211481" fmla="*/ 456765 w 5936218"/>
                  <a:gd name="connsiteY254-211482" fmla="*/ 2317915 h 2711051"/>
                  <a:gd name="connsiteX255-211483" fmla="*/ 474945 w 5936218"/>
                  <a:gd name="connsiteY255-211484" fmla="*/ 2290645 h 2711051"/>
                  <a:gd name="connsiteX256-211485" fmla="*/ 474945 w 5936218"/>
                  <a:gd name="connsiteY256-211486" fmla="*/ 2270193 h 2711051"/>
                  <a:gd name="connsiteX257-211487" fmla="*/ 420406 w 5936218"/>
                  <a:gd name="connsiteY257-211488" fmla="*/ 2252013 h 2711051"/>
                  <a:gd name="connsiteX258-211489" fmla="*/ 409588 w 5936218"/>
                  <a:gd name="connsiteY258-211490" fmla="*/ 2252013 h 2711051"/>
                  <a:gd name="connsiteX259-211491" fmla="*/ 397681 w 5936218"/>
                  <a:gd name="connsiteY259-211492" fmla="*/ 2252013 h 2711051"/>
                  <a:gd name="connsiteX260-211493" fmla="*/ 379485 w 5936218"/>
                  <a:gd name="connsiteY260-211494" fmla="*/ 2229774 h 2711051"/>
                  <a:gd name="connsiteX261-211495" fmla="*/ 357322 w 5936218"/>
                  <a:gd name="connsiteY261-211496" fmla="*/ 2236106 h 2711051"/>
                  <a:gd name="connsiteX262-211497" fmla="*/ 352842 w 5936218"/>
                  <a:gd name="connsiteY262-211498" fmla="*/ 2233984 h 2711051"/>
                  <a:gd name="connsiteX263-211499" fmla="*/ 345415 w 5936218"/>
                  <a:gd name="connsiteY263-211500" fmla="*/ 2236106 h 2711051"/>
                  <a:gd name="connsiteX264-211501" fmla="*/ 302238 w 5936218"/>
                  <a:gd name="connsiteY264-211502" fmla="*/ 2215654 h 2711051"/>
                  <a:gd name="connsiteX265-211503" fmla="*/ 302238 w 5936218"/>
                  <a:gd name="connsiteY265-211504" fmla="*/ 2204292 h 2711051"/>
                  <a:gd name="connsiteX266-211505" fmla="*/ 286331 w 5936218"/>
                  <a:gd name="connsiteY266-211506" fmla="*/ 2177022 h 2711051"/>
                  <a:gd name="connsiteX267-211507" fmla="*/ 270968 w 5936218"/>
                  <a:gd name="connsiteY267-211508" fmla="*/ 2177022 h 2711051"/>
                  <a:gd name="connsiteX268-211509" fmla="*/ 259061 w 5936218"/>
                  <a:gd name="connsiteY268-211510" fmla="*/ 2177022 h 2711051"/>
                  <a:gd name="connsiteX269-211511" fmla="*/ 254516 w 5936218"/>
                  <a:gd name="connsiteY269-211512" fmla="*/ 2161115 h 2711051"/>
                  <a:gd name="connsiteX270-211513" fmla="*/ 263606 w 5936218"/>
                  <a:gd name="connsiteY270-211514" fmla="*/ 2145208 h 2711051"/>
                  <a:gd name="connsiteX271-211515" fmla="*/ 243991 w 5936218"/>
                  <a:gd name="connsiteY271-211516" fmla="*/ 2114695 h 2711051"/>
                  <a:gd name="connsiteX272-211517" fmla="*/ 216429 w 5936218"/>
                  <a:gd name="connsiteY272-211518" fmla="*/ 2117938 h 2711051"/>
                  <a:gd name="connsiteX273-211519" fmla="*/ 212956 w 5936218"/>
                  <a:gd name="connsiteY273-211520" fmla="*/ 2116946 h 2711051"/>
                  <a:gd name="connsiteX274-211521" fmla="*/ 204522 w 5936218"/>
                  <a:gd name="connsiteY274-211522" fmla="*/ 2117938 h 2711051"/>
                  <a:gd name="connsiteX275-211523" fmla="*/ 199623 w 5936218"/>
                  <a:gd name="connsiteY275-211524" fmla="*/ 2116538 h 2711051"/>
                  <a:gd name="connsiteX276-211525" fmla="*/ 195977 w 5936218"/>
                  <a:gd name="connsiteY276-211526" fmla="*/ 2129300 h 2711051"/>
                  <a:gd name="connsiteX277-211527" fmla="*/ 184968 w 5936218"/>
                  <a:gd name="connsiteY277-211528" fmla="*/ 2126155 h 2711051"/>
                  <a:gd name="connsiteX278-211529" fmla="*/ 184070 w 5936218"/>
                  <a:gd name="connsiteY278-211530" fmla="*/ 2129300 h 2711051"/>
                  <a:gd name="connsiteX279-211531" fmla="*/ 168163 w 5936218"/>
                  <a:gd name="connsiteY279-211532" fmla="*/ 2124765 h 2711051"/>
                  <a:gd name="connsiteX280-211533" fmla="*/ 156800 w 5936218"/>
                  <a:gd name="connsiteY280-211534" fmla="*/ 2086123 h 2711051"/>
                  <a:gd name="connsiteX281-211535" fmla="*/ 152255 w 5936218"/>
                  <a:gd name="connsiteY281-211536" fmla="*/ 2070216 h 2711051"/>
                  <a:gd name="connsiteX282-211537" fmla="*/ 156800 w 5936218"/>
                  <a:gd name="connsiteY282-211538" fmla="*/ 2065671 h 2711051"/>
                  <a:gd name="connsiteX283-211539" fmla="*/ 168707 w 5936218"/>
                  <a:gd name="connsiteY283-211540" fmla="*/ 2065671 h 2711051"/>
                  <a:gd name="connsiteX284-211541" fmla="*/ 188615 w 5936218"/>
                  <a:gd name="connsiteY284-211542" fmla="*/ 2065671 h 2711051"/>
                  <a:gd name="connsiteX285-211543" fmla="*/ 199977 w 5936218"/>
                  <a:gd name="connsiteY285-211544" fmla="*/ 2054309 h 2711051"/>
                  <a:gd name="connsiteX286-211545" fmla="*/ 188615 w 5936218"/>
                  <a:gd name="connsiteY286-211546" fmla="*/ 2031584 h 2711051"/>
                  <a:gd name="connsiteX287-211547" fmla="*/ 168163 w 5936218"/>
                  <a:gd name="connsiteY287-211548" fmla="*/ 2022495 h 2711051"/>
                  <a:gd name="connsiteX288-211549" fmla="*/ 168163 w 5936218"/>
                  <a:gd name="connsiteY288-211550" fmla="*/ 2015677 h 2711051"/>
                  <a:gd name="connsiteX289-211551" fmla="*/ 152255 w 5936218"/>
                  <a:gd name="connsiteY289-211552" fmla="*/ 1999770 h 2711051"/>
                  <a:gd name="connsiteX290-211553" fmla="*/ 129531 w 5936218"/>
                  <a:gd name="connsiteY290-211554" fmla="*/ 1963410 h 2711051"/>
                  <a:gd name="connsiteX291-211555" fmla="*/ 140893 w 5936218"/>
                  <a:gd name="connsiteY291-211556" fmla="*/ 1940686 h 2711051"/>
                  <a:gd name="connsiteX292-211557" fmla="*/ 136348 w 5936218"/>
                  <a:gd name="connsiteY292-211558" fmla="*/ 1913416 h 2711051"/>
                  <a:gd name="connsiteX293-211559" fmla="*/ 103789 w 5936218"/>
                  <a:gd name="connsiteY293-211560" fmla="*/ 1900009 h 2711051"/>
                  <a:gd name="connsiteX294-211561" fmla="*/ 93716 w 5936218"/>
                  <a:gd name="connsiteY294-211562" fmla="*/ 1904326 h 2711051"/>
                  <a:gd name="connsiteX295-211563" fmla="*/ 91868 w 5936218"/>
                  <a:gd name="connsiteY295-211564" fmla="*/ 1900015 h 2711051"/>
                  <a:gd name="connsiteX296-211565" fmla="*/ 81809 w 5936218"/>
                  <a:gd name="connsiteY296-211566" fmla="*/ 1904326 h 2711051"/>
                  <a:gd name="connsiteX297-211567" fmla="*/ 74992 w 5936218"/>
                  <a:gd name="connsiteY297-211568" fmla="*/ 1888419 h 2711051"/>
                  <a:gd name="connsiteX298-211569" fmla="*/ 34087 w 5936218"/>
                  <a:gd name="connsiteY298-211570" fmla="*/ 1877057 h 2711051"/>
                  <a:gd name="connsiteX299-211571" fmla="*/ 22725 w 5936218"/>
                  <a:gd name="connsiteY299-211572" fmla="*/ 1833880 h 2711051"/>
                  <a:gd name="connsiteX300-211573" fmla="*/ 22725 w 5936218"/>
                  <a:gd name="connsiteY300-211574" fmla="*/ 1802065 h 2711051"/>
                  <a:gd name="connsiteX301-211575" fmla="*/ 0 w 5936218"/>
                  <a:gd name="connsiteY301-211576" fmla="*/ 1786158 h 2711051"/>
                  <a:gd name="connsiteX302-211577" fmla="*/ 15907 w 5936218"/>
                  <a:gd name="connsiteY302-211578" fmla="*/ 1763434 h 2711051"/>
                  <a:gd name="connsiteX303-211579" fmla="*/ 6818 w 5936218"/>
                  <a:gd name="connsiteY303-211580" fmla="*/ 1699805 h 2711051"/>
                  <a:gd name="connsiteX304-211581" fmla="*/ 34087 w 5936218"/>
                  <a:gd name="connsiteY304-211582" fmla="*/ 1656628 h 2711051"/>
                  <a:gd name="connsiteX305-211583" fmla="*/ 27270 w 5936218"/>
                  <a:gd name="connsiteY305-211584" fmla="*/ 1645266 h 2711051"/>
                  <a:gd name="connsiteX306-211585" fmla="*/ 70447 w 5936218"/>
                  <a:gd name="connsiteY306-211586" fmla="*/ 1606634 h 2711051"/>
                  <a:gd name="connsiteX307-211587" fmla="*/ 27270 w 5936218"/>
                  <a:gd name="connsiteY307-211588" fmla="*/ 1570274 h 2711051"/>
                  <a:gd name="connsiteX308-211589" fmla="*/ 109078 w 5936218"/>
                  <a:gd name="connsiteY308-211590" fmla="*/ 1472558 h 2711051"/>
                  <a:gd name="connsiteX309-211591" fmla="*/ 145438 w 5936218"/>
                  <a:gd name="connsiteY309-211592" fmla="*/ 1429381 h 2711051"/>
                  <a:gd name="connsiteX310-211593" fmla="*/ 156800 w 5936218"/>
                  <a:gd name="connsiteY310-211594" fmla="*/ 1386205 h 2711051"/>
                  <a:gd name="connsiteX311-211595" fmla="*/ 102261 w 5936218"/>
                  <a:gd name="connsiteY311-211596" fmla="*/ 1333938 h 2711051"/>
                  <a:gd name="connsiteX312-211597" fmla="*/ 118168 w 5936218"/>
                  <a:gd name="connsiteY312-211598" fmla="*/ 1279399 h 2711051"/>
                  <a:gd name="connsiteX313-211599" fmla="*/ 86354 w 5936218"/>
                  <a:gd name="connsiteY313-211600" fmla="*/ 1215770 h 2711051"/>
                  <a:gd name="connsiteX314-211601" fmla="*/ 109078 w 5936218"/>
                  <a:gd name="connsiteY314-211602" fmla="*/ 1140778 h 2711051"/>
                  <a:gd name="connsiteX315-211603" fmla="*/ 70447 w 5936218"/>
                  <a:gd name="connsiteY315-211604" fmla="*/ 1038517 h 2711051"/>
                  <a:gd name="connsiteX316-211605" fmla="*/ 102261 w 5936218"/>
                  <a:gd name="connsiteY316-211606" fmla="*/ 968071 h 2711051"/>
                  <a:gd name="connsiteX317-211607" fmla="*/ 43177 w 5936218"/>
                  <a:gd name="connsiteY317-211608" fmla="*/ 902170 h 2711051"/>
                  <a:gd name="connsiteX318-211609" fmla="*/ 49994 w 5936218"/>
                  <a:gd name="connsiteY318-211610" fmla="*/ 827178 h 2711051"/>
                  <a:gd name="connsiteX319-211611" fmla="*/ 81809 w 5936218"/>
                  <a:gd name="connsiteY319-211612" fmla="*/ 822633 h 2711051"/>
                  <a:gd name="connsiteX320-211613" fmla="*/ 145438 w 5936218"/>
                  <a:gd name="connsiteY320-211614" fmla="*/ 779457 h 2711051"/>
                  <a:gd name="connsiteX321-211615" fmla="*/ 184070 w 5936218"/>
                  <a:gd name="connsiteY321-211616" fmla="*/ 740825 h 2711051"/>
                  <a:gd name="connsiteX322-211617" fmla="*/ 189699 w 5936218"/>
                  <a:gd name="connsiteY322-211618" fmla="*/ 747103 h 2711051"/>
                  <a:gd name="connsiteX323-211619" fmla="*/ 195977 w 5936218"/>
                  <a:gd name="connsiteY323-211620" fmla="*/ 740825 h 2711051"/>
                  <a:gd name="connsiteX324-211621" fmla="*/ 255061 w 5936218"/>
                  <a:gd name="connsiteY324-211622" fmla="*/ 806726 h 2711051"/>
                  <a:gd name="connsiteX325-211623" fmla="*/ 350504 w 5936218"/>
                  <a:gd name="connsiteY325-211624" fmla="*/ 827178 h 2711051"/>
                  <a:gd name="connsiteX326-211625" fmla="*/ 491397 w 5936218"/>
                  <a:gd name="connsiteY326-211626" fmla="*/ 940802 h 2711051"/>
                  <a:gd name="connsiteX327-211627" fmla="*/ 523211 w 5936218"/>
                  <a:gd name="connsiteY327-211628" fmla="*/ 988523 h 2711051"/>
                  <a:gd name="connsiteX328-211629" fmla="*/ 523211 w 5936218"/>
                  <a:gd name="connsiteY328-211630" fmla="*/ 1047607 h 2711051"/>
                  <a:gd name="connsiteX329-211631" fmla="*/ 486852 w 5936218"/>
                  <a:gd name="connsiteY329-211632" fmla="*/ 1102146 h 2711051"/>
                  <a:gd name="connsiteX330-211633" fmla="*/ 420951 w 5936218"/>
                  <a:gd name="connsiteY330-211634" fmla="*/ 1122599 h 2711051"/>
                  <a:gd name="connsiteX331-211635" fmla="*/ 415909 w 5936218"/>
                  <a:gd name="connsiteY331-211636" fmla="*/ 1120468 h 2711051"/>
                  <a:gd name="connsiteX332-211637" fmla="*/ 409044 w 5936218"/>
                  <a:gd name="connsiteY332-211638" fmla="*/ 1122599 h 2711051"/>
                  <a:gd name="connsiteX333-211639" fmla="*/ 252950 w 5936218"/>
                  <a:gd name="connsiteY333-211640" fmla="*/ 1056643 h 2711051"/>
                  <a:gd name="connsiteX334-211641" fmla="*/ 232336 w 5936218"/>
                  <a:gd name="connsiteY334-211642" fmla="*/ 1063515 h 2711051"/>
                  <a:gd name="connsiteX335-211643" fmla="*/ 291420 w 5936218"/>
                  <a:gd name="connsiteY335-211644" fmla="*/ 1133961 h 2711051"/>
                  <a:gd name="connsiteX336-211645" fmla="*/ 291420 w 5936218"/>
                  <a:gd name="connsiteY336-211646" fmla="*/ 1172593 h 2711051"/>
                  <a:gd name="connsiteX337-211647" fmla="*/ 298238 w 5936218"/>
                  <a:gd name="connsiteY337-211648" fmla="*/ 1258947 h 2711051"/>
                  <a:gd name="connsiteX338-211649" fmla="*/ 345959 w 5936218"/>
                  <a:gd name="connsiteY338-211650" fmla="*/ 1290761 h 2711051"/>
                  <a:gd name="connsiteX339-211651" fmla="*/ 362087 w 5936218"/>
                  <a:gd name="connsiteY339-211652" fmla="*/ 1300169 h 2711051"/>
                  <a:gd name="connsiteX340-211653" fmla="*/ 365867 w 5936218"/>
                  <a:gd name="connsiteY340-211654" fmla="*/ 1268036 h 2711051"/>
                  <a:gd name="connsiteX341-211655" fmla="*/ 345415 w 5936218"/>
                  <a:gd name="connsiteY341-211656" fmla="*/ 1231677 h 2711051"/>
                  <a:gd name="connsiteX342-211657" fmla="*/ 365867 w 5936218"/>
                  <a:gd name="connsiteY342-211658" fmla="*/ 1199862 h 2711051"/>
                  <a:gd name="connsiteX343-211659" fmla="*/ 374560 w 5936218"/>
                  <a:gd name="connsiteY343-211660" fmla="*/ 1204861 h 2711051"/>
                  <a:gd name="connsiteX344-211661" fmla="*/ 377774 w 5936218"/>
                  <a:gd name="connsiteY344-211662" fmla="*/ 1199862 h 2711051"/>
                  <a:gd name="connsiteX345-211663" fmla="*/ 461933 w 5936218"/>
                  <a:gd name="connsiteY345-211664" fmla="*/ 1248254 h 2711051"/>
                  <a:gd name="connsiteX346-211665" fmla="*/ 484035 w 5936218"/>
                  <a:gd name="connsiteY346-211666" fmla="*/ 1231677 h 2711051"/>
                  <a:gd name="connsiteX347-211667" fmla="*/ 463583 w 5936218"/>
                  <a:gd name="connsiteY347-211668" fmla="*/ 1165775 h 2711051"/>
                  <a:gd name="connsiteX348-211669" fmla="*/ 549936 w 5936218"/>
                  <a:gd name="connsiteY348-211670" fmla="*/ 1079422 h 2711051"/>
                  <a:gd name="connsiteX349-211671" fmla="*/ 559742 w 5936218"/>
                  <a:gd name="connsiteY349-211672" fmla="*/ 1081523 h 2711051"/>
                  <a:gd name="connsiteX350-211673" fmla="*/ 561843 w 5936218"/>
                  <a:gd name="connsiteY350-211674" fmla="*/ 1079422 h 2711051"/>
                  <a:gd name="connsiteX351-211675" fmla="*/ 593658 w 5936218"/>
                  <a:gd name="connsiteY351-211676" fmla="*/ 1086239 h 2711051"/>
                  <a:gd name="connsiteX352-211677" fmla="*/ 620945 w 5936218"/>
                  <a:gd name="connsiteY352-211678" fmla="*/ 1110116 h 2711051"/>
                  <a:gd name="connsiteX353-211679" fmla="*/ 640835 w 5936218"/>
                  <a:gd name="connsiteY353-211680" fmla="*/ 1054425 h 2711051"/>
                  <a:gd name="connsiteX354-211681" fmla="*/ 609020 w 5936218"/>
                  <a:gd name="connsiteY354-211682" fmla="*/ 999886 h 2711051"/>
                  <a:gd name="connsiteX355-211683" fmla="*/ 624928 w 5936218"/>
                  <a:gd name="connsiteY355-211684" fmla="*/ 940802 h 2711051"/>
                  <a:gd name="connsiteX356-211685" fmla="*/ 597658 w 5936218"/>
                  <a:gd name="connsiteY356-211686" fmla="*/ 881717 h 2711051"/>
                  <a:gd name="connsiteX357-211687" fmla="*/ 611562 w 5936218"/>
                  <a:gd name="connsiteY357-211688" fmla="*/ 886043 h 2711051"/>
                  <a:gd name="connsiteX358-211689" fmla="*/ 609565 w 5936218"/>
                  <a:gd name="connsiteY358-211690" fmla="*/ 881717 h 2711051"/>
                  <a:gd name="connsiteX359-211691" fmla="*/ 711826 w 5936218"/>
                  <a:gd name="connsiteY359-211692" fmla="*/ 913532 h 2711051"/>
                  <a:gd name="connsiteX360-211693" fmla="*/ 732278 w 5936218"/>
                  <a:gd name="connsiteY360-211694" fmla="*/ 968071 h 2711051"/>
                  <a:gd name="connsiteX361-211695" fmla="*/ 684556 w 5936218"/>
                  <a:gd name="connsiteY361-211696" fmla="*/ 979433 h 2711051"/>
                  <a:gd name="connsiteX362-211697" fmla="*/ 684556 w 5936218"/>
                  <a:gd name="connsiteY362-211698" fmla="*/ 1031700 h 2711051"/>
                  <a:gd name="connsiteX363-211699" fmla="*/ 713309 w 5936218"/>
                  <a:gd name="connsiteY363-211700" fmla="*/ 1060453 h 2711051"/>
                  <a:gd name="connsiteX364-211701" fmla="*/ 763548 w 5936218"/>
                  <a:gd name="connsiteY364-211702" fmla="*/ 1043062 h 2711051"/>
                  <a:gd name="connsiteX365-211703" fmla="*/ 770365 w 5936218"/>
                  <a:gd name="connsiteY365-211704" fmla="*/ 983978 h 2711051"/>
                  <a:gd name="connsiteX366-211705" fmla="*/ 845357 w 5936218"/>
                  <a:gd name="connsiteY366-211706" fmla="*/ 936257 h 2711051"/>
                  <a:gd name="connsiteX367-211707" fmla="*/ 972614 w 5936218"/>
                  <a:gd name="connsiteY367-211708" fmla="*/ 849903 h 2711051"/>
                  <a:gd name="connsiteX368-211709" fmla="*/ 982566 w 5936218"/>
                  <a:gd name="connsiteY368-211710" fmla="*/ 851230 h 2711051"/>
                  <a:gd name="connsiteX369-211711" fmla="*/ 984521 w 5936218"/>
                  <a:gd name="connsiteY369-211712" fmla="*/ 849903 h 2711051"/>
                  <a:gd name="connsiteX370-211713" fmla="*/ 1018608 w 5936218"/>
                  <a:gd name="connsiteY370-211714" fmla="*/ 854448 h 2711051"/>
                  <a:gd name="connsiteX371-211715" fmla="*/ 979977 w 5936218"/>
                  <a:gd name="connsiteY371-211716" fmla="*/ 918077 h 2711051"/>
                  <a:gd name="connsiteX372-211717" fmla="*/ 1012666 w 5936218"/>
                  <a:gd name="connsiteY372-211718" fmla="*/ 923238 h 2711051"/>
                  <a:gd name="connsiteX373-211719" fmla="*/ 1038516 w 5936218"/>
                  <a:gd name="connsiteY373-211720" fmla="*/ 893080 h 2711051"/>
                  <a:gd name="connsiteX374-211721" fmla="*/ 1050423 w 5936218"/>
                  <a:gd name="connsiteY374-211722" fmla="*/ 893080 h 2711051"/>
                  <a:gd name="connsiteX375-211723" fmla="*/ 1108962 w 5936218"/>
                  <a:gd name="connsiteY375-211724" fmla="*/ 893080 h 2711051"/>
                  <a:gd name="connsiteX376-211725" fmla="*/ 1161229 w 5936218"/>
                  <a:gd name="connsiteY376-211726" fmla="*/ 849903 h 2711051"/>
                  <a:gd name="connsiteX377-211727" fmla="*/ 1165711 w 5936218"/>
                  <a:gd name="connsiteY377-211728" fmla="*/ 856037 h 2711051"/>
                  <a:gd name="connsiteX378-211729" fmla="*/ 1173136 w 5936218"/>
                  <a:gd name="connsiteY378-211730" fmla="*/ 849903 h 2711051"/>
                  <a:gd name="connsiteX379-211731" fmla="*/ 1210035 w 5936218"/>
                  <a:gd name="connsiteY379-211732" fmla="*/ 900396 h 2711051"/>
                  <a:gd name="connsiteX380-211733" fmla="*/ 1247583 w 5936218"/>
                  <a:gd name="connsiteY380-211734" fmla="*/ 843086 h 2711051"/>
                  <a:gd name="connsiteX381-211735" fmla="*/ 1211223 w 5936218"/>
                  <a:gd name="connsiteY381-211736" fmla="*/ 784002 h 2711051"/>
                  <a:gd name="connsiteX382-211737" fmla="*/ 1227130 w 5936218"/>
                  <a:gd name="connsiteY382-211738" fmla="*/ 747642 h 2711051"/>
                  <a:gd name="connsiteX383-211739" fmla="*/ 1237665 w 5936218"/>
                  <a:gd name="connsiteY383-211740" fmla="*/ 750780 h 2711051"/>
                  <a:gd name="connsiteX384-211741" fmla="*/ 1239037 w 5936218"/>
                  <a:gd name="connsiteY384-211742" fmla="*/ 747642 h 2711051"/>
                  <a:gd name="connsiteX385-211743" fmla="*/ 1345843 w 5936218"/>
                  <a:gd name="connsiteY385-211744" fmla="*/ 779457 h 2711051"/>
                  <a:gd name="connsiteX386-211745" fmla="*/ 1400382 w 5936218"/>
                  <a:gd name="connsiteY386-211746" fmla="*/ 811271 h 2711051"/>
                  <a:gd name="connsiteX387-211747" fmla="*/ 1519756 w 5936218"/>
                  <a:gd name="connsiteY387-211748" fmla="*/ 917855 h 2711051"/>
                  <a:gd name="connsiteX388-211749" fmla="*/ 1543003 w 5936218"/>
                  <a:gd name="connsiteY388-211750" fmla="*/ 877173 h 2711051"/>
                  <a:gd name="connsiteX389-211751" fmla="*/ 1506643 w 5936218"/>
                  <a:gd name="connsiteY389-211752" fmla="*/ 822633 h 2711051"/>
                  <a:gd name="connsiteX390-211753" fmla="*/ 1506643 w 5936218"/>
                  <a:gd name="connsiteY390-211754" fmla="*/ 799909 h 2711051"/>
                  <a:gd name="connsiteX391-211755" fmla="*/ 1463467 w 5936218"/>
                  <a:gd name="connsiteY391-211756" fmla="*/ 790819 h 2711051"/>
                  <a:gd name="connsiteX392-211757" fmla="*/ 1472556 w 5936218"/>
                  <a:gd name="connsiteY392-211758" fmla="*/ 740825 h 2711051"/>
                  <a:gd name="connsiteX393-211759" fmla="*/ 1452104 w 5936218"/>
                  <a:gd name="connsiteY393-211760" fmla="*/ 654471 h 2711051"/>
                  <a:gd name="connsiteX394-211761" fmla="*/ 1452104 w 5936218"/>
                  <a:gd name="connsiteY394-211762" fmla="*/ 618112 h 2711051"/>
                  <a:gd name="connsiteX395-211763" fmla="*/ 1522551 w 5936218"/>
                  <a:gd name="connsiteY395-211764" fmla="*/ 515851 h 2711051"/>
                  <a:gd name="connsiteX396-211765" fmla="*/ 1543003 w 5936218"/>
                  <a:gd name="connsiteY396-211766" fmla="*/ 402228 h 2711051"/>
                  <a:gd name="connsiteX397-211767" fmla="*/ 1570272 w 5936218"/>
                  <a:gd name="connsiteY397-211768" fmla="*/ 381775 h 2711051"/>
                  <a:gd name="connsiteX398-211769" fmla="*/ 1578688 w 5936218"/>
                  <a:gd name="connsiteY398-211770" fmla="*/ 384394 h 2711051"/>
                  <a:gd name="connsiteX399-211771" fmla="*/ 1582179 w 5936218"/>
                  <a:gd name="connsiteY399-211772" fmla="*/ 381775 h 2711051"/>
                  <a:gd name="connsiteX400-211773" fmla="*/ 1684440 w 5936218"/>
                  <a:gd name="connsiteY400-211774" fmla="*/ 413590 h 2711051"/>
                  <a:gd name="connsiteX401-211775" fmla="*/ 1688985 w 5936218"/>
                  <a:gd name="connsiteY401-211776" fmla="*/ 484036 h 2711051"/>
                  <a:gd name="connsiteX402-211777" fmla="*/ 1652625 w 5936218"/>
                  <a:gd name="connsiteY402-211778" fmla="*/ 574935 h 2711051"/>
                  <a:gd name="connsiteX403-211779" fmla="*/ 1679895 w 5936218"/>
                  <a:gd name="connsiteY403-211780" fmla="*/ 613567 h 2711051"/>
                  <a:gd name="connsiteX404-211781" fmla="*/ 1688985 w 5936218"/>
                  <a:gd name="connsiteY404-211782" fmla="*/ 688558 h 2711051"/>
                  <a:gd name="connsiteX405-211783" fmla="*/ 1679895 w 5936218"/>
                  <a:gd name="connsiteY405-211784" fmla="*/ 833996 h 2711051"/>
                  <a:gd name="connsiteX406-211785" fmla="*/ 1636718 w 5936218"/>
                  <a:gd name="connsiteY406-211786" fmla="*/ 1097602 h 2711051"/>
                  <a:gd name="connsiteX407-211787" fmla="*/ 1662494 w 5936218"/>
                  <a:gd name="connsiteY407-211788" fmla="*/ 1104046 h 2711051"/>
                  <a:gd name="connsiteX0-211789" fmla="*/ 1662494 w 5936218"/>
                  <a:gd name="connsiteY0-211790" fmla="*/ 1104046 h 2711051"/>
                  <a:gd name="connsiteX1-211791" fmla="*/ 3211535 w 5936218"/>
                  <a:gd name="connsiteY1-211792" fmla="*/ 1 h 2711051"/>
                  <a:gd name="connsiteX2-211793" fmla="*/ 3200173 w 5936218"/>
                  <a:gd name="connsiteY2-211794" fmla="*/ 74993 h 2711051"/>
                  <a:gd name="connsiteX3-211795" fmla="*/ 3161541 w 5936218"/>
                  <a:gd name="connsiteY3-211796" fmla="*/ 118170 h 2711051"/>
                  <a:gd name="connsiteX4-211797" fmla="*/ 3066097 w 5936218"/>
                  <a:gd name="connsiteY4-211798" fmla="*/ 193161 h 2711051"/>
                  <a:gd name="connsiteX5-211799" fmla="*/ 3034283 w 5936218"/>
                  <a:gd name="connsiteY5-211800" fmla="*/ 236338 h 2711051"/>
                  <a:gd name="connsiteX6-211801" fmla="*/ 3082005 w 5936218"/>
                  <a:gd name="connsiteY6-211802" fmla="*/ 252245 h 2711051"/>
                  <a:gd name="connsiteX7-211803" fmla="*/ 3129459 w 5936218"/>
                  <a:gd name="connsiteY7-211804" fmla="*/ 279926 h 2711051"/>
                  <a:gd name="connsiteX8-211805" fmla="*/ 3156451 w 5936218"/>
                  <a:gd name="connsiteY8-211806" fmla="*/ 256790 h 2711051"/>
                  <a:gd name="connsiteX9-211807" fmla="*/ 3158460 w 5936218"/>
                  <a:gd name="connsiteY9-211808" fmla="*/ 265274 h 2711051"/>
                  <a:gd name="connsiteX10-211809" fmla="*/ 3168359 w 5936218"/>
                  <a:gd name="connsiteY10-211810" fmla="*/ 256790 h 2711051"/>
                  <a:gd name="connsiteX11-211811" fmla="*/ 3184984 w 5936218"/>
                  <a:gd name="connsiteY11-211812" fmla="*/ 326983 h 2711051"/>
                  <a:gd name="connsiteX12-211813" fmla="*/ 3192811 w 5936218"/>
                  <a:gd name="connsiteY12-211814" fmla="*/ 311329 h 2711051"/>
                  <a:gd name="connsiteX13-211815" fmla="*/ 3251895 w 5936218"/>
                  <a:gd name="connsiteY13-211816" fmla="*/ 290877 h 2711051"/>
                  <a:gd name="connsiteX14-211817" fmla="*/ 3259833 w 5936218"/>
                  <a:gd name="connsiteY14-211818" fmla="*/ 292251 h 2711051"/>
                  <a:gd name="connsiteX15-211819" fmla="*/ 3263802 w 5936218"/>
                  <a:gd name="connsiteY15-211820" fmla="*/ 290877 h 2711051"/>
                  <a:gd name="connsiteX16-211821" fmla="*/ 3381970 w 5936218"/>
                  <a:gd name="connsiteY16-211822" fmla="*/ 311329 h 2711051"/>
                  <a:gd name="connsiteX17-211823" fmla="*/ 3388787 w 5936218"/>
                  <a:gd name="connsiteY17-211824" fmla="*/ 370413 h 2711051"/>
                  <a:gd name="connsiteX18-211825" fmla="*/ 3531529 w 5936218"/>
                  <a:gd name="connsiteY18-211826" fmla="*/ 391404 h 2711051"/>
                  <a:gd name="connsiteX19-211827" fmla="*/ 3538225 w 5936218"/>
                  <a:gd name="connsiteY19-211828" fmla="*/ 295422 h 2711051"/>
                  <a:gd name="connsiteX20-211829" fmla="*/ 3549910 w 5936218"/>
                  <a:gd name="connsiteY20-211830" fmla="*/ 298609 h 2711051"/>
                  <a:gd name="connsiteX21-211831" fmla="*/ 3550132 w 5936218"/>
                  <a:gd name="connsiteY21-211832" fmla="*/ 295422 h 2711051"/>
                  <a:gd name="connsiteX22-211833" fmla="*/ 3625123 w 5936218"/>
                  <a:gd name="connsiteY22-211834" fmla="*/ 315874 h 2711051"/>
                  <a:gd name="connsiteX23-211835" fmla="*/ 3672301 w 5936218"/>
                  <a:gd name="connsiteY23-211836" fmla="*/ 315874 h 2711051"/>
                  <a:gd name="connsiteX24-211837" fmla="*/ 3684207 w 5936218"/>
                  <a:gd name="connsiteY24-211838" fmla="*/ 315874 h 2711051"/>
                  <a:gd name="connsiteX25-211839" fmla="*/ 3743291 w 5936218"/>
                  <a:gd name="connsiteY25-211840" fmla="*/ 381775 h 2711051"/>
                  <a:gd name="connsiteX26-211841" fmla="*/ 3759199 w 5936218"/>
                  <a:gd name="connsiteY26-211842" fmla="*/ 461312 h 2711051"/>
                  <a:gd name="connsiteX27-211843" fmla="*/ 3738747 w 5936218"/>
                  <a:gd name="connsiteY27-211844" fmla="*/ 511306 h 2711051"/>
                  <a:gd name="connsiteX28-211845" fmla="*/ 3786469 w 5936218"/>
                  <a:gd name="connsiteY28-211846" fmla="*/ 602204 h 2711051"/>
                  <a:gd name="connsiteX29-211847" fmla="*/ 3835603 w 5936218"/>
                  <a:gd name="connsiteY29-211848" fmla="*/ 638110 h 2711051"/>
                  <a:gd name="connsiteX30-211849" fmla="*/ 3865460 w 5936218"/>
                  <a:gd name="connsiteY30-211850" fmla="*/ 527213 h 2711051"/>
                  <a:gd name="connsiteX31-211851" fmla="*/ 3875077 w 5936218"/>
                  <a:gd name="connsiteY31-211852" fmla="*/ 535720 h 2711051"/>
                  <a:gd name="connsiteX32-211853" fmla="*/ 3877367 w 5936218"/>
                  <a:gd name="connsiteY32-211854" fmla="*/ 527213 h 2711051"/>
                  <a:gd name="connsiteX33-211855" fmla="*/ 3932151 w 5936218"/>
                  <a:gd name="connsiteY33-211856" fmla="*/ 575676 h 2711051"/>
                  <a:gd name="connsiteX34-211857" fmla="*/ 3988173 w 5936218"/>
                  <a:gd name="connsiteY34-211858" fmla="*/ 547665 h 2711051"/>
                  <a:gd name="connsiteX35-211859" fmla="*/ 3993852 w 5936218"/>
                  <a:gd name="connsiteY35-211860" fmla="*/ 550780 h 2711051"/>
                  <a:gd name="connsiteX36-211861" fmla="*/ 4000080 w 5936218"/>
                  <a:gd name="connsiteY36-211862" fmla="*/ 547665 h 2711051"/>
                  <a:gd name="connsiteX37-211863" fmla="*/ 4062426 w 5936218"/>
                  <a:gd name="connsiteY37-211864" fmla="*/ 581855 h 2711051"/>
                  <a:gd name="connsiteX38-211865" fmla="*/ 4085889 w 5936218"/>
                  <a:gd name="connsiteY38-211866" fmla="*/ 554483 h 2711051"/>
                  <a:gd name="connsiteX39-211867" fmla="*/ 4095563 w 5936218"/>
                  <a:gd name="connsiteY39-211868" fmla="*/ 557087 h 2711051"/>
                  <a:gd name="connsiteX40-211869" fmla="*/ 4097796 w 5936218"/>
                  <a:gd name="connsiteY40-211870" fmla="*/ 554483 h 2711051"/>
                  <a:gd name="connsiteX41-211871" fmla="*/ 4144150 w 5936218"/>
                  <a:gd name="connsiteY41-211872" fmla="*/ 566963 h 2711051"/>
                  <a:gd name="connsiteX42-211873" fmla="*/ 4117703 w 5936218"/>
                  <a:gd name="connsiteY42-211874" fmla="*/ 456767 h 2711051"/>
                  <a:gd name="connsiteX43-211875" fmla="*/ 4165425 w 5936218"/>
                  <a:gd name="connsiteY43-211876" fmla="*/ 402228 h 2711051"/>
                  <a:gd name="connsiteX44-211877" fmla="*/ 4175231 w 5936218"/>
                  <a:gd name="connsiteY44-211878" fmla="*/ 404629 h 2711051"/>
                  <a:gd name="connsiteX45-211879" fmla="*/ 4177332 w 5936218"/>
                  <a:gd name="connsiteY45-211880" fmla="*/ 402228 h 2711051"/>
                  <a:gd name="connsiteX46-211881" fmla="*/ 4511384 w 5936218"/>
                  <a:gd name="connsiteY46-211882" fmla="*/ 484036 h 2711051"/>
                  <a:gd name="connsiteX47-211883" fmla="*/ 4543199 w 5936218"/>
                  <a:gd name="connsiteY47-211884" fmla="*/ 554483 h 2711051"/>
                  <a:gd name="connsiteX48-211885" fmla="*/ 4639242 w 5936218"/>
                  <a:gd name="connsiteY48-211886" fmla="*/ 637125 h 2711051"/>
                  <a:gd name="connsiteX49-211887" fmla="*/ 4774445 w 5936218"/>
                  <a:gd name="connsiteY49-211888" fmla="*/ 618112 h 2711051"/>
                  <a:gd name="connsiteX50-211889" fmla="*/ 4778496 w 5936218"/>
                  <a:gd name="connsiteY50-211890" fmla="*/ 619216 h 2711051"/>
                  <a:gd name="connsiteX51-211891" fmla="*/ 4786352 w 5936218"/>
                  <a:gd name="connsiteY51-211892" fmla="*/ 618112 h 2711051"/>
                  <a:gd name="connsiteX52-211893" fmla="*/ 4861343 w 5936218"/>
                  <a:gd name="connsiteY52-211894" fmla="*/ 638564 h 2711051"/>
                  <a:gd name="connsiteX53-211895" fmla="*/ 4893158 w 5936218"/>
                  <a:gd name="connsiteY53-211896" fmla="*/ 681741 h 2711051"/>
                  <a:gd name="connsiteX54-211897" fmla="*/ 4888613 w 5936218"/>
                  <a:gd name="connsiteY54-211898" fmla="*/ 763549 h 2711051"/>
                  <a:gd name="connsiteX55-211899" fmla="*/ 4927677 w 5936218"/>
                  <a:gd name="connsiteY55-211900" fmla="*/ 788221 h 2711051"/>
                  <a:gd name="connsiteX56-211901" fmla="*/ 4967605 w 5936218"/>
                  <a:gd name="connsiteY56-211902" fmla="*/ 774912 h 2711051"/>
                  <a:gd name="connsiteX57-211903" fmla="*/ 5038051 w 5936218"/>
                  <a:gd name="connsiteY57-211904" fmla="*/ 768094 h 2711051"/>
                  <a:gd name="connsiteX58-211905" fmla="*/ 5040730 w 5936218"/>
                  <a:gd name="connsiteY58-211906" fmla="*/ 768987 h 2711051"/>
                  <a:gd name="connsiteX59-211907" fmla="*/ 5049958 w 5936218"/>
                  <a:gd name="connsiteY59-211908" fmla="*/ 768094 h 2711051"/>
                  <a:gd name="connsiteX60-211909" fmla="*/ 5114249 w 5936218"/>
                  <a:gd name="connsiteY60-211910" fmla="*/ 789525 h 2711051"/>
                  <a:gd name="connsiteX61-211911" fmla="*/ 5176671 w 5936218"/>
                  <a:gd name="connsiteY61-211912" fmla="*/ 779457 h 2711051"/>
                  <a:gd name="connsiteX62-211913" fmla="*/ 5177801 w 5936218"/>
                  <a:gd name="connsiteY62-211914" fmla="*/ 781195 h 2711051"/>
                  <a:gd name="connsiteX63-211915" fmla="*/ 5188578 w 5936218"/>
                  <a:gd name="connsiteY63-211916" fmla="*/ 779457 h 2711051"/>
                  <a:gd name="connsiteX64-211917" fmla="*/ 5243719 w 5936218"/>
                  <a:gd name="connsiteY64-211918" fmla="*/ 864288 h 2711051"/>
                  <a:gd name="connsiteX65-211919" fmla="*/ 5283477 w 5936218"/>
                  <a:gd name="connsiteY65-211920" fmla="*/ 833996 h 2711051"/>
                  <a:gd name="connsiteX66-211921" fmla="*/ 5258480 w 5936218"/>
                  <a:gd name="connsiteY66-211922" fmla="*/ 768094 h 2711051"/>
                  <a:gd name="connsiteX67-211923" fmla="*/ 5267570 w 5936218"/>
                  <a:gd name="connsiteY67-211924" fmla="*/ 720373 h 2711051"/>
                  <a:gd name="connsiteX68-211925" fmla="*/ 5278896 w 5936218"/>
                  <a:gd name="connsiteY68-211926" fmla="*/ 723422 h 2711051"/>
                  <a:gd name="connsiteX69-211927" fmla="*/ 5279477 w 5936218"/>
                  <a:gd name="connsiteY69-211928" fmla="*/ 720373 h 2711051"/>
                  <a:gd name="connsiteX70-211929" fmla="*/ 5395510 w 5936218"/>
                  <a:gd name="connsiteY70-211930" fmla="*/ 751612 h 2711051"/>
                  <a:gd name="connsiteX71-211931" fmla="*/ 5463001 w 5936218"/>
                  <a:gd name="connsiteY71-211932" fmla="*/ 747642 h 2711051"/>
                  <a:gd name="connsiteX72-211933" fmla="*/ 5464386 w 5936218"/>
                  <a:gd name="connsiteY72-211934" fmla="*/ 748261 h 2711051"/>
                  <a:gd name="connsiteX73-211935" fmla="*/ 5474909 w 5936218"/>
                  <a:gd name="connsiteY73-211936" fmla="*/ 747642 h 2711051"/>
                  <a:gd name="connsiteX74-211937" fmla="*/ 5581715 w 5936218"/>
                  <a:gd name="connsiteY74-211938" fmla="*/ 795364 h 2711051"/>
                  <a:gd name="connsiteX75-211939" fmla="*/ 5633981 w 5936218"/>
                  <a:gd name="connsiteY75-211940" fmla="*/ 838541 h 2711051"/>
                  <a:gd name="connsiteX76-211941" fmla="*/ 5720335 w 5936218"/>
                  <a:gd name="connsiteY76-211942" fmla="*/ 918077 h 2711051"/>
                  <a:gd name="connsiteX77-211943" fmla="*/ 5822595 w 5936218"/>
                  <a:gd name="connsiteY77-211944" fmla="*/ 1015793 h 2711051"/>
                  <a:gd name="connsiteX78-211945" fmla="*/ 5818051 w 5936218"/>
                  <a:gd name="connsiteY78-211946" fmla="*/ 1070332 h 2711051"/>
                  <a:gd name="connsiteX79-211947" fmla="*/ 5825679 w 5936218"/>
                  <a:gd name="connsiteY79-211948" fmla="*/ 1077960 h 2711051"/>
                  <a:gd name="connsiteX80-211949" fmla="*/ 5822051 w 5936218"/>
                  <a:gd name="connsiteY80-211950" fmla="*/ 1027155 h 2711051"/>
                  <a:gd name="connsiteX81-211951" fmla="*/ 5834092 w 5936218"/>
                  <a:gd name="connsiteY81-211952" fmla="*/ 1029028 h 2711051"/>
                  <a:gd name="connsiteX82-211953" fmla="*/ 5833958 w 5936218"/>
                  <a:gd name="connsiteY82-211954" fmla="*/ 1027155 h 2711051"/>
                  <a:gd name="connsiteX83-211955" fmla="*/ 5936219 w 5936218"/>
                  <a:gd name="connsiteY83-211956" fmla="*/ 1043062 h 2711051"/>
                  <a:gd name="connsiteX84-211957" fmla="*/ 5908949 w 5936218"/>
                  <a:gd name="connsiteY84-211958" fmla="*/ 1258947 h 2711051"/>
                  <a:gd name="connsiteX85-211959" fmla="*/ 5893042 w 5936218"/>
                  <a:gd name="connsiteY85-211960" fmla="*/ 1274854 h 2711051"/>
                  <a:gd name="connsiteX86-211961" fmla="*/ 5861227 w 5936218"/>
                  <a:gd name="connsiteY86-211962" fmla="*/ 1274854 h 2711051"/>
                  <a:gd name="connsiteX87-211963" fmla="*/ 5817506 w 5936218"/>
                  <a:gd name="connsiteY87-211964" fmla="*/ 1240767 h 2711051"/>
                  <a:gd name="connsiteX88-211965" fmla="*/ 5767511 w 5936218"/>
                  <a:gd name="connsiteY88-211966" fmla="*/ 1215770 h 2711051"/>
                  <a:gd name="connsiteX89-211967" fmla="*/ 5729132 w 5936218"/>
                  <a:gd name="connsiteY89-211968" fmla="*/ 1167751 h 2711051"/>
                  <a:gd name="connsiteX90-211969" fmla="*/ 5695337 w 5936218"/>
                  <a:gd name="connsiteY90-211970" fmla="*/ 1177138 h 2711051"/>
                  <a:gd name="connsiteX91-211971" fmla="*/ 5693366 w 5936218"/>
                  <a:gd name="connsiteY91-211972" fmla="*/ 1174378 h 2711051"/>
                  <a:gd name="connsiteX92-211973" fmla="*/ 5640799 w 5936218"/>
                  <a:gd name="connsiteY92-211974" fmla="*/ 1133961 h 2711051"/>
                  <a:gd name="connsiteX93-211975" fmla="*/ 5656705 w 5936218"/>
                  <a:gd name="connsiteY93-211976" fmla="*/ 1177138 h 2711051"/>
                  <a:gd name="connsiteX94-211977" fmla="*/ 5586259 w 5936218"/>
                  <a:gd name="connsiteY94-211978" fmla="*/ 1252129 h 2711051"/>
                  <a:gd name="connsiteX95-211979" fmla="*/ 5575676 w 5936218"/>
                  <a:gd name="connsiteY95-211980" fmla="*/ 1251121 h 2711051"/>
                  <a:gd name="connsiteX96-211981" fmla="*/ 5539436 w 5936218"/>
                  <a:gd name="connsiteY96-211982" fmla="*/ 1248804 h 2711051"/>
                  <a:gd name="connsiteX97-211983" fmla="*/ 5593077 w 5936218"/>
                  <a:gd name="connsiteY97-211984" fmla="*/ 1354390 h 2711051"/>
                  <a:gd name="connsiteX98-211985" fmla="*/ 5613529 w 5936218"/>
                  <a:gd name="connsiteY98-211986" fmla="*/ 1413474 h 2711051"/>
                  <a:gd name="connsiteX99-211987" fmla="*/ 5608984 w 5936218"/>
                  <a:gd name="connsiteY99-211988" fmla="*/ 1436199 h 2711051"/>
                  <a:gd name="connsiteX100-211989" fmla="*/ 5597799 w 5936218"/>
                  <a:gd name="connsiteY100-211990" fmla="*/ 1432590 h 2711051"/>
                  <a:gd name="connsiteX101-211991" fmla="*/ 5534271 w 5936218"/>
                  <a:gd name="connsiteY101-211992" fmla="*/ 1415939 h 2711051"/>
                  <a:gd name="connsiteX102-211993" fmla="*/ 5436277 w 5936218"/>
                  <a:gd name="connsiteY102-211994" fmla="*/ 1472558 h 2711051"/>
                  <a:gd name="connsiteX103-211995" fmla="*/ 5397645 w 5936218"/>
                  <a:gd name="connsiteY103-211996" fmla="*/ 1483921 h 2711051"/>
                  <a:gd name="connsiteX104-211997" fmla="*/ 5345378 w 5936218"/>
                  <a:gd name="connsiteY104-211998" fmla="*/ 1538460 h 2711051"/>
                  <a:gd name="connsiteX105-211999" fmla="*/ 5290839 w 5936218"/>
                  <a:gd name="connsiteY105-212000" fmla="*/ 1586181 h 2711051"/>
                  <a:gd name="connsiteX106-212001" fmla="*/ 5274932 w 5936218"/>
                  <a:gd name="connsiteY106-212002" fmla="*/ 1617996 h 2711051"/>
                  <a:gd name="connsiteX107-212003" fmla="*/ 5267238 w 5936218"/>
                  <a:gd name="connsiteY107-212004" fmla="*/ 1609569 h 2711051"/>
                  <a:gd name="connsiteX108-212005" fmla="*/ 5263025 w 5936218"/>
                  <a:gd name="connsiteY108-212006" fmla="*/ 1617996 h 2711051"/>
                  <a:gd name="connsiteX109-212007" fmla="*/ 5219538 w 5936218"/>
                  <a:gd name="connsiteY109-212008" fmla="*/ 1570368 h 2711051"/>
                  <a:gd name="connsiteX110-212009" fmla="*/ 5129494 w 5936218"/>
                  <a:gd name="connsiteY110-212010" fmla="*/ 1624813 h 2711051"/>
                  <a:gd name="connsiteX111-212011" fmla="*/ 5126389 w 5936218"/>
                  <a:gd name="connsiteY111-212012" fmla="*/ 1619491 h 2711051"/>
                  <a:gd name="connsiteX112-212013" fmla="*/ 5117587 w 5936218"/>
                  <a:gd name="connsiteY112-212014" fmla="*/ 1624813 h 2711051"/>
                  <a:gd name="connsiteX113-212015" fmla="*/ 5105544 w 5936218"/>
                  <a:gd name="connsiteY113-212016" fmla="*/ 1604167 h 2711051"/>
                  <a:gd name="connsiteX114-212017" fmla="*/ 5074955 w 5936218"/>
                  <a:gd name="connsiteY114-212018" fmla="*/ 1629358 h 2711051"/>
                  <a:gd name="connsiteX115-212019" fmla="*/ 5065718 w 5936218"/>
                  <a:gd name="connsiteY115-212020" fmla="*/ 1627159 h 2711051"/>
                  <a:gd name="connsiteX116-212021" fmla="*/ 5063048 w 5936218"/>
                  <a:gd name="connsiteY116-212022" fmla="*/ 1629358 h 2711051"/>
                  <a:gd name="connsiteX117-212023" fmla="*/ 5026594 w 5936218"/>
                  <a:gd name="connsiteY117-212024" fmla="*/ 1620679 h 2711051"/>
                  <a:gd name="connsiteX118-212025" fmla="*/ 5015871 w 5936218"/>
                  <a:gd name="connsiteY118-212026" fmla="*/ 1665718 h 2711051"/>
                  <a:gd name="connsiteX119-212027" fmla="*/ 4974967 w 5936218"/>
                  <a:gd name="connsiteY119-212028" fmla="*/ 1731619 h 2711051"/>
                  <a:gd name="connsiteX120-212029" fmla="*/ 4974967 w 5936218"/>
                  <a:gd name="connsiteY120-212030" fmla="*/ 1763434 h 2711051"/>
                  <a:gd name="connsiteX121-212031" fmla="*/ 5011326 w 5936218"/>
                  <a:gd name="connsiteY121-212032" fmla="*/ 1877057 h 2711051"/>
                  <a:gd name="connsiteX122-212033" fmla="*/ 4999419 w 5936218"/>
                  <a:gd name="connsiteY122-212034" fmla="*/ 1877057 h 2711051"/>
                  <a:gd name="connsiteX123-212035" fmla="*/ 4974967 w 5936218"/>
                  <a:gd name="connsiteY123-212036" fmla="*/ 1877057 h 2711051"/>
                  <a:gd name="connsiteX124-212037" fmla="*/ 4963605 w 5936218"/>
                  <a:gd name="connsiteY124-212038" fmla="*/ 1929323 h 2711051"/>
                  <a:gd name="connsiteX125-212039" fmla="*/ 4974967 w 5936218"/>
                  <a:gd name="connsiteY125-212040" fmla="*/ 1956593 h 2711051"/>
                  <a:gd name="connsiteX126-212041" fmla="*/ 4909065 w 5936218"/>
                  <a:gd name="connsiteY126-212042" fmla="*/ 1990680 h 2711051"/>
                  <a:gd name="connsiteX127-212043" fmla="*/ 4897703 w 5936218"/>
                  <a:gd name="connsiteY127-212044" fmla="*/ 2058854 h 2711051"/>
                  <a:gd name="connsiteX128-212045" fmla="*/ 4845437 w 5936218"/>
                  <a:gd name="connsiteY128-212046" fmla="*/ 2074761 h 2711051"/>
                  <a:gd name="connsiteX129-212047" fmla="*/ 4834074 w 5936218"/>
                  <a:gd name="connsiteY129-212048" fmla="*/ 2133845 h 2711051"/>
                  <a:gd name="connsiteX130-212049" fmla="*/ 4779535 w 5936218"/>
                  <a:gd name="connsiteY130-212050" fmla="*/ 2192929 h 2711051"/>
                  <a:gd name="connsiteX131-212051" fmla="*/ 4777225 w 5936218"/>
                  <a:gd name="connsiteY131-212052" fmla="*/ 2182533 h 2711051"/>
                  <a:gd name="connsiteX132-212053" fmla="*/ 4767628 w 5936218"/>
                  <a:gd name="connsiteY132-212054" fmla="*/ 2192929 h 2711051"/>
                  <a:gd name="connsiteX133-212055" fmla="*/ 4758538 w 5936218"/>
                  <a:gd name="connsiteY133-212056" fmla="*/ 2152025 h 2711051"/>
                  <a:gd name="connsiteX134-212057" fmla="*/ 4742631 w 5936218"/>
                  <a:gd name="connsiteY134-212058" fmla="*/ 2065671 h 2711051"/>
                  <a:gd name="connsiteX135-212059" fmla="*/ 4715361 w 5936218"/>
                  <a:gd name="connsiteY135-212060" fmla="*/ 1924779 h 2711051"/>
                  <a:gd name="connsiteX136-212061" fmla="*/ 4735813 w 5936218"/>
                  <a:gd name="connsiteY136-212062" fmla="*/ 1833880 h 2711051"/>
                  <a:gd name="connsiteX137-212063" fmla="*/ 4767628 w 5936218"/>
                  <a:gd name="connsiteY137-212064" fmla="*/ 1790703 h 2711051"/>
                  <a:gd name="connsiteX138-212065" fmla="*/ 4767628 w 5936218"/>
                  <a:gd name="connsiteY138-212066" fmla="*/ 1763434 h 2711051"/>
                  <a:gd name="connsiteX139-212067" fmla="*/ 4826712 w 5936218"/>
                  <a:gd name="connsiteY139-212068" fmla="*/ 1747526 h 2711051"/>
                  <a:gd name="connsiteX140-212069" fmla="*/ 4892613 w 5936218"/>
                  <a:gd name="connsiteY140-212070" fmla="*/ 1656628 h 2711051"/>
                  <a:gd name="connsiteX141-212071" fmla="*/ 4956243 w 5936218"/>
                  <a:gd name="connsiteY141-212072" fmla="*/ 1581637 h 2711051"/>
                  <a:gd name="connsiteX142-212073" fmla="*/ 5022143 w 5936218"/>
                  <a:gd name="connsiteY142-212074" fmla="*/ 1522552 h 2711051"/>
                  <a:gd name="connsiteX143-212075" fmla="*/ 5046694 w 5936218"/>
                  <a:gd name="connsiteY143-212076" fmla="*/ 1415425 h 2711051"/>
                  <a:gd name="connsiteX144-212077" fmla="*/ 5015871 w 5936218"/>
                  <a:gd name="connsiteY144-212078" fmla="*/ 1420292 h 2711051"/>
                  <a:gd name="connsiteX145-212079" fmla="*/ 4995419 w 5936218"/>
                  <a:gd name="connsiteY145-212080" fmla="*/ 1483921 h 2711051"/>
                  <a:gd name="connsiteX146-212081" fmla="*/ 4904521 w 5936218"/>
                  <a:gd name="connsiteY146-212082" fmla="*/ 1570274 h 2711051"/>
                  <a:gd name="connsiteX147-212083" fmla="*/ 4901708 w 5936218"/>
                  <a:gd name="connsiteY147-212084" fmla="*/ 1561634 h 2711051"/>
                  <a:gd name="connsiteX148-212085" fmla="*/ 4892613 w 5936218"/>
                  <a:gd name="connsiteY148-212086" fmla="*/ 1570274 h 2711051"/>
                  <a:gd name="connsiteX149-212087" fmla="*/ 4861835 w 5936218"/>
                  <a:gd name="connsiteY149-212088" fmla="*/ 1475740 h 2711051"/>
                  <a:gd name="connsiteX150-212089" fmla="*/ 4779535 w 5936218"/>
                  <a:gd name="connsiteY150-212090" fmla="*/ 1499828 h 2711051"/>
                  <a:gd name="connsiteX151-212091" fmla="*/ 4684091 w 5936218"/>
                  <a:gd name="connsiteY151-212092" fmla="*/ 1624813 h 2711051"/>
                  <a:gd name="connsiteX152-212093" fmla="*/ 4715906 w 5936218"/>
                  <a:gd name="connsiteY152-212094" fmla="*/ 1672535 h 2711051"/>
                  <a:gd name="connsiteX153-212095" fmla="*/ 4636369 w 5936218"/>
                  <a:gd name="connsiteY153-212096" fmla="*/ 1688442 h 2711051"/>
                  <a:gd name="connsiteX154-212097" fmla="*/ 4577285 w 5936218"/>
                  <a:gd name="connsiteY154-212098" fmla="*/ 1692987 h 2711051"/>
                  <a:gd name="connsiteX155-212099" fmla="*/ 4577373 w 5936218"/>
                  <a:gd name="connsiteY155-212100" fmla="*/ 1692065 h 2711051"/>
                  <a:gd name="connsiteX156-212101" fmla="*/ 4565379 w 5936218"/>
                  <a:gd name="connsiteY156-212102" fmla="*/ 1692987 h 2711051"/>
                  <a:gd name="connsiteX157-212103" fmla="*/ 4569923 w 5936218"/>
                  <a:gd name="connsiteY157-212104" fmla="*/ 1645266 h 2711051"/>
                  <a:gd name="connsiteX158-212105" fmla="*/ 4520081 w 5936218"/>
                  <a:gd name="connsiteY158-212106" fmla="*/ 1635680 h 2711051"/>
                  <a:gd name="connsiteX159-212107" fmla="*/ 1811153 w 5936218"/>
                  <a:gd name="connsiteY159-212108" fmla="*/ 1999770 h 2711051"/>
                  <a:gd name="connsiteX160-212109" fmla="*/ 1748069 w 5936218"/>
                  <a:gd name="connsiteY160-212110" fmla="*/ 2038402 h 2711051"/>
                  <a:gd name="connsiteX161-212111" fmla="*/ 1711709 w 5936218"/>
                  <a:gd name="connsiteY161-212112" fmla="*/ 2042947 h 2711051"/>
                  <a:gd name="connsiteX162-212113" fmla="*/ 1711926 w 5936218"/>
                  <a:gd name="connsiteY162-212114" fmla="*/ 2041431 h 2711051"/>
                  <a:gd name="connsiteX163-212115" fmla="*/ 1699803 w 5936218"/>
                  <a:gd name="connsiteY163-212116" fmla="*/ 2042947 h 2711051"/>
                  <a:gd name="connsiteX164-212117" fmla="*/ 1704347 w 5936218"/>
                  <a:gd name="connsiteY164-212118" fmla="*/ 2011132 h 2711051"/>
                  <a:gd name="connsiteX165-212119" fmla="*/ 1662460 w 5936218"/>
                  <a:gd name="connsiteY165-212120" fmla="*/ 1993181 h 2711051"/>
                  <a:gd name="connsiteX166-212121" fmla="*/ 1629901 w 5936218"/>
                  <a:gd name="connsiteY166-212122" fmla="*/ 2006587 h 2711051"/>
                  <a:gd name="connsiteX167-212123" fmla="*/ 1629300 w 5936218"/>
                  <a:gd name="connsiteY167-212124" fmla="*/ 2001932 h 2711051"/>
                  <a:gd name="connsiteX168-212125" fmla="*/ 1617994 w 5936218"/>
                  <a:gd name="connsiteY168-212126" fmla="*/ 2006587 h 2711051"/>
                  <a:gd name="connsiteX169-212127" fmla="*/ 1608904 w 5936218"/>
                  <a:gd name="connsiteY169-212128" fmla="*/ 1936141 h 2711051"/>
                  <a:gd name="connsiteX170-212129" fmla="*/ 1552684 w 5936218"/>
                  <a:gd name="connsiteY170-212130" fmla="*/ 1926448 h 2711051"/>
                  <a:gd name="connsiteX171-212131" fmla="*/ 1518550 w 5936218"/>
                  <a:gd name="connsiteY171-212132" fmla="*/ 1952048 h 2711051"/>
                  <a:gd name="connsiteX172-212133" fmla="*/ 1425379 w 5936218"/>
                  <a:gd name="connsiteY172-212134" fmla="*/ 1972500 h 2711051"/>
                  <a:gd name="connsiteX173-212135" fmla="*/ 1409472 w 5936218"/>
                  <a:gd name="connsiteY173-212136" fmla="*/ 1990680 h 2711051"/>
                  <a:gd name="connsiteX174-212137" fmla="*/ 1270852 w 5936218"/>
                  <a:gd name="connsiteY174-212138" fmla="*/ 2011132 h 2711051"/>
                  <a:gd name="connsiteX175-212139" fmla="*/ 1254945 w 5936218"/>
                  <a:gd name="connsiteY175-212140" fmla="*/ 2031584 h 2711051"/>
                  <a:gd name="connsiteX176-212141" fmla="*/ 1282214 w 5936218"/>
                  <a:gd name="connsiteY176-212142" fmla="*/ 2074761 h 2711051"/>
                  <a:gd name="connsiteX177-212143" fmla="*/ 1243582 w 5936218"/>
                  <a:gd name="connsiteY177-212144" fmla="*/ 2090668 h 2711051"/>
                  <a:gd name="connsiteX178-212145" fmla="*/ 1254945 w 5936218"/>
                  <a:gd name="connsiteY178-212146" fmla="*/ 2108848 h 2711051"/>
                  <a:gd name="connsiteX179-212147" fmla="*/ 1216313 w 5936218"/>
                  <a:gd name="connsiteY179-212148" fmla="*/ 2133845 h 2711051"/>
                  <a:gd name="connsiteX180-212149" fmla="*/ 1275397 w 5936218"/>
                  <a:gd name="connsiteY180-212150" fmla="*/ 2177022 h 2711051"/>
                  <a:gd name="connsiteX181-212151" fmla="*/ 1270852 w 5936218"/>
                  <a:gd name="connsiteY181-212152" fmla="*/ 2204292 h 2711051"/>
                  <a:gd name="connsiteX182-212153" fmla="*/ 1259108 w 5936218"/>
                  <a:gd name="connsiteY182-212154" fmla="*/ 2203313 h 2711051"/>
                  <a:gd name="connsiteX183-212155" fmla="*/ 1258945 w 5936218"/>
                  <a:gd name="connsiteY183-212156" fmla="*/ 2204292 h 2711051"/>
                  <a:gd name="connsiteX184-212157" fmla="*/ 1215644 w 5936218"/>
                  <a:gd name="connsiteY184-212158" fmla="*/ 2200683 h 2711051"/>
                  <a:gd name="connsiteX185-212159" fmla="*/ 1204950 w 5936218"/>
                  <a:gd name="connsiteY185-212160" fmla="*/ 2215654 h 2711051"/>
                  <a:gd name="connsiteX186-212161" fmla="*/ 1196495 w 5936218"/>
                  <a:gd name="connsiteY186-212162" fmla="*/ 2210822 h 2711051"/>
                  <a:gd name="connsiteX187-212163" fmla="*/ 1193043 w 5936218"/>
                  <a:gd name="connsiteY187-212164" fmla="*/ 2215654 h 2711051"/>
                  <a:gd name="connsiteX188-212165" fmla="*/ 1145322 w 5936218"/>
                  <a:gd name="connsiteY188-212166" fmla="*/ 2188384 h 2711051"/>
                  <a:gd name="connsiteX189-212167" fmla="*/ 1098145 w 5936218"/>
                  <a:gd name="connsiteY189-212168" fmla="*/ 2188384 h 2711051"/>
                  <a:gd name="connsiteX190-212169" fmla="*/ 1061785 w 5936218"/>
                  <a:gd name="connsiteY190-212170" fmla="*/ 2215654 h 2711051"/>
                  <a:gd name="connsiteX191-212171" fmla="*/ 1055322 w 5936218"/>
                  <a:gd name="connsiteY191-212172" fmla="*/ 2211571 h 2711051"/>
                  <a:gd name="connsiteX192-212173" fmla="*/ 1049878 w 5936218"/>
                  <a:gd name="connsiteY192-212174" fmla="*/ 2215654 h 2711051"/>
                  <a:gd name="connsiteX193-212175" fmla="*/ 1006701 w 5936218"/>
                  <a:gd name="connsiteY193-212176" fmla="*/ 2188384 h 2711051"/>
                  <a:gd name="connsiteX194-212177" fmla="*/ 924893 w 5936218"/>
                  <a:gd name="connsiteY194-212178" fmla="*/ 2152025 h 2711051"/>
                  <a:gd name="connsiteX195-212179" fmla="*/ 877716 w 5936218"/>
                  <a:gd name="connsiteY195-212180" fmla="*/ 2152025 h 2711051"/>
                  <a:gd name="connsiteX196-212181" fmla="*/ 802724 w 5936218"/>
                  <a:gd name="connsiteY196-212182" fmla="*/ 2215654 h 2711051"/>
                  <a:gd name="connsiteX197-212183" fmla="*/ 798179 w 5936218"/>
                  <a:gd name="connsiteY197-212184" fmla="*/ 2258831 h 2711051"/>
                  <a:gd name="connsiteX198-212185" fmla="*/ 787406 w 5936218"/>
                  <a:gd name="connsiteY198-212186" fmla="*/ 2248058 h 2711051"/>
                  <a:gd name="connsiteX199-212187" fmla="*/ 786272 w 5936218"/>
                  <a:gd name="connsiteY199-212188" fmla="*/ 2258831 h 2711051"/>
                  <a:gd name="connsiteX200-212189" fmla="*/ 756063 w 5936218"/>
                  <a:gd name="connsiteY200-212190" fmla="*/ 2228621 h 2711051"/>
                  <a:gd name="connsiteX201-212191" fmla="*/ 732278 w 5936218"/>
                  <a:gd name="connsiteY201-212192" fmla="*/ 2286100 h 2711051"/>
                  <a:gd name="connsiteX202-212193" fmla="*/ 743640 w 5936218"/>
                  <a:gd name="connsiteY202-212194" fmla="*/ 2295190 h 2711051"/>
                  <a:gd name="connsiteX203-212195" fmla="*/ 723188 w 5936218"/>
                  <a:gd name="connsiteY203-212196" fmla="*/ 2338367 h 2711051"/>
                  <a:gd name="connsiteX204-212197" fmla="*/ 747026 w 5936218"/>
                  <a:gd name="connsiteY204-212198" fmla="*/ 2375208 h 2711051"/>
                  <a:gd name="connsiteX205-212199" fmla="*/ 763548 w 5936218"/>
                  <a:gd name="connsiteY205-212200" fmla="*/ 2372454 h 2711051"/>
                  <a:gd name="connsiteX206-212201" fmla="*/ 764871 w 5936218"/>
                  <a:gd name="connsiteY206-212202" fmla="*/ 2374218 h 2711051"/>
                  <a:gd name="connsiteX207-212203" fmla="*/ 775455 w 5936218"/>
                  <a:gd name="connsiteY207-212204" fmla="*/ 2372454 h 2711051"/>
                  <a:gd name="connsiteX208-212205" fmla="*/ 802724 w 5936218"/>
                  <a:gd name="connsiteY208-212206" fmla="*/ 2408813 h 2711051"/>
                  <a:gd name="connsiteX209-212207" fmla="*/ 798179 w 5936218"/>
                  <a:gd name="connsiteY209-212208" fmla="*/ 2436083 h 2711051"/>
                  <a:gd name="connsiteX210-212209" fmla="*/ 818632 w 5936218"/>
                  <a:gd name="connsiteY210-212210" fmla="*/ 2447445 h 2711051"/>
                  <a:gd name="connsiteX211-212211" fmla="*/ 802724 w 5936218"/>
                  <a:gd name="connsiteY211-212212" fmla="*/ 2479260 h 2711051"/>
                  <a:gd name="connsiteX212-212213" fmla="*/ 766365 w 5936218"/>
                  <a:gd name="connsiteY212-212214" fmla="*/ 2483805 h 2711051"/>
                  <a:gd name="connsiteX213-212215" fmla="*/ 727733 w 5936218"/>
                  <a:gd name="connsiteY213-212216" fmla="*/ 2542889 h 2711051"/>
                  <a:gd name="connsiteX214-212217" fmla="*/ 759548 w 5936218"/>
                  <a:gd name="connsiteY214-212218" fmla="*/ 2586066 h 2711051"/>
                  <a:gd name="connsiteX215-212219" fmla="*/ 759548 w 5936218"/>
                  <a:gd name="connsiteY215-212220" fmla="*/ 2624697 h 2711051"/>
                  <a:gd name="connsiteX216-212221" fmla="*/ 798179 w 5936218"/>
                  <a:gd name="connsiteY216-212222" fmla="*/ 2683782 h 2711051"/>
                  <a:gd name="connsiteX217-212223" fmla="*/ 775455 w 5936218"/>
                  <a:gd name="connsiteY217-212224" fmla="*/ 2699689 h 2711051"/>
                  <a:gd name="connsiteX218-212225" fmla="*/ 770910 w 5936218"/>
                  <a:gd name="connsiteY218-212226" fmla="*/ 2711051 h 2711051"/>
                  <a:gd name="connsiteX219-212227" fmla="*/ 759003 w 5936218"/>
                  <a:gd name="connsiteY219-212228" fmla="*/ 2711051 h 2711051"/>
                  <a:gd name="connsiteX220-212229" fmla="*/ 755003 w 5936218"/>
                  <a:gd name="connsiteY220-212230" fmla="*/ 2711051 h 2711051"/>
                  <a:gd name="connsiteX221-212231" fmla="*/ 743096 w 5936218"/>
                  <a:gd name="connsiteY221-212232" fmla="*/ 2711051 h 2711051"/>
                  <a:gd name="connsiteX222-212233" fmla="*/ 715826 w 5936218"/>
                  <a:gd name="connsiteY222-212234" fmla="*/ 2676964 h 2711051"/>
                  <a:gd name="connsiteX223-212235" fmla="*/ 704464 w 5936218"/>
                  <a:gd name="connsiteY223-212236" fmla="*/ 2676964 h 2711051"/>
                  <a:gd name="connsiteX224-212237" fmla="*/ 684012 w 5936218"/>
                  <a:gd name="connsiteY224-212238" fmla="*/ 2667874 h 2711051"/>
                  <a:gd name="connsiteX225-212239" fmla="*/ 672649 w 5936218"/>
                  <a:gd name="connsiteY225-212240" fmla="*/ 2645150 h 2711051"/>
                  <a:gd name="connsiteX226-212241" fmla="*/ 645222 w 5936218"/>
                  <a:gd name="connsiteY226-212242" fmla="*/ 2637313 h 2711051"/>
                  <a:gd name="connsiteX227-212243" fmla="*/ 625472 w 5936218"/>
                  <a:gd name="connsiteY227-212244" fmla="*/ 2640605 h 2711051"/>
                  <a:gd name="connsiteX228-212245" fmla="*/ 623771 w 5936218"/>
                  <a:gd name="connsiteY228-212246" fmla="*/ 2638904 h 2711051"/>
                  <a:gd name="connsiteX229-212247" fmla="*/ 613565 w 5936218"/>
                  <a:gd name="connsiteY229-212248" fmla="*/ 2640605 h 2711051"/>
                  <a:gd name="connsiteX230-212249" fmla="*/ 609020 w 5936218"/>
                  <a:gd name="connsiteY230-212250" fmla="*/ 2636060 h 2711051"/>
                  <a:gd name="connsiteX231-212251" fmla="*/ 559026 w 5936218"/>
                  <a:gd name="connsiteY231-212252" fmla="*/ 2608790 h 2711051"/>
                  <a:gd name="connsiteX232-212253" fmla="*/ 506760 w 5936218"/>
                  <a:gd name="connsiteY232-212254" fmla="*/ 2601973 h 2711051"/>
                  <a:gd name="connsiteX233-212255" fmla="*/ 483280 w 5936218"/>
                  <a:gd name="connsiteY233-212256" fmla="*/ 2595264 h 2711051"/>
                  <a:gd name="connsiteX234-212257" fmla="*/ 480035 w 5936218"/>
                  <a:gd name="connsiteY234-212258" fmla="*/ 2597428 h 2711051"/>
                  <a:gd name="connsiteX235-212259" fmla="*/ 475042 w 5936218"/>
                  <a:gd name="connsiteY235-212260" fmla="*/ 2592910 h 2711051"/>
                  <a:gd name="connsiteX236-212261" fmla="*/ 474945 w 5936218"/>
                  <a:gd name="connsiteY236-212262" fmla="*/ 2592883 h 2711051"/>
                  <a:gd name="connsiteX237-212263" fmla="*/ 468128 w 5936218"/>
                  <a:gd name="connsiteY237-212264" fmla="*/ 2597428 h 2711051"/>
                  <a:gd name="connsiteX238-212265" fmla="*/ 420406 w 5936218"/>
                  <a:gd name="connsiteY238-212266" fmla="*/ 2554251 h 2711051"/>
                  <a:gd name="connsiteX239-212267" fmla="*/ 381774 w 5936218"/>
                  <a:gd name="connsiteY239-212268" fmla="*/ 2538344 h 2711051"/>
                  <a:gd name="connsiteX240-212269" fmla="*/ 349960 w 5936218"/>
                  <a:gd name="connsiteY240-212270" fmla="*/ 2506529 h 2711051"/>
                  <a:gd name="connsiteX241-212271" fmla="*/ 377229 w 5936218"/>
                  <a:gd name="connsiteY241-212272" fmla="*/ 2499712 h 2711051"/>
                  <a:gd name="connsiteX242-212273" fmla="*/ 404499 w 5936218"/>
                  <a:gd name="connsiteY242-212274" fmla="*/ 2451990 h 2711051"/>
                  <a:gd name="connsiteX243-212275" fmla="*/ 388591 w 5936218"/>
                  <a:gd name="connsiteY243-212276" fmla="*/ 2436083 h 2711051"/>
                  <a:gd name="connsiteX244-212277" fmla="*/ 440858 w 5936218"/>
                  <a:gd name="connsiteY244-212278" fmla="*/ 2408813 h 2711051"/>
                  <a:gd name="connsiteX245-212279" fmla="*/ 440858 w 5936218"/>
                  <a:gd name="connsiteY245-212280" fmla="*/ 2405757 h 2711051"/>
                  <a:gd name="connsiteX246-212281" fmla="*/ 416406 w 5936218"/>
                  <a:gd name="connsiteY246-212282" fmla="*/ 2408813 h 2711051"/>
                  <a:gd name="connsiteX247-212283" fmla="*/ 416406 w 5936218"/>
                  <a:gd name="connsiteY247-212284" fmla="*/ 2407325 h 2711051"/>
                  <a:gd name="connsiteX248-212285" fmla="*/ 404499 w 5936218"/>
                  <a:gd name="connsiteY248-212286" fmla="*/ 2408813 h 2711051"/>
                  <a:gd name="connsiteX249-212287" fmla="*/ 404499 w 5936218"/>
                  <a:gd name="connsiteY249-212288" fmla="*/ 2388361 h 2711051"/>
                  <a:gd name="connsiteX250-212289" fmla="*/ 424951 w 5936218"/>
                  <a:gd name="connsiteY250-212290" fmla="*/ 2372454 h 2711051"/>
                  <a:gd name="connsiteX251-212291" fmla="*/ 463583 w 5936218"/>
                  <a:gd name="connsiteY251-212292" fmla="*/ 2365637 h 2711051"/>
                  <a:gd name="connsiteX252-212293" fmla="*/ 468128 w 5936218"/>
                  <a:gd name="connsiteY252-212294" fmla="*/ 2349729 h 2711051"/>
                  <a:gd name="connsiteX253-212295" fmla="*/ 456765 w 5936218"/>
                  <a:gd name="connsiteY253-212296" fmla="*/ 2317915 h 2711051"/>
                  <a:gd name="connsiteX254-212297" fmla="*/ 474945 w 5936218"/>
                  <a:gd name="connsiteY254-212298" fmla="*/ 2290645 h 2711051"/>
                  <a:gd name="connsiteX255-212299" fmla="*/ 474945 w 5936218"/>
                  <a:gd name="connsiteY255-212300" fmla="*/ 2270193 h 2711051"/>
                  <a:gd name="connsiteX256-212301" fmla="*/ 420406 w 5936218"/>
                  <a:gd name="connsiteY256-212302" fmla="*/ 2252013 h 2711051"/>
                  <a:gd name="connsiteX257-212303" fmla="*/ 409588 w 5936218"/>
                  <a:gd name="connsiteY257-212304" fmla="*/ 2252013 h 2711051"/>
                  <a:gd name="connsiteX258-212305" fmla="*/ 397681 w 5936218"/>
                  <a:gd name="connsiteY258-212306" fmla="*/ 2252013 h 2711051"/>
                  <a:gd name="connsiteX259-212307" fmla="*/ 379485 w 5936218"/>
                  <a:gd name="connsiteY259-212308" fmla="*/ 2229774 h 2711051"/>
                  <a:gd name="connsiteX260-212309" fmla="*/ 357322 w 5936218"/>
                  <a:gd name="connsiteY260-212310" fmla="*/ 2236106 h 2711051"/>
                  <a:gd name="connsiteX261-212311" fmla="*/ 352842 w 5936218"/>
                  <a:gd name="connsiteY261-212312" fmla="*/ 2233984 h 2711051"/>
                  <a:gd name="connsiteX262-212313" fmla="*/ 345415 w 5936218"/>
                  <a:gd name="connsiteY262-212314" fmla="*/ 2236106 h 2711051"/>
                  <a:gd name="connsiteX263-212315" fmla="*/ 302238 w 5936218"/>
                  <a:gd name="connsiteY263-212316" fmla="*/ 2215654 h 2711051"/>
                  <a:gd name="connsiteX264-212317" fmla="*/ 302238 w 5936218"/>
                  <a:gd name="connsiteY264-212318" fmla="*/ 2204292 h 2711051"/>
                  <a:gd name="connsiteX265-212319" fmla="*/ 286331 w 5936218"/>
                  <a:gd name="connsiteY265-212320" fmla="*/ 2177022 h 2711051"/>
                  <a:gd name="connsiteX266-212321" fmla="*/ 270968 w 5936218"/>
                  <a:gd name="connsiteY266-212322" fmla="*/ 2177022 h 2711051"/>
                  <a:gd name="connsiteX267-212323" fmla="*/ 259061 w 5936218"/>
                  <a:gd name="connsiteY267-212324" fmla="*/ 2177022 h 2711051"/>
                  <a:gd name="connsiteX268-212325" fmla="*/ 254516 w 5936218"/>
                  <a:gd name="connsiteY268-212326" fmla="*/ 2161115 h 2711051"/>
                  <a:gd name="connsiteX269-212327" fmla="*/ 263606 w 5936218"/>
                  <a:gd name="connsiteY269-212328" fmla="*/ 2145208 h 2711051"/>
                  <a:gd name="connsiteX270-212329" fmla="*/ 243991 w 5936218"/>
                  <a:gd name="connsiteY270-212330" fmla="*/ 2114695 h 2711051"/>
                  <a:gd name="connsiteX271-212331" fmla="*/ 216429 w 5936218"/>
                  <a:gd name="connsiteY271-212332" fmla="*/ 2117938 h 2711051"/>
                  <a:gd name="connsiteX272-212333" fmla="*/ 212956 w 5936218"/>
                  <a:gd name="connsiteY272-212334" fmla="*/ 2116946 h 2711051"/>
                  <a:gd name="connsiteX273-212335" fmla="*/ 204522 w 5936218"/>
                  <a:gd name="connsiteY273-212336" fmla="*/ 2117938 h 2711051"/>
                  <a:gd name="connsiteX274-212337" fmla="*/ 199623 w 5936218"/>
                  <a:gd name="connsiteY274-212338" fmla="*/ 2116538 h 2711051"/>
                  <a:gd name="connsiteX275-212339" fmla="*/ 195977 w 5936218"/>
                  <a:gd name="connsiteY275-212340" fmla="*/ 2129300 h 2711051"/>
                  <a:gd name="connsiteX276-212341" fmla="*/ 184968 w 5936218"/>
                  <a:gd name="connsiteY276-212342" fmla="*/ 2126155 h 2711051"/>
                  <a:gd name="connsiteX277-212343" fmla="*/ 184070 w 5936218"/>
                  <a:gd name="connsiteY277-212344" fmla="*/ 2129300 h 2711051"/>
                  <a:gd name="connsiteX278-212345" fmla="*/ 168163 w 5936218"/>
                  <a:gd name="connsiteY278-212346" fmla="*/ 2124765 h 2711051"/>
                  <a:gd name="connsiteX279-212347" fmla="*/ 156800 w 5936218"/>
                  <a:gd name="connsiteY279-212348" fmla="*/ 2086123 h 2711051"/>
                  <a:gd name="connsiteX280-212349" fmla="*/ 152255 w 5936218"/>
                  <a:gd name="connsiteY280-212350" fmla="*/ 2070216 h 2711051"/>
                  <a:gd name="connsiteX281-212351" fmla="*/ 156800 w 5936218"/>
                  <a:gd name="connsiteY281-212352" fmla="*/ 2065671 h 2711051"/>
                  <a:gd name="connsiteX282-212353" fmla="*/ 168707 w 5936218"/>
                  <a:gd name="connsiteY282-212354" fmla="*/ 2065671 h 2711051"/>
                  <a:gd name="connsiteX283-212355" fmla="*/ 188615 w 5936218"/>
                  <a:gd name="connsiteY283-212356" fmla="*/ 2065671 h 2711051"/>
                  <a:gd name="connsiteX284-212357" fmla="*/ 199977 w 5936218"/>
                  <a:gd name="connsiteY284-212358" fmla="*/ 2054309 h 2711051"/>
                  <a:gd name="connsiteX285-212359" fmla="*/ 188615 w 5936218"/>
                  <a:gd name="connsiteY285-212360" fmla="*/ 2031584 h 2711051"/>
                  <a:gd name="connsiteX286-212361" fmla="*/ 168163 w 5936218"/>
                  <a:gd name="connsiteY286-212362" fmla="*/ 2022495 h 2711051"/>
                  <a:gd name="connsiteX287-212363" fmla="*/ 168163 w 5936218"/>
                  <a:gd name="connsiteY287-212364" fmla="*/ 2015677 h 2711051"/>
                  <a:gd name="connsiteX288-212365" fmla="*/ 152255 w 5936218"/>
                  <a:gd name="connsiteY288-212366" fmla="*/ 1999770 h 2711051"/>
                  <a:gd name="connsiteX289-212367" fmla="*/ 129531 w 5936218"/>
                  <a:gd name="connsiteY289-212368" fmla="*/ 1963410 h 2711051"/>
                  <a:gd name="connsiteX290-212369" fmla="*/ 140893 w 5936218"/>
                  <a:gd name="connsiteY290-212370" fmla="*/ 1940686 h 2711051"/>
                  <a:gd name="connsiteX291-212371" fmla="*/ 136348 w 5936218"/>
                  <a:gd name="connsiteY291-212372" fmla="*/ 1913416 h 2711051"/>
                  <a:gd name="connsiteX292-212373" fmla="*/ 103789 w 5936218"/>
                  <a:gd name="connsiteY292-212374" fmla="*/ 1900009 h 2711051"/>
                  <a:gd name="connsiteX293-212375" fmla="*/ 93716 w 5936218"/>
                  <a:gd name="connsiteY293-212376" fmla="*/ 1904326 h 2711051"/>
                  <a:gd name="connsiteX294-212377" fmla="*/ 91868 w 5936218"/>
                  <a:gd name="connsiteY294-212378" fmla="*/ 1900015 h 2711051"/>
                  <a:gd name="connsiteX295-212379" fmla="*/ 81809 w 5936218"/>
                  <a:gd name="connsiteY295-212380" fmla="*/ 1904326 h 2711051"/>
                  <a:gd name="connsiteX296-212381" fmla="*/ 74992 w 5936218"/>
                  <a:gd name="connsiteY296-212382" fmla="*/ 1888419 h 2711051"/>
                  <a:gd name="connsiteX297-212383" fmla="*/ 34087 w 5936218"/>
                  <a:gd name="connsiteY297-212384" fmla="*/ 1877057 h 2711051"/>
                  <a:gd name="connsiteX298-212385" fmla="*/ 22725 w 5936218"/>
                  <a:gd name="connsiteY298-212386" fmla="*/ 1833880 h 2711051"/>
                  <a:gd name="connsiteX299-212387" fmla="*/ 22725 w 5936218"/>
                  <a:gd name="connsiteY299-212388" fmla="*/ 1802065 h 2711051"/>
                  <a:gd name="connsiteX300-212389" fmla="*/ 0 w 5936218"/>
                  <a:gd name="connsiteY300-212390" fmla="*/ 1786158 h 2711051"/>
                  <a:gd name="connsiteX301-212391" fmla="*/ 15907 w 5936218"/>
                  <a:gd name="connsiteY301-212392" fmla="*/ 1763434 h 2711051"/>
                  <a:gd name="connsiteX302-212393" fmla="*/ 6818 w 5936218"/>
                  <a:gd name="connsiteY302-212394" fmla="*/ 1699805 h 2711051"/>
                  <a:gd name="connsiteX303-212395" fmla="*/ 34087 w 5936218"/>
                  <a:gd name="connsiteY303-212396" fmla="*/ 1656628 h 2711051"/>
                  <a:gd name="connsiteX304-212397" fmla="*/ 27270 w 5936218"/>
                  <a:gd name="connsiteY304-212398" fmla="*/ 1645266 h 2711051"/>
                  <a:gd name="connsiteX305-212399" fmla="*/ 70447 w 5936218"/>
                  <a:gd name="connsiteY305-212400" fmla="*/ 1606634 h 2711051"/>
                  <a:gd name="connsiteX306-212401" fmla="*/ 27270 w 5936218"/>
                  <a:gd name="connsiteY306-212402" fmla="*/ 1570274 h 2711051"/>
                  <a:gd name="connsiteX307-212403" fmla="*/ 109078 w 5936218"/>
                  <a:gd name="connsiteY307-212404" fmla="*/ 1472558 h 2711051"/>
                  <a:gd name="connsiteX308-212405" fmla="*/ 145438 w 5936218"/>
                  <a:gd name="connsiteY308-212406" fmla="*/ 1429381 h 2711051"/>
                  <a:gd name="connsiteX309-212407" fmla="*/ 156800 w 5936218"/>
                  <a:gd name="connsiteY309-212408" fmla="*/ 1386205 h 2711051"/>
                  <a:gd name="connsiteX310-212409" fmla="*/ 102261 w 5936218"/>
                  <a:gd name="connsiteY310-212410" fmla="*/ 1333938 h 2711051"/>
                  <a:gd name="connsiteX311-212411" fmla="*/ 118168 w 5936218"/>
                  <a:gd name="connsiteY311-212412" fmla="*/ 1279399 h 2711051"/>
                  <a:gd name="connsiteX312-212413" fmla="*/ 86354 w 5936218"/>
                  <a:gd name="connsiteY312-212414" fmla="*/ 1215770 h 2711051"/>
                  <a:gd name="connsiteX313-212415" fmla="*/ 109078 w 5936218"/>
                  <a:gd name="connsiteY313-212416" fmla="*/ 1140778 h 2711051"/>
                  <a:gd name="connsiteX314-212417" fmla="*/ 70447 w 5936218"/>
                  <a:gd name="connsiteY314-212418" fmla="*/ 1038517 h 2711051"/>
                  <a:gd name="connsiteX315-212419" fmla="*/ 102261 w 5936218"/>
                  <a:gd name="connsiteY315-212420" fmla="*/ 968071 h 2711051"/>
                  <a:gd name="connsiteX316-212421" fmla="*/ 43177 w 5936218"/>
                  <a:gd name="connsiteY316-212422" fmla="*/ 902170 h 2711051"/>
                  <a:gd name="connsiteX317-212423" fmla="*/ 49994 w 5936218"/>
                  <a:gd name="connsiteY317-212424" fmla="*/ 827178 h 2711051"/>
                  <a:gd name="connsiteX318-212425" fmla="*/ 81809 w 5936218"/>
                  <a:gd name="connsiteY318-212426" fmla="*/ 822633 h 2711051"/>
                  <a:gd name="connsiteX319-212427" fmla="*/ 145438 w 5936218"/>
                  <a:gd name="connsiteY319-212428" fmla="*/ 779457 h 2711051"/>
                  <a:gd name="connsiteX320-212429" fmla="*/ 184070 w 5936218"/>
                  <a:gd name="connsiteY320-212430" fmla="*/ 740825 h 2711051"/>
                  <a:gd name="connsiteX321-212431" fmla="*/ 189699 w 5936218"/>
                  <a:gd name="connsiteY321-212432" fmla="*/ 747103 h 2711051"/>
                  <a:gd name="connsiteX322-212433" fmla="*/ 195977 w 5936218"/>
                  <a:gd name="connsiteY322-212434" fmla="*/ 740825 h 2711051"/>
                  <a:gd name="connsiteX323-212435" fmla="*/ 255061 w 5936218"/>
                  <a:gd name="connsiteY323-212436" fmla="*/ 806726 h 2711051"/>
                  <a:gd name="connsiteX324-212437" fmla="*/ 350504 w 5936218"/>
                  <a:gd name="connsiteY324-212438" fmla="*/ 827178 h 2711051"/>
                  <a:gd name="connsiteX325-212439" fmla="*/ 491397 w 5936218"/>
                  <a:gd name="connsiteY325-212440" fmla="*/ 940802 h 2711051"/>
                  <a:gd name="connsiteX326-212441" fmla="*/ 523211 w 5936218"/>
                  <a:gd name="connsiteY326-212442" fmla="*/ 988523 h 2711051"/>
                  <a:gd name="connsiteX327-212443" fmla="*/ 523211 w 5936218"/>
                  <a:gd name="connsiteY327-212444" fmla="*/ 1047607 h 2711051"/>
                  <a:gd name="connsiteX328-212445" fmla="*/ 486852 w 5936218"/>
                  <a:gd name="connsiteY328-212446" fmla="*/ 1102146 h 2711051"/>
                  <a:gd name="connsiteX329-212447" fmla="*/ 420951 w 5936218"/>
                  <a:gd name="connsiteY329-212448" fmla="*/ 1122599 h 2711051"/>
                  <a:gd name="connsiteX330-212449" fmla="*/ 415909 w 5936218"/>
                  <a:gd name="connsiteY330-212450" fmla="*/ 1120468 h 2711051"/>
                  <a:gd name="connsiteX331-212451" fmla="*/ 409044 w 5936218"/>
                  <a:gd name="connsiteY331-212452" fmla="*/ 1122599 h 2711051"/>
                  <a:gd name="connsiteX332-212453" fmla="*/ 252950 w 5936218"/>
                  <a:gd name="connsiteY332-212454" fmla="*/ 1056643 h 2711051"/>
                  <a:gd name="connsiteX333-212455" fmla="*/ 232336 w 5936218"/>
                  <a:gd name="connsiteY333-212456" fmla="*/ 1063515 h 2711051"/>
                  <a:gd name="connsiteX334-212457" fmla="*/ 291420 w 5936218"/>
                  <a:gd name="connsiteY334-212458" fmla="*/ 1133961 h 2711051"/>
                  <a:gd name="connsiteX335-212459" fmla="*/ 291420 w 5936218"/>
                  <a:gd name="connsiteY335-212460" fmla="*/ 1172593 h 2711051"/>
                  <a:gd name="connsiteX336-212461" fmla="*/ 298238 w 5936218"/>
                  <a:gd name="connsiteY336-212462" fmla="*/ 1258947 h 2711051"/>
                  <a:gd name="connsiteX337-212463" fmla="*/ 345959 w 5936218"/>
                  <a:gd name="connsiteY337-212464" fmla="*/ 1290761 h 2711051"/>
                  <a:gd name="connsiteX338-212465" fmla="*/ 362087 w 5936218"/>
                  <a:gd name="connsiteY338-212466" fmla="*/ 1300169 h 2711051"/>
                  <a:gd name="connsiteX339-212467" fmla="*/ 365867 w 5936218"/>
                  <a:gd name="connsiteY339-212468" fmla="*/ 1268036 h 2711051"/>
                  <a:gd name="connsiteX340-212469" fmla="*/ 345415 w 5936218"/>
                  <a:gd name="connsiteY340-212470" fmla="*/ 1231677 h 2711051"/>
                  <a:gd name="connsiteX341-212471" fmla="*/ 365867 w 5936218"/>
                  <a:gd name="connsiteY341-212472" fmla="*/ 1199862 h 2711051"/>
                  <a:gd name="connsiteX342-212473" fmla="*/ 374560 w 5936218"/>
                  <a:gd name="connsiteY342-212474" fmla="*/ 1204861 h 2711051"/>
                  <a:gd name="connsiteX343-212475" fmla="*/ 377774 w 5936218"/>
                  <a:gd name="connsiteY343-212476" fmla="*/ 1199862 h 2711051"/>
                  <a:gd name="connsiteX344-212477" fmla="*/ 461933 w 5936218"/>
                  <a:gd name="connsiteY344-212478" fmla="*/ 1248254 h 2711051"/>
                  <a:gd name="connsiteX345-212479" fmla="*/ 484035 w 5936218"/>
                  <a:gd name="connsiteY345-212480" fmla="*/ 1231677 h 2711051"/>
                  <a:gd name="connsiteX346-212481" fmla="*/ 463583 w 5936218"/>
                  <a:gd name="connsiteY346-212482" fmla="*/ 1165775 h 2711051"/>
                  <a:gd name="connsiteX347-212483" fmla="*/ 549936 w 5936218"/>
                  <a:gd name="connsiteY347-212484" fmla="*/ 1079422 h 2711051"/>
                  <a:gd name="connsiteX348-212485" fmla="*/ 559742 w 5936218"/>
                  <a:gd name="connsiteY348-212486" fmla="*/ 1081523 h 2711051"/>
                  <a:gd name="connsiteX349-212487" fmla="*/ 561843 w 5936218"/>
                  <a:gd name="connsiteY349-212488" fmla="*/ 1079422 h 2711051"/>
                  <a:gd name="connsiteX350-212489" fmla="*/ 593658 w 5936218"/>
                  <a:gd name="connsiteY350-212490" fmla="*/ 1086239 h 2711051"/>
                  <a:gd name="connsiteX351-212491" fmla="*/ 620945 w 5936218"/>
                  <a:gd name="connsiteY351-212492" fmla="*/ 1110116 h 2711051"/>
                  <a:gd name="connsiteX352-212493" fmla="*/ 640835 w 5936218"/>
                  <a:gd name="connsiteY352-212494" fmla="*/ 1054425 h 2711051"/>
                  <a:gd name="connsiteX353-212495" fmla="*/ 609020 w 5936218"/>
                  <a:gd name="connsiteY353-212496" fmla="*/ 999886 h 2711051"/>
                  <a:gd name="connsiteX354-212497" fmla="*/ 624928 w 5936218"/>
                  <a:gd name="connsiteY354-212498" fmla="*/ 940802 h 2711051"/>
                  <a:gd name="connsiteX355-212499" fmla="*/ 597658 w 5936218"/>
                  <a:gd name="connsiteY355-212500" fmla="*/ 881717 h 2711051"/>
                  <a:gd name="connsiteX356-212501" fmla="*/ 611562 w 5936218"/>
                  <a:gd name="connsiteY356-212502" fmla="*/ 886043 h 2711051"/>
                  <a:gd name="connsiteX357-212503" fmla="*/ 609565 w 5936218"/>
                  <a:gd name="connsiteY357-212504" fmla="*/ 881717 h 2711051"/>
                  <a:gd name="connsiteX358-212505" fmla="*/ 711826 w 5936218"/>
                  <a:gd name="connsiteY358-212506" fmla="*/ 913532 h 2711051"/>
                  <a:gd name="connsiteX359-212507" fmla="*/ 732278 w 5936218"/>
                  <a:gd name="connsiteY359-212508" fmla="*/ 968071 h 2711051"/>
                  <a:gd name="connsiteX360-212509" fmla="*/ 684556 w 5936218"/>
                  <a:gd name="connsiteY360-212510" fmla="*/ 979433 h 2711051"/>
                  <a:gd name="connsiteX361-212511" fmla="*/ 684556 w 5936218"/>
                  <a:gd name="connsiteY361-212512" fmla="*/ 1031700 h 2711051"/>
                  <a:gd name="connsiteX362-212513" fmla="*/ 713309 w 5936218"/>
                  <a:gd name="connsiteY362-212514" fmla="*/ 1060453 h 2711051"/>
                  <a:gd name="connsiteX363-212515" fmla="*/ 763548 w 5936218"/>
                  <a:gd name="connsiteY363-212516" fmla="*/ 1043062 h 2711051"/>
                  <a:gd name="connsiteX364-212517" fmla="*/ 770365 w 5936218"/>
                  <a:gd name="connsiteY364-212518" fmla="*/ 983978 h 2711051"/>
                  <a:gd name="connsiteX365-212519" fmla="*/ 845357 w 5936218"/>
                  <a:gd name="connsiteY365-212520" fmla="*/ 936257 h 2711051"/>
                  <a:gd name="connsiteX366-212521" fmla="*/ 972614 w 5936218"/>
                  <a:gd name="connsiteY366-212522" fmla="*/ 849903 h 2711051"/>
                  <a:gd name="connsiteX367-212523" fmla="*/ 982566 w 5936218"/>
                  <a:gd name="connsiteY367-212524" fmla="*/ 851230 h 2711051"/>
                  <a:gd name="connsiteX368-212525" fmla="*/ 984521 w 5936218"/>
                  <a:gd name="connsiteY368-212526" fmla="*/ 849903 h 2711051"/>
                  <a:gd name="connsiteX369-212527" fmla="*/ 1018608 w 5936218"/>
                  <a:gd name="connsiteY369-212528" fmla="*/ 854448 h 2711051"/>
                  <a:gd name="connsiteX370-212529" fmla="*/ 979977 w 5936218"/>
                  <a:gd name="connsiteY370-212530" fmla="*/ 918077 h 2711051"/>
                  <a:gd name="connsiteX371-212531" fmla="*/ 1012666 w 5936218"/>
                  <a:gd name="connsiteY371-212532" fmla="*/ 923238 h 2711051"/>
                  <a:gd name="connsiteX372-212533" fmla="*/ 1038516 w 5936218"/>
                  <a:gd name="connsiteY372-212534" fmla="*/ 893080 h 2711051"/>
                  <a:gd name="connsiteX373-212535" fmla="*/ 1050423 w 5936218"/>
                  <a:gd name="connsiteY373-212536" fmla="*/ 893080 h 2711051"/>
                  <a:gd name="connsiteX374-212537" fmla="*/ 1108962 w 5936218"/>
                  <a:gd name="connsiteY374-212538" fmla="*/ 893080 h 2711051"/>
                  <a:gd name="connsiteX375-212539" fmla="*/ 1161229 w 5936218"/>
                  <a:gd name="connsiteY375-212540" fmla="*/ 849903 h 2711051"/>
                  <a:gd name="connsiteX376-212541" fmla="*/ 1165711 w 5936218"/>
                  <a:gd name="connsiteY376-212542" fmla="*/ 856037 h 2711051"/>
                  <a:gd name="connsiteX377-212543" fmla="*/ 1173136 w 5936218"/>
                  <a:gd name="connsiteY377-212544" fmla="*/ 849903 h 2711051"/>
                  <a:gd name="connsiteX378-212545" fmla="*/ 1210035 w 5936218"/>
                  <a:gd name="connsiteY378-212546" fmla="*/ 900396 h 2711051"/>
                  <a:gd name="connsiteX379-212547" fmla="*/ 1247583 w 5936218"/>
                  <a:gd name="connsiteY379-212548" fmla="*/ 843086 h 2711051"/>
                  <a:gd name="connsiteX380-212549" fmla="*/ 1211223 w 5936218"/>
                  <a:gd name="connsiteY380-212550" fmla="*/ 784002 h 2711051"/>
                  <a:gd name="connsiteX381-212551" fmla="*/ 1227130 w 5936218"/>
                  <a:gd name="connsiteY381-212552" fmla="*/ 747642 h 2711051"/>
                  <a:gd name="connsiteX382-212553" fmla="*/ 1237665 w 5936218"/>
                  <a:gd name="connsiteY382-212554" fmla="*/ 750780 h 2711051"/>
                  <a:gd name="connsiteX383-212555" fmla="*/ 1239037 w 5936218"/>
                  <a:gd name="connsiteY383-212556" fmla="*/ 747642 h 2711051"/>
                  <a:gd name="connsiteX384-212557" fmla="*/ 1345843 w 5936218"/>
                  <a:gd name="connsiteY384-212558" fmla="*/ 779457 h 2711051"/>
                  <a:gd name="connsiteX385-212559" fmla="*/ 1400382 w 5936218"/>
                  <a:gd name="connsiteY385-212560" fmla="*/ 811271 h 2711051"/>
                  <a:gd name="connsiteX386-212561" fmla="*/ 1519756 w 5936218"/>
                  <a:gd name="connsiteY386-212562" fmla="*/ 917855 h 2711051"/>
                  <a:gd name="connsiteX387-212563" fmla="*/ 1543003 w 5936218"/>
                  <a:gd name="connsiteY387-212564" fmla="*/ 877173 h 2711051"/>
                  <a:gd name="connsiteX388-212565" fmla="*/ 1506643 w 5936218"/>
                  <a:gd name="connsiteY388-212566" fmla="*/ 822633 h 2711051"/>
                  <a:gd name="connsiteX389-212567" fmla="*/ 1506643 w 5936218"/>
                  <a:gd name="connsiteY389-212568" fmla="*/ 799909 h 2711051"/>
                  <a:gd name="connsiteX390-212569" fmla="*/ 1463467 w 5936218"/>
                  <a:gd name="connsiteY390-212570" fmla="*/ 790819 h 2711051"/>
                  <a:gd name="connsiteX391-212571" fmla="*/ 1472556 w 5936218"/>
                  <a:gd name="connsiteY391-212572" fmla="*/ 740825 h 2711051"/>
                  <a:gd name="connsiteX392-212573" fmla="*/ 1452104 w 5936218"/>
                  <a:gd name="connsiteY392-212574" fmla="*/ 654471 h 2711051"/>
                  <a:gd name="connsiteX393-212575" fmla="*/ 1452104 w 5936218"/>
                  <a:gd name="connsiteY393-212576" fmla="*/ 618112 h 2711051"/>
                  <a:gd name="connsiteX394-212577" fmla="*/ 1522551 w 5936218"/>
                  <a:gd name="connsiteY394-212578" fmla="*/ 515851 h 2711051"/>
                  <a:gd name="connsiteX395-212579" fmla="*/ 1543003 w 5936218"/>
                  <a:gd name="connsiteY395-212580" fmla="*/ 402228 h 2711051"/>
                  <a:gd name="connsiteX396-212581" fmla="*/ 1570272 w 5936218"/>
                  <a:gd name="connsiteY396-212582" fmla="*/ 381775 h 2711051"/>
                  <a:gd name="connsiteX397-212583" fmla="*/ 1578688 w 5936218"/>
                  <a:gd name="connsiteY397-212584" fmla="*/ 384394 h 2711051"/>
                  <a:gd name="connsiteX398-212585" fmla="*/ 1582179 w 5936218"/>
                  <a:gd name="connsiteY398-212586" fmla="*/ 381775 h 2711051"/>
                  <a:gd name="connsiteX399-212587" fmla="*/ 1684440 w 5936218"/>
                  <a:gd name="connsiteY399-212588" fmla="*/ 413590 h 2711051"/>
                  <a:gd name="connsiteX400-212589" fmla="*/ 1688985 w 5936218"/>
                  <a:gd name="connsiteY400-212590" fmla="*/ 484036 h 2711051"/>
                  <a:gd name="connsiteX401-212591" fmla="*/ 1652625 w 5936218"/>
                  <a:gd name="connsiteY401-212592" fmla="*/ 574935 h 2711051"/>
                  <a:gd name="connsiteX402-212593" fmla="*/ 1679895 w 5936218"/>
                  <a:gd name="connsiteY402-212594" fmla="*/ 613567 h 2711051"/>
                  <a:gd name="connsiteX403-212595" fmla="*/ 1688985 w 5936218"/>
                  <a:gd name="connsiteY403-212596" fmla="*/ 688558 h 2711051"/>
                  <a:gd name="connsiteX404-212597" fmla="*/ 1679895 w 5936218"/>
                  <a:gd name="connsiteY404-212598" fmla="*/ 833996 h 2711051"/>
                  <a:gd name="connsiteX405-212599" fmla="*/ 1636718 w 5936218"/>
                  <a:gd name="connsiteY405-212600" fmla="*/ 1097602 h 2711051"/>
                  <a:gd name="connsiteX406-212601" fmla="*/ 1662494 w 5936218"/>
                  <a:gd name="connsiteY406-212602" fmla="*/ 1104046 h 2711051"/>
                  <a:gd name="connsiteX0-212603" fmla="*/ 1662494 w 5936218"/>
                  <a:gd name="connsiteY0-212604" fmla="*/ 1104046 h 2711051"/>
                  <a:gd name="connsiteX1-212605" fmla="*/ 3211535 w 5936218"/>
                  <a:gd name="connsiteY1-212606" fmla="*/ 1 h 2711051"/>
                  <a:gd name="connsiteX2-212607" fmla="*/ 3200173 w 5936218"/>
                  <a:gd name="connsiteY2-212608" fmla="*/ 74993 h 2711051"/>
                  <a:gd name="connsiteX3-212609" fmla="*/ 3161541 w 5936218"/>
                  <a:gd name="connsiteY3-212610" fmla="*/ 118170 h 2711051"/>
                  <a:gd name="connsiteX4-212611" fmla="*/ 3066097 w 5936218"/>
                  <a:gd name="connsiteY4-212612" fmla="*/ 193161 h 2711051"/>
                  <a:gd name="connsiteX5-212613" fmla="*/ 3034283 w 5936218"/>
                  <a:gd name="connsiteY5-212614" fmla="*/ 236338 h 2711051"/>
                  <a:gd name="connsiteX6-212615" fmla="*/ 3082005 w 5936218"/>
                  <a:gd name="connsiteY6-212616" fmla="*/ 252245 h 2711051"/>
                  <a:gd name="connsiteX7-212617" fmla="*/ 3129459 w 5936218"/>
                  <a:gd name="connsiteY7-212618" fmla="*/ 279926 h 2711051"/>
                  <a:gd name="connsiteX8-212619" fmla="*/ 3156451 w 5936218"/>
                  <a:gd name="connsiteY8-212620" fmla="*/ 256790 h 2711051"/>
                  <a:gd name="connsiteX9-212621" fmla="*/ 3158460 w 5936218"/>
                  <a:gd name="connsiteY9-212622" fmla="*/ 265274 h 2711051"/>
                  <a:gd name="connsiteX10-212623" fmla="*/ 3168359 w 5936218"/>
                  <a:gd name="connsiteY10-212624" fmla="*/ 256790 h 2711051"/>
                  <a:gd name="connsiteX11-212625" fmla="*/ 3184984 w 5936218"/>
                  <a:gd name="connsiteY11-212626" fmla="*/ 326983 h 2711051"/>
                  <a:gd name="connsiteX12-212627" fmla="*/ 3192811 w 5936218"/>
                  <a:gd name="connsiteY12-212628" fmla="*/ 311329 h 2711051"/>
                  <a:gd name="connsiteX13-212629" fmla="*/ 3251895 w 5936218"/>
                  <a:gd name="connsiteY13-212630" fmla="*/ 290877 h 2711051"/>
                  <a:gd name="connsiteX14-212631" fmla="*/ 3259833 w 5936218"/>
                  <a:gd name="connsiteY14-212632" fmla="*/ 292251 h 2711051"/>
                  <a:gd name="connsiteX15-212633" fmla="*/ 3263802 w 5936218"/>
                  <a:gd name="connsiteY15-212634" fmla="*/ 290877 h 2711051"/>
                  <a:gd name="connsiteX16-212635" fmla="*/ 3381970 w 5936218"/>
                  <a:gd name="connsiteY16-212636" fmla="*/ 311329 h 2711051"/>
                  <a:gd name="connsiteX17-212637" fmla="*/ 3388787 w 5936218"/>
                  <a:gd name="connsiteY17-212638" fmla="*/ 370413 h 2711051"/>
                  <a:gd name="connsiteX18-212639" fmla="*/ 3531529 w 5936218"/>
                  <a:gd name="connsiteY18-212640" fmla="*/ 391404 h 2711051"/>
                  <a:gd name="connsiteX19-212641" fmla="*/ 3538225 w 5936218"/>
                  <a:gd name="connsiteY19-212642" fmla="*/ 295422 h 2711051"/>
                  <a:gd name="connsiteX20-212643" fmla="*/ 3549910 w 5936218"/>
                  <a:gd name="connsiteY20-212644" fmla="*/ 298609 h 2711051"/>
                  <a:gd name="connsiteX21-212645" fmla="*/ 3550132 w 5936218"/>
                  <a:gd name="connsiteY21-212646" fmla="*/ 295422 h 2711051"/>
                  <a:gd name="connsiteX22-212647" fmla="*/ 3625123 w 5936218"/>
                  <a:gd name="connsiteY22-212648" fmla="*/ 315874 h 2711051"/>
                  <a:gd name="connsiteX23-212649" fmla="*/ 3672301 w 5936218"/>
                  <a:gd name="connsiteY23-212650" fmla="*/ 315874 h 2711051"/>
                  <a:gd name="connsiteX24-212651" fmla="*/ 3684207 w 5936218"/>
                  <a:gd name="connsiteY24-212652" fmla="*/ 315874 h 2711051"/>
                  <a:gd name="connsiteX25-212653" fmla="*/ 3743291 w 5936218"/>
                  <a:gd name="connsiteY25-212654" fmla="*/ 381775 h 2711051"/>
                  <a:gd name="connsiteX26-212655" fmla="*/ 3759199 w 5936218"/>
                  <a:gd name="connsiteY26-212656" fmla="*/ 461312 h 2711051"/>
                  <a:gd name="connsiteX27-212657" fmla="*/ 3738747 w 5936218"/>
                  <a:gd name="connsiteY27-212658" fmla="*/ 511306 h 2711051"/>
                  <a:gd name="connsiteX28-212659" fmla="*/ 3786469 w 5936218"/>
                  <a:gd name="connsiteY28-212660" fmla="*/ 602204 h 2711051"/>
                  <a:gd name="connsiteX29-212661" fmla="*/ 3835603 w 5936218"/>
                  <a:gd name="connsiteY29-212662" fmla="*/ 638110 h 2711051"/>
                  <a:gd name="connsiteX30-212663" fmla="*/ 3865460 w 5936218"/>
                  <a:gd name="connsiteY30-212664" fmla="*/ 527213 h 2711051"/>
                  <a:gd name="connsiteX31-212665" fmla="*/ 3875077 w 5936218"/>
                  <a:gd name="connsiteY31-212666" fmla="*/ 535720 h 2711051"/>
                  <a:gd name="connsiteX32-212667" fmla="*/ 3877367 w 5936218"/>
                  <a:gd name="connsiteY32-212668" fmla="*/ 527213 h 2711051"/>
                  <a:gd name="connsiteX33-212669" fmla="*/ 3932151 w 5936218"/>
                  <a:gd name="connsiteY33-212670" fmla="*/ 575676 h 2711051"/>
                  <a:gd name="connsiteX34-212671" fmla="*/ 3988173 w 5936218"/>
                  <a:gd name="connsiteY34-212672" fmla="*/ 547665 h 2711051"/>
                  <a:gd name="connsiteX35-212673" fmla="*/ 3993852 w 5936218"/>
                  <a:gd name="connsiteY35-212674" fmla="*/ 550780 h 2711051"/>
                  <a:gd name="connsiteX36-212675" fmla="*/ 4000080 w 5936218"/>
                  <a:gd name="connsiteY36-212676" fmla="*/ 547665 h 2711051"/>
                  <a:gd name="connsiteX37-212677" fmla="*/ 4062426 w 5936218"/>
                  <a:gd name="connsiteY37-212678" fmla="*/ 581855 h 2711051"/>
                  <a:gd name="connsiteX38-212679" fmla="*/ 4085889 w 5936218"/>
                  <a:gd name="connsiteY38-212680" fmla="*/ 554483 h 2711051"/>
                  <a:gd name="connsiteX39-212681" fmla="*/ 4095563 w 5936218"/>
                  <a:gd name="connsiteY39-212682" fmla="*/ 557087 h 2711051"/>
                  <a:gd name="connsiteX40-212683" fmla="*/ 4097796 w 5936218"/>
                  <a:gd name="connsiteY40-212684" fmla="*/ 554483 h 2711051"/>
                  <a:gd name="connsiteX41-212685" fmla="*/ 4144150 w 5936218"/>
                  <a:gd name="connsiteY41-212686" fmla="*/ 566963 h 2711051"/>
                  <a:gd name="connsiteX42-212687" fmla="*/ 4117703 w 5936218"/>
                  <a:gd name="connsiteY42-212688" fmla="*/ 456767 h 2711051"/>
                  <a:gd name="connsiteX43-212689" fmla="*/ 4165425 w 5936218"/>
                  <a:gd name="connsiteY43-212690" fmla="*/ 402228 h 2711051"/>
                  <a:gd name="connsiteX44-212691" fmla="*/ 4175231 w 5936218"/>
                  <a:gd name="connsiteY44-212692" fmla="*/ 404629 h 2711051"/>
                  <a:gd name="connsiteX45-212693" fmla="*/ 4177332 w 5936218"/>
                  <a:gd name="connsiteY45-212694" fmla="*/ 402228 h 2711051"/>
                  <a:gd name="connsiteX46-212695" fmla="*/ 4511384 w 5936218"/>
                  <a:gd name="connsiteY46-212696" fmla="*/ 484036 h 2711051"/>
                  <a:gd name="connsiteX47-212697" fmla="*/ 4543199 w 5936218"/>
                  <a:gd name="connsiteY47-212698" fmla="*/ 554483 h 2711051"/>
                  <a:gd name="connsiteX48-212699" fmla="*/ 4639242 w 5936218"/>
                  <a:gd name="connsiteY48-212700" fmla="*/ 637125 h 2711051"/>
                  <a:gd name="connsiteX49-212701" fmla="*/ 4774445 w 5936218"/>
                  <a:gd name="connsiteY49-212702" fmla="*/ 618112 h 2711051"/>
                  <a:gd name="connsiteX50-212703" fmla="*/ 4778496 w 5936218"/>
                  <a:gd name="connsiteY50-212704" fmla="*/ 619216 h 2711051"/>
                  <a:gd name="connsiteX51-212705" fmla="*/ 4786352 w 5936218"/>
                  <a:gd name="connsiteY51-212706" fmla="*/ 618112 h 2711051"/>
                  <a:gd name="connsiteX52-212707" fmla="*/ 4861343 w 5936218"/>
                  <a:gd name="connsiteY52-212708" fmla="*/ 638564 h 2711051"/>
                  <a:gd name="connsiteX53-212709" fmla="*/ 4893158 w 5936218"/>
                  <a:gd name="connsiteY53-212710" fmla="*/ 681741 h 2711051"/>
                  <a:gd name="connsiteX54-212711" fmla="*/ 4888613 w 5936218"/>
                  <a:gd name="connsiteY54-212712" fmla="*/ 763549 h 2711051"/>
                  <a:gd name="connsiteX55-212713" fmla="*/ 4927677 w 5936218"/>
                  <a:gd name="connsiteY55-212714" fmla="*/ 788221 h 2711051"/>
                  <a:gd name="connsiteX56-212715" fmla="*/ 4967605 w 5936218"/>
                  <a:gd name="connsiteY56-212716" fmla="*/ 774912 h 2711051"/>
                  <a:gd name="connsiteX57-212717" fmla="*/ 5038051 w 5936218"/>
                  <a:gd name="connsiteY57-212718" fmla="*/ 768094 h 2711051"/>
                  <a:gd name="connsiteX58-212719" fmla="*/ 5040730 w 5936218"/>
                  <a:gd name="connsiteY58-212720" fmla="*/ 768987 h 2711051"/>
                  <a:gd name="connsiteX59-212721" fmla="*/ 5049958 w 5936218"/>
                  <a:gd name="connsiteY59-212722" fmla="*/ 768094 h 2711051"/>
                  <a:gd name="connsiteX60-212723" fmla="*/ 5114249 w 5936218"/>
                  <a:gd name="connsiteY60-212724" fmla="*/ 789525 h 2711051"/>
                  <a:gd name="connsiteX61-212725" fmla="*/ 5176671 w 5936218"/>
                  <a:gd name="connsiteY61-212726" fmla="*/ 779457 h 2711051"/>
                  <a:gd name="connsiteX62-212727" fmla="*/ 5177801 w 5936218"/>
                  <a:gd name="connsiteY62-212728" fmla="*/ 781195 h 2711051"/>
                  <a:gd name="connsiteX63-212729" fmla="*/ 5188578 w 5936218"/>
                  <a:gd name="connsiteY63-212730" fmla="*/ 779457 h 2711051"/>
                  <a:gd name="connsiteX64-212731" fmla="*/ 5243719 w 5936218"/>
                  <a:gd name="connsiteY64-212732" fmla="*/ 864288 h 2711051"/>
                  <a:gd name="connsiteX65-212733" fmla="*/ 5283477 w 5936218"/>
                  <a:gd name="connsiteY65-212734" fmla="*/ 833996 h 2711051"/>
                  <a:gd name="connsiteX66-212735" fmla="*/ 5258480 w 5936218"/>
                  <a:gd name="connsiteY66-212736" fmla="*/ 768094 h 2711051"/>
                  <a:gd name="connsiteX67-212737" fmla="*/ 5267570 w 5936218"/>
                  <a:gd name="connsiteY67-212738" fmla="*/ 720373 h 2711051"/>
                  <a:gd name="connsiteX68-212739" fmla="*/ 5278896 w 5936218"/>
                  <a:gd name="connsiteY68-212740" fmla="*/ 723422 h 2711051"/>
                  <a:gd name="connsiteX69-212741" fmla="*/ 5279477 w 5936218"/>
                  <a:gd name="connsiteY69-212742" fmla="*/ 720373 h 2711051"/>
                  <a:gd name="connsiteX70-212743" fmla="*/ 5395510 w 5936218"/>
                  <a:gd name="connsiteY70-212744" fmla="*/ 751612 h 2711051"/>
                  <a:gd name="connsiteX71-212745" fmla="*/ 5463001 w 5936218"/>
                  <a:gd name="connsiteY71-212746" fmla="*/ 747642 h 2711051"/>
                  <a:gd name="connsiteX72-212747" fmla="*/ 5464386 w 5936218"/>
                  <a:gd name="connsiteY72-212748" fmla="*/ 748261 h 2711051"/>
                  <a:gd name="connsiteX73-212749" fmla="*/ 5474909 w 5936218"/>
                  <a:gd name="connsiteY73-212750" fmla="*/ 747642 h 2711051"/>
                  <a:gd name="connsiteX74-212751" fmla="*/ 5581715 w 5936218"/>
                  <a:gd name="connsiteY74-212752" fmla="*/ 795364 h 2711051"/>
                  <a:gd name="connsiteX75-212753" fmla="*/ 5633981 w 5936218"/>
                  <a:gd name="connsiteY75-212754" fmla="*/ 838541 h 2711051"/>
                  <a:gd name="connsiteX76-212755" fmla="*/ 5720335 w 5936218"/>
                  <a:gd name="connsiteY76-212756" fmla="*/ 918077 h 2711051"/>
                  <a:gd name="connsiteX77-212757" fmla="*/ 5822595 w 5936218"/>
                  <a:gd name="connsiteY77-212758" fmla="*/ 1015793 h 2711051"/>
                  <a:gd name="connsiteX78-212759" fmla="*/ 5818051 w 5936218"/>
                  <a:gd name="connsiteY78-212760" fmla="*/ 1070332 h 2711051"/>
                  <a:gd name="connsiteX79-212761" fmla="*/ 5825679 w 5936218"/>
                  <a:gd name="connsiteY79-212762" fmla="*/ 1077960 h 2711051"/>
                  <a:gd name="connsiteX80-212763" fmla="*/ 5822051 w 5936218"/>
                  <a:gd name="connsiteY80-212764" fmla="*/ 1027155 h 2711051"/>
                  <a:gd name="connsiteX81-212765" fmla="*/ 5834092 w 5936218"/>
                  <a:gd name="connsiteY81-212766" fmla="*/ 1029028 h 2711051"/>
                  <a:gd name="connsiteX82-212767" fmla="*/ 5833958 w 5936218"/>
                  <a:gd name="connsiteY82-212768" fmla="*/ 1027155 h 2711051"/>
                  <a:gd name="connsiteX83-212769" fmla="*/ 5936219 w 5936218"/>
                  <a:gd name="connsiteY83-212770" fmla="*/ 1043062 h 2711051"/>
                  <a:gd name="connsiteX84-212771" fmla="*/ 5908949 w 5936218"/>
                  <a:gd name="connsiteY84-212772" fmla="*/ 1258947 h 2711051"/>
                  <a:gd name="connsiteX85-212773" fmla="*/ 5893042 w 5936218"/>
                  <a:gd name="connsiteY85-212774" fmla="*/ 1274854 h 2711051"/>
                  <a:gd name="connsiteX86-212775" fmla="*/ 5861227 w 5936218"/>
                  <a:gd name="connsiteY86-212776" fmla="*/ 1274854 h 2711051"/>
                  <a:gd name="connsiteX87-212777" fmla="*/ 5817506 w 5936218"/>
                  <a:gd name="connsiteY87-212778" fmla="*/ 1240767 h 2711051"/>
                  <a:gd name="connsiteX88-212779" fmla="*/ 5767511 w 5936218"/>
                  <a:gd name="connsiteY88-212780" fmla="*/ 1215770 h 2711051"/>
                  <a:gd name="connsiteX89-212781" fmla="*/ 5729132 w 5936218"/>
                  <a:gd name="connsiteY89-212782" fmla="*/ 1167751 h 2711051"/>
                  <a:gd name="connsiteX90-212783" fmla="*/ 5695337 w 5936218"/>
                  <a:gd name="connsiteY90-212784" fmla="*/ 1177138 h 2711051"/>
                  <a:gd name="connsiteX91-212785" fmla="*/ 5693366 w 5936218"/>
                  <a:gd name="connsiteY91-212786" fmla="*/ 1174378 h 2711051"/>
                  <a:gd name="connsiteX92-212787" fmla="*/ 5640799 w 5936218"/>
                  <a:gd name="connsiteY92-212788" fmla="*/ 1133961 h 2711051"/>
                  <a:gd name="connsiteX93-212789" fmla="*/ 5656705 w 5936218"/>
                  <a:gd name="connsiteY93-212790" fmla="*/ 1177138 h 2711051"/>
                  <a:gd name="connsiteX94-212791" fmla="*/ 5586259 w 5936218"/>
                  <a:gd name="connsiteY94-212792" fmla="*/ 1252129 h 2711051"/>
                  <a:gd name="connsiteX95-212793" fmla="*/ 5575676 w 5936218"/>
                  <a:gd name="connsiteY95-212794" fmla="*/ 1251121 h 2711051"/>
                  <a:gd name="connsiteX96-212795" fmla="*/ 5539436 w 5936218"/>
                  <a:gd name="connsiteY96-212796" fmla="*/ 1248804 h 2711051"/>
                  <a:gd name="connsiteX97-212797" fmla="*/ 5593077 w 5936218"/>
                  <a:gd name="connsiteY97-212798" fmla="*/ 1354390 h 2711051"/>
                  <a:gd name="connsiteX98-212799" fmla="*/ 5613529 w 5936218"/>
                  <a:gd name="connsiteY98-212800" fmla="*/ 1413474 h 2711051"/>
                  <a:gd name="connsiteX99-212801" fmla="*/ 5608984 w 5936218"/>
                  <a:gd name="connsiteY99-212802" fmla="*/ 1436199 h 2711051"/>
                  <a:gd name="connsiteX100-212803" fmla="*/ 5597799 w 5936218"/>
                  <a:gd name="connsiteY100-212804" fmla="*/ 1432590 h 2711051"/>
                  <a:gd name="connsiteX101-212805" fmla="*/ 5534271 w 5936218"/>
                  <a:gd name="connsiteY101-212806" fmla="*/ 1415939 h 2711051"/>
                  <a:gd name="connsiteX102-212807" fmla="*/ 5436277 w 5936218"/>
                  <a:gd name="connsiteY102-212808" fmla="*/ 1472558 h 2711051"/>
                  <a:gd name="connsiteX103-212809" fmla="*/ 5397645 w 5936218"/>
                  <a:gd name="connsiteY103-212810" fmla="*/ 1483921 h 2711051"/>
                  <a:gd name="connsiteX104-212811" fmla="*/ 5345378 w 5936218"/>
                  <a:gd name="connsiteY104-212812" fmla="*/ 1538460 h 2711051"/>
                  <a:gd name="connsiteX105-212813" fmla="*/ 5290839 w 5936218"/>
                  <a:gd name="connsiteY105-212814" fmla="*/ 1586181 h 2711051"/>
                  <a:gd name="connsiteX106-212815" fmla="*/ 5274932 w 5936218"/>
                  <a:gd name="connsiteY106-212816" fmla="*/ 1617996 h 2711051"/>
                  <a:gd name="connsiteX107-212817" fmla="*/ 5267238 w 5936218"/>
                  <a:gd name="connsiteY107-212818" fmla="*/ 1609569 h 2711051"/>
                  <a:gd name="connsiteX108-212819" fmla="*/ 5263025 w 5936218"/>
                  <a:gd name="connsiteY108-212820" fmla="*/ 1617996 h 2711051"/>
                  <a:gd name="connsiteX109-212821" fmla="*/ 5219538 w 5936218"/>
                  <a:gd name="connsiteY109-212822" fmla="*/ 1570368 h 2711051"/>
                  <a:gd name="connsiteX110-212823" fmla="*/ 5129494 w 5936218"/>
                  <a:gd name="connsiteY110-212824" fmla="*/ 1624813 h 2711051"/>
                  <a:gd name="connsiteX111-212825" fmla="*/ 5126389 w 5936218"/>
                  <a:gd name="connsiteY111-212826" fmla="*/ 1619491 h 2711051"/>
                  <a:gd name="connsiteX112-212827" fmla="*/ 5117587 w 5936218"/>
                  <a:gd name="connsiteY112-212828" fmla="*/ 1624813 h 2711051"/>
                  <a:gd name="connsiteX113-212829" fmla="*/ 5105544 w 5936218"/>
                  <a:gd name="connsiteY113-212830" fmla="*/ 1604167 h 2711051"/>
                  <a:gd name="connsiteX114-212831" fmla="*/ 5074955 w 5936218"/>
                  <a:gd name="connsiteY114-212832" fmla="*/ 1629358 h 2711051"/>
                  <a:gd name="connsiteX115-212833" fmla="*/ 5065718 w 5936218"/>
                  <a:gd name="connsiteY115-212834" fmla="*/ 1627159 h 2711051"/>
                  <a:gd name="connsiteX116-212835" fmla="*/ 5063048 w 5936218"/>
                  <a:gd name="connsiteY116-212836" fmla="*/ 1629358 h 2711051"/>
                  <a:gd name="connsiteX117-212837" fmla="*/ 5026594 w 5936218"/>
                  <a:gd name="connsiteY117-212838" fmla="*/ 1620679 h 2711051"/>
                  <a:gd name="connsiteX118-212839" fmla="*/ 5015871 w 5936218"/>
                  <a:gd name="connsiteY118-212840" fmla="*/ 1665718 h 2711051"/>
                  <a:gd name="connsiteX119-212841" fmla="*/ 4974967 w 5936218"/>
                  <a:gd name="connsiteY119-212842" fmla="*/ 1731619 h 2711051"/>
                  <a:gd name="connsiteX120-212843" fmla="*/ 4974967 w 5936218"/>
                  <a:gd name="connsiteY120-212844" fmla="*/ 1763434 h 2711051"/>
                  <a:gd name="connsiteX121-212845" fmla="*/ 5011326 w 5936218"/>
                  <a:gd name="connsiteY121-212846" fmla="*/ 1877057 h 2711051"/>
                  <a:gd name="connsiteX122-212847" fmla="*/ 4999419 w 5936218"/>
                  <a:gd name="connsiteY122-212848" fmla="*/ 1877057 h 2711051"/>
                  <a:gd name="connsiteX123-212849" fmla="*/ 4974967 w 5936218"/>
                  <a:gd name="connsiteY123-212850" fmla="*/ 1877057 h 2711051"/>
                  <a:gd name="connsiteX124-212851" fmla="*/ 4963605 w 5936218"/>
                  <a:gd name="connsiteY124-212852" fmla="*/ 1929323 h 2711051"/>
                  <a:gd name="connsiteX125-212853" fmla="*/ 4974967 w 5936218"/>
                  <a:gd name="connsiteY125-212854" fmla="*/ 1956593 h 2711051"/>
                  <a:gd name="connsiteX126-212855" fmla="*/ 4909065 w 5936218"/>
                  <a:gd name="connsiteY126-212856" fmla="*/ 1990680 h 2711051"/>
                  <a:gd name="connsiteX127-212857" fmla="*/ 4897703 w 5936218"/>
                  <a:gd name="connsiteY127-212858" fmla="*/ 2058854 h 2711051"/>
                  <a:gd name="connsiteX128-212859" fmla="*/ 4845437 w 5936218"/>
                  <a:gd name="connsiteY128-212860" fmla="*/ 2074761 h 2711051"/>
                  <a:gd name="connsiteX129-212861" fmla="*/ 4834074 w 5936218"/>
                  <a:gd name="connsiteY129-212862" fmla="*/ 2133845 h 2711051"/>
                  <a:gd name="connsiteX130-212863" fmla="*/ 4779535 w 5936218"/>
                  <a:gd name="connsiteY130-212864" fmla="*/ 2192929 h 2711051"/>
                  <a:gd name="connsiteX131-212865" fmla="*/ 4777225 w 5936218"/>
                  <a:gd name="connsiteY131-212866" fmla="*/ 2182533 h 2711051"/>
                  <a:gd name="connsiteX132-212867" fmla="*/ 4767628 w 5936218"/>
                  <a:gd name="connsiteY132-212868" fmla="*/ 2192929 h 2711051"/>
                  <a:gd name="connsiteX133-212869" fmla="*/ 4758538 w 5936218"/>
                  <a:gd name="connsiteY133-212870" fmla="*/ 2152025 h 2711051"/>
                  <a:gd name="connsiteX134-212871" fmla="*/ 4742631 w 5936218"/>
                  <a:gd name="connsiteY134-212872" fmla="*/ 2065671 h 2711051"/>
                  <a:gd name="connsiteX135-212873" fmla="*/ 4715361 w 5936218"/>
                  <a:gd name="connsiteY135-212874" fmla="*/ 1924779 h 2711051"/>
                  <a:gd name="connsiteX136-212875" fmla="*/ 4735813 w 5936218"/>
                  <a:gd name="connsiteY136-212876" fmla="*/ 1833880 h 2711051"/>
                  <a:gd name="connsiteX137-212877" fmla="*/ 4767628 w 5936218"/>
                  <a:gd name="connsiteY137-212878" fmla="*/ 1790703 h 2711051"/>
                  <a:gd name="connsiteX138-212879" fmla="*/ 4767628 w 5936218"/>
                  <a:gd name="connsiteY138-212880" fmla="*/ 1763434 h 2711051"/>
                  <a:gd name="connsiteX139-212881" fmla="*/ 4826712 w 5936218"/>
                  <a:gd name="connsiteY139-212882" fmla="*/ 1747526 h 2711051"/>
                  <a:gd name="connsiteX140-212883" fmla="*/ 4892613 w 5936218"/>
                  <a:gd name="connsiteY140-212884" fmla="*/ 1656628 h 2711051"/>
                  <a:gd name="connsiteX141-212885" fmla="*/ 4956243 w 5936218"/>
                  <a:gd name="connsiteY141-212886" fmla="*/ 1581637 h 2711051"/>
                  <a:gd name="connsiteX142-212887" fmla="*/ 5022143 w 5936218"/>
                  <a:gd name="connsiteY142-212888" fmla="*/ 1522552 h 2711051"/>
                  <a:gd name="connsiteX143-212889" fmla="*/ 5046694 w 5936218"/>
                  <a:gd name="connsiteY143-212890" fmla="*/ 1415425 h 2711051"/>
                  <a:gd name="connsiteX144-212891" fmla="*/ 5015871 w 5936218"/>
                  <a:gd name="connsiteY144-212892" fmla="*/ 1420292 h 2711051"/>
                  <a:gd name="connsiteX145-212893" fmla="*/ 4995419 w 5936218"/>
                  <a:gd name="connsiteY145-212894" fmla="*/ 1483921 h 2711051"/>
                  <a:gd name="connsiteX146-212895" fmla="*/ 4904521 w 5936218"/>
                  <a:gd name="connsiteY146-212896" fmla="*/ 1570274 h 2711051"/>
                  <a:gd name="connsiteX147-212897" fmla="*/ 4901708 w 5936218"/>
                  <a:gd name="connsiteY147-212898" fmla="*/ 1561634 h 2711051"/>
                  <a:gd name="connsiteX148-212899" fmla="*/ 4892613 w 5936218"/>
                  <a:gd name="connsiteY148-212900" fmla="*/ 1570274 h 2711051"/>
                  <a:gd name="connsiteX149-212901" fmla="*/ 4861835 w 5936218"/>
                  <a:gd name="connsiteY149-212902" fmla="*/ 1475740 h 2711051"/>
                  <a:gd name="connsiteX150-212903" fmla="*/ 4779535 w 5936218"/>
                  <a:gd name="connsiteY150-212904" fmla="*/ 1499828 h 2711051"/>
                  <a:gd name="connsiteX151-212905" fmla="*/ 4684091 w 5936218"/>
                  <a:gd name="connsiteY151-212906" fmla="*/ 1624813 h 2711051"/>
                  <a:gd name="connsiteX152-212907" fmla="*/ 4715906 w 5936218"/>
                  <a:gd name="connsiteY152-212908" fmla="*/ 1672535 h 2711051"/>
                  <a:gd name="connsiteX153-212909" fmla="*/ 4636369 w 5936218"/>
                  <a:gd name="connsiteY153-212910" fmla="*/ 1688442 h 2711051"/>
                  <a:gd name="connsiteX154-212911" fmla="*/ 4577285 w 5936218"/>
                  <a:gd name="connsiteY154-212912" fmla="*/ 1692987 h 2711051"/>
                  <a:gd name="connsiteX155-212913" fmla="*/ 4577373 w 5936218"/>
                  <a:gd name="connsiteY155-212914" fmla="*/ 1692065 h 2711051"/>
                  <a:gd name="connsiteX156-212915" fmla="*/ 4569923 w 5936218"/>
                  <a:gd name="connsiteY156-212916" fmla="*/ 1645266 h 2711051"/>
                  <a:gd name="connsiteX157-212917" fmla="*/ 4520081 w 5936218"/>
                  <a:gd name="connsiteY157-212918" fmla="*/ 1635680 h 2711051"/>
                  <a:gd name="connsiteX158-212919" fmla="*/ 1811153 w 5936218"/>
                  <a:gd name="connsiteY158-212920" fmla="*/ 1999770 h 2711051"/>
                  <a:gd name="connsiteX159-212921" fmla="*/ 1748069 w 5936218"/>
                  <a:gd name="connsiteY159-212922" fmla="*/ 2038402 h 2711051"/>
                  <a:gd name="connsiteX160-212923" fmla="*/ 1711709 w 5936218"/>
                  <a:gd name="connsiteY160-212924" fmla="*/ 2042947 h 2711051"/>
                  <a:gd name="connsiteX161-212925" fmla="*/ 1711926 w 5936218"/>
                  <a:gd name="connsiteY161-212926" fmla="*/ 2041431 h 2711051"/>
                  <a:gd name="connsiteX162-212927" fmla="*/ 1699803 w 5936218"/>
                  <a:gd name="connsiteY162-212928" fmla="*/ 2042947 h 2711051"/>
                  <a:gd name="connsiteX163-212929" fmla="*/ 1704347 w 5936218"/>
                  <a:gd name="connsiteY163-212930" fmla="*/ 2011132 h 2711051"/>
                  <a:gd name="connsiteX164-212931" fmla="*/ 1662460 w 5936218"/>
                  <a:gd name="connsiteY164-212932" fmla="*/ 1993181 h 2711051"/>
                  <a:gd name="connsiteX165-212933" fmla="*/ 1629901 w 5936218"/>
                  <a:gd name="connsiteY165-212934" fmla="*/ 2006587 h 2711051"/>
                  <a:gd name="connsiteX166-212935" fmla="*/ 1629300 w 5936218"/>
                  <a:gd name="connsiteY166-212936" fmla="*/ 2001932 h 2711051"/>
                  <a:gd name="connsiteX167-212937" fmla="*/ 1617994 w 5936218"/>
                  <a:gd name="connsiteY167-212938" fmla="*/ 2006587 h 2711051"/>
                  <a:gd name="connsiteX168-212939" fmla="*/ 1608904 w 5936218"/>
                  <a:gd name="connsiteY168-212940" fmla="*/ 1936141 h 2711051"/>
                  <a:gd name="connsiteX169-212941" fmla="*/ 1552684 w 5936218"/>
                  <a:gd name="connsiteY169-212942" fmla="*/ 1926448 h 2711051"/>
                  <a:gd name="connsiteX170-212943" fmla="*/ 1518550 w 5936218"/>
                  <a:gd name="connsiteY170-212944" fmla="*/ 1952048 h 2711051"/>
                  <a:gd name="connsiteX171-212945" fmla="*/ 1425379 w 5936218"/>
                  <a:gd name="connsiteY171-212946" fmla="*/ 1972500 h 2711051"/>
                  <a:gd name="connsiteX172-212947" fmla="*/ 1409472 w 5936218"/>
                  <a:gd name="connsiteY172-212948" fmla="*/ 1990680 h 2711051"/>
                  <a:gd name="connsiteX173-212949" fmla="*/ 1270852 w 5936218"/>
                  <a:gd name="connsiteY173-212950" fmla="*/ 2011132 h 2711051"/>
                  <a:gd name="connsiteX174-212951" fmla="*/ 1254945 w 5936218"/>
                  <a:gd name="connsiteY174-212952" fmla="*/ 2031584 h 2711051"/>
                  <a:gd name="connsiteX175-212953" fmla="*/ 1282214 w 5936218"/>
                  <a:gd name="connsiteY175-212954" fmla="*/ 2074761 h 2711051"/>
                  <a:gd name="connsiteX176-212955" fmla="*/ 1243582 w 5936218"/>
                  <a:gd name="connsiteY176-212956" fmla="*/ 2090668 h 2711051"/>
                  <a:gd name="connsiteX177-212957" fmla="*/ 1254945 w 5936218"/>
                  <a:gd name="connsiteY177-212958" fmla="*/ 2108848 h 2711051"/>
                  <a:gd name="connsiteX178-212959" fmla="*/ 1216313 w 5936218"/>
                  <a:gd name="connsiteY178-212960" fmla="*/ 2133845 h 2711051"/>
                  <a:gd name="connsiteX179-212961" fmla="*/ 1275397 w 5936218"/>
                  <a:gd name="connsiteY179-212962" fmla="*/ 2177022 h 2711051"/>
                  <a:gd name="connsiteX180-212963" fmla="*/ 1270852 w 5936218"/>
                  <a:gd name="connsiteY180-212964" fmla="*/ 2204292 h 2711051"/>
                  <a:gd name="connsiteX181-212965" fmla="*/ 1259108 w 5936218"/>
                  <a:gd name="connsiteY181-212966" fmla="*/ 2203313 h 2711051"/>
                  <a:gd name="connsiteX182-212967" fmla="*/ 1258945 w 5936218"/>
                  <a:gd name="connsiteY182-212968" fmla="*/ 2204292 h 2711051"/>
                  <a:gd name="connsiteX183-212969" fmla="*/ 1215644 w 5936218"/>
                  <a:gd name="connsiteY183-212970" fmla="*/ 2200683 h 2711051"/>
                  <a:gd name="connsiteX184-212971" fmla="*/ 1204950 w 5936218"/>
                  <a:gd name="connsiteY184-212972" fmla="*/ 2215654 h 2711051"/>
                  <a:gd name="connsiteX185-212973" fmla="*/ 1196495 w 5936218"/>
                  <a:gd name="connsiteY185-212974" fmla="*/ 2210822 h 2711051"/>
                  <a:gd name="connsiteX186-212975" fmla="*/ 1193043 w 5936218"/>
                  <a:gd name="connsiteY186-212976" fmla="*/ 2215654 h 2711051"/>
                  <a:gd name="connsiteX187-212977" fmla="*/ 1145322 w 5936218"/>
                  <a:gd name="connsiteY187-212978" fmla="*/ 2188384 h 2711051"/>
                  <a:gd name="connsiteX188-212979" fmla="*/ 1098145 w 5936218"/>
                  <a:gd name="connsiteY188-212980" fmla="*/ 2188384 h 2711051"/>
                  <a:gd name="connsiteX189-212981" fmla="*/ 1061785 w 5936218"/>
                  <a:gd name="connsiteY189-212982" fmla="*/ 2215654 h 2711051"/>
                  <a:gd name="connsiteX190-212983" fmla="*/ 1055322 w 5936218"/>
                  <a:gd name="connsiteY190-212984" fmla="*/ 2211571 h 2711051"/>
                  <a:gd name="connsiteX191-212985" fmla="*/ 1049878 w 5936218"/>
                  <a:gd name="connsiteY191-212986" fmla="*/ 2215654 h 2711051"/>
                  <a:gd name="connsiteX192-212987" fmla="*/ 1006701 w 5936218"/>
                  <a:gd name="connsiteY192-212988" fmla="*/ 2188384 h 2711051"/>
                  <a:gd name="connsiteX193-212989" fmla="*/ 924893 w 5936218"/>
                  <a:gd name="connsiteY193-212990" fmla="*/ 2152025 h 2711051"/>
                  <a:gd name="connsiteX194-212991" fmla="*/ 877716 w 5936218"/>
                  <a:gd name="connsiteY194-212992" fmla="*/ 2152025 h 2711051"/>
                  <a:gd name="connsiteX195-212993" fmla="*/ 802724 w 5936218"/>
                  <a:gd name="connsiteY195-212994" fmla="*/ 2215654 h 2711051"/>
                  <a:gd name="connsiteX196-212995" fmla="*/ 798179 w 5936218"/>
                  <a:gd name="connsiteY196-212996" fmla="*/ 2258831 h 2711051"/>
                  <a:gd name="connsiteX197-212997" fmla="*/ 787406 w 5936218"/>
                  <a:gd name="connsiteY197-212998" fmla="*/ 2248058 h 2711051"/>
                  <a:gd name="connsiteX198-212999" fmla="*/ 786272 w 5936218"/>
                  <a:gd name="connsiteY198-213000" fmla="*/ 2258831 h 2711051"/>
                  <a:gd name="connsiteX199-213001" fmla="*/ 756063 w 5936218"/>
                  <a:gd name="connsiteY199-213002" fmla="*/ 2228621 h 2711051"/>
                  <a:gd name="connsiteX200-213003" fmla="*/ 732278 w 5936218"/>
                  <a:gd name="connsiteY200-213004" fmla="*/ 2286100 h 2711051"/>
                  <a:gd name="connsiteX201-213005" fmla="*/ 743640 w 5936218"/>
                  <a:gd name="connsiteY201-213006" fmla="*/ 2295190 h 2711051"/>
                  <a:gd name="connsiteX202-213007" fmla="*/ 723188 w 5936218"/>
                  <a:gd name="connsiteY202-213008" fmla="*/ 2338367 h 2711051"/>
                  <a:gd name="connsiteX203-213009" fmla="*/ 747026 w 5936218"/>
                  <a:gd name="connsiteY203-213010" fmla="*/ 2375208 h 2711051"/>
                  <a:gd name="connsiteX204-213011" fmla="*/ 763548 w 5936218"/>
                  <a:gd name="connsiteY204-213012" fmla="*/ 2372454 h 2711051"/>
                  <a:gd name="connsiteX205-213013" fmla="*/ 764871 w 5936218"/>
                  <a:gd name="connsiteY205-213014" fmla="*/ 2374218 h 2711051"/>
                  <a:gd name="connsiteX206-213015" fmla="*/ 775455 w 5936218"/>
                  <a:gd name="connsiteY206-213016" fmla="*/ 2372454 h 2711051"/>
                  <a:gd name="connsiteX207-213017" fmla="*/ 802724 w 5936218"/>
                  <a:gd name="connsiteY207-213018" fmla="*/ 2408813 h 2711051"/>
                  <a:gd name="connsiteX208-213019" fmla="*/ 798179 w 5936218"/>
                  <a:gd name="connsiteY208-213020" fmla="*/ 2436083 h 2711051"/>
                  <a:gd name="connsiteX209-213021" fmla="*/ 818632 w 5936218"/>
                  <a:gd name="connsiteY209-213022" fmla="*/ 2447445 h 2711051"/>
                  <a:gd name="connsiteX210-213023" fmla="*/ 802724 w 5936218"/>
                  <a:gd name="connsiteY210-213024" fmla="*/ 2479260 h 2711051"/>
                  <a:gd name="connsiteX211-213025" fmla="*/ 766365 w 5936218"/>
                  <a:gd name="connsiteY211-213026" fmla="*/ 2483805 h 2711051"/>
                  <a:gd name="connsiteX212-213027" fmla="*/ 727733 w 5936218"/>
                  <a:gd name="connsiteY212-213028" fmla="*/ 2542889 h 2711051"/>
                  <a:gd name="connsiteX213-213029" fmla="*/ 759548 w 5936218"/>
                  <a:gd name="connsiteY213-213030" fmla="*/ 2586066 h 2711051"/>
                  <a:gd name="connsiteX214-213031" fmla="*/ 759548 w 5936218"/>
                  <a:gd name="connsiteY214-213032" fmla="*/ 2624697 h 2711051"/>
                  <a:gd name="connsiteX215-213033" fmla="*/ 798179 w 5936218"/>
                  <a:gd name="connsiteY215-213034" fmla="*/ 2683782 h 2711051"/>
                  <a:gd name="connsiteX216-213035" fmla="*/ 775455 w 5936218"/>
                  <a:gd name="connsiteY216-213036" fmla="*/ 2699689 h 2711051"/>
                  <a:gd name="connsiteX217-213037" fmla="*/ 770910 w 5936218"/>
                  <a:gd name="connsiteY217-213038" fmla="*/ 2711051 h 2711051"/>
                  <a:gd name="connsiteX218-213039" fmla="*/ 759003 w 5936218"/>
                  <a:gd name="connsiteY218-213040" fmla="*/ 2711051 h 2711051"/>
                  <a:gd name="connsiteX219-213041" fmla="*/ 755003 w 5936218"/>
                  <a:gd name="connsiteY219-213042" fmla="*/ 2711051 h 2711051"/>
                  <a:gd name="connsiteX220-213043" fmla="*/ 743096 w 5936218"/>
                  <a:gd name="connsiteY220-213044" fmla="*/ 2711051 h 2711051"/>
                  <a:gd name="connsiteX221-213045" fmla="*/ 715826 w 5936218"/>
                  <a:gd name="connsiteY221-213046" fmla="*/ 2676964 h 2711051"/>
                  <a:gd name="connsiteX222-213047" fmla="*/ 704464 w 5936218"/>
                  <a:gd name="connsiteY222-213048" fmla="*/ 2676964 h 2711051"/>
                  <a:gd name="connsiteX223-213049" fmla="*/ 684012 w 5936218"/>
                  <a:gd name="connsiteY223-213050" fmla="*/ 2667874 h 2711051"/>
                  <a:gd name="connsiteX224-213051" fmla="*/ 672649 w 5936218"/>
                  <a:gd name="connsiteY224-213052" fmla="*/ 2645150 h 2711051"/>
                  <a:gd name="connsiteX225-213053" fmla="*/ 645222 w 5936218"/>
                  <a:gd name="connsiteY225-213054" fmla="*/ 2637313 h 2711051"/>
                  <a:gd name="connsiteX226-213055" fmla="*/ 625472 w 5936218"/>
                  <a:gd name="connsiteY226-213056" fmla="*/ 2640605 h 2711051"/>
                  <a:gd name="connsiteX227-213057" fmla="*/ 623771 w 5936218"/>
                  <a:gd name="connsiteY227-213058" fmla="*/ 2638904 h 2711051"/>
                  <a:gd name="connsiteX228-213059" fmla="*/ 613565 w 5936218"/>
                  <a:gd name="connsiteY228-213060" fmla="*/ 2640605 h 2711051"/>
                  <a:gd name="connsiteX229-213061" fmla="*/ 609020 w 5936218"/>
                  <a:gd name="connsiteY229-213062" fmla="*/ 2636060 h 2711051"/>
                  <a:gd name="connsiteX230-213063" fmla="*/ 559026 w 5936218"/>
                  <a:gd name="connsiteY230-213064" fmla="*/ 2608790 h 2711051"/>
                  <a:gd name="connsiteX231-213065" fmla="*/ 506760 w 5936218"/>
                  <a:gd name="connsiteY231-213066" fmla="*/ 2601973 h 2711051"/>
                  <a:gd name="connsiteX232-213067" fmla="*/ 483280 w 5936218"/>
                  <a:gd name="connsiteY232-213068" fmla="*/ 2595264 h 2711051"/>
                  <a:gd name="connsiteX233-213069" fmla="*/ 480035 w 5936218"/>
                  <a:gd name="connsiteY233-213070" fmla="*/ 2597428 h 2711051"/>
                  <a:gd name="connsiteX234-213071" fmla="*/ 475042 w 5936218"/>
                  <a:gd name="connsiteY234-213072" fmla="*/ 2592910 h 2711051"/>
                  <a:gd name="connsiteX235-213073" fmla="*/ 474945 w 5936218"/>
                  <a:gd name="connsiteY235-213074" fmla="*/ 2592883 h 2711051"/>
                  <a:gd name="connsiteX236-213075" fmla="*/ 468128 w 5936218"/>
                  <a:gd name="connsiteY236-213076" fmla="*/ 2597428 h 2711051"/>
                  <a:gd name="connsiteX237-213077" fmla="*/ 420406 w 5936218"/>
                  <a:gd name="connsiteY237-213078" fmla="*/ 2554251 h 2711051"/>
                  <a:gd name="connsiteX238-213079" fmla="*/ 381774 w 5936218"/>
                  <a:gd name="connsiteY238-213080" fmla="*/ 2538344 h 2711051"/>
                  <a:gd name="connsiteX239-213081" fmla="*/ 349960 w 5936218"/>
                  <a:gd name="connsiteY239-213082" fmla="*/ 2506529 h 2711051"/>
                  <a:gd name="connsiteX240-213083" fmla="*/ 377229 w 5936218"/>
                  <a:gd name="connsiteY240-213084" fmla="*/ 2499712 h 2711051"/>
                  <a:gd name="connsiteX241-213085" fmla="*/ 404499 w 5936218"/>
                  <a:gd name="connsiteY241-213086" fmla="*/ 2451990 h 2711051"/>
                  <a:gd name="connsiteX242-213087" fmla="*/ 388591 w 5936218"/>
                  <a:gd name="connsiteY242-213088" fmla="*/ 2436083 h 2711051"/>
                  <a:gd name="connsiteX243-213089" fmla="*/ 440858 w 5936218"/>
                  <a:gd name="connsiteY243-213090" fmla="*/ 2408813 h 2711051"/>
                  <a:gd name="connsiteX244-213091" fmla="*/ 440858 w 5936218"/>
                  <a:gd name="connsiteY244-213092" fmla="*/ 2405757 h 2711051"/>
                  <a:gd name="connsiteX245-213093" fmla="*/ 416406 w 5936218"/>
                  <a:gd name="connsiteY245-213094" fmla="*/ 2408813 h 2711051"/>
                  <a:gd name="connsiteX246-213095" fmla="*/ 416406 w 5936218"/>
                  <a:gd name="connsiteY246-213096" fmla="*/ 2407325 h 2711051"/>
                  <a:gd name="connsiteX247-213097" fmla="*/ 404499 w 5936218"/>
                  <a:gd name="connsiteY247-213098" fmla="*/ 2408813 h 2711051"/>
                  <a:gd name="connsiteX248-213099" fmla="*/ 404499 w 5936218"/>
                  <a:gd name="connsiteY248-213100" fmla="*/ 2388361 h 2711051"/>
                  <a:gd name="connsiteX249-213101" fmla="*/ 424951 w 5936218"/>
                  <a:gd name="connsiteY249-213102" fmla="*/ 2372454 h 2711051"/>
                  <a:gd name="connsiteX250-213103" fmla="*/ 463583 w 5936218"/>
                  <a:gd name="connsiteY250-213104" fmla="*/ 2365637 h 2711051"/>
                  <a:gd name="connsiteX251-213105" fmla="*/ 468128 w 5936218"/>
                  <a:gd name="connsiteY251-213106" fmla="*/ 2349729 h 2711051"/>
                  <a:gd name="connsiteX252-213107" fmla="*/ 456765 w 5936218"/>
                  <a:gd name="connsiteY252-213108" fmla="*/ 2317915 h 2711051"/>
                  <a:gd name="connsiteX253-213109" fmla="*/ 474945 w 5936218"/>
                  <a:gd name="connsiteY253-213110" fmla="*/ 2290645 h 2711051"/>
                  <a:gd name="connsiteX254-213111" fmla="*/ 474945 w 5936218"/>
                  <a:gd name="connsiteY254-213112" fmla="*/ 2270193 h 2711051"/>
                  <a:gd name="connsiteX255-213113" fmla="*/ 420406 w 5936218"/>
                  <a:gd name="connsiteY255-213114" fmla="*/ 2252013 h 2711051"/>
                  <a:gd name="connsiteX256-213115" fmla="*/ 409588 w 5936218"/>
                  <a:gd name="connsiteY256-213116" fmla="*/ 2252013 h 2711051"/>
                  <a:gd name="connsiteX257-213117" fmla="*/ 397681 w 5936218"/>
                  <a:gd name="connsiteY257-213118" fmla="*/ 2252013 h 2711051"/>
                  <a:gd name="connsiteX258-213119" fmla="*/ 379485 w 5936218"/>
                  <a:gd name="connsiteY258-213120" fmla="*/ 2229774 h 2711051"/>
                  <a:gd name="connsiteX259-213121" fmla="*/ 357322 w 5936218"/>
                  <a:gd name="connsiteY259-213122" fmla="*/ 2236106 h 2711051"/>
                  <a:gd name="connsiteX260-213123" fmla="*/ 352842 w 5936218"/>
                  <a:gd name="connsiteY260-213124" fmla="*/ 2233984 h 2711051"/>
                  <a:gd name="connsiteX261-213125" fmla="*/ 345415 w 5936218"/>
                  <a:gd name="connsiteY261-213126" fmla="*/ 2236106 h 2711051"/>
                  <a:gd name="connsiteX262-213127" fmla="*/ 302238 w 5936218"/>
                  <a:gd name="connsiteY262-213128" fmla="*/ 2215654 h 2711051"/>
                  <a:gd name="connsiteX263-213129" fmla="*/ 302238 w 5936218"/>
                  <a:gd name="connsiteY263-213130" fmla="*/ 2204292 h 2711051"/>
                  <a:gd name="connsiteX264-213131" fmla="*/ 286331 w 5936218"/>
                  <a:gd name="connsiteY264-213132" fmla="*/ 2177022 h 2711051"/>
                  <a:gd name="connsiteX265-213133" fmla="*/ 270968 w 5936218"/>
                  <a:gd name="connsiteY265-213134" fmla="*/ 2177022 h 2711051"/>
                  <a:gd name="connsiteX266-213135" fmla="*/ 259061 w 5936218"/>
                  <a:gd name="connsiteY266-213136" fmla="*/ 2177022 h 2711051"/>
                  <a:gd name="connsiteX267-213137" fmla="*/ 254516 w 5936218"/>
                  <a:gd name="connsiteY267-213138" fmla="*/ 2161115 h 2711051"/>
                  <a:gd name="connsiteX268-213139" fmla="*/ 263606 w 5936218"/>
                  <a:gd name="connsiteY268-213140" fmla="*/ 2145208 h 2711051"/>
                  <a:gd name="connsiteX269-213141" fmla="*/ 243991 w 5936218"/>
                  <a:gd name="connsiteY269-213142" fmla="*/ 2114695 h 2711051"/>
                  <a:gd name="connsiteX270-213143" fmla="*/ 216429 w 5936218"/>
                  <a:gd name="connsiteY270-213144" fmla="*/ 2117938 h 2711051"/>
                  <a:gd name="connsiteX271-213145" fmla="*/ 212956 w 5936218"/>
                  <a:gd name="connsiteY271-213146" fmla="*/ 2116946 h 2711051"/>
                  <a:gd name="connsiteX272-213147" fmla="*/ 204522 w 5936218"/>
                  <a:gd name="connsiteY272-213148" fmla="*/ 2117938 h 2711051"/>
                  <a:gd name="connsiteX273-213149" fmla="*/ 199623 w 5936218"/>
                  <a:gd name="connsiteY273-213150" fmla="*/ 2116538 h 2711051"/>
                  <a:gd name="connsiteX274-213151" fmla="*/ 195977 w 5936218"/>
                  <a:gd name="connsiteY274-213152" fmla="*/ 2129300 h 2711051"/>
                  <a:gd name="connsiteX275-213153" fmla="*/ 184968 w 5936218"/>
                  <a:gd name="connsiteY275-213154" fmla="*/ 2126155 h 2711051"/>
                  <a:gd name="connsiteX276-213155" fmla="*/ 184070 w 5936218"/>
                  <a:gd name="connsiteY276-213156" fmla="*/ 2129300 h 2711051"/>
                  <a:gd name="connsiteX277-213157" fmla="*/ 168163 w 5936218"/>
                  <a:gd name="connsiteY277-213158" fmla="*/ 2124765 h 2711051"/>
                  <a:gd name="connsiteX278-213159" fmla="*/ 156800 w 5936218"/>
                  <a:gd name="connsiteY278-213160" fmla="*/ 2086123 h 2711051"/>
                  <a:gd name="connsiteX279-213161" fmla="*/ 152255 w 5936218"/>
                  <a:gd name="connsiteY279-213162" fmla="*/ 2070216 h 2711051"/>
                  <a:gd name="connsiteX280-213163" fmla="*/ 156800 w 5936218"/>
                  <a:gd name="connsiteY280-213164" fmla="*/ 2065671 h 2711051"/>
                  <a:gd name="connsiteX281-213165" fmla="*/ 168707 w 5936218"/>
                  <a:gd name="connsiteY281-213166" fmla="*/ 2065671 h 2711051"/>
                  <a:gd name="connsiteX282-213167" fmla="*/ 188615 w 5936218"/>
                  <a:gd name="connsiteY282-213168" fmla="*/ 2065671 h 2711051"/>
                  <a:gd name="connsiteX283-213169" fmla="*/ 199977 w 5936218"/>
                  <a:gd name="connsiteY283-213170" fmla="*/ 2054309 h 2711051"/>
                  <a:gd name="connsiteX284-213171" fmla="*/ 188615 w 5936218"/>
                  <a:gd name="connsiteY284-213172" fmla="*/ 2031584 h 2711051"/>
                  <a:gd name="connsiteX285-213173" fmla="*/ 168163 w 5936218"/>
                  <a:gd name="connsiteY285-213174" fmla="*/ 2022495 h 2711051"/>
                  <a:gd name="connsiteX286-213175" fmla="*/ 168163 w 5936218"/>
                  <a:gd name="connsiteY286-213176" fmla="*/ 2015677 h 2711051"/>
                  <a:gd name="connsiteX287-213177" fmla="*/ 152255 w 5936218"/>
                  <a:gd name="connsiteY287-213178" fmla="*/ 1999770 h 2711051"/>
                  <a:gd name="connsiteX288-213179" fmla="*/ 129531 w 5936218"/>
                  <a:gd name="connsiteY288-213180" fmla="*/ 1963410 h 2711051"/>
                  <a:gd name="connsiteX289-213181" fmla="*/ 140893 w 5936218"/>
                  <a:gd name="connsiteY289-213182" fmla="*/ 1940686 h 2711051"/>
                  <a:gd name="connsiteX290-213183" fmla="*/ 136348 w 5936218"/>
                  <a:gd name="connsiteY290-213184" fmla="*/ 1913416 h 2711051"/>
                  <a:gd name="connsiteX291-213185" fmla="*/ 103789 w 5936218"/>
                  <a:gd name="connsiteY291-213186" fmla="*/ 1900009 h 2711051"/>
                  <a:gd name="connsiteX292-213187" fmla="*/ 93716 w 5936218"/>
                  <a:gd name="connsiteY292-213188" fmla="*/ 1904326 h 2711051"/>
                  <a:gd name="connsiteX293-213189" fmla="*/ 91868 w 5936218"/>
                  <a:gd name="connsiteY293-213190" fmla="*/ 1900015 h 2711051"/>
                  <a:gd name="connsiteX294-213191" fmla="*/ 81809 w 5936218"/>
                  <a:gd name="connsiteY294-213192" fmla="*/ 1904326 h 2711051"/>
                  <a:gd name="connsiteX295-213193" fmla="*/ 74992 w 5936218"/>
                  <a:gd name="connsiteY295-213194" fmla="*/ 1888419 h 2711051"/>
                  <a:gd name="connsiteX296-213195" fmla="*/ 34087 w 5936218"/>
                  <a:gd name="connsiteY296-213196" fmla="*/ 1877057 h 2711051"/>
                  <a:gd name="connsiteX297-213197" fmla="*/ 22725 w 5936218"/>
                  <a:gd name="connsiteY297-213198" fmla="*/ 1833880 h 2711051"/>
                  <a:gd name="connsiteX298-213199" fmla="*/ 22725 w 5936218"/>
                  <a:gd name="connsiteY298-213200" fmla="*/ 1802065 h 2711051"/>
                  <a:gd name="connsiteX299-213201" fmla="*/ 0 w 5936218"/>
                  <a:gd name="connsiteY299-213202" fmla="*/ 1786158 h 2711051"/>
                  <a:gd name="connsiteX300-213203" fmla="*/ 15907 w 5936218"/>
                  <a:gd name="connsiteY300-213204" fmla="*/ 1763434 h 2711051"/>
                  <a:gd name="connsiteX301-213205" fmla="*/ 6818 w 5936218"/>
                  <a:gd name="connsiteY301-213206" fmla="*/ 1699805 h 2711051"/>
                  <a:gd name="connsiteX302-213207" fmla="*/ 34087 w 5936218"/>
                  <a:gd name="connsiteY302-213208" fmla="*/ 1656628 h 2711051"/>
                  <a:gd name="connsiteX303-213209" fmla="*/ 27270 w 5936218"/>
                  <a:gd name="connsiteY303-213210" fmla="*/ 1645266 h 2711051"/>
                  <a:gd name="connsiteX304-213211" fmla="*/ 70447 w 5936218"/>
                  <a:gd name="connsiteY304-213212" fmla="*/ 1606634 h 2711051"/>
                  <a:gd name="connsiteX305-213213" fmla="*/ 27270 w 5936218"/>
                  <a:gd name="connsiteY305-213214" fmla="*/ 1570274 h 2711051"/>
                  <a:gd name="connsiteX306-213215" fmla="*/ 109078 w 5936218"/>
                  <a:gd name="connsiteY306-213216" fmla="*/ 1472558 h 2711051"/>
                  <a:gd name="connsiteX307-213217" fmla="*/ 145438 w 5936218"/>
                  <a:gd name="connsiteY307-213218" fmla="*/ 1429381 h 2711051"/>
                  <a:gd name="connsiteX308-213219" fmla="*/ 156800 w 5936218"/>
                  <a:gd name="connsiteY308-213220" fmla="*/ 1386205 h 2711051"/>
                  <a:gd name="connsiteX309-213221" fmla="*/ 102261 w 5936218"/>
                  <a:gd name="connsiteY309-213222" fmla="*/ 1333938 h 2711051"/>
                  <a:gd name="connsiteX310-213223" fmla="*/ 118168 w 5936218"/>
                  <a:gd name="connsiteY310-213224" fmla="*/ 1279399 h 2711051"/>
                  <a:gd name="connsiteX311-213225" fmla="*/ 86354 w 5936218"/>
                  <a:gd name="connsiteY311-213226" fmla="*/ 1215770 h 2711051"/>
                  <a:gd name="connsiteX312-213227" fmla="*/ 109078 w 5936218"/>
                  <a:gd name="connsiteY312-213228" fmla="*/ 1140778 h 2711051"/>
                  <a:gd name="connsiteX313-213229" fmla="*/ 70447 w 5936218"/>
                  <a:gd name="connsiteY313-213230" fmla="*/ 1038517 h 2711051"/>
                  <a:gd name="connsiteX314-213231" fmla="*/ 102261 w 5936218"/>
                  <a:gd name="connsiteY314-213232" fmla="*/ 968071 h 2711051"/>
                  <a:gd name="connsiteX315-213233" fmla="*/ 43177 w 5936218"/>
                  <a:gd name="connsiteY315-213234" fmla="*/ 902170 h 2711051"/>
                  <a:gd name="connsiteX316-213235" fmla="*/ 49994 w 5936218"/>
                  <a:gd name="connsiteY316-213236" fmla="*/ 827178 h 2711051"/>
                  <a:gd name="connsiteX317-213237" fmla="*/ 81809 w 5936218"/>
                  <a:gd name="connsiteY317-213238" fmla="*/ 822633 h 2711051"/>
                  <a:gd name="connsiteX318-213239" fmla="*/ 145438 w 5936218"/>
                  <a:gd name="connsiteY318-213240" fmla="*/ 779457 h 2711051"/>
                  <a:gd name="connsiteX319-213241" fmla="*/ 184070 w 5936218"/>
                  <a:gd name="connsiteY319-213242" fmla="*/ 740825 h 2711051"/>
                  <a:gd name="connsiteX320-213243" fmla="*/ 189699 w 5936218"/>
                  <a:gd name="connsiteY320-213244" fmla="*/ 747103 h 2711051"/>
                  <a:gd name="connsiteX321-213245" fmla="*/ 195977 w 5936218"/>
                  <a:gd name="connsiteY321-213246" fmla="*/ 740825 h 2711051"/>
                  <a:gd name="connsiteX322-213247" fmla="*/ 255061 w 5936218"/>
                  <a:gd name="connsiteY322-213248" fmla="*/ 806726 h 2711051"/>
                  <a:gd name="connsiteX323-213249" fmla="*/ 350504 w 5936218"/>
                  <a:gd name="connsiteY323-213250" fmla="*/ 827178 h 2711051"/>
                  <a:gd name="connsiteX324-213251" fmla="*/ 491397 w 5936218"/>
                  <a:gd name="connsiteY324-213252" fmla="*/ 940802 h 2711051"/>
                  <a:gd name="connsiteX325-213253" fmla="*/ 523211 w 5936218"/>
                  <a:gd name="connsiteY325-213254" fmla="*/ 988523 h 2711051"/>
                  <a:gd name="connsiteX326-213255" fmla="*/ 523211 w 5936218"/>
                  <a:gd name="connsiteY326-213256" fmla="*/ 1047607 h 2711051"/>
                  <a:gd name="connsiteX327-213257" fmla="*/ 486852 w 5936218"/>
                  <a:gd name="connsiteY327-213258" fmla="*/ 1102146 h 2711051"/>
                  <a:gd name="connsiteX328-213259" fmla="*/ 420951 w 5936218"/>
                  <a:gd name="connsiteY328-213260" fmla="*/ 1122599 h 2711051"/>
                  <a:gd name="connsiteX329-213261" fmla="*/ 415909 w 5936218"/>
                  <a:gd name="connsiteY329-213262" fmla="*/ 1120468 h 2711051"/>
                  <a:gd name="connsiteX330-213263" fmla="*/ 409044 w 5936218"/>
                  <a:gd name="connsiteY330-213264" fmla="*/ 1122599 h 2711051"/>
                  <a:gd name="connsiteX331-213265" fmla="*/ 252950 w 5936218"/>
                  <a:gd name="connsiteY331-213266" fmla="*/ 1056643 h 2711051"/>
                  <a:gd name="connsiteX332-213267" fmla="*/ 232336 w 5936218"/>
                  <a:gd name="connsiteY332-213268" fmla="*/ 1063515 h 2711051"/>
                  <a:gd name="connsiteX333-213269" fmla="*/ 291420 w 5936218"/>
                  <a:gd name="connsiteY333-213270" fmla="*/ 1133961 h 2711051"/>
                  <a:gd name="connsiteX334-213271" fmla="*/ 291420 w 5936218"/>
                  <a:gd name="connsiteY334-213272" fmla="*/ 1172593 h 2711051"/>
                  <a:gd name="connsiteX335-213273" fmla="*/ 298238 w 5936218"/>
                  <a:gd name="connsiteY335-213274" fmla="*/ 1258947 h 2711051"/>
                  <a:gd name="connsiteX336-213275" fmla="*/ 345959 w 5936218"/>
                  <a:gd name="connsiteY336-213276" fmla="*/ 1290761 h 2711051"/>
                  <a:gd name="connsiteX337-213277" fmla="*/ 362087 w 5936218"/>
                  <a:gd name="connsiteY337-213278" fmla="*/ 1300169 h 2711051"/>
                  <a:gd name="connsiteX338-213279" fmla="*/ 365867 w 5936218"/>
                  <a:gd name="connsiteY338-213280" fmla="*/ 1268036 h 2711051"/>
                  <a:gd name="connsiteX339-213281" fmla="*/ 345415 w 5936218"/>
                  <a:gd name="connsiteY339-213282" fmla="*/ 1231677 h 2711051"/>
                  <a:gd name="connsiteX340-213283" fmla="*/ 365867 w 5936218"/>
                  <a:gd name="connsiteY340-213284" fmla="*/ 1199862 h 2711051"/>
                  <a:gd name="connsiteX341-213285" fmla="*/ 374560 w 5936218"/>
                  <a:gd name="connsiteY341-213286" fmla="*/ 1204861 h 2711051"/>
                  <a:gd name="connsiteX342-213287" fmla="*/ 377774 w 5936218"/>
                  <a:gd name="connsiteY342-213288" fmla="*/ 1199862 h 2711051"/>
                  <a:gd name="connsiteX343-213289" fmla="*/ 461933 w 5936218"/>
                  <a:gd name="connsiteY343-213290" fmla="*/ 1248254 h 2711051"/>
                  <a:gd name="connsiteX344-213291" fmla="*/ 484035 w 5936218"/>
                  <a:gd name="connsiteY344-213292" fmla="*/ 1231677 h 2711051"/>
                  <a:gd name="connsiteX345-213293" fmla="*/ 463583 w 5936218"/>
                  <a:gd name="connsiteY345-213294" fmla="*/ 1165775 h 2711051"/>
                  <a:gd name="connsiteX346-213295" fmla="*/ 549936 w 5936218"/>
                  <a:gd name="connsiteY346-213296" fmla="*/ 1079422 h 2711051"/>
                  <a:gd name="connsiteX347-213297" fmla="*/ 559742 w 5936218"/>
                  <a:gd name="connsiteY347-213298" fmla="*/ 1081523 h 2711051"/>
                  <a:gd name="connsiteX348-213299" fmla="*/ 561843 w 5936218"/>
                  <a:gd name="connsiteY348-213300" fmla="*/ 1079422 h 2711051"/>
                  <a:gd name="connsiteX349-213301" fmla="*/ 593658 w 5936218"/>
                  <a:gd name="connsiteY349-213302" fmla="*/ 1086239 h 2711051"/>
                  <a:gd name="connsiteX350-213303" fmla="*/ 620945 w 5936218"/>
                  <a:gd name="connsiteY350-213304" fmla="*/ 1110116 h 2711051"/>
                  <a:gd name="connsiteX351-213305" fmla="*/ 640835 w 5936218"/>
                  <a:gd name="connsiteY351-213306" fmla="*/ 1054425 h 2711051"/>
                  <a:gd name="connsiteX352-213307" fmla="*/ 609020 w 5936218"/>
                  <a:gd name="connsiteY352-213308" fmla="*/ 999886 h 2711051"/>
                  <a:gd name="connsiteX353-213309" fmla="*/ 624928 w 5936218"/>
                  <a:gd name="connsiteY353-213310" fmla="*/ 940802 h 2711051"/>
                  <a:gd name="connsiteX354-213311" fmla="*/ 597658 w 5936218"/>
                  <a:gd name="connsiteY354-213312" fmla="*/ 881717 h 2711051"/>
                  <a:gd name="connsiteX355-213313" fmla="*/ 611562 w 5936218"/>
                  <a:gd name="connsiteY355-213314" fmla="*/ 886043 h 2711051"/>
                  <a:gd name="connsiteX356-213315" fmla="*/ 609565 w 5936218"/>
                  <a:gd name="connsiteY356-213316" fmla="*/ 881717 h 2711051"/>
                  <a:gd name="connsiteX357-213317" fmla="*/ 711826 w 5936218"/>
                  <a:gd name="connsiteY357-213318" fmla="*/ 913532 h 2711051"/>
                  <a:gd name="connsiteX358-213319" fmla="*/ 732278 w 5936218"/>
                  <a:gd name="connsiteY358-213320" fmla="*/ 968071 h 2711051"/>
                  <a:gd name="connsiteX359-213321" fmla="*/ 684556 w 5936218"/>
                  <a:gd name="connsiteY359-213322" fmla="*/ 979433 h 2711051"/>
                  <a:gd name="connsiteX360-213323" fmla="*/ 684556 w 5936218"/>
                  <a:gd name="connsiteY360-213324" fmla="*/ 1031700 h 2711051"/>
                  <a:gd name="connsiteX361-213325" fmla="*/ 713309 w 5936218"/>
                  <a:gd name="connsiteY361-213326" fmla="*/ 1060453 h 2711051"/>
                  <a:gd name="connsiteX362-213327" fmla="*/ 763548 w 5936218"/>
                  <a:gd name="connsiteY362-213328" fmla="*/ 1043062 h 2711051"/>
                  <a:gd name="connsiteX363-213329" fmla="*/ 770365 w 5936218"/>
                  <a:gd name="connsiteY363-213330" fmla="*/ 983978 h 2711051"/>
                  <a:gd name="connsiteX364-213331" fmla="*/ 845357 w 5936218"/>
                  <a:gd name="connsiteY364-213332" fmla="*/ 936257 h 2711051"/>
                  <a:gd name="connsiteX365-213333" fmla="*/ 972614 w 5936218"/>
                  <a:gd name="connsiteY365-213334" fmla="*/ 849903 h 2711051"/>
                  <a:gd name="connsiteX366-213335" fmla="*/ 982566 w 5936218"/>
                  <a:gd name="connsiteY366-213336" fmla="*/ 851230 h 2711051"/>
                  <a:gd name="connsiteX367-213337" fmla="*/ 984521 w 5936218"/>
                  <a:gd name="connsiteY367-213338" fmla="*/ 849903 h 2711051"/>
                  <a:gd name="connsiteX368-213339" fmla="*/ 1018608 w 5936218"/>
                  <a:gd name="connsiteY368-213340" fmla="*/ 854448 h 2711051"/>
                  <a:gd name="connsiteX369-213341" fmla="*/ 979977 w 5936218"/>
                  <a:gd name="connsiteY369-213342" fmla="*/ 918077 h 2711051"/>
                  <a:gd name="connsiteX370-213343" fmla="*/ 1012666 w 5936218"/>
                  <a:gd name="connsiteY370-213344" fmla="*/ 923238 h 2711051"/>
                  <a:gd name="connsiteX371-213345" fmla="*/ 1038516 w 5936218"/>
                  <a:gd name="connsiteY371-213346" fmla="*/ 893080 h 2711051"/>
                  <a:gd name="connsiteX372-213347" fmla="*/ 1050423 w 5936218"/>
                  <a:gd name="connsiteY372-213348" fmla="*/ 893080 h 2711051"/>
                  <a:gd name="connsiteX373-213349" fmla="*/ 1108962 w 5936218"/>
                  <a:gd name="connsiteY373-213350" fmla="*/ 893080 h 2711051"/>
                  <a:gd name="connsiteX374-213351" fmla="*/ 1161229 w 5936218"/>
                  <a:gd name="connsiteY374-213352" fmla="*/ 849903 h 2711051"/>
                  <a:gd name="connsiteX375-213353" fmla="*/ 1165711 w 5936218"/>
                  <a:gd name="connsiteY375-213354" fmla="*/ 856037 h 2711051"/>
                  <a:gd name="connsiteX376-213355" fmla="*/ 1173136 w 5936218"/>
                  <a:gd name="connsiteY376-213356" fmla="*/ 849903 h 2711051"/>
                  <a:gd name="connsiteX377-213357" fmla="*/ 1210035 w 5936218"/>
                  <a:gd name="connsiteY377-213358" fmla="*/ 900396 h 2711051"/>
                  <a:gd name="connsiteX378-213359" fmla="*/ 1247583 w 5936218"/>
                  <a:gd name="connsiteY378-213360" fmla="*/ 843086 h 2711051"/>
                  <a:gd name="connsiteX379-213361" fmla="*/ 1211223 w 5936218"/>
                  <a:gd name="connsiteY379-213362" fmla="*/ 784002 h 2711051"/>
                  <a:gd name="connsiteX380-213363" fmla="*/ 1227130 w 5936218"/>
                  <a:gd name="connsiteY380-213364" fmla="*/ 747642 h 2711051"/>
                  <a:gd name="connsiteX381-213365" fmla="*/ 1237665 w 5936218"/>
                  <a:gd name="connsiteY381-213366" fmla="*/ 750780 h 2711051"/>
                  <a:gd name="connsiteX382-213367" fmla="*/ 1239037 w 5936218"/>
                  <a:gd name="connsiteY382-213368" fmla="*/ 747642 h 2711051"/>
                  <a:gd name="connsiteX383-213369" fmla="*/ 1345843 w 5936218"/>
                  <a:gd name="connsiteY383-213370" fmla="*/ 779457 h 2711051"/>
                  <a:gd name="connsiteX384-213371" fmla="*/ 1400382 w 5936218"/>
                  <a:gd name="connsiteY384-213372" fmla="*/ 811271 h 2711051"/>
                  <a:gd name="connsiteX385-213373" fmla="*/ 1519756 w 5936218"/>
                  <a:gd name="connsiteY385-213374" fmla="*/ 917855 h 2711051"/>
                  <a:gd name="connsiteX386-213375" fmla="*/ 1543003 w 5936218"/>
                  <a:gd name="connsiteY386-213376" fmla="*/ 877173 h 2711051"/>
                  <a:gd name="connsiteX387-213377" fmla="*/ 1506643 w 5936218"/>
                  <a:gd name="connsiteY387-213378" fmla="*/ 822633 h 2711051"/>
                  <a:gd name="connsiteX388-213379" fmla="*/ 1506643 w 5936218"/>
                  <a:gd name="connsiteY388-213380" fmla="*/ 799909 h 2711051"/>
                  <a:gd name="connsiteX389-213381" fmla="*/ 1463467 w 5936218"/>
                  <a:gd name="connsiteY389-213382" fmla="*/ 790819 h 2711051"/>
                  <a:gd name="connsiteX390-213383" fmla="*/ 1472556 w 5936218"/>
                  <a:gd name="connsiteY390-213384" fmla="*/ 740825 h 2711051"/>
                  <a:gd name="connsiteX391-213385" fmla="*/ 1452104 w 5936218"/>
                  <a:gd name="connsiteY391-213386" fmla="*/ 654471 h 2711051"/>
                  <a:gd name="connsiteX392-213387" fmla="*/ 1452104 w 5936218"/>
                  <a:gd name="connsiteY392-213388" fmla="*/ 618112 h 2711051"/>
                  <a:gd name="connsiteX393-213389" fmla="*/ 1522551 w 5936218"/>
                  <a:gd name="connsiteY393-213390" fmla="*/ 515851 h 2711051"/>
                  <a:gd name="connsiteX394-213391" fmla="*/ 1543003 w 5936218"/>
                  <a:gd name="connsiteY394-213392" fmla="*/ 402228 h 2711051"/>
                  <a:gd name="connsiteX395-213393" fmla="*/ 1570272 w 5936218"/>
                  <a:gd name="connsiteY395-213394" fmla="*/ 381775 h 2711051"/>
                  <a:gd name="connsiteX396-213395" fmla="*/ 1578688 w 5936218"/>
                  <a:gd name="connsiteY396-213396" fmla="*/ 384394 h 2711051"/>
                  <a:gd name="connsiteX397-213397" fmla="*/ 1582179 w 5936218"/>
                  <a:gd name="connsiteY397-213398" fmla="*/ 381775 h 2711051"/>
                  <a:gd name="connsiteX398-213399" fmla="*/ 1684440 w 5936218"/>
                  <a:gd name="connsiteY398-213400" fmla="*/ 413590 h 2711051"/>
                  <a:gd name="connsiteX399-213401" fmla="*/ 1688985 w 5936218"/>
                  <a:gd name="connsiteY399-213402" fmla="*/ 484036 h 2711051"/>
                  <a:gd name="connsiteX400-213403" fmla="*/ 1652625 w 5936218"/>
                  <a:gd name="connsiteY400-213404" fmla="*/ 574935 h 2711051"/>
                  <a:gd name="connsiteX401-213405" fmla="*/ 1679895 w 5936218"/>
                  <a:gd name="connsiteY401-213406" fmla="*/ 613567 h 2711051"/>
                  <a:gd name="connsiteX402-213407" fmla="*/ 1688985 w 5936218"/>
                  <a:gd name="connsiteY402-213408" fmla="*/ 688558 h 2711051"/>
                  <a:gd name="connsiteX403-213409" fmla="*/ 1679895 w 5936218"/>
                  <a:gd name="connsiteY403-213410" fmla="*/ 833996 h 2711051"/>
                  <a:gd name="connsiteX404-213411" fmla="*/ 1636718 w 5936218"/>
                  <a:gd name="connsiteY404-213412" fmla="*/ 1097602 h 2711051"/>
                  <a:gd name="connsiteX405-213413" fmla="*/ 1662494 w 5936218"/>
                  <a:gd name="connsiteY405-213414" fmla="*/ 1104046 h 2711051"/>
                  <a:gd name="connsiteX0-213415" fmla="*/ 1662494 w 5936218"/>
                  <a:gd name="connsiteY0-213416" fmla="*/ 1104046 h 2711051"/>
                  <a:gd name="connsiteX1-213417" fmla="*/ 3211535 w 5936218"/>
                  <a:gd name="connsiteY1-213418" fmla="*/ 1 h 2711051"/>
                  <a:gd name="connsiteX2-213419" fmla="*/ 3200173 w 5936218"/>
                  <a:gd name="connsiteY2-213420" fmla="*/ 74993 h 2711051"/>
                  <a:gd name="connsiteX3-213421" fmla="*/ 3161541 w 5936218"/>
                  <a:gd name="connsiteY3-213422" fmla="*/ 118170 h 2711051"/>
                  <a:gd name="connsiteX4-213423" fmla="*/ 3066097 w 5936218"/>
                  <a:gd name="connsiteY4-213424" fmla="*/ 193161 h 2711051"/>
                  <a:gd name="connsiteX5-213425" fmla="*/ 3034283 w 5936218"/>
                  <a:gd name="connsiteY5-213426" fmla="*/ 236338 h 2711051"/>
                  <a:gd name="connsiteX6-213427" fmla="*/ 3082005 w 5936218"/>
                  <a:gd name="connsiteY6-213428" fmla="*/ 252245 h 2711051"/>
                  <a:gd name="connsiteX7-213429" fmla="*/ 3129459 w 5936218"/>
                  <a:gd name="connsiteY7-213430" fmla="*/ 279926 h 2711051"/>
                  <a:gd name="connsiteX8-213431" fmla="*/ 3156451 w 5936218"/>
                  <a:gd name="connsiteY8-213432" fmla="*/ 256790 h 2711051"/>
                  <a:gd name="connsiteX9-213433" fmla="*/ 3158460 w 5936218"/>
                  <a:gd name="connsiteY9-213434" fmla="*/ 265274 h 2711051"/>
                  <a:gd name="connsiteX10-213435" fmla="*/ 3168359 w 5936218"/>
                  <a:gd name="connsiteY10-213436" fmla="*/ 256790 h 2711051"/>
                  <a:gd name="connsiteX11-213437" fmla="*/ 3184984 w 5936218"/>
                  <a:gd name="connsiteY11-213438" fmla="*/ 326983 h 2711051"/>
                  <a:gd name="connsiteX12-213439" fmla="*/ 3192811 w 5936218"/>
                  <a:gd name="connsiteY12-213440" fmla="*/ 311329 h 2711051"/>
                  <a:gd name="connsiteX13-213441" fmla="*/ 3251895 w 5936218"/>
                  <a:gd name="connsiteY13-213442" fmla="*/ 290877 h 2711051"/>
                  <a:gd name="connsiteX14-213443" fmla="*/ 3259833 w 5936218"/>
                  <a:gd name="connsiteY14-213444" fmla="*/ 292251 h 2711051"/>
                  <a:gd name="connsiteX15-213445" fmla="*/ 3263802 w 5936218"/>
                  <a:gd name="connsiteY15-213446" fmla="*/ 290877 h 2711051"/>
                  <a:gd name="connsiteX16-213447" fmla="*/ 3381970 w 5936218"/>
                  <a:gd name="connsiteY16-213448" fmla="*/ 311329 h 2711051"/>
                  <a:gd name="connsiteX17-213449" fmla="*/ 3388787 w 5936218"/>
                  <a:gd name="connsiteY17-213450" fmla="*/ 370413 h 2711051"/>
                  <a:gd name="connsiteX18-213451" fmla="*/ 3531529 w 5936218"/>
                  <a:gd name="connsiteY18-213452" fmla="*/ 391404 h 2711051"/>
                  <a:gd name="connsiteX19-213453" fmla="*/ 3538225 w 5936218"/>
                  <a:gd name="connsiteY19-213454" fmla="*/ 295422 h 2711051"/>
                  <a:gd name="connsiteX20-213455" fmla="*/ 3549910 w 5936218"/>
                  <a:gd name="connsiteY20-213456" fmla="*/ 298609 h 2711051"/>
                  <a:gd name="connsiteX21-213457" fmla="*/ 3550132 w 5936218"/>
                  <a:gd name="connsiteY21-213458" fmla="*/ 295422 h 2711051"/>
                  <a:gd name="connsiteX22-213459" fmla="*/ 3625123 w 5936218"/>
                  <a:gd name="connsiteY22-213460" fmla="*/ 315874 h 2711051"/>
                  <a:gd name="connsiteX23-213461" fmla="*/ 3672301 w 5936218"/>
                  <a:gd name="connsiteY23-213462" fmla="*/ 315874 h 2711051"/>
                  <a:gd name="connsiteX24-213463" fmla="*/ 3684207 w 5936218"/>
                  <a:gd name="connsiteY24-213464" fmla="*/ 315874 h 2711051"/>
                  <a:gd name="connsiteX25-213465" fmla="*/ 3743291 w 5936218"/>
                  <a:gd name="connsiteY25-213466" fmla="*/ 381775 h 2711051"/>
                  <a:gd name="connsiteX26-213467" fmla="*/ 3759199 w 5936218"/>
                  <a:gd name="connsiteY26-213468" fmla="*/ 461312 h 2711051"/>
                  <a:gd name="connsiteX27-213469" fmla="*/ 3738747 w 5936218"/>
                  <a:gd name="connsiteY27-213470" fmla="*/ 511306 h 2711051"/>
                  <a:gd name="connsiteX28-213471" fmla="*/ 3786469 w 5936218"/>
                  <a:gd name="connsiteY28-213472" fmla="*/ 602204 h 2711051"/>
                  <a:gd name="connsiteX29-213473" fmla="*/ 3835603 w 5936218"/>
                  <a:gd name="connsiteY29-213474" fmla="*/ 638110 h 2711051"/>
                  <a:gd name="connsiteX30-213475" fmla="*/ 3865460 w 5936218"/>
                  <a:gd name="connsiteY30-213476" fmla="*/ 527213 h 2711051"/>
                  <a:gd name="connsiteX31-213477" fmla="*/ 3875077 w 5936218"/>
                  <a:gd name="connsiteY31-213478" fmla="*/ 535720 h 2711051"/>
                  <a:gd name="connsiteX32-213479" fmla="*/ 3877367 w 5936218"/>
                  <a:gd name="connsiteY32-213480" fmla="*/ 527213 h 2711051"/>
                  <a:gd name="connsiteX33-213481" fmla="*/ 3932151 w 5936218"/>
                  <a:gd name="connsiteY33-213482" fmla="*/ 575676 h 2711051"/>
                  <a:gd name="connsiteX34-213483" fmla="*/ 3988173 w 5936218"/>
                  <a:gd name="connsiteY34-213484" fmla="*/ 547665 h 2711051"/>
                  <a:gd name="connsiteX35-213485" fmla="*/ 3993852 w 5936218"/>
                  <a:gd name="connsiteY35-213486" fmla="*/ 550780 h 2711051"/>
                  <a:gd name="connsiteX36-213487" fmla="*/ 4000080 w 5936218"/>
                  <a:gd name="connsiteY36-213488" fmla="*/ 547665 h 2711051"/>
                  <a:gd name="connsiteX37-213489" fmla="*/ 4062426 w 5936218"/>
                  <a:gd name="connsiteY37-213490" fmla="*/ 581855 h 2711051"/>
                  <a:gd name="connsiteX38-213491" fmla="*/ 4085889 w 5936218"/>
                  <a:gd name="connsiteY38-213492" fmla="*/ 554483 h 2711051"/>
                  <a:gd name="connsiteX39-213493" fmla="*/ 4095563 w 5936218"/>
                  <a:gd name="connsiteY39-213494" fmla="*/ 557087 h 2711051"/>
                  <a:gd name="connsiteX40-213495" fmla="*/ 4097796 w 5936218"/>
                  <a:gd name="connsiteY40-213496" fmla="*/ 554483 h 2711051"/>
                  <a:gd name="connsiteX41-213497" fmla="*/ 4144150 w 5936218"/>
                  <a:gd name="connsiteY41-213498" fmla="*/ 566963 h 2711051"/>
                  <a:gd name="connsiteX42-213499" fmla="*/ 4117703 w 5936218"/>
                  <a:gd name="connsiteY42-213500" fmla="*/ 456767 h 2711051"/>
                  <a:gd name="connsiteX43-213501" fmla="*/ 4165425 w 5936218"/>
                  <a:gd name="connsiteY43-213502" fmla="*/ 402228 h 2711051"/>
                  <a:gd name="connsiteX44-213503" fmla="*/ 4175231 w 5936218"/>
                  <a:gd name="connsiteY44-213504" fmla="*/ 404629 h 2711051"/>
                  <a:gd name="connsiteX45-213505" fmla="*/ 4177332 w 5936218"/>
                  <a:gd name="connsiteY45-213506" fmla="*/ 402228 h 2711051"/>
                  <a:gd name="connsiteX46-213507" fmla="*/ 4511384 w 5936218"/>
                  <a:gd name="connsiteY46-213508" fmla="*/ 484036 h 2711051"/>
                  <a:gd name="connsiteX47-213509" fmla="*/ 4543199 w 5936218"/>
                  <a:gd name="connsiteY47-213510" fmla="*/ 554483 h 2711051"/>
                  <a:gd name="connsiteX48-213511" fmla="*/ 4639242 w 5936218"/>
                  <a:gd name="connsiteY48-213512" fmla="*/ 637125 h 2711051"/>
                  <a:gd name="connsiteX49-213513" fmla="*/ 4774445 w 5936218"/>
                  <a:gd name="connsiteY49-213514" fmla="*/ 618112 h 2711051"/>
                  <a:gd name="connsiteX50-213515" fmla="*/ 4778496 w 5936218"/>
                  <a:gd name="connsiteY50-213516" fmla="*/ 619216 h 2711051"/>
                  <a:gd name="connsiteX51-213517" fmla="*/ 4786352 w 5936218"/>
                  <a:gd name="connsiteY51-213518" fmla="*/ 618112 h 2711051"/>
                  <a:gd name="connsiteX52-213519" fmla="*/ 4861343 w 5936218"/>
                  <a:gd name="connsiteY52-213520" fmla="*/ 638564 h 2711051"/>
                  <a:gd name="connsiteX53-213521" fmla="*/ 4893158 w 5936218"/>
                  <a:gd name="connsiteY53-213522" fmla="*/ 681741 h 2711051"/>
                  <a:gd name="connsiteX54-213523" fmla="*/ 4888613 w 5936218"/>
                  <a:gd name="connsiteY54-213524" fmla="*/ 763549 h 2711051"/>
                  <a:gd name="connsiteX55-213525" fmla="*/ 4927677 w 5936218"/>
                  <a:gd name="connsiteY55-213526" fmla="*/ 788221 h 2711051"/>
                  <a:gd name="connsiteX56-213527" fmla="*/ 4967605 w 5936218"/>
                  <a:gd name="connsiteY56-213528" fmla="*/ 774912 h 2711051"/>
                  <a:gd name="connsiteX57-213529" fmla="*/ 5038051 w 5936218"/>
                  <a:gd name="connsiteY57-213530" fmla="*/ 768094 h 2711051"/>
                  <a:gd name="connsiteX58-213531" fmla="*/ 5040730 w 5936218"/>
                  <a:gd name="connsiteY58-213532" fmla="*/ 768987 h 2711051"/>
                  <a:gd name="connsiteX59-213533" fmla="*/ 5049958 w 5936218"/>
                  <a:gd name="connsiteY59-213534" fmla="*/ 768094 h 2711051"/>
                  <a:gd name="connsiteX60-213535" fmla="*/ 5114249 w 5936218"/>
                  <a:gd name="connsiteY60-213536" fmla="*/ 789525 h 2711051"/>
                  <a:gd name="connsiteX61-213537" fmla="*/ 5176671 w 5936218"/>
                  <a:gd name="connsiteY61-213538" fmla="*/ 779457 h 2711051"/>
                  <a:gd name="connsiteX62-213539" fmla="*/ 5177801 w 5936218"/>
                  <a:gd name="connsiteY62-213540" fmla="*/ 781195 h 2711051"/>
                  <a:gd name="connsiteX63-213541" fmla="*/ 5188578 w 5936218"/>
                  <a:gd name="connsiteY63-213542" fmla="*/ 779457 h 2711051"/>
                  <a:gd name="connsiteX64-213543" fmla="*/ 5243719 w 5936218"/>
                  <a:gd name="connsiteY64-213544" fmla="*/ 864288 h 2711051"/>
                  <a:gd name="connsiteX65-213545" fmla="*/ 5283477 w 5936218"/>
                  <a:gd name="connsiteY65-213546" fmla="*/ 833996 h 2711051"/>
                  <a:gd name="connsiteX66-213547" fmla="*/ 5258480 w 5936218"/>
                  <a:gd name="connsiteY66-213548" fmla="*/ 768094 h 2711051"/>
                  <a:gd name="connsiteX67-213549" fmla="*/ 5267570 w 5936218"/>
                  <a:gd name="connsiteY67-213550" fmla="*/ 720373 h 2711051"/>
                  <a:gd name="connsiteX68-213551" fmla="*/ 5278896 w 5936218"/>
                  <a:gd name="connsiteY68-213552" fmla="*/ 723422 h 2711051"/>
                  <a:gd name="connsiteX69-213553" fmla="*/ 5279477 w 5936218"/>
                  <a:gd name="connsiteY69-213554" fmla="*/ 720373 h 2711051"/>
                  <a:gd name="connsiteX70-213555" fmla="*/ 5395510 w 5936218"/>
                  <a:gd name="connsiteY70-213556" fmla="*/ 751612 h 2711051"/>
                  <a:gd name="connsiteX71-213557" fmla="*/ 5463001 w 5936218"/>
                  <a:gd name="connsiteY71-213558" fmla="*/ 747642 h 2711051"/>
                  <a:gd name="connsiteX72-213559" fmla="*/ 5464386 w 5936218"/>
                  <a:gd name="connsiteY72-213560" fmla="*/ 748261 h 2711051"/>
                  <a:gd name="connsiteX73-213561" fmla="*/ 5474909 w 5936218"/>
                  <a:gd name="connsiteY73-213562" fmla="*/ 747642 h 2711051"/>
                  <a:gd name="connsiteX74-213563" fmla="*/ 5581715 w 5936218"/>
                  <a:gd name="connsiteY74-213564" fmla="*/ 795364 h 2711051"/>
                  <a:gd name="connsiteX75-213565" fmla="*/ 5633981 w 5936218"/>
                  <a:gd name="connsiteY75-213566" fmla="*/ 838541 h 2711051"/>
                  <a:gd name="connsiteX76-213567" fmla="*/ 5720335 w 5936218"/>
                  <a:gd name="connsiteY76-213568" fmla="*/ 918077 h 2711051"/>
                  <a:gd name="connsiteX77-213569" fmla="*/ 5822595 w 5936218"/>
                  <a:gd name="connsiteY77-213570" fmla="*/ 1015793 h 2711051"/>
                  <a:gd name="connsiteX78-213571" fmla="*/ 5818051 w 5936218"/>
                  <a:gd name="connsiteY78-213572" fmla="*/ 1070332 h 2711051"/>
                  <a:gd name="connsiteX79-213573" fmla="*/ 5825679 w 5936218"/>
                  <a:gd name="connsiteY79-213574" fmla="*/ 1077960 h 2711051"/>
                  <a:gd name="connsiteX80-213575" fmla="*/ 5822051 w 5936218"/>
                  <a:gd name="connsiteY80-213576" fmla="*/ 1027155 h 2711051"/>
                  <a:gd name="connsiteX81-213577" fmla="*/ 5834092 w 5936218"/>
                  <a:gd name="connsiteY81-213578" fmla="*/ 1029028 h 2711051"/>
                  <a:gd name="connsiteX82-213579" fmla="*/ 5833958 w 5936218"/>
                  <a:gd name="connsiteY82-213580" fmla="*/ 1027155 h 2711051"/>
                  <a:gd name="connsiteX83-213581" fmla="*/ 5936219 w 5936218"/>
                  <a:gd name="connsiteY83-213582" fmla="*/ 1043062 h 2711051"/>
                  <a:gd name="connsiteX84-213583" fmla="*/ 5908949 w 5936218"/>
                  <a:gd name="connsiteY84-213584" fmla="*/ 1258947 h 2711051"/>
                  <a:gd name="connsiteX85-213585" fmla="*/ 5893042 w 5936218"/>
                  <a:gd name="connsiteY85-213586" fmla="*/ 1274854 h 2711051"/>
                  <a:gd name="connsiteX86-213587" fmla="*/ 5861227 w 5936218"/>
                  <a:gd name="connsiteY86-213588" fmla="*/ 1274854 h 2711051"/>
                  <a:gd name="connsiteX87-213589" fmla="*/ 5817506 w 5936218"/>
                  <a:gd name="connsiteY87-213590" fmla="*/ 1240767 h 2711051"/>
                  <a:gd name="connsiteX88-213591" fmla="*/ 5767511 w 5936218"/>
                  <a:gd name="connsiteY88-213592" fmla="*/ 1215770 h 2711051"/>
                  <a:gd name="connsiteX89-213593" fmla="*/ 5729132 w 5936218"/>
                  <a:gd name="connsiteY89-213594" fmla="*/ 1167751 h 2711051"/>
                  <a:gd name="connsiteX90-213595" fmla="*/ 5695337 w 5936218"/>
                  <a:gd name="connsiteY90-213596" fmla="*/ 1177138 h 2711051"/>
                  <a:gd name="connsiteX91-213597" fmla="*/ 5693366 w 5936218"/>
                  <a:gd name="connsiteY91-213598" fmla="*/ 1174378 h 2711051"/>
                  <a:gd name="connsiteX92-213599" fmla="*/ 5640799 w 5936218"/>
                  <a:gd name="connsiteY92-213600" fmla="*/ 1133961 h 2711051"/>
                  <a:gd name="connsiteX93-213601" fmla="*/ 5656705 w 5936218"/>
                  <a:gd name="connsiteY93-213602" fmla="*/ 1177138 h 2711051"/>
                  <a:gd name="connsiteX94-213603" fmla="*/ 5586259 w 5936218"/>
                  <a:gd name="connsiteY94-213604" fmla="*/ 1252129 h 2711051"/>
                  <a:gd name="connsiteX95-213605" fmla="*/ 5575676 w 5936218"/>
                  <a:gd name="connsiteY95-213606" fmla="*/ 1251121 h 2711051"/>
                  <a:gd name="connsiteX96-213607" fmla="*/ 5539436 w 5936218"/>
                  <a:gd name="connsiteY96-213608" fmla="*/ 1248804 h 2711051"/>
                  <a:gd name="connsiteX97-213609" fmla="*/ 5593077 w 5936218"/>
                  <a:gd name="connsiteY97-213610" fmla="*/ 1354390 h 2711051"/>
                  <a:gd name="connsiteX98-213611" fmla="*/ 5613529 w 5936218"/>
                  <a:gd name="connsiteY98-213612" fmla="*/ 1413474 h 2711051"/>
                  <a:gd name="connsiteX99-213613" fmla="*/ 5608984 w 5936218"/>
                  <a:gd name="connsiteY99-213614" fmla="*/ 1436199 h 2711051"/>
                  <a:gd name="connsiteX100-213615" fmla="*/ 5597799 w 5936218"/>
                  <a:gd name="connsiteY100-213616" fmla="*/ 1432590 h 2711051"/>
                  <a:gd name="connsiteX101-213617" fmla="*/ 5534271 w 5936218"/>
                  <a:gd name="connsiteY101-213618" fmla="*/ 1415939 h 2711051"/>
                  <a:gd name="connsiteX102-213619" fmla="*/ 5436277 w 5936218"/>
                  <a:gd name="connsiteY102-213620" fmla="*/ 1472558 h 2711051"/>
                  <a:gd name="connsiteX103-213621" fmla="*/ 5397645 w 5936218"/>
                  <a:gd name="connsiteY103-213622" fmla="*/ 1483921 h 2711051"/>
                  <a:gd name="connsiteX104-213623" fmla="*/ 5345378 w 5936218"/>
                  <a:gd name="connsiteY104-213624" fmla="*/ 1538460 h 2711051"/>
                  <a:gd name="connsiteX105-213625" fmla="*/ 5290839 w 5936218"/>
                  <a:gd name="connsiteY105-213626" fmla="*/ 1586181 h 2711051"/>
                  <a:gd name="connsiteX106-213627" fmla="*/ 5274932 w 5936218"/>
                  <a:gd name="connsiteY106-213628" fmla="*/ 1617996 h 2711051"/>
                  <a:gd name="connsiteX107-213629" fmla="*/ 5267238 w 5936218"/>
                  <a:gd name="connsiteY107-213630" fmla="*/ 1609569 h 2711051"/>
                  <a:gd name="connsiteX108-213631" fmla="*/ 5263025 w 5936218"/>
                  <a:gd name="connsiteY108-213632" fmla="*/ 1617996 h 2711051"/>
                  <a:gd name="connsiteX109-213633" fmla="*/ 5219538 w 5936218"/>
                  <a:gd name="connsiteY109-213634" fmla="*/ 1570368 h 2711051"/>
                  <a:gd name="connsiteX110-213635" fmla="*/ 5129494 w 5936218"/>
                  <a:gd name="connsiteY110-213636" fmla="*/ 1624813 h 2711051"/>
                  <a:gd name="connsiteX111-213637" fmla="*/ 5126389 w 5936218"/>
                  <a:gd name="connsiteY111-213638" fmla="*/ 1619491 h 2711051"/>
                  <a:gd name="connsiteX112-213639" fmla="*/ 5117587 w 5936218"/>
                  <a:gd name="connsiteY112-213640" fmla="*/ 1624813 h 2711051"/>
                  <a:gd name="connsiteX113-213641" fmla="*/ 5105544 w 5936218"/>
                  <a:gd name="connsiteY113-213642" fmla="*/ 1604167 h 2711051"/>
                  <a:gd name="connsiteX114-213643" fmla="*/ 5074955 w 5936218"/>
                  <a:gd name="connsiteY114-213644" fmla="*/ 1629358 h 2711051"/>
                  <a:gd name="connsiteX115-213645" fmla="*/ 5065718 w 5936218"/>
                  <a:gd name="connsiteY115-213646" fmla="*/ 1627159 h 2711051"/>
                  <a:gd name="connsiteX116-213647" fmla="*/ 5063048 w 5936218"/>
                  <a:gd name="connsiteY116-213648" fmla="*/ 1629358 h 2711051"/>
                  <a:gd name="connsiteX117-213649" fmla="*/ 5026594 w 5936218"/>
                  <a:gd name="connsiteY117-213650" fmla="*/ 1620679 h 2711051"/>
                  <a:gd name="connsiteX118-213651" fmla="*/ 5015871 w 5936218"/>
                  <a:gd name="connsiteY118-213652" fmla="*/ 1665718 h 2711051"/>
                  <a:gd name="connsiteX119-213653" fmla="*/ 4974967 w 5936218"/>
                  <a:gd name="connsiteY119-213654" fmla="*/ 1731619 h 2711051"/>
                  <a:gd name="connsiteX120-213655" fmla="*/ 4974967 w 5936218"/>
                  <a:gd name="connsiteY120-213656" fmla="*/ 1763434 h 2711051"/>
                  <a:gd name="connsiteX121-213657" fmla="*/ 5011326 w 5936218"/>
                  <a:gd name="connsiteY121-213658" fmla="*/ 1877057 h 2711051"/>
                  <a:gd name="connsiteX122-213659" fmla="*/ 4999419 w 5936218"/>
                  <a:gd name="connsiteY122-213660" fmla="*/ 1877057 h 2711051"/>
                  <a:gd name="connsiteX123-213661" fmla="*/ 4974967 w 5936218"/>
                  <a:gd name="connsiteY123-213662" fmla="*/ 1877057 h 2711051"/>
                  <a:gd name="connsiteX124-213663" fmla="*/ 4963605 w 5936218"/>
                  <a:gd name="connsiteY124-213664" fmla="*/ 1929323 h 2711051"/>
                  <a:gd name="connsiteX125-213665" fmla="*/ 4974967 w 5936218"/>
                  <a:gd name="connsiteY125-213666" fmla="*/ 1956593 h 2711051"/>
                  <a:gd name="connsiteX126-213667" fmla="*/ 4909065 w 5936218"/>
                  <a:gd name="connsiteY126-213668" fmla="*/ 1990680 h 2711051"/>
                  <a:gd name="connsiteX127-213669" fmla="*/ 4897703 w 5936218"/>
                  <a:gd name="connsiteY127-213670" fmla="*/ 2058854 h 2711051"/>
                  <a:gd name="connsiteX128-213671" fmla="*/ 4845437 w 5936218"/>
                  <a:gd name="connsiteY128-213672" fmla="*/ 2074761 h 2711051"/>
                  <a:gd name="connsiteX129-213673" fmla="*/ 4834074 w 5936218"/>
                  <a:gd name="connsiteY129-213674" fmla="*/ 2133845 h 2711051"/>
                  <a:gd name="connsiteX130-213675" fmla="*/ 4779535 w 5936218"/>
                  <a:gd name="connsiteY130-213676" fmla="*/ 2192929 h 2711051"/>
                  <a:gd name="connsiteX131-213677" fmla="*/ 4777225 w 5936218"/>
                  <a:gd name="connsiteY131-213678" fmla="*/ 2182533 h 2711051"/>
                  <a:gd name="connsiteX132-213679" fmla="*/ 4767628 w 5936218"/>
                  <a:gd name="connsiteY132-213680" fmla="*/ 2192929 h 2711051"/>
                  <a:gd name="connsiteX133-213681" fmla="*/ 4758538 w 5936218"/>
                  <a:gd name="connsiteY133-213682" fmla="*/ 2152025 h 2711051"/>
                  <a:gd name="connsiteX134-213683" fmla="*/ 4742631 w 5936218"/>
                  <a:gd name="connsiteY134-213684" fmla="*/ 2065671 h 2711051"/>
                  <a:gd name="connsiteX135-213685" fmla="*/ 4715361 w 5936218"/>
                  <a:gd name="connsiteY135-213686" fmla="*/ 1924779 h 2711051"/>
                  <a:gd name="connsiteX136-213687" fmla="*/ 4735813 w 5936218"/>
                  <a:gd name="connsiteY136-213688" fmla="*/ 1833880 h 2711051"/>
                  <a:gd name="connsiteX137-213689" fmla="*/ 4767628 w 5936218"/>
                  <a:gd name="connsiteY137-213690" fmla="*/ 1790703 h 2711051"/>
                  <a:gd name="connsiteX138-213691" fmla="*/ 4767628 w 5936218"/>
                  <a:gd name="connsiteY138-213692" fmla="*/ 1763434 h 2711051"/>
                  <a:gd name="connsiteX139-213693" fmla="*/ 4826712 w 5936218"/>
                  <a:gd name="connsiteY139-213694" fmla="*/ 1747526 h 2711051"/>
                  <a:gd name="connsiteX140-213695" fmla="*/ 4892613 w 5936218"/>
                  <a:gd name="connsiteY140-213696" fmla="*/ 1656628 h 2711051"/>
                  <a:gd name="connsiteX141-213697" fmla="*/ 4956243 w 5936218"/>
                  <a:gd name="connsiteY141-213698" fmla="*/ 1581637 h 2711051"/>
                  <a:gd name="connsiteX142-213699" fmla="*/ 5022143 w 5936218"/>
                  <a:gd name="connsiteY142-213700" fmla="*/ 1522552 h 2711051"/>
                  <a:gd name="connsiteX143-213701" fmla="*/ 5046694 w 5936218"/>
                  <a:gd name="connsiteY143-213702" fmla="*/ 1415425 h 2711051"/>
                  <a:gd name="connsiteX144-213703" fmla="*/ 5015871 w 5936218"/>
                  <a:gd name="connsiteY144-213704" fmla="*/ 1420292 h 2711051"/>
                  <a:gd name="connsiteX145-213705" fmla="*/ 4995419 w 5936218"/>
                  <a:gd name="connsiteY145-213706" fmla="*/ 1483921 h 2711051"/>
                  <a:gd name="connsiteX146-213707" fmla="*/ 4904521 w 5936218"/>
                  <a:gd name="connsiteY146-213708" fmla="*/ 1570274 h 2711051"/>
                  <a:gd name="connsiteX147-213709" fmla="*/ 4901708 w 5936218"/>
                  <a:gd name="connsiteY147-213710" fmla="*/ 1561634 h 2711051"/>
                  <a:gd name="connsiteX148-213711" fmla="*/ 4892613 w 5936218"/>
                  <a:gd name="connsiteY148-213712" fmla="*/ 1570274 h 2711051"/>
                  <a:gd name="connsiteX149-213713" fmla="*/ 4861835 w 5936218"/>
                  <a:gd name="connsiteY149-213714" fmla="*/ 1475740 h 2711051"/>
                  <a:gd name="connsiteX150-213715" fmla="*/ 4779535 w 5936218"/>
                  <a:gd name="connsiteY150-213716" fmla="*/ 1499828 h 2711051"/>
                  <a:gd name="connsiteX151-213717" fmla="*/ 4684091 w 5936218"/>
                  <a:gd name="connsiteY151-213718" fmla="*/ 1624813 h 2711051"/>
                  <a:gd name="connsiteX152-213719" fmla="*/ 4715906 w 5936218"/>
                  <a:gd name="connsiteY152-213720" fmla="*/ 1672535 h 2711051"/>
                  <a:gd name="connsiteX153-213721" fmla="*/ 4636369 w 5936218"/>
                  <a:gd name="connsiteY153-213722" fmla="*/ 1688442 h 2711051"/>
                  <a:gd name="connsiteX154-213723" fmla="*/ 4577285 w 5936218"/>
                  <a:gd name="connsiteY154-213724" fmla="*/ 1692987 h 2711051"/>
                  <a:gd name="connsiteX155-213725" fmla="*/ 4577373 w 5936218"/>
                  <a:gd name="connsiteY155-213726" fmla="*/ 1692065 h 2711051"/>
                  <a:gd name="connsiteX156-213727" fmla="*/ 4520081 w 5936218"/>
                  <a:gd name="connsiteY156-213728" fmla="*/ 1635680 h 2711051"/>
                  <a:gd name="connsiteX157-213729" fmla="*/ 1811153 w 5936218"/>
                  <a:gd name="connsiteY157-213730" fmla="*/ 1999770 h 2711051"/>
                  <a:gd name="connsiteX158-213731" fmla="*/ 1748069 w 5936218"/>
                  <a:gd name="connsiteY158-213732" fmla="*/ 2038402 h 2711051"/>
                  <a:gd name="connsiteX159-213733" fmla="*/ 1711709 w 5936218"/>
                  <a:gd name="connsiteY159-213734" fmla="*/ 2042947 h 2711051"/>
                  <a:gd name="connsiteX160-213735" fmla="*/ 1711926 w 5936218"/>
                  <a:gd name="connsiteY160-213736" fmla="*/ 2041431 h 2711051"/>
                  <a:gd name="connsiteX161-213737" fmla="*/ 1699803 w 5936218"/>
                  <a:gd name="connsiteY161-213738" fmla="*/ 2042947 h 2711051"/>
                  <a:gd name="connsiteX162-213739" fmla="*/ 1704347 w 5936218"/>
                  <a:gd name="connsiteY162-213740" fmla="*/ 2011132 h 2711051"/>
                  <a:gd name="connsiteX163-213741" fmla="*/ 1662460 w 5936218"/>
                  <a:gd name="connsiteY163-213742" fmla="*/ 1993181 h 2711051"/>
                  <a:gd name="connsiteX164-213743" fmla="*/ 1629901 w 5936218"/>
                  <a:gd name="connsiteY164-213744" fmla="*/ 2006587 h 2711051"/>
                  <a:gd name="connsiteX165-213745" fmla="*/ 1629300 w 5936218"/>
                  <a:gd name="connsiteY165-213746" fmla="*/ 2001932 h 2711051"/>
                  <a:gd name="connsiteX166-213747" fmla="*/ 1617994 w 5936218"/>
                  <a:gd name="connsiteY166-213748" fmla="*/ 2006587 h 2711051"/>
                  <a:gd name="connsiteX167-213749" fmla="*/ 1608904 w 5936218"/>
                  <a:gd name="connsiteY167-213750" fmla="*/ 1936141 h 2711051"/>
                  <a:gd name="connsiteX168-213751" fmla="*/ 1552684 w 5936218"/>
                  <a:gd name="connsiteY168-213752" fmla="*/ 1926448 h 2711051"/>
                  <a:gd name="connsiteX169-213753" fmla="*/ 1518550 w 5936218"/>
                  <a:gd name="connsiteY169-213754" fmla="*/ 1952048 h 2711051"/>
                  <a:gd name="connsiteX170-213755" fmla="*/ 1425379 w 5936218"/>
                  <a:gd name="connsiteY170-213756" fmla="*/ 1972500 h 2711051"/>
                  <a:gd name="connsiteX171-213757" fmla="*/ 1409472 w 5936218"/>
                  <a:gd name="connsiteY171-213758" fmla="*/ 1990680 h 2711051"/>
                  <a:gd name="connsiteX172-213759" fmla="*/ 1270852 w 5936218"/>
                  <a:gd name="connsiteY172-213760" fmla="*/ 2011132 h 2711051"/>
                  <a:gd name="connsiteX173-213761" fmla="*/ 1254945 w 5936218"/>
                  <a:gd name="connsiteY173-213762" fmla="*/ 2031584 h 2711051"/>
                  <a:gd name="connsiteX174-213763" fmla="*/ 1282214 w 5936218"/>
                  <a:gd name="connsiteY174-213764" fmla="*/ 2074761 h 2711051"/>
                  <a:gd name="connsiteX175-213765" fmla="*/ 1243582 w 5936218"/>
                  <a:gd name="connsiteY175-213766" fmla="*/ 2090668 h 2711051"/>
                  <a:gd name="connsiteX176-213767" fmla="*/ 1254945 w 5936218"/>
                  <a:gd name="connsiteY176-213768" fmla="*/ 2108848 h 2711051"/>
                  <a:gd name="connsiteX177-213769" fmla="*/ 1216313 w 5936218"/>
                  <a:gd name="connsiteY177-213770" fmla="*/ 2133845 h 2711051"/>
                  <a:gd name="connsiteX178-213771" fmla="*/ 1275397 w 5936218"/>
                  <a:gd name="connsiteY178-213772" fmla="*/ 2177022 h 2711051"/>
                  <a:gd name="connsiteX179-213773" fmla="*/ 1270852 w 5936218"/>
                  <a:gd name="connsiteY179-213774" fmla="*/ 2204292 h 2711051"/>
                  <a:gd name="connsiteX180-213775" fmla="*/ 1259108 w 5936218"/>
                  <a:gd name="connsiteY180-213776" fmla="*/ 2203313 h 2711051"/>
                  <a:gd name="connsiteX181-213777" fmla="*/ 1258945 w 5936218"/>
                  <a:gd name="connsiteY181-213778" fmla="*/ 2204292 h 2711051"/>
                  <a:gd name="connsiteX182-213779" fmla="*/ 1215644 w 5936218"/>
                  <a:gd name="connsiteY182-213780" fmla="*/ 2200683 h 2711051"/>
                  <a:gd name="connsiteX183-213781" fmla="*/ 1204950 w 5936218"/>
                  <a:gd name="connsiteY183-213782" fmla="*/ 2215654 h 2711051"/>
                  <a:gd name="connsiteX184-213783" fmla="*/ 1196495 w 5936218"/>
                  <a:gd name="connsiteY184-213784" fmla="*/ 2210822 h 2711051"/>
                  <a:gd name="connsiteX185-213785" fmla="*/ 1193043 w 5936218"/>
                  <a:gd name="connsiteY185-213786" fmla="*/ 2215654 h 2711051"/>
                  <a:gd name="connsiteX186-213787" fmla="*/ 1145322 w 5936218"/>
                  <a:gd name="connsiteY186-213788" fmla="*/ 2188384 h 2711051"/>
                  <a:gd name="connsiteX187-213789" fmla="*/ 1098145 w 5936218"/>
                  <a:gd name="connsiteY187-213790" fmla="*/ 2188384 h 2711051"/>
                  <a:gd name="connsiteX188-213791" fmla="*/ 1061785 w 5936218"/>
                  <a:gd name="connsiteY188-213792" fmla="*/ 2215654 h 2711051"/>
                  <a:gd name="connsiteX189-213793" fmla="*/ 1055322 w 5936218"/>
                  <a:gd name="connsiteY189-213794" fmla="*/ 2211571 h 2711051"/>
                  <a:gd name="connsiteX190-213795" fmla="*/ 1049878 w 5936218"/>
                  <a:gd name="connsiteY190-213796" fmla="*/ 2215654 h 2711051"/>
                  <a:gd name="connsiteX191-213797" fmla="*/ 1006701 w 5936218"/>
                  <a:gd name="connsiteY191-213798" fmla="*/ 2188384 h 2711051"/>
                  <a:gd name="connsiteX192-213799" fmla="*/ 924893 w 5936218"/>
                  <a:gd name="connsiteY192-213800" fmla="*/ 2152025 h 2711051"/>
                  <a:gd name="connsiteX193-213801" fmla="*/ 877716 w 5936218"/>
                  <a:gd name="connsiteY193-213802" fmla="*/ 2152025 h 2711051"/>
                  <a:gd name="connsiteX194-213803" fmla="*/ 802724 w 5936218"/>
                  <a:gd name="connsiteY194-213804" fmla="*/ 2215654 h 2711051"/>
                  <a:gd name="connsiteX195-213805" fmla="*/ 798179 w 5936218"/>
                  <a:gd name="connsiteY195-213806" fmla="*/ 2258831 h 2711051"/>
                  <a:gd name="connsiteX196-213807" fmla="*/ 787406 w 5936218"/>
                  <a:gd name="connsiteY196-213808" fmla="*/ 2248058 h 2711051"/>
                  <a:gd name="connsiteX197-213809" fmla="*/ 786272 w 5936218"/>
                  <a:gd name="connsiteY197-213810" fmla="*/ 2258831 h 2711051"/>
                  <a:gd name="connsiteX198-213811" fmla="*/ 756063 w 5936218"/>
                  <a:gd name="connsiteY198-213812" fmla="*/ 2228621 h 2711051"/>
                  <a:gd name="connsiteX199-213813" fmla="*/ 732278 w 5936218"/>
                  <a:gd name="connsiteY199-213814" fmla="*/ 2286100 h 2711051"/>
                  <a:gd name="connsiteX200-213815" fmla="*/ 743640 w 5936218"/>
                  <a:gd name="connsiteY200-213816" fmla="*/ 2295190 h 2711051"/>
                  <a:gd name="connsiteX201-213817" fmla="*/ 723188 w 5936218"/>
                  <a:gd name="connsiteY201-213818" fmla="*/ 2338367 h 2711051"/>
                  <a:gd name="connsiteX202-213819" fmla="*/ 747026 w 5936218"/>
                  <a:gd name="connsiteY202-213820" fmla="*/ 2375208 h 2711051"/>
                  <a:gd name="connsiteX203-213821" fmla="*/ 763548 w 5936218"/>
                  <a:gd name="connsiteY203-213822" fmla="*/ 2372454 h 2711051"/>
                  <a:gd name="connsiteX204-213823" fmla="*/ 764871 w 5936218"/>
                  <a:gd name="connsiteY204-213824" fmla="*/ 2374218 h 2711051"/>
                  <a:gd name="connsiteX205-213825" fmla="*/ 775455 w 5936218"/>
                  <a:gd name="connsiteY205-213826" fmla="*/ 2372454 h 2711051"/>
                  <a:gd name="connsiteX206-213827" fmla="*/ 802724 w 5936218"/>
                  <a:gd name="connsiteY206-213828" fmla="*/ 2408813 h 2711051"/>
                  <a:gd name="connsiteX207-213829" fmla="*/ 798179 w 5936218"/>
                  <a:gd name="connsiteY207-213830" fmla="*/ 2436083 h 2711051"/>
                  <a:gd name="connsiteX208-213831" fmla="*/ 818632 w 5936218"/>
                  <a:gd name="connsiteY208-213832" fmla="*/ 2447445 h 2711051"/>
                  <a:gd name="connsiteX209-213833" fmla="*/ 802724 w 5936218"/>
                  <a:gd name="connsiteY209-213834" fmla="*/ 2479260 h 2711051"/>
                  <a:gd name="connsiteX210-213835" fmla="*/ 766365 w 5936218"/>
                  <a:gd name="connsiteY210-213836" fmla="*/ 2483805 h 2711051"/>
                  <a:gd name="connsiteX211-213837" fmla="*/ 727733 w 5936218"/>
                  <a:gd name="connsiteY211-213838" fmla="*/ 2542889 h 2711051"/>
                  <a:gd name="connsiteX212-213839" fmla="*/ 759548 w 5936218"/>
                  <a:gd name="connsiteY212-213840" fmla="*/ 2586066 h 2711051"/>
                  <a:gd name="connsiteX213-213841" fmla="*/ 759548 w 5936218"/>
                  <a:gd name="connsiteY213-213842" fmla="*/ 2624697 h 2711051"/>
                  <a:gd name="connsiteX214-213843" fmla="*/ 798179 w 5936218"/>
                  <a:gd name="connsiteY214-213844" fmla="*/ 2683782 h 2711051"/>
                  <a:gd name="connsiteX215-213845" fmla="*/ 775455 w 5936218"/>
                  <a:gd name="connsiteY215-213846" fmla="*/ 2699689 h 2711051"/>
                  <a:gd name="connsiteX216-213847" fmla="*/ 770910 w 5936218"/>
                  <a:gd name="connsiteY216-213848" fmla="*/ 2711051 h 2711051"/>
                  <a:gd name="connsiteX217-213849" fmla="*/ 759003 w 5936218"/>
                  <a:gd name="connsiteY217-213850" fmla="*/ 2711051 h 2711051"/>
                  <a:gd name="connsiteX218-213851" fmla="*/ 755003 w 5936218"/>
                  <a:gd name="connsiteY218-213852" fmla="*/ 2711051 h 2711051"/>
                  <a:gd name="connsiteX219-213853" fmla="*/ 743096 w 5936218"/>
                  <a:gd name="connsiteY219-213854" fmla="*/ 2711051 h 2711051"/>
                  <a:gd name="connsiteX220-213855" fmla="*/ 715826 w 5936218"/>
                  <a:gd name="connsiteY220-213856" fmla="*/ 2676964 h 2711051"/>
                  <a:gd name="connsiteX221-213857" fmla="*/ 704464 w 5936218"/>
                  <a:gd name="connsiteY221-213858" fmla="*/ 2676964 h 2711051"/>
                  <a:gd name="connsiteX222-213859" fmla="*/ 684012 w 5936218"/>
                  <a:gd name="connsiteY222-213860" fmla="*/ 2667874 h 2711051"/>
                  <a:gd name="connsiteX223-213861" fmla="*/ 672649 w 5936218"/>
                  <a:gd name="connsiteY223-213862" fmla="*/ 2645150 h 2711051"/>
                  <a:gd name="connsiteX224-213863" fmla="*/ 645222 w 5936218"/>
                  <a:gd name="connsiteY224-213864" fmla="*/ 2637313 h 2711051"/>
                  <a:gd name="connsiteX225-213865" fmla="*/ 625472 w 5936218"/>
                  <a:gd name="connsiteY225-213866" fmla="*/ 2640605 h 2711051"/>
                  <a:gd name="connsiteX226-213867" fmla="*/ 623771 w 5936218"/>
                  <a:gd name="connsiteY226-213868" fmla="*/ 2638904 h 2711051"/>
                  <a:gd name="connsiteX227-213869" fmla="*/ 613565 w 5936218"/>
                  <a:gd name="connsiteY227-213870" fmla="*/ 2640605 h 2711051"/>
                  <a:gd name="connsiteX228-213871" fmla="*/ 609020 w 5936218"/>
                  <a:gd name="connsiteY228-213872" fmla="*/ 2636060 h 2711051"/>
                  <a:gd name="connsiteX229-213873" fmla="*/ 559026 w 5936218"/>
                  <a:gd name="connsiteY229-213874" fmla="*/ 2608790 h 2711051"/>
                  <a:gd name="connsiteX230-213875" fmla="*/ 506760 w 5936218"/>
                  <a:gd name="connsiteY230-213876" fmla="*/ 2601973 h 2711051"/>
                  <a:gd name="connsiteX231-213877" fmla="*/ 483280 w 5936218"/>
                  <a:gd name="connsiteY231-213878" fmla="*/ 2595264 h 2711051"/>
                  <a:gd name="connsiteX232-213879" fmla="*/ 480035 w 5936218"/>
                  <a:gd name="connsiteY232-213880" fmla="*/ 2597428 h 2711051"/>
                  <a:gd name="connsiteX233-213881" fmla="*/ 475042 w 5936218"/>
                  <a:gd name="connsiteY233-213882" fmla="*/ 2592910 h 2711051"/>
                  <a:gd name="connsiteX234-213883" fmla="*/ 474945 w 5936218"/>
                  <a:gd name="connsiteY234-213884" fmla="*/ 2592883 h 2711051"/>
                  <a:gd name="connsiteX235-213885" fmla="*/ 468128 w 5936218"/>
                  <a:gd name="connsiteY235-213886" fmla="*/ 2597428 h 2711051"/>
                  <a:gd name="connsiteX236-213887" fmla="*/ 420406 w 5936218"/>
                  <a:gd name="connsiteY236-213888" fmla="*/ 2554251 h 2711051"/>
                  <a:gd name="connsiteX237-213889" fmla="*/ 381774 w 5936218"/>
                  <a:gd name="connsiteY237-213890" fmla="*/ 2538344 h 2711051"/>
                  <a:gd name="connsiteX238-213891" fmla="*/ 349960 w 5936218"/>
                  <a:gd name="connsiteY238-213892" fmla="*/ 2506529 h 2711051"/>
                  <a:gd name="connsiteX239-213893" fmla="*/ 377229 w 5936218"/>
                  <a:gd name="connsiteY239-213894" fmla="*/ 2499712 h 2711051"/>
                  <a:gd name="connsiteX240-213895" fmla="*/ 404499 w 5936218"/>
                  <a:gd name="connsiteY240-213896" fmla="*/ 2451990 h 2711051"/>
                  <a:gd name="connsiteX241-213897" fmla="*/ 388591 w 5936218"/>
                  <a:gd name="connsiteY241-213898" fmla="*/ 2436083 h 2711051"/>
                  <a:gd name="connsiteX242-213899" fmla="*/ 440858 w 5936218"/>
                  <a:gd name="connsiteY242-213900" fmla="*/ 2408813 h 2711051"/>
                  <a:gd name="connsiteX243-213901" fmla="*/ 440858 w 5936218"/>
                  <a:gd name="connsiteY243-213902" fmla="*/ 2405757 h 2711051"/>
                  <a:gd name="connsiteX244-213903" fmla="*/ 416406 w 5936218"/>
                  <a:gd name="connsiteY244-213904" fmla="*/ 2408813 h 2711051"/>
                  <a:gd name="connsiteX245-213905" fmla="*/ 416406 w 5936218"/>
                  <a:gd name="connsiteY245-213906" fmla="*/ 2407325 h 2711051"/>
                  <a:gd name="connsiteX246-213907" fmla="*/ 404499 w 5936218"/>
                  <a:gd name="connsiteY246-213908" fmla="*/ 2408813 h 2711051"/>
                  <a:gd name="connsiteX247-213909" fmla="*/ 404499 w 5936218"/>
                  <a:gd name="connsiteY247-213910" fmla="*/ 2388361 h 2711051"/>
                  <a:gd name="connsiteX248-213911" fmla="*/ 424951 w 5936218"/>
                  <a:gd name="connsiteY248-213912" fmla="*/ 2372454 h 2711051"/>
                  <a:gd name="connsiteX249-213913" fmla="*/ 463583 w 5936218"/>
                  <a:gd name="connsiteY249-213914" fmla="*/ 2365637 h 2711051"/>
                  <a:gd name="connsiteX250-213915" fmla="*/ 468128 w 5936218"/>
                  <a:gd name="connsiteY250-213916" fmla="*/ 2349729 h 2711051"/>
                  <a:gd name="connsiteX251-213917" fmla="*/ 456765 w 5936218"/>
                  <a:gd name="connsiteY251-213918" fmla="*/ 2317915 h 2711051"/>
                  <a:gd name="connsiteX252-213919" fmla="*/ 474945 w 5936218"/>
                  <a:gd name="connsiteY252-213920" fmla="*/ 2290645 h 2711051"/>
                  <a:gd name="connsiteX253-213921" fmla="*/ 474945 w 5936218"/>
                  <a:gd name="connsiteY253-213922" fmla="*/ 2270193 h 2711051"/>
                  <a:gd name="connsiteX254-213923" fmla="*/ 420406 w 5936218"/>
                  <a:gd name="connsiteY254-213924" fmla="*/ 2252013 h 2711051"/>
                  <a:gd name="connsiteX255-213925" fmla="*/ 409588 w 5936218"/>
                  <a:gd name="connsiteY255-213926" fmla="*/ 2252013 h 2711051"/>
                  <a:gd name="connsiteX256-213927" fmla="*/ 397681 w 5936218"/>
                  <a:gd name="connsiteY256-213928" fmla="*/ 2252013 h 2711051"/>
                  <a:gd name="connsiteX257-213929" fmla="*/ 379485 w 5936218"/>
                  <a:gd name="connsiteY257-213930" fmla="*/ 2229774 h 2711051"/>
                  <a:gd name="connsiteX258-213931" fmla="*/ 357322 w 5936218"/>
                  <a:gd name="connsiteY258-213932" fmla="*/ 2236106 h 2711051"/>
                  <a:gd name="connsiteX259-213933" fmla="*/ 352842 w 5936218"/>
                  <a:gd name="connsiteY259-213934" fmla="*/ 2233984 h 2711051"/>
                  <a:gd name="connsiteX260-213935" fmla="*/ 345415 w 5936218"/>
                  <a:gd name="connsiteY260-213936" fmla="*/ 2236106 h 2711051"/>
                  <a:gd name="connsiteX261-213937" fmla="*/ 302238 w 5936218"/>
                  <a:gd name="connsiteY261-213938" fmla="*/ 2215654 h 2711051"/>
                  <a:gd name="connsiteX262-213939" fmla="*/ 302238 w 5936218"/>
                  <a:gd name="connsiteY262-213940" fmla="*/ 2204292 h 2711051"/>
                  <a:gd name="connsiteX263-213941" fmla="*/ 286331 w 5936218"/>
                  <a:gd name="connsiteY263-213942" fmla="*/ 2177022 h 2711051"/>
                  <a:gd name="connsiteX264-213943" fmla="*/ 270968 w 5936218"/>
                  <a:gd name="connsiteY264-213944" fmla="*/ 2177022 h 2711051"/>
                  <a:gd name="connsiteX265-213945" fmla="*/ 259061 w 5936218"/>
                  <a:gd name="connsiteY265-213946" fmla="*/ 2177022 h 2711051"/>
                  <a:gd name="connsiteX266-213947" fmla="*/ 254516 w 5936218"/>
                  <a:gd name="connsiteY266-213948" fmla="*/ 2161115 h 2711051"/>
                  <a:gd name="connsiteX267-213949" fmla="*/ 263606 w 5936218"/>
                  <a:gd name="connsiteY267-213950" fmla="*/ 2145208 h 2711051"/>
                  <a:gd name="connsiteX268-213951" fmla="*/ 243991 w 5936218"/>
                  <a:gd name="connsiteY268-213952" fmla="*/ 2114695 h 2711051"/>
                  <a:gd name="connsiteX269-213953" fmla="*/ 216429 w 5936218"/>
                  <a:gd name="connsiteY269-213954" fmla="*/ 2117938 h 2711051"/>
                  <a:gd name="connsiteX270-213955" fmla="*/ 212956 w 5936218"/>
                  <a:gd name="connsiteY270-213956" fmla="*/ 2116946 h 2711051"/>
                  <a:gd name="connsiteX271-213957" fmla="*/ 204522 w 5936218"/>
                  <a:gd name="connsiteY271-213958" fmla="*/ 2117938 h 2711051"/>
                  <a:gd name="connsiteX272-213959" fmla="*/ 199623 w 5936218"/>
                  <a:gd name="connsiteY272-213960" fmla="*/ 2116538 h 2711051"/>
                  <a:gd name="connsiteX273-213961" fmla="*/ 195977 w 5936218"/>
                  <a:gd name="connsiteY273-213962" fmla="*/ 2129300 h 2711051"/>
                  <a:gd name="connsiteX274-213963" fmla="*/ 184968 w 5936218"/>
                  <a:gd name="connsiteY274-213964" fmla="*/ 2126155 h 2711051"/>
                  <a:gd name="connsiteX275-213965" fmla="*/ 184070 w 5936218"/>
                  <a:gd name="connsiteY275-213966" fmla="*/ 2129300 h 2711051"/>
                  <a:gd name="connsiteX276-213967" fmla="*/ 168163 w 5936218"/>
                  <a:gd name="connsiteY276-213968" fmla="*/ 2124765 h 2711051"/>
                  <a:gd name="connsiteX277-213969" fmla="*/ 156800 w 5936218"/>
                  <a:gd name="connsiteY277-213970" fmla="*/ 2086123 h 2711051"/>
                  <a:gd name="connsiteX278-213971" fmla="*/ 152255 w 5936218"/>
                  <a:gd name="connsiteY278-213972" fmla="*/ 2070216 h 2711051"/>
                  <a:gd name="connsiteX279-213973" fmla="*/ 156800 w 5936218"/>
                  <a:gd name="connsiteY279-213974" fmla="*/ 2065671 h 2711051"/>
                  <a:gd name="connsiteX280-213975" fmla="*/ 168707 w 5936218"/>
                  <a:gd name="connsiteY280-213976" fmla="*/ 2065671 h 2711051"/>
                  <a:gd name="connsiteX281-213977" fmla="*/ 188615 w 5936218"/>
                  <a:gd name="connsiteY281-213978" fmla="*/ 2065671 h 2711051"/>
                  <a:gd name="connsiteX282-213979" fmla="*/ 199977 w 5936218"/>
                  <a:gd name="connsiteY282-213980" fmla="*/ 2054309 h 2711051"/>
                  <a:gd name="connsiteX283-213981" fmla="*/ 188615 w 5936218"/>
                  <a:gd name="connsiteY283-213982" fmla="*/ 2031584 h 2711051"/>
                  <a:gd name="connsiteX284-213983" fmla="*/ 168163 w 5936218"/>
                  <a:gd name="connsiteY284-213984" fmla="*/ 2022495 h 2711051"/>
                  <a:gd name="connsiteX285-213985" fmla="*/ 168163 w 5936218"/>
                  <a:gd name="connsiteY285-213986" fmla="*/ 2015677 h 2711051"/>
                  <a:gd name="connsiteX286-213987" fmla="*/ 152255 w 5936218"/>
                  <a:gd name="connsiteY286-213988" fmla="*/ 1999770 h 2711051"/>
                  <a:gd name="connsiteX287-213989" fmla="*/ 129531 w 5936218"/>
                  <a:gd name="connsiteY287-213990" fmla="*/ 1963410 h 2711051"/>
                  <a:gd name="connsiteX288-213991" fmla="*/ 140893 w 5936218"/>
                  <a:gd name="connsiteY288-213992" fmla="*/ 1940686 h 2711051"/>
                  <a:gd name="connsiteX289-213993" fmla="*/ 136348 w 5936218"/>
                  <a:gd name="connsiteY289-213994" fmla="*/ 1913416 h 2711051"/>
                  <a:gd name="connsiteX290-213995" fmla="*/ 103789 w 5936218"/>
                  <a:gd name="connsiteY290-213996" fmla="*/ 1900009 h 2711051"/>
                  <a:gd name="connsiteX291-213997" fmla="*/ 93716 w 5936218"/>
                  <a:gd name="connsiteY291-213998" fmla="*/ 1904326 h 2711051"/>
                  <a:gd name="connsiteX292-213999" fmla="*/ 91868 w 5936218"/>
                  <a:gd name="connsiteY292-214000" fmla="*/ 1900015 h 2711051"/>
                  <a:gd name="connsiteX293-214001" fmla="*/ 81809 w 5936218"/>
                  <a:gd name="connsiteY293-214002" fmla="*/ 1904326 h 2711051"/>
                  <a:gd name="connsiteX294-214003" fmla="*/ 74992 w 5936218"/>
                  <a:gd name="connsiteY294-214004" fmla="*/ 1888419 h 2711051"/>
                  <a:gd name="connsiteX295-214005" fmla="*/ 34087 w 5936218"/>
                  <a:gd name="connsiteY295-214006" fmla="*/ 1877057 h 2711051"/>
                  <a:gd name="connsiteX296-214007" fmla="*/ 22725 w 5936218"/>
                  <a:gd name="connsiteY296-214008" fmla="*/ 1833880 h 2711051"/>
                  <a:gd name="connsiteX297-214009" fmla="*/ 22725 w 5936218"/>
                  <a:gd name="connsiteY297-214010" fmla="*/ 1802065 h 2711051"/>
                  <a:gd name="connsiteX298-214011" fmla="*/ 0 w 5936218"/>
                  <a:gd name="connsiteY298-214012" fmla="*/ 1786158 h 2711051"/>
                  <a:gd name="connsiteX299-214013" fmla="*/ 15907 w 5936218"/>
                  <a:gd name="connsiteY299-214014" fmla="*/ 1763434 h 2711051"/>
                  <a:gd name="connsiteX300-214015" fmla="*/ 6818 w 5936218"/>
                  <a:gd name="connsiteY300-214016" fmla="*/ 1699805 h 2711051"/>
                  <a:gd name="connsiteX301-214017" fmla="*/ 34087 w 5936218"/>
                  <a:gd name="connsiteY301-214018" fmla="*/ 1656628 h 2711051"/>
                  <a:gd name="connsiteX302-214019" fmla="*/ 27270 w 5936218"/>
                  <a:gd name="connsiteY302-214020" fmla="*/ 1645266 h 2711051"/>
                  <a:gd name="connsiteX303-214021" fmla="*/ 70447 w 5936218"/>
                  <a:gd name="connsiteY303-214022" fmla="*/ 1606634 h 2711051"/>
                  <a:gd name="connsiteX304-214023" fmla="*/ 27270 w 5936218"/>
                  <a:gd name="connsiteY304-214024" fmla="*/ 1570274 h 2711051"/>
                  <a:gd name="connsiteX305-214025" fmla="*/ 109078 w 5936218"/>
                  <a:gd name="connsiteY305-214026" fmla="*/ 1472558 h 2711051"/>
                  <a:gd name="connsiteX306-214027" fmla="*/ 145438 w 5936218"/>
                  <a:gd name="connsiteY306-214028" fmla="*/ 1429381 h 2711051"/>
                  <a:gd name="connsiteX307-214029" fmla="*/ 156800 w 5936218"/>
                  <a:gd name="connsiteY307-214030" fmla="*/ 1386205 h 2711051"/>
                  <a:gd name="connsiteX308-214031" fmla="*/ 102261 w 5936218"/>
                  <a:gd name="connsiteY308-214032" fmla="*/ 1333938 h 2711051"/>
                  <a:gd name="connsiteX309-214033" fmla="*/ 118168 w 5936218"/>
                  <a:gd name="connsiteY309-214034" fmla="*/ 1279399 h 2711051"/>
                  <a:gd name="connsiteX310-214035" fmla="*/ 86354 w 5936218"/>
                  <a:gd name="connsiteY310-214036" fmla="*/ 1215770 h 2711051"/>
                  <a:gd name="connsiteX311-214037" fmla="*/ 109078 w 5936218"/>
                  <a:gd name="connsiteY311-214038" fmla="*/ 1140778 h 2711051"/>
                  <a:gd name="connsiteX312-214039" fmla="*/ 70447 w 5936218"/>
                  <a:gd name="connsiteY312-214040" fmla="*/ 1038517 h 2711051"/>
                  <a:gd name="connsiteX313-214041" fmla="*/ 102261 w 5936218"/>
                  <a:gd name="connsiteY313-214042" fmla="*/ 968071 h 2711051"/>
                  <a:gd name="connsiteX314-214043" fmla="*/ 43177 w 5936218"/>
                  <a:gd name="connsiteY314-214044" fmla="*/ 902170 h 2711051"/>
                  <a:gd name="connsiteX315-214045" fmla="*/ 49994 w 5936218"/>
                  <a:gd name="connsiteY315-214046" fmla="*/ 827178 h 2711051"/>
                  <a:gd name="connsiteX316-214047" fmla="*/ 81809 w 5936218"/>
                  <a:gd name="connsiteY316-214048" fmla="*/ 822633 h 2711051"/>
                  <a:gd name="connsiteX317-214049" fmla="*/ 145438 w 5936218"/>
                  <a:gd name="connsiteY317-214050" fmla="*/ 779457 h 2711051"/>
                  <a:gd name="connsiteX318-214051" fmla="*/ 184070 w 5936218"/>
                  <a:gd name="connsiteY318-214052" fmla="*/ 740825 h 2711051"/>
                  <a:gd name="connsiteX319-214053" fmla="*/ 189699 w 5936218"/>
                  <a:gd name="connsiteY319-214054" fmla="*/ 747103 h 2711051"/>
                  <a:gd name="connsiteX320-214055" fmla="*/ 195977 w 5936218"/>
                  <a:gd name="connsiteY320-214056" fmla="*/ 740825 h 2711051"/>
                  <a:gd name="connsiteX321-214057" fmla="*/ 255061 w 5936218"/>
                  <a:gd name="connsiteY321-214058" fmla="*/ 806726 h 2711051"/>
                  <a:gd name="connsiteX322-214059" fmla="*/ 350504 w 5936218"/>
                  <a:gd name="connsiteY322-214060" fmla="*/ 827178 h 2711051"/>
                  <a:gd name="connsiteX323-214061" fmla="*/ 491397 w 5936218"/>
                  <a:gd name="connsiteY323-214062" fmla="*/ 940802 h 2711051"/>
                  <a:gd name="connsiteX324-214063" fmla="*/ 523211 w 5936218"/>
                  <a:gd name="connsiteY324-214064" fmla="*/ 988523 h 2711051"/>
                  <a:gd name="connsiteX325-214065" fmla="*/ 523211 w 5936218"/>
                  <a:gd name="connsiteY325-214066" fmla="*/ 1047607 h 2711051"/>
                  <a:gd name="connsiteX326-214067" fmla="*/ 486852 w 5936218"/>
                  <a:gd name="connsiteY326-214068" fmla="*/ 1102146 h 2711051"/>
                  <a:gd name="connsiteX327-214069" fmla="*/ 420951 w 5936218"/>
                  <a:gd name="connsiteY327-214070" fmla="*/ 1122599 h 2711051"/>
                  <a:gd name="connsiteX328-214071" fmla="*/ 415909 w 5936218"/>
                  <a:gd name="connsiteY328-214072" fmla="*/ 1120468 h 2711051"/>
                  <a:gd name="connsiteX329-214073" fmla="*/ 409044 w 5936218"/>
                  <a:gd name="connsiteY329-214074" fmla="*/ 1122599 h 2711051"/>
                  <a:gd name="connsiteX330-214075" fmla="*/ 252950 w 5936218"/>
                  <a:gd name="connsiteY330-214076" fmla="*/ 1056643 h 2711051"/>
                  <a:gd name="connsiteX331-214077" fmla="*/ 232336 w 5936218"/>
                  <a:gd name="connsiteY331-214078" fmla="*/ 1063515 h 2711051"/>
                  <a:gd name="connsiteX332-214079" fmla="*/ 291420 w 5936218"/>
                  <a:gd name="connsiteY332-214080" fmla="*/ 1133961 h 2711051"/>
                  <a:gd name="connsiteX333-214081" fmla="*/ 291420 w 5936218"/>
                  <a:gd name="connsiteY333-214082" fmla="*/ 1172593 h 2711051"/>
                  <a:gd name="connsiteX334-214083" fmla="*/ 298238 w 5936218"/>
                  <a:gd name="connsiteY334-214084" fmla="*/ 1258947 h 2711051"/>
                  <a:gd name="connsiteX335-214085" fmla="*/ 345959 w 5936218"/>
                  <a:gd name="connsiteY335-214086" fmla="*/ 1290761 h 2711051"/>
                  <a:gd name="connsiteX336-214087" fmla="*/ 362087 w 5936218"/>
                  <a:gd name="connsiteY336-214088" fmla="*/ 1300169 h 2711051"/>
                  <a:gd name="connsiteX337-214089" fmla="*/ 365867 w 5936218"/>
                  <a:gd name="connsiteY337-214090" fmla="*/ 1268036 h 2711051"/>
                  <a:gd name="connsiteX338-214091" fmla="*/ 345415 w 5936218"/>
                  <a:gd name="connsiteY338-214092" fmla="*/ 1231677 h 2711051"/>
                  <a:gd name="connsiteX339-214093" fmla="*/ 365867 w 5936218"/>
                  <a:gd name="connsiteY339-214094" fmla="*/ 1199862 h 2711051"/>
                  <a:gd name="connsiteX340-214095" fmla="*/ 374560 w 5936218"/>
                  <a:gd name="connsiteY340-214096" fmla="*/ 1204861 h 2711051"/>
                  <a:gd name="connsiteX341-214097" fmla="*/ 377774 w 5936218"/>
                  <a:gd name="connsiteY341-214098" fmla="*/ 1199862 h 2711051"/>
                  <a:gd name="connsiteX342-214099" fmla="*/ 461933 w 5936218"/>
                  <a:gd name="connsiteY342-214100" fmla="*/ 1248254 h 2711051"/>
                  <a:gd name="connsiteX343-214101" fmla="*/ 484035 w 5936218"/>
                  <a:gd name="connsiteY343-214102" fmla="*/ 1231677 h 2711051"/>
                  <a:gd name="connsiteX344-214103" fmla="*/ 463583 w 5936218"/>
                  <a:gd name="connsiteY344-214104" fmla="*/ 1165775 h 2711051"/>
                  <a:gd name="connsiteX345-214105" fmla="*/ 549936 w 5936218"/>
                  <a:gd name="connsiteY345-214106" fmla="*/ 1079422 h 2711051"/>
                  <a:gd name="connsiteX346-214107" fmla="*/ 559742 w 5936218"/>
                  <a:gd name="connsiteY346-214108" fmla="*/ 1081523 h 2711051"/>
                  <a:gd name="connsiteX347-214109" fmla="*/ 561843 w 5936218"/>
                  <a:gd name="connsiteY347-214110" fmla="*/ 1079422 h 2711051"/>
                  <a:gd name="connsiteX348-214111" fmla="*/ 593658 w 5936218"/>
                  <a:gd name="connsiteY348-214112" fmla="*/ 1086239 h 2711051"/>
                  <a:gd name="connsiteX349-214113" fmla="*/ 620945 w 5936218"/>
                  <a:gd name="connsiteY349-214114" fmla="*/ 1110116 h 2711051"/>
                  <a:gd name="connsiteX350-214115" fmla="*/ 640835 w 5936218"/>
                  <a:gd name="connsiteY350-214116" fmla="*/ 1054425 h 2711051"/>
                  <a:gd name="connsiteX351-214117" fmla="*/ 609020 w 5936218"/>
                  <a:gd name="connsiteY351-214118" fmla="*/ 999886 h 2711051"/>
                  <a:gd name="connsiteX352-214119" fmla="*/ 624928 w 5936218"/>
                  <a:gd name="connsiteY352-214120" fmla="*/ 940802 h 2711051"/>
                  <a:gd name="connsiteX353-214121" fmla="*/ 597658 w 5936218"/>
                  <a:gd name="connsiteY353-214122" fmla="*/ 881717 h 2711051"/>
                  <a:gd name="connsiteX354-214123" fmla="*/ 611562 w 5936218"/>
                  <a:gd name="connsiteY354-214124" fmla="*/ 886043 h 2711051"/>
                  <a:gd name="connsiteX355-214125" fmla="*/ 609565 w 5936218"/>
                  <a:gd name="connsiteY355-214126" fmla="*/ 881717 h 2711051"/>
                  <a:gd name="connsiteX356-214127" fmla="*/ 711826 w 5936218"/>
                  <a:gd name="connsiteY356-214128" fmla="*/ 913532 h 2711051"/>
                  <a:gd name="connsiteX357-214129" fmla="*/ 732278 w 5936218"/>
                  <a:gd name="connsiteY357-214130" fmla="*/ 968071 h 2711051"/>
                  <a:gd name="connsiteX358-214131" fmla="*/ 684556 w 5936218"/>
                  <a:gd name="connsiteY358-214132" fmla="*/ 979433 h 2711051"/>
                  <a:gd name="connsiteX359-214133" fmla="*/ 684556 w 5936218"/>
                  <a:gd name="connsiteY359-214134" fmla="*/ 1031700 h 2711051"/>
                  <a:gd name="connsiteX360-214135" fmla="*/ 713309 w 5936218"/>
                  <a:gd name="connsiteY360-214136" fmla="*/ 1060453 h 2711051"/>
                  <a:gd name="connsiteX361-214137" fmla="*/ 763548 w 5936218"/>
                  <a:gd name="connsiteY361-214138" fmla="*/ 1043062 h 2711051"/>
                  <a:gd name="connsiteX362-214139" fmla="*/ 770365 w 5936218"/>
                  <a:gd name="connsiteY362-214140" fmla="*/ 983978 h 2711051"/>
                  <a:gd name="connsiteX363-214141" fmla="*/ 845357 w 5936218"/>
                  <a:gd name="connsiteY363-214142" fmla="*/ 936257 h 2711051"/>
                  <a:gd name="connsiteX364-214143" fmla="*/ 972614 w 5936218"/>
                  <a:gd name="connsiteY364-214144" fmla="*/ 849903 h 2711051"/>
                  <a:gd name="connsiteX365-214145" fmla="*/ 982566 w 5936218"/>
                  <a:gd name="connsiteY365-214146" fmla="*/ 851230 h 2711051"/>
                  <a:gd name="connsiteX366-214147" fmla="*/ 984521 w 5936218"/>
                  <a:gd name="connsiteY366-214148" fmla="*/ 849903 h 2711051"/>
                  <a:gd name="connsiteX367-214149" fmla="*/ 1018608 w 5936218"/>
                  <a:gd name="connsiteY367-214150" fmla="*/ 854448 h 2711051"/>
                  <a:gd name="connsiteX368-214151" fmla="*/ 979977 w 5936218"/>
                  <a:gd name="connsiteY368-214152" fmla="*/ 918077 h 2711051"/>
                  <a:gd name="connsiteX369-214153" fmla="*/ 1012666 w 5936218"/>
                  <a:gd name="connsiteY369-214154" fmla="*/ 923238 h 2711051"/>
                  <a:gd name="connsiteX370-214155" fmla="*/ 1038516 w 5936218"/>
                  <a:gd name="connsiteY370-214156" fmla="*/ 893080 h 2711051"/>
                  <a:gd name="connsiteX371-214157" fmla="*/ 1050423 w 5936218"/>
                  <a:gd name="connsiteY371-214158" fmla="*/ 893080 h 2711051"/>
                  <a:gd name="connsiteX372-214159" fmla="*/ 1108962 w 5936218"/>
                  <a:gd name="connsiteY372-214160" fmla="*/ 893080 h 2711051"/>
                  <a:gd name="connsiteX373-214161" fmla="*/ 1161229 w 5936218"/>
                  <a:gd name="connsiteY373-214162" fmla="*/ 849903 h 2711051"/>
                  <a:gd name="connsiteX374-214163" fmla="*/ 1165711 w 5936218"/>
                  <a:gd name="connsiteY374-214164" fmla="*/ 856037 h 2711051"/>
                  <a:gd name="connsiteX375-214165" fmla="*/ 1173136 w 5936218"/>
                  <a:gd name="connsiteY375-214166" fmla="*/ 849903 h 2711051"/>
                  <a:gd name="connsiteX376-214167" fmla="*/ 1210035 w 5936218"/>
                  <a:gd name="connsiteY376-214168" fmla="*/ 900396 h 2711051"/>
                  <a:gd name="connsiteX377-214169" fmla="*/ 1247583 w 5936218"/>
                  <a:gd name="connsiteY377-214170" fmla="*/ 843086 h 2711051"/>
                  <a:gd name="connsiteX378-214171" fmla="*/ 1211223 w 5936218"/>
                  <a:gd name="connsiteY378-214172" fmla="*/ 784002 h 2711051"/>
                  <a:gd name="connsiteX379-214173" fmla="*/ 1227130 w 5936218"/>
                  <a:gd name="connsiteY379-214174" fmla="*/ 747642 h 2711051"/>
                  <a:gd name="connsiteX380-214175" fmla="*/ 1237665 w 5936218"/>
                  <a:gd name="connsiteY380-214176" fmla="*/ 750780 h 2711051"/>
                  <a:gd name="connsiteX381-214177" fmla="*/ 1239037 w 5936218"/>
                  <a:gd name="connsiteY381-214178" fmla="*/ 747642 h 2711051"/>
                  <a:gd name="connsiteX382-214179" fmla="*/ 1345843 w 5936218"/>
                  <a:gd name="connsiteY382-214180" fmla="*/ 779457 h 2711051"/>
                  <a:gd name="connsiteX383-214181" fmla="*/ 1400382 w 5936218"/>
                  <a:gd name="connsiteY383-214182" fmla="*/ 811271 h 2711051"/>
                  <a:gd name="connsiteX384-214183" fmla="*/ 1519756 w 5936218"/>
                  <a:gd name="connsiteY384-214184" fmla="*/ 917855 h 2711051"/>
                  <a:gd name="connsiteX385-214185" fmla="*/ 1543003 w 5936218"/>
                  <a:gd name="connsiteY385-214186" fmla="*/ 877173 h 2711051"/>
                  <a:gd name="connsiteX386-214187" fmla="*/ 1506643 w 5936218"/>
                  <a:gd name="connsiteY386-214188" fmla="*/ 822633 h 2711051"/>
                  <a:gd name="connsiteX387-214189" fmla="*/ 1506643 w 5936218"/>
                  <a:gd name="connsiteY387-214190" fmla="*/ 799909 h 2711051"/>
                  <a:gd name="connsiteX388-214191" fmla="*/ 1463467 w 5936218"/>
                  <a:gd name="connsiteY388-214192" fmla="*/ 790819 h 2711051"/>
                  <a:gd name="connsiteX389-214193" fmla="*/ 1472556 w 5936218"/>
                  <a:gd name="connsiteY389-214194" fmla="*/ 740825 h 2711051"/>
                  <a:gd name="connsiteX390-214195" fmla="*/ 1452104 w 5936218"/>
                  <a:gd name="connsiteY390-214196" fmla="*/ 654471 h 2711051"/>
                  <a:gd name="connsiteX391-214197" fmla="*/ 1452104 w 5936218"/>
                  <a:gd name="connsiteY391-214198" fmla="*/ 618112 h 2711051"/>
                  <a:gd name="connsiteX392-214199" fmla="*/ 1522551 w 5936218"/>
                  <a:gd name="connsiteY392-214200" fmla="*/ 515851 h 2711051"/>
                  <a:gd name="connsiteX393-214201" fmla="*/ 1543003 w 5936218"/>
                  <a:gd name="connsiteY393-214202" fmla="*/ 402228 h 2711051"/>
                  <a:gd name="connsiteX394-214203" fmla="*/ 1570272 w 5936218"/>
                  <a:gd name="connsiteY394-214204" fmla="*/ 381775 h 2711051"/>
                  <a:gd name="connsiteX395-214205" fmla="*/ 1578688 w 5936218"/>
                  <a:gd name="connsiteY395-214206" fmla="*/ 384394 h 2711051"/>
                  <a:gd name="connsiteX396-214207" fmla="*/ 1582179 w 5936218"/>
                  <a:gd name="connsiteY396-214208" fmla="*/ 381775 h 2711051"/>
                  <a:gd name="connsiteX397-214209" fmla="*/ 1684440 w 5936218"/>
                  <a:gd name="connsiteY397-214210" fmla="*/ 413590 h 2711051"/>
                  <a:gd name="connsiteX398-214211" fmla="*/ 1688985 w 5936218"/>
                  <a:gd name="connsiteY398-214212" fmla="*/ 484036 h 2711051"/>
                  <a:gd name="connsiteX399-214213" fmla="*/ 1652625 w 5936218"/>
                  <a:gd name="connsiteY399-214214" fmla="*/ 574935 h 2711051"/>
                  <a:gd name="connsiteX400-214215" fmla="*/ 1679895 w 5936218"/>
                  <a:gd name="connsiteY400-214216" fmla="*/ 613567 h 2711051"/>
                  <a:gd name="connsiteX401-214217" fmla="*/ 1688985 w 5936218"/>
                  <a:gd name="connsiteY401-214218" fmla="*/ 688558 h 2711051"/>
                  <a:gd name="connsiteX402-214219" fmla="*/ 1679895 w 5936218"/>
                  <a:gd name="connsiteY402-214220" fmla="*/ 833996 h 2711051"/>
                  <a:gd name="connsiteX403-214221" fmla="*/ 1636718 w 5936218"/>
                  <a:gd name="connsiteY403-214222" fmla="*/ 1097602 h 2711051"/>
                  <a:gd name="connsiteX404-214223" fmla="*/ 1662494 w 5936218"/>
                  <a:gd name="connsiteY404-214224" fmla="*/ 1104046 h 2711051"/>
                  <a:gd name="connsiteX0-214225" fmla="*/ 1662494 w 5936218"/>
                  <a:gd name="connsiteY0-214226" fmla="*/ 1104046 h 2711051"/>
                  <a:gd name="connsiteX1-214227" fmla="*/ 3211535 w 5936218"/>
                  <a:gd name="connsiteY1-214228" fmla="*/ 1 h 2711051"/>
                  <a:gd name="connsiteX2-214229" fmla="*/ 3200173 w 5936218"/>
                  <a:gd name="connsiteY2-214230" fmla="*/ 74993 h 2711051"/>
                  <a:gd name="connsiteX3-214231" fmla="*/ 3161541 w 5936218"/>
                  <a:gd name="connsiteY3-214232" fmla="*/ 118170 h 2711051"/>
                  <a:gd name="connsiteX4-214233" fmla="*/ 3066097 w 5936218"/>
                  <a:gd name="connsiteY4-214234" fmla="*/ 193161 h 2711051"/>
                  <a:gd name="connsiteX5-214235" fmla="*/ 3034283 w 5936218"/>
                  <a:gd name="connsiteY5-214236" fmla="*/ 236338 h 2711051"/>
                  <a:gd name="connsiteX6-214237" fmla="*/ 3082005 w 5936218"/>
                  <a:gd name="connsiteY6-214238" fmla="*/ 252245 h 2711051"/>
                  <a:gd name="connsiteX7-214239" fmla="*/ 3129459 w 5936218"/>
                  <a:gd name="connsiteY7-214240" fmla="*/ 279926 h 2711051"/>
                  <a:gd name="connsiteX8-214241" fmla="*/ 3156451 w 5936218"/>
                  <a:gd name="connsiteY8-214242" fmla="*/ 256790 h 2711051"/>
                  <a:gd name="connsiteX9-214243" fmla="*/ 3158460 w 5936218"/>
                  <a:gd name="connsiteY9-214244" fmla="*/ 265274 h 2711051"/>
                  <a:gd name="connsiteX10-214245" fmla="*/ 3168359 w 5936218"/>
                  <a:gd name="connsiteY10-214246" fmla="*/ 256790 h 2711051"/>
                  <a:gd name="connsiteX11-214247" fmla="*/ 3184984 w 5936218"/>
                  <a:gd name="connsiteY11-214248" fmla="*/ 326983 h 2711051"/>
                  <a:gd name="connsiteX12-214249" fmla="*/ 3192811 w 5936218"/>
                  <a:gd name="connsiteY12-214250" fmla="*/ 311329 h 2711051"/>
                  <a:gd name="connsiteX13-214251" fmla="*/ 3251895 w 5936218"/>
                  <a:gd name="connsiteY13-214252" fmla="*/ 290877 h 2711051"/>
                  <a:gd name="connsiteX14-214253" fmla="*/ 3259833 w 5936218"/>
                  <a:gd name="connsiteY14-214254" fmla="*/ 292251 h 2711051"/>
                  <a:gd name="connsiteX15-214255" fmla="*/ 3263802 w 5936218"/>
                  <a:gd name="connsiteY15-214256" fmla="*/ 290877 h 2711051"/>
                  <a:gd name="connsiteX16-214257" fmla="*/ 3381970 w 5936218"/>
                  <a:gd name="connsiteY16-214258" fmla="*/ 311329 h 2711051"/>
                  <a:gd name="connsiteX17-214259" fmla="*/ 3388787 w 5936218"/>
                  <a:gd name="connsiteY17-214260" fmla="*/ 370413 h 2711051"/>
                  <a:gd name="connsiteX18-214261" fmla="*/ 3531529 w 5936218"/>
                  <a:gd name="connsiteY18-214262" fmla="*/ 391404 h 2711051"/>
                  <a:gd name="connsiteX19-214263" fmla="*/ 3538225 w 5936218"/>
                  <a:gd name="connsiteY19-214264" fmla="*/ 295422 h 2711051"/>
                  <a:gd name="connsiteX20-214265" fmla="*/ 3549910 w 5936218"/>
                  <a:gd name="connsiteY20-214266" fmla="*/ 298609 h 2711051"/>
                  <a:gd name="connsiteX21-214267" fmla="*/ 3550132 w 5936218"/>
                  <a:gd name="connsiteY21-214268" fmla="*/ 295422 h 2711051"/>
                  <a:gd name="connsiteX22-214269" fmla="*/ 3625123 w 5936218"/>
                  <a:gd name="connsiteY22-214270" fmla="*/ 315874 h 2711051"/>
                  <a:gd name="connsiteX23-214271" fmla="*/ 3672301 w 5936218"/>
                  <a:gd name="connsiteY23-214272" fmla="*/ 315874 h 2711051"/>
                  <a:gd name="connsiteX24-214273" fmla="*/ 3684207 w 5936218"/>
                  <a:gd name="connsiteY24-214274" fmla="*/ 315874 h 2711051"/>
                  <a:gd name="connsiteX25-214275" fmla="*/ 3743291 w 5936218"/>
                  <a:gd name="connsiteY25-214276" fmla="*/ 381775 h 2711051"/>
                  <a:gd name="connsiteX26-214277" fmla="*/ 3759199 w 5936218"/>
                  <a:gd name="connsiteY26-214278" fmla="*/ 461312 h 2711051"/>
                  <a:gd name="connsiteX27-214279" fmla="*/ 3738747 w 5936218"/>
                  <a:gd name="connsiteY27-214280" fmla="*/ 511306 h 2711051"/>
                  <a:gd name="connsiteX28-214281" fmla="*/ 3786469 w 5936218"/>
                  <a:gd name="connsiteY28-214282" fmla="*/ 602204 h 2711051"/>
                  <a:gd name="connsiteX29-214283" fmla="*/ 3835603 w 5936218"/>
                  <a:gd name="connsiteY29-214284" fmla="*/ 638110 h 2711051"/>
                  <a:gd name="connsiteX30-214285" fmla="*/ 3865460 w 5936218"/>
                  <a:gd name="connsiteY30-214286" fmla="*/ 527213 h 2711051"/>
                  <a:gd name="connsiteX31-214287" fmla="*/ 3875077 w 5936218"/>
                  <a:gd name="connsiteY31-214288" fmla="*/ 535720 h 2711051"/>
                  <a:gd name="connsiteX32-214289" fmla="*/ 3877367 w 5936218"/>
                  <a:gd name="connsiteY32-214290" fmla="*/ 527213 h 2711051"/>
                  <a:gd name="connsiteX33-214291" fmla="*/ 3932151 w 5936218"/>
                  <a:gd name="connsiteY33-214292" fmla="*/ 575676 h 2711051"/>
                  <a:gd name="connsiteX34-214293" fmla="*/ 3988173 w 5936218"/>
                  <a:gd name="connsiteY34-214294" fmla="*/ 547665 h 2711051"/>
                  <a:gd name="connsiteX35-214295" fmla="*/ 3993852 w 5936218"/>
                  <a:gd name="connsiteY35-214296" fmla="*/ 550780 h 2711051"/>
                  <a:gd name="connsiteX36-214297" fmla="*/ 4000080 w 5936218"/>
                  <a:gd name="connsiteY36-214298" fmla="*/ 547665 h 2711051"/>
                  <a:gd name="connsiteX37-214299" fmla="*/ 4062426 w 5936218"/>
                  <a:gd name="connsiteY37-214300" fmla="*/ 581855 h 2711051"/>
                  <a:gd name="connsiteX38-214301" fmla="*/ 4085889 w 5936218"/>
                  <a:gd name="connsiteY38-214302" fmla="*/ 554483 h 2711051"/>
                  <a:gd name="connsiteX39-214303" fmla="*/ 4095563 w 5936218"/>
                  <a:gd name="connsiteY39-214304" fmla="*/ 557087 h 2711051"/>
                  <a:gd name="connsiteX40-214305" fmla="*/ 4097796 w 5936218"/>
                  <a:gd name="connsiteY40-214306" fmla="*/ 554483 h 2711051"/>
                  <a:gd name="connsiteX41-214307" fmla="*/ 4144150 w 5936218"/>
                  <a:gd name="connsiteY41-214308" fmla="*/ 566963 h 2711051"/>
                  <a:gd name="connsiteX42-214309" fmla="*/ 4117703 w 5936218"/>
                  <a:gd name="connsiteY42-214310" fmla="*/ 456767 h 2711051"/>
                  <a:gd name="connsiteX43-214311" fmla="*/ 4165425 w 5936218"/>
                  <a:gd name="connsiteY43-214312" fmla="*/ 402228 h 2711051"/>
                  <a:gd name="connsiteX44-214313" fmla="*/ 4175231 w 5936218"/>
                  <a:gd name="connsiteY44-214314" fmla="*/ 404629 h 2711051"/>
                  <a:gd name="connsiteX45-214315" fmla="*/ 4177332 w 5936218"/>
                  <a:gd name="connsiteY45-214316" fmla="*/ 402228 h 2711051"/>
                  <a:gd name="connsiteX46-214317" fmla="*/ 4511384 w 5936218"/>
                  <a:gd name="connsiteY46-214318" fmla="*/ 484036 h 2711051"/>
                  <a:gd name="connsiteX47-214319" fmla="*/ 4543199 w 5936218"/>
                  <a:gd name="connsiteY47-214320" fmla="*/ 554483 h 2711051"/>
                  <a:gd name="connsiteX48-214321" fmla="*/ 4639242 w 5936218"/>
                  <a:gd name="connsiteY48-214322" fmla="*/ 637125 h 2711051"/>
                  <a:gd name="connsiteX49-214323" fmla="*/ 4774445 w 5936218"/>
                  <a:gd name="connsiteY49-214324" fmla="*/ 618112 h 2711051"/>
                  <a:gd name="connsiteX50-214325" fmla="*/ 4778496 w 5936218"/>
                  <a:gd name="connsiteY50-214326" fmla="*/ 619216 h 2711051"/>
                  <a:gd name="connsiteX51-214327" fmla="*/ 4786352 w 5936218"/>
                  <a:gd name="connsiteY51-214328" fmla="*/ 618112 h 2711051"/>
                  <a:gd name="connsiteX52-214329" fmla="*/ 4861343 w 5936218"/>
                  <a:gd name="connsiteY52-214330" fmla="*/ 638564 h 2711051"/>
                  <a:gd name="connsiteX53-214331" fmla="*/ 4893158 w 5936218"/>
                  <a:gd name="connsiteY53-214332" fmla="*/ 681741 h 2711051"/>
                  <a:gd name="connsiteX54-214333" fmla="*/ 4888613 w 5936218"/>
                  <a:gd name="connsiteY54-214334" fmla="*/ 763549 h 2711051"/>
                  <a:gd name="connsiteX55-214335" fmla="*/ 4927677 w 5936218"/>
                  <a:gd name="connsiteY55-214336" fmla="*/ 788221 h 2711051"/>
                  <a:gd name="connsiteX56-214337" fmla="*/ 4967605 w 5936218"/>
                  <a:gd name="connsiteY56-214338" fmla="*/ 774912 h 2711051"/>
                  <a:gd name="connsiteX57-214339" fmla="*/ 5038051 w 5936218"/>
                  <a:gd name="connsiteY57-214340" fmla="*/ 768094 h 2711051"/>
                  <a:gd name="connsiteX58-214341" fmla="*/ 5040730 w 5936218"/>
                  <a:gd name="connsiteY58-214342" fmla="*/ 768987 h 2711051"/>
                  <a:gd name="connsiteX59-214343" fmla="*/ 5049958 w 5936218"/>
                  <a:gd name="connsiteY59-214344" fmla="*/ 768094 h 2711051"/>
                  <a:gd name="connsiteX60-214345" fmla="*/ 5114249 w 5936218"/>
                  <a:gd name="connsiteY60-214346" fmla="*/ 789525 h 2711051"/>
                  <a:gd name="connsiteX61-214347" fmla="*/ 5176671 w 5936218"/>
                  <a:gd name="connsiteY61-214348" fmla="*/ 779457 h 2711051"/>
                  <a:gd name="connsiteX62-214349" fmla="*/ 5177801 w 5936218"/>
                  <a:gd name="connsiteY62-214350" fmla="*/ 781195 h 2711051"/>
                  <a:gd name="connsiteX63-214351" fmla="*/ 5188578 w 5936218"/>
                  <a:gd name="connsiteY63-214352" fmla="*/ 779457 h 2711051"/>
                  <a:gd name="connsiteX64-214353" fmla="*/ 5243719 w 5936218"/>
                  <a:gd name="connsiteY64-214354" fmla="*/ 864288 h 2711051"/>
                  <a:gd name="connsiteX65-214355" fmla="*/ 5283477 w 5936218"/>
                  <a:gd name="connsiteY65-214356" fmla="*/ 833996 h 2711051"/>
                  <a:gd name="connsiteX66-214357" fmla="*/ 5258480 w 5936218"/>
                  <a:gd name="connsiteY66-214358" fmla="*/ 768094 h 2711051"/>
                  <a:gd name="connsiteX67-214359" fmla="*/ 5267570 w 5936218"/>
                  <a:gd name="connsiteY67-214360" fmla="*/ 720373 h 2711051"/>
                  <a:gd name="connsiteX68-214361" fmla="*/ 5278896 w 5936218"/>
                  <a:gd name="connsiteY68-214362" fmla="*/ 723422 h 2711051"/>
                  <a:gd name="connsiteX69-214363" fmla="*/ 5279477 w 5936218"/>
                  <a:gd name="connsiteY69-214364" fmla="*/ 720373 h 2711051"/>
                  <a:gd name="connsiteX70-214365" fmla="*/ 5395510 w 5936218"/>
                  <a:gd name="connsiteY70-214366" fmla="*/ 751612 h 2711051"/>
                  <a:gd name="connsiteX71-214367" fmla="*/ 5463001 w 5936218"/>
                  <a:gd name="connsiteY71-214368" fmla="*/ 747642 h 2711051"/>
                  <a:gd name="connsiteX72-214369" fmla="*/ 5464386 w 5936218"/>
                  <a:gd name="connsiteY72-214370" fmla="*/ 748261 h 2711051"/>
                  <a:gd name="connsiteX73-214371" fmla="*/ 5474909 w 5936218"/>
                  <a:gd name="connsiteY73-214372" fmla="*/ 747642 h 2711051"/>
                  <a:gd name="connsiteX74-214373" fmla="*/ 5581715 w 5936218"/>
                  <a:gd name="connsiteY74-214374" fmla="*/ 795364 h 2711051"/>
                  <a:gd name="connsiteX75-214375" fmla="*/ 5633981 w 5936218"/>
                  <a:gd name="connsiteY75-214376" fmla="*/ 838541 h 2711051"/>
                  <a:gd name="connsiteX76-214377" fmla="*/ 5720335 w 5936218"/>
                  <a:gd name="connsiteY76-214378" fmla="*/ 918077 h 2711051"/>
                  <a:gd name="connsiteX77-214379" fmla="*/ 5822595 w 5936218"/>
                  <a:gd name="connsiteY77-214380" fmla="*/ 1015793 h 2711051"/>
                  <a:gd name="connsiteX78-214381" fmla="*/ 5818051 w 5936218"/>
                  <a:gd name="connsiteY78-214382" fmla="*/ 1070332 h 2711051"/>
                  <a:gd name="connsiteX79-214383" fmla="*/ 5825679 w 5936218"/>
                  <a:gd name="connsiteY79-214384" fmla="*/ 1077960 h 2711051"/>
                  <a:gd name="connsiteX80-214385" fmla="*/ 5822051 w 5936218"/>
                  <a:gd name="connsiteY80-214386" fmla="*/ 1027155 h 2711051"/>
                  <a:gd name="connsiteX81-214387" fmla="*/ 5834092 w 5936218"/>
                  <a:gd name="connsiteY81-214388" fmla="*/ 1029028 h 2711051"/>
                  <a:gd name="connsiteX82-214389" fmla="*/ 5833958 w 5936218"/>
                  <a:gd name="connsiteY82-214390" fmla="*/ 1027155 h 2711051"/>
                  <a:gd name="connsiteX83-214391" fmla="*/ 5936219 w 5936218"/>
                  <a:gd name="connsiteY83-214392" fmla="*/ 1043062 h 2711051"/>
                  <a:gd name="connsiteX84-214393" fmla="*/ 5908949 w 5936218"/>
                  <a:gd name="connsiteY84-214394" fmla="*/ 1258947 h 2711051"/>
                  <a:gd name="connsiteX85-214395" fmla="*/ 5893042 w 5936218"/>
                  <a:gd name="connsiteY85-214396" fmla="*/ 1274854 h 2711051"/>
                  <a:gd name="connsiteX86-214397" fmla="*/ 5861227 w 5936218"/>
                  <a:gd name="connsiteY86-214398" fmla="*/ 1274854 h 2711051"/>
                  <a:gd name="connsiteX87-214399" fmla="*/ 5817506 w 5936218"/>
                  <a:gd name="connsiteY87-214400" fmla="*/ 1240767 h 2711051"/>
                  <a:gd name="connsiteX88-214401" fmla="*/ 5767511 w 5936218"/>
                  <a:gd name="connsiteY88-214402" fmla="*/ 1215770 h 2711051"/>
                  <a:gd name="connsiteX89-214403" fmla="*/ 5729132 w 5936218"/>
                  <a:gd name="connsiteY89-214404" fmla="*/ 1167751 h 2711051"/>
                  <a:gd name="connsiteX90-214405" fmla="*/ 5695337 w 5936218"/>
                  <a:gd name="connsiteY90-214406" fmla="*/ 1177138 h 2711051"/>
                  <a:gd name="connsiteX91-214407" fmla="*/ 5693366 w 5936218"/>
                  <a:gd name="connsiteY91-214408" fmla="*/ 1174378 h 2711051"/>
                  <a:gd name="connsiteX92-214409" fmla="*/ 5640799 w 5936218"/>
                  <a:gd name="connsiteY92-214410" fmla="*/ 1133961 h 2711051"/>
                  <a:gd name="connsiteX93-214411" fmla="*/ 5656705 w 5936218"/>
                  <a:gd name="connsiteY93-214412" fmla="*/ 1177138 h 2711051"/>
                  <a:gd name="connsiteX94-214413" fmla="*/ 5586259 w 5936218"/>
                  <a:gd name="connsiteY94-214414" fmla="*/ 1252129 h 2711051"/>
                  <a:gd name="connsiteX95-214415" fmla="*/ 5575676 w 5936218"/>
                  <a:gd name="connsiteY95-214416" fmla="*/ 1251121 h 2711051"/>
                  <a:gd name="connsiteX96-214417" fmla="*/ 5539436 w 5936218"/>
                  <a:gd name="connsiteY96-214418" fmla="*/ 1248804 h 2711051"/>
                  <a:gd name="connsiteX97-214419" fmla="*/ 5593077 w 5936218"/>
                  <a:gd name="connsiteY97-214420" fmla="*/ 1354390 h 2711051"/>
                  <a:gd name="connsiteX98-214421" fmla="*/ 5613529 w 5936218"/>
                  <a:gd name="connsiteY98-214422" fmla="*/ 1413474 h 2711051"/>
                  <a:gd name="connsiteX99-214423" fmla="*/ 5608984 w 5936218"/>
                  <a:gd name="connsiteY99-214424" fmla="*/ 1436199 h 2711051"/>
                  <a:gd name="connsiteX100-214425" fmla="*/ 5597799 w 5936218"/>
                  <a:gd name="connsiteY100-214426" fmla="*/ 1432590 h 2711051"/>
                  <a:gd name="connsiteX101-214427" fmla="*/ 5534271 w 5936218"/>
                  <a:gd name="connsiteY101-214428" fmla="*/ 1415939 h 2711051"/>
                  <a:gd name="connsiteX102-214429" fmla="*/ 5436277 w 5936218"/>
                  <a:gd name="connsiteY102-214430" fmla="*/ 1472558 h 2711051"/>
                  <a:gd name="connsiteX103-214431" fmla="*/ 5397645 w 5936218"/>
                  <a:gd name="connsiteY103-214432" fmla="*/ 1483921 h 2711051"/>
                  <a:gd name="connsiteX104-214433" fmla="*/ 5345378 w 5936218"/>
                  <a:gd name="connsiteY104-214434" fmla="*/ 1538460 h 2711051"/>
                  <a:gd name="connsiteX105-214435" fmla="*/ 5290839 w 5936218"/>
                  <a:gd name="connsiteY105-214436" fmla="*/ 1586181 h 2711051"/>
                  <a:gd name="connsiteX106-214437" fmla="*/ 5274932 w 5936218"/>
                  <a:gd name="connsiteY106-214438" fmla="*/ 1617996 h 2711051"/>
                  <a:gd name="connsiteX107-214439" fmla="*/ 5267238 w 5936218"/>
                  <a:gd name="connsiteY107-214440" fmla="*/ 1609569 h 2711051"/>
                  <a:gd name="connsiteX108-214441" fmla="*/ 5263025 w 5936218"/>
                  <a:gd name="connsiteY108-214442" fmla="*/ 1617996 h 2711051"/>
                  <a:gd name="connsiteX109-214443" fmla="*/ 5219538 w 5936218"/>
                  <a:gd name="connsiteY109-214444" fmla="*/ 1570368 h 2711051"/>
                  <a:gd name="connsiteX110-214445" fmla="*/ 5129494 w 5936218"/>
                  <a:gd name="connsiteY110-214446" fmla="*/ 1624813 h 2711051"/>
                  <a:gd name="connsiteX111-214447" fmla="*/ 5126389 w 5936218"/>
                  <a:gd name="connsiteY111-214448" fmla="*/ 1619491 h 2711051"/>
                  <a:gd name="connsiteX112-214449" fmla="*/ 5117587 w 5936218"/>
                  <a:gd name="connsiteY112-214450" fmla="*/ 1624813 h 2711051"/>
                  <a:gd name="connsiteX113-214451" fmla="*/ 5105544 w 5936218"/>
                  <a:gd name="connsiteY113-214452" fmla="*/ 1604167 h 2711051"/>
                  <a:gd name="connsiteX114-214453" fmla="*/ 5074955 w 5936218"/>
                  <a:gd name="connsiteY114-214454" fmla="*/ 1629358 h 2711051"/>
                  <a:gd name="connsiteX115-214455" fmla="*/ 5065718 w 5936218"/>
                  <a:gd name="connsiteY115-214456" fmla="*/ 1627159 h 2711051"/>
                  <a:gd name="connsiteX116-214457" fmla="*/ 5063048 w 5936218"/>
                  <a:gd name="connsiteY116-214458" fmla="*/ 1629358 h 2711051"/>
                  <a:gd name="connsiteX117-214459" fmla="*/ 5026594 w 5936218"/>
                  <a:gd name="connsiteY117-214460" fmla="*/ 1620679 h 2711051"/>
                  <a:gd name="connsiteX118-214461" fmla="*/ 5015871 w 5936218"/>
                  <a:gd name="connsiteY118-214462" fmla="*/ 1665718 h 2711051"/>
                  <a:gd name="connsiteX119-214463" fmla="*/ 4974967 w 5936218"/>
                  <a:gd name="connsiteY119-214464" fmla="*/ 1731619 h 2711051"/>
                  <a:gd name="connsiteX120-214465" fmla="*/ 4974967 w 5936218"/>
                  <a:gd name="connsiteY120-214466" fmla="*/ 1763434 h 2711051"/>
                  <a:gd name="connsiteX121-214467" fmla="*/ 5011326 w 5936218"/>
                  <a:gd name="connsiteY121-214468" fmla="*/ 1877057 h 2711051"/>
                  <a:gd name="connsiteX122-214469" fmla="*/ 4999419 w 5936218"/>
                  <a:gd name="connsiteY122-214470" fmla="*/ 1877057 h 2711051"/>
                  <a:gd name="connsiteX123-214471" fmla="*/ 4974967 w 5936218"/>
                  <a:gd name="connsiteY123-214472" fmla="*/ 1877057 h 2711051"/>
                  <a:gd name="connsiteX124-214473" fmla="*/ 4963605 w 5936218"/>
                  <a:gd name="connsiteY124-214474" fmla="*/ 1929323 h 2711051"/>
                  <a:gd name="connsiteX125-214475" fmla="*/ 4974967 w 5936218"/>
                  <a:gd name="connsiteY125-214476" fmla="*/ 1956593 h 2711051"/>
                  <a:gd name="connsiteX126-214477" fmla="*/ 4909065 w 5936218"/>
                  <a:gd name="connsiteY126-214478" fmla="*/ 1990680 h 2711051"/>
                  <a:gd name="connsiteX127-214479" fmla="*/ 4897703 w 5936218"/>
                  <a:gd name="connsiteY127-214480" fmla="*/ 2058854 h 2711051"/>
                  <a:gd name="connsiteX128-214481" fmla="*/ 4845437 w 5936218"/>
                  <a:gd name="connsiteY128-214482" fmla="*/ 2074761 h 2711051"/>
                  <a:gd name="connsiteX129-214483" fmla="*/ 4834074 w 5936218"/>
                  <a:gd name="connsiteY129-214484" fmla="*/ 2133845 h 2711051"/>
                  <a:gd name="connsiteX130-214485" fmla="*/ 4779535 w 5936218"/>
                  <a:gd name="connsiteY130-214486" fmla="*/ 2192929 h 2711051"/>
                  <a:gd name="connsiteX131-214487" fmla="*/ 4777225 w 5936218"/>
                  <a:gd name="connsiteY131-214488" fmla="*/ 2182533 h 2711051"/>
                  <a:gd name="connsiteX132-214489" fmla="*/ 4767628 w 5936218"/>
                  <a:gd name="connsiteY132-214490" fmla="*/ 2192929 h 2711051"/>
                  <a:gd name="connsiteX133-214491" fmla="*/ 4758538 w 5936218"/>
                  <a:gd name="connsiteY133-214492" fmla="*/ 2152025 h 2711051"/>
                  <a:gd name="connsiteX134-214493" fmla="*/ 4742631 w 5936218"/>
                  <a:gd name="connsiteY134-214494" fmla="*/ 2065671 h 2711051"/>
                  <a:gd name="connsiteX135-214495" fmla="*/ 4715361 w 5936218"/>
                  <a:gd name="connsiteY135-214496" fmla="*/ 1924779 h 2711051"/>
                  <a:gd name="connsiteX136-214497" fmla="*/ 4735813 w 5936218"/>
                  <a:gd name="connsiteY136-214498" fmla="*/ 1833880 h 2711051"/>
                  <a:gd name="connsiteX137-214499" fmla="*/ 4767628 w 5936218"/>
                  <a:gd name="connsiteY137-214500" fmla="*/ 1790703 h 2711051"/>
                  <a:gd name="connsiteX138-214501" fmla="*/ 4767628 w 5936218"/>
                  <a:gd name="connsiteY138-214502" fmla="*/ 1763434 h 2711051"/>
                  <a:gd name="connsiteX139-214503" fmla="*/ 4826712 w 5936218"/>
                  <a:gd name="connsiteY139-214504" fmla="*/ 1747526 h 2711051"/>
                  <a:gd name="connsiteX140-214505" fmla="*/ 4892613 w 5936218"/>
                  <a:gd name="connsiteY140-214506" fmla="*/ 1656628 h 2711051"/>
                  <a:gd name="connsiteX141-214507" fmla="*/ 4956243 w 5936218"/>
                  <a:gd name="connsiteY141-214508" fmla="*/ 1581637 h 2711051"/>
                  <a:gd name="connsiteX142-214509" fmla="*/ 5022143 w 5936218"/>
                  <a:gd name="connsiteY142-214510" fmla="*/ 1522552 h 2711051"/>
                  <a:gd name="connsiteX143-214511" fmla="*/ 5046694 w 5936218"/>
                  <a:gd name="connsiteY143-214512" fmla="*/ 1415425 h 2711051"/>
                  <a:gd name="connsiteX144-214513" fmla="*/ 5015871 w 5936218"/>
                  <a:gd name="connsiteY144-214514" fmla="*/ 1420292 h 2711051"/>
                  <a:gd name="connsiteX145-214515" fmla="*/ 4995419 w 5936218"/>
                  <a:gd name="connsiteY145-214516" fmla="*/ 1483921 h 2711051"/>
                  <a:gd name="connsiteX146-214517" fmla="*/ 4904521 w 5936218"/>
                  <a:gd name="connsiteY146-214518" fmla="*/ 1570274 h 2711051"/>
                  <a:gd name="connsiteX147-214519" fmla="*/ 4901708 w 5936218"/>
                  <a:gd name="connsiteY147-214520" fmla="*/ 1561634 h 2711051"/>
                  <a:gd name="connsiteX148-214521" fmla="*/ 4892613 w 5936218"/>
                  <a:gd name="connsiteY148-214522" fmla="*/ 1570274 h 2711051"/>
                  <a:gd name="connsiteX149-214523" fmla="*/ 4861835 w 5936218"/>
                  <a:gd name="connsiteY149-214524" fmla="*/ 1475740 h 2711051"/>
                  <a:gd name="connsiteX150-214525" fmla="*/ 4779535 w 5936218"/>
                  <a:gd name="connsiteY150-214526" fmla="*/ 1499828 h 2711051"/>
                  <a:gd name="connsiteX151-214527" fmla="*/ 4684091 w 5936218"/>
                  <a:gd name="connsiteY151-214528" fmla="*/ 1624813 h 2711051"/>
                  <a:gd name="connsiteX152-214529" fmla="*/ 4715906 w 5936218"/>
                  <a:gd name="connsiteY152-214530" fmla="*/ 1672535 h 2711051"/>
                  <a:gd name="connsiteX153-214531" fmla="*/ 4636369 w 5936218"/>
                  <a:gd name="connsiteY153-214532" fmla="*/ 1688442 h 2711051"/>
                  <a:gd name="connsiteX154-214533" fmla="*/ 4577285 w 5936218"/>
                  <a:gd name="connsiteY154-214534" fmla="*/ 1692987 h 2711051"/>
                  <a:gd name="connsiteX155-214535" fmla="*/ 4577373 w 5936218"/>
                  <a:gd name="connsiteY155-214536" fmla="*/ 1692065 h 2711051"/>
                  <a:gd name="connsiteX156-214537" fmla="*/ 1811153 w 5936218"/>
                  <a:gd name="connsiteY156-214538" fmla="*/ 1999770 h 2711051"/>
                  <a:gd name="connsiteX157-214539" fmla="*/ 1748069 w 5936218"/>
                  <a:gd name="connsiteY157-214540" fmla="*/ 2038402 h 2711051"/>
                  <a:gd name="connsiteX158-214541" fmla="*/ 1711709 w 5936218"/>
                  <a:gd name="connsiteY158-214542" fmla="*/ 2042947 h 2711051"/>
                  <a:gd name="connsiteX159-214543" fmla="*/ 1711926 w 5936218"/>
                  <a:gd name="connsiteY159-214544" fmla="*/ 2041431 h 2711051"/>
                  <a:gd name="connsiteX160-214545" fmla="*/ 1699803 w 5936218"/>
                  <a:gd name="connsiteY160-214546" fmla="*/ 2042947 h 2711051"/>
                  <a:gd name="connsiteX161-214547" fmla="*/ 1704347 w 5936218"/>
                  <a:gd name="connsiteY161-214548" fmla="*/ 2011132 h 2711051"/>
                  <a:gd name="connsiteX162-214549" fmla="*/ 1662460 w 5936218"/>
                  <a:gd name="connsiteY162-214550" fmla="*/ 1993181 h 2711051"/>
                  <a:gd name="connsiteX163-214551" fmla="*/ 1629901 w 5936218"/>
                  <a:gd name="connsiteY163-214552" fmla="*/ 2006587 h 2711051"/>
                  <a:gd name="connsiteX164-214553" fmla="*/ 1629300 w 5936218"/>
                  <a:gd name="connsiteY164-214554" fmla="*/ 2001932 h 2711051"/>
                  <a:gd name="connsiteX165-214555" fmla="*/ 1617994 w 5936218"/>
                  <a:gd name="connsiteY165-214556" fmla="*/ 2006587 h 2711051"/>
                  <a:gd name="connsiteX166-214557" fmla="*/ 1608904 w 5936218"/>
                  <a:gd name="connsiteY166-214558" fmla="*/ 1936141 h 2711051"/>
                  <a:gd name="connsiteX167-214559" fmla="*/ 1552684 w 5936218"/>
                  <a:gd name="connsiteY167-214560" fmla="*/ 1926448 h 2711051"/>
                  <a:gd name="connsiteX168-214561" fmla="*/ 1518550 w 5936218"/>
                  <a:gd name="connsiteY168-214562" fmla="*/ 1952048 h 2711051"/>
                  <a:gd name="connsiteX169-214563" fmla="*/ 1425379 w 5936218"/>
                  <a:gd name="connsiteY169-214564" fmla="*/ 1972500 h 2711051"/>
                  <a:gd name="connsiteX170-214565" fmla="*/ 1409472 w 5936218"/>
                  <a:gd name="connsiteY170-214566" fmla="*/ 1990680 h 2711051"/>
                  <a:gd name="connsiteX171-214567" fmla="*/ 1270852 w 5936218"/>
                  <a:gd name="connsiteY171-214568" fmla="*/ 2011132 h 2711051"/>
                  <a:gd name="connsiteX172-214569" fmla="*/ 1254945 w 5936218"/>
                  <a:gd name="connsiteY172-214570" fmla="*/ 2031584 h 2711051"/>
                  <a:gd name="connsiteX173-214571" fmla="*/ 1282214 w 5936218"/>
                  <a:gd name="connsiteY173-214572" fmla="*/ 2074761 h 2711051"/>
                  <a:gd name="connsiteX174-214573" fmla="*/ 1243582 w 5936218"/>
                  <a:gd name="connsiteY174-214574" fmla="*/ 2090668 h 2711051"/>
                  <a:gd name="connsiteX175-214575" fmla="*/ 1254945 w 5936218"/>
                  <a:gd name="connsiteY175-214576" fmla="*/ 2108848 h 2711051"/>
                  <a:gd name="connsiteX176-214577" fmla="*/ 1216313 w 5936218"/>
                  <a:gd name="connsiteY176-214578" fmla="*/ 2133845 h 2711051"/>
                  <a:gd name="connsiteX177-214579" fmla="*/ 1275397 w 5936218"/>
                  <a:gd name="connsiteY177-214580" fmla="*/ 2177022 h 2711051"/>
                  <a:gd name="connsiteX178-214581" fmla="*/ 1270852 w 5936218"/>
                  <a:gd name="connsiteY178-214582" fmla="*/ 2204292 h 2711051"/>
                  <a:gd name="connsiteX179-214583" fmla="*/ 1259108 w 5936218"/>
                  <a:gd name="connsiteY179-214584" fmla="*/ 2203313 h 2711051"/>
                  <a:gd name="connsiteX180-214585" fmla="*/ 1258945 w 5936218"/>
                  <a:gd name="connsiteY180-214586" fmla="*/ 2204292 h 2711051"/>
                  <a:gd name="connsiteX181-214587" fmla="*/ 1215644 w 5936218"/>
                  <a:gd name="connsiteY181-214588" fmla="*/ 2200683 h 2711051"/>
                  <a:gd name="connsiteX182-214589" fmla="*/ 1204950 w 5936218"/>
                  <a:gd name="connsiteY182-214590" fmla="*/ 2215654 h 2711051"/>
                  <a:gd name="connsiteX183-214591" fmla="*/ 1196495 w 5936218"/>
                  <a:gd name="connsiteY183-214592" fmla="*/ 2210822 h 2711051"/>
                  <a:gd name="connsiteX184-214593" fmla="*/ 1193043 w 5936218"/>
                  <a:gd name="connsiteY184-214594" fmla="*/ 2215654 h 2711051"/>
                  <a:gd name="connsiteX185-214595" fmla="*/ 1145322 w 5936218"/>
                  <a:gd name="connsiteY185-214596" fmla="*/ 2188384 h 2711051"/>
                  <a:gd name="connsiteX186-214597" fmla="*/ 1098145 w 5936218"/>
                  <a:gd name="connsiteY186-214598" fmla="*/ 2188384 h 2711051"/>
                  <a:gd name="connsiteX187-214599" fmla="*/ 1061785 w 5936218"/>
                  <a:gd name="connsiteY187-214600" fmla="*/ 2215654 h 2711051"/>
                  <a:gd name="connsiteX188-214601" fmla="*/ 1055322 w 5936218"/>
                  <a:gd name="connsiteY188-214602" fmla="*/ 2211571 h 2711051"/>
                  <a:gd name="connsiteX189-214603" fmla="*/ 1049878 w 5936218"/>
                  <a:gd name="connsiteY189-214604" fmla="*/ 2215654 h 2711051"/>
                  <a:gd name="connsiteX190-214605" fmla="*/ 1006701 w 5936218"/>
                  <a:gd name="connsiteY190-214606" fmla="*/ 2188384 h 2711051"/>
                  <a:gd name="connsiteX191-214607" fmla="*/ 924893 w 5936218"/>
                  <a:gd name="connsiteY191-214608" fmla="*/ 2152025 h 2711051"/>
                  <a:gd name="connsiteX192-214609" fmla="*/ 877716 w 5936218"/>
                  <a:gd name="connsiteY192-214610" fmla="*/ 2152025 h 2711051"/>
                  <a:gd name="connsiteX193-214611" fmla="*/ 802724 w 5936218"/>
                  <a:gd name="connsiteY193-214612" fmla="*/ 2215654 h 2711051"/>
                  <a:gd name="connsiteX194-214613" fmla="*/ 798179 w 5936218"/>
                  <a:gd name="connsiteY194-214614" fmla="*/ 2258831 h 2711051"/>
                  <a:gd name="connsiteX195-214615" fmla="*/ 787406 w 5936218"/>
                  <a:gd name="connsiteY195-214616" fmla="*/ 2248058 h 2711051"/>
                  <a:gd name="connsiteX196-214617" fmla="*/ 786272 w 5936218"/>
                  <a:gd name="connsiteY196-214618" fmla="*/ 2258831 h 2711051"/>
                  <a:gd name="connsiteX197-214619" fmla="*/ 756063 w 5936218"/>
                  <a:gd name="connsiteY197-214620" fmla="*/ 2228621 h 2711051"/>
                  <a:gd name="connsiteX198-214621" fmla="*/ 732278 w 5936218"/>
                  <a:gd name="connsiteY198-214622" fmla="*/ 2286100 h 2711051"/>
                  <a:gd name="connsiteX199-214623" fmla="*/ 743640 w 5936218"/>
                  <a:gd name="connsiteY199-214624" fmla="*/ 2295190 h 2711051"/>
                  <a:gd name="connsiteX200-214625" fmla="*/ 723188 w 5936218"/>
                  <a:gd name="connsiteY200-214626" fmla="*/ 2338367 h 2711051"/>
                  <a:gd name="connsiteX201-214627" fmla="*/ 747026 w 5936218"/>
                  <a:gd name="connsiteY201-214628" fmla="*/ 2375208 h 2711051"/>
                  <a:gd name="connsiteX202-214629" fmla="*/ 763548 w 5936218"/>
                  <a:gd name="connsiteY202-214630" fmla="*/ 2372454 h 2711051"/>
                  <a:gd name="connsiteX203-214631" fmla="*/ 764871 w 5936218"/>
                  <a:gd name="connsiteY203-214632" fmla="*/ 2374218 h 2711051"/>
                  <a:gd name="connsiteX204-214633" fmla="*/ 775455 w 5936218"/>
                  <a:gd name="connsiteY204-214634" fmla="*/ 2372454 h 2711051"/>
                  <a:gd name="connsiteX205-214635" fmla="*/ 802724 w 5936218"/>
                  <a:gd name="connsiteY205-214636" fmla="*/ 2408813 h 2711051"/>
                  <a:gd name="connsiteX206-214637" fmla="*/ 798179 w 5936218"/>
                  <a:gd name="connsiteY206-214638" fmla="*/ 2436083 h 2711051"/>
                  <a:gd name="connsiteX207-214639" fmla="*/ 818632 w 5936218"/>
                  <a:gd name="connsiteY207-214640" fmla="*/ 2447445 h 2711051"/>
                  <a:gd name="connsiteX208-214641" fmla="*/ 802724 w 5936218"/>
                  <a:gd name="connsiteY208-214642" fmla="*/ 2479260 h 2711051"/>
                  <a:gd name="connsiteX209-214643" fmla="*/ 766365 w 5936218"/>
                  <a:gd name="connsiteY209-214644" fmla="*/ 2483805 h 2711051"/>
                  <a:gd name="connsiteX210-214645" fmla="*/ 727733 w 5936218"/>
                  <a:gd name="connsiteY210-214646" fmla="*/ 2542889 h 2711051"/>
                  <a:gd name="connsiteX211-214647" fmla="*/ 759548 w 5936218"/>
                  <a:gd name="connsiteY211-214648" fmla="*/ 2586066 h 2711051"/>
                  <a:gd name="connsiteX212-214649" fmla="*/ 759548 w 5936218"/>
                  <a:gd name="connsiteY212-214650" fmla="*/ 2624697 h 2711051"/>
                  <a:gd name="connsiteX213-214651" fmla="*/ 798179 w 5936218"/>
                  <a:gd name="connsiteY213-214652" fmla="*/ 2683782 h 2711051"/>
                  <a:gd name="connsiteX214-214653" fmla="*/ 775455 w 5936218"/>
                  <a:gd name="connsiteY214-214654" fmla="*/ 2699689 h 2711051"/>
                  <a:gd name="connsiteX215-214655" fmla="*/ 770910 w 5936218"/>
                  <a:gd name="connsiteY215-214656" fmla="*/ 2711051 h 2711051"/>
                  <a:gd name="connsiteX216-214657" fmla="*/ 759003 w 5936218"/>
                  <a:gd name="connsiteY216-214658" fmla="*/ 2711051 h 2711051"/>
                  <a:gd name="connsiteX217-214659" fmla="*/ 755003 w 5936218"/>
                  <a:gd name="connsiteY217-214660" fmla="*/ 2711051 h 2711051"/>
                  <a:gd name="connsiteX218-214661" fmla="*/ 743096 w 5936218"/>
                  <a:gd name="connsiteY218-214662" fmla="*/ 2711051 h 2711051"/>
                  <a:gd name="connsiteX219-214663" fmla="*/ 715826 w 5936218"/>
                  <a:gd name="connsiteY219-214664" fmla="*/ 2676964 h 2711051"/>
                  <a:gd name="connsiteX220-214665" fmla="*/ 704464 w 5936218"/>
                  <a:gd name="connsiteY220-214666" fmla="*/ 2676964 h 2711051"/>
                  <a:gd name="connsiteX221-214667" fmla="*/ 684012 w 5936218"/>
                  <a:gd name="connsiteY221-214668" fmla="*/ 2667874 h 2711051"/>
                  <a:gd name="connsiteX222-214669" fmla="*/ 672649 w 5936218"/>
                  <a:gd name="connsiteY222-214670" fmla="*/ 2645150 h 2711051"/>
                  <a:gd name="connsiteX223-214671" fmla="*/ 645222 w 5936218"/>
                  <a:gd name="connsiteY223-214672" fmla="*/ 2637313 h 2711051"/>
                  <a:gd name="connsiteX224-214673" fmla="*/ 625472 w 5936218"/>
                  <a:gd name="connsiteY224-214674" fmla="*/ 2640605 h 2711051"/>
                  <a:gd name="connsiteX225-214675" fmla="*/ 623771 w 5936218"/>
                  <a:gd name="connsiteY225-214676" fmla="*/ 2638904 h 2711051"/>
                  <a:gd name="connsiteX226-214677" fmla="*/ 613565 w 5936218"/>
                  <a:gd name="connsiteY226-214678" fmla="*/ 2640605 h 2711051"/>
                  <a:gd name="connsiteX227-214679" fmla="*/ 609020 w 5936218"/>
                  <a:gd name="connsiteY227-214680" fmla="*/ 2636060 h 2711051"/>
                  <a:gd name="connsiteX228-214681" fmla="*/ 559026 w 5936218"/>
                  <a:gd name="connsiteY228-214682" fmla="*/ 2608790 h 2711051"/>
                  <a:gd name="connsiteX229-214683" fmla="*/ 506760 w 5936218"/>
                  <a:gd name="connsiteY229-214684" fmla="*/ 2601973 h 2711051"/>
                  <a:gd name="connsiteX230-214685" fmla="*/ 483280 w 5936218"/>
                  <a:gd name="connsiteY230-214686" fmla="*/ 2595264 h 2711051"/>
                  <a:gd name="connsiteX231-214687" fmla="*/ 480035 w 5936218"/>
                  <a:gd name="connsiteY231-214688" fmla="*/ 2597428 h 2711051"/>
                  <a:gd name="connsiteX232-214689" fmla="*/ 475042 w 5936218"/>
                  <a:gd name="connsiteY232-214690" fmla="*/ 2592910 h 2711051"/>
                  <a:gd name="connsiteX233-214691" fmla="*/ 474945 w 5936218"/>
                  <a:gd name="connsiteY233-214692" fmla="*/ 2592883 h 2711051"/>
                  <a:gd name="connsiteX234-214693" fmla="*/ 468128 w 5936218"/>
                  <a:gd name="connsiteY234-214694" fmla="*/ 2597428 h 2711051"/>
                  <a:gd name="connsiteX235-214695" fmla="*/ 420406 w 5936218"/>
                  <a:gd name="connsiteY235-214696" fmla="*/ 2554251 h 2711051"/>
                  <a:gd name="connsiteX236-214697" fmla="*/ 381774 w 5936218"/>
                  <a:gd name="connsiteY236-214698" fmla="*/ 2538344 h 2711051"/>
                  <a:gd name="connsiteX237-214699" fmla="*/ 349960 w 5936218"/>
                  <a:gd name="connsiteY237-214700" fmla="*/ 2506529 h 2711051"/>
                  <a:gd name="connsiteX238-214701" fmla="*/ 377229 w 5936218"/>
                  <a:gd name="connsiteY238-214702" fmla="*/ 2499712 h 2711051"/>
                  <a:gd name="connsiteX239-214703" fmla="*/ 404499 w 5936218"/>
                  <a:gd name="connsiteY239-214704" fmla="*/ 2451990 h 2711051"/>
                  <a:gd name="connsiteX240-214705" fmla="*/ 388591 w 5936218"/>
                  <a:gd name="connsiteY240-214706" fmla="*/ 2436083 h 2711051"/>
                  <a:gd name="connsiteX241-214707" fmla="*/ 440858 w 5936218"/>
                  <a:gd name="connsiteY241-214708" fmla="*/ 2408813 h 2711051"/>
                  <a:gd name="connsiteX242-214709" fmla="*/ 440858 w 5936218"/>
                  <a:gd name="connsiteY242-214710" fmla="*/ 2405757 h 2711051"/>
                  <a:gd name="connsiteX243-214711" fmla="*/ 416406 w 5936218"/>
                  <a:gd name="connsiteY243-214712" fmla="*/ 2408813 h 2711051"/>
                  <a:gd name="connsiteX244-214713" fmla="*/ 416406 w 5936218"/>
                  <a:gd name="connsiteY244-214714" fmla="*/ 2407325 h 2711051"/>
                  <a:gd name="connsiteX245-214715" fmla="*/ 404499 w 5936218"/>
                  <a:gd name="connsiteY245-214716" fmla="*/ 2408813 h 2711051"/>
                  <a:gd name="connsiteX246-214717" fmla="*/ 404499 w 5936218"/>
                  <a:gd name="connsiteY246-214718" fmla="*/ 2388361 h 2711051"/>
                  <a:gd name="connsiteX247-214719" fmla="*/ 424951 w 5936218"/>
                  <a:gd name="connsiteY247-214720" fmla="*/ 2372454 h 2711051"/>
                  <a:gd name="connsiteX248-214721" fmla="*/ 463583 w 5936218"/>
                  <a:gd name="connsiteY248-214722" fmla="*/ 2365637 h 2711051"/>
                  <a:gd name="connsiteX249-214723" fmla="*/ 468128 w 5936218"/>
                  <a:gd name="connsiteY249-214724" fmla="*/ 2349729 h 2711051"/>
                  <a:gd name="connsiteX250-214725" fmla="*/ 456765 w 5936218"/>
                  <a:gd name="connsiteY250-214726" fmla="*/ 2317915 h 2711051"/>
                  <a:gd name="connsiteX251-214727" fmla="*/ 474945 w 5936218"/>
                  <a:gd name="connsiteY251-214728" fmla="*/ 2290645 h 2711051"/>
                  <a:gd name="connsiteX252-214729" fmla="*/ 474945 w 5936218"/>
                  <a:gd name="connsiteY252-214730" fmla="*/ 2270193 h 2711051"/>
                  <a:gd name="connsiteX253-214731" fmla="*/ 420406 w 5936218"/>
                  <a:gd name="connsiteY253-214732" fmla="*/ 2252013 h 2711051"/>
                  <a:gd name="connsiteX254-214733" fmla="*/ 409588 w 5936218"/>
                  <a:gd name="connsiteY254-214734" fmla="*/ 2252013 h 2711051"/>
                  <a:gd name="connsiteX255-214735" fmla="*/ 397681 w 5936218"/>
                  <a:gd name="connsiteY255-214736" fmla="*/ 2252013 h 2711051"/>
                  <a:gd name="connsiteX256-214737" fmla="*/ 379485 w 5936218"/>
                  <a:gd name="connsiteY256-214738" fmla="*/ 2229774 h 2711051"/>
                  <a:gd name="connsiteX257-214739" fmla="*/ 357322 w 5936218"/>
                  <a:gd name="connsiteY257-214740" fmla="*/ 2236106 h 2711051"/>
                  <a:gd name="connsiteX258-214741" fmla="*/ 352842 w 5936218"/>
                  <a:gd name="connsiteY258-214742" fmla="*/ 2233984 h 2711051"/>
                  <a:gd name="connsiteX259-214743" fmla="*/ 345415 w 5936218"/>
                  <a:gd name="connsiteY259-214744" fmla="*/ 2236106 h 2711051"/>
                  <a:gd name="connsiteX260-214745" fmla="*/ 302238 w 5936218"/>
                  <a:gd name="connsiteY260-214746" fmla="*/ 2215654 h 2711051"/>
                  <a:gd name="connsiteX261-214747" fmla="*/ 302238 w 5936218"/>
                  <a:gd name="connsiteY261-214748" fmla="*/ 2204292 h 2711051"/>
                  <a:gd name="connsiteX262-214749" fmla="*/ 286331 w 5936218"/>
                  <a:gd name="connsiteY262-214750" fmla="*/ 2177022 h 2711051"/>
                  <a:gd name="connsiteX263-214751" fmla="*/ 270968 w 5936218"/>
                  <a:gd name="connsiteY263-214752" fmla="*/ 2177022 h 2711051"/>
                  <a:gd name="connsiteX264-214753" fmla="*/ 259061 w 5936218"/>
                  <a:gd name="connsiteY264-214754" fmla="*/ 2177022 h 2711051"/>
                  <a:gd name="connsiteX265-214755" fmla="*/ 254516 w 5936218"/>
                  <a:gd name="connsiteY265-214756" fmla="*/ 2161115 h 2711051"/>
                  <a:gd name="connsiteX266-214757" fmla="*/ 263606 w 5936218"/>
                  <a:gd name="connsiteY266-214758" fmla="*/ 2145208 h 2711051"/>
                  <a:gd name="connsiteX267-214759" fmla="*/ 243991 w 5936218"/>
                  <a:gd name="connsiteY267-214760" fmla="*/ 2114695 h 2711051"/>
                  <a:gd name="connsiteX268-214761" fmla="*/ 216429 w 5936218"/>
                  <a:gd name="connsiteY268-214762" fmla="*/ 2117938 h 2711051"/>
                  <a:gd name="connsiteX269-214763" fmla="*/ 212956 w 5936218"/>
                  <a:gd name="connsiteY269-214764" fmla="*/ 2116946 h 2711051"/>
                  <a:gd name="connsiteX270-214765" fmla="*/ 204522 w 5936218"/>
                  <a:gd name="connsiteY270-214766" fmla="*/ 2117938 h 2711051"/>
                  <a:gd name="connsiteX271-214767" fmla="*/ 199623 w 5936218"/>
                  <a:gd name="connsiteY271-214768" fmla="*/ 2116538 h 2711051"/>
                  <a:gd name="connsiteX272-214769" fmla="*/ 195977 w 5936218"/>
                  <a:gd name="connsiteY272-214770" fmla="*/ 2129300 h 2711051"/>
                  <a:gd name="connsiteX273-214771" fmla="*/ 184968 w 5936218"/>
                  <a:gd name="connsiteY273-214772" fmla="*/ 2126155 h 2711051"/>
                  <a:gd name="connsiteX274-214773" fmla="*/ 184070 w 5936218"/>
                  <a:gd name="connsiteY274-214774" fmla="*/ 2129300 h 2711051"/>
                  <a:gd name="connsiteX275-214775" fmla="*/ 168163 w 5936218"/>
                  <a:gd name="connsiteY275-214776" fmla="*/ 2124765 h 2711051"/>
                  <a:gd name="connsiteX276-214777" fmla="*/ 156800 w 5936218"/>
                  <a:gd name="connsiteY276-214778" fmla="*/ 2086123 h 2711051"/>
                  <a:gd name="connsiteX277-214779" fmla="*/ 152255 w 5936218"/>
                  <a:gd name="connsiteY277-214780" fmla="*/ 2070216 h 2711051"/>
                  <a:gd name="connsiteX278-214781" fmla="*/ 156800 w 5936218"/>
                  <a:gd name="connsiteY278-214782" fmla="*/ 2065671 h 2711051"/>
                  <a:gd name="connsiteX279-214783" fmla="*/ 168707 w 5936218"/>
                  <a:gd name="connsiteY279-214784" fmla="*/ 2065671 h 2711051"/>
                  <a:gd name="connsiteX280-214785" fmla="*/ 188615 w 5936218"/>
                  <a:gd name="connsiteY280-214786" fmla="*/ 2065671 h 2711051"/>
                  <a:gd name="connsiteX281-214787" fmla="*/ 199977 w 5936218"/>
                  <a:gd name="connsiteY281-214788" fmla="*/ 2054309 h 2711051"/>
                  <a:gd name="connsiteX282-214789" fmla="*/ 188615 w 5936218"/>
                  <a:gd name="connsiteY282-214790" fmla="*/ 2031584 h 2711051"/>
                  <a:gd name="connsiteX283-214791" fmla="*/ 168163 w 5936218"/>
                  <a:gd name="connsiteY283-214792" fmla="*/ 2022495 h 2711051"/>
                  <a:gd name="connsiteX284-214793" fmla="*/ 168163 w 5936218"/>
                  <a:gd name="connsiteY284-214794" fmla="*/ 2015677 h 2711051"/>
                  <a:gd name="connsiteX285-214795" fmla="*/ 152255 w 5936218"/>
                  <a:gd name="connsiteY285-214796" fmla="*/ 1999770 h 2711051"/>
                  <a:gd name="connsiteX286-214797" fmla="*/ 129531 w 5936218"/>
                  <a:gd name="connsiteY286-214798" fmla="*/ 1963410 h 2711051"/>
                  <a:gd name="connsiteX287-214799" fmla="*/ 140893 w 5936218"/>
                  <a:gd name="connsiteY287-214800" fmla="*/ 1940686 h 2711051"/>
                  <a:gd name="connsiteX288-214801" fmla="*/ 136348 w 5936218"/>
                  <a:gd name="connsiteY288-214802" fmla="*/ 1913416 h 2711051"/>
                  <a:gd name="connsiteX289-214803" fmla="*/ 103789 w 5936218"/>
                  <a:gd name="connsiteY289-214804" fmla="*/ 1900009 h 2711051"/>
                  <a:gd name="connsiteX290-214805" fmla="*/ 93716 w 5936218"/>
                  <a:gd name="connsiteY290-214806" fmla="*/ 1904326 h 2711051"/>
                  <a:gd name="connsiteX291-214807" fmla="*/ 91868 w 5936218"/>
                  <a:gd name="connsiteY291-214808" fmla="*/ 1900015 h 2711051"/>
                  <a:gd name="connsiteX292-214809" fmla="*/ 81809 w 5936218"/>
                  <a:gd name="connsiteY292-214810" fmla="*/ 1904326 h 2711051"/>
                  <a:gd name="connsiteX293-214811" fmla="*/ 74992 w 5936218"/>
                  <a:gd name="connsiteY293-214812" fmla="*/ 1888419 h 2711051"/>
                  <a:gd name="connsiteX294-214813" fmla="*/ 34087 w 5936218"/>
                  <a:gd name="connsiteY294-214814" fmla="*/ 1877057 h 2711051"/>
                  <a:gd name="connsiteX295-214815" fmla="*/ 22725 w 5936218"/>
                  <a:gd name="connsiteY295-214816" fmla="*/ 1833880 h 2711051"/>
                  <a:gd name="connsiteX296-214817" fmla="*/ 22725 w 5936218"/>
                  <a:gd name="connsiteY296-214818" fmla="*/ 1802065 h 2711051"/>
                  <a:gd name="connsiteX297-214819" fmla="*/ 0 w 5936218"/>
                  <a:gd name="connsiteY297-214820" fmla="*/ 1786158 h 2711051"/>
                  <a:gd name="connsiteX298-214821" fmla="*/ 15907 w 5936218"/>
                  <a:gd name="connsiteY298-214822" fmla="*/ 1763434 h 2711051"/>
                  <a:gd name="connsiteX299-214823" fmla="*/ 6818 w 5936218"/>
                  <a:gd name="connsiteY299-214824" fmla="*/ 1699805 h 2711051"/>
                  <a:gd name="connsiteX300-214825" fmla="*/ 34087 w 5936218"/>
                  <a:gd name="connsiteY300-214826" fmla="*/ 1656628 h 2711051"/>
                  <a:gd name="connsiteX301-214827" fmla="*/ 27270 w 5936218"/>
                  <a:gd name="connsiteY301-214828" fmla="*/ 1645266 h 2711051"/>
                  <a:gd name="connsiteX302-214829" fmla="*/ 70447 w 5936218"/>
                  <a:gd name="connsiteY302-214830" fmla="*/ 1606634 h 2711051"/>
                  <a:gd name="connsiteX303-214831" fmla="*/ 27270 w 5936218"/>
                  <a:gd name="connsiteY303-214832" fmla="*/ 1570274 h 2711051"/>
                  <a:gd name="connsiteX304-214833" fmla="*/ 109078 w 5936218"/>
                  <a:gd name="connsiteY304-214834" fmla="*/ 1472558 h 2711051"/>
                  <a:gd name="connsiteX305-214835" fmla="*/ 145438 w 5936218"/>
                  <a:gd name="connsiteY305-214836" fmla="*/ 1429381 h 2711051"/>
                  <a:gd name="connsiteX306-214837" fmla="*/ 156800 w 5936218"/>
                  <a:gd name="connsiteY306-214838" fmla="*/ 1386205 h 2711051"/>
                  <a:gd name="connsiteX307-214839" fmla="*/ 102261 w 5936218"/>
                  <a:gd name="connsiteY307-214840" fmla="*/ 1333938 h 2711051"/>
                  <a:gd name="connsiteX308-214841" fmla="*/ 118168 w 5936218"/>
                  <a:gd name="connsiteY308-214842" fmla="*/ 1279399 h 2711051"/>
                  <a:gd name="connsiteX309-214843" fmla="*/ 86354 w 5936218"/>
                  <a:gd name="connsiteY309-214844" fmla="*/ 1215770 h 2711051"/>
                  <a:gd name="connsiteX310-214845" fmla="*/ 109078 w 5936218"/>
                  <a:gd name="connsiteY310-214846" fmla="*/ 1140778 h 2711051"/>
                  <a:gd name="connsiteX311-214847" fmla="*/ 70447 w 5936218"/>
                  <a:gd name="connsiteY311-214848" fmla="*/ 1038517 h 2711051"/>
                  <a:gd name="connsiteX312-214849" fmla="*/ 102261 w 5936218"/>
                  <a:gd name="connsiteY312-214850" fmla="*/ 968071 h 2711051"/>
                  <a:gd name="connsiteX313-214851" fmla="*/ 43177 w 5936218"/>
                  <a:gd name="connsiteY313-214852" fmla="*/ 902170 h 2711051"/>
                  <a:gd name="connsiteX314-214853" fmla="*/ 49994 w 5936218"/>
                  <a:gd name="connsiteY314-214854" fmla="*/ 827178 h 2711051"/>
                  <a:gd name="connsiteX315-214855" fmla="*/ 81809 w 5936218"/>
                  <a:gd name="connsiteY315-214856" fmla="*/ 822633 h 2711051"/>
                  <a:gd name="connsiteX316-214857" fmla="*/ 145438 w 5936218"/>
                  <a:gd name="connsiteY316-214858" fmla="*/ 779457 h 2711051"/>
                  <a:gd name="connsiteX317-214859" fmla="*/ 184070 w 5936218"/>
                  <a:gd name="connsiteY317-214860" fmla="*/ 740825 h 2711051"/>
                  <a:gd name="connsiteX318-214861" fmla="*/ 189699 w 5936218"/>
                  <a:gd name="connsiteY318-214862" fmla="*/ 747103 h 2711051"/>
                  <a:gd name="connsiteX319-214863" fmla="*/ 195977 w 5936218"/>
                  <a:gd name="connsiteY319-214864" fmla="*/ 740825 h 2711051"/>
                  <a:gd name="connsiteX320-214865" fmla="*/ 255061 w 5936218"/>
                  <a:gd name="connsiteY320-214866" fmla="*/ 806726 h 2711051"/>
                  <a:gd name="connsiteX321-214867" fmla="*/ 350504 w 5936218"/>
                  <a:gd name="connsiteY321-214868" fmla="*/ 827178 h 2711051"/>
                  <a:gd name="connsiteX322-214869" fmla="*/ 491397 w 5936218"/>
                  <a:gd name="connsiteY322-214870" fmla="*/ 940802 h 2711051"/>
                  <a:gd name="connsiteX323-214871" fmla="*/ 523211 w 5936218"/>
                  <a:gd name="connsiteY323-214872" fmla="*/ 988523 h 2711051"/>
                  <a:gd name="connsiteX324-214873" fmla="*/ 523211 w 5936218"/>
                  <a:gd name="connsiteY324-214874" fmla="*/ 1047607 h 2711051"/>
                  <a:gd name="connsiteX325-214875" fmla="*/ 486852 w 5936218"/>
                  <a:gd name="connsiteY325-214876" fmla="*/ 1102146 h 2711051"/>
                  <a:gd name="connsiteX326-214877" fmla="*/ 420951 w 5936218"/>
                  <a:gd name="connsiteY326-214878" fmla="*/ 1122599 h 2711051"/>
                  <a:gd name="connsiteX327-214879" fmla="*/ 415909 w 5936218"/>
                  <a:gd name="connsiteY327-214880" fmla="*/ 1120468 h 2711051"/>
                  <a:gd name="connsiteX328-214881" fmla="*/ 409044 w 5936218"/>
                  <a:gd name="connsiteY328-214882" fmla="*/ 1122599 h 2711051"/>
                  <a:gd name="connsiteX329-214883" fmla="*/ 252950 w 5936218"/>
                  <a:gd name="connsiteY329-214884" fmla="*/ 1056643 h 2711051"/>
                  <a:gd name="connsiteX330-214885" fmla="*/ 232336 w 5936218"/>
                  <a:gd name="connsiteY330-214886" fmla="*/ 1063515 h 2711051"/>
                  <a:gd name="connsiteX331-214887" fmla="*/ 291420 w 5936218"/>
                  <a:gd name="connsiteY331-214888" fmla="*/ 1133961 h 2711051"/>
                  <a:gd name="connsiteX332-214889" fmla="*/ 291420 w 5936218"/>
                  <a:gd name="connsiteY332-214890" fmla="*/ 1172593 h 2711051"/>
                  <a:gd name="connsiteX333-214891" fmla="*/ 298238 w 5936218"/>
                  <a:gd name="connsiteY333-214892" fmla="*/ 1258947 h 2711051"/>
                  <a:gd name="connsiteX334-214893" fmla="*/ 345959 w 5936218"/>
                  <a:gd name="connsiteY334-214894" fmla="*/ 1290761 h 2711051"/>
                  <a:gd name="connsiteX335-214895" fmla="*/ 362087 w 5936218"/>
                  <a:gd name="connsiteY335-214896" fmla="*/ 1300169 h 2711051"/>
                  <a:gd name="connsiteX336-214897" fmla="*/ 365867 w 5936218"/>
                  <a:gd name="connsiteY336-214898" fmla="*/ 1268036 h 2711051"/>
                  <a:gd name="connsiteX337-214899" fmla="*/ 345415 w 5936218"/>
                  <a:gd name="connsiteY337-214900" fmla="*/ 1231677 h 2711051"/>
                  <a:gd name="connsiteX338-214901" fmla="*/ 365867 w 5936218"/>
                  <a:gd name="connsiteY338-214902" fmla="*/ 1199862 h 2711051"/>
                  <a:gd name="connsiteX339-214903" fmla="*/ 374560 w 5936218"/>
                  <a:gd name="connsiteY339-214904" fmla="*/ 1204861 h 2711051"/>
                  <a:gd name="connsiteX340-214905" fmla="*/ 377774 w 5936218"/>
                  <a:gd name="connsiteY340-214906" fmla="*/ 1199862 h 2711051"/>
                  <a:gd name="connsiteX341-214907" fmla="*/ 461933 w 5936218"/>
                  <a:gd name="connsiteY341-214908" fmla="*/ 1248254 h 2711051"/>
                  <a:gd name="connsiteX342-214909" fmla="*/ 484035 w 5936218"/>
                  <a:gd name="connsiteY342-214910" fmla="*/ 1231677 h 2711051"/>
                  <a:gd name="connsiteX343-214911" fmla="*/ 463583 w 5936218"/>
                  <a:gd name="connsiteY343-214912" fmla="*/ 1165775 h 2711051"/>
                  <a:gd name="connsiteX344-214913" fmla="*/ 549936 w 5936218"/>
                  <a:gd name="connsiteY344-214914" fmla="*/ 1079422 h 2711051"/>
                  <a:gd name="connsiteX345-214915" fmla="*/ 559742 w 5936218"/>
                  <a:gd name="connsiteY345-214916" fmla="*/ 1081523 h 2711051"/>
                  <a:gd name="connsiteX346-214917" fmla="*/ 561843 w 5936218"/>
                  <a:gd name="connsiteY346-214918" fmla="*/ 1079422 h 2711051"/>
                  <a:gd name="connsiteX347-214919" fmla="*/ 593658 w 5936218"/>
                  <a:gd name="connsiteY347-214920" fmla="*/ 1086239 h 2711051"/>
                  <a:gd name="connsiteX348-214921" fmla="*/ 620945 w 5936218"/>
                  <a:gd name="connsiteY348-214922" fmla="*/ 1110116 h 2711051"/>
                  <a:gd name="connsiteX349-214923" fmla="*/ 640835 w 5936218"/>
                  <a:gd name="connsiteY349-214924" fmla="*/ 1054425 h 2711051"/>
                  <a:gd name="connsiteX350-214925" fmla="*/ 609020 w 5936218"/>
                  <a:gd name="connsiteY350-214926" fmla="*/ 999886 h 2711051"/>
                  <a:gd name="connsiteX351-214927" fmla="*/ 624928 w 5936218"/>
                  <a:gd name="connsiteY351-214928" fmla="*/ 940802 h 2711051"/>
                  <a:gd name="connsiteX352-214929" fmla="*/ 597658 w 5936218"/>
                  <a:gd name="connsiteY352-214930" fmla="*/ 881717 h 2711051"/>
                  <a:gd name="connsiteX353-214931" fmla="*/ 611562 w 5936218"/>
                  <a:gd name="connsiteY353-214932" fmla="*/ 886043 h 2711051"/>
                  <a:gd name="connsiteX354-214933" fmla="*/ 609565 w 5936218"/>
                  <a:gd name="connsiteY354-214934" fmla="*/ 881717 h 2711051"/>
                  <a:gd name="connsiteX355-214935" fmla="*/ 711826 w 5936218"/>
                  <a:gd name="connsiteY355-214936" fmla="*/ 913532 h 2711051"/>
                  <a:gd name="connsiteX356-214937" fmla="*/ 732278 w 5936218"/>
                  <a:gd name="connsiteY356-214938" fmla="*/ 968071 h 2711051"/>
                  <a:gd name="connsiteX357-214939" fmla="*/ 684556 w 5936218"/>
                  <a:gd name="connsiteY357-214940" fmla="*/ 979433 h 2711051"/>
                  <a:gd name="connsiteX358-214941" fmla="*/ 684556 w 5936218"/>
                  <a:gd name="connsiteY358-214942" fmla="*/ 1031700 h 2711051"/>
                  <a:gd name="connsiteX359-214943" fmla="*/ 713309 w 5936218"/>
                  <a:gd name="connsiteY359-214944" fmla="*/ 1060453 h 2711051"/>
                  <a:gd name="connsiteX360-214945" fmla="*/ 763548 w 5936218"/>
                  <a:gd name="connsiteY360-214946" fmla="*/ 1043062 h 2711051"/>
                  <a:gd name="connsiteX361-214947" fmla="*/ 770365 w 5936218"/>
                  <a:gd name="connsiteY361-214948" fmla="*/ 983978 h 2711051"/>
                  <a:gd name="connsiteX362-214949" fmla="*/ 845357 w 5936218"/>
                  <a:gd name="connsiteY362-214950" fmla="*/ 936257 h 2711051"/>
                  <a:gd name="connsiteX363-214951" fmla="*/ 972614 w 5936218"/>
                  <a:gd name="connsiteY363-214952" fmla="*/ 849903 h 2711051"/>
                  <a:gd name="connsiteX364-214953" fmla="*/ 982566 w 5936218"/>
                  <a:gd name="connsiteY364-214954" fmla="*/ 851230 h 2711051"/>
                  <a:gd name="connsiteX365-214955" fmla="*/ 984521 w 5936218"/>
                  <a:gd name="connsiteY365-214956" fmla="*/ 849903 h 2711051"/>
                  <a:gd name="connsiteX366-214957" fmla="*/ 1018608 w 5936218"/>
                  <a:gd name="connsiteY366-214958" fmla="*/ 854448 h 2711051"/>
                  <a:gd name="connsiteX367-214959" fmla="*/ 979977 w 5936218"/>
                  <a:gd name="connsiteY367-214960" fmla="*/ 918077 h 2711051"/>
                  <a:gd name="connsiteX368-214961" fmla="*/ 1012666 w 5936218"/>
                  <a:gd name="connsiteY368-214962" fmla="*/ 923238 h 2711051"/>
                  <a:gd name="connsiteX369-214963" fmla="*/ 1038516 w 5936218"/>
                  <a:gd name="connsiteY369-214964" fmla="*/ 893080 h 2711051"/>
                  <a:gd name="connsiteX370-214965" fmla="*/ 1050423 w 5936218"/>
                  <a:gd name="connsiteY370-214966" fmla="*/ 893080 h 2711051"/>
                  <a:gd name="connsiteX371-214967" fmla="*/ 1108962 w 5936218"/>
                  <a:gd name="connsiteY371-214968" fmla="*/ 893080 h 2711051"/>
                  <a:gd name="connsiteX372-214969" fmla="*/ 1161229 w 5936218"/>
                  <a:gd name="connsiteY372-214970" fmla="*/ 849903 h 2711051"/>
                  <a:gd name="connsiteX373-214971" fmla="*/ 1165711 w 5936218"/>
                  <a:gd name="connsiteY373-214972" fmla="*/ 856037 h 2711051"/>
                  <a:gd name="connsiteX374-214973" fmla="*/ 1173136 w 5936218"/>
                  <a:gd name="connsiteY374-214974" fmla="*/ 849903 h 2711051"/>
                  <a:gd name="connsiteX375-214975" fmla="*/ 1210035 w 5936218"/>
                  <a:gd name="connsiteY375-214976" fmla="*/ 900396 h 2711051"/>
                  <a:gd name="connsiteX376-214977" fmla="*/ 1247583 w 5936218"/>
                  <a:gd name="connsiteY376-214978" fmla="*/ 843086 h 2711051"/>
                  <a:gd name="connsiteX377-214979" fmla="*/ 1211223 w 5936218"/>
                  <a:gd name="connsiteY377-214980" fmla="*/ 784002 h 2711051"/>
                  <a:gd name="connsiteX378-214981" fmla="*/ 1227130 w 5936218"/>
                  <a:gd name="connsiteY378-214982" fmla="*/ 747642 h 2711051"/>
                  <a:gd name="connsiteX379-214983" fmla="*/ 1237665 w 5936218"/>
                  <a:gd name="connsiteY379-214984" fmla="*/ 750780 h 2711051"/>
                  <a:gd name="connsiteX380-214985" fmla="*/ 1239037 w 5936218"/>
                  <a:gd name="connsiteY380-214986" fmla="*/ 747642 h 2711051"/>
                  <a:gd name="connsiteX381-214987" fmla="*/ 1345843 w 5936218"/>
                  <a:gd name="connsiteY381-214988" fmla="*/ 779457 h 2711051"/>
                  <a:gd name="connsiteX382-214989" fmla="*/ 1400382 w 5936218"/>
                  <a:gd name="connsiteY382-214990" fmla="*/ 811271 h 2711051"/>
                  <a:gd name="connsiteX383-214991" fmla="*/ 1519756 w 5936218"/>
                  <a:gd name="connsiteY383-214992" fmla="*/ 917855 h 2711051"/>
                  <a:gd name="connsiteX384-214993" fmla="*/ 1543003 w 5936218"/>
                  <a:gd name="connsiteY384-214994" fmla="*/ 877173 h 2711051"/>
                  <a:gd name="connsiteX385-214995" fmla="*/ 1506643 w 5936218"/>
                  <a:gd name="connsiteY385-214996" fmla="*/ 822633 h 2711051"/>
                  <a:gd name="connsiteX386-214997" fmla="*/ 1506643 w 5936218"/>
                  <a:gd name="connsiteY386-214998" fmla="*/ 799909 h 2711051"/>
                  <a:gd name="connsiteX387-214999" fmla="*/ 1463467 w 5936218"/>
                  <a:gd name="connsiteY387-215000" fmla="*/ 790819 h 2711051"/>
                  <a:gd name="connsiteX388-215001" fmla="*/ 1472556 w 5936218"/>
                  <a:gd name="connsiteY388-215002" fmla="*/ 740825 h 2711051"/>
                  <a:gd name="connsiteX389-215003" fmla="*/ 1452104 w 5936218"/>
                  <a:gd name="connsiteY389-215004" fmla="*/ 654471 h 2711051"/>
                  <a:gd name="connsiteX390-215005" fmla="*/ 1452104 w 5936218"/>
                  <a:gd name="connsiteY390-215006" fmla="*/ 618112 h 2711051"/>
                  <a:gd name="connsiteX391-215007" fmla="*/ 1522551 w 5936218"/>
                  <a:gd name="connsiteY391-215008" fmla="*/ 515851 h 2711051"/>
                  <a:gd name="connsiteX392-215009" fmla="*/ 1543003 w 5936218"/>
                  <a:gd name="connsiteY392-215010" fmla="*/ 402228 h 2711051"/>
                  <a:gd name="connsiteX393-215011" fmla="*/ 1570272 w 5936218"/>
                  <a:gd name="connsiteY393-215012" fmla="*/ 381775 h 2711051"/>
                  <a:gd name="connsiteX394-215013" fmla="*/ 1578688 w 5936218"/>
                  <a:gd name="connsiteY394-215014" fmla="*/ 384394 h 2711051"/>
                  <a:gd name="connsiteX395-215015" fmla="*/ 1582179 w 5936218"/>
                  <a:gd name="connsiteY395-215016" fmla="*/ 381775 h 2711051"/>
                  <a:gd name="connsiteX396-215017" fmla="*/ 1684440 w 5936218"/>
                  <a:gd name="connsiteY396-215018" fmla="*/ 413590 h 2711051"/>
                  <a:gd name="connsiteX397-215019" fmla="*/ 1688985 w 5936218"/>
                  <a:gd name="connsiteY397-215020" fmla="*/ 484036 h 2711051"/>
                  <a:gd name="connsiteX398-215021" fmla="*/ 1652625 w 5936218"/>
                  <a:gd name="connsiteY398-215022" fmla="*/ 574935 h 2711051"/>
                  <a:gd name="connsiteX399-215023" fmla="*/ 1679895 w 5936218"/>
                  <a:gd name="connsiteY399-215024" fmla="*/ 613567 h 2711051"/>
                  <a:gd name="connsiteX400-215025" fmla="*/ 1688985 w 5936218"/>
                  <a:gd name="connsiteY400-215026" fmla="*/ 688558 h 2711051"/>
                  <a:gd name="connsiteX401-215027" fmla="*/ 1679895 w 5936218"/>
                  <a:gd name="connsiteY401-215028" fmla="*/ 833996 h 2711051"/>
                  <a:gd name="connsiteX402-215029" fmla="*/ 1636718 w 5936218"/>
                  <a:gd name="connsiteY402-215030" fmla="*/ 1097602 h 2711051"/>
                  <a:gd name="connsiteX403-215031" fmla="*/ 1662494 w 5936218"/>
                  <a:gd name="connsiteY403-215032" fmla="*/ 1104046 h 2711051"/>
                  <a:gd name="connsiteX0-215033" fmla="*/ 1662494 w 5936218"/>
                  <a:gd name="connsiteY0-215034" fmla="*/ 1104046 h 2711051"/>
                  <a:gd name="connsiteX1-215035" fmla="*/ 3211535 w 5936218"/>
                  <a:gd name="connsiteY1-215036" fmla="*/ 1 h 2711051"/>
                  <a:gd name="connsiteX2-215037" fmla="*/ 3200173 w 5936218"/>
                  <a:gd name="connsiteY2-215038" fmla="*/ 74993 h 2711051"/>
                  <a:gd name="connsiteX3-215039" fmla="*/ 3161541 w 5936218"/>
                  <a:gd name="connsiteY3-215040" fmla="*/ 118170 h 2711051"/>
                  <a:gd name="connsiteX4-215041" fmla="*/ 3066097 w 5936218"/>
                  <a:gd name="connsiteY4-215042" fmla="*/ 193161 h 2711051"/>
                  <a:gd name="connsiteX5-215043" fmla="*/ 3034283 w 5936218"/>
                  <a:gd name="connsiteY5-215044" fmla="*/ 236338 h 2711051"/>
                  <a:gd name="connsiteX6-215045" fmla="*/ 3082005 w 5936218"/>
                  <a:gd name="connsiteY6-215046" fmla="*/ 252245 h 2711051"/>
                  <a:gd name="connsiteX7-215047" fmla="*/ 3129459 w 5936218"/>
                  <a:gd name="connsiteY7-215048" fmla="*/ 279926 h 2711051"/>
                  <a:gd name="connsiteX8-215049" fmla="*/ 3156451 w 5936218"/>
                  <a:gd name="connsiteY8-215050" fmla="*/ 256790 h 2711051"/>
                  <a:gd name="connsiteX9-215051" fmla="*/ 3158460 w 5936218"/>
                  <a:gd name="connsiteY9-215052" fmla="*/ 265274 h 2711051"/>
                  <a:gd name="connsiteX10-215053" fmla="*/ 3168359 w 5936218"/>
                  <a:gd name="connsiteY10-215054" fmla="*/ 256790 h 2711051"/>
                  <a:gd name="connsiteX11-215055" fmla="*/ 3184984 w 5936218"/>
                  <a:gd name="connsiteY11-215056" fmla="*/ 326983 h 2711051"/>
                  <a:gd name="connsiteX12-215057" fmla="*/ 3192811 w 5936218"/>
                  <a:gd name="connsiteY12-215058" fmla="*/ 311329 h 2711051"/>
                  <a:gd name="connsiteX13-215059" fmla="*/ 3251895 w 5936218"/>
                  <a:gd name="connsiteY13-215060" fmla="*/ 290877 h 2711051"/>
                  <a:gd name="connsiteX14-215061" fmla="*/ 3259833 w 5936218"/>
                  <a:gd name="connsiteY14-215062" fmla="*/ 292251 h 2711051"/>
                  <a:gd name="connsiteX15-215063" fmla="*/ 3263802 w 5936218"/>
                  <a:gd name="connsiteY15-215064" fmla="*/ 290877 h 2711051"/>
                  <a:gd name="connsiteX16-215065" fmla="*/ 3381970 w 5936218"/>
                  <a:gd name="connsiteY16-215066" fmla="*/ 311329 h 2711051"/>
                  <a:gd name="connsiteX17-215067" fmla="*/ 3388787 w 5936218"/>
                  <a:gd name="connsiteY17-215068" fmla="*/ 370413 h 2711051"/>
                  <a:gd name="connsiteX18-215069" fmla="*/ 3531529 w 5936218"/>
                  <a:gd name="connsiteY18-215070" fmla="*/ 391404 h 2711051"/>
                  <a:gd name="connsiteX19-215071" fmla="*/ 3538225 w 5936218"/>
                  <a:gd name="connsiteY19-215072" fmla="*/ 295422 h 2711051"/>
                  <a:gd name="connsiteX20-215073" fmla="*/ 3549910 w 5936218"/>
                  <a:gd name="connsiteY20-215074" fmla="*/ 298609 h 2711051"/>
                  <a:gd name="connsiteX21-215075" fmla="*/ 3550132 w 5936218"/>
                  <a:gd name="connsiteY21-215076" fmla="*/ 295422 h 2711051"/>
                  <a:gd name="connsiteX22-215077" fmla="*/ 3625123 w 5936218"/>
                  <a:gd name="connsiteY22-215078" fmla="*/ 315874 h 2711051"/>
                  <a:gd name="connsiteX23-215079" fmla="*/ 3672301 w 5936218"/>
                  <a:gd name="connsiteY23-215080" fmla="*/ 315874 h 2711051"/>
                  <a:gd name="connsiteX24-215081" fmla="*/ 3684207 w 5936218"/>
                  <a:gd name="connsiteY24-215082" fmla="*/ 315874 h 2711051"/>
                  <a:gd name="connsiteX25-215083" fmla="*/ 3743291 w 5936218"/>
                  <a:gd name="connsiteY25-215084" fmla="*/ 381775 h 2711051"/>
                  <a:gd name="connsiteX26-215085" fmla="*/ 3759199 w 5936218"/>
                  <a:gd name="connsiteY26-215086" fmla="*/ 461312 h 2711051"/>
                  <a:gd name="connsiteX27-215087" fmla="*/ 3738747 w 5936218"/>
                  <a:gd name="connsiteY27-215088" fmla="*/ 511306 h 2711051"/>
                  <a:gd name="connsiteX28-215089" fmla="*/ 3786469 w 5936218"/>
                  <a:gd name="connsiteY28-215090" fmla="*/ 602204 h 2711051"/>
                  <a:gd name="connsiteX29-215091" fmla="*/ 3835603 w 5936218"/>
                  <a:gd name="connsiteY29-215092" fmla="*/ 638110 h 2711051"/>
                  <a:gd name="connsiteX30-215093" fmla="*/ 3865460 w 5936218"/>
                  <a:gd name="connsiteY30-215094" fmla="*/ 527213 h 2711051"/>
                  <a:gd name="connsiteX31-215095" fmla="*/ 3875077 w 5936218"/>
                  <a:gd name="connsiteY31-215096" fmla="*/ 535720 h 2711051"/>
                  <a:gd name="connsiteX32-215097" fmla="*/ 3877367 w 5936218"/>
                  <a:gd name="connsiteY32-215098" fmla="*/ 527213 h 2711051"/>
                  <a:gd name="connsiteX33-215099" fmla="*/ 3932151 w 5936218"/>
                  <a:gd name="connsiteY33-215100" fmla="*/ 575676 h 2711051"/>
                  <a:gd name="connsiteX34-215101" fmla="*/ 3988173 w 5936218"/>
                  <a:gd name="connsiteY34-215102" fmla="*/ 547665 h 2711051"/>
                  <a:gd name="connsiteX35-215103" fmla="*/ 3993852 w 5936218"/>
                  <a:gd name="connsiteY35-215104" fmla="*/ 550780 h 2711051"/>
                  <a:gd name="connsiteX36-215105" fmla="*/ 4000080 w 5936218"/>
                  <a:gd name="connsiteY36-215106" fmla="*/ 547665 h 2711051"/>
                  <a:gd name="connsiteX37-215107" fmla="*/ 4062426 w 5936218"/>
                  <a:gd name="connsiteY37-215108" fmla="*/ 581855 h 2711051"/>
                  <a:gd name="connsiteX38-215109" fmla="*/ 4085889 w 5936218"/>
                  <a:gd name="connsiteY38-215110" fmla="*/ 554483 h 2711051"/>
                  <a:gd name="connsiteX39-215111" fmla="*/ 4095563 w 5936218"/>
                  <a:gd name="connsiteY39-215112" fmla="*/ 557087 h 2711051"/>
                  <a:gd name="connsiteX40-215113" fmla="*/ 4097796 w 5936218"/>
                  <a:gd name="connsiteY40-215114" fmla="*/ 554483 h 2711051"/>
                  <a:gd name="connsiteX41-215115" fmla="*/ 4144150 w 5936218"/>
                  <a:gd name="connsiteY41-215116" fmla="*/ 566963 h 2711051"/>
                  <a:gd name="connsiteX42-215117" fmla="*/ 4117703 w 5936218"/>
                  <a:gd name="connsiteY42-215118" fmla="*/ 456767 h 2711051"/>
                  <a:gd name="connsiteX43-215119" fmla="*/ 4165425 w 5936218"/>
                  <a:gd name="connsiteY43-215120" fmla="*/ 402228 h 2711051"/>
                  <a:gd name="connsiteX44-215121" fmla="*/ 4175231 w 5936218"/>
                  <a:gd name="connsiteY44-215122" fmla="*/ 404629 h 2711051"/>
                  <a:gd name="connsiteX45-215123" fmla="*/ 4177332 w 5936218"/>
                  <a:gd name="connsiteY45-215124" fmla="*/ 402228 h 2711051"/>
                  <a:gd name="connsiteX46-215125" fmla="*/ 4511384 w 5936218"/>
                  <a:gd name="connsiteY46-215126" fmla="*/ 484036 h 2711051"/>
                  <a:gd name="connsiteX47-215127" fmla="*/ 4543199 w 5936218"/>
                  <a:gd name="connsiteY47-215128" fmla="*/ 554483 h 2711051"/>
                  <a:gd name="connsiteX48-215129" fmla="*/ 4639242 w 5936218"/>
                  <a:gd name="connsiteY48-215130" fmla="*/ 637125 h 2711051"/>
                  <a:gd name="connsiteX49-215131" fmla="*/ 4774445 w 5936218"/>
                  <a:gd name="connsiteY49-215132" fmla="*/ 618112 h 2711051"/>
                  <a:gd name="connsiteX50-215133" fmla="*/ 4778496 w 5936218"/>
                  <a:gd name="connsiteY50-215134" fmla="*/ 619216 h 2711051"/>
                  <a:gd name="connsiteX51-215135" fmla="*/ 4786352 w 5936218"/>
                  <a:gd name="connsiteY51-215136" fmla="*/ 618112 h 2711051"/>
                  <a:gd name="connsiteX52-215137" fmla="*/ 4861343 w 5936218"/>
                  <a:gd name="connsiteY52-215138" fmla="*/ 638564 h 2711051"/>
                  <a:gd name="connsiteX53-215139" fmla="*/ 4893158 w 5936218"/>
                  <a:gd name="connsiteY53-215140" fmla="*/ 681741 h 2711051"/>
                  <a:gd name="connsiteX54-215141" fmla="*/ 4888613 w 5936218"/>
                  <a:gd name="connsiteY54-215142" fmla="*/ 763549 h 2711051"/>
                  <a:gd name="connsiteX55-215143" fmla="*/ 4927677 w 5936218"/>
                  <a:gd name="connsiteY55-215144" fmla="*/ 788221 h 2711051"/>
                  <a:gd name="connsiteX56-215145" fmla="*/ 4967605 w 5936218"/>
                  <a:gd name="connsiteY56-215146" fmla="*/ 774912 h 2711051"/>
                  <a:gd name="connsiteX57-215147" fmla="*/ 5038051 w 5936218"/>
                  <a:gd name="connsiteY57-215148" fmla="*/ 768094 h 2711051"/>
                  <a:gd name="connsiteX58-215149" fmla="*/ 5040730 w 5936218"/>
                  <a:gd name="connsiteY58-215150" fmla="*/ 768987 h 2711051"/>
                  <a:gd name="connsiteX59-215151" fmla="*/ 5049958 w 5936218"/>
                  <a:gd name="connsiteY59-215152" fmla="*/ 768094 h 2711051"/>
                  <a:gd name="connsiteX60-215153" fmla="*/ 5114249 w 5936218"/>
                  <a:gd name="connsiteY60-215154" fmla="*/ 789525 h 2711051"/>
                  <a:gd name="connsiteX61-215155" fmla="*/ 5176671 w 5936218"/>
                  <a:gd name="connsiteY61-215156" fmla="*/ 779457 h 2711051"/>
                  <a:gd name="connsiteX62-215157" fmla="*/ 5177801 w 5936218"/>
                  <a:gd name="connsiteY62-215158" fmla="*/ 781195 h 2711051"/>
                  <a:gd name="connsiteX63-215159" fmla="*/ 5188578 w 5936218"/>
                  <a:gd name="connsiteY63-215160" fmla="*/ 779457 h 2711051"/>
                  <a:gd name="connsiteX64-215161" fmla="*/ 5243719 w 5936218"/>
                  <a:gd name="connsiteY64-215162" fmla="*/ 864288 h 2711051"/>
                  <a:gd name="connsiteX65-215163" fmla="*/ 5283477 w 5936218"/>
                  <a:gd name="connsiteY65-215164" fmla="*/ 833996 h 2711051"/>
                  <a:gd name="connsiteX66-215165" fmla="*/ 5258480 w 5936218"/>
                  <a:gd name="connsiteY66-215166" fmla="*/ 768094 h 2711051"/>
                  <a:gd name="connsiteX67-215167" fmla="*/ 5267570 w 5936218"/>
                  <a:gd name="connsiteY67-215168" fmla="*/ 720373 h 2711051"/>
                  <a:gd name="connsiteX68-215169" fmla="*/ 5278896 w 5936218"/>
                  <a:gd name="connsiteY68-215170" fmla="*/ 723422 h 2711051"/>
                  <a:gd name="connsiteX69-215171" fmla="*/ 5279477 w 5936218"/>
                  <a:gd name="connsiteY69-215172" fmla="*/ 720373 h 2711051"/>
                  <a:gd name="connsiteX70-215173" fmla="*/ 5395510 w 5936218"/>
                  <a:gd name="connsiteY70-215174" fmla="*/ 751612 h 2711051"/>
                  <a:gd name="connsiteX71-215175" fmla="*/ 5463001 w 5936218"/>
                  <a:gd name="connsiteY71-215176" fmla="*/ 747642 h 2711051"/>
                  <a:gd name="connsiteX72-215177" fmla="*/ 5464386 w 5936218"/>
                  <a:gd name="connsiteY72-215178" fmla="*/ 748261 h 2711051"/>
                  <a:gd name="connsiteX73-215179" fmla="*/ 5474909 w 5936218"/>
                  <a:gd name="connsiteY73-215180" fmla="*/ 747642 h 2711051"/>
                  <a:gd name="connsiteX74-215181" fmla="*/ 5581715 w 5936218"/>
                  <a:gd name="connsiteY74-215182" fmla="*/ 795364 h 2711051"/>
                  <a:gd name="connsiteX75-215183" fmla="*/ 5633981 w 5936218"/>
                  <a:gd name="connsiteY75-215184" fmla="*/ 838541 h 2711051"/>
                  <a:gd name="connsiteX76-215185" fmla="*/ 5720335 w 5936218"/>
                  <a:gd name="connsiteY76-215186" fmla="*/ 918077 h 2711051"/>
                  <a:gd name="connsiteX77-215187" fmla="*/ 5822595 w 5936218"/>
                  <a:gd name="connsiteY77-215188" fmla="*/ 1015793 h 2711051"/>
                  <a:gd name="connsiteX78-215189" fmla="*/ 5818051 w 5936218"/>
                  <a:gd name="connsiteY78-215190" fmla="*/ 1070332 h 2711051"/>
                  <a:gd name="connsiteX79-215191" fmla="*/ 5825679 w 5936218"/>
                  <a:gd name="connsiteY79-215192" fmla="*/ 1077960 h 2711051"/>
                  <a:gd name="connsiteX80-215193" fmla="*/ 5822051 w 5936218"/>
                  <a:gd name="connsiteY80-215194" fmla="*/ 1027155 h 2711051"/>
                  <a:gd name="connsiteX81-215195" fmla="*/ 5834092 w 5936218"/>
                  <a:gd name="connsiteY81-215196" fmla="*/ 1029028 h 2711051"/>
                  <a:gd name="connsiteX82-215197" fmla="*/ 5833958 w 5936218"/>
                  <a:gd name="connsiteY82-215198" fmla="*/ 1027155 h 2711051"/>
                  <a:gd name="connsiteX83-215199" fmla="*/ 5936219 w 5936218"/>
                  <a:gd name="connsiteY83-215200" fmla="*/ 1043062 h 2711051"/>
                  <a:gd name="connsiteX84-215201" fmla="*/ 5908949 w 5936218"/>
                  <a:gd name="connsiteY84-215202" fmla="*/ 1258947 h 2711051"/>
                  <a:gd name="connsiteX85-215203" fmla="*/ 5893042 w 5936218"/>
                  <a:gd name="connsiteY85-215204" fmla="*/ 1274854 h 2711051"/>
                  <a:gd name="connsiteX86-215205" fmla="*/ 5861227 w 5936218"/>
                  <a:gd name="connsiteY86-215206" fmla="*/ 1274854 h 2711051"/>
                  <a:gd name="connsiteX87-215207" fmla="*/ 5817506 w 5936218"/>
                  <a:gd name="connsiteY87-215208" fmla="*/ 1240767 h 2711051"/>
                  <a:gd name="connsiteX88-215209" fmla="*/ 5767511 w 5936218"/>
                  <a:gd name="connsiteY88-215210" fmla="*/ 1215770 h 2711051"/>
                  <a:gd name="connsiteX89-215211" fmla="*/ 5729132 w 5936218"/>
                  <a:gd name="connsiteY89-215212" fmla="*/ 1167751 h 2711051"/>
                  <a:gd name="connsiteX90-215213" fmla="*/ 5695337 w 5936218"/>
                  <a:gd name="connsiteY90-215214" fmla="*/ 1177138 h 2711051"/>
                  <a:gd name="connsiteX91-215215" fmla="*/ 5693366 w 5936218"/>
                  <a:gd name="connsiteY91-215216" fmla="*/ 1174378 h 2711051"/>
                  <a:gd name="connsiteX92-215217" fmla="*/ 5640799 w 5936218"/>
                  <a:gd name="connsiteY92-215218" fmla="*/ 1133961 h 2711051"/>
                  <a:gd name="connsiteX93-215219" fmla="*/ 5656705 w 5936218"/>
                  <a:gd name="connsiteY93-215220" fmla="*/ 1177138 h 2711051"/>
                  <a:gd name="connsiteX94-215221" fmla="*/ 5586259 w 5936218"/>
                  <a:gd name="connsiteY94-215222" fmla="*/ 1252129 h 2711051"/>
                  <a:gd name="connsiteX95-215223" fmla="*/ 5575676 w 5936218"/>
                  <a:gd name="connsiteY95-215224" fmla="*/ 1251121 h 2711051"/>
                  <a:gd name="connsiteX96-215225" fmla="*/ 5539436 w 5936218"/>
                  <a:gd name="connsiteY96-215226" fmla="*/ 1248804 h 2711051"/>
                  <a:gd name="connsiteX97-215227" fmla="*/ 5593077 w 5936218"/>
                  <a:gd name="connsiteY97-215228" fmla="*/ 1354390 h 2711051"/>
                  <a:gd name="connsiteX98-215229" fmla="*/ 5613529 w 5936218"/>
                  <a:gd name="connsiteY98-215230" fmla="*/ 1413474 h 2711051"/>
                  <a:gd name="connsiteX99-215231" fmla="*/ 5608984 w 5936218"/>
                  <a:gd name="connsiteY99-215232" fmla="*/ 1436199 h 2711051"/>
                  <a:gd name="connsiteX100-215233" fmla="*/ 5597799 w 5936218"/>
                  <a:gd name="connsiteY100-215234" fmla="*/ 1432590 h 2711051"/>
                  <a:gd name="connsiteX101-215235" fmla="*/ 5534271 w 5936218"/>
                  <a:gd name="connsiteY101-215236" fmla="*/ 1415939 h 2711051"/>
                  <a:gd name="connsiteX102-215237" fmla="*/ 5436277 w 5936218"/>
                  <a:gd name="connsiteY102-215238" fmla="*/ 1472558 h 2711051"/>
                  <a:gd name="connsiteX103-215239" fmla="*/ 5397645 w 5936218"/>
                  <a:gd name="connsiteY103-215240" fmla="*/ 1483921 h 2711051"/>
                  <a:gd name="connsiteX104-215241" fmla="*/ 5345378 w 5936218"/>
                  <a:gd name="connsiteY104-215242" fmla="*/ 1538460 h 2711051"/>
                  <a:gd name="connsiteX105-215243" fmla="*/ 5290839 w 5936218"/>
                  <a:gd name="connsiteY105-215244" fmla="*/ 1586181 h 2711051"/>
                  <a:gd name="connsiteX106-215245" fmla="*/ 5274932 w 5936218"/>
                  <a:gd name="connsiteY106-215246" fmla="*/ 1617996 h 2711051"/>
                  <a:gd name="connsiteX107-215247" fmla="*/ 5267238 w 5936218"/>
                  <a:gd name="connsiteY107-215248" fmla="*/ 1609569 h 2711051"/>
                  <a:gd name="connsiteX108-215249" fmla="*/ 5263025 w 5936218"/>
                  <a:gd name="connsiteY108-215250" fmla="*/ 1617996 h 2711051"/>
                  <a:gd name="connsiteX109-215251" fmla="*/ 5219538 w 5936218"/>
                  <a:gd name="connsiteY109-215252" fmla="*/ 1570368 h 2711051"/>
                  <a:gd name="connsiteX110-215253" fmla="*/ 5129494 w 5936218"/>
                  <a:gd name="connsiteY110-215254" fmla="*/ 1624813 h 2711051"/>
                  <a:gd name="connsiteX111-215255" fmla="*/ 5126389 w 5936218"/>
                  <a:gd name="connsiteY111-215256" fmla="*/ 1619491 h 2711051"/>
                  <a:gd name="connsiteX112-215257" fmla="*/ 5117587 w 5936218"/>
                  <a:gd name="connsiteY112-215258" fmla="*/ 1624813 h 2711051"/>
                  <a:gd name="connsiteX113-215259" fmla="*/ 5105544 w 5936218"/>
                  <a:gd name="connsiteY113-215260" fmla="*/ 1604167 h 2711051"/>
                  <a:gd name="connsiteX114-215261" fmla="*/ 5074955 w 5936218"/>
                  <a:gd name="connsiteY114-215262" fmla="*/ 1629358 h 2711051"/>
                  <a:gd name="connsiteX115-215263" fmla="*/ 5065718 w 5936218"/>
                  <a:gd name="connsiteY115-215264" fmla="*/ 1627159 h 2711051"/>
                  <a:gd name="connsiteX116-215265" fmla="*/ 5063048 w 5936218"/>
                  <a:gd name="connsiteY116-215266" fmla="*/ 1629358 h 2711051"/>
                  <a:gd name="connsiteX117-215267" fmla="*/ 5026594 w 5936218"/>
                  <a:gd name="connsiteY117-215268" fmla="*/ 1620679 h 2711051"/>
                  <a:gd name="connsiteX118-215269" fmla="*/ 5015871 w 5936218"/>
                  <a:gd name="connsiteY118-215270" fmla="*/ 1665718 h 2711051"/>
                  <a:gd name="connsiteX119-215271" fmla="*/ 4974967 w 5936218"/>
                  <a:gd name="connsiteY119-215272" fmla="*/ 1731619 h 2711051"/>
                  <a:gd name="connsiteX120-215273" fmla="*/ 4974967 w 5936218"/>
                  <a:gd name="connsiteY120-215274" fmla="*/ 1763434 h 2711051"/>
                  <a:gd name="connsiteX121-215275" fmla="*/ 5011326 w 5936218"/>
                  <a:gd name="connsiteY121-215276" fmla="*/ 1877057 h 2711051"/>
                  <a:gd name="connsiteX122-215277" fmla="*/ 4999419 w 5936218"/>
                  <a:gd name="connsiteY122-215278" fmla="*/ 1877057 h 2711051"/>
                  <a:gd name="connsiteX123-215279" fmla="*/ 4974967 w 5936218"/>
                  <a:gd name="connsiteY123-215280" fmla="*/ 1877057 h 2711051"/>
                  <a:gd name="connsiteX124-215281" fmla="*/ 4963605 w 5936218"/>
                  <a:gd name="connsiteY124-215282" fmla="*/ 1929323 h 2711051"/>
                  <a:gd name="connsiteX125-215283" fmla="*/ 4974967 w 5936218"/>
                  <a:gd name="connsiteY125-215284" fmla="*/ 1956593 h 2711051"/>
                  <a:gd name="connsiteX126-215285" fmla="*/ 4909065 w 5936218"/>
                  <a:gd name="connsiteY126-215286" fmla="*/ 1990680 h 2711051"/>
                  <a:gd name="connsiteX127-215287" fmla="*/ 4897703 w 5936218"/>
                  <a:gd name="connsiteY127-215288" fmla="*/ 2058854 h 2711051"/>
                  <a:gd name="connsiteX128-215289" fmla="*/ 4845437 w 5936218"/>
                  <a:gd name="connsiteY128-215290" fmla="*/ 2074761 h 2711051"/>
                  <a:gd name="connsiteX129-215291" fmla="*/ 4834074 w 5936218"/>
                  <a:gd name="connsiteY129-215292" fmla="*/ 2133845 h 2711051"/>
                  <a:gd name="connsiteX130-215293" fmla="*/ 4779535 w 5936218"/>
                  <a:gd name="connsiteY130-215294" fmla="*/ 2192929 h 2711051"/>
                  <a:gd name="connsiteX131-215295" fmla="*/ 4777225 w 5936218"/>
                  <a:gd name="connsiteY131-215296" fmla="*/ 2182533 h 2711051"/>
                  <a:gd name="connsiteX132-215297" fmla="*/ 4767628 w 5936218"/>
                  <a:gd name="connsiteY132-215298" fmla="*/ 2192929 h 2711051"/>
                  <a:gd name="connsiteX133-215299" fmla="*/ 4758538 w 5936218"/>
                  <a:gd name="connsiteY133-215300" fmla="*/ 2152025 h 2711051"/>
                  <a:gd name="connsiteX134-215301" fmla="*/ 4742631 w 5936218"/>
                  <a:gd name="connsiteY134-215302" fmla="*/ 2065671 h 2711051"/>
                  <a:gd name="connsiteX135-215303" fmla="*/ 4715361 w 5936218"/>
                  <a:gd name="connsiteY135-215304" fmla="*/ 1924779 h 2711051"/>
                  <a:gd name="connsiteX136-215305" fmla="*/ 4735813 w 5936218"/>
                  <a:gd name="connsiteY136-215306" fmla="*/ 1833880 h 2711051"/>
                  <a:gd name="connsiteX137-215307" fmla="*/ 4767628 w 5936218"/>
                  <a:gd name="connsiteY137-215308" fmla="*/ 1790703 h 2711051"/>
                  <a:gd name="connsiteX138-215309" fmla="*/ 4767628 w 5936218"/>
                  <a:gd name="connsiteY138-215310" fmla="*/ 1763434 h 2711051"/>
                  <a:gd name="connsiteX139-215311" fmla="*/ 4826712 w 5936218"/>
                  <a:gd name="connsiteY139-215312" fmla="*/ 1747526 h 2711051"/>
                  <a:gd name="connsiteX140-215313" fmla="*/ 4892613 w 5936218"/>
                  <a:gd name="connsiteY140-215314" fmla="*/ 1656628 h 2711051"/>
                  <a:gd name="connsiteX141-215315" fmla="*/ 4956243 w 5936218"/>
                  <a:gd name="connsiteY141-215316" fmla="*/ 1581637 h 2711051"/>
                  <a:gd name="connsiteX142-215317" fmla="*/ 5022143 w 5936218"/>
                  <a:gd name="connsiteY142-215318" fmla="*/ 1522552 h 2711051"/>
                  <a:gd name="connsiteX143-215319" fmla="*/ 5046694 w 5936218"/>
                  <a:gd name="connsiteY143-215320" fmla="*/ 1415425 h 2711051"/>
                  <a:gd name="connsiteX144-215321" fmla="*/ 5015871 w 5936218"/>
                  <a:gd name="connsiteY144-215322" fmla="*/ 1420292 h 2711051"/>
                  <a:gd name="connsiteX145-215323" fmla="*/ 4995419 w 5936218"/>
                  <a:gd name="connsiteY145-215324" fmla="*/ 1483921 h 2711051"/>
                  <a:gd name="connsiteX146-215325" fmla="*/ 4904521 w 5936218"/>
                  <a:gd name="connsiteY146-215326" fmla="*/ 1570274 h 2711051"/>
                  <a:gd name="connsiteX147-215327" fmla="*/ 4901708 w 5936218"/>
                  <a:gd name="connsiteY147-215328" fmla="*/ 1561634 h 2711051"/>
                  <a:gd name="connsiteX148-215329" fmla="*/ 4892613 w 5936218"/>
                  <a:gd name="connsiteY148-215330" fmla="*/ 1570274 h 2711051"/>
                  <a:gd name="connsiteX149-215331" fmla="*/ 4861835 w 5936218"/>
                  <a:gd name="connsiteY149-215332" fmla="*/ 1475740 h 2711051"/>
                  <a:gd name="connsiteX150-215333" fmla="*/ 4779535 w 5936218"/>
                  <a:gd name="connsiteY150-215334" fmla="*/ 1499828 h 2711051"/>
                  <a:gd name="connsiteX151-215335" fmla="*/ 4684091 w 5936218"/>
                  <a:gd name="connsiteY151-215336" fmla="*/ 1624813 h 2711051"/>
                  <a:gd name="connsiteX152-215337" fmla="*/ 4715906 w 5936218"/>
                  <a:gd name="connsiteY152-215338" fmla="*/ 1672535 h 2711051"/>
                  <a:gd name="connsiteX153-215339" fmla="*/ 4636369 w 5936218"/>
                  <a:gd name="connsiteY153-215340" fmla="*/ 1688442 h 2711051"/>
                  <a:gd name="connsiteX154-215341" fmla="*/ 4577285 w 5936218"/>
                  <a:gd name="connsiteY154-215342" fmla="*/ 1692987 h 2711051"/>
                  <a:gd name="connsiteX155-215343" fmla="*/ 1811153 w 5936218"/>
                  <a:gd name="connsiteY155-215344" fmla="*/ 1999770 h 2711051"/>
                  <a:gd name="connsiteX156-215345" fmla="*/ 1748069 w 5936218"/>
                  <a:gd name="connsiteY156-215346" fmla="*/ 2038402 h 2711051"/>
                  <a:gd name="connsiteX157-215347" fmla="*/ 1711709 w 5936218"/>
                  <a:gd name="connsiteY157-215348" fmla="*/ 2042947 h 2711051"/>
                  <a:gd name="connsiteX158-215349" fmla="*/ 1711926 w 5936218"/>
                  <a:gd name="connsiteY158-215350" fmla="*/ 2041431 h 2711051"/>
                  <a:gd name="connsiteX159-215351" fmla="*/ 1699803 w 5936218"/>
                  <a:gd name="connsiteY159-215352" fmla="*/ 2042947 h 2711051"/>
                  <a:gd name="connsiteX160-215353" fmla="*/ 1704347 w 5936218"/>
                  <a:gd name="connsiteY160-215354" fmla="*/ 2011132 h 2711051"/>
                  <a:gd name="connsiteX161-215355" fmla="*/ 1662460 w 5936218"/>
                  <a:gd name="connsiteY161-215356" fmla="*/ 1993181 h 2711051"/>
                  <a:gd name="connsiteX162-215357" fmla="*/ 1629901 w 5936218"/>
                  <a:gd name="connsiteY162-215358" fmla="*/ 2006587 h 2711051"/>
                  <a:gd name="connsiteX163-215359" fmla="*/ 1629300 w 5936218"/>
                  <a:gd name="connsiteY163-215360" fmla="*/ 2001932 h 2711051"/>
                  <a:gd name="connsiteX164-215361" fmla="*/ 1617994 w 5936218"/>
                  <a:gd name="connsiteY164-215362" fmla="*/ 2006587 h 2711051"/>
                  <a:gd name="connsiteX165-215363" fmla="*/ 1608904 w 5936218"/>
                  <a:gd name="connsiteY165-215364" fmla="*/ 1936141 h 2711051"/>
                  <a:gd name="connsiteX166-215365" fmla="*/ 1552684 w 5936218"/>
                  <a:gd name="connsiteY166-215366" fmla="*/ 1926448 h 2711051"/>
                  <a:gd name="connsiteX167-215367" fmla="*/ 1518550 w 5936218"/>
                  <a:gd name="connsiteY167-215368" fmla="*/ 1952048 h 2711051"/>
                  <a:gd name="connsiteX168-215369" fmla="*/ 1425379 w 5936218"/>
                  <a:gd name="connsiteY168-215370" fmla="*/ 1972500 h 2711051"/>
                  <a:gd name="connsiteX169-215371" fmla="*/ 1409472 w 5936218"/>
                  <a:gd name="connsiteY169-215372" fmla="*/ 1990680 h 2711051"/>
                  <a:gd name="connsiteX170-215373" fmla="*/ 1270852 w 5936218"/>
                  <a:gd name="connsiteY170-215374" fmla="*/ 2011132 h 2711051"/>
                  <a:gd name="connsiteX171-215375" fmla="*/ 1254945 w 5936218"/>
                  <a:gd name="connsiteY171-215376" fmla="*/ 2031584 h 2711051"/>
                  <a:gd name="connsiteX172-215377" fmla="*/ 1282214 w 5936218"/>
                  <a:gd name="connsiteY172-215378" fmla="*/ 2074761 h 2711051"/>
                  <a:gd name="connsiteX173-215379" fmla="*/ 1243582 w 5936218"/>
                  <a:gd name="connsiteY173-215380" fmla="*/ 2090668 h 2711051"/>
                  <a:gd name="connsiteX174-215381" fmla="*/ 1254945 w 5936218"/>
                  <a:gd name="connsiteY174-215382" fmla="*/ 2108848 h 2711051"/>
                  <a:gd name="connsiteX175-215383" fmla="*/ 1216313 w 5936218"/>
                  <a:gd name="connsiteY175-215384" fmla="*/ 2133845 h 2711051"/>
                  <a:gd name="connsiteX176-215385" fmla="*/ 1275397 w 5936218"/>
                  <a:gd name="connsiteY176-215386" fmla="*/ 2177022 h 2711051"/>
                  <a:gd name="connsiteX177-215387" fmla="*/ 1270852 w 5936218"/>
                  <a:gd name="connsiteY177-215388" fmla="*/ 2204292 h 2711051"/>
                  <a:gd name="connsiteX178-215389" fmla="*/ 1259108 w 5936218"/>
                  <a:gd name="connsiteY178-215390" fmla="*/ 2203313 h 2711051"/>
                  <a:gd name="connsiteX179-215391" fmla="*/ 1258945 w 5936218"/>
                  <a:gd name="connsiteY179-215392" fmla="*/ 2204292 h 2711051"/>
                  <a:gd name="connsiteX180-215393" fmla="*/ 1215644 w 5936218"/>
                  <a:gd name="connsiteY180-215394" fmla="*/ 2200683 h 2711051"/>
                  <a:gd name="connsiteX181-215395" fmla="*/ 1204950 w 5936218"/>
                  <a:gd name="connsiteY181-215396" fmla="*/ 2215654 h 2711051"/>
                  <a:gd name="connsiteX182-215397" fmla="*/ 1196495 w 5936218"/>
                  <a:gd name="connsiteY182-215398" fmla="*/ 2210822 h 2711051"/>
                  <a:gd name="connsiteX183-215399" fmla="*/ 1193043 w 5936218"/>
                  <a:gd name="connsiteY183-215400" fmla="*/ 2215654 h 2711051"/>
                  <a:gd name="connsiteX184-215401" fmla="*/ 1145322 w 5936218"/>
                  <a:gd name="connsiteY184-215402" fmla="*/ 2188384 h 2711051"/>
                  <a:gd name="connsiteX185-215403" fmla="*/ 1098145 w 5936218"/>
                  <a:gd name="connsiteY185-215404" fmla="*/ 2188384 h 2711051"/>
                  <a:gd name="connsiteX186-215405" fmla="*/ 1061785 w 5936218"/>
                  <a:gd name="connsiteY186-215406" fmla="*/ 2215654 h 2711051"/>
                  <a:gd name="connsiteX187-215407" fmla="*/ 1055322 w 5936218"/>
                  <a:gd name="connsiteY187-215408" fmla="*/ 2211571 h 2711051"/>
                  <a:gd name="connsiteX188-215409" fmla="*/ 1049878 w 5936218"/>
                  <a:gd name="connsiteY188-215410" fmla="*/ 2215654 h 2711051"/>
                  <a:gd name="connsiteX189-215411" fmla="*/ 1006701 w 5936218"/>
                  <a:gd name="connsiteY189-215412" fmla="*/ 2188384 h 2711051"/>
                  <a:gd name="connsiteX190-215413" fmla="*/ 924893 w 5936218"/>
                  <a:gd name="connsiteY190-215414" fmla="*/ 2152025 h 2711051"/>
                  <a:gd name="connsiteX191-215415" fmla="*/ 877716 w 5936218"/>
                  <a:gd name="connsiteY191-215416" fmla="*/ 2152025 h 2711051"/>
                  <a:gd name="connsiteX192-215417" fmla="*/ 802724 w 5936218"/>
                  <a:gd name="connsiteY192-215418" fmla="*/ 2215654 h 2711051"/>
                  <a:gd name="connsiteX193-215419" fmla="*/ 798179 w 5936218"/>
                  <a:gd name="connsiteY193-215420" fmla="*/ 2258831 h 2711051"/>
                  <a:gd name="connsiteX194-215421" fmla="*/ 787406 w 5936218"/>
                  <a:gd name="connsiteY194-215422" fmla="*/ 2248058 h 2711051"/>
                  <a:gd name="connsiteX195-215423" fmla="*/ 786272 w 5936218"/>
                  <a:gd name="connsiteY195-215424" fmla="*/ 2258831 h 2711051"/>
                  <a:gd name="connsiteX196-215425" fmla="*/ 756063 w 5936218"/>
                  <a:gd name="connsiteY196-215426" fmla="*/ 2228621 h 2711051"/>
                  <a:gd name="connsiteX197-215427" fmla="*/ 732278 w 5936218"/>
                  <a:gd name="connsiteY197-215428" fmla="*/ 2286100 h 2711051"/>
                  <a:gd name="connsiteX198-215429" fmla="*/ 743640 w 5936218"/>
                  <a:gd name="connsiteY198-215430" fmla="*/ 2295190 h 2711051"/>
                  <a:gd name="connsiteX199-215431" fmla="*/ 723188 w 5936218"/>
                  <a:gd name="connsiteY199-215432" fmla="*/ 2338367 h 2711051"/>
                  <a:gd name="connsiteX200-215433" fmla="*/ 747026 w 5936218"/>
                  <a:gd name="connsiteY200-215434" fmla="*/ 2375208 h 2711051"/>
                  <a:gd name="connsiteX201-215435" fmla="*/ 763548 w 5936218"/>
                  <a:gd name="connsiteY201-215436" fmla="*/ 2372454 h 2711051"/>
                  <a:gd name="connsiteX202-215437" fmla="*/ 764871 w 5936218"/>
                  <a:gd name="connsiteY202-215438" fmla="*/ 2374218 h 2711051"/>
                  <a:gd name="connsiteX203-215439" fmla="*/ 775455 w 5936218"/>
                  <a:gd name="connsiteY203-215440" fmla="*/ 2372454 h 2711051"/>
                  <a:gd name="connsiteX204-215441" fmla="*/ 802724 w 5936218"/>
                  <a:gd name="connsiteY204-215442" fmla="*/ 2408813 h 2711051"/>
                  <a:gd name="connsiteX205-215443" fmla="*/ 798179 w 5936218"/>
                  <a:gd name="connsiteY205-215444" fmla="*/ 2436083 h 2711051"/>
                  <a:gd name="connsiteX206-215445" fmla="*/ 818632 w 5936218"/>
                  <a:gd name="connsiteY206-215446" fmla="*/ 2447445 h 2711051"/>
                  <a:gd name="connsiteX207-215447" fmla="*/ 802724 w 5936218"/>
                  <a:gd name="connsiteY207-215448" fmla="*/ 2479260 h 2711051"/>
                  <a:gd name="connsiteX208-215449" fmla="*/ 766365 w 5936218"/>
                  <a:gd name="connsiteY208-215450" fmla="*/ 2483805 h 2711051"/>
                  <a:gd name="connsiteX209-215451" fmla="*/ 727733 w 5936218"/>
                  <a:gd name="connsiteY209-215452" fmla="*/ 2542889 h 2711051"/>
                  <a:gd name="connsiteX210-215453" fmla="*/ 759548 w 5936218"/>
                  <a:gd name="connsiteY210-215454" fmla="*/ 2586066 h 2711051"/>
                  <a:gd name="connsiteX211-215455" fmla="*/ 759548 w 5936218"/>
                  <a:gd name="connsiteY211-215456" fmla="*/ 2624697 h 2711051"/>
                  <a:gd name="connsiteX212-215457" fmla="*/ 798179 w 5936218"/>
                  <a:gd name="connsiteY212-215458" fmla="*/ 2683782 h 2711051"/>
                  <a:gd name="connsiteX213-215459" fmla="*/ 775455 w 5936218"/>
                  <a:gd name="connsiteY213-215460" fmla="*/ 2699689 h 2711051"/>
                  <a:gd name="connsiteX214-215461" fmla="*/ 770910 w 5936218"/>
                  <a:gd name="connsiteY214-215462" fmla="*/ 2711051 h 2711051"/>
                  <a:gd name="connsiteX215-215463" fmla="*/ 759003 w 5936218"/>
                  <a:gd name="connsiteY215-215464" fmla="*/ 2711051 h 2711051"/>
                  <a:gd name="connsiteX216-215465" fmla="*/ 755003 w 5936218"/>
                  <a:gd name="connsiteY216-215466" fmla="*/ 2711051 h 2711051"/>
                  <a:gd name="connsiteX217-215467" fmla="*/ 743096 w 5936218"/>
                  <a:gd name="connsiteY217-215468" fmla="*/ 2711051 h 2711051"/>
                  <a:gd name="connsiteX218-215469" fmla="*/ 715826 w 5936218"/>
                  <a:gd name="connsiteY218-215470" fmla="*/ 2676964 h 2711051"/>
                  <a:gd name="connsiteX219-215471" fmla="*/ 704464 w 5936218"/>
                  <a:gd name="connsiteY219-215472" fmla="*/ 2676964 h 2711051"/>
                  <a:gd name="connsiteX220-215473" fmla="*/ 684012 w 5936218"/>
                  <a:gd name="connsiteY220-215474" fmla="*/ 2667874 h 2711051"/>
                  <a:gd name="connsiteX221-215475" fmla="*/ 672649 w 5936218"/>
                  <a:gd name="connsiteY221-215476" fmla="*/ 2645150 h 2711051"/>
                  <a:gd name="connsiteX222-215477" fmla="*/ 645222 w 5936218"/>
                  <a:gd name="connsiteY222-215478" fmla="*/ 2637313 h 2711051"/>
                  <a:gd name="connsiteX223-215479" fmla="*/ 625472 w 5936218"/>
                  <a:gd name="connsiteY223-215480" fmla="*/ 2640605 h 2711051"/>
                  <a:gd name="connsiteX224-215481" fmla="*/ 623771 w 5936218"/>
                  <a:gd name="connsiteY224-215482" fmla="*/ 2638904 h 2711051"/>
                  <a:gd name="connsiteX225-215483" fmla="*/ 613565 w 5936218"/>
                  <a:gd name="connsiteY225-215484" fmla="*/ 2640605 h 2711051"/>
                  <a:gd name="connsiteX226-215485" fmla="*/ 609020 w 5936218"/>
                  <a:gd name="connsiteY226-215486" fmla="*/ 2636060 h 2711051"/>
                  <a:gd name="connsiteX227-215487" fmla="*/ 559026 w 5936218"/>
                  <a:gd name="connsiteY227-215488" fmla="*/ 2608790 h 2711051"/>
                  <a:gd name="connsiteX228-215489" fmla="*/ 506760 w 5936218"/>
                  <a:gd name="connsiteY228-215490" fmla="*/ 2601973 h 2711051"/>
                  <a:gd name="connsiteX229-215491" fmla="*/ 483280 w 5936218"/>
                  <a:gd name="connsiteY229-215492" fmla="*/ 2595264 h 2711051"/>
                  <a:gd name="connsiteX230-215493" fmla="*/ 480035 w 5936218"/>
                  <a:gd name="connsiteY230-215494" fmla="*/ 2597428 h 2711051"/>
                  <a:gd name="connsiteX231-215495" fmla="*/ 475042 w 5936218"/>
                  <a:gd name="connsiteY231-215496" fmla="*/ 2592910 h 2711051"/>
                  <a:gd name="connsiteX232-215497" fmla="*/ 474945 w 5936218"/>
                  <a:gd name="connsiteY232-215498" fmla="*/ 2592883 h 2711051"/>
                  <a:gd name="connsiteX233-215499" fmla="*/ 468128 w 5936218"/>
                  <a:gd name="connsiteY233-215500" fmla="*/ 2597428 h 2711051"/>
                  <a:gd name="connsiteX234-215501" fmla="*/ 420406 w 5936218"/>
                  <a:gd name="connsiteY234-215502" fmla="*/ 2554251 h 2711051"/>
                  <a:gd name="connsiteX235-215503" fmla="*/ 381774 w 5936218"/>
                  <a:gd name="connsiteY235-215504" fmla="*/ 2538344 h 2711051"/>
                  <a:gd name="connsiteX236-215505" fmla="*/ 349960 w 5936218"/>
                  <a:gd name="connsiteY236-215506" fmla="*/ 2506529 h 2711051"/>
                  <a:gd name="connsiteX237-215507" fmla="*/ 377229 w 5936218"/>
                  <a:gd name="connsiteY237-215508" fmla="*/ 2499712 h 2711051"/>
                  <a:gd name="connsiteX238-215509" fmla="*/ 404499 w 5936218"/>
                  <a:gd name="connsiteY238-215510" fmla="*/ 2451990 h 2711051"/>
                  <a:gd name="connsiteX239-215511" fmla="*/ 388591 w 5936218"/>
                  <a:gd name="connsiteY239-215512" fmla="*/ 2436083 h 2711051"/>
                  <a:gd name="connsiteX240-215513" fmla="*/ 440858 w 5936218"/>
                  <a:gd name="connsiteY240-215514" fmla="*/ 2408813 h 2711051"/>
                  <a:gd name="connsiteX241-215515" fmla="*/ 440858 w 5936218"/>
                  <a:gd name="connsiteY241-215516" fmla="*/ 2405757 h 2711051"/>
                  <a:gd name="connsiteX242-215517" fmla="*/ 416406 w 5936218"/>
                  <a:gd name="connsiteY242-215518" fmla="*/ 2408813 h 2711051"/>
                  <a:gd name="connsiteX243-215519" fmla="*/ 416406 w 5936218"/>
                  <a:gd name="connsiteY243-215520" fmla="*/ 2407325 h 2711051"/>
                  <a:gd name="connsiteX244-215521" fmla="*/ 404499 w 5936218"/>
                  <a:gd name="connsiteY244-215522" fmla="*/ 2408813 h 2711051"/>
                  <a:gd name="connsiteX245-215523" fmla="*/ 404499 w 5936218"/>
                  <a:gd name="connsiteY245-215524" fmla="*/ 2388361 h 2711051"/>
                  <a:gd name="connsiteX246-215525" fmla="*/ 424951 w 5936218"/>
                  <a:gd name="connsiteY246-215526" fmla="*/ 2372454 h 2711051"/>
                  <a:gd name="connsiteX247-215527" fmla="*/ 463583 w 5936218"/>
                  <a:gd name="connsiteY247-215528" fmla="*/ 2365637 h 2711051"/>
                  <a:gd name="connsiteX248-215529" fmla="*/ 468128 w 5936218"/>
                  <a:gd name="connsiteY248-215530" fmla="*/ 2349729 h 2711051"/>
                  <a:gd name="connsiteX249-215531" fmla="*/ 456765 w 5936218"/>
                  <a:gd name="connsiteY249-215532" fmla="*/ 2317915 h 2711051"/>
                  <a:gd name="connsiteX250-215533" fmla="*/ 474945 w 5936218"/>
                  <a:gd name="connsiteY250-215534" fmla="*/ 2290645 h 2711051"/>
                  <a:gd name="connsiteX251-215535" fmla="*/ 474945 w 5936218"/>
                  <a:gd name="connsiteY251-215536" fmla="*/ 2270193 h 2711051"/>
                  <a:gd name="connsiteX252-215537" fmla="*/ 420406 w 5936218"/>
                  <a:gd name="connsiteY252-215538" fmla="*/ 2252013 h 2711051"/>
                  <a:gd name="connsiteX253-215539" fmla="*/ 409588 w 5936218"/>
                  <a:gd name="connsiteY253-215540" fmla="*/ 2252013 h 2711051"/>
                  <a:gd name="connsiteX254-215541" fmla="*/ 397681 w 5936218"/>
                  <a:gd name="connsiteY254-215542" fmla="*/ 2252013 h 2711051"/>
                  <a:gd name="connsiteX255-215543" fmla="*/ 379485 w 5936218"/>
                  <a:gd name="connsiteY255-215544" fmla="*/ 2229774 h 2711051"/>
                  <a:gd name="connsiteX256-215545" fmla="*/ 357322 w 5936218"/>
                  <a:gd name="connsiteY256-215546" fmla="*/ 2236106 h 2711051"/>
                  <a:gd name="connsiteX257-215547" fmla="*/ 352842 w 5936218"/>
                  <a:gd name="connsiteY257-215548" fmla="*/ 2233984 h 2711051"/>
                  <a:gd name="connsiteX258-215549" fmla="*/ 345415 w 5936218"/>
                  <a:gd name="connsiteY258-215550" fmla="*/ 2236106 h 2711051"/>
                  <a:gd name="connsiteX259-215551" fmla="*/ 302238 w 5936218"/>
                  <a:gd name="connsiteY259-215552" fmla="*/ 2215654 h 2711051"/>
                  <a:gd name="connsiteX260-215553" fmla="*/ 302238 w 5936218"/>
                  <a:gd name="connsiteY260-215554" fmla="*/ 2204292 h 2711051"/>
                  <a:gd name="connsiteX261-215555" fmla="*/ 286331 w 5936218"/>
                  <a:gd name="connsiteY261-215556" fmla="*/ 2177022 h 2711051"/>
                  <a:gd name="connsiteX262-215557" fmla="*/ 270968 w 5936218"/>
                  <a:gd name="connsiteY262-215558" fmla="*/ 2177022 h 2711051"/>
                  <a:gd name="connsiteX263-215559" fmla="*/ 259061 w 5936218"/>
                  <a:gd name="connsiteY263-215560" fmla="*/ 2177022 h 2711051"/>
                  <a:gd name="connsiteX264-215561" fmla="*/ 254516 w 5936218"/>
                  <a:gd name="connsiteY264-215562" fmla="*/ 2161115 h 2711051"/>
                  <a:gd name="connsiteX265-215563" fmla="*/ 263606 w 5936218"/>
                  <a:gd name="connsiteY265-215564" fmla="*/ 2145208 h 2711051"/>
                  <a:gd name="connsiteX266-215565" fmla="*/ 243991 w 5936218"/>
                  <a:gd name="connsiteY266-215566" fmla="*/ 2114695 h 2711051"/>
                  <a:gd name="connsiteX267-215567" fmla="*/ 216429 w 5936218"/>
                  <a:gd name="connsiteY267-215568" fmla="*/ 2117938 h 2711051"/>
                  <a:gd name="connsiteX268-215569" fmla="*/ 212956 w 5936218"/>
                  <a:gd name="connsiteY268-215570" fmla="*/ 2116946 h 2711051"/>
                  <a:gd name="connsiteX269-215571" fmla="*/ 204522 w 5936218"/>
                  <a:gd name="connsiteY269-215572" fmla="*/ 2117938 h 2711051"/>
                  <a:gd name="connsiteX270-215573" fmla="*/ 199623 w 5936218"/>
                  <a:gd name="connsiteY270-215574" fmla="*/ 2116538 h 2711051"/>
                  <a:gd name="connsiteX271-215575" fmla="*/ 195977 w 5936218"/>
                  <a:gd name="connsiteY271-215576" fmla="*/ 2129300 h 2711051"/>
                  <a:gd name="connsiteX272-215577" fmla="*/ 184968 w 5936218"/>
                  <a:gd name="connsiteY272-215578" fmla="*/ 2126155 h 2711051"/>
                  <a:gd name="connsiteX273-215579" fmla="*/ 184070 w 5936218"/>
                  <a:gd name="connsiteY273-215580" fmla="*/ 2129300 h 2711051"/>
                  <a:gd name="connsiteX274-215581" fmla="*/ 168163 w 5936218"/>
                  <a:gd name="connsiteY274-215582" fmla="*/ 2124765 h 2711051"/>
                  <a:gd name="connsiteX275-215583" fmla="*/ 156800 w 5936218"/>
                  <a:gd name="connsiteY275-215584" fmla="*/ 2086123 h 2711051"/>
                  <a:gd name="connsiteX276-215585" fmla="*/ 152255 w 5936218"/>
                  <a:gd name="connsiteY276-215586" fmla="*/ 2070216 h 2711051"/>
                  <a:gd name="connsiteX277-215587" fmla="*/ 156800 w 5936218"/>
                  <a:gd name="connsiteY277-215588" fmla="*/ 2065671 h 2711051"/>
                  <a:gd name="connsiteX278-215589" fmla="*/ 168707 w 5936218"/>
                  <a:gd name="connsiteY278-215590" fmla="*/ 2065671 h 2711051"/>
                  <a:gd name="connsiteX279-215591" fmla="*/ 188615 w 5936218"/>
                  <a:gd name="connsiteY279-215592" fmla="*/ 2065671 h 2711051"/>
                  <a:gd name="connsiteX280-215593" fmla="*/ 199977 w 5936218"/>
                  <a:gd name="connsiteY280-215594" fmla="*/ 2054309 h 2711051"/>
                  <a:gd name="connsiteX281-215595" fmla="*/ 188615 w 5936218"/>
                  <a:gd name="connsiteY281-215596" fmla="*/ 2031584 h 2711051"/>
                  <a:gd name="connsiteX282-215597" fmla="*/ 168163 w 5936218"/>
                  <a:gd name="connsiteY282-215598" fmla="*/ 2022495 h 2711051"/>
                  <a:gd name="connsiteX283-215599" fmla="*/ 168163 w 5936218"/>
                  <a:gd name="connsiteY283-215600" fmla="*/ 2015677 h 2711051"/>
                  <a:gd name="connsiteX284-215601" fmla="*/ 152255 w 5936218"/>
                  <a:gd name="connsiteY284-215602" fmla="*/ 1999770 h 2711051"/>
                  <a:gd name="connsiteX285-215603" fmla="*/ 129531 w 5936218"/>
                  <a:gd name="connsiteY285-215604" fmla="*/ 1963410 h 2711051"/>
                  <a:gd name="connsiteX286-215605" fmla="*/ 140893 w 5936218"/>
                  <a:gd name="connsiteY286-215606" fmla="*/ 1940686 h 2711051"/>
                  <a:gd name="connsiteX287-215607" fmla="*/ 136348 w 5936218"/>
                  <a:gd name="connsiteY287-215608" fmla="*/ 1913416 h 2711051"/>
                  <a:gd name="connsiteX288-215609" fmla="*/ 103789 w 5936218"/>
                  <a:gd name="connsiteY288-215610" fmla="*/ 1900009 h 2711051"/>
                  <a:gd name="connsiteX289-215611" fmla="*/ 93716 w 5936218"/>
                  <a:gd name="connsiteY289-215612" fmla="*/ 1904326 h 2711051"/>
                  <a:gd name="connsiteX290-215613" fmla="*/ 91868 w 5936218"/>
                  <a:gd name="connsiteY290-215614" fmla="*/ 1900015 h 2711051"/>
                  <a:gd name="connsiteX291-215615" fmla="*/ 81809 w 5936218"/>
                  <a:gd name="connsiteY291-215616" fmla="*/ 1904326 h 2711051"/>
                  <a:gd name="connsiteX292-215617" fmla="*/ 74992 w 5936218"/>
                  <a:gd name="connsiteY292-215618" fmla="*/ 1888419 h 2711051"/>
                  <a:gd name="connsiteX293-215619" fmla="*/ 34087 w 5936218"/>
                  <a:gd name="connsiteY293-215620" fmla="*/ 1877057 h 2711051"/>
                  <a:gd name="connsiteX294-215621" fmla="*/ 22725 w 5936218"/>
                  <a:gd name="connsiteY294-215622" fmla="*/ 1833880 h 2711051"/>
                  <a:gd name="connsiteX295-215623" fmla="*/ 22725 w 5936218"/>
                  <a:gd name="connsiteY295-215624" fmla="*/ 1802065 h 2711051"/>
                  <a:gd name="connsiteX296-215625" fmla="*/ 0 w 5936218"/>
                  <a:gd name="connsiteY296-215626" fmla="*/ 1786158 h 2711051"/>
                  <a:gd name="connsiteX297-215627" fmla="*/ 15907 w 5936218"/>
                  <a:gd name="connsiteY297-215628" fmla="*/ 1763434 h 2711051"/>
                  <a:gd name="connsiteX298-215629" fmla="*/ 6818 w 5936218"/>
                  <a:gd name="connsiteY298-215630" fmla="*/ 1699805 h 2711051"/>
                  <a:gd name="connsiteX299-215631" fmla="*/ 34087 w 5936218"/>
                  <a:gd name="connsiteY299-215632" fmla="*/ 1656628 h 2711051"/>
                  <a:gd name="connsiteX300-215633" fmla="*/ 27270 w 5936218"/>
                  <a:gd name="connsiteY300-215634" fmla="*/ 1645266 h 2711051"/>
                  <a:gd name="connsiteX301-215635" fmla="*/ 70447 w 5936218"/>
                  <a:gd name="connsiteY301-215636" fmla="*/ 1606634 h 2711051"/>
                  <a:gd name="connsiteX302-215637" fmla="*/ 27270 w 5936218"/>
                  <a:gd name="connsiteY302-215638" fmla="*/ 1570274 h 2711051"/>
                  <a:gd name="connsiteX303-215639" fmla="*/ 109078 w 5936218"/>
                  <a:gd name="connsiteY303-215640" fmla="*/ 1472558 h 2711051"/>
                  <a:gd name="connsiteX304-215641" fmla="*/ 145438 w 5936218"/>
                  <a:gd name="connsiteY304-215642" fmla="*/ 1429381 h 2711051"/>
                  <a:gd name="connsiteX305-215643" fmla="*/ 156800 w 5936218"/>
                  <a:gd name="connsiteY305-215644" fmla="*/ 1386205 h 2711051"/>
                  <a:gd name="connsiteX306-215645" fmla="*/ 102261 w 5936218"/>
                  <a:gd name="connsiteY306-215646" fmla="*/ 1333938 h 2711051"/>
                  <a:gd name="connsiteX307-215647" fmla="*/ 118168 w 5936218"/>
                  <a:gd name="connsiteY307-215648" fmla="*/ 1279399 h 2711051"/>
                  <a:gd name="connsiteX308-215649" fmla="*/ 86354 w 5936218"/>
                  <a:gd name="connsiteY308-215650" fmla="*/ 1215770 h 2711051"/>
                  <a:gd name="connsiteX309-215651" fmla="*/ 109078 w 5936218"/>
                  <a:gd name="connsiteY309-215652" fmla="*/ 1140778 h 2711051"/>
                  <a:gd name="connsiteX310-215653" fmla="*/ 70447 w 5936218"/>
                  <a:gd name="connsiteY310-215654" fmla="*/ 1038517 h 2711051"/>
                  <a:gd name="connsiteX311-215655" fmla="*/ 102261 w 5936218"/>
                  <a:gd name="connsiteY311-215656" fmla="*/ 968071 h 2711051"/>
                  <a:gd name="connsiteX312-215657" fmla="*/ 43177 w 5936218"/>
                  <a:gd name="connsiteY312-215658" fmla="*/ 902170 h 2711051"/>
                  <a:gd name="connsiteX313-215659" fmla="*/ 49994 w 5936218"/>
                  <a:gd name="connsiteY313-215660" fmla="*/ 827178 h 2711051"/>
                  <a:gd name="connsiteX314-215661" fmla="*/ 81809 w 5936218"/>
                  <a:gd name="connsiteY314-215662" fmla="*/ 822633 h 2711051"/>
                  <a:gd name="connsiteX315-215663" fmla="*/ 145438 w 5936218"/>
                  <a:gd name="connsiteY315-215664" fmla="*/ 779457 h 2711051"/>
                  <a:gd name="connsiteX316-215665" fmla="*/ 184070 w 5936218"/>
                  <a:gd name="connsiteY316-215666" fmla="*/ 740825 h 2711051"/>
                  <a:gd name="connsiteX317-215667" fmla="*/ 189699 w 5936218"/>
                  <a:gd name="connsiteY317-215668" fmla="*/ 747103 h 2711051"/>
                  <a:gd name="connsiteX318-215669" fmla="*/ 195977 w 5936218"/>
                  <a:gd name="connsiteY318-215670" fmla="*/ 740825 h 2711051"/>
                  <a:gd name="connsiteX319-215671" fmla="*/ 255061 w 5936218"/>
                  <a:gd name="connsiteY319-215672" fmla="*/ 806726 h 2711051"/>
                  <a:gd name="connsiteX320-215673" fmla="*/ 350504 w 5936218"/>
                  <a:gd name="connsiteY320-215674" fmla="*/ 827178 h 2711051"/>
                  <a:gd name="connsiteX321-215675" fmla="*/ 491397 w 5936218"/>
                  <a:gd name="connsiteY321-215676" fmla="*/ 940802 h 2711051"/>
                  <a:gd name="connsiteX322-215677" fmla="*/ 523211 w 5936218"/>
                  <a:gd name="connsiteY322-215678" fmla="*/ 988523 h 2711051"/>
                  <a:gd name="connsiteX323-215679" fmla="*/ 523211 w 5936218"/>
                  <a:gd name="connsiteY323-215680" fmla="*/ 1047607 h 2711051"/>
                  <a:gd name="connsiteX324-215681" fmla="*/ 486852 w 5936218"/>
                  <a:gd name="connsiteY324-215682" fmla="*/ 1102146 h 2711051"/>
                  <a:gd name="connsiteX325-215683" fmla="*/ 420951 w 5936218"/>
                  <a:gd name="connsiteY325-215684" fmla="*/ 1122599 h 2711051"/>
                  <a:gd name="connsiteX326-215685" fmla="*/ 415909 w 5936218"/>
                  <a:gd name="connsiteY326-215686" fmla="*/ 1120468 h 2711051"/>
                  <a:gd name="connsiteX327-215687" fmla="*/ 409044 w 5936218"/>
                  <a:gd name="connsiteY327-215688" fmla="*/ 1122599 h 2711051"/>
                  <a:gd name="connsiteX328-215689" fmla="*/ 252950 w 5936218"/>
                  <a:gd name="connsiteY328-215690" fmla="*/ 1056643 h 2711051"/>
                  <a:gd name="connsiteX329-215691" fmla="*/ 232336 w 5936218"/>
                  <a:gd name="connsiteY329-215692" fmla="*/ 1063515 h 2711051"/>
                  <a:gd name="connsiteX330-215693" fmla="*/ 291420 w 5936218"/>
                  <a:gd name="connsiteY330-215694" fmla="*/ 1133961 h 2711051"/>
                  <a:gd name="connsiteX331-215695" fmla="*/ 291420 w 5936218"/>
                  <a:gd name="connsiteY331-215696" fmla="*/ 1172593 h 2711051"/>
                  <a:gd name="connsiteX332-215697" fmla="*/ 298238 w 5936218"/>
                  <a:gd name="connsiteY332-215698" fmla="*/ 1258947 h 2711051"/>
                  <a:gd name="connsiteX333-215699" fmla="*/ 345959 w 5936218"/>
                  <a:gd name="connsiteY333-215700" fmla="*/ 1290761 h 2711051"/>
                  <a:gd name="connsiteX334-215701" fmla="*/ 362087 w 5936218"/>
                  <a:gd name="connsiteY334-215702" fmla="*/ 1300169 h 2711051"/>
                  <a:gd name="connsiteX335-215703" fmla="*/ 365867 w 5936218"/>
                  <a:gd name="connsiteY335-215704" fmla="*/ 1268036 h 2711051"/>
                  <a:gd name="connsiteX336-215705" fmla="*/ 345415 w 5936218"/>
                  <a:gd name="connsiteY336-215706" fmla="*/ 1231677 h 2711051"/>
                  <a:gd name="connsiteX337-215707" fmla="*/ 365867 w 5936218"/>
                  <a:gd name="connsiteY337-215708" fmla="*/ 1199862 h 2711051"/>
                  <a:gd name="connsiteX338-215709" fmla="*/ 374560 w 5936218"/>
                  <a:gd name="connsiteY338-215710" fmla="*/ 1204861 h 2711051"/>
                  <a:gd name="connsiteX339-215711" fmla="*/ 377774 w 5936218"/>
                  <a:gd name="connsiteY339-215712" fmla="*/ 1199862 h 2711051"/>
                  <a:gd name="connsiteX340-215713" fmla="*/ 461933 w 5936218"/>
                  <a:gd name="connsiteY340-215714" fmla="*/ 1248254 h 2711051"/>
                  <a:gd name="connsiteX341-215715" fmla="*/ 484035 w 5936218"/>
                  <a:gd name="connsiteY341-215716" fmla="*/ 1231677 h 2711051"/>
                  <a:gd name="connsiteX342-215717" fmla="*/ 463583 w 5936218"/>
                  <a:gd name="connsiteY342-215718" fmla="*/ 1165775 h 2711051"/>
                  <a:gd name="connsiteX343-215719" fmla="*/ 549936 w 5936218"/>
                  <a:gd name="connsiteY343-215720" fmla="*/ 1079422 h 2711051"/>
                  <a:gd name="connsiteX344-215721" fmla="*/ 559742 w 5936218"/>
                  <a:gd name="connsiteY344-215722" fmla="*/ 1081523 h 2711051"/>
                  <a:gd name="connsiteX345-215723" fmla="*/ 561843 w 5936218"/>
                  <a:gd name="connsiteY345-215724" fmla="*/ 1079422 h 2711051"/>
                  <a:gd name="connsiteX346-215725" fmla="*/ 593658 w 5936218"/>
                  <a:gd name="connsiteY346-215726" fmla="*/ 1086239 h 2711051"/>
                  <a:gd name="connsiteX347-215727" fmla="*/ 620945 w 5936218"/>
                  <a:gd name="connsiteY347-215728" fmla="*/ 1110116 h 2711051"/>
                  <a:gd name="connsiteX348-215729" fmla="*/ 640835 w 5936218"/>
                  <a:gd name="connsiteY348-215730" fmla="*/ 1054425 h 2711051"/>
                  <a:gd name="connsiteX349-215731" fmla="*/ 609020 w 5936218"/>
                  <a:gd name="connsiteY349-215732" fmla="*/ 999886 h 2711051"/>
                  <a:gd name="connsiteX350-215733" fmla="*/ 624928 w 5936218"/>
                  <a:gd name="connsiteY350-215734" fmla="*/ 940802 h 2711051"/>
                  <a:gd name="connsiteX351-215735" fmla="*/ 597658 w 5936218"/>
                  <a:gd name="connsiteY351-215736" fmla="*/ 881717 h 2711051"/>
                  <a:gd name="connsiteX352-215737" fmla="*/ 611562 w 5936218"/>
                  <a:gd name="connsiteY352-215738" fmla="*/ 886043 h 2711051"/>
                  <a:gd name="connsiteX353-215739" fmla="*/ 609565 w 5936218"/>
                  <a:gd name="connsiteY353-215740" fmla="*/ 881717 h 2711051"/>
                  <a:gd name="connsiteX354-215741" fmla="*/ 711826 w 5936218"/>
                  <a:gd name="connsiteY354-215742" fmla="*/ 913532 h 2711051"/>
                  <a:gd name="connsiteX355-215743" fmla="*/ 732278 w 5936218"/>
                  <a:gd name="connsiteY355-215744" fmla="*/ 968071 h 2711051"/>
                  <a:gd name="connsiteX356-215745" fmla="*/ 684556 w 5936218"/>
                  <a:gd name="connsiteY356-215746" fmla="*/ 979433 h 2711051"/>
                  <a:gd name="connsiteX357-215747" fmla="*/ 684556 w 5936218"/>
                  <a:gd name="connsiteY357-215748" fmla="*/ 1031700 h 2711051"/>
                  <a:gd name="connsiteX358-215749" fmla="*/ 713309 w 5936218"/>
                  <a:gd name="connsiteY358-215750" fmla="*/ 1060453 h 2711051"/>
                  <a:gd name="connsiteX359-215751" fmla="*/ 763548 w 5936218"/>
                  <a:gd name="connsiteY359-215752" fmla="*/ 1043062 h 2711051"/>
                  <a:gd name="connsiteX360-215753" fmla="*/ 770365 w 5936218"/>
                  <a:gd name="connsiteY360-215754" fmla="*/ 983978 h 2711051"/>
                  <a:gd name="connsiteX361-215755" fmla="*/ 845357 w 5936218"/>
                  <a:gd name="connsiteY361-215756" fmla="*/ 936257 h 2711051"/>
                  <a:gd name="connsiteX362-215757" fmla="*/ 972614 w 5936218"/>
                  <a:gd name="connsiteY362-215758" fmla="*/ 849903 h 2711051"/>
                  <a:gd name="connsiteX363-215759" fmla="*/ 982566 w 5936218"/>
                  <a:gd name="connsiteY363-215760" fmla="*/ 851230 h 2711051"/>
                  <a:gd name="connsiteX364-215761" fmla="*/ 984521 w 5936218"/>
                  <a:gd name="connsiteY364-215762" fmla="*/ 849903 h 2711051"/>
                  <a:gd name="connsiteX365-215763" fmla="*/ 1018608 w 5936218"/>
                  <a:gd name="connsiteY365-215764" fmla="*/ 854448 h 2711051"/>
                  <a:gd name="connsiteX366-215765" fmla="*/ 979977 w 5936218"/>
                  <a:gd name="connsiteY366-215766" fmla="*/ 918077 h 2711051"/>
                  <a:gd name="connsiteX367-215767" fmla="*/ 1012666 w 5936218"/>
                  <a:gd name="connsiteY367-215768" fmla="*/ 923238 h 2711051"/>
                  <a:gd name="connsiteX368-215769" fmla="*/ 1038516 w 5936218"/>
                  <a:gd name="connsiteY368-215770" fmla="*/ 893080 h 2711051"/>
                  <a:gd name="connsiteX369-215771" fmla="*/ 1050423 w 5936218"/>
                  <a:gd name="connsiteY369-215772" fmla="*/ 893080 h 2711051"/>
                  <a:gd name="connsiteX370-215773" fmla="*/ 1108962 w 5936218"/>
                  <a:gd name="connsiteY370-215774" fmla="*/ 893080 h 2711051"/>
                  <a:gd name="connsiteX371-215775" fmla="*/ 1161229 w 5936218"/>
                  <a:gd name="connsiteY371-215776" fmla="*/ 849903 h 2711051"/>
                  <a:gd name="connsiteX372-215777" fmla="*/ 1165711 w 5936218"/>
                  <a:gd name="connsiteY372-215778" fmla="*/ 856037 h 2711051"/>
                  <a:gd name="connsiteX373-215779" fmla="*/ 1173136 w 5936218"/>
                  <a:gd name="connsiteY373-215780" fmla="*/ 849903 h 2711051"/>
                  <a:gd name="connsiteX374-215781" fmla="*/ 1210035 w 5936218"/>
                  <a:gd name="connsiteY374-215782" fmla="*/ 900396 h 2711051"/>
                  <a:gd name="connsiteX375-215783" fmla="*/ 1247583 w 5936218"/>
                  <a:gd name="connsiteY375-215784" fmla="*/ 843086 h 2711051"/>
                  <a:gd name="connsiteX376-215785" fmla="*/ 1211223 w 5936218"/>
                  <a:gd name="connsiteY376-215786" fmla="*/ 784002 h 2711051"/>
                  <a:gd name="connsiteX377-215787" fmla="*/ 1227130 w 5936218"/>
                  <a:gd name="connsiteY377-215788" fmla="*/ 747642 h 2711051"/>
                  <a:gd name="connsiteX378-215789" fmla="*/ 1237665 w 5936218"/>
                  <a:gd name="connsiteY378-215790" fmla="*/ 750780 h 2711051"/>
                  <a:gd name="connsiteX379-215791" fmla="*/ 1239037 w 5936218"/>
                  <a:gd name="connsiteY379-215792" fmla="*/ 747642 h 2711051"/>
                  <a:gd name="connsiteX380-215793" fmla="*/ 1345843 w 5936218"/>
                  <a:gd name="connsiteY380-215794" fmla="*/ 779457 h 2711051"/>
                  <a:gd name="connsiteX381-215795" fmla="*/ 1400382 w 5936218"/>
                  <a:gd name="connsiteY381-215796" fmla="*/ 811271 h 2711051"/>
                  <a:gd name="connsiteX382-215797" fmla="*/ 1519756 w 5936218"/>
                  <a:gd name="connsiteY382-215798" fmla="*/ 917855 h 2711051"/>
                  <a:gd name="connsiteX383-215799" fmla="*/ 1543003 w 5936218"/>
                  <a:gd name="connsiteY383-215800" fmla="*/ 877173 h 2711051"/>
                  <a:gd name="connsiteX384-215801" fmla="*/ 1506643 w 5936218"/>
                  <a:gd name="connsiteY384-215802" fmla="*/ 822633 h 2711051"/>
                  <a:gd name="connsiteX385-215803" fmla="*/ 1506643 w 5936218"/>
                  <a:gd name="connsiteY385-215804" fmla="*/ 799909 h 2711051"/>
                  <a:gd name="connsiteX386-215805" fmla="*/ 1463467 w 5936218"/>
                  <a:gd name="connsiteY386-215806" fmla="*/ 790819 h 2711051"/>
                  <a:gd name="connsiteX387-215807" fmla="*/ 1472556 w 5936218"/>
                  <a:gd name="connsiteY387-215808" fmla="*/ 740825 h 2711051"/>
                  <a:gd name="connsiteX388-215809" fmla="*/ 1452104 w 5936218"/>
                  <a:gd name="connsiteY388-215810" fmla="*/ 654471 h 2711051"/>
                  <a:gd name="connsiteX389-215811" fmla="*/ 1452104 w 5936218"/>
                  <a:gd name="connsiteY389-215812" fmla="*/ 618112 h 2711051"/>
                  <a:gd name="connsiteX390-215813" fmla="*/ 1522551 w 5936218"/>
                  <a:gd name="connsiteY390-215814" fmla="*/ 515851 h 2711051"/>
                  <a:gd name="connsiteX391-215815" fmla="*/ 1543003 w 5936218"/>
                  <a:gd name="connsiteY391-215816" fmla="*/ 402228 h 2711051"/>
                  <a:gd name="connsiteX392-215817" fmla="*/ 1570272 w 5936218"/>
                  <a:gd name="connsiteY392-215818" fmla="*/ 381775 h 2711051"/>
                  <a:gd name="connsiteX393-215819" fmla="*/ 1578688 w 5936218"/>
                  <a:gd name="connsiteY393-215820" fmla="*/ 384394 h 2711051"/>
                  <a:gd name="connsiteX394-215821" fmla="*/ 1582179 w 5936218"/>
                  <a:gd name="connsiteY394-215822" fmla="*/ 381775 h 2711051"/>
                  <a:gd name="connsiteX395-215823" fmla="*/ 1684440 w 5936218"/>
                  <a:gd name="connsiteY395-215824" fmla="*/ 413590 h 2711051"/>
                  <a:gd name="connsiteX396-215825" fmla="*/ 1688985 w 5936218"/>
                  <a:gd name="connsiteY396-215826" fmla="*/ 484036 h 2711051"/>
                  <a:gd name="connsiteX397-215827" fmla="*/ 1652625 w 5936218"/>
                  <a:gd name="connsiteY397-215828" fmla="*/ 574935 h 2711051"/>
                  <a:gd name="connsiteX398-215829" fmla="*/ 1679895 w 5936218"/>
                  <a:gd name="connsiteY398-215830" fmla="*/ 613567 h 2711051"/>
                  <a:gd name="connsiteX399-215831" fmla="*/ 1688985 w 5936218"/>
                  <a:gd name="connsiteY399-215832" fmla="*/ 688558 h 2711051"/>
                  <a:gd name="connsiteX400-215833" fmla="*/ 1679895 w 5936218"/>
                  <a:gd name="connsiteY400-215834" fmla="*/ 833996 h 2711051"/>
                  <a:gd name="connsiteX401-215835" fmla="*/ 1636718 w 5936218"/>
                  <a:gd name="connsiteY401-215836" fmla="*/ 1097602 h 2711051"/>
                  <a:gd name="connsiteX402-215837" fmla="*/ 1662494 w 5936218"/>
                  <a:gd name="connsiteY402-215838" fmla="*/ 1104046 h 2711051"/>
                  <a:gd name="connsiteX0-215839" fmla="*/ 1662494 w 5936218"/>
                  <a:gd name="connsiteY0-215840" fmla="*/ 1104046 h 2711051"/>
                  <a:gd name="connsiteX1-215841" fmla="*/ 3211535 w 5936218"/>
                  <a:gd name="connsiteY1-215842" fmla="*/ 1 h 2711051"/>
                  <a:gd name="connsiteX2-215843" fmla="*/ 3200173 w 5936218"/>
                  <a:gd name="connsiteY2-215844" fmla="*/ 74993 h 2711051"/>
                  <a:gd name="connsiteX3-215845" fmla="*/ 3161541 w 5936218"/>
                  <a:gd name="connsiteY3-215846" fmla="*/ 118170 h 2711051"/>
                  <a:gd name="connsiteX4-215847" fmla="*/ 3066097 w 5936218"/>
                  <a:gd name="connsiteY4-215848" fmla="*/ 193161 h 2711051"/>
                  <a:gd name="connsiteX5-215849" fmla="*/ 3034283 w 5936218"/>
                  <a:gd name="connsiteY5-215850" fmla="*/ 236338 h 2711051"/>
                  <a:gd name="connsiteX6-215851" fmla="*/ 3082005 w 5936218"/>
                  <a:gd name="connsiteY6-215852" fmla="*/ 252245 h 2711051"/>
                  <a:gd name="connsiteX7-215853" fmla="*/ 3129459 w 5936218"/>
                  <a:gd name="connsiteY7-215854" fmla="*/ 279926 h 2711051"/>
                  <a:gd name="connsiteX8-215855" fmla="*/ 3156451 w 5936218"/>
                  <a:gd name="connsiteY8-215856" fmla="*/ 256790 h 2711051"/>
                  <a:gd name="connsiteX9-215857" fmla="*/ 3158460 w 5936218"/>
                  <a:gd name="connsiteY9-215858" fmla="*/ 265274 h 2711051"/>
                  <a:gd name="connsiteX10-215859" fmla="*/ 3168359 w 5936218"/>
                  <a:gd name="connsiteY10-215860" fmla="*/ 256790 h 2711051"/>
                  <a:gd name="connsiteX11-215861" fmla="*/ 3184984 w 5936218"/>
                  <a:gd name="connsiteY11-215862" fmla="*/ 326983 h 2711051"/>
                  <a:gd name="connsiteX12-215863" fmla="*/ 3192811 w 5936218"/>
                  <a:gd name="connsiteY12-215864" fmla="*/ 311329 h 2711051"/>
                  <a:gd name="connsiteX13-215865" fmla="*/ 3251895 w 5936218"/>
                  <a:gd name="connsiteY13-215866" fmla="*/ 290877 h 2711051"/>
                  <a:gd name="connsiteX14-215867" fmla="*/ 3259833 w 5936218"/>
                  <a:gd name="connsiteY14-215868" fmla="*/ 292251 h 2711051"/>
                  <a:gd name="connsiteX15-215869" fmla="*/ 3263802 w 5936218"/>
                  <a:gd name="connsiteY15-215870" fmla="*/ 290877 h 2711051"/>
                  <a:gd name="connsiteX16-215871" fmla="*/ 3381970 w 5936218"/>
                  <a:gd name="connsiteY16-215872" fmla="*/ 311329 h 2711051"/>
                  <a:gd name="connsiteX17-215873" fmla="*/ 3388787 w 5936218"/>
                  <a:gd name="connsiteY17-215874" fmla="*/ 370413 h 2711051"/>
                  <a:gd name="connsiteX18-215875" fmla="*/ 3531529 w 5936218"/>
                  <a:gd name="connsiteY18-215876" fmla="*/ 391404 h 2711051"/>
                  <a:gd name="connsiteX19-215877" fmla="*/ 3538225 w 5936218"/>
                  <a:gd name="connsiteY19-215878" fmla="*/ 295422 h 2711051"/>
                  <a:gd name="connsiteX20-215879" fmla="*/ 3549910 w 5936218"/>
                  <a:gd name="connsiteY20-215880" fmla="*/ 298609 h 2711051"/>
                  <a:gd name="connsiteX21-215881" fmla="*/ 3550132 w 5936218"/>
                  <a:gd name="connsiteY21-215882" fmla="*/ 295422 h 2711051"/>
                  <a:gd name="connsiteX22-215883" fmla="*/ 3625123 w 5936218"/>
                  <a:gd name="connsiteY22-215884" fmla="*/ 315874 h 2711051"/>
                  <a:gd name="connsiteX23-215885" fmla="*/ 3672301 w 5936218"/>
                  <a:gd name="connsiteY23-215886" fmla="*/ 315874 h 2711051"/>
                  <a:gd name="connsiteX24-215887" fmla="*/ 3684207 w 5936218"/>
                  <a:gd name="connsiteY24-215888" fmla="*/ 315874 h 2711051"/>
                  <a:gd name="connsiteX25-215889" fmla="*/ 3743291 w 5936218"/>
                  <a:gd name="connsiteY25-215890" fmla="*/ 381775 h 2711051"/>
                  <a:gd name="connsiteX26-215891" fmla="*/ 3759199 w 5936218"/>
                  <a:gd name="connsiteY26-215892" fmla="*/ 461312 h 2711051"/>
                  <a:gd name="connsiteX27-215893" fmla="*/ 3738747 w 5936218"/>
                  <a:gd name="connsiteY27-215894" fmla="*/ 511306 h 2711051"/>
                  <a:gd name="connsiteX28-215895" fmla="*/ 3786469 w 5936218"/>
                  <a:gd name="connsiteY28-215896" fmla="*/ 602204 h 2711051"/>
                  <a:gd name="connsiteX29-215897" fmla="*/ 3835603 w 5936218"/>
                  <a:gd name="connsiteY29-215898" fmla="*/ 638110 h 2711051"/>
                  <a:gd name="connsiteX30-215899" fmla="*/ 3865460 w 5936218"/>
                  <a:gd name="connsiteY30-215900" fmla="*/ 527213 h 2711051"/>
                  <a:gd name="connsiteX31-215901" fmla="*/ 3875077 w 5936218"/>
                  <a:gd name="connsiteY31-215902" fmla="*/ 535720 h 2711051"/>
                  <a:gd name="connsiteX32-215903" fmla="*/ 3877367 w 5936218"/>
                  <a:gd name="connsiteY32-215904" fmla="*/ 527213 h 2711051"/>
                  <a:gd name="connsiteX33-215905" fmla="*/ 3932151 w 5936218"/>
                  <a:gd name="connsiteY33-215906" fmla="*/ 575676 h 2711051"/>
                  <a:gd name="connsiteX34-215907" fmla="*/ 3988173 w 5936218"/>
                  <a:gd name="connsiteY34-215908" fmla="*/ 547665 h 2711051"/>
                  <a:gd name="connsiteX35-215909" fmla="*/ 3993852 w 5936218"/>
                  <a:gd name="connsiteY35-215910" fmla="*/ 550780 h 2711051"/>
                  <a:gd name="connsiteX36-215911" fmla="*/ 4000080 w 5936218"/>
                  <a:gd name="connsiteY36-215912" fmla="*/ 547665 h 2711051"/>
                  <a:gd name="connsiteX37-215913" fmla="*/ 4062426 w 5936218"/>
                  <a:gd name="connsiteY37-215914" fmla="*/ 581855 h 2711051"/>
                  <a:gd name="connsiteX38-215915" fmla="*/ 4085889 w 5936218"/>
                  <a:gd name="connsiteY38-215916" fmla="*/ 554483 h 2711051"/>
                  <a:gd name="connsiteX39-215917" fmla="*/ 4095563 w 5936218"/>
                  <a:gd name="connsiteY39-215918" fmla="*/ 557087 h 2711051"/>
                  <a:gd name="connsiteX40-215919" fmla="*/ 4097796 w 5936218"/>
                  <a:gd name="connsiteY40-215920" fmla="*/ 554483 h 2711051"/>
                  <a:gd name="connsiteX41-215921" fmla="*/ 4144150 w 5936218"/>
                  <a:gd name="connsiteY41-215922" fmla="*/ 566963 h 2711051"/>
                  <a:gd name="connsiteX42-215923" fmla="*/ 4117703 w 5936218"/>
                  <a:gd name="connsiteY42-215924" fmla="*/ 456767 h 2711051"/>
                  <a:gd name="connsiteX43-215925" fmla="*/ 4165425 w 5936218"/>
                  <a:gd name="connsiteY43-215926" fmla="*/ 402228 h 2711051"/>
                  <a:gd name="connsiteX44-215927" fmla="*/ 4175231 w 5936218"/>
                  <a:gd name="connsiteY44-215928" fmla="*/ 404629 h 2711051"/>
                  <a:gd name="connsiteX45-215929" fmla="*/ 4177332 w 5936218"/>
                  <a:gd name="connsiteY45-215930" fmla="*/ 402228 h 2711051"/>
                  <a:gd name="connsiteX46-215931" fmla="*/ 4511384 w 5936218"/>
                  <a:gd name="connsiteY46-215932" fmla="*/ 484036 h 2711051"/>
                  <a:gd name="connsiteX47-215933" fmla="*/ 4543199 w 5936218"/>
                  <a:gd name="connsiteY47-215934" fmla="*/ 554483 h 2711051"/>
                  <a:gd name="connsiteX48-215935" fmla="*/ 4639242 w 5936218"/>
                  <a:gd name="connsiteY48-215936" fmla="*/ 637125 h 2711051"/>
                  <a:gd name="connsiteX49-215937" fmla="*/ 4774445 w 5936218"/>
                  <a:gd name="connsiteY49-215938" fmla="*/ 618112 h 2711051"/>
                  <a:gd name="connsiteX50-215939" fmla="*/ 4778496 w 5936218"/>
                  <a:gd name="connsiteY50-215940" fmla="*/ 619216 h 2711051"/>
                  <a:gd name="connsiteX51-215941" fmla="*/ 4786352 w 5936218"/>
                  <a:gd name="connsiteY51-215942" fmla="*/ 618112 h 2711051"/>
                  <a:gd name="connsiteX52-215943" fmla="*/ 4861343 w 5936218"/>
                  <a:gd name="connsiteY52-215944" fmla="*/ 638564 h 2711051"/>
                  <a:gd name="connsiteX53-215945" fmla="*/ 4893158 w 5936218"/>
                  <a:gd name="connsiteY53-215946" fmla="*/ 681741 h 2711051"/>
                  <a:gd name="connsiteX54-215947" fmla="*/ 4888613 w 5936218"/>
                  <a:gd name="connsiteY54-215948" fmla="*/ 763549 h 2711051"/>
                  <a:gd name="connsiteX55-215949" fmla="*/ 4927677 w 5936218"/>
                  <a:gd name="connsiteY55-215950" fmla="*/ 788221 h 2711051"/>
                  <a:gd name="connsiteX56-215951" fmla="*/ 4967605 w 5936218"/>
                  <a:gd name="connsiteY56-215952" fmla="*/ 774912 h 2711051"/>
                  <a:gd name="connsiteX57-215953" fmla="*/ 5038051 w 5936218"/>
                  <a:gd name="connsiteY57-215954" fmla="*/ 768094 h 2711051"/>
                  <a:gd name="connsiteX58-215955" fmla="*/ 5040730 w 5936218"/>
                  <a:gd name="connsiteY58-215956" fmla="*/ 768987 h 2711051"/>
                  <a:gd name="connsiteX59-215957" fmla="*/ 5049958 w 5936218"/>
                  <a:gd name="connsiteY59-215958" fmla="*/ 768094 h 2711051"/>
                  <a:gd name="connsiteX60-215959" fmla="*/ 5114249 w 5936218"/>
                  <a:gd name="connsiteY60-215960" fmla="*/ 789525 h 2711051"/>
                  <a:gd name="connsiteX61-215961" fmla="*/ 5176671 w 5936218"/>
                  <a:gd name="connsiteY61-215962" fmla="*/ 779457 h 2711051"/>
                  <a:gd name="connsiteX62-215963" fmla="*/ 5177801 w 5936218"/>
                  <a:gd name="connsiteY62-215964" fmla="*/ 781195 h 2711051"/>
                  <a:gd name="connsiteX63-215965" fmla="*/ 5188578 w 5936218"/>
                  <a:gd name="connsiteY63-215966" fmla="*/ 779457 h 2711051"/>
                  <a:gd name="connsiteX64-215967" fmla="*/ 5243719 w 5936218"/>
                  <a:gd name="connsiteY64-215968" fmla="*/ 864288 h 2711051"/>
                  <a:gd name="connsiteX65-215969" fmla="*/ 5283477 w 5936218"/>
                  <a:gd name="connsiteY65-215970" fmla="*/ 833996 h 2711051"/>
                  <a:gd name="connsiteX66-215971" fmla="*/ 5258480 w 5936218"/>
                  <a:gd name="connsiteY66-215972" fmla="*/ 768094 h 2711051"/>
                  <a:gd name="connsiteX67-215973" fmla="*/ 5267570 w 5936218"/>
                  <a:gd name="connsiteY67-215974" fmla="*/ 720373 h 2711051"/>
                  <a:gd name="connsiteX68-215975" fmla="*/ 5278896 w 5936218"/>
                  <a:gd name="connsiteY68-215976" fmla="*/ 723422 h 2711051"/>
                  <a:gd name="connsiteX69-215977" fmla="*/ 5279477 w 5936218"/>
                  <a:gd name="connsiteY69-215978" fmla="*/ 720373 h 2711051"/>
                  <a:gd name="connsiteX70-215979" fmla="*/ 5395510 w 5936218"/>
                  <a:gd name="connsiteY70-215980" fmla="*/ 751612 h 2711051"/>
                  <a:gd name="connsiteX71-215981" fmla="*/ 5463001 w 5936218"/>
                  <a:gd name="connsiteY71-215982" fmla="*/ 747642 h 2711051"/>
                  <a:gd name="connsiteX72-215983" fmla="*/ 5464386 w 5936218"/>
                  <a:gd name="connsiteY72-215984" fmla="*/ 748261 h 2711051"/>
                  <a:gd name="connsiteX73-215985" fmla="*/ 5474909 w 5936218"/>
                  <a:gd name="connsiteY73-215986" fmla="*/ 747642 h 2711051"/>
                  <a:gd name="connsiteX74-215987" fmla="*/ 5581715 w 5936218"/>
                  <a:gd name="connsiteY74-215988" fmla="*/ 795364 h 2711051"/>
                  <a:gd name="connsiteX75-215989" fmla="*/ 5633981 w 5936218"/>
                  <a:gd name="connsiteY75-215990" fmla="*/ 838541 h 2711051"/>
                  <a:gd name="connsiteX76-215991" fmla="*/ 5720335 w 5936218"/>
                  <a:gd name="connsiteY76-215992" fmla="*/ 918077 h 2711051"/>
                  <a:gd name="connsiteX77-215993" fmla="*/ 5822595 w 5936218"/>
                  <a:gd name="connsiteY77-215994" fmla="*/ 1015793 h 2711051"/>
                  <a:gd name="connsiteX78-215995" fmla="*/ 5818051 w 5936218"/>
                  <a:gd name="connsiteY78-215996" fmla="*/ 1070332 h 2711051"/>
                  <a:gd name="connsiteX79-215997" fmla="*/ 5825679 w 5936218"/>
                  <a:gd name="connsiteY79-215998" fmla="*/ 1077960 h 2711051"/>
                  <a:gd name="connsiteX80-215999" fmla="*/ 5822051 w 5936218"/>
                  <a:gd name="connsiteY80-216000" fmla="*/ 1027155 h 2711051"/>
                  <a:gd name="connsiteX81-216001" fmla="*/ 5834092 w 5936218"/>
                  <a:gd name="connsiteY81-216002" fmla="*/ 1029028 h 2711051"/>
                  <a:gd name="connsiteX82-216003" fmla="*/ 5833958 w 5936218"/>
                  <a:gd name="connsiteY82-216004" fmla="*/ 1027155 h 2711051"/>
                  <a:gd name="connsiteX83-216005" fmla="*/ 5936219 w 5936218"/>
                  <a:gd name="connsiteY83-216006" fmla="*/ 1043062 h 2711051"/>
                  <a:gd name="connsiteX84-216007" fmla="*/ 5908949 w 5936218"/>
                  <a:gd name="connsiteY84-216008" fmla="*/ 1258947 h 2711051"/>
                  <a:gd name="connsiteX85-216009" fmla="*/ 5893042 w 5936218"/>
                  <a:gd name="connsiteY85-216010" fmla="*/ 1274854 h 2711051"/>
                  <a:gd name="connsiteX86-216011" fmla="*/ 5861227 w 5936218"/>
                  <a:gd name="connsiteY86-216012" fmla="*/ 1274854 h 2711051"/>
                  <a:gd name="connsiteX87-216013" fmla="*/ 5817506 w 5936218"/>
                  <a:gd name="connsiteY87-216014" fmla="*/ 1240767 h 2711051"/>
                  <a:gd name="connsiteX88-216015" fmla="*/ 5767511 w 5936218"/>
                  <a:gd name="connsiteY88-216016" fmla="*/ 1215770 h 2711051"/>
                  <a:gd name="connsiteX89-216017" fmla="*/ 5729132 w 5936218"/>
                  <a:gd name="connsiteY89-216018" fmla="*/ 1167751 h 2711051"/>
                  <a:gd name="connsiteX90-216019" fmla="*/ 5695337 w 5936218"/>
                  <a:gd name="connsiteY90-216020" fmla="*/ 1177138 h 2711051"/>
                  <a:gd name="connsiteX91-216021" fmla="*/ 5693366 w 5936218"/>
                  <a:gd name="connsiteY91-216022" fmla="*/ 1174378 h 2711051"/>
                  <a:gd name="connsiteX92-216023" fmla="*/ 5640799 w 5936218"/>
                  <a:gd name="connsiteY92-216024" fmla="*/ 1133961 h 2711051"/>
                  <a:gd name="connsiteX93-216025" fmla="*/ 5656705 w 5936218"/>
                  <a:gd name="connsiteY93-216026" fmla="*/ 1177138 h 2711051"/>
                  <a:gd name="connsiteX94-216027" fmla="*/ 5586259 w 5936218"/>
                  <a:gd name="connsiteY94-216028" fmla="*/ 1252129 h 2711051"/>
                  <a:gd name="connsiteX95-216029" fmla="*/ 5575676 w 5936218"/>
                  <a:gd name="connsiteY95-216030" fmla="*/ 1251121 h 2711051"/>
                  <a:gd name="connsiteX96-216031" fmla="*/ 5539436 w 5936218"/>
                  <a:gd name="connsiteY96-216032" fmla="*/ 1248804 h 2711051"/>
                  <a:gd name="connsiteX97-216033" fmla="*/ 5593077 w 5936218"/>
                  <a:gd name="connsiteY97-216034" fmla="*/ 1354390 h 2711051"/>
                  <a:gd name="connsiteX98-216035" fmla="*/ 5613529 w 5936218"/>
                  <a:gd name="connsiteY98-216036" fmla="*/ 1413474 h 2711051"/>
                  <a:gd name="connsiteX99-216037" fmla="*/ 5608984 w 5936218"/>
                  <a:gd name="connsiteY99-216038" fmla="*/ 1436199 h 2711051"/>
                  <a:gd name="connsiteX100-216039" fmla="*/ 5597799 w 5936218"/>
                  <a:gd name="connsiteY100-216040" fmla="*/ 1432590 h 2711051"/>
                  <a:gd name="connsiteX101-216041" fmla="*/ 5534271 w 5936218"/>
                  <a:gd name="connsiteY101-216042" fmla="*/ 1415939 h 2711051"/>
                  <a:gd name="connsiteX102-216043" fmla="*/ 5436277 w 5936218"/>
                  <a:gd name="connsiteY102-216044" fmla="*/ 1472558 h 2711051"/>
                  <a:gd name="connsiteX103-216045" fmla="*/ 5397645 w 5936218"/>
                  <a:gd name="connsiteY103-216046" fmla="*/ 1483921 h 2711051"/>
                  <a:gd name="connsiteX104-216047" fmla="*/ 5345378 w 5936218"/>
                  <a:gd name="connsiteY104-216048" fmla="*/ 1538460 h 2711051"/>
                  <a:gd name="connsiteX105-216049" fmla="*/ 5290839 w 5936218"/>
                  <a:gd name="connsiteY105-216050" fmla="*/ 1586181 h 2711051"/>
                  <a:gd name="connsiteX106-216051" fmla="*/ 5274932 w 5936218"/>
                  <a:gd name="connsiteY106-216052" fmla="*/ 1617996 h 2711051"/>
                  <a:gd name="connsiteX107-216053" fmla="*/ 5267238 w 5936218"/>
                  <a:gd name="connsiteY107-216054" fmla="*/ 1609569 h 2711051"/>
                  <a:gd name="connsiteX108-216055" fmla="*/ 5263025 w 5936218"/>
                  <a:gd name="connsiteY108-216056" fmla="*/ 1617996 h 2711051"/>
                  <a:gd name="connsiteX109-216057" fmla="*/ 5219538 w 5936218"/>
                  <a:gd name="connsiteY109-216058" fmla="*/ 1570368 h 2711051"/>
                  <a:gd name="connsiteX110-216059" fmla="*/ 5129494 w 5936218"/>
                  <a:gd name="connsiteY110-216060" fmla="*/ 1624813 h 2711051"/>
                  <a:gd name="connsiteX111-216061" fmla="*/ 5126389 w 5936218"/>
                  <a:gd name="connsiteY111-216062" fmla="*/ 1619491 h 2711051"/>
                  <a:gd name="connsiteX112-216063" fmla="*/ 5117587 w 5936218"/>
                  <a:gd name="connsiteY112-216064" fmla="*/ 1624813 h 2711051"/>
                  <a:gd name="connsiteX113-216065" fmla="*/ 5105544 w 5936218"/>
                  <a:gd name="connsiteY113-216066" fmla="*/ 1604167 h 2711051"/>
                  <a:gd name="connsiteX114-216067" fmla="*/ 5074955 w 5936218"/>
                  <a:gd name="connsiteY114-216068" fmla="*/ 1629358 h 2711051"/>
                  <a:gd name="connsiteX115-216069" fmla="*/ 5065718 w 5936218"/>
                  <a:gd name="connsiteY115-216070" fmla="*/ 1627159 h 2711051"/>
                  <a:gd name="connsiteX116-216071" fmla="*/ 5063048 w 5936218"/>
                  <a:gd name="connsiteY116-216072" fmla="*/ 1629358 h 2711051"/>
                  <a:gd name="connsiteX117-216073" fmla="*/ 5026594 w 5936218"/>
                  <a:gd name="connsiteY117-216074" fmla="*/ 1620679 h 2711051"/>
                  <a:gd name="connsiteX118-216075" fmla="*/ 5015871 w 5936218"/>
                  <a:gd name="connsiteY118-216076" fmla="*/ 1665718 h 2711051"/>
                  <a:gd name="connsiteX119-216077" fmla="*/ 4974967 w 5936218"/>
                  <a:gd name="connsiteY119-216078" fmla="*/ 1731619 h 2711051"/>
                  <a:gd name="connsiteX120-216079" fmla="*/ 4974967 w 5936218"/>
                  <a:gd name="connsiteY120-216080" fmla="*/ 1763434 h 2711051"/>
                  <a:gd name="connsiteX121-216081" fmla="*/ 5011326 w 5936218"/>
                  <a:gd name="connsiteY121-216082" fmla="*/ 1877057 h 2711051"/>
                  <a:gd name="connsiteX122-216083" fmla="*/ 4999419 w 5936218"/>
                  <a:gd name="connsiteY122-216084" fmla="*/ 1877057 h 2711051"/>
                  <a:gd name="connsiteX123-216085" fmla="*/ 4974967 w 5936218"/>
                  <a:gd name="connsiteY123-216086" fmla="*/ 1877057 h 2711051"/>
                  <a:gd name="connsiteX124-216087" fmla="*/ 4963605 w 5936218"/>
                  <a:gd name="connsiteY124-216088" fmla="*/ 1929323 h 2711051"/>
                  <a:gd name="connsiteX125-216089" fmla="*/ 4974967 w 5936218"/>
                  <a:gd name="connsiteY125-216090" fmla="*/ 1956593 h 2711051"/>
                  <a:gd name="connsiteX126-216091" fmla="*/ 4909065 w 5936218"/>
                  <a:gd name="connsiteY126-216092" fmla="*/ 1990680 h 2711051"/>
                  <a:gd name="connsiteX127-216093" fmla="*/ 4897703 w 5936218"/>
                  <a:gd name="connsiteY127-216094" fmla="*/ 2058854 h 2711051"/>
                  <a:gd name="connsiteX128-216095" fmla="*/ 4845437 w 5936218"/>
                  <a:gd name="connsiteY128-216096" fmla="*/ 2074761 h 2711051"/>
                  <a:gd name="connsiteX129-216097" fmla="*/ 4834074 w 5936218"/>
                  <a:gd name="connsiteY129-216098" fmla="*/ 2133845 h 2711051"/>
                  <a:gd name="connsiteX130-216099" fmla="*/ 4779535 w 5936218"/>
                  <a:gd name="connsiteY130-216100" fmla="*/ 2192929 h 2711051"/>
                  <a:gd name="connsiteX131-216101" fmla="*/ 4777225 w 5936218"/>
                  <a:gd name="connsiteY131-216102" fmla="*/ 2182533 h 2711051"/>
                  <a:gd name="connsiteX132-216103" fmla="*/ 4767628 w 5936218"/>
                  <a:gd name="connsiteY132-216104" fmla="*/ 2192929 h 2711051"/>
                  <a:gd name="connsiteX133-216105" fmla="*/ 4758538 w 5936218"/>
                  <a:gd name="connsiteY133-216106" fmla="*/ 2152025 h 2711051"/>
                  <a:gd name="connsiteX134-216107" fmla="*/ 4742631 w 5936218"/>
                  <a:gd name="connsiteY134-216108" fmla="*/ 2065671 h 2711051"/>
                  <a:gd name="connsiteX135-216109" fmla="*/ 4715361 w 5936218"/>
                  <a:gd name="connsiteY135-216110" fmla="*/ 1924779 h 2711051"/>
                  <a:gd name="connsiteX136-216111" fmla="*/ 4735813 w 5936218"/>
                  <a:gd name="connsiteY136-216112" fmla="*/ 1833880 h 2711051"/>
                  <a:gd name="connsiteX137-216113" fmla="*/ 4767628 w 5936218"/>
                  <a:gd name="connsiteY137-216114" fmla="*/ 1790703 h 2711051"/>
                  <a:gd name="connsiteX138-216115" fmla="*/ 4767628 w 5936218"/>
                  <a:gd name="connsiteY138-216116" fmla="*/ 1763434 h 2711051"/>
                  <a:gd name="connsiteX139-216117" fmla="*/ 4826712 w 5936218"/>
                  <a:gd name="connsiteY139-216118" fmla="*/ 1747526 h 2711051"/>
                  <a:gd name="connsiteX140-216119" fmla="*/ 4892613 w 5936218"/>
                  <a:gd name="connsiteY140-216120" fmla="*/ 1656628 h 2711051"/>
                  <a:gd name="connsiteX141-216121" fmla="*/ 4956243 w 5936218"/>
                  <a:gd name="connsiteY141-216122" fmla="*/ 1581637 h 2711051"/>
                  <a:gd name="connsiteX142-216123" fmla="*/ 5022143 w 5936218"/>
                  <a:gd name="connsiteY142-216124" fmla="*/ 1522552 h 2711051"/>
                  <a:gd name="connsiteX143-216125" fmla="*/ 5046694 w 5936218"/>
                  <a:gd name="connsiteY143-216126" fmla="*/ 1415425 h 2711051"/>
                  <a:gd name="connsiteX144-216127" fmla="*/ 5015871 w 5936218"/>
                  <a:gd name="connsiteY144-216128" fmla="*/ 1420292 h 2711051"/>
                  <a:gd name="connsiteX145-216129" fmla="*/ 4995419 w 5936218"/>
                  <a:gd name="connsiteY145-216130" fmla="*/ 1483921 h 2711051"/>
                  <a:gd name="connsiteX146-216131" fmla="*/ 4904521 w 5936218"/>
                  <a:gd name="connsiteY146-216132" fmla="*/ 1570274 h 2711051"/>
                  <a:gd name="connsiteX147-216133" fmla="*/ 4901708 w 5936218"/>
                  <a:gd name="connsiteY147-216134" fmla="*/ 1561634 h 2711051"/>
                  <a:gd name="connsiteX148-216135" fmla="*/ 4892613 w 5936218"/>
                  <a:gd name="connsiteY148-216136" fmla="*/ 1570274 h 2711051"/>
                  <a:gd name="connsiteX149-216137" fmla="*/ 4861835 w 5936218"/>
                  <a:gd name="connsiteY149-216138" fmla="*/ 1475740 h 2711051"/>
                  <a:gd name="connsiteX150-216139" fmla="*/ 4779535 w 5936218"/>
                  <a:gd name="connsiteY150-216140" fmla="*/ 1499828 h 2711051"/>
                  <a:gd name="connsiteX151-216141" fmla="*/ 4684091 w 5936218"/>
                  <a:gd name="connsiteY151-216142" fmla="*/ 1624813 h 2711051"/>
                  <a:gd name="connsiteX152-216143" fmla="*/ 4715906 w 5936218"/>
                  <a:gd name="connsiteY152-216144" fmla="*/ 1672535 h 2711051"/>
                  <a:gd name="connsiteX153-216145" fmla="*/ 4636369 w 5936218"/>
                  <a:gd name="connsiteY153-216146" fmla="*/ 1688442 h 2711051"/>
                  <a:gd name="connsiteX154-216147" fmla="*/ 1811153 w 5936218"/>
                  <a:gd name="connsiteY154-216148" fmla="*/ 1999770 h 2711051"/>
                  <a:gd name="connsiteX155-216149" fmla="*/ 1748069 w 5936218"/>
                  <a:gd name="connsiteY155-216150" fmla="*/ 2038402 h 2711051"/>
                  <a:gd name="connsiteX156-216151" fmla="*/ 1711709 w 5936218"/>
                  <a:gd name="connsiteY156-216152" fmla="*/ 2042947 h 2711051"/>
                  <a:gd name="connsiteX157-216153" fmla="*/ 1711926 w 5936218"/>
                  <a:gd name="connsiteY157-216154" fmla="*/ 2041431 h 2711051"/>
                  <a:gd name="connsiteX158-216155" fmla="*/ 1699803 w 5936218"/>
                  <a:gd name="connsiteY158-216156" fmla="*/ 2042947 h 2711051"/>
                  <a:gd name="connsiteX159-216157" fmla="*/ 1704347 w 5936218"/>
                  <a:gd name="connsiteY159-216158" fmla="*/ 2011132 h 2711051"/>
                  <a:gd name="connsiteX160-216159" fmla="*/ 1662460 w 5936218"/>
                  <a:gd name="connsiteY160-216160" fmla="*/ 1993181 h 2711051"/>
                  <a:gd name="connsiteX161-216161" fmla="*/ 1629901 w 5936218"/>
                  <a:gd name="connsiteY161-216162" fmla="*/ 2006587 h 2711051"/>
                  <a:gd name="connsiteX162-216163" fmla="*/ 1629300 w 5936218"/>
                  <a:gd name="connsiteY162-216164" fmla="*/ 2001932 h 2711051"/>
                  <a:gd name="connsiteX163-216165" fmla="*/ 1617994 w 5936218"/>
                  <a:gd name="connsiteY163-216166" fmla="*/ 2006587 h 2711051"/>
                  <a:gd name="connsiteX164-216167" fmla="*/ 1608904 w 5936218"/>
                  <a:gd name="connsiteY164-216168" fmla="*/ 1936141 h 2711051"/>
                  <a:gd name="connsiteX165-216169" fmla="*/ 1552684 w 5936218"/>
                  <a:gd name="connsiteY165-216170" fmla="*/ 1926448 h 2711051"/>
                  <a:gd name="connsiteX166-216171" fmla="*/ 1518550 w 5936218"/>
                  <a:gd name="connsiteY166-216172" fmla="*/ 1952048 h 2711051"/>
                  <a:gd name="connsiteX167-216173" fmla="*/ 1425379 w 5936218"/>
                  <a:gd name="connsiteY167-216174" fmla="*/ 1972500 h 2711051"/>
                  <a:gd name="connsiteX168-216175" fmla="*/ 1409472 w 5936218"/>
                  <a:gd name="connsiteY168-216176" fmla="*/ 1990680 h 2711051"/>
                  <a:gd name="connsiteX169-216177" fmla="*/ 1270852 w 5936218"/>
                  <a:gd name="connsiteY169-216178" fmla="*/ 2011132 h 2711051"/>
                  <a:gd name="connsiteX170-216179" fmla="*/ 1254945 w 5936218"/>
                  <a:gd name="connsiteY170-216180" fmla="*/ 2031584 h 2711051"/>
                  <a:gd name="connsiteX171-216181" fmla="*/ 1282214 w 5936218"/>
                  <a:gd name="connsiteY171-216182" fmla="*/ 2074761 h 2711051"/>
                  <a:gd name="connsiteX172-216183" fmla="*/ 1243582 w 5936218"/>
                  <a:gd name="connsiteY172-216184" fmla="*/ 2090668 h 2711051"/>
                  <a:gd name="connsiteX173-216185" fmla="*/ 1254945 w 5936218"/>
                  <a:gd name="connsiteY173-216186" fmla="*/ 2108848 h 2711051"/>
                  <a:gd name="connsiteX174-216187" fmla="*/ 1216313 w 5936218"/>
                  <a:gd name="connsiteY174-216188" fmla="*/ 2133845 h 2711051"/>
                  <a:gd name="connsiteX175-216189" fmla="*/ 1275397 w 5936218"/>
                  <a:gd name="connsiteY175-216190" fmla="*/ 2177022 h 2711051"/>
                  <a:gd name="connsiteX176-216191" fmla="*/ 1270852 w 5936218"/>
                  <a:gd name="connsiteY176-216192" fmla="*/ 2204292 h 2711051"/>
                  <a:gd name="connsiteX177-216193" fmla="*/ 1259108 w 5936218"/>
                  <a:gd name="connsiteY177-216194" fmla="*/ 2203313 h 2711051"/>
                  <a:gd name="connsiteX178-216195" fmla="*/ 1258945 w 5936218"/>
                  <a:gd name="connsiteY178-216196" fmla="*/ 2204292 h 2711051"/>
                  <a:gd name="connsiteX179-216197" fmla="*/ 1215644 w 5936218"/>
                  <a:gd name="connsiteY179-216198" fmla="*/ 2200683 h 2711051"/>
                  <a:gd name="connsiteX180-216199" fmla="*/ 1204950 w 5936218"/>
                  <a:gd name="connsiteY180-216200" fmla="*/ 2215654 h 2711051"/>
                  <a:gd name="connsiteX181-216201" fmla="*/ 1196495 w 5936218"/>
                  <a:gd name="connsiteY181-216202" fmla="*/ 2210822 h 2711051"/>
                  <a:gd name="connsiteX182-216203" fmla="*/ 1193043 w 5936218"/>
                  <a:gd name="connsiteY182-216204" fmla="*/ 2215654 h 2711051"/>
                  <a:gd name="connsiteX183-216205" fmla="*/ 1145322 w 5936218"/>
                  <a:gd name="connsiteY183-216206" fmla="*/ 2188384 h 2711051"/>
                  <a:gd name="connsiteX184-216207" fmla="*/ 1098145 w 5936218"/>
                  <a:gd name="connsiteY184-216208" fmla="*/ 2188384 h 2711051"/>
                  <a:gd name="connsiteX185-216209" fmla="*/ 1061785 w 5936218"/>
                  <a:gd name="connsiteY185-216210" fmla="*/ 2215654 h 2711051"/>
                  <a:gd name="connsiteX186-216211" fmla="*/ 1055322 w 5936218"/>
                  <a:gd name="connsiteY186-216212" fmla="*/ 2211571 h 2711051"/>
                  <a:gd name="connsiteX187-216213" fmla="*/ 1049878 w 5936218"/>
                  <a:gd name="connsiteY187-216214" fmla="*/ 2215654 h 2711051"/>
                  <a:gd name="connsiteX188-216215" fmla="*/ 1006701 w 5936218"/>
                  <a:gd name="connsiteY188-216216" fmla="*/ 2188384 h 2711051"/>
                  <a:gd name="connsiteX189-216217" fmla="*/ 924893 w 5936218"/>
                  <a:gd name="connsiteY189-216218" fmla="*/ 2152025 h 2711051"/>
                  <a:gd name="connsiteX190-216219" fmla="*/ 877716 w 5936218"/>
                  <a:gd name="connsiteY190-216220" fmla="*/ 2152025 h 2711051"/>
                  <a:gd name="connsiteX191-216221" fmla="*/ 802724 w 5936218"/>
                  <a:gd name="connsiteY191-216222" fmla="*/ 2215654 h 2711051"/>
                  <a:gd name="connsiteX192-216223" fmla="*/ 798179 w 5936218"/>
                  <a:gd name="connsiteY192-216224" fmla="*/ 2258831 h 2711051"/>
                  <a:gd name="connsiteX193-216225" fmla="*/ 787406 w 5936218"/>
                  <a:gd name="connsiteY193-216226" fmla="*/ 2248058 h 2711051"/>
                  <a:gd name="connsiteX194-216227" fmla="*/ 786272 w 5936218"/>
                  <a:gd name="connsiteY194-216228" fmla="*/ 2258831 h 2711051"/>
                  <a:gd name="connsiteX195-216229" fmla="*/ 756063 w 5936218"/>
                  <a:gd name="connsiteY195-216230" fmla="*/ 2228621 h 2711051"/>
                  <a:gd name="connsiteX196-216231" fmla="*/ 732278 w 5936218"/>
                  <a:gd name="connsiteY196-216232" fmla="*/ 2286100 h 2711051"/>
                  <a:gd name="connsiteX197-216233" fmla="*/ 743640 w 5936218"/>
                  <a:gd name="connsiteY197-216234" fmla="*/ 2295190 h 2711051"/>
                  <a:gd name="connsiteX198-216235" fmla="*/ 723188 w 5936218"/>
                  <a:gd name="connsiteY198-216236" fmla="*/ 2338367 h 2711051"/>
                  <a:gd name="connsiteX199-216237" fmla="*/ 747026 w 5936218"/>
                  <a:gd name="connsiteY199-216238" fmla="*/ 2375208 h 2711051"/>
                  <a:gd name="connsiteX200-216239" fmla="*/ 763548 w 5936218"/>
                  <a:gd name="connsiteY200-216240" fmla="*/ 2372454 h 2711051"/>
                  <a:gd name="connsiteX201-216241" fmla="*/ 764871 w 5936218"/>
                  <a:gd name="connsiteY201-216242" fmla="*/ 2374218 h 2711051"/>
                  <a:gd name="connsiteX202-216243" fmla="*/ 775455 w 5936218"/>
                  <a:gd name="connsiteY202-216244" fmla="*/ 2372454 h 2711051"/>
                  <a:gd name="connsiteX203-216245" fmla="*/ 802724 w 5936218"/>
                  <a:gd name="connsiteY203-216246" fmla="*/ 2408813 h 2711051"/>
                  <a:gd name="connsiteX204-216247" fmla="*/ 798179 w 5936218"/>
                  <a:gd name="connsiteY204-216248" fmla="*/ 2436083 h 2711051"/>
                  <a:gd name="connsiteX205-216249" fmla="*/ 818632 w 5936218"/>
                  <a:gd name="connsiteY205-216250" fmla="*/ 2447445 h 2711051"/>
                  <a:gd name="connsiteX206-216251" fmla="*/ 802724 w 5936218"/>
                  <a:gd name="connsiteY206-216252" fmla="*/ 2479260 h 2711051"/>
                  <a:gd name="connsiteX207-216253" fmla="*/ 766365 w 5936218"/>
                  <a:gd name="connsiteY207-216254" fmla="*/ 2483805 h 2711051"/>
                  <a:gd name="connsiteX208-216255" fmla="*/ 727733 w 5936218"/>
                  <a:gd name="connsiteY208-216256" fmla="*/ 2542889 h 2711051"/>
                  <a:gd name="connsiteX209-216257" fmla="*/ 759548 w 5936218"/>
                  <a:gd name="connsiteY209-216258" fmla="*/ 2586066 h 2711051"/>
                  <a:gd name="connsiteX210-216259" fmla="*/ 759548 w 5936218"/>
                  <a:gd name="connsiteY210-216260" fmla="*/ 2624697 h 2711051"/>
                  <a:gd name="connsiteX211-216261" fmla="*/ 798179 w 5936218"/>
                  <a:gd name="connsiteY211-216262" fmla="*/ 2683782 h 2711051"/>
                  <a:gd name="connsiteX212-216263" fmla="*/ 775455 w 5936218"/>
                  <a:gd name="connsiteY212-216264" fmla="*/ 2699689 h 2711051"/>
                  <a:gd name="connsiteX213-216265" fmla="*/ 770910 w 5936218"/>
                  <a:gd name="connsiteY213-216266" fmla="*/ 2711051 h 2711051"/>
                  <a:gd name="connsiteX214-216267" fmla="*/ 759003 w 5936218"/>
                  <a:gd name="connsiteY214-216268" fmla="*/ 2711051 h 2711051"/>
                  <a:gd name="connsiteX215-216269" fmla="*/ 755003 w 5936218"/>
                  <a:gd name="connsiteY215-216270" fmla="*/ 2711051 h 2711051"/>
                  <a:gd name="connsiteX216-216271" fmla="*/ 743096 w 5936218"/>
                  <a:gd name="connsiteY216-216272" fmla="*/ 2711051 h 2711051"/>
                  <a:gd name="connsiteX217-216273" fmla="*/ 715826 w 5936218"/>
                  <a:gd name="connsiteY217-216274" fmla="*/ 2676964 h 2711051"/>
                  <a:gd name="connsiteX218-216275" fmla="*/ 704464 w 5936218"/>
                  <a:gd name="connsiteY218-216276" fmla="*/ 2676964 h 2711051"/>
                  <a:gd name="connsiteX219-216277" fmla="*/ 684012 w 5936218"/>
                  <a:gd name="connsiteY219-216278" fmla="*/ 2667874 h 2711051"/>
                  <a:gd name="connsiteX220-216279" fmla="*/ 672649 w 5936218"/>
                  <a:gd name="connsiteY220-216280" fmla="*/ 2645150 h 2711051"/>
                  <a:gd name="connsiteX221-216281" fmla="*/ 645222 w 5936218"/>
                  <a:gd name="connsiteY221-216282" fmla="*/ 2637313 h 2711051"/>
                  <a:gd name="connsiteX222-216283" fmla="*/ 625472 w 5936218"/>
                  <a:gd name="connsiteY222-216284" fmla="*/ 2640605 h 2711051"/>
                  <a:gd name="connsiteX223-216285" fmla="*/ 623771 w 5936218"/>
                  <a:gd name="connsiteY223-216286" fmla="*/ 2638904 h 2711051"/>
                  <a:gd name="connsiteX224-216287" fmla="*/ 613565 w 5936218"/>
                  <a:gd name="connsiteY224-216288" fmla="*/ 2640605 h 2711051"/>
                  <a:gd name="connsiteX225-216289" fmla="*/ 609020 w 5936218"/>
                  <a:gd name="connsiteY225-216290" fmla="*/ 2636060 h 2711051"/>
                  <a:gd name="connsiteX226-216291" fmla="*/ 559026 w 5936218"/>
                  <a:gd name="connsiteY226-216292" fmla="*/ 2608790 h 2711051"/>
                  <a:gd name="connsiteX227-216293" fmla="*/ 506760 w 5936218"/>
                  <a:gd name="connsiteY227-216294" fmla="*/ 2601973 h 2711051"/>
                  <a:gd name="connsiteX228-216295" fmla="*/ 483280 w 5936218"/>
                  <a:gd name="connsiteY228-216296" fmla="*/ 2595264 h 2711051"/>
                  <a:gd name="connsiteX229-216297" fmla="*/ 480035 w 5936218"/>
                  <a:gd name="connsiteY229-216298" fmla="*/ 2597428 h 2711051"/>
                  <a:gd name="connsiteX230-216299" fmla="*/ 475042 w 5936218"/>
                  <a:gd name="connsiteY230-216300" fmla="*/ 2592910 h 2711051"/>
                  <a:gd name="connsiteX231-216301" fmla="*/ 474945 w 5936218"/>
                  <a:gd name="connsiteY231-216302" fmla="*/ 2592883 h 2711051"/>
                  <a:gd name="connsiteX232-216303" fmla="*/ 468128 w 5936218"/>
                  <a:gd name="connsiteY232-216304" fmla="*/ 2597428 h 2711051"/>
                  <a:gd name="connsiteX233-216305" fmla="*/ 420406 w 5936218"/>
                  <a:gd name="connsiteY233-216306" fmla="*/ 2554251 h 2711051"/>
                  <a:gd name="connsiteX234-216307" fmla="*/ 381774 w 5936218"/>
                  <a:gd name="connsiteY234-216308" fmla="*/ 2538344 h 2711051"/>
                  <a:gd name="connsiteX235-216309" fmla="*/ 349960 w 5936218"/>
                  <a:gd name="connsiteY235-216310" fmla="*/ 2506529 h 2711051"/>
                  <a:gd name="connsiteX236-216311" fmla="*/ 377229 w 5936218"/>
                  <a:gd name="connsiteY236-216312" fmla="*/ 2499712 h 2711051"/>
                  <a:gd name="connsiteX237-216313" fmla="*/ 404499 w 5936218"/>
                  <a:gd name="connsiteY237-216314" fmla="*/ 2451990 h 2711051"/>
                  <a:gd name="connsiteX238-216315" fmla="*/ 388591 w 5936218"/>
                  <a:gd name="connsiteY238-216316" fmla="*/ 2436083 h 2711051"/>
                  <a:gd name="connsiteX239-216317" fmla="*/ 440858 w 5936218"/>
                  <a:gd name="connsiteY239-216318" fmla="*/ 2408813 h 2711051"/>
                  <a:gd name="connsiteX240-216319" fmla="*/ 440858 w 5936218"/>
                  <a:gd name="connsiteY240-216320" fmla="*/ 2405757 h 2711051"/>
                  <a:gd name="connsiteX241-216321" fmla="*/ 416406 w 5936218"/>
                  <a:gd name="connsiteY241-216322" fmla="*/ 2408813 h 2711051"/>
                  <a:gd name="connsiteX242-216323" fmla="*/ 416406 w 5936218"/>
                  <a:gd name="connsiteY242-216324" fmla="*/ 2407325 h 2711051"/>
                  <a:gd name="connsiteX243-216325" fmla="*/ 404499 w 5936218"/>
                  <a:gd name="connsiteY243-216326" fmla="*/ 2408813 h 2711051"/>
                  <a:gd name="connsiteX244-216327" fmla="*/ 404499 w 5936218"/>
                  <a:gd name="connsiteY244-216328" fmla="*/ 2388361 h 2711051"/>
                  <a:gd name="connsiteX245-216329" fmla="*/ 424951 w 5936218"/>
                  <a:gd name="connsiteY245-216330" fmla="*/ 2372454 h 2711051"/>
                  <a:gd name="connsiteX246-216331" fmla="*/ 463583 w 5936218"/>
                  <a:gd name="connsiteY246-216332" fmla="*/ 2365637 h 2711051"/>
                  <a:gd name="connsiteX247-216333" fmla="*/ 468128 w 5936218"/>
                  <a:gd name="connsiteY247-216334" fmla="*/ 2349729 h 2711051"/>
                  <a:gd name="connsiteX248-216335" fmla="*/ 456765 w 5936218"/>
                  <a:gd name="connsiteY248-216336" fmla="*/ 2317915 h 2711051"/>
                  <a:gd name="connsiteX249-216337" fmla="*/ 474945 w 5936218"/>
                  <a:gd name="connsiteY249-216338" fmla="*/ 2290645 h 2711051"/>
                  <a:gd name="connsiteX250-216339" fmla="*/ 474945 w 5936218"/>
                  <a:gd name="connsiteY250-216340" fmla="*/ 2270193 h 2711051"/>
                  <a:gd name="connsiteX251-216341" fmla="*/ 420406 w 5936218"/>
                  <a:gd name="connsiteY251-216342" fmla="*/ 2252013 h 2711051"/>
                  <a:gd name="connsiteX252-216343" fmla="*/ 409588 w 5936218"/>
                  <a:gd name="connsiteY252-216344" fmla="*/ 2252013 h 2711051"/>
                  <a:gd name="connsiteX253-216345" fmla="*/ 397681 w 5936218"/>
                  <a:gd name="connsiteY253-216346" fmla="*/ 2252013 h 2711051"/>
                  <a:gd name="connsiteX254-216347" fmla="*/ 379485 w 5936218"/>
                  <a:gd name="connsiteY254-216348" fmla="*/ 2229774 h 2711051"/>
                  <a:gd name="connsiteX255-216349" fmla="*/ 357322 w 5936218"/>
                  <a:gd name="connsiteY255-216350" fmla="*/ 2236106 h 2711051"/>
                  <a:gd name="connsiteX256-216351" fmla="*/ 352842 w 5936218"/>
                  <a:gd name="connsiteY256-216352" fmla="*/ 2233984 h 2711051"/>
                  <a:gd name="connsiteX257-216353" fmla="*/ 345415 w 5936218"/>
                  <a:gd name="connsiteY257-216354" fmla="*/ 2236106 h 2711051"/>
                  <a:gd name="connsiteX258-216355" fmla="*/ 302238 w 5936218"/>
                  <a:gd name="connsiteY258-216356" fmla="*/ 2215654 h 2711051"/>
                  <a:gd name="connsiteX259-216357" fmla="*/ 302238 w 5936218"/>
                  <a:gd name="connsiteY259-216358" fmla="*/ 2204292 h 2711051"/>
                  <a:gd name="connsiteX260-216359" fmla="*/ 286331 w 5936218"/>
                  <a:gd name="connsiteY260-216360" fmla="*/ 2177022 h 2711051"/>
                  <a:gd name="connsiteX261-216361" fmla="*/ 270968 w 5936218"/>
                  <a:gd name="connsiteY261-216362" fmla="*/ 2177022 h 2711051"/>
                  <a:gd name="connsiteX262-216363" fmla="*/ 259061 w 5936218"/>
                  <a:gd name="connsiteY262-216364" fmla="*/ 2177022 h 2711051"/>
                  <a:gd name="connsiteX263-216365" fmla="*/ 254516 w 5936218"/>
                  <a:gd name="connsiteY263-216366" fmla="*/ 2161115 h 2711051"/>
                  <a:gd name="connsiteX264-216367" fmla="*/ 263606 w 5936218"/>
                  <a:gd name="connsiteY264-216368" fmla="*/ 2145208 h 2711051"/>
                  <a:gd name="connsiteX265-216369" fmla="*/ 243991 w 5936218"/>
                  <a:gd name="connsiteY265-216370" fmla="*/ 2114695 h 2711051"/>
                  <a:gd name="connsiteX266-216371" fmla="*/ 216429 w 5936218"/>
                  <a:gd name="connsiteY266-216372" fmla="*/ 2117938 h 2711051"/>
                  <a:gd name="connsiteX267-216373" fmla="*/ 212956 w 5936218"/>
                  <a:gd name="connsiteY267-216374" fmla="*/ 2116946 h 2711051"/>
                  <a:gd name="connsiteX268-216375" fmla="*/ 204522 w 5936218"/>
                  <a:gd name="connsiteY268-216376" fmla="*/ 2117938 h 2711051"/>
                  <a:gd name="connsiteX269-216377" fmla="*/ 199623 w 5936218"/>
                  <a:gd name="connsiteY269-216378" fmla="*/ 2116538 h 2711051"/>
                  <a:gd name="connsiteX270-216379" fmla="*/ 195977 w 5936218"/>
                  <a:gd name="connsiteY270-216380" fmla="*/ 2129300 h 2711051"/>
                  <a:gd name="connsiteX271-216381" fmla="*/ 184968 w 5936218"/>
                  <a:gd name="connsiteY271-216382" fmla="*/ 2126155 h 2711051"/>
                  <a:gd name="connsiteX272-216383" fmla="*/ 184070 w 5936218"/>
                  <a:gd name="connsiteY272-216384" fmla="*/ 2129300 h 2711051"/>
                  <a:gd name="connsiteX273-216385" fmla="*/ 168163 w 5936218"/>
                  <a:gd name="connsiteY273-216386" fmla="*/ 2124765 h 2711051"/>
                  <a:gd name="connsiteX274-216387" fmla="*/ 156800 w 5936218"/>
                  <a:gd name="connsiteY274-216388" fmla="*/ 2086123 h 2711051"/>
                  <a:gd name="connsiteX275-216389" fmla="*/ 152255 w 5936218"/>
                  <a:gd name="connsiteY275-216390" fmla="*/ 2070216 h 2711051"/>
                  <a:gd name="connsiteX276-216391" fmla="*/ 156800 w 5936218"/>
                  <a:gd name="connsiteY276-216392" fmla="*/ 2065671 h 2711051"/>
                  <a:gd name="connsiteX277-216393" fmla="*/ 168707 w 5936218"/>
                  <a:gd name="connsiteY277-216394" fmla="*/ 2065671 h 2711051"/>
                  <a:gd name="connsiteX278-216395" fmla="*/ 188615 w 5936218"/>
                  <a:gd name="connsiteY278-216396" fmla="*/ 2065671 h 2711051"/>
                  <a:gd name="connsiteX279-216397" fmla="*/ 199977 w 5936218"/>
                  <a:gd name="connsiteY279-216398" fmla="*/ 2054309 h 2711051"/>
                  <a:gd name="connsiteX280-216399" fmla="*/ 188615 w 5936218"/>
                  <a:gd name="connsiteY280-216400" fmla="*/ 2031584 h 2711051"/>
                  <a:gd name="connsiteX281-216401" fmla="*/ 168163 w 5936218"/>
                  <a:gd name="connsiteY281-216402" fmla="*/ 2022495 h 2711051"/>
                  <a:gd name="connsiteX282-216403" fmla="*/ 168163 w 5936218"/>
                  <a:gd name="connsiteY282-216404" fmla="*/ 2015677 h 2711051"/>
                  <a:gd name="connsiteX283-216405" fmla="*/ 152255 w 5936218"/>
                  <a:gd name="connsiteY283-216406" fmla="*/ 1999770 h 2711051"/>
                  <a:gd name="connsiteX284-216407" fmla="*/ 129531 w 5936218"/>
                  <a:gd name="connsiteY284-216408" fmla="*/ 1963410 h 2711051"/>
                  <a:gd name="connsiteX285-216409" fmla="*/ 140893 w 5936218"/>
                  <a:gd name="connsiteY285-216410" fmla="*/ 1940686 h 2711051"/>
                  <a:gd name="connsiteX286-216411" fmla="*/ 136348 w 5936218"/>
                  <a:gd name="connsiteY286-216412" fmla="*/ 1913416 h 2711051"/>
                  <a:gd name="connsiteX287-216413" fmla="*/ 103789 w 5936218"/>
                  <a:gd name="connsiteY287-216414" fmla="*/ 1900009 h 2711051"/>
                  <a:gd name="connsiteX288-216415" fmla="*/ 93716 w 5936218"/>
                  <a:gd name="connsiteY288-216416" fmla="*/ 1904326 h 2711051"/>
                  <a:gd name="connsiteX289-216417" fmla="*/ 91868 w 5936218"/>
                  <a:gd name="connsiteY289-216418" fmla="*/ 1900015 h 2711051"/>
                  <a:gd name="connsiteX290-216419" fmla="*/ 81809 w 5936218"/>
                  <a:gd name="connsiteY290-216420" fmla="*/ 1904326 h 2711051"/>
                  <a:gd name="connsiteX291-216421" fmla="*/ 74992 w 5936218"/>
                  <a:gd name="connsiteY291-216422" fmla="*/ 1888419 h 2711051"/>
                  <a:gd name="connsiteX292-216423" fmla="*/ 34087 w 5936218"/>
                  <a:gd name="connsiteY292-216424" fmla="*/ 1877057 h 2711051"/>
                  <a:gd name="connsiteX293-216425" fmla="*/ 22725 w 5936218"/>
                  <a:gd name="connsiteY293-216426" fmla="*/ 1833880 h 2711051"/>
                  <a:gd name="connsiteX294-216427" fmla="*/ 22725 w 5936218"/>
                  <a:gd name="connsiteY294-216428" fmla="*/ 1802065 h 2711051"/>
                  <a:gd name="connsiteX295-216429" fmla="*/ 0 w 5936218"/>
                  <a:gd name="connsiteY295-216430" fmla="*/ 1786158 h 2711051"/>
                  <a:gd name="connsiteX296-216431" fmla="*/ 15907 w 5936218"/>
                  <a:gd name="connsiteY296-216432" fmla="*/ 1763434 h 2711051"/>
                  <a:gd name="connsiteX297-216433" fmla="*/ 6818 w 5936218"/>
                  <a:gd name="connsiteY297-216434" fmla="*/ 1699805 h 2711051"/>
                  <a:gd name="connsiteX298-216435" fmla="*/ 34087 w 5936218"/>
                  <a:gd name="connsiteY298-216436" fmla="*/ 1656628 h 2711051"/>
                  <a:gd name="connsiteX299-216437" fmla="*/ 27270 w 5936218"/>
                  <a:gd name="connsiteY299-216438" fmla="*/ 1645266 h 2711051"/>
                  <a:gd name="connsiteX300-216439" fmla="*/ 70447 w 5936218"/>
                  <a:gd name="connsiteY300-216440" fmla="*/ 1606634 h 2711051"/>
                  <a:gd name="connsiteX301-216441" fmla="*/ 27270 w 5936218"/>
                  <a:gd name="connsiteY301-216442" fmla="*/ 1570274 h 2711051"/>
                  <a:gd name="connsiteX302-216443" fmla="*/ 109078 w 5936218"/>
                  <a:gd name="connsiteY302-216444" fmla="*/ 1472558 h 2711051"/>
                  <a:gd name="connsiteX303-216445" fmla="*/ 145438 w 5936218"/>
                  <a:gd name="connsiteY303-216446" fmla="*/ 1429381 h 2711051"/>
                  <a:gd name="connsiteX304-216447" fmla="*/ 156800 w 5936218"/>
                  <a:gd name="connsiteY304-216448" fmla="*/ 1386205 h 2711051"/>
                  <a:gd name="connsiteX305-216449" fmla="*/ 102261 w 5936218"/>
                  <a:gd name="connsiteY305-216450" fmla="*/ 1333938 h 2711051"/>
                  <a:gd name="connsiteX306-216451" fmla="*/ 118168 w 5936218"/>
                  <a:gd name="connsiteY306-216452" fmla="*/ 1279399 h 2711051"/>
                  <a:gd name="connsiteX307-216453" fmla="*/ 86354 w 5936218"/>
                  <a:gd name="connsiteY307-216454" fmla="*/ 1215770 h 2711051"/>
                  <a:gd name="connsiteX308-216455" fmla="*/ 109078 w 5936218"/>
                  <a:gd name="connsiteY308-216456" fmla="*/ 1140778 h 2711051"/>
                  <a:gd name="connsiteX309-216457" fmla="*/ 70447 w 5936218"/>
                  <a:gd name="connsiteY309-216458" fmla="*/ 1038517 h 2711051"/>
                  <a:gd name="connsiteX310-216459" fmla="*/ 102261 w 5936218"/>
                  <a:gd name="connsiteY310-216460" fmla="*/ 968071 h 2711051"/>
                  <a:gd name="connsiteX311-216461" fmla="*/ 43177 w 5936218"/>
                  <a:gd name="connsiteY311-216462" fmla="*/ 902170 h 2711051"/>
                  <a:gd name="connsiteX312-216463" fmla="*/ 49994 w 5936218"/>
                  <a:gd name="connsiteY312-216464" fmla="*/ 827178 h 2711051"/>
                  <a:gd name="connsiteX313-216465" fmla="*/ 81809 w 5936218"/>
                  <a:gd name="connsiteY313-216466" fmla="*/ 822633 h 2711051"/>
                  <a:gd name="connsiteX314-216467" fmla="*/ 145438 w 5936218"/>
                  <a:gd name="connsiteY314-216468" fmla="*/ 779457 h 2711051"/>
                  <a:gd name="connsiteX315-216469" fmla="*/ 184070 w 5936218"/>
                  <a:gd name="connsiteY315-216470" fmla="*/ 740825 h 2711051"/>
                  <a:gd name="connsiteX316-216471" fmla="*/ 189699 w 5936218"/>
                  <a:gd name="connsiteY316-216472" fmla="*/ 747103 h 2711051"/>
                  <a:gd name="connsiteX317-216473" fmla="*/ 195977 w 5936218"/>
                  <a:gd name="connsiteY317-216474" fmla="*/ 740825 h 2711051"/>
                  <a:gd name="connsiteX318-216475" fmla="*/ 255061 w 5936218"/>
                  <a:gd name="connsiteY318-216476" fmla="*/ 806726 h 2711051"/>
                  <a:gd name="connsiteX319-216477" fmla="*/ 350504 w 5936218"/>
                  <a:gd name="connsiteY319-216478" fmla="*/ 827178 h 2711051"/>
                  <a:gd name="connsiteX320-216479" fmla="*/ 491397 w 5936218"/>
                  <a:gd name="connsiteY320-216480" fmla="*/ 940802 h 2711051"/>
                  <a:gd name="connsiteX321-216481" fmla="*/ 523211 w 5936218"/>
                  <a:gd name="connsiteY321-216482" fmla="*/ 988523 h 2711051"/>
                  <a:gd name="connsiteX322-216483" fmla="*/ 523211 w 5936218"/>
                  <a:gd name="connsiteY322-216484" fmla="*/ 1047607 h 2711051"/>
                  <a:gd name="connsiteX323-216485" fmla="*/ 486852 w 5936218"/>
                  <a:gd name="connsiteY323-216486" fmla="*/ 1102146 h 2711051"/>
                  <a:gd name="connsiteX324-216487" fmla="*/ 420951 w 5936218"/>
                  <a:gd name="connsiteY324-216488" fmla="*/ 1122599 h 2711051"/>
                  <a:gd name="connsiteX325-216489" fmla="*/ 415909 w 5936218"/>
                  <a:gd name="connsiteY325-216490" fmla="*/ 1120468 h 2711051"/>
                  <a:gd name="connsiteX326-216491" fmla="*/ 409044 w 5936218"/>
                  <a:gd name="connsiteY326-216492" fmla="*/ 1122599 h 2711051"/>
                  <a:gd name="connsiteX327-216493" fmla="*/ 252950 w 5936218"/>
                  <a:gd name="connsiteY327-216494" fmla="*/ 1056643 h 2711051"/>
                  <a:gd name="connsiteX328-216495" fmla="*/ 232336 w 5936218"/>
                  <a:gd name="connsiteY328-216496" fmla="*/ 1063515 h 2711051"/>
                  <a:gd name="connsiteX329-216497" fmla="*/ 291420 w 5936218"/>
                  <a:gd name="connsiteY329-216498" fmla="*/ 1133961 h 2711051"/>
                  <a:gd name="connsiteX330-216499" fmla="*/ 291420 w 5936218"/>
                  <a:gd name="connsiteY330-216500" fmla="*/ 1172593 h 2711051"/>
                  <a:gd name="connsiteX331-216501" fmla="*/ 298238 w 5936218"/>
                  <a:gd name="connsiteY331-216502" fmla="*/ 1258947 h 2711051"/>
                  <a:gd name="connsiteX332-216503" fmla="*/ 345959 w 5936218"/>
                  <a:gd name="connsiteY332-216504" fmla="*/ 1290761 h 2711051"/>
                  <a:gd name="connsiteX333-216505" fmla="*/ 362087 w 5936218"/>
                  <a:gd name="connsiteY333-216506" fmla="*/ 1300169 h 2711051"/>
                  <a:gd name="connsiteX334-216507" fmla="*/ 365867 w 5936218"/>
                  <a:gd name="connsiteY334-216508" fmla="*/ 1268036 h 2711051"/>
                  <a:gd name="connsiteX335-216509" fmla="*/ 345415 w 5936218"/>
                  <a:gd name="connsiteY335-216510" fmla="*/ 1231677 h 2711051"/>
                  <a:gd name="connsiteX336-216511" fmla="*/ 365867 w 5936218"/>
                  <a:gd name="connsiteY336-216512" fmla="*/ 1199862 h 2711051"/>
                  <a:gd name="connsiteX337-216513" fmla="*/ 374560 w 5936218"/>
                  <a:gd name="connsiteY337-216514" fmla="*/ 1204861 h 2711051"/>
                  <a:gd name="connsiteX338-216515" fmla="*/ 377774 w 5936218"/>
                  <a:gd name="connsiteY338-216516" fmla="*/ 1199862 h 2711051"/>
                  <a:gd name="connsiteX339-216517" fmla="*/ 461933 w 5936218"/>
                  <a:gd name="connsiteY339-216518" fmla="*/ 1248254 h 2711051"/>
                  <a:gd name="connsiteX340-216519" fmla="*/ 484035 w 5936218"/>
                  <a:gd name="connsiteY340-216520" fmla="*/ 1231677 h 2711051"/>
                  <a:gd name="connsiteX341-216521" fmla="*/ 463583 w 5936218"/>
                  <a:gd name="connsiteY341-216522" fmla="*/ 1165775 h 2711051"/>
                  <a:gd name="connsiteX342-216523" fmla="*/ 549936 w 5936218"/>
                  <a:gd name="connsiteY342-216524" fmla="*/ 1079422 h 2711051"/>
                  <a:gd name="connsiteX343-216525" fmla="*/ 559742 w 5936218"/>
                  <a:gd name="connsiteY343-216526" fmla="*/ 1081523 h 2711051"/>
                  <a:gd name="connsiteX344-216527" fmla="*/ 561843 w 5936218"/>
                  <a:gd name="connsiteY344-216528" fmla="*/ 1079422 h 2711051"/>
                  <a:gd name="connsiteX345-216529" fmla="*/ 593658 w 5936218"/>
                  <a:gd name="connsiteY345-216530" fmla="*/ 1086239 h 2711051"/>
                  <a:gd name="connsiteX346-216531" fmla="*/ 620945 w 5936218"/>
                  <a:gd name="connsiteY346-216532" fmla="*/ 1110116 h 2711051"/>
                  <a:gd name="connsiteX347-216533" fmla="*/ 640835 w 5936218"/>
                  <a:gd name="connsiteY347-216534" fmla="*/ 1054425 h 2711051"/>
                  <a:gd name="connsiteX348-216535" fmla="*/ 609020 w 5936218"/>
                  <a:gd name="connsiteY348-216536" fmla="*/ 999886 h 2711051"/>
                  <a:gd name="connsiteX349-216537" fmla="*/ 624928 w 5936218"/>
                  <a:gd name="connsiteY349-216538" fmla="*/ 940802 h 2711051"/>
                  <a:gd name="connsiteX350-216539" fmla="*/ 597658 w 5936218"/>
                  <a:gd name="connsiteY350-216540" fmla="*/ 881717 h 2711051"/>
                  <a:gd name="connsiteX351-216541" fmla="*/ 611562 w 5936218"/>
                  <a:gd name="connsiteY351-216542" fmla="*/ 886043 h 2711051"/>
                  <a:gd name="connsiteX352-216543" fmla="*/ 609565 w 5936218"/>
                  <a:gd name="connsiteY352-216544" fmla="*/ 881717 h 2711051"/>
                  <a:gd name="connsiteX353-216545" fmla="*/ 711826 w 5936218"/>
                  <a:gd name="connsiteY353-216546" fmla="*/ 913532 h 2711051"/>
                  <a:gd name="connsiteX354-216547" fmla="*/ 732278 w 5936218"/>
                  <a:gd name="connsiteY354-216548" fmla="*/ 968071 h 2711051"/>
                  <a:gd name="connsiteX355-216549" fmla="*/ 684556 w 5936218"/>
                  <a:gd name="connsiteY355-216550" fmla="*/ 979433 h 2711051"/>
                  <a:gd name="connsiteX356-216551" fmla="*/ 684556 w 5936218"/>
                  <a:gd name="connsiteY356-216552" fmla="*/ 1031700 h 2711051"/>
                  <a:gd name="connsiteX357-216553" fmla="*/ 713309 w 5936218"/>
                  <a:gd name="connsiteY357-216554" fmla="*/ 1060453 h 2711051"/>
                  <a:gd name="connsiteX358-216555" fmla="*/ 763548 w 5936218"/>
                  <a:gd name="connsiteY358-216556" fmla="*/ 1043062 h 2711051"/>
                  <a:gd name="connsiteX359-216557" fmla="*/ 770365 w 5936218"/>
                  <a:gd name="connsiteY359-216558" fmla="*/ 983978 h 2711051"/>
                  <a:gd name="connsiteX360-216559" fmla="*/ 845357 w 5936218"/>
                  <a:gd name="connsiteY360-216560" fmla="*/ 936257 h 2711051"/>
                  <a:gd name="connsiteX361-216561" fmla="*/ 972614 w 5936218"/>
                  <a:gd name="connsiteY361-216562" fmla="*/ 849903 h 2711051"/>
                  <a:gd name="connsiteX362-216563" fmla="*/ 982566 w 5936218"/>
                  <a:gd name="connsiteY362-216564" fmla="*/ 851230 h 2711051"/>
                  <a:gd name="connsiteX363-216565" fmla="*/ 984521 w 5936218"/>
                  <a:gd name="connsiteY363-216566" fmla="*/ 849903 h 2711051"/>
                  <a:gd name="connsiteX364-216567" fmla="*/ 1018608 w 5936218"/>
                  <a:gd name="connsiteY364-216568" fmla="*/ 854448 h 2711051"/>
                  <a:gd name="connsiteX365-216569" fmla="*/ 979977 w 5936218"/>
                  <a:gd name="connsiteY365-216570" fmla="*/ 918077 h 2711051"/>
                  <a:gd name="connsiteX366-216571" fmla="*/ 1012666 w 5936218"/>
                  <a:gd name="connsiteY366-216572" fmla="*/ 923238 h 2711051"/>
                  <a:gd name="connsiteX367-216573" fmla="*/ 1038516 w 5936218"/>
                  <a:gd name="connsiteY367-216574" fmla="*/ 893080 h 2711051"/>
                  <a:gd name="connsiteX368-216575" fmla="*/ 1050423 w 5936218"/>
                  <a:gd name="connsiteY368-216576" fmla="*/ 893080 h 2711051"/>
                  <a:gd name="connsiteX369-216577" fmla="*/ 1108962 w 5936218"/>
                  <a:gd name="connsiteY369-216578" fmla="*/ 893080 h 2711051"/>
                  <a:gd name="connsiteX370-216579" fmla="*/ 1161229 w 5936218"/>
                  <a:gd name="connsiteY370-216580" fmla="*/ 849903 h 2711051"/>
                  <a:gd name="connsiteX371-216581" fmla="*/ 1165711 w 5936218"/>
                  <a:gd name="connsiteY371-216582" fmla="*/ 856037 h 2711051"/>
                  <a:gd name="connsiteX372-216583" fmla="*/ 1173136 w 5936218"/>
                  <a:gd name="connsiteY372-216584" fmla="*/ 849903 h 2711051"/>
                  <a:gd name="connsiteX373-216585" fmla="*/ 1210035 w 5936218"/>
                  <a:gd name="connsiteY373-216586" fmla="*/ 900396 h 2711051"/>
                  <a:gd name="connsiteX374-216587" fmla="*/ 1247583 w 5936218"/>
                  <a:gd name="connsiteY374-216588" fmla="*/ 843086 h 2711051"/>
                  <a:gd name="connsiteX375-216589" fmla="*/ 1211223 w 5936218"/>
                  <a:gd name="connsiteY375-216590" fmla="*/ 784002 h 2711051"/>
                  <a:gd name="connsiteX376-216591" fmla="*/ 1227130 w 5936218"/>
                  <a:gd name="connsiteY376-216592" fmla="*/ 747642 h 2711051"/>
                  <a:gd name="connsiteX377-216593" fmla="*/ 1237665 w 5936218"/>
                  <a:gd name="connsiteY377-216594" fmla="*/ 750780 h 2711051"/>
                  <a:gd name="connsiteX378-216595" fmla="*/ 1239037 w 5936218"/>
                  <a:gd name="connsiteY378-216596" fmla="*/ 747642 h 2711051"/>
                  <a:gd name="connsiteX379-216597" fmla="*/ 1345843 w 5936218"/>
                  <a:gd name="connsiteY379-216598" fmla="*/ 779457 h 2711051"/>
                  <a:gd name="connsiteX380-216599" fmla="*/ 1400382 w 5936218"/>
                  <a:gd name="connsiteY380-216600" fmla="*/ 811271 h 2711051"/>
                  <a:gd name="connsiteX381-216601" fmla="*/ 1519756 w 5936218"/>
                  <a:gd name="connsiteY381-216602" fmla="*/ 917855 h 2711051"/>
                  <a:gd name="connsiteX382-216603" fmla="*/ 1543003 w 5936218"/>
                  <a:gd name="connsiteY382-216604" fmla="*/ 877173 h 2711051"/>
                  <a:gd name="connsiteX383-216605" fmla="*/ 1506643 w 5936218"/>
                  <a:gd name="connsiteY383-216606" fmla="*/ 822633 h 2711051"/>
                  <a:gd name="connsiteX384-216607" fmla="*/ 1506643 w 5936218"/>
                  <a:gd name="connsiteY384-216608" fmla="*/ 799909 h 2711051"/>
                  <a:gd name="connsiteX385-216609" fmla="*/ 1463467 w 5936218"/>
                  <a:gd name="connsiteY385-216610" fmla="*/ 790819 h 2711051"/>
                  <a:gd name="connsiteX386-216611" fmla="*/ 1472556 w 5936218"/>
                  <a:gd name="connsiteY386-216612" fmla="*/ 740825 h 2711051"/>
                  <a:gd name="connsiteX387-216613" fmla="*/ 1452104 w 5936218"/>
                  <a:gd name="connsiteY387-216614" fmla="*/ 654471 h 2711051"/>
                  <a:gd name="connsiteX388-216615" fmla="*/ 1452104 w 5936218"/>
                  <a:gd name="connsiteY388-216616" fmla="*/ 618112 h 2711051"/>
                  <a:gd name="connsiteX389-216617" fmla="*/ 1522551 w 5936218"/>
                  <a:gd name="connsiteY389-216618" fmla="*/ 515851 h 2711051"/>
                  <a:gd name="connsiteX390-216619" fmla="*/ 1543003 w 5936218"/>
                  <a:gd name="connsiteY390-216620" fmla="*/ 402228 h 2711051"/>
                  <a:gd name="connsiteX391-216621" fmla="*/ 1570272 w 5936218"/>
                  <a:gd name="connsiteY391-216622" fmla="*/ 381775 h 2711051"/>
                  <a:gd name="connsiteX392-216623" fmla="*/ 1578688 w 5936218"/>
                  <a:gd name="connsiteY392-216624" fmla="*/ 384394 h 2711051"/>
                  <a:gd name="connsiteX393-216625" fmla="*/ 1582179 w 5936218"/>
                  <a:gd name="connsiteY393-216626" fmla="*/ 381775 h 2711051"/>
                  <a:gd name="connsiteX394-216627" fmla="*/ 1684440 w 5936218"/>
                  <a:gd name="connsiteY394-216628" fmla="*/ 413590 h 2711051"/>
                  <a:gd name="connsiteX395-216629" fmla="*/ 1688985 w 5936218"/>
                  <a:gd name="connsiteY395-216630" fmla="*/ 484036 h 2711051"/>
                  <a:gd name="connsiteX396-216631" fmla="*/ 1652625 w 5936218"/>
                  <a:gd name="connsiteY396-216632" fmla="*/ 574935 h 2711051"/>
                  <a:gd name="connsiteX397-216633" fmla="*/ 1679895 w 5936218"/>
                  <a:gd name="connsiteY397-216634" fmla="*/ 613567 h 2711051"/>
                  <a:gd name="connsiteX398-216635" fmla="*/ 1688985 w 5936218"/>
                  <a:gd name="connsiteY398-216636" fmla="*/ 688558 h 2711051"/>
                  <a:gd name="connsiteX399-216637" fmla="*/ 1679895 w 5936218"/>
                  <a:gd name="connsiteY399-216638" fmla="*/ 833996 h 2711051"/>
                  <a:gd name="connsiteX400-216639" fmla="*/ 1636718 w 5936218"/>
                  <a:gd name="connsiteY400-216640" fmla="*/ 1097602 h 2711051"/>
                  <a:gd name="connsiteX401-216641" fmla="*/ 1662494 w 5936218"/>
                  <a:gd name="connsiteY401-216642" fmla="*/ 1104046 h 2711051"/>
                  <a:gd name="connsiteX0-216643" fmla="*/ 1662494 w 5936218"/>
                  <a:gd name="connsiteY0-216644" fmla="*/ 1104046 h 2711051"/>
                  <a:gd name="connsiteX1-216645" fmla="*/ 3211535 w 5936218"/>
                  <a:gd name="connsiteY1-216646" fmla="*/ 1 h 2711051"/>
                  <a:gd name="connsiteX2-216647" fmla="*/ 3200173 w 5936218"/>
                  <a:gd name="connsiteY2-216648" fmla="*/ 74993 h 2711051"/>
                  <a:gd name="connsiteX3-216649" fmla="*/ 3161541 w 5936218"/>
                  <a:gd name="connsiteY3-216650" fmla="*/ 118170 h 2711051"/>
                  <a:gd name="connsiteX4-216651" fmla="*/ 3066097 w 5936218"/>
                  <a:gd name="connsiteY4-216652" fmla="*/ 193161 h 2711051"/>
                  <a:gd name="connsiteX5-216653" fmla="*/ 3034283 w 5936218"/>
                  <a:gd name="connsiteY5-216654" fmla="*/ 236338 h 2711051"/>
                  <a:gd name="connsiteX6-216655" fmla="*/ 3082005 w 5936218"/>
                  <a:gd name="connsiteY6-216656" fmla="*/ 252245 h 2711051"/>
                  <a:gd name="connsiteX7-216657" fmla="*/ 3129459 w 5936218"/>
                  <a:gd name="connsiteY7-216658" fmla="*/ 279926 h 2711051"/>
                  <a:gd name="connsiteX8-216659" fmla="*/ 3156451 w 5936218"/>
                  <a:gd name="connsiteY8-216660" fmla="*/ 256790 h 2711051"/>
                  <a:gd name="connsiteX9-216661" fmla="*/ 3158460 w 5936218"/>
                  <a:gd name="connsiteY9-216662" fmla="*/ 265274 h 2711051"/>
                  <a:gd name="connsiteX10-216663" fmla="*/ 3168359 w 5936218"/>
                  <a:gd name="connsiteY10-216664" fmla="*/ 256790 h 2711051"/>
                  <a:gd name="connsiteX11-216665" fmla="*/ 3184984 w 5936218"/>
                  <a:gd name="connsiteY11-216666" fmla="*/ 326983 h 2711051"/>
                  <a:gd name="connsiteX12-216667" fmla="*/ 3192811 w 5936218"/>
                  <a:gd name="connsiteY12-216668" fmla="*/ 311329 h 2711051"/>
                  <a:gd name="connsiteX13-216669" fmla="*/ 3251895 w 5936218"/>
                  <a:gd name="connsiteY13-216670" fmla="*/ 290877 h 2711051"/>
                  <a:gd name="connsiteX14-216671" fmla="*/ 3259833 w 5936218"/>
                  <a:gd name="connsiteY14-216672" fmla="*/ 292251 h 2711051"/>
                  <a:gd name="connsiteX15-216673" fmla="*/ 3263802 w 5936218"/>
                  <a:gd name="connsiteY15-216674" fmla="*/ 290877 h 2711051"/>
                  <a:gd name="connsiteX16-216675" fmla="*/ 3381970 w 5936218"/>
                  <a:gd name="connsiteY16-216676" fmla="*/ 311329 h 2711051"/>
                  <a:gd name="connsiteX17-216677" fmla="*/ 3388787 w 5936218"/>
                  <a:gd name="connsiteY17-216678" fmla="*/ 370413 h 2711051"/>
                  <a:gd name="connsiteX18-216679" fmla="*/ 3531529 w 5936218"/>
                  <a:gd name="connsiteY18-216680" fmla="*/ 391404 h 2711051"/>
                  <a:gd name="connsiteX19-216681" fmla="*/ 3538225 w 5936218"/>
                  <a:gd name="connsiteY19-216682" fmla="*/ 295422 h 2711051"/>
                  <a:gd name="connsiteX20-216683" fmla="*/ 3549910 w 5936218"/>
                  <a:gd name="connsiteY20-216684" fmla="*/ 298609 h 2711051"/>
                  <a:gd name="connsiteX21-216685" fmla="*/ 3550132 w 5936218"/>
                  <a:gd name="connsiteY21-216686" fmla="*/ 295422 h 2711051"/>
                  <a:gd name="connsiteX22-216687" fmla="*/ 3625123 w 5936218"/>
                  <a:gd name="connsiteY22-216688" fmla="*/ 315874 h 2711051"/>
                  <a:gd name="connsiteX23-216689" fmla="*/ 3672301 w 5936218"/>
                  <a:gd name="connsiteY23-216690" fmla="*/ 315874 h 2711051"/>
                  <a:gd name="connsiteX24-216691" fmla="*/ 3684207 w 5936218"/>
                  <a:gd name="connsiteY24-216692" fmla="*/ 315874 h 2711051"/>
                  <a:gd name="connsiteX25-216693" fmla="*/ 3743291 w 5936218"/>
                  <a:gd name="connsiteY25-216694" fmla="*/ 381775 h 2711051"/>
                  <a:gd name="connsiteX26-216695" fmla="*/ 3759199 w 5936218"/>
                  <a:gd name="connsiteY26-216696" fmla="*/ 461312 h 2711051"/>
                  <a:gd name="connsiteX27-216697" fmla="*/ 3738747 w 5936218"/>
                  <a:gd name="connsiteY27-216698" fmla="*/ 511306 h 2711051"/>
                  <a:gd name="connsiteX28-216699" fmla="*/ 3786469 w 5936218"/>
                  <a:gd name="connsiteY28-216700" fmla="*/ 602204 h 2711051"/>
                  <a:gd name="connsiteX29-216701" fmla="*/ 3835603 w 5936218"/>
                  <a:gd name="connsiteY29-216702" fmla="*/ 638110 h 2711051"/>
                  <a:gd name="connsiteX30-216703" fmla="*/ 3865460 w 5936218"/>
                  <a:gd name="connsiteY30-216704" fmla="*/ 527213 h 2711051"/>
                  <a:gd name="connsiteX31-216705" fmla="*/ 3875077 w 5936218"/>
                  <a:gd name="connsiteY31-216706" fmla="*/ 535720 h 2711051"/>
                  <a:gd name="connsiteX32-216707" fmla="*/ 3877367 w 5936218"/>
                  <a:gd name="connsiteY32-216708" fmla="*/ 527213 h 2711051"/>
                  <a:gd name="connsiteX33-216709" fmla="*/ 3932151 w 5936218"/>
                  <a:gd name="connsiteY33-216710" fmla="*/ 575676 h 2711051"/>
                  <a:gd name="connsiteX34-216711" fmla="*/ 3988173 w 5936218"/>
                  <a:gd name="connsiteY34-216712" fmla="*/ 547665 h 2711051"/>
                  <a:gd name="connsiteX35-216713" fmla="*/ 3993852 w 5936218"/>
                  <a:gd name="connsiteY35-216714" fmla="*/ 550780 h 2711051"/>
                  <a:gd name="connsiteX36-216715" fmla="*/ 4000080 w 5936218"/>
                  <a:gd name="connsiteY36-216716" fmla="*/ 547665 h 2711051"/>
                  <a:gd name="connsiteX37-216717" fmla="*/ 4062426 w 5936218"/>
                  <a:gd name="connsiteY37-216718" fmla="*/ 581855 h 2711051"/>
                  <a:gd name="connsiteX38-216719" fmla="*/ 4085889 w 5936218"/>
                  <a:gd name="connsiteY38-216720" fmla="*/ 554483 h 2711051"/>
                  <a:gd name="connsiteX39-216721" fmla="*/ 4095563 w 5936218"/>
                  <a:gd name="connsiteY39-216722" fmla="*/ 557087 h 2711051"/>
                  <a:gd name="connsiteX40-216723" fmla="*/ 4097796 w 5936218"/>
                  <a:gd name="connsiteY40-216724" fmla="*/ 554483 h 2711051"/>
                  <a:gd name="connsiteX41-216725" fmla="*/ 4144150 w 5936218"/>
                  <a:gd name="connsiteY41-216726" fmla="*/ 566963 h 2711051"/>
                  <a:gd name="connsiteX42-216727" fmla="*/ 4117703 w 5936218"/>
                  <a:gd name="connsiteY42-216728" fmla="*/ 456767 h 2711051"/>
                  <a:gd name="connsiteX43-216729" fmla="*/ 4165425 w 5936218"/>
                  <a:gd name="connsiteY43-216730" fmla="*/ 402228 h 2711051"/>
                  <a:gd name="connsiteX44-216731" fmla="*/ 4175231 w 5936218"/>
                  <a:gd name="connsiteY44-216732" fmla="*/ 404629 h 2711051"/>
                  <a:gd name="connsiteX45-216733" fmla="*/ 4177332 w 5936218"/>
                  <a:gd name="connsiteY45-216734" fmla="*/ 402228 h 2711051"/>
                  <a:gd name="connsiteX46-216735" fmla="*/ 4511384 w 5936218"/>
                  <a:gd name="connsiteY46-216736" fmla="*/ 484036 h 2711051"/>
                  <a:gd name="connsiteX47-216737" fmla="*/ 4543199 w 5936218"/>
                  <a:gd name="connsiteY47-216738" fmla="*/ 554483 h 2711051"/>
                  <a:gd name="connsiteX48-216739" fmla="*/ 4639242 w 5936218"/>
                  <a:gd name="connsiteY48-216740" fmla="*/ 637125 h 2711051"/>
                  <a:gd name="connsiteX49-216741" fmla="*/ 4774445 w 5936218"/>
                  <a:gd name="connsiteY49-216742" fmla="*/ 618112 h 2711051"/>
                  <a:gd name="connsiteX50-216743" fmla="*/ 4778496 w 5936218"/>
                  <a:gd name="connsiteY50-216744" fmla="*/ 619216 h 2711051"/>
                  <a:gd name="connsiteX51-216745" fmla="*/ 4786352 w 5936218"/>
                  <a:gd name="connsiteY51-216746" fmla="*/ 618112 h 2711051"/>
                  <a:gd name="connsiteX52-216747" fmla="*/ 4861343 w 5936218"/>
                  <a:gd name="connsiteY52-216748" fmla="*/ 638564 h 2711051"/>
                  <a:gd name="connsiteX53-216749" fmla="*/ 4893158 w 5936218"/>
                  <a:gd name="connsiteY53-216750" fmla="*/ 681741 h 2711051"/>
                  <a:gd name="connsiteX54-216751" fmla="*/ 4888613 w 5936218"/>
                  <a:gd name="connsiteY54-216752" fmla="*/ 763549 h 2711051"/>
                  <a:gd name="connsiteX55-216753" fmla="*/ 4927677 w 5936218"/>
                  <a:gd name="connsiteY55-216754" fmla="*/ 788221 h 2711051"/>
                  <a:gd name="connsiteX56-216755" fmla="*/ 4967605 w 5936218"/>
                  <a:gd name="connsiteY56-216756" fmla="*/ 774912 h 2711051"/>
                  <a:gd name="connsiteX57-216757" fmla="*/ 5038051 w 5936218"/>
                  <a:gd name="connsiteY57-216758" fmla="*/ 768094 h 2711051"/>
                  <a:gd name="connsiteX58-216759" fmla="*/ 5040730 w 5936218"/>
                  <a:gd name="connsiteY58-216760" fmla="*/ 768987 h 2711051"/>
                  <a:gd name="connsiteX59-216761" fmla="*/ 5049958 w 5936218"/>
                  <a:gd name="connsiteY59-216762" fmla="*/ 768094 h 2711051"/>
                  <a:gd name="connsiteX60-216763" fmla="*/ 5114249 w 5936218"/>
                  <a:gd name="connsiteY60-216764" fmla="*/ 789525 h 2711051"/>
                  <a:gd name="connsiteX61-216765" fmla="*/ 5176671 w 5936218"/>
                  <a:gd name="connsiteY61-216766" fmla="*/ 779457 h 2711051"/>
                  <a:gd name="connsiteX62-216767" fmla="*/ 5177801 w 5936218"/>
                  <a:gd name="connsiteY62-216768" fmla="*/ 781195 h 2711051"/>
                  <a:gd name="connsiteX63-216769" fmla="*/ 5188578 w 5936218"/>
                  <a:gd name="connsiteY63-216770" fmla="*/ 779457 h 2711051"/>
                  <a:gd name="connsiteX64-216771" fmla="*/ 5243719 w 5936218"/>
                  <a:gd name="connsiteY64-216772" fmla="*/ 864288 h 2711051"/>
                  <a:gd name="connsiteX65-216773" fmla="*/ 5283477 w 5936218"/>
                  <a:gd name="connsiteY65-216774" fmla="*/ 833996 h 2711051"/>
                  <a:gd name="connsiteX66-216775" fmla="*/ 5258480 w 5936218"/>
                  <a:gd name="connsiteY66-216776" fmla="*/ 768094 h 2711051"/>
                  <a:gd name="connsiteX67-216777" fmla="*/ 5267570 w 5936218"/>
                  <a:gd name="connsiteY67-216778" fmla="*/ 720373 h 2711051"/>
                  <a:gd name="connsiteX68-216779" fmla="*/ 5278896 w 5936218"/>
                  <a:gd name="connsiteY68-216780" fmla="*/ 723422 h 2711051"/>
                  <a:gd name="connsiteX69-216781" fmla="*/ 5279477 w 5936218"/>
                  <a:gd name="connsiteY69-216782" fmla="*/ 720373 h 2711051"/>
                  <a:gd name="connsiteX70-216783" fmla="*/ 5395510 w 5936218"/>
                  <a:gd name="connsiteY70-216784" fmla="*/ 751612 h 2711051"/>
                  <a:gd name="connsiteX71-216785" fmla="*/ 5463001 w 5936218"/>
                  <a:gd name="connsiteY71-216786" fmla="*/ 747642 h 2711051"/>
                  <a:gd name="connsiteX72-216787" fmla="*/ 5464386 w 5936218"/>
                  <a:gd name="connsiteY72-216788" fmla="*/ 748261 h 2711051"/>
                  <a:gd name="connsiteX73-216789" fmla="*/ 5474909 w 5936218"/>
                  <a:gd name="connsiteY73-216790" fmla="*/ 747642 h 2711051"/>
                  <a:gd name="connsiteX74-216791" fmla="*/ 5581715 w 5936218"/>
                  <a:gd name="connsiteY74-216792" fmla="*/ 795364 h 2711051"/>
                  <a:gd name="connsiteX75-216793" fmla="*/ 5633981 w 5936218"/>
                  <a:gd name="connsiteY75-216794" fmla="*/ 838541 h 2711051"/>
                  <a:gd name="connsiteX76-216795" fmla="*/ 5720335 w 5936218"/>
                  <a:gd name="connsiteY76-216796" fmla="*/ 918077 h 2711051"/>
                  <a:gd name="connsiteX77-216797" fmla="*/ 5822595 w 5936218"/>
                  <a:gd name="connsiteY77-216798" fmla="*/ 1015793 h 2711051"/>
                  <a:gd name="connsiteX78-216799" fmla="*/ 5818051 w 5936218"/>
                  <a:gd name="connsiteY78-216800" fmla="*/ 1070332 h 2711051"/>
                  <a:gd name="connsiteX79-216801" fmla="*/ 5825679 w 5936218"/>
                  <a:gd name="connsiteY79-216802" fmla="*/ 1077960 h 2711051"/>
                  <a:gd name="connsiteX80-216803" fmla="*/ 5822051 w 5936218"/>
                  <a:gd name="connsiteY80-216804" fmla="*/ 1027155 h 2711051"/>
                  <a:gd name="connsiteX81-216805" fmla="*/ 5834092 w 5936218"/>
                  <a:gd name="connsiteY81-216806" fmla="*/ 1029028 h 2711051"/>
                  <a:gd name="connsiteX82-216807" fmla="*/ 5833958 w 5936218"/>
                  <a:gd name="connsiteY82-216808" fmla="*/ 1027155 h 2711051"/>
                  <a:gd name="connsiteX83-216809" fmla="*/ 5936219 w 5936218"/>
                  <a:gd name="connsiteY83-216810" fmla="*/ 1043062 h 2711051"/>
                  <a:gd name="connsiteX84-216811" fmla="*/ 5908949 w 5936218"/>
                  <a:gd name="connsiteY84-216812" fmla="*/ 1258947 h 2711051"/>
                  <a:gd name="connsiteX85-216813" fmla="*/ 5893042 w 5936218"/>
                  <a:gd name="connsiteY85-216814" fmla="*/ 1274854 h 2711051"/>
                  <a:gd name="connsiteX86-216815" fmla="*/ 5861227 w 5936218"/>
                  <a:gd name="connsiteY86-216816" fmla="*/ 1274854 h 2711051"/>
                  <a:gd name="connsiteX87-216817" fmla="*/ 5817506 w 5936218"/>
                  <a:gd name="connsiteY87-216818" fmla="*/ 1240767 h 2711051"/>
                  <a:gd name="connsiteX88-216819" fmla="*/ 5767511 w 5936218"/>
                  <a:gd name="connsiteY88-216820" fmla="*/ 1215770 h 2711051"/>
                  <a:gd name="connsiteX89-216821" fmla="*/ 5729132 w 5936218"/>
                  <a:gd name="connsiteY89-216822" fmla="*/ 1167751 h 2711051"/>
                  <a:gd name="connsiteX90-216823" fmla="*/ 5695337 w 5936218"/>
                  <a:gd name="connsiteY90-216824" fmla="*/ 1177138 h 2711051"/>
                  <a:gd name="connsiteX91-216825" fmla="*/ 5693366 w 5936218"/>
                  <a:gd name="connsiteY91-216826" fmla="*/ 1174378 h 2711051"/>
                  <a:gd name="connsiteX92-216827" fmla="*/ 5640799 w 5936218"/>
                  <a:gd name="connsiteY92-216828" fmla="*/ 1133961 h 2711051"/>
                  <a:gd name="connsiteX93-216829" fmla="*/ 5656705 w 5936218"/>
                  <a:gd name="connsiteY93-216830" fmla="*/ 1177138 h 2711051"/>
                  <a:gd name="connsiteX94-216831" fmla="*/ 5586259 w 5936218"/>
                  <a:gd name="connsiteY94-216832" fmla="*/ 1252129 h 2711051"/>
                  <a:gd name="connsiteX95-216833" fmla="*/ 5575676 w 5936218"/>
                  <a:gd name="connsiteY95-216834" fmla="*/ 1251121 h 2711051"/>
                  <a:gd name="connsiteX96-216835" fmla="*/ 5539436 w 5936218"/>
                  <a:gd name="connsiteY96-216836" fmla="*/ 1248804 h 2711051"/>
                  <a:gd name="connsiteX97-216837" fmla="*/ 5593077 w 5936218"/>
                  <a:gd name="connsiteY97-216838" fmla="*/ 1354390 h 2711051"/>
                  <a:gd name="connsiteX98-216839" fmla="*/ 5613529 w 5936218"/>
                  <a:gd name="connsiteY98-216840" fmla="*/ 1413474 h 2711051"/>
                  <a:gd name="connsiteX99-216841" fmla="*/ 5608984 w 5936218"/>
                  <a:gd name="connsiteY99-216842" fmla="*/ 1436199 h 2711051"/>
                  <a:gd name="connsiteX100-216843" fmla="*/ 5597799 w 5936218"/>
                  <a:gd name="connsiteY100-216844" fmla="*/ 1432590 h 2711051"/>
                  <a:gd name="connsiteX101-216845" fmla="*/ 5534271 w 5936218"/>
                  <a:gd name="connsiteY101-216846" fmla="*/ 1415939 h 2711051"/>
                  <a:gd name="connsiteX102-216847" fmla="*/ 5436277 w 5936218"/>
                  <a:gd name="connsiteY102-216848" fmla="*/ 1472558 h 2711051"/>
                  <a:gd name="connsiteX103-216849" fmla="*/ 5397645 w 5936218"/>
                  <a:gd name="connsiteY103-216850" fmla="*/ 1483921 h 2711051"/>
                  <a:gd name="connsiteX104-216851" fmla="*/ 5345378 w 5936218"/>
                  <a:gd name="connsiteY104-216852" fmla="*/ 1538460 h 2711051"/>
                  <a:gd name="connsiteX105-216853" fmla="*/ 5290839 w 5936218"/>
                  <a:gd name="connsiteY105-216854" fmla="*/ 1586181 h 2711051"/>
                  <a:gd name="connsiteX106-216855" fmla="*/ 5274932 w 5936218"/>
                  <a:gd name="connsiteY106-216856" fmla="*/ 1617996 h 2711051"/>
                  <a:gd name="connsiteX107-216857" fmla="*/ 5267238 w 5936218"/>
                  <a:gd name="connsiteY107-216858" fmla="*/ 1609569 h 2711051"/>
                  <a:gd name="connsiteX108-216859" fmla="*/ 5263025 w 5936218"/>
                  <a:gd name="connsiteY108-216860" fmla="*/ 1617996 h 2711051"/>
                  <a:gd name="connsiteX109-216861" fmla="*/ 5219538 w 5936218"/>
                  <a:gd name="connsiteY109-216862" fmla="*/ 1570368 h 2711051"/>
                  <a:gd name="connsiteX110-216863" fmla="*/ 5129494 w 5936218"/>
                  <a:gd name="connsiteY110-216864" fmla="*/ 1624813 h 2711051"/>
                  <a:gd name="connsiteX111-216865" fmla="*/ 5126389 w 5936218"/>
                  <a:gd name="connsiteY111-216866" fmla="*/ 1619491 h 2711051"/>
                  <a:gd name="connsiteX112-216867" fmla="*/ 5117587 w 5936218"/>
                  <a:gd name="connsiteY112-216868" fmla="*/ 1624813 h 2711051"/>
                  <a:gd name="connsiteX113-216869" fmla="*/ 5105544 w 5936218"/>
                  <a:gd name="connsiteY113-216870" fmla="*/ 1604167 h 2711051"/>
                  <a:gd name="connsiteX114-216871" fmla="*/ 5074955 w 5936218"/>
                  <a:gd name="connsiteY114-216872" fmla="*/ 1629358 h 2711051"/>
                  <a:gd name="connsiteX115-216873" fmla="*/ 5065718 w 5936218"/>
                  <a:gd name="connsiteY115-216874" fmla="*/ 1627159 h 2711051"/>
                  <a:gd name="connsiteX116-216875" fmla="*/ 5063048 w 5936218"/>
                  <a:gd name="connsiteY116-216876" fmla="*/ 1629358 h 2711051"/>
                  <a:gd name="connsiteX117-216877" fmla="*/ 5026594 w 5936218"/>
                  <a:gd name="connsiteY117-216878" fmla="*/ 1620679 h 2711051"/>
                  <a:gd name="connsiteX118-216879" fmla="*/ 5015871 w 5936218"/>
                  <a:gd name="connsiteY118-216880" fmla="*/ 1665718 h 2711051"/>
                  <a:gd name="connsiteX119-216881" fmla="*/ 4974967 w 5936218"/>
                  <a:gd name="connsiteY119-216882" fmla="*/ 1731619 h 2711051"/>
                  <a:gd name="connsiteX120-216883" fmla="*/ 4974967 w 5936218"/>
                  <a:gd name="connsiteY120-216884" fmla="*/ 1763434 h 2711051"/>
                  <a:gd name="connsiteX121-216885" fmla="*/ 5011326 w 5936218"/>
                  <a:gd name="connsiteY121-216886" fmla="*/ 1877057 h 2711051"/>
                  <a:gd name="connsiteX122-216887" fmla="*/ 4999419 w 5936218"/>
                  <a:gd name="connsiteY122-216888" fmla="*/ 1877057 h 2711051"/>
                  <a:gd name="connsiteX123-216889" fmla="*/ 4974967 w 5936218"/>
                  <a:gd name="connsiteY123-216890" fmla="*/ 1877057 h 2711051"/>
                  <a:gd name="connsiteX124-216891" fmla="*/ 4963605 w 5936218"/>
                  <a:gd name="connsiteY124-216892" fmla="*/ 1929323 h 2711051"/>
                  <a:gd name="connsiteX125-216893" fmla="*/ 4974967 w 5936218"/>
                  <a:gd name="connsiteY125-216894" fmla="*/ 1956593 h 2711051"/>
                  <a:gd name="connsiteX126-216895" fmla="*/ 4909065 w 5936218"/>
                  <a:gd name="connsiteY126-216896" fmla="*/ 1990680 h 2711051"/>
                  <a:gd name="connsiteX127-216897" fmla="*/ 4897703 w 5936218"/>
                  <a:gd name="connsiteY127-216898" fmla="*/ 2058854 h 2711051"/>
                  <a:gd name="connsiteX128-216899" fmla="*/ 4845437 w 5936218"/>
                  <a:gd name="connsiteY128-216900" fmla="*/ 2074761 h 2711051"/>
                  <a:gd name="connsiteX129-216901" fmla="*/ 4834074 w 5936218"/>
                  <a:gd name="connsiteY129-216902" fmla="*/ 2133845 h 2711051"/>
                  <a:gd name="connsiteX130-216903" fmla="*/ 4779535 w 5936218"/>
                  <a:gd name="connsiteY130-216904" fmla="*/ 2192929 h 2711051"/>
                  <a:gd name="connsiteX131-216905" fmla="*/ 4777225 w 5936218"/>
                  <a:gd name="connsiteY131-216906" fmla="*/ 2182533 h 2711051"/>
                  <a:gd name="connsiteX132-216907" fmla="*/ 4767628 w 5936218"/>
                  <a:gd name="connsiteY132-216908" fmla="*/ 2192929 h 2711051"/>
                  <a:gd name="connsiteX133-216909" fmla="*/ 4758538 w 5936218"/>
                  <a:gd name="connsiteY133-216910" fmla="*/ 2152025 h 2711051"/>
                  <a:gd name="connsiteX134-216911" fmla="*/ 4742631 w 5936218"/>
                  <a:gd name="connsiteY134-216912" fmla="*/ 2065671 h 2711051"/>
                  <a:gd name="connsiteX135-216913" fmla="*/ 4715361 w 5936218"/>
                  <a:gd name="connsiteY135-216914" fmla="*/ 1924779 h 2711051"/>
                  <a:gd name="connsiteX136-216915" fmla="*/ 4735813 w 5936218"/>
                  <a:gd name="connsiteY136-216916" fmla="*/ 1833880 h 2711051"/>
                  <a:gd name="connsiteX137-216917" fmla="*/ 4767628 w 5936218"/>
                  <a:gd name="connsiteY137-216918" fmla="*/ 1790703 h 2711051"/>
                  <a:gd name="connsiteX138-216919" fmla="*/ 4767628 w 5936218"/>
                  <a:gd name="connsiteY138-216920" fmla="*/ 1763434 h 2711051"/>
                  <a:gd name="connsiteX139-216921" fmla="*/ 4826712 w 5936218"/>
                  <a:gd name="connsiteY139-216922" fmla="*/ 1747526 h 2711051"/>
                  <a:gd name="connsiteX140-216923" fmla="*/ 4892613 w 5936218"/>
                  <a:gd name="connsiteY140-216924" fmla="*/ 1656628 h 2711051"/>
                  <a:gd name="connsiteX141-216925" fmla="*/ 4956243 w 5936218"/>
                  <a:gd name="connsiteY141-216926" fmla="*/ 1581637 h 2711051"/>
                  <a:gd name="connsiteX142-216927" fmla="*/ 5022143 w 5936218"/>
                  <a:gd name="connsiteY142-216928" fmla="*/ 1522552 h 2711051"/>
                  <a:gd name="connsiteX143-216929" fmla="*/ 5046694 w 5936218"/>
                  <a:gd name="connsiteY143-216930" fmla="*/ 1415425 h 2711051"/>
                  <a:gd name="connsiteX144-216931" fmla="*/ 5015871 w 5936218"/>
                  <a:gd name="connsiteY144-216932" fmla="*/ 1420292 h 2711051"/>
                  <a:gd name="connsiteX145-216933" fmla="*/ 4995419 w 5936218"/>
                  <a:gd name="connsiteY145-216934" fmla="*/ 1483921 h 2711051"/>
                  <a:gd name="connsiteX146-216935" fmla="*/ 4904521 w 5936218"/>
                  <a:gd name="connsiteY146-216936" fmla="*/ 1570274 h 2711051"/>
                  <a:gd name="connsiteX147-216937" fmla="*/ 4901708 w 5936218"/>
                  <a:gd name="connsiteY147-216938" fmla="*/ 1561634 h 2711051"/>
                  <a:gd name="connsiteX148-216939" fmla="*/ 4892613 w 5936218"/>
                  <a:gd name="connsiteY148-216940" fmla="*/ 1570274 h 2711051"/>
                  <a:gd name="connsiteX149-216941" fmla="*/ 4861835 w 5936218"/>
                  <a:gd name="connsiteY149-216942" fmla="*/ 1475740 h 2711051"/>
                  <a:gd name="connsiteX150-216943" fmla="*/ 4779535 w 5936218"/>
                  <a:gd name="connsiteY150-216944" fmla="*/ 1499828 h 2711051"/>
                  <a:gd name="connsiteX151-216945" fmla="*/ 4684091 w 5936218"/>
                  <a:gd name="connsiteY151-216946" fmla="*/ 1624813 h 2711051"/>
                  <a:gd name="connsiteX152-216947" fmla="*/ 4715906 w 5936218"/>
                  <a:gd name="connsiteY152-216948" fmla="*/ 1672535 h 2711051"/>
                  <a:gd name="connsiteX153-216949" fmla="*/ 1811153 w 5936218"/>
                  <a:gd name="connsiteY153-216950" fmla="*/ 1999770 h 2711051"/>
                  <a:gd name="connsiteX154-216951" fmla="*/ 1748069 w 5936218"/>
                  <a:gd name="connsiteY154-216952" fmla="*/ 2038402 h 2711051"/>
                  <a:gd name="connsiteX155-216953" fmla="*/ 1711709 w 5936218"/>
                  <a:gd name="connsiteY155-216954" fmla="*/ 2042947 h 2711051"/>
                  <a:gd name="connsiteX156-216955" fmla="*/ 1711926 w 5936218"/>
                  <a:gd name="connsiteY156-216956" fmla="*/ 2041431 h 2711051"/>
                  <a:gd name="connsiteX157-216957" fmla="*/ 1699803 w 5936218"/>
                  <a:gd name="connsiteY157-216958" fmla="*/ 2042947 h 2711051"/>
                  <a:gd name="connsiteX158-216959" fmla="*/ 1704347 w 5936218"/>
                  <a:gd name="connsiteY158-216960" fmla="*/ 2011132 h 2711051"/>
                  <a:gd name="connsiteX159-216961" fmla="*/ 1662460 w 5936218"/>
                  <a:gd name="connsiteY159-216962" fmla="*/ 1993181 h 2711051"/>
                  <a:gd name="connsiteX160-216963" fmla="*/ 1629901 w 5936218"/>
                  <a:gd name="connsiteY160-216964" fmla="*/ 2006587 h 2711051"/>
                  <a:gd name="connsiteX161-216965" fmla="*/ 1629300 w 5936218"/>
                  <a:gd name="connsiteY161-216966" fmla="*/ 2001932 h 2711051"/>
                  <a:gd name="connsiteX162-216967" fmla="*/ 1617994 w 5936218"/>
                  <a:gd name="connsiteY162-216968" fmla="*/ 2006587 h 2711051"/>
                  <a:gd name="connsiteX163-216969" fmla="*/ 1608904 w 5936218"/>
                  <a:gd name="connsiteY163-216970" fmla="*/ 1936141 h 2711051"/>
                  <a:gd name="connsiteX164-216971" fmla="*/ 1552684 w 5936218"/>
                  <a:gd name="connsiteY164-216972" fmla="*/ 1926448 h 2711051"/>
                  <a:gd name="connsiteX165-216973" fmla="*/ 1518550 w 5936218"/>
                  <a:gd name="connsiteY165-216974" fmla="*/ 1952048 h 2711051"/>
                  <a:gd name="connsiteX166-216975" fmla="*/ 1425379 w 5936218"/>
                  <a:gd name="connsiteY166-216976" fmla="*/ 1972500 h 2711051"/>
                  <a:gd name="connsiteX167-216977" fmla="*/ 1409472 w 5936218"/>
                  <a:gd name="connsiteY167-216978" fmla="*/ 1990680 h 2711051"/>
                  <a:gd name="connsiteX168-216979" fmla="*/ 1270852 w 5936218"/>
                  <a:gd name="connsiteY168-216980" fmla="*/ 2011132 h 2711051"/>
                  <a:gd name="connsiteX169-216981" fmla="*/ 1254945 w 5936218"/>
                  <a:gd name="connsiteY169-216982" fmla="*/ 2031584 h 2711051"/>
                  <a:gd name="connsiteX170-216983" fmla="*/ 1282214 w 5936218"/>
                  <a:gd name="connsiteY170-216984" fmla="*/ 2074761 h 2711051"/>
                  <a:gd name="connsiteX171-216985" fmla="*/ 1243582 w 5936218"/>
                  <a:gd name="connsiteY171-216986" fmla="*/ 2090668 h 2711051"/>
                  <a:gd name="connsiteX172-216987" fmla="*/ 1254945 w 5936218"/>
                  <a:gd name="connsiteY172-216988" fmla="*/ 2108848 h 2711051"/>
                  <a:gd name="connsiteX173-216989" fmla="*/ 1216313 w 5936218"/>
                  <a:gd name="connsiteY173-216990" fmla="*/ 2133845 h 2711051"/>
                  <a:gd name="connsiteX174-216991" fmla="*/ 1275397 w 5936218"/>
                  <a:gd name="connsiteY174-216992" fmla="*/ 2177022 h 2711051"/>
                  <a:gd name="connsiteX175-216993" fmla="*/ 1270852 w 5936218"/>
                  <a:gd name="connsiteY175-216994" fmla="*/ 2204292 h 2711051"/>
                  <a:gd name="connsiteX176-216995" fmla="*/ 1259108 w 5936218"/>
                  <a:gd name="connsiteY176-216996" fmla="*/ 2203313 h 2711051"/>
                  <a:gd name="connsiteX177-216997" fmla="*/ 1258945 w 5936218"/>
                  <a:gd name="connsiteY177-216998" fmla="*/ 2204292 h 2711051"/>
                  <a:gd name="connsiteX178-216999" fmla="*/ 1215644 w 5936218"/>
                  <a:gd name="connsiteY178-217000" fmla="*/ 2200683 h 2711051"/>
                  <a:gd name="connsiteX179-217001" fmla="*/ 1204950 w 5936218"/>
                  <a:gd name="connsiteY179-217002" fmla="*/ 2215654 h 2711051"/>
                  <a:gd name="connsiteX180-217003" fmla="*/ 1196495 w 5936218"/>
                  <a:gd name="connsiteY180-217004" fmla="*/ 2210822 h 2711051"/>
                  <a:gd name="connsiteX181-217005" fmla="*/ 1193043 w 5936218"/>
                  <a:gd name="connsiteY181-217006" fmla="*/ 2215654 h 2711051"/>
                  <a:gd name="connsiteX182-217007" fmla="*/ 1145322 w 5936218"/>
                  <a:gd name="connsiteY182-217008" fmla="*/ 2188384 h 2711051"/>
                  <a:gd name="connsiteX183-217009" fmla="*/ 1098145 w 5936218"/>
                  <a:gd name="connsiteY183-217010" fmla="*/ 2188384 h 2711051"/>
                  <a:gd name="connsiteX184-217011" fmla="*/ 1061785 w 5936218"/>
                  <a:gd name="connsiteY184-217012" fmla="*/ 2215654 h 2711051"/>
                  <a:gd name="connsiteX185-217013" fmla="*/ 1055322 w 5936218"/>
                  <a:gd name="connsiteY185-217014" fmla="*/ 2211571 h 2711051"/>
                  <a:gd name="connsiteX186-217015" fmla="*/ 1049878 w 5936218"/>
                  <a:gd name="connsiteY186-217016" fmla="*/ 2215654 h 2711051"/>
                  <a:gd name="connsiteX187-217017" fmla="*/ 1006701 w 5936218"/>
                  <a:gd name="connsiteY187-217018" fmla="*/ 2188384 h 2711051"/>
                  <a:gd name="connsiteX188-217019" fmla="*/ 924893 w 5936218"/>
                  <a:gd name="connsiteY188-217020" fmla="*/ 2152025 h 2711051"/>
                  <a:gd name="connsiteX189-217021" fmla="*/ 877716 w 5936218"/>
                  <a:gd name="connsiteY189-217022" fmla="*/ 2152025 h 2711051"/>
                  <a:gd name="connsiteX190-217023" fmla="*/ 802724 w 5936218"/>
                  <a:gd name="connsiteY190-217024" fmla="*/ 2215654 h 2711051"/>
                  <a:gd name="connsiteX191-217025" fmla="*/ 798179 w 5936218"/>
                  <a:gd name="connsiteY191-217026" fmla="*/ 2258831 h 2711051"/>
                  <a:gd name="connsiteX192-217027" fmla="*/ 787406 w 5936218"/>
                  <a:gd name="connsiteY192-217028" fmla="*/ 2248058 h 2711051"/>
                  <a:gd name="connsiteX193-217029" fmla="*/ 786272 w 5936218"/>
                  <a:gd name="connsiteY193-217030" fmla="*/ 2258831 h 2711051"/>
                  <a:gd name="connsiteX194-217031" fmla="*/ 756063 w 5936218"/>
                  <a:gd name="connsiteY194-217032" fmla="*/ 2228621 h 2711051"/>
                  <a:gd name="connsiteX195-217033" fmla="*/ 732278 w 5936218"/>
                  <a:gd name="connsiteY195-217034" fmla="*/ 2286100 h 2711051"/>
                  <a:gd name="connsiteX196-217035" fmla="*/ 743640 w 5936218"/>
                  <a:gd name="connsiteY196-217036" fmla="*/ 2295190 h 2711051"/>
                  <a:gd name="connsiteX197-217037" fmla="*/ 723188 w 5936218"/>
                  <a:gd name="connsiteY197-217038" fmla="*/ 2338367 h 2711051"/>
                  <a:gd name="connsiteX198-217039" fmla="*/ 747026 w 5936218"/>
                  <a:gd name="connsiteY198-217040" fmla="*/ 2375208 h 2711051"/>
                  <a:gd name="connsiteX199-217041" fmla="*/ 763548 w 5936218"/>
                  <a:gd name="connsiteY199-217042" fmla="*/ 2372454 h 2711051"/>
                  <a:gd name="connsiteX200-217043" fmla="*/ 764871 w 5936218"/>
                  <a:gd name="connsiteY200-217044" fmla="*/ 2374218 h 2711051"/>
                  <a:gd name="connsiteX201-217045" fmla="*/ 775455 w 5936218"/>
                  <a:gd name="connsiteY201-217046" fmla="*/ 2372454 h 2711051"/>
                  <a:gd name="connsiteX202-217047" fmla="*/ 802724 w 5936218"/>
                  <a:gd name="connsiteY202-217048" fmla="*/ 2408813 h 2711051"/>
                  <a:gd name="connsiteX203-217049" fmla="*/ 798179 w 5936218"/>
                  <a:gd name="connsiteY203-217050" fmla="*/ 2436083 h 2711051"/>
                  <a:gd name="connsiteX204-217051" fmla="*/ 818632 w 5936218"/>
                  <a:gd name="connsiteY204-217052" fmla="*/ 2447445 h 2711051"/>
                  <a:gd name="connsiteX205-217053" fmla="*/ 802724 w 5936218"/>
                  <a:gd name="connsiteY205-217054" fmla="*/ 2479260 h 2711051"/>
                  <a:gd name="connsiteX206-217055" fmla="*/ 766365 w 5936218"/>
                  <a:gd name="connsiteY206-217056" fmla="*/ 2483805 h 2711051"/>
                  <a:gd name="connsiteX207-217057" fmla="*/ 727733 w 5936218"/>
                  <a:gd name="connsiteY207-217058" fmla="*/ 2542889 h 2711051"/>
                  <a:gd name="connsiteX208-217059" fmla="*/ 759548 w 5936218"/>
                  <a:gd name="connsiteY208-217060" fmla="*/ 2586066 h 2711051"/>
                  <a:gd name="connsiteX209-217061" fmla="*/ 759548 w 5936218"/>
                  <a:gd name="connsiteY209-217062" fmla="*/ 2624697 h 2711051"/>
                  <a:gd name="connsiteX210-217063" fmla="*/ 798179 w 5936218"/>
                  <a:gd name="connsiteY210-217064" fmla="*/ 2683782 h 2711051"/>
                  <a:gd name="connsiteX211-217065" fmla="*/ 775455 w 5936218"/>
                  <a:gd name="connsiteY211-217066" fmla="*/ 2699689 h 2711051"/>
                  <a:gd name="connsiteX212-217067" fmla="*/ 770910 w 5936218"/>
                  <a:gd name="connsiteY212-217068" fmla="*/ 2711051 h 2711051"/>
                  <a:gd name="connsiteX213-217069" fmla="*/ 759003 w 5936218"/>
                  <a:gd name="connsiteY213-217070" fmla="*/ 2711051 h 2711051"/>
                  <a:gd name="connsiteX214-217071" fmla="*/ 755003 w 5936218"/>
                  <a:gd name="connsiteY214-217072" fmla="*/ 2711051 h 2711051"/>
                  <a:gd name="connsiteX215-217073" fmla="*/ 743096 w 5936218"/>
                  <a:gd name="connsiteY215-217074" fmla="*/ 2711051 h 2711051"/>
                  <a:gd name="connsiteX216-217075" fmla="*/ 715826 w 5936218"/>
                  <a:gd name="connsiteY216-217076" fmla="*/ 2676964 h 2711051"/>
                  <a:gd name="connsiteX217-217077" fmla="*/ 704464 w 5936218"/>
                  <a:gd name="connsiteY217-217078" fmla="*/ 2676964 h 2711051"/>
                  <a:gd name="connsiteX218-217079" fmla="*/ 684012 w 5936218"/>
                  <a:gd name="connsiteY218-217080" fmla="*/ 2667874 h 2711051"/>
                  <a:gd name="connsiteX219-217081" fmla="*/ 672649 w 5936218"/>
                  <a:gd name="connsiteY219-217082" fmla="*/ 2645150 h 2711051"/>
                  <a:gd name="connsiteX220-217083" fmla="*/ 645222 w 5936218"/>
                  <a:gd name="connsiteY220-217084" fmla="*/ 2637313 h 2711051"/>
                  <a:gd name="connsiteX221-217085" fmla="*/ 625472 w 5936218"/>
                  <a:gd name="connsiteY221-217086" fmla="*/ 2640605 h 2711051"/>
                  <a:gd name="connsiteX222-217087" fmla="*/ 623771 w 5936218"/>
                  <a:gd name="connsiteY222-217088" fmla="*/ 2638904 h 2711051"/>
                  <a:gd name="connsiteX223-217089" fmla="*/ 613565 w 5936218"/>
                  <a:gd name="connsiteY223-217090" fmla="*/ 2640605 h 2711051"/>
                  <a:gd name="connsiteX224-217091" fmla="*/ 609020 w 5936218"/>
                  <a:gd name="connsiteY224-217092" fmla="*/ 2636060 h 2711051"/>
                  <a:gd name="connsiteX225-217093" fmla="*/ 559026 w 5936218"/>
                  <a:gd name="connsiteY225-217094" fmla="*/ 2608790 h 2711051"/>
                  <a:gd name="connsiteX226-217095" fmla="*/ 506760 w 5936218"/>
                  <a:gd name="connsiteY226-217096" fmla="*/ 2601973 h 2711051"/>
                  <a:gd name="connsiteX227-217097" fmla="*/ 483280 w 5936218"/>
                  <a:gd name="connsiteY227-217098" fmla="*/ 2595264 h 2711051"/>
                  <a:gd name="connsiteX228-217099" fmla="*/ 480035 w 5936218"/>
                  <a:gd name="connsiteY228-217100" fmla="*/ 2597428 h 2711051"/>
                  <a:gd name="connsiteX229-217101" fmla="*/ 475042 w 5936218"/>
                  <a:gd name="connsiteY229-217102" fmla="*/ 2592910 h 2711051"/>
                  <a:gd name="connsiteX230-217103" fmla="*/ 474945 w 5936218"/>
                  <a:gd name="connsiteY230-217104" fmla="*/ 2592883 h 2711051"/>
                  <a:gd name="connsiteX231-217105" fmla="*/ 468128 w 5936218"/>
                  <a:gd name="connsiteY231-217106" fmla="*/ 2597428 h 2711051"/>
                  <a:gd name="connsiteX232-217107" fmla="*/ 420406 w 5936218"/>
                  <a:gd name="connsiteY232-217108" fmla="*/ 2554251 h 2711051"/>
                  <a:gd name="connsiteX233-217109" fmla="*/ 381774 w 5936218"/>
                  <a:gd name="connsiteY233-217110" fmla="*/ 2538344 h 2711051"/>
                  <a:gd name="connsiteX234-217111" fmla="*/ 349960 w 5936218"/>
                  <a:gd name="connsiteY234-217112" fmla="*/ 2506529 h 2711051"/>
                  <a:gd name="connsiteX235-217113" fmla="*/ 377229 w 5936218"/>
                  <a:gd name="connsiteY235-217114" fmla="*/ 2499712 h 2711051"/>
                  <a:gd name="connsiteX236-217115" fmla="*/ 404499 w 5936218"/>
                  <a:gd name="connsiteY236-217116" fmla="*/ 2451990 h 2711051"/>
                  <a:gd name="connsiteX237-217117" fmla="*/ 388591 w 5936218"/>
                  <a:gd name="connsiteY237-217118" fmla="*/ 2436083 h 2711051"/>
                  <a:gd name="connsiteX238-217119" fmla="*/ 440858 w 5936218"/>
                  <a:gd name="connsiteY238-217120" fmla="*/ 2408813 h 2711051"/>
                  <a:gd name="connsiteX239-217121" fmla="*/ 440858 w 5936218"/>
                  <a:gd name="connsiteY239-217122" fmla="*/ 2405757 h 2711051"/>
                  <a:gd name="connsiteX240-217123" fmla="*/ 416406 w 5936218"/>
                  <a:gd name="connsiteY240-217124" fmla="*/ 2408813 h 2711051"/>
                  <a:gd name="connsiteX241-217125" fmla="*/ 416406 w 5936218"/>
                  <a:gd name="connsiteY241-217126" fmla="*/ 2407325 h 2711051"/>
                  <a:gd name="connsiteX242-217127" fmla="*/ 404499 w 5936218"/>
                  <a:gd name="connsiteY242-217128" fmla="*/ 2408813 h 2711051"/>
                  <a:gd name="connsiteX243-217129" fmla="*/ 404499 w 5936218"/>
                  <a:gd name="connsiteY243-217130" fmla="*/ 2388361 h 2711051"/>
                  <a:gd name="connsiteX244-217131" fmla="*/ 424951 w 5936218"/>
                  <a:gd name="connsiteY244-217132" fmla="*/ 2372454 h 2711051"/>
                  <a:gd name="connsiteX245-217133" fmla="*/ 463583 w 5936218"/>
                  <a:gd name="connsiteY245-217134" fmla="*/ 2365637 h 2711051"/>
                  <a:gd name="connsiteX246-217135" fmla="*/ 468128 w 5936218"/>
                  <a:gd name="connsiteY246-217136" fmla="*/ 2349729 h 2711051"/>
                  <a:gd name="connsiteX247-217137" fmla="*/ 456765 w 5936218"/>
                  <a:gd name="connsiteY247-217138" fmla="*/ 2317915 h 2711051"/>
                  <a:gd name="connsiteX248-217139" fmla="*/ 474945 w 5936218"/>
                  <a:gd name="connsiteY248-217140" fmla="*/ 2290645 h 2711051"/>
                  <a:gd name="connsiteX249-217141" fmla="*/ 474945 w 5936218"/>
                  <a:gd name="connsiteY249-217142" fmla="*/ 2270193 h 2711051"/>
                  <a:gd name="connsiteX250-217143" fmla="*/ 420406 w 5936218"/>
                  <a:gd name="connsiteY250-217144" fmla="*/ 2252013 h 2711051"/>
                  <a:gd name="connsiteX251-217145" fmla="*/ 409588 w 5936218"/>
                  <a:gd name="connsiteY251-217146" fmla="*/ 2252013 h 2711051"/>
                  <a:gd name="connsiteX252-217147" fmla="*/ 397681 w 5936218"/>
                  <a:gd name="connsiteY252-217148" fmla="*/ 2252013 h 2711051"/>
                  <a:gd name="connsiteX253-217149" fmla="*/ 379485 w 5936218"/>
                  <a:gd name="connsiteY253-217150" fmla="*/ 2229774 h 2711051"/>
                  <a:gd name="connsiteX254-217151" fmla="*/ 357322 w 5936218"/>
                  <a:gd name="connsiteY254-217152" fmla="*/ 2236106 h 2711051"/>
                  <a:gd name="connsiteX255-217153" fmla="*/ 352842 w 5936218"/>
                  <a:gd name="connsiteY255-217154" fmla="*/ 2233984 h 2711051"/>
                  <a:gd name="connsiteX256-217155" fmla="*/ 345415 w 5936218"/>
                  <a:gd name="connsiteY256-217156" fmla="*/ 2236106 h 2711051"/>
                  <a:gd name="connsiteX257-217157" fmla="*/ 302238 w 5936218"/>
                  <a:gd name="connsiteY257-217158" fmla="*/ 2215654 h 2711051"/>
                  <a:gd name="connsiteX258-217159" fmla="*/ 302238 w 5936218"/>
                  <a:gd name="connsiteY258-217160" fmla="*/ 2204292 h 2711051"/>
                  <a:gd name="connsiteX259-217161" fmla="*/ 286331 w 5936218"/>
                  <a:gd name="connsiteY259-217162" fmla="*/ 2177022 h 2711051"/>
                  <a:gd name="connsiteX260-217163" fmla="*/ 270968 w 5936218"/>
                  <a:gd name="connsiteY260-217164" fmla="*/ 2177022 h 2711051"/>
                  <a:gd name="connsiteX261-217165" fmla="*/ 259061 w 5936218"/>
                  <a:gd name="connsiteY261-217166" fmla="*/ 2177022 h 2711051"/>
                  <a:gd name="connsiteX262-217167" fmla="*/ 254516 w 5936218"/>
                  <a:gd name="connsiteY262-217168" fmla="*/ 2161115 h 2711051"/>
                  <a:gd name="connsiteX263-217169" fmla="*/ 263606 w 5936218"/>
                  <a:gd name="connsiteY263-217170" fmla="*/ 2145208 h 2711051"/>
                  <a:gd name="connsiteX264-217171" fmla="*/ 243991 w 5936218"/>
                  <a:gd name="connsiteY264-217172" fmla="*/ 2114695 h 2711051"/>
                  <a:gd name="connsiteX265-217173" fmla="*/ 216429 w 5936218"/>
                  <a:gd name="connsiteY265-217174" fmla="*/ 2117938 h 2711051"/>
                  <a:gd name="connsiteX266-217175" fmla="*/ 212956 w 5936218"/>
                  <a:gd name="connsiteY266-217176" fmla="*/ 2116946 h 2711051"/>
                  <a:gd name="connsiteX267-217177" fmla="*/ 204522 w 5936218"/>
                  <a:gd name="connsiteY267-217178" fmla="*/ 2117938 h 2711051"/>
                  <a:gd name="connsiteX268-217179" fmla="*/ 199623 w 5936218"/>
                  <a:gd name="connsiteY268-217180" fmla="*/ 2116538 h 2711051"/>
                  <a:gd name="connsiteX269-217181" fmla="*/ 195977 w 5936218"/>
                  <a:gd name="connsiteY269-217182" fmla="*/ 2129300 h 2711051"/>
                  <a:gd name="connsiteX270-217183" fmla="*/ 184968 w 5936218"/>
                  <a:gd name="connsiteY270-217184" fmla="*/ 2126155 h 2711051"/>
                  <a:gd name="connsiteX271-217185" fmla="*/ 184070 w 5936218"/>
                  <a:gd name="connsiteY271-217186" fmla="*/ 2129300 h 2711051"/>
                  <a:gd name="connsiteX272-217187" fmla="*/ 168163 w 5936218"/>
                  <a:gd name="connsiteY272-217188" fmla="*/ 2124765 h 2711051"/>
                  <a:gd name="connsiteX273-217189" fmla="*/ 156800 w 5936218"/>
                  <a:gd name="connsiteY273-217190" fmla="*/ 2086123 h 2711051"/>
                  <a:gd name="connsiteX274-217191" fmla="*/ 152255 w 5936218"/>
                  <a:gd name="connsiteY274-217192" fmla="*/ 2070216 h 2711051"/>
                  <a:gd name="connsiteX275-217193" fmla="*/ 156800 w 5936218"/>
                  <a:gd name="connsiteY275-217194" fmla="*/ 2065671 h 2711051"/>
                  <a:gd name="connsiteX276-217195" fmla="*/ 168707 w 5936218"/>
                  <a:gd name="connsiteY276-217196" fmla="*/ 2065671 h 2711051"/>
                  <a:gd name="connsiteX277-217197" fmla="*/ 188615 w 5936218"/>
                  <a:gd name="connsiteY277-217198" fmla="*/ 2065671 h 2711051"/>
                  <a:gd name="connsiteX278-217199" fmla="*/ 199977 w 5936218"/>
                  <a:gd name="connsiteY278-217200" fmla="*/ 2054309 h 2711051"/>
                  <a:gd name="connsiteX279-217201" fmla="*/ 188615 w 5936218"/>
                  <a:gd name="connsiteY279-217202" fmla="*/ 2031584 h 2711051"/>
                  <a:gd name="connsiteX280-217203" fmla="*/ 168163 w 5936218"/>
                  <a:gd name="connsiteY280-217204" fmla="*/ 2022495 h 2711051"/>
                  <a:gd name="connsiteX281-217205" fmla="*/ 168163 w 5936218"/>
                  <a:gd name="connsiteY281-217206" fmla="*/ 2015677 h 2711051"/>
                  <a:gd name="connsiteX282-217207" fmla="*/ 152255 w 5936218"/>
                  <a:gd name="connsiteY282-217208" fmla="*/ 1999770 h 2711051"/>
                  <a:gd name="connsiteX283-217209" fmla="*/ 129531 w 5936218"/>
                  <a:gd name="connsiteY283-217210" fmla="*/ 1963410 h 2711051"/>
                  <a:gd name="connsiteX284-217211" fmla="*/ 140893 w 5936218"/>
                  <a:gd name="connsiteY284-217212" fmla="*/ 1940686 h 2711051"/>
                  <a:gd name="connsiteX285-217213" fmla="*/ 136348 w 5936218"/>
                  <a:gd name="connsiteY285-217214" fmla="*/ 1913416 h 2711051"/>
                  <a:gd name="connsiteX286-217215" fmla="*/ 103789 w 5936218"/>
                  <a:gd name="connsiteY286-217216" fmla="*/ 1900009 h 2711051"/>
                  <a:gd name="connsiteX287-217217" fmla="*/ 93716 w 5936218"/>
                  <a:gd name="connsiteY287-217218" fmla="*/ 1904326 h 2711051"/>
                  <a:gd name="connsiteX288-217219" fmla="*/ 91868 w 5936218"/>
                  <a:gd name="connsiteY288-217220" fmla="*/ 1900015 h 2711051"/>
                  <a:gd name="connsiteX289-217221" fmla="*/ 81809 w 5936218"/>
                  <a:gd name="connsiteY289-217222" fmla="*/ 1904326 h 2711051"/>
                  <a:gd name="connsiteX290-217223" fmla="*/ 74992 w 5936218"/>
                  <a:gd name="connsiteY290-217224" fmla="*/ 1888419 h 2711051"/>
                  <a:gd name="connsiteX291-217225" fmla="*/ 34087 w 5936218"/>
                  <a:gd name="connsiteY291-217226" fmla="*/ 1877057 h 2711051"/>
                  <a:gd name="connsiteX292-217227" fmla="*/ 22725 w 5936218"/>
                  <a:gd name="connsiteY292-217228" fmla="*/ 1833880 h 2711051"/>
                  <a:gd name="connsiteX293-217229" fmla="*/ 22725 w 5936218"/>
                  <a:gd name="connsiteY293-217230" fmla="*/ 1802065 h 2711051"/>
                  <a:gd name="connsiteX294-217231" fmla="*/ 0 w 5936218"/>
                  <a:gd name="connsiteY294-217232" fmla="*/ 1786158 h 2711051"/>
                  <a:gd name="connsiteX295-217233" fmla="*/ 15907 w 5936218"/>
                  <a:gd name="connsiteY295-217234" fmla="*/ 1763434 h 2711051"/>
                  <a:gd name="connsiteX296-217235" fmla="*/ 6818 w 5936218"/>
                  <a:gd name="connsiteY296-217236" fmla="*/ 1699805 h 2711051"/>
                  <a:gd name="connsiteX297-217237" fmla="*/ 34087 w 5936218"/>
                  <a:gd name="connsiteY297-217238" fmla="*/ 1656628 h 2711051"/>
                  <a:gd name="connsiteX298-217239" fmla="*/ 27270 w 5936218"/>
                  <a:gd name="connsiteY298-217240" fmla="*/ 1645266 h 2711051"/>
                  <a:gd name="connsiteX299-217241" fmla="*/ 70447 w 5936218"/>
                  <a:gd name="connsiteY299-217242" fmla="*/ 1606634 h 2711051"/>
                  <a:gd name="connsiteX300-217243" fmla="*/ 27270 w 5936218"/>
                  <a:gd name="connsiteY300-217244" fmla="*/ 1570274 h 2711051"/>
                  <a:gd name="connsiteX301-217245" fmla="*/ 109078 w 5936218"/>
                  <a:gd name="connsiteY301-217246" fmla="*/ 1472558 h 2711051"/>
                  <a:gd name="connsiteX302-217247" fmla="*/ 145438 w 5936218"/>
                  <a:gd name="connsiteY302-217248" fmla="*/ 1429381 h 2711051"/>
                  <a:gd name="connsiteX303-217249" fmla="*/ 156800 w 5936218"/>
                  <a:gd name="connsiteY303-217250" fmla="*/ 1386205 h 2711051"/>
                  <a:gd name="connsiteX304-217251" fmla="*/ 102261 w 5936218"/>
                  <a:gd name="connsiteY304-217252" fmla="*/ 1333938 h 2711051"/>
                  <a:gd name="connsiteX305-217253" fmla="*/ 118168 w 5936218"/>
                  <a:gd name="connsiteY305-217254" fmla="*/ 1279399 h 2711051"/>
                  <a:gd name="connsiteX306-217255" fmla="*/ 86354 w 5936218"/>
                  <a:gd name="connsiteY306-217256" fmla="*/ 1215770 h 2711051"/>
                  <a:gd name="connsiteX307-217257" fmla="*/ 109078 w 5936218"/>
                  <a:gd name="connsiteY307-217258" fmla="*/ 1140778 h 2711051"/>
                  <a:gd name="connsiteX308-217259" fmla="*/ 70447 w 5936218"/>
                  <a:gd name="connsiteY308-217260" fmla="*/ 1038517 h 2711051"/>
                  <a:gd name="connsiteX309-217261" fmla="*/ 102261 w 5936218"/>
                  <a:gd name="connsiteY309-217262" fmla="*/ 968071 h 2711051"/>
                  <a:gd name="connsiteX310-217263" fmla="*/ 43177 w 5936218"/>
                  <a:gd name="connsiteY310-217264" fmla="*/ 902170 h 2711051"/>
                  <a:gd name="connsiteX311-217265" fmla="*/ 49994 w 5936218"/>
                  <a:gd name="connsiteY311-217266" fmla="*/ 827178 h 2711051"/>
                  <a:gd name="connsiteX312-217267" fmla="*/ 81809 w 5936218"/>
                  <a:gd name="connsiteY312-217268" fmla="*/ 822633 h 2711051"/>
                  <a:gd name="connsiteX313-217269" fmla="*/ 145438 w 5936218"/>
                  <a:gd name="connsiteY313-217270" fmla="*/ 779457 h 2711051"/>
                  <a:gd name="connsiteX314-217271" fmla="*/ 184070 w 5936218"/>
                  <a:gd name="connsiteY314-217272" fmla="*/ 740825 h 2711051"/>
                  <a:gd name="connsiteX315-217273" fmla="*/ 189699 w 5936218"/>
                  <a:gd name="connsiteY315-217274" fmla="*/ 747103 h 2711051"/>
                  <a:gd name="connsiteX316-217275" fmla="*/ 195977 w 5936218"/>
                  <a:gd name="connsiteY316-217276" fmla="*/ 740825 h 2711051"/>
                  <a:gd name="connsiteX317-217277" fmla="*/ 255061 w 5936218"/>
                  <a:gd name="connsiteY317-217278" fmla="*/ 806726 h 2711051"/>
                  <a:gd name="connsiteX318-217279" fmla="*/ 350504 w 5936218"/>
                  <a:gd name="connsiteY318-217280" fmla="*/ 827178 h 2711051"/>
                  <a:gd name="connsiteX319-217281" fmla="*/ 491397 w 5936218"/>
                  <a:gd name="connsiteY319-217282" fmla="*/ 940802 h 2711051"/>
                  <a:gd name="connsiteX320-217283" fmla="*/ 523211 w 5936218"/>
                  <a:gd name="connsiteY320-217284" fmla="*/ 988523 h 2711051"/>
                  <a:gd name="connsiteX321-217285" fmla="*/ 523211 w 5936218"/>
                  <a:gd name="connsiteY321-217286" fmla="*/ 1047607 h 2711051"/>
                  <a:gd name="connsiteX322-217287" fmla="*/ 486852 w 5936218"/>
                  <a:gd name="connsiteY322-217288" fmla="*/ 1102146 h 2711051"/>
                  <a:gd name="connsiteX323-217289" fmla="*/ 420951 w 5936218"/>
                  <a:gd name="connsiteY323-217290" fmla="*/ 1122599 h 2711051"/>
                  <a:gd name="connsiteX324-217291" fmla="*/ 415909 w 5936218"/>
                  <a:gd name="connsiteY324-217292" fmla="*/ 1120468 h 2711051"/>
                  <a:gd name="connsiteX325-217293" fmla="*/ 409044 w 5936218"/>
                  <a:gd name="connsiteY325-217294" fmla="*/ 1122599 h 2711051"/>
                  <a:gd name="connsiteX326-217295" fmla="*/ 252950 w 5936218"/>
                  <a:gd name="connsiteY326-217296" fmla="*/ 1056643 h 2711051"/>
                  <a:gd name="connsiteX327-217297" fmla="*/ 232336 w 5936218"/>
                  <a:gd name="connsiteY327-217298" fmla="*/ 1063515 h 2711051"/>
                  <a:gd name="connsiteX328-217299" fmla="*/ 291420 w 5936218"/>
                  <a:gd name="connsiteY328-217300" fmla="*/ 1133961 h 2711051"/>
                  <a:gd name="connsiteX329-217301" fmla="*/ 291420 w 5936218"/>
                  <a:gd name="connsiteY329-217302" fmla="*/ 1172593 h 2711051"/>
                  <a:gd name="connsiteX330-217303" fmla="*/ 298238 w 5936218"/>
                  <a:gd name="connsiteY330-217304" fmla="*/ 1258947 h 2711051"/>
                  <a:gd name="connsiteX331-217305" fmla="*/ 345959 w 5936218"/>
                  <a:gd name="connsiteY331-217306" fmla="*/ 1290761 h 2711051"/>
                  <a:gd name="connsiteX332-217307" fmla="*/ 362087 w 5936218"/>
                  <a:gd name="connsiteY332-217308" fmla="*/ 1300169 h 2711051"/>
                  <a:gd name="connsiteX333-217309" fmla="*/ 365867 w 5936218"/>
                  <a:gd name="connsiteY333-217310" fmla="*/ 1268036 h 2711051"/>
                  <a:gd name="connsiteX334-217311" fmla="*/ 345415 w 5936218"/>
                  <a:gd name="connsiteY334-217312" fmla="*/ 1231677 h 2711051"/>
                  <a:gd name="connsiteX335-217313" fmla="*/ 365867 w 5936218"/>
                  <a:gd name="connsiteY335-217314" fmla="*/ 1199862 h 2711051"/>
                  <a:gd name="connsiteX336-217315" fmla="*/ 374560 w 5936218"/>
                  <a:gd name="connsiteY336-217316" fmla="*/ 1204861 h 2711051"/>
                  <a:gd name="connsiteX337-217317" fmla="*/ 377774 w 5936218"/>
                  <a:gd name="connsiteY337-217318" fmla="*/ 1199862 h 2711051"/>
                  <a:gd name="connsiteX338-217319" fmla="*/ 461933 w 5936218"/>
                  <a:gd name="connsiteY338-217320" fmla="*/ 1248254 h 2711051"/>
                  <a:gd name="connsiteX339-217321" fmla="*/ 484035 w 5936218"/>
                  <a:gd name="connsiteY339-217322" fmla="*/ 1231677 h 2711051"/>
                  <a:gd name="connsiteX340-217323" fmla="*/ 463583 w 5936218"/>
                  <a:gd name="connsiteY340-217324" fmla="*/ 1165775 h 2711051"/>
                  <a:gd name="connsiteX341-217325" fmla="*/ 549936 w 5936218"/>
                  <a:gd name="connsiteY341-217326" fmla="*/ 1079422 h 2711051"/>
                  <a:gd name="connsiteX342-217327" fmla="*/ 559742 w 5936218"/>
                  <a:gd name="connsiteY342-217328" fmla="*/ 1081523 h 2711051"/>
                  <a:gd name="connsiteX343-217329" fmla="*/ 561843 w 5936218"/>
                  <a:gd name="connsiteY343-217330" fmla="*/ 1079422 h 2711051"/>
                  <a:gd name="connsiteX344-217331" fmla="*/ 593658 w 5936218"/>
                  <a:gd name="connsiteY344-217332" fmla="*/ 1086239 h 2711051"/>
                  <a:gd name="connsiteX345-217333" fmla="*/ 620945 w 5936218"/>
                  <a:gd name="connsiteY345-217334" fmla="*/ 1110116 h 2711051"/>
                  <a:gd name="connsiteX346-217335" fmla="*/ 640835 w 5936218"/>
                  <a:gd name="connsiteY346-217336" fmla="*/ 1054425 h 2711051"/>
                  <a:gd name="connsiteX347-217337" fmla="*/ 609020 w 5936218"/>
                  <a:gd name="connsiteY347-217338" fmla="*/ 999886 h 2711051"/>
                  <a:gd name="connsiteX348-217339" fmla="*/ 624928 w 5936218"/>
                  <a:gd name="connsiteY348-217340" fmla="*/ 940802 h 2711051"/>
                  <a:gd name="connsiteX349-217341" fmla="*/ 597658 w 5936218"/>
                  <a:gd name="connsiteY349-217342" fmla="*/ 881717 h 2711051"/>
                  <a:gd name="connsiteX350-217343" fmla="*/ 611562 w 5936218"/>
                  <a:gd name="connsiteY350-217344" fmla="*/ 886043 h 2711051"/>
                  <a:gd name="connsiteX351-217345" fmla="*/ 609565 w 5936218"/>
                  <a:gd name="connsiteY351-217346" fmla="*/ 881717 h 2711051"/>
                  <a:gd name="connsiteX352-217347" fmla="*/ 711826 w 5936218"/>
                  <a:gd name="connsiteY352-217348" fmla="*/ 913532 h 2711051"/>
                  <a:gd name="connsiteX353-217349" fmla="*/ 732278 w 5936218"/>
                  <a:gd name="connsiteY353-217350" fmla="*/ 968071 h 2711051"/>
                  <a:gd name="connsiteX354-217351" fmla="*/ 684556 w 5936218"/>
                  <a:gd name="connsiteY354-217352" fmla="*/ 979433 h 2711051"/>
                  <a:gd name="connsiteX355-217353" fmla="*/ 684556 w 5936218"/>
                  <a:gd name="connsiteY355-217354" fmla="*/ 1031700 h 2711051"/>
                  <a:gd name="connsiteX356-217355" fmla="*/ 713309 w 5936218"/>
                  <a:gd name="connsiteY356-217356" fmla="*/ 1060453 h 2711051"/>
                  <a:gd name="connsiteX357-217357" fmla="*/ 763548 w 5936218"/>
                  <a:gd name="connsiteY357-217358" fmla="*/ 1043062 h 2711051"/>
                  <a:gd name="connsiteX358-217359" fmla="*/ 770365 w 5936218"/>
                  <a:gd name="connsiteY358-217360" fmla="*/ 983978 h 2711051"/>
                  <a:gd name="connsiteX359-217361" fmla="*/ 845357 w 5936218"/>
                  <a:gd name="connsiteY359-217362" fmla="*/ 936257 h 2711051"/>
                  <a:gd name="connsiteX360-217363" fmla="*/ 972614 w 5936218"/>
                  <a:gd name="connsiteY360-217364" fmla="*/ 849903 h 2711051"/>
                  <a:gd name="connsiteX361-217365" fmla="*/ 982566 w 5936218"/>
                  <a:gd name="connsiteY361-217366" fmla="*/ 851230 h 2711051"/>
                  <a:gd name="connsiteX362-217367" fmla="*/ 984521 w 5936218"/>
                  <a:gd name="connsiteY362-217368" fmla="*/ 849903 h 2711051"/>
                  <a:gd name="connsiteX363-217369" fmla="*/ 1018608 w 5936218"/>
                  <a:gd name="connsiteY363-217370" fmla="*/ 854448 h 2711051"/>
                  <a:gd name="connsiteX364-217371" fmla="*/ 979977 w 5936218"/>
                  <a:gd name="connsiteY364-217372" fmla="*/ 918077 h 2711051"/>
                  <a:gd name="connsiteX365-217373" fmla="*/ 1012666 w 5936218"/>
                  <a:gd name="connsiteY365-217374" fmla="*/ 923238 h 2711051"/>
                  <a:gd name="connsiteX366-217375" fmla="*/ 1038516 w 5936218"/>
                  <a:gd name="connsiteY366-217376" fmla="*/ 893080 h 2711051"/>
                  <a:gd name="connsiteX367-217377" fmla="*/ 1050423 w 5936218"/>
                  <a:gd name="connsiteY367-217378" fmla="*/ 893080 h 2711051"/>
                  <a:gd name="connsiteX368-217379" fmla="*/ 1108962 w 5936218"/>
                  <a:gd name="connsiteY368-217380" fmla="*/ 893080 h 2711051"/>
                  <a:gd name="connsiteX369-217381" fmla="*/ 1161229 w 5936218"/>
                  <a:gd name="connsiteY369-217382" fmla="*/ 849903 h 2711051"/>
                  <a:gd name="connsiteX370-217383" fmla="*/ 1165711 w 5936218"/>
                  <a:gd name="connsiteY370-217384" fmla="*/ 856037 h 2711051"/>
                  <a:gd name="connsiteX371-217385" fmla="*/ 1173136 w 5936218"/>
                  <a:gd name="connsiteY371-217386" fmla="*/ 849903 h 2711051"/>
                  <a:gd name="connsiteX372-217387" fmla="*/ 1210035 w 5936218"/>
                  <a:gd name="connsiteY372-217388" fmla="*/ 900396 h 2711051"/>
                  <a:gd name="connsiteX373-217389" fmla="*/ 1247583 w 5936218"/>
                  <a:gd name="connsiteY373-217390" fmla="*/ 843086 h 2711051"/>
                  <a:gd name="connsiteX374-217391" fmla="*/ 1211223 w 5936218"/>
                  <a:gd name="connsiteY374-217392" fmla="*/ 784002 h 2711051"/>
                  <a:gd name="connsiteX375-217393" fmla="*/ 1227130 w 5936218"/>
                  <a:gd name="connsiteY375-217394" fmla="*/ 747642 h 2711051"/>
                  <a:gd name="connsiteX376-217395" fmla="*/ 1237665 w 5936218"/>
                  <a:gd name="connsiteY376-217396" fmla="*/ 750780 h 2711051"/>
                  <a:gd name="connsiteX377-217397" fmla="*/ 1239037 w 5936218"/>
                  <a:gd name="connsiteY377-217398" fmla="*/ 747642 h 2711051"/>
                  <a:gd name="connsiteX378-217399" fmla="*/ 1345843 w 5936218"/>
                  <a:gd name="connsiteY378-217400" fmla="*/ 779457 h 2711051"/>
                  <a:gd name="connsiteX379-217401" fmla="*/ 1400382 w 5936218"/>
                  <a:gd name="connsiteY379-217402" fmla="*/ 811271 h 2711051"/>
                  <a:gd name="connsiteX380-217403" fmla="*/ 1519756 w 5936218"/>
                  <a:gd name="connsiteY380-217404" fmla="*/ 917855 h 2711051"/>
                  <a:gd name="connsiteX381-217405" fmla="*/ 1543003 w 5936218"/>
                  <a:gd name="connsiteY381-217406" fmla="*/ 877173 h 2711051"/>
                  <a:gd name="connsiteX382-217407" fmla="*/ 1506643 w 5936218"/>
                  <a:gd name="connsiteY382-217408" fmla="*/ 822633 h 2711051"/>
                  <a:gd name="connsiteX383-217409" fmla="*/ 1506643 w 5936218"/>
                  <a:gd name="connsiteY383-217410" fmla="*/ 799909 h 2711051"/>
                  <a:gd name="connsiteX384-217411" fmla="*/ 1463467 w 5936218"/>
                  <a:gd name="connsiteY384-217412" fmla="*/ 790819 h 2711051"/>
                  <a:gd name="connsiteX385-217413" fmla="*/ 1472556 w 5936218"/>
                  <a:gd name="connsiteY385-217414" fmla="*/ 740825 h 2711051"/>
                  <a:gd name="connsiteX386-217415" fmla="*/ 1452104 w 5936218"/>
                  <a:gd name="connsiteY386-217416" fmla="*/ 654471 h 2711051"/>
                  <a:gd name="connsiteX387-217417" fmla="*/ 1452104 w 5936218"/>
                  <a:gd name="connsiteY387-217418" fmla="*/ 618112 h 2711051"/>
                  <a:gd name="connsiteX388-217419" fmla="*/ 1522551 w 5936218"/>
                  <a:gd name="connsiteY388-217420" fmla="*/ 515851 h 2711051"/>
                  <a:gd name="connsiteX389-217421" fmla="*/ 1543003 w 5936218"/>
                  <a:gd name="connsiteY389-217422" fmla="*/ 402228 h 2711051"/>
                  <a:gd name="connsiteX390-217423" fmla="*/ 1570272 w 5936218"/>
                  <a:gd name="connsiteY390-217424" fmla="*/ 381775 h 2711051"/>
                  <a:gd name="connsiteX391-217425" fmla="*/ 1578688 w 5936218"/>
                  <a:gd name="connsiteY391-217426" fmla="*/ 384394 h 2711051"/>
                  <a:gd name="connsiteX392-217427" fmla="*/ 1582179 w 5936218"/>
                  <a:gd name="connsiteY392-217428" fmla="*/ 381775 h 2711051"/>
                  <a:gd name="connsiteX393-217429" fmla="*/ 1684440 w 5936218"/>
                  <a:gd name="connsiteY393-217430" fmla="*/ 413590 h 2711051"/>
                  <a:gd name="connsiteX394-217431" fmla="*/ 1688985 w 5936218"/>
                  <a:gd name="connsiteY394-217432" fmla="*/ 484036 h 2711051"/>
                  <a:gd name="connsiteX395-217433" fmla="*/ 1652625 w 5936218"/>
                  <a:gd name="connsiteY395-217434" fmla="*/ 574935 h 2711051"/>
                  <a:gd name="connsiteX396-217435" fmla="*/ 1679895 w 5936218"/>
                  <a:gd name="connsiteY396-217436" fmla="*/ 613567 h 2711051"/>
                  <a:gd name="connsiteX397-217437" fmla="*/ 1688985 w 5936218"/>
                  <a:gd name="connsiteY397-217438" fmla="*/ 688558 h 2711051"/>
                  <a:gd name="connsiteX398-217439" fmla="*/ 1679895 w 5936218"/>
                  <a:gd name="connsiteY398-217440" fmla="*/ 833996 h 2711051"/>
                  <a:gd name="connsiteX399-217441" fmla="*/ 1636718 w 5936218"/>
                  <a:gd name="connsiteY399-217442" fmla="*/ 1097602 h 2711051"/>
                  <a:gd name="connsiteX400-217443" fmla="*/ 1662494 w 5936218"/>
                  <a:gd name="connsiteY400-217444" fmla="*/ 1104046 h 2711051"/>
                  <a:gd name="connsiteX0-217445" fmla="*/ 1662494 w 5936218"/>
                  <a:gd name="connsiteY0-217446" fmla="*/ 1104046 h 2711051"/>
                  <a:gd name="connsiteX1-217447" fmla="*/ 3211535 w 5936218"/>
                  <a:gd name="connsiteY1-217448" fmla="*/ 1 h 2711051"/>
                  <a:gd name="connsiteX2-217449" fmla="*/ 3200173 w 5936218"/>
                  <a:gd name="connsiteY2-217450" fmla="*/ 74993 h 2711051"/>
                  <a:gd name="connsiteX3-217451" fmla="*/ 3161541 w 5936218"/>
                  <a:gd name="connsiteY3-217452" fmla="*/ 118170 h 2711051"/>
                  <a:gd name="connsiteX4-217453" fmla="*/ 3066097 w 5936218"/>
                  <a:gd name="connsiteY4-217454" fmla="*/ 193161 h 2711051"/>
                  <a:gd name="connsiteX5-217455" fmla="*/ 3034283 w 5936218"/>
                  <a:gd name="connsiteY5-217456" fmla="*/ 236338 h 2711051"/>
                  <a:gd name="connsiteX6-217457" fmla="*/ 3082005 w 5936218"/>
                  <a:gd name="connsiteY6-217458" fmla="*/ 252245 h 2711051"/>
                  <a:gd name="connsiteX7-217459" fmla="*/ 3129459 w 5936218"/>
                  <a:gd name="connsiteY7-217460" fmla="*/ 279926 h 2711051"/>
                  <a:gd name="connsiteX8-217461" fmla="*/ 3156451 w 5936218"/>
                  <a:gd name="connsiteY8-217462" fmla="*/ 256790 h 2711051"/>
                  <a:gd name="connsiteX9-217463" fmla="*/ 3158460 w 5936218"/>
                  <a:gd name="connsiteY9-217464" fmla="*/ 265274 h 2711051"/>
                  <a:gd name="connsiteX10-217465" fmla="*/ 3168359 w 5936218"/>
                  <a:gd name="connsiteY10-217466" fmla="*/ 256790 h 2711051"/>
                  <a:gd name="connsiteX11-217467" fmla="*/ 3184984 w 5936218"/>
                  <a:gd name="connsiteY11-217468" fmla="*/ 326983 h 2711051"/>
                  <a:gd name="connsiteX12-217469" fmla="*/ 3192811 w 5936218"/>
                  <a:gd name="connsiteY12-217470" fmla="*/ 311329 h 2711051"/>
                  <a:gd name="connsiteX13-217471" fmla="*/ 3251895 w 5936218"/>
                  <a:gd name="connsiteY13-217472" fmla="*/ 290877 h 2711051"/>
                  <a:gd name="connsiteX14-217473" fmla="*/ 3259833 w 5936218"/>
                  <a:gd name="connsiteY14-217474" fmla="*/ 292251 h 2711051"/>
                  <a:gd name="connsiteX15-217475" fmla="*/ 3263802 w 5936218"/>
                  <a:gd name="connsiteY15-217476" fmla="*/ 290877 h 2711051"/>
                  <a:gd name="connsiteX16-217477" fmla="*/ 3381970 w 5936218"/>
                  <a:gd name="connsiteY16-217478" fmla="*/ 311329 h 2711051"/>
                  <a:gd name="connsiteX17-217479" fmla="*/ 3388787 w 5936218"/>
                  <a:gd name="connsiteY17-217480" fmla="*/ 370413 h 2711051"/>
                  <a:gd name="connsiteX18-217481" fmla="*/ 3531529 w 5936218"/>
                  <a:gd name="connsiteY18-217482" fmla="*/ 391404 h 2711051"/>
                  <a:gd name="connsiteX19-217483" fmla="*/ 3538225 w 5936218"/>
                  <a:gd name="connsiteY19-217484" fmla="*/ 295422 h 2711051"/>
                  <a:gd name="connsiteX20-217485" fmla="*/ 3549910 w 5936218"/>
                  <a:gd name="connsiteY20-217486" fmla="*/ 298609 h 2711051"/>
                  <a:gd name="connsiteX21-217487" fmla="*/ 3550132 w 5936218"/>
                  <a:gd name="connsiteY21-217488" fmla="*/ 295422 h 2711051"/>
                  <a:gd name="connsiteX22-217489" fmla="*/ 3625123 w 5936218"/>
                  <a:gd name="connsiteY22-217490" fmla="*/ 315874 h 2711051"/>
                  <a:gd name="connsiteX23-217491" fmla="*/ 3672301 w 5936218"/>
                  <a:gd name="connsiteY23-217492" fmla="*/ 315874 h 2711051"/>
                  <a:gd name="connsiteX24-217493" fmla="*/ 3684207 w 5936218"/>
                  <a:gd name="connsiteY24-217494" fmla="*/ 315874 h 2711051"/>
                  <a:gd name="connsiteX25-217495" fmla="*/ 3743291 w 5936218"/>
                  <a:gd name="connsiteY25-217496" fmla="*/ 381775 h 2711051"/>
                  <a:gd name="connsiteX26-217497" fmla="*/ 3759199 w 5936218"/>
                  <a:gd name="connsiteY26-217498" fmla="*/ 461312 h 2711051"/>
                  <a:gd name="connsiteX27-217499" fmla="*/ 3738747 w 5936218"/>
                  <a:gd name="connsiteY27-217500" fmla="*/ 511306 h 2711051"/>
                  <a:gd name="connsiteX28-217501" fmla="*/ 3786469 w 5936218"/>
                  <a:gd name="connsiteY28-217502" fmla="*/ 602204 h 2711051"/>
                  <a:gd name="connsiteX29-217503" fmla="*/ 3835603 w 5936218"/>
                  <a:gd name="connsiteY29-217504" fmla="*/ 638110 h 2711051"/>
                  <a:gd name="connsiteX30-217505" fmla="*/ 3865460 w 5936218"/>
                  <a:gd name="connsiteY30-217506" fmla="*/ 527213 h 2711051"/>
                  <a:gd name="connsiteX31-217507" fmla="*/ 3875077 w 5936218"/>
                  <a:gd name="connsiteY31-217508" fmla="*/ 535720 h 2711051"/>
                  <a:gd name="connsiteX32-217509" fmla="*/ 3877367 w 5936218"/>
                  <a:gd name="connsiteY32-217510" fmla="*/ 527213 h 2711051"/>
                  <a:gd name="connsiteX33-217511" fmla="*/ 3932151 w 5936218"/>
                  <a:gd name="connsiteY33-217512" fmla="*/ 575676 h 2711051"/>
                  <a:gd name="connsiteX34-217513" fmla="*/ 3988173 w 5936218"/>
                  <a:gd name="connsiteY34-217514" fmla="*/ 547665 h 2711051"/>
                  <a:gd name="connsiteX35-217515" fmla="*/ 3993852 w 5936218"/>
                  <a:gd name="connsiteY35-217516" fmla="*/ 550780 h 2711051"/>
                  <a:gd name="connsiteX36-217517" fmla="*/ 4000080 w 5936218"/>
                  <a:gd name="connsiteY36-217518" fmla="*/ 547665 h 2711051"/>
                  <a:gd name="connsiteX37-217519" fmla="*/ 4062426 w 5936218"/>
                  <a:gd name="connsiteY37-217520" fmla="*/ 581855 h 2711051"/>
                  <a:gd name="connsiteX38-217521" fmla="*/ 4085889 w 5936218"/>
                  <a:gd name="connsiteY38-217522" fmla="*/ 554483 h 2711051"/>
                  <a:gd name="connsiteX39-217523" fmla="*/ 4095563 w 5936218"/>
                  <a:gd name="connsiteY39-217524" fmla="*/ 557087 h 2711051"/>
                  <a:gd name="connsiteX40-217525" fmla="*/ 4097796 w 5936218"/>
                  <a:gd name="connsiteY40-217526" fmla="*/ 554483 h 2711051"/>
                  <a:gd name="connsiteX41-217527" fmla="*/ 4144150 w 5936218"/>
                  <a:gd name="connsiteY41-217528" fmla="*/ 566963 h 2711051"/>
                  <a:gd name="connsiteX42-217529" fmla="*/ 4117703 w 5936218"/>
                  <a:gd name="connsiteY42-217530" fmla="*/ 456767 h 2711051"/>
                  <a:gd name="connsiteX43-217531" fmla="*/ 4165425 w 5936218"/>
                  <a:gd name="connsiteY43-217532" fmla="*/ 402228 h 2711051"/>
                  <a:gd name="connsiteX44-217533" fmla="*/ 4175231 w 5936218"/>
                  <a:gd name="connsiteY44-217534" fmla="*/ 404629 h 2711051"/>
                  <a:gd name="connsiteX45-217535" fmla="*/ 4177332 w 5936218"/>
                  <a:gd name="connsiteY45-217536" fmla="*/ 402228 h 2711051"/>
                  <a:gd name="connsiteX46-217537" fmla="*/ 4511384 w 5936218"/>
                  <a:gd name="connsiteY46-217538" fmla="*/ 484036 h 2711051"/>
                  <a:gd name="connsiteX47-217539" fmla="*/ 4543199 w 5936218"/>
                  <a:gd name="connsiteY47-217540" fmla="*/ 554483 h 2711051"/>
                  <a:gd name="connsiteX48-217541" fmla="*/ 4639242 w 5936218"/>
                  <a:gd name="connsiteY48-217542" fmla="*/ 637125 h 2711051"/>
                  <a:gd name="connsiteX49-217543" fmla="*/ 4774445 w 5936218"/>
                  <a:gd name="connsiteY49-217544" fmla="*/ 618112 h 2711051"/>
                  <a:gd name="connsiteX50-217545" fmla="*/ 4778496 w 5936218"/>
                  <a:gd name="connsiteY50-217546" fmla="*/ 619216 h 2711051"/>
                  <a:gd name="connsiteX51-217547" fmla="*/ 4786352 w 5936218"/>
                  <a:gd name="connsiteY51-217548" fmla="*/ 618112 h 2711051"/>
                  <a:gd name="connsiteX52-217549" fmla="*/ 4861343 w 5936218"/>
                  <a:gd name="connsiteY52-217550" fmla="*/ 638564 h 2711051"/>
                  <a:gd name="connsiteX53-217551" fmla="*/ 4893158 w 5936218"/>
                  <a:gd name="connsiteY53-217552" fmla="*/ 681741 h 2711051"/>
                  <a:gd name="connsiteX54-217553" fmla="*/ 4888613 w 5936218"/>
                  <a:gd name="connsiteY54-217554" fmla="*/ 763549 h 2711051"/>
                  <a:gd name="connsiteX55-217555" fmla="*/ 4927677 w 5936218"/>
                  <a:gd name="connsiteY55-217556" fmla="*/ 788221 h 2711051"/>
                  <a:gd name="connsiteX56-217557" fmla="*/ 4967605 w 5936218"/>
                  <a:gd name="connsiteY56-217558" fmla="*/ 774912 h 2711051"/>
                  <a:gd name="connsiteX57-217559" fmla="*/ 5038051 w 5936218"/>
                  <a:gd name="connsiteY57-217560" fmla="*/ 768094 h 2711051"/>
                  <a:gd name="connsiteX58-217561" fmla="*/ 5040730 w 5936218"/>
                  <a:gd name="connsiteY58-217562" fmla="*/ 768987 h 2711051"/>
                  <a:gd name="connsiteX59-217563" fmla="*/ 5049958 w 5936218"/>
                  <a:gd name="connsiteY59-217564" fmla="*/ 768094 h 2711051"/>
                  <a:gd name="connsiteX60-217565" fmla="*/ 5114249 w 5936218"/>
                  <a:gd name="connsiteY60-217566" fmla="*/ 789525 h 2711051"/>
                  <a:gd name="connsiteX61-217567" fmla="*/ 5176671 w 5936218"/>
                  <a:gd name="connsiteY61-217568" fmla="*/ 779457 h 2711051"/>
                  <a:gd name="connsiteX62-217569" fmla="*/ 5177801 w 5936218"/>
                  <a:gd name="connsiteY62-217570" fmla="*/ 781195 h 2711051"/>
                  <a:gd name="connsiteX63-217571" fmla="*/ 5188578 w 5936218"/>
                  <a:gd name="connsiteY63-217572" fmla="*/ 779457 h 2711051"/>
                  <a:gd name="connsiteX64-217573" fmla="*/ 5243719 w 5936218"/>
                  <a:gd name="connsiteY64-217574" fmla="*/ 864288 h 2711051"/>
                  <a:gd name="connsiteX65-217575" fmla="*/ 5283477 w 5936218"/>
                  <a:gd name="connsiteY65-217576" fmla="*/ 833996 h 2711051"/>
                  <a:gd name="connsiteX66-217577" fmla="*/ 5258480 w 5936218"/>
                  <a:gd name="connsiteY66-217578" fmla="*/ 768094 h 2711051"/>
                  <a:gd name="connsiteX67-217579" fmla="*/ 5267570 w 5936218"/>
                  <a:gd name="connsiteY67-217580" fmla="*/ 720373 h 2711051"/>
                  <a:gd name="connsiteX68-217581" fmla="*/ 5278896 w 5936218"/>
                  <a:gd name="connsiteY68-217582" fmla="*/ 723422 h 2711051"/>
                  <a:gd name="connsiteX69-217583" fmla="*/ 5279477 w 5936218"/>
                  <a:gd name="connsiteY69-217584" fmla="*/ 720373 h 2711051"/>
                  <a:gd name="connsiteX70-217585" fmla="*/ 5395510 w 5936218"/>
                  <a:gd name="connsiteY70-217586" fmla="*/ 751612 h 2711051"/>
                  <a:gd name="connsiteX71-217587" fmla="*/ 5463001 w 5936218"/>
                  <a:gd name="connsiteY71-217588" fmla="*/ 747642 h 2711051"/>
                  <a:gd name="connsiteX72-217589" fmla="*/ 5464386 w 5936218"/>
                  <a:gd name="connsiteY72-217590" fmla="*/ 748261 h 2711051"/>
                  <a:gd name="connsiteX73-217591" fmla="*/ 5474909 w 5936218"/>
                  <a:gd name="connsiteY73-217592" fmla="*/ 747642 h 2711051"/>
                  <a:gd name="connsiteX74-217593" fmla="*/ 5581715 w 5936218"/>
                  <a:gd name="connsiteY74-217594" fmla="*/ 795364 h 2711051"/>
                  <a:gd name="connsiteX75-217595" fmla="*/ 5633981 w 5936218"/>
                  <a:gd name="connsiteY75-217596" fmla="*/ 838541 h 2711051"/>
                  <a:gd name="connsiteX76-217597" fmla="*/ 5720335 w 5936218"/>
                  <a:gd name="connsiteY76-217598" fmla="*/ 918077 h 2711051"/>
                  <a:gd name="connsiteX77-217599" fmla="*/ 5822595 w 5936218"/>
                  <a:gd name="connsiteY77-217600" fmla="*/ 1015793 h 2711051"/>
                  <a:gd name="connsiteX78-217601" fmla="*/ 5818051 w 5936218"/>
                  <a:gd name="connsiteY78-217602" fmla="*/ 1070332 h 2711051"/>
                  <a:gd name="connsiteX79-217603" fmla="*/ 5825679 w 5936218"/>
                  <a:gd name="connsiteY79-217604" fmla="*/ 1077960 h 2711051"/>
                  <a:gd name="connsiteX80-217605" fmla="*/ 5822051 w 5936218"/>
                  <a:gd name="connsiteY80-217606" fmla="*/ 1027155 h 2711051"/>
                  <a:gd name="connsiteX81-217607" fmla="*/ 5834092 w 5936218"/>
                  <a:gd name="connsiteY81-217608" fmla="*/ 1029028 h 2711051"/>
                  <a:gd name="connsiteX82-217609" fmla="*/ 5833958 w 5936218"/>
                  <a:gd name="connsiteY82-217610" fmla="*/ 1027155 h 2711051"/>
                  <a:gd name="connsiteX83-217611" fmla="*/ 5936219 w 5936218"/>
                  <a:gd name="connsiteY83-217612" fmla="*/ 1043062 h 2711051"/>
                  <a:gd name="connsiteX84-217613" fmla="*/ 5908949 w 5936218"/>
                  <a:gd name="connsiteY84-217614" fmla="*/ 1258947 h 2711051"/>
                  <a:gd name="connsiteX85-217615" fmla="*/ 5893042 w 5936218"/>
                  <a:gd name="connsiteY85-217616" fmla="*/ 1274854 h 2711051"/>
                  <a:gd name="connsiteX86-217617" fmla="*/ 5861227 w 5936218"/>
                  <a:gd name="connsiteY86-217618" fmla="*/ 1274854 h 2711051"/>
                  <a:gd name="connsiteX87-217619" fmla="*/ 5817506 w 5936218"/>
                  <a:gd name="connsiteY87-217620" fmla="*/ 1240767 h 2711051"/>
                  <a:gd name="connsiteX88-217621" fmla="*/ 5767511 w 5936218"/>
                  <a:gd name="connsiteY88-217622" fmla="*/ 1215770 h 2711051"/>
                  <a:gd name="connsiteX89-217623" fmla="*/ 5729132 w 5936218"/>
                  <a:gd name="connsiteY89-217624" fmla="*/ 1167751 h 2711051"/>
                  <a:gd name="connsiteX90-217625" fmla="*/ 5695337 w 5936218"/>
                  <a:gd name="connsiteY90-217626" fmla="*/ 1177138 h 2711051"/>
                  <a:gd name="connsiteX91-217627" fmla="*/ 5693366 w 5936218"/>
                  <a:gd name="connsiteY91-217628" fmla="*/ 1174378 h 2711051"/>
                  <a:gd name="connsiteX92-217629" fmla="*/ 5640799 w 5936218"/>
                  <a:gd name="connsiteY92-217630" fmla="*/ 1133961 h 2711051"/>
                  <a:gd name="connsiteX93-217631" fmla="*/ 5656705 w 5936218"/>
                  <a:gd name="connsiteY93-217632" fmla="*/ 1177138 h 2711051"/>
                  <a:gd name="connsiteX94-217633" fmla="*/ 5586259 w 5936218"/>
                  <a:gd name="connsiteY94-217634" fmla="*/ 1252129 h 2711051"/>
                  <a:gd name="connsiteX95-217635" fmla="*/ 5575676 w 5936218"/>
                  <a:gd name="connsiteY95-217636" fmla="*/ 1251121 h 2711051"/>
                  <a:gd name="connsiteX96-217637" fmla="*/ 5539436 w 5936218"/>
                  <a:gd name="connsiteY96-217638" fmla="*/ 1248804 h 2711051"/>
                  <a:gd name="connsiteX97-217639" fmla="*/ 5593077 w 5936218"/>
                  <a:gd name="connsiteY97-217640" fmla="*/ 1354390 h 2711051"/>
                  <a:gd name="connsiteX98-217641" fmla="*/ 5613529 w 5936218"/>
                  <a:gd name="connsiteY98-217642" fmla="*/ 1413474 h 2711051"/>
                  <a:gd name="connsiteX99-217643" fmla="*/ 5608984 w 5936218"/>
                  <a:gd name="connsiteY99-217644" fmla="*/ 1436199 h 2711051"/>
                  <a:gd name="connsiteX100-217645" fmla="*/ 5597799 w 5936218"/>
                  <a:gd name="connsiteY100-217646" fmla="*/ 1432590 h 2711051"/>
                  <a:gd name="connsiteX101-217647" fmla="*/ 5534271 w 5936218"/>
                  <a:gd name="connsiteY101-217648" fmla="*/ 1415939 h 2711051"/>
                  <a:gd name="connsiteX102-217649" fmla="*/ 5436277 w 5936218"/>
                  <a:gd name="connsiteY102-217650" fmla="*/ 1472558 h 2711051"/>
                  <a:gd name="connsiteX103-217651" fmla="*/ 5397645 w 5936218"/>
                  <a:gd name="connsiteY103-217652" fmla="*/ 1483921 h 2711051"/>
                  <a:gd name="connsiteX104-217653" fmla="*/ 5345378 w 5936218"/>
                  <a:gd name="connsiteY104-217654" fmla="*/ 1538460 h 2711051"/>
                  <a:gd name="connsiteX105-217655" fmla="*/ 5290839 w 5936218"/>
                  <a:gd name="connsiteY105-217656" fmla="*/ 1586181 h 2711051"/>
                  <a:gd name="connsiteX106-217657" fmla="*/ 5274932 w 5936218"/>
                  <a:gd name="connsiteY106-217658" fmla="*/ 1617996 h 2711051"/>
                  <a:gd name="connsiteX107-217659" fmla="*/ 5267238 w 5936218"/>
                  <a:gd name="connsiteY107-217660" fmla="*/ 1609569 h 2711051"/>
                  <a:gd name="connsiteX108-217661" fmla="*/ 5263025 w 5936218"/>
                  <a:gd name="connsiteY108-217662" fmla="*/ 1617996 h 2711051"/>
                  <a:gd name="connsiteX109-217663" fmla="*/ 5219538 w 5936218"/>
                  <a:gd name="connsiteY109-217664" fmla="*/ 1570368 h 2711051"/>
                  <a:gd name="connsiteX110-217665" fmla="*/ 5129494 w 5936218"/>
                  <a:gd name="connsiteY110-217666" fmla="*/ 1624813 h 2711051"/>
                  <a:gd name="connsiteX111-217667" fmla="*/ 5126389 w 5936218"/>
                  <a:gd name="connsiteY111-217668" fmla="*/ 1619491 h 2711051"/>
                  <a:gd name="connsiteX112-217669" fmla="*/ 5117587 w 5936218"/>
                  <a:gd name="connsiteY112-217670" fmla="*/ 1624813 h 2711051"/>
                  <a:gd name="connsiteX113-217671" fmla="*/ 5105544 w 5936218"/>
                  <a:gd name="connsiteY113-217672" fmla="*/ 1604167 h 2711051"/>
                  <a:gd name="connsiteX114-217673" fmla="*/ 5074955 w 5936218"/>
                  <a:gd name="connsiteY114-217674" fmla="*/ 1629358 h 2711051"/>
                  <a:gd name="connsiteX115-217675" fmla="*/ 5065718 w 5936218"/>
                  <a:gd name="connsiteY115-217676" fmla="*/ 1627159 h 2711051"/>
                  <a:gd name="connsiteX116-217677" fmla="*/ 5063048 w 5936218"/>
                  <a:gd name="connsiteY116-217678" fmla="*/ 1629358 h 2711051"/>
                  <a:gd name="connsiteX117-217679" fmla="*/ 5026594 w 5936218"/>
                  <a:gd name="connsiteY117-217680" fmla="*/ 1620679 h 2711051"/>
                  <a:gd name="connsiteX118-217681" fmla="*/ 5015871 w 5936218"/>
                  <a:gd name="connsiteY118-217682" fmla="*/ 1665718 h 2711051"/>
                  <a:gd name="connsiteX119-217683" fmla="*/ 4974967 w 5936218"/>
                  <a:gd name="connsiteY119-217684" fmla="*/ 1731619 h 2711051"/>
                  <a:gd name="connsiteX120-217685" fmla="*/ 4974967 w 5936218"/>
                  <a:gd name="connsiteY120-217686" fmla="*/ 1763434 h 2711051"/>
                  <a:gd name="connsiteX121-217687" fmla="*/ 5011326 w 5936218"/>
                  <a:gd name="connsiteY121-217688" fmla="*/ 1877057 h 2711051"/>
                  <a:gd name="connsiteX122-217689" fmla="*/ 4999419 w 5936218"/>
                  <a:gd name="connsiteY122-217690" fmla="*/ 1877057 h 2711051"/>
                  <a:gd name="connsiteX123-217691" fmla="*/ 4974967 w 5936218"/>
                  <a:gd name="connsiteY123-217692" fmla="*/ 1877057 h 2711051"/>
                  <a:gd name="connsiteX124-217693" fmla="*/ 4963605 w 5936218"/>
                  <a:gd name="connsiteY124-217694" fmla="*/ 1929323 h 2711051"/>
                  <a:gd name="connsiteX125-217695" fmla="*/ 4974967 w 5936218"/>
                  <a:gd name="connsiteY125-217696" fmla="*/ 1956593 h 2711051"/>
                  <a:gd name="connsiteX126-217697" fmla="*/ 4909065 w 5936218"/>
                  <a:gd name="connsiteY126-217698" fmla="*/ 1990680 h 2711051"/>
                  <a:gd name="connsiteX127-217699" fmla="*/ 4897703 w 5936218"/>
                  <a:gd name="connsiteY127-217700" fmla="*/ 2058854 h 2711051"/>
                  <a:gd name="connsiteX128-217701" fmla="*/ 4845437 w 5936218"/>
                  <a:gd name="connsiteY128-217702" fmla="*/ 2074761 h 2711051"/>
                  <a:gd name="connsiteX129-217703" fmla="*/ 4834074 w 5936218"/>
                  <a:gd name="connsiteY129-217704" fmla="*/ 2133845 h 2711051"/>
                  <a:gd name="connsiteX130-217705" fmla="*/ 4779535 w 5936218"/>
                  <a:gd name="connsiteY130-217706" fmla="*/ 2192929 h 2711051"/>
                  <a:gd name="connsiteX131-217707" fmla="*/ 4777225 w 5936218"/>
                  <a:gd name="connsiteY131-217708" fmla="*/ 2182533 h 2711051"/>
                  <a:gd name="connsiteX132-217709" fmla="*/ 4767628 w 5936218"/>
                  <a:gd name="connsiteY132-217710" fmla="*/ 2192929 h 2711051"/>
                  <a:gd name="connsiteX133-217711" fmla="*/ 4758538 w 5936218"/>
                  <a:gd name="connsiteY133-217712" fmla="*/ 2152025 h 2711051"/>
                  <a:gd name="connsiteX134-217713" fmla="*/ 4742631 w 5936218"/>
                  <a:gd name="connsiteY134-217714" fmla="*/ 2065671 h 2711051"/>
                  <a:gd name="connsiteX135-217715" fmla="*/ 4715361 w 5936218"/>
                  <a:gd name="connsiteY135-217716" fmla="*/ 1924779 h 2711051"/>
                  <a:gd name="connsiteX136-217717" fmla="*/ 4735813 w 5936218"/>
                  <a:gd name="connsiteY136-217718" fmla="*/ 1833880 h 2711051"/>
                  <a:gd name="connsiteX137-217719" fmla="*/ 4767628 w 5936218"/>
                  <a:gd name="connsiteY137-217720" fmla="*/ 1790703 h 2711051"/>
                  <a:gd name="connsiteX138-217721" fmla="*/ 4767628 w 5936218"/>
                  <a:gd name="connsiteY138-217722" fmla="*/ 1763434 h 2711051"/>
                  <a:gd name="connsiteX139-217723" fmla="*/ 4826712 w 5936218"/>
                  <a:gd name="connsiteY139-217724" fmla="*/ 1747526 h 2711051"/>
                  <a:gd name="connsiteX140-217725" fmla="*/ 4892613 w 5936218"/>
                  <a:gd name="connsiteY140-217726" fmla="*/ 1656628 h 2711051"/>
                  <a:gd name="connsiteX141-217727" fmla="*/ 4956243 w 5936218"/>
                  <a:gd name="connsiteY141-217728" fmla="*/ 1581637 h 2711051"/>
                  <a:gd name="connsiteX142-217729" fmla="*/ 5022143 w 5936218"/>
                  <a:gd name="connsiteY142-217730" fmla="*/ 1522552 h 2711051"/>
                  <a:gd name="connsiteX143-217731" fmla="*/ 5046694 w 5936218"/>
                  <a:gd name="connsiteY143-217732" fmla="*/ 1415425 h 2711051"/>
                  <a:gd name="connsiteX144-217733" fmla="*/ 5015871 w 5936218"/>
                  <a:gd name="connsiteY144-217734" fmla="*/ 1420292 h 2711051"/>
                  <a:gd name="connsiteX145-217735" fmla="*/ 4995419 w 5936218"/>
                  <a:gd name="connsiteY145-217736" fmla="*/ 1483921 h 2711051"/>
                  <a:gd name="connsiteX146-217737" fmla="*/ 4904521 w 5936218"/>
                  <a:gd name="connsiteY146-217738" fmla="*/ 1570274 h 2711051"/>
                  <a:gd name="connsiteX147-217739" fmla="*/ 4901708 w 5936218"/>
                  <a:gd name="connsiteY147-217740" fmla="*/ 1561634 h 2711051"/>
                  <a:gd name="connsiteX148-217741" fmla="*/ 4892613 w 5936218"/>
                  <a:gd name="connsiteY148-217742" fmla="*/ 1570274 h 2711051"/>
                  <a:gd name="connsiteX149-217743" fmla="*/ 4861835 w 5936218"/>
                  <a:gd name="connsiteY149-217744" fmla="*/ 1475740 h 2711051"/>
                  <a:gd name="connsiteX150-217745" fmla="*/ 4779535 w 5936218"/>
                  <a:gd name="connsiteY150-217746" fmla="*/ 1499828 h 2711051"/>
                  <a:gd name="connsiteX151-217747" fmla="*/ 4684091 w 5936218"/>
                  <a:gd name="connsiteY151-217748" fmla="*/ 1624813 h 2711051"/>
                  <a:gd name="connsiteX152-217749" fmla="*/ 1811153 w 5936218"/>
                  <a:gd name="connsiteY152-217750" fmla="*/ 1999770 h 2711051"/>
                  <a:gd name="connsiteX153-217751" fmla="*/ 1748069 w 5936218"/>
                  <a:gd name="connsiteY153-217752" fmla="*/ 2038402 h 2711051"/>
                  <a:gd name="connsiteX154-217753" fmla="*/ 1711709 w 5936218"/>
                  <a:gd name="connsiteY154-217754" fmla="*/ 2042947 h 2711051"/>
                  <a:gd name="connsiteX155-217755" fmla="*/ 1711926 w 5936218"/>
                  <a:gd name="connsiteY155-217756" fmla="*/ 2041431 h 2711051"/>
                  <a:gd name="connsiteX156-217757" fmla="*/ 1699803 w 5936218"/>
                  <a:gd name="connsiteY156-217758" fmla="*/ 2042947 h 2711051"/>
                  <a:gd name="connsiteX157-217759" fmla="*/ 1704347 w 5936218"/>
                  <a:gd name="connsiteY157-217760" fmla="*/ 2011132 h 2711051"/>
                  <a:gd name="connsiteX158-217761" fmla="*/ 1662460 w 5936218"/>
                  <a:gd name="connsiteY158-217762" fmla="*/ 1993181 h 2711051"/>
                  <a:gd name="connsiteX159-217763" fmla="*/ 1629901 w 5936218"/>
                  <a:gd name="connsiteY159-217764" fmla="*/ 2006587 h 2711051"/>
                  <a:gd name="connsiteX160-217765" fmla="*/ 1629300 w 5936218"/>
                  <a:gd name="connsiteY160-217766" fmla="*/ 2001932 h 2711051"/>
                  <a:gd name="connsiteX161-217767" fmla="*/ 1617994 w 5936218"/>
                  <a:gd name="connsiteY161-217768" fmla="*/ 2006587 h 2711051"/>
                  <a:gd name="connsiteX162-217769" fmla="*/ 1608904 w 5936218"/>
                  <a:gd name="connsiteY162-217770" fmla="*/ 1936141 h 2711051"/>
                  <a:gd name="connsiteX163-217771" fmla="*/ 1552684 w 5936218"/>
                  <a:gd name="connsiteY163-217772" fmla="*/ 1926448 h 2711051"/>
                  <a:gd name="connsiteX164-217773" fmla="*/ 1518550 w 5936218"/>
                  <a:gd name="connsiteY164-217774" fmla="*/ 1952048 h 2711051"/>
                  <a:gd name="connsiteX165-217775" fmla="*/ 1425379 w 5936218"/>
                  <a:gd name="connsiteY165-217776" fmla="*/ 1972500 h 2711051"/>
                  <a:gd name="connsiteX166-217777" fmla="*/ 1409472 w 5936218"/>
                  <a:gd name="connsiteY166-217778" fmla="*/ 1990680 h 2711051"/>
                  <a:gd name="connsiteX167-217779" fmla="*/ 1270852 w 5936218"/>
                  <a:gd name="connsiteY167-217780" fmla="*/ 2011132 h 2711051"/>
                  <a:gd name="connsiteX168-217781" fmla="*/ 1254945 w 5936218"/>
                  <a:gd name="connsiteY168-217782" fmla="*/ 2031584 h 2711051"/>
                  <a:gd name="connsiteX169-217783" fmla="*/ 1282214 w 5936218"/>
                  <a:gd name="connsiteY169-217784" fmla="*/ 2074761 h 2711051"/>
                  <a:gd name="connsiteX170-217785" fmla="*/ 1243582 w 5936218"/>
                  <a:gd name="connsiteY170-217786" fmla="*/ 2090668 h 2711051"/>
                  <a:gd name="connsiteX171-217787" fmla="*/ 1254945 w 5936218"/>
                  <a:gd name="connsiteY171-217788" fmla="*/ 2108848 h 2711051"/>
                  <a:gd name="connsiteX172-217789" fmla="*/ 1216313 w 5936218"/>
                  <a:gd name="connsiteY172-217790" fmla="*/ 2133845 h 2711051"/>
                  <a:gd name="connsiteX173-217791" fmla="*/ 1275397 w 5936218"/>
                  <a:gd name="connsiteY173-217792" fmla="*/ 2177022 h 2711051"/>
                  <a:gd name="connsiteX174-217793" fmla="*/ 1270852 w 5936218"/>
                  <a:gd name="connsiteY174-217794" fmla="*/ 2204292 h 2711051"/>
                  <a:gd name="connsiteX175-217795" fmla="*/ 1259108 w 5936218"/>
                  <a:gd name="connsiteY175-217796" fmla="*/ 2203313 h 2711051"/>
                  <a:gd name="connsiteX176-217797" fmla="*/ 1258945 w 5936218"/>
                  <a:gd name="connsiteY176-217798" fmla="*/ 2204292 h 2711051"/>
                  <a:gd name="connsiteX177-217799" fmla="*/ 1215644 w 5936218"/>
                  <a:gd name="connsiteY177-217800" fmla="*/ 2200683 h 2711051"/>
                  <a:gd name="connsiteX178-217801" fmla="*/ 1204950 w 5936218"/>
                  <a:gd name="connsiteY178-217802" fmla="*/ 2215654 h 2711051"/>
                  <a:gd name="connsiteX179-217803" fmla="*/ 1196495 w 5936218"/>
                  <a:gd name="connsiteY179-217804" fmla="*/ 2210822 h 2711051"/>
                  <a:gd name="connsiteX180-217805" fmla="*/ 1193043 w 5936218"/>
                  <a:gd name="connsiteY180-217806" fmla="*/ 2215654 h 2711051"/>
                  <a:gd name="connsiteX181-217807" fmla="*/ 1145322 w 5936218"/>
                  <a:gd name="connsiteY181-217808" fmla="*/ 2188384 h 2711051"/>
                  <a:gd name="connsiteX182-217809" fmla="*/ 1098145 w 5936218"/>
                  <a:gd name="connsiteY182-217810" fmla="*/ 2188384 h 2711051"/>
                  <a:gd name="connsiteX183-217811" fmla="*/ 1061785 w 5936218"/>
                  <a:gd name="connsiteY183-217812" fmla="*/ 2215654 h 2711051"/>
                  <a:gd name="connsiteX184-217813" fmla="*/ 1055322 w 5936218"/>
                  <a:gd name="connsiteY184-217814" fmla="*/ 2211571 h 2711051"/>
                  <a:gd name="connsiteX185-217815" fmla="*/ 1049878 w 5936218"/>
                  <a:gd name="connsiteY185-217816" fmla="*/ 2215654 h 2711051"/>
                  <a:gd name="connsiteX186-217817" fmla="*/ 1006701 w 5936218"/>
                  <a:gd name="connsiteY186-217818" fmla="*/ 2188384 h 2711051"/>
                  <a:gd name="connsiteX187-217819" fmla="*/ 924893 w 5936218"/>
                  <a:gd name="connsiteY187-217820" fmla="*/ 2152025 h 2711051"/>
                  <a:gd name="connsiteX188-217821" fmla="*/ 877716 w 5936218"/>
                  <a:gd name="connsiteY188-217822" fmla="*/ 2152025 h 2711051"/>
                  <a:gd name="connsiteX189-217823" fmla="*/ 802724 w 5936218"/>
                  <a:gd name="connsiteY189-217824" fmla="*/ 2215654 h 2711051"/>
                  <a:gd name="connsiteX190-217825" fmla="*/ 798179 w 5936218"/>
                  <a:gd name="connsiteY190-217826" fmla="*/ 2258831 h 2711051"/>
                  <a:gd name="connsiteX191-217827" fmla="*/ 787406 w 5936218"/>
                  <a:gd name="connsiteY191-217828" fmla="*/ 2248058 h 2711051"/>
                  <a:gd name="connsiteX192-217829" fmla="*/ 786272 w 5936218"/>
                  <a:gd name="connsiteY192-217830" fmla="*/ 2258831 h 2711051"/>
                  <a:gd name="connsiteX193-217831" fmla="*/ 756063 w 5936218"/>
                  <a:gd name="connsiteY193-217832" fmla="*/ 2228621 h 2711051"/>
                  <a:gd name="connsiteX194-217833" fmla="*/ 732278 w 5936218"/>
                  <a:gd name="connsiteY194-217834" fmla="*/ 2286100 h 2711051"/>
                  <a:gd name="connsiteX195-217835" fmla="*/ 743640 w 5936218"/>
                  <a:gd name="connsiteY195-217836" fmla="*/ 2295190 h 2711051"/>
                  <a:gd name="connsiteX196-217837" fmla="*/ 723188 w 5936218"/>
                  <a:gd name="connsiteY196-217838" fmla="*/ 2338367 h 2711051"/>
                  <a:gd name="connsiteX197-217839" fmla="*/ 747026 w 5936218"/>
                  <a:gd name="connsiteY197-217840" fmla="*/ 2375208 h 2711051"/>
                  <a:gd name="connsiteX198-217841" fmla="*/ 763548 w 5936218"/>
                  <a:gd name="connsiteY198-217842" fmla="*/ 2372454 h 2711051"/>
                  <a:gd name="connsiteX199-217843" fmla="*/ 764871 w 5936218"/>
                  <a:gd name="connsiteY199-217844" fmla="*/ 2374218 h 2711051"/>
                  <a:gd name="connsiteX200-217845" fmla="*/ 775455 w 5936218"/>
                  <a:gd name="connsiteY200-217846" fmla="*/ 2372454 h 2711051"/>
                  <a:gd name="connsiteX201-217847" fmla="*/ 802724 w 5936218"/>
                  <a:gd name="connsiteY201-217848" fmla="*/ 2408813 h 2711051"/>
                  <a:gd name="connsiteX202-217849" fmla="*/ 798179 w 5936218"/>
                  <a:gd name="connsiteY202-217850" fmla="*/ 2436083 h 2711051"/>
                  <a:gd name="connsiteX203-217851" fmla="*/ 818632 w 5936218"/>
                  <a:gd name="connsiteY203-217852" fmla="*/ 2447445 h 2711051"/>
                  <a:gd name="connsiteX204-217853" fmla="*/ 802724 w 5936218"/>
                  <a:gd name="connsiteY204-217854" fmla="*/ 2479260 h 2711051"/>
                  <a:gd name="connsiteX205-217855" fmla="*/ 766365 w 5936218"/>
                  <a:gd name="connsiteY205-217856" fmla="*/ 2483805 h 2711051"/>
                  <a:gd name="connsiteX206-217857" fmla="*/ 727733 w 5936218"/>
                  <a:gd name="connsiteY206-217858" fmla="*/ 2542889 h 2711051"/>
                  <a:gd name="connsiteX207-217859" fmla="*/ 759548 w 5936218"/>
                  <a:gd name="connsiteY207-217860" fmla="*/ 2586066 h 2711051"/>
                  <a:gd name="connsiteX208-217861" fmla="*/ 759548 w 5936218"/>
                  <a:gd name="connsiteY208-217862" fmla="*/ 2624697 h 2711051"/>
                  <a:gd name="connsiteX209-217863" fmla="*/ 798179 w 5936218"/>
                  <a:gd name="connsiteY209-217864" fmla="*/ 2683782 h 2711051"/>
                  <a:gd name="connsiteX210-217865" fmla="*/ 775455 w 5936218"/>
                  <a:gd name="connsiteY210-217866" fmla="*/ 2699689 h 2711051"/>
                  <a:gd name="connsiteX211-217867" fmla="*/ 770910 w 5936218"/>
                  <a:gd name="connsiteY211-217868" fmla="*/ 2711051 h 2711051"/>
                  <a:gd name="connsiteX212-217869" fmla="*/ 759003 w 5936218"/>
                  <a:gd name="connsiteY212-217870" fmla="*/ 2711051 h 2711051"/>
                  <a:gd name="connsiteX213-217871" fmla="*/ 755003 w 5936218"/>
                  <a:gd name="connsiteY213-217872" fmla="*/ 2711051 h 2711051"/>
                  <a:gd name="connsiteX214-217873" fmla="*/ 743096 w 5936218"/>
                  <a:gd name="connsiteY214-217874" fmla="*/ 2711051 h 2711051"/>
                  <a:gd name="connsiteX215-217875" fmla="*/ 715826 w 5936218"/>
                  <a:gd name="connsiteY215-217876" fmla="*/ 2676964 h 2711051"/>
                  <a:gd name="connsiteX216-217877" fmla="*/ 704464 w 5936218"/>
                  <a:gd name="connsiteY216-217878" fmla="*/ 2676964 h 2711051"/>
                  <a:gd name="connsiteX217-217879" fmla="*/ 684012 w 5936218"/>
                  <a:gd name="connsiteY217-217880" fmla="*/ 2667874 h 2711051"/>
                  <a:gd name="connsiteX218-217881" fmla="*/ 672649 w 5936218"/>
                  <a:gd name="connsiteY218-217882" fmla="*/ 2645150 h 2711051"/>
                  <a:gd name="connsiteX219-217883" fmla="*/ 645222 w 5936218"/>
                  <a:gd name="connsiteY219-217884" fmla="*/ 2637313 h 2711051"/>
                  <a:gd name="connsiteX220-217885" fmla="*/ 625472 w 5936218"/>
                  <a:gd name="connsiteY220-217886" fmla="*/ 2640605 h 2711051"/>
                  <a:gd name="connsiteX221-217887" fmla="*/ 623771 w 5936218"/>
                  <a:gd name="connsiteY221-217888" fmla="*/ 2638904 h 2711051"/>
                  <a:gd name="connsiteX222-217889" fmla="*/ 613565 w 5936218"/>
                  <a:gd name="connsiteY222-217890" fmla="*/ 2640605 h 2711051"/>
                  <a:gd name="connsiteX223-217891" fmla="*/ 609020 w 5936218"/>
                  <a:gd name="connsiteY223-217892" fmla="*/ 2636060 h 2711051"/>
                  <a:gd name="connsiteX224-217893" fmla="*/ 559026 w 5936218"/>
                  <a:gd name="connsiteY224-217894" fmla="*/ 2608790 h 2711051"/>
                  <a:gd name="connsiteX225-217895" fmla="*/ 506760 w 5936218"/>
                  <a:gd name="connsiteY225-217896" fmla="*/ 2601973 h 2711051"/>
                  <a:gd name="connsiteX226-217897" fmla="*/ 483280 w 5936218"/>
                  <a:gd name="connsiteY226-217898" fmla="*/ 2595264 h 2711051"/>
                  <a:gd name="connsiteX227-217899" fmla="*/ 480035 w 5936218"/>
                  <a:gd name="connsiteY227-217900" fmla="*/ 2597428 h 2711051"/>
                  <a:gd name="connsiteX228-217901" fmla="*/ 475042 w 5936218"/>
                  <a:gd name="connsiteY228-217902" fmla="*/ 2592910 h 2711051"/>
                  <a:gd name="connsiteX229-217903" fmla="*/ 474945 w 5936218"/>
                  <a:gd name="connsiteY229-217904" fmla="*/ 2592883 h 2711051"/>
                  <a:gd name="connsiteX230-217905" fmla="*/ 468128 w 5936218"/>
                  <a:gd name="connsiteY230-217906" fmla="*/ 2597428 h 2711051"/>
                  <a:gd name="connsiteX231-217907" fmla="*/ 420406 w 5936218"/>
                  <a:gd name="connsiteY231-217908" fmla="*/ 2554251 h 2711051"/>
                  <a:gd name="connsiteX232-217909" fmla="*/ 381774 w 5936218"/>
                  <a:gd name="connsiteY232-217910" fmla="*/ 2538344 h 2711051"/>
                  <a:gd name="connsiteX233-217911" fmla="*/ 349960 w 5936218"/>
                  <a:gd name="connsiteY233-217912" fmla="*/ 2506529 h 2711051"/>
                  <a:gd name="connsiteX234-217913" fmla="*/ 377229 w 5936218"/>
                  <a:gd name="connsiteY234-217914" fmla="*/ 2499712 h 2711051"/>
                  <a:gd name="connsiteX235-217915" fmla="*/ 404499 w 5936218"/>
                  <a:gd name="connsiteY235-217916" fmla="*/ 2451990 h 2711051"/>
                  <a:gd name="connsiteX236-217917" fmla="*/ 388591 w 5936218"/>
                  <a:gd name="connsiteY236-217918" fmla="*/ 2436083 h 2711051"/>
                  <a:gd name="connsiteX237-217919" fmla="*/ 440858 w 5936218"/>
                  <a:gd name="connsiteY237-217920" fmla="*/ 2408813 h 2711051"/>
                  <a:gd name="connsiteX238-217921" fmla="*/ 440858 w 5936218"/>
                  <a:gd name="connsiteY238-217922" fmla="*/ 2405757 h 2711051"/>
                  <a:gd name="connsiteX239-217923" fmla="*/ 416406 w 5936218"/>
                  <a:gd name="connsiteY239-217924" fmla="*/ 2408813 h 2711051"/>
                  <a:gd name="connsiteX240-217925" fmla="*/ 416406 w 5936218"/>
                  <a:gd name="connsiteY240-217926" fmla="*/ 2407325 h 2711051"/>
                  <a:gd name="connsiteX241-217927" fmla="*/ 404499 w 5936218"/>
                  <a:gd name="connsiteY241-217928" fmla="*/ 2408813 h 2711051"/>
                  <a:gd name="connsiteX242-217929" fmla="*/ 404499 w 5936218"/>
                  <a:gd name="connsiteY242-217930" fmla="*/ 2388361 h 2711051"/>
                  <a:gd name="connsiteX243-217931" fmla="*/ 424951 w 5936218"/>
                  <a:gd name="connsiteY243-217932" fmla="*/ 2372454 h 2711051"/>
                  <a:gd name="connsiteX244-217933" fmla="*/ 463583 w 5936218"/>
                  <a:gd name="connsiteY244-217934" fmla="*/ 2365637 h 2711051"/>
                  <a:gd name="connsiteX245-217935" fmla="*/ 468128 w 5936218"/>
                  <a:gd name="connsiteY245-217936" fmla="*/ 2349729 h 2711051"/>
                  <a:gd name="connsiteX246-217937" fmla="*/ 456765 w 5936218"/>
                  <a:gd name="connsiteY246-217938" fmla="*/ 2317915 h 2711051"/>
                  <a:gd name="connsiteX247-217939" fmla="*/ 474945 w 5936218"/>
                  <a:gd name="connsiteY247-217940" fmla="*/ 2290645 h 2711051"/>
                  <a:gd name="connsiteX248-217941" fmla="*/ 474945 w 5936218"/>
                  <a:gd name="connsiteY248-217942" fmla="*/ 2270193 h 2711051"/>
                  <a:gd name="connsiteX249-217943" fmla="*/ 420406 w 5936218"/>
                  <a:gd name="connsiteY249-217944" fmla="*/ 2252013 h 2711051"/>
                  <a:gd name="connsiteX250-217945" fmla="*/ 409588 w 5936218"/>
                  <a:gd name="connsiteY250-217946" fmla="*/ 2252013 h 2711051"/>
                  <a:gd name="connsiteX251-217947" fmla="*/ 397681 w 5936218"/>
                  <a:gd name="connsiteY251-217948" fmla="*/ 2252013 h 2711051"/>
                  <a:gd name="connsiteX252-217949" fmla="*/ 379485 w 5936218"/>
                  <a:gd name="connsiteY252-217950" fmla="*/ 2229774 h 2711051"/>
                  <a:gd name="connsiteX253-217951" fmla="*/ 357322 w 5936218"/>
                  <a:gd name="connsiteY253-217952" fmla="*/ 2236106 h 2711051"/>
                  <a:gd name="connsiteX254-217953" fmla="*/ 352842 w 5936218"/>
                  <a:gd name="connsiteY254-217954" fmla="*/ 2233984 h 2711051"/>
                  <a:gd name="connsiteX255-217955" fmla="*/ 345415 w 5936218"/>
                  <a:gd name="connsiteY255-217956" fmla="*/ 2236106 h 2711051"/>
                  <a:gd name="connsiteX256-217957" fmla="*/ 302238 w 5936218"/>
                  <a:gd name="connsiteY256-217958" fmla="*/ 2215654 h 2711051"/>
                  <a:gd name="connsiteX257-217959" fmla="*/ 302238 w 5936218"/>
                  <a:gd name="connsiteY257-217960" fmla="*/ 2204292 h 2711051"/>
                  <a:gd name="connsiteX258-217961" fmla="*/ 286331 w 5936218"/>
                  <a:gd name="connsiteY258-217962" fmla="*/ 2177022 h 2711051"/>
                  <a:gd name="connsiteX259-217963" fmla="*/ 270968 w 5936218"/>
                  <a:gd name="connsiteY259-217964" fmla="*/ 2177022 h 2711051"/>
                  <a:gd name="connsiteX260-217965" fmla="*/ 259061 w 5936218"/>
                  <a:gd name="connsiteY260-217966" fmla="*/ 2177022 h 2711051"/>
                  <a:gd name="connsiteX261-217967" fmla="*/ 254516 w 5936218"/>
                  <a:gd name="connsiteY261-217968" fmla="*/ 2161115 h 2711051"/>
                  <a:gd name="connsiteX262-217969" fmla="*/ 263606 w 5936218"/>
                  <a:gd name="connsiteY262-217970" fmla="*/ 2145208 h 2711051"/>
                  <a:gd name="connsiteX263-217971" fmla="*/ 243991 w 5936218"/>
                  <a:gd name="connsiteY263-217972" fmla="*/ 2114695 h 2711051"/>
                  <a:gd name="connsiteX264-217973" fmla="*/ 216429 w 5936218"/>
                  <a:gd name="connsiteY264-217974" fmla="*/ 2117938 h 2711051"/>
                  <a:gd name="connsiteX265-217975" fmla="*/ 212956 w 5936218"/>
                  <a:gd name="connsiteY265-217976" fmla="*/ 2116946 h 2711051"/>
                  <a:gd name="connsiteX266-217977" fmla="*/ 204522 w 5936218"/>
                  <a:gd name="connsiteY266-217978" fmla="*/ 2117938 h 2711051"/>
                  <a:gd name="connsiteX267-217979" fmla="*/ 199623 w 5936218"/>
                  <a:gd name="connsiteY267-217980" fmla="*/ 2116538 h 2711051"/>
                  <a:gd name="connsiteX268-217981" fmla="*/ 195977 w 5936218"/>
                  <a:gd name="connsiteY268-217982" fmla="*/ 2129300 h 2711051"/>
                  <a:gd name="connsiteX269-217983" fmla="*/ 184968 w 5936218"/>
                  <a:gd name="connsiteY269-217984" fmla="*/ 2126155 h 2711051"/>
                  <a:gd name="connsiteX270-217985" fmla="*/ 184070 w 5936218"/>
                  <a:gd name="connsiteY270-217986" fmla="*/ 2129300 h 2711051"/>
                  <a:gd name="connsiteX271-217987" fmla="*/ 168163 w 5936218"/>
                  <a:gd name="connsiteY271-217988" fmla="*/ 2124765 h 2711051"/>
                  <a:gd name="connsiteX272-217989" fmla="*/ 156800 w 5936218"/>
                  <a:gd name="connsiteY272-217990" fmla="*/ 2086123 h 2711051"/>
                  <a:gd name="connsiteX273-217991" fmla="*/ 152255 w 5936218"/>
                  <a:gd name="connsiteY273-217992" fmla="*/ 2070216 h 2711051"/>
                  <a:gd name="connsiteX274-217993" fmla="*/ 156800 w 5936218"/>
                  <a:gd name="connsiteY274-217994" fmla="*/ 2065671 h 2711051"/>
                  <a:gd name="connsiteX275-217995" fmla="*/ 168707 w 5936218"/>
                  <a:gd name="connsiteY275-217996" fmla="*/ 2065671 h 2711051"/>
                  <a:gd name="connsiteX276-217997" fmla="*/ 188615 w 5936218"/>
                  <a:gd name="connsiteY276-217998" fmla="*/ 2065671 h 2711051"/>
                  <a:gd name="connsiteX277-217999" fmla="*/ 199977 w 5936218"/>
                  <a:gd name="connsiteY277-218000" fmla="*/ 2054309 h 2711051"/>
                  <a:gd name="connsiteX278-218001" fmla="*/ 188615 w 5936218"/>
                  <a:gd name="connsiteY278-218002" fmla="*/ 2031584 h 2711051"/>
                  <a:gd name="connsiteX279-218003" fmla="*/ 168163 w 5936218"/>
                  <a:gd name="connsiteY279-218004" fmla="*/ 2022495 h 2711051"/>
                  <a:gd name="connsiteX280-218005" fmla="*/ 168163 w 5936218"/>
                  <a:gd name="connsiteY280-218006" fmla="*/ 2015677 h 2711051"/>
                  <a:gd name="connsiteX281-218007" fmla="*/ 152255 w 5936218"/>
                  <a:gd name="connsiteY281-218008" fmla="*/ 1999770 h 2711051"/>
                  <a:gd name="connsiteX282-218009" fmla="*/ 129531 w 5936218"/>
                  <a:gd name="connsiteY282-218010" fmla="*/ 1963410 h 2711051"/>
                  <a:gd name="connsiteX283-218011" fmla="*/ 140893 w 5936218"/>
                  <a:gd name="connsiteY283-218012" fmla="*/ 1940686 h 2711051"/>
                  <a:gd name="connsiteX284-218013" fmla="*/ 136348 w 5936218"/>
                  <a:gd name="connsiteY284-218014" fmla="*/ 1913416 h 2711051"/>
                  <a:gd name="connsiteX285-218015" fmla="*/ 103789 w 5936218"/>
                  <a:gd name="connsiteY285-218016" fmla="*/ 1900009 h 2711051"/>
                  <a:gd name="connsiteX286-218017" fmla="*/ 93716 w 5936218"/>
                  <a:gd name="connsiteY286-218018" fmla="*/ 1904326 h 2711051"/>
                  <a:gd name="connsiteX287-218019" fmla="*/ 91868 w 5936218"/>
                  <a:gd name="connsiteY287-218020" fmla="*/ 1900015 h 2711051"/>
                  <a:gd name="connsiteX288-218021" fmla="*/ 81809 w 5936218"/>
                  <a:gd name="connsiteY288-218022" fmla="*/ 1904326 h 2711051"/>
                  <a:gd name="connsiteX289-218023" fmla="*/ 74992 w 5936218"/>
                  <a:gd name="connsiteY289-218024" fmla="*/ 1888419 h 2711051"/>
                  <a:gd name="connsiteX290-218025" fmla="*/ 34087 w 5936218"/>
                  <a:gd name="connsiteY290-218026" fmla="*/ 1877057 h 2711051"/>
                  <a:gd name="connsiteX291-218027" fmla="*/ 22725 w 5936218"/>
                  <a:gd name="connsiteY291-218028" fmla="*/ 1833880 h 2711051"/>
                  <a:gd name="connsiteX292-218029" fmla="*/ 22725 w 5936218"/>
                  <a:gd name="connsiteY292-218030" fmla="*/ 1802065 h 2711051"/>
                  <a:gd name="connsiteX293-218031" fmla="*/ 0 w 5936218"/>
                  <a:gd name="connsiteY293-218032" fmla="*/ 1786158 h 2711051"/>
                  <a:gd name="connsiteX294-218033" fmla="*/ 15907 w 5936218"/>
                  <a:gd name="connsiteY294-218034" fmla="*/ 1763434 h 2711051"/>
                  <a:gd name="connsiteX295-218035" fmla="*/ 6818 w 5936218"/>
                  <a:gd name="connsiteY295-218036" fmla="*/ 1699805 h 2711051"/>
                  <a:gd name="connsiteX296-218037" fmla="*/ 34087 w 5936218"/>
                  <a:gd name="connsiteY296-218038" fmla="*/ 1656628 h 2711051"/>
                  <a:gd name="connsiteX297-218039" fmla="*/ 27270 w 5936218"/>
                  <a:gd name="connsiteY297-218040" fmla="*/ 1645266 h 2711051"/>
                  <a:gd name="connsiteX298-218041" fmla="*/ 70447 w 5936218"/>
                  <a:gd name="connsiteY298-218042" fmla="*/ 1606634 h 2711051"/>
                  <a:gd name="connsiteX299-218043" fmla="*/ 27270 w 5936218"/>
                  <a:gd name="connsiteY299-218044" fmla="*/ 1570274 h 2711051"/>
                  <a:gd name="connsiteX300-218045" fmla="*/ 109078 w 5936218"/>
                  <a:gd name="connsiteY300-218046" fmla="*/ 1472558 h 2711051"/>
                  <a:gd name="connsiteX301-218047" fmla="*/ 145438 w 5936218"/>
                  <a:gd name="connsiteY301-218048" fmla="*/ 1429381 h 2711051"/>
                  <a:gd name="connsiteX302-218049" fmla="*/ 156800 w 5936218"/>
                  <a:gd name="connsiteY302-218050" fmla="*/ 1386205 h 2711051"/>
                  <a:gd name="connsiteX303-218051" fmla="*/ 102261 w 5936218"/>
                  <a:gd name="connsiteY303-218052" fmla="*/ 1333938 h 2711051"/>
                  <a:gd name="connsiteX304-218053" fmla="*/ 118168 w 5936218"/>
                  <a:gd name="connsiteY304-218054" fmla="*/ 1279399 h 2711051"/>
                  <a:gd name="connsiteX305-218055" fmla="*/ 86354 w 5936218"/>
                  <a:gd name="connsiteY305-218056" fmla="*/ 1215770 h 2711051"/>
                  <a:gd name="connsiteX306-218057" fmla="*/ 109078 w 5936218"/>
                  <a:gd name="connsiteY306-218058" fmla="*/ 1140778 h 2711051"/>
                  <a:gd name="connsiteX307-218059" fmla="*/ 70447 w 5936218"/>
                  <a:gd name="connsiteY307-218060" fmla="*/ 1038517 h 2711051"/>
                  <a:gd name="connsiteX308-218061" fmla="*/ 102261 w 5936218"/>
                  <a:gd name="connsiteY308-218062" fmla="*/ 968071 h 2711051"/>
                  <a:gd name="connsiteX309-218063" fmla="*/ 43177 w 5936218"/>
                  <a:gd name="connsiteY309-218064" fmla="*/ 902170 h 2711051"/>
                  <a:gd name="connsiteX310-218065" fmla="*/ 49994 w 5936218"/>
                  <a:gd name="connsiteY310-218066" fmla="*/ 827178 h 2711051"/>
                  <a:gd name="connsiteX311-218067" fmla="*/ 81809 w 5936218"/>
                  <a:gd name="connsiteY311-218068" fmla="*/ 822633 h 2711051"/>
                  <a:gd name="connsiteX312-218069" fmla="*/ 145438 w 5936218"/>
                  <a:gd name="connsiteY312-218070" fmla="*/ 779457 h 2711051"/>
                  <a:gd name="connsiteX313-218071" fmla="*/ 184070 w 5936218"/>
                  <a:gd name="connsiteY313-218072" fmla="*/ 740825 h 2711051"/>
                  <a:gd name="connsiteX314-218073" fmla="*/ 189699 w 5936218"/>
                  <a:gd name="connsiteY314-218074" fmla="*/ 747103 h 2711051"/>
                  <a:gd name="connsiteX315-218075" fmla="*/ 195977 w 5936218"/>
                  <a:gd name="connsiteY315-218076" fmla="*/ 740825 h 2711051"/>
                  <a:gd name="connsiteX316-218077" fmla="*/ 255061 w 5936218"/>
                  <a:gd name="connsiteY316-218078" fmla="*/ 806726 h 2711051"/>
                  <a:gd name="connsiteX317-218079" fmla="*/ 350504 w 5936218"/>
                  <a:gd name="connsiteY317-218080" fmla="*/ 827178 h 2711051"/>
                  <a:gd name="connsiteX318-218081" fmla="*/ 491397 w 5936218"/>
                  <a:gd name="connsiteY318-218082" fmla="*/ 940802 h 2711051"/>
                  <a:gd name="connsiteX319-218083" fmla="*/ 523211 w 5936218"/>
                  <a:gd name="connsiteY319-218084" fmla="*/ 988523 h 2711051"/>
                  <a:gd name="connsiteX320-218085" fmla="*/ 523211 w 5936218"/>
                  <a:gd name="connsiteY320-218086" fmla="*/ 1047607 h 2711051"/>
                  <a:gd name="connsiteX321-218087" fmla="*/ 486852 w 5936218"/>
                  <a:gd name="connsiteY321-218088" fmla="*/ 1102146 h 2711051"/>
                  <a:gd name="connsiteX322-218089" fmla="*/ 420951 w 5936218"/>
                  <a:gd name="connsiteY322-218090" fmla="*/ 1122599 h 2711051"/>
                  <a:gd name="connsiteX323-218091" fmla="*/ 415909 w 5936218"/>
                  <a:gd name="connsiteY323-218092" fmla="*/ 1120468 h 2711051"/>
                  <a:gd name="connsiteX324-218093" fmla="*/ 409044 w 5936218"/>
                  <a:gd name="connsiteY324-218094" fmla="*/ 1122599 h 2711051"/>
                  <a:gd name="connsiteX325-218095" fmla="*/ 252950 w 5936218"/>
                  <a:gd name="connsiteY325-218096" fmla="*/ 1056643 h 2711051"/>
                  <a:gd name="connsiteX326-218097" fmla="*/ 232336 w 5936218"/>
                  <a:gd name="connsiteY326-218098" fmla="*/ 1063515 h 2711051"/>
                  <a:gd name="connsiteX327-218099" fmla="*/ 291420 w 5936218"/>
                  <a:gd name="connsiteY327-218100" fmla="*/ 1133961 h 2711051"/>
                  <a:gd name="connsiteX328-218101" fmla="*/ 291420 w 5936218"/>
                  <a:gd name="connsiteY328-218102" fmla="*/ 1172593 h 2711051"/>
                  <a:gd name="connsiteX329-218103" fmla="*/ 298238 w 5936218"/>
                  <a:gd name="connsiteY329-218104" fmla="*/ 1258947 h 2711051"/>
                  <a:gd name="connsiteX330-218105" fmla="*/ 345959 w 5936218"/>
                  <a:gd name="connsiteY330-218106" fmla="*/ 1290761 h 2711051"/>
                  <a:gd name="connsiteX331-218107" fmla="*/ 362087 w 5936218"/>
                  <a:gd name="connsiteY331-218108" fmla="*/ 1300169 h 2711051"/>
                  <a:gd name="connsiteX332-218109" fmla="*/ 365867 w 5936218"/>
                  <a:gd name="connsiteY332-218110" fmla="*/ 1268036 h 2711051"/>
                  <a:gd name="connsiteX333-218111" fmla="*/ 345415 w 5936218"/>
                  <a:gd name="connsiteY333-218112" fmla="*/ 1231677 h 2711051"/>
                  <a:gd name="connsiteX334-218113" fmla="*/ 365867 w 5936218"/>
                  <a:gd name="connsiteY334-218114" fmla="*/ 1199862 h 2711051"/>
                  <a:gd name="connsiteX335-218115" fmla="*/ 374560 w 5936218"/>
                  <a:gd name="connsiteY335-218116" fmla="*/ 1204861 h 2711051"/>
                  <a:gd name="connsiteX336-218117" fmla="*/ 377774 w 5936218"/>
                  <a:gd name="connsiteY336-218118" fmla="*/ 1199862 h 2711051"/>
                  <a:gd name="connsiteX337-218119" fmla="*/ 461933 w 5936218"/>
                  <a:gd name="connsiteY337-218120" fmla="*/ 1248254 h 2711051"/>
                  <a:gd name="connsiteX338-218121" fmla="*/ 484035 w 5936218"/>
                  <a:gd name="connsiteY338-218122" fmla="*/ 1231677 h 2711051"/>
                  <a:gd name="connsiteX339-218123" fmla="*/ 463583 w 5936218"/>
                  <a:gd name="connsiteY339-218124" fmla="*/ 1165775 h 2711051"/>
                  <a:gd name="connsiteX340-218125" fmla="*/ 549936 w 5936218"/>
                  <a:gd name="connsiteY340-218126" fmla="*/ 1079422 h 2711051"/>
                  <a:gd name="connsiteX341-218127" fmla="*/ 559742 w 5936218"/>
                  <a:gd name="connsiteY341-218128" fmla="*/ 1081523 h 2711051"/>
                  <a:gd name="connsiteX342-218129" fmla="*/ 561843 w 5936218"/>
                  <a:gd name="connsiteY342-218130" fmla="*/ 1079422 h 2711051"/>
                  <a:gd name="connsiteX343-218131" fmla="*/ 593658 w 5936218"/>
                  <a:gd name="connsiteY343-218132" fmla="*/ 1086239 h 2711051"/>
                  <a:gd name="connsiteX344-218133" fmla="*/ 620945 w 5936218"/>
                  <a:gd name="connsiteY344-218134" fmla="*/ 1110116 h 2711051"/>
                  <a:gd name="connsiteX345-218135" fmla="*/ 640835 w 5936218"/>
                  <a:gd name="connsiteY345-218136" fmla="*/ 1054425 h 2711051"/>
                  <a:gd name="connsiteX346-218137" fmla="*/ 609020 w 5936218"/>
                  <a:gd name="connsiteY346-218138" fmla="*/ 999886 h 2711051"/>
                  <a:gd name="connsiteX347-218139" fmla="*/ 624928 w 5936218"/>
                  <a:gd name="connsiteY347-218140" fmla="*/ 940802 h 2711051"/>
                  <a:gd name="connsiteX348-218141" fmla="*/ 597658 w 5936218"/>
                  <a:gd name="connsiteY348-218142" fmla="*/ 881717 h 2711051"/>
                  <a:gd name="connsiteX349-218143" fmla="*/ 611562 w 5936218"/>
                  <a:gd name="connsiteY349-218144" fmla="*/ 886043 h 2711051"/>
                  <a:gd name="connsiteX350-218145" fmla="*/ 609565 w 5936218"/>
                  <a:gd name="connsiteY350-218146" fmla="*/ 881717 h 2711051"/>
                  <a:gd name="connsiteX351-218147" fmla="*/ 711826 w 5936218"/>
                  <a:gd name="connsiteY351-218148" fmla="*/ 913532 h 2711051"/>
                  <a:gd name="connsiteX352-218149" fmla="*/ 732278 w 5936218"/>
                  <a:gd name="connsiteY352-218150" fmla="*/ 968071 h 2711051"/>
                  <a:gd name="connsiteX353-218151" fmla="*/ 684556 w 5936218"/>
                  <a:gd name="connsiteY353-218152" fmla="*/ 979433 h 2711051"/>
                  <a:gd name="connsiteX354-218153" fmla="*/ 684556 w 5936218"/>
                  <a:gd name="connsiteY354-218154" fmla="*/ 1031700 h 2711051"/>
                  <a:gd name="connsiteX355-218155" fmla="*/ 713309 w 5936218"/>
                  <a:gd name="connsiteY355-218156" fmla="*/ 1060453 h 2711051"/>
                  <a:gd name="connsiteX356-218157" fmla="*/ 763548 w 5936218"/>
                  <a:gd name="connsiteY356-218158" fmla="*/ 1043062 h 2711051"/>
                  <a:gd name="connsiteX357-218159" fmla="*/ 770365 w 5936218"/>
                  <a:gd name="connsiteY357-218160" fmla="*/ 983978 h 2711051"/>
                  <a:gd name="connsiteX358-218161" fmla="*/ 845357 w 5936218"/>
                  <a:gd name="connsiteY358-218162" fmla="*/ 936257 h 2711051"/>
                  <a:gd name="connsiteX359-218163" fmla="*/ 972614 w 5936218"/>
                  <a:gd name="connsiteY359-218164" fmla="*/ 849903 h 2711051"/>
                  <a:gd name="connsiteX360-218165" fmla="*/ 982566 w 5936218"/>
                  <a:gd name="connsiteY360-218166" fmla="*/ 851230 h 2711051"/>
                  <a:gd name="connsiteX361-218167" fmla="*/ 984521 w 5936218"/>
                  <a:gd name="connsiteY361-218168" fmla="*/ 849903 h 2711051"/>
                  <a:gd name="connsiteX362-218169" fmla="*/ 1018608 w 5936218"/>
                  <a:gd name="connsiteY362-218170" fmla="*/ 854448 h 2711051"/>
                  <a:gd name="connsiteX363-218171" fmla="*/ 979977 w 5936218"/>
                  <a:gd name="connsiteY363-218172" fmla="*/ 918077 h 2711051"/>
                  <a:gd name="connsiteX364-218173" fmla="*/ 1012666 w 5936218"/>
                  <a:gd name="connsiteY364-218174" fmla="*/ 923238 h 2711051"/>
                  <a:gd name="connsiteX365-218175" fmla="*/ 1038516 w 5936218"/>
                  <a:gd name="connsiteY365-218176" fmla="*/ 893080 h 2711051"/>
                  <a:gd name="connsiteX366-218177" fmla="*/ 1050423 w 5936218"/>
                  <a:gd name="connsiteY366-218178" fmla="*/ 893080 h 2711051"/>
                  <a:gd name="connsiteX367-218179" fmla="*/ 1108962 w 5936218"/>
                  <a:gd name="connsiteY367-218180" fmla="*/ 893080 h 2711051"/>
                  <a:gd name="connsiteX368-218181" fmla="*/ 1161229 w 5936218"/>
                  <a:gd name="connsiteY368-218182" fmla="*/ 849903 h 2711051"/>
                  <a:gd name="connsiteX369-218183" fmla="*/ 1165711 w 5936218"/>
                  <a:gd name="connsiteY369-218184" fmla="*/ 856037 h 2711051"/>
                  <a:gd name="connsiteX370-218185" fmla="*/ 1173136 w 5936218"/>
                  <a:gd name="connsiteY370-218186" fmla="*/ 849903 h 2711051"/>
                  <a:gd name="connsiteX371-218187" fmla="*/ 1210035 w 5936218"/>
                  <a:gd name="connsiteY371-218188" fmla="*/ 900396 h 2711051"/>
                  <a:gd name="connsiteX372-218189" fmla="*/ 1247583 w 5936218"/>
                  <a:gd name="connsiteY372-218190" fmla="*/ 843086 h 2711051"/>
                  <a:gd name="connsiteX373-218191" fmla="*/ 1211223 w 5936218"/>
                  <a:gd name="connsiteY373-218192" fmla="*/ 784002 h 2711051"/>
                  <a:gd name="connsiteX374-218193" fmla="*/ 1227130 w 5936218"/>
                  <a:gd name="connsiteY374-218194" fmla="*/ 747642 h 2711051"/>
                  <a:gd name="connsiteX375-218195" fmla="*/ 1237665 w 5936218"/>
                  <a:gd name="connsiteY375-218196" fmla="*/ 750780 h 2711051"/>
                  <a:gd name="connsiteX376-218197" fmla="*/ 1239037 w 5936218"/>
                  <a:gd name="connsiteY376-218198" fmla="*/ 747642 h 2711051"/>
                  <a:gd name="connsiteX377-218199" fmla="*/ 1345843 w 5936218"/>
                  <a:gd name="connsiteY377-218200" fmla="*/ 779457 h 2711051"/>
                  <a:gd name="connsiteX378-218201" fmla="*/ 1400382 w 5936218"/>
                  <a:gd name="connsiteY378-218202" fmla="*/ 811271 h 2711051"/>
                  <a:gd name="connsiteX379-218203" fmla="*/ 1519756 w 5936218"/>
                  <a:gd name="connsiteY379-218204" fmla="*/ 917855 h 2711051"/>
                  <a:gd name="connsiteX380-218205" fmla="*/ 1543003 w 5936218"/>
                  <a:gd name="connsiteY380-218206" fmla="*/ 877173 h 2711051"/>
                  <a:gd name="connsiteX381-218207" fmla="*/ 1506643 w 5936218"/>
                  <a:gd name="connsiteY381-218208" fmla="*/ 822633 h 2711051"/>
                  <a:gd name="connsiteX382-218209" fmla="*/ 1506643 w 5936218"/>
                  <a:gd name="connsiteY382-218210" fmla="*/ 799909 h 2711051"/>
                  <a:gd name="connsiteX383-218211" fmla="*/ 1463467 w 5936218"/>
                  <a:gd name="connsiteY383-218212" fmla="*/ 790819 h 2711051"/>
                  <a:gd name="connsiteX384-218213" fmla="*/ 1472556 w 5936218"/>
                  <a:gd name="connsiteY384-218214" fmla="*/ 740825 h 2711051"/>
                  <a:gd name="connsiteX385-218215" fmla="*/ 1452104 w 5936218"/>
                  <a:gd name="connsiteY385-218216" fmla="*/ 654471 h 2711051"/>
                  <a:gd name="connsiteX386-218217" fmla="*/ 1452104 w 5936218"/>
                  <a:gd name="connsiteY386-218218" fmla="*/ 618112 h 2711051"/>
                  <a:gd name="connsiteX387-218219" fmla="*/ 1522551 w 5936218"/>
                  <a:gd name="connsiteY387-218220" fmla="*/ 515851 h 2711051"/>
                  <a:gd name="connsiteX388-218221" fmla="*/ 1543003 w 5936218"/>
                  <a:gd name="connsiteY388-218222" fmla="*/ 402228 h 2711051"/>
                  <a:gd name="connsiteX389-218223" fmla="*/ 1570272 w 5936218"/>
                  <a:gd name="connsiteY389-218224" fmla="*/ 381775 h 2711051"/>
                  <a:gd name="connsiteX390-218225" fmla="*/ 1578688 w 5936218"/>
                  <a:gd name="connsiteY390-218226" fmla="*/ 384394 h 2711051"/>
                  <a:gd name="connsiteX391-218227" fmla="*/ 1582179 w 5936218"/>
                  <a:gd name="connsiteY391-218228" fmla="*/ 381775 h 2711051"/>
                  <a:gd name="connsiteX392-218229" fmla="*/ 1684440 w 5936218"/>
                  <a:gd name="connsiteY392-218230" fmla="*/ 413590 h 2711051"/>
                  <a:gd name="connsiteX393-218231" fmla="*/ 1688985 w 5936218"/>
                  <a:gd name="connsiteY393-218232" fmla="*/ 484036 h 2711051"/>
                  <a:gd name="connsiteX394-218233" fmla="*/ 1652625 w 5936218"/>
                  <a:gd name="connsiteY394-218234" fmla="*/ 574935 h 2711051"/>
                  <a:gd name="connsiteX395-218235" fmla="*/ 1679895 w 5936218"/>
                  <a:gd name="connsiteY395-218236" fmla="*/ 613567 h 2711051"/>
                  <a:gd name="connsiteX396-218237" fmla="*/ 1688985 w 5936218"/>
                  <a:gd name="connsiteY396-218238" fmla="*/ 688558 h 2711051"/>
                  <a:gd name="connsiteX397-218239" fmla="*/ 1679895 w 5936218"/>
                  <a:gd name="connsiteY397-218240" fmla="*/ 833996 h 2711051"/>
                  <a:gd name="connsiteX398-218241" fmla="*/ 1636718 w 5936218"/>
                  <a:gd name="connsiteY398-218242" fmla="*/ 1097602 h 2711051"/>
                  <a:gd name="connsiteX399-218243" fmla="*/ 1662494 w 5936218"/>
                  <a:gd name="connsiteY399-218244" fmla="*/ 1104046 h 2711051"/>
                  <a:gd name="connsiteX0-218245" fmla="*/ 1662494 w 5936218"/>
                  <a:gd name="connsiteY0-218246" fmla="*/ 1104046 h 2711051"/>
                  <a:gd name="connsiteX1-218247" fmla="*/ 3211535 w 5936218"/>
                  <a:gd name="connsiteY1-218248" fmla="*/ 1 h 2711051"/>
                  <a:gd name="connsiteX2-218249" fmla="*/ 3200173 w 5936218"/>
                  <a:gd name="connsiteY2-218250" fmla="*/ 74993 h 2711051"/>
                  <a:gd name="connsiteX3-218251" fmla="*/ 3161541 w 5936218"/>
                  <a:gd name="connsiteY3-218252" fmla="*/ 118170 h 2711051"/>
                  <a:gd name="connsiteX4-218253" fmla="*/ 3066097 w 5936218"/>
                  <a:gd name="connsiteY4-218254" fmla="*/ 193161 h 2711051"/>
                  <a:gd name="connsiteX5-218255" fmla="*/ 3034283 w 5936218"/>
                  <a:gd name="connsiteY5-218256" fmla="*/ 236338 h 2711051"/>
                  <a:gd name="connsiteX6-218257" fmla="*/ 3082005 w 5936218"/>
                  <a:gd name="connsiteY6-218258" fmla="*/ 252245 h 2711051"/>
                  <a:gd name="connsiteX7-218259" fmla="*/ 3129459 w 5936218"/>
                  <a:gd name="connsiteY7-218260" fmla="*/ 279926 h 2711051"/>
                  <a:gd name="connsiteX8-218261" fmla="*/ 3156451 w 5936218"/>
                  <a:gd name="connsiteY8-218262" fmla="*/ 256790 h 2711051"/>
                  <a:gd name="connsiteX9-218263" fmla="*/ 3158460 w 5936218"/>
                  <a:gd name="connsiteY9-218264" fmla="*/ 265274 h 2711051"/>
                  <a:gd name="connsiteX10-218265" fmla="*/ 3168359 w 5936218"/>
                  <a:gd name="connsiteY10-218266" fmla="*/ 256790 h 2711051"/>
                  <a:gd name="connsiteX11-218267" fmla="*/ 3184984 w 5936218"/>
                  <a:gd name="connsiteY11-218268" fmla="*/ 326983 h 2711051"/>
                  <a:gd name="connsiteX12-218269" fmla="*/ 3192811 w 5936218"/>
                  <a:gd name="connsiteY12-218270" fmla="*/ 311329 h 2711051"/>
                  <a:gd name="connsiteX13-218271" fmla="*/ 3251895 w 5936218"/>
                  <a:gd name="connsiteY13-218272" fmla="*/ 290877 h 2711051"/>
                  <a:gd name="connsiteX14-218273" fmla="*/ 3259833 w 5936218"/>
                  <a:gd name="connsiteY14-218274" fmla="*/ 292251 h 2711051"/>
                  <a:gd name="connsiteX15-218275" fmla="*/ 3263802 w 5936218"/>
                  <a:gd name="connsiteY15-218276" fmla="*/ 290877 h 2711051"/>
                  <a:gd name="connsiteX16-218277" fmla="*/ 3381970 w 5936218"/>
                  <a:gd name="connsiteY16-218278" fmla="*/ 311329 h 2711051"/>
                  <a:gd name="connsiteX17-218279" fmla="*/ 3388787 w 5936218"/>
                  <a:gd name="connsiteY17-218280" fmla="*/ 370413 h 2711051"/>
                  <a:gd name="connsiteX18-218281" fmla="*/ 3531529 w 5936218"/>
                  <a:gd name="connsiteY18-218282" fmla="*/ 391404 h 2711051"/>
                  <a:gd name="connsiteX19-218283" fmla="*/ 3538225 w 5936218"/>
                  <a:gd name="connsiteY19-218284" fmla="*/ 295422 h 2711051"/>
                  <a:gd name="connsiteX20-218285" fmla="*/ 3549910 w 5936218"/>
                  <a:gd name="connsiteY20-218286" fmla="*/ 298609 h 2711051"/>
                  <a:gd name="connsiteX21-218287" fmla="*/ 3550132 w 5936218"/>
                  <a:gd name="connsiteY21-218288" fmla="*/ 295422 h 2711051"/>
                  <a:gd name="connsiteX22-218289" fmla="*/ 3625123 w 5936218"/>
                  <a:gd name="connsiteY22-218290" fmla="*/ 315874 h 2711051"/>
                  <a:gd name="connsiteX23-218291" fmla="*/ 3672301 w 5936218"/>
                  <a:gd name="connsiteY23-218292" fmla="*/ 315874 h 2711051"/>
                  <a:gd name="connsiteX24-218293" fmla="*/ 3684207 w 5936218"/>
                  <a:gd name="connsiteY24-218294" fmla="*/ 315874 h 2711051"/>
                  <a:gd name="connsiteX25-218295" fmla="*/ 3743291 w 5936218"/>
                  <a:gd name="connsiteY25-218296" fmla="*/ 381775 h 2711051"/>
                  <a:gd name="connsiteX26-218297" fmla="*/ 3759199 w 5936218"/>
                  <a:gd name="connsiteY26-218298" fmla="*/ 461312 h 2711051"/>
                  <a:gd name="connsiteX27-218299" fmla="*/ 3738747 w 5936218"/>
                  <a:gd name="connsiteY27-218300" fmla="*/ 511306 h 2711051"/>
                  <a:gd name="connsiteX28-218301" fmla="*/ 3786469 w 5936218"/>
                  <a:gd name="connsiteY28-218302" fmla="*/ 602204 h 2711051"/>
                  <a:gd name="connsiteX29-218303" fmla="*/ 3835603 w 5936218"/>
                  <a:gd name="connsiteY29-218304" fmla="*/ 638110 h 2711051"/>
                  <a:gd name="connsiteX30-218305" fmla="*/ 3865460 w 5936218"/>
                  <a:gd name="connsiteY30-218306" fmla="*/ 527213 h 2711051"/>
                  <a:gd name="connsiteX31-218307" fmla="*/ 3875077 w 5936218"/>
                  <a:gd name="connsiteY31-218308" fmla="*/ 535720 h 2711051"/>
                  <a:gd name="connsiteX32-218309" fmla="*/ 3877367 w 5936218"/>
                  <a:gd name="connsiteY32-218310" fmla="*/ 527213 h 2711051"/>
                  <a:gd name="connsiteX33-218311" fmla="*/ 3932151 w 5936218"/>
                  <a:gd name="connsiteY33-218312" fmla="*/ 575676 h 2711051"/>
                  <a:gd name="connsiteX34-218313" fmla="*/ 3988173 w 5936218"/>
                  <a:gd name="connsiteY34-218314" fmla="*/ 547665 h 2711051"/>
                  <a:gd name="connsiteX35-218315" fmla="*/ 3993852 w 5936218"/>
                  <a:gd name="connsiteY35-218316" fmla="*/ 550780 h 2711051"/>
                  <a:gd name="connsiteX36-218317" fmla="*/ 4000080 w 5936218"/>
                  <a:gd name="connsiteY36-218318" fmla="*/ 547665 h 2711051"/>
                  <a:gd name="connsiteX37-218319" fmla="*/ 4062426 w 5936218"/>
                  <a:gd name="connsiteY37-218320" fmla="*/ 581855 h 2711051"/>
                  <a:gd name="connsiteX38-218321" fmla="*/ 4085889 w 5936218"/>
                  <a:gd name="connsiteY38-218322" fmla="*/ 554483 h 2711051"/>
                  <a:gd name="connsiteX39-218323" fmla="*/ 4095563 w 5936218"/>
                  <a:gd name="connsiteY39-218324" fmla="*/ 557087 h 2711051"/>
                  <a:gd name="connsiteX40-218325" fmla="*/ 4097796 w 5936218"/>
                  <a:gd name="connsiteY40-218326" fmla="*/ 554483 h 2711051"/>
                  <a:gd name="connsiteX41-218327" fmla="*/ 4144150 w 5936218"/>
                  <a:gd name="connsiteY41-218328" fmla="*/ 566963 h 2711051"/>
                  <a:gd name="connsiteX42-218329" fmla="*/ 4117703 w 5936218"/>
                  <a:gd name="connsiteY42-218330" fmla="*/ 456767 h 2711051"/>
                  <a:gd name="connsiteX43-218331" fmla="*/ 4165425 w 5936218"/>
                  <a:gd name="connsiteY43-218332" fmla="*/ 402228 h 2711051"/>
                  <a:gd name="connsiteX44-218333" fmla="*/ 4175231 w 5936218"/>
                  <a:gd name="connsiteY44-218334" fmla="*/ 404629 h 2711051"/>
                  <a:gd name="connsiteX45-218335" fmla="*/ 4177332 w 5936218"/>
                  <a:gd name="connsiteY45-218336" fmla="*/ 402228 h 2711051"/>
                  <a:gd name="connsiteX46-218337" fmla="*/ 4511384 w 5936218"/>
                  <a:gd name="connsiteY46-218338" fmla="*/ 484036 h 2711051"/>
                  <a:gd name="connsiteX47-218339" fmla="*/ 4543199 w 5936218"/>
                  <a:gd name="connsiteY47-218340" fmla="*/ 554483 h 2711051"/>
                  <a:gd name="connsiteX48-218341" fmla="*/ 4639242 w 5936218"/>
                  <a:gd name="connsiteY48-218342" fmla="*/ 637125 h 2711051"/>
                  <a:gd name="connsiteX49-218343" fmla="*/ 4774445 w 5936218"/>
                  <a:gd name="connsiteY49-218344" fmla="*/ 618112 h 2711051"/>
                  <a:gd name="connsiteX50-218345" fmla="*/ 4778496 w 5936218"/>
                  <a:gd name="connsiteY50-218346" fmla="*/ 619216 h 2711051"/>
                  <a:gd name="connsiteX51-218347" fmla="*/ 4786352 w 5936218"/>
                  <a:gd name="connsiteY51-218348" fmla="*/ 618112 h 2711051"/>
                  <a:gd name="connsiteX52-218349" fmla="*/ 4861343 w 5936218"/>
                  <a:gd name="connsiteY52-218350" fmla="*/ 638564 h 2711051"/>
                  <a:gd name="connsiteX53-218351" fmla="*/ 4893158 w 5936218"/>
                  <a:gd name="connsiteY53-218352" fmla="*/ 681741 h 2711051"/>
                  <a:gd name="connsiteX54-218353" fmla="*/ 4888613 w 5936218"/>
                  <a:gd name="connsiteY54-218354" fmla="*/ 763549 h 2711051"/>
                  <a:gd name="connsiteX55-218355" fmla="*/ 4927677 w 5936218"/>
                  <a:gd name="connsiteY55-218356" fmla="*/ 788221 h 2711051"/>
                  <a:gd name="connsiteX56-218357" fmla="*/ 4967605 w 5936218"/>
                  <a:gd name="connsiteY56-218358" fmla="*/ 774912 h 2711051"/>
                  <a:gd name="connsiteX57-218359" fmla="*/ 5038051 w 5936218"/>
                  <a:gd name="connsiteY57-218360" fmla="*/ 768094 h 2711051"/>
                  <a:gd name="connsiteX58-218361" fmla="*/ 5040730 w 5936218"/>
                  <a:gd name="connsiteY58-218362" fmla="*/ 768987 h 2711051"/>
                  <a:gd name="connsiteX59-218363" fmla="*/ 5049958 w 5936218"/>
                  <a:gd name="connsiteY59-218364" fmla="*/ 768094 h 2711051"/>
                  <a:gd name="connsiteX60-218365" fmla="*/ 5114249 w 5936218"/>
                  <a:gd name="connsiteY60-218366" fmla="*/ 789525 h 2711051"/>
                  <a:gd name="connsiteX61-218367" fmla="*/ 5176671 w 5936218"/>
                  <a:gd name="connsiteY61-218368" fmla="*/ 779457 h 2711051"/>
                  <a:gd name="connsiteX62-218369" fmla="*/ 5177801 w 5936218"/>
                  <a:gd name="connsiteY62-218370" fmla="*/ 781195 h 2711051"/>
                  <a:gd name="connsiteX63-218371" fmla="*/ 5188578 w 5936218"/>
                  <a:gd name="connsiteY63-218372" fmla="*/ 779457 h 2711051"/>
                  <a:gd name="connsiteX64-218373" fmla="*/ 5243719 w 5936218"/>
                  <a:gd name="connsiteY64-218374" fmla="*/ 864288 h 2711051"/>
                  <a:gd name="connsiteX65-218375" fmla="*/ 5283477 w 5936218"/>
                  <a:gd name="connsiteY65-218376" fmla="*/ 833996 h 2711051"/>
                  <a:gd name="connsiteX66-218377" fmla="*/ 5258480 w 5936218"/>
                  <a:gd name="connsiteY66-218378" fmla="*/ 768094 h 2711051"/>
                  <a:gd name="connsiteX67-218379" fmla="*/ 5267570 w 5936218"/>
                  <a:gd name="connsiteY67-218380" fmla="*/ 720373 h 2711051"/>
                  <a:gd name="connsiteX68-218381" fmla="*/ 5278896 w 5936218"/>
                  <a:gd name="connsiteY68-218382" fmla="*/ 723422 h 2711051"/>
                  <a:gd name="connsiteX69-218383" fmla="*/ 5279477 w 5936218"/>
                  <a:gd name="connsiteY69-218384" fmla="*/ 720373 h 2711051"/>
                  <a:gd name="connsiteX70-218385" fmla="*/ 5395510 w 5936218"/>
                  <a:gd name="connsiteY70-218386" fmla="*/ 751612 h 2711051"/>
                  <a:gd name="connsiteX71-218387" fmla="*/ 5463001 w 5936218"/>
                  <a:gd name="connsiteY71-218388" fmla="*/ 747642 h 2711051"/>
                  <a:gd name="connsiteX72-218389" fmla="*/ 5464386 w 5936218"/>
                  <a:gd name="connsiteY72-218390" fmla="*/ 748261 h 2711051"/>
                  <a:gd name="connsiteX73-218391" fmla="*/ 5474909 w 5936218"/>
                  <a:gd name="connsiteY73-218392" fmla="*/ 747642 h 2711051"/>
                  <a:gd name="connsiteX74-218393" fmla="*/ 5581715 w 5936218"/>
                  <a:gd name="connsiteY74-218394" fmla="*/ 795364 h 2711051"/>
                  <a:gd name="connsiteX75-218395" fmla="*/ 5633981 w 5936218"/>
                  <a:gd name="connsiteY75-218396" fmla="*/ 838541 h 2711051"/>
                  <a:gd name="connsiteX76-218397" fmla="*/ 5720335 w 5936218"/>
                  <a:gd name="connsiteY76-218398" fmla="*/ 918077 h 2711051"/>
                  <a:gd name="connsiteX77-218399" fmla="*/ 5822595 w 5936218"/>
                  <a:gd name="connsiteY77-218400" fmla="*/ 1015793 h 2711051"/>
                  <a:gd name="connsiteX78-218401" fmla="*/ 5818051 w 5936218"/>
                  <a:gd name="connsiteY78-218402" fmla="*/ 1070332 h 2711051"/>
                  <a:gd name="connsiteX79-218403" fmla="*/ 5825679 w 5936218"/>
                  <a:gd name="connsiteY79-218404" fmla="*/ 1077960 h 2711051"/>
                  <a:gd name="connsiteX80-218405" fmla="*/ 5822051 w 5936218"/>
                  <a:gd name="connsiteY80-218406" fmla="*/ 1027155 h 2711051"/>
                  <a:gd name="connsiteX81-218407" fmla="*/ 5834092 w 5936218"/>
                  <a:gd name="connsiteY81-218408" fmla="*/ 1029028 h 2711051"/>
                  <a:gd name="connsiteX82-218409" fmla="*/ 5833958 w 5936218"/>
                  <a:gd name="connsiteY82-218410" fmla="*/ 1027155 h 2711051"/>
                  <a:gd name="connsiteX83-218411" fmla="*/ 5936219 w 5936218"/>
                  <a:gd name="connsiteY83-218412" fmla="*/ 1043062 h 2711051"/>
                  <a:gd name="connsiteX84-218413" fmla="*/ 5908949 w 5936218"/>
                  <a:gd name="connsiteY84-218414" fmla="*/ 1258947 h 2711051"/>
                  <a:gd name="connsiteX85-218415" fmla="*/ 5893042 w 5936218"/>
                  <a:gd name="connsiteY85-218416" fmla="*/ 1274854 h 2711051"/>
                  <a:gd name="connsiteX86-218417" fmla="*/ 5861227 w 5936218"/>
                  <a:gd name="connsiteY86-218418" fmla="*/ 1274854 h 2711051"/>
                  <a:gd name="connsiteX87-218419" fmla="*/ 5817506 w 5936218"/>
                  <a:gd name="connsiteY87-218420" fmla="*/ 1240767 h 2711051"/>
                  <a:gd name="connsiteX88-218421" fmla="*/ 5767511 w 5936218"/>
                  <a:gd name="connsiteY88-218422" fmla="*/ 1215770 h 2711051"/>
                  <a:gd name="connsiteX89-218423" fmla="*/ 5729132 w 5936218"/>
                  <a:gd name="connsiteY89-218424" fmla="*/ 1167751 h 2711051"/>
                  <a:gd name="connsiteX90-218425" fmla="*/ 5695337 w 5936218"/>
                  <a:gd name="connsiteY90-218426" fmla="*/ 1177138 h 2711051"/>
                  <a:gd name="connsiteX91-218427" fmla="*/ 5693366 w 5936218"/>
                  <a:gd name="connsiteY91-218428" fmla="*/ 1174378 h 2711051"/>
                  <a:gd name="connsiteX92-218429" fmla="*/ 5640799 w 5936218"/>
                  <a:gd name="connsiteY92-218430" fmla="*/ 1133961 h 2711051"/>
                  <a:gd name="connsiteX93-218431" fmla="*/ 5656705 w 5936218"/>
                  <a:gd name="connsiteY93-218432" fmla="*/ 1177138 h 2711051"/>
                  <a:gd name="connsiteX94-218433" fmla="*/ 5586259 w 5936218"/>
                  <a:gd name="connsiteY94-218434" fmla="*/ 1252129 h 2711051"/>
                  <a:gd name="connsiteX95-218435" fmla="*/ 5575676 w 5936218"/>
                  <a:gd name="connsiteY95-218436" fmla="*/ 1251121 h 2711051"/>
                  <a:gd name="connsiteX96-218437" fmla="*/ 5539436 w 5936218"/>
                  <a:gd name="connsiteY96-218438" fmla="*/ 1248804 h 2711051"/>
                  <a:gd name="connsiteX97-218439" fmla="*/ 5593077 w 5936218"/>
                  <a:gd name="connsiteY97-218440" fmla="*/ 1354390 h 2711051"/>
                  <a:gd name="connsiteX98-218441" fmla="*/ 5613529 w 5936218"/>
                  <a:gd name="connsiteY98-218442" fmla="*/ 1413474 h 2711051"/>
                  <a:gd name="connsiteX99-218443" fmla="*/ 5608984 w 5936218"/>
                  <a:gd name="connsiteY99-218444" fmla="*/ 1436199 h 2711051"/>
                  <a:gd name="connsiteX100-218445" fmla="*/ 5597799 w 5936218"/>
                  <a:gd name="connsiteY100-218446" fmla="*/ 1432590 h 2711051"/>
                  <a:gd name="connsiteX101-218447" fmla="*/ 5534271 w 5936218"/>
                  <a:gd name="connsiteY101-218448" fmla="*/ 1415939 h 2711051"/>
                  <a:gd name="connsiteX102-218449" fmla="*/ 5436277 w 5936218"/>
                  <a:gd name="connsiteY102-218450" fmla="*/ 1472558 h 2711051"/>
                  <a:gd name="connsiteX103-218451" fmla="*/ 5397645 w 5936218"/>
                  <a:gd name="connsiteY103-218452" fmla="*/ 1483921 h 2711051"/>
                  <a:gd name="connsiteX104-218453" fmla="*/ 5345378 w 5936218"/>
                  <a:gd name="connsiteY104-218454" fmla="*/ 1538460 h 2711051"/>
                  <a:gd name="connsiteX105-218455" fmla="*/ 5290839 w 5936218"/>
                  <a:gd name="connsiteY105-218456" fmla="*/ 1586181 h 2711051"/>
                  <a:gd name="connsiteX106-218457" fmla="*/ 5274932 w 5936218"/>
                  <a:gd name="connsiteY106-218458" fmla="*/ 1617996 h 2711051"/>
                  <a:gd name="connsiteX107-218459" fmla="*/ 5267238 w 5936218"/>
                  <a:gd name="connsiteY107-218460" fmla="*/ 1609569 h 2711051"/>
                  <a:gd name="connsiteX108-218461" fmla="*/ 5263025 w 5936218"/>
                  <a:gd name="connsiteY108-218462" fmla="*/ 1617996 h 2711051"/>
                  <a:gd name="connsiteX109-218463" fmla="*/ 5219538 w 5936218"/>
                  <a:gd name="connsiteY109-218464" fmla="*/ 1570368 h 2711051"/>
                  <a:gd name="connsiteX110-218465" fmla="*/ 5129494 w 5936218"/>
                  <a:gd name="connsiteY110-218466" fmla="*/ 1624813 h 2711051"/>
                  <a:gd name="connsiteX111-218467" fmla="*/ 5126389 w 5936218"/>
                  <a:gd name="connsiteY111-218468" fmla="*/ 1619491 h 2711051"/>
                  <a:gd name="connsiteX112-218469" fmla="*/ 5117587 w 5936218"/>
                  <a:gd name="connsiteY112-218470" fmla="*/ 1624813 h 2711051"/>
                  <a:gd name="connsiteX113-218471" fmla="*/ 5105544 w 5936218"/>
                  <a:gd name="connsiteY113-218472" fmla="*/ 1604167 h 2711051"/>
                  <a:gd name="connsiteX114-218473" fmla="*/ 5074955 w 5936218"/>
                  <a:gd name="connsiteY114-218474" fmla="*/ 1629358 h 2711051"/>
                  <a:gd name="connsiteX115-218475" fmla="*/ 5065718 w 5936218"/>
                  <a:gd name="connsiteY115-218476" fmla="*/ 1627159 h 2711051"/>
                  <a:gd name="connsiteX116-218477" fmla="*/ 5063048 w 5936218"/>
                  <a:gd name="connsiteY116-218478" fmla="*/ 1629358 h 2711051"/>
                  <a:gd name="connsiteX117-218479" fmla="*/ 5026594 w 5936218"/>
                  <a:gd name="connsiteY117-218480" fmla="*/ 1620679 h 2711051"/>
                  <a:gd name="connsiteX118-218481" fmla="*/ 5015871 w 5936218"/>
                  <a:gd name="connsiteY118-218482" fmla="*/ 1665718 h 2711051"/>
                  <a:gd name="connsiteX119-218483" fmla="*/ 4974967 w 5936218"/>
                  <a:gd name="connsiteY119-218484" fmla="*/ 1731619 h 2711051"/>
                  <a:gd name="connsiteX120-218485" fmla="*/ 4974967 w 5936218"/>
                  <a:gd name="connsiteY120-218486" fmla="*/ 1763434 h 2711051"/>
                  <a:gd name="connsiteX121-218487" fmla="*/ 5011326 w 5936218"/>
                  <a:gd name="connsiteY121-218488" fmla="*/ 1877057 h 2711051"/>
                  <a:gd name="connsiteX122-218489" fmla="*/ 4999419 w 5936218"/>
                  <a:gd name="connsiteY122-218490" fmla="*/ 1877057 h 2711051"/>
                  <a:gd name="connsiteX123-218491" fmla="*/ 4974967 w 5936218"/>
                  <a:gd name="connsiteY123-218492" fmla="*/ 1877057 h 2711051"/>
                  <a:gd name="connsiteX124-218493" fmla="*/ 4963605 w 5936218"/>
                  <a:gd name="connsiteY124-218494" fmla="*/ 1929323 h 2711051"/>
                  <a:gd name="connsiteX125-218495" fmla="*/ 4974967 w 5936218"/>
                  <a:gd name="connsiteY125-218496" fmla="*/ 1956593 h 2711051"/>
                  <a:gd name="connsiteX126-218497" fmla="*/ 4909065 w 5936218"/>
                  <a:gd name="connsiteY126-218498" fmla="*/ 1990680 h 2711051"/>
                  <a:gd name="connsiteX127-218499" fmla="*/ 4897703 w 5936218"/>
                  <a:gd name="connsiteY127-218500" fmla="*/ 2058854 h 2711051"/>
                  <a:gd name="connsiteX128-218501" fmla="*/ 4845437 w 5936218"/>
                  <a:gd name="connsiteY128-218502" fmla="*/ 2074761 h 2711051"/>
                  <a:gd name="connsiteX129-218503" fmla="*/ 4834074 w 5936218"/>
                  <a:gd name="connsiteY129-218504" fmla="*/ 2133845 h 2711051"/>
                  <a:gd name="connsiteX130-218505" fmla="*/ 4779535 w 5936218"/>
                  <a:gd name="connsiteY130-218506" fmla="*/ 2192929 h 2711051"/>
                  <a:gd name="connsiteX131-218507" fmla="*/ 4777225 w 5936218"/>
                  <a:gd name="connsiteY131-218508" fmla="*/ 2182533 h 2711051"/>
                  <a:gd name="connsiteX132-218509" fmla="*/ 4767628 w 5936218"/>
                  <a:gd name="connsiteY132-218510" fmla="*/ 2192929 h 2711051"/>
                  <a:gd name="connsiteX133-218511" fmla="*/ 4758538 w 5936218"/>
                  <a:gd name="connsiteY133-218512" fmla="*/ 2152025 h 2711051"/>
                  <a:gd name="connsiteX134-218513" fmla="*/ 4742631 w 5936218"/>
                  <a:gd name="connsiteY134-218514" fmla="*/ 2065671 h 2711051"/>
                  <a:gd name="connsiteX135-218515" fmla="*/ 4715361 w 5936218"/>
                  <a:gd name="connsiteY135-218516" fmla="*/ 1924779 h 2711051"/>
                  <a:gd name="connsiteX136-218517" fmla="*/ 4735813 w 5936218"/>
                  <a:gd name="connsiteY136-218518" fmla="*/ 1833880 h 2711051"/>
                  <a:gd name="connsiteX137-218519" fmla="*/ 4767628 w 5936218"/>
                  <a:gd name="connsiteY137-218520" fmla="*/ 1790703 h 2711051"/>
                  <a:gd name="connsiteX138-218521" fmla="*/ 4767628 w 5936218"/>
                  <a:gd name="connsiteY138-218522" fmla="*/ 1763434 h 2711051"/>
                  <a:gd name="connsiteX139-218523" fmla="*/ 4826712 w 5936218"/>
                  <a:gd name="connsiteY139-218524" fmla="*/ 1747526 h 2711051"/>
                  <a:gd name="connsiteX140-218525" fmla="*/ 4892613 w 5936218"/>
                  <a:gd name="connsiteY140-218526" fmla="*/ 1656628 h 2711051"/>
                  <a:gd name="connsiteX141-218527" fmla="*/ 4956243 w 5936218"/>
                  <a:gd name="connsiteY141-218528" fmla="*/ 1581637 h 2711051"/>
                  <a:gd name="connsiteX142-218529" fmla="*/ 5022143 w 5936218"/>
                  <a:gd name="connsiteY142-218530" fmla="*/ 1522552 h 2711051"/>
                  <a:gd name="connsiteX143-218531" fmla="*/ 5046694 w 5936218"/>
                  <a:gd name="connsiteY143-218532" fmla="*/ 1415425 h 2711051"/>
                  <a:gd name="connsiteX144-218533" fmla="*/ 5015871 w 5936218"/>
                  <a:gd name="connsiteY144-218534" fmla="*/ 1420292 h 2711051"/>
                  <a:gd name="connsiteX145-218535" fmla="*/ 4995419 w 5936218"/>
                  <a:gd name="connsiteY145-218536" fmla="*/ 1483921 h 2711051"/>
                  <a:gd name="connsiteX146-218537" fmla="*/ 4904521 w 5936218"/>
                  <a:gd name="connsiteY146-218538" fmla="*/ 1570274 h 2711051"/>
                  <a:gd name="connsiteX147-218539" fmla="*/ 4901708 w 5936218"/>
                  <a:gd name="connsiteY147-218540" fmla="*/ 1561634 h 2711051"/>
                  <a:gd name="connsiteX148-218541" fmla="*/ 4892613 w 5936218"/>
                  <a:gd name="connsiteY148-218542" fmla="*/ 1570274 h 2711051"/>
                  <a:gd name="connsiteX149-218543" fmla="*/ 4861835 w 5936218"/>
                  <a:gd name="connsiteY149-218544" fmla="*/ 1475740 h 2711051"/>
                  <a:gd name="connsiteX150-218545" fmla="*/ 4779535 w 5936218"/>
                  <a:gd name="connsiteY150-218546" fmla="*/ 1499828 h 2711051"/>
                  <a:gd name="connsiteX151-218547" fmla="*/ 1811153 w 5936218"/>
                  <a:gd name="connsiteY151-218548" fmla="*/ 1999770 h 2711051"/>
                  <a:gd name="connsiteX152-218549" fmla="*/ 1748069 w 5936218"/>
                  <a:gd name="connsiteY152-218550" fmla="*/ 2038402 h 2711051"/>
                  <a:gd name="connsiteX153-218551" fmla="*/ 1711709 w 5936218"/>
                  <a:gd name="connsiteY153-218552" fmla="*/ 2042947 h 2711051"/>
                  <a:gd name="connsiteX154-218553" fmla="*/ 1711926 w 5936218"/>
                  <a:gd name="connsiteY154-218554" fmla="*/ 2041431 h 2711051"/>
                  <a:gd name="connsiteX155-218555" fmla="*/ 1699803 w 5936218"/>
                  <a:gd name="connsiteY155-218556" fmla="*/ 2042947 h 2711051"/>
                  <a:gd name="connsiteX156-218557" fmla="*/ 1704347 w 5936218"/>
                  <a:gd name="connsiteY156-218558" fmla="*/ 2011132 h 2711051"/>
                  <a:gd name="connsiteX157-218559" fmla="*/ 1662460 w 5936218"/>
                  <a:gd name="connsiteY157-218560" fmla="*/ 1993181 h 2711051"/>
                  <a:gd name="connsiteX158-218561" fmla="*/ 1629901 w 5936218"/>
                  <a:gd name="connsiteY158-218562" fmla="*/ 2006587 h 2711051"/>
                  <a:gd name="connsiteX159-218563" fmla="*/ 1629300 w 5936218"/>
                  <a:gd name="connsiteY159-218564" fmla="*/ 2001932 h 2711051"/>
                  <a:gd name="connsiteX160-218565" fmla="*/ 1617994 w 5936218"/>
                  <a:gd name="connsiteY160-218566" fmla="*/ 2006587 h 2711051"/>
                  <a:gd name="connsiteX161-218567" fmla="*/ 1608904 w 5936218"/>
                  <a:gd name="connsiteY161-218568" fmla="*/ 1936141 h 2711051"/>
                  <a:gd name="connsiteX162-218569" fmla="*/ 1552684 w 5936218"/>
                  <a:gd name="connsiteY162-218570" fmla="*/ 1926448 h 2711051"/>
                  <a:gd name="connsiteX163-218571" fmla="*/ 1518550 w 5936218"/>
                  <a:gd name="connsiteY163-218572" fmla="*/ 1952048 h 2711051"/>
                  <a:gd name="connsiteX164-218573" fmla="*/ 1425379 w 5936218"/>
                  <a:gd name="connsiteY164-218574" fmla="*/ 1972500 h 2711051"/>
                  <a:gd name="connsiteX165-218575" fmla="*/ 1409472 w 5936218"/>
                  <a:gd name="connsiteY165-218576" fmla="*/ 1990680 h 2711051"/>
                  <a:gd name="connsiteX166-218577" fmla="*/ 1270852 w 5936218"/>
                  <a:gd name="connsiteY166-218578" fmla="*/ 2011132 h 2711051"/>
                  <a:gd name="connsiteX167-218579" fmla="*/ 1254945 w 5936218"/>
                  <a:gd name="connsiteY167-218580" fmla="*/ 2031584 h 2711051"/>
                  <a:gd name="connsiteX168-218581" fmla="*/ 1282214 w 5936218"/>
                  <a:gd name="connsiteY168-218582" fmla="*/ 2074761 h 2711051"/>
                  <a:gd name="connsiteX169-218583" fmla="*/ 1243582 w 5936218"/>
                  <a:gd name="connsiteY169-218584" fmla="*/ 2090668 h 2711051"/>
                  <a:gd name="connsiteX170-218585" fmla="*/ 1254945 w 5936218"/>
                  <a:gd name="connsiteY170-218586" fmla="*/ 2108848 h 2711051"/>
                  <a:gd name="connsiteX171-218587" fmla="*/ 1216313 w 5936218"/>
                  <a:gd name="connsiteY171-218588" fmla="*/ 2133845 h 2711051"/>
                  <a:gd name="connsiteX172-218589" fmla="*/ 1275397 w 5936218"/>
                  <a:gd name="connsiteY172-218590" fmla="*/ 2177022 h 2711051"/>
                  <a:gd name="connsiteX173-218591" fmla="*/ 1270852 w 5936218"/>
                  <a:gd name="connsiteY173-218592" fmla="*/ 2204292 h 2711051"/>
                  <a:gd name="connsiteX174-218593" fmla="*/ 1259108 w 5936218"/>
                  <a:gd name="connsiteY174-218594" fmla="*/ 2203313 h 2711051"/>
                  <a:gd name="connsiteX175-218595" fmla="*/ 1258945 w 5936218"/>
                  <a:gd name="connsiteY175-218596" fmla="*/ 2204292 h 2711051"/>
                  <a:gd name="connsiteX176-218597" fmla="*/ 1215644 w 5936218"/>
                  <a:gd name="connsiteY176-218598" fmla="*/ 2200683 h 2711051"/>
                  <a:gd name="connsiteX177-218599" fmla="*/ 1204950 w 5936218"/>
                  <a:gd name="connsiteY177-218600" fmla="*/ 2215654 h 2711051"/>
                  <a:gd name="connsiteX178-218601" fmla="*/ 1196495 w 5936218"/>
                  <a:gd name="connsiteY178-218602" fmla="*/ 2210822 h 2711051"/>
                  <a:gd name="connsiteX179-218603" fmla="*/ 1193043 w 5936218"/>
                  <a:gd name="connsiteY179-218604" fmla="*/ 2215654 h 2711051"/>
                  <a:gd name="connsiteX180-218605" fmla="*/ 1145322 w 5936218"/>
                  <a:gd name="connsiteY180-218606" fmla="*/ 2188384 h 2711051"/>
                  <a:gd name="connsiteX181-218607" fmla="*/ 1098145 w 5936218"/>
                  <a:gd name="connsiteY181-218608" fmla="*/ 2188384 h 2711051"/>
                  <a:gd name="connsiteX182-218609" fmla="*/ 1061785 w 5936218"/>
                  <a:gd name="connsiteY182-218610" fmla="*/ 2215654 h 2711051"/>
                  <a:gd name="connsiteX183-218611" fmla="*/ 1055322 w 5936218"/>
                  <a:gd name="connsiteY183-218612" fmla="*/ 2211571 h 2711051"/>
                  <a:gd name="connsiteX184-218613" fmla="*/ 1049878 w 5936218"/>
                  <a:gd name="connsiteY184-218614" fmla="*/ 2215654 h 2711051"/>
                  <a:gd name="connsiteX185-218615" fmla="*/ 1006701 w 5936218"/>
                  <a:gd name="connsiteY185-218616" fmla="*/ 2188384 h 2711051"/>
                  <a:gd name="connsiteX186-218617" fmla="*/ 924893 w 5936218"/>
                  <a:gd name="connsiteY186-218618" fmla="*/ 2152025 h 2711051"/>
                  <a:gd name="connsiteX187-218619" fmla="*/ 877716 w 5936218"/>
                  <a:gd name="connsiteY187-218620" fmla="*/ 2152025 h 2711051"/>
                  <a:gd name="connsiteX188-218621" fmla="*/ 802724 w 5936218"/>
                  <a:gd name="connsiteY188-218622" fmla="*/ 2215654 h 2711051"/>
                  <a:gd name="connsiteX189-218623" fmla="*/ 798179 w 5936218"/>
                  <a:gd name="connsiteY189-218624" fmla="*/ 2258831 h 2711051"/>
                  <a:gd name="connsiteX190-218625" fmla="*/ 787406 w 5936218"/>
                  <a:gd name="connsiteY190-218626" fmla="*/ 2248058 h 2711051"/>
                  <a:gd name="connsiteX191-218627" fmla="*/ 786272 w 5936218"/>
                  <a:gd name="connsiteY191-218628" fmla="*/ 2258831 h 2711051"/>
                  <a:gd name="connsiteX192-218629" fmla="*/ 756063 w 5936218"/>
                  <a:gd name="connsiteY192-218630" fmla="*/ 2228621 h 2711051"/>
                  <a:gd name="connsiteX193-218631" fmla="*/ 732278 w 5936218"/>
                  <a:gd name="connsiteY193-218632" fmla="*/ 2286100 h 2711051"/>
                  <a:gd name="connsiteX194-218633" fmla="*/ 743640 w 5936218"/>
                  <a:gd name="connsiteY194-218634" fmla="*/ 2295190 h 2711051"/>
                  <a:gd name="connsiteX195-218635" fmla="*/ 723188 w 5936218"/>
                  <a:gd name="connsiteY195-218636" fmla="*/ 2338367 h 2711051"/>
                  <a:gd name="connsiteX196-218637" fmla="*/ 747026 w 5936218"/>
                  <a:gd name="connsiteY196-218638" fmla="*/ 2375208 h 2711051"/>
                  <a:gd name="connsiteX197-218639" fmla="*/ 763548 w 5936218"/>
                  <a:gd name="connsiteY197-218640" fmla="*/ 2372454 h 2711051"/>
                  <a:gd name="connsiteX198-218641" fmla="*/ 764871 w 5936218"/>
                  <a:gd name="connsiteY198-218642" fmla="*/ 2374218 h 2711051"/>
                  <a:gd name="connsiteX199-218643" fmla="*/ 775455 w 5936218"/>
                  <a:gd name="connsiteY199-218644" fmla="*/ 2372454 h 2711051"/>
                  <a:gd name="connsiteX200-218645" fmla="*/ 802724 w 5936218"/>
                  <a:gd name="connsiteY200-218646" fmla="*/ 2408813 h 2711051"/>
                  <a:gd name="connsiteX201-218647" fmla="*/ 798179 w 5936218"/>
                  <a:gd name="connsiteY201-218648" fmla="*/ 2436083 h 2711051"/>
                  <a:gd name="connsiteX202-218649" fmla="*/ 818632 w 5936218"/>
                  <a:gd name="connsiteY202-218650" fmla="*/ 2447445 h 2711051"/>
                  <a:gd name="connsiteX203-218651" fmla="*/ 802724 w 5936218"/>
                  <a:gd name="connsiteY203-218652" fmla="*/ 2479260 h 2711051"/>
                  <a:gd name="connsiteX204-218653" fmla="*/ 766365 w 5936218"/>
                  <a:gd name="connsiteY204-218654" fmla="*/ 2483805 h 2711051"/>
                  <a:gd name="connsiteX205-218655" fmla="*/ 727733 w 5936218"/>
                  <a:gd name="connsiteY205-218656" fmla="*/ 2542889 h 2711051"/>
                  <a:gd name="connsiteX206-218657" fmla="*/ 759548 w 5936218"/>
                  <a:gd name="connsiteY206-218658" fmla="*/ 2586066 h 2711051"/>
                  <a:gd name="connsiteX207-218659" fmla="*/ 759548 w 5936218"/>
                  <a:gd name="connsiteY207-218660" fmla="*/ 2624697 h 2711051"/>
                  <a:gd name="connsiteX208-218661" fmla="*/ 798179 w 5936218"/>
                  <a:gd name="connsiteY208-218662" fmla="*/ 2683782 h 2711051"/>
                  <a:gd name="connsiteX209-218663" fmla="*/ 775455 w 5936218"/>
                  <a:gd name="connsiteY209-218664" fmla="*/ 2699689 h 2711051"/>
                  <a:gd name="connsiteX210-218665" fmla="*/ 770910 w 5936218"/>
                  <a:gd name="connsiteY210-218666" fmla="*/ 2711051 h 2711051"/>
                  <a:gd name="connsiteX211-218667" fmla="*/ 759003 w 5936218"/>
                  <a:gd name="connsiteY211-218668" fmla="*/ 2711051 h 2711051"/>
                  <a:gd name="connsiteX212-218669" fmla="*/ 755003 w 5936218"/>
                  <a:gd name="connsiteY212-218670" fmla="*/ 2711051 h 2711051"/>
                  <a:gd name="connsiteX213-218671" fmla="*/ 743096 w 5936218"/>
                  <a:gd name="connsiteY213-218672" fmla="*/ 2711051 h 2711051"/>
                  <a:gd name="connsiteX214-218673" fmla="*/ 715826 w 5936218"/>
                  <a:gd name="connsiteY214-218674" fmla="*/ 2676964 h 2711051"/>
                  <a:gd name="connsiteX215-218675" fmla="*/ 704464 w 5936218"/>
                  <a:gd name="connsiteY215-218676" fmla="*/ 2676964 h 2711051"/>
                  <a:gd name="connsiteX216-218677" fmla="*/ 684012 w 5936218"/>
                  <a:gd name="connsiteY216-218678" fmla="*/ 2667874 h 2711051"/>
                  <a:gd name="connsiteX217-218679" fmla="*/ 672649 w 5936218"/>
                  <a:gd name="connsiteY217-218680" fmla="*/ 2645150 h 2711051"/>
                  <a:gd name="connsiteX218-218681" fmla="*/ 645222 w 5936218"/>
                  <a:gd name="connsiteY218-218682" fmla="*/ 2637313 h 2711051"/>
                  <a:gd name="connsiteX219-218683" fmla="*/ 625472 w 5936218"/>
                  <a:gd name="connsiteY219-218684" fmla="*/ 2640605 h 2711051"/>
                  <a:gd name="connsiteX220-218685" fmla="*/ 623771 w 5936218"/>
                  <a:gd name="connsiteY220-218686" fmla="*/ 2638904 h 2711051"/>
                  <a:gd name="connsiteX221-218687" fmla="*/ 613565 w 5936218"/>
                  <a:gd name="connsiteY221-218688" fmla="*/ 2640605 h 2711051"/>
                  <a:gd name="connsiteX222-218689" fmla="*/ 609020 w 5936218"/>
                  <a:gd name="connsiteY222-218690" fmla="*/ 2636060 h 2711051"/>
                  <a:gd name="connsiteX223-218691" fmla="*/ 559026 w 5936218"/>
                  <a:gd name="connsiteY223-218692" fmla="*/ 2608790 h 2711051"/>
                  <a:gd name="connsiteX224-218693" fmla="*/ 506760 w 5936218"/>
                  <a:gd name="connsiteY224-218694" fmla="*/ 2601973 h 2711051"/>
                  <a:gd name="connsiteX225-218695" fmla="*/ 483280 w 5936218"/>
                  <a:gd name="connsiteY225-218696" fmla="*/ 2595264 h 2711051"/>
                  <a:gd name="connsiteX226-218697" fmla="*/ 480035 w 5936218"/>
                  <a:gd name="connsiteY226-218698" fmla="*/ 2597428 h 2711051"/>
                  <a:gd name="connsiteX227-218699" fmla="*/ 475042 w 5936218"/>
                  <a:gd name="connsiteY227-218700" fmla="*/ 2592910 h 2711051"/>
                  <a:gd name="connsiteX228-218701" fmla="*/ 474945 w 5936218"/>
                  <a:gd name="connsiteY228-218702" fmla="*/ 2592883 h 2711051"/>
                  <a:gd name="connsiteX229-218703" fmla="*/ 468128 w 5936218"/>
                  <a:gd name="connsiteY229-218704" fmla="*/ 2597428 h 2711051"/>
                  <a:gd name="connsiteX230-218705" fmla="*/ 420406 w 5936218"/>
                  <a:gd name="connsiteY230-218706" fmla="*/ 2554251 h 2711051"/>
                  <a:gd name="connsiteX231-218707" fmla="*/ 381774 w 5936218"/>
                  <a:gd name="connsiteY231-218708" fmla="*/ 2538344 h 2711051"/>
                  <a:gd name="connsiteX232-218709" fmla="*/ 349960 w 5936218"/>
                  <a:gd name="connsiteY232-218710" fmla="*/ 2506529 h 2711051"/>
                  <a:gd name="connsiteX233-218711" fmla="*/ 377229 w 5936218"/>
                  <a:gd name="connsiteY233-218712" fmla="*/ 2499712 h 2711051"/>
                  <a:gd name="connsiteX234-218713" fmla="*/ 404499 w 5936218"/>
                  <a:gd name="connsiteY234-218714" fmla="*/ 2451990 h 2711051"/>
                  <a:gd name="connsiteX235-218715" fmla="*/ 388591 w 5936218"/>
                  <a:gd name="connsiteY235-218716" fmla="*/ 2436083 h 2711051"/>
                  <a:gd name="connsiteX236-218717" fmla="*/ 440858 w 5936218"/>
                  <a:gd name="connsiteY236-218718" fmla="*/ 2408813 h 2711051"/>
                  <a:gd name="connsiteX237-218719" fmla="*/ 440858 w 5936218"/>
                  <a:gd name="connsiteY237-218720" fmla="*/ 2405757 h 2711051"/>
                  <a:gd name="connsiteX238-218721" fmla="*/ 416406 w 5936218"/>
                  <a:gd name="connsiteY238-218722" fmla="*/ 2408813 h 2711051"/>
                  <a:gd name="connsiteX239-218723" fmla="*/ 416406 w 5936218"/>
                  <a:gd name="connsiteY239-218724" fmla="*/ 2407325 h 2711051"/>
                  <a:gd name="connsiteX240-218725" fmla="*/ 404499 w 5936218"/>
                  <a:gd name="connsiteY240-218726" fmla="*/ 2408813 h 2711051"/>
                  <a:gd name="connsiteX241-218727" fmla="*/ 404499 w 5936218"/>
                  <a:gd name="connsiteY241-218728" fmla="*/ 2388361 h 2711051"/>
                  <a:gd name="connsiteX242-218729" fmla="*/ 424951 w 5936218"/>
                  <a:gd name="connsiteY242-218730" fmla="*/ 2372454 h 2711051"/>
                  <a:gd name="connsiteX243-218731" fmla="*/ 463583 w 5936218"/>
                  <a:gd name="connsiteY243-218732" fmla="*/ 2365637 h 2711051"/>
                  <a:gd name="connsiteX244-218733" fmla="*/ 468128 w 5936218"/>
                  <a:gd name="connsiteY244-218734" fmla="*/ 2349729 h 2711051"/>
                  <a:gd name="connsiteX245-218735" fmla="*/ 456765 w 5936218"/>
                  <a:gd name="connsiteY245-218736" fmla="*/ 2317915 h 2711051"/>
                  <a:gd name="connsiteX246-218737" fmla="*/ 474945 w 5936218"/>
                  <a:gd name="connsiteY246-218738" fmla="*/ 2290645 h 2711051"/>
                  <a:gd name="connsiteX247-218739" fmla="*/ 474945 w 5936218"/>
                  <a:gd name="connsiteY247-218740" fmla="*/ 2270193 h 2711051"/>
                  <a:gd name="connsiteX248-218741" fmla="*/ 420406 w 5936218"/>
                  <a:gd name="connsiteY248-218742" fmla="*/ 2252013 h 2711051"/>
                  <a:gd name="connsiteX249-218743" fmla="*/ 409588 w 5936218"/>
                  <a:gd name="connsiteY249-218744" fmla="*/ 2252013 h 2711051"/>
                  <a:gd name="connsiteX250-218745" fmla="*/ 397681 w 5936218"/>
                  <a:gd name="connsiteY250-218746" fmla="*/ 2252013 h 2711051"/>
                  <a:gd name="connsiteX251-218747" fmla="*/ 379485 w 5936218"/>
                  <a:gd name="connsiteY251-218748" fmla="*/ 2229774 h 2711051"/>
                  <a:gd name="connsiteX252-218749" fmla="*/ 357322 w 5936218"/>
                  <a:gd name="connsiteY252-218750" fmla="*/ 2236106 h 2711051"/>
                  <a:gd name="connsiteX253-218751" fmla="*/ 352842 w 5936218"/>
                  <a:gd name="connsiteY253-218752" fmla="*/ 2233984 h 2711051"/>
                  <a:gd name="connsiteX254-218753" fmla="*/ 345415 w 5936218"/>
                  <a:gd name="connsiteY254-218754" fmla="*/ 2236106 h 2711051"/>
                  <a:gd name="connsiteX255-218755" fmla="*/ 302238 w 5936218"/>
                  <a:gd name="connsiteY255-218756" fmla="*/ 2215654 h 2711051"/>
                  <a:gd name="connsiteX256-218757" fmla="*/ 302238 w 5936218"/>
                  <a:gd name="connsiteY256-218758" fmla="*/ 2204292 h 2711051"/>
                  <a:gd name="connsiteX257-218759" fmla="*/ 286331 w 5936218"/>
                  <a:gd name="connsiteY257-218760" fmla="*/ 2177022 h 2711051"/>
                  <a:gd name="connsiteX258-218761" fmla="*/ 270968 w 5936218"/>
                  <a:gd name="connsiteY258-218762" fmla="*/ 2177022 h 2711051"/>
                  <a:gd name="connsiteX259-218763" fmla="*/ 259061 w 5936218"/>
                  <a:gd name="connsiteY259-218764" fmla="*/ 2177022 h 2711051"/>
                  <a:gd name="connsiteX260-218765" fmla="*/ 254516 w 5936218"/>
                  <a:gd name="connsiteY260-218766" fmla="*/ 2161115 h 2711051"/>
                  <a:gd name="connsiteX261-218767" fmla="*/ 263606 w 5936218"/>
                  <a:gd name="connsiteY261-218768" fmla="*/ 2145208 h 2711051"/>
                  <a:gd name="connsiteX262-218769" fmla="*/ 243991 w 5936218"/>
                  <a:gd name="connsiteY262-218770" fmla="*/ 2114695 h 2711051"/>
                  <a:gd name="connsiteX263-218771" fmla="*/ 216429 w 5936218"/>
                  <a:gd name="connsiteY263-218772" fmla="*/ 2117938 h 2711051"/>
                  <a:gd name="connsiteX264-218773" fmla="*/ 212956 w 5936218"/>
                  <a:gd name="connsiteY264-218774" fmla="*/ 2116946 h 2711051"/>
                  <a:gd name="connsiteX265-218775" fmla="*/ 204522 w 5936218"/>
                  <a:gd name="connsiteY265-218776" fmla="*/ 2117938 h 2711051"/>
                  <a:gd name="connsiteX266-218777" fmla="*/ 199623 w 5936218"/>
                  <a:gd name="connsiteY266-218778" fmla="*/ 2116538 h 2711051"/>
                  <a:gd name="connsiteX267-218779" fmla="*/ 195977 w 5936218"/>
                  <a:gd name="connsiteY267-218780" fmla="*/ 2129300 h 2711051"/>
                  <a:gd name="connsiteX268-218781" fmla="*/ 184968 w 5936218"/>
                  <a:gd name="connsiteY268-218782" fmla="*/ 2126155 h 2711051"/>
                  <a:gd name="connsiteX269-218783" fmla="*/ 184070 w 5936218"/>
                  <a:gd name="connsiteY269-218784" fmla="*/ 2129300 h 2711051"/>
                  <a:gd name="connsiteX270-218785" fmla="*/ 168163 w 5936218"/>
                  <a:gd name="connsiteY270-218786" fmla="*/ 2124765 h 2711051"/>
                  <a:gd name="connsiteX271-218787" fmla="*/ 156800 w 5936218"/>
                  <a:gd name="connsiteY271-218788" fmla="*/ 2086123 h 2711051"/>
                  <a:gd name="connsiteX272-218789" fmla="*/ 152255 w 5936218"/>
                  <a:gd name="connsiteY272-218790" fmla="*/ 2070216 h 2711051"/>
                  <a:gd name="connsiteX273-218791" fmla="*/ 156800 w 5936218"/>
                  <a:gd name="connsiteY273-218792" fmla="*/ 2065671 h 2711051"/>
                  <a:gd name="connsiteX274-218793" fmla="*/ 168707 w 5936218"/>
                  <a:gd name="connsiteY274-218794" fmla="*/ 2065671 h 2711051"/>
                  <a:gd name="connsiteX275-218795" fmla="*/ 188615 w 5936218"/>
                  <a:gd name="connsiteY275-218796" fmla="*/ 2065671 h 2711051"/>
                  <a:gd name="connsiteX276-218797" fmla="*/ 199977 w 5936218"/>
                  <a:gd name="connsiteY276-218798" fmla="*/ 2054309 h 2711051"/>
                  <a:gd name="connsiteX277-218799" fmla="*/ 188615 w 5936218"/>
                  <a:gd name="connsiteY277-218800" fmla="*/ 2031584 h 2711051"/>
                  <a:gd name="connsiteX278-218801" fmla="*/ 168163 w 5936218"/>
                  <a:gd name="connsiteY278-218802" fmla="*/ 2022495 h 2711051"/>
                  <a:gd name="connsiteX279-218803" fmla="*/ 168163 w 5936218"/>
                  <a:gd name="connsiteY279-218804" fmla="*/ 2015677 h 2711051"/>
                  <a:gd name="connsiteX280-218805" fmla="*/ 152255 w 5936218"/>
                  <a:gd name="connsiteY280-218806" fmla="*/ 1999770 h 2711051"/>
                  <a:gd name="connsiteX281-218807" fmla="*/ 129531 w 5936218"/>
                  <a:gd name="connsiteY281-218808" fmla="*/ 1963410 h 2711051"/>
                  <a:gd name="connsiteX282-218809" fmla="*/ 140893 w 5936218"/>
                  <a:gd name="connsiteY282-218810" fmla="*/ 1940686 h 2711051"/>
                  <a:gd name="connsiteX283-218811" fmla="*/ 136348 w 5936218"/>
                  <a:gd name="connsiteY283-218812" fmla="*/ 1913416 h 2711051"/>
                  <a:gd name="connsiteX284-218813" fmla="*/ 103789 w 5936218"/>
                  <a:gd name="connsiteY284-218814" fmla="*/ 1900009 h 2711051"/>
                  <a:gd name="connsiteX285-218815" fmla="*/ 93716 w 5936218"/>
                  <a:gd name="connsiteY285-218816" fmla="*/ 1904326 h 2711051"/>
                  <a:gd name="connsiteX286-218817" fmla="*/ 91868 w 5936218"/>
                  <a:gd name="connsiteY286-218818" fmla="*/ 1900015 h 2711051"/>
                  <a:gd name="connsiteX287-218819" fmla="*/ 81809 w 5936218"/>
                  <a:gd name="connsiteY287-218820" fmla="*/ 1904326 h 2711051"/>
                  <a:gd name="connsiteX288-218821" fmla="*/ 74992 w 5936218"/>
                  <a:gd name="connsiteY288-218822" fmla="*/ 1888419 h 2711051"/>
                  <a:gd name="connsiteX289-218823" fmla="*/ 34087 w 5936218"/>
                  <a:gd name="connsiteY289-218824" fmla="*/ 1877057 h 2711051"/>
                  <a:gd name="connsiteX290-218825" fmla="*/ 22725 w 5936218"/>
                  <a:gd name="connsiteY290-218826" fmla="*/ 1833880 h 2711051"/>
                  <a:gd name="connsiteX291-218827" fmla="*/ 22725 w 5936218"/>
                  <a:gd name="connsiteY291-218828" fmla="*/ 1802065 h 2711051"/>
                  <a:gd name="connsiteX292-218829" fmla="*/ 0 w 5936218"/>
                  <a:gd name="connsiteY292-218830" fmla="*/ 1786158 h 2711051"/>
                  <a:gd name="connsiteX293-218831" fmla="*/ 15907 w 5936218"/>
                  <a:gd name="connsiteY293-218832" fmla="*/ 1763434 h 2711051"/>
                  <a:gd name="connsiteX294-218833" fmla="*/ 6818 w 5936218"/>
                  <a:gd name="connsiteY294-218834" fmla="*/ 1699805 h 2711051"/>
                  <a:gd name="connsiteX295-218835" fmla="*/ 34087 w 5936218"/>
                  <a:gd name="connsiteY295-218836" fmla="*/ 1656628 h 2711051"/>
                  <a:gd name="connsiteX296-218837" fmla="*/ 27270 w 5936218"/>
                  <a:gd name="connsiteY296-218838" fmla="*/ 1645266 h 2711051"/>
                  <a:gd name="connsiteX297-218839" fmla="*/ 70447 w 5936218"/>
                  <a:gd name="connsiteY297-218840" fmla="*/ 1606634 h 2711051"/>
                  <a:gd name="connsiteX298-218841" fmla="*/ 27270 w 5936218"/>
                  <a:gd name="connsiteY298-218842" fmla="*/ 1570274 h 2711051"/>
                  <a:gd name="connsiteX299-218843" fmla="*/ 109078 w 5936218"/>
                  <a:gd name="connsiteY299-218844" fmla="*/ 1472558 h 2711051"/>
                  <a:gd name="connsiteX300-218845" fmla="*/ 145438 w 5936218"/>
                  <a:gd name="connsiteY300-218846" fmla="*/ 1429381 h 2711051"/>
                  <a:gd name="connsiteX301-218847" fmla="*/ 156800 w 5936218"/>
                  <a:gd name="connsiteY301-218848" fmla="*/ 1386205 h 2711051"/>
                  <a:gd name="connsiteX302-218849" fmla="*/ 102261 w 5936218"/>
                  <a:gd name="connsiteY302-218850" fmla="*/ 1333938 h 2711051"/>
                  <a:gd name="connsiteX303-218851" fmla="*/ 118168 w 5936218"/>
                  <a:gd name="connsiteY303-218852" fmla="*/ 1279399 h 2711051"/>
                  <a:gd name="connsiteX304-218853" fmla="*/ 86354 w 5936218"/>
                  <a:gd name="connsiteY304-218854" fmla="*/ 1215770 h 2711051"/>
                  <a:gd name="connsiteX305-218855" fmla="*/ 109078 w 5936218"/>
                  <a:gd name="connsiteY305-218856" fmla="*/ 1140778 h 2711051"/>
                  <a:gd name="connsiteX306-218857" fmla="*/ 70447 w 5936218"/>
                  <a:gd name="connsiteY306-218858" fmla="*/ 1038517 h 2711051"/>
                  <a:gd name="connsiteX307-218859" fmla="*/ 102261 w 5936218"/>
                  <a:gd name="connsiteY307-218860" fmla="*/ 968071 h 2711051"/>
                  <a:gd name="connsiteX308-218861" fmla="*/ 43177 w 5936218"/>
                  <a:gd name="connsiteY308-218862" fmla="*/ 902170 h 2711051"/>
                  <a:gd name="connsiteX309-218863" fmla="*/ 49994 w 5936218"/>
                  <a:gd name="connsiteY309-218864" fmla="*/ 827178 h 2711051"/>
                  <a:gd name="connsiteX310-218865" fmla="*/ 81809 w 5936218"/>
                  <a:gd name="connsiteY310-218866" fmla="*/ 822633 h 2711051"/>
                  <a:gd name="connsiteX311-218867" fmla="*/ 145438 w 5936218"/>
                  <a:gd name="connsiteY311-218868" fmla="*/ 779457 h 2711051"/>
                  <a:gd name="connsiteX312-218869" fmla="*/ 184070 w 5936218"/>
                  <a:gd name="connsiteY312-218870" fmla="*/ 740825 h 2711051"/>
                  <a:gd name="connsiteX313-218871" fmla="*/ 189699 w 5936218"/>
                  <a:gd name="connsiteY313-218872" fmla="*/ 747103 h 2711051"/>
                  <a:gd name="connsiteX314-218873" fmla="*/ 195977 w 5936218"/>
                  <a:gd name="connsiteY314-218874" fmla="*/ 740825 h 2711051"/>
                  <a:gd name="connsiteX315-218875" fmla="*/ 255061 w 5936218"/>
                  <a:gd name="connsiteY315-218876" fmla="*/ 806726 h 2711051"/>
                  <a:gd name="connsiteX316-218877" fmla="*/ 350504 w 5936218"/>
                  <a:gd name="connsiteY316-218878" fmla="*/ 827178 h 2711051"/>
                  <a:gd name="connsiteX317-218879" fmla="*/ 491397 w 5936218"/>
                  <a:gd name="connsiteY317-218880" fmla="*/ 940802 h 2711051"/>
                  <a:gd name="connsiteX318-218881" fmla="*/ 523211 w 5936218"/>
                  <a:gd name="connsiteY318-218882" fmla="*/ 988523 h 2711051"/>
                  <a:gd name="connsiteX319-218883" fmla="*/ 523211 w 5936218"/>
                  <a:gd name="connsiteY319-218884" fmla="*/ 1047607 h 2711051"/>
                  <a:gd name="connsiteX320-218885" fmla="*/ 486852 w 5936218"/>
                  <a:gd name="connsiteY320-218886" fmla="*/ 1102146 h 2711051"/>
                  <a:gd name="connsiteX321-218887" fmla="*/ 420951 w 5936218"/>
                  <a:gd name="connsiteY321-218888" fmla="*/ 1122599 h 2711051"/>
                  <a:gd name="connsiteX322-218889" fmla="*/ 415909 w 5936218"/>
                  <a:gd name="connsiteY322-218890" fmla="*/ 1120468 h 2711051"/>
                  <a:gd name="connsiteX323-218891" fmla="*/ 409044 w 5936218"/>
                  <a:gd name="connsiteY323-218892" fmla="*/ 1122599 h 2711051"/>
                  <a:gd name="connsiteX324-218893" fmla="*/ 252950 w 5936218"/>
                  <a:gd name="connsiteY324-218894" fmla="*/ 1056643 h 2711051"/>
                  <a:gd name="connsiteX325-218895" fmla="*/ 232336 w 5936218"/>
                  <a:gd name="connsiteY325-218896" fmla="*/ 1063515 h 2711051"/>
                  <a:gd name="connsiteX326-218897" fmla="*/ 291420 w 5936218"/>
                  <a:gd name="connsiteY326-218898" fmla="*/ 1133961 h 2711051"/>
                  <a:gd name="connsiteX327-218899" fmla="*/ 291420 w 5936218"/>
                  <a:gd name="connsiteY327-218900" fmla="*/ 1172593 h 2711051"/>
                  <a:gd name="connsiteX328-218901" fmla="*/ 298238 w 5936218"/>
                  <a:gd name="connsiteY328-218902" fmla="*/ 1258947 h 2711051"/>
                  <a:gd name="connsiteX329-218903" fmla="*/ 345959 w 5936218"/>
                  <a:gd name="connsiteY329-218904" fmla="*/ 1290761 h 2711051"/>
                  <a:gd name="connsiteX330-218905" fmla="*/ 362087 w 5936218"/>
                  <a:gd name="connsiteY330-218906" fmla="*/ 1300169 h 2711051"/>
                  <a:gd name="connsiteX331-218907" fmla="*/ 365867 w 5936218"/>
                  <a:gd name="connsiteY331-218908" fmla="*/ 1268036 h 2711051"/>
                  <a:gd name="connsiteX332-218909" fmla="*/ 345415 w 5936218"/>
                  <a:gd name="connsiteY332-218910" fmla="*/ 1231677 h 2711051"/>
                  <a:gd name="connsiteX333-218911" fmla="*/ 365867 w 5936218"/>
                  <a:gd name="connsiteY333-218912" fmla="*/ 1199862 h 2711051"/>
                  <a:gd name="connsiteX334-218913" fmla="*/ 374560 w 5936218"/>
                  <a:gd name="connsiteY334-218914" fmla="*/ 1204861 h 2711051"/>
                  <a:gd name="connsiteX335-218915" fmla="*/ 377774 w 5936218"/>
                  <a:gd name="connsiteY335-218916" fmla="*/ 1199862 h 2711051"/>
                  <a:gd name="connsiteX336-218917" fmla="*/ 461933 w 5936218"/>
                  <a:gd name="connsiteY336-218918" fmla="*/ 1248254 h 2711051"/>
                  <a:gd name="connsiteX337-218919" fmla="*/ 484035 w 5936218"/>
                  <a:gd name="connsiteY337-218920" fmla="*/ 1231677 h 2711051"/>
                  <a:gd name="connsiteX338-218921" fmla="*/ 463583 w 5936218"/>
                  <a:gd name="connsiteY338-218922" fmla="*/ 1165775 h 2711051"/>
                  <a:gd name="connsiteX339-218923" fmla="*/ 549936 w 5936218"/>
                  <a:gd name="connsiteY339-218924" fmla="*/ 1079422 h 2711051"/>
                  <a:gd name="connsiteX340-218925" fmla="*/ 559742 w 5936218"/>
                  <a:gd name="connsiteY340-218926" fmla="*/ 1081523 h 2711051"/>
                  <a:gd name="connsiteX341-218927" fmla="*/ 561843 w 5936218"/>
                  <a:gd name="connsiteY341-218928" fmla="*/ 1079422 h 2711051"/>
                  <a:gd name="connsiteX342-218929" fmla="*/ 593658 w 5936218"/>
                  <a:gd name="connsiteY342-218930" fmla="*/ 1086239 h 2711051"/>
                  <a:gd name="connsiteX343-218931" fmla="*/ 620945 w 5936218"/>
                  <a:gd name="connsiteY343-218932" fmla="*/ 1110116 h 2711051"/>
                  <a:gd name="connsiteX344-218933" fmla="*/ 640835 w 5936218"/>
                  <a:gd name="connsiteY344-218934" fmla="*/ 1054425 h 2711051"/>
                  <a:gd name="connsiteX345-218935" fmla="*/ 609020 w 5936218"/>
                  <a:gd name="connsiteY345-218936" fmla="*/ 999886 h 2711051"/>
                  <a:gd name="connsiteX346-218937" fmla="*/ 624928 w 5936218"/>
                  <a:gd name="connsiteY346-218938" fmla="*/ 940802 h 2711051"/>
                  <a:gd name="connsiteX347-218939" fmla="*/ 597658 w 5936218"/>
                  <a:gd name="connsiteY347-218940" fmla="*/ 881717 h 2711051"/>
                  <a:gd name="connsiteX348-218941" fmla="*/ 611562 w 5936218"/>
                  <a:gd name="connsiteY348-218942" fmla="*/ 886043 h 2711051"/>
                  <a:gd name="connsiteX349-218943" fmla="*/ 609565 w 5936218"/>
                  <a:gd name="connsiteY349-218944" fmla="*/ 881717 h 2711051"/>
                  <a:gd name="connsiteX350-218945" fmla="*/ 711826 w 5936218"/>
                  <a:gd name="connsiteY350-218946" fmla="*/ 913532 h 2711051"/>
                  <a:gd name="connsiteX351-218947" fmla="*/ 732278 w 5936218"/>
                  <a:gd name="connsiteY351-218948" fmla="*/ 968071 h 2711051"/>
                  <a:gd name="connsiteX352-218949" fmla="*/ 684556 w 5936218"/>
                  <a:gd name="connsiteY352-218950" fmla="*/ 979433 h 2711051"/>
                  <a:gd name="connsiteX353-218951" fmla="*/ 684556 w 5936218"/>
                  <a:gd name="connsiteY353-218952" fmla="*/ 1031700 h 2711051"/>
                  <a:gd name="connsiteX354-218953" fmla="*/ 713309 w 5936218"/>
                  <a:gd name="connsiteY354-218954" fmla="*/ 1060453 h 2711051"/>
                  <a:gd name="connsiteX355-218955" fmla="*/ 763548 w 5936218"/>
                  <a:gd name="connsiteY355-218956" fmla="*/ 1043062 h 2711051"/>
                  <a:gd name="connsiteX356-218957" fmla="*/ 770365 w 5936218"/>
                  <a:gd name="connsiteY356-218958" fmla="*/ 983978 h 2711051"/>
                  <a:gd name="connsiteX357-218959" fmla="*/ 845357 w 5936218"/>
                  <a:gd name="connsiteY357-218960" fmla="*/ 936257 h 2711051"/>
                  <a:gd name="connsiteX358-218961" fmla="*/ 972614 w 5936218"/>
                  <a:gd name="connsiteY358-218962" fmla="*/ 849903 h 2711051"/>
                  <a:gd name="connsiteX359-218963" fmla="*/ 982566 w 5936218"/>
                  <a:gd name="connsiteY359-218964" fmla="*/ 851230 h 2711051"/>
                  <a:gd name="connsiteX360-218965" fmla="*/ 984521 w 5936218"/>
                  <a:gd name="connsiteY360-218966" fmla="*/ 849903 h 2711051"/>
                  <a:gd name="connsiteX361-218967" fmla="*/ 1018608 w 5936218"/>
                  <a:gd name="connsiteY361-218968" fmla="*/ 854448 h 2711051"/>
                  <a:gd name="connsiteX362-218969" fmla="*/ 979977 w 5936218"/>
                  <a:gd name="connsiteY362-218970" fmla="*/ 918077 h 2711051"/>
                  <a:gd name="connsiteX363-218971" fmla="*/ 1012666 w 5936218"/>
                  <a:gd name="connsiteY363-218972" fmla="*/ 923238 h 2711051"/>
                  <a:gd name="connsiteX364-218973" fmla="*/ 1038516 w 5936218"/>
                  <a:gd name="connsiteY364-218974" fmla="*/ 893080 h 2711051"/>
                  <a:gd name="connsiteX365-218975" fmla="*/ 1050423 w 5936218"/>
                  <a:gd name="connsiteY365-218976" fmla="*/ 893080 h 2711051"/>
                  <a:gd name="connsiteX366-218977" fmla="*/ 1108962 w 5936218"/>
                  <a:gd name="connsiteY366-218978" fmla="*/ 893080 h 2711051"/>
                  <a:gd name="connsiteX367-218979" fmla="*/ 1161229 w 5936218"/>
                  <a:gd name="connsiteY367-218980" fmla="*/ 849903 h 2711051"/>
                  <a:gd name="connsiteX368-218981" fmla="*/ 1165711 w 5936218"/>
                  <a:gd name="connsiteY368-218982" fmla="*/ 856037 h 2711051"/>
                  <a:gd name="connsiteX369-218983" fmla="*/ 1173136 w 5936218"/>
                  <a:gd name="connsiteY369-218984" fmla="*/ 849903 h 2711051"/>
                  <a:gd name="connsiteX370-218985" fmla="*/ 1210035 w 5936218"/>
                  <a:gd name="connsiteY370-218986" fmla="*/ 900396 h 2711051"/>
                  <a:gd name="connsiteX371-218987" fmla="*/ 1247583 w 5936218"/>
                  <a:gd name="connsiteY371-218988" fmla="*/ 843086 h 2711051"/>
                  <a:gd name="connsiteX372-218989" fmla="*/ 1211223 w 5936218"/>
                  <a:gd name="connsiteY372-218990" fmla="*/ 784002 h 2711051"/>
                  <a:gd name="connsiteX373-218991" fmla="*/ 1227130 w 5936218"/>
                  <a:gd name="connsiteY373-218992" fmla="*/ 747642 h 2711051"/>
                  <a:gd name="connsiteX374-218993" fmla="*/ 1237665 w 5936218"/>
                  <a:gd name="connsiteY374-218994" fmla="*/ 750780 h 2711051"/>
                  <a:gd name="connsiteX375-218995" fmla="*/ 1239037 w 5936218"/>
                  <a:gd name="connsiteY375-218996" fmla="*/ 747642 h 2711051"/>
                  <a:gd name="connsiteX376-218997" fmla="*/ 1345843 w 5936218"/>
                  <a:gd name="connsiteY376-218998" fmla="*/ 779457 h 2711051"/>
                  <a:gd name="connsiteX377-218999" fmla="*/ 1400382 w 5936218"/>
                  <a:gd name="connsiteY377-219000" fmla="*/ 811271 h 2711051"/>
                  <a:gd name="connsiteX378-219001" fmla="*/ 1519756 w 5936218"/>
                  <a:gd name="connsiteY378-219002" fmla="*/ 917855 h 2711051"/>
                  <a:gd name="connsiteX379-219003" fmla="*/ 1543003 w 5936218"/>
                  <a:gd name="connsiteY379-219004" fmla="*/ 877173 h 2711051"/>
                  <a:gd name="connsiteX380-219005" fmla="*/ 1506643 w 5936218"/>
                  <a:gd name="connsiteY380-219006" fmla="*/ 822633 h 2711051"/>
                  <a:gd name="connsiteX381-219007" fmla="*/ 1506643 w 5936218"/>
                  <a:gd name="connsiteY381-219008" fmla="*/ 799909 h 2711051"/>
                  <a:gd name="connsiteX382-219009" fmla="*/ 1463467 w 5936218"/>
                  <a:gd name="connsiteY382-219010" fmla="*/ 790819 h 2711051"/>
                  <a:gd name="connsiteX383-219011" fmla="*/ 1472556 w 5936218"/>
                  <a:gd name="connsiteY383-219012" fmla="*/ 740825 h 2711051"/>
                  <a:gd name="connsiteX384-219013" fmla="*/ 1452104 w 5936218"/>
                  <a:gd name="connsiteY384-219014" fmla="*/ 654471 h 2711051"/>
                  <a:gd name="connsiteX385-219015" fmla="*/ 1452104 w 5936218"/>
                  <a:gd name="connsiteY385-219016" fmla="*/ 618112 h 2711051"/>
                  <a:gd name="connsiteX386-219017" fmla="*/ 1522551 w 5936218"/>
                  <a:gd name="connsiteY386-219018" fmla="*/ 515851 h 2711051"/>
                  <a:gd name="connsiteX387-219019" fmla="*/ 1543003 w 5936218"/>
                  <a:gd name="connsiteY387-219020" fmla="*/ 402228 h 2711051"/>
                  <a:gd name="connsiteX388-219021" fmla="*/ 1570272 w 5936218"/>
                  <a:gd name="connsiteY388-219022" fmla="*/ 381775 h 2711051"/>
                  <a:gd name="connsiteX389-219023" fmla="*/ 1578688 w 5936218"/>
                  <a:gd name="connsiteY389-219024" fmla="*/ 384394 h 2711051"/>
                  <a:gd name="connsiteX390-219025" fmla="*/ 1582179 w 5936218"/>
                  <a:gd name="connsiteY390-219026" fmla="*/ 381775 h 2711051"/>
                  <a:gd name="connsiteX391-219027" fmla="*/ 1684440 w 5936218"/>
                  <a:gd name="connsiteY391-219028" fmla="*/ 413590 h 2711051"/>
                  <a:gd name="connsiteX392-219029" fmla="*/ 1688985 w 5936218"/>
                  <a:gd name="connsiteY392-219030" fmla="*/ 484036 h 2711051"/>
                  <a:gd name="connsiteX393-219031" fmla="*/ 1652625 w 5936218"/>
                  <a:gd name="connsiteY393-219032" fmla="*/ 574935 h 2711051"/>
                  <a:gd name="connsiteX394-219033" fmla="*/ 1679895 w 5936218"/>
                  <a:gd name="connsiteY394-219034" fmla="*/ 613567 h 2711051"/>
                  <a:gd name="connsiteX395-219035" fmla="*/ 1688985 w 5936218"/>
                  <a:gd name="connsiteY395-219036" fmla="*/ 688558 h 2711051"/>
                  <a:gd name="connsiteX396-219037" fmla="*/ 1679895 w 5936218"/>
                  <a:gd name="connsiteY396-219038" fmla="*/ 833996 h 2711051"/>
                  <a:gd name="connsiteX397-219039" fmla="*/ 1636718 w 5936218"/>
                  <a:gd name="connsiteY397-219040" fmla="*/ 1097602 h 2711051"/>
                  <a:gd name="connsiteX398-219041" fmla="*/ 1662494 w 5936218"/>
                  <a:gd name="connsiteY398-219042" fmla="*/ 1104046 h 2711051"/>
                  <a:gd name="connsiteX0-219043" fmla="*/ 1662494 w 5936218"/>
                  <a:gd name="connsiteY0-219044" fmla="*/ 1104046 h 2711051"/>
                  <a:gd name="connsiteX1-219045" fmla="*/ 3211535 w 5936218"/>
                  <a:gd name="connsiteY1-219046" fmla="*/ 1 h 2711051"/>
                  <a:gd name="connsiteX2-219047" fmla="*/ 3200173 w 5936218"/>
                  <a:gd name="connsiteY2-219048" fmla="*/ 74993 h 2711051"/>
                  <a:gd name="connsiteX3-219049" fmla="*/ 3161541 w 5936218"/>
                  <a:gd name="connsiteY3-219050" fmla="*/ 118170 h 2711051"/>
                  <a:gd name="connsiteX4-219051" fmla="*/ 3066097 w 5936218"/>
                  <a:gd name="connsiteY4-219052" fmla="*/ 193161 h 2711051"/>
                  <a:gd name="connsiteX5-219053" fmla="*/ 3034283 w 5936218"/>
                  <a:gd name="connsiteY5-219054" fmla="*/ 236338 h 2711051"/>
                  <a:gd name="connsiteX6-219055" fmla="*/ 3082005 w 5936218"/>
                  <a:gd name="connsiteY6-219056" fmla="*/ 252245 h 2711051"/>
                  <a:gd name="connsiteX7-219057" fmla="*/ 3129459 w 5936218"/>
                  <a:gd name="connsiteY7-219058" fmla="*/ 279926 h 2711051"/>
                  <a:gd name="connsiteX8-219059" fmla="*/ 3156451 w 5936218"/>
                  <a:gd name="connsiteY8-219060" fmla="*/ 256790 h 2711051"/>
                  <a:gd name="connsiteX9-219061" fmla="*/ 3158460 w 5936218"/>
                  <a:gd name="connsiteY9-219062" fmla="*/ 265274 h 2711051"/>
                  <a:gd name="connsiteX10-219063" fmla="*/ 3168359 w 5936218"/>
                  <a:gd name="connsiteY10-219064" fmla="*/ 256790 h 2711051"/>
                  <a:gd name="connsiteX11-219065" fmla="*/ 3184984 w 5936218"/>
                  <a:gd name="connsiteY11-219066" fmla="*/ 326983 h 2711051"/>
                  <a:gd name="connsiteX12-219067" fmla="*/ 3192811 w 5936218"/>
                  <a:gd name="connsiteY12-219068" fmla="*/ 311329 h 2711051"/>
                  <a:gd name="connsiteX13-219069" fmla="*/ 3251895 w 5936218"/>
                  <a:gd name="connsiteY13-219070" fmla="*/ 290877 h 2711051"/>
                  <a:gd name="connsiteX14-219071" fmla="*/ 3259833 w 5936218"/>
                  <a:gd name="connsiteY14-219072" fmla="*/ 292251 h 2711051"/>
                  <a:gd name="connsiteX15-219073" fmla="*/ 3263802 w 5936218"/>
                  <a:gd name="connsiteY15-219074" fmla="*/ 290877 h 2711051"/>
                  <a:gd name="connsiteX16-219075" fmla="*/ 3381970 w 5936218"/>
                  <a:gd name="connsiteY16-219076" fmla="*/ 311329 h 2711051"/>
                  <a:gd name="connsiteX17-219077" fmla="*/ 3388787 w 5936218"/>
                  <a:gd name="connsiteY17-219078" fmla="*/ 370413 h 2711051"/>
                  <a:gd name="connsiteX18-219079" fmla="*/ 3531529 w 5936218"/>
                  <a:gd name="connsiteY18-219080" fmla="*/ 391404 h 2711051"/>
                  <a:gd name="connsiteX19-219081" fmla="*/ 3538225 w 5936218"/>
                  <a:gd name="connsiteY19-219082" fmla="*/ 295422 h 2711051"/>
                  <a:gd name="connsiteX20-219083" fmla="*/ 3549910 w 5936218"/>
                  <a:gd name="connsiteY20-219084" fmla="*/ 298609 h 2711051"/>
                  <a:gd name="connsiteX21-219085" fmla="*/ 3550132 w 5936218"/>
                  <a:gd name="connsiteY21-219086" fmla="*/ 295422 h 2711051"/>
                  <a:gd name="connsiteX22-219087" fmla="*/ 3625123 w 5936218"/>
                  <a:gd name="connsiteY22-219088" fmla="*/ 315874 h 2711051"/>
                  <a:gd name="connsiteX23-219089" fmla="*/ 3672301 w 5936218"/>
                  <a:gd name="connsiteY23-219090" fmla="*/ 315874 h 2711051"/>
                  <a:gd name="connsiteX24-219091" fmla="*/ 3684207 w 5936218"/>
                  <a:gd name="connsiteY24-219092" fmla="*/ 315874 h 2711051"/>
                  <a:gd name="connsiteX25-219093" fmla="*/ 3743291 w 5936218"/>
                  <a:gd name="connsiteY25-219094" fmla="*/ 381775 h 2711051"/>
                  <a:gd name="connsiteX26-219095" fmla="*/ 3759199 w 5936218"/>
                  <a:gd name="connsiteY26-219096" fmla="*/ 461312 h 2711051"/>
                  <a:gd name="connsiteX27-219097" fmla="*/ 3738747 w 5936218"/>
                  <a:gd name="connsiteY27-219098" fmla="*/ 511306 h 2711051"/>
                  <a:gd name="connsiteX28-219099" fmla="*/ 3786469 w 5936218"/>
                  <a:gd name="connsiteY28-219100" fmla="*/ 602204 h 2711051"/>
                  <a:gd name="connsiteX29-219101" fmla="*/ 3835603 w 5936218"/>
                  <a:gd name="connsiteY29-219102" fmla="*/ 638110 h 2711051"/>
                  <a:gd name="connsiteX30-219103" fmla="*/ 3865460 w 5936218"/>
                  <a:gd name="connsiteY30-219104" fmla="*/ 527213 h 2711051"/>
                  <a:gd name="connsiteX31-219105" fmla="*/ 3875077 w 5936218"/>
                  <a:gd name="connsiteY31-219106" fmla="*/ 535720 h 2711051"/>
                  <a:gd name="connsiteX32-219107" fmla="*/ 3877367 w 5936218"/>
                  <a:gd name="connsiteY32-219108" fmla="*/ 527213 h 2711051"/>
                  <a:gd name="connsiteX33-219109" fmla="*/ 3932151 w 5936218"/>
                  <a:gd name="connsiteY33-219110" fmla="*/ 575676 h 2711051"/>
                  <a:gd name="connsiteX34-219111" fmla="*/ 3988173 w 5936218"/>
                  <a:gd name="connsiteY34-219112" fmla="*/ 547665 h 2711051"/>
                  <a:gd name="connsiteX35-219113" fmla="*/ 3993852 w 5936218"/>
                  <a:gd name="connsiteY35-219114" fmla="*/ 550780 h 2711051"/>
                  <a:gd name="connsiteX36-219115" fmla="*/ 4000080 w 5936218"/>
                  <a:gd name="connsiteY36-219116" fmla="*/ 547665 h 2711051"/>
                  <a:gd name="connsiteX37-219117" fmla="*/ 4062426 w 5936218"/>
                  <a:gd name="connsiteY37-219118" fmla="*/ 581855 h 2711051"/>
                  <a:gd name="connsiteX38-219119" fmla="*/ 4085889 w 5936218"/>
                  <a:gd name="connsiteY38-219120" fmla="*/ 554483 h 2711051"/>
                  <a:gd name="connsiteX39-219121" fmla="*/ 4095563 w 5936218"/>
                  <a:gd name="connsiteY39-219122" fmla="*/ 557087 h 2711051"/>
                  <a:gd name="connsiteX40-219123" fmla="*/ 4097796 w 5936218"/>
                  <a:gd name="connsiteY40-219124" fmla="*/ 554483 h 2711051"/>
                  <a:gd name="connsiteX41-219125" fmla="*/ 4144150 w 5936218"/>
                  <a:gd name="connsiteY41-219126" fmla="*/ 566963 h 2711051"/>
                  <a:gd name="connsiteX42-219127" fmla="*/ 4117703 w 5936218"/>
                  <a:gd name="connsiteY42-219128" fmla="*/ 456767 h 2711051"/>
                  <a:gd name="connsiteX43-219129" fmla="*/ 4165425 w 5936218"/>
                  <a:gd name="connsiteY43-219130" fmla="*/ 402228 h 2711051"/>
                  <a:gd name="connsiteX44-219131" fmla="*/ 4175231 w 5936218"/>
                  <a:gd name="connsiteY44-219132" fmla="*/ 404629 h 2711051"/>
                  <a:gd name="connsiteX45-219133" fmla="*/ 4177332 w 5936218"/>
                  <a:gd name="connsiteY45-219134" fmla="*/ 402228 h 2711051"/>
                  <a:gd name="connsiteX46-219135" fmla="*/ 4511384 w 5936218"/>
                  <a:gd name="connsiteY46-219136" fmla="*/ 484036 h 2711051"/>
                  <a:gd name="connsiteX47-219137" fmla="*/ 4543199 w 5936218"/>
                  <a:gd name="connsiteY47-219138" fmla="*/ 554483 h 2711051"/>
                  <a:gd name="connsiteX48-219139" fmla="*/ 4639242 w 5936218"/>
                  <a:gd name="connsiteY48-219140" fmla="*/ 637125 h 2711051"/>
                  <a:gd name="connsiteX49-219141" fmla="*/ 4774445 w 5936218"/>
                  <a:gd name="connsiteY49-219142" fmla="*/ 618112 h 2711051"/>
                  <a:gd name="connsiteX50-219143" fmla="*/ 4778496 w 5936218"/>
                  <a:gd name="connsiteY50-219144" fmla="*/ 619216 h 2711051"/>
                  <a:gd name="connsiteX51-219145" fmla="*/ 4786352 w 5936218"/>
                  <a:gd name="connsiteY51-219146" fmla="*/ 618112 h 2711051"/>
                  <a:gd name="connsiteX52-219147" fmla="*/ 4861343 w 5936218"/>
                  <a:gd name="connsiteY52-219148" fmla="*/ 638564 h 2711051"/>
                  <a:gd name="connsiteX53-219149" fmla="*/ 4893158 w 5936218"/>
                  <a:gd name="connsiteY53-219150" fmla="*/ 681741 h 2711051"/>
                  <a:gd name="connsiteX54-219151" fmla="*/ 4888613 w 5936218"/>
                  <a:gd name="connsiteY54-219152" fmla="*/ 763549 h 2711051"/>
                  <a:gd name="connsiteX55-219153" fmla="*/ 4927677 w 5936218"/>
                  <a:gd name="connsiteY55-219154" fmla="*/ 788221 h 2711051"/>
                  <a:gd name="connsiteX56-219155" fmla="*/ 4967605 w 5936218"/>
                  <a:gd name="connsiteY56-219156" fmla="*/ 774912 h 2711051"/>
                  <a:gd name="connsiteX57-219157" fmla="*/ 5038051 w 5936218"/>
                  <a:gd name="connsiteY57-219158" fmla="*/ 768094 h 2711051"/>
                  <a:gd name="connsiteX58-219159" fmla="*/ 5040730 w 5936218"/>
                  <a:gd name="connsiteY58-219160" fmla="*/ 768987 h 2711051"/>
                  <a:gd name="connsiteX59-219161" fmla="*/ 5049958 w 5936218"/>
                  <a:gd name="connsiteY59-219162" fmla="*/ 768094 h 2711051"/>
                  <a:gd name="connsiteX60-219163" fmla="*/ 5114249 w 5936218"/>
                  <a:gd name="connsiteY60-219164" fmla="*/ 789525 h 2711051"/>
                  <a:gd name="connsiteX61-219165" fmla="*/ 5176671 w 5936218"/>
                  <a:gd name="connsiteY61-219166" fmla="*/ 779457 h 2711051"/>
                  <a:gd name="connsiteX62-219167" fmla="*/ 5177801 w 5936218"/>
                  <a:gd name="connsiteY62-219168" fmla="*/ 781195 h 2711051"/>
                  <a:gd name="connsiteX63-219169" fmla="*/ 5188578 w 5936218"/>
                  <a:gd name="connsiteY63-219170" fmla="*/ 779457 h 2711051"/>
                  <a:gd name="connsiteX64-219171" fmla="*/ 5243719 w 5936218"/>
                  <a:gd name="connsiteY64-219172" fmla="*/ 864288 h 2711051"/>
                  <a:gd name="connsiteX65-219173" fmla="*/ 5283477 w 5936218"/>
                  <a:gd name="connsiteY65-219174" fmla="*/ 833996 h 2711051"/>
                  <a:gd name="connsiteX66-219175" fmla="*/ 5258480 w 5936218"/>
                  <a:gd name="connsiteY66-219176" fmla="*/ 768094 h 2711051"/>
                  <a:gd name="connsiteX67-219177" fmla="*/ 5267570 w 5936218"/>
                  <a:gd name="connsiteY67-219178" fmla="*/ 720373 h 2711051"/>
                  <a:gd name="connsiteX68-219179" fmla="*/ 5278896 w 5936218"/>
                  <a:gd name="connsiteY68-219180" fmla="*/ 723422 h 2711051"/>
                  <a:gd name="connsiteX69-219181" fmla="*/ 5279477 w 5936218"/>
                  <a:gd name="connsiteY69-219182" fmla="*/ 720373 h 2711051"/>
                  <a:gd name="connsiteX70-219183" fmla="*/ 5395510 w 5936218"/>
                  <a:gd name="connsiteY70-219184" fmla="*/ 751612 h 2711051"/>
                  <a:gd name="connsiteX71-219185" fmla="*/ 5463001 w 5936218"/>
                  <a:gd name="connsiteY71-219186" fmla="*/ 747642 h 2711051"/>
                  <a:gd name="connsiteX72-219187" fmla="*/ 5464386 w 5936218"/>
                  <a:gd name="connsiteY72-219188" fmla="*/ 748261 h 2711051"/>
                  <a:gd name="connsiteX73-219189" fmla="*/ 5474909 w 5936218"/>
                  <a:gd name="connsiteY73-219190" fmla="*/ 747642 h 2711051"/>
                  <a:gd name="connsiteX74-219191" fmla="*/ 5581715 w 5936218"/>
                  <a:gd name="connsiteY74-219192" fmla="*/ 795364 h 2711051"/>
                  <a:gd name="connsiteX75-219193" fmla="*/ 5633981 w 5936218"/>
                  <a:gd name="connsiteY75-219194" fmla="*/ 838541 h 2711051"/>
                  <a:gd name="connsiteX76-219195" fmla="*/ 5720335 w 5936218"/>
                  <a:gd name="connsiteY76-219196" fmla="*/ 918077 h 2711051"/>
                  <a:gd name="connsiteX77-219197" fmla="*/ 5822595 w 5936218"/>
                  <a:gd name="connsiteY77-219198" fmla="*/ 1015793 h 2711051"/>
                  <a:gd name="connsiteX78-219199" fmla="*/ 5818051 w 5936218"/>
                  <a:gd name="connsiteY78-219200" fmla="*/ 1070332 h 2711051"/>
                  <a:gd name="connsiteX79-219201" fmla="*/ 5825679 w 5936218"/>
                  <a:gd name="connsiteY79-219202" fmla="*/ 1077960 h 2711051"/>
                  <a:gd name="connsiteX80-219203" fmla="*/ 5822051 w 5936218"/>
                  <a:gd name="connsiteY80-219204" fmla="*/ 1027155 h 2711051"/>
                  <a:gd name="connsiteX81-219205" fmla="*/ 5834092 w 5936218"/>
                  <a:gd name="connsiteY81-219206" fmla="*/ 1029028 h 2711051"/>
                  <a:gd name="connsiteX82-219207" fmla="*/ 5833958 w 5936218"/>
                  <a:gd name="connsiteY82-219208" fmla="*/ 1027155 h 2711051"/>
                  <a:gd name="connsiteX83-219209" fmla="*/ 5936219 w 5936218"/>
                  <a:gd name="connsiteY83-219210" fmla="*/ 1043062 h 2711051"/>
                  <a:gd name="connsiteX84-219211" fmla="*/ 5908949 w 5936218"/>
                  <a:gd name="connsiteY84-219212" fmla="*/ 1258947 h 2711051"/>
                  <a:gd name="connsiteX85-219213" fmla="*/ 5893042 w 5936218"/>
                  <a:gd name="connsiteY85-219214" fmla="*/ 1274854 h 2711051"/>
                  <a:gd name="connsiteX86-219215" fmla="*/ 5861227 w 5936218"/>
                  <a:gd name="connsiteY86-219216" fmla="*/ 1274854 h 2711051"/>
                  <a:gd name="connsiteX87-219217" fmla="*/ 5817506 w 5936218"/>
                  <a:gd name="connsiteY87-219218" fmla="*/ 1240767 h 2711051"/>
                  <a:gd name="connsiteX88-219219" fmla="*/ 5767511 w 5936218"/>
                  <a:gd name="connsiteY88-219220" fmla="*/ 1215770 h 2711051"/>
                  <a:gd name="connsiteX89-219221" fmla="*/ 5729132 w 5936218"/>
                  <a:gd name="connsiteY89-219222" fmla="*/ 1167751 h 2711051"/>
                  <a:gd name="connsiteX90-219223" fmla="*/ 5695337 w 5936218"/>
                  <a:gd name="connsiteY90-219224" fmla="*/ 1177138 h 2711051"/>
                  <a:gd name="connsiteX91-219225" fmla="*/ 5693366 w 5936218"/>
                  <a:gd name="connsiteY91-219226" fmla="*/ 1174378 h 2711051"/>
                  <a:gd name="connsiteX92-219227" fmla="*/ 5640799 w 5936218"/>
                  <a:gd name="connsiteY92-219228" fmla="*/ 1133961 h 2711051"/>
                  <a:gd name="connsiteX93-219229" fmla="*/ 5656705 w 5936218"/>
                  <a:gd name="connsiteY93-219230" fmla="*/ 1177138 h 2711051"/>
                  <a:gd name="connsiteX94-219231" fmla="*/ 5586259 w 5936218"/>
                  <a:gd name="connsiteY94-219232" fmla="*/ 1252129 h 2711051"/>
                  <a:gd name="connsiteX95-219233" fmla="*/ 5575676 w 5936218"/>
                  <a:gd name="connsiteY95-219234" fmla="*/ 1251121 h 2711051"/>
                  <a:gd name="connsiteX96-219235" fmla="*/ 5539436 w 5936218"/>
                  <a:gd name="connsiteY96-219236" fmla="*/ 1248804 h 2711051"/>
                  <a:gd name="connsiteX97-219237" fmla="*/ 5593077 w 5936218"/>
                  <a:gd name="connsiteY97-219238" fmla="*/ 1354390 h 2711051"/>
                  <a:gd name="connsiteX98-219239" fmla="*/ 5613529 w 5936218"/>
                  <a:gd name="connsiteY98-219240" fmla="*/ 1413474 h 2711051"/>
                  <a:gd name="connsiteX99-219241" fmla="*/ 5608984 w 5936218"/>
                  <a:gd name="connsiteY99-219242" fmla="*/ 1436199 h 2711051"/>
                  <a:gd name="connsiteX100-219243" fmla="*/ 5597799 w 5936218"/>
                  <a:gd name="connsiteY100-219244" fmla="*/ 1432590 h 2711051"/>
                  <a:gd name="connsiteX101-219245" fmla="*/ 5534271 w 5936218"/>
                  <a:gd name="connsiteY101-219246" fmla="*/ 1415939 h 2711051"/>
                  <a:gd name="connsiteX102-219247" fmla="*/ 5436277 w 5936218"/>
                  <a:gd name="connsiteY102-219248" fmla="*/ 1472558 h 2711051"/>
                  <a:gd name="connsiteX103-219249" fmla="*/ 5397645 w 5936218"/>
                  <a:gd name="connsiteY103-219250" fmla="*/ 1483921 h 2711051"/>
                  <a:gd name="connsiteX104-219251" fmla="*/ 5345378 w 5936218"/>
                  <a:gd name="connsiteY104-219252" fmla="*/ 1538460 h 2711051"/>
                  <a:gd name="connsiteX105-219253" fmla="*/ 5290839 w 5936218"/>
                  <a:gd name="connsiteY105-219254" fmla="*/ 1586181 h 2711051"/>
                  <a:gd name="connsiteX106-219255" fmla="*/ 5274932 w 5936218"/>
                  <a:gd name="connsiteY106-219256" fmla="*/ 1617996 h 2711051"/>
                  <a:gd name="connsiteX107-219257" fmla="*/ 5267238 w 5936218"/>
                  <a:gd name="connsiteY107-219258" fmla="*/ 1609569 h 2711051"/>
                  <a:gd name="connsiteX108-219259" fmla="*/ 5263025 w 5936218"/>
                  <a:gd name="connsiteY108-219260" fmla="*/ 1617996 h 2711051"/>
                  <a:gd name="connsiteX109-219261" fmla="*/ 5219538 w 5936218"/>
                  <a:gd name="connsiteY109-219262" fmla="*/ 1570368 h 2711051"/>
                  <a:gd name="connsiteX110-219263" fmla="*/ 5129494 w 5936218"/>
                  <a:gd name="connsiteY110-219264" fmla="*/ 1624813 h 2711051"/>
                  <a:gd name="connsiteX111-219265" fmla="*/ 5126389 w 5936218"/>
                  <a:gd name="connsiteY111-219266" fmla="*/ 1619491 h 2711051"/>
                  <a:gd name="connsiteX112-219267" fmla="*/ 5117587 w 5936218"/>
                  <a:gd name="connsiteY112-219268" fmla="*/ 1624813 h 2711051"/>
                  <a:gd name="connsiteX113-219269" fmla="*/ 5105544 w 5936218"/>
                  <a:gd name="connsiteY113-219270" fmla="*/ 1604167 h 2711051"/>
                  <a:gd name="connsiteX114-219271" fmla="*/ 5074955 w 5936218"/>
                  <a:gd name="connsiteY114-219272" fmla="*/ 1629358 h 2711051"/>
                  <a:gd name="connsiteX115-219273" fmla="*/ 5065718 w 5936218"/>
                  <a:gd name="connsiteY115-219274" fmla="*/ 1627159 h 2711051"/>
                  <a:gd name="connsiteX116-219275" fmla="*/ 5063048 w 5936218"/>
                  <a:gd name="connsiteY116-219276" fmla="*/ 1629358 h 2711051"/>
                  <a:gd name="connsiteX117-219277" fmla="*/ 5026594 w 5936218"/>
                  <a:gd name="connsiteY117-219278" fmla="*/ 1620679 h 2711051"/>
                  <a:gd name="connsiteX118-219279" fmla="*/ 5015871 w 5936218"/>
                  <a:gd name="connsiteY118-219280" fmla="*/ 1665718 h 2711051"/>
                  <a:gd name="connsiteX119-219281" fmla="*/ 4974967 w 5936218"/>
                  <a:gd name="connsiteY119-219282" fmla="*/ 1731619 h 2711051"/>
                  <a:gd name="connsiteX120-219283" fmla="*/ 4974967 w 5936218"/>
                  <a:gd name="connsiteY120-219284" fmla="*/ 1763434 h 2711051"/>
                  <a:gd name="connsiteX121-219285" fmla="*/ 5011326 w 5936218"/>
                  <a:gd name="connsiteY121-219286" fmla="*/ 1877057 h 2711051"/>
                  <a:gd name="connsiteX122-219287" fmla="*/ 4999419 w 5936218"/>
                  <a:gd name="connsiteY122-219288" fmla="*/ 1877057 h 2711051"/>
                  <a:gd name="connsiteX123-219289" fmla="*/ 4974967 w 5936218"/>
                  <a:gd name="connsiteY123-219290" fmla="*/ 1877057 h 2711051"/>
                  <a:gd name="connsiteX124-219291" fmla="*/ 4963605 w 5936218"/>
                  <a:gd name="connsiteY124-219292" fmla="*/ 1929323 h 2711051"/>
                  <a:gd name="connsiteX125-219293" fmla="*/ 4974967 w 5936218"/>
                  <a:gd name="connsiteY125-219294" fmla="*/ 1956593 h 2711051"/>
                  <a:gd name="connsiteX126-219295" fmla="*/ 4909065 w 5936218"/>
                  <a:gd name="connsiteY126-219296" fmla="*/ 1990680 h 2711051"/>
                  <a:gd name="connsiteX127-219297" fmla="*/ 4897703 w 5936218"/>
                  <a:gd name="connsiteY127-219298" fmla="*/ 2058854 h 2711051"/>
                  <a:gd name="connsiteX128-219299" fmla="*/ 4845437 w 5936218"/>
                  <a:gd name="connsiteY128-219300" fmla="*/ 2074761 h 2711051"/>
                  <a:gd name="connsiteX129-219301" fmla="*/ 4834074 w 5936218"/>
                  <a:gd name="connsiteY129-219302" fmla="*/ 2133845 h 2711051"/>
                  <a:gd name="connsiteX130-219303" fmla="*/ 4779535 w 5936218"/>
                  <a:gd name="connsiteY130-219304" fmla="*/ 2192929 h 2711051"/>
                  <a:gd name="connsiteX131-219305" fmla="*/ 4777225 w 5936218"/>
                  <a:gd name="connsiteY131-219306" fmla="*/ 2182533 h 2711051"/>
                  <a:gd name="connsiteX132-219307" fmla="*/ 4767628 w 5936218"/>
                  <a:gd name="connsiteY132-219308" fmla="*/ 2192929 h 2711051"/>
                  <a:gd name="connsiteX133-219309" fmla="*/ 4758538 w 5936218"/>
                  <a:gd name="connsiteY133-219310" fmla="*/ 2152025 h 2711051"/>
                  <a:gd name="connsiteX134-219311" fmla="*/ 4742631 w 5936218"/>
                  <a:gd name="connsiteY134-219312" fmla="*/ 2065671 h 2711051"/>
                  <a:gd name="connsiteX135-219313" fmla="*/ 4715361 w 5936218"/>
                  <a:gd name="connsiteY135-219314" fmla="*/ 1924779 h 2711051"/>
                  <a:gd name="connsiteX136-219315" fmla="*/ 4735813 w 5936218"/>
                  <a:gd name="connsiteY136-219316" fmla="*/ 1833880 h 2711051"/>
                  <a:gd name="connsiteX137-219317" fmla="*/ 4767628 w 5936218"/>
                  <a:gd name="connsiteY137-219318" fmla="*/ 1790703 h 2711051"/>
                  <a:gd name="connsiteX138-219319" fmla="*/ 4767628 w 5936218"/>
                  <a:gd name="connsiteY138-219320" fmla="*/ 1763434 h 2711051"/>
                  <a:gd name="connsiteX139-219321" fmla="*/ 4826712 w 5936218"/>
                  <a:gd name="connsiteY139-219322" fmla="*/ 1747526 h 2711051"/>
                  <a:gd name="connsiteX140-219323" fmla="*/ 4892613 w 5936218"/>
                  <a:gd name="connsiteY140-219324" fmla="*/ 1656628 h 2711051"/>
                  <a:gd name="connsiteX141-219325" fmla="*/ 4956243 w 5936218"/>
                  <a:gd name="connsiteY141-219326" fmla="*/ 1581637 h 2711051"/>
                  <a:gd name="connsiteX142-219327" fmla="*/ 5022143 w 5936218"/>
                  <a:gd name="connsiteY142-219328" fmla="*/ 1522552 h 2711051"/>
                  <a:gd name="connsiteX143-219329" fmla="*/ 5046694 w 5936218"/>
                  <a:gd name="connsiteY143-219330" fmla="*/ 1415425 h 2711051"/>
                  <a:gd name="connsiteX144-219331" fmla="*/ 5015871 w 5936218"/>
                  <a:gd name="connsiteY144-219332" fmla="*/ 1420292 h 2711051"/>
                  <a:gd name="connsiteX145-219333" fmla="*/ 4995419 w 5936218"/>
                  <a:gd name="connsiteY145-219334" fmla="*/ 1483921 h 2711051"/>
                  <a:gd name="connsiteX146-219335" fmla="*/ 4904521 w 5936218"/>
                  <a:gd name="connsiteY146-219336" fmla="*/ 1570274 h 2711051"/>
                  <a:gd name="connsiteX147-219337" fmla="*/ 4901708 w 5936218"/>
                  <a:gd name="connsiteY147-219338" fmla="*/ 1561634 h 2711051"/>
                  <a:gd name="connsiteX148-219339" fmla="*/ 4892613 w 5936218"/>
                  <a:gd name="connsiteY148-219340" fmla="*/ 1570274 h 2711051"/>
                  <a:gd name="connsiteX149-219341" fmla="*/ 4861835 w 5936218"/>
                  <a:gd name="connsiteY149-219342" fmla="*/ 1475740 h 2711051"/>
                  <a:gd name="connsiteX150-219343" fmla="*/ 1811153 w 5936218"/>
                  <a:gd name="connsiteY150-219344" fmla="*/ 1999770 h 2711051"/>
                  <a:gd name="connsiteX151-219345" fmla="*/ 1748069 w 5936218"/>
                  <a:gd name="connsiteY151-219346" fmla="*/ 2038402 h 2711051"/>
                  <a:gd name="connsiteX152-219347" fmla="*/ 1711709 w 5936218"/>
                  <a:gd name="connsiteY152-219348" fmla="*/ 2042947 h 2711051"/>
                  <a:gd name="connsiteX153-219349" fmla="*/ 1711926 w 5936218"/>
                  <a:gd name="connsiteY153-219350" fmla="*/ 2041431 h 2711051"/>
                  <a:gd name="connsiteX154-219351" fmla="*/ 1699803 w 5936218"/>
                  <a:gd name="connsiteY154-219352" fmla="*/ 2042947 h 2711051"/>
                  <a:gd name="connsiteX155-219353" fmla="*/ 1704347 w 5936218"/>
                  <a:gd name="connsiteY155-219354" fmla="*/ 2011132 h 2711051"/>
                  <a:gd name="connsiteX156-219355" fmla="*/ 1662460 w 5936218"/>
                  <a:gd name="connsiteY156-219356" fmla="*/ 1993181 h 2711051"/>
                  <a:gd name="connsiteX157-219357" fmla="*/ 1629901 w 5936218"/>
                  <a:gd name="connsiteY157-219358" fmla="*/ 2006587 h 2711051"/>
                  <a:gd name="connsiteX158-219359" fmla="*/ 1629300 w 5936218"/>
                  <a:gd name="connsiteY158-219360" fmla="*/ 2001932 h 2711051"/>
                  <a:gd name="connsiteX159-219361" fmla="*/ 1617994 w 5936218"/>
                  <a:gd name="connsiteY159-219362" fmla="*/ 2006587 h 2711051"/>
                  <a:gd name="connsiteX160-219363" fmla="*/ 1608904 w 5936218"/>
                  <a:gd name="connsiteY160-219364" fmla="*/ 1936141 h 2711051"/>
                  <a:gd name="connsiteX161-219365" fmla="*/ 1552684 w 5936218"/>
                  <a:gd name="connsiteY161-219366" fmla="*/ 1926448 h 2711051"/>
                  <a:gd name="connsiteX162-219367" fmla="*/ 1518550 w 5936218"/>
                  <a:gd name="connsiteY162-219368" fmla="*/ 1952048 h 2711051"/>
                  <a:gd name="connsiteX163-219369" fmla="*/ 1425379 w 5936218"/>
                  <a:gd name="connsiteY163-219370" fmla="*/ 1972500 h 2711051"/>
                  <a:gd name="connsiteX164-219371" fmla="*/ 1409472 w 5936218"/>
                  <a:gd name="connsiteY164-219372" fmla="*/ 1990680 h 2711051"/>
                  <a:gd name="connsiteX165-219373" fmla="*/ 1270852 w 5936218"/>
                  <a:gd name="connsiteY165-219374" fmla="*/ 2011132 h 2711051"/>
                  <a:gd name="connsiteX166-219375" fmla="*/ 1254945 w 5936218"/>
                  <a:gd name="connsiteY166-219376" fmla="*/ 2031584 h 2711051"/>
                  <a:gd name="connsiteX167-219377" fmla="*/ 1282214 w 5936218"/>
                  <a:gd name="connsiteY167-219378" fmla="*/ 2074761 h 2711051"/>
                  <a:gd name="connsiteX168-219379" fmla="*/ 1243582 w 5936218"/>
                  <a:gd name="connsiteY168-219380" fmla="*/ 2090668 h 2711051"/>
                  <a:gd name="connsiteX169-219381" fmla="*/ 1254945 w 5936218"/>
                  <a:gd name="connsiteY169-219382" fmla="*/ 2108848 h 2711051"/>
                  <a:gd name="connsiteX170-219383" fmla="*/ 1216313 w 5936218"/>
                  <a:gd name="connsiteY170-219384" fmla="*/ 2133845 h 2711051"/>
                  <a:gd name="connsiteX171-219385" fmla="*/ 1275397 w 5936218"/>
                  <a:gd name="connsiteY171-219386" fmla="*/ 2177022 h 2711051"/>
                  <a:gd name="connsiteX172-219387" fmla="*/ 1270852 w 5936218"/>
                  <a:gd name="connsiteY172-219388" fmla="*/ 2204292 h 2711051"/>
                  <a:gd name="connsiteX173-219389" fmla="*/ 1259108 w 5936218"/>
                  <a:gd name="connsiteY173-219390" fmla="*/ 2203313 h 2711051"/>
                  <a:gd name="connsiteX174-219391" fmla="*/ 1258945 w 5936218"/>
                  <a:gd name="connsiteY174-219392" fmla="*/ 2204292 h 2711051"/>
                  <a:gd name="connsiteX175-219393" fmla="*/ 1215644 w 5936218"/>
                  <a:gd name="connsiteY175-219394" fmla="*/ 2200683 h 2711051"/>
                  <a:gd name="connsiteX176-219395" fmla="*/ 1204950 w 5936218"/>
                  <a:gd name="connsiteY176-219396" fmla="*/ 2215654 h 2711051"/>
                  <a:gd name="connsiteX177-219397" fmla="*/ 1196495 w 5936218"/>
                  <a:gd name="connsiteY177-219398" fmla="*/ 2210822 h 2711051"/>
                  <a:gd name="connsiteX178-219399" fmla="*/ 1193043 w 5936218"/>
                  <a:gd name="connsiteY178-219400" fmla="*/ 2215654 h 2711051"/>
                  <a:gd name="connsiteX179-219401" fmla="*/ 1145322 w 5936218"/>
                  <a:gd name="connsiteY179-219402" fmla="*/ 2188384 h 2711051"/>
                  <a:gd name="connsiteX180-219403" fmla="*/ 1098145 w 5936218"/>
                  <a:gd name="connsiteY180-219404" fmla="*/ 2188384 h 2711051"/>
                  <a:gd name="connsiteX181-219405" fmla="*/ 1061785 w 5936218"/>
                  <a:gd name="connsiteY181-219406" fmla="*/ 2215654 h 2711051"/>
                  <a:gd name="connsiteX182-219407" fmla="*/ 1055322 w 5936218"/>
                  <a:gd name="connsiteY182-219408" fmla="*/ 2211571 h 2711051"/>
                  <a:gd name="connsiteX183-219409" fmla="*/ 1049878 w 5936218"/>
                  <a:gd name="connsiteY183-219410" fmla="*/ 2215654 h 2711051"/>
                  <a:gd name="connsiteX184-219411" fmla="*/ 1006701 w 5936218"/>
                  <a:gd name="connsiteY184-219412" fmla="*/ 2188384 h 2711051"/>
                  <a:gd name="connsiteX185-219413" fmla="*/ 924893 w 5936218"/>
                  <a:gd name="connsiteY185-219414" fmla="*/ 2152025 h 2711051"/>
                  <a:gd name="connsiteX186-219415" fmla="*/ 877716 w 5936218"/>
                  <a:gd name="connsiteY186-219416" fmla="*/ 2152025 h 2711051"/>
                  <a:gd name="connsiteX187-219417" fmla="*/ 802724 w 5936218"/>
                  <a:gd name="connsiteY187-219418" fmla="*/ 2215654 h 2711051"/>
                  <a:gd name="connsiteX188-219419" fmla="*/ 798179 w 5936218"/>
                  <a:gd name="connsiteY188-219420" fmla="*/ 2258831 h 2711051"/>
                  <a:gd name="connsiteX189-219421" fmla="*/ 787406 w 5936218"/>
                  <a:gd name="connsiteY189-219422" fmla="*/ 2248058 h 2711051"/>
                  <a:gd name="connsiteX190-219423" fmla="*/ 786272 w 5936218"/>
                  <a:gd name="connsiteY190-219424" fmla="*/ 2258831 h 2711051"/>
                  <a:gd name="connsiteX191-219425" fmla="*/ 756063 w 5936218"/>
                  <a:gd name="connsiteY191-219426" fmla="*/ 2228621 h 2711051"/>
                  <a:gd name="connsiteX192-219427" fmla="*/ 732278 w 5936218"/>
                  <a:gd name="connsiteY192-219428" fmla="*/ 2286100 h 2711051"/>
                  <a:gd name="connsiteX193-219429" fmla="*/ 743640 w 5936218"/>
                  <a:gd name="connsiteY193-219430" fmla="*/ 2295190 h 2711051"/>
                  <a:gd name="connsiteX194-219431" fmla="*/ 723188 w 5936218"/>
                  <a:gd name="connsiteY194-219432" fmla="*/ 2338367 h 2711051"/>
                  <a:gd name="connsiteX195-219433" fmla="*/ 747026 w 5936218"/>
                  <a:gd name="connsiteY195-219434" fmla="*/ 2375208 h 2711051"/>
                  <a:gd name="connsiteX196-219435" fmla="*/ 763548 w 5936218"/>
                  <a:gd name="connsiteY196-219436" fmla="*/ 2372454 h 2711051"/>
                  <a:gd name="connsiteX197-219437" fmla="*/ 764871 w 5936218"/>
                  <a:gd name="connsiteY197-219438" fmla="*/ 2374218 h 2711051"/>
                  <a:gd name="connsiteX198-219439" fmla="*/ 775455 w 5936218"/>
                  <a:gd name="connsiteY198-219440" fmla="*/ 2372454 h 2711051"/>
                  <a:gd name="connsiteX199-219441" fmla="*/ 802724 w 5936218"/>
                  <a:gd name="connsiteY199-219442" fmla="*/ 2408813 h 2711051"/>
                  <a:gd name="connsiteX200-219443" fmla="*/ 798179 w 5936218"/>
                  <a:gd name="connsiteY200-219444" fmla="*/ 2436083 h 2711051"/>
                  <a:gd name="connsiteX201-219445" fmla="*/ 818632 w 5936218"/>
                  <a:gd name="connsiteY201-219446" fmla="*/ 2447445 h 2711051"/>
                  <a:gd name="connsiteX202-219447" fmla="*/ 802724 w 5936218"/>
                  <a:gd name="connsiteY202-219448" fmla="*/ 2479260 h 2711051"/>
                  <a:gd name="connsiteX203-219449" fmla="*/ 766365 w 5936218"/>
                  <a:gd name="connsiteY203-219450" fmla="*/ 2483805 h 2711051"/>
                  <a:gd name="connsiteX204-219451" fmla="*/ 727733 w 5936218"/>
                  <a:gd name="connsiteY204-219452" fmla="*/ 2542889 h 2711051"/>
                  <a:gd name="connsiteX205-219453" fmla="*/ 759548 w 5936218"/>
                  <a:gd name="connsiteY205-219454" fmla="*/ 2586066 h 2711051"/>
                  <a:gd name="connsiteX206-219455" fmla="*/ 759548 w 5936218"/>
                  <a:gd name="connsiteY206-219456" fmla="*/ 2624697 h 2711051"/>
                  <a:gd name="connsiteX207-219457" fmla="*/ 798179 w 5936218"/>
                  <a:gd name="connsiteY207-219458" fmla="*/ 2683782 h 2711051"/>
                  <a:gd name="connsiteX208-219459" fmla="*/ 775455 w 5936218"/>
                  <a:gd name="connsiteY208-219460" fmla="*/ 2699689 h 2711051"/>
                  <a:gd name="connsiteX209-219461" fmla="*/ 770910 w 5936218"/>
                  <a:gd name="connsiteY209-219462" fmla="*/ 2711051 h 2711051"/>
                  <a:gd name="connsiteX210-219463" fmla="*/ 759003 w 5936218"/>
                  <a:gd name="connsiteY210-219464" fmla="*/ 2711051 h 2711051"/>
                  <a:gd name="connsiteX211-219465" fmla="*/ 755003 w 5936218"/>
                  <a:gd name="connsiteY211-219466" fmla="*/ 2711051 h 2711051"/>
                  <a:gd name="connsiteX212-219467" fmla="*/ 743096 w 5936218"/>
                  <a:gd name="connsiteY212-219468" fmla="*/ 2711051 h 2711051"/>
                  <a:gd name="connsiteX213-219469" fmla="*/ 715826 w 5936218"/>
                  <a:gd name="connsiteY213-219470" fmla="*/ 2676964 h 2711051"/>
                  <a:gd name="connsiteX214-219471" fmla="*/ 704464 w 5936218"/>
                  <a:gd name="connsiteY214-219472" fmla="*/ 2676964 h 2711051"/>
                  <a:gd name="connsiteX215-219473" fmla="*/ 684012 w 5936218"/>
                  <a:gd name="connsiteY215-219474" fmla="*/ 2667874 h 2711051"/>
                  <a:gd name="connsiteX216-219475" fmla="*/ 672649 w 5936218"/>
                  <a:gd name="connsiteY216-219476" fmla="*/ 2645150 h 2711051"/>
                  <a:gd name="connsiteX217-219477" fmla="*/ 645222 w 5936218"/>
                  <a:gd name="connsiteY217-219478" fmla="*/ 2637313 h 2711051"/>
                  <a:gd name="connsiteX218-219479" fmla="*/ 625472 w 5936218"/>
                  <a:gd name="connsiteY218-219480" fmla="*/ 2640605 h 2711051"/>
                  <a:gd name="connsiteX219-219481" fmla="*/ 623771 w 5936218"/>
                  <a:gd name="connsiteY219-219482" fmla="*/ 2638904 h 2711051"/>
                  <a:gd name="connsiteX220-219483" fmla="*/ 613565 w 5936218"/>
                  <a:gd name="connsiteY220-219484" fmla="*/ 2640605 h 2711051"/>
                  <a:gd name="connsiteX221-219485" fmla="*/ 609020 w 5936218"/>
                  <a:gd name="connsiteY221-219486" fmla="*/ 2636060 h 2711051"/>
                  <a:gd name="connsiteX222-219487" fmla="*/ 559026 w 5936218"/>
                  <a:gd name="connsiteY222-219488" fmla="*/ 2608790 h 2711051"/>
                  <a:gd name="connsiteX223-219489" fmla="*/ 506760 w 5936218"/>
                  <a:gd name="connsiteY223-219490" fmla="*/ 2601973 h 2711051"/>
                  <a:gd name="connsiteX224-219491" fmla="*/ 483280 w 5936218"/>
                  <a:gd name="connsiteY224-219492" fmla="*/ 2595264 h 2711051"/>
                  <a:gd name="connsiteX225-219493" fmla="*/ 480035 w 5936218"/>
                  <a:gd name="connsiteY225-219494" fmla="*/ 2597428 h 2711051"/>
                  <a:gd name="connsiteX226-219495" fmla="*/ 475042 w 5936218"/>
                  <a:gd name="connsiteY226-219496" fmla="*/ 2592910 h 2711051"/>
                  <a:gd name="connsiteX227-219497" fmla="*/ 474945 w 5936218"/>
                  <a:gd name="connsiteY227-219498" fmla="*/ 2592883 h 2711051"/>
                  <a:gd name="connsiteX228-219499" fmla="*/ 468128 w 5936218"/>
                  <a:gd name="connsiteY228-219500" fmla="*/ 2597428 h 2711051"/>
                  <a:gd name="connsiteX229-219501" fmla="*/ 420406 w 5936218"/>
                  <a:gd name="connsiteY229-219502" fmla="*/ 2554251 h 2711051"/>
                  <a:gd name="connsiteX230-219503" fmla="*/ 381774 w 5936218"/>
                  <a:gd name="connsiteY230-219504" fmla="*/ 2538344 h 2711051"/>
                  <a:gd name="connsiteX231-219505" fmla="*/ 349960 w 5936218"/>
                  <a:gd name="connsiteY231-219506" fmla="*/ 2506529 h 2711051"/>
                  <a:gd name="connsiteX232-219507" fmla="*/ 377229 w 5936218"/>
                  <a:gd name="connsiteY232-219508" fmla="*/ 2499712 h 2711051"/>
                  <a:gd name="connsiteX233-219509" fmla="*/ 404499 w 5936218"/>
                  <a:gd name="connsiteY233-219510" fmla="*/ 2451990 h 2711051"/>
                  <a:gd name="connsiteX234-219511" fmla="*/ 388591 w 5936218"/>
                  <a:gd name="connsiteY234-219512" fmla="*/ 2436083 h 2711051"/>
                  <a:gd name="connsiteX235-219513" fmla="*/ 440858 w 5936218"/>
                  <a:gd name="connsiteY235-219514" fmla="*/ 2408813 h 2711051"/>
                  <a:gd name="connsiteX236-219515" fmla="*/ 440858 w 5936218"/>
                  <a:gd name="connsiteY236-219516" fmla="*/ 2405757 h 2711051"/>
                  <a:gd name="connsiteX237-219517" fmla="*/ 416406 w 5936218"/>
                  <a:gd name="connsiteY237-219518" fmla="*/ 2408813 h 2711051"/>
                  <a:gd name="connsiteX238-219519" fmla="*/ 416406 w 5936218"/>
                  <a:gd name="connsiteY238-219520" fmla="*/ 2407325 h 2711051"/>
                  <a:gd name="connsiteX239-219521" fmla="*/ 404499 w 5936218"/>
                  <a:gd name="connsiteY239-219522" fmla="*/ 2408813 h 2711051"/>
                  <a:gd name="connsiteX240-219523" fmla="*/ 404499 w 5936218"/>
                  <a:gd name="connsiteY240-219524" fmla="*/ 2388361 h 2711051"/>
                  <a:gd name="connsiteX241-219525" fmla="*/ 424951 w 5936218"/>
                  <a:gd name="connsiteY241-219526" fmla="*/ 2372454 h 2711051"/>
                  <a:gd name="connsiteX242-219527" fmla="*/ 463583 w 5936218"/>
                  <a:gd name="connsiteY242-219528" fmla="*/ 2365637 h 2711051"/>
                  <a:gd name="connsiteX243-219529" fmla="*/ 468128 w 5936218"/>
                  <a:gd name="connsiteY243-219530" fmla="*/ 2349729 h 2711051"/>
                  <a:gd name="connsiteX244-219531" fmla="*/ 456765 w 5936218"/>
                  <a:gd name="connsiteY244-219532" fmla="*/ 2317915 h 2711051"/>
                  <a:gd name="connsiteX245-219533" fmla="*/ 474945 w 5936218"/>
                  <a:gd name="connsiteY245-219534" fmla="*/ 2290645 h 2711051"/>
                  <a:gd name="connsiteX246-219535" fmla="*/ 474945 w 5936218"/>
                  <a:gd name="connsiteY246-219536" fmla="*/ 2270193 h 2711051"/>
                  <a:gd name="connsiteX247-219537" fmla="*/ 420406 w 5936218"/>
                  <a:gd name="connsiteY247-219538" fmla="*/ 2252013 h 2711051"/>
                  <a:gd name="connsiteX248-219539" fmla="*/ 409588 w 5936218"/>
                  <a:gd name="connsiteY248-219540" fmla="*/ 2252013 h 2711051"/>
                  <a:gd name="connsiteX249-219541" fmla="*/ 397681 w 5936218"/>
                  <a:gd name="connsiteY249-219542" fmla="*/ 2252013 h 2711051"/>
                  <a:gd name="connsiteX250-219543" fmla="*/ 379485 w 5936218"/>
                  <a:gd name="connsiteY250-219544" fmla="*/ 2229774 h 2711051"/>
                  <a:gd name="connsiteX251-219545" fmla="*/ 357322 w 5936218"/>
                  <a:gd name="connsiteY251-219546" fmla="*/ 2236106 h 2711051"/>
                  <a:gd name="connsiteX252-219547" fmla="*/ 352842 w 5936218"/>
                  <a:gd name="connsiteY252-219548" fmla="*/ 2233984 h 2711051"/>
                  <a:gd name="connsiteX253-219549" fmla="*/ 345415 w 5936218"/>
                  <a:gd name="connsiteY253-219550" fmla="*/ 2236106 h 2711051"/>
                  <a:gd name="connsiteX254-219551" fmla="*/ 302238 w 5936218"/>
                  <a:gd name="connsiteY254-219552" fmla="*/ 2215654 h 2711051"/>
                  <a:gd name="connsiteX255-219553" fmla="*/ 302238 w 5936218"/>
                  <a:gd name="connsiteY255-219554" fmla="*/ 2204292 h 2711051"/>
                  <a:gd name="connsiteX256-219555" fmla="*/ 286331 w 5936218"/>
                  <a:gd name="connsiteY256-219556" fmla="*/ 2177022 h 2711051"/>
                  <a:gd name="connsiteX257-219557" fmla="*/ 270968 w 5936218"/>
                  <a:gd name="connsiteY257-219558" fmla="*/ 2177022 h 2711051"/>
                  <a:gd name="connsiteX258-219559" fmla="*/ 259061 w 5936218"/>
                  <a:gd name="connsiteY258-219560" fmla="*/ 2177022 h 2711051"/>
                  <a:gd name="connsiteX259-219561" fmla="*/ 254516 w 5936218"/>
                  <a:gd name="connsiteY259-219562" fmla="*/ 2161115 h 2711051"/>
                  <a:gd name="connsiteX260-219563" fmla="*/ 263606 w 5936218"/>
                  <a:gd name="connsiteY260-219564" fmla="*/ 2145208 h 2711051"/>
                  <a:gd name="connsiteX261-219565" fmla="*/ 243991 w 5936218"/>
                  <a:gd name="connsiteY261-219566" fmla="*/ 2114695 h 2711051"/>
                  <a:gd name="connsiteX262-219567" fmla="*/ 216429 w 5936218"/>
                  <a:gd name="connsiteY262-219568" fmla="*/ 2117938 h 2711051"/>
                  <a:gd name="connsiteX263-219569" fmla="*/ 212956 w 5936218"/>
                  <a:gd name="connsiteY263-219570" fmla="*/ 2116946 h 2711051"/>
                  <a:gd name="connsiteX264-219571" fmla="*/ 204522 w 5936218"/>
                  <a:gd name="connsiteY264-219572" fmla="*/ 2117938 h 2711051"/>
                  <a:gd name="connsiteX265-219573" fmla="*/ 199623 w 5936218"/>
                  <a:gd name="connsiteY265-219574" fmla="*/ 2116538 h 2711051"/>
                  <a:gd name="connsiteX266-219575" fmla="*/ 195977 w 5936218"/>
                  <a:gd name="connsiteY266-219576" fmla="*/ 2129300 h 2711051"/>
                  <a:gd name="connsiteX267-219577" fmla="*/ 184968 w 5936218"/>
                  <a:gd name="connsiteY267-219578" fmla="*/ 2126155 h 2711051"/>
                  <a:gd name="connsiteX268-219579" fmla="*/ 184070 w 5936218"/>
                  <a:gd name="connsiteY268-219580" fmla="*/ 2129300 h 2711051"/>
                  <a:gd name="connsiteX269-219581" fmla="*/ 168163 w 5936218"/>
                  <a:gd name="connsiteY269-219582" fmla="*/ 2124765 h 2711051"/>
                  <a:gd name="connsiteX270-219583" fmla="*/ 156800 w 5936218"/>
                  <a:gd name="connsiteY270-219584" fmla="*/ 2086123 h 2711051"/>
                  <a:gd name="connsiteX271-219585" fmla="*/ 152255 w 5936218"/>
                  <a:gd name="connsiteY271-219586" fmla="*/ 2070216 h 2711051"/>
                  <a:gd name="connsiteX272-219587" fmla="*/ 156800 w 5936218"/>
                  <a:gd name="connsiteY272-219588" fmla="*/ 2065671 h 2711051"/>
                  <a:gd name="connsiteX273-219589" fmla="*/ 168707 w 5936218"/>
                  <a:gd name="connsiteY273-219590" fmla="*/ 2065671 h 2711051"/>
                  <a:gd name="connsiteX274-219591" fmla="*/ 188615 w 5936218"/>
                  <a:gd name="connsiteY274-219592" fmla="*/ 2065671 h 2711051"/>
                  <a:gd name="connsiteX275-219593" fmla="*/ 199977 w 5936218"/>
                  <a:gd name="connsiteY275-219594" fmla="*/ 2054309 h 2711051"/>
                  <a:gd name="connsiteX276-219595" fmla="*/ 188615 w 5936218"/>
                  <a:gd name="connsiteY276-219596" fmla="*/ 2031584 h 2711051"/>
                  <a:gd name="connsiteX277-219597" fmla="*/ 168163 w 5936218"/>
                  <a:gd name="connsiteY277-219598" fmla="*/ 2022495 h 2711051"/>
                  <a:gd name="connsiteX278-219599" fmla="*/ 168163 w 5936218"/>
                  <a:gd name="connsiteY278-219600" fmla="*/ 2015677 h 2711051"/>
                  <a:gd name="connsiteX279-219601" fmla="*/ 152255 w 5936218"/>
                  <a:gd name="connsiteY279-219602" fmla="*/ 1999770 h 2711051"/>
                  <a:gd name="connsiteX280-219603" fmla="*/ 129531 w 5936218"/>
                  <a:gd name="connsiteY280-219604" fmla="*/ 1963410 h 2711051"/>
                  <a:gd name="connsiteX281-219605" fmla="*/ 140893 w 5936218"/>
                  <a:gd name="connsiteY281-219606" fmla="*/ 1940686 h 2711051"/>
                  <a:gd name="connsiteX282-219607" fmla="*/ 136348 w 5936218"/>
                  <a:gd name="connsiteY282-219608" fmla="*/ 1913416 h 2711051"/>
                  <a:gd name="connsiteX283-219609" fmla="*/ 103789 w 5936218"/>
                  <a:gd name="connsiteY283-219610" fmla="*/ 1900009 h 2711051"/>
                  <a:gd name="connsiteX284-219611" fmla="*/ 93716 w 5936218"/>
                  <a:gd name="connsiteY284-219612" fmla="*/ 1904326 h 2711051"/>
                  <a:gd name="connsiteX285-219613" fmla="*/ 91868 w 5936218"/>
                  <a:gd name="connsiteY285-219614" fmla="*/ 1900015 h 2711051"/>
                  <a:gd name="connsiteX286-219615" fmla="*/ 81809 w 5936218"/>
                  <a:gd name="connsiteY286-219616" fmla="*/ 1904326 h 2711051"/>
                  <a:gd name="connsiteX287-219617" fmla="*/ 74992 w 5936218"/>
                  <a:gd name="connsiteY287-219618" fmla="*/ 1888419 h 2711051"/>
                  <a:gd name="connsiteX288-219619" fmla="*/ 34087 w 5936218"/>
                  <a:gd name="connsiteY288-219620" fmla="*/ 1877057 h 2711051"/>
                  <a:gd name="connsiteX289-219621" fmla="*/ 22725 w 5936218"/>
                  <a:gd name="connsiteY289-219622" fmla="*/ 1833880 h 2711051"/>
                  <a:gd name="connsiteX290-219623" fmla="*/ 22725 w 5936218"/>
                  <a:gd name="connsiteY290-219624" fmla="*/ 1802065 h 2711051"/>
                  <a:gd name="connsiteX291-219625" fmla="*/ 0 w 5936218"/>
                  <a:gd name="connsiteY291-219626" fmla="*/ 1786158 h 2711051"/>
                  <a:gd name="connsiteX292-219627" fmla="*/ 15907 w 5936218"/>
                  <a:gd name="connsiteY292-219628" fmla="*/ 1763434 h 2711051"/>
                  <a:gd name="connsiteX293-219629" fmla="*/ 6818 w 5936218"/>
                  <a:gd name="connsiteY293-219630" fmla="*/ 1699805 h 2711051"/>
                  <a:gd name="connsiteX294-219631" fmla="*/ 34087 w 5936218"/>
                  <a:gd name="connsiteY294-219632" fmla="*/ 1656628 h 2711051"/>
                  <a:gd name="connsiteX295-219633" fmla="*/ 27270 w 5936218"/>
                  <a:gd name="connsiteY295-219634" fmla="*/ 1645266 h 2711051"/>
                  <a:gd name="connsiteX296-219635" fmla="*/ 70447 w 5936218"/>
                  <a:gd name="connsiteY296-219636" fmla="*/ 1606634 h 2711051"/>
                  <a:gd name="connsiteX297-219637" fmla="*/ 27270 w 5936218"/>
                  <a:gd name="connsiteY297-219638" fmla="*/ 1570274 h 2711051"/>
                  <a:gd name="connsiteX298-219639" fmla="*/ 109078 w 5936218"/>
                  <a:gd name="connsiteY298-219640" fmla="*/ 1472558 h 2711051"/>
                  <a:gd name="connsiteX299-219641" fmla="*/ 145438 w 5936218"/>
                  <a:gd name="connsiteY299-219642" fmla="*/ 1429381 h 2711051"/>
                  <a:gd name="connsiteX300-219643" fmla="*/ 156800 w 5936218"/>
                  <a:gd name="connsiteY300-219644" fmla="*/ 1386205 h 2711051"/>
                  <a:gd name="connsiteX301-219645" fmla="*/ 102261 w 5936218"/>
                  <a:gd name="connsiteY301-219646" fmla="*/ 1333938 h 2711051"/>
                  <a:gd name="connsiteX302-219647" fmla="*/ 118168 w 5936218"/>
                  <a:gd name="connsiteY302-219648" fmla="*/ 1279399 h 2711051"/>
                  <a:gd name="connsiteX303-219649" fmla="*/ 86354 w 5936218"/>
                  <a:gd name="connsiteY303-219650" fmla="*/ 1215770 h 2711051"/>
                  <a:gd name="connsiteX304-219651" fmla="*/ 109078 w 5936218"/>
                  <a:gd name="connsiteY304-219652" fmla="*/ 1140778 h 2711051"/>
                  <a:gd name="connsiteX305-219653" fmla="*/ 70447 w 5936218"/>
                  <a:gd name="connsiteY305-219654" fmla="*/ 1038517 h 2711051"/>
                  <a:gd name="connsiteX306-219655" fmla="*/ 102261 w 5936218"/>
                  <a:gd name="connsiteY306-219656" fmla="*/ 968071 h 2711051"/>
                  <a:gd name="connsiteX307-219657" fmla="*/ 43177 w 5936218"/>
                  <a:gd name="connsiteY307-219658" fmla="*/ 902170 h 2711051"/>
                  <a:gd name="connsiteX308-219659" fmla="*/ 49994 w 5936218"/>
                  <a:gd name="connsiteY308-219660" fmla="*/ 827178 h 2711051"/>
                  <a:gd name="connsiteX309-219661" fmla="*/ 81809 w 5936218"/>
                  <a:gd name="connsiteY309-219662" fmla="*/ 822633 h 2711051"/>
                  <a:gd name="connsiteX310-219663" fmla="*/ 145438 w 5936218"/>
                  <a:gd name="connsiteY310-219664" fmla="*/ 779457 h 2711051"/>
                  <a:gd name="connsiteX311-219665" fmla="*/ 184070 w 5936218"/>
                  <a:gd name="connsiteY311-219666" fmla="*/ 740825 h 2711051"/>
                  <a:gd name="connsiteX312-219667" fmla="*/ 189699 w 5936218"/>
                  <a:gd name="connsiteY312-219668" fmla="*/ 747103 h 2711051"/>
                  <a:gd name="connsiteX313-219669" fmla="*/ 195977 w 5936218"/>
                  <a:gd name="connsiteY313-219670" fmla="*/ 740825 h 2711051"/>
                  <a:gd name="connsiteX314-219671" fmla="*/ 255061 w 5936218"/>
                  <a:gd name="connsiteY314-219672" fmla="*/ 806726 h 2711051"/>
                  <a:gd name="connsiteX315-219673" fmla="*/ 350504 w 5936218"/>
                  <a:gd name="connsiteY315-219674" fmla="*/ 827178 h 2711051"/>
                  <a:gd name="connsiteX316-219675" fmla="*/ 491397 w 5936218"/>
                  <a:gd name="connsiteY316-219676" fmla="*/ 940802 h 2711051"/>
                  <a:gd name="connsiteX317-219677" fmla="*/ 523211 w 5936218"/>
                  <a:gd name="connsiteY317-219678" fmla="*/ 988523 h 2711051"/>
                  <a:gd name="connsiteX318-219679" fmla="*/ 523211 w 5936218"/>
                  <a:gd name="connsiteY318-219680" fmla="*/ 1047607 h 2711051"/>
                  <a:gd name="connsiteX319-219681" fmla="*/ 486852 w 5936218"/>
                  <a:gd name="connsiteY319-219682" fmla="*/ 1102146 h 2711051"/>
                  <a:gd name="connsiteX320-219683" fmla="*/ 420951 w 5936218"/>
                  <a:gd name="connsiteY320-219684" fmla="*/ 1122599 h 2711051"/>
                  <a:gd name="connsiteX321-219685" fmla="*/ 415909 w 5936218"/>
                  <a:gd name="connsiteY321-219686" fmla="*/ 1120468 h 2711051"/>
                  <a:gd name="connsiteX322-219687" fmla="*/ 409044 w 5936218"/>
                  <a:gd name="connsiteY322-219688" fmla="*/ 1122599 h 2711051"/>
                  <a:gd name="connsiteX323-219689" fmla="*/ 252950 w 5936218"/>
                  <a:gd name="connsiteY323-219690" fmla="*/ 1056643 h 2711051"/>
                  <a:gd name="connsiteX324-219691" fmla="*/ 232336 w 5936218"/>
                  <a:gd name="connsiteY324-219692" fmla="*/ 1063515 h 2711051"/>
                  <a:gd name="connsiteX325-219693" fmla="*/ 291420 w 5936218"/>
                  <a:gd name="connsiteY325-219694" fmla="*/ 1133961 h 2711051"/>
                  <a:gd name="connsiteX326-219695" fmla="*/ 291420 w 5936218"/>
                  <a:gd name="connsiteY326-219696" fmla="*/ 1172593 h 2711051"/>
                  <a:gd name="connsiteX327-219697" fmla="*/ 298238 w 5936218"/>
                  <a:gd name="connsiteY327-219698" fmla="*/ 1258947 h 2711051"/>
                  <a:gd name="connsiteX328-219699" fmla="*/ 345959 w 5936218"/>
                  <a:gd name="connsiteY328-219700" fmla="*/ 1290761 h 2711051"/>
                  <a:gd name="connsiteX329-219701" fmla="*/ 362087 w 5936218"/>
                  <a:gd name="connsiteY329-219702" fmla="*/ 1300169 h 2711051"/>
                  <a:gd name="connsiteX330-219703" fmla="*/ 365867 w 5936218"/>
                  <a:gd name="connsiteY330-219704" fmla="*/ 1268036 h 2711051"/>
                  <a:gd name="connsiteX331-219705" fmla="*/ 345415 w 5936218"/>
                  <a:gd name="connsiteY331-219706" fmla="*/ 1231677 h 2711051"/>
                  <a:gd name="connsiteX332-219707" fmla="*/ 365867 w 5936218"/>
                  <a:gd name="connsiteY332-219708" fmla="*/ 1199862 h 2711051"/>
                  <a:gd name="connsiteX333-219709" fmla="*/ 374560 w 5936218"/>
                  <a:gd name="connsiteY333-219710" fmla="*/ 1204861 h 2711051"/>
                  <a:gd name="connsiteX334-219711" fmla="*/ 377774 w 5936218"/>
                  <a:gd name="connsiteY334-219712" fmla="*/ 1199862 h 2711051"/>
                  <a:gd name="connsiteX335-219713" fmla="*/ 461933 w 5936218"/>
                  <a:gd name="connsiteY335-219714" fmla="*/ 1248254 h 2711051"/>
                  <a:gd name="connsiteX336-219715" fmla="*/ 484035 w 5936218"/>
                  <a:gd name="connsiteY336-219716" fmla="*/ 1231677 h 2711051"/>
                  <a:gd name="connsiteX337-219717" fmla="*/ 463583 w 5936218"/>
                  <a:gd name="connsiteY337-219718" fmla="*/ 1165775 h 2711051"/>
                  <a:gd name="connsiteX338-219719" fmla="*/ 549936 w 5936218"/>
                  <a:gd name="connsiteY338-219720" fmla="*/ 1079422 h 2711051"/>
                  <a:gd name="connsiteX339-219721" fmla="*/ 559742 w 5936218"/>
                  <a:gd name="connsiteY339-219722" fmla="*/ 1081523 h 2711051"/>
                  <a:gd name="connsiteX340-219723" fmla="*/ 561843 w 5936218"/>
                  <a:gd name="connsiteY340-219724" fmla="*/ 1079422 h 2711051"/>
                  <a:gd name="connsiteX341-219725" fmla="*/ 593658 w 5936218"/>
                  <a:gd name="connsiteY341-219726" fmla="*/ 1086239 h 2711051"/>
                  <a:gd name="connsiteX342-219727" fmla="*/ 620945 w 5936218"/>
                  <a:gd name="connsiteY342-219728" fmla="*/ 1110116 h 2711051"/>
                  <a:gd name="connsiteX343-219729" fmla="*/ 640835 w 5936218"/>
                  <a:gd name="connsiteY343-219730" fmla="*/ 1054425 h 2711051"/>
                  <a:gd name="connsiteX344-219731" fmla="*/ 609020 w 5936218"/>
                  <a:gd name="connsiteY344-219732" fmla="*/ 999886 h 2711051"/>
                  <a:gd name="connsiteX345-219733" fmla="*/ 624928 w 5936218"/>
                  <a:gd name="connsiteY345-219734" fmla="*/ 940802 h 2711051"/>
                  <a:gd name="connsiteX346-219735" fmla="*/ 597658 w 5936218"/>
                  <a:gd name="connsiteY346-219736" fmla="*/ 881717 h 2711051"/>
                  <a:gd name="connsiteX347-219737" fmla="*/ 611562 w 5936218"/>
                  <a:gd name="connsiteY347-219738" fmla="*/ 886043 h 2711051"/>
                  <a:gd name="connsiteX348-219739" fmla="*/ 609565 w 5936218"/>
                  <a:gd name="connsiteY348-219740" fmla="*/ 881717 h 2711051"/>
                  <a:gd name="connsiteX349-219741" fmla="*/ 711826 w 5936218"/>
                  <a:gd name="connsiteY349-219742" fmla="*/ 913532 h 2711051"/>
                  <a:gd name="connsiteX350-219743" fmla="*/ 732278 w 5936218"/>
                  <a:gd name="connsiteY350-219744" fmla="*/ 968071 h 2711051"/>
                  <a:gd name="connsiteX351-219745" fmla="*/ 684556 w 5936218"/>
                  <a:gd name="connsiteY351-219746" fmla="*/ 979433 h 2711051"/>
                  <a:gd name="connsiteX352-219747" fmla="*/ 684556 w 5936218"/>
                  <a:gd name="connsiteY352-219748" fmla="*/ 1031700 h 2711051"/>
                  <a:gd name="connsiteX353-219749" fmla="*/ 713309 w 5936218"/>
                  <a:gd name="connsiteY353-219750" fmla="*/ 1060453 h 2711051"/>
                  <a:gd name="connsiteX354-219751" fmla="*/ 763548 w 5936218"/>
                  <a:gd name="connsiteY354-219752" fmla="*/ 1043062 h 2711051"/>
                  <a:gd name="connsiteX355-219753" fmla="*/ 770365 w 5936218"/>
                  <a:gd name="connsiteY355-219754" fmla="*/ 983978 h 2711051"/>
                  <a:gd name="connsiteX356-219755" fmla="*/ 845357 w 5936218"/>
                  <a:gd name="connsiteY356-219756" fmla="*/ 936257 h 2711051"/>
                  <a:gd name="connsiteX357-219757" fmla="*/ 972614 w 5936218"/>
                  <a:gd name="connsiteY357-219758" fmla="*/ 849903 h 2711051"/>
                  <a:gd name="connsiteX358-219759" fmla="*/ 982566 w 5936218"/>
                  <a:gd name="connsiteY358-219760" fmla="*/ 851230 h 2711051"/>
                  <a:gd name="connsiteX359-219761" fmla="*/ 984521 w 5936218"/>
                  <a:gd name="connsiteY359-219762" fmla="*/ 849903 h 2711051"/>
                  <a:gd name="connsiteX360-219763" fmla="*/ 1018608 w 5936218"/>
                  <a:gd name="connsiteY360-219764" fmla="*/ 854448 h 2711051"/>
                  <a:gd name="connsiteX361-219765" fmla="*/ 979977 w 5936218"/>
                  <a:gd name="connsiteY361-219766" fmla="*/ 918077 h 2711051"/>
                  <a:gd name="connsiteX362-219767" fmla="*/ 1012666 w 5936218"/>
                  <a:gd name="connsiteY362-219768" fmla="*/ 923238 h 2711051"/>
                  <a:gd name="connsiteX363-219769" fmla="*/ 1038516 w 5936218"/>
                  <a:gd name="connsiteY363-219770" fmla="*/ 893080 h 2711051"/>
                  <a:gd name="connsiteX364-219771" fmla="*/ 1050423 w 5936218"/>
                  <a:gd name="connsiteY364-219772" fmla="*/ 893080 h 2711051"/>
                  <a:gd name="connsiteX365-219773" fmla="*/ 1108962 w 5936218"/>
                  <a:gd name="connsiteY365-219774" fmla="*/ 893080 h 2711051"/>
                  <a:gd name="connsiteX366-219775" fmla="*/ 1161229 w 5936218"/>
                  <a:gd name="connsiteY366-219776" fmla="*/ 849903 h 2711051"/>
                  <a:gd name="connsiteX367-219777" fmla="*/ 1165711 w 5936218"/>
                  <a:gd name="connsiteY367-219778" fmla="*/ 856037 h 2711051"/>
                  <a:gd name="connsiteX368-219779" fmla="*/ 1173136 w 5936218"/>
                  <a:gd name="connsiteY368-219780" fmla="*/ 849903 h 2711051"/>
                  <a:gd name="connsiteX369-219781" fmla="*/ 1210035 w 5936218"/>
                  <a:gd name="connsiteY369-219782" fmla="*/ 900396 h 2711051"/>
                  <a:gd name="connsiteX370-219783" fmla="*/ 1247583 w 5936218"/>
                  <a:gd name="connsiteY370-219784" fmla="*/ 843086 h 2711051"/>
                  <a:gd name="connsiteX371-219785" fmla="*/ 1211223 w 5936218"/>
                  <a:gd name="connsiteY371-219786" fmla="*/ 784002 h 2711051"/>
                  <a:gd name="connsiteX372-219787" fmla="*/ 1227130 w 5936218"/>
                  <a:gd name="connsiteY372-219788" fmla="*/ 747642 h 2711051"/>
                  <a:gd name="connsiteX373-219789" fmla="*/ 1237665 w 5936218"/>
                  <a:gd name="connsiteY373-219790" fmla="*/ 750780 h 2711051"/>
                  <a:gd name="connsiteX374-219791" fmla="*/ 1239037 w 5936218"/>
                  <a:gd name="connsiteY374-219792" fmla="*/ 747642 h 2711051"/>
                  <a:gd name="connsiteX375-219793" fmla="*/ 1345843 w 5936218"/>
                  <a:gd name="connsiteY375-219794" fmla="*/ 779457 h 2711051"/>
                  <a:gd name="connsiteX376-219795" fmla="*/ 1400382 w 5936218"/>
                  <a:gd name="connsiteY376-219796" fmla="*/ 811271 h 2711051"/>
                  <a:gd name="connsiteX377-219797" fmla="*/ 1519756 w 5936218"/>
                  <a:gd name="connsiteY377-219798" fmla="*/ 917855 h 2711051"/>
                  <a:gd name="connsiteX378-219799" fmla="*/ 1543003 w 5936218"/>
                  <a:gd name="connsiteY378-219800" fmla="*/ 877173 h 2711051"/>
                  <a:gd name="connsiteX379-219801" fmla="*/ 1506643 w 5936218"/>
                  <a:gd name="connsiteY379-219802" fmla="*/ 822633 h 2711051"/>
                  <a:gd name="connsiteX380-219803" fmla="*/ 1506643 w 5936218"/>
                  <a:gd name="connsiteY380-219804" fmla="*/ 799909 h 2711051"/>
                  <a:gd name="connsiteX381-219805" fmla="*/ 1463467 w 5936218"/>
                  <a:gd name="connsiteY381-219806" fmla="*/ 790819 h 2711051"/>
                  <a:gd name="connsiteX382-219807" fmla="*/ 1472556 w 5936218"/>
                  <a:gd name="connsiteY382-219808" fmla="*/ 740825 h 2711051"/>
                  <a:gd name="connsiteX383-219809" fmla="*/ 1452104 w 5936218"/>
                  <a:gd name="connsiteY383-219810" fmla="*/ 654471 h 2711051"/>
                  <a:gd name="connsiteX384-219811" fmla="*/ 1452104 w 5936218"/>
                  <a:gd name="connsiteY384-219812" fmla="*/ 618112 h 2711051"/>
                  <a:gd name="connsiteX385-219813" fmla="*/ 1522551 w 5936218"/>
                  <a:gd name="connsiteY385-219814" fmla="*/ 515851 h 2711051"/>
                  <a:gd name="connsiteX386-219815" fmla="*/ 1543003 w 5936218"/>
                  <a:gd name="connsiteY386-219816" fmla="*/ 402228 h 2711051"/>
                  <a:gd name="connsiteX387-219817" fmla="*/ 1570272 w 5936218"/>
                  <a:gd name="connsiteY387-219818" fmla="*/ 381775 h 2711051"/>
                  <a:gd name="connsiteX388-219819" fmla="*/ 1578688 w 5936218"/>
                  <a:gd name="connsiteY388-219820" fmla="*/ 384394 h 2711051"/>
                  <a:gd name="connsiteX389-219821" fmla="*/ 1582179 w 5936218"/>
                  <a:gd name="connsiteY389-219822" fmla="*/ 381775 h 2711051"/>
                  <a:gd name="connsiteX390-219823" fmla="*/ 1684440 w 5936218"/>
                  <a:gd name="connsiteY390-219824" fmla="*/ 413590 h 2711051"/>
                  <a:gd name="connsiteX391-219825" fmla="*/ 1688985 w 5936218"/>
                  <a:gd name="connsiteY391-219826" fmla="*/ 484036 h 2711051"/>
                  <a:gd name="connsiteX392-219827" fmla="*/ 1652625 w 5936218"/>
                  <a:gd name="connsiteY392-219828" fmla="*/ 574935 h 2711051"/>
                  <a:gd name="connsiteX393-219829" fmla="*/ 1679895 w 5936218"/>
                  <a:gd name="connsiteY393-219830" fmla="*/ 613567 h 2711051"/>
                  <a:gd name="connsiteX394-219831" fmla="*/ 1688985 w 5936218"/>
                  <a:gd name="connsiteY394-219832" fmla="*/ 688558 h 2711051"/>
                  <a:gd name="connsiteX395-219833" fmla="*/ 1679895 w 5936218"/>
                  <a:gd name="connsiteY395-219834" fmla="*/ 833996 h 2711051"/>
                  <a:gd name="connsiteX396-219835" fmla="*/ 1636718 w 5936218"/>
                  <a:gd name="connsiteY396-219836" fmla="*/ 1097602 h 2711051"/>
                  <a:gd name="connsiteX397-219837" fmla="*/ 1662494 w 5936218"/>
                  <a:gd name="connsiteY397-219838" fmla="*/ 1104046 h 2711051"/>
                  <a:gd name="connsiteX0-219839" fmla="*/ 1662494 w 5936218"/>
                  <a:gd name="connsiteY0-219840" fmla="*/ 1104046 h 2711051"/>
                  <a:gd name="connsiteX1-219841" fmla="*/ 3211535 w 5936218"/>
                  <a:gd name="connsiteY1-219842" fmla="*/ 1 h 2711051"/>
                  <a:gd name="connsiteX2-219843" fmla="*/ 3200173 w 5936218"/>
                  <a:gd name="connsiteY2-219844" fmla="*/ 74993 h 2711051"/>
                  <a:gd name="connsiteX3-219845" fmla="*/ 3161541 w 5936218"/>
                  <a:gd name="connsiteY3-219846" fmla="*/ 118170 h 2711051"/>
                  <a:gd name="connsiteX4-219847" fmla="*/ 3066097 w 5936218"/>
                  <a:gd name="connsiteY4-219848" fmla="*/ 193161 h 2711051"/>
                  <a:gd name="connsiteX5-219849" fmla="*/ 3034283 w 5936218"/>
                  <a:gd name="connsiteY5-219850" fmla="*/ 236338 h 2711051"/>
                  <a:gd name="connsiteX6-219851" fmla="*/ 3082005 w 5936218"/>
                  <a:gd name="connsiteY6-219852" fmla="*/ 252245 h 2711051"/>
                  <a:gd name="connsiteX7-219853" fmla="*/ 3129459 w 5936218"/>
                  <a:gd name="connsiteY7-219854" fmla="*/ 279926 h 2711051"/>
                  <a:gd name="connsiteX8-219855" fmla="*/ 3156451 w 5936218"/>
                  <a:gd name="connsiteY8-219856" fmla="*/ 256790 h 2711051"/>
                  <a:gd name="connsiteX9-219857" fmla="*/ 3158460 w 5936218"/>
                  <a:gd name="connsiteY9-219858" fmla="*/ 265274 h 2711051"/>
                  <a:gd name="connsiteX10-219859" fmla="*/ 3168359 w 5936218"/>
                  <a:gd name="connsiteY10-219860" fmla="*/ 256790 h 2711051"/>
                  <a:gd name="connsiteX11-219861" fmla="*/ 3184984 w 5936218"/>
                  <a:gd name="connsiteY11-219862" fmla="*/ 326983 h 2711051"/>
                  <a:gd name="connsiteX12-219863" fmla="*/ 3192811 w 5936218"/>
                  <a:gd name="connsiteY12-219864" fmla="*/ 311329 h 2711051"/>
                  <a:gd name="connsiteX13-219865" fmla="*/ 3251895 w 5936218"/>
                  <a:gd name="connsiteY13-219866" fmla="*/ 290877 h 2711051"/>
                  <a:gd name="connsiteX14-219867" fmla="*/ 3259833 w 5936218"/>
                  <a:gd name="connsiteY14-219868" fmla="*/ 292251 h 2711051"/>
                  <a:gd name="connsiteX15-219869" fmla="*/ 3263802 w 5936218"/>
                  <a:gd name="connsiteY15-219870" fmla="*/ 290877 h 2711051"/>
                  <a:gd name="connsiteX16-219871" fmla="*/ 3381970 w 5936218"/>
                  <a:gd name="connsiteY16-219872" fmla="*/ 311329 h 2711051"/>
                  <a:gd name="connsiteX17-219873" fmla="*/ 3388787 w 5936218"/>
                  <a:gd name="connsiteY17-219874" fmla="*/ 370413 h 2711051"/>
                  <a:gd name="connsiteX18-219875" fmla="*/ 3531529 w 5936218"/>
                  <a:gd name="connsiteY18-219876" fmla="*/ 391404 h 2711051"/>
                  <a:gd name="connsiteX19-219877" fmla="*/ 3538225 w 5936218"/>
                  <a:gd name="connsiteY19-219878" fmla="*/ 295422 h 2711051"/>
                  <a:gd name="connsiteX20-219879" fmla="*/ 3549910 w 5936218"/>
                  <a:gd name="connsiteY20-219880" fmla="*/ 298609 h 2711051"/>
                  <a:gd name="connsiteX21-219881" fmla="*/ 3550132 w 5936218"/>
                  <a:gd name="connsiteY21-219882" fmla="*/ 295422 h 2711051"/>
                  <a:gd name="connsiteX22-219883" fmla="*/ 3625123 w 5936218"/>
                  <a:gd name="connsiteY22-219884" fmla="*/ 315874 h 2711051"/>
                  <a:gd name="connsiteX23-219885" fmla="*/ 3672301 w 5936218"/>
                  <a:gd name="connsiteY23-219886" fmla="*/ 315874 h 2711051"/>
                  <a:gd name="connsiteX24-219887" fmla="*/ 3684207 w 5936218"/>
                  <a:gd name="connsiteY24-219888" fmla="*/ 315874 h 2711051"/>
                  <a:gd name="connsiteX25-219889" fmla="*/ 3743291 w 5936218"/>
                  <a:gd name="connsiteY25-219890" fmla="*/ 381775 h 2711051"/>
                  <a:gd name="connsiteX26-219891" fmla="*/ 3759199 w 5936218"/>
                  <a:gd name="connsiteY26-219892" fmla="*/ 461312 h 2711051"/>
                  <a:gd name="connsiteX27-219893" fmla="*/ 3738747 w 5936218"/>
                  <a:gd name="connsiteY27-219894" fmla="*/ 511306 h 2711051"/>
                  <a:gd name="connsiteX28-219895" fmla="*/ 3786469 w 5936218"/>
                  <a:gd name="connsiteY28-219896" fmla="*/ 602204 h 2711051"/>
                  <a:gd name="connsiteX29-219897" fmla="*/ 3835603 w 5936218"/>
                  <a:gd name="connsiteY29-219898" fmla="*/ 638110 h 2711051"/>
                  <a:gd name="connsiteX30-219899" fmla="*/ 3865460 w 5936218"/>
                  <a:gd name="connsiteY30-219900" fmla="*/ 527213 h 2711051"/>
                  <a:gd name="connsiteX31-219901" fmla="*/ 3875077 w 5936218"/>
                  <a:gd name="connsiteY31-219902" fmla="*/ 535720 h 2711051"/>
                  <a:gd name="connsiteX32-219903" fmla="*/ 3877367 w 5936218"/>
                  <a:gd name="connsiteY32-219904" fmla="*/ 527213 h 2711051"/>
                  <a:gd name="connsiteX33-219905" fmla="*/ 3932151 w 5936218"/>
                  <a:gd name="connsiteY33-219906" fmla="*/ 575676 h 2711051"/>
                  <a:gd name="connsiteX34-219907" fmla="*/ 3988173 w 5936218"/>
                  <a:gd name="connsiteY34-219908" fmla="*/ 547665 h 2711051"/>
                  <a:gd name="connsiteX35-219909" fmla="*/ 3993852 w 5936218"/>
                  <a:gd name="connsiteY35-219910" fmla="*/ 550780 h 2711051"/>
                  <a:gd name="connsiteX36-219911" fmla="*/ 4000080 w 5936218"/>
                  <a:gd name="connsiteY36-219912" fmla="*/ 547665 h 2711051"/>
                  <a:gd name="connsiteX37-219913" fmla="*/ 4062426 w 5936218"/>
                  <a:gd name="connsiteY37-219914" fmla="*/ 581855 h 2711051"/>
                  <a:gd name="connsiteX38-219915" fmla="*/ 4085889 w 5936218"/>
                  <a:gd name="connsiteY38-219916" fmla="*/ 554483 h 2711051"/>
                  <a:gd name="connsiteX39-219917" fmla="*/ 4095563 w 5936218"/>
                  <a:gd name="connsiteY39-219918" fmla="*/ 557087 h 2711051"/>
                  <a:gd name="connsiteX40-219919" fmla="*/ 4097796 w 5936218"/>
                  <a:gd name="connsiteY40-219920" fmla="*/ 554483 h 2711051"/>
                  <a:gd name="connsiteX41-219921" fmla="*/ 4144150 w 5936218"/>
                  <a:gd name="connsiteY41-219922" fmla="*/ 566963 h 2711051"/>
                  <a:gd name="connsiteX42-219923" fmla="*/ 4117703 w 5936218"/>
                  <a:gd name="connsiteY42-219924" fmla="*/ 456767 h 2711051"/>
                  <a:gd name="connsiteX43-219925" fmla="*/ 4165425 w 5936218"/>
                  <a:gd name="connsiteY43-219926" fmla="*/ 402228 h 2711051"/>
                  <a:gd name="connsiteX44-219927" fmla="*/ 4175231 w 5936218"/>
                  <a:gd name="connsiteY44-219928" fmla="*/ 404629 h 2711051"/>
                  <a:gd name="connsiteX45-219929" fmla="*/ 4177332 w 5936218"/>
                  <a:gd name="connsiteY45-219930" fmla="*/ 402228 h 2711051"/>
                  <a:gd name="connsiteX46-219931" fmla="*/ 4511384 w 5936218"/>
                  <a:gd name="connsiteY46-219932" fmla="*/ 484036 h 2711051"/>
                  <a:gd name="connsiteX47-219933" fmla="*/ 4543199 w 5936218"/>
                  <a:gd name="connsiteY47-219934" fmla="*/ 554483 h 2711051"/>
                  <a:gd name="connsiteX48-219935" fmla="*/ 4639242 w 5936218"/>
                  <a:gd name="connsiteY48-219936" fmla="*/ 637125 h 2711051"/>
                  <a:gd name="connsiteX49-219937" fmla="*/ 4774445 w 5936218"/>
                  <a:gd name="connsiteY49-219938" fmla="*/ 618112 h 2711051"/>
                  <a:gd name="connsiteX50-219939" fmla="*/ 4778496 w 5936218"/>
                  <a:gd name="connsiteY50-219940" fmla="*/ 619216 h 2711051"/>
                  <a:gd name="connsiteX51-219941" fmla="*/ 4786352 w 5936218"/>
                  <a:gd name="connsiteY51-219942" fmla="*/ 618112 h 2711051"/>
                  <a:gd name="connsiteX52-219943" fmla="*/ 4861343 w 5936218"/>
                  <a:gd name="connsiteY52-219944" fmla="*/ 638564 h 2711051"/>
                  <a:gd name="connsiteX53-219945" fmla="*/ 4893158 w 5936218"/>
                  <a:gd name="connsiteY53-219946" fmla="*/ 681741 h 2711051"/>
                  <a:gd name="connsiteX54-219947" fmla="*/ 4888613 w 5936218"/>
                  <a:gd name="connsiteY54-219948" fmla="*/ 763549 h 2711051"/>
                  <a:gd name="connsiteX55-219949" fmla="*/ 4927677 w 5936218"/>
                  <a:gd name="connsiteY55-219950" fmla="*/ 788221 h 2711051"/>
                  <a:gd name="connsiteX56-219951" fmla="*/ 4967605 w 5936218"/>
                  <a:gd name="connsiteY56-219952" fmla="*/ 774912 h 2711051"/>
                  <a:gd name="connsiteX57-219953" fmla="*/ 5038051 w 5936218"/>
                  <a:gd name="connsiteY57-219954" fmla="*/ 768094 h 2711051"/>
                  <a:gd name="connsiteX58-219955" fmla="*/ 5040730 w 5936218"/>
                  <a:gd name="connsiteY58-219956" fmla="*/ 768987 h 2711051"/>
                  <a:gd name="connsiteX59-219957" fmla="*/ 5049958 w 5936218"/>
                  <a:gd name="connsiteY59-219958" fmla="*/ 768094 h 2711051"/>
                  <a:gd name="connsiteX60-219959" fmla="*/ 5114249 w 5936218"/>
                  <a:gd name="connsiteY60-219960" fmla="*/ 789525 h 2711051"/>
                  <a:gd name="connsiteX61-219961" fmla="*/ 5176671 w 5936218"/>
                  <a:gd name="connsiteY61-219962" fmla="*/ 779457 h 2711051"/>
                  <a:gd name="connsiteX62-219963" fmla="*/ 5177801 w 5936218"/>
                  <a:gd name="connsiteY62-219964" fmla="*/ 781195 h 2711051"/>
                  <a:gd name="connsiteX63-219965" fmla="*/ 5188578 w 5936218"/>
                  <a:gd name="connsiteY63-219966" fmla="*/ 779457 h 2711051"/>
                  <a:gd name="connsiteX64-219967" fmla="*/ 5243719 w 5936218"/>
                  <a:gd name="connsiteY64-219968" fmla="*/ 864288 h 2711051"/>
                  <a:gd name="connsiteX65-219969" fmla="*/ 5283477 w 5936218"/>
                  <a:gd name="connsiteY65-219970" fmla="*/ 833996 h 2711051"/>
                  <a:gd name="connsiteX66-219971" fmla="*/ 5258480 w 5936218"/>
                  <a:gd name="connsiteY66-219972" fmla="*/ 768094 h 2711051"/>
                  <a:gd name="connsiteX67-219973" fmla="*/ 5267570 w 5936218"/>
                  <a:gd name="connsiteY67-219974" fmla="*/ 720373 h 2711051"/>
                  <a:gd name="connsiteX68-219975" fmla="*/ 5278896 w 5936218"/>
                  <a:gd name="connsiteY68-219976" fmla="*/ 723422 h 2711051"/>
                  <a:gd name="connsiteX69-219977" fmla="*/ 5279477 w 5936218"/>
                  <a:gd name="connsiteY69-219978" fmla="*/ 720373 h 2711051"/>
                  <a:gd name="connsiteX70-219979" fmla="*/ 5395510 w 5936218"/>
                  <a:gd name="connsiteY70-219980" fmla="*/ 751612 h 2711051"/>
                  <a:gd name="connsiteX71-219981" fmla="*/ 5463001 w 5936218"/>
                  <a:gd name="connsiteY71-219982" fmla="*/ 747642 h 2711051"/>
                  <a:gd name="connsiteX72-219983" fmla="*/ 5464386 w 5936218"/>
                  <a:gd name="connsiteY72-219984" fmla="*/ 748261 h 2711051"/>
                  <a:gd name="connsiteX73-219985" fmla="*/ 5474909 w 5936218"/>
                  <a:gd name="connsiteY73-219986" fmla="*/ 747642 h 2711051"/>
                  <a:gd name="connsiteX74-219987" fmla="*/ 5581715 w 5936218"/>
                  <a:gd name="connsiteY74-219988" fmla="*/ 795364 h 2711051"/>
                  <a:gd name="connsiteX75-219989" fmla="*/ 5633981 w 5936218"/>
                  <a:gd name="connsiteY75-219990" fmla="*/ 838541 h 2711051"/>
                  <a:gd name="connsiteX76-219991" fmla="*/ 5720335 w 5936218"/>
                  <a:gd name="connsiteY76-219992" fmla="*/ 918077 h 2711051"/>
                  <a:gd name="connsiteX77-219993" fmla="*/ 5822595 w 5936218"/>
                  <a:gd name="connsiteY77-219994" fmla="*/ 1015793 h 2711051"/>
                  <a:gd name="connsiteX78-219995" fmla="*/ 5818051 w 5936218"/>
                  <a:gd name="connsiteY78-219996" fmla="*/ 1070332 h 2711051"/>
                  <a:gd name="connsiteX79-219997" fmla="*/ 5825679 w 5936218"/>
                  <a:gd name="connsiteY79-219998" fmla="*/ 1077960 h 2711051"/>
                  <a:gd name="connsiteX80-219999" fmla="*/ 5822051 w 5936218"/>
                  <a:gd name="connsiteY80-220000" fmla="*/ 1027155 h 2711051"/>
                  <a:gd name="connsiteX81-220001" fmla="*/ 5834092 w 5936218"/>
                  <a:gd name="connsiteY81-220002" fmla="*/ 1029028 h 2711051"/>
                  <a:gd name="connsiteX82-220003" fmla="*/ 5833958 w 5936218"/>
                  <a:gd name="connsiteY82-220004" fmla="*/ 1027155 h 2711051"/>
                  <a:gd name="connsiteX83-220005" fmla="*/ 5936219 w 5936218"/>
                  <a:gd name="connsiteY83-220006" fmla="*/ 1043062 h 2711051"/>
                  <a:gd name="connsiteX84-220007" fmla="*/ 5908949 w 5936218"/>
                  <a:gd name="connsiteY84-220008" fmla="*/ 1258947 h 2711051"/>
                  <a:gd name="connsiteX85-220009" fmla="*/ 5893042 w 5936218"/>
                  <a:gd name="connsiteY85-220010" fmla="*/ 1274854 h 2711051"/>
                  <a:gd name="connsiteX86-220011" fmla="*/ 5861227 w 5936218"/>
                  <a:gd name="connsiteY86-220012" fmla="*/ 1274854 h 2711051"/>
                  <a:gd name="connsiteX87-220013" fmla="*/ 5817506 w 5936218"/>
                  <a:gd name="connsiteY87-220014" fmla="*/ 1240767 h 2711051"/>
                  <a:gd name="connsiteX88-220015" fmla="*/ 5767511 w 5936218"/>
                  <a:gd name="connsiteY88-220016" fmla="*/ 1215770 h 2711051"/>
                  <a:gd name="connsiteX89-220017" fmla="*/ 5729132 w 5936218"/>
                  <a:gd name="connsiteY89-220018" fmla="*/ 1167751 h 2711051"/>
                  <a:gd name="connsiteX90-220019" fmla="*/ 5695337 w 5936218"/>
                  <a:gd name="connsiteY90-220020" fmla="*/ 1177138 h 2711051"/>
                  <a:gd name="connsiteX91-220021" fmla="*/ 5693366 w 5936218"/>
                  <a:gd name="connsiteY91-220022" fmla="*/ 1174378 h 2711051"/>
                  <a:gd name="connsiteX92-220023" fmla="*/ 5640799 w 5936218"/>
                  <a:gd name="connsiteY92-220024" fmla="*/ 1133961 h 2711051"/>
                  <a:gd name="connsiteX93-220025" fmla="*/ 5656705 w 5936218"/>
                  <a:gd name="connsiteY93-220026" fmla="*/ 1177138 h 2711051"/>
                  <a:gd name="connsiteX94-220027" fmla="*/ 5586259 w 5936218"/>
                  <a:gd name="connsiteY94-220028" fmla="*/ 1252129 h 2711051"/>
                  <a:gd name="connsiteX95-220029" fmla="*/ 5575676 w 5936218"/>
                  <a:gd name="connsiteY95-220030" fmla="*/ 1251121 h 2711051"/>
                  <a:gd name="connsiteX96-220031" fmla="*/ 5539436 w 5936218"/>
                  <a:gd name="connsiteY96-220032" fmla="*/ 1248804 h 2711051"/>
                  <a:gd name="connsiteX97-220033" fmla="*/ 5593077 w 5936218"/>
                  <a:gd name="connsiteY97-220034" fmla="*/ 1354390 h 2711051"/>
                  <a:gd name="connsiteX98-220035" fmla="*/ 5613529 w 5936218"/>
                  <a:gd name="connsiteY98-220036" fmla="*/ 1413474 h 2711051"/>
                  <a:gd name="connsiteX99-220037" fmla="*/ 5608984 w 5936218"/>
                  <a:gd name="connsiteY99-220038" fmla="*/ 1436199 h 2711051"/>
                  <a:gd name="connsiteX100-220039" fmla="*/ 5597799 w 5936218"/>
                  <a:gd name="connsiteY100-220040" fmla="*/ 1432590 h 2711051"/>
                  <a:gd name="connsiteX101-220041" fmla="*/ 5534271 w 5936218"/>
                  <a:gd name="connsiteY101-220042" fmla="*/ 1415939 h 2711051"/>
                  <a:gd name="connsiteX102-220043" fmla="*/ 5436277 w 5936218"/>
                  <a:gd name="connsiteY102-220044" fmla="*/ 1472558 h 2711051"/>
                  <a:gd name="connsiteX103-220045" fmla="*/ 5397645 w 5936218"/>
                  <a:gd name="connsiteY103-220046" fmla="*/ 1483921 h 2711051"/>
                  <a:gd name="connsiteX104-220047" fmla="*/ 5345378 w 5936218"/>
                  <a:gd name="connsiteY104-220048" fmla="*/ 1538460 h 2711051"/>
                  <a:gd name="connsiteX105-220049" fmla="*/ 5290839 w 5936218"/>
                  <a:gd name="connsiteY105-220050" fmla="*/ 1586181 h 2711051"/>
                  <a:gd name="connsiteX106-220051" fmla="*/ 5274932 w 5936218"/>
                  <a:gd name="connsiteY106-220052" fmla="*/ 1617996 h 2711051"/>
                  <a:gd name="connsiteX107-220053" fmla="*/ 5267238 w 5936218"/>
                  <a:gd name="connsiteY107-220054" fmla="*/ 1609569 h 2711051"/>
                  <a:gd name="connsiteX108-220055" fmla="*/ 5263025 w 5936218"/>
                  <a:gd name="connsiteY108-220056" fmla="*/ 1617996 h 2711051"/>
                  <a:gd name="connsiteX109-220057" fmla="*/ 5219538 w 5936218"/>
                  <a:gd name="connsiteY109-220058" fmla="*/ 1570368 h 2711051"/>
                  <a:gd name="connsiteX110-220059" fmla="*/ 5129494 w 5936218"/>
                  <a:gd name="connsiteY110-220060" fmla="*/ 1624813 h 2711051"/>
                  <a:gd name="connsiteX111-220061" fmla="*/ 5126389 w 5936218"/>
                  <a:gd name="connsiteY111-220062" fmla="*/ 1619491 h 2711051"/>
                  <a:gd name="connsiteX112-220063" fmla="*/ 5117587 w 5936218"/>
                  <a:gd name="connsiteY112-220064" fmla="*/ 1624813 h 2711051"/>
                  <a:gd name="connsiteX113-220065" fmla="*/ 5105544 w 5936218"/>
                  <a:gd name="connsiteY113-220066" fmla="*/ 1604167 h 2711051"/>
                  <a:gd name="connsiteX114-220067" fmla="*/ 5074955 w 5936218"/>
                  <a:gd name="connsiteY114-220068" fmla="*/ 1629358 h 2711051"/>
                  <a:gd name="connsiteX115-220069" fmla="*/ 5065718 w 5936218"/>
                  <a:gd name="connsiteY115-220070" fmla="*/ 1627159 h 2711051"/>
                  <a:gd name="connsiteX116-220071" fmla="*/ 5063048 w 5936218"/>
                  <a:gd name="connsiteY116-220072" fmla="*/ 1629358 h 2711051"/>
                  <a:gd name="connsiteX117-220073" fmla="*/ 5026594 w 5936218"/>
                  <a:gd name="connsiteY117-220074" fmla="*/ 1620679 h 2711051"/>
                  <a:gd name="connsiteX118-220075" fmla="*/ 5015871 w 5936218"/>
                  <a:gd name="connsiteY118-220076" fmla="*/ 1665718 h 2711051"/>
                  <a:gd name="connsiteX119-220077" fmla="*/ 4974967 w 5936218"/>
                  <a:gd name="connsiteY119-220078" fmla="*/ 1731619 h 2711051"/>
                  <a:gd name="connsiteX120-220079" fmla="*/ 4974967 w 5936218"/>
                  <a:gd name="connsiteY120-220080" fmla="*/ 1763434 h 2711051"/>
                  <a:gd name="connsiteX121-220081" fmla="*/ 5011326 w 5936218"/>
                  <a:gd name="connsiteY121-220082" fmla="*/ 1877057 h 2711051"/>
                  <a:gd name="connsiteX122-220083" fmla="*/ 4999419 w 5936218"/>
                  <a:gd name="connsiteY122-220084" fmla="*/ 1877057 h 2711051"/>
                  <a:gd name="connsiteX123-220085" fmla="*/ 4974967 w 5936218"/>
                  <a:gd name="connsiteY123-220086" fmla="*/ 1877057 h 2711051"/>
                  <a:gd name="connsiteX124-220087" fmla="*/ 4963605 w 5936218"/>
                  <a:gd name="connsiteY124-220088" fmla="*/ 1929323 h 2711051"/>
                  <a:gd name="connsiteX125-220089" fmla="*/ 4974967 w 5936218"/>
                  <a:gd name="connsiteY125-220090" fmla="*/ 1956593 h 2711051"/>
                  <a:gd name="connsiteX126-220091" fmla="*/ 4909065 w 5936218"/>
                  <a:gd name="connsiteY126-220092" fmla="*/ 1990680 h 2711051"/>
                  <a:gd name="connsiteX127-220093" fmla="*/ 4897703 w 5936218"/>
                  <a:gd name="connsiteY127-220094" fmla="*/ 2058854 h 2711051"/>
                  <a:gd name="connsiteX128-220095" fmla="*/ 4845437 w 5936218"/>
                  <a:gd name="connsiteY128-220096" fmla="*/ 2074761 h 2711051"/>
                  <a:gd name="connsiteX129-220097" fmla="*/ 4834074 w 5936218"/>
                  <a:gd name="connsiteY129-220098" fmla="*/ 2133845 h 2711051"/>
                  <a:gd name="connsiteX130-220099" fmla="*/ 4779535 w 5936218"/>
                  <a:gd name="connsiteY130-220100" fmla="*/ 2192929 h 2711051"/>
                  <a:gd name="connsiteX131-220101" fmla="*/ 4777225 w 5936218"/>
                  <a:gd name="connsiteY131-220102" fmla="*/ 2182533 h 2711051"/>
                  <a:gd name="connsiteX132-220103" fmla="*/ 4767628 w 5936218"/>
                  <a:gd name="connsiteY132-220104" fmla="*/ 2192929 h 2711051"/>
                  <a:gd name="connsiteX133-220105" fmla="*/ 4758538 w 5936218"/>
                  <a:gd name="connsiteY133-220106" fmla="*/ 2152025 h 2711051"/>
                  <a:gd name="connsiteX134-220107" fmla="*/ 4742631 w 5936218"/>
                  <a:gd name="connsiteY134-220108" fmla="*/ 2065671 h 2711051"/>
                  <a:gd name="connsiteX135-220109" fmla="*/ 4715361 w 5936218"/>
                  <a:gd name="connsiteY135-220110" fmla="*/ 1924779 h 2711051"/>
                  <a:gd name="connsiteX136-220111" fmla="*/ 4735813 w 5936218"/>
                  <a:gd name="connsiteY136-220112" fmla="*/ 1833880 h 2711051"/>
                  <a:gd name="connsiteX137-220113" fmla="*/ 4767628 w 5936218"/>
                  <a:gd name="connsiteY137-220114" fmla="*/ 1790703 h 2711051"/>
                  <a:gd name="connsiteX138-220115" fmla="*/ 4767628 w 5936218"/>
                  <a:gd name="connsiteY138-220116" fmla="*/ 1763434 h 2711051"/>
                  <a:gd name="connsiteX139-220117" fmla="*/ 4826712 w 5936218"/>
                  <a:gd name="connsiteY139-220118" fmla="*/ 1747526 h 2711051"/>
                  <a:gd name="connsiteX140-220119" fmla="*/ 4892613 w 5936218"/>
                  <a:gd name="connsiteY140-220120" fmla="*/ 1656628 h 2711051"/>
                  <a:gd name="connsiteX141-220121" fmla="*/ 4956243 w 5936218"/>
                  <a:gd name="connsiteY141-220122" fmla="*/ 1581637 h 2711051"/>
                  <a:gd name="connsiteX142-220123" fmla="*/ 5022143 w 5936218"/>
                  <a:gd name="connsiteY142-220124" fmla="*/ 1522552 h 2711051"/>
                  <a:gd name="connsiteX143-220125" fmla="*/ 5046694 w 5936218"/>
                  <a:gd name="connsiteY143-220126" fmla="*/ 1415425 h 2711051"/>
                  <a:gd name="connsiteX144-220127" fmla="*/ 5015871 w 5936218"/>
                  <a:gd name="connsiteY144-220128" fmla="*/ 1420292 h 2711051"/>
                  <a:gd name="connsiteX145-220129" fmla="*/ 4995419 w 5936218"/>
                  <a:gd name="connsiteY145-220130" fmla="*/ 1483921 h 2711051"/>
                  <a:gd name="connsiteX146-220131" fmla="*/ 4904521 w 5936218"/>
                  <a:gd name="connsiteY146-220132" fmla="*/ 1570274 h 2711051"/>
                  <a:gd name="connsiteX147-220133" fmla="*/ 4901708 w 5936218"/>
                  <a:gd name="connsiteY147-220134" fmla="*/ 1561634 h 2711051"/>
                  <a:gd name="connsiteX148-220135" fmla="*/ 4892613 w 5936218"/>
                  <a:gd name="connsiteY148-220136" fmla="*/ 1570274 h 2711051"/>
                  <a:gd name="connsiteX149-220137" fmla="*/ 1811153 w 5936218"/>
                  <a:gd name="connsiteY149-220138" fmla="*/ 1999770 h 2711051"/>
                  <a:gd name="connsiteX150-220139" fmla="*/ 1748069 w 5936218"/>
                  <a:gd name="connsiteY150-220140" fmla="*/ 2038402 h 2711051"/>
                  <a:gd name="connsiteX151-220141" fmla="*/ 1711709 w 5936218"/>
                  <a:gd name="connsiteY151-220142" fmla="*/ 2042947 h 2711051"/>
                  <a:gd name="connsiteX152-220143" fmla="*/ 1711926 w 5936218"/>
                  <a:gd name="connsiteY152-220144" fmla="*/ 2041431 h 2711051"/>
                  <a:gd name="connsiteX153-220145" fmla="*/ 1699803 w 5936218"/>
                  <a:gd name="connsiteY153-220146" fmla="*/ 2042947 h 2711051"/>
                  <a:gd name="connsiteX154-220147" fmla="*/ 1704347 w 5936218"/>
                  <a:gd name="connsiteY154-220148" fmla="*/ 2011132 h 2711051"/>
                  <a:gd name="connsiteX155-220149" fmla="*/ 1662460 w 5936218"/>
                  <a:gd name="connsiteY155-220150" fmla="*/ 1993181 h 2711051"/>
                  <a:gd name="connsiteX156-220151" fmla="*/ 1629901 w 5936218"/>
                  <a:gd name="connsiteY156-220152" fmla="*/ 2006587 h 2711051"/>
                  <a:gd name="connsiteX157-220153" fmla="*/ 1629300 w 5936218"/>
                  <a:gd name="connsiteY157-220154" fmla="*/ 2001932 h 2711051"/>
                  <a:gd name="connsiteX158-220155" fmla="*/ 1617994 w 5936218"/>
                  <a:gd name="connsiteY158-220156" fmla="*/ 2006587 h 2711051"/>
                  <a:gd name="connsiteX159-220157" fmla="*/ 1608904 w 5936218"/>
                  <a:gd name="connsiteY159-220158" fmla="*/ 1936141 h 2711051"/>
                  <a:gd name="connsiteX160-220159" fmla="*/ 1552684 w 5936218"/>
                  <a:gd name="connsiteY160-220160" fmla="*/ 1926448 h 2711051"/>
                  <a:gd name="connsiteX161-220161" fmla="*/ 1518550 w 5936218"/>
                  <a:gd name="connsiteY161-220162" fmla="*/ 1952048 h 2711051"/>
                  <a:gd name="connsiteX162-220163" fmla="*/ 1425379 w 5936218"/>
                  <a:gd name="connsiteY162-220164" fmla="*/ 1972500 h 2711051"/>
                  <a:gd name="connsiteX163-220165" fmla="*/ 1409472 w 5936218"/>
                  <a:gd name="connsiteY163-220166" fmla="*/ 1990680 h 2711051"/>
                  <a:gd name="connsiteX164-220167" fmla="*/ 1270852 w 5936218"/>
                  <a:gd name="connsiteY164-220168" fmla="*/ 2011132 h 2711051"/>
                  <a:gd name="connsiteX165-220169" fmla="*/ 1254945 w 5936218"/>
                  <a:gd name="connsiteY165-220170" fmla="*/ 2031584 h 2711051"/>
                  <a:gd name="connsiteX166-220171" fmla="*/ 1282214 w 5936218"/>
                  <a:gd name="connsiteY166-220172" fmla="*/ 2074761 h 2711051"/>
                  <a:gd name="connsiteX167-220173" fmla="*/ 1243582 w 5936218"/>
                  <a:gd name="connsiteY167-220174" fmla="*/ 2090668 h 2711051"/>
                  <a:gd name="connsiteX168-220175" fmla="*/ 1254945 w 5936218"/>
                  <a:gd name="connsiteY168-220176" fmla="*/ 2108848 h 2711051"/>
                  <a:gd name="connsiteX169-220177" fmla="*/ 1216313 w 5936218"/>
                  <a:gd name="connsiteY169-220178" fmla="*/ 2133845 h 2711051"/>
                  <a:gd name="connsiteX170-220179" fmla="*/ 1275397 w 5936218"/>
                  <a:gd name="connsiteY170-220180" fmla="*/ 2177022 h 2711051"/>
                  <a:gd name="connsiteX171-220181" fmla="*/ 1270852 w 5936218"/>
                  <a:gd name="connsiteY171-220182" fmla="*/ 2204292 h 2711051"/>
                  <a:gd name="connsiteX172-220183" fmla="*/ 1259108 w 5936218"/>
                  <a:gd name="connsiteY172-220184" fmla="*/ 2203313 h 2711051"/>
                  <a:gd name="connsiteX173-220185" fmla="*/ 1258945 w 5936218"/>
                  <a:gd name="connsiteY173-220186" fmla="*/ 2204292 h 2711051"/>
                  <a:gd name="connsiteX174-220187" fmla="*/ 1215644 w 5936218"/>
                  <a:gd name="connsiteY174-220188" fmla="*/ 2200683 h 2711051"/>
                  <a:gd name="connsiteX175-220189" fmla="*/ 1204950 w 5936218"/>
                  <a:gd name="connsiteY175-220190" fmla="*/ 2215654 h 2711051"/>
                  <a:gd name="connsiteX176-220191" fmla="*/ 1196495 w 5936218"/>
                  <a:gd name="connsiteY176-220192" fmla="*/ 2210822 h 2711051"/>
                  <a:gd name="connsiteX177-220193" fmla="*/ 1193043 w 5936218"/>
                  <a:gd name="connsiteY177-220194" fmla="*/ 2215654 h 2711051"/>
                  <a:gd name="connsiteX178-220195" fmla="*/ 1145322 w 5936218"/>
                  <a:gd name="connsiteY178-220196" fmla="*/ 2188384 h 2711051"/>
                  <a:gd name="connsiteX179-220197" fmla="*/ 1098145 w 5936218"/>
                  <a:gd name="connsiteY179-220198" fmla="*/ 2188384 h 2711051"/>
                  <a:gd name="connsiteX180-220199" fmla="*/ 1061785 w 5936218"/>
                  <a:gd name="connsiteY180-220200" fmla="*/ 2215654 h 2711051"/>
                  <a:gd name="connsiteX181-220201" fmla="*/ 1055322 w 5936218"/>
                  <a:gd name="connsiteY181-220202" fmla="*/ 2211571 h 2711051"/>
                  <a:gd name="connsiteX182-220203" fmla="*/ 1049878 w 5936218"/>
                  <a:gd name="connsiteY182-220204" fmla="*/ 2215654 h 2711051"/>
                  <a:gd name="connsiteX183-220205" fmla="*/ 1006701 w 5936218"/>
                  <a:gd name="connsiteY183-220206" fmla="*/ 2188384 h 2711051"/>
                  <a:gd name="connsiteX184-220207" fmla="*/ 924893 w 5936218"/>
                  <a:gd name="connsiteY184-220208" fmla="*/ 2152025 h 2711051"/>
                  <a:gd name="connsiteX185-220209" fmla="*/ 877716 w 5936218"/>
                  <a:gd name="connsiteY185-220210" fmla="*/ 2152025 h 2711051"/>
                  <a:gd name="connsiteX186-220211" fmla="*/ 802724 w 5936218"/>
                  <a:gd name="connsiteY186-220212" fmla="*/ 2215654 h 2711051"/>
                  <a:gd name="connsiteX187-220213" fmla="*/ 798179 w 5936218"/>
                  <a:gd name="connsiteY187-220214" fmla="*/ 2258831 h 2711051"/>
                  <a:gd name="connsiteX188-220215" fmla="*/ 787406 w 5936218"/>
                  <a:gd name="connsiteY188-220216" fmla="*/ 2248058 h 2711051"/>
                  <a:gd name="connsiteX189-220217" fmla="*/ 786272 w 5936218"/>
                  <a:gd name="connsiteY189-220218" fmla="*/ 2258831 h 2711051"/>
                  <a:gd name="connsiteX190-220219" fmla="*/ 756063 w 5936218"/>
                  <a:gd name="connsiteY190-220220" fmla="*/ 2228621 h 2711051"/>
                  <a:gd name="connsiteX191-220221" fmla="*/ 732278 w 5936218"/>
                  <a:gd name="connsiteY191-220222" fmla="*/ 2286100 h 2711051"/>
                  <a:gd name="connsiteX192-220223" fmla="*/ 743640 w 5936218"/>
                  <a:gd name="connsiteY192-220224" fmla="*/ 2295190 h 2711051"/>
                  <a:gd name="connsiteX193-220225" fmla="*/ 723188 w 5936218"/>
                  <a:gd name="connsiteY193-220226" fmla="*/ 2338367 h 2711051"/>
                  <a:gd name="connsiteX194-220227" fmla="*/ 747026 w 5936218"/>
                  <a:gd name="connsiteY194-220228" fmla="*/ 2375208 h 2711051"/>
                  <a:gd name="connsiteX195-220229" fmla="*/ 763548 w 5936218"/>
                  <a:gd name="connsiteY195-220230" fmla="*/ 2372454 h 2711051"/>
                  <a:gd name="connsiteX196-220231" fmla="*/ 764871 w 5936218"/>
                  <a:gd name="connsiteY196-220232" fmla="*/ 2374218 h 2711051"/>
                  <a:gd name="connsiteX197-220233" fmla="*/ 775455 w 5936218"/>
                  <a:gd name="connsiteY197-220234" fmla="*/ 2372454 h 2711051"/>
                  <a:gd name="connsiteX198-220235" fmla="*/ 802724 w 5936218"/>
                  <a:gd name="connsiteY198-220236" fmla="*/ 2408813 h 2711051"/>
                  <a:gd name="connsiteX199-220237" fmla="*/ 798179 w 5936218"/>
                  <a:gd name="connsiteY199-220238" fmla="*/ 2436083 h 2711051"/>
                  <a:gd name="connsiteX200-220239" fmla="*/ 818632 w 5936218"/>
                  <a:gd name="connsiteY200-220240" fmla="*/ 2447445 h 2711051"/>
                  <a:gd name="connsiteX201-220241" fmla="*/ 802724 w 5936218"/>
                  <a:gd name="connsiteY201-220242" fmla="*/ 2479260 h 2711051"/>
                  <a:gd name="connsiteX202-220243" fmla="*/ 766365 w 5936218"/>
                  <a:gd name="connsiteY202-220244" fmla="*/ 2483805 h 2711051"/>
                  <a:gd name="connsiteX203-220245" fmla="*/ 727733 w 5936218"/>
                  <a:gd name="connsiteY203-220246" fmla="*/ 2542889 h 2711051"/>
                  <a:gd name="connsiteX204-220247" fmla="*/ 759548 w 5936218"/>
                  <a:gd name="connsiteY204-220248" fmla="*/ 2586066 h 2711051"/>
                  <a:gd name="connsiteX205-220249" fmla="*/ 759548 w 5936218"/>
                  <a:gd name="connsiteY205-220250" fmla="*/ 2624697 h 2711051"/>
                  <a:gd name="connsiteX206-220251" fmla="*/ 798179 w 5936218"/>
                  <a:gd name="connsiteY206-220252" fmla="*/ 2683782 h 2711051"/>
                  <a:gd name="connsiteX207-220253" fmla="*/ 775455 w 5936218"/>
                  <a:gd name="connsiteY207-220254" fmla="*/ 2699689 h 2711051"/>
                  <a:gd name="connsiteX208-220255" fmla="*/ 770910 w 5936218"/>
                  <a:gd name="connsiteY208-220256" fmla="*/ 2711051 h 2711051"/>
                  <a:gd name="connsiteX209-220257" fmla="*/ 759003 w 5936218"/>
                  <a:gd name="connsiteY209-220258" fmla="*/ 2711051 h 2711051"/>
                  <a:gd name="connsiteX210-220259" fmla="*/ 755003 w 5936218"/>
                  <a:gd name="connsiteY210-220260" fmla="*/ 2711051 h 2711051"/>
                  <a:gd name="connsiteX211-220261" fmla="*/ 743096 w 5936218"/>
                  <a:gd name="connsiteY211-220262" fmla="*/ 2711051 h 2711051"/>
                  <a:gd name="connsiteX212-220263" fmla="*/ 715826 w 5936218"/>
                  <a:gd name="connsiteY212-220264" fmla="*/ 2676964 h 2711051"/>
                  <a:gd name="connsiteX213-220265" fmla="*/ 704464 w 5936218"/>
                  <a:gd name="connsiteY213-220266" fmla="*/ 2676964 h 2711051"/>
                  <a:gd name="connsiteX214-220267" fmla="*/ 684012 w 5936218"/>
                  <a:gd name="connsiteY214-220268" fmla="*/ 2667874 h 2711051"/>
                  <a:gd name="connsiteX215-220269" fmla="*/ 672649 w 5936218"/>
                  <a:gd name="connsiteY215-220270" fmla="*/ 2645150 h 2711051"/>
                  <a:gd name="connsiteX216-220271" fmla="*/ 645222 w 5936218"/>
                  <a:gd name="connsiteY216-220272" fmla="*/ 2637313 h 2711051"/>
                  <a:gd name="connsiteX217-220273" fmla="*/ 625472 w 5936218"/>
                  <a:gd name="connsiteY217-220274" fmla="*/ 2640605 h 2711051"/>
                  <a:gd name="connsiteX218-220275" fmla="*/ 623771 w 5936218"/>
                  <a:gd name="connsiteY218-220276" fmla="*/ 2638904 h 2711051"/>
                  <a:gd name="connsiteX219-220277" fmla="*/ 613565 w 5936218"/>
                  <a:gd name="connsiteY219-220278" fmla="*/ 2640605 h 2711051"/>
                  <a:gd name="connsiteX220-220279" fmla="*/ 609020 w 5936218"/>
                  <a:gd name="connsiteY220-220280" fmla="*/ 2636060 h 2711051"/>
                  <a:gd name="connsiteX221-220281" fmla="*/ 559026 w 5936218"/>
                  <a:gd name="connsiteY221-220282" fmla="*/ 2608790 h 2711051"/>
                  <a:gd name="connsiteX222-220283" fmla="*/ 506760 w 5936218"/>
                  <a:gd name="connsiteY222-220284" fmla="*/ 2601973 h 2711051"/>
                  <a:gd name="connsiteX223-220285" fmla="*/ 483280 w 5936218"/>
                  <a:gd name="connsiteY223-220286" fmla="*/ 2595264 h 2711051"/>
                  <a:gd name="connsiteX224-220287" fmla="*/ 480035 w 5936218"/>
                  <a:gd name="connsiteY224-220288" fmla="*/ 2597428 h 2711051"/>
                  <a:gd name="connsiteX225-220289" fmla="*/ 475042 w 5936218"/>
                  <a:gd name="connsiteY225-220290" fmla="*/ 2592910 h 2711051"/>
                  <a:gd name="connsiteX226-220291" fmla="*/ 474945 w 5936218"/>
                  <a:gd name="connsiteY226-220292" fmla="*/ 2592883 h 2711051"/>
                  <a:gd name="connsiteX227-220293" fmla="*/ 468128 w 5936218"/>
                  <a:gd name="connsiteY227-220294" fmla="*/ 2597428 h 2711051"/>
                  <a:gd name="connsiteX228-220295" fmla="*/ 420406 w 5936218"/>
                  <a:gd name="connsiteY228-220296" fmla="*/ 2554251 h 2711051"/>
                  <a:gd name="connsiteX229-220297" fmla="*/ 381774 w 5936218"/>
                  <a:gd name="connsiteY229-220298" fmla="*/ 2538344 h 2711051"/>
                  <a:gd name="connsiteX230-220299" fmla="*/ 349960 w 5936218"/>
                  <a:gd name="connsiteY230-220300" fmla="*/ 2506529 h 2711051"/>
                  <a:gd name="connsiteX231-220301" fmla="*/ 377229 w 5936218"/>
                  <a:gd name="connsiteY231-220302" fmla="*/ 2499712 h 2711051"/>
                  <a:gd name="connsiteX232-220303" fmla="*/ 404499 w 5936218"/>
                  <a:gd name="connsiteY232-220304" fmla="*/ 2451990 h 2711051"/>
                  <a:gd name="connsiteX233-220305" fmla="*/ 388591 w 5936218"/>
                  <a:gd name="connsiteY233-220306" fmla="*/ 2436083 h 2711051"/>
                  <a:gd name="connsiteX234-220307" fmla="*/ 440858 w 5936218"/>
                  <a:gd name="connsiteY234-220308" fmla="*/ 2408813 h 2711051"/>
                  <a:gd name="connsiteX235-220309" fmla="*/ 440858 w 5936218"/>
                  <a:gd name="connsiteY235-220310" fmla="*/ 2405757 h 2711051"/>
                  <a:gd name="connsiteX236-220311" fmla="*/ 416406 w 5936218"/>
                  <a:gd name="connsiteY236-220312" fmla="*/ 2408813 h 2711051"/>
                  <a:gd name="connsiteX237-220313" fmla="*/ 416406 w 5936218"/>
                  <a:gd name="connsiteY237-220314" fmla="*/ 2407325 h 2711051"/>
                  <a:gd name="connsiteX238-220315" fmla="*/ 404499 w 5936218"/>
                  <a:gd name="connsiteY238-220316" fmla="*/ 2408813 h 2711051"/>
                  <a:gd name="connsiteX239-220317" fmla="*/ 404499 w 5936218"/>
                  <a:gd name="connsiteY239-220318" fmla="*/ 2388361 h 2711051"/>
                  <a:gd name="connsiteX240-220319" fmla="*/ 424951 w 5936218"/>
                  <a:gd name="connsiteY240-220320" fmla="*/ 2372454 h 2711051"/>
                  <a:gd name="connsiteX241-220321" fmla="*/ 463583 w 5936218"/>
                  <a:gd name="connsiteY241-220322" fmla="*/ 2365637 h 2711051"/>
                  <a:gd name="connsiteX242-220323" fmla="*/ 468128 w 5936218"/>
                  <a:gd name="connsiteY242-220324" fmla="*/ 2349729 h 2711051"/>
                  <a:gd name="connsiteX243-220325" fmla="*/ 456765 w 5936218"/>
                  <a:gd name="connsiteY243-220326" fmla="*/ 2317915 h 2711051"/>
                  <a:gd name="connsiteX244-220327" fmla="*/ 474945 w 5936218"/>
                  <a:gd name="connsiteY244-220328" fmla="*/ 2290645 h 2711051"/>
                  <a:gd name="connsiteX245-220329" fmla="*/ 474945 w 5936218"/>
                  <a:gd name="connsiteY245-220330" fmla="*/ 2270193 h 2711051"/>
                  <a:gd name="connsiteX246-220331" fmla="*/ 420406 w 5936218"/>
                  <a:gd name="connsiteY246-220332" fmla="*/ 2252013 h 2711051"/>
                  <a:gd name="connsiteX247-220333" fmla="*/ 409588 w 5936218"/>
                  <a:gd name="connsiteY247-220334" fmla="*/ 2252013 h 2711051"/>
                  <a:gd name="connsiteX248-220335" fmla="*/ 397681 w 5936218"/>
                  <a:gd name="connsiteY248-220336" fmla="*/ 2252013 h 2711051"/>
                  <a:gd name="connsiteX249-220337" fmla="*/ 379485 w 5936218"/>
                  <a:gd name="connsiteY249-220338" fmla="*/ 2229774 h 2711051"/>
                  <a:gd name="connsiteX250-220339" fmla="*/ 357322 w 5936218"/>
                  <a:gd name="connsiteY250-220340" fmla="*/ 2236106 h 2711051"/>
                  <a:gd name="connsiteX251-220341" fmla="*/ 352842 w 5936218"/>
                  <a:gd name="connsiteY251-220342" fmla="*/ 2233984 h 2711051"/>
                  <a:gd name="connsiteX252-220343" fmla="*/ 345415 w 5936218"/>
                  <a:gd name="connsiteY252-220344" fmla="*/ 2236106 h 2711051"/>
                  <a:gd name="connsiteX253-220345" fmla="*/ 302238 w 5936218"/>
                  <a:gd name="connsiteY253-220346" fmla="*/ 2215654 h 2711051"/>
                  <a:gd name="connsiteX254-220347" fmla="*/ 302238 w 5936218"/>
                  <a:gd name="connsiteY254-220348" fmla="*/ 2204292 h 2711051"/>
                  <a:gd name="connsiteX255-220349" fmla="*/ 286331 w 5936218"/>
                  <a:gd name="connsiteY255-220350" fmla="*/ 2177022 h 2711051"/>
                  <a:gd name="connsiteX256-220351" fmla="*/ 270968 w 5936218"/>
                  <a:gd name="connsiteY256-220352" fmla="*/ 2177022 h 2711051"/>
                  <a:gd name="connsiteX257-220353" fmla="*/ 259061 w 5936218"/>
                  <a:gd name="connsiteY257-220354" fmla="*/ 2177022 h 2711051"/>
                  <a:gd name="connsiteX258-220355" fmla="*/ 254516 w 5936218"/>
                  <a:gd name="connsiteY258-220356" fmla="*/ 2161115 h 2711051"/>
                  <a:gd name="connsiteX259-220357" fmla="*/ 263606 w 5936218"/>
                  <a:gd name="connsiteY259-220358" fmla="*/ 2145208 h 2711051"/>
                  <a:gd name="connsiteX260-220359" fmla="*/ 243991 w 5936218"/>
                  <a:gd name="connsiteY260-220360" fmla="*/ 2114695 h 2711051"/>
                  <a:gd name="connsiteX261-220361" fmla="*/ 216429 w 5936218"/>
                  <a:gd name="connsiteY261-220362" fmla="*/ 2117938 h 2711051"/>
                  <a:gd name="connsiteX262-220363" fmla="*/ 212956 w 5936218"/>
                  <a:gd name="connsiteY262-220364" fmla="*/ 2116946 h 2711051"/>
                  <a:gd name="connsiteX263-220365" fmla="*/ 204522 w 5936218"/>
                  <a:gd name="connsiteY263-220366" fmla="*/ 2117938 h 2711051"/>
                  <a:gd name="connsiteX264-220367" fmla="*/ 199623 w 5936218"/>
                  <a:gd name="connsiteY264-220368" fmla="*/ 2116538 h 2711051"/>
                  <a:gd name="connsiteX265-220369" fmla="*/ 195977 w 5936218"/>
                  <a:gd name="connsiteY265-220370" fmla="*/ 2129300 h 2711051"/>
                  <a:gd name="connsiteX266-220371" fmla="*/ 184968 w 5936218"/>
                  <a:gd name="connsiteY266-220372" fmla="*/ 2126155 h 2711051"/>
                  <a:gd name="connsiteX267-220373" fmla="*/ 184070 w 5936218"/>
                  <a:gd name="connsiteY267-220374" fmla="*/ 2129300 h 2711051"/>
                  <a:gd name="connsiteX268-220375" fmla="*/ 168163 w 5936218"/>
                  <a:gd name="connsiteY268-220376" fmla="*/ 2124765 h 2711051"/>
                  <a:gd name="connsiteX269-220377" fmla="*/ 156800 w 5936218"/>
                  <a:gd name="connsiteY269-220378" fmla="*/ 2086123 h 2711051"/>
                  <a:gd name="connsiteX270-220379" fmla="*/ 152255 w 5936218"/>
                  <a:gd name="connsiteY270-220380" fmla="*/ 2070216 h 2711051"/>
                  <a:gd name="connsiteX271-220381" fmla="*/ 156800 w 5936218"/>
                  <a:gd name="connsiteY271-220382" fmla="*/ 2065671 h 2711051"/>
                  <a:gd name="connsiteX272-220383" fmla="*/ 168707 w 5936218"/>
                  <a:gd name="connsiteY272-220384" fmla="*/ 2065671 h 2711051"/>
                  <a:gd name="connsiteX273-220385" fmla="*/ 188615 w 5936218"/>
                  <a:gd name="connsiteY273-220386" fmla="*/ 2065671 h 2711051"/>
                  <a:gd name="connsiteX274-220387" fmla="*/ 199977 w 5936218"/>
                  <a:gd name="connsiteY274-220388" fmla="*/ 2054309 h 2711051"/>
                  <a:gd name="connsiteX275-220389" fmla="*/ 188615 w 5936218"/>
                  <a:gd name="connsiteY275-220390" fmla="*/ 2031584 h 2711051"/>
                  <a:gd name="connsiteX276-220391" fmla="*/ 168163 w 5936218"/>
                  <a:gd name="connsiteY276-220392" fmla="*/ 2022495 h 2711051"/>
                  <a:gd name="connsiteX277-220393" fmla="*/ 168163 w 5936218"/>
                  <a:gd name="connsiteY277-220394" fmla="*/ 2015677 h 2711051"/>
                  <a:gd name="connsiteX278-220395" fmla="*/ 152255 w 5936218"/>
                  <a:gd name="connsiteY278-220396" fmla="*/ 1999770 h 2711051"/>
                  <a:gd name="connsiteX279-220397" fmla="*/ 129531 w 5936218"/>
                  <a:gd name="connsiteY279-220398" fmla="*/ 1963410 h 2711051"/>
                  <a:gd name="connsiteX280-220399" fmla="*/ 140893 w 5936218"/>
                  <a:gd name="connsiteY280-220400" fmla="*/ 1940686 h 2711051"/>
                  <a:gd name="connsiteX281-220401" fmla="*/ 136348 w 5936218"/>
                  <a:gd name="connsiteY281-220402" fmla="*/ 1913416 h 2711051"/>
                  <a:gd name="connsiteX282-220403" fmla="*/ 103789 w 5936218"/>
                  <a:gd name="connsiteY282-220404" fmla="*/ 1900009 h 2711051"/>
                  <a:gd name="connsiteX283-220405" fmla="*/ 93716 w 5936218"/>
                  <a:gd name="connsiteY283-220406" fmla="*/ 1904326 h 2711051"/>
                  <a:gd name="connsiteX284-220407" fmla="*/ 91868 w 5936218"/>
                  <a:gd name="connsiteY284-220408" fmla="*/ 1900015 h 2711051"/>
                  <a:gd name="connsiteX285-220409" fmla="*/ 81809 w 5936218"/>
                  <a:gd name="connsiteY285-220410" fmla="*/ 1904326 h 2711051"/>
                  <a:gd name="connsiteX286-220411" fmla="*/ 74992 w 5936218"/>
                  <a:gd name="connsiteY286-220412" fmla="*/ 1888419 h 2711051"/>
                  <a:gd name="connsiteX287-220413" fmla="*/ 34087 w 5936218"/>
                  <a:gd name="connsiteY287-220414" fmla="*/ 1877057 h 2711051"/>
                  <a:gd name="connsiteX288-220415" fmla="*/ 22725 w 5936218"/>
                  <a:gd name="connsiteY288-220416" fmla="*/ 1833880 h 2711051"/>
                  <a:gd name="connsiteX289-220417" fmla="*/ 22725 w 5936218"/>
                  <a:gd name="connsiteY289-220418" fmla="*/ 1802065 h 2711051"/>
                  <a:gd name="connsiteX290-220419" fmla="*/ 0 w 5936218"/>
                  <a:gd name="connsiteY290-220420" fmla="*/ 1786158 h 2711051"/>
                  <a:gd name="connsiteX291-220421" fmla="*/ 15907 w 5936218"/>
                  <a:gd name="connsiteY291-220422" fmla="*/ 1763434 h 2711051"/>
                  <a:gd name="connsiteX292-220423" fmla="*/ 6818 w 5936218"/>
                  <a:gd name="connsiteY292-220424" fmla="*/ 1699805 h 2711051"/>
                  <a:gd name="connsiteX293-220425" fmla="*/ 34087 w 5936218"/>
                  <a:gd name="connsiteY293-220426" fmla="*/ 1656628 h 2711051"/>
                  <a:gd name="connsiteX294-220427" fmla="*/ 27270 w 5936218"/>
                  <a:gd name="connsiteY294-220428" fmla="*/ 1645266 h 2711051"/>
                  <a:gd name="connsiteX295-220429" fmla="*/ 70447 w 5936218"/>
                  <a:gd name="connsiteY295-220430" fmla="*/ 1606634 h 2711051"/>
                  <a:gd name="connsiteX296-220431" fmla="*/ 27270 w 5936218"/>
                  <a:gd name="connsiteY296-220432" fmla="*/ 1570274 h 2711051"/>
                  <a:gd name="connsiteX297-220433" fmla="*/ 109078 w 5936218"/>
                  <a:gd name="connsiteY297-220434" fmla="*/ 1472558 h 2711051"/>
                  <a:gd name="connsiteX298-220435" fmla="*/ 145438 w 5936218"/>
                  <a:gd name="connsiteY298-220436" fmla="*/ 1429381 h 2711051"/>
                  <a:gd name="connsiteX299-220437" fmla="*/ 156800 w 5936218"/>
                  <a:gd name="connsiteY299-220438" fmla="*/ 1386205 h 2711051"/>
                  <a:gd name="connsiteX300-220439" fmla="*/ 102261 w 5936218"/>
                  <a:gd name="connsiteY300-220440" fmla="*/ 1333938 h 2711051"/>
                  <a:gd name="connsiteX301-220441" fmla="*/ 118168 w 5936218"/>
                  <a:gd name="connsiteY301-220442" fmla="*/ 1279399 h 2711051"/>
                  <a:gd name="connsiteX302-220443" fmla="*/ 86354 w 5936218"/>
                  <a:gd name="connsiteY302-220444" fmla="*/ 1215770 h 2711051"/>
                  <a:gd name="connsiteX303-220445" fmla="*/ 109078 w 5936218"/>
                  <a:gd name="connsiteY303-220446" fmla="*/ 1140778 h 2711051"/>
                  <a:gd name="connsiteX304-220447" fmla="*/ 70447 w 5936218"/>
                  <a:gd name="connsiteY304-220448" fmla="*/ 1038517 h 2711051"/>
                  <a:gd name="connsiteX305-220449" fmla="*/ 102261 w 5936218"/>
                  <a:gd name="connsiteY305-220450" fmla="*/ 968071 h 2711051"/>
                  <a:gd name="connsiteX306-220451" fmla="*/ 43177 w 5936218"/>
                  <a:gd name="connsiteY306-220452" fmla="*/ 902170 h 2711051"/>
                  <a:gd name="connsiteX307-220453" fmla="*/ 49994 w 5936218"/>
                  <a:gd name="connsiteY307-220454" fmla="*/ 827178 h 2711051"/>
                  <a:gd name="connsiteX308-220455" fmla="*/ 81809 w 5936218"/>
                  <a:gd name="connsiteY308-220456" fmla="*/ 822633 h 2711051"/>
                  <a:gd name="connsiteX309-220457" fmla="*/ 145438 w 5936218"/>
                  <a:gd name="connsiteY309-220458" fmla="*/ 779457 h 2711051"/>
                  <a:gd name="connsiteX310-220459" fmla="*/ 184070 w 5936218"/>
                  <a:gd name="connsiteY310-220460" fmla="*/ 740825 h 2711051"/>
                  <a:gd name="connsiteX311-220461" fmla="*/ 189699 w 5936218"/>
                  <a:gd name="connsiteY311-220462" fmla="*/ 747103 h 2711051"/>
                  <a:gd name="connsiteX312-220463" fmla="*/ 195977 w 5936218"/>
                  <a:gd name="connsiteY312-220464" fmla="*/ 740825 h 2711051"/>
                  <a:gd name="connsiteX313-220465" fmla="*/ 255061 w 5936218"/>
                  <a:gd name="connsiteY313-220466" fmla="*/ 806726 h 2711051"/>
                  <a:gd name="connsiteX314-220467" fmla="*/ 350504 w 5936218"/>
                  <a:gd name="connsiteY314-220468" fmla="*/ 827178 h 2711051"/>
                  <a:gd name="connsiteX315-220469" fmla="*/ 491397 w 5936218"/>
                  <a:gd name="connsiteY315-220470" fmla="*/ 940802 h 2711051"/>
                  <a:gd name="connsiteX316-220471" fmla="*/ 523211 w 5936218"/>
                  <a:gd name="connsiteY316-220472" fmla="*/ 988523 h 2711051"/>
                  <a:gd name="connsiteX317-220473" fmla="*/ 523211 w 5936218"/>
                  <a:gd name="connsiteY317-220474" fmla="*/ 1047607 h 2711051"/>
                  <a:gd name="connsiteX318-220475" fmla="*/ 486852 w 5936218"/>
                  <a:gd name="connsiteY318-220476" fmla="*/ 1102146 h 2711051"/>
                  <a:gd name="connsiteX319-220477" fmla="*/ 420951 w 5936218"/>
                  <a:gd name="connsiteY319-220478" fmla="*/ 1122599 h 2711051"/>
                  <a:gd name="connsiteX320-220479" fmla="*/ 415909 w 5936218"/>
                  <a:gd name="connsiteY320-220480" fmla="*/ 1120468 h 2711051"/>
                  <a:gd name="connsiteX321-220481" fmla="*/ 409044 w 5936218"/>
                  <a:gd name="connsiteY321-220482" fmla="*/ 1122599 h 2711051"/>
                  <a:gd name="connsiteX322-220483" fmla="*/ 252950 w 5936218"/>
                  <a:gd name="connsiteY322-220484" fmla="*/ 1056643 h 2711051"/>
                  <a:gd name="connsiteX323-220485" fmla="*/ 232336 w 5936218"/>
                  <a:gd name="connsiteY323-220486" fmla="*/ 1063515 h 2711051"/>
                  <a:gd name="connsiteX324-220487" fmla="*/ 291420 w 5936218"/>
                  <a:gd name="connsiteY324-220488" fmla="*/ 1133961 h 2711051"/>
                  <a:gd name="connsiteX325-220489" fmla="*/ 291420 w 5936218"/>
                  <a:gd name="connsiteY325-220490" fmla="*/ 1172593 h 2711051"/>
                  <a:gd name="connsiteX326-220491" fmla="*/ 298238 w 5936218"/>
                  <a:gd name="connsiteY326-220492" fmla="*/ 1258947 h 2711051"/>
                  <a:gd name="connsiteX327-220493" fmla="*/ 345959 w 5936218"/>
                  <a:gd name="connsiteY327-220494" fmla="*/ 1290761 h 2711051"/>
                  <a:gd name="connsiteX328-220495" fmla="*/ 362087 w 5936218"/>
                  <a:gd name="connsiteY328-220496" fmla="*/ 1300169 h 2711051"/>
                  <a:gd name="connsiteX329-220497" fmla="*/ 365867 w 5936218"/>
                  <a:gd name="connsiteY329-220498" fmla="*/ 1268036 h 2711051"/>
                  <a:gd name="connsiteX330-220499" fmla="*/ 345415 w 5936218"/>
                  <a:gd name="connsiteY330-220500" fmla="*/ 1231677 h 2711051"/>
                  <a:gd name="connsiteX331-220501" fmla="*/ 365867 w 5936218"/>
                  <a:gd name="connsiteY331-220502" fmla="*/ 1199862 h 2711051"/>
                  <a:gd name="connsiteX332-220503" fmla="*/ 374560 w 5936218"/>
                  <a:gd name="connsiteY332-220504" fmla="*/ 1204861 h 2711051"/>
                  <a:gd name="connsiteX333-220505" fmla="*/ 377774 w 5936218"/>
                  <a:gd name="connsiteY333-220506" fmla="*/ 1199862 h 2711051"/>
                  <a:gd name="connsiteX334-220507" fmla="*/ 461933 w 5936218"/>
                  <a:gd name="connsiteY334-220508" fmla="*/ 1248254 h 2711051"/>
                  <a:gd name="connsiteX335-220509" fmla="*/ 484035 w 5936218"/>
                  <a:gd name="connsiteY335-220510" fmla="*/ 1231677 h 2711051"/>
                  <a:gd name="connsiteX336-220511" fmla="*/ 463583 w 5936218"/>
                  <a:gd name="connsiteY336-220512" fmla="*/ 1165775 h 2711051"/>
                  <a:gd name="connsiteX337-220513" fmla="*/ 549936 w 5936218"/>
                  <a:gd name="connsiteY337-220514" fmla="*/ 1079422 h 2711051"/>
                  <a:gd name="connsiteX338-220515" fmla="*/ 559742 w 5936218"/>
                  <a:gd name="connsiteY338-220516" fmla="*/ 1081523 h 2711051"/>
                  <a:gd name="connsiteX339-220517" fmla="*/ 561843 w 5936218"/>
                  <a:gd name="connsiteY339-220518" fmla="*/ 1079422 h 2711051"/>
                  <a:gd name="connsiteX340-220519" fmla="*/ 593658 w 5936218"/>
                  <a:gd name="connsiteY340-220520" fmla="*/ 1086239 h 2711051"/>
                  <a:gd name="connsiteX341-220521" fmla="*/ 620945 w 5936218"/>
                  <a:gd name="connsiteY341-220522" fmla="*/ 1110116 h 2711051"/>
                  <a:gd name="connsiteX342-220523" fmla="*/ 640835 w 5936218"/>
                  <a:gd name="connsiteY342-220524" fmla="*/ 1054425 h 2711051"/>
                  <a:gd name="connsiteX343-220525" fmla="*/ 609020 w 5936218"/>
                  <a:gd name="connsiteY343-220526" fmla="*/ 999886 h 2711051"/>
                  <a:gd name="connsiteX344-220527" fmla="*/ 624928 w 5936218"/>
                  <a:gd name="connsiteY344-220528" fmla="*/ 940802 h 2711051"/>
                  <a:gd name="connsiteX345-220529" fmla="*/ 597658 w 5936218"/>
                  <a:gd name="connsiteY345-220530" fmla="*/ 881717 h 2711051"/>
                  <a:gd name="connsiteX346-220531" fmla="*/ 611562 w 5936218"/>
                  <a:gd name="connsiteY346-220532" fmla="*/ 886043 h 2711051"/>
                  <a:gd name="connsiteX347-220533" fmla="*/ 609565 w 5936218"/>
                  <a:gd name="connsiteY347-220534" fmla="*/ 881717 h 2711051"/>
                  <a:gd name="connsiteX348-220535" fmla="*/ 711826 w 5936218"/>
                  <a:gd name="connsiteY348-220536" fmla="*/ 913532 h 2711051"/>
                  <a:gd name="connsiteX349-220537" fmla="*/ 732278 w 5936218"/>
                  <a:gd name="connsiteY349-220538" fmla="*/ 968071 h 2711051"/>
                  <a:gd name="connsiteX350-220539" fmla="*/ 684556 w 5936218"/>
                  <a:gd name="connsiteY350-220540" fmla="*/ 979433 h 2711051"/>
                  <a:gd name="connsiteX351-220541" fmla="*/ 684556 w 5936218"/>
                  <a:gd name="connsiteY351-220542" fmla="*/ 1031700 h 2711051"/>
                  <a:gd name="connsiteX352-220543" fmla="*/ 713309 w 5936218"/>
                  <a:gd name="connsiteY352-220544" fmla="*/ 1060453 h 2711051"/>
                  <a:gd name="connsiteX353-220545" fmla="*/ 763548 w 5936218"/>
                  <a:gd name="connsiteY353-220546" fmla="*/ 1043062 h 2711051"/>
                  <a:gd name="connsiteX354-220547" fmla="*/ 770365 w 5936218"/>
                  <a:gd name="connsiteY354-220548" fmla="*/ 983978 h 2711051"/>
                  <a:gd name="connsiteX355-220549" fmla="*/ 845357 w 5936218"/>
                  <a:gd name="connsiteY355-220550" fmla="*/ 936257 h 2711051"/>
                  <a:gd name="connsiteX356-220551" fmla="*/ 972614 w 5936218"/>
                  <a:gd name="connsiteY356-220552" fmla="*/ 849903 h 2711051"/>
                  <a:gd name="connsiteX357-220553" fmla="*/ 982566 w 5936218"/>
                  <a:gd name="connsiteY357-220554" fmla="*/ 851230 h 2711051"/>
                  <a:gd name="connsiteX358-220555" fmla="*/ 984521 w 5936218"/>
                  <a:gd name="connsiteY358-220556" fmla="*/ 849903 h 2711051"/>
                  <a:gd name="connsiteX359-220557" fmla="*/ 1018608 w 5936218"/>
                  <a:gd name="connsiteY359-220558" fmla="*/ 854448 h 2711051"/>
                  <a:gd name="connsiteX360-220559" fmla="*/ 979977 w 5936218"/>
                  <a:gd name="connsiteY360-220560" fmla="*/ 918077 h 2711051"/>
                  <a:gd name="connsiteX361-220561" fmla="*/ 1012666 w 5936218"/>
                  <a:gd name="connsiteY361-220562" fmla="*/ 923238 h 2711051"/>
                  <a:gd name="connsiteX362-220563" fmla="*/ 1038516 w 5936218"/>
                  <a:gd name="connsiteY362-220564" fmla="*/ 893080 h 2711051"/>
                  <a:gd name="connsiteX363-220565" fmla="*/ 1050423 w 5936218"/>
                  <a:gd name="connsiteY363-220566" fmla="*/ 893080 h 2711051"/>
                  <a:gd name="connsiteX364-220567" fmla="*/ 1108962 w 5936218"/>
                  <a:gd name="connsiteY364-220568" fmla="*/ 893080 h 2711051"/>
                  <a:gd name="connsiteX365-220569" fmla="*/ 1161229 w 5936218"/>
                  <a:gd name="connsiteY365-220570" fmla="*/ 849903 h 2711051"/>
                  <a:gd name="connsiteX366-220571" fmla="*/ 1165711 w 5936218"/>
                  <a:gd name="connsiteY366-220572" fmla="*/ 856037 h 2711051"/>
                  <a:gd name="connsiteX367-220573" fmla="*/ 1173136 w 5936218"/>
                  <a:gd name="connsiteY367-220574" fmla="*/ 849903 h 2711051"/>
                  <a:gd name="connsiteX368-220575" fmla="*/ 1210035 w 5936218"/>
                  <a:gd name="connsiteY368-220576" fmla="*/ 900396 h 2711051"/>
                  <a:gd name="connsiteX369-220577" fmla="*/ 1247583 w 5936218"/>
                  <a:gd name="connsiteY369-220578" fmla="*/ 843086 h 2711051"/>
                  <a:gd name="connsiteX370-220579" fmla="*/ 1211223 w 5936218"/>
                  <a:gd name="connsiteY370-220580" fmla="*/ 784002 h 2711051"/>
                  <a:gd name="connsiteX371-220581" fmla="*/ 1227130 w 5936218"/>
                  <a:gd name="connsiteY371-220582" fmla="*/ 747642 h 2711051"/>
                  <a:gd name="connsiteX372-220583" fmla="*/ 1237665 w 5936218"/>
                  <a:gd name="connsiteY372-220584" fmla="*/ 750780 h 2711051"/>
                  <a:gd name="connsiteX373-220585" fmla="*/ 1239037 w 5936218"/>
                  <a:gd name="connsiteY373-220586" fmla="*/ 747642 h 2711051"/>
                  <a:gd name="connsiteX374-220587" fmla="*/ 1345843 w 5936218"/>
                  <a:gd name="connsiteY374-220588" fmla="*/ 779457 h 2711051"/>
                  <a:gd name="connsiteX375-220589" fmla="*/ 1400382 w 5936218"/>
                  <a:gd name="connsiteY375-220590" fmla="*/ 811271 h 2711051"/>
                  <a:gd name="connsiteX376-220591" fmla="*/ 1519756 w 5936218"/>
                  <a:gd name="connsiteY376-220592" fmla="*/ 917855 h 2711051"/>
                  <a:gd name="connsiteX377-220593" fmla="*/ 1543003 w 5936218"/>
                  <a:gd name="connsiteY377-220594" fmla="*/ 877173 h 2711051"/>
                  <a:gd name="connsiteX378-220595" fmla="*/ 1506643 w 5936218"/>
                  <a:gd name="connsiteY378-220596" fmla="*/ 822633 h 2711051"/>
                  <a:gd name="connsiteX379-220597" fmla="*/ 1506643 w 5936218"/>
                  <a:gd name="connsiteY379-220598" fmla="*/ 799909 h 2711051"/>
                  <a:gd name="connsiteX380-220599" fmla="*/ 1463467 w 5936218"/>
                  <a:gd name="connsiteY380-220600" fmla="*/ 790819 h 2711051"/>
                  <a:gd name="connsiteX381-220601" fmla="*/ 1472556 w 5936218"/>
                  <a:gd name="connsiteY381-220602" fmla="*/ 740825 h 2711051"/>
                  <a:gd name="connsiteX382-220603" fmla="*/ 1452104 w 5936218"/>
                  <a:gd name="connsiteY382-220604" fmla="*/ 654471 h 2711051"/>
                  <a:gd name="connsiteX383-220605" fmla="*/ 1452104 w 5936218"/>
                  <a:gd name="connsiteY383-220606" fmla="*/ 618112 h 2711051"/>
                  <a:gd name="connsiteX384-220607" fmla="*/ 1522551 w 5936218"/>
                  <a:gd name="connsiteY384-220608" fmla="*/ 515851 h 2711051"/>
                  <a:gd name="connsiteX385-220609" fmla="*/ 1543003 w 5936218"/>
                  <a:gd name="connsiteY385-220610" fmla="*/ 402228 h 2711051"/>
                  <a:gd name="connsiteX386-220611" fmla="*/ 1570272 w 5936218"/>
                  <a:gd name="connsiteY386-220612" fmla="*/ 381775 h 2711051"/>
                  <a:gd name="connsiteX387-220613" fmla="*/ 1578688 w 5936218"/>
                  <a:gd name="connsiteY387-220614" fmla="*/ 384394 h 2711051"/>
                  <a:gd name="connsiteX388-220615" fmla="*/ 1582179 w 5936218"/>
                  <a:gd name="connsiteY388-220616" fmla="*/ 381775 h 2711051"/>
                  <a:gd name="connsiteX389-220617" fmla="*/ 1684440 w 5936218"/>
                  <a:gd name="connsiteY389-220618" fmla="*/ 413590 h 2711051"/>
                  <a:gd name="connsiteX390-220619" fmla="*/ 1688985 w 5936218"/>
                  <a:gd name="connsiteY390-220620" fmla="*/ 484036 h 2711051"/>
                  <a:gd name="connsiteX391-220621" fmla="*/ 1652625 w 5936218"/>
                  <a:gd name="connsiteY391-220622" fmla="*/ 574935 h 2711051"/>
                  <a:gd name="connsiteX392-220623" fmla="*/ 1679895 w 5936218"/>
                  <a:gd name="connsiteY392-220624" fmla="*/ 613567 h 2711051"/>
                  <a:gd name="connsiteX393-220625" fmla="*/ 1688985 w 5936218"/>
                  <a:gd name="connsiteY393-220626" fmla="*/ 688558 h 2711051"/>
                  <a:gd name="connsiteX394-220627" fmla="*/ 1679895 w 5936218"/>
                  <a:gd name="connsiteY394-220628" fmla="*/ 833996 h 2711051"/>
                  <a:gd name="connsiteX395-220629" fmla="*/ 1636718 w 5936218"/>
                  <a:gd name="connsiteY395-220630" fmla="*/ 1097602 h 2711051"/>
                  <a:gd name="connsiteX396-220631" fmla="*/ 1662494 w 5936218"/>
                  <a:gd name="connsiteY396-220632" fmla="*/ 1104046 h 2711051"/>
                  <a:gd name="connsiteX0-220633" fmla="*/ 1662494 w 5936218"/>
                  <a:gd name="connsiteY0-220634" fmla="*/ 1104046 h 2711051"/>
                  <a:gd name="connsiteX1-220635" fmla="*/ 3211535 w 5936218"/>
                  <a:gd name="connsiteY1-220636" fmla="*/ 1 h 2711051"/>
                  <a:gd name="connsiteX2-220637" fmla="*/ 3200173 w 5936218"/>
                  <a:gd name="connsiteY2-220638" fmla="*/ 74993 h 2711051"/>
                  <a:gd name="connsiteX3-220639" fmla="*/ 3161541 w 5936218"/>
                  <a:gd name="connsiteY3-220640" fmla="*/ 118170 h 2711051"/>
                  <a:gd name="connsiteX4-220641" fmla="*/ 3066097 w 5936218"/>
                  <a:gd name="connsiteY4-220642" fmla="*/ 193161 h 2711051"/>
                  <a:gd name="connsiteX5-220643" fmla="*/ 3034283 w 5936218"/>
                  <a:gd name="connsiteY5-220644" fmla="*/ 236338 h 2711051"/>
                  <a:gd name="connsiteX6-220645" fmla="*/ 3082005 w 5936218"/>
                  <a:gd name="connsiteY6-220646" fmla="*/ 252245 h 2711051"/>
                  <a:gd name="connsiteX7-220647" fmla="*/ 3129459 w 5936218"/>
                  <a:gd name="connsiteY7-220648" fmla="*/ 279926 h 2711051"/>
                  <a:gd name="connsiteX8-220649" fmla="*/ 3156451 w 5936218"/>
                  <a:gd name="connsiteY8-220650" fmla="*/ 256790 h 2711051"/>
                  <a:gd name="connsiteX9-220651" fmla="*/ 3158460 w 5936218"/>
                  <a:gd name="connsiteY9-220652" fmla="*/ 265274 h 2711051"/>
                  <a:gd name="connsiteX10-220653" fmla="*/ 3168359 w 5936218"/>
                  <a:gd name="connsiteY10-220654" fmla="*/ 256790 h 2711051"/>
                  <a:gd name="connsiteX11-220655" fmla="*/ 3184984 w 5936218"/>
                  <a:gd name="connsiteY11-220656" fmla="*/ 326983 h 2711051"/>
                  <a:gd name="connsiteX12-220657" fmla="*/ 3192811 w 5936218"/>
                  <a:gd name="connsiteY12-220658" fmla="*/ 311329 h 2711051"/>
                  <a:gd name="connsiteX13-220659" fmla="*/ 3251895 w 5936218"/>
                  <a:gd name="connsiteY13-220660" fmla="*/ 290877 h 2711051"/>
                  <a:gd name="connsiteX14-220661" fmla="*/ 3259833 w 5936218"/>
                  <a:gd name="connsiteY14-220662" fmla="*/ 292251 h 2711051"/>
                  <a:gd name="connsiteX15-220663" fmla="*/ 3263802 w 5936218"/>
                  <a:gd name="connsiteY15-220664" fmla="*/ 290877 h 2711051"/>
                  <a:gd name="connsiteX16-220665" fmla="*/ 3381970 w 5936218"/>
                  <a:gd name="connsiteY16-220666" fmla="*/ 311329 h 2711051"/>
                  <a:gd name="connsiteX17-220667" fmla="*/ 3388787 w 5936218"/>
                  <a:gd name="connsiteY17-220668" fmla="*/ 370413 h 2711051"/>
                  <a:gd name="connsiteX18-220669" fmla="*/ 3531529 w 5936218"/>
                  <a:gd name="connsiteY18-220670" fmla="*/ 391404 h 2711051"/>
                  <a:gd name="connsiteX19-220671" fmla="*/ 3538225 w 5936218"/>
                  <a:gd name="connsiteY19-220672" fmla="*/ 295422 h 2711051"/>
                  <a:gd name="connsiteX20-220673" fmla="*/ 3549910 w 5936218"/>
                  <a:gd name="connsiteY20-220674" fmla="*/ 298609 h 2711051"/>
                  <a:gd name="connsiteX21-220675" fmla="*/ 3550132 w 5936218"/>
                  <a:gd name="connsiteY21-220676" fmla="*/ 295422 h 2711051"/>
                  <a:gd name="connsiteX22-220677" fmla="*/ 3625123 w 5936218"/>
                  <a:gd name="connsiteY22-220678" fmla="*/ 315874 h 2711051"/>
                  <a:gd name="connsiteX23-220679" fmla="*/ 3672301 w 5936218"/>
                  <a:gd name="connsiteY23-220680" fmla="*/ 315874 h 2711051"/>
                  <a:gd name="connsiteX24-220681" fmla="*/ 3684207 w 5936218"/>
                  <a:gd name="connsiteY24-220682" fmla="*/ 315874 h 2711051"/>
                  <a:gd name="connsiteX25-220683" fmla="*/ 3743291 w 5936218"/>
                  <a:gd name="connsiteY25-220684" fmla="*/ 381775 h 2711051"/>
                  <a:gd name="connsiteX26-220685" fmla="*/ 3759199 w 5936218"/>
                  <a:gd name="connsiteY26-220686" fmla="*/ 461312 h 2711051"/>
                  <a:gd name="connsiteX27-220687" fmla="*/ 3738747 w 5936218"/>
                  <a:gd name="connsiteY27-220688" fmla="*/ 511306 h 2711051"/>
                  <a:gd name="connsiteX28-220689" fmla="*/ 3786469 w 5936218"/>
                  <a:gd name="connsiteY28-220690" fmla="*/ 602204 h 2711051"/>
                  <a:gd name="connsiteX29-220691" fmla="*/ 3835603 w 5936218"/>
                  <a:gd name="connsiteY29-220692" fmla="*/ 638110 h 2711051"/>
                  <a:gd name="connsiteX30-220693" fmla="*/ 3865460 w 5936218"/>
                  <a:gd name="connsiteY30-220694" fmla="*/ 527213 h 2711051"/>
                  <a:gd name="connsiteX31-220695" fmla="*/ 3875077 w 5936218"/>
                  <a:gd name="connsiteY31-220696" fmla="*/ 535720 h 2711051"/>
                  <a:gd name="connsiteX32-220697" fmla="*/ 3877367 w 5936218"/>
                  <a:gd name="connsiteY32-220698" fmla="*/ 527213 h 2711051"/>
                  <a:gd name="connsiteX33-220699" fmla="*/ 3932151 w 5936218"/>
                  <a:gd name="connsiteY33-220700" fmla="*/ 575676 h 2711051"/>
                  <a:gd name="connsiteX34-220701" fmla="*/ 3988173 w 5936218"/>
                  <a:gd name="connsiteY34-220702" fmla="*/ 547665 h 2711051"/>
                  <a:gd name="connsiteX35-220703" fmla="*/ 3993852 w 5936218"/>
                  <a:gd name="connsiteY35-220704" fmla="*/ 550780 h 2711051"/>
                  <a:gd name="connsiteX36-220705" fmla="*/ 4000080 w 5936218"/>
                  <a:gd name="connsiteY36-220706" fmla="*/ 547665 h 2711051"/>
                  <a:gd name="connsiteX37-220707" fmla="*/ 4062426 w 5936218"/>
                  <a:gd name="connsiteY37-220708" fmla="*/ 581855 h 2711051"/>
                  <a:gd name="connsiteX38-220709" fmla="*/ 4085889 w 5936218"/>
                  <a:gd name="connsiteY38-220710" fmla="*/ 554483 h 2711051"/>
                  <a:gd name="connsiteX39-220711" fmla="*/ 4095563 w 5936218"/>
                  <a:gd name="connsiteY39-220712" fmla="*/ 557087 h 2711051"/>
                  <a:gd name="connsiteX40-220713" fmla="*/ 4097796 w 5936218"/>
                  <a:gd name="connsiteY40-220714" fmla="*/ 554483 h 2711051"/>
                  <a:gd name="connsiteX41-220715" fmla="*/ 4144150 w 5936218"/>
                  <a:gd name="connsiteY41-220716" fmla="*/ 566963 h 2711051"/>
                  <a:gd name="connsiteX42-220717" fmla="*/ 4117703 w 5936218"/>
                  <a:gd name="connsiteY42-220718" fmla="*/ 456767 h 2711051"/>
                  <a:gd name="connsiteX43-220719" fmla="*/ 4165425 w 5936218"/>
                  <a:gd name="connsiteY43-220720" fmla="*/ 402228 h 2711051"/>
                  <a:gd name="connsiteX44-220721" fmla="*/ 4175231 w 5936218"/>
                  <a:gd name="connsiteY44-220722" fmla="*/ 404629 h 2711051"/>
                  <a:gd name="connsiteX45-220723" fmla="*/ 4177332 w 5936218"/>
                  <a:gd name="connsiteY45-220724" fmla="*/ 402228 h 2711051"/>
                  <a:gd name="connsiteX46-220725" fmla="*/ 4511384 w 5936218"/>
                  <a:gd name="connsiteY46-220726" fmla="*/ 484036 h 2711051"/>
                  <a:gd name="connsiteX47-220727" fmla="*/ 4543199 w 5936218"/>
                  <a:gd name="connsiteY47-220728" fmla="*/ 554483 h 2711051"/>
                  <a:gd name="connsiteX48-220729" fmla="*/ 4639242 w 5936218"/>
                  <a:gd name="connsiteY48-220730" fmla="*/ 637125 h 2711051"/>
                  <a:gd name="connsiteX49-220731" fmla="*/ 4774445 w 5936218"/>
                  <a:gd name="connsiteY49-220732" fmla="*/ 618112 h 2711051"/>
                  <a:gd name="connsiteX50-220733" fmla="*/ 4778496 w 5936218"/>
                  <a:gd name="connsiteY50-220734" fmla="*/ 619216 h 2711051"/>
                  <a:gd name="connsiteX51-220735" fmla="*/ 4786352 w 5936218"/>
                  <a:gd name="connsiteY51-220736" fmla="*/ 618112 h 2711051"/>
                  <a:gd name="connsiteX52-220737" fmla="*/ 4861343 w 5936218"/>
                  <a:gd name="connsiteY52-220738" fmla="*/ 638564 h 2711051"/>
                  <a:gd name="connsiteX53-220739" fmla="*/ 4893158 w 5936218"/>
                  <a:gd name="connsiteY53-220740" fmla="*/ 681741 h 2711051"/>
                  <a:gd name="connsiteX54-220741" fmla="*/ 4888613 w 5936218"/>
                  <a:gd name="connsiteY54-220742" fmla="*/ 763549 h 2711051"/>
                  <a:gd name="connsiteX55-220743" fmla="*/ 4927677 w 5936218"/>
                  <a:gd name="connsiteY55-220744" fmla="*/ 788221 h 2711051"/>
                  <a:gd name="connsiteX56-220745" fmla="*/ 4967605 w 5936218"/>
                  <a:gd name="connsiteY56-220746" fmla="*/ 774912 h 2711051"/>
                  <a:gd name="connsiteX57-220747" fmla="*/ 5038051 w 5936218"/>
                  <a:gd name="connsiteY57-220748" fmla="*/ 768094 h 2711051"/>
                  <a:gd name="connsiteX58-220749" fmla="*/ 5040730 w 5936218"/>
                  <a:gd name="connsiteY58-220750" fmla="*/ 768987 h 2711051"/>
                  <a:gd name="connsiteX59-220751" fmla="*/ 5049958 w 5936218"/>
                  <a:gd name="connsiteY59-220752" fmla="*/ 768094 h 2711051"/>
                  <a:gd name="connsiteX60-220753" fmla="*/ 5114249 w 5936218"/>
                  <a:gd name="connsiteY60-220754" fmla="*/ 789525 h 2711051"/>
                  <a:gd name="connsiteX61-220755" fmla="*/ 5176671 w 5936218"/>
                  <a:gd name="connsiteY61-220756" fmla="*/ 779457 h 2711051"/>
                  <a:gd name="connsiteX62-220757" fmla="*/ 5177801 w 5936218"/>
                  <a:gd name="connsiteY62-220758" fmla="*/ 781195 h 2711051"/>
                  <a:gd name="connsiteX63-220759" fmla="*/ 5188578 w 5936218"/>
                  <a:gd name="connsiteY63-220760" fmla="*/ 779457 h 2711051"/>
                  <a:gd name="connsiteX64-220761" fmla="*/ 5243719 w 5936218"/>
                  <a:gd name="connsiteY64-220762" fmla="*/ 864288 h 2711051"/>
                  <a:gd name="connsiteX65-220763" fmla="*/ 5283477 w 5936218"/>
                  <a:gd name="connsiteY65-220764" fmla="*/ 833996 h 2711051"/>
                  <a:gd name="connsiteX66-220765" fmla="*/ 5258480 w 5936218"/>
                  <a:gd name="connsiteY66-220766" fmla="*/ 768094 h 2711051"/>
                  <a:gd name="connsiteX67-220767" fmla="*/ 5267570 w 5936218"/>
                  <a:gd name="connsiteY67-220768" fmla="*/ 720373 h 2711051"/>
                  <a:gd name="connsiteX68-220769" fmla="*/ 5278896 w 5936218"/>
                  <a:gd name="connsiteY68-220770" fmla="*/ 723422 h 2711051"/>
                  <a:gd name="connsiteX69-220771" fmla="*/ 5279477 w 5936218"/>
                  <a:gd name="connsiteY69-220772" fmla="*/ 720373 h 2711051"/>
                  <a:gd name="connsiteX70-220773" fmla="*/ 5395510 w 5936218"/>
                  <a:gd name="connsiteY70-220774" fmla="*/ 751612 h 2711051"/>
                  <a:gd name="connsiteX71-220775" fmla="*/ 5463001 w 5936218"/>
                  <a:gd name="connsiteY71-220776" fmla="*/ 747642 h 2711051"/>
                  <a:gd name="connsiteX72-220777" fmla="*/ 5464386 w 5936218"/>
                  <a:gd name="connsiteY72-220778" fmla="*/ 748261 h 2711051"/>
                  <a:gd name="connsiteX73-220779" fmla="*/ 5474909 w 5936218"/>
                  <a:gd name="connsiteY73-220780" fmla="*/ 747642 h 2711051"/>
                  <a:gd name="connsiteX74-220781" fmla="*/ 5581715 w 5936218"/>
                  <a:gd name="connsiteY74-220782" fmla="*/ 795364 h 2711051"/>
                  <a:gd name="connsiteX75-220783" fmla="*/ 5633981 w 5936218"/>
                  <a:gd name="connsiteY75-220784" fmla="*/ 838541 h 2711051"/>
                  <a:gd name="connsiteX76-220785" fmla="*/ 5720335 w 5936218"/>
                  <a:gd name="connsiteY76-220786" fmla="*/ 918077 h 2711051"/>
                  <a:gd name="connsiteX77-220787" fmla="*/ 5822595 w 5936218"/>
                  <a:gd name="connsiteY77-220788" fmla="*/ 1015793 h 2711051"/>
                  <a:gd name="connsiteX78-220789" fmla="*/ 5818051 w 5936218"/>
                  <a:gd name="connsiteY78-220790" fmla="*/ 1070332 h 2711051"/>
                  <a:gd name="connsiteX79-220791" fmla="*/ 5825679 w 5936218"/>
                  <a:gd name="connsiteY79-220792" fmla="*/ 1077960 h 2711051"/>
                  <a:gd name="connsiteX80-220793" fmla="*/ 5822051 w 5936218"/>
                  <a:gd name="connsiteY80-220794" fmla="*/ 1027155 h 2711051"/>
                  <a:gd name="connsiteX81-220795" fmla="*/ 5834092 w 5936218"/>
                  <a:gd name="connsiteY81-220796" fmla="*/ 1029028 h 2711051"/>
                  <a:gd name="connsiteX82-220797" fmla="*/ 5833958 w 5936218"/>
                  <a:gd name="connsiteY82-220798" fmla="*/ 1027155 h 2711051"/>
                  <a:gd name="connsiteX83-220799" fmla="*/ 5936219 w 5936218"/>
                  <a:gd name="connsiteY83-220800" fmla="*/ 1043062 h 2711051"/>
                  <a:gd name="connsiteX84-220801" fmla="*/ 5908949 w 5936218"/>
                  <a:gd name="connsiteY84-220802" fmla="*/ 1258947 h 2711051"/>
                  <a:gd name="connsiteX85-220803" fmla="*/ 5893042 w 5936218"/>
                  <a:gd name="connsiteY85-220804" fmla="*/ 1274854 h 2711051"/>
                  <a:gd name="connsiteX86-220805" fmla="*/ 5861227 w 5936218"/>
                  <a:gd name="connsiteY86-220806" fmla="*/ 1274854 h 2711051"/>
                  <a:gd name="connsiteX87-220807" fmla="*/ 5817506 w 5936218"/>
                  <a:gd name="connsiteY87-220808" fmla="*/ 1240767 h 2711051"/>
                  <a:gd name="connsiteX88-220809" fmla="*/ 5767511 w 5936218"/>
                  <a:gd name="connsiteY88-220810" fmla="*/ 1215770 h 2711051"/>
                  <a:gd name="connsiteX89-220811" fmla="*/ 5729132 w 5936218"/>
                  <a:gd name="connsiteY89-220812" fmla="*/ 1167751 h 2711051"/>
                  <a:gd name="connsiteX90-220813" fmla="*/ 5695337 w 5936218"/>
                  <a:gd name="connsiteY90-220814" fmla="*/ 1177138 h 2711051"/>
                  <a:gd name="connsiteX91-220815" fmla="*/ 5693366 w 5936218"/>
                  <a:gd name="connsiteY91-220816" fmla="*/ 1174378 h 2711051"/>
                  <a:gd name="connsiteX92-220817" fmla="*/ 5640799 w 5936218"/>
                  <a:gd name="connsiteY92-220818" fmla="*/ 1133961 h 2711051"/>
                  <a:gd name="connsiteX93-220819" fmla="*/ 5656705 w 5936218"/>
                  <a:gd name="connsiteY93-220820" fmla="*/ 1177138 h 2711051"/>
                  <a:gd name="connsiteX94-220821" fmla="*/ 5586259 w 5936218"/>
                  <a:gd name="connsiteY94-220822" fmla="*/ 1252129 h 2711051"/>
                  <a:gd name="connsiteX95-220823" fmla="*/ 5575676 w 5936218"/>
                  <a:gd name="connsiteY95-220824" fmla="*/ 1251121 h 2711051"/>
                  <a:gd name="connsiteX96-220825" fmla="*/ 5539436 w 5936218"/>
                  <a:gd name="connsiteY96-220826" fmla="*/ 1248804 h 2711051"/>
                  <a:gd name="connsiteX97-220827" fmla="*/ 5593077 w 5936218"/>
                  <a:gd name="connsiteY97-220828" fmla="*/ 1354390 h 2711051"/>
                  <a:gd name="connsiteX98-220829" fmla="*/ 5613529 w 5936218"/>
                  <a:gd name="connsiteY98-220830" fmla="*/ 1413474 h 2711051"/>
                  <a:gd name="connsiteX99-220831" fmla="*/ 5608984 w 5936218"/>
                  <a:gd name="connsiteY99-220832" fmla="*/ 1436199 h 2711051"/>
                  <a:gd name="connsiteX100-220833" fmla="*/ 5597799 w 5936218"/>
                  <a:gd name="connsiteY100-220834" fmla="*/ 1432590 h 2711051"/>
                  <a:gd name="connsiteX101-220835" fmla="*/ 5534271 w 5936218"/>
                  <a:gd name="connsiteY101-220836" fmla="*/ 1415939 h 2711051"/>
                  <a:gd name="connsiteX102-220837" fmla="*/ 5436277 w 5936218"/>
                  <a:gd name="connsiteY102-220838" fmla="*/ 1472558 h 2711051"/>
                  <a:gd name="connsiteX103-220839" fmla="*/ 5397645 w 5936218"/>
                  <a:gd name="connsiteY103-220840" fmla="*/ 1483921 h 2711051"/>
                  <a:gd name="connsiteX104-220841" fmla="*/ 5345378 w 5936218"/>
                  <a:gd name="connsiteY104-220842" fmla="*/ 1538460 h 2711051"/>
                  <a:gd name="connsiteX105-220843" fmla="*/ 5290839 w 5936218"/>
                  <a:gd name="connsiteY105-220844" fmla="*/ 1586181 h 2711051"/>
                  <a:gd name="connsiteX106-220845" fmla="*/ 5274932 w 5936218"/>
                  <a:gd name="connsiteY106-220846" fmla="*/ 1617996 h 2711051"/>
                  <a:gd name="connsiteX107-220847" fmla="*/ 5267238 w 5936218"/>
                  <a:gd name="connsiteY107-220848" fmla="*/ 1609569 h 2711051"/>
                  <a:gd name="connsiteX108-220849" fmla="*/ 5263025 w 5936218"/>
                  <a:gd name="connsiteY108-220850" fmla="*/ 1617996 h 2711051"/>
                  <a:gd name="connsiteX109-220851" fmla="*/ 5219538 w 5936218"/>
                  <a:gd name="connsiteY109-220852" fmla="*/ 1570368 h 2711051"/>
                  <a:gd name="connsiteX110-220853" fmla="*/ 5129494 w 5936218"/>
                  <a:gd name="connsiteY110-220854" fmla="*/ 1624813 h 2711051"/>
                  <a:gd name="connsiteX111-220855" fmla="*/ 5126389 w 5936218"/>
                  <a:gd name="connsiteY111-220856" fmla="*/ 1619491 h 2711051"/>
                  <a:gd name="connsiteX112-220857" fmla="*/ 5117587 w 5936218"/>
                  <a:gd name="connsiteY112-220858" fmla="*/ 1624813 h 2711051"/>
                  <a:gd name="connsiteX113-220859" fmla="*/ 5105544 w 5936218"/>
                  <a:gd name="connsiteY113-220860" fmla="*/ 1604167 h 2711051"/>
                  <a:gd name="connsiteX114-220861" fmla="*/ 5074955 w 5936218"/>
                  <a:gd name="connsiteY114-220862" fmla="*/ 1629358 h 2711051"/>
                  <a:gd name="connsiteX115-220863" fmla="*/ 5065718 w 5936218"/>
                  <a:gd name="connsiteY115-220864" fmla="*/ 1627159 h 2711051"/>
                  <a:gd name="connsiteX116-220865" fmla="*/ 5063048 w 5936218"/>
                  <a:gd name="connsiteY116-220866" fmla="*/ 1629358 h 2711051"/>
                  <a:gd name="connsiteX117-220867" fmla="*/ 5026594 w 5936218"/>
                  <a:gd name="connsiteY117-220868" fmla="*/ 1620679 h 2711051"/>
                  <a:gd name="connsiteX118-220869" fmla="*/ 5015871 w 5936218"/>
                  <a:gd name="connsiteY118-220870" fmla="*/ 1665718 h 2711051"/>
                  <a:gd name="connsiteX119-220871" fmla="*/ 4974967 w 5936218"/>
                  <a:gd name="connsiteY119-220872" fmla="*/ 1731619 h 2711051"/>
                  <a:gd name="connsiteX120-220873" fmla="*/ 4974967 w 5936218"/>
                  <a:gd name="connsiteY120-220874" fmla="*/ 1763434 h 2711051"/>
                  <a:gd name="connsiteX121-220875" fmla="*/ 5011326 w 5936218"/>
                  <a:gd name="connsiteY121-220876" fmla="*/ 1877057 h 2711051"/>
                  <a:gd name="connsiteX122-220877" fmla="*/ 4999419 w 5936218"/>
                  <a:gd name="connsiteY122-220878" fmla="*/ 1877057 h 2711051"/>
                  <a:gd name="connsiteX123-220879" fmla="*/ 4974967 w 5936218"/>
                  <a:gd name="connsiteY123-220880" fmla="*/ 1877057 h 2711051"/>
                  <a:gd name="connsiteX124-220881" fmla="*/ 4963605 w 5936218"/>
                  <a:gd name="connsiteY124-220882" fmla="*/ 1929323 h 2711051"/>
                  <a:gd name="connsiteX125-220883" fmla="*/ 4974967 w 5936218"/>
                  <a:gd name="connsiteY125-220884" fmla="*/ 1956593 h 2711051"/>
                  <a:gd name="connsiteX126-220885" fmla="*/ 4909065 w 5936218"/>
                  <a:gd name="connsiteY126-220886" fmla="*/ 1990680 h 2711051"/>
                  <a:gd name="connsiteX127-220887" fmla="*/ 4897703 w 5936218"/>
                  <a:gd name="connsiteY127-220888" fmla="*/ 2058854 h 2711051"/>
                  <a:gd name="connsiteX128-220889" fmla="*/ 4845437 w 5936218"/>
                  <a:gd name="connsiteY128-220890" fmla="*/ 2074761 h 2711051"/>
                  <a:gd name="connsiteX129-220891" fmla="*/ 4834074 w 5936218"/>
                  <a:gd name="connsiteY129-220892" fmla="*/ 2133845 h 2711051"/>
                  <a:gd name="connsiteX130-220893" fmla="*/ 4779535 w 5936218"/>
                  <a:gd name="connsiteY130-220894" fmla="*/ 2192929 h 2711051"/>
                  <a:gd name="connsiteX131-220895" fmla="*/ 4777225 w 5936218"/>
                  <a:gd name="connsiteY131-220896" fmla="*/ 2182533 h 2711051"/>
                  <a:gd name="connsiteX132-220897" fmla="*/ 4767628 w 5936218"/>
                  <a:gd name="connsiteY132-220898" fmla="*/ 2192929 h 2711051"/>
                  <a:gd name="connsiteX133-220899" fmla="*/ 4758538 w 5936218"/>
                  <a:gd name="connsiteY133-220900" fmla="*/ 2152025 h 2711051"/>
                  <a:gd name="connsiteX134-220901" fmla="*/ 4742631 w 5936218"/>
                  <a:gd name="connsiteY134-220902" fmla="*/ 2065671 h 2711051"/>
                  <a:gd name="connsiteX135-220903" fmla="*/ 4715361 w 5936218"/>
                  <a:gd name="connsiteY135-220904" fmla="*/ 1924779 h 2711051"/>
                  <a:gd name="connsiteX136-220905" fmla="*/ 4735813 w 5936218"/>
                  <a:gd name="connsiteY136-220906" fmla="*/ 1833880 h 2711051"/>
                  <a:gd name="connsiteX137-220907" fmla="*/ 4767628 w 5936218"/>
                  <a:gd name="connsiteY137-220908" fmla="*/ 1790703 h 2711051"/>
                  <a:gd name="connsiteX138-220909" fmla="*/ 4767628 w 5936218"/>
                  <a:gd name="connsiteY138-220910" fmla="*/ 1763434 h 2711051"/>
                  <a:gd name="connsiteX139-220911" fmla="*/ 4826712 w 5936218"/>
                  <a:gd name="connsiteY139-220912" fmla="*/ 1747526 h 2711051"/>
                  <a:gd name="connsiteX140-220913" fmla="*/ 4892613 w 5936218"/>
                  <a:gd name="connsiteY140-220914" fmla="*/ 1656628 h 2711051"/>
                  <a:gd name="connsiteX141-220915" fmla="*/ 4956243 w 5936218"/>
                  <a:gd name="connsiteY141-220916" fmla="*/ 1581637 h 2711051"/>
                  <a:gd name="connsiteX142-220917" fmla="*/ 5022143 w 5936218"/>
                  <a:gd name="connsiteY142-220918" fmla="*/ 1522552 h 2711051"/>
                  <a:gd name="connsiteX143-220919" fmla="*/ 5046694 w 5936218"/>
                  <a:gd name="connsiteY143-220920" fmla="*/ 1415425 h 2711051"/>
                  <a:gd name="connsiteX144-220921" fmla="*/ 5015871 w 5936218"/>
                  <a:gd name="connsiteY144-220922" fmla="*/ 1420292 h 2711051"/>
                  <a:gd name="connsiteX145-220923" fmla="*/ 4995419 w 5936218"/>
                  <a:gd name="connsiteY145-220924" fmla="*/ 1483921 h 2711051"/>
                  <a:gd name="connsiteX146-220925" fmla="*/ 4904521 w 5936218"/>
                  <a:gd name="connsiteY146-220926" fmla="*/ 1570274 h 2711051"/>
                  <a:gd name="connsiteX147-220927" fmla="*/ 4901708 w 5936218"/>
                  <a:gd name="connsiteY147-220928" fmla="*/ 1561634 h 2711051"/>
                  <a:gd name="connsiteX148-220929" fmla="*/ 1811153 w 5936218"/>
                  <a:gd name="connsiteY148-220930" fmla="*/ 1999770 h 2711051"/>
                  <a:gd name="connsiteX149-220931" fmla="*/ 1748069 w 5936218"/>
                  <a:gd name="connsiteY149-220932" fmla="*/ 2038402 h 2711051"/>
                  <a:gd name="connsiteX150-220933" fmla="*/ 1711709 w 5936218"/>
                  <a:gd name="connsiteY150-220934" fmla="*/ 2042947 h 2711051"/>
                  <a:gd name="connsiteX151-220935" fmla="*/ 1711926 w 5936218"/>
                  <a:gd name="connsiteY151-220936" fmla="*/ 2041431 h 2711051"/>
                  <a:gd name="connsiteX152-220937" fmla="*/ 1699803 w 5936218"/>
                  <a:gd name="connsiteY152-220938" fmla="*/ 2042947 h 2711051"/>
                  <a:gd name="connsiteX153-220939" fmla="*/ 1704347 w 5936218"/>
                  <a:gd name="connsiteY153-220940" fmla="*/ 2011132 h 2711051"/>
                  <a:gd name="connsiteX154-220941" fmla="*/ 1662460 w 5936218"/>
                  <a:gd name="connsiteY154-220942" fmla="*/ 1993181 h 2711051"/>
                  <a:gd name="connsiteX155-220943" fmla="*/ 1629901 w 5936218"/>
                  <a:gd name="connsiteY155-220944" fmla="*/ 2006587 h 2711051"/>
                  <a:gd name="connsiteX156-220945" fmla="*/ 1629300 w 5936218"/>
                  <a:gd name="connsiteY156-220946" fmla="*/ 2001932 h 2711051"/>
                  <a:gd name="connsiteX157-220947" fmla="*/ 1617994 w 5936218"/>
                  <a:gd name="connsiteY157-220948" fmla="*/ 2006587 h 2711051"/>
                  <a:gd name="connsiteX158-220949" fmla="*/ 1608904 w 5936218"/>
                  <a:gd name="connsiteY158-220950" fmla="*/ 1936141 h 2711051"/>
                  <a:gd name="connsiteX159-220951" fmla="*/ 1552684 w 5936218"/>
                  <a:gd name="connsiteY159-220952" fmla="*/ 1926448 h 2711051"/>
                  <a:gd name="connsiteX160-220953" fmla="*/ 1518550 w 5936218"/>
                  <a:gd name="connsiteY160-220954" fmla="*/ 1952048 h 2711051"/>
                  <a:gd name="connsiteX161-220955" fmla="*/ 1425379 w 5936218"/>
                  <a:gd name="connsiteY161-220956" fmla="*/ 1972500 h 2711051"/>
                  <a:gd name="connsiteX162-220957" fmla="*/ 1409472 w 5936218"/>
                  <a:gd name="connsiteY162-220958" fmla="*/ 1990680 h 2711051"/>
                  <a:gd name="connsiteX163-220959" fmla="*/ 1270852 w 5936218"/>
                  <a:gd name="connsiteY163-220960" fmla="*/ 2011132 h 2711051"/>
                  <a:gd name="connsiteX164-220961" fmla="*/ 1254945 w 5936218"/>
                  <a:gd name="connsiteY164-220962" fmla="*/ 2031584 h 2711051"/>
                  <a:gd name="connsiteX165-220963" fmla="*/ 1282214 w 5936218"/>
                  <a:gd name="connsiteY165-220964" fmla="*/ 2074761 h 2711051"/>
                  <a:gd name="connsiteX166-220965" fmla="*/ 1243582 w 5936218"/>
                  <a:gd name="connsiteY166-220966" fmla="*/ 2090668 h 2711051"/>
                  <a:gd name="connsiteX167-220967" fmla="*/ 1254945 w 5936218"/>
                  <a:gd name="connsiteY167-220968" fmla="*/ 2108848 h 2711051"/>
                  <a:gd name="connsiteX168-220969" fmla="*/ 1216313 w 5936218"/>
                  <a:gd name="connsiteY168-220970" fmla="*/ 2133845 h 2711051"/>
                  <a:gd name="connsiteX169-220971" fmla="*/ 1275397 w 5936218"/>
                  <a:gd name="connsiteY169-220972" fmla="*/ 2177022 h 2711051"/>
                  <a:gd name="connsiteX170-220973" fmla="*/ 1270852 w 5936218"/>
                  <a:gd name="connsiteY170-220974" fmla="*/ 2204292 h 2711051"/>
                  <a:gd name="connsiteX171-220975" fmla="*/ 1259108 w 5936218"/>
                  <a:gd name="connsiteY171-220976" fmla="*/ 2203313 h 2711051"/>
                  <a:gd name="connsiteX172-220977" fmla="*/ 1258945 w 5936218"/>
                  <a:gd name="connsiteY172-220978" fmla="*/ 2204292 h 2711051"/>
                  <a:gd name="connsiteX173-220979" fmla="*/ 1215644 w 5936218"/>
                  <a:gd name="connsiteY173-220980" fmla="*/ 2200683 h 2711051"/>
                  <a:gd name="connsiteX174-220981" fmla="*/ 1204950 w 5936218"/>
                  <a:gd name="connsiteY174-220982" fmla="*/ 2215654 h 2711051"/>
                  <a:gd name="connsiteX175-220983" fmla="*/ 1196495 w 5936218"/>
                  <a:gd name="connsiteY175-220984" fmla="*/ 2210822 h 2711051"/>
                  <a:gd name="connsiteX176-220985" fmla="*/ 1193043 w 5936218"/>
                  <a:gd name="connsiteY176-220986" fmla="*/ 2215654 h 2711051"/>
                  <a:gd name="connsiteX177-220987" fmla="*/ 1145322 w 5936218"/>
                  <a:gd name="connsiteY177-220988" fmla="*/ 2188384 h 2711051"/>
                  <a:gd name="connsiteX178-220989" fmla="*/ 1098145 w 5936218"/>
                  <a:gd name="connsiteY178-220990" fmla="*/ 2188384 h 2711051"/>
                  <a:gd name="connsiteX179-220991" fmla="*/ 1061785 w 5936218"/>
                  <a:gd name="connsiteY179-220992" fmla="*/ 2215654 h 2711051"/>
                  <a:gd name="connsiteX180-220993" fmla="*/ 1055322 w 5936218"/>
                  <a:gd name="connsiteY180-220994" fmla="*/ 2211571 h 2711051"/>
                  <a:gd name="connsiteX181-220995" fmla="*/ 1049878 w 5936218"/>
                  <a:gd name="connsiteY181-220996" fmla="*/ 2215654 h 2711051"/>
                  <a:gd name="connsiteX182-220997" fmla="*/ 1006701 w 5936218"/>
                  <a:gd name="connsiteY182-220998" fmla="*/ 2188384 h 2711051"/>
                  <a:gd name="connsiteX183-220999" fmla="*/ 924893 w 5936218"/>
                  <a:gd name="connsiteY183-221000" fmla="*/ 2152025 h 2711051"/>
                  <a:gd name="connsiteX184-221001" fmla="*/ 877716 w 5936218"/>
                  <a:gd name="connsiteY184-221002" fmla="*/ 2152025 h 2711051"/>
                  <a:gd name="connsiteX185-221003" fmla="*/ 802724 w 5936218"/>
                  <a:gd name="connsiteY185-221004" fmla="*/ 2215654 h 2711051"/>
                  <a:gd name="connsiteX186-221005" fmla="*/ 798179 w 5936218"/>
                  <a:gd name="connsiteY186-221006" fmla="*/ 2258831 h 2711051"/>
                  <a:gd name="connsiteX187-221007" fmla="*/ 787406 w 5936218"/>
                  <a:gd name="connsiteY187-221008" fmla="*/ 2248058 h 2711051"/>
                  <a:gd name="connsiteX188-221009" fmla="*/ 786272 w 5936218"/>
                  <a:gd name="connsiteY188-221010" fmla="*/ 2258831 h 2711051"/>
                  <a:gd name="connsiteX189-221011" fmla="*/ 756063 w 5936218"/>
                  <a:gd name="connsiteY189-221012" fmla="*/ 2228621 h 2711051"/>
                  <a:gd name="connsiteX190-221013" fmla="*/ 732278 w 5936218"/>
                  <a:gd name="connsiteY190-221014" fmla="*/ 2286100 h 2711051"/>
                  <a:gd name="connsiteX191-221015" fmla="*/ 743640 w 5936218"/>
                  <a:gd name="connsiteY191-221016" fmla="*/ 2295190 h 2711051"/>
                  <a:gd name="connsiteX192-221017" fmla="*/ 723188 w 5936218"/>
                  <a:gd name="connsiteY192-221018" fmla="*/ 2338367 h 2711051"/>
                  <a:gd name="connsiteX193-221019" fmla="*/ 747026 w 5936218"/>
                  <a:gd name="connsiteY193-221020" fmla="*/ 2375208 h 2711051"/>
                  <a:gd name="connsiteX194-221021" fmla="*/ 763548 w 5936218"/>
                  <a:gd name="connsiteY194-221022" fmla="*/ 2372454 h 2711051"/>
                  <a:gd name="connsiteX195-221023" fmla="*/ 764871 w 5936218"/>
                  <a:gd name="connsiteY195-221024" fmla="*/ 2374218 h 2711051"/>
                  <a:gd name="connsiteX196-221025" fmla="*/ 775455 w 5936218"/>
                  <a:gd name="connsiteY196-221026" fmla="*/ 2372454 h 2711051"/>
                  <a:gd name="connsiteX197-221027" fmla="*/ 802724 w 5936218"/>
                  <a:gd name="connsiteY197-221028" fmla="*/ 2408813 h 2711051"/>
                  <a:gd name="connsiteX198-221029" fmla="*/ 798179 w 5936218"/>
                  <a:gd name="connsiteY198-221030" fmla="*/ 2436083 h 2711051"/>
                  <a:gd name="connsiteX199-221031" fmla="*/ 818632 w 5936218"/>
                  <a:gd name="connsiteY199-221032" fmla="*/ 2447445 h 2711051"/>
                  <a:gd name="connsiteX200-221033" fmla="*/ 802724 w 5936218"/>
                  <a:gd name="connsiteY200-221034" fmla="*/ 2479260 h 2711051"/>
                  <a:gd name="connsiteX201-221035" fmla="*/ 766365 w 5936218"/>
                  <a:gd name="connsiteY201-221036" fmla="*/ 2483805 h 2711051"/>
                  <a:gd name="connsiteX202-221037" fmla="*/ 727733 w 5936218"/>
                  <a:gd name="connsiteY202-221038" fmla="*/ 2542889 h 2711051"/>
                  <a:gd name="connsiteX203-221039" fmla="*/ 759548 w 5936218"/>
                  <a:gd name="connsiteY203-221040" fmla="*/ 2586066 h 2711051"/>
                  <a:gd name="connsiteX204-221041" fmla="*/ 759548 w 5936218"/>
                  <a:gd name="connsiteY204-221042" fmla="*/ 2624697 h 2711051"/>
                  <a:gd name="connsiteX205-221043" fmla="*/ 798179 w 5936218"/>
                  <a:gd name="connsiteY205-221044" fmla="*/ 2683782 h 2711051"/>
                  <a:gd name="connsiteX206-221045" fmla="*/ 775455 w 5936218"/>
                  <a:gd name="connsiteY206-221046" fmla="*/ 2699689 h 2711051"/>
                  <a:gd name="connsiteX207-221047" fmla="*/ 770910 w 5936218"/>
                  <a:gd name="connsiteY207-221048" fmla="*/ 2711051 h 2711051"/>
                  <a:gd name="connsiteX208-221049" fmla="*/ 759003 w 5936218"/>
                  <a:gd name="connsiteY208-221050" fmla="*/ 2711051 h 2711051"/>
                  <a:gd name="connsiteX209-221051" fmla="*/ 755003 w 5936218"/>
                  <a:gd name="connsiteY209-221052" fmla="*/ 2711051 h 2711051"/>
                  <a:gd name="connsiteX210-221053" fmla="*/ 743096 w 5936218"/>
                  <a:gd name="connsiteY210-221054" fmla="*/ 2711051 h 2711051"/>
                  <a:gd name="connsiteX211-221055" fmla="*/ 715826 w 5936218"/>
                  <a:gd name="connsiteY211-221056" fmla="*/ 2676964 h 2711051"/>
                  <a:gd name="connsiteX212-221057" fmla="*/ 704464 w 5936218"/>
                  <a:gd name="connsiteY212-221058" fmla="*/ 2676964 h 2711051"/>
                  <a:gd name="connsiteX213-221059" fmla="*/ 684012 w 5936218"/>
                  <a:gd name="connsiteY213-221060" fmla="*/ 2667874 h 2711051"/>
                  <a:gd name="connsiteX214-221061" fmla="*/ 672649 w 5936218"/>
                  <a:gd name="connsiteY214-221062" fmla="*/ 2645150 h 2711051"/>
                  <a:gd name="connsiteX215-221063" fmla="*/ 645222 w 5936218"/>
                  <a:gd name="connsiteY215-221064" fmla="*/ 2637313 h 2711051"/>
                  <a:gd name="connsiteX216-221065" fmla="*/ 625472 w 5936218"/>
                  <a:gd name="connsiteY216-221066" fmla="*/ 2640605 h 2711051"/>
                  <a:gd name="connsiteX217-221067" fmla="*/ 623771 w 5936218"/>
                  <a:gd name="connsiteY217-221068" fmla="*/ 2638904 h 2711051"/>
                  <a:gd name="connsiteX218-221069" fmla="*/ 613565 w 5936218"/>
                  <a:gd name="connsiteY218-221070" fmla="*/ 2640605 h 2711051"/>
                  <a:gd name="connsiteX219-221071" fmla="*/ 609020 w 5936218"/>
                  <a:gd name="connsiteY219-221072" fmla="*/ 2636060 h 2711051"/>
                  <a:gd name="connsiteX220-221073" fmla="*/ 559026 w 5936218"/>
                  <a:gd name="connsiteY220-221074" fmla="*/ 2608790 h 2711051"/>
                  <a:gd name="connsiteX221-221075" fmla="*/ 506760 w 5936218"/>
                  <a:gd name="connsiteY221-221076" fmla="*/ 2601973 h 2711051"/>
                  <a:gd name="connsiteX222-221077" fmla="*/ 483280 w 5936218"/>
                  <a:gd name="connsiteY222-221078" fmla="*/ 2595264 h 2711051"/>
                  <a:gd name="connsiteX223-221079" fmla="*/ 480035 w 5936218"/>
                  <a:gd name="connsiteY223-221080" fmla="*/ 2597428 h 2711051"/>
                  <a:gd name="connsiteX224-221081" fmla="*/ 475042 w 5936218"/>
                  <a:gd name="connsiteY224-221082" fmla="*/ 2592910 h 2711051"/>
                  <a:gd name="connsiteX225-221083" fmla="*/ 474945 w 5936218"/>
                  <a:gd name="connsiteY225-221084" fmla="*/ 2592883 h 2711051"/>
                  <a:gd name="connsiteX226-221085" fmla="*/ 468128 w 5936218"/>
                  <a:gd name="connsiteY226-221086" fmla="*/ 2597428 h 2711051"/>
                  <a:gd name="connsiteX227-221087" fmla="*/ 420406 w 5936218"/>
                  <a:gd name="connsiteY227-221088" fmla="*/ 2554251 h 2711051"/>
                  <a:gd name="connsiteX228-221089" fmla="*/ 381774 w 5936218"/>
                  <a:gd name="connsiteY228-221090" fmla="*/ 2538344 h 2711051"/>
                  <a:gd name="connsiteX229-221091" fmla="*/ 349960 w 5936218"/>
                  <a:gd name="connsiteY229-221092" fmla="*/ 2506529 h 2711051"/>
                  <a:gd name="connsiteX230-221093" fmla="*/ 377229 w 5936218"/>
                  <a:gd name="connsiteY230-221094" fmla="*/ 2499712 h 2711051"/>
                  <a:gd name="connsiteX231-221095" fmla="*/ 404499 w 5936218"/>
                  <a:gd name="connsiteY231-221096" fmla="*/ 2451990 h 2711051"/>
                  <a:gd name="connsiteX232-221097" fmla="*/ 388591 w 5936218"/>
                  <a:gd name="connsiteY232-221098" fmla="*/ 2436083 h 2711051"/>
                  <a:gd name="connsiteX233-221099" fmla="*/ 440858 w 5936218"/>
                  <a:gd name="connsiteY233-221100" fmla="*/ 2408813 h 2711051"/>
                  <a:gd name="connsiteX234-221101" fmla="*/ 440858 w 5936218"/>
                  <a:gd name="connsiteY234-221102" fmla="*/ 2405757 h 2711051"/>
                  <a:gd name="connsiteX235-221103" fmla="*/ 416406 w 5936218"/>
                  <a:gd name="connsiteY235-221104" fmla="*/ 2408813 h 2711051"/>
                  <a:gd name="connsiteX236-221105" fmla="*/ 416406 w 5936218"/>
                  <a:gd name="connsiteY236-221106" fmla="*/ 2407325 h 2711051"/>
                  <a:gd name="connsiteX237-221107" fmla="*/ 404499 w 5936218"/>
                  <a:gd name="connsiteY237-221108" fmla="*/ 2408813 h 2711051"/>
                  <a:gd name="connsiteX238-221109" fmla="*/ 404499 w 5936218"/>
                  <a:gd name="connsiteY238-221110" fmla="*/ 2388361 h 2711051"/>
                  <a:gd name="connsiteX239-221111" fmla="*/ 424951 w 5936218"/>
                  <a:gd name="connsiteY239-221112" fmla="*/ 2372454 h 2711051"/>
                  <a:gd name="connsiteX240-221113" fmla="*/ 463583 w 5936218"/>
                  <a:gd name="connsiteY240-221114" fmla="*/ 2365637 h 2711051"/>
                  <a:gd name="connsiteX241-221115" fmla="*/ 468128 w 5936218"/>
                  <a:gd name="connsiteY241-221116" fmla="*/ 2349729 h 2711051"/>
                  <a:gd name="connsiteX242-221117" fmla="*/ 456765 w 5936218"/>
                  <a:gd name="connsiteY242-221118" fmla="*/ 2317915 h 2711051"/>
                  <a:gd name="connsiteX243-221119" fmla="*/ 474945 w 5936218"/>
                  <a:gd name="connsiteY243-221120" fmla="*/ 2290645 h 2711051"/>
                  <a:gd name="connsiteX244-221121" fmla="*/ 474945 w 5936218"/>
                  <a:gd name="connsiteY244-221122" fmla="*/ 2270193 h 2711051"/>
                  <a:gd name="connsiteX245-221123" fmla="*/ 420406 w 5936218"/>
                  <a:gd name="connsiteY245-221124" fmla="*/ 2252013 h 2711051"/>
                  <a:gd name="connsiteX246-221125" fmla="*/ 409588 w 5936218"/>
                  <a:gd name="connsiteY246-221126" fmla="*/ 2252013 h 2711051"/>
                  <a:gd name="connsiteX247-221127" fmla="*/ 397681 w 5936218"/>
                  <a:gd name="connsiteY247-221128" fmla="*/ 2252013 h 2711051"/>
                  <a:gd name="connsiteX248-221129" fmla="*/ 379485 w 5936218"/>
                  <a:gd name="connsiteY248-221130" fmla="*/ 2229774 h 2711051"/>
                  <a:gd name="connsiteX249-221131" fmla="*/ 357322 w 5936218"/>
                  <a:gd name="connsiteY249-221132" fmla="*/ 2236106 h 2711051"/>
                  <a:gd name="connsiteX250-221133" fmla="*/ 352842 w 5936218"/>
                  <a:gd name="connsiteY250-221134" fmla="*/ 2233984 h 2711051"/>
                  <a:gd name="connsiteX251-221135" fmla="*/ 345415 w 5936218"/>
                  <a:gd name="connsiteY251-221136" fmla="*/ 2236106 h 2711051"/>
                  <a:gd name="connsiteX252-221137" fmla="*/ 302238 w 5936218"/>
                  <a:gd name="connsiteY252-221138" fmla="*/ 2215654 h 2711051"/>
                  <a:gd name="connsiteX253-221139" fmla="*/ 302238 w 5936218"/>
                  <a:gd name="connsiteY253-221140" fmla="*/ 2204292 h 2711051"/>
                  <a:gd name="connsiteX254-221141" fmla="*/ 286331 w 5936218"/>
                  <a:gd name="connsiteY254-221142" fmla="*/ 2177022 h 2711051"/>
                  <a:gd name="connsiteX255-221143" fmla="*/ 270968 w 5936218"/>
                  <a:gd name="connsiteY255-221144" fmla="*/ 2177022 h 2711051"/>
                  <a:gd name="connsiteX256-221145" fmla="*/ 259061 w 5936218"/>
                  <a:gd name="connsiteY256-221146" fmla="*/ 2177022 h 2711051"/>
                  <a:gd name="connsiteX257-221147" fmla="*/ 254516 w 5936218"/>
                  <a:gd name="connsiteY257-221148" fmla="*/ 2161115 h 2711051"/>
                  <a:gd name="connsiteX258-221149" fmla="*/ 263606 w 5936218"/>
                  <a:gd name="connsiteY258-221150" fmla="*/ 2145208 h 2711051"/>
                  <a:gd name="connsiteX259-221151" fmla="*/ 243991 w 5936218"/>
                  <a:gd name="connsiteY259-221152" fmla="*/ 2114695 h 2711051"/>
                  <a:gd name="connsiteX260-221153" fmla="*/ 216429 w 5936218"/>
                  <a:gd name="connsiteY260-221154" fmla="*/ 2117938 h 2711051"/>
                  <a:gd name="connsiteX261-221155" fmla="*/ 212956 w 5936218"/>
                  <a:gd name="connsiteY261-221156" fmla="*/ 2116946 h 2711051"/>
                  <a:gd name="connsiteX262-221157" fmla="*/ 204522 w 5936218"/>
                  <a:gd name="connsiteY262-221158" fmla="*/ 2117938 h 2711051"/>
                  <a:gd name="connsiteX263-221159" fmla="*/ 199623 w 5936218"/>
                  <a:gd name="connsiteY263-221160" fmla="*/ 2116538 h 2711051"/>
                  <a:gd name="connsiteX264-221161" fmla="*/ 195977 w 5936218"/>
                  <a:gd name="connsiteY264-221162" fmla="*/ 2129300 h 2711051"/>
                  <a:gd name="connsiteX265-221163" fmla="*/ 184968 w 5936218"/>
                  <a:gd name="connsiteY265-221164" fmla="*/ 2126155 h 2711051"/>
                  <a:gd name="connsiteX266-221165" fmla="*/ 184070 w 5936218"/>
                  <a:gd name="connsiteY266-221166" fmla="*/ 2129300 h 2711051"/>
                  <a:gd name="connsiteX267-221167" fmla="*/ 168163 w 5936218"/>
                  <a:gd name="connsiteY267-221168" fmla="*/ 2124765 h 2711051"/>
                  <a:gd name="connsiteX268-221169" fmla="*/ 156800 w 5936218"/>
                  <a:gd name="connsiteY268-221170" fmla="*/ 2086123 h 2711051"/>
                  <a:gd name="connsiteX269-221171" fmla="*/ 152255 w 5936218"/>
                  <a:gd name="connsiteY269-221172" fmla="*/ 2070216 h 2711051"/>
                  <a:gd name="connsiteX270-221173" fmla="*/ 156800 w 5936218"/>
                  <a:gd name="connsiteY270-221174" fmla="*/ 2065671 h 2711051"/>
                  <a:gd name="connsiteX271-221175" fmla="*/ 168707 w 5936218"/>
                  <a:gd name="connsiteY271-221176" fmla="*/ 2065671 h 2711051"/>
                  <a:gd name="connsiteX272-221177" fmla="*/ 188615 w 5936218"/>
                  <a:gd name="connsiteY272-221178" fmla="*/ 2065671 h 2711051"/>
                  <a:gd name="connsiteX273-221179" fmla="*/ 199977 w 5936218"/>
                  <a:gd name="connsiteY273-221180" fmla="*/ 2054309 h 2711051"/>
                  <a:gd name="connsiteX274-221181" fmla="*/ 188615 w 5936218"/>
                  <a:gd name="connsiteY274-221182" fmla="*/ 2031584 h 2711051"/>
                  <a:gd name="connsiteX275-221183" fmla="*/ 168163 w 5936218"/>
                  <a:gd name="connsiteY275-221184" fmla="*/ 2022495 h 2711051"/>
                  <a:gd name="connsiteX276-221185" fmla="*/ 168163 w 5936218"/>
                  <a:gd name="connsiteY276-221186" fmla="*/ 2015677 h 2711051"/>
                  <a:gd name="connsiteX277-221187" fmla="*/ 152255 w 5936218"/>
                  <a:gd name="connsiteY277-221188" fmla="*/ 1999770 h 2711051"/>
                  <a:gd name="connsiteX278-221189" fmla="*/ 129531 w 5936218"/>
                  <a:gd name="connsiteY278-221190" fmla="*/ 1963410 h 2711051"/>
                  <a:gd name="connsiteX279-221191" fmla="*/ 140893 w 5936218"/>
                  <a:gd name="connsiteY279-221192" fmla="*/ 1940686 h 2711051"/>
                  <a:gd name="connsiteX280-221193" fmla="*/ 136348 w 5936218"/>
                  <a:gd name="connsiteY280-221194" fmla="*/ 1913416 h 2711051"/>
                  <a:gd name="connsiteX281-221195" fmla="*/ 103789 w 5936218"/>
                  <a:gd name="connsiteY281-221196" fmla="*/ 1900009 h 2711051"/>
                  <a:gd name="connsiteX282-221197" fmla="*/ 93716 w 5936218"/>
                  <a:gd name="connsiteY282-221198" fmla="*/ 1904326 h 2711051"/>
                  <a:gd name="connsiteX283-221199" fmla="*/ 91868 w 5936218"/>
                  <a:gd name="connsiteY283-221200" fmla="*/ 1900015 h 2711051"/>
                  <a:gd name="connsiteX284-221201" fmla="*/ 81809 w 5936218"/>
                  <a:gd name="connsiteY284-221202" fmla="*/ 1904326 h 2711051"/>
                  <a:gd name="connsiteX285-221203" fmla="*/ 74992 w 5936218"/>
                  <a:gd name="connsiteY285-221204" fmla="*/ 1888419 h 2711051"/>
                  <a:gd name="connsiteX286-221205" fmla="*/ 34087 w 5936218"/>
                  <a:gd name="connsiteY286-221206" fmla="*/ 1877057 h 2711051"/>
                  <a:gd name="connsiteX287-221207" fmla="*/ 22725 w 5936218"/>
                  <a:gd name="connsiteY287-221208" fmla="*/ 1833880 h 2711051"/>
                  <a:gd name="connsiteX288-221209" fmla="*/ 22725 w 5936218"/>
                  <a:gd name="connsiteY288-221210" fmla="*/ 1802065 h 2711051"/>
                  <a:gd name="connsiteX289-221211" fmla="*/ 0 w 5936218"/>
                  <a:gd name="connsiteY289-221212" fmla="*/ 1786158 h 2711051"/>
                  <a:gd name="connsiteX290-221213" fmla="*/ 15907 w 5936218"/>
                  <a:gd name="connsiteY290-221214" fmla="*/ 1763434 h 2711051"/>
                  <a:gd name="connsiteX291-221215" fmla="*/ 6818 w 5936218"/>
                  <a:gd name="connsiteY291-221216" fmla="*/ 1699805 h 2711051"/>
                  <a:gd name="connsiteX292-221217" fmla="*/ 34087 w 5936218"/>
                  <a:gd name="connsiteY292-221218" fmla="*/ 1656628 h 2711051"/>
                  <a:gd name="connsiteX293-221219" fmla="*/ 27270 w 5936218"/>
                  <a:gd name="connsiteY293-221220" fmla="*/ 1645266 h 2711051"/>
                  <a:gd name="connsiteX294-221221" fmla="*/ 70447 w 5936218"/>
                  <a:gd name="connsiteY294-221222" fmla="*/ 1606634 h 2711051"/>
                  <a:gd name="connsiteX295-221223" fmla="*/ 27270 w 5936218"/>
                  <a:gd name="connsiteY295-221224" fmla="*/ 1570274 h 2711051"/>
                  <a:gd name="connsiteX296-221225" fmla="*/ 109078 w 5936218"/>
                  <a:gd name="connsiteY296-221226" fmla="*/ 1472558 h 2711051"/>
                  <a:gd name="connsiteX297-221227" fmla="*/ 145438 w 5936218"/>
                  <a:gd name="connsiteY297-221228" fmla="*/ 1429381 h 2711051"/>
                  <a:gd name="connsiteX298-221229" fmla="*/ 156800 w 5936218"/>
                  <a:gd name="connsiteY298-221230" fmla="*/ 1386205 h 2711051"/>
                  <a:gd name="connsiteX299-221231" fmla="*/ 102261 w 5936218"/>
                  <a:gd name="connsiteY299-221232" fmla="*/ 1333938 h 2711051"/>
                  <a:gd name="connsiteX300-221233" fmla="*/ 118168 w 5936218"/>
                  <a:gd name="connsiteY300-221234" fmla="*/ 1279399 h 2711051"/>
                  <a:gd name="connsiteX301-221235" fmla="*/ 86354 w 5936218"/>
                  <a:gd name="connsiteY301-221236" fmla="*/ 1215770 h 2711051"/>
                  <a:gd name="connsiteX302-221237" fmla="*/ 109078 w 5936218"/>
                  <a:gd name="connsiteY302-221238" fmla="*/ 1140778 h 2711051"/>
                  <a:gd name="connsiteX303-221239" fmla="*/ 70447 w 5936218"/>
                  <a:gd name="connsiteY303-221240" fmla="*/ 1038517 h 2711051"/>
                  <a:gd name="connsiteX304-221241" fmla="*/ 102261 w 5936218"/>
                  <a:gd name="connsiteY304-221242" fmla="*/ 968071 h 2711051"/>
                  <a:gd name="connsiteX305-221243" fmla="*/ 43177 w 5936218"/>
                  <a:gd name="connsiteY305-221244" fmla="*/ 902170 h 2711051"/>
                  <a:gd name="connsiteX306-221245" fmla="*/ 49994 w 5936218"/>
                  <a:gd name="connsiteY306-221246" fmla="*/ 827178 h 2711051"/>
                  <a:gd name="connsiteX307-221247" fmla="*/ 81809 w 5936218"/>
                  <a:gd name="connsiteY307-221248" fmla="*/ 822633 h 2711051"/>
                  <a:gd name="connsiteX308-221249" fmla="*/ 145438 w 5936218"/>
                  <a:gd name="connsiteY308-221250" fmla="*/ 779457 h 2711051"/>
                  <a:gd name="connsiteX309-221251" fmla="*/ 184070 w 5936218"/>
                  <a:gd name="connsiteY309-221252" fmla="*/ 740825 h 2711051"/>
                  <a:gd name="connsiteX310-221253" fmla="*/ 189699 w 5936218"/>
                  <a:gd name="connsiteY310-221254" fmla="*/ 747103 h 2711051"/>
                  <a:gd name="connsiteX311-221255" fmla="*/ 195977 w 5936218"/>
                  <a:gd name="connsiteY311-221256" fmla="*/ 740825 h 2711051"/>
                  <a:gd name="connsiteX312-221257" fmla="*/ 255061 w 5936218"/>
                  <a:gd name="connsiteY312-221258" fmla="*/ 806726 h 2711051"/>
                  <a:gd name="connsiteX313-221259" fmla="*/ 350504 w 5936218"/>
                  <a:gd name="connsiteY313-221260" fmla="*/ 827178 h 2711051"/>
                  <a:gd name="connsiteX314-221261" fmla="*/ 491397 w 5936218"/>
                  <a:gd name="connsiteY314-221262" fmla="*/ 940802 h 2711051"/>
                  <a:gd name="connsiteX315-221263" fmla="*/ 523211 w 5936218"/>
                  <a:gd name="connsiteY315-221264" fmla="*/ 988523 h 2711051"/>
                  <a:gd name="connsiteX316-221265" fmla="*/ 523211 w 5936218"/>
                  <a:gd name="connsiteY316-221266" fmla="*/ 1047607 h 2711051"/>
                  <a:gd name="connsiteX317-221267" fmla="*/ 486852 w 5936218"/>
                  <a:gd name="connsiteY317-221268" fmla="*/ 1102146 h 2711051"/>
                  <a:gd name="connsiteX318-221269" fmla="*/ 420951 w 5936218"/>
                  <a:gd name="connsiteY318-221270" fmla="*/ 1122599 h 2711051"/>
                  <a:gd name="connsiteX319-221271" fmla="*/ 415909 w 5936218"/>
                  <a:gd name="connsiteY319-221272" fmla="*/ 1120468 h 2711051"/>
                  <a:gd name="connsiteX320-221273" fmla="*/ 409044 w 5936218"/>
                  <a:gd name="connsiteY320-221274" fmla="*/ 1122599 h 2711051"/>
                  <a:gd name="connsiteX321-221275" fmla="*/ 252950 w 5936218"/>
                  <a:gd name="connsiteY321-221276" fmla="*/ 1056643 h 2711051"/>
                  <a:gd name="connsiteX322-221277" fmla="*/ 232336 w 5936218"/>
                  <a:gd name="connsiteY322-221278" fmla="*/ 1063515 h 2711051"/>
                  <a:gd name="connsiteX323-221279" fmla="*/ 291420 w 5936218"/>
                  <a:gd name="connsiteY323-221280" fmla="*/ 1133961 h 2711051"/>
                  <a:gd name="connsiteX324-221281" fmla="*/ 291420 w 5936218"/>
                  <a:gd name="connsiteY324-221282" fmla="*/ 1172593 h 2711051"/>
                  <a:gd name="connsiteX325-221283" fmla="*/ 298238 w 5936218"/>
                  <a:gd name="connsiteY325-221284" fmla="*/ 1258947 h 2711051"/>
                  <a:gd name="connsiteX326-221285" fmla="*/ 345959 w 5936218"/>
                  <a:gd name="connsiteY326-221286" fmla="*/ 1290761 h 2711051"/>
                  <a:gd name="connsiteX327-221287" fmla="*/ 362087 w 5936218"/>
                  <a:gd name="connsiteY327-221288" fmla="*/ 1300169 h 2711051"/>
                  <a:gd name="connsiteX328-221289" fmla="*/ 365867 w 5936218"/>
                  <a:gd name="connsiteY328-221290" fmla="*/ 1268036 h 2711051"/>
                  <a:gd name="connsiteX329-221291" fmla="*/ 345415 w 5936218"/>
                  <a:gd name="connsiteY329-221292" fmla="*/ 1231677 h 2711051"/>
                  <a:gd name="connsiteX330-221293" fmla="*/ 365867 w 5936218"/>
                  <a:gd name="connsiteY330-221294" fmla="*/ 1199862 h 2711051"/>
                  <a:gd name="connsiteX331-221295" fmla="*/ 374560 w 5936218"/>
                  <a:gd name="connsiteY331-221296" fmla="*/ 1204861 h 2711051"/>
                  <a:gd name="connsiteX332-221297" fmla="*/ 377774 w 5936218"/>
                  <a:gd name="connsiteY332-221298" fmla="*/ 1199862 h 2711051"/>
                  <a:gd name="connsiteX333-221299" fmla="*/ 461933 w 5936218"/>
                  <a:gd name="connsiteY333-221300" fmla="*/ 1248254 h 2711051"/>
                  <a:gd name="connsiteX334-221301" fmla="*/ 484035 w 5936218"/>
                  <a:gd name="connsiteY334-221302" fmla="*/ 1231677 h 2711051"/>
                  <a:gd name="connsiteX335-221303" fmla="*/ 463583 w 5936218"/>
                  <a:gd name="connsiteY335-221304" fmla="*/ 1165775 h 2711051"/>
                  <a:gd name="connsiteX336-221305" fmla="*/ 549936 w 5936218"/>
                  <a:gd name="connsiteY336-221306" fmla="*/ 1079422 h 2711051"/>
                  <a:gd name="connsiteX337-221307" fmla="*/ 559742 w 5936218"/>
                  <a:gd name="connsiteY337-221308" fmla="*/ 1081523 h 2711051"/>
                  <a:gd name="connsiteX338-221309" fmla="*/ 561843 w 5936218"/>
                  <a:gd name="connsiteY338-221310" fmla="*/ 1079422 h 2711051"/>
                  <a:gd name="connsiteX339-221311" fmla="*/ 593658 w 5936218"/>
                  <a:gd name="connsiteY339-221312" fmla="*/ 1086239 h 2711051"/>
                  <a:gd name="connsiteX340-221313" fmla="*/ 620945 w 5936218"/>
                  <a:gd name="connsiteY340-221314" fmla="*/ 1110116 h 2711051"/>
                  <a:gd name="connsiteX341-221315" fmla="*/ 640835 w 5936218"/>
                  <a:gd name="connsiteY341-221316" fmla="*/ 1054425 h 2711051"/>
                  <a:gd name="connsiteX342-221317" fmla="*/ 609020 w 5936218"/>
                  <a:gd name="connsiteY342-221318" fmla="*/ 999886 h 2711051"/>
                  <a:gd name="connsiteX343-221319" fmla="*/ 624928 w 5936218"/>
                  <a:gd name="connsiteY343-221320" fmla="*/ 940802 h 2711051"/>
                  <a:gd name="connsiteX344-221321" fmla="*/ 597658 w 5936218"/>
                  <a:gd name="connsiteY344-221322" fmla="*/ 881717 h 2711051"/>
                  <a:gd name="connsiteX345-221323" fmla="*/ 611562 w 5936218"/>
                  <a:gd name="connsiteY345-221324" fmla="*/ 886043 h 2711051"/>
                  <a:gd name="connsiteX346-221325" fmla="*/ 609565 w 5936218"/>
                  <a:gd name="connsiteY346-221326" fmla="*/ 881717 h 2711051"/>
                  <a:gd name="connsiteX347-221327" fmla="*/ 711826 w 5936218"/>
                  <a:gd name="connsiteY347-221328" fmla="*/ 913532 h 2711051"/>
                  <a:gd name="connsiteX348-221329" fmla="*/ 732278 w 5936218"/>
                  <a:gd name="connsiteY348-221330" fmla="*/ 968071 h 2711051"/>
                  <a:gd name="connsiteX349-221331" fmla="*/ 684556 w 5936218"/>
                  <a:gd name="connsiteY349-221332" fmla="*/ 979433 h 2711051"/>
                  <a:gd name="connsiteX350-221333" fmla="*/ 684556 w 5936218"/>
                  <a:gd name="connsiteY350-221334" fmla="*/ 1031700 h 2711051"/>
                  <a:gd name="connsiteX351-221335" fmla="*/ 713309 w 5936218"/>
                  <a:gd name="connsiteY351-221336" fmla="*/ 1060453 h 2711051"/>
                  <a:gd name="connsiteX352-221337" fmla="*/ 763548 w 5936218"/>
                  <a:gd name="connsiteY352-221338" fmla="*/ 1043062 h 2711051"/>
                  <a:gd name="connsiteX353-221339" fmla="*/ 770365 w 5936218"/>
                  <a:gd name="connsiteY353-221340" fmla="*/ 983978 h 2711051"/>
                  <a:gd name="connsiteX354-221341" fmla="*/ 845357 w 5936218"/>
                  <a:gd name="connsiteY354-221342" fmla="*/ 936257 h 2711051"/>
                  <a:gd name="connsiteX355-221343" fmla="*/ 972614 w 5936218"/>
                  <a:gd name="connsiteY355-221344" fmla="*/ 849903 h 2711051"/>
                  <a:gd name="connsiteX356-221345" fmla="*/ 982566 w 5936218"/>
                  <a:gd name="connsiteY356-221346" fmla="*/ 851230 h 2711051"/>
                  <a:gd name="connsiteX357-221347" fmla="*/ 984521 w 5936218"/>
                  <a:gd name="connsiteY357-221348" fmla="*/ 849903 h 2711051"/>
                  <a:gd name="connsiteX358-221349" fmla="*/ 1018608 w 5936218"/>
                  <a:gd name="connsiteY358-221350" fmla="*/ 854448 h 2711051"/>
                  <a:gd name="connsiteX359-221351" fmla="*/ 979977 w 5936218"/>
                  <a:gd name="connsiteY359-221352" fmla="*/ 918077 h 2711051"/>
                  <a:gd name="connsiteX360-221353" fmla="*/ 1012666 w 5936218"/>
                  <a:gd name="connsiteY360-221354" fmla="*/ 923238 h 2711051"/>
                  <a:gd name="connsiteX361-221355" fmla="*/ 1038516 w 5936218"/>
                  <a:gd name="connsiteY361-221356" fmla="*/ 893080 h 2711051"/>
                  <a:gd name="connsiteX362-221357" fmla="*/ 1050423 w 5936218"/>
                  <a:gd name="connsiteY362-221358" fmla="*/ 893080 h 2711051"/>
                  <a:gd name="connsiteX363-221359" fmla="*/ 1108962 w 5936218"/>
                  <a:gd name="connsiteY363-221360" fmla="*/ 893080 h 2711051"/>
                  <a:gd name="connsiteX364-221361" fmla="*/ 1161229 w 5936218"/>
                  <a:gd name="connsiteY364-221362" fmla="*/ 849903 h 2711051"/>
                  <a:gd name="connsiteX365-221363" fmla="*/ 1165711 w 5936218"/>
                  <a:gd name="connsiteY365-221364" fmla="*/ 856037 h 2711051"/>
                  <a:gd name="connsiteX366-221365" fmla="*/ 1173136 w 5936218"/>
                  <a:gd name="connsiteY366-221366" fmla="*/ 849903 h 2711051"/>
                  <a:gd name="connsiteX367-221367" fmla="*/ 1210035 w 5936218"/>
                  <a:gd name="connsiteY367-221368" fmla="*/ 900396 h 2711051"/>
                  <a:gd name="connsiteX368-221369" fmla="*/ 1247583 w 5936218"/>
                  <a:gd name="connsiteY368-221370" fmla="*/ 843086 h 2711051"/>
                  <a:gd name="connsiteX369-221371" fmla="*/ 1211223 w 5936218"/>
                  <a:gd name="connsiteY369-221372" fmla="*/ 784002 h 2711051"/>
                  <a:gd name="connsiteX370-221373" fmla="*/ 1227130 w 5936218"/>
                  <a:gd name="connsiteY370-221374" fmla="*/ 747642 h 2711051"/>
                  <a:gd name="connsiteX371-221375" fmla="*/ 1237665 w 5936218"/>
                  <a:gd name="connsiteY371-221376" fmla="*/ 750780 h 2711051"/>
                  <a:gd name="connsiteX372-221377" fmla="*/ 1239037 w 5936218"/>
                  <a:gd name="connsiteY372-221378" fmla="*/ 747642 h 2711051"/>
                  <a:gd name="connsiteX373-221379" fmla="*/ 1345843 w 5936218"/>
                  <a:gd name="connsiteY373-221380" fmla="*/ 779457 h 2711051"/>
                  <a:gd name="connsiteX374-221381" fmla="*/ 1400382 w 5936218"/>
                  <a:gd name="connsiteY374-221382" fmla="*/ 811271 h 2711051"/>
                  <a:gd name="connsiteX375-221383" fmla="*/ 1519756 w 5936218"/>
                  <a:gd name="connsiteY375-221384" fmla="*/ 917855 h 2711051"/>
                  <a:gd name="connsiteX376-221385" fmla="*/ 1543003 w 5936218"/>
                  <a:gd name="connsiteY376-221386" fmla="*/ 877173 h 2711051"/>
                  <a:gd name="connsiteX377-221387" fmla="*/ 1506643 w 5936218"/>
                  <a:gd name="connsiteY377-221388" fmla="*/ 822633 h 2711051"/>
                  <a:gd name="connsiteX378-221389" fmla="*/ 1506643 w 5936218"/>
                  <a:gd name="connsiteY378-221390" fmla="*/ 799909 h 2711051"/>
                  <a:gd name="connsiteX379-221391" fmla="*/ 1463467 w 5936218"/>
                  <a:gd name="connsiteY379-221392" fmla="*/ 790819 h 2711051"/>
                  <a:gd name="connsiteX380-221393" fmla="*/ 1472556 w 5936218"/>
                  <a:gd name="connsiteY380-221394" fmla="*/ 740825 h 2711051"/>
                  <a:gd name="connsiteX381-221395" fmla="*/ 1452104 w 5936218"/>
                  <a:gd name="connsiteY381-221396" fmla="*/ 654471 h 2711051"/>
                  <a:gd name="connsiteX382-221397" fmla="*/ 1452104 w 5936218"/>
                  <a:gd name="connsiteY382-221398" fmla="*/ 618112 h 2711051"/>
                  <a:gd name="connsiteX383-221399" fmla="*/ 1522551 w 5936218"/>
                  <a:gd name="connsiteY383-221400" fmla="*/ 515851 h 2711051"/>
                  <a:gd name="connsiteX384-221401" fmla="*/ 1543003 w 5936218"/>
                  <a:gd name="connsiteY384-221402" fmla="*/ 402228 h 2711051"/>
                  <a:gd name="connsiteX385-221403" fmla="*/ 1570272 w 5936218"/>
                  <a:gd name="connsiteY385-221404" fmla="*/ 381775 h 2711051"/>
                  <a:gd name="connsiteX386-221405" fmla="*/ 1578688 w 5936218"/>
                  <a:gd name="connsiteY386-221406" fmla="*/ 384394 h 2711051"/>
                  <a:gd name="connsiteX387-221407" fmla="*/ 1582179 w 5936218"/>
                  <a:gd name="connsiteY387-221408" fmla="*/ 381775 h 2711051"/>
                  <a:gd name="connsiteX388-221409" fmla="*/ 1684440 w 5936218"/>
                  <a:gd name="connsiteY388-221410" fmla="*/ 413590 h 2711051"/>
                  <a:gd name="connsiteX389-221411" fmla="*/ 1688985 w 5936218"/>
                  <a:gd name="connsiteY389-221412" fmla="*/ 484036 h 2711051"/>
                  <a:gd name="connsiteX390-221413" fmla="*/ 1652625 w 5936218"/>
                  <a:gd name="connsiteY390-221414" fmla="*/ 574935 h 2711051"/>
                  <a:gd name="connsiteX391-221415" fmla="*/ 1679895 w 5936218"/>
                  <a:gd name="connsiteY391-221416" fmla="*/ 613567 h 2711051"/>
                  <a:gd name="connsiteX392-221417" fmla="*/ 1688985 w 5936218"/>
                  <a:gd name="connsiteY392-221418" fmla="*/ 688558 h 2711051"/>
                  <a:gd name="connsiteX393-221419" fmla="*/ 1679895 w 5936218"/>
                  <a:gd name="connsiteY393-221420" fmla="*/ 833996 h 2711051"/>
                  <a:gd name="connsiteX394-221421" fmla="*/ 1636718 w 5936218"/>
                  <a:gd name="connsiteY394-221422" fmla="*/ 1097602 h 2711051"/>
                  <a:gd name="connsiteX395-221423" fmla="*/ 1662494 w 5936218"/>
                  <a:gd name="connsiteY395-221424" fmla="*/ 1104046 h 2711051"/>
                  <a:gd name="connsiteX0-221425" fmla="*/ 1662494 w 5936218"/>
                  <a:gd name="connsiteY0-221426" fmla="*/ 1104046 h 2711051"/>
                  <a:gd name="connsiteX1-221427" fmla="*/ 3211535 w 5936218"/>
                  <a:gd name="connsiteY1-221428" fmla="*/ 1 h 2711051"/>
                  <a:gd name="connsiteX2-221429" fmla="*/ 3200173 w 5936218"/>
                  <a:gd name="connsiteY2-221430" fmla="*/ 74993 h 2711051"/>
                  <a:gd name="connsiteX3-221431" fmla="*/ 3161541 w 5936218"/>
                  <a:gd name="connsiteY3-221432" fmla="*/ 118170 h 2711051"/>
                  <a:gd name="connsiteX4-221433" fmla="*/ 3066097 w 5936218"/>
                  <a:gd name="connsiteY4-221434" fmla="*/ 193161 h 2711051"/>
                  <a:gd name="connsiteX5-221435" fmla="*/ 3034283 w 5936218"/>
                  <a:gd name="connsiteY5-221436" fmla="*/ 236338 h 2711051"/>
                  <a:gd name="connsiteX6-221437" fmla="*/ 3082005 w 5936218"/>
                  <a:gd name="connsiteY6-221438" fmla="*/ 252245 h 2711051"/>
                  <a:gd name="connsiteX7-221439" fmla="*/ 3129459 w 5936218"/>
                  <a:gd name="connsiteY7-221440" fmla="*/ 279926 h 2711051"/>
                  <a:gd name="connsiteX8-221441" fmla="*/ 3156451 w 5936218"/>
                  <a:gd name="connsiteY8-221442" fmla="*/ 256790 h 2711051"/>
                  <a:gd name="connsiteX9-221443" fmla="*/ 3158460 w 5936218"/>
                  <a:gd name="connsiteY9-221444" fmla="*/ 265274 h 2711051"/>
                  <a:gd name="connsiteX10-221445" fmla="*/ 3168359 w 5936218"/>
                  <a:gd name="connsiteY10-221446" fmla="*/ 256790 h 2711051"/>
                  <a:gd name="connsiteX11-221447" fmla="*/ 3184984 w 5936218"/>
                  <a:gd name="connsiteY11-221448" fmla="*/ 326983 h 2711051"/>
                  <a:gd name="connsiteX12-221449" fmla="*/ 3192811 w 5936218"/>
                  <a:gd name="connsiteY12-221450" fmla="*/ 311329 h 2711051"/>
                  <a:gd name="connsiteX13-221451" fmla="*/ 3251895 w 5936218"/>
                  <a:gd name="connsiteY13-221452" fmla="*/ 290877 h 2711051"/>
                  <a:gd name="connsiteX14-221453" fmla="*/ 3259833 w 5936218"/>
                  <a:gd name="connsiteY14-221454" fmla="*/ 292251 h 2711051"/>
                  <a:gd name="connsiteX15-221455" fmla="*/ 3263802 w 5936218"/>
                  <a:gd name="connsiteY15-221456" fmla="*/ 290877 h 2711051"/>
                  <a:gd name="connsiteX16-221457" fmla="*/ 3381970 w 5936218"/>
                  <a:gd name="connsiteY16-221458" fmla="*/ 311329 h 2711051"/>
                  <a:gd name="connsiteX17-221459" fmla="*/ 3388787 w 5936218"/>
                  <a:gd name="connsiteY17-221460" fmla="*/ 370413 h 2711051"/>
                  <a:gd name="connsiteX18-221461" fmla="*/ 3531529 w 5936218"/>
                  <a:gd name="connsiteY18-221462" fmla="*/ 391404 h 2711051"/>
                  <a:gd name="connsiteX19-221463" fmla="*/ 3538225 w 5936218"/>
                  <a:gd name="connsiteY19-221464" fmla="*/ 295422 h 2711051"/>
                  <a:gd name="connsiteX20-221465" fmla="*/ 3549910 w 5936218"/>
                  <a:gd name="connsiteY20-221466" fmla="*/ 298609 h 2711051"/>
                  <a:gd name="connsiteX21-221467" fmla="*/ 3550132 w 5936218"/>
                  <a:gd name="connsiteY21-221468" fmla="*/ 295422 h 2711051"/>
                  <a:gd name="connsiteX22-221469" fmla="*/ 3625123 w 5936218"/>
                  <a:gd name="connsiteY22-221470" fmla="*/ 315874 h 2711051"/>
                  <a:gd name="connsiteX23-221471" fmla="*/ 3672301 w 5936218"/>
                  <a:gd name="connsiteY23-221472" fmla="*/ 315874 h 2711051"/>
                  <a:gd name="connsiteX24-221473" fmla="*/ 3684207 w 5936218"/>
                  <a:gd name="connsiteY24-221474" fmla="*/ 315874 h 2711051"/>
                  <a:gd name="connsiteX25-221475" fmla="*/ 3743291 w 5936218"/>
                  <a:gd name="connsiteY25-221476" fmla="*/ 381775 h 2711051"/>
                  <a:gd name="connsiteX26-221477" fmla="*/ 3759199 w 5936218"/>
                  <a:gd name="connsiteY26-221478" fmla="*/ 461312 h 2711051"/>
                  <a:gd name="connsiteX27-221479" fmla="*/ 3738747 w 5936218"/>
                  <a:gd name="connsiteY27-221480" fmla="*/ 511306 h 2711051"/>
                  <a:gd name="connsiteX28-221481" fmla="*/ 3786469 w 5936218"/>
                  <a:gd name="connsiteY28-221482" fmla="*/ 602204 h 2711051"/>
                  <a:gd name="connsiteX29-221483" fmla="*/ 3835603 w 5936218"/>
                  <a:gd name="connsiteY29-221484" fmla="*/ 638110 h 2711051"/>
                  <a:gd name="connsiteX30-221485" fmla="*/ 3865460 w 5936218"/>
                  <a:gd name="connsiteY30-221486" fmla="*/ 527213 h 2711051"/>
                  <a:gd name="connsiteX31-221487" fmla="*/ 3875077 w 5936218"/>
                  <a:gd name="connsiteY31-221488" fmla="*/ 535720 h 2711051"/>
                  <a:gd name="connsiteX32-221489" fmla="*/ 3877367 w 5936218"/>
                  <a:gd name="connsiteY32-221490" fmla="*/ 527213 h 2711051"/>
                  <a:gd name="connsiteX33-221491" fmla="*/ 3932151 w 5936218"/>
                  <a:gd name="connsiteY33-221492" fmla="*/ 575676 h 2711051"/>
                  <a:gd name="connsiteX34-221493" fmla="*/ 3988173 w 5936218"/>
                  <a:gd name="connsiteY34-221494" fmla="*/ 547665 h 2711051"/>
                  <a:gd name="connsiteX35-221495" fmla="*/ 3993852 w 5936218"/>
                  <a:gd name="connsiteY35-221496" fmla="*/ 550780 h 2711051"/>
                  <a:gd name="connsiteX36-221497" fmla="*/ 4000080 w 5936218"/>
                  <a:gd name="connsiteY36-221498" fmla="*/ 547665 h 2711051"/>
                  <a:gd name="connsiteX37-221499" fmla="*/ 4062426 w 5936218"/>
                  <a:gd name="connsiteY37-221500" fmla="*/ 581855 h 2711051"/>
                  <a:gd name="connsiteX38-221501" fmla="*/ 4085889 w 5936218"/>
                  <a:gd name="connsiteY38-221502" fmla="*/ 554483 h 2711051"/>
                  <a:gd name="connsiteX39-221503" fmla="*/ 4095563 w 5936218"/>
                  <a:gd name="connsiteY39-221504" fmla="*/ 557087 h 2711051"/>
                  <a:gd name="connsiteX40-221505" fmla="*/ 4097796 w 5936218"/>
                  <a:gd name="connsiteY40-221506" fmla="*/ 554483 h 2711051"/>
                  <a:gd name="connsiteX41-221507" fmla="*/ 4144150 w 5936218"/>
                  <a:gd name="connsiteY41-221508" fmla="*/ 566963 h 2711051"/>
                  <a:gd name="connsiteX42-221509" fmla="*/ 4117703 w 5936218"/>
                  <a:gd name="connsiteY42-221510" fmla="*/ 456767 h 2711051"/>
                  <a:gd name="connsiteX43-221511" fmla="*/ 4165425 w 5936218"/>
                  <a:gd name="connsiteY43-221512" fmla="*/ 402228 h 2711051"/>
                  <a:gd name="connsiteX44-221513" fmla="*/ 4175231 w 5936218"/>
                  <a:gd name="connsiteY44-221514" fmla="*/ 404629 h 2711051"/>
                  <a:gd name="connsiteX45-221515" fmla="*/ 4177332 w 5936218"/>
                  <a:gd name="connsiteY45-221516" fmla="*/ 402228 h 2711051"/>
                  <a:gd name="connsiteX46-221517" fmla="*/ 4511384 w 5936218"/>
                  <a:gd name="connsiteY46-221518" fmla="*/ 484036 h 2711051"/>
                  <a:gd name="connsiteX47-221519" fmla="*/ 4543199 w 5936218"/>
                  <a:gd name="connsiteY47-221520" fmla="*/ 554483 h 2711051"/>
                  <a:gd name="connsiteX48-221521" fmla="*/ 4639242 w 5936218"/>
                  <a:gd name="connsiteY48-221522" fmla="*/ 637125 h 2711051"/>
                  <a:gd name="connsiteX49-221523" fmla="*/ 4774445 w 5936218"/>
                  <a:gd name="connsiteY49-221524" fmla="*/ 618112 h 2711051"/>
                  <a:gd name="connsiteX50-221525" fmla="*/ 4778496 w 5936218"/>
                  <a:gd name="connsiteY50-221526" fmla="*/ 619216 h 2711051"/>
                  <a:gd name="connsiteX51-221527" fmla="*/ 4786352 w 5936218"/>
                  <a:gd name="connsiteY51-221528" fmla="*/ 618112 h 2711051"/>
                  <a:gd name="connsiteX52-221529" fmla="*/ 4861343 w 5936218"/>
                  <a:gd name="connsiteY52-221530" fmla="*/ 638564 h 2711051"/>
                  <a:gd name="connsiteX53-221531" fmla="*/ 4893158 w 5936218"/>
                  <a:gd name="connsiteY53-221532" fmla="*/ 681741 h 2711051"/>
                  <a:gd name="connsiteX54-221533" fmla="*/ 4888613 w 5936218"/>
                  <a:gd name="connsiteY54-221534" fmla="*/ 763549 h 2711051"/>
                  <a:gd name="connsiteX55-221535" fmla="*/ 4927677 w 5936218"/>
                  <a:gd name="connsiteY55-221536" fmla="*/ 788221 h 2711051"/>
                  <a:gd name="connsiteX56-221537" fmla="*/ 4967605 w 5936218"/>
                  <a:gd name="connsiteY56-221538" fmla="*/ 774912 h 2711051"/>
                  <a:gd name="connsiteX57-221539" fmla="*/ 5038051 w 5936218"/>
                  <a:gd name="connsiteY57-221540" fmla="*/ 768094 h 2711051"/>
                  <a:gd name="connsiteX58-221541" fmla="*/ 5040730 w 5936218"/>
                  <a:gd name="connsiteY58-221542" fmla="*/ 768987 h 2711051"/>
                  <a:gd name="connsiteX59-221543" fmla="*/ 5049958 w 5936218"/>
                  <a:gd name="connsiteY59-221544" fmla="*/ 768094 h 2711051"/>
                  <a:gd name="connsiteX60-221545" fmla="*/ 5114249 w 5936218"/>
                  <a:gd name="connsiteY60-221546" fmla="*/ 789525 h 2711051"/>
                  <a:gd name="connsiteX61-221547" fmla="*/ 5176671 w 5936218"/>
                  <a:gd name="connsiteY61-221548" fmla="*/ 779457 h 2711051"/>
                  <a:gd name="connsiteX62-221549" fmla="*/ 5177801 w 5936218"/>
                  <a:gd name="connsiteY62-221550" fmla="*/ 781195 h 2711051"/>
                  <a:gd name="connsiteX63-221551" fmla="*/ 5188578 w 5936218"/>
                  <a:gd name="connsiteY63-221552" fmla="*/ 779457 h 2711051"/>
                  <a:gd name="connsiteX64-221553" fmla="*/ 5243719 w 5936218"/>
                  <a:gd name="connsiteY64-221554" fmla="*/ 864288 h 2711051"/>
                  <a:gd name="connsiteX65-221555" fmla="*/ 5283477 w 5936218"/>
                  <a:gd name="connsiteY65-221556" fmla="*/ 833996 h 2711051"/>
                  <a:gd name="connsiteX66-221557" fmla="*/ 5258480 w 5936218"/>
                  <a:gd name="connsiteY66-221558" fmla="*/ 768094 h 2711051"/>
                  <a:gd name="connsiteX67-221559" fmla="*/ 5267570 w 5936218"/>
                  <a:gd name="connsiteY67-221560" fmla="*/ 720373 h 2711051"/>
                  <a:gd name="connsiteX68-221561" fmla="*/ 5278896 w 5936218"/>
                  <a:gd name="connsiteY68-221562" fmla="*/ 723422 h 2711051"/>
                  <a:gd name="connsiteX69-221563" fmla="*/ 5279477 w 5936218"/>
                  <a:gd name="connsiteY69-221564" fmla="*/ 720373 h 2711051"/>
                  <a:gd name="connsiteX70-221565" fmla="*/ 5395510 w 5936218"/>
                  <a:gd name="connsiteY70-221566" fmla="*/ 751612 h 2711051"/>
                  <a:gd name="connsiteX71-221567" fmla="*/ 5463001 w 5936218"/>
                  <a:gd name="connsiteY71-221568" fmla="*/ 747642 h 2711051"/>
                  <a:gd name="connsiteX72-221569" fmla="*/ 5464386 w 5936218"/>
                  <a:gd name="connsiteY72-221570" fmla="*/ 748261 h 2711051"/>
                  <a:gd name="connsiteX73-221571" fmla="*/ 5474909 w 5936218"/>
                  <a:gd name="connsiteY73-221572" fmla="*/ 747642 h 2711051"/>
                  <a:gd name="connsiteX74-221573" fmla="*/ 5581715 w 5936218"/>
                  <a:gd name="connsiteY74-221574" fmla="*/ 795364 h 2711051"/>
                  <a:gd name="connsiteX75-221575" fmla="*/ 5633981 w 5936218"/>
                  <a:gd name="connsiteY75-221576" fmla="*/ 838541 h 2711051"/>
                  <a:gd name="connsiteX76-221577" fmla="*/ 5720335 w 5936218"/>
                  <a:gd name="connsiteY76-221578" fmla="*/ 918077 h 2711051"/>
                  <a:gd name="connsiteX77-221579" fmla="*/ 5822595 w 5936218"/>
                  <a:gd name="connsiteY77-221580" fmla="*/ 1015793 h 2711051"/>
                  <a:gd name="connsiteX78-221581" fmla="*/ 5818051 w 5936218"/>
                  <a:gd name="connsiteY78-221582" fmla="*/ 1070332 h 2711051"/>
                  <a:gd name="connsiteX79-221583" fmla="*/ 5825679 w 5936218"/>
                  <a:gd name="connsiteY79-221584" fmla="*/ 1077960 h 2711051"/>
                  <a:gd name="connsiteX80-221585" fmla="*/ 5822051 w 5936218"/>
                  <a:gd name="connsiteY80-221586" fmla="*/ 1027155 h 2711051"/>
                  <a:gd name="connsiteX81-221587" fmla="*/ 5834092 w 5936218"/>
                  <a:gd name="connsiteY81-221588" fmla="*/ 1029028 h 2711051"/>
                  <a:gd name="connsiteX82-221589" fmla="*/ 5833958 w 5936218"/>
                  <a:gd name="connsiteY82-221590" fmla="*/ 1027155 h 2711051"/>
                  <a:gd name="connsiteX83-221591" fmla="*/ 5936219 w 5936218"/>
                  <a:gd name="connsiteY83-221592" fmla="*/ 1043062 h 2711051"/>
                  <a:gd name="connsiteX84-221593" fmla="*/ 5908949 w 5936218"/>
                  <a:gd name="connsiteY84-221594" fmla="*/ 1258947 h 2711051"/>
                  <a:gd name="connsiteX85-221595" fmla="*/ 5893042 w 5936218"/>
                  <a:gd name="connsiteY85-221596" fmla="*/ 1274854 h 2711051"/>
                  <a:gd name="connsiteX86-221597" fmla="*/ 5861227 w 5936218"/>
                  <a:gd name="connsiteY86-221598" fmla="*/ 1274854 h 2711051"/>
                  <a:gd name="connsiteX87-221599" fmla="*/ 5817506 w 5936218"/>
                  <a:gd name="connsiteY87-221600" fmla="*/ 1240767 h 2711051"/>
                  <a:gd name="connsiteX88-221601" fmla="*/ 5767511 w 5936218"/>
                  <a:gd name="connsiteY88-221602" fmla="*/ 1215770 h 2711051"/>
                  <a:gd name="connsiteX89-221603" fmla="*/ 5729132 w 5936218"/>
                  <a:gd name="connsiteY89-221604" fmla="*/ 1167751 h 2711051"/>
                  <a:gd name="connsiteX90-221605" fmla="*/ 5695337 w 5936218"/>
                  <a:gd name="connsiteY90-221606" fmla="*/ 1177138 h 2711051"/>
                  <a:gd name="connsiteX91-221607" fmla="*/ 5693366 w 5936218"/>
                  <a:gd name="connsiteY91-221608" fmla="*/ 1174378 h 2711051"/>
                  <a:gd name="connsiteX92-221609" fmla="*/ 5640799 w 5936218"/>
                  <a:gd name="connsiteY92-221610" fmla="*/ 1133961 h 2711051"/>
                  <a:gd name="connsiteX93-221611" fmla="*/ 5656705 w 5936218"/>
                  <a:gd name="connsiteY93-221612" fmla="*/ 1177138 h 2711051"/>
                  <a:gd name="connsiteX94-221613" fmla="*/ 5586259 w 5936218"/>
                  <a:gd name="connsiteY94-221614" fmla="*/ 1252129 h 2711051"/>
                  <a:gd name="connsiteX95-221615" fmla="*/ 5575676 w 5936218"/>
                  <a:gd name="connsiteY95-221616" fmla="*/ 1251121 h 2711051"/>
                  <a:gd name="connsiteX96-221617" fmla="*/ 5539436 w 5936218"/>
                  <a:gd name="connsiteY96-221618" fmla="*/ 1248804 h 2711051"/>
                  <a:gd name="connsiteX97-221619" fmla="*/ 5593077 w 5936218"/>
                  <a:gd name="connsiteY97-221620" fmla="*/ 1354390 h 2711051"/>
                  <a:gd name="connsiteX98-221621" fmla="*/ 5613529 w 5936218"/>
                  <a:gd name="connsiteY98-221622" fmla="*/ 1413474 h 2711051"/>
                  <a:gd name="connsiteX99-221623" fmla="*/ 5608984 w 5936218"/>
                  <a:gd name="connsiteY99-221624" fmla="*/ 1436199 h 2711051"/>
                  <a:gd name="connsiteX100-221625" fmla="*/ 5597799 w 5936218"/>
                  <a:gd name="connsiteY100-221626" fmla="*/ 1432590 h 2711051"/>
                  <a:gd name="connsiteX101-221627" fmla="*/ 5534271 w 5936218"/>
                  <a:gd name="connsiteY101-221628" fmla="*/ 1415939 h 2711051"/>
                  <a:gd name="connsiteX102-221629" fmla="*/ 5436277 w 5936218"/>
                  <a:gd name="connsiteY102-221630" fmla="*/ 1472558 h 2711051"/>
                  <a:gd name="connsiteX103-221631" fmla="*/ 5397645 w 5936218"/>
                  <a:gd name="connsiteY103-221632" fmla="*/ 1483921 h 2711051"/>
                  <a:gd name="connsiteX104-221633" fmla="*/ 5345378 w 5936218"/>
                  <a:gd name="connsiteY104-221634" fmla="*/ 1538460 h 2711051"/>
                  <a:gd name="connsiteX105-221635" fmla="*/ 5290839 w 5936218"/>
                  <a:gd name="connsiteY105-221636" fmla="*/ 1586181 h 2711051"/>
                  <a:gd name="connsiteX106-221637" fmla="*/ 5274932 w 5936218"/>
                  <a:gd name="connsiteY106-221638" fmla="*/ 1617996 h 2711051"/>
                  <a:gd name="connsiteX107-221639" fmla="*/ 5267238 w 5936218"/>
                  <a:gd name="connsiteY107-221640" fmla="*/ 1609569 h 2711051"/>
                  <a:gd name="connsiteX108-221641" fmla="*/ 5263025 w 5936218"/>
                  <a:gd name="connsiteY108-221642" fmla="*/ 1617996 h 2711051"/>
                  <a:gd name="connsiteX109-221643" fmla="*/ 5219538 w 5936218"/>
                  <a:gd name="connsiteY109-221644" fmla="*/ 1570368 h 2711051"/>
                  <a:gd name="connsiteX110-221645" fmla="*/ 5129494 w 5936218"/>
                  <a:gd name="connsiteY110-221646" fmla="*/ 1624813 h 2711051"/>
                  <a:gd name="connsiteX111-221647" fmla="*/ 5126389 w 5936218"/>
                  <a:gd name="connsiteY111-221648" fmla="*/ 1619491 h 2711051"/>
                  <a:gd name="connsiteX112-221649" fmla="*/ 5117587 w 5936218"/>
                  <a:gd name="connsiteY112-221650" fmla="*/ 1624813 h 2711051"/>
                  <a:gd name="connsiteX113-221651" fmla="*/ 5105544 w 5936218"/>
                  <a:gd name="connsiteY113-221652" fmla="*/ 1604167 h 2711051"/>
                  <a:gd name="connsiteX114-221653" fmla="*/ 5074955 w 5936218"/>
                  <a:gd name="connsiteY114-221654" fmla="*/ 1629358 h 2711051"/>
                  <a:gd name="connsiteX115-221655" fmla="*/ 5065718 w 5936218"/>
                  <a:gd name="connsiteY115-221656" fmla="*/ 1627159 h 2711051"/>
                  <a:gd name="connsiteX116-221657" fmla="*/ 5063048 w 5936218"/>
                  <a:gd name="connsiteY116-221658" fmla="*/ 1629358 h 2711051"/>
                  <a:gd name="connsiteX117-221659" fmla="*/ 5026594 w 5936218"/>
                  <a:gd name="connsiteY117-221660" fmla="*/ 1620679 h 2711051"/>
                  <a:gd name="connsiteX118-221661" fmla="*/ 5015871 w 5936218"/>
                  <a:gd name="connsiteY118-221662" fmla="*/ 1665718 h 2711051"/>
                  <a:gd name="connsiteX119-221663" fmla="*/ 4974967 w 5936218"/>
                  <a:gd name="connsiteY119-221664" fmla="*/ 1731619 h 2711051"/>
                  <a:gd name="connsiteX120-221665" fmla="*/ 4974967 w 5936218"/>
                  <a:gd name="connsiteY120-221666" fmla="*/ 1763434 h 2711051"/>
                  <a:gd name="connsiteX121-221667" fmla="*/ 5011326 w 5936218"/>
                  <a:gd name="connsiteY121-221668" fmla="*/ 1877057 h 2711051"/>
                  <a:gd name="connsiteX122-221669" fmla="*/ 4999419 w 5936218"/>
                  <a:gd name="connsiteY122-221670" fmla="*/ 1877057 h 2711051"/>
                  <a:gd name="connsiteX123-221671" fmla="*/ 4974967 w 5936218"/>
                  <a:gd name="connsiteY123-221672" fmla="*/ 1877057 h 2711051"/>
                  <a:gd name="connsiteX124-221673" fmla="*/ 4963605 w 5936218"/>
                  <a:gd name="connsiteY124-221674" fmla="*/ 1929323 h 2711051"/>
                  <a:gd name="connsiteX125-221675" fmla="*/ 4974967 w 5936218"/>
                  <a:gd name="connsiteY125-221676" fmla="*/ 1956593 h 2711051"/>
                  <a:gd name="connsiteX126-221677" fmla="*/ 4909065 w 5936218"/>
                  <a:gd name="connsiteY126-221678" fmla="*/ 1990680 h 2711051"/>
                  <a:gd name="connsiteX127-221679" fmla="*/ 4897703 w 5936218"/>
                  <a:gd name="connsiteY127-221680" fmla="*/ 2058854 h 2711051"/>
                  <a:gd name="connsiteX128-221681" fmla="*/ 4845437 w 5936218"/>
                  <a:gd name="connsiteY128-221682" fmla="*/ 2074761 h 2711051"/>
                  <a:gd name="connsiteX129-221683" fmla="*/ 4834074 w 5936218"/>
                  <a:gd name="connsiteY129-221684" fmla="*/ 2133845 h 2711051"/>
                  <a:gd name="connsiteX130-221685" fmla="*/ 4779535 w 5936218"/>
                  <a:gd name="connsiteY130-221686" fmla="*/ 2192929 h 2711051"/>
                  <a:gd name="connsiteX131-221687" fmla="*/ 4777225 w 5936218"/>
                  <a:gd name="connsiteY131-221688" fmla="*/ 2182533 h 2711051"/>
                  <a:gd name="connsiteX132-221689" fmla="*/ 4767628 w 5936218"/>
                  <a:gd name="connsiteY132-221690" fmla="*/ 2192929 h 2711051"/>
                  <a:gd name="connsiteX133-221691" fmla="*/ 4758538 w 5936218"/>
                  <a:gd name="connsiteY133-221692" fmla="*/ 2152025 h 2711051"/>
                  <a:gd name="connsiteX134-221693" fmla="*/ 4742631 w 5936218"/>
                  <a:gd name="connsiteY134-221694" fmla="*/ 2065671 h 2711051"/>
                  <a:gd name="connsiteX135-221695" fmla="*/ 4715361 w 5936218"/>
                  <a:gd name="connsiteY135-221696" fmla="*/ 1924779 h 2711051"/>
                  <a:gd name="connsiteX136-221697" fmla="*/ 4735813 w 5936218"/>
                  <a:gd name="connsiteY136-221698" fmla="*/ 1833880 h 2711051"/>
                  <a:gd name="connsiteX137-221699" fmla="*/ 4767628 w 5936218"/>
                  <a:gd name="connsiteY137-221700" fmla="*/ 1790703 h 2711051"/>
                  <a:gd name="connsiteX138-221701" fmla="*/ 4767628 w 5936218"/>
                  <a:gd name="connsiteY138-221702" fmla="*/ 1763434 h 2711051"/>
                  <a:gd name="connsiteX139-221703" fmla="*/ 4826712 w 5936218"/>
                  <a:gd name="connsiteY139-221704" fmla="*/ 1747526 h 2711051"/>
                  <a:gd name="connsiteX140-221705" fmla="*/ 4892613 w 5936218"/>
                  <a:gd name="connsiteY140-221706" fmla="*/ 1656628 h 2711051"/>
                  <a:gd name="connsiteX141-221707" fmla="*/ 4956243 w 5936218"/>
                  <a:gd name="connsiteY141-221708" fmla="*/ 1581637 h 2711051"/>
                  <a:gd name="connsiteX142-221709" fmla="*/ 5022143 w 5936218"/>
                  <a:gd name="connsiteY142-221710" fmla="*/ 1522552 h 2711051"/>
                  <a:gd name="connsiteX143-221711" fmla="*/ 5046694 w 5936218"/>
                  <a:gd name="connsiteY143-221712" fmla="*/ 1415425 h 2711051"/>
                  <a:gd name="connsiteX144-221713" fmla="*/ 5015871 w 5936218"/>
                  <a:gd name="connsiteY144-221714" fmla="*/ 1420292 h 2711051"/>
                  <a:gd name="connsiteX145-221715" fmla="*/ 4904521 w 5936218"/>
                  <a:gd name="connsiteY145-221716" fmla="*/ 1570274 h 2711051"/>
                  <a:gd name="connsiteX146-221717" fmla="*/ 4901708 w 5936218"/>
                  <a:gd name="connsiteY146-221718" fmla="*/ 1561634 h 2711051"/>
                  <a:gd name="connsiteX147-221719" fmla="*/ 1811153 w 5936218"/>
                  <a:gd name="connsiteY147-221720" fmla="*/ 1999770 h 2711051"/>
                  <a:gd name="connsiteX148-221721" fmla="*/ 1748069 w 5936218"/>
                  <a:gd name="connsiteY148-221722" fmla="*/ 2038402 h 2711051"/>
                  <a:gd name="connsiteX149-221723" fmla="*/ 1711709 w 5936218"/>
                  <a:gd name="connsiteY149-221724" fmla="*/ 2042947 h 2711051"/>
                  <a:gd name="connsiteX150-221725" fmla="*/ 1711926 w 5936218"/>
                  <a:gd name="connsiteY150-221726" fmla="*/ 2041431 h 2711051"/>
                  <a:gd name="connsiteX151-221727" fmla="*/ 1699803 w 5936218"/>
                  <a:gd name="connsiteY151-221728" fmla="*/ 2042947 h 2711051"/>
                  <a:gd name="connsiteX152-221729" fmla="*/ 1704347 w 5936218"/>
                  <a:gd name="connsiteY152-221730" fmla="*/ 2011132 h 2711051"/>
                  <a:gd name="connsiteX153-221731" fmla="*/ 1662460 w 5936218"/>
                  <a:gd name="connsiteY153-221732" fmla="*/ 1993181 h 2711051"/>
                  <a:gd name="connsiteX154-221733" fmla="*/ 1629901 w 5936218"/>
                  <a:gd name="connsiteY154-221734" fmla="*/ 2006587 h 2711051"/>
                  <a:gd name="connsiteX155-221735" fmla="*/ 1629300 w 5936218"/>
                  <a:gd name="connsiteY155-221736" fmla="*/ 2001932 h 2711051"/>
                  <a:gd name="connsiteX156-221737" fmla="*/ 1617994 w 5936218"/>
                  <a:gd name="connsiteY156-221738" fmla="*/ 2006587 h 2711051"/>
                  <a:gd name="connsiteX157-221739" fmla="*/ 1608904 w 5936218"/>
                  <a:gd name="connsiteY157-221740" fmla="*/ 1936141 h 2711051"/>
                  <a:gd name="connsiteX158-221741" fmla="*/ 1552684 w 5936218"/>
                  <a:gd name="connsiteY158-221742" fmla="*/ 1926448 h 2711051"/>
                  <a:gd name="connsiteX159-221743" fmla="*/ 1518550 w 5936218"/>
                  <a:gd name="connsiteY159-221744" fmla="*/ 1952048 h 2711051"/>
                  <a:gd name="connsiteX160-221745" fmla="*/ 1425379 w 5936218"/>
                  <a:gd name="connsiteY160-221746" fmla="*/ 1972500 h 2711051"/>
                  <a:gd name="connsiteX161-221747" fmla="*/ 1409472 w 5936218"/>
                  <a:gd name="connsiteY161-221748" fmla="*/ 1990680 h 2711051"/>
                  <a:gd name="connsiteX162-221749" fmla="*/ 1270852 w 5936218"/>
                  <a:gd name="connsiteY162-221750" fmla="*/ 2011132 h 2711051"/>
                  <a:gd name="connsiteX163-221751" fmla="*/ 1254945 w 5936218"/>
                  <a:gd name="connsiteY163-221752" fmla="*/ 2031584 h 2711051"/>
                  <a:gd name="connsiteX164-221753" fmla="*/ 1282214 w 5936218"/>
                  <a:gd name="connsiteY164-221754" fmla="*/ 2074761 h 2711051"/>
                  <a:gd name="connsiteX165-221755" fmla="*/ 1243582 w 5936218"/>
                  <a:gd name="connsiteY165-221756" fmla="*/ 2090668 h 2711051"/>
                  <a:gd name="connsiteX166-221757" fmla="*/ 1254945 w 5936218"/>
                  <a:gd name="connsiteY166-221758" fmla="*/ 2108848 h 2711051"/>
                  <a:gd name="connsiteX167-221759" fmla="*/ 1216313 w 5936218"/>
                  <a:gd name="connsiteY167-221760" fmla="*/ 2133845 h 2711051"/>
                  <a:gd name="connsiteX168-221761" fmla="*/ 1275397 w 5936218"/>
                  <a:gd name="connsiteY168-221762" fmla="*/ 2177022 h 2711051"/>
                  <a:gd name="connsiteX169-221763" fmla="*/ 1270852 w 5936218"/>
                  <a:gd name="connsiteY169-221764" fmla="*/ 2204292 h 2711051"/>
                  <a:gd name="connsiteX170-221765" fmla="*/ 1259108 w 5936218"/>
                  <a:gd name="connsiteY170-221766" fmla="*/ 2203313 h 2711051"/>
                  <a:gd name="connsiteX171-221767" fmla="*/ 1258945 w 5936218"/>
                  <a:gd name="connsiteY171-221768" fmla="*/ 2204292 h 2711051"/>
                  <a:gd name="connsiteX172-221769" fmla="*/ 1215644 w 5936218"/>
                  <a:gd name="connsiteY172-221770" fmla="*/ 2200683 h 2711051"/>
                  <a:gd name="connsiteX173-221771" fmla="*/ 1204950 w 5936218"/>
                  <a:gd name="connsiteY173-221772" fmla="*/ 2215654 h 2711051"/>
                  <a:gd name="connsiteX174-221773" fmla="*/ 1196495 w 5936218"/>
                  <a:gd name="connsiteY174-221774" fmla="*/ 2210822 h 2711051"/>
                  <a:gd name="connsiteX175-221775" fmla="*/ 1193043 w 5936218"/>
                  <a:gd name="connsiteY175-221776" fmla="*/ 2215654 h 2711051"/>
                  <a:gd name="connsiteX176-221777" fmla="*/ 1145322 w 5936218"/>
                  <a:gd name="connsiteY176-221778" fmla="*/ 2188384 h 2711051"/>
                  <a:gd name="connsiteX177-221779" fmla="*/ 1098145 w 5936218"/>
                  <a:gd name="connsiteY177-221780" fmla="*/ 2188384 h 2711051"/>
                  <a:gd name="connsiteX178-221781" fmla="*/ 1061785 w 5936218"/>
                  <a:gd name="connsiteY178-221782" fmla="*/ 2215654 h 2711051"/>
                  <a:gd name="connsiteX179-221783" fmla="*/ 1055322 w 5936218"/>
                  <a:gd name="connsiteY179-221784" fmla="*/ 2211571 h 2711051"/>
                  <a:gd name="connsiteX180-221785" fmla="*/ 1049878 w 5936218"/>
                  <a:gd name="connsiteY180-221786" fmla="*/ 2215654 h 2711051"/>
                  <a:gd name="connsiteX181-221787" fmla="*/ 1006701 w 5936218"/>
                  <a:gd name="connsiteY181-221788" fmla="*/ 2188384 h 2711051"/>
                  <a:gd name="connsiteX182-221789" fmla="*/ 924893 w 5936218"/>
                  <a:gd name="connsiteY182-221790" fmla="*/ 2152025 h 2711051"/>
                  <a:gd name="connsiteX183-221791" fmla="*/ 877716 w 5936218"/>
                  <a:gd name="connsiteY183-221792" fmla="*/ 2152025 h 2711051"/>
                  <a:gd name="connsiteX184-221793" fmla="*/ 802724 w 5936218"/>
                  <a:gd name="connsiteY184-221794" fmla="*/ 2215654 h 2711051"/>
                  <a:gd name="connsiteX185-221795" fmla="*/ 798179 w 5936218"/>
                  <a:gd name="connsiteY185-221796" fmla="*/ 2258831 h 2711051"/>
                  <a:gd name="connsiteX186-221797" fmla="*/ 787406 w 5936218"/>
                  <a:gd name="connsiteY186-221798" fmla="*/ 2248058 h 2711051"/>
                  <a:gd name="connsiteX187-221799" fmla="*/ 786272 w 5936218"/>
                  <a:gd name="connsiteY187-221800" fmla="*/ 2258831 h 2711051"/>
                  <a:gd name="connsiteX188-221801" fmla="*/ 756063 w 5936218"/>
                  <a:gd name="connsiteY188-221802" fmla="*/ 2228621 h 2711051"/>
                  <a:gd name="connsiteX189-221803" fmla="*/ 732278 w 5936218"/>
                  <a:gd name="connsiteY189-221804" fmla="*/ 2286100 h 2711051"/>
                  <a:gd name="connsiteX190-221805" fmla="*/ 743640 w 5936218"/>
                  <a:gd name="connsiteY190-221806" fmla="*/ 2295190 h 2711051"/>
                  <a:gd name="connsiteX191-221807" fmla="*/ 723188 w 5936218"/>
                  <a:gd name="connsiteY191-221808" fmla="*/ 2338367 h 2711051"/>
                  <a:gd name="connsiteX192-221809" fmla="*/ 747026 w 5936218"/>
                  <a:gd name="connsiteY192-221810" fmla="*/ 2375208 h 2711051"/>
                  <a:gd name="connsiteX193-221811" fmla="*/ 763548 w 5936218"/>
                  <a:gd name="connsiteY193-221812" fmla="*/ 2372454 h 2711051"/>
                  <a:gd name="connsiteX194-221813" fmla="*/ 764871 w 5936218"/>
                  <a:gd name="connsiteY194-221814" fmla="*/ 2374218 h 2711051"/>
                  <a:gd name="connsiteX195-221815" fmla="*/ 775455 w 5936218"/>
                  <a:gd name="connsiteY195-221816" fmla="*/ 2372454 h 2711051"/>
                  <a:gd name="connsiteX196-221817" fmla="*/ 802724 w 5936218"/>
                  <a:gd name="connsiteY196-221818" fmla="*/ 2408813 h 2711051"/>
                  <a:gd name="connsiteX197-221819" fmla="*/ 798179 w 5936218"/>
                  <a:gd name="connsiteY197-221820" fmla="*/ 2436083 h 2711051"/>
                  <a:gd name="connsiteX198-221821" fmla="*/ 818632 w 5936218"/>
                  <a:gd name="connsiteY198-221822" fmla="*/ 2447445 h 2711051"/>
                  <a:gd name="connsiteX199-221823" fmla="*/ 802724 w 5936218"/>
                  <a:gd name="connsiteY199-221824" fmla="*/ 2479260 h 2711051"/>
                  <a:gd name="connsiteX200-221825" fmla="*/ 766365 w 5936218"/>
                  <a:gd name="connsiteY200-221826" fmla="*/ 2483805 h 2711051"/>
                  <a:gd name="connsiteX201-221827" fmla="*/ 727733 w 5936218"/>
                  <a:gd name="connsiteY201-221828" fmla="*/ 2542889 h 2711051"/>
                  <a:gd name="connsiteX202-221829" fmla="*/ 759548 w 5936218"/>
                  <a:gd name="connsiteY202-221830" fmla="*/ 2586066 h 2711051"/>
                  <a:gd name="connsiteX203-221831" fmla="*/ 759548 w 5936218"/>
                  <a:gd name="connsiteY203-221832" fmla="*/ 2624697 h 2711051"/>
                  <a:gd name="connsiteX204-221833" fmla="*/ 798179 w 5936218"/>
                  <a:gd name="connsiteY204-221834" fmla="*/ 2683782 h 2711051"/>
                  <a:gd name="connsiteX205-221835" fmla="*/ 775455 w 5936218"/>
                  <a:gd name="connsiteY205-221836" fmla="*/ 2699689 h 2711051"/>
                  <a:gd name="connsiteX206-221837" fmla="*/ 770910 w 5936218"/>
                  <a:gd name="connsiteY206-221838" fmla="*/ 2711051 h 2711051"/>
                  <a:gd name="connsiteX207-221839" fmla="*/ 759003 w 5936218"/>
                  <a:gd name="connsiteY207-221840" fmla="*/ 2711051 h 2711051"/>
                  <a:gd name="connsiteX208-221841" fmla="*/ 755003 w 5936218"/>
                  <a:gd name="connsiteY208-221842" fmla="*/ 2711051 h 2711051"/>
                  <a:gd name="connsiteX209-221843" fmla="*/ 743096 w 5936218"/>
                  <a:gd name="connsiteY209-221844" fmla="*/ 2711051 h 2711051"/>
                  <a:gd name="connsiteX210-221845" fmla="*/ 715826 w 5936218"/>
                  <a:gd name="connsiteY210-221846" fmla="*/ 2676964 h 2711051"/>
                  <a:gd name="connsiteX211-221847" fmla="*/ 704464 w 5936218"/>
                  <a:gd name="connsiteY211-221848" fmla="*/ 2676964 h 2711051"/>
                  <a:gd name="connsiteX212-221849" fmla="*/ 684012 w 5936218"/>
                  <a:gd name="connsiteY212-221850" fmla="*/ 2667874 h 2711051"/>
                  <a:gd name="connsiteX213-221851" fmla="*/ 672649 w 5936218"/>
                  <a:gd name="connsiteY213-221852" fmla="*/ 2645150 h 2711051"/>
                  <a:gd name="connsiteX214-221853" fmla="*/ 645222 w 5936218"/>
                  <a:gd name="connsiteY214-221854" fmla="*/ 2637313 h 2711051"/>
                  <a:gd name="connsiteX215-221855" fmla="*/ 625472 w 5936218"/>
                  <a:gd name="connsiteY215-221856" fmla="*/ 2640605 h 2711051"/>
                  <a:gd name="connsiteX216-221857" fmla="*/ 623771 w 5936218"/>
                  <a:gd name="connsiteY216-221858" fmla="*/ 2638904 h 2711051"/>
                  <a:gd name="connsiteX217-221859" fmla="*/ 613565 w 5936218"/>
                  <a:gd name="connsiteY217-221860" fmla="*/ 2640605 h 2711051"/>
                  <a:gd name="connsiteX218-221861" fmla="*/ 609020 w 5936218"/>
                  <a:gd name="connsiteY218-221862" fmla="*/ 2636060 h 2711051"/>
                  <a:gd name="connsiteX219-221863" fmla="*/ 559026 w 5936218"/>
                  <a:gd name="connsiteY219-221864" fmla="*/ 2608790 h 2711051"/>
                  <a:gd name="connsiteX220-221865" fmla="*/ 506760 w 5936218"/>
                  <a:gd name="connsiteY220-221866" fmla="*/ 2601973 h 2711051"/>
                  <a:gd name="connsiteX221-221867" fmla="*/ 483280 w 5936218"/>
                  <a:gd name="connsiteY221-221868" fmla="*/ 2595264 h 2711051"/>
                  <a:gd name="connsiteX222-221869" fmla="*/ 480035 w 5936218"/>
                  <a:gd name="connsiteY222-221870" fmla="*/ 2597428 h 2711051"/>
                  <a:gd name="connsiteX223-221871" fmla="*/ 475042 w 5936218"/>
                  <a:gd name="connsiteY223-221872" fmla="*/ 2592910 h 2711051"/>
                  <a:gd name="connsiteX224-221873" fmla="*/ 474945 w 5936218"/>
                  <a:gd name="connsiteY224-221874" fmla="*/ 2592883 h 2711051"/>
                  <a:gd name="connsiteX225-221875" fmla="*/ 468128 w 5936218"/>
                  <a:gd name="connsiteY225-221876" fmla="*/ 2597428 h 2711051"/>
                  <a:gd name="connsiteX226-221877" fmla="*/ 420406 w 5936218"/>
                  <a:gd name="connsiteY226-221878" fmla="*/ 2554251 h 2711051"/>
                  <a:gd name="connsiteX227-221879" fmla="*/ 381774 w 5936218"/>
                  <a:gd name="connsiteY227-221880" fmla="*/ 2538344 h 2711051"/>
                  <a:gd name="connsiteX228-221881" fmla="*/ 349960 w 5936218"/>
                  <a:gd name="connsiteY228-221882" fmla="*/ 2506529 h 2711051"/>
                  <a:gd name="connsiteX229-221883" fmla="*/ 377229 w 5936218"/>
                  <a:gd name="connsiteY229-221884" fmla="*/ 2499712 h 2711051"/>
                  <a:gd name="connsiteX230-221885" fmla="*/ 404499 w 5936218"/>
                  <a:gd name="connsiteY230-221886" fmla="*/ 2451990 h 2711051"/>
                  <a:gd name="connsiteX231-221887" fmla="*/ 388591 w 5936218"/>
                  <a:gd name="connsiteY231-221888" fmla="*/ 2436083 h 2711051"/>
                  <a:gd name="connsiteX232-221889" fmla="*/ 440858 w 5936218"/>
                  <a:gd name="connsiteY232-221890" fmla="*/ 2408813 h 2711051"/>
                  <a:gd name="connsiteX233-221891" fmla="*/ 440858 w 5936218"/>
                  <a:gd name="connsiteY233-221892" fmla="*/ 2405757 h 2711051"/>
                  <a:gd name="connsiteX234-221893" fmla="*/ 416406 w 5936218"/>
                  <a:gd name="connsiteY234-221894" fmla="*/ 2408813 h 2711051"/>
                  <a:gd name="connsiteX235-221895" fmla="*/ 416406 w 5936218"/>
                  <a:gd name="connsiteY235-221896" fmla="*/ 2407325 h 2711051"/>
                  <a:gd name="connsiteX236-221897" fmla="*/ 404499 w 5936218"/>
                  <a:gd name="connsiteY236-221898" fmla="*/ 2408813 h 2711051"/>
                  <a:gd name="connsiteX237-221899" fmla="*/ 404499 w 5936218"/>
                  <a:gd name="connsiteY237-221900" fmla="*/ 2388361 h 2711051"/>
                  <a:gd name="connsiteX238-221901" fmla="*/ 424951 w 5936218"/>
                  <a:gd name="connsiteY238-221902" fmla="*/ 2372454 h 2711051"/>
                  <a:gd name="connsiteX239-221903" fmla="*/ 463583 w 5936218"/>
                  <a:gd name="connsiteY239-221904" fmla="*/ 2365637 h 2711051"/>
                  <a:gd name="connsiteX240-221905" fmla="*/ 468128 w 5936218"/>
                  <a:gd name="connsiteY240-221906" fmla="*/ 2349729 h 2711051"/>
                  <a:gd name="connsiteX241-221907" fmla="*/ 456765 w 5936218"/>
                  <a:gd name="connsiteY241-221908" fmla="*/ 2317915 h 2711051"/>
                  <a:gd name="connsiteX242-221909" fmla="*/ 474945 w 5936218"/>
                  <a:gd name="connsiteY242-221910" fmla="*/ 2290645 h 2711051"/>
                  <a:gd name="connsiteX243-221911" fmla="*/ 474945 w 5936218"/>
                  <a:gd name="connsiteY243-221912" fmla="*/ 2270193 h 2711051"/>
                  <a:gd name="connsiteX244-221913" fmla="*/ 420406 w 5936218"/>
                  <a:gd name="connsiteY244-221914" fmla="*/ 2252013 h 2711051"/>
                  <a:gd name="connsiteX245-221915" fmla="*/ 409588 w 5936218"/>
                  <a:gd name="connsiteY245-221916" fmla="*/ 2252013 h 2711051"/>
                  <a:gd name="connsiteX246-221917" fmla="*/ 397681 w 5936218"/>
                  <a:gd name="connsiteY246-221918" fmla="*/ 2252013 h 2711051"/>
                  <a:gd name="connsiteX247-221919" fmla="*/ 379485 w 5936218"/>
                  <a:gd name="connsiteY247-221920" fmla="*/ 2229774 h 2711051"/>
                  <a:gd name="connsiteX248-221921" fmla="*/ 357322 w 5936218"/>
                  <a:gd name="connsiteY248-221922" fmla="*/ 2236106 h 2711051"/>
                  <a:gd name="connsiteX249-221923" fmla="*/ 352842 w 5936218"/>
                  <a:gd name="connsiteY249-221924" fmla="*/ 2233984 h 2711051"/>
                  <a:gd name="connsiteX250-221925" fmla="*/ 345415 w 5936218"/>
                  <a:gd name="connsiteY250-221926" fmla="*/ 2236106 h 2711051"/>
                  <a:gd name="connsiteX251-221927" fmla="*/ 302238 w 5936218"/>
                  <a:gd name="connsiteY251-221928" fmla="*/ 2215654 h 2711051"/>
                  <a:gd name="connsiteX252-221929" fmla="*/ 302238 w 5936218"/>
                  <a:gd name="connsiteY252-221930" fmla="*/ 2204292 h 2711051"/>
                  <a:gd name="connsiteX253-221931" fmla="*/ 286331 w 5936218"/>
                  <a:gd name="connsiteY253-221932" fmla="*/ 2177022 h 2711051"/>
                  <a:gd name="connsiteX254-221933" fmla="*/ 270968 w 5936218"/>
                  <a:gd name="connsiteY254-221934" fmla="*/ 2177022 h 2711051"/>
                  <a:gd name="connsiteX255-221935" fmla="*/ 259061 w 5936218"/>
                  <a:gd name="connsiteY255-221936" fmla="*/ 2177022 h 2711051"/>
                  <a:gd name="connsiteX256-221937" fmla="*/ 254516 w 5936218"/>
                  <a:gd name="connsiteY256-221938" fmla="*/ 2161115 h 2711051"/>
                  <a:gd name="connsiteX257-221939" fmla="*/ 263606 w 5936218"/>
                  <a:gd name="connsiteY257-221940" fmla="*/ 2145208 h 2711051"/>
                  <a:gd name="connsiteX258-221941" fmla="*/ 243991 w 5936218"/>
                  <a:gd name="connsiteY258-221942" fmla="*/ 2114695 h 2711051"/>
                  <a:gd name="connsiteX259-221943" fmla="*/ 216429 w 5936218"/>
                  <a:gd name="connsiteY259-221944" fmla="*/ 2117938 h 2711051"/>
                  <a:gd name="connsiteX260-221945" fmla="*/ 212956 w 5936218"/>
                  <a:gd name="connsiteY260-221946" fmla="*/ 2116946 h 2711051"/>
                  <a:gd name="connsiteX261-221947" fmla="*/ 204522 w 5936218"/>
                  <a:gd name="connsiteY261-221948" fmla="*/ 2117938 h 2711051"/>
                  <a:gd name="connsiteX262-221949" fmla="*/ 199623 w 5936218"/>
                  <a:gd name="connsiteY262-221950" fmla="*/ 2116538 h 2711051"/>
                  <a:gd name="connsiteX263-221951" fmla="*/ 195977 w 5936218"/>
                  <a:gd name="connsiteY263-221952" fmla="*/ 2129300 h 2711051"/>
                  <a:gd name="connsiteX264-221953" fmla="*/ 184968 w 5936218"/>
                  <a:gd name="connsiteY264-221954" fmla="*/ 2126155 h 2711051"/>
                  <a:gd name="connsiteX265-221955" fmla="*/ 184070 w 5936218"/>
                  <a:gd name="connsiteY265-221956" fmla="*/ 2129300 h 2711051"/>
                  <a:gd name="connsiteX266-221957" fmla="*/ 168163 w 5936218"/>
                  <a:gd name="connsiteY266-221958" fmla="*/ 2124765 h 2711051"/>
                  <a:gd name="connsiteX267-221959" fmla="*/ 156800 w 5936218"/>
                  <a:gd name="connsiteY267-221960" fmla="*/ 2086123 h 2711051"/>
                  <a:gd name="connsiteX268-221961" fmla="*/ 152255 w 5936218"/>
                  <a:gd name="connsiteY268-221962" fmla="*/ 2070216 h 2711051"/>
                  <a:gd name="connsiteX269-221963" fmla="*/ 156800 w 5936218"/>
                  <a:gd name="connsiteY269-221964" fmla="*/ 2065671 h 2711051"/>
                  <a:gd name="connsiteX270-221965" fmla="*/ 168707 w 5936218"/>
                  <a:gd name="connsiteY270-221966" fmla="*/ 2065671 h 2711051"/>
                  <a:gd name="connsiteX271-221967" fmla="*/ 188615 w 5936218"/>
                  <a:gd name="connsiteY271-221968" fmla="*/ 2065671 h 2711051"/>
                  <a:gd name="connsiteX272-221969" fmla="*/ 199977 w 5936218"/>
                  <a:gd name="connsiteY272-221970" fmla="*/ 2054309 h 2711051"/>
                  <a:gd name="connsiteX273-221971" fmla="*/ 188615 w 5936218"/>
                  <a:gd name="connsiteY273-221972" fmla="*/ 2031584 h 2711051"/>
                  <a:gd name="connsiteX274-221973" fmla="*/ 168163 w 5936218"/>
                  <a:gd name="connsiteY274-221974" fmla="*/ 2022495 h 2711051"/>
                  <a:gd name="connsiteX275-221975" fmla="*/ 168163 w 5936218"/>
                  <a:gd name="connsiteY275-221976" fmla="*/ 2015677 h 2711051"/>
                  <a:gd name="connsiteX276-221977" fmla="*/ 152255 w 5936218"/>
                  <a:gd name="connsiteY276-221978" fmla="*/ 1999770 h 2711051"/>
                  <a:gd name="connsiteX277-221979" fmla="*/ 129531 w 5936218"/>
                  <a:gd name="connsiteY277-221980" fmla="*/ 1963410 h 2711051"/>
                  <a:gd name="connsiteX278-221981" fmla="*/ 140893 w 5936218"/>
                  <a:gd name="connsiteY278-221982" fmla="*/ 1940686 h 2711051"/>
                  <a:gd name="connsiteX279-221983" fmla="*/ 136348 w 5936218"/>
                  <a:gd name="connsiteY279-221984" fmla="*/ 1913416 h 2711051"/>
                  <a:gd name="connsiteX280-221985" fmla="*/ 103789 w 5936218"/>
                  <a:gd name="connsiteY280-221986" fmla="*/ 1900009 h 2711051"/>
                  <a:gd name="connsiteX281-221987" fmla="*/ 93716 w 5936218"/>
                  <a:gd name="connsiteY281-221988" fmla="*/ 1904326 h 2711051"/>
                  <a:gd name="connsiteX282-221989" fmla="*/ 91868 w 5936218"/>
                  <a:gd name="connsiteY282-221990" fmla="*/ 1900015 h 2711051"/>
                  <a:gd name="connsiteX283-221991" fmla="*/ 81809 w 5936218"/>
                  <a:gd name="connsiteY283-221992" fmla="*/ 1904326 h 2711051"/>
                  <a:gd name="connsiteX284-221993" fmla="*/ 74992 w 5936218"/>
                  <a:gd name="connsiteY284-221994" fmla="*/ 1888419 h 2711051"/>
                  <a:gd name="connsiteX285-221995" fmla="*/ 34087 w 5936218"/>
                  <a:gd name="connsiteY285-221996" fmla="*/ 1877057 h 2711051"/>
                  <a:gd name="connsiteX286-221997" fmla="*/ 22725 w 5936218"/>
                  <a:gd name="connsiteY286-221998" fmla="*/ 1833880 h 2711051"/>
                  <a:gd name="connsiteX287-221999" fmla="*/ 22725 w 5936218"/>
                  <a:gd name="connsiteY287-222000" fmla="*/ 1802065 h 2711051"/>
                  <a:gd name="connsiteX288-222001" fmla="*/ 0 w 5936218"/>
                  <a:gd name="connsiteY288-222002" fmla="*/ 1786158 h 2711051"/>
                  <a:gd name="connsiteX289-222003" fmla="*/ 15907 w 5936218"/>
                  <a:gd name="connsiteY289-222004" fmla="*/ 1763434 h 2711051"/>
                  <a:gd name="connsiteX290-222005" fmla="*/ 6818 w 5936218"/>
                  <a:gd name="connsiteY290-222006" fmla="*/ 1699805 h 2711051"/>
                  <a:gd name="connsiteX291-222007" fmla="*/ 34087 w 5936218"/>
                  <a:gd name="connsiteY291-222008" fmla="*/ 1656628 h 2711051"/>
                  <a:gd name="connsiteX292-222009" fmla="*/ 27270 w 5936218"/>
                  <a:gd name="connsiteY292-222010" fmla="*/ 1645266 h 2711051"/>
                  <a:gd name="connsiteX293-222011" fmla="*/ 70447 w 5936218"/>
                  <a:gd name="connsiteY293-222012" fmla="*/ 1606634 h 2711051"/>
                  <a:gd name="connsiteX294-222013" fmla="*/ 27270 w 5936218"/>
                  <a:gd name="connsiteY294-222014" fmla="*/ 1570274 h 2711051"/>
                  <a:gd name="connsiteX295-222015" fmla="*/ 109078 w 5936218"/>
                  <a:gd name="connsiteY295-222016" fmla="*/ 1472558 h 2711051"/>
                  <a:gd name="connsiteX296-222017" fmla="*/ 145438 w 5936218"/>
                  <a:gd name="connsiteY296-222018" fmla="*/ 1429381 h 2711051"/>
                  <a:gd name="connsiteX297-222019" fmla="*/ 156800 w 5936218"/>
                  <a:gd name="connsiteY297-222020" fmla="*/ 1386205 h 2711051"/>
                  <a:gd name="connsiteX298-222021" fmla="*/ 102261 w 5936218"/>
                  <a:gd name="connsiteY298-222022" fmla="*/ 1333938 h 2711051"/>
                  <a:gd name="connsiteX299-222023" fmla="*/ 118168 w 5936218"/>
                  <a:gd name="connsiteY299-222024" fmla="*/ 1279399 h 2711051"/>
                  <a:gd name="connsiteX300-222025" fmla="*/ 86354 w 5936218"/>
                  <a:gd name="connsiteY300-222026" fmla="*/ 1215770 h 2711051"/>
                  <a:gd name="connsiteX301-222027" fmla="*/ 109078 w 5936218"/>
                  <a:gd name="connsiteY301-222028" fmla="*/ 1140778 h 2711051"/>
                  <a:gd name="connsiteX302-222029" fmla="*/ 70447 w 5936218"/>
                  <a:gd name="connsiteY302-222030" fmla="*/ 1038517 h 2711051"/>
                  <a:gd name="connsiteX303-222031" fmla="*/ 102261 w 5936218"/>
                  <a:gd name="connsiteY303-222032" fmla="*/ 968071 h 2711051"/>
                  <a:gd name="connsiteX304-222033" fmla="*/ 43177 w 5936218"/>
                  <a:gd name="connsiteY304-222034" fmla="*/ 902170 h 2711051"/>
                  <a:gd name="connsiteX305-222035" fmla="*/ 49994 w 5936218"/>
                  <a:gd name="connsiteY305-222036" fmla="*/ 827178 h 2711051"/>
                  <a:gd name="connsiteX306-222037" fmla="*/ 81809 w 5936218"/>
                  <a:gd name="connsiteY306-222038" fmla="*/ 822633 h 2711051"/>
                  <a:gd name="connsiteX307-222039" fmla="*/ 145438 w 5936218"/>
                  <a:gd name="connsiteY307-222040" fmla="*/ 779457 h 2711051"/>
                  <a:gd name="connsiteX308-222041" fmla="*/ 184070 w 5936218"/>
                  <a:gd name="connsiteY308-222042" fmla="*/ 740825 h 2711051"/>
                  <a:gd name="connsiteX309-222043" fmla="*/ 189699 w 5936218"/>
                  <a:gd name="connsiteY309-222044" fmla="*/ 747103 h 2711051"/>
                  <a:gd name="connsiteX310-222045" fmla="*/ 195977 w 5936218"/>
                  <a:gd name="connsiteY310-222046" fmla="*/ 740825 h 2711051"/>
                  <a:gd name="connsiteX311-222047" fmla="*/ 255061 w 5936218"/>
                  <a:gd name="connsiteY311-222048" fmla="*/ 806726 h 2711051"/>
                  <a:gd name="connsiteX312-222049" fmla="*/ 350504 w 5936218"/>
                  <a:gd name="connsiteY312-222050" fmla="*/ 827178 h 2711051"/>
                  <a:gd name="connsiteX313-222051" fmla="*/ 491397 w 5936218"/>
                  <a:gd name="connsiteY313-222052" fmla="*/ 940802 h 2711051"/>
                  <a:gd name="connsiteX314-222053" fmla="*/ 523211 w 5936218"/>
                  <a:gd name="connsiteY314-222054" fmla="*/ 988523 h 2711051"/>
                  <a:gd name="connsiteX315-222055" fmla="*/ 523211 w 5936218"/>
                  <a:gd name="connsiteY315-222056" fmla="*/ 1047607 h 2711051"/>
                  <a:gd name="connsiteX316-222057" fmla="*/ 486852 w 5936218"/>
                  <a:gd name="connsiteY316-222058" fmla="*/ 1102146 h 2711051"/>
                  <a:gd name="connsiteX317-222059" fmla="*/ 420951 w 5936218"/>
                  <a:gd name="connsiteY317-222060" fmla="*/ 1122599 h 2711051"/>
                  <a:gd name="connsiteX318-222061" fmla="*/ 415909 w 5936218"/>
                  <a:gd name="connsiteY318-222062" fmla="*/ 1120468 h 2711051"/>
                  <a:gd name="connsiteX319-222063" fmla="*/ 409044 w 5936218"/>
                  <a:gd name="connsiteY319-222064" fmla="*/ 1122599 h 2711051"/>
                  <a:gd name="connsiteX320-222065" fmla="*/ 252950 w 5936218"/>
                  <a:gd name="connsiteY320-222066" fmla="*/ 1056643 h 2711051"/>
                  <a:gd name="connsiteX321-222067" fmla="*/ 232336 w 5936218"/>
                  <a:gd name="connsiteY321-222068" fmla="*/ 1063515 h 2711051"/>
                  <a:gd name="connsiteX322-222069" fmla="*/ 291420 w 5936218"/>
                  <a:gd name="connsiteY322-222070" fmla="*/ 1133961 h 2711051"/>
                  <a:gd name="connsiteX323-222071" fmla="*/ 291420 w 5936218"/>
                  <a:gd name="connsiteY323-222072" fmla="*/ 1172593 h 2711051"/>
                  <a:gd name="connsiteX324-222073" fmla="*/ 298238 w 5936218"/>
                  <a:gd name="connsiteY324-222074" fmla="*/ 1258947 h 2711051"/>
                  <a:gd name="connsiteX325-222075" fmla="*/ 345959 w 5936218"/>
                  <a:gd name="connsiteY325-222076" fmla="*/ 1290761 h 2711051"/>
                  <a:gd name="connsiteX326-222077" fmla="*/ 362087 w 5936218"/>
                  <a:gd name="connsiteY326-222078" fmla="*/ 1300169 h 2711051"/>
                  <a:gd name="connsiteX327-222079" fmla="*/ 365867 w 5936218"/>
                  <a:gd name="connsiteY327-222080" fmla="*/ 1268036 h 2711051"/>
                  <a:gd name="connsiteX328-222081" fmla="*/ 345415 w 5936218"/>
                  <a:gd name="connsiteY328-222082" fmla="*/ 1231677 h 2711051"/>
                  <a:gd name="connsiteX329-222083" fmla="*/ 365867 w 5936218"/>
                  <a:gd name="connsiteY329-222084" fmla="*/ 1199862 h 2711051"/>
                  <a:gd name="connsiteX330-222085" fmla="*/ 374560 w 5936218"/>
                  <a:gd name="connsiteY330-222086" fmla="*/ 1204861 h 2711051"/>
                  <a:gd name="connsiteX331-222087" fmla="*/ 377774 w 5936218"/>
                  <a:gd name="connsiteY331-222088" fmla="*/ 1199862 h 2711051"/>
                  <a:gd name="connsiteX332-222089" fmla="*/ 461933 w 5936218"/>
                  <a:gd name="connsiteY332-222090" fmla="*/ 1248254 h 2711051"/>
                  <a:gd name="connsiteX333-222091" fmla="*/ 484035 w 5936218"/>
                  <a:gd name="connsiteY333-222092" fmla="*/ 1231677 h 2711051"/>
                  <a:gd name="connsiteX334-222093" fmla="*/ 463583 w 5936218"/>
                  <a:gd name="connsiteY334-222094" fmla="*/ 1165775 h 2711051"/>
                  <a:gd name="connsiteX335-222095" fmla="*/ 549936 w 5936218"/>
                  <a:gd name="connsiteY335-222096" fmla="*/ 1079422 h 2711051"/>
                  <a:gd name="connsiteX336-222097" fmla="*/ 559742 w 5936218"/>
                  <a:gd name="connsiteY336-222098" fmla="*/ 1081523 h 2711051"/>
                  <a:gd name="connsiteX337-222099" fmla="*/ 561843 w 5936218"/>
                  <a:gd name="connsiteY337-222100" fmla="*/ 1079422 h 2711051"/>
                  <a:gd name="connsiteX338-222101" fmla="*/ 593658 w 5936218"/>
                  <a:gd name="connsiteY338-222102" fmla="*/ 1086239 h 2711051"/>
                  <a:gd name="connsiteX339-222103" fmla="*/ 620945 w 5936218"/>
                  <a:gd name="connsiteY339-222104" fmla="*/ 1110116 h 2711051"/>
                  <a:gd name="connsiteX340-222105" fmla="*/ 640835 w 5936218"/>
                  <a:gd name="connsiteY340-222106" fmla="*/ 1054425 h 2711051"/>
                  <a:gd name="connsiteX341-222107" fmla="*/ 609020 w 5936218"/>
                  <a:gd name="connsiteY341-222108" fmla="*/ 999886 h 2711051"/>
                  <a:gd name="connsiteX342-222109" fmla="*/ 624928 w 5936218"/>
                  <a:gd name="connsiteY342-222110" fmla="*/ 940802 h 2711051"/>
                  <a:gd name="connsiteX343-222111" fmla="*/ 597658 w 5936218"/>
                  <a:gd name="connsiteY343-222112" fmla="*/ 881717 h 2711051"/>
                  <a:gd name="connsiteX344-222113" fmla="*/ 611562 w 5936218"/>
                  <a:gd name="connsiteY344-222114" fmla="*/ 886043 h 2711051"/>
                  <a:gd name="connsiteX345-222115" fmla="*/ 609565 w 5936218"/>
                  <a:gd name="connsiteY345-222116" fmla="*/ 881717 h 2711051"/>
                  <a:gd name="connsiteX346-222117" fmla="*/ 711826 w 5936218"/>
                  <a:gd name="connsiteY346-222118" fmla="*/ 913532 h 2711051"/>
                  <a:gd name="connsiteX347-222119" fmla="*/ 732278 w 5936218"/>
                  <a:gd name="connsiteY347-222120" fmla="*/ 968071 h 2711051"/>
                  <a:gd name="connsiteX348-222121" fmla="*/ 684556 w 5936218"/>
                  <a:gd name="connsiteY348-222122" fmla="*/ 979433 h 2711051"/>
                  <a:gd name="connsiteX349-222123" fmla="*/ 684556 w 5936218"/>
                  <a:gd name="connsiteY349-222124" fmla="*/ 1031700 h 2711051"/>
                  <a:gd name="connsiteX350-222125" fmla="*/ 713309 w 5936218"/>
                  <a:gd name="connsiteY350-222126" fmla="*/ 1060453 h 2711051"/>
                  <a:gd name="connsiteX351-222127" fmla="*/ 763548 w 5936218"/>
                  <a:gd name="connsiteY351-222128" fmla="*/ 1043062 h 2711051"/>
                  <a:gd name="connsiteX352-222129" fmla="*/ 770365 w 5936218"/>
                  <a:gd name="connsiteY352-222130" fmla="*/ 983978 h 2711051"/>
                  <a:gd name="connsiteX353-222131" fmla="*/ 845357 w 5936218"/>
                  <a:gd name="connsiteY353-222132" fmla="*/ 936257 h 2711051"/>
                  <a:gd name="connsiteX354-222133" fmla="*/ 972614 w 5936218"/>
                  <a:gd name="connsiteY354-222134" fmla="*/ 849903 h 2711051"/>
                  <a:gd name="connsiteX355-222135" fmla="*/ 982566 w 5936218"/>
                  <a:gd name="connsiteY355-222136" fmla="*/ 851230 h 2711051"/>
                  <a:gd name="connsiteX356-222137" fmla="*/ 984521 w 5936218"/>
                  <a:gd name="connsiteY356-222138" fmla="*/ 849903 h 2711051"/>
                  <a:gd name="connsiteX357-222139" fmla="*/ 1018608 w 5936218"/>
                  <a:gd name="connsiteY357-222140" fmla="*/ 854448 h 2711051"/>
                  <a:gd name="connsiteX358-222141" fmla="*/ 979977 w 5936218"/>
                  <a:gd name="connsiteY358-222142" fmla="*/ 918077 h 2711051"/>
                  <a:gd name="connsiteX359-222143" fmla="*/ 1012666 w 5936218"/>
                  <a:gd name="connsiteY359-222144" fmla="*/ 923238 h 2711051"/>
                  <a:gd name="connsiteX360-222145" fmla="*/ 1038516 w 5936218"/>
                  <a:gd name="connsiteY360-222146" fmla="*/ 893080 h 2711051"/>
                  <a:gd name="connsiteX361-222147" fmla="*/ 1050423 w 5936218"/>
                  <a:gd name="connsiteY361-222148" fmla="*/ 893080 h 2711051"/>
                  <a:gd name="connsiteX362-222149" fmla="*/ 1108962 w 5936218"/>
                  <a:gd name="connsiteY362-222150" fmla="*/ 893080 h 2711051"/>
                  <a:gd name="connsiteX363-222151" fmla="*/ 1161229 w 5936218"/>
                  <a:gd name="connsiteY363-222152" fmla="*/ 849903 h 2711051"/>
                  <a:gd name="connsiteX364-222153" fmla="*/ 1165711 w 5936218"/>
                  <a:gd name="connsiteY364-222154" fmla="*/ 856037 h 2711051"/>
                  <a:gd name="connsiteX365-222155" fmla="*/ 1173136 w 5936218"/>
                  <a:gd name="connsiteY365-222156" fmla="*/ 849903 h 2711051"/>
                  <a:gd name="connsiteX366-222157" fmla="*/ 1210035 w 5936218"/>
                  <a:gd name="connsiteY366-222158" fmla="*/ 900396 h 2711051"/>
                  <a:gd name="connsiteX367-222159" fmla="*/ 1247583 w 5936218"/>
                  <a:gd name="connsiteY367-222160" fmla="*/ 843086 h 2711051"/>
                  <a:gd name="connsiteX368-222161" fmla="*/ 1211223 w 5936218"/>
                  <a:gd name="connsiteY368-222162" fmla="*/ 784002 h 2711051"/>
                  <a:gd name="connsiteX369-222163" fmla="*/ 1227130 w 5936218"/>
                  <a:gd name="connsiteY369-222164" fmla="*/ 747642 h 2711051"/>
                  <a:gd name="connsiteX370-222165" fmla="*/ 1237665 w 5936218"/>
                  <a:gd name="connsiteY370-222166" fmla="*/ 750780 h 2711051"/>
                  <a:gd name="connsiteX371-222167" fmla="*/ 1239037 w 5936218"/>
                  <a:gd name="connsiteY371-222168" fmla="*/ 747642 h 2711051"/>
                  <a:gd name="connsiteX372-222169" fmla="*/ 1345843 w 5936218"/>
                  <a:gd name="connsiteY372-222170" fmla="*/ 779457 h 2711051"/>
                  <a:gd name="connsiteX373-222171" fmla="*/ 1400382 w 5936218"/>
                  <a:gd name="connsiteY373-222172" fmla="*/ 811271 h 2711051"/>
                  <a:gd name="connsiteX374-222173" fmla="*/ 1519756 w 5936218"/>
                  <a:gd name="connsiteY374-222174" fmla="*/ 917855 h 2711051"/>
                  <a:gd name="connsiteX375-222175" fmla="*/ 1543003 w 5936218"/>
                  <a:gd name="connsiteY375-222176" fmla="*/ 877173 h 2711051"/>
                  <a:gd name="connsiteX376-222177" fmla="*/ 1506643 w 5936218"/>
                  <a:gd name="connsiteY376-222178" fmla="*/ 822633 h 2711051"/>
                  <a:gd name="connsiteX377-222179" fmla="*/ 1506643 w 5936218"/>
                  <a:gd name="connsiteY377-222180" fmla="*/ 799909 h 2711051"/>
                  <a:gd name="connsiteX378-222181" fmla="*/ 1463467 w 5936218"/>
                  <a:gd name="connsiteY378-222182" fmla="*/ 790819 h 2711051"/>
                  <a:gd name="connsiteX379-222183" fmla="*/ 1472556 w 5936218"/>
                  <a:gd name="connsiteY379-222184" fmla="*/ 740825 h 2711051"/>
                  <a:gd name="connsiteX380-222185" fmla="*/ 1452104 w 5936218"/>
                  <a:gd name="connsiteY380-222186" fmla="*/ 654471 h 2711051"/>
                  <a:gd name="connsiteX381-222187" fmla="*/ 1452104 w 5936218"/>
                  <a:gd name="connsiteY381-222188" fmla="*/ 618112 h 2711051"/>
                  <a:gd name="connsiteX382-222189" fmla="*/ 1522551 w 5936218"/>
                  <a:gd name="connsiteY382-222190" fmla="*/ 515851 h 2711051"/>
                  <a:gd name="connsiteX383-222191" fmla="*/ 1543003 w 5936218"/>
                  <a:gd name="connsiteY383-222192" fmla="*/ 402228 h 2711051"/>
                  <a:gd name="connsiteX384-222193" fmla="*/ 1570272 w 5936218"/>
                  <a:gd name="connsiteY384-222194" fmla="*/ 381775 h 2711051"/>
                  <a:gd name="connsiteX385-222195" fmla="*/ 1578688 w 5936218"/>
                  <a:gd name="connsiteY385-222196" fmla="*/ 384394 h 2711051"/>
                  <a:gd name="connsiteX386-222197" fmla="*/ 1582179 w 5936218"/>
                  <a:gd name="connsiteY386-222198" fmla="*/ 381775 h 2711051"/>
                  <a:gd name="connsiteX387-222199" fmla="*/ 1684440 w 5936218"/>
                  <a:gd name="connsiteY387-222200" fmla="*/ 413590 h 2711051"/>
                  <a:gd name="connsiteX388-222201" fmla="*/ 1688985 w 5936218"/>
                  <a:gd name="connsiteY388-222202" fmla="*/ 484036 h 2711051"/>
                  <a:gd name="connsiteX389-222203" fmla="*/ 1652625 w 5936218"/>
                  <a:gd name="connsiteY389-222204" fmla="*/ 574935 h 2711051"/>
                  <a:gd name="connsiteX390-222205" fmla="*/ 1679895 w 5936218"/>
                  <a:gd name="connsiteY390-222206" fmla="*/ 613567 h 2711051"/>
                  <a:gd name="connsiteX391-222207" fmla="*/ 1688985 w 5936218"/>
                  <a:gd name="connsiteY391-222208" fmla="*/ 688558 h 2711051"/>
                  <a:gd name="connsiteX392-222209" fmla="*/ 1679895 w 5936218"/>
                  <a:gd name="connsiteY392-222210" fmla="*/ 833996 h 2711051"/>
                  <a:gd name="connsiteX393-222211" fmla="*/ 1636718 w 5936218"/>
                  <a:gd name="connsiteY393-222212" fmla="*/ 1097602 h 2711051"/>
                  <a:gd name="connsiteX394-222213" fmla="*/ 1662494 w 5936218"/>
                  <a:gd name="connsiteY394-222214" fmla="*/ 1104046 h 2711051"/>
                  <a:gd name="connsiteX0-222215" fmla="*/ 1662494 w 5936218"/>
                  <a:gd name="connsiteY0-222216" fmla="*/ 1104046 h 2711051"/>
                  <a:gd name="connsiteX1-222217" fmla="*/ 3211535 w 5936218"/>
                  <a:gd name="connsiteY1-222218" fmla="*/ 1 h 2711051"/>
                  <a:gd name="connsiteX2-222219" fmla="*/ 3200173 w 5936218"/>
                  <a:gd name="connsiteY2-222220" fmla="*/ 74993 h 2711051"/>
                  <a:gd name="connsiteX3-222221" fmla="*/ 3161541 w 5936218"/>
                  <a:gd name="connsiteY3-222222" fmla="*/ 118170 h 2711051"/>
                  <a:gd name="connsiteX4-222223" fmla="*/ 3066097 w 5936218"/>
                  <a:gd name="connsiteY4-222224" fmla="*/ 193161 h 2711051"/>
                  <a:gd name="connsiteX5-222225" fmla="*/ 3034283 w 5936218"/>
                  <a:gd name="connsiteY5-222226" fmla="*/ 236338 h 2711051"/>
                  <a:gd name="connsiteX6-222227" fmla="*/ 3082005 w 5936218"/>
                  <a:gd name="connsiteY6-222228" fmla="*/ 252245 h 2711051"/>
                  <a:gd name="connsiteX7-222229" fmla="*/ 3129459 w 5936218"/>
                  <a:gd name="connsiteY7-222230" fmla="*/ 279926 h 2711051"/>
                  <a:gd name="connsiteX8-222231" fmla="*/ 3156451 w 5936218"/>
                  <a:gd name="connsiteY8-222232" fmla="*/ 256790 h 2711051"/>
                  <a:gd name="connsiteX9-222233" fmla="*/ 3158460 w 5936218"/>
                  <a:gd name="connsiteY9-222234" fmla="*/ 265274 h 2711051"/>
                  <a:gd name="connsiteX10-222235" fmla="*/ 3168359 w 5936218"/>
                  <a:gd name="connsiteY10-222236" fmla="*/ 256790 h 2711051"/>
                  <a:gd name="connsiteX11-222237" fmla="*/ 3184984 w 5936218"/>
                  <a:gd name="connsiteY11-222238" fmla="*/ 326983 h 2711051"/>
                  <a:gd name="connsiteX12-222239" fmla="*/ 3192811 w 5936218"/>
                  <a:gd name="connsiteY12-222240" fmla="*/ 311329 h 2711051"/>
                  <a:gd name="connsiteX13-222241" fmla="*/ 3251895 w 5936218"/>
                  <a:gd name="connsiteY13-222242" fmla="*/ 290877 h 2711051"/>
                  <a:gd name="connsiteX14-222243" fmla="*/ 3259833 w 5936218"/>
                  <a:gd name="connsiteY14-222244" fmla="*/ 292251 h 2711051"/>
                  <a:gd name="connsiteX15-222245" fmla="*/ 3263802 w 5936218"/>
                  <a:gd name="connsiteY15-222246" fmla="*/ 290877 h 2711051"/>
                  <a:gd name="connsiteX16-222247" fmla="*/ 3381970 w 5936218"/>
                  <a:gd name="connsiteY16-222248" fmla="*/ 311329 h 2711051"/>
                  <a:gd name="connsiteX17-222249" fmla="*/ 3388787 w 5936218"/>
                  <a:gd name="connsiteY17-222250" fmla="*/ 370413 h 2711051"/>
                  <a:gd name="connsiteX18-222251" fmla="*/ 3531529 w 5936218"/>
                  <a:gd name="connsiteY18-222252" fmla="*/ 391404 h 2711051"/>
                  <a:gd name="connsiteX19-222253" fmla="*/ 3538225 w 5936218"/>
                  <a:gd name="connsiteY19-222254" fmla="*/ 295422 h 2711051"/>
                  <a:gd name="connsiteX20-222255" fmla="*/ 3549910 w 5936218"/>
                  <a:gd name="connsiteY20-222256" fmla="*/ 298609 h 2711051"/>
                  <a:gd name="connsiteX21-222257" fmla="*/ 3550132 w 5936218"/>
                  <a:gd name="connsiteY21-222258" fmla="*/ 295422 h 2711051"/>
                  <a:gd name="connsiteX22-222259" fmla="*/ 3625123 w 5936218"/>
                  <a:gd name="connsiteY22-222260" fmla="*/ 315874 h 2711051"/>
                  <a:gd name="connsiteX23-222261" fmla="*/ 3672301 w 5936218"/>
                  <a:gd name="connsiteY23-222262" fmla="*/ 315874 h 2711051"/>
                  <a:gd name="connsiteX24-222263" fmla="*/ 3684207 w 5936218"/>
                  <a:gd name="connsiteY24-222264" fmla="*/ 315874 h 2711051"/>
                  <a:gd name="connsiteX25-222265" fmla="*/ 3743291 w 5936218"/>
                  <a:gd name="connsiteY25-222266" fmla="*/ 381775 h 2711051"/>
                  <a:gd name="connsiteX26-222267" fmla="*/ 3759199 w 5936218"/>
                  <a:gd name="connsiteY26-222268" fmla="*/ 461312 h 2711051"/>
                  <a:gd name="connsiteX27-222269" fmla="*/ 3738747 w 5936218"/>
                  <a:gd name="connsiteY27-222270" fmla="*/ 511306 h 2711051"/>
                  <a:gd name="connsiteX28-222271" fmla="*/ 3786469 w 5936218"/>
                  <a:gd name="connsiteY28-222272" fmla="*/ 602204 h 2711051"/>
                  <a:gd name="connsiteX29-222273" fmla="*/ 3835603 w 5936218"/>
                  <a:gd name="connsiteY29-222274" fmla="*/ 638110 h 2711051"/>
                  <a:gd name="connsiteX30-222275" fmla="*/ 3865460 w 5936218"/>
                  <a:gd name="connsiteY30-222276" fmla="*/ 527213 h 2711051"/>
                  <a:gd name="connsiteX31-222277" fmla="*/ 3875077 w 5936218"/>
                  <a:gd name="connsiteY31-222278" fmla="*/ 535720 h 2711051"/>
                  <a:gd name="connsiteX32-222279" fmla="*/ 3877367 w 5936218"/>
                  <a:gd name="connsiteY32-222280" fmla="*/ 527213 h 2711051"/>
                  <a:gd name="connsiteX33-222281" fmla="*/ 3932151 w 5936218"/>
                  <a:gd name="connsiteY33-222282" fmla="*/ 575676 h 2711051"/>
                  <a:gd name="connsiteX34-222283" fmla="*/ 3988173 w 5936218"/>
                  <a:gd name="connsiteY34-222284" fmla="*/ 547665 h 2711051"/>
                  <a:gd name="connsiteX35-222285" fmla="*/ 3993852 w 5936218"/>
                  <a:gd name="connsiteY35-222286" fmla="*/ 550780 h 2711051"/>
                  <a:gd name="connsiteX36-222287" fmla="*/ 4000080 w 5936218"/>
                  <a:gd name="connsiteY36-222288" fmla="*/ 547665 h 2711051"/>
                  <a:gd name="connsiteX37-222289" fmla="*/ 4062426 w 5936218"/>
                  <a:gd name="connsiteY37-222290" fmla="*/ 581855 h 2711051"/>
                  <a:gd name="connsiteX38-222291" fmla="*/ 4085889 w 5936218"/>
                  <a:gd name="connsiteY38-222292" fmla="*/ 554483 h 2711051"/>
                  <a:gd name="connsiteX39-222293" fmla="*/ 4095563 w 5936218"/>
                  <a:gd name="connsiteY39-222294" fmla="*/ 557087 h 2711051"/>
                  <a:gd name="connsiteX40-222295" fmla="*/ 4097796 w 5936218"/>
                  <a:gd name="connsiteY40-222296" fmla="*/ 554483 h 2711051"/>
                  <a:gd name="connsiteX41-222297" fmla="*/ 4144150 w 5936218"/>
                  <a:gd name="connsiteY41-222298" fmla="*/ 566963 h 2711051"/>
                  <a:gd name="connsiteX42-222299" fmla="*/ 4117703 w 5936218"/>
                  <a:gd name="connsiteY42-222300" fmla="*/ 456767 h 2711051"/>
                  <a:gd name="connsiteX43-222301" fmla="*/ 4165425 w 5936218"/>
                  <a:gd name="connsiteY43-222302" fmla="*/ 402228 h 2711051"/>
                  <a:gd name="connsiteX44-222303" fmla="*/ 4175231 w 5936218"/>
                  <a:gd name="connsiteY44-222304" fmla="*/ 404629 h 2711051"/>
                  <a:gd name="connsiteX45-222305" fmla="*/ 4177332 w 5936218"/>
                  <a:gd name="connsiteY45-222306" fmla="*/ 402228 h 2711051"/>
                  <a:gd name="connsiteX46-222307" fmla="*/ 4511384 w 5936218"/>
                  <a:gd name="connsiteY46-222308" fmla="*/ 484036 h 2711051"/>
                  <a:gd name="connsiteX47-222309" fmla="*/ 4543199 w 5936218"/>
                  <a:gd name="connsiteY47-222310" fmla="*/ 554483 h 2711051"/>
                  <a:gd name="connsiteX48-222311" fmla="*/ 4639242 w 5936218"/>
                  <a:gd name="connsiteY48-222312" fmla="*/ 637125 h 2711051"/>
                  <a:gd name="connsiteX49-222313" fmla="*/ 4774445 w 5936218"/>
                  <a:gd name="connsiteY49-222314" fmla="*/ 618112 h 2711051"/>
                  <a:gd name="connsiteX50-222315" fmla="*/ 4778496 w 5936218"/>
                  <a:gd name="connsiteY50-222316" fmla="*/ 619216 h 2711051"/>
                  <a:gd name="connsiteX51-222317" fmla="*/ 4786352 w 5936218"/>
                  <a:gd name="connsiteY51-222318" fmla="*/ 618112 h 2711051"/>
                  <a:gd name="connsiteX52-222319" fmla="*/ 4861343 w 5936218"/>
                  <a:gd name="connsiteY52-222320" fmla="*/ 638564 h 2711051"/>
                  <a:gd name="connsiteX53-222321" fmla="*/ 4893158 w 5936218"/>
                  <a:gd name="connsiteY53-222322" fmla="*/ 681741 h 2711051"/>
                  <a:gd name="connsiteX54-222323" fmla="*/ 4888613 w 5936218"/>
                  <a:gd name="connsiteY54-222324" fmla="*/ 763549 h 2711051"/>
                  <a:gd name="connsiteX55-222325" fmla="*/ 4927677 w 5936218"/>
                  <a:gd name="connsiteY55-222326" fmla="*/ 788221 h 2711051"/>
                  <a:gd name="connsiteX56-222327" fmla="*/ 4967605 w 5936218"/>
                  <a:gd name="connsiteY56-222328" fmla="*/ 774912 h 2711051"/>
                  <a:gd name="connsiteX57-222329" fmla="*/ 5038051 w 5936218"/>
                  <a:gd name="connsiteY57-222330" fmla="*/ 768094 h 2711051"/>
                  <a:gd name="connsiteX58-222331" fmla="*/ 5040730 w 5936218"/>
                  <a:gd name="connsiteY58-222332" fmla="*/ 768987 h 2711051"/>
                  <a:gd name="connsiteX59-222333" fmla="*/ 5049958 w 5936218"/>
                  <a:gd name="connsiteY59-222334" fmla="*/ 768094 h 2711051"/>
                  <a:gd name="connsiteX60-222335" fmla="*/ 5114249 w 5936218"/>
                  <a:gd name="connsiteY60-222336" fmla="*/ 789525 h 2711051"/>
                  <a:gd name="connsiteX61-222337" fmla="*/ 5176671 w 5936218"/>
                  <a:gd name="connsiteY61-222338" fmla="*/ 779457 h 2711051"/>
                  <a:gd name="connsiteX62-222339" fmla="*/ 5177801 w 5936218"/>
                  <a:gd name="connsiteY62-222340" fmla="*/ 781195 h 2711051"/>
                  <a:gd name="connsiteX63-222341" fmla="*/ 5188578 w 5936218"/>
                  <a:gd name="connsiteY63-222342" fmla="*/ 779457 h 2711051"/>
                  <a:gd name="connsiteX64-222343" fmla="*/ 5243719 w 5936218"/>
                  <a:gd name="connsiteY64-222344" fmla="*/ 864288 h 2711051"/>
                  <a:gd name="connsiteX65-222345" fmla="*/ 5283477 w 5936218"/>
                  <a:gd name="connsiteY65-222346" fmla="*/ 833996 h 2711051"/>
                  <a:gd name="connsiteX66-222347" fmla="*/ 5258480 w 5936218"/>
                  <a:gd name="connsiteY66-222348" fmla="*/ 768094 h 2711051"/>
                  <a:gd name="connsiteX67-222349" fmla="*/ 5267570 w 5936218"/>
                  <a:gd name="connsiteY67-222350" fmla="*/ 720373 h 2711051"/>
                  <a:gd name="connsiteX68-222351" fmla="*/ 5278896 w 5936218"/>
                  <a:gd name="connsiteY68-222352" fmla="*/ 723422 h 2711051"/>
                  <a:gd name="connsiteX69-222353" fmla="*/ 5279477 w 5936218"/>
                  <a:gd name="connsiteY69-222354" fmla="*/ 720373 h 2711051"/>
                  <a:gd name="connsiteX70-222355" fmla="*/ 5395510 w 5936218"/>
                  <a:gd name="connsiteY70-222356" fmla="*/ 751612 h 2711051"/>
                  <a:gd name="connsiteX71-222357" fmla="*/ 5463001 w 5936218"/>
                  <a:gd name="connsiteY71-222358" fmla="*/ 747642 h 2711051"/>
                  <a:gd name="connsiteX72-222359" fmla="*/ 5464386 w 5936218"/>
                  <a:gd name="connsiteY72-222360" fmla="*/ 748261 h 2711051"/>
                  <a:gd name="connsiteX73-222361" fmla="*/ 5474909 w 5936218"/>
                  <a:gd name="connsiteY73-222362" fmla="*/ 747642 h 2711051"/>
                  <a:gd name="connsiteX74-222363" fmla="*/ 5581715 w 5936218"/>
                  <a:gd name="connsiteY74-222364" fmla="*/ 795364 h 2711051"/>
                  <a:gd name="connsiteX75-222365" fmla="*/ 5633981 w 5936218"/>
                  <a:gd name="connsiteY75-222366" fmla="*/ 838541 h 2711051"/>
                  <a:gd name="connsiteX76-222367" fmla="*/ 5720335 w 5936218"/>
                  <a:gd name="connsiteY76-222368" fmla="*/ 918077 h 2711051"/>
                  <a:gd name="connsiteX77-222369" fmla="*/ 5822595 w 5936218"/>
                  <a:gd name="connsiteY77-222370" fmla="*/ 1015793 h 2711051"/>
                  <a:gd name="connsiteX78-222371" fmla="*/ 5818051 w 5936218"/>
                  <a:gd name="connsiteY78-222372" fmla="*/ 1070332 h 2711051"/>
                  <a:gd name="connsiteX79-222373" fmla="*/ 5825679 w 5936218"/>
                  <a:gd name="connsiteY79-222374" fmla="*/ 1077960 h 2711051"/>
                  <a:gd name="connsiteX80-222375" fmla="*/ 5822051 w 5936218"/>
                  <a:gd name="connsiteY80-222376" fmla="*/ 1027155 h 2711051"/>
                  <a:gd name="connsiteX81-222377" fmla="*/ 5834092 w 5936218"/>
                  <a:gd name="connsiteY81-222378" fmla="*/ 1029028 h 2711051"/>
                  <a:gd name="connsiteX82-222379" fmla="*/ 5833958 w 5936218"/>
                  <a:gd name="connsiteY82-222380" fmla="*/ 1027155 h 2711051"/>
                  <a:gd name="connsiteX83-222381" fmla="*/ 5936219 w 5936218"/>
                  <a:gd name="connsiteY83-222382" fmla="*/ 1043062 h 2711051"/>
                  <a:gd name="connsiteX84-222383" fmla="*/ 5908949 w 5936218"/>
                  <a:gd name="connsiteY84-222384" fmla="*/ 1258947 h 2711051"/>
                  <a:gd name="connsiteX85-222385" fmla="*/ 5893042 w 5936218"/>
                  <a:gd name="connsiteY85-222386" fmla="*/ 1274854 h 2711051"/>
                  <a:gd name="connsiteX86-222387" fmla="*/ 5861227 w 5936218"/>
                  <a:gd name="connsiteY86-222388" fmla="*/ 1274854 h 2711051"/>
                  <a:gd name="connsiteX87-222389" fmla="*/ 5817506 w 5936218"/>
                  <a:gd name="connsiteY87-222390" fmla="*/ 1240767 h 2711051"/>
                  <a:gd name="connsiteX88-222391" fmla="*/ 5767511 w 5936218"/>
                  <a:gd name="connsiteY88-222392" fmla="*/ 1215770 h 2711051"/>
                  <a:gd name="connsiteX89-222393" fmla="*/ 5729132 w 5936218"/>
                  <a:gd name="connsiteY89-222394" fmla="*/ 1167751 h 2711051"/>
                  <a:gd name="connsiteX90-222395" fmla="*/ 5695337 w 5936218"/>
                  <a:gd name="connsiteY90-222396" fmla="*/ 1177138 h 2711051"/>
                  <a:gd name="connsiteX91-222397" fmla="*/ 5693366 w 5936218"/>
                  <a:gd name="connsiteY91-222398" fmla="*/ 1174378 h 2711051"/>
                  <a:gd name="connsiteX92-222399" fmla="*/ 5640799 w 5936218"/>
                  <a:gd name="connsiteY92-222400" fmla="*/ 1133961 h 2711051"/>
                  <a:gd name="connsiteX93-222401" fmla="*/ 5656705 w 5936218"/>
                  <a:gd name="connsiteY93-222402" fmla="*/ 1177138 h 2711051"/>
                  <a:gd name="connsiteX94-222403" fmla="*/ 5586259 w 5936218"/>
                  <a:gd name="connsiteY94-222404" fmla="*/ 1252129 h 2711051"/>
                  <a:gd name="connsiteX95-222405" fmla="*/ 5575676 w 5936218"/>
                  <a:gd name="connsiteY95-222406" fmla="*/ 1251121 h 2711051"/>
                  <a:gd name="connsiteX96-222407" fmla="*/ 5539436 w 5936218"/>
                  <a:gd name="connsiteY96-222408" fmla="*/ 1248804 h 2711051"/>
                  <a:gd name="connsiteX97-222409" fmla="*/ 5593077 w 5936218"/>
                  <a:gd name="connsiteY97-222410" fmla="*/ 1354390 h 2711051"/>
                  <a:gd name="connsiteX98-222411" fmla="*/ 5613529 w 5936218"/>
                  <a:gd name="connsiteY98-222412" fmla="*/ 1413474 h 2711051"/>
                  <a:gd name="connsiteX99-222413" fmla="*/ 5608984 w 5936218"/>
                  <a:gd name="connsiteY99-222414" fmla="*/ 1436199 h 2711051"/>
                  <a:gd name="connsiteX100-222415" fmla="*/ 5597799 w 5936218"/>
                  <a:gd name="connsiteY100-222416" fmla="*/ 1432590 h 2711051"/>
                  <a:gd name="connsiteX101-222417" fmla="*/ 5534271 w 5936218"/>
                  <a:gd name="connsiteY101-222418" fmla="*/ 1415939 h 2711051"/>
                  <a:gd name="connsiteX102-222419" fmla="*/ 5436277 w 5936218"/>
                  <a:gd name="connsiteY102-222420" fmla="*/ 1472558 h 2711051"/>
                  <a:gd name="connsiteX103-222421" fmla="*/ 5397645 w 5936218"/>
                  <a:gd name="connsiteY103-222422" fmla="*/ 1483921 h 2711051"/>
                  <a:gd name="connsiteX104-222423" fmla="*/ 5345378 w 5936218"/>
                  <a:gd name="connsiteY104-222424" fmla="*/ 1538460 h 2711051"/>
                  <a:gd name="connsiteX105-222425" fmla="*/ 5290839 w 5936218"/>
                  <a:gd name="connsiteY105-222426" fmla="*/ 1586181 h 2711051"/>
                  <a:gd name="connsiteX106-222427" fmla="*/ 5274932 w 5936218"/>
                  <a:gd name="connsiteY106-222428" fmla="*/ 1617996 h 2711051"/>
                  <a:gd name="connsiteX107-222429" fmla="*/ 5267238 w 5936218"/>
                  <a:gd name="connsiteY107-222430" fmla="*/ 1609569 h 2711051"/>
                  <a:gd name="connsiteX108-222431" fmla="*/ 5263025 w 5936218"/>
                  <a:gd name="connsiteY108-222432" fmla="*/ 1617996 h 2711051"/>
                  <a:gd name="connsiteX109-222433" fmla="*/ 5219538 w 5936218"/>
                  <a:gd name="connsiteY109-222434" fmla="*/ 1570368 h 2711051"/>
                  <a:gd name="connsiteX110-222435" fmla="*/ 5129494 w 5936218"/>
                  <a:gd name="connsiteY110-222436" fmla="*/ 1624813 h 2711051"/>
                  <a:gd name="connsiteX111-222437" fmla="*/ 5126389 w 5936218"/>
                  <a:gd name="connsiteY111-222438" fmla="*/ 1619491 h 2711051"/>
                  <a:gd name="connsiteX112-222439" fmla="*/ 5117587 w 5936218"/>
                  <a:gd name="connsiteY112-222440" fmla="*/ 1624813 h 2711051"/>
                  <a:gd name="connsiteX113-222441" fmla="*/ 5105544 w 5936218"/>
                  <a:gd name="connsiteY113-222442" fmla="*/ 1604167 h 2711051"/>
                  <a:gd name="connsiteX114-222443" fmla="*/ 5074955 w 5936218"/>
                  <a:gd name="connsiteY114-222444" fmla="*/ 1629358 h 2711051"/>
                  <a:gd name="connsiteX115-222445" fmla="*/ 5065718 w 5936218"/>
                  <a:gd name="connsiteY115-222446" fmla="*/ 1627159 h 2711051"/>
                  <a:gd name="connsiteX116-222447" fmla="*/ 5063048 w 5936218"/>
                  <a:gd name="connsiteY116-222448" fmla="*/ 1629358 h 2711051"/>
                  <a:gd name="connsiteX117-222449" fmla="*/ 5026594 w 5936218"/>
                  <a:gd name="connsiteY117-222450" fmla="*/ 1620679 h 2711051"/>
                  <a:gd name="connsiteX118-222451" fmla="*/ 5015871 w 5936218"/>
                  <a:gd name="connsiteY118-222452" fmla="*/ 1665718 h 2711051"/>
                  <a:gd name="connsiteX119-222453" fmla="*/ 4974967 w 5936218"/>
                  <a:gd name="connsiteY119-222454" fmla="*/ 1731619 h 2711051"/>
                  <a:gd name="connsiteX120-222455" fmla="*/ 4974967 w 5936218"/>
                  <a:gd name="connsiteY120-222456" fmla="*/ 1763434 h 2711051"/>
                  <a:gd name="connsiteX121-222457" fmla="*/ 5011326 w 5936218"/>
                  <a:gd name="connsiteY121-222458" fmla="*/ 1877057 h 2711051"/>
                  <a:gd name="connsiteX122-222459" fmla="*/ 4999419 w 5936218"/>
                  <a:gd name="connsiteY122-222460" fmla="*/ 1877057 h 2711051"/>
                  <a:gd name="connsiteX123-222461" fmla="*/ 4974967 w 5936218"/>
                  <a:gd name="connsiteY123-222462" fmla="*/ 1877057 h 2711051"/>
                  <a:gd name="connsiteX124-222463" fmla="*/ 4963605 w 5936218"/>
                  <a:gd name="connsiteY124-222464" fmla="*/ 1929323 h 2711051"/>
                  <a:gd name="connsiteX125-222465" fmla="*/ 4974967 w 5936218"/>
                  <a:gd name="connsiteY125-222466" fmla="*/ 1956593 h 2711051"/>
                  <a:gd name="connsiteX126-222467" fmla="*/ 4909065 w 5936218"/>
                  <a:gd name="connsiteY126-222468" fmla="*/ 1990680 h 2711051"/>
                  <a:gd name="connsiteX127-222469" fmla="*/ 4897703 w 5936218"/>
                  <a:gd name="connsiteY127-222470" fmla="*/ 2058854 h 2711051"/>
                  <a:gd name="connsiteX128-222471" fmla="*/ 4845437 w 5936218"/>
                  <a:gd name="connsiteY128-222472" fmla="*/ 2074761 h 2711051"/>
                  <a:gd name="connsiteX129-222473" fmla="*/ 4834074 w 5936218"/>
                  <a:gd name="connsiteY129-222474" fmla="*/ 2133845 h 2711051"/>
                  <a:gd name="connsiteX130-222475" fmla="*/ 4779535 w 5936218"/>
                  <a:gd name="connsiteY130-222476" fmla="*/ 2192929 h 2711051"/>
                  <a:gd name="connsiteX131-222477" fmla="*/ 4777225 w 5936218"/>
                  <a:gd name="connsiteY131-222478" fmla="*/ 2182533 h 2711051"/>
                  <a:gd name="connsiteX132-222479" fmla="*/ 4767628 w 5936218"/>
                  <a:gd name="connsiteY132-222480" fmla="*/ 2192929 h 2711051"/>
                  <a:gd name="connsiteX133-222481" fmla="*/ 4758538 w 5936218"/>
                  <a:gd name="connsiteY133-222482" fmla="*/ 2152025 h 2711051"/>
                  <a:gd name="connsiteX134-222483" fmla="*/ 4742631 w 5936218"/>
                  <a:gd name="connsiteY134-222484" fmla="*/ 2065671 h 2711051"/>
                  <a:gd name="connsiteX135-222485" fmla="*/ 4715361 w 5936218"/>
                  <a:gd name="connsiteY135-222486" fmla="*/ 1924779 h 2711051"/>
                  <a:gd name="connsiteX136-222487" fmla="*/ 4735813 w 5936218"/>
                  <a:gd name="connsiteY136-222488" fmla="*/ 1833880 h 2711051"/>
                  <a:gd name="connsiteX137-222489" fmla="*/ 4767628 w 5936218"/>
                  <a:gd name="connsiteY137-222490" fmla="*/ 1790703 h 2711051"/>
                  <a:gd name="connsiteX138-222491" fmla="*/ 4767628 w 5936218"/>
                  <a:gd name="connsiteY138-222492" fmla="*/ 1763434 h 2711051"/>
                  <a:gd name="connsiteX139-222493" fmla="*/ 4826712 w 5936218"/>
                  <a:gd name="connsiteY139-222494" fmla="*/ 1747526 h 2711051"/>
                  <a:gd name="connsiteX140-222495" fmla="*/ 4892613 w 5936218"/>
                  <a:gd name="connsiteY140-222496" fmla="*/ 1656628 h 2711051"/>
                  <a:gd name="connsiteX141-222497" fmla="*/ 4956243 w 5936218"/>
                  <a:gd name="connsiteY141-222498" fmla="*/ 1581637 h 2711051"/>
                  <a:gd name="connsiteX142-222499" fmla="*/ 5022143 w 5936218"/>
                  <a:gd name="connsiteY142-222500" fmla="*/ 1522552 h 2711051"/>
                  <a:gd name="connsiteX143-222501" fmla="*/ 5046694 w 5936218"/>
                  <a:gd name="connsiteY143-222502" fmla="*/ 1415425 h 2711051"/>
                  <a:gd name="connsiteX144-222503" fmla="*/ 5015871 w 5936218"/>
                  <a:gd name="connsiteY144-222504" fmla="*/ 1420292 h 2711051"/>
                  <a:gd name="connsiteX145-222505" fmla="*/ 4904521 w 5936218"/>
                  <a:gd name="connsiteY145-222506" fmla="*/ 1570274 h 2711051"/>
                  <a:gd name="connsiteX146-222507" fmla="*/ 1811153 w 5936218"/>
                  <a:gd name="connsiteY146-222508" fmla="*/ 1999770 h 2711051"/>
                  <a:gd name="connsiteX147-222509" fmla="*/ 1748069 w 5936218"/>
                  <a:gd name="connsiteY147-222510" fmla="*/ 2038402 h 2711051"/>
                  <a:gd name="connsiteX148-222511" fmla="*/ 1711709 w 5936218"/>
                  <a:gd name="connsiteY148-222512" fmla="*/ 2042947 h 2711051"/>
                  <a:gd name="connsiteX149-222513" fmla="*/ 1711926 w 5936218"/>
                  <a:gd name="connsiteY149-222514" fmla="*/ 2041431 h 2711051"/>
                  <a:gd name="connsiteX150-222515" fmla="*/ 1699803 w 5936218"/>
                  <a:gd name="connsiteY150-222516" fmla="*/ 2042947 h 2711051"/>
                  <a:gd name="connsiteX151-222517" fmla="*/ 1704347 w 5936218"/>
                  <a:gd name="connsiteY151-222518" fmla="*/ 2011132 h 2711051"/>
                  <a:gd name="connsiteX152-222519" fmla="*/ 1662460 w 5936218"/>
                  <a:gd name="connsiteY152-222520" fmla="*/ 1993181 h 2711051"/>
                  <a:gd name="connsiteX153-222521" fmla="*/ 1629901 w 5936218"/>
                  <a:gd name="connsiteY153-222522" fmla="*/ 2006587 h 2711051"/>
                  <a:gd name="connsiteX154-222523" fmla="*/ 1629300 w 5936218"/>
                  <a:gd name="connsiteY154-222524" fmla="*/ 2001932 h 2711051"/>
                  <a:gd name="connsiteX155-222525" fmla="*/ 1617994 w 5936218"/>
                  <a:gd name="connsiteY155-222526" fmla="*/ 2006587 h 2711051"/>
                  <a:gd name="connsiteX156-222527" fmla="*/ 1608904 w 5936218"/>
                  <a:gd name="connsiteY156-222528" fmla="*/ 1936141 h 2711051"/>
                  <a:gd name="connsiteX157-222529" fmla="*/ 1552684 w 5936218"/>
                  <a:gd name="connsiteY157-222530" fmla="*/ 1926448 h 2711051"/>
                  <a:gd name="connsiteX158-222531" fmla="*/ 1518550 w 5936218"/>
                  <a:gd name="connsiteY158-222532" fmla="*/ 1952048 h 2711051"/>
                  <a:gd name="connsiteX159-222533" fmla="*/ 1425379 w 5936218"/>
                  <a:gd name="connsiteY159-222534" fmla="*/ 1972500 h 2711051"/>
                  <a:gd name="connsiteX160-222535" fmla="*/ 1409472 w 5936218"/>
                  <a:gd name="connsiteY160-222536" fmla="*/ 1990680 h 2711051"/>
                  <a:gd name="connsiteX161-222537" fmla="*/ 1270852 w 5936218"/>
                  <a:gd name="connsiteY161-222538" fmla="*/ 2011132 h 2711051"/>
                  <a:gd name="connsiteX162-222539" fmla="*/ 1254945 w 5936218"/>
                  <a:gd name="connsiteY162-222540" fmla="*/ 2031584 h 2711051"/>
                  <a:gd name="connsiteX163-222541" fmla="*/ 1282214 w 5936218"/>
                  <a:gd name="connsiteY163-222542" fmla="*/ 2074761 h 2711051"/>
                  <a:gd name="connsiteX164-222543" fmla="*/ 1243582 w 5936218"/>
                  <a:gd name="connsiteY164-222544" fmla="*/ 2090668 h 2711051"/>
                  <a:gd name="connsiteX165-222545" fmla="*/ 1254945 w 5936218"/>
                  <a:gd name="connsiteY165-222546" fmla="*/ 2108848 h 2711051"/>
                  <a:gd name="connsiteX166-222547" fmla="*/ 1216313 w 5936218"/>
                  <a:gd name="connsiteY166-222548" fmla="*/ 2133845 h 2711051"/>
                  <a:gd name="connsiteX167-222549" fmla="*/ 1275397 w 5936218"/>
                  <a:gd name="connsiteY167-222550" fmla="*/ 2177022 h 2711051"/>
                  <a:gd name="connsiteX168-222551" fmla="*/ 1270852 w 5936218"/>
                  <a:gd name="connsiteY168-222552" fmla="*/ 2204292 h 2711051"/>
                  <a:gd name="connsiteX169-222553" fmla="*/ 1259108 w 5936218"/>
                  <a:gd name="connsiteY169-222554" fmla="*/ 2203313 h 2711051"/>
                  <a:gd name="connsiteX170-222555" fmla="*/ 1258945 w 5936218"/>
                  <a:gd name="connsiteY170-222556" fmla="*/ 2204292 h 2711051"/>
                  <a:gd name="connsiteX171-222557" fmla="*/ 1215644 w 5936218"/>
                  <a:gd name="connsiteY171-222558" fmla="*/ 2200683 h 2711051"/>
                  <a:gd name="connsiteX172-222559" fmla="*/ 1204950 w 5936218"/>
                  <a:gd name="connsiteY172-222560" fmla="*/ 2215654 h 2711051"/>
                  <a:gd name="connsiteX173-222561" fmla="*/ 1196495 w 5936218"/>
                  <a:gd name="connsiteY173-222562" fmla="*/ 2210822 h 2711051"/>
                  <a:gd name="connsiteX174-222563" fmla="*/ 1193043 w 5936218"/>
                  <a:gd name="connsiteY174-222564" fmla="*/ 2215654 h 2711051"/>
                  <a:gd name="connsiteX175-222565" fmla="*/ 1145322 w 5936218"/>
                  <a:gd name="connsiteY175-222566" fmla="*/ 2188384 h 2711051"/>
                  <a:gd name="connsiteX176-222567" fmla="*/ 1098145 w 5936218"/>
                  <a:gd name="connsiteY176-222568" fmla="*/ 2188384 h 2711051"/>
                  <a:gd name="connsiteX177-222569" fmla="*/ 1061785 w 5936218"/>
                  <a:gd name="connsiteY177-222570" fmla="*/ 2215654 h 2711051"/>
                  <a:gd name="connsiteX178-222571" fmla="*/ 1055322 w 5936218"/>
                  <a:gd name="connsiteY178-222572" fmla="*/ 2211571 h 2711051"/>
                  <a:gd name="connsiteX179-222573" fmla="*/ 1049878 w 5936218"/>
                  <a:gd name="connsiteY179-222574" fmla="*/ 2215654 h 2711051"/>
                  <a:gd name="connsiteX180-222575" fmla="*/ 1006701 w 5936218"/>
                  <a:gd name="connsiteY180-222576" fmla="*/ 2188384 h 2711051"/>
                  <a:gd name="connsiteX181-222577" fmla="*/ 924893 w 5936218"/>
                  <a:gd name="connsiteY181-222578" fmla="*/ 2152025 h 2711051"/>
                  <a:gd name="connsiteX182-222579" fmla="*/ 877716 w 5936218"/>
                  <a:gd name="connsiteY182-222580" fmla="*/ 2152025 h 2711051"/>
                  <a:gd name="connsiteX183-222581" fmla="*/ 802724 w 5936218"/>
                  <a:gd name="connsiteY183-222582" fmla="*/ 2215654 h 2711051"/>
                  <a:gd name="connsiteX184-222583" fmla="*/ 798179 w 5936218"/>
                  <a:gd name="connsiteY184-222584" fmla="*/ 2258831 h 2711051"/>
                  <a:gd name="connsiteX185-222585" fmla="*/ 787406 w 5936218"/>
                  <a:gd name="connsiteY185-222586" fmla="*/ 2248058 h 2711051"/>
                  <a:gd name="connsiteX186-222587" fmla="*/ 786272 w 5936218"/>
                  <a:gd name="connsiteY186-222588" fmla="*/ 2258831 h 2711051"/>
                  <a:gd name="connsiteX187-222589" fmla="*/ 756063 w 5936218"/>
                  <a:gd name="connsiteY187-222590" fmla="*/ 2228621 h 2711051"/>
                  <a:gd name="connsiteX188-222591" fmla="*/ 732278 w 5936218"/>
                  <a:gd name="connsiteY188-222592" fmla="*/ 2286100 h 2711051"/>
                  <a:gd name="connsiteX189-222593" fmla="*/ 743640 w 5936218"/>
                  <a:gd name="connsiteY189-222594" fmla="*/ 2295190 h 2711051"/>
                  <a:gd name="connsiteX190-222595" fmla="*/ 723188 w 5936218"/>
                  <a:gd name="connsiteY190-222596" fmla="*/ 2338367 h 2711051"/>
                  <a:gd name="connsiteX191-222597" fmla="*/ 747026 w 5936218"/>
                  <a:gd name="connsiteY191-222598" fmla="*/ 2375208 h 2711051"/>
                  <a:gd name="connsiteX192-222599" fmla="*/ 763548 w 5936218"/>
                  <a:gd name="connsiteY192-222600" fmla="*/ 2372454 h 2711051"/>
                  <a:gd name="connsiteX193-222601" fmla="*/ 764871 w 5936218"/>
                  <a:gd name="connsiteY193-222602" fmla="*/ 2374218 h 2711051"/>
                  <a:gd name="connsiteX194-222603" fmla="*/ 775455 w 5936218"/>
                  <a:gd name="connsiteY194-222604" fmla="*/ 2372454 h 2711051"/>
                  <a:gd name="connsiteX195-222605" fmla="*/ 802724 w 5936218"/>
                  <a:gd name="connsiteY195-222606" fmla="*/ 2408813 h 2711051"/>
                  <a:gd name="connsiteX196-222607" fmla="*/ 798179 w 5936218"/>
                  <a:gd name="connsiteY196-222608" fmla="*/ 2436083 h 2711051"/>
                  <a:gd name="connsiteX197-222609" fmla="*/ 818632 w 5936218"/>
                  <a:gd name="connsiteY197-222610" fmla="*/ 2447445 h 2711051"/>
                  <a:gd name="connsiteX198-222611" fmla="*/ 802724 w 5936218"/>
                  <a:gd name="connsiteY198-222612" fmla="*/ 2479260 h 2711051"/>
                  <a:gd name="connsiteX199-222613" fmla="*/ 766365 w 5936218"/>
                  <a:gd name="connsiteY199-222614" fmla="*/ 2483805 h 2711051"/>
                  <a:gd name="connsiteX200-222615" fmla="*/ 727733 w 5936218"/>
                  <a:gd name="connsiteY200-222616" fmla="*/ 2542889 h 2711051"/>
                  <a:gd name="connsiteX201-222617" fmla="*/ 759548 w 5936218"/>
                  <a:gd name="connsiteY201-222618" fmla="*/ 2586066 h 2711051"/>
                  <a:gd name="connsiteX202-222619" fmla="*/ 759548 w 5936218"/>
                  <a:gd name="connsiteY202-222620" fmla="*/ 2624697 h 2711051"/>
                  <a:gd name="connsiteX203-222621" fmla="*/ 798179 w 5936218"/>
                  <a:gd name="connsiteY203-222622" fmla="*/ 2683782 h 2711051"/>
                  <a:gd name="connsiteX204-222623" fmla="*/ 775455 w 5936218"/>
                  <a:gd name="connsiteY204-222624" fmla="*/ 2699689 h 2711051"/>
                  <a:gd name="connsiteX205-222625" fmla="*/ 770910 w 5936218"/>
                  <a:gd name="connsiteY205-222626" fmla="*/ 2711051 h 2711051"/>
                  <a:gd name="connsiteX206-222627" fmla="*/ 759003 w 5936218"/>
                  <a:gd name="connsiteY206-222628" fmla="*/ 2711051 h 2711051"/>
                  <a:gd name="connsiteX207-222629" fmla="*/ 755003 w 5936218"/>
                  <a:gd name="connsiteY207-222630" fmla="*/ 2711051 h 2711051"/>
                  <a:gd name="connsiteX208-222631" fmla="*/ 743096 w 5936218"/>
                  <a:gd name="connsiteY208-222632" fmla="*/ 2711051 h 2711051"/>
                  <a:gd name="connsiteX209-222633" fmla="*/ 715826 w 5936218"/>
                  <a:gd name="connsiteY209-222634" fmla="*/ 2676964 h 2711051"/>
                  <a:gd name="connsiteX210-222635" fmla="*/ 704464 w 5936218"/>
                  <a:gd name="connsiteY210-222636" fmla="*/ 2676964 h 2711051"/>
                  <a:gd name="connsiteX211-222637" fmla="*/ 684012 w 5936218"/>
                  <a:gd name="connsiteY211-222638" fmla="*/ 2667874 h 2711051"/>
                  <a:gd name="connsiteX212-222639" fmla="*/ 672649 w 5936218"/>
                  <a:gd name="connsiteY212-222640" fmla="*/ 2645150 h 2711051"/>
                  <a:gd name="connsiteX213-222641" fmla="*/ 645222 w 5936218"/>
                  <a:gd name="connsiteY213-222642" fmla="*/ 2637313 h 2711051"/>
                  <a:gd name="connsiteX214-222643" fmla="*/ 625472 w 5936218"/>
                  <a:gd name="connsiteY214-222644" fmla="*/ 2640605 h 2711051"/>
                  <a:gd name="connsiteX215-222645" fmla="*/ 623771 w 5936218"/>
                  <a:gd name="connsiteY215-222646" fmla="*/ 2638904 h 2711051"/>
                  <a:gd name="connsiteX216-222647" fmla="*/ 613565 w 5936218"/>
                  <a:gd name="connsiteY216-222648" fmla="*/ 2640605 h 2711051"/>
                  <a:gd name="connsiteX217-222649" fmla="*/ 609020 w 5936218"/>
                  <a:gd name="connsiteY217-222650" fmla="*/ 2636060 h 2711051"/>
                  <a:gd name="connsiteX218-222651" fmla="*/ 559026 w 5936218"/>
                  <a:gd name="connsiteY218-222652" fmla="*/ 2608790 h 2711051"/>
                  <a:gd name="connsiteX219-222653" fmla="*/ 506760 w 5936218"/>
                  <a:gd name="connsiteY219-222654" fmla="*/ 2601973 h 2711051"/>
                  <a:gd name="connsiteX220-222655" fmla="*/ 483280 w 5936218"/>
                  <a:gd name="connsiteY220-222656" fmla="*/ 2595264 h 2711051"/>
                  <a:gd name="connsiteX221-222657" fmla="*/ 480035 w 5936218"/>
                  <a:gd name="connsiteY221-222658" fmla="*/ 2597428 h 2711051"/>
                  <a:gd name="connsiteX222-222659" fmla="*/ 475042 w 5936218"/>
                  <a:gd name="connsiteY222-222660" fmla="*/ 2592910 h 2711051"/>
                  <a:gd name="connsiteX223-222661" fmla="*/ 474945 w 5936218"/>
                  <a:gd name="connsiteY223-222662" fmla="*/ 2592883 h 2711051"/>
                  <a:gd name="connsiteX224-222663" fmla="*/ 468128 w 5936218"/>
                  <a:gd name="connsiteY224-222664" fmla="*/ 2597428 h 2711051"/>
                  <a:gd name="connsiteX225-222665" fmla="*/ 420406 w 5936218"/>
                  <a:gd name="connsiteY225-222666" fmla="*/ 2554251 h 2711051"/>
                  <a:gd name="connsiteX226-222667" fmla="*/ 381774 w 5936218"/>
                  <a:gd name="connsiteY226-222668" fmla="*/ 2538344 h 2711051"/>
                  <a:gd name="connsiteX227-222669" fmla="*/ 349960 w 5936218"/>
                  <a:gd name="connsiteY227-222670" fmla="*/ 2506529 h 2711051"/>
                  <a:gd name="connsiteX228-222671" fmla="*/ 377229 w 5936218"/>
                  <a:gd name="connsiteY228-222672" fmla="*/ 2499712 h 2711051"/>
                  <a:gd name="connsiteX229-222673" fmla="*/ 404499 w 5936218"/>
                  <a:gd name="connsiteY229-222674" fmla="*/ 2451990 h 2711051"/>
                  <a:gd name="connsiteX230-222675" fmla="*/ 388591 w 5936218"/>
                  <a:gd name="connsiteY230-222676" fmla="*/ 2436083 h 2711051"/>
                  <a:gd name="connsiteX231-222677" fmla="*/ 440858 w 5936218"/>
                  <a:gd name="connsiteY231-222678" fmla="*/ 2408813 h 2711051"/>
                  <a:gd name="connsiteX232-222679" fmla="*/ 440858 w 5936218"/>
                  <a:gd name="connsiteY232-222680" fmla="*/ 2405757 h 2711051"/>
                  <a:gd name="connsiteX233-222681" fmla="*/ 416406 w 5936218"/>
                  <a:gd name="connsiteY233-222682" fmla="*/ 2408813 h 2711051"/>
                  <a:gd name="connsiteX234-222683" fmla="*/ 416406 w 5936218"/>
                  <a:gd name="connsiteY234-222684" fmla="*/ 2407325 h 2711051"/>
                  <a:gd name="connsiteX235-222685" fmla="*/ 404499 w 5936218"/>
                  <a:gd name="connsiteY235-222686" fmla="*/ 2408813 h 2711051"/>
                  <a:gd name="connsiteX236-222687" fmla="*/ 404499 w 5936218"/>
                  <a:gd name="connsiteY236-222688" fmla="*/ 2388361 h 2711051"/>
                  <a:gd name="connsiteX237-222689" fmla="*/ 424951 w 5936218"/>
                  <a:gd name="connsiteY237-222690" fmla="*/ 2372454 h 2711051"/>
                  <a:gd name="connsiteX238-222691" fmla="*/ 463583 w 5936218"/>
                  <a:gd name="connsiteY238-222692" fmla="*/ 2365637 h 2711051"/>
                  <a:gd name="connsiteX239-222693" fmla="*/ 468128 w 5936218"/>
                  <a:gd name="connsiteY239-222694" fmla="*/ 2349729 h 2711051"/>
                  <a:gd name="connsiteX240-222695" fmla="*/ 456765 w 5936218"/>
                  <a:gd name="connsiteY240-222696" fmla="*/ 2317915 h 2711051"/>
                  <a:gd name="connsiteX241-222697" fmla="*/ 474945 w 5936218"/>
                  <a:gd name="connsiteY241-222698" fmla="*/ 2290645 h 2711051"/>
                  <a:gd name="connsiteX242-222699" fmla="*/ 474945 w 5936218"/>
                  <a:gd name="connsiteY242-222700" fmla="*/ 2270193 h 2711051"/>
                  <a:gd name="connsiteX243-222701" fmla="*/ 420406 w 5936218"/>
                  <a:gd name="connsiteY243-222702" fmla="*/ 2252013 h 2711051"/>
                  <a:gd name="connsiteX244-222703" fmla="*/ 409588 w 5936218"/>
                  <a:gd name="connsiteY244-222704" fmla="*/ 2252013 h 2711051"/>
                  <a:gd name="connsiteX245-222705" fmla="*/ 397681 w 5936218"/>
                  <a:gd name="connsiteY245-222706" fmla="*/ 2252013 h 2711051"/>
                  <a:gd name="connsiteX246-222707" fmla="*/ 379485 w 5936218"/>
                  <a:gd name="connsiteY246-222708" fmla="*/ 2229774 h 2711051"/>
                  <a:gd name="connsiteX247-222709" fmla="*/ 357322 w 5936218"/>
                  <a:gd name="connsiteY247-222710" fmla="*/ 2236106 h 2711051"/>
                  <a:gd name="connsiteX248-222711" fmla="*/ 352842 w 5936218"/>
                  <a:gd name="connsiteY248-222712" fmla="*/ 2233984 h 2711051"/>
                  <a:gd name="connsiteX249-222713" fmla="*/ 345415 w 5936218"/>
                  <a:gd name="connsiteY249-222714" fmla="*/ 2236106 h 2711051"/>
                  <a:gd name="connsiteX250-222715" fmla="*/ 302238 w 5936218"/>
                  <a:gd name="connsiteY250-222716" fmla="*/ 2215654 h 2711051"/>
                  <a:gd name="connsiteX251-222717" fmla="*/ 302238 w 5936218"/>
                  <a:gd name="connsiteY251-222718" fmla="*/ 2204292 h 2711051"/>
                  <a:gd name="connsiteX252-222719" fmla="*/ 286331 w 5936218"/>
                  <a:gd name="connsiteY252-222720" fmla="*/ 2177022 h 2711051"/>
                  <a:gd name="connsiteX253-222721" fmla="*/ 270968 w 5936218"/>
                  <a:gd name="connsiteY253-222722" fmla="*/ 2177022 h 2711051"/>
                  <a:gd name="connsiteX254-222723" fmla="*/ 259061 w 5936218"/>
                  <a:gd name="connsiteY254-222724" fmla="*/ 2177022 h 2711051"/>
                  <a:gd name="connsiteX255-222725" fmla="*/ 254516 w 5936218"/>
                  <a:gd name="connsiteY255-222726" fmla="*/ 2161115 h 2711051"/>
                  <a:gd name="connsiteX256-222727" fmla="*/ 263606 w 5936218"/>
                  <a:gd name="connsiteY256-222728" fmla="*/ 2145208 h 2711051"/>
                  <a:gd name="connsiteX257-222729" fmla="*/ 243991 w 5936218"/>
                  <a:gd name="connsiteY257-222730" fmla="*/ 2114695 h 2711051"/>
                  <a:gd name="connsiteX258-222731" fmla="*/ 216429 w 5936218"/>
                  <a:gd name="connsiteY258-222732" fmla="*/ 2117938 h 2711051"/>
                  <a:gd name="connsiteX259-222733" fmla="*/ 212956 w 5936218"/>
                  <a:gd name="connsiteY259-222734" fmla="*/ 2116946 h 2711051"/>
                  <a:gd name="connsiteX260-222735" fmla="*/ 204522 w 5936218"/>
                  <a:gd name="connsiteY260-222736" fmla="*/ 2117938 h 2711051"/>
                  <a:gd name="connsiteX261-222737" fmla="*/ 199623 w 5936218"/>
                  <a:gd name="connsiteY261-222738" fmla="*/ 2116538 h 2711051"/>
                  <a:gd name="connsiteX262-222739" fmla="*/ 195977 w 5936218"/>
                  <a:gd name="connsiteY262-222740" fmla="*/ 2129300 h 2711051"/>
                  <a:gd name="connsiteX263-222741" fmla="*/ 184968 w 5936218"/>
                  <a:gd name="connsiteY263-222742" fmla="*/ 2126155 h 2711051"/>
                  <a:gd name="connsiteX264-222743" fmla="*/ 184070 w 5936218"/>
                  <a:gd name="connsiteY264-222744" fmla="*/ 2129300 h 2711051"/>
                  <a:gd name="connsiteX265-222745" fmla="*/ 168163 w 5936218"/>
                  <a:gd name="connsiteY265-222746" fmla="*/ 2124765 h 2711051"/>
                  <a:gd name="connsiteX266-222747" fmla="*/ 156800 w 5936218"/>
                  <a:gd name="connsiteY266-222748" fmla="*/ 2086123 h 2711051"/>
                  <a:gd name="connsiteX267-222749" fmla="*/ 152255 w 5936218"/>
                  <a:gd name="connsiteY267-222750" fmla="*/ 2070216 h 2711051"/>
                  <a:gd name="connsiteX268-222751" fmla="*/ 156800 w 5936218"/>
                  <a:gd name="connsiteY268-222752" fmla="*/ 2065671 h 2711051"/>
                  <a:gd name="connsiteX269-222753" fmla="*/ 168707 w 5936218"/>
                  <a:gd name="connsiteY269-222754" fmla="*/ 2065671 h 2711051"/>
                  <a:gd name="connsiteX270-222755" fmla="*/ 188615 w 5936218"/>
                  <a:gd name="connsiteY270-222756" fmla="*/ 2065671 h 2711051"/>
                  <a:gd name="connsiteX271-222757" fmla="*/ 199977 w 5936218"/>
                  <a:gd name="connsiteY271-222758" fmla="*/ 2054309 h 2711051"/>
                  <a:gd name="connsiteX272-222759" fmla="*/ 188615 w 5936218"/>
                  <a:gd name="connsiteY272-222760" fmla="*/ 2031584 h 2711051"/>
                  <a:gd name="connsiteX273-222761" fmla="*/ 168163 w 5936218"/>
                  <a:gd name="connsiteY273-222762" fmla="*/ 2022495 h 2711051"/>
                  <a:gd name="connsiteX274-222763" fmla="*/ 168163 w 5936218"/>
                  <a:gd name="connsiteY274-222764" fmla="*/ 2015677 h 2711051"/>
                  <a:gd name="connsiteX275-222765" fmla="*/ 152255 w 5936218"/>
                  <a:gd name="connsiteY275-222766" fmla="*/ 1999770 h 2711051"/>
                  <a:gd name="connsiteX276-222767" fmla="*/ 129531 w 5936218"/>
                  <a:gd name="connsiteY276-222768" fmla="*/ 1963410 h 2711051"/>
                  <a:gd name="connsiteX277-222769" fmla="*/ 140893 w 5936218"/>
                  <a:gd name="connsiteY277-222770" fmla="*/ 1940686 h 2711051"/>
                  <a:gd name="connsiteX278-222771" fmla="*/ 136348 w 5936218"/>
                  <a:gd name="connsiteY278-222772" fmla="*/ 1913416 h 2711051"/>
                  <a:gd name="connsiteX279-222773" fmla="*/ 103789 w 5936218"/>
                  <a:gd name="connsiteY279-222774" fmla="*/ 1900009 h 2711051"/>
                  <a:gd name="connsiteX280-222775" fmla="*/ 93716 w 5936218"/>
                  <a:gd name="connsiteY280-222776" fmla="*/ 1904326 h 2711051"/>
                  <a:gd name="connsiteX281-222777" fmla="*/ 91868 w 5936218"/>
                  <a:gd name="connsiteY281-222778" fmla="*/ 1900015 h 2711051"/>
                  <a:gd name="connsiteX282-222779" fmla="*/ 81809 w 5936218"/>
                  <a:gd name="connsiteY282-222780" fmla="*/ 1904326 h 2711051"/>
                  <a:gd name="connsiteX283-222781" fmla="*/ 74992 w 5936218"/>
                  <a:gd name="connsiteY283-222782" fmla="*/ 1888419 h 2711051"/>
                  <a:gd name="connsiteX284-222783" fmla="*/ 34087 w 5936218"/>
                  <a:gd name="connsiteY284-222784" fmla="*/ 1877057 h 2711051"/>
                  <a:gd name="connsiteX285-222785" fmla="*/ 22725 w 5936218"/>
                  <a:gd name="connsiteY285-222786" fmla="*/ 1833880 h 2711051"/>
                  <a:gd name="connsiteX286-222787" fmla="*/ 22725 w 5936218"/>
                  <a:gd name="connsiteY286-222788" fmla="*/ 1802065 h 2711051"/>
                  <a:gd name="connsiteX287-222789" fmla="*/ 0 w 5936218"/>
                  <a:gd name="connsiteY287-222790" fmla="*/ 1786158 h 2711051"/>
                  <a:gd name="connsiteX288-222791" fmla="*/ 15907 w 5936218"/>
                  <a:gd name="connsiteY288-222792" fmla="*/ 1763434 h 2711051"/>
                  <a:gd name="connsiteX289-222793" fmla="*/ 6818 w 5936218"/>
                  <a:gd name="connsiteY289-222794" fmla="*/ 1699805 h 2711051"/>
                  <a:gd name="connsiteX290-222795" fmla="*/ 34087 w 5936218"/>
                  <a:gd name="connsiteY290-222796" fmla="*/ 1656628 h 2711051"/>
                  <a:gd name="connsiteX291-222797" fmla="*/ 27270 w 5936218"/>
                  <a:gd name="connsiteY291-222798" fmla="*/ 1645266 h 2711051"/>
                  <a:gd name="connsiteX292-222799" fmla="*/ 70447 w 5936218"/>
                  <a:gd name="connsiteY292-222800" fmla="*/ 1606634 h 2711051"/>
                  <a:gd name="connsiteX293-222801" fmla="*/ 27270 w 5936218"/>
                  <a:gd name="connsiteY293-222802" fmla="*/ 1570274 h 2711051"/>
                  <a:gd name="connsiteX294-222803" fmla="*/ 109078 w 5936218"/>
                  <a:gd name="connsiteY294-222804" fmla="*/ 1472558 h 2711051"/>
                  <a:gd name="connsiteX295-222805" fmla="*/ 145438 w 5936218"/>
                  <a:gd name="connsiteY295-222806" fmla="*/ 1429381 h 2711051"/>
                  <a:gd name="connsiteX296-222807" fmla="*/ 156800 w 5936218"/>
                  <a:gd name="connsiteY296-222808" fmla="*/ 1386205 h 2711051"/>
                  <a:gd name="connsiteX297-222809" fmla="*/ 102261 w 5936218"/>
                  <a:gd name="connsiteY297-222810" fmla="*/ 1333938 h 2711051"/>
                  <a:gd name="connsiteX298-222811" fmla="*/ 118168 w 5936218"/>
                  <a:gd name="connsiteY298-222812" fmla="*/ 1279399 h 2711051"/>
                  <a:gd name="connsiteX299-222813" fmla="*/ 86354 w 5936218"/>
                  <a:gd name="connsiteY299-222814" fmla="*/ 1215770 h 2711051"/>
                  <a:gd name="connsiteX300-222815" fmla="*/ 109078 w 5936218"/>
                  <a:gd name="connsiteY300-222816" fmla="*/ 1140778 h 2711051"/>
                  <a:gd name="connsiteX301-222817" fmla="*/ 70447 w 5936218"/>
                  <a:gd name="connsiteY301-222818" fmla="*/ 1038517 h 2711051"/>
                  <a:gd name="connsiteX302-222819" fmla="*/ 102261 w 5936218"/>
                  <a:gd name="connsiteY302-222820" fmla="*/ 968071 h 2711051"/>
                  <a:gd name="connsiteX303-222821" fmla="*/ 43177 w 5936218"/>
                  <a:gd name="connsiteY303-222822" fmla="*/ 902170 h 2711051"/>
                  <a:gd name="connsiteX304-222823" fmla="*/ 49994 w 5936218"/>
                  <a:gd name="connsiteY304-222824" fmla="*/ 827178 h 2711051"/>
                  <a:gd name="connsiteX305-222825" fmla="*/ 81809 w 5936218"/>
                  <a:gd name="connsiteY305-222826" fmla="*/ 822633 h 2711051"/>
                  <a:gd name="connsiteX306-222827" fmla="*/ 145438 w 5936218"/>
                  <a:gd name="connsiteY306-222828" fmla="*/ 779457 h 2711051"/>
                  <a:gd name="connsiteX307-222829" fmla="*/ 184070 w 5936218"/>
                  <a:gd name="connsiteY307-222830" fmla="*/ 740825 h 2711051"/>
                  <a:gd name="connsiteX308-222831" fmla="*/ 189699 w 5936218"/>
                  <a:gd name="connsiteY308-222832" fmla="*/ 747103 h 2711051"/>
                  <a:gd name="connsiteX309-222833" fmla="*/ 195977 w 5936218"/>
                  <a:gd name="connsiteY309-222834" fmla="*/ 740825 h 2711051"/>
                  <a:gd name="connsiteX310-222835" fmla="*/ 255061 w 5936218"/>
                  <a:gd name="connsiteY310-222836" fmla="*/ 806726 h 2711051"/>
                  <a:gd name="connsiteX311-222837" fmla="*/ 350504 w 5936218"/>
                  <a:gd name="connsiteY311-222838" fmla="*/ 827178 h 2711051"/>
                  <a:gd name="connsiteX312-222839" fmla="*/ 491397 w 5936218"/>
                  <a:gd name="connsiteY312-222840" fmla="*/ 940802 h 2711051"/>
                  <a:gd name="connsiteX313-222841" fmla="*/ 523211 w 5936218"/>
                  <a:gd name="connsiteY313-222842" fmla="*/ 988523 h 2711051"/>
                  <a:gd name="connsiteX314-222843" fmla="*/ 523211 w 5936218"/>
                  <a:gd name="connsiteY314-222844" fmla="*/ 1047607 h 2711051"/>
                  <a:gd name="connsiteX315-222845" fmla="*/ 486852 w 5936218"/>
                  <a:gd name="connsiteY315-222846" fmla="*/ 1102146 h 2711051"/>
                  <a:gd name="connsiteX316-222847" fmla="*/ 420951 w 5936218"/>
                  <a:gd name="connsiteY316-222848" fmla="*/ 1122599 h 2711051"/>
                  <a:gd name="connsiteX317-222849" fmla="*/ 415909 w 5936218"/>
                  <a:gd name="connsiteY317-222850" fmla="*/ 1120468 h 2711051"/>
                  <a:gd name="connsiteX318-222851" fmla="*/ 409044 w 5936218"/>
                  <a:gd name="connsiteY318-222852" fmla="*/ 1122599 h 2711051"/>
                  <a:gd name="connsiteX319-222853" fmla="*/ 252950 w 5936218"/>
                  <a:gd name="connsiteY319-222854" fmla="*/ 1056643 h 2711051"/>
                  <a:gd name="connsiteX320-222855" fmla="*/ 232336 w 5936218"/>
                  <a:gd name="connsiteY320-222856" fmla="*/ 1063515 h 2711051"/>
                  <a:gd name="connsiteX321-222857" fmla="*/ 291420 w 5936218"/>
                  <a:gd name="connsiteY321-222858" fmla="*/ 1133961 h 2711051"/>
                  <a:gd name="connsiteX322-222859" fmla="*/ 291420 w 5936218"/>
                  <a:gd name="connsiteY322-222860" fmla="*/ 1172593 h 2711051"/>
                  <a:gd name="connsiteX323-222861" fmla="*/ 298238 w 5936218"/>
                  <a:gd name="connsiteY323-222862" fmla="*/ 1258947 h 2711051"/>
                  <a:gd name="connsiteX324-222863" fmla="*/ 345959 w 5936218"/>
                  <a:gd name="connsiteY324-222864" fmla="*/ 1290761 h 2711051"/>
                  <a:gd name="connsiteX325-222865" fmla="*/ 362087 w 5936218"/>
                  <a:gd name="connsiteY325-222866" fmla="*/ 1300169 h 2711051"/>
                  <a:gd name="connsiteX326-222867" fmla="*/ 365867 w 5936218"/>
                  <a:gd name="connsiteY326-222868" fmla="*/ 1268036 h 2711051"/>
                  <a:gd name="connsiteX327-222869" fmla="*/ 345415 w 5936218"/>
                  <a:gd name="connsiteY327-222870" fmla="*/ 1231677 h 2711051"/>
                  <a:gd name="connsiteX328-222871" fmla="*/ 365867 w 5936218"/>
                  <a:gd name="connsiteY328-222872" fmla="*/ 1199862 h 2711051"/>
                  <a:gd name="connsiteX329-222873" fmla="*/ 374560 w 5936218"/>
                  <a:gd name="connsiteY329-222874" fmla="*/ 1204861 h 2711051"/>
                  <a:gd name="connsiteX330-222875" fmla="*/ 377774 w 5936218"/>
                  <a:gd name="connsiteY330-222876" fmla="*/ 1199862 h 2711051"/>
                  <a:gd name="connsiteX331-222877" fmla="*/ 461933 w 5936218"/>
                  <a:gd name="connsiteY331-222878" fmla="*/ 1248254 h 2711051"/>
                  <a:gd name="connsiteX332-222879" fmla="*/ 484035 w 5936218"/>
                  <a:gd name="connsiteY332-222880" fmla="*/ 1231677 h 2711051"/>
                  <a:gd name="connsiteX333-222881" fmla="*/ 463583 w 5936218"/>
                  <a:gd name="connsiteY333-222882" fmla="*/ 1165775 h 2711051"/>
                  <a:gd name="connsiteX334-222883" fmla="*/ 549936 w 5936218"/>
                  <a:gd name="connsiteY334-222884" fmla="*/ 1079422 h 2711051"/>
                  <a:gd name="connsiteX335-222885" fmla="*/ 559742 w 5936218"/>
                  <a:gd name="connsiteY335-222886" fmla="*/ 1081523 h 2711051"/>
                  <a:gd name="connsiteX336-222887" fmla="*/ 561843 w 5936218"/>
                  <a:gd name="connsiteY336-222888" fmla="*/ 1079422 h 2711051"/>
                  <a:gd name="connsiteX337-222889" fmla="*/ 593658 w 5936218"/>
                  <a:gd name="connsiteY337-222890" fmla="*/ 1086239 h 2711051"/>
                  <a:gd name="connsiteX338-222891" fmla="*/ 620945 w 5936218"/>
                  <a:gd name="connsiteY338-222892" fmla="*/ 1110116 h 2711051"/>
                  <a:gd name="connsiteX339-222893" fmla="*/ 640835 w 5936218"/>
                  <a:gd name="connsiteY339-222894" fmla="*/ 1054425 h 2711051"/>
                  <a:gd name="connsiteX340-222895" fmla="*/ 609020 w 5936218"/>
                  <a:gd name="connsiteY340-222896" fmla="*/ 999886 h 2711051"/>
                  <a:gd name="connsiteX341-222897" fmla="*/ 624928 w 5936218"/>
                  <a:gd name="connsiteY341-222898" fmla="*/ 940802 h 2711051"/>
                  <a:gd name="connsiteX342-222899" fmla="*/ 597658 w 5936218"/>
                  <a:gd name="connsiteY342-222900" fmla="*/ 881717 h 2711051"/>
                  <a:gd name="connsiteX343-222901" fmla="*/ 611562 w 5936218"/>
                  <a:gd name="connsiteY343-222902" fmla="*/ 886043 h 2711051"/>
                  <a:gd name="connsiteX344-222903" fmla="*/ 609565 w 5936218"/>
                  <a:gd name="connsiteY344-222904" fmla="*/ 881717 h 2711051"/>
                  <a:gd name="connsiteX345-222905" fmla="*/ 711826 w 5936218"/>
                  <a:gd name="connsiteY345-222906" fmla="*/ 913532 h 2711051"/>
                  <a:gd name="connsiteX346-222907" fmla="*/ 732278 w 5936218"/>
                  <a:gd name="connsiteY346-222908" fmla="*/ 968071 h 2711051"/>
                  <a:gd name="connsiteX347-222909" fmla="*/ 684556 w 5936218"/>
                  <a:gd name="connsiteY347-222910" fmla="*/ 979433 h 2711051"/>
                  <a:gd name="connsiteX348-222911" fmla="*/ 684556 w 5936218"/>
                  <a:gd name="connsiteY348-222912" fmla="*/ 1031700 h 2711051"/>
                  <a:gd name="connsiteX349-222913" fmla="*/ 713309 w 5936218"/>
                  <a:gd name="connsiteY349-222914" fmla="*/ 1060453 h 2711051"/>
                  <a:gd name="connsiteX350-222915" fmla="*/ 763548 w 5936218"/>
                  <a:gd name="connsiteY350-222916" fmla="*/ 1043062 h 2711051"/>
                  <a:gd name="connsiteX351-222917" fmla="*/ 770365 w 5936218"/>
                  <a:gd name="connsiteY351-222918" fmla="*/ 983978 h 2711051"/>
                  <a:gd name="connsiteX352-222919" fmla="*/ 845357 w 5936218"/>
                  <a:gd name="connsiteY352-222920" fmla="*/ 936257 h 2711051"/>
                  <a:gd name="connsiteX353-222921" fmla="*/ 972614 w 5936218"/>
                  <a:gd name="connsiteY353-222922" fmla="*/ 849903 h 2711051"/>
                  <a:gd name="connsiteX354-222923" fmla="*/ 982566 w 5936218"/>
                  <a:gd name="connsiteY354-222924" fmla="*/ 851230 h 2711051"/>
                  <a:gd name="connsiteX355-222925" fmla="*/ 984521 w 5936218"/>
                  <a:gd name="connsiteY355-222926" fmla="*/ 849903 h 2711051"/>
                  <a:gd name="connsiteX356-222927" fmla="*/ 1018608 w 5936218"/>
                  <a:gd name="connsiteY356-222928" fmla="*/ 854448 h 2711051"/>
                  <a:gd name="connsiteX357-222929" fmla="*/ 979977 w 5936218"/>
                  <a:gd name="connsiteY357-222930" fmla="*/ 918077 h 2711051"/>
                  <a:gd name="connsiteX358-222931" fmla="*/ 1012666 w 5936218"/>
                  <a:gd name="connsiteY358-222932" fmla="*/ 923238 h 2711051"/>
                  <a:gd name="connsiteX359-222933" fmla="*/ 1038516 w 5936218"/>
                  <a:gd name="connsiteY359-222934" fmla="*/ 893080 h 2711051"/>
                  <a:gd name="connsiteX360-222935" fmla="*/ 1050423 w 5936218"/>
                  <a:gd name="connsiteY360-222936" fmla="*/ 893080 h 2711051"/>
                  <a:gd name="connsiteX361-222937" fmla="*/ 1108962 w 5936218"/>
                  <a:gd name="connsiteY361-222938" fmla="*/ 893080 h 2711051"/>
                  <a:gd name="connsiteX362-222939" fmla="*/ 1161229 w 5936218"/>
                  <a:gd name="connsiteY362-222940" fmla="*/ 849903 h 2711051"/>
                  <a:gd name="connsiteX363-222941" fmla="*/ 1165711 w 5936218"/>
                  <a:gd name="connsiteY363-222942" fmla="*/ 856037 h 2711051"/>
                  <a:gd name="connsiteX364-222943" fmla="*/ 1173136 w 5936218"/>
                  <a:gd name="connsiteY364-222944" fmla="*/ 849903 h 2711051"/>
                  <a:gd name="connsiteX365-222945" fmla="*/ 1210035 w 5936218"/>
                  <a:gd name="connsiteY365-222946" fmla="*/ 900396 h 2711051"/>
                  <a:gd name="connsiteX366-222947" fmla="*/ 1247583 w 5936218"/>
                  <a:gd name="connsiteY366-222948" fmla="*/ 843086 h 2711051"/>
                  <a:gd name="connsiteX367-222949" fmla="*/ 1211223 w 5936218"/>
                  <a:gd name="connsiteY367-222950" fmla="*/ 784002 h 2711051"/>
                  <a:gd name="connsiteX368-222951" fmla="*/ 1227130 w 5936218"/>
                  <a:gd name="connsiteY368-222952" fmla="*/ 747642 h 2711051"/>
                  <a:gd name="connsiteX369-222953" fmla="*/ 1237665 w 5936218"/>
                  <a:gd name="connsiteY369-222954" fmla="*/ 750780 h 2711051"/>
                  <a:gd name="connsiteX370-222955" fmla="*/ 1239037 w 5936218"/>
                  <a:gd name="connsiteY370-222956" fmla="*/ 747642 h 2711051"/>
                  <a:gd name="connsiteX371-222957" fmla="*/ 1345843 w 5936218"/>
                  <a:gd name="connsiteY371-222958" fmla="*/ 779457 h 2711051"/>
                  <a:gd name="connsiteX372-222959" fmla="*/ 1400382 w 5936218"/>
                  <a:gd name="connsiteY372-222960" fmla="*/ 811271 h 2711051"/>
                  <a:gd name="connsiteX373-222961" fmla="*/ 1519756 w 5936218"/>
                  <a:gd name="connsiteY373-222962" fmla="*/ 917855 h 2711051"/>
                  <a:gd name="connsiteX374-222963" fmla="*/ 1543003 w 5936218"/>
                  <a:gd name="connsiteY374-222964" fmla="*/ 877173 h 2711051"/>
                  <a:gd name="connsiteX375-222965" fmla="*/ 1506643 w 5936218"/>
                  <a:gd name="connsiteY375-222966" fmla="*/ 822633 h 2711051"/>
                  <a:gd name="connsiteX376-222967" fmla="*/ 1506643 w 5936218"/>
                  <a:gd name="connsiteY376-222968" fmla="*/ 799909 h 2711051"/>
                  <a:gd name="connsiteX377-222969" fmla="*/ 1463467 w 5936218"/>
                  <a:gd name="connsiteY377-222970" fmla="*/ 790819 h 2711051"/>
                  <a:gd name="connsiteX378-222971" fmla="*/ 1472556 w 5936218"/>
                  <a:gd name="connsiteY378-222972" fmla="*/ 740825 h 2711051"/>
                  <a:gd name="connsiteX379-222973" fmla="*/ 1452104 w 5936218"/>
                  <a:gd name="connsiteY379-222974" fmla="*/ 654471 h 2711051"/>
                  <a:gd name="connsiteX380-222975" fmla="*/ 1452104 w 5936218"/>
                  <a:gd name="connsiteY380-222976" fmla="*/ 618112 h 2711051"/>
                  <a:gd name="connsiteX381-222977" fmla="*/ 1522551 w 5936218"/>
                  <a:gd name="connsiteY381-222978" fmla="*/ 515851 h 2711051"/>
                  <a:gd name="connsiteX382-222979" fmla="*/ 1543003 w 5936218"/>
                  <a:gd name="connsiteY382-222980" fmla="*/ 402228 h 2711051"/>
                  <a:gd name="connsiteX383-222981" fmla="*/ 1570272 w 5936218"/>
                  <a:gd name="connsiteY383-222982" fmla="*/ 381775 h 2711051"/>
                  <a:gd name="connsiteX384-222983" fmla="*/ 1578688 w 5936218"/>
                  <a:gd name="connsiteY384-222984" fmla="*/ 384394 h 2711051"/>
                  <a:gd name="connsiteX385-222985" fmla="*/ 1582179 w 5936218"/>
                  <a:gd name="connsiteY385-222986" fmla="*/ 381775 h 2711051"/>
                  <a:gd name="connsiteX386-222987" fmla="*/ 1684440 w 5936218"/>
                  <a:gd name="connsiteY386-222988" fmla="*/ 413590 h 2711051"/>
                  <a:gd name="connsiteX387-222989" fmla="*/ 1688985 w 5936218"/>
                  <a:gd name="connsiteY387-222990" fmla="*/ 484036 h 2711051"/>
                  <a:gd name="connsiteX388-222991" fmla="*/ 1652625 w 5936218"/>
                  <a:gd name="connsiteY388-222992" fmla="*/ 574935 h 2711051"/>
                  <a:gd name="connsiteX389-222993" fmla="*/ 1679895 w 5936218"/>
                  <a:gd name="connsiteY389-222994" fmla="*/ 613567 h 2711051"/>
                  <a:gd name="connsiteX390-222995" fmla="*/ 1688985 w 5936218"/>
                  <a:gd name="connsiteY390-222996" fmla="*/ 688558 h 2711051"/>
                  <a:gd name="connsiteX391-222997" fmla="*/ 1679895 w 5936218"/>
                  <a:gd name="connsiteY391-222998" fmla="*/ 833996 h 2711051"/>
                  <a:gd name="connsiteX392-222999" fmla="*/ 1636718 w 5936218"/>
                  <a:gd name="connsiteY392-223000" fmla="*/ 1097602 h 2711051"/>
                  <a:gd name="connsiteX393-223001" fmla="*/ 1662494 w 5936218"/>
                  <a:gd name="connsiteY393-223002" fmla="*/ 1104046 h 2711051"/>
                  <a:gd name="connsiteX0-223003" fmla="*/ 1662494 w 5936218"/>
                  <a:gd name="connsiteY0-223004" fmla="*/ 1104046 h 2711051"/>
                  <a:gd name="connsiteX1-223005" fmla="*/ 3211535 w 5936218"/>
                  <a:gd name="connsiteY1-223006" fmla="*/ 1 h 2711051"/>
                  <a:gd name="connsiteX2-223007" fmla="*/ 3200173 w 5936218"/>
                  <a:gd name="connsiteY2-223008" fmla="*/ 74993 h 2711051"/>
                  <a:gd name="connsiteX3-223009" fmla="*/ 3161541 w 5936218"/>
                  <a:gd name="connsiteY3-223010" fmla="*/ 118170 h 2711051"/>
                  <a:gd name="connsiteX4-223011" fmla="*/ 3066097 w 5936218"/>
                  <a:gd name="connsiteY4-223012" fmla="*/ 193161 h 2711051"/>
                  <a:gd name="connsiteX5-223013" fmla="*/ 3034283 w 5936218"/>
                  <a:gd name="connsiteY5-223014" fmla="*/ 236338 h 2711051"/>
                  <a:gd name="connsiteX6-223015" fmla="*/ 3082005 w 5936218"/>
                  <a:gd name="connsiteY6-223016" fmla="*/ 252245 h 2711051"/>
                  <a:gd name="connsiteX7-223017" fmla="*/ 3129459 w 5936218"/>
                  <a:gd name="connsiteY7-223018" fmla="*/ 279926 h 2711051"/>
                  <a:gd name="connsiteX8-223019" fmla="*/ 3156451 w 5936218"/>
                  <a:gd name="connsiteY8-223020" fmla="*/ 256790 h 2711051"/>
                  <a:gd name="connsiteX9-223021" fmla="*/ 3158460 w 5936218"/>
                  <a:gd name="connsiteY9-223022" fmla="*/ 265274 h 2711051"/>
                  <a:gd name="connsiteX10-223023" fmla="*/ 3168359 w 5936218"/>
                  <a:gd name="connsiteY10-223024" fmla="*/ 256790 h 2711051"/>
                  <a:gd name="connsiteX11-223025" fmla="*/ 3184984 w 5936218"/>
                  <a:gd name="connsiteY11-223026" fmla="*/ 326983 h 2711051"/>
                  <a:gd name="connsiteX12-223027" fmla="*/ 3192811 w 5936218"/>
                  <a:gd name="connsiteY12-223028" fmla="*/ 311329 h 2711051"/>
                  <a:gd name="connsiteX13-223029" fmla="*/ 3251895 w 5936218"/>
                  <a:gd name="connsiteY13-223030" fmla="*/ 290877 h 2711051"/>
                  <a:gd name="connsiteX14-223031" fmla="*/ 3259833 w 5936218"/>
                  <a:gd name="connsiteY14-223032" fmla="*/ 292251 h 2711051"/>
                  <a:gd name="connsiteX15-223033" fmla="*/ 3263802 w 5936218"/>
                  <a:gd name="connsiteY15-223034" fmla="*/ 290877 h 2711051"/>
                  <a:gd name="connsiteX16-223035" fmla="*/ 3381970 w 5936218"/>
                  <a:gd name="connsiteY16-223036" fmla="*/ 311329 h 2711051"/>
                  <a:gd name="connsiteX17-223037" fmla="*/ 3388787 w 5936218"/>
                  <a:gd name="connsiteY17-223038" fmla="*/ 370413 h 2711051"/>
                  <a:gd name="connsiteX18-223039" fmla="*/ 3531529 w 5936218"/>
                  <a:gd name="connsiteY18-223040" fmla="*/ 391404 h 2711051"/>
                  <a:gd name="connsiteX19-223041" fmla="*/ 3538225 w 5936218"/>
                  <a:gd name="connsiteY19-223042" fmla="*/ 295422 h 2711051"/>
                  <a:gd name="connsiteX20-223043" fmla="*/ 3549910 w 5936218"/>
                  <a:gd name="connsiteY20-223044" fmla="*/ 298609 h 2711051"/>
                  <a:gd name="connsiteX21-223045" fmla="*/ 3550132 w 5936218"/>
                  <a:gd name="connsiteY21-223046" fmla="*/ 295422 h 2711051"/>
                  <a:gd name="connsiteX22-223047" fmla="*/ 3625123 w 5936218"/>
                  <a:gd name="connsiteY22-223048" fmla="*/ 315874 h 2711051"/>
                  <a:gd name="connsiteX23-223049" fmla="*/ 3672301 w 5936218"/>
                  <a:gd name="connsiteY23-223050" fmla="*/ 315874 h 2711051"/>
                  <a:gd name="connsiteX24-223051" fmla="*/ 3684207 w 5936218"/>
                  <a:gd name="connsiteY24-223052" fmla="*/ 315874 h 2711051"/>
                  <a:gd name="connsiteX25-223053" fmla="*/ 3743291 w 5936218"/>
                  <a:gd name="connsiteY25-223054" fmla="*/ 381775 h 2711051"/>
                  <a:gd name="connsiteX26-223055" fmla="*/ 3759199 w 5936218"/>
                  <a:gd name="connsiteY26-223056" fmla="*/ 461312 h 2711051"/>
                  <a:gd name="connsiteX27-223057" fmla="*/ 3738747 w 5936218"/>
                  <a:gd name="connsiteY27-223058" fmla="*/ 511306 h 2711051"/>
                  <a:gd name="connsiteX28-223059" fmla="*/ 3786469 w 5936218"/>
                  <a:gd name="connsiteY28-223060" fmla="*/ 602204 h 2711051"/>
                  <a:gd name="connsiteX29-223061" fmla="*/ 3835603 w 5936218"/>
                  <a:gd name="connsiteY29-223062" fmla="*/ 638110 h 2711051"/>
                  <a:gd name="connsiteX30-223063" fmla="*/ 3865460 w 5936218"/>
                  <a:gd name="connsiteY30-223064" fmla="*/ 527213 h 2711051"/>
                  <a:gd name="connsiteX31-223065" fmla="*/ 3875077 w 5936218"/>
                  <a:gd name="connsiteY31-223066" fmla="*/ 535720 h 2711051"/>
                  <a:gd name="connsiteX32-223067" fmla="*/ 3877367 w 5936218"/>
                  <a:gd name="connsiteY32-223068" fmla="*/ 527213 h 2711051"/>
                  <a:gd name="connsiteX33-223069" fmla="*/ 3932151 w 5936218"/>
                  <a:gd name="connsiteY33-223070" fmla="*/ 575676 h 2711051"/>
                  <a:gd name="connsiteX34-223071" fmla="*/ 3988173 w 5936218"/>
                  <a:gd name="connsiteY34-223072" fmla="*/ 547665 h 2711051"/>
                  <a:gd name="connsiteX35-223073" fmla="*/ 3993852 w 5936218"/>
                  <a:gd name="connsiteY35-223074" fmla="*/ 550780 h 2711051"/>
                  <a:gd name="connsiteX36-223075" fmla="*/ 4000080 w 5936218"/>
                  <a:gd name="connsiteY36-223076" fmla="*/ 547665 h 2711051"/>
                  <a:gd name="connsiteX37-223077" fmla="*/ 4062426 w 5936218"/>
                  <a:gd name="connsiteY37-223078" fmla="*/ 581855 h 2711051"/>
                  <a:gd name="connsiteX38-223079" fmla="*/ 4085889 w 5936218"/>
                  <a:gd name="connsiteY38-223080" fmla="*/ 554483 h 2711051"/>
                  <a:gd name="connsiteX39-223081" fmla="*/ 4095563 w 5936218"/>
                  <a:gd name="connsiteY39-223082" fmla="*/ 557087 h 2711051"/>
                  <a:gd name="connsiteX40-223083" fmla="*/ 4097796 w 5936218"/>
                  <a:gd name="connsiteY40-223084" fmla="*/ 554483 h 2711051"/>
                  <a:gd name="connsiteX41-223085" fmla="*/ 4144150 w 5936218"/>
                  <a:gd name="connsiteY41-223086" fmla="*/ 566963 h 2711051"/>
                  <a:gd name="connsiteX42-223087" fmla="*/ 4117703 w 5936218"/>
                  <a:gd name="connsiteY42-223088" fmla="*/ 456767 h 2711051"/>
                  <a:gd name="connsiteX43-223089" fmla="*/ 4165425 w 5936218"/>
                  <a:gd name="connsiteY43-223090" fmla="*/ 402228 h 2711051"/>
                  <a:gd name="connsiteX44-223091" fmla="*/ 4175231 w 5936218"/>
                  <a:gd name="connsiteY44-223092" fmla="*/ 404629 h 2711051"/>
                  <a:gd name="connsiteX45-223093" fmla="*/ 4177332 w 5936218"/>
                  <a:gd name="connsiteY45-223094" fmla="*/ 402228 h 2711051"/>
                  <a:gd name="connsiteX46-223095" fmla="*/ 4511384 w 5936218"/>
                  <a:gd name="connsiteY46-223096" fmla="*/ 484036 h 2711051"/>
                  <a:gd name="connsiteX47-223097" fmla="*/ 4543199 w 5936218"/>
                  <a:gd name="connsiteY47-223098" fmla="*/ 554483 h 2711051"/>
                  <a:gd name="connsiteX48-223099" fmla="*/ 4639242 w 5936218"/>
                  <a:gd name="connsiteY48-223100" fmla="*/ 637125 h 2711051"/>
                  <a:gd name="connsiteX49-223101" fmla="*/ 4774445 w 5936218"/>
                  <a:gd name="connsiteY49-223102" fmla="*/ 618112 h 2711051"/>
                  <a:gd name="connsiteX50-223103" fmla="*/ 4778496 w 5936218"/>
                  <a:gd name="connsiteY50-223104" fmla="*/ 619216 h 2711051"/>
                  <a:gd name="connsiteX51-223105" fmla="*/ 4786352 w 5936218"/>
                  <a:gd name="connsiteY51-223106" fmla="*/ 618112 h 2711051"/>
                  <a:gd name="connsiteX52-223107" fmla="*/ 4861343 w 5936218"/>
                  <a:gd name="connsiteY52-223108" fmla="*/ 638564 h 2711051"/>
                  <a:gd name="connsiteX53-223109" fmla="*/ 4893158 w 5936218"/>
                  <a:gd name="connsiteY53-223110" fmla="*/ 681741 h 2711051"/>
                  <a:gd name="connsiteX54-223111" fmla="*/ 4888613 w 5936218"/>
                  <a:gd name="connsiteY54-223112" fmla="*/ 763549 h 2711051"/>
                  <a:gd name="connsiteX55-223113" fmla="*/ 4927677 w 5936218"/>
                  <a:gd name="connsiteY55-223114" fmla="*/ 788221 h 2711051"/>
                  <a:gd name="connsiteX56-223115" fmla="*/ 4967605 w 5936218"/>
                  <a:gd name="connsiteY56-223116" fmla="*/ 774912 h 2711051"/>
                  <a:gd name="connsiteX57-223117" fmla="*/ 5038051 w 5936218"/>
                  <a:gd name="connsiteY57-223118" fmla="*/ 768094 h 2711051"/>
                  <a:gd name="connsiteX58-223119" fmla="*/ 5040730 w 5936218"/>
                  <a:gd name="connsiteY58-223120" fmla="*/ 768987 h 2711051"/>
                  <a:gd name="connsiteX59-223121" fmla="*/ 5049958 w 5936218"/>
                  <a:gd name="connsiteY59-223122" fmla="*/ 768094 h 2711051"/>
                  <a:gd name="connsiteX60-223123" fmla="*/ 5114249 w 5936218"/>
                  <a:gd name="connsiteY60-223124" fmla="*/ 789525 h 2711051"/>
                  <a:gd name="connsiteX61-223125" fmla="*/ 5176671 w 5936218"/>
                  <a:gd name="connsiteY61-223126" fmla="*/ 779457 h 2711051"/>
                  <a:gd name="connsiteX62-223127" fmla="*/ 5177801 w 5936218"/>
                  <a:gd name="connsiteY62-223128" fmla="*/ 781195 h 2711051"/>
                  <a:gd name="connsiteX63-223129" fmla="*/ 5188578 w 5936218"/>
                  <a:gd name="connsiteY63-223130" fmla="*/ 779457 h 2711051"/>
                  <a:gd name="connsiteX64-223131" fmla="*/ 5243719 w 5936218"/>
                  <a:gd name="connsiteY64-223132" fmla="*/ 864288 h 2711051"/>
                  <a:gd name="connsiteX65-223133" fmla="*/ 5283477 w 5936218"/>
                  <a:gd name="connsiteY65-223134" fmla="*/ 833996 h 2711051"/>
                  <a:gd name="connsiteX66-223135" fmla="*/ 5258480 w 5936218"/>
                  <a:gd name="connsiteY66-223136" fmla="*/ 768094 h 2711051"/>
                  <a:gd name="connsiteX67-223137" fmla="*/ 5267570 w 5936218"/>
                  <a:gd name="connsiteY67-223138" fmla="*/ 720373 h 2711051"/>
                  <a:gd name="connsiteX68-223139" fmla="*/ 5278896 w 5936218"/>
                  <a:gd name="connsiteY68-223140" fmla="*/ 723422 h 2711051"/>
                  <a:gd name="connsiteX69-223141" fmla="*/ 5279477 w 5936218"/>
                  <a:gd name="connsiteY69-223142" fmla="*/ 720373 h 2711051"/>
                  <a:gd name="connsiteX70-223143" fmla="*/ 5395510 w 5936218"/>
                  <a:gd name="connsiteY70-223144" fmla="*/ 751612 h 2711051"/>
                  <a:gd name="connsiteX71-223145" fmla="*/ 5463001 w 5936218"/>
                  <a:gd name="connsiteY71-223146" fmla="*/ 747642 h 2711051"/>
                  <a:gd name="connsiteX72-223147" fmla="*/ 5464386 w 5936218"/>
                  <a:gd name="connsiteY72-223148" fmla="*/ 748261 h 2711051"/>
                  <a:gd name="connsiteX73-223149" fmla="*/ 5474909 w 5936218"/>
                  <a:gd name="connsiteY73-223150" fmla="*/ 747642 h 2711051"/>
                  <a:gd name="connsiteX74-223151" fmla="*/ 5581715 w 5936218"/>
                  <a:gd name="connsiteY74-223152" fmla="*/ 795364 h 2711051"/>
                  <a:gd name="connsiteX75-223153" fmla="*/ 5633981 w 5936218"/>
                  <a:gd name="connsiteY75-223154" fmla="*/ 838541 h 2711051"/>
                  <a:gd name="connsiteX76-223155" fmla="*/ 5720335 w 5936218"/>
                  <a:gd name="connsiteY76-223156" fmla="*/ 918077 h 2711051"/>
                  <a:gd name="connsiteX77-223157" fmla="*/ 5822595 w 5936218"/>
                  <a:gd name="connsiteY77-223158" fmla="*/ 1015793 h 2711051"/>
                  <a:gd name="connsiteX78-223159" fmla="*/ 5818051 w 5936218"/>
                  <a:gd name="connsiteY78-223160" fmla="*/ 1070332 h 2711051"/>
                  <a:gd name="connsiteX79-223161" fmla="*/ 5825679 w 5936218"/>
                  <a:gd name="connsiteY79-223162" fmla="*/ 1077960 h 2711051"/>
                  <a:gd name="connsiteX80-223163" fmla="*/ 5822051 w 5936218"/>
                  <a:gd name="connsiteY80-223164" fmla="*/ 1027155 h 2711051"/>
                  <a:gd name="connsiteX81-223165" fmla="*/ 5834092 w 5936218"/>
                  <a:gd name="connsiteY81-223166" fmla="*/ 1029028 h 2711051"/>
                  <a:gd name="connsiteX82-223167" fmla="*/ 5833958 w 5936218"/>
                  <a:gd name="connsiteY82-223168" fmla="*/ 1027155 h 2711051"/>
                  <a:gd name="connsiteX83-223169" fmla="*/ 5936219 w 5936218"/>
                  <a:gd name="connsiteY83-223170" fmla="*/ 1043062 h 2711051"/>
                  <a:gd name="connsiteX84-223171" fmla="*/ 5908949 w 5936218"/>
                  <a:gd name="connsiteY84-223172" fmla="*/ 1258947 h 2711051"/>
                  <a:gd name="connsiteX85-223173" fmla="*/ 5893042 w 5936218"/>
                  <a:gd name="connsiteY85-223174" fmla="*/ 1274854 h 2711051"/>
                  <a:gd name="connsiteX86-223175" fmla="*/ 5861227 w 5936218"/>
                  <a:gd name="connsiteY86-223176" fmla="*/ 1274854 h 2711051"/>
                  <a:gd name="connsiteX87-223177" fmla="*/ 5817506 w 5936218"/>
                  <a:gd name="connsiteY87-223178" fmla="*/ 1240767 h 2711051"/>
                  <a:gd name="connsiteX88-223179" fmla="*/ 5767511 w 5936218"/>
                  <a:gd name="connsiteY88-223180" fmla="*/ 1215770 h 2711051"/>
                  <a:gd name="connsiteX89-223181" fmla="*/ 5729132 w 5936218"/>
                  <a:gd name="connsiteY89-223182" fmla="*/ 1167751 h 2711051"/>
                  <a:gd name="connsiteX90-223183" fmla="*/ 5695337 w 5936218"/>
                  <a:gd name="connsiteY90-223184" fmla="*/ 1177138 h 2711051"/>
                  <a:gd name="connsiteX91-223185" fmla="*/ 5693366 w 5936218"/>
                  <a:gd name="connsiteY91-223186" fmla="*/ 1174378 h 2711051"/>
                  <a:gd name="connsiteX92-223187" fmla="*/ 5640799 w 5936218"/>
                  <a:gd name="connsiteY92-223188" fmla="*/ 1133961 h 2711051"/>
                  <a:gd name="connsiteX93-223189" fmla="*/ 5656705 w 5936218"/>
                  <a:gd name="connsiteY93-223190" fmla="*/ 1177138 h 2711051"/>
                  <a:gd name="connsiteX94-223191" fmla="*/ 5586259 w 5936218"/>
                  <a:gd name="connsiteY94-223192" fmla="*/ 1252129 h 2711051"/>
                  <a:gd name="connsiteX95-223193" fmla="*/ 5575676 w 5936218"/>
                  <a:gd name="connsiteY95-223194" fmla="*/ 1251121 h 2711051"/>
                  <a:gd name="connsiteX96-223195" fmla="*/ 5539436 w 5936218"/>
                  <a:gd name="connsiteY96-223196" fmla="*/ 1248804 h 2711051"/>
                  <a:gd name="connsiteX97-223197" fmla="*/ 5593077 w 5936218"/>
                  <a:gd name="connsiteY97-223198" fmla="*/ 1354390 h 2711051"/>
                  <a:gd name="connsiteX98-223199" fmla="*/ 5613529 w 5936218"/>
                  <a:gd name="connsiteY98-223200" fmla="*/ 1413474 h 2711051"/>
                  <a:gd name="connsiteX99-223201" fmla="*/ 5608984 w 5936218"/>
                  <a:gd name="connsiteY99-223202" fmla="*/ 1436199 h 2711051"/>
                  <a:gd name="connsiteX100-223203" fmla="*/ 5597799 w 5936218"/>
                  <a:gd name="connsiteY100-223204" fmla="*/ 1432590 h 2711051"/>
                  <a:gd name="connsiteX101-223205" fmla="*/ 5534271 w 5936218"/>
                  <a:gd name="connsiteY101-223206" fmla="*/ 1415939 h 2711051"/>
                  <a:gd name="connsiteX102-223207" fmla="*/ 5436277 w 5936218"/>
                  <a:gd name="connsiteY102-223208" fmla="*/ 1472558 h 2711051"/>
                  <a:gd name="connsiteX103-223209" fmla="*/ 5397645 w 5936218"/>
                  <a:gd name="connsiteY103-223210" fmla="*/ 1483921 h 2711051"/>
                  <a:gd name="connsiteX104-223211" fmla="*/ 5345378 w 5936218"/>
                  <a:gd name="connsiteY104-223212" fmla="*/ 1538460 h 2711051"/>
                  <a:gd name="connsiteX105-223213" fmla="*/ 5290839 w 5936218"/>
                  <a:gd name="connsiteY105-223214" fmla="*/ 1586181 h 2711051"/>
                  <a:gd name="connsiteX106-223215" fmla="*/ 5274932 w 5936218"/>
                  <a:gd name="connsiteY106-223216" fmla="*/ 1617996 h 2711051"/>
                  <a:gd name="connsiteX107-223217" fmla="*/ 5267238 w 5936218"/>
                  <a:gd name="connsiteY107-223218" fmla="*/ 1609569 h 2711051"/>
                  <a:gd name="connsiteX108-223219" fmla="*/ 5263025 w 5936218"/>
                  <a:gd name="connsiteY108-223220" fmla="*/ 1617996 h 2711051"/>
                  <a:gd name="connsiteX109-223221" fmla="*/ 5219538 w 5936218"/>
                  <a:gd name="connsiteY109-223222" fmla="*/ 1570368 h 2711051"/>
                  <a:gd name="connsiteX110-223223" fmla="*/ 5129494 w 5936218"/>
                  <a:gd name="connsiteY110-223224" fmla="*/ 1624813 h 2711051"/>
                  <a:gd name="connsiteX111-223225" fmla="*/ 5126389 w 5936218"/>
                  <a:gd name="connsiteY111-223226" fmla="*/ 1619491 h 2711051"/>
                  <a:gd name="connsiteX112-223227" fmla="*/ 5117587 w 5936218"/>
                  <a:gd name="connsiteY112-223228" fmla="*/ 1624813 h 2711051"/>
                  <a:gd name="connsiteX113-223229" fmla="*/ 5105544 w 5936218"/>
                  <a:gd name="connsiteY113-223230" fmla="*/ 1604167 h 2711051"/>
                  <a:gd name="connsiteX114-223231" fmla="*/ 5074955 w 5936218"/>
                  <a:gd name="connsiteY114-223232" fmla="*/ 1629358 h 2711051"/>
                  <a:gd name="connsiteX115-223233" fmla="*/ 5065718 w 5936218"/>
                  <a:gd name="connsiteY115-223234" fmla="*/ 1627159 h 2711051"/>
                  <a:gd name="connsiteX116-223235" fmla="*/ 5063048 w 5936218"/>
                  <a:gd name="connsiteY116-223236" fmla="*/ 1629358 h 2711051"/>
                  <a:gd name="connsiteX117-223237" fmla="*/ 5026594 w 5936218"/>
                  <a:gd name="connsiteY117-223238" fmla="*/ 1620679 h 2711051"/>
                  <a:gd name="connsiteX118-223239" fmla="*/ 5015871 w 5936218"/>
                  <a:gd name="connsiteY118-223240" fmla="*/ 1665718 h 2711051"/>
                  <a:gd name="connsiteX119-223241" fmla="*/ 4974967 w 5936218"/>
                  <a:gd name="connsiteY119-223242" fmla="*/ 1731619 h 2711051"/>
                  <a:gd name="connsiteX120-223243" fmla="*/ 4974967 w 5936218"/>
                  <a:gd name="connsiteY120-223244" fmla="*/ 1763434 h 2711051"/>
                  <a:gd name="connsiteX121-223245" fmla="*/ 5011326 w 5936218"/>
                  <a:gd name="connsiteY121-223246" fmla="*/ 1877057 h 2711051"/>
                  <a:gd name="connsiteX122-223247" fmla="*/ 4999419 w 5936218"/>
                  <a:gd name="connsiteY122-223248" fmla="*/ 1877057 h 2711051"/>
                  <a:gd name="connsiteX123-223249" fmla="*/ 4974967 w 5936218"/>
                  <a:gd name="connsiteY123-223250" fmla="*/ 1877057 h 2711051"/>
                  <a:gd name="connsiteX124-223251" fmla="*/ 4963605 w 5936218"/>
                  <a:gd name="connsiteY124-223252" fmla="*/ 1929323 h 2711051"/>
                  <a:gd name="connsiteX125-223253" fmla="*/ 4974967 w 5936218"/>
                  <a:gd name="connsiteY125-223254" fmla="*/ 1956593 h 2711051"/>
                  <a:gd name="connsiteX126-223255" fmla="*/ 4909065 w 5936218"/>
                  <a:gd name="connsiteY126-223256" fmla="*/ 1990680 h 2711051"/>
                  <a:gd name="connsiteX127-223257" fmla="*/ 4897703 w 5936218"/>
                  <a:gd name="connsiteY127-223258" fmla="*/ 2058854 h 2711051"/>
                  <a:gd name="connsiteX128-223259" fmla="*/ 4845437 w 5936218"/>
                  <a:gd name="connsiteY128-223260" fmla="*/ 2074761 h 2711051"/>
                  <a:gd name="connsiteX129-223261" fmla="*/ 4834074 w 5936218"/>
                  <a:gd name="connsiteY129-223262" fmla="*/ 2133845 h 2711051"/>
                  <a:gd name="connsiteX130-223263" fmla="*/ 4779535 w 5936218"/>
                  <a:gd name="connsiteY130-223264" fmla="*/ 2192929 h 2711051"/>
                  <a:gd name="connsiteX131-223265" fmla="*/ 4777225 w 5936218"/>
                  <a:gd name="connsiteY131-223266" fmla="*/ 2182533 h 2711051"/>
                  <a:gd name="connsiteX132-223267" fmla="*/ 4767628 w 5936218"/>
                  <a:gd name="connsiteY132-223268" fmla="*/ 2192929 h 2711051"/>
                  <a:gd name="connsiteX133-223269" fmla="*/ 4758538 w 5936218"/>
                  <a:gd name="connsiteY133-223270" fmla="*/ 2152025 h 2711051"/>
                  <a:gd name="connsiteX134-223271" fmla="*/ 4742631 w 5936218"/>
                  <a:gd name="connsiteY134-223272" fmla="*/ 2065671 h 2711051"/>
                  <a:gd name="connsiteX135-223273" fmla="*/ 4715361 w 5936218"/>
                  <a:gd name="connsiteY135-223274" fmla="*/ 1924779 h 2711051"/>
                  <a:gd name="connsiteX136-223275" fmla="*/ 4735813 w 5936218"/>
                  <a:gd name="connsiteY136-223276" fmla="*/ 1833880 h 2711051"/>
                  <a:gd name="connsiteX137-223277" fmla="*/ 4767628 w 5936218"/>
                  <a:gd name="connsiteY137-223278" fmla="*/ 1790703 h 2711051"/>
                  <a:gd name="connsiteX138-223279" fmla="*/ 4767628 w 5936218"/>
                  <a:gd name="connsiteY138-223280" fmla="*/ 1763434 h 2711051"/>
                  <a:gd name="connsiteX139-223281" fmla="*/ 4826712 w 5936218"/>
                  <a:gd name="connsiteY139-223282" fmla="*/ 1747526 h 2711051"/>
                  <a:gd name="connsiteX140-223283" fmla="*/ 4892613 w 5936218"/>
                  <a:gd name="connsiteY140-223284" fmla="*/ 1656628 h 2711051"/>
                  <a:gd name="connsiteX141-223285" fmla="*/ 5022143 w 5936218"/>
                  <a:gd name="connsiteY141-223286" fmla="*/ 1522552 h 2711051"/>
                  <a:gd name="connsiteX142-223287" fmla="*/ 5046694 w 5936218"/>
                  <a:gd name="connsiteY142-223288" fmla="*/ 1415425 h 2711051"/>
                  <a:gd name="connsiteX143-223289" fmla="*/ 5015871 w 5936218"/>
                  <a:gd name="connsiteY143-223290" fmla="*/ 1420292 h 2711051"/>
                  <a:gd name="connsiteX144-223291" fmla="*/ 4904521 w 5936218"/>
                  <a:gd name="connsiteY144-223292" fmla="*/ 1570274 h 2711051"/>
                  <a:gd name="connsiteX145-223293" fmla="*/ 1811153 w 5936218"/>
                  <a:gd name="connsiteY145-223294" fmla="*/ 1999770 h 2711051"/>
                  <a:gd name="connsiteX146-223295" fmla="*/ 1748069 w 5936218"/>
                  <a:gd name="connsiteY146-223296" fmla="*/ 2038402 h 2711051"/>
                  <a:gd name="connsiteX147-223297" fmla="*/ 1711709 w 5936218"/>
                  <a:gd name="connsiteY147-223298" fmla="*/ 2042947 h 2711051"/>
                  <a:gd name="connsiteX148-223299" fmla="*/ 1711926 w 5936218"/>
                  <a:gd name="connsiteY148-223300" fmla="*/ 2041431 h 2711051"/>
                  <a:gd name="connsiteX149-223301" fmla="*/ 1699803 w 5936218"/>
                  <a:gd name="connsiteY149-223302" fmla="*/ 2042947 h 2711051"/>
                  <a:gd name="connsiteX150-223303" fmla="*/ 1704347 w 5936218"/>
                  <a:gd name="connsiteY150-223304" fmla="*/ 2011132 h 2711051"/>
                  <a:gd name="connsiteX151-223305" fmla="*/ 1662460 w 5936218"/>
                  <a:gd name="connsiteY151-223306" fmla="*/ 1993181 h 2711051"/>
                  <a:gd name="connsiteX152-223307" fmla="*/ 1629901 w 5936218"/>
                  <a:gd name="connsiteY152-223308" fmla="*/ 2006587 h 2711051"/>
                  <a:gd name="connsiteX153-223309" fmla="*/ 1629300 w 5936218"/>
                  <a:gd name="connsiteY153-223310" fmla="*/ 2001932 h 2711051"/>
                  <a:gd name="connsiteX154-223311" fmla="*/ 1617994 w 5936218"/>
                  <a:gd name="connsiteY154-223312" fmla="*/ 2006587 h 2711051"/>
                  <a:gd name="connsiteX155-223313" fmla="*/ 1608904 w 5936218"/>
                  <a:gd name="connsiteY155-223314" fmla="*/ 1936141 h 2711051"/>
                  <a:gd name="connsiteX156-223315" fmla="*/ 1552684 w 5936218"/>
                  <a:gd name="connsiteY156-223316" fmla="*/ 1926448 h 2711051"/>
                  <a:gd name="connsiteX157-223317" fmla="*/ 1518550 w 5936218"/>
                  <a:gd name="connsiteY157-223318" fmla="*/ 1952048 h 2711051"/>
                  <a:gd name="connsiteX158-223319" fmla="*/ 1425379 w 5936218"/>
                  <a:gd name="connsiteY158-223320" fmla="*/ 1972500 h 2711051"/>
                  <a:gd name="connsiteX159-223321" fmla="*/ 1409472 w 5936218"/>
                  <a:gd name="connsiteY159-223322" fmla="*/ 1990680 h 2711051"/>
                  <a:gd name="connsiteX160-223323" fmla="*/ 1270852 w 5936218"/>
                  <a:gd name="connsiteY160-223324" fmla="*/ 2011132 h 2711051"/>
                  <a:gd name="connsiteX161-223325" fmla="*/ 1254945 w 5936218"/>
                  <a:gd name="connsiteY161-223326" fmla="*/ 2031584 h 2711051"/>
                  <a:gd name="connsiteX162-223327" fmla="*/ 1282214 w 5936218"/>
                  <a:gd name="connsiteY162-223328" fmla="*/ 2074761 h 2711051"/>
                  <a:gd name="connsiteX163-223329" fmla="*/ 1243582 w 5936218"/>
                  <a:gd name="connsiteY163-223330" fmla="*/ 2090668 h 2711051"/>
                  <a:gd name="connsiteX164-223331" fmla="*/ 1254945 w 5936218"/>
                  <a:gd name="connsiteY164-223332" fmla="*/ 2108848 h 2711051"/>
                  <a:gd name="connsiteX165-223333" fmla="*/ 1216313 w 5936218"/>
                  <a:gd name="connsiteY165-223334" fmla="*/ 2133845 h 2711051"/>
                  <a:gd name="connsiteX166-223335" fmla="*/ 1275397 w 5936218"/>
                  <a:gd name="connsiteY166-223336" fmla="*/ 2177022 h 2711051"/>
                  <a:gd name="connsiteX167-223337" fmla="*/ 1270852 w 5936218"/>
                  <a:gd name="connsiteY167-223338" fmla="*/ 2204292 h 2711051"/>
                  <a:gd name="connsiteX168-223339" fmla="*/ 1259108 w 5936218"/>
                  <a:gd name="connsiteY168-223340" fmla="*/ 2203313 h 2711051"/>
                  <a:gd name="connsiteX169-223341" fmla="*/ 1258945 w 5936218"/>
                  <a:gd name="connsiteY169-223342" fmla="*/ 2204292 h 2711051"/>
                  <a:gd name="connsiteX170-223343" fmla="*/ 1215644 w 5936218"/>
                  <a:gd name="connsiteY170-223344" fmla="*/ 2200683 h 2711051"/>
                  <a:gd name="connsiteX171-223345" fmla="*/ 1204950 w 5936218"/>
                  <a:gd name="connsiteY171-223346" fmla="*/ 2215654 h 2711051"/>
                  <a:gd name="connsiteX172-223347" fmla="*/ 1196495 w 5936218"/>
                  <a:gd name="connsiteY172-223348" fmla="*/ 2210822 h 2711051"/>
                  <a:gd name="connsiteX173-223349" fmla="*/ 1193043 w 5936218"/>
                  <a:gd name="connsiteY173-223350" fmla="*/ 2215654 h 2711051"/>
                  <a:gd name="connsiteX174-223351" fmla="*/ 1145322 w 5936218"/>
                  <a:gd name="connsiteY174-223352" fmla="*/ 2188384 h 2711051"/>
                  <a:gd name="connsiteX175-223353" fmla="*/ 1098145 w 5936218"/>
                  <a:gd name="connsiteY175-223354" fmla="*/ 2188384 h 2711051"/>
                  <a:gd name="connsiteX176-223355" fmla="*/ 1061785 w 5936218"/>
                  <a:gd name="connsiteY176-223356" fmla="*/ 2215654 h 2711051"/>
                  <a:gd name="connsiteX177-223357" fmla="*/ 1055322 w 5936218"/>
                  <a:gd name="connsiteY177-223358" fmla="*/ 2211571 h 2711051"/>
                  <a:gd name="connsiteX178-223359" fmla="*/ 1049878 w 5936218"/>
                  <a:gd name="connsiteY178-223360" fmla="*/ 2215654 h 2711051"/>
                  <a:gd name="connsiteX179-223361" fmla="*/ 1006701 w 5936218"/>
                  <a:gd name="connsiteY179-223362" fmla="*/ 2188384 h 2711051"/>
                  <a:gd name="connsiteX180-223363" fmla="*/ 924893 w 5936218"/>
                  <a:gd name="connsiteY180-223364" fmla="*/ 2152025 h 2711051"/>
                  <a:gd name="connsiteX181-223365" fmla="*/ 877716 w 5936218"/>
                  <a:gd name="connsiteY181-223366" fmla="*/ 2152025 h 2711051"/>
                  <a:gd name="connsiteX182-223367" fmla="*/ 802724 w 5936218"/>
                  <a:gd name="connsiteY182-223368" fmla="*/ 2215654 h 2711051"/>
                  <a:gd name="connsiteX183-223369" fmla="*/ 798179 w 5936218"/>
                  <a:gd name="connsiteY183-223370" fmla="*/ 2258831 h 2711051"/>
                  <a:gd name="connsiteX184-223371" fmla="*/ 787406 w 5936218"/>
                  <a:gd name="connsiteY184-223372" fmla="*/ 2248058 h 2711051"/>
                  <a:gd name="connsiteX185-223373" fmla="*/ 786272 w 5936218"/>
                  <a:gd name="connsiteY185-223374" fmla="*/ 2258831 h 2711051"/>
                  <a:gd name="connsiteX186-223375" fmla="*/ 756063 w 5936218"/>
                  <a:gd name="connsiteY186-223376" fmla="*/ 2228621 h 2711051"/>
                  <a:gd name="connsiteX187-223377" fmla="*/ 732278 w 5936218"/>
                  <a:gd name="connsiteY187-223378" fmla="*/ 2286100 h 2711051"/>
                  <a:gd name="connsiteX188-223379" fmla="*/ 743640 w 5936218"/>
                  <a:gd name="connsiteY188-223380" fmla="*/ 2295190 h 2711051"/>
                  <a:gd name="connsiteX189-223381" fmla="*/ 723188 w 5936218"/>
                  <a:gd name="connsiteY189-223382" fmla="*/ 2338367 h 2711051"/>
                  <a:gd name="connsiteX190-223383" fmla="*/ 747026 w 5936218"/>
                  <a:gd name="connsiteY190-223384" fmla="*/ 2375208 h 2711051"/>
                  <a:gd name="connsiteX191-223385" fmla="*/ 763548 w 5936218"/>
                  <a:gd name="connsiteY191-223386" fmla="*/ 2372454 h 2711051"/>
                  <a:gd name="connsiteX192-223387" fmla="*/ 764871 w 5936218"/>
                  <a:gd name="connsiteY192-223388" fmla="*/ 2374218 h 2711051"/>
                  <a:gd name="connsiteX193-223389" fmla="*/ 775455 w 5936218"/>
                  <a:gd name="connsiteY193-223390" fmla="*/ 2372454 h 2711051"/>
                  <a:gd name="connsiteX194-223391" fmla="*/ 802724 w 5936218"/>
                  <a:gd name="connsiteY194-223392" fmla="*/ 2408813 h 2711051"/>
                  <a:gd name="connsiteX195-223393" fmla="*/ 798179 w 5936218"/>
                  <a:gd name="connsiteY195-223394" fmla="*/ 2436083 h 2711051"/>
                  <a:gd name="connsiteX196-223395" fmla="*/ 818632 w 5936218"/>
                  <a:gd name="connsiteY196-223396" fmla="*/ 2447445 h 2711051"/>
                  <a:gd name="connsiteX197-223397" fmla="*/ 802724 w 5936218"/>
                  <a:gd name="connsiteY197-223398" fmla="*/ 2479260 h 2711051"/>
                  <a:gd name="connsiteX198-223399" fmla="*/ 766365 w 5936218"/>
                  <a:gd name="connsiteY198-223400" fmla="*/ 2483805 h 2711051"/>
                  <a:gd name="connsiteX199-223401" fmla="*/ 727733 w 5936218"/>
                  <a:gd name="connsiteY199-223402" fmla="*/ 2542889 h 2711051"/>
                  <a:gd name="connsiteX200-223403" fmla="*/ 759548 w 5936218"/>
                  <a:gd name="connsiteY200-223404" fmla="*/ 2586066 h 2711051"/>
                  <a:gd name="connsiteX201-223405" fmla="*/ 759548 w 5936218"/>
                  <a:gd name="connsiteY201-223406" fmla="*/ 2624697 h 2711051"/>
                  <a:gd name="connsiteX202-223407" fmla="*/ 798179 w 5936218"/>
                  <a:gd name="connsiteY202-223408" fmla="*/ 2683782 h 2711051"/>
                  <a:gd name="connsiteX203-223409" fmla="*/ 775455 w 5936218"/>
                  <a:gd name="connsiteY203-223410" fmla="*/ 2699689 h 2711051"/>
                  <a:gd name="connsiteX204-223411" fmla="*/ 770910 w 5936218"/>
                  <a:gd name="connsiteY204-223412" fmla="*/ 2711051 h 2711051"/>
                  <a:gd name="connsiteX205-223413" fmla="*/ 759003 w 5936218"/>
                  <a:gd name="connsiteY205-223414" fmla="*/ 2711051 h 2711051"/>
                  <a:gd name="connsiteX206-223415" fmla="*/ 755003 w 5936218"/>
                  <a:gd name="connsiteY206-223416" fmla="*/ 2711051 h 2711051"/>
                  <a:gd name="connsiteX207-223417" fmla="*/ 743096 w 5936218"/>
                  <a:gd name="connsiteY207-223418" fmla="*/ 2711051 h 2711051"/>
                  <a:gd name="connsiteX208-223419" fmla="*/ 715826 w 5936218"/>
                  <a:gd name="connsiteY208-223420" fmla="*/ 2676964 h 2711051"/>
                  <a:gd name="connsiteX209-223421" fmla="*/ 704464 w 5936218"/>
                  <a:gd name="connsiteY209-223422" fmla="*/ 2676964 h 2711051"/>
                  <a:gd name="connsiteX210-223423" fmla="*/ 684012 w 5936218"/>
                  <a:gd name="connsiteY210-223424" fmla="*/ 2667874 h 2711051"/>
                  <a:gd name="connsiteX211-223425" fmla="*/ 672649 w 5936218"/>
                  <a:gd name="connsiteY211-223426" fmla="*/ 2645150 h 2711051"/>
                  <a:gd name="connsiteX212-223427" fmla="*/ 645222 w 5936218"/>
                  <a:gd name="connsiteY212-223428" fmla="*/ 2637313 h 2711051"/>
                  <a:gd name="connsiteX213-223429" fmla="*/ 625472 w 5936218"/>
                  <a:gd name="connsiteY213-223430" fmla="*/ 2640605 h 2711051"/>
                  <a:gd name="connsiteX214-223431" fmla="*/ 623771 w 5936218"/>
                  <a:gd name="connsiteY214-223432" fmla="*/ 2638904 h 2711051"/>
                  <a:gd name="connsiteX215-223433" fmla="*/ 613565 w 5936218"/>
                  <a:gd name="connsiteY215-223434" fmla="*/ 2640605 h 2711051"/>
                  <a:gd name="connsiteX216-223435" fmla="*/ 609020 w 5936218"/>
                  <a:gd name="connsiteY216-223436" fmla="*/ 2636060 h 2711051"/>
                  <a:gd name="connsiteX217-223437" fmla="*/ 559026 w 5936218"/>
                  <a:gd name="connsiteY217-223438" fmla="*/ 2608790 h 2711051"/>
                  <a:gd name="connsiteX218-223439" fmla="*/ 506760 w 5936218"/>
                  <a:gd name="connsiteY218-223440" fmla="*/ 2601973 h 2711051"/>
                  <a:gd name="connsiteX219-223441" fmla="*/ 483280 w 5936218"/>
                  <a:gd name="connsiteY219-223442" fmla="*/ 2595264 h 2711051"/>
                  <a:gd name="connsiteX220-223443" fmla="*/ 480035 w 5936218"/>
                  <a:gd name="connsiteY220-223444" fmla="*/ 2597428 h 2711051"/>
                  <a:gd name="connsiteX221-223445" fmla="*/ 475042 w 5936218"/>
                  <a:gd name="connsiteY221-223446" fmla="*/ 2592910 h 2711051"/>
                  <a:gd name="connsiteX222-223447" fmla="*/ 474945 w 5936218"/>
                  <a:gd name="connsiteY222-223448" fmla="*/ 2592883 h 2711051"/>
                  <a:gd name="connsiteX223-223449" fmla="*/ 468128 w 5936218"/>
                  <a:gd name="connsiteY223-223450" fmla="*/ 2597428 h 2711051"/>
                  <a:gd name="connsiteX224-223451" fmla="*/ 420406 w 5936218"/>
                  <a:gd name="connsiteY224-223452" fmla="*/ 2554251 h 2711051"/>
                  <a:gd name="connsiteX225-223453" fmla="*/ 381774 w 5936218"/>
                  <a:gd name="connsiteY225-223454" fmla="*/ 2538344 h 2711051"/>
                  <a:gd name="connsiteX226-223455" fmla="*/ 349960 w 5936218"/>
                  <a:gd name="connsiteY226-223456" fmla="*/ 2506529 h 2711051"/>
                  <a:gd name="connsiteX227-223457" fmla="*/ 377229 w 5936218"/>
                  <a:gd name="connsiteY227-223458" fmla="*/ 2499712 h 2711051"/>
                  <a:gd name="connsiteX228-223459" fmla="*/ 404499 w 5936218"/>
                  <a:gd name="connsiteY228-223460" fmla="*/ 2451990 h 2711051"/>
                  <a:gd name="connsiteX229-223461" fmla="*/ 388591 w 5936218"/>
                  <a:gd name="connsiteY229-223462" fmla="*/ 2436083 h 2711051"/>
                  <a:gd name="connsiteX230-223463" fmla="*/ 440858 w 5936218"/>
                  <a:gd name="connsiteY230-223464" fmla="*/ 2408813 h 2711051"/>
                  <a:gd name="connsiteX231-223465" fmla="*/ 440858 w 5936218"/>
                  <a:gd name="connsiteY231-223466" fmla="*/ 2405757 h 2711051"/>
                  <a:gd name="connsiteX232-223467" fmla="*/ 416406 w 5936218"/>
                  <a:gd name="connsiteY232-223468" fmla="*/ 2408813 h 2711051"/>
                  <a:gd name="connsiteX233-223469" fmla="*/ 416406 w 5936218"/>
                  <a:gd name="connsiteY233-223470" fmla="*/ 2407325 h 2711051"/>
                  <a:gd name="connsiteX234-223471" fmla="*/ 404499 w 5936218"/>
                  <a:gd name="connsiteY234-223472" fmla="*/ 2408813 h 2711051"/>
                  <a:gd name="connsiteX235-223473" fmla="*/ 404499 w 5936218"/>
                  <a:gd name="connsiteY235-223474" fmla="*/ 2388361 h 2711051"/>
                  <a:gd name="connsiteX236-223475" fmla="*/ 424951 w 5936218"/>
                  <a:gd name="connsiteY236-223476" fmla="*/ 2372454 h 2711051"/>
                  <a:gd name="connsiteX237-223477" fmla="*/ 463583 w 5936218"/>
                  <a:gd name="connsiteY237-223478" fmla="*/ 2365637 h 2711051"/>
                  <a:gd name="connsiteX238-223479" fmla="*/ 468128 w 5936218"/>
                  <a:gd name="connsiteY238-223480" fmla="*/ 2349729 h 2711051"/>
                  <a:gd name="connsiteX239-223481" fmla="*/ 456765 w 5936218"/>
                  <a:gd name="connsiteY239-223482" fmla="*/ 2317915 h 2711051"/>
                  <a:gd name="connsiteX240-223483" fmla="*/ 474945 w 5936218"/>
                  <a:gd name="connsiteY240-223484" fmla="*/ 2290645 h 2711051"/>
                  <a:gd name="connsiteX241-223485" fmla="*/ 474945 w 5936218"/>
                  <a:gd name="connsiteY241-223486" fmla="*/ 2270193 h 2711051"/>
                  <a:gd name="connsiteX242-223487" fmla="*/ 420406 w 5936218"/>
                  <a:gd name="connsiteY242-223488" fmla="*/ 2252013 h 2711051"/>
                  <a:gd name="connsiteX243-223489" fmla="*/ 409588 w 5936218"/>
                  <a:gd name="connsiteY243-223490" fmla="*/ 2252013 h 2711051"/>
                  <a:gd name="connsiteX244-223491" fmla="*/ 397681 w 5936218"/>
                  <a:gd name="connsiteY244-223492" fmla="*/ 2252013 h 2711051"/>
                  <a:gd name="connsiteX245-223493" fmla="*/ 379485 w 5936218"/>
                  <a:gd name="connsiteY245-223494" fmla="*/ 2229774 h 2711051"/>
                  <a:gd name="connsiteX246-223495" fmla="*/ 357322 w 5936218"/>
                  <a:gd name="connsiteY246-223496" fmla="*/ 2236106 h 2711051"/>
                  <a:gd name="connsiteX247-223497" fmla="*/ 352842 w 5936218"/>
                  <a:gd name="connsiteY247-223498" fmla="*/ 2233984 h 2711051"/>
                  <a:gd name="connsiteX248-223499" fmla="*/ 345415 w 5936218"/>
                  <a:gd name="connsiteY248-223500" fmla="*/ 2236106 h 2711051"/>
                  <a:gd name="connsiteX249-223501" fmla="*/ 302238 w 5936218"/>
                  <a:gd name="connsiteY249-223502" fmla="*/ 2215654 h 2711051"/>
                  <a:gd name="connsiteX250-223503" fmla="*/ 302238 w 5936218"/>
                  <a:gd name="connsiteY250-223504" fmla="*/ 2204292 h 2711051"/>
                  <a:gd name="connsiteX251-223505" fmla="*/ 286331 w 5936218"/>
                  <a:gd name="connsiteY251-223506" fmla="*/ 2177022 h 2711051"/>
                  <a:gd name="connsiteX252-223507" fmla="*/ 270968 w 5936218"/>
                  <a:gd name="connsiteY252-223508" fmla="*/ 2177022 h 2711051"/>
                  <a:gd name="connsiteX253-223509" fmla="*/ 259061 w 5936218"/>
                  <a:gd name="connsiteY253-223510" fmla="*/ 2177022 h 2711051"/>
                  <a:gd name="connsiteX254-223511" fmla="*/ 254516 w 5936218"/>
                  <a:gd name="connsiteY254-223512" fmla="*/ 2161115 h 2711051"/>
                  <a:gd name="connsiteX255-223513" fmla="*/ 263606 w 5936218"/>
                  <a:gd name="connsiteY255-223514" fmla="*/ 2145208 h 2711051"/>
                  <a:gd name="connsiteX256-223515" fmla="*/ 243991 w 5936218"/>
                  <a:gd name="connsiteY256-223516" fmla="*/ 2114695 h 2711051"/>
                  <a:gd name="connsiteX257-223517" fmla="*/ 216429 w 5936218"/>
                  <a:gd name="connsiteY257-223518" fmla="*/ 2117938 h 2711051"/>
                  <a:gd name="connsiteX258-223519" fmla="*/ 212956 w 5936218"/>
                  <a:gd name="connsiteY258-223520" fmla="*/ 2116946 h 2711051"/>
                  <a:gd name="connsiteX259-223521" fmla="*/ 204522 w 5936218"/>
                  <a:gd name="connsiteY259-223522" fmla="*/ 2117938 h 2711051"/>
                  <a:gd name="connsiteX260-223523" fmla="*/ 199623 w 5936218"/>
                  <a:gd name="connsiteY260-223524" fmla="*/ 2116538 h 2711051"/>
                  <a:gd name="connsiteX261-223525" fmla="*/ 195977 w 5936218"/>
                  <a:gd name="connsiteY261-223526" fmla="*/ 2129300 h 2711051"/>
                  <a:gd name="connsiteX262-223527" fmla="*/ 184968 w 5936218"/>
                  <a:gd name="connsiteY262-223528" fmla="*/ 2126155 h 2711051"/>
                  <a:gd name="connsiteX263-223529" fmla="*/ 184070 w 5936218"/>
                  <a:gd name="connsiteY263-223530" fmla="*/ 2129300 h 2711051"/>
                  <a:gd name="connsiteX264-223531" fmla="*/ 168163 w 5936218"/>
                  <a:gd name="connsiteY264-223532" fmla="*/ 2124765 h 2711051"/>
                  <a:gd name="connsiteX265-223533" fmla="*/ 156800 w 5936218"/>
                  <a:gd name="connsiteY265-223534" fmla="*/ 2086123 h 2711051"/>
                  <a:gd name="connsiteX266-223535" fmla="*/ 152255 w 5936218"/>
                  <a:gd name="connsiteY266-223536" fmla="*/ 2070216 h 2711051"/>
                  <a:gd name="connsiteX267-223537" fmla="*/ 156800 w 5936218"/>
                  <a:gd name="connsiteY267-223538" fmla="*/ 2065671 h 2711051"/>
                  <a:gd name="connsiteX268-223539" fmla="*/ 168707 w 5936218"/>
                  <a:gd name="connsiteY268-223540" fmla="*/ 2065671 h 2711051"/>
                  <a:gd name="connsiteX269-223541" fmla="*/ 188615 w 5936218"/>
                  <a:gd name="connsiteY269-223542" fmla="*/ 2065671 h 2711051"/>
                  <a:gd name="connsiteX270-223543" fmla="*/ 199977 w 5936218"/>
                  <a:gd name="connsiteY270-223544" fmla="*/ 2054309 h 2711051"/>
                  <a:gd name="connsiteX271-223545" fmla="*/ 188615 w 5936218"/>
                  <a:gd name="connsiteY271-223546" fmla="*/ 2031584 h 2711051"/>
                  <a:gd name="connsiteX272-223547" fmla="*/ 168163 w 5936218"/>
                  <a:gd name="connsiteY272-223548" fmla="*/ 2022495 h 2711051"/>
                  <a:gd name="connsiteX273-223549" fmla="*/ 168163 w 5936218"/>
                  <a:gd name="connsiteY273-223550" fmla="*/ 2015677 h 2711051"/>
                  <a:gd name="connsiteX274-223551" fmla="*/ 152255 w 5936218"/>
                  <a:gd name="connsiteY274-223552" fmla="*/ 1999770 h 2711051"/>
                  <a:gd name="connsiteX275-223553" fmla="*/ 129531 w 5936218"/>
                  <a:gd name="connsiteY275-223554" fmla="*/ 1963410 h 2711051"/>
                  <a:gd name="connsiteX276-223555" fmla="*/ 140893 w 5936218"/>
                  <a:gd name="connsiteY276-223556" fmla="*/ 1940686 h 2711051"/>
                  <a:gd name="connsiteX277-223557" fmla="*/ 136348 w 5936218"/>
                  <a:gd name="connsiteY277-223558" fmla="*/ 1913416 h 2711051"/>
                  <a:gd name="connsiteX278-223559" fmla="*/ 103789 w 5936218"/>
                  <a:gd name="connsiteY278-223560" fmla="*/ 1900009 h 2711051"/>
                  <a:gd name="connsiteX279-223561" fmla="*/ 93716 w 5936218"/>
                  <a:gd name="connsiteY279-223562" fmla="*/ 1904326 h 2711051"/>
                  <a:gd name="connsiteX280-223563" fmla="*/ 91868 w 5936218"/>
                  <a:gd name="connsiteY280-223564" fmla="*/ 1900015 h 2711051"/>
                  <a:gd name="connsiteX281-223565" fmla="*/ 81809 w 5936218"/>
                  <a:gd name="connsiteY281-223566" fmla="*/ 1904326 h 2711051"/>
                  <a:gd name="connsiteX282-223567" fmla="*/ 74992 w 5936218"/>
                  <a:gd name="connsiteY282-223568" fmla="*/ 1888419 h 2711051"/>
                  <a:gd name="connsiteX283-223569" fmla="*/ 34087 w 5936218"/>
                  <a:gd name="connsiteY283-223570" fmla="*/ 1877057 h 2711051"/>
                  <a:gd name="connsiteX284-223571" fmla="*/ 22725 w 5936218"/>
                  <a:gd name="connsiteY284-223572" fmla="*/ 1833880 h 2711051"/>
                  <a:gd name="connsiteX285-223573" fmla="*/ 22725 w 5936218"/>
                  <a:gd name="connsiteY285-223574" fmla="*/ 1802065 h 2711051"/>
                  <a:gd name="connsiteX286-223575" fmla="*/ 0 w 5936218"/>
                  <a:gd name="connsiteY286-223576" fmla="*/ 1786158 h 2711051"/>
                  <a:gd name="connsiteX287-223577" fmla="*/ 15907 w 5936218"/>
                  <a:gd name="connsiteY287-223578" fmla="*/ 1763434 h 2711051"/>
                  <a:gd name="connsiteX288-223579" fmla="*/ 6818 w 5936218"/>
                  <a:gd name="connsiteY288-223580" fmla="*/ 1699805 h 2711051"/>
                  <a:gd name="connsiteX289-223581" fmla="*/ 34087 w 5936218"/>
                  <a:gd name="connsiteY289-223582" fmla="*/ 1656628 h 2711051"/>
                  <a:gd name="connsiteX290-223583" fmla="*/ 27270 w 5936218"/>
                  <a:gd name="connsiteY290-223584" fmla="*/ 1645266 h 2711051"/>
                  <a:gd name="connsiteX291-223585" fmla="*/ 70447 w 5936218"/>
                  <a:gd name="connsiteY291-223586" fmla="*/ 1606634 h 2711051"/>
                  <a:gd name="connsiteX292-223587" fmla="*/ 27270 w 5936218"/>
                  <a:gd name="connsiteY292-223588" fmla="*/ 1570274 h 2711051"/>
                  <a:gd name="connsiteX293-223589" fmla="*/ 109078 w 5936218"/>
                  <a:gd name="connsiteY293-223590" fmla="*/ 1472558 h 2711051"/>
                  <a:gd name="connsiteX294-223591" fmla="*/ 145438 w 5936218"/>
                  <a:gd name="connsiteY294-223592" fmla="*/ 1429381 h 2711051"/>
                  <a:gd name="connsiteX295-223593" fmla="*/ 156800 w 5936218"/>
                  <a:gd name="connsiteY295-223594" fmla="*/ 1386205 h 2711051"/>
                  <a:gd name="connsiteX296-223595" fmla="*/ 102261 w 5936218"/>
                  <a:gd name="connsiteY296-223596" fmla="*/ 1333938 h 2711051"/>
                  <a:gd name="connsiteX297-223597" fmla="*/ 118168 w 5936218"/>
                  <a:gd name="connsiteY297-223598" fmla="*/ 1279399 h 2711051"/>
                  <a:gd name="connsiteX298-223599" fmla="*/ 86354 w 5936218"/>
                  <a:gd name="connsiteY298-223600" fmla="*/ 1215770 h 2711051"/>
                  <a:gd name="connsiteX299-223601" fmla="*/ 109078 w 5936218"/>
                  <a:gd name="connsiteY299-223602" fmla="*/ 1140778 h 2711051"/>
                  <a:gd name="connsiteX300-223603" fmla="*/ 70447 w 5936218"/>
                  <a:gd name="connsiteY300-223604" fmla="*/ 1038517 h 2711051"/>
                  <a:gd name="connsiteX301-223605" fmla="*/ 102261 w 5936218"/>
                  <a:gd name="connsiteY301-223606" fmla="*/ 968071 h 2711051"/>
                  <a:gd name="connsiteX302-223607" fmla="*/ 43177 w 5936218"/>
                  <a:gd name="connsiteY302-223608" fmla="*/ 902170 h 2711051"/>
                  <a:gd name="connsiteX303-223609" fmla="*/ 49994 w 5936218"/>
                  <a:gd name="connsiteY303-223610" fmla="*/ 827178 h 2711051"/>
                  <a:gd name="connsiteX304-223611" fmla="*/ 81809 w 5936218"/>
                  <a:gd name="connsiteY304-223612" fmla="*/ 822633 h 2711051"/>
                  <a:gd name="connsiteX305-223613" fmla="*/ 145438 w 5936218"/>
                  <a:gd name="connsiteY305-223614" fmla="*/ 779457 h 2711051"/>
                  <a:gd name="connsiteX306-223615" fmla="*/ 184070 w 5936218"/>
                  <a:gd name="connsiteY306-223616" fmla="*/ 740825 h 2711051"/>
                  <a:gd name="connsiteX307-223617" fmla="*/ 189699 w 5936218"/>
                  <a:gd name="connsiteY307-223618" fmla="*/ 747103 h 2711051"/>
                  <a:gd name="connsiteX308-223619" fmla="*/ 195977 w 5936218"/>
                  <a:gd name="connsiteY308-223620" fmla="*/ 740825 h 2711051"/>
                  <a:gd name="connsiteX309-223621" fmla="*/ 255061 w 5936218"/>
                  <a:gd name="connsiteY309-223622" fmla="*/ 806726 h 2711051"/>
                  <a:gd name="connsiteX310-223623" fmla="*/ 350504 w 5936218"/>
                  <a:gd name="connsiteY310-223624" fmla="*/ 827178 h 2711051"/>
                  <a:gd name="connsiteX311-223625" fmla="*/ 491397 w 5936218"/>
                  <a:gd name="connsiteY311-223626" fmla="*/ 940802 h 2711051"/>
                  <a:gd name="connsiteX312-223627" fmla="*/ 523211 w 5936218"/>
                  <a:gd name="connsiteY312-223628" fmla="*/ 988523 h 2711051"/>
                  <a:gd name="connsiteX313-223629" fmla="*/ 523211 w 5936218"/>
                  <a:gd name="connsiteY313-223630" fmla="*/ 1047607 h 2711051"/>
                  <a:gd name="connsiteX314-223631" fmla="*/ 486852 w 5936218"/>
                  <a:gd name="connsiteY314-223632" fmla="*/ 1102146 h 2711051"/>
                  <a:gd name="connsiteX315-223633" fmla="*/ 420951 w 5936218"/>
                  <a:gd name="connsiteY315-223634" fmla="*/ 1122599 h 2711051"/>
                  <a:gd name="connsiteX316-223635" fmla="*/ 415909 w 5936218"/>
                  <a:gd name="connsiteY316-223636" fmla="*/ 1120468 h 2711051"/>
                  <a:gd name="connsiteX317-223637" fmla="*/ 409044 w 5936218"/>
                  <a:gd name="connsiteY317-223638" fmla="*/ 1122599 h 2711051"/>
                  <a:gd name="connsiteX318-223639" fmla="*/ 252950 w 5936218"/>
                  <a:gd name="connsiteY318-223640" fmla="*/ 1056643 h 2711051"/>
                  <a:gd name="connsiteX319-223641" fmla="*/ 232336 w 5936218"/>
                  <a:gd name="connsiteY319-223642" fmla="*/ 1063515 h 2711051"/>
                  <a:gd name="connsiteX320-223643" fmla="*/ 291420 w 5936218"/>
                  <a:gd name="connsiteY320-223644" fmla="*/ 1133961 h 2711051"/>
                  <a:gd name="connsiteX321-223645" fmla="*/ 291420 w 5936218"/>
                  <a:gd name="connsiteY321-223646" fmla="*/ 1172593 h 2711051"/>
                  <a:gd name="connsiteX322-223647" fmla="*/ 298238 w 5936218"/>
                  <a:gd name="connsiteY322-223648" fmla="*/ 1258947 h 2711051"/>
                  <a:gd name="connsiteX323-223649" fmla="*/ 345959 w 5936218"/>
                  <a:gd name="connsiteY323-223650" fmla="*/ 1290761 h 2711051"/>
                  <a:gd name="connsiteX324-223651" fmla="*/ 362087 w 5936218"/>
                  <a:gd name="connsiteY324-223652" fmla="*/ 1300169 h 2711051"/>
                  <a:gd name="connsiteX325-223653" fmla="*/ 365867 w 5936218"/>
                  <a:gd name="connsiteY325-223654" fmla="*/ 1268036 h 2711051"/>
                  <a:gd name="connsiteX326-223655" fmla="*/ 345415 w 5936218"/>
                  <a:gd name="connsiteY326-223656" fmla="*/ 1231677 h 2711051"/>
                  <a:gd name="connsiteX327-223657" fmla="*/ 365867 w 5936218"/>
                  <a:gd name="connsiteY327-223658" fmla="*/ 1199862 h 2711051"/>
                  <a:gd name="connsiteX328-223659" fmla="*/ 374560 w 5936218"/>
                  <a:gd name="connsiteY328-223660" fmla="*/ 1204861 h 2711051"/>
                  <a:gd name="connsiteX329-223661" fmla="*/ 377774 w 5936218"/>
                  <a:gd name="connsiteY329-223662" fmla="*/ 1199862 h 2711051"/>
                  <a:gd name="connsiteX330-223663" fmla="*/ 461933 w 5936218"/>
                  <a:gd name="connsiteY330-223664" fmla="*/ 1248254 h 2711051"/>
                  <a:gd name="connsiteX331-223665" fmla="*/ 484035 w 5936218"/>
                  <a:gd name="connsiteY331-223666" fmla="*/ 1231677 h 2711051"/>
                  <a:gd name="connsiteX332-223667" fmla="*/ 463583 w 5936218"/>
                  <a:gd name="connsiteY332-223668" fmla="*/ 1165775 h 2711051"/>
                  <a:gd name="connsiteX333-223669" fmla="*/ 549936 w 5936218"/>
                  <a:gd name="connsiteY333-223670" fmla="*/ 1079422 h 2711051"/>
                  <a:gd name="connsiteX334-223671" fmla="*/ 559742 w 5936218"/>
                  <a:gd name="connsiteY334-223672" fmla="*/ 1081523 h 2711051"/>
                  <a:gd name="connsiteX335-223673" fmla="*/ 561843 w 5936218"/>
                  <a:gd name="connsiteY335-223674" fmla="*/ 1079422 h 2711051"/>
                  <a:gd name="connsiteX336-223675" fmla="*/ 593658 w 5936218"/>
                  <a:gd name="connsiteY336-223676" fmla="*/ 1086239 h 2711051"/>
                  <a:gd name="connsiteX337-223677" fmla="*/ 620945 w 5936218"/>
                  <a:gd name="connsiteY337-223678" fmla="*/ 1110116 h 2711051"/>
                  <a:gd name="connsiteX338-223679" fmla="*/ 640835 w 5936218"/>
                  <a:gd name="connsiteY338-223680" fmla="*/ 1054425 h 2711051"/>
                  <a:gd name="connsiteX339-223681" fmla="*/ 609020 w 5936218"/>
                  <a:gd name="connsiteY339-223682" fmla="*/ 999886 h 2711051"/>
                  <a:gd name="connsiteX340-223683" fmla="*/ 624928 w 5936218"/>
                  <a:gd name="connsiteY340-223684" fmla="*/ 940802 h 2711051"/>
                  <a:gd name="connsiteX341-223685" fmla="*/ 597658 w 5936218"/>
                  <a:gd name="connsiteY341-223686" fmla="*/ 881717 h 2711051"/>
                  <a:gd name="connsiteX342-223687" fmla="*/ 611562 w 5936218"/>
                  <a:gd name="connsiteY342-223688" fmla="*/ 886043 h 2711051"/>
                  <a:gd name="connsiteX343-223689" fmla="*/ 609565 w 5936218"/>
                  <a:gd name="connsiteY343-223690" fmla="*/ 881717 h 2711051"/>
                  <a:gd name="connsiteX344-223691" fmla="*/ 711826 w 5936218"/>
                  <a:gd name="connsiteY344-223692" fmla="*/ 913532 h 2711051"/>
                  <a:gd name="connsiteX345-223693" fmla="*/ 732278 w 5936218"/>
                  <a:gd name="connsiteY345-223694" fmla="*/ 968071 h 2711051"/>
                  <a:gd name="connsiteX346-223695" fmla="*/ 684556 w 5936218"/>
                  <a:gd name="connsiteY346-223696" fmla="*/ 979433 h 2711051"/>
                  <a:gd name="connsiteX347-223697" fmla="*/ 684556 w 5936218"/>
                  <a:gd name="connsiteY347-223698" fmla="*/ 1031700 h 2711051"/>
                  <a:gd name="connsiteX348-223699" fmla="*/ 713309 w 5936218"/>
                  <a:gd name="connsiteY348-223700" fmla="*/ 1060453 h 2711051"/>
                  <a:gd name="connsiteX349-223701" fmla="*/ 763548 w 5936218"/>
                  <a:gd name="connsiteY349-223702" fmla="*/ 1043062 h 2711051"/>
                  <a:gd name="connsiteX350-223703" fmla="*/ 770365 w 5936218"/>
                  <a:gd name="connsiteY350-223704" fmla="*/ 983978 h 2711051"/>
                  <a:gd name="connsiteX351-223705" fmla="*/ 845357 w 5936218"/>
                  <a:gd name="connsiteY351-223706" fmla="*/ 936257 h 2711051"/>
                  <a:gd name="connsiteX352-223707" fmla="*/ 972614 w 5936218"/>
                  <a:gd name="connsiteY352-223708" fmla="*/ 849903 h 2711051"/>
                  <a:gd name="connsiteX353-223709" fmla="*/ 982566 w 5936218"/>
                  <a:gd name="connsiteY353-223710" fmla="*/ 851230 h 2711051"/>
                  <a:gd name="connsiteX354-223711" fmla="*/ 984521 w 5936218"/>
                  <a:gd name="connsiteY354-223712" fmla="*/ 849903 h 2711051"/>
                  <a:gd name="connsiteX355-223713" fmla="*/ 1018608 w 5936218"/>
                  <a:gd name="connsiteY355-223714" fmla="*/ 854448 h 2711051"/>
                  <a:gd name="connsiteX356-223715" fmla="*/ 979977 w 5936218"/>
                  <a:gd name="connsiteY356-223716" fmla="*/ 918077 h 2711051"/>
                  <a:gd name="connsiteX357-223717" fmla="*/ 1012666 w 5936218"/>
                  <a:gd name="connsiteY357-223718" fmla="*/ 923238 h 2711051"/>
                  <a:gd name="connsiteX358-223719" fmla="*/ 1038516 w 5936218"/>
                  <a:gd name="connsiteY358-223720" fmla="*/ 893080 h 2711051"/>
                  <a:gd name="connsiteX359-223721" fmla="*/ 1050423 w 5936218"/>
                  <a:gd name="connsiteY359-223722" fmla="*/ 893080 h 2711051"/>
                  <a:gd name="connsiteX360-223723" fmla="*/ 1108962 w 5936218"/>
                  <a:gd name="connsiteY360-223724" fmla="*/ 893080 h 2711051"/>
                  <a:gd name="connsiteX361-223725" fmla="*/ 1161229 w 5936218"/>
                  <a:gd name="connsiteY361-223726" fmla="*/ 849903 h 2711051"/>
                  <a:gd name="connsiteX362-223727" fmla="*/ 1165711 w 5936218"/>
                  <a:gd name="connsiteY362-223728" fmla="*/ 856037 h 2711051"/>
                  <a:gd name="connsiteX363-223729" fmla="*/ 1173136 w 5936218"/>
                  <a:gd name="connsiteY363-223730" fmla="*/ 849903 h 2711051"/>
                  <a:gd name="connsiteX364-223731" fmla="*/ 1210035 w 5936218"/>
                  <a:gd name="connsiteY364-223732" fmla="*/ 900396 h 2711051"/>
                  <a:gd name="connsiteX365-223733" fmla="*/ 1247583 w 5936218"/>
                  <a:gd name="connsiteY365-223734" fmla="*/ 843086 h 2711051"/>
                  <a:gd name="connsiteX366-223735" fmla="*/ 1211223 w 5936218"/>
                  <a:gd name="connsiteY366-223736" fmla="*/ 784002 h 2711051"/>
                  <a:gd name="connsiteX367-223737" fmla="*/ 1227130 w 5936218"/>
                  <a:gd name="connsiteY367-223738" fmla="*/ 747642 h 2711051"/>
                  <a:gd name="connsiteX368-223739" fmla="*/ 1237665 w 5936218"/>
                  <a:gd name="connsiteY368-223740" fmla="*/ 750780 h 2711051"/>
                  <a:gd name="connsiteX369-223741" fmla="*/ 1239037 w 5936218"/>
                  <a:gd name="connsiteY369-223742" fmla="*/ 747642 h 2711051"/>
                  <a:gd name="connsiteX370-223743" fmla="*/ 1345843 w 5936218"/>
                  <a:gd name="connsiteY370-223744" fmla="*/ 779457 h 2711051"/>
                  <a:gd name="connsiteX371-223745" fmla="*/ 1400382 w 5936218"/>
                  <a:gd name="connsiteY371-223746" fmla="*/ 811271 h 2711051"/>
                  <a:gd name="connsiteX372-223747" fmla="*/ 1519756 w 5936218"/>
                  <a:gd name="connsiteY372-223748" fmla="*/ 917855 h 2711051"/>
                  <a:gd name="connsiteX373-223749" fmla="*/ 1543003 w 5936218"/>
                  <a:gd name="connsiteY373-223750" fmla="*/ 877173 h 2711051"/>
                  <a:gd name="connsiteX374-223751" fmla="*/ 1506643 w 5936218"/>
                  <a:gd name="connsiteY374-223752" fmla="*/ 822633 h 2711051"/>
                  <a:gd name="connsiteX375-223753" fmla="*/ 1506643 w 5936218"/>
                  <a:gd name="connsiteY375-223754" fmla="*/ 799909 h 2711051"/>
                  <a:gd name="connsiteX376-223755" fmla="*/ 1463467 w 5936218"/>
                  <a:gd name="connsiteY376-223756" fmla="*/ 790819 h 2711051"/>
                  <a:gd name="connsiteX377-223757" fmla="*/ 1472556 w 5936218"/>
                  <a:gd name="connsiteY377-223758" fmla="*/ 740825 h 2711051"/>
                  <a:gd name="connsiteX378-223759" fmla="*/ 1452104 w 5936218"/>
                  <a:gd name="connsiteY378-223760" fmla="*/ 654471 h 2711051"/>
                  <a:gd name="connsiteX379-223761" fmla="*/ 1452104 w 5936218"/>
                  <a:gd name="connsiteY379-223762" fmla="*/ 618112 h 2711051"/>
                  <a:gd name="connsiteX380-223763" fmla="*/ 1522551 w 5936218"/>
                  <a:gd name="connsiteY380-223764" fmla="*/ 515851 h 2711051"/>
                  <a:gd name="connsiteX381-223765" fmla="*/ 1543003 w 5936218"/>
                  <a:gd name="connsiteY381-223766" fmla="*/ 402228 h 2711051"/>
                  <a:gd name="connsiteX382-223767" fmla="*/ 1570272 w 5936218"/>
                  <a:gd name="connsiteY382-223768" fmla="*/ 381775 h 2711051"/>
                  <a:gd name="connsiteX383-223769" fmla="*/ 1578688 w 5936218"/>
                  <a:gd name="connsiteY383-223770" fmla="*/ 384394 h 2711051"/>
                  <a:gd name="connsiteX384-223771" fmla="*/ 1582179 w 5936218"/>
                  <a:gd name="connsiteY384-223772" fmla="*/ 381775 h 2711051"/>
                  <a:gd name="connsiteX385-223773" fmla="*/ 1684440 w 5936218"/>
                  <a:gd name="connsiteY385-223774" fmla="*/ 413590 h 2711051"/>
                  <a:gd name="connsiteX386-223775" fmla="*/ 1688985 w 5936218"/>
                  <a:gd name="connsiteY386-223776" fmla="*/ 484036 h 2711051"/>
                  <a:gd name="connsiteX387-223777" fmla="*/ 1652625 w 5936218"/>
                  <a:gd name="connsiteY387-223778" fmla="*/ 574935 h 2711051"/>
                  <a:gd name="connsiteX388-223779" fmla="*/ 1679895 w 5936218"/>
                  <a:gd name="connsiteY388-223780" fmla="*/ 613567 h 2711051"/>
                  <a:gd name="connsiteX389-223781" fmla="*/ 1688985 w 5936218"/>
                  <a:gd name="connsiteY389-223782" fmla="*/ 688558 h 2711051"/>
                  <a:gd name="connsiteX390-223783" fmla="*/ 1679895 w 5936218"/>
                  <a:gd name="connsiteY390-223784" fmla="*/ 833996 h 2711051"/>
                  <a:gd name="connsiteX391-223785" fmla="*/ 1636718 w 5936218"/>
                  <a:gd name="connsiteY391-223786" fmla="*/ 1097602 h 2711051"/>
                  <a:gd name="connsiteX392-223787" fmla="*/ 1662494 w 5936218"/>
                  <a:gd name="connsiteY392-223788" fmla="*/ 1104046 h 2711051"/>
                  <a:gd name="connsiteX0-223789" fmla="*/ 1662494 w 5936218"/>
                  <a:gd name="connsiteY0-223790" fmla="*/ 1104046 h 2711051"/>
                  <a:gd name="connsiteX1-223791" fmla="*/ 3211535 w 5936218"/>
                  <a:gd name="connsiteY1-223792" fmla="*/ 1 h 2711051"/>
                  <a:gd name="connsiteX2-223793" fmla="*/ 3200173 w 5936218"/>
                  <a:gd name="connsiteY2-223794" fmla="*/ 74993 h 2711051"/>
                  <a:gd name="connsiteX3-223795" fmla="*/ 3161541 w 5936218"/>
                  <a:gd name="connsiteY3-223796" fmla="*/ 118170 h 2711051"/>
                  <a:gd name="connsiteX4-223797" fmla="*/ 3066097 w 5936218"/>
                  <a:gd name="connsiteY4-223798" fmla="*/ 193161 h 2711051"/>
                  <a:gd name="connsiteX5-223799" fmla="*/ 3034283 w 5936218"/>
                  <a:gd name="connsiteY5-223800" fmla="*/ 236338 h 2711051"/>
                  <a:gd name="connsiteX6-223801" fmla="*/ 3082005 w 5936218"/>
                  <a:gd name="connsiteY6-223802" fmla="*/ 252245 h 2711051"/>
                  <a:gd name="connsiteX7-223803" fmla="*/ 3129459 w 5936218"/>
                  <a:gd name="connsiteY7-223804" fmla="*/ 279926 h 2711051"/>
                  <a:gd name="connsiteX8-223805" fmla="*/ 3156451 w 5936218"/>
                  <a:gd name="connsiteY8-223806" fmla="*/ 256790 h 2711051"/>
                  <a:gd name="connsiteX9-223807" fmla="*/ 3158460 w 5936218"/>
                  <a:gd name="connsiteY9-223808" fmla="*/ 265274 h 2711051"/>
                  <a:gd name="connsiteX10-223809" fmla="*/ 3168359 w 5936218"/>
                  <a:gd name="connsiteY10-223810" fmla="*/ 256790 h 2711051"/>
                  <a:gd name="connsiteX11-223811" fmla="*/ 3184984 w 5936218"/>
                  <a:gd name="connsiteY11-223812" fmla="*/ 326983 h 2711051"/>
                  <a:gd name="connsiteX12-223813" fmla="*/ 3192811 w 5936218"/>
                  <a:gd name="connsiteY12-223814" fmla="*/ 311329 h 2711051"/>
                  <a:gd name="connsiteX13-223815" fmla="*/ 3251895 w 5936218"/>
                  <a:gd name="connsiteY13-223816" fmla="*/ 290877 h 2711051"/>
                  <a:gd name="connsiteX14-223817" fmla="*/ 3259833 w 5936218"/>
                  <a:gd name="connsiteY14-223818" fmla="*/ 292251 h 2711051"/>
                  <a:gd name="connsiteX15-223819" fmla="*/ 3263802 w 5936218"/>
                  <a:gd name="connsiteY15-223820" fmla="*/ 290877 h 2711051"/>
                  <a:gd name="connsiteX16-223821" fmla="*/ 3381970 w 5936218"/>
                  <a:gd name="connsiteY16-223822" fmla="*/ 311329 h 2711051"/>
                  <a:gd name="connsiteX17-223823" fmla="*/ 3388787 w 5936218"/>
                  <a:gd name="connsiteY17-223824" fmla="*/ 370413 h 2711051"/>
                  <a:gd name="connsiteX18-223825" fmla="*/ 3531529 w 5936218"/>
                  <a:gd name="connsiteY18-223826" fmla="*/ 391404 h 2711051"/>
                  <a:gd name="connsiteX19-223827" fmla="*/ 3538225 w 5936218"/>
                  <a:gd name="connsiteY19-223828" fmla="*/ 295422 h 2711051"/>
                  <a:gd name="connsiteX20-223829" fmla="*/ 3549910 w 5936218"/>
                  <a:gd name="connsiteY20-223830" fmla="*/ 298609 h 2711051"/>
                  <a:gd name="connsiteX21-223831" fmla="*/ 3550132 w 5936218"/>
                  <a:gd name="connsiteY21-223832" fmla="*/ 295422 h 2711051"/>
                  <a:gd name="connsiteX22-223833" fmla="*/ 3625123 w 5936218"/>
                  <a:gd name="connsiteY22-223834" fmla="*/ 315874 h 2711051"/>
                  <a:gd name="connsiteX23-223835" fmla="*/ 3672301 w 5936218"/>
                  <a:gd name="connsiteY23-223836" fmla="*/ 315874 h 2711051"/>
                  <a:gd name="connsiteX24-223837" fmla="*/ 3684207 w 5936218"/>
                  <a:gd name="connsiteY24-223838" fmla="*/ 315874 h 2711051"/>
                  <a:gd name="connsiteX25-223839" fmla="*/ 3743291 w 5936218"/>
                  <a:gd name="connsiteY25-223840" fmla="*/ 381775 h 2711051"/>
                  <a:gd name="connsiteX26-223841" fmla="*/ 3759199 w 5936218"/>
                  <a:gd name="connsiteY26-223842" fmla="*/ 461312 h 2711051"/>
                  <a:gd name="connsiteX27-223843" fmla="*/ 3738747 w 5936218"/>
                  <a:gd name="connsiteY27-223844" fmla="*/ 511306 h 2711051"/>
                  <a:gd name="connsiteX28-223845" fmla="*/ 3786469 w 5936218"/>
                  <a:gd name="connsiteY28-223846" fmla="*/ 602204 h 2711051"/>
                  <a:gd name="connsiteX29-223847" fmla="*/ 3835603 w 5936218"/>
                  <a:gd name="connsiteY29-223848" fmla="*/ 638110 h 2711051"/>
                  <a:gd name="connsiteX30-223849" fmla="*/ 3865460 w 5936218"/>
                  <a:gd name="connsiteY30-223850" fmla="*/ 527213 h 2711051"/>
                  <a:gd name="connsiteX31-223851" fmla="*/ 3875077 w 5936218"/>
                  <a:gd name="connsiteY31-223852" fmla="*/ 535720 h 2711051"/>
                  <a:gd name="connsiteX32-223853" fmla="*/ 3877367 w 5936218"/>
                  <a:gd name="connsiteY32-223854" fmla="*/ 527213 h 2711051"/>
                  <a:gd name="connsiteX33-223855" fmla="*/ 3932151 w 5936218"/>
                  <a:gd name="connsiteY33-223856" fmla="*/ 575676 h 2711051"/>
                  <a:gd name="connsiteX34-223857" fmla="*/ 3988173 w 5936218"/>
                  <a:gd name="connsiteY34-223858" fmla="*/ 547665 h 2711051"/>
                  <a:gd name="connsiteX35-223859" fmla="*/ 3993852 w 5936218"/>
                  <a:gd name="connsiteY35-223860" fmla="*/ 550780 h 2711051"/>
                  <a:gd name="connsiteX36-223861" fmla="*/ 4000080 w 5936218"/>
                  <a:gd name="connsiteY36-223862" fmla="*/ 547665 h 2711051"/>
                  <a:gd name="connsiteX37-223863" fmla="*/ 4062426 w 5936218"/>
                  <a:gd name="connsiteY37-223864" fmla="*/ 581855 h 2711051"/>
                  <a:gd name="connsiteX38-223865" fmla="*/ 4085889 w 5936218"/>
                  <a:gd name="connsiteY38-223866" fmla="*/ 554483 h 2711051"/>
                  <a:gd name="connsiteX39-223867" fmla="*/ 4095563 w 5936218"/>
                  <a:gd name="connsiteY39-223868" fmla="*/ 557087 h 2711051"/>
                  <a:gd name="connsiteX40-223869" fmla="*/ 4097796 w 5936218"/>
                  <a:gd name="connsiteY40-223870" fmla="*/ 554483 h 2711051"/>
                  <a:gd name="connsiteX41-223871" fmla="*/ 4144150 w 5936218"/>
                  <a:gd name="connsiteY41-223872" fmla="*/ 566963 h 2711051"/>
                  <a:gd name="connsiteX42-223873" fmla="*/ 4117703 w 5936218"/>
                  <a:gd name="connsiteY42-223874" fmla="*/ 456767 h 2711051"/>
                  <a:gd name="connsiteX43-223875" fmla="*/ 4165425 w 5936218"/>
                  <a:gd name="connsiteY43-223876" fmla="*/ 402228 h 2711051"/>
                  <a:gd name="connsiteX44-223877" fmla="*/ 4175231 w 5936218"/>
                  <a:gd name="connsiteY44-223878" fmla="*/ 404629 h 2711051"/>
                  <a:gd name="connsiteX45-223879" fmla="*/ 4177332 w 5936218"/>
                  <a:gd name="connsiteY45-223880" fmla="*/ 402228 h 2711051"/>
                  <a:gd name="connsiteX46-223881" fmla="*/ 4511384 w 5936218"/>
                  <a:gd name="connsiteY46-223882" fmla="*/ 484036 h 2711051"/>
                  <a:gd name="connsiteX47-223883" fmla="*/ 4543199 w 5936218"/>
                  <a:gd name="connsiteY47-223884" fmla="*/ 554483 h 2711051"/>
                  <a:gd name="connsiteX48-223885" fmla="*/ 4639242 w 5936218"/>
                  <a:gd name="connsiteY48-223886" fmla="*/ 637125 h 2711051"/>
                  <a:gd name="connsiteX49-223887" fmla="*/ 4774445 w 5936218"/>
                  <a:gd name="connsiteY49-223888" fmla="*/ 618112 h 2711051"/>
                  <a:gd name="connsiteX50-223889" fmla="*/ 4778496 w 5936218"/>
                  <a:gd name="connsiteY50-223890" fmla="*/ 619216 h 2711051"/>
                  <a:gd name="connsiteX51-223891" fmla="*/ 4786352 w 5936218"/>
                  <a:gd name="connsiteY51-223892" fmla="*/ 618112 h 2711051"/>
                  <a:gd name="connsiteX52-223893" fmla="*/ 4861343 w 5936218"/>
                  <a:gd name="connsiteY52-223894" fmla="*/ 638564 h 2711051"/>
                  <a:gd name="connsiteX53-223895" fmla="*/ 4893158 w 5936218"/>
                  <a:gd name="connsiteY53-223896" fmla="*/ 681741 h 2711051"/>
                  <a:gd name="connsiteX54-223897" fmla="*/ 4888613 w 5936218"/>
                  <a:gd name="connsiteY54-223898" fmla="*/ 763549 h 2711051"/>
                  <a:gd name="connsiteX55-223899" fmla="*/ 4927677 w 5936218"/>
                  <a:gd name="connsiteY55-223900" fmla="*/ 788221 h 2711051"/>
                  <a:gd name="connsiteX56-223901" fmla="*/ 4967605 w 5936218"/>
                  <a:gd name="connsiteY56-223902" fmla="*/ 774912 h 2711051"/>
                  <a:gd name="connsiteX57-223903" fmla="*/ 5038051 w 5936218"/>
                  <a:gd name="connsiteY57-223904" fmla="*/ 768094 h 2711051"/>
                  <a:gd name="connsiteX58-223905" fmla="*/ 5040730 w 5936218"/>
                  <a:gd name="connsiteY58-223906" fmla="*/ 768987 h 2711051"/>
                  <a:gd name="connsiteX59-223907" fmla="*/ 5049958 w 5936218"/>
                  <a:gd name="connsiteY59-223908" fmla="*/ 768094 h 2711051"/>
                  <a:gd name="connsiteX60-223909" fmla="*/ 5114249 w 5936218"/>
                  <a:gd name="connsiteY60-223910" fmla="*/ 789525 h 2711051"/>
                  <a:gd name="connsiteX61-223911" fmla="*/ 5176671 w 5936218"/>
                  <a:gd name="connsiteY61-223912" fmla="*/ 779457 h 2711051"/>
                  <a:gd name="connsiteX62-223913" fmla="*/ 5177801 w 5936218"/>
                  <a:gd name="connsiteY62-223914" fmla="*/ 781195 h 2711051"/>
                  <a:gd name="connsiteX63-223915" fmla="*/ 5188578 w 5936218"/>
                  <a:gd name="connsiteY63-223916" fmla="*/ 779457 h 2711051"/>
                  <a:gd name="connsiteX64-223917" fmla="*/ 5243719 w 5936218"/>
                  <a:gd name="connsiteY64-223918" fmla="*/ 864288 h 2711051"/>
                  <a:gd name="connsiteX65-223919" fmla="*/ 5283477 w 5936218"/>
                  <a:gd name="connsiteY65-223920" fmla="*/ 833996 h 2711051"/>
                  <a:gd name="connsiteX66-223921" fmla="*/ 5258480 w 5936218"/>
                  <a:gd name="connsiteY66-223922" fmla="*/ 768094 h 2711051"/>
                  <a:gd name="connsiteX67-223923" fmla="*/ 5267570 w 5936218"/>
                  <a:gd name="connsiteY67-223924" fmla="*/ 720373 h 2711051"/>
                  <a:gd name="connsiteX68-223925" fmla="*/ 5278896 w 5936218"/>
                  <a:gd name="connsiteY68-223926" fmla="*/ 723422 h 2711051"/>
                  <a:gd name="connsiteX69-223927" fmla="*/ 5279477 w 5936218"/>
                  <a:gd name="connsiteY69-223928" fmla="*/ 720373 h 2711051"/>
                  <a:gd name="connsiteX70-223929" fmla="*/ 5395510 w 5936218"/>
                  <a:gd name="connsiteY70-223930" fmla="*/ 751612 h 2711051"/>
                  <a:gd name="connsiteX71-223931" fmla="*/ 5463001 w 5936218"/>
                  <a:gd name="connsiteY71-223932" fmla="*/ 747642 h 2711051"/>
                  <a:gd name="connsiteX72-223933" fmla="*/ 5464386 w 5936218"/>
                  <a:gd name="connsiteY72-223934" fmla="*/ 748261 h 2711051"/>
                  <a:gd name="connsiteX73-223935" fmla="*/ 5474909 w 5936218"/>
                  <a:gd name="connsiteY73-223936" fmla="*/ 747642 h 2711051"/>
                  <a:gd name="connsiteX74-223937" fmla="*/ 5581715 w 5936218"/>
                  <a:gd name="connsiteY74-223938" fmla="*/ 795364 h 2711051"/>
                  <a:gd name="connsiteX75-223939" fmla="*/ 5633981 w 5936218"/>
                  <a:gd name="connsiteY75-223940" fmla="*/ 838541 h 2711051"/>
                  <a:gd name="connsiteX76-223941" fmla="*/ 5720335 w 5936218"/>
                  <a:gd name="connsiteY76-223942" fmla="*/ 918077 h 2711051"/>
                  <a:gd name="connsiteX77-223943" fmla="*/ 5822595 w 5936218"/>
                  <a:gd name="connsiteY77-223944" fmla="*/ 1015793 h 2711051"/>
                  <a:gd name="connsiteX78-223945" fmla="*/ 5818051 w 5936218"/>
                  <a:gd name="connsiteY78-223946" fmla="*/ 1070332 h 2711051"/>
                  <a:gd name="connsiteX79-223947" fmla="*/ 5825679 w 5936218"/>
                  <a:gd name="connsiteY79-223948" fmla="*/ 1077960 h 2711051"/>
                  <a:gd name="connsiteX80-223949" fmla="*/ 5822051 w 5936218"/>
                  <a:gd name="connsiteY80-223950" fmla="*/ 1027155 h 2711051"/>
                  <a:gd name="connsiteX81-223951" fmla="*/ 5834092 w 5936218"/>
                  <a:gd name="connsiteY81-223952" fmla="*/ 1029028 h 2711051"/>
                  <a:gd name="connsiteX82-223953" fmla="*/ 5833958 w 5936218"/>
                  <a:gd name="connsiteY82-223954" fmla="*/ 1027155 h 2711051"/>
                  <a:gd name="connsiteX83-223955" fmla="*/ 5936219 w 5936218"/>
                  <a:gd name="connsiteY83-223956" fmla="*/ 1043062 h 2711051"/>
                  <a:gd name="connsiteX84-223957" fmla="*/ 5908949 w 5936218"/>
                  <a:gd name="connsiteY84-223958" fmla="*/ 1258947 h 2711051"/>
                  <a:gd name="connsiteX85-223959" fmla="*/ 5893042 w 5936218"/>
                  <a:gd name="connsiteY85-223960" fmla="*/ 1274854 h 2711051"/>
                  <a:gd name="connsiteX86-223961" fmla="*/ 5861227 w 5936218"/>
                  <a:gd name="connsiteY86-223962" fmla="*/ 1274854 h 2711051"/>
                  <a:gd name="connsiteX87-223963" fmla="*/ 5817506 w 5936218"/>
                  <a:gd name="connsiteY87-223964" fmla="*/ 1240767 h 2711051"/>
                  <a:gd name="connsiteX88-223965" fmla="*/ 5767511 w 5936218"/>
                  <a:gd name="connsiteY88-223966" fmla="*/ 1215770 h 2711051"/>
                  <a:gd name="connsiteX89-223967" fmla="*/ 5729132 w 5936218"/>
                  <a:gd name="connsiteY89-223968" fmla="*/ 1167751 h 2711051"/>
                  <a:gd name="connsiteX90-223969" fmla="*/ 5695337 w 5936218"/>
                  <a:gd name="connsiteY90-223970" fmla="*/ 1177138 h 2711051"/>
                  <a:gd name="connsiteX91-223971" fmla="*/ 5693366 w 5936218"/>
                  <a:gd name="connsiteY91-223972" fmla="*/ 1174378 h 2711051"/>
                  <a:gd name="connsiteX92-223973" fmla="*/ 5640799 w 5936218"/>
                  <a:gd name="connsiteY92-223974" fmla="*/ 1133961 h 2711051"/>
                  <a:gd name="connsiteX93-223975" fmla="*/ 5656705 w 5936218"/>
                  <a:gd name="connsiteY93-223976" fmla="*/ 1177138 h 2711051"/>
                  <a:gd name="connsiteX94-223977" fmla="*/ 5586259 w 5936218"/>
                  <a:gd name="connsiteY94-223978" fmla="*/ 1252129 h 2711051"/>
                  <a:gd name="connsiteX95-223979" fmla="*/ 5575676 w 5936218"/>
                  <a:gd name="connsiteY95-223980" fmla="*/ 1251121 h 2711051"/>
                  <a:gd name="connsiteX96-223981" fmla="*/ 5539436 w 5936218"/>
                  <a:gd name="connsiteY96-223982" fmla="*/ 1248804 h 2711051"/>
                  <a:gd name="connsiteX97-223983" fmla="*/ 5593077 w 5936218"/>
                  <a:gd name="connsiteY97-223984" fmla="*/ 1354390 h 2711051"/>
                  <a:gd name="connsiteX98-223985" fmla="*/ 5613529 w 5936218"/>
                  <a:gd name="connsiteY98-223986" fmla="*/ 1413474 h 2711051"/>
                  <a:gd name="connsiteX99-223987" fmla="*/ 5608984 w 5936218"/>
                  <a:gd name="connsiteY99-223988" fmla="*/ 1436199 h 2711051"/>
                  <a:gd name="connsiteX100-223989" fmla="*/ 5597799 w 5936218"/>
                  <a:gd name="connsiteY100-223990" fmla="*/ 1432590 h 2711051"/>
                  <a:gd name="connsiteX101-223991" fmla="*/ 5534271 w 5936218"/>
                  <a:gd name="connsiteY101-223992" fmla="*/ 1415939 h 2711051"/>
                  <a:gd name="connsiteX102-223993" fmla="*/ 5436277 w 5936218"/>
                  <a:gd name="connsiteY102-223994" fmla="*/ 1472558 h 2711051"/>
                  <a:gd name="connsiteX103-223995" fmla="*/ 5397645 w 5936218"/>
                  <a:gd name="connsiteY103-223996" fmla="*/ 1483921 h 2711051"/>
                  <a:gd name="connsiteX104-223997" fmla="*/ 5345378 w 5936218"/>
                  <a:gd name="connsiteY104-223998" fmla="*/ 1538460 h 2711051"/>
                  <a:gd name="connsiteX105-223999" fmla="*/ 5290839 w 5936218"/>
                  <a:gd name="connsiteY105-224000" fmla="*/ 1586181 h 2711051"/>
                  <a:gd name="connsiteX106-224001" fmla="*/ 5274932 w 5936218"/>
                  <a:gd name="connsiteY106-224002" fmla="*/ 1617996 h 2711051"/>
                  <a:gd name="connsiteX107-224003" fmla="*/ 5267238 w 5936218"/>
                  <a:gd name="connsiteY107-224004" fmla="*/ 1609569 h 2711051"/>
                  <a:gd name="connsiteX108-224005" fmla="*/ 5263025 w 5936218"/>
                  <a:gd name="connsiteY108-224006" fmla="*/ 1617996 h 2711051"/>
                  <a:gd name="connsiteX109-224007" fmla="*/ 5219538 w 5936218"/>
                  <a:gd name="connsiteY109-224008" fmla="*/ 1570368 h 2711051"/>
                  <a:gd name="connsiteX110-224009" fmla="*/ 5129494 w 5936218"/>
                  <a:gd name="connsiteY110-224010" fmla="*/ 1624813 h 2711051"/>
                  <a:gd name="connsiteX111-224011" fmla="*/ 5126389 w 5936218"/>
                  <a:gd name="connsiteY111-224012" fmla="*/ 1619491 h 2711051"/>
                  <a:gd name="connsiteX112-224013" fmla="*/ 5117587 w 5936218"/>
                  <a:gd name="connsiteY112-224014" fmla="*/ 1624813 h 2711051"/>
                  <a:gd name="connsiteX113-224015" fmla="*/ 5105544 w 5936218"/>
                  <a:gd name="connsiteY113-224016" fmla="*/ 1604167 h 2711051"/>
                  <a:gd name="connsiteX114-224017" fmla="*/ 5074955 w 5936218"/>
                  <a:gd name="connsiteY114-224018" fmla="*/ 1629358 h 2711051"/>
                  <a:gd name="connsiteX115-224019" fmla="*/ 5065718 w 5936218"/>
                  <a:gd name="connsiteY115-224020" fmla="*/ 1627159 h 2711051"/>
                  <a:gd name="connsiteX116-224021" fmla="*/ 5063048 w 5936218"/>
                  <a:gd name="connsiteY116-224022" fmla="*/ 1629358 h 2711051"/>
                  <a:gd name="connsiteX117-224023" fmla="*/ 5026594 w 5936218"/>
                  <a:gd name="connsiteY117-224024" fmla="*/ 1620679 h 2711051"/>
                  <a:gd name="connsiteX118-224025" fmla="*/ 5015871 w 5936218"/>
                  <a:gd name="connsiteY118-224026" fmla="*/ 1665718 h 2711051"/>
                  <a:gd name="connsiteX119-224027" fmla="*/ 4974967 w 5936218"/>
                  <a:gd name="connsiteY119-224028" fmla="*/ 1731619 h 2711051"/>
                  <a:gd name="connsiteX120-224029" fmla="*/ 4974967 w 5936218"/>
                  <a:gd name="connsiteY120-224030" fmla="*/ 1763434 h 2711051"/>
                  <a:gd name="connsiteX121-224031" fmla="*/ 5011326 w 5936218"/>
                  <a:gd name="connsiteY121-224032" fmla="*/ 1877057 h 2711051"/>
                  <a:gd name="connsiteX122-224033" fmla="*/ 4999419 w 5936218"/>
                  <a:gd name="connsiteY122-224034" fmla="*/ 1877057 h 2711051"/>
                  <a:gd name="connsiteX123-224035" fmla="*/ 4974967 w 5936218"/>
                  <a:gd name="connsiteY123-224036" fmla="*/ 1877057 h 2711051"/>
                  <a:gd name="connsiteX124-224037" fmla="*/ 4963605 w 5936218"/>
                  <a:gd name="connsiteY124-224038" fmla="*/ 1929323 h 2711051"/>
                  <a:gd name="connsiteX125-224039" fmla="*/ 4974967 w 5936218"/>
                  <a:gd name="connsiteY125-224040" fmla="*/ 1956593 h 2711051"/>
                  <a:gd name="connsiteX126-224041" fmla="*/ 4909065 w 5936218"/>
                  <a:gd name="connsiteY126-224042" fmla="*/ 1990680 h 2711051"/>
                  <a:gd name="connsiteX127-224043" fmla="*/ 4897703 w 5936218"/>
                  <a:gd name="connsiteY127-224044" fmla="*/ 2058854 h 2711051"/>
                  <a:gd name="connsiteX128-224045" fmla="*/ 4845437 w 5936218"/>
                  <a:gd name="connsiteY128-224046" fmla="*/ 2074761 h 2711051"/>
                  <a:gd name="connsiteX129-224047" fmla="*/ 4834074 w 5936218"/>
                  <a:gd name="connsiteY129-224048" fmla="*/ 2133845 h 2711051"/>
                  <a:gd name="connsiteX130-224049" fmla="*/ 4779535 w 5936218"/>
                  <a:gd name="connsiteY130-224050" fmla="*/ 2192929 h 2711051"/>
                  <a:gd name="connsiteX131-224051" fmla="*/ 4777225 w 5936218"/>
                  <a:gd name="connsiteY131-224052" fmla="*/ 2182533 h 2711051"/>
                  <a:gd name="connsiteX132-224053" fmla="*/ 4767628 w 5936218"/>
                  <a:gd name="connsiteY132-224054" fmla="*/ 2192929 h 2711051"/>
                  <a:gd name="connsiteX133-224055" fmla="*/ 4758538 w 5936218"/>
                  <a:gd name="connsiteY133-224056" fmla="*/ 2152025 h 2711051"/>
                  <a:gd name="connsiteX134-224057" fmla="*/ 4742631 w 5936218"/>
                  <a:gd name="connsiteY134-224058" fmla="*/ 2065671 h 2711051"/>
                  <a:gd name="connsiteX135-224059" fmla="*/ 4715361 w 5936218"/>
                  <a:gd name="connsiteY135-224060" fmla="*/ 1924779 h 2711051"/>
                  <a:gd name="connsiteX136-224061" fmla="*/ 4735813 w 5936218"/>
                  <a:gd name="connsiteY136-224062" fmla="*/ 1833880 h 2711051"/>
                  <a:gd name="connsiteX137-224063" fmla="*/ 4767628 w 5936218"/>
                  <a:gd name="connsiteY137-224064" fmla="*/ 1790703 h 2711051"/>
                  <a:gd name="connsiteX138-224065" fmla="*/ 4767628 w 5936218"/>
                  <a:gd name="connsiteY138-224066" fmla="*/ 1763434 h 2711051"/>
                  <a:gd name="connsiteX139-224067" fmla="*/ 4826712 w 5936218"/>
                  <a:gd name="connsiteY139-224068" fmla="*/ 1747526 h 2711051"/>
                  <a:gd name="connsiteX140-224069" fmla="*/ 4892613 w 5936218"/>
                  <a:gd name="connsiteY140-224070" fmla="*/ 1656628 h 2711051"/>
                  <a:gd name="connsiteX141-224071" fmla="*/ 5022143 w 5936218"/>
                  <a:gd name="connsiteY141-224072" fmla="*/ 1522552 h 2711051"/>
                  <a:gd name="connsiteX142-224073" fmla="*/ 5046694 w 5936218"/>
                  <a:gd name="connsiteY142-224074" fmla="*/ 1415425 h 2711051"/>
                  <a:gd name="connsiteX143-224075" fmla="*/ 5015871 w 5936218"/>
                  <a:gd name="connsiteY143-224076" fmla="*/ 1420292 h 2711051"/>
                  <a:gd name="connsiteX144-224077" fmla="*/ 1811153 w 5936218"/>
                  <a:gd name="connsiteY144-224078" fmla="*/ 1999770 h 2711051"/>
                  <a:gd name="connsiteX145-224079" fmla="*/ 1748069 w 5936218"/>
                  <a:gd name="connsiteY145-224080" fmla="*/ 2038402 h 2711051"/>
                  <a:gd name="connsiteX146-224081" fmla="*/ 1711709 w 5936218"/>
                  <a:gd name="connsiteY146-224082" fmla="*/ 2042947 h 2711051"/>
                  <a:gd name="connsiteX147-224083" fmla="*/ 1711926 w 5936218"/>
                  <a:gd name="connsiteY147-224084" fmla="*/ 2041431 h 2711051"/>
                  <a:gd name="connsiteX148-224085" fmla="*/ 1699803 w 5936218"/>
                  <a:gd name="connsiteY148-224086" fmla="*/ 2042947 h 2711051"/>
                  <a:gd name="connsiteX149-224087" fmla="*/ 1704347 w 5936218"/>
                  <a:gd name="connsiteY149-224088" fmla="*/ 2011132 h 2711051"/>
                  <a:gd name="connsiteX150-224089" fmla="*/ 1662460 w 5936218"/>
                  <a:gd name="connsiteY150-224090" fmla="*/ 1993181 h 2711051"/>
                  <a:gd name="connsiteX151-224091" fmla="*/ 1629901 w 5936218"/>
                  <a:gd name="connsiteY151-224092" fmla="*/ 2006587 h 2711051"/>
                  <a:gd name="connsiteX152-224093" fmla="*/ 1629300 w 5936218"/>
                  <a:gd name="connsiteY152-224094" fmla="*/ 2001932 h 2711051"/>
                  <a:gd name="connsiteX153-224095" fmla="*/ 1617994 w 5936218"/>
                  <a:gd name="connsiteY153-224096" fmla="*/ 2006587 h 2711051"/>
                  <a:gd name="connsiteX154-224097" fmla="*/ 1608904 w 5936218"/>
                  <a:gd name="connsiteY154-224098" fmla="*/ 1936141 h 2711051"/>
                  <a:gd name="connsiteX155-224099" fmla="*/ 1552684 w 5936218"/>
                  <a:gd name="connsiteY155-224100" fmla="*/ 1926448 h 2711051"/>
                  <a:gd name="connsiteX156-224101" fmla="*/ 1518550 w 5936218"/>
                  <a:gd name="connsiteY156-224102" fmla="*/ 1952048 h 2711051"/>
                  <a:gd name="connsiteX157-224103" fmla="*/ 1425379 w 5936218"/>
                  <a:gd name="connsiteY157-224104" fmla="*/ 1972500 h 2711051"/>
                  <a:gd name="connsiteX158-224105" fmla="*/ 1409472 w 5936218"/>
                  <a:gd name="connsiteY158-224106" fmla="*/ 1990680 h 2711051"/>
                  <a:gd name="connsiteX159-224107" fmla="*/ 1270852 w 5936218"/>
                  <a:gd name="connsiteY159-224108" fmla="*/ 2011132 h 2711051"/>
                  <a:gd name="connsiteX160-224109" fmla="*/ 1254945 w 5936218"/>
                  <a:gd name="connsiteY160-224110" fmla="*/ 2031584 h 2711051"/>
                  <a:gd name="connsiteX161-224111" fmla="*/ 1282214 w 5936218"/>
                  <a:gd name="connsiteY161-224112" fmla="*/ 2074761 h 2711051"/>
                  <a:gd name="connsiteX162-224113" fmla="*/ 1243582 w 5936218"/>
                  <a:gd name="connsiteY162-224114" fmla="*/ 2090668 h 2711051"/>
                  <a:gd name="connsiteX163-224115" fmla="*/ 1254945 w 5936218"/>
                  <a:gd name="connsiteY163-224116" fmla="*/ 2108848 h 2711051"/>
                  <a:gd name="connsiteX164-224117" fmla="*/ 1216313 w 5936218"/>
                  <a:gd name="connsiteY164-224118" fmla="*/ 2133845 h 2711051"/>
                  <a:gd name="connsiteX165-224119" fmla="*/ 1275397 w 5936218"/>
                  <a:gd name="connsiteY165-224120" fmla="*/ 2177022 h 2711051"/>
                  <a:gd name="connsiteX166-224121" fmla="*/ 1270852 w 5936218"/>
                  <a:gd name="connsiteY166-224122" fmla="*/ 2204292 h 2711051"/>
                  <a:gd name="connsiteX167-224123" fmla="*/ 1259108 w 5936218"/>
                  <a:gd name="connsiteY167-224124" fmla="*/ 2203313 h 2711051"/>
                  <a:gd name="connsiteX168-224125" fmla="*/ 1258945 w 5936218"/>
                  <a:gd name="connsiteY168-224126" fmla="*/ 2204292 h 2711051"/>
                  <a:gd name="connsiteX169-224127" fmla="*/ 1215644 w 5936218"/>
                  <a:gd name="connsiteY169-224128" fmla="*/ 2200683 h 2711051"/>
                  <a:gd name="connsiteX170-224129" fmla="*/ 1204950 w 5936218"/>
                  <a:gd name="connsiteY170-224130" fmla="*/ 2215654 h 2711051"/>
                  <a:gd name="connsiteX171-224131" fmla="*/ 1196495 w 5936218"/>
                  <a:gd name="connsiteY171-224132" fmla="*/ 2210822 h 2711051"/>
                  <a:gd name="connsiteX172-224133" fmla="*/ 1193043 w 5936218"/>
                  <a:gd name="connsiteY172-224134" fmla="*/ 2215654 h 2711051"/>
                  <a:gd name="connsiteX173-224135" fmla="*/ 1145322 w 5936218"/>
                  <a:gd name="connsiteY173-224136" fmla="*/ 2188384 h 2711051"/>
                  <a:gd name="connsiteX174-224137" fmla="*/ 1098145 w 5936218"/>
                  <a:gd name="connsiteY174-224138" fmla="*/ 2188384 h 2711051"/>
                  <a:gd name="connsiteX175-224139" fmla="*/ 1061785 w 5936218"/>
                  <a:gd name="connsiteY175-224140" fmla="*/ 2215654 h 2711051"/>
                  <a:gd name="connsiteX176-224141" fmla="*/ 1055322 w 5936218"/>
                  <a:gd name="connsiteY176-224142" fmla="*/ 2211571 h 2711051"/>
                  <a:gd name="connsiteX177-224143" fmla="*/ 1049878 w 5936218"/>
                  <a:gd name="connsiteY177-224144" fmla="*/ 2215654 h 2711051"/>
                  <a:gd name="connsiteX178-224145" fmla="*/ 1006701 w 5936218"/>
                  <a:gd name="connsiteY178-224146" fmla="*/ 2188384 h 2711051"/>
                  <a:gd name="connsiteX179-224147" fmla="*/ 924893 w 5936218"/>
                  <a:gd name="connsiteY179-224148" fmla="*/ 2152025 h 2711051"/>
                  <a:gd name="connsiteX180-224149" fmla="*/ 877716 w 5936218"/>
                  <a:gd name="connsiteY180-224150" fmla="*/ 2152025 h 2711051"/>
                  <a:gd name="connsiteX181-224151" fmla="*/ 802724 w 5936218"/>
                  <a:gd name="connsiteY181-224152" fmla="*/ 2215654 h 2711051"/>
                  <a:gd name="connsiteX182-224153" fmla="*/ 798179 w 5936218"/>
                  <a:gd name="connsiteY182-224154" fmla="*/ 2258831 h 2711051"/>
                  <a:gd name="connsiteX183-224155" fmla="*/ 787406 w 5936218"/>
                  <a:gd name="connsiteY183-224156" fmla="*/ 2248058 h 2711051"/>
                  <a:gd name="connsiteX184-224157" fmla="*/ 786272 w 5936218"/>
                  <a:gd name="connsiteY184-224158" fmla="*/ 2258831 h 2711051"/>
                  <a:gd name="connsiteX185-224159" fmla="*/ 756063 w 5936218"/>
                  <a:gd name="connsiteY185-224160" fmla="*/ 2228621 h 2711051"/>
                  <a:gd name="connsiteX186-224161" fmla="*/ 732278 w 5936218"/>
                  <a:gd name="connsiteY186-224162" fmla="*/ 2286100 h 2711051"/>
                  <a:gd name="connsiteX187-224163" fmla="*/ 743640 w 5936218"/>
                  <a:gd name="connsiteY187-224164" fmla="*/ 2295190 h 2711051"/>
                  <a:gd name="connsiteX188-224165" fmla="*/ 723188 w 5936218"/>
                  <a:gd name="connsiteY188-224166" fmla="*/ 2338367 h 2711051"/>
                  <a:gd name="connsiteX189-224167" fmla="*/ 747026 w 5936218"/>
                  <a:gd name="connsiteY189-224168" fmla="*/ 2375208 h 2711051"/>
                  <a:gd name="connsiteX190-224169" fmla="*/ 763548 w 5936218"/>
                  <a:gd name="connsiteY190-224170" fmla="*/ 2372454 h 2711051"/>
                  <a:gd name="connsiteX191-224171" fmla="*/ 764871 w 5936218"/>
                  <a:gd name="connsiteY191-224172" fmla="*/ 2374218 h 2711051"/>
                  <a:gd name="connsiteX192-224173" fmla="*/ 775455 w 5936218"/>
                  <a:gd name="connsiteY192-224174" fmla="*/ 2372454 h 2711051"/>
                  <a:gd name="connsiteX193-224175" fmla="*/ 802724 w 5936218"/>
                  <a:gd name="connsiteY193-224176" fmla="*/ 2408813 h 2711051"/>
                  <a:gd name="connsiteX194-224177" fmla="*/ 798179 w 5936218"/>
                  <a:gd name="connsiteY194-224178" fmla="*/ 2436083 h 2711051"/>
                  <a:gd name="connsiteX195-224179" fmla="*/ 818632 w 5936218"/>
                  <a:gd name="connsiteY195-224180" fmla="*/ 2447445 h 2711051"/>
                  <a:gd name="connsiteX196-224181" fmla="*/ 802724 w 5936218"/>
                  <a:gd name="connsiteY196-224182" fmla="*/ 2479260 h 2711051"/>
                  <a:gd name="connsiteX197-224183" fmla="*/ 766365 w 5936218"/>
                  <a:gd name="connsiteY197-224184" fmla="*/ 2483805 h 2711051"/>
                  <a:gd name="connsiteX198-224185" fmla="*/ 727733 w 5936218"/>
                  <a:gd name="connsiteY198-224186" fmla="*/ 2542889 h 2711051"/>
                  <a:gd name="connsiteX199-224187" fmla="*/ 759548 w 5936218"/>
                  <a:gd name="connsiteY199-224188" fmla="*/ 2586066 h 2711051"/>
                  <a:gd name="connsiteX200-224189" fmla="*/ 759548 w 5936218"/>
                  <a:gd name="connsiteY200-224190" fmla="*/ 2624697 h 2711051"/>
                  <a:gd name="connsiteX201-224191" fmla="*/ 798179 w 5936218"/>
                  <a:gd name="connsiteY201-224192" fmla="*/ 2683782 h 2711051"/>
                  <a:gd name="connsiteX202-224193" fmla="*/ 775455 w 5936218"/>
                  <a:gd name="connsiteY202-224194" fmla="*/ 2699689 h 2711051"/>
                  <a:gd name="connsiteX203-224195" fmla="*/ 770910 w 5936218"/>
                  <a:gd name="connsiteY203-224196" fmla="*/ 2711051 h 2711051"/>
                  <a:gd name="connsiteX204-224197" fmla="*/ 759003 w 5936218"/>
                  <a:gd name="connsiteY204-224198" fmla="*/ 2711051 h 2711051"/>
                  <a:gd name="connsiteX205-224199" fmla="*/ 755003 w 5936218"/>
                  <a:gd name="connsiteY205-224200" fmla="*/ 2711051 h 2711051"/>
                  <a:gd name="connsiteX206-224201" fmla="*/ 743096 w 5936218"/>
                  <a:gd name="connsiteY206-224202" fmla="*/ 2711051 h 2711051"/>
                  <a:gd name="connsiteX207-224203" fmla="*/ 715826 w 5936218"/>
                  <a:gd name="connsiteY207-224204" fmla="*/ 2676964 h 2711051"/>
                  <a:gd name="connsiteX208-224205" fmla="*/ 704464 w 5936218"/>
                  <a:gd name="connsiteY208-224206" fmla="*/ 2676964 h 2711051"/>
                  <a:gd name="connsiteX209-224207" fmla="*/ 684012 w 5936218"/>
                  <a:gd name="connsiteY209-224208" fmla="*/ 2667874 h 2711051"/>
                  <a:gd name="connsiteX210-224209" fmla="*/ 672649 w 5936218"/>
                  <a:gd name="connsiteY210-224210" fmla="*/ 2645150 h 2711051"/>
                  <a:gd name="connsiteX211-224211" fmla="*/ 645222 w 5936218"/>
                  <a:gd name="connsiteY211-224212" fmla="*/ 2637313 h 2711051"/>
                  <a:gd name="connsiteX212-224213" fmla="*/ 625472 w 5936218"/>
                  <a:gd name="connsiteY212-224214" fmla="*/ 2640605 h 2711051"/>
                  <a:gd name="connsiteX213-224215" fmla="*/ 623771 w 5936218"/>
                  <a:gd name="connsiteY213-224216" fmla="*/ 2638904 h 2711051"/>
                  <a:gd name="connsiteX214-224217" fmla="*/ 613565 w 5936218"/>
                  <a:gd name="connsiteY214-224218" fmla="*/ 2640605 h 2711051"/>
                  <a:gd name="connsiteX215-224219" fmla="*/ 609020 w 5936218"/>
                  <a:gd name="connsiteY215-224220" fmla="*/ 2636060 h 2711051"/>
                  <a:gd name="connsiteX216-224221" fmla="*/ 559026 w 5936218"/>
                  <a:gd name="connsiteY216-224222" fmla="*/ 2608790 h 2711051"/>
                  <a:gd name="connsiteX217-224223" fmla="*/ 506760 w 5936218"/>
                  <a:gd name="connsiteY217-224224" fmla="*/ 2601973 h 2711051"/>
                  <a:gd name="connsiteX218-224225" fmla="*/ 483280 w 5936218"/>
                  <a:gd name="connsiteY218-224226" fmla="*/ 2595264 h 2711051"/>
                  <a:gd name="connsiteX219-224227" fmla="*/ 480035 w 5936218"/>
                  <a:gd name="connsiteY219-224228" fmla="*/ 2597428 h 2711051"/>
                  <a:gd name="connsiteX220-224229" fmla="*/ 475042 w 5936218"/>
                  <a:gd name="connsiteY220-224230" fmla="*/ 2592910 h 2711051"/>
                  <a:gd name="connsiteX221-224231" fmla="*/ 474945 w 5936218"/>
                  <a:gd name="connsiteY221-224232" fmla="*/ 2592883 h 2711051"/>
                  <a:gd name="connsiteX222-224233" fmla="*/ 468128 w 5936218"/>
                  <a:gd name="connsiteY222-224234" fmla="*/ 2597428 h 2711051"/>
                  <a:gd name="connsiteX223-224235" fmla="*/ 420406 w 5936218"/>
                  <a:gd name="connsiteY223-224236" fmla="*/ 2554251 h 2711051"/>
                  <a:gd name="connsiteX224-224237" fmla="*/ 381774 w 5936218"/>
                  <a:gd name="connsiteY224-224238" fmla="*/ 2538344 h 2711051"/>
                  <a:gd name="connsiteX225-224239" fmla="*/ 349960 w 5936218"/>
                  <a:gd name="connsiteY225-224240" fmla="*/ 2506529 h 2711051"/>
                  <a:gd name="connsiteX226-224241" fmla="*/ 377229 w 5936218"/>
                  <a:gd name="connsiteY226-224242" fmla="*/ 2499712 h 2711051"/>
                  <a:gd name="connsiteX227-224243" fmla="*/ 404499 w 5936218"/>
                  <a:gd name="connsiteY227-224244" fmla="*/ 2451990 h 2711051"/>
                  <a:gd name="connsiteX228-224245" fmla="*/ 388591 w 5936218"/>
                  <a:gd name="connsiteY228-224246" fmla="*/ 2436083 h 2711051"/>
                  <a:gd name="connsiteX229-224247" fmla="*/ 440858 w 5936218"/>
                  <a:gd name="connsiteY229-224248" fmla="*/ 2408813 h 2711051"/>
                  <a:gd name="connsiteX230-224249" fmla="*/ 440858 w 5936218"/>
                  <a:gd name="connsiteY230-224250" fmla="*/ 2405757 h 2711051"/>
                  <a:gd name="connsiteX231-224251" fmla="*/ 416406 w 5936218"/>
                  <a:gd name="connsiteY231-224252" fmla="*/ 2408813 h 2711051"/>
                  <a:gd name="connsiteX232-224253" fmla="*/ 416406 w 5936218"/>
                  <a:gd name="connsiteY232-224254" fmla="*/ 2407325 h 2711051"/>
                  <a:gd name="connsiteX233-224255" fmla="*/ 404499 w 5936218"/>
                  <a:gd name="connsiteY233-224256" fmla="*/ 2408813 h 2711051"/>
                  <a:gd name="connsiteX234-224257" fmla="*/ 404499 w 5936218"/>
                  <a:gd name="connsiteY234-224258" fmla="*/ 2388361 h 2711051"/>
                  <a:gd name="connsiteX235-224259" fmla="*/ 424951 w 5936218"/>
                  <a:gd name="connsiteY235-224260" fmla="*/ 2372454 h 2711051"/>
                  <a:gd name="connsiteX236-224261" fmla="*/ 463583 w 5936218"/>
                  <a:gd name="connsiteY236-224262" fmla="*/ 2365637 h 2711051"/>
                  <a:gd name="connsiteX237-224263" fmla="*/ 468128 w 5936218"/>
                  <a:gd name="connsiteY237-224264" fmla="*/ 2349729 h 2711051"/>
                  <a:gd name="connsiteX238-224265" fmla="*/ 456765 w 5936218"/>
                  <a:gd name="connsiteY238-224266" fmla="*/ 2317915 h 2711051"/>
                  <a:gd name="connsiteX239-224267" fmla="*/ 474945 w 5936218"/>
                  <a:gd name="connsiteY239-224268" fmla="*/ 2290645 h 2711051"/>
                  <a:gd name="connsiteX240-224269" fmla="*/ 474945 w 5936218"/>
                  <a:gd name="connsiteY240-224270" fmla="*/ 2270193 h 2711051"/>
                  <a:gd name="connsiteX241-224271" fmla="*/ 420406 w 5936218"/>
                  <a:gd name="connsiteY241-224272" fmla="*/ 2252013 h 2711051"/>
                  <a:gd name="connsiteX242-224273" fmla="*/ 409588 w 5936218"/>
                  <a:gd name="connsiteY242-224274" fmla="*/ 2252013 h 2711051"/>
                  <a:gd name="connsiteX243-224275" fmla="*/ 397681 w 5936218"/>
                  <a:gd name="connsiteY243-224276" fmla="*/ 2252013 h 2711051"/>
                  <a:gd name="connsiteX244-224277" fmla="*/ 379485 w 5936218"/>
                  <a:gd name="connsiteY244-224278" fmla="*/ 2229774 h 2711051"/>
                  <a:gd name="connsiteX245-224279" fmla="*/ 357322 w 5936218"/>
                  <a:gd name="connsiteY245-224280" fmla="*/ 2236106 h 2711051"/>
                  <a:gd name="connsiteX246-224281" fmla="*/ 352842 w 5936218"/>
                  <a:gd name="connsiteY246-224282" fmla="*/ 2233984 h 2711051"/>
                  <a:gd name="connsiteX247-224283" fmla="*/ 345415 w 5936218"/>
                  <a:gd name="connsiteY247-224284" fmla="*/ 2236106 h 2711051"/>
                  <a:gd name="connsiteX248-224285" fmla="*/ 302238 w 5936218"/>
                  <a:gd name="connsiteY248-224286" fmla="*/ 2215654 h 2711051"/>
                  <a:gd name="connsiteX249-224287" fmla="*/ 302238 w 5936218"/>
                  <a:gd name="connsiteY249-224288" fmla="*/ 2204292 h 2711051"/>
                  <a:gd name="connsiteX250-224289" fmla="*/ 286331 w 5936218"/>
                  <a:gd name="connsiteY250-224290" fmla="*/ 2177022 h 2711051"/>
                  <a:gd name="connsiteX251-224291" fmla="*/ 270968 w 5936218"/>
                  <a:gd name="connsiteY251-224292" fmla="*/ 2177022 h 2711051"/>
                  <a:gd name="connsiteX252-224293" fmla="*/ 259061 w 5936218"/>
                  <a:gd name="connsiteY252-224294" fmla="*/ 2177022 h 2711051"/>
                  <a:gd name="connsiteX253-224295" fmla="*/ 254516 w 5936218"/>
                  <a:gd name="connsiteY253-224296" fmla="*/ 2161115 h 2711051"/>
                  <a:gd name="connsiteX254-224297" fmla="*/ 263606 w 5936218"/>
                  <a:gd name="connsiteY254-224298" fmla="*/ 2145208 h 2711051"/>
                  <a:gd name="connsiteX255-224299" fmla="*/ 243991 w 5936218"/>
                  <a:gd name="connsiteY255-224300" fmla="*/ 2114695 h 2711051"/>
                  <a:gd name="connsiteX256-224301" fmla="*/ 216429 w 5936218"/>
                  <a:gd name="connsiteY256-224302" fmla="*/ 2117938 h 2711051"/>
                  <a:gd name="connsiteX257-224303" fmla="*/ 212956 w 5936218"/>
                  <a:gd name="connsiteY257-224304" fmla="*/ 2116946 h 2711051"/>
                  <a:gd name="connsiteX258-224305" fmla="*/ 204522 w 5936218"/>
                  <a:gd name="connsiteY258-224306" fmla="*/ 2117938 h 2711051"/>
                  <a:gd name="connsiteX259-224307" fmla="*/ 199623 w 5936218"/>
                  <a:gd name="connsiteY259-224308" fmla="*/ 2116538 h 2711051"/>
                  <a:gd name="connsiteX260-224309" fmla="*/ 195977 w 5936218"/>
                  <a:gd name="connsiteY260-224310" fmla="*/ 2129300 h 2711051"/>
                  <a:gd name="connsiteX261-224311" fmla="*/ 184968 w 5936218"/>
                  <a:gd name="connsiteY261-224312" fmla="*/ 2126155 h 2711051"/>
                  <a:gd name="connsiteX262-224313" fmla="*/ 184070 w 5936218"/>
                  <a:gd name="connsiteY262-224314" fmla="*/ 2129300 h 2711051"/>
                  <a:gd name="connsiteX263-224315" fmla="*/ 168163 w 5936218"/>
                  <a:gd name="connsiteY263-224316" fmla="*/ 2124765 h 2711051"/>
                  <a:gd name="connsiteX264-224317" fmla="*/ 156800 w 5936218"/>
                  <a:gd name="connsiteY264-224318" fmla="*/ 2086123 h 2711051"/>
                  <a:gd name="connsiteX265-224319" fmla="*/ 152255 w 5936218"/>
                  <a:gd name="connsiteY265-224320" fmla="*/ 2070216 h 2711051"/>
                  <a:gd name="connsiteX266-224321" fmla="*/ 156800 w 5936218"/>
                  <a:gd name="connsiteY266-224322" fmla="*/ 2065671 h 2711051"/>
                  <a:gd name="connsiteX267-224323" fmla="*/ 168707 w 5936218"/>
                  <a:gd name="connsiteY267-224324" fmla="*/ 2065671 h 2711051"/>
                  <a:gd name="connsiteX268-224325" fmla="*/ 188615 w 5936218"/>
                  <a:gd name="connsiteY268-224326" fmla="*/ 2065671 h 2711051"/>
                  <a:gd name="connsiteX269-224327" fmla="*/ 199977 w 5936218"/>
                  <a:gd name="connsiteY269-224328" fmla="*/ 2054309 h 2711051"/>
                  <a:gd name="connsiteX270-224329" fmla="*/ 188615 w 5936218"/>
                  <a:gd name="connsiteY270-224330" fmla="*/ 2031584 h 2711051"/>
                  <a:gd name="connsiteX271-224331" fmla="*/ 168163 w 5936218"/>
                  <a:gd name="connsiteY271-224332" fmla="*/ 2022495 h 2711051"/>
                  <a:gd name="connsiteX272-224333" fmla="*/ 168163 w 5936218"/>
                  <a:gd name="connsiteY272-224334" fmla="*/ 2015677 h 2711051"/>
                  <a:gd name="connsiteX273-224335" fmla="*/ 152255 w 5936218"/>
                  <a:gd name="connsiteY273-224336" fmla="*/ 1999770 h 2711051"/>
                  <a:gd name="connsiteX274-224337" fmla="*/ 129531 w 5936218"/>
                  <a:gd name="connsiteY274-224338" fmla="*/ 1963410 h 2711051"/>
                  <a:gd name="connsiteX275-224339" fmla="*/ 140893 w 5936218"/>
                  <a:gd name="connsiteY275-224340" fmla="*/ 1940686 h 2711051"/>
                  <a:gd name="connsiteX276-224341" fmla="*/ 136348 w 5936218"/>
                  <a:gd name="connsiteY276-224342" fmla="*/ 1913416 h 2711051"/>
                  <a:gd name="connsiteX277-224343" fmla="*/ 103789 w 5936218"/>
                  <a:gd name="connsiteY277-224344" fmla="*/ 1900009 h 2711051"/>
                  <a:gd name="connsiteX278-224345" fmla="*/ 93716 w 5936218"/>
                  <a:gd name="connsiteY278-224346" fmla="*/ 1904326 h 2711051"/>
                  <a:gd name="connsiteX279-224347" fmla="*/ 91868 w 5936218"/>
                  <a:gd name="connsiteY279-224348" fmla="*/ 1900015 h 2711051"/>
                  <a:gd name="connsiteX280-224349" fmla="*/ 81809 w 5936218"/>
                  <a:gd name="connsiteY280-224350" fmla="*/ 1904326 h 2711051"/>
                  <a:gd name="connsiteX281-224351" fmla="*/ 74992 w 5936218"/>
                  <a:gd name="connsiteY281-224352" fmla="*/ 1888419 h 2711051"/>
                  <a:gd name="connsiteX282-224353" fmla="*/ 34087 w 5936218"/>
                  <a:gd name="connsiteY282-224354" fmla="*/ 1877057 h 2711051"/>
                  <a:gd name="connsiteX283-224355" fmla="*/ 22725 w 5936218"/>
                  <a:gd name="connsiteY283-224356" fmla="*/ 1833880 h 2711051"/>
                  <a:gd name="connsiteX284-224357" fmla="*/ 22725 w 5936218"/>
                  <a:gd name="connsiteY284-224358" fmla="*/ 1802065 h 2711051"/>
                  <a:gd name="connsiteX285-224359" fmla="*/ 0 w 5936218"/>
                  <a:gd name="connsiteY285-224360" fmla="*/ 1786158 h 2711051"/>
                  <a:gd name="connsiteX286-224361" fmla="*/ 15907 w 5936218"/>
                  <a:gd name="connsiteY286-224362" fmla="*/ 1763434 h 2711051"/>
                  <a:gd name="connsiteX287-224363" fmla="*/ 6818 w 5936218"/>
                  <a:gd name="connsiteY287-224364" fmla="*/ 1699805 h 2711051"/>
                  <a:gd name="connsiteX288-224365" fmla="*/ 34087 w 5936218"/>
                  <a:gd name="connsiteY288-224366" fmla="*/ 1656628 h 2711051"/>
                  <a:gd name="connsiteX289-224367" fmla="*/ 27270 w 5936218"/>
                  <a:gd name="connsiteY289-224368" fmla="*/ 1645266 h 2711051"/>
                  <a:gd name="connsiteX290-224369" fmla="*/ 70447 w 5936218"/>
                  <a:gd name="connsiteY290-224370" fmla="*/ 1606634 h 2711051"/>
                  <a:gd name="connsiteX291-224371" fmla="*/ 27270 w 5936218"/>
                  <a:gd name="connsiteY291-224372" fmla="*/ 1570274 h 2711051"/>
                  <a:gd name="connsiteX292-224373" fmla="*/ 109078 w 5936218"/>
                  <a:gd name="connsiteY292-224374" fmla="*/ 1472558 h 2711051"/>
                  <a:gd name="connsiteX293-224375" fmla="*/ 145438 w 5936218"/>
                  <a:gd name="connsiteY293-224376" fmla="*/ 1429381 h 2711051"/>
                  <a:gd name="connsiteX294-224377" fmla="*/ 156800 w 5936218"/>
                  <a:gd name="connsiteY294-224378" fmla="*/ 1386205 h 2711051"/>
                  <a:gd name="connsiteX295-224379" fmla="*/ 102261 w 5936218"/>
                  <a:gd name="connsiteY295-224380" fmla="*/ 1333938 h 2711051"/>
                  <a:gd name="connsiteX296-224381" fmla="*/ 118168 w 5936218"/>
                  <a:gd name="connsiteY296-224382" fmla="*/ 1279399 h 2711051"/>
                  <a:gd name="connsiteX297-224383" fmla="*/ 86354 w 5936218"/>
                  <a:gd name="connsiteY297-224384" fmla="*/ 1215770 h 2711051"/>
                  <a:gd name="connsiteX298-224385" fmla="*/ 109078 w 5936218"/>
                  <a:gd name="connsiteY298-224386" fmla="*/ 1140778 h 2711051"/>
                  <a:gd name="connsiteX299-224387" fmla="*/ 70447 w 5936218"/>
                  <a:gd name="connsiteY299-224388" fmla="*/ 1038517 h 2711051"/>
                  <a:gd name="connsiteX300-224389" fmla="*/ 102261 w 5936218"/>
                  <a:gd name="connsiteY300-224390" fmla="*/ 968071 h 2711051"/>
                  <a:gd name="connsiteX301-224391" fmla="*/ 43177 w 5936218"/>
                  <a:gd name="connsiteY301-224392" fmla="*/ 902170 h 2711051"/>
                  <a:gd name="connsiteX302-224393" fmla="*/ 49994 w 5936218"/>
                  <a:gd name="connsiteY302-224394" fmla="*/ 827178 h 2711051"/>
                  <a:gd name="connsiteX303-224395" fmla="*/ 81809 w 5936218"/>
                  <a:gd name="connsiteY303-224396" fmla="*/ 822633 h 2711051"/>
                  <a:gd name="connsiteX304-224397" fmla="*/ 145438 w 5936218"/>
                  <a:gd name="connsiteY304-224398" fmla="*/ 779457 h 2711051"/>
                  <a:gd name="connsiteX305-224399" fmla="*/ 184070 w 5936218"/>
                  <a:gd name="connsiteY305-224400" fmla="*/ 740825 h 2711051"/>
                  <a:gd name="connsiteX306-224401" fmla="*/ 189699 w 5936218"/>
                  <a:gd name="connsiteY306-224402" fmla="*/ 747103 h 2711051"/>
                  <a:gd name="connsiteX307-224403" fmla="*/ 195977 w 5936218"/>
                  <a:gd name="connsiteY307-224404" fmla="*/ 740825 h 2711051"/>
                  <a:gd name="connsiteX308-224405" fmla="*/ 255061 w 5936218"/>
                  <a:gd name="connsiteY308-224406" fmla="*/ 806726 h 2711051"/>
                  <a:gd name="connsiteX309-224407" fmla="*/ 350504 w 5936218"/>
                  <a:gd name="connsiteY309-224408" fmla="*/ 827178 h 2711051"/>
                  <a:gd name="connsiteX310-224409" fmla="*/ 491397 w 5936218"/>
                  <a:gd name="connsiteY310-224410" fmla="*/ 940802 h 2711051"/>
                  <a:gd name="connsiteX311-224411" fmla="*/ 523211 w 5936218"/>
                  <a:gd name="connsiteY311-224412" fmla="*/ 988523 h 2711051"/>
                  <a:gd name="connsiteX312-224413" fmla="*/ 523211 w 5936218"/>
                  <a:gd name="connsiteY312-224414" fmla="*/ 1047607 h 2711051"/>
                  <a:gd name="connsiteX313-224415" fmla="*/ 486852 w 5936218"/>
                  <a:gd name="connsiteY313-224416" fmla="*/ 1102146 h 2711051"/>
                  <a:gd name="connsiteX314-224417" fmla="*/ 420951 w 5936218"/>
                  <a:gd name="connsiteY314-224418" fmla="*/ 1122599 h 2711051"/>
                  <a:gd name="connsiteX315-224419" fmla="*/ 415909 w 5936218"/>
                  <a:gd name="connsiteY315-224420" fmla="*/ 1120468 h 2711051"/>
                  <a:gd name="connsiteX316-224421" fmla="*/ 409044 w 5936218"/>
                  <a:gd name="connsiteY316-224422" fmla="*/ 1122599 h 2711051"/>
                  <a:gd name="connsiteX317-224423" fmla="*/ 252950 w 5936218"/>
                  <a:gd name="connsiteY317-224424" fmla="*/ 1056643 h 2711051"/>
                  <a:gd name="connsiteX318-224425" fmla="*/ 232336 w 5936218"/>
                  <a:gd name="connsiteY318-224426" fmla="*/ 1063515 h 2711051"/>
                  <a:gd name="connsiteX319-224427" fmla="*/ 291420 w 5936218"/>
                  <a:gd name="connsiteY319-224428" fmla="*/ 1133961 h 2711051"/>
                  <a:gd name="connsiteX320-224429" fmla="*/ 291420 w 5936218"/>
                  <a:gd name="connsiteY320-224430" fmla="*/ 1172593 h 2711051"/>
                  <a:gd name="connsiteX321-224431" fmla="*/ 298238 w 5936218"/>
                  <a:gd name="connsiteY321-224432" fmla="*/ 1258947 h 2711051"/>
                  <a:gd name="connsiteX322-224433" fmla="*/ 345959 w 5936218"/>
                  <a:gd name="connsiteY322-224434" fmla="*/ 1290761 h 2711051"/>
                  <a:gd name="connsiteX323-224435" fmla="*/ 362087 w 5936218"/>
                  <a:gd name="connsiteY323-224436" fmla="*/ 1300169 h 2711051"/>
                  <a:gd name="connsiteX324-224437" fmla="*/ 365867 w 5936218"/>
                  <a:gd name="connsiteY324-224438" fmla="*/ 1268036 h 2711051"/>
                  <a:gd name="connsiteX325-224439" fmla="*/ 345415 w 5936218"/>
                  <a:gd name="connsiteY325-224440" fmla="*/ 1231677 h 2711051"/>
                  <a:gd name="connsiteX326-224441" fmla="*/ 365867 w 5936218"/>
                  <a:gd name="connsiteY326-224442" fmla="*/ 1199862 h 2711051"/>
                  <a:gd name="connsiteX327-224443" fmla="*/ 374560 w 5936218"/>
                  <a:gd name="connsiteY327-224444" fmla="*/ 1204861 h 2711051"/>
                  <a:gd name="connsiteX328-224445" fmla="*/ 377774 w 5936218"/>
                  <a:gd name="connsiteY328-224446" fmla="*/ 1199862 h 2711051"/>
                  <a:gd name="connsiteX329-224447" fmla="*/ 461933 w 5936218"/>
                  <a:gd name="connsiteY329-224448" fmla="*/ 1248254 h 2711051"/>
                  <a:gd name="connsiteX330-224449" fmla="*/ 484035 w 5936218"/>
                  <a:gd name="connsiteY330-224450" fmla="*/ 1231677 h 2711051"/>
                  <a:gd name="connsiteX331-224451" fmla="*/ 463583 w 5936218"/>
                  <a:gd name="connsiteY331-224452" fmla="*/ 1165775 h 2711051"/>
                  <a:gd name="connsiteX332-224453" fmla="*/ 549936 w 5936218"/>
                  <a:gd name="connsiteY332-224454" fmla="*/ 1079422 h 2711051"/>
                  <a:gd name="connsiteX333-224455" fmla="*/ 559742 w 5936218"/>
                  <a:gd name="connsiteY333-224456" fmla="*/ 1081523 h 2711051"/>
                  <a:gd name="connsiteX334-224457" fmla="*/ 561843 w 5936218"/>
                  <a:gd name="connsiteY334-224458" fmla="*/ 1079422 h 2711051"/>
                  <a:gd name="connsiteX335-224459" fmla="*/ 593658 w 5936218"/>
                  <a:gd name="connsiteY335-224460" fmla="*/ 1086239 h 2711051"/>
                  <a:gd name="connsiteX336-224461" fmla="*/ 620945 w 5936218"/>
                  <a:gd name="connsiteY336-224462" fmla="*/ 1110116 h 2711051"/>
                  <a:gd name="connsiteX337-224463" fmla="*/ 640835 w 5936218"/>
                  <a:gd name="connsiteY337-224464" fmla="*/ 1054425 h 2711051"/>
                  <a:gd name="connsiteX338-224465" fmla="*/ 609020 w 5936218"/>
                  <a:gd name="connsiteY338-224466" fmla="*/ 999886 h 2711051"/>
                  <a:gd name="connsiteX339-224467" fmla="*/ 624928 w 5936218"/>
                  <a:gd name="connsiteY339-224468" fmla="*/ 940802 h 2711051"/>
                  <a:gd name="connsiteX340-224469" fmla="*/ 597658 w 5936218"/>
                  <a:gd name="connsiteY340-224470" fmla="*/ 881717 h 2711051"/>
                  <a:gd name="connsiteX341-224471" fmla="*/ 611562 w 5936218"/>
                  <a:gd name="connsiteY341-224472" fmla="*/ 886043 h 2711051"/>
                  <a:gd name="connsiteX342-224473" fmla="*/ 609565 w 5936218"/>
                  <a:gd name="connsiteY342-224474" fmla="*/ 881717 h 2711051"/>
                  <a:gd name="connsiteX343-224475" fmla="*/ 711826 w 5936218"/>
                  <a:gd name="connsiteY343-224476" fmla="*/ 913532 h 2711051"/>
                  <a:gd name="connsiteX344-224477" fmla="*/ 732278 w 5936218"/>
                  <a:gd name="connsiteY344-224478" fmla="*/ 968071 h 2711051"/>
                  <a:gd name="connsiteX345-224479" fmla="*/ 684556 w 5936218"/>
                  <a:gd name="connsiteY345-224480" fmla="*/ 979433 h 2711051"/>
                  <a:gd name="connsiteX346-224481" fmla="*/ 684556 w 5936218"/>
                  <a:gd name="connsiteY346-224482" fmla="*/ 1031700 h 2711051"/>
                  <a:gd name="connsiteX347-224483" fmla="*/ 713309 w 5936218"/>
                  <a:gd name="connsiteY347-224484" fmla="*/ 1060453 h 2711051"/>
                  <a:gd name="connsiteX348-224485" fmla="*/ 763548 w 5936218"/>
                  <a:gd name="connsiteY348-224486" fmla="*/ 1043062 h 2711051"/>
                  <a:gd name="connsiteX349-224487" fmla="*/ 770365 w 5936218"/>
                  <a:gd name="connsiteY349-224488" fmla="*/ 983978 h 2711051"/>
                  <a:gd name="connsiteX350-224489" fmla="*/ 845357 w 5936218"/>
                  <a:gd name="connsiteY350-224490" fmla="*/ 936257 h 2711051"/>
                  <a:gd name="connsiteX351-224491" fmla="*/ 972614 w 5936218"/>
                  <a:gd name="connsiteY351-224492" fmla="*/ 849903 h 2711051"/>
                  <a:gd name="connsiteX352-224493" fmla="*/ 982566 w 5936218"/>
                  <a:gd name="connsiteY352-224494" fmla="*/ 851230 h 2711051"/>
                  <a:gd name="connsiteX353-224495" fmla="*/ 984521 w 5936218"/>
                  <a:gd name="connsiteY353-224496" fmla="*/ 849903 h 2711051"/>
                  <a:gd name="connsiteX354-224497" fmla="*/ 1018608 w 5936218"/>
                  <a:gd name="connsiteY354-224498" fmla="*/ 854448 h 2711051"/>
                  <a:gd name="connsiteX355-224499" fmla="*/ 979977 w 5936218"/>
                  <a:gd name="connsiteY355-224500" fmla="*/ 918077 h 2711051"/>
                  <a:gd name="connsiteX356-224501" fmla="*/ 1012666 w 5936218"/>
                  <a:gd name="connsiteY356-224502" fmla="*/ 923238 h 2711051"/>
                  <a:gd name="connsiteX357-224503" fmla="*/ 1038516 w 5936218"/>
                  <a:gd name="connsiteY357-224504" fmla="*/ 893080 h 2711051"/>
                  <a:gd name="connsiteX358-224505" fmla="*/ 1050423 w 5936218"/>
                  <a:gd name="connsiteY358-224506" fmla="*/ 893080 h 2711051"/>
                  <a:gd name="connsiteX359-224507" fmla="*/ 1108962 w 5936218"/>
                  <a:gd name="connsiteY359-224508" fmla="*/ 893080 h 2711051"/>
                  <a:gd name="connsiteX360-224509" fmla="*/ 1161229 w 5936218"/>
                  <a:gd name="connsiteY360-224510" fmla="*/ 849903 h 2711051"/>
                  <a:gd name="connsiteX361-224511" fmla="*/ 1165711 w 5936218"/>
                  <a:gd name="connsiteY361-224512" fmla="*/ 856037 h 2711051"/>
                  <a:gd name="connsiteX362-224513" fmla="*/ 1173136 w 5936218"/>
                  <a:gd name="connsiteY362-224514" fmla="*/ 849903 h 2711051"/>
                  <a:gd name="connsiteX363-224515" fmla="*/ 1210035 w 5936218"/>
                  <a:gd name="connsiteY363-224516" fmla="*/ 900396 h 2711051"/>
                  <a:gd name="connsiteX364-224517" fmla="*/ 1247583 w 5936218"/>
                  <a:gd name="connsiteY364-224518" fmla="*/ 843086 h 2711051"/>
                  <a:gd name="connsiteX365-224519" fmla="*/ 1211223 w 5936218"/>
                  <a:gd name="connsiteY365-224520" fmla="*/ 784002 h 2711051"/>
                  <a:gd name="connsiteX366-224521" fmla="*/ 1227130 w 5936218"/>
                  <a:gd name="connsiteY366-224522" fmla="*/ 747642 h 2711051"/>
                  <a:gd name="connsiteX367-224523" fmla="*/ 1237665 w 5936218"/>
                  <a:gd name="connsiteY367-224524" fmla="*/ 750780 h 2711051"/>
                  <a:gd name="connsiteX368-224525" fmla="*/ 1239037 w 5936218"/>
                  <a:gd name="connsiteY368-224526" fmla="*/ 747642 h 2711051"/>
                  <a:gd name="connsiteX369-224527" fmla="*/ 1345843 w 5936218"/>
                  <a:gd name="connsiteY369-224528" fmla="*/ 779457 h 2711051"/>
                  <a:gd name="connsiteX370-224529" fmla="*/ 1400382 w 5936218"/>
                  <a:gd name="connsiteY370-224530" fmla="*/ 811271 h 2711051"/>
                  <a:gd name="connsiteX371-224531" fmla="*/ 1519756 w 5936218"/>
                  <a:gd name="connsiteY371-224532" fmla="*/ 917855 h 2711051"/>
                  <a:gd name="connsiteX372-224533" fmla="*/ 1543003 w 5936218"/>
                  <a:gd name="connsiteY372-224534" fmla="*/ 877173 h 2711051"/>
                  <a:gd name="connsiteX373-224535" fmla="*/ 1506643 w 5936218"/>
                  <a:gd name="connsiteY373-224536" fmla="*/ 822633 h 2711051"/>
                  <a:gd name="connsiteX374-224537" fmla="*/ 1506643 w 5936218"/>
                  <a:gd name="connsiteY374-224538" fmla="*/ 799909 h 2711051"/>
                  <a:gd name="connsiteX375-224539" fmla="*/ 1463467 w 5936218"/>
                  <a:gd name="connsiteY375-224540" fmla="*/ 790819 h 2711051"/>
                  <a:gd name="connsiteX376-224541" fmla="*/ 1472556 w 5936218"/>
                  <a:gd name="connsiteY376-224542" fmla="*/ 740825 h 2711051"/>
                  <a:gd name="connsiteX377-224543" fmla="*/ 1452104 w 5936218"/>
                  <a:gd name="connsiteY377-224544" fmla="*/ 654471 h 2711051"/>
                  <a:gd name="connsiteX378-224545" fmla="*/ 1452104 w 5936218"/>
                  <a:gd name="connsiteY378-224546" fmla="*/ 618112 h 2711051"/>
                  <a:gd name="connsiteX379-224547" fmla="*/ 1522551 w 5936218"/>
                  <a:gd name="connsiteY379-224548" fmla="*/ 515851 h 2711051"/>
                  <a:gd name="connsiteX380-224549" fmla="*/ 1543003 w 5936218"/>
                  <a:gd name="connsiteY380-224550" fmla="*/ 402228 h 2711051"/>
                  <a:gd name="connsiteX381-224551" fmla="*/ 1570272 w 5936218"/>
                  <a:gd name="connsiteY381-224552" fmla="*/ 381775 h 2711051"/>
                  <a:gd name="connsiteX382-224553" fmla="*/ 1578688 w 5936218"/>
                  <a:gd name="connsiteY382-224554" fmla="*/ 384394 h 2711051"/>
                  <a:gd name="connsiteX383-224555" fmla="*/ 1582179 w 5936218"/>
                  <a:gd name="connsiteY383-224556" fmla="*/ 381775 h 2711051"/>
                  <a:gd name="connsiteX384-224557" fmla="*/ 1684440 w 5936218"/>
                  <a:gd name="connsiteY384-224558" fmla="*/ 413590 h 2711051"/>
                  <a:gd name="connsiteX385-224559" fmla="*/ 1688985 w 5936218"/>
                  <a:gd name="connsiteY385-224560" fmla="*/ 484036 h 2711051"/>
                  <a:gd name="connsiteX386-224561" fmla="*/ 1652625 w 5936218"/>
                  <a:gd name="connsiteY386-224562" fmla="*/ 574935 h 2711051"/>
                  <a:gd name="connsiteX387-224563" fmla="*/ 1679895 w 5936218"/>
                  <a:gd name="connsiteY387-224564" fmla="*/ 613567 h 2711051"/>
                  <a:gd name="connsiteX388-224565" fmla="*/ 1688985 w 5936218"/>
                  <a:gd name="connsiteY388-224566" fmla="*/ 688558 h 2711051"/>
                  <a:gd name="connsiteX389-224567" fmla="*/ 1679895 w 5936218"/>
                  <a:gd name="connsiteY389-224568" fmla="*/ 833996 h 2711051"/>
                  <a:gd name="connsiteX390-224569" fmla="*/ 1636718 w 5936218"/>
                  <a:gd name="connsiteY390-224570" fmla="*/ 1097602 h 2711051"/>
                  <a:gd name="connsiteX391-224571" fmla="*/ 1662494 w 5936218"/>
                  <a:gd name="connsiteY391-224572" fmla="*/ 1104046 h 2711051"/>
                  <a:gd name="connsiteX0-224573" fmla="*/ 1662494 w 5936218"/>
                  <a:gd name="connsiteY0-224574" fmla="*/ 1104046 h 2711051"/>
                  <a:gd name="connsiteX1-224575" fmla="*/ 3211535 w 5936218"/>
                  <a:gd name="connsiteY1-224576" fmla="*/ 1 h 2711051"/>
                  <a:gd name="connsiteX2-224577" fmla="*/ 3200173 w 5936218"/>
                  <a:gd name="connsiteY2-224578" fmla="*/ 74993 h 2711051"/>
                  <a:gd name="connsiteX3-224579" fmla="*/ 3161541 w 5936218"/>
                  <a:gd name="connsiteY3-224580" fmla="*/ 118170 h 2711051"/>
                  <a:gd name="connsiteX4-224581" fmla="*/ 3066097 w 5936218"/>
                  <a:gd name="connsiteY4-224582" fmla="*/ 193161 h 2711051"/>
                  <a:gd name="connsiteX5-224583" fmla="*/ 3034283 w 5936218"/>
                  <a:gd name="connsiteY5-224584" fmla="*/ 236338 h 2711051"/>
                  <a:gd name="connsiteX6-224585" fmla="*/ 3082005 w 5936218"/>
                  <a:gd name="connsiteY6-224586" fmla="*/ 252245 h 2711051"/>
                  <a:gd name="connsiteX7-224587" fmla="*/ 3129459 w 5936218"/>
                  <a:gd name="connsiteY7-224588" fmla="*/ 279926 h 2711051"/>
                  <a:gd name="connsiteX8-224589" fmla="*/ 3156451 w 5936218"/>
                  <a:gd name="connsiteY8-224590" fmla="*/ 256790 h 2711051"/>
                  <a:gd name="connsiteX9-224591" fmla="*/ 3158460 w 5936218"/>
                  <a:gd name="connsiteY9-224592" fmla="*/ 265274 h 2711051"/>
                  <a:gd name="connsiteX10-224593" fmla="*/ 3168359 w 5936218"/>
                  <a:gd name="connsiteY10-224594" fmla="*/ 256790 h 2711051"/>
                  <a:gd name="connsiteX11-224595" fmla="*/ 3184984 w 5936218"/>
                  <a:gd name="connsiteY11-224596" fmla="*/ 326983 h 2711051"/>
                  <a:gd name="connsiteX12-224597" fmla="*/ 3192811 w 5936218"/>
                  <a:gd name="connsiteY12-224598" fmla="*/ 311329 h 2711051"/>
                  <a:gd name="connsiteX13-224599" fmla="*/ 3251895 w 5936218"/>
                  <a:gd name="connsiteY13-224600" fmla="*/ 290877 h 2711051"/>
                  <a:gd name="connsiteX14-224601" fmla="*/ 3259833 w 5936218"/>
                  <a:gd name="connsiteY14-224602" fmla="*/ 292251 h 2711051"/>
                  <a:gd name="connsiteX15-224603" fmla="*/ 3263802 w 5936218"/>
                  <a:gd name="connsiteY15-224604" fmla="*/ 290877 h 2711051"/>
                  <a:gd name="connsiteX16-224605" fmla="*/ 3381970 w 5936218"/>
                  <a:gd name="connsiteY16-224606" fmla="*/ 311329 h 2711051"/>
                  <a:gd name="connsiteX17-224607" fmla="*/ 3388787 w 5936218"/>
                  <a:gd name="connsiteY17-224608" fmla="*/ 370413 h 2711051"/>
                  <a:gd name="connsiteX18-224609" fmla="*/ 3531529 w 5936218"/>
                  <a:gd name="connsiteY18-224610" fmla="*/ 391404 h 2711051"/>
                  <a:gd name="connsiteX19-224611" fmla="*/ 3538225 w 5936218"/>
                  <a:gd name="connsiteY19-224612" fmla="*/ 295422 h 2711051"/>
                  <a:gd name="connsiteX20-224613" fmla="*/ 3549910 w 5936218"/>
                  <a:gd name="connsiteY20-224614" fmla="*/ 298609 h 2711051"/>
                  <a:gd name="connsiteX21-224615" fmla="*/ 3550132 w 5936218"/>
                  <a:gd name="connsiteY21-224616" fmla="*/ 295422 h 2711051"/>
                  <a:gd name="connsiteX22-224617" fmla="*/ 3625123 w 5936218"/>
                  <a:gd name="connsiteY22-224618" fmla="*/ 315874 h 2711051"/>
                  <a:gd name="connsiteX23-224619" fmla="*/ 3672301 w 5936218"/>
                  <a:gd name="connsiteY23-224620" fmla="*/ 315874 h 2711051"/>
                  <a:gd name="connsiteX24-224621" fmla="*/ 3684207 w 5936218"/>
                  <a:gd name="connsiteY24-224622" fmla="*/ 315874 h 2711051"/>
                  <a:gd name="connsiteX25-224623" fmla="*/ 3743291 w 5936218"/>
                  <a:gd name="connsiteY25-224624" fmla="*/ 381775 h 2711051"/>
                  <a:gd name="connsiteX26-224625" fmla="*/ 3759199 w 5936218"/>
                  <a:gd name="connsiteY26-224626" fmla="*/ 461312 h 2711051"/>
                  <a:gd name="connsiteX27-224627" fmla="*/ 3738747 w 5936218"/>
                  <a:gd name="connsiteY27-224628" fmla="*/ 511306 h 2711051"/>
                  <a:gd name="connsiteX28-224629" fmla="*/ 3786469 w 5936218"/>
                  <a:gd name="connsiteY28-224630" fmla="*/ 602204 h 2711051"/>
                  <a:gd name="connsiteX29-224631" fmla="*/ 3835603 w 5936218"/>
                  <a:gd name="connsiteY29-224632" fmla="*/ 638110 h 2711051"/>
                  <a:gd name="connsiteX30-224633" fmla="*/ 3865460 w 5936218"/>
                  <a:gd name="connsiteY30-224634" fmla="*/ 527213 h 2711051"/>
                  <a:gd name="connsiteX31-224635" fmla="*/ 3875077 w 5936218"/>
                  <a:gd name="connsiteY31-224636" fmla="*/ 535720 h 2711051"/>
                  <a:gd name="connsiteX32-224637" fmla="*/ 3877367 w 5936218"/>
                  <a:gd name="connsiteY32-224638" fmla="*/ 527213 h 2711051"/>
                  <a:gd name="connsiteX33-224639" fmla="*/ 3932151 w 5936218"/>
                  <a:gd name="connsiteY33-224640" fmla="*/ 575676 h 2711051"/>
                  <a:gd name="connsiteX34-224641" fmla="*/ 3988173 w 5936218"/>
                  <a:gd name="connsiteY34-224642" fmla="*/ 547665 h 2711051"/>
                  <a:gd name="connsiteX35-224643" fmla="*/ 3993852 w 5936218"/>
                  <a:gd name="connsiteY35-224644" fmla="*/ 550780 h 2711051"/>
                  <a:gd name="connsiteX36-224645" fmla="*/ 4000080 w 5936218"/>
                  <a:gd name="connsiteY36-224646" fmla="*/ 547665 h 2711051"/>
                  <a:gd name="connsiteX37-224647" fmla="*/ 4062426 w 5936218"/>
                  <a:gd name="connsiteY37-224648" fmla="*/ 581855 h 2711051"/>
                  <a:gd name="connsiteX38-224649" fmla="*/ 4085889 w 5936218"/>
                  <a:gd name="connsiteY38-224650" fmla="*/ 554483 h 2711051"/>
                  <a:gd name="connsiteX39-224651" fmla="*/ 4095563 w 5936218"/>
                  <a:gd name="connsiteY39-224652" fmla="*/ 557087 h 2711051"/>
                  <a:gd name="connsiteX40-224653" fmla="*/ 4097796 w 5936218"/>
                  <a:gd name="connsiteY40-224654" fmla="*/ 554483 h 2711051"/>
                  <a:gd name="connsiteX41-224655" fmla="*/ 4144150 w 5936218"/>
                  <a:gd name="connsiteY41-224656" fmla="*/ 566963 h 2711051"/>
                  <a:gd name="connsiteX42-224657" fmla="*/ 4117703 w 5936218"/>
                  <a:gd name="connsiteY42-224658" fmla="*/ 456767 h 2711051"/>
                  <a:gd name="connsiteX43-224659" fmla="*/ 4165425 w 5936218"/>
                  <a:gd name="connsiteY43-224660" fmla="*/ 402228 h 2711051"/>
                  <a:gd name="connsiteX44-224661" fmla="*/ 4175231 w 5936218"/>
                  <a:gd name="connsiteY44-224662" fmla="*/ 404629 h 2711051"/>
                  <a:gd name="connsiteX45-224663" fmla="*/ 4177332 w 5936218"/>
                  <a:gd name="connsiteY45-224664" fmla="*/ 402228 h 2711051"/>
                  <a:gd name="connsiteX46-224665" fmla="*/ 4511384 w 5936218"/>
                  <a:gd name="connsiteY46-224666" fmla="*/ 484036 h 2711051"/>
                  <a:gd name="connsiteX47-224667" fmla="*/ 4543199 w 5936218"/>
                  <a:gd name="connsiteY47-224668" fmla="*/ 554483 h 2711051"/>
                  <a:gd name="connsiteX48-224669" fmla="*/ 4639242 w 5936218"/>
                  <a:gd name="connsiteY48-224670" fmla="*/ 637125 h 2711051"/>
                  <a:gd name="connsiteX49-224671" fmla="*/ 4774445 w 5936218"/>
                  <a:gd name="connsiteY49-224672" fmla="*/ 618112 h 2711051"/>
                  <a:gd name="connsiteX50-224673" fmla="*/ 4778496 w 5936218"/>
                  <a:gd name="connsiteY50-224674" fmla="*/ 619216 h 2711051"/>
                  <a:gd name="connsiteX51-224675" fmla="*/ 4786352 w 5936218"/>
                  <a:gd name="connsiteY51-224676" fmla="*/ 618112 h 2711051"/>
                  <a:gd name="connsiteX52-224677" fmla="*/ 4861343 w 5936218"/>
                  <a:gd name="connsiteY52-224678" fmla="*/ 638564 h 2711051"/>
                  <a:gd name="connsiteX53-224679" fmla="*/ 4893158 w 5936218"/>
                  <a:gd name="connsiteY53-224680" fmla="*/ 681741 h 2711051"/>
                  <a:gd name="connsiteX54-224681" fmla="*/ 4888613 w 5936218"/>
                  <a:gd name="connsiteY54-224682" fmla="*/ 763549 h 2711051"/>
                  <a:gd name="connsiteX55-224683" fmla="*/ 4927677 w 5936218"/>
                  <a:gd name="connsiteY55-224684" fmla="*/ 788221 h 2711051"/>
                  <a:gd name="connsiteX56-224685" fmla="*/ 4967605 w 5936218"/>
                  <a:gd name="connsiteY56-224686" fmla="*/ 774912 h 2711051"/>
                  <a:gd name="connsiteX57-224687" fmla="*/ 5038051 w 5936218"/>
                  <a:gd name="connsiteY57-224688" fmla="*/ 768094 h 2711051"/>
                  <a:gd name="connsiteX58-224689" fmla="*/ 5040730 w 5936218"/>
                  <a:gd name="connsiteY58-224690" fmla="*/ 768987 h 2711051"/>
                  <a:gd name="connsiteX59-224691" fmla="*/ 5049958 w 5936218"/>
                  <a:gd name="connsiteY59-224692" fmla="*/ 768094 h 2711051"/>
                  <a:gd name="connsiteX60-224693" fmla="*/ 5114249 w 5936218"/>
                  <a:gd name="connsiteY60-224694" fmla="*/ 789525 h 2711051"/>
                  <a:gd name="connsiteX61-224695" fmla="*/ 5176671 w 5936218"/>
                  <a:gd name="connsiteY61-224696" fmla="*/ 779457 h 2711051"/>
                  <a:gd name="connsiteX62-224697" fmla="*/ 5177801 w 5936218"/>
                  <a:gd name="connsiteY62-224698" fmla="*/ 781195 h 2711051"/>
                  <a:gd name="connsiteX63-224699" fmla="*/ 5188578 w 5936218"/>
                  <a:gd name="connsiteY63-224700" fmla="*/ 779457 h 2711051"/>
                  <a:gd name="connsiteX64-224701" fmla="*/ 5243719 w 5936218"/>
                  <a:gd name="connsiteY64-224702" fmla="*/ 864288 h 2711051"/>
                  <a:gd name="connsiteX65-224703" fmla="*/ 5283477 w 5936218"/>
                  <a:gd name="connsiteY65-224704" fmla="*/ 833996 h 2711051"/>
                  <a:gd name="connsiteX66-224705" fmla="*/ 5258480 w 5936218"/>
                  <a:gd name="connsiteY66-224706" fmla="*/ 768094 h 2711051"/>
                  <a:gd name="connsiteX67-224707" fmla="*/ 5267570 w 5936218"/>
                  <a:gd name="connsiteY67-224708" fmla="*/ 720373 h 2711051"/>
                  <a:gd name="connsiteX68-224709" fmla="*/ 5278896 w 5936218"/>
                  <a:gd name="connsiteY68-224710" fmla="*/ 723422 h 2711051"/>
                  <a:gd name="connsiteX69-224711" fmla="*/ 5279477 w 5936218"/>
                  <a:gd name="connsiteY69-224712" fmla="*/ 720373 h 2711051"/>
                  <a:gd name="connsiteX70-224713" fmla="*/ 5395510 w 5936218"/>
                  <a:gd name="connsiteY70-224714" fmla="*/ 751612 h 2711051"/>
                  <a:gd name="connsiteX71-224715" fmla="*/ 5463001 w 5936218"/>
                  <a:gd name="connsiteY71-224716" fmla="*/ 747642 h 2711051"/>
                  <a:gd name="connsiteX72-224717" fmla="*/ 5464386 w 5936218"/>
                  <a:gd name="connsiteY72-224718" fmla="*/ 748261 h 2711051"/>
                  <a:gd name="connsiteX73-224719" fmla="*/ 5474909 w 5936218"/>
                  <a:gd name="connsiteY73-224720" fmla="*/ 747642 h 2711051"/>
                  <a:gd name="connsiteX74-224721" fmla="*/ 5581715 w 5936218"/>
                  <a:gd name="connsiteY74-224722" fmla="*/ 795364 h 2711051"/>
                  <a:gd name="connsiteX75-224723" fmla="*/ 5633981 w 5936218"/>
                  <a:gd name="connsiteY75-224724" fmla="*/ 838541 h 2711051"/>
                  <a:gd name="connsiteX76-224725" fmla="*/ 5720335 w 5936218"/>
                  <a:gd name="connsiteY76-224726" fmla="*/ 918077 h 2711051"/>
                  <a:gd name="connsiteX77-224727" fmla="*/ 5822595 w 5936218"/>
                  <a:gd name="connsiteY77-224728" fmla="*/ 1015793 h 2711051"/>
                  <a:gd name="connsiteX78-224729" fmla="*/ 5818051 w 5936218"/>
                  <a:gd name="connsiteY78-224730" fmla="*/ 1070332 h 2711051"/>
                  <a:gd name="connsiteX79-224731" fmla="*/ 5825679 w 5936218"/>
                  <a:gd name="connsiteY79-224732" fmla="*/ 1077960 h 2711051"/>
                  <a:gd name="connsiteX80-224733" fmla="*/ 5822051 w 5936218"/>
                  <a:gd name="connsiteY80-224734" fmla="*/ 1027155 h 2711051"/>
                  <a:gd name="connsiteX81-224735" fmla="*/ 5834092 w 5936218"/>
                  <a:gd name="connsiteY81-224736" fmla="*/ 1029028 h 2711051"/>
                  <a:gd name="connsiteX82-224737" fmla="*/ 5833958 w 5936218"/>
                  <a:gd name="connsiteY82-224738" fmla="*/ 1027155 h 2711051"/>
                  <a:gd name="connsiteX83-224739" fmla="*/ 5936219 w 5936218"/>
                  <a:gd name="connsiteY83-224740" fmla="*/ 1043062 h 2711051"/>
                  <a:gd name="connsiteX84-224741" fmla="*/ 5908949 w 5936218"/>
                  <a:gd name="connsiteY84-224742" fmla="*/ 1258947 h 2711051"/>
                  <a:gd name="connsiteX85-224743" fmla="*/ 5893042 w 5936218"/>
                  <a:gd name="connsiteY85-224744" fmla="*/ 1274854 h 2711051"/>
                  <a:gd name="connsiteX86-224745" fmla="*/ 5861227 w 5936218"/>
                  <a:gd name="connsiteY86-224746" fmla="*/ 1274854 h 2711051"/>
                  <a:gd name="connsiteX87-224747" fmla="*/ 5817506 w 5936218"/>
                  <a:gd name="connsiteY87-224748" fmla="*/ 1240767 h 2711051"/>
                  <a:gd name="connsiteX88-224749" fmla="*/ 5767511 w 5936218"/>
                  <a:gd name="connsiteY88-224750" fmla="*/ 1215770 h 2711051"/>
                  <a:gd name="connsiteX89-224751" fmla="*/ 5729132 w 5936218"/>
                  <a:gd name="connsiteY89-224752" fmla="*/ 1167751 h 2711051"/>
                  <a:gd name="connsiteX90-224753" fmla="*/ 5695337 w 5936218"/>
                  <a:gd name="connsiteY90-224754" fmla="*/ 1177138 h 2711051"/>
                  <a:gd name="connsiteX91-224755" fmla="*/ 5693366 w 5936218"/>
                  <a:gd name="connsiteY91-224756" fmla="*/ 1174378 h 2711051"/>
                  <a:gd name="connsiteX92-224757" fmla="*/ 5640799 w 5936218"/>
                  <a:gd name="connsiteY92-224758" fmla="*/ 1133961 h 2711051"/>
                  <a:gd name="connsiteX93-224759" fmla="*/ 5656705 w 5936218"/>
                  <a:gd name="connsiteY93-224760" fmla="*/ 1177138 h 2711051"/>
                  <a:gd name="connsiteX94-224761" fmla="*/ 5586259 w 5936218"/>
                  <a:gd name="connsiteY94-224762" fmla="*/ 1252129 h 2711051"/>
                  <a:gd name="connsiteX95-224763" fmla="*/ 5575676 w 5936218"/>
                  <a:gd name="connsiteY95-224764" fmla="*/ 1251121 h 2711051"/>
                  <a:gd name="connsiteX96-224765" fmla="*/ 5539436 w 5936218"/>
                  <a:gd name="connsiteY96-224766" fmla="*/ 1248804 h 2711051"/>
                  <a:gd name="connsiteX97-224767" fmla="*/ 5593077 w 5936218"/>
                  <a:gd name="connsiteY97-224768" fmla="*/ 1354390 h 2711051"/>
                  <a:gd name="connsiteX98-224769" fmla="*/ 5613529 w 5936218"/>
                  <a:gd name="connsiteY98-224770" fmla="*/ 1413474 h 2711051"/>
                  <a:gd name="connsiteX99-224771" fmla="*/ 5608984 w 5936218"/>
                  <a:gd name="connsiteY99-224772" fmla="*/ 1436199 h 2711051"/>
                  <a:gd name="connsiteX100-224773" fmla="*/ 5597799 w 5936218"/>
                  <a:gd name="connsiteY100-224774" fmla="*/ 1432590 h 2711051"/>
                  <a:gd name="connsiteX101-224775" fmla="*/ 5534271 w 5936218"/>
                  <a:gd name="connsiteY101-224776" fmla="*/ 1415939 h 2711051"/>
                  <a:gd name="connsiteX102-224777" fmla="*/ 5436277 w 5936218"/>
                  <a:gd name="connsiteY102-224778" fmla="*/ 1472558 h 2711051"/>
                  <a:gd name="connsiteX103-224779" fmla="*/ 5397645 w 5936218"/>
                  <a:gd name="connsiteY103-224780" fmla="*/ 1483921 h 2711051"/>
                  <a:gd name="connsiteX104-224781" fmla="*/ 5345378 w 5936218"/>
                  <a:gd name="connsiteY104-224782" fmla="*/ 1538460 h 2711051"/>
                  <a:gd name="connsiteX105-224783" fmla="*/ 5290839 w 5936218"/>
                  <a:gd name="connsiteY105-224784" fmla="*/ 1586181 h 2711051"/>
                  <a:gd name="connsiteX106-224785" fmla="*/ 5274932 w 5936218"/>
                  <a:gd name="connsiteY106-224786" fmla="*/ 1617996 h 2711051"/>
                  <a:gd name="connsiteX107-224787" fmla="*/ 5267238 w 5936218"/>
                  <a:gd name="connsiteY107-224788" fmla="*/ 1609569 h 2711051"/>
                  <a:gd name="connsiteX108-224789" fmla="*/ 5263025 w 5936218"/>
                  <a:gd name="connsiteY108-224790" fmla="*/ 1617996 h 2711051"/>
                  <a:gd name="connsiteX109-224791" fmla="*/ 5219538 w 5936218"/>
                  <a:gd name="connsiteY109-224792" fmla="*/ 1570368 h 2711051"/>
                  <a:gd name="connsiteX110-224793" fmla="*/ 5129494 w 5936218"/>
                  <a:gd name="connsiteY110-224794" fmla="*/ 1624813 h 2711051"/>
                  <a:gd name="connsiteX111-224795" fmla="*/ 5126389 w 5936218"/>
                  <a:gd name="connsiteY111-224796" fmla="*/ 1619491 h 2711051"/>
                  <a:gd name="connsiteX112-224797" fmla="*/ 5117587 w 5936218"/>
                  <a:gd name="connsiteY112-224798" fmla="*/ 1624813 h 2711051"/>
                  <a:gd name="connsiteX113-224799" fmla="*/ 5105544 w 5936218"/>
                  <a:gd name="connsiteY113-224800" fmla="*/ 1604167 h 2711051"/>
                  <a:gd name="connsiteX114-224801" fmla="*/ 5074955 w 5936218"/>
                  <a:gd name="connsiteY114-224802" fmla="*/ 1629358 h 2711051"/>
                  <a:gd name="connsiteX115-224803" fmla="*/ 5065718 w 5936218"/>
                  <a:gd name="connsiteY115-224804" fmla="*/ 1627159 h 2711051"/>
                  <a:gd name="connsiteX116-224805" fmla="*/ 5063048 w 5936218"/>
                  <a:gd name="connsiteY116-224806" fmla="*/ 1629358 h 2711051"/>
                  <a:gd name="connsiteX117-224807" fmla="*/ 5026594 w 5936218"/>
                  <a:gd name="connsiteY117-224808" fmla="*/ 1620679 h 2711051"/>
                  <a:gd name="connsiteX118-224809" fmla="*/ 5015871 w 5936218"/>
                  <a:gd name="connsiteY118-224810" fmla="*/ 1665718 h 2711051"/>
                  <a:gd name="connsiteX119-224811" fmla="*/ 4974967 w 5936218"/>
                  <a:gd name="connsiteY119-224812" fmla="*/ 1731619 h 2711051"/>
                  <a:gd name="connsiteX120-224813" fmla="*/ 4974967 w 5936218"/>
                  <a:gd name="connsiteY120-224814" fmla="*/ 1763434 h 2711051"/>
                  <a:gd name="connsiteX121-224815" fmla="*/ 5011326 w 5936218"/>
                  <a:gd name="connsiteY121-224816" fmla="*/ 1877057 h 2711051"/>
                  <a:gd name="connsiteX122-224817" fmla="*/ 4999419 w 5936218"/>
                  <a:gd name="connsiteY122-224818" fmla="*/ 1877057 h 2711051"/>
                  <a:gd name="connsiteX123-224819" fmla="*/ 4974967 w 5936218"/>
                  <a:gd name="connsiteY123-224820" fmla="*/ 1877057 h 2711051"/>
                  <a:gd name="connsiteX124-224821" fmla="*/ 4963605 w 5936218"/>
                  <a:gd name="connsiteY124-224822" fmla="*/ 1929323 h 2711051"/>
                  <a:gd name="connsiteX125-224823" fmla="*/ 4974967 w 5936218"/>
                  <a:gd name="connsiteY125-224824" fmla="*/ 1956593 h 2711051"/>
                  <a:gd name="connsiteX126-224825" fmla="*/ 4909065 w 5936218"/>
                  <a:gd name="connsiteY126-224826" fmla="*/ 1990680 h 2711051"/>
                  <a:gd name="connsiteX127-224827" fmla="*/ 4897703 w 5936218"/>
                  <a:gd name="connsiteY127-224828" fmla="*/ 2058854 h 2711051"/>
                  <a:gd name="connsiteX128-224829" fmla="*/ 4845437 w 5936218"/>
                  <a:gd name="connsiteY128-224830" fmla="*/ 2074761 h 2711051"/>
                  <a:gd name="connsiteX129-224831" fmla="*/ 4834074 w 5936218"/>
                  <a:gd name="connsiteY129-224832" fmla="*/ 2133845 h 2711051"/>
                  <a:gd name="connsiteX130-224833" fmla="*/ 4779535 w 5936218"/>
                  <a:gd name="connsiteY130-224834" fmla="*/ 2192929 h 2711051"/>
                  <a:gd name="connsiteX131-224835" fmla="*/ 4777225 w 5936218"/>
                  <a:gd name="connsiteY131-224836" fmla="*/ 2182533 h 2711051"/>
                  <a:gd name="connsiteX132-224837" fmla="*/ 4767628 w 5936218"/>
                  <a:gd name="connsiteY132-224838" fmla="*/ 2192929 h 2711051"/>
                  <a:gd name="connsiteX133-224839" fmla="*/ 4758538 w 5936218"/>
                  <a:gd name="connsiteY133-224840" fmla="*/ 2152025 h 2711051"/>
                  <a:gd name="connsiteX134-224841" fmla="*/ 4742631 w 5936218"/>
                  <a:gd name="connsiteY134-224842" fmla="*/ 2065671 h 2711051"/>
                  <a:gd name="connsiteX135-224843" fmla="*/ 4715361 w 5936218"/>
                  <a:gd name="connsiteY135-224844" fmla="*/ 1924779 h 2711051"/>
                  <a:gd name="connsiteX136-224845" fmla="*/ 4735813 w 5936218"/>
                  <a:gd name="connsiteY136-224846" fmla="*/ 1833880 h 2711051"/>
                  <a:gd name="connsiteX137-224847" fmla="*/ 4767628 w 5936218"/>
                  <a:gd name="connsiteY137-224848" fmla="*/ 1790703 h 2711051"/>
                  <a:gd name="connsiteX138-224849" fmla="*/ 4767628 w 5936218"/>
                  <a:gd name="connsiteY138-224850" fmla="*/ 1763434 h 2711051"/>
                  <a:gd name="connsiteX139-224851" fmla="*/ 4826712 w 5936218"/>
                  <a:gd name="connsiteY139-224852" fmla="*/ 1747526 h 2711051"/>
                  <a:gd name="connsiteX140-224853" fmla="*/ 5022143 w 5936218"/>
                  <a:gd name="connsiteY140-224854" fmla="*/ 1522552 h 2711051"/>
                  <a:gd name="connsiteX141-224855" fmla="*/ 5046694 w 5936218"/>
                  <a:gd name="connsiteY141-224856" fmla="*/ 1415425 h 2711051"/>
                  <a:gd name="connsiteX142-224857" fmla="*/ 5015871 w 5936218"/>
                  <a:gd name="connsiteY142-224858" fmla="*/ 1420292 h 2711051"/>
                  <a:gd name="connsiteX143-224859" fmla="*/ 1811153 w 5936218"/>
                  <a:gd name="connsiteY143-224860" fmla="*/ 1999770 h 2711051"/>
                  <a:gd name="connsiteX144-224861" fmla="*/ 1748069 w 5936218"/>
                  <a:gd name="connsiteY144-224862" fmla="*/ 2038402 h 2711051"/>
                  <a:gd name="connsiteX145-224863" fmla="*/ 1711709 w 5936218"/>
                  <a:gd name="connsiteY145-224864" fmla="*/ 2042947 h 2711051"/>
                  <a:gd name="connsiteX146-224865" fmla="*/ 1711926 w 5936218"/>
                  <a:gd name="connsiteY146-224866" fmla="*/ 2041431 h 2711051"/>
                  <a:gd name="connsiteX147-224867" fmla="*/ 1699803 w 5936218"/>
                  <a:gd name="connsiteY147-224868" fmla="*/ 2042947 h 2711051"/>
                  <a:gd name="connsiteX148-224869" fmla="*/ 1704347 w 5936218"/>
                  <a:gd name="connsiteY148-224870" fmla="*/ 2011132 h 2711051"/>
                  <a:gd name="connsiteX149-224871" fmla="*/ 1662460 w 5936218"/>
                  <a:gd name="connsiteY149-224872" fmla="*/ 1993181 h 2711051"/>
                  <a:gd name="connsiteX150-224873" fmla="*/ 1629901 w 5936218"/>
                  <a:gd name="connsiteY150-224874" fmla="*/ 2006587 h 2711051"/>
                  <a:gd name="connsiteX151-224875" fmla="*/ 1629300 w 5936218"/>
                  <a:gd name="connsiteY151-224876" fmla="*/ 2001932 h 2711051"/>
                  <a:gd name="connsiteX152-224877" fmla="*/ 1617994 w 5936218"/>
                  <a:gd name="connsiteY152-224878" fmla="*/ 2006587 h 2711051"/>
                  <a:gd name="connsiteX153-224879" fmla="*/ 1608904 w 5936218"/>
                  <a:gd name="connsiteY153-224880" fmla="*/ 1936141 h 2711051"/>
                  <a:gd name="connsiteX154-224881" fmla="*/ 1552684 w 5936218"/>
                  <a:gd name="connsiteY154-224882" fmla="*/ 1926448 h 2711051"/>
                  <a:gd name="connsiteX155-224883" fmla="*/ 1518550 w 5936218"/>
                  <a:gd name="connsiteY155-224884" fmla="*/ 1952048 h 2711051"/>
                  <a:gd name="connsiteX156-224885" fmla="*/ 1425379 w 5936218"/>
                  <a:gd name="connsiteY156-224886" fmla="*/ 1972500 h 2711051"/>
                  <a:gd name="connsiteX157-224887" fmla="*/ 1409472 w 5936218"/>
                  <a:gd name="connsiteY157-224888" fmla="*/ 1990680 h 2711051"/>
                  <a:gd name="connsiteX158-224889" fmla="*/ 1270852 w 5936218"/>
                  <a:gd name="connsiteY158-224890" fmla="*/ 2011132 h 2711051"/>
                  <a:gd name="connsiteX159-224891" fmla="*/ 1254945 w 5936218"/>
                  <a:gd name="connsiteY159-224892" fmla="*/ 2031584 h 2711051"/>
                  <a:gd name="connsiteX160-224893" fmla="*/ 1282214 w 5936218"/>
                  <a:gd name="connsiteY160-224894" fmla="*/ 2074761 h 2711051"/>
                  <a:gd name="connsiteX161-224895" fmla="*/ 1243582 w 5936218"/>
                  <a:gd name="connsiteY161-224896" fmla="*/ 2090668 h 2711051"/>
                  <a:gd name="connsiteX162-224897" fmla="*/ 1254945 w 5936218"/>
                  <a:gd name="connsiteY162-224898" fmla="*/ 2108848 h 2711051"/>
                  <a:gd name="connsiteX163-224899" fmla="*/ 1216313 w 5936218"/>
                  <a:gd name="connsiteY163-224900" fmla="*/ 2133845 h 2711051"/>
                  <a:gd name="connsiteX164-224901" fmla="*/ 1275397 w 5936218"/>
                  <a:gd name="connsiteY164-224902" fmla="*/ 2177022 h 2711051"/>
                  <a:gd name="connsiteX165-224903" fmla="*/ 1270852 w 5936218"/>
                  <a:gd name="connsiteY165-224904" fmla="*/ 2204292 h 2711051"/>
                  <a:gd name="connsiteX166-224905" fmla="*/ 1259108 w 5936218"/>
                  <a:gd name="connsiteY166-224906" fmla="*/ 2203313 h 2711051"/>
                  <a:gd name="connsiteX167-224907" fmla="*/ 1258945 w 5936218"/>
                  <a:gd name="connsiteY167-224908" fmla="*/ 2204292 h 2711051"/>
                  <a:gd name="connsiteX168-224909" fmla="*/ 1215644 w 5936218"/>
                  <a:gd name="connsiteY168-224910" fmla="*/ 2200683 h 2711051"/>
                  <a:gd name="connsiteX169-224911" fmla="*/ 1204950 w 5936218"/>
                  <a:gd name="connsiteY169-224912" fmla="*/ 2215654 h 2711051"/>
                  <a:gd name="connsiteX170-224913" fmla="*/ 1196495 w 5936218"/>
                  <a:gd name="connsiteY170-224914" fmla="*/ 2210822 h 2711051"/>
                  <a:gd name="connsiteX171-224915" fmla="*/ 1193043 w 5936218"/>
                  <a:gd name="connsiteY171-224916" fmla="*/ 2215654 h 2711051"/>
                  <a:gd name="connsiteX172-224917" fmla="*/ 1145322 w 5936218"/>
                  <a:gd name="connsiteY172-224918" fmla="*/ 2188384 h 2711051"/>
                  <a:gd name="connsiteX173-224919" fmla="*/ 1098145 w 5936218"/>
                  <a:gd name="connsiteY173-224920" fmla="*/ 2188384 h 2711051"/>
                  <a:gd name="connsiteX174-224921" fmla="*/ 1061785 w 5936218"/>
                  <a:gd name="connsiteY174-224922" fmla="*/ 2215654 h 2711051"/>
                  <a:gd name="connsiteX175-224923" fmla="*/ 1055322 w 5936218"/>
                  <a:gd name="connsiteY175-224924" fmla="*/ 2211571 h 2711051"/>
                  <a:gd name="connsiteX176-224925" fmla="*/ 1049878 w 5936218"/>
                  <a:gd name="connsiteY176-224926" fmla="*/ 2215654 h 2711051"/>
                  <a:gd name="connsiteX177-224927" fmla="*/ 1006701 w 5936218"/>
                  <a:gd name="connsiteY177-224928" fmla="*/ 2188384 h 2711051"/>
                  <a:gd name="connsiteX178-224929" fmla="*/ 924893 w 5936218"/>
                  <a:gd name="connsiteY178-224930" fmla="*/ 2152025 h 2711051"/>
                  <a:gd name="connsiteX179-224931" fmla="*/ 877716 w 5936218"/>
                  <a:gd name="connsiteY179-224932" fmla="*/ 2152025 h 2711051"/>
                  <a:gd name="connsiteX180-224933" fmla="*/ 802724 w 5936218"/>
                  <a:gd name="connsiteY180-224934" fmla="*/ 2215654 h 2711051"/>
                  <a:gd name="connsiteX181-224935" fmla="*/ 798179 w 5936218"/>
                  <a:gd name="connsiteY181-224936" fmla="*/ 2258831 h 2711051"/>
                  <a:gd name="connsiteX182-224937" fmla="*/ 787406 w 5936218"/>
                  <a:gd name="connsiteY182-224938" fmla="*/ 2248058 h 2711051"/>
                  <a:gd name="connsiteX183-224939" fmla="*/ 786272 w 5936218"/>
                  <a:gd name="connsiteY183-224940" fmla="*/ 2258831 h 2711051"/>
                  <a:gd name="connsiteX184-224941" fmla="*/ 756063 w 5936218"/>
                  <a:gd name="connsiteY184-224942" fmla="*/ 2228621 h 2711051"/>
                  <a:gd name="connsiteX185-224943" fmla="*/ 732278 w 5936218"/>
                  <a:gd name="connsiteY185-224944" fmla="*/ 2286100 h 2711051"/>
                  <a:gd name="connsiteX186-224945" fmla="*/ 743640 w 5936218"/>
                  <a:gd name="connsiteY186-224946" fmla="*/ 2295190 h 2711051"/>
                  <a:gd name="connsiteX187-224947" fmla="*/ 723188 w 5936218"/>
                  <a:gd name="connsiteY187-224948" fmla="*/ 2338367 h 2711051"/>
                  <a:gd name="connsiteX188-224949" fmla="*/ 747026 w 5936218"/>
                  <a:gd name="connsiteY188-224950" fmla="*/ 2375208 h 2711051"/>
                  <a:gd name="connsiteX189-224951" fmla="*/ 763548 w 5936218"/>
                  <a:gd name="connsiteY189-224952" fmla="*/ 2372454 h 2711051"/>
                  <a:gd name="connsiteX190-224953" fmla="*/ 764871 w 5936218"/>
                  <a:gd name="connsiteY190-224954" fmla="*/ 2374218 h 2711051"/>
                  <a:gd name="connsiteX191-224955" fmla="*/ 775455 w 5936218"/>
                  <a:gd name="connsiteY191-224956" fmla="*/ 2372454 h 2711051"/>
                  <a:gd name="connsiteX192-224957" fmla="*/ 802724 w 5936218"/>
                  <a:gd name="connsiteY192-224958" fmla="*/ 2408813 h 2711051"/>
                  <a:gd name="connsiteX193-224959" fmla="*/ 798179 w 5936218"/>
                  <a:gd name="connsiteY193-224960" fmla="*/ 2436083 h 2711051"/>
                  <a:gd name="connsiteX194-224961" fmla="*/ 818632 w 5936218"/>
                  <a:gd name="connsiteY194-224962" fmla="*/ 2447445 h 2711051"/>
                  <a:gd name="connsiteX195-224963" fmla="*/ 802724 w 5936218"/>
                  <a:gd name="connsiteY195-224964" fmla="*/ 2479260 h 2711051"/>
                  <a:gd name="connsiteX196-224965" fmla="*/ 766365 w 5936218"/>
                  <a:gd name="connsiteY196-224966" fmla="*/ 2483805 h 2711051"/>
                  <a:gd name="connsiteX197-224967" fmla="*/ 727733 w 5936218"/>
                  <a:gd name="connsiteY197-224968" fmla="*/ 2542889 h 2711051"/>
                  <a:gd name="connsiteX198-224969" fmla="*/ 759548 w 5936218"/>
                  <a:gd name="connsiteY198-224970" fmla="*/ 2586066 h 2711051"/>
                  <a:gd name="connsiteX199-224971" fmla="*/ 759548 w 5936218"/>
                  <a:gd name="connsiteY199-224972" fmla="*/ 2624697 h 2711051"/>
                  <a:gd name="connsiteX200-224973" fmla="*/ 798179 w 5936218"/>
                  <a:gd name="connsiteY200-224974" fmla="*/ 2683782 h 2711051"/>
                  <a:gd name="connsiteX201-224975" fmla="*/ 775455 w 5936218"/>
                  <a:gd name="connsiteY201-224976" fmla="*/ 2699689 h 2711051"/>
                  <a:gd name="connsiteX202-224977" fmla="*/ 770910 w 5936218"/>
                  <a:gd name="connsiteY202-224978" fmla="*/ 2711051 h 2711051"/>
                  <a:gd name="connsiteX203-224979" fmla="*/ 759003 w 5936218"/>
                  <a:gd name="connsiteY203-224980" fmla="*/ 2711051 h 2711051"/>
                  <a:gd name="connsiteX204-224981" fmla="*/ 755003 w 5936218"/>
                  <a:gd name="connsiteY204-224982" fmla="*/ 2711051 h 2711051"/>
                  <a:gd name="connsiteX205-224983" fmla="*/ 743096 w 5936218"/>
                  <a:gd name="connsiteY205-224984" fmla="*/ 2711051 h 2711051"/>
                  <a:gd name="connsiteX206-224985" fmla="*/ 715826 w 5936218"/>
                  <a:gd name="connsiteY206-224986" fmla="*/ 2676964 h 2711051"/>
                  <a:gd name="connsiteX207-224987" fmla="*/ 704464 w 5936218"/>
                  <a:gd name="connsiteY207-224988" fmla="*/ 2676964 h 2711051"/>
                  <a:gd name="connsiteX208-224989" fmla="*/ 684012 w 5936218"/>
                  <a:gd name="connsiteY208-224990" fmla="*/ 2667874 h 2711051"/>
                  <a:gd name="connsiteX209-224991" fmla="*/ 672649 w 5936218"/>
                  <a:gd name="connsiteY209-224992" fmla="*/ 2645150 h 2711051"/>
                  <a:gd name="connsiteX210-224993" fmla="*/ 645222 w 5936218"/>
                  <a:gd name="connsiteY210-224994" fmla="*/ 2637313 h 2711051"/>
                  <a:gd name="connsiteX211-224995" fmla="*/ 625472 w 5936218"/>
                  <a:gd name="connsiteY211-224996" fmla="*/ 2640605 h 2711051"/>
                  <a:gd name="connsiteX212-224997" fmla="*/ 623771 w 5936218"/>
                  <a:gd name="connsiteY212-224998" fmla="*/ 2638904 h 2711051"/>
                  <a:gd name="connsiteX213-224999" fmla="*/ 613565 w 5936218"/>
                  <a:gd name="connsiteY213-225000" fmla="*/ 2640605 h 2711051"/>
                  <a:gd name="connsiteX214-225001" fmla="*/ 609020 w 5936218"/>
                  <a:gd name="connsiteY214-225002" fmla="*/ 2636060 h 2711051"/>
                  <a:gd name="connsiteX215-225003" fmla="*/ 559026 w 5936218"/>
                  <a:gd name="connsiteY215-225004" fmla="*/ 2608790 h 2711051"/>
                  <a:gd name="connsiteX216-225005" fmla="*/ 506760 w 5936218"/>
                  <a:gd name="connsiteY216-225006" fmla="*/ 2601973 h 2711051"/>
                  <a:gd name="connsiteX217-225007" fmla="*/ 483280 w 5936218"/>
                  <a:gd name="connsiteY217-225008" fmla="*/ 2595264 h 2711051"/>
                  <a:gd name="connsiteX218-225009" fmla="*/ 480035 w 5936218"/>
                  <a:gd name="connsiteY218-225010" fmla="*/ 2597428 h 2711051"/>
                  <a:gd name="connsiteX219-225011" fmla="*/ 475042 w 5936218"/>
                  <a:gd name="connsiteY219-225012" fmla="*/ 2592910 h 2711051"/>
                  <a:gd name="connsiteX220-225013" fmla="*/ 474945 w 5936218"/>
                  <a:gd name="connsiteY220-225014" fmla="*/ 2592883 h 2711051"/>
                  <a:gd name="connsiteX221-225015" fmla="*/ 468128 w 5936218"/>
                  <a:gd name="connsiteY221-225016" fmla="*/ 2597428 h 2711051"/>
                  <a:gd name="connsiteX222-225017" fmla="*/ 420406 w 5936218"/>
                  <a:gd name="connsiteY222-225018" fmla="*/ 2554251 h 2711051"/>
                  <a:gd name="connsiteX223-225019" fmla="*/ 381774 w 5936218"/>
                  <a:gd name="connsiteY223-225020" fmla="*/ 2538344 h 2711051"/>
                  <a:gd name="connsiteX224-225021" fmla="*/ 349960 w 5936218"/>
                  <a:gd name="connsiteY224-225022" fmla="*/ 2506529 h 2711051"/>
                  <a:gd name="connsiteX225-225023" fmla="*/ 377229 w 5936218"/>
                  <a:gd name="connsiteY225-225024" fmla="*/ 2499712 h 2711051"/>
                  <a:gd name="connsiteX226-225025" fmla="*/ 404499 w 5936218"/>
                  <a:gd name="connsiteY226-225026" fmla="*/ 2451990 h 2711051"/>
                  <a:gd name="connsiteX227-225027" fmla="*/ 388591 w 5936218"/>
                  <a:gd name="connsiteY227-225028" fmla="*/ 2436083 h 2711051"/>
                  <a:gd name="connsiteX228-225029" fmla="*/ 440858 w 5936218"/>
                  <a:gd name="connsiteY228-225030" fmla="*/ 2408813 h 2711051"/>
                  <a:gd name="connsiteX229-225031" fmla="*/ 440858 w 5936218"/>
                  <a:gd name="connsiteY229-225032" fmla="*/ 2405757 h 2711051"/>
                  <a:gd name="connsiteX230-225033" fmla="*/ 416406 w 5936218"/>
                  <a:gd name="connsiteY230-225034" fmla="*/ 2408813 h 2711051"/>
                  <a:gd name="connsiteX231-225035" fmla="*/ 416406 w 5936218"/>
                  <a:gd name="connsiteY231-225036" fmla="*/ 2407325 h 2711051"/>
                  <a:gd name="connsiteX232-225037" fmla="*/ 404499 w 5936218"/>
                  <a:gd name="connsiteY232-225038" fmla="*/ 2408813 h 2711051"/>
                  <a:gd name="connsiteX233-225039" fmla="*/ 404499 w 5936218"/>
                  <a:gd name="connsiteY233-225040" fmla="*/ 2388361 h 2711051"/>
                  <a:gd name="connsiteX234-225041" fmla="*/ 424951 w 5936218"/>
                  <a:gd name="connsiteY234-225042" fmla="*/ 2372454 h 2711051"/>
                  <a:gd name="connsiteX235-225043" fmla="*/ 463583 w 5936218"/>
                  <a:gd name="connsiteY235-225044" fmla="*/ 2365637 h 2711051"/>
                  <a:gd name="connsiteX236-225045" fmla="*/ 468128 w 5936218"/>
                  <a:gd name="connsiteY236-225046" fmla="*/ 2349729 h 2711051"/>
                  <a:gd name="connsiteX237-225047" fmla="*/ 456765 w 5936218"/>
                  <a:gd name="connsiteY237-225048" fmla="*/ 2317915 h 2711051"/>
                  <a:gd name="connsiteX238-225049" fmla="*/ 474945 w 5936218"/>
                  <a:gd name="connsiteY238-225050" fmla="*/ 2290645 h 2711051"/>
                  <a:gd name="connsiteX239-225051" fmla="*/ 474945 w 5936218"/>
                  <a:gd name="connsiteY239-225052" fmla="*/ 2270193 h 2711051"/>
                  <a:gd name="connsiteX240-225053" fmla="*/ 420406 w 5936218"/>
                  <a:gd name="connsiteY240-225054" fmla="*/ 2252013 h 2711051"/>
                  <a:gd name="connsiteX241-225055" fmla="*/ 409588 w 5936218"/>
                  <a:gd name="connsiteY241-225056" fmla="*/ 2252013 h 2711051"/>
                  <a:gd name="connsiteX242-225057" fmla="*/ 397681 w 5936218"/>
                  <a:gd name="connsiteY242-225058" fmla="*/ 2252013 h 2711051"/>
                  <a:gd name="connsiteX243-225059" fmla="*/ 379485 w 5936218"/>
                  <a:gd name="connsiteY243-225060" fmla="*/ 2229774 h 2711051"/>
                  <a:gd name="connsiteX244-225061" fmla="*/ 357322 w 5936218"/>
                  <a:gd name="connsiteY244-225062" fmla="*/ 2236106 h 2711051"/>
                  <a:gd name="connsiteX245-225063" fmla="*/ 352842 w 5936218"/>
                  <a:gd name="connsiteY245-225064" fmla="*/ 2233984 h 2711051"/>
                  <a:gd name="connsiteX246-225065" fmla="*/ 345415 w 5936218"/>
                  <a:gd name="connsiteY246-225066" fmla="*/ 2236106 h 2711051"/>
                  <a:gd name="connsiteX247-225067" fmla="*/ 302238 w 5936218"/>
                  <a:gd name="connsiteY247-225068" fmla="*/ 2215654 h 2711051"/>
                  <a:gd name="connsiteX248-225069" fmla="*/ 302238 w 5936218"/>
                  <a:gd name="connsiteY248-225070" fmla="*/ 2204292 h 2711051"/>
                  <a:gd name="connsiteX249-225071" fmla="*/ 286331 w 5936218"/>
                  <a:gd name="connsiteY249-225072" fmla="*/ 2177022 h 2711051"/>
                  <a:gd name="connsiteX250-225073" fmla="*/ 270968 w 5936218"/>
                  <a:gd name="connsiteY250-225074" fmla="*/ 2177022 h 2711051"/>
                  <a:gd name="connsiteX251-225075" fmla="*/ 259061 w 5936218"/>
                  <a:gd name="connsiteY251-225076" fmla="*/ 2177022 h 2711051"/>
                  <a:gd name="connsiteX252-225077" fmla="*/ 254516 w 5936218"/>
                  <a:gd name="connsiteY252-225078" fmla="*/ 2161115 h 2711051"/>
                  <a:gd name="connsiteX253-225079" fmla="*/ 263606 w 5936218"/>
                  <a:gd name="connsiteY253-225080" fmla="*/ 2145208 h 2711051"/>
                  <a:gd name="connsiteX254-225081" fmla="*/ 243991 w 5936218"/>
                  <a:gd name="connsiteY254-225082" fmla="*/ 2114695 h 2711051"/>
                  <a:gd name="connsiteX255-225083" fmla="*/ 216429 w 5936218"/>
                  <a:gd name="connsiteY255-225084" fmla="*/ 2117938 h 2711051"/>
                  <a:gd name="connsiteX256-225085" fmla="*/ 212956 w 5936218"/>
                  <a:gd name="connsiteY256-225086" fmla="*/ 2116946 h 2711051"/>
                  <a:gd name="connsiteX257-225087" fmla="*/ 204522 w 5936218"/>
                  <a:gd name="connsiteY257-225088" fmla="*/ 2117938 h 2711051"/>
                  <a:gd name="connsiteX258-225089" fmla="*/ 199623 w 5936218"/>
                  <a:gd name="connsiteY258-225090" fmla="*/ 2116538 h 2711051"/>
                  <a:gd name="connsiteX259-225091" fmla="*/ 195977 w 5936218"/>
                  <a:gd name="connsiteY259-225092" fmla="*/ 2129300 h 2711051"/>
                  <a:gd name="connsiteX260-225093" fmla="*/ 184968 w 5936218"/>
                  <a:gd name="connsiteY260-225094" fmla="*/ 2126155 h 2711051"/>
                  <a:gd name="connsiteX261-225095" fmla="*/ 184070 w 5936218"/>
                  <a:gd name="connsiteY261-225096" fmla="*/ 2129300 h 2711051"/>
                  <a:gd name="connsiteX262-225097" fmla="*/ 168163 w 5936218"/>
                  <a:gd name="connsiteY262-225098" fmla="*/ 2124765 h 2711051"/>
                  <a:gd name="connsiteX263-225099" fmla="*/ 156800 w 5936218"/>
                  <a:gd name="connsiteY263-225100" fmla="*/ 2086123 h 2711051"/>
                  <a:gd name="connsiteX264-225101" fmla="*/ 152255 w 5936218"/>
                  <a:gd name="connsiteY264-225102" fmla="*/ 2070216 h 2711051"/>
                  <a:gd name="connsiteX265-225103" fmla="*/ 156800 w 5936218"/>
                  <a:gd name="connsiteY265-225104" fmla="*/ 2065671 h 2711051"/>
                  <a:gd name="connsiteX266-225105" fmla="*/ 168707 w 5936218"/>
                  <a:gd name="connsiteY266-225106" fmla="*/ 2065671 h 2711051"/>
                  <a:gd name="connsiteX267-225107" fmla="*/ 188615 w 5936218"/>
                  <a:gd name="connsiteY267-225108" fmla="*/ 2065671 h 2711051"/>
                  <a:gd name="connsiteX268-225109" fmla="*/ 199977 w 5936218"/>
                  <a:gd name="connsiteY268-225110" fmla="*/ 2054309 h 2711051"/>
                  <a:gd name="connsiteX269-225111" fmla="*/ 188615 w 5936218"/>
                  <a:gd name="connsiteY269-225112" fmla="*/ 2031584 h 2711051"/>
                  <a:gd name="connsiteX270-225113" fmla="*/ 168163 w 5936218"/>
                  <a:gd name="connsiteY270-225114" fmla="*/ 2022495 h 2711051"/>
                  <a:gd name="connsiteX271-225115" fmla="*/ 168163 w 5936218"/>
                  <a:gd name="connsiteY271-225116" fmla="*/ 2015677 h 2711051"/>
                  <a:gd name="connsiteX272-225117" fmla="*/ 152255 w 5936218"/>
                  <a:gd name="connsiteY272-225118" fmla="*/ 1999770 h 2711051"/>
                  <a:gd name="connsiteX273-225119" fmla="*/ 129531 w 5936218"/>
                  <a:gd name="connsiteY273-225120" fmla="*/ 1963410 h 2711051"/>
                  <a:gd name="connsiteX274-225121" fmla="*/ 140893 w 5936218"/>
                  <a:gd name="connsiteY274-225122" fmla="*/ 1940686 h 2711051"/>
                  <a:gd name="connsiteX275-225123" fmla="*/ 136348 w 5936218"/>
                  <a:gd name="connsiteY275-225124" fmla="*/ 1913416 h 2711051"/>
                  <a:gd name="connsiteX276-225125" fmla="*/ 103789 w 5936218"/>
                  <a:gd name="connsiteY276-225126" fmla="*/ 1900009 h 2711051"/>
                  <a:gd name="connsiteX277-225127" fmla="*/ 93716 w 5936218"/>
                  <a:gd name="connsiteY277-225128" fmla="*/ 1904326 h 2711051"/>
                  <a:gd name="connsiteX278-225129" fmla="*/ 91868 w 5936218"/>
                  <a:gd name="connsiteY278-225130" fmla="*/ 1900015 h 2711051"/>
                  <a:gd name="connsiteX279-225131" fmla="*/ 81809 w 5936218"/>
                  <a:gd name="connsiteY279-225132" fmla="*/ 1904326 h 2711051"/>
                  <a:gd name="connsiteX280-225133" fmla="*/ 74992 w 5936218"/>
                  <a:gd name="connsiteY280-225134" fmla="*/ 1888419 h 2711051"/>
                  <a:gd name="connsiteX281-225135" fmla="*/ 34087 w 5936218"/>
                  <a:gd name="connsiteY281-225136" fmla="*/ 1877057 h 2711051"/>
                  <a:gd name="connsiteX282-225137" fmla="*/ 22725 w 5936218"/>
                  <a:gd name="connsiteY282-225138" fmla="*/ 1833880 h 2711051"/>
                  <a:gd name="connsiteX283-225139" fmla="*/ 22725 w 5936218"/>
                  <a:gd name="connsiteY283-225140" fmla="*/ 1802065 h 2711051"/>
                  <a:gd name="connsiteX284-225141" fmla="*/ 0 w 5936218"/>
                  <a:gd name="connsiteY284-225142" fmla="*/ 1786158 h 2711051"/>
                  <a:gd name="connsiteX285-225143" fmla="*/ 15907 w 5936218"/>
                  <a:gd name="connsiteY285-225144" fmla="*/ 1763434 h 2711051"/>
                  <a:gd name="connsiteX286-225145" fmla="*/ 6818 w 5936218"/>
                  <a:gd name="connsiteY286-225146" fmla="*/ 1699805 h 2711051"/>
                  <a:gd name="connsiteX287-225147" fmla="*/ 34087 w 5936218"/>
                  <a:gd name="connsiteY287-225148" fmla="*/ 1656628 h 2711051"/>
                  <a:gd name="connsiteX288-225149" fmla="*/ 27270 w 5936218"/>
                  <a:gd name="connsiteY288-225150" fmla="*/ 1645266 h 2711051"/>
                  <a:gd name="connsiteX289-225151" fmla="*/ 70447 w 5936218"/>
                  <a:gd name="connsiteY289-225152" fmla="*/ 1606634 h 2711051"/>
                  <a:gd name="connsiteX290-225153" fmla="*/ 27270 w 5936218"/>
                  <a:gd name="connsiteY290-225154" fmla="*/ 1570274 h 2711051"/>
                  <a:gd name="connsiteX291-225155" fmla="*/ 109078 w 5936218"/>
                  <a:gd name="connsiteY291-225156" fmla="*/ 1472558 h 2711051"/>
                  <a:gd name="connsiteX292-225157" fmla="*/ 145438 w 5936218"/>
                  <a:gd name="connsiteY292-225158" fmla="*/ 1429381 h 2711051"/>
                  <a:gd name="connsiteX293-225159" fmla="*/ 156800 w 5936218"/>
                  <a:gd name="connsiteY293-225160" fmla="*/ 1386205 h 2711051"/>
                  <a:gd name="connsiteX294-225161" fmla="*/ 102261 w 5936218"/>
                  <a:gd name="connsiteY294-225162" fmla="*/ 1333938 h 2711051"/>
                  <a:gd name="connsiteX295-225163" fmla="*/ 118168 w 5936218"/>
                  <a:gd name="connsiteY295-225164" fmla="*/ 1279399 h 2711051"/>
                  <a:gd name="connsiteX296-225165" fmla="*/ 86354 w 5936218"/>
                  <a:gd name="connsiteY296-225166" fmla="*/ 1215770 h 2711051"/>
                  <a:gd name="connsiteX297-225167" fmla="*/ 109078 w 5936218"/>
                  <a:gd name="connsiteY297-225168" fmla="*/ 1140778 h 2711051"/>
                  <a:gd name="connsiteX298-225169" fmla="*/ 70447 w 5936218"/>
                  <a:gd name="connsiteY298-225170" fmla="*/ 1038517 h 2711051"/>
                  <a:gd name="connsiteX299-225171" fmla="*/ 102261 w 5936218"/>
                  <a:gd name="connsiteY299-225172" fmla="*/ 968071 h 2711051"/>
                  <a:gd name="connsiteX300-225173" fmla="*/ 43177 w 5936218"/>
                  <a:gd name="connsiteY300-225174" fmla="*/ 902170 h 2711051"/>
                  <a:gd name="connsiteX301-225175" fmla="*/ 49994 w 5936218"/>
                  <a:gd name="connsiteY301-225176" fmla="*/ 827178 h 2711051"/>
                  <a:gd name="connsiteX302-225177" fmla="*/ 81809 w 5936218"/>
                  <a:gd name="connsiteY302-225178" fmla="*/ 822633 h 2711051"/>
                  <a:gd name="connsiteX303-225179" fmla="*/ 145438 w 5936218"/>
                  <a:gd name="connsiteY303-225180" fmla="*/ 779457 h 2711051"/>
                  <a:gd name="connsiteX304-225181" fmla="*/ 184070 w 5936218"/>
                  <a:gd name="connsiteY304-225182" fmla="*/ 740825 h 2711051"/>
                  <a:gd name="connsiteX305-225183" fmla="*/ 189699 w 5936218"/>
                  <a:gd name="connsiteY305-225184" fmla="*/ 747103 h 2711051"/>
                  <a:gd name="connsiteX306-225185" fmla="*/ 195977 w 5936218"/>
                  <a:gd name="connsiteY306-225186" fmla="*/ 740825 h 2711051"/>
                  <a:gd name="connsiteX307-225187" fmla="*/ 255061 w 5936218"/>
                  <a:gd name="connsiteY307-225188" fmla="*/ 806726 h 2711051"/>
                  <a:gd name="connsiteX308-225189" fmla="*/ 350504 w 5936218"/>
                  <a:gd name="connsiteY308-225190" fmla="*/ 827178 h 2711051"/>
                  <a:gd name="connsiteX309-225191" fmla="*/ 491397 w 5936218"/>
                  <a:gd name="connsiteY309-225192" fmla="*/ 940802 h 2711051"/>
                  <a:gd name="connsiteX310-225193" fmla="*/ 523211 w 5936218"/>
                  <a:gd name="connsiteY310-225194" fmla="*/ 988523 h 2711051"/>
                  <a:gd name="connsiteX311-225195" fmla="*/ 523211 w 5936218"/>
                  <a:gd name="connsiteY311-225196" fmla="*/ 1047607 h 2711051"/>
                  <a:gd name="connsiteX312-225197" fmla="*/ 486852 w 5936218"/>
                  <a:gd name="connsiteY312-225198" fmla="*/ 1102146 h 2711051"/>
                  <a:gd name="connsiteX313-225199" fmla="*/ 420951 w 5936218"/>
                  <a:gd name="connsiteY313-225200" fmla="*/ 1122599 h 2711051"/>
                  <a:gd name="connsiteX314-225201" fmla="*/ 415909 w 5936218"/>
                  <a:gd name="connsiteY314-225202" fmla="*/ 1120468 h 2711051"/>
                  <a:gd name="connsiteX315-225203" fmla="*/ 409044 w 5936218"/>
                  <a:gd name="connsiteY315-225204" fmla="*/ 1122599 h 2711051"/>
                  <a:gd name="connsiteX316-225205" fmla="*/ 252950 w 5936218"/>
                  <a:gd name="connsiteY316-225206" fmla="*/ 1056643 h 2711051"/>
                  <a:gd name="connsiteX317-225207" fmla="*/ 232336 w 5936218"/>
                  <a:gd name="connsiteY317-225208" fmla="*/ 1063515 h 2711051"/>
                  <a:gd name="connsiteX318-225209" fmla="*/ 291420 w 5936218"/>
                  <a:gd name="connsiteY318-225210" fmla="*/ 1133961 h 2711051"/>
                  <a:gd name="connsiteX319-225211" fmla="*/ 291420 w 5936218"/>
                  <a:gd name="connsiteY319-225212" fmla="*/ 1172593 h 2711051"/>
                  <a:gd name="connsiteX320-225213" fmla="*/ 298238 w 5936218"/>
                  <a:gd name="connsiteY320-225214" fmla="*/ 1258947 h 2711051"/>
                  <a:gd name="connsiteX321-225215" fmla="*/ 345959 w 5936218"/>
                  <a:gd name="connsiteY321-225216" fmla="*/ 1290761 h 2711051"/>
                  <a:gd name="connsiteX322-225217" fmla="*/ 362087 w 5936218"/>
                  <a:gd name="connsiteY322-225218" fmla="*/ 1300169 h 2711051"/>
                  <a:gd name="connsiteX323-225219" fmla="*/ 365867 w 5936218"/>
                  <a:gd name="connsiteY323-225220" fmla="*/ 1268036 h 2711051"/>
                  <a:gd name="connsiteX324-225221" fmla="*/ 345415 w 5936218"/>
                  <a:gd name="connsiteY324-225222" fmla="*/ 1231677 h 2711051"/>
                  <a:gd name="connsiteX325-225223" fmla="*/ 365867 w 5936218"/>
                  <a:gd name="connsiteY325-225224" fmla="*/ 1199862 h 2711051"/>
                  <a:gd name="connsiteX326-225225" fmla="*/ 374560 w 5936218"/>
                  <a:gd name="connsiteY326-225226" fmla="*/ 1204861 h 2711051"/>
                  <a:gd name="connsiteX327-225227" fmla="*/ 377774 w 5936218"/>
                  <a:gd name="connsiteY327-225228" fmla="*/ 1199862 h 2711051"/>
                  <a:gd name="connsiteX328-225229" fmla="*/ 461933 w 5936218"/>
                  <a:gd name="connsiteY328-225230" fmla="*/ 1248254 h 2711051"/>
                  <a:gd name="connsiteX329-225231" fmla="*/ 484035 w 5936218"/>
                  <a:gd name="connsiteY329-225232" fmla="*/ 1231677 h 2711051"/>
                  <a:gd name="connsiteX330-225233" fmla="*/ 463583 w 5936218"/>
                  <a:gd name="connsiteY330-225234" fmla="*/ 1165775 h 2711051"/>
                  <a:gd name="connsiteX331-225235" fmla="*/ 549936 w 5936218"/>
                  <a:gd name="connsiteY331-225236" fmla="*/ 1079422 h 2711051"/>
                  <a:gd name="connsiteX332-225237" fmla="*/ 559742 w 5936218"/>
                  <a:gd name="connsiteY332-225238" fmla="*/ 1081523 h 2711051"/>
                  <a:gd name="connsiteX333-225239" fmla="*/ 561843 w 5936218"/>
                  <a:gd name="connsiteY333-225240" fmla="*/ 1079422 h 2711051"/>
                  <a:gd name="connsiteX334-225241" fmla="*/ 593658 w 5936218"/>
                  <a:gd name="connsiteY334-225242" fmla="*/ 1086239 h 2711051"/>
                  <a:gd name="connsiteX335-225243" fmla="*/ 620945 w 5936218"/>
                  <a:gd name="connsiteY335-225244" fmla="*/ 1110116 h 2711051"/>
                  <a:gd name="connsiteX336-225245" fmla="*/ 640835 w 5936218"/>
                  <a:gd name="connsiteY336-225246" fmla="*/ 1054425 h 2711051"/>
                  <a:gd name="connsiteX337-225247" fmla="*/ 609020 w 5936218"/>
                  <a:gd name="connsiteY337-225248" fmla="*/ 999886 h 2711051"/>
                  <a:gd name="connsiteX338-225249" fmla="*/ 624928 w 5936218"/>
                  <a:gd name="connsiteY338-225250" fmla="*/ 940802 h 2711051"/>
                  <a:gd name="connsiteX339-225251" fmla="*/ 597658 w 5936218"/>
                  <a:gd name="connsiteY339-225252" fmla="*/ 881717 h 2711051"/>
                  <a:gd name="connsiteX340-225253" fmla="*/ 611562 w 5936218"/>
                  <a:gd name="connsiteY340-225254" fmla="*/ 886043 h 2711051"/>
                  <a:gd name="connsiteX341-225255" fmla="*/ 609565 w 5936218"/>
                  <a:gd name="connsiteY341-225256" fmla="*/ 881717 h 2711051"/>
                  <a:gd name="connsiteX342-225257" fmla="*/ 711826 w 5936218"/>
                  <a:gd name="connsiteY342-225258" fmla="*/ 913532 h 2711051"/>
                  <a:gd name="connsiteX343-225259" fmla="*/ 732278 w 5936218"/>
                  <a:gd name="connsiteY343-225260" fmla="*/ 968071 h 2711051"/>
                  <a:gd name="connsiteX344-225261" fmla="*/ 684556 w 5936218"/>
                  <a:gd name="connsiteY344-225262" fmla="*/ 979433 h 2711051"/>
                  <a:gd name="connsiteX345-225263" fmla="*/ 684556 w 5936218"/>
                  <a:gd name="connsiteY345-225264" fmla="*/ 1031700 h 2711051"/>
                  <a:gd name="connsiteX346-225265" fmla="*/ 713309 w 5936218"/>
                  <a:gd name="connsiteY346-225266" fmla="*/ 1060453 h 2711051"/>
                  <a:gd name="connsiteX347-225267" fmla="*/ 763548 w 5936218"/>
                  <a:gd name="connsiteY347-225268" fmla="*/ 1043062 h 2711051"/>
                  <a:gd name="connsiteX348-225269" fmla="*/ 770365 w 5936218"/>
                  <a:gd name="connsiteY348-225270" fmla="*/ 983978 h 2711051"/>
                  <a:gd name="connsiteX349-225271" fmla="*/ 845357 w 5936218"/>
                  <a:gd name="connsiteY349-225272" fmla="*/ 936257 h 2711051"/>
                  <a:gd name="connsiteX350-225273" fmla="*/ 972614 w 5936218"/>
                  <a:gd name="connsiteY350-225274" fmla="*/ 849903 h 2711051"/>
                  <a:gd name="connsiteX351-225275" fmla="*/ 982566 w 5936218"/>
                  <a:gd name="connsiteY351-225276" fmla="*/ 851230 h 2711051"/>
                  <a:gd name="connsiteX352-225277" fmla="*/ 984521 w 5936218"/>
                  <a:gd name="connsiteY352-225278" fmla="*/ 849903 h 2711051"/>
                  <a:gd name="connsiteX353-225279" fmla="*/ 1018608 w 5936218"/>
                  <a:gd name="connsiteY353-225280" fmla="*/ 854448 h 2711051"/>
                  <a:gd name="connsiteX354-225281" fmla="*/ 979977 w 5936218"/>
                  <a:gd name="connsiteY354-225282" fmla="*/ 918077 h 2711051"/>
                  <a:gd name="connsiteX355-225283" fmla="*/ 1012666 w 5936218"/>
                  <a:gd name="connsiteY355-225284" fmla="*/ 923238 h 2711051"/>
                  <a:gd name="connsiteX356-225285" fmla="*/ 1038516 w 5936218"/>
                  <a:gd name="connsiteY356-225286" fmla="*/ 893080 h 2711051"/>
                  <a:gd name="connsiteX357-225287" fmla="*/ 1050423 w 5936218"/>
                  <a:gd name="connsiteY357-225288" fmla="*/ 893080 h 2711051"/>
                  <a:gd name="connsiteX358-225289" fmla="*/ 1108962 w 5936218"/>
                  <a:gd name="connsiteY358-225290" fmla="*/ 893080 h 2711051"/>
                  <a:gd name="connsiteX359-225291" fmla="*/ 1161229 w 5936218"/>
                  <a:gd name="connsiteY359-225292" fmla="*/ 849903 h 2711051"/>
                  <a:gd name="connsiteX360-225293" fmla="*/ 1165711 w 5936218"/>
                  <a:gd name="connsiteY360-225294" fmla="*/ 856037 h 2711051"/>
                  <a:gd name="connsiteX361-225295" fmla="*/ 1173136 w 5936218"/>
                  <a:gd name="connsiteY361-225296" fmla="*/ 849903 h 2711051"/>
                  <a:gd name="connsiteX362-225297" fmla="*/ 1210035 w 5936218"/>
                  <a:gd name="connsiteY362-225298" fmla="*/ 900396 h 2711051"/>
                  <a:gd name="connsiteX363-225299" fmla="*/ 1247583 w 5936218"/>
                  <a:gd name="connsiteY363-225300" fmla="*/ 843086 h 2711051"/>
                  <a:gd name="connsiteX364-225301" fmla="*/ 1211223 w 5936218"/>
                  <a:gd name="connsiteY364-225302" fmla="*/ 784002 h 2711051"/>
                  <a:gd name="connsiteX365-225303" fmla="*/ 1227130 w 5936218"/>
                  <a:gd name="connsiteY365-225304" fmla="*/ 747642 h 2711051"/>
                  <a:gd name="connsiteX366-225305" fmla="*/ 1237665 w 5936218"/>
                  <a:gd name="connsiteY366-225306" fmla="*/ 750780 h 2711051"/>
                  <a:gd name="connsiteX367-225307" fmla="*/ 1239037 w 5936218"/>
                  <a:gd name="connsiteY367-225308" fmla="*/ 747642 h 2711051"/>
                  <a:gd name="connsiteX368-225309" fmla="*/ 1345843 w 5936218"/>
                  <a:gd name="connsiteY368-225310" fmla="*/ 779457 h 2711051"/>
                  <a:gd name="connsiteX369-225311" fmla="*/ 1400382 w 5936218"/>
                  <a:gd name="connsiteY369-225312" fmla="*/ 811271 h 2711051"/>
                  <a:gd name="connsiteX370-225313" fmla="*/ 1519756 w 5936218"/>
                  <a:gd name="connsiteY370-225314" fmla="*/ 917855 h 2711051"/>
                  <a:gd name="connsiteX371-225315" fmla="*/ 1543003 w 5936218"/>
                  <a:gd name="connsiteY371-225316" fmla="*/ 877173 h 2711051"/>
                  <a:gd name="connsiteX372-225317" fmla="*/ 1506643 w 5936218"/>
                  <a:gd name="connsiteY372-225318" fmla="*/ 822633 h 2711051"/>
                  <a:gd name="connsiteX373-225319" fmla="*/ 1506643 w 5936218"/>
                  <a:gd name="connsiteY373-225320" fmla="*/ 799909 h 2711051"/>
                  <a:gd name="connsiteX374-225321" fmla="*/ 1463467 w 5936218"/>
                  <a:gd name="connsiteY374-225322" fmla="*/ 790819 h 2711051"/>
                  <a:gd name="connsiteX375-225323" fmla="*/ 1472556 w 5936218"/>
                  <a:gd name="connsiteY375-225324" fmla="*/ 740825 h 2711051"/>
                  <a:gd name="connsiteX376-225325" fmla="*/ 1452104 w 5936218"/>
                  <a:gd name="connsiteY376-225326" fmla="*/ 654471 h 2711051"/>
                  <a:gd name="connsiteX377-225327" fmla="*/ 1452104 w 5936218"/>
                  <a:gd name="connsiteY377-225328" fmla="*/ 618112 h 2711051"/>
                  <a:gd name="connsiteX378-225329" fmla="*/ 1522551 w 5936218"/>
                  <a:gd name="connsiteY378-225330" fmla="*/ 515851 h 2711051"/>
                  <a:gd name="connsiteX379-225331" fmla="*/ 1543003 w 5936218"/>
                  <a:gd name="connsiteY379-225332" fmla="*/ 402228 h 2711051"/>
                  <a:gd name="connsiteX380-225333" fmla="*/ 1570272 w 5936218"/>
                  <a:gd name="connsiteY380-225334" fmla="*/ 381775 h 2711051"/>
                  <a:gd name="connsiteX381-225335" fmla="*/ 1578688 w 5936218"/>
                  <a:gd name="connsiteY381-225336" fmla="*/ 384394 h 2711051"/>
                  <a:gd name="connsiteX382-225337" fmla="*/ 1582179 w 5936218"/>
                  <a:gd name="connsiteY382-225338" fmla="*/ 381775 h 2711051"/>
                  <a:gd name="connsiteX383-225339" fmla="*/ 1684440 w 5936218"/>
                  <a:gd name="connsiteY383-225340" fmla="*/ 413590 h 2711051"/>
                  <a:gd name="connsiteX384-225341" fmla="*/ 1688985 w 5936218"/>
                  <a:gd name="connsiteY384-225342" fmla="*/ 484036 h 2711051"/>
                  <a:gd name="connsiteX385-225343" fmla="*/ 1652625 w 5936218"/>
                  <a:gd name="connsiteY385-225344" fmla="*/ 574935 h 2711051"/>
                  <a:gd name="connsiteX386-225345" fmla="*/ 1679895 w 5936218"/>
                  <a:gd name="connsiteY386-225346" fmla="*/ 613567 h 2711051"/>
                  <a:gd name="connsiteX387-225347" fmla="*/ 1688985 w 5936218"/>
                  <a:gd name="connsiteY387-225348" fmla="*/ 688558 h 2711051"/>
                  <a:gd name="connsiteX388-225349" fmla="*/ 1679895 w 5936218"/>
                  <a:gd name="connsiteY388-225350" fmla="*/ 833996 h 2711051"/>
                  <a:gd name="connsiteX389-225351" fmla="*/ 1636718 w 5936218"/>
                  <a:gd name="connsiteY389-225352" fmla="*/ 1097602 h 2711051"/>
                  <a:gd name="connsiteX390-225353" fmla="*/ 1662494 w 5936218"/>
                  <a:gd name="connsiteY390-225354" fmla="*/ 1104046 h 2711051"/>
                  <a:gd name="connsiteX0-225355" fmla="*/ 1662494 w 5936218"/>
                  <a:gd name="connsiteY0-225356" fmla="*/ 1104046 h 2711051"/>
                  <a:gd name="connsiteX1-225357" fmla="*/ 3211535 w 5936218"/>
                  <a:gd name="connsiteY1-225358" fmla="*/ 1 h 2711051"/>
                  <a:gd name="connsiteX2-225359" fmla="*/ 3200173 w 5936218"/>
                  <a:gd name="connsiteY2-225360" fmla="*/ 74993 h 2711051"/>
                  <a:gd name="connsiteX3-225361" fmla="*/ 3161541 w 5936218"/>
                  <a:gd name="connsiteY3-225362" fmla="*/ 118170 h 2711051"/>
                  <a:gd name="connsiteX4-225363" fmla="*/ 3066097 w 5936218"/>
                  <a:gd name="connsiteY4-225364" fmla="*/ 193161 h 2711051"/>
                  <a:gd name="connsiteX5-225365" fmla="*/ 3034283 w 5936218"/>
                  <a:gd name="connsiteY5-225366" fmla="*/ 236338 h 2711051"/>
                  <a:gd name="connsiteX6-225367" fmla="*/ 3082005 w 5936218"/>
                  <a:gd name="connsiteY6-225368" fmla="*/ 252245 h 2711051"/>
                  <a:gd name="connsiteX7-225369" fmla="*/ 3129459 w 5936218"/>
                  <a:gd name="connsiteY7-225370" fmla="*/ 279926 h 2711051"/>
                  <a:gd name="connsiteX8-225371" fmla="*/ 3156451 w 5936218"/>
                  <a:gd name="connsiteY8-225372" fmla="*/ 256790 h 2711051"/>
                  <a:gd name="connsiteX9-225373" fmla="*/ 3158460 w 5936218"/>
                  <a:gd name="connsiteY9-225374" fmla="*/ 265274 h 2711051"/>
                  <a:gd name="connsiteX10-225375" fmla="*/ 3168359 w 5936218"/>
                  <a:gd name="connsiteY10-225376" fmla="*/ 256790 h 2711051"/>
                  <a:gd name="connsiteX11-225377" fmla="*/ 3184984 w 5936218"/>
                  <a:gd name="connsiteY11-225378" fmla="*/ 326983 h 2711051"/>
                  <a:gd name="connsiteX12-225379" fmla="*/ 3192811 w 5936218"/>
                  <a:gd name="connsiteY12-225380" fmla="*/ 311329 h 2711051"/>
                  <a:gd name="connsiteX13-225381" fmla="*/ 3251895 w 5936218"/>
                  <a:gd name="connsiteY13-225382" fmla="*/ 290877 h 2711051"/>
                  <a:gd name="connsiteX14-225383" fmla="*/ 3259833 w 5936218"/>
                  <a:gd name="connsiteY14-225384" fmla="*/ 292251 h 2711051"/>
                  <a:gd name="connsiteX15-225385" fmla="*/ 3263802 w 5936218"/>
                  <a:gd name="connsiteY15-225386" fmla="*/ 290877 h 2711051"/>
                  <a:gd name="connsiteX16-225387" fmla="*/ 3381970 w 5936218"/>
                  <a:gd name="connsiteY16-225388" fmla="*/ 311329 h 2711051"/>
                  <a:gd name="connsiteX17-225389" fmla="*/ 3388787 w 5936218"/>
                  <a:gd name="connsiteY17-225390" fmla="*/ 370413 h 2711051"/>
                  <a:gd name="connsiteX18-225391" fmla="*/ 3531529 w 5936218"/>
                  <a:gd name="connsiteY18-225392" fmla="*/ 391404 h 2711051"/>
                  <a:gd name="connsiteX19-225393" fmla="*/ 3538225 w 5936218"/>
                  <a:gd name="connsiteY19-225394" fmla="*/ 295422 h 2711051"/>
                  <a:gd name="connsiteX20-225395" fmla="*/ 3549910 w 5936218"/>
                  <a:gd name="connsiteY20-225396" fmla="*/ 298609 h 2711051"/>
                  <a:gd name="connsiteX21-225397" fmla="*/ 3550132 w 5936218"/>
                  <a:gd name="connsiteY21-225398" fmla="*/ 295422 h 2711051"/>
                  <a:gd name="connsiteX22-225399" fmla="*/ 3625123 w 5936218"/>
                  <a:gd name="connsiteY22-225400" fmla="*/ 315874 h 2711051"/>
                  <a:gd name="connsiteX23-225401" fmla="*/ 3672301 w 5936218"/>
                  <a:gd name="connsiteY23-225402" fmla="*/ 315874 h 2711051"/>
                  <a:gd name="connsiteX24-225403" fmla="*/ 3684207 w 5936218"/>
                  <a:gd name="connsiteY24-225404" fmla="*/ 315874 h 2711051"/>
                  <a:gd name="connsiteX25-225405" fmla="*/ 3743291 w 5936218"/>
                  <a:gd name="connsiteY25-225406" fmla="*/ 381775 h 2711051"/>
                  <a:gd name="connsiteX26-225407" fmla="*/ 3759199 w 5936218"/>
                  <a:gd name="connsiteY26-225408" fmla="*/ 461312 h 2711051"/>
                  <a:gd name="connsiteX27-225409" fmla="*/ 3738747 w 5936218"/>
                  <a:gd name="connsiteY27-225410" fmla="*/ 511306 h 2711051"/>
                  <a:gd name="connsiteX28-225411" fmla="*/ 3786469 w 5936218"/>
                  <a:gd name="connsiteY28-225412" fmla="*/ 602204 h 2711051"/>
                  <a:gd name="connsiteX29-225413" fmla="*/ 3835603 w 5936218"/>
                  <a:gd name="connsiteY29-225414" fmla="*/ 638110 h 2711051"/>
                  <a:gd name="connsiteX30-225415" fmla="*/ 3865460 w 5936218"/>
                  <a:gd name="connsiteY30-225416" fmla="*/ 527213 h 2711051"/>
                  <a:gd name="connsiteX31-225417" fmla="*/ 3875077 w 5936218"/>
                  <a:gd name="connsiteY31-225418" fmla="*/ 535720 h 2711051"/>
                  <a:gd name="connsiteX32-225419" fmla="*/ 3877367 w 5936218"/>
                  <a:gd name="connsiteY32-225420" fmla="*/ 527213 h 2711051"/>
                  <a:gd name="connsiteX33-225421" fmla="*/ 3932151 w 5936218"/>
                  <a:gd name="connsiteY33-225422" fmla="*/ 575676 h 2711051"/>
                  <a:gd name="connsiteX34-225423" fmla="*/ 3988173 w 5936218"/>
                  <a:gd name="connsiteY34-225424" fmla="*/ 547665 h 2711051"/>
                  <a:gd name="connsiteX35-225425" fmla="*/ 3993852 w 5936218"/>
                  <a:gd name="connsiteY35-225426" fmla="*/ 550780 h 2711051"/>
                  <a:gd name="connsiteX36-225427" fmla="*/ 4000080 w 5936218"/>
                  <a:gd name="connsiteY36-225428" fmla="*/ 547665 h 2711051"/>
                  <a:gd name="connsiteX37-225429" fmla="*/ 4062426 w 5936218"/>
                  <a:gd name="connsiteY37-225430" fmla="*/ 581855 h 2711051"/>
                  <a:gd name="connsiteX38-225431" fmla="*/ 4085889 w 5936218"/>
                  <a:gd name="connsiteY38-225432" fmla="*/ 554483 h 2711051"/>
                  <a:gd name="connsiteX39-225433" fmla="*/ 4095563 w 5936218"/>
                  <a:gd name="connsiteY39-225434" fmla="*/ 557087 h 2711051"/>
                  <a:gd name="connsiteX40-225435" fmla="*/ 4097796 w 5936218"/>
                  <a:gd name="connsiteY40-225436" fmla="*/ 554483 h 2711051"/>
                  <a:gd name="connsiteX41-225437" fmla="*/ 4144150 w 5936218"/>
                  <a:gd name="connsiteY41-225438" fmla="*/ 566963 h 2711051"/>
                  <a:gd name="connsiteX42-225439" fmla="*/ 4117703 w 5936218"/>
                  <a:gd name="connsiteY42-225440" fmla="*/ 456767 h 2711051"/>
                  <a:gd name="connsiteX43-225441" fmla="*/ 4165425 w 5936218"/>
                  <a:gd name="connsiteY43-225442" fmla="*/ 402228 h 2711051"/>
                  <a:gd name="connsiteX44-225443" fmla="*/ 4175231 w 5936218"/>
                  <a:gd name="connsiteY44-225444" fmla="*/ 404629 h 2711051"/>
                  <a:gd name="connsiteX45-225445" fmla="*/ 4177332 w 5936218"/>
                  <a:gd name="connsiteY45-225446" fmla="*/ 402228 h 2711051"/>
                  <a:gd name="connsiteX46-225447" fmla="*/ 4511384 w 5936218"/>
                  <a:gd name="connsiteY46-225448" fmla="*/ 484036 h 2711051"/>
                  <a:gd name="connsiteX47-225449" fmla="*/ 4543199 w 5936218"/>
                  <a:gd name="connsiteY47-225450" fmla="*/ 554483 h 2711051"/>
                  <a:gd name="connsiteX48-225451" fmla="*/ 4639242 w 5936218"/>
                  <a:gd name="connsiteY48-225452" fmla="*/ 637125 h 2711051"/>
                  <a:gd name="connsiteX49-225453" fmla="*/ 4774445 w 5936218"/>
                  <a:gd name="connsiteY49-225454" fmla="*/ 618112 h 2711051"/>
                  <a:gd name="connsiteX50-225455" fmla="*/ 4778496 w 5936218"/>
                  <a:gd name="connsiteY50-225456" fmla="*/ 619216 h 2711051"/>
                  <a:gd name="connsiteX51-225457" fmla="*/ 4786352 w 5936218"/>
                  <a:gd name="connsiteY51-225458" fmla="*/ 618112 h 2711051"/>
                  <a:gd name="connsiteX52-225459" fmla="*/ 4861343 w 5936218"/>
                  <a:gd name="connsiteY52-225460" fmla="*/ 638564 h 2711051"/>
                  <a:gd name="connsiteX53-225461" fmla="*/ 4893158 w 5936218"/>
                  <a:gd name="connsiteY53-225462" fmla="*/ 681741 h 2711051"/>
                  <a:gd name="connsiteX54-225463" fmla="*/ 4888613 w 5936218"/>
                  <a:gd name="connsiteY54-225464" fmla="*/ 763549 h 2711051"/>
                  <a:gd name="connsiteX55-225465" fmla="*/ 4927677 w 5936218"/>
                  <a:gd name="connsiteY55-225466" fmla="*/ 788221 h 2711051"/>
                  <a:gd name="connsiteX56-225467" fmla="*/ 4967605 w 5936218"/>
                  <a:gd name="connsiteY56-225468" fmla="*/ 774912 h 2711051"/>
                  <a:gd name="connsiteX57-225469" fmla="*/ 5038051 w 5936218"/>
                  <a:gd name="connsiteY57-225470" fmla="*/ 768094 h 2711051"/>
                  <a:gd name="connsiteX58-225471" fmla="*/ 5040730 w 5936218"/>
                  <a:gd name="connsiteY58-225472" fmla="*/ 768987 h 2711051"/>
                  <a:gd name="connsiteX59-225473" fmla="*/ 5049958 w 5936218"/>
                  <a:gd name="connsiteY59-225474" fmla="*/ 768094 h 2711051"/>
                  <a:gd name="connsiteX60-225475" fmla="*/ 5114249 w 5936218"/>
                  <a:gd name="connsiteY60-225476" fmla="*/ 789525 h 2711051"/>
                  <a:gd name="connsiteX61-225477" fmla="*/ 5176671 w 5936218"/>
                  <a:gd name="connsiteY61-225478" fmla="*/ 779457 h 2711051"/>
                  <a:gd name="connsiteX62-225479" fmla="*/ 5177801 w 5936218"/>
                  <a:gd name="connsiteY62-225480" fmla="*/ 781195 h 2711051"/>
                  <a:gd name="connsiteX63-225481" fmla="*/ 5188578 w 5936218"/>
                  <a:gd name="connsiteY63-225482" fmla="*/ 779457 h 2711051"/>
                  <a:gd name="connsiteX64-225483" fmla="*/ 5243719 w 5936218"/>
                  <a:gd name="connsiteY64-225484" fmla="*/ 864288 h 2711051"/>
                  <a:gd name="connsiteX65-225485" fmla="*/ 5283477 w 5936218"/>
                  <a:gd name="connsiteY65-225486" fmla="*/ 833996 h 2711051"/>
                  <a:gd name="connsiteX66-225487" fmla="*/ 5258480 w 5936218"/>
                  <a:gd name="connsiteY66-225488" fmla="*/ 768094 h 2711051"/>
                  <a:gd name="connsiteX67-225489" fmla="*/ 5267570 w 5936218"/>
                  <a:gd name="connsiteY67-225490" fmla="*/ 720373 h 2711051"/>
                  <a:gd name="connsiteX68-225491" fmla="*/ 5278896 w 5936218"/>
                  <a:gd name="connsiteY68-225492" fmla="*/ 723422 h 2711051"/>
                  <a:gd name="connsiteX69-225493" fmla="*/ 5279477 w 5936218"/>
                  <a:gd name="connsiteY69-225494" fmla="*/ 720373 h 2711051"/>
                  <a:gd name="connsiteX70-225495" fmla="*/ 5395510 w 5936218"/>
                  <a:gd name="connsiteY70-225496" fmla="*/ 751612 h 2711051"/>
                  <a:gd name="connsiteX71-225497" fmla="*/ 5463001 w 5936218"/>
                  <a:gd name="connsiteY71-225498" fmla="*/ 747642 h 2711051"/>
                  <a:gd name="connsiteX72-225499" fmla="*/ 5464386 w 5936218"/>
                  <a:gd name="connsiteY72-225500" fmla="*/ 748261 h 2711051"/>
                  <a:gd name="connsiteX73-225501" fmla="*/ 5474909 w 5936218"/>
                  <a:gd name="connsiteY73-225502" fmla="*/ 747642 h 2711051"/>
                  <a:gd name="connsiteX74-225503" fmla="*/ 5581715 w 5936218"/>
                  <a:gd name="connsiteY74-225504" fmla="*/ 795364 h 2711051"/>
                  <a:gd name="connsiteX75-225505" fmla="*/ 5633981 w 5936218"/>
                  <a:gd name="connsiteY75-225506" fmla="*/ 838541 h 2711051"/>
                  <a:gd name="connsiteX76-225507" fmla="*/ 5720335 w 5936218"/>
                  <a:gd name="connsiteY76-225508" fmla="*/ 918077 h 2711051"/>
                  <a:gd name="connsiteX77-225509" fmla="*/ 5822595 w 5936218"/>
                  <a:gd name="connsiteY77-225510" fmla="*/ 1015793 h 2711051"/>
                  <a:gd name="connsiteX78-225511" fmla="*/ 5818051 w 5936218"/>
                  <a:gd name="connsiteY78-225512" fmla="*/ 1070332 h 2711051"/>
                  <a:gd name="connsiteX79-225513" fmla="*/ 5825679 w 5936218"/>
                  <a:gd name="connsiteY79-225514" fmla="*/ 1077960 h 2711051"/>
                  <a:gd name="connsiteX80-225515" fmla="*/ 5822051 w 5936218"/>
                  <a:gd name="connsiteY80-225516" fmla="*/ 1027155 h 2711051"/>
                  <a:gd name="connsiteX81-225517" fmla="*/ 5834092 w 5936218"/>
                  <a:gd name="connsiteY81-225518" fmla="*/ 1029028 h 2711051"/>
                  <a:gd name="connsiteX82-225519" fmla="*/ 5833958 w 5936218"/>
                  <a:gd name="connsiteY82-225520" fmla="*/ 1027155 h 2711051"/>
                  <a:gd name="connsiteX83-225521" fmla="*/ 5936219 w 5936218"/>
                  <a:gd name="connsiteY83-225522" fmla="*/ 1043062 h 2711051"/>
                  <a:gd name="connsiteX84-225523" fmla="*/ 5908949 w 5936218"/>
                  <a:gd name="connsiteY84-225524" fmla="*/ 1258947 h 2711051"/>
                  <a:gd name="connsiteX85-225525" fmla="*/ 5893042 w 5936218"/>
                  <a:gd name="connsiteY85-225526" fmla="*/ 1274854 h 2711051"/>
                  <a:gd name="connsiteX86-225527" fmla="*/ 5861227 w 5936218"/>
                  <a:gd name="connsiteY86-225528" fmla="*/ 1274854 h 2711051"/>
                  <a:gd name="connsiteX87-225529" fmla="*/ 5817506 w 5936218"/>
                  <a:gd name="connsiteY87-225530" fmla="*/ 1240767 h 2711051"/>
                  <a:gd name="connsiteX88-225531" fmla="*/ 5767511 w 5936218"/>
                  <a:gd name="connsiteY88-225532" fmla="*/ 1215770 h 2711051"/>
                  <a:gd name="connsiteX89-225533" fmla="*/ 5729132 w 5936218"/>
                  <a:gd name="connsiteY89-225534" fmla="*/ 1167751 h 2711051"/>
                  <a:gd name="connsiteX90-225535" fmla="*/ 5695337 w 5936218"/>
                  <a:gd name="connsiteY90-225536" fmla="*/ 1177138 h 2711051"/>
                  <a:gd name="connsiteX91-225537" fmla="*/ 5693366 w 5936218"/>
                  <a:gd name="connsiteY91-225538" fmla="*/ 1174378 h 2711051"/>
                  <a:gd name="connsiteX92-225539" fmla="*/ 5640799 w 5936218"/>
                  <a:gd name="connsiteY92-225540" fmla="*/ 1133961 h 2711051"/>
                  <a:gd name="connsiteX93-225541" fmla="*/ 5656705 w 5936218"/>
                  <a:gd name="connsiteY93-225542" fmla="*/ 1177138 h 2711051"/>
                  <a:gd name="connsiteX94-225543" fmla="*/ 5586259 w 5936218"/>
                  <a:gd name="connsiteY94-225544" fmla="*/ 1252129 h 2711051"/>
                  <a:gd name="connsiteX95-225545" fmla="*/ 5575676 w 5936218"/>
                  <a:gd name="connsiteY95-225546" fmla="*/ 1251121 h 2711051"/>
                  <a:gd name="connsiteX96-225547" fmla="*/ 5539436 w 5936218"/>
                  <a:gd name="connsiteY96-225548" fmla="*/ 1248804 h 2711051"/>
                  <a:gd name="connsiteX97-225549" fmla="*/ 5593077 w 5936218"/>
                  <a:gd name="connsiteY97-225550" fmla="*/ 1354390 h 2711051"/>
                  <a:gd name="connsiteX98-225551" fmla="*/ 5613529 w 5936218"/>
                  <a:gd name="connsiteY98-225552" fmla="*/ 1413474 h 2711051"/>
                  <a:gd name="connsiteX99-225553" fmla="*/ 5608984 w 5936218"/>
                  <a:gd name="connsiteY99-225554" fmla="*/ 1436199 h 2711051"/>
                  <a:gd name="connsiteX100-225555" fmla="*/ 5597799 w 5936218"/>
                  <a:gd name="connsiteY100-225556" fmla="*/ 1432590 h 2711051"/>
                  <a:gd name="connsiteX101-225557" fmla="*/ 5534271 w 5936218"/>
                  <a:gd name="connsiteY101-225558" fmla="*/ 1415939 h 2711051"/>
                  <a:gd name="connsiteX102-225559" fmla="*/ 5436277 w 5936218"/>
                  <a:gd name="connsiteY102-225560" fmla="*/ 1472558 h 2711051"/>
                  <a:gd name="connsiteX103-225561" fmla="*/ 5397645 w 5936218"/>
                  <a:gd name="connsiteY103-225562" fmla="*/ 1483921 h 2711051"/>
                  <a:gd name="connsiteX104-225563" fmla="*/ 5345378 w 5936218"/>
                  <a:gd name="connsiteY104-225564" fmla="*/ 1538460 h 2711051"/>
                  <a:gd name="connsiteX105-225565" fmla="*/ 5290839 w 5936218"/>
                  <a:gd name="connsiteY105-225566" fmla="*/ 1586181 h 2711051"/>
                  <a:gd name="connsiteX106-225567" fmla="*/ 5274932 w 5936218"/>
                  <a:gd name="connsiteY106-225568" fmla="*/ 1617996 h 2711051"/>
                  <a:gd name="connsiteX107-225569" fmla="*/ 5267238 w 5936218"/>
                  <a:gd name="connsiteY107-225570" fmla="*/ 1609569 h 2711051"/>
                  <a:gd name="connsiteX108-225571" fmla="*/ 5263025 w 5936218"/>
                  <a:gd name="connsiteY108-225572" fmla="*/ 1617996 h 2711051"/>
                  <a:gd name="connsiteX109-225573" fmla="*/ 5219538 w 5936218"/>
                  <a:gd name="connsiteY109-225574" fmla="*/ 1570368 h 2711051"/>
                  <a:gd name="connsiteX110-225575" fmla="*/ 5129494 w 5936218"/>
                  <a:gd name="connsiteY110-225576" fmla="*/ 1624813 h 2711051"/>
                  <a:gd name="connsiteX111-225577" fmla="*/ 5126389 w 5936218"/>
                  <a:gd name="connsiteY111-225578" fmla="*/ 1619491 h 2711051"/>
                  <a:gd name="connsiteX112-225579" fmla="*/ 5117587 w 5936218"/>
                  <a:gd name="connsiteY112-225580" fmla="*/ 1624813 h 2711051"/>
                  <a:gd name="connsiteX113-225581" fmla="*/ 5105544 w 5936218"/>
                  <a:gd name="connsiteY113-225582" fmla="*/ 1604167 h 2711051"/>
                  <a:gd name="connsiteX114-225583" fmla="*/ 5074955 w 5936218"/>
                  <a:gd name="connsiteY114-225584" fmla="*/ 1629358 h 2711051"/>
                  <a:gd name="connsiteX115-225585" fmla="*/ 5065718 w 5936218"/>
                  <a:gd name="connsiteY115-225586" fmla="*/ 1627159 h 2711051"/>
                  <a:gd name="connsiteX116-225587" fmla="*/ 5063048 w 5936218"/>
                  <a:gd name="connsiteY116-225588" fmla="*/ 1629358 h 2711051"/>
                  <a:gd name="connsiteX117-225589" fmla="*/ 5026594 w 5936218"/>
                  <a:gd name="connsiteY117-225590" fmla="*/ 1620679 h 2711051"/>
                  <a:gd name="connsiteX118-225591" fmla="*/ 5015871 w 5936218"/>
                  <a:gd name="connsiteY118-225592" fmla="*/ 1665718 h 2711051"/>
                  <a:gd name="connsiteX119-225593" fmla="*/ 4974967 w 5936218"/>
                  <a:gd name="connsiteY119-225594" fmla="*/ 1731619 h 2711051"/>
                  <a:gd name="connsiteX120-225595" fmla="*/ 4974967 w 5936218"/>
                  <a:gd name="connsiteY120-225596" fmla="*/ 1763434 h 2711051"/>
                  <a:gd name="connsiteX121-225597" fmla="*/ 5011326 w 5936218"/>
                  <a:gd name="connsiteY121-225598" fmla="*/ 1877057 h 2711051"/>
                  <a:gd name="connsiteX122-225599" fmla="*/ 4999419 w 5936218"/>
                  <a:gd name="connsiteY122-225600" fmla="*/ 1877057 h 2711051"/>
                  <a:gd name="connsiteX123-225601" fmla="*/ 4974967 w 5936218"/>
                  <a:gd name="connsiteY123-225602" fmla="*/ 1877057 h 2711051"/>
                  <a:gd name="connsiteX124-225603" fmla="*/ 4963605 w 5936218"/>
                  <a:gd name="connsiteY124-225604" fmla="*/ 1929323 h 2711051"/>
                  <a:gd name="connsiteX125-225605" fmla="*/ 4974967 w 5936218"/>
                  <a:gd name="connsiteY125-225606" fmla="*/ 1956593 h 2711051"/>
                  <a:gd name="connsiteX126-225607" fmla="*/ 4909065 w 5936218"/>
                  <a:gd name="connsiteY126-225608" fmla="*/ 1990680 h 2711051"/>
                  <a:gd name="connsiteX127-225609" fmla="*/ 4897703 w 5936218"/>
                  <a:gd name="connsiteY127-225610" fmla="*/ 2058854 h 2711051"/>
                  <a:gd name="connsiteX128-225611" fmla="*/ 4845437 w 5936218"/>
                  <a:gd name="connsiteY128-225612" fmla="*/ 2074761 h 2711051"/>
                  <a:gd name="connsiteX129-225613" fmla="*/ 4834074 w 5936218"/>
                  <a:gd name="connsiteY129-225614" fmla="*/ 2133845 h 2711051"/>
                  <a:gd name="connsiteX130-225615" fmla="*/ 4779535 w 5936218"/>
                  <a:gd name="connsiteY130-225616" fmla="*/ 2192929 h 2711051"/>
                  <a:gd name="connsiteX131-225617" fmla="*/ 4777225 w 5936218"/>
                  <a:gd name="connsiteY131-225618" fmla="*/ 2182533 h 2711051"/>
                  <a:gd name="connsiteX132-225619" fmla="*/ 4767628 w 5936218"/>
                  <a:gd name="connsiteY132-225620" fmla="*/ 2192929 h 2711051"/>
                  <a:gd name="connsiteX133-225621" fmla="*/ 4758538 w 5936218"/>
                  <a:gd name="connsiteY133-225622" fmla="*/ 2152025 h 2711051"/>
                  <a:gd name="connsiteX134-225623" fmla="*/ 4742631 w 5936218"/>
                  <a:gd name="connsiteY134-225624" fmla="*/ 2065671 h 2711051"/>
                  <a:gd name="connsiteX135-225625" fmla="*/ 4715361 w 5936218"/>
                  <a:gd name="connsiteY135-225626" fmla="*/ 1924779 h 2711051"/>
                  <a:gd name="connsiteX136-225627" fmla="*/ 4735813 w 5936218"/>
                  <a:gd name="connsiteY136-225628" fmla="*/ 1833880 h 2711051"/>
                  <a:gd name="connsiteX137-225629" fmla="*/ 4767628 w 5936218"/>
                  <a:gd name="connsiteY137-225630" fmla="*/ 1790703 h 2711051"/>
                  <a:gd name="connsiteX138-225631" fmla="*/ 4767628 w 5936218"/>
                  <a:gd name="connsiteY138-225632" fmla="*/ 1763434 h 2711051"/>
                  <a:gd name="connsiteX139-225633" fmla="*/ 4826712 w 5936218"/>
                  <a:gd name="connsiteY139-225634" fmla="*/ 1747526 h 2711051"/>
                  <a:gd name="connsiteX140-225635" fmla="*/ 5046694 w 5936218"/>
                  <a:gd name="connsiteY140-225636" fmla="*/ 1415425 h 2711051"/>
                  <a:gd name="connsiteX141-225637" fmla="*/ 5015871 w 5936218"/>
                  <a:gd name="connsiteY141-225638" fmla="*/ 1420292 h 2711051"/>
                  <a:gd name="connsiteX142-225639" fmla="*/ 1811153 w 5936218"/>
                  <a:gd name="connsiteY142-225640" fmla="*/ 1999770 h 2711051"/>
                  <a:gd name="connsiteX143-225641" fmla="*/ 1748069 w 5936218"/>
                  <a:gd name="connsiteY143-225642" fmla="*/ 2038402 h 2711051"/>
                  <a:gd name="connsiteX144-225643" fmla="*/ 1711709 w 5936218"/>
                  <a:gd name="connsiteY144-225644" fmla="*/ 2042947 h 2711051"/>
                  <a:gd name="connsiteX145-225645" fmla="*/ 1711926 w 5936218"/>
                  <a:gd name="connsiteY145-225646" fmla="*/ 2041431 h 2711051"/>
                  <a:gd name="connsiteX146-225647" fmla="*/ 1699803 w 5936218"/>
                  <a:gd name="connsiteY146-225648" fmla="*/ 2042947 h 2711051"/>
                  <a:gd name="connsiteX147-225649" fmla="*/ 1704347 w 5936218"/>
                  <a:gd name="connsiteY147-225650" fmla="*/ 2011132 h 2711051"/>
                  <a:gd name="connsiteX148-225651" fmla="*/ 1662460 w 5936218"/>
                  <a:gd name="connsiteY148-225652" fmla="*/ 1993181 h 2711051"/>
                  <a:gd name="connsiteX149-225653" fmla="*/ 1629901 w 5936218"/>
                  <a:gd name="connsiteY149-225654" fmla="*/ 2006587 h 2711051"/>
                  <a:gd name="connsiteX150-225655" fmla="*/ 1629300 w 5936218"/>
                  <a:gd name="connsiteY150-225656" fmla="*/ 2001932 h 2711051"/>
                  <a:gd name="connsiteX151-225657" fmla="*/ 1617994 w 5936218"/>
                  <a:gd name="connsiteY151-225658" fmla="*/ 2006587 h 2711051"/>
                  <a:gd name="connsiteX152-225659" fmla="*/ 1608904 w 5936218"/>
                  <a:gd name="connsiteY152-225660" fmla="*/ 1936141 h 2711051"/>
                  <a:gd name="connsiteX153-225661" fmla="*/ 1552684 w 5936218"/>
                  <a:gd name="connsiteY153-225662" fmla="*/ 1926448 h 2711051"/>
                  <a:gd name="connsiteX154-225663" fmla="*/ 1518550 w 5936218"/>
                  <a:gd name="connsiteY154-225664" fmla="*/ 1952048 h 2711051"/>
                  <a:gd name="connsiteX155-225665" fmla="*/ 1425379 w 5936218"/>
                  <a:gd name="connsiteY155-225666" fmla="*/ 1972500 h 2711051"/>
                  <a:gd name="connsiteX156-225667" fmla="*/ 1409472 w 5936218"/>
                  <a:gd name="connsiteY156-225668" fmla="*/ 1990680 h 2711051"/>
                  <a:gd name="connsiteX157-225669" fmla="*/ 1270852 w 5936218"/>
                  <a:gd name="connsiteY157-225670" fmla="*/ 2011132 h 2711051"/>
                  <a:gd name="connsiteX158-225671" fmla="*/ 1254945 w 5936218"/>
                  <a:gd name="connsiteY158-225672" fmla="*/ 2031584 h 2711051"/>
                  <a:gd name="connsiteX159-225673" fmla="*/ 1282214 w 5936218"/>
                  <a:gd name="connsiteY159-225674" fmla="*/ 2074761 h 2711051"/>
                  <a:gd name="connsiteX160-225675" fmla="*/ 1243582 w 5936218"/>
                  <a:gd name="connsiteY160-225676" fmla="*/ 2090668 h 2711051"/>
                  <a:gd name="connsiteX161-225677" fmla="*/ 1254945 w 5936218"/>
                  <a:gd name="connsiteY161-225678" fmla="*/ 2108848 h 2711051"/>
                  <a:gd name="connsiteX162-225679" fmla="*/ 1216313 w 5936218"/>
                  <a:gd name="connsiteY162-225680" fmla="*/ 2133845 h 2711051"/>
                  <a:gd name="connsiteX163-225681" fmla="*/ 1275397 w 5936218"/>
                  <a:gd name="connsiteY163-225682" fmla="*/ 2177022 h 2711051"/>
                  <a:gd name="connsiteX164-225683" fmla="*/ 1270852 w 5936218"/>
                  <a:gd name="connsiteY164-225684" fmla="*/ 2204292 h 2711051"/>
                  <a:gd name="connsiteX165-225685" fmla="*/ 1259108 w 5936218"/>
                  <a:gd name="connsiteY165-225686" fmla="*/ 2203313 h 2711051"/>
                  <a:gd name="connsiteX166-225687" fmla="*/ 1258945 w 5936218"/>
                  <a:gd name="connsiteY166-225688" fmla="*/ 2204292 h 2711051"/>
                  <a:gd name="connsiteX167-225689" fmla="*/ 1215644 w 5936218"/>
                  <a:gd name="connsiteY167-225690" fmla="*/ 2200683 h 2711051"/>
                  <a:gd name="connsiteX168-225691" fmla="*/ 1204950 w 5936218"/>
                  <a:gd name="connsiteY168-225692" fmla="*/ 2215654 h 2711051"/>
                  <a:gd name="connsiteX169-225693" fmla="*/ 1196495 w 5936218"/>
                  <a:gd name="connsiteY169-225694" fmla="*/ 2210822 h 2711051"/>
                  <a:gd name="connsiteX170-225695" fmla="*/ 1193043 w 5936218"/>
                  <a:gd name="connsiteY170-225696" fmla="*/ 2215654 h 2711051"/>
                  <a:gd name="connsiteX171-225697" fmla="*/ 1145322 w 5936218"/>
                  <a:gd name="connsiteY171-225698" fmla="*/ 2188384 h 2711051"/>
                  <a:gd name="connsiteX172-225699" fmla="*/ 1098145 w 5936218"/>
                  <a:gd name="connsiteY172-225700" fmla="*/ 2188384 h 2711051"/>
                  <a:gd name="connsiteX173-225701" fmla="*/ 1061785 w 5936218"/>
                  <a:gd name="connsiteY173-225702" fmla="*/ 2215654 h 2711051"/>
                  <a:gd name="connsiteX174-225703" fmla="*/ 1055322 w 5936218"/>
                  <a:gd name="connsiteY174-225704" fmla="*/ 2211571 h 2711051"/>
                  <a:gd name="connsiteX175-225705" fmla="*/ 1049878 w 5936218"/>
                  <a:gd name="connsiteY175-225706" fmla="*/ 2215654 h 2711051"/>
                  <a:gd name="connsiteX176-225707" fmla="*/ 1006701 w 5936218"/>
                  <a:gd name="connsiteY176-225708" fmla="*/ 2188384 h 2711051"/>
                  <a:gd name="connsiteX177-225709" fmla="*/ 924893 w 5936218"/>
                  <a:gd name="connsiteY177-225710" fmla="*/ 2152025 h 2711051"/>
                  <a:gd name="connsiteX178-225711" fmla="*/ 877716 w 5936218"/>
                  <a:gd name="connsiteY178-225712" fmla="*/ 2152025 h 2711051"/>
                  <a:gd name="connsiteX179-225713" fmla="*/ 802724 w 5936218"/>
                  <a:gd name="connsiteY179-225714" fmla="*/ 2215654 h 2711051"/>
                  <a:gd name="connsiteX180-225715" fmla="*/ 798179 w 5936218"/>
                  <a:gd name="connsiteY180-225716" fmla="*/ 2258831 h 2711051"/>
                  <a:gd name="connsiteX181-225717" fmla="*/ 787406 w 5936218"/>
                  <a:gd name="connsiteY181-225718" fmla="*/ 2248058 h 2711051"/>
                  <a:gd name="connsiteX182-225719" fmla="*/ 786272 w 5936218"/>
                  <a:gd name="connsiteY182-225720" fmla="*/ 2258831 h 2711051"/>
                  <a:gd name="connsiteX183-225721" fmla="*/ 756063 w 5936218"/>
                  <a:gd name="connsiteY183-225722" fmla="*/ 2228621 h 2711051"/>
                  <a:gd name="connsiteX184-225723" fmla="*/ 732278 w 5936218"/>
                  <a:gd name="connsiteY184-225724" fmla="*/ 2286100 h 2711051"/>
                  <a:gd name="connsiteX185-225725" fmla="*/ 743640 w 5936218"/>
                  <a:gd name="connsiteY185-225726" fmla="*/ 2295190 h 2711051"/>
                  <a:gd name="connsiteX186-225727" fmla="*/ 723188 w 5936218"/>
                  <a:gd name="connsiteY186-225728" fmla="*/ 2338367 h 2711051"/>
                  <a:gd name="connsiteX187-225729" fmla="*/ 747026 w 5936218"/>
                  <a:gd name="connsiteY187-225730" fmla="*/ 2375208 h 2711051"/>
                  <a:gd name="connsiteX188-225731" fmla="*/ 763548 w 5936218"/>
                  <a:gd name="connsiteY188-225732" fmla="*/ 2372454 h 2711051"/>
                  <a:gd name="connsiteX189-225733" fmla="*/ 764871 w 5936218"/>
                  <a:gd name="connsiteY189-225734" fmla="*/ 2374218 h 2711051"/>
                  <a:gd name="connsiteX190-225735" fmla="*/ 775455 w 5936218"/>
                  <a:gd name="connsiteY190-225736" fmla="*/ 2372454 h 2711051"/>
                  <a:gd name="connsiteX191-225737" fmla="*/ 802724 w 5936218"/>
                  <a:gd name="connsiteY191-225738" fmla="*/ 2408813 h 2711051"/>
                  <a:gd name="connsiteX192-225739" fmla="*/ 798179 w 5936218"/>
                  <a:gd name="connsiteY192-225740" fmla="*/ 2436083 h 2711051"/>
                  <a:gd name="connsiteX193-225741" fmla="*/ 818632 w 5936218"/>
                  <a:gd name="connsiteY193-225742" fmla="*/ 2447445 h 2711051"/>
                  <a:gd name="connsiteX194-225743" fmla="*/ 802724 w 5936218"/>
                  <a:gd name="connsiteY194-225744" fmla="*/ 2479260 h 2711051"/>
                  <a:gd name="connsiteX195-225745" fmla="*/ 766365 w 5936218"/>
                  <a:gd name="connsiteY195-225746" fmla="*/ 2483805 h 2711051"/>
                  <a:gd name="connsiteX196-225747" fmla="*/ 727733 w 5936218"/>
                  <a:gd name="connsiteY196-225748" fmla="*/ 2542889 h 2711051"/>
                  <a:gd name="connsiteX197-225749" fmla="*/ 759548 w 5936218"/>
                  <a:gd name="connsiteY197-225750" fmla="*/ 2586066 h 2711051"/>
                  <a:gd name="connsiteX198-225751" fmla="*/ 759548 w 5936218"/>
                  <a:gd name="connsiteY198-225752" fmla="*/ 2624697 h 2711051"/>
                  <a:gd name="connsiteX199-225753" fmla="*/ 798179 w 5936218"/>
                  <a:gd name="connsiteY199-225754" fmla="*/ 2683782 h 2711051"/>
                  <a:gd name="connsiteX200-225755" fmla="*/ 775455 w 5936218"/>
                  <a:gd name="connsiteY200-225756" fmla="*/ 2699689 h 2711051"/>
                  <a:gd name="connsiteX201-225757" fmla="*/ 770910 w 5936218"/>
                  <a:gd name="connsiteY201-225758" fmla="*/ 2711051 h 2711051"/>
                  <a:gd name="connsiteX202-225759" fmla="*/ 759003 w 5936218"/>
                  <a:gd name="connsiteY202-225760" fmla="*/ 2711051 h 2711051"/>
                  <a:gd name="connsiteX203-225761" fmla="*/ 755003 w 5936218"/>
                  <a:gd name="connsiteY203-225762" fmla="*/ 2711051 h 2711051"/>
                  <a:gd name="connsiteX204-225763" fmla="*/ 743096 w 5936218"/>
                  <a:gd name="connsiteY204-225764" fmla="*/ 2711051 h 2711051"/>
                  <a:gd name="connsiteX205-225765" fmla="*/ 715826 w 5936218"/>
                  <a:gd name="connsiteY205-225766" fmla="*/ 2676964 h 2711051"/>
                  <a:gd name="connsiteX206-225767" fmla="*/ 704464 w 5936218"/>
                  <a:gd name="connsiteY206-225768" fmla="*/ 2676964 h 2711051"/>
                  <a:gd name="connsiteX207-225769" fmla="*/ 684012 w 5936218"/>
                  <a:gd name="connsiteY207-225770" fmla="*/ 2667874 h 2711051"/>
                  <a:gd name="connsiteX208-225771" fmla="*/ 672649 w 5936218"/>
                  <a:gd name="connsiteY208-225772" fmla="*/ 2645150 h 2711051"/>
                  <a:gd name="connsiteX209-225773" fmla="*/ 645222 w 5936218"/>
                  <a:gd name="connsiteY209-225774" fmla="*/ 2637313 h 2711051"/>
                  <a:gd name="connsiteX210-225775" fmla="*/ 625472 w 5936218"/>
                  <a:gd name="connsiteY210-225776" fmla="*/ 2640605 h 2711051"/>
                  <a:gd name="connsiteX211-225777" fmla="*/ 623771 w 5936218"/>
                  <a:gd name="connsiteY211-225778" fmla="*/ 2638904 h 2711051"/>
                  <a:gd name="connsiteX212-225779" fmla="*/ 613565 w 5936218"/>
                  <a:gd name="connsiteY212-225780" fmla="*/ 2640605 h 2711051"/>
                  <a:gd name="connsiteX213-225781" fmla="*/ 609020 w 5936218"/>
                  <a:gd name="connsiteY213-225782" fmla="*/ 2636060 h 2711051"/>
                  <a:gd name="connsiteX214-225783" fmla="*/ 559026 w 5936218"/>
                  <a:gd name="connsiteY214-225784" fmla="*/ 2608790 h 2711051"/>
                  <a:gd name="connsiteX215-225785" fmla="*/ 506760 w 5936218"/>
                  <a:gd name="connsiteY215-225786" fmla="*/ 2601973 h 2711051"/>
                  <a:gd name="connsiteX216-225787" fmla="*/ 483280 w 5936218"/>
                  <a:gd name="connsiteY216-225788" fmla="*/ 2595264 h 2711051"/>
                  <a:gd name="connsiteX217-225789" fmla="*/ 480035 w 5936218"/>
                  <a:gd name="connsiteY217-225790" fmla="*/ 2597428 h 2711051"/>
                  <a:gd name="connsiteX218-225791" fmla="*/ 475042 w 5936218"/>
                  <a:gd name="connsiteY218-225792" fmla="*/ 2592910 h 2711051"/>
                  <a:gd name="connsiteX219-225793" fmla="*/ 474945 w 5936218"/>
                  <a:gd name="connsiteY219-225794" fmla="*/ 2592883 h 2711051"/>
                  <a:gd name="connsiteX220-225795" fmla="*/ 468128 w 5936218"/>
                  <a:gd name="connsiteY220-225796" fmla="*/ 2597428 h 2711051"/>
                  <a:gd name="connsiteX221-225797" fmla="*/ 420406 w 5936218"/>
                  <a:gd name="connsiteY221-225798" fmla="*/ 2554251 h 2711051"/>
                  <a:gd name="connsiteX222-225799" fmla="*/ 381774 w 5936218"/>
                  <a:gd name="connsiteY222-225800" fmla="*/ 2538344 h 2711051"/>
                  <a:gd name="connsiteX223-225801" fmla="*/ 349960 w 5936218"/>
                  <a:gd name="connsiteY223-225802" fmla="*/ 2506529 h 2711051"/>
                  <a:gd name="connsiteX224-225803" fmla="*/ 377229 w 5936218"/>
                  <a:gd name="connsiteY224-225804" fmla="*/ 2499712 h 2711051"/>
                  <a:gd name="connsiteX225-225805" fmla="*/ 404499 w 5936218"/>
                  <a:gd name="connsiteY225-225806" fmla="*/ 2451990 h 2711051"/>
                  <a:gd name="connsiteX226-225807" fmla="*/ 388591 w 5936218"/>
                  <a:gd name="connsiteY226-225808" fmla="*/ 2436083 h 2711051"/>
                  <a:gd name="connsiteX227-225809" fmla="*/ 440858 w 5936218"/>
                  <a:gd name="connsiteY227-225810" fmla="*/ 2408813 h 2711051"/>
                  <a:gd name="connsiteX228-225811" fmla="*/ 440858 w 5936218"/>
                  <a:gd name="connsiteY228-225812" fmla="*/ 2405757 h 2711051"/>
                  <a:gd name="connsiteX229-225813" fmla="*/ 416406 w 5936218"/>
                  <a:gd name="connsiteY229-225814" fmla="*/ 2408813 h 2711051"/>
                  <a:gd name="connsiteX230-225815" fmla="*/ 416406 w 5936218"/>
                  <a:gd name="connsiteY230-225816" fmla="*/ 2407325 h 2711051"/>
                  <a:gd name="connsiteX231-225817" fmla="*/ 404499 w 5936218"/>
                  <a:gd name="connsiteY231-225818" fmla="*/ 2408813 h 2711051"/>
                  <a:gd name="connsiteX232-225819" fmla="*/ 404499 w 5936218"/>
                  <a:gd name="connsiteY232-225820" fmla="*/ 2388361 h 2711051"/>
                  <a:gd name="connsiteX233-225821" fmla="*/ 424951 w 5936218"/>
                  <a:gd name="connsiteY233-225822" fmla="*/ 2372454 h 2711051"/>
                  <a:gd name="connsiteX234-225823" fmla="*/ 463583 w 5936218"/>
                  <a:gd name="connsiteY234-225824" fmla="*/ 2365637 h 2711051"/>
                  <a:gd name="connsiteX235-225825" fmla="*/ 468128 w 5936218"/>
                  <a:gd name="connsiteY235-225826" fmla="*/ 2349729 h 2711051"/>
                  <a:gd name="connsiteX236-225827" fmla="*/ 456765 w 5936218"/>
                  <a:gd name="connsiteY236-225828" fmla="*/ 2317915 h 2711051"/>
                  <a:gd name="connsiteX237-225829" fmla="*/ 474945 w 5936218"/>
                  <a:gd name="connsiteY237-225830" fmla="*/ 2290645 h 2711051"/>
                  <a:gd name="connsiteX238-225831" fmla="*/ 474945 w 5936218"/>
                  <a:gd name="connsiteY238-225832" fmla="*/ 2270193 h 2711051"/>
                  <a:gd name="connsiteX239-225833" fmla="*/ 420406 w 5936218"/>
                  <a:gd name="connsiteY239-225834" fmla="*/ 2252013 h 2711051"/>
                  <a:gd name="connsiteX240-225835" fmla="*/ 409588 w 5936218"/>
                  <a:gd name="connsiteY240-225836" fmla="*/ 2252013 h 2711051"/>
                  <a:gd name="connsiteX241-225837" fmla="*/ 397681 w 5936218"/>
                  <a:gd name="connsiteY241-225838" fmla="*/ 2252013 h 2711051"/>
                  <a:gd name="connsiteX242-225839" fmla="*/ 379485 w 5936218"/>
                  <a:gd name="connsiteY242-225840" fmla="*/ 2229774 h 2711051"/>
                  <a:gd name="connsiteX243-225841" fmla="*/ 357322 w 5936218"/>
                  <a:gd name="connsiteY243-225842" fmla="*/ 2236106 h 2711051"/>
                  <a:gd name="connsiteX244-225843" fmla="*/ 352842 w 5936218"/>
                  <a:gd name="connsiteY244-225844" fmla="*/ 2233984 h 2711051"/>
                  <a:gd name="connsiteX245-225845" fmla="*/ 345415 w 5936218"/>
                  <a:gd name="connsiteY245-225846" fmla="*/ 2236106 h 2711051"/>
                  <a:gd name="connsiteX246-225847" fmla="*/ 302238 w 5936218"/>
                  <a:gd name="connsiteY246-225848" fmla="*/ 2215654 h 2711051"/>
                  <a:gd name="connsiteX247-225849" fmla="*/ 302238 w 5936218"/>
                  <a:gd name="connsiteY247-225850" fmla="*/ 2204292 h 2711051"/>
                  <a:gd name="connsiteX248-225851" fmla="*/ 286331 w 5936218"/>
                  <a:gd name="connsiteY248-225852" fmla="*/ 2177022 h 2711051"/>
                  <a:gd name="connsiteX249-225853" fmla="*/ 270968 w 5936218"/>
                  <a:gd name="connsiteY249-225854" fmla="*/ 2177022 h 2711051"/>
                  <a:gd name="connsiteX250-225855" fmla="*/ 259061 w 5936218"/>
                  <a:gd name="connsiteY250-225856" fmla="*/ 2177022 h 2711051"/>
                  <a:gd name="connsiteX251-225857" fmla="*/ 254516 w 5936218"/>
                  <a:gd name="connsiteY251-225858" fmla="*/ 2161115 h 2711051"/>
                  <a:gd name="connsiteX252-225859" fmla="*/ 263606 w 5936218"/>
                  <a:gd name="connsiteY252-225860" fmla="*/ 2145208 h 2711051"/>
                  <a:gd name="connsiteX253-225861" fmla="*/ 243991 w 5936218"/>
                  <a:gd name="connsiteY253-225862" fmla="*/ 2114695 h 2711051"/>
                  <a:gd name="connsiteX254-225863" fmla="*/ 216429 w 5936218"/>
                  <a:gd name="connsiteY254-225864" fmla="*/ 2117938 h 2711051"/>
                  <a:gd name="connsiteX255-225865" fmla="*/ 212956 w 5936218"/>
                  <a:gd name="connsiteY255-225866" fmla="*/ 2116946 h 2711051"/>
                  <a:gd name="connsiteX256-225867" fmla="*/ 204522 w 5936218"/>
                  <a:gd name="connsiteY256-225868" fmla="*/ 2117938 h 2711051"/>
                  <a:gd name="connsiteX257-225869" fmla="*/ 199623 w 5936218"/>
                  <a:gd name="connsiteY257-225870" fmla="*/ 2116538 h 2711051"/>
                  <a:gd name="connsiteX258-225871" fmla="*/ 195977 w 5936218"/>
                  <a:gd name="connsiteY258-225872" fmla="*/ 2129300 h 2711051"/>
                  <a:gd name="connsiteX259-225873" fmla="*/ 184968 w 5936218"/>
                  <a:gd name="connsiteY259-225874" fmla="*/ 2126155 h 2711051"/>
                  <a:gd name="connsiteX260-225875" fmla="*/ 184070 w 5936218"/>
                  <a:gd name="connsiteY260-225876" fmla="*/ 2129300 h 2711051"/>
                  <a:gd name="connsiteX261-225877" fmla="*/ 168163 w 5936218"/>
                  <a:gd name="connsiteY261-225878" fmla="*/ 2124765 h 2711051"/>
                  <a:gd name="connsiteX262-225879" fmla="*/ 156800 w 5936218"/>
                  <a:gd name="connsiteY262-225880" fmla="*/ 2086123 h 2711051"/>
                  <a:gd name="connsiteX263-225881" fmla="*/ 152255 w 5936218"/>
                  <a:gd name="connsiteY263-225882" fmla="*/ 2070216 h 2711051"/>
                  <a:gd name="connsiteX264-225883" fmla="*/ 156800 w 5936218"/>
                  <a:gd name="connsiteY264-225884" fmla="*/ 2065671 h 2711051"/>
                  <a:gd name="connsiteX265-225885" fmla="*/ 168707 w 5936218"/>
                  <a:gd name="connsiteY265-225886" fmla="*/ 2065671 h 2711051"/>
                  <a:gd name="connsiteX266-225887" fmla="*/ 188615 w 5936218"/>
                  <a:gd name="connsiteY266-225888" fmla="*/ 2065671 h 2711051"/>
                  <a:gd name="connsiteX267-225889" fmla="*/ 199977 w 5936218"/>
                  <a:gd name="connsiteY267-225890" fmla="*/ 2054309 h 2711051"/>
                  <a:gd name="connsiteX268-225891" fmla="*/ 188615 w 5936218"/>
                  <a:gd name="connsiteY268-225892" fmla="*/ 2031584 h 2711051"/>
                  <a:gd name="connsiteX269-225893" fmla="*/ 168163 w 5936218"/>
                  <a:gd name="connsiteY269-225894" fmla="*/ 2022495 h 2711051"/>
                  <a:gd name="connsiteX270-225895" fmla="*/ 168163 w 5936218"/>
                  <a:gd name="connsiteY270-225896" fmla="*/ 2015677 h 2711051"/>
                  <a:gd name="connsiteX271-225897" fmla="*/ 152255 w 5936218"/>
                  <a:gd name="connsiteY271-225898" fmla="*/ 1999770 h 2711051"/>
                  <a:gd name="connsiteX272-225899" fmla="*/ 129531 w 5936218"/>
                  <a:gd name="connsiteY272-225900" fmla="*/ 1963410 h 2711051"/>
                  <a:gd name="connsiteX273-225901" fmla="*/ 140893 w 5936218"/>
                  <a:gd name="connsiteY273-225902" fmla="*/ 1940686 h 2711051"/>
                  <a:gd name="connsiteX274-225903" fmla="*/ 136348 w 5936218"/>
                  <a:gd name="connsiteY274-225904" fmla="*/ 1913416 h 2711051"/>
                  <a:gd name="connsiteX275-225905" fmla="*/ 103789 w 5936218"/>
                  <a:gd name="connsiteY275-225906" fmla="*/ 1900009 h 2711051"/>
                  <a:gd name="connsiteX276-225907" fmla="*/ 93716 w 5936218"/>
                  <a:gd name="connsiteY276-225908" fmla="*/ 1904326 h 2711051"/>
                  <a:gd name="connsiteX277-225909" fmla="*/ 91868 w 5936218"/>
                  <a:gd name="connsiteY277-225910" fmla="*/ 1900015 h 2711051"/>
                  <a:gd name="connsiteX278-225911" fmla="*/ 81809 w 5936218"/>
                  <a:gd name="connsiteY278-225912" fmla="*/ 1904326 h 2711051"/>
                  <a:gd name="connsiteX279-225913" fmla="*/ 74992 w 5936218"/>
                  <a:gd name="connsiteY279-225914" fmla="*/ 1888419 h 2711051"/>
                  <a:gd name="connsiteX280-225915" fmla="*/ 34087 w 5936218"/>
                  <a:gd name="connsiteY280-225916" fmla="*/ 1877057 h 2711051"/>
                  <a:gd name="connsiteX281-225917" fmla="*/ 22725 w 5936218"/>
                  <a:gd name="connsiteY281-225918" fmla="*/ 1833880 h 2711051"/>
                  <a:gd name="connsiteX282-225919" fmla="*/ 22725 w 5936218"/>
                  <a:gd name="connsiteY282-225920" fmla="*/ 1802065 h 2711051"/>
                  <a:gd name="connsiteX283-225921" fmla="*/ 0 w 5936218"/>
                  <a:gd name="connsiteY283-225922" fmla="*/ 1786158 h 2711051"/>
                  <a:gd name="connsiteX284-225923" fmla="*/ 15907 w 5936218"/>
                  <a:gd name="connsiteY284-225924" fmla="*/ 1763434 h 2711051"/>
                  <a:gd name="connsiteX285-225925" fmla="*/ 6818 w 5936218"/>
                  <a:gd name="connsiteY285-225926" fmla="*/ 1699805 h 2711051"/>
                  <a:gd name="connsiteX286-225927" fmla="*/ 34087 w 5936218"/>
                  <a:gd name="connsiteY286-225928" fmla="*/ 1656628 h 2711051"/>
                  <a:gd name="connsiteX287-225929" fmla="*/ 27270 w 5936218"/>
                  <a:gd name="connsiteY287-225930" fmla="*/ 1645266 h 2711051"/>
                  <a:gd name="connsiteX288-225931" fmla="*/ 70447 w 5936218"/>
                  <a:gd name="connsiteY288-225932" fmla="*/ 1606634 h 2711051"/>
                  <a:gd name="connsiteX289-225933" fmla="*/ 27270 w 5936218"/>
                  <a:gd name="connsiteY289-225934" fmla="*/ 1570274 h 2711051"/>
                  <a:gd name="connsiteX290-225935" fmla="*/ 109078 w 5936218"/>
                  <a:gd name="connsiteY290-225936" fmla="*/ 1472558 h 2711051"/>
                  <a:gd name="connsiteX291-225937" fmla="*/ 145438 w 5936218"/>
                  <a:gd name="connsiteY291-225938" fmla="*/ 1429381 h 2711051"/>
                  <a:gd name="connsiteX292-225939" fmla="*/ 156800 w 5936218"/>
                  <a:gd name="connsiteY292-225940" fmla="*/ 1386205 h 2711051"/>
                  <a:gd name="connsiteX293-225941" fmla="*/ 102261 w 5936218"/>
                  <a:gd name="connsiteY293-225942" fmla="*/ 1333938 h 2711051"/>
                  <a:gd name="connsiteX294-225943" fmla="*/ 118168 w 5936218"/>
                  <a:gd name="connsiteY294-225944" fmla="*/ 1279399 h 2711051"/>
                  <a:gd name="connsiteX295-225945" fmla="*/ 86354 w 5936218"/>
                  <a:gd name="connsiteY295-225946" fmla="*/ 1215770 h 2711051"/>
                  <a:gd name="connsiteX296-225947" fmla="*/ 109078 w 5936218"/>
                  <a:gd name="connsiteY296-225948" fmla="*/ 1140778 h 2711051"/>
                  <a:gd name="connsiteX297-225949" fmla="*/ 70447 w 5936218"/>
                  <a:gd name="connsiteY297-225950" fmla="*/ 1038517 h 2711051"/>
                  <a:gd name="connsiteX298-225951" fmla="*/ 102261 w 5936218"/>
                  <a:gd name="connsiteY298-225952" fmla="*/ 968071 h 2711051"/>
                  <a:gd name="connsiteX299-225953" fmla="*/ 43177 w 5936218"/>
                  <a:gd name="connsiteY299-225954" fmla="*/ 902170 h 2711051"/>
                  <a:gd name="connsiteX300-225955" fmla="*/ 49994 w 5936218"/>
                  <a:gd name="connsiteY300-225956" fmla="*/ 827178 h 2711051"/>
                  <a:gd name="connsiteX301-225957" fmla="*/ 81809 w 5936218"/>
                  <a:gd name="connsiteY301-225958" fmla="*/ 822633 h 2711051"/>
                  <a:gd name="connsiteX302-225959" fmla="*/ 145438 w 5936218"/>
                  <a:gd name="connsiteY302-225960" fmla="*/ 779457 h 2711051"/>
                  <a:gd name="connsiteX303-225961" fmla="*/ 184070 w 5936218"/>
                  <a:gd name="connsiteY303-225962" fmla="*/ 740825 h 2711051"/>
                  <a:gd name="connsiteX304-225963" fmla="*/ 189699 w 5936218"/>
                  <a:gd name="connsiteY304-225964" fmla="*/ 747103 h 2711051"/>
                  <a:gd name="connsiteX305-225965" fmla="*/ 195977 w 5936218"/>
                  <a:gd name="connsiteY305-225966" fmla="*/ 740825 h 2711051"/>
                  <a:gd name="connsiteX306-225967" fmla="*/ 255061 w 5936218"/>
                  <a:gd name="connsiteY306-225968" fmla="*/ 806726 h 2711051"/>
                  <a:gd name="connsiteX307-225969" fmla="*/ 350504 w 5936218"/>
                  <a:gd name="connsiteY307-225970" fmla="*/ 827178 h 2711051"/>
                  <a:gd name="connsiteX308-225971" fmla="*/ 491397 w 5936218"/>
                  <a:gd name="connsiteY308-225972" fmla="*/ 940802 h 2711051"/>
                  <a:gd name="connsiteX309-225973" fmla="*/ 523211 w 5936218"/>
                  <a:gd name="connsiteY309-225974" fmla="*/ 988523 h 2711051"/>
                  <a:gd name="connsiteX310-225975" fmla="*/ 523211 w 5936218"/>
                  <a:gd name="connsiteY310-225976" fmla="*/ 1047607 h 2711051"/>
                  <a:gd name="connsiteX311-225977" fmla="*/ 486852 w 5936218"/>
                  <a:gd name="connsiteY311-225978" fmla="*/ 1102146 h 2711051"/>
                  <a:gd name="connsiteX312-225979" fmla="*/ 420951 w 5936218"/>
                  <a:gd name="connsiteY312-225980" fmla="*/ 1122599 h 2711051"/>
                  <a:gd name="connsiteX313-225981" fmla="*/ 415909 w 5936218"/>
                  <a:gd name="connsiteY313-225982" fmla="*/ 1120468 h 2711051"/>
                  <a:gd name="connsiteX314-225983" fmla="*/ 409044 w 5936218"/>
                  <a:gd name="connsiteY314-225984" fmla="*/ 1122599 h 2711051"/>
                  <a:gd name="connsiteX315-225985" fmla="*/ 252950 w 5936218"/>
                  <a:gd name="connsiteY315-225986" fmla="*/ 1056643 h 2711051"/>
                  <a:gd name="connsiteX316-225987" fmla="*/ 232336 w 5936218"/>
                  <a:gd name="connsiteY316-225988" fmla="*/ 1063515 h 2711051"/>
                  <a:gd name="connsiteX317-225989" fmla="*/ 291420 w 5936218"/>
                  <a:gd name="connsiteY317-225990" fmla="*/ 1133961 h 2711051"/>
                  <a:gd name="connsiteX318-225991" fmla="*/ 291420 w 5936218"/>
                  <a:gd name="connsiteY318-225992" fmla="*/ 1172593 h 2711051"/>
                  <a:gd name="connsiteX319-225993" fmla="*/ 298238 w 5936218"/>
                  <a:gd name="connsiteY319-225994" fmla="*/ 1258947 h 2711051"/>
                  <a:gd name="connsiteX320-225995" fmla="*/ 345959 w 5936218"/>
                  <a:gd name="connsiteY320-225996" fmla="*/ 1290761 h 2711051"/>
                  <a:gd name="connsiteX321-225997" fmla="*/ 362087 w 5936218"/>
                  <a:gd name="connsiteY321-225998" fmla="*/ 1300169 h 2711051"/>
                  <a:gd name="connsiteX322-225999" fmla="*/ 365867 w 5936218"/>
                  <a:gd name="connsiteY322-226000" fmla="*/ 1268036 h 2711051"/>
                  <a:gd name="connsiteX323-226001" fmla="*/ 345415 w 5936218"/>
                  <a:gd name="connsiteY323-226002" fmla="*/ 1231677 h 2711051"/>
                  <a:gd name="connsiteX324-226003" fmla="*/ 365867 w 5936218"/>
                  <a:gd name="connsiteY324-226004" fmla="*/ 1199862 h 2711051"/>
                  <a:gd name="connsiteX325-226005" fmla="*/ 374560 w 5936218"/>
                  <a:gd name="connsiteY325-226006" fmla="*/ 1204861 h 2711051"/>
                  <a:gd name="connsiteX326-226007" fmla="*/ 377774 w 5936218"/>
                  <a:gd name="connsiteY326-226008" fmla="*/ 1199862 h 2711051"/>
                  <a:gd name="connsiteX327-226009" fmla="*/ 461933 w 5936218"/>
                  <a:gd name="connsiteY327-226010" fmla="*/ 1248254 h 2711051"/>
                  <a:gd name="connsiteX328-226011" fmla="*/ 484035 w 5936218"/>
                  <a:gd name="connsiteY328-226012" fmla="*/ 1231677 h 2711051"/>
                  <a:gd name="connsiteX329-226013" fmla="*/ 463583 w 5936218"/>
                  <a:gd name="connsiteY329-226014" fmla="*/ 1165775 h 2711051"/>
                  <a:gd name="connsiteX330-226015" fmla="*/ 549936 w 5936218"/>
                  <a:gd name="connsiteY330-226016" fmla="*/ 1079422 h 2711051"/>
                  <a:gd name="connsiteX331-226017" fmla="*/ 559742 w 5936218"/>
                  <a:gd name="connsiteY331-226018" fmla="*/ 1081523 h 2711051"/>
                  <a:gd name="connsiteX332-226019" fmla="*/ 561843 w 5936218"/>
                  <a:gd name="connsiteY332-226020" fmla="*/ 1079422 h 2711051"/>
                  <a:gd name="connsiteX333-226021" fmla="*/ 593658 w 5936218"/>
                  <a:gd name="connsiteY333-226022" fmla="*/ 1086239 h 2711051"/>
                  <a:gd name="connsiteX334-226023" fmla="*/ 620945 w 5936218"/>
                  <a:gd name="connsiteY334-226024" fmla="*/ 1110116 h 2711051"/>
                  <a:gd name="connsiteX335-226025" fmla="*/ 640835 w 5936218"/>
                  <a:gd name="connsiteY335-226026" fmla="*/ 1054425 h 2711051"/>
                  <a:gd name="connsiteX336-226027" fmla="*/ 609020 w 5936218"/>
                  <a:gd name="connsiteY336-226028" fmla="*/ 999886 h 2711051"/>
                  <a:gd name="connsiteX337-226029" fmla="*/ 624928 w 5936218"/>
                  <a:gd name="connsiteY337-226030" fmla="*/ 940802 h 2711051"/>
                  <a:gd name="connsiteX338-226031" fmla="*/ 597658 w 5936218"/>
                  <a:gd name="connsiteY338-226032" fmla="*/ 881717 h 2711051"/>
                  <a:gd name="connsiteX339-226033" fmla="*/ 611562 w 5936218"/>
                  <a:gd name="connsiteY339-226034" fmla="*/ 886043 h 2711051"/>
                  <a:gd name="connsiteX340-226035" fmla="*/ 609565 w 5936218"/>
                  <a:gd name="connsiteY340-226036" fmla="*/ 881717 h 2711051"/>
                  <a:gd name="connsiteX341-226037" fmla="*/ 711826 w 5936218"/>
                  <a:gd name="connsiteY341-226038" fmla="*/ 913532 h 2711051"/>
                  <a:gd name="connsiteX342-226039" fmla="*/ 732278 w 5936218"/>
                  <a:gd name="connsiteY342-226040" fmla="*/ 968071 h 2711051"/>
                  <a:gd name="connsiteX343-226041" fmla="*/ 684556 w 5936218"/>
                  <a:gd name="connsiteY343-226042" fmla="*/ 979433 h 2711051"/>
                  <a:gd name="connsiteX344-226043" fmla="*/ 684556 w 5936218"/>
                  <a:gd name="connsiteY344-226044" fmla="*/ 1031700 h 2711051"/>
                  <a:gd name="connsiteX345-226045" fmla="*/ 713309 w 5936218"/>
                  <a:gd name="connsiteY345-226046" fmla="*/ 1060453 h 2711051"/>
                  <a:gd name="connsiteX346-226047" fmla="*/ 763548 w 5936218"/>
                  <a:gd name="connsiteY346-226048" fmla="*/ 1043062 h 2711051"/>
                  <a:gd name="connsiteX347-226049" fmla="*/ 770365 w 5936218"/>
                  <a:gd name="connsiteY347-226050" fmla="*/ 983978 h 2711051"/>
                  <a:gd name="connsiteX348-226051" fmla="*/ 845357 w 5936218"/>
                  <a:gd name="connsiteY348-226052" fmla="*/ 936257 h 2711051"/>
                  <a:gd name="connsiteX349-226053" fmla="*/ 972614 w 5936218"/>
                  <a:gd name="connsiteY349-226054" fmla="*/ 849903 h 2711051"/>
                  <a:gd name="connsiteX350-226055" fmla="*/ 982566 w 5936218"/>
                  <a:gd name="connsiteY350-226056" fmla="*/ 851230 h 2711051"/>
                  <a:gd name="connsiteX351-226057" fmla="*/ 984521 w 5936218"/>
                  <a:gd name="connsiteY351-226058" fmla="*/ 849903 h 2711051"/>
                  <a:gd name="connsiteX352-226059" fmla="*/ 1018608 w 5936218"/>
                  <a:gd name="connsiteY352-226060" fmla="*/ 854448 h 2711051"/>
                  <a:gd name="connsiteX353-226061" fmla="*/ 979977 w 5936218"/>
                  <a:gd name="connsiteY353-226062" fmla="*/ 918077 h 2711051"/>
                  <a:gd name="connsiteX354-226063" fmla="*/ 1012666 w 5936218"/>
                  <a:gd name="connsiteY354-226064" fmla="*/ 923238 h 2711051"/>
                  <a:gd name="connsiteX355-226065" fmla="*/ 1038516 w 5936218"/>
                  <a:gd name="connsiteY355-226066" fmla="*/ 893080 h 2711051"/>
                  <a:gd name="connsiteX356-226067" fmla="*/ 1050423 w 5936218"/>
                  <a:gd name="connsiteY356-226068" fmla="*/ 893080 h 2711051"/>
                  <a:gd name="connsiteX357-226069" fmla="*/ 1108962 w 5936218"/>
                  <a:gd name="connsiteY357-226070" fmla="*/ 893080 h 2711051"/>
                  <a:gd name="connsiteX358-226071" fmla="*/ 1161229 w 5936218"/>
                  <a:gd name="connsiteY358-226072" fmla="*/ 849903 h 2711051"/>
                  <a:gd name="connsiteX359-226073" fmla="*/ 1165711 w 5936218"/>
                  <a:gd name="connsiteY359-226074" fmla="*/ 856037 h 2711051"/>
                  <a:gd name="connsiteX360-226075" fmla="*/ 1173136 w 5936218"/>
                  <a:gd name="connsiteY360-226076" fmla="*/ 849903 h 2711051"/>
                  <a:gd name="connsiteX361-226077" fmla="*/ 1210035 w 5936218"/>
                  <a:gd name="connsiteY361-226078" fmla="*/ 900396 h 2711051"/>
                  <a:gd name="connsiteX362-226079" fmla="*/ 1247583 w 5936218"/>
                  <a:gd name="connsiteY362-226080" fmla="*/ 843086 h 2711051"/>
                  <a:gd name="connsiteX363-226081" fmla="*/ 1211223 w 5936218"/>
                  <a:gd name="connsiteY363-226082" fmla="*/ 784002 h 2711051"/>
                  <a:gd name="connsiteX364-226083" fmla="*/ 1227130 w 5936218"/>
                  <a:gd name="connsiteY364-226084" fmla="*/ 747642 h 2711051"/>
                  <a:gd name="connsiteX365-226085" fmla="*/ 1237665 w 5936218"/>
                  <a:gd name="connsiteY365-226086" fmla="*/ 750780 h 2711051"/>
                  <a:gd name="connsiteX366-226087" fmla="*/ 1239037 w 5936218"/>
                  <a:gd name="connsiteY366-226088" fmla="*/ 747642 h 2711051"/>
                  <a:gd name="connsiteX367-226089" fmla="*/ 1345843 w 5936218"/>
                  <a:gd name="connsiteY367-226090" fmla="*/ 779457 h 2711051"/>
                  <a:gd name="connsiteX368-226091" fmla="*/ 1400382 w 5936218"/>
                  <a:gd name="connsiteY368-226092" fmla="*/ 811271 h 2711051"/>
                  <a:gd name="connsiteX369-226093" fmla="*/ 1519756 w 5936218"/>
                  <a:gd name="connsiteY369-226094" fmla="*/ 917855 h 2711051"/>
                  <a:gd name="connsiteX370-226095" fmla="*/ 1543003 w 5936218"/>
                  <a:gd name="connsiteY370-226096" fmla="*/ 877173 h 2711051"/>
                  <a:gd name="connsiteX371-226097" fmla="*/ 1506643 w 5936218"/>
                  <a:gd name="connsiteY371-226098" fmla="*/ 822633 h 2711051"/>
                  <a:gd name="connsiteX372-226099" fmla="*/ 1506643 w 5936218"/>
                  <a:gd name="connsiteY372-226100" fmla="*/ 799909 h 2711051"/>
                  <a:gd name="connsiteX373-226101" fmla="*/ 1463467 w 5936218"/>
                  <a:gd name="connsiteY373-226102" fmla="*/ 790819 h 2711051"/>
                  <a:gd name="connsiteX374-226103" fmla="*/ 1472556 w 5936218"/>
                  <a:gd name="connsiteY374-226104" fmla="*/ 740825 h 2711051"/>
                  <a:gd name="connsiteX375-226105" fmla="*/ 1452104 w 5936218"/>
                  <a:gd name="connsiteY375-226106" fmla="*/ 654471 h 2711051"/>
                  <a:gd name="connsiteX376-226107" fmla="*/ 1452104 w 5936218"/>
                  <a:gd name="connsiteY376-226108" fmla="*/ 618112 h 2711051"/>
                  <a:gd name="connsiteX377-226109" fmla="*/ 1522551 w 5936218"/>
                  <a:gd name="connsiteY377-226110" fmla="*/ 515851 h 2711051"/>
                  <a:gd name="connsiteX378-226111" fmla="*/ 1543003 w 5936218"/>
                  <a:gd name="connsiteY378-226112" fmla="*/ 402228 h 2711051"/>
                  <a:gd name="connsiteX379-226113" fmla="*/ 1570272 w 5936218"/>
                  <a:gd name="connsiteY379-226114" fmla="*/ 381775 h 2711051"/>
                  <a:gd name="connsiteX380-226115" fmla="*/ 1578688 w 5936218"/>
                  <a:gd name="connsiteY380-226116" fmla="*/ 384394 h 2711051"/>
                  <a:gd name="connsiteX381-226117" fmla="*/ 1582179 w 5936218"/>
                  <a:gd name="connsiteY381-226118" fmla="*/ 381775 h 2711051"/>
                  <a:gd name="connsiteX382-226119" fmla="*/ 1684440 w 5936218"/>
                  <a:gd name="connsiteY382-226120" fmla="*/ 413590 h 2711051"/>
                  <a:gd name="connsiteX383-226121" fmla="*/ 1688985 w 5936218"/>
                  <a:gd name="connsiteY383-226122" fmla="*/ 484036 h 2711051"/>
                  <a:gd name="connsiteX384-226123" fmla="*/ 1652625 w 5936218"/>
                  <a:gd name="connsiteY384-226124" fmla="*/ 574935 h 2711051"/>
                  <a:gd name="connsiteX385-226125" fmla="*/ 1679895 w 5936218"/>
                  <a:gd name="connsiteY385-226126" fmla="*/ 613567 h 2711051"/>
                  <a:gd name="connsiteX386-226127" fmla="*/ 1688985 w 5936218"/>
                  <a:gd name="connsiteY386-226128" fmla="*/ 688558 h 2711051"/>
                  <a:gd name="connsiteX387-226129" fmla="*/ 1679895 w 5936218"/>
                  <a:gd name="connsiteY387-226130" fmla="*/ 833996 h 2711051"/>
                  <a:gd name="connsiteX388-226131" fmla="*/ 1636718 w 5936218"/>
                  <a:gd name="connsiteY388-226132" fmla="*/ 1097602 h 2711051"/>
                  <a:gd name="connsiteX389-226133" fmla="*/ 1662494 w 5936218"/>
                  <a:gd name="connsiteY389-226134" fmla="*/ 1104046 h 2711051"/>
                  <a:gd name="connsiteX0-226135" fmla="*/ 1662494 w 5936218"/>
                  <a:gd name="connsiteY0-226136" fmla="*/ 1104046 h 2711051"/>
                  <a:gd name="connsiteX1-226137" fmla="*/ 3211535 w 5936218"/>
                  <a:gd name="connsiteY1-226138" fmla="*/ 1 h 2711051"/>
                  <a:gd name="connsiteX2-226139" fmla="*/ 3200173 w 5936218"/>
                  <a:gd name="connsiteY2-226140" fmla="*/ 74993 h 2711051"/>
                  <a:gd name="connsiteX3-226141" fmla="*/ 3161541 w 5936218"/>
                  <a:gd name="connsiteY3-226142" fmla="*/ 118170 h 2711051"/>
                  <a:gd name="connsiteX4-226143" fmla="*/ 3066097 w 5936218"/>
                  <a:gd name="connsiteY4-226144" fmla="*/ 193161 h 2711051"/>
                  <a:gd name="connsiteX5-226145" fmla="*/ 3034283 w 5936218"/>
                  <a:gd name="connsiteY5-226146" fmla="*/ 236338 h 2711051"/>
                  <a:gd name="connsiteX6-226147" fmla="*/ 3082005 w 5936218"/>
                  <a:gd name="connsiteY6-226148" fmla="*/ 252245 h 2711051"/>
                  <a:gd name="connsiteX7-226149" fmla="*/ 3129459 w 5936218"/>
                  <a:gd name="connsiteY7-226150" fmla="*/ 279926 h 2711051"/>
                  <a:gd name="connsiteX8-226151" fmla="*/ 3156451 w 5936218"/>
                  <a:gd name="connsiteY8-226152" fmla="*/ 256790 h 2711051"/>
                  <a:gd name="connsiteX9-226153" fmla="*/ 3158460 w 5936218"/>
                  <a:gd name="connsiteY9-226154" fmla="*/ 265274 h 2711051"/>
                  <a:gd name="connsiteX10-226155" fmla="*/ 3168359 w 5936218"/>
                  <a:gd name="connsiteY10-226156" fmla="*/ 256790 h 2711051"/>
                  <a:gd name="connsiteX11-226157" fmla="*/ 3184984 w 5936218"/>
                  <a:gd name="connsiteY11-226158" fmla="*/ 326983 h 2711051"/>
                  <a:gd name="connsiteX12-226159" fmla="*/ 3192811 w 5936218"/>
                  <a:gd name="connsiteY12-226160" fmla="*/ 311329 h 2711051"/>
                  <a:gd name="connsiteX13-226161" fmla="*/ 3251895 w 5936218"/>
                  <a:gd name="connsiteY13-226162" fmla="*/ 290877 h 2711051"/>
                  <a:gd name="connsiteX14-226163" fmla="*/ 3259833 w 5936218"/>
                  <a:gd name="connsiteY14-226164" fmla="*/ 292251 h 2711051"/>
                  <a:gd name="connsiteX15-226165" fmla="*/ 3263802 w 5936218"/>
                  <a:gd name="connsiteY15-226166" fmla="*/ 290877 h 2711051"/>
                  <a:gd name="connsiteX16-226167" fmla="*/ 3381970 w 5936218"/>
                  <a:gd name="connsiteY16-226168" fmla="*/ 311329 h 2711051"/>
                  <a:gd name="connsiteX17-226169" fmla="*/ 3388787 w 5936218"/>
                  <a:gd name="connsiteY17-226170" fmla="*/ 370413 h 2711051"/>
                  <a:gd name="connsiteX18-226171" fmla="*/ 3531529 w 5936218"/>
                  <a:gd name="connsiteY18-226172" fmla="*/ 391404 h 2711051"/>
                  <a:gd name="connsiteX19-226173" fmla="*/ 3538225 w 5936218"/>
                  <a:gd name="connsiteY19-226174" fmla="*/ 295422 h 2711051"/>
                  <a:gd name="connsiteX20-226175" fmla="*/ 3549910 w 5936218"/>
                  <a:gd name="connsiteY20-226176" fmla="*/ 298609 h 2711051"/>
                  <a:gd name="connsiteX21-226177" fmla="*/ 3550132 w 5936218"/>
                  <a:gd name="connsiteY21-226178" fmla="*/ 295422 h 2711051"/>
                  <a:gd name="connsiteX22-226179" fmla="*/ 3625123 w 5936218"/>
                  <a:gd name="connsiteY22-226180" fmla="*/ 315874 h 2711051"/>
                  <a:gd name="connsiteX23-226181" fmla="*/ 3672301 w 5936218"/>
                  <a:gd name="connsiteY23-226182" fmla="*/ 315874 h 2711051"/>
                  <a:gd name="connsiteX24-226183" fmla="*/ 3684207 w 5936218"/>
                  <a:gd name="connsiteY24-226184" fmla="*/ 315874 h 2711051"/>
                  <a:gd name="connsiteX25-226185" fmla="*/ 3743291 w 5936218"/>
                  <a:gd name="connsiteY25-226186" fmla="*/ 381775 h 2711051"/>
                  <a:gd name="connsiteX26-226187" fmla="*/ 3759199 w 5936218"/>
                  <a:gd name="connsiteY26-226188" fmla="*/ 461312 h 2711051"/>
                  <a:gd name="connsiteX27-226189" fmla="*/ 3738747 w 5936218"/>
                  <a:gd name="connsiteY27-226190" fmla="*/ 511306 h 2711051"/>
                  <a:gd name="connsiteX28-226191" fmla="*/ 3786469 w 5936218"/>
                  <a:gd name="connsiteY28-226192" fmla="*/ 602204 h 2711051"/>
                  <a:gd name="connsiteX29-226193" fmla="*/ 3835603 w 5936218"/>
                  <a:gd name="connsiteY29-226194" fmla="*/ 638110 h 2711051"/>
                  <a:gd name="connsiteX30-226195" fmla="*/ 3865460 w 5936218"/>
                  <a:gd name="connsiteY30-226196" fmla="*/ 527213 h 2711051"/>
                  <a:gd name="connsiteX31-226197" fmla="*/ 3875077 w 5936218"/>
                  <a:gd name="connsiteY31-226198" fmla="*/ 535720 h 2711051"/>
                  <a:gd name="connsiteX32-226199" fmla="*/ 3877367 w 5936218"/>
                  <a:gd name="connsiteY32-226200" fmla="*/ 527213 h 2711051"/>
                  <a:gd name="connsiteX33-226201" fmla="*/ 3932151 w 5936218"/>
                  <a:gd name="connsiteY33-226202" fmla="*/ 575676 h 2711051"/>
                  <a:gd name="connsiteX34-226203" fmla="*/ 3988173 w 5936218"/>
                  <a:gd name="connsiteY34-226204" fmla="*/ 547665 h 2711051"/>
                  <a:gd name="connsiteX35-226205" fmla="*/ 3993852 w 5936218"/>
                  <a:gd name="connsiteY35-226206" fmla="*/ 550780 h 2711051"/>
                  <a:gd name="connsiteX36-226207" fmla="*/ 4000080 w 5936218"/>
                  <a:gd name="connsiteY36-226208" fmla="*/ 547665 h 2711051"/>
                  <a:gd name="connsiteX37-226209" fmla="*/ 4062426 w 5936218"/>
                  <a:gd name="connsiteY37-226210" fmla="*/ 581855 h 2711051"/>
                  <a:gd name="connsiteX38-226211" fmla="*/ 4085889 w 5936218"/>
                  <a:gd name="connsiteY38-226212" fmla="*/ 554483 h 2711051"/>
                  <a:gd name="connsiteX39-226213" fmla="*/ 4095563 w 5936218"/>
                  <a:gd name="connsiteY39-226214" fmla="*/ 557087 h 2711051"/>
                  <a:gd name="connsiteX40-226215" fmla="*/ 4097796 w 5936218"/>
                  <a:gd name="connsiteY40-226216" fmla="*/ 554483 h 2711051"/>
                  <a:gd name="connsiteX41-226217" fmla="*/ 4144150 w 5936218"/>
                  <a:gd name="connsiteY41-226218" fmla="*/ 566963 h 2711051"/>
                  <a:gd name="connsiteX42-226219" fmla="*/ 4117703 w 5936218"/>
                  <a:gd name="connsiteY42-226220" fmla="*/ 456767 h 2711051"/>
                  <a:gd name="connsiteX43-226221" fmla="*/ 4165425 w 5936218"/>
                  <a:gd name="connsiteY43-226222" fmla="*/ 402228 h 2711051"/>
                  <a:gd name="connsiteX44-226223" fmla="*/ 4175231 w 5936218"/>
                  <a:gd name="connsiteY44-226224" fmla="*/ 404629 h 2711051"/>
                  <a:gd name="connsiteX45-226225" fmla="*/ 4177332 w 5936218"/>
                  <a:gd name="connsiteY45-226226" fmla="*/ 402228 h 2711051"/>
                  <a:gd name="connsiteX46-226227" fmla="*/ 4511384 w 5936218"/>
                  <a:gd name="connsiteY46-226228" fmla="*/ 484036 h 2711051"/>
                  <a:gd name="connsiteX47-226229" fmla="*/ 4543199 w 5936218"/>
                  <a:gd name="connsiteY47-226230" fmla="*/ 554483 h 2711051"/>
                  <a:gd name="connsiteX48-226231" fmla="*/ 4639242 w 5936218"/>
                  <a:gd name="connsiteY48-226232" fmla="*/ 637125 h 2711051"/>
                  <a:gd name="connsiteX49-226233" fmla="*/ 4774445 w 5936218"/>
                  <a:gd name="connsiteY49-226234" fmla="*/ 618112 h 2711051"/>
                  <a:gd name="connsiteX50-226235" fmla="*/ 4778496 w 5936218"/>
                  <a:gd name="connsiteY50-226236" fmla="*/ 619216 h 2711051"/>
                  <a:gd name="connsiteX51-226237" fmla="*/ 4786352 w 5936218"/>
                  <a:gd name="connsiteY51-226238" fmla="*/ 618112 h 2711051"/>
                  <a:gd name="connsiteX52-226239" fmla="*/ 4861343 w 5936218"/>
                  <a:gd name="connsiteY52-226240" fmla="*/ 638564 h 2711051"/>
                  <a:gd name="connsiteX53-226241" fmla="*/ 4893158 w 5936218"/>
                  <a:gd name="connsiteY53-226242" fmla="*/ 681741 h 2711051"/>
                  <a:gd name="connsiteX54-226243" fmla="*/ 4888613 w 5936218"/>
                  <a:gd name="connsiteY54-226244" fmla="*/ 763549 h 2711051"/>
                  <a:gd name="connsiteX55-226245" fmla="*/ 4927677 w 5936218"/>
                  <a:gd name="connsiteY55-226246" fmla="*/ 788221 h 2711051"/>
                  <a:gd name="connsiteX56-226247" fmla="*/ 4967605 w 5936218"/>
                  <a:gd name="connsiteY56-226248" fmla="*/ 774912 h 2711051"/>
                  <a:gd name="connsiteX57-226249" fmla="*/ 5038051 w 5936218"/>
                  <a:gd name="connsiteY57-226250" fmla="*/ 768094 h 2711051"/>
                  <a:gd name="connsiteX58-226251" fmla="*/ 5040730 w 5936218"/>
                  <a:gd name="connsiteY58-226252" fmla="*/ 768987 h 2711051"/>
                  <a:gd name="connsiteX59-226253" fmla="*/ 5049958 w 5936218"/>
                  <a:gd name="connsiteY59-226254" fmla="*/ 768094 h 2711051"/>
                  <a:gd name="connsiteX60-226255" fmla="*/ 5114249 w 5936218"/>
                  <a:gd name="connsiteY60-226256" fmla="*/ 789525 h 2711051"/>
                  <a:gd name="connsiteX61-226257" fmla="*/ 5176671 w 5936218"/>
                  <a:gd name="connsiteY61-226258" fmla="*/ 779457 h 2711051"/>
                  <a:gd name="connsiteX62-226259" fmla="*/ 5177801 w 5936218"/>
                  <a:gd name="connsiteY62-226260" fmla="*/ 781195 h 2711051"/>
                  <a:gd name="connsiteX63-226261" fmla="*/ 5188578 w 5936218"/>
                  <a:gd name="connsiteY63-226262" fmla="*/ 779457 h 2711051"/>
                  <a:gd name="connsiteX64-226263" fmla="*/ 5243719 w 5936218"/>
                  <a:gd name="connsiteY64-226264" fmla="*/ 864288 h 2711051"/>
                  <a:gd name="connsiteX65-226265" fmla="*/ 5283477 w 5936218"/>
                  <a:gd name="connsiteY65-226266" fmla="*/ 833996 h 2711051"/>
                  <a:gd name="connsiteX66-226267" fmla="*/ 5258480 w 5936218"/>
                  <a:gd name="connsiteY66-226268" fmla="*/ 768094 h 2711051"/>
                  <a:gd name="connsiteX67-226269" fmla="*/ 5267570 w 5936218"/>
                  <a:gd name="connsiteY67-226270" fmla="*/ 720373 h 2711051"/>
                  <a:gd name="connsiteX68-226271" fmla="*/ 5278896 w 5936218"/>
                  <a:gd name="connsiteY68-226272" fmla="*/ 723422 h 2711051"/>
                  <a:gd name="connsiteX69-226273" fmla="*/ 5279477 w 5936218"/>
                  <a:gd name="connsiteY69-226274" fmla="*/ 720373 h 2711051"/>
                  <a:gd name="connsiteX70-226275" fmla="*/ 5395510 w 5936218"/>
                  <a:gd name="connsiteY70-226276" fmla="*/ 751612 h 2711051"/>
                  <a:gd name="connsiteX71-226277" fmla="*/ 5463001 w 5936218"/>
                  <a:gd name="connsiteY71-226278" fmla="*/ 747642 h 2711051"/>
                  <a:gd name="connsiteX72-226279" fmla="*/ 5464386 w 5936218"/>
                  <a:gd name="connsiteY72-226280" fmla="*/ 748261 h 2711051"/>
                  <a:gd name="connsiteX73-226281" fmla="*/ 5474909 w 5936218"/>
                  <a:gd name="connsiteY73-226282" fmla="*/ 747642 h 2711051"/>
                  <a:gd name="connsiteX74-226283" fmla="*/ 5581715 w 5936218"/>
                  <a:gd name="connsiteY74-226284" fmla="*/ 795364 h 2711051"/>
                  <a:gd name="connsiteX75-226285" fmla="*/ 5633981 w 5936218"/>
                  <a:gd name="connsiteY75-226286" fmla="*/ 838541 h 2711051"/>
                  <a:gd name="connsiteX76-226287" fmla="*/ 5720335 w 5936218"/>
                  <a:gd name="connsiteY76-226288" fmla="*/ 918077 h 2711051"/>
                  <a:gd name="connsiteX77-226289" fmla="*/ 5822595 w 5936218"/>
                  <a:gd name="connsiteY77-226290" fmla="*/ 1015793 h 2711051"/>
                  <a:gd name="connsiteX78-226291" fmla="*/ 5818051 w 5936218"/>
                  <a:gd name="connsiteY78-226292" fmla="*/ 1070332 h 2711051"/>
                  <a:gd name="connsiteX79-226293" fmla="*/ 5825679 w 5936218"/>
                  <a:gd name="connsiteY79-226294" fmla="*/ 1077960 h 2711051"/>
                  <a:gd name="connsiteX80-226295" fmla="*/ 5822051 w 5936218"/>
                  <a:gd name="connsiteY80-226296" fmla="*/ 1027155 h 2711051"/>
                  <a:gd name="connsiteX81-226297" fmla="*/ 5834092 w 5936218"/>
                  <a:gd name="connsiteY81-226298" fmla="*/ 1029028 h 2711051"/>
                  <a:gd name="connsiteX82-226299" fmla="*/ 5833958 w 5936218"/>
                  <a:gd name="connsiteY82-226300" fmla="*/ 1027155 h 2711051"/>
                  <a:gd name="connsiteX83-226301" fmla="*/ 5936219 w 5936218"/>
                  <a:gd name="connsiteY83-226302" fmla="*/ 1043062 h 2711051"/>
                  <a:gd name="connsiteX84-226303" fmla="*/ 5908949 w 5936218"/>
                  <a:gd name="connsiteY84-226304" fmla="*/ 1258947 h 2711051"/>
                  <a:gd name="connsiteX85-226305" fmla="*/ 5893042 w 5936218"/>
                  <a:gd name="connsiteY85-226306" fmla="*/ 1274854 h 2711051"/>
                  <a:gd name="connsiteX86-226307" fmla="*/ 5861227 w 5936218"/>
                  <a:gd name="connsiteY86-226308" fmla="*/ 1274854 h 2711051"/>
                  <a:gd name="connsiteX87-226309" fmla="*/ 5817506 w 5936218"/>
                  <a:gd name="connsiteY87-226310" fmla="*/ 1240767 h 2711051"/>
                  <a:gd name="connsiteX88-226311" fmla="*/ 5767511 w 5936218"/>
                  <a:gd name="connsiteY88-226312" fmla="*/ 1215770 h 2711051"/>
                  <a:gd name="connsiteX89-226313" fmla="*/ 5729132 w 5936218"/>
                  <a:gd name="connsiteY89-226314" fmla="*/ 1167751 h 2711051"/>
                  <a:gd name="connsiteX90-226315" fmla="*/ 5695337 w 5936218"/>
                  <a:gd name="connsiteY90-226316" fmla="*/ 1177138 h 2711051"/>
                  <a:gd name="connsiteX91-226317" fmla="*/ 5693366 w 5936218"/>
                  <a:gd name="connsiteY91-226318" fmla="*/ 1174378 h 2711051"/>
                  <a:gd name="connsiteX92-226319" fmla="*/ 5640799 w 5936218"/>
                  <a:gd name="connsiteY92-226320" fmla="*/ 1133961 h 2711051"/>
                  <a:gd name="connsiteX93-226321" fmla="*/ 5656705 w 5936218"/>
                  <a:gd name="connsiteY93-226322" fmla="*/ 1177138 h 2711051"/>
                  <a:gd name="connsiteX94-226323" fmla="*/ 5586259 w 5936218"/>
                  <a:gd name="connsiteY94-226324" fmla="*/ 1252129 h 2711051"/>
                  <a:gd name="connsiteX95-226325" fmla="*/ 5575676 w 5936218"/>
                  <a:gd name="connsiteY95-226326" fmla="*/ 1251121 h 2711051"/>
                  <a:gd name="connsiteX96-226327" fmla="*/ 5539436 w 5936218"/>
                  <a:gd name="connsiteY96-226328" fmla="*/ 1248804 h 2711051"/>
                  <a:gd name="connsiteX97-226329" fmla="*/ 5593077 w 5936218"/>
                  <a:gd name="connsiteY97-226330" fmla="*/ 1354390 h 2711051"/>
                  <a:gd name="connsiteX98-226331" fmla="*/ 5613529 w 5936218"/>
                  <a:gd name="connsiteY98-226332" fmla="*/ 1413474 h 2711051"/>
                  <a:gd name="connsiteX99-226333" fmla="*/ 5608984 w 5936218"/>
                  <a:gd name="connsiteY99-226334" fmla="*/ 1436199 h 2711051"/>
                  <a:gd name="connsiteX100-226335" fmla="*/ 5597799 w 5936218"/>
                  <a:gd name="connsiteY100-226336" fmla="*/ 1432590 h 2711051"/>
                  <a:gd name="connsiteX101-226337" fmla="*/ 5534271 w 5936218"/>
                  <a:gd name="connsiteY101-226338" fmla="*/ 1415939 h 2711051"/>
                  <a:gd name="connsiteX102-226339" fmla="*/ 5436277 w 5936218"/>
                  <a:gd name="connsiteY102-226340" fmla="*/ 1472558 h 2711051"/>
                  <a:gd name="connsiteX103-226341" fmla="*/ 5397645 w 5936218"/>
                  <a:gd name="connsiteY103-226342" fmla="*/ 1483921 h 2711051"/>
                  <a:gd name="connsiteX104-226343" fmla="*/ 5345378 w 5936218"/>
                  <a:gd name="connsiteY104-226344" fmla="*/ 1538460 h 2711051"/>
                  <a:gd name="connsiteX105-226345" fmla="*/ 5290839 w 5936218"/>
                  <a:gd name="connsiteY105-226346" fmla="*/ 1586181 h 2711051"/>
                  <a:gd name="connsiteX106-226347" fmla="*/ 5274932 w 5936218"/>
                  <a:gd name="connsiteY106-226348" fmla="*/ 1617996 h 2711051"/>
                  <a:gd name="connsiteX107-226349" fmla="*/ 5267238 w 5936218"/>
                  <a:gd name="connsiteY107-226350" fmla="*/ 1609569 h 2711051"/>
                  <a:gd name="connsiteX108-226351" fmla="*/ 5263025 w 5936218"/>
                  <a:gd name="connsiteY108-226352" fmla="*/ 1617996 h 2711051"/>
                  <a:gd name="connsiteX109-226353" fmla="*/ 5219538 w 5936218"/>
                  <a:gd name="connsiteY109-226354" fmla="*/ 1570368 h 2711051"/>
                  <a:gd name="connsiteX110-226355" fmla="*/ 5129494 w 5936218"/>
                  <a:gd name="connsiteY110-226356" fmla="*/ 1624813 h 2711051"/>
                  <a:gd name="connsiteX111-226357" fmla="*/ 5126389 w 5936218"/>
                  <a:gd name="connsiteY111-226358" fmla="*/ 1619491 h 2711051"/>
                  <a:gd name="connsiteX112-226359" fmla="*/ 5117587 w 5936218"/>
                  <a:gd name="connsiteY112-226360" fmla="*/ 1624813 h 2711051"/>
                  <a:gd name="connsiteX113-226361" fmla="*/ 5105544 w 5936218"/>
                  <a:gd name="connsiteY113-226362" fmla="*/ 1604167 h 2711051"/>
                  <a:gd name="connsiteX114-226363" fmla="*/ 5074955 w 5936218"/>
                  <a:gd name="connsiteY114-226364" fmla="*/ 1629358 h 2711051"/>
                  <a:gd name="connsiteX115-226365" fmla="*/ 5065718 w 5936218"/>
                  <a:gd name="connsiteY115-226366" fmla="*/ 1627159 h 2711051"/>
                  <a:gd name="connsiteX116-226367" fmla="*/ 5063048 w 5936218"/>
                  <a:gd name="connsiteY116-226368" fmla="*/ 1629358 h 2711051"/>
                  <a:gd name="connsiteX117-226369" fmla="*/ 5026594 w 5936218"/>
                  <a:gd name="connsiteY117-226370" fmla="*/ 1620679 h 2711051"/>
                  <a:gd name="connsiteX118-226371" fmla="*/ 5015871 w 5936218"/>
                  <a:gd name="connsiteY118-226372" fmla="*/ 1665718 h 2711051"/>
                  <a:gd name="connsiteX119-226373" fmla="*/ 4974967 w 5936218"/>
                  <a:gd name="connsiteY119-226374" fmla="*/ 1731619 h 2711051"/>
                  <a:gd name="connsiteX120-226375" fmla="*/ 4974967 w 5936218"/>
                  <a:gd name="connsiteY120-226376" fmla="*/ 1763434 h 2711051"/>
                  <a:gd name="connsiteX121-226377" fmla="*/ 5011326 w 5936218"/>
                  <a:gd name="connsiteY121-226378" fmla="*/ 1877057 h 2711051"/>
                  <a:gd name="connsiteX122-226379" fmla="*/ 4999419 w 5936218"/>
                  <a:gd name="connsiteY122-226380" fmla="*/ 1877057 h 2711051"/>
                  <a:gd name="connsiteX123-226381" fmla="*/ 4974967 w 5936218"/>
                  <a:gd name="connsiteY123-226382" fmla="*/ 1877057 h 2711051"/>
                  <a:gd name="connsiteX124-226383" fmla="*/ 4963605 w 5936218"/>
                  <a:gd name="connsiteY124-226384" fmla="*/ 1929323 h 2711051"/>
                  <a:gd name="connsiteX125-226385" fmla="*/ 4974967 w 5936218"/>
                  <a:gd name="connsiteY125-226386" fmla="*/ 1956593 h 2711051"/>
                  <a:gd name="connsiteX126-226387" fmla="*/ 4909065 w 5936218"/>
                  <a:gd name="connsiteY126-226388" fmla="*/ 1990680 h 2711051"/>
                  <a:gd name="connsiteX127-226389" fmla="*/ 4897703 w 5936218"/>
                  <a:gd name="connsiteY127-226390" fmla="*/ 2058854 h 2711051"/>
                  <a:gd name="connsiteX128-226391" fmla="*/ 4845437 w 5936218"/>
                  <a:gd name="connsiteY128-226392" fmla="*/ 2074761 h 2711051"/>
                  <a:gd name="connsiteX129-226393" fmla="*/ 4834074 w 5936218"/>
                  <a:gd name="connsiteY129-226394" fmla="*/ 2133845 h 2711051"/>
                  <a:gd name="connsiteX130-226395" fmla="*/ 4779535 w 5936218"/>
                  <a:gd name="connsiteY130-226396" fmla="*/ 2192929 h 2711051"/>
                  <a:gd name="connsiteX131-226397" fmla="*/ 4777225 w 5936218"/>
                  <a:gd name="connsiteY131-226398" fmla="*/ 2182533 h 2711051"/>
                  <a:gd name="connsiteX132-226399" fmla="*/ 4767628 w 5936218"/>
                  <a:gd name="connsiteY132-226400" fmla="*/ 2192929 h 2711051"/>
                  <a:gd name="connsiteX133-226401" fmla="*/ 4758538 w 5936218"/>
                  <a:gd name="connsiteY133-226402" fmla="*/ 2152025 h 2711051"/>
                  <a:gd name="connsiteX134-226403" fmla="*/ 4742631 w 5936218"/>
                  <a:gd name="connsiteY134-226404" fmla="*/ 2065671 h 2711051"/>
                  <a:gd name="connsiteX135-226405" fmla="*/ 4715361 w 5936218"/>
                  <a:gd name="connsiteY135-226406" fmla="*/ 1924779 h 2711051"/>
                  <a:gd name="connsiteX136-226407" fmla="*/ 4735813 w 5936218"/>
                  <a:gd name="connsiteY136-226408" fmla="*/ 1833880 h 2711051"/>
                  <a:gd name="connsiteX137-226409" fmla="*/ 4767628 w 5936218"/>
                  <a:gd name="connsiteY137-226410" fmla="*/ 1790703 h 2711051"/>
                  <a:gd name="connsiteX138-226411" fmla="*/ 4767628 w 5936218"/>
                  <a:gd name="connsiteY138-226412" fmla="*/ 1763434 h 2711051"/>
                  <a:gd name="connsiteX139-226413" fmla="*/ 4826712 w 5936218"/>
                  <a:gd name="connsiteY139-226414" fmla="*/ 1747526 h 2711051"/>
                  <a:gd name="connsiteX140-226415" fmla="*/ 5046694 w 5936218"/>
                  <a:gd name="connsiteY140-226416" fmla="*/ 1415425 h 2711051"/>
                  <a:gd name="connsiteX141-226417" fmla="*/ 1811153 w 5936218"/>
                  <a:gd name="connsiteY141-226418" fmla="*/ 1999770 h 2711051"/>
                  <a:gd name="connsiteX142-226419" fmla="*/ 1748069 w 5936218"/>
                  <a:gd name="connsiteY142-226420" fmla="*/ 2038402 h 2711051"/>
                  <a:gd name="connsiteX143-226421" fmla="*/ 1711709 w 5936218"/>
                  <a:gd name="connsiteY143-226422" fmla="*/ 2042947 h 2711051"/>
                  <a:gd name="connsiteX144-226423" fmla="*/ 1711926 w 5936218"/>
                  <a:gd name="connsiteY144-226424" fmla="*/ 2041431 h 2711051"/>
                  <a:gd name="connsiteX145-226425" fmla="*/ 1699803 w 5936218"/>
                  <a:gd name="connsiteY145-226426" fmla="*/ 2042947 h 2711051"/>
                  <a:gd name="connsiteX146-226427" fmla="*/ 1704347 w 5936218"/>
                  <a:gd name="connsiteY146-226428" fmla="*/ 2011132 h 2711051"/>
                  <a:gd name="connsiteX147-226429" fmla="*/ 1662460 w 5936218"/>
                  <a:gd name="connsiteY147-226430" fmla="*/ 1993181 h 2711051"/>
                  <a:gd name="connsiteX148-226431" fmla="*/ 1629901 w 5936218"/>
                  <a:gd name="connsiteY148-226432" fmla="*/ 2006587 h 2711051"/>
                  <a:gd name="connsiteX149-226433" fmla="*/ 1629300 w 5936218"/>
                  <a:gd name="connsiteY149-226434" fmla="*/ 2001932 h 2711051"/>
                  <a:gd name="connsiteX150-226435" fmla="*/ 1617994 w 5936218"/>
                  <a:gd name="connsiteY150-226436" fmla="*/ 2006587 h 2711051"/>
                  <a:gd name="connsiteX151-226437" fmla="*/ 1608904 w 5936218"/>
                  <a:gd name="connsiteY151-226438" fmla="*/ 1936141 h 2711051"/>
                  <a:gd name="connsiteX152-226439" fmla="*/ 1552684 w 5936218"/>
                  <a:gd name="connsiteY152-226440" fmla="*/ 1926448 h 2711051"/>
                  <a:gd name="connsiteX153-226441" fmla="*/ 1518550 w 5936218"/>
                  <a:gd name="connsiteY153-226442" fmla="*/ 1952048 h 2711051"/>
                  <a:gd name="connsiteX154-226443" fmla="*/ 1425379 w 5936218"/>
                  <a:gd name="connsiteY154-226444" fmla="*/ 1972500 h 2711051"/>
                  <a:gd name="connsiteX155-226445" fmla="*/ 1409472 w 5936218"/>
                  <a:gd name="connsiteY155-226446" fmla="*/ 1990680 h 2711051"/>
                  <a:gd name="connsiteX156-226447" fmla="*/ 1270852 w 5936218"/>
                  <a:gd name="connsiteY156-226448" fmla="*/ 2011132 h 2711051"/>
                  <a:gd name="connsiteX157-226449" fmla="*/ 1254945 w 5936218"/>
                  <a:gd name="connsiteY157-226450" fmla="*/ 2031584 h 2711051"/>
                  <a:gd name="connsiteX158-226451" fmla="*/ 1282214 w 5936218"/>
                  <a:gd name="connsiteY158-226452" fmla="*/ 2074761 h 2711051"/>
                  <a:gd name="connsiteX159-226453" fmla="*/ 1243582 w 5936218"/>
                  <a:gd name="connsiteY159-226454" fmla="*/ 2090668 h 2711051"/>
                  <a:gd name="connsiteX160-226455" fmla="*/ 1254945 w 5936218"/>
                  <a:gd name="connsiteY160-226456" fmla="*/ 2108848 h 2711051"/>
                  <a:gd name="connsiteX161-226457" fmla="*/ 1216313 w 5936218"/>
                  <a:gd name="connsiteY161-226458" fmla="*/ 2133845 h 2711051"/>
                  <a:gd name="connsiteX162-226459" fmla="*/ 1275397 w 5936218"/>
                  <a:gd name="connsiteY162-226460" fmla="*/ 2177022 h 2711051"/>
                  <a:gd name="connsiteX163-226461" fmla="*/ 1270852 w 5936218"/>
                  <a:gd name="connsiteY163-226462" fmla="*/ 2204292 h 2711051"/>
                  <a:gd name="connsiteX164-226463" fmla="*/ 1259108 w 5936218"/>
                  <a:gd name="connsiteY164-226464" fmla="*/ 2203313 h 2711051"/>
                  <a:gd name="connsiteX165-226465" fmla="*/ 1258945 w 5936218"/>
                  <a:gd name="connsiteY165-226466" fmla="*/ 2204292 h 2711051"/>
                  <a:gd name="connsiteX166-226467" fmla="*/ 1215644 w 5936218"/>
                  <a:gd name="connsiteY166-226468" fmla="*/ 2200683 h 2711051"/>
                  <a:gd name="connsiteX167-226469" fmla="*/ 1204950 w 5936218"/>
                  <a:gd name="connsiteY167-226470" fmla="*/ 2215654 h 2711051"/>
                  <a:gd name="connsiteX168-226471" fmla="*/ 1196495 w 5936218"/>
                  <a:gd name="connsiteY168-226472" fmla="*/ 2210822 h 2711051"/>
                  <a:gd name="connsiteX169-226473" fmla="*/ 1193043 w 5936218"/>
                  <a:gd name="connsiteY169-226474" fmla="*/ 2215654 h 2711051"/>
                  <a:gd name="connsiteX170-226475" fmla="*/ 1145322 w 5936218"/>
                  <a:gd name="connsiteY170-226476" fmla="*/ 2188384 h 2711051"/>
                  <a:gd name="connsiteX171-226477" fmla="*/ 1098145 w 5936218"/>
                  <a:gd name="connsiteY171-226478" fmla="*/ 2188384 h 2711051"/>
                  <a:gd name="connsiteX172-226479" fmla="*/ 1061785 w 5936218"/>
                  <a:gd name="connsiteY172-226480" fmla="*/ 2215654 h 2711051"/>
                  <a:gd name="connsiteX173-226481" fmla="*/ 1055322 w 5936218"/>
                  <a:gd name="connsiteY173-226482" fmla="*/ 2211571 h 2711051"/>
                  <a:gd name="connsiteX174-226483" fmla="*/ 1049878 w 5936218"/>
                  <a:gd name="connsiteY174-226484" fmla="*/ 2215654 h 2711051"/>
                  <a:gd name="connsiteX175-226485" fmla="*/ 1006701 w 5936218"/>
                  <a:gd name="connsiteY175-226486" fmla="*/ 2188384 h 2711051"/>
                  <a:gd name="connsiteX176-226487" fmla="*/ 924893 w 5936218"/>
                  <a:gd name="connsiteY176-226488" fmla="*/ 2152025 h 2711051"/>
                  <a:gd name="connsiteX177-226489" fmla="*/ 877716 w 5936218"/>
                  <a:gd name="connsiteY177-226490" fmla="*/ 2152025 h 2711051"/>
                  <a:gd name="connsiteX178-226491" fmla="*/ 802724 w 5936218"/>
                  <a:gd name="connsiteY178-226492" fmla="*/ 2215654 h 2711051"/>
                  <a:gd name="connsiteX179-226493" fmla="*/ 798179 w 5936218"/>
                  <a:gd name="connsiteY179-226494" fmla="*/ 2258831 h 2711051"/>
                  <a:gd name="connsiteX180-226495" fmla="*/ 787406 w 5936218"/>
                  <a:gd name="connsiteY180-226496" fmla="*/ 2248058 h 2711051"/>
                  <a:gd name="connsiteX181-226497" fmla="*/ 786272 w 5936218"/>
                  <a:gd name="connsiteY181-226498" fmla="*/ 2258831 h 2711051"/>
                  <a:gd name="connsiteX182-226499" fmla="*/ 756063 w 5936218"/>
                  <a:gd name="connsiteY182-226500" fmla="*/ 2228621 h 2711051"/>
                  <a:gd name="connsiteX183-226501" fmla="*/ 732278 w 5936218"/>
                  <a:gd name="connsiteY183-226502" fmla="*/ 2286100 h 2711051"/>
                  <a:gd name="connsiteX184-226503" fmla="*/ 743640 w 5936218"/>
                  <a:gd name="connsiteY184-226504" fmla="*/ 2295190 h 2711051"/>
                  <a:gd name="connsiteX185-226505" fmla="*/ 723188 w 5936218"/>
                  <a:gd name="connsiteY185-226506" fmla="*/ 2338367 h 2711051"/>
                  <a:gd name="connsiteX186-226507" fmla="*/ 747026 w 5936218"/>
                  <a:gd name="connsiteY186-226508" fmla="*/ 2375208 h 2711051"/>
                  <a:gd name="connsiteX187-226509" fmla="*/ 763548 w 5936218"/>
                  <a:gd name="connsiteY187-226510" fmla="*/ 2372454 h 2711051"/>
                  <a:gd name="connsiteX188-226511" fmla="*/ 764871 w 5936218"/>
                  <a:gd name="connsiteY188-226512" fmla="*/ 2374218 h 2711051"/>
                  <a:gd name="connsiteX189-226513" fmla="*/ 775455 w 5936218"/>
                  <a:gd name="connsiteY189-226514" fmla="*/ 2372454 h 2711051"/>
                  <a:gd name="connsiteX190-226515" fmla="*/ 802724 w 5936218"/>
                  <a:gd name="connsiteY190-226516" fmla="*/ 2408813 h 2711051"/>
                  <a:gd name="connsiteX191-226517" fmla="*/ 798179 w 5936218"/>
                  <a:gd name="connsiteY191-226518" fmla="*/ 2436083 h 2711051"/>
                  <a:gd name="connsiteX192-226519" fmla="*/ 818632 w 5936218"/>
                  <a:gd name="connsiteY192-226520" fmla="*/ 2447445 h 2711051"/>
                  <a:gd name="connsiteX193-226521" fmla="*/ 802724 w 5936218"/>
                  <a:gd name="connsiteY193-226522" fmla="*/ 2479260 h 2711051"/>
                  <a:gd name="connsiteX194-226523" fmla="*/ 766365 w 5936218"/>
                  <a:gd name="connsiteY194-226524" fmla="*/ 2483805 h 2711051"/>
                  <a:gd name="connsiteX195-226525" fmla="*/ 727733 w 5936218"/>
                  <a:gd name="connsiteY195-226526" fmla="*/ 2542889 h 2711051"/>
                  <a:gd name="connsiteX196-226527" fmla="*/ 759548 w 5936218"/>
                  <a:gd name="connsiteY196-226528" fmla="*/ 2586066 h 2711051"/>
                  <a:gd name="connsiteX197-226529" fmla="*/ 759548 w 5936218"/>
                  <a:gd name="connsiteY197-226530" fmla="*/ 2624697 h 2711051"/>
                  <a:gd name="connsiteX198-226531" fmla="*/ 798179 w 5936218"/>
                  <a:gd name="connsiteY198-226532" fmla="*/ 2683782 h 2711051"/>
                  <a:gd name="connsiteX199-226533" fmla="*/ 775455 w 5936218"/>
                  <a:gd name="connsiteY199-226534" fmla="*/ 2699689 h 2711051"/>
                  <a:gd name="connsiteX200-226535" fmla="*/ 770910 w 5936218"/>
                  <a:gd name="connsiteY200-226536" fmla="*/ 2711051 h 2711051"/>
                  <a:gd name="connsiteX201-226537" fmla="*/ 759003 w 5936218"/>
                  <a:gd name="connsiteY201-226538" fmla="*/ 2711051 h 2711051"/>
                  <a:gd name="connsiteX202-226539" fmla="*/ 755003 w 5936218"/>
                  <a:gd name="connsiteY202-226540" fmla="*/ 2711051 h 2711051"/>
                  <a:gd name="connsiteX203-226541" fmla="*/ 743096 w 5936218"/>
                  <a:gd name="connsiteY203-226542" fmla="*/ 2711051 h 2711051"/>
                  <a:gd name="connsiteX204-226543" fmla="*/ 715826 w 5936218"/>
                  <a:gd name="connsiteY204-226544" fmla="*/ 2676964 h 2711051"/>
                  <a:gd name="connsiteX205-226545" fmla="*/ 704464 w 5936218"/>
                  <a:gd name="connsiteY205-226546" fmla="*/ 2676964 h 2711051"/>
                  <a:gd name="connsiteX206-226547" fmla="*/ 684012 w 5936218"/>
                  <a:gd name="connsiteY206-226548" fmla="*/ 2667874 h 2711051"/>
                  <a:gd name="connsiteX207-226549" fmla="*/ 672649 w 5936218"/>
                  <a:gd name="connsiteY207-226550" fmla="*/ 2645150 h 2711051"/>
                  <a:gd name="connsiteX208-226551" fmla="*/ 645222 w 5936218"/>
                  <a:gd name="connsiteY208-226552" fmla="*/ 2637313 h 2711051"/>
                  <a:gd name="connsiteX209-226553" fmla="*/ 625472 w 5936218"/>
                  <a:gd name="connsiteY209-226554" fmla="*/ 2640605 h 2711051"/>
                  <a:gd name="connsiteX210-226555" fmla="*/ 623771 w 5936218"/>
                  <a:gd name="connsiteY210-226556" fmla="*/ 2638904 h 2711051"/>
                  <a:gd name="connsiteX211-226557" fmla="*/ 613565 w 5936218"/>
                  <a:gd name="connsiteY211-226558" fmla="*/ 2640605 h 2711051"/>
                  <a:gd name="connsiteX212-226559" fmla="*/ 609020 w 5936218"/>
                  <a:gd name="connsiteY212-226560" fmla="*/ 2636060 h 2711051"/>
                  <a:gd name="connsiteX213-226561" fmla="*/ 559026 w 5936218"/>
                  <a:gd name="connsiteY213-226562" fmla="*/ 2608790 h 2711051"/>
                  <a:gd name="connsiteX214-226563" fmla="*/ 506760 w 5936218"/>
                  <a:gd name="connsiteY214-226564" fmla="*/ 2601973 h 2711051"/>
                  <a:gd name="connsiteX215-226565" fmla="*/ 483280 w 5936218"/>
                  <a:gd name="connsiteY215-226566" fmla="*/ 2595264 h 2711051"/>
                  <a:gd name="connsiteX216-226567" fmla="*/ 480035 w 5936218"/>
                  <a:gd name="connsiteY216-226568" fmla="*/ 2597428 h 2711051"/>
                  <a:gd name="connsiteX217-226569" fmla="*/ 475042 w 5936218"/>
                  <a:gd name="connsiteY217-226570" fmla="*/ 2592910 h 2711051"/>
                  <a:gd name="connsiteX218-226571" fmla="*/ 474945 w 5936218"/>
                  <a:gd name="connsiteY218-226572" fmla="*/ 2592883 h 2711051"/>
                  <a:gd name="connsiteX219-226573" fmla="*/ 468128 w 5936218"/>
                  <a:gd name="connsiteY219-226574" fmla="*/ 2597428 h 2711051"/>
                  <a:gd name="connsiteX220-226575" fmla="*/ 420406 w 5936218"/>
                  <a:gd name="connsiteY220-226576" fmla="*/ 2554251 h 2711051"/>
                  <a:gd name="connsiteX221-226577" fmla="*/ 381774 w 5936218"/>
                  <a:gd name="connsiteY221-226578" fmla="*/ 2538344 h 2711051"/>
                  <a:gd name="connsiteX222-226579" fmla="*/ 349960 w 5936218"/>
                  <a:gd name="connsiteY222-226580" fmla="*/ 2506529 h 2711051"/>
                  <a:gd name="connsiteX223-226581" fmla="*/ 377229 w 5936218"/>
                  <a:gd name="connsiteY223-226582" fmla="*/ 2499712 h 2711051"/>
                  <a:gd name="connsiteX224-226583" fmla="*/ 404499 w 5936218"/>
                  <a:gd name="connsiteY224-226584" fmla="*/ 2451990 h 2711051"/>
                  <a:gd name="connsiteX225-226585" fmla="*/ 388591 w 5936218"/>
                  <a:gd name="connsiteY225-226586" fmla="*/ 2436083 h 2711051"/>
                  <a:gd name="connsiteX226-226587" fmla="*/ 440858 w 5936218"/>
                  <a:gd name="connsiteY226-226588" fmla="*/ 2408813 h 2711051"/>
                  <a:gd name="connsiteX227-226589" fmla="*/ 440858 w 5936218"/>
                  <a:gd name="connsiteY227-226590" fmla="*/ 2405757 h 2711051"/>
                  <a:gd name="connsiteX228-226591" fmla="*/ 416406 w 5936218"/>
                  <a:gd name="connsiteY228-226592" fmla="*/ 2408813 h 2711051"/>
                  <a:gd name="connsiteX229-226593" fmla="*/ 416406 w 5936218"/>
                  <a:gd name="connsiteY229-226594" fmla="*/ 2407325 h 2711051"/>
                  <a:gd name="connsiteX230-226595" fmla="*/ 404499 w 5936218"/>
                  <a:gd name="connsiteY230-226596" fmla="*/ 2408813 h 2711051"/>
                  <a:gd name="connsiteX231-226597" fmla="*/ 404499 w 5936218"/>
                  <a:gd name="connsiteY231-226598" fmla="*/ 2388361 h 2711051"/>
                  <a:gd name="connsiteX232-226599" fmla="*/ 424951 w 5936218"/>
                  <a:gd name="connsiteY232-226600" fmla="*/ 2372454 h 2711051"/>
                  <a:gd name="connsiteX233-226601" fmla="*/ 463583 w 5936218"/>
                  <a:gd name="connsiteY233-226602" fmla="*/ 2365637 h 2711051"/>
                  <a:gd name="connsiteX234-226603" fmla="*/ 468128 w 5936218"/>
                  <a:gd name="connsiteY234-226604" fmla="*/ 2349729 h 2711051"/>
                  <a:gd name="connsiteX235-226605" fmla="*/ 456765 w 5936218"/>
                  <a:gd name="connsiteY235-226606" fmla="*/ 2317915 h 2711051"/>
                  <a:gd name="connsiteX236-226607" fmla="*/ 474945 w 5936218"/>
                  <a:gd name="connsiteY236-226608" fmla="*/ 2290645 h 2711051"/>
                  <a:gd name="connsiteX237-226609" fmla="*/ 474945 w 5936218"/>
                  <a:gd name="connsiteY237-226610" fmla="*/ 2270193 h 2711051"/>
                  <a:gd name="connsiteX238-226611" fmla="*/ 420406 w 5936218"/>
                  <a:gd name="connsiteY238-226612" fmla="*/ 2252013 h 2711051"/>
                  <a:gd name="connsiteX239-226613" fmla="*/ 409588 w 5936218"/>
                  <a:gd name="connsiteY239-226614" fmla="*/ 2252013 h 2711051"/>
                  <a:gd name="connsiteX240-226615" fmla="*/ 397681 w 5936218"/>
                  <a:gd name="connsiteY240-226616" fmla="*/ 2252013 h 2711051"/>
                  <a:gd name="connsiteX241-226617" fmla="*/ 379485 w 5936218"/>
                  <a:gd name="connsiteY241-226618" fmla="*/ 2229774 h 2711051"/>
                  <a:gd name="connsiteX242-226619" fmla="*/ 357322 w 5936218"/>
                  <a:gd name="connsiteY242-226620" fmla="*/ 2236106 h 2711051"/>
                  <a:gd name="connsiteX243-226621" fmla="*/ 352842 w 5936218"/>
                  <a:gd name="connsiteY243-226622" fmla="*/ 2233984 h 2711051"/>
                  <a:gd name="connsiteX244-226623" fmla="*/ 345415 w 5936218"/>
                  <a:gd name="connsiteY244-226624" fmla="*/ 2236106 h 2711051"/>
                  <a:gd name="connsiteX245-226625" fmla="*/ 302238 w 5936218"/>
                  <a:gd name="connsiteY245-226626" fmla="*/ 2215654 h 2711051"/>
                  <a:gd name="connsiteX246-226627" fmla="*/ 302238 w 5936218"/>
                  <a:gd name="connsiteY246-226628" fmla="*/ 2204292 h 2711051"/>
                  <a:gd name="connsiteX247-226629" fmla="*/ 286331 w 5936218"/>
                  <a:gd name="connsiteY247-226630" fmla="*/ 2177022 h 2711051"/>
                  <a:gd name="connsiteX248-226631" fmla="*/ 270968 w 5936218"/>
                  <a:gd name="connsiteY248-226632" fmla="*/ 2177022 h 2711051"/>
                  <a:gd name="connsiteX249-226633" fmla="*/ 259061 w 5936218"/>
                  <a:gd name="connsiteY249-226634" fmla="*/ 2177022 h 2711051"/>
                  <a:gd name="connsiteX250-226635" fmla="*/ 254516 w 5936218"/>
                  <a:gd name="connsiteY250-226636" fmla="*/ 2161115 h 2711051"/>
                  <a:gd name="connsiteX251-226637" fmla="*/ 263606 w 5936218"/>
                  <a:gd name="connsiteY251-226638" fmla="*/ 2145208 h 2711051"/>
                  <a:gd name="connsiteX252-226639" fmla="*/ 243991 w 5936218"/>
                  <a:gd name="connsiteY252-226640" fmla="*/ 2114695 h 2711051"/>
                  <a:gd name="connsiteX253-226641" fmla="*/ 216429 w 5936218"/>
                  <a:gd name="connsiteY253-226642" fmla="*/ 2117938 h 2711051"/>
                  <a:gd name="connsiteX254-226643" fmla="*/ 212956 w 5936218"/>
                  <a:gd name="connsiteY254-226644" fmla="*/ 2116946 h 2711051"/>
                  <a:gd name="connsiteX255-226645" fmla="*/ 204522 w 5936218"/>
                  <a:gd name="connsiteY255-226646" fmla="*/ 2117938 h 2711051"/>
                  <a:gd name="connsiteX256-226647" fmla="*/ 199623 w 5936218"/>
                  <a:gd name="connsiteY256-226648" fmla="*/ 2116538 h 2711051"/>
                  <a:gd name="connsiteX257-226649" fmla="*/ 195977 w 5936218"/>
                  <a:gd name="connsiteY257-226650" fmla="*/ 2129300 h 2711051"/>
                  <a:gd name="connsiteX258-226651" fmla="*/ 184968 w 5936218"/>
                  <a:gd name="connsiteY258-226652" fmla="*/ 2126155 h 2711051"/>
                  <a:gd name="connsiteX259-226653" fmla="*/ 184070 w 5936218"/>
                  <a:gd name="connsiteY259-226654" fmla="*/ 2129300 h 2711051"/>
                  <a:gd name="connsiteX260-226655" fmla="*/ 168163 w 5936218"/>
                  <a:gd name="connsiteY260-226656" fmla="*/ 2124765 h 2711051"/>
                  <a:gd name="connsiteX261-226657" fmla="*/ 156800 w 5936218"/>
                  <a:gd name="connsiteY261-226658" fmla="*/ 2086123 h 2711051"/>
                  <a:gd name="connsiteX262-226659" fmla="*/ 152255 w 5936218"/>
                  <a:gd name="connsiteY262-226660" fmla="*/ 2070216 h 2711051"/>
                  <a:gd name="connsiteX263-226661" fmla="*/ 156800 w 5936218"/>
                  <a:gd name="connsiteY263-226662" fmla="*/ 2065671 h 2711051"/>
                  <a:gd name="connsiteX264-226663" fmla="*/ 168707 w 5936218"/>
                  <a:gd name="connsiteY264-226664" fmla="*/ 2065671 h 2711051"/>
                  <a:gd name="connsiteX265-226665" fmla="*/ 188615 w 5936218"/>
                  <a:gd name="connsiteY265-226666" fmla="*/ 2065671 h 2711051"/>
                  <a:gd name="connsiteX266-226667" fmla="*/ 199977 w 5936218"/>
                  <a:gd name="connsiteY266-226668" fmla="*/ 2054309 h 2711051"/>
                  <a:gd name="connsiteX267-226669" fmla="*/ 188615 w 5936218"/>
                  <a:gd name="connsiteY267-226670" fmla="*/ 2031584 h 2711051"/>
                  <a:gd name="connsiteX268-226671" fmla="*/ 168163 w 5936218"/>
                  <a:gd name="connsiteY268-226672" fmla="*/ 2022495 h 2711051"/>
                  <a:gd name="connsiteX269-226673" fmla="*/ 168163 w 5936218"/>
                  <a:gd name="connsiteY269-226674" fmla="*/ 2015677 h 2711051"/>
                  <a:gd name="connsiteX270-226675" fmla="*/ 152255 w 5936218"/>
                  <a:gd name="connsiteY270-226676" fmla="*/ 1999770 h 2711051"/>
                  <a:gd name="connsiteX271-226677" fmla="*/ 129531 w 5936218"/>
                  <a:gd name="connsiteY271-226678" fmla="*/ 1963410 h 2711051"/>
                  <a:gd name="connsiteX272-226679" fmla="*/ 140893 w 5936218"/>
                  <a:gd name="connsiteY272-226680" fmla="*/ 1940686 h 2711051"/>
                  <a:gd name="connsiteX273-226681" fmla="*/ 136348 w 5936218"/>
                  <a:gd name="connsiteY273-226682" fmla="*/ 1913416 h 2711051"/>
                  <a:gd name="connsiteX274-226683" fmla="*/ 103789 w 5936218"/>
                  <a:gd name="connsiteY274-226684" fmla="*/ 1900009 h 2711051"/>
                  <a:gd name="connsiteX275-226685" fmla="*/ 93716 w 5936218"/>
                  <a:gd name="connsiteY275-226686" fmla="*/ 1904326 h 2711051"/>
                  <a:gd name="connsiteX276-226687" fmla="*/ 91868 w 5936218"/>
                  <a:gd name="connsiteY276-226688" fmla="*/ 1900015 h 2711051"/>
                  <a:gd name="connsiteX277-226689" fmla="*/ 81809 w 5936218"/>
                  <a:gd name="connsiteY277-226690" fmla="*/ 1904326 h 2711051"/>
                  <a:gd name="connsiteX278-226691" fmla="*/ 74992 w 5936218"/>
                  <a:gd name="connsiteY278-226692" fmla="*/ 1888419 h 2711051"/>
                  <a:gd name="connsiteX279-226693" fmla="*/ 34087 w 5936218"/>
                  <a:gd name="connsiteY279-226694" fmla="*/ 1877057 h 2711051"/>
                  <a:gd name="connsiteX280-226695" fmla="*/ 22725 w 5936218"/>
                  <a:gd name="connsiteY280-226696" fmla="*/ 1833880 h 2711051"/>
                  <a:gd name="connsiteX281-226697" fmla="*/ 22725 w 5936218"/>
                  <a:gd name="connsiteY281-226698" fmla="*/ 1802065 h 2711051"/>
                  <a:gd name="connsiteX282-226699" fmla="*/ 0 w 5936218"/>
                  <a:gd name="connsiteY282-226700" fmla="*/ 1786158 h 2711051"/>
                  <a:gd name="connsiteX283-226701" fmla="*/ 15907 w 5936218"/>
                  <a:gd name="connsiteY283-226702" fmla="*/ 1763434 h 2711051"/>
                  <a:gd name="connsiteX284-226703" fmla="*/ 6818 w 5936218"/>
                  <a:gd name="connsiteY284-226704" fmla="*/ 1699805 h 2711051"/>
                  <a:gd name="connsiteX285-226705" fmla="*/ 34087 w 5936218"/>
                  <a:gd name="connsiteY285-226706" fmla="*/ 1656628 h 2711051"/>
                  <a:gd name="connsiteX286-226707" fmla="*/ 27270 w 5936218"/>
                  <a:gd name="connsiteY286-226708" fmla="*/ 1645266 h 2711051"/>
                  <a:gd name="connsiteX287-226709" fmla="*/ 70447 w 5936218"/>
                  <a:gd name="connsiteY287-226710" fmla="*/ 1606634 h 2711051"/>
                  <a:gd name="connsiteX288-226711" fmla="*/ 27270 w 5936218"/>
                  <a:gd name="connsiteY288-226712" fmla="*/ 1570274 h 2711051"/>
                  <a:gd name="connsiteX289-226713" fmla="*/ 109078 w 5936218"/>
                  <a:gd name="connsiteY289-226714" fmla="*/ 1472558 h 2711051"/>
                  <a:gd name="connsiteX290-226715" fmla="*/ 145438 w 5936218"/>
                  <a:gd name="connsiteY290-226716" fmla="*/ 1429381 h 2711051"/>
                  <a:gd name="connsiteX291-226717" fmla="*/ 156800 w 5936218"/>
                  <a:gd name="connsiteY291-226718" fmla="*/ 1386205 h 2711051"/>
                  <a:gd name="connsiteX292-226719" fmla="*/ 102261 w 5936218"/>
                  <a:gd name="connsiteY292-226720" fmla="*/ 1333938 h 2711051"/>
                  <a:gd name="connsiteX293-226721" fmla="*/ 118168 w 5936218"/>
                  <a:gd name="connsiteY293-226722" fmla="*/ 1279399 h 2711051"/>
                  <a:gd name="connsiteX294-226723" fmla="*/ 86354 w 5936218"/>
                  <a:gd name="connsiteY294-226724" fmla="*/ 1215770 h 2711051"/>
                  <a:gd name="connsiteX295-226725" fmla="*/ 109078 w 5936218"/>
                  <a:gd name="connsiteY295-226726" fmla="*/ 1140778 h 2711051"/>
                  <a:gd name="connsiteX296-226727" fmla="*/ 70447 w 5936218"/>
                  <a:gd name="connsiteY296-226728" fmla="*/ 1038517 h 2711051"/>
                  <a:gd name="connsiteX297-226729" fmla="*/ 102261 w 5936218"/>
                  <a:gd name="connsiteY297-226730" fmla="*/ 968071 h 2711051"/>
                  <a:gd name="connsiteX298-226731" fmla="*/ 43177 w 5936218"/>
                  <a:gd name="connsiteY298-226732" fmla="*/ 902170 h 2711051"/>
                  <a:gd name="connsiteX299-226733" fmla="*/ 49994 w 5936218"/>
                  <a:gd name="connsiteY299-226734" fmla="*/ 827178 h 2711051"/>
                  <a:gd name="connsiteX300-226735" fmla="*/ 81809 w 5936218"/>
                  <a:gd name="connsiteY300-226736" fmla="*/ 822633 h 2711051"/>
                  <a:gd name="connsiteX301-226737" fmla="*/ 145438 w 5936218"/>
                  <a:gd name="connsiteY301-226738" fmla="*/ 779457 h 2711051"/>
                  <a:gd name="connsiteX302-226739" fmla="*/ 184070 w 5936218"/>
                  <a:gd name="connsiteY302-226740" fmla="*/ 740825 h 2711051"/>
                  <a:gd name="connsiteX303-226741" fmla="*/ 189699 w 5936218"/>
                  <a:gd name="connsiteY303-226742" fmla="*/ 747103 h 2711051"/>
                  <a:gd name="connsiteX304-226743" fmla="*/ 195977 w 5936218"/>
                  <a:gd name="connsiteY304-226744" fmla="*/ 740825 h 2711051"/>
                  <a:gd name="connsiteX305-226745" fmla="*/ 255061 w 5936218"/>
                  <a:gd name="connsiteY305-226746" fmla="*/ 806726 h 2711051"/>
                  <a:gd name="connsiteX306-226747" fmla="*/ 350504 w 5936218"/>
                  <a:gd name="connsiteY306-226748" fmla="*/ 827178 h 2711051"/>
                  <a:gd name="connsiteX307-226749" fmla="*/ 491397 w 5936218"/>
                  <a:gd name="connsiteY307-226750" fmla="*/ 940802 h 2711051"/>
                  <a:gd name="connsiteX308-226751" fmla="*/ 523211 w 5936218"/>
                  <a:gd name="connsiteY308-226752" fmla="*/ 988523 h 2711051"/>
                  <a:gd name="connsiteX309-226753" fmla="*/ 523211 w 5936218"/>
                  <a:gd name="connsiteY309-226754" fmla="*/ 1047607 h 2711051"/>
                  <a:gd name="connsiteX310-226755" fmla="*/ 486852 w 5936218"/>
                  <a:gd name="connsiteY310-226756" fmla="*/ 1102146 h 2711051"/>
                  <a:gd name="connsiteX311-226757" fmla="*/ 420951 w 5936218"/>
                  <a:gd name="connsiteY311-226758" fmla="*/ 1122599 h 2711051"/>
                  <a:gd name="connsiteX312-226759" fmla="*/ 415909 w 5936218"/>
                  <a:gd name="connsiteY312-226760" fmla="*/ 1120468 h 2711051"/>
                  <a:gd name="connsiteX313-226761" fmla="*/ 409044 w 5936218"/>
                  <a:gd name="connsiteY313-226762" fmla="*/ 1122599 h 2711051"/>
                  <a:gd name="connsiteX314-226763" fmla="*/ 252950 w 5936218"/>
                  <a:gd name="connsiteY314-226764" fmla="*/ 1056643 h 2711051"/>
                  <a:gd name="connsiteX315-226765" fmla="*/ 232336 w 5936218"/>
                  <a:gd name="connsiteY315-226766" fmla="*/ 1063515 h 2711051"/>
                  <a:gd name="connsiteX316-226767" fmla="*/ 291420 w 5936218"/>
                  <a:gd name="connsiteY316-226768" fmla="*/ 1133961 h 2711051"/>
                  <a:gd name="connsiteX317-226769" fmla="*/ 291420 w 5936218"/>
                  <a:gd name="connsiteY317-226770" fmla="*/ 1172593 h 2711051"/>
                  <a:gd name="connsiteX318-226771" fmla="*/ 298238 w 5936218"/>
                  <a:gd name="connsiteY318-226772" fmla="*/ 1258947 h 2711051"/>
                  <a:gd name="connsiteX319-226773" fmla="*/ 345959 w 5936218"/>
                  <a:gd name="connsiteY319-226774" fmla="*/ 1290761 h 2711051"/>
                  <a:gd name="connsiteX320-226775" fmla="*/ 362087 w 5936218"/>
                  <a:gd name="connsiteY320-226776" fmla="*/ 1300169 h 2711051"/>
                  <a:gd name="connsiteX321-226777" fmla="*/ 365867 w 5936218"/>
                  <a:gd name="connsiteY321-226778" fmla="*/ 1268036 h 2711051"/>
                  <a:gd name="connsiteX322-226779" fmla="*/ 345415 w 5936218"/>
                  <a:gd name="connsiteY322-226780" fmla="*/ 1231677 h 2711051"/>
                  <a:gd name="connsiteX323-226781" fmla="*/ 365867 w 5936218"/>
                  <a:gd name="connsiteY323-226782" fmla="*/ 1199862 h 2711051"/>
                  <a:gd name="connsiteX324-226783" fmla="*/ 374560 w 5936218"/>
                  <a:gd name="connsiteY324-226784" fmla="*/ 1204861 h 2711051"/>
                  <a:gd name="connsiteX325-226785" fmla="*/ 377774 w 5936218"/>
                  <a:gd name="connsiteY325-226786" fmla="*/ 1199862 h 2711051"/>
                  <a:gd name="connsiteX326-226787" fmla="*/ 461933 w 5936218"/>
                  <a:gd name="connsiteY326-226788" fmla="*/ 1248254 h 2711051"/>
                  <a:gd name="connsiteX327-226789" fmla="*/ 484035 w 5936218"/>
                  <a:gd name="connsiteY327-226790" fmla="*/ 1231677 h 2711051"/>
                  <a:gd name="connsiteX328-226791" fmla="*/ 463583 w 5936218"/>
                  <a:gd name="connsiteY328-226792" fmla="*/ 1165775 h 2711051"/>
                  <a:gd name="connsiteX329-226793" fmla="*/ 549936 w 5936218"/>
                  <a:gd name="connsiteY329-226794" fmla="*/ 1079422 h 2711051"/>
                  <a:gd name="connsiteX330-226795" fmla="*/ 559742 w 5936218"/>
                  <a:gd name="connsiteY330-226796" fmla="*/ 1081523 h 2711051"/>
                  <a:gd name="connsiteX331-226797" fmla="*/ 561843 w 5936218"/>
                  <a:gd name="connsiteY331-226798" fmla="*/ 1079422 h 2711051"/>
                  <a:gd name="connsiteX332-226799" fmla="*/ 593658 w 5936218"/>
                  <a:gd name="connsiteY332-226800" fmla="*/ 1086239 h 2711051"/>
                  <a:gd name="connsiteX333-226801" fmla="*/ 620945 w 5936218"/>
                  <a:gd name="connsiteY333-226802" fmla="*/ 1110116 h 2711051"/>
                  <a:gd name="connsiteX334-226803" fmla="*/ 640835 w 5936218"/>
                  <a:gd name="connsiteY334-226804" fmla="*/ 1054425 h 2711051"/>
                  <a:gd name="connsiteX335-226805" fmla="*/ 609020 w 5936218"/>
                  <a:gd name="connsiteY335-226806" fmla="*/ 999886 h 2711051"/>
                  <a:gd name="connsiteX336-226807" fmla="*/ 624928 w 5936218"/>
                  <a:gd name="connsiteY336-226808" fmla="*/ 940802 h 2711051"/>
                  <a:gd name="connsiteX337-226809" fmla="*/ 597658 w 5936218"/>
                  <a:gd name="connsiteY337-226810" fmla="*/ 881717 h 2711051"/>
                  <a:gd name="connsiteX338-226811" fmla="*/ 611562 w 5936218"/>
                  <a:gd name="connsiteY338-226812" fmla="*/ 886043 h 2711051"/>
                  <a:gd name="connsiteX339-226813" fmla="*/ 609565 w 5936218"/>
                  <a:gd name="connsiteY339-226814" fmla="*/ 881717 h 2711051"/>
                  <a:gd name="connsiteX340-226815" fmla="*/ 711826 w 5936218"/>
                  <a:gd name="connsiteY340-226816" fmla="*/ 913532 h 2711051"/>
                  <a:gd name="connsiteX341-226817" fmla="*/ 732278 w 5936218"/>
                  <a:gd name="connsiteY341-226818" fmla="*/ 968071 h 2711051"/>
                  <a:gd name="connsiteX342-226819" fmla="*/ 684556 w 5936218"/>
                  <a:gd name="connsiteY342-226820" fmla="*/ 979433 h 2711051"/>
                  <a:gd name="connsiteX343-226821" fmla="*/ 684556 w 5936218"/>
                  <a:gd name="connsiteY343-226822" fmla="*/ 1031700 h 2711051"/>
                  <a:gd name="connsiteX344-226823" fmla="*/ 713309 w 5936218"/>
                  <a:gd name="connsiteY344-226824" fmla="*/ 1060453 h 2711051"/>
                  <a:gd name="connsiteX345-226825" fmla="*/ 763548 w 5936218"/>
                  <a:gd name="connsiteY345-226826" fmla="*/ 1043062 h 2711051"/>
                  <a:gd name="connsiteX346-226827" fmla="*/ 770365 w 5936218"/>
                  <a:gd name="connsiteY346-226828" fmla="*/ 983978 h 2711051"/>
                  <a:gd name="connsiteX347-226829" fmla="*/ 845357 w 5936218"/>
                  <a:gd name="connsiteY347-226830" fmla="*/ 936257 h 2711051"/>
                  <a:gd name="connsiteX348-226831" fmla="*/ 972614 w 5936218"/>
                  <a:gd name="connsiteY348-226832" fmla="*/ 849903 h 2711051"/>
                  <a:gd name="connsiteX349-226833" fmla="*/ 982566 w 5936218"/>
                  <a:gd name="connsiteY349-226834" fmla="*/ 851230 h 2711051"/>
                  <a:gd name="connsiteX350-226835" fmla="*/ 984521 w 5936218"/>
                  <a:gd name="connsiteY350-226836" fmla="*/ 849903 h 2711051"/>
                  <a:gd name="connsiteX351-226837" fmla="*/ 1018608 w 5936218"/>
                  <a:gd name="connsiteY351-226838" fmla="*/ 854448 h 2711051"/>
                  <a:gd name="connsiteX352-226839" fmla="*/ 979977 w 5936218"/>
                  <a:gd name="connsiteY352-226840" fmla="*/ 918077 h 2711051"/>
                  <a:gd name="connsiteX353-226841" fmla="*/ 1012666 w 5936218"/>
                  <a:gd name="connsiteY353-226842" fmla="*/ 923238 h 2711051"/>
                  <a:gd name="connsiteX354-226843" fmla="*/ 1038516 w 5936218"/>
                  <a:gd name="connsiteY354-226844" fmla="*/ 893080 h 2711051"/>
                  <a:gd name="connsiteX355-226845" fmla="*/ 1050423 w 5936218"/>
                  <a:gd name="connsiteY355-226846" fmla="*/ 893080 h 2711051"/>
                  <a:gd name="connsiteX356-226847" fmla="*/ 1108962 w 5936218"/>
                  <a:gd name="connsiteY356-226848" fmla="*/ 893080 h 2711051"/>
                  <a:gd name="connsiteX357-226849" fmla="*/ 1161229 w 5936218"/>
                  <a:gd name="connsiteY357-226850" fmla="*/ 849903 h 2711051"/>
                  <a:gd name="connsiteX358-226851" fmla="*/ 1165711 w 5936218"/>
                  <a:gd name="connsiteY358-226852" fmla="*/ 856037 h 2711051"/>
                  <a:gd name="connsiteX359-226853" fmla="*/ 1173136 w 5936218"/>
                  <a:gd name="connsiteY359-226854" fmla="*/ 849903 h 2711051"/>
                  <a:gd name="connsiteX360-226855" fmla="*/ 1210035 w 5936218"/>
                  <a:gd name="connsiteY360-226856" fmla="*/ 900396 h 2711051"/>
                  <a:gd name="connsiteX361-226857" fmla="*/ 1247583 w 5936218"/>
                  <a:gd name="connsiteY361-226858" fmla="*/ 843086 h 2711051"/>
                  <a:gd name="connsiteX362-226859" fmla="*/ 1211223 w 5936218"/>
                  <a:gd name="connsiteY362-226860" fmla="*/ 784002 h 2711051"/>
                  <a:gd name="connsiteX363-226861" fmla="*/ 1227130 w 5936218"/>
                  <a:gd name="connsiteY363-226862" fmla="*/ 747642 h 2711051"/>
                  <a:gd name="connsiteX364-226863" fmla="*/ 1237665 w 5936218"/>
                  <a:gd name="connsiteY364-226864" fmla="*/ 750780 h 2711051"/>
                  <a:gd name="connsiteX365-226865" fmla="*/ 1239037 w 5936218"/>
                  <a:gd name="connsiteY365-226866" fmla="*/ 747642 h 2711051"/>
                  <a:gd name="connsiteX366-226867" fmla="*/ 1345843 w 5936218"/>
                  <a:gd name="connsiteY366-226868" fmla="*/ 779457 h 2711051"/>
                  <a:gd name="connsiteX367-226869" fmla="*/ 1400382 w 5936218"/>
                  <a:gd name="connsiteY367-226870" fmla="*/ 811271 h 2711051"/>
                  <a:gd name="connsiteX368-226871" fmla="*/ 1519756 w 5936218"/>
                  <a:gd name="connsiteY368-226872" fmla="*/ 917855 h 2711051"/>
                  <a:gd name="connsiteX369-226873" fmla="*/ 1543003 w 5936218"/>
                  <a:gd name="connsiteY369-226874" fmla="*/ 877173 h 2711051"/>
                  <a:gd name="connsiteX370-226875" fmla="*/ 1506643 w 5936218"/>
                  <a:gd name="connsiteY370-226876" fmla="*/ 822633 h 2711051"/>
                  <a:gd name="connsiteX371-226877" fmla="*/ 1506643 w 5936218"/>
                  <a:gd name="connsiteY371-226878" fmla="*/ 799909 h 2711051"/>
                  <a:gd name="connsiteX372-226879" fmla="*/ 1463467 w 5936218"/>
                  <a:gd name="connsiteY372-226880" fmla="*/ 790819 h 2711051"/>
                  <a:gd name="connsiteX373-226881" fmla="*/ 1472556 w 5936218"/>
                  <a:gd name="connsiteY373-226882" fmla="*/ 740825 h 2711051"/>
                  <a:gd name="connsiteX374-226883" fmla="*/ 1452104 w 5936218"/>
                  <a:gd name="connsiteY374-226884" fmla="*/ 654471 h 2711051"/>
                  <a:gd name="connsiteX375-226885" fmla="*/ 1452104 w 5936218"/>
                  <a:gd name="connsiteY375-226886" fmla="*/ 618112 h 2711051"/>
                  <a:gd name="connsiteX376-226887" fmla="*/ 1522551 w 5936218"/>
                  <a:gd name="connsiteY376-226888" fmla="*/ 515851 h 2711051"/>
                  <a:gd name="connsiteX377-226889" fmla="*/ 1543003 w 5936218"/>
                  <a:gd name="connsiteY377-226890" fmla="*/ 402228 h 2711051"/>
                  <a:gd name="connsiteX378-226891" fmla="*/ 1570272 w 5936218"/>
                  <a:gd name="connsiteY378-226892" fmla="*/ 381775 h 2711051"/>
                  <a:gd name="connsiteX379-226893" fmla="*/ 1578688 w 5936218"/>
                  <a:gd name="connsiteY379-226894" fmla="*/ 384394 h 2711051"/>
                  <a:gd name="connsiteX380-226895" fmla="*/ 1582179 w 5936218"/>
                  <a:gd name="connsiteY380-226896" fmla="*/ 381775 h 2711051"/>
                  <a:gd name="connsiteX381-226897" fmla="*/ 1684440 w 5936218"/>
                  <a:gd name="connsiteY381-226898" fmla="*/ 413590 h 2711051"/>
                  <a:gd name="connsiteX382-226899" fmla="*/ 1688985 w 5936218"/>
                  <a:gd name="connsiteY382-226900" fmla="*/ 484036 h 2711051"/>
                  <a:gd name="connsiteX383-226901" fmla="*/ 1652625 w 5936218"/>
                  <a:gd name="connsiteY383-226902" fmla="*/ 574935 h 2711051"/>
                  <a:gd name="connsiteX384-226903" fmla="*/ 1679895 w 5936218"/>
                  <a:gd name="connsiteY384-226904" fmla="*/ 613567 h 2711051"/>
                  <a:gd name="connsiteX385-226905" fmla="*/ 1688985 w 5936218"/>
                  <a:gd name="connsiteY385-226906" fmla="*/ 688558 h 2711051"/>
                  <a:gd name="connsiteX386-226907" fmla="*/ 1679895 w 5936218"/>
                  <a:gd name="connsiteY386-226908" fmla="*/ 833996 h 2711051"/>
                  <a:gd name="connsiteX387-226909" fmla="*/ 1636718 w 5936218"/>
                  <a:gd name="connsiteY387-226910" fmla="*/ 1097602 h 2711051"/>
                  <a:gd name="connsiteX388-226911" fmla="*/ 1662494 w 5936218"/>
                  <a:gd name="connsiteY388-226912" fmla="*/ 1104046 h 2711051"/>
                  <a:gd name="connsiteX0-226913" fmla="*/ 1662494 w 5936218"/>
                  <a:gd name="connsiteY0-226914" fmla="*/ 1104046 h 2711051"/>
                  <a:gd name="connsiteX1-226915" fmla="*/ 3211535 w 5936218"/>
                  <a:gd name="connsiteY1-226916" fmla="*/ 1 h 2711051"/>
                  <a:gd name="connsiteX2-226917" fmla="*/ 3200173 w 5936218"/>
                  <a:gd name="connsiteY2-226918" fmla="*/ 74993 h 2711051"/>
                  <a:gd name="connsiteX3-226919" fmla="*/ 3161541 w 5936218"/>
                  <a:gd name="connsiteY3-226920" fmla="*/ 118170 h 2711051"/>
                  <a:gd name="connsiteX4-226921" fmla="*/ 3066097 w 5936218"/>
                  <a:gd name="connsiteY4-226922" fmla="*/ 193161 h 2711051"/>
                  <a:gd name="connsiteX5-226923" fmla="*/ 3034283 w 5936218"/>
                  <a:gd name="connsiteY5-226924" fmla="*/ 236338 h 2711051"/>
                  <a:gd name="connsiteX6-226925" fmla="*/ 3082005 w 5936218"/>
                  <a:gd name="connsiteY6-226926" fmla="*/ 252245 h 2711051"/>
                  <a:gd name="connsiteX7-226927" fmla="*/ 3129459 w 5936218"/>
                  <a:gd name="connsiteY7-226928" fmla="*/ 279926 h 2711051"/>
                  <a:gd name="connsiteX8-226929" fmla="*/ 3156451 w 5936218"/>
                  <a:gd name="connsiteY8-226930" fmla="*/ 256790 h 2711051"/>
                  <a:gd name="connsiteX9-226931" fmla="*/ 3158460 w 5936218"/>
                  <a:gd name="connsiteY9-226932" fmla="*/ 265274 h 2711051"/>
                  <a:gd name="connsiteX10-226933" fmla="*/ 3168359 w 5936218"/>
                  <a:gd name="connsiteY10-226934" fmla="*/ 256790 h 2711051"/>
                  <a:gd name="connsiteX11-226935" fmla="*/ 3184984 w 5936218"/>
                  <a:gd name="connsiteY11-226936" fmla="*/ 326983 h 2711051"/>
                  <a:gd name="connsiteX12-226937" fmla="*/ 3192811 w 5936218"/>
                  <a:gd name="connsiteY12-226938" fmla="*/ 311329 h 2711051"/>
                  <a:gd name="connsiteX13-226939" fmla="*/ 3251895 w 5936218"/>
                  <a:gd name="connsiteY13-226940" fmla="*/ 290877 h 2711051"/>
                  <a:gd name="connsiteX14-226941" fmla="*/ 3259833 w 5936218"/>
                  <a:gd name="connsiteY14-226942" fmla="*/ 292251 h 2711051"/>
                  <a:gd name="connsiteX15-226943" fmla="*/ 3263802 w 5936218"/>
                  <a:gd name="connsiteY15-226944" fmla="*/ 290877 h 2711051"/>
                  <a:gd name="connsiteX16-226945" fmla="*/ 3381970 w 5936218"/>
                  <a:gd name="connsiteY16-226946" fmla="*/ 311329 h 2711051"/>
                  <a:gd name="connsiteX17-226947" fmla="*/ 3388787 w 5936218"/>
                  <a:gd name="connsiteY17-226948" fmla="*/ 370413 h 2711051"/>
                  <a:gd name="connsiteX18-226949" fmla="*/ 3531529 w 5936218"/>
                  <a:gd name="connsiteY18-226950" fmla="*/ 391404 h 2711051"/>
                  <a:gd name="connsiteX19-226951" fmla="*/ 3538225 w 5936218"/>
                  <a:gd name="connsiteY19-226952" fmla="*/ 295422 h 2711051"/>
                  <a:gd name="connsiteX20-226953" fmla="*/ 3549910 w 5936218"/>
                  <a:gd name="connsiteY20-226954" fmla="*/ 298609 h 2711051"/>
                  <a:gd name="connsiteX21-226955" fmla="*/ 3550132 w 5936218"/>
                  <a:gd name="connsiteY21-226956" fmla="*/ 295422 h 2711051"/>
                  <a:gd name="connsiteX22-226957" fmla="*/ 3625123 w 5936218"/>
                  <a:gd name="connsiteY22-226958" fmla="*/ 315874 h 2711051"/>
                  <a:gd name="connsiteX23-226959" fmla="*/ 3672301 w 5936218"/>
                  <a:gd name="connsiteY23-226960" fmla="*/ 315874 h 2711051"/>
                  <a:gd name="connsiteX24-226961" fmla="*/ 3684207 w 5936218"/>
                  <a:gd name="connsiteY24-226962" fmla="*/ 315874 h 2711051"/>
                  <a:gd name="connsiteX25-226963" fmla="*/ 3743291 w 5936218"/>
                  <a:gd name="connsiteY25-226964" fmla="*/ 381775 h 2711051"/>
                  <a:gd name="connsiteX26-226965" fmla="*/ 3759199 w 5936218"/>
                  <a:gd name="connsiteY26-226966" fmla="*/ 461312 h 2711051"/>
                  <a:gd name="connsiteX27-226967" fmla="*/ 3738747 w 5936218"/>
                  <a:gd name="connsiteY27-226968" fmla="*/ 511306 h 2711051"/>
                  <a:gd name="connsiteX28-226969" fmla="*/ 3786469 w 5936218"/>
                  <a:gd name="connsiteY28-226970" fmla="*/ 602204 h 2711051"/>
                  <a:gd name="connsiteX29-226971" fmla="*/ 3835603 w 5936218"/>
                  <a:gd name="connsiteY29-226972" fmla="*/ 638110 h 2711051"/>
                  <a:gd name="connsiteX30-226973" fmla="*/ 3865460 w 5936218"/>
                  <a:gd name="connsiteY30-226974" fmla="*/ 527213 h 2711051"/>
                  <a:gd name="connsiteX31-226975" fmla="*/ 3875077 w 5936218"/>
                  <a:gd name="connsiteY31-226976" fmla="*/ 535720 h 2711051"/>
                  <a:gd name="connsiteX32-226977" fmla="*/ 3877367 w 5936218"/>
                  <a:gd name="connsiteY32-226978" fmla="*/ 527213 h 2711051"/>
                  <a:gd name="connsiteX33-226979" fmla="*/ 3932151 w 5936218"/>
                  <a:gd name="connsiteY33-226980" fmla="*/ 575676 h 2711051"/>
                  <a:gd name="connsiteX34-226981" fmla="*/ 3988173 w 5936218"/>
                  <a:gd name="connsiteY34-226982" fmla="*/ 547665 h 2711051"/>
                  <a:gd name="connsiteX35-226983" fmla="*/ 3993852 w 5936218"/>
                  <a:gd name="connsiteY35-226984" fmla="*/ 550780 h 2711051"/>
                  <a:gd name="connsiteX36-226985" fmla="*/ 4000080 w 5936218"/>
                  <a:gd name="connsiteY36-226986" fmla="*/ 547665 h 2711051"/>
                  <a:gd name="connsiteX37-226987" fmla="*/ 4062426 w 5936218"/>
                  <a:gd name="connsiteY37-226988" fmla="*/ 581855 h 2711051"/>
                  <a:gd name="connsiteX38-226989" fmla="*/ 4085889 w 5936218"/>
                  <a:gd name="connsiteY38-226990" fmla="*/ 554483 h 2711051"/>
                  <a:gd name="connsiteX39-226991" fmla="*/ 4095563 w 5936218"/>
                  <a:gd name="connsiteY39-226992" fmla="*/ 557087 h 2711051"/>
                  <a:gd name="connsiteX40-226993" fmla="*/ 4097796 w 5936218"/>
                  <a:gd name="connsiteY40-226994" fmla="*/ 554483 h 2711051"/>
                  <a:gd name="connsiteX41-226995" fmla="*/ 4144150 w 5936218"/>
                  <a:gd name="connsiteY41-226996" fmla="*/ 566963 h 2711051"/>
                  <a:gd name="connsiteX42-226997" fmla="*/ 4117703 w 5936218"/>
                  <a:gd name="connsiteY42-226998" fmla="*/ 456767 h 2711051"/>
                  <a:gd name="connsiteX43-226999" fmla="*/ 4165425 w 5936218"/>
                  <a:gd name="connsiteY43-227000" fmla="*/ 402228 h 2711051"/>
                  <a:gd name="connsiteX44-227001" fmla="*/ 4175231 w 5936218"/>
                  <a:gd name="connsiteY44-227002" fmla="*/ 404629 h 2711051"/>
                  <a:gd name="connsiteX45-227003" fmla="*/ 4177332 w 5936218"/>
                  <a:gd name="connsiteY45-227004" fmla="*/ 402228 h 2711051"/>
                  <a:gd name="connsiteX46-227005" fmla="*/ 4511384 w 5936218"/>
                  <a:gd name="connsiteY46-227006" fmla="*/ 484036 h 2711051"/>
                  <a:gd name="connsiteX47-227007" fmla="*/ 4543199 w 5936218"/>
                  <a:gd name="connsiteY47-227008" fmla="*/ 554483 h 2711051"/>
                  <a:gd name="connsiteX48-227009" fmla="*/ 4639242 w 5936218"/>
                  <a:gd name="connsiteY48-227010" fmla="*/ 637125 h 2711051"/>
                  <a:gd name="connsiteX49-227011" fmla="*/ 4774445 w 5936218"/>
                  <a:gd name="connsiteY49-227012" fmla="*/ 618112 h 2711051"/>
                  <a:gd name="connsiteX50-227013" fmla="*/ 4778496 w 5936218"/>
                  <a:gd name="connsiteY50-227014" fmla="*/ 619216 h 2711051"/>
                  <a:gd name="connsiteX51-227015" fmla="*/ 4786352 w 5936218"/>
                  <a:gd name="connsiteY51-227016" fmla="*/ 618112 h 2711051"/>
                  <a:gd name="connsiteX52-227017" fmla="*/ 4861343 w 5936218"/>
                  <a:gd name="connsiteY52-227018" fmla="*/ 638564 h 2711051"/>
                  <a:gd name="connsiteX53-227019" fmla="*/ 4893158 w 5936218"/>
                  <a:gd name="connsiteY53-227020" fmla="*/ 681741 h 2711051"/>
                  <a:gd name="connsiteX54-227021" fmla="*/ 4888613 w 5936218"/>
                  <a:gd name="connsiteY54-227022" fmla="*/ 763549 h 2711051"/>
                  <a:gd name="connsiteX55-227023" fmla="*/ 4927677 w 5936218"/>
                  <a:gd name="connsiteY55-227024" fmla="*/ 788221 h 2711051"/>
                  <a:gd name="connsiteX56-227025" fmla="*/ 4967605 w 5936218"/>
                  <a:gd name="connsiteY56-227026" fmla="*/ 774912 h 2711051"/>
                  <a:gd name="connsiteX57-227027" fmla="*/ 5038051 w 5936218"/>
                  <a:gd name="connsiteY57-227028" fmla="*/ 768094 h 2711051"/>
                  <a:gd name="connsiteX58-227029" fmla="*/ 5040730 w 5936218"/>
                  <a:gd name="connsiteY58-227030" fmla="*/ 768987 h 2711051"/>
                  <a:gd name="connsiteX59-227031" fmla="*/ 5049958 w 5936218"/>
                  <a:gd name="connsiteY59-227032" fmla="*/ 768094 h 2711051"/>
                  <a:gd name="connsiteX60-227033" fmla="*/ 5114249 w 5936218"/>
                  <a:gd name="connsiteY60-227034" fmla="*/ 789525 h 2711051"/>
                  <a:gd name="connsiteX61-227035" fmla="*/ 5176671 w 5936218"/>
                  <a:gd name="connsiteY61-227036" fmla="*/ 779457 h 2711051"/>
                  <a:gd name="connsiteX62-227037" fmla="*/ 5177801 w 5936218"/>
                  <a:gd name="connsiteY62-227038" fmla="*/ 781195 h 2711051"/>
                  <a:gd name="connsiteX63-227039" fmla="*/ 5188578 w 5936218"/>
                  <a:gd name="connsiteY63-227040" fmla="*/ 779457 h 2711051"/>
                  <a:gd name="connsiteX64-227041" fmla="*/ 5243719 w 5936218"/>
                  <a:gd name="connsiteY64-227042" fmla="*/ 864288 h 2711051"/>
                  <a:gd name="connsiteX65-227043" fmla="*/ 5283477 w 5936218"/>
                  <a:gd name="connsiteY65-227044" fmla="*/ 833996 h 2711051"/>
                  <a:gd name="connsiteX66-227045" fmla="*/ 5258480 w 5936218"/>
                  <a:gd name="connsiteY66-227046" fmla="*/ 768094 h 2711051"/>
                  <a:gd name="connsiteX67-227047" fmla="*/ 5267570 w 5936218"/>
                  <a:gd name="connsiteY67-227048" fmla="*/ 720373 h 2711051"/>
                  <a:gd name="connsiteX68-227049" fmla="*/ 5278896 w 5936218"/>
                  <a:gd name="connsiteY68-227050" fmla="*/ 723422 h 2711051"/>
                  <a:gd name="connsiteX69-227051" fmla="*/ 5279477 w 5936218"/>
                  <a:gd name="connsiteY69-227052" fmla="*/ 720373 h 2711051"/>
                  <a:gd name="connsiteX70-227053" fmla="*/ 5395510 w 5936218"/>
                  <a:gd name="connsiteY70-227054" fmla="*/ 751612 h 2711051"/>
                  <a:gd name="connsiteX71-227055" fmla="*/ 5463001 w 5936218"/>
                  <a:gd name="connsiteY71-227056" fmla="*/ 747642 h 2711051"/>
                  <a:gd name="connsiteX72-227057" fmla="*/ 5464386 w 5936218"/>
                  <a:gd name="connsiteY72-227058" fmla="*/ 748261 h 2711051"/>
                  <a:gd name="connsiteX73-227059" fmla="*/ 5474909 w 5936218"/>
                  <a:gd name="connsiteY73-227060" fmla="*/ 747642 h 2711051"/>
                  <a:gd name="connsiteX74-227061" fmla="*/ 5581715 w 5936218"/>
                  <a:gd name="connsiteY74-227062" fmla="*/ 795364 h 2711051"/>
                  <a:gd name="connsiteX75-227063" fmla="*/ 5633981 w 5936218"/>
                  <a:gd name="connsiteY75-227064" fmla="*/ 838541 h 2711051"/>
                  <a:gd name="connsiteX76-227065" fmla="*/ 5720335 w 5936218"/>
                  <a:gd name="connsiteY76-227066" fmla="*/ 918077 h 2711051"/>
                  <a:gd name="connsiteX77-227067" fmla="*/ 5822595 w 5936218"/>
                  <a:gd name="connsiteY77-227068" fmla="*/ 1015793 h 2711051"/>
                  <a:gd name="connsiteX78-227069" fmla="*/ 5818051 w 5936218"/>
                  <a:gd name="connsiteY78-227070" fmla="*/ 1070332 h 2711051"/>
                  <a:gd name="connsiteX79-227071" fmla="*/ 5825679 w 5936218"/>
                  <a:gd name="connsiteY79-227072" fmla="*/ 1077960 h 2711051"/>
                  <a:gd name="connsiteX80-227073" fmla="*/ 5822051 w 5936218"/>
                  <a:gd name="connsiteY80-227074" fmla="*/ 1027155 h 2711051"/>
                  <a:gd name="connsiteX81-227075" fmla="*/ 5834092 w 5936218"/>
                  <a:gd name="connsiteY81-227076" fmla="*/ 1029028 h 2711051"/>
                  <a:gd name="connsiteX82-227077" fmla="*/ 5833958 w 5936218"/>
                  <a:gd name="connsiteY82-227078" fmla="*/ 1027155 h 2711051"/>
                  <a:gd name="connsiteX83-227079" fmla="*/ 5936219 w 5936218"/>
                  <a:gd name="connsiteY83-227080" fmla="*/ 1043062 h 2711051"/>
                  <a:gd name="connsiteX84-227081" fmla="*/ 5908949 w 5936218"/>
                  <a:gd name="connsiteY84-227082" fmla="*/ 1258947 h 2711051"/>
                  <a:gd name="connsiteX85-227083" fmla="*/ 5893042 w 5936218"/>
                  <a:gd name="connsiteY85-227084" fmla="*/ 1274854 h 2711051"/>
                  <a:gd name="connsiteX86-227085" fmla="*/ 5861227 w 5936218"/>
                  <a:gd name="connsiteY86-227086" fmla="*/ 1274854 h 2711051"/>
                  <a:gd name="connsiteX87-227087" fmla="*/ 5817506 w 5936218"/>
                  <a:gd name="connsiteY87-227088" fmla="*/ 1240767 h 2711051"/>
                  <a:gd name="connsiteX88-227089" fmla="*/ 5767511 w 5936218"/>
                  <a:gd name="connsiteY88-227090" fmla="*/ 1215770 h 2711051"/>
                  <a:gd name="connsiteX89-227091" fmla="*/ 5729132 w 5936218"/>
                  <a:gd name="connsiteY89-227092" fmla="*/ 1167751 h 2711051"/>
                  <a:gd name="connsiteX90-227093" fmla="*/ 5695337 w 5936218"/>
                  <a:gd name="connsiteY90-227094" fmla="*/ 1177138 h 2711051"/>
                  <a:gd name="connsiteX91-227095" fmla="*/ 5693366 w 5936218"/>
                  <a:gd name="connsiteY91-227096" fmla="*/ 1174378 h 2711051"/>
                  <a:gd name="connsiteX92-227097" fmla="*/ 5640799 w 5936218"/>
                  <a:gd name="connsiteY92-227098" fmla="*/ 1133961 h 2711051"/>
                  <a:gd name="connsiteX93-227099" fmla="*/ 5656705 w 5936218"/>
                  <a:gd name="connsiteY93-227100" fmla="*/ 1177138 h 2711051"/>
                  <a:gd name="connsiteX94-227101" fmla="*/ 5586259 w 5936218"/>
                  <a:gd name="connsiteY94-227102" fmla="*/ 1252129 h 2711051"/>
                  <a:gd name="connsiteX95-227103" fmla="*/ 5575676 w 5936218"/>
                  <a:gd name="connsiteY95-227104" fmla="*/ 1251121 h 2711051"/>
                  <a:gd name="connsiteX96-227105" fmla="*/ 5539436 w 5936218"/>
                  <a:gd name="connsiteY96-227106" fmla="*/ 1248804 h 2711051"/>
                  <a:gd name="connsiteX97-227107" fmla="*/ 5593077 w 5936218"/>
                  <a:gd name="connsiteY97-227108" fmla="*/ 1354390 h 2711051"/>
                  <a:gd name="connsiteX98-227109" fmla="*/ 5613529 w 5936218"/>
                  <a:gd name="connsiteY98-227110" fmla="*/ 1413474 h 2711051"/>
                  <a:gd name="connsiteX99-227111" fmla="*/ 5608984 w 5936218"/>
                  <a:gd name="connsiteY99-227112" fmla="*/ 1436199 h 2711051"/>
                  <a:gd name="connsiteX100-227113" fmla="*/ 5597799 w 5936218"/>
                  <a:gd name="connsiteY100-227114" fmla="*/ 1432590 h 2711051"/>
                  <a:gd name="connsiteX101-227115" fmla="*/ 5534271 w 5936218"/>
                  <a:gd name="connsiteY101-227116" fmla="*/ 1415939 h 2711051"/>
                  <a:gd name="connsiteX102-227117" fmla="*/ 5436277 w 5936218"/>
                  <a:gd name="connsiteY102-227118" fmla="*/ 1472558 h 2711051"/>
                  <a:gd name="connsiteX103-227119" fmla="*/ 5397645 w 5936218"/>
                  <a:gd name="connsiteY103-227120" fmla="*/ 1483921 h 2711051"/>
                  <a:gd name="connsiteX104-227121" fmla="*/ 5345378 w 5936218"/>
                  <a:gd name="connsiteY104-227122" fmla="*/ 1538460 h 2711051"/>
                  <a:gd name="connsiteX105-227123" fmla="*/ 5290839 w 5936218"/>
                  <a:gd name="connsiteY105-227124" fmla="*/ 1586181 h 2711051"/>
                  <a:gd name="connsiteX106-227125" fmla="*/ 5274932 w 5936218"/>
                  <a:gd name="connsiteY106-227126" fmla="*/ 1617996 h 2711051"/>
                  <a:gd name="connsiteX107-227127" fmla="*/ 5267238 w 5936218"/>
                  <a:gd name="connsiteY107-227128" fmla="*/ 1609569 h 2711051"/>
                  <a:gd name="connsiteX108-227129" fmla="*/ 5263025 w 5936218"/>
                  <a:gd name="connsiteY108-227130" fmla="*/ 1617996 h 2711051"/>
                  <a:gd name="connsiteX109-227131" fmla="*/ 5219538 w 5936218"/>
                  <a:gd name="connsiteY109-227132" fmla="*/ 1570368 h 2711051"/>
                  <a:gd name="connsiteX110-227133" fmla="*/ 5129494 w 5936218"/>
                  <a:gd name="connsiteY110-227134" fmla="*/ 1624813 h 2711051"/>
                  <a:gd name="connsiteX111-227135" fmla="*/ 5126389 w 5936218"/>
                  <a:gd name="connsiteY111-227136" fmla="*/ 1619491 h 2711051"/>
                  <a:gd name="connsiteX112-227137" fmla="*/ 5117587 w 5936218"/>
                  <a:gd name="connsiteY112-227138" fmla="*/ 1624813 h 2711051"/>
                  <a:gd name="connsiteX113-227139" fmla="*/ 5105544 w 5936218"/>
                  <a:gd name="connsiteY113-227140" fmla="*/ 1604167 h 2711051"/>
                  <a:gd name="connsiteX114-227141" fmla="*/ 5074955 w 5936218"/>
                  <a:gd name="connsiteY114-227142" fmla="*/ 1629358 h 2711051"/>
                  <a:gd name="connsiteX115-227143" fmla="*/ 5065718 w 5936218"/>
                  <a:gd name="connsiteY115-227144" fmla="*/ 1627159 h 2711051"/>
                  <a:gd name="connsiteX116-227145" fmla="*/ 5063048 w 5936218"/>
                  <a:gd name="connsiteY116-227146" fmla="*/ 1629358 h 2711051"/>
                  <a:gd name="connsiteX117-227147" fmla="*/ 5026594 w 5936218"/>
                  <a:gd name="connsiteY117-227148" fmla="*/ 1620679 h 2711051"/>
                  <a:gd name="connsiteX118-227149" fmla="*/ 5015871 w 5936218"/>
                  <a:gd name="connsiteY118-227150" fmla="*/ 1665718 h 2711051"/>
                  <a:gd name="connsiteX119-227151" fmla="*/ 4974967 w 5936218"/>
                  <a:gd name="connsiteY119-227152" fmla="*/ 1731619 h 2711051"/>
                  <a:gd name="connsiteX120-227153" fmla="*/ 4974967 w 5936218"/>
                  <a:gd name="connsiteY120-227154" fmla="*/ 1763434 h 2711051"/>
                  <a:gd name="connsiteX121-227155" fmla="*/ 5011326 w 5936218"/>
                  <a:gd name="connsiteY121-227156" fmla="*/ 1877057 h 2711051"/>
                  <a:gd name="connsiteX122-227157" fmla="*/ 4999419 w 5936218"/>
                  <a:gd name="connsiteY122-227158" fmla="*/ 1877057 h 2711051"/>
                  <a:gd name="connsiteX123-227159" fmla="*/ 4974967 w 5936218"/>
                  <a:gd name="connsiteY123-227160" fmla="*/ 1877057 h 2711051"/>
                  <a:gd name="connsiteX124-227161" fmla="*/ 4963605 w 5936218"/>
                  <a:gd name="connsiteY124-227162" fmla="*/ 1929323 h 2711051"/>
                  <a:gd name="connsiteX125-227163" fmla="*/ 4974967 w 5936218"/>
                  <a:gd name="connsiteY125-227164" fmla="*/ 1956593 h 2711051"/>
                  <a:gd name="connsiteX126-227165" fmla="*/ 4909065 w 5936218"/>
                  <a:gd name="connsiteY126-227166" fmla="*/ 1990680 h 2711051"/>
                  <a:gd name="connsiteX127-227167" fmla="*/ 4897703 w 5936218"/>
                  <a:gd name="connsiteY127-227168" fmla="*/ 2058854 h 2711051"/>
                  <a:gd name="connsiteX128-227169" fmla="*/ 4845437 w 5936218"/>
                  <a:gd name="connsiteY128-227170" fmla="*/ 2074761 h 2711051"/>
                  <a:gd name="connsiteX129-227171" fmla="*/ 4834074 w 5936218"/>
                  <a:gd name="connsiteY129-227172" fmla="*/ 2133845 h 2711051"/>
                  <a:gd name="connsiteX130-227173" fmla="*/ 4779535 w 5936218"/>
                  <a:gd name="connsiteY130-227174" fmla="*/ 2192929 h 2711051"/>
                  <a:gd name="connsiteX131-227175" fmla="*/ 4777225 w 5936218"/>
                  <a:gd name="connsiteY131-227176" fmla="*/ 2182533 h 2711051"/>
                  <a:gd name="connsiteX132-227177" fmla="*/ 4767628 w 5936218"/>
                  <a:gd name="connsiteY132-227178" fmla="*/ 2192929 h 2711051"/>
                  <a:gd name="connsiteX133-227179" fmla="*/ 4758538 w 5936218"/>
                  <a:gd name="connsiteY133-227180" fmla="*/ 2152025 h 2711051"/>
                  <a:gd name="connsiteX134-227181" fmla="*/ 4742631 w 5936218"/>
                  <a:gd name="connsiteY134-227182" fmla="*/ 2065671 h 2711051"/>
                  <a:gd name="connsiteX135-227183" fmla="*/ 4715361 w 5936218"/>
                  <a:gd name="connsiteY135-227184" fmla="*/ 1924779 h 2711051"/>
                  <a:gd name="connsiteX136-227185" fmla="*/ 4735813 w 5936218"/>
                  <a:gd name="connsiteY136-227186" fmla="*/ 1833880 h 2711051"/>
                  <a:gd name="connsiteX137-227187" fmla="*/ 4767628 w 5936218"/>
                  <a:gd name="connsiteY137-227188" fmla="*/ 1790703 h 2711051"/>
                  <a:gd name="connsiteX138-227189" fmla="*/ 4767628 w 5936218"/>
                  <a:gd name="connsiteY138-227190" fmla="*/ 1763434 h 2711051"/>
                  <a:gd name="connsiteX139-227191" fmla="*/ 4826712 w 5936218"/>
                  <a:gd name="connsiteY139-227192" fmla="*/ 1747526 h 2711051"/>
                  <a:gd name="connsiteX140-227193" fmla="*/ 1811153 w 5936218"/>
                  <a:gd name="connsiteY140-227194" fmla="*/ 1999770 h 2711051"/>
                  <a:gd name="connsiteX141-227195" fmla="*/ 1748069 w 5936218"/>
                  <a:gd name="connsiteY141-227196" fmla="*/ 2038402 h 2711051"/>
                  <a:gd name="connsiteX142-227197" fmla="*/ 1711709 w 5936218"/>
                  <a:gd name="connsiteY142-227198" fmla="*/ 2042947 h 2711051"/>
                  <a:gd name="connsiteX143-227199" fmla="*/ 1711926 w 5936218"/>
                  <a:gd name="connsiteY143-227200" fmla="*/ 2041431 h 2711051"/>
                  <a:gd name="connsiteX144-227201" fmla="*/ 1699803 w 5936218"/>
                  <a:gd name="connsiteY144-227202" fmla="*/ 2042947 h 2711051"/>
                  <a:gd name="connsiteX145-227203" fmla="*/ 1704347 w 5936218"/>
                  <a:gd name="connsiteY145-227204" fmla="*/ 2011132 h 2711051"/>
                  <a:gd name="connsiteX146-227205" fmla="*/ 1662460 w 5936218"/>
                  <a:gd name="connsiteY146-227206" fmla="*/ 1993181 h 2711051"/>
                  <a:gd name="connsiteX147-227207" fmla="*/ 1629901 w 5936218"/>
                  <a:gd name="connsiteY147-227208" fmla="*/ 2006587 h 2711051"/>
                  <a:gd name="connsiteX148-227209" fmla="*/ 1629300 w 5936218"/>
                  <a:gd name="connsiteY148-227210" fmla="*/ 2001932 h 2711051"/>
                  <a:gd name="connsiteX149-227211" fmla="*/ 1617994 w 5936218"/>
                  <a:gd name="connsiteY149-227212" fmla="*/ 2006587 h 2711051"/>
                  <a:gd name="connsiteX150-227213" fmla="*/ 1608904 w 5936218"/>
                  <a:gd name="connsiteY150-227214" fmla="*/ 1936141 h 2711051"/>
                  <a:gd name="connsiteX151-227215" fmla="*/ 1552684 w 5936218"/>
                  <a:gd name="connsiteY151-227216" fmla="*/ 1926448 h 2711051"/>
                  <a:gd name="connsiteX152-227217" fmla="*/ 1518550 w 5936218"/>
                  <a:gd name="connsiteY152-227218" fmla="*/ 1952048 h 2711051"/>
                  <a:gd name="connsiteX153-227219" fmla="*/ 1425379 w 5936218"/>
                  <a:gd name="connsiteY153-227220" fmla="*/ 1972500 h 2711051"/>
                  <a:gd name="connsiteX154-227221" fmla="*/ 1409472 w 5936218"/>
                  <a:gd name="connsiteY154-227222" fmla="*/ 1990680 h 2711051"/>
                  <a:gd name="connsiteX155-227223" fmla="*/ 1270852 w 5936218"/>
                  <a:gd name="connsiteY155-227224" fmla="*/ 2011132 h 2711051"/>
                  <a:gd name="connsiteX156-227225" fmla="*/ 1254945 w 5936218"/>
                  <a:gd name="connsiteY156-227226" fmla="*/ 2031584 h 2711051"/>
                  <a:gd name="connsiteX157-227227" fmla="*/ 1282214 w 5936218"/>
                  <a:gd name="connsiteY157-227228" fmla="*/ 2074761 h 2711051"/>
                  <a:gd name="connsiteX158-227229" fmla="*/ 1243582 w 5936218"/>
                  <a:gd name="connsiteY158-227230" fmla="*/ 2090668 h 2711051"/>
                  <a:gd name="connsiteX159-227231" fmla="*/ 1254945 w 5936218"/>
                  <a:gd name="connsiteY159-227232" fmla="*/ 2108848 h 2711051"/>
                  <a:gd name="connsiteX160-227233" fmla="*/ 1216313 w 5936218"/>
                  <a:gd name="connsiteY160-227234" fmla="*/ 2133845 h 2711051"/>
                  <a:gd name="connsiteX161-227235" fmla="*/ 1275397 w 5936218"/>
                  <a:gd name="connsiteY161-227236" fmla="*/ 2177022 h 2711051"/>
                  <a:gd name="connsiteX162-227237" fmla="*/ 1270852 w 5936218"/>
                  <a:gd name="connsiteY162-227238" fmla="*/ 2204292 h 2711051"/>
                  <a:gd name="connsiteX163-227239" fmla="*/ 1259108 w 5936218"/>
                  <a:gd name="connsiteY163-227240" fmla="*/ 2203313 h 2711051"/>
                  <a:gd name="connsiteX164-227241" fmla="*/ 1258945 w 5936218"/>
                  <a:gd name="connsiteY164-227242" fmla="*/ 2204292 h 2711051"/>
                  <a:gd name="connsiteX165-227243" fmla="*/ 1215644 w 5936218"/>
                  <a:gd name="connsiteY165-227244" fmla="*/ 2200683 h 2711051"/>
                  <a:gd name="connsiteX166-227245" fmla="*/ 1204950 w 5936218"/>
                  <a:gd name="connsiteY166-227246" fmla="*/ 2215654 h 2711051"/>
                  <a:gd name="connsiteX167-227247" fmla="*/ 1196495 w 5936218"/>
                  <a:gd name="connsiteY167-227248" fmla="*/ 2210822 h 2711051"/>
                  <a:gd name="connsiteX168-227249" fmla="*/ 1193043 w 5936218"/>
                  <a:gd name="connsiteY168-227250" fmla="*/ 2215654 h 2711051"/>
                  <a:gd name="connsiteX169-227251" fmla="*/ 1145322 w 5936218"/>
                  <a:gd name="connsiteY169-227252" fmla="*/ 2188384 h 2711051"/>
                  <a:gd name="connsiteX170-227253" fmla="*/ 1098145 w 5936218"/>
                  <a:gd name="connsiteY170-227254" fmla="*/ 2188384 h 2711051"/>
                  <a:gd name="connsiteX171-227255" fmla="*/ 1061785 w 5936218"/>
                  <a:gd name="connsiteY171-227256" fmla="*/ 2215654 h 2711051"/>
                  <a:gd name="connsiteX172-227257" fmla="*/ 1055322 w 5936218"/>
                  <a:gd name="connsiteY172-227258" fmla="*/ 2211571 h 2711051"/>
                  <a:gd name="connsiteX173-227259" fmla="*/ 1049878 w 5936218"/>
                  <a:gd name="connsiteY173-227260" fmla="*/ 2215654 h 2711051"/>
                  <a:gd name="connsiteX174-227261" fmla="*/ 1006701 w 5936218"/>
                  <a:gd name="connsiteY174-227262" fmla="*/ 2188384 h 2711051"/>
                  <a:gd name="connsiteX175-227263" fmla="*/ 924893 w 5936218"/>
                  <a:gd name="connsiteY175-227264" fmla="*/ 2152025 h 2711051"/>
                  <a:gd name="connsiteX176-227265" fmla="*/ 877716 w 5936218"/>
                  <a:gd name="connsiteY176-227266" fmla="*/ 2152025 h 2711051"/>
                  <a:gd name="connsiteX177-227267" fmla="*/ 802724 w 5936218"/>
                  <a:gd name="connsiteY177-227268" fmla="*/ 2215654 h 2711051"/>
                  <a:gd name="connsiteX178-227269" fmla="*/ 798179 w 5936218"/>
                  <a:gd name="connsiteY178-227270" fmla="*/ 2258831 h 2711051"/>
                  <a:gd name="connsiteX179-227271" fmla="*/ 787406 w 5936218"/>
                  <a:gd name="connsiteY179-227272" fmla="*/ 2248058 h 2711051"/>
                  <a:gd name="connsiteX180-227273" fmla="*/ 786272 w 5936218"/>
                  <a:gd name="connsiteY180-227274" fmla="*/ 2258831 h 2711051"/>
                  <a:gd name="connsiteX181-227275" fmla="*/ 756063 w 5936218"/>
                  <a:gd name="connsiteY181-227276" fmla="*/ 2228621 h 2711051"/>
                  <a:gd name="connsiteX182-227277" fmla="*/ 732278 w 5936218"/>
                  <a:gd name="connsiteY182-227278" fmla="*/ 2286100 h 2711051"/>
                  <a:gd name="connsiteX183-227279" fmla="*/ 743640 w 5936218"/>
                  <a:gd name="connsiteY183-227280" fmla="*/ 2295190 h 2711051"/>
                  <a:gd name="connsiteX184-227281" fmla="*/ 723188 w 5936218"/>
                  <a:gd name="connsiteY184-227282" fmla="*/ 2338367 h 2711051"/>
                  <a:gd name="connsiteX185-227283" fmla="*/ 747026 w 5936218"/>
                  <a:gd name="connsiteY185-227284" fmla="*/ 2375208 h 2711051"/>
                  <a:gd name="connsiteX186-227285" fmla="*/ 763548 w 5936218"/>
                  <a:gd name="connsiteY186-227286" fmla="*/ 2372454 h 2711051"/>
                  <a:gd name="connsiteX187-227287" fmla="*/ 764871 w 5936218"/>
                  <a:gd name="connsiteY187-227288" fmla="*/ 2374218 h 2711051"/>
                  <a:gd name="connsiteX188-227289" fmla="*/ 775455 w 5936218"/>
                  <a:gd name="connsiteY188-227290" fmla="*/ 2372454 h 2711051"/>
                  <a:gd name="connsiteX189-227291" fmla="*/ 802724 w 5936218"/>
                  <a:gd name="connsiteY189-227292" fmla="*/ 2408813 h 2711051"/>
                  <a:gd name="connsiteX190-227293" fmla="*/ 798179 w 5936218"/>
                  <a:gd name="connsiteY190-227294" fmla="*/ 2436083 h 2711051"/>
                  <a:gd name="connsiteX191-227295" fmla="*/ 818632 w 5936218"/>
                  <a:gd name="connsiteY191-227296" fmla="*/ 2447445 h 2711051"/>
                  <a:gd name="connsiteX192-227297" fmla="*/ 802724 w 5936218"/>
                  <a:gd name="connsiteY192-227298" fmla="*/ 2479260 h 2711051"/>
                  <a:gd name="connsiteX193-227299" fmla="*/ 766365 w 5936218"/>
                  <a:gd name="connsiteY193-227300" fmla="*/ 2483805 h 2711051"/>
                  <a:gd name="connsiteX194-227301" fmla="*/ 727733 w 5936218"/>
                  <a:gd name="connsiteY194-227302" fmla="*/ 2542889 h 2711051"/>
                  <a:gd name="connsiteX195-227303" fmla="*/ 759548 w 5936218"/>
                  <a:gd name="connsiteY195-227304" fmla="*/ 2586066 h 2711051"/>
                  <a:gd name="connsiteX196-227305" fmla="*/ 759548 w 5936218"/>
                  <a:gd name="connsiteY196-227306" fmla="*/ 2624697 h 2711051"/>
                  <a:gd name="connsiteX197-227307" fmla="*/ 798179 w 5936218"/>
                  <a:gd name="connsiteY197-227308" fmla="*/ 2683782 h 2711051"/>
                  <a:gd name="connsiteX198-227309" fmla="*/ 775455 w 5936218"/>
                  <a:gd name="connsiteY198-227310" fmla="*/ 2699689 h 2711051"/>
                  <a:gd name="connsiteX199-227311" fmla="*/ 770910 w 5936218"/>
                  <a:gd name="connsiteY199-227312" fmla="*/ 2711051 h 2711051"/>
                  <a:gd name="connsiteX200-227313" fmla="*/ 759003 w 5936218"/>
                  <a:gd name="connsiteY200-227314" fmla="*/ 2711051 h 2711051"/>
                  <a:gd name="connsiteX201-227315" fmla="*/ 755003 w 5936218"/>
                  <a:gd name="connsiteY201-227316" fmla="*/ 2711051 h 2711051"/>
                  <a:gd name="connsiteX202-227317" fmla="*/ 743096 w 5936218"/>
                  <a:gd name="connsiteY202-227318" fmla="*/ 2711051 h 2711051"/>
                  <a:gd name="connsiteX203-227319" fmla="*/ 715826 w 5936218"/>
                  <a:gd name="connsiteY203-227320" fmla="*/ 2676964 h 2711051"/>
                  <a:gd name="connsiteX204-227321" fmla="*/ 704464 w 5936218"/>
                  <a:gd name="connsiteY204-227322" fmla="*/ 2676964 h 2711051"/>
                  <a:gd name="connsiteX205-227323" fmla="*/ 684012 w 5936218"/>
                  <a:gd name="connsiteY205-227324" fmla="*/ 2667874 h 2711051"/>
                  <a:gd name="connsiteX206-227325" fmla="*/ 672649 w 5936218"/>
                  <a:gd name="connsiteY206-227326" fmla="*/ 2645150 h 2711051"/>
                  <a:gd name="connsiteX207-227327" fmla="*/ 645222 w 5936218"/>
                  <a:gd name="connsiteY207-227328" fmla="*/ 2637313 h 2711051"/>
                  <a:gd name="connsiteX208-227329" fmla="*/ 625472 w 5936218"/>
                  <a:gd name="connsiteY208-227330" fmla="*/ 2640605 h 2711051"/>
                  <a:gd name="connsiteX209-227331" fmla="*/ 623771 w 5936218"/>
                  <a:gd name="connsiteY209-227332" fmla="*/ 2638904 h 2711051"/>
                  <a:gd name="connsiteX210-227333" fmla="*/ 613565 w 5936218"/>
                  <a:gd name="connsiteY210-227334" fmla="*/ 2640605 h 2711051"/>
                  <a:gd name="connsiteX211-227335" fmla="*/ 609020 w 5936218"/>
                  <a:gd name="connsiteY211-227336" fmla="*/ 2636060 h 2711051"/>
                  <a:gd name="connsiteX212-227337" fmla="*/ 559026 w 5936218"/>
                  <a:gd name="connsiteY212-227338" fmla="*/ 2608790 h 2711051"/>
                  <a:gd name="connsiteX213-227339" fmla="*/ 506760 w 5936218"/>
                  <a:gd name="connsiteY213-227340" fmla="*/ 2601973 h 2711051"/>
                  <a:gd name="connsiteX214-227341" fmla="*/ 483280 w 5936218"/>
                  <a:gd name="connsiteY214-227342" fmla="*/ 2595264 h 2711051"/>
                  <a:gd name="connsiteX215-227343" fmla="*/ 480035 w 5936218"/>
                  <a:gd name="connsiteY215-227344" fmla="*/ 2597428 h 2711051"/>
                  <a:gd name="connsiteX216-227345" fmla="*/ 475042 w 5936218"/>
                  <a:gd name="connsiteY216-227346" fmla="*/ 2592910 h 2711051"/>
                  <a:gd name="connsiteX217-227347" fmla="*/ 474945 w 5936218"/>
                  <a:gd name="connsiteY217-227348" fmla="*/ 2592883 h 2711051"/>
                  <a:gd name="connsiteX218-227349" fmla="*/ 468128 w 5936218"/>
                  <a:gd name="connsiteY218-227350" fmla="*/ 2597428 h 2711051"/>
                  <a:gd name="connsiteX219-227351" fmla="*/ 420406 w 5936218"/>
                  <a:gd name="connsiteY219-227352" fmla="*/ 2554251 h 2711051"/>
                  <a:gd name="connsiteX220-227353" fmla="*/ 381774 w 5936218"/>
                  <a:gd name="connsiteY220-227354" fmla="*/ 2538344 h 2711051"/>
                  <a:gd name="connsiteX221-227355" fmla="*/ 349960 w 5936218"/>
                  <a:gd name="connsiteY221-227356" fmla="*/ 2506529 h 2711051"/>
                  <a:gd name="connsiteX222-227357" fmla="*/ 377229 w 5936218"/>
                  <a:gd name="connsiteY222-227358" fmla="*/ 2499712 h 2711051"/>
                  <a:gd name="connsiteX223-227359" fmla="*/ 404499 w 5936218"/>
                  <a:gd name="connsiteY223-227360" fmla="*/ 2451990 h 2711051"/>
                  <a:gd name="connsiteX224-227361" fmla="*/ 388591 w 5936218"/>
                  <a:gd name="connsiteY224-227362" fmla="*/ 2436083 h 2711051"/>
                  <a:gd name="connsiteX225-227363" fmla="*/ 440858 w 5936218"/>
                  <a:gd name="connsiteY225-227364" fmla="*/ 2408813 h 2711051"/>
                  <a:gd name="connsiteX226-227365" fmla="*/ 440858 w 5936218"/>
                  <a:gd name="connsiteY226-227366" fmla="*/ 2405757 h 2711051"/>
                  <a:gd name="connsiteX227-227367" fmla="*/ 416406 w 5936218"/>
                  <a:gd name="connsiteY227-227368" fmla="*/ 2408813 h 2711051"/>
                  <a:gd name="connsiteX228-227369" fmla="*/ 416406 w 5936218"/>
                  <a:gd name="connsiteY228-227370" fmla="*/ 2407325 h 2711051"/>
                  <a:gd name="connsiteX229-227371" fmla="*/ 404499 w 5936218"/>
                  <a:gd name="connsiteY229-227372" fmla="*/ 2408813 h 2711051"/>
                  <a:gd name="connsiteX230-227373" fmla="*/ 404499 w 5936218"/>
                  <a:gd name="connsiteY230-227374" fmla="*/ 2388361 h 2711051"/>
                  <a:gd name="connsiteX231-227375" fmla="*/ 424951 w 5936218"/>
                  <a:gd name="connsiteY231-227376" fmla="*/ 2372454 h 2711051"/>
                  <a:gd name="connsiteX232-227377" fmla="*/ 463583 w 5936218"/>
                  <a:gd name="connsiteY232-227378" fmla="*/ 2365637 h 2711051"/>
                  <a:gd name="connsiteX233-227379" fmla="*/ 468128 w 5936218"/>
                  <a:gd name="connsiteY233-227380" fmla="*/ 2349729 h 2711051"/>
                  <a:gd name="connsiteX234-227381" fmla="*/ 456765 w 5936218"/>
                  <a:gd name="connsiteY234-227382" fmla="*/ 2317915 h 2711051"/>
                  <a:gd name="connsiteX235-227383" fmla="*/ 474945 w 5936218"/>
                  <a:gd name="connsiteY235-227384" fmla="*/ 2290645 h 2711051"/>
                  <a:gd name="connsiteX236-227385" fmla="*/ 474945 w 5936218"/>
                  <a:gd name="connsiteY236-227386" fmla="*/ 2270193 h 2711051"/>
                  <a:gd name="connsiteX237-227387" fmla="*/ 420406 w 5936218"/>
                  <a:gd name="connsiteY237-227388" fmla="*/ 2252013 h 2711051"/>
                  <a:gd name="connsiteX238-227389" fmla="*/ 409588 w 5936218"/>
                  <a:gd name="connsiteY238-227390" fmla="*/ 2252013 h 2711051"/>
                  <a:gd name="connsiteX239-227391" fmla="*/ 397681 w 5936218"/>
                  <a:gd name="connsiteY239-227392" fmla="*/ 2252013 h 2711051"/>
                  <a:gd name="connsiteX240-227393" fmla="*/ 379485 w 5936218"/>
                  <a:gd name="connsiteY240-227394" fmla="*/ 2229774 h 2711051"/>
                  <a:gd name="connsiteX241-227395" fmla="*/ 357322 w 5936218"/>
                  <a:gd name="connsiteY241-227396" fmla="*/ 2236106 h 2711051"/>
                  <a:gd name="connsiteX242-227397" fmla="*/ 352842 w 5936218"/>
                  <a:gd name="connsiteY242-227398" fmla="*/ 2233984 h 2711051"/>
                  <a:gd name="connsiteX243-227399" fmla="*/ 345415 w 5936218"/>
                  <a:gd name="connsiteY243-227400" fmla="*/ 2236106 h 2711051"/>
                  <a:gd name="connsiteX244-227401" fmla="*/ 302238 w 5936218"/>
                  <a:gd name="connsiteY244-227402" fmla="*/ 2215654 h 2711051"/>
                  <a:gd name="connsiteX245-227403" fmla="*/ 302238 w 5936218"/>
                  <a:gd name="connsiteY245-227404" fmla="*/ 2204292 h 2711051"/>
                  <a:gd name="connsiteX246-227405" fmla="*/ 286331 w 5936218"/>
                  <a:gd name="connsiteY246-227406" fmla="*/ 2177022 h 2711051"/>
                  <a:gd name="connsiteX247-227407" fmla="*/ 270968 w 5936218"/>
                  <a:gd name="connsiteY247-227408" fmla="*/ 2177022 h 2711051"/>
                  <a:gd name="connsiteX248-227409" fmla="*/ 259061 w 5936218"/>
                  <a:gd name="connsiteY248-227410" fmla="*/ 2177022 h 2711051"/>
                  <a:gd name="connsiteX249-227411" fmla="*/ 254516 w 5936218"/>
                  <a:gd name="connsiteY249-227412" fmla="*/ 2161115 h 2711051"/>
                  <a:gd name="connsiteX250-227413" fmla="*/ 263606 w 5936218"/>
                  <a:gd name="connsiteY250-227414" fmla="*/ 2145208 h 2711051"/>
                  <a:gd name="connsiteX251-227415" fmla="*/ 243991 w 5936218"/>
                  <a:gd name="connsiteY251-227416" fmla="*/ 2114695 h 2711051"/>
                  <a:gd name="connsiteX252-227417" fmla="*/ 216429 w 5936218"/>
                  <a:gd name="connsiteY252-227418" fmla="*/ 2117938 h 2711051"/>
                  <a:gd name="connsiteX253-227419" fmla="*/ 212956 w 5936218"/>
                  <a:gd name="connsiteY253-227420" fmla="*/ 2116946 h 2711051"/>
                  <a:gd name="connsiteX254-227421" fmla="*/ 204522 w 5936218"/>
                  <a:gd name="connsiteY254-227422" fmla="*/ 2117938 h 2711051"/>
                  <a:gd name="connsiteX255-227423" fmla="*/ 199623 w 5936218"/>
                  <a:gd name="connsiteY255-227424" fmla="*/ 2116538 h 2711051"/>
                  <a:gd name="connsiteX256-227425" fmla="*/ 195977 w 5936218"/>
                  <a:gd name="connsiteY256-227426" fmla="*/ 2129300 h 2711051"/>
                  <a:gd name="connsiteX257-227427" fmla="*/ 184968 w 5936218"/>
                  <a:gd name="connsiteY257-227428" fmla="*/ 2126155 h 2711051"/>
                  <a:gd name="connsiteX258-227429" fmla="*/ 184070 w 5936218"/>
                  <a:gd name="connsiteY258-227430" fmla="*/ 2129300 h 2711051"/>
                  <a:gd name="connsiteX259-227431" fmla="*/ 168163 w 5936218"/>
                  <a:gd name="connsiteY259-227432" fmla="*/ 2124765 h 2711051"/>
                  <a:gd name="connsiteX260-227433" fmla="*/ 156800 w 5936218"/>
                  <a:gd name="connsiteY260-227434" fmla="*/ 2086123 h 2711051"/>
                  <a:gd name="connsiteX261-227435" fmla="*/ 152255 w 5936218"/>
                  <a:gd name="connsiteY261-227436" fmla="*/ 2070216 h 2711051"/>
                  <a:gd name="connsiteX262-227437" fmla="*/ 156800 w 5936218"/>
                  <a:gd name="connsiteY262-227438" fmla="*/ 2065671 h 2711051"/>
                  <a:gd name="connsiteX263-227439" fmla="*/ 168707 w 5936218"/>
                  <a:gd name="connsiteY263-227440" fmla="*/ 2065671 h 2711051"/>
                  <a:gd name="connsiteX264-227441" fmla="*/ 188615 w 5936218"/>
                  <a:gd name="connsiteY264-227442" fmla="*/ 2065671 h 2711051"/>
                  <a:gd name="connsiteX265-227443" fmla="*/ 199977 w 5936218"/>
                  <a:gd name="connsiteY265-227444" fmla="*/ 2054309 h 2711051"/>
                  <a:gd name="connsiteX266-227445" fmla="*/ 188615 w 5936218"/>
                  <a:gd name="connsiteY266-227446" fmla="*/ 2031584 h 2711051"/>
                  <a:gd name="connsiteX267-227447" fmla="*/ 168163 w 5936218"/>
                  <a:gd name="connsiteY267-227448" fmla="*/ 2022495 h 2711051"/>
                  <a:gd name="connsiteX268-227449" fmla="*/ 168163 w 5936218"/>
                  <a:gd name="connsiteY268-227450" fmla="*/ 2015677 h 2711051"/>
                  <a:gd name="connsiteX269-227451" fmla="*/ 152255 w 5936218"/>
                  <a:gd name="connsiteY269-227452" fmla="*/ 1999770 h 2711051"/>
                  <a:gd name="connsiteX270-227453" fmla="*/ 129531 w 5936218"/>
                  <a:gd name="connsiteY270-227454" fmla="*/ 1963410 h 2711051"/>
                  <a:gd name="connsiteX271-227455" fmla="*/ 140893 w 5936218"/>
                  <a:gd name="connsiteY271-227456" fmla="*/ 1940686 h 2711051"/>
                  <a:gd name="connsiteX272-227457" fmla="*/ 136348 w 5936218"/>
                  <a:gd name="connsiteY272-227458" fmla="*/ 1913416 h 2711051"/>
                  <a:gd name="connsiteX273-227459" fmla="*/ 103789 w 5936218"/>
                  <a:gd name="connsiteY273-227460" fmla="*/ 1900009 h 2711051"/>
                  <a:gd name="connsiteX274-227461" fmla="*/ 93716 w 5936218"/>
                  <a:gd name="connsiteY274-227462" fmla="*/ 1904326 h 2711051"/>
                  <a:gd name="connsiteX275-227463" fmla="*/ 91868 w 5936218"/>
                  <a:gd name="connsiteY275-227464" fmla="*/ 1900015 h 2711051"/>
                  <a:gd name="connsiteX276-227465" fmla="*/ 81809 w 5936218"/>
                  <a:gd name="connsiteY276-227466" fmla="*/ 1904326 h 2711051"/>
                  <a:gd name="connsiteX277-227467" fmla="*/ 74992 w 5936218"/>
                  <a:gd name="connsiteY277-227468" fmla="*/ 1888419 h 2711051"/>
                  <a:gd name="connsiteX278-227469" fmla="*/ 34087 w 5936218"/>
                  <a:gd name="connsiteY278-227470" fmla="*/ 1877057 h 2711051"/>
                  <a:gd name="connsiteX279-227471" fmla="*/ 22725 w 5936218"/>
                  <a:gd name="connsiteY279-227472" fmla="*/ 1833880 h 2711051"/>
                  <a:gd name="connsiteX280-227473" fmla="*/ 22725 w 5936218"/>
                  <a:gd name="connsiteY280-227474" fmla="*/ 1802065 h 2711051"/>
                  <a:gd name="connsiteX281-227475" fmla="*/ 0 w 5936218"/>
                  <a:gd name="connsiteY281-227476" fmla="*/ 1786158 h 2711051"/>
                  <a:gd name="connsiteX282-227477" fmla="*/ 15907 w 5936218"/>
                  <a:gd name="connsiteY282-227478" fmla="*/ 1763434 h 2711051"/>
                  <a:gd name="connsiteX283-227479" fmla="*/ 6818 w 5936218"/>
                  <a:gd name="connsiteY283-227480" fmla="*/ 1699805 h 2711051"/>
                  <a:gd name="connsiteX284-227481" fmla="*/ 34087 w 5936218"/>
                  <a:gd name="connsiteY284-227482" fmla="*/ 1656628 h 2711051"/>
                  <a:gd name="connsiteX285-227483" fmla="*/ 27270 w 5936218"/>
                  <a:gd name="connsiteY285-227484" fmla="*/ 1645266 h 2711051"/>
                  <a:gd name="connsiteX286-227485" fmla="*/ 70447 w 5936218"/>
                  <a:gd name="connsiteY286-227486" fmla="*/ 1606634 h 2711051"/>
                  <a:gd name="connsiteX287-227487" fmla="*/ 27270 w 5936218"/>
                  <a:gd name="connsiteY287-227488" fmla="*/ 1570274 h 2711051"/>
                  <a:gd name="connsiteX288-227489" fmla="*/ 109078 w 5936218"/>
                  <a:gd name="connsiteY288-227490" fmla="*/ 1472558 h 2711051"/>
                  <a:gd name="connsiteX289-227491" fmla="*/ 145438 w 5936218"/>
                  <a:gd name="connsiteY289-227492" fmla="*/ 1429381 h 2711051"/>
                  <a:gd name="connsiteX290-227493" fmla="*/ 156800 w 5936218"/>
                  <a:gd name="connsiteY290-227494" fmla="*/ 1386205 h 2711051"/>
                  <a:gd name="connsiteX291-227495" fmla="*/ 102261 w 5936218"/>
                  <a:gd name="connsiteY291-227496" fmla="*/ 1333938 h 2711051"/>
                  <a:gd name="connsiteX292-227497" fmla="*/ 118168 w 5936218"/>
                  <a:gd name="connsiteY292-227498" fmla="*/ 1279399 h 2711051"/>
                  <a:gd name="connsiteX293-227499" fmla="*/ 86354 w 5936218"/>
                  <a:gd name="connsiteY293-227500" fmla="*/ 1215770 h 2711051"/>
                  <a:gd name="connsiteX294-227501" fmla="*/ 109078 w 5936218"/>
                  <a:gd name="connsiteY294-227502" fmla="*/ 1140778 h 2711051"/>
                  <a:gd name="connsiteX295-227503" fmla="*/ 70447 w 5936218"/>
                  <a:gd name="connsiteY295-227504" fmla="*/ 1038517 h 2711051"/>
                  <a:gd name="connsiteX296-227505" fmla="*/ 102261 w 5936218"/>
                  <a:gd name="connsiteY296-227506" fmla="*/ 968071 h 2711051"/>
                  <a:gd name="connsiteX297-227507" fmla="*/ 43177 w 5936218"/>
                  <a:gd name="connsiteY297-227508" fmla="*/ 902170 h 2711051"/>
                  <a:gd name="connsiteX298-227509" fmla="*/ 49994 w 5936218"/>
                  <a:gd name="connsiteY298-227510" fmla="*/ 827178 h 2711051"/>
                  <a:gd name="connsiteX299-227511" fmla="*/ 81809 w 5936218"/>
                  <a:gd name="connsiteY299-227512" fmla="*/ 822633 h 2711051"/>
                  <a:gd name="connsiteX300-227513" fmla="*/ 145438 w 5936218"/>
                  <a:gd name="connsiteY300-227514" fmla="*/ 779457 h 2711051"/>
                  <a:gd name="connsiteX301-227515" fmla="*/ 184070 w 5936218"/>
                  <a:gd name="connsiteY301-227516" fmla="*/ 740825 h 2711051"/>
                  <a:gd name="connsiteX302-227517" fmla="*/ 189699 w 5936218"/>
                  <a:gd name="connsiteY302-227518" fmla="*/ 747103 h 2711051"/>
                  <a:gd name="connsiteX303-227519" fmla="*/ 195977 w 5936218"/>
                  <a:gd name="connsiteY303-227520" fmla="*/ 740825 h 2711051"/>
                  <a:gd name="connsiteX304-227521" fmla="*/ 255061 w 5936218"/>
                  <a:gd name="connsiteY304-227522" fmla="*/ 806726 h 2711051"/>
                  <a:gd name="connsiteX305-227523" fmla="*/ 350504 w 5936218"/>
                  <a:gd name="connsiteY305-227524" fmla="*/ 827178 h 2711051"/>
                  <a:gd name="connsiteX306-227525" fmla="*/ 491397 w 5936218"/>
                  <a:gd name="connsiteY306-227526" fmla="*/ 940802 h 2711051"/>
                  <a:gd name="connsiteX307-227527" fmla="*/ 523211 w 5936218"/>
                  <a:gd name="connsiteY307-227528" fmla="*/ 988523 h 2711051"/>
                  <a:gd name="connsiteX308-227529" fmla="*/ 523211 w 5936218"/>
                  <a:gd name="connsiteY308-227530" fmla="*/ 1047607 h 2711051"/>
                  <a:gd name="connsiteX309-227531" fmla="*/ 486852 w 5936218"/>
                  <a:gd name="connsiteY309-227532" fmla="*/ 1102146 h 2711051"/>
                  <a:gd name="connsiteX310-227533" fmla="*/ 420951 w 5936218"/>
                  <a:gd name="connsiteY310-227534" fmla="*/ 1122599 h 2711051"/>
                  <a:gd name="connsiteX311-227535" fmla="*/ 415909 w 5936218"/>
                  <a:gd name="connsiteY311-227536" fmla="*/ 1120468 h 2711051"/>
                  <a:gd name="connsiteX312-227537" fmla="*/ 409044 w 5936218"/>
                  <a:gd name="connsiteY312-227538" fmla="*/ 1122599 h 2711051"/>
                  <a:gd name="connsiteX313-227539" fmla="*/ 252950 w 5936218"/>
                  <a:gd name="connsiteY313-227540" fmla="*/ 1056643 h 2711051"/>
                  <a:gd name="connsiteX314-227541" fmla="*/ 232336 w 5936218"/>
                  <a:gd name="connsiteY314-227542" fmla="*/ 1063515 h 2711051"/>
                  <a:gd name="connsiteX315-227543" fmla="*/ 291420 w 5936218"/>
                  <a:gd name="connsiteY315-227544" fmla="*/ 1133961 h 2711051"/>
                  <a:gd name="connsiteX316-227545" fmla="*/ 291420 w 5936218"/>
                  <a:gd name="connsiteY316-227546" fmla="*/ 1172593 h 2711051"/>
                  <a:gd name="connsiteX317-227547" fmla="*/ 298238 w 5936218"/>
                  <a:gd name="connsiteY317-227548" fmla="*/ 1258947 h 2711051"/>
                  <a:gd name="connsiteX318-227549" fmla="*/ 345959 w 5936218"/>
                  <a:gd name="connsiteY318-227550" fmla="*/ 1290761 h 2711051"/>
                  <a:gd name="connsiteX319-227551" fmla="*/ 362087 w 5936218"/>
                  <a:gd name="connsiteY319-227552" fmla="*/ 1300169 h 2711051"/>
                  <a:gd name="connsiteX320-227553" fmla="*/ 365867 w 5936218"/>
                  <a:gd name="connsiteY320-227554" fmla="*/ 1268036 h 2711051"/>
                  <a:gd name="connsiteX321-227555" fmla="*/ 345415 w 5936218"/>
                  <a:gd name="connsiteY321-227556" fmla="*/ 1231677 h 2711051"/>
                  <a:gd name="connsiteX322-227557" fmla="*/ 365867 w 5936218"/>
                  <a:gd name="connsiteY322-227558" fmla="*/ 1199862 h 2711051"/>
                  <a:gd name="connsiteX323-227559" fmla="*/ 374560 w 5936218"/>
                  <a:gd name="connsiteY323-227560" fmla="*/ 1204861 h 2711051"/>
                  <a:gd name="connsiteX324-227561" fmla="*/ 377774 w 5936218"/>
                  <a:gd name="connsiteY324-227562" fmla="*/ 1199862 h 2711051"/>
                  <a:gd name="connsiteX325-227563" fmla="*/ 461933 w 5936218"/>
                  <a:gd name="connsiteY325-227564" fmla="*/ 1248254 h 2711051"/>
                  <a:gd name="connsiteX326-227565" fmla="*/ 484035 w 5936218"/>
                  <a:gd name="connsiteY326-227566" fmla="*/ 1231677 h 2711051"/>
                  <a:gd name="connsiteX327-227567" fmla="*/ 463583 w 5936218"/>
                  <a:gd name="connsiteY327-227568" fmla="*/ 1165775 h 2711051"/>
                  <a:gd name="connsiteX328-227569" fmla="*/ 549936 w 5936218"/>
                  <a:gd name="connsiteY328-227570" fmla="*/ 1079422 h 2711051"/>
                  <a:gd name="connsiteX329-227571" fmla="*/ 559742 w 5936218"/>
                  <a:gd name="connsiteY329-227572" fmla="*/ 1081523 h 2711051"/>
                  <a:gd name="connsiteX330-227573" fmla="*/ 561843 w 5936218"/>
                  <a:gd name="connsiteY330-227574" fmla="*/ 1079422 h 2711051"/>
                  <a:gd name="connsiteX331-227575" fmla="*/ 593658 w 5936218"/>
                  <a:gd name="connsiteY331-227576" fmla="*/ 1086239 h 2711051"/>
                  <a:gd name="connsiteX332-227577" fmla="*/ 620945 w 5936218"/>
                  <a:gd name="connsiteY332-227578" fmla="*/ 1110116 h 2711051"/>
                  <a:gd name="connsiteX333-227579" fmla="*/ 640835 w 5936218"/>
                  <a:gd name="connsiteY333-227580" fmla="*/ 1054425 h 2711051"/>
                  <a:gd name="connsiteX334-227581" fmla="*/ 609020 w 5936218"/>
                  <a:gd name="connsiteY334-227582" fmla="*/ 999886 h 2711051"/>
                  <a:gd name="connsiteX335-227583" fmla="*/ 624928 w 5936218"/>
                  <a:gd name="connsiteY335-227584" fmla="*/ 940802 h 2711051"/>
                  <a:gd name="connsiteX336-227585" fmla="*/ 597658 w 5936218"/>
                  <a:gd name="connsiteY336-227586" fmla="*/ 881717 h 2711051"/>
                  <a:gd name="connsiteX337-227587" fmla="*/ 611562 w 5936218"/>
                  <a:gd name="connsiteY337-227588" fmla="*/ 886043 h 2711051"/>
                  <a:gd name="connsiteX338-227589" fmla="*/ 609565 w 5936218"/>
                  <a:gd name="connsiteY338-227590" fmla="*/ 881717 h 2711051"/>
                  <a:gd name="connsiteX339-227591" fmla="*/ 711826 w 5936218"/>
                  <a:gd name="connsiteY339-227592" fmla="*/ 913532 h 2711051"/>
                  <a:gd name="connsiteX340-227593" fmla="*/ 732278 w 5936218"/>
                  <a:gd name="connsiteY340-227594" fmla="*/ 968071 h 2711051"/>
                  <a:gd name="connsiteX341-227595" fmla="*/ 684556 w 5936218"/>
                  <a:gd name="connsiteY341-227596" fmla="*/ 979433 h 2711051"/>
                  <a:gd name="connsiteX342-227597" fmla="*/ 684556 w 5936218"/>
                  <a:gd name="connsiteY342-227598" fmla="*/ 1031700 h 2711051"/>
                  <a:gd name="connsiteX343-227599" fmla="*/ 713309 w 5936218"/>
                  <a:gd name="connsiteY343-227600" fmla="*/ 1060453 h 2711051"/>
                  <a:gd name="connsiteX344-227601" fmla="*/ 763548 w 5936218"/>
                  <a:gd name="connsiteY344-227602" fmla="*/ 1043062 h 2711051"/>
                  <a:gd name="connsiteX345-227603" fmla="*/ 770365 w 5936218"/>
                  <a:gd name="connsiteY345-227604" fmla="*/ 983978 h 2711051"/>
                  <a:gd name="connsiteX346-227605" fmla="*/ 845357 w 5936218"/>
                  <a:gd name="connsiteY346-227606" fmla="*/ 936257 h 2711051"/>
                  <a:gd name="connsiteX347-227607" fmla="*/ 972614 w 5936218"/>
                  <a:gd name="connsiteY347-227608" fmla="*/ 849903 h 2711051"/>
                  <a:gd name="connsiteX348-227609" fmla="*/ 982566 w 5936218"/>
                  <a:gd name="connsiteY348-227610" fmla="*/ 851230 h 2711051"/>
                  <a:gd name="connsiteX349-227611" fmla="*/ 984521 w 5936218"/>
                  <a:gd name="connsiteY349-227612" fmla="*/ 849903 h 2711051"/>
                  <a:gd name="connsiteX350-227613" fmla="*/ 1018608 w 5936218"/>
                  <a:gd name="connsiteY350-227614" fmla="*/ 854448 h 2711051"/>
                  <a:gd name="connsiteX351-227615" fmla="*/ 979977 w 5936218"/>
                  <a:gd name="connsiteY351-227616" fmla="*/ 918077 h 2711051"/>
                  <a:gd name="connsiteX352-227617" fmla="*/ 1012666 w 5936218"/>
                  <a:gd name="connsiteY352-227618" fmla="*/ 923238 h 2711051"/>
                  <a:gd name="connsiteX353-227619" fmla="*/ 1038516 w 5936218"/>
                  <a:gd name="connsiteY353-227620" fmla="*/ 893080 h 2711051"/>
                  <a:gd name="connsiteX354-227621" fmla="*/ 1050423 w 5936218"/>
                  <a:gd name="connsiteY354-227622" fmla="*/ 893080 h 2711051"/>
                  <a:gd name="connsiteX355-227623" fmla="*/ 1108962 w 5936218"/>
                  <a:gd name="connsiteY355-227624" fmla="*/ 893080 h 2711051"/>
                  <a:gd name="connsiteX356-227625" fmla="*/ 1161229 w 5936218"/>
                  <a:gd name="connsiteY356-227626" fmla="*/ 849903 h 2711051"/>
                  <a:gd name="connsiteX357-227627" fmla="*/ 1165711 w 5936218"/>
                  <a:gd name="connsiteY357-227628" fmla="*/ 856037 h 2711051"/>
                  <a:gd name="connsiteX358-227629" fmla="*/ 1173136 w 5936218"/>
                  <a:gd name="connsiteY358-227630" fmla="*/ 849903 h 2711051"/>
                  <a:gd name="connsiteX359-227631" fmla="*/ 1210035 w 5936218"/>
                  <a:gd name="connsiteY359-227632" fmla="*/ 900396 h 2711051"/>
                  <a:gd name="connsiteX360-227633" fmla="*/ 1247583 w 5936218"/>
                  <a:gd name="connsiteY360-227634" fmla="*/ 843086 h 2711051"/>
                  <a:gd name="connsiteX361-227635" fmla="*/ 1211223 w 5936218"/>
                  <a:gd name="connsiteY361-227636" fmla="*/ 784002 h 2711051"/>
                  <a:gd name="connsiteX362-227637" fmla="*/ 1227130 w 5936218"/>
                  <a:gd name="connsiteY362-227638" fmla="*/ 747642 h 2711051"/>
                  <a:gd name="connsiteX363-227639" fmla="*/ 1237665 w 5936218"/>
                  <a:gd name="connsiteY363-227640" fmla="*/ 750780 h 2711051"/>
                  <a:gd name="connsiteX364-227641" fmla="*/ 1239037 w 5936218"/>
                  <a:gd name="connsiteY364-227642" fmla="*/ 747642 h 2711051"/>
                  <a:gd name="connsiteX365-227643" fmla="*/ 1345843 w 5936218"/>
                  <a:gd name="connsiteY365-227644" fmla="*/ 779457 h 2711051"/>
                  <a:gd name="connsiteX366-227645" fmla="*/ 1400382 w 5936218"/>
                  <a:gd name="connsiteY366-227646" fmla="*/ 811271 h 2711051"/>
                  <a:gd name="connsiteX367-227647" fmla="*/ 1519756 w 5936218"/>
                  <a:gd name="connsiteY367-227648" fmla="*/ 917855 h 2711051"/>
                  <a:gd name="connsiteX368-227649" fmla="*/ 1543003 w 5936218"/>
                  <a:gd name="connsiteY368-227650" fmla="*/ 877173 h 2711051"/>
                  <a:gd name="connsiteX369-227651" fmla="*/ 1506643 w 5936218"/>
                  <a:gd name="connsiteY369-227652" fmla="*/ 822633 h 2711051"/>
                  <a:gd name="connsiteX370-227653" fmla="*/ 1506643 w 5936218"/>
                  <a:gd name="connsiteY370-227654" fmla="*/ 799909 h 2711051"/>
                  <a:gd name="connsiteX371-227655" fmla="*/ 1463467 w 5936218"/>
                  <a:gd name="connsiteY371-227656" fmla="*/ 790819 h 2711051"/>
                  <a:gd name="connsiteX372-227657" fmla="*/ 1472556 w 5936218"/>
                  <a:gd name="connsiteY372-227658" fmla="*/ 740825 h 2711051"/>
                  <a:gd name="connsiteX373-227659" fmla="*/ 1452104 w 5936218"/>
                  <a:gd name="connsiteY373-227660" fmla="*/ 654471 h 2711051"/>
                  <a:gd name="connsiteX374-227661" fmla="*/ 1452104 w 5936218"/>
                  <a:gd name="connsiteY374-227662" fmla="*/ 618112 h 2711051"/>
                  <a:gd name="connsiteX375-227663" fmla="*/ 1522551 w 5936218"/>
                  <a:gd name="connsiteY375-227664" fmla="*/ 515851 h 2711051"/>
                  <a:gd name="connsiteX376-227665" fmla="*/ 1543003 w 5936218"/>
                  <a:gd name="connsiteY376-227666" fmla="*/ 402228 h 2711051"/>
                  <a:gd name="connsiteX377-227667" fmla="*/ 1570272 w 5936218"/>
                  <a:gd name="connsiteY377-227668" fmla="*/ 381775 h 2711051"/>
                  <a:gd name="connsiteX378-227669" fmla="*/ 1578688 w 5936218"/>
                  <a:gd name="connsiteY378-227670" fmla="*/ 384394 h 2711051"/>
                  <a:gd name="connsiteX379-227671" fmla="*/ 1582179 w 5936218"/>
                  <a:gd name="connsiteY379-227672" fmla="*/ 381775 h 2711051"/>
                  <a:gd name="connsiteX380-227673" fmla="*/ 1684440 w 5936218"/>
                  <a:gd name="connsiteY380-227674" fmla="*/ 413590 h 2711051"/>
                  <a:gd name="connsiteX381-227675" fmla="*/ 1688985 w 5936218"/>
                  <a:gd name="connsiteY381-227676" fmla="*/ 484036 h 2711051"/>
                  <a:gd name="connsiteX382-227677" fmla="*/ 1652625 w 5936218"/>
                  <a:gd name="connsiteY382-227678" fmla="*/ 574935 h 2711051"/>
                  <a:gd name="connsiteX383-227679" fmla="*/ 1679895 w 5936218"/>
                  <a:gd name="connsiteY383-227680" fmla="*/ 613567 h 2711051"/>
                  <a:gd name="connsiteX384-227681" fmla="*/ 1688985 w 5936218"/>
                  <a:gd name="connsiteY384-227682" fmla="*/ 688558 h 2711051"/>
                  <a:gd name="connsiteX385-227683" fmla="*/ 1679895 w 5936218"/>
                  <a:gd name="connsiteY385-227684" fmla="*/ 833996 h 2711051"/>
                  <a:gd name="connsiteX386-227685" fmla="*/ 1636718 w 5936218"/>
                  <a:gd name="connsiteY386-227686" fmla="*/ 1097602 h 2711051"/>
                  <a:gd name="connsiteX387-227687" fmla="*/ 1662494 w 5936218"/>
                  <a:gd name="connsiteY387-227688" fmla="*/ 1104046 h 2711051"/>
                  <a:gd name="connsiteX0-227689" fmla="*/ 1662494 w 5936218"/>
                  <a:gd name="connsiteY0-227690" fmla="*/ 1029054 h 2636059"/>
                  <a:gd name="connsiteX1-227691" fmla="*/ 3200173 w 5936218"/>
                  <a:gd name="connsiteY1-227692" fmla="*/ 1 h 2636059"/>
                  <a:gd name="connsiteX2-227693" fmla="*/ 3161541 w 5936218"/>
                  <a:gd name="connsiteY2-227694" fmla="*/ 43178 h 2636059"/>
                  <a:gd name="connsiteX3-227695" fmla="*/ 3066097 w 5936218"/>
                  <a:gd name="connsiteY3-227696" fmla="*/ 118169 h 2636059"/>
                  <a:gd name="connsiteX4-227697" fmla="*/ 3034283 w 5936218"/>
                  <a:gd name="connsiteY4-227698" fmla="*/ 161346 h 2636059"/>
                  <a:gd name="connsiteX5-227699" fmla="*/ 3082005 w 5936218"/>
                  <a:gd name="connsiteY5-227700" fmla="*/ 177253 h 2636059"/>
                  <a:gd name="connsiteX6-227701" fmla="*/ 3129459 w 5936218"/>
                  <a:gd name="connsiteY6-227702" fmla="*/ 204934 h 2636059"/>
                  <a:gd name="connsiteX7-227703" fmla="*/ 3156451 w 5936218"/>
                  <a:gd name="connsiteY7-227704" fmla="*/ 181798 h 2636059"/>
                  <a:gd name="connsiteX8-227705" fmla="*/ 3158460 w 5936218"/>
                  <a:gd name="connsiteY8-227706" fmla="*/ 190282 h 2636059"/>
                  <a:gd name="connsiteX9-227707" fmla="*/ 3168359 w 5936218"/>
                  <a:gd name="connsiteY9-227708" fmla="*/ 181798 h 2636059"/>
                  <a:gd name="connsiteX10-227709" fmla="*/ 3184984 w 5936218"/>
                  <a:gd name="connsiteY10-227710" fmla="*/ 251991 h 2636059"/>
                  <a:gd name="connsiteX11-227711" fmla="*/ 3192811 w 5936218"/>
                  <a:gd name="connsiteY11-227712" fmla="*/ 236337 h 2636059"/>
                  <a:gd name="connsiteX12-227713" fmla="*/ 3251895 w 5936218"/>
                  <a:gd name="connsiteY12-227714" fmla="*/ 215885 h 2636059"/>
                  <a:gd name="connsiteX13-227715" fmla="*/ 3259833 w 5936218"/>
                  <a:gd name="connsiteY13-227716" fmla="*/ 217259 h 2636059"/>
                  <a:gd name="connsiteX14-227717" fmla="*/ 3263802 w 5936218"/>
                  <a:gd name="connsiteY14-227718" fmla="*/ 215885 h 2636059"/>
                  <a:gd name="connsiteX15-227719" fmla="*/ 3381970 w 5936218"/>
                  <a:gd name="connsiteY15-227720" fmla="*/ 236337 h 2636059"/>
                  <a:gd name="connsiteX16-227721" fmla="*/ 3388787 w 5936218"/>
                  <a:gd name="connsiteY16-227722" fmla="*/ 295421 h 2636059"/>
                  <a:gd name="connsiteX17-227723" fmla="*/ 3531529 w 5936218"/>
                  <a:gd name="connsiteY17-227724" fmla="*/ 316412 h 2636059"/>
                  <a:gd name="connsiteX18-227725" fmla="*/ 3538225 w 5936218"/>
                  <a:gd name="connsiteY18-227726" fmla="*/ 220430 h 2636059"/>
                  <a:gd name="connsiteX19-227727" fmla="*/ 3549910 w 5936218"/>
                  <a:gd name="connsiteY19-227728" fmla="*/ 223617 h 2636059"/>
                  <a:gd name="connsiteX20-227729" fmla="*/ 3550132 w 5936218"/>
                  <a:gd name="connsiteY20-227730" fmla="*/ 220430 h 2636059"/>
                  <a:gd name="connsiteX21-227731" fmla="*/ 3625123 w 5936218"/>
                  <a:gd name="connsiteY21-227732" fmla="*/ 240882 h 2636059"/>
                  <a:gd name="connsiteX22-227733" fmla="*/ 3672301 w 5936218"/>
                  <a:gd name="connsiteY22-227734" fmla="*/ 240882 h 2636059"/>
                  <a:gd name="connsiteX23-227735" fmla="*/ 3684207 w 5936218"/>
                  <a:gd name="connsiteY23-227736" fmla="*/ 240882 h 2636059"/>
                  <a:gd name="connsiteX24-227737" fmla="*/ 3743291 w 5936218"/>
                  <a:gd name="connsiteY24-227738" fmla="*/ 306783 h 2636059"/>
                  <a:gd name="connsiteX25-227739" fmla="*/ 3759199 w 5936218"/>
                  <a:gd name="connsiteY25-227740" fmla="*/ 386320 h 2636059"/>
                  <a:gd name="connsiteX26-227741" fmla="*/ 3738747 w 5936218"/>
                  <a:gd name="connsiteY26-227742" fmla="*/ 436314 h 2636059"/>
                  <a:gd name="connsiteX27-227743" fmla="*/ 3786469 w 5936218"/>
                  <a:gd name="connsiteY27-227744" fmla="*/ 527212 h 2636059"/>
                  <a:gd name="connsiteX28-227745" fmla="*/ 3835603 w 5936218"/>
                  <a:gd name="connsiteY28-227746" fmla="*/ 563118 h 2636059"/>
                  <a:gd name="connsiteX29-227747" fmla="*/ 3865460 w 5936218"/>
                  <a:gd name="connsiteY29-227748" fmla="*/ 452221 h 2636059"/>
                  <a:gd name="connsiteX30-227749" fmla="*/ 3875077 w 5936218"/>
                  <a:gd name="connsiteY30-227750" fmla="*/ 460728 h 2636059"/>
                  <a:gd name="connsiteX31-227751" fmla="*/ 3877367 w 5936218"/>
                  <a:gd name="connsiteY31-227752" fmla="*/ 452221 h 2636059"/>
                  <a:gd name="connsiteX32-227753" fmla="*/ 3932151 w 5936218"/>
                  <a:gd name="connsiteY32-227754" fmla="*/ 500684 h 2636059"/>
                  <a:gd name="connsiteX33-227755" fmla="*/ 3988173 w 5936218"/>
                  <a:gd name="connsiteY33-227756" fmla="*/ 472673 h 2636059"/>
                  <a:gd name="connsiteX34-227757" fmla="*/ 3993852 w 5936218"/>
                  <a:gd name="connsiteY34-227758" fmla="*/ 475788 h 2636059"/>
                  <a:gd name="connsiteX35-227759" fmla="*/ 4000080 w 5936218"/>
                  <a:gd name="connsiteY35-227760" fmla="*/ 472673 h 2636059"/>
                  <a:gd name="connsiteX36-227761" fmla="*/ 4062426 w 5936218"/>
                  <a:gd name="connsiteY36-227762" fmla="*/ 506863 h 2636059"/>
                  <a:gd name="connsiteX37-227763" fmla="*/ 4085889 w 5936218"/>
                  <a:gd name="connsiteY37-227764" fmla="*/ 479491 h 2636059"/>
                  <a:gd name="connsiteX38-227765" fmla="*/ 4095563 w 5936218"/>
                  <a:gd name="connsiteY38-227766" fmla="*/ 482095 h 2636059"/>
                  <a:gd name="connsiteX39-227767" fmla="*/ 4097796 w 5936218"/>
                  <a:gd name="connsiteY39-227768" fmla="*/ 479491 h 2636059"/>
                  <a:gd name="connsiteX40-227769" fmla="*/ 4144150 w 5936218"/>
                  <a:gd name="connsiteY40-227770" fmla="*/ 491971 h 2636059"/>
                  <a:gd name="connsiteX41-227771" fmla="*/ 4117703 w 5936218"/>
                  <a:gd name="connsiteY41-227772" fmla="*/ 381775 h 2636059"/>
                  <a:gd name="connsiteX42-227773" fmla="*/ 4165425 w 5936218"/>
                  <a:gd name="connsiteY42-227774" fmla="*/ 327236 h 2636059"/>
                  <a:gd name="connsiteX43-227775" fmla="*/ 4175231 w 5936218"/>
                  <a:gd name="connsiteY43-227776" fmla="*/ 329637 h 2636059"/>
                  <a:gd name="connsiteX44-227777" fmla="*/ 4177332 w 5936218"/>
                  <a:gd name="connsiteY44-227778" fmla="*/ 327236 h 2636059"/>
                  <a:gd name="connsiteX45-227779" fmla="*/ 4511384 w 5936218"/>
                  <a:gd name="connsiteY45-227780" fmla="*/ 409044 h 2636059"/>
                  <a:gd name="connsiteX46-227781" fmla="*/ 4543199 w 5936218"/>
                  <a:gd name="connsiteY46-227782" fmla="*/ 479491 h 2636059"/>
                  <a:gd name="connsiteX47-227783" fmla="*/ 4639242 w 5936218"/>
                  <a:gd name="connsiteY47-227784" fmla="*/ 562133 h 2636059"/>
                  <a:gd name="connsiteX48-227785" fmla="*/ 4774445 w 5936218"/>
                  <a:gd name="connsiteY48-227786" fmla="*/ 543120 h 2636059"/>
                  <a:gd name="connsiteX49-227787" fmla="*/ 4778496 w 5936218"/>
                  <a:gd name="connsiteY49-227788" fmla="*/ 544224 h 2636059"/>
                  <a:gd name="connsiteX50-227789" fmla="*/ 4786352 w 5936218"/>
                  <a:gd name="connsiteY50-227790" fmla="*/ 543120 h 2636059"/>
                  <a:gd name="connsiteX51-227791" fmla="*/ 4861343 w 5936218"/>
                  <a:gd name="connsiteY51-227792" fmla="*/ 563572 h 2636059"/>
                  <a:gd name="connsiteX52-227793" fmla="*/ 4893158 w 5936218"/>
                  <a:gd name="connsiteY52-227794" fmla="*/ 606749 h 2636059"/>
                  <a:gd name="connsiteX53-227795" fmla="*/ 4888613 w 5936218"/>
                  <a:gd name="connsiteY53-227796" fmla="*/ 688557 h 2636059"/>
                  <a:gd name="connsiteX54-227797" fmla="*/ 4927677 w 5936218"/>
                  <a:gd name="connsiteY54-227798" fmla="*/ 713229 h 2636059"/>
                  <a:gd name="connsiteX55-227799" fmla="*/ 4967605 w 5936218"/>
                  <a:gd name="connsiteY55-227800" fmla="*/ 699920 h 2636059"/>
                  <a:gd name="connsiteX56-227801" fmla="*/ 5038051 w 5936218"/>
                  <a:gd name="connsiteY56-227802" fmla="*/ 693102 h 2636059"/>
                  <a:gd name="connsiteX57-227803" fmla="*/ 5040730 w 5936218"/>
                  <a:gd name="connsiteY57-227804" fmla="*/ 693995 h 2636059"/>
                  <a:gd name="connsiteX58-227805" fmla="*/ 5049958 w 5936218"/>
                  <a:gd name="connsiteY58-227806" fmla="*/ 693102 h 2636059"/>
                  <a:gd name="connsiteX59-227807" fmla="*/ 5114249 w 5936218"/>
                  <a:gd name="connsiteY59-227808" fmla="*/ 714533 h 2636059"/>
                  <a:gd name="connsiteX60-227809" fmla="*/ 5176671 w 5936218"/>
                  <a:gd name="connsiteY60-227810" fmla="*/ 704465 h 2636059"/>
                  <a:gd name="connsiteX61-227811" fmla="*/ 5177801 w 5936218"/>
                  <a:gd name="connsiteY61-227812" fmla="*/ 706203 h 2636059"/>
                  <a:gd name="connsiteX62-227813" fmla="*/ 5188578 w 5936218"/>
                  <a:gd name="connsiteY62-227814" fmla="*/ 704465 h 2636059"/>
                  <a:gd name="connsiteX63-227815" fmla="*/ 5243719 w 5936218"/>
                  <a:gd name="connsiteY63-227816" fmla="*/ 789296 h 2636059"/>
                  <a:gd name="connsiteX64-227817" fmla="*/ 5283477 w 5936218"/>
                  <a:gd name="connsiteY64-227818" fmla="*/ 759004 h 2636059"/>
                  <a:gd name="connsiteX65-227819" fmla="*/ 5258480 w 5936218"/>
                  <a:gd name="connsiteY65-227820" fmla="*/ 693102 h 2636059"/>
                  <a:gd name="connsiteX66-227821" fmla="*/ 5267570 w 5936218"/>
                  <a:gd name="connsiteY66-227822" fmla="*/ 645381 h 2636059"/>
                  <a:gd name="connsiteX67-227823" fmla="*/ 5278896 w 5936218"/>
                  <a:gd name="connsiteY67-227824" fmla="*/ 648430 h 2636059"/>
                  <a:gd name="connsiteX68-227825" fmla="*/ 5279477 w 5936218"/>
                  <a:gd name="connsiteY68-227826" fmla="*/ 645381 h 2636059"/>
                  <a:gd name="connsiteX69-227827" fmla="*/ 5395510 w 5936218"/>
                  <a:gd name="connsiteY69-227828" fmla="*/ 676620 h 2636059"/>
                  <a:gd name="connsiteX70-227829" fmla="*/ 5463001 w 5936218"/>
                  <a:gd name="connsiteY70-227830" fmla="*/ 672650 h 2636059"/>
                  <a:gd name="connsiteX71-227831" fmla="*/ 5464386 w 5936218"/>
                  <a:gd name="connsiteY71-227832" fmla="*/ 673269 h 2636059"/>
                  <a:gd name="connsiteX72-227833" fmla="*/ 5474909 w 5936218"/>
                  <a:gd name="connsiteY72-227834" fmla="*/ 672650 h 2636059"/>
                  <a:gd name="connsiteX73-227835" fmla="*/ 5581715 w 5936218"/>
                  <a:gd name="connsiteY73-227836" fmla="*/ 720372 h 2636059"/>
                  <a:gd name="connsiteX74-227837" fmla="*/ 5633981 w 5936218"/>
                  <a:gd name="connsiteY74-227838" fmla="*/ 763549 h 2636059"/>
                  <a:gd name="connsiteX75-227839" fmla="*/ 5720335 w 5936218"/>
                  <a:gd name="connsiteY75-227840" fmla="*/ 843085 h 2636059"/>
                  <a:gd name="connsiteX76-227841" fmla="*/ 5822595 w 5936218"/>
                  <a:gd name="connsiteY76-227842" fmla="*/ 940801 h 2636059"/>
                  <a:gd name="connsiteX77-227843" fmla="*/ 5818051 w 5936218"/>
                  <a:gd name="connsiteY77-227844" fmla="*/ 995340 h 2636059"/>
                  <a:gd name="connsiteX78-227845" fmla="*/ 5825679 w 5936218"/>
                  <a:gd name="connsiteY78-227846" fmla="*/ 1002968 h 2636059"/>
                  <a:gd name="connsiteX79-227847" fmla="*/ 5822051 w 5936218"/>
                  <a:gd name="connsiteY79-227848" fmla="*/ 952163 h 2636059"/>
                  <a:gd name="connsiteX80-227849" fmla="*/ 5834092 w 5936218"/>
                  <a:gd name="connsiteY80-227850" fmla="*/ 954036 h 2636059"/>
                  <a:gd name="connsiteX81-227851" fmla="*/ 5833958 w 5936218"/>
                  <a:gd name="connsiteY81-227852" fmla="*/ 952163 h 2636059"/>
                  <a:gd name="connsiteX82-227853" fmla="*/ 5936219 w 5936218"/>
                  <a:gd name="connsiteY82-227854" fmla="*/ 968070 h 2636059"/>
                  <a:gd name="connsiteX83-227855" fmla="*/ 5908949 w 5936218"/>
                  <a:gd name="connsiteY83-227856" fmla="*/ 1183955 h 2636059"/>
                  <a:gd name="connsiteX84-227857" fmla="*/ 5893042 w 5936218"/>
                  <a:gd name="connsiteY84-227858" fmla="*/ 1199862 h 2636059"/>
                  <a:gd name="connsiteX85-227859" fmla="*/ 5861227 w 5936218"/>
                  <a:gd name="connsiteY85-227860" fmla="*/ 1199862 h 2636059"/>
                  <a:gd name="connsiteX86-227861" fmla="*/ 5817506 w 5936218"/>
                  <a:gd name="connsiteY86-227862" fmla="*/ 1165775 h 2636059"/>
                  <a:gd name="connsiteX87-227863" fmla="*/ 5767511 w 5936218"/>
                  <a:gd name="connsiteY87-227864" fmla="*/ 1140778 h 2636059"/>
                  <a:gd name="connsiteX88-227865" fmla="*/ 5729132 w 5936218"/>
                  <a:gd name="connsiteY88-227866" fmla="*/ 1092759 h 2636059"/>
                  <a:gd name="connsiteX89-227867" fmla="*/ 5695337 w 5936218"/>
                  <a:gd name="connsiteY89-227868" fmla="*/ 1102146 h 2636059"/>
                  <a:gd name="connsiteX90-227869" fmla="*/ 5693366 w 5936218"/>
                  <a:gd name="connsiteY90-227870" fmla="*/ 1099386 h 2636059"/>
                  <a:gd name="connsiteX91-227871" fmla="*/ 5640799 w 5936218"/>
                  <a:gd name="connsiteY91-227872" fmla="*/ 1058969 h 2636059"/>
                  <a:gd name="connsiteX92-227873" fmla="*/ 5656705 w 5936218"/>
                  <a:gd name="connsiteY92-227874" fmla="*/ 1102146 h 2636059"/>
                  <a:gd name="connsiteX93-227875" fmla="*/ 5586259 w 5936218"/>
                  <a:gd name="connsiteY93-227876" fmla="*/ 1177137 h 2636059"/>
                  <a:gd name="connsiteX94-227877" fmla="*/ 5575676 w 5936218"/>
                  <a:gd name="connsiteY94-227878" fmla="*/ 1176129 h 2636059"/>
                  <a:gd name="connsiteX95-227879" fmla="*/ 5539436 w 5936218"/>
                  <a:gd name="connsiteY95-227880" fmla="*/ 1173812 h 2636059"/>
                  <a:gd name="connsiteX96-227881" fmla="*/ 5593077 w 5936218"/>
                  <a:gd name="connsiteY96-227882" fmla="*/ 1279398 h 2636059"/>
                  <a:gd name="connsiteX97-227883" fmla="*/ 5613529 w 5936218"/>
                  <a:gd name="connsiteY97-227884" fmla="*/ 1338482 h 2636059"/>
                  <a:gd name="connsiteX98-227885" fmla="*/ 5608984 w 5936218"/>
                  <a:gd name="connsiteY98-227886" fmla="*/ 1361207 h 2636059"/>
                  <a:gd name="connsiteX99-227887" fmla="*/ 5597799 w 5936218"/>
                  <a:gd name="connsiteY99-227888" fmla="*/ 1357598 h 2636059"/>
                  <a:gd name="connsiteX100-227889" fmla="*/ 5534271 w 5936218"/>
                  <a:gd name="connsiteY100-227890" fmla="*/ 1340947 h 2636059"/>
                  <a:gd name="connsiteX101-227891" fmla="*/ 5436277 w 5936218"/>
                  <a:gd name="connsiteY101-227892" fmla="*/ 1397566 h 2636059"/>
                  <a:gd name="connsiteX102-227893" fmla="*/ 5397645 w 5936218"/>
                  <a:gd name="connsiteY102-227894" fmla="*/ 1408929 h 2636059"/>
                  <a:gd name="connsiteX103-227895" fmla="*/ 5345378 w 5936218"/>
                  <a:gd name="connsiteY103-227896" fmla="*/ 1463468 h 2636059"/>
                  <a:gd name="connsiteX104-227897" fmla="*/ 5290839 w 5936218"/>
                  <a:gd name="connsiteY104-227898" fmla="*/ 1511189 h 2636059"/>
                  <a:gd name="connsiteX105-227899" fmla="*/ 5274932 w 5936218"/>
                  <a:gd name="connsiteY105-227900" fmla="*/ 1543004 h 2636059"/>
                  <a:gd name="connsiteX106-227901" fmla="*/ 5267238 w 5936218"/>
                  <a:gd name="connsiteY106-227902" fmla="*/ 1534577 h 2636059"/>
                  <a:gd name="connsiteX107-227903" fmla="*/ 5263025 w 5936218"/>
                  <a:gd name="connsiteY107-227904" fmla="*/ 1543004 h 2636059"/>
                  <a:gd name="connsiteX108-227905" fmla="*/ 5219538 w 5936218"/>
                  <a:gd name="connsiteY108-227906" fmla="*/ 1495376 h 2636059"/>
                  <a:gd name="connsiteX109-227907" fmla="*/ 5129494 w 5936218"/>
                  <a:gd name="connsiteY109-227908" fmla="*/ 1549821 h 2636059"/>
                  <a:gd name="connsiteX110-227909" fmla="*/ 5126389 w 5936218"/>
                  <a:gd name="connsiteY110-227910" fmla="*/ 1544499 h 2636059"/>
                  <a:gd name="connsiteX111-227911" fmla="*/ 5117587 w 5936218"/>
                  <a:gd name="connsiteY111-227912" fmla="*/ 1549821 h 2636059"/>
                  <a:gd name="connsiteX112-227913" fmla="*/ 5105544 w 5936218"/>
                  <a:gd name="connsiteY112-227914" fmla="*/ 1529175 h 2636059"/>
                  <a:gd name="connsiteX113-227915" fmla="*/ 5074955 w 5936218"/>
                  <a:gd name="connsiteY113-227916" fmla="*/ 1554366 h 2636059"/>
                  <a:gd name="connsiteX114-227917" fmla="*/ 5065718 w 5936218"/>
                  <a:gd name="connsiteY114-227918" fmla="*/ 1552167 h 2636059"/>
                  <a:gd name="connsiteX115-227919" fmla="*/ 5063048 w 5936218"/>
                  <a:gd name="connsiteY115-227920" fmla="*/ 1554366 h 2636059"/>
                  <a:gd name="connsiteX116-227921" fmla="*/ 5026594 w 5936218"/>
                  <a:gd name="connsiteY116-227922" fmla="*/ 1545687 h 2636059"/>
                  <a:gd name="connsiteX117-227923" fmla="*/ 5015871 w 5936218"/>
                  <a:gd name="connsiteY117-227924" fmla="*/ 1590726 h 2636059"/>
                  <a:gd name="connsiteX118-227925" fmla="*/ 4974967 w 5936218"/>
                  <a:gd name="connsiteY118-227926" fmla="*/ 1656627 h 2636059"/>
                  <a:gd name="connsiteX119-227927" fmla="*/ 4974967 w 5936218"/>
                  <a:gd name="connsiteY119-227928" fmla="*/ 1688442 h 2636059"/>
                  <a:gd name="connsiteX120-227929" fmla="*/ 5011326 w 5936218"/>
                  <a:gd name="connsiteY120-227930" fmla="*/ 1802065 h 2636059"/>
                  <a:gd name="connsiteX121-227931" fmla="*/ 4999419 w 5936218"/>
                  <a:gd name="connsiteY121-227932" fmla="*/ 1802065 h 2636059"/>
                  <a:gd name="connsiteX122-227933" fmla="*/ 4974967 w 5936218"/>
                  <a:gd name="connsiteY122-227934" fmla="*/ 1802065 h 2636059"/>
                  <a:gd name="connsiteX123-227935" fmla="*/ 4963605 w 5936218"/>
                  <a:gd name="connsiteY123-227936" fmla="*/ 1854331 h 2636059"/>
                  <a:gd name="connsiteX124-227937" fmla="*/ 4974967 w 5936218"/>
                  <a:gd name="connsiteY124-227938" fmla="*/ 1881601 h 2636059"/>
                  <a:gd name="connsiteX125-227939" fmla="*/ 4909065 w 5936218"/>
                  <a:gd name="connsiteY125-227940" fmla="*/ 1915688 h 2636059"/>
                  <a:gd name="connsiteX126-227941" fmla="*/ 4897703 w 5936218"/>
                  <a:gd name="connsiteY126-227942" fmla="*/ 1983862 h 2636059"/>
                  <a:gd name="connsiteX127-227943" fmla="*/ 4845437 w 5936218"/>
                  <a:gd name="connsiteY127-227944" fmla="*/ 1999769 h 2636059"/>
                  <a:gd name="connsiteX128-227945" fmla="*/ 4834074 w 5936218"/>
                  <a:gd name="connsiteY128-227946" fmla="*/ 2058853 h 2636059"/>
                  <a:gd name="connsiteX129-227947" fmla="*/ 4779535 w 5936218"/>
                  <a:gd name="connsiteY129-227948" fmla="*/ 2117937 h 2636059"/>
                  <a:gd name="connsiteX130-227949" fmla="*/ 4777225 w 5936218"/>
                  <a:gd name="connsiteY130-227950" fmla="*/ 2107541 h 2636059"/>
                  <a:gd name="connsiteX131-227951" fmla="*/ 4767628 w 5936218"/>
                  <a:gd name="connsiteY131-227952" fmla="*/ 2117937 h 2636059"/>
                  <a:gd name="connsiteX132-227953" fmla="*/ 4758538 w 5936218"/>
                  <a:gd name="connsiteY132-227954" fmla="*/ 2077033 h 2636059"/>
                  <a:gd name="connsiteX133-227955" fmla="*/ 4742631 w 5936218"/>
                  <a:gd name="connsiteY133-227956" fmla="*/ 1990679 h 2636059"/>
                  <a:gd name="connsiteX134-227957" fmla="*/ 4715361 w 5936218"/>
                  <a:gd name="connsiteY134-227958" fmla="*/ 1849787 h 2636059"/>
                  <a:gd name="connsiteX135-227959" fmla="*/ 4735813 w 5936218"/>
                  <a:gd name="connsiteY135-227960" fmla="*/ 1758888 h 2636059"/>
                  <a:gd name="connsiteX136-227961" fmla="*/ 4767628 w 5936218"/>
                  <a:gd name="connsiteY136-227962" fmla="*/ 1715711 h 2636059"/>
                  <a:gd name="connsiteX137-227963" fmla="*/ 4767628 w 5936218"/>
                  <a:gd name="connsiteY137-227964" fmla="*/ 1688442 h 2636059"/>
                  <a:gd name="connsiteX138-227965" fmla="*/ 4826712 w 5936218"/>
                  <a:gd name="connsiteY138-227966" fmla="*/ 1672534 h 2636059"/>
                  <a:gd name="connsiteX139-227967" fmla="*/ 1811153 w 5936218"/>
                  <a:gd name="connsiteY139-227968" fmla="*/ 1924778 h 2636059"/>
                  <a:gd name="connsiteX140-227969" fmla="*/ 1748069 w 5936218"/>
                  <a:gd name="connsiteY140-227970" fmla="*/ 1963410 h 2636059"/>
                  <a:gd name="connsiteX141-227971" fmla="*/ 1711709 w 5936218"/>
                  <a:gd name="connsiteY141-227972" fmla="*/ 1967955 h 2636059"/>
                  <a:gd name="connsiteX142-227973" fmla="*/ 1711926 w 5936218"/>
                  <a:gd name="connsiteY142-227974" fmla="*/ 1966439 h 2636059"/>
                  <a:gd name="connsiteX143-227975" fmla="*/ 1699803 w 5936218"/>
                  <a:gd name="connsiteY143-227976" fmla="*/ 1967955 h 2636059"/>
                  <a:gd name="connsiteX144-227977" fmla="*/ 1704347 w 5936218"/>
                  <a:gd name="connsiteY144-227978" fmla="*/ 1936140 h 2636059"/>
                  <a:gd name="connsiteX145-227979" fmla="*/ 1662460 w 5936218"/>
                  <a:gd name="connsiteY145-227980" fmla="*/ 1918189 h 2636059"/>
                  <a:gd name="connsiteX146-227981" fmla="*/ 1629901 w 5936218"/>
                  <a:gd name="connsiteY146-227982" fmla="*/ 1931595 h 2636059"/>
                  <a:gd name="connsiteX147-227983" fmla="*/ 1629300 w 5936218"/>
                  <a:gd name="connsiteY147-227984" fmla="*/ 1926940 h 2636059"/>
                  <a:gd name="connsiteX148-227985" fmla="*/ 1617994 w 5936218"/>
                  <a:gd name="connsiteY148-227986" fmla="*/ 1931595 h 2636059"/>
                  <a:gd name="connsiteX149-227987" fmla="*/ 1608904 w 5936218"/>
                  <a:gd name="connsiteY149-227988" fmla="*/ 1861149 h 2636059"/>
                  <a:gd name="connsiteX150-227989" fmla="*/ 1552684 w 5936218"/>
                  <a:gd name="connsiteY150-227990" fmla="*/ 1851456 h 2636059"/>
                  <a:gd name="connsiteX151-227991" fmla="*/ 1518550 w 5936218"/>
                  <a:gd name="connsiteY151-227992" fmla="*/ 1877056 h 2636059"/>
                  <a:gd name="connsiteX152-227993" fmla="*/ 1425379 w 5936218"/>
                  <a:gd name="connsiteY152-227994" fmla="*/ 1897508 h 2636059"/>
                  <a:gd name="connsiteX153-227995" fmla="*/ 1409472 w 5936218"/>
                  <a:gd name="connsiteY153-227996" fmla="*/ 1915688 h 2636059"/>
                  <a:gd name="connsiteX154-227997" fmla="*/ 1270852 w 5936218"/>
                  <a:gd name="connsiteY154-227998" fmla="*/ 1936140 h 2636059"/>
                  <a:gd name="connsiteX155-227999" fmla="*/ 1254945 w 5936218"/>
                  <a:gd name="connsiteY155-228000" fmla="*/ 1956592 h 2636059"/>
                  <a:gd name="connsiteX156-228001" fmla="*/ 1282214 w 5936218"/>
                  <a:gd name="connsiteY156-228002" fmla="*/ 1999769 h 2636059"/>
                  <a:gd name="connsiteX157-228003" fmla="*/ 1243582 w 5936218"/>
                  <a:gd name="connsiteY157-228004" fmla="*/ 2015676 h 2636059"/>
                  <a:gd name="connsiteX158-228005" fmla="*/ 1254945 w 5936218"/>
                  <a:gd name="connsiteY158-228006" fmla="*/ 2033856 h 2636059"/>
                  <a:gd name="connsiteX159-228007" fmla="*/ 1216313 w 5936218"/>
                  <a:gd name="connsiteY159-228008" fmla="*/ 2058853 h 2636059"/>
                  <a:gd name="connsiteX160-228009" fmla="*/ 1275397 w 5936218"/>
                  <a:gd name="connsiteY160-228010" fmla="*/ 2102030 h 2636059"/>
                  <a:gd name="connsiteX161-228011" fmla="*/ 1270852 w 5936218"/>
                  <a:gd name="connsiteY161-228012" fmla="*/ 2129300 h 2636059"/>
                  <a:gd name="connsiteX162-228013" fmla="*/ 1259108 w 5936218"/>
                  <a:gd name="connsiteY162-228014" fmla="*/ 2128321 h 2636059"/>
                  <a:gd name="connsiteX163-228015" fmla="*/ 1258945 w 5936218"/>
                  <a:gd name="connsiteY163-228016" fmla="*/ 2129300 h 2636059"/>
                  <a:gd name="connsiteX164-228017" fmla="*/ 1215644 w 5936218"/>
                  <a:gd name="connsiteY164-228018" fmla="*/ 2125691 h 2636059"/>
                  <a:gd name="connsiteX165-228019" fmla="*/ 1204950 w 5936218"/>
                  <a:gd name="connsiteY165-228020" fmla="*/ 2140662 h 2636059"/>
                  <a:gd name="connsiteX166-228021" fmla="*/ 1196495 w 5936218"/>
                  <a:gd name="connsiteY166-228022" fmla="*/ 2135830 h 2636059"/>
                  <a:gd name="connsiteX167-228023" fmla="*/ 1193043 w 5936218"/>
                  <a:gd name="connsiteY167-228024" fmla="*/ 2140662 h 2636059"/>
                  <a:gd name="connsiteX168-228025" fmla="*/ 1145322 w 5936218"/>
                  <a:gd name="connsiteY168-228026" fmla="*/ 2113392 h 2636059"/>
                  <a:gd name="connsiteX169-228027" fmla="*/ 1098145 w 5936218"/>
                  <a:gd name="connsiteY169-228028" fmla="*/ 2113392 h 2636059"/>
                  <a:gd name="connsiteX170-228029" fmla="*/ 1061785 w 5936218"/>
                  <a:gd name="connsiteY170-228030" fmla="*/ 2140662 h 2636059"/>
                  <a:gd name="connsiteX171-228031" fmla="*/ 1055322 w 5936218"/>
                  <a:gd name="connsiteY171-228032" fmla="*/ 2136579 h 2636059"/>
                  <a:gd name="connsiteX172-228033" fmla="*/ 1049878 w 5936218"/>
                  <a:gd name="connsiteY172-228034" fmla="*/ 2140662 h 2636059"/>
                  <a:gd name="connsiteX173-228035" fmla="*/ 1006701 w 5936218"/>
                  <a:gd name="connsiteY173-228036" fmla="*/ 2113392 h 2636059"/>
                  <a:gd name="connsiteX174-228037" fmla="*/ 924893 w 5936218"/>
                  <a:gd name="connsiteY174-228038" fmla="*/ 2077033 h 2636059"/>
                  <a:gd name="connsiteX175-228039" fmla="*/ 877716 w 5936218"/>
                  <a:gd name="connsiteY175-228040" fmla="*/ 2077033 h 2636059"/>
                  <a:gd name="connsiteX176-228041" fmla="*/ 802724 w 5936218"/>
                  <a:gd name="connsiteY176-228042" fmla="*/ 2140662 h 2636059"/>
                  <a:gd name="connsiteX177-228043" fmla="*/ 798179 w 5936218"/>
                  <a:gd name="connsiteY177-228044" fmla="*/ 2183839 h 2636059"/>
                  <a:gd name="connsiteX178-228045" fmla="*/ 787406 w 5936218"/>
                  <a:gd name="connsiteY178-228046" fmla="*/ 2173066 h 2636059"/>
                  <a:gd name="connsiteX179-228047" fmla="*/ 786272 w 5936218"/>
                  <a:gd name="connsiteY179-228048" fmla="*/ 2183839 h 2636059"/>
                  <a:gd name="connsiteX180-228049" fmla="*/ 756063 w 5936218"/>
                  <a:gd name="connsiteY180-228050" fmla="*/ 2153629 h 2636059"/>
                  <a:gd name="connsiteX181-228051" fmla="*/ 732278 w 5936218"/>
                  <a:gd name="connsiteY181-228052" fmla="*/ 2211108 h 2636059"/>
                  <a:gd name="connsiteX182-228053" fmla="*/ 743640 w 5936218"/>
                  <a:gd name="connsiteY182-228054" fmla="*/ 2220198 h 2636059"/>
                  <a:gd name="connsiteX183-228055" fmla="*/ 723188 w 5936218"/>
                  <a:gd name="connsiteY183-228056" fmla="*/ 2263375 h 2636059"/>
                  <a:gd name="connsiteX184-228057" fmla="*/ 747026 w 5936218"/>
                  <a:gd name="connsiteY184-228058" fmla="*/ 2300216 h 2636059"/>
                  <a:gd name="connsiteX185-228059" fmla="*/ 763548 w 5936218"/>
                  <a:gd name="connsiteY185-228060" fmla="*/ 2297462 h 2636059"/>
                  <a:gd name="connsiteX186-228061" fmla="*/ 764871 w 5936218"/>
                  <a:gd name="connsiteY186-228062" fmla="*/ 2299226 h 2636059"/>
                  <a:gd name="connsiteX187-228063" fmla="*/ 775455 w 5936218"/>
                  <a:gd name="connsiteY187-228064" fmla="*/ 2297462 h 2636059"/>
                  <a:gd name="connsiteX188-228065" fmla="*/ 802724 w 5936218"/>
                  <a:gd name="connsiteY188-228066" fmla="*/ 2333821 h 2636059"/>
                  <a:gd name="connsiteX189-228067" fmla="*/ 798179 w 5936218"/>
                  <a:gd name="connsiteY189-228068" fmla="*/ 2361091 h 2636059"/>
                  <a:gd name="connsiteX190-228069" fmla="*/ 818632 w 5936218"/>
                  <a:gd name="connsiteY190-228070" fmla="*/ 2372453 h 2636059"/>
                  <a:gd name="connsiteX191-228071" fmla="*/ 802724 w 5936218"/>
                  <a:gd name="connsiteY191-228072" fmla="*/ 2404268 h 2636059"/>
                  <a:gd name="connsiteX192-228073" fmla="*/ 766365 w 5936218"/>
                  <a:gd name="connsiteY192-228074" fmla="*/ 2408813 h 2636059"/>
                  <a:gd name="connsiteX193-228075" fmla="*/ 727733 w 5936218"/>
                  <a:gd name="connsiteY193-228076" fmla="*/ 2467897 h 2636059"/>
                  <a:gd name="connsiteX194-228077" fmla="*/ 759548 w 5936218"/>
                  <a:gd name="connsiteY194-228078" fmla="*/ 2511074 h 2636059"/>
                  <a:gd name="connsiteX195-228079" fmla="*/ 759548 w 5936218"/>
                  <a:gd name="connsiteY195-228080" fmla="*/ 2549705 h 2636059"/>
                  <a:gd name="connsiteX196-228081" fmla="*/ 798179 w 5936218"/>
                  <a:gd name="connsiteY196-228082" fmla="*/ 2608790 h 2636059"/>
                  <a:gd name="connsiteX197-228083" fmla="*/ 775455 w 5936218"/>
                  <a:gd name="connsiteY197-228084" fmla="*/ 2624697 h 2636059"/>
                  <a:gd name="connsiteX198-228085" fmla="*/ 770910 w 5936218"/>
                  <a:gd name="connsiteY198-228086" fmla="*/ 2636059 h 2636059"/>
                  <a:gd name="connsiteX199-228087" fmla="*/ 759003 w 5936218"/>
                  <a:gd name="connsiteY199-228088" fmla="*/ 2636059 h 2636059"/>
                  <a:gd name="connsiteX200-228089" fmla="*/ 755003 w 5936218"/>
                  <a:gd name="connsiteY200-228090" fmla="*/ 2636059 h 2636059"/>
                  <a:gd name="connsiteX201-228091" fmla="*/ 743096 w 5936218"/>
                  <a:gd name="connsiteY201-228092" fmla="*/ 2636059 h 2636059"/>
                  <a:gd name="connsiteX202-228093" fmla="*/ 715826 w 5936218"/>
                  <a:gd name="connsiteY202-228094" fmla="*/ 2601972 h 2636059"/>
                  <a:gd name="connsiteX203-228095" fmla="*/ 704464 w 5936218"/>
                  <a:gd name="connsiteY203-228096" fmla="*/ 2601972 h 2636059"/>
                  <a:gd name="connsiteX204-228097" fmla="*/ 684012 w 5936218"/>
                  <a:gd name="connsiteY204-228098" fmla="*/ 2592882 h 2636059"/>
                  <a:gd name="connsiteX205-228099" fmla="*/ 672649 w 5936218"/>
                  <a:gd name="connsiteY205-228100" fmla="*/ 2570158 h 2636059"/>
                  <a:gd name="connsiteX206-228101" fmla="*/ 645222 w 5936218"/>
                  <a:gd name="connsiteY206-228102" fmla="*/ 2562321 h 2636059"/>
                  <a:gd name="connsiteX207-228103" fmla="*/ 625472 w 5936218"/>
                  <a:gd name="connsiteY207-228104" fmla="*/ 2565613 h 2636059"/>
                  <a:gd name="connsiteX208-228105" fmla="*/ 623771 w 5936218"/>
                  <a:gd name="connsiteY208-228106" fmla="*/ 2563912 h 2636059"/>
                  <a:gd name="connsiteX209-228107" fmla="*/ 613565 w 5936218"/>
                  <a:gd name="connsiteY209-228108" fmla="*/ 2565613 h 2636059"/>
                  <a:gd name="connsiteX210-228109" fmla="*/ 609020 w 5936218"/>
                  <a:gd name="connsiteY210-228110" fmla="*/ 2561068 h 2636059"/>
                  <a:gd name="connsiteX211-228111" fmla="*/ 559026 w 5936218"/>
                  <a:gd name="connsiteY211-228112" fmla="*/ 2533798 h 2636059"/>
                  <a:gd name="connsiteX212-228113" fmla="*/ 506760 w 5936218"/>
                  <a:gd name="connsiteY212-228114" fmla="*/ 2526981 h 2636059"/>
                  <a:gd name="connsiteX213-228115" fmla="*/ 483280 w 5936218"/>
                  <a:gd name="connsiteY213-228116" fmla="*/ 2520272 h 2636059"/>
                  <a:gd name="connsiteX214-228117" fmla="*/ 480035 w 5936218"/>
                  <a:gd name="connsiteY214-228118" fmla="*/ 2522436 h 2636059"/>
                  <a:gd name="connsiteX215-228119" fmla="*/ 475042 w 5936218"/>
                  <a:gd name="connsiteY215-228120" fmla="*/ 2517918 h 2636059"/>
                  <a:gd name="connsiteX216-228121" fmla="*/ 474945 w 5936218"/>
                  <a:gd name="connsiteY216-228122" fmla="*/ 2517891 h 2636059"/>
                  <a:gd name="connsiteX217-228123" fmla="*/ 468128 w 5936218"/>
                  <a:gd name="connsiteY217-228124" fmla="*/ 2522436 h 2636059"/>
                  <a:gd name="connsiteX218-228125" fmla="*/ 420406 w 5936218"/>
                  <a:gd name="connsiteY218-228126" fmla="*/ 2479259 h 2636059"/>
                  <a:gd name="connsiteX219-228127" fmla="*/ 381774 w 5936218"/>
                  <a:gd name="connsiteY219-228128" fmla="*/ 2463352 h 2636059"/>
                  <a:gd name="connsiteX220-228129" fmla="*/ 349960 w 5936218"/>
                  <a:gd name="connsiteY220-228130" fmla="*/ 2431537 h 2636059"/>
                  <a:gd name="connsiteX221-228131" fmla="*/ 377229 w 5936218"/>
                  <a:gd name="connsiteY221-228132" fmla="*/ 2424720 h 2636059"/>
                  <a:gd name="connsiteX222-228133" fmla="*/ 404499 w 5936218"/>
                  <a:gd name="connsiteY222-228134" fmla="*/ 2376998 h 2636059"/>
                  <a:gd name="connsiteX223-228135" fmla="*/ 388591 w 5936218"/>
                  <a:gd name="connsiteY223-228136" fmla="*/ 2361091 h 2636059"/>
                  <a:gd name="connsiteX224-228137" fmla="*/ 440858 w 5936218"/>
                  <a:gd name="connsiteY224-228138" fmla="*/ 2333821 h 2636059"/>
                  <a:gd name="connsiteX225-228139" fmla="*/ 440858 w 5936218"/>
                  <a:gd name="connsiteY225-228140" fmla="*/ 2330765 h 2636059"/>
                  <a:gd name="connsiteX226-228141" fmla="*/ 416406 w 5936218"/>
                  <a:gd name="connsiteY226-228142" fmla="*/ 2333821 h 2636059"/>
                  <a:gd name="connsiteX227-228143" fmla="*/ 416406 w 5936218"/>
                  <a:gd name="connsiteY227-228144" fmla="*/ 2332333 h 2636059"/>
                  <a:gd name="connsiteX228-228145" fmla="*/ 404499 w 5936218"/>
                  <a:gd name="connsiteY228-228146" fmla="*/ 2333821 h 2636059"/>
                  <a:gd name="connsiteX229-228147" fmla="*/ 404499 w 5936218"/>
                  <a:gd name="connsiteY229-228148" fmla="*/ 2313369 h 2636059"/>
                  <a:gd name="connsiteX230-228149" fmla="*/ 424951 w 5936218"/>
                  <a:gd name="connsiteY230-228150" fmla="*/ 2297462 h 2636059"/>
                  <a:gd name="connsiteX231-228151" fmla="*/ 463583 w 5936218"/>
                  <a:gd name="connsiteY231-228152" fmla="*/ 2290645 h 2636059"/>
                  <a:gd name="connsiteX232-228153" fmla="*/ 468128 w 5936218"/>
                  <a:gd name="connsiteY232-228154" fmla="*/ 2274737 h 2636059"/>
                  <a:gd name="connsiteX233-228155" fmla="*/ 456765 w 5936218"/>
                  <a:gd name="connsiteY233-228156" fmla="*/ 2242923 h 2636059"/>
                  <a:gd name="connsiteX234-228157" fmla="*/ 474945 w 5936218"/>
                  <a:gd name="connsiteY234-228158" fmla="*/ 2215653 h 2636059"/>
                  <a:gd name="connsiteX235-228159" fmla="*/ 474945 w 5936218"/>
                  <a:gd name="connsiteY235-228160" fmla="*/ 2195201 h 2636059"/>
                  <a:gd name="connsiteX236-228161" fmla="*/ 420406 w 5936218"/>
                  <a:gd name="connsiteY236-228162" fmla="*/ 2177021 h 2636059"/>
                  <a:gd name="connsiteX237-228163" fmla="*/ 409588 w 5936218"/>
                  <a:gd name="connsiteY237-228164" fmla="*/ 2177021 h 2636059"/>
                  <a:gd name="connsiteX238-228165" fmla="*/ 397681 w 5936218"/>
                  <a:gd name="connsiteY238-228166" fmla="*/ 2177021 h 2636059"/>
                  <a:gd name="connsiteX239-228167" fmla="*/ 379485 w 5936218"/>
                  <a:gd name="connsiteY239-228168" fmla="*/ 2154782 h 2636059"/>
                  <a:gd name="connsiteX240-228169" fmla="*/ 357322 w 5936218"/>
                  <a:gd name="connsiteY240-228170" fmla="*/ 2161114 h 2636059"/>
                  <a:gd name="connsiteX241-228171" fmla="*/ 352842 w 5936218"/>
                  <a:gd name="connsiteY241-228172" fmla="*/ 2158992 h 2636059"/>
                  <a:gd name="connsiteX242-228173" fmla="*/ 345415 w 5936218"/>
                  <a:gd name="connsiteY242-228174" fmla="*/ 2161114 h 2636059"/>
                  <a:gd name="connsiteX243-228175" fmla="*/ 302238 w 5936218"/>
                  <a:gd name="connsiteY243-228176" fmla="*/ 2140662 h 2636059"/>
                  <a:gd name="connsiteX244-228177" fmla="*/ 302238 w 5936218"/>
                  <a:gd name="connsiteY244-228178" fmla="*/ 2129300 h 2636059"/>
                  <a:gd name="connsiteX245-228179" fmla="*/ 286331 w 5936218"/>
                  <a:gd name="connsiteY245-228180" fmla="*/ 2102030 h 2636059"/>
                  <a:gd name="connsiteX246-228181" fmla="*/ 270968 w 5936218"/>
                  <a:gd name="connsiteY246-228182" fmla="*/ 2102030 h 2636059"/>
                  <a:gd name="connsiteX247-228183" fmla="*/ 259061 w 5936218"/>
                  <a:gd name="connsiteY247-228184" fmla="*/ 2102030 h 2636059"/>
                  <a:gd name="connsiteX248-228185" fmla="*/ 254516 w 5936218"/>
                  <a:gd name="connsiteY248-228186" fmla="*/ 2086123 h 2636059"/>
                  <a:gd name="connsiteX249-228187" fmla="*/ 263606 w 5936218"/>
                  <a:gd name="connsiteY249-228188" fmla="*/ 2070216 h 2636059"/>
                  <a:gd name="connsiteX250-228189" fmla="*/ 243991 w 5936218"/>
                  <a:gd name="connsiteY250-228190" fmla="*/ 2039703 h 2636059"/>
                  <a:gd name="connsiteX251-228191" fmla="*/ 216429 w 5936218"/>
                  <a:gd name="connsiteY251-228192" fmla="*/ 2042946 h 2636059"/>
                  <a:gd name="connsiteX252-228193" fmla="*/ 212956 w 5936218"/>
                  <a:gd name="connsiteY252-228194" fmla="*/ 2041954 h 2636059"/>
                  <a:gd name="connsiteX253-228195" fmla="*/ 204522 w 5936218"/>
                  <a:gd name="connsiteY253-228196" fmla="*/ 2042946 h 2636059"/>
                  <a:gd name="connsiteX254-228197" fmla="*/ 199623 w 5936218"/>
                  <a:gd name="connsiteY254-228198" fmla="*/ 2041546 h 2636059"/>
                  <a:gd name="connsiteX255-228199" fmla="*/ 195977 w 5936218"/>
                  <a:gd name="connsiteY255-228200" fmla="*/ 2054308 h 2636059"/>
                  <a:gd name="connsiteX256-228201" fmla="*/ 184968 w 5936218"/>
                  <a:gd name="connsiteY256-228202" fmla="*/ 2051163 h 2636059"/>
                  <a:gd name="connsiteX257-228203" fmla="*/ 184070 w 5936218"/>
                  <a:gd name="connsiteY257-228204" fmla="*/ 2054308 h 2636059"/>
                  <a:gd name="connsiteX258-228205" fmla="*/ 168163 w 5936218"/>
                  <a:gd name="connsiteY258-228206" fmla="*/ 2049773 h 2636059"/>
                  <a:gd name="connsiteX259-228207" fmla="*/ 156800 w 5936218"/>
                  <a:gd name="connsiteY259-228208" fmla="*/ 2011131 h 2636059"/>
                  <a:gd name="connsiteX260-228209" fmla="*/ 152255 w 5936218"/>
                  <a:gd name="connsiteY260-228210" fmla="*/ 1995224 h 2636059"/>
                  <a:gd name="connsiteX261-228211" fmla="*/ 156800 w 5936218"/>
                  <a:gd name="connsiteY261-228212" fmla="*/ 1990679 h 2636059"/>
                  <a:gd name="connsiteX262-228213" fmla="*/ 168707 w 5936218"/>
                  <a:gd name="connsiteY262-228214" fmla="*/ 1990679 h 2636059"/>
                  <a:gd name="connsiteX263-228215" fmla="*/ 188615 w 5936218"/>
                  <a:gd name="connsiteY263-228216" fmla="*/ 1990679 h 2636059"/>
                  <a:gd name="connsiteX264-228217" fmla="*/ 199977 w 5936218"/>
                  <a:gd name="connsiteY264-228218" fmla="*/ 1979317 h 2636059"/>
                  <a:gd name="connsiteX265-228219" fmla="*/ 188615 w 5936218"/>
                  <a:gd name="connsiteY265-228220" fmla="*/ 1956592 h 2636059"/>
                  <a:gd name="connsiteX266-228221" fmla="*/ 168163 w 5936218"/>
                  <a:gd name="connsiteY266-228222" fmla="*/ 1947503 h 2636059"/>
                  <a:gd name="connsiteX267-228223" fmla="*/ 168163 w 5936218"/>
                  <a:gd name="connsiteY267-228224" fmla="*/ 1940685 h 2636059"/>
                  <a:gd name="connsiteX268-228225" fmla="*/ 152255 w 5936218"/>
                  <a:gd name="connsiteY268-228226" fmla="*/ 1924778 h 2636059"/>
                  <a:gd name="connsiteX269-228227" fmla="*/ 129531 w 5936218"/>
                  <a:gd name="connsiteY269-228228" fmla="*/ 1888418 h 2636059"/>
                  <a:gd name="connsiteX270-228229" fmla="*/ 140893 w 5936218"/>
                  <a:gd name="connsiteY270-228230" fmla="*/ 1865694 h 2636059"/>
                  <a:gd name="connsiteX271-228231" fmla="*/ 136348 w 5936218"/>
                  <a:gd name="connsiteY271-228232" fmla="*/ 1838424 h 2636059"/>
                  <a:gd name="connsiteX272-228233" fmla="*/ 103789 w 5936218"/>
                  <a:gd name="connsiteY272-228234" fmla="*/ 1825017 h 2636059"/>
                  <a:gd name="connsiteX273-228235" fmla="*/ 93716 w 5936218"/>
                  <a:gd name="connsiteY273-228236" fmla="*/ 1829334 h 2636059"/>
                  <a:gd name="connsiteX274-228237" fmla="*/ 91868 w 5936218"/>
                  <a:gd name="connsiteY274-228238" fmla="*/ 1825023 h 2636059"/>
                  <a:gd name="connsiteX275-228239" fmla="*/ 81809 w 5936218"/>
                  <a:gd name="connsiteY275-228240" fmla="*/ 1829334 h 2636059"/>
                  <a:gd name="connsiteX276-228241" fmla="*/ 74992 w 5936218"/>
                  <a:gd name="connsiteY276-228242" fmla="*/ 1813427 h 2636059"/>
                  <a:gd name="connsiteX277-228243" fmla="*/ 34087 w 5936218"/>
                  <a:gd name="connsiteY277-228244" fmla="*/ 1802065 h 2636059"/>
                  <a:gd name="connsiteX278-228245" fmla="*/ 22725 w 5936218"/>
                  <a:gd name="connsiteY278-228246" fmla="*/ 1758888 h 2636059"/>
                  <a:gd name="connsiteX279-228247" fmla="*/ 22725 w 5936218"/>
                  <a:gd name="connsiteY279-228248" fmla="*/ 1727073 h 2636059"/>
                  <a:gd name="connsiteX280-228249" fmla="*/ 0 w 5936218"/>
                  <a:gd name="connsiteY280-228250" fmla="*/ 1711166 h 2636059"/>
                  <a:gd name="connsiteX281-228251" fmla="*/ 15907 w 5936218"/>
                  <a:gd name="connsiteY281-228252" fmla="*/ 1688442 h 2636059"/>
                  <a:gd name="connsiteX282-228253" fmla="*/ 6818 w 5936218"/>
                  <a:gd name="connsiteY282-228254" fmla="*/ 1624813 h 2636059"/>
                  <a:gd name="connsiteX283-228255" fmla="*/ 34087 w 5936218"/>
                  <a:gd name="connsiteY283-228256" fmla="*/ 1581636 h 2636059"/>
                  <a:gd name="connsiteX284-228257" fmla="*/ 27270 w 5936218"/>
                  <a:gd name="connsiteY284-228258" fmla="*/ 1570274 h 2636059"/>
                  <a:gd name="connsiteX285-228259" fmla="*/ 70447 w 5936218"/>
                  <a:gd name="connsiteY285-228260" fmla="*/ 1531642 h 2636059"/>
                  <a:gd name="connsiteX286-228261" fmla="*/ 27270 w 5936218"/>
                  <a:gd name="connsiteY286-228262" fmla="*/ 1495282 h 2636059"/>
                  <a:gd name="connsiteX287-228263" fmla="*/ 109078 w 5936218"/>
                  <a:gd name="connsiteY287-228264" fmla="*/ 1397566 h 2636059"/>
                  <a:gd name="connsiteX288-228265" fmla="*/ 145438 w 5936218"/>
                  <a:gd name="connsiteY288-228266" fmla="*/ 1354389 h 2636059"/>
                  <a:gd name="connsiteX289-228267" fmla="*/ 156800 w 5936218"/>
                  <a:gd name="connsiteY289-228268" fmla="*/ 1311213 h 2636059"/>
                  <a:gd name="connsiteX290-228269" fmla="*/ 102261 w 5936218"/>
                  <a:gd name="connsiteY290-228270" fmla="*/ 1258946 h 2636059"/>
                  <a:gd name="connsiteX291-228271" fmla="*/ 118168 w 5936218"/>
                  <a:gd name="connsiteY291-228272" fmla="*/ 1204407 h 2636059"/>
                  <a:gd name="connsiteX292-228273" fmla="*/ 86354 w 5936218"/>
                  <a:gd name="connsiteY292-228274" fmla="*/ 1140778 h 2636059"/>
                  <a:gd name="connsiteX293-228275" fmla="*/ 109078 w 5936218"/>
                  <a:gd name="connsiteY293-228276" fmla="*/ 1065786 h 2636059"/>
                  <a:gd name="connsiteX294-228277" fmla="*/ 70447 w 5936218"/>
                  <a:gd name="connsiteY294-228278" fmla="*/ 963525 h 2636059"/>
                  <a:gd name="connsiteX295-228279" fmla="*/ 102261 w 5936218"/>
                  <a:gd name="connsiteY295-228280" fmla="*/ 893079 h 2636059"/>
                  <a:gd name="connsiteX296-228281" fmla="*/ 43177 w 5936218"/>
                  <a:gd name="connsiteY296-228282" fmla="*/ 827178 h 2636059"/>
                  <a:gd name="connsiteX297-228283" fmla="*/ 49994 w 5936218"/>
                  <a:gd name="connsiteY297-228284" fmla="*/ 752186 h 2636059"/>
                  <a:gd name="connsiteX298-228285" fmla="*/ 81809 w 5936218"/>
                  <a:gd name="connsiteY298-228286" fmla="*/ 747641 h 2636059"/>
                  <a:gd name="connsiteX299-228287" fmla="*/ 145438 w 5936218"/>
                  <a:gd name="connsiteY299-228288" fmla="*/ 704465 h 2636059"/>
                  <a:gd name="connsiteX300-228289" fmla="*/ 184070 w 5936218"/>
                  <a:gd name="connsiteY300-228290" fmla="*/ 665833 h 2636059"/>
                  <a:gd name="connsiteX301-228291" fmla="*/ 189699 w 5936218"/>
                  <a:gd name="connsiteY301-228292" fmla="*/ 672111 h 2636059"/>
                  <a:gd name="connsiteX302-228293" fmla="*/ 195977 w 5936218"/>
                  <a:gd name="connsiteY302-228294" fmla="*/ 665833 h 2636059"/>
                  <a:gd name="connsiteX303-228295" fmla="*/ 255061 w 5936218"/>
                  <a:gd name="connsiteY303-228296" fmla="*/ 731734 h 2636059"/>
                  <a:gd name="connsiteX304-228297" fmla="*/ 350504 w 5936218"/>
                  <a:gd name="connsiteY304-228298" fmla="*/ 752186 h 2636059"/>
                  <a:gd name="connsiteX305-228299" fmla="*/ 491397 w 5936218"/>
                  <a:gd name="connsiteY305-228300" fmla="*/ 865810 h 2636059"/>
                  <a:gd name="connsiteX306-228301" fmla="*/ 523211 w 5936218"/>
                  <a:gd name="connsiteY306-228302" fmla="*/ 913531 h 2636059"/>
                  <a:gd name="connsiteX307-228303" fmla="*/ 523211 w 5936218"/>
                  <a:gd name="connsiteY307-228304" fmla="*/ 972615 h 2636059"/>
                  <a:gd name="connsiteX308-228305" fmla="*/ 486852 w 5936218"/>
                  <a:gd name="connsiteY308-228306" fmla="*/ 1027154 h 2636059"/>
                  <a:gd name="connsiteX309-228307" fmla="*/ 420951 w 5936218"/>
                  <a:gd name="connsiteY309-228308" fmla="*/ 1047607 h 2636059"/>
                  <a:gd name="connsiteX310-228309" fmla="*/ 415909 w 5936218"/>
                  <a:gd name="connsiteY310-228310" fmla="*/ 1045476 h 2636059"/>
                  <a:gd name="connsiteX311-228311" fmla="*/ 409044 w 5936218"/>
                  <a:gd name="connsiteY311-228312" fmla="*/ 1047607 h 2636059"/>
                  <a:gd name="connsiteX312-228313" fmla="*/ 252950 w 5936218"/>
                  <a:gd name="connsiteY312-228314" fmla="*/ 981651 h 2636059"/>
                  <a:gd name="connsiteX313-228315" fmla="*/ 232336 w 5936218"/>
                  <a:gd name="connsiteY313-228316" fmla="*/ 988523 h 2636059"/>
                  <a:gd name="connsiteX314-228317" fmla="*/ 291420 w 5936218"/>
                  <a:gd name="connsiteY314-228318" fmla="*/ 1058969 h 2636059"/>
                  <a:gd name="connsiteX315-228319" fmla="*/ 291420 w 5936218"/>
                  <a:gd name="connsiteY315-228320" fmla="*/ 1097601 h 2636059"/>
                  <a:gd name="connsiteX316-228321" fmla="*/ 298238 w 5936218"/>
                  <a:gd name="connsiteY316-228322" fmla="*/ 1183955 h 2636059"/>
                  <a:gd name="connsiteX317-228323" fmla="*/ 345959 w 5936218"/>
                  <a:gd name="connsiteY317-228324" fmla="*/ 1215769 h 2636059"/>
                  <a:gd name="connsiteX318-228325" fmla="*/ 362087 w 5936218"/>
                  <a:gd name="connsiteY318-228326" fmla="*/ 1225177 h 2636059"/>
                  <a:gd name="connsiteX319-228327" fmla="*/ 365867 w 5936218"/>
                  <a:gd name="connsiteY319-228328" fmla="*/ 1193044 h 2636059"/>
                  <a:gd name="connsiteX320-228329" fmla="*/ 345415 w 5936218"/>
                  <a:gd name="connsiteY320-228330" fmla="*/ 1156685 h 2636059"/>
                  <a:gd name="connsiteX321-228331" fmla="*/ 365867 w 5936218"/>
                  <a:gd name="connsiteY321-228332" fmla="*/ 1124870 h 2636059"/>
                  <a:gd name="connsiteX322-228333" fmla="*/ 374560 w 5936218"/>
                  <a:gd name="connsiteY322-228334" fmla="*/ 1129869 h 2636059"/>
                  <a:gd name="connsiteX323-228335" fmla="*/ 377774 w 5936218"/>
                  <a:gd name="connsiteY323-228336" fmla="*/ 1124870 h 2636059"/>
                  <a:gd name="connsiteX324-228337" fmla="*/ 461933 w 5936218"/>
                  <a:gd name="connsiteY324-228338" fmla="*/ 1173262 h 2636059"/>
                  <a:gd name="connsiteX325-228339" fmla="*/ 484035 w 5936218"/>
                  <a:gd name="connsiteY325-228340" fmla="*/ 1156685 h 2636059"/>
                  <a:gd name="connsiteX326-228341" fmla="*/ 463583 w 5936218"/>
                  <a:gd name="connsiteY326-228342" fmla="*/ 1090783 h 2636059"/>
                  <a:gd name="connsiteX327-228343" fmla="*/ 549936 w 5936218"/>
                  <a:gd name="connsiteY327-228344" fmla="*/ 1004430 h 2636059"/>
                  <a:gd name="connsiteX328-228345" fmla="*/ 559742 w 5936218"/>
                  <a:gd name="connsiteY328-228346" fmla="*/ 1006531 h 2636059"/>
                  <a:gd name="connsiteX329-228347" fmla="*/ 561843 w 5936218"/>
                  <a:gd name="connsiteY329-228348" fmla="*/ 1004430 h 2636059"/>
                  <a:gd name="connsiteX330-228349" fmla="*/ 593658 w 5936218"/>
                  <a:gd name="connsiteY330-228350" fmla="*/ 1011247 h 2636059"/>
                  <a:gd name="connsiteX331-228351" fmla="*/ 620945 w 5936218"/>
                  <a:gd name="connsiteY331-228352" fmla="*/ 1035124 h 2636059"/>
                  <a:gd name="connsiteX332-228353" fmla="*/ 640835 w 5936218"/>
                  <a:gd name="connsiteY332-228354" fmla="*/ 979433 h 2636059"/>
                  <a:gd name="connsiteX333-228355" fmla="*/ 609020 w 5936218"/>
                  <a:gd name="connsiteY333-228356" fmla="*/ 924894 h 2636059"/>
                  <a:gd name="connsiteX334-228357" fmla="*/ 624928 w 5936218"/>
                  <a:gd name="connsiteY334-228358" fmla="*/ 865810 h 2636059"/>
                  <a:gd name="connsiteX335-228359" fmla="*/ 597658 w 5936218"/>
                  <a:gd name="connsiteY335-228360" fmla="*/ 806725 h 2636059"/>
                  <a:gd name="connsiteX336-228361" fmla="*/ 611562 w 5936218"/>
                  <a:gd name="connsiteY336-228362" fmla="*/ 811051 h 2636059"/>
                  <a:gd name="connsiteX337-228363" fmla="*/ 609565 w 5936218"/>
                  <a:gd name="connsiteY337-228364" fmla="*/ 806725 h 2636059"/>
                  <a:gd name="connsiteX338-228365" fmla="*/ 711826 w 5936218"/>
                  <a:gd name="connsiteY338-228366" fmla="*/ 838540 h 2636059"/>
                  <a:gd name="connsiteX339-228367" fmla="*/ 732278 w 5936218"/>
                  <a:gd name="connsiteY339-228368" fmla="*/ 893079 h 2636059"/>
                  <a:gd name="connsiteX340-228369" fmla="*/ 684556 w 5936218"/>
                  <a:gd name="connsiteY340-228370" fmla="*/ 904441 h 2636059"/>
                  <a:gd name="connsiteX341-228371" fmla="*/ 684556 w 5936218"/>
                  <a:gd name="connsiteY341-228372" fmla="*/ 956708 h 2636059"/>
                  <a:gd name="connsiteX342-228373" fmla="*/ 713309 w 5936218"/>
                  <a:gd name="connsiteY342-228374" fmla="*/ 985461 h 2636059"/>
                  <a:gd name="connsiteX343-228375" fmla="*/ 763548 w 5936218"/>
                  <a:gd name="connsiteY343-228376" fmla="*/ 968070 h 2636059"/>
                  <a:gd name="connsiteX344-228377" fmla="*/ 770365 w 5936218"/>
                  <a:gd name="connsiteY344-228378" fmla="*/ 908986 h 2636059"/>
                  <a:gd name="connsiteX345-228379" fmla="*/ 845357 w 5936218"/>
                  <a:gd name="connsiteY345-228380" fmla="*/ 861265 h 2636059"/>
                  <a:gd name="connsiteX346-228381" fmla="*/ 972614 w 5936218"/>
                  <a:gd name="connsiteY346-228382" fmla="*/ 774911 h 2636059"/>
                  <a:gd name="connsiteX347-228383" fmla="*/ 982566 w 5936218"/>
                  <a:gd name="connsiteY347-228384" fmla="*/ 776238 h 2636059"/>
                  <a:gd name="connsiteX348-228385" fmla="*/ 984521 w 5936218"/>
                  <a:gd name="connsiteY348-228386" fmla="*/ 774911 h 2636059"/>
                  <a:gd name="connsiteX349-228387" fmla="*/ 1018608 w 5936218"/>
                  <a:gd name="connsiteY349-228388" fmla="*/ 779456 h 2636059"/>
                  <a:gd name="connsiteX350-228389" fmla="*/ 979977 w 5936218"/>
                  <a:gd name="connsiteY350-228390" fmla="*/ 843085 h 2636059"/>
                  <a:gd name="connsiteX351-228391" fmla="*/ 1012666 w 5936218"/>
                  <a:gd name="connsiteY351-228392" fmla="*/ 848246 h 2636059"/>
                  <a:gd name="connsiteX352-228393" fmla="*/ 1038516 w 5936218"/>
                  <a:gd name="connsiteY352-228394" fmla="*/ 818088 h 2636059"/>
                  <a:gd name="connsiteX353-228395" fmla="*/ 1050423 w 5936218"/>
                  <a:gd name="connsiteY353-228396" fmla="*/ 818088 h 2636059"/>
                  <a:gd name="connsiteX354-228397" fmla="*/ 1108962 w 5936218"/>
                  <a:gd name="connsiteY354-228398" fmla="*/ 818088 h 2636059"/>
                  <a:gd name="connsiteX355-228399" fmla="*/ 1161229 w 5936218"/>
                  <a:gd name="connsiteY355-228400" fmla="*/ 774911 h 2636059"/>
                  <a:gd name="connsiteX356-228401" fmla="*/ 1165711 w 5936218"/>
                  <a:gd name="connsiteY356-228402" fmla="*/ 781045 h 2636059"/>
                  <a:gd name="connsiteX357-228403" fmla="*/ 1173136 w 5936218"/>
                  <a:gd name="connsiteY357-228404" fmla="*/ 774911 h 2636059"/>
                  <a:gd name="connsiteX358-228405" fmla="*/ 1210035 w 5936218"/>
                  <a:gd name="connsiteY358-228406" fmla="*/ 825404 h 2636059"/>
                  <a:gd name="connsiteX359-228407" fmla="*/ 1247583 w 5936218"/>
                  <a:gd name="connsiteY359-228408" fmla="*/ 768094 h 2636059"/>
                  <a:gd name="connsiteX360-228409" fmla="*/ 1211223 w 5936218"/>
                  <a:gd name="connsiteY360-228410" fmla="*/ 709010 h 2636059"/>
                  <a:gd name="connsiteX361-228411" fmla="*/ 1227130 w 5936218"/>
                  <a:gd name="connsiteY361-228412" fmla="*/ 672650 h 2636059"/>
                  <a:gd name="connsiteX362-228413" fmla="*/ 1237665 w 5936218"/>
                  <a:gd name="connsiteY362-228414" fmla="*/ 675788 h 2636059"/>
                  <a:gd name="connsiteX363-228415" fmla="*/ 1239037 w 5936218"/>
                  <a:gd name="connsiteY363-228416" fmla="*/ 672650 h 2636059"/>
                  <a:gd name="connsiteX364-228417" fmla="*/ 1345843 w 5936218"/>
                  <a:gd name="connsiteY364-228418" fmla="*/ 704465 h 2636059"/>
                  <a:gd name="connsiteX365-228419" fmla="*/ 1400382 w 5936218"/>
                  <a:gd name="connsiteY365-228420" fmla="*/ 736279 h 2636059"/>
                  <a:gd name="connsiteX366-228421" fmla="*/ 1519756 w 5936218"/>
                  <a:gd name="connsiteY366-228422" fmla="*/ 842863 h 2636059"/>
                  <a:gd name="connsiteX367-228423" fmla="*/ 1543003 w 5936218"/>
                  <a:gd name="connsiteY367-228424" fmla="*/ 802181 h 2636059"/>
                  <a:gd name="connsiteX368-228425" fmla="*/ 1506643 w 5936218"/>
                  <a:gd name="connsiteY368-228426" fmla="*/ 747641 h 2636059"/>
                  <a:gd name="connsiteX369-228427" fmla="*/ 1506643 w 5936218"/>
                  <a:gd name="connsiteY369-228428" fmla="*/ 724917 h 2636059"/>
                  <a:gd name="connsiteX370-228429" fmla="*/ 1463467 w 5936218"/>
                  <a:gd name="connsiteY370-228430" fmla="*/ 715827 h 2636059"/>
                  <a:gd name="connsiteX371-228431" fmla="*/ 1472556 w 5936218"/>
                  <a:gd name="connsiteY371-228432" fmla="*/ 665833 h 2636059"/>
                  <a:gd name="connsiteX372-228433" fmla="*/ 1452104 w 5936218"/>
                  <a:gd name="connsiteY372-228434" fmla="*/ 579479 h 2636059"/>
                  <a:gd name="connsiteX373-228435" fmla="*/ 1452104 w 5936218"/>
                  <a:gd name="connsiteY373-228436" fmla="*/ 543120 h 2636059"/>
                  <a:gd name="connsiteX374-228437" fmla="*/ 1522551 w 5936218"/>
                  <a:gd name="connsiteY374-228438" fmla="*/ 440859 h 2636059"/>
                  <a:gd name="connsiteX375-228439" fmla="*/ 1543003 w 5936218"/>
                  <a:gd name="connsiteY375-228440" fmla="*/ 327236 h 2636059"/>
                  <a:gd name="connsiteX376-228441" fmla="*/ 1570272 w 5936218"/>
                  <a:gd name="connsiteY376-228442" fmla="*/ 306783 h 2636059"/>
                  <a:gd name="connsiteX377-228443" fmla="*/ 1578688 w 5936218"/>
                  <a:gd name="connsiteY377-228444" fmla="*/ 309402 h 2636059"/>
                  <a:gd name="connsiteX378-228445" fmla="*/ 1582179 w 5936218"/>
                  <a:gd name="connsiteY378-228446" fmla="*/ 306783 h 2636059"/>
                  <a:gd name="connsiteX379-228447" fmla="*/ 1684440 w 5936218"/>
                  <a:gd name="connsiteY379-228448" fmla="*/ 338598 h 2636059"/>
                  <a:gd name="connsiteX380-228449" fmla="*/ 1688985 w 5936218"/>
                  <a:gd name="connsiteY380-228450" fmla="*/ 409044 h 2636059"/>
                  <a:gd name="connsiteX381-228451" fmla="*/ 1652625 w 5936218"/>
                  <a:gd name="connsiteY381-228452" fmla="*/ 499943 h 2636059"/>
                  <a:gd name="connsiteX382-228453" fmla="*/ 1679895 w 5936218"/>
                  <a:gd name="connsiteY382-228454" fmla="*/ 538575 h 2636059"/>
                  <a:gd name="connsiteX383-228455" fmla="*/ 1688985 w 5936218"/>
                  <a:gd name="connsiteY383-228456" fmla="*/ 613566 h 2636059"/>
                  <a:gd name="connsiteX384-228457" fmla="*/ 1679895 w 5936218"/>
                  <a:gd name="connsiteY384-228458" fmla="*/ 759004 h 2636059"/>
                  <a:gd name="connsiteX385-228459" fmla="*/ 1636718 w 5936218"/>
                  <a:gd name="connsiteY385-228460" fmla="*/ 1022610 h 2636059"/>
                  <a:gd name="connsiteX386-228461" fmla="*/ 1662494 w 5936218"/>
                  <a:gd name="connsiteY386-228462" fmla="*/ 1029054 h 2636059"/>
                  <a:gd name="connsiteX0-228463" fmla="*/ 1662494 w 5936218"/>
                  <a:gd name="connsiteY0-228464" fmla="*/ 1029054 h 2636059"/>
                  <a:gd name="connsiteX1-228465" fmla="*/ 3200173 w 5936218"/>
                  <a:gd name="connsiteY1-228466" fmla="*/ 1 h 2636059"/>
                  <a:gd name="connsiteX2-228467" fmla="*/ 3066097 w 5936218"/>
                  <a:gd name="connsiteY2-228468" fmla="*/ 118169 h 2636059"/>
                  <a:gd name="connsiteX3-228469" fmla="*/ 3034283 w 5936218"/>
                  <a:gd name="connsiteY3-228470" fmla="*/ 161346 h 2636059"/>
                  <a:gd name="connsiteX4-228471" fmla="*/ 3082005 w 5936218"/>
                  <a:gd name="connsiteY4-228472" fmla="*/ 177253 h 2636059"/>
                  <a:gd name="connsiteX5-228473" fmla="*/ 3129459 w 5936218"/>
                  <a:gd name="connsiteY5-228474" fmla="*/ 204934 h 2636059"/>
                  <a:gd name="connsiteX6-228475" fmla="*/ 3156451 w 5936218"/>
                  <a:gd name="connsiteY6-228476" fmla="*/ 181798 h 2636059"/>
                  <a:gd name="connsiteX7-228477" fmla="*/ 3158460 w 5936218"/>
                  <a:gd name="connsiteY7-228478" fmla="*/ 190282 h 2636059"/>
                  <a:gd name="connsiteX8-228479" fmla="*/ 3168359 w 5936218"/>
                  <a:gd name="connsiteY8-228480" fmla="*/ 181798 h 2636059"/>
                  <a:gd name="connsiteX9-228481" fmla="*/ 3184984 w 5936218"/>
                  <a:gd name="connsiteY9-228482" fmla="*/ 251991 h 2636059"/>
                  <a:gd name="connsiteX10-228483" fmla="*/ 3192811 w 5936218"/>
                  <a:gd name="connsiteY10-228484" fmla="*/ 236337 h 2636059"/>
                  <a:gd name="connsiteX11-228485" fmla="*/ 3251895 w 5936218"/>
                  <a:gd name="connsiteY11-228486" fmla="*/ 215885 h 2636059"/>
                  <a:gd name="connsiteX12-228487" fmla="*/ 3259833 w 5936218"/>
                  <a:gd name="connsiteY12-228488" fmla="*/ 217259 h 2636059"/>
                  <a:gd name="connsiteX13-228489" fmla="*/ 3263802 w 5936218"/>
                  <a:gd name="connsiteY13-228490" fmla="*/ 215885 h 2636059"/>
                  <a:gd name="connsiteX14-228491" fmla="*/ 3381970 w 5936218"/>
                  <a:gd name="connsiteY14-228492" fmla="*/ 236337 h 2636059"/>
                  <a:gd name="connsiteX15-228493" fmla="*/ 3388787 w 5936218"/>
                  <a:gd name="connsiteY15-228494" fmla="*/ 295421 h 2636059"/>
                  <a:gd name="connsiteX16-228495" fmla="*/ 3531529 w 5936218"/>
                  <a:gd name="connsiteY16-228496" fmla="*/ 316412 h 2636059"/>
                  <a:gd name="connsiteX17-228497" fmla="*/ 3538225 w 5936218"/>
                  <a:gd name="connsiteY17-228498" fmla="*/ 220430 h 2636059"/>
                  <a:gd name="connsiteX18-228499" fmla="*/ 3549910 w 5936218"/>
                  <a:gd name="connsiteY18-228500" fmla="*/ 223617 h 2636059"/>
                  <a:gd name="connsiteX19-228501" fmla="*/ 3550132 w 5936218"/>
                  <a:gd name="connsiteY19-228502" fmla="*/ 220430 h 2636059"/>
                  <a:gd name="connsiteX20-228503" fmla="*/ 3625123 w 5936218"/>
                  <a:gd name="connsiteY20-228504" fmla="*/ 240882 h 2636059"/>
                  <a:gd name="connsiteX21-228505" fmla="*/ 3672301 w 5936218"/>
                  <a:gd name="connsiteY21-228506" fmla="*/ 240882 h 2636059"/>
                  <a:gd name="connsiteX22-228507" fmla="*/ 3684207 w 5936218"/>
                  <a:gd name="connsiteY22-228508" fmla="*/ 240882 h 2636059"/>
                  <a:gd name="connsiteX23-228509" fmla="*/ 3743291 w 5936218"/>
                  <a:gd name="connsiteY23-228510" fmla="*/ 306783 h 2636059"/>
                  <a:gd name="connsiteX24-228511" fmla="*/ 3759199 w 5936218"/>
                  <a:gd name="connsiteY24-228512" fmla="*/ 386320 h 2636059"/>
                  <a:gd name="connsiteX25-228513" fmla="*/ 3738747 w 5936218"/>
                  <a:gd name="connsiteY25-228514" fmla="*/ 436314 h 2636059"/>
                  <a:gd name="connsiteX26-228515" fmla="*/ 3786469 w 5936218"/>
                  <a:gd name="connsiteY26-228516" fmla="*/ 527212 h 2636059"/>
                  <a:gd name="connsiteX27-228517" fmla="*/ 3835603 w 5936218"/>
                  <a:gd name="connsiteY27-228518" fmla="*/ 563118 h 2636059"/>
                  <a:gd name="connsiteX28-228519" fmla="*/ 3865460 w 5936218"/>
                  <a:gd name="connsiteY28-228520" fmla="*/ 452221 h 2636059"/>
                  <a:gd name="connsiteX29-228521" fmla="*/ 3875077 w 5936218"/>
                  <a:gd name="connsiteY29-228522" fmla="*/ 460728 h 2636059"/>
                  <a:gd name="connsiteX30-228523" fmla="*/ 3877367 w 5936218"/>
                  <a:gd name="connsiteY30-228524" fmla="*/ 452221 h 2636059"/>
                  <a:gd name="connsiteX31-228525" fmla="*/ 3932151 w 5936218"/>
                  <a:gd name="connsiteY31-228526" fmla="*/ 500684 h 2636059"/>
                  <a:gd name="connsiteX32-228527" fmla="*/ 3988173 w 5936218"/>
                  <a:gd name="connsiteY32-228528" fmla="*/ 472673 h 2636059"/>
                  <a:gd name="connsiteX33-228529" fmla="*/ 3993852 w 5936218"/>
                  <a:gd name="connsiteY33-228530" fmla="*/ 475788 h 2636059"/>
                  <a:gd name="connsiteX34-228531" fmla="*/ 4000080 w 5936218"/>
                  <a:gd name="connsiteY34-228532" fmla="*/ 472673 h 2636059"/>
                  <a:gd name="connsiteX35-228533" fmla="*/ 4062426 w 5936218"/>
                  <a:gd name="connsiteY35-228534" fmla="*/ 506863 h 2636059"/>
                  <a:gd name="connsiteX36-228535" fmla="*/ 4085889 w 5936218"/>
                  <a:gd name="connsiteY36-228536" fmla="*/ 479491 h 2636059"/>
                  <a:gd name="connsiteX37-228537" fmla="*/ 4095563 w 5936218"/>
                  <a:gd name="connsiteY37-228538" fmla="*/ 482095 h 2636059"/>
                  <a:gd name="connsiteX38-228539" fmla="*/ 4097796 w 5936218"/>
                  <a:gd name="connsiteY38-228540" fmla="*/ 479491 h 2636059"/>
                  <a:gd name="connsiteX39-228541" fmla="*/ 4144150 w 5936218"/>
                  <a:gd name="connsiteY39-228542" fmla="*/ 491971 h 2636059"/>
                  <a:gd name="connsiteX40-228543" fmla="*/ 4117703 w 5936218"/>
                  <a:gd name="connsiteY40-228544" fmla="*/ 381775 h 2636059"/>
                  <a:gd name="connsiteX41-228545" fmla="*/ 4165425 w 5936218"/>
                  <a:gd name="connsiteY41-228546" fmla="*/ 327236 h 2636059"/>
                  <a:gd name="connsiteX42-228547" fmla="*/ 4175231 w 5936218"/>
                  <a:gd name="connsiteY42-228548" fmla="*/ 329637 h 2636059"/>
                  <a:gd name="connsiteX43-228549" fmla="*/ 4177332 w 5936218"/>
                  <a:gd name="connsiteY43-228550" fmla="*/ 327236 h 2636059"/>
                  <a:gd name="connsiteX44-228551" fmla="*/ 4511384 w 5936218"/>
                  <a:gd name="connsiteY44-228552" fmla="*/ 409044 h 2636059"/>
                  <a:gd name="connsiteX45-228553" fmla="*/ 4543199 w 5936218"/>
                  <a:gd name="connsiteY45-228554" fmla="*/ 479491 h 2636059"/>
                  <a:gd name="connsiteX46-228555" fmla="*/ 4639242 w 5936218"/>
                  <a:gd name="connsiteY46-228556" fmla="*/ 562133 h 2636059"/>
                  <a:gd name="connsiteX47-228557" fmla="*/ 4774445 w 5936218"/>
                  <a:gd name="connsiteY47-228558" fmla="*/ 543120 h 2636059"/>
                  <a:gd name="connsiteX48-228559" fmla="*/ 4778496 w 5936218"/>
                  <a:gd name="connsiteY48-228560" fmla="*/ 544224 h 2636059"/>
                  <a:gd name="connsiteX49-228561" fmla="*/ 4786352 w 5936218"/>
                  <a:gd name="connsiteY49-228562" fmla="*/ 543120 h 2636059"/>
                  <a:gd name="connsiteX50-228563" fmla="*/ 4861343 w 5936218"/>
                  <a:gd name="connsiteY50-228564" fmla="*/ 563572 h 2636059"/>
                  <a:gd name="connsiteX51-228565" fmla="*/ 4893158 w 5936218"/>
                  <a:gd name="connsiteY51-228566" fmla="*/ 606749 h 2636059"/>
                  <a:gd name="connsiteX52-228567" fmla="*/ 4888613 w 5936218"/>
                  <a:gd name="connsiteY52-228568" fmla="*/ 688557 h 2636059"/>
                  <a:gd name="connsiteX53-228569" fmla="*/ 4927677 w 5936218"/>
                  <a:gd name="connsiteY53-228570" fmla="*/ 713229 h 2636059"/>
                  <a:gd name="connsiteX54-228571" fmla="*/ 4967605 w 5936218"/>
                  <a:gd name="connsiteY54-228572" fmla="*/ 699920 h 2636059"/>
                  <a:gd name="connsiteX55-228573" fmla="*/ 5038051 w 5936218"/>
                  <a:gd name="connsiteY55-228574" fmla="*/ 693102 h 2636059"/>
                  <a:gd name="connsiteX56-228575" fmla="*/ 5040730 w 5936218"/>
                  <a:gd name="connsiteY56-228576" fmla="*/ 693995 h 2636059"/>
                  <a:gd name="connsiteX57-228577" fmla="*/ 5049958 w 5936218"/>
                  <a:gd name="connsiteY57-228578" fmla="*/ 693102 h 2636059"/>
                  <a:gd name="connsiteX58-228579" fmla="*/ 5114249 w 5936218"/>
                  <a:gd name="connsiteY58-228580" fmla="*/ 714533 h 2636059"/>
                  <a:gd name="connsiteX59-228581" fmla="*/ 5176671 w 5936218"/>
                  <a:gd name="connsiteY59-228582" fmla="*/ 704465 h 2636059"/>
                  <a:gd name="connsiteX60-228583" fmla="*/ 5177801 w 5936218"/>
                  <a:gd name="connsiteY60-228584" fmla="*/ 706203 h 2636059"/>
                  <a:gd name="connsiteX61-228585" fmla="*/ 5188578 w 5936218"/>
                  <a:gd name="connsiteY61-228586" fmla="*/ 704465 h 2636059"/>
                  <a:gd name="connsiteX62-228587" fmla="*/ 5243719 w 5936218"/>
                  <a:gd name="connsiteY62-228588" fmla="*/ 789296 h 2636059"/>
                  <a:gd name="connsiteX63-228589" fmla="*/ 5283477 w 5936218"/>
                  <a:gd name="connsiteY63-228590" fmla="*/ 759004 h 2636059"/>
                  <a:gd name="connsiteX64-228591" fmla="*/ 5258480 w 5936218"/>
                  <a:gd name="connsiteY64-228592" fmla="*/ 693102 h 2636059"/>
                  <a:gd name="connsiteX65-228593" fmla="*/ 5267570 w 5936218"/>
                  <a:gd name="connsiteY65-228594" fmla="*/ 645381 h 2636059"/>
                  <a:gd name="connsiteX66-228595" fmla="*/ 5278896 w 5936218"/>
                  <a:gd name="connsiteY66-228596" fmla="*/ 648430 h 2636059"/>
                  <a:gd name="connsiteX67-228597" fmla="*/ 5279477 w 5936218"/>
                  <a:gd name="connsiteY67-228598" fmla="*/ 645381 h 2636059"/>
                  <a:gd name="connsiteX68-228599" fmla="*/ 5395510 w 5936218"/>
                  <a:gd name="connsiteY68-228600" fmla="*/ 676620 h 2636059"/>
                  <a:gd name="connsiteX69-228601" fmla="*/ 5463001 w 5936218"/>
                  <a:gd name="connsiteY69-228602" fmla="*/ 672650 h 2636059"/>
                  <a:gd name="connsiteX70-228603" fmla="*/ 5464386 w 5936218"/>
                  <a:gd name="connsiteY70-228604" fmla="*/ 673269 h 2636059"/>
                  <a:gd name="connsiteX71-228605" fmla="*/ 5474909 w 5936218"/>
                  <a:gd name="connsiteY71-228606" fmla="*/ 672650 h 2636059"/>
                  <a:gd name="connsiteX72-228607" fmla="*/ 5581715 w 5936218"/>
                  <a:gd name="connsiteY72-228608" fmla="*/ 720372 h 2636059"/>
                  <a:gd name="connsiteX73-228609" fmla="*/ 5633981 w 5936218"/>
                  <a:gd name="connsiteY73-228610" fmla="*/ 763549 h 2636059"/>
                  <a:gd name="connsiteX74-228611" fmla="*/ 5720335 w 5936218"/>
                  <a:gd name="connsiteY74-228612" fmla="*/ 843085 h 2636059"/>
                  <a:gd name="connsiteX75-228613" fmla="*/ 5822595 w 5936218"/>
                  <a:gd name="connsiteY75-228614" fmla="*/ 940801 h 2636059"/>
                  <a:gd name="connsiteX76-228615" fmla="*/ 5818051 w 5936218"/>
                  <a:gd name="connsiteY76-228616" fmla="*/ 995340 h 2636059"/>
                  <a:gd name="connsiteX77-228617" fmla="*/ 5825679 w 5936218"/>
                  <a:gd name="connsiteY77-228618" fmla="*/ 1002968 h 2636059"/>
                  <a:gd name="connsiteX78-228619" fmla="*/ 5822051 w 5936218"/>
                  <a:gd name="connsiteY78-228620" fmla="*/ 952163 h 2636059"/>
                  <a:gd name="connsiteX79-228621" fmla="*/ 5834092 w 5936218"/>
                  <a:gd name="connsiteY79-228622" fmla="*/ 954036 h 2636059"/>
                  <a:gd name="connsiteX80-228623" fmla="*/ 5833958 w 5936218"/>
                  <a:gd name="connsiteY80-228624" fmla="*/ 952163 h 2636059"/>
                  <a:gd name="connsiteX81-228625" fmla="*/ 5936219 w 5936218"/>
                  <a:gd name="connsiteY81-228626" fmla="*/ 968070 h 2636059"/>
                  <a:gd name="connsiteX82-228627" fmla="*/ 5908949 w 5936218"/>
                  <a:gd name="connsiteY82-228628" fmla="*/ 1183955 h 2636059"/>
                  <a:gd name="connsiteX83-228629" fmla="*/ 5893042 w 5936218"/>
                  <a:gd name="connsiteY83-228630" fmla="*/ 1199862 h 2636059"/>
                  <a:gd name="connsiteX84-228631" fmla="*/ 5861227 w 5936218"/>
                  <a:gd name="connsiteY84-228632" fmla="*/ 1199862 h 2636059"/>
                  <a:gd name="connsiteX85-228633" fmla="*/ 5817506 w 5936218"/>
                  <a:gd name="connsiteY85-228634" fmla="*/ 1165775 h 2636059"/>
                  <a:gd name="connsiteX86-228635" fmla="*/ 5767511 w 5936218"/>
                  <a:gd name="connsiteY86-228636" fmla="*/ 1140778 h 2636059"/>
                  <a:gd name="connsiteX87-228637" fmla="*/ 5729132 w 5936218"/>
                  <a:gd name="connsiteY87-228638" fmla="*/ 1092759 h 2636059"/>
                  <a:gd name="connsiteX88-228639" fmla="*/ 5695337 w 5936218"/>
                  <a:gd name="connsiteY88-228640" fmla="*/ 1102146 h 2636059"/>
                  <a:gd name="connsiteX89-228641" fmla="*/ 5693366 w 5936218"/>
                  <a:gd name="connsiteY89-228642" fmla="*/ 1099386 h 2636059"/>
                  <a:gd name="connsiteX90-228643" fmla="*/ 5640799 w 5936218"/>
                  <a:gd name="connsiteY90-228644" fmla="*/ 1058969 h 2636059"/>
                  <a:gd name="connsiteX91-228645" fmla="*/ 5656705 w 5936218"/>
                  <a:gd name="connsiteY91-228646" fmla="*/ 1102146 h 2636059"/>
                  <a:gd name="connsiteX92-228647" fmla="*/ 5586259 w 5936218"/>
                  <a:gd name="connsiteY92-228648" fmla="*/ 1177137 h 2636059"/>
                  <a:gd name="connsiteX93-228649" fmla="*/ 5575676 w 5936218"/>
                  <a:gd name="connsiteY93-228650" fmla="*/ 1176129 h 2636059"/>
                  <a:gd name="connsiteX94-228651" fmla="*/ 5539436 w 5936218"/>
                  <a:gd name="connsiteY94-228652" fmla="*/ 1173812 h 2636059"/>
                  <a:gd name="connsiteX95-228653" fmla="*/ 5593077 w 5936218"/>
                  <a:gd name="connsiteY95-228654" fmla="*/ 1279398 h 2636059"/>
                  <a:gd name="connsiteX96-228655" fmla="*/ 5613529 w 5936218"/>
                  <a:gd name="connsiteY96-228656" fmla="*/ 1338482 h 2636059"/>
                  <a:gd name="connsiteX97-228657" fmla="*/ 5608984 w 5936218"/>
                  <a:gd name="connsiteY97-228658" fmla="*/ 1361207 h 2636059"/>
                  <a:gd name="connsiteX98-228659" fmla="*/ 5597799 w 5936218"/>
                  <a:gd name="connsiteY98-228660" fmla="*/ 1357598 h 2636059"/>
                  <a:gd name="connsiteX99-228661" fmla="*/ 5534271 w 5936218"/>
                  <a:gd name="connsiteY99-228662" fmla="*/ 1340947 h 2636059"/>
                  <a:gd name="connsiteX100-228663" fmla="*/ 5436277 w 5936218"/>
                  <a:gd name="connsiteY100-228664" fmla="*/ 1397566 h 2636059"/>
                  <a:gd name="connsiteX101-228665" fmla="*/ 5397645 w 5936218"/>
                  <a:gd name="connsiteY101-228666" fmla="*/ 1408929 h 2636059"/>
                  <a:gd name="connsiteX102-228667" fmla="*/ 5345378 w 5936218"/>
                  <a:gd name="connsiteY102-228668" fmla="*/ 1463468 h 2636059"/>
                  <a:gd name="connsiteX103-228669" fmla="*/ 5290839 w 5936218"/>
                  <a:gd name="connsiteY103-228670" fmla="*/ 1511189 h 2636059"/>
                  <a:gd name="connsiteX104-228671" fmla="*/ 5274932 w 5936218"/>
                  <a:gd name="connsiteY104-228672" fmla="*/ 1543004 h 2636059"/>
                  <a:gd name="connsiteX105-228673" fmla="*/ 5267238 w 5936218"/>
                  <a:gd name="connsiteY105-228674" fmla="*/ 1534577 h 2636059"/>
                  <a:gd name="connsiteX106-228675" fmla="*/ 5263025 w 5936218"/>
                  <a:gd name="connsiteY106-228676" fmla="*/ 1543004 h 2636059"/>
                  <a:gd name="connsiteX107-228677" fmla="*/ 5219538 w 5936218"/>
                  <a:gd name="connsiteY107-228678" fmla="*/ 1495376 h 2636059"/>
                  <a:gd name="connsiteX108-228679" fmla="*/ 5129494 w 5936218"/>
                  <a:gd name="connsiteY108-228680" fmla="*/ 1549821 h 2636059"/>
                  <a:gd name="connsiteX109-228681" fmla="*/ 5126389 w 5936218"/>
                  <a:gd name="connsiteY109-228682" fmla="*/ 1544499 h 2636059"/>
                  <a:gd name="connsiteX110-228683" fmla="*/ 5117587 w 5936218"/>
                  <a:gd name="connsiteY110-228684" fmla="*/ 1549821 h 2636059"/>
                  <a:gd name="connsiteX111-228685" fmla="*/ 5105544 w 5936218"/>
                  <a:gd name="connsiteY111-228686" fmla="*/ 1529175 h 2636059"/>
                  <a:gd name="connsiteX112-228687" fmla="*/ 5074955 w 5936218"/>
                  <a:gd name="connsiteY112-228688" fmla="*/ 1554366 h 2636059"/>
                  <a:gd name="connsiteX113-228689" fmla="*/ 5065718 w 5936218"/>
                  <a:gd name="connsiteY113-228690" fmla="*/ 1552167 h 2636059"/>
                  <a:gd name="connsiteX114-228691" fmla="*/ 5063048 w 5936218"/>
                  <a:gd name="connsiteY114-228692" fmla="*/ 1554366 h 2636059"/>
                  <a:gd name="connsiteX115-228693" fmla="*/ 5026594 w 5936218"/>
                  <a:gd name="connsiteY115-228694" fmla="*/ 1545687 h 2636059"/>
                  <a:gd name="connsiteX116-228695" fmla="*/ 5015871 w 5936218"/>
                  <a:gd name="connsiteY116-228696" fmla="*/ 1590726 h 2636059"/>
                  <a:gd name="connsiteX117-228697" fmla="*/ 4974967 w 5936218"/>
                  <a:gd name="connsiteY117-228698" fmla="*/ 1656627 h 2636059"/>
                  <a:gd name="connsiteX118-228699" fmla="*/ 4974967 w 5936218"/>
                  <a:gd name="connsiteY118-228700" fmla="*/ 1688442 h 2636059"/>
                  <a:gd name="connsiteX119-228701" fmla="*/ 5011326 w 5936218"/>
                  <a:gd name="connsiteY119-228702" fmla="*/ 1802065 h 2636059"/>
                  <a:gd name="connsiteX120-228703" fmla="*/ 4999419 w 5936218"/>
                  <a:gd name="connsiteY120-228704" fmla="*/ 1802065 h 2636059"/>
                  <a:gd name="connsiteX121-228705" fmla="*/ 4974967 w 5936218"/>
                  <a:gd name="connsiteY121-228706" fmla="*/ 1802065 h 2636059"/>
                  <a:gd name="connsiteX122-228707" fmla="*/ 4963605 w 5936218"/>
                  <a:gd name="connsiteY122-228708" fmla="*/ 1854331 h 2636059"/>
                  <a:gd name="connsiteX123-228709" fmla="*/ 4974967 w 5936218"/>
                  <a:gd name="connsiteY123-228710" fmla="*/ 1881601 h 2636059"/>
                  <a:gd name="connsiteX124-228711" fmla="*/ 4909065 w 5936218"/>
                  <a:gd name="connsiteY124-228712" fmla="*/ 1915688 h 2636059"/>
                  <a:gd name="connsiteX125-228713" fmla="*/ 4897703 w 5936218"/>
                  <a:gd name="connsiteY125-228714" fmla="*/ 1983862 h 2636059"/>
                  <a:gd name="connsiteX126-228715" fmla="*/ 4845437 w 5936218"/>
                  <a:gd name="connsiteY126-228716" fmla="*/ 1999769 h 2636059"/>
                  <a:gd name="connsiteX127-228717" fmla="*/ 4834074 w 5936218"/>
                  <a:gd name="connsiteY127-228718" fmla="*/ 2058853 h 2636059"/>
                  <a:gd name="connsiteX128-228719" fmla="*/ 4779535 w 5936218"/>
                  <a:gd name="connsiteY128-228720" fmla="*/ 2117937 h 2636059"/>
                  <a:gd name="connsiteX129-228721" fmla="*/ 4777225 w 5936218"/>
                  <a:gd name="connsiteY129-228722" fmla="*/ 2107541 h 2636059"/>
                  <a:gd name="connsiteX130-228723" fmla="*/ 4767628 w 5936218"/>
                  <a:gd name="connsiteY130-228724" fmla="*/ 2117937 h 2636059"/>
                  <a:gd name="connsiteX131-228725" fmla="*/ 4758538 w 5936218"/>
                  <a:gd name="connsiteY131-228726" fmla="*/ 2077033 h 2636059"/>
                  <a:gd name="connsiteX132-228727" fmla="*/ 4742631 w 5936218"/>
                  <a:gd name="connsiteY132-228728" fmla="*/ 1990679 h 2636059"/>
                  <a:gd name="connsiteX133-228729" fmla="*/ 4715361 w 5936218"/>
                  <a:gd name="connsiteY133-228730" fmla="*/ 1849787 h 2636059"/>
                  <a:gd name="connsiteX134-228731" fmla="*/ 4735813 w 5936218"/>
                  <a:gd name="connsiteY134-228732" fmla="*/ 1758888 h 2636059"/>
                  <a:gd name="connsiteX135-228733" fmla="*/ 4767628 w 5936218"/>
                  <a:gd name="connsiteY135-228734" fmla="*/ 1715711 h 2636059"/>
                  <a:gd name="connsiteX136-228735" fmla="*/ 4767628 w 5936218"/>
                  <a:gd name="connsiteY136-228736" fmla="*/ 1688442 h 2636059"/>
                  <a:gd name="connsiteX137-228737" fmla="*/ 4826712 w 5936218"/>
                  <a:gd name="connsiteY137-228738" fmla="*/ 1672534 h 2636059"/>
                  <a:gd name="connsiteX138-228739" fmla="*/ 1811153 w 5936218"/>
                  <a:gd name="connsiteY138-228740" fmla="*/ 1924778 h 2636059"/>
                  <a:gd name="connsiteX139-228741" fmla="*/ 1748069 w 5936218"/>
                  <a:gd name="connsiteY139-228742" fmla="*/ 1963410 h 2636059"/>
                  <a:gd name="connsiteX140-228743" fmla="*/ 1711709 w 5936218"/>
                  <a:gd name="connsiteY140-228744" fmla="*/ 1967955 h 2636059"/>
                  <a:gd name="connsiteX141-228745" fmla="*/ 1711926 w 5936218"/>
                  <a:gd name="connsiteY141-228746" fmla="*/ 1966439 h 2636059"/>
                  <a:gd name="connsiteX142-228747" fmla="*/ 1699803 w 5936218"/>
                  <a:gd name="connsiteY142-228748" fmla="*/ 1967955 h 2636059"/>
                  <a:gd name="connsiteX143-228749" fmla="*/ 1704347 w 5936218"/>
                  <a:gd name="connsiteY143-228750" fmla="*/ 1936140 h 2636059"/>
                  <a:gd name="connsiteX144-228751" fmla="*/ 1662460 w 5936218"/>
                  <a:gd name="connsiteY144-228752" fmla="*/ 1918189 h 2636059"/>
                  <a:gd name="connsiteX145-228753" fmla="*/ 1629901 w 5936218"/>
                  <a:gd name="connsiteY145-228754" fmla="*/ 1931595 h 2636059"/>
                  <a:gd name="connsiteX146-228755" fmla="*/ 1629300 w 5936218"/>
                  <a:gd name="connsiteY146-228756" fmla="*/ 1926940 h 2636059"/>
                  <a:gd name="connsiteX147-228757" fmla="*/ 1617994 w 5936218"/>
                  <a:gd name="connsiteY147-228758" fmla="*/ 1931595 h 2636059"/>
                  <a:gd name="connsiteX148-228759" fmla="*/ 1608904 w 5936218"/>
                  <a:gd name="connsiteY148-228760" fmla="*/ 1861149 h 2636059"/>
                  <a:gd name="connsiteX149-228761" fmla="*/ 1552684 w 5936218"/>
                  <a:gd name="connsiteY149-228762" fmla="*/ 1851456 h 2636059"/>
                  <a:gd name="connsiteX150-228763" fmla="*/ 1518550 w 5936218"/>
                  <a:gd name="connsiteY150-228764" fmla="*/ 1877056 h 2636059"/>
                  <a:gd name="connsiteX151-228765" fmla="*/ 1425379 w 5936218"/>
                  <a:gd name="connsiteY151-228766" fmla="*/ 1897508 h 2636059"/>
                  <a:gd name="connsiteX152-228767" fmla="*/ 1409472 w 5936218"/>
                  <a:gd name="connsiteY152-228768" fmla="*/ 1915688 h 2636059"/>
                  <a:gd name="connsiteX153-228769" fmla="*/ 1270852 w 5936218"/>
                  <a:gd name="connsiteY153-228770" fmla="*/ 1936140 h 2636059"/>
                  <a:gd name="connsiteX154-228771" fmla="*/ 1254945 w 5936218"/>
                  <a:gd name="connsiteY154-228772" fmla="*/ 1956592 h 2636059"/>
                  <a:gd name="connsiteX155-228773" fmla="*/ 1282214 w 5936218"/>
                  <a:gd name="connsiteY155-228774" fmla="*/ 1999769 h 2636059"/>
                  <a:gd name="connsiteX156-228775" fmla="*/ 1243582 w 5936218"/>
                  <a:gd name="connsiteY156-228776" fmla="*/ 2015676 h 2636059"/>
                  <a:gd name="connsiteX157-228777" fmla="*/ 1254945 w 5936218"/>
                  <a:gd name="connsiteY157-228778" fmla="*/ 2033856 h 2636059"/>
                  <a:gd name="connsiteX158-228779" fmla="*/ 1216313 w 5936218"/>
                  <a:gd name="connsiteY158-228780" fmla="*/ 2058853 h 2636059"/>
                  <a:gd name="connsiteX159-228781" fmla="*/ 1275397 w 5936218"/>
                  <a:gd name="connsiteY159-228782" fmla="*/ 2102030 h 2636059"/>
                  <a:gd name="connsiteX160-228783" fmla="*/ 1270852 w 5936218"/>
                  <a:gd name="connsiteY160-228784" fmla="*/ 2129300 h 2636059"/>
                  <a:gd name="connsiteX161-228785" fmla="*/ 1259108 w 5936218"/>
                  <a:gd name="connsiteY161-228786" fmla="*/ 2128321 h 2636059"/>
                  <a:gd name="connsiteX162-228787" fmla="*/ 1258945 w 5936218"/>
                  <a:gd name="connsiteY162-228788" fmla="*/ 2129300 h 2636059"/>
                  <a:gd name="connsiteX163-228789" fmla="*/ 1215644 w 5936218"/>
                  <a:gd name="connsiteY163-228790" fmla="*/ 2125691 h 2636059"/>
                  <a:gd name="connsiteX164-228791" fmla="*/ 1204950 w 5936218"/>
                  <a:gd name="connsiteY164-228792" fmla="*/ 2140662 h 2636059"/>
                  <a:gd name="connsiteX165-228793" fmla="*/ 1196495 w 5936218"/>
                  <a:gd name="connsiteY165-228794" fmla="*/ 2135830 h 2636059"/>
                  <a:gd name="connsiteX166-228795" fmla="*/ 1193043 w 5936218"/>
                  <a:gd name="connsiteY166-228796" fmla="*/ 2140662 h 2636059"/>
                  <a:gd name="connsiteX167-228797" fmla="*/ 1145322 w 5936218"/>
                  <a:gd name="connsiteY167-228798" fmla="*/ 2113392 h 2636059"/>
                  <a:gd name="connsiteX168-228799" fmla="*/ 1098145 w 5936218"/>
                  <a:gd name="connsiteY168-228800" fmla="*/ 2113392 h 2636059"/>
                  <a:gd name="connsiteX169-228801" fmla="*/ 1061785 w 5936218"/>
                  <a:gd name="connsiteY169-228802" fmla="*/ 2140662 h 2636059"/>
                  <a:gd name="connsiteX170-228803" fmla="*/ 1055322 w 5936218"/>
                  <a:gd name="connsiteY170-228804" fmla="*/ 2136579 h 2636059"/>
                  <a:gd name="connsiteX171-228805" fmla="*/ 1049878 w 5936218"/>
                  <a:gd name="connsiteY171-228806" fmla="*/ 2140662 h 2636059"/>
                  <a:gd name="connsiteX172-228807" fmla="*/ 1006701 w 5936218"/>
                  <a:gd name="connsiteY172-228808" fmla="*/ 2113392 h 2636059"/>
                  <a:gd name="connsiteX173-228809" fmla="*/ 924893 w 5936218"/>
                  <a:gd name="connsiteY173-228810" fmla="*/ 2077033 h 2636059"/>
                  <a:gd name="connsiteX174-228811" fmla="*/ 877716 w 5936218"/>
                  <a:gd name="connsiteY174-228812" fmla="*/ 2077033 h 2636059"/>
                  <a:gd name="connsiteX175-228813" fmla="*/ 802724 w 5936218"/>
                  <a:gd name="connsiteY175-228814" fmla="*/ 2140662 h 2636059"/>
                  <a:gd name="connsiteX176-228815" fmla="*/ 798179 w 5936218"/>
                  <a:gd name="connsiteY176-228816" fmla="*/ 2183839 h 2636059"/>
                  <a:gd name="connsiteX177-228817" fmla="*/ 787406 w 5936218"/>
                  <a:gd name="connsiteY177-228818" fmla="*/ 2173066 h 2636059"/>
                  <a:gd name="connsiteX178-228819" fmla="*/ 786272 w 5936218"/>
                  <a:gd name="connsiteY178-228820" fmla="*/ 2183839 h 2636059"/>
                  <a:gd name="connsiteX179-228821" fmla="*/ 756063 w 5936218"/>
                  <a:gd name="connsiteY179-228822" fmla="*/ 2153629 h 2636059"/>
                  <a:gd name="connsiteX180-228823" fmla="*/ 732278 w 5936218"/>
                  <a:gd name="connsiteY180-228824" fmla="*/ 2211108 h 2636059"/>
                  <a:gd name="connsiteX181-228825" fmla="*/ 743640 w 5936218"/>
                  <a:gd name="connsiteY181-228826" fmla="*/ 2220198 h 2636059"/>
                  <a:gd name="connsiteX182-228827" fmla="*/ 723188 w 5936218"/>
                  <a:gd name="connsiteY182-228828" fmla="*/ 2263375 h 2636059"/>
                  <a:gd name="connsiteX183-228829" fmla="*/ 747026 w 5936218"/>
                  <a:gd name="connsiteY183-228830" fmla="*/ 2300216 h 2636059"/>
                  <a:gd name="connsiteX184-228831" fmla="*/ 763548 w 5936218"/>
                  <a:gd name="connsiteY184-228832" fmla="*/ 2297462 h 2636059"/>
                  <a:gd name="connsiteX185-228833" fmla="*/ 764871 w 5936218"/>
                  <a:gd name="connsiteY185-228834" fmla="*/ 2299226 h 2636059"/>
                  <a:gd name="connsiteX186-228835" fmla="*/ 775455 w 5936218"/>
                  <a:gd name="connsiteY186-228836" fmla="*/ 2297462 h 2636059"/>
                  <a:gd name="connsiteX187-228837" fmla="*/ 802724 w 5936218"/>
                  <a:gd name="connsiteY187-228838" fmla="*/ 2333821 h 2636059"/>
                  <a:gd name="connsiteX188-228839" fmla="*/ 798179 w 5936218"/>
                  <a:gd name="connsiteY188-228840" fmla="*/ 2361091 h 2636059"/>
                  <a:gd name="connsiteX189-228841" fmla="*/ 818632 w 5936218"/>
                  <a:gd name="connsiteY189-228842" fmla="*/ 2372453 h 2636059"/>
                  <a:gd name="connsiteX190-228843" fmla="*/ 802724 w 5936218"/>
                  <a:gd name="connsiteY190-228844" fmla="*/ 2404268 h 2636059"/>
                  <a:gd name="connsiteX191-228845" fmla="*/ 766365 w 5936218"/>
                  <a:gd name="connsiteY191-228846" fmla="*/ 2408813 h 2636059"/>
                  <a:gd name="connsiteX192-228847" fmla="*/ 727733 w 5936218"/>
                  <a:gd name="connsiteY192-228848" fmla="*/ 2467897 h 2636059"/>
                  <a:gd name="connsiteX193-228849" fmla="*/ 759548 w 5936218"/>
                  <a:gd name="connsiteY193-228850" fmla="*/ 2511074 h 2636059"/>
                  <a:gd name="connsiteX194-228851" fmla="*/ 759548 w 5936218"/>
                  <a:gd name="connsiteY194-228852" fmla="*/ 2549705 h 2636059"/>
                  <a:gd name="connsiteX195-228853" fmla="*/ 798179 w 5936218"/>
                  <a:gd name="connsiteY195-228854" fmla="*/ 2608790 h 2636059"/>
                  <a:gd name="connsiteX196-228855" fmla="*/ 775455 w 5936218"/>
                  <a:gd name="connsiteY196-228856" fmla="*/ 2624697 h 2636059"/>
                  <a:gd name="connsiteX197-228857" fmla="*/ 770910 w 5936218"/>
                  <a:gd name="connsiteY197-228858" fmla="*/ 2636059 h 2636059"/>
                  <a:gd name="connsiteX198-228859" fmla="*/ 759003 w 5936218"/>
                  <a:gd name="connsiteY198-228860" fmla="*/ 2636059 h 2636059"/>
                  <a:gd name="connsiteX199-228861" fmla="*/ 755003 w 5936218"/>
                  <a:gd name="connsiteY199-228862" fmla="*/ 2636059 h 2636059"/>
                  <a:gd name="connsiteX200-228863" fmla="*/ 743096 w 5936218"/>
                  <a:gd name="connsiteY200-228864" fmla="*/ 2636059 h 2636059"/>
                  <a:gd name="connsiteX201-228865" fmla="*/ 715826 w 5936218"/>
                  <a:gd name="connsiteY201-228866" fmla="*/ 2601972 h 2636059"/>
                  <a:gd name="connsiteX202-228867" fmla="*/ 704464 w 5936218"/>
                  <a:gd name="connsiteY202-228868" fmla="*/ 2601972 h 2636059"/>
                  <a:gd name="connsiteX203-228869" fmla="*/ 684012 w 5936218"/>
                  <a:gd name="connsiteY203-228870" fmla="*/ 2592882 h 2636059"/>
                  <a:gd name="connsiteX204-228871" fmla="*/ 672649 w 5936218"/>
                  <a:gd name="connsiteY204-228872" fmla="*/ 2570158 h 2636059"/>
                  <a:gd name="connsiteX205-228873" fmla="*/ 645222 w 5936218"/>
                  <a:gd name="connsiteY205-228874" fmla="*/ 2562321 h 2636059"/>
                  <a:gd name="connsiteX206-228875" fmla="*/ 625472 w 5936218"/>
                  <a:gd name="connsiteY206-228876" fmla="*/ 2565613 h 2636059"/>
                  <a:gd name="connsiteX207-228877" fmla="*/ 623771 w 5936218"/>
                  <a:gd name="connsiteY207-228878" fmla="*/ 2563912 h 2636059"/>
                  <a:gd name="connsiteX208-228879" fmla="*/ 613565 w 5936218"/>
                  <a:gd name="connsiteY208-228880" fmla="*/ 2565613 h 2636059"/>
                  <a:gd name="connsiteX209-228881" fmla="*/ 609020 w 5936218"/>
                  <a:gd name="connsiteY209-228882" fmla="*/ 2561068 h 2636059"/>
                  <a:gd name="connsiteX210-228883" fmla="*/ 559026 w 5936218"/>
                  <a:gd name="connsiteY210-228884" fmla="*/ 2533798 h 2636059"/>
                  <a:gd name="connsiteX211-228885" fmla="*/ 506760 w 5936218"/>
                  <a:gd name="connsiteY211-228886" fmla="*/ 2526981 h 2636059"/>
                  <a:gd name="connsiteX212-228887" fmla="*/ 483280 w 5936218"/>
                  <a:gd name="connsiteY212-228888" fmla="*/ 2520272 h 2636059"/>
                  <a:gd name="connsiteX213-228889" fmla="*/ 480035 w 5936218"/>
                  <a:gd name="connsiteY213-228890" fmla="*/ 2522436 h 2636059"/>
                  <a:gd name="connsiteX214-228891" fmla="*/ 475042 w 5936218"/>
                  <a:gd name="connsiteY214-228892" fmla="*/ 2517918 h 2636059"/>
                  <a:gd name="connsiteX215-228893" fmla="*/ 474945 w 5936218"/>
                  <a:gd name="connsiteY215-228894" fmla="*/ 2517891 h 2636059"/>
                  <a:gd name="connsiteX216-228895" fmla="*/ 468128 w 5936218"/>
                  <a:gd name="connsiteY216-228896" fmla="*/ 2522436 h 2636059"/>
                  <a:gd name="connsiteX217-228897" fmla="*/ 420406 w 5936218"/>
                  <a:gd name="connsiteY217-228898" fmla="*/ 2479259 h 2636059"/>
                  <a:gd name="connsiteX218-228899" fmla="*/ 381774 w 5936218"/>
                  <a:gd name="connsiteY218-228900" fmla="*/ 2463352 h 2636059"/>
                  <a:gd name="connsiteX219-228901" fmla="*/ 349960 w 5936218"/>
                  <a:gd name="connsiteY219-228902" fmla="*/ 2431537 h 2636059"/>
                  <a:gd name="connsiteX220-228903" fmla="*/ 377229 w 5936218"/>
                  <a:gd name="connsiteY220-228904" fmla="*/ 2424720 h 2636059"/>
                  <a:gd name="connsiteX221-228905" fmla="*/ 404499 w 5936218"/>
                  <a:gd name="connsiteY221-228906" fmla="*/ 2376998 h 2636059"/>
                  <a:gd name="connsiteX222-228907" fmla="*/ 388591 w 5936218"/>
                  <a:gd name="connsiteY222-228908" fmla="*/ 2361091 h 2636059"/>
                  <a:gd name="connsiteX223-228909" fmla="*/ 440858 w 5936218"/>
                  <a:gd name="connsiteY223-228910" fmla="*/ 2333821 h 2636059"/>
                  <a:gd name="connsiteX224-228911" fmla="*/ 440858 w 5936218"/>
                  <a:gd name="connsiteY224-228912" fmla="*/ 2330765 h 2636059"/>
                  <a:gd name="connsiteX225-228913" fmla="*/ 416406 w 5936218"/>
                  <a:gd name="connsiteY225-228914" fmla="*/ 2333821 h 2636059"/>
                  <a:gd name="connsiteX226-228915" fmla="*/ 416406 w 5936218"/>
                  <a:gd name="connsiteY226-228916" fmla="*/ 2332333 h 2636059"/>
                  <a:gd name="connsiteX227-228917" fmla="*/ 404499 w 5936218"/>
                  <a:gd name="connsiteY227-228918" fmla="*/ 2333821 h 2636059"/>
                  <a:gd name="connsiteX228-228919" fmla="*/ 404499 w 5936218"/>
                  <a:gd name="connsiteY228-228920" fmla="*/ 2313369 h 2636059"/>
                  <a:gd name="connsiteX229-228921" fmla="*/ 424951 w 5936218"/>
                  <a:gd name="connsiteY229-228922" fmla="*/ 2297462 h 2636059"/>
                  <a:gd name="connsiteX230-228923" fmla="*/ 463583 w 5936218"/>
                  <a:gd name="connsiteY230-228924" fmla="*/ 2290645 h 2636059"/>
                  <a:gd name="connsiteX231-228925" fmla="*/ 468128 w 5936218"/>
                  <a:gd name="connsiteY231-228926" fmla="*/ 2274737 h 2636059"/>
                  <a:gd name="connsiteX232-228927" fmla="*/ 456765 w 5936218"/>
                  <a:gd name="connsiteY232-228928" fmla="*/ 2242923 h 2636059"/>
                  <a:gd name="connsiteX233-228929" fmla="*/ 474945 w 5936218"/>
                  <a:gd name="connsiteY233-228930" fmla="*/ 2215653 h 2636059"/>
                  <a:gd name="connsiteX234-228931" fmla="*/ 474945 w 5936218"/>
                  <a:gd name="connsiteY234-228932" fmla="*/ 2195201 h 2636059"/>
                  <a:gd name="connsiteX235-228933" fmla="*/ 420406 w 5936218"/>
                  <a:gd name="connsiteY235-228934" fmla="*/ 2177021 h 2636059"/>
                  <a:gd name="connsiteX236-228935" fmla="*/ 409588 w 5936218"/>
                  <a:gd name="connsiteY236-228936" fmla="*/ 2177021 h 2636059"/>
                  <a:gd name="connsiteX237-228937" fmla="*/ 397681 w 5936218"/>
                  <a:gd name="connsiteY237-228938" fmla="*/ 2177021 h 2636059"/>
                  <a:gd name="connsiteX238-228939" fmla="*/ 379485 w 5936218"/>
                  <a:gd name="connsiteY238-228940" fmla="*/ 2154782 h 2636059"/>
                  <a:gd name="connsiteX239-228941" fmla="*/ 357322 w 5936218"/>
                  <a:gd name="connsiteY239-228942" fmla="*/ 2161114 h 2636059"/>
                  <a:gd name="connsiteX240-228943" fmla="*/ 352842 w 5936218"/>
                  <a:gd name="connsiteY240-228944" fmla="*/ 2158992 h 2636059"/>
                  <a:gd name="connsiteX241-228945" fmla="*/ 345415 w 5936218"/>
                  <a:gd name="connsiteY241-228946" fmla="*/ 2161114 h 2636059"/>
                  <a:gd name="connsiteX242-228947" fmla="*/ 302238 w 5936218"/>
                  <a:gd name="connsiteY242-228948" fmla="*/ 2140662 h 2636059"/>
                  <a:gd name="connsiteX243-228949" fmla="*/ 302238 w 5936218"/>
                  <a:gd name="connsiteY243-228950" fmla="*/ 2129300 h 2636059"/>
                  <a:gd name="connsiteX244-228951" fmla="*/ 286331 w 5936218"/>
                  <a:gd name="connsiteY244-228952" fmla="*/ 2102030 h 2636059"/>
                  <a:gd name="connsiteX245-228953" fmla="*/ 270968 w 5936218"/>
                  <a:gd name="connsiteY245-228954" fmla="*/ 2102030 h 2636059"/>
                  <a:gd name="connsiteX246-228955" fmla="*/ 259061 w 5936218"/>
                  <a:gd name="connsiteY246-228956" fmla="*/ 2102030 h 2636059"/>
                  <a:gd name="connsiteX247-228957" fmla="*/ 254516 w 5936218"/>
                  <a:gd name="connsiteY247-228958" fmla="*/ 2086123 h 2636059"/>
                  <a:gd name="connsiteX248-228959" fmla="*/ 263606 w 5936218"/>
                  <a:gd name="connsiteY248-228960" fmla="*/ 2070216 h 2636059"/>
                  <a:gd name="connsiteX249-228961" fmla="*/ 243991 w 5936218"/>
                  <a:gd name="connsiteY249-228962" fmla="*/ 2039703 h 2636059"/>
                  <a:gd name="connsiteX250-228963" fmla="*/ 216429 w 5936218"/>
                  <a:gd name="connsiteY250-228964" fmla="*/ 2042946 h 2636059"/>
                  <a:gd name="connsiteX251-228965" fmla="*/ 212956 w 5936218"/>
                  <a:gd name="connsiteY251-228966" fmla="*/ 2041954 h 2636059"/>
                  <a:gd name="connsiteX252-228967" fmla="*/ 204522 w 5936218"/>
                  <a:gd name="connsiteY252-228968" fmla="*/ 2042946 h 2636059"/>
                  <a:gd name="connsiteX253-228969" fmla="*/ 199623 w 5936218"/>
                  <a:gd name="connsiteY253-228970" fmla="*/ 2041546 h 2636059"/>
                  <a:gd name="connsiteX254-228971" fmla="*/ 195977 w 5936218"/>
                  <a:gd name="connsiteY254-228972" fmla="*/ 2054308 h 2636059"/>
                  <a:gd name="connsiteX255-228973" fmla="*/ 184968 w 5936218"/>
                  <a:gd name="connsiteY255-228974" fmla="*/ 2051163 h 2636059"/>
                  <a:gd name="connsiteX256-228975" fmla="*/ 184070 w 5936218"/>
                  <a:gd name="connsiteY256-228976" fmla="*/ 2054308 h 2636059"/>
                  <a:gd name="connsiteX257-228977" fmla="*/ 168163 w 5936218"/>
                  <a:gd name="connsiteY257-228978" fmla="*/ 2049773 h 2636059"/>
                  <a:gd name="connsiteX258-228979" fmla="*/ 156800 w 5936218"/>
                  <a:gd name="connsiteY258-228980" fmla="*/ 2011131 h 2636059"/>
                  <a:gd name="connsiteX259-228981" fmla="*/ 152255 w 5936218"/>
                  <a:gd name="connsiteY259-228982" fmla="*/ 1995224 h 2636059"/>
                  <a:gd name="connsiteX260-228983" fmla="*/ 156800 w 5936218"/>
                  <a:gd name="connsiteY260-228984" fmla="*/ 1990679 h 2636059"/>
                  <a:gd name="connsiteX261-228985" fmla="*/ 168707 w 5936218"/>
                  <a:gd name="connsiteY261-228986" fmla="*/ 1990679 h 2636059"/>
                  <a:gd name="connsiteX262-228987" fmla="*/ 188615 w 5936218"/>
                  <a:gd name="connsiteY262-228988" fmla="*/ 1990679 h 2636059"/>
                  <a:gd name="connsiteX263-228989" fmla="*/ 199977 w 5936218"/>
                  <a:gd name="connsiteY263-228990" fmla="*/ 1979317 h 2636059"/>
                  <a:gd name="connsiteX264-228991" fmla="*/ 188615 w 5936218"/>
                  <a:gd name="connsiteY264-228992" fmla="*/ 1956592 h 2636059"/>
                  <a:gd name="connsiteX265-228993" fmla="*/ 168163 w 5936218"/>
                  <a:gd name="connsiteY265-228994" fmla="*/ 1947503 h 2636059"/>
                  <a:gd name="connsiteX266-228995" fmla="*/ 168163 w 5936218"/>
                  <a:gd name="connsiteY266-228996" fmla="*/ 1940685 h 2636059"/>
                  <a:gd name="connsiteX267-228997" fmla="*/ 152255 w 5936218"/>
                  <a:gd name="connsiteY267-228998" fmla="*/ 1924778 h 2636059"/>
                  <a:gd name="connsiteX268-228999" fmla="*/ 129531 w 5936218"/>
                  <a:gd name="connsiteY268-229000" fmla="*/ 1888418 h 2636059"/>
                  <a:gd name="connsiteX269-229001" fmla="*/ 140893 w 5936218"/>
                  <a:gd name="connsiteY269-229002" fmla="*/ 1865694 h 2636059"/>
                  <a:gd name="connsiteX270-229003" fmla="*/ 136348 w 5936218"/>
                  <a:gd name="connsiteY270-229004" fmla="*/ 1838424 h 2636059"/>
                  <a:gd name="connsiteX271-229005" fmla="*/ 103789 w 5936218"/>
                  <a:gd name="connsiteY271-229006" fmla="*/ 1825017 h 2636059"/>
                  <a:gd name="connsiteX272-229007" fmla="*/ 93716 w 5936218"/>
                  <a:gd name="connsiteY272-229008" fmla="*/ 1829334 h 2636059"/>
                  <a:gd name="connsiteX273-229009" fmla="*/ 91868 w 5936218"/>
                  <a:gd name="connsiteY273-229010" fmla="*/ 1825023 h 2636059"/>
                  <a:gd name="connsiteX274-229011" fmla="*/ 81809 w 5936218"/>
                  <a:gd name="connsiteY274-229012" fmla="*/ 1829334 h 2636059"/>
                  <a:gd name="connsiteX275-229013" fmla="*/ 74992 w 5936218"/>
                  <a:gd name="connsiteY275-229014" fmla="*/ 1813427 h 2636059"/>
                  <a:gd name="connsiteX276-229015" fmla="*/ 34087 w 5936218"/>
                  <a:gd name="connsiteY276-229016" fmla="*/ 1802065 h 2636059"/>
                  <a:gd name="connsiteX277-229017" fmla="*/ 22725 w 5936218"/>
                  <a:gd name="connsiteY277-229018" fmla="*/ 1758888 h 2636059"/>
                  <a:gd name="connsiteX278-229019" fmla="*/ 22725 w 5936218"/>
                  <a:gd name="connsiteY278-229020" fmla="*/ 1727073 h 2636059"/>
                  <a:gd name="connsiteX279-229021" fmla="*/ 0 w 5936218"/>
                  <a:gd name="connsiteY279-229022" fmla="*/ 1711166 h 2636059"/>
                  <a:gd name="connsiteX280-229023" fmla="*/ 15907 w 5936218"/>
                  <a:gd name="connsiteY280-229024" fmla="*/ 1688442 h 2636059"/>
                  <a:gd name="connsiteX281-229025" fmla="*/ 6818 w 5936218"/>
                  <a:gd name="connsiteY281-229026" fmla="*/ 1624813 h 2636059"/>
                  <a:gd name="connsiteX282-229027" fmla="*/ 34087 w 5936218"/>
                  <a:gd name="connsiteY282-229028" fmla="*/ 1581636 h 2636059"/>
                  <a:gd name="connsiteX283-229029" fmla="*/ 27270 w 5936218"/>
                  <a:gd name="connsiteY283-229030" fmla="*/ 1570274 h 2636059"/>
                  <a:gd name="connsiteX284-229031" fmla="*/ 70447 w 5936218"/>
                  <a:gd name="connsiteY284-229032" fmla="*/ 1531642 h 2636059"/>
                  <a:gd name="connsiteX285-229033" fmla="*/ 27270 w 5936218"/>
                  <a:gd name="connsiteY285-229034" fmla="*/ 1495282 h 2636059"/>
                  <a:gd name="connsiteX286-229035" fmla="*/ 109078 w 5936218"/>
                  <a:gd name="connsiteY286-229036" fmla="*/ 1397566 h 2636059"/>
                  <a:gd name="connsiteX287-229037" fmla="*/ 145438 w 5936218"/>
                  <a:gd name="connsiteY287-229038" fmla="*/ 1354389 h 2636059"/>
                  <a:gd name="connsiteX288-229039" fmla="*/ 156800 w 5936218"/>
                  <a:gd name="connsiteY288-229040" fmla="*/ 1311213 h 2636059"/>
                  <a:gd name="connsiteX289-229041" fmla="*/ 102261 w 5936218"/>
                  <a:gd name="connsiteY289-229042" fmla="*/ 1258946 h 2636059"/>
                  <a:gd name="connsiteX290-229043" fmla="*/ 118168 w 5936218"/>
                  <a:gd name="connsiteY290-229044" fmla="*/ 1204407 h 2636059"/>
                  <a:gd name="connsiteX291-229045" fmla="*/ 86354 w 5936218"/>
                  <a:gd name="connsiteY291-229046" fmla="*/ 1140778 h 2636059"/>
                  <a:gd name="connsiteX292-229047" fmla="*/ 109078 w 5936218"/>
                  <a:gd name="connsiteY292-229048" fmla="*/ 1065786 h 2636059"/>
                  <a:gd name="connsiteX293-229049" fmla="*/ 70447 w 5936218"/>
                  <a:gd name="connsiteY293-229050" fmla="*/ 963525 h 2636059"/>
                  <a:gd name="connsiteX294-229051" fmla="*/ 102261 w 5936218"/>
                  <a:gd name="connsiteY294-229052" fmla="*/ 893079 h 2636059"/>
                  <a:gd name="connsiteX295-229053" fmla="*/ 43177 w 5936218"/>
                  <a:gd name="connsiteY295-229054" fmla="*/ 827178 h 2636059"/>
                  <a:gd name="connsiteX296-229055" fmla="*/ 49994 w 5936218"/>
                  <a:gd name="connsiteY296-229056" fmla="*/ 752186 h 2636059"/>
                  <a:gd name="connsiteX297-229057" fmla="*/ 81809 w 5936218"/>
                  <a:gd name="connsiteY297-229058" fmla="*/ 747641 h 2636059"/>
                  <a:gd name="connsiteX298-229059" fmla="*/ 145438 w 5936218"/>
                  <a:gd name="connsiteY298-229060" fmla="*/ 704465 h 2636059"/>
                  <a:gd name="connsiteX299-229061" fmla="*/ 184070 w 5936218"/>
                  <a:gd name="connsiteY299-229062" fmla="*/ 665833 h 2636059"/>
                  <a:gd name="connsiteX300-229063" fmla="*/ 189699 w 5936218"/>
                  <a:gd name="connsiteY300-229064" fmla="*/ 672111 h 2636059"/>
                  <a:gd name="connsiteX301-229065" fmla="*/ 195977 w 5936218"/>
                  <a:gd name="connsiteY301-229066" fmla="*/ 665833 h 2636059"/>
                  <a:gd name="connsiteX302-229067" fmla="*/ 255061 w 5936218"/>
                  <a:gd name="connsiteY302-229068" fmla="*/ 731734 h 2636059"/>
                  <a:gd name="connsiteX303-229069" fmla="*/ 350504 w 5936218"/>
                  <a:gd name="connsiteY303-229070" fmla="*/ 752186 h 2636059"/>
                  <a:gd name="connsiteX304-229071" fmla="*/ 491397 w 5936218"/>
                  <a:gd name="connsiteY304-229072" fmla="*/ 865810 h 2636059"/>
                  <a:gd name="connsiteX305-229073" fmla="*/ 523211 w 5936218"/>
                  <a:gd name="connsiteY305-229074" fmla="*/ 913531 h 2636059"/>
                  <a:gd name="connsiteX306-229075" fmla="*/ 523211 w 5936218"/>
                  <a:gd name="connsiteY306-229076" fmla="*/ 972615 h 2636059"/>
                  <a:gd name="connsiteX307-229077" fmla="*/ 486852 w 5936218"/>
                  <a:gd name="connsiteY307-229078" fmla="*/ 1027154 h 2636059"/>
                  <a:gd name="connsiteX308-229079" fmla="*/ 420951 w 5936218"/>
                  <a:gd name="connsiteY308-229080" fmla="*/ 1047607 h 2636059"/>
                  <a:gd name="connsiteX309-229081" fmla="*/ 415909 w 5936218"/>
                  <a:gd name="connsiteY309-229082" fmla="*/ 1045476 h 2636059"/>
                  <a:gd name="connsiteX310-229083" fmla="*/ 409044 w 5936218"/>
                  <a:gd name="connsiteY310-229084" fmla="*/ 1047607 h 2636059"/>
                  <a:gd name="connsiteX311-229085" fmla="*/ 252950 w 5936218"/>
                  <a:gd name="connsiteY311-229086" fmla="*/ 981651 h 2636059"/>
                  <a:gd name="connsiteX312-229087" fmla="*/ 232336 w 5936218"/>
                  <a:gd name="connsiteY312-229088" fmla="*/ 988523 h 2636059"/>
                  <a:gd name="connsiteX313-229089" fmla="*/ 291420 w 5936218"/>
                  <a:gd name="connsiteY313-229090" fmla="*/ 1058969 h 2636059"/>
                  <a:gd name="connsiteX314-229091" fmla="*/ 291420 w 5936218"/>
                  <a:gd name="connsiteY314-229092" fmla="*/ 1097601 h 2636059"/>
                  <a:gd name="connsiteX315-229093" fmla="*/ 298238 w 5936218"/>
                  <a:gd name="connsiteY315-229094" fmla="*/ 1183955 h 2636059"/>
                  <a:gd name="connsiteX316-229095" fmla="*/ 345959 w 5936218"/>
                  <a:gd name="connsiteY316-229096" fmla="*/ 1215769 h 2636059"/>
                  <a:gd name="connsiteX317-229097" fmla="*/ 362087 w 5936218"/>
                  <a:gd name="connsiteY317-229098" fmla="*/ 1225177 h 2636059"/>
                  <a:gd name="connsiteX318-229099" fmla="*/ 365867 w 5936218"/>
                  <a:gd name="connsiteY318-229100" fmla="*/ 1193044 h 2636059"/>
                  <a:gd name="connsiteX319-229101" fmla="*/ 345415 w 5936218"/>
                  <a:gd name="connsiteY319-229102" fmla="*/ 1156685 h 2636059"/>
                  <a:gd name="connsiteX320-229103" fmla="*/ 365867 w 5936218"/>
                  <a:gd name="connsiteY320-229104" fmla="*/ 1124870 h 2636059"/>
                  <a:gd name="connsiteX321-229105" fmla="*/ 374560 w 5936218"/>
                  <a:gd name="connsiteY321-229106" fmla="*/ 1129869 h 2636059"/>
                  <a:gd name="connsiteX322-229107" fmla="*/ 377774 w 5936218"/>
                  <a:gd name="connsiteY322-229108" fmla="*/ 1124870 h 2636059"/>
                  <a:gd name="connsiteX323-229109" fmla="*/ 461933 w 5936218"/>
                  <a:gd name="connsiteY323-229110" fmla="*/ 1173262 h 2636059"/>
                  <a:gd name="connsiteX324-229111" fmla="*/ 484035 w 5936218"/>
                  <a:gd name="connsiteY324-229112" fmla="*/ 1156685 h 2636059"/>
                  <a:gd name="connsiteX325-229113" fmla="*/ 463583 w 5936218"/>
                  <a:gd name="connsiteY325-229114" fmla="*/ 1090783 h 2636059"/>
                  <a:gd name="connsiteX326-229115" fmla="*/ 549936 w 5936218"/>
                  <a:gd name="connsiteY326-229116" fmla="*/ 1004430 h 2636059"/>
                  <a:gd name="connsiteX327-229117" fmla="*/ 559742 w 5936218"/>
                  <a:gd name="connsiteY327-229118" fmla="*/ 1006531 h 2636059"/>
                  <a:gd name="connsiteX328-229119" fmla="*/ 561843 w 5936218"/>
                  <a:gd name="connsiteY328-229120" fmla="*/ 1004430 h 2636059"/>
                  <a:gd name="connsiteX329-229121" fmla="*/ 593658 w 5936218"/>
                  <a:gd name="connsiteY329-229122" fmla="*/ 1011247 h 2636059"/>
                  <a:gd name="connsiteX330-229123" fmla="*/ 620945 w 5936218"/>
                  <a:gd name="connsiteY330-229124" fmla="*/ 1035124 h 2636059"/>
                  <a:gd name="connsiteX331-229125" fmla="*/ 640835 w 5936218"/>
                  <a:gd name="connsiteY331-229126" fmla="*/ 979433 h 2636059"/>
                  <a:gd name="connsiteX332-229127" fmla="*/ 609020 w 5936218"/>
                  <a:gd name="connsiteY332-229128" fmla="*/ 924894 h 2636059"/>
                  <a:gd name="connsiteX333-229129" fmla="*/ 624928 w 5936218"/>
                  <a:gd name="connsiteY333-229130" fmla="*/ 865810 h 2636059"/>
                  <a:gd name="connsiteX334-229131" fmla="*/ 597658 w 5936218"/>
                  <a:gd name="connsiteY334-229132" fmla="*/ 806725 h 2636059"/>
                  <a:gd name="connsiteX335-229133" fmla="*/ 611562 w 5936218"/>
                  <a:gd name="connsiteY335-229134" fmla="*/ 811051 h 2636059"/>
                  <a:gd name="connsiteX336-229135" fmla="*/ 609565 w 5936218"/>
                  <a:gd name="connsiteY336-229136" fmla="*/ 806725 h 2636059"/>
                  <a:gd name="connsiteX337-229137" fmla="*/ 711826 w 5936218"/>
                  <a:gd name="connsiteY337-229138" fmla="*/ 838540 h 2636059"/>
                  <a:gd name="connsiteX338-229139" fmla="*/ 732278 w 5936218"/>
                  <a:gd name="connsiteY338-229140" fmla="*/ 893079 h 2636059"/>
                  <a:gd name="connsiteX339-229141" fmla="*/ 684556 w 5936218"/>
                  <a:gd name="connsiteY339-229142" fmla="*/ 904441 h 2636059"/>
                  <a:gd name="connsiteX340-229143" fmla="*/ 684556 w 5936218"/>
                  <a:gd name="connsiteY340-229144" fmla="*/ 956708 h 2636059"/>
                  <a:gd name="connsiteX341-229145" fmla="*/ 713309 w 5936218"/>
                  <a:gd name="connsiteY341-229146" fmla="*/ 985461 h 2636059"/>
                  <a:gd name="connsiteX342-229147" fmla="*/ 763548 w 5936218"/>
                  <a:gd name="connsiteY342-229148" fmla="*/ 968070 h 2636059"/>
                  <a:gd name="connsiteX343-229149" fmla="*/ 770365 w 5936218"/>
                  <a:gd name="connsiteY343-229150" fmla="*/ 908986 h 2636059"/>
                  <a:gd name="connsiteX344-229151" fmla="*/ 845357 w 5936218"/>
                  <a:gd name="connsiteY344-229152" fmla="*/ 861265 h 2636059"/>
                  <a:gd name="connsiteX345-229153" fmla="*/ 972614 w 5936218"/>
                  <a:gd name="connsiteY345-229154" fmla="*/ 774911 h 2636059"/>
                  <a:gd name="connsiteX346-229155" fmla="*/ 982566 w 5936218"/>
                  <a:gd name="connsiteY346-229156" fmla="*/ 776238 h 2636059"/>
                  <a:gd name="connsiteX347-229157" fmla="*/ 984521 w 5936218"/>
                  <a:gd name="connsiteY347-229158" fmla="*/ 774911 h 2636059"/>
                  <a:gd name="connsiteX348-229159" fmla="*/ 1018608 w 5936218"/>
                  <a:gd name="connsiteY348-229160" fmla="*/ 779456 h 2636059"/>
                  <a:gd name="connsiteX349-229161" fmla="*/ 979977 w 5936218"/>
                  <a:gd name="connsiteY349-229162" fmla="*/ 843085 h 2636059"/>
                  <a:gd name="connsiteX350-229163" fmla="*/ 1012666 w 5936218"/>
                  <a:gd name="connsiteY350-229164" fmla="*/ 848246 h 2636059"/>
                  <a:gd name="connsiteX351-229165" fmla="*/ 1038516 w 5936218"/>
                  <a:gd name="connsiteY351-229166" fmla="*/ 818088 h 2636059"/>
                  <a:gd name="connsiteX352-229167" fmla="*/ 1050423 w 5936218"/>
                  <a:gd name="connsiteY352-229168" fmla="*/ 818088 h 2636059"/>
                  <a:gd name="connsiteX353-229169" fmla="*/ 1108962 w 5936218"/>
                  <a:gd name="connsiteY353-229170" fmla="*/ 818088 h 2636059"/>
                  <a:gd name="connsiteX354-229171" fmla="*/ 1161229 w 5936218"/>
                  <a:gd name="connsiteY354-229172" fmla="*/ 774911 h 2636059"/>
                  <a:gd name="connsiteX355-229173" fmla="*/ 1165711 w 5936218"/>
                  <a:gd name="connsiteY355-229174" fmla="*/ 781045 h 2636059"/>
                  <a:gd name="connsiteX356-229175" fmla="*/ 1173136 w 5936218"/>
                  <a:gd name="connsiteY356-229176" fmla="*/ 774911 h 2636059"/>
                  <a:gd name="connsiteX357-229177" fmla="*/ 1210035 w 5936218"/>
                  <a:gd name="connsiteY357-229178" fmla="*/ 825404 h 2636059"/>
                  <a:gd name="connsiteX358-229179" fmla="*/ 1247583 w 5936218"/>
                  <a:gd name="connsiteY358-229180" fmla="*/ 768094 h 2636059"/>
                  <a:gd name="connsiteX359-229181" fmla="*/ 1211223 w 5936218"/>
                  <a:gd name="connsiteY359-229182" fmla="*/ 709010 h 2636059"/>
                  <a:gd name="connsiteX360-229183" fmla="*/ 1227130 w 5936218"/>
                  <a:gd name="connsiteY360-229184" fmla="*/ 672650 h 2636059"/>
                  <a:gd name="connsiteX361-229185" fmla="*/ 1237665 w 5936218"/>
                  <a:gd name="connsiteY361-229186" fmla="*/ 675788 h 2636059"/>
                  <a:gd name="connsiteX362-229187" fmla="*/ 1239037 w 5936218"/>
                  <a:gd name="connsiteY362-229188" fmla="*/ 672650 h 2636059"/>
                  <a:gd name="connsiteX363-229189" fmla="*/ 1345843 w 5936218"/>
                  <a:gd name="connsiteY363-229190" fmla="*/ 704465 h 2636059"/>
                  <a:gd name="connsiteX364-229191" fmla="*/ 1400382 w 5936218"/>
                  <a:gd name="connsiteY364-229192" fmla="*/ 736279 h 2636059"/>
                  <a:gd name="connsiteX365-229193" fmla="*/ 1519756 w 5936218"/>
                  <a:gd name="connsiteY365-229194" fmla="*/ 842863 h 2636059"/>
                  <a:gd name="connsiteX366-229195" fmla="*/ 1543003 w 5936218"/>
                  <a:gd name="connsiteY366-229196" fmla="*/ 802181 h 2636059"/>
                  <a:gd name="connsiteX367-229197" fmla="*/ 1506643 w 5936218"/>
                  <a:gd name="connsiteY367-229198" fmla="*/ 747641 h 2636059"/>
                  <a:gd name="connsiteX368-229199" fmla="*/ 1506643 w 5936218"/>
                  <a:gd name="connsiteY368-229200" fmla="*/ 724917 h 2636059"/>
                  <a:gd name="connsiteX369-229201" fmla="*/ 1463467 w 5936218"/>
                  <a:gd name="connsiteY369-229202" fmla="*/ 715827 h 2636059"/>
                  <a:gd name="connsiteX370-229203" fmla="*/ 1472556 w 5936218"/>
                  <a:gd name="connsiteY370-229204" fmla="*/ 665833 h 2636059"/>
                  <a:gd name="connsiteX371-229205" fmla="*/ 1452104 w 5936218"/>
                  <a:gd name="connsiteY371-229206" fmla="*/ 579479 h 2636059"/>
                  <a:gd name="connsiteX372-229207" fmla="*/ 1452104 w 5936218"/>
                  <a:gd name="connsiteY372-229208" fmla="*/ 543120 h 2636059"/>
                  <a:gd name="connsiteX373-229209" fmla="*/ 1522551 w 5936218"/>
                  <a:gd name="connsiteY373-229210" fmla="*/ 440859 h 2636059"/>
                  <a:gd name="connsiteX374-229211" fmla="*/ 1543003 w 5936218"/>
                  <a:gd name="connsiteY374-229212" fmla="*/ 327236 h 2636059"/>
                  <a:gd name="connsiteX375-229213" fmla="*/ 1570272 w 5936218"/>
                  <a:gd name="connsiteY375-229214" fmla="*/ 306783 h 2636059"/>
                  <a:gd name="connsiteX376-229215" fmla="*/ 1578688 w 5936218"/>
                  <a:gd name="connsiteY376-229216" fmla="*/ 309402 h 2636059"/>
                  <a:gd name="connsiteX377-229217" fmla="*/ 1582179 w 5936218"/>
                  <a:gd name="connsiteY377-229218" fmla="*/ 306783 h 2636059"/>
                  <a:gd name="connsiteX378-229219" fmla="*/ 1684440 w 5936218"/>
                  <a:gd name="connsiteY378-229220" fmla="*/ 338598 h 2636059"/>
                  <a:gd name="connsiteX379-229221" fmla="*/ 1688985 w 5936218"/>
                  <a:gd name="connsiteY379-229222" fmla="*/ 409044 h 2636059"/>
                  <a:gd name="connsiteX380-229223" fmla="*/ 1652625 w 5936218"/>
                  <a:gd name="connsiteY380-229224" fmla="*/ 499943 h 2636059"/>
                  <a:gd name="connsiteX381-229225" fmla="*/ 1679895 w 5936218"/>
                  <a:gd name="connsiteY381-229226" fmla="*/ 538575 h 2636059"/>
                  <a:gd name="connsiteX382-229227" fmla="*/ 1688985 w 5936218"/>
                  <a:gd name="connsiteY382-229228" fmla="*/ 613566 h 2636059"/>
                  <a:gd name="connsiteX383-229229" fmla="*/ 1679895 w 5936218"/>
                  <a:gd name="connsiteY383-229230" fmla="*/ 759004 h 2636059"/>
                  <a:gd name="connsiteX384-229231" fmla="*/ 1636718 w 5936218"/>
                  <a:gd name="connsiteY384-229232" fmla="*/ 1022610 h 2636059"/>
                  <a:gd name="connsiteX385-229233" fmla="*/ 1662494 w 5936218"/>
                  <a:gd name="connsiteY385-229234" fmla="*/ 1029054 h 2636059"/>
                  <a:gd name="connsiteX0-229235" fmla="*/ 1662494 w 5936218"/>
                  <a:gd name="connsiteY0-229236" fmla="*/ 1029054 h 2636059"/>
                  <a:gd name="connsiteX1-229237" fmla="*/ 3200173 w 5936218"/>
                  <a:gd name="connsiteY1-229238" fmla="*/ 1 h 2636059"/>
                  <a:gd name="connsiteX2-229239" fmla="*/ 3034283 w 5936218"/>
                  <a:gd name="connsiteY2-229240" fmla="*/ 161346 h 2636059"/>
                  <a:gd name="connsiteX3-229241" fmla="*/ 3082005 w 5936218"/>
                  <a:gd name="connsiteY3-229242" fmla="*/ 177253 h 2636059"/>
                  <a:gd name="connsiteX4-229243" fmla="*/ 3129459 w 5936218"/>
                  <a:gd name="connsiteY4-229244" fmla="*/ 204934 h 2636059"/>
                  <a:gd name="connsiteX5-229245" fmla="*/ 3156451 w 5936218"/>
                  <a:gd name="connsiteY5-229246" fmla="*/ 181798 h 2636059"/>
                  <a:gd name="connsiteX6-229247" fmla="*/ 3158460 w 5936218"/>
                  <a:gd name="connsiteY6-229248" fmla="*/ 190282 h 2636059"/>
                  <a:gd name="connsiteX7-229249" fmla="*/ 3168359 w 5936218"/>
                  <a:gd name="connsiteY7-229250" fmla="*/ 181798 h 2636059"/>
                  <a:gd name="connsiteX8-229251" fmla="*/ 3184984 w 5936218"/>
                  <a:gd name="connsiteY8-229252" fmla="*/ 251991 h 2636059"/>
                  <a:gd name="connsiteX9-229253" fmla="*/ 3192811 w 5936218"/>
                  <a:gd name="connsiteY9-229254" fmla="*/ 236337 h 2636059"/>
                  <a:gd name="connsiteX10-229255" fmla="*/ 3251895 w 5936218"/>
                  <a:gd name="connsiteY10-229256" fmla="*/ 215885 h 2636059"/>
                  <a:gd name="connsiteX11-229257" fmla="*/ 3259833 w 5936218"/>
                  <a:gd name="connsiteY11-229258" fmla="*/ 217259 h 2636059"/>
                  <a:gd name="connsiteX12-229259" fmla="*/ 3263802 w 5936218"/>
                  <a:gd name="connsiteY12-229260" fmla="*/ 215885 h 2636059"/>
                  <a:gd name="connsiteX13-229261" fmla="*/ 3381970 w 5936218"/>
                  <a:gd name="connsiteY13-229262" fmla="*/ 236337 h 2636059"/>
                  <a:gd name="connsiteX14-229263" fmla="*/ 3388787 w 5936218"/>
                  <a:gd name="connsiteY14-229264" fmla="*/ 295421 h 2636059"/>
                  <a:gd name="connsiteX15-229265" fmla="*/ 3531529 w 5936218"/>
                  <a:gd name="connsiteY15-229266" fmla="*/ 316412 h 2636059"/>
                  <a:gd name="connsiteX16-229267" fmla="*/ 3538225 w 5936218"/>
                  <a:gd name="connsiteY16-229268" fmla="*/ 220430 h 2636059"/>
                  <a:gd name="connsiteX17-229269" fmla="*/ 3549910 w 5936218"/>
                  <a:gd name="connsiteY17-229270" fmla="*/ 223617 h 2636059"/>
                  <a:gd name="connsiteX18-229271" fmla="*/ 3550132 w 5936218"/>
                  <a:gd name="connsiteY18-229272" fmla="*/ 220430 h 2636059"/>
                  <a:gd name="connsiteX19-229273" fmla="*/ 3625123 w 5936218"/>
                  <a:gd name="connsiteY19-229274" fmla="*/ 240882 h 2636059"/>
                  <a:gd name="connsiteX20-229275" fmla="*/ 3672301 w 5936218"/>
                  <a:gd name="connsiteY20-229276" fmla="*/ 240882 h 2636059"/>
                  <a:gd name="connsiteX21-229277" fmla="*/ 3684207 w 5936218"/>
                  <a:gd name="connsiteY21-229278" fmla="*/ 240882 h 2636059"/>
                  <a:gd name="connsiteX22-229279" fmla="*/ 3743291 w 5936218"/>
                  <a:gd name="connsiteY22-229280" fmla="*/ 306783 h 2636059"/>
                  <a:gd name="connsiteX23-229281" fmla="*/ 3759199 w 5936218"/>
                  <a:gd name="connsiteY23-229282" fmla="*/ 386320 h 2636059"/>
                  <a:gd name="connsiteX24-229283" fmla="*/ 3738747 w 5936218"/>
                  <a:gd name="connsiteY24-229284" fmla="*/ 436314 h 2636059"/>
                  <a:gd name="connsiteX25-229285" fmla="*/ 3786469 w 5936218"/>
                  <a:gd name="connsiteY25-229286" fmla="*/ 527212 h 2636059"/>
                  <a:gd name="connsiteX26-229287" fmla="*/ 3835603 w 5936218"/>
                  <a:gd name="connsiteY26-229288" fmla="*/ 563118 h 2636059"/>
                  <a:gd name="connsiteX27-229289" fmla="*/ 3865460 w 5936218"/>
                  <a:gd name="connsiteY27-229290" fmla="*/ 452221 h 2636059"/>
                  <a:gd name="connsiteX28-229291" fmla="*/ 3875077 w 5936218"/>
                  <a:gd name="connsiteY28-229292" fmla="*/ 460728 h 2636059"/>
                  <a:gd name="connsiteX29-229293" fmla="*/ 3877367 w 5936218"/>
                  <a:gd name="connsiteY29-229294" fmla="*/ 452221 h 2636059"/>
                  <a:gd name="connsiteX30-229295" fmla="*/ 3932151 w 5936218"/>
                  <a:gd name="connsiteY30-229296" fmla="*/ 500684 h 2636059"/>
                  <a:gd name="connsiteX31-229297" fmla="*/ 3988173 w 5936218"/>
                  <a:gd name="connsiteY31-229298" fmla="*/ 472673 h 2636059"/>
                  <a:gd name="connsiteX32-229299" fmla="*/ 3993852 w 5936218"/>
                  <a:gd name="connsiteY32-229300" fmla="*/ 475788 h 2636059"/>
                  <a:gd name="connsiteX33-229301" fmla="*/ 4000080 w 5936218"/>
                  <a:gd name="connsiteY33-229302" fmla="*/ 472673 h 2636059"/>
                  <a:gd name="connsiteX34-229303" fmla="*/ 4062426 w 5936218"/>
                  <a:gd name="connsiteY34-229304" fmla="*/ 506863 h 2636059"/>
                  <a:gd name="connsiteX35-229305" fmla="*/ 4085889 w 5936218"/>
                  <a:gd name="connsiteY35-229306" fmla="*/ 479491 h 2636059"/>
                  <a:gd name="connsiteX36-229307" fmla="*/ 4095563 w 5936218"/>
                  <a:gd name="connsiteY36-229308" fmla="*/ 482095 h 2636059"/>
                  <a:gd name="connsiteX37-229309" fmla="*/ 4097796 w 5936218"/>
                  <a:gd name="connsiteY37-229310" fmla="*/ 479491 h 2636059"/>
                  <a:gd name="connsiteX38-229311" fmla="*/ 4144150 w 5936218"/>
                  <a:gd name="connsiteY38-229312" fmla="*/ 491971 h 2636059"/>
                  <a:gd name="connsiteX39-229313" fmla="*/ 4117703 w 5936218"/>
                  <a:gd name="connsiteY39-229314" fmla="*/ 381775 h 2636059"/>
                  <a:gd name="connsiteX40-229315" fmla="*/ 4165425 w 5936218"/>
                  <a:gd name="connsiteY40-229316" fmla="*/ 327236 h 2636059"/>
                  <a:gd name="connsiteX41-229317" fmla="*/ 4175231 w 5936218"/>
                  <a:gd name="connsiteY41-229318" fmla="*/ 329637 h 2636059"/>
                  <a:gd name="connsiteX42-229319" fmla="*/ 4177332 w 5936218"/>
                  <a:gd name="connsiteY42-229320" fmla="*/ 327236 h 2636059"/>
                  <a:gd name="connsiteX43-229321" fmla="*/ 4511384 w 5936218"/>
                  <a:gd name="connsiteY43-229322" fmla="*/ 409044 h 2636059"/>
                  <a:gd name="connsiteX44-229323" fmla="*/ 4543199 w 5936218"/>
                  <a:gd name="connsiteY44-229324" fmla="*/ 479491 h 2636059"/>
                  <a:gd name="connsiteX45-229325" fmla="*/ 4639242 w 5936218"/>
                  <a:gd name="connsiteY45-229326" fmla="*/ 562133 h 2636059"/>
                  <a:gd name="connsiteX46-229327" fmla="*/ 4774445 w 5936218"/>
                  <a:gd name="connsiteY46-229328" fmla="*/ 543120 h 2636059"/>
                  <a:gd name="connsiteX47-229329" fmla="*/ 4778496 w 5936218"/>
                  <a:gd name="connsiteY47-229330" fmla="*/ 544224 h 2636059"/>
                  <a:gd name="connsiteX48-229331" fmla="*/ 4786352 w 5936218"/>
                  <a:gd name="connsiteY48-229332" fmla="*/ 543120 h 2636059"/>
                  <a:gd name="connsiteX49-229333" fmla="*/ 4861343 w 5936218"/>
                  <a:gd name="connsiteY49-229334" fmla="*/ 563572 h 2636059"/>
                  <a:gd name="connsiteX50-229335" fmla="*/ 4893158 w 5936218"/>
                  <a:gd name="connsiteY50-229336" fmla="*/ 606749 h 2636059"/>
                  <a:gd name="connsiteX51-229337" fmla="*/ 4888613 w 5936218"/>
                  <a:gd name="connsiteY51-229338" fmla="*/ 688557 h 2636059"/>
                  <a:gd name="connsiteX52-229339" fmla="*/ 4927677 w 5936218"/>
                  <a:gd name="connsiteY52-229340" fmla="*/ 713229 h 2636059"/>
                  <a:gd name="connsiteX53-229341" fmla="*/ 4967605 w 5936218"/>
                  <a:gd name="connsiteY53-229342" fmla="*/ 699920 h 2636059"/>
                  <a:gd name="connsiteX54-229343" fmla="*/ 5038051 w 5936218"/>
                  <a:gd name="connsiteY54-229344" fmla="*/ 693102 h 2636059"/>
                  <a:gd name="connsiteX55-229345" fmla="*/ 5040730 w 5936218"/>
                  <a:gd name="connsiteY55-229346" fmla="*/ 693995 h 2636059"/>
                  <a:gd name="connsiteX56-229347" fmla="*/ 5049958 w 5936218"/>
                  <a:gd name="connsiteY56-229348" fmla="*/ 693102 h 2636059"/>
                  <a:gd name="connsiteX57-229349" fmla="*/ 5114249 w 5936218"/>
                  <a:gd name="connsiteY57-229350" fmla="*/ 714533 h 2636059"/>
                  <a:gd name="connsiteX58-229351" fmla="*/ 5176671 w 5936218"/>
                  <a:gd name="connsiteY58-229352" fmla="*/ 704465 h 2636059"/>
                  <a:gd name="connsiteX59-229353" fmla="*/ 5177801 w 5936218"/>
                  <a:gd name="connsiteY59-229354" fmla="*/ 706203 h 2636059"/>
                  <a:gd name="connsiteX60-229355" fmla="*/ 5188578 w 5936218"/>
                  <a:gd name="connsiteY60-229356" fmla="*/ 704465 h 2636059"/>
                  <a:gd name="connsiteX61-229357" fmla="*/ 5243719 w 5936218"/>
                  <a:gd name="connsiteY61-229358" fmla="*/ 789296 h 2636059"/>
                  <a:gd name="connsiteX62-229359" fmla="*/ 5283477 w 5936218"/>
                  <a:gd name="connsiteY62-229360" fmla="*/ 759004 h 2636059"/>
                  <a:gd name="connsiteX63-229361" fmla="*/ 5258480 w 5936218"/>
                  <a:gd name="connsiteY63-229362" fmla="*/ 693102 h 2636059"/>
                  <a:gd name="connsiteX64-229363" fmla="*/ 5267570 w 5936218"/>
                  <a:gd name="connsiteY64-229364" fmla="*/ 645381 h 2636059"/>
                  <a:gd name="connsiteX65-229365" fmla="*/ 5278896 w 5936218"/>
                  <a:gd name="connsiteY65-229366" fmla="*/ 648430 h 2636059"/>
                  <a:gd name="connsiteX66-229367" fmla="*/ 5279477 w 5936218"/>
                  <a:gd name="connsiteY66-229368" fmla="*/ 645381 h 2636059"/>
                  <a:gd name="connsiteX67-229369" fmla="*/ 5395510 w 5936218"/>
                  <a:gd name="connsiteY67-229370" fmla="*/ 676620 h 2636059"/>
                  <a:gd name="connsiteX68-229371" fmla="*/ 5463001 w 5936218"/>
                  <a:gd name="connsiteY68-229372" fmla="*/ 672650 h 2636059"/>
                  <a:gd name="connsiteX69-229373" fmla="*/ 5464386 w 5936218"/>
                  <a:gd name="connsiteY69-229374" fmla="*/ 673269 h 2636059"/>
                  <a:gd name="connsiteX70-229375" fmla="*/ 5474909 w 5936218"/>
                  <a:gd name="connsiteY70-229376" fmla="*/ 672650 h 2636059"/>
                  <a:gd name="connsiteX71-229377" fmla="*/ 5581715 w 5936218"/>
                  <a:gd name="connsiteY71-229378" fmla="*/ 720372 h 2636059"/>
                  <a:gd name="connsiteX72-229379" fmla="*/ 5633981 w 5936218"/>
                  <a:gd name="connsiteY72-229380" fmla="*/ 763549 h 2636059"/>
                  <a:gd name="connsiteX73-229381" fmla="*/ 5720335 w 5936218"/>
                  <a:gd name="connsiteY73-229382" fmla="*/ 843085 h 2636059"/>
                  <a:gd name="connsiteX74-229383" fmla="*/ 5822595 w 5936218"/>
                  <a:gd name="connsiteY74-229384" fmla="*/ 940801 h 2636059"/>
                  <a:gd name="connsiteX75-229385" fmla="*/ 5818051 w 5936218"/>
                  <a:gd name="connsiteY75-229386" fmla="*/ 995340 h 2636059"/>
                  <a:gd name="connsiteX76-229387" fmla="*/ 5825679 w 5936218"/>
                  <a:gd name="connsiteY76-229388" fmla="*/ 1002968 h 2636059"/>
                  <a:gd name="connsiteX77-229389" fmla="*/ 5822051 w 5936218"/>
                  <a:gd name="connsiteY77-229390" fmla="*/ 952163 h 2636059"/>
                  <a:gd name="connsiteX78-229391" fmla="*/ 5834092 w 5936218"/>
                  <a:gd name="connsiteY78-229392" fmla="*/ 954036 h 2636059"/>
                  <a:gd name="connsiteX79-229393" fmla="*/ 5833958 w 5936218"/>
                  <a:gd name="connsiteY79-229394" fmla="*/ 952163 h 2636059"/>
                  <a:gd name="connsiteX80-229395" fmla="*/ 5936219 w 5936218"/>
                  <a:gd name="connsiteY80-229396" fmla="*/ 968070 h 2636059"/>
                  <a:gd name="connsiteX81-229397" fmla="*/ 5908949 w 5936218"/>
                  <a:gd name="connsiteY81-229398" fmla="*/ 1183955 h 2636059"/>
                  <a:gd name="connsiteX82-229399" fmla="*/ 5893042 w 5936218"/>
                  <a:gd name="connsiteY82-229400" fmla="*/ 1199862 h 2636059"/>
                  <a:gd name="connsiteX83-229401" fmla="*/ 5861227 w 5936218"/>
                  <a:gd name="connsiteY83-229402" fmla="*/ 1199862 h 2636059"/>
                  <a:gd name="connsiteX84-229403" fmla="*/ 5817506 w 5936218"/>
                  <a:gd name="connsiteY84-229404" fmla="*/ 1165775 h 2636059"/>
                  <a:gd name="connsiteX85-229405" fmla="*/ 5767511 w 5936218"/>
                  <a:gd name="connsiteY85-229406" fmla="*/ 1140778 h 2636059"/>
                  <a:gd name="connsiteX86-229407" fmla="*/ 5729132 w 5936218"/>
                  <a:gd name="connsiteY86-229408" fmla="*/ 1092759 h 2636059"/>
                  <a:gd name="connsiteX87-229409" fmla="*/ 5695337 w 5936218"/>
                  <a:gd name="connsiteY87-229410" fmla="*/ 1102146 h 2636059"/>
                  <a:gd name="connsiteX88-229411" fmla="*/ 5693366 w 5936218"/>
                  <a:gd name="connsiteY88-229412" fmla="*/ 1099386 h 2636059"/>
                  <a:gd name="connsiteX89-229413" fmla="*/ 5640799 w 5936218"/>
                  <a:gd name="connsiteY89-229414" fmla="*/ 1058969 h 2636059"/>
                  <a:gd name="connsiteX90-229415" fmla="*/ 5656705 w 5936218"/>
                  <a:gd name="connsiteY90-229416" fmla="*/ 1102146 h 2636059"/>
                  <a:gd name="connsiteX91-229417" fmla="*/ 5586259 w 5936218"/>
                  <a:gd name="connsiteY91-229418" fmla="*/ 1177137 h 2636059"/>
                  <a:gd name="connsiteX92-229419" fmla="*/ 5575676 w 5936218"/>
                  <a:gd name="connsiteY92-229420" fmla="*/ 1176129 h 2636059"/>
                  <a:gd name="connsiteX93-229421" fmla="*/ 5539436 w 5936218"/>
                  <a:gd name="connsiteY93-229422" fmla="*/ 1173812 h 2636059"/>
                  <a:gd name="connsiteX94-229423" fmla="*/ 5593077 w 5936218"/>
                  <a:gd name="connsiteY94-229424" fmla="*/ 1279398 h 2636059"/>
                  <a:gd name="connsiteX95-229425" fmla="*/ 5613529 w 5936218"/>
                  <a:gd name="connsiteY95-229426" fmla="*/ 1338482 h 2636059"/>
                  <a:gd name="connsiteX96-229427" fmla="*/ 5608984 w 5936218"/>
                  <a:gd name="connsiteY96-229428" fmla="*/ 1361207 h 2636059"/>
                  <a:gd name="connsiteX97-229429" fmla="*/ 5597799 w 5936218"/>
                  <a:gd name="connsiteY97-229430" fmla="*/ 1357598 h 2636059"/>
                  <a:gd name="connsiteX98-229431" fmla="*/ 5534271 w 5936218"/>
                  <a:gd name="connsiteY98-229432" fmla="*/ 1340947 h 2636059"/>
                  <a:gd name="connsiteX99-229433" fmla="*/ 5436277 w 5936218"/>
                  <a:gd name="connsiteY99-229434" fmla="*/ 1397566 h 2636059"/>
                  <a:gd name="connsiteX100-229435" fmla="*/ 5397645 w 5936218"/>
                  <a:gd name="connsiteY100-229436" fmla="*/ 1408929 h 2636059"/>
                  <a:gd name="connsiteX101-229437" fmla="*/ 5345378 w 5936218"/>
                  <a:gd name="connsiteY101-229438" fmla="*/ 1463468 h 2636059"/>
                  <a:gd name="connsiteX102-229439" fmla="*/ 5290839 w 5936218"/>
                  <a:gd name="connsiteY102-229440" fmla="*/ 1511189 h 2636059"/>
                  <a:gd name="connsiteX103-229441" fmla="*/ 5274932 w 5936218"/>
                  <a:gd name="connsiteY103-229442" fmla="*/ 1543004 h 2636059"/>
                  <a:gd name="connsiteX104-229443" fmla="*/ 5267238 w 5936218"/>
                  <a:gd name="connsiteY104-229444" fmla="*/ 1534577 h 2636059"/>
                  <a:gd name="connsiteX105-229445" fmla="*/ 5263025 w 5936218"/>
                  <a:gd name="connsiteY105-229446" fmla="*/ 1543004 h 2636059"/>
                  <a:gd name="connsiteX106-229447" fmla="*/ 5219538 w 5936218"/>
                  <a:gd name="connsiteY106-229448" fmla="*/ 1495376 h 2636059"/>
                  <a:gd name="connsiteX107-229449" fmla="*/ 5129494 w 5936218"/>
                  <a:gd name="connsiteY107-229450" fmla="*/ 1549821 h 2636059"/>
                  <a:gd name="connsiteX108-229451" fmla="*/ 5126389 w 5936218"/>
                  <a:gd name="connsiteY108-229452" fmla="*/ 1544499 h 2636059"/>
                  <a:gd name="connsiteX109-229453" fmla="*/ 5117587 w 5936218"/>
                  <a:gd name="connsiteY109-229454" fmla="*/ 1549821 h 2636059"/>
                  <a:gd name="connsiteX110-229455" fmla="*/ 5105544 w 5936218"/>
                  <a:gd name="connsiteY110-229456" fmla="*/ 1529175 h 2636059"/>
                  <a:gd name="connsiteX111-229457" fmla="*/ 5074955 w 5936218"/>
                  <a:gd name="connsiteY111-229458" fmla="*/ 1554366 h 2636059"/>
                  <a:gd name="connsiteX112-229459" fmla="*/ 5065718 w 5936218"/>
                  <a:gd name="connsiteY112-229460" fmla="*/ 1552167 h 2636059"/>
                  <a:gd name="connsiteX113-229461" fmla="*/ 5063048 w 5936218"/>
                  <a:gd name="connsiteY113-229462" fmla="*/ 1554366 h 2636059"/>
                  <a:gd name="connsiteX114-229463" fmla="*/ 5026594 w 5936218"/>
                  <a:gd name="connsiteY114-229464" fmla="*/ 1545687 h 2636059"/>
                  <a:gd name="connsiteX115-229465" fmla="*/ 5015871 w 5936218"/>
                  <a:gd name="connsiteY115-229466" fmla="*/ 1590726 h 2636059"/>
                  <a:gd name="connsiteX116-229467" fmla="*/ 4974967 w 5936218"/>
                  <a:gd name="connsiteY116-229468" fmla="*/ 1656627 h 2636059"/>
                  <a:gd name="connsiteX117-229469" fmla="*/ 4974967 w 5936218"/>
                  <a:gd name="connsiteY117-229470" fmla="*/ 1688442 h 2636059"/>
                  <a:gd name="connsiteX118-229471" fmla="*/ 5011326 w 5936218"/>
                  <a:gd name="connsiteY118-229472" fmla="*/ 1802065 h 2636059"/>
                  <a:gd name="connsiteX119-229473" fmla="*/ 4999419 w 5936218"/>
                  <a:gd name="connsiteY119-229474" fmla="*/ 1802065 h 2636059"/>
                  <a:gd name="connsiteX120-229475" fmla="*/ 4974967 w 5936218"/>
                  <a:gd name="connsiteY120-229476" fmla="*/ 1802065 h 2636059"/>
                  <a:gd name="connsiteX121-229477" fmla="*/ 4963605 w 5936218"/>
                  <a:gd name="connsiteY121-229478" fmla="*/ 1854331 h 2636059"/>
                  <a:gd name="connsiteX122-229479" fmla="*/ 4974967 w 5936218"/>
                  <a:gd name="connsiteY122-229480" fmla="*/ 1881601 h 2636059"/>
                  <a:gd name="connsiteX123-229481" fmla="*/ 4909065 w 5936218"/>
                  <a:gd name="connsiteY123-229482" fmla="*/ 1915688 h 2636059"/>
                  <a:gd name="connsiteX124-229483" fmla="*/ 4897703 w 5936218"/>
                  <a:gd name="connsiteY124-229484" fmla="*/ 1983862 h 2636059"/>
                  <a:gd name="connsiteX125-229485" fmla="*/ 4845437 w 5936218"/>
                  <a:gd name="connsiteY125-229486" fmla="*/ 1999769 h 2636059"/>
                  <a:gd name="connsiteX126-229487" fmla="*/ 4834074 w 5936218"/>
                  <a:gd name="connsiteY126-229488" fmla="*/ 2058853 h 2636059"/>
                  <a:gd name="connsiteX127-229489" fmla="*/ 4779535 w 5936218"/>
                  <a:gd name="connsiteY127-229490" fmla="*/ 2117937 h 2636059"/>
                  <a:gd name="connsiteX128-229491" fmla="*/ 4777225 w 5936218"/>
                  <a:gd name="connsiteY128-229492" fmla="*/ 2107541 h 2636059"/>
                  <a:gd name="connsiteX129-229493" fmla="*/ 4767628 w 5936218"/>
                  <a:gd name="connsiteY129-229494" fmla="*/ 2117937 h 2636059"/>
                  <a:gd name="connsiteX130-229495" fmla="*/ 4758538 w 5936218"/>
                  <a:gd name="connsiteY130-229496" fmla="*/ 2077033 h 2636059"/>
                  <a:gd name="connsiteX131-229497" fmla="*/ 4742631 w 5936218"/>
                  <a:gd name="connsiteY131-229498" fmla="*/ 1990679 h 2636059"/>
                  <a:gd name="connsiteX132-229499" fmla="*/ 4715361 w 5936218"/>
                  <a:gd name="connsiteY132-229500" fmla="*/ 1849787 h 2636059"/>
                  <a:gd name="connsiteX133-229501" fmla="*/ 4735813 w 5936218"/>
                  <a:gd name="connsiteY133-229502" fmla="*/ 1758888 h 2636059"/>
                  <a:gd name="connsiteX134-229503" fmla="*/ 4767628 w 5936218"/>
                  <a:gd name="connsiteY134-229504" fmla="*/ 1715711 h 2636059"/>
                  <a:gd name="connsiteX135-229505" fmla="*/ 4767628 w 5936218"/>
                  <a:gd name="connsiteY135-229506" fmla="*/ 1688442 h 2636059"/>
                  <a:gd name="connsiteX136-229507" fmla="*/ 4826712 w 5936218"/>
                  <a:gd name="connsiteY136-229508" fmla="*/ 1672534 h 2636059"/>
                  <a:gd name="connsiteX137-229509" fmla="*/ 1811153 w 5936218"/>
                  <a:gd name="connsiteY137-229510" fmla="*/ 1924778 h 2636059"/>
                  <a:gd name="connsiteX138-229511" fmla="*/ 1748069 w 5936218"/>
                  <a:gd name="connsiteY138-229512" fmla="*/ 1963410 h 2636059"/>
                  <a:gd name="connsiteX139-229513" fmla="*/ 1711709 w 5936218"/>
                  <a:gd name="connsiteY139-229514" fmla="*/ 1967955 h 2636059"/>
                  <a:gd name="connsiteX140-229515" fmla="*/ 1711926 w 5936218"/>
                  <a:gd name="connsiteY140-229516" fmla="*/ 1966439 h 2636059"/>
                  <a:gd name="connsiteX141-229517" fmla="*/ 1699803 w 5936218"/>
                  <a:gd name="connsiteY141-229518" fmla="*/ 1967955 h 2636059"/>
                  <a:gd name="connsiteX142-229519" fmla="*/ 1704347 w 5936218"/>
                  <a:gd name="connsiteY142-229520" fmla="*/ 1936140 h 2636059"/>
                  <a:gd name="connsiteX143-229521" fmla="*/ 1662460 w 5936218"/>
                  <a:gd name="connsiteY143-229522" fmla="*/ 1918189 h 2636059"/>
                  <a:gd name="connsiteX144-229523" fmla="*/ 1629901 w 5936218"/>
                  <a:gd name="connsiteY144-229524" fmla="*/ 1931595 h 2636059"/>
                  <a:gd name="connsiteX145-229525" fmla="*/ 1629300 w 5936218"/>
                  <a:gd name="connsiteY145-229526" fmla="*/ 1926940 h 2636059"/>
                  <a:gd name="connsiteX146-229527" fmla="*/ 1617994 w 5936218"/>
                  <a:gd name="connsiteY146-229528" fmla="*/ 1931595 h 2636059"/>
                  <a:gd name="connsiteX147-229529" fmla="*/ 1608904 w 5936218"/>
                  <a:gd name="connsiteY147-229530" fmla="*/ 1861149 h 2636059"/>
                  <a:gd name="connsiteX148-229531" fmla="*/ 1552684 w 5936218"/>
                  <a:gd name="connsiteY148-229532" fmla="*/ 1851456 h 2636059"/>
                  <a:gd name="connsiteX149-229533" fmla="*/ 1518550 w 5936218"/>
                  <a:gd name="connsiteY149-229534" fmla="*/ 1877056 h 2636059"/>
                  <a:gd name="connsiteX150-229535" fmla="*/ 1425379 w 5936218"/>
                  <a:gd name="connsiteY150-229536" fmla="*/ 1897508 h 2636059"/>
                  <a:gd name="connsiteX151-229537" fmla="*/ 1409472 w 5936218"/>
                  <a:gd name="connsiteY151-229538" fmla="*/ 1915688 h 2636059"/>
                  <a:gd name="connsiteX152-229539" fmla="*/ 1270852 w 5936218"/>
                  <a:gd name="connsiteY152-229540" fmla="*/ 1936140 h 2636059"/>
                  <a:gd name="connsiteX153-229541" fmla="*/ 1254945 w 5936218"/>
                  <a:gd name="connsiteY153-229542" fmla="*/ 1956592 h 2636059"/>
                  <a:gd name="connsiteX154-229543" fmla="*/ 1282214 w 5936218"/>
                  <a:gd name="connsiteY154-229544" fmla="*/ 1999769 h 2636059"/>
                  <a:gd name="connsiteX155-229545" fmla="*/ 1243582 w 5936218"/>
                  <a:gd name="connsiteY155-229546" fmla="*/ 2015676 h 2636059"/>
                  <a:gd name="connsiteX156-229547" fmla="*/ 1254945 w 5936218"/>
                  <a:gd name="connsiteY156-229548" fmla="*/ 2033856 h 2636059"/>
                  <a:gd name="connsiteX157-229549" fmla="*/ 1216313 w 5936218"/>
                  <a:gd name="connsiteY157-229550" fmla="*/ 2058853 h 2636059"/>
                  <a:gd name="connsiteX158-229551" fmla="*/ 1275397 w 5936218"/>
                  <a:gd name="connsiteY158-229552" fmla="*/ 2102030 h 2636059"/>
                  <a:gd name="connsiteX159-229553" fmla="*/ 1270852 w 5936218"/>
                  <a:gd name="connsiteY159-229554" fmla="*/ 2129300 h 2636059"/>
                  <a:gd name="connsiteX160-229555" fmla="*/ 1259108 w 5936218"/>
                  <a:gd name="connsiteY160-229556" fmla="*/ 2128321 h 2636059"/>
                  <a:gd name="connsiteX161-229557" fmla="*/ 1258945 w 5936218"/>
                  <a:gd name="connsiteY161-229558" fmla="*/ 2129300 h 2636059"/>
                  <a:gd name="connsiteX162-229559" fmla="*/ 1215644 w 5936218"/>
                  <a:gd name="connsiteY162-229560" fmla="*/ 2125691 h 2636059"/>
                  <a:gd name="connsiteX163-229561" fmla="*/ 1204950 w 5936218"/>
                  <a:gd name="connsiteY163-229562" fmla="*/ 2140662 h 2636059"/>
                  <a:gd name="connsiteX164-229563" fmla="*/ 1196495 w 5936218"/>
                  <a:gd name="connsiteY164-229564" fmla="*/ 2135830 h 2636059"/>
                  <a:gd name="connsiteX165-229565" fmla="*/ 1193043 w 5936218"/>
                  <a:gd name="connsiteY165-229566" fmla="*/ 2140662 h 2636059"/>
                  <a:gd name="connsiteX166-229567" fmla="*/ 1145322 w 5936218"/>
                  <a:gd name="connsiteY166-229568" fmla="*/ 2113392 h 2636059"/>
                  <a:gd name="connsiteX167-229569" fmla="*/ 1098145 w 5936218"/>
                  <a:gd name="connsiteY167-229570" fmla="*/ 2113392 h 2636059"/>
                  <a:gd name="connsiteX168-229571" fmla="*/ 1061785 w 5936218"/>
                  <a:gd name="connsiteY168-229572" fmla="*/ 2140662 h 2636059"/>
                  <a:gd name="connsiteX169-229573" fmla="*/ 1055322 w 5936218"/>
                  <a:gd name="connsiteY169-229574" fmla="*/ 2136579 h 2636059"/>
                  <a:gd name="connsiteX170-229575" fmla="*/ 1049878 w 5936218"/>
                  <a:gd name="connsiteY170-229576" fmla="*/ 2140662 h 2636059"/>
                  <a:gd name="connsiteX171-229577" fmla="*/ 1006701 w 5936218"/>
                  <a:gd name="connsiteY171-229578" fmla="*/ 2113392 h 2636059"/>
                  <a:gd name="connsiteX172-229579" fmla="*/ 924893 w 5936218"/>
                  <a:gd name="connsiteY172-229580" fmla="*/ 2077033 h 2636059"/>
                  <a:gd name="connsiteX173-229581" fmla="*/ 877716 w 5936218"/>
                  <a:gd name="connsiteY173-229582" fmla="*/ 2077033 h 2636059"/>
                  <a:gd name="connsiteX174-229583" fmla="*/ 802724 w 5936218"/>
                  <a:gd name="connsiteY174-229584" fmla="*/ 2140662 h 2636059"/>
                  <a:gd name="connsiteX175-229585" fmla="*/ 798179 w 5936218"/>
                  <a:gd name="connsiteY175-229586" fmla="*/ 2183839 h 2636059"/>
                  <a:gd name="connsiteX176-229587" fmla="*/ 787406 w 5936218"/>
                  <a:gd name="connsiteY176-229588" fmla="*/ 2173066 h 2636059"/>
                  <a:gd name="connsiteX177-229589" fmla="*/ 786272 w 5936218"/>
                  <a:gd name="connsiteY177-229590" fmla="*/ 2183839 h 2636059"/>
                  <a:gd name="connsiteX178-229591" fmla="*/ 756063 w 5936218"/>
                  <a:gd name="connsiteY178-229592" fmla="*/ 2153629 h 2636059"/>
                  <a:gd name="connsiteX179-229593" fmla="*/ 732278 w 5936218"/>
                  <a:gd name="connsiteY179-229594" fmla="*/ 2211108 h 2636059"/>
                  <a:gd name="connsiteX180-229595" fmla="*/ 743640 w 5936218"/>
                  <a:gd name="connsiteY180-229596" fmla="*/ 2220198 h 2636059"/>
                  <a:gd name="connsiteX181-229597" fmla="*/ 723188 w 5936218"/>
                  <a:gd name="connsiteY181-229598" fmla="*/ 2263375 h 2636059"/>
                  <a:gd name="connsiteX182-229599" fmla="*/ 747026 w 5936218"/>
                  <a:gd name="connsiteY182-229600" fmla="*/ 2300216 h 2636059"/>
                  <a:gd name="connsiteX183-229601" fmla="*/ 763548 w 5936218"/>
                  <a:gd name="connsiteY183-229602" fmla="*/ 2297462 h 2636059"/>
                  <a:gd name="connsiteX184-229603" fmla="*/ 764871 w 5936218"/>
                  <a:gd name="connsiteY184-229604" fmla="*/ 2299226 h 2636059"/>
                  <a:gd name="connsiteX185-229605" fmla="*/ 775455 w 5936218"/>
                  <a:gd name="connsiteY185-229606" fmla="*/ 2297462 h 2636059"/>
                  <a:gd name="connsiteX186-229607" fmla="*/ 802724 w 5936218"/>
                  <a:gd name="connsiteY186-229608" fmla="*/ 2333821 h 2636059"/>
                  <a:gd name="connsiteX187-229609" fmla="*/ 798179 w 5936218"/>
                  <a:gd name="connsiteY187-229610" fmla="*/ 2361091 h 2636059"/>
                  <a:gd name="connsiteX188-229611" fmla="*/ 818632 w 5936218"/>
                  <a:gd name="connsiteY188-229612" fmla="*/ 2372453 h 2636059"/>
                  <a:gd name="connsiteX189-229613" fmla="*/ 802724 w 5936218"/>
                  <a:gd name="connsiteY189-229614" fmla="*/ 2404268 h 2636059"/>
                  <a:gd name="connsiteX190-229615" fmla="*/ 766365 w 5936218"/>
                  <a:gd name="connsiteY190-229616" fmla="*/ 2408813 h 2636059"/>
                  <a:gd name="connsiteX191-229617" fmla="*/ 727733 w 5936218"/>
                  <a:gd name="connsiteY191-229618" fmla="*/ 2467897 h 2636059"/>
                  <a:gd name="connsiteX192-229619" fmla="*/ 759548 w 5936218"/>
                  <a:gd name="connsiteY192-229620" fmla="*/ 2511074 h 2636059"/>
                  <a:gd name="connsiteX193-229621" fmla="*/ 759548 w 5936218"/>
                  <a:gd name="connsiteY193-229622" fmla="*/ 2549705 h 2636059"/>
                  <a:gd name="connsiteX194-229623" fmla="*/ 798179 w 5936218"/>
                  <a:gd name="connsiteY194-229624" fmla="*/ 2608790 h 2636059"/>
                  <a:gd name="connsiteX195-229625" fmla="*/ 775455 w 5936218"/>
                  <a:gd name="connsiteY195-229626" fmla="*/ 2624697 h 2636059"/>
                  <a:gd name="connsiteX196-229627" fmla="*/ 770910 w 5936218"/>
                  <a:gd name="connsiteY196-229628" fmla="*/ 2636059 h 2636059"/>
                  <a:gd name="connsiteX197-229629" fmla="*/ 759003 w 5936218"/>
                  <a:gd name="connsiteY197-229630" fmla="*/ 2636059 h 2636059"/>
                  <a:gd name="connsiteX198-229631" fmla="*/ 755003 w 5936218"/>
                  <a:gd name="connsiteY198-229632" fmla="*/ 2636059 h 2636059"/>
                  <a:gd name="connsiteX199-229633" fmla="*/ 743096 w 5936218"/>
                  <a:gd name="connsiteY199-229634" fmla="*/ 2636059 h 2636059"/>
                  <a:gd name="connsiteX200-229635" fmla="*/ 715826 w 5936218"/>
                  <a:gd name="connsiteY200-229636" fmla="*/ 2601972 h 2636059"/>
                  <a:gd name="connsiteX201-229637" fmla="*/ 704464 w 5936218"/>
                  <a:gd name="connsiteY201-229638" fmla="*/ 2601972 h 2636059"/>
                  <a:gd name="connsiteX202-229639" fmla="*/ 684012 w 5936218"/>
                  <a:gd name="connsiteY202-229640" fmla="*/ 2592882 h 2636059"/>
                  <a:gd name="connsiteX203-229641" fmla="*/ 672649 w 5936218"/>
                  <a:gd name="connsiteY203-229642" fmla="*/ 2570158 h 2636059"/>
                  <a:gd name="connsiteX204-229643" fmla="*/ 645222 w 5936218"/>
                  <a:gd name="connsiteY204-229644" fmla="*/ 2562321 h 2636059"/>
                  <a:gd name="connsiteX205-229645" fmla="*/ 625472 w 5936218"/>
                  <a:gd name="connsiteY205-229646" fmla="*/ 2565613 h 2636059"/>
                  <a:gd name="connsiteX206-229647" fmla="*/ 623771 w 5936218"/>
                  <a:gd name="connsiteY206-229648" fmla="*/ 2563912 h 2636059"/>
                  <a:gd name="connsiteX207-229649" fmla="*/ 613565 w 5936218"/>
                  <a:gd name="connsiteY207-229650" fmla="*/ 2565613 h 2636059"/>
                  <a:gd name="connsiteX208-229651" fmla="*/ 609020 w 5936218"/>
                  <a:gd name="connsiteY208-229652" fmla="*/ 2561068 h 2636059"/>
                  <a:gd name="connsiteX209-229653" fmla="*/ 559026 w 5936218"/>
                  <a:gd name="connsiteY209-229654" fmla="*/ 2533798 h 2636059"/>
                  <a:gd name="connsiteX210-229655" fmla="*/ 506760 w 5936218"/>
                  <a:gd name="connsiteY210-229656" fmla="*/ 2526981 h 2636059"/>
                  <a:gd name="connsiteX211-229657" fmla="*/ 483280 w 5936218"/>
                  <a:gd name="connsiteY211-229658" fmla="*/ 2520272 h 2636059"/>
                  <a:gd name="connsiteX212-229659" fmla="*/ 480035 w 5936218"/>
                  <a:gd name="connsiteY212-229660" fmla="*/ 2522436 h 2636059"/>
                  <a:gd name="connsiteX213-229661" fmla="*/ 475042 w 5936218"/>
                  <a:gd name="connsiteY213-229662" fmla="*/ 2517918 h 2636059"/>
                  <a:gd name="connsiteX214-229663" fmla="*/ 474945 w 5936218"/>
                  <a:gd name="connsiteY214-229664" fmla="*/ 2517891 h 2636059"/>
                  <a:gd name="connsiteX215-229665" fmla="*/ 468128 w 5936218"/>
                  <a:gd name="connsiteY215-229666" fmla="*/ 2522436 h 2636059"/>
                  <a:gd name="connsiteX216-229667" fmla="*/ 420406 w 5936218"/>
                  <a:gd name="connsiteY216-229668" fmla="*/ 2479259 h 2636059"/>
                  <a:gd name="connsiteX217-229669" fmla="*/ 381774 w 5936218"/>
                  <a:gd name="connsiteY217-229670" fmla="*/ 2463352 h 2636059"/>
                  <a:gd name="connsiteX218-229671" fmla="*/ 349960 w 5936218"/>
                  <a:gd name="connsiteY218-229672" fmla="*/ 2431537 h 2636059"/>
                  <a:gd name="connsiteX219-229673" fmla="*/ 377229 w 5936218"/>
                  <a:gd name="connsiteY219-229674" fmla="*/ 2424720 h 2636059"/>
                  <a:gd name="connsiteX220-229675" fmla="*/ 404499 w 5936218"/>
                  <a:gd name="connsiteY220-229676" fmla="*/ 2376998 h 2636059"/>
                  <a:gd name="connsiteX221-229677" fmla="*/ 388591 w 5936218"/>
                  <a:gd name="connsiteY221-229678" fmla="*/ 2361091 h 2636059"/>
                  <a:gd name="connsiteX222-229679" fmla="*/ 440858 w 5936218"/>
                  <a:gd name="connsiteY222-229680" fmla="*/ 2333821 h 2636059"/>
                  <a:gd name="connsiteX223-229681" fmla="*/ 440858 w 5936218"/>
                  <a:gd name="connsiteY223-229682" fmla="*/ 2330765 h 2636059"/>
                  <a:gd name="connsiteX224-229683" fmla="*/ 416406 w 5936218"/>
                  <a:gd name="connsiteY224-229684" fmla="*/ 2333821 h 2636059"/>
                  <a:gd name="connsiteX225-229685" fmla="*/ 416406 w 5936218"/>
                  <a:gd name="connsiteY225-229686" fmla="*/ 2332333 h 2636059"/>
                  <a:gd name="connsiteX226-229687" fmla="*/ 404499 w 5936218"/>
                  <a:gd name="connsiteY226-229688" fmla="*/ 2333821 h 2636059"/>
                  <a:gd name="connsiteX227-229689" fmla="*/ 404499 w 5936218"/>
                  <a:gd name="connsiteY227-229690" fmla="*/ 2313369 h 2636059"/>
                  <a:gd name="connsiteX228-229691" fmla="*/ 424951 w 5936218"/>
                  <a:gd name="connsiteY228-229692" fmla="*/ 2297462 h 2636059"/>
                  <a:gd name="connsiteX229-229693" fmla="*/ 463583 w 5936218"/>
                  <a:gd name="connsiteY229-229694" fmla="*/ 2290645 h 2636059"/>
                  <a:gd name="connsiteX230-229695" fmla="*/ 468128 w 5936218"/>
                  <a:gd name="connsiteY230-229696" fmla="*/ 2274737 h 2636059"/>
                  <a:gd name="connsiteX231-229697" fmla="*/ 456765 w 5936218"/>
                  <a:gd name="connsiteY231-229698" fmla="*/ 2242923 h 2636059"/>
                  <a:gd name="connsiteX232-229699" fmla="*/ 474945 w 5936218"/>
                  <a:gd name="connsiteY232-229700" fmla="*/ 2215653 h 2636059"/>
                  <a:gd name="connsiteX233-229701" fmla="*/ 474945 w 5936218"/>
                  <a:gd name="connsiteY233-229702" fmla="*/ 2195201 h 2636059"/>
                  <a:gd name="connsiteX234-229703" fmla="*/ 420406 w 5936218"/>
                  <a:gd name="connsiteY234-229704" fmla="*/ 2177021 h 2636059"/>
                  <a:gd name="connsiteX235-229705" fmla="*/ 409588 w 5936218"/>
                  <a:gd name="connsiteY235-229706" fmla="*/ 2177021 h 2636059"/>
                  <a:gd name="connsiteX236-229707" fmla="*/ 397681 w 5936218"/>
                  <a:gd name="connsiteY236-229708" fmla="*/ 2177021 h 2636059"/>
                  <a:gd name="connsiteX237-229709" fmla="*/ 379485 w 5936218"/>
                  <a:gd name="connsiteY237-229710" fmla="*/ 2154782 h 2636059"/>
                  <a:gd name="connsiteX238-229711" fmla="*/ 357322 w 5936218"/>
                  <a:gd name="connsiteY238-229712" fmla="*/ 2161114 h 2636059"/>
                  <a:gd name="connsiteX239-229713" fmla="*/ 352842 w 5936218"/>
                  <a:gd name="connsiteY239-229714" fmla="*/ 2158992 h 2636059"/>
                  <a:gd name="connsiteX240-229715" fmla="*/ 345415 w 5936218"/>
                  <a:gd name="connsiteY240-229716" fmla="*/ 2161114 h 2636059"/>
                  <a:gd name="connsiteX241-229717" fmla="*/ 302238 w 5936218"/>
                  <a:gd name="connsiteY241-229718" fmla="*/ 2140662 h 2636059"/>
                  <a:gd name="connsiteX242-229719" fmla="*/ 302238 w 5936218"/>
                  <a:gd name="connsiteY242-229720" fmla="*/ 2129300 h 2636059"/>
                  <a:gd name="connsiteX243-229721" fmla="*/ 286331 w 5936218"/>
                  <a:gd name="connsiteY243-229722" fmla="*/ 2102030 h 2636059"/>
                  <a:gd name="connsiteX244-229723" fmla="*/ 270968 w 5936218"/>
                  <a:gd name="connsiteY244-229724" fmla="*/ 2102030 h 2636059"/>
                  <a:gd name="connsiteX245-229725" fmla="*/ 259061 w 5936218"/>
                  <a:gd name="connsiteY245-229726" fmla="*/ 2102030 h 2636059"/>
                  <a:gd name="connsiteX246-229727" fmla="*/ 254516 w 5936218"/>
                  <a:gd name="connsiteY246-229728" fmla="*/ 2086123 h 2636059"/>
                  <a:gd name="connsiteX247-229729" fmla="*/ 263606 w 5936218"/>
                  <a:gd name="connsiteY247-229730" fmla="*/ 2070216 h 2636059"/>
                  <a:gd name="connsiteX248-229731" fmla="*/ 243991 w 5936218"/>
                  <a:gd name="connsiteY248-229732" fmla="*/ 2039703 h 2636059"/>
                  <a:gd name="connsiteX249-229733" fmla="*/ 216429 w 5936218"/>
                  <a:gd name="connsiteY249-229734" fmla="*/ 2042946 h 2636059"/>
                  <a:gd name="connsiteX250-229735" fmla="*/ 212956 w 5936218"/>
                  <a:gd name="connsiteY250-229736" fmla="*/ 2041954 h 2636059"/>
                  <a:gd name="connsiteX251-229737" fmla="*/ 204522 w 5936218"/>
                  <a:gd name="connsiteY251-229738" fmla="*/ 2042946 h 2636059"/>
                  <a:gd name="connsiteX252-229739" fmla="*/ 199623 w 5936218"/>
                  <a:gd name="connsiteY252-229740" fmla="*/ 2041546 h 2636059"/>
                  <a:gd name="connsiteX253-229741" fmla="*/ 195977 w 5936218"/>
                  <a:gd name="connsiteY253-229742" fmla="*/ 2054308 h 2636059"/>
                  <a:gd name="connsiteX254-229743" fmla="*/ 184968 w 5936218"/>
                  <a:gd name="connsiteY254-229744" fmla="*/ 2051163 h 2636059"/>
                  <a:gd name="connsiteX255-229745" fmla="*/ 184070 w 5936218"/>
                  <a:gd name="connsiteY255-229746" fmla="*/ 2054308 h 2636059"/>
                  <a:gd name="connsiteX256-229747" fmla="*/ 168163 w 5936218"/>
                  <a:gd name="connsiteY256-229748" fmla="*/ 2049773 h 2636059"/>
                  <a:gd name="connsiteX257-229749" fmla="*/ 156800 w 5936218"/>
                  <a:gd name="connsiteY257-229750" fmla="*/ 2011131 h 2636059"/>
                  <a:gd name="connsiteX258-229751" fmla="*/ 152255 w 5936218"/>
                  <a:gd name="connsiteY258-229752" fmla="*/ 1995224 h 2636059"/>
                  <a:gd name="connsiteX259-229753" fmla="*/ 156800 w 5936218"/>
                  <a:gd name="connsiteY259-229754" fmla="*/ 1990679 h 2636059"/>
                  <a:gd name="connsiteX260-229755" fmla="*/ 168707 w 5936218"/>
                  <a:gd name="connsiteY260-229756" fmla="*/ 1990679 h 2636059"/>
                  <a:gd name="connsiteX261-229757" fmla="*/ 188615 w 5936218"/>
                  <a:gd name="connsiteY261-229758" fmla="*/ 1990679 h 2636059"/>
                  <a:gd name="connsiteX262-229759" fmla="*/ 199977 w 5936218"/>
                  <a:gd name="connsiteY262-229760" fmla="*/ 1979317 h 2636059"/>
                  <a:gd name="connsiteX263-229761" fmla="*/ 188615 w 5936218"/>
                  <a:gd name="connsiteY263-229762" fmla="*/ 1956592 h 2636059"/>
                  <a:gd name="connsiteX264-229763" fmla="*/ 168163 w 5936218"/>
                  <a:gd name="connsiteY264-229764" fmla="*/ 1947503 h 2636059"/>
                  <a:gd name="connsiteX265-229765" fmla="*/ 168163 w 5936218"/>
                  <a:gd name="connsiteY265-229766" fmla="*/ 1940685 h 2636059"/>
                  <a:gd name="connsiteX266-229767" fmla="*/ 152255 w 5936218"/>
                  <a:gd name="connsiteY266-229768" fmla="*/ 1924778 h 2636059"/>
                  <a:gd name="connsiteX267-229769" fmla="*/ 129531 w 5936218"/>
                  <a:gd name="connsiteY267-229770" fmla="*/ 1888418 h 2636059"/>
                  <a:gd name="connsiteX268-229771" fmla="*/ 140893 w 5936218"/>
                  <a:gd name="connsiteY268-229772" fmla="*/ 1865694 h 2636059"/>
                  <a:gd name="connsiteX269-229773" fmla="*/ 136348 w 5936218"/>
                  <a:gd name="connsiteY269-229774" fmla="*/ 1838424 h 2636059"/>
                  <a:gd name="connsiteX270-229775" fmla="*/ 103789 w 5936218"/>
                  <a:gd name="connsiteY270-229776" fmla="*/ 1825017 h 2636059"/>
                  <a:gd name="connsiteX271-229777" fmla="*/ 93716 w 5936218"/>
                  <a:gd name="connsiteY271-229778" fmla="*/ 1829334 h 2636059"/>
                  <a:gd name="connsiteX272-229779" fmla="*/ 91868 w 5936218"/>
                  <a:gd name="connsiteY272-229780" fmla="*/ 1825023 h 2636059"/>
                  <a:gd name="connsiteX273-229781" fmla="*/ 81809 w 5936218"/>
                  <a:gd name="connsiteY273-229782" fmla="*/ 1829334 h 2636059"/>
                  <a:gd name="connsiteX274-229783" fmla="*/ 74992 w 5936218"/>
                  <a:gd name="connsiteY274-229784" fmla="*/ 1813427 h 2636059"/>
                  <a:gd name="connsiteX275-229785" fmla="*/ 34087 w 5936218"/>
                  <a:gd name="connsiteY275-229786" fmla="*/ 1802065 h 2636059"/>
                  <a:gd name="connsiteX276-229787" fmla="*/ 22725 w 5936218"/>
                  <a:gd name="connsiteY276-229788" fmla="*/ 1758888 h 2636059"/>
                  <a:gd name="connsiteX277-229789" fmla="*/ 22725 w 5936218"/>
                  <a:gd name="connsiteY277-229790" fmla="*/ 1727073 h 2636059"/>
                  <a:gd name="connsiteX278-229791" fmla="*/ 0 w 5936218"/>
                  <a:gd name="connsiteY278-229792" fmla="*/ 1711166 h 2636059"/>
                  <a:gd name="connsiteX279-229793" fmla="*/ 15907 w 5936218"/>
                  <a:gd name="connsiteY279-229794" fmla="*/ 1688442 h 2636059"/>
                  <a:gd name="connsiteX280-229795" fmla="*/ 6818 w 5936218"/>
                  <a:gd name="connsiteY280-229796" fmla="*/ 1624813 h 2636059"/>
                  <a:gd name="connsiteX281-229797" fmla="*/ 34087 w 5936218"/>
                  <a:gd name="connsiteY281-229798" fmla="*/ 1581636 h 2636059"/>
                  <a:gd name="connsiteX282-229799" fmla="*/ 27270 w 5936218"/>
                  <a:gd name="connsiteY282-229800" fmla="*/ 1570274 h 2636059"/>
                  <a:gd name="connsiteX283-229801" fmla="*/ 70447 w 5936218"/>
                  <a:gd name="connsiteY283-229802" fmla="*/ 1531642 h 2636059"/>
                  <a:gd name="connsiteX284-229803" fmla="*/ 27270 w 5936218"/>
                  <a:gd name="connsiteY284-229804" fmla="*/ 1495282 h 2636059"/>
                  <a:gd name="connsiteX285-229805" fmla="*/ 109078 w 5936218"/>
                  <a:gd name="connsiteY285-229806" fmla="*/ 1397566 h 2636059"/>
                  <a:gd name="connsiteX286-229807" fmla="*/ 145438 w 5936218"/>
                  <a:gd name="connsiteY286-229808" fmla="*/ 1354389 h 2636059"/>
                  <a:gd name="connsiteX287-229809" fmla="*/ 156800 w 5936218"/>
                  <a:gd name="connsiteY287-229810" fmla="*/ 1311213 h 2636059"/>
                  <a:gd name="connsiteX288-229811" fmla="*/ 102261 w 5936218"/>
                  <a:gd name="connsiteY288-229812" fmla="*/ 1258946 h 2636059"/>
                  <a:gd name="connsiteX289-229813" fmla="*/ 118168 w 5936218"/>
                  <a:gd name="connsiteY289-229814" fmla="*/ 1204407 h 2636059"/>
                  <a:gd name="connsiteX290-229815" fmla="*/ 86354 w 5936218"/>
                  <a:gd name="connsiteY290-229816" fmla="*/ 1140778 h 2636059"/>
                  <a:gd name="connsiteX291-229817" fmla="*/ 109078 w 5936218"/>
                  <a:gd name="connsiteY291-229818" fmla="*/ 1065786 h 2636059"/>
                  <a:gd name="connsiteX292-229819" fmla="*/ 70447 w 5936218"/>
                  <a:gd name="connsiteY292-229820" fmla="*/ 963525 h 2636059"/>
                  <a:gd name="connsiteX293-229821" fmla="*/ 102261 w 5936218"/>
                  <a:gd name="connsiteY293-229822" fmla="*/ 893079 h 2636059"/>
                  <a:gd name="connsiteX294-229823" fmla="*/ 43177 w 5936218"/>
                  <a:gd name="connsiteY294-229824" fmla="*/ 827178 h 2636059"/>
                  <a:gd name="connsiteX295-229825" fmla="*/ 49994 w 5936218"/>
                  <a:gd name="connsiteY295-229826" fmla="*/ 752186 h 2636059"/>
                  <a:gd name="connsiteX296-229827" fmla="*/ 81809 w 5936218"/>
                  <a:gd name="connsiteY296-229828" fmla="*/ 747641 h 2636059"/>
                  <a:gd name="connsiteX297-229829" fmla="*/ 145438 w 5936218"/>
                  <a:gd name="connsiteY297-229830" fmla="*/ 704465 h 2636059"/>
                  <a:gd name="connsiteX298-229831" fmla="*/ 184070 w 5936218"/>
                  <a:gd name="connsiteY298-229832" fmla="*/ 665833 h 2636059"/>
                  <a:gd name="connsiteX299-229833" fmla="*/ 189699 w 5936218"/>
                  <a:gd name="connsiteY299-229834" fmla="*/ 672111 h 2636059"/>
                  <a:gd name="connsiteX300-229835" fmla="*/ 195977 w 5936218"/>
                  <a:gd name="connsiteY300-229836" fmla="*/ 665833 h 2636059"/>
                  <a:gd name="connsiteX301-229837" fmla="*/ 255061 w 5936218"/>
                  <a:gd name="connsiteY301-229838" fmla="*/ 731734 h 2636059"/>
                  <a:gd name="connsiteX302-229839" fmla="*/ 350504 w 5936218"/>
                  <a:gd name="connsiteY302-229840" fmla="*/ 752186 h 2636059"/>
                  <a:gd name="connsiteX303-229841" fmla="*/ 491397 w 5936218"/>
                  <a:gd name="connsiteY303-229842" fmla="*/ 865810 h 2636059"/>
                  <a:gd name="connsiteX304-229843" fmla="*/ 523211 w 5936218"/>
                  <a:gd name="connsiteY304-229844" fmla="*/ 913531 h 2636059"/>
                  <a:gd name="connsiteX305-229845" fmla="*/ 523211 w 5936218"/>
                  <a:gd name="connsiteY305-229846" fmla="*/ 972615 h 2636059"/>
                  <a:gd name="connsiteX306-229847" fmla="*/ 486852 w 5936218"/>
                  <a:gd name="connsiteY306-229848" fmla="*/ 1027154 h 2636059"/>
                  <a:gd name="connsiteX307-229849" fmla="*/ 420951 w 5936218"/>
                  <a:gd name="connsiteY307-229850" fmla="*/ 1047607 h 2636059"/>
                  <a:gd name="connsiteX308-229851" fmla="*/ 415909 w 5936218"/>
                  <a:gd name="connsiteY308-229852" fmla="*/ 1045476 h 2636059"/>
                  <a:gd name="connsiteX309-229853" fmla="*/ 409044 w 5936218"/>
                  <a:gd name="connsiteY309-229854" fmla="*/ 1047607 h 2636059"/>
                  <a:gd name="connsiteX310-229855" fmla="*/ 252950 w 5936218"/>
                  <a:gd name="connsiteY310-229856" fmla="*/ 981651 h 2636059"/>
                  <a:gd name="connsiteX311-229857" fmla="*/ 232336 w 5936218"/>
                  <a:gd name="connsiteY311-229858" fmla="*/ 988523 h 2636059"/>
                  <a:gd name="connsiteX312-229859" fmla="*/ 291420 w 5936218"/>
                  <a:gd name="connsiteY312-229860" fmla="*/ 1058969 h 2636059"/>
                  <a:gd name="connsiteX313-229861" fmla="*/ 291420 w 5936218"/>
                  <a:gd name="connsiteY313-229862" fmla="*/ 1097601 h 2636059"/>
                  <a:gd name="connsiteX314-229863" fmla="*/ 298238 w 5936218"/>
                  <a:gd name="connsiteY314-229864" fmla="*/ 1183955 h 2636059"/>
                  <a:gd name="connsiteX315-229865" fmla="*/ 345959 w 5936218"/>
                  <a:gd name="connsiteY315-229866" fmla="*/ 1215769 h 2636059"/>
                  <a:gd name="connsiteX316-229867" fmla="*/ 362087 w 5936218"/>
                  <a:gd name="connsiteY316-229868" fmla="*/ 1225177 h 2636059"/>
                  <a:gd name="connsiteX317-229869" fmla="*/ 365867 w 5936218"/>
                  <a:gd name="connsiteY317-229870" fmla="*/ 1193044 h 2636059"/>
                  <a:gd name="connsiteX318-229871" fmla="*/ 345415 w 5936218"/>
                  <a:gd name="connsiteY318-229872" fmla="*/ 1156685 h 2636059"/>
                  <a:gd name="connsiteX319-229873" fmla="*/ 365867 w 5936218"/>
                  <a:gd name="connsiteY319-229874" fmla="*/ 1124870 h 2636059"/>
                  <a:gd name="connsiteX320-229875" fmla="*/ 374560 w 5936218"/>
                  <a:gd name="connsiteY320-229876" fmla="*/ 1129869 h 2636059"/>
                  <a:gd name="connsiteX321-229877" fmla="*/ 377774 w 5936218"/>
                  <a:gd name="connsiteY321-229878" fmla="*/ 1124870 h 2636059"/>
                  <a:gd name="connsiteX322-229879" fmla="*/ 461933 w 5936218"/>
                  <a:gd name="connsiteY322-229880" fmla="*/ 1173262 h 2636059"/>
                  <a:gd name="connsiteX323-229881" fmla="*/ 484035 w 5936218"/>
                  <a:gd name="connsiteY323-229882" fmla="*/ 1156685 h 2636059"/>
                  <a:gd name="connsiteX324-229883" fmla="*/ 463583 w 5936218"/>
                  <a:gd name="connsiteY324-229884" fmla="*/ 1090783 h 2636059"/>
                  <a:gd name="connsiteX325-229885" fmla="*/ 549936 w 5936218"/>
                  <a:gd name="connsiteY325-229886" fmla="*/ 1004430 h 2636059"/>
                  <a:gd name="connsiteX326-229887" fmla="*/ 559742 w 5936218"/>
                  <a:gd name="connsiteY326-229888" fmla="*/ 1006531 h 2636059"/>
                  <a:gd name="connsiteX327-229889" fmla="*/ 561843 w 5936218"/>
                  <a:gd name="connsiteY327-229890" fmla="*/ 1004430 h 2636059"/>
                  <a:gd name="connsiteX328-229891" fmla="*/ 593658 w 5936218"/>
                  <a:gd name="connsiteY328-229892" fmla="*/ 1011247 h 2636059"/>
                  <a:gd name="connsiteX329-229893" fmla="*/ 620945 w 5936218"/>
                  <a:gd name="connsiteY329-229894" fmla="*/ 1035124 h 2636059"/>
                  <a:gd name="connsiteX330-229895" fmla="*/ 640835 w 5936218"/>
                  <a:gd name="connsiteY330-229896" fmla="*/ 979433 h 2636059"/>
                  <a:gd name="connsiteX331-229897" fmla="*/ 609020 w 5936218"/>
                  <a:gd name="connsiteY331-229898" fmla="*/ 924894 h 2636059"/>
                  <a:gd name="connsiteX332-229899" fmla="*/ 624928 w 5936218"/>
                  <a:gd name="connsiteY332-229900" fmla="*/ 865810 h 2636059"/>
                  <a:gd name="connsiteX333-229901" fmla="*/ 597658 w 5936218"/>
                  <a:gd name="connsiteY333-229902" fmla="*/ 806725 h 2636059"/>
                  <a:gd name="connsiteX334-229903" fmla="*/ 611562 w 5936218"/>
                  <a:gd name="connsiteY334-229904" fmla="*/ 811051 h 2636059"/>
                  <a:gd name="connsiteX335-229905" fmla="*/ 609565 w 5936218"/>
                  <a:gd name="connsiteY335-229906" fmla="*/ 806725 h 2636059"/>
                  <a:gd name="connsiteX336-229907" fmla="*/ 711826 w 5936218"/>
                  <a:gd name="connsiteY336-229908" fmla="*/ 838540 h 2636059"/>
                  <a:gd name="connsiteX337-229909" fmla="*/ 732278 w 5936218"/>
                  <a:gd name="connsiteY337-229910" fmla="*/ 893079 h 2636059"/>
                  <a:gd name="connsiteX338-229911" fmla="*/ 684556 w 5936218"/>
                  <a:gd name="connsiteY338-229912" fmla="*/ 904441 h 2636059"/>
                  <a:gd name="connsiteX339-229913" fmla="*/ 684556 w 5936218"/>
                  <a:gd name="connsiteY339-229914" fmla="*/ 956708 h 2636059"/>
                  <a:gd name="connsiteX340-229915" fmla="*/ 713309 w 5936218"/>
                  <a:gd name="connsiteY340-229916" fmla="*/ 985461 h 2636059"/>
                  <a:gd name="connsiteX341-229917" fmla="*/ 763548 w 5936218"/>
                  <a:gd name="connsiteY341-229918" fmla="*/ 968070 h 2636059"/>
                  <a:gd name="connsiteX342-229919" fmla="*/ 770365 w 5936218"/>
                  <a:gd name="connsiteY342-229920" fmla="*/ 908986 h 2636059"/>
                  <a:gd name="connsiteX343-229921" fmla="*/ 845357 w 5936218"/>
                  <a:gd name="connsiteY343-229922" fmla="*/ 861265 h 2636059"/>
                  <a:gd name="connsiteX344-229923" fmla="*/ 972614 w 5936218"/>
                  <a:gd name="connsiteY344-229924" fmla="*/ 774911 h 2636059"/>
                  <a:gd name="connsiteX345-229925" fmla="*/ 982566 w 5936218"/>
                  <a:gd name="connsiteY345-229926" fmla="*/ 776238 h 2636059"/>
                  <a:gd name="connsiteX346-229927" fmla="*/ 984521 w 5936218"/>
                  <a:gd name="connsiteY346-229928" fmla="*/ 774911 h 2636059"/>
                  <a:gd name="connsiteX347-229929" fmla="*/ 1018608 w 5936218"/>
                  <a:gd name="connsiteY347-229930" fmla="*/ 779456 h 2636059"/>
                  <a:gd name="connsiteX348-229931" fmla="*/ 979977 w 5936218"/>
                  <a:gd name="connsiteY348-229932" fmla="*/ 843085 h 2636059"/>
                  <a:gd name="connsiteX349-229933" fmla="*/ 1012666 w 5936218"/>
                  <a:gd name="connsiteY349-229934" fmla="*/ 848246 h 2636059"/>
                  <a:gd name="connsiteX350-229935" fmla="*/ 1038516 w 5936218"/>
                  <a:gd name="connsiteY350-229936" fmla="*/ 818088 h 2636059"/>
                  <a:gd name="connsiteX351-229937" fmla="*/ 1050423 w 5936218"/>
                  <a:gd name="connsiteY351-229938" fmla="*/ 818088 h 2636059"/>
                  <a:gd name="connsiteX352-229939" fmla="*/ 1108962 w 5936218"/>
                  <a:gd name="connsiteY352-229940" fmla="*/ 818088 h 2636059"/>
                  <a:gd name="connsiteX353-229941" fmla="*/ 1161229 w 5936218"/>
                  <a:gd name="connsiteY353-229942" fmla="*/ 774911 h 2636059"/>
                  <a:gd name="connsiteX354-229943" fmla="*/ 1165711 w 5936218"/>
                  <a:gd name="connsiteY354-229944" fmla="*/ 781045 h 2636059"/>
                  <a:gd name="connsiteX355-229945" fmla="*/ 1173136 w 5936218"/>
                  <a:gd name="connsiteY355-229946" fmla="*/ 774911 h 2636059"/>
                  <a:gd name="connsiteX356-229947" fmla="*/ 1210035 w 5936218"/>
                  <a:gd name="connsiteY356-229948" fmla="*/ 825404 h 2636059"/>
                  <a:gd name="connsiteX357-229949" fmla="*/ 1247583 w 5936218"/>
                  <a:gd name="connsiteY357-229950" fmla="*/ 768094 h 2636059"/>
                  <a:gd name="connsiteX358-229951" fmla="*/ 1211223 w 5936218"/>
                  <a:gd name="connsiteY358-229952" fmla="*/ 709010 h 2636059"/>
                  <a:gd name="connsiteX359-229953" fmla="*/ 1227130 w 5936218"/>
                  <a:gd name="connsiteY359-229954" fmla="*/ 672650 h 2636059"/>
                  <a:gd name="connsiteX360-229955" fmla="*/ 1237665 w 5936218"/>
                  <a:gd name="connsiteY360-229956" fmla="*/ 675788 h 2636059"/>
                  <a:gd name="connsiteX361-229957" fmla="*/ 1239037 w 5936218"/>
                  <a:gd name="connsiteY361-229958" fmla="*/ 672650 h 2636059"/>
                  <a:gd name="connsiteX362-229959" fmla="*/ 1345843 w 5936218"/>
                  <a:gd name="connsiteY362-229960" fmla="*/ 704465 h 2636059"/>
                  <a:gd name="connsiteX363-229961" fmla="*/ 1400382 w 5936218"/>
                  <a:gd name="connsiteY363-229962" fmla="*/ 736279 h 2636059"/>
                  <a:gd name="connsiteX364-229963" fmla="*/ 1519756 w 5936218"/>
                  <a:gd name="connsiteY364-229964" fmla="*/ 842863 h 2636059"/>
                  <a:gd name="connsiteX365-229965" fmla="*/ 1543003 w 5936218"/>
                  <a:gd name="connsiteY365-229966" fmla="*/ 802181 h 2636059"/>
                  <a:gd name="connsiteX366-229967" fmla="*/ 1506643 w 5936218"/>
                  <a:gd name="connsiteY366-229968" fmla="*/ 747641 h 2636059"/>
                  <a:gd name="connsiteX367-229969" fmla="*/ 1506643 w 5936218"/>
                  <a:gd name="connsiteY367-229970" fmla="*/ 724917 h 2636059"/>
                  <a:gd name="connsiteX368-229971" fmla="*/ 1463467 w 5936218"/>
                  <a:gd name="connsiteY368-229972" fmla="*/ 715827 h 2636059"/>
                  <a:gd name="connsiteX369-229973" fmla="*/ 1472556 w 5936218"/>
                  <a:gd name="connsiteY369-229974" fmla="*/ 665833 h 2636059"/>
                  <a:gd name="connsiteX370-229975" fmla="*/ 1452104 w 5936218"/>
                  <a:gd name="connsiteY370-229976" fmla="*/ 579479 h 2636059"/>
                  <a:gd name="connsiteX371-229977" fmla="*/ 1452104 w 5936218"/>
                  <a:gd name="connsiteY371-229978" fmla="*/ 543120 h 2636059"/>
                  <a:gd name="connsiteX372-229979" fmla="*/ 1522551 w 5936218"/>
                  <a:gd name="connsiteY372-229980" fmla="*/ 440859 h 2636059"/>
                  <a:gd name="connsiteX373-229981" fmla="*/ 1543003 w 5936218"/>
                  <a:gd name="connsiteY373-229982" fmla="*/ 327236 h 2636059"/>
                  <a:gd name="connsiteX374-229983" fmla="*/ 1570272 w 5936218"/>
                  <a:gd name="connsiteY374-229984" fmla="*/ 306783 h 2636059"/>
                  <a:gd name="connsiteX375-229985" fmla="*/ 1578688 w 5936218"/>
                  <a:gd name="connsiteY375-229986" fmla="*/ 309402 h 2636059"/>
                  <a:gd name="connsiteX376-229987" fmla="*/ 1582179 w 5936218"/>
                  <a:gd name="connsiteY376-229988" fmla="*/ 306783 h 2636059"/>
                  <a:gd name="connsiteX377-229989" fmla="*/ 1684440 w 5936218"/>
                  <a:gd name="connsiteY377-229990" fmla="*/ 338598 h 2636059"/>
                  <a:gd name="connsiteX378-229991" fmla="*/ 1688985 w 5936218"/>
                  <a:gd name="connsiteY378-229992" fmla="*/ 409044 h 2636059"/>
                  <a:gd name="connsiteX379-229993" fmla="*/ 1652625 w 5936218"/>
                  <a:gd name="connsiteY379-229994" fmla="*/ 499943 h 2636059"/>
                  <a:gd name="connsiteX380-229995" fmla="*/ 1679895 w 5936218"/>
                  <a:gd name="connsiteY380-229996" fmla="*/ 538575 h 2636059"/>
                  <a:gd name="connsiteX381-229997" fmla="*/ 1688985 w 5936218"/>
                  <a:gd name="connsiteY381-229998" fmla="*/ 613566 h 2636059"/>
                  <a:gd name="connsiteX382-229999" fmla="*/ 1679895 w 5936218"/>
                  <a:gd name="connsiteY382-230000" fmla="*/ 759004 h 2636059"/>
                  <a:gd name="connsiteX383-230001" fmla="*/ 1636718 w 5936218"/>
                  <a:gd name="connsiteY383-230002" fmla="*/ 1022610 h 2636059"/>
                  <a:gd name="connsiteX384-230003" fmla="*/ 1662494 w 5936218"/>
                  <a:gd name="connsiteY384-230004" fmla="*/ 1029054 h 2636059"/>
                  <a:gd name="connsiteX0-230005" fmla="*/ 1662494 w 5936218"/>
                  <a:gd name="connsiteY0-230006" fmla="*/ 1029054 h 2636059"/>
                  <a:gd name="connsiteX1-230007" fmla="*/ 3200173 w 5936218"/>
                  <a:gd name="connsiteY1-230008" fmla="*/ 1 h 2636059"/>
                  <a:gd name="connsiteX2-230009" fmla="*/ 3082005 w 5936218"/>
                  <a:gd name="connsiteY2-230010" fmla="*/ 177253 h 2636059"/>
                  <a:gd name="connsiteX3-230011" fmla="*/ 3129459 w 5936218"/>
                  <a:gd name="connsiteY3-230012" fmla="*/ 204934 h 2636059"/>
                  <a:gd name="connsiteX4-230013" fmla="*/ 3156451 w 5936218"/>
                  <a:gd name="connsiteY4-230014" fmla="*/ 181798 h 2636059"/>
                  <a:gd name="connsiteX5-230015" fmla="*/ 3158460 w 5936218"/>
                  <a:gd name="connsiteY5-230016" fmla="*/ 190282 h 2636059"/>
                  <a:gd name="connsiteX6-230017" fmla="*/ 3168359 w 5936218"/>
                  <a:gd name="connsiteY6-230018" fmla="*/ 181798 h 2636059"/>
                  <a:gd name="connsiteX7-230019" fmla="*/ 3184984 w 5936218"/>
                  <a:gd name="connsiteY7-230020" fmla="*/ 251991 h 2636059"/>
                  <a:gd name="connsiteX8-230021" fmla="*/ 3192811 w 5936218"/>
                  <a:gd name="connsiteY8-230022" fmla="*/ 236337 h 2636059"/>
                  <a:gd name="connsiteX9-230023" fmla="*/ 3251895 w 5936218"/>
                  <a:gd name="connsiteY9-230024" fmla="*/ 215885 h 2636059"/>
                  <a:gd name="connsiteX10-230025" fmla="*/ 3259833 w 5936218"/>
                  <a:gd name="connsiteY10-230026" fmla="*/ 217259 h 2636059"/>
                  <a:gd name="connsiteX11-230027" fmla="*/ 3263802 w 5936218"/>
                  <a:gd name="connsiteY11-230028" fmla="*/ 215885 h 2636059"/>
                  <a:gd name="connsiteX12-230029" fmla="*/ 3381970 w 5936218"/>
                  <a:gd name="connsiteY12-230030" fmla="*/ 236337 h 2636059"/>
                  <a:gd name="connsiteX13-230031" fmla="*/ 3388787 w 5936218"/>
                  <a:gd name="connsiteY13-230032" fmla="*/ 295421 h 2636059"/>
                  <a:gd name="connsiteX14-230033" fmla="*/ 3531529 w 5936218"/>
                  <a:gd name="connsiteY14-230034" fmla="*/ 316412 h 2636059"/>
                  <a:gd name="connsiteX15-230035" fmla="*/ 3538225 w 5936218"/>
                  <a:gd name="connsiteY15-230036" fmla="*/ 220430 h 2636059"/>
                  <a:gd name="connsiteX16-230037" fmla="*/ 3549910 w 5936218"/>
                  <a:gd name="connsiteY16-230038" fmla="*/ 223617 h 2636059"/>
                  <a:gd name="connsiteX17-230039" fmla="*/ 3550132 w 5936218"/>
                  <a:gd name="connsiteY17-230040" fmla="*/ 220430 h 2636059"/>
                  <a:gd name="connsiteX18-230041" fmla="*/ 3625123 w 5936218"/>
                  <a:gd name="connsiteY18-230042" fmla="*/ 240882 h 2636059"/>
                  <a:gd name="connsiteX19-230043" fmla="*/ 3672301 w 5936218"/>
                  <a:gd name="connsiteY19-230044" fmla="*/ 240882 h 2636059"/>
                  <a:gd name="connsiteX20-230045" fmla="*/ 3684207 w 5936218"/>
                  <a:gd name="connsiteY20-230046" fmla="*/ 240882 h 2636059"/>
                  <a:gd name="connsiteX21-230047" fmla="*/ 3743291 w 5936218"/>
                  <a:gd name="connsiteY21-230048" fmla="*/ 306783 h 2636059"/>
                  <a:gd name="connsiteX22-230049" fmla="*/ 3759199 w 5936218"/>
                  <a:gd name="connsiteY22-230050" fmla="*/ 386320 h 2636059"/>
                  <a:gd name="connsiteX23-230051" fmla="*/ 3738747 w 5936218"/>
                  <a:gd name="connsiteY23-230052" fmla="*/ 436314 h 2636059"/>
                  <a:gd name="connsiteX24-230053" fmla="*/ 3786469 w 5936218"/>
                  <a:gd name="connsiteY24-230054" fmla="*/ 527212 h 2636059"/>
                  <a:gd name="connsiteX25-230055" fmla="*/ 3835603 w 5936218"/>
                  <a:gd name="connsiteY25-230056" fmla="*/ 563118 h 2636059"/>
                  <a:gd name="connsiteX26-230057" fmla="*/ 3865460 w 5936218"/>
                  <a:gd name="connsiteY26-230058" fmla="*/ 452221 h 2636059"/>
                  <a:gd name="connsiteX27-230059" fmla="*/ 3875077 w 5936218"/>
                  <a:gd name="connsiteY27-230060" fmla="*/ 460728 h 2636059"/>
                  <a:gd name="connsiteX28-230061" fmla="*/ 3877367 w 5936218"/>
                  <a:gd name="connsiteY28-230062" fmla="*/ 452221 h 2636059"/>
                  <a:gd name="connsiteX29-230063" fmla="*/ 3932151 w 5936218"/>
                  <a:gd name="connsiteY29-230064" fmla="*/ 500684 h 2636059"/>
                  <a:gd name="connsiteX30-230065" fmla="*/ 3988173 w 5936218"/>
                  <a:gd name="connsiteY30-230066" fmla="*/ 472673 h 2636059"/>
                  <a:gd name="connsiteX31-230067" fmla="*/ 3993852 w 5936218"/>
                  <a:gd name="connsiteY31-230068" fmla="*/ 475788 h 2636059"/>
                  <a:gd name="connsiteX32-230069" fmla="*/ 4000080 w 5936218"/>
                  <a:gd name="connsiteY32-230070" fmla="*/ 472673 h 2636059"/>
                  <a:gd name="connsiteX33-230071" fmla="*/ 4062426 w 5936218"/>
                  <a:gd name="connsiteY33-230072" fmla="*/ 506863 h 2636059"/>
                  <a:gd name="connsiteX34-230073" fmla="*/ 4085889 w 5936218"/>
                  <a:gd name="connsiteY34-230074" fmla="*/ 479491 h 2636059"/>
                  <a:gd name="connsiteX35-230075" fmla="*/ 4095563 w 5936218"/>
                  <a:gd name="connsiteY35-230076" fmla="*/ 482095 h 2636059"/>
                  <a:gd name="connsiteX36-230077" fmla="*/ 4097796 w 5936218"/>
                  <a:gd name="connsiteY36-230078" fmla="*/ 479491 h 2636059"/>
                  <a:gd name="connsiteX37-230079" fmla="*/ 4144150 w 5936218"/>
                  <a:gd name="connsiteY37-230080" fmla="*/ 491971 h 2636059"/>
                  <a:gd name="connsiteX38-230081" fmla="*/ 4117703 w 5936218"/>
                  <a:gd name="connsiteY38-230082" fmla="*/ 381775 h 2636059"/>
                  <a:gd name="connsiteX39-230083" fmla="*/ 4165425 w 5936218"/>
                  <a:gd name="connsiteY39-230084" fmla="*/ 327236 h 2636059"/>
                  <a:gd name="connsiteX40-230085" fmla="*/ 4175231 w 5936218"/>
                  <a:gd name="connsiteY40-230086" fmla="*/ 329637 h 2636059"/>
                  <a:gd name="connsiteX41-230087" fmla="*/ 4177332 w 5936218"/>
                  <a:gd name="connsiteY41-230088" fmla="*/ 327236 h 2636059"/>
                  <a:gd name="connsiteX42-230089" fmla="*/ 4511384 w 5936218"/>
                  <a:gd name="connsiteY42-230090" fmla="*/ 409044 h 2636059"/>
                  <a:gd name="connsiteX43-230091" fmla="*/ 4543199 w 5936218"/>
                  <a:gd name="connsiteY43-230092" fmla="*/ 479491 h 2636059"/>
                  <a:gd name="connsiteX44-230093" fmla="*/ 4639242 w 5936218"/>
                  <a:gd name="connsiteY44-230094" fmla="*/ 562133 h 2636059"/>
                  <a:gd name="connsiteX45-230095" fmla="*/ 4774445 w 5936218"/>
                  <a:gd name="connsiteY45-230096" fmla="*/ 543120 h 2636059"/>
                  <a:gd name="connsiteX46-230097" fmla="*/ 4778496 w 5936218"/>
                  <a:gd name="connsiteY46-230098" fmla="*/ 544224 h 2636059"/>
                  <a:gd name="connsiteX47-230099" fmla="*/ 4786352 w 5936218"/>
                  <a:gd name="connsiteY47-230100" fmla="*/ 543120 h 2636059"/>
                  <a:gd name="connsiteX48-230101" fmla="*/ 4861343 w 5936218"/>
                  <a:gd name="connsiteY48-230102" fmla="*/ 563572 h 2636059"/>
                  <a:gd name="connsiteX49-230103" fmla="*/ 4893158 w 5936218"/>
                  <a:gd name="connsiteY49-230104" fmla="*/ 606749 h 2636059"/>
                  <a:gd name="connsiteX50-230105" fmla="*/ 4888613 w 5936218"/>
                  <a:gd name="connsiteY50-230106" fmla="*/ 688557 h 2636059"/>
                  <a:gd name="connsiteX51-230107" fmla="*/ 4927677 w 5936218"/>
                  <a:gd name="connsiteY51-230108" fmla="*/ 713229 h 2636059"/>
                  <a:gd name="connsiteX52-230109" fmla="*/ 4967605 w 5936218"/>
                  <a:gd name="connsiteY52-230110" fmla="*/ 699920 h 2636059"/>
                  <a:gd name="connsiteX53-230111" fmla="*/ 5038051 w 5936218"/>
                  <a:gd name="connsiteY53-230112" fmla="*/ 693102 h 2636059"/>
                  <a:gd name="connsiteX54-230113" fmla="*/ 5040730 w 5936218"/>
                  <a:gd name="connsiteY54-230114" fmla="*/ 693995 h 2636059"/>
                  <a:gd name="connsiteX55-230115" fmla="*/ 5049958 w 5936218"/>
                  <a:gd name="connsiteY55-230116" fmla="*/ 693102 h 2636059"/>
                  <a:gd name="connsiteX56-230117" fmla="*/ 5114249 w 5936218"/>
                  <a:gd name="connsiteY56-230118" fmla="*/ 714533 h 2636059"/>
                  <a:gd name="connsiteX57-230119" fmla="*/ 5176671 w 5936218"/>
                  <a:gd name="connsiteY57-230120" fmla="*/ 704465 h 2636059"/>
                  <a:gd name="connsiteX58-230121" fmla="*/ 5177801 w 5936218"/>
                  <a:gd name="connsiteY58-230122" fmla="*/ 706203 h 2636059"/>
                  <a:gd name="connsiteX59-230123" fmla="*/ 5188578 w 5936218"/>
                  <a:gd name="connsiteY59-230124" fmla="*/ 704465 h 2636059"/>
                  <a:gd name="connsiteX60-230125" fmla="*/ 5243719 w 5936218"/>
                  <a:gd name="connsiteY60-230126" fmla="*/ 789296 h 2636059"/>
                  <a:gd name="connsiteX61-230127" fmla="*/ 5283477 w 5936218"/>
                  <a:gd name="connsiteY61-230128" fmla="*/ 759004 h 2636059"/>
                  <a:gd name="connsiteX62-230129" fmla="*/ 5258480 w 5936218"/>
                  <a:gd name="connsiteY62-230130" fmla="*/ 693102 h 2636059"/>
                  <a:gd name="connsiteX63-230131" fmla="*/ 5267570 w 5936218"/>
                  <a:gd name="connsiteY63-230132" fmla="*/ 645381 h 2636059"/>
                  <a:gd name="connsiteX64-230133" fmla="*/ 5278896 w 5936218"/>
                  <a:gd name="connsiteY64-230134" fmla="*/ 648430 h 2636059"/>
                  <a:gd name="connsiteX65-230135" fmla="*/ 5279477 w 5936218"/>
                  <a:gd name="connsiteY65-230136" fmla="*/ 645381 h 2636059"/>
                  <a:gd name="connsiteX66-230137" fmla="*/ 5395510 w 5936218"/>
                  <a:gd name="connsiteY66-230138" fmla="*/ 676620 h 2636059"/>
                  <a:gd name="connsiteX67-230139" fmla="*/ 5463001 w 5936218"/>
                  <a:gd name="connsiteY67-230140" fmla="*/ 672650 h 2636059"/>
                  <a:gd name="connsiteX68-230141" fmla="*/ 5464386 w 5936218"/>
                  <a:gd name="connsiteY68-230142" fmla="*/ 673269 h 2636059"/>
                  <a:gd name="connsiteX69-230143" fmla="*/ 5474909 w 5936218"/>
                  <a:gd name="connsiteY69-230144" fmla="*/ 672650 h 2636059"/>
                  <a:gd name="connsiteX70-230145" fmla="*/ 5581715 w 5936218"/>
                  <a:gd name="connsiteY70-230146" fmla="*/ 720372 h 2636059"/>
                  <a:gd name="connsiteX71-230147" fmla="*/ 5633981 w 5936218"/>
                  <a:gd name="connsiteY71-230148" fmla="*/ 763549 h 2636059"/>
                  <a:gd name="connsiteX72-230149" fmla="*/ 5720335 w 5936218"/>
                  <a:gd name="connsiteY72-230150" fmla="*/ 843085 h 2636059"/>
                  <a:gd name="connsiteX73-230151" fmla="*/ 5822595 w 5936218"/>
                  <a:gd name="connsiteY73-230152" fmla="*/ 940801 h 2636059"/>
                  <a:gd name="connsiteX74-230153" fmla="*/ 5818051 w 5936218"/>
                  <a:gd name="connsiteY74-230154" fmla="*/ 995340 h 2636059"/>
                  <a:gd name="connsiteX75-230155" fmla="*/ 5825679 w 5936218"/>
                  <a:gd name="connsiteY75-230156" fmla="*/ 1002968 h 2636059"/>
                  <a:gd name="connsiteX76-230157" fmla="*/ 5822051 w 5936218"/>
                  <a:gd name="connsiteY76-230158" fmla="*/ 952163 h 2636059"/>
                  <a:gd name="connsiteX77-230159" fmla="*/ 5834092 w 5936218"/>
                  <a:gd name="connsiteY77-230160" fmla="*/ 954036 h 2636059"/>
                  <a:gd name="connsiteX78-230161" fmla="*/ 5833958 w 5936218"/>
                  <a:gd name="connsiteY78-230162" fmla="*/ 952163 h 2636059"/>
                  <a:gd name="connsiteX79-230163" fmla="*/ 5936219 w 5936218"/>
                  <a:gd name="connsiteY79-230164" fmla="*/ 968070 h 2636059"/>
                  <a:gd name="connsiteX80-230165" fmla="*/ 5908949 w 5936218"/>
                  <a:gd name="connsiteY80-230166" fmla="*/ 1183955 h 2636059"/>
                  <a:gd name="connsiteX81-230167" fmla="*/ 5893042 w 5936218"/>
                  <a:gd name="connsiteY81-230168" fmla="*/ 1199862 h 2636059"/>
                  <a:gd name="connsiteX82-230169" fmla="*/ 5861227 w 5936218"/>
                  <a:gd name="connsiteY82-230170" fmla="*/ 1199862 h 2636059"/>
                  <a:gd name="connsiteX83-230171" fmla="*/ 5817506 w 5936218"/>
                  <a:gd name="connsiteY83-230172" fmla="*/ 1165775 h 2636059"/>
                  <a:gd name="connsiteX84-230173" fmla="*/ 5767511 w 5936218"/>
                  <a:gd name="connsiteY84-230174" fmla="*/ 1140778 h 2636059"/>
                  <a:gd name="connsiteX85-230175" fmla="*/ 5729132 w 5936218"/>
                  <a:gd name="connsiteY85-230176" fmla="*/ 1092759 h 2636059"/>
                  <a:gd name="connsiteX86-230177" fmla="*/ 5695337 w 5936218"/>
                  <a:gd name="connsiteY86-230178" fmla="*/ 1102146 h 2636059"/>
                  <a:gd name="connsiteX87-230179" fmla="*/ 5693366 w 5936218"/>
                  <a:gd name="connsiteY87-230180" fmla="*/ 1099386 h 2636059"/>
                  <a:gd name="connsiteX88-230181" fmla="*/ 5640799 w 5936218"/>
                  <a:gd name="connsiteY88-230182" fmla="*/ 1058969 h 2636059"/>
                  <a:gd name="connsiteX89-230183" fmla="*/ 5656705 w 5936218"/>
                  <a:gd name="connsiteY89-230184" fmla="*/ 1102146 h 2636059"/>
                  <a:gd name="connsiteX90-230185" fmla="*/ 5586259 w 5936218"/>
                  <a:gd name="connsiteY90-230186" fmla="*/ 1177137 h 2636059"/>
                  <a:gd name="connsiteX91-230187" fmla="*/ 5575676 w 5936218"/>
                  <a:gd name="connsiteY91-230188" fmla="*/ 1176129 h 2636059"/>
                  <a:gd name="connsiteX92-230189" fmla="*/ 5539436 w 5936218"/>
                  <a:gd name="connsiteY92-230190" fmla="*/ 1173812 h 2636059"/>
                  <a:gd name="connsiteX93-230191" fmla="*/ 5593077 w 5936218"/>
                  <a:gd name="connsiteY93-230192" fmla="*/ 1279398 h 2636059"/>
                  <a:gd name="connsiteX94-230193" fmla="*/ 5613529 w 5936218"/>
                  <a:gd name="connsiteY94-230194" fmla="*/ 1338482 h 2636059"/>
                  <a:gd name="connsiteX95-230195" fmla="*/ 5608984 w 5936218"/>
                  <a:gd name="connsiteY95-230196" fmla="*/ 1361207 h 2636059"/>
                  <a:gd name="connsiteX96-230197" fmla="*/ 5597799 w 5936218"/>
                  <a:gd name="connsiteY96-230198" fmla="*/ 1357598 h 2636059"/>
                  <a:gd name="connsiteX97-230199" fmla="*/ 5534271 w 5936218"/>
                  <a:gd name="connsiteY97-230200" fmla="*/ 1340947 h 2636059"/>
                  <a:gd name="connsiteX98-230201" fmla="*/ 5436277 w 5936218"/>
                  <a:gd name="connsiteY98-230202" fmla="*/ 1397566 h 2636059"/>
                  <a:gd name="connsiteX99-230203" fmla="*/ 5397645 w 5936218"/>
                  <a:gd name="connsiteY99-230204" fmla="*/ 1408929 h 2636059"/>
                  <a:gd name="connsiteX100-230205" fmla="*/ 5345378 w 5936218"/>
                  <a:gd name="connsiteY100-230206" fmla="*/ 1463468 h 2636059"/>
                  <a:gd name="connsiteX101-230207" fmla="*/ 5290839 w 5936218"/>
                  <a:gd name="connsiteY101-230208" fmla="*/ 1511189 h 2636059"/>
                  <a:gd name="connsiteX102-230209" fmla="*/ 5274932 w 5936218"/>
                  <a:gd name="connsiteY102-230210" fmla="*/ 1543004 h 2636059"/>
                  <a:gd name="connsiteX103-230211" fmla="*/ 5267238 w 5936218"/>
                  <a:gd name="connsiteY103-230212" fmla="*/ 1534577 h 2636059"/>
                  <a:gd name="connsiteX104-230213" fmla="*/ 5263025 w 5936218"/>
                  <a:gd name="connsiteY104-230214" fmla="*/ 1543004 h 2636059"/>
                  <a:gd name="connsiteX105-230215" fmla="*/ 5219538 w 5936218"/>
                  <a:gd name="connsiteY105-230216" fmla="*/ 1495376 h 2636059"/>
                  <a:gd name="connsiteX106-230217" fmla="*/ 5129494 w 5936218"/>
                  <a:gd name="connsiteY106-230218" fmla="*/ 1549821 h 2636059"/>
                  <a:gd name="connsiteX107-230219" fmla="*/ 5126389 w 5936218"/>
                  <a:gd name="connsiteY107-230220" fmla="*/ 1544499 h 2636059"/>
                  <a:gd name="connsiteX108-230221" fmla="*/ 5117587 w 5936218"/>
                  <a:gd name="connsiteY108-230222" fmla="*/ 1549821 h 2636059"/>
                  <a:gd name="connsiteX109-230223" fmla="*/ 5105544 w 5936218"/>
                  <a:gd name="connsiteY109-230224" fmla="*/ 1529175 h 2636059"/>
                  <a:gd name="connsiteX110-230225" fmla="*/ 5074955 w 5936218"/>
                  <a:gd name="connsiteY110-230226" fmla="*/ 1554366 h 2636059"/>
                  <a:gd name="connsiteX111-230227" fmla="*/ 5065718 w 5936218"/>
                  <a:gd name="connsiteY111-230228" fmla="*/ 1552167 h 2636059"/>
                  <a:gd name="connsiteX112-230229" fmla="*/ 5063048 w 5936218"/>
                  <a:gd name="connsiteY112-230230" fmla="*/ 1554366 h 2636059"/>
                  <a:gd name="connsiteX113-230231" fmla="*/ 5026594 w 5936218"/>
                  <a:gd name="connsiteY113-230232" fmla="*/ 1545687 h 2636059"/>
                  <a:gd name="connsiteX114-230233" fmla="*/ 5015871 w 5936218"/>
                  <a:gd name="connsiteY114-230234" fmla="*/ 1590726 h 2636059"/>
                  <a:gd name="connsiteX115-230235" fmla="*/ 4974967 w 5936218"/>
                  <a:gd name="connsiteY115-230236" fmla="*/ 1656627 h 2636059"/>
                  <a:gd name="connsiteX116-230237" fmla="*/ 4974967 w 5936218"/>
                  <a:gd name="connsiteY116-230238" fmla="*/ 1688442 h 2636059"/>
                  <a:gd name="connsiteX117-230239" fmla="*/ 5011326 w 5936218"/>
                  <a:gd name="connsiteY117-230240" fmla="*/ 1802065 h 2636059"/>
                  <a:gd name="connsiteX118-230241" fmla="*/ 4999419 w 5936218"/>
                  <a:gd name="connsiteY118-230242" fmla="*/ 1802065 h 2636059"/>
                  <a:gd name="connsiteX119-230243" fmla="*/ 4974967 w 5936218"/>
                  <a:gd name="connsiteY119-230244" fmla="*/ 1802065 h 2636059"/>
                  <a:gd name="connsiteX120-230245" fmla="*/ 4963605 w 5936218"/>
                  <a:gd name="connsiteY120-230246" fmla="*/ 1854331 h 2636059"/>
                  <a:gd name="connsiteX121-230247" fmla="*/ 4974967 w 5936218"/>
                  <a:gd name="connsiteY121-230248" fmla="*/ 1881601 h 2636059"/>
                  <a:gd name="connsiteX122-230249" fmla="*/ 4909065 w 5936218"/>
                  <a:gd name="connsiteY122-230250" fmla="*/ 1915688 h 2636059"/>
                  <a:gd name="connsiteX123-230251" fmla="*/ 4897703 w 5936218"/>
                  <a:gd name="connsiteY123-230252" fmla="*/ 1983862 h 2636059"/>
                  <a:gd name="connsiteX124-230253" fmla="*/ 4845437 w 5936218"/>
                  <a:gd name="connsiteY124-230254" fmla="*/ 1999769 h 2636059"/>
                  <a:gd name="connsiteX125-230255" fmla="*/ 4834074 w 5936218"/>
                  <a:gd name="connsiteY125-230256" fmla="*/ 2058853 h 2636059"/>
                  <a:gd name="connsiteX126-230257" fmla="*/ 4779535 w 5936218"/>
                  <a:gd name="connsiteY126-230258" fmla="*/ 2117937 h 2636059"/>
                  <a:gd name="connsiteX127-230259" fmla="*/ 4777225 w 5936218"/>
                  <a:gd name="connsiteY127-230260" fmla="*/ 2107541 h 2636059"/>
                  <a:gd name="connsiteX128-230261" fmla="*/ 4767628 w 5936218"/>
                  <a:gd name="connsiteY128-230262" fmla="*/ 2117937 h 2636059"/>
                  <a:gd name="connsiteX129-230263" fmla="*/ 4758538 w 5936218"/>
                  <a:gd name="connsiteY129-230264" fmla="*/ 2077033 h 2636059"/>
                  <a:gd name="connsiteX130-230265" fmla="*/ 4742631 w 5936218"/>
                  <a:gd name="connsiteY130-230266" fmla="*/ 1990679 h 2636059"/>
                  <a:gd name="connsiteX131-230267" fmla="*/ 4715361 w 5936218"/>
                  <a:gd name="connsiteY131-230268" fmla="*/ 1849787 h 2636059"/>
                  <a:gd name="connsiteX132-230269" fmla="*/ 4735813 w 5936218"/>
                  <a:gd name="connsiteY132-230270" fmla="*/ 1758888 h 2636059"/>
                  <a:gd name="connsiteX133-230271" fmla="*/ 4767628 w 5936218"/>
                  <a:gd name="connsiteY133-230272" fmla="*/ 1715711 h 2636059"/>
                  <a:gd name="connsiteX134-230273" fmla="*/ 4767628 w 5936218"/>
                  <a:gd name="connsiteY134-230274" fmla="*/ 1688442 h 2636059"/>
                  <a:gd name="connsiteX135-230275" fmla="*/ 4826712 w 5936218"/>
                  <a:gd name="connsiteY135-230276" fmla="*/ 1672534 h 2636059"/>
                  <a:gd name="connsiteX136-230277" fmla="*/ 1811153 w 5936218"/>
                  <a:gd name="connsiteY136-230278" fmla="*/ 1924778 h 2636059"/>
                  <a:gd name="connsiteX137-230279" fmla="*/ 1748069 w 5936218"/>
                  <a:gd name="connsiteY137-230280" fmla="*/ 1963410 h 2636059"/>
                  <a:gd name="connsiteX138-230281" fmla="*/ 1711709 w 5936218"/>
                  <a:gd name="connsiteY138-230282" fmla="*/ 1967955 h 2636059"/>
                  <a:gd name="connsiteX139-230283" fmla="*/ 1711926 w 5936218"/>
                  <a:gd name="connsiteY139-230284" fmla="*/ 1966439 h 2636059"/>
                  <a:gd name="connsiteX140-230285" fmla="*/ 1699803 w 5936218"/>
                  <a:gd name="connsiteY140-230286" fmla="*/ 1967955 h 2636059"/>
                  <a:gd name="connsiteX141-230287" fmla="*/ 1704347 w 5936218"/>
                  <a:gd name="connsiteY141-230288" fmla="*/ 1936140 h 2636059"/>
                  <a:gd name="connsiteX142-230289" fmla="*/ 1662460 w 5936218"/>
                  <a:gd name="connsiteY142-230290" fmla="*/ 1918189 h 2636059"/>
                  <a:gd name="connsiteX143-230291" fmla="*/ 1629901 w 5936218"/>
                  <a:gd name="connsiteY143-230292" fmla="*/ 1931595 h 2636059"/>
                  <a:gd name="connsiteX144-230293" fmla="*/ 1629300 w 5936218"/>
                  <a:gd name="connsiteY144-230294" fmla="*/ 1926940 h 2636059"/>
                  <a:gd name="connsiteX145-230295" fmla="*/ 1617994 w 5936218"/>
                  <a:gd name="connsiteY145-230296" fmla="*/ 1931595 h 2636059"/>
                  <a:gd name="connsiteX146-230297" fmla="*/ 1608904 w 5936218"/>
                  <a:gd name="connsiteY146-230298" fmla="*/ 1861149 h 2636059"/>
                  <a:gd name="connsiteX147-230299" fmla="*/ 1552684 w 5936218"/>
                  <a:gd name="connsiteY147-230300" fmla="*/ 1851456 h 2636059"/>
                  <a:gd name="connsiteX148-230301" fmla="*/ 1518550 w 5936218"/>
                  <a:gd name="connsiteY148-230302" fmla="*/ 1877056 h 2636059"/>
                  <a:gd name="connsiteX149-230303" fmla="*/ 1425379 w 5936218"/>
                  <a:gd name="connsiteY149-230304" fmla="*/ 1897508 h 2636059"/>
                  <a:gd name="connsiteX150-230305" fmla="*/ 1409472 w 5936218"/>
                  <a:gd name="connsiteY150-230306" fmla="*/ 1915688 h 2636059"/>
                  <a:gd name="connsiteX151-230307" fmla="*/ 1270852 w 5936218"/>
                  <a:gd name="connsiteY151-230308" fmla="*/ 1936140 h 2636059"/>
                  <a:gd name="connsiteX152-230309" fmla="*/ 1254945 w 5936218"/>
                  <a:gd name="connsiteY152-230310" fmla="*/ 1956592 h 2636059"/>
                  <a:gd name="connsiteX153-230311" fmla="*/ 1282214 w 5936218"/>
                  <a:gd name="connsiteY153-230312" fmla="*/ 1999769 h 2636059"/>
                  <a:gd name="connsiteX154-230313" fmla="*/ 1243582 w 5936218"/>
                  <a:gd name="connsiteY154-230314" fmla="*/ 2015676 h 2636059"/>
                  <a:gd name="connsiteX155-230315" fmla="*/ 1254945 w 5936218"/>
                  <a:gd name="connsiteY155-230316" fmla="*/ 2033856 h 2636059"/>
                  <a:gd name="connsiteX156-230317" fmla="*/ 1216313 w 5936218"/>
                  <a:gd name="connsiteY156-230318" fmla="*/ 2058853 h 2636059"/>
                  <a:gd name="connsiteX157-230319" fmla="*/ 1275397 w 5936218"/>
                  <a:gd name="connsiteY157-230320" fmla="*/ 2102030 h 2636059"/>
                  <a:gd name="connsiteX158-230321" fmla="*/ 1270852 w 5936218"/>
                  <a:gd name="connsiteY158-230322" fmla="*/ 2129300 h 2636059"/>
                  <a:gd name="connsiteX159-230323" fmla="*/ 1259108 w 5936218"/>
                  <a:gd name="connsiteY159-230324" fmla="*/ 2128321 h 2636059"/>
                  <a:gd name="connsiteX160-230325" fmla="*/ 1258945 w 5936218"/>
                  <a:gd name="connsiteY160-230326" fmla="*/ 2129300 h 2636059"/>
                  <a:gd name="connsiteX161-230327" fmla="*/ 1215644 w 5936218"/>
                  <a:gd name="connsiteY161-230328" fmla="*/ 2125691 h 2636059"/>
                  <a:gd name="connsiteX162-230329" fmla="*/ 1204950 w 5936218"/>
                  <a:gd name="connsiteY162-230330" fmla="*/ 2140662 h 2636059"/>
                  <a:gd name="connsiteX163-230331" fmla="*/ 1196495 w 5936218"/>
                  <a:gd name="connsiteY163-230332" fmla="*/ 2135830 h 2636059"/>
                  <a:gd name="connsiteX164-230333" fmla="*/ 1193043 w 5936218"/>
                  <a:gd name="connsiteY164-230334" fmla="*/ 2140662 h 2636059"/>
                  <a:gd name="connsiteX165-230335" fmla="*/ 1145322 w 5936218"/>
                  <a:gd name="connsiteY165-230336" fmla="*/ 2113392 h 2636059"/>
                  <a:gd name="connsiteX166-230337" fmla="*/ 1098145 w 5936218"/>
                  <a:gd name="connsiteY166-230338" fmla="*/ 2113392 h 2636059"/>
                  <a:gd name="connsiteX167-230339" fmla="*/ 1061785 w 5936218"/>
                  <a:gd name="connsiteY167-230340" fmla="*/ 2140662 h 2636059"/>
                  <a:gd name="connsiteX168-230341" fmla="*/ 1055322 w 5936218"/>
                  <a:gd name="connsiteY168-230342" fmla="*/ 2136579 h 2636059"/>
                  <a:gd name="connsiteX169-230343" fmla="*/ 1049878 w 5936218"/>
                  <a:gd name="connsiteY169-230344" fmla="*/ 2140662 h 2636059"/>
                  <a:gd name="connsiteX170-230345" fmla="*/ 1006701 w 5936218"/>
                  <a:gd name="connsiteY170-230346" fmla="*/ 2113392 h 2636059"/>
                  <a:gd name="connsiteX171-230347" fmla="*/ 924893 w 5936218"/>
                  <a:gd name="connsiteY171-230348" fmla="*/ 2077033 h 2636059"/>
                  <a:gd name="connsiteX172-230349" fmla="*/ 877716 w 5936218"/>
                  <a:gd name="connsiteY172-230350" fmla="*/ 2077033 h 2636059"/>
                  <a:gd name="connsiteX173-230351" fmla="*/ 802724 w 5936218"/>
                  <a:gd name="connsiteY173-230352" fmla="*/ 2140662 h 2636059"/>
                  <a:gd name="connsiteX174-230353" fmla="*/ 798179 w 5936218"/>
                  <a:gd name="connsiteY174-230354" fmla="*/ 2183839 h 2636059"/>
                  <a:gd name="connsiteX175-230355" fmla="*/ 787406 w 5936218"/>
                  <a:gd name="connsiteY175-230356" fmla="*/ 2173066 h 2636059"/>
                  <a:gd name="connsiteX176-230357" fmla="*/ 786272 w 5936218"/>
                  <a:gd name="connsiteY176-230358" fmla="*/ 2183839 h 2636059"/>
                  <a:gd name="connsiteX177-230359" fmla="*/ 756063 w 5936218"/>
                  <a:gd name="connsiteY177-230360" fmla="*/ 2153629 h 2636059"/>
                  <a:gd name="connsiteX178-230361" fmla="*/ 732278 w 5936218"/>
                  <a:gd name="connsiteY178-230362" fmla="*/ 2211108 h 2636059"/>
                  <a:gd name="connsiteX179-230363" fmla="*/ 743640 w 5936218"/>
                  <a:gd name="connsiteY179-230364" fmla="*/ 2220198 h 2636059"/>
                  <a:gd name="connsiteX180-230365" fmla="*/ 723188 w 5936218"/>
                  <a:gd name="connsiteY180-230366" fmla="*/ 2263375 h 2636059"/>
                  <a:gd name="connsiteX181-230367" fmla="*/ 747026 w 5936218"/>
                  <a:gd name="connsiteY181-230368" fmla="*/ 2300216 h 2636059"/>
                  <a:gd name="connsiteX182-230369" fmla="*/ 763548 w 5936218"/>
                  <a:gd name="connsiteY182-230370" fmla="*/ 2297462 h 2636059"/>
                  <a:gd name="connsiteX183-230371" fmla="*/ 764871 w 5936218"/>
                  <a:gd name="connsiteY183-230372" fmla="*/ 2299226 h 2636059"/>
                  <a:gd name="connsiteX184-230373" fmla="*/ 775455 w 5936218"/>
                  <a:gd name="connsiteY184-230374" fmla="*/ 2297462 h 2636059"/>
                  <a:gd name="connsiteX185-230375" fmla="*/ 802724 w 5936218"/>
                  <a:gd name="connsiteY185-230376" fmla="*/ 2333821 h 2636059"/>
                  <a:gd name="connsiteX186-230377" fmla="*/ 798179 w 5936218"/>
                  <a:gd name="connsiteY186-230378" fmla="*/ 2361091 h 2636059"/>
                  <a:gd name="connsiteX187-230379" fmla="*/ 818632 w 5936218"/>
                  <a:gd name="connsiteY187-230380" fmla="*/ 2372453 h 2636059"/>
                  <a:gd name="connsiteX188-230381" fmla="*/ 802724 w 5936218"/>
                  <a:gd name="connsiteY188-230382" fmla="*/ 2404268 h 2636059"/>
                  <a:gd name="connsiteX189-230383" fmla="*/ 766365 w 5936218"/>
                  <a:gd name="connsiteY189-230384" fmla="*/ 2408813 h 2636059"/>
                  <a:gd name="connsiteX190-230385" fmla="*/ 727733 w 5936218"/>
                  <a:gd name="connsiteY190-230386" fmla="*/ 2467897 h 2636059"/>
                  <a:gd name="connsiteX191-230387" fmla="*/ 759548 w 5936218"/>
                  <a:gd name="connsiteY191-230388" fmla="*/ 2511074 h 2636059"/>
                  <a:gd name="connsiteX192-230389" fmla="*/ 759548 w 5936218"/>
                  <a:gd name="connsiteY192-230390" fmla="*/ 2549705 h 2636059"/>
                  <a:gd name="connsiteX193-230391" fmla="*/ 798179 w 5936218"/>
                  <a:gd name="connsiteY193-230392" fmla="*/ 2608790 h 2636059"/>
                  <a:gd name="connsiteX194-230393" fmla="*/ 775455 w 5936218"/>
                  <a:gd name="connsiteY194-230394" fmla="*/ 2624697 h 2636059"/>
                  <a:gd name="connsiteX195-230395" fmla="*/ 770910 w 5936218"/>
                  <a:gd name="connsiteY195-230396" fmla="*/ 2636059 h 2636059"/>
                  <a:gd name="connsiteX196-230397" fmla="*/ 759003 w 5936218"/>
                  <a:gd name="connsiteY196-230398" fmla="*/ 2636059 h 2636059"/>
                  <a:gd name="connsiteX197-230399" fmla="*/ 755003 w 5936218"/>
                  <a:gd name="connsiteY197-230400" fmla="*/ 2636059 h 2636059"/>
                  <a:gd name="connsiteX198-230401" fmla="*/ 743096 w 5936218"/>
                  <a:gd name="connsiteY198-230402" fmla="*/ 2636059 h 2636059"/>
                  <a:gd name="connsiteX199-230403" fmla="*/ 715826 w 5936218"/>
                  <a:gd name="connsiteY199-230404" fmla="*/ 2601972 h 2636059"/>
                  <a:gd name="connsiteX200-230405" fmla="*/ 704464 w 5936218"/>
                  <a:gd name="connsiteY200-230406" fmla="*/ 2601972 h 2636059"/>
                  <a:gd name="connsiteX201-230407" fmla="*/ 684012 w 5936218"/>
                  <a:gd name="connsiteY201-230408" fmla="*/ 2592882 h 2636059"/>
                  <a:gd name="connsiteX202-230409" fmla="*/ 672649 w 5936218"/>
                  <a:gd name="connsiteY202-230410" fmla="*/ 2570158 h 2636059"/>
                  <a:gd name="connsiteX203-230411" fmla="*/ 645222 w 5936218"/>
                  <a:gd name="connsiteY203-230412" fmla="*/ 2562321 h 2636059"/>
                  <a:gd name="connsiteX204-230413" fmla="*/ 625472 w 5936218"/>
                  <a:gd name="connsiteY204-230414" fmla="*/ 2565613 h 2636059"/>
                  <a:gd name="connsiteX205-230415" fmla="*/ 623771 w 5936218"/>
                  <a:gd name="connsiteY205-230416" fmla="*/ 2563912 h 2636059"/>
                  <a:gd name="connsiteX206-230417" fmla="*/ 613565 w 5936218"/>
                  <a:gd name="connsiteY206-230418" fmla="*/ 2565613 h 2636059"/>
                  <a:gd name="connsiteX207-230419" fmla="*/ 609020 w 5936218"/>
                  <a:gd name="connsiteY207-230420" fmla="*/ 2561068 h 2636059"/>
                  <a:gd name="connsiteX208-230421" fmla="*/ 559026 w 5936218"/>
                  <a:gd name="connsiteY208-230422" fmla="*/ 2533798 h 2636059"/>
                  <a:gd name="connsiteX209-230423" fmla="*/ 506760 w 5936218"/>
                  <a:gd name="connsiteY209-230424" fmla="*/ 2526981 h 2636059"/>
                  <a:gd name="connsiteX210-230425" fmla="*/ 483280 w 5936218"/>
                  <a:gd name="connsiteY210-230426" fmla="*/ 2520272 h 2636059"/>
                  <a:gd name="connsiteX211-230427" fmla="*/ 480035 w 5936218"/>
                  <a:gd name="connsiteY211-230428" fmla="*/ 2522436 h 2636059"/>
                  <a:gd name="connsiteX212-230429" fmla="*/ 475042 w 5936218"/>
                  <a:gd name="connsiteY212-230430" fmla="*/ 2517918 h 2636059"/>
                  <a:gd name="connsiteX213-230431" fmla="*/ 474945 w 5936218"/>
                  <a:gd name="connsiteY213-230432" fmla="*/ 2517891 h 2636059"/>
                  <a:gd name="connsiteX214-230433" fmla="*/ 468128 w 5936218"/>
                  <a:gd name="connsiteY214-230434" fmla="*/ 2522436 h 2636059"/>
                  <a:gd name="connsiteX215-230435" fmla="*/ 420406 w 5936218"/>
                  <a:gd name="connsiteY215-230436" fmla="*/ 2479259 h 2636059"/>
                  <a:gd name="connsiteX216-230437" fmla="*/ 381774 w 5936218"/>
                  <a:gd name="connsiteY216-230438" fmla="*/ 2463352 h 2636059"/>
                  <a:gd name="connsiteX217-230439" fmla="*/ 349960 w 5936218"/>
                  <a:gd name="connsiteY217-230440" fmla="*/ 2431537 h 2636059"/>
                  <a:gd name="connsiteX218-230441" fmla="*/ 377229 w 5936218"/>
                  <a:gd name="connsiteY218-230442" fmla="*/ 2424720 h 2636059"/>
                  <a:gd name="connsiteX219-230443" fmla="*/ 404499 w 5936218"/>
                  <a:gd name="connsiteY219-230444" fmla="*/ 2376998 h 2636059"/>
                  <a:gd name="connsiteX220-230445" fmla="*/ 388591 w 5936218"/>
                  <a:gd name="connsiteY220-230446" fmla="*/ 2361091 h 2636059"/>
                  <a:gd name="connsiteX221-230447" fmla="*/ 440858 w 5936218"/>
                  <a:gd name="connsiteY221-230448" fmla="*/ 2333821 h 2636059"/>
                  <a:gd name="connsiteX222-230449" fmla="*/ 440858 w 5936218"/>
                  <a:gd name="connsiteY222-230450" fmla="*/ 2330765 h 2636059"/>
                  <a:gd name="connsiteX223-230451" fmla="*/ 416406 w 5936218"/>
                  <a:gd name="connsiteY223-230452" fmla="*/ 2333821 h 2636059"/>
                  <a:gd name="connsiteX224-230453" fmla="*/ 416406 w 5936218"/>
                  <a:gd name="connsiteY224-230454" fmla="*/ 2332333 h 2636059"/>
                  <a:gd name="connsiteX225-230455" fmla="*/ 404499 w 5936218"/>
                  <a:gd name="connsiteY225-230456" fmla="*/ 2333821 h 2636059"/>
                  <a:gd name="connsiteX226-230457" fmla="*/ 404499 w 5936218"/>
                  <a:gd name="connsiteY226-230458" fmla="*/ 2313369 h 2636059"/>
                  <a:gd name="connsiteX227-230459" fmla="*/ 424951 w 5936218"/>
                  <a:gd name="connsiteY227-230460" fmla="*/ 2297462 h 2636059"/>
                  <a:gd name="connsiteX228-230461" fmla="*/ 463583 w 5936218"/>
                  <a:gd name="connsiteY228-230462" fmla="*/ 2290645 h 2636059"/>
                  <a:gd name="connsiteX229-230463" fmla="*/ 468128 w 5936218"/>
                  <a:gd name="connsiteY229-230464" fmla="*/ 2274737 h 2636059"/>
                  <a:gd name="connsiteX230-230465" fmla="*/ 456765 w 5936218"/>
                  <a:gd name="connsiteY230-230466" fmla="*/ 2242923 h 2636059"/>
                  <a:gd name="connsiteX231-230467" fmla="*/ 474945 w 5936218"/>
                  <a:gd name="connsiteY231-230468" fmla="*/ 2215653 h 2636059"/>
                  <a:gd name="connsiteX232-230469" fmla="*/ 474945 w 5936218"/>
                  <a:gd name="connsiteY232-230470" fmla="*/ 2195201 h 2636059"/>
                  <a:gd name="connsiteX233-230471" fmla="*/ 420406 w 5936218"/>
                  <a:gd name="connsiteY233-230472" fmla="*/ 2177021 h 2636059"/>
                  <a:gd name="connsiteX234-230473" fmla="*/ 409588 w 5936218"/>
                  <a:gd name="connsiteY234-230474" fmla="*/ 2177021 h 2636059"/>
                  <a:gd name="connsiteX235-230475" fmla="*/ 397681 w 5936218"/>
                  <a:gd name="connsiteY235-230476" fmla="*/ 2177021 h 2636059"/>
                  <a:gd name="connsiteX236-230477" fmla="*/ 379485 w 5936218"/>
                  <a:gd name="connsiteY236-230478" fmla="*/ 2154782 h 2636059"/>
                  <a:gd name="connsiteX237-230479" fmla="*/ 357322 w 5936218"/>
                  <a:gd name="connsiteY237-230480" fmla="*/ 2161114 h 2636059"/>
                  <a:gd name="connsiteX238-230481" fmla="*/ 352842 w 5936218"/>
                  <a:gd name="connsiteY238-230482" fmla="*/ 2158992 h 2636059"/>
                  <a:gd name="connsiteX239-230483" fmla="*/ 345415 w 5936218"/>
                  <a:gd name="connsiteY239-230484" fmla="*/ 2161114 h 2636059"/>
                  <a:gd name="connsiteX240-230485" fmla="*/ 302238 w 5936218"/>
                  <a:gd name="connsiteY240-230486" fmla="*/ 2140662 h 2636059"/>
                  <a:gd name="connsiteX241-230487" fmla="*/ 302238 w 5936218"/>
                  <a:gd name="connsiteY241-230488" fmla="*/ 2129300 h 2636059"/>
                  <a:gd name="connsiteX242-230489" fmla="*/ 286331 w 5936218"/>
                  <a:gd name="connsiteY242-230490" fmla="*/ 2102030 h 2636059"/>
                  <a:gd name="connsiteX243-230491" fmla="*/ 270968 w 5936218"/>
                  <a:gd name="connsiteY243-230492" fmla="*/ 2102030 h 2636059"/>
                  <a:gd name="connsiteX244-230493" fmla="*/ 259061 w 5936218"/>
                  <a:gd name="connsiteY244-230494" fmla="*/ 2102030 h 2636059"/>
                  <a:gd name="connsiteX245-230495" fmla="*/ 254516 w 5936218"/>
                  <a:gd name="connsiteY245-230496" fmla="*/ 2086123 h 2636059"/>
                  <a:gd name="connsiteX246-230497" fmla="*/ 263606 w 5936218"/>
                  <a:gd name="connsiteY246-230498" fmla="*/ 2070216 h 2636059"/>
                  <a:gd name="connsiteX247-230499" fmla="*/ 243991 w 5936218"/>
                  <a:gd name="connsiteY247-230500" fmla="*/ 2039703 h 2636059"/>
                  <a:gd name="connsiteX248-230501" fmla="*/ 216429 w 5936218"/>
                  <a:gd name="connsiteY248-230502" fmla="*/ 2042946 h 2636059"/>
                  <a:gd name="connsiteX249-230503" fmla="*/ 212956 w 5936218"/>
                  <a:gd name="connsiteY249-230504" fmla="*/ 2041954 h 2636059"/>
                  <a:gd name="connsiteX250-230505" fmla="*/ 204522 w 5936218"/>
                  <a:gd name="connsiteY250-230506" fmla="*/ 2042946 h 2636059"/>
                  <a:gd name="connsiteX251-230507" fmla="*/ 199623 w 5936218"/>
                  <a:gd name="connsiteY251-230508" fmla="*/ 2041546 h 2636059"/>
                  <a:gd name="connsiteX252-230509" fmla="*/ 195977 w 5936218"/>
                  <a:gd name="connsiteY252-230510" fmla="*/ 2054308 h 2636059"/>
                  <a:gd name="connsiteX253-230511" fmla="*/ 184968 w 5936218"/>
                  <a:gd name="connsiteY253-230512" fmla="*/ 2051163 h 2636059"/>
                  <a:gd name="connsiteX254-230513" fmla="*/ 184070 w 5936218"/>
                  <a:gd name="connsiteY254-230514" fmla="*/ 2054308 h 2636059"/>
                  <a:gd name="connsiteX255-230515" fmla="*/ 168163 w 5936218"/>
                  <a:gd name="connsiteY255-230516" fmla="*/ 2049773 h 2636059"/>
                  <a:gd name="connsiteX256-230517" fmla="*/ 156800 w 5936218"/>
                  <a:gd name="connsiteY256-230518" fmla="*/ 2011131 h 2636059"/>
                  <a:gd name="connsiteX257-230519" fmla="*/ 152255 w 5936218"/>
                  <a:gd name="connsiteY257-230520" fmla="*/ 1995224 h 2636059"/>
                  <a:gd name="connsiteX258-230521" fmla="*/ 156800 w 5936218"/>
                  <a:gd name="connsiteY258-230522" fmla="*/ 1990679 h 2636059"/>
                  <a:gd name="connsiteX259-230523" fmla="*/ 168707 w 5936218"/>
                  <a:gd name="connsiteY259-230524" fmla="*/ 1990679 h 2636059"/>
                  <a:gd name="connsiteX260-230525" fmla="*/ 188615 w 5936218"/>
                  <a:gd name="connsiteY260-230526" fmla="*/ 1990679 h 2636059"/>
                  <a:gd name="connsiteX261-230527" fmla="*/ 199977 w 5936218"/>
                  <a:gd name="connsiteY261-230528" fmla="*/ 1979317 h 2636059"/>
                  <a:gd name="connsiteX262-230529" fmla="*/ 188615 w 5936218"/>
                  <a:gd name="connsiteY262-230530" fmla="*/ 1956592 h 2636059"/>
                  <a:gd name="connsiteX263-230531" fmla="*/ 168163 w 5936218"/>
                  <a:gd name="connsiteY263-230532" fmla="*/ 1947503 h 2636059"/>
                  <a:gd name="connsiteX264-230533" fmla="*/ 168163 w 5936218"/>
                  <a:gd name="connsiteY264-230534" fmla="*/ 1940685 h 2636059"/>
                  <a:gd name="connsiteX265-230535" fmla="*/ 152255 w 5936218"/>
                  <a:gd name="connsiteY265-230536" fmla="*/ 1924778 h 2636059"/>
                  <a:gd name="connsiteX266-230537" fmla="*/ 129531 w 5936218"/>
                  <a:gd name="connsiteY266-230538" fmla="*/ 1888418 h 2636059"/>
                  <a:gd name="connsiteX267-230539" fmla="*/ 140893 w 5936218"/>
                  <a:gd name="connsiteY267-230540" fmla="*/ 1865694 h 2636059"/>
                  <a:gd name="connsiteX268-230541" fmla="*/ 136348 w 5936218"/>
                  <a:gd name="connsiteY268-230542" fmla="*/ 1838424 h 2636059"/>
                  <a:gd name="connsiteX269-230543" fmla="*/ 103789 w 5936218"/>
                  <a:gd name="connsiteY269-230544" fmla="*/ 1825017 h 2636059"/>
                  <a:gd name="connsiteX270-230545" fmla="*/ 93716 w 5936218"/>
                  <a:gd name="connsiteY270-230546" fmla="*/ 1829334 h 2636059"/>
                  <a:gd name="connsiteX271-230547" fmla="*/ 91868 w 5936218"/>
                  <a:gd name="connsiteY271-230548" fmla="*/ 1825023 h 2636059"/>
                  <a:gd name="connsiteX272-230549" fmla="*/ 81809 w 5936218"/>
                  <a:gd name="connsiteY272-230550" fmla="*/ 1829334 h 2636059"/>
                  <a:gd name="connsiteX273-230551" fmla="*/ 74992 w 5936218"/>
                  <a:gd name="connsiteY273-230552" fmla="*/ 1813427 h 2636059"/>
                  <a:gd name="connsiteX274-230553" fmla="*/ 34087 w 5936218"/>
                  <a:gd name="connsiteY274-230554" fmla="*/ 1802065 h 2636059"/>
                  <a:gd name="connsiteX275-230555" fmla="*/ 22725 w 5936218"/>
                  <a:gd name="connsiteY275-230556" fmla="*/ 1758888 h 2636059"/>
                  <a:gd name="connsiteX276-230557" fmla="*/ 22725 w 5936218"/>
                  <a:gd name="connsiteY276-230558" fmla="*/ 1727073 h 2636059"/>
                  <a:gd name="connsiteX277-230559" fmla="*/ 0 w 5936218"/>
                  <a:gd name="connsiteY277-230560" fmla="*/ 1711166 h 2636059"/>
                  <a:gd name="connsiteX278-230561" fmla="*/ 15907 w 5936218"/>
                  <a:gd name="connsiteY278-230562" fmla="*/ 1688442 h 2636059"/>
                  <a:gd name="connsiteX279-230563" fmla="*/ 6818 w 5936218"/>
                  <a:gd name="connsiteY279-230564" fmla="*/ 1624813 h 2636059"/>
                  <a:gd name="connsiteX280-230565" fmla="*/ 34087 w 5936218"/>
                  <a:gd name="connsiteY280-230566" fmla="*/ 1581636 h 2636059"/>
                  <a:gd name="connsiteX281-230567" fmla="*/ 27270 w 5936218"/>
                  <a:gd name="connsiteY281-230568" fmla="*/ 1570274 h 2636059"/>
                  <a:gd name="connsiteX282-230569" fmla="*/ 70447 w 5936218"/>
                  <a:gd name="connsiteY282-230570" fmla="*/ 1531642 h 2636059"/>
                  <a:gd name="connsiteX283-230571" fmla="*/ 27270 w 5936218"/>
                  <a:gd name="connsiteY283-230572" fmla="*/ 1495282 h 2636059"/>
                  <a:gd name="connsiteX284-230573" fmla="*/ 109078 w 5936218"/>
                  <a:gd name="connsiteY284-230574" fmla="*/ 1397566 h 2636059"/>
                  <a:gd name="connsiteX285-230575" fmla="*/ 145438 w 5936218"/>
                  <a:gd name="connsiteY285-230576" fmla="*/ 1354389 h 2636059"/>
                  <a:gd name="connsiteX286-230577" fmla="*/ 156800 w 5936218"/>
                  <a:gd name="connsiteY286-230578" fmla="*/ 1311213 h 2636059"/>
                  <a:gd name="connsiteX287-230579" fmla="*/ 102261 w 5936218"/>
                  <a:gd name="connsiteY287-230580" fmla="*/ 1258946 h 2636059"/>
                  <a:gd name="connsiteX288-230581" fmla="*/ 118168 w 5936218"/>
                  <a:gd name="connsiteY288-230582" fmla="*/ 1204407 h 2636059"/>
                  <a:gd name="connsiteX289-230583" fmla="*/ 86354 w 5936218"/>
                  <a:gd name="connsiteY289-230584" fmla="*/ 1140778 h 2636059"/>
                  <a:gd name="connsiteX290-230585" fmla="*/ 109078 w 5936218"/>
                  <a:gd name="connsiteY290-230586" fmla="*/ 1065786 h 2636059"/>
                  <a:gd name="connsiteX291-230587" fmla="*/ 70447 w 5936218"/>
                  <a:gd name="connsiteY291-230588" fmla="*/ 963525 h 2636059"/>
                  <a:gd name="connsiteX292-230589" fmla="*/ 102261 w 5936218"/>
                  <a:gd name="connsiteY292-230590" fmla="*/ 893079 h 2636059"/>
                  <a:gd name="connsiteX293-230591" fmla="*/ 43177 w 5936218"/>
                  <a:gd name="connsiteY293-230592" fmla="*/ 827178 h 2636059"/>
                  <a:gd name="connsiteX294-230593" fmla="*/ 49994 w 5936218"/>
                  <a:gd name="connsiteY294-230594" fmla="*/ 752186 h 2636059"/>
                  <a:gd name="connsiteX295-230595" fmla="*/ 81809 w 5936218"/>
                  <a:gd name="connsiteY295-230596" fmla="*/ 747641 h 2636059"/>
                  <a:gd name="connsiteX296-230597" fmla="*/ 145438 w 5936218"/>
                  <a:gd name="connsiteY296-230598" fmla="*/ 704465 h 2636059"/>
                  <a:gd name="connsiteX297-230599" fmla="*/ 184070 w 5936218"/>
                  <a:gd name="connsiteY297-230600" fmla="*/ 665833 h 2636059"/>
                  <a:gd name="connsiteX298-230601" fmla="*/ 189699 w 5936218"/>
                  <a:gd name="connsiteY298-230602" fmla="*/ 672111 h 2636059"/>
                  <a:gd name="connsiteX299-230603" fmla="*/ 195977 w 5936218"/>
                  <a:gd name="connsiteY299-230604" fmla="*/ 665833 h 2636059"/>
                  <a:gd name="connsiteX300-230605" fmla="*/ 255061 w 5936218"/>
                  <a:gd name="connsiteY300-230606" fmla="*/ 731734 h 2636059"/>
                  <a:gd name="connsiteX301-230607" fmla="*/ 350504 w 5936218"/>
                  <a:gd name="connsiteY301-230608" fmla="*/ 752186 h 2636059"/>
                  <a:gd name="connsiteX302-230609" fmla="*/ 491397 w 5936218"/>
                  <a:gd name="connsiteY302-230610" fmla="*/ 865810 h 2636059"/>
                  <a:gd name="connsiteX303-230611" fmla="*/ 523211 w 5936218"/>
                  <a:gd name="connsiteY303-230612" fmla="*/ 913531 h 2636059"/>
                  <a:gd name="connsiteX304-230613" fmla="*/ 523211 w 5936218"/>
                  <a:gd name="connsiteY304-230614" fmla="*/ 972615 h 2636059"/>
                  <a:gd name="connsiteX305-230615" fmla="*/ 486852 w 5936218"/>
                  <a:gd name="connsiteY305-230616" fmla="*/ 1027154 h 2636059"/>
                  <a:gd name="connsiteX306-230617" fmla="*/ 420951 w 5936218"/>
                  <a:gd name="connsiteY306-230618" fmla="*/ 1047607 h 2636059"/>
                  <a:gd name="connsiteX307-230619" fmla="*/ 415909 w 5936218"/>
                  <a:gd name="connsiteY307-230620" fmla="*/ 1045476 h 2636059"/>
                  <a:gd name="connsiteX308-230621" fmla="*/ 409044 w 5936218"/>
                  <a:gd name="connsiteY308-230622" fmla="*/ 1047607 h 2636059"/>
                  <a:gd name="connsiteX309-230623" fmla="*/ 252950 w 5936218"/>
                  <a:gd name="connsiteY309-230624" fmla="*/ 981651 h 2636059"/>
                  <a:gd name="connsiteX310-230625" fmla="*/ 232336 w 5936218"/>
                  <a:gd name="connsiteY310-230626" fmla="*/ 988523 h 2636059"/>
                  <a:gd name="connsiteX311-230627" fmla="*/ 291420 w 5936218"/>
                  <a:gd name="connsiteY311-230628" fmla="*/ 1058969 h 2636059"/>
                  <a:gd name="connsiteX312-230629" fmla="*/ 291420 w 5936218"/>
                  <a:gd name="connsiteY312-230630" fmla="*/ 1097601 h 2636059"/>
                  <a:gd name="connsiteX313-230631" fmla="*/ 298238 w 5936218"/>
                  <a:gd name="connsiteY313-230632" fmla="*/ 1183955 h 2636059"/>
                  <a:gd name="connsiteX314-230633" fmla="*/ 345959 w 5936218"/>
                  <a:gd name="connsiteY314-230634" fmla="*/ 1215769 h 2636059"/>
                  <a:gd name="connsiteX315-230635" fmla="*/ 362087 w 5936218"/>
                  <a:gd name="connsiteY315-230636" fmla="*/ 1225177 h 2636059"/>
                  <a:gd name="connsiteX316-230637" fmla="*/ 365867 w 5936218"/>
                  <a:gd name="connsiteY316-230638" fmla="*/ 1193044 h 2636059"/>
                  <a:gd name="connsiteX317-230639" fmla="*/ 345415 w 5936218"/>
                  <a:gd name="connsiteY317-230640" fmla="*/ 1156685 h 2636059"/>
                  <a:gd name="connsiteX318-230641" fmla="*/ 365867 w 5936218"/>
                  <a:gd name="connsiteY318-230642" fmla="*/ 1124870 h 2636059"/>
                  <a:gd name="connsiteX319-230643" fmla="*/ 374560 w 5936218"/>
                  <a:gd name="connsiteY319-230644" fmla="*/ 1129869 h 2636059"/>
                  <a:gd name="connsiteX320-230645" fmla="*/ 377774 w 5936218"/>
                  <a:gd name="connsiteY320-230646" fmla="*/ 1124870 h 2636059"/>
                  <a:gd name="connsiteX321-230647" fmla="*/ 461933 w 5936218"/>
                  <a:gd name="connsiteY321-230648" fmla="*/ 1173262 h 2636059"/>
                  <a:gd name="connsiteX322-230649" fmla="*/ 484035 w 5936218"/>
                  <a:gd name="connsiteY322-230650" fmla="*/ 1156685 h 2636059"/>
                  <a:gd name="connsiteX323-230651" fmla="*/ 463583 w 5936218"/>
                  <a:gd name="connsiteY323-230652" fmla="*/ 1090783 h 2636059"/>
                  <a:gd name="connsiteX324-230653" fmla="*/ 549936 w 5936218"/>
                  <a:gd name="connsiteY324-230654" fmla="*/ 1004430 h 2636059"/>
                  <a:gd name="connsiteX325-230655" fmla="*/ 559742 w 5936218"/>
                  <a:gd name="connsiteY325-230656" fmla="*/ 1006531 h 2636059"/>
                  <a:gd name="connsiteX326-230657" fmla="*/ 561843 w 5936218"/>
                  <a:gd name="connsiteY326-230658" fmla="*/ 1004430 h 2636059"/>
                  <a:gd name="connsiteX327-230659" fmla="*/ 593658 w 5936218"/>
                  <a:gd name="connsiteY327-230660" fmla="*/ 1011247 h 2636059"/>
                  <a:gd name="connsiteX328-230661" fmla="*/ 620945 w 5936218"/>
                  <a:gd name="connsiteY328-230662" fmla="*/ 1035124 h 2636059"/>
                  <a:gd name="connsiteX329-230663" fmla="*/ 640835 w 5936218"/>
                  <a:gd name="connsiteY329-230664" fmla="*/ 979433 h 2636059"/>
                  <a:gd name="connsiteX330-230665" fmla="*/ 609020 w 5936218"/>
                  <a:gd name="connsiteY330-230666" fmla="*/ 924894 h 2636059"/>
                  <a:gd name="connsiteX331-230667" fmla="*/ 624928 w 5936218"/>
                  <a:gd name="connsiteY331-230668" fmla="*/ 865810 h 2636059"/>
                  <a:gd name="connsiteX332-230669" fmla="*/ 597658 w 5936218"/>
                  <a:gd name="connsiteY332-230670" fmla="*/ 806725 h 2636059"/>
                  <a:gd name="connsiteX333-230671" fmla="*/ 611562 w 5936218"/>
                  <a:gd name="connsiteY333-230672" fmla="*/ 811051 h 2636059"/>
                  <a:gd name="connsiteX334-230673" fmla="*/ 609565 w 5936218"/>
                  <a:gd name="connsiteY334-230674" fmla="*/ 806725 h 2636059"/>
                  <a:gd name="connsiteX335-230675" fmla="*/ 711826 w 5936218"/>
                  <a:gd name="connsiteY335-230676" fmla="*/ 838540 h 2636059"/>
                  <a:gd name="connsiteX336-230677" fmla="*/ 732278 w 5936218"/>
                  <a:gd name="connsiteY336-230678" fmla="*/ 893079 h 2636059"/>
                  <a:gd name="connsiteX337-230679" fmla="*/ 684556 w 5936218"/>
                  <a:gd name="connsiteY337-230680" fmla="*/ 904441 h 2636059"/>
                  <a:gd name="connsiteX338-230681" fmla="*/ 684556 w 5936218"/>
                  <a:gd name="connsiteY338-230682" fmla="*/ 956708 h 2636059"/>
                  <a:gd name="connsiteX339-230683" fmla="*/ 713309 w 5936218"/>
                  <a:gd name="connsiteY339-230684" fmla="*/ 985461 h 2636059"/>
                  <a:gd name="connsiteX340-230685" fmla="*/ 763548 w 5936218"/>
                  <a:gd name="connsiteY340-230686" fmla="*/ 968070 h 2636059"/>
                  <a:gd name="connsiteX341-230687" fmla="*/ 770365 w 5936218"/>
                  <a:gd name="connsiteY341-230688" fmla="*/ 908986 h 2636059"/>
                  <a:gd name="connsiteX342-230689" fmla="*/ 845357 w 5936218"/>
                  <a:gd name="connsiteY342-230690" fmla="*/ 861265 h 2636059"/>
                  <a:gd name="connsiteX343-230691" fmla="*/ 972614 w 5936218"/>
                  <a:gd name="connsiteY343-230692" fmla="*/ 774911 h 2636059"/>
                  <a:gd name="connsiteX344-230693" fmla="*/ 982566 w 5936218"/>
                  <a:gd name="connsiteY344-230694" fmla="*/ 776238 h 2636059"/>
                  <a:gd name="connsiteX345-230695" fmla="*/ 984521 w 5936218"/>
                  <a:gd name="connsiteY345-230696" fmla="*/ 774911 h 2636059"/>
                  <a:gd name="connsiteX346-230697" fmla="*/ 1018608 w 5936218"/>
                  <a:gd name="connsiteY346-230698" fmla="*/ 779456 h 2636059"/>
                  <a:gd name="connsiteX347-230699" fmla="*/ 979977 w 5936218"/>
                  <a:gd name="connsiteY347-230700" fmla="*/ 843085 h 2636059"/>
                  <a:gd name="connsiteX348-230701" fmla="*/ 1012666 w 5936218"/>
                  <a:gd name="connsiteY348-230702" fmla="*/ 848246 h 2636059"/>
                  <a:gd name="connsiteX349-230703" fmla="*/ 1038516 w 5936218"/>
                  <a:gd name="connsiteY349-230704" fmla="*/ 818088 h 2636059"/>
                  <a:gd name="connsiteX350-230705" fmla="*/ 1050423 w 5936218"/>
                  <a:gd name="connsiteY350-230706" fmla="*/ 818088 h 2636059"/>
                  <a:gd name="connsiteX351-230707" fmla="*/ 1108962 w 5936218"/>
                  <a:gd name="connsiteY351-230708" fmla="*/ 818088 h 2636059"/>
                  <a:gd name="connsiteX352-230709" fmla="*/ 1161229 w 5936218"/>
                  <a:gd name="connsiteY352-230710" fmla="*/ 774911 h 2636059"/>
                  <a:gd name="connsiteX353-230711" fmla="*/ 1165711 w 5936218"/>
                  <a:gd name="connsiteY353-230712" fmla="*/ 781045 h 2636059"/>
                  <a:gd name="connsiteX354-230713" fmla="*/ 1173136 w 5936218"/>
                  <a:gd name="connsiteY354-230714" fmla="*/ 774911 h 2636059"/>
                  <a:gd name="connsiteX355-230715" fmla="*/ 1210035 w 5936218"/>
                  <a:gd name="connsiteY355-230716" fmla="*/ 825404 h 2636059"/>
                  <a:gd name="connsiteX356-230717" fmla="*/ 1247583 w 5936218"/>
                  <a:gd name="connsiteY356-230718" fmla="*/ 768094 h 2636059"/>
                  <a:gd name="connsiteX357-230719" fmla="*/ 1211223 w 5936218"/>
                  <a:gd name="connsiteY357-230720" fmla="*/ 709010 h 2636059"/>
                  <a:gd name="connsiteX358-230721" fmla="*/ 1227130 w 5936218"/>
                  <a:gd name="connsiteY358-230722" fmla="*/ 672650 h 2636059"/>
                  <a:gd name="connsiteX359-230723" fmla="*/ 1237665 w 5936218"/>
                  <a:gd name="connsiteY359-230724" fmla="*/ 675788 h 2636059"/>
                  <a:gd name="connsiteX360-230725" fmla="*/ 1239037 w 5936218"/>
                  <a:gd name="connsiteY360-230726" fmla="*/ 672650 h 2636059"/>
                  <a:gd name="connsiteX361-230727" fmla="*/ 1345843 w 5936218"/>
                  <a:gd name="connsiteY361-230728" fmla="*/ 704465 h 2636059"/>
                  <a:gd name="connsiteX362-230729" fmla="*/ 1400382 w 5936218"/>
                  <a:gd name="connsiteY362-230730" fmla="*/ 736279 h 2636059"/>
                  <a:gd name="connsiteX363-230731" fmla="*/ 1519756 w 5936218"/>
                  <a:gd name="connsiteY363-230732" fmla="*/ 842863 h 2636059"/>
                  <a:gd name="connsiteX364-230733" fmla="*/ 1543003 w 5936218"/>
                  <a:gd name="connsiteY364-230734" fmla="*/ 802181 h 2636059"/>
                  <a:gd name="connsiteX365-230735" fmla="*/ 1506643 w 5936218"/>
                  <a:gd name="connsiteY365-230736" fmla="*/ 747641 h 2636059"/>
                  <a:gd name="connsiteX366-230737" fmla="*/ 1506643 w 5936218"/>
                  <a:gd name="connsiteY366-230738" fmla="*/ 724917 h 2636059"/>
                  <a:gd name="connsiteX367-230739" fmla="*/ 1463467 w 5936218"/>
                  <a:gd name="connsiteY367-230740" fmla="*/ 715827 h 2636059"/>
                  <a:gd name="connsiteX368-230741" fmla="*/ 1472556 w 5936218"/>
                  <a:gd name="connsiteY368-230742" fmla="*/ 665833 h 2636059"/>
                  <a:gd name="connsiteX369-230743" fmla="*/ 1452104 w 5936218"/>
                  <a:gd name="connsiteY369-230744" fmla="*/ 579479 h 2636059"/>
                  <a:gd name="connsiteX370-230745" fmla="*/ 1452104 w 5936218"/>
                  <a:gd name="connsiteY370-230746" fmla="*/ 543120 h 2636059"/>
                  <a:gd name="connsiteX371-230747" fmla="*/ 1522551 w 5936218"/>
                  <a:gd name="connsiteY371-230748" fmla="*/ 440859 h 2636059"/>
                  <a:gd name="connsiteX372-230749" fmla="*/ 1543003 w 5936218"/>
                  <a:gd name="connsiteY372-230750" fmla="*/ 327236 h 2636059"/>
                  <a:gd name="connsiteX373-230751" fmla="*/ 1570272 w 5936218"/>
                  <a:gd name="connsiteY373-230752" fmla="*/ 306783 h 2636059"/>
                  <a:gd name="connsiteX374-230753" fmla="*/ 1578688 w 5936218"/>
                  <a:gd name="connsiteY374-230754" fmla="*/ 309402 h 2636059"/>
                  <a:gd name="connsiteX375-230755" fmla="*/ 1582179 w 5936218"/>
                  <a:gd name="connsiteY375-230756" fmla="*/ 306783 h 2636059"/>
                  <a:gd name="connsiteX376-230757" fmla="*/ 1684440 w 5936218"/>
                  <a:gd name="connsiteY376-230758" fmla="*/ 338598 h 2636059"/>
                  <a:gd name="connsiteX377-230759" fmla="*/ 1688985 w 5936218"/>
                  <a:gd name="connsiteY377-230760" fmla="*/ 409044 h 2636059"/>
                  <a:gd name="connsiteX378-230761" fmla="*/ 1652625 w 5936218"/>
                  <a:gd name="connsiteY378-230762" fmla="*/ 499943 h 2636059"/>
                  <a:gd name="connsiteX379-230763" fmla="*/ 1679895 w 5936218"/>
                  <a:gd name="connsiteY379-230764" fmla="*/ 538575 h 2636059"/>
                  <a:gd name="connsiteX380-230765" fmla="*/ 1688985 w 5936218"/>
                  <a:gd name="connsiteY380-230766" fmla="*/ 613566 h 2636059"/>
                  <a:gd name="connsiteX381-230767" fmla="*/ 1679895 w 5936218"/>
                  <a:gd name="connsiteY381-230768" fmla="*/ 759004 h 2636059"/>
                  <a:gd name="connsiteX382-230769" fmla="*/ 1636718 w 5936218"/>
                  <a:gd name="connsiteY382-230770" fmla="*/ 1022610 h 2636059"/>
                  <a:gd name="connsiteX383-230771" fmla="*/ 1662494 w 5936218"/>
                  <a:gd name="connsiteY383-230772" fmla="*/ 1029054 h 2636059"/>
                  <a:gd name="connsiteX0-230773" fmla="*/ 1662494 w 5936218"/>
                  <a:gd name="connsiteY0-230774" fmla="*/ 1029054 h 2636059"/>
                  <a:gd name="connsiteX1-230775" fmla="*/ 3200173 w 5936218"/>
                  <a:gd name="connsiteY1-230776" fmla="*/ 1 h 2636059"/>
                  <a:gd name="connsiteX2-230777" fmla="*/ 3129459 w 5936218"/>
                  <a:gd name="connsiteY2-230778" fmla="*/ 204934 h 2636059"/>
                  <a:gd name="connsiteX3-230779" fmla="*/ 3156451 w 5936218"/>
                  <a:gd name="connsiteY3-230780" fmla="*/ 181798 h 2636059"/>
                  <a:gd name="connsiteX4-230781" fmla="*/ 3158460 w 5936218"/>
                  <a:gd name="connsiteY4-230782" fmla="*/ 190282 h 2636059"/>
                  <a:gd name="connsiteX5-230783" fmla="*/ 3168359 w 5936218"/>
                  <a:gd name="connsiteY5-230784" fmla="*/ 181798 h 2636059"/>
                  <a:gd name="connsiteX6-230785" fmla="*/ 3184984 w 5936218"/>
                  <a:gd name="connsiteY6-230786" fmla="*/ 251991 h 2636059"/>
                  <a:gd name="connsiteX7-230787" fmla="*/ 3192811 w 5936218"/>
                  <a:gd name="connsiteY7-230788" fmla="*/ 236337 h 2636059"/>
                  <a:gd name="connsiteX8-230789" fmla="*/ 3251895 w 5936218"/>
                  <a:gd name="connsiteY8-230790" fmla="*/ 215885 h 2636059"/>
                  <a:gd name="connsiteX9-230791" fmla="*/ 3259833 w 5936218"/>
                  <a:gd name="connsiteY9-230792" fmla="*/ 217259 h 2636059"/>
                  <a:gd name="connsiteX10-230793" fmla="*/ 3263802 w 5936218"/>
                  <a:gd name="connsiteY10-230794" fmla="*/ 215885 h 2636059"/>
                  <a:gd name="connsiteX11-230795" fmla="*/ 3381970 w 5936218"/>
                  <a:gd name="connsiteY11-230796" fmla="*/ 236337 h 2636059"/>
                  <a:gd name="connsiteX12-230797" fmla="*/ 3388787 w 5936218"/>
                  <a:gd name="connsiteY12-230798" fmla="*/ 295421 h 2636059"/>
                  <a:gd name="connsiteX13-230799" fmla="*/ 3531529 w 5936218"/>
                  <a:gd name="connsiteY13-230800" fmla="*/ 316412 h 2636059"/>
                  <a:gd name="connsiteX14-230801" fmla="*/ 3538225 w 5936218"/>
                  <a:gd name="connsiteY14-230802" fmla="*/ 220430 h 2636059"/>
                  <a:gd name="connsiteX15-230803" fmla="*/ 3549910 w 5936218"/>
                  <a:gd name="connsiteY15-230804" fmla="*/ 223617 h 2636059"/>
                  <a:gd name="connsiteX16-230805" fmla="*/ 3550132 w 5936218"/>
                  <a:gd name="connsiteY16-230806" fmla="*/ 220430 h 2636059"/>
                  <a:gd name="connsiteX17-230807" fmla="*/ 3625123 w 5936218"/>
                  <a:gd name="connsiteY17-230808" fmla="*/ 240882 h 2636059"/>
                  <a:gd name="connsiteX18-230809" fmla="*/ 3672301 w 5936218"/>
                  <a:gd name="connsiteY18-230810" fmla="*/ 240882 h 2636059"/>
                  <a:gd name="connsiteX19-230811" fmla="*/ 3684207 w 5936218"/>
                  <a:gd name="connsiteY19-230812" fmla="*/ 240882 h 2636059"/>
                  <a:gd name="connsiteX20-230813" fmla="*/ 3743291 w 5936218"/>
                  <a:gd name="connsiteY20-230814" fmla="*/ 306783 h 2636059"/>
                  <a:gd name="connsiteX21-230815" fmla="*/ 3759199 w 5936218"/>
                  <a:gd name="connsiteY21-230816" fmla="*/ 386320 h 2636059"/>
                  <a:gd name="connsiteX22-230817" fmla="*/ 3738747 w 5936218"/>
                  <a:gd name="connsiteY22-230818" fmla="*/ 436314 h 2636059"/>
                  <a:gd name="connsiteX23-230819" fmla="*/ 3786469 w 5936218"/>
                  <a:gd name="connsiteY23-230820" fmla="*/ 527212 h 2636059"/>
                  <a:gd name="connsiteX24-230821" fmla="*/ 3835603 w 5936218"/>
                  <a:gd name="connsiteY24-230822" fmla="*/ 563118 h 2636059"/>
                  <a:gd name="connsiteX25-230823" fmla="*/ 3865460 w 5936218"/>
                  <a:gd name="connsiteY25-230824" fmla="*/ 452221 h 2636059"/>
                  <a:gd name="connsiteX26-230825" fmla="*/ 3875077 w 5936218"/>
                  <a:gd name="connsiteY26-230826" fmla="*/ 460728 h 2636059"/>
                  <a:gd name="connsiteX27-230827" fmla="*/ 3877367 w 5936218"/>
                  <a:gd name="connsiteY27-230828" fmla="*/ 452221 h 2636059"/>
                  <a:gd name="connsiteX28-230829" fmla="*/ 3932151 w 5936218"/>
                  <a:gd name="connsiteY28-230830" fmla="*/ 500684 h 2636059"/>
                  <a:gd name="connsiteX29-230831" fmla="*/ 3988173 w 5936218"/>
                  <a:gd name="connsiteY29-230832" fmla="*/ 472673 h 2636059"/>
                  <a:gd name="connsiteX30-230833" fmla="*/ 3993852 w 5936218"/>
                  <a:gd name="connsiteY30-230834" fmla="*/ 475788 h 2636059"/>
                  <a:gd name="connsiteX31-230835" fmla="*/ 4000080 w 5936218"/>
                  <a:gd name="connsiteY31-230836" fmla="*/ 472673 h 2636059"/>
                  <a:gd name="connsiteX32-230837" fmla="*/ 4062426 w 5936218"/>
                  <a:gd name="connsiteY32-230838" fmla="*/ 506863 h 2636059"/>
                  <a:gd name="connsiteX33-230839" fmla="*/ 4085889 w 5936218"/>
                  <a:gd name="connsiteY33-230840" fmla="*/ 479491 h 2636059"/>
                  <a:gd name="connsiteX34-230841" fmla="*/ 4095563 w 5936218"/>
                  <a:gd name="connsiteY34-230842" fmla="*/ 482095 h 2636059"/>
                  <a:gd name="connsiteX35-230843" fmla="*/ 4097796 w 5936218"/>
                  <a:gd name="connsiteY35-230844" fmla="*/ 479491 h 2636059"/>
                  <a:gd name="connsiteX36-230845" fmla="*/ 4144150 w 5936218"/>
                  <a:gd name="connsiteY36-230846" fmla="*/ 491971 h 2636059"/>
                  <a:gd name="connsiteX37-230847" fmla="*/ 4117703 w 5936218"/>
                  <a:gd name="connsiteY37-230848" fmla="*/ 381775 h 2636059"/>
                  <a:gd name="connsiteX38-230849" fmla="*/ 4165425 w 5936218"/>
                  <a:gd name="connsiteY38-230850" fmla="*/ 327236 h 2636059"/>
                  <a:gd name="connsiteX39-230851" fmla="*/ 4175231 w 5936218"/>
                  <a:gd name="connsiteY39-230852" fmla="*/ 329637 h 2636059"/>
                  <a:gd name="connsiteX40-230853" fmla="*/ 4177332 w 5936218"/>
                  <a:gd name="connsiteY40-230854" fmla="*/ 327236 h 2636059"/>
                  <a:gd name="connsiteX41-230855" fmla="*/ 4511384 w 5936218"/>
                  <a:gd name="connsiteY41-230856" fmla="*/ 409044 h 2636059"/>
                  <a:gd name="connsiteX42-230857" fmla="*/ 4543199 w 5936218"/>
                  <a:gd name="connsiteY42-230858" fmla="*/ 479491 h 2636059"/>
                  <a:gd name="connsiteX43-230859" fmla="*/ 4639242 w 5936218"/>
                  <a:gd name="connsiteY43-230860" fmla="*/ 562133 h 2636059"/>
                  <a:gd name="connsiteX44-230861" fmla="*/ 4774445 w 5936218"/>
                  <a:gd name="connsiteY44-230862" fmla="*/ 543120 h 2636059"/>
                  <a:gd name="connsiteX45-230863" fmla="*/ 4778496 w 5936218"/>
                  <a:gd name="connsiteY45-230864" fmla="*/ 544224 h 2636059"/>
                  <a:gd name="connsiteX46-230865" fmla="*/ 4786352 w 5936218"/>
                  <a:gd name="connsiteY46-230866" fmla="*/ 543120 h 2636059"/>
                  <a:gd name="connsiteX47-230867" fmla="*/ 4861343 w 5936218"/>
                  <a:gd name="connsiteY47-230868" fmla="*/ 563572 h 2636059"/>
                  <a:gd name="connsiteX48-230869" fmla="*/ 4893158 w 5936218"/>
                  <a:gd name="connsiteY48-230870" fmla="*/ 606749 h 2636059"/>
                  <a:gd name="connsiteX49-230871" fmla="*/ 4888613 w 5936218"/>
                  <a:gd name="connsiteY49-230872" fmla="*/ 688557 h 2636059"/>
                  <a:gd name="connsiteX50-230873" fmla="*/ 4927677 w 5936218"/>
                  <a:gd name="connsiteY50-230874" fmla="*/ 713229 h 2636059"/>
                  <a:gd name="connsiteX51-230875" fmla="*/ 4967605 w 5936218"/>
                  <a:gd name="connsiteY51-230876" fmla="*/ 699920 h 2636059"/>
                  <a:gd name="connsiteX52-230877" fmla="*/ 5038051 w 5936218"/>
                  <a:gd name="connsiteY52-230878" fmla="*/ 693102 h 2636059"/>
                  <a:gd name="connsiteX53-230879" fmla="*/ 5040730 w 5936218"/>
                  <a:gd name="connsiteY53-230880" fmla="*/ 693995 h 2636059"/>
                  <a:gd name="connsiteX54-230881" fmla="*/ 5049958 w 5936218"/>
                  <a:gd name="connsiteY54-230882" fmla="*/ 693102 h 2636059"/>
                  <a:gd name="connsiteX55-230883" fmla="*/ 5114249 w 5936218"/>
                  <a:gd name="connsiteY55-230884" fmla="*/ 714533 h 2636059"/>
                  <a:gd name="connsiteX56-230885" fmla="*/ 5176671 w 5936218"/>
                  <a:gd name="connsiteY56-230886" fmla="*/ 704465 h 2636059"/>
                  <a:gd name="connsiteX57-230887" fmla="*/ 5177801 w 5936218"/>
                  <a:gd name="connsiteY57-230888" fmla="*/ 706203 h 2636059"/>
                  <a:gd name="connsiteX58-230889" fmla="*/ 5188578 w 5936218"/>
                  <a:gd name="connsiteY58-230890" fmla="*/ 704465 h 2636059"/>
                  <a:gd name="connsiteX59-230891" fmla="*/ 5243719 w 5936218"/>
                  <a:gd name="connsiteY59-230892" fmla="*/ 789296 h 2636059"/>
                  <a:gd name="connsiteX60-230893" fmla="*/ 5283477 w 5936218"/>
                  <a:gd name="connsiteY60-230894" fmla="*/ 759004 h 2636059"/>
                  <a:gd name="connsiteX61-230895" fmla="*/ 5258480 w 5936218"/>
                  <a:gd name="connsiteY61-230896" fmla="*/ 693102 h 2636059"/>
                  <a:gd name="connsiteX62-230897" fmla="*/ 5267570 w 5936218"/>
                  <a:gd name="connsiteY62-230898" fmla="*/ 645381 h 2636059"/>
                  <a:gd name="connsiteX63-230899" fmla="*/ 5278896 w 5936218"/>
                  <a:gd name="connsiteY63-230900" fmla="*/ 648430 h 2636059"/>
                  <a:gd name="connsiteX64-230901" fmla="*/ 5279477 w 5936218"/>
                  <a:gd name="connsiteY64-230902" fmla="*/ 645381 h 2636059"/>
                  <a:gd name="connsiteX65-230903" fmla="*/ 5395510 w 5936218"/>
                  <a:gd name="connsiteY65-230904" fmla="*/ 676620 h 2636059"/>
                  <a:gd name="connsiteX66-230905" fmla="*/ 5463001 w 5936218"/>
                  <a:gd name="connsiteY66-230906" fmla="*/ 672650 h 2636059"/>
                  <a:gd name="connsiteX67-230907" fmla="*/ 5464386 w 5936218"/>
                  <a:gd name="connsiteY67-230908" fmla="*/ 673269 h 2636059"/>
                  <a:gd name="connsiteX68-230909" fmla="*/ 5474909 w 5936218"/>
                  <a:gd name="connsiteY68-230910" fmla="*/ 672650 h 2636059"/>
                  <a:gd name="connsiteX69-230911" fmla="*/ 5581715 w 5936218"/>
                  <a:gd name="connsiteY69-230912" fmla="*/ 720372 h 2636059"/>
                  <a:gd name="connsiteX70-230913" fmla="*/ 5633981 w 5936218"/>
                  <a:gd name="connsiteY70-230914" fmla="*/ 763549 h 2636059"/>
                  <a:gd name="connsiteX71-230915" fmla="*/ 5720335 w 5936218"/>
                  <a:gd name="connsiteY71-230916" fmla="*/ 843085 h 2636059"/>
                  <a:gd name="connsiteX72-230917" fmla="*/ 5822595 w 5936218"/>
                  <a:gd name="connsiteY72-230918" fmla="*/ 940801 h 2636059"/>
                  <a:gd name="connsiteX73-230919" fmla="*/ 5818051 w 5936218"/>
                  <a:gd name="connsiteY73-230920" fmla="*/ 995340 h 2636059"/>
                  <a:gd name="connsiteX74-230921" fmla="*/ 5825679 w 5936218"/>
                  <a:gd name="connsiteY74-230922" fmla="*/ 1002968 h 2636059"/>
                  <a:gd name="connsiteX75-230923" fmla="*/ 5822051 w 5936218"/>
                  <a:gd name="connsiteY75-230924" fmla="*/ 952163 h 2636059"/>
                  <a:gd name="connsiteX76-230925" fmla="*/ 5834092 w 5936218"/>
                  <a:gd name="connsiteY76-230926" fmla="*/ 954036 h 2636059"/>
                  <a:gd name="connsiteX77-230927" fmla="*/ 5833958 w 5936218"/>
                  <a:gd name="connsiteY77-230928" fmla="*/ 952163 h 2636059"/>
                  <a:gd name="connsiteX78-230929" fmla="*/ 5936219 w 5936218"/>
                  <a:gd name="connsiteY78-230930" fmla="*/ 968070 h 2636059"/>
                  <a:gd name="connsiteX79-230931" fmla="*/ 5908949 w 5936218"/>
                  <a:gd name="connsiteY79-230932" fmla="*/ 1183955 h 2636059"/>
                  <a:gd name="connsiteX80-230933" fmla="*/ 5893042 w 5936218"/>
                  <a:gd name="connsiteY80-230934" fmla="*/ 1199862 h 2636059"/>
                  <a:gd name="connsiteX81-230935" fmla="*/ 5861227 w 5936218"/>
                  <a:gd name="connsiteY81-230936" fmla="*/ 1199862 h 2636059"/>
                  <a:gd name="connsiteX82-230937" fmla="*/ 5817506 w 5936218"/>
                  <a:gd name="connsiteY82-230938" fmla="*/ 1165775 h 2636059"/>
                  <a:gd name="connsiteX83-230939" fmla="*/ 5767511 w 5936218"/>
                  <a:gd name="connsiteY83-230940" fmla="*/ 1140778 h 2636059"/>
                  <a:gd name="connsiteX84-230941" fmla="*/ 5729132 w 5936218"/>
                  <a:gd name="connsiteY84-230942" fmla="*/ 1092759 h 2636059"/>
                  <a:gd name="connsiteX85-230943" fmla="*/ 5695337 w 5936218"/>
                  <a:gd name="connsiteY85-230944" fmla="*/ 1102146 h 2636059"/>
                  <a:gd name="connsiteX86-230945" fmla="*/ 5693366 w 5936218"/>
                  <a:gd name="connsiteY86-230946" fmla="*/ 1099386 h 2636059"/>
                  <a:gd name="connsiteX87-230947" fmla="*/ 5640799 w 5936218"/>
                  <a:gd name="connsiteY87-230948" fmla="*/ 1058969 h 2636059"/>
                  <a:gd name="connsiteX88-230949" fmla="*/ 5656705 w 5936218"/>
                  <a:gd name="connsiteY88-230950" fmla="*/ 1102146 h 2636059"/>
                  <a:gd name="connsiteX89-230951" fmla="*/ 5586259 w 5936218"/>
                  <a:gd name="connsiteY89-230952" fmla="*/ 1177137 h 2636059"/>
                  <a:gd name="connsiteX90-230953" fmla="*/ 5575676 w 5936218"/>
                  <a:gd name="connsiteY90-230954" fmla="*/ 1176129 h 2636059"/>
                  <a:gd name="connsiteX91-230955" fmla="*/ 5539436 w 5936218"/>
                  <a:gd name="connsiteY91-230956" fmla="*/ 1173812 h 2636059"/>
                  <a:gd name="connsiteX92-230957" fmla="*/ 5593077 w 5936218"/>
                  <a:gd name="connsiteY92-230958" fmla="*/ 1279398 h 2636059"/>
                  <a:gd name="connsiteX93-230959" fmla="*/ 5613529 w 5936218"/>
                  <a:gd name="connsiteY93-230960" fmla="*/ 1338482 h 2636059"/>
                  <a:gd name="connsiteX94-230961" fmla="*/ 5608984 w 5936218"/>
                  <a:gd name="connsiteY94-230962" fmla="*/ 1361207 h 2636059"/>
                  <a:gd name="connsiteX95-230963" fmla="*/ 5597799 w 5936218"/>
                  <a:gd name="connsiteY95-230964" fmla="*/ 1357598 h 2636059"/>
                  <a:gd name="connsiteX96-230965" fmla="*/ 5534271 w 5936218"/>
                  <a:gd name="connsiteY96-230966" fmla="*/ 1340947 h 2636059"/>
                  <a:gd name="connsiteX97-230967" fmla="*/ 5436277 w 5936218"/>
                  <a:gd name="connsiteY97-230968" fmla="*/ 1397566 h 2636059"/>
                  <a:gd name="connsiteX98-230969" fmla="*/ 5397645 w 5936218"/>
                  <a:gd name="connsiteY98-230970" fmla="*/ 1408929 h 2636059"/>
                  <a:gd name="connsiteX99-230971" fmla="*/ 5345378 w 5936218"/>
                  <a:gd name="connsiteY99-230972" fmla="*/ 1463468 h 2636059"/>
                  <a:gd name="connsiteX100-230973" fmla="*/ 5290839 w 5936218"/>
                  <a:gd name="connsiteY100-230974" fmla="*/ 1511189 h 2636059"/>
                  <a:gd name="connsiteX101-230975" fmla="*/ 5274932 w 5936218"/>
                  <a:gd name="connsiteY101-230976" fmla="*/ 1543004 h 2636059"/>
                  <a:gd name="connsiteX102-230977" fmla="*/ 5267238 w 5936218"/>
                  <a:gd name="connsiteY102-230978" fmla="*/ 1534577 h 2636059"/>
                  <a:gd name="connsiteX103-230979" fmla="*/ 5263025 w 5936218"/>
                  <a:gd name="connsiteY103-230980" fmla="*/ 1543004 h 2636059"/>
                  <a:gd name="connsiteX104-230981" fmla="*/ 5219538 w 5936218"/>
                  <a:gd name="connsiteY104-230982" fmla="*/ 1495376 h 2636059"/>
                  <a:gd name="connsiteX105-230983" fmla="*/ 5129494 w 5936218"/>
                  <a:gd name="connsiteY105-230984" fmla="*/ 1549821 h 2636059"/>
                  <a:gd name="connsiteX106-230985" fmla="*/ 5126389 w 5936218"/>
                  <a:gd name="connsiteY106-230986" fmla="*/ 1544499 h 2636059"/>
                  <a:gd name="connsiteX107-230987" fmla="*/ 5117587 w 5936218"/>
                  <a:gd name="connsiteY107-230988" fmla="*/ 1549821 h 2636059"/>
                  <a:gd name="connsiteX108-230989" fmla="*/ 5105544 w 5936218"/>
                  <a:gd name="connsiteY108-230990" fmla="*/ 1529175 h 2636059"/>
                  <a:gd name="connsiteX109-230991" fmla="*/ 5074955 w 5936218"/>
                  <a:gd name="connsiteY109-230992" fmla="*/ 1554366 h 2636059"/>
                  <a:gd name="connsiteX110-230993" fmla="*/ 5065718 w 5936218"/>
                  <a:gd name="connsiteY110-230994" fmla="*/ 1552167 h 2636059"/>
                  <a:gd name="connsiteX111-230995" fmla="*/ 5063048 w 5936218"/>
                  <a:gd name="connsiteY111-230996" fmla="*/ 1554366 h 2636059"/>
                  <a:gd name="connsiteX112-230997" fmla="*/ 5026594 w 5936218"/>
                  <a:gd name="connsiteY112-230998" fmla="*/ 1545687 h 2636059"/>
                  <a:gd name="connsiteX113-230999" fmla="*/ 5015871 w 5936218"/>
                  <a:gd name="connsiteY113-231000" fmla="*/ 1590726 h 2636059"/>
                  <a:gd name="connsiteX114-231001" fmla="*/ 4974967 w 5936218"/>
                  <a:gd name="connsiteY114-231002" fmla="*/ 1656627 h 2636059"/>
                  <a:gd name="connsiteX115-231003" fmla="*/ 4974967 w 5936218"/>
                  <a:gd name="connsiteY115-231004" fmla="*/ 1688442 h 2636059"/>
                  <a:gd name="connsiteX116-231005" fmla="*/ 5011326 w 5936218"/>
                  <a:gd name="connsiteY116-231006" fmla="*/ 1802065 h 2636059"/>
                  <a:gd name="connsiteX117-231007" fmla="*/ 4999419 w 5936218"/>
                  <a:gd name="connsiteY117-231008" fmla="*/ 1802065 h 2636059"/>
                  <a:gd name="connsiteX118-231009" fmla="*/ 4974967 w 5936218"/>
                  <a:gd name="connsiteY118-231010" fmla="*/ 1802065 h 2636059"/>
                  <a:gd name="connsiteX119-231011" fmla="*/ 4963605 w 5936218"/>
                  <a:gd name="connsiteY119-231012" fmla="*/ 1854331 h 2636059"/>
                  <a:gd name="connsiteX120-231013" fmla="*/ 4974967 w 5936218"/>
                  <a:gd name="connsiteY120-231014" fmla="*/ 1881601 h 2636059"/>
                  <a:gd name="connsiteX121-231015" fmla="*/ 4909065 w 5936218"/>
                  <a:gd name="connsiteY121-231016" fmla="*/ 1915688 h 2636059"/>
                  <a:gd name="connsiteX122-231017" fmla="*/ 4897703 w 5936218"/>
                  <a:gd name="connsiteY122-231018" fmla="*/ 1983862 h 2636059"/>
                  <a:gd name="connsiteX123-231019" fmla="*/ 4845437 w 5936218"/>
                  <a:gd name="connsiteY123-231020" fmla="*/ 1999769 h 2636059"/>
                  <a:gd name="connsiteX124-231021" fmla="*/ 4834074 w 5936218"/>
                  <a:gd name="connsiteY124-231022" fmla="*/ 2058853 h 2636059"/>
                  <a:gd name="connsiteX125-231023" fmla="*/ 4779535 w 5936218"/>
                  <a:gd name="connsiteY125-231024" fmla="*/ 2117937 h 2636059"/>
                  <a:gd name="connsiteX126-231025" fmla="*/ 4777225 w 5936218"/>
                  <a:gd name="connsiteY126-231026" fmla="*/ 2107541 h 2636059"/>
                  <a:gd name="connsiteX127-231027" fmla="*/ 4767628 w 5936218"/>
                  <a:gd name="connsiteY127-231028" fmla="*/ 2117937 h 2636059"/>
                  <a:gd name="connsiteX128-231029" fmla="*/ 4758538 w 5936218"/>
                  <a:gd name="connsiteY128-231030" fmla="*/ 2077033 h 2636059"/>
                  <a:gd name="connsiteX129-231031" fmla="*/ 4742631 w 5936218"/>
                  <a:gd name="connsiteY129-231032" fmla="*/ 1990679 h 2636059"/>
                  <a:gd name="connsiteX130-231033" fmla="*/ 4715361 w 5936218"/>
                  <a:gd name="connsiteY130-231034" fmla="*/ 1849787 h 2636059"/>
                  <a:gd name="connsiteX131-231035" fmla="*/ 4735813 w 5936218"/>
                  <a:gd name="connsiteY131-231036" fmla="*/ 1758888 h 2636059"/>
                  <a:gd name="connsiteX132-231037" fmla="*/ 4767628 w 5936218"/>
                  <a:gd name="connsiteY132-231038" fmla="*/ 1715711 h 2636059"/>
                  <a:gd name="connsiteX133-231039" fmla="*/ 4767628 w 5936218"/>
                  <a:gd name="connsiteY133-231040" fmla="*/ 1688442 h 2636059"/>
                  <a:gd name="connsiteX134-231041" fmla="*/ 4826712 w 5936218"/>
                  <a:gd name="connsiteY134-231042" fmla="*/ 1672534 h 2636059"/>
                  <a:gd name="connsiteX135-231043" fmla="*/ 1811153 w 5936218"/>
                  <a:gd name="connsiteY135-231044" fmla="*/ 1924778 h 2636059"/>
                  <a:gd name="connsiteX136-231045" fmla="*/ 1748069 w 5936218"/>
                  <a:gd name="connsiteY136-231046" fmla="*/ 1963410 h 2636059"/>
                  <a:gd name="connsiteX137-231047" fmla="*/ 1711709 w 5936218"/>
                  <a:gd name="connsiteY137-231048" fmla="*/ 1967955 h 2636059"/>
                  <a:gd name="connsiteX138-231049" fmla="*/ 1711926 w 5936218"/>
                  <a:gd name="connsiteY138-231050" fmla="*/ 1966439 h 2636059"/>
                  <a:gd name="connsiteX139-231051" fmla="*/ 1699803 w 5936218"/>
                  <a:gd name="connsiteY139-231052" fmla="*/ 1967955 h 2636059"/>
                  <a:gd name="connsiteX140-231053" fmla="*/ 1704347 w 5936218"/>
                  <a:gd name="connsiteY140-231054" fmla="*/ 1936140 h 2636059"/>
                  <a:gd name="connsiteX141-231055" fmla="*/ 1662460 w 5936218"/>
                  <a:gd name="connsiteY141-231056" fmla="*/ 1918189 h 2636059"/>
                  <a:gd name="connsiteX142-231057" fmla="*/ 1629901 w 5936218"/>
                  <a:gd name="connsiteY142-231058" fmla="*/ 1931595 h 2636059"/>
                  <a:gd name="connsiteX143-231059" fmla="*/ 1629300 w 5936218"/>
                  <a:gd name="connsiteY143-231060" fmla="*/ 1926940 h 2636059"/>
                  <a:gd name="connsiteX144-231061" fmla="*/ 1617994 w 5936218"/>
                  <a:gd name="connsiteY144-231062" fmla="*/ 1931595 h 2636059"/>
                  <a:gd name="connsiteX145-231063" fmla="*/ 1608904 w 5936218"/>
                  <a:gd name="connsiteY145-231064" fmla="*/ 1861149 h 2636059"/>
                  <a:gd name="connsiteX146-231065" fmla="*/ 1552684 w 5936218"/>
                  <a:gd name="connsiteY146-231066" fmla="*/ 1851456 h 2636059"/>
                  <a:gd name="connsiteX147-231067" fmla="*/ 1518550 w 5936218"/>
                  <a:gd name="connsiteY147-231068" fmla="*/ 1877056 h 2636059"/>
                  <a:gd name="connsiteX148-231069" fmla="*/ 1425379 w 5936218"/>
                  <a:gd name="connsiteY148-231070" fmla="*/ 1897508 h 2636059"/>
                  <a:gd name="connsiteX149-231071" fmla="*/ 1409472 w 5936218"/>
                  <a:gd name="connsiteY149-231072" fmla="*/ 1915688 h 2636059"/>
                  <a:gd name="connsiteX150-231073" fmla="*/ 1270852 w 5936218"/>
                  <a:gd name="connsiteY150-231074" fmla="*/ 1936140 h 2636059"/>
                  <a:gd name="connsiteX151-231075" fmla="*/ 1254945 w 5936218"/>
                  <a:gd name="connsiteY151-231076" fmla="*/ 1956592 h 2636059"/>
                  <a:gd name="connsiteX152-231077" fmla="*/ 1282214 w 5936218"/>
                  <a:gd name="connsiteY152-231078" fmla="*/ 1999769 h 2636059"/>
                  <a:gd name="connsiteX153-231079" fmla="*/ 1243582 w 5936218"/>
                  <a:gd name="connsiteY153-231080" fmla="*/ 2015676 h 2636059"/>
                  <a:gd name="connsiteX154-231081" fmla="*/ 1254945 w 5936218"/>
                  <a:gd name="connsiteY154-231082" fmla="*/ 2033856 h 2636059"/>
                  <a:gd name="connsiteX155-231083" fmla="*/ 1216313 w 5936218"/>
                  <a:gd name="connsiteY155-231084" fmla="*/ 2058853 h 2636059"/>
                  <a:gd name="connsiteX156-231085" fmla="*/ 1275397 w 5936218"/>
                  <a:gd name="connsiteY156-231086" fmla="*/ 2102030 h 2636059"/>
                  <a:gd name="connsiteX157-231087" fmla="*/ 1270852 w 5936218"/>
                  <a:gd name="connsiteY157-231088" fmla="*/ 2129300 h 2636059"/>
                  <a:gd name="connsiteX158-231089" fmla="*/ 1259108 w 5936218"/>
                  <a:gd name="connsiteY158-231090" fmla="*/ 2128321 h 2636059"/>
                  <a:gd name="connsiteX159-231091" fmla="*/ 1258945 w 5936218"/>
                  <a:gd name="connsiteY159-231092" fmla="*/ 2129300 h 2636059"/>
                  <a:gd name="connsiteX160-231093" fmla="*/ 1215644 w 5936218"/>
                  <a:gd name="connsiteY160-231094" fmla="*/ 2125691 h 2636059"/>
                  <a:gd name="connsiteX161-231095" fmla="*/ 1204950 w 5936218"/>
                  <a:gd name="connsiteY161-231096" fmla="*/ 2140662 h 2636059"/>
                  <a:gd name="connsiteX162-231097" fmla="*/ 1196495 w 5936218"/>
                  <a:gd name="connsiteY162-231098" fmla="*/ 2135830 h 2636059"/>
                  <a:gd name="connsiteX163-231099" fmla="*/ 1193043 w 5936218"/>
                  <a:gd name="connsiteY163-231100" fmla="*/ 2140662 h 2636059"/>
                  <a:gd name="connsiteX164-231101" fmla="*/ 1145322 w 5936218"/>
                  <a:gd name="connsiteY164-231102" fmla="*/ 2113392 h 2636059"/>
                  <a:gd name="connsiteX165-231103" fmla="*/ 1098145 w 5936218"/>
                  <a:gd name="connsiteY165-231104" fmla="*/ 2113392 h 2636059"/>
                  <a:gd name="connsiteX166-231105" fmla="*/ 1061785 w 5936218"/>
                  <a:gd name="connsiteY166-231106" fmla="*/ 2140662 h 2636059"/>
                  <a:gd name="connsiteX167-231107" fmla="*/ 1055322 w 5936218"/>
                  <a:gd name="connsiteY167-231108" fmla="*/ 2136579 h 2636059"/>
                  <a:gd name="connsiteX168-231109" fmla="*/ 1049878 w 5936218"/>
                  <a:gd name="connsiteY168-231110" fmla="*/ 2140662 h 2636059"/>
                  <a:gd name="connsiteX169-231111" fmla="*/ 1006701 w 5936218"/>
                  <a:gd name="connsiteY169-231112" fmla="*/ 2113392 h 2636059"/>
                  <a:gd name="connsiteX170-231113" fmla="*/ 924893 w 5936218"/>
                  <a:gd name="connsiteY170-231114" fmla="*/ 2077033 h 2636059"/>
                  <a:gd name="connsiteX171-231115" fmla="*/ 877716 w 5936218"/>
                  <a:gd name="connsiteY171-231116" fmla="*/ 2077033 h 2636059"/>
                  <a:gd name="connsiteX172-231117" fmla="*/ 802724 w 5936218"/>
                  <a:gd name="connsiteY172-231118" fmla="*/ 2140662 h 2636059"/>
                  <a:gd name="connsiteX173-231119" fmla="*/ 798179 w 5936218"/>
                  <a:gd name="connsiteY173-231120" fmla="*/ 2183839 h 2636059"/>
                  <a:gd name="connsiteX174-231121" fmla="*/ 787406 w 5936218"/>
                  <a:gd name="connsiteY174-231122" fmla="*/ 2173066 h 2636059"/>
                  <a:gd name="connsiteX175-231123" fmla="*/ 786272 w 5936218"/>
                  <a:gd name="connsiteY175-231124" fmla="*/ 2183839 h 2636059"/>
                  <a:gd name="connsiteX176-231125" fmla="*/ 756063 w 5936218"/>
                  <a:gd name="connsiteY176-231126" fmla="*/ 2153629 h 2636059"/>
                  <a:gd name="connsiteX177-231127" fmla="*/ 732278 w 5936218"/>
                  <a:gd name="connsiteY177-231128" fmla="*/ 2211108 h 2636059"/>
                  <a:gd name="connsiteX178-231129" fmla="*/ 743640 w 5936218"/>
                  <a:gd name="connsiteY178-231130" fmla="*/ 2220198 h 2636059"/>
                  <a:gd name="connsiteX179-231131" fmla="*/ 723188 w 5936218"/>
                  <a:gd name="connsiteY179-231132" fmla="*/ 2263375 h 2636059"/>
                  <a:gd name="connsiteX180-231133" fmla="*/ 747026 w 5936218"/>
                  <a:gd name="connsiteY180-231134" fmla="*/ 2300216 h 2636059"/>
                  <a:gd name="connsiteX181-231135" fmla="*/ 763548 w 5936218"/>
                  <a:gd name="connsiteY181-231136" fmla="*/ 2297462 h 2636059"/>
                  <a:gd name="connsiteX182-231137" fmla="*/ 764871 w 5936218"/>
                  <a:gd name="connsiteY182-231138" fmla="*/ 2299226 h 2636059"/>
                  <a:gd name="connsiteX183-231139" fmla="*/ 775455 w 5936218"/>
                  <a:gd name="connsiteY183-231140" fmla="*/ 2297462 h 2636059"/>
                  <a:gd name="connsiteX184-231141" fmla="*/ 802724 w 5936218"/>
                  <a:gd name="connsiteY184-231142" fmla="*/ 2333821 h 2636059"/>
                  <a:gd name="connsiteX185-231143" fmla="*/ 798179 w 5936218"/>
                  <a:gd name="connsiteY185-231144" fmla="*/ 2361091 h 2636059"/>
                  <a:gd name="connsiteX186-231145" fmla="*/ 818632 w 5936218"/>
                  <a:gd name="connsiteY186-231146" fmla="*/ 2372453 h 2636059"/>
                  <a:gd name="connsiteX187-231147" fmla="*/ 802724 w 5936218"/>
                  <a:gd name="connsiteY187-231148" fmla="*/ 2404268 h 2636059"/>
                  <a:gd name="connsiteX188-231149" fmla="*/ 766365 w 5936218"/>
                  <a:gd name="connsiteY188-231150" fmla="*/ 2408813 h 2636059"/>
                  <a:gd name="connsiteX189-231151" fmla="*/ 727733 w 5936218"/>
                  <a:gd name="connsiteY189-231152" fmla="*/ 2467897 h 2636059"/>
                  <a:gd name="connsiteX190-231153" fmla="*/ 759548 w 5936218"/>
                  <a:gd name="connsiteY190-231154" fmla="*/ 2511074 h 2636059"/>
                  <a:gd name="connsiteX191-231155" fmla="*/ 759548 w 5936218"/>
                  <a:gd name="connsiteY191-231156" fmla="*/ 2549705 h 2636059"/>
                  <a:gd name="connsiteX192-231157" fmla="*/ 798179 w 5936218"/>
                  <a:gd name="connsiteY192-231158" fmla="*/ 2608790 h 2636059"/>
                  <a:gd name="connsiteX193-231159" fmla="*/ 775455 w 5936218"/>
                  <a:gd name="connsiteY193-231160" fmla="*/ 2624697 h 2636059"/>
                  <a:gd name="connsiteX194-231161" fmla="*/ 770910 w 5936218"/>
                  <a:gd name="connsiteY194-231162" fmla="*/ 2636059 h 2636059"/>
                  <a:gd name="connsiteX195-231163" fmla="*/ 759003 w 5936218"/>
                  <a:gd name="connsiteY195-231164" fmla="*/ 2636059 h 2636059"/>
                  <a:gd name="connsiteX196-231165" fmla="*/ 755003 w 5936218"/>
                  <a:gd name="connsiteY196-231166" fmla="*/ 2636059 h 2636059"/>
                  <a:gd name="connsiteX197-231167" fmla="*/ 743096 w 5936218"/>
                  <a:gd name="connsiteY197-231168" fmla="*/ 2636059 h 2636059"/>
                  <a:gd name="connsiteX198-231169" fmla="*/ 715826 w 5936218"/>
                  <a:gd name="connsiteY198-231170" fmla="*/ 2601972 h 2636059"/>
                  <a:gd name="connsiteX199-231171" fmla="*/ 704464 w 5936218"/>
                  <a:gd name="connsiteY199-231172" fmla="*/ 2601972 h 2636059"/>
                  <a:gd name="connsiteX200-231173" fmla="*/ 684012 w 5936218"/>
                  <a:gd name="connsiteY200-231174" fmla="*/ 2592882 h 2636059"/>
                  <a:gd name="connsiteX201-231175" fmla="*/ 672649 w 5936218"/>
                  <a:gd name="connsiteY201-231176" fmla="*/ 2570158 h 2636059"/>
                  <a:gd name="connsiteX202-231177" fmla="*/ 645222 w 5936218"/>
                  <a:gd name="connsiteY202-231178" fmla="*/ 2562321 h 2636059"/>
                  <a:gd name="connsiteX203-231179" fmla="*/ 625472 w 5936218"/>
                  <a:gd name="connsiteY203-231180" fmla="*/ 2565613 h 2636059"/>
                  <a:gd name="connsiteX204-231181" fmla="*/ 623771 w 5936218"/>
                  <a:gd name="connsiteY204-231182" fmla="*/ 2563912 h 2636059"/>
                  <a:gd name="connsiteX205-231183" fmla="*/ 613565 w 5936218"/>
                  <a:gd name="connsiteY205-231184" fmla="*/ 2565613 h 2636059"/>
                  <a:gd name="connsiteX206-231185" fmla="*/ 609020 w 5936218"/>
                  <a:gd name="connsiteY206-231186" fmla="*/ 2561068 h 2636059"/>
                  <a:gd name="connsiteX207-231187" fmla="*/ 559026 w 5936218"/>
                  <a:gd name="connsiteY207-231188" fmla="*/ 2533798 h 2636059"/>
                  <a:gd name="connsiteX208-231189" fmla="*/ 506760 w 5936218"/>
                  <a:gd name="connsiteY208-231190" fmla="*/ 2526981 h 2636059"/>
                  <a:gd name="connsiteX209-231191" fmla="*/ 483280 w 5936218"/>
                  <a:gd name="connsiteY209-231192" fmla="*/ 2520272 h 2636059"/>
                  <a:gd name="connsiteX210-231193" fmla="*/ 480035 w 5936218"/>
                  <a:gd name="connsiteY210-231194" fmla="*/ 2522436 h 2636059"/>
                  <a:gd name="connsiteX211-231195" fmla="*/ 475042 w 5936218"/>
                  <a:gd name="connsiteY211-231196" fmla="*/ 2517918 h 2636059"/>
                  <a:gd name="connsiteX212-231197" fmla="*/ 474945 w 5936218"/>
                  <a:gd name="connsiteY212-231198" fmla="*/ 2517891 h 2636059"/>
                  <a:gd name="connsiteX213-231199" fmla="*/ 468128 w 5936218"/>
                  <a:gd name="connsiteY213-231200" fmla="*/ 2522436 h 2636059"/>
                  <a:gd name="connsiteX214-231201" fmla="*/ 420406 w 5936218"/>
                  <a:gd name="connsiteY214-231202" fmla="*/ 2479259 h 2636059"/>
                  <a:gd name="connsiteX215-231203" fmla="*/ 381774 w 5936218"/>
                  <a:gd name="connsiteY215-231204" fmla="*/ 2463352 h 2636059"/>
                  <a:gd name="connsiteX216-231205" fmla="*/ 349960 w 5936218"/>
                  <a:gd name="connsiteY216-231206" fmla="*/ 2431537 h 2636059"/>
                  <a:gd name="connsiteX217-231207" fmla="*/ 377229 w 5936218"/>
                  <a:gd name="connsiteY217-231208" fmla="*/ 2424720 h 2636059"/>
                  <a:gd name="connsiteX218-231209" fmla="*/ 404499 w 5936218"/>
                  <a:gd name="connsiteY218-231210" fmla="*/ 2376998 h 2636059"/>
                  <a:gd name="connsiteX219-231211" fmla="*/ 388591 w 5936218"/>
                  <a:gd name="connsiteY219-231212" fmla="*/ 2361091 h 2636059"/>
                  <a:gd name="connsiteX220-231213" fmla="*/ 440858 w 5936218"/>
                  <a:gd name="connsiteY220-231214" fmla="*/ 2333821 h 2636059"/>
                  <a:gd name="connsiteX221-231215" fmla="*/ 440858 w 5936218"/>
                  <a:gd name="connsiteY221-231216" fmla="*/ 2330765 h 2636059"/>
                  <a:gd name="connsiteX222-231217" fmla="*/ 416406 w 5936218"/>
                  <a:gd name="connsiteY222-231218" fmla="*/ 2333821 h 2636059"/>
                  <a:gd name="connsiteX223-231219" fmla="*/ 416406 w 5936218"/>
                  <a:gd name="connsiteY223-231220" fmla="*/ 2332333 h 2636059"/>
                  <a:gd name="connsiteX224-231221" fmla="*/ 404499 w 5936218"/>
                  <a:gd name="connsiteY224-231222" fmla="*/ 2333821 h 2636059"/>
                  <a:gd name="connsiteX225-231223" fmla="*/ 404499 w 5936218"/>
                  <a:gd name="connsiteY225-231224" fmla="*/ 2313369 h 2636059"/>
                  <a:gd name="connsiteX226-231225" fmla="*/ 424951 w 5936218"/>
                  <a:gd name="connsiteY226-231226" fmla="*/ 2297462 h 2636059"/>
                  <a:gd name="connsiteX227-231227" fmla="*/ 463583 w 5936218"/>
                  <a:gd name="connsiteY227-231228" fmla="*/ 2290645 h 2636059"/>
                  <a:gd name="connsiteX228-231229" fmla="*/ 468128 w 5936218"/>
                  <a:gd name="connsiteY228-231230" fmla="*/ 2274737 h 2636059"/>
                  <a:gd name="connsiteX229-231231" fmla="*/ 456765 w 5936218"/>
                  <a:gd name="connsiteY229-231232" fmla="*/ 2242923 h 2636059"/>
                  <a:gd name="connsiteX230-231233" fmla="*/ 474945 w 5936218"/>
                  <a:gd name="connsiteY230-231234" fmla="*/ 2215653 h 2636059"/>
                  <a:gd name="connsiteX231-231235" fmla="*/ 474945 w 5936218"/>
                  <a:gd name="connsiteY231-231236" fmla="*/ 2195201 h 2636059"/>
                  <a:gd name="connsiteX232-231237" fmla="*/ 420406 w 5936218"/>
                  <a:gd name="connsiteY232-231238" fmla="*/ 2177021 h 2636059"/>
                  <a:gd name="connsiteX233-231239" fmla="*/ 409588 w 5936218"/>
                  <a:gd name="connsiteY233-231240" fmla="*/ 2177021 h 2636059"/>
                  <a:gd name="connsiteX234-231241" fmla="*/ 397681 w 5936218"/>
                  <a:gd name="connsiteY234-231242" fmla="*/ 2177021 h 2636059"/>
                  <a:gd name="connsiteX235-231243" fmla="*/ 379485 w 5936218"/>
                  <a:gd name="connsiteY235-231244" fmla="*/ 2154782 h 2636059"/>
                  <a:gd name="connsiteX236-231245" fmla="*/ 357322 w 5936218"/>
                  <a:gd name="connsiteY236-231246" fmla="*/ 2161114 h 2636059"/>
                  <a:gd name="connsiteX237-231247" fmla="*/ 352842 w 5936218"/>
                  <a:gd name="connsiteY237-231248" fmla="*/ 2158992 h 2636059"/>
                  <a:gd name="connsiteX238-231249" fmla="*/ 345415 w 5936218"/>
                  <a:gd name="connsiteY238-231250" fmla="*/ 2161114 h 2636059"/>
                  <a:gd name="connsiteX239-231251" fmla="*/ 302238 w 5936218"/>
                  <a:gd name="connsiteY239-231252" fmla="*/ 2140662 h 2636059"/>
                  <a:gd name="connsiteX240-231253" fmla="*/ 302238 w 5936218"/>
                  <a:gd name="connsiteY240-231254" fmla="*/ 2129300 h 2636059"/>
                  <a:gd name="connsiteX241-231255" fmla="*/ 286331 w 5936218"/>
                  <a:gd name="connsiteY241-231256" fmla="*/ 2102030 h 2636059"/>
                  <a:gd name="connsiteX242-231257" fmla="*/ 270968 w 5936218"/>
                  <a:gd name="connsiteY242-231258" fmla="*/ 2102030 h 2636059"/>
                  <a:gd name="connsiteX243-231259" fmla="*/ 259061 w 5936218"/>
                  <a:gd name="connsiteY243-231260" fmla="*/ 2102030 h 2636059"/>
                  <a:gd name="connsiteX244-231261" fmla="*/ 254516 w 5936218"/>
                  <a:gd name="connsiteY244-231262" fmla="*/ 2086123 h 2636059"/>
                  <a:gd name="connsiteX245-231263" fmla="*/ 263606 w 5936218"/>
                  <a:gd name="connsiteY245-231264" fmla="*/ 2070216 h 2636059"/>
                  <a:gd name="connsiteX246-231265" fmla="*/ 243991 w 5936218"/>
                  <a:gd name="connsiteY246-231266" fmla="*/ 2039703 h 2636059"/>
                  <a:gd name="connsiteX247-231267" fmla="*/ 216429 w 5936218"/>
                  <a:gd name="connsiteY247-231268" fmla="*/ 2042946 h 2636059"/>
                  <a:gd name="connsiteX248-231269" fmla="*/ 212956 w 5936218"/>
                  <a:gd name="connsiteY248-231270" fmla="*/ 2041954 h 2636059"/>
                  <a:gd name="connsiteX249-231271" fmla="*/ 204522 w 5936218"/>
                  <a:gd name="connsiteY249-231272" fmla="*/ 2042946 h 2636059"/>
                  <a:gd name="connsiteX250-231273" fmla="*/ 199623 w 5936218"/>
                  <a:gd name="connsiteY250-231274" fmla="*/ 2041546 h 2636059"/>
                  <a:gd name="connsiteX251-231275" fmla="*/ 195977 w 5936218"/>
                  <a:gd name="connsiteY251-231276" fmla="*/ 2054308 h 2636059"/>
                  <a:gd name="connsiteX252-231277" fmla="*/ 184968 w 5936218"/>
                  <a:gd name="connsiteY252-231278" fmla="*/ 2051163 h 2636059"/>
                  <a:gd name="connsiteX253-231279" fmla="*/ 184070 w 5936218"/>
                  <a:gd name="connsiteY253-231280" fmla="*/ 2054308 h 2636059"/>
                  <a:gd name="connsiteX254-231281" fmla="*/ 168163 w 5936218"/>
                  <a:gd name="connsiteY254-231282" fmla="*/ 2049773 h 2636059"/>
                  <a:gd name="connsiteX255-231283" fmla="*/ 156800 w 5936218"/>
                  <a:gd name="connsiteY255-231284" fmla="*/ 2011131 h 2636059"/>
                  <a:gd name="connsiteX256-231285" fmla="*/ 152255 w 5936218"/>
                  <a:gd name="connsiteY256-231286" fmla="*/ 1995224 h 2636059"/>
                  <a:gd name="connsiteX257-231287" fmla="*/ 156800 w 5936218"/>
                  <a:gd name="connsiteY257-231288" fmla="*/ 1990679 h 2636059"/>
                  <a:gd name="connsiteX258-231289" fmla="*/ 168707 w 5936218"/>
                  <a:gd name="connsiteY258-231290" fmla="*/ 1990679 h 2636059"/>
                  <a:gd name="connsiteX259-231291" fmla="*/ 188615 w 5936218"/>
                  <a:gd name="connsiteY259-231292" fmla="*/ 1990679 h 2636059"/>
                  <a:gd name="connsiteX260-231293" fmla="*/ 199977 w 5936218"/>
                  <a:gd name="connsiteY260-231294" fmla="*/ 1979317 h 2636059"/>
                  <a:gd name="connsiteX261-231295" fmla="*/ 188615 w 5936218"/>
                  <a:gd name="connsiteY261-231296" fmla="*/ 1956592 h 2636059"/>
                  <a:gd name="connsiteX262-231297" fmla="*/ 168163 w 5936218"/>
                  <a:gd name="connsiteY262-231298" fmla="*/ 1947503 h 2636059"/>
                  <a:gd name="connsiteX263-231299" fmla="*/ 168163 w 5936218"/>
                  <a:gd name="connsiteY263-231300" fmla="*/ 1940685 h 2636059"/>
                  <a:gd name="connsiteX264-231301" fmla="*/ 152255 w 5936218"/>
                  <a:gd name="connsiteY264-231302" fmla="*/ 1924778 h 2636059"/>
                  <a:gd name="connsiteX265-231303" fmla="*/ 129531 w 5936218"/>
                  <a:gd name="connsiteY265-231304" fmla="*/ 1888418 h 2636059"/>
                  <a:gd name="connsiteX266-231305" fmla="*/ 140893 w 5936218"/>
                  <a:gd name="connsiteY266-231306" fmla="*/ 1865694 h 2636059"/>
                  <a:gd name="connsiteX267-231307" fmla="*/ 136348 w 5936218"/>
                  <a:gd name="connsiteY267-231308" fmla="*/ 1838424 h 2636059"/>
                  <a:gd name="connsiteX268-231309" fmla="*/ 103789 w 5936218"/>
                  <a:gd name="connsiteY268-231310" fmla="*/ 1825017 h 2636059"/>
                  <a:gd name="connsiteX269-231311" fmla="*/ 93716 w 5936218"/>
                  <a:gd name="connsiteY269-231312" fmla="*/ 1829334 h 2636059"/>
                  <a:gd name="connsiteX270-231313" fmla="*/ 91868 w 5936218"/>
                  <a:gd name="connsiteY270-231314" fmla="*/ 1825023 h 2636059"/>
                  <a:gd name="connsiteX271-231315" fmla="*/ 81809 w 5936218"/>
                  <a:gd name="connsiteY271-231316" fmla="*/ 1829334 h 2636059"/>
                  <a:gd name="connsiteX272-231317" fmla="*/ 74992 w 5936218"/>
                  <a:gd name="connsiteY272-231318" fmla="*/ 1813427 h 2636059"/>
                  <a:gd name="connsiteX273-231319" fmla="*/ 34087 w 5936218"/>
                  <a:gd name="connsiteY273-231320" fmla="*/ 1802065 h 2636059"/>
                  <a:gd name="connsiteX274-231321" fmla="*/ 22725 w 5936218"/>
                  <a:gd name="connsiteY274-231322" fmla="*/ 1758888 h 2636059"/>
                  <a:gd name="connsiteX275-231323" fmla="*/ 22725 w 5936218"/>
                  <a:gd name="connsiteY275-231324" fmla="*/ 1727073 h 2636059"/>
                  <a:gd name="connsiteX276-231325" fmla="*/ 0 w 5936218"/>
                  <a:gd name="connsiteY276-231326" fmla="*/ 1711166 h 2636059"/>
                  <a:gd name="connsiteX277-231327" fmla="*/ 15907 w 5936218"/>
                  <a:gd name="connsiteY277-231328" fmla="*/ 1688442 h 2636059"/>
                  <a:gd name="connsiteX278-231329" fmla="*/ 6818 w 5936218"/>
                  <a:gd name="connsiteY278-231330" fmla="*/ 1624813 h 2636059"/>
                  <a:gd name="connsiteX279-231331" fmla="*/ 34087 w 5936218"/>
                  <a:gd name="connsiteY279-231332" fmla="*/ 1581636 h 2636059"/>
                  <a:gd name="connsiteX280-231333" fmla="*/ 27270 w 5936218"/>
                  <a:gd name="connsiteY280-231334" fmla="*/ 1570274 h 2636059"/>
                  <a:gd name="connsiteX281-231335" fmla="*/ 70447 w 5936218"/>
                  <a:gd name="connsiteY281-231336" fmla="*/ 1531642 h 2636059"/>
                  <a:gd name="connsiteX282-231337" fmla="*/ 27270 w 5936218"/>
                  <a:gd name="connsiteY282-231338" fmla="*/ 1495282 h 2636059"/>
                  <a:gd name="connsiteX283-231339" fmla="*/ 109078 w 5936218"/>
                  <a:gd name="connsiteY283-231340" fmla="*/ 1397566 h 2636059"/>
                  <a:gd name="connsiteX284-231341" fmla="*/ 145438 w 5936218"/>
                  <a:gd name="connsiteY284-231342" fmla="*/ 1354389 h 2636059"/>
                  <a:gd name="connsiteX285-231343" fmla="*/ 156800 w 5936218"/>
                  <a:gd name="connsiteY285-231344" fmla="*/ 1311213 h 2636059"/>
                  <a:gd name="connsiteX286-231345" fmla="*/ 102261 w 5936218"/>
                  <a:gd name="connsiteY286-231346" fmla="*/ 1258946 h 2636059"/>
                  <a:gd name="connsiteX287-231347" fmla="*/ 118168 w 5936218"/>
                  <a:gd name="connsiteY287-231348" fmla="*/ 1204407 h 2636059"/>
                  <a:gd name="connsiteX288-231349" fmla="*/ 86354 w 5936218"/>
                  <a:gd name="connsiteY288-231350" fmla="*/ 1140778 h 2636059"/>
                  <a:gd name="connsiteX289-231351" fmla="*/ 109078 w 5936218"/>
                  <a:gd name="connsiteY289-231352" fmla="*/ 1065786 h 2636059"/>
                  <a:gd name="connsiteX290-231353" fmla="*/ 70447 w 5936218"/>
                  <a:gd name="connsiteY290-231354" fmla="*/ 963525 h 2636059"/>
                  <a:gd name="connsiteX291-231355" fmla="*/ 102261 w 5936218"/>
                  <a:gd name="connsiteY291-231356" fmla="*/ 893079 h 2636059"/>
                  <a:gd name="connsiteX292-231357" fmla="*/ 43177 w 5936218"/>
                  <a:gd name="connsiteY292-231358" fmla="*/ 827178 h 2636059"/>
                  <a:gd name="connsiteX293-231359" fmla="*/ 49994 w 5936218"/>
                  <a:gd name="connsiteY293-231360" fmla="*/ 752186 h 2636059"/>
                  <a:gd name="connsiteX294-231361" fmla="*/ 81809 w 5936218"/>
                  <a:gd name="connsiteY294-231362" fmla="*/ 747641 h 2636059"/>
                  <a:gd name="connsiteX295-231363" fmla="*/ 145438 w 5936218"/>
                  <a:gd name="connsiteY295-231364" fmla="*/ 704465 h 2636059"/>
                  <a:gd name="connsiteX296-231365" fmla="*/ 184070 w 5936218"/>
                  <a:gd name="connsiteY296-231366" fmla="*/ 665833 h 2636059"/>
                  <a:gd name="connsiteX297-231367" fmla="*/ 189699 w 5936218"/>
                  <a:gd name="connsiteY297-231368" fmla="*/ 672111 h 2636059"/>
                  <a:gd name="connsiteX298-231369" fmla="*/ 195977 w 5936218"/>
                  <a:gd name="connsiteY298-231370" fmla="*/ 665833 h 2636059"/>
                  <a:gd name="connsiteX299-231371" fmla="*/ 255061 w 5936218"/>
                  <a:gd name="connsiteY299-231372" fmla="*/ 731734 h 2636059"/>
                  <a:gd name="connsiteX300-231373" fmla="*/ 350504 w 5936218"/>
                  <a:gd name="connsiteY300-231374" fmla="*/ 752186 h 2636059"/>
                  <a:gd name="connsiteX301-231375" fmla="*/ 491397 w 5936218"/>
                  <a:gd name="connsiteY301-231376" fmla="*/ 865810 h 2636059"/>
                  <a:gd name="connsiteX302-231377" fmla="*/ 523211 w 5936218"/>
                  <a:gd name="connsiteY302-231378" fmla="*/ 913531 h 2636059"/>
                  <a:gd name="connsiteX303-231379" fmla="*/ 523211 w 5936218"/>
                  <a:gd name="connsiteY303-231380" fmla="*/ 972615 h 2636059"/>
                  <a:gd name="connsiteX304-231381" fmla="*/ 486852 w 5936218"/>
                  <a:gd name="connsiteY304-231382" fmla="*/ 1027154 h 2636059"/>
                  <a:gd name="connsiteX305-231383" fmla="*/ 420951 w 5936218"/>
                  <a:gd name="connsiteY305-231384" fmla="*/ 1047607 h 2636059"/>
                  <a:gd name="connsiteX306-231385" fmla="*/ 415909 w 5936218"/>
                  <a:gd name="connsiteY306-231386" fmla="*/ 1045476 h 2636059"/>
                  <a:gd name="connsiteX307-231387" fmla="*/ 409044 w 5936218"/>
                  <a:gd name="connsiteY307-231388" fmla="*/ 1047607 h 2636059"/>
                  <a:gd name="connsiteX308-231389" fmla="*/ 252950 w 5936218"/>
                  <a:gd name="connsiteY308-231390" fmla="*/ 981651 h 2636059"/>
                  <a:gd name="connsiteX309-231391" fmla="*/ 232336 w 5936218"/>
                  <a:gd name="connsiteY309-231392" fmla="*/ 988523 h 2636059"/>
                  <a:gd name="connsiteX310-231393" fmla="*/ 291420 w 5936218"/>
                  <a:gd name="connsiteY310-231394" fmla="*/ 1058969 h 2636059"/>
                  <a:gd name="connsiteX311-231395" fmla="*/ 291420 w 5936218"/>
                  <a:gd name="connsiteY311-231396" fmla="*/ 1097601 h 2636059"/>
                  <a:gd name="connsiteX312-231397" fmla="*/ 298238 w 5936218"/>
                  <a:gd name="connsiteY312-231398" fmla="*/ 1183955 h 2636059"/>
                  <a:gd name="connsiteX313-231399" fmla="*/ 345959 w 5936218"/>
                  <a:gd name="connsiteY313-231400" fmla="*/ 1215769 h 2636059"/>
                  <a:gd name="connsiteX314-231401" fmla="*/ 362087 w 5936218"/>
                  <a:gd name="connsiteY314-231402" fmla="*/ 1225177 h 2636059"/>
                  <a:gd name="connsiteX315-231403" fmla="*/ 365867 w 5936218"/>
                  <a:gd name="connsiteY315-231404" fmla="*/ 1193044 h 2636059"/>
                  <a:gd name="connsiteX316-231405" fmla="*/ 345415 w 5936218"/>
                  <a:gd name="connsiteY316-231406" fmla="*/ 1156685 h 2636059"/>
                  <a:gd name="connsiteX317-231407" fmla="*/ 365867 w 5936218"/>
                  <a:gd name="connsiteY317-231408" fmla="*/ 1124870 h 2636059"/>
                  <a:gd name="connsiteX318-231409" fmla="*/ 374560 w 5936218"/>
                  <a:gd name="connsiteY318-231410" fmla="*/ 1129869 h 2636059"/>
                  <a:gd name="connsiteX319-231411" fmla="*/ 377774 w 5936218"/>
                  <a:gd name="connsiteY319-231412" fmla="*/ 1124870 h 2636059"/>
                  <a:gd name="connsiteX320-231413" fmla="*/ 461933 w 5936218"/>
                  <a:gd name="connsiteY320-231414" fmla="*/ 1173262 h 2636059"/>
                  <a:gd name="connsiteX321-231415" fmla="*/ 484035 w 5936218"/>
                  <a:gd name="connsiteY321-231416" fmla="*/ 1156685 h 2636059"/>
                  <a:gd name="connsiteX322-231417" fmla="*/ 463583 w 5936218"/>
                  <a:gd name="connsiteY322-231418" fmla="*/ 1090783 h 2636059"/>
                  <a:gd name="connsiteX323-231419" fmla="*/ 549936 w 5936218"/>
                  <a:gd name="connsiteY323-231420" fmla="*/ 1004430 h 2636059"/>
                  <a:gd name="connsiteX324-231421" fmla="*/ 559742 w 5936218"/>
                  <a:gd name="connsiteY324-231422" fmla="*/ 1006531 h 2636059"/>
                  <a:gd name="connsiteX325-231423" fmla="*/ 561843 w 5936218"/>
                  <a:gd name="connsiteY325-231424" fmla="*/ 1004430 h 2636059"/>
                  <a:gd name="connsiteX326-231425" fmla="*/ 593658 w 5936218"/>
                  <a:gd name="connsiteY326-231426" fmla="*/ 1011247 h 2636059"/>
                  <a:gd name="connsiteX327-231427" fmla="*/ 620945 w 5936218"/>
                  <a:gd name="connsiteY327-231428" fmla="*/ 1035124 h 2636059"/>
                  <a:gd name="connsiteX328-231429" fmla="*/ 640835 w 5936218"/>
                  <a:gd name="connsiteY328-231430" fmla="*/ 979433 h 2636059"/>
                  <a:gd name="connsiteX329-231431" fmla="*/ 609020 w 5936218"/>
                  <a:gd name="connsiteY329-231432" fmla="*/ 924894 h 2636059"/>
                  <a:gd name="connsiteX330-231433" fmla="*/ 624928 w 5936218"/>
                  <a:gd name="connsiteY330-231434" fmla="*/ 865810 h 2636059"/>
                  <a:gd name="connsiteX331-231435" fmla="*/ 597658 w 5936218"/>
                  <a:gd name="connsiteY331-231436" fmla="*/ 806725 h 2636059"/>
                  <a:gd name="connsiteX332-231437" fmla="*/ 611562 w 5936218"/>
                  <a:gd name="connsiteY332-231438" fmla="*/ 811051 h 2636059"/>
                  <a:gd name="connsiteX333-231439" fmla="*/ 609565 w 5936218"/>
                  <a:gd name="connsiteY333-231440" fmla="*/ 806725 h 2636059"/>
                  <a:gd name="connsiteX334-231441" fmla="*/ 711826 w 5936218"/>
                  <a:gd name="connsiteY334-231442" fmla="*/ 838540 h 2636059"/>
                  <a:gd name="connsiteX335-231443" fmla="*/ 732278 w 5936218"/>
                  <a:gd name="connsiteY335-231444" fmla="*/ 893079 h 2636059"/>
                  <a:gd name="connsiteX336-231445" fmla="*/ 684556 w 5936218"/>
                  <a:gd name="connsiteY336-231446" fmla="*/ 904441 h 2636059"/>
                  <a:gd name="connsiteX337-231447" fmla="*/ 684556 w 5936218"/>
                  <a:gd name="connsiteY337-231448" fmla="*/ 956708 h 2636059"/>
                  <a:gd name="connsiteX338-231449" fmla="*/ 713309 w 5936218"/>
                  <a:gd name="connsiteY338-231450" fmla="*/ 985461 h 2636059"/>
                  <a:gd name="connsiteX339-231451" fmla="*/ 763548 w 5936218"/>
                  <a:gd name="connsiteY339-231452" fmla="*/ 968070 h 2636059"/>
                  <a:gd name="connsiteX340-231453" fmla="*/ 770365 w 5936218"/>
                  <a:gd name="connsiteY340-231454" fmla="*/ 908986 h 2636059"/>
                  <a:gd name="connsiteX341-231455" fmla="*/ 845357 w 5936218"/>
                  <a:gd name="connsiteY341-231456" fmla="*/ 861265 h 2636059"/>
                  <a:gd name="connsiteX342-231457" fmla="*/ 972614 w 5936218"/>
                  <a:gd name="connsiteY342-231458" fmla="*/ 774911 h 2636059"/>
                  <a:gd name="connsiteX343-231459" fmla="*/ 982566 w 5936218"/>
                  <a:gd name="connsiteY343-231460" fmla="*/ 776238 h 2636059"/>
                  <a:gd name="connsiteX344-231461" fmla="*/ 984521 w 5936218"/>
                  <a:gd name="connsiteY344-231462" fmla="*/ 774911 h 2636059"/>
                  <a:gd name="connsiteX345-231463" fmla="*/ 1018608 w 5936218"/>
                  <a:gd name="connsiteY345-231464" fmla="*/ 779456 h 2636059"/>
                  <a:gd name="connsiteX346-231465" fmla="*/ 979977 w 5936218"/>
                  <a:gd name="connsiteY346-231466" fmla="*/ 843085 h 2636059"/>
                  <a:gd name="connsiteX347-231467" fmla="*/ 1012666 w 5936218"/>
                  <a:gd name="connsiteY347-231468" fmla="*/ 848246 h 2636059"/>
                  <a:gd name="connsiteX348-231469" fmla="*/ 1038516 w 5936218"/>
                  <a:gd name="connsiteY348-231470" fmla="*/ 818088 h 2636059"/>
                  <a:gd name="connsiteX349-231471" fmla="*/ 1050423 w 5936218"/>
                  <a:gd name="connsiteY349-231472" fmla="*/ 818088 h 2636059"/>
                  <a:gd name="connsiteX350-231473" fmla="*/ 1108962 w 5936218"/>
                  <a:gd name="connsiteY350-231474" fmla="*/ 818088 h 2636059"/>
                  <a:gd name="connsiteX351-231475" fmla="*/ 1161229 w 5936218"/>
                  <a:gd name="connsiteY351-231476" fmla="*/ 774911 h 2636059"/>
                  <a:gd name="connsiteX352-231477" fmla="*/ 1165711 w 5936218"/>
                  <a:gd name="connsiteY352-231478" fmla="*/ 781045 h 2636059"/>
                  <a:gd name="connsiteX353-231479" fmla="*/ 1173136 w 5936218"/>
                  <a:gd name="connsiteY353-231480" fmla="*/ 774911 h 2636059"/>
                  <a:gd name="connsiteX354-231481" fmla="*/ 1210035 w 5936218"/>
                  <a:gd name="connsiteY354-231482" fmla="*/ 825404 h 2636059"/>
                  <a:gd name="connsiteX355-231483" fmla="*/ 1247583 w 5936218"/>
                  <a:gd name="connsiteY355-231484" fmla="*/ 768094 h 2636059"/>
                  <a:gd name="connsiteX356-231485" fmla="*/ 1211223 w 5936218"/>
                  <a:gd name="connsiteY356-231486" fmla="*/ 709010 h 2636059"/>
                  <a:gd name="connsiteX357-231487" fmla="*/ 1227130 w 5936218"/>
                  <a:gd name="connsiteY357-231488" fmla="*/ 672650 h 2636059"/>
                  <a:gd name="connsiteX358-231489" fmla="*/ 1237665 w 5936218"/>
                  <a:gd name="connsiteY358-231490" fmla="*/ 675788 h 2636059"/>
                  <a:gd name="connsiteX359-231491" fmla="*/ 1239037 w 5936218"/>
                  <a:gd name="connsiteY359-231492" fmla="*/ 672650 h 2636059"/>
                  <a:gd name="connsiteX360-231493" fmla="*/ 1345843 w 5936218"/>
                  <a:gd name="connsiteY360-231494" fmla="*/ 704465 h 2636059"/>
                  <a:gd name="connsiteX361-231495" fmla="*/ 1400382 w 5936218"/>
                  <a:gd name="connsiteY361-231496" fmla="*/ 736279 h 2636059"/>
                  <a:gd name="connsiteX362-231497" fmla="*/ 1519756 w 5936218"/>
                  <a:gd name="connsiteY362-231498" fmla="*/ 842863 h 2636059"/>
                  <a:gd name="connsiteX363-231499" fmla="*/ 1543003 w 5936218"/>
                  <a:gd name="connsiteY363-231500" fmla="*/ 802181 h 2636059"/>
                  <a:gd name="connsiteX364-231501" fmla="*/ 1506643 w 5936218"/>
                  <a:gd name="connsiteY364-231502" fmla="*/ 747641 h 2636059"/>
                  <a:gd name="connsiteX365-231503" fmla="*/ 1506643 w 5936218"/>
                  <a:gd name="connsiteY365-231504" fmla="*/ 724917 h 2636059"/>
                  <a:gd name="connsiteX366-231505" fmla="*/ 1463467 w 5936218"/>
                  <a:gd name="connsiteY366-231506" fmla="*/ 715827 h 2636059"/>
                  <a:gd name="connsiteX367-231507" fmla="*/ 1472556 w 5936218"/>
                  <a:gd name="connsiteY367-231508" fmla="*/ 665833 h 2636059"/>
                  <a:gd name="connsiteX368-231509" fmla="*/ 1452104 w 5936218"/>
                  <a:gd name="connsiteY368-231510" fmla="*/ 579479 h 2636059"/>
                  <a:gd name="connsiteX369-231511" fmla="*/ 1452104 w 5936218"/>
                  <a:gd name="connsiteY369-231512" fmla="*/ 543120 h 2636059"/>
                  <a:gd name="connsiteX370-231513" fmla="*/ 1522551 w 5936218"/>
                  <a:gd name="connsiteY370-231514" fmla="*/ 440859 h 2636059"/>
                  <a:gd name="connsiteX371-231515" fmla="*/ 1543003 w 5936218"/>
                  <a:gd name="connsiteY371-231516" fmla="*/ 327236 h 2636059"/>
                  <a:gd name="connsiteX372-231517" fmla="*/ 1570272 w 5936218"/>
                  <a:gd name="connsiteY372-231518" fmla="*/ 306783 h 2636059"/>
                  <a:gd name="connsiteX373-231519" fmla="*/ 1578688 w 5936218"/>
                  <a:gd name="connsiteY373-231520" fmla="*/ 309402 h 2636059"/>
                  <a:gd name="connsiteX374-231521" fmla="*/ 1582179 w 5936218"/>
                  <a:gd name="connsiteY374-231522" fmla="*/ 306783 h 2636059"/>
                  <a:gd name="connsiteX375-231523" fmla="*/ 1684440 w 5936218"/>
                  <a:gd name="connsiteY375-231524" fmla="*/ 338598 h 2636059"/>
                  <a:gd name="connsiteX376-231525" fmla="*/ 1688985 w 5936218"/>
                  <a:gd name="connsiteY376-231526" fmla="*/ 409044 h 2636059"/>
                  <a:gd name="connsiteX377-231527" fmla="*/ 1652625 w 5936218"/>
                  <a:gd name="connsiteY377-231528" fmla="*/ 499943 h 2636059"/>
                  <a:gd name="connsiteX378-231529" fmla="*/ 1679895 w 5936218"/>
                  <a:gd name="connsiteY378-231530" fmla="*/ 538575 h 2636059"/>
                  <a:gd name="connsiteX379-231531" fmla="*/ 1688985 w 5936218"/>
                  <a:gd name="connsiteY379-231532" fmla="*/ 613566 h 2636059"/>
                  <a:gd name="connsiteX380-231533" fmla="*/ 1679895 w 5936218"/>
                  <a:gd name="connsiteY380-231534" fmla="*/ 759004 h 2636059"/>
                  <a:gd name="connsiteX381-231535" fmla="*/ 1636718 w 5936218"/>
                  <a:gd name="connsiteY381-231536" fmla="*/ 1022610 h 2636059"/>
                  <a:gd name="connsiteX382-231537" fmla="*/ 1662494 w 5936218"/>
                  <a:gd name="connsiteY382-231538" fmla="*/ 1029054 h 2636059"/>
                  <a:gd name="connsiteX0-231539" fmla="*/ 1662494 w 5936218"/>
                  <a:gd name="connsiteY0-231540" fmla="*/ 1029054 h 2636059"/>
                  <a:gd name="connsiteX1-231541" fmla="*/ 3200173 w 5936218"/>
                  <a:gd name="connsiteY1-231542" fmla="*/ 1 h 2636059"/>
                  <a:gd name="connsiteX2-231543" fmla="*/ 3129459 w 5936218"/>
                  <a:gd name="connsiteY2-231544" fmla="*/ 204934 h 2636059"/>
                  <a:gd name="connsiteX3-231545" fmla="*/ 3156451 w 5936218"/>
                  <a:gd name="connsiteY3-231546" fmla="*/ 181798 h 2636059"/>
                  <a:gd name="connsiteX4-231547" fmla="*/ 3158460 w 5936218"/>
                  <a:gd name="connsiteY4-231548" fmla="*/ 190282 h 2636059"/>
                  <a:gd name="connsiteX5-231549" fmla="*/ 3184984 w 5936218"/>
                  <a:gd name="connsiteY5-231550" fmla="*/ 251991 h 2636059"/>
                  <a:gd name="connsiteX6-231551" fmla="*/ 3192811 w 5936218"/>
                  <a:gd name="connsiteY6-231552" fmla="*/ 236337 h 2636059"/>
                  <a:gd name="connsiteX7-231553" fmla="*/ 3251895 w 5936218"/>
                  <a:gd name="connsiteY7-231554" fmla="*/ 215885 h 2636059"/>
                  <a:gd name="connsiteX8-231555" fmla="*/ 3259833 w 5936218"/>
                  <a:gd name="connsiteY8-231556" fmla="*/ 217259 h 2636059"/>
                  <a:gd name="connsiteX9-231557" fmla="*/ 3263802 w 5936218"/>
                  <a:gd name="connsiteY9-231558" fmla="*/ 215885 h 2636059"/>
                  <a:gd name="connsiteX10-231559" fmla="*/ 3381970 w 5936218"/>
                  <a:gd name="connsiteY10-231560" fmla="*/ 236337 h 2636059"/>
                  <a:gd name="connsiteX11-231561" fmla="*/ 3388787 w 5936218"/>
                  <a:gd name="connsiteY11-231562" fmla="*/ 295421 h 2636059"/>
                  <a:gd name="connsiteX12-231563" fmla="*/ 3531529 w 5936218"/>
                  <a:gd name="connsiteY12-231564" fmla="*/ 316412 h 2636059"/>
                  <a:gd name="connsiteX13-231565" fmla="*/ 3538225 w 5936218"/>
                  <a:gd name="connsiteY13-231566" fmla="*/ 220430 h 2636059"/>
                  <a:gd name="connsiteX14-231567" fmla="*/ 3549910 w 5936218"/>
                  <a:gd name="connsiteY14-231568" fmla="*/ 223617 h 2636059"/>
                  <a:gd name="connsiteX15-231569" fmla="*/ 3550132 w 5936218"/>
                  <a:gd name="connsiteY15-231570" fmla="*/ 220430 h 2636059"/>
                  <a:gd name="connsiteX16-231571" fmla="*/ 3625123 w 5936218"/>
                  <a:gd name="connsiteY16-231572" fmla="*/ 240882 h 2636059"/>
                  <a:gd name="connsiteX17-231573" fmla="*/ 3672301 w 5936218"/>
                  <a:gd name="connsiteY17-231574" fmla="*/ 240882 h 2636059"/>
                  <a:gd name="connsiteX18-231575" fmla="*/ 3684207 w 5936218"/>
                  <a:gd name="connsiteY18-231576" fmla="*/ 240882 h 2636059"/>
                  <a:gd name="connsiteX19-231577" fmla="*/ 3743291 w 5936218"/>
                  <a:gd name="connsiteY19-231578" fmla="*/ 306783 h 2636059"/>
                  <a:gd name="connsiteX20-231579" fmla="*/ 3759199 w 5936218"/>
                  <a:gd name="connsiteY20-231580" fmla="*/ 386320 h 2636059"/>
                  <a:gd name="connsiteX21-231581" fmla="*/ 3738747 w 5936218"/>
                  <a:gd name="connsiteY21-231582" fmla="*/ 436314 h 2636059"/>
                  <a:gd name="connsiteX22-231583" fmla="*/ 3786469 w 5936218"/>
                  <a:gd name="connsiteY22-231584" fmla="*/ 527212 h 2636059"/>
                  <a:gd name="connsiteX23-231585" fmla="*/ 3835603 w 5936218"/>
                  <a:gd name="connsiteY23-231586" fmla="*/ 563118 h 2636059"/>
                  <a:gd name="connsiteX24-231587" fmla="*/ 3865460 w 5936218"/>
                  <a:gd name="connsiteY24-231588" fmla="*/ 452221 h 2636059"/>
                  <a:gd name="connsiteX25-231589" fmla="*/ 3875077 w 5936218"/>
                  <a:gd name="connsiteY25-231590" fmla="*/ 460728 h 2636059"/>
                  <a:gd name="connsiteX26-231591" fmla="*/ 3877367 w 5936218"/>
                  <a:gd name="connsiteY26-231592" fmla="*/ 452221 h 2636059"/>
                  <a:gd name="connsiteX27-231593" fmla="*/ 3932151 w 5936218"/>
                  <a:gd name="connsiteY27-231594" fmla="*/ 500684 h 2636059"/>
                  <a:gd name="connsiteX28-231595" fmla="*/ 3988173 w 5936218"/>
                  <a:gd name="connsiteY28-231596" fmla="*/ 472673 h 2636059"/>
                  <a:gd name="connsiteX29-231597" fmla="*/ 3993852 w 5936218"/>
                  <a:gd name="connsiteY29-231598" fmla="*/ 475788 h 2636059"/>
                  <a:gd name="connsiteX30-231599" fmla="*/ 4000080 w 5936218"/>
                  <a:gd name="connsiteY30-231600" fmla="*/ 472673 h 2636059"/>
                  <a:gd name="connsiteX31-231601" fmla="*/ 4062426 w 5936218"/>
                  <a:gd name="connsiteY31-231602" fmla="*/ 506863 h 2636059"/>
                  <a:gd name="connsiteX32-231603" fmla="*/ 4085889 w 5936218"/>
                  <a:gd name="connsiteY32-231604" fmla="*/ 479491 h 2636059"/>
                  <a:gd name="connsiteX33-231605" fmla="*/ 4095563 w 5936218"/>
                  <a:gd name="connsiteY33-231606" fmla="*/ 482095 h 2636059"/>
                  <a:gd name="connsiteX34-231607" fmla="*/ 4097796 w 5936218"/>
                  <a:gd name="connsiteY34-231608" fmla="*/ 479491 h 2636059"/>
                  <a:gd name="connsiteX35-231609" fmla="*/ 4144150 w 5936218"/>
                  <a:gd name="connsiteY35-231610" fmla="*/ 491971 h 2636059"/>
                  <a:gd name="connsiteX36-231611" fmla="*/ 4117703 w 5936218"/>
                  <a:gd name="connsiteY36-231612" fmla="*/ 381775 h 2636059"/>
                  <a:gd name="connsiteX37-231613" fmla="*/ 4165425 w 5936218"/>
                  <a:gd name="connsiteY37-231614" fmla="*/ 327236 h 2636059"/>
                  <a:gd name="connsiteX38-231615" fmla="*/ 4175231 w 5936218"/>
                  <a:gd name="connsiteY38-231616" fmla="*/ 329637 h 2636059"/>
                  <a:gd name="connsiteX39-231617" fmla="*/ 4177332 w 5936218"/>
                  <a:gd name="connsiteY39-231618" fmla="*/ 327236 h 2636059"/>
                  <a:gd name="connsiteX40-231619" fmla="*/ 4511384 w 5936218"/>
                  <a:gd name="connsiteY40-231620" fmla="*/ 409044 h 2636059"/>
                  <a:gd name="connsiteX41-231621" fmla="*/ 4543199 w 5936218"/>
                  <a:gd name="connsiteY41-231622" fmla="*/ 479491 h 2636059"/>
                  <a:gd name="connsiteX42-231623" fmla="*/ 4639242 w 5936218"/>
                  <a:gd name="connsiteY42-231624" fmla="*/ 562133 h 2636059"/>
                  <a:gd name="connsiteX43-231625" fmla="*/ 4774445 w 5936218"/>
                  <a:gd name="connsiteY43-231626" fmla="*/ 543120 h 2636059"/>
                  <a:gd name="connsiteX44-231627" fmla="*/ 4778496 w 5936218"/>
                  <a:gd name="connsiteY44-231628" fmla="*/ 544224 h 2636059"/>
                  <a:gd name="connsiteX45-231629" fmla="*/ 4786352 w 5936218"/>
                  <a:gd name="connsiteY45-231630" fmla="*/ 543120 h 2636059"/>
                  <a:gd name="connsiteX46-231631" fmla="*/ 4861343 w 5936218"/>
                  <a:gd name="connsiteY46-231632" fmla="*/ 563572 h 2636059"/>
                  <a:gd name="connsiteX47-231633" fmla="*/ 4893158 w 5936218"/>
                  <a:gd name="connsiteY47-231634" fmla="*/ 606749 h 2636059"/>
                  <a:gd name="connsiteX48-231635" fmla="*/ 4888613 w 5936218"/>
                  <a:gd name="connsiteY48-231636" fmla="*/ 688557 h 2636059"/>
                  <a:gd name="connsiteX49-231637" fmla="*/ 4927677 w 5936218"/>
                  <a:gd name="connsiteY49-231638" fmla="*/ 713229 h 2636059"/>
                  <a:gd name="connsiteX50-231639" fmla="*/ 4967605 w 5936218"/>
                  <a:gd name="connsiteY50-231640" fmla="*/ 699920 h 2636059"/>
                  <a:gd name="connsiteX51-231641" fmla="*/ 5038051 w 5936218"/>
                  <a:gd name="connsiteY51-231642" fmla="*/ 693102 h 2636059"/>
                  <a:gd name="connsiteX52-231643" fmla="*/ 5040730 w 5936218"/>
                  <a:gd name="connsiteY52-231644" fmla="*/ 693995 h 2636059"/>
                  <a:gd name="connsiteX53-231645" fmla="*/ 5049958 w 5936218"/>
                  <a:gd name="connsiteY53-231646" fmla="*/ 693102 h 2636059"/>
                  <a:gd name="connsiteX54-231647" fmla="*/ 5114249 w 5936218"/>
                  <a:gd name="connsiteY54-231648" fmla="*/ 714533 h 2636059"/>
                  <a:gd name="connsiteX55-231649" fmla="*/ 5176671 w 5936218"/>
                  <a:gd name="connsiteY55-231650" fmla="*/ 704465 h 2636059"/>
                  <a:gd name="connsiteX56-231651" fmla="*/ 5177801 w 5936218"/>
                  <a:gd name="connsiteY56-231652" fmla="*/ 706203 h 2636059"/>
                  <a:gd name="connsiteX57-231653" fmla="*/ 5188578 w 5936218"/>
                  <a:gd name="connsiteY57-231654" fmla="*/ 704465 h 2636059"/>
                  <a:gd name="connsiteX58-231655" fmla="*/ 5243719 w 5936218"/>
                  <a:gd name="connsiteY58-231656" fmla="*/ 789296 h 2636059"/>
                  <a:gd name="connsiteX59-231657" fmla="*/ 5283477 w 5936218"/>
                  <a:gd name="connsiteY59-231658" fmla="*/ 759004 h 2636059"/>
                  <a:gd name="connsiteX60-231659" fmla="*/ 5258480 w 5936218"/>
                  <a:gd name="connsiteY60-231660" fmla="*/ 693102 h 2636059"/>
                  <a:gd name="connsiteX61-231661" fmla="*/ 5267570 w 5936218"/>
                  <a:gd name="connsiteY61-231662" fmla="*/ 645381 h 2636059"/>
                  <a:gd name="connsiteX62-231663" fmla="*/ 5278896 w 5936218"/>
                  <a:gd name="connsiteY62-231664" fmla="*/ 648430 h 2636059"/>
                  <a:gd name="connsiteX63-231665" fmla="*/ 5279477 w 5936218"/>
                  <a:gd name="connsiteY63-231666" fmla="*/ 645381 h 2636059"/>
                  <a:gd name="connsiteX64-231667" fmla="*/ 5395510 w 5936218"/>
                  <a:gd name="connsiteY64-231668" fmla="*/ 676620 h 2636059"/>
                  <a:gd name="connsiteX65-231669" fmla="*/ 5463001 w 5936218"/>
                  <a:gd name="connsiteY65-231670" fmla="*/ 672650 h 2636059"/>
                  <a:gd name="connsiteX66-231671" fmla="*/ 5464386 w 5936218"/>
                  <a:gd name="connsiteY66-231672" fmla="*/ 673269 h 2636059"/>
                  <a:gd name="connsiteX67-231673" fmla="*/ 5474909 w 5936218"/>
                  <a:gd name="connsiteY67-231674" fmla="*/ 672650 h 2636059"/>
                  <a:gd name="connsiteX68-231675" fmla="*/ 5581715 w 5936218"/>
                  <a:gd name="connsiteY68-231676" fmla="*/ 720372 h 2636059"/>
                  <a:gd name="connsiteX69-231677" fmla="*/ 5633981 w 5936218"/>
                  <a:gd name="connsiteY69-231678" fmla="*/ 763549 h 2636059"/>
                  <a:gd name="connsiteX70-231679" fmla="*/ 5720335 w 5936218"/>
                  <a:gd name="connsiteY70-231680" fmla="*/ 843085 h 2636059"/>
                  <a:gd name="connsiteX71-231681" fmla="*/ 5822595 w 5936218"/>
                  <a:gd name="connsiteY71-231682" fmla="*/ 940801 h 2636059"/>
                  <a:gd name="connsiteX72-231683" fmla="*/ 5818051 w 5936218"/>
                  <a:gd name="connsiteY72-231684" fmla="*/ 995340 h 2636059"/>
                  <a:gd name="connsiteX73-231685" fmla="*/ 5825679 w 5936218"/>
                  <a:gd name="connsiteY73-231686" fmla="*/ 1002968 h 2636059"/>
                  <a:gd name="connsiteX74-231687" fmla="*/ 5822051 w 5936218"/>
                  <a:gd name="connsiteY74-231688" fmla="*/ 952163 h 2636059"/>
                  <a:gd name="connsiteX75-231689" fmla="*/ 5834092 w 5936218"/>
                  <a:gd name="connsiteY75-231690" fmla="*/ 954036 h 2636059"/>
                  <a:gd name="connsiteX76-231691" fmla="*/ 5833958 w 5936218"/>
                  <a:gd name="connsiteY76-231692" fmla="*/ 952163 h 2636059"/>
                  <a:gd name="connsiteX77-231693" fmla="*/ 5936219 w 5936218"/>
                  <a:gd name="connsiteY77-231694" fmla="*/ 968070 h 2636059"/>
                  <a:gd name="connsiteX78-231695" fmla="*/ 5908949 w 5936218"/>
                  <a:gd name="connsiteY78-231696" fmla="*/ 1183955 h 2636059"/>
                  <a:gd name="connsiteX79-231697" fmla="*/ 5893042 w 5936218"/>
                  <a:gd name="connsiteY79-231698" fmla="*/ 1199862 h 2636059"/>
                  <a:gd name="connsiteX80-231699" fmla="*/ 5861227 w 5936218"/>
                  <a:gd name="connsiteY80-231700" fmla="*/ 1199862 h 2636059"/>
                  <a:gd name="connsiteX81-231701" fmla="*/ 5817506 w 5936218"/>
                  <a:gd name="connsiteY81-231702" fmla="*/ 1165775 h 2636059"/>
                  <a:gd name="connsiteX82-231703" fmla="*/ 5767511 w 5936218"/>
                  <a:gd name="connsiteY82-231704" fmla="*/ 1140778 h 2636059"/>
                  <a:gd name="connsiteX83-231705" fmla="*/ 5729132 w 5936218"/>
                  <a:gd name="connsiteY83-231706" fmla="*/ 1092759 h 2636059"/>
                  <a:gd name="connsiteX84-231707" fmla="*/ 5695337 w 5936218"/>
                  <a:gd name="connsiteY84-231708" fmla="*/ 1102146 h 2636059"/>
                  <a:gd name="connsiteX85-231709" fmla="*/ 5693366 w 5936218"/>
                  <a:gd name="connsiteY85-231710" fmla="*/ 1099386 h 2636059"/>
                  <a:gd name="connsiteX86-231711" fmla="*/ 5640799 w 5936218"/>
                  <a:gd name="connsiteY86-231712" fmla="*/ 1058969 h 2636059"/>
                  <a:gd name="connsiteX87-231713" fmla="*/ 5656705 w 5936218"/>
                  <a:gd name="connsiteY87-231714" fmla="*/ 1102146 h 2636059"/>
                  <a:gd name="connsiteX88-231715" fmla="*/ 5586259 w 5936218"/>
                  <a:gd name="connsiteY88-231716" fmla="*/ 1177137 h 2636059"/>
                  <a:gd name="connsiteX89-231717" fmla="*/ 5575676 w 5936218"/>
                  <a:gd name="connsiteY89-231718" fmla="*/ 1176129 h 2636059"/>
                  <a:gd name="connsiteX90-231719" fmla="*/ 5539436 w 5936218"/>
                  <a:gd name="connsiteY90-231720" fmla="*/ 1173812 h 2636059"/>
                  <a:gd name="connsiteX91-231721" fmla="*/ 5593077 w 5936218"/>
                  <a:gd name="connsiteY91-231722" fmla="*/ 1279398 h 2636059"/>
                  <a:gd name="connsiteX92-231723" fmla="*/ 5613529 w 5936218"/>
                  <a:gd name="connsiteY92-231724" fmla="*/ 1338482 h 2636059"/>
                  <a:gd name="connsiteX93-231725" fmla="*/ 5608984 w 5936218"/>
                  <a:gd name="connsiteY93-231726" fmla="*/ 1361207 h 2636059"/>
                  <a:gd name="connsiteX94-231727" fmla="*/ 5597799 w 5936218"/>
                  <a:gd name="connsiteY94-231728" fmla="*/ 1357598 h 2636059"/>
                  <a:gd name="connsiteX95-231729" fmla="*/ 5534271 w 5936218"/>
                  <a:gd name="connsiteY95-231730" fmla="*/ 1340947 h 2636059"/>
                  <a:gd name="connsiteX96-231731" fmla="*/ 5436277 w 5936218"/>
                  <a:gd name="connsiteY96-231732" fmla="*/ 1397566 h 2636059"/>
                  <a:gd name="connsiteX97-231733" fmla="*/ 5397645 w 5936218"/>
                  <a:gd name="connsiteY97-231734" fmla="*/ 1408929 h 2636059"/>
                  <a:gd name="connsiteX98-231735" fmla="*/ 5345378 w 5936218"/>
                  <a:gd name="connsiteY98-231736" fmla="*/ 1463468 h 2636059"/>
                  <a:gd name="connsiteX99-231737" fmla="*/ 5290839 w 5936218"/>
                  <a:gd name="connsiteY99-231738" fmla="*/ 1511189 h 2636059"/>
                  <a:gd name="connsiteX100-231739" fmla="*/ 5274932 w 5936218"/>
                  <a:gd name="connsiteY100-231740" fmla="*/ 1543004 h 2636059"/>
                  <a:gd name="connsiteX101-231741" fmla="*/ 5267238 w 5936218"/>
                  <a:gd name="connsiteY101-231742" fmla="*/ 1534577 h 2636059"/>
                  <a:gd name="connsiteX102-231743" fmla="*/ 5263025 w 5936218"/>
                  <a:gd name="connsiteY102-231744" fmla="*/ 1543004 h 2636059"/>
                  <a:gd name="connsiteX103-231745" fmla="*/ 5219538 w 5936218"/>
                  <a:gd name="connsiteY103-231746" fmla="*/ 1495376 h 2636059"/>
                  <a:gd name="connsiteX104-231747" fmla="*/ 5129494 w 5936218"/>
                  <a:gd name="connsiteY104-231748" fmla="*/ 1549821 h 2636059"/>
                  <a:gd name="connsiteX105-231749" fmla="*/ 5126389 w 5936218"/>
                  <a:gd name="connsiteY105-231750" fmla="*/ 1544499 h 2636059"/>
                  <a:gd name="connsiteX106-231751" fmla="*/ 5117587 w 5936218"/>
                  <a:gd name="connsiteY106-231752" fmla="*/ 1549821 h 2636059"/>
                  <a:gd name="connsiteX107-231753" fmla="*/ 5105544 w 5936218"/>
                  <a:gd name="connsiteY107-231754" fmla="*/ 1529175 h 2636059"/>
                  <a:gd name="connsiteX108-231755" fmla="*/ 5074955 w 5936218"/>
                  <a:gd name="connsiteY108-231756" fmla="*/ 1554366 h 2636059"/>
                  <a:gd name="connsiteX109-231757" fmla="*/ 5065718 w 5936218"/>
                  <a:gd name="connsiteY109-231758" fmla="*/ 1552167 h 2636059"/>
                  <a:gd name="connsiteX110-231759" fmla="*/ 5063048 w 5936218"/>
                  <a:gd name="connsiteY110-231760" fmla="*/ 1554366 h 2636059"/>
                  <a:gd name="connsiteX111-231761" fmla="*/ 5026594 w 5936218"/>
                  <a:gd name="connsiteY111-231762" fmla="*/ 1545687 h 2636059"/>
                  <a:gd name="connsiteX112-231763" fmla="*/ 5015871 w 5936218"/>
                  <a:gd name="connsiteY112-231764" fmla="*/ 1590726 h 2636059"/>
                  <a:gd name="connsiteX113-231765" fmla="*/ 4974967 w 5936218"/>
                  <a:gd name="connsiteY113-231766" fmla="*/ 1656627 h 2636059"/>
                  <a:gd name="connsiteX114-231767" fmla="*/ 4974967 w 5936218"/>
                  <a:gd name="connsiteY114-231768" fmla="*/ 1688442 h 2636059"/>
                  <a:gd name="connsiteX115-231769" fmla="*/ 5011326 w 5936218"/>
                  <a:gd name="connsiteY115-231770" fmla="*/ 1802065 h 2636059"/>
                  <a:gd name="connsiteX116-231771" fmla="*/ 4999419 w 5936218"/>
                  <a:gd name="connsiteY116-231772" fmla="*/ 1802065 h 2636059"/>
                  <a:gd name="connsiteX117-231773" fmla="*/ 4974967 w 5936218"/>
                  <a:gd name="connsiteY117-231774" fmla="*/ 1802065 h 2636059"/>
                  <a:gd name="connsiteX118-231775" fmla="*/ 4963605 w 5936218"/>
                  <a:gd name="connsiteY118-231776" fmla="*/ 1854331 h 2636059"/>
                  <a:gd name="connsiteX119-231777" fmla="*/ 4974967 w 5936218"/>
                  <a:gd name="connsiteY119-231778" fmla="*/ 1881601 h 2636059"/>
                  <a:gd name="connsiteX120-231779" fmla="*/ 4909065 w 5936218"/>
                  <a:gd name="connsiteY120-231780" fmla="*/ 1915688 h 2636059"/>
                  <a:gd name="connsiteX121-231781" fmla="*/ 4897703 w 5936218"/>
                  <a:gd name="connsiteY121-231782" fmla="*/ 1983862 h 2636059"/>
                  <a:gd name="connsiteX122-231783" fmla="*/ 4845437 w 5936218"/>
                  <a:gd name="connsiteY122-231784" fmla="*/ 1999769 h 2636059"/>
                  <a:gd name="connsiteX123-231785" fmla="*/ 4834074 w 5936218"/>
                  <a:gd name="connsiteY123-231786" fmla="*/ 2058853 h 2636059"/>
                  <a:gd name="connsiteX124-231787" fmla="*/ 4779535 w 5936218"/>
                  <a:gd name="connsiteY124-231788" fmla="*/ 2117937 h 2636059"/>
                  <a:gd name="connsiteX125-231789" fmla="*/ 4777225 w 5936218"/>
                  <a:gd name="connsiteY125-231790" fmla="*/ 2107541 h 2636059"/>
                  <a:gd name="connsiteX126-231791" fmla="*/ 4767628 w 5936218"/>
                  <a:gd name="connsiteY126-231792" fmla="*/ 2117937 h 2636059"/>
                  <a:gd name="connsiteX127-231793" fmla="*/ 4758538 w 5936218"/>
                  <a:gd name="connsiteY127-231794" fmla="*/ 2077033 h 2636059"/>
                  <a:gd name="connsiteX128-231795" fmla="*/ 4742631 w 5936218"/>
                  <a:gd name="connsiteY128-231796" fmla="*/ 1990679 h 2636059"/>
                  <a:gd name="connsiteX129-231797" fmla="*/ 4715361 w 5936218"/>
                  <a:gd name="connsiteY129-231798" fmla="*/ 1849787 h 2636059"/>
                  <a:gd name="connsiteX130-231799" fmla="*/ 4735813 w 5936218"/>
                  <a:gd name="connsiteY130-231800" fmla="*/ 1758888 h 2636059"/>
                  <a:gd name="connsiteX131-231801" fmla="*/ 4767628 w 5936218"/>
                  <a:gd name="connsiteY131-231802" fmla="*/ 1715711 h 2636059"/>
                  <a:gd name="connsiteX132-231803" fmla="*/ 4767628 w 5936218"/>
                  <a:gd name="connsiteY132-231804" fmla="*/ 1688442 h 2636059"/>
                  <a:gd name="connsiteX133-231805" fmla="*/ 4826712 w 5936218"/>
                  <a:gd name="connsiteY133-231806" fmla="*/ 1672534 h 2636059"/>
                  <a:gd name="connsiteX134-231807" fmla="*/ 1811153 w 5936218"/>
                  <a:gd name="connsiteY134-231808" fmla="*/ 1924778 h 2636059"/>
                  <a:gd name="connsiteX135-231809" fmla="*/ 1748069 w 5936218"/>
                  <a:gd name="connsiteY135-231810" fmla="*/ 1963410 h 2636059"/>
                  <a:gd name="connsiteX136-231811" fmla="*/ 1711709 w 5936218"/>
                  <a:gd name="connsiteY136-231812" fmla="*/ 1967955 h 2636059"/>
                  <a:gd name="connsiteX137-231813" fmla="*/ 1711926 w 5936218"/>
                  <a:gd name="connsiteY137-231814" fmla="*/ 1966439 h 2636059"/>
                  <a:gd name="connsiteX138-231815" fmla="*/ 1699803 w 5936218"/>
                  <a:gd name="connsiteY138-231816" fmla="*/ 1967955 h 2636059"/>
                  <a:gd name="connsiteX139-231817" fmla="*/ 1704347 w 5936218"/>
                  <a:gd name="connsiteY139-231818" fmla="*/ 1936140 h 2636059"/>
                  <a:gd name="connsiteX140-231819" fmla="*/ 1662460 w 5936218"/>
                  <a:gd name="connsiteY140-231820" fmla="*/ 1918189 h 2636059"/>
                  <a:gd name="connsiteX141-231821" fmla="*/ 1629901 w 5936218"/>
                  <a:gd name="connsiteY141-231822" fmla="*/ 1931595 h 2636059"/>
                  <a:gd name="connsiteX142-231823" fmla="*/ 1629300 w 5936218"/>
                  <a:gd name="connsiteY142-231824" fmla="*/ 1926940 h 2636059"/>
                  <a:gd name="connsiteX143-231825" fmla="*/ 1617994 w 5936218"/>
                  <a:gd name="connsiteY143-231826" fmla="*/ 1931595 h 2636059"/>
                  <a:gd name="connsiteX144-231827" fmla="*/ 1608904 w 5936218"/>
                  <a:gd name="connsiteY144-231828" fmla="*/ 1861149 h 2636059"/>
                  <a:gd name="connsiteX145-231829" fmla="*/ 1552684 w 5936218"/>
                  <a:gd name="connsiteY145-231830" fmla="*/ 1851456 h 2636059"/>
                  <a:gd name="connsiteX146-231831" fmla="*/ 1518550 w 5936218"/>
                  <a:gd name="connsiteY146-231832" fmla="*/ 1877056 h 2636059"/>
                  <a:gd name="connsiteX147-231833" fmla="*/ 1425379 w 5936218"/>
                  <a:gd name="connsiteY147-231834" fmla="*/ 1897508 h 2636059"/>
                  <a:gd name="connsiteX148-231835" fmla="*/ 1409472 w 5936218"/>
                  <a:gd name="connsiteY148-231836" fmla="*/ 1915688 h 2636059"/>
                  <a:gd name="connsiteX149-231837" fmla="*/ 1270852 w 5936218"/>
                  <a:gd name="connsiteY149-231838" fmla="*/ 1936140 h 2636059"/>
                  <a:gd name="connsiteX150-231839" fmla="*/ 1254945 w 5936218"/>
                  <a:gd name="connsiteY150-231840" fmla="*/ 1956592 h 2636059"/>
                  <a:gd name="connsiteX151-231841" fmla="*/ 1282214 w 5936218"/>
                  <a:gd name="connsiteY151-231842" fmla="*/ 1999769 h 2636059"/>
                  <a:gd name="connsiteX152-231843" fmla="*/ 1243582 w 5936218"/>
                  <a:gd name="connsiteY152-231844" fmla="*/ 2015676 h 2636059"/>
                  <a:gd name="connsiteX153-231845" fmla="*/ 1254945 w 5936218"/>
                  <a:gd name="connsiteY153-231846" fmla="*/ 2033856 h 2636059"/>
                  <a:gd name="connsiteX154-231847" fmla="*/ 1216313 w 5936218"/>
                  <a:gd name="connsiteY154-231848" fmla="*/ 2058853 h 2636059"/>
                  <a:gd name="connsiteX155-231849" fmla="*/ 1275397 w 5936218"/>
                  <a:gd name="connsiteY155-231850" fmla="*/ 2102030 h 2636059"/>
                  <a:gd name="connsiteX156-231851" fmla="*/ 1270852 w 5936218"/>
                  <a:gd name="connsiteY156-231852" fmla="*/ 2129300 h 2636059"/>
                  <a:gd name="connsiteX157-231853" fmla="*/ 1259108 w 5936218"/>
                  <a:gd name="connsiteY157-231854" fmla="*/ 2128321 h 2636059"/>
                  <a:gd name="connsiteX158-231855" fmla="*/ 1258945 w 5936218"/>
                  <a:gd name="connsiteY158-231856" fmla="*/ 2129300 h 2636059"/>
                  <a:gd name="connsiteX159-231857" fmla="*/ 1215644 w 5936218"/>
                  <a:gd name="connsiteY159-231858" fmla="*/ 2125691 h 2636059"/>
                  <a:gd name="connsiteX160-231859" fmla="*/ 1204950 w 5936218"/>
                  <a:gd name="connsiteY160-231860" fmla="*/ 2140662 h 2636059"/>
                  <a:gd name="connsiteX161-231861" fmla="*/ 1196495 w 5936218"/>
                  <a:gd name="connsiteY161-231862" fmla="*/ 2135830 h 2636059"/>
                  <a:gd name="connsiteX162-231863" fmla="*/ 1193043 w 5936218"/>
                  <a:gd name="connsiteY162-231864" fmla="*/ 2140662 h 2636059"/>
                  <a:gd name="connsiteX163-231865" fmla="*/ 1145322 w 5936218"/>
                  <a:gd name="connsiteY163-231866" fmla="*/ 2113392 h 2636059"/>
                  <a:gd name="connsiteX164-231867" fmla="*/ 1098145 w 5936218"/>
                  <a:gd name="connsiteY164-231868" fmla="*/ 2113392 h 2636059"/>
                  <a:gd name="connsiteX165-231869" fmla="*/ 1061785 w 5936218"/>
                  <a:gd name="connsiteY165-231870" fmla="*/ 2140662 h 2636059"/>
                  <a:gd name="connsiteX166-231871" fmla="*/ 1055322 w 5936218"/>
                  <a:gd name="connsiteY166-231872" fmla="*/ 2136579 h 2636059"/>
                  <a:gd name="connsiteX167-231873" fmla="*/ 1049878 w 5936218"/>
                  <a:gd name="connsiteY167-231874" fmla="*/ 2140662 h 2636059"/>
                  <a:gd name="connsiteX168-231875" fmla="*/ 1006701 w 5936218"/>
                  <a:gd name="connsiteY168-231876" fmla="*/ 2113392 h 2636059"/>
                  <a:gd name="connsiteX169-231877" fmla="*/ 924893 w 5936218"/>
                  <a:gd name="connsiteY169-231878" fmla="*/ 2077033 h 2636059"/>
                  <a:gd name="connsiteX170-231879" fmla="*/ 877716 w 5936218"/>
                  <a:gd name="connsiteY170-231880" fmla="*/ 2077033 h 2636059"/>
                  <a:gd name="connsiteX171-231881" fmla="*/ 802724 w 5936218"/>
                  <a:gd name="connsiteY171-231882" fmla="*/ 2140662 h 2636059"/>
                  <a:gd name="connsiteX172-231883" fmla="*/ 798179 w 5936218"/>
                  <a:gd name="connsiteY172-231884" fmla="*/ 2183839 h 2636059"/>
                  <a:gd name="connsiteX173-231885" fmla="*/ 787406 w 5936218"/>
                  <a:gd name="connsiteY173-231886" fmla="*/ 2173066 h 2636059"/>
                  <a:gd name="connsiteX174-231887" fmla="*/ 786272 w 5936218"/>
                  <a:gd name="connsiteY174-231888" fmla="*/ 2183839 h 2636059"/>
                  <a:gd name="connsiteX175-231889" fmla="*/ 756063 w 5936218"/>
                  <a:gd name="connsiteY175-231890" fmla="*/ 2153629 h 2636059"/>
                  <a:gd name="connsiteX176-231891" fmla="*/ 732278 w 5936218"/>
                  <a:gd name="connsiteY176-231892" fmla="*/ 2211108 h 2636059"/>
                  <a:gd name="connsiteX177-231893" fmla="*/ 743640 w 5936218"/>
                  <a:gd name="connsiteY177-231894" fmla="*/ 2220198 h 2636059"/>
                  <a:gd name="connsiteX178-231895" fmla="*/ 723188 w 5936218"/>
                  <a:gd name="connsiteY178-231896" fmla="*/ 2263375 h 2636059"/>
                  <a:gd name="connsiteX179-231897" fmla="*/ 747026 w 5936218"/>
                  <a:gd name="connsiteY179-231898" fmla="*/ 2300216 h 2636059"/>
                  <a:gd name="connsiteX180-231899" fmla="*/ 763548 w 5936218"/>
                  <a:gd name="connsiteY180-231900" fmla="*/ 2297462 h 2636059"/>
                  <a:gd name="connsiteX181-231901" fmla="*/ 764871 w 5936218"/>
                  <a:gd name="connsiteY181-231902" fmla="*/ 2299226 h 2636059"/>
                  <a:gd name="connsiteX182-231903" fmla="*/ 775455 w 5936218"/>
                  <a:gd name="connsiteY182-231904" fmla="*/ 2297462 h 2636059"/>
                  <a:gd name="connsiteX183-231905" fmla="*/ 802724 w 5936218"/>
                  <a:gd name="connsiteY183-231906" fmla="*/ 2333821 h 2636059"/>
                  <a:gd name="connsiteX184-231907" fmla="*/ 798179 w 5936218"/>
                  <a:gd name="connsiteY184-231908" fmla="*/ 2361091 h 2636059"/>
                  <a:gd name="connsiteX185-231909" fmla="*/ 818632 w 5936218"/>
                  <a:gd name="connsiteY185-231910" fmla="*/ 2372453 h 2636059"/>
                  <a:gd name="connsiteX186-231911" fmla="*/ 802724 w 5936218"/>
                  <a:gd name="connsiteY186-231912" fmla="*/ 2404268 h 2636059"/>
                  <a:gd name="connsiteX187-231913" fmla="*/ 766365 w 5936218"/>
                  <a:gd name="connsiteY187-231914" fmla="*/ 2408813 h 2636059"/>
                  <a:gd name="connsiteX188-231915" fmla="*/ 727733 w 5936218"/>
                  <a:gd name="connsiteY188-231916" fmla="*/ 2467897 h 2636059"/>
                  <a:gd name="connsiteX189-231917" fmla="*/ 759548 w 5936218"/>
                  <a:gd name="connsiteY189-231918" fmla="*/ 2511074 h 2636059"/>
                  <a:gd name="connsiteX190-231919" fmla="*/ 759548 w 5936218"/>
                  <a:gd name="connsiteY190-231920" fmla="*/ 2549705 h 2636059"/>
                  <a:gd name="connsiteX191-231921" fmla="*/ 798179 w 5936218"/>
                  <a:gd name="connsiteY191-231922" fmla="*/ 2608790 h 2636059"/>
                  <a:gd name="connsiteX192-231923" fmla="*/ 775455 w 5936218"/>
                  <a:gd name="connsiteY192-231924" fmla="*/ 2624697 h 2636059"/>
                  <a:gd name="connsiteX193-231925" fmla="*/ 770910 w 5936218"/>
                  <a:gd name="connsiteY193-231926" fmla="*/ 2636059 h 2636059"/>
                  <a:gd name="connsiteX194-231927" fmla="*/ 759003 w 5936218"/>
                  <a:gd name="connsiteY194-231928" fmla="*/ 2636059 h 2636059"/>
                  <a:gd name="connsiteX195-231929" fmla="*/ 755003 w 5936218"/>
                  <a:gd name="connsiteY195-231930" fmla="*/ 2636059 h 2636059"/>
                  <a:gd name="connsiteX196-231931" fmla="*/ 743096 w 5936218"/>
                  <a:gd name="connsiteY196-231932" fmla="*/ 2636059 h 2636059"/>
                  <a:gd name="connsiteX197-231933" fmla="*/ 715826 w 5936218"/>
                  <a:gd name="connsiteY197-231934" fmla="*/ 2601972 h 2636059"/>
                  <a:gd name="connsiteX198-231935" fmla="*/ 704464 w 5936218"/>
                  <a:gd name="connsiteY198-231936" fmla="*/ 2601972 h 2636059"/>
                  <a:gd name="connsiteX199-231937" fmla="*/ 684012 w 5936218"/>
                  <a:gd name="connsiteY199-231938" fmla="*/ 2592882 h 2636059"/>
                  <a:gd name="connsiteX200-231939" fmla="*/ 672649 w 5936218"/>
                  <a:gd name="connsiteY200-231940" fmla="*/ 2570158 h 2636059"/>
                  <a:gd name="connsiteX201-231941" fmla="*/ 645222 w 5936218"/>
                  <a:gd name="connsiteY201-231942" fmla="*/ 2562321 h 2636059"/>
                  <a:gd name="connsiteX202-231943" fmla="*/ 625472 w 5936218"/>
                  <a:gd name="connsiteY202-231944" fmla="*/ 2565613 h 2636059"/>
                  <a:gd name="connsiteX203-231945" fmla="*/ 623771 w 5936218"/>
                  <a:gd name="connsiteY203-231946" fmla="*/ 2563912 h 2636059"/>
                  <a:gd name="connsiteX204-231947" fmla="*/ 613565 w 5936218"/>
                  <a:gd name="connsiteY204-231948" fmla="*/ 2565613 h 2636059"/>
                  <a:gd name="connsiteX205-231949" fmla="*/ 609020 w 5936218"/>
                  <a:gd name="connsiteY205-231950" fmla="*/ 2561068 h 2636059"/>
                  <a:gd name="connsiteX206-231951" fmla="*/ 559026 w 5936218"/>
                  <a:gd name="connsiteY206-231952" fmla="*/ 2533798 h 2636059"/>
                  <a:gd name="connsiteX207-231953" fmla="*/ 506760 w 5936218"/>
                  <a:gd name="connsiteY207-231954" fmla="*/ 2526981 h 2636059"/>
                  <a:gd name="connsiteX208-231955" fmla="*/ 483280 w 5936218"/>
                  <a:gd name="connsiteY208-231956" fmla="*/ 2520272 h 2636059"/>
                  <a:gd name="connsiteX209-231957" fmla="*/ 480035 w 5936218"/>
                  <a:gd name="connsiteY209-231958" fmla="*/ 2522436 h 2636059"/>
                  <a:gd name="connsiteX210-231959" fmla="*/ 475042 w 5936218"/>
                  <a:gd name="connsiteY210-231960" fmla="*/ 2517918 h 2636059"/>
                  <a:gd name="connsiteX211-231961" fmla="*/ 474945 w 5936218"/>
                  <a:gd name="connsiteY211-231962" fmla="*/ 2517891 h 2636059"/>
                  <a:gd name="connsiteX212-231963" fmla="*/ 468128 w 5936218"/>
                  <a:gd name="connsiteY212-231964" fmla="*/ 2522436 h 2636059"/>
                  <a:gd name="connsiteX213-231965" fmla="*/ 420406 w 5936218"/>
                  <a:gd name="connsiteY213-231966" fmla="*/ 2479259 h 2636059"/>
                  <a:gd name="connsiteX214-231967" fmla="*/ 381774 w 5936218"/>
                  <a:gd name="connsiteY214-231968" fmla="*/ 2463352 h 2636059"/>
                  <a:gd name="connsiteX215-231969" fmla="*/ 349960 w 5936218"/>
                  <a:gd name="connsiteY215-231970" fmla="*/ 2431537 h 2636059"/>
                  <a:gd name="connsiteX216-231971" fmla="*/ 377229 w 5936218"/>
                  <a:gd name="connsiteY216-231972" fmla="*/ 2424720 h 2636059"/>
                  <a:gd name="connsiteX217-231973" fmla="*/ 404499 w 5936218"/>
                  <a:gd name="connsiteY217-231974" fmla="*/ 2376998 h 2636059"/>
                  <a:gd name="connsiteX218-231975" fmla="*/ 388591 w 5936218"/>
                  <a:gd name="connsiteY218-231976" fmla="*/ 2361091 h 2636059"/>
                  <a:gd name="connsiteX219-231977" fmla="*/ 440858 w 5936218"/>
                  <a:gd name="connsiteY219-231978" fmla="*/ 2333821 h 2636059"/>
                  <a:gd name="connsiteX220-231979" fmla="*/ 440858 w 5936218"/>
                  <a:gd name="connsiteY220-231980" fmla="*/ 2330765 h 2636059"/>
                  <a:gd name="connsiteX221-231981" fmla="*/ 416406 w 5936218"/>
                  <a:gd name="connsiteY221-231982" fmla="*/ 2333821 h 2636059"/>
                  <a:gd name="connsiteX222-231983" fmla="*/ 416406 w 5936218"/>
                  <a:gd name="connsiteY222-231984" fmla="*/ 2332333 h 2636059"/>
                  <a:gd name="connsiteX223-231985" fmla="*/ 404499 w 5936218"/>
                  <a:gd name="connsiteY223-231986" fmla="*/ 2333821 h 2636059"/>
                  <a:gd name="connsiteX224-231987" fmla="*/ 404499 w 5936218"/>
                  <a:gd name="connsiteY224-231988" fmla="*/ 2313369 h 2636059"/>
                  <a:gd name="connsiteX225-231989" fmla="*/ 424951 w 5936218"/>
                  <a:gd name="connsiteY225-231990" fmla="*/ 2297462 h 2636059"/>
                  <a:gd name="connsiteX226-231991" fmla="*/ 463583 w 5936218"/>
                  <a:gd name="connsiteY226-231992" fmla="*/ 2290645 h 2636059"/>
                  <a:gd name="connsiteX227-231993" fmla="*/ 468128 w 5936218"/>
                  <a:gd name="connsiteY227-231994" fmla="*/ 2274737 h 2636059"/>
                  <a:gd name="connsiteX228-231995" fmla="*/ 456765 w 5936218"/>
                  <a:gd name="connsiteY228-231996" fmla="*/ 2242923 h 2636059"/>
                  <a:gd name="connsiteX229-231997" fmla="*/ 474945 w 5936218"/>
                  <a:gd name="connsiteY229-231998" fmla="*/ 2215653 h 2636059"/>
                  <a:gd name="connsiteX230-231999" fmla="*/ 474945 w 5936218"/>
                  <a:gd name="connsiteY230-232000" fmla="*/ 2195201 h 2636059"/>
                  <a:gd name="connsiteX231-232001" fmla="*/ 420406 w 5936218"/>
                  <a:gd name="connsiteY231-232002" fmla="*/ 2177021 h 2636059"/>
                  <a:gd name="connsiteX232-232003" fmla="*/ 409588 w 5936218"/>
                  <a:gd name="connsiteY232-232004" fmla="*/ 2177021 h 2636059"/>
                  <a:gd name="connsiteX233-232005" fmla="*/ 397681 w 5936218"/>
                  <a:gd name="connsiteY233-232006" fmla="*/ 2177021 h 2636059"/>
                  <a:gd name="connsiteX234-232007" fmla="*/ 379485 w 5936218"/>
                  <a:gd name="connsiteY234-232008" fmla="*/ 2154782 h 2636059"/>
                  <a:gd name="connsiteX235-232009" fmla="*/ 357322 w 5936218"/>
                  <a:gd name="connsiteY235-232010" fmla="*/ 2161114 h 2636059"/>
                  <a:gd name="connsiteX236-232011" fmla="*/ 352842 w 5936218"/>
                  <a:gd name="connsiteY236-232012" fmla="*/ 2158992 h 2636059"/>
                  <a:gd name="connsiteX237-232013" fmla="*/ 345415 w 5936218"/>
                  <a:gd name="connsiteY237-232014" fmla="*/ 2161114 h 2636059"/>
                  <a:gd name="connsiteX238-232015" fmla="*/ 302238 w 5936218"/>
                  <a:gd name="connsiteY238-232016" fmla="*/ 2140662 h 2636059"/>
                  <a:gd name="connsiteX239-232017" fmla="*/ 302238 w 5936218"/>
                  <a:gd name="connsiteY239-232018" fmla="*/ 2129300 h 2636059"/>
                  <a:gd name="connsiteX240-232019" fmla="*/ 286331 w 5936218"/>
                  <a:gd name="connsiteY240-232020" fmla="*/ 2102030 h 2636059"/>
                  <a:gd name="connsiteX241-232021" fmla="*/ 270968 w 5936218"/>
                  <a:gd name="connsiteY241-232022" fmla="*/ 2102030 h 2636059"/>
                  <a:gd name="connsiteX242-232023" fmla="*/ 259061 w 5936218"/>
                  <a:gd name="connsiteY242-232024" fmla="*/ 2102030 h 2636059"/>
                  <a:gd name="connsiteX243-232025" fmla="*/ 254516 w 5936218"/>
                  <a:gd name="connsiteY243-232026" fmla="*/ 2086123 h 2636059"/>
                  <a:gd name="connsiteX244-232027" fmla="*/ 263606 w 5936218"/>
                  <a:gd name="connsiteY244-232028" fmla="*/ 2070216 h 2636059"/>
                  <a:gd name="connsiteX245-232029" fmla="*/ 243991 w 5936218"/>
                  <a:gd name="connsiteY245-232030" fmla="*/ 2039703 h 2636059"/>
                  <a:gd name="connsiteX246-232031" fmla="*/ 216429 w 5936218"/>
                  <a:gd name="connsiteY246-232032" fmla="*/ 2042946 h 2636059"/>
                  <a:gd name="connsiteX247-232033" fmla="*/ 212956 w 5936218"/>
                  <a:gd name="connsiteY247-232034" fmla="*/ 2041954 h 2636059"/>
                  <a:gd name="connsiteX248-232035" fmla="*/ 204522 w 5936218"/>
                  <a:gd name="connsiteY248-232036" fmla="*/ 2042946 h 2636059"/>
                  <a:gd name="connsiteX249-232037" fmla="*/ 199623 w 5936218"/>
                  <a:gd name="connsiteY249-232038" fmla="*/ 2041546 h 2636059"/>
                  <a:gd name="connsiteX250-232039" fmla="*/ 195977 w 5936218"/>
                  <a:gd name="connsiteY250-232040" fmla="*/ 2054308 h 2636059"/>
                  <a:gd name="connsiteX251-232041" fmla="*/ 184968 w 5936218"/>
                  <a:gd name="connsiteY251-232042" fmla="*/ 2051163 h 2636059"/>
                  <a:gd name="connsiteX252-232043" fmla="*/ 184070 w 5936218"/>
                  <a:gd name="connsiteY252-232044" fmla="*/ 2054308 h 2636059"/>
                  <a:gd name="connsiteX253-232045" fmla="*/ 168163 w 5936218"/>
                  <a:gd name="connsiteY253-232046" fmla="*/ 2049773 h 2636059"/>
                  <a:gd name="connsiteX254-232047" fmla="*/ 156800 w 5936218"/>
                  <a:gd name="connsiteY254-232048" fmla="*/ 2011131 h 2636059"/>
                  <a:gd name="connsiteX255-232049" fmla="*/ 152255 w 5936218"/>
                  <a:gd name="connsiteY255-232050" fmla="*/ 1995224 h 2636059"/>
                  <a:gd name="connsiteX256-232051" fmla="*/ 156800 w 5936218"/>
                  <a:gd name="connsiteY256-232052" fmla="*/ 1990679 h 2636059"/>
                  <a:gd name="connsiteX257-232053" fmla="*/ 168707 w 5936218"/>
                  <a:gd name="connsiteY257-232054" fmla="*/ 1990679 h 2636059"/>
                  <a:gd name="connsiteX258-232055" fmla="*/ 188615 w 5936218"/>
                  <a:gd name="connsiteY258-232056" fmla="*/ 1990679 h 2636059"/>
                  <a:gd name="connsiteX259-232057" fmla="*/ 199977 w 5936218"/>
                  <a:gd name="connsiteY259-232058" fmla="*/ 1979317 h 2636059"/>
                  <a:gd name="connsiteX260-232059" fmla="*/ 188615 w 5936218"/>
                  <a:gd name="connsiteY260-232060" fmla="*/ 1956592 h 2636059"/>
                  <a:gd name="connsiteX261-232061" fmla="*/ 168163 w 5936218"/>
                  <a:gd name="connsiteY261-232062" fmla="*/ 1947503 h 2636059"/>
                  <a:gd name="connsiteX262-232063" fmla="*/ 168163 w 5936218"/>
                  <a:gd name="connsiteY262-232064" fmla="*/ 1940685 h 2636059"/>
                  <a:gd name="connsiteX263-232065" fmla="*/ 152255 w 5936218"/>
                  <a:gd name="connsiteY263-232066" fmla="*/ 1924778 h 2636059"/>
                  <a:gd name="connsiteX264-232067" fmla="*/ 129531 w 5936218"/>
                  <a:gd name="connsiteY264-232068" fmla="*/ 1888418 h 2636059"/>
                  <a:gd name="connsiteX265-232069" fmla="*/ 140893 w 5936218"/>
                  <a:gd name="connsiteY265-232070" fmla="*/ 1865694 h 2636059"/>
                  <a:gd name="connsiteX266-232071" fmla="*/ 136348 w 5936218"/>
                  <a:gd name="connsiteY266-232072" fmla="*/ 1838424 h 2636059"/>
                  <a:gd name="connsiteX267-232073" fmla="*/ 103789 w 5936218"/>
                  <a:gd name="connsiteY267-232074" fmla="*/ 1825017 h 2636059"/>
                  <a:gd name="connsiteX268-232075" fmla="*/ 93716 w 5936218"/>
                  <a:gd name="connsiteY268-232076" fmla="*/ 1829334 h 2636059"/>
                  <a:gd name="connsiteX269-232077" fmla="*/ 91868 w 5936218"/>
                  <a:gd name="connsiteY269-232078" fmla="*/ 1825023 h 2636059"/>
                  <a:gd name="connsiteX270-232079" fmla="*/ 81809 w 5936218"/>
                  <a:gd name="connsiteY270-232080" fmla="*/ 1829334 h 2636059"/>
                  <a:gd name="connsiteX271-232081" fmla="*/ 74992 w 5936218"/>
                  <a:gd name="connsiteY271-232082" fmla="*/ 1813427 h 2636059"/>
                  <a:gd name="connsiteX272-232083" fmla="*/ 34087 w 5936218"/>
                  <a:gd name="connsiteY272-232084" fmla="*/ 1802065 h 2636059"/>
                  <a:gd name="connsiteX273-232085" fmla="*/ 22725 w 5936218"/>
                  <a:gd name="connsiteY273-232086" fmla="*/ 1758888 h 2636059"/>
                  <a:gd name="connsiteX274-232087" fmla="*/ 22725 w 5936218"/>
                  <a:gd name="connsiteY274-232088" fmla="*/ 1727073 h 2636059"/>
                  <a:gd name="connsiteX275-232089" fmla="*/ 0 w 5936218"/>
                  <a:gd name="connsiteY275-232090" fmla="*/ 1711166 h 2636059"/>
                  <a:gd name="connsiteX276-232091" fmla="*/ 15907 w 5936218"/>
                  <a:gd name="connsiteY276-232092" fmla="*/ 1688442 h 2636059"/>
                  <a:gd name="connsiteX277-232093" fmla="*/ 6818 w 5936218"/>
                  <a:gd name="connsiteY277-232094" fmla="*/ 1624813 h 2636059"/>
                  <a:gd name="connsiteX278-232095" fmla="*/ 34087 w 5936218"/>
                  <a:gd name="connsiteY278-232096" fmla="*/ 1581636 h 2636059"/>
                  <a:gd name="connsiteX279-232097" fmla="*/ 27270 w 5936218"/>
                  <a:gd name="connsiteY279-232098" fmla="*/ 1570274 h 2636059"/>
                  <a:gd name="connsiteX280-232099" fmla="*/ 70447 w 5936218"/>
                  <a:gd name="connsiteY280-232100" fmla="*/ 1531642 h 2636059"/>
                  <a:gd name="connsiteX281-232101" fmla="*/ 27270 w 5936218"/>
                  <a:gd name="connsiteY281-232102" fmla="*/ 1495282 h 2636059"/>
                  <a:gd name="connsiteX282-232103" fmla="*/ 109078 w 5936218"/>
                  <a:gd name="connsiteY282-232104" fmla="*/ 1397566 h 2636059"/>
                  <a:gd name="connsiteX283-232105" fmla="*/ 145438 w 5936218"/>
                  <a:gd name="connsiteY283-232106" fmla="*/ 1354389 h 2636059"/>
                  <a:gd name="connsiteX284-232107" fmla="*/ 156800 w 5936218"/>
                  <a:gd name="connsiteY284-232108" fmla="*/ 1311213 h 2636059"/>
                  <a:gd name="connsiteX285-232109" fmla="*/ 102261 w 5936218"/>
                  <a:gd name="connsiteY285-232110" fmla="*/ 1258946 h 2636059"/>
                  <a:gd name="connsiteX286-232111" fmla="*/ 118168 w 5936218"/>
                  <a:gd name="connsiteY286-232112" fmla="*/ 1204407 h 2636059"/>
                  <a:gd name="connsiteX287-232113" fmla="*/ 86354 w 5936218"/>
                  <a:gd name="connsiteY287-232114" fmla="*/ 1140778 h 2636059"/>
                  <a:gd name="connsiteX288-232115" fmla="*/ 109078 w 5936218"/>
                  <a:gd name="connsiteY288-232116" fmla="*/ 1065786 h 2636059"/>
                  <a:gd name="connsiteX289-232117" fmla="*/ 70447 w 5936218"/>
                  <a:gd name="connsiteY289-232118" fmla="*/ 963525 h 2636059"/>
                  <a:gd name="connsiteX290-232119" fmla="*/ 102261 w 5936218"/>
                  <a:gd name="connsiteY290-232120" fmla="*/ 893079 h 2636059"/>
                  <a:gd name="connsiteX291-232121" fmla="*/ 43177 w 5936218"/>
                  <a:gd name="connsiteY291-232122" fmla="*/ 827178 h 2636059"/>
                  <a:gd name="connsiteX292-232123" fmla="*/ 49994 w 5936218"/>
                  <a:gd name="connsiteY292-232124" fmla="*/ 752186 h 2636059"/>
                  <a:gd name="connsiteX293-232125" fmla="*/ 81809 w 5936218"/>
                  <a:gd name="connsiteY293-232126" fmla="*/ 747641 h 2636059"/>
                  <a:gd name="connsiteX294-232127" fmla="*/ 145438 w 5936218"/>
                  <a:gd name="connsiteY294-232128" fmla="*/ 704465 h 2636059"/>
                  <a:gd name="connsiteX295-232129" fmla="*/ 184070 w 5936218"/>
                  <a:gd name="connsiteY295-232130" fmla="*/ 665833 h 2636059"/>
                  <a:gd name="connsiteX296-232131" fmla="*/ 189699 w 5936218"/>
                  <a:gd name="connsiteY296-232132" fmla="*/ 672111 h 2636059"/>
                  <a:gd name="connsiteX297-232133" fmla="*/ 195977 w 5936218"/>
                  <a:gd name="connsiteY297-232134" fmla="*/ 665833 h 2636059"/>
                  <a:gd name="connsiteX298-232135" fmla="*/ 255061 w 5936218"/>
                  <a:gd name="connsiteY298-232136" fmla="*/ 731734 h 2636059"/>
                  <a:gd name="connsiteX299-232137" fmla="*/ 350504 w 5936218"/>
                  <a:gd name="connsiteY299-232138" fmla="*/ 752186 h 2636059"/>
                  <a:gd name="connsiteX300-232139" fmla="*/ 491397 w 5936218"/>
                  <a:gd name="connsiteY300-232140" fmla="*/ 865810 h 2636059"/>
                  <a:gd name="connsiteX301-232141" fmla="*/ 523211 w 5936218"/>
                  <a:gd name="connsiteY301-232142" fmla="*/ 913531 h 2636059"/>
                  <a:gd name="connsiteX302-232143" fmla="*/ 523211 w 5936218"/>
                  <a:gd name="connsiteY302-232144" fmla="*/ 972615 h 2636059"/>
                  <a:gd name="connsiteX303-232145" fmla="*/ 486852 w 5936218"/>
                  <a:gd name="connsiteY303-232146" fmla="*/ 1027154 h 2636059"/>
                  <a:gd name="connsiteX304-232147" fmla="*/ 420951 w 5936218"/>
                  <a:gd name="connsiteY304-232148" fmla="*/ 1047607 h 2636059"/>
                  <a:gd name="connsiteX305-232149" fmla="*/ 415909 w 5936218"/>
                  <a:gd name="connsiteY305-232150" fmla="*/ 1045476 h 2636059"/>
                  <a:gd name="connsiteX306-232151" fmla="*/ 409044 w 5936218"/>
                  <a:gd name="connsiteY306-232152" fmla="*/ 1047607 h 2636059"/>
                  <a:gd name="connsiteX307-232153" fmla="*/ 252950 w 5936218"/>
                  <a:gd name="connsiteY307-232154" fmla="*/ 981651 h 2636059"/>
                  <a:gd name="connsiteX308-232155" fmla="*/ 232336 w 5936218"/>
                  <a:gd name="connsiteY308-232156" fmla="*/ 988523 h 2636059"/>
                  <a:gd name="connsiteX309-232157" fmla="*/ 291420 w 5936218"/>
                  <a:gd name="connsiteY309-232158" fmla="*/ 1058969 h 2636059"/>
                  <a:gd name="connsiteX310-232159" fmla="*/ 291420 w 5936218"/>
                  <a:gd name="connsiteY310-232160" fmla="*/ 1097601 h 2636059"/>
                  <a:gd name="connsiteX311-232161" fmla="*/ 298238 w 5936218"/>
                  <a:gd name="connsiteY311-232162" fmla="*/ 1183955 h 2636059"/>
                  <a:gd name="connsiteX312-232163" fmla="*/ 345959 w 5936218"/>
                  <a:gd name="connsiteY312-232164" fmla="*/ 1215769 h 2636059"/>
                  <a:gd name="connsiteX313-232165" fmla="*/ 362087 w 5936218"/>
                  <a:gd name="connsiteY313-232166" fmla="*/ 1225177 h 2636059"/>
                  <a:gd name="connsiteX314-232167" fmla="*/ 365867 w 5936218"/>
                  <a:gd name="connsiteY314-232168" fmla="*/ 1193044 h 2636059"/>
                  <a:gd name="connsiteX315-232169" fmla="*/ 345415 w 5936218"/>
                  <a:gd name="connsiteY315-232170" fmla="*/ 1156685 h 2636059"/>
                  <a:gd name="connsiteX316-232171" fmla="*/ 365867 w 5936218"/>
                  <a:gd name="connsiteY316-232172" fmla="*/ 1124870 h 2636059"/>
                  <a:gd name="connsiteX317-232173" fmla="*/ 374560 w 5936218"/>
                  <a:gd name="connsiteY317-232174" fmla="*/ 1129869 h 2636059"/>
                  <a:gd name="connsiteX318-232175" fmla="*/ 377774 w 5936218"/>
                  <a:gd name="connsiteY318-232176" fmla="*/ 1124870 h 2636059"/>
                  <a:gd name="connsiteX319-232177" fmla="*/ 461933 w 5936218"/>
                  <a:gd name="connsiteY319-232178" fmla="*/ 1173262 h 2636059"/>
                  <a:gd name="connsiteX320-232179" fmla="*/ 484035 w 5936218"/>
                  <a:gd name="connsiteY320-232180" fmla="*/ 1156685 h 2636059"/>
                  <a:gd name="connsiteX321-232181" fmla="*/ 463583 w 5936218"/>
                  <a:gd name="connsiteY321-232182" fmla="*/ 1090783 h 2636059"/>
                  <a:gd name="connsiteX322-232183" fmla="*/ 549936 w 5936218"/>
                  <a:gd name="connsiteY322-232184" fmla="*/ 1004430 h 2636059"/>
                  <a:gd name="connsiteX323-232185" fmla="*/ 559742 w 5936218"/>
                  <a:gd name="connsiteY323-232186" fmla="*/ 1006531 h 2636059"/>
                  <a:gd name="connsiteX324-232187" fmla="*/ 561843 w 5936218"/>
                  <a:gd name="connsiteY324-232188" fmla="*/ 1004430 h 2636059"/>
                  <a:gd name="connsiteX325-232189" fmla="*/ 593658 w 5936218"/>
                  <a:gd name="connsiteY325-232190" fmla="*/ 1011247 h 2636059"/>
                  <a:gd name="connsiteX326-232191" fmla="*/ 620945 w 5936218"/>
                  <a:gd name="connsiteY326-232192" fmla="*/ 1035124 h 2636059"/>
                  <a:gd name="connsiteX327-232193" fmla="*/ 640835 w 5936218"/>
                  <a:gd name="connsiteY327-232194" fmla="*/ 979433 h 2636059"/>
                  <a:gd name="connsiteX328-232195" fmla="*/ 609020 w 5936218"/>
                  <a:gd name="connsiteY328-232196" fmla="*/ 924894 h 2636059"/>
                  <a:gd name="connsiteX329-232197" fmla="*/ 624928 w 5936218"/>
                  <a:gd name="connsiteY329-232198" fmla="*/ 865810 h 2636059"/>
                  <a:gd name="connsiteX330-232199" fmla="*/ 597658 w 5936218"/>
                  <a:gd name="connsiteY330-232200" fmla="*/ 806725 h 2636059"/>
                  <a:gd name="connsiteX331-232201" fmla="*/ 611562 w 5936218"/>
                  <a:gd name="connsiteY331-232202" fmla="*/ 811051 h 2636059"/>
                  <a:gd name="connsiteX332-232203" fmla="*/ 609565 w 5936218"/>
                  <a:gd name="connsiteY332-232204" fmla="*/ 806725 h 2636059"/>
                  <a:gd name="connsiteX333-232205" fmla="*/ 711826 w 5936218"/>
                  <a:gd name="connsiteY333-232206" fmla="*/ 838540 h 2636059"/>
                  <a:gd name="connsiteX334-232207" fmla="*/ 732278 w 5936218"/>
                  <a:gd name="connsiteY334-232208" fmla="*/ 893079 h 2636059"/>
                  <a:gd name="connsiteX335-232209" fmla="*/ 684556 w 5936218"/>
                  <a:gd name="connsiteY335-232210" fmla="*/ 904441 h 2636059"/>
                  <a:gd name="connsiteX336-232211" fmla="*/ 684556 w 5936218"/>
                  <a:gd name="connsiteY336-232212" fmla="*/ 956708 h 2636059"/>
                  <a:gd name="connsiteX337-232213" fmla="*/ 713309 w 5936218"/>
                  <a:gd name="connsiteY337-232214" fmla="*/ 985461 h 2636059"/>
                  <a:gd name="connsiteX338-232215" fmla="*/ 763548 w 5936218"/>
                  <a:gd name="connsiteY338-232216" fmla="*/ 968070 h 2636059"/>
                  <a:gd name="connsiteX339-232217" fmla="*/ 770365 w 5936218"/>
                  <a:gd name="connsiteY339-232218" fmla="*/ 908986 h 2636059"/>
                  <a:gd name="connsiteX340-232219" fmla="*/ 845357 w 5936218"/>
                  <a:gd name="connsiteY340-232220" fmla="*/ 861265 h 2636059"/>
                  <a:gd name="connsiteX341-232221" fmla="*/ 972614 w 5936218"/>
                  <a:gd name="connsiteY341-232222" fmla="*/ 774911 h 2636059"/>
                  <a:gd name="connsiteX342-232223" fmla="*/ 982566 w 5936218"/>
                  <a:gd name="connsiteY342-232224" fmla="*/ 776238 h 2636059"/>
                  <a:gd name="connsiteX343-232225" fmla="*/ 984521 w 5936218"/>
                  <a:gd name="connsiteY343-232226" fmla="*/ 774911 h 2636059"/>
                  <a:gd name="connsiteX344-232227" fmla="*/ 1018608 w 5936218"/>
                  <a:gd name="connsiteY344-232228" fmla="*/ 779456 h 2636059"/>
                  <a:gd name="connsiteX345-232229" fmla="*/ 979977 w 5936218"/>
                  <a:gd name="connsiteY345-232230" fmla="*/ 843085 h 2636059"/>
                  <a:gd name="connsiteX346-232231" fmla="*/ 1012666 w 5936218"/>
                  <a:gd name="connsiteY346-232232" fmla="*/ 848246 h 2636059"/>
                  <a:gd name="connsiteX347-232233" fmla="*/ 1038516 w 5936218"/>
                  <a:gd name="connsiteY347-232234" fmla="*/ 818088 h 2636059"/>
                  <a:gd name="connsiteX348-232235" fmla="*/ 1050423 w 5936218"/>
                  <a:gd name="connsiteY348-232236" fmla="*/ 818088 h 2636059"/>
                  <a:gd name="connsiteX349-232237" fmla="*/ 1108962 w 5936218"/>
                  <a:gd name="connsiteY349-232238" fmla="*/ 818088 h 2636059"/>
                  <a:gd name="connsiteX350-232239" fmla="*/ 1161229 w 5936218"/>
                  <a:gd name="connsiteY350-232240" fmla="*/ 774911 h 2636059"/>
                  <a:gd name="connsiteX351-232241" fmla="*/ 1165711 w 5936218"/>
                  <a:gd name="connsiteY351-232242" fmla="*/ 781045 h 2636059"/>
                  <a:gd name="connsiteX352-232243" fmla="*/ 1173136 w 5936218"/>
                  <a:gd name="connsiteY352-232244" fmla="*/ 774911 h 2636059"/>
                  <a:gd name="connsiteX353-232245" fmla="*/ 1210035 w 5936218"/>
                  <a:gd name="connsiteY353-232246" fmla="*/ 825404 h 2636059"/>
                  <a:gd name="connsiteX354-232247" fmla="*/ 1247583 w 5936218"/>
                  <a:gd name="connsiteY354-232248" fmla="*/ 768094 h 2636059"/>
                  <a:gd name="connsiteX355-232249" fmla="*/ 1211223 w 5936218"/>
                  <a:gd name="connsiteY355-232250" fmla="*/ 709010 h 2636059"/>
                  <a:gd name="connsiteX356-232251" fmla="*/ 1227130 w 5936218"/>
                  <a:gd name="connsiteY356-232252" fmla="*/ 672650 h 2636059"/>
                  <a:gd name="connsiteX357-232253" fmla="*/ 1237665 w 5936218"/>
                  <a:gd name="connsiteY357-232254" fmla="*/ 675788 h 2636059"/>
                  <a:gd name="connsiteX358-232255" fmla="*/ 1239037 w 5936218"/>
                  <a:gd name="connsiteY358-232256" fmla="*/ 672650 h 2636059"/>
                  <a:gd name="connsiteX359-232257" fmla="*/ 1345843 w 5936218"/>
                  <a:gd name="connsiteY359-232258" fmla="*/ 704465 h 2636059"/>
                  <a:gd name="connsiteX360-232259" fmla="*/ 1400382 w 5936218"/>
                  <a:gd name="connsiteY360-232260" fmla="*/ 736279 h 2636059"/>
                  <a:gd name="connsiteX361-232261" fmla="*/ 1519756 w 5936218"/>
                  <a:gd name="connsiteY361-232262" fmla="*/ 842863 h 2636059"/>
                  <a:gd name="connsiteX362-232263" fmla="*/ 1543003 w 5936218"/>
                  <a:gd name="connsiteY362-232264" fmla="*/ 802181 h 2636059"/>
                  <a:gd name="connsiteX363-232265" fmla="*/ 1506643 w 5936218"/>
                  <a:gd name="connsiteY363-232266" fmla="*/ 747641 h 2636059"/>
                  <a:gd name="connsiteX364-232267" fmla="*/ 1506643 w 5936218"/>
                  <a:gd name="connsiteY364-232268" fmla="*/ 724917 h 2636059"/>
                  <a:gd name="connsiteX365-232269" fmla="*/ 1463467 w 5936218"/>
                  <a:gd name="connsiteY365-232270" fmla="*/ 715827 h 2636059"/>
                  <a:gd name="connsiteX366-232271" fmla="*/ 1472556 w 5936218"/>
                  <a:gd name="connsiteY366-232272" fmla="*/ 665833 h 2636059"/>
                  <a:gd name="connsiteX367-232273" fmla="*/ 1452104 w 5936218"/>
                  <a:gd name="connsiteY367-232274" fmla="*/ 579479 h 2636059"/>
                  <a:gd name="connsiteX368-232275" fmla="*/ 1452104 w 5936218"/>
                  <a:gd name="connsiteY368-232276" fmla="*/ 543120 h 2636059"/>
                  <a:gd name="connsiteX369-232277" fmla="*/ 1522551 w 5936218"/>
                  <a:gd name="connsiteY369-232278" fmla="*/ 440859 h 2636059"/>
                  <a:gd name="connsiteX370-232279" fmla="*/ 1543003 w 5936218"/>
                  <a:gd name="connsiteY370-232280" fmla="*/ 327236 h 2636059"/>
                  <a:gd name="connsiteX371-232281" fmla="*/ 1570272 w 5936218"/>
                  <a:gd name="connsiteY371-232282" fmla="*/ 306783 h 2636059"/>
                  <a:gd name="connsiteX372-232283" fmla="*/ 1578688 w 5936218"/>
                  <a:gd name="connsiteY372-232284" fmla="*/ 309402 h 2636059"/>
                  <a:gd name="connsiteX373-232285" fmla="*/ 1582179 w 5936218"/>
                  <a:gd name="connsiteY373-232286" fmla="*/ 306783 h 2636059"/>
                  <a:gd name="connsiteX374-232287" fmla="*/ 1684440 w 5936218"/>
                  <a:gd name="connsiteY374-232288" fmla="*/ 338598 h 2636059"/>
                  <a:gd name="connsiteX375-232289" fmla="*/ 1688985 w 5936218"/>
                  <a:gd name="connsiteY375-232290" fmla="*/ 409044 h 2636059"/>
                  <a:gd name="connsiteX376-232291" fmla="*/ 1652625 w 5936218"/>
                  <a:gd name="connsiteY376-232292" fmla="*/ 499943 h 2636059"/>
                  <a:gd name="connsiteX377-232293" fmla="*/ 1679895 w 5936218"/>
                  <a:gd name="connsiteY377-232294" fmla="*/ 538575 h 2636059"/>
                  <a:gd name="connsiteX378-232295" fmla="*/ 1688985 w 5936218"/>
                  <a:gd name="connsiteY378-232296" fmla="*/ 613566 h 2636059"/>
                  <a:gd name="connsiteX379-232297" fmla="*/ 1679895 w 5936218"/>
                  <a:gd name="connsiteY379-232298" fmla="*/ 759004 h 2636059"/>
                  <a:gd name="connsiteX380-232299" fmla="*/ 1636718 w 5936218"/>
                  <a:gd name="connsiteY380-232300" fmla="*/ 1022610 h 2636059"/>
                  <a:gd name="connsiteX381-232301" fmla="*/ 1662494 w 5936218"/>
                  <a:gd name="connsiteY381-232302" fmla="*/ 1029054 h 2636059"/>
                  <a:gd name="connsiteX0-232303" fmla="*/ 1662494 w 5936218"/>
                  <a:gd name="connsiteY0-232304" fmla="*/ 1029054 h 2636059"/>
                  <a:gd name="connsiteX1-232305" fmla="*/ 3200173 w 5936218"/>
                  <a:gd name="connsiteY1-232306" fmla="*/ 1 h 2636059"/>
                  <a:gd name="connsiteX2-232307" fmla="*/ 3129459 w 5936218"/>
                  <a:gd name="connsiteY2-232308" fmla="*/ 204934 h 2636059"/>
                  <a:gd name="connsiteX3-232309" fmla="*/ 3156451 w 5936218"/>
                  <a:gd name="connsiteY3-232310" fmla="*/ 181798 h 2636059"/>
                  <a:gd name="connsiteX4-232311" fmla="*/ 3158460 w 5936218"/>
                  <a:gd name="connsiteY4-232312" fmla="*/ 190282 h 2636059"/>
                  <a:gd name="connsiteX5-232313" fmla="*/ 3184984 w 5936218"/>
                  <a:gd name="connsiteY5-232314" fmla="*/ 251991 h 2636059"/>
                  <a:gd name="connsiteX6-232315" fmla="*/ 3251895 w 5936218"/>
                  <a:gd name="connsiteY6-232316" fmla="*/ 215885 h 2636059"/>
                  <a:gd name="connsiteX7-232317" fmla="*/ 3259833 w 5936218"/>
                  <a:gd name="connsiteY7-232318" fmla="*/ 217259 h 2636059"/>
                  <a:gd name="connsiteX8-232319" fmla="*/ 3263802 w 5936218"/>
                  <a:gd name="connsiteY8-232320" fmla="*/ 215885 h 2636059"/>
                  <a:gd name="connsiteX9-232321" fmla="*/ 3381970 w 5936218"/>
                  <a:gd name="connsiteY9-232322" fmla="*/ 236337 h 2636059"/>
                  <a:gd name="connsiteX10-232323" fmla="*/ 3388787 w 5936218"/>
                  <a:gd name="connsiteY10-232324" fmla="*/ 295421 h 2636059"/>
                  <a:gd name="connsiteX11-232325" fmla="*/ 3531529 w 5936218"/>
                  <a:gd name="connsiteY11-232326" fmla="*/ 316412 h 2636059"/>
                  <a:gd name="connsiteX12-232327" fmla="*/ 3538225 w 5936218"/>
                  <a:gd name="connsiteY12-232328" fmla="*/ 220430 h 2636059"/>
                  <a:gd name="connsiteX13-232329" fmla="*/ 3549910 w 5936218"/>
                  <a:gd name="connsiteY13-232330" fmla="*/ 223617 h 2636059"/>
                  <a:gd name="connsiteX14-232331" fmla="*/ 3550132 w 5936218"/>
                  <a:gd name="connsiteY14-232332" fmla="*/ 220430 h 2636059"/>
                  <a:gd name="connsiteX15-232333" fmla="*/ 3625123 w 5936218"/>
                  <a:gd name="connsiteY15-232334" fmla="*/ 240882 h 2636059"/>
                  <a:gd name="connsiteX16-232335" fmla="*/ 3672301 w 5936218"/>
                  <a:gd name="connsiteY16-232336" fmla="*/ 240882 h 2636059"/>
                  <a:gd name="connsiteX17-232337" fmla="*/ 3684207 w 5936218"/>
                  <a:gd name="connsiteY17-232338" fmla="*/ 240882 h 2636059"/>
                  <a:gd name="connsiteX18-232339" fmla="*/ 3743291 w 5936218"/>
                  <a:gd name="connsiteY18-232340" fmla="*/ 306783 h 2636059"/>
                  <a:gd name="connsiteX19-232341" fmla="*/ 3759199 w 5936218"/>
                  <a:gd name="connsiteY19-232342" fmla="*/ 386320 h 2636059"/>
                  <a:gd name="connsiteX20-232343" fmla="*/ 3738747 w 5936218"/>
                  <a:gd name="connsiteY20-232344" fmla="*/ 436314 h 2636059"/>
                  <a:gd name="connsiteX21-232345" fmla="*/ 3786469 w 5936218"/>
                  <a:gd name="connsiteY21-232346" fmla="*/ 527212 h 2636059"/>
                  <a:gd name="connsiteX22-232347" fmla="*/ 3835603 w 5936218"/>
                  <a:gd name="connsiteY22-232348" fmla="*/ 563118 h 2636059"/>
                  <a:gd name="connsiteX23-232349" fmla="*/ 3865460 w 5936218"/>
                  <a:gd name="connsiteY23-232350" fmla="*/ 452221 h 2636059"/>
                  <a:gd name="connsiteX24-232351" fmla="*/ 3875077 w 5936218"/>
                  <a:gd name="connsiteY24-232352" fmla="*/ 460728 h 2636059"/>
                  <a:gd name="connsiteX25-232353" fmla="*/ 3877367 w 5936218"/>
                  <a:gd name="connsiteY25-232354" fmla="*/ 452221 h 2636059"/>
                  <a:gd name="connsiteX26-232355" fmla="*/ 3932151 w 5936218"/>
                  <a:gd name="connsiteY26-232356" fmla="*/ 500684 h 2636059"/>
                  <a:gd name="connsiteX27-232357" fmla="*/ 3988173 w 5936218"/>
                  <a:gd name="connsiteY27-232358" fmla="*/ 472673 h 2636059"/>
                  <a:gd name="connsiteX28-232359" fmla="*/ 3993852 w 5936218"/>
                  <a:gd name="connsiteY28-232360" fmla="*/ 475788 h 2636059"/>
                  <a:gd name="connsiteX29-232361" fmla="*/ 4000080 w 5936218"/>
                  <a:gd name="connsiteY29-232362" fmla="*/ 472673 h 2636059"/>
                  <a:gd name="connsiteX30-232363" fmla="*/ 4062426 w 5936218"/>
                  <a:gd name="connsiteY30-232364" fmla="*/ 506863 h 2636059"/>
                  <a:gd name="connsiteX31-232365" fmla="*/ 4085889 w 5936218"/>
                  <a:gd name="connsiteY31-232366" fmla="*/ 479491 h 2636059"/>
                  <a:gd name="connsiteX32-232367" fmla="*/ 4095563 w 5936218"/>
                  <a:gd name="connsiteY32-232368" fmla="*/ 482095 h 2636059"/>
                  <a:gd name="connsiteX33-232369" fmla="*/ 4097796 w 5936218"/>
                  <a:gd name="connsiteY33-232370" fmla="*/ 479491 h 2636059"/>
                  <a:gd name="connsiteX34-232371" fmla="*/ 4144150 w 5936218"/>
                  <a:gd name="connsiteY34-232372" fmla="*/ 491971 h 2636059"/>
                  <a:gd name="connsiteX35-232373" fmla="*/ 4117703 w 5936218"/>
                  <a:gd name="connsiteY35-232374" fmla="*/ 381775 h 2636059"/>
                  <a:gd name="connsiteX36-232375" fmla="*/ 4165425 w 5936218"/>
                  <a:gd name="connsiteY36-232376" fmla="*/ 327236 h 2636059"/>
                  <a:gd name="connsiteX37-232377" fmla="*/ 4175231 w 5936218"/>
                  <a:gd name="connsiteY37-232378" fmla="*/ 329637 h 2636059"/>
                  <a:gd name="connsiteX38-232379" fmla="*/ 4177332 w 5936218"/>
                  <a:gd name="connsiteY38-232380" fmla="*/ 327236 h 2636059"/>
                  <a:gd name="connsiteX39-232381" fmla="*/ 4511384 w 5936218"/>
                  <a:gd name="connsiteY39-232382" fmla="*/ 409044 h 2636059"/>
                  <a:gd name="connsiteX40-232383" fmla="*/ 4543199 w 5936218"/>
                  <a:gd name="connsiteY40-232384" fmla="*/ 479491 h 2636059"/>
                  <a:gd name="connsiteX41-232385" fmla="*/ 4639242 w 5936218"/>
                  <a:gd name="connsiteY41-232386" fmla="*/ 562133 h 2636059"/>
                  <a:gd name="connsiteX42-232387" fmla="*/ 4774445 w 5936218"/>
                  <a:gd name="connsiteY42-232388" fmla="*/ 543120 h 2636059"/>
                  <a:gd name="connsiteX43-232389" fmla="*/ 4778496 w 5936218"/>
                  <a:gd name="connsiteY43-232390" fmla="*/ 544224 h 2636059"/>
                  <a:gd name="connsiteX44-232391" fmla="*/ 4786352 w 5936218"/>
                  <a:gd name="connsiteY44-232392" fmla="*/ 543120 h 2636059"/>
                  <a:gd name="connsiteX45-232393" fmla="*/ 4861343 w 5936218"/>
                  <a:gd name="connsiteY45-232394" fmla="*/ 563572 h 2636059"/>
                  <a:gd name="connsiteX46-232395" fmla="*/ 4893158 w 5936218"/>
                  <a:gd name="connsiteY46-232396" fmla="*/ 606749 h 2636059"/>
                  <a:gd name="connsiteX47-232397" fmla="*/ 4888613 w 5936218"/>
                  <a:gd name="connsiteY47-232398" fmla="*/ 688557 h 2636059"/>
                  <a:gd name="connsiteX48-232399" fmla="*/ 4927677 w 5936218"/>
                  <a:gd name="connsiteY48-232400" fmla="*/ 713229 h 2636059"/>
                  <a:gd name="connsiteX49-232401" fmla="*/ 4967605 w 5936218"/>
                  <a:gd name="connsiteY49-232402" fmla="*/ 699920 h 2636059"/>
                  <a:gd name="connsiteX50-232403" fmla="*/ 5038051 w 5936218"/>
                  <a:gd name="connsiteY50-232404" fmla="*/ 693102 h 2636059"/>
                  <a:gd name="connsiteX51-232405" fmla="*/ 5040730 w 5936218"/>
                  <a:gd name="connsiteY51-232406" fmla="*/ 693995 h 2636059"/>
                  <a:gd name="connsiteX52-232407" fmla="*/ 5049958 w 5936218"/>
                  <a:gd name="connsiteY52-232408" fmla="*/ 693102 h 2636059"/>
                  <a:gd name="connsiteX53-232409" fmla="*/ 5114249 w 5936218"/>
                  <a:gd name="connsiteY53-232410" fmla="*/ 714533 h 2636059"/>
                  <a:gd name="connsiteX54-232411" fmla="*/ 5176671 w 5936218"/>
                  <a:gd name="connsiteY54-232412" fmla="*/ 704465 h 2636059"/>
                  <a:gd name="connsiteX55-232413" fmla="*/ 5177801 w 5936218"/>
                  <a:gd name="connsiteY55-232414" fmla="*/ 706203 h 2636059"/>
                  <a:gd name="connsiteX56-232415" fmla="*/ 5188578 w 5936218"/>
                  <a:gd name="connsiteY56-232416" fmla="*/ 704465 h 2636059"/>
                  <a:gd name="connsiteX57-232417" fmla="*/ 5243719 w 5936218"/>
                  <a:gd name="connsiteY57-232418" fmla="*/ 789296 h 2636059"/>
                  <a:gd name="connsiteX58-232419" fmla="*/ 5283477 w 5936218"/>
                  <a:gd name="connsiteY58-232420" fmla="*/ 759004 h 2636059"/>
                  <a:gd name="connsiteX59-232421" fmla="*/ 5258480 w 5936218"/>
                  <a:gd name="connsiteY59-232422" fmla="*/ 693102 h 2636059"/>
                  <a:gd name="connsiteX60-232423" fmla="*/ 5267570 w 5936218"/>
                  <a:gd name="connsiteY60-232424" fmla="*/ 645381 h 2636059"/>
                  <a:gd name="connsiteX61-232425" fmla="*/ 5278896 w 5936218"/>
                  <a:gd name="connsiteY61-232426" fmla="*/ 648430 h 2636059"/>
                  <a:gd name="connsiteX62-232427" fmla="*/ 5279477 w 5936218"/>
                  <a:gd name="connsiteY62-232428" fmla="*/ 645381 h 2636059"/>
                  <a:gd name="connsiteX63-232429" fmla="*/ 5395510 w 5936218"/>
                  <a:gd name="connsiteY63-232430" fmla="*/ 676620 h 2636059"/>
                  <a:gd name="connsiteX64-232431" fmla="*/ 5463001 w 5936218"/>
                  <a:gd name="connsiteY64-232432" fmla="*/ 672650 h 2636059"/>
                  <a:gd name="connsiteX65-232433" fmla="*/ 5464386 w 5936218"/>
                  <a:gd name="connsiteY65-232434" fmla="*/ 673269 h 2636059"/>
                  <a:gd name="connsiteX66-232435" fmla="*/ 5474909 w 5936218"/>
                  <a:gd name="connsiteY66-232436" fmla="*/ 672650 h 2636059"/>
                  <a:gd name="connsiteX67-232437" fmla="*/ 5581715 w 5936218"/>
                  <a:gd name="connsiteY67-232438" fmla="*/ 720372 h 2636059"/>
                  <a:gd name="connsiteX68-232439" fmla="*/ 5633981 w 5936218"/>
                  <a:gd name="connsiteY68-232440" fmla="*/ 763549 h 2636059"/>
                  <a:gd name="connsiteX69-232441" fmla="*/ 5720335 w 5936218"/>
                  <a:gd name="connsiteY69-232442" fmla="*/ 843085 h 2636059"/>
                  <a:gd name="connsiteX70-232443" fmla="*/ 5822595 w 5936218"/>
                  <a:gd name="connsiteY70-232444" fmla="*/ 940801 h 2636059"/>
                  <a:gd name="connsiteX71-232445" fmla="*/ 5818051 w 5936218"/>
                  <a:gd name="connsiteY71-232446" fmla="*/ 995340 h 2636059"/>
                  <a:gd name="connsiteX72-232447" fmla="*/ 5825679 w 5936218"/>
                  <a:gd name="connsiteY72-232448" fmla="*/ 1002968 h 2636059"/>
                  <a:gd name="connsiteX73-232449" fmla="*/ 5822051 w 5936218"/>
                  <a:gd name="connsiteY73-232450" fmla="*/ 952163 h 2636059"/>
                  <a:gd name="connsiteX74-232451" fmla="*/ 5834092 w 5936218"/>
                  <a:gd name="connsiteY74-232452" fmla="*/ 954036 h 2636059"/>
                  <a:gd name="connsiteX75-232453" fmla="*/ 5833958 w 5936218"/>
                  <a:gd name="connsiteY75-232454" fmla="*/ 952163 h 2636059"/>
                  <a:gd name="connsiteX76-232455" fmla="*/ 5936219 w 5936218"/>
                  <a:gd name="connsiteY76-232456" fmla="*/ 968070 h 2636059"/>
                  <a:gd name="connsiteX77-232457" fmla="*/ 5908949 w 5936218"/>
                  <a:gd name="connsiteY77-232458" fmla="*/ 1183955 h 2636059"/>
                  <a:gd name="connsiteX78-232459" fmla="*/ 5893042 w 5936218"/>
                  <a:gd name="connsiteY78-232460" fmla="*/ 1199862 h 2636059"/>
                  <a:gd name="connsiteX79-232461" fmla="*/ 5861227 w 5936218"/>
                  <a:gd name="connsiteY79-232462" fmla="*/ 1199862 h 2636059"/>
                  <a:gd name="connsiteX80-232463" fmla="*/ 5817506 w 5936218"/>
                  <a:gd name="connsiteY80-232464" fmla="*/ 1165775 h 2636059"/>
                  <a:gd name="connsiteX81-232465" fmla="*/ 5767511 w 5936218"/>
                  <a:gd name="connsiteY81-232466" fmla="*/ 1140778 h 2636059"/>
                  <a:gd name="connsiteX82-232467" fmla="*/ 5729132 w 5936218"/>
                  <a:gd name="connsiteY82-232468" fmla="*/ 1092759 h 2636059"/>
                  <a:gd name="connsiteX83-232469" fmla="*/ 5695337 w 5936218"/>
                  <a:gd name="connsiteY83-232470" fmla="*/ 1102146 h 2636059"/>
                  <a:gd name="connsiteX84-232471" fmla="*/ 5693366 w 5936218"/>
                  <a:gd name="connsiteY84-232472" fmla="*/ 1099386 h 2636059"/>
                  <a:gd name="connsiteX85-232473" fmla="*/ 5640799 w 5936218"/>
                  <a:gd name="connsiteY85-232474" fmla="*/ 1058969 h 2636059"/>
                  <a:gd name="connsiteX86-232475" fmla="*/ 5656705 w 5936218"/>
                  <a:gd name="connsiteY86-232476" fmla="*/ 1102146 h 2636059"/>
                  <a:gd name="connsiteX87-232477" fmla="*/ 5586259 w 5936218"/>
                  <a:gd name="connsiteY87-232478" fmla="*/ 1177137 h 2636059"/>
                  <a:gd name="connsiteX88-232479" fmla="*/ 5575676 w 5936218"/>
                  <a:gd name="connsiteY88-232480" fmla="*/ 1176129 h 2636059"/>
                  <a:gd name="connsiteX89-232481" fmla="*/ 5539436 w 5936218"/>
                  <a:gd name="connsiteY89-232482" fmla="*/ 1173812 h 2636059"/>
                  <a:gd name="connsiteX90-232483" fmla="*/ 5593077 w 5936218"/>
                  <a:gd name="connsiteY90-232484" fmla="*/ 1279398 h 2636059"/>
                  <a:gd name="connsiteX91-232485" fmla="*/ 5613529 w 5936218"/>
                  <a:gd name="connsiteY91-232486" fmla="*/ 1338482 h 2636059"/>
                  <a:gd name="connsiteX92-232487" fmla="*/ 5608984 w 5936218"/>
                  <a:gd name="connsiteY92-232488" fmla="*/ 1361207 h 2636059"/>
                  <a:gd name="connsiteX93-232489" fmla="*/ 5597799 w 5936218"/>
                  <a:gd name="connsiteY93-232490" fmla="*/ 1357598 h 2636059"/>
                  <a:gd name="connsiteX94-232491" fmla="*/ 5534271 w 5936218"/>
                  <a:gd name="connsiteY94-232492" fmla="*/ 1340947 h 2636059"/>
                  <a:gd name="connsiteX95-232493" fmla="*/ 5436277 w 5936218"/>
                  <a:gd name="connsiteY95-232494" fmla="*/ 1397566 h 2636059"/>
                  <a:gd name="connsiteX96-232495" fmla="*/ 5397645 w 5936218"/>
                  <a:gd name="connsiteY96-232496" fmla="*/ 1408929 h 2636059"/>
                  <a:gd name="connsiteX97-232497" fmla="*/ 5345378 w 5936218"/>
                  <a:gd name="connsiteY97-232498" fmla="*/ 1463468 h 2636059"/>
                  <a:gd name="connsiteX98-232499" fmla="*/ 5290839 w 5936218"/>
                  <a:gd name="connsiteY98-232500" fmla="*/ 1511189 h 2636059"/>
                  <a:gd name="connsiteX99-232501" fmla="*/ 5274932 w 5936218"/>
                  <a:gd name="connsiteY99-232502" fmla="*/ 1543004 h 2636059"/>
                  <a:gd name="connsiteX100-232503" fmla="*/ 5267238 w 5936218"/>
                  <a:gd name="connsiteY100-232504" fmla="*/ 1534577 h 2636059"/>
                  <a:gd name="connsiteX101-232505" fmla="*/ 5263025 w 5936218"/>
                  <a:gd name="connsiteY101-232506" fmla="*/ 1543004 h 2636059"/>
                  <a:gd name="connsiteX102-232507" fmla="*/ 5219538 w 5936218"/>
                  <a:gd name="connsiteY102-232508" fmla="*/ 1495376 h 2636059"/>
                  <a:gd name="connsiteX103-232509" fmla="*/ 5129494 w 5936218"/>
                  <a:gd name="connsiteY103-232510" fmla="*/ 1549821 h 2636059"/>
                  <a:gd name="connsiteX104-232511" fmla="*/ 5126389 w 5936218"/>
                  <a:gd name="connsiteY104-232512" fmla="*/ 1544499 h 2636059"/>
                  <a:gd name="connsiteX105-232513" fmla="*/ 5117587 w 5936218"/>
                  <a:gd name="connsiteY105-232514" fmla="*/ 1549821 h 2636059"/>
                  <a:gd name="connsiteX106-232515" fmla="*/ 5105544 w 5936218"/>
                  <a:gd name="connsiteY106-232516" fmla="*/ 1529175 h 2636059"/>
                  <a:gd name="connsiteX107-232517" fmla="*/ 5074955 w 5936218"/>
                  <a:gd name="connsiteY107-232518" fmla="*/ 1554366 h 2636059"/>
                  <a:gd name="connsiteX108-232519" fmla="*/ 5065718 w 5936218"/>
                  <a:gd name="connsiteY108-232520" fmla="*/ 1552167 h 2636059"/>
                  <a:gd name="connsiteX109-232521" fmla="*/ 5063048 w 5936218"/>
                  <a:gd name="connsiteY109-232522" fmla="*/ 1554366 h 2636059"/>
                  <a:gd name="connsiteX110-232523" fmla="*/ 5026594 w 5936218"/>
                  <a:gd name="connsiteY110-232524" fmla="*/ 1545687 h 2636059"/>
                  <a:gd name="connsiteX111-232525" fmla="*/ 5015871 w 5936218"/>
                  <a:gd name="connsiteY111-232526" fmla="*/ 1590726 h 2636059"/>
                  <a:gd name="connsiteX112-232527" fmla="*/ 4974967 w 5936218"/>
                  <a:gd name="connsiteY112-232528" fmla="*/ 1656627 h 2636059"/>
                  <a:gd name="connsiteX113-232529" fmla="*/ 4974967 w 5936218"/>
                  <a:gd name="connsiteY113-232530" fmla="*/ 1688442 h 2636059"/>
                  <a:gd name="connsiteX114-232531" fmla="*/ 5011326 w 5936218"/>
                  <a:gd name="connsiteY114-232532" fmla="*/ 1802065 h 2636059"/>
                  <a:gd name="connsiteX115-232533" fmla="*/ 4999419 w 5936218"/>
                  <a:gd name="connsiteY115-232534" fmla="*/ 1802065 h 2636059"/>
                  <a:gd name="connsiteX116-232535" fmla="*/ 4974967 w 5936218"/>
                  <a:gd name="connsiteY116-232536" fmla="*/ 1802065 h 2636059"/>
                  <a:gd name="connsiteX117-232537" fmla="*/ 4963605 w 5936218"/>
                  <a:gd name="connsiteY117-232538" fmla="*/ 1854331 h 2636059"/>
                  <a:gd name="connsiteX118-232539" fmla="*/ 4974967 w 5936218"/>
                  <a:gd name="connsiteY118-232540" fmla="*/ 1881601 h 2636059"/>
                  <a:gd name="connsiteX119-232541" fmla="*/ 4909065 w 5936218"/>
                  <a:gd name="connsiteY119-232542" fmla="*/ 1915688 h 2636059"/>
                  <a:gd name="connsiteX120-232543" fmla="*/ 4897703 w 5936218"/>
                  <a:gd name="connsiteY120-232544" fmla="*/ 1983862 h 2636059"/>
                  <a:gd name="connsiteX121-232545" fmla="*/ 4845437 w 5936218"/>
                  <a:gd name="connsiteY121-232546" fmla="*/ 1999769 h 2636059"/>
                  <a:gd name="connsiteX122-232547" fmla="*/ 4834074 w 5936218"/>
                  <a:gd name="connsiteY122-232548" fmla="*/ 2058853 h 2636059"/>
                  <a:gd name="connsiteX123-232549" fmla="*/ 4779535 w 5936218"/>
                  <a:gd name="connsiteY123-232550" fmla="*/ 2117937 h 2636059"/>
                  <a:gd name="connsiteX124-232551" fmla="*/ 4777225 w 5936218"/>
                  <a:gd name="connsiteY124-232552" fmla="*/ 2107541 h 2636059"/>
                  <a:gd name="connsiteX125-232553" fmla="*/ 4767628 w 5936218"/>
                  <a:gd name="connsiteY125-232554" fmla="*/ 2117937 h 2636059"/>
                  <a:gd name="connsiteX126-232555" fmla="*/ 4758538 w 5936218"/>
                  <a:gd name="connsiteY126-232556" fmla="*/ 2077033 h 2636059"/>
                  <a:gd name="connsiteX127-232557" fmla="*/ 4742631 w 5936218"/>
                  <a:gd name="connsiteY127-232558" fmla="*/ 1990679 h 2636059"/>
                  <a:gd name="connsiteX128-232559" fmla="*/ 4715361 w 5936218"/>
                  <a:gd name="connsiteY128-232560" fmla="*/ 1849787 h 2636059"/>
                  <a:gd name="connsiteX129-232561" fmla="*/ 4735813 w 5936218"/>
                  <a:gd name="connsiteY129-232562" fmla="*/ 1758888 h 2636059"/>
                  <a:gd name="connsiteX130-232563" fmla="*/ 4767628 w 5936218"/>
                  <a:gd name="connsiteY130-232564" fmla="*/ 1715711 h 2636059"/>
                  <a:gd name="connsiteX131-232565" fmla="*/ 4767628 w 5936218"/>
                  <a:gd name="connsiteY131-232566" fmla="*/ 1688442 h 2636059"/>
                  <a:gd name="connsiteX132-232567" fmla="*/ 4826712 w 5936218"/>
                  <a:gd name="connsiteY132-232568" fmla="*/ 1672534 h 2636059"/>
                  <a:gd name="connsiteX133-232569" fmla="*/ 1811153 w 5936218"/>
                  <a:gd name="connsiteY133-232570" fmla="*/ 1924778 h 2636059"/>
                  <a:gd name="connsiteX134-232571" fmla="*/ 1748069 w 5936218"/>
                  <a:gd name="connsiteY134-232572" fmla="*/ 1963410 h 2636059"/>
                  <a:gd name="connsiteX135-232573" fmla="*/ 1711709 w 5936218"/>
                  <a:gd name="connsiteY135-232574" fmla="*/ 1967955 h 2636059"/>
                  <a:gd name="connsiteX136-232575" fmla="*/ 1711926 w 5936218"/>
                  <a:gd name="connsiteY136-232576" fmla="*/ 1966439 h 2636059"/>
                  <a:gd name="connsiteX137-232577" fmla="*/ 1699803 w 5936218"/>
                  <a:gd name="connsiteY137-232578" fmla="*/ 1967955 h 2636059"/>
                  <a:gd name="connsiteX138-232579" fmla="*/ 1704347 w 5936218"/>
                  <a:gd name="connsiteY138-232580" fmla="*/ 1936140 h 2636059"/>
                  <a:gd name="connsiteX139-232581" fmla="*/ 1662460 w 5936218"/>
                  <a:gd name="connsiteY139-232582" fmla="*/ 1918189 h 2636059"/>
                  <a:gd name="connsiteX140-232583" fmla="*/ 1629901 w 5936218"/>
                  <a:gd name="connsiteY140-232584" fmla="*/ 1931595 h 2636059"/>
                  <a:gd name="connsiteX141-232585" fmla="*/ 1629300 w 5936218"/>
                  <a:gd name="connsiteY141-232586" fmla="*/ 1926940 h 2636059"/>
                  <a:gd name="connsiteX142-232587" fmla="*/ 1617994 w 5936218"/>
                  <a:gd name="connsiteY142-232588" fmla="*/ 1931595 h 2636059"/>
                  <a:gd name="connsiteX143-232589" fmla="*/ 1608904 w 5936218"/>
                  <a:gd name="connsiteY143-232590" fmla="*/ 1861149 h 2636059"/>
                  <a:gd name="connsiteX144-232591" fmla="*/ 1552684 w 5936218"/>
                  <a:gd name="connsiteY144-232592" fmla="*/ 1851456 h 2636059"/>
                  <a:gd name="connsiteX145-232593" fmla="*/ 1518550 w 5936218"/>
                  <a:gd name="connsiteY145-232594" fmla="*/ 1877056 h 2636059"/>
                  <a:gd name="connsiteX146-232595" fmla="*/ 1425379 w 5936218"/>
                  <a:gd name="connsiteY146-232596" fmla="*/ 1897508 h 2636059"/>
                  <a:gd name="connsiteX147-232597" fmla="*/ 1409472 w 5936218"/>
                  <a:gd name="connsiteY147-232598" fmla="*/ 1915688 h 2636059"/>
                  <a:gd name="connsiteX148-232599" fmla="*/ 1270852 w 5936218"/>
                  <a:gd name="connsiteY148-232600" fmla="*/ 1936140 h 2636059"/>
                  <a:gd name="connsiteX149-232601" fmla="*/ 1254945 w 5936218"/>
                  <a:gd name="connsiteY149-232602" fmla="*/ 1956592 h 2636059"/>
                  <a:gd name="connsiteX150-232603" fmla="*/ 1282214 w 5936218"/>
                  <a:gd name="connsiteY150-232604" fmla="*/ 1999769 h 2636059"/>
                  <a:gd name="connsiteX151-232605" fmla="*/ 1243582 w 5936218"/>
                  <a:gd name="connsiteY151-232606" fmla="*/ 2015676 h 2636059"/>
                  <a:gd name="connsiteX152-232607" fmla="*/ 1254945 w 5936218"/>
                  <a:gd name="connsiteY152-232608" fmla="*/ 2033856 h 2636059"/>
                  <a:gd name="connsiteX153-232609" fmla="*/ 1216313 w 5936218"/>
                  <a:gd name="connsiteY153-232610" fmla="*/ 2058853 h 2636059"/>
                  <a:gd name="connsiteX154-232611" fmla="*/ 1275397 w 5936218"/>
                  <a:gd name="connsiteY154-232612" fmla="*/ 2102030 h 2636059"/>
                  <a:gd name="connsiteX155-232613" fmla="*/ 1270852 w 5936218"/>
                  <a:gd name="connsiteY155-232614" fmla="*/ 2129300 h 2636059"/>
                  <a:gd name="connsiteX156-232615" fmla="*/ 1259108 w 5936218"/>
                  <a:gd name="connsiteY156-232616" fmla="*/ 2128321 h 2636059"/>
                  <a:gd name="connsiteX157-232617" fmla="*/ 1258945 w 5936218"/>
                  <a:gd name="connsiteY157-232618" fmla="*/ 2129300 h 2636059"/>
                  <a:gd name="connsiteX158-232619" fmla="*/ 1215644 w 5936218"/>
                  <a:gd name="connsiteY158-232620" fmla="*/ 2125691 h 2636059"/>
                  <a:gd name="connsiteX159-232621" fmla="*/ 1204950 w 5936218"/>
                  <a:gd name="connsiteY159-232622" fmla="*/ 2140662 h 2636059"/>
                  <a:gd name="connsiteX160-232623" fmla="*/ 1196495 w 5936218"/>
                  <a:gd name="connsiteY160-232624" fmla="*/ 2135830 h 2636059"/>
                  <a:gd name="connsiteX161-232625" fmla="*/ 1193043 w 5936218"/>
                  <a:gd name="connsiteY161-232626" fmla="*/ 2140662 h 2636059"/>
                  <a:gd name="connsiteX162-232627" fmla="*/ 1145322 w 5936218"/>
                  <a:gd name="connsiteY162-232628" fmla="*/ 2113392 h 2636059"/>
                  <a:gd name="connsiteX163-232629" fmla="*/ 1098145 w 5936218"/>
                  <a:gd name="connsiteY163-232630" fmla="*/ 2113392 h 2636059"/>
                  <a:gd name="connsiteX164-232631" fmla="*/ 1061785 w 5936218"/>
                  <a:gd name="connsiteY164-232632" fmla="*/ 2140662 h 2636059"/>
                  <a:gd name="connsiteX165-232633" fmla="*/ 1055322 w 5936218"/>
                  <a:gd name="connsiteY165-232634" fmla="*/ 2136579 h 2636059"/>
                  <a:gd name="connsiteX166-232635" fmla="*/ 1049878 w 5936218"/>
                  <a:gd name="connsiteY166-232636" fmla="*/ 2140662 h 2636059"/>
                  <a:gd name="connsiteX167-232637" fmla="*/ 1006701 w 5936218"/>
                  <a:gd name="connsiteY167-232638" fmla="*/ 2113392 h 2636059"/>
                  <a:gd name="connsiteX168-232639" fmla="*/ 924893 w 5936218"/>
                  <a:gd name="connsiteY168-232640" fmla="*/ 2077033 h 2636059"/>
                  <a:gd name="connsiteX169-232641" fmla="*/ 877716 w 5936218"/>
                  <a:gd name="connsiteY169-232642" fmla="*/ 2077033 h 2636059"/>
                  <a:gd name="connsiteX170-232643" fmla="*/ 802724 w 5936218"/>
                  <a:gd name="connsiteY170-232644" fmla="*/ 2140662 h 2636059"/>
                  <a:gd name="connsiteX171-232645" fmla="*/ 798179 w 5936218"/>
                  <a:gd name="connsiteY171-232646" fmla="*/ 2183839 h 2636059"/>
                  <a:gd name="connsiteX172-232647" fmla="*/ 787406 w 5936218"/>
                  <a:gd name="connsiteY172-232648" fmla="*/ 2173066 h 2636059"/>
                  <a:gd name="connsiteX173-232649" fmla="*/ 786272 w 5936218"/>
                  <a:gd name="connsiteY173-232650" fmla="*/ 2183839 h 2636059"/>
                  <a:gd name="connsiteX174-232651" fmla="*/ 756063 w 5936218"/>
                  <a:gd name="connsiteY174-232652" fmla="*/ 2153629 h 2636059"/>
                  <a:gd name="connsiteX175-232653" fmla="*/ 732278 w 5936218"/>
                  <a:gd name="connsiteY175-232654" fmla="*/ 2211108 h 2636059"/>
                  <a:gd name="connsiteX176-232655" fmla="*/ 743640 w 5936218"/>
                  <a:gd name="connsiteY176-232656" fmla="*/ 2220198 h 2636059"/>
                  <a:gd name="connsiteX177-232657" fmla="*/ 723188 w 5936218"/>
                  <a:gd name="connsiteY177-232658" fmla="*/ 2263375 h 2636059"/>
                  <a:gd name="connsiteX178-232659" fmla="*/ 747026 w 5936218"/>
                  <a:gd name="connsiteY178-232660" fmla="*/ 2300216 h 2636059"/>
                  <a:gd name="connsiteX179-232661" fmla="*/ 763548 w 5936218"/>
                  <a:gd name="connsiteY179-232662" fmla="*/ 2297462 h 2636059"/>
                  <a:gd name="connsiteX180-232663" fmla="*/ 764871 w 5936218"/>
                  <a:gd name="connsiteY180-232664" fmla="*/ 2299226 h 2636059"/>
                  <a:gd name="connsiteX181-232665" fmla="*/ 775455 w 5936218"/>
                  <a:gd name="connsiteY181-232666" fmla="*/ 2297462 h 2636059"/>
                  <a:gd name="connsiteX182-232667" fmla="*/ 802724 w 5936218"/>
                  <a:gd name="connsiteY182-232668" fmla="*/ 2333821 h 2636059"/>
                  <a:gd name="connsiteX183-232669" fmla="*/ 798179 w 5936218"/>
                  <a:gd name="connsiteY183-232670" fmla="*/ 2361091 h 2636059"/>
                  <a:gd name="connsiteX184-232671" fmla="*/ 818632 w 5936218"/>
                  <a:gd name="connsiteY184-232672" fmla="*/ 2372453 h 2636059"/>
                  <a:gd name="connsiteX185-232673" fmla="*/ 802724 w 5936218"/>
                  <a:gd name="connsiteY185-232674" fmla="*/ 2404268 h 2636059"/>
                  <a:gd name="connsiteX186-232675" fmla="*/ 766365 w 5936218"/>
                  <a:gd name="connsiteY186-232676" fmla="*/ 2408813 h 2636059"/>
                  <a:gd name="connsiteX187-232677" fmla="*/ 727733 w 5936218"/>
                  <a:gd name="connsiteY187-232678" fmla="*/ 2467897 h 2636059"/>
                  <a:gd name="connsiteX188-232679" fmla="*/ 759548 w 5936218"/>
                  <a:gd name="connsiteY188-232680" fmla="*/ 2511074 h 2636059"/>
                  <a:gd name="connsiteX189-232681" fmla="*/ 759548 w 5936218"/>
                  <a:gd name="connsiteY189-232682" fmla="*/ 2549705 h 2636059"/>
                  <a:gd name="connsiteX190-232683" fmla="*/ 798179 w 5936218"/>
                  <a:gd name="connsiteY190-232684" fmla="*/ 2608790 h 2636059"/>
                  <a:gd name="connsiteX191-232685" fmla="*/ 775455 w 5936218"/>
                  <a:gd name="connsiteY191-232686" fmla="*/ 2624697 h 2636059"/>
                  <a:gd name="connsiteX192-232687" fmla="*/ 770910 w 5936218"/>
                  <a:gd name="connsiteY192-232688" fmla="*/ 2636059 h 2636059"/>
                  <a:gd name="connsiteX193-232689" fmla="*/ 759003 w 5936218"/>
                  <a:gd name="connsiteY193-232690" fmla="*/ 2636059 h 2636059"/>
                  <a:gd name="connsiteX194-232691" fmla="*/ 755003 w 5936218"/>
                  <a:gd name="connsiteY194-232692" fmla="*/ 2636059 h 2636059"/>
                  <a:gd name="connsiteX195-232693" fmla="*/ 743096 w 5936218"/>
                  <a:gd name="connsiteY195-232694" fmla="*/ 2636059 h 2636059"/>
                  <a:gd name="connsiteX196-232695" fmla="*/ 715826 w 5936218"/>
                  <a:gd name="connsiteY196-232696" fmla="*/ 2601972 h 2636059"/>
                  <a:gd name="connsiteX197-232697" fmla="*/ 704464 w 5936218"/>
                  <a:gd name="connsiteY197-232698" fmla="*/ 2601972 h 2636059"/>
                  <a:gd name="connsiteX198-232699" fmla="*/ 684012 w 5936218"/>
                  <a:gd name="connsiteY198-232700" fmla="*/ 2592882 h 2636059"/>
                  <a:gd name="connsiteX199-232701" fmla="*/ 672649 w 5936218"/>
                  <a:gd name="connsiteY199-232702" fmla="*/ 2570158 h 2636059"/>
                  <a:gd name="connsiteX200-232703" fmla="*/ 645222 w 5936218"/>
                  <a:gd name="connsiteY200-232704" fmla="*/ 2562321 h 2636059"/>
                  <a:gd name="connsiteX201-232705" fmla="*/ 625472 w 5936218"/>
                  <a:gd name="connsiteY201-232706" fmla="*/ 2565613 h 2636059"/>
                  <a:gd name="connsiteX202-232707" fmla="*/ 623771 w 5936218"/>
                  <a:gd name="connsiteY202-232708" fmla="*/ 2563912 h 2636059"/>
                  <a:gd name="connsiteX203-232709" fmla="*/ 613565 w 5936218"/>
                  <a:gd name="connsiteY203-232710" fmla="*/ 2565613 h 2636059"/>
                  <a:gd name="connsiteX204-232711" fmla="*/ 609020 w 5936218"/>
                  <a:gd name="connsiteY204-232712" fmla="*/ 2561068 h 2636059"/>
                  <a:gd name="connsiteX205-232713" fmla="*/ 559026 w 5936218"/>
                  <a:gd name="connsiteY205-232714" fmla="*/ 2533798 h 2636059"/>
                  <a:gd name="connsiteX206-232715" fmla="*/ 506760 w 5936218"/>
                  <a:gd name="connsiteY206-232716" fmla="*/ 2526981 h 2636059"/>
                  <a:gd name="connsiteX207-232717" fmla="*/ 483280 w 5936218"/>
                  <a:gd name="connsiteY207-232718" fmla="*/ 2520272 h 2636059"/>
                  <a:gd name="connsiteX208-232719" fmla="*/ 480035 w 5936218"/>
                  <a:gd name="connsiteY208-232720" fmla="*/ 2522436 h 2636059"/>
                  <a:gd name="connsiteX209-232721" fmla="*/ 475042 w 5936218"/>
                  <a:gd name="connsiteY209-232722" fmla="*/ 2517918 h 2636059"/>
                  <a:gd name="connsiteX210-232723" fmla="*/ 474945 w 5936218"/>
                  <a:gd name="connsiteY210-232724" fmla="*/ 2517891 h 2636059"/>
                  <a:gd name="connsiteX211-232725" fmla="*/ 468128 w 5936218"/>
                  <a:gd name="connsiteY211-232726" fmla="*/ 2522436 h 2636059"/>
                  <a:gd name="connsiteX212-232727" fmla="*/ 420406 w 5936218"/>
                  <a:gd name="connsiteY212-232728" fmla="*/ 2479259 h 2636059"/>
                  <a:gd name="connsiteX213-232729" fmla="*/ 381774 w 5936218"/>
                  <a:gd name="connsiteY213-232730" fmla="*/ 2463352 h 2636059"/>
                  <a:gd name="connsiteX214-232731" fmla="*/ 349960 w 5936218"/>
                  <a:gd name="connsiteY214-232732" fmla="*/ 2431537 h 2636059"/>
                  <a:gd name="connsiteX215-232733" fmla="*/ 377229 w 5936218"/>
                  <a:gd name="connsiteY215-232734" fmla="*/ 2424720 h 2636059"/>
                  <a:gd name="connsiteX216-232735" fmla="*/ 404499 w 5936218"/>
                  <a:gd name="connsiteY216-232736" fmla="*/ 2376998 h 2636059"/>
                  <a:gd name="connsiteX217-232737" fmla="*/ 388591 w 5936218"/>
                  <a:gd name="connsiteY217-232738" fmla="*/ 2361091 h 2636059"/>
                  <a:gd name="connsiteX218-232739" fmla="*/ 440858 w 5936218"/>
                  <a:gd name="connsiteY218-232740" fmla="*/ 2333821 h 2636059"/>
                  <a:gd name="connsiteX219-232741" fmla="*/ 440858 w 5936218"/>
                  <a:gd name="connsiteY219-232742" fmla="*/ 2330765 h 2636059"/>
                  <a:gd name="connsiteX220-232743" fmla="*/ 416406 w 5936218"/>
                  <a:gd name="connsiteY220-232744" fmla="*/ 2333821 h 2636059"/>
                  <a:gd name="connsiteX221-232745" fmla="*/ 416406 w 5936218"/>
                  <a:gd name="connsiteY221-232746" fmla="*/ 2332333 h 2636059"/>
                  <a:gd name="connsiteX222-232747" fmla="*/ 404499 w 5936218"/>
                  <a:gd name="connsiteY222-232748" fmla="*/ 2333821 h 2636059"/>
                  <a:gd name="connsiteX223-232749" fmla="*/ 404499 w 5936218"/>
                  <a:gd name="connsiteY223-232750" fmla="*/ 2313369 h 2636059"/>
                  <a:gd name="connsiteX224-232751" fmla="*/ 424951 w 5936218"/>
                  <a:gd name="connsiteY224-232752" fmla="*/ 2297462 h 2636059"/>
                  <a:gd name="connsiteX225-232753" fmla="*/ 463583 w 5936218"/>
                  <a:gd name="connsiteY225-232754" fmla="*/ 2290645 h 2636059"/>
                  <a:gd name="connsiteX226-232755" fmla="*/ 468128 w 5936218"/>
                  <a:gd name="connsiteY226-232756" fmla="*/ 2274737 h 2636059"/>
                  <a:gd name="connsiteX227-232757" fmla="*/ 456765 w 5936218"/>
                  <a:gd name="connsiteY227-232758" fmla="*/ 2242923 h 2636059"/>
                  <a:gd name="connsiteX228-232759" fmla="*/ 474945 w 5936218"/>
                  <a:gd name="connsiteY228-232760" fmla="*/ 2215653 h 2636059"/>
                  <a:gd name="connsiteX229-232761" fmla="*/ 474945 w 5936218"/>
                  <a:gd name="connsiteY229-232762" fmla="*/ 2195201 h 2636059"/>
                  <a:gd name="connsiteX230-232763" fmla="*/ 420406 w 5936218"/>
                  <a:gd name="connsiteY230-232764" fmla="*/ 2177021 h 2636059"/>
                  <a:gd name="connsiteX231-232765" fmla="*/ 409588 w 5936218"/>
                  <a:gd name="connsiteY231-232766" fmla="*/ 2177021 h 2636059"/>
                  <a:gd name="connsiteX232-232767" fmla="*/ 397681 w 5936218"/>
                  <a:gd name="connsiteY232-232768" fmla="*/ 2177021 h 2636059"/>
                  <a:gd name="connsiteX233-232769" fmla="*/ 379485 w 5936218"/>
                  <a:gd name="connsiteY233-232770" fmla="*/ 2154782 h 2636059"/>
                  <a:gd name="connsiteX234-232771" fmla="*/ 357322 w 5936218"/>
                  <a:gd name="connsiteY234-232772" fmla="*/ 2161114 h 2636059"/>
                  <a:gd name="connsiteX235-232773" fmla="*/ 352842 w 5936218"/>
                  <a:gd name="connsiteY235-232774" fmla="*/ 2158992 h 2636059"/>
                  <a:gd name="connsiteX236-232775" fmla="*/ 345415 w 5936218"/>
                  <a:gd name="connsiteY236-232776" fmla="*/ 2161114 h 2636059"/>
                  <a:gd name="connsiteX237-232777" fmla="*/ 302238 w 5936218"/>
                  <a:gd name="connsiteY237-232778" fmla="*/ 2140662 h 2636059"/>
                  <a:gd name="connsiteX238-232779" fmla="*/ 302238 w 5936218"/>
                  <a:gd name="connsiteY238-232780" fmla="*/ 2129300 h 2636059"/>
                  <a:gd name="connsiteX239-232781" fmla="*/ 286331 w 5936218"/>
                  <a:gd name="connsiteY239-232782" fmla="*/ 2102030 h 2636059"/>
                  <a:gd name="connsiteX240-232783" fmla="*/ 270968 w 5936218"/>
                  <a:gd name="connsiteY240-232784" fmla="*/ 2102030 h 2636059"/>
                  <a:gd name="connsiteX241-232785" fmla="*/ 259061 w 5936218"/>
                  <a:gd name="connsiteY241-232786" fmla="*/ 2102030 h 2636059"/>
                  <a:gd name="connsiteX242-232787" fmla="*/ 254516 w 5936218"/>
                  <a:gd name="connsiteY242-232788" fmla="*/ 2086123 h 2636059"/>
                  <a:gd name="connsiteX243-232789" fmla="*/ 263606 w 5936218"/>
                  <a:gd name="connsiteY243-232790" fmla="*/ 2070216 h 2636059"/>
                  <a:gd name="connsiteX244-232791" fmla="*/ 243991 w 5936218"/>
                  <a:gd name="connsiteY244-232792" fmla="*/ 2039703 h 2636059"/>
                  <a:gd name="connsiteX245-232793" fmla="*/ 216429 w 5936218"/>
                  <a:gd name="connsiteY245-232794" fmla="*/ 2042946 h 2636059"/>
                  <a:gd name="connsiteX246-232795" fmla="*/ 212956 w 5936218"/>
                  <a:gd name="connsiteY246-232796" fmla="*/ 2041954 h 2636059"/>
                  <a:gd name="connsiteX247-232797" fmla="*/ 204522 w 5936218"/>
                  <a:gd name="connsiteY247-232798" fmla="*/ 2042946 h 2636059"/>
                  <a:gd name="connsiteX248-232799" fmla="*/ 199623 w 5936218"/>
                  <a:gd name="connsiteY248-232800" fmla="*/ 2041546 h 2636059"/>
                  <a:gd name="connsiteX249-232801" fmla="*/ 195977 w 5936218"/>
                  <a:gd name="connsiteY249-232802" fmla="*/ 2054308 h 2636059"/>
                  <a:gd name="connsiteX250-232803" fmla="*/ 184968 w 5936218"/>
                  <a:gd name="connsiteY250-232804" fmla="*/ 2051163 h 2636059"/>
                  <a:gd name="connsiteX251-232805" fmla="*/ 184070 w 5936218"/>
                  <a:gd name="connsiteY251-232806" fmla="*/ 2054308 h 2636059"/>
                  <a:gd name="connsiteX252-232807" fmla="*/ 168163 w 5936218"/>
                  <a:gd name="connsiteY252-232808" fmla="*/ 2049773 h 2636059"/>
                  <a:gd name="connsiteX253-232809" fmla="*/ 156800 w 5936218"/>
                  <a:gd name="connsiteY253-232810" fmla="*/ 2011131 h 2636059"/>
                  <a:gd name="connsiteX254-232811" fmla="*/ 152255 w 5936218"/>
                  <a:gd name="connsiteY254-232812" fmla="*/ 1995224 h 2636059"/>
                  <a:gd name="connsiteX255-232813" fmla="*/ 156800 w 5936218"/>
                  <a:gd name="connsiteY255-232814" fmla="*/ 1990679 h 2636059"/>
                  <a:gd name="connsiteX256-232815" fmla="*/ 168707 w 5936218"/>
                  <a:gd name="connsiteY256-232816" fmla="*/ 1990679 h 2636059"/>
                  <a:gd name="connsiteX257-232817" fmla="*/ 188615 w 5936218"/>
                  <a:gd name="connsiteY257-232818" fmla="*/ 1990679 h 2636059"/>
                  <a:gd name="connsiteX258-232819" fmla="*/ 199977 w 5936218"/>
                  <a:gd name="connsiteY258-232820" fmla="*/ 1979317 h 2636059"/>
                  <a:gd name="connsiteX259-232821" fmla="*/ 188615 w 5936218"/>
                  <a:gd name="connsiteY259-232822" fmla="*/ 1956592 h 2636059"/>
                  <a:gd name="connsiteX260-232823" fmla="*/ 168163 w 5936218"/>
                  <a:gd name="connsiteY260-232824" fmla="*/ 1947503 h 2636059"/>
                  <a:gd name="connsiteX261-232825" fmla="*/ 168163 w 5936218"/>
                  <a:gd name="connsiteY261-232826" fmla="*/ 1940685 h 2636059"/>
                  <a:gd name="connsiteX262-232827" fmla="*/ 152255 w 5936218"/>
                  <a:gd name="connsiteY262-232828" fmla="*/ 1924778 h 2636059"/>
                  <a:gd name="connsiteX263-232829" fmla="*/ 129531 w 5936218"/>
                  <a:gd name="connsiteY263-232830" fmla="*/ 1888418 h 2636059"/>
                  <a:gd name="connsiteX264-232831" fmla="*/ 140893 w 5936218"/>
                  <a:gd name="connsiteY264-232832" fmla="*/ 1865694 h 2636059"/>
                  <a:gd name="connsiteX265-232833" fmla="*/ 136348 w 5936218"/>
                  <a:gd name="connsiteY265-232834" fmla="*/ 1838424 h 2636059"/>
                  <a:gd name="connsiteX266-232835" fmla="*/ 103789 w 5936218"/>
                  <a:gd name="connsiteY266-232836" fmla="*/ 1825017 h 2636059"/>
                  <a:gd name="connsiteX267-232837" fmla="*/ 93716 w 5936218"/>
                  <a:gd name="connsiteY267-232838" fmla="*/ 1829334 h 2636059"/>
                  <a:gd name="connsiteX268-232839" fmla="*/ 91868 w 5936218"/>
                  <a:gd name="connsiteY268-232840" fmla="*/ 1825023 h 2636059"/>
                  <a:gd name="connsiteX269-232841" fmla="*/ 81809 w 5936218"/>
                  <a:gd name="connsiteY269-232842" fmla="*/ 1829334 h 2636059"/>
                  <a:gd name="connsiteX270-232843" fmla="*/ 74992 w 5936218"/>
                  <a:gd name="connsiteY270-232844" fmla="*/ 1813427 h 2636059"/>
                  <a:gd name="connsiteX271-232845" fmla="*/ 34087 w 5936218"/>
                  <a:gd name="connsiteY271-232846" fmla="*/ 1802065 h 2636059"/>
                  <a:gd name="connsiteX272-232847" fmla="*/ 22725 w 5936218"/>
                  <a:gd name="connsiteY272-232848" fmla="*/ 1758888 h 2636059"/>
                  <a:gd name="connsiteX273-232849" fmla="*/ 22725 w 5936218"/>
                  <a:gd name="connsiteY273-232850" fmla="*/ 1727073 h 2636059"/>
                  <a:gd name="connsiteX274-232851" fmla="*/ 0 w 5936218"/>
                  <a:gd name="connsiteY274-232852" fmla="*/ 1711166 h 2636059"/>
                  <a:gd name="connsiteX275-232853" fmla="*/ 15907 w 5936218"/>
                  <a:gd name="connsiteY275-232854" fmla="*/ 1688442 h 2636059"/>
                  <a:gd name="connsiteX276-232855" fmla="*/ 6818 w 5936218"/>
                  <a:gd name="connsiteY276-232856" fmla="*/ 1624813 h 2636059"/>
                  <a:gd name="connsiteX277-232857" fmla="*/ 34087 w 5936218"/>
                  <a:gd name="connsiteY277-232858" fmla="*/ 1581636 h 2636059"/>
                  <a:gd name="connsiteX278-232859" fmla="*/ 27270 w 5936218"/>
                  <a:gd name="connsiteY278-232860" fmla="*/ 1570274 h 2636059"/>
                  <a:gd name="connsiteX279-232861" fmla="*/ 70447 w 5936218"/>
                  <a:gd name="connsiteY279-232862" fmla="*/ 1531642 h 2636059"/>
                  <a:gd name="connsiteX280-232863" fmla="*/ 27270 w 5936218"/>
                  <a:gd name="connsiteY280-232864" fmla="*/ 1495282 h 2636059"/>
                  <a:gd name="connsiteX281-232865" fmla="*/ 109078 w 5936218"/>
                  <a:gd name="connsiteY281-232866" fmla="*/ 1397566 h 2636059"/>
                  <a:gd name="connsiteX282-232867" fmla="*/ 145438 w 5936218"/>
                  <a:gd name="connsiteY282-232868" fmla="*/ 1354389 h 2636059"/>
                  <a:gd name="connsiteX283-232869" fmla="*/ 156800 w 5936218"/>
                  <a:gd name="connsiteY283-232870" fmla="*/ 1311213 h 2636059"/>
                  <a:gd name="connsiteX284-232871" fmla="*/ 102261 w 5936218"/>
                  <a:gd name="connsiteY284-232872" fmla="*/ 1258946 h 2636059"/>
                  <a:gd name="connsiteX285-232873" fmla="*/ 118168 w 5936218"/>
                  <a:gd name="connsiteY285-232874" fmla="*/ 1204407 h 2636059"/>
                  <a:gd name="connsiteX286-232875" fmla="*/ 86354 w 5936218"/>
                  <a:gd name="connsiteY286-232876" fmla="*/ 1140778 h 2636059"/>
                  <a:gd name="connsiteX287-232877" fmla="*/ 109078 w 5936218"/>
                  <a:gd name="connsiteY287-232878" fmla="*/ 1065786 h 2636059"/>
                  <a:gd name="connsiteX288-232879" fmla="*/ 70447 w 5936218"/>
                  <a:gd name="connsiteY288-232880" fmla="*/ 963525 h 2636059"/>
                  <a:gd name="connsiteX289-232881" fmla="*/ 102261 w 5936218"/>
                  <a:gd name="connsiteY289-232882" fmla="*/ 893079 h 2636059"/>
                  <a:gd name="connsiteX290-232883" fmla="*/ 43177 w 5936218"/>
                  <a:gd name="connsiteY290-232884" fmla="*/ 827178 h 2636059"/>
                  <a:gd name="connsiteX291-232885" fmla="*/ 49994 w 5936218"/>
                  <a:gd name="connsiteY291-232886" fmla="*/ 752186 h 2636059"/>
                  <a:gd name="connsiteX292-232887" fmla="*/ 81809 w 5936218"/>
                  <a:gd name="connsiteY292-232888" fmla="*/ 747641 h 2636059"/>
                  <a:gd name="connsiteX293-232889" fmla="*/ 145438 w 5936218"/>
                  <a:gd name="connsiteY293-232890" fmla="*/ 704465 h 2636059"/>
                  <a:gd name="connsiteX294-232891" fmla="*/ 184070 w 5936218"/>
                  <a:gd name="connsiteY294-232892" fmla="*/ 665833 h 2636059"/>
                  <a:gd name="connsiteX295-232893" fmla="*/ 189699 w 5936218"/>
                  <a:gd name="connsiteY295-232894" fmla="*/ 672111 h 2636059"/>
                  <a:gd name="connsiteX296-232895" fmla="*/ 195977 w 5936218"/>
                  <a:gd name="connsiteY296-232896" fmla="*/ 665833 h 2636059"/>
                  <a:gd name="connsiteX297-232897" fmla="*/ 255061 w 5936218"/>
                  <a:gd name="connsiteY297-232898" fmla="*/ 731734 h 2636059"/>
                  <a:gd name="connsiteX298-232899" fmla="*/ 350504 w 5936218"/>
                  <a:gd name="connsiteY298-232900" fmla="*/ 752186 h 2636059"/>
                  <a:gd name="connsiteX299-232901" fmla="*/ 491397 w 5936218"/>
                  <a:gd name="connsiteY299-232902" fmla="*/ 865810 h 2636059"/>
                  <a:gd name="connsiteX300-232903" fmla="*/ 523211 w 5936218"/>
                  <a:gd name="connsiteY300-232904" fmla="*/ 913531 h 2636059"/>
                  <a:gd name="connsiteX301-232905" fmla="*/ 523211 w 5936218"/>
                  <a:gd name="connsiteY301-232906" fmla="*/ 972615 h 2636059"/>
                  <a:gd name="connsiteX302-232907" fmla="*/ 486852 w 5936218"/>
                  <a:gd name="connsiteY302-232908" fmla="*/ 1027154 h 2636059"/>
                  <a:gd name="connsiteX303-232909" fmla="*/ 420951 w 5936218"/>
                  <a:gd name="connsiteY303-232910" fmla="*/ 1047607 h 2636059"/>
                  <a:gd name="connsiteX304-232911" fmla="*/ 415909 w 5936218"/>
                  <a:gd name="connsiteY304-232912" fmla="*/ 1045476 h 2636059"/>
                  <a:gd name="connsiteX305-232913" fmla="*/ 409044 w 5936218"/>
                  <a:gd name="connsiteY305-232914" fmla="*/ 1047607 h 2636059"/>
                  <a:gd name="connsiteX306-232915" fmla="*/ 252950 w 5936218"/>
                  <a:gd name="connsiteY306-232916" fmla="*/ 981651 h 2636059"/>
                  <a:gd name="connsiteX307-232917" fmla="*/ 232336 w 5936218"/>
                  <a:gd name="connsiteY307-232918" fmla="*/ 988523 h 2636059"/>
                  <a:gd name="connsiteX308-232919" fmla="*/ 291420 w 5936218"/>
                  <a:gd name="connsiteY308-232920" fmla="*/ 1058969 h 2636059"/>
                  <a:gd name="connsiteX309-232921" fmla="*/ 291420 w 5936218"/>
                  <a:gd name="connsiteY309-232922" fmla="*/ 1097601 h 2636059"/>
                  <a:gd name="connsiteX310-232923" fmla="*/ 298238 w 5936218"/>
                  <a:gd name="connsiteY310-232924" fmla="*/ 1183955 h 2636059"/>
                  <a:gd name="connsiteX311-232925" fmla="*/ 345959 w 5936218"/>
                  <a:gd name="connsiteY311-232926" fmla="*/ 1215769 h 2636059"/>
                  <a:gd name="connsiteX312-232927" fmla="*/ 362087 w 5936218"/>
                  <a:gd name="connsiteY312-232928" fmla="*/ 1225177 h 2636059"/>
                  <a:gd name="connsiteX313-232929" fmla="*/ 365867 w 5936218"/>
                  <a:gd name="connsiteY313-232930" fmla="*/ 1193044 h 2636059"/>
                  <a:gd name="connsiteX314-232931" fmla="*/ 345415 w 5936218"/>
                  <a:gd name="connsiteY314-232932" fmla="*/ 1156685 h 2636059"/>
                  <a:gd name="connsiteX315-232933" fmla="*/ 365867 w 5936218"/>
                  <a:gd name="connsiteY315-232934" fmla="*/ 1124870 h 2636059"/>
                  <a:gd name="connsiteX316-232935" fmla="*/ 374560 w 5936218"/>
                  <a:gd name="connsiteY316-232936" fmla="*/ 1129869 h 2636059"/>
                  <a:gd name="connsiteX317-232937" fmla="*/ 377774 w 5936218"/>
                  <a:gd name="connsiteY317-232938" fmla="*/ 1124870 h 2636059"/>
                  <a:gd name="connsiteX318-232939" fmla="*/ 461933 w 5936218"/>
                  <a:gd name="connsiteY318-232940" fmla="*/ 1173262 h 2636059"/>
                  <a:gd name="connsiteX319-232941" fmla="*/ 484035 w 5936218"/>
                  <a:gd name="connsiteY319-232942" fmla="*/ 1156685 h 2636059"/>
                  <a:gd name="connsiteX320-232943" fmla="*/ 463583 w 5936218"/>
                  <a:gd name="connsiteY320-232944" fmla="*/ 1090783 h 2636059"/>
                  <a:gd name="connsiteX321-232945" fmla="*/ 549936 w 5936218"/>
                  <a:gd name="connsiteY321-232946" fmla="*/ 1004430 h 2636059"/>
                  <a:gd name="connsiteX322-232947" fmla="*/ 559742 w 5936218"/>
                  <a:gd name="connsiteY322-232948" fmla="*/ 1006531 h 2636059"/>
                  <a:gd name="connsiteX323-232949" fmla="*/ 561843 w 5936218"/>
                  <a:gd name="connsiteY323-232950" fmla="*/ 1004430 h 2636059"/>
                  <a:gd name="connsiteX324-232951" fmla="*/ 593658 w 5936218"/>
                  <a:gd name="connsiteY324-232952" fmla="*/ 1011247 h 2636059"/>
                  <a:gd name="connsiteX325-232953" fmla="*/ 620945 w 5936218"/>
                  <a:gd name="connsiteY325-232954" fmla="*/ 1035124 h 2636059"/>
                  <a:gd name="connsiteX326-232955" fmla="*/ 640835 w 5936218"/>
                  <a:gd name="connsiteY326-232956" fmla="*/ 979433 h 2636059"/>
                  <a:gd name="connsiteX327-232957" fmla="*/ 609020 w 5936218"/>
                  <a:gd name="connsiteY327-232958" fmla="*/ 924894 h 2636059"/>
                  <a:gd name="connsiteX328-232959" fmla="*/ 624928 w 5936218"/>
                  <a:gd name="connsiteY328-232960" fmla="*/ 865810 h 2636059"/>
                  <a:gd name="connsiteX329-232961" fmla="*/ 597658 w 5936218"/>
                  <a:gd name="connsiteY329-232962" fmla="*/ 806725 h 2636059"/>
                  <a:gd name="connsiteX330-232963" fmla="*/ 611562 w 5936218"/>
                  <a:gd name="connsiteY330-232964" fmla="*/ 811051 h 2636059"/>
                  <a:gd name="connsiteX331-232965" fmla="*/ 609565 w 5936218"/>
                  <a:gd name="connsiteY331-232966" fmla="*/ 806725 h 2636059"/>
                  <a:gd name="connsiteX332-232967" fmla="*/ 711826 w 5936218"/>
                  <a:gd name="connsiteY332-232968" fmla="*/ 838540 h 2636059"/>
                  <a:gd name="connsiteX333-232969" fmla="*/ 732278 w 5936218"/>
                  <a:gd name="connsiteY333-232970" fmla="*/ 893079 h 2636059"/>
                  <a:gd name="connsiteX334-232971" fmla="*/ 684556 w 5936218"/>
                  <a:gd name="connsiteY334-232972" fmla="*/ 904441 h 2636059"/>
                  <a:gd name="connsiteX335-232973" fmla="*/ 684556 w 5936218"/>
                  <a:gd name="connsiteY335-232974" fmla="*/ 956708 h 2636059"/>
                  <a:gd name="connsiteX336-232975" fmla="*/ 713309 w 5936218"/>
                  <a:gd name="connsiteY336-232976" fmla="*/ 985461 h 2636059"/>
                  <a:gd name="connsiteX337-232977" fmla="*/ 763548 w 5936218"/>
                  <a:gd name="connsiteY337-232978" fmla="*/ 968070 h 2636059"/>
                  <a:gd name="connsiteX338-232979" fmla="*/ 770365 w 5936218"/>
                  <a:gd name="connsiteY338-232980" fmla="*/ 908986 h 2636059"/>
                  <a:gd name="connsiteX339-232981" fmla="*/ 845357 w 5936218"/>
                  <a:gd name="connsiteY339-232982" fmla="*/ 861265 h 2636059"/>
                  <a:gd name="connsiteX340-232983" fmla="*/ 972614 w 5936218"/>
                  <a:gd name="connsiteY340-232984" fmla="*/ 774911 h 2636059"/>
                  <a:gd name="connsiteX341-232985" fmla="*/ 982566 w 5936218"/>
                  <a:gd name="connsiteY341-232986" fmla="*/ 776238 h 2636059"/>
                  <a:gd name="connsiteX342-232987" fmla="*/ 984521 w 5936218"/>
                  <a:gd name="connsiteY342-232988" fmla="*/ 774911 h 2636059"/>
                  <a:gd name="connsiteX343-232989" fmla="*/ 1018608 w 5936218"/>
                  <a:gd name="connsiteY343-232990" fmla="*/ 779456 h 2636059"/>
                  <a:gd name="connsiteX344-232991" fmla="*/ 979977 w 5936218"/>
                  <a:gd name="connsiteY344-232992" fmla="*/ 843085 h 2636059"/>
                  <a:gd name="connsiteX345-232993" fmla="*/ 1012666 w 5936218"/>
                  <a:gd name="connsiteY345-232994" fmla="*/ 848246 h 2636059"/>
                  <a:gd name="connsiteX346-232995" fmla="*/ 1038516 w 5936218"/>
                  <a:gd name="connsiteY346-232996" fmla="*/ 818088 h 2636059"/>
                  <a:gd name="connsiteX347-232997" fmla="*/ 1050423 w 5936218"/>
                  <a:gd name="connsiteY347-232998" fmla="*/ 818088 h 2636059"/>
                  <a:gd name="connsiteX348-232999" fmla="*/ 1108962 w 5936218"/>
                  <a:gd name="connsiteY348-233000" fmla="*/ 818088 h 2636059"/>
                  <a:gd name="connsiteX349-233001" fmla="*/ 1161229 w 5936218"/>
                  <a:gd name="connsiteY349-233002" fmla="*/ 774911 h 2636059"/>
                  <a:gd name="connsiteX350-233003" fmla="*/ 1165711 w 5936218"/>
                  <a:gd name="connsiteY350-233004" fmla="*/ 781045 h 2636059"/>
                  <a:gd name="connsiteX351-233005" fmla="*/ 1173136 w 5936218"/>
                  <a:gd name="connsiteY351-233006" fmla="*/ 774911 h 2636059"/>
                  <a:gd name="connsiteX352-233007" fmla="*/ 1210035 w 5936218"/>
                  <a:gd name="connsiteY352-233008" fmla="*/ 825404 h 2636059"/>
                  <a:gd name="connsiteX353-233009" fmla="*/ 1247583 w 5936218"/>
                  <a:gd name="connsiteY353-233010" fmla="*/ 768094 h 2636059"/>
                  <a:gd name="connsiteX354-233011" fmla="*/ 1211223 w 5936218"/>
                  <a:gd name="connsiteY354-233012" fmla="*/ 709010 h 2636059"/>
                  <a:gd name="connsiteX355-233013" fmla="*/ 1227130 w 5936218"/>
                  <a:gd name="connsiteY355-233014" fmla="*/ 672650 h 2636059"/>
                  <a:gd name="connsiteX356-233015" fmla="*/ 1237665 w 5936218"/>
                  <a:gd name="connsiteY356-233016" fmla="*/ 675788 h 2636059"/>
                  <a:gd name="connsiteX357-233017" fmla="*/ 1239037 w 5936218"/>
                  <a:gd name="connsiteY357-233018" fmla="*/ 672650 h 2636059"/>
                  <a:gd name="connsiteX358-233019" fmla="*/ 1345843 w 5936218"/>
                  <a:gd name="connsiteY358-233020" fmla="*/ 704465 h 2636059"/>
                  <a:gd name="connsiteX359-233021" fmla="*/ 1400382 w 5936218"/>
                  <a:gd name="connsiteY359-233022" fmla="*/ 736279 h 2636059"/>
                  <a:gd name="connsiteX360-233023" fmla="*/ 1519756 w 5936218"/>
                  <a:gd name="connsiteY360-233024" fmla="*/ 842863 h 2636059"/>
                  <a:gd name="connsiteX361-233025" fmla="*/ 1543003 w 5936218"/>
                  <a:gd name="connsiteY361-233026" fmla="*/ 802181 h 2636059"/>
                  <a:gd name="connsiteX362-233027" fmla="*/ 1506643 w 5936218"/>
                  <a:gd name="connsiteY362-233028" fmla="*/ 747641 h 2636059"/>
                  <a:gd name="connsiteX363-233029" fmla="*/ 1506643 w 5936218"/>
                  <a:gd name="connsiteY363-233030" fmla="*/ 724917 h 2636059"/>
                  <a:gd name="connsiteX364-233031" fmla="*/ 1463467 w 5936218"/>
                  <a:gd name="connsiteY364-233032" fmla="*/ 715827 h 2636059"/>
                  <a:gd name="connsiteX365-233033" fmla="*/ 1472556 w 5936218"/>
                  <a:gd name="connsiteY365-233034" fmla="*/ 665833 h 2636059"/>
                  <a:gd name="connsiteX366-233035" fmla="*/ 1452104 w 5936218"/>
                  <a:gd name="connsiteY366-233036" fmla="*/ 579479 h 2636059"/>
                  <a:gd name="connsiteX367-233037" fmla="*/ 1452104 w 5936218"/>
                  <a:gd name="connsiteY367-233038" fmla="*/ 543120 h 2636059"/>
                  <a:gd name="connsiteX368-233039" fmla="*/ 1522551 w 5936218"/>
                  <a:gd name="connsiteY368-233040" fmla="*/ 440859 h 2636059"/>
                  <a:gd name="connsiteX369-233041" fmla="*/ 1543003 w 5936218"/>
                  <a:gd name="connsiteY369-233042" fmla="*/ 327236 h 2636059"/>
                  <a:gd name="connsiteX370-233043" fmla="*/ 1570272 w 5936218"/>
                  <a:gd name="connsiteY370-233044" fmla="*/ 306783 h 2636059"/>
                  <a:gd name="connsiteX371-233045" fmla="*/ 1578688 w 5936218"/>
                  <a:gd name="connsiteY371-233046" fmla="*/ 309402 h 2636059"/>
                  <a:gd name="connsiteX372-233047" fmla="*/ 1582179 w 5936218"/>
                  <a:gd name="connsiteY372-233048" fmla="*/ 306783 h 2636059"/>
                  <a:gd name="connsiteX373-233049" fmla="*/ 1684440 w 5936218"/>
                  <a:gd name="connsiteY373-233050" fmla="*/ 338598 h 2636059"/>
                  <a:gd name="connsiteX374-233051" fmla="*/ 1688985 w 5936218"/>
                  <a:gd name="connsiteY374-233052" fmla="*/ 409044 h 2636059"/>
                  <a:gd name="connsiteX375-233053" fmla="*/ 1652625 w 5936218"/>
                  <a:gd name="connsiteY375-233054" fmla="*/ 499943 h 2636059"/>
                  <a:gd name="connsiteX376-233055" fmla="*/ 1679895 w 5936218"/>
                  <a:gd name="connsiteY376-233056" fmla="*/ 538575 h 2636059"/>
                  <a:gd name="connsiteX377-233057" fmla="*/ 1688985 w 5936218"/>
                  <a:gd name="connsiteY377-233058" fmla="*/ 613566 h 2636059"/>
                  <a:gd name="connsiteX378-233059" fmla="*/ 1679895 w 5936218"/>
                  <a:gd name="connsiteY378-233060" fmla="*/ 759004 h 2636059"/>
                  <a:gd name="connsiteX379-233061" fmla="*/ 1636718 w 5936218"/>
                  <a:gd name="connsiteY379-233062" fmla="*/ 1022610 h 2636059"/>
                  <a:gd name="connsiteX380-233063" fmla="*/ 1662494 w 5936218"/>
                  <a:gd name="connsiteY380-233064" fmla="*/ 1029054 h 2636059"/>
                  <a:gd name="connsiteX0-233065" fmla="*/ 1662494 w 5936218"/>
                  <a:gd name="connsiteY0-233066" fmla="*/ 1029054 h 2636059"/>
                  <a:gd name="connsiteX1-233067" fmla="*/ 3200173 w 5936218"/>
                  <a:gd name="connsiteY1-233068" fmla="*/ 1 h 2636059"/>
                  <a:gd name="connsiteX2-233069" fmla="*/ 3129459 w 5936218"/>
                  <a:gd name="connsiteY2-233070" fmla="*/ 204934 h 2636059"/>
                  <a:gd name="connsiteX3-233071" fmla="*/ 3156451 w 5936218"/>
                  <a:gd name="connsiteY3-233072" fmla="*/ 181798 h 2636059"/>
                  <a:gd name="connsiteX4-233073" fmla="*/ 3158460 w 5936218"/>
                  <a:gd name="connsiteY4-233074" fmla="*/ 190282 h 2636059"/>
                  <a:gd name="connsiteX5-233075" fmla="*/ 3184984 w 5936218"/>
                  <a:gd name="connsiteY5-233076" fmla="*/ 251991 h 2636059"/>
                  <a:gd name="connsiteX6-233077" fmla="*/ 3251895 w 5936218"/>
                  <a:gd name="connsiteY6-233078" fmla="*/ 215885 h 2636059"/>
                  <a:gd name="connsiteX7-233079" fmla="*/ 3259833 w 5936218"/>
                  <a:gd name="connsiteY7-233080" fmla="*/ 217259 h 2636059"/>
                  <a:gd name="connsiteX8-233081" fmla="*/ 3381970 w 5936218"/>
                  <a:gd name="connsiteY8-233082" fmla="*/ 236337 h 2636059"/>
                  <a:gd name="connsiteX9-233083" fmla="*/ 3388787 w 5936218"/>
                  <a:gd name="connsiteY9-233084" fmla="*/ 295421 h 2636059"/>
                  <a:gd name="connsiteX10-233085" fmla="*/ 3531529 w 5936218"/>
                  <a:gd name="connsiteY10-233086" fmla="*/ 316412 h 2636059"/>
                  <a:gd name="connsiteX11-233087" fmla="*/ 3538225 w 5936218"/>
                  <a:gd name="connsiteY11-233088" fmla="*/ 220430 h 2636059"/>
                  <a:gd name="connsiteX12-233089" fmla="*/ 3549910 w 5936218"/>
                  <a:gd name="connsiteY12-233090" fmla="*/ 223617 h 2636059"/>
                  <a:gd name="connsiteX13-233091" fmla="*/ 3550132 w 5936218"/>
                  <a:gd name="connsiteY13-233092" fmla="*/ 220430 h 2636059"/>
                  <a:gd name="connsiteX14-233093" fmla="*/ 3625123 w 5936218"/>
                  <a:gd name="connsiteY14-233094" fmla="*/ 240882 h 2636059"/>
                  <a:gd name="connsiteX15-233095" fmla="*/ 3672301 w 5936218"/>
                  <a:gd name="connsiteY15-233096" fmla="*/ 240882 h 2636059"/>
                  <a:gd name="connsiteX16-233097" fmla="*/ 3684207 w 5936218"/>
                  <a:gd name="connsiteY16-233098" fmla="*/ 240882 h 2636059"/>
                  <a:gd name="connsiteX17-233099" fmla="*/ 3743291 w 5936218"/>
                  <a:gd name="connsiteY17-233100" fmla="*/ 306783 h 2636059"/>
                  <a:gd name="connsiteX18-233101" fmla="*/ 3759199 w 5936218"/>
                  <a:gd name="connsiteY18-233102" fmla="*/ 386320 h 2636059"/>
                  <a:gd name="connsiteX19-233103" fmla="*/ 3738747 w 5936218"/>
                  <a:gd name="connsiteY19-233104" fmla="*/ 436314 h 2636059"/>
                  <a:gd name="connsiteX20-233105" fmla="*/ 3786469 w 5936218"/>
                  <a:gd name="connsiteY20-233106" fmla="*/ 527212 h 2636059"/>
                  <a:gd name="connsiteX21-233107" fmla="*/ 3835603 w 5936218"/>
                  <a:gd name="connsiteY21-233108" fmla="*/ 563118 h 2636059"/>
                  <a:gd name="connsiteX22-233109" fmla="*/ 3865460 w 5936218"/>
                  <a:gd name="connsiteY22-233110" fmla="*/ 452221 h 2636059"/>
                  <a:gd name="connsiteX23-233111" fmla="*/ 3875077 w 5936218"/>
                  <a:gd name="connsiteY23-233112" fmla="*/ 460728 h 2636059"/>
                  <a:gd name="connsiteX24-233113" fmla="*/ 3877367 w 5936218"/>
                  <a:gd name="connsiteY24-233114" fmla="*/ 452221 h 2636059"/>
                  <a:gd name="connsiteX25-233115" fmla="*/ 3932151 w 5936218"/>
                  <a:gd name="connsiteY25-233116" fmla="*/ 500684 h 2636059"/>
                  <a:gd name="connsiteX26-233117" fmla="*/ 3988173 w 5936218"/>
                  <a:gd name="connsiteY26-233118" fmla="*/ 472673 h 2636059"/>
                  <a:gd name="connsiteX27-233119" fmla="*/ 3993852 w 5936218"/>
                  <a:gd name="connsiteY27-233120" fmla="*/ 475788 h 2636059"/>
                  <a:gd name="connsiteX28-233121" fmla="*/ 4000080 w 5936218"/>
                  <a:gd name="connsiteY28-233122" fmla="*/ 472673 h 2636059"/>
                  <a:gd name="connsiteX29-233123" fmla="*/ 4062426 w 5936218"/>
                  <a:gd name="connsiteY29-233124" fmla="*/ 506863 h 2636059"/>
                  <a:gd name="connsiteX30-233125" fmla="*/ 4085889 w 5936218"/>
                  <a:gd name="connsiteY30-233126" fmla="*/ 479491 h 2636059"/>
                  <a:gd name="connsiteX31-233127" fmla="*/ 4095563 w 5936218"/>
                  <a:gd name="connsiteY31-233128" fmla="*/ 482095 h 2636059"/>
                  <a:gd name="connsiteX32-233129" fmla="*/ 4097796 w 5936218"/>
                  <a:gd name="connsiteY32-233130" fmla="*/ 479491 h 2636059"/>
                  <a:gd name="connsiteX33-233131" fmla="*/ 4144150 w 5936218"/>
                  <a:gd name="connsiteY33-233132" fmla="*/ 491971 h 2636059"/>
                  <a:gd name="connsiteX34-233133" fmla="*/ 4117703 w 5936218"/>
                  <a:gd name="connsiteY34-233134" fmla="*/ 381775 h 2636059"/>
                  <a:gd name="connsiteX35-233135" fmla="*/ 4165425 w 5936218"/>
                  <a:gd name="connsiteY35-233136" fmla="*/ 327236 h 2636059"/>
                  <a:gd name="connsiteX36-233137" fmla="*/ 4175231 w 5936218"/>
                  <a:gd name="connsiteY36-233138" fmla="*/ 329637 h 2636059"/>
                  <a:gd name="connsiteX37-233139" fmla="*/ 4177332 w 5936218"/>
                  <a:gd name="connsiteY37-233140" fmla="*/ 327236 h 2636059"/>
                  <a:gd name="connsiteX38-233141" fmla="*/ 4511384 w 5936218"/>
                  <a:gd name="connsiteY38-233142" fmla="*/ 409044 h 2636059"/>
                  <a:gd name="connsiteX39-233143" fmla="*/ 4543199 w 5936218"/>
                  <a:gd name="connsiteY39-233144" fmla="*/ 479491 h 2636059"/>
                  <a:gd name="connsiteX40-233145" fmla="*/ 4639242 w 5936218"/>
                  <a:gd name="connsiteY40-233146" fmla="*/ 562133 h 2636059"/>
                  <a:gd name="connsiteX41-233147" fmla="*/ 4774445 w 5936218"/>
                  <a:gd name="connsiteY41-233148" fmla="*/ 543120 h 2636059"/>
                  <a:gd name="connsiteX42-233149" fmla="*/ 4778496 w 5936218"/>
                  <a:gd name="connsiteY42-233150" fmla="*/ 544224 h 2636059"/>
                  <a:gd name="connsiteX43-233151" fmla="*/ 4786352 w 5936218"/>
                  <a:gd name="connsiteY43-233152" fmla="*/ 543120 h 2636059"/>
                  <a:gd name="connsiteX44-233153" fmla="*/ 4861343 w 5936218"/>
                  <a:gd name="connsiteY44-233154" fmla="*/ 563572 h 2636059"/>
                  <a:gd name="connsiteX45-233155" fmla="*/ 4893158 w 5936218"/>
                  <a:gd name="connsiteY45-233156" fmla="*/ 606749 h 2636059"/>
                  <a:gd name="connsiteX46-233157" fmla="*/ 4888613 w 5936218"/>
                  <a:gd name="connsiteY46-233158" fmla="*/ 688557 h 2636059"/>
                  <a:gd name="connsiteX47-233159" fmla="*/ 4927677 w 5936218"/>
                  <a:gd name="connsiteY47-233160" fmla="*/ 713229 h 2636059"/>
                  <a:gd name="connsiteX48-233161" fmla="*/ 4967605 w 5936218"/>
                  <a:gd name="connsiteY48-233162" fmla="*/ 699920 h 2636059"/>
                  <a:gd name="connsiteX49-233163" fmla="*/ 5038051 w 5936218"/>
                  <a:gd name="connsiteY49-233164" fmla="*/ 693102 h 2636059"/>
                  <a:gd name="connsiteX50-233165" fmla="*/ 5040730 w 5936218"/>
                  <a:gd name="connsiteY50-233166" fmla="*/ 693995 h 2636059"/>
                  <a:gd name="connsiteX51-233167" fmla="*/ 5049958 w 5936218"/>
                  <a:gd name="connsiteY51-233168" fmla="*/ 693102 h 2636059"/>
                  <a:gd name="connsiteX52-233169" fmla="*/ 5114249 w 5936218"/>
                  <a:gd name="connsiteY52-233170" fmla="*/ 714533 h 2636059"/>
                  <a:gd name="connsiteX53-233171" fmla="*/ 5176671 w 5936218"/>
                  <a:gd name="connsiteY53-233172" fmla="*/ 704465 h 2636059"/>
                  <a:gd name="connsiteX54-233173" fmla="*/ 5177801 w 5936218"/>
                  <a:gd name="connsiteY54-233174" fmla="*/ 706203 h 2636059"/>
                  <a:gd name="connsiteX55-233175" fmla="*/ 5188578 w 5936218"/>
                  <a:gd name="connsiteY55-233176" fmla="*/ 704465 h 2636059"/>
                  <a:gd name="connsiteX56-233177" fmla="*/ 5243719 w 5936218"/>
                  <a:gd name="connsiteY56-233178" fmla="*/ 789296 h 2636059"/>
                  <a:gd name="connsiteX57-233179" fmla="*/ 5283477 w 5936218"/>
                  <a:gd name="connsiteY57-233180" fmla="*/ 759004 h 2636059"/>
                  <a:gd name="connsiteX58-233181" fmla="*/ 5258480 w 5936218"/>
                  <a:gd name="connsiteY58-233182" fmla="*/ 693102 h 2636059"/>
                  <a:gd name="connsiteX59-233183" fmla="*/ 5267570 w 5936218"/>
                  <a:gd name="connsiteY59-233184" fmla="*/ 645381 h 2636059"/>
                  <a:gd name="connsiteX60-233185" fmla="*/ 5278896 w 5936218"/>
                  <a:gd name="connsiteY60-233186" fmla="*/ 648430 h 2636059"/>
                  <a:gd name="connsiteX61-233187" fmla="*/ 5279477 w 5936218"/>
                  <a:gd name="connsiteY61-233188" fmla="*/ 645381 h 2636059"/>
                  <a:gd name="connsiteX62-233189" fmla="*/ 5395510 w 5936218"/>
                  <a:gd name="connsiteY62-233190" fmla="*/ 676620 h 2636059"/>
                  <a:gd name="connsiteX63-233191" fmla="*/ 5463001 w 5936218"/>
                  <a:gd name="connsiteY63-233192" fmla="*/ 672650 h 2636059"/>
                  <a:gd name="connsiteX64-233193" fmla="*/ 5464386 w 5936218"/>
                  <a:gd name="connsiteY64-233194" fmla="*/ 673269 h 2636059"/>
                  <a:gd name="connsiteX65-233195" fmla="*/ 5474909 w 5936218"/>
                  <a:gd name="connsiteY65-233196" fmla="*/ 672650 h 2636059"/>
                  <a:gd name="connsiteX66-233197" fmla="*/ 5581715 w 5936218"/>
                  <a:gd name="connsiteY66-233198" fmla="*/ 720372 h 2636059"/>
                  <a:gd name="connsiteX67-233199" fmla="*/ 5633981 w 5936218"/>
                  <a:gd name="connsiteY67-233200" fmla="*/ 763549 h 2636059"/>
                  <a:gd name="connsiteX68-233201" fmla="*/ 5720335 w 5936218"/>
                  <a:gd name="connsiteY68-233202" fmla="*/ 843085 h 2636059"/>
                  <a:gd name="connsiteX69-233203" fmla="*/ 5822595 w 5936218"/>
                  <a:gd name="connsiteY69-233204" fmla="*/ 940801 h 2636059"/>
                  <a:gd name="connsiteX70-233205" fmla="*/ 5818051 w 5936218"/>
                  <a:gd name="connsiteY70-233206" fmla="*/ 995340 h 2636059"/>
                  <a:gd name="connsiteX71-233207" fmla="*/ 5825679 w 5936218"/>
                  <a:gd name="connsiteY71-233208" fmla="*/ 1002968 h 2636059"/>
                  <a:gd name="connsiteX72-233209" fmla="*/ 5822051 w 5936218"/>
                  <a:gd name="connsiteY72-233210" fmla="*/ 952163 h 2636059"/>
                  <a:gd name="connsiteX73-233211" fmla="*/ 5834092 w 5936218"/>
                  <a:gd name="connsiteY73-233212" fmla="*/ 954036 h 2636059"/>
                  <a:gd name="connsiteX74-233213" fmla="*/ 5833958 w 5936218"/>
                  <a:gd name="connsiteY74-233214" fmla="*/ 952163 h 2636059"/>
                  <a:gd name="connsiteX75-233215" fmla="*/ 5936219 w 5936218"/>
                  <a:gd name="connsiteY75-233216" fmla="*/ 968070 h 2636059"/>
                  <a:gd name="connsiteX76-233217" fmla="*/ 5908949 w 5936218"/>
                  <a:gd name="connsiteY76-233218" fmla="*/ 1183955 h 2636059"/>
                  <a:gd name="connsiteX77-233219" fmla="*/ 5893042 w 5936218"/>
                  <a:gd name="connsiteY77-233220" fmla="*/ 1199862 h 2636059"/>
                  <a:gd name="connsiteX78-233221" fmla="*/ 5861227 w 5936218"/>
                  <a:gd name="connsiteY78-233222" fmla="*/ 1199862 h 2636059"/>
                  <a:gd name="connsiteX79-233223" fmla="*/ 5817506 w 5936218"/>
                  <a:gd name="connsiteY79-233224" fmla="*/ 1165775 h 2636059"/>
                  <a:gd name="connsiteX80-233225" fmla="*/ 5767511 w 5936218"/>
                  <a:gd name="connsiteY80-233226" fmla="*/ 1140778 h 2636059"/>
                  <a:gd name="connsiteX81-233227" fmla="*/ 5729132 w 5936218"/>
                  <a:gd name="connsiteY81-233228" fmla="*/ 1092759 h 2636059"/>
                  <a:gd name="connsiteX82-233229" fmla="*/ 5695337 w 5936218"/>
                  <a:gd name="connsiteY82-233230" fmla="*/ 1102146 h 2636059"/>
                  <a:gd name="connsiteX83-233231" fmla="*/ 5693366 w 5936218"/>
                  <a:gd name="connsiteY83-233232" fmla="*/ 1099386 h 2636059"/>
                  <a:gd name="connsiteX84-233233" fmla="*/ 5640799 w 5936218"/>
                  <a:gd name="connsiteY84-233234" fmla="*/ 1058969 h 2636059"/>
                  <a:gd name="connsiteX85-233235" fmla="*/ 5656705 w 5936218"/>
                  <a:gd name="connsiteY85-233236" fmla="*/ 1102146 h 2636059"/>
                  <a:gd name="connsiteX86-233237" fmla="*/ 5586259 w 5936218"/>
                  <a:gd name="connsiteY86-233238" fmla="*/ 1177137 h 2636059"/>
                  <a:gd name="connsiteX87-233239" fmla="*/ 5575676 w 5936218"/>
                  <a:gd name="connsiteY87-233240" fmla="*/ 1176129 h 2636059"/>
                  <a:gd name="connsiteX88-233241" fmla="*/ 5539436 w 5936218"/>
                  <a:gd name="connsiteY88-233242" fmla="*/ 1173812 h 2636059"/>
                  <a:gd name="connsiteX89-233243" fmla="*/ 5593077 w 5936218"/>
                  <a:gd name="connsiteY89-233244" fmla="*/ 1279398 h 2636059"/>
                  <a:gd name="connsiteX90-233245" fmla="*/ 5613529 w 5936218"/>
                  <a:gd name="connsiteY90-233246" fmla="*/ 1338482 h 2636059"/>
                  <a:gd name="connsiteX91-233247" fmla="*/ 5608984 w 5936218"/>
                  <a:gd name="connsiteY91-233248" fmla="*/ 1361207 h 2636059"/>
                  <a:gd name="connsiteX92-233249" fmla="*/ 5597799 w 5936218"/>
                  <a:gd name="connsiteY92-233250" fmla="*/ 1357598 h 2636059"/>
                  <a:gd name="connsiteX93-233251" fmla="*/ 5534271 w 5936218"/>
                  <a:gd name="connsiteY93-233252" fmla="*/ 1340947 h 2636059"/>
                  <a:gd name="connsiteX94-233253" fmla="*/ 5436277 w 5936218"/>
                  <a:gd name="connsiteY94-233254" fmla="*/ 1397566 h 2636059"/>
                  <a:gd name="connsiteX95-233255" fmla="*/ 5397645 w 5936218"/>
                  <a:gd name="connsiteY95-233256" fmla="*/ 1408929 h 2636059"/>
                  <a:gd name="connsiteX96-233257" fmla="*/ 5345378 w 5936218"/>
                  <a:gd name="connsiteY96-233258" fmla="*/ 1463468 h 2636059"/>
                  <a:gd name="connsiteX97-233259" fmla="*/ 5290839 w 5936218"/>
                  <a:gd name="connsiteY97-233260" fmla="*/ 1511189 h 2636059"/>
                  <a:gd name="connsiteX98-233261" fmla="*/ 5274932 w 5936218"/>
                  <a:gd name="connsiteY98-233262" fmla="*/ 1543004 h 2636059"/>
                  <a:gd name="connsiteX99-233263" fmla="*/ 5267238 w 5936218"/>
                  <a:gd name="connsiteY99-233264" fmla="*/ 1534577 h 2636059"/>
                  <a:gd name="connsiteX100-233265" fmla="*/ 5263025 w 5936218"/>
                  <a:gd name="connsiteY100-233266" fmla="*/ 1543004 h 2636059"/>
                  <a:gd name="connsiteX101-233267" fmla="*/ 5219538 w 5936218"/>
                  <a:gd name="connsiteY101-233268" fmla="*/ 1495376 h 2636059"/>
                  <a:gd name="connsiteX102-233269" fmla="*/ 5129494 w 5936218"/>
                  <a:gd name="connsiteY102-233270" fmla="*/ 1549821 h 2636059"/>
                  <a:gd name="connsiteX103-233271" fmla="*/ 5126389 w 5936218"/>
                  <a:gd name="connsiteY103-233272" fmla="*/ 1544499 h 2636059"/>
                  <a:gd name="connsiteX104-233273" fmla="*/ 5117587 w 5936218"/>
                  <a:gd name="connsiteY104-233274" fmla="*/ 1549821 h 2636059"/>
                  <a:gd name="connsiteX105-233275" fmla="*/ 5105544 w 5936218"/>
                  <a:gd name="connsiteY105-233276" fmla="*/ 1529175 h 2636059"/>
                  <a:gd name="connsiteX106-233277" fmla="*/ 5074955 w 5936218"/>
                  <a:gd name="connsiteY106-233278" fmla="*/ 1554366 h 2636059"/>
                  <a:gd name="connsiteX107-233279" fmla="*/ 5065718 w 5936218"/>
                  <a:gd name="connsiteY107-233280" fmla="*/ 1552167 h 2636059"/>
                  <a:gd name="connsiteX108-233281" fmla="*/ 5063048 w 5936218"/>
                  <a:gd name="connsiteY108-233282" fmla="*/ 1554366 h 2636059"/>
                  <a:gd name="connsiteX109-233283" fmla="*/ 5026594 w 5936218"/>
                  <a:gd name="connsiteY109-233284" fmla="*/ 1545687 h 2636059"/>
                  <a:gd name="connsiteX110-233285" fmla="*/ 5015871 w 5936218"/>
                  <a:gd name="connsiteY110-233286" fmla="*/ 1590726 h 2636059"/>
                  <a:gd name="connsiteX111-233287" fmla="*/ 4974967 w 5936218"/>
                  <a:gd name="connsiteY111-233288" fmla="*/ 1656627 h 2636059"/>
                  <a:gd name="connsiteX112-233289" fmla="*/ 4974967 w 5936218"/>
                  <a:gd name="connsiteY112-233290" fmla="*/ 1688442 h 2636059"/>
                  <a:gd name="connsiteX113-233291" fmla="*/ 5011326 w 5936218"/>
                  <a:gd name="connsiteY113-233292" fmla="*/ 1802065 h 2636059"/>
                  <a:gd name="connsiteX114-233293" fmla="*/ 4999419 w 5936218"/>
                  <a:gd name="connsiteY114-233294" fmla="*/ 1802065 h 2636059"/>
                  <a:gd name="connsiteX115-233295" fmla="*/ 4974967 w 5936218"/>
                  <a:gd name="connsiteY115-233296" fmla="*/ 1802065 h 2636059"/>
                  <a:gd name="connsiteX116-233297" fmla="*/ 4963605 w 5936218"/>
                  <a:gd name="connsiteY116-233298" fmla="*/ 1854331 h 2636059"/>
                  <a:gd name="connsiteX117-233299" fmla="*/ 4974967 w 5936218"/>
                  <a:gd name="connsiteY117-233300" fmla="*/ 1881601 h 2636059"/>
                  <a:gd name="connsiteX118-233301" fmla="*/ 4909065 w 5936218"/>
                  <a:gd name="connsiteY118-233302" fmla="*/ 1915688 h 2636059"/>
                  <a:gd name="connsiteX119-233303" fmla="*/ 4897703 w 5936218"/>
                  <a:gd name="connsiteY119-233304" fmla="*/ 1983862 h 2636059"/>
                  <a:gd name="connsiteX120-233305" fmla="*/ 4845437 w 5936218"/>
                  <a:gd name="connsiteY120-233306" fmla="*/ 1999769 h 2636059"/>
                  <a:gd name="connsiteX121-233307" fmla="*/ 4834074 w 5936218"/>
                  <a:gd name="connsiteY121-233308" fmla="*/ 2058853 h 2636059"/>
                  <a:gd name="connsiteX122-233309" fmla="*/ 4779535 w 5936218"/>
                  <a:gd name="connsiteY122-233310" fmla="*/ 2117937 h 2636059"/>
                  <a:gd name="connsiteX123-233311" fmla="*/ 4777225 w 5936218"/>
                  <a:gd name="connsiteY123-233312" fmla="*/ 2107541 h 2636059"/>
                  <a:gd name="connsiteX124-233313" fmla="*/ 4767628 w 5936218"/>
                  <a:gd name="connsiteY124-233314" fmla="*/ 2117937 h 2636059"/>
                  <a:gd name="connsiteX125-233315" fmla="*/ 4758538 w 5936218"/>
                  <a:gd name="connsiteY125-233316" fmla="*/ 2077033 h 2636059"/>
                  <a:gd name="connsiteX126-233317" fmla="*/ 4742631 w 5936218"/>
                  <a:gd name="connsiteY126-233318" fmla="*/ 1990679 h 2636059"/>
                  <a:gd name="connsiteX127-233319" fmla="*/ 4715361 w 5936218"/>
                  <a:gd name="connsiteY127-233320" fmla="*/ 1849787 h 2636059"/>
                  <a:gd name="connsiteX128-233321" fmla="*/ 4735813 w 5936218"/>
                  <a:gd name="connsiteY128-233322" fmla="*/ 1758888 h 2636059"/>
                  <a:gd name="connsiteX129-233323" fmla="*/ 4767628 w 5936218"/>
                  <a:gd name="connsiteY129-233324" fmla="*/ 1715711 h 2636059"/>
                  <a:gd name="connsiteX130-233325" fmla="*/ 4767628 w 5936218"/>
                  <a:gd name="connsiteY130-233326" fmla="*/ 1688442 h 2636059"/>
                  <a:gd name="connsiteX131-233327" fmla="*/ 4826712 w 5936218"/>
                  <a:gd name="connsiteY131-233328" fmla="*/ 1672534 h 2636059"/>
                  <a:gd name="connsiteX132-233329" fmla="*/ 1811153 w 5936218"/>
                  <a:gd name="connsiteY132-233330" fmla="*/ 1924778 h 2636059"/>
                  <a:gd name="connsiteX133-233331" fmla="*/ 1748069 w 5936218"/>
                  <a:gd name="connsiteY133-233332" fmla="*/ 1963410 h 2636059"/>
                  <a:gd name="connsiteX134-233333" fmla="*/ 1711709 w 5936218"/>
                  <a:gd name="connsiteY134-233334" fmla="*/ 1967955 h 2636059"/>
                  <a:gd name="connsiteX135-233335" fmla="*/ 1711926 w 5936218"/>
                  <a:gd name="connsiteY135-233336" fmla="*/ 1966439 h 2636059"/>
                  <a:gd name="connsiteX136-233337" fmla="*/ 1699803 w 5936218"/>
                  <a:gd name="connsiteY136-233338" fmla="*/ 1967955 h 2636059"/>
                  <a:gd name="connsiteX137-233339" fmla="*/ 1704347 w 5936218"/>
                  <a:gd name="connsiteY137-233340" fmla="*/ 1936140 h 2636059"/>
                  <a:gd name="connsiteX138-233341" fmla="*/ 1662460 w 5936218"/>
                  <a:gd name="connsiteY138-233342" fmla="*/ 1918189 h 2636059"/>
                  <a:gd name="connsiteX139-233343" fmla="*/ 1629901 w 5936218"/>
                  <a:gd name="connsiteY139-233344" fmla="*/ 1931595 h 2636059"/>
                  <a:gd name="connsiteX140-233345" fmla="*/ 1629300 w 5936218"/>
                  <a:gd name="connsiteY140-233346" fmla="*/ 1926940 h 2636059"/>
                  <a:gd name="connsiteX141-233347" fmla="*/ 1617994 w 5936218"/>
                  <a:gd name="connsiteY141-233348" fmla="*/ 1931595 h 2636059"/>
                  <a:gd name="connsiteX142-233349" fmla="*/ 1608904 w 5936218"/>
                  <a:gd name="connsiteY142-233350" fmla="*/ 1861149 h 2636059"/>
                  <a:gd name="connsiteX143-233351" fmla="*/ 1552684 w 5936218"/>
                  <a:gd name="connsiteY143-233352" fmla="*/ 1851456 h 2636059"/>
                  <a:gd name="connsiteX144-233353" fmla="*/ 1518550 w 5936218"/>
                  <a:gd name="connsiteY144-233354" fmla="*/ 1877056 h 2636059"/>
                  <a:gd name="connsiteX145-233355" fmla="*/ 1425379 w 5936218"/>
                  <a:gd name="connsiteY145-233356" fmla="*/ 1897508 h 2636059"/>
                  <a:gd name="connsiteX146-233357" fmla="*/ 1409472 w 5936218"/>
                  <a:gd name="connsiteY146-233358" fmla="*/ 1915688 h 2636059"/>
                  <a:gd name="connsiteX147-233359" fmla="*/ 1270852 w 5936218"/>
                  <a:gd name="connsiteY147-233360" fmla="*/ 1936140 h 2636059"/>
                  <a:gd name="connsiteX148-233361" fmla="*/ 1254945 w 5936218"/>
                  <a:gd name="connsiteY148-233362" fmla="*/ 1956592 h 2636059"/>
                  <a:gd name="connsiteX149-233363" fmla="*/ 1282214 w 5936218"/>
                  <a:gd name="connsiteY149-233364" fmla="*/ 1999769 h 2636059"/>
                  <a:gd name="connsiteX150-233365" fmla="*/ 1243582 w 5936218"/>
                  <a:gd name="connsiteY150-233366" fmla="*/ 2015676 h 2636059"/>
                  <a:gd name="connsiteX151-233367" fmla="*/ 1254945 w 5936218"/>
                  <a:gd name="connsiteY151-233368" fmla="*/ 2033856 h 2636059"/>
                  <a:gd name="connsiteX152-233369" fmla="*/ 1216313 w 5936218"/>
                  <a:gd name="connsiteY152-233370" fmla="*/ 2058853 h 2636059"/>
                  <a:gd name="connsiteX153-233371" fmla="*/ 1275397 w 5936218"/>
                  <a:gd name="connsiteY153-233372" fmla="*/ 2102030 h 2636059"/>
                  <a:gd name="connsiteX154-233373" fmla="*/ 1270852 w 5936218"/>
                  <a:gd name="connsiteY154-233374" fmla="*/ 2129300 h 2636059"/>
                  <a:gd name="connsiteX155-233375" fmla="*/ 1259108 w 5936218"/>
                  <a:gd name="connsiteY155-233376" fmla="*/ 2128321 h 2636059"/>
                  <a:gd name="connsiteX156-233377" fmla="*/ 1258945 w 5936218"/>
                  <a:gd name="connsiteY156-233378" fmla="*/ 2129300 h 2636059"/>
                  <a:gd name="connsiteX157-233379" fmla="*/ 1215644 w 5936218"/>
                  <a:gd name="connsiteY157-233380" fmla="*/ 2125691 h 2636059"/>
                  <a:gd name="connsiteX158-233381" fmla="*/ 1204950 w 5936218"/>
                  <a:gd name="connsiteY158-233382" fmla="*/ 2140662 h 2636059"/>
                  <a:gd name="connsiteX159-233383" fmla="*/ 1196495 w 5936218"/>
                  <a:gd name="connsiteY159-233384" fmla="*/ 2135830 h 2636059"/>
                  <a:gd name="connsiteX160-233385" fmla="*/ 1193043 w 5936218"/>
                  <a:gd name="connsiteY160-233386" fmla="*/ 2140662 h 2636059"/>
                  <a:gd name="connsiteX161-233387" fmla="*/ 1145322 w 5936218"/>
                  <a:gd name="connsiteY161-233388" fmla="*/ 2113392 h 2636059"/>
                  <a:gd name="connsiteX162-233389" fmla="*/ 1098145 w 5936218"/>
                  <a:gd name="connsiteY162-233390" fmla="*/ 2113392 h 2636059"/>
                  <a:gd name="connsiteX163-233391" fmla="*/ 1061785 w 5936218"/>
                  <a:gd name="connsiteY163-233392" fmla="*/ 2140662 h 2636059"/>
                  <a:gd name="connsiteX164-233393" fmla="*/ 1055322 w 5936218"/>
                  <a:gd name="connsiteY164-233394" fmla="*/ 2136579 h 2636059"/>
                  <a:gd name="connsiteX165-233395" fmla="*/ 1049878 w 5936218"/>
                  <a:gd name="connsiteY165-233396" fmla="*/ 2140662 h 2636059"/>
                  <a:gd name="connsiteX166-233397" fmla="*/ 1006701 w 5936218"/>
                  <a:gd name="connsiteY166-233398" fmla="*/ 2113392 h 2636059"/>
                  <a:gd name="connsiteX167-233399" fmla="*/ 924893 w 5936218"/>
                  <a:gd name="connsiteY167-233400" fmla="*/ 2077033 h 2636059"/>
                  <a:gd name="connsiteX168-233401" fmla="*/ 877716 w 5936218"/>
                  <a:gd name="connsiteY168-233402" fmla="*/ 2077033 h 2636059"/>
                  <a:gd name="connsiteX169-233403" fmla="*/ 802724 w 5936218"/>
                  <a:gd name="connsiteY169-233404" fmla="*/ 2140662 h 2636059"/>
                  <a:gd name="connsiteX170-233405" fmla="*/ 798179 w 5936218"/>
                  <a:gd name="connsiteY170-233406" fmla="*/ 2183839 h 2636059"/>
                  <a:gd name="connsiteX171-233407" fmla="*/ 787406 w 5936218"/>
                  <a:gd name="connsiteY171-233408" fmla="*/ 2173066 h 2636059"/>
                  <a:gd name="connsiteX172-233409" fmla="*/ 786272 w 5936218"/>
                  <a:gd name="connsiteY172-233410" fmla="*/ 2183839 h 2636059"/>
                  <a:gd name="connsiteX173-233411" fmla="*/ 756063 w 5936218"/>
                  <a:gd name="connsiteY173-233412" fmla="*/ 2153629 h 2636059"/>
                  <a:gd name="connsiteX174-233413" fmla="*/ 732278 w 5936218"/>
                  <a:gd name="connsiteY174-233414" fmla="*/ 2211108 h 2636059"/>
                  <a:gd name="connsiteX175-233415" fmla="*/ 743640 w 5936218"/>
                  <a:gd name="connsiteY175-233416" fmla="*/ 2220198 h 2636059"/>
                  <a:gd name="connsiteX176-233417" fmla="*/ 723188 w 5936218"/>
                  <a:gd name="connsiteY176-233418" fmla="*/ 2263375 h 2636059"/>
                  <a:gd name="connsiteX177-233419" fmla="*/ 747026 w 5936218"/>
                  <a:gd name="connsiteY177-233420" fmla="*/ 2300216 h 2636059"/>
                  <a:gd name="connsiteX178-233421" fmla="*/ 763548 w 5936218"/>
                  <a:gd name="connsiteY178-233422" fmla="*/ 2297462 h 2636059"/>
                  <a:gd name="connsiteX179-233423" fmla="*/ 764871 w 5936218"/>
                  <a:gd name="connsiteY179-233424" fmla="*/ 2299226 h 2636059"/>
                  <a:gd name="connsiteX180-233425" fmla="*/ 775455 w 5936218"/>
                  <a:gd name="connsiteY180-233426" fmla="*/ 2297462 h 2636059"/>
                  <a:gd name="connsiteX181-233427" fmla="*/ 802724 w 5936218"/>
                  <a:gd name="connsiteY181-233428" fmla="*/ 2333821 h 2636059"/>
                  <a:gd name="connsiteX182-233429" fmla="*/ 798179 w 5936218"/>
                  <a:gd name="connsiteY182-233430" fmla="*/ 2361091 h 2636059"/>
                  <a:gd name="connsiteX183-233431" fmla="*/ 818632 w 5936218"/>
                  <a:gd name="connsiteY183-233432" fmla="*/ 2372453 h 2636059"/>
                  <a:gd name="connsiteX184-233433" fmla="*/ 802724 w 5936218"/>
                  <a:gd name="connsiteY184-233434" fmla="*/ 2404268 h 2636059"/>
                  <a:gd name="connsiteX185-233435" fmla="*/ 766365 w 5936218"/>
                  <a:gd name="connsiteY185-233436" fmla="*/ 2408813 h 2636059"/>
                  <a:gd name="connsiteX186-233437" fmla="*/ 727733 w 5936218"/>
                  <a:gd name="connsiteY186-233438" fmla="*/ 2467897 h 2636059"/>
                  <a:gd name="connsiteX187-233439" fmla="*/ 759548 w 5936218"/>
                  <a:gd name="connsiteY187-233440" fmla="*/ 2511074 h 2636059"/>
                  <a:gd name="connsiteX188-233441" fmla="*/ 759548 w 5936218"/>
                  <a:gd name="connsiteY188-233442" fmla="*/ 2549705 h 2636059"/>
                  <a:gd name="connsiteX189-233443" fmla="*/ 798179 w 5936218"/>
                  <a:gd name="connsiteY189-233444" fmla="*/ 2608790 h 2636059"/>
                  <a:gd name="connsiteX190-233445" fmla="*/ 775455 w 5936218"/>
                  <a:gd name="connsiteY190-233446" fmla="*/ 2624697 h 2636059"/>
                  <a:gd name="connsiteX191-233447" fmla="*/ 770910 w 5936218"/>
                  <a:gd name="connsiteY191-233448" fmla="*/ 2636059 h 2636059"/>
                  <a:gd name="connsiteX192-233449" fmla="*/ 759003 w 5936218"/>
                  <a:gd name="connsiteY192-233450" fmla="*/ 2636059 h 2636059"/>
                  <a:gd name="connsiteX193-233451" fmla="*/ 755003 w 5936218"/>
                  <a:gd name="connsiteY193-233452" fmla="*/ 2636059 h 2636059"/>
                  <a:gd name="connsiteX194-233453" fmla="*/ 743096 w 5936218"/>
                  <a:gd name="connsiteY194-233454" fmla="*/ 2636059 h 2636059"/>
                  <a:gd name="connsiteX195-233455" fmla="*/ 715826 w 5936218"/>
                  <a:gd name="connsiteY195-233456" fmla="*/ 2601972 h 2636059"/>
                  <a:gd name="connsiteX196-233457" fmla="*/ 704464 w 5936218"/>
                  <a:gd name="connsiteY196-233458" fmla="*/ 2601972 h 2636059"/>
                  <a:gd name="connsiteX197-233459" fmla="*/ 684012 w 5936218"/>
                  <a:gd name="connsiteY197-233460" fmla="*/ 2592882 h 2636059"/>
                  <a:gd name="connsiteX198-233461" fmla="*/ 672649 w 5936218"/>
                  <a:gd name="connsiteY198-233462" fmla="*/ 2570158 h 2636059"/>
                  <a:gd name="connsiteX199-233463" fmla="*/ 645222 w 5936218"/>
                  <a:gd name="connsiteY199-233464" fmla="*/ 2562321 h 2636059"/>
                  <a:gd name="connsiteX200-233465" fmla="*/ 625472 w 5936218"/>
                  <a:gd name="connsiteY200-233466" fmla="*/ 2565613 h 2636059"/>
                  <a:gd name="connsiteX201-233467" fmla="*/ 623771 w 5936218"/>
                  <a:gd name="connsiteY201-233468" fmla="*/ 2563912 h 2636059"/>
                  <a:gd name="connsiteX202-233469" fmla="*/ 613565 w 5936218"/>
                  <a:gd name="connsiteY202-233470" fmla="*/ 2565613 h 2636059"/>
                  <a:gd name="connsiteX203-233471" fmla="*/ 609020 w 5936218"/>
                  <a:gd name="connsiteY203-233472" fmla="*/ 2561068 h 2636059"/>
                  <a:gd name="connsiteX204-233473" fmla="*/ 559026 w 5936218"/>
                  <a:gd name="connsiteY204-233474" fmla="*/ 2533798 h 2636059"/>
                  <a:gd name="connsiteX205-233475" fmla="*/ 506760 w 5936218"/>
                  <a:gd name="connsiteY205-233476" fmla="*/ 2526981 h 2636059"/>
                  <a:gd name="connsiteX206-233477" fmla="*/ 483280 w 5936218"/>
                  <a:gd name="connsiteY206-233478" fmla="*/ 2520272 h 2636059"/>
                  <a:gd name="connsiteX207-233479" fmla="*/ 480035 w 5936218"/>
                  <a:gd name="connsiteY207-233480" fmla="*/ 2522436 h 2636059"/>
                  <a:gd name="connsiteX208-233481" fmla="*/ 475042 w 5936218"/>
                  <a:gd name="connsiteY208-233482" fmla="*/ 2517918 h 2636059"/>
                  <a:gd name="connsiteX209-233483" fmla="*/ 474945 w 5936218"/>
                  <a:gd name="connsiteY209-233484" fmla="*/ 2517891 h 2636059"/>
                  <a:gd name="connsiteX210-233485" fmla="*/ 468128 w 5936218"/>
                  <a:gd name="connsiteY210-233486" fmla="*/ 2522436 h 2636059"/>
                  <a:gd name="connsiteX211-233487" fmla="*/ 420406 w 5936218"/>
                  <a:gd name="connsiteY211-233488" fmla="*/ 2479259 h 2636059"/>
                  <a:gd name="connsiteX212-233489" fmla="*/ 381774 w 5936218"/>
                  <a:gd name="connsiteY212-233490" fmla="*/ 2463352 h 2636059"/>
                  <a:gd name="connsiteX213-233491" fmla="*/ 349960 w 5936218"/>
                  <a:gd name="connsiteY213-233492" fmla="*/ 2431537 h 2636059"/>
                  <a:gd name="connsiteX214-233493" fmla="*/ 377229 w 5936218"/>
                  <a:gd name="connsiteY214-233494" fmla="*/ 2424720 h 2636059"/>
                  <a:gd name="connsiteX215-233495" fmla="*/ 404499 w 5936218"/>
                  <a:gd name="connsiteY215-233496" fmla="*/ 2376998 h 2636059"/>
                  <a:gd name="connsiteX216-233497" fmla="*/ 388591 w 5936218"/>
                  <a:gd name="connsiteY216-233498" fmla="*/ 2361091 h 2636059"/>
                  <a:gd name="connsiteX217-233499" fmla="*/ 440858 w 5936218"/>
                  <a:gd name="connsiteY217-233500" fmla="*/ 2333821 h 2636059"/>
                  <a:gd name="connsiteX218-233501" fmla="*/ 440858 w 5936218"/>
                  <a:gd name="connsiteY218-233502" fmla="*/ 2330765 h 2636059"/>
                  <a:gd name="connsiteX219-233503" fmla="*/ 416406 w 5936218"/>
                  <a:gd name="connsiteY219-233504" fmla="*/ 2333821 h 2636059"/>
                  <a:gd name="connsiteX220-233505" fmla="*/ 416406 w 5936218"/>
                  <a:gd name="connsiteY220-233506" fmla="*/ 2332333 h 2636059"/>
                  <a:gd name="connsiteX221-233507" fmla="*/ 404499 w 5936218"/>
                  <a:gd name="connsiteY221-233508" fmla="*/ 2333821 h 2636059"/>
                  <a:gd name="connsiteX222-233509" fmla="*/ 404499 w 5936218"/>
                  <a:gd name="connsiteY222-233510" fmla="*/ 2313369 h 2636059"/>
                  <a:gd name="connsiteX223-233511" fmla="*/ 424951 w 5936218"/>
                  <a:gd name="connsiteY223-233512" fmla="*/ 2297462 h 2636059"/>
                  <a:gd name="connsiteX224-233513" fmla="*/ 463583 w 5936218"/>
                  <a:gd name="connsiteY224-233514" fmla="*/ 2290645 h 2636059"/>
                  <a:gd name="connsiteX225-233515" fmla="*/ 468128 w 5936218"/>
                  <a:gd name="connsiteY225-233516" fmla="*/ 2274737 h 2636059"/>
                  <a:gd name="connsiteX226-233517" fmla="*/ 456765 w 5936218"/>
                  <a:gd name="connsiteY226-233518" fmla="*/ 2242923 h 2636059"/>
                  <a:gd name="connsiteX227-233519" fmla="*/ 474945 w 5936218"/>
                  <a:gd name="connsiteY227-233520" fmla="*/ 2215653 h 2636059"/>
                  <a:gd name="connsiteX228-233521" fmla="*/ 474945 w 5936218"/>
                  <a:gd name="connsiteY228-233522" fmla="*/ 2195201 h 2636059"/>
                  <a:gd name="connsiteX229-233523" fmla="*/ 420406 w 5936218"/>
                  <a:gd name="connsiteY229-233524" fmla="*/ 2177021 h 2636059"/>
                  <a:gd name="connsiteX230-233525" fmla="*/ 409588 w 5936218"/>
                  <a:gd name="connsiteY230-233526" fmla="*/ 2177021 h 2636059"/>
                  <a:gd name="connsiteX231-233527" fmla="*/ 397681 w 5936218"/>
                  <a:gd name="connsiteY231-233528" fmla="*/ 2177021 h 2636059"/>
                  <a:gd name="connsiteX232-233529" fmla="*/ 379485 w 5936218"/>
                  <a:gd name="connsiteY232-233530" fmla="*/ 2154782 h 2636059"/>
                  <a:gd name="connsiteX233-233531" fmla="*/ 357322 w 5936218"/>
                  <a:gd name="connsiteY233-233532" fmla="*/ 2161114 h 2636059"/>
                  <a:gd name="connsiteX234-233533" fmla="*/ 352842 w 5936218"/>
                  <a:gd name="connsiteY234-233534" fmla="*/ 2158992 h 2636059"/>
                  <a:gd name="connsiteX235-233535" fmla="*/ 345415 w 5936218"/>
                  <a:gd name="connsiteY235-233536" fmla="*/ 2161114 h 2636059"/>
                  <a:gd name="connsiteX236-233537" fmla="*/ 302238 w 5936218"/>
                  <a:gd name="connsiteY236-233538" fmla="*/ 2140662 h 2636059"/>
                  <a:gd name="connsiteX237-233539" fmla="*/ 302238 w 5936218"/>
                  <a:gd name="connsiteY237-233540" fmla="*/ 2129300 h 2636059"/>
                  <a:gd name="connsiteX238-233541" fmla="*/ 286331 w 5936218"/>
                  <a:gd name="connsiteY238-233542" fmla="*/ 2102030 h 2636059"/>
                  <a:gd name="connsiteX239-233543" fmla="*/ 270968 w 5936218"/>
                  <a:gd name="connsiteY239-233544" fmla="*/ 2102030 h 2636059"/>
                  <a:gd name="connsiteX240-233545" fmla="*/ 259061 w 5936218"/>
                  <a:gd name="connsiteY240-233546" fmla="*/ 2102030 h 2636059"/>
                  <a:gd name="connsiteX241-233547" fmla="*/ 254516 w 5936218"/>
                  <a:gd name="connsiteY241-233548" fmla="*/ 2086123 h 2636059"/>
                  <a:gd name="connsiteX242-233549" fmla="*/ 263606 w 5936218"/>
                  <a:gd name="connsiteY242-233550" fmla="*/ 2070216 h 2636059"/>
                  <a:gd name="connsiteX243-233551" fmla="*/ 243991 w 5936218"/>
                  <a:gd name="connsiteY243-233552" fmla="*/ 2039703 h 2636059"/>
                  <a:gd name="connsiteX244-233553" fmla="*/ 216429 w 5936218"/>
                  <a:gd name="connsiteY244-233554" fmla="*/ 2042946 h 2636059"/>
                  <a:gd name="connsiteX245-233555" fmla="*/ 212956 w 5936218"/>
                  <a:gd name="connsiteY245-233556" fmla="*/ 2041954 h 2636059"/>
                  <a:gd name="connsiteX246-233557" fmla="*/ 204522 w 5936218"/>
                  <a:gd name="connsiteY246-233558" fmla="*/ 2042946 h 2636059"/>
                  <a:gd name="connsiteX247-233559" fmla="*/ 199623 w 5936218"/>
                  <a:gd name="connsiteY247-233560" fmla="*/ 2041546 h 2636059"/>
                  <a:gd name="connsiteX248-233561" fmla="*/ 195977 w 5936218"/>
                  <a:gd name="connsiteY248-233562" fmla="*/ 2054308 h 2636059"/>
                  <a:gd name="connsiteX249-233563" fmla="*/ 184968 w 5936218"/>
                  <a:gd name="connsiteY249-233564" fmla="*/ 2051163 h 2636059"/>
                  <a:gd name="connsiteX250-233565" fmla="*/ 184070 w 5936218"/>
                  <a:gd name="connsiteY250-233566" fmla="*/ 2054308 h 2636059"/>
                  <a:gd name="connsiteX251-233567" fmla="*/ 168163 w 5936218"/>
                  <a:gd name="connsiteY251-233568" fmla="*/ 2049773 h 2636059"/>
                  <a:gd name="connsiteX252-233569" fmla="*/ 156800 w 5936218"/>
                  <a:gd name="connsiteY252-233570" fmla="*/ 2011131 h 2636059"/>
                  <a:gd name="connsiteX253-233571" fmla="*/ 152255 w 5936218"/>
                  <a:gd name="connsiteY253-233572" fmla="*/ 1995224 h 2636059"/>
                  <a:gd name="connsiteX254-233573" fmla="*/ 156800 w 5936218"/>
                  <a:gd name="connsiteY254-233574" fmla="*/ 1990679 h 2636059"/>
                  <a:gd name="connsiteX255-233575" fmla="*/ 168707 w 5936218"/>
                  <a:gd name="connsiteY255-233576" fmla="*/ 1990679 h 2636059"/>
                  <a:gd name="connsiteX256-233577" fmla="*/ 188615 w 5936218"/>
                  <a:gd name="connsiteY256-233578" fmla="*/ 1990679 h 2636059"/>
                  <a:gd name="connsiteX257-233579" fmla="*/ 199977 w 5936218"/>
                  <a:gd name="connsiteY257-233580" fmla="*/ 1979317 h 2636059"/>
                  <a:gd name="connsiteX258-233581" fmla="*/ 188615 w 5936218"/>
                  <a:gd name="connsiteY258-233582" fmla="*/ 1956592 h 2636059"/>
                  <a:gd name="connsiteX259-233583" fmla="*/ 168163 w 5936218"/>
                  <a:gd name="connsiteY259-233584" fmla="*/ 1947503 h 2636059"/>
                  <a:gd name="connsiteX260-233585" fmla="*/ 168163 w 5936218"/>
                  <a:gd name="connsiteY260-233586" fmla="*/ 1940685 h 2636059"/>
                  <a:gd name="connsiteX261-233587" fmla="*/ 152255 w 5936218"/>
                  <a:gd name="connsiteY261-233588" fmla="*/ 1924778 h 2636059"/>
                  <a:gd name="connsiteX262-233589" fmla="*/ 129531 w 5936218"/>
                  <a:gd name="connsiteY262-233590" fmla="*/ 1888418 h 2636059"/>
                  <a:gd name="connsiteX263-233591" fmla="*/ 140893 w 5936218"/>
                  <a:gd name="connsiteY263-233592" fmla="*/ 1865694 h 2636059"/>
                  <a:gd name="connsiteX264-233593" fmla="*/ 136348 w 5936218"/>
                  <a:gd name="connsiteY264-233594" fmla="*/ 1838424 h 2636059"/>
                  <a:gd name="connsiteX265-233595" fmla="*/ 103789 w 5936218"/>
                  <a:gd name="connsiteY265-233596" fmla="*/ 1825017 h 2636059"/>
                  <a:gd name="connsiteX266-233597" fmla="*/ 93716 w 5936218"/>
                  <a:gd name="connsiteY266-233598" fmla="*/ 1829334 h 2636059"/>
                  <a:gd name="connsiteX267-233599" fmla="*/ 91868 w 5936218"/>
                  <a:gd name="connsiteY267-233600" fmla="*/ 1825023 h 2636059"/>
                  <a:gd name="connsiteX268-233601" fmla="*/ 81809 w 5936218"/>
                  <a:gd name="connsiteY268-233602" fmla="*/ 1829334 h 2636059"/>
                  <a:gd name="connsiteX269-233603" fmla="*/ 74992 w 5936218"/>
                  <a:gd name="connsiteY269-233604" fmla="*/ 1813427 h 2636059"/>
                  <a:gd name="connsiteX270-233605" fmla="*/ 34087 w 5936218"/>
                  <a:gd name="connsiteY270-233606" fmla="*/ 1802065 h 2636059"/>
                  <a:gd name="connsiteX271-233607" fmla="*/ 22725 w 5936218"/>
                  <a:gd name="connsiteY271-233608" fmla="*/ 1758888 h 2636059"/>
                  <a:gd name="connsiteX272-233609" fmla="*/ 22725 w 5936218"/>
                  <a:gd name="connsiteY272-233610" fmla="*/ 1727073 h 2636059"/>
                  <a:gd name="connsiteX273-233611" fmla="*/ 0 w 5936218"/>
                  <a:gd name="connsiteY273-233612" fmla="*/ 1711166 h 2636059"/>
                  <a:gd name="connsiteX274-233613" fmla="*/ 15907 w 5936218"/>
                  <a:gd name="connsiteY274-233614" fmla="*/ 1688442 h 2636059"/>
                  <a:gd name="connsiteX275-233615" fmla="*/ 6818 w 5936218"/>
                  <a:gd name="connsiteY275-233616" fmla="*/ 1624813 h 2636059"/>
                  <a:gd name="connsiteX276-233617" fmla="*/ 34087 w 5936218"/>
                  <a:gd name="connsiteY276-233618" fmla="*/ 1581636 h 2636059"/>
                  <a:gd name="connsiteX277-233619" fmla="*/ 27270 w 5936218"/>
                  <a:gd name="connsiteY277-233620" fmla="*/ 1570274 h 2636059"/>
                  <a:gd name="connsiteX278-233621" fmla="*/ 70447 w 5936218"/>
                  <a:gd name="connsiteY278-233622" fmla="*/ 1531642 h 2636059"/>
                  <a:gd name="connsiteX279-233623" fmla="*/ 27270 w 5936218"/>
                  <a:gd name="connsiteY279-233624" fmla="*/ 1495282 h 2636059"/>
                  <a:gd name="connsiteX280-233625" fmla="*/ 109078 w 5936218"/>
                  <a:gd name="connsiteY280-233626" fmla="*/ 1397566 h 2636059"/>
                  <a:gd name="connsiteX281-233627" fmla="*/ 145438 w 5936218"/>
                  <a:gd name="connsiteY281-233628" fmla="*/ 1354389 h 2636059"/>
                  <a:gd name="connsiteX282-233629" fmla="*/ 156800 w 5936218"/>
                  <a:gd name="connsiteY282-233630" fmla="*/ 1311213 h 2636059"/>
                  <a:gd name="connsiteX283-233631" fmla="*/ 102261 w 5936218"/>
                  <a:gd name="connsiteY283-233632" fmla="*/ 1258946 h 2636059"/>
                  <a:gd name="connsiteX284-233633" fmla="*/ 118168 w 5936218"/>
                  <a:gd name="connsiteY284-233634" fmla="*/ 1204407 h 2636059"/>
                  <a:gd name="connsiteX285-233635" fmla="*/ 86354 w 5936218"/>
                  <a:gd name="connsiteY285-233636" fmla="*/ 1140778 h 2636059"/>
                  <a:gd name="connsiteX286-233637" fmla="*/ 109078 w 5936218"/>
                  <a:gd name="connsiteY286-233638" fmla="*/ 1065786 h 2636059"/>
                  <a:gd name="connsiteX287-233639" fmla="*/ 70447 w 5936218"/>
                  <a:gd name="connsiteY287-233640" fmla="*/ 963525 h 2636059"/>
                  <a:gd name="connsiteX288-233641" fmla="*/ 102261 w 5936218"/>
                  <a:gd name="connsiteY288-233642" fmla="*/ 893079 h 2636059"/>
                  <a:gd name="connsiteX289-233643" fmla="*/ 43177 w 5936218"/>
                  <a:gd name="connsiteY289-233644" fmla="*/ 827178 h 2636059"/>
                  <a:gd name="connsiteX290-233645" fmla="*/ 49994 w 5936218"/>
                  <a:gd name="connsiteY290-233646" fmla="*/ 752186 h 2636059"/>
                  <a:gd name="connsiteX291-233647" fmla="*/ 81809 w 5936218"/>
                  <a:gd name="connsiteY291-233648" fmla="*/ 747641 h 2636059"/>
                  <a:gd name="connsiteX292-233649" fmla="*/ 145438 w 5936218"/>
                  <a:gd name="connsiteY292-233650" fmla="*/ 704465 h 2636059"/>
                  <a:gd name="connsiteX293-233651" fmla="*/ 184070 w 5936218"/>
                  <a:gd name="connsiteY293-233652" fmla="*/ 665833 h 2636059"/>
                  <a:gd name="connsiteX294-233653" fmla="*/ 189699 w 5936218"/>
                  <a:gd name="connsiteY294-233654" fmla="*/ 672111 h 2636059"/>
                  <a:gd name="connsiteX295-233655" fmla="*/ 195977 w 5936218"/>
                  <a:gd name="connsiteY295-233656" fmla="*/ 665833 h 2636059"/>
                  <a:gd name="connsiteX296-233657" fmla="*/ 255061 w 5936218"/>
                  <a:gd name="connsiteY296-233658" fmla="*/ 731734 h 2636059"/>
                  <a:gd name="connsiteX297-233659" fmla="*/ 350504 w 5936218"/>
                  <a:gd name="connsiteY297-233660" fmla="*/ 752186 h 2636059"/>
                  <a:gd name="connsiteX298-233661" fmla="*/ 491397 w 5936218"/>
                  <a:gd name="connsiteY298-233662" fmla="*/ 865810 h 2636059"/>
                  <a:gd name="connsiteX299-233663" fmla="*/ 523211 w 5936218"/>
                  <a:gd name="connsiteY299-233664" fmla="*/ 913531 h 2636059"/>
                  <a:gd name="connsiteX300-233665" fmla="*/ 523211 w 5936218"/>
                  <a:gd name="connsiteY300-233666" fmla="*/ 972615 h 2636059"/>
                  <a:gd name="connsiteX301-233667" fmla="*/ 486852 w 5936218"/>
                  <a:gd name="connsiteY301-233668" fmla="*/ 1027154 h 2636059"/>
                  <a:gd name="connsiteX302-233669" fmla="*/ 420951 w 5936218"/>
                  <a:gd name="connsiteY302-233670" fmla="*/ 1047607 h 2636059"/>
                  <a:gd name="connsiteX303-233671" fmla="*/ 415909 w 5936218"/>
                  <a:gd name="connsiteY303-233672" fmla="*/ 1045476 h 2636059"/>
                  <a:gd name="connsiteX304-233673" fmla="*/ 409044 w 5936218"/>
                  <a:gd name="connsiteY304-233674" fmla="*/ 1047607 h 2636059"/>
                  <a:gd name="connsiteX305-233675" fmla="*/ 252950 w 5936218"/>
                  <a:gd name="connsiteY305-233676" fmla="*/ 981651 h 2636059"/>
                  <a:gd name="connsiteX306-233677" fmla="*/ 232336 w 5936218"/>
                  <a:gd name="connsiteY306-233678" fmla="*/ 988523 h 2636059"/>
                  <a:gd name="connsiteX307-233679" fmla="*/ 291420 w 5936218"/>
                  <a:gd name="connsiteY307-233680" fmla="*/ 1058969 h 2636059"/>
                  <a:gd name="connsiteX308-233681" fmla="*/ 291420 w 5936218"/>
                  <a:gd name="connsiteY308-233682" fmla="*/ 1097601 h 2636059"/>
                  <a:gd name="connsiteX309-233683" fmla="*/ 298238 w 5936218"/>
                  <a:gd name="connsiteY309-233684" fmla="*/ 1183955 h 2636059"/>
                  <a:gd name="connsiteX310-233685" fmla="*/ 345959 w 5936218"/>
                  <a:gd name="connsiteY310-233686" fmla="*/ 1215769 h 2636059"/>
                  <a:gd name="connsiteX311-233687" fmla="*/ 362087 w 5936218"/>
                  <a:gd name="connsiteY311-233688" fmla="*/ 1225177 h 2636059"/>
                  <a:gd name="connsiteX312-233689" fmla="*/ 365867 w 5936218"/>
                  <a:gd name="connsiteY312-233690" fmla="*/ 1193044 h 2636059"/>
                  <a:gd name="connsiteX313-233691" fmla="*/ 345415 w 5936218"/>
                  <a:gd name="connsiteY313-233692" fmla="*/ 1156685 h 2636059"/>
                  <a:gd name="connsiteX314-233693" fmla="*/ 365867 w 5936218"/>
                  <a:gd name="connsiteY314-233694" fmla="*/ 1124870 h 2636059"/>
                  <a:gd name="connsiteX315-233695" fmla="*/ 374560 w 5936218"/>
                  <a:gd name="connsiteY315-233696" fmla="*/ 1129869 h 2636059"/>
                  <a:gd name="connsiteX316-233697" fmla="*/ 377774 w 5936218"/>
                  <a:gd name="connsiteY316-233698" fmla="*/ 1124870 h 2636059"/>
                  <a:gd name="connsiteX317-233699" fmla="*/ 461933 w 5936218"/>
                  <a:gd name="connsiteY317-233700" fmla="*/ 1173262 h 2636059"/>
                  <a:gd name="connsiteX318-233701" fmla="*/ 484035 w 5936218"/>
                  <a:gd name="connsiteY318-233702" fmla="*/ 1156685 h 2636059"/>
                  <a:gd name="connsiteX319-233703" fmla="*/ 463583 w 5936218"/>
                  <a:gd name="connsiteY319-233704" fmla="*/ 1090783 h 2636059"/>
                  <a:gd name="connsiteX320-233705" fmla="*/ 549936 w 5936218"/>
                  <a:gd name="connsiteY320-233706" fmla="*/ 1004430 h 2636059"/>
                  <a:gd name="connsiteX321-233707" fmla="*/ 559742 w 5936218"/>
                  <a:gd name="connsiteY321-233708" fmla="*/ 1006531 h 2636059"/>
                  <a:gd name="connsiteX322-233709" fmla="*/ 561843 w 5936218"/>
                  <a:gd name="connsiteY322-233710" fmla="*/ 1004430 h 2636059"/>
                  <a:gd name="connsiteX323-233711" fmla="*/ 593658 w 5936218"/>
                  <a:gd name="connsiteY323-233712" fmla="*/ 1011247 h 2636059"/>
                  <a:gd name="connsiteX324-233713" fmla="*/ 620945 w 5936218"/>
                  <a:gd name="connsiteY324-233714" fmla="*/ 1035124 h 2636059"/>
                  <a:gd name="connsiteX325-233715" fmla="*/ 640835 w 5936218"/>
                  <a:gd name="connsiteY325-233716" fmla="*/ 979433 h 2636059"/>
                  <a:gd name="connsiteX326-233717" fmla="*/ 609020 w 5936218"/>
                  <a:gd name="connsiteY326-233718" fmla="*/ 924894 h 2636059"/>
                  <a:gd name="connsiteX327-233719" fmla="*/ 624928 w 5936218"/>
                  <a:gd name="connsiteY327-233720" fmla="*/ 865810 h 2636059"/>
                  <a:gd name="connsiteX328-233721" fmla="*/ 597658 w 5936218"/>
                  <a:gd name="connsiteY328-233722" fmla="*/ 806725 h 2636059"/>
                  <a:gd name="connsiteX329-233723" fmla="*/ 611562 w 5936218"/>
                  <a:gd name="connsiteY329-233724" fmla="*/ 811051 h 2636059"/>
                  <a:gd name="connsiteX330-233725" fmla="*/ 609565 w 5936218"/>
                  <a:gd name="connsiteY330-233726" fmla="*/ 806725 h 2636059"/>
                  <a:gd name="connsiteX331-233727" fmla="*/ 711826 w 5936218"/>
                  <a:gd name="connsiteY331-233728" fmla="*/ 838540 h 2636059"/>
                  <a:gd name="connsiteX332-233729" fmla="*/ 732278 w 5936218"/>
                  <a:gd name="connsiteY332-233730" fmla="*/ 893079 h 2636059"/>
                  <a:gd name="connsiteX333-233731" fmla="*/ 684556 w 5936218"/>
                  <a:gd name="connsiteY333-233732" fmla="*/ 904441 h 2636059"/>
                  <a:gd name="connsiteX334-233733" fmla="*/ 684556 w 5936218"/>
                  <a:gd name="connsiteY334-233734" fmla="*/ 956708 h 2636059"/>
                  <a:gd name="connsiteX335-233735" fmla="*/ 713309 w 5936218"/>
                  <a:gd name="connsiteY335-233736" fmla="*/ 985461 h 2636059"/>
                  <a:gd name="connsiteX336-233737" fmla="*/ 763548 w 5936218"/>
                  <a:gd name="connsiteY336-233738" fmla="*/ 968070 h 2636059"/>
                  <a:gd name="connsiteX337-233739" fmla="*/ 770365 w 5936218"/>
                  <a:gd name="connsiteY337-233740" fmla="*/ 908986 h 2636059"/>
                  <a:gd name="connsiteX338-233741" fmla="*/ 845357 w 5936218"/>
                  <a:gd name="connsiteY338-233742" fmla="*/ 861265 h 2636059"/>
                  <a:gd name="connsiteX339-233743" fmla="*/ 972614 w 5936218"/>
                  <a:gd name="connsiteY339-233744" fmla="*/ 774911 h 2636059"/>
                  <a:gd name="connsiteX340-233745" fmla="*/ 982566 w 5936218"/>
                  <a:gd name="connsiteY340-233746" fmla="*/ 776238 h 2636059"/>
                  <a:gd name="connsiteX341-233747" fmla="*/ 984521 w 5936218"/>
                  <a:gd name="connsiteY341-233748" fmla="*/ 774911 h 2636059"/>
                  <a:gd name="connsiteX342-233749" fmla="*/ 1018608 w 5936218"/>
                  <a:gd name="connsiteY342-233750" fmla="*/ 779456 h 2636059"/>
                  <a:gd name="connsiteX343-233751" fmla="*/ 979977 w 5936218"/>
                  <a:gd name="connsiteY343-233752" fmla="*/ 843085 h 2636059"/>
                  <a:gd name="connsiteX344-233753" fmla="*/ 1012666 w 5936218"/>
                  <a:gd name="connsiteY344-233754" fmla="*/ 848246 h 2636059"/>
                  <a:gd name="connsiteX345-233755" fmla="*/ 1038516 w 5936218"/>
                  <a:gd name="connsiteY345-233756" fmla="*/ 818088 h 2636059"/>
                  <a:gd name="connsiteX346-233757" fmla="*/ 1050423 w 5936218"/>
                  <a:gd name="connsiteY346-233758" fmla="*/ 818088 h 2636059"/>
                  <a:gd name="connsiteX347-233759" fmla="*/ 1108962 w 5936218"/>
                  <a:gd name="connsiteY347-233760" fmla="*/ 818088 h 2636059"/>
                  <a:gd name="connsiteX348-233761" fmla="*/ 1161229 w 5936218"/>
                  <a:gd name="connsiteY348-233762" fmla="*/ 774911 h 2636059"/>
                  <a:gd name="connsiteX349-233763" fmla="*/ 1165711 w 5936218"/>
                  <a:gd name="connsiteY349-233764" fmla="*/ 781045 h 2636059"/>
                  <a:gd name="connsiteX350-233765" fmla="*/ 1173136 w 5936218"/>
                  <a:gd name="connsiteY350-233766" fmla="*/ 774911 h 2636059"/>
                  <a:gd name="connsiteX351-233767" fmla="*/ 1210035 w 5936218"/>
                  <a:gd name="connsiteY351-233768" fmla="*/ 825404 h 2636059"/>
                  <a:gd name="connsiteX352-233769" fmla="*/ 1247583 w 5936218"/>
                  <a:gd name="connsiteY352-233770" fmla="*/ 768094 h 2636059"/>
                  <a:gd name="connsiteX353-233771" fmla="*/ 1211223 w 5936218"/>
                  <a:gd name="connsiteY353-233772" fmla="*/ 709010 h 2636059"/>
                  <a:gd name="connsiteX354-233773" fmla="*/ 1227130 w 5936218"/>
                  <a:gd name="connsiteY354-233774" fmla="*/ 672650 h 2636059"/>
                  <a:gd name="connsiteX355-233775" fmla="*/ 1237665 w 5936218"/>
                  <a:gd name="connsiteY355-233776" fmla="*/ 675788 h 2636059"/>
                  <a:gd name="connsiteX356-233777" fmla="*/ 1239037 w 5936218"/>
                  <a:gd name="connsiteY356-233778" fmla="*/ 672650 h 2636059"/>
                  <a:gd name="connsiteX357-233779" fmla="*/ 1345843 w 5936218"/>
                  <a:gd name="connsiteY357-233780" fmla="*/ 704465 h 2636059"/>
                  <a:gd name="connsiteX358-233781" fmla="*/ 1400382 w 5936218"/>
                  <a:gd name="connsiteY358-233782" fmla="*/ 736279 h 2636059"/>
                  <a:gd name="connsiteX359-233783" fmla="*/ 1519756 w 5936218"/>
                  <a:gd name="connsiteY359-233784" fmla="*/ 842863 h 2636059"/>
                  <a:gd name="connsiteX360-233785" fmla="*/ 1543003 w 5936218"/>
                  <a:gd name="connsiteY360-233786" fmla="*/ 802181 h 2636059"/>
                  <a:gd name="connsiteX361-233787" fmla="*/ 1506643 w 5936218"/>
                  <a:gd name="connsiteY361-233788" fmla="*/ 747641 h 2636059"/>
                  <a:gd name="connsiteX362-233789" fmla="*/ 1506643 w 5936218"/>
                  <a:gd name="connsiteY362-233790" fmla="*/ 724917 h 2636059"/>
                  <a:gd name="connsiteX363-233791" fmla="*/ 1463467 w 5936218"/>
                  <a:gd name="connsiteY363-233792" fmla="*/ 715827 h 2636059"/>
                  <a:gd name="connsiteX364-233793" fmla="*/ 1472556 w 5936218"/>
                  <a:gd name="connsiteY364-233794" fmla="*/ 665833 h 2636059"/>
                  <a:gd name="connsiteX365-233795" fmla="*/ 1452104 w 5936218"/>
                  <a:gd name="connsiteY365-233796" fmla="*/ 579479 h 2636059"/>
                  <a:gd name="connsiteX366-233797" fmla="*/ 1452104 w 5936218"/>
                  <a:gd name="connsiteY366-233798" fmla="*/ 543120 h 2636059"/>
                  <a:gd name="connsiteX367-233799" fmla="*/ 1522551 w 5936218"/>
                  <a:gd name="connsiteY367-233800" fmla="*/ 440859 h 2636059"/>
                  <a:gd name="connsiteX368-233801" fmla="*/ 1543003 w 5936218"/>
                  <a:gd name="connsiteY368-233802" fmla="*/ 327236 h 2636059"/>
                  <a:gd name="connsiteX369-233803" fmla="*/ 1570272 w 5936218"/>
                  <a:gd name="connsiteY369-233804" fmla="*/ 306783 h 2636059"/>
                  <a:gd name="connsiteX370-233805" fmla="*/ 1578688 w 5936218"/>
                  <a:gd name="connsiteY370-233806" fmla="*/ 309402 h 2636059"/>
                  <a:gd name="connsiteX371-233807" fmla="*/ 1582179 w 5936218"/>
                  <a:gd name="connsiteY371-233808" fmla="*/ 306783 h 2636059"/>
                  <a:gd name="connsiteX372-233809" fmla="*/ 1684440 w 5936218"/>
                  <a:gd name="connsiteY372-233810" fmla="*/ 338598 h 2636059"/>
                  <a:gd name="connsiteX373-233811" fmla="*/ 1688985 w 5936218"/>
                  <a:gd name="connsiteY373-233812" fmla="*/ 409044 h 2636059"/>
                  <a:gd name="connsiteX374-233813" fmla="*/ 1652625 w 5936218"/>
                  <a:gd name="connsiteY374-233814" fmla="*/ 499943 h 2636059"/>
                  <a:gd name="connsiteX375-233815" fmla="*/ 1679895 w 5936218"/>
                  <a:gd name="connsiteY375-233816" fmla="*/ 538575 h 2636059"/>
                  <a:gd name="connsiteX376-233817" fmla="*/ 1688985 w 5936218"/>
                  <a:gd name="connsiteY376-233818" fmla="*/ 613566 h 2636059"/>
                  <a:gd name="connsiteX377-233819" fmla="*/ 1679895 w 5936218"/>
                  <a:gd name="connsiteY377-233820" fmla="*/ 759004 h 2636059"/>
                  <a:gd name="connsiteX378-233821" fmla="*/ 1636718 w 5936218"/>
                  <a:gd name="connsiteY378-233822" fmla="*/ 1022610 h 2636059"/>
                  <a:gd name="connsiteX379-233823" fmla="*/ 1662494 w 5936218"/>
                  <a:gd name="connsiteY379-233824" fmla="*/ 1029054 h 2636059"/>
                  <a:gd name="connsiteX0-233825" fmla="*/ 1662494 w 5936218"/>
                  <a:gd name="connsiteY0-233826" fmla="*/ 1029054 h 2636059"/>
                  <a:gd name="connsiteX1-233827" fmla="*/ 3200173 w 5936218"/>
                  <a:gd name="connsiteY1-233828" fmla="*/ 1 h 2636059"/>
                  <a:gd name="connsiteX2-233829" fmla="*/ 3129459 w 5936218"/>
                  <a:gd name="connsiteY2-233830" fmla="*/ 204934 h 2636059"/>
                  <a:gd name="connsiteX3-233831" fmla="*/ 3156451 w 5936218"/>
                  <a:gd name="connsiteY3-233832" fmla="*/ 181798 h 2636059"/>
                  <a:gd name="connsiteX4-233833" fmla="*/ 3158460 w 5936218"/>
                  <a:gd name="connsiteY4-233834" fmla="*/ 190282 h 2636059"/>
                  <a:gd name="connsiteX5-233835" fmla="*/ 3251895 w 5936218"/>
                  <a:gd name="connsiteY5-233836" fmla="*/ 215885 h 2636059"/>
                  <a:gd name="connsiteX6-233837" fmla="*/ 3259833 w 5936218"/>
                  <a:gd name="connsiteY6-233838" fmla="*/ 217259 h 2636059"/>
                  <a:gd name="connsiteX7-233839" fmla="*/ 3381970 w 5936218"/>
                  <a:gd name="connsiteY7-233840" fmla="*/ 236337 h 2636059"/>
                  <a:gd name="connsiteX8-233841" fmla="*/ 3388787 w 5936218"/>
                  <a:gd name="connsiteY8-233842" fmla="*/ 295421 h 2636059"/>
                  <a:gd name="connsiteX9-233843" fmla="*/ 3531529 w 5936218"/>
                  <a:gd name="connsiteY9-233844" fmla="*/ 316412 h 2636059"/>
                  <a:gd name="connsiteX10-233845" fmla="*/ 3538225 w 5936218"/>
                  <a:gd name="connsiteY10-233846" fmla="*/ 220430 h 2636059"/>
                  <a:gd name="connsiteX11-233847" fmla="*/ 3549910 w 5936218"/>
                  <a:gd name="connsiteY11-233848" fmla="*/ 223617 h 2636059"/>
                  <a:gd name="connsiteX12-233849" fmla="*/ 3550132 w 5936218"/>
                  <a:gd name="connsiteY12-233850" fmla="*/ 220430 h 2636059"/>
                  <a:gd name="connsiteX13-233851" fmla="*/ 3625123 w 5936218"/>
                  <a:gd name="connsiteY13-233852" fmla="*/ 240882 h 2636059"/>
                  <a:gd name="connsiteX14-233853" fmla="*/ 3672301 w 5936218"/>
                  <a:gd name="connsiteY14-233854" fmla="*/ 240882 h 2636059"/>
                  <a:gd name="connsiteX15-233855" fmla="*/ 3684207 w 5936218"/>
                  <a:gd name="connsiteY15-233856" fmla="*/ 240882 h 2636059"/>
                  <a:gd name="connsiteX16-233857" fmla="*/ 3743291 w 5936218"/>
                  <a:gd name="connsiteY16-233858" fmla="*/ 306783 h 2636059"/>
                  <a:gd name="connsiteX17-233859" fmla="*/ 3759199 w 5936218"/>
                  <a:gd name="connsiteY17-233860" fmla="*/ 386320 h 2636059"/>
                  <a:gd name="connsiteX18-233861" fmla="*/ 3738747 w 5936218"/>
                  <a:gd name="connsiteY18-233862" fmla="*/ 436314 h 2636059"/>
                  <a:gd name="connsiteX19-233863" fmla="*/ 3786469 w 5936218"/>
                  <a:gd name="connsiteY19-233864" fmla="*/ 527212 h 2636059"/>
                  <a:gd name="connsiteX20-233865" fmla="*/ 3835603 w 5936218"/>
                  <a:gd name="connsiteY20-233866" fmla="*/ 563118 h 2636059"/>
                  <a:gd name="connsiteX21-233867" fmla="*/ 3865460 w 5936218"/>
                  <a:gd name="connsiteY21-233868" fmla="*/ 452221 h 2636059"/>
                  <a:gd name="connsiteX22-233869" fmla="*/ 3875077 w 5936218"/>
                  <a:gd name="connsiteY22-233870" fmla="*/ 460728 h 2636059"/>
                  <a:gd name="connsiteX23-233871" fmla="*/ 3877367 w 5936218"/>
                  <a:gd name="connsiteY23-233872" fmla="*/ 452221 h 2636059"/>
                  <a:gd name="connsiteX24-233873" fmla="*/ 3932151 w 5936218"/>
                  <a:gd name="connsiteY24-233874" fmla="*/ 500684 h 2636059"/>
                  <a:gd name="connsiteX25-233875" fmla="*/ 3988173 w 5936218"/>
                  <a:gd name="connsiteY25-233876" fmla="*/ 472673 h 2636059"/>
                  <a:gd name="connsiteX26-233877" fmla="*/ 3993852 w 5936218"/>
                  <a:gd name="connsiteY26-233878" fmla="*/ 475788 h 2636059"/>
                  <a:gd name="connsiteX27-233879" fmla="*/ 4000080 w 5936218"/>
                  <a:gd name="connsiteY27-233880" fmla="*/ 472673 h 2636059"/>
                  <a:gd name="connsiteX28-233881" fmla="*/ 4062426 w 5936218"/>
                  <a:gd name="connsiteY28-233882" fmla="*/ 506863 h 2636059"/>
                  <a:gd name="connsiteX29-233883" fmla="*/ 4085889 w 5936218"/>
                  <a:gd name="connsiteY29-233884" fmla="*/ 479491 h 2636059"/>
                  <a:gd name="connsiteX30-233885" fmla="*/ 4095563 w 5936218"/>
                  <a:gd name="connsiteY30-233886" fmla="*/ 482095 h 2636059"/>
                  <a:gd name="connsiteX31-233887" fmla="*/ 4097796 w 5936218"/>
                  <a:gd name="connsiteY31-233888" fmla="*/ 479491 h 2636059"/>
                  <a:gd name="connsiteX32-233889" fmla="*/ 4144150 w 5936218"/>
                  <a:gd name="connsiteY32-233890" fmla="*/ 491971 h 2636059"/>
                  <a:gd name="connsiteX33-233891" fmla="*/ 4117703 w 5936218"/>
                  <a:gd name="connsiteY33-233892" fmla="*/ 381775 h 2636059"/>
                  <a:gd name="connsiteX34-233893" fmla="*/ 4165425 w 5936218"/>
                  <a:gd name="connsiteY34-233894" fmla="*/ 327236 h 2636059"/>
                  <a:gd name="connsiteX35-233895" fmla="*/ 4175231 w 5936218"/>
                  <a:gd name="connsiteY35-233896" fmla="*/ 329637 h 2636059"/>
                  <a:gd name="connsiteX36-233897" fmla="*/ 4177332 w 5936218"/>
                  <a:gd name="connsiteY36-233898" fmla="*/ 327236 h 2636059"/>
                  <a:gd name="connsiteX37-233899" fmla="*/ 4511384 w 5936218"/>
                  <a:gd name="connsiteY37-233900" fmla="*/ 409044 h 2636059"/>
                  <a:gd name="connsiteX38-233901" fmla="*/ 4543199 w 5936218"/>
                  <a:gd name="connsiteY38-233902" fmla="*/ 479491 h 2636059"/>
                  <a:gd name="connsiteX39-233903" fmla="*/ 4639242 w 5936218"/>
                  <a:gd name="connsiteY39-233904" fmla="*/ 562133 h 2636059"/>
                  <a:gd name="connsiteX40-233905" fmla="*/ 4774445 w 5936218"/>
                  <a:gd name="connsiteY40-233906" fmla="*/ 543120 h 2636059"/>
                  <a:gd name="connsiteX41-233907" fmla="*/ 4778496 w 5936218"/>
                  <a:gd name="connsiteY41-233908" fmla="*/ 544224 h 2636059"/>
                  <a:gd name="connsiteX42-233909" fmla="*/ 4786352 w 5936218"/>
                  <a:gd name="connsiteY42-233910" fmla="*/ 543120 h 2636059"/>
                  <a:gd name="connsiteX43-233911" fmla="*/ 4861343 w 5936218"/>
                  <a:gd name="connsiteY43-233912" fmla="*/ 563572 h 2636059"/>
                  <a:gd name="connsiteX44-233913" fmla="*/ 4893158 w 5936218"/>
                  <a:gd name="connsiteY44-233914" fmla="*/ 606749 h 2636059"/>
                  <a:gd name="connsiteX45-233915" fmla="*/ 4888613 w 5936218"/>
                  <a:gd name="connsiteY45-233916" fmla="*/ 688557 h 2636059"/>
                  <a:gd name="connsiteX46-233917" fmla="*/ 4927677 w 5936218"/>
                  <a:gd name="connsiteY46-233918" fmla="*/ 713229 h 2636059"/>
                  <a:gd name="connsiteX47-233919" fmla="*/ 4967605 w 5936218"/>
                  <a:gd name="connsiteY47-233920" fmla="*/ 699920 h 2636059"/>
                  <a:gd name="connsiteX48-233921" fmla="*/ 5038051 w 5936218"/>
                  <a:gd name="connsiteY48-233922" fmla="*/ 693102 h 2636059"/>
                  <a:gd name="connsiteX49-233923" fmla="*/ 5040730 w 5936218"/>
                  <a:gd name="connsiteY49-233924" fmla="*/ 693995 h 2636059"/>
                  <a:gd name="connsiteX50-233925" fmla="*/ 5049958 w 5936218"/>
                  <a:gd name="connsiteY50-233926" fmla="*/ 693102 h 2636059"/>
                  <a:gd name="connsiteX51-233927" fmla="*/ 5114249 w 5936218"/>
                  <a:gd name="connsiteY51-233928" fmla="*/ 714533 h 2636059"/>
                  <a:gd name="connsiteX52-233929" fmla="*/ 5176671 w 5936218"/>
                  <a:gd name="connsiteY52-233930" fmla="*/ 704465 h 2636059"/>
                  <a:gd name="connsiteX53-233931" fmla="*/ 5177801 w 5936218"/>
                  <a:gd name="connsiteY53-233932" fmla="*/ 706203 h 2636059"/>
                  <a:gd name="connsiteX54-233933" fmla="*/ 5188578 w 5936218"/>
                  <a:gd name="connsiteY54-233934" fmla="*/ 704465 h 2636059"/>
                  <a:gd name="connsiteX55-233935" fmla="*/ 5243719 w 5936218"/>
                  <a:gd name="connsiteY55-233936" fmla="*/ 789296 h 2636059"/>
                  <a:gd name="connsiteX56-233937" fmla="*/ 5283477 w 5936218"/>
                  <a:gd name="connsiteY56-233938" fmla="*/ 759004 h 2636059"/>
                  <a:gd name="connsiteX57-233939" fmla="*/ 5258480 w 5936218"/>
                  <a:gd name="connsiteY57-233940" fmla="*/ 693102 h 2636059"/>
                  <a:gd name="connsiteX58-233941" fmla="*/ 5267570 w 5936218"/>
                  <a:gd name="connsiteY58-233942" fmla="*/ 645381 h 2636059"/>
                  <a:gd name="connsiteX59-233943" fmla="*/ 5278896 w 5936218"/>
                  <a:gd name="connsiteY59-233944" fmla="*/ 648430 h 2636059"/>
                  <a:gd name="connsiteX60-233945" fmla="*/ 5279477 w 5936218"/>
                  <a:gd name="connsiteY60-233946" fmla="*/ 645381 h 2636059"/>
                  <a:gd name="connsiteX61-233947" fmla="*/ 5395510 w 5936218"/>
                  <a:gd name="connsiteY61-233948" fmla="*/ 676620 h 2636059"/>
                  <a:gd name="connsiteX62-233949" fmla="*/ 5463001 w 5936218"/>
                  <a:gd name="connsiteY62-233950" fmla="*/ 672650 h 2636059"/>
                  <a:gd name="connsiteX63-233951" fmla="*/ 5464386 w 5936218"/>
                  <a:gd name="connsiteY63-233952" fmla="*/ 673269 h 2636059"/>
                  <a:gd name="connsiteX64-233953" fmla="*/ 5474909 w 5936218"/>
                  <a:gd name="connsiteY64-233954" fmla="*/ 672650 h 2636059"/>
                  <a:gd name="connsiteX65-233955" fmla="*/ 5581715 w 5936218"/>
                  <a:gd name="connsiteY65-233956" fmla="*/ 720372 h 2636059"/>
                  <a:gd name="connsiteX66-233957" fmla="*/ 5633981 w 5936218"/>
                  <a:gd name="connsiteY66-233958" fmla="*/ 763549 h 2636059"/>
                  <a:gd name="connsiteX67-233959" fmla="*/ 5720335 w 5936218"/>
                  <a:gd name="connsiteY67-233960" fmla="*/ 843085 h 2636059"/>
                  <a:gd name="connsiteX68-233961" fmla="*/ 5822595 w 5936218"/>
                  <a:gd name="connsiteY68-233962" fmla="*/ 940801 h 2636059"/>
                  <a:gd name="connsiteX69-233963" fmla="*/ 5818051 w 5936218"/>
                  <a:gd name="connsiteY69-233964" fmla="*/ 995340 h 2636059"/>
                  <a:gd name="connsiteX70-233965" fmla="*/ 5825679 w 5936218"/>
                  <a:gd name="connsiteY70-233966" fmla="*/ 1002968 h 2636059"/>
                  <a:gd name="connsiteX71-233967" fmla="*/ 5822051 w 5936218"/>
                  <a:gd name="connsiteY71-233968" fmla="*/ 952163 h 2636059"/>
                  <a:gd name="connsiteX72-233969" fmla="*/ 5834092 w 5936218"/>
                  <a:gd name="connsiteY72-233970" fmla="*/ 954036 h 2636059"/>
                  <a:gd name="connsiteX73-233971" fmla="*/ 5833958 w 5936218"/>
                  <a:gd name="connsiteY73-233972" fmla="*/ 952163 h 2636059"/>
                  <a:gd name="connsiteX74-233973" fmla="*/ 5936219 w 5936218"/>
                  <a:gd name="connsiteY74-233974" fmla="*/ 968070 h 2636059"/>
                  <a:gd name="connsiteX75-233975" fmla="*/ 5908949 w 5936218"/>
                  <a:gd name="connsiteY75-233976" fmla="*/ 1183955 h 2636059"/>
                  <a:gd name="connsiteX76-233977" fmla="*/ 5893042 w 5936218"/>
                  <a:gd name="connsiteY76-233978" fmla="*/ 1199862 h 2636059"/>
                  <a:gd name="connsiteX77-233979" fmla="*/ 5861227 w 5936218"/>
                  <a:gd name="connsiteY77-233980" fmla="*/ 1199862 h 2636059"/>
                  <a:gd name="connsiteX78-233981" fmla="*/ 5817506 w 5936218"/>
                  <a:gd name="connsiteY78-233982" fmla="*/ 1165775 h 2636059"/>
                  <a:gd name="connsiteX79-233983" fmla="*/ 5767511 w 5936218"/>
                  <a:gd name="connsiteY79-233984" fmla="*/ 1140778 h 2636059"/>
                  <a:gd name="connsiteX80-233985" fmla="*/ 5729132 w 5936218"/>
                  <a:gd name="connsiteY80-233986" fmla="*/ 1092759 h 2636059"/>
                  <a:gd name="connsiteX81-233987" fmla="*/ 5695337 w 5936218"/>
                  <a:gd name="connsiteY81-233988" fmla="*/ 1102146 h 2636059"/>
                  <a:gd name="connsiteX82-233989" fmla="*/ 5693366 w 5936218"/>
                  <a:gd name="connsiteY82-233990" fmla="*/ 1099386 h 2636059"/>
                  <a:gd name="connsiteX83-233991" fmla="*/ 5640799 w 5936218"/>
                  <a:gd name="connsiteY83-233992" fmla="*/ 1058969 h 2636059"/>
                  <a:gd name="connsiteX84-233993" fmla="*/ 5656705 w 5936218"/>
                  <a:gd name="connsiteY84-233994" fmla="*/ 1102146 h 2636059"/>
                  <a:gd name="connsiteX85-233995" fmla="*/ 5586259 w 5936218"/>
                  <a:gd name="connsiteY85-233996" fmla="*/ 1177137 h 2636059"/>
                  <a:gd name="connsiteX86-233997" fmla="*/ 5575676 w 5936218"/>
                  <a:gd name="connsiteY86-233998" fmla="*/ 1176129 h 2636059"/>
                  <a:gd name="connsiteX87-233999" fmla="*/ 5539436 w 5936218"/>
                  <a:gd name="connsiteY87-234000" fmla="*/ 1173812 h 2636059"/>
                  <a:gd name="connsiteX88-234001" fmla="*/ 5593077 w 5936218"/>
                  <a:gd name="connsiteY88-234002" fmla="*/ 1279398 h 2636059"/>
                  <a:gd name="connsiteX89-234003" fmla="*/ 5613529 w 5936218"/>
                  <a:gd name="connsiteY89-234004" fmla="*/ 1338482 h 2636059"/>
                  <a:gd name="connsiteX90-234005" fmla="*/ 5608984 w 5936218"/>
                  <a:gd name="connsiteY90-234006" fmla="*/ 1361207 h 2636059"/>
                  <a:gd name="connsiteX91-234007" fmla="*/ 5597799 w 5936218"/>
                  <a:gd name="connsiteY91-234008" fmla="*/ 1357598 h 2636059"/>
                  <a:gd name="connsiteX92-234009" fmla="*/ 5534271 w 5936218"/>
                  <a:gd name="connsiteY92-234010" fmla="*/ 1340947 h 2636059"/>
                  <a:gd name="connsiteX93-234011" fmla="*/ 5436277 w 5936218"/>
                  <a:gd name="connsiteY93-234012" fmla="*/ 1397566 h 2636059"/>
                  <a:gd name="connsiteX94-234013" fmla="*/ 5397645 w 5936218"/>
                  <a:gd name="connsiteY94-234014" fmla="*/ 1408929 h 2636059"/>
                  <a:gd name="connsiteX95-234015" fmla="*/ 5345378 w 5936218"/>
                  <a:gd name="connsiteY95-234016" fmla="*/ 1463468 h 2636059"/>
                  <a:gd name="connsiteX96-234017" fmla="*/ 5290839 w 5936218"/>
                  <a:gd name="connsiteY96-234018" fmla="*/ 1511189 h 2636059"/>
                  <a:gd name="connsiteX97-234019" fmla="*/ 5274932 w 5936218"/>
                  <a:gd name="connsiteY97-234020" fmla="*/ 1543004 h 2636059"/>
                  <a:gd name="connsiteX98-234021" fmla="*/ 5267238 w 5936218"/>
                  <a:gd name="connsiteY98-234022" fmla="*/ 1534577 h 2636059"/>
                  <a:gd name="connsiteX99-234023" fmla="*/ 5263025 w 5936218"/>
                  <a:gd name="connsiteY99-234024" fmla="*/ 1543004 h 2636059"/>
                  <a:gd name="connsiteX100-234025" fmla="*/ 5219538 w 5936218"/>
                  <a:gd name="connsiteY100-234026" fmla="*/ 1495376 h 2636059"/>
                  <a:gd name="connsiteX101-234027" fmla="*/ 5129494 w 5936218"/>
                  <a:gd name="connsiteY101-234028" fmla="*/ 1549821 h 2636059"/>
                  <a:gd name="connsiteX102-234029" fmla="*/ 5126389 w 5936218"/>
                  <a:gd name="connsiteY102-234030" fmla="*/ 1544499 h 2636059"/>
                  <a:gd name="connsiteX103-234031" fmla="*/ 5117587 w 5936218"/>
                  <a:gd name="connsiteY103-234032" fmla="*/ 1549821 h 2636059"/>
                  <a:gd name="connsiteX104-234033" fmla="*/ 5105544 w 5936218"/>
                  <a:gd name="connsiteY104-234034" fmla="*/ 1529175 h 2636059"/>
                  <a:gd name="connsiteX105-234035" fmla="*/ 5074955 w 5936218"/>
                  <a:gd name="connsiteY105-234036" fmla="*/ 1554366 h 2636059"/>
                  <a:gd name="connsiteX106-234037" fmla="*/ 5065718 w 5936218"/>
                  <a:gd name="connsiteY106-234038" fmla="*/ 1552167 h 2636059"/>
                  <a:gd name="connsiteX107-234039" fmla="*/ 5063048 w 5936218"/>
                  <a:gd name="connsiteY107-234040" fmla="*/ 1554366 h 2636059"/>
                  <a:gd name="connsiteX108-234041" fmla="*/ 5026594 w 5936218"/>
                  <a:gd name="connsiteY108-234042" fmla="*/ 1545687 h 2636059"/>
                  <a:gd name="connsiteX109-234043" fmla="*/ 5015871 w 5936218"/>
                  <a:gd name="connsiteY109-234044" fmla="*/ 1590726 h 2636059"/>
                  <a:gd name="connsiteX110-234045" fmla="*/ 4974967 w 5936218"/>
                  <a:gd name="connsiteY110-234046" fmla="*/ 1656627 h 2636059"/>
                  <a:gd name="connsiteX111-234047" fmla="*/ 4974967 w 5936218"/>
                  <a:gd name="connsiteY111-234048" fmla="*/ 1688442 h 2636059"/>
                  <a:gd name="connsiteX112-234049" fmla="*/ 5011326 w 5936218"/>
                  <a:gd name="connsiteY112-234050" fmla="*/ 1802065 h 2636059"/>
                  <a:gd name="connsiteX113-234051" fmla="*/ 4999419 w 5936218"/>
                  <a:gd name="connsiteY113-234052" fmla="*/ 1802065 h 2636059"/>
                  <a:gd name="connsiteX114-234053" fmla="*/ 4974967 w 5936218"/>
                  <a:gd name="connsiteY114-234054" fmla="*/ 1802065 h 2636059"/>
                  <a:gd name="connsiteX115-234055" fmla="*/ 4963605 w 5936218"/>
                  <a:gd name="connsiteY115-234056" fmla="*/ 1854331 h 2636059"/>
                  <a:gd name="connsiteX116-234057" fmla="*/ 4974967 w 5936218"/>
                  <a:gd name="connsiteY116-234058" fmla="*/ 1881601 h 2636059"/>
                  <a:gd name="connsiteX117-234059" fmla="*/ 4909065 w 5936218"/>
                  <a:gd name="connsiteY117-234060" fmla="*/ 1915688 h 2636059"/>
                  <a:gd name="connsiteX118-234061" fmla="*/ 4897703 w 5936218"/>
                  <a:gd name="connsiteY118-234062" fmla="*/ 1983862 h 2636059"/>
                  <a:gd name="connsiteX119-234063" fmla="*/ 4845437 w 5936218"/>
                  <a:gd name="connsiteY119-234064" fmla="*/ 1999769 h 2636059"/>
                  <a:gd name="connsiteX120-234065" fmla="*/ 4834074 w 5936218"/>
                  <a:gd name="connsiteY120-234066" fmla="*/ 2058853 h 2636059"/>
                  <a:gd name="connsiteX121-234067" fmla="*/ 4779535 w 5936218"/>
                  <a:gd name="connsiteY121-234068" fmla="*/ 2117937 h 2636059"/>
                  <a:gd name="connsiteX122-234069" fmla="*/ 4777225 w 5936218"/>
                  <a:gd name="connsiteY122-234070" fmla="*/ 2107541 h 2636059"/>
                  <a:gd name="connsiteX123-234071" fmla="*/ 4767628 w 5936218"/>
                  <a:gd name="connsiteY123-234072" fmla="*/ 2117937 h 2636059"/>
                  <a:gd name="connsiteX124-234073" fmla="*/ 4758538 w 5936218"/>
                  <a:gd name="connsiteY124-234074" fmla="*/ 2077033 h 2636059"/>
                  <a:gd name="connsiteX125-234075" fmla="*/ 4742631 w 5936218"/>
                  <a:gd name="connsiteY125-234076" fmla="*/ 1990679 h 2636059"/>
                  <a:gd name="connsiteX126-234077" fmla="*/ 4715361 w 5936218"/>
                  <a:gd name="connsiteY126-234078" fmla="*/ 1849787 h 2636059"/>
                  <a:gd name="connsiteX127-234079" fmla="*/ 4735813 w 5936218"/>
                  <a:gd name="connsiteY127-234080" fmla="*/ 1758888 h 2636059"/>
                  <a:gd name="connsiteX128-234081" fmla="*/ 4767628 w 5936218"/>
                  <a:gd name="connsiteY128-234082" fmla="*/ 1715711 h 2636059"/>
                  <a:gd name="connsiteX129-234083" fmla="*/ 4767628 w 5936218"/>
                  <a:gd name="connsiteY129-234084" fmla="*/ 1688442 h 2636059"/>
                  <a:gd name="connsiteX130-234085" fmla="*/ 4826712 w 5936218"/>
                  <a:gd name="connsiteY130-234086" fmla="*/ 1672534 h 2636059"/>
                  <a:gd name="connsiteX131-234087" fmla="*/ 1811153 w 5936218"/>
                  <a:gd name="connsiteY131-234088" fmla="*/ 1924778 h 2636059"/>
                  <a:gd name="connsiteX132-234089" fmla="*/ 1748069 w 5936218"/>
                  <a:gd name="connsiteY132-234090" fmla="*/ 1963410 h 2636059"/>
                  <a:gd name="connsiteX133-234091" fmla="*/ 1711709 w 5936218"/>
                  <a:gd name="connsiteY133-234092" fmla="*/ 1967955 h 2636059"/>
                  <a:gd name="connsiteX134-234093" fmla="*/ 1711926 w 5936218"/>
                  <a:gd name="connsiteY134-234094" fmla="*/ 1966439 h 2636059"/>
                  <a:gd name="connsiteX135-234095" fmla="*/ 1699803 w 5936218"/>
                  <a:gd name="connsiteY135-234096" fmla="*/ 1967955 h 2636059"/>
                  <a:gd name="connsiteX136-234097" fmla="*/ 1704347 w 5936218"/>
                  <a:gd name="connsiteY136-234098" fmla="*/ 1936140 h 2636059"/>
                  <a:gd name="connsiteX137-234099" fmla="*/ 1662460 w 5936218"/>
                  <a:gd name="connsiteY137-234100" fmla="*/ 1918189 h 2636059"/>
                  <a:gd name="connsiteX138-234101" fmla="*/ 1629901 w 5936218"/>
                  <a:gd name="connsiteY138-234102" fmla="*/ 1931595 h 2636059"/>
                  <a:gd name="connsiteX139-234103" fmla="*/ 1629300 w 5936218"/>
                  <a:gd name="connsiteY139-234104" fmla="*/ 1926940 h 2636059"/>
                  <a:gd name="connsiteX140-234105" fmla="*/ 1617994 w 5936218"/>
                  <a:gd name="connsiteY140-234106" fmla="*/ 1931595 h 2636059"/>
                  <a:gd name="connsiteX141-234107" fmla="*/ 1608904 w 5936218"/>
                  <a:gd name="connsiteY141-234108" fmla="*/ 1861149 h 2636059"/>
                  <a:gd name="connsiteX142-234109" fmla="*/ 1552684 w 5936218"/>
                  <a:gd name="connsiteY142-234110" fmla="*/ 1851456 h 2636059"/>
                  <a:gd name="connsiteX143-234111" fmla="*/ 1518550 w 5936218"/>
                  <a:gd name="connsiteY143-234112" fmla="*/ 1877056 h 2636059"/>
                  <a:gd name="connsiteX144-234113" fmla="*/ 1425379 w 5936218"/>
                  <a:gd name="connsiteY144-234114" fmla="*/ 1897508 h 2636059"/>
                  <a:gd name="connsiteX145-234115" fmla="*/ 1409472 w 5936218"/>
                  <a:gd name="connsiteY145-234116" fmla="*/ 1915688 h 2636059"/>
                  <a:gd name="connsiteX146-234117" fmla="*/ 1270852 w 5936218"/>
                  <a:gd name="connsiteY146-234118" fmla="*/ 1936140 h 2636059"/>
                  <a:gd name="connsiteX147-234119" fmla="*/ 1254945 w 5936218"/>
                  <a:gd name="connsiteY147-234120" fmla="*/ 1956592 h 2636059"/>
                  <a:gd name="connsiteX148-234121" fmla="*/ 1282214 w 5936218"/>
                  <a:gd name="connsiteY148-234122" fmla="*/ 1999769 h 2636059"/>
                  <a:gd name="connsiteX149-234123" fmla="*/ 1243582 w 5936218"/>
                  <a:gd name="connsiteY149-234124" fmla="*/ 2015676 h 2636059"/>
                  <a:gd name="connsiteX150-234125" fmla="*/ 1254945 w 5936218"/>
                  <a:gd name="connsiteY150-234126" fmla="*/ 2033856 h 2636059"/>
                  <a:gd name="connsiteX151-234127" fmla="*/ 1216313 w 5936218"/>
                  <a:gd name="connsiteY151-234128" fmla="*/ 2058853 h 2636059"/>
                  <a:gd name="connsiteX152-234129" fmla="*/ 1275397 w 5936218"/>
                  <a:gd name="connsiteY152-234130" fmla="*/ 2102030 h 2636059"/>
                  <a:gd name="connsiteX153-234131" fmla="*/ 1270852 w 5936218"/>
                  <a:gd name="connsiteY153-234132" fmla="*/ 2129300 h 2636059"/>
                  <a:gd name="connsiteX154-234133" fmla="*/ 1259108 w 5936218"/>
                  <a:gd name="connsiteY154-234134" fmla="*/ 2128321 h 2636059"/>
                  <a:gd name="connsiteX155-234135" fmla="*/ 1258945 w 5936218"/>
                  <a:gd name="connsiteY155-234136" fmla="*/ 2129300 h 2636059"/>
                  <a:gd name="connsiteX156-234137" fmla="*/ 1215644 w 5936218"/>
                  <a:gd name="connsiteY156-234138" fmla="*/ 2125691 h 2636059"/>
                  <a:gd name="connsiteX157-234139" fmla="*/ 1204950 w 5936218"/>
                  <a:gd name="connsiteY157-234140" fmla="*/ 2140662 h 2636059"/>
                  <a:gd name="connsiteX158-234141" fmla="*/ 1196495 w 5936218"/>
                  <a:gd name="connsiteY158-234142" fmla="*/ 2135830 h 2636059"/>
                  <a:gd name="connsiteX159-234143" fmla="*/ 1193043 w 5936218"/>
                  <a:gd name="connsiteY159-234144" fmla="*/ 2140662 h 2636059"/>
                  <a:gd name="connsiteX160-234145" fmla="*/ 1145322 w 5936218"/>
                  <a:gd name="connsiteY160-234146" fmla="*/ 2113392 h 2636059"/>
                  <a:gd name="connsiteX161-234147" fmla="*/ 1098145 w 5936218"/>
                  <a:gd name="connsiteY161-234148" fmla="*/ 2113392 h 2636059"/>
                  <a:gd name="connsiteX162-234149" fmla="*/ 1061785 w 5936218"/>
                  <a:gd name="connsiteY162-234150" fmla="*/ 2140662 h 2636059"/>
                  <a:gd name="connsiteX163-234151" fmla="*/ 1055322 w 5936218"/>
                  <a:gd name="connsiteY163-234152" fmla="*/ 2136579 h 2636059"/>
                  <a:gd name="connsiteX164-234153" fmla="*/ 1049878 w 5936218"/>
                  <a:gd name="connsiteY164-234154" fmla="*/ 2140662 h 2636059"/>
                  <a:gd name="connsiteX165-234155" fmla="*/ 1006701 w 5936218"/>
                  <a:gd name="connsiteY165-234156" fmla="*/ 2113392 h 2636059"/>
                  <a:gd name="connsiteX166-234157" fmla="*/ 924893 w 5936218"/>
                  <a:gd name="connsiteY166-234158" fmla="*/ 2077033 h 2636059"/>
                  <a:gd name="connsiteX167-234159" fmla="*/ 877716 w 5936218"/>
                  <a:gd name="connsiteY167-234160" fmla="*/ 2077033 h 2636059"/>
                  <a:gd name="connsiteX168-234161" fmla="*/ 802724 w 5936218"/>
                  <a:gd name="connsiteY168-234162" fmla="*/ 2140662 h 2636059"/>
                  <a:gd name="connsiteX169-234163" fmla="*/ 798179 w 5936218"/>
                  <a:gd name="connsiteY169-234164" fmla="*/ 2183839 h 2636059"/>
                  <a:gd name="connsiteX170-234165" fmla="*/ 787406 w 5936218"/>
                  <a:gd name="connsiteY170-234166" fmla="*/ 2173066 h 2636059"/>
                  <a:gd name="connsiteX171-234167" fmla="*/ 786272 w 5936218"/>
                  <a:gd name="connsiteY171-234168" fmla="*/ 2183839 h 2636059"/>
                  <a:gd name="connsiteX172-234169" fmla="*/ 756063 w 5936218"/>
                  <a:gd name="connsiteY172-234170" fmla="*/ 2153629 h 2636059"/>
                  <a:gd name="connsiteX173-234171" fmla="*/ 732278 w 5936218"/>
                  <a:gd name="connsiteY173-234172" fmla="*/ 2211108 h 2636059"/>
                  <a:gd name="connsiteX174-234173" fmla="*/ 743640 w 5936218"/>
                  <a:gd name="connsiteY174-234174" fmla="*/ 2220198 h 2636059"/>
                  <a:gd name="connsiteX175-234175" fmla="*/ 723188 w 5936218"/>
                  <a:gd name="connsiteY175-234176" fmla="*/ 2263375 h 2636059"/>
                  <a:gd name="connsiteX176-234177" fmla="*/ 747026 w 5936218"/>
                  <a:gd name="connsiteY176-234178" fmla="*/ 2300216 h 2636059"/>
                  <a:gd name="connsiteX177-234179" fmla="*/ 763548 w 5936218"/>
                  <a:gd name="connsiteY177-234180" fmla="*/ 2297462 h 2636059"/>
                  <a:gd name="connsiteX178-234181" fmla="*/ 764871 w 5936218"/>
                  <a:gd name="connsiteY178-234182" fmla="*/ 2299226 h 2636059"/>
                  <a:gd name="connsiteX179-234183" fmla="*/ 775455 w 5936218"/>
                  <a:gd name="connsiteY179-234184" fmla="*/ 2297462 h 2636059"/>
                  <a:gd name="connsiteX180-234185" fmla="*/ 802724 w 5936218"/>
                  <a:gd name="connsiteY180-234186" fmla="*/ 2333821 h 2636059"/>
                  <a:gd name="connsiteX181-234187" fmla="*/ 798179 w 5936218"/>
                  <a:gd name="connsiteY181-234188" fmla="*/ 2361091 h 2636059"/>
                  <a:gd name="connsiteX182-234189" fmla="*/ 818632 w 5936218"/>
                  <a:gd name="connsiteY182-234190" fmla="*/ 2372453 h 2636059"/>
                  <a:gd name="connsiteX183-234191" fmla="*/ 802724 w 5936218"/>
                  <a:gd name="connsiteY183-234192" fmla="*/ 2404268 h 2636059"/>
                  <a:gd name="connsiteX184-234193" fmla="*/ 766365 w 5936218"/>
                  <a:gd name="connsiteY184-234194" fmla="*/ 2408813 h 2636059"/>
                  <a:gd name="connsiteX185-234195" fmla="*/ 727733 w 5936218"/>
                  <a:gd name="connsiteY185-234196" fmla="*/ 2467897 h 2636059"/>
                  <a:gd name="connsiteX186-234197" fmla="*/ 759548 w 5936218"/>
                  <a:gd name="connsiteY186-234198" fmla="*/ 2511074 h 2636059"/>
                  <a:gd name="connsiteX187-234199" fmla="*/ 759548 w 5936218"/>
                  <a:gd name="connsiteY187-234200" fmla="*/ 2549705 h 2636059"/>
                  <a:gd name="connsiteX188-234201" fmla="*/ 798179 w 5936218"/>
                  <a:gd name="connsiteY188-234202" fmla="*/ 2608790 h 2636059"/>
                  <a:gd name="connsiteX189-234203" fmla="*/ 775455 w 5936218"/>
                  <a:gd name="connsiteY189-234204" fmla="*/ 2624697 h 2636059"/>
                  <a:gd name="connsiteX190-234205" fmla="*/ 770910 w 5936218"/>
                  <a:gd name="connsiteY190-234206" fmla="*/ 2636059 h 2636059"/>
                  <a:gd name="connsiteX191-234207" fmla="*/ 759003 w 5936218"/>
                  <a:gd name="connsiteY191-234208" fmla="*/ 2636059 h 2636059"/>
                  <a:gd name="connsiteX192-234209" fmla="*/ 755003 w 5936218"/>
                  <a:gd name="connsiteY192-234210" fmla="*/ 2636059 h 2636059"/>
                  <a:gd name="connsiteX193-234211" fmla="*/ 743096 w 5936218"/>
                  <a:gd name="connsiteY193-234212" fmla="*/ 2636059 h 2636059"/>
                  <a:gd name="connsiteX194-234213" fmla="*/ 715826 w 5936218"/>
                  <a:gd name="connsiteY194-234214" fmla="*/ 2601972 h 2636059"/>
                  <a:gd name="connsiteX195-234215" fmla="*/ 704464 w 5936218"/>
                  <a:gd name="connsiteY195-234216" fmla="*/ 2601972 h 2636059"/>
                  <a:gd name="connsiteX196-234217" fmla="*/ 684012 w 5936218"/>
                  <a:gd name="connsiteY196-234218" fmla="*/ 2592882 h 2636059"/>
                  <a:gd name="connsiteX197-234219" fmla="*/ 672649 w 5936218"/>
                  <a:gd name="connsiteY197-234220" fmla="*/ 2570158 h 2636059"/>
                  <a:gd name="connsiteX198-234221" fmla="*/ 645222 w 5936218"/>
                  <a:gd name="connsiteY198-234222" fmla="*/ 2562321 h 2636059"/>
                  <a:gd name="connsiteX199-234223" fmla="*/ 625472 w 5936218"/>
                  <a:gd name="connsiteY199-234224" fmla="*/ 2565613 h 2636059"/>
                  <a:gd name="connsiteX200-234225" fmla="*/ 623771 w 5936218"/>
                  <a:gd name="connsiteY200-234226" fmla="*/ 2563912 h 2636059"/>
                  <a:gd name="connsiteX201-234227" fmla="*/ 613565 w 5936218"/>
                  <a:gd name="connsiteY201-234228" fmla="*/ 2565613 h 2636059"/>
                  <a:gd name="connsiteX202-234229" fmla="*/ 609020 w 5936218"/>
                  <a:gd name="connsiteY202-234230" fmla="*/ 2561068 h 2636059"/>
                  <a:gd name="connsiteX203-234231" fmla="*/ 559026 w 5936218"/>
                  <a:gd name="connsiteY203-234232" fmla="*/ 2533798 h 2636059"/>
                  <a:gd name="connsiteX204-234233" fmla="*/ 506760 w 5936218"/>
                  <a:gd name="connsiteY204-234234" fmla="*/ 2526981 h 2636059"/>
                  <a:gd name="connsiteX205-234235" fmla="*/ 483280 w 5936218"/>
                  <a:gd name="connsiteY205-234236" fmla="*/ 2520272 h 2636059"/>
                  <a:gd name="connsiteX206-234237" fmla="*/ 480035 w 5936218"/>
                  <a:gd name="connsiteY206-234238" fmla="*/ 2522436 h 2636059"/>
                  <a:gd name="connsiteX207-234239" fmla="*/ 475042 w 5936218"/>
                  <a:gd name="connsiteY207-234240" fmla="*/ 2517918 h 2636059"/>
                  <a:gd name="connsiteX208-234241" fmla="*/ 474945 w 5936218"/>
                  <a:gd name="connsiteY208-234242" fmla="*/ 2517891 h 2636059"/>
                  <a:gd name="connsiteX209-234243" fmla="*/ 468128 w 5936218"/>
                  <a:gd name="connsiteY209-234244" fmla="*/ 2522436 h 2636059"/>
                  <a:gd name="connsiteX210-234245" fmla="*/ 420406 w 5936218"/>
                  <a:gd name="connsiteY210-234246" fmla="*/ 2479259 h 2636059"/>
                  <a:gd name="connsiteX211-234247" fmla="*/ 381774 w 5936218"/>
                  <a:gd name="connsiteY211-234248" fmla="*/ 2463352 h 2636059"/>
                  <a:gd name="connsiteX212-234249" fmla="*/ 349960 w 5936218"/>
                  <a:gd name="connsiteY212-234250" fmla="*/ 2431537 h 2636059"/>
                  <a:gd name="connsiteX213-234251" fmla="*/ 377229 w 5936218"/>
                  <a:gd name="connsiteY213-234252" fmla="*/ 2424720 h 2636059"/>
                  <a:gd name="connsiteX214-234253" fmla="*/ 404499 w 5936218"/>
                  <a:gd name="connsiteY214-234254" fmla="*/ 2376998 h 2636059"/>
                  <a:gd name="connsiteX215-234255" fmla="*/ 388591 w 5936218"/>
                  <a:gd name="connsiteY215-234256" fmla="*/ 2361091 h 2636059"/>
                  <a:gd name="connsiteX216-234257" fmla="*/ 440858 w 5936218"/>
                  <a:gd name="connsiteY216-234258" fmla="*/ 2333821 h 2636059"/>
                  <a:gd name="connsiteX217-234259" fmla="*/ 440858 w 5936218"/>
                  <a:gd name="connsiteY217-234260" fmla="*/ 2330765 h 2636059"/>
                  <a:gd name="connsiteX218-234261" fmla="*/ 416406 w 5936218"/>
                  <a:gd name="connsiteY218-234262" fmla="*/ 2333821 h 2636059"/>
                  <a:gd name="connsiteX219-234263" fmla="*/ 416406 w 5936218"/>
                  <a:gd name="connsiteY219-234264" fmla="*/ 2332333 h 2636059"/>
                  <a:gd name="connsiteX220-234265" fmla="*/ 404499 w 5936218"/>
                  <a:gd name="connsiteY220-234266" fmla="*/ 2333821 h 2636059"/>
                  <a:gd name="connsiteX221-234267" fmla="*/ 404499 w 5936218"/>
                  <a:gd name="connsiteY221-234268" fmla="*/ 2313369 h 2636059"/>
                  <a:gd name="connsiteX222-234269" fmla="*/ 424951 w 5936218"/>
                  <a:gd name="connsiteY222-234270" fmla="*/ 2297462 h 2636059"/>
                  <a:gd name="connsiteX223-234271" fmla="*/ 463583 w 5936218"/>
                  <a:gd name="connsiteY223-234272" fmla="*/ 2290645 h 2636059"/>
                  <a:gd name="connsiteX224-234273" fmla="*/ 468128 w 5936218"/>
                  <a:gd name="connsiteY224-234274" fmla="*/ 2274737 h 2636059"/>
                  <a:gd name="connsiteX225-234275" fmla="*/ 456765 w 5936218"/>
                  <a:gd name="connsiteY225-234276" fmla="*/ 2242923 h 2636059"/>
                  <a:gd name="connsiteX226-234277" fmla="*/ 474945 w 5936218"/>
                  <a:gd name="connsiteY226-234278" fmla="*/ 2215653 h 2636059"/>
                  <a:gd name="connsiteX227-234279" fmla="*/ 474945 w 5936218"/>
                  <a:gd name="connsiteY227-234280" fmla="*/ 2195201 h 2636059"/>
                  <a:gd name="connsiteX228-234281" fmla="*/ 420406 w 5936218"/>
                  <a:gd name="connsiteY228-234282" fmla="*/ 2177021 h 2636059"/>
                  <a:gd name="connsiteX229-234283" fmla="*/ 409588 w 5936218"/>
                  <a:gd name="connsiteY229-234284" fmla="*/ 2177021 h 2636059"/>
                  <a:gd name="connsiteX230-234285" fmla="*/ 397681 w 5936218"/>
                  <a:gd name="connsiteY230-234286" fmla="*/ 2177021 h 2636059"/>
                  <a:gd name="connsiteX231-234287" fmla="*/ 379485 w 5936218"/>
                  <a:gd name="connsiteY231-234288" fmla="*/ 2154782 h 2636059"/>
                  <a:gd name="connsiteX232-234289" fmla="*/ 357322 w 5936218"/>
                  <a:gd name="connsiteY232-234290" fmla="*/ 2161114 h 2636059"/>
                  <a:gd name="connsiteX233-234291" fmla="*/ 352842 w 5936218"/>
                  <a:gd name="connsiteY233-234292" fmla="*/ 2158992 h 2636059"/>
                  <a:gd name="connsiteX234-234293" fmla="*/ 345415 w 5936218"/>
                  <a:gd name="connsiteY234-234294" fmla="*/ 2161114 h 2636059"/>
                  <a:gd name="connsiteX235-234295" fmla="*/ 302238 w 5936218"/>
                  <a:gd name="connsiteY235-234296" fmla="*/ 2140662 h 2636059"/>
                  <a:gd name="connsiteX236-234297" fmla="*/ 302238 w 5936218"/>
                  <a:gd name="connsiteY236-234298" fmla="*/ 2129300 h 2636059"/>
                  <a:gd name="connsiteX237-234299" fmla="*/ 286331 w 5936218"/>
                  <a:gd name="connsiteY237-234300" fmla="*/ 2102030 h 2636059"/>
                  <a:gd name="connsiteX238-234301" fmla="*/ 270968 w 5936218"/>
                  <a:gd name="connsiteY238-234302" fmla="*/ 2102030 h 2636059"/>
                  <a:gd name="connsiteX239-234303" fmla="*/ 259061 w 5936218"/>
                  <a:gd name="connsiteY239-234304" fmla="*/ 2102030 h 2636059"/>
                  <a:gd name="connsiteX240-234305" fmla="*/ 254516 w 5936218"/>
                  <a:gd name="connsiteY240-234306" fmla="*/ 2086123 h 2636059"/>
                  <a:gd name="connsiteX241-234307" fmla="*/ 263606 w 5936218"/>
                  <a:gd name="connsiteY241-234308" fmla="*/ 2070216 h 2636059"/>
                  <a:gd name="connsiteX242-234309" fmla="*/ 243991 w 5936218"/>
                  <a:gd name="connsiteY242-234310" fmla="*/ 2039703 h 2636059"/>
                  <a:gd name="connsiteX243-234311" fmla="*/ 216429 w 5936218"/>
                  <a:gd name="connsiteY243-234312" fmla="*/ 2042946 h 2636059"/>
                  <a:gd name="connsiteX244-234313" fmla="*/ 212956 w 5936218"/>
                  <a:gd name="connsiteY244-234314" fmla="*/ 2041954 h 2636059"/>
                  <a:gd name="connsiteX245-234315" fmla="*/ 204522 w 5936218"/>
                  <a:gd name="connsiteY245-234316" fmla="*/ 2042946 h 2636059"/>
                  <a:gd name="connsiteX246-234317" fmla="*/ 199623 w 5936218"/>
                  <a:gd name="connsiteY246-234318" fmla="*/ 2041546 h 2636059"/>
                  <a:gd name="connsiteX247-234319" fmla="*/ 195977 w 5936218"/>
                  <a:gd name="connsiteY247-234320" fmla="*/ 2054308 h 2636059"/>
                  <a:gd name="connsiteX248-234321" fmla="*/ 184968 w 5936218"/>
                  <a:gd name="connsiteY248-234322" fmla="*/ 2051163 h 2636059"/>
                  <a:gd name="connsiteX249-234323" fmla="*/ 184070 w 5936218"/>
                  <a:gd name="connsiteY249-234324" fmla="*/ 2054308 h 2636059"/>
                  <a:gd name="connsiteX250-234325" fmla="*/ 168163 w 5936218"/>
                  <a:gd name="connsiteY250-234326" fmla="*/ 2049773 h 2636059"/>
                  <a:gd name="connsiteX251-234327" fmla="*/ 156800 w 5936218"/>
                  <a:gd name="connsiteY251-234328" fmla="*/ 2011131 h 2636059"/>
                  <a:gd name="connsiteX252-234329" fmla="*/ 152255 w 5936218"/>
                  <a:gd name="connsiteY252-234330" fmla="*/ 1995224 h 2636059"/>
                  <a:gd name="connsiteX253-234331" fmla="*/ 156800 w 5936218"/>
                  <a:gd name="connsiteY253-234332" fmla="*/ 1990679 h 2636059"/>
                  <a:gd name="connsiteX254-234333" fmla="*/ 168707 w 5936218"/>
                  <a:gd name="connsiteY254-234334" fmla="*/ 1990679 h 2636059"/>
                  <a:gd name="connsiteX255-234335" fmla="*/ 188615 w 5936218"/>
                  <a:gd name="connsiteY255-234336" fmla="*/ 1990679 h 2636059"/>
                  <a:gd name="connsiteX256-234337" fmla="*/ 199977 w 5936218"/>
                  <a:gd name="connsiteY256-234338" fmla="*/ 1979317 h 2636059"/>
                  <a:gd name="connsiteX257-234339" fmla="*/ 188615 w 5936218"/>
                  <a:gd name="connsiteY257-234340" fmla="*/ 1956592 h 2636059"/>
                  <a:gd name="connsiteX258-234341" fmla="*/ 168163 w 5936218"/>
                  <a:gd name="connsiteY258-234342" fmla="*/ 1947503 h 2636059"/>
                  <a:gd name="connsiteX259-234343" fmla="*/ 168163 w 5936218"/>
                  <a:gd name="connsiteY259-234344" fmla="*/ 1940685 h 2636059"/>
                  <a:gd name="connsiteX260-234345" fmla="*/ 152255 w 5936218"/>
                  <a:gd name="connsiteY260-234346" fmla="*/ 1924778 h 2636059"/>
                  <a:gd name="connsiteX261-234347" fmla="*/ 129531 w 5936218"/>
                  <a:gd name="connsiteY261-234348" fmla="*/ 1888418 h 2636059"/>
                  <a:gd name="connsiteX262-234349" fmla="*/ 140893 w 5936218"/>
                  <a:gd name="connsiteY262-234350" fmla="*/ 1865694 h 2636059"/>
                  <a:gd name="connsiteX263-234351" fmla="*/ 136348 w 5936218"/>
                  <a:gd name="connsiteY263-234352" fmla="*/ 1838424 h 2636059"/>
                  <a:gd name="connsiteX264-234353" fmla="*/ 103789 w 5936218"/>
                  <a:gd name="connsiteY264-234354" fmla="*/ 1825017 h 2636059"/>
                  <a:gd name="connsiteX265-234355" fmla="*/ 93716 w 5936218"/>
                  <a:gd name="connsiteY265-234356" fmla="*/ 1829334 h 2636059"/>
                  <a:gd name="connsiteX266-234357" fmla="*/ 91868 w 5936218"/>
                  <a:gd name="connsiteY266-234358" fmla="*/ 1825023 h 2636059"/>
                  <a:gd name="connsiteX267-234359" fmla="*/ 81809 w 5936218"/>
                  <a:gd name="connsiteY267-234360" fmla="*/ 1829334 h 2636059"/>
                  <a:gd name="connsiteX268-234361" fmla="*/ 74992 w 5936218"/>
                  <a:gd name="connsiteY268-234362" fmla="*/ 1813427 h 2636059"/>
                  <a:gd name="connsiteX269-234363" fmla="*/ 34087 w 5936218"/>
                  <a:gd name="connsiteY269-234364" fmla="*/ 1802065 h 2636059"/>
                  <a:gd name="connsiteX270-234365" fmla="*/ 22725 w 5936218"/>
                  <a:gd name="connsiteY270-234366" fmla="*/ 1758888 h 2636059"/>
                  <a:gd name="connsiteX271-234367" fmla="*/ 22725 w 5936218"/>
                  <a:gd name="connsiteY271-234368" fmla="*/ 1727073 h 2636059"/>
                  <a:gd name="connsiteX272-234369" fmla="*/ 0 w 5936218"/>
                  <a:gd name="connsiteY272-234370" fmla="*/ 1711166 h 2636059"/>
                  <a:gd name="connsiteX273-234371" fmla="*/ 15907 w 5936218"/>
                  <a:gd name="connsiteY273-234372" fmla="*/ 1688442 h 2636059"/>
                  <a:gd name="connsiteX274-234373" fmla="*/ 6818 w 5936218"/>
                  <a:gd name="connsiteY274-234374" fmla="*/ 1624813 h 2636059"/>
                  <a:gd name="connsiteX275-234375" fmla="*/ 34087 w 5936218"/>
                  <a:gd name="connsiteY275-234376" fmla="*/ 1581636 h 2636059"/>
                  <a:gd name="connsiteX276-234377" fmla="*/ 27270 w 5936218"/>
                  <a:gd name="connsiteY276-234378" fmla="*/ 1570274 h 2636059"/>
                  <a:gd name="connsiteX277-234379" fmla="*/ 70447 w 5936218"/>
                  <a:gd name="connsiteY277-234380" fmla="*/ 1531642 h 2636059"/>
                  <a:gd name="connsiteX278-234381" fmla="*/ 27270 w 5936218"/>
                  <a:gd name="connsiteY278-234382" fmla="*/ 1495282 h 2636059"/>
                  <a:gd name="connsiteX279-234383" fmla="*/ 109078 w 5936218"/>
                  <a:gd name="connsiteY279-234384" fmla="*/ 1397566 h 2636059"/>
                  <a:gd name="connsiteX280-234385" fmla="*/ 145438 w 5936218"/>
                  <a:gd name="connsiteY280-234386" fmla="*/ 1354389 h 2636059"/>
                  <a:gd name="connsiteX281-234387" fmla="*/ 156800 w 5936218"/>
                  <a:gd name="connsiteY281-234388" fmla="*/ 1311213 h 2636059"/>
                  <a:gd name="connsiteX282-234389" fmla="*/ 102261 w 5936218"/>
                  <a:gd name="connsiteY282-234390" fmla="*/ 1258946 h 2636059"/>
                  <a:gd name="connsiteX283-234391" fmla="*/ 118168 w 5936218"/>
                  <a:gd name="connsiteY283-234392" fmla="*/ 1204407 h 2636059"/>
                  <a:gd name="connsiteX284-234393" fmla="*/ 86354 w 5936218"/>
                  <a:gd name="connsiteY284-234394" fmla="*/ 1140778 h 2636059"/>
                  <a:gd name="connsiteX285-234395" fmla="*/ 109078 w 5936218"/>
                  <a:gd name="connsiteY285-234396" fmla="*/ 1065786 h 2636059"/>
                  <a:gd name="connsiteX286-234397" fmla="*/ 70447 w 5936218"/>
                  <a:gd name="connsiteY286-234398" fmla="*/ 963525 h 2636059"/>
                  <a:gd name="connsiteX287-234399" fmla="*/ 102261 w 5936218"/>
                  <a:gd name="connsiteY287-234400" fmla="*/ 893079 h 2636059"/>
                  <a:gd name="connsiteX288-234401" fmla="*/ 43177 w 5936218"/>
                  <a:gd name="connsiteY288-234402" fmla="*/ 827178 h 2636059"/>
                  <a:gd name="connsiteX289-234403" fmla="*/ 49994 w 5936218"/>
                  <a:gd name="connsiteY289-234404" fmla="*/ 752186 h 2636059"/>
                  <a:gd name="connsiteX290-234405" fmla="*/ 81809 w 5936218"/>
                  <a:gd name="connsiteY290-234406" fmla="*/ 747641 h 2636059"/>
                  <a:gd name="connsiteX291-234407" fmla="*/ 145438 w 5936218"/>
                  <a:gd name="connsiteY291-234408" fmla="*/ 704465 h 2636059"/>
                  <a:gd name="connsiteX292-234409" fmla="*/ 184070 w 5936218"/>
                  <a:gd name="connsiteY292-234410" fmla="*/ 665833 h 2636059"/>
                  <a:gd name="connsiteX293-234411" fmla="*/ 189699 w 5936218"/>
                  <a:gd name="connsiteY293-234412" fmla="*/ 672111 h 2636059"/>
                  <a:gd name="connsiteX294-234413" fmla="*/ 195977 w 5936218"/>
                  <a:gd name="connsiteY294-234414" fmla="*/ 665833 h 2636059"/>
                  <a:gd name="connsiteX295-234415" fmla="*/ 255061 w 5936218"/>
                  <a:gd name="connsiteY295-234416" fmla="*/ 731734 h 2636059"/>
                  <a:gd name="connsiteX296-234417" fmla="*/ 350504 w 5936218"/>
                  <a:gd name="connsiteY296-234418" fmla="*/ 752186 h 2636059"/>
                  <a:gd name="connsiteX297-234419" fmla="*/ 491397 w 5936218"/>
                  <a:gd name="connsiteY297-234420" fmla="*/ 865810 h 2636059"/>
                  <a:gd name="connsiteX298-234421" fmla="*/ 523211 w 5936218"/>
                  <a:gd name="connsiteY298-234422" fmla="*/ 913531 h 2636059"/>
                  <a:gd name="connsiteX299-234423" fmla="*/ 523211 w 5936218"/>
                  <a:gd name="connsiteY299-234424" fmla="*/ 972615 h 2636059"/>
                  <a:gd name="connsiteX300-234425" fmla="*/ 486852 w 5936218"/>
                  <a:gd name="connsiteY300-234426" fmla="*/ 1027154 h 2636059"/>
                  <a:gd name="connsiteX301-234427" fmla="*/ 420951 w 5936218"/>
                  <a:gd name="connsiteY301-234428" fmla="*/ 1047607 h 2636059"/>
                  <a:gd name="connsiteX302-234429" fmla="*/ 415909 w 5936218"/>
                  <a:gd name="connsiteY302-234430" fmla="*/ 1045476 h 2636059"/>
                  <a:gd name="connsiteX303-234431" fmla="*/ 409044 w 5936218"/>
                  <a:gd name="connsiteY303-234432" fmla="*/ 1047607 h 2636059"/>
                  <a:gd name="connsiteX304-234433" fmla="*/ 252950 w 5936218"/>
                  <a:gd name="connsiteY304-234434" fmla="*/ 981651 h 2636059"/>
                  <a:gd name="connsiteX305-234435" fmla="*/ 232336 w 5936218"/>
                  <a:gd name="connsiteY305-234436" fmla="*/ 988523 h 2636059"/>
                  <a:gd name="connsiteX306-234437" fmla="*/ 291420 w 5936218"/>
                  <a:gd name="connsiteY306-234438" fmla="*/ 1058969 h 2636059"/>
                  <a:gd name="connsiteX307-234439" fmla="*/ 291420 w 5936218"/>
                  <a:gd name="connsiteY307-234440" fmla="*/ 1097601 h 2636059"/>
                  <a:gd name="connsiteX308-234441" fmla="*/ 298238 w 5936218"/>
                  <a:gd name="connsiteY308-234442" fmla="*/ 1183955 h 2636059"/>
                  <a:gd name="connsiteX309-234443" fmla="*/ 345959 w 5936218"/>
                  <a:gd name="connsiteY309-234444" fmla="*/ 1215769 h 2636059"/>
                  <a:gd name="connsiteX310-234445" fmla="*/ 362087 w 5936218"/>
                  <a:gd name="connsiteY310-234446" fmla="*/ 1225177 h 2636059"/>
                  <a:gd name="connsiteX311-234447" fmla="*/ 365867 w 5936218"/>
                  <a:gd name="connsiteY311-234448" fmla="*/ 1193044 h 2636059"/>
                  <a:gd name="connsiteX312-234449" fmla="*/ 345415 w 5936218"/>
                  <a:gd name="connsiteY312-234450" fmla="*/ 1156685 h 2636059"/>
                  <a:gd name="connsiteX313-234451" fmla="*/ 365867 w 5936218"/>
                  <a:gd name="connsiteY313-234452" fmla="*/ 1124870 h 2636059"/>
                  <a:gd name="connsiteX314-234453" fmla="*/ 374560 w 5936218"/>
                  <a:gd name="connsiteY314-234454" fmla="*/ 1129869 h 2636059"/>
                  <a:gd name="connsiteX315-234455" fmla="*/ 377774 w 5936218"/>
                  <a:gd name="connsiteY315-234456" fmla="*/ 1124870 h 2636059"/>
                  <a:gd name="connsiteX316-234457" fmla="*/ 461933 w 5936218"/>
                  <a:gd name="connsiteY316-234458" fmla="*/ 1173262 h 2636059"/>
                  <a:gd name="connsiteX317-234459" fmla="*/ 484035 w 5936218"/>
                  <a:gd name="connsiteY317-234460" fmla="*/ 1156685 h 2636059"/>
                  <a:gd name="connsiteX318-234461" fmla="*/ 463583 w 5936218"/>
                  <a:gd name="connsiteY318-234462" fmla="*/ 1090783 h 2636059"/>
                  <a:gd name="connsiteX319-234463" fmla="*/ 549936 w 5936218"/>
                  <a:gd name="connsiteY319-234464" fmla="*/ 1004430 h 2636059"/>
                  <a:gd name="connsiteX320-234465" fmla="*/ 559742 w 5936218"/>
                  <a:gd name="connsiteY320-234466" fmla="*/ 1006531 h 2636059"/>
                  <a:gd name="connsiteX321-234467" fmla="*/ 561843 w 5936218"/>
                  <a:gd name="connsiteY321-234468" fmla="*/ 1004430 h 2636059"/>
                  <a:gd name="connsiteX322-234469" fmla="*/ 593658 w 5936218"/>
                  <a:gd name="connsiteY322-234470" fmla="*/ 1011247 h 2636059"/>
                  <a:gd name="connsiteX323-234471" fmla="*/ 620945 w 5936218"/>
                  <a:gd name="connsiteY323-234472" fmla="*/ 1035124 h 2636059"/>
                  <a:gd name="connsiteX324-234473" fmla="*/ 640835 w 5936218"/>
                  <a:gd name="connsiteY324-234474" fmla="*/ 979433 h 2636059"/>
                  <a:gd name="connsiteX325-234475" fmla="*/ 609020 w 5936218"/>
                  <a:gd name="connsiteY325-234476" fmla="*/ 924894 h 2636059"/>
                  <a:gd name="connsiteX326-234477" fmla="*/ 624928 w 5936218"/>
                  <a:gd name="connsiteY326-234478" fmla="*/ 865810 h 2636059"/>
                  <a:gd name="connsiteX327-234479" fmla="*/ 597658 w 5936218"/>
                  <a:gd name="connsiteY327-234480" fmla="*/ 806725 h 2636059"/>
                  <a:gd name="connsiteX328-234481" fmla="*/ 611562 w 5936218"/>
                  <a:gd name="connsiteY328-234482" fmla="*/ 811051 h 2636059"/>
                  <a:gd name="connsiteX329-234483" fmla="*/ 609565 w 5936218"/>
                  <a:gd name="connsiteY329-234484" fmla="*/ 806725 h 2636059"/>
                  <a:gd name="connsiteX330-234485" fmla="*/ 711826 w 5936218"/>
                  <a:gd name="connsiteY330-234486" fmla="*/ 838540 h 2636059"/>
                  <a:gd name="connsiteX331-234487" fmla="*/ 732278 w 5936218"/>
                  <a:gd name="connsiteY331-234488" fmla="*/ 893079 h 2636059"/>
                  <a:gd name="connsiteX332-234489" fmla="*/ 684556 w 5936218"/>
                  <a:gd name="connsiteY332-234490" fmla="*/ 904441 h 2636059"/>
                  <a:gd name="connsiteX333-234491" fmla="*/ 684556 w 5936218"/>
                  <a:gd name="connsiteY333-234492" fmla="*/ 956708 h 2636059"/>
                  <a:gd name="connsiteX334-234493" fmla="*/ 713309 w 5936218"/>
                  <a:gd name="connsiteY334-234494" fmla="*/ 985461 h 2636059"/>
                  <a:gd name="connsiteX335-234495" fmla="*/ 763548 w 5936218"/>
                  <a:gd name="connsiteY335-234496" fmla="*/ 968070 h 2636059"/>
                  <a:gd name="connsiteX336-234497" fmla="*/ 770365 w 5936218"/>
                  <a:gd name="connsiteY336-234498" fmla="*/ 908986 h 2636059"/>
                  <a:gd name="connsiteX337-234499" fmla="*/ 845357 w 5936218"/>
                  <a:gd name="connsiteY337-234500" fmla="*/ 861265 h 2636059"/>
                  <a:gd name="connsiteX338-234501" fmla="*/ 972614 w 5936218"/>
                  <a:gd name="connsiteY338-234502" fmla="*/ 774911 h 2636059"/>
                  <a:gd name="connsiteX339-234503" fmla="*/ 982566 w 5936218"/>
                  <a:gd name="connsiteY339-234504" fmla="*/ 776238 h 2636059"/>
                  <a:gd name="connsiteX340-234505" fmla="*/ 984521 w 5936218"/>
                  <a:gd name="connsiteY340-234506" fmla="*/ 774911 h 2636059"/>
                  <a:gd name="connsiteX341-234507" fmla="*/ 1018608 w 5936218"/>
                  <a:gd name="connsiteY341-234508" fmla="*/ 779456 h 2636059"/>
                  <a:gd name="connsiteX342-234509" fmla="*/ 979977 w 5936218"/>
                  <a:gd name="connsiteY342-234510" fmla="*/ 843085 h 2636059"/>
                  <a:gd name="connsiteX343-234511" fmla="*/ 1012666 w 5936218"/>
                  <a:gd name="connsiteY343-234512" fmla="*/ 848246 h 2636059"/>
                  <a:gd name="connsiteX344-234513" fmla="*/ 1038516 w 5936218"/>
                  <a:gd name="connsiteY344-234514" fmla="*/ 818088 h 2636059"/>
                  <a:gd name="connsiteX345-234515" fmla="*/ 1050423 w 5936218"/>
                  <a:gd name="connsiteY345-234516" fmla="*/ 818088 h 2636059"/>
                  <a:gd name="connsiteX346-234517" fmla="*/ 1108962 w 5936218"/>
                  <a:gd name="connsiteY346-234518" fmla="*/ 818088 h 2636059"/>
                  <a:gd name="connsiteX347-234519" fmla="*/ 1161229 w 5936218"/>
                  <a:gd name="connsiteY347-234520" fmla="*/ 774911 h 2636059"/>
                  <a:gd name="connsiteX348-234521" fmla="*/ 1165711 w 5936218"/>
                  <a:gd name="connsiteY348-234522" fmla="*/ 781045 h 2636059"/>
                  <a:gd name="connsiteX349-234523" fmla="*/ 1173136 w 5936218"/>
                  <a:gd name="connsiteY349-234524" fmla="*/ 774911 h 2636059"/>
                  <a:gd name="connsiteX350-234525" fmla="*/ 1210035 w 5936218"/>
                  <a:gd name="connsiteY350-234526" fmla="*/ 825404 h 2636059"/>
                  <a:gd name="connsiteX351-234527" fmla="*/ 1247583 w 5936218"/>
                  <a:gd name="connsiteY351-234528" fmla="*/ 768094 h 2636059"/>
                  <a:gd name="connsiteX352-234529" fmla="*/ 1211223 w 5936218"/>
                  <a:gd name="connsiteY352-234530" fmla="*/ 709010 h 2636059"/>
                  <a:gd name="connsiteX353-234531" fmla="*/ 1227130 w 5936218"/>
                  <a:gd name="connsiteY353-234532" fmla="*/ 672650 h 2636059"/>
                  <a:gd name="connsiteX354-234533" fmla="*/ 1237665 w 5936218"/>
                  <a:gd name="connsiteY354-234534" fmla="*/ 675788 h 2636059"/>
                  <a:gd name="connsiteX355-234535" fmla="*/ 1239037 w 5936218"/>
                  <a:gd name="connsiteY355-234536" fmla="*/ 672650 h 2636059"/>
                  <a:gd name="connsiteX356-234537" fmla="*/ 1345843 w 5936218"/>
                  <a:gd name="connsiteY356-234538" fmla="*/ 704465 h 2636059"/>
                  <a:gd name="connsiteX357-234539" fmla="*/ 1400382 w 5936218"/>
                  <a:gd name="connsiteY357-234540" fmla="*/ 736279 h 2636059"/>
                  <a:gd name="connsiteX358-234541" fmla="*/ 1519756 w 5936218"/>
                  <a:gd name="connsiteY358-234542" fmla="*/ 842863 h 2636059"/>
                  <a:gd name="connsiteX359-234543" fmla="*/ 1543003 w 5936218"/>
                  <a:gd name="connsiteY359-234544" fmla="*/ 802181 h 2636059"/>
                  <a:gd name="connsiteX360-234545" fmla="*/ 1506643 w 5936218"/>
                  <a:gd name="connsiteY360-234546" fmla="*/ 747641 h 2636059"/>
                  <a:gd name="connsiteX361-234547" fmla="*/ 1506643 w 5936218"/>
                  <a:gd name="connsiteY361-234548" fmla="*/ 724917 h 2636059"/>
                  <a:gd name="connsiteX362-234549" fmla="*/ 1463467 w 5936218"/>
                  <a:gd name="connsiteY362-234550" fmla="*/ 715827 h 2636059"/>
                  <a:gd name="connsiteX363-234551" fmla="*/ 1472556 w 5936218"/>
                  <a:gd name="connsiteY363-234552" fmla="*/ 665833 h 2636059"/>
                  <a:gd name="connsiteX364-234553" fmla="*/ 1452104 w 5936218"/>
                  <a:gd name="connsiteY364-234554" fmla="*/ 579479 h 2636059"/>
                  <a:gd name="connsiteX365-234555" fmla="*/ 1452104 w 5936218"/>
                  <a:gd name="connsiteY365-234556" fmla="*/ 543120 h 2636059"/>
                  <a:gd name="connsiteX366-234557" fmla="*/ 1522551 w 5936218"/>
                  <a:gd name="connsiteY366-234558" fmla="*/ 440859 h 2636059"/>
                  <a:gd name="connsiteX367-234559" fmla="*/ 1543003 w 5936218"/>
                  <a:gd name="connsiteY367-234560" fmla="*/ 327236 h 2636059"/>
                  <a:gd name="connsiteX368-234561" fmla="*/ 1570272 w 5936218"/>
                  <a:gd name="connsiteY368-234562" fmla="*/ 306783 h 2636059"/>
                  <a:gd name="connsiteX369-234563" fmla="*/ 1578688 w 5936218"/>
                  <a:gd name="connsiteY369-234564" fmla="*/ 309402 h 2636059"/>
                  <a:gd name="connsiteX370-234565" fmla="*/ 1582179 w 5936218"/>
                  <a:gd name="connsiteY370-234566" fmla="*/ 306783 h 2636059"/>
                  <a:gd name="connsiteX371-234567" fmla="*/ 1684440 w 5936218"/>
                  <a:gd name="connsiteY371-234568" fmla="*/ 338598 h 2636059"/>
                  <a:gd name="connsiteX372-234569" fmla="*/ 1688985 w 5936218"/>
                  <a:gd name="connsiteY372-234570" fmla="*/ 409044 h 2636059"/>
                  <a:gd name="connsiteX373-234571" fmla="*/ 1652625 w 5936218"/>
                  <a:gd name="connsiteY373-234572" fmla="*/ 499943 h 2636059"/>
                  <a:gd name="connsiteX374-234573" fmla="*/ 1679895 w 5936218"/>
                  <a:gd name="connsiteY374-234574" fmla="*/ 538575 h 2636059"/>
                  <a:gd name="connsiteX375-234575" fmla="*/ 1688985 w 5936218"/>
                  <a:gd name="connsiteY375-234576" fmla="*/ 613566 h 2636059"/>
                  <a:gd name="connsiteX376-234577" fmla="*/ 1679895 w 5936218"/>
                  <a:gd name="connsiteY376-234578" fmla="*/ 759004 h 2636059"/>
                  <a:gd name="connsiteX377-234579" fmla="*/ 1636718 w 5936218"/>
                  <a:gd name="connsiteY377-234580" fmla="*/ 1022610 h 2636059"/>
                  <a:gd name="connsiteX378-234581" fmla="*/ 1662494 w 5936218"/>
                  <a:gd name="connsiteY378-234582" fmla="*/ 1029054 h 2636059"/>
                  <a:gd name="connsiteX0-234583" fmla="*/ 1662494 w 5936218"/>
                  <a:gd name="connsiteY0-234584" fmla="*/ 1029054 h 2636059"/>
                  <a:gd name="connsiteX1-234585" fmla="*/ 3200173 w 5936218"/>
                  <a:gd name="connsiteY1-234586" fmla="*/ 1 h 2636059"/>
                  <a:gd name="connsiteX2-234587" fmla="*/ 3129459 w 5936218"/>
                  <a:gd name="connsiteY2-234588" fmla="*/ 204934 h 2636059"/>
                  <a:gd name="connsiteX3-234589" fmla="*/ 3156451 w 5936218"/>
                  <a:gd name="connsiteY3-234590" fmla="*/ 181798 h 2636059"/>
                  <a:gd name="connsiteX4-234591" fmla="*/ 3158460 w 5936218"/>
                  <a:gd name="connsiteY4-234592" fmla="*/ 190282 h 2636059"/>
                  <a:gd name="connsiteX5-234593" fmla="*/ 3251895 w 5936218"/>
                  <a:gd name="connsiteY5-234594" fmla="*/ 215885 h 2636059"/>
                  <a:gd name="connsiteX6-234595" fmla="*/ 3381970 w 5936218"/>
                  <a:gd name="connsiteY6-234596" fmla="*/ 236337 h 2636059"/>
                  <a:gd name="connsiteX7-234597" fmla="*/ 3388787 w 5936218"/>
                  <a:gd name="connsiteY7-234598" fmla="*/ 295421 h 2636059"/>
                  <a:gd name="connsiteX8-234599" fmla="*/ 3531529 w 5936218"/>
                  <a:gd name="connsiteY8-234600" fmla="*/ 316412 h 2636059"/>
                  <a:gd name="connsiteX9-234601" fmla="*/ 3538225 w 5936218"/>
                  <a:gd name="connsiteY9-234602" fmla="*/ 220430 h 2636059"/>
                  <a:gd name="connsiteX10-234603" fmla="*/ 3549910 w 5936218"/>
                  <a:gd name="connsiteY10-234604" fmla="*/ 223617 h 2636059"/>
                  <a:gd name="connsiteX11-234605" fmla="*/ 3550132 w 5936218"/>
                  <a:gd name="connsiteY11-234606" fmla="*/ 220430 h 2636059"/>
                  <a:gd name="connsiteX12-234607" fmla="*/ 3625123 w 5936218"/>
                  <a:gd name="connsiteY12-234608" fmla="*/ 240882 h 2636059"/>
                  <a:gd name="connsiteX13-234609" fmla="*/ 3672301 w 5936218"/>
                  <a:gd name="connsiteY13-234610" fmla="*/ 240882 h 2636059"/>
                  <a:gd name="connsiteX14-234611" fmla="*/ 3684207 w 5936218"/>
                  <a:gd name="connsiteY14-234612" fmla="*/ 240882 h 2636059"/>
                  <a:gd name="connsiteX15-234613" fmla="*/ 3743291 w 5936218"/>
                  <a:gd name="connsiteY15-234614" fmla="*/ 306783 h 2636059"/>
                  <a:gd name="connsiteX16-234615" fmla="*/ 3759199 w 5936218"/>
                  <a:gd name="connsiteY16-234616" fmla="*/ 386320 h 2636059"/>
                  <a:gd name="connsiteX17-234617" fmla="*/ 3738747 w 5936218"/>
                  <a:gd name="connsiteY17-234618" fmla="*/ 436314 h 2636059"/>
                  <a:gd name="connsiteX18-234619" fmla="*/ 3786469 w 5936218"/>
                  <a:gd name="connsiteY18-234620" fmla="*/ 527212 h 2636059"/>
                  <a:gd name="connsiteX19-234621" fmla="*/ 3835603 w 5936218"/>
                  <a:gd name="connsiteY19-234622" fmla="*/ 563118 h 2636059"/>
                  <a:gd name="connsiteX20-234623" fmla="*/ 3865460 w 5936218"/>
                  <a:gd name="connsiteY20-234624" fmla="*/ 452221 h 2636059"/>
                  <a:gd name="connsiteX21-234625" fmla="*/ 3875077 w 5936218"/>
                  <a:gd name="connsiteY21-234626" fmla="*/ 460728 h 2636059"/>
                  <a:gd name="connsiteX22-234627" fmla="*/ 3877367 w 5936218"/>
                  <a:gd name="connsiteY22-234628" fmla="*/ 452221 h 2636059"/>
                  <a:gd name="connsiteX23-234629" fmla="*/ 3932151 w 5936218"/>
                  <a:gd name="connsiteY23-234630" fmla="*/ 500684 h 2636059"/>
                  <a:gd name="connsiteX24-234631" fmla="*/ 3988173 w 5936218"/>
                  <a:gd name="connsiteY24-234632" fmla="*/ 472673 h 2636059"/>
                  <a:gd name="connsiteX25-234633" fmla="*/ 3993852 w 5936218"/>
                  <a:gd name="connsiteY25-234634" fmla="*/ 475788 h 2636059"/>
                  <a:gd name="connsiteX26-234635" fmla="*/ 4000080 w 5936218"/>
                  <a:gd name="connsiteY26-234636" fmla="*/ 472673 h 2636059"/>
                  <a:gd name="connsiteX27-234637" fmla="*/ 4062426 w 5936218"/>
                  <a:gd name="connsiteY27-234638" fmla="*/ 506863 h 2636059"/>
                  <a:gd name="connsiteX28-234639" fmla="*/ 4085889 w 5936218"/>
                  <a:gd name="connsiteY28-234640" fmla="*/ 479491 h 2636059"/>
                  <a:gd name="connsiteX29-234641" fmla="*/ 4095563 w 5936218"/>
                  <a:gd name="connsiteY29-234642" fmla="*/ 482095 h 2636059"/>
                  <a:gd name="connsiteX30-234643" fmla="*/ 4097796 w 5936218"/>
                  <a:gd name="connsiteY30-234644" fmla="*/ 479491 h 2636059"/>
                  <a:gd name="connsiteX31-234645" fmla="*/ 4144150 w 5936218"/>
                  <a:gd name="connsiteY31-234646" fmla="*/ 491971 h 2636059"/>
                  <a:gd name="connsiteX32-234647" fmla="*/ 4117703 w 5936218"/>
                  <a:gd name="connsiteY32-234648" fmla="*/ 381775 h 2636059"/>
                  <a:gd name="connsiteX33-234649" fmla="*/ 4165425 w 5936218"/>
                  <a:gd name="connsiteY33-234650" fmla="*/ 327236 h 2636059"/>
                  <a:gd name="connsiteX34-234651" fmla="*/ 4175231 w 5936218"/>
                  <a:gd name="connsiteY34-234652" fmla="*/ 329637 h 2636059"/>
                  <a:gd name="connsiteX35-234653" fmla="*/ 4177332 w 5936218"/>
                  <a:gd name="connsiteY35-234654" fmla="*/ 327236 h 2636059"/>
                  <a:gd name="connsiteX36-234655" fmla="*/ 4511384 w 5936218"/>
                  <a:gd name="connsiteY36-234656" fmla="*/ 409044 h 2636059"/>
                  <a:gd name="connsiteX37-234657" fmla="*/ 4543199 w 5936218"/>
                  <a:gd name="connsiteY37-234658" fmla="*/ 479491 h 2636059"/>
                  <a:gd name="connsiteX38-234659" fmla="*/ 4639242 w 5936218"/>
                  <a:gd name="connsiteY38-234660" fmla="*/ 562133 h 2636059"/>
                  <a:gd name="connsiteX39-234661" fmla="*/ 4774445 w 5936218"/>
                  <a:gd name="connsiteY39-234662" fmla="*/ 543120 h 2636059"/>
                  <a:gd name="connsiteX40-234663" fmla="*/ 4778496 w 5936218"/>
                  <a:gd name="connsiteY40-234664" fmla="*/ 544224 h 2636059"/>
                  <a:gd name="connsiteX41-234665" fmla="*/ 4786352 w 5936218"/>
                  <a:gd name="connsiteY41-234666" fmla="*/ 543120 h 2636059"/>
                  <a:gd name="connsiteX42-234667" fmla="*/ 4861343 w 5936218"/>
                  <a:gd name="connsiteY42-234668" fmla="*/ 563572 h 2636059"/>
                  <a:gd name="connsiteX43-234669" fmla="*/ 4893158 w 5936218"/>
                  <a:gd name="connsiteY43-234670" fmla="*/ 606749 h 2636059"/>
                  <a:gd name="connsiteX44-234671" fmla="*/ 4888613 w 5936218"/>
                  <a:gd name="connsiteY44-234672" fmla="*/ 688557 h 2636059"/>
                  <a:gd name="connsiteX45-234673" fmla="*/ 4927677 w 5936218"/>
                  <a:gd name="connsiteY45-234674" fmla="*/ 713229 h 2636059"/>
                  <a:gd name="connsiteX46-234675" fmla="*/ 4967605 w 5936218"/>
                  <a:gd name="connsiteY46-234676" fmla="*/ 699920 h 2636059"/>
                  <a:gd name="connsiteX47-234677" fmla="*/ 5038051 w 5936218"/>
                  <a:gd name="connsiteY47-234678" fmla="*/ 693102 h 2636059"/>
                  <a:gd name="connsiteX48-234679" fmla="*/ 5040730 w 5936218"/>
                  <a:gd name="connsiteY48-234680" fmla="*/ 693995 h 2636059"/>
                  <a:gd name="connsiteX49-234681" fmla="*/ 5049958 w 5936218"/>
                  <a:gd name="connsiteY49-234682" fmla="*/ 693102 h 2636059"/>
                  <a:gd name="connsiteX50-234683" fmla="*/ 5114249 w 5936218"/>
                  <a:gd name="connsiteY50-234684" fmla="*/ 714533 h 2636059"/>
                  <a:gd name="connsiteX51-234685" fmla="*/ 5176671 w 5936218"/>
                  <a:gd name="connsiteY51-234686" fmla="*/ 704465 h 2636059"/>
                  <a:gd name="connsiteX52-234687" fmla="*/ 5177801 w 5936218"/>
                  <a:gd name="connsiteY52-234688" fmla="*/ 706203 h 2636059"/>
                  <a:gd name="connsiteX53-234689" fmla="*/ 5188578 w 5936218"/>
                  <a:gd name="connsiteY53-234690" fmla="*/ 704465 h 2636059"/>
                  <a:gd name="connsiteX54-234691" fmla="*/ 5243719 w 5936218"/>
                  <a:gd name="connsiteY54-234692" fmla="*/ 789296 h 2636059"/>
                  <a:gd name="connsiteX55-234693" fmla="*/ 5283477 w 5936218"/>
                  <a:gd name="connsiteY55-234694" fmla="*/ 759004 h 2636059"/>
                  <a:gd name="connsiteX56-234695" fmla="*/ 5258480 w 5936218"/>
                  <a:gd name="connsiteY56-234696" fmla="*/ 693102 h 2636059"/>
                  <a:gd name="connsiteX57-234697" fmla="*/ 5267570 w 5936218"/>
                  <a:gd name="connsiteY57-234698" fmla="*/ 645381 h 2636059"/>
                  <a:gd name="connsiteX58-234699" fmla="*/ 5278896 w 5936218"/>
                  <a:gd name="connsiteY58-234700" fmla="*/ 648430 h 2636059"/>
                  <a:gd name="connsiteX59-234701" fmla="*/ 5279477 w 5936218"/>
                  <a:gd name="connsiteY59-234702" fmla="*/ 645381 h 2636059"/>
                  <a:gd name="connsiteX60-234703" fmla="*/ 5395510 w 5936218"/>
                  <a:gd name="connsiteY60-234704" fmla="*/ 676620 h 2636059"/>
                  <a:gd name="connsiteX61-234705" fmla="*/ 5463001 w 5936218"/>
                  <a:gd name="connsiteY61-234706" fmla="*/ 672650 h 2636059"/>
                  <a:gd name="connsiteX62-234707" fmla="*/ 5464386 w 5936218"/>
                  <a:gd name="connsiteY62-234708" fmla="*/ 673269 h 2636059"/>
                  <a:gd name="connsiteX63-234709" fmla="*/ 5474909 w 5936218"/>
                  <a:gd name="connsiteY63-234710" fmla="*/ 672650 h 2636059"/>
                  <a:gd name="connsiteX64-234711" fmla="*/ 5581715 w 5936218"/>
                  <a:gd name="connsiteY64-234712" fmla="*/ 720372 h 2636059"/>
                  <a:gd name="connsiteX65-234713" fmla="*/ 5633981 w 5936218"/>
                  <a:gd name="connsiteY65-234714" fmla="*/ 763549 h 2636059"/>
                  <a:gd name="connsiteX66-234715" fmla="*/ 5720335 w 5936218"/>
                  <a:gd name="connsiteY66-234716" fmla="*/ 843085 h 2636059"/>
                  <a:gd name="connsiteX67-234717" fmla="*/ 5822595 w 5936218"/>
                  <a:gd name="connsiteY67-234718" fmla="*/ 940801 h 2636059"/>
                  <a:gd name="connsiteX68-234719" fmla="*/ 5818051 w 5936218"/>
                  <a:gd name="connsiteY68-234720" fmla="*/ 995340 h 2636059"/>
                  <a:gd name="connsiteX69-234721" fmla="*/ 5825679 w 5936218"/>
                  <a:gd name="connsiteY69-234722" fmla="*/ 1002968 h 2636059"/>
                  <a:gd name="connsiteX70-234723" fmla="*/ 5822051 w 5936218"/>
                  <a:gd name="connsiteY70-234724" fmla="*/ 952163 h 2636059"/>
                  <a:gd name="connsiteX71-234725" fmla="*/ 5834092 w 5936218"/>
                  <a:gd name="connsiteY71-234726" fmla="*/ 954036 h 2636059"/>
                  <a:gd name="connsiteX72-234727" fmla="*/ 5833958 w 5936218"/>
                  <a:gd name="connsiteY72-234728" fmla="*/ 952163 h 2636059"/>
                  <a:gd name="connsiteX73-234729" fmla="*/ 5936219 w 5936218"/>
                  <a:gd name="connsiteY73-234730" fmla="*/ 968070 h 2636059"/>
                  <a:gd name="connsiteX74-234731" fmla="*/ 5908949 w 5936218"/>
                  <a:gd name="connsiteY74-234732" fmla="*/ 1183955 h 2636059"/>
                  <a:gd name="connsiteX75-234733" fmla="*/ 5893042 w 5936218"/>
                  <a:gd name="connsiteY75-234734" fmla="*/ 1199862 h 2636059"/>
                  <a:gd name="connsiteX76-234735" fmla="*/ 5861227 w 5936218"/>
                  <a:gd name="connsiteY76-234736" fmla="*/ 1199862 h 2636059"/>
                  <a:gd name="connsiteX77-234737" fmla="*/ 5817506 w 5936218"/>
                  <a:gd name="connsiteY77-234738" fmla="*/ 1165775 h 2636059"/>
                  <a:gd name="connsiteX78-234739" fmla="*/ 5767511 w 5936218"/>
                  <a:gd name="connsiteY78-234740" fmla="*/ 1140778 h 2636059"/>
                  <a:gd name="connsiteX79-234741" fmla="*/ 5729132 w 5936218"/>
                  <a:gd name="connsiteY79-234742" fmla="*/ 1092759 h 2636059"/>
                  <a:gd name="connsiteX80-234743" fmla="*/ 5695337 w 5936218"/>
                  <a:gd name="connsiteY80-234744" fmla="*/ 1102146 h 2636059"/>
                  <a:gd name="connsiteX81-234745" fmla="*/ 5693366 w 5936218"/>
                  <a:gd name="connsiteY81-234746" fmla="*/ 1099386 h 2636059"/>
                  <a:gd name="connsiteX82-234747" fmla="*/ 5640799 w 5936218"/>
                  <a:gd name="connsiteY82-234748" fmla="*/ 1058969 h 2636059"/>
                  <a:gd name="connsiteX83-234749" fmla="*/ 5656705 w 5936218"/>
                  <a:gd name="connsiteY83-234750" fmla="*/ 1102146 h 2636059"/>
                  <a:gd name="connsiteX84-234751" fmla="*/ 5586259 w 5936218"/>
                  <a:gd name="connsiteY84-234752" fmla="*/ 1177137 h 2636059"/>
                  <a:gd name="connsiteX85-234753" fmla="*/ 5575676 w 5936218"/>
                  <a:gd name="connsiteY85-234754" fmla="*/ 1176129 h 2636059"/>
                  <a:gd name="connsiteX86-234755" fmla="*/ 5539436 w 5936218"/>
                  <a:gd name="connsiteY86-234756" fmla="*/ 1173812 h 2636059"/>
                  <a:gd name="connsiteX87-234757" fmla="*/ 5593077 w 5936218"/>
                  <a:gd name="connsiteY87-234758" fmla="*/ 1279398 h 2636059"/>
                  <a:gd name="connsiteX88-234759" fmla="*/ 5613529 w 5936218"/>
                  <a:gd name="connsiteY88-234760" fmla="*/ 1338482 h 2636059"/>
                  <a:gd name="connsiteX89-234761" fmla="*/ 5608984 w 5936218"/>
                  <a:gd name="connsiteY89-234762" fmla="*/ 1361207 h 2636059"/>
                  <a:gd name="connsiteX90-234763" fmla="*/ 5597799 w 5936218"/>
                  <a:gd name="connsiteY90-234764" fmla="*/ 1357598 h 2636059"/>
                  <a:gd name="connsiteX91-234765" fmla="*/ 5534271 w 5936218"/>
                  <a:gd name="connsiteY91-234766" fmla="*/ 1340947 h 2636059"/>
                  <a:gd name="connsiteX92-234767" fmla="*/ 5436277 w 5936218"/>
                  <a:gd name="connsiteY92-234768" fmla="*/ 1397566 h 2636059"/>
                  <a:gd name="connsiteX93-234769" fmla="*/ 5397645 w 5936218"/>
                  <a:gd name="connsiteY93-234770" fmla="*/ 1408929 h 2636059"/>
                  <a:gd name="connsiteX94-234771" fmla="*/ 5345378 w 5936218"/>
                  <a:gd name="connsiteY94-234772" fmla="*/ 1463468 h 2636059"/>
                  <a:gd name="connsiteX95-234773" fmla="*/ 5290839 w 5936218"/>
                  <a:gd name="connsiteY95-234774" fmla="*/ 1511189 h 2636059"/>
                  <a:gd name="connsiteX96-234775" fmla="*/ 5274932 w 5936218"/>
                  <a:gd name="connsiteY96-234776" fmla="*/ 1543004 h 2636059"/>
                  <a:gd name="connsiteX97-234777" fmla="*/ 5267238 w 5936218"/>
                  <a:gd name="connsiteY97-234778" fmla="*/ 1534577 h 2636059"/>
                  <a:gd name="connsiteX98-234779" fmla="*/ 5263025 w 5936218"/>
                  <a:gd name="connsiteY98-234780" fmla="*/ 1543004 h 2636059"/>
                  <a:gd name="connsiteX99-234781" fmla="*/ 5219538 w 5936218"/>
                  <a:gd name="connsiteY99-234782" fmla="*/ 1495376 h 2636059"/>
                  <a:gd name="connsiteX100-234783" fmla="*/ 5129494 w 5936218"/>
                  <a:gd name="connsiteY100-234784" fmla="*/ 1549821 h 2636059"/>
                  <a:gd name="connsiteX101-234785" fmla="*/ 5126389 w 5936218"/>
                  <a:gd name="connsiteY101-234786" fmla="*/ 1544499 h 2636059"/>
                  <a:gd name="connsiteX102-234787" fmla="*/ 5117587 w 5936218"/>
                  <a:gd name="connsiteY102-234788" fmla="*/ 1549821 h 2636059"/>
                  <a:gd name="connsiteX103-234789" fmla="*/ 5105544 w 5936218"/>
                  <a:gd name="connsiteY103-234790" fmla="*/ 1529175 h 2636059"/>
                  <a:gd name="connsiteX104-234791" fmla="*/ 5074955 w 5936218"/>
                  <a:gd name="connsiteY104-234792" fmla="*/ 1554366 h 2636059"/>
                  <a:gd name="connsiteX105-234793" fmla="*/ 5065718 w 5936218"/>
                  <a:gd name="connsiteY105-234794" fmla="*/ 1552167 h 2636059"/>
                  <a:gd name="connsiteX106-234795" fmla="*/ 5063048 w 5936218"/>
                  <a:gd name="connsiteY106-234796" fmla="*/ 1554366 h 2636059"/>
                  <a:gd name="connsiteX107-234797" fmla="*/ 5026594 w 5936218"/>
                  <a:gd name="connsiteY107-234798" fmla="*/ 1545687 h 2636059"/>
                  <a:gd name="connsiteX108-234799" fmla="*/ 5015871 w 5936218"/>
                  <a:gd name="connsiteY108-234800" fmla="*/ 1590726 h 2636059"/>
                  <a:gd name="connsiteX109-234801" fmla="*/ 4974967 w 5936218"/>
                  <a:gd name="connsiteY109-234802" fmla="*/ 1656627 h 2636059"/>
                  <a:gd name="connsiteX110-234803" fmla="*/ 4974967 w 5936218"/>
                  <a:gd name="connsiteY110-234804" fmla="*/ 1688442 h 2636059"/>
                  <a:gd name="connsiteX111-234805" fmla="*/ 5011326 w 5936218"/>
                  <a:gd name="connsiteY111-234806" fmla="*/ 1802065 h 2636059"/>
                  <a:gd name="connsiteX112-234807" fmla="*/ 4999419 w 5936218"/>
                  <a:gd name="connsiteY112-234808" fmla="*/ 1802065 h 2636059"/>
                  <a:gd name="connsiteX113-234809" fmla="*/ 4974967 w 5936218"/>
                  <a:gd name="connsiteY113-234810" fmla="*/ 1802065 h 2636059"/>
                  <a:gd name="connsiteX114-234811" fmla="*/ 4963605 w 5936218"/>
                  <a:gd name="connsiteY114-234812" fmla="*/ 1854331 h 2636059"/>
                  <a:gd name="connsiteX115-234813" fmla="*/ 4974967 w 5936218"/>
                  <a:gd name="connsiteY115-234814" fmla="*/ 1881601 h 2636059"/>
                  <a:gd name="connsiteX116-234815" fmla="*/ 4909065 w 5936218"/>
                  <a:gd name="connsiteY116-234816" fmla="*/ 1915688 h 2636059"/>
                  <a:gd name="connsiteX117-234817" fmla="*/ 4897703 w 5936218"/>
                  <a:gd name="connsiteY117-234818" fmla="*/ 1983862 h 2636059"/>
                  <a:gd name="connsiteX118-234819" fmla="*/ 4845437 w 5936218"/>
                  <a:gd name="connsiteY118-234820" fmla="*/ 1999769 h 2636059"/>
                  <a:gd name="connsiteX119-234821" fmla="*/ 4834074 w 5936218"/>
                  <a:gd name="connsiteY119-234822" fmla="*/ 2058853 h 2636059"/>
                  <a:gd name="connsiteX120-234823" fmla="*/ 4779535 w 5936218"/>
                  <a:gd name="connsiteY120-234824" fmla="*/ 2117937 h 2636059"/>
                  <a:gd name="connsiteX121-234825" fmla="*/ 4777225 w 5936218"/>
                  <a:gd name="connsiteY121-234826" fmla="*/ 2107541 h 2636059"/>
                  <a:gd name="connsiteX122-234827" fmla="*/ 4767628 w 5936218"/>
                  <a:gd name="connsiteY122-234828" fmla="*/ 2117937 h 2636059"/>
                  <a:gd name="connsiteX123-234829" fmla="*/ 4758538 w 5936218"/>
                  <a:gd name="connsiteY123-234830" fmla="*/ 2077033 h 2636059"/>
                  <a:gd name="connsiteX124-234831" fmla="*/ 4742631 w 5936218"/>
                  <a:gd name="connsiteY124-234832" fmla="*/ 1990679 h 2636059"/>
                  <a:gd name="connsiteX125-234833" fmla="*/ 4715361 w 5936218"/>
                  <a:gd name="connsiteY125-234834" fmla="*/ 1849787 h 2636059"/>
                  <a:gd name="connsiteX126-234835" fmla="*/ 4735813 w 5936218"/>
                  <a:gd name="connsiteY126-234836" fmla="*/ 1758888 h 2636059"/>
                  <a:gd name="connsiteX127-234837" fmla="*/ 4767628 w 5936218"/>
                  <a:gd name="connsiteY127-234838" fmla="*/ 1715711 h 2636059"/>
                  <a:gd name="connsiteX128-234839" fmla="*/ 4767628 w 5936218"/>
                  <a:gd name="connsiteY128-234840" fmla="*/ 1688442 h 2636059"/>
                  <a:gd name="connsiteX129-234841" fmla="*/ 4826712 w 5936218"/>
                  <a:gd name="connsiteY129-234842" fmla="*/ 1672534 h 2636059"/>
                  <a:gd name="connsiteX130-234843" fmla="*/ 1811153 w 5936218"/>
                  <a:gd name="connsiteY130-234844" fmla="*/ 1924778 h 2636059"/>
                  <a:gd name="connsiteX131-234845" fmla="*/ 1748069 w 5936218"/>
                  <a:gd name="connsiteY131-234846" fmla="*/ 1963410 h 2636059"/>
                  <a:gd name="connsiteX132-234847" fmla="*/ 1711709 w 5936218"/>
                  <a:gd name="connsiteY132-234848" fmla="*/ 1967955 h 2636059"/>
                  <a:gd name="connsiteX133-234849" fmla="*/ 1711926 w 5936218"/>
                  <a:gd name="connsiteY133-234850" fmla="*/ 1966439 h 2636059"/>
                  <a:gd name="connsiteX134-234851" fmla="*/ 1699803 w 5936218"/>
                  <a:gd name="connsiteY134-234852" fmla="*/ 1967955 h 2636059"/>
                  <a:gd name="connsiteX135-234853" fmla="*/ 1704347 w 5936218"/>
                  <a:gd name="connsiteY135-234854" fmla="*/ 1936140 h 2636059"/>
                  <a:gd name="connsiteX136-234855" fmla="*/ 1662460 w 5936218"/>
                  <a:gd name="connsiteY136-234856" fmla="*/ 1918189 h 2636059"/>
                  <a:gd name="connsiteX137-234857" fmla="*/ 1629901 w 5936218"/>
                  <a:gd name="connsiteY137-234858" fmla="*/ 1931595 h 2636059"/>
                  <a:gd name="connsiteX138-234859" fmla="*/ 1629300 w 5936218"/>
                  <a:gd name="connsiteY138-234860" fmla="*/ 1926940 h 2636059"/>
                  <a:gd name="connsiteX139-234861" fmla="*/ 1617994 w 5936218"/>
                  <a:gd name="connsiteY139-234862" fmla="*/ 1931595 h 2636059"/>
                  <a:gd name="connsiteX140-234863" fmla="*/ 1608904 w 5936218"/>
                  <a:gd name="connsiteY140-234864" fmla="*/ 1861149 h 2636059"/>
                  <a:gd name="connsiteX141-234865" fmla="*/ 1552684 w 5936218"/>
                  <a:gd name="connsiteY141-234866" fmla="*/ 1851456 h 2636059"/>
                  <a:gd name="connsiteX142-234867" fmla="*/ 1518550 w 5936218"/>
                  <a:gd name="connsiteY142-234868" fmla="*/ 1877056 h 2636059"/>
                  <a:gd name="connsiteX143-234869" fmla="*/ 1425379 w 5936218"/>
                  <a:gd name="connsiteY143-234870" fmla="*/ 1897508 h 2636059"/>
                  <a:gd name="connsiteX144-234871" fmla="*/ 1409472 w 5936218"/>
                  <a:gd name="connsiteY144-234872" fmla="*/ 1915688 h 2636059"/>
                  <a:gd name="connsiteX145-234873" fmla="*/ 1270852 w 5936218"/>
                  <a:gd name="connsiteY145-234874" fmla="*/ 1936140 h 2636059"/>
                  <a:gd name="connsiteX146-234875" fmla="*/ 1254945 w 5936218"/>
                  <a:gd name="connsiteY146-234876" fmla="*/ 1956592 h 2636059"/>
                  <a:gd name="connsiteX147-234877" fmla="*/ 1282214 w 5936218"/>
                  <a:gd name="connsiteY147-234878" fmla="*/ 1999769 h 2636059"/>
                  <a:gd name="connsiteX148-234879" fmla="*/ 1243582 w 5936218"/>
                  <a:gd name="connsiteY148-234880" fmla="*/ 2015676 h 2636059"/>
                  <a:gd name="connsiteX149-234881" fmla="*/ 1254945 w 5936218"/>
                  <a:gd name="connsiteY149-234882" fmla="*/ 2033856 h 2636059"/>
                  <a:gd name="connsiteX150-234883" fmla="*/ 1216313 w 5936218"/>
                  <a:gd name="connsiteY150-234884" fmla="*/ 2058853 h 2636059"/>
                  <a:gd name="connsiteX151-234885" fmla="*/ 1275397 w 5936218"/>
                  <a:gd name="connsiteY151-234886" fmla="*/ 2102030 h 2636059"/>
                  <a:gd name="connsiteX152-234887" fmla="*/ 1270852 w 5936218"/>
                  <a:gd name="connsiteY152-234888" fmla="*/ 2129300 h 2636059"/>
                  <a:gd name="connsiteX153-234889" fmla="*/ 1259108 w 5936218"/>
                  <a:gd name="connsiteY153-234890" fmla="*/ 2128321 h 2636059"/>
                  <a:gd name="connsiteX154-234891" fmla="*/ 1258945 w 5936218"/>
                  <a:gd name="connsiteY154-234892" fmla="*/ 2129300 h 2636059"/>
                  <a:gd name="connsiteX155-234893" fmla="*/ 1215644 w 5936218"/>
                  <a:gd name="connsiteY155-234894" fmla="*/ 2125691 h 2636059"/>
                  <a:gd name="connsiteX156-234895" fmla="*/ 1204950 w 5936218"/>
                  <a:gd name="connsiteY156-234896" fmla="*/ 2140662 h 2636059"/>
                  <a:gd name="connsiteX157-234897" fmla="*/ 1196495 w 5936218"/>
                  <a:gd name="connsiteY157-234898" fmla="*/ 2135830 h 2636059"/>
                  <a:gd name="connsiteX158-234899" fmla="*/ 1193043 w 5936218"/>
                  <a:gd name="connsiteY158-234900" fmla="*/ 2140662 h 2636059"/>
                  <a:gd name="connsiteX159-234901" fmla="*/ 1145322 w 5936218"/>
                  <a:gd name="connsiteY159-234902" fmla="*/ 2113392 h 2636059"/>
                  <a:gd name="connsiteX160-234903" fmla="*/ 1098145 w 5936218"/>
                  <a:gd name="connsiteY160-234904" fmla="*/ 2113392 h 2636059"/>
                  <a:gd name="connsiteX161-234905" fmla="*/ 1061785 w 5936218"/>
                  <a:gd name="connsiteY161-234906" fmla="*/ 2140662 h 2636059"/>
                  <a:gd name="connsiteX162-234907" fmla="*/ 1055322 w 5936218"/>
                  <a:gd name="connsiteY162-234908" fmla="*/ 2136579 h 2636059"/>
                  <a:gd name="connsiteX163-234909" fmla="*/ 1049878 w 5936218"/>
                  <a:gd name="connsiteY163-234910" fmla="*/ 2140662 h 2636059"/>
                  <a:gd name="connsiteX164-234911" fmla="*/ 1006701 w 5936218"/>
                  <a:gd name="connsiteY164-234912" fmla="*/ 2113392 h 2636059"/>
                  <a:gd name="connsiteX165-234913" fmla="*/ 924893 w 5936218"/>
                  <a:gd name="connsiteY165-234914" fmla="*/ 2077033 h 2636059"/>
                  <a:gd name="connsiteX166-234915" fmla="*/ 877716 w 5936218"/>
                  <a:gd name="connsiteY166-234916" fmla="*/ 2077033 h 2636059"/>
                  <a:gd name="connsiteX167-234917" fmla="*/ 802724 w 5936218"/>
                  <a:gd name="connsiteY167-234918" fmla="*/ 2140662 h 2636059"/>
                  <a:gd name="connsiteX168-234919" fmla="*/ 798179 w 5936218"/>
                  <a:gd name="connsiteY168-234920" fmla="*/ 2183839 h 2636059"/>
                  <a:gd name="connsiteX169-234921" fmla="*/ 787406 w 5936218"/>
                  <a:gd name="connsiteY169-234922" fmla="*/ 2173066 h 2636059"/>
                  <a:gd name="connsiteX170-234923" fmla="*/ 786272 w 5936218"/>
                  <a:gd name="connsiteY170-234924" fmla="*/ 2183839 h 2636059"/>
                  <a:gd name="connsiteX171-234925" fmla="*/ 756063 w 5936218"/>
                  <a:gd name="connsiteY171-234926" fmla="*/ 2153629 h 2636059"/>
                  <a:gd name="connsiteX172-234927" fmla="*/ 732278 w 5936218"/>
                  <a:gd name="connsiteY172-234928" fmla="*/ 2211108 h 2636059"/>
                  <a:gd name="connsiteX173-234929" fmla="*/ 743640 w 5936218"/>
                  <a:gd name="connsiteY173-234930" fmla="*/ 2220198 h 2636059"/>
                  <a:gd name="connsiteX174-234931" fmla="*/ 723188 w 5936218"/>
                  <a:gd name="connsiteY174-234932" fmla="*/ 2263375 h 2636059"/>
                  <a:gd name="connsiteX175-234933" fmla="*/ 747026 w 5936218"/>
                  <a:gd name="connsiteY175-234934" fmla="*/ 2300216 h 2636059"/>
                  <a:gd name="connsiteX176-234935" fmla="*/ 763548 w 5936218"/>
                  <a:gd name="connsiteY176-234936" fmla="*/ 2297462 h 2636059"/>
                  <a:gd name="connsiteX177-234937" fmla="*/ 764871 w 5936218"/>
                  <a:gd name="connsiteY177-234938" fmla="*/ 2299226 h 2636059"/>
                  <a:gd name="connsiteX178-234939" fmla="*/ 775455 w 5936218"/>
                  <a:gd name="connsiteY178-234940" fmla="*/ 2297462 h 2636059"/>
                  <a:gd name="connsiteX179-234941" fmla="*/ 802724 w 5936218"/>
                  <a:gd name="connsiteY179-234942" fmla="*/ 2333821 h 2636059"/>
                  <a:gd name="connsiteX180-234943" fmla="*/ 798179 w 5936218"/>
                  <a:gd name="connsiteY180-234944" fmla="*/ 2361091 h 2636059"/>
                  <a:gd name="connsiteX181-234945" fmla="*/ 818632 w 5936218"/>
                  <a:gd name="connsiteY181-234946" fmla="*/ 2372453 h 2636059"/>
                  <a:gd name="connsiteX182-234947" fmla="*/ 802724 w 5936218"/>
                  <a:gd name="connsiteY182-234948" fmla="*/ 2404268 h 2636059"/>
                  <a:gd name="connsiteX183-234949" fmla="*/ 766365 w 5936218"/>
                  <a:gd name="connsiteY183-234950" fmla="*/ 2408813 h 2636059"/>
                  <a:gd name="connsiteX184-234951" fmla="*/ 727733 w 5936218"/>
                  <a:gd name="connsiteY184-234952" fmla="*/ 2467897 h 2636059"/>
                  <a:gd name="connsiteX185-234953" fmla="*/ 759548 w 5936218"/>
                  <a:gd name="connsiteY185-234954" fmla="*/ 2511074 h 2636059"/>
                  <a:gd name="connsiteX186-234955" fmla="*/ 759548 w 5936218"/>
                  <a:gd name="connsiteY186-234956" fmla="*/ 2549705 h 2636059"/>
                  <a:gd name="connsiteX187-234957" fmla="*/ 798179 w 5936218"/>
                  <a:gd name="connsiteY187-234958" fmla="*/ 2608790 h 2636059"/>
                  <a:gd name="connsiteX188-234959" fmla="*/ 775455 w 5936218"/>
                  <a:gd name="connsiteY188-234960" fmla="*/ 2624697 h 2636059"/>
                  <a:gd name="connsiteX189-234961" fmla="*/ 770910 w 5936218"/>
                  <a:gd name="connsiteY189-234962" fmla="*/ 2636059 h 2636059"/>
                  <a:gd name="connsiteX190-234963" fmla="*/ 759003 w 5936218"/>
                  <a:gd name="connsiteY190-234964" fmla="*/ 2636059 h 2636059"/>
                  <a:gd name="connsiteX191-234965" fmla="*/ 755003 w 5936218"/>
                  <a:gd name="connsiteY191-234966" fmla="*/ 2636059 h 2636059"/>
                  <a:gd name="connsiteX192-234967" fmla="*/ 743096 w 5936218"/>
                  <a:gd name="connsiteY192-234968" fmla="*/ 2636059 h 2636059"/>
                  <a:gd name="connsiteX193-234969" fmla="*/ 715826 w 5936218"/>
                  <a:gd name="connsiteY193-234970" fmla="*/ 2601972 h 2636059"/>
                  <a:gd name="connsiteX194-234971" fmla="*/ 704464 w 5936218"/>
                  <a:gd name="connsiteY194-234972" fmla="*/ 2601972 h 2636059"/>
                  <a:gd name="connsiteX195-234973" fmla="*/ 684012 w 5936218"/>
                  <a:gd name="connsiteY195-234974" fmla="*/ 2592882 h 2636059"/>
                  <a:gd name="connsiteX196-234975" fmla="*/ 672649 w 5936218"/>
                  <a:gd name="connsiteY196-234976" fmla="*/ 2570158 h 2636059"/>
                  <a:gd name="connsiteX197-234977" fmla="*/ 645222 w 5936218"/>
                  <a:gd name="connsiteY197-234978" fmla="*/ 2562321 h 2636059"/>
                  <a:gd name="connsiteX198-234979" fmla="*/ 625472 w 5936218"/>
                  <a:gd name="connsiteY198-234980" fmla="*/ 2565613 h 2636059"/>
                  <a:gd name="connsiteX199-234981" fmla="*/ 623771 w 5936218"/>
                  <a:gd name="connsiteY199-234982" fmla="*/ 2563912 h 2636059"/>
                  <a:gd name="connsiteX200-234983" fmla="*/ 613565 w 5936218"/>
                  <a:gd name="connsiteY200-234984" fmla="*/ 2565613 h 2636059"/>
                  <a:gd name="connsiteX201-234985" fmla="*/ 609020 w 5936218"/>
                  <a:gd name="connsiteY201-234986" fmla="*/ 2561068 h 2636059"/>
                  <a:gd name="connsiteX202-234987" fmla="*/ 559026 w 5936218"/>
                  <a:gd name="connsiteY202-234988" fmla="*/ 2533798 h 2636059"/>
                  <a:gd name="connsiteX203-234989" fmla="*/ 506760 w 5936218"/>
                  <a:gd name="connsiteY203-234990" fmla="*/ 2526981 h 2636059"/>
                  <a:gd name="connsiteX204-234991" fmla="*/ 483280 w 5936218"/>
                  <a:gd name="connsiteY204-234992" fmla="*/ 2520272 h 2636059"/>
                  <a:gd name="connsiteX205-234993" fmla="*/ 480035 w 5936218"/>
                  <a:gd name="connsiteY205-234994" fmla="*/ 2522436 h 2636059"/>
                  <a:gd name="connsiteX206-234995" fmla="*/ 475042 w 5936218"/>
                  <a:gd name="connsiteY206-234996" fmla="*/ 2517918 h 2636059"/>
                  <a:gd name="connsiteX207-234997" fmla="*/ 474945 w 5936218"/>
                  <a:gd name="connsiteY207-234998" fmla="*/ 2517891 h 2636059"/>
                  <a:gd name="connsiteX208-234999" fmla="*/ 468128 w 5936218"/>
                  <a:gd name="connsiteY208-235000" fmla="*/ 2522436 h 2636059"/>
                  <a:gd name="connsiteX209-235001" fmla="*/ 420406 w 5936218"/>
                  <a:gd name="connsiteY209-235002" fmla="*/ 2479259 h 2636059"/>
                  <a:gd name="connsiteX210-235003" fmla="*/ 381774 w 5936218"/>
                  <a:gd name="connsiteY210-235004" fmla="*/ 2463352 h 2636059"/>
                  <a:gd name="connsiteX211-235005" fmla="*/ 349960 w 5936218"/>
                  <a:gd name="connsiteY211-235006" fmla="*/ 2431537 h 2636059"/>
                  <a:gd name="connsiteX212-235007" fmla="*/ 377229 w 5936218"/>
                  <a:gd name="connsiteY212-235008" fmla="*/ 2424720 h 2636059"/>
                  <a:gd name="connsiteX213-235009" fmla="*/ 404499 w 5936218"/>
                  <a:gd name="connsiteY213-235010" fmla="*/ 2376998 h 2636059"/>
                  <a:gd name="connsiteX214-235011" fmla="*/ 388591 w 5936218"/>
                  <a:gd name="connsiteY214-235012" fmla="*/ 2361091 h 2636059"/>
                  <a:gd name="connsiteX215-235013" fmla="*/ 440858 w 5936218"/>
                  <a:gd name="connsiteY215-235014" fmla="*/ 2333821 h 2636059"/>
                  <a:gd name="connsiteX216-235015" fmla="*/ 440858 w 5936218"/>
                  <a:gd name="connsiteY216-235016" fmla="*/ 2330765 h 2636059"/>
                  <a:gd name="connsiteX217-235017" fmla="*/ 416406 w 5936218"/>
                  <a:gd name="connsiteY217-235018" fmla="*/ 2333821 h 2636059"/>
                  <a:gd name="connsiteX218-235019" fmla="*/ 416406 w 5936218"/>
                  <a:gd name="connsiteY218-235020" fmla="*/ 2332333 h 2636059"/>
                  <a:gd name="connsiteX219-235021" fmla="*/ 404499 w 5936218"/>
                  <a:gd name="connsiteY219-235022" fmla="*/ 2333821 h 2636059"/>
                  <a:gd name="connsiteX220-235023" fmla="*/ 404499 w 5936218"/>
                  <a:gd name="connsiteY220-235024" fmla="*/ 2313369 h 2636059"/>
                  <a:gd name="connsiteX221-235025" fmla="*/ 424951 w 5936218"/>
                  <a:gd name="connsiteY221-235026" fmla="*/ 2297462 h 2636059"/>
                  <a:gd name="connsiteX222-235027" fmla="*/ 463583 w 5936218"/>
                  <a:gd name="connsiteY222-235028" fmla="*/ 2290645 h 2636059"/>
                  <a:gd name="connsiteX223-235029" fmla="*/ 468128 w 5936218"/>
                  <a:gd name="connsiteY223-235030" fmla="*/ 2274737 h 2636059"/>
                  <a:gd name="connsiteX224-235031" fmla="*/ 456765 w 5936218"/>
                  <a:gd name="connsiteY224-235032" fmla="*/ 2242923 h 2636059"/>
                  <a:gd name="connsiteX225-235033" fmla="*/ 474945 w 5936218"/>
                  <a:gd name="connsiteY225-235034" fmla="*/ 2215653 h 2636059"/>
                  <a:gd name="connsiteX226-235035" fmla="*/ 474945 w 5936218"/>
                  <a:gd name="connsiteY226-235036" fmla="*/ 2195201 h 2636059"/>
                  <a:gd name="connsiteX227-235037" fmla="*/ 420406 w 5936218"/>
                  <a:gd name="connsiteY227-235038" fmla="*/ 2177021 h 2636059"/>
                  <a:gd name="connsiteX228-235039" fmla="*/ 409588 w 5936218"/>
                  <a:gd name="connsiteY228-235040" fmla="*/ 2177021 h 2636059"/>
                  <a:gd name="connsiteX229-235041" fmla="*/ 397681 w 5936218"/>
                  <a:gd name="connsiteY229-235042" fmla="*/ 2177021 h 2636059"/>
                  <a:gd name="connsiteX230-235043" fmla="*/ 379485 w 5936218"/>
                  <a:gd name="connsiteY230-235044" fmla="*/ 2154782 h 2636059"/>
                  <a:gd name="connsiteX231-235045" fmla="*/ 357322 w 5936218"/>
                  <a:gd name="connsiteY231-235046" fmla="*/ 2161114 h 2636059"/>
                  <a:gd name="connsiteX232-235047" fmla="*/ 352842 w 5936218"/>
                  <a:gd name="connsiteY232-235048" fmla="*/ 2158992 h 2636059"/>
                  <a:gd name="connsiteX233-235049" fmla="*/ 345415 w 5936218"/>
                  <a:gd name="connsiteY233-235050" fmla="*/ 2161114 h 2636059"/>
                  <a:gd name="connsiteX234-235051" fmla="*/ 302238 w 5936218"/>
                  <a:gd name="connsiteY234-235052" fmla="*/ 2140662 h 2636059"/>
                  <a:gd name="connsiteX235-235053" fmla="*/ 302238 w 5936218"/>
                  <a:gd name="connsiteY235-235054" fmla="*/ 2129300 h 2636059"/>
                  <a:gd name="connsiteX236-235055" fmla="*/ 286331 w 5936218"/>
                  <a:gd name="connsiteY236-235056" fmla="*/ 2102030 h 2636059"/>
                  <a:gd name="connsiteX237-235057" fmla="*/ 270968 w 5936218"/>
                  <a:gd name="connsiteY237-235058" fmla="*/ 2102030 h 2636059"/>
                  <a:gd name="connsiteX238-235059" fmla="*/ 259061 w 5936218"/>
                  <a:gd name="connsiteY238-235060" fmla="*/ 2102030 h 2636059"/>
                  <a:gd name="connsiteX239-235061" fmla="*/ 254516 w 5936218"/>
                  <a:gd name="connsiteY239-235062" fmla="*/ 2086123 h 2636059"/>
                  <a:gd name="connsiteX240-235063" fmla="*/ 263606 w 5936218"/>
                  <a:gd name="connsiteY240-235064" fmla="*/ 2070216 h 2636059"/>
                  <a:gd name="connsiteX241-235065" fmla="*/ 243991 w 5936218"/>
                  <a:gd name="connsiteY241-235066" fmla="*/ 2039703 h 2636059"/>
                  <a:gd name="connsiteX242-235067" fmla="*/ 216429 w 5936218"/>
                  <a:gd name="connsiteY242-235068" fmla="*/ 2042946 h 2636059"/>
                  <a:gd name="connsiteX243-235069" fmla="*/ 212956 w 5936218"/>
                  <a:gd name="connsiteY243-235070" fmla="*/ 2041954 h 2636059"/>
                  <a:gd name="connsiteX244-235071" fmla="*/ 204522 w 5936218"/>
                  <a:gd name="connsiteY244-235072" fmla="*/ 2042946 h 2636059"/>
                  <a:gd name="connsiteX245-235073" fmla="*/ 199623 w 5936218"/>
                  <a:gd name="connsiteY245-235074" fmla="*/ 2041546 h 2636059"/>
                  <a:gd name="connsiteX246-235075" fmla="*/ 195977 w 5936218"/>
                  <a:gd name="connsiteY246-235076" fmla="*/ 2054308 h 2636059"/>
                  <a:gd name="connsiteX247-235077" fmla="*/ 184968 w 5936218"/>
                  <a:gd name="connsiteY247-235078" fmla="*/ 2051163 h 2636059"/>
                  <a:gd name="connsiteX248-235079" fmla="*/ 184070 w 5936218"/>
                  <a:gd name="connsiteY248-235080" fmla="*/ 2054308 h 2636059"/>
                  <a:gd name="connsiteX249-235081" fmla="*/ 168163 w 5936218"/>
                  <a:gd name="connsiteY249-235082" fmla="*/ 2049773 h 2636059"/>
                  <a:gd name="connsiteX250-235083" fmla="*/ 156800 w 5936218"/>
                  <a:gd name="connsiteY250-235084" fmla="*/ 2011131 h 2636059"/>
                  <a:gd name="connsiteX251-235085" fmla="*/ 152255 w 5936218"/>
                  <a:gd name="connsiteY251-235086" fmla="*/ 1995224 h 2636059"/>
                  <a:gd name="connsiteX252-235087" fmla="*/ 156800 w 5936218"/>
                  <a:gd name="connsiteY252-235088" fmla="*/ 1990679 h 2636059"/>
                  <a:gd name="connsiteX253-235089" fmla="*/ 168707 w 5936218"/>
                  <a:gd name="connsiteY253-235090" fmla="*/ 1990679 h 2636059"/>
                  <a:gd name="connsiteX254-235091" fmla="*/ 188615 w 5936218"/>
                  <a:gd name="connsiteY254-235092" fmla="*/ 1990679 h 2636059"/>
                  <a:gd name="connsiteX255-235093" fmla="*/ 199977 w 5936218"/>
                  <a:gd name="connsiteY255-235094" fmla="*/ 1979317 h 2636059"/>
                  <a:gd name="connsiteX256-235095" fmla="*/ 188615 w 5936218"/>
                  <a:gd name="connsiteY256-235096" fmla="*/ 1956592 h 2636059"/>
                  <a:gd name="connsiteX257-235097" fmla="*/ 168163 w 5936218"/>
                  <a:gd name="connsiteY257-235098" fmla="*/ 1947503 h 2636059"/>
                  <a:gd name="connsiteX258-235099" fmla="*/ 168163 w 5936218"/>
                  <a:gd name="connsiteY258-235100" fmla="*/ 1940685 h 2636059"/>
                  <a:gd name="connsiteX259-235101" fmla="*/ 152255 w 5936218"/>
                  <a:gd name="connsiteY259-235102" fmla="*/ 1924778 h 2636059"/>
                  <a:gd name="connsiteX260-235103" fmla="*/ 129531 w 5936218"/>
                  <a:gd name="connsiteY260-235104" fmla="*/ 1888418 h 2636059"/>
                  <a:gd name="connsiteX261-235105" fmla="*/ 140893 w 5936218"/>
                  <a:gd name="connsiteY261-235106" fmla="*/ 1865694 h 2636059"/>
                  <a:gd name="connsiteX262-235107" fmla="*/ 136348 w 5936218"/>
                  <a:gd name="connsiteY262-235108" fmla="*/ 1838424 h 2636059"/>
                  <a:gd name="connsiteX263-235109" fmla="*/ 103789 w 5936218"/>
                  <a:gd name="connsiteY263-235110" fmla="*/ 1825017 h 2636059"/>
                  <a:gd name="connsiteX264-235111" fmla="*/ 93716 w 5936218"/>
                  <a:gd name="connsiteY264-235112" fmla="*/ 1829334 h 2636059"/>
                  <a:gd name="connsiteX265-235113" fmla="*/ 91868 w 5936218"/>
                  <a:gd name="connsiteY265-235114" fmla="*/ 1825023 h 2636059"/>
                  <a:gd name="connsiteX266-235115" fmla="*/ 81809 w 5936218"/>
                  <a:gd name="connsiteY266-235116" fmla="*/ 1829334 h 2636059"/>
                  <a:gd name="connsiteX267-235117" fmla="*/ 74992 w 5936218"/>
                  <a:gd name="connsiteY267-235118" fmla="*/ 1813427 h 2636059"/>
                  <a:gd name="connsiteX268-235119" fmla="*/ 34087 w 5936218"/>
                  <a:gd name="connsiteY268-235120" fmla="*/ 1802065 h 2636059"/>
                  <a:gd name="connsiteX269-235121" fmla="*/ 22725 w 5936218"/>
                  <a:gd name="connsiteY269-235122" fmla="*/ 1758888 h 2636059"/>
                  <a:gd name="connsiteX270-235123" fmla="*/ 22725 w 5936218"/>
                  <a:gd name="connsiteY270-235124" fmla="*/ 1727073 h 2636059"/>
                  <a:gd name="connsiteX271-235125" fmla="*/ 0 w 5936218"/>
                  <a:gd name="connsiteY271-235126" fmla="*/ 1711166 h 2636059"/>
                  <a:gd name="connsiteX272-235127" fmla="*/ 15907 w 5936218"/>
                  <a:gd name="connsiteY272-235128" fmla="*/ 1688442 h 2636059"/>
                  <a:gd name="connsiteX273-235129" fmla="*/ 6818 w 5936218"/>
                  <a:gd name="connsiteY273-235130" fmla="*/ 1624813 h 2636059"/>
                  <a:gd name="connsiteX274-235131" fmla="*/ 34087 w 5936218"/>
                  <a:gd name="connsiteY274-235132" fmla="*/ 1581636 h 2636059"/>
                  <a:gd name="connsiteX275-235133" fmla="*/ 27270 w 5936218"/>
                  <a:gd name="connsiteY275-235134" fmla="*/ 1570274 h 2636059"/>
                  <a:gd name="connsiteX276-235135" fmla="*/ 70447 w 5936218"/>
                  <a:gd name="connsiteY276-235136" fmla="*/ 1531642 h 2636059"/>
                  <a:gd name="connsiteX277-235137" fmla="*/ 27270 w 5936218"/>
                  <a:gd name="connsiteY277-235138" fmla="*/ 1495282 h 2636059"/>
                  <a:gd name="connsiteX278-235139" fmla="*/ 109078 w 5936218"/>
                  <a:gd name="connsiteY278-235140" fmla="*/ 1397566 h 2636059"/>
                  <a:gd name="connsiteX279-235141" fmla="*/ 145438 w 5936218"/>
                  <a:gd name="connsiteY279-235142" fmla="*/ 1354389 h 2636059"/>
                  <a:gd name="connsiteX280-235143" fmla="*/ 156800 w 5936218"/>
                  <a:gd name="connsiteY280-235144" fmla="*/ 1311213 h 2636059"/>
                  <a:gd name="connsiteX281-235145" fmla="*/ 102261 w 5936218"/>
                  <a:gd name="connsiteY281-235146" fmla="*/ 1258946 h 2636059"/>
                  <a:gd name="connsiteX282-235147" fmla="*/ 118168 w 5936218"/>
                  <a:gd name="connsiteY282-235148" fmla="*/ 1204407 h 2636059"/>
                  <a:gd name="connsiteX283-235149" fmla="*/ 86354 w 5936218"/>
                  <a:gd name="connsiteY283-235150" fmla="*/ 1140778 h 2636059"/>
                  <a:gd name="connsiteX284-235151" fmla="*/ 109078 w 5936218"/>
                  <a:gd name="connsiteY284-235152" fmla="*/ 1065786 h 2636059"/>
                  <a:gd name="connsiteX285-235153" fmla="*/ 70447 w 5936218"/>
                  <a:gd name="connsiteY285-235154" fmla="*/ 963525 h 2636059"/>
                  <a:gd name="connsiteX286-235155" fmla="*/ 102261 w 5936218"/>
                  <a:gd name="connsiteY286-235156" fmla="*/ 893079 h 2636059"/>
                  <a:gd name="connsiteX287-235157" fmla="*/ 43177 w 5936218"/>
                  <a:gd name="connsiteY287-235158" fmla="*/ 827178 h 2636059"/>
                  <a:gd name="connsiteX288-235159" fmla="*/ 49994 w 5936218"/>
                  <a:gd name="connsiteY288-235160" fmla="*/ 752186 h 2636059"/>
                  <a:gd name="connsiteX289-235161" fmla="*/ 81809 w 5936218"/>
                  <a:gd name="connsiteY289-235162" fmla="*/ 747641 h 2636059"/>
                  <a:gd name="connsiteX290-235163" fmla="*/ 145438 w 5936218"/>
                  <a:gd name="connsiteY290-235164" fmla="*/ 704465 h 2636059"/>
                  <a:gd name="connsiteX291-235165" fmla="*/ 184070 w 5936218"/>
                  <a:gd name="connsiteY291-235166" fmla="*/ 665833 h 2636059"/>
                  <a:gd name="connsiteX292-235167" fmla="*/ 189699 w 5936218"/>
                  <a:gd name="connsiteY292-235168" fmla="*/ 672111 h 2636059"/>
                  <a:gd name="connsiteX293-235169" fmla="*/ 195977 w 5936218"/>
                  <a:gd name="connsiteY293-235170" fmla="*/ 665833 h 2636059"/>
                  <a:gd name="connsiteX294-235171" fmla="*/ 255061 w 5936218"/>
                  <a:gd name="connsiteY294-235172" fmla="*/ 731734 h 2636059"/>
                  <a:gd name="connsiteX295-235173" fmla="*/ 350504 w 5936218"/>
                  <a:gd name="connsiteY295-235174" fmla="*/ 752186 h 2636059"/>
                  <a:gd name="connsiteX296-235175" fmla="*/ 491397 w 5936218"/>
                  <a:gd name="connsiteY296-235176" fmla="*/ 865810 h 2636059"/>
                  <a:gd name="connsiteX297-235177" fmla="*/ 523211 w 5936218"/>
                  <a:gd name="connsiteY297-235178" fmla="*/ 913531 h 2636059"/>
                  <a:gd name="connsiteX298-235179" fmla="*/ 523211 w 5936218"/>
                  <a:gd name="connsiteY298-235180" fmla="*/ 972615 h 2636059"/>
                  <a:gd name="connsiteX299-235181" fmla="*/ 486852 w 5936218"/>
                  <a:gd name="connsiteY299-235182" fmla="*/ 1027154 h 2636059"/>
                  <a:gd name="connsiteX300-235183" fmla="*/ 420951 w 5936218"/>
                  <a:gd name="connsiteY300-235184" fmla="*/ 1047607 h 2636059"/>
                  <a:gd name="connsiteX301-235185" fmla="*/ 415909 w 5936218"/>
                  <a:gd name="connsiteY301-235186" fmla="*/ 1045476 h 2636059"/>
                  <a:gd name="connsiteX302-235187" fmla="*/ 409044 w 5936218"/>
                  <a:gd name="connsiteY302-235188" fmla="*/ 1047607 h 2636059"/>
                  <a:gd name="connsiteX303-235189" fmla="*/ 252950 w 5936218"/>
                  <a:gd name="connsiteY303-235190" fmla="*/ 981651 h 2636059"/>
                  <a:gd name="connsiteX304-235191" fmla="*/ 232336 w 5936218"/>
                  <a:gd name="connsiteY304-235192" fmla="*/ 988523 h 2636059"/>
                  <a:gd name="connsiteX305-235193" fmla="*/ 291420 w 5936218"/>
                  <a:gd name="connsiteY305-235194" fmla="*/ 1058969 h 2636059"/>
                  <a:gd name="connsiteX306-235195" fmla="*/ 291420 w 5936218"/>
                  <a:gd name="connsiteY306-235196" fmla="*/ 1097601 h 2636059"/>
                  <a:gd name="connsiteX307-235197" fmla="*/ 298238 w 5936218"/>
                  <a:gd name="connsiteY307-235198" fmla="*/ 1183955 h 2636059"/>
                  <a:gd name="connsiteX308-235199" fmla="*/ 345959 w 5936218"/>
                  <a:gd name="connsiteY308-235200" fmla="*/ 1215769 h 2636059"/>
                  <a:gd name="connsiteX309-235201" fmla="*/ 362087 w 5936218"/>
                  <a:gd name="connsiteY309-235202" fmla="*/ 1225177 h 2636059"/>
                  <a:gd name="connsiteX310-235203" fmla="*/ 365867 w 5936218"/>
                  <a:gd name="connsiteY310-235204" fmla="*/ 1193044 h 2636059"/>
                  <a:gd name="connsiteX311-235205" fmla="*/ 345415 w 5936218"/>
                  <a:gd name="connsiteY311-235206" fmla="*/ 1156685 h 2636059"/>
                  <a:gd name="connsiteX312-235207" fmla="*/ 365867 w 5936218"/>
                  <a:gd name="connsiteY312-235208" fmla="*/ 1124870 h 2636059"/>
                  <a:gd name="connsiteX313-235209" fmla="*/ 374560 w 5936218"/>
                  <a:gd name="connsiteY313-235210" fmla="*/ 1129869 h 2636059"/>
                  <a:gd name="connsiteX314-235211" fmla="*/ 377774 w 5936218"/>
                  <a:gd name="connsiteY314-235212" fmla="*/ 1124870 h 2636059"/>
                  <a:gd name="connsiteX315-235213" fmla="*/ 461933 w 5936218"/>
                  <a:gd name="connsiteY315-235214" fmla="*/ 1173262 h 2636059"/>
                  <a:gd name="connsiteX316-235215" fmla="*/ 484035 w 5936218"/>
                  <a:gd name="connsiteY316-235216" fmla="*/ 1156685 h 2636059"/>
                  <a:gd name="connsiteX317-235217" fmla="*/ 463583 w 5936218"/>
                  <a:gd name="connsiteY317-235218" fmla="*/ 1090783 h 2636059"/>
                  <a:gd name="connsiteX318-235219" fmla="*/ 549936 w 5936218"/>
                  <a:gd name="connsiteY318-235220" fmla="*/ 1004430 h 2636059"/>
                  <a:gd name="connsiteX319-235221" fmla="*/ 559742 w 5936218"/>
                  <a:gd name="connsiteY319-235222" fmla="*/ 1006531 h 2636059"/>
                  <a:gd name="connsiteX320-235223" fmla="*/ 561843 w 5936218"/>
                  <a:gd name="connsiteY320-235224" fmla="*/ 1004430 h 2636059"/>
                  <a:gd name="connsiteX321-235225" fmla="*/ 593658 w 5936218"/>
                  <a:gd name="connsiteY321-235226" fmla="*/ 1011247 h 2636059"/>
                  <a:gd name="connsiteX322-235227" fmla="*/ 620945 w 5936218"/>
                  <a:gd name="connsiteY322-235228" fmla="*/ 1035124 h 2636059"/>
                  <a:gd name="connsiteX323-235229" fmla="*/ 640835 w 5936218"/>
                  <a:gd name="connsiteY323-235230" fmla="*/ 979433 h 2636059"/>
                  <a:gd name="connsiteX324-235231" fmla="*/ 609020 w 5936218"/>
                  <a:gd name="connsiteY324-235232" fmla="*/ 924894 h 2636059"/>
                  <a:gd name="connsiteX325-235233" fmla="*/ 624928 w 5936218"/>
                  <a:gd name="connsiteY325-235234" fmla="*/ 865810 h 2636059"/>
                  <a:gd name="connsiteX326-235235" fmla="*/ 597658 w 5936218"/>
                  <a:gd name="connsiteY326-235236" fmla="*/ 806725 h 2636059"/>
                  <a:gd name="connsiteX327-235237" fmla="*/ 611562 w 5936218"/>
                  <a:gd name="connsiteY327-235238" fmla="*/ 811051 h 2636059"/>
                  <a:gd name="connsiteX328-235239" fmla="*/ 609565 w 5936218"/>
                  <a:gd name="connsiteY328-235240" fmla="*/ 806725 h 2636059"/>
                  <a:gd name="connsiteX329-235241" fmla="*/ 711826 w 5936218"/>
                  <a:gd name="connsiteY329-235242" fmla="*/ 838540 h 2636059"/>
                  <a:gd name="connsiteX330-235243" fmla="*/ 732278 w 5936218"/>
                  <a:gd name="connsiteY330-235244" fmla="*/ 893079 h 2636059"/>
                  <a:gd name="connsiteX331-235245" fmla="*/ 684556 w 5936218"/>
                  <a:gd name="connsiteY331-235246" fmla="*/ 904441 h 2636059"/>
                  <a:gd name="connsiteX332-235247" fmla="*/ 684556 w 5936218"/>
                  <a:gd name="connsiteY332-235248" fmla="*/ 956708 h 2636059"/>
                  <a:gd name="connsiteX333-235249" fmla="*/ 713309 w 5936218"/>
                  <a:gd name="connsiteY333-235250" fmla="*/ 985461 h 2636059"/>
                  <a:gd name="connsiteX334-235251" fmla="*/ 763548 w 5936218"/>
                  <a:gd name="connsiteY334-235252" fmla="*/ 968070 h 2636059"/>
                  <a:gd name="connsiteX335-235253" fmla="*/ 770365 w 5936218"/>
                  <a:gd name="connsiteY335-235254" fmla="*/ 908986 h 2636059"/>
                  <a:gd name="connsiteX336-235255" fmla="*/ 845357 w 5936218"/>
                  <a:gd name="connsiteY336-235256" fmla="*/ 861265 h 2636059"/>
                  <a:gd name="connsiteX337-235257" fmla="*/ 972614 w 5936218"/>
                  <a:gd name="connsiteY337-235258" fmla="*/ 774911 h 2636059"/>
                  <a:gd name="connsiteX338-235259" fmla="*/ 982566 w 5936218"/>
                  <a:gd name="connsiteY338-235260" fmla="*/ 776238 h 2636059"/>
                  <a:gd name="connsiteX339-235261" fmla="*/ 984521 w 5936218"/>
                  <a:gd name="connsiteY339-235262" fmla="*/ 774911 h 2636059"/>
                  <a:gd name="connsiteX340-235263" fmla="*/ 1018608 w 5936218"/>
                  <a:gd name="connsiteY340-235264" fmla="*/ 779456 h 2636059"/>
                  <a:gd name="connsiteX341-235265" fmla="*/ 979977 w 5936218"/>
                  <a:gd name="connsiteY341-235266" fmla="*/ 843085 h 2636059"/>
                  <a:gd name="connsiteX342-235267" fmla="*/ 1012666 w 5936218"/>
                  <a:gd name="connsiteY342-235268" fmla="*/ 848246 h 2636059"/>
                  <a:gd name="connsiteX343-235269" fmla="*/ 1038516 w 5936218"/>
                  <a:gd name="connsiteY343-235270" fmla="*/ 818088 h 2636059"/>
                  <a:gd name="connsiteX344-235271" fmla="*/ 1050423 w 5936218"/>
                  <a:gd name="connsiteY344-235272" fmla="*/ 818088 h 2636059"/>
                  <a:gd name="connsiteX345-235273" fmla="*/ 1108962 w 5936218"/>
                  <a:gd name="connsiteY345-235274" fmla="*/ 818088 h 2636059"/>
                  <a:gd name="connsiteX346-235275" fmla="*/ 1161229 w 5936218"/>
                  <a:gd name="connsiteY346-235276" fmla="*/ 774911 h 2636059"/>
                  <a:gd name="connsiteX347-235277" fmla="*/ 1165711 w 5936218"/>
                  <a:gd name="connsiteY347-235278" fmla="*/ 781045 h 2636059"/>
                  <a:gd name="connsiteX348-235279" fmla="*/ 1173136 w 5936218"/>
                  <a:gd name="connsiteY348-235280" fmla="*/ 774911 h 2636059"/>
                  <a:gd name="connsiteX349-235281" fmla="*/ 1210035 w 5936218"/>
                  <a:gd name="connsiteY349-235282" fmla="*/ 825404 h 2636059"/>
                  <a:gd name="connsiteX350-235283" fmla="*/ 1247583 w 5936218"/>
                  <a:gd name="connsiteY350-235284" fmla="*/ 768094 h 2636059"/>
                  <a:gd name="connsiteX351-235285" fmla="*/ 1211223 w 5936218"/>
                  <a:gd name="connsiteY351-235286" fmla="*/ 709010 h 2636059"/>
                  <a:gd name="connsiteX352-235287" fmla="*/ 1227130 w 5936218"/>
                  <a:gd name="connsiteY352-235288" fmla="*/ 672650 h 2636059"/>
                  <a:gd name="connsiteX353-235289" fmla="*/ 1237665 w 5936218"/>
                  <a:gd name="connsiteY353-235290" fmla="*/ 675788 h 2636059"/>
                  <a:gd name="connsiteX354-235291" fmla="*/ 1239037 w 5936218"/>
                  <a:gd name="connsiteY354-235292" fmla="*/ 672650 h 2636059"/>
                  <a:gd name="connsiteX355-235293" fmla="*/ 1345843 w 5936218"/>
                  <a:gd name="connsiteY355-235294" fmla="*/ 704465 h 2636059"/>
                  <a:gd name="connsiteX356-235295" fmla="*/ 1400382 w 5936218"/>
                  <a:gd name="connsiteY356-235296" fmla="*/ 736279 h 2636059"/>
                  <a:gd name="connsiteX357-235297" fmla="*/ 1519756 w 5936218"/>
                  <a:gd name="connsiteY357-235298" fmla="*/ 842863 h 2636059"/>
                  <a:gd name="connsiteX358-235299" fmla="*/ 1543003 w 5936218"/>
                  <a:gd name="connsiteY358-235300" fmla="*/ 802181 h 2636059"/>
                  <a:gd name="connsiteX359-235301" fmla="*/ 1506643 w 5936218"/>
                  <a:gd name="connsiteY359-235302" fmla="*/ 747641 h 2636059"/>
                  <a:gd name="connsiteX360-235303" fmla="*/ 1506643 w 5936218"/>
                  <a:gd name="connsiteY360-235304" fmla="*/ 724917 h 2636059"/>
                  <a:gd name="connsiteX361-235305" fmla="*/ 1463467 w 5936218"/>
                  <a:gd name="connsiteY361-235306" fmla="*/ 715827 h 2636059"/>
                  <a:gd name="connsiteX362-235307" fmla="*/ 1472556 w 5936218"/>
                  <a:gd name="connsiteY362-235308" fmla="*/ 665833 h 2636059"/>
                  <a:gd name="connsiteX363-235309" fmla="*/ 1452104 w 5936218"/>
                  <a:gd name="connsiteY363-235310" fmla="*/ 579479 h 2636059"/>
                  <a:gd name="connsiteX364-235311" fmla="*/ 1452104 w 5936218"/>
                  <a:gd name="connsiteY364-235312" fmla="*/ 543120 h 2636059"/>
                  <a:gd name="connsiteX365-235313" fmla="*/ 1522551 w 5936218"/>
                  <a:gd name="connsiteY365-235314" fmla="*/ 440859 h 2636059"/>
                  <a:gd name="connsiteX366-235315" fmla="*/ 1543003 w 5936218"/>
                  <a:gd name="connsiteY366-235316" fmla="*/ 327236 h 2636059"/>
                  <a:gd name="connsiteX367-235317" fmla="*/ 1570272 w 5936218"/>
                  <a:gd name="connsiteY367-235318" fmla="*/ 306783 h 2636059"/>
                  <a:gd name="connsiteX368-235319" fmla="*/ 1578688 w 5936218"/>
                  <a:gd name="connsiteY368-235320" fmla="*/ 309402 h 2636059"/>
                  <a:gd name="connsiteX369-235321" fmla="*/ 1582179 w 5936218"/>
                  <a:gd name="connsiteY369-235322" fmla="*/ 306783 h 2636059"/>
                  <a:gd name="connsiteX370-235323" fmla="*/ 1684440 w 5936218"/>
                  <a:gd name="connsiteY370-235324" fmla="*/ 338598 h 2636059"/>
                  <a:gd name="connsiteX371-235325" fmla="*/ 1688985 w 5936218"/>
                  <a:gd name="connsiteY371-235326" fmla="*/ 409044 h 2636059"/>
                  <a:gd name="connsiteX372-235327" fmla="*/ 1652625 w 5936218"/>
                  <a:gd name="connsiteY372-235328" fmla="*/ 499943 h 2636059"/>
                  <a:gd name="connsiteX373-235329" fmla="*/ 1679895 w 5936218"/>
                  <a:gd name="connsiteY373-235330" fmla="*/ 538575 h 2636059"/>
                  <a:gd name="connsiteX374-235331" fmla="*/ 1688985 w 5936218"/>
                  <a:gd name="connsiteY374-235332" fmla="*/ 613566 h 2636059"/>
                  <a:gd name="connsiteX375-235333" fmla="*/ 1679895 w 5936218"/>
                  <a:gd name="connsiteY375-235334" fmla="*/ 759004 h 2636059"/>
                  <a:gd name="connsiteX376-235335" fmla="*/ 1636718 w 5936218"/>
                  <a:gd name="connsiteY376-235336" fmla="*/ 1022610 h 2636059"/>
                  <a:gd name="connsiteX377-235337" fmla="*/ 1662494 w 5936218"/>
                  <a:gd name="connsiteY377-235338" fmla="*/ 1029054 h 2636059"/>
                  <a:gd name="connsiteX0-235339" fmla="*/ 1662494 w 5936218"/>
                  <a:gd name="connsiteY0-235340" fmla="*/ 1029054 h 2636059"/>
                  <a:gd name="connsiteX1-235341" fmla="*/ 3200173 w 5936218"/>
                  <a:gd name="connsiteY1-235342" fmla="*/ 1 h 2636059"/>
                  <a:gd name="connsiteX2-235343" fmla="*/ 3129459 w 5936218"/>
                  <a:gd name="connsiteY2-235344" fmla="*/ 204934 h 2636059"/>
                  <a:gd name="connsiteX3-235345" fmla="*/ 3156451 w 5936218"/>
                  <a:gd name="connsiteY3-235346" fmla="*/ 181798 h 2636059"/>
                  <a:gd name="connsiteX4-235347" fmla="*/ 3158460 w 5936218"/>
                  <a:gd name="connsiteY4-235348" fmla="*/ 190282 h 2636059"/>
                  <a:gd name="connsiteX5-235349" fmla="*/ 3251895 w 5936218"/>
                  <a:gd name="connsiteY5-235350" fmla="*/ 215885 h 2636059"/>
                  <a:gd name="connsiteX6-235351" fmla="*/ 3381970 w 5936218"/>
                  <a:gd name="connsiteY6-235352" fmla="*/ 236337 h 2636059"/>
                  <a:gd name="connsiteX7-235353" fmla="*/ 3531529 w 5936218"/>
                  <a:gd name="connsiteY7-235354" fmla="*/ 316412 h 2636059"/>
                  <a:gd name="connsiteX8-235355" fmla="*/ 3538225 w 5936218"/>
                  <a:gd name="connsiteY8-235356" fmla="*/ 220430 h 2636059"/>
                  <a:gd name="connsiteX9-235357" fmla="*/ 3549910 w 5936218"/>
                  <a:gd name="connsiteY9-235358" fmla="*/ 223617 h 2636059"/>
                  <a:gd name="connsiteX10-235359" fmla="*/ 3550132 w 5936218"/>
                  <a:gd name="connsiteY10-235360" fmla="*/ 220430 h 2636059"/>
                  <a:gd name="connsiteX11-235361" fmla="*/ 3625123 w 5936218"/>
                  <a:gd name="connsiteY11-235362" fmla="*/ 240882 h 2636059"/>
                  <a:gd name="connsiteX12-235363" fmla="*/ 3672301 w 5936218"/>
                  <a:gd name="connsiteY12-235364" fmla="*/ 240882 h 2636059"/>
                  <a:gd name="connsiteX13-235365" fmla="*/ 3684207 w 5936218"/>
                  <a:gd name="connsiteY13-235366" fmla="*/ 240882 h 2636059"/>
                  <a:gd name="connsiteX14-235367" fmla="*/ 3743291 w 5936218"/>
                  <a:gd name="connsiteY14-235368" fmla="*/ 306783 h 2636059"/>
                  <a:gd name="connsiteX15-235369" fmla="*/ 3759199 w 5936218"/>
                  <a:gd name="connsiteY15-235370" fmla="*/ 386320 h 2636059"/>
                  <a:gd name="connsiteX16-235371" fmla="*/ 3738747 w 5936218"/>
                  <a:gd name="connsiteY16-235372" fmla="*/ 436314 h 2636059"/>
                  <a:gd name="connsiteX17-235373" fmla="*/ 3786469 w 5936218"/>
                  <a:gd name="connsiteY17-235374" fmla="*/ 527212 h 2636059"/>
                  <a:gd name="connsiteX18-235375" fmla="*/ 3835603 w 5936218"/>
                  <a:gd name="connsiteY18-235376" fmla="*/ 563118 h 2636059"/>
                  <a:gd name="connsiteX19-235377" fmla="*/ 3865460 w 5936218"/>
                  <a:gd name="connsiteY19-235378" fmla="*/ 452221 h 2636059"/>
                  <a:gd name="connsiteX20-235379" fmla="*/ 3875077 w 5936218"/>
                  <a:gd name="connsiteY20-235380" fmla="*/ 460728 h 2636059"/>
                  <a:gd name="connsiteX21-235381" fmla="*/ 3877367 w 5936218"/>
                  <a:gd name="connsiteY21-235382" fmla="*/ 452221 h 2636059"/>
                  <a:gd name="connsiteX22-235383" fmla="*/ 3932151 w 5936218"/>
                  <a:gd name="connsiteY22-235384" fmla="*/ 500684 h 2636059"/>
                  <a:gd name="connsiteX23-235385" fmla="*/ 3988173 w 5936218"/>
                  <a:gd name="connsiteY23-235386" fmla="*/ 472673 h 2636059"/>
                  <a:gd name="connsiteX24-235387" fmla="*/ 3993852 w 5936218"/>
                  <a:gd name="connsiteY24-235388" fmla="*/ 475788 h 2636059"/>
                  <a:gd name="connsiteX25-235389" fmla="*/ 4000080 w 5936218"/>
                  <a:gd name="connsiteY25-235390" fmla="*/ 472673 h 2636059"/>
                  <a:gd name="connsiteX26-235391" fmla="*/ 4062426 w 5936218"/>
                  <a:gd name="connsiteY26-235392" fmla="*/ 506863 h 2636059"/>
                  <a:gd name="connsiteX27-235393" fmla="*/ 4085889 w 5936218"/>
                  <a:gd name="connsiteY27-235394" fmla="*/ 479491 h 2636059"/>
                  <a:gd name="connsiteX28-235395" fmla="*/ 4095563 w 5936218"/>
                  <a:gd name="connsiteY28-235396" fmla="*/ 482095 h 2636059"/>
                  <a:gd name="connsiteX29-235397" fmla="*/ 4097796 w 5936218"/>
                  <a:gd name="connsiteY29-235398" fmla="*/ 479491 h 2636059"/>
                  <a:gd name="connsiteX30-235399" fmla="*/ 4144150 w 5936218"/>
                  <a:gd name="connsiteY30-235400" fmla="*/ 491971 h 2636059"/>
                  <a:gd name="connsiteX31-235401" fmla="*/ 4117703 w 5936218"/>
                  <a:gd name="connsiteY31-235402" fmla="*/ 381775 h 2636059"/>
                  <a:gd name="connsiteX32-235403" fmla="*/ 4165425 w 5936218"/>
                  <a:gd name="connsiteY32-235404" fmla="*/ 327236 h 2636059"/>
                  <a:gd name="connsiteX33-235405" fmla="*/ 4175231 w 5936218"/>
                  <a:gd name="connsiteY33-235406" fmla="*/ 329637 h 2636059"/>
                  <a:gd name="connsiteX34-235407" fmla="*/ 4177332 w 5936218"/>
                  <a:gd name="connsiteY34-235408" fmla="*/ 327236 h 2636059"/>
                  <a:gd name="connsiteX35-235409" fmla="*/ 4511384 w 5936218"/>
                  <a:gd name="connsiteY35-235410" fmla="*/ 409044 h 2636059"/>
                  <a:gd name="connsiteX36-235411" fmla="*/ 4543199 w 5936218"/>
                  <a:gd name="connsiteY36-235412" fmla="*/ 479491 h 2636059"/>
                  <a:gd name="connsiteX37-235413" fmla="*/ 4639242 w 5936218"/>
                  <a:gd name="connsiteY37-235414" fmla="*/ 562133 h 2636059"/>
                  <a:gd name="connsiteX38-235415" fmla="*/ 4774445 w 5936218"/>
                  <a:gd name="connsiteY38-235416" fmla="*/ 543120 h 2636059"/>
                  <a:gd name="connsiteX39-235417" fmla="*/ 4778496 w 5936218"/>
                  <a:gd name="connsiteY39-235418" fmla="*/ 544224 h 2636059"/>
                  <a:gd name="connsiteX40-235419" fmla="*/ 4786352 w 5936218"/>
                  <a:gd name="connsiteY40-235420" fmla="*/ 543120 h 2636059"/>
                  <a:gd name="connsiteX41-235421" fmla="*/ 4861343 w 5936218"/>
                  <a:gd name="connsiteY41-235422" fmla="*/ 563572 h 2636059"/>
                  <a:gd name="connsiteX42-235423" fmla="*/ 4893158 w 5936218"/>
                  <a:gd name="connsiteY42-235424" fmla="*/ 606749 h 2636059"/>
                  <a:gd name="connsiteX43-235425" fmla="*/ 4888613 w 5936218"/>
                  <a:gd name="connsiteY43-235426" fmla="*/ 688557 h 2636059"/>
                  <a:gd name="connsiteX44-235427" fmla="*/ 4927677 w 5936218"/>
                  <a:gd name="connsiteY44-235428" fmla="*/ 713229 h 2636059"/>
                  <a:gd name="connsiteX45-235429" fmla="*/ 4967605 w 5936218"/>
                  <a:gd name="connsiteY45-235430" fmla="*/ 699920 h 2636059"/>
                  <a:gd name="connsiteX46-235431" fmla="*/ 5038051 w 5936218"/>
                  <a:gd name="connsiteY46-235432" fmla="*/ 693102 h 2636059"/>
                  <a:gd name="connsiteX47-235433" fmla="*/ 5040730 w 5936218"/>
                  <a:gd name="connsiteY47-235434" fmla="*/ 693995 h 2636059"/>
                  <a:gd name="connsiteX48-235435" fmla="*/ 5049958 w 5936218"/>
                  <a:gd name="connsiteY48-235436" fmla="*/ 693102 h 2636059"/>
                  <a:gd name="connsiteX49-235437" fmla="*/ 5114249 w 5936218"/>
                  <a:gd name="connsiteY49-235438" fmla="*/ 714533 h 2636059"/>
                  <a:gd name="connsiteX50-235439" fmla="*/ 5176671 w 5936218"/>
                  <a:gd name="connsiteY50-235440" fmla="*/ 704465 h 2636059"/>
                  <a:gd name="connsiteX51-235441" fmla="*/ 5177801 w 5936218"/>
                  <a:gd name="connsiteY51-235442" fmla="*/ 706203 h 2636059"/>
                  <a:gd name="connsiteX52-235443" fmla="*/ 5188578 w 5936218"/>
                  <a:gd name="connsiteY52-235444" fmla="*/ 704465 h 2636059"/>
                  <a:gd name="connsiteX53-235445" fmla="*/ 5243719 w 5936218"/>
                  <a:gd name="connsiteY53-235446" fmla="*/ 789296 h 2636059"/>
                  <a:gd name="connsiteX54-235447" fmla="*/ 5283477 w 5936218"/>
                  <a:gd name="connsiteY54-235448" fmla="*/ 759004 h 2636059"/>
                  <a:gd name="connsiteX55-235449" fmla="*/ 5258480 w 5936218"/>
                  <a:gd name="connsiteY55-235450" fmla="*/ 693102 h 2636059"/>
                  <a:gd name="connsiteX56-235451" fmla="*/ 5267570 w 5936218"/>
                  <a:gd name="connsiteY56-235452" fmla="*/ 645381 h 2636059"/>
                  <a:gd name="connsiteX57-235453" fmla="*/ 5278896 w 5936218"/>
                  <a:gd name="connsiteY57-235454" fmla="*/ 648430 h 2636059"/>
                  <a:gd name="connsiteX58-235455" fmla="*/ 5279477 w 5936218"/>
                  <a:gd name="connsiteY58-235456" fmla="*/ 645381 h 2636059"/>
                  <a:gd name="connsiteX59-235457" fmla="*/ 5395510 w 5936218"/>
                  <a:gd name="connsiteY59-235458" fmla="*/ 676620 h 2636059"/>
                  <a:gd name="connsiteX60-235459" fmla="*/ 5463001 w 5936218"/>
                  <a:gd name="connsiteY60-235460" fmla="*/ 672650 h 2636059"/>
                  <a:gd name="connsiteX61-235461" fmla="*/ 5464386 w 5936218"/>
                  <a:gd name="connsiteY61-235462" fmla="*/ 673269 h 2636059"/>
                  <a:gd name="connsiteX62-235463" fmla="*/ 5474909 w 5936218"/>
                  <a:gd name="connsiteY62-235464" fmla="*/ 672650 h 2636059"/>
                  <a:gd name="connsiteX63-235465" fmla="*/ 5581715 w 5936218"/>
                  <a:gd name="connsiteY63-235466" fmla="*/ 720372 h 2636059"/>
                  <a:gd name="connsiteX64-235467" fmla="*/ 5633981 w 5936218"/>
                  <a:gd name="connsiteY64-235468" fmla="*/ 763549 h 2636059"/>
                  <a:gd name="connsiteX65-235469" fmla="*/ 5720335 w 5936218"/>
                  <a:gd name="connsiteY65-235470" fmla="*/ 843085 h 2636059"/>
                  <a:gd name="connsiteX66-235471" fmla="*/ 5822595 w 5936218"/>
                  <a:gd name="connsiteY66-235472" fmla="*/ 940801 h 2636059"/>
                  <a:gd name="connsiteX67-235473" fmla="*/ 5818051 w 5936218"/>
                  <a:gd name="connsiteY67-235474" fmla="*/ 995340 h 2636059"/>
                  <a:gd name="connsiteX68-235475" fmla="*/ 5825679 w 5936218"/>
                  <a:gd name="connsiteY68-235476" fmla="*/ 1002968 h 2636059"/>
                  <a:gd name="connsiteX69-235477" fmla="*/ 5822051 w 5936218"/>
                  <a:gd name="connsiteY69-235478" fmla="*/ 952163 h 2636059"/>
                  <a:gd name="connsiteX70-235479" fmla="*/ 5834092 w 5936218"/>
                  <a:gd name="connsiteY70-235480" fmla="*/ 954036 h 2636059"/>
                  <a:gd name="connsiteX71-235481" fmla="*/ 5833958 w 5936218"/>
                  <a:gd name="connsiteY71-235482" fmla="*/ 952163 h 2636059"/>
                  <a:gd name="connsiteX72-235483" fmla="*/ 5936219 w 5936218"/>
                  <a:gd name="connsiteY72-235484" fmla="*/ 968070 h 2636059"/>
                  <a:gd name="connsiteX73-235485" fmla="*/ 5908949 w 5936218"/>
                  <a:gd name="connsiteY73-235486" fmla="*/ 1183955 h 2636059"/>
                  <a:gd name="connsiteX74-235487" fmla="*/ 5893042 w 5936218"/>
                  <a:gd name="connsiteY74-235488" fmla="*/ 1199862 h 2636059"/>
                  <a:gd name="connsiteX75-235489" fmla="*/ 5861227 w 5936218"/>
                  <a:gd name="connsiteY75-235490" fmla="*/ 1199862 h 2636059"/>
                  <a:gd name="connsiteX76-235491" fmla="*/ 5817506 w 5936218"/>
                  <a:gd name="connsiteY76-235492" fmla="*/ 1165775 h 2636059"/>
                  <a:gd name="connsiteX77-235493" fmla="*/ 5767511 w 5936218"/>
                  <a:gd name="connsiteY77-235494" fmla="*/ 1140778 h 2636059"/>
                  <a:gd name="connsiteX78-235495" fmla="*/ 5729132 w 5936218"/>
                  <a:gd name="connsiteY78-235496" fmla="*/ 1092759 h 2636059"/>
                  <a:gd name="connsiteX79-235497" fmla="*/ 5695337 w 5936218"/>
                  <a:gd name="connsiteY79-235498" fmla="*/ 1102146 h 2636059"/>
                  <a:gd name="connsiteX80-235499" fmla="*/ 5693366 w 5936218"/>
                  <a:gd name="connsiteY80-235500" fmla="*/ 1099386 h 2636059"/>
                  <a:gd name="connsiteX81-235501" fmla="*/ 5640799 w 5936218"/>
                  <a:gd name="connsiteY81-235502" fmla="*/ 1058969 h 2636059"/>
                  <a:gd name="connsiteX82-235503" fmla="*/ 5656705 w 5936218"/>
                  <a:gd name="connsiteY82-235504" fmla="*/ 1102146 h 2636059"/>
                  <a:gd name="connsiteX83-235505" fmla="*/ 5586259 w 5936218"/>
                  <a:gd name="connsiteY83-235506" fmla="*/ 1177137 h 2636059"/>
                  <a:gd name="connsiteX84-235507" fmla="*/ 5575676 w 5936218"/>
                  <a:gd name="connsiteY84-235508" fmla="*/ 1176129 h 2636059"/>
                  <a:gd name="connsiteX85-235509" fmla="*/ 5539436 w 5936218"/>
                  <a:gd name="connsiteY85-235510" fmla="*/ 1173812 h 2636059"/>
                  <a:gd name="connsiteX86-235511" fmla="*/ 5593077 w 5936218"/>
                  <a:gd name="connsiteY86-235512" fmla="*/ 1279398 h 2636059"/>
                  <a:gd name="connsiteX87-235513" fmla="*/ 5613529 w 5936218"/>
                  <a:gd name="connsiteY87-235514" fmla="*/ 1338482 h 2636059"/>
                  <a:gd name="connsiteX88-235515" fmla="*/ 5608984 w 5936218"/>
                  <a:gd name="connsiteY88-235516" fmla="*/ 1361207 h 2636059"/>
                  <a:gd name="connsiteX89-235517" fmla="*/ 5597799 w 5936218"/>
                  <a:gd name="connsiteY89-235518" fmla="*/ 1357598 h 2636059"/>
                  <a:gd name="connsiteX90-235519" fmla="*/ 5534271 w 5936218"/>
                  <a:gd name="connsiteY90-235520" fmla="*/ 1340947 h 2636059"/>
                  <a:gd name="connsiteX91-235521" fmla="*/ 5436277 w 5936218"/>
                  <a:gd name="connsiteY91-235522" fmla="*/ 1397566 h 2636059"/>
                  <a:gd name="connsiteX92-235523" fmla="*/ 5397645 w 5936218"/>
                  <a:gd name="connsiteY92-235524" fmla="*/ 1408929 h 2636059"/>
                  <a:gd name="connsiteX93-235525" fmla="*/ 5345378 w 5936218"/>
                  <a:gd name="connsiteY93-235526" fmla="*/ 1463468 h 2636059"/>
                  <a:gd name="connsiteX94-235527" fmla="*/ 5290839 w 5936218"/>
                  <a:gd name="connsiteY94-235528" fmla="*/ 1511189 h 2636059"/>
                  <a:gd name="connsiteX95-235529" fmla="*/ 5274932 w 5936218"/>
                  <a:gd name="connsiteY95-235530" fmla="*/ 1543004 h 2636059"/>
                  <a:gd name="connsiteX96-235531" fmla="*/ 5267238 w 5936218"/>
                  <a:gd name="connsiteY96-235532" fmla="*/ 1534577 h 2636059"/>
                  <a:gd name="connsiteX97-235533" fmla="*/ 5263025 w 5936218"/>
                  <a:gd name="connsiteY97-235534" fmla="*/ 1543004 h 2636059"/>
                  <a:gd name="connsiteX98-235535" fmla="*/ 5219538 w 5936218"/>
                  <a:gd name="connsiteY98-235536" fmla="*/ 1495376 h 2636059"/>
                  <a:gd name="connsiteX99-235537" fmla="*/ 5129494 w 5936218"/>
                  <a:gd name="connsiteY99-235538" fmla="*/ 1549821 h 2636059"/>
                  <a:gd name="connsiteX100-235539" fmla="*/ 5126389 w 5936218"/>
                  <a:gd name="connsiteY100-235540" fmla="*/ 1544499 h 2636059"/>
                  <a:gd name="connsiteX101-235541" fmla="*/ 5117587 w 5936218"/>
                  <a:gd name="connsiteY101-235542" fmla="*/ 1549821 h 2636059"/>
                  <a:gd name="connsiteX102-235543" fmla="*/ 5105544 w 5936218"/>
                  <a:gd name="connsiteY102-235544" fmla="*/ 1529175 h 2636059"/>
                  <a:gd name="connsiteX103-235545" fmla="*/ 5074955 w 5936218"/>
                  <a:gd name="connsiteY103-235546" fmla="*/ 1554366 h 2636059"/>
                  <a:gd name="connsiteX104-235547" fmla="*/ 5065718 w 5936218"/>
                  <a:gd name="connsiteY104-235548" fmla="*/ 1552167 h 2636059"/>
                  <a:gd name="connsiteX105-235549" fmla="*/ 5063048 w 5936218"/>
                  <a:gd name="connsiteY105-235550" fmla="*/ 1554366 h 2636059"/>
                  <a:gd name="connsiteX106-235551" fmla="*/ 5026594 w 5936218"/>
                  <a:gd name="connsiteY106-235552" fmla="*/ 1545687 h 2636059"/>
                  <a:gd name="connsiteX107-235553" fmla="*/ 5015871 w 5936218"/>
                  <a:gd name="connsiteY107-235554" fmla="*/ 1590726 h 2636059"/>
                  <a:gd name="connsiteX108-235555" fmla="*/ 4974967 w 5936218"/>
                  <a:gd name="connsiteY108-235556" fmla="*/ 1656627 h 2636059"/>
                  <a:gd name="connsiteX109-235557" fmla="*/ 4974967 w 5936218"/>
                  <a:gd name="connsiteY109-235558" fmla="*/ 1688442 h 2636059"/>
                  <a:gd name="connsiteX110-235559" fmla="*/ 5011326 w 5936218"/>
                  <a:gd name="connsiteY110-235560" fmla="*/ 1802065 h 2636059"/>
                  <a:gd name="connsiteX111-235561" fmla="*/ 4999419 w 5936218"/>
                  <a:gd name="connsiteY111-235562" fmla="*/ 1802065 h 2636059"/>
                  <a:gd name="connsiteX112-235563" fmla="*/ 4974967 w 5936218"/>
                  <a:gd name="connsiteY112-235564" fmla="*/ 1802065 h 2636059"/>
                  <a:gd name="connsiteX113-235565" fmla="*/ 4963605 w 5936218"/>
                  <a:gd name="connsiteY113-235566" fmla="*/ 1854331 h 2636059"/>
                  <a:gd name="connsiteX114-235567" fmla="*/ 4974967 w 5936218"/>
                  <a:gd name="connsiteY114-235568" fmla="*/ 1881601 h 2636059"/>
                  <a:gd name="connsiteX115-235569" fmla="*/ 4909065 w 5936218"/>
                  <a:gd name="connsiteY115-235570" fmla="*/ 1915688 h 2636059"/>
                  <a:gd name="connsiteX116-235571" fmla="*/ 4897703 w 5936218"/>
                  <a:gd name="connsiteY116-235572" fmla="*/ 1983862 h 2636059"/>
                  <a:gd name="connsiteX117-235573" fmla="*/ 4845437 w 5936218"/>
                  <a:gd name="connsiteY117-235574" fmla="*/ 1999769 h 2636059"/>
                  <a:gd name="connsiteX118-235575" fmla="*/ 4834074 w 5936218"/>
                  <a:gd name="connsiteY118-235576" fmla="*/ 2058853 h 2636059"/>
                  <a:gd name="connsiteX119-235577" fmla="*/ 4779535 w 5936218"/>
                  <a:gd name="connsiteY119-235578" fmla="*/ 2117937 h 2636059"/>
                  <a:gd name="connsiteX120-235579" fmla="*/ 4777225 w 5936218"/>
                  <a:gd name="connsiteY120-235580" fmla="*/ 2107541 h 2636059"/>
                  <a:gd name="connsiteX121-235581" fmla="*/ 4767628 w 5936218"/>
                  <a:gd name="connsiteY121-235582" fmla="*/ 2117937 h 2636059"/>
                  <a:gd name="connsiteX122-235583" fmla="*/ 4758538 w 5936218"/>
                  <a:gd name="connsiteY122-235584" fmla="*/ 2077033 h 2636059"/>
                  <a:gd name="connsiteX123-235585" fmla="*/ 4742631 w 5936218"/>
                  <a:gd name="connsiteY123-235586" fmla="*/ 1990679 h 2636059"/>
                  <a:gd name="connsiteX124-235587" fmla="*/ 4715361 w 5936218"/>
                  <a:gd name="connsiteY124-235588" fmla="*/ 1849787 h 2636059"/>
                  <a:gd name="connsiteX125-235589" fmla="*/ 4735813 w 5936218"/>
                  <a:gd name="connsiteY125-235590" fmla="*/ 1758888 h 2636059"/>
                  <a:gd name="connsiteX126-235591" fmla="*/ 4767628 w 5936218"/>
                  <a:gd name="connsiteY126-235592" fmla="*/ 1715711 h 2636059"/>
                  <a:gd name="connsiteX127-235593" fmla="*/ 4767628 w 5936218"/>
                  <a:gd name="connsiteY127-235594" fmla="*/ 1688442 h 2636059"/>
                  <a:gd name="connsiteX128-235595" fmla="*/ 4826712 w 5936218"/>
                  <a:gd name="connsiteY128-235596" fmla="*/ 1672534 h 2636059"/>
                  <a:gd name="connsiteX129-235597" fmla="*/ 1811153 w 5936218"/>
                  <a:gd name="connsiteY129-235598" fmla="*/ 1924778 h 2636059"/>
                  <a:gd name="connsiteX130-235599" fmla="*/ 1748069 w 5936218"/>
                  <a:gd name="connsiteY130-235600" fmla="*/ 1963410 h 2636059"/>
                  <a:gd name="connsiteX131-235601" fmla="*/ 1711709 w 5936218"/>
                  <a:gd name="connsiteY131-235602" fmla="*/ 1967955 h 2636059"/>
                  <a:gd name="connsiteX132-235603" fmla="*/ 1711926 w 5936218"/>
                  <a:gd name="connsiteY132-235604" fmla="*/ 1966439 h 2636059"/>
                  <a:gd name="connsiteX133-235605" fmla="*/ 1699803 w 5936218"/>
                  <a:gd name="connsiteY133-235606" fmla="*/ 1967955 h 2636059"/>
                  <a:gd name="connsiteX134-235607" fmla="*/ 1704347 w 5936218"/>
                  <a:gd name="connsiteY134-235608" fmla="*/ 1936140 h 2636059"/>
                  <a:gd name="connsiteX135-235609" fmla="*/ 1662460 w 5936218"/>
                  <a:gd name="connsiteY135-235610" fmla="*/ 1918189 h 2636059"/>
                  <a:gd name="connsiteX136-235611" fmla="*/ 1629901 w 5936218"/>
                  <a:gd name="connsiteY136-235612" fmla="*/ 1931595 h 2636059"/>
                  <a:gd name="connsiteX137-235613" fmla="*/ 1629300 w 5936218"/>
                  <a:gd name="connsiteY137-235614" fmla="*/ 1926940 h 2636059"/>
                  <a:gd name="connsiteX138-235615" fmla="*/ 1617994 w 5936218"/>
                  <a:gd name="connsiteY138-235616" fmla="*/ 1931595 h 2636059"/>
                  <a:gd name="connsiteX139-235617" fmla="*/ 1608904 w 5936218"/>
                  <a:gd name="connsiteY139-235618" fmla="*/ 1861149 h 2636059"/>
                  <a:gd name="connsiteX140-235619" fmla="*/ 1552684 w 5936218"/>
                  <a:gd name="connsiteY140-235620" fmla="*/ 1851456 h 2636059"/>
                  <a:gd name="connsiteX141-235621" fmla="*/ 1518550 w 5936218"/>
                  <a:gd name="connsiteY141-235622" fmla="*/ 1877056 h 2636059"/>
                  <a:gd name="connsiteX142-235623" fmla="*/ 1425379 w 5936218"/>
                  <a:gd name="connsiteY142-235624" fmla="*/ 1897508 h 2636059"/>
                  <a:gd name="connsiteX143-235625" fmla="*/ 1409472 w 5936218"/>
                  <a:gd name="connsiteY143-235626" fmla="*/ 1915688 h 2636059"/>
                  <a:gd name="connsiteX144-235627" fmla="*/ 1270852 w 5936218"/>
                  <a:gd name="connsiteY144-235628" fmla="*/ 1936140 h 2636059"/>
                  <a:gd name="connsiteX145-235629" fmla="*/ 1254945 w 5936218"/>
                  <a:gd name="connsiteY145-235630" fmla="*/ 1956592 h 2636059"/>
                  <a:gd name="connsiteX146-235631" fmla="*/ 1282214 w 5936218"/>
                  <a:gd name="connsiteY146-235632" fmla="*/ 1999769 h 2636059"/>
                  <a:gd name="connsiteX147-235633" fmla="*/ 1243582 w 5936218"/>
                  <a:gd name="connsiteY147-235634" fmla="*/ 2015676 h 2636059"/>
                  <a:gd name="connsiteX148-235635" fmla="*/ 1254945 w 5936218"/>
                  <a:gd name="connsiteY148-235636" fmla="*/ 2033856 h 2636059"/>
                  <a:gd name="connsiteX149-235637" fmla="*/ 1216313 w 5936218"/>
                  <a:gd name="connsiteY149-235638" fmla="*/ 2058853 h 2636059"/>
                  <a:gd name="connsiteX150-235639" fmla="*/ 1275397 w 5936218"/>
                  <a:gd name="connsiteY150-235640" fmla="*/ 2102030 h 2636059"/>
                  <a:gd name="connsiteX151-235641" fmla="*/ 1270852 w 5936218"/>
                  <a:gd name="connsiteY151-235642" fmla="*/ 2129300 h 2636059"/>
                  <a:gd name="connsiteX152-235643" fmla="*/ 1259108 w 5936218"/>
                  <a:gd name="connsiteY152-235644" fmla="*/ 2128321 h 2636059"/>
                  <a:gd name="connsiteX153-235645" fmla="*/ 1258945 w 5936218"/>
                  <a:gd name="connsiteY153-235646" fmla="*/ 2129300 h 2636059"/>
                  <a:gd name="connsiteX154-235647" fmla="*/ 1215644 w 5936218"/>
                  <a:gd name="connsiteY154-235648" fmla="*/ 2125691 h 2636059"/>
                  <a:gd name="connsiteX155-235649" fmla="*/ 1204950 w 5936218"/>
                  <a:gd name="connsiteY155-235650" fmla="*/ 2140662 h 2636059"/>
                  <a:gd name="connsiteX156-235651" fmla="*/ 1196495 w 5936218"/>
                  <a:gd name="connsiteY156-235652" fmla="*/ 2135830 h 2636059"/>
                  <a:gd name="connsiteX157-235653" fmla="*/ 1193043 w 5936218"/>
                  <a:gd name="connsiteY157-235654" fmla="*/ 2140662 h 2636059"/>
                  <a:gd name="connsiteX158-235655" fmla="*/ 1145322 w 5936218"/>
                  <a:gd name="connsiteY158-235656" fmla="*/ 2113392 h 2636059"/>
                  <a:gd name="connsiteX159-235657" fmla="*/ 1098145 w 5936218"/>
                  <a:gd name="connsiteY159-235658" fmla="*/ 2113392 h 2636059"/>
                  <a:gd name="connsiteX160-235659" fmla="*/ 1061785 w 5936218"/>
                  <a:gd name="connsiteY160-235660" fmla="*/ 2140662 h 2636059"/>
                  <a:gd name="connsiteX161-235661" fmla="*/ 1055322 w 5936218"/>
                  <a:gd name="connsiteY161-235662" fmla="*/ 2136579 h 2636059"/>
                  <a:gd name="connsiteX162-235663" fmla="*/ 1049878 w 5936218"/>
                  <a:gd name="connsiteY162-235664" fmla="*/ 2140662 h 2636059"/>
                  <a:gd name="connsiteX163-235665" fmla="*/ 1006701 w 5936218"/>
                  <a:gd name="connsiteY163-235666" fmla="*/ 2113392 h 2636059"/>
                  <a:gd name="connsiteX164-235667" fmla="*/ 924893 w 5936218"/>
                  <a:gd name="connsiteY164-235668" fmla="*/ 2077033 h 2636059"/>
                  <a:gd name="connsiteX165-235669" fmla="*/ 877716 w 5936218"/>
                  <a:gd name="connsiteY165-235670" fmla="*/ 2077033 h 2636059"/>
                  <a:gd name="connsiteX166-235671" fmla="*/ 802724 w 5936218"/>
                  <a:gd name="connsiteY166-235672" fmla="*/ 2140662 h 2636059"/>
                  <a:gd name="connsiteX167-235673" fmla="*/ 798179 w 5936218"/>
                  <a:gd name="connsiteY167-235674" fmla="*/ 2183839 h 2636059"/>
                  <a:gd name="connsiteX168-235675" fmla="*/ 787406 w 5936218"/>
                  <a:gd name="connsiteY168-235676" fmla="*/ 2173066 h 2636059"/>
                  <a:gd name="connsiteX169-235677" fmla="*/ 786272 w 5936218"/>
                  <a:gd name="connsiteY169-235678" fmla="*/ 2183839 h 2636059"/>
                  <a:gd name="connsiteX170-235679" fmla="*/ 756063 w 5936218"/>
                  <a:gd name="connsiteY170-235680" fmla="*/ 2153629 h 2636059"/>
                  <a:gd name="connsiteX171-235681" fmla="*/ 732278 w 5936218"/>
                  <a:gd name="connsiteY171-235682" fmla="*/ 2211108 h 2636059"/>
                  <a:gd name="connsiteX172-235683" fmla="*/ 743640 w 5936218"/>
                  <a:gd name="connsiteY172-235684" fmla="*/ 2220198 h 2636059"/>
                  <a:gd name="connsiteX173-235685" fmla="*/ 723188 w 5936218"/>
                  <a:gd name="connsiteY173-235686" fmla="*/ 2263375 h 2636059"/>
                  <a:gd name="connsiteX174-235687" fmla="*/ 747026 w 5936218"/>
                  <a:gd name="connsiteY174-235688" fmla="*/ 2300216 h 2636059"/>
                  <a:gd name="connsiteX175-235689" fmla="*/ 763548 w 5936218"/>
                  <a:gd name="connsiteY175-235690" fmla="*/ 2297462 h 2636059"/>
                  <a:gd name="connsiteX176-235691" fmla="*/ 764871 w 5936218"/>
                  <a:gd name="connsiteY176-235692" fmla="*/ 2299226 h 2636059"/>
                  <a:gd name="connsiteX177-235693" fmla="*/ 775455 w 5936218"/>
                  <a:gd name="connsiteY177-235694" fmla="*/ 2297462 h 2636059"/>
                  <a:gd name="connsiteX178-235695" fmla="*/ 802724 w 5936218"/>
                  <a:gd name="connsiteY178-235696" fmla="*/ 2333821 h 2636059"/>
                  <a:gd name="connsiteX179-235697" fmla="*/ 798179 w 5936218"/>
                  <a:gd name="connsiteY179-235698" fmla="*/ 2361091 h 2636059"/>
                  <a:gd name="connsiteX180-235699" fmla="*/ 818632 w 5936218"/>
                  <a:gd name="connsiteY180-235700" fmla="*/ 2372453 h 2636059"/>
                  <a:gd name="connsiteX181-235701" fmla="*/ 802724 w 5936218"/>
                  <a:gd name="connsiteY181-235702" fmla="*/ 2404268 h 2636059"/>
                  <a:gd name="connsiteX182-235703" fmla="*/ 766365 w 5936218"/>
                  <a:gd name="connsiteY182-235704" fmla="*/ 2408813 h 2636059"/>
                  <a:gd name="connsiteX183-235705" fmla="*/ 727733 w 5936218"/>
                  <a:gd name="connsiteY183-235706" fmla="*/ 2467897 h 2636059"/>
                  <a:gd name="connsiteX184-235707" fmla="*/ 759548 w 5936218"/>
                  <a:gd name="connsiteY184-235708" fmla="*/ 2511074 h 2636059"/>
                  <a:gd name="connsiteX185-235709" fmla="*/ 759548 w 5936218"/>
                  <a:gd name="connsiteY185-235710" fmla="*/ 2549705 h 2636059"/>
                  <a:gd name="connsiteX186-235711" fmla="*/ 798179 w 5936218"/>
                  <a:gd name="connsiteY186-235712" fmla="*/ 2608790 h 2636059"/>
                  <a:gd name="connsiteX187-235713" fmla="*/ 775455 w 5936218"/>
                  <a:gd name="connsiteY187-235714" fmla="*/ 2624697 h 2636059"/>
                  <a:gd name="connsiteX188-235715" fmla="*/ 770910 w 5936218"/>
                  <a:gd name="connsiteY188-235716" fmla="*/ 2636059 h 2636059"/>
                  <a:gd name="connsiteX189-235717" fmla="*/ 759003 w 5936218"/>
                  <a:gd name="connsiteY189-235718" fmla="*/ 2636059 h 2636059"/>
                  <a:gd name="connsiteX190-235719" fmla="*/ 755003 w 5936218"/>
                  <a:gd name="connsiteY190-235720" fmla="*/ 2636059 h 2636059"/>
                  <a:gd name="connsiteX191-235721" fmla="*/ 743096 w 5936218"/>
                  <a:gd name="connsiteY191-235722" fmla="*/ 2636059 h 2636059"/>
                  <a:gd name="connsiteX192-235723" fmla="*/ 715826 w 5936218"/>
                  <a:gd name="connsiteY192-235724" fmla="*/ 2601972 h 2636059"/>
                  <a:gd name="connsiteX193-235725" fmla="*/ 704464 w 5936218"/>
                  <a:gd name="connsiteY193-235726" fmla="*/ 2601972 h 2636059"/>
                  <a:gd name="connsiteX194-235727" fmla="*/ 684012 w 5936218"/>
                  <a:gd name="connsiteY194-235728" fmla="*/ 2592882 h 2636059"/>
                  <a:gd name="connsiteX195-235729" fmla="*/ 672649 w 5936218"/>
                  <a:gd name="connsiteY195-235730" fmla="*/ 2570158 h 2636059"/>
                  <a:gd name="connsiteX196-235731" fmla="*/ 645222 w 5936218"/>
                  <a:gd name="connsiteY196-235732" fmla="*/ 2562321 h 2636059"/>
                  <a:gd name="connsiteX197-235733" fmla="*/ 625472 w 5936218"/>
                  <a:gd name="connsiteY197-235734" fmla="*/ 2565613 h 2636059"/>
                  <a:gd name="connsiteX198-235735" fmla="*/ 623771 w 5936218"/>
                  <a:gd name="connsiteY198-235736" fmla="*/ 2563912 h 2636059"/>
                  <a:gd name="connsiteX199-235737" fmla="*/ 613565 w 5936218"/>
                  <a:gd name="connsiteY199-235738" fmla="*/ 2565613 h 2636059"/>
                  <a:gd name="connsiteX200-235739" fmla="*/ 609020 w 5936218"/>
                  <a:gd name="connsiteY200-235740" fmla="*/ 2561068 h 2636059"/>
                  <a:gd name="connsiteX201-235741" fmla="*/ 559026 w 5936218"/>
                  <a:gd name="connsiteY201-235742" fmla="*/ 2533798 h 2636059"/>
                  <a:gd name="connsiteX202-235743" fmla="*/ 506760 w 5936218"/>
                  <a:gd name="connsiteY202-235744" fmla="*/ 2526981 h 2636059"/>
                  <a:gd name="connsiteX203-235745" fmla="*/ 483280 w 5936218"/>
                  <a:gd name="connsiteY203-235746" fmla="*/ 2520272 h 2636059"/>
                  <a:gd name="connsiteX204-235747" fmla="*/ 480035 w 5936218"/>
                  <a:gd name="connsiteY204-235748" fmla="*/ 2522436 h 2636059"/>
                  <a:gd name="connsiteX205-235749" fmla="*/ 475042 w 5936218"/>
                  <a:gd name="connsiteY205-235750" fmla="*/ 2517918 h 2636059"/>
                  <a:gd name="connsiteX206-235751" fmla="*/ 474945 w 5936218"/>
                  <a:gd name="connsiteY206-235752" fmla="*/ 2517891 h 2636059"/>
                  <a:gd name="connsiteX207-235753" fmla="*/ 468128 w 5936218"/>
                  <a:gd name="connsiteY207-235754" fmla="*/ 2522436 h 2636059"/>
                  <a:gd name="connsiteX208-235755" fmla="*/ 420406 w 5936218"/>
                  <a:gd name="connsiteY208-235756" fmla="*/ 2479259 h 2636059"/>
                  <a:gd name="connsiteX209-235757" fmla="*/ 381774 w 5936218"/>
                  <a:gd name="connsiteY209-235758" fmla="*/ 2463352 h 2636059"/>
                  <a:gd name="connsiteX210-235759" fmla="*/ 349960 w 5936218"/>
                  <a:gd name="connsiteY210-235760" fmla="*/ 2431537 h 2636059"/>
                  <a:gd name="connsiteX211-235761" fmla="*/ 377229 w 5936218"/>
                  <a:gd name="connsiteY211-235762" fmla="*/ 2424720 h 2636059"/>
                  <a:gd name="connsiteX212-235763" fmla="*/ 404499 w 5936218"/>
                  <a:gd name="connsiteY212-235764" fmla="*/ 2376998 h 2636059"/>
                  <a:gd name="connsiteX213-235765" fmla="*/ 388591 w 5936218"/>
                  <a:gd name="connsiteY213-235766" fmla="*/ 2361091 h 2636059"/>
                  <a:gd name="connsiteX214-235767" fmla="*/ 440858 w 5936218"/>
                  <a:gd name="connsiteY214-235768" fmla="*/ 2333821 h 2636059"/>
                  <a:gd name="connsiteX215-235769" fmla="*/ 440858 w 5936218"/>
                  <a:gd name="connsiteY215-235770" fmla="*/ 2330765 h 2636059"/>
                  <a:gd name="connsiteX216-235771" fmla="*/ 416406 w 5936218"/>
                  <a:gd name="connsiteY216-235772" fmla="*/ 2333821 h 2636059"/>
                  <a:gd name="connsiteX217-235773" fmla="*/ 416406 w 5936218"/>
                  <a:gd name="connsiteY217-235774" fmla="*/ 2332333 h 2636059"/>
                  <a:gd name="connsiteX218-235775" fmla="*/ 404499 w 5936218"/>
                  <a:gd name="connsiteY218-235776" fmla="*/ 2333821 h 2636059"/>
                  <a:gd name="connsiteX219-235777" fmla="*/ 404499 w 5936218"/>
                  <a:gd name="connsiteY219-235778" fmla="*/ 2313369 h 2636059"/>
                  <a:gd name="connsiteX220-235779" fmla="*/ 424951 w 5936218"/>
                  <a:gd name="connsiteY220-235780" fmla="*/ 2297462 h 2636059"/>
                  <a:gd name="connsiteX221-235781" fmla="*/ 463583 w 5936218"/>
                  <a:gd name="connsiteY221-235782" fmla="*/ 2290645 h 2636059"/>
                  <a:gd name="connsiteX222-235783" fmla="*/ 468128 w 5936218"/>
                  <a:gd name="connsiteY222-235784" fmla="*/ 2274737 h 2636059"/>
                  <a:gd name="connsiteX223-235785" fmla="*/ 456765 w 5936218"/>
                  <a:gd name="connsiteY223-235786" fmla="*/ 2242923 h 2636059"/>
                  <a:gd name="connsiteX224-235787" fmla="*/ 474945 w 5936218"/>
                  <a:gd name="connsiteY224-235788" fmla="*/ 2215653 h 2636059"/>
                  <a:gd name="connsiteX225-235789" fmla="*/ 474945 w 5936218"/>
                  <a:gd name="connsiteY225-235790" fmla="*/ 2195201 h 2636059"/>
                  <a:gd name="connsiteX226-235791" fmla="*/ 420406 w 5936218"/>
                  <a:gd name="connsiteY226-235792" fmla="*/ 2177021 h 2636059"/>
                  <a:gd name="connsiteX227-235793" fmla="*/ 409588 w 5936218"/>
                  <a:gd name="connsiteY227-235794" fmla="*/ 2177021 h 2636059"/>
                  <a:gd name="connsiteX228-235795" fmla="*/ 397681 w 5936218"/>
                  <a:gd name="connsiteY228-235796" fmla="*/ 2177021 h 2636059"/>
                  <a:gd name="connsiteX229-235797" fmla="*/ 379485 w 5936218"/>
                  <a:gd name="connsiteY229-235798" fmla="*/ 2154782 h 2636059"/>
                  <a:gd name="connsiteX230-235799" fmla="*/ 357322 w 5936218"/>
                  <a:gd name="connsiteY230-235800" fmla="*/ 2161114 h 2636059"/>
                  <a:gd name="connsiteX231-235801" fmla="*/ 352842 w 5936218"/>
                  <a:gd name="connsiteY231-235802" fmla="*/ 2158992 h 2636059"/>
                  <a:gd name="connsiteX232-235803" fmla="*/ 345415 w 5936218"/>
                  <a:gd name="connsiteY232-235804" fmla="*/ 2161114 h 2636059"/>
                  <a:gd name="connsiteX233-235805" fmla="*/ 302238 w 5936218"/>
                  <a:gd name="connsiteY233-235806" fmla="*/ 2140662 h 2636059"/>
                  <a:gd name="connsiteX234-235807" fmla="*/ 302238 w 5936218"/>
                  <a:gd name="connsiteY234-235808" fmla="*/ 2129300 h 2636059"/>
                  <a:gd name="connsiteX235-235809" fmla="*/ 286331 w 5936218"/>
                  <a:gd name="connsiteY235-235810" fmla="*/ 2102030 h 2636059"/>
                  <a:gd name="connsiteX236-235811" fmla="*/ 270968 w 5936218"/>
                  <a:gd name="connsiteY236-235812" fmla="*/ 2102030 h 2636059"/>
                  <a:gd name="connsiteX237-235813" fmla="*/ 259061 w 5936218"/>
                  <a:gd name="connsiteY237-235814" fmla="*/ 2102030 h 2636059"/>
                  <a:gd name="connsiteX238-235815" fmla="*/ 254516 w 5936218"/>
                  <a:gd name="connsiteY238-235816" fmla="*/ 2086123 h 2636059"/>
                  <a:gd name="connsiteX239-235817" fmla="*/ 263606 w 5936218"/>
                  <a:gd name="connsiteY239-235818" fmla="*/ 2070216 h 2636059"/>
                  <a:gd name="connsiteX240-235819" fmla="*/ 243991 w 5936218"/>
                  <a:gd name="connsiteY240-235820" fmla="*/ 2039703 h 2636059"/>
                  <a:gd name="connsiteX241-235821" fmla="*/ 216429 w 5936218"/>
                  <a:gd name="connsiteY241-235822" fmla="*/ 2042946 h 2636059"/>
                  <a:gd name="connsiteX242-235823" fmla="*/ 212956 w 5936218"/>
                  <a:gd name="connsiteY242-235824" fmla="*/ 2041954 h 2636059"/>
                  <a:gd name="connsiteX243-235825" fmla="*/ 204522 w 5936218"/>
                  <a:gd name="connsiteY243-235826" fmla="*/ 2042946 h 2636059"/>
                  <a:gd name="connsiteX244-235827" fmla="*/ 199623 w 5936218"/>
                  <a:gd name="connsiteY244-235828" fmla="*/ 2041546 h 2636059"/>
                  <a:gd name="connsiteX245-235829" fmla="*/ 195977 w 5936218"/>
                  <a:gd name="connsiteY245-235830" fmla="*/ 2054308 h 2636059"/>
                  <a:gd name="connsiteX246-235831" fmla="*/ 184968 w 5936218"/>
                  <a:gd name="connsiteY246-235832" fmla="*/ 2051163 h 2636059"/>
                  <a:gd name="connsiteX247-235833" fmla="*/ 184070 w 5936218"/>
                  <a:gd name="connsiteY247-235834" fmla="*/ 2054308 h 2636059"/>
                  <a:gd name="connsiteX248-235835" fmla="*/ 168163 w 5936218"/>
                  <a:gd name="connsiteY248-235836" fmla="*/ 2049773 h 2636059"/>
                  <a:gd name="connsiteX249-235837" fmla="*/ 156800 w 5936218"/>
                  <a:gd name="connsiteY249-235838" fmla="*/ 2011131 h 2636059"/>
                  <a:gd name="connsiteX250-235839" fmla="*/ 152255 w 5936218"/>
                  <a:gd name="connsiteY250-235840" fmla="*/ 1995224 h 2636059"/>
                  <a:gd name="connsiteX251-235841" fmla="*/ 156800 w 5936218"/>
                  <a:gd name="connsiteY251-235842" fmla="*/ 1990679 h 2636059"/>
                  <a:gd name="connsiteX252-235843" fmla="*/ 168707 w 5936218"/>
                  <a:gd name="connsiteY252-235844" fmla="*/ 1990679 h 2636059"/>
                  <a:gd name="connsiteX253-235845" fmla="*/ 188615 w 5936218"/>
                  <a:gd name="connsiteY253-235846" fmla="*/ 1990679 h 2636059"/>
                  <a:gd name="connsiteX254-235847" fmla="*/ 199977 w 5936218"/>
                  <a:gd name="connsiteY254-235848" fmla="*/ 1979317 h 2636059"/>
                  <a:gd name="connsiteX255-235849" fmla="*/ 188615 w 5936218"/>
                  <a:gd name="connsiteY255-235850" fmla="*/ 1956592 h 2636059"/>
                  <a:gd name="connsiteX256-235851" fmla="*/ 168163 w 5936218"/>
                  <a:gd name="connsiteY256-235852" fmla="*/ 1947503 h 2636059"/>
                  <a:gd name="connsiteX257-235853" fmla="*/ 168163 w 5936218"/>
                  <a:gd name="connsiteY257-235854" fmla="*/ 1940685 h 2636059"/>
                  <a:gd name="connsiteX258-235855" fmla="*/ 152255 w 5936218"/>
                  <a:gd name="connsiteY258-235856" fmla="*/ 1924778 h 2636059"/>
                  <a:gd name="connsiteX259-235857" fmla="*/ 129531 w 5936218"/>
                  <a:gd name="connsiteY259-235858" fmla="*/ 1888418 h 2636059"/>
                  <a:gd name="connsiteX260-235859" fmla="*/ 140893 w 5936218"/>
                  <a:gd name="connsiteY260-235860" fmla="*/ 1865694 h 2636059"/>
                  <a:gd name="connsiteX261-235861" fmla="*/ 136348 w 5936218"/>
                  <a:gd name="connsiteY261-235862" fmla="*/ 1838424 h 2636059"/>
                  <a:gd name="connsiteX262-235863" fmla="*/ 103789 w 5936218"/>
                  <a:gd name="connsiteY262-235864" fmla="*/ 1825017 h 2636059"/>
                  <a:gd name="connsiteX263-235865" fmla="*/ 93716 w 5936218"/>
                  <a:gd name="connsiteY263-235866" fmla="*/ 1829334 h 2636059"/>
                  <a:gd name="connsiteX264-235867" fmla="*/ 91868 w 5936218"/>
                  <a:gd name="connsiteY264-235868" fmla="*/ 1825023 h 2636059"/>
                  <a:gd name="connsiteX265-235869" fmla="*/ 81809 w 5936218"/>
                  <a:gd name="connsiteY265-235870" fmla="*/ 1829334 h 2636059"/>
                  <a:gd name="connsiteX266-235871" fmla="*/ 74992 w 5936218"/>
                  <a:gd name="connsiteY266-235872" fmla="*/ 1813427 h 2636059"/>
                  <a:gd name="connsiteX267-235873" fmla="*/ 34087 w 5936218"/>
                  <a:gd name="connsiteY267-235874" fmla="*/ 1802065 h 2636059"/>
                  <a:gd name="connsiteX268-235875" fmla="*/ 22725 w 5936218"/>
                  <a:gd name="connsiteY268-235876" fmla="*/ 1758888 h 2636059"/>
                  <a:gd name="connsiteX269-235877" fmla="*/ 22725 w 5936218"/>
                  <a:gd name="connsiteY269-235878" fmla="*/ 1727073 h 2636059"/>
                  <a:gd name="connsiteX270-235879" fmla="*/ 0 w 5936218"/>
                  <a:gd name="connsiteY270-235880" fmla="*/ 1711166 h 2636059"/>
                  <a:gd name="connsiteX271-235881" fmla="*/ 15907 w 5936218"/>
                  <a:gd name="connsiteY271-235882" fmla="*/ 1688442 h 2636059"/>
                  <a:gd name="connsiteX272-235883" fmla="*/ 6818 w 5936218"/>
                  <a:gd name="connsiteY272-235884" fmla="*/ 1624813 h 2636059"/>
                  <a:gd name="connsiteX273-235885" fmla="*/ 34087 w 5936218"/>
                  <a:gd name="connsiteY273-235886" fmla="*/ 1581636 h 2636059"/>
                  <a:gd name="connsiteX274-235887" fmla="*/ 27270 w 5936218"/>
                  <a:gd name="connsiteY274-235888" fmla="*/ 1570274 h 2636059"/>
                  <a:gd name="connsiteX275-235889" fmla="*/ 70447 w 5936218"/>
                  <a:gd name="connsiteY275-235890" fmla="*/ 1531642 h 2636059"/>
                  <a:gd name="connsiteX276-235891" fmla="*/ 27270 w 5936218"/>
                  <a:gd name="connsiteY276-235892" fmla="*/ 1495282 h 2636059"/>
                  <a:gd name="connsiteX277-235893" fmla="*/ 109078 w 5936218"/>
                  <a:gd name="connsiteY277-235894" fmla="*/ 1397566 h 2636059"/>
                  <a:gd name="connsiteX278-235895" fmla="*/ 145438 w 5936218"/>
                  <a:gd name="connsiteY278-235896" fmla="*/ 1354389 h 2636059"/>
                  <a:gd name="connsiteX279-235897" fmla="*/ 156800 w 5936218"/>
                  <a:gd name="connsiteY279-235898" fmla="*/ 1311213 h 2636059"/>
                  <a:gd name="connsiteX280-235899" fmla="*/ 102261 w 5936218"/>
                  <a:gd name="connsiteY280-235900" fmla="*/ 1258946 h 2636059"/>
                  <a:gd name="connsiteX281-235901" fmla="*/ 118168 w 5936218"/>
                  <a:gd name="connsiteY281-235902" fmla="*/ 1204407 h 2636059"/>
                  <a:gd name="connsiteX282-235903" fmla="*/ 86354 w 5936218"/>
                  <a:gd name="connsiteY282-235904" fmla="*/ 1140778 h 2636059"/>
                  <a:gd name="connsiteX283-235905" fmla="*/ 109078 w 5936218"/>
                  <a:gd name="connsiteY283-235906" fmla="*/ 1065786 h 2636059"/>
                  <a:gd name="connsiteX284-235907" fmla="*/ 70447 w 5936218"/>
                  <a:gd name="connsiteY284-235908" fmla="*/ 963525 h 2636059"/>
                  <a:gd name="connsiteX285-235909" fmla="*/ 102261 w 5936218"/>
                  <a:gd name="connsiteY285-235910" fmla="*/ 893079 h 2636059"/>
                  <a:gd name="connsiteX286-235911" fmla="*/ 43177 w 5936218"/>
                  <a:gd name="connsiteY286-235912" fmla="*/ 827178 h 2636059"/>
                  <a:gd name="connsiteX287-235913" fmla="*/ 49994 w 5936218"/>
                  <a:gd name="connsiteY287-235914" fmla="*/ 752186 h 2636059"/>
                  <a:gd name="connsiteX288-235915" fmla="*/ 81809 w 5936218"/>
                  <a:gd name="connsiteY288-235916" fmla="*/ 747641 h 2636059"/>
                  <a:gd name="connsiteX289-235917" fmla="*/ 145438 w 5936218"/>
                  <a:gd name="connsiteY289-235918" fmla="*/ 704465 h 2636059"/>
                  <a:gd name="connsiteX290-235919" fmla="*/ 184070 w 5936218"/>
                  <a:gd name="connsiteY290-235920" fmla="*/ 665833 h 2636059"/>
                  <a:gd name="connsiteX291-235921" fmla="*/ 189699 w 5936218"/>
                  <a:gd name="connsiteY291-235922" fmla="*/ 672111 h 2636059"/>
                  <a:gd name="connsiteX292-235923" fmla="*/ 195977 w 5936218"/>
                  <a:gd name="connsiteY292-235924" fmla="*/ 665833 h 2636059"/>
                  <a:gd name="connsiteX293-235925" fmla="*/ 255061 w 5936218"/>
                  <a:gd name="connsiteY293-235926" fmla="*/ 731734 h 2636059"/>
                  <a:gd name="connsiteX294-235927" fmla="*/ 350504 w 5936218"/>
                  <a:gd name="connsiteY294-235928" fmla="*/ 752186 h 2636059"/>
                  <a:gd name="connsiteX295-235929" fmla="*/ 491397 w 5936218"/>
                  <a:gd name="connsiteY295-235930" fmla="*/ 865810 h 2636059"/>
                  <a:gd name="connsiteX296-235931" fmla="*/ 523211 w 5936218"/>
                  <a:gd name="connsiteY296-235932" fmla="*/ 913531 h 2636059"/>
                  <a:gd name="connsiteX297-235933" fmla="*/ 523211 w 5936218"/>
                  <a:gd name="connsiteY297-235934" fmla="*/ 972615 h 2636059"/>
                  <a:gd name="connsiteX298-235935" fmla="*/ 486852 w 5936218"/>
                  <a:gd name="connsiteY298-235936" fmla="*/ 1027154 h 2636059"/>
                  <a:gd name="connsiteX299-235937" fmla="*/ 420951 w 5936218"/>
                  <a:gd name="connsiteY299-235938" fmla="*/ 1047607 h 2636059"/>
                  <a:gd name="connsiteX300-235939" fmla="*/ 415909 w 5936218"/>
                  <a:gd name="connsiteY300-235940" fmla="*/ 1045476 h 2636059"/>
                  <a:gd name="connsiteX301-235941" fmla="*/ 409044 w 5936218"/>
                  <a:gd name="connsiteY301-235942" fmla="*/ 1047607 h 2636059"/>
                  <a:gd name="connsiteX302-235943" fmla="*/ 252950 w 5936218"/>
                  <a:gd name="connsiteY302-235944" fmla="*/ 981651 h 2636059"/>
                  <a:gd name="connsiteX303-235945" fmla="*/ 232336 w 5936218"/>
                  <a:gd name="connsiteY303-235946" fmla="*/ 988523 h 2636059"/>
                  <a:gd name="connsiteX304-235947" fmla="*/ 291420 w 5936218"/>
                  <a:gd name="connsiteY304-235948" fmla="*/ 1058969 h 2636059"/>
                  <a:gd name="connsiteX305-235949" fmla="*/ 291420 w 5936218"/>
                  <a:gd name="connsiteY305-235950" fmla="*/ 1097601 h 2636059"/>
                  <a:gd name="connsiteX306-235951" fmla="*/ 298238 w 5936218"/>
                  <a:gd name="connsiteY306-235952" fmla="*/ 1183955 h 2636059"/>
                  <a:gd name="connsiteX307-235953" fmla="*/ 345959 w 5936218"/>
                  <a:gd name="connsiteY307-235954" fmla="*/ 1215769 h 2636059"/>
                  <a:gd name="connsiteX308-235955" fmla="*/ 362087 w 5936218"/>
                  <a:gd name="connsiteY308-235956" fmla="*/ 1225177 h 2636059"/>
                  <a:gd name="connsiteX309-235957" fmla="*/ 365867 w 5936218"/>
                  <a:gd name="connsiteY309-235958" fmla="*/ 1193044 h 2636059"/>
                  <a:gd name="connsiteX310-235959" fmla="*/ 345415 w 5936218"/>
                  <a:gd name="connsiteY310-235960" fmla="*/ 1156685 h 2636059"/>
                  <a:gd name="connsiteX311-235961" fmla="*/ 365867 w 5936218"/>
                  <a:gd name="connsiteY311-235962" fmla="*/ 1124870 h 2636059"/>
                  <a:gd name="connsiteX312-235963" fmla="*/ 374560 w 5936218"/>
                  <a:gd name="connsiteY312-235964" fmla="*/ 1129869 h 2636059"/>
                  <a:gd name="connsiteX313-235965" fmla="*/ 377774 w 5936218"/>
                  <a:gd name="connsiteY313-235966" fmla="*/ 1124870 h 2636059"/>
                  <a:gd name="connsiteX314-235967" fmla="*/ 461933 w 5936218"/>
                  <a:gd name="connsiteY314-235968" fmla="*/ 1173262 h 2636059"/>
                  <a:gd name="connsiteX315-235969" fmla="*/ 484035 w 5936218"/>
                  <a:gd name="connsiteY315-235970" fmla="*/ 1156685 h 2636059"/>
                  <a:gd name="connsiteX316-235971" fmla="*/ 463583 w 5936218"/>
                  <a:gd name="connsiteY316-235972" fmla="*/ 1090783 h 2636059"/>
                  <a:gd name="connsiteX317-235973" fmla="*/ 549936 w 5936218"/>
                  <a:gd name="connsiteY317-235974" fmla="*/ 1004430 h 2636059"/>
                  <a:gd name="connsiteX318-235975" fmla="*/ 559742 w 5936218"/>
                  <a:gd name="connsiteY318-235976" fmla="*/ 1006531 h 2636059"/>
                  <a:gd name="connsiteX319-235977" fmla="*/ 561843 w 5936218"/>
                  <a:gd name="connsiteY319-235978" fmla="*/ 1004430 h 2636059"/>
                  <a:gd name="connsiteX320-235979" fmla="*/ 593658 w 5936218"/>
                  <a:gd name="connsiteY320-235980" fmla="*/ 1011247 h 2636059"/>
                  <a:gd name="connsiteX321-235981" fmla="*/ 620945 w 5936218"/>
                  <a:gd name="connsiteY321-235982" fmla="*/ 1035124 h 2636059"/>
                  <a:gd name="connsiteX322-235983" fmla="*/ 640835 w 5936218"/>
                  <a:gd name="connsiteY322-235984" fmla="*/ 979433 h 2636059"/>
                  <a:gd name="connsiteX323-235985" fmla="*/ 609020 w 5936218"/>
                  <a:gd name="connsiteY323-235986" fmla="*/ 924894 h 2636059"/>
                  <a:gd name="connsiteX324-235987" fmla="*/ 624928 w 5936218"/>
                  <a:gd name="connsiteY324-235988" fmla="*/ 865810 h 2636059"/>
                  <a:gd name="connsiteX325-235989" fmla="*/ 597658 w 5936218"/>
                  <a:gd name="connsiteY325-235990" fmla="*/ 806725 h 2636059"/>
                  <a:gd name="connsiteX326-235991" fmla="*/ 611562 w 5936218"/>
                  <a:gd name="connsiteY326-235992" fmla="*/ 811051 h 2636059"/>
                  <a:gd name="connsiteX327-235993" fmla="*/ 609565 w 5936218"/>
                  <a:gd name="connsiteY327-235994" fmla="*/ 806725 h 2636059"/>
                  <a:gd name="connsiteX328-235995" fmla="*/ 711826 w 5936218"/>
                  <a:gd name="connsiteY328-235996" fmla="*/ 838540 h 2636059"/>
                  <a:gd name="connsiteX329-235997" fmla="*/ 732278 w 5936218"/>
                  <a:gd name="connsiteY329-235998" fmla="*/ 893079 h 2636059"/>
                  <a:gd name="connsiteX330-235999" fmla="*/ 684556 w 5936218"/>
                  <a:gd name="connsiteY330-236000" fmla="*/ 904441 h 2636059"/>
                  <a:gd name="connsiteX331-236001" fmla="*/ 684556 w 5936218"/>
                  <a:gd name="connsiteY331-236002" fmla="*/ 956708 h 2636059"/>
                  <a:gd name="connsiteX332-236003" fmla="*/ 713309 w 5936218"/>
                  <a:gd name="connsiteY332-236004" fmla="*/ 985461 h 2636059"/>
                  <a:gd name="connsiteX333-236005" fmla="*/ 763548 w 5936218"/>
                  <a:gd name="connsiteY333-236006" fmla="*/ 968070 h 2636059"/>
                  <a:gd name="connsiteX334-236007" fmla="*/ 770365 w 5936218"/>
                  <a:gd name="connsiteY334-236008" fmla="*/ 908986 h 2636059"/>
                  <a:gd name="connsiteX335-236009" fmla="*/ 845357 w 5936218"/>
                  <a:gd name="connsiteY335-236010" fmla="*/ 861265 h 2636059"/>
                  <a:gd name="connsiteX336-236011" fmla="*/ 972614 w 5936218"/>
                  <a:gd name="connsiteY336-236012" fmla="*/ 774911 h 2636059"/>
                  <a:gd name="connsiteX337-236013" fmla="*/ 982566 w 5936218"/>
                  <a:gd name="connsiteY337-236014" fmla="*/ 776238 h 2636059"/>
                  <a:gd name="connsiteX338-236015" fmla="*/ 984521 w 5936218"/>
                  <a:gd name="connsiteY338-236016" fmla="*/ 774911 h 2636059"/>
                  <a:gd name="connsiteX339-236017" fmla="*/ 1018608 w 5936218"/>
                  <a:gd name="connsiteY339-236018" fmla="*/ 779456 h 2636059"/>
                  <a:gd name="connsiteX340-236019" fmla="*/ 979977 w 5936218"/>
                  <a:gd name="connsiteY340-236020" fmla="*/ 843085 h 2636059"/>
                  <a:gd name="connsiteX341-236021" fmla="*/ 1012666 w 5936218"/>
                  <a:gd name="connsiteY341-236022" fmla="*/ 848246 h 2636059"/>
                  <a:gd name="connsiteX342-236023" fmla="*/ 1038516 w 5936218"/>
                  <a:gd name="connsiteY342-236024" fmla="*/ 818088 h 2636059"/>
                  <a:gd name="connsiteX343-236025" fmla="*/ 1050423 w 5936218"/>
                  <a:gd name="connsiteY343-236026" fmla="*/ 818088 h 2636059"/>
                  <a:gd name="connsiteX344-236027" fmla="*/ 1108962 w 5936218"/>
                  <a:gd name="connsiteY344-236028" fmla="*/ 818088 h 2636059"/>
                  <a:gd name="connsiteX345-236029" fmla="*/ 1161229 w 5936218"/>
                  <a:gd name="connsiteY345-236030" fmla="*/ 774911 h 2636059"/>
                  <a:gd name="connsiteX346-236031" fmla="*/ 1165711 w 5936218"/>
                  <a:gd name="connsiteY346-236032" fmla="*/ 781045 h 2636059"/>
                  <a:gd name="connsiteX347-236033" fmla="*/ 1173136 w 5936218"/>
                  <a:gd name="connsiteY347-236034" fmla="*/ 774911 h 2636059"/>
                  <a:gd name="connsiteX348-236035" fmla="*/ 1210035 w 5936218"/>
                  <a:gd name="connsiteY348-236036" fmla="*/ 825404 h 2636059"/>
                  <a:gd name="connsiteX349-236037" fmla="*/ 1247583 w 5936218"/>
                  <a:gd name="connsiteY349-236038" fmla="*/ 768094 h 2636059"/>
                  <a:gd name="connsiteX350-236039" fmla="*/ 1211223 w 5936218"/>
                  <a:gd name="connsiteY350-236040" fmla="*/ 709010 h 2636059"/>
                  <a:gd name="connsiteX351-236041" fmla="*/ 1227130 w 5936218"/>
                  <a:gd name="connsiteY351-236042" fmla="*/ 672650 h 2636059"/>
                  <a:gd name="connsiteX352-236043" fmla="*/ 1237665 w 5936218"/>
                  <a:gd name="connsiteY352-236044" fmla="*/ 675788 h 2636059"/>
                  <a:gd name="connsiteX353-236045" fmla="*/ 1239037 w 5936218"/>
                  <a:gd name="connsiteY353-236046" fmla="*/ 672650 h 2636059"/>
                  <a:gd name="connsiteX354-236047" fmla="*/ 1345843 w 5936218"/>
                  <a:gd name="connsiteY354-236048" fmla="*/ 704465 h 2636059"/>
                  <a:gd name="connsiteX355-236049" fmla="*/ 1400382 w 5936218"/>
                  <a:gd name="connsiteY355-236050" fmla="*/ 736279 h 2636059"/>
                  <a:gd name="connsiteX356-236051" fmla="*/ 1519756 w 5936218"/>
                  <a:gd name="connsiteY356-236052" fmla="*/ 842863 h 2636059"/>
                  <a:gd name="connsiteX357-236053" fmla="*/ 1543003 w 5936218"/>
                  <a:gd name="connsiteY357-236054" fmla="*/ 802181 h 2636059"/>
                  <a:gd name="connsiteX358-236055" fmla="*/ 1506643 w 5936218"/>
                  <a:gd name="connsiteY358-236056" fmla="*/ 747641 h 2636059"/>
                  <a:gd name="connsiteX359-236057" fmla="*/ 1506643 w 5936218"/>
                  <a:gd name="connsiteY359-236058" fmla="*/ 724917 h 2636059"/>
                  <a:gd name="connsiteX360-236059" fmla="*/ 1463467 w 5936218"/>
                  <a:gd name="connsiteY360-236060" fmla="*/ 715827 h 2636059"/>
                  <a:gd name="connsiteX361-236061" fmla="*/ 1472556 w 5936218"/>
                  <a:gd name="connsiteY361-236062" fmla="*/ 665833 h 2636059"/>
                  <a:gd name="connsiteX362-236063" fmla="*/ 1452104 w 5936218"/>
                  <a:gd name="connsiteY362-236064" fmla="*/ 579479 h 2636059"/>
                  <a:gd name="connsiteX363-236065" fmla="*/ 1452104 w 5936218"/>
                  <a:gd name="connsiteY363-236066" fmla="*/ 543120 h 2636059"/>
                  <a:gd name="connsiteX364-236067" fmla="*/ 1522551 w 5936218"/>
                  <a:gd name="connsiteY364-236068" fmla="*/ 440859 h 2636059"/>
                  <a:gd name="connsiteX365-236069" fmla="*/ 1543003 w 5936218"/>
                  <a:gd name="connsiteY365-236070" fmla="*/ 327236 h 2636059"/>
                  <a:gd name="connsiteX366-236071" fmla="*/ 1570272 w 5936218"/>
                  <a:gd name="connsiteY366-236072" fmla="*/ 306783 h 2636059"/>
                  <a:gd name="connsiteX367-236073" fmla="*/ 1578688 w 5936218"/>
                  <a:gd name="connsiteY367-236074" fmla="*/ 309402 h 2636059"/>
                  <a:gd name="connsiteX368-236075" fmla="*/ 1582179 w 5936218"/>
                  <a:gd name="connsiteY368-236076" fmla="*/ 306783 h 2636059"/>
                  <a:gd name="connsiteX369-236077" fmla="*/ 1684440 w 5936218"/>
                  <a:gd name="connsiteY369-236078" fmla="*/ 338598 h 2636059"/>
                  <a:gd name="connsiteX370-236079" fmla="*/ 1688985 w 5936218"/>
                  <a:gd name="connsiteY370-236080" fmla="*/ 409044 h 2636059"/>
                  <a:gd name="connsiteX371-236081" fmla="*/ 1652625 w 5936218"/>
                  <a:gd name="connsiteY371-236082" fmla="*/ 499943 h 2636059"/>
                  <a:gd name="connsiteX372-236083" fmla="*/ 1679895 w 5936218"/>
                  <a:gd name="connsiteY372-236084" fmla="*/ 538575 h 2636059"/>
                  <a:gd name="connsiteX373-236085" fmla="*/ 1688985 w 5936218"/>
                  <a:gd name="connsiteY373-236086" fmla="*/ 613566 h 2636059"/>
                  <a:gd name="connsiteX374-236087" fmla="*/ 1679895 w 5936218"/>
                  <a:gd name="connsiteY374-236088" fmla="*/ 759004 h 2636059"/>
                  <a:gd name="connsiteX375-236089" fmla="*/ 1636718 w 5936218"/>
                  <a:gd name="connsiteY375-236090" fmla="*/ 1022610 h 2636059"/>
                  <a:gd name="connsiteX376-236091" fmla="*/ 1662494 w 5936218"/>
                  <a:gd name="connsiteY376-236092" fmla="*/ 1029054 h 2636059"/>
                  <a:gd name="connsiteX0-236093" fmla="*/ 1662494 w 5936218"/>
                  <a:gd name="connsiteY0-236094" fmla="*/ 1029054 h 2636059"/>
                  <a:gd name="connsiteX1-236095" fmla="*/ 3200173 w 5936218"/>
                  <a:gd name="connsiteY1-236096" fmla="*/ 1 h 2636059"/>
                  <a:gd name="connsiteX2-236097" fmla="*/ 3129459 w 5936218"/>
                  <a:gd name="connsiteY2-236098" fmla="*/ 204934 h 2636059"/>
                  <a:gd name="connsiteX3-236099" fmla="*/ 3156451 w 5936218"/>
                  <a:gd name="connsiteY3-236100" fmla="*/ 181798 h 2636059"/>
                  <a:gd name="connsiteX4-236101" fmla="*/ 3158460 w 5936218"/>
                  <a:gd name="connsiteY4-236102" fmla="*/ 190282 h 2636059"/>
                  <a:gd name="connsiteX5-236103" fmla="*/ 3251895 w 5936218"/>
                  <a:gd name="connsiteY5-236104" fmla="*/ 215885 h 2636059"/>
                  <a:gd name="connsiteX6-236105" fmla="*/ 3381970 w 5936218"/>
                  <a:gd name="connsiteY6-236106" fmla="*/ 236337 h 2636059"/>
                  <a:gd name="connsiteX7-236107" fmla="*/ 3538225 w 5936218"/>
                  <a:gd name="connsiteY7-236108" fmla="*/ 220430 h 2636059"/>
                  <a:gd name="connsiteX8-236109" fmla="*/ 3549910 w 5936218"/>
                  <a:gd name="connsiteY8-236110" fmla="*/ 223617 h 2636059"/>
                  <a:gd name="connsiteX9-236111" fmla="*/ 3550132 w 5936218"/>
                  <a:gd name="connsiteY9-236112" fmla="*/ 220430 h 2636059"/>
                  <a:gd name="connsiteX10-236113" fmla="*/ 3625123 w 5936218"/>
                  <a:gd name="connsiteY10-236114" fmla="*/ 240882 h 2636059"/>
                  <a:gd name="connsiteX11-236115" fmla="*/ 3672301 w 5936218"/>
                  <a:gd name="connsiteY11-236116" fmla="*/ 240882 h 2636059"/>
                  <a:gd name="connsiteX12-236117" fmla="*/ 3684207 w 5936218"/>
                  <a:gd name="connsiteY12-236118" fmla="*/ 240882 h 2636059"/>
                  <a:gd name="connsiteX13-236119" fmla="*/ 3743291 w 5936218"/>
                  <a:gd name="connsiteY13-236120" fmla="*/ 306783 h 2636059"/>
                  <a:gd name="connsiteX14-236121" fmla="*/ 3759199 w 5936218"/>
                  <a:gd name="connsiteY14-236122" fmla="*/ 386320 h 2636059"/>
                  <a:gd name="connsiteX15-236123" fmla="*/ 3738747 w 5936218"/>
                  <a:gd name="connsiteY15-236124" fmla="*/ 436314 h 2636059"/>
                  <a:gd name="connsiteX16-236125" fmla="*/ 3786469 w 5936218"/>
                  <a:gd name="connsiteY16-236126" fmla="*/ 527212 h 2636059"/>
                  <a:gd name="connsiteX17-236127" fmla="*/ 3835603 w 5936218"/>
                  <a:gd name="connsiteY17-236128" fmla="*/ 563118 h 2636059"/>
                  <a:gd name="connsiteX18-236129" fmla="*/ 3865460 w 5936218"/>
                  <a:gd name="connsiteY18-236130" fmla="*/ 452221 h 2636059"/>
                  <a:gd name="connsiteX19-236131" fmla="*/ 3875077 w 5936218"/>
                  <a:gd name="connsiteY19-236132" fmla="*/ 460728 h 2636059"/>
                  <a:gd name="connsiteX20-236133" fmla="*/ 3877367 w 5936218"/>
                  <a:gd name="connsiteY20-236134" fmla="*/ 452221 h 2636059"/>
                  <a:gd name="connsiteX21-236135" fmla="*/ 3932151 w 5936218"/>
                  <a:gd name="connsiteY21-236136" fmla="*/ 500684 h 2636059"/>
                  <a:gd name="connsiteX22-236137" fmla="*/ 3988173 w 5936218"/>
                  <a:gd name="connsiteY22-236138" fmla="*/ 472673 h 2636059"/>
                  <a:gd name="connsiteX23-236139" fmla="*/ 3993852 w 5936218"/>
                  <a:gd name="connsiteY23-236140" fmla="*/ 475788 h 2636059"/>
                  <a:gd name="connsiteX24-236141" fmla="*/ 4000080 w 5936218"/>
                  <a:gd name="connsiteY24-236142" fmla="*/ 472673 h 2636059"/>
                  <a:gd name="connsiteX25-236143" fmla="*/ 4062426 w 5936218"/>
                  <a:gd name="connsiteY25-236144" fmla="*/ 506863 h 2636059"/>
                  <a:gd name="connsiteX26-236145" fmla="*/ 4085889 w 5936218"/>
                  <a:gd name="connsiteY26-236146" fmla="*/ 479491 h 2636059"/>
                  <a:gd name="connsiteX27-236147" fmla="*/ 4095563 w 5936218"/>
                  <a:gd name="connsiteY27-236148" fmla="*/ 482095 h 2636059"/>
                  <a:gd name="connsiteX28-236149" fmla="*/ 4097796 w 5936218"/>
                  <a:gd name="connsiteY28-236150" fmla="*/ 479491 h 2636059"/>
                  <a:gd name="connsiteX29-236151" fmla="*/ 4144150 w 5936218"/>
                  <a:gd name="connsiteY29-236152" fmla="*/ 491971 h 2636059"/>
                  <a:gd name="connsiteX30-236153" fmla="*/ 4117703 w 5936218"/>
                  <a:gd name="connsiteY30-236154" fmla="*/ 381775 h 2636059"/>
                  <a:gd name="connsiteX31-236155" fmla="*/ 4165425 w 5936218"/>
                  <a:gd name="connsiteY31-236156" fmla="*/ 327236 h 2636059"/>
                  <a:gd name="connsiteX32-236157" fmla="*/ 4175231 w 5936218"/>
                  <a:gd name="connsiteY32-236158" fmla="*/ 329637 h 2636059"/>
                  <a:gd name="connsiteX33-236159" fmla="*/ 4177332 w 5936218"/>
                  <a:gd name="connsiteY33-236160" fmla="*/ 327236 h 2636059"/>
                  <a:gd name="connsiteX34-236161" fmla="*/ 4511384 w 5936218"/>
                  <a:gd name="connsiteY34-236162" fmla="*/ 409044 h 2636059"/>
                  <a:gd name="connsiteX35-236163" fmla="*/ 4543199 w 5936218"/>
                  <a:gd name="connsiteY35-236164" fmla="*/ 479491 h 2636059"/>
                  <a:gd name="connsiteX36-236165" fmla="*/ 4639242 w 5936218"/>
                  <a:gd name="connsiteY36-236166" fmla="*/ 562133 h 2636059"/>
                  <a:gd name="connsiteX37-236167" fmla="*/ 4774445 w 5936218"/>
                  <a:gd name="connsiteY37-236168" fmla="*/ 543120 h 2636059"/>
                  <a:gd name="connsiteX38-236169" fmla="*/ 4778496 w 5936218"/>
                  <a:gd name="connsiteY38-236170" fmla="*/ 544224 h 2636059"/>
                  <a:gd name="connsiteX39-236171" fmla="*/ 4786352 w 5936218"/>
                  <a:gd name="connsiteY39-236172" fmla="*/ 543120 h 2636059"/>
                  <a:gd name="connsiteX40-236173" fmla="*/ 4861343 w 5936218"/>
                  <a:gd name="connsiteY40-236174" fmla="*/ 563572 h 2636059"/>
                  <a:gd name="connsiteX41-236175" fmla="*/ 4893158 w 5936218"/>
                  <a:gd name="connsiteY41-236176" fmla="*/ 606749 h 2636059"/>
                  <a:gd name="connsiteX42-236177" fmla="*/ 4888613 w 5936218"/>
                  <a:gd name="connsiteY42-236178" fmla="*/ 688557 h 2636059"/>
                  <a:gd name="connsiteX43-236179" fmla="*/ 4927677 w 5936218"/>
                  <a:gd name="connsiteY43-236180" fmla="*/ 713229 h 2636059"/>
                  <a:gd name="connsiteX44-236181" fmla="*/ 4967605 w 5936218"/>
                  <a:gd name="connsiteY44-236182" fmla="*/ 699920 h 2636059"/>
                  <a:gd name="connsiteX45-236183" fmla="*/ 5038051 w 5936218"/>
                  <a:gd name="connsiteY45-236184" fmla="*/ 693102 h 2636059"/>
                  <a:gd name="connsiteX46-236185" fmla="*/ 5040730 w 5936218"/>
                  <a:gd name="connsiteY46-236186" fmla="*/ 693995 h 2636059"/>
                  <a:gd name="connsiteX47-236187" fmla="*/ 5049958 w 5936218"/>
                  <a:gd name="connsiteY47-236188" fmla="*/ 693102 h 2636059"/>
                  <a:gd name="connsiteX48-236189" fmla="*/ 5114249 w 5936218"/>
                  <a:gd name="connsiteY48-236190" fmla="*/ 714533 h 2636059"/>
                  <a:gd name="connsiteX49-236191" fmla="*/ 5176671 w 5936218"/>
                  <a:gd name="connsiteY49-236192" fmla="*/ 704465 h 2636059"/>
                  <a:gd name="connsiteX50-236193" fmla="*/ 5177801 w 5936218"/>
                  <a:gd name="connsiteY50-236194" fmla="*/ 706203 h 2636059"/>
                  <a:gd name="connsiteX51-236195" fmla="*/ 5188578 w 5936218"/>
                  <a:gd name="connsiteY51-236196" fmla="*/ 704465 h 2636059"/>
                  <a:gd name="connsiteX52-236197" fmla="*/ 5243719 w 5936218"/>
                  <a:gd name="connsiteY52-236198" fmla="*/ 789296 h 2636059"/>
                  <a:gd name="connsiteX53-236199" fmla="*/ 5283477 w 5936218"/>
                  <a:gd name="connsiteY53-236200" fmla="*/ 759004 h 2636059"/>
                  <a:gd name="connsiteX54-236201" fmla="*/ 5258480 w 5936218"/>
                  <a:gd name="connsiteY54-236202" fmla="*/ 693102 h 2636059"/>
                  <a:gd name="connsiteX55-236203" fmla="*/ 5267570 w 5936218"/>
                  <a:gd name="connsiteY55-236204" fmla="*/ 645381 h 2636059"/>
                  <a:gd name="connsiteX56-236205" fmla="*/ 5278896 w 5936218"/>
                  <a:gd name="connsiteY56-236206" fmla="*/ 648430 h 2636059"/>
                  <a:gd name="connsiteX57-236207" fmla="*/ 5279477 w 5936218"/>
                  <a:gd name="connsiteY57-236208" fmla="*/ 645381 h 2636059"/>
                  <a:gd name="connsiteX58-236209" fmla="*/ 5395510 w 5936218"/>
                  <a:gd name="connsiteY58-236210" fmla="*/ 676620 h 2636059"/>
                  <a:gd name="connsiteX59-236211" fmla="*/ 5463001 w 5936218"/>
                  <a:gd name="connsiteY59-236212" fmla="*/ 672650 h 2636059"/>
                  <a:gd name="connsiteX60-236213" fmla="*/ 5464386 w 5936218"/>
                  <a:gd name="connsiteY60-236214" fmla="*/ 673269 h 2636059"/>
                  <a:gd name="connsiteX61-236215" fmla="*/ 5474909 w 5936218"/>
                  <a:gd name="connsiteY61-236216" fmla="*/ 672650 h 2636059"/>
                  <a:gd name="connsiteX62-236217" fmla="*/ 5581715 w 5936218"/>
                  <a:gd name="connsiteY62-236218" fmla="*/ 720372 h 2636059"/>
                  <a:gd name="connsiteX63-236219" fmla="*/ 5633981 w 5936218"/>
                  <a:gd name="connsiteY63-236220" fmla="*/ 763549 h 2636059"/>
                  <a:gd name="connsiteX64-236221" fmla="*/ 5720335 w 5936218"/>
                  <a:gd name="connsiteY64-236222" fmla="*/ 843085 h 2636059"/>
                  <a:gd name="connsiteX65-236223" fmla="*/ 5822595 w 5936218"/>
                  <a:gd name="connsiteY65-236224" fmla="*/ 940801 h 2636059"/>
                  <a:gd name="connsiteX66-236225" fmla="*/ 5818051 w 5936218"/>
                  <a:gd name="connsiteY66-236226" fmla="*/ 995340 h 2636059"/>
                  <a:gd name="connsiteX67-236227" fmla="*/ 5825679 w 5936218"/>
                  <a:gd name="connsiteY67-236228" fmla="*/ 1002968 h 2636059"/>
                  <a:gd name="connsiteX68-236229" fmla="*/ 5822051 w 5936218"/>
                  <a:gd name="connsiteY68-236230" fmla="*/ 952163 h 2636059"/>
                  <a:gd name="connsiteX69-236231" fmla="*/ 5834092 w 5936218"/>
                  <a:gd name="connsiteY69-236232" fmla="*/ 954036 h 2636059"/>
                  <a:gd name="connsiteX70-236233" fmla="*/ 5833958 w 5936218"/>
                  <a:gd name="connsiteY70-236234" fmla="*/ 952163 h 2636059"/>
                  <a:gd name="connsiteX71-236235" fmla="*/ 5936219 w 5936218"/>
                  <a:gd name="connsiteY71-236236" fmla="*/ 968070 h 2636059"/>
                  <a:gd name="connsiteX72-236237" fmla="*/ 5908949 w 5936218"/>
                  <a:gd name="connsiteY72-236238" fmla="*/ 1183955 h 2636059"/>
                  <a:gd name="connsiteX73-236239" fmla="*/ 5893042 w 5936218"/>
                  <a:gd name="connsiteY73-236240" fmla="*/ 1199862 h 2636059"/>
                  <a:gd name="connsiteX74-236241" fmla="*/ 5861227 w 5936218"/>
                  <a:gd name="connsiteY74-236242" fmla="*/ 1199862 h 2636059"/>
                  <a:gd name="connsiteX75-236243" fmla="*/ 5817506 w 5936218"/>
                  <a:gd name="connsiteY75-236244" fmla="*/ 1165775 h 2636059"/>
                  <a:gd name="connsiteX76-236245" fmla="*/ 5767511 w 5936218"/>
                  <a:gd name="connsiteY76-236246" fmla="*/ 1140778 h 2636059"/>
                  <a:gd name="connsiteX77-236247" fmla="*/ 5729132 w 5936218"/>
                  <a:gd name="connsiteY77-236248" fmla="*/ 1092759 h 2636059"/>
                  <a:gd name="connsiteX78-236249" fmla="*/ 5695337 w 5936218"/>
                  <a:gd name="connsiteY78-236250" fmla="*/ 1102146 h 2636059"/>
                  <a:gd name="connsiteX79-236251" fmla="*/ 5693366 w 5936218"/>
                  <a:gd name="connsiteY79-236252" fmla="*/ 1099386 h 2636059"/>
                  <a:gd name="connsiteX80-236253" fmla="*/ 5640799 w 5936218"/>
                  <a:gd name="connsiteY80-236254" fmla="*/ 1058969 h 2636059"/>
                  <a:gd name="connsiteX81-236255" fmla="*/ 5656705 w 5936218"/>
                  <a:gd name="connsiteY81-236256" fmla="*/ 1102146 h 2636059"/>
                  <a:gd name="connsiteX82-236257" fmla="*/ 5586259 w 5936218"/>
                  <a:gd name="connsiteY82-236258" fmla="*/ 1177137 h 2636059"/>
                  <a:gd name="connsiteX83-236259" fmla="*/ 5575676 w 5936218"/>
                  <a:gd name="connsiteY83-236260" fmla="*/ 1176129 h 2636059"/>
                  <a:gd name="connsiteX84-236261" fmla="*/ 5539436 w 5936218"/>
                  <a:gd name="connsiteY84-236262" fmla="*/ 1173812 h 2636059"/>
                  <a:gd name="connsiteX85-236263" fmla="*/ 5593077 w 5936218"/>
                  <a:gd name="connsiteY85-236264" fmla="*/ 1279398 h 2636059"/>
                  <a:gd name="connsiteX86-236265" fmla="*/ 5613529 w 5936218"/>
                  <a:gd name="connsiteY86-236266" fmla="*/ 1338482 h 2636059"/>
                  <a:gd name="connsiteX87-236267" fmla="*/ 5608984 w 5936218"/>
                  <a:gd name="connsiteY87-236268" fmla="*/ 1361207 h 2636059"/>
                  <a:gd name="connsiteX88-236269" fmla="*/ 5597799 w 5936218"/>
                  <a:gd name="connsiteY88-236270" fmla="*/ 1357598 h 2636059"/>
                  <a:gd name="connsiteX89-236271" fmla="*/ 5534271 w 5936218"/>
                  <a:gd name="connsiteY89-236272" fmla="*/ 1340947 h 2636059"/>
                  <a:gd name="connsiteX90-236273" fmla="*/ 5436277 w 5936218"/>
                  <a:gd name="connsiteY90-236274" fmla="*/ 1397566 h 2636059"/>
                  <a:gd name="connsiteX91-236275" fmla="*/ 5397645 w 5936218"/>
                  <a:gd name="connsiteY91-236276" fmla="*/ 1408929 h 2636059"/>
                  <a:gd name="connsiteX92-236277" fmla="*/ 5345378 w 5936218"/>
                  <a:gd name="connsiteY92-236278" fmla="*/ 1463468 h 2636059"/>
                  <a:gd name="connsiteX93-236279" fmla="*/ 5290839 w 5936218"/>
                  <a:gd name="connsiteY93-236280" fmla="*/ 1511189 h 2636059"/>
                  <a:gd name="connsiteX94-236281" fmla="*/ 5274932 w 5936218"/>
                  <a:gd name="connsiteY94-236282" fmla="*/ 1543004 h 2636059"/>
                  <a:gd name="connsiteX95-236283" fmla="*/ 5267238 w 5936218"/>
                  <a:gd name="connsiteY95-236284" fmla="*/ 1534577 h 2636059"/>
                  <a:gd name="connsiteX96-236285" fmla="*/ 5263025 w 5936218"/>
                  <a:gd name="connsiteY96-236286" fmla="*/ 1543004 h 2636059"/>
                  <a:gd name="connsiteX97-236287" fmla="*/ 5219538 w 5936218"/>
                  <a:gd name="connsiteY97-236288" fmla="*/ 1495376 h 2636059"/>
                  <a:gd name="connsiteX98-236289" fmla="*/ 5129494 w 5936218"/>
                  <a:gd name="connsiteY98-236290" fmla="*/ 1549821 h 2636059"/>
                  <a:gd name="connsiteX99-236291" fmla="*/ 5126389 w 5936218"/>
                  <a:gd name="connsiteY99-236292" fmla="*/ 1544499 h 2636059"/>
                  <a:gd name="connsiteX100-236293" fmla="*/ 5117587 w 5936218"/>
                  <a:gd name="connsiteY100-236294" fmla="*/ 1549821 h 2636059"/>
                  <a:gd name="connsiteX101-236295" fmla="*/ 5105544 w 5936218"/>
                  <a:gd name="connsiteY101-236296" fmla="*/ 1529175 h 2636059"/>
                  <a:gd name="connsiteX102-236297" fmla="*/ 5074955 w 5936218"/>
                  <a:gd name="connsiteY102-236298" fmla="*/ 1554366 h 2636059"/>
                  <a:gd name="connsiteX103-236299" fmla="*/ 5065718 w 5936218"/>
                  <a:gd name="connsiteY103-236300" fmla="*/ 1552167 h 2636059"/>
                  <a:gd name="connsiteX104-236301" fmla="*/ 5063048 w 5936218"/>
                  <a:gd name="connsiteY104-236302" fmla="*/ 1554366 h 2636059"/>
                  <a:gd name="connsiteX105-236303" fmla="*/ 5026594 w 5936218"/>
                  <a:gd name="connsiteY105-236304" fmla="*/ 1545687 h 2636059"/>
                  <a:gd name="connsiteX106-236305" fmla="*/ 5015871 w 5936218"/>
                  <a:gd name="connsiteY106-236306" fmla="*/ 1590726 h 2636059"/>
                  <a:gd name="connsiteX107-236307" fmla="*/ 4974967 w 5936218"/>
                  <a:gd name="connsiteY107-236308" fmla="*/ 1656627 h 2636059"/>
                  <a:gd name="connsiteX108-236309" fmla="*/ 4974967 w 5936218"/>
                  <a:gd name="connsiteY108-236310" fmla="*/ 1688442 h 2636059"/>
                  <a:gd name="connsiteX109-236311" fmla="*/ 5011326 w 5936218"/>
                  <a:gd name="connsiteY109-236312" fmla="*/ 1802065 h 2636059"/>
                  <a:gd name="connsiteX110-236313" fmla="*/ 4999419 w 5936218"/>
                  <a:gd name="connsiteY110-236314" fmla="*/ 1802065 h 2636059"/>
                  <a:gd name="connsiteX111-236315" fmla="*/ 4974967 w 5936218"/>
                  <a:gd name="connsiteY111-236316" fmla="*/ 1802065 h 2636059"/>
                  <a:gd name="connsiteX112-236317" fmla="*/ 4963605 w 5936218"/>
                  <a:gd name="connsiteY112-236318" fmla="*/ 1854331 h 2636059"/>
                  <a:gd name="connsiteX113-236319" fmla="*/ 4974967 w 5936218"/>
                  <a:gd name="connsiteY113-236320" fmla="*/ 1881601 h 2636059"/>
                  <a:gd name="connsiteX114-236321" fmla="*/ 4909065 w 5936218"/>
                  <a:gd name="connsiteY114-236322" fmla="*/ 1915688 h 2636059"/>
                  <a:gd name="connsiteX115-236323" fmla="*/ 4897703 w 5936218"/>
                  <a:gd name="connsiteY115-236324" fmla="*/ 1983862 h 2636059"/>
                  <a:gd name="connsiteX116-236325" fmla="*/ 4845437 w 5936218"/>
                  <a:gd name="connsiteY116-236326" fmla="*/ 1999769 h 2636059"/>
                  <a:gd name="connsiteX117-236327" fmla="*/ 4834074 w 5936218"/>
                  <a:gd name="connsiteY117-236328" fmla="*/ 2058853 h 2636059"/>
                  <a:gd name="connsiteX118-236329" fmla="*/ 4779535 w 5936218"/>
                  <a:gd name="connsiteY118-236330" fmla="*/ 2117937 h 2636059"/>
                  <a:gd name="connsiteX119-236331" fmla="*/ 4777225 w 5936218"/>
                  <a:gd name="connsiteY119-236332" fmla="*/ 2107541 h 2636059"/>
                  <a:gd name="connsiteX120-236333" fmla="*/ 4767628 w 5936218"/>
                  <a:gd name="connsiteY120-236334" fmla="*/ 2117937 h 2636059"/>
                  <a:gd name="connsiteX121-236335" fmla="*/ 4758538 w 5936218"/>
                  <a:gd name="connsiteY121-236336" fmla="*/ 2077033 h 2636059"/>
                  <a:gd name="connsiteX122-236337" fmla="*/ 4742631 w 5936218"/>
                  <a:gd name="connsiteY122-236338" fmla="*/ 1990679 h 2636059"/>
                  <a:gd name="connsiteX123-236339" fmla="*/ 4715361 w 5936218"/>
                  <a:gd name="connsiteY123-236340" fmla="*/ 1849787 h 2636059"/>
                  <a:gd name="connsiteX124-236341" fmla="*/ 4735813 w 5936218"/>
                  <a:gd name="connsiteY124-236342" fmla="*/ 1758888 h 2636059"/>
                  <a:gd name="connsiteX125-236343" fmla="*/ 4767628 w 5936218"/>
                  <a:gd name="connsiteY125-236344" fmla="*/ 1715711 h 2636059"/>
                  <a:gd name="connsiteX126-236345" fmla="*/ 4767628 w 5936218"/>
                  <a:gd name="connsiteY126-236346" fmla="*/ 1688442 h 2636059"/>
                  <a:gd name="connsiteX127-236347" fmla="*/ 4826712 w 5936218"/>
                  <a:gd name="connsiteY127-236348" fmla="*/ 1672534 h 2636059"/>
                  <a:gd name="connsiteX128-236349" fmla="*/ 1811153 w 5936218"/>
                  <a:gd name="connsiteY128-236350" fmla="*/ 1924778 h 2636059"/>
                  <a:gd name="connsiteX129-236351" fmla="*/ 1748069 w 5936218"/>
                  <a:gd name="connsiteY129-236352" fmla="*/ 1963410 h 2636059"/>
                  <a:gd name="connsiteX130-236353" fmla="*/ 1711709 w 5936218"/>
                  <a:gd name="connsiteY130-236354" fmla="*/ 1967955 h 2636059"/>
                  <a:gd name="connsiteX131-236355" fmla="*/ 1711926 w 5936218"/>
                  <a:gd name="connsiteY131-236356" fmla="*/ 1966439 h 2636059"/>
                  <a:gd name="connsiteX132-236357" fmla="*/ 1699803 w 5936218"/>
                  <a:gd name="connsiteY132-236358" fmla="*/ 1967955 h 2636059"/>
                  <a:gd name="connsiteX133-236359" fmla="*/ 1704347 w 5936218"/>
                  <a:gd name="connsiteY133-236360" fmla="*/ 1936140 h 2636059"/>
                  <a:gd name="connsiteX134-236361" fmla="*/ 1662460 w 5936218"/>
                  <a:gd name="connsiteY134-236362" fmla="*/ 1918189 h 2636059"/>
                  <a:gd name="connsiteX135-236363" fmla="*/ 1629901 w 5936218"/>
                  <a:gd name="connsiteY135-236364" fmla="*/ 1931595 h 2636059"/>
                  <a:gd name="connsiteX136-236365" fmla="*/ 1629300 w 5936218"/>
                  <a:gd name="connsiteY136-236366" fmla="*/ 1926940 h 2636059"/>
                  <a:gd name="connsiteX137-236367" fmla="*/ 1617994 w 5936218"/>
                  <a:gd name="connsiteY137-236368" fmla="*/ 1931595 h 2636059"/>
                  <a:gd name="connsiteX138-236369" fmla="*/ 1608904 w 5936218"/>
                  <a:gd name="connsiteY138-236370" fmla="*/ 1861149 h 2636059"/>
                  <a:gd name="connsiteX139-236371" fmla="*/ 1552684 w 5936218"/>
                  <a:gd name="connsiteY139-236372" fmla="*/ 1851456 h 2636059"/>
                  <a:gd name="connsiteX140-236373" fmla="*/ 1518550 w 5936218"/>
                  <a:gd name="connsiteY140-236374" fmla="*/ 1877056 h 2636059"/>
                  <a:gd name="connsiteX141-236375" fmla="*/ 1425379 w 5936218"/>
                  <a:gd name="connsiteY141-236376" fmla="*/ 1897508 h 2636059"/>
                  <a:gd name="connsiteX142-236377" fmla="*/ 1409472 w 5936218"/>
                  <a:gd name="connsiteY142-236378" fmla="*/ 1915688 h 2636059"/>
                  <a:gd name="connsiteX143-236379" fmla="*/ 1270852 w 5936218"/>
                  <a:gd name="connsiteY143-236380" fmla="*/ 1936140 h 2636059"/>
                  <a:gd name="connsiteX144-236381" fmla="*/ 1254945 w 5936218"/>
                  <a:gd name="connsiteY144-236382" fmla="*/ 1956592 h 2636059"/>
                  <a:gd name="connsiteX145-236383" fmla="*/ 1282214 w 5936218"/>
                  <a:gd name="connsiteY145-236384" fmla="*/ 1999769 h 2636059"/>
                  <a:gd name="connsiteX146-236385" fmla="*/ 1243582 w 5936218"/>
                  <a:gd name="connsiteY146-236386" fmla="*/ 2015676 h 2636059"/>
                  <a:gd name="connsiteX147-236387" fmla="*/ 1254945 w 5936218"/>
                  <a:gd name="connsiteY147-236388" fmla="*/ 2033856 h 2636059"/>
                  <a:gd name="connsiteX148-236389" fmla="*/ 1216313 w 5936218"/>
                  <a:gd name="connsiteY148-236390" fmla="*/ 2058853 h 2636059"/>
                  <a:gd name="connsiteX149-236391" fmla="*/ 1275397 w 5936218"/>
                  <a:gd name="connsiteY149-236392" fmla="*/ 2102030 h 2636059"/>
                  <a:gd name="connsiteX150-236393" fmla="*/ 1270852 w 5936218"/>
                  <a:gd name="connsiteY150-236394" fmla="*/ 2129300 h 2636059"/>
                  <a:gd name="connsiteX151-236395" fmla="*/ 1259108 w 5936218"/>
                  <a:gd name="connsiteY151-236396" fmla="*/ 2128321 h 2636059"/>
                  <a:gd name="connsiteX152-236397" fmla="*/ 1258945 w 5936218"/>
                  <a:gd name="connsiteY152-236398" fmla="*/ 2129300 h 2636059"/>
                  <a:gd name="connsiteX153-236399" fmla="*/ 1215644 w 5936218"/>
                  <a:gd name="connsiteY153-236400" fmla="*/ 2125691 h 2636059"/>
                  <a:gd name="connsiteX154-236401" fmla="*/ 1204950 w 5936218"/>
                  <a:gd name="connsiteY154-236402" fmla="*/ 2140662 h 2636059"/>
                  <a:gd name="connsiteX155-236403" fmla="*/ 1196495 w 5936218"/>
                  <a:gd name="connsiteY155-236404" fmla="*/ 2135830 h 2636059"/>
                  <a:gd name="connsiteX156-236405" fmla="*/ 1193043 w 5936218"/>
                  <a:gd name="connsiteY156-236406" fmla="*/ 2140662 h 2636059"/>
                  <a:gd name="connsiteX157-236407" fmla="*/ 1145322 w 5936218"/>
                  <a:gd name="connsiteY157-236408" fmla="*/ 2113392 h 2636059"/>
                  <a:gd name="connsiteX158-236409" fmla="*/ 1098145 w 5936218"/>
                  <a:gd name="connsiteY158-236410" fmla="*/ 2113392 h 2636059"/>
                  <a:gd name="connsiteX159-236411" fmla="*/ 1061785 w 5936218"/>
                  <a:gd name="connsiteY159-236412" fmla="*/ 2140662 h 2636059"/>
                  <a:gd name="connsiteX160-236413" fmla="*/ 1055322 w 5936218"/>
                  <a:gd name="connsiteY160-236414" fmla="*/ 2136579 h 2636059"/>
                  <a:gd name="connsiteX161-236415" fmla="*/ 1049878 w 5936218"/>
                  <a:gd name="connsiteY161-236416" fmla="*/ 2140662 h 2636059"/>
                  <a:gd name="connsiteX162-236417" fmla="*/ 1006701 w 5936218"/>
                  <a:gd name="connsiteY162-236418" fmla="*/ 2113392 h 2636059"/>
                  <a:gd name="connsiteX163-236419" fmla="*/ 924893 w 5936218"/>
                  <a:gd name="connsiteY163-236420" fmla="*/ 2077033 h 2636059"/>
                  <a:gd name="connsiteX164-236421" fmla="*/ 877716 w 5936218"/>
                  <a:gd name="connsiteY164-236422" fmla="*/ 2077033 h 2636059"/>
                  <a:gd name="connsiteX165-236423" fmla="*/ 802724 w 5936218"/>
                  <a:gd name="connsiteY165-236424" fmla="*/ 2140662 h 2636059"/>
                  <a:gd name="connsiteX166-236425" fmla="*/ 798179 w 5936218"/>
                  <a:gd name="connsiteY166-236426" fmla="*/ 2183839 h 2636059"/>
                  <a:gd name="connsiteX167-236427" fmla="*/ 787406 w 5936218"/>
                  <a:gd name="connsiteY167-236428" fmla="*/ 2173066 h 2636059"/>
                  <a:gd name="connsiteX168-236429" fmla="*/ 786272 w 5936218"/>
                  <a:gd name="connsiteY168-236430" fmla="*/ 2183839 h 2636059"/>
                  <a:gd name="connsiteX169-236431" fmla="*/ 756063 w 5936218"/>
                  <a:gd name="connsiteY169-236432" fmla="*/ 2153629 h 2636059"/>
                  <a:gd name="connsiteX170-236433" fmla="*/ 732278 w 5936218"/>
                  <a:gd name="connsiteY170-236434" fmla="*/ 2211108 h 2636059"/>
                  <a:gd name="connsiteX171-236435" fmla="*/ 743640 w 5936218"/>
                  <a:gd name="connsiteY171-236436" fmla="*/ 2220198 h 2636059"/>
                  <a:gd name="connsiteX172-236437" fmla="*/ 723188 w 5936218"/>
                  <a:gd name="connsiteY172-236438" fmla="*/ 2263375 h 2636059"/>
                  <a:gd name="connsiteX173-236439" fmla="*/ 747026 w 5936218"/>
                  <a:gd name="connsiteY173-236440" fmla="*/ 2300216 h 2636059"/>
                  <a:gd name="connsiteX174-236441" fmla="*/ 763548 w 5936218"/>
                  <a:gd name="connsiteY174-236442" fmla="*/ 2297462 h 2636059"/>
                  <a:gd name="connsiteX175-236443" fmla="*/ 764871 w 5936218"/>
                  <a:gd name="connsiteY175-236444" fmla="*/ 2299226 h 2636059"/>
                  <a:gd name="connsiteX176-236445" fmla="*/ 775455 w 5936218"/>
                  <a:gd name="connsiteY176-236446" fmla="*/ 2297462 h 2636059"/>
                  <a:gd name="connsiteX177-236447" fmla="*/ 802724 w 5936218"/>
                  <a:gd name="connsiteY177-236448" fmla="*/ 2333821 h 2636059"/>
                  <a:gd name="connsiteX178-236449" fmla="*/ 798179 w 5936218"/>
                  <a:gd name="connsiteY178-236450" fmla="*/ 2361091 h 2636059"/>
                  <a:gd name="connsiteX179-236451" fmla="*/ 818632 w 5936218"/>
                  <a:gd name="connsiteY179-236452" fmla="*/ 2372453 h 2636059"/>
                  <a:gd name="connsiteX180-236453" fmla="*/ 802724 w 5936218"/>
                  <a:gd name="connsiteY180-236454" fmla="*/ 2404268 h 2636059"/>
                  <a:gd name="connsiteX181-236455" fmla="*/ 766365 w 5936218"/>
                  <a:gd name="connsiteY181-236456" fmla="*/ 2408813 h 2636059"/>
                  <a:gd name="connsiteX182-236457" fmla="*/ 727733 w 5936218"/>
                  <a:gd name="connsiteY182-236458" fmla="*/ 2467897 h 2636059"/>
                  <a:gd name="connsiteX183-236459" fmla="*/ 759548 w 5936218"/>
                  <a:gd name="connsiteY183-236460" fmla="*/ 2511074 h 2636059"/>
                  <a:gd name="connsiteX184-236461" fmla="*/ 759548 w 5936218"/>
                  <a:gd name="connsiteY184-236462" fmla="*/ 2549705 h 2636059"/>
                  <a:gd name="connsiteX185-236463" fmla="*/ 798179 w 5936218"/>
                  <a:gd name="connsiteY185-236464" fmla="*/ 2608790 h 2636059"/>
                  <a:gd name="connsiteX186-236465" fmla="*/ 775455 w 5936218"/>
                  <a:gd name="connsiteY186-236466" fmla="*/ 2624697 h 2636059"/>
                  <a:gd name="connsiteX187-236467" fmla="*/ 770910 w 5936218"/>
                  <a:gd name="connsiteY187-236468" fmla="*/ 2636059 h 2636059"/>
                  <a:gd name="connsiteX188-236469" fmla="*/ 759003 w 5936218"/>
                  <a:gd name="connsiteY188-236470" fmla="*/ 2636059 h 2636059"/>
                  <a:gd name="connsiteX189-236471" fmla="*/ 755003 w 5936218"/>
                  <a:gd name="connsiteY189-236472" fmla="*/ 2636059 h 2636059"/>
                  <a:gd name="connsiteX190-236473" fmla="*/ 743096 w 5936218"/>
                  <a:gd name="connsiteY190-236474" fmla="*/ 2636059 h 2636059"/>
                  <a:gd name="connsiteX191-236475" fmla="*/ 715826 w 5936218"/>
                  <a:gd name="connsiteY191-236476" fmla="*/ 2601972 h 2636059"/>
                  <a:gd name="connsiteX192-236477" fmla="*/ 704464 w 5936218"/>
                  <a:gd name="connsiteY192-236478" fmla="*/ 2601972 h 2636059"/>
                  <a:gd name="connsiteX193-236479" fmla="*/ 684012 w 5936218"/>
                  <a:gd name="connsiteY193-236480" fmla="*/ 2592882 h 2636059"/>
                  <a:gd name="connsiteX194-236481" fmla="*/ 672649 w 5936218"/>
                  <a:gd name="connsiteY194-236482" fmla="*/ 2570158 h 2636059"/>
                  <a:gd name="connsiteX195-236483" fmla="*/ 645222 w 5936218"/>
                  <a:gd name="connsiteY195-236484" fmla="*/ 2562321 h 2636059"/>
                  <a:gd name="connsiteX196-236485" fmla="*/ 625472 w 5936218"/>
                  <a:gd name="connsiteY196-236486" fmla="*/ 2565613 h 2636059"/>
                  <a:gd name="connsiteX197-236487" fmla="*/ 623771 w 5936218"/>
                  <a:gd name="connsiteY197-236488" fmla="*/ 2563912 h 2636059"/>
                  <a:gd name="connsiteX198-236489" fmla="*/ 613565 w 5936218"/>
                  <a:gd name="connsiteY198-236490" fmla="*/ 2565613 h 2636059"/>
                  <a:gd name="connsiteX199-236491" fmla="*/ 609020 w 5936218"/>
                  <a:gd name="connsiteY199-236492" fmla="*/ 2561068 h 2636059"/>
                  <a:gd name="connsiteX200-236493" fmla="*/ 559026 w 5936218"/>
                  <a:gd name="connsiteY200-236494" fmla="*/ 2533798 h 2636059"/>
                  <a:gd name="connsiteX201-236495" fmla="*/ 506760 w 5936218"/>
                  <a:gd name="connsiteY201-236496" fmla="*/ 2526981 h 2636059"/>
                  <a:gd name="connsiteX202-236497" fmla="*/ 483280 w 5936218"/>
                  <a:gd name="connsiteY202-236498" fmla="*/ 2520272 h 2636059"/>
                  <a:gd name="connsiteX203-236499" fmla="*/ 480035 w 5936218"/>
                  <a:gd name="connsiteY203-236500" fmla="*/ 2522436 h 2636059"/>
                  <a:gd name="connsiteX204-236501" fmla="*/ 475042 w 5936218"/>
                  <a:gd name="connsiteY204-236502" fmla="*/ 2517918 h 2636059"/>
                  <a:gd name="connsiteX205-236503" fmla="*/ 474945 w 5936218"/>
                  <a:gd name="connsiteY205-236504" fmla="*/ 2517891 h 2636059"/>
                  <a:gd name="connsiteX206-236505" fmla="*/ 468128 w 5936218"/>
                  <a:gd name="connsiteY206-236506" fmla="*/ 2522436 h 2636059"/>
                  <a:gd name="connsiteX207-236507" fmla="*/ 420406 w 5936218"/>
                  <a:gd name="connsiteY207-236508" fmla="*/ 2479259 h 2636059"/>
                  <a:gd name="connsiteX208-236509" fmla="*/ 381774 w 5936218"/>
                  <a:gd name="connsiteY208-236510" fmla="*/ 2463352 h 2636059"/>
                  <a:gd name="connsiteX209-236511" fmla="*/ 349960 w 5936218"/>
                  <a:gd name="connsiteY209-236512" fmla="*/ 2431537 h 2636059"/>
                  <a:gd name="connsiteX210-236513" fmla="*/ 377229 w 5936218"/>
                  <a:gd name="connsiteY210-236514" fmla="*/ 2424720 h 2636059"/>
                  <a:gd name="connsiteX211-236515" fmla="*/ 404499 w 5936218"/>
                  <a:gd name="connsiteY211-236516" fmla="*/ 2376998 h 2636059"/>
                  <a:gd name="connsiteX212-236517" fmla="*/ 388591 w 5936218"/>
                  <a:gd name="connsiteY212-236518" fmla="*/ 2361091 h 2636059"/>
                  <a:gd name="connsiteX213-236519" fmla="*/ 440858 w 5936218"/>
                  <a:gd name="connsiteY213-236520" fmla="*/ 2333821 h 2636059"/>
                  <a:gd name="connsiteX214-236521" fmla="*/ 440858 w 5936218"/>
                  <a:gd name="connsiteY214-236522" fmla="*/ 2330765 h 2636059"/>
                  <a:gd name="connsiteX215-236523" fmla="*/ 416406 w 5936218"/>
                  <a:gd name="connsiteY215-236524" fmla="*/ 2333821 h 2636059"/>
                  <a:gd name="connsiteX216-236525" fmla="*/ 416406 w 5936218"/>
                  <a:gd name="connsiteY216-236526" fmla="*/ 2332333 h 2636059"/>
                  <a:gd name="connsiteX217-236527" fmla="*/ 404499 w 5936218"/>
                  <a:gd name="connsiteY217-236528" fmla="*/ 2333821 h 2636059"/>
                  <a:gd name="connsiteX218-236529" fmla="*/ 404499 w 5936218"/>
                  <a:gd name="connsiteY218-236530" fmla="*/ 2313369 h 2636059"/>
                  <a:gd name="connsiteX219-236531" fmla="*/ 424951 w 5936218"/>
                  <a:gd name="connsiteY219-236532" fmla="*/ 2297462 h 2636059"/>
                  <a:gd name="connsiteX220-236533" fmla="*/ 463583 w 5936218"/>
                  <a:gd name="connsiteY220-236534" fmla="*/ 2290645 h 2636059"/>
                  <a:gd name="connsiteX221-236535" fmla="*/ 468128 w 5936218"/>
                  <a:gd name="connsiteY221-236536" fmla="*/ 2274737 h 2636059"/>
                  <a:gd name="connsiteX222-236537" fmla="*/ 456765 w 5936218"/>
                  <a:gd name="connsiteY222-236538" fmla="*/ 2242923 h 2636059"/>
                  <a:gd name="connsiteX223-236539" fmla="*/ 474945 w 5936218"/>
                  <a:gd name="connsiteY223-236540" fmla="*/ 2215653 h 2636059"/>
                  <a:gd name="connsiteX224-236541" fmla="*/ 474945 w 5936218"/>
                  <a:gd name="connsiteY224-236542" fmla="*/ 2195201 h 2636059"/>
                  <a:gd name="connsiteX225-236543" fmla="*/ 420406 w 5936218"/>
                  <a:gd name="connsiteY225-236544" fmla="*/ 2177021 h 2636059"/>
                  <a:gd name="connsiteX226-236545" fmla="*/ 409588 w 5936218"/>
                  <a:gd name="connsiteY226-236546" fmla="*/ 2177021 h 2636059"/>
                  <a:gd name="connsiteX227-236547" fmla="*/ 397681 w 5936218"/>
                  <a:gd name="connsiteY227-236548" fmla="*/ 2177021 h 2636059"/>
                  <a:gd name="connsiteX228-236549" fmla="*/ 379485 w 5936218"/>
                  <a:gd name="connsiteY228-236550" fmla="*/ 2154782 h 2636059"/>
                  <a:gd name="connsiteX229-236551" fmla="*/ 357322 w 5936218"/>
                  <a:gd name="connsiteY229-236552" fmla="*/ 2161114 h 2636059"/>
                  <a:gd name="connsiteX230-236553" fmla="*/ 352842 w 5936218"/>
                  <a:gd name="connsiteY230-236554" fmla="*/ 2158992 h 2636059"/>
                  <a:gd name="connsiteX231-236555" fmla="*/ 345415 w 5936218"/>
                  <a:gd name="connsiteY231-236556" fmla="*/ 2161114 h 2636059"/>
                  <a:gd name="connsiteX232-236557" fmla="*/ 302238 w 5936218"/>
                  <a:gd name="connsiteY232-236558" fmla="*/ 2140662 h 2636059"/>
                  <a:gd name="connsiteX233-236559" fmla="*/ 302238 w 5936218"/>
                  <a:gd name="connsiteY233-236560" fmla="*/ 2129300 h 2636059"/>
                  <a:gd name="connsiteX234-236561" fmla="*/ 286331 w 5936218"/>
                  <a:gd name="connsiteY234-236562" fmla="*/ 2102030 h 2636059"/>
                  <a:gd name="connsiteX235-236563" fmla="*/ 270968 w 5936218"/>
                  <a:gd name="connsiteY235-236564" fmla="*/ 2102030 h 2636059"/>
                  <a:gd name="connsiteX236-236565" fmla="*/ 259061 w 5936218"/>
                  <a:gd name="connsiteY236-236566" fmla="*/ 2102030 h 2636059"/>
                  <a:gd name="connsiteX237-236567" fmla="*/ 254516 w 5936218"/>
                  <a:gd name="connsiteY237-236568" fmla="*/ 2086123 h 2636059"/>
                  <a:gd name="connsiteX238-236569" fmla="*/ 263606 w 5936218"/>
                  <a:gd name="connsiteY238-236570" fmla="*/ 2070216 h 2636059"/>
                  <a:gd name="connsiteX239-236571" fmla="*/ 243991 w 5936218"/>
                  <a:gd name="connsiteY239-236572" fmla="*/ 2039703 h 2636059"/>
                  <a:gd name="connsiteX240-236573" fmla="*/ 216429 w 5936218"/>
                  <a:gd name="connsiteY240-236574" fmla="*/ 2042946 h 2636059"/>
                  <a:gd name="connsiteX241-236575" fmla="*/ 212956 w 5936218"/>
                  <a:gd name="connsiteY241-236576" fmla="*/ 2041954 h 2636059"/>
                  <a:gd name="connsiteX242-236577" fmla="*/ 204522 w 5936218"/>
                  <a:gd name="connsiteY242-236578" fmla="*/ 2042946 h 2636059"/>
                  <a:gd name="connsiteX243-236579" fmla="*/ 199623 w 5936218"/>
                  <a:gd name="connsiteY243-236580" fmla="*/ 2041546 h 2636059"/>
                  <a:gd name="connsiteX244-236581" fmla="*/ 195977 w 5936218"/>
                  <a:gd name="connsiteY244-236582" fmla="*/ 2054308 h 2636059"/>
                  <a:gd name="connsiteX245-236583" fmla="*/ 184968 w 5936218"/>
                  <a:gd name="connsiteY245-236584" fmla="*/ 2051163 h 2636059"/>
                  <a:gd name="connsiteX246-236585" fmla="*/ 184070 w 5936218"/>
                  <a:gd name="connsiteY246-236586" fmla="*/ 2054308 h 2636059"/>
                  <a:gd name="connsiteX247-236587" fmla="*/ 168163 w 5936218"/>
                  <a:gd name="connsiteY247-236588" fmla="*/ 2049773 h 2636059"/>
                  <a:gd name="connsiteX248-236589" fmla="*/ 156800 w 5936218"/>
                  <a:gd name="connsiteY248-236590" fmla="*/ 2011131 h 2636059"/>
                  <a:gd name="connsiteX249-236591" fmla="*/ 152255 w 5936218"/>
                  <a:gd name="connsiteY249-236592" fmla="*/ 1995224 h 2636059"/>
                  <a:gd name="connsiteX250-236593" fmla="*/ 156800 w 5936218"/>
                  <a:gd name="connsiteY250-236594" fmla="*/ 1990679 h 2636059"/>
                  <a:gd name="connsiteX251-236595" fmla="*/ 168707 w 5936218"/>
                  <a:gd name="connsiteY251-236596" fmla="*/ 1990679 h 2636059"/>
                  <a:gd name="connsiteX252-236597" fmla="*/ 188615 w 5936218"/>
                  <a:gd name="connsiteY252-236598" fmla="*/ 1990679 h 2636059"/>
                  <a:gd name="connsiteX253-236599" fmla="*/ 199977 w 5936218"/>
                  <a:gd name="connsiteY253-236600" fmla="*/ 1979317 h 2636059"/>
                  <a:gd name="connsiteX254-236601" fmla="*/ 188615 w 5936218"/>
                  <a:gd name="connsiteY254-236602" fmla="*/ 1956592 h 2636059"/>
                  <a:gd name="connsiteX255-236603" fmla="*/ 168163 w 5936218"/>
                  <a:gd name="connsiteY255-236604" fmla="*/ 1947503 h 2636059"/>
                  <a:gd name="connsiteX256-236605" fmla="*/ 168163 w 5936218"/>
                  <a:gd name="connsiteY256-236606" fmla="*/ 1940685 h 2636059"/>
                  <a:gd name="connsiteX257-236607" fmla="*/ 152255 w 5936218"/>
                  <a:gd name="connsiteY257-236608" fmla="*/ 1924778 h 2636059"/>
                  <a:gd name="connsiteX258-236609" fmla="*/ 129531 w 5936218"/>
                  <a:gd name="connsiteY258-236610" fmla="*/ 1888418 h 2636059"/>
                  <a:gd name="connsiteX259-236611" fmla="*/ 140893 w 5936218"/>
                  <a:gd name="connsiteY259-236612" fmla="*/ 1865694 h 2636059"/>
                  <a:gd name="connsiteX260-236613" fmla="*/ 136348 w 5936218"/>
                  <a:gd name="connsiteY260-236614" fmla="*/ 1838424 h 2636059"/>
                  <a:gd name="connsiteX261-236615" fmla="*/ 103789 w 5936218"/>
                  <a:gd name="connsiteY261-236616" fmla="*/ 1825017 h 2636059"/>
                  <a:gd name="connsiteX262-236617" fmla="*/ 93716 w 5936218"/>
                  <a:gd name="connsiteY262-236618" fmla="*/ 1829334 h 2636059"/>
                  <a:gd name="connsiteX263-236619" fmla="*/ 91868 w 5936218"/>
                  <a:gd name="connsiteY263-236620" fmla="*/ 1825023 h 2636059"/>
                  <a:gd name="connsiteX264-236621" fmla="*/ 81809 w 5936218"/>
                  <a:gd name="connsiteY264-236622" fmla="*/ 1829334 h 2636059"/>
                  <a:gd name="connsiteX265-236623" fmla="*/ 74992 w 5936218"/>
                  <a:gd name="connsiteY265-236624" fmla="*/ 1813427 h 2636059"/>
                  <a:gd name="connsiteX266-236625" fmla="*/ 34087 w 5936218"/>
                  <a:gd name="connsiteY266-236626" fmla="*/ 1802065 h 2636059"/>
                  <a:gd name="connsiteX267-236627" fmla="*/ 22725 w 5936218"/>
                  <a:gd name="connsiteY267-236628" fmla="*/ 1758888 h 2636059"/>
                  <a:gd name="connsiteX268-236629" fmla="*/ 22725 w 5936218"/>
                  <a:gd name="connsiteY268-236630" fmla="*/ 1727073 h 2636059"/>
                  <a:gd name="connsiteX269-236631" fmla="*/ 0 w 5936218"/>
                  <a:gd name="connsiteY269-236632" fmla="*/ 1711166 h 2636059"/>
                  <a:gd name="connsiteX270-236633" fmla="*/ 15907 w 5936218"/>
                  <a:gd name="connsiteY270-236634" fmla="*/ 1688442 h 2636059"/>
                  <a:gd name="connsiteX271-236635" fmla="*/ 6818 w 5936218"/>
                  <a:gd name="connsiteY271-236636" fmla="*/ 1624813 h 2636059"/>
                  <a:gd name="connsiteX272-236637" fmla="*/ 34087 w 5936218"/>
                  <a:gd name="connsiteY272-236638" fmla="*/ 1581636 h 2636059"/>
                  <a:gd name="connsiteX273-236639" fmla="*/ 27270 w 5936218"/>
                  <a:gd name="connsiteY273-236640" fmla="*/ 1570274 h 2636059"/>
                  <a:gd name="connsiteX274-236641" fmla="*/ 70447 w 5936218"/>
                  <a:gd name="connsiteY274-236642" fmla="*/ 1531642 h 2636059"/>
                  <a:gd name="connsiteX275-236643" fmla="*/ 27270 w 5936218"/>
                  <a:gd name="connsiteY275-236644" fmla="*/ 1495282 h 2636059"/>
                  <a:gd name="connsiteX276-236645" fmla="*/ 109078 w 5936218"/>
                  <a:gd name="connsiteY276-236646" fmla="*/ 1397566 h 2636059"/>
                  <a:gd name="connsiteX277-236647" fmla="*/ 145438 w 5936218"/>
                  <a:gd name="connsiteY277-236648" fmla="*/ 1354389 h 2636059"/>
                  <a:gd name="connsiteX278-236649" fmla="*/ 156800 w 5936218"/>
                  <a:gd name="connsiteY278-236650" fmla="*/ 1311213 h 2636059"/>
                  <a:gd name="connsiteX279-236651" fmla="*/ 102261 w 5936218"/>
                  <a:gd name="connsiteY279-236652" fmla="*/ 1258946 h 2636059"/>
                  <a:gd name="connsiteX280-236653" fmla="*/ 118168 w 5936218"/>
                  <a:gd name="connsiteY280-236654" fmla="*/ 1204407 h 2636059"/>
                  <a:gd name="connsiteX281-236655" fmla="*/ 86354 w 5936218"/>
                  <a:gd name="connsiteY281-236656" fmla="*/ 1140778 h 2636059"/>
                  <a:gd name="connsiteX282-236657" fmla="*/ 109078 w 5936218"/>
                  <a:gd name="connsiteY282-236658" fmla="*/ 1065786 h 2636059"/>
                  <a:gd name="connsiteX283-236659" fmla="*/ 70447 w 5936218"/>
                  <a:gd name="connsiteY283-236660" fmla="*/ 963525 h 2636059"/>
                  <a:gd name="connsiteX284-236661" fmla="*/ 102261 w 5936218"/>
                  <a:gd name="connsiteY284-236662" fmla="*/ 893079 h 2636059"/>
                  <a:gd name="connsiteX285-236663" fmla="*/ 43177 w 5936218"/>
                  <a:gd name="connsiteY285-236664" fmla="*/ 827178 h 2636059"/>
                  <a:gd name="connsiteX286-236665" fmla="*/ 49994 w 5936218"/>
                  <a:gd name="connsiteY286-236666" fmla="*/ 752186 h 2636059"/>
                  <a:gd name="connsiteX287-236667" fmla="*/ 81809 w 5936218"/>
                  <a:gd name="connsiteY287-236668" fmla="*/ 747641 h 2636059"/>
                  <a:gd name="connsiteX288-236669" fmla="*/ 145438 w 5936218"/>
                  <a:gd name="connsiteY288-236670" fmla="*/ 704465 h 2636059"/>
                  <a:gd name="connsiteX289-236671" fmla="*/ 184070 w 5936218"/>
                  <a:gd name="connsiteY289-236672" fmla="*/ 665833 h 2636059"/>
                  <a:gd name="connsiteX290-236673" fmla="*/ 189699 w 5936218"/>
                  <a:gd name="connsiteY290-236674" fmla="*/ 672111 h 2636059"/>
                  <a:gd name="connsiteX291-236675" fmla="*/ 195977 w 5936218"/>
                  <a:gd name="connsiteY291-236676" fmla="*/ 665833 h 2636059"/>
                  <a:gd name="connsiteX292-236677" fmla="*/ 255061 w 5936218"/>
                  <a:gd name="connsiteY292-236678" fmla="*/ 731734 h 2636059"/>
                  <a:gd name="connsiteX293-236679" fmla="*/ 350504 w 5936218"/>
                  <a:gd name="connsiteY293-236680" fmla="*/ 752186 h 2636059"/>
                  <a:gd name="connsiteX294-236681" fmla="*/ 491397 w 5936218"/>
                  <a:gd name="connsiteY294-236682" fmla="*/ 865810 h 2636059"/>
                  <a:gd name="connsiteX295-236683" fmla="*/ 523211 w 5936218"/>
                  <a:gd name="connsiteY295-236684" fmla="*/ 913531 h 2636059"/>
                  <a:gd name="connsiteX296-236685" fmla="*/ 523211 w 5936218"/>
                  <a:gd name="connsiteY296-236686" fmla="*/ 972615 h 2636059"/>
                  <a:gd name="connsiteX297-236687" fmla="*/ 486852 w 5936218"/>
                  <a:gd name="connsiteY297-236688" fmla="*/ 1027154 h 2636059"/>
                  <a:gd name="connsiteX298-236689" fmla="*/ 420951 w 5936218"/>
                  <a:gd name="connsiteY298-236690" fmla="*/ 1047607 h 2636059"/>
                  <a:gd name="connsiteX299-236691" fmla="*/ 415909 w 5936218"/>
                  <a:gd name="connsiteY299-236692" fmla="*/ 1045476 h 2636059"/>
                  <a:gd name="connsiteX300-236693" fmla="*/ 409044 w 5936218"/>
                  <a:gd name="connsiteY300-236694" fmla="*/ 1047607 h 2636059"/>
                  <a:gd name="connsiteX301-236695" fmla="*/ 252950 w 5936218"/>
                  <a:gd name="connsiteY301-236696" fmla="*/ 981651 h 2636059"/>
                  <a:gd name="connsiteX302-236697" fmla="*/ 232336 w 5936218"/>
                  <a:gd name="connsiteY302-236698" fmla="*/ 988523 h 2636059"/>
                  <a:gd name="connsiteX303-236699" fmla="*/ 291420 w 5936218"/>
                  <a:gd name="connsiteY303-236700" fmla="*/ 1058969 h 2636059"/>
                  <a:gd name="connsiteX304-236701" fmla="*/ 291420 w 5936218"/>
                  <a:gd name="connsiteY304-236702" fmla="*/ 1097601 h 2636059"/>
                  <a:gd name="connsiteX305-236703" fmla="*/ 298238 w 5936218"/>
                  <a:gd name="connsiteY305-236704" fmla="*/ 1183955 h 2636059"/>
                  <a:gd name="connsiteX306-236705" fmla="*/ 345959 w 5936218"/>
                  <a:gd name="connsiteY306-236706" fmla="*/ 1215769 h 2636059"/>
                  <a:gd name="connsiteX307-236707" fmla="*/ 362087 w 5936218"/>
                  <a:gd name="connsiteY307-236708" fmla="*/ 1225177 h 2636059"/>
                  <a:gd name="connsiteX308-236709" fmla="*/ 365867 w 5936218"/>
                  <a:gd name="connsiteY308-236710" fmla="*/ 1193044 h 2636059"/>
                  <a:gd name="connsiteX309-236711" fmla="*/ 345415 w 5936218"/>
                  <a:gd name="connsiteY309-236712" fmla="*/ 1156685 h 2636059"/>
                  <a:gd name="connsiteX310-236713" fmla="*/ 365867 w 5936218"/>
                  <a:gd name="connsiteY310-236714" fmla="*/ 1124870 h 2636059"/>
                  <a:gd name="connsiteX311-236715" fmla="*/ 374560 w 5936218"/>
                  <a:gd name="connsiteY311-236716" fmla="*/ 1129869 h 2636059"/>
                  <a:gd name="connsiteX312-236717" fmla="*/ 377774 w 5936218"/>
                  <a:gd name="connsiteY312-236718" fmla="*/ 1124870 h 2636059"/>
                  <a:gd name="connsiteX313-236719" fmla="*/ 461933 w 5936218"/>
                  <a:gd name="connsiteY313-236720" fmla="*/ 1173262 h 2636059"/>
                  <a:gd name="connsiteX314-236721" fmla="*/ 484035 w 5936218"/>
                  <a:gd name="connsiteY314-236722" fmla="*/ 1156685 h 2636059"/>
                  <a:gd name="connsiteX315-236723" fmla="*/ 463583 w 5936218"/>
                  <a:gd name="connsiteY315-236724" fmla="*/ 1090783 h 2636059"/>
                  <a:gd name="connsiteX316-236725" fmla="*/ 549936 w 5936218"/>
                  <a:gd name="connsiteY316-236726" fmla="*/ 1004430 h 2636059"/>
                  <a:gd name="connsiteX317-236727" fmla="*/ 559742 w 5936218"/>
                  <a:gd name="connsiteY317-236728" fmla="*/ 1006531 h 2636059"/>
                  <a:gd name="connsiteX318-236729" fmla="*/ 561843 w 5936218"/>
                  <a:gd name="connsiteY318-236730" fmla="*/ 1004430 h 2636059"/>
                  <a:gd name="connsiteX319-236731" fmla="*/ 593658 w 5936218"/>
                  <a:gd name="connsiteY319-236732" fmla="*/ 1011247 h 2636059"/>
                  <a:gd name="connsiteX320-236733" fmla="*/ 620945 w 5936218"/>
                  <a:gd name="connsiteY320-236734" fmla="*/ 1035124 h 2636059"/>
                  <a:gd name="connsiteX321-236735" fmla="*/ 640835 w 5936218"/>
                  <a:gd name="connsiteY321-236736" fmla="*/ 979433 h 2636059"/>
                  <a:gd name="connsiteX322-236737" fmla="*/ 609020 w 5936218"/>
                  <a:gd name="connsiteY322-236738" fmla="*/ 924894 h 2636059"/>
                  <a:gd name="connsiteX323-236739" fmla="*/ 624928 w 5936218"/>
                  <a:gd name="connsiteY323-236740" fmla="*/ 865810 h 2636059"/>
                  <a:gd name="connsiteX324-236741" fmla="*/ 597658 w 5936218"/>
                  <a:gd name="connsiteY324-236742" fmla="*/ 806725 h 2636059"/>
                  <a:gd name="connsiteX325-236743" fmla="*/ 611562 w 5936218"/>
                  <a:gd name="connsiteY325-236744" fmla="*/ 811051 h 2636059"/>
                  <a:gd name="connsiteX326-236745" fmla="*/ 609565 w 5936218"/>
                  <a:gd name="connsiteY326-236746" fmla="*/ 806725 h 2636059"/>
                  <a:gd name="connsiteX327-236747" fmla="*/ 711826 w 5936218"/>
                  <a:gd name="connsiteY327-236748" fmla="*/ 838540 h 2636059"/>
                  <a:gd name="connsiteX328-236749" fmla="*/ 732278 w 5936218"/>
                  <a:gd name="connsiteY328-236750" fmla="*/ 893079 h 2636059"/>
                  <a:gd name="connsiteX329-236751" fmla="*/ 684556 w 5936218"/>
                  <a:gd name="connsiteY329-236752" fmla="*/ 904441 h 2636059"/>
                  <a:gd name="connsiteX330-236753" fmla="*/ 684556 w 5936218"/>
                  <a:gd name="connsiteY330-236754" fmla="*/ 956708 h 2636059"/>
                  <a:gd name="connsiteX331-236755" fmla="*/ 713309 w 5936218"/>
                  <a:gd name="connsiteY331-236756" fmla="*/ 985461 h 2636059"/>
                  <a:gd name="connsiteX332-236757" fmla="*/ 763548 w 5936218"/>
                  <a:gd name="connsiteY332-236758" fmla="*/ 968070 h 2636059"/>
                  <a:gd name="connsiteX333-236759" fmla="*/ 770365 w 5936218"/>
                  <a:gd name="connsiteY333-236760" fmla="*/ 908986 h 2636059"/>
                  <a:gd name="connsiteX334-236761" fmla="*/ 845357 w 5936218"/>
                  <a:gd name="connsiteY334-236762" fmla="*/ 861265 h 2636059"/>
                  <a:gd name="connsiteX335-236763" fmla="*/ 972614 w 5936218"/>
                  <a:gd name="connsiteY335-236764" fmla="*/ 774911 h 2636059"/>
                  <a:gd name="connsiteX336-236765" fmla="*/ 982566 w 5936218"/>
                  <a:gd name="connsiteY336-236766" fmla="*/ 776238 h 2636059"/>
                  <a:gd name="connsiteX337-236767" fmla="*/ 984521 w 5936218"/>
                  <a:gd name="connsiteY337-236768" fmla="*/ 774911 h 2636059"/>
                  <a:gd name="connsiteX338-236769" fmla="*/ 1018608 w 5936218"/>
                  <a:gd name="connsiteY338-236770" fmla="*/ 779456 h 2636059"/>
                  <a:gd name="connsiteX339-236771" fmla="*/ 979977 w 5936218"/>
                  <a:gd name="connsiteY339-236772" fmla="*/ 843085 h 2636059"/>
                  <a:gd name="connsiteX340-236773" fmla="*/ 1012666 w 5936218"/>
                  <a:gd name="connsiteY340-236774" fmla="*/ 848246 h 2636059"/>
                  <a:gd name="connsiteX341-236775" fmla="*/ 1038516 w 5936218"/>
                  <a:gd name="connsiteY341-236776" fmla="*/ 818088 h 2636059"/>
                  <a:gd name="connsiteX342-236777" fmla="*/ 1050423 w 5936218"/>
                  <a:gd name="connsiteY342-236778" fmla="*/ 818088 h 2636059"/>
                  <a:gd name="connsiteX343-236779" fmla="*/ 1108962 w 5936218"/>
                  <a:gd name="connsiteY343-236780" fmla="*/ 818088 h 2636059"/>
                  <a:gd name="connsiteX344-236781" fmla="*/ 1161229 w 5936218"/>
                  <a:gd name="connsiteY344-236782" fmla="*/ 774911 h 2636059"/>
                  <a:gd name="connsiteX345-236783" fmla="*/ 1165711 w 5936218"/>
                  <a:gd name="connsiteY345-236784" fmla="*/ 781045 h 2636059"/>
                  <a:gd name="connsiteX346-236785" fmla="*/ 1173136 w 5936218"/>
                  <a:gd name="connsiteY346-236786" fmla="*/ 774911 h 2636059"/>
                  <a:gd name="connsiteX347-236787" fmla="*/ 1210035 w 5936218"/>
                  <a:gd name="connsiteY347-236788" fmla="*/ 825404 h 2636059"/>
                  <a:gd name="connsiteX348-236789" fmla="*/ 1247583 w 5936218"/>
                  <a:gd name="connsiteY348-236790" fmla="*/ 768094 h 2636059"/>
                  <a:gd name="connsiteX349-236791" fmla="*/ 1211223 w 5936218"/>
                  <a:gd name="connsiteY349-236792" fmla="*/ 709010 h 2636059"/>
                  <a:gd name="connsiteX350-236793" fmla="*/ 1227130 w 5936218"/>
                  <a:gd name="connsiteY350-236794" fmla="*/ 672650 h 2636059"/>
                  <a:gd name="connsiteX351-236795" fmla="*/ 1237665 w 5936218"/>
                  <a:gd name="connsiteY351-236796" fmla="*/ 675788 h 2636059"/>
                  <a:gd name="connsiteX352-236797" fmla="*/ 1239037 w 5936218"/>
                  <a:gd name="connsiteY352-236798" fmla="*/ 672650 h 2636059"/>
                  <a:gd name="connsiteX353-236799" fmla="*/ 1345843 w 5936218"/>
                  <a:gd name="connsiteY353-236800" fmla="*/ 704465 h 2636059"/>
                  <a:gd name="connsiteX354-236801" fmla="*/ 1400382 w 5936218"/>
                  <a:gd name="connsiteY354-236802" fmla="*/ 736279 h 2636059"/>
                  <a:gd name="connsiteX355-236803" fmla="*/ 1519756 w 5936218"/>
                  <a:gd name="connsiteY355-236804" fmla="*/ 842863 h 2636059"/>
                  <a:gd name="connsiteX356-236805" fmla="*/ 1543003 w 5936218"/>
                  <a:gd name="connsiteY356-236806" fmla="*/ 802181 h 2636059"/>
                  <a:gd name="connsiteX357-236807" fmla="*/ 1506643 w 5936218"/>
                  <a:gd name="connsiteY357-236808" fmla="*/ 747641 h 2636059"/>
                  <a:gd name="connsiteX358-236809" fmla="*/ 1506643 w 5936218"/>
                  <a:gd name="connsiteY358-236810" fmla="*/ 724917 h 2636059"/>
                  <a:gd name="connsiteX359-236811" fmla="*/ 1463467 w 5936218"/>
                  <a:gd name="connsiteY359-236812" fmla="*/ 715827 h 2636059"/>
                  <a:gd name="connsiteX360-236813" fmla="*/ 1472556 w 5936218"/>
                  <a:gd name="connsiteY360-236814" fmla="*/ 665833 h 2636059"/>
                  <a:gd name="connsiteX361-236815" fmla="*/ 1452104 w 5936218"/>
                  <a:gd name="connsiteY361-236816" fmla="*/ 579479 h 2636059"/>
                  <a:gd name="connsiteX362-236817" fmla="*/ 1452104 w 5936218"/>
                  <a:gd name="connsiteY362-236818" fmla="*/ 543120 h 2636059"/>
                  <a:gd name="connsiteX363-236819" fmla="*/ 1522551 w 5936218"/>
                  <a:gd name="connsiteY363-236820" fmla="*/ 440859 h 2636059"/>
                  <a:gd name="connsiteX364-236821" fmla="*/ 1543003 w 5936218"/>
                  <a:gd name="connsiteY364-236822" fmla="*/ 327236 h 2636059"/>
                  <a:gd name="connsiteX365-236823" fmla="*/ 1570272 w 5936218"/>
                  <a:gd name="connsiteY365-236824" fmla="*/ 306783 h 2636059"/>
                  <a:gd name="connsiteX366-236825" fmla="*/ 1578688 w 5936218"/>
                  <a:gd name="connsiteY366-236826" fmla="*/ 309402 h 2636059"/>
                  <a:gd name="connsiteX367-236827" fmla="*/ 1582179 w 5936218"/>
                  <a:gd name="connsiteY367-236828" fmla="*/ 306783 h 2636059"/>
                  <a:gd name="connsiteX368-236829" fmla="*/ 1684440 w 5936218"/>
                  <a:gd name="connsiteY368-236830" fmla="*/ 338598 h 2636059"/>
                  <a:gd name="connsiteX369-236831" fmla="*/ 1688985 w 5936218"/>
                  <a:gd name="connsiteY369-236832" fmla="*/ 409044 h 2636059"/>
                  <a:gd name="connsiteX370-236833" fmla="*/ 1652625 w 5936218"/>
                  <a:gd name="connsiteY370-236834" fmla="*/ 499943 h 2636059"/>
                  <a:gd name="connsiteX371-236835" fmla="*/ 1679895 w 5936218"/>
                  <a:gd name="connsiteY371-236836" fmla="*/ 538575 h 2636059"/>
                  <a:gd name="connsiteX372-236837" fmla="*/ 1688985 w 5936218"/>
                  <a:gd name="connsiteY372-236838" fmla="*/ 613566 h 2636059"/>
                  <a:gd name="connsiteX373-236839" fmla="*/ 1679895 w 5936218"/>
                  <a:gd name="connsiteY373-236840" fmla="*/ 759004 h 2636059"/>
                  <a:gd name="connsiteX374-236841" fmla="*/ 1636718 w 5936218"/>
                  <a:gd name="connsiteY374-236842" fmla="*/ 1022610 h 2636059"/>
                  <a:gd name="connsiteX375-236843" fmla="*/ 1662494 w 5936218"/>
                  <a:gd name="connsiteY375-236844" fmla="*/ 1029054 h 2636059"/>
                  <a:gd name="connsiteX0-236845" fmla="*/ 1662494 w 5936218"/>
                  <a:gd name="connsiteY0-236846" fmla="*/ 1029054 h 2636059"/>
                  <a:gd name="connsiteX1-236847" fmla="*/ 3200173 w 5936218"/>
                  <a:gd name="connsiteY1-236848" fmla="*/ 1 h 2636059"/>
                  <a:gd name="connsiteX2-236849" fmla="*/ 3129459 w 5936218"/>
                  <a:gd name="connsiteY2-236850" fmla="*/ 204934 h 2636059"/>
                  <a:gd name="connsiteX3-236851" fmla="*/ 3156451 w 5936218"/>
                  <a:gd name="connsiteY3-236852" fmla="*/ 181798 h 2636059"/>
                  <a:gd name="connsiteX4-236853" fmla="*/ 3158460 w 5936218"/>
                  <a:gd name="connsiteY4-236854" fmla="*/ 190282 h 2636059"/>
                  <a:gd name="connsiteX5-236855" fmla="*/ 3251895 w 5936218"/>
                  <a:gd name="connsiteY5-236856" fmla="*/ 215885 h 2636059"/>
                  <a:gd name="connsiteX6-236857" fmla="*/ 3381970 w 5936218"/>
                  <a:gd name="connsiteY6-236858" fmla="*/ 236337 h 2636059"/>
                  <a:gd name="connsiteX7-236859" fmla="*/ 3538225 w 5936218"/>
                  <a:gd name="connsiteY7-236860" fmla="*/ 220430 h 2636059"/>
                  <a:gd name="connsiteX8-236861" fmla="*/ 3549910 w 5936218"/>
                  <a:gd name="connsiteY8-236862" fmla="*/ 223617 h 2636059"/>
                  <a:gd name="connsiteX9-236863" fmla="*/ 3625123 w 5936218"/>
                  <a:gd name="connsiteY9-236864" fmla="*/ 240882 h 2636059"/>
                  <a:gd name="connsiteX10-236865" fmla="*/ 3672301 w 5936218"/>
                  <a:gd name="connsiteY10-236866" fmla="*/ 240882 h 2636059"/>
                  <a:gd name="connsiteX11-236867" fmla="*/ 3684207 w 5936218"/>
                  <a:gd name="connsiteY11-236868" fmla="*/ 240882 h 2636059"/>
                  <a:gd name="connsiteX12-236869" fmla="*/ 3743291 w 5936218"/>
                  <a:gd name="connsiteY12-236870" fmla="*/ 306783 h 2636059"/>
                  <a:gd name="connsiteX13-236871" fmla="*/ 3759199 w 5936218"/>
                  <a:gd name="connsiteY13-236872" fmla="*/ 386320 h 2636059"/>
                  <a:gd name="connsiteX14-236873" fmla="*/ 3738747 w 5936218"/>
                  <a:gd name="connsiteY14-236874" fmla="*/ 436314 h 2636059"/>
                  <a:gd name="connsiteX15-236875" fmla="*/ 3786469 w 5936218"/>
                  <a:gd name="connsiteY15-236876" fmla="*/ 527212 h 2636059"/>
                  <a:gd name="connsiteX16-236877" fmla="*/ 3835603 w 5936218"/>
                  <a:gd name="connsiteY16-236878" fmla="*/ 563118 h 2636059"/>
                  <a:gd name="connsiteX17-236879" fmla="*/ 3865460 w 5936218"/>
                  <a:gd name="connsiteY17-236880" fmla="*/ 452221 h 2636059"/>
                  <a:gd name="connsiteX18-236881" fmla="*/ 3875077 w 5936218"/>
                  <a:gd name="connsiteY18-236882" fmla="*/ 460728 h 2636059"/>
                  <a:gd name="connsiteX19-236883" fmla="*/ 3877367 w 5936218"/>
                  <a:gd name="connsiteY19-236884" fmla="*/ 452221 h 2636059"/>
                  <a:gd name="connsiteX20-236885" fmla="*/ 3932151 w 5936218"/>
                  <a:gd name="connsiteY20-236886" fmla="*/ 500684 h 2636059"/>
                  <a:gd name="connsiteX21-236887" fmla="*/ 3988173 w 5936218"/>
                  <a:gd name="connsiteY21-236888" fmla="*/ 472673 h 2636059"/>
                  <a:gd name="connsiteX22-236889" fmla="*/ 3993852 w 5936218"/>
                  <a:gd name="connsiteY22-236890" fmla="*/ 475788 h 2636059"/>
                  <a:gd name="connsiteX23-236891" fmla="*/ 4000080 w 5936218"/>
                  <a:gd name="connsiteY23-236892" fmla="*/ 472673 h 2636059"/>
                  <a:gd name="connsiteX24-236893" fmla="*/ 4062426 w 5936218"/>
                  <a:gd name="connsiteY24-236894" fmla="*/ 506863 h 2636059"/>
                  <a:gd name="connsiteX25-236895" fmla="*/ 4085889 w 5936218"/>
                  <a:gd name="connsiteY25-236896" fmla="*/ 479491 h 2636059"/>
                  <a:gd name="connsiteX26-236897" fmla="*/ 4095563 w 5936218"/>
                  <a:gd name="connsiteY26-236898" fmla="*/ 482095 h 2636059"/>
                  <a:gd name="connsiteX27-236899" fmla="*/ 4097796 w 5936218"/>
                  <a:gd name="connsiteY27-236900" fmla="*/ 479491 h 2636059"/>
                  <a:gd name="connsiteX28-236901" fmla="*/ 4144150 w 5936218"/>
                  <a:gd name="connsiteY28-236902" fmla="*/ 491971 h 2636059"/>
                  <a:gd name="connsiteX29-236903" fmla="*/ 4117703 w 5936218"/>
                  <a:gd name="connsiteY29-236904" fmla="*/ 381775 h 2636059"/>
                  <a:gd name="connsiteX30-236905" fmla="*/ 4165425 w 5936218"/>
                  <a:gd name="connsiteY30-236906" fmla="*/ 327236 h 2636059"/>
                  <a:gd name="connsiteX31-236907" fmla="*/ 4175231 w 5936218"/>
                  <a:gd name="connsiteY31-236908" fmla="*/ 329637 h 2636059"/>
                  <a:gd name="connsiteX32-236909" fmla="*/ 4177332 w 5936218"/>
                  <a:gd name="connsiteY32-236910" fmla="*/ 327236 h 2636059"/>
                  <a:gd name="connsiteX33-236911" fmla="*/ 4511384 w 5936218"/>
                  <a:gd name="connsiteY33-236912" fmla="*/ 409044 h 2636059"/>
                  <a:gd name="connsiteX34-236913" fmla="*/ 4543199 w 5936218"/>
                  <a:gd name="connsiteY34-236914" fmla="*/ 479491 h 2636059"/>
                  <a:gd name="connsiteX35-236915" fmla="*/ 4639242 w 5936218"/>
                  <a:gd name="connsiteY35-236916" fmla="*/ 562133 h 2636059"/>
                  <a:gd name="connsiteX36-236917" fmla="*/ 4774445 w 5936218"/>
                  <a:gd name="connsiteY36-236918" fmla="*/ 543120 h 2636059"/>
                  <a:gd name="connsiteX37-236919" fmla="*/ 4778496 w 5936218"/>
                  <a:gd name="connsiteY37-236920" fmla="*/ 544224 h 2636059"/>
                  <a:gd name="connsiteX38-236921" fmla="*/ 4786352 w 5936218"/>
                  <a:gd name="connsiteY38-236922" fmla="*/ 543120 h 2636059"/>
                  <a:gd name="connsiteX39-236923" fmla="*/ 4861343 w 5936218"/>
                  <a:gd name="connsiteY39-236924" fmla="*/ 563572 h 2636059"/>
                  <a:gd name="connsiteX40-236925" fmla="*/ 4893158 w 5936218"/>
                  <a:gd name="connsiteY40-236926" fmla="*/ 606749 h 2636059"/>
                  <a:gd name="connsiteX41-236927" fmla="*/ 4888613 w 5936218"/>
                  <a:gd name="connsiteY41-236928" fmla="*/ 688557 h 2636059"/>
                  <a:gd name="connsiteX42-236929" fmla="*/ 4927677 w 5936218"/>
                  <a:gd name="connsiteY42-236930" fmla="*/ 713229 h 2636059"/>
                  <a:gd name="connsiteX43-236931" fmla="*/ 4967605 w 5936218"/>
                  <a:gd name="connsiteY43-236932" fmla="*/ 699920 h 2636059"/>
                  <a:gd name="connsiteX44-236933" fmla="*/ 5038051 w 5936218"/>
                  <a:gd name="connsiteY44-236934" fmla="*/ 693102 h 2636059"/>
                  <a:gd name="connsiteX45-236935" fmla="*/ 5040730 w 5936218"/>
                  <a:gd name="connsiteY45-236936" fmla="*/ 693995 h 2636059"/>
                  <a:gd name="connsiteX46-236937" fmla="*/ 5049958 w 5936218"/>
                  <a:gd name="connsiteY46-236938" fmla="*/ 693102 h 2636059"/>
                  <a:gd name="connsiteX47-236939" fmla="*/ 5114249 w 5936218"/>
                  <a:gd name="connsiteY47-236940" fmla="*/ 714533 h 2636059"/>
                  <a:gd name="connsiteX48-236941" fmla="*/ 5176671 w 5936218"/>
                  <a:gd name="connsiteY48-236942" fmla="*/ 704465 h 2636059"/>
                  <a:gd name="connsiteX49-236943" fmla="*/ 5177801 w 5936218"/>
                  <a:gd name="connsiteY49-236944" fmla="*/ 706203 h 2636059"/>
                  <a:gd name="connsiteX50-236945" fmla="*/ 5188578 w 5936218"/>
                  <a:gd name="connsiteY50-236946" fmla="*/ 704465 h 2636059"/>
                  <a:gd name="connsiteX51-236947" fmla="*/ 5243719 w 5936218"/>
                  <a:gd name="connsiteY51-236948" fmla="*/ 789296 h 2636059"/>
                  <a:gd name="connsiteX52-236949" fmla="*/ 5283477 w 5936218"/>
                  <a:gd name="connsiteY52-236950" fmla="*/ 759004 h 2636059"/>
                  <a:gd name="connsiteX53-236951" fmla="*/ 5258480 w 5936218"/>
                  <a:gd name="connsiteY53-236952" fmla="*/ 693102 h 2636059"/>
                  <a:gd name="connsiteX54-236953" fmla="*/ 5267570 w 5936218"/>
                  <a:gd name="connsiteY54-236954" fmla="*/ 645381 h 2636059"/>
                  <a:gd name="connsiteX55-236955" fmla="*/ 5278896 w 5936218"/>
                  <a:gd name="connsiteY55-236956" fmla="*/ 648430 h 2636059"/>
                  <a:gd name="connsiteX56-236957" fmla="*/ 5279477 w 5936218"/>
                  <a:gd name="connsiteY56-236958" fmla="*/ 645381 h 2636059"/>
                  <a:gd name="connsiteX57-236959" fmla="*/ 5395510 w 5936218"/>
                  <a:gd name="connsiteY57-236960" fmla="*/ 676620 h 2636059"/>
                  <a:gd name="connsiteX58-236961" fmla="*/ 5463001 w 5936218"/>
                  <a:gd name="connsiteY58-236962" fmla="*/ 672650 h 2636059"/>
                  <a:gd name="connsiteX59-236963" fmla="*/ 5464386 w 5936218"/>
                  <a:gd name="connsiteY59-236964" fmla="*/ 673269 h 2636059"/>
                  <a:gd name="connsiteX60-236965" fmla="*/ 5474909 w 5936218"/>
                  <a:gd name="connsiteY60-236966" fmla="*/ 672650 h 2636059"/>
                  <a:gd name="connsiteX61-236967" fmla="*/ 5581715 w 5936218"/>
                  <a:gd name="connsiteY61-236968" fmla="*/ 720372 h 2636059"/>
                  <a:gd name="connsiteX62-236969" fmla="*/ 5633981 w 5936218"/>
                  <a:gd name="connsiteY62-236970" fmla="*/ 763549 h 2636059"/>
                  <a:gd name="connsiteX63-236971" fmla="*/ 5720335 w 5936218"/>
                  <a:gd name="connsiteY63-236972" fmla="*/ 843085 h 2636059"/>
                  <a:gd name="connsiteX64-236973" fmla="*/ 5822595 w 5936218"/>
                  <a:gd name="connsiteY64-236974" fmla="*/ 940801 h 2636059"/>
                  <a:gd name="connsiteX65-236975" fmla="*/ 5818051 w 5936218"/>
                  <a:gd name="connsiteY65-236976" fmla="*/ 995340 h 2636059"/>
                  <a:gd name="connsiteX66-236977" fmla="*/ 5825679 w 5936218"/>
                  <a:gd name="connsiteY66-236978" fmla="*/ 1002968 h 2636059"/>
                  <a:gd name="connsiteX67-236979" fmla="*/ 5822051 w 5936218"/>
                  <a:gd name="connsiteY67-236980" fmla="*/ 952163 h 2636059"/>
                  <a:gd name="connsiteX68-236981" fmla="*/ 5834092 w 5936218"/>
                  <a:gd name="connsiteY68-236982" fmla="*/ 954036 h 2636059"/>
                  <a:gd name="connsiteX69-236983" fmla="*/ 5833958 w 5936218"/>
                  <a:gd name="connsiteY69-236984" fmla="*/ 952163 h 2636059"/>
                  <a:gd name="connsiteX70-236985" fmla="*/ 5936219 w 5936218"/>
                  <a:gd name="connsiteY70-236986" fmla="*/ 968070 h 2636059"/>
                  <a:gd name="connsiteX71-236987" fmla="*/ 5908949 w 5936218"/>
                  <a:gd name="connsiteY71-236988" fmla="*/ 1183955 h 2636059"/>
                  <a:gd name="connsiteX72-236989" fmla="*/ 5893042 w 5936218"/>
                  <a:gd name="connsiteY72-236990" fmla="*/ 1199862 h 2636059"/>
                  <a:gd name="connsiteX73-236991" fmla="*/ 5861227 w 5936218"/>
                  <a:gd name="connsiteY73-236992" fmla="*/ 1199862 h 2636059"/>
                  <a:gd name="connsiteX74-236993" fmla="*/ 5817506 w 5936218"/>
                  <a:gd name="connsiteY74-236994" fmla="*/ 1165775 h 2636059"/>
                  <a:gd name="connsiteX75-236995" fmla="*/ 5767511 w 5936218"/>
                  <a:gd name="connsiteY75-236996" fmla="*/ 1140778 h 2636059"/>
                  <a:gd name="connsiteX76-236997" fmla="*/ 5729132 w 5936218"/>
                  <a:gd name="connsiteY76-236998" fmla="*/ 1092759 h 2636059"/>
                  <a:gd name="connsiteX77-236999" fmla="*/ 5695337 w 5936218"/>
                  <a:gd name="connsiteY77-237000" fmla="*/ 1102146 h 2636059"/>
                  <a:gd name="connsiteX78-237001" fmla="*/ 5693366 w 5936218"/>
                  <a:gd name="connsiteY78-237002" fmla="*/ 1099386 h 2636059"/>
                  <a:gd name="connsiteX79-237003" fmla="*/ 5640799 w 5936218"/>
                  <a:gd name="connsiteY79-237004" fmla="*/ 1058969 h 2636059"/>
                  <a:gd name="connsiteX80-237005" fmla="*/ 5656705 w 5936218"/>
                  <a:gd name="connsiteY80-237006" fmla="*/ 1102146 h 2636059"/>
                  <a:gd name="connsiteX81-237007" fmla="*/ 5586259 w 5936218"/>
                  <a:gd name="connsiteY81-237008" fmla="*/ 1177137 h 2636059"/>
                  <a:gd name="connsiteX82-237009" fmla="*/ 5575676 w 5936218"/>
                  <a:gd name="connsiteY82-237010" fmla="*/ 1176129 h 2636059"/>
                  <a:gd name="connsiteX83-237011" fmla="*/ 5539436 w 5936218"/>
                  <a:gd name="connsiteY83-237012" fmla="*/ 1173812 h 2636059"/>
                  <a:gd name="connsiteX84-237013" fmla="*/ 5593077 w 5936218"/>
                  <a:gd name="connsiteY84-237014" fmla="*/ 1279398 h 2636059"/>
                  <a:gd name="connsiteX85-237015" fmla="*/ 5613529 w 5936218"/>
                  <a:gd name="connsiteY85-237016" fmla="*/ 1338482 h 2636059"/>
                  <a:gd name="connsiteX86-237017" fmla="*/ 5608984 w 5936218"/>
                  <a:gd name="connsiteY86-237018" fmla="*/ 1361207 h 2636059"/>
                  <a:gd name="connsiteX87-237019" fmla="*/ 5597799 w 5936218"/>
                  <a:gd name="connsiteY87-237020" fmla="*/ 1357598 h 2636059"/>
                  <a:gd name="connsiteX88-237021" fmla="*/ 5534271 w 5936218"/>
                  <a:gd name="connsiteY88-237022" fmla="*/ 1340947 h 2636059"/>
                  <a:gd name="connsiteX89-237023" fmla="*/ 5436277 w 5936218"/>
                  <a:gd name="connsiteY89-237024" fmla="*/ 1397566 h 2636059"/>
                  <a:gd name="connsiteX90-237025" fmla="*/ 5397645 w 5936218"/>
                  <a:gd name="connsiteY90-237026" fmla="*/ 1408929 h 2636059"/>
                  <a:gd name="connsiteX91-237027" fmla="*/ 5345378 w 5936218"/>
                  <a:gd name="connsiteY91-237028" fmla="*/ 1463468 h 2636059"/>
                  <a:gd name="connsiteX92-237029" fmla="*/ 5290839 w 5936218"/>
                  <a:gd name="connsiteY92-237030" fmla="*/ 1511189 h 2636059"/>
                  <a:gd name="connsiteX93-237031" fmla="*/ 5274932 w 5936218"/>
                  <a:gd name="connsiteY93-237032" fmla="*/ 1543004 h 2636059"/>
                  <a:gd name="connsiteX94-237033" fmla="*/ 5267238 w 5936218"/>
                  <a:gd name="connsiteY94-237034" fmla="*/ 1534577 h 2636059"/>
                  <a:gd name="connsiteX95-237035" fmla="*/ 5263025 w 5936218"/>
                  <a:gd name="connsiteY95-237036" fmla="*/ 1543004 h 2636059"/>
                  <a:gd name="connsiteX96-237037" fmla="*/ 5219538 w 5936218"/>
                  <a:gd name="connsiteY96-237038" fmla="*/ 1495376 h 2636059"/>
                  <a:gd name="connsiteX97-237039" fmla="*/ 5129494 w 5936218"/>
                  <a:gd name="connsiteY97-237040" fmla="*/ 1549821 h 2636059"/>
                  <a:gd name="connsiteX98-237041" fmla="*/ 5126389 w 5936218"/>
                  <a:gd name="connsiteY98-237042" fmla="*/ 1544499 h 2636059"/>
                  <a:gd name="connsiteX99-237043" fmla="*/ 5117587 w 5936218"/>
                  <a:gd name="connsiteY99-237044" fmla="*/ 1549821 h 2636059"/>
                  <a:gd name="connsiteX100-237045" fmla="*/ 5105544 w 5936218"/>
                  <a:gd name="connsiteY100-237046" fmla="*/ 1529175 h 2636059"/>
                  <a:gd name="connsiteX101-237047" fmla="*/ 5074955 w 5936218"/>
                  <a:gd name="connsiteY101-237048" fmla="*/ 1554366 h 2636059"/>
                  <a:gd name="connsiteX102-237049" fmla="*/ 5065718 w 5936218"/>
                  <a:gd name="connsiteY102-237050" fmla="*/ 1552167 h 2636059"/>
                  <a:gd name="connsiteX103-237051" fmla="*/ 5063048 w 5936218"/>
                  <a:gd name="connsiteY103-237052" fmla="*/ 1554366 h 2636059"/>
                  <a:gd name="connsiteX104-237053" fmla="*/ 5026594 w 5936218"/>
                  <a:gd name="connsiteY104-237054" fmla="*/ 1545687 h 2636059"/>
                  <a:gd name="connsiteX105-237055" fmla="*/ 5015871 w 5936218"/>
                  <a:gd name="connsiteY105-237056" fmla="*/ 1590726 h 2636059"/>
                  <a:gd name="connsiteX106-237057" fmla="*/ 4974967 w 5936218"/>
                  <a:gd name="connsiteY106-237058" fmla="*/ 1656627 h 2636059"/>
                  <a:gd name="connsiteX107-237059" fmla="*/ 4974967 w 5936218"/>
                  <a:gd name="connsiteY107-237060" fmla="*/ 1688442 h 2636059"/>
                  <a:gd name="connsiteX108-237061" fmla="*/ 5011326 w 5936218"/>
                  <a:gd name="connsiteY108-237062" fmla="*/ 1802065 h 2636059"/>
                  <a:gd name="connsiteX109-237063" fmla="*/ 4999419 w 5936218"/>
                  <a:gd name="connsiteY109-237064" fmla="*/ 1802065 h 2636059"/>
                  <a:gd name="connsiteX110-237065" fmla="*/ 4974967 w 5936218"/>
                  <a:gd name="connsiteY110-237066" fmla="*/ 1802065 h 2636059"/>
                  <a:gd name="connsiteX111-237067" fmla="*/ 4963605 w 5936218"/>
                  <a:gd name="connsiteY111-237068" fmla="*/ 1854331 h 2636059"/>
                  <a:gd name="connsiteX112-237069" fmla="*/ 4974967 w 5936218"/>
                  <a:gd name="connsiteY112-237070" fmla="*/ 1881601 h 2636059"/>
                  <a:gd name="connsiteX113-237071" fmla="*/ 4909065 w 5936218"/>
                  <a:gd name="connsiteY113-237072" fmla="*/ 1915688 h 2636059"/>
                  <a:gd name="connsiteX114-237073" fmla="*/ 4897703 w 5936218"/>
                  <a:gd name="connsiteY114-237074" fmla="*/ 1983862 h 2636059"/>
                  <a:gd name="connsiteX115-237075" fmla="*/ 4845437 w 5936218"/>
                  <a:gd name="connsiteY115-237076" fmla="*/ 1999769 h 2636059"/>
                  <a:gd name="connsiteX116-237077" fmla="*/ 4834074 w 5936218"/>
                  <a:gd name="connsiteY116-237078" fmla="*/ 2058853 h 2636059"/>
                  <a:gd name="connsiteX117-237079" fmla="*/ 4779535 w 5936218"/>
                  <a:gd name="connsiteY117-237080" fmla="*/ 2117937 h 2636059"/>
                  <a:gd name="connsiteX118-237081" fmla="*/ 4777225 w 5936218"/>
                  <a:gd name="connsiteY118-237082" fmla="*/ 2107541 h 2636059"/>
                  <a:gd name="connsiteX119-237083" fmla="*/ 4767628 w 5936218"/>
                  <a:gd name="connsiteY119-237084" fmla="*/ 2117937 h 2636059"/>
                  <a:gd name="connsiteX120-237085" fmla="*/ 4758538 w 5936218"/>
                  <a:gd name="connsiteY120-237086" fmla="*/ 2077033 h 2636059"/>
                  <a:gd name="connsiteX121-237087" fmla="*/ 4742631 w 5936218"/>
                  <a:gd name="connsiteY121-237088" fmla="*/ 1990679 h 2636059"/>
                  <a:gd name="connsiteX122-237089" fmla="*/ 4715361 w 5936218"/>
                  <a:gd name="connsiteY122-237090" fmla="*/ 1849787 h 2636059"/>
                  <a:gd name="connsiteX123-237091" fmla="*/ 4735813 w 5936218"/>
                  <a:gd name="connsiteY123-237092" fmla="*/ 1758888 h 2636059"/>
                  <a:gd name="connsiteX124-237093" fmla="*/ 4767628 w 5936218"/>
                  <a:gd name="connsiteY124-237094" fmla="*/ 1715711 h 2636059"/>
                  <a:gd name="connsiteX125-237095" fmla="*/ 4767628 w 5936218"/>
                  <a:gd name="connsiteY125-237096" fmla="*/ 1688442 h 2636059"/>
                  <a:gd name="connsiteX126-237097" fmla="*/ 4826712 w 5936218"/>
                  <a:gd name="connsiteY126-237098" fmla="*/ 1672534 h 2636059"/>
                  <a:gd name="connsiteX127-237099" fmla="*/ 1811153 w 5936218"/>
                  <a:gd name="connsiteY127-237100" fmla="*/ 1924778 h 2636059"/>
                  <a:gd name="connsiteX128-237101" fmla="*/ 1748069 w 5936218"/>
                  <a:gd name="connsiteY128-237102" fmla="*/ 1963410 h 2636059"/>
                  <a:gd name="connsiteX129-237103" fmla="*/ 1711709 w 5936218"/>
                  <a:gd name="connsiteY129-237104" fmla="*/ 1967955 h 2636059"/>
                  <a:gd name="connsiteX130-237105" fmla="*/ 1711926 w 5936218"/>
                  <a:gd name="connsiteY130-237106" fmla="*/ 1966439 h 2636059"/>
                  <a:gd name="connsiteX131-237107" fmla="*/ 1699803 w 5936218"/>
                  <a:gd name="connsiteY131-237108" fmla="*/ 1967955 h 2636059"/>
                  <a:gd name="connsiteX132-237109" fmla="*/ 1704347 w 5936218"/>
                  <a:gd name="connsiteY132-237110" fmla="*/ 1936140 h 2636059"/>
                  <a:gd name="connsiteX133-237111" fmla="*/ 1662460 w 5936218"/>
                  <a:gd name="connsiteY133-237112" fmla="*/ 1918189 h 2636059"/>
                  <a:gd name="connsiteX134-237113" fmla="*/ 1629901 w 5936218"/>
                  <a:gd name="connsiteY134-237114" fmla="*/ 1931595 h 2636059"/>
                  <a:gd name="connsiteX135-237115" fmla="*/ 1629300 w 5936218"/>
                  <a:gd name="connsiteY135-237116" fmla="*/ 1926940 h 2636059"/>
                  <a:gd name="connsiteX136-237117" fmla="*/ 1617994 w 5936218"/>
                  <a:gd name="connsiteY136-237118" fmla="*/ 1931595 h 2636059"/>
                  <a:gd name="connsiteX137-237119" fmla="*/ 1608904 w 5936218"/>
                  <a:gd name="connsiteY137-237120" fmla="*/ 1861149 h 2636059"/>
                  <a:gd name="connsiteX138-237121" fmla="*/ 1552684 w 5936218"/>
                  <a:gd name="connsiteY138-237122" fmla="*/ 1851456 h 2636059"/>
                  <a:gd name="connsiteX139-237123" fmla="*/ 1518550 w 5936218"/>
                  <a:gd name="connsiteY139-237124" fmla="*/ 1877056 h 2636059"/>
                  <a:gd name="connsiteX140-237125" fmla="*/ 1425379 w 5936218"/>
                  <a:gd name="connsiteY140-237126" fmla="*/ 1897508 h 2636059"/>
                  <a:gd name="connsiteX141-237127" fmla="*/ 1409472 w 5936218"/>
                  <a:gd name="connsiteY141-237128" fmla="*/ 1915688 h 2636059"/>
                  <a:gd name="connsiteX142-237129" fmla="*/ 1270852 w 5936218"/>
                  <a:gd name="connsiteY142-237130" fmla="*/ 1936140 h 2636059"/>
                  <a:gd name="connsiteX143-237131" fmla="*/ 1254945 w 5936218"/>
                  <a:gd name="connsiteY143-237132" fmla="*/ 1956592 h 2636059"/>
                  <a:gd name="connsiteX144-237133" fmla="*/ 1282214 w 5936218"/>
                  <a:gd name="connsiteY144-237134" fmla="*/ 1999769 h 2636059"/>
                  <a:gd name="connsiteX145-237135" fmla="*/ 1243582 w 5936218"/>
                  <a:gd name="connsiteY145-237136" fmla="*/ 2015676 h 2636059"/>
                  <a:gd name="connsiteX146-237137" fmla="*/ 1254945 w 5936218"/>
                  <a:gd name="connsiteY146-237138" fmla="*/ 2033856 h 2636059"/>
                  <a:gd name="connsiteX147-237139" fmla="*/ 1216313 w 5936218"/>
                  <a:gd name="connsiteY147-237140" fmla="*/ 2058853 h 2636059"/>
                  <a:gd name="connsiteX148-237141" fmla="*/ 1275397 w 5936218"/>
                  <a:gd name="connsiteY148-237142" fmla="*/ 2102030 h 2636059"/>
                  <a:gd name="connsiteX149-237143" fmla="*/ 1270852 w 5936218"/>
                  <a:gd name="connsiteY149-237144" fmla="*/ 2129300 h 2636059"/>
                  <a:gd name="connsiteX150-237145" fmla="*/ 1259108 w 5936218"/>
                  <a:gd name="connsiteY150-237146" fmla="*/ 2128321 h 2636059"/>
                  <a:gd name="connsiteX151-237147" fmla="*/ 1258945 w 5936218"/>
                  <a:gd name="connsiteY151-237148" fmla="*/ 2129300 h 2636059"/>
                  <a:gd name="connsiteX152-237149" fmla="*/ 1215644 w 5936218"/>
                  <a:gd name="connsiteY152-237150" fmla="*/ 2125691 h 2636059"/>
                  <a:gd name="connsiteX153-237151" fmla="*/ 1204950 w 5936218"/>
                  <a:gd name="connsiteY153-237152" fmla="*/ 2140662 h 2636059"/>
                  <a:gd name="connsiteX154-237153" fmla="*/ 1196495 w 5936218"/>
                  <a:gd name="connsiteY154-237154" fmla="*/ 2135830 h 2636059"/>
                  <a:gd name="connsiteX155-237155" fmla="*/ 1193043 w 5936218"/>
                  <a:gd name="connsiteY155-237156" fmla="*/ 2140662 h 2636059"/>
                  <a:gd name="connsiteX156-237157" fmla="*/ 1145322 w 5936218"/>
                  <a:gd name="connsiteY156-237158" fmla="*/ 2113392 h 2636059"/>
                  <a:gd name="connsiteX157-237159" fmla="*/ 1098145 w 5936218"/>
                  <a:gd name="connsiteY157-237160" fmla="*/ 2113392 h 2636059"/>
                  <a:gd name="connsiteX158-237161" fmla="*/ 1061785 w 5936218"/>
                  <a:gd name="connsiteY158-237162" fmla="*/ 2140662 h 2636059"/>
                  <a:gd name="connsiteX159-237163" fmla="*/ 1055322 w 5936218"/>
                  <a:gd name="connsiteY159-237164" fmla="*/ 2136579 h 2636059"/>
                  <a:gd name="connsiteX160-237165" fmla="*/ 1049878 w 5936218"/>
                  <a:gd name="connsiteY160-237166" fmla="*/ 2140662 h 2636059"/>
                  <a:gd name="connsiteX161-237167" fmla="*/ 1006701 w 5936218"/>
                  <a:gd name="connsiteY161-237168" fmla="*/ 2113392 h 2636059"/>
                  <a:gd name="connsiteX162-237169" fmla="*/ 924893 w 5936218"/>
                  <a:gd name="connsiteY162-237170" fmla="*/ 2077033 h 2636059"/>
                  <a:gd name="connsiteX163-237171" fmla="*/ 877716 w 5936218"/>
                  <a:gd name="connsiteY163-237172" fmla="*/ 2077033 h 2636059"/>
                  <a:gd name="connsiteX164-237173" fmla="*/ 802724 w 5936218"/>
                  <a:gd name="connsiteY164-237174" fmla="*/ 2140662 h 2636059"/>
                  <a:gd name="connsiteX165-237175" fmla="*/ 798179 w 5936218"/>
                  <a:gd name="connsiteY165-237176" fmla="*/ 2183839 h 2636059"/>
                  <a:gd name="connsiteX166-237177" fmla="*/ 787406 w 5936218"/>
                  <a:gd name="connsiteY166-237178" fmla="*/ 2173066 h 2636059"/>
                  <a:gd name="connsiteX167-237179" fmla="*/ 786272 w 5936218"/>
                  <a:gd name="connsiteY167-237180" fmla="*/ 2183839 h 2636059"/>
                  <a:gd name="connsiteX168-237181" fmla="*/ 756063 w 5936218"/>
                  <a:gd name="connsiteY168-237182" fmla="*/ 2153629 h 2636059"/>
                  <a:gd name="connsiteX169-237183" fmla="*/ 732278 w 5936218"/>
                  <a:gd name="connsiteY169-237184" fmla="*/ 2211108 h 2636059"/>
                  <a:gd name="connsiteX170-237185" fmla="*/ 743640 w 5936218"/>
                  <a:gd name="connsiteY170-237186" fmla="*/ 2220198 h 2636059"/>
                  <a:gd name="connsiteX171-237187" fmla="*/ 723188 w 5936218"/>
                  <a:gd name="connsiteY171-237188" fmla="*/ 2263375 h 2636059"/>
                  <a:gd name="connsiteX172-237189" fmla="*/ 747026 w 5936218"/>
                  <a:gd name="connsiteY172-237190" fmla="*/ 2300216 h 2636059"/>
                  <a:gd name="connsiteX173-237191" fmla="*/ 763548 w 5936218"/>
                  <a:gd name="connsiteY173-237192" fmla="*/ 2297462 h 2636059"/>
                  <a:gd name="connsiteX174-237193" fmla="*/ 764871 w 5936218"/>
                  <a:gd name="connsiteY174-237194" fmla="*/ 2299226 h 2636059"/>
                  <a:gd name="connsiteX175-237195" fmla="*/ 775455 w 5936218"/>
                  <a:gd name="connsiteY175-237196" fmla="*/ 2297462 h 2636059"/>
                  <a:gd name="connsiteX176-237197" fmla="*/ 802724 w 5936218"/>
                  <a:gd name="connsiteY176-237198" fmla="*/ 2333821 h 2636059"/>
                  <a:gd name="connsiteX177-237199" fmla="*/ 798179 w 5936218"/>
                  <a:gd name="connsiteY177-237200" fmla="*/ 2361091 h 2636059"/>
                  <a:gd name="connsiteX178-237201" fmla="*/ 818632 w 5936218"/>
                  <a:gd name="connsiteY178-237202" fmla="*/ 2372453 h 2636059"/>
                  <a:gd name="connsiteX179-237203" fmla="*/ 802724 w 5936218"/>
                  <a:gd name="connsiteY179-237204" fmla="*/ 2404268 h 2636059"/>
                  <a:gd name="connsiteX180-237205" fmla="*/ 766365 w 5936218"/>
                  <a:gd name="connsiteY180-237206" fmla="*/ 2408813 h 2636059"/>
                  <a:gd name="connsiteX181-237207" fmla="*/ 727733 w 5936218"/>
                  <a:gd name="connsiteY181-237208" fmla="*/ 2467897 h 2636059"/>
                  <a:gd name="connsiteX182-237209" fmla="*/ 759548 w 5936218"/>
                  <a:gd name="connsiteY182-237210" fmla="*/ 2511074 h 2636059"/>
                  <a:gd name="connsiteX183-237211" fmla="*/ 759548 w 5936218"/>
                  <a:gd name="connsiteY183-237212" fmla="*/ 2549705 h 2636059"/>
                  <a:gd name="connsiteX184-237213" fmla="*/ 798179 w 5936218"/>
                  <a:gd name="connsiteY184-237214" fmla="*/ 2608790 h 2636059"/>
                  <a:gd name="connsiteX185-237215" fmla="*/ 775455 w 5936218"/>
                  <a:gd name="connsiteY185-237216" fmla="*/ 2624697 h 2636059"/>
                  <a:gd name="connsiteX186-237217" fmla="*/ 770910 w 5936218"/>
                  <a:gd name="connsiteY186-237218" fmla="*/ 2636059 h 2636059"/>
                  <a:gd name="connsiteX187-237219" fmla="*/ 759003 w 5936218"/>
                  <a:gd name="connsiteY187-237220" fmla="*/ 2636059 h 2636059"/>
                  <a:gd name="connsiteX188-237221" fmla="*/ 755003 w 5936218"/>
                  <a:gd name="connsiteY188-237222" fmla="*/ 2636059 h 2636059"/>
                  <a:gd name="connsiteX189-237223" fmla="*/ 743096 w 5936218"/>
                  <a:gd name="connsiteY189-237224" fmla="*/ 2636059 h 2636059"/>
                  <a:gd name="connsiteX190-237225" fmla="*/ 715826 w 5936218"/>
                  <a:gd name="connsiteY190-237226" fmla="*/ 2601972 h 2636059"/>
                  <a:gd name="connsiteX191-237227" fmla="*/ 704464 w 5936218"/>
                  <a:gd name="connsiteY191-237228" fmla="*/ 2601972 h 2636059"/>
                  <a:gd name="connsiteX192-237229" fmla="*/ 684012 w 5936218"/>
                  <a:gd name="connsiteY192-237230" fmla="*/ 2592882 h 2636059"/>
                  <a:gd name="connsiteX193-237231" fmla="*/ 672649 w 5936218"/>
                  <a:gd name="connsiteY193-237232" fmla="*/ 2570158 h 2636059"/>
                  <a:gd name="connsiteX194-237233" fmla="*/ 645222 w 5936218"/>
                  <a:gd name="connsiteY194-237234" fmla="*/ 2562321 h 2636059"/>
                  <a:gd name="connsiteX195-237235" fmla="*/ 625472 w 5936218"/>
                  <a:gd name="connsiteY195-237236" fmla="*/ 2565613 h 2636059"/>
                  <a:gd name="connsiteX196-237237" fmla="*/ 623771 w 5936218"/>
                  <a:gd name="connsiteY196-237238" fmla="*/ 2563912 h 2636059"/>
                  <a:gd name="connsiteX197-237239" fmla="*/ 613565 w 5936218"/>
                  <a:gd name="connsiteY197-237240" fmla="*/ 2565613 h 2636059"/>
                  <a:gd name="connsiteX198-237241" fmla="*/ 609020 w 5936218"/>
                  <a:gd name="connsiteY198-237242" fmla="*/ 2561068 h 2636059"/>
                  <a:gd name="connsiteX199-237243" fmla="*/ 559026 w 5936218"/>
                  <a:gd name="connsiteY199-237244" fmla="*/ 2533798 h 2636059"/>
                  <a:gd name="connsiteX200-237245" fmla="*/ 506760 w 5936218"/>
                  <a:gd name="connsiteY200-237246" fmla="*/ 2526981 h 2636059"/>
                  <a:gd name="connsiteX201-237247" fmla="*/ 483280 w 5936218"/>
                  <a:gd name="connsiteY201-237248" fmla="*/ 2520272 h 2636059"/>
                  <a:gd name="connsiteX202-237249" fmla="*/ 480035 w 5936218"/>
                  <a:gd name="connsiteY202-237250" fmla="*/ 2522436 h 2636059"/>
                  <a:gd name="connsiteX203-237251" fmla="*/ 475042 w 5936218"/>
                  <a:gd name="connsiteY203-237252" fmla="*/ 2517918 h 2636059"/>
                  <a:gd name="connsiteX204-237253" fmla="*/ 474945 w 5936218"/>
                  <a:gd name="connsiteY204-237254" fmla="*/ 2517891 h 2636059"/>
                  <a:gd name="connsiteX205-237255" fmla="*/ 468128 w 5936218"/>
                  <a:gd name="connsiteY205-237256" fmla="*/ 2522436 h 2636059"/>
                  <a:gd name="connsiteX206-237257" fmla="*/ 420406 w 5936218"/>
                  <a:gd name="connsiteY206-237258" fmla="*/ 2479259 h 2636059"/>
                  <a:gd name="connsiteX207-237259" fmla="*/ 381774 w 5936218"/>
                  <a:gd name="connsiteY207-237260" fmla="*/ 2463352 h 2636059"/>
                  <a:gd name="connsiteX208-237261" fmla="*/ 349960 w 5936218"/>
                  <a:gd name="connsiteY208-237262" fmla="*/ 2431537 h 2636059"/>
                  <a:gd name="connsiteX209-237263" fmla="*/ 377229 w 5936218"/>
                  <a:gd name="connsiteY209-237264" fmla="*/ 2424720 h 2636059"/>
                  <a:gd name="connsiteX210-237265" fmla="*/ 404499 w 5936218"/>
                  <a:gd name="connsiteY210-237266" fmla="*/ 2376998 h 2636059"/>
                  <a:gd name="connsiteX211-237267" fmla="*/ 388591 w 5936218"/>
                  <a:gd name="connsiteY211-237268" fmla="*/ 2361091 h 2636059"/>
                  <a:gd name="connsiteX212-237269" fmla="*/ 440858 w 5936218"/>
                  <a:gd name="connsiteY212-237270" fmla="*/ 2333821 h 2636059"/>
                  <a:gd name="connsiteX213-237271" fmla="*/ 440858 w 5936218"/>
                  <a:gd name="connsiteY213-237272" fmla="*/ 2330765 h 2636059"/>
                  <a:gd name="connsiteX214-237273" fmla="*/ 416406 w 5936218"/>
                  <a:gd name="connsiteY214-237274" fmla="*/ 2333821 h 2636059"/>
                  <a:gd name="connsiteX215-237275" fmla="*/ 416406 w 5936218"/>
                  <a:gd name="connsiteY215-237276" fmla="*/ 2332333 h 2636059"/>
                  <a:gd name="connsiteX216-237277" fmla="*/ 404499 w 5936218"/>
                  <a:gd name="connsiteY216-237278" fmla="*/ 2333821 h 2636059"/>
                  <a:gd name="connsiteX217-237279" fmla="*/ 404499 w 5936218"/>
                  <a:gd name="connsiteY217-237280" fmla="*/ 2313369 h 2636059"/>
                  <a:gd name="connsiteX218-237281" fmla="*/ 424951 w 5936218"/>
                  <a:gd name="connsiteY218-237282" fmla="*/ 2297462 h 2636059"/>
                  <a:gd name="connsiteX219-237283" fmla="*/ 463583 w 5936218"/>
                  <a:gd name="connsiteY219-237284" fmla="*/ 2290645 h 2636059"/>
                  <a:gd name="connsiteX220-237285" fmla="*/ 468128 w 5936218"/>
                  <a:gd name="connsiteY220-237286" fmla="*/ 2274737 h 2636059"/>
                  <a:gd name="connsiteX221-237287" fmla="*/ 456765 w 5936218"/>
                  <a:gd name="connsiteY221-237288" fmla="*/ 2242923 h 2636059"/>
                  <a:gd name="connsiteX222-237289" fmla="*/ 474945 w 5936218"/>
                  <a:gd name="connsiteY222-237290" fmla="*/ 2215653 h 2636059"/>
                  <a:gd name="connsiteX223-237291" fmla="*/ 474945 w 5936218"/>
                  <a:gd name="connsiteY223-237292" fmla="*/ 2195201 h 2636059"/>
                  <a:gd name="connsiteX224-237293" fmla="*/ 420406 w 5936218"/>
                  <a:gd name="connsiteY224-237294" fmla="*/ 2177021 h 2636059"/>
                  <a:gd name="connsiteX225-237295" fmla="*/ 409588 w 5936218"/>
                  <a:gd name="connsiteY225-237296" fmla="*/ 2177021 h 2636059"/>
                  <a:gd name="connsiteX226-237297" fmla="*/ 397681 w 5936218"/>
                  <a:gd name="connsiteY226-237298" fmla="*/ 2177021 h 2636059"/>
                  <a:gd name="connsiteX227-237299" fmla="*/ 379485 w 5936218"/>
                  <a:gd name="connsiteY227-237300" fmla="*/ 2154782 h 2636059"/>
                  <a:gd name="connsiteX228-237301" fmla="*/ 357322 w 5936218"/>
                  <a:gd name="connsiteY228-237302" fmla="*/ 2161114 h 2636059"/>
                  <a:gd name="connsiteX229-237303" fmla="*/ 352842 w 5936218"/>
                  <a:gd name="connsiteY229-237304" fmla="*/ 2158992 h 2636059"/>
                  <a:gd name="connsiteX230-237305" fmla="*/ 345415 w 5936218"/>
                  <a:gd name="connsiteY230-237306" fmla="*/ 2161114 h 2636059"/>
                  <a:gd name="connsiteX231-237307" fmla="*/ 302238 w 5936218"/>
                  <a:gd name="connsiteY231-237308" fmla="*/ 2140662 h 2636059"/>
                  <a:gd name="connsiteX232-237309" fmla="*/ 302238 w 5936218"/>
                  <a:gd name="connsiteY232-237310" fmla="*/ 2129300 h 2636059"/>
                  <a:gd name="connsiteX233-237311" fmla="*/ 286331 w 5936218"/>
                  <a:gd name="connsiteY233-237312" fmla="*/ 2102030 h 2636059"/>
                  <a:gd name="connsiteX234-237313" fmla="*/ 270968 w 5936218"/>
                  <a:gd name="connsiteY234-237314" fmla="*/ 2102030 h 2636059"/>
                  <a:gd name="connsiteX235-237315" fmla="*/ 259061 w 5936218"/>
                  <a:gd name="connsiteY235-237316" fmla="*/ 2102030 h 2636059"/>
                  <a:gd name="connsiteX236-237317" fmla="*/ 254516 w 5936218"/>
                  <a:gd name="connsiteY236-237318" fmla="*/ 2086123 h 2636059"/>
                  <a:gd name="connsiteX237-237319" fmla="*/ 263606 w 5936218"/>
                  <a:gd name="connsiteY237-237320" fmla="*/ 2070216 h 2636059"/>
                  <a:gd name="connsiteX238-237321" fmla="*/ 243991 w 5936218"/>
                  <a:gd name="connsiteY238-237322" fmla="*/ 2039703 h 2636059"/>
                  <a:gd name="connsiteX239-237323" fmla="*/ 216429 w 5936218"/>
                  <a:gd name="connsiteY239-237324" fmla="*/ 2042946 h 2636059"/>
                  <a:gd name="connsiteX240-237325" fmla="*/ 212956 w 5936218"/>
                  <a:gd name="connsiteY240-237326" fmla="*/ 2041954 h 2636059"/>
                  <a:gd name="connsiteX241-237327" fmla="*/ 204522 w 5936218"/>
                  <a:gd name="connsiteY241-237328" fmla="*/ 2042946 h 2636059"/>
                  <a:gd name="connsiteX242-237329" fmla="*/ 199623 w 5936218"/>
                  <a:gd name="connsiteY242-237330" fmla="*/ 2041546 h 2636059"/>
                  <a:gd name="connsiteX243-237331" fmla="*/ 195977 w 5936218"/>
                  <a:gd name="connsiteY243-237332" fmla="*/ 2054308 h 2636059"/>
                  <a:gd name="connsiteX244-237333" fmla="*/ 184968 w 5936218"/>
                  <a:gd name="connsiteY244-237334" fmla="*/ 2051163 h 2636059"/>
                  <a:gd name="connsiteX245-237335" fmla="*/ 184070 w 5936218"/>
                  <a:gd name="connsiteY245-237336" fmla="*/ 2054308 h 2636059"/>
                  <a:gd name="connsiteX246-237337" fmla="*/ 168163 w 5936218"/>
                  <a:gd name="connsiteY246-237338" fmla="*/ 2049773 h 2636059"/>
                  <a:gd name="connsiteX247-237339" fmla="*/ 156800 w 5936218"/>
                  <a:gd name="connsiteY247-237340" fmla="*/ 2011131 h 2636059"/>
                  <a:gd name="connsiteX248-237341" fmla="*/ 152255 w 5936218"/>
                  <a:gd name="connsiteY248-237342" fmla="*/ 1995224 h 2636059"/>
                  <a:gd name="connsiteX249-237343" fmla="*/ 156800 w 5936218"/>
                  <a:gd name="connsiteY249-237344" fmla="*/ 1990679 h 2636059"/>
                  <a:gd name="connsiteX250-237345" fmla="*/ 168707 w 5936218"/>
                  <a:gd name="connsiteY250-237346" fmla="*/ 1990679 h 2636059"/>
                  <a:gd name="connsiteX251-237347" fmla="*/ 188615 w 5936218"/>
                  <a:gd name="connsiteY251-237348" fmla="*/ 1990679 h 2636059"/>
                  <a:gd name="connsiteX252-237349" fmla="*/ 199977 w 5936218"/>
                  <a:gd name="connsiteY252-237350" fmla="*/ 1979317 h 2636059"/>
                  <a:gd name="connsiteX253-237351" fmla="*/ 188615 w 5936218"/>
                  <a:gd name="connsiteY253-237352" fmla="*/ 1956592 h 2636059"/>
                  <a:gd name="connsiteX254-237353" fmla="*/ 168163 w 5936218"/>
                  <a:gd name="connsiteY254-237354" fmla="*/ 1947503 h 2636059"/>
                  <a:gd name="connsiteX255-237355" fmla="*/ 168163 w 5936218"/>
                  <a:gd name="connsiteY255-237356" fmla="*/ 1940685 h 2636059"/>
                  <a:gd name="connsiteX256-237357" fmla="*/ 152255 w 5936218"/>
                  <a:gd name="connsiteY256-237358" fmla="*/ 1924778 h 2636059"/>
                  <a:gd name="connsiteX257-237359" fmla="*/ 129531 w 5936218"/>
                  <a:gd name="connsiteY257-237360" fmla="*/ 1888418 h 2636059"/>
                  <a:gd name="connsiteX258-237361" fmla="*/ 140893 w 5936218"/>
                  <a:gd name="connsiteY258-237362" fmla="*/ 1865694 h 2636059"/>
                  <a:gd name="connsiteX259-237363" fmla="*/ 136348 w 5936218"/>
                  <a:gd name="connsiteY259-237364" fmla="*/ 1838424 h 2636059"/>
                  <a:gd name="connsiteX260-237365" fmla="*/ 103789 w 5936218"/>
                  <a:gd name="connsiteY260-237366" fmla="*/ 1825017 h 2636059"/>
                  <a:gd name="connsiteX261-237367" fmla="*/ 93716 w 5936218"/>
                  <a:gd name="connsiteY261-237368" fmla="*/ 1829334 h 2636059"/>
                  <a:gd name="connsiteX262-237369" fmla="*/ 91868 w 5936218"/>
                  <a:gd name="connsiteY262-237370" fmla="*/ 1825023 h 2636059"/>
                  <a:gd name="connsiteX263-237371" fmla="*/ 81809 w 5936218"/>
                  <a:gd name="connsiteY263-237372" fmla="*/ 1829334 h 2636059"/>
                  <a:gd name="connsiteX264-237373" fmla="*/ 74992 w 5936218"/>
                  <a:gd name="connsiteY264-237374" fmla="*/ 1813427 h 2636059"/>
                  <a:gd name="connsiteX265-237375" fmla="*/ 34087 w 5936218"/>
                  <a:gd name="connsiteY265-237376" fmla="*/ 1802065 h 2636059"/>
                  <a:gd name="connsiteX266-237377" fmla="*/ 22725 w 5936218"/>
                  <a:gd name="connsiteY266-237378" fmla="*/ 1758888 h 2636059"/>
                  <a:gd name="connsiteX267-237379" fmla="*/ 22725 w 5936218"/>
                  <a:gd name="connsiteY267-237380" fmla="*/ 1727073 h 2636059"/>
                  <a:gd name="connsiteX268-237381" fmla="*/ 0 w 5936218"/>
                  <a:gd name="connsiteY268-237382" fmla="*/ 1711166 h 2636059"/>
                  <a:gd name="connsiteX269-237383" fmla="*/ 15907 w 5936218"/>
                  <a:gd name="connsiteY269-237384" fmla="*/ 1688442 h 2636059"/>
                  <a:gd name="connsiteX270-237385" fmla="*/ 6818 w 5936218"/>
                  <a:gd name="connsiteY270-237386" fmla="*/ 1624813 h 2636059"/>
                  <a:gd name="connsiteX271-237387" fmla="*/ 34087 w 5936218"/>
                  <a:gd name="connsiteY271-237388" fmla="*/ 1581636 h 2636059"/>
                  <a:gd name="connsiteX272-237389" fmla="*/ 27270 w 5936218"/>
                  <a:gd name="connsiteY272-237390" fmla="*/ 1570274 h 2636059"/>
                  <a:gd name="connsiteX273-237391" fmla="*/ 70447 w 5936218"/>
                  <a:gd name="connsiteY273-237392" fmla="*/ 1531642 h 2636059"/>
                  <a:gd name="connsiteX274-237393" fmla="*/ 27270 w 5936218"/>
                  <a:gd name="connsiteY274-237394" fmla="*/ 1495282 h 2636059"/>
                  <a:gd name="connsiteX275-237395" fmla="*/ 109078 w 5936218"/>
                  <a:gd name="connsiteY275-237396" fmla="*/ 1397566 h 2636059"/>
                  <a:gd name="connsiteX276-237397" fmla="*/ 145438 w 5936218"/>
                  <a:gd name="connsiteY276-237398" fmla="*/ 1354389 h 2636059"/>
                  <a:gd name="connsiteX277-237399" fmla="*/ 156800 w 5936218"/>
                  <a:gd name="connsiteY277-237400" fmla="*/ 1311213 h 2636059"/>
                  <a:gd name="connsiteX278-237401" fmla="*/ 102261 w 5936218"/>
                  <a:gd name="connsiteY278-237402" fmla="*/ 1258946 h 2636059"/>
                  <a:gd name="connsiteX279-237403" fmla="*/ 118168 w 5936218"/>
                  <a:gd name="connsiteY279-237404" fmla="*/ 1204407 h 2636059"/>
                  <a:gd name="connsiteX280-237405" fmla="*/ 86354 w 5936218"/>
                  <a:gd name="connsiteY280-237406" fmla="*/ 1140778 h 2636059"/>
                  <a:gd name="connsiteX281-237407" fmla="*/ 109078 w 5936218"/>
                  <a:gd name="connsiteY281-237408" fmla="*/ 1065786 h 2636059"/>
                  <a:gd name="connsiteX282-237409" fmla="*/ 70447 w 5936218"/>
                  <a:gd name="connsiteY282-237410" fmla="*/ 963525 h 2636059"/>
                  <a:gd name="connsiteX283-237411" fmla="*/ 102261 w 5936218"/>
                  <a:gd name="connsiteY283-237412" fmla="*/ 893079 h 2636059"/>
                  <a:gd name="connsiteX284-237413" fmla="*/ 43177 w 5936218"/>
                  <a:gd name="connsiteY284-237414" fmla="*/ 827178 h 2636059"/>
                  <a:gd name="connsiteX285-237415" fmla="*/ 49994 w 5936218"/>
                  <a:gd name="connsiteY285-237416" fmla="*/ 752186 h 2636059"/>
                  <a:gd name="connsiteX286-237417" fmla="*/ 81809 w 5936218"/>
                  <a:gd name="connsiteY286-237418" fmla="*/ 747641 h 2636059"/>
                  <a:gd name="connsiteX287-237419" fmla="*/ 145438 w 5936218"/>
                  <a:gd name="connsiteY287-237420" fmla="*/ 704465 h 2636059"/>
                  <a:gd name="connsiteX288-237421" fmla="*/ 184070 w 5936218"/>
                  <a:gd name="connsiteY288-237422" fmla="*/ 665833 h 2636059"/>
                  <a:gd name="connsiteX289-237423" fmla="*/ 189699 w 5936218"/>
                  <a:gd name="connsiteY289-237424" fmla="*/ 672111 h 2636059"/>
                  <a:gd name="connsiteX290-237425" fmla="*/ 195977 w 5936218"/>
                  <a:gd name="connsiteY290-237426" fmla="*/ 665833 h 2636059"/>
                  <a:gd name="connsiteX291-237427" fmla="*/ 255061 w 5936218"/>
                  <a:gd name="connsiteY291-237428" fmla="*/ 731734 h 2636059"/>
                  <a:gd name="connsiteX292-237429" fmla="*/ 350504 w 5936218"/>
                  <a:gd name="connsiteY292-237430" fmla="*/ 752186 h 2636059"/>
                  <a:gd name="connsiteX293-237431" fmla="*/ 491397 w 5936218"/>
                  <a:gd name="connsiteY293-237432" fmla="*/ 865810 h 2636059"/>
                  <a:gd name="connsiteX294-237433" fmla="*/ 523211 w 5936218"/>
                  <a:gd name="connsiteY294-237434" fmla="*/ 913531 h 2636059"/>
                  <a:gd name="connsiteX295-237435" fmla="*/ 523211 w 5936218"/>
                  <a:gd name="connsiteY295-237436" fmla="*/ 972615 h 2636059"/>
                  <a:gd name="connsiteX296-237437" fmla="*/ 486852 w 5936218"/>
                  <a:gd name="connsiteY296-237438" fmla="*/ 1027154 h 2636059"/>
                  <a:gd name="connsiteX297-237439" fmla="*/ 420951 w 5936218"/>
                  <a:gd name="connsiteY297-237440" fmla="*/ 1047607 h 2636059"/>
                  <a:gd name="connsiteX298-237441" fmla="*/ 415909 w 5936218"/>
                  <a:gd name="connsiteY298-237442" fmla="*/ 1045476 h 2636059"/>
                  <a:gd name="connsiteX299-237443" fmla="*/ 409044 w 5936218"/>
                  <a:gd name="connsiteY299-237444" fmla="*/ 1047607 h 2636059"/>
                  <a:gd name="connsiteX300-237445" fmla="*/ 252950 w 5936218"/>
                  <a:gd name="connsiteY300-237446" fmla="*/ 981651 h 2636059"/>
                  <a:gd name="connsiteX301-237447" fmla="*/ 232336 w 5936218"/>
                  <a:gd name="connsiteY301-237448" fmla="*/ 988523 h 2636059"/>
                  <a:gd name="connsiteX302-237449" fmla="*/ 291420 w 5936218"/>
                  <a:gd name="connsiteY302-237450" fmla="*/ 1058969 h 2636059"/>
                  <a:gd name="connsiteX303-237451" fmla="*/ 291420 w 5936218"/>
                  <a:gd name="connsiteY303-237452" fmla="*/ 1097601 h 2636059"/>
                  <a:gd name="connsiteX304-237453" fmla="*/ 298238 w 5936218"/>
                  <a:gd name="connsiteY304-237454" fmla="*/ 1183955 h 2636059"/>
                  <a:gd name="connsiteX305-237455" fmla="*/ 345959 w 5936218"/>
                  <a:gd name="connsiteY305-237456" fmla="*/ 1215769 h 2636059"/>
                  <a:gd name="connsiteX306-237457" fmla="*/ 362087 w 5936218"/>
                  <a:gd name="connsiteY306-237458" fmla="*/ 1225177 h 2636059"/>
                  <a:gd name="connsiteX307-237459" fmla="*/ 365867 w 5936218"/>
                  <a:gd name="connsiteY307-237460" fmla="*/ 1193044 h 2636059"/>
                  <a:gd name="connsiteX308-237461" fmla="*/ 345415 w 5936218"/>
                  <a:gd name="connsiteY308-237462" fmla="*/ 1156685 h 2636059"/>
                  <a:gd name="connsiteX309-237463" fmla="*/ 365867 w 5936218"/>
                  <a:gd name="connsiteY309-237464" fmla="*/ 1124870 h 2636059"/>
                  <a:gd name="connsiteX310-237465" fmla="*/ 374560 w 5936218"/>
                  <a:gd name="connsiteY310-237466" fmla="*/ 1129869 h 2636059"/>
                  <a:gd name="connsiteX311-237467" fmla="*/ 377774 w 5936218"/>
                  <a:gd name="connsiteY311-237468" fmla="*/ 1124870 h 2636059"/>
                  <a:gd name="connsiteX312-237469" fmla="*/ 461933 w 5936218"/>
                  <a:gd name="connsiteY312-237470" fmla="*/ 1173262 h 2636059"/>
                  <a:gd name="connsiteX313-237471" fmla="*/ 484035 w 5936218"/>
                  <a:gd name="connsiteY313-237472" fmla="*/ 1156685 h 2636059"/>
                  <a:gd name="connsiteX314-237473" fmla="*/ 463583 w 5936218"/>
                  <a:gd name="connsiteY314-237474" fmla="*/ 1090783 h 2636059"/>
                  <a:gd name="connsiteX315-237475" fmla="*/ 549936 w 5936218"/>
                  <a:gd name="connsiteY315-237476" fmla="*/ 1004430 h 2636059"/>
                  <a:gd name="connsiteX316-237477" fmla="*/ 559742 w 5936218"/>
                  <a:gd name="connsiteY316-237478" fmla="*/ 1006531 h 2636059"/>
                  <a:gd name="connsiteX317-237479" fmla="*/ 561843 w 5936218"/>
                  <a:gd name="connsiteY317-237480" fmla="*/ 1004430 h 2636059"/>
                  <a:gd name="connsiteX318-237481" fmla="*/ 593658 w 5936218"/>
                  <a:gd name="connsiteY318-237482" fmla="*/ 1011247 h 2636059"/>
                  <a:gd name="connsiteX319-237483" fmla="*/ 620945 w 5936218"/>
                  <a:gd name="connsiteY319-237484" fmla="*/ 1035124 h 2636059"/>
                  <a:gd name="connsiteX320-237485" fmla="*/ 640835 w 5936218"/>
                  <a:gd name="connsiteY320-237486" fmla="*/ 979433 h 2636059"/>
                  <a:gd name="connsiteX321-237487" fmla="*/ 609020 w 5936218"/>
                  <a:gd name="connsiteY321-237488" fmla="*/ 924894 h 2636059"/>
                  <a:gd name="connsiteX322-237489" fmla="*/ 624928 w 5936218"/>
                  <a:gd name="connsiteY322-237490" fmla="*/ 865810 h 2636059"/>
                  <a:gd name="connsiteX323-237491" fmla="*/ 597658 w 5936218"/>
                  <a:gd name="connsiteY323-237492" fmla="*/ 806725 h 2636059"/>
                  <a:gd name="connsiteX324-237493" fmla="*/ 611562 w 5936218"/>
                  <a:gd name="connsiteY324-237494" fmla="*/ 811051 h 2636059"/>
                  <a:gd name="connsiteX325-237495" fmla="*/ 609565 w 5936218"/>
                  <a:gd name="connsiteY325-237496" fmla="*/ 806725 h 2636059"/>
                  <a:gd name="connsiteX326-237497" fmla="*/ 711826 w 5936218"/>
                  <a:gd name="connsiteY326-237498" fmla="*/ 838540 h 2636059"/>
                  <a:gd name="connsiteX327-237499" fmla="*/ 732278 w 5936218"/>
                  <a:gd name="connsiteY327-237500" fmla="*/ 893079 h 2636059"/>
                  <a:gd name="connsiteX328-237501" fmla="*/ 684556 w 5936218"/>
                  <a:gd name="connsiteY328-237502" fmla="*/ 904441 h 2636059"/>
                  <a:gd name="connsiteX329-237503" fmla="*/ 684556 w 5936218"/>
                  <a:gd name="connsiteY329-237504" fmla="*/ 956708 h 2636059"/>
                  <a:gd name="connsiteX330-237505" fmla="*/ 713309 w 5936218"/>
                  <a:gd name="connsiteY330-237506" fmla="*/ 985461 h 2636059"/>
                  <a:gd name="connsiteX331-237507" fmla="*/ 763548 w 5936218"/>
                  <a:gd name="connsiteY331-237508" fmla="*/ 968070 h 2636059"/>
                  <a:gd name="connsiteX332-237509" fmla="*/ 770365 w 5936218"/>
                  <a:gd name="connsiteY332-237510" fmla="*/ 908986 h 2636059"/>
                  <a:gd name="connsiteX333-237511" fmla="*/ 845357 w 5936218"/>
                  <a:gd name="connsiteY333-237512" fmla="*/ 861265 h 2636059"/>
                  <a:gd name="connsiteX334-237513" fmla="*/ 972614 w 5936218"/>
                  <a:gd name="connsiteY334-237514" fmla="*/ 774911 h 2636059"/>
                  <a:gd name="connsiteX335-237515" fmla="*/ 982566 w 5936218"/>
                  <a:gd name="connsiteY335-237516" fmla="*/ 776238 h 2636059"/>
                  <a:gd name="connsiteX336-237517" fmla="*/ 984521 w 5936218"/>
                  <a:gd name="connsiteY336-237518" fmla="*/ 774911 h 2636059"/>
                  <a:gd name="connsiteX337-237519" fmla="*/ 1018608 w 5936218"/>
                  <a:gd name="connsiteY337-237520" fmla="*/ 779456 h 2636059"/>
                  <a:gd name="connsiteX338-237521" fmla="*/ 979977 w 5936218"/>
                  <a:gd name="connsiteY338-237522" fmla="*/ 843085 h 2636059"/>
                  <a:gd name="connsiteX339-237523" fmla="*/ 1012666 w 5936218"/>
                  <a:gd name="connsiteY339-237524" fmla="*/ 848246 h 2636059"/>
                  <a:gd name="connsiteX340-237525" fmla="*/ 1038516 w 5936218"/>
                  <a:gd name="connsiteY340-237526" fmla="*/ 818088 h 2636059"/>
                  <a:gd name="connsiteX341-237527" fmla="*/ 1050423 w 5936218"/>
                  <a:gd name="connsiteY341-237528" fmla="*/ 818088 h 2636059"/>
                  <a:gd name="connsiteX342-237529" fmla="*/ 1108962 w 5936218"/>
                  <a:gd name="connsiteY342-237530" fmla="*/ 818088 h 2636059"/>
                  <a:gd name="connsiteX343-237531" fmla="*/ 1161229 w 5936218"/>
                  <a:gd name="connsiteY343-237532" fmla="*/ 774911 h 2636059"/>
                  <a:gd name="connsiteX344-237533" fmla="*/ 1165711 w 5936218"/>
                  <a:gd name="connsiteY344-237534" fmla="*/ 781045 h 2636059"/>
                  <a:gd name="connsiteX345-237535" fmla="*/ 1173136 w 5936218"/>
                  <a:gd name="connsiteY345-237536" fmla="*/ 774911 h 2636059"/>
                  <a:gd name="connsiteX346-237537" fmla="*/ 1210035 w 5936218"/>
                  <a:gd name="connsiteY346-237538" fmla="*/ 825404 h 2636059"/>
                  <a:gd name="connsiteX347-237539" fmla="*/ 1247583 w 5936218"/>
                  <a:gd name="connsiteY347-237540" fmla="*/ 768094 h 2636059"/>
                  <a:gd name="connsiteX348-237541" fmla="*/ 1211223 w 5936218"/>
                  <a:gd name="connsiteY348-237542" fmla="*/ 709010 h 2636059"/>
                  <a:gd name="connsiteX349-237543" fmla="*/ 1227130 w 5936218"/>
                  <a:gd name="connsiteY349-237544" fmla="*/ 672650 h 2636059"/>
                  <a:gd name="connsiteX350-237545" fmla="*/ 1237665 w 5936218"/>
                  <a:gd name="connsiteY350-237546" fmla="*/ 675788 h 2636059"/>
                  <a:gd name="connsiteX351-237547" fmla="*/ 1239037 w 5936218"/>
                  <a:gd name="connsiteY351-237548" fmla="*/ 672650 h 2636059"/>
                  <a:gd name="connsiteX352-237549" fmla="*/ 1345843 w 5936218"/>
                  <a:gd name="connsiteY352-237550" fmla="*/ 704465 h 2636059"/>
                  <a:gd name="connsiteX353-237551" fmla="*/ 1400382 w 5936218"/>
                  <a:gd name="connsiteY353-237552" fmla="*/ 736279 h 2636059"/>
                  <a:gd name="connsiteX354-237553" fmla="*/ 1519756 w 5936218"/>
                  <a:gd name="connsiteY354-237554" fmla="*/ 842863 h 2636059"/>
                  <a:gd name="connsiteX355-237555" fmla="*/ 1543003 w 5936218"/>
                  <a:gd name="connsiteY355-237556" fmla="*/ 802181 h 2636059"/>
                  <a:gd name="connsiteX356-237557" fmla="*/ 1506643 w 5936218"/>
                  <a:gd name="connsiteY356-237558" fmla="*/ 747641 h 2636059"/>
                  <a:gd name="connsiteX357-237559" fmla="*/ 1506643 w 5936218"/>
                  <a:gd name="connsiteY357-237560" fmla="*/ 724917 h 2636059"/>
                  <a:gd name="connsiteX358-237561" fmla="*/ 1463467 w 5936218"/>
                  <a:gd name="connsiteY358-237562" fmla="*/ 715827 h 2636059"/>
                  <a:gd name="connsiteX359-237563" fmla="*/ 1472556 w 5936218"/>
                  <a:gd name="connsiteY359-237564" fmla="*/ 665833 h 2636059"/>
                  <a:gd name="connsiteX360-237565" fmla="*/ 1452104 w 5936218"/>
                  <a:gd name="connsiteY360-237566" fmla="*/ 579479 h 2636059"/>
                  <a:gd name="connsiteX361-237567" fmla="*/ 1452104 w 5936218"/>
                  <a:gd name="connsiteY361-237568" fmla="*/ 543120 h 2636059"/>
                  <a:gd name="connsiteX362-237569" fmla="*/ 1522551 w 5936218"/>
                  <a:gd name="connsiteY362-237570" fmla="*/ 440859 h 2636059"/>
                  <a:gd name="connsiteX363-237571" fmla="*/ 1543003 w 5936218"/>
                  <a:gd name="connsiteY363-237572" fmla="*/ 327236 h 2636059"/>
                  <a:gd name="connsiteX364-237573" fmla="*/ 1570272 w 5936218"/>
                  <a:gd name="connsiteY364-237574" fmla="*/ 306783 h 2636059"/>
                  <a:gd name="connsiteX365-237575" fmla="*/ 1578688 w 5936218"/>
                  <a:gd name="connsiteY365-237576" fmla="*/ 309402 h 2636059"/>
                  <a:gd name="connsiteX366-237577" fmla="*/ 1582179 w 5936218"/>
                  <a:gd name="connsiteY366-237578" fmla="*/ 306783 h 2636059"/>
                  <a:gd name="connsiteX367-237579" fmla="*/ 1684440 w 5936218"/>
                  <a:gd name="connsiteY367-237580" fmla="*/ 338598 h 2636059"/>
                  <a:gd name="connsiteX368-237581" fmla="*/ 1688985 w 5936218"/>
                  <a:gd name="connsiteY368-237582" fmla="*/ 409044 h 2636059"/>
                  <a:gd name="connsiteX369-237583" fmla="*/ 1652625 w 5936218"/>
                  <a:gd name="connsiteY369-237584" fmla="*/ 499943 h 2636059"/>
                  <a:gd name="connsiteX370-237585" fmla="*/ 1679895 w 5936218"/>
                  <a:gd name="connsiteY370-237586" fmla="*/ 538575 h 2636059"/>
                  <a:gd name="connsiteX371-237587" fmla="*/ 1688985 w 5936218"/>
                  <a:gd name="connsiteY371-237588" fmla="*/ 613566 h 2636059"/>
                  <a:gd name="connsiteX372-237589" fmla="*/ 1679895 w 5936218"/>
                  <a:gd name="connsiteY372-237590" fmla="*/ 759004 h 2636059"/>
                  <a:gd name="connsiteX373-237591" fmla="*/ 1636718 w 5936218"/>
                  <a:gd name="connsiteY373-237592" fmla="*/ 1022610 h 2636059"/>
                  <a:gd name="connsiteX374-237593" fmla="*/ 1662494 w 5936218"/>
                  <a:gd name="connsiteY374-237594" fmla="*/ 1029054 h 2636059"/>
                  <a:gd name="connsiteX0-237595" fmla="*/ 1662494 w 5936218"/>
                  <a:gd name="connsiteY0-237596" fmla="*/ 1029054 h 2636059"/>
                  <a:gd name="connsiteX1-237597" fmla="*/ 3200173 w 5936218"/>
                  <a:gd name="connsiteY1-237598" fmla="*/ 1 h 2636059"/>
                  <a:gd name="connsiteX2-237599" fmla="*/ 3129459 w 5936218"/>
                  <a:gd name="connsiteY2-237600" fmla="*/ 204934 h 2636059"/>
                  <a:gd name="connsiteX3-237601" fmla="*/ 3156451 w 5936218"/>
                  <a:gd name="connsiteY3-237602" fmla="*/ 181798 h 2636059"/>
                  <a:gd name="connsiteX4-237603" fmla="*/ 3158460 w 5936218"/>
                  <a:gd name="connsiteY4-237604" fmla="*/ 190282 h 2636059"/>
                  <a:gd name="connsiteX5-237605" fmla="*/ 3251895 w 5936218"/>
                  <a:gd name="connsiteY5-237606" fmla="*/ 215885 h 2636059"/>
                  <a:gd name="connsiteX6-237607" fmla="*/ 3538225 w 5936218"/>
                  <a:gd name="connsiteY6-237608" fmla="*/ 220430 h 2636059"/>
                  <a:gd name="connsiteX7-237609" fmla="*/ 3549910 w 5936218"/>
                  <a:gd name="connsiteY7-237610" fmla="*/ 223617 h 2636059"/>
                  <a:gd name="connsiteX8-237611" fmla="*/ 3625123 w 5936218"/>
                  <a:gd name="connsiteY8-237612" fmla="*/ 240882 h 2636059"/>
                  <a:gd name="connsiteX9-237613" fmla="*/ 3672301 w 5936218"/>
                  <a:gd name="connsiteY9-237614" fmla="*/ 240882 h 2636059"/>
                  <a:gd name="connsiteX10-237615" fmla="*/ 3684207 w 5936218"/>
                  <a:gd name="connsiteY10-237616" fmla="*/ 240882 h 2636059"/>
                  <a:gd name="connsiteX11-237617" fmla="*/ 3743291 w 5936218"/>
                  <a:gd name="connsiteY11-237618" fmla="*/ 306783 h 2636059"/>
                  <a:gd name="connsiteX12-237619" fmla="*/ 3759199 w 5936218"/>
                  <a:gd name="connsiteY12-237620" fmla="*/ 386320 h 2636059"/>
                  <a:gd name="connsiteX13-237621" fmla="*/ 3738747 w 5936218"/>
                  <a:gd name="connsiteY13-237622" fmla="*/ 436314 h 2636059"/>
                  <a:gd name="connsiteX14-237623" fmla="*/ 3786469 w 5936218"/>
                  <a:gd name="connsiteY14-237624" fmla="*/ 527212 h 2636059"/>
                  <a:gd name="connsiteX15-237625" fmla="*/ 3835603 w 5936218"/>
                  <a:gd name="connsiteY15-237626" fmla="*/ 563118 h 2636059"/>
                  <a:gd name="connsiteX16-237627" fmla="*/ 3865460 w 5936218"/>
                  <a:gd name="connsiteY16-237628" fmla="*/ 452221 h 2636059"/>
                  <a:gd name="connsiteX17-237629" fmla="*/ 3875077 w 5936218"/>
                  <a:gd name="connsiteY17-237630" fmla="*/ 460728 h 2636059"/>
                  <a:gd name="connsiteX18-237631" fmla="*/ 3877367 w 5936218"/>
                  <a:gd name="connsiteY18-237632" fmla="*/ 452221 h 2636059"/>
                  <a:gd name="connsiteX19-237633" fmla="*/ 3932151 w 5936218"/>
                  <a:gd name="connsiteY19-237634" fmla="*/ 500684 h 2636059"/>
                  <a:gd name="connsiteX20-237635" fmla="*/ 3988173 w 5936218"/>
                  <a:gd name="connsiteY20-237636" fmla="*/ 472673 h 2636059"/>
                  <a:gd name="connsiteX21-237637" fmla="*/ 3993852 w 5936218"/>
                  <a:gd name="connsiteY21-237638" fmla="*/ 475788 h 2636059"/>
                  <a:gd name="connsiteX22-237639" fmla="*/ 4000080 w 5936218"/>
                  <a:gd name="connsiteY22-237640" fmla="*/ 472673 h 2636059"/>
                  <a:gd name="connsiteX23-237641" fmla="*/ 4062426 w 5936218"/>
                  <a:gd name="connsiteY23-237642" fmla="*/ 506863 h 2636059"/>
                  <a:gd name="connsiteX24-237643" fmla="*/ 4085889 w 5936218"/>
                  <a:gd name="connsiteY24-237644" fmla="*/ 479491 h 2636059"/>
                  <a:gd name="connsiteX25-237645" fmla="*/ 4095563 w 5936218"/>
                  <a:gd name="connsiteY25-237646" fmla="*/ 482095 h 2636059"/>
                  <a:gd name="connsiteX26-237647" fmla="*/ 4097796 w 5936218"/>
                  <a:gd name="connsiteY26-237648" fmla="*/ 479491 h 2636059"/>
                  <a:gd name="connsiteX27-237649" fmla="*/ 4144150 w 5936218"/>
                  <a:gd name="connsiteY27-237650" fmla="*/ 491971 h 2636059"/>
                  <a:gd name="connsiteX28-237651" fmla="*/ 4117703 w 5936218"/>
                  <a:gd name="connsiteY28-237652" fmla="*/ 381775 h 2636059"/>
                  <a:gd name="connsiteX29-237653" fmla="*/ 4165425 w 5936218"/>
                  <a:gd name="connsiteY29-237654" fmla="*/ 327236 h 2636059"/>
                  <a:gd name="connsiteX30-237655" fmla="*/ 4175231 w 5936218"/>
                  <a:gd name="connsiteY30-237656" fmla="*/ 329637 h 2636059"/>
                  <a:gd name="connsiteX31-237657" fmla="*/ 4177332 w 5936218"/>
                  <a:gd name="connsiteY31-237658" fmla="*/ 327236 h 2636059"/>
                  <a:gd name="connsiteX32-237659" fmla="*/ 4511384 w 5936218"/>
                  <a:gd name="connsiteY32-237660" fmla="*/ 409044 h 2636059"/>
                  <a:gd name="connsiteX33-237661" fmla="*/ 4543199 w 5936218"/>
                  <a:gd name="connsiteY33-237662" fmla="*/ 479491 h 2636059"/>
                  <a:gd name="connsiteX34-237663" fmla="*/ 4639242 w 5936218"/>
                  <a:gd name="connsiteY34-237664" fmla="*/ 562133 h 2636059"/>
                  <a:gd name="connsiteX35-237665" fmla="*/ 4774445 w 5936218"/>
                  <a:gd name="connsiteY35-237666" fmla="*/ 543120 h 2636059"/>
                  <a:gd name="connsiteX36-237667" fmla="*/ 4778496 w 5936218"/>
                  <a:gd name="connsiteY36-237668" fmla="*/ 544224 h 2636059"/>
                  <a:gd name="connsiteX37-237669" fmla="*/ 4786352 w 5936218"/>
                  <a:gd name="connsiteY37-237670" fmla="*/ 543120 h 2636059"/>
                  <a:gd name="connsiteX38-237671" fmla="*/ 4861343 w 5936218"/>
                  <a:gd name="connsiteY38-237672" fmla="*/ 563572 h 2636059"/>
                  <a:gd name="connsiteX39-237673" fmla="*/ 4893158 w 5936218"/>
                  <a:gd name="connsiteY39-237674" fmla="*/ 606749 h 2636059"/>
                  <a:gd name="connsiteX40-237675" fmla="*/ 4888613 w 5936218"/>
                  <a:gd name="connsiteY40-237676" fmla="*/ 688557 h 2636059"/>
                  <a:gd name="connsiteX41-237677" fmla="*/ 4927677 w 5936218"/>
                  <a:gd name="connsiteY41-237678" fmla="*/ 713229 h 2636059"/>
                  <a:gd name="connsiteX42-237679" fmla="*/ 4967605 w 5936218"/>
                  <a:gd name="connsiteY42-237680" fmla="*/ 699920 h 2636059"/>
                  <a:gd name="connsiteX43-237681" fmla="*/ 5038051 w 5936218"/>
                  <a:gd name="connsiteY43-237682" fmla="*/ 693102 h 2636059"/>
                  <a:gd name="connsiteX44-237683" fmla="*/ 5040730 w 5936218"/>
                  <a:gd name="connsiteY44-237684" fmla="*/ 693995 h 2636059"/>
                  <a:gd name="connsiteX45-237685" fmla="*/ 5049958 w 5936218"/>
                  <a:gd name="connsiteY45-237686" fmla="*/ 693102 h 2636059"/>
                  <a:gd name="connsiteX46-237687" fmla="*/ 5114249 w 5936218"/>
                  <a:gd name="connsiteY46-237688" fmla="*/ 714533 h 2636059"/>
                  <a:gd name="connsiteX47-237689" fmla="*/ 5176671 w 5936218"/>
                  <a:gd name="connsiteY47-237690" fmla="*/ 704465 h 2636059"/>
                  <a:gd name="connsiteX48-237691" fmla="*/ 5177801 w 5936218"/>
                  <a:gd name="connsiteY48-237692" fmla="*/ 706203 h 2636059"/>
                  <a:gd name="connsiteX49-237693" fmla="*/ 5188578 w 5936218"/>
                  <a:gd name="connsiteY49-237694" fmla="*/ 704465 h 2636059"/>
                  <a:gd name="connsiteX50-237695" fmla="*/ 5243719 w 5936218"/>
                  <a:gd name="connsiteY50-237696" fmla="*/ 789296 h 2636059"/>
                  <a:gd name="connsiteX51-237697" fmla="*/ 5283477 w 5936218"/>
                  <a:gd name="connsiteY51-237698" fmla="*/ 759004 h 2636059"/>
                  <a:gd name="connsiteX52-237699" fmla="*/ 5258480 w 5936218"/>
                  <a:gd name="connsiteY52-237700" fmla="*/ 693102 h 2636059"/>
                  <a:gd name="connsiteX53-237701" fmla="*/ 5267570 w 5936218"/>
                  <a:gd name="connsiteY53-237702" fmla="*/ 645381 h 2636059"/>
                  <a:gd name="connsiteX54-237703" fmla="*/ 5278896 w 5936218"/>
                  <a:gd name="connsiteY54-237704" fmla="*/ 648430 h 2636059"/>
                  <a:gd name="connsiteX55-237705" fmla="*/ 5279477 w 5936218"/>
                  <a:gd name="connsiteY55-237706" fmla="*/ 645381 h 2636059"/>
                  <a:gd name="connsiteX56-237707" fmla="*/ 5395510 w 5936218"/>
                  <a:gd name="connsiteY56-237708" fmla="*/ 676620 h 2636059"/>
                  <a:gd name="connsiteX57-237709" fmla="*/ 5463001 w 5936218"/>
                  <a:gd name="connsiteY57-237710" fmla="*/ 672650 h 2636059"/>
                  <a:gd name="connsiteX58-237711" fmla="*/ 5464386 w 5936218"/>
                  <a:gd name="connsiteY58-237712" fmla="*/ 673269 h 2636059"/>
                  <a:gd name="connsiteX59-237713" fmla="*/ 5474909 w 5936218"/>
                  <a:gd name="connsiteY59-237714" fmla="*/ 672650 h 2636059"/>
                  <a:gd name="connsiteX60-237715" fmla="*/ 5581715 w 5936218"/>
                  <a:gd name="connsiteY60-237716" fmla="*/ 720372 h 2636059"/>
                  <a:gd name="connsiteX61-237717" fmla="*/ 5633981 w 5936218"/>
                  <a:gd name="connsiteY61-237718" fmla="*/ 763549 h 2636059"/>
                  <a:gd name="connsiteX62-237719" fmla="*/ 5720335 w 5936218"/>
                  <a:gd name="connsiteY62-237720" fmla="*/ 843085 h 2636059"/>
                  <a:gd name="connsiteX63-237721" fmla="*/ 5822595 w 5936218"/>
                  <a:gd name="connsiteY63-237722" fmla="*/ 940801 h 2636059"/>
                  <a:gd name="connsiteX64-237723" fmla="*/ 5818051 w 5936218"/>
                  <a:gd name="connsiteY64-237724" fmla="*/ 995340 h 2636059"/>
                  <a:gd name="connsiteX65-237725" fmla="*/ 5825679 w 5936218"/>
                  <a:gd name="connsiteY65-237726" fmla="*/ 1002968 h 2636059"/>
                  <a:gd name="connsiteX66-237727" fmla="*/ 5822051 w 5936218"/>
                  <a:gd name="connsiteY66-237728" fmla="*/ 952163 h 2636059"/>
                  <a:gd name="connsiteX67-237729" fmla="*/ 5834092 w 5936218"/>
                  <a:gd name="connsiteY67-237730" fmla="*/ 954036 h 2636059"/>
                  <a:gd name="connsiteX68-237731" fmla="*/ 5833958 w 5936218"/>
                  <a:gd name="connsiteY68-237732" fmla="*/ 952163 h 2636059"/>
                  <a:gd name="connsiteX69-237733" fmla="*/ 5936219 w 5936218"/>
                  <a:gd name="connsiteY69-237734" fmla="*/ 968070 h 2636059"/>
                  <a:gd name="connsiteX70-237735" fmla="*/ 5908949 w 5936218"/>
                  <a:gd name="connsiteY70-237736" fmla="*/ 1183955 h 2636059"/>
                  <a:gd name="connsiteX71-237737" fmla="*/ 5893042 w 5936218"/>
                  <a:gd name="connsiteY71-237738" fmla="*/ 1199862 h 2636059"/>
                  <a:gd name="connsiteX72-237739" fmla="*/ 5861227 w 5936218"/>
                  <a:gd name="connsiteY72-237740" fmla="*/ 1199862 h 2636059"/>
                  <a:gd name="connsiteX73-237741" fmla="*/ 5817506 w 5936218"/>
                  <a:gd name="connsiteY73-237742" fmla="*/ 1165775 h 2636059"/>
                  <a:gd name="connsiteX74-237743" fmla="*/ 5767511 w 5936218"/>
                  <a:gd name="connsiteY74-237744" fmla="*/ 1140778 h 2636059"/>
                  <a:gd name="connsiteX75-237745" fmla="*/ 5729132 w 5936218"/>
                  <a:gd name="connsiteY75-237746" fmla="*/ 1092759 h 2636059"/>
                  <a:gd name="connsiteX76-237747" fmla="*/ 5695337 w 5936218"/>
                  <a:gd name="connsiteY76-237748" fmla="*/ 1102146 h 2636059"/>
                  <a:gd name="connsiteX77-237749" fmla="*/ 5693366 w 5936218"/>
                  <a:gd name="connsiteY77-237750" fmla="*/ 1099386 h 2636059"/>
                  <a:gd name="connsiteX78-237751" fmla="*/ 5640799 w 5936218"/>
                  <a:gd name="connsiteY78-237752" fmla="*/ 1058969 h 2636059"/>
                  <a:gd name="connsiteX79-237753" fmla="*/ 5656705 w 5936218"/>
                  <a:gd name="connsiteY79-237754" fmla="*/ 1102146 h 2636059"/>
                  <a:gd name="connsiteX80-237755" fmla="*/ 5586259 w 5936218"/>
                  <a:gd name="connsiteY80-237756" fmla="*/ 1177137 h 2636059"/>
                  <a:gd name="connsiteX81-237757" fmla="*/ 5575676 w 5936218"/>
                  <a:gd name="connsiteY81-237758" fmla="*/ 1176129 h 2636059"/>
                  <a:gd name="connsiteX82-237759" fmla="*/ 5539436 w 5936218"/>
                  <a:gd name="connsiteY82-237760" fmla="*/ 1173812 h 2636059"/>
                  <a:gd name="connsiteX83-237761" fmla="*/ 5593077 w 5936218"/>
                  <a:gd name="connsiteY83-237762" fmla="*/ 1279398 h 2636059"/>
                  <a:gd name="connsiteX84-237763" fmla="*/ 5613529 w 5936218"/>
                  <a:gd name="connsiteY84-237764" fmla="*/ 1338482 h 2636059"/>
                  <a:gd name="connsiteX85-237765" fmla="*/ 5608984 w 5936218"/>
                  <a:gd name="connsiteY85-237766" fmla="*/ 1361207 h 2636059"/>
                  <a:gd name="connsiteX86-237767" fmla="*/ 5597799 w 5936218"/>
                  <a:gd name="connsiteY86-237768" fmla="*/ 1357598 h 2636059"/>
                  <a:gd name="connsiteX87-237769" fmla="*/ 5534271 w 5936218"/>
                  <a:gd name="connsiteY87-237770" fmla="*/ 1340947 h 2636059"/>
                  <a:gd name="connsiteX88-237771" fmla="*/ 5436277 w 5936218"/>
                  <a:gd name="connsiteY88-237772" fmla="*/ 1397566 h 2636059"/>
                  <a:gd name="connsiteX89-237773" fmla="*/ 5397645 w 5936218"/>
                  <a:gd name="connsiteY89-237774" fmla="*/ 1408929 h 2636059"/>
                  <a:gd name="connsiteX90-237775" fmla="*/ 5345378 w 5936218"/>
                  <a:gd name="connsiteY90-237776" fmla="*/ 1463468 h 2636059"/>
                  <a:gd name="connsiteX91-237777" fmla="*/ 5290839 w 5936218"/>
                  <a:gd name="connsiteY91-237778" fmla="*/ 1511189 h 2636059"/>
                  <a:gd name="connsiteX92-237779" fmla="*/ 5274932 w 5936218"/>
                  <a:gd name="connsiteY92-237780" fmla="*/ 1543004 h 2636059"/>
                  <a:gd name="connsiteX93-237781" fmla="*/ 5267238 w 5936218"/>
                  <a:gd name="connsiteY93-237782" fmla="*/ 1534577 h 2636059"/>
                  <a:gd name="connsiteX94-237783" fmla="*/ 5263025 w 5936218"/>
                  <a:gd name="connsiteY94-237784" fmla="*/ 1543004 h 2636059"/>
                  <a:gd name="connsiteX95-237785" fmla="*/ 5219538 w 5936218"/>
                  <a:gd name="connsiteY95-237786" fmla="*/ 1495376 h 2636059"/>
                  <a:gd name="connsiteX96-237787" fmla="*/ 5129494 w 5936218"/>
                  <a:gd name="connsiteY96-237788" fmla="*/ 1549821 h 2636059"/>
                  <a:gd name="connsiteX97-237789" fmla="*/ 5126389 w 5936218"/>
                  <a:gd name="connsiteY97-237790" fmla="*/ 1544499 h 2636059"/>
                  <a:gd name="connsiteX98-237791" fmla="*/ 5117587 w 5936218"/>
                  <a:gd name="connsiteY98-237792" fmla="*/ 1549821 h 2636059"/>
                  <a:gd name="connsiteX99-237793" fmla="*/ 5105544 w 5936218"/>
                  <a:gd name="connsiteY99-237794" fmla="*/ 1529175 h 2636059"/>
                  <a:gd name="connsiteX100-237795" fmla="*/ 5074955 w 5936218"/>
                  <a:gd name="connsiteY100-237796" fmla="*/ 1554366 h 2636059"/>
                  <a:gd name="connsiteX101-237797" fmla="*/ 5065718 w 5936218"/>
                  <a:gd name="connsiteY101-237798" fmla="*/ 1552167 h 2636059"/>
                  <a:gd name="connsiteX102-237799" fmla="*/ 5063048 w 5936218"/>
                  <a:gd name="connsiteY102-237800" fmla="*/ 1554366 h 2636059"/>
                  <a:gd name="connsiteX103-237801" fmla="*/ 5026594 w 5936218"/>
                  <a:gd name="connsiteY103-237802" fmla="*/ 1545687 h 2636059"/>
                  <a:gd name="connsiteX104-237803" fmla="*/ 5015871 w 5936218"/>
                  <a:gd name="connsiteY104-237804" fmla="*/ 1590726 h 2636059"/>
                  <a:gd name="connsiteX105-237805" fmla="*/ 4974967 w 5936218"/>
                  <a:gd name="connsiteY105-237806" fmla="*/ 1656627 h 2636059"/>
                  <a:gd name="connsiteX106-237807" fmla="*/ 4974967 w 5936218"/>
                  <a:gd name="connsiteY106-237808" fmla="*/ 1688442 h 2636059"/>
                  <a:gd name="connsiteX107-237809" fmla="*/ 5011326 w 5936218"/>
                  <a:gd name="connsiteY107-237810" fmla="*/ 1802065 h 2636059"/>
                  <a:gd name="connsiteX108-237811" fmla="*/ 4999419 w 5936218"/>
                  <a:gd name="connsiteY108-237812" fmla="*/ 1802065 h 2636059"/>
                  <a:gd name="connsiteX109-237813" fmla="*/ 4974967 w 5936218"/>
                  <a:gd name="connsiteY109-237814" fmla="*/ 1802065 h 2636059"/>
                  <a:gd name="connsiteX110-237815" fmla="*/ 4963605 w 5936218"/>
                  <a:gd name="connsiteY110-237816" fmla="*/ 1854331 h 2636059"/>
                  <a:gd name="connsiteX111-237817" fmla="*/ 4974967 w 5936218"/>
                  <a:gd name="connsiteY111-237818" fmla="*/ 1881601 h 2636059"/>
                  <a:gd name="connsiteX112-237819" fmla="*/ 4909065 w 5936218"/>
                  <a:gd name="connsiteY112-237820" fmla="*/ 1915688 h 2636059"/>
                  <a:gd name="connsiteX113-237821" fmla="*/ 4897703 w 5936218"/>
                  <a:gd name="connsiteY113-237822" fmla="*/ 1983862 h 2636059"/>
                  <a:gd name="connsiteX114-237823" fmla="*/ 4845437 w 5936218"/>
                  <a:gd name="connsiteY114-237824" fmla="*/ 1999769 h 2636059"/>
                  <a:gd name="connsiteX115-237825" fmla="*/ 4834074 w 5936218"/>
                  <a:gd name="connsiteY115-237826" fmla="*/ 2058853 h 2636059"/>
                  <a:gd name="connsiteX116-237827" fmla="*/ 4779535 w 5936218"/>
                  <a:gd name="connsiteY116-237828" fmla="*/ 2117937 h 2636059"/>
                  <a:gd name="connsiteX117-237829" fmla="*/ 4777225 w 5936218"/>
                  <a:gd name="connsiteY117-237830" fmla="*/ 2107541 h 2636059"/>
                  <a:gd name="connsiteX118-237831" fmla="*/ 4767628 w 5936218"/>
                  <a:gd name="connsiteY118-237832" fmla="*/ 2117937 h 2636059"/>
                  <a:gd name="connsiteX119-237833" fmla="*/ 4758538 w 5936218"/>
                  <a:gd name="connsiteY119-237834" fmla="*/ 2077033 h 2636059"/>
                  <a:gd name="connsiteX120-237835" fmla="*/ 4742631 w 5936218"/>
                  <a:gd name="connsiteY120-237836" fmla="*/ 1990679 h 2636059"/>
                  <a:gd name="connsiteX121-237837" fmla="*/ 4715361 w 5936218"/>
                  <a:gd name="connsiteY121-237838" fmla="*/ 1849787 h 2636059"/>
                  <a:gd name="connsiteX122-237839" fmla="*/ 4735813 w 5936218"/>
                  <a:gd name="connsiteY122-237840" fmla="*/ 1758888 h 2636059"/>
                  <a:gd name="connsiteX123-237841" fmla="*/ 4767628 w 5936218"/>
                  <a:gd name="connsiteY123-237842" fmla="*/ 1715711 h 2636059"/>
                  <a:gd name="connsiteX124-237843" fmla="*/ 4767628 w 5936218"/>
                  <a:gd name="connsiteY124-237844" fmla="*/ 1688442 h 2636059"/>
                  <a:gd name="connsiteX125-237845" fmla="*/ 4826712 w 5936218"/>
                  <a:gd name="connsiteY125-237846" fmla="*/ 1672534 h 2636059"/>
                  <a:gd name="connsiteX126-237847" fmla="*/ 1811153 w 5936218"/>
                  <a:gd name="connsiteY126-237848" fmla="*/ 1924778 h 2636059"/>
                  <a:gd name="connsiteX127-237849" fmla="*/ 1748069 w 5936218"/>
                  <a:gd name="connsiteY127-237850" fmla="*/ 1963410 h 2636059"/>
                  <a:gd name="connsiteX128-237851" fmla="*/ 1711709 w 5936218"/>
                  <a:gd name="connsiteY128-237852" fmla="*/ 1967955 h 2636059"/>
                  <a:gd name="connsiteX129-237853" fmla="*/ 1711926 w 5936218"/>
                  <a:gd name="connsiteY129-237854" fmla="*/ 1966439 h 2636059"/>
                  <a:gd name="connsiteX130-237855" fmla="*/ 1699803 w 5936218"/>
                  <a:gd name="connsiteY130-237856" fmla="*/ 1967955 h 2636059"/>
                  <a:gd name="connsiteX131-237857" fmla="*/ 1704347 w 5936218"/>
                  <a:gd name="connsiteY131-237858" fmla="*/ 1936140 h 2636059"/>
                  <a:gd name="connsiteX132-237859" fmla="*/ 1662460 w 5936218"/>
                  <a:gd name="connsiteY132-237860" fmla="*/ 1918189 h 2636059"/>
                  <a:gd name="connsiteX133-237861" fmla="*/ 1629901 w 5936218"/>
                  <a:gd name="connsiteY133-237862" fmla="*/ 1931595 h 2636059"/>
                  <a:gd name="connsiteX134-237863" fmla="*/ 1629300 w 5936218"/>
                  <a:gd name="connsiteY134-237864" fmla="*/ 1926940 h 2636059"/>
                  <a:gd name="connsiteX135-237865" fmla="*/ 1617994 w 5936218"/>
                  <a:gd name="connsiteY135-237866" fmla="*/ 1931595 h 2636059"/>
                  <a:gd name="connsiteX136-237867" fmla="*/ 1608904 w 5936218"/>
                  <a:gd name="connsiteY136-237868" fmla="*/ 1861149 h 2636059"/>
                  <a:gd name="connsiteX137-237869" fmla="*/ 1552684 w 5936218"/>
                  <a:gd name="connsiteY137-237870" fmla="*/ 1851456 h 2636059"/>
                  <a:gd name="connsiteX138-237871" fmla="*/ 1518550 w 5936218"/>
                  <a:gd name="connsiteY138-237872" fmla="*/ 1877056 h 2636059"/>
                  <a:gd name="connsiteX139-237873" fmla="*/ 1425379 w 5936218"/>
                  <a:gd name="connsiteY139-237874" fmla="*/ 1897508 h 2636059"/>
                  <a:gd name="connsiteX140-237875" fmla="*/ 1409472 w 5936218"/>
                  <a:gd name="connsiteY140-237876" fmla="*/ 1915688 h 2636059"/>
                  <a:gd name="connsiteX141-237877" fmla="*/ 1270852 w 5936218"/>
                  <a:gd name="connsiteY141-237878" fmla="*/ 1936140 h 2636059"/>
                  <a:gd name="connsiteX142-237879" fmla="*/ 1254945 w 5936218"/>
                  <a:gd name="connsiteY142-237880" fmla="*/ 1956592 h 2636059"/>
                  <a:gd name="connsiteX143-237881" fmla="*/ 1282214 w 5936218"/>
                  <a:gd name="connsiteY143-237882" fmla="*/ 1999769 h 2636059"/>
                  <a:gd name="connsiteX144-237883" fmla="*/ 1243582 w 5936218"/>
                  <a:gd name="connsiteY144-237884" fmla="*/ 2015676 h 2636059"/>
                  <a:gd name="connsiteX145-237885" fmla="*/ 1254945 w 5936218"/>
                  <a:gd name="connsiteY145-237886" fmla="*/ 2033856 h 2636059"/>
                  <a:gd name="connsiteX146-237887" fmla="*/ 1216313 w 5936218"/>
                  <a:gd name="connsiteY146-237888" fmla="*/ 2058853 h 2636059"/>
                  <a:gd name="connsiteX147-237889" fmla="*/ 1275397 w 5936218"/>
                  <a:gd name="connsiteY147-237890" fmla="*/ 2102030 h 2636059"/>
                  <a:gd name="connsiteX148-237891" fmla="*/ 1270852 w 5936218"/>
                  <a:gd name="connsiteY148-237892" fmla="*/ 2129300 h 2636059"/>
                  <a:gd name="connsiteX149-237893" fmla="*/ 1259108 w 5936218"/>
                  <a:gd name="connsiteY149-237894" fmla="*/ 2128321 h 2636059"/>
                  <a:gd name="connsiteX150-237895" fmla="*/ 1258945 w 5936218"/>
                  <a:gd name="connsiteY150-237896" fmla="*/ 2129300 h 2636059"/>
                  <a:gd name="connsiteX151-237897" fmla="*/ 1215644 w 5936218"/>
                  <a:gd name="connsiteY151-237898" fmla="*/ 2125691 h 2636059"/>
                  <a:gd name="connsiteX152-237899" fmla="*/ 1204950 w 5936218"/>
                  <a:gd name="connsiteY152-237900" fmla="*/ 2140662 h 2636059"/>
                  <a:gd name="connsiteX153-237901" fmla="*/ 1196495 w 5936218"/>
                  <a:gd name="connsiteY153-237902" fmla="*/ 2135830 h 2636059"/>
                  <a:gd name="connsiteX154-237903" fmla="*/ 1193043 w 5936218"/>
                  <a:gd name="connsiteY154-237904" fmla="*/ 2140662 h 2636059"/>
                  <a:gd name="connsiteX155-237905" fmla="*/ 1145322 w 5936218"/>
                  <a:gd name="connsiteY155-237906" fmla="*/ 2113392 h 2636059"/>
                  <a:gd name="connsiteX156-237907" fmla="*/ 1098145 w 5936218"/>
                  <a:gd name="connsiteY156-237908" fmla="*/ 2113392 h 2636059"/>
                  <a:gd name="connsiteX157-237909" fmla="*/ 1061785 w 5936218"/>
                  <a:gd name="connsiteY157-237910" fmla="*/ 2140662 h 2636059"/>
                  <a:gd name="connsiteX158-237911" fmla="*/ 1055322 w 5936218"/>
                  <a:gd name="connsiteY158-237912" fmla="*/ 2136579 h 2636059"/>
                  <a:gd name="connsiteX159-237913" fmla="*/ 1049878 w 5936218"/>
                  <a:gd name="connsiteY159-237914" fmla="*/ 2140662 h 2636059"/>
                  <a:gd name="connsiteX160-237915" fmla="*/ 1006701 w 5936218"/>
                  <a:gd name="connsiteY160-237916" fmla="*/ 2113392 h 2636059"/>
                  <a:gd name="connsiteX161-237917" fmla="*/ 924893 w 5936218"/>
                  <a:gd name="connsiteY161-237918" fmla="*/ 2077033 h 2636059"/>
                  <a:gd name="connsiteX162-237919" fmla="*/ 877716 w 5936218"/>
                  <a:gd name="connsiteY162-237920" fmla="*/ 2077033 h 2636059"/>
                  <a:gd name="connsiteX163-237921" fmla="*/ 802724 w 5936218"/>
                  <a:gd name="connsiteY163-237922" fmla="*/ 2140662 h 2636059"/>
                  <a:gd name="connsiteX164-237923" fmla="*/ 798179 w 5936218"/>
                  <a:gd name="connsiteY164-237924" fmla="*/ 2183839 h 2636059"/>
                  <a:gd name="connsiteX165-237925" fmla="*/ 787406 w 5936218"/>
                  <a:gd name="connsiteY165-237926" fmla="*/ 2173066 h 2636059"/>
                  <a:gd name="connsiteX166-237927" fmla="*/ 786272 w 5936218"/>
                  <a:gd name="connsiteY166-237928" fmla="*/ 2183839 h 2636059"/>
                  <a:gd name="connsiteX167-237929" fmla="*/ 756063 w 5936218"/>
                  <a:gd name="connsiteY167-237930" fmla="*/ 2153629 h 2636059"/>
                  <a:gd name="connsiteX168-237931" fmla="*/ 732278 w 5936218"/>
                  <a:gd name="connsiteY168-237932" fmla="*/ 2211108 h 2636059"/>
                  <a:gd name="connsiteX169-237933" fmla="*/ 743640 w 5936218"/>
                  <a:gd name="connsiteY169-237934" fmla="*/ 2220198 h 2636059"/>
                  <a:gd name="connsiteX170-237935" fmla="*/ 723188 w 5936218"/>
                  <a:gd name="connsiteY170-237936" fmla="*/ 2263375 h 2636059"/>
                  <a:gd name="connsiteX171-237937" fmla="*/ 747026 w 5936218"/>
                  <a:gd name="connsiteY171-237938" fmla="*/ 2300216 h 2636059"/>
                  <a:gd name="connsiteX172-237939" fmla="*/ 763548 w 5936218"/>
                  <a:gd name="connsiteY172-237940" fmla="*/ 2297462 h 2636059"/>
                  <a:gd name="connsiteX173-237941" fmla="*/ 764871 w 5936218"/>
                  <a:gd name="connsiteY173-237942" fmla="*/ 2299226 h 2636059"/>
                  <a:gd name="connsiteX174-237943" fmla="*/ 775455 w 5936218"/>
                  <a:gd name="connsiteY174-237944" fmla="*/ 2297462 h 2636059"/>
                  <a:gd name="connsiteX175-237945" fmla="*/ 802724 w 5936218"/>
                  <a:gd name="connsiteY175-237946" fmla="*/ 2333821 h 2636059"/>
                  <a:gd name="connsiteX176-237947" fmla="*/ 798179 w 5936218"/>
                  <a:gd name="connsiteY176-237948" fmla="*/ 2361091 h 2636059"/>
                  <a:gd name="connsiteX177-237949" fmla="*/ 818632 w 5936218"/>
                  <a:gd name="connsiteY177-237950" fmla="*/ 2372453 h 2636059"/>
                  <a:gd name="connsiteX178-237951" fmla="*/ 802724 w 5936218"/>
                  <a:gd name="connsiteY178-237952" fmla="*/ 2404268 h 2636059"/>
                  <a:gd name="connsiteX179-237953" fmla="*/ 766365 w 5936218"/>
                  <a:gd name="connsiteY179-237954" fmla="*/ 2408813 h 2636059"/>
                  <a:gd name="connsiteX180-237955" fmla="*/ 727733 w 5936218"/>
                  <a:gd name="connsiteY180-237956" fmla="*/ 2467897 h 2636059"/>
                  <a:gd name="connsiteX181-237957" fmla="*/ 759548 w 5936218"/>
                  <a:gd name="connsiteY181-237958" fmla="*/ 2511074 h 2636059"/>
                  <a:gd name="connsiteX182-237959" fmla="*/ 759548 w 5936218"/>
                  <a:gd name="connsiteY182-237960" fmla="*/ 2549705 h 2636059"/>
                  <a:gd name="connsiteX183-237961" fmla="*/ 798179 w 5936218"/>
                  <a:gd name="connsiteY183-237962" fmla="*/ 2608790 h 2636059"/>
                  <a:gd name="connsiteX184-237963" fmla="*/ 775455 w 5936218"/>
                  <a:gd name="connsiteY184-237964" fmla="*/ 2624697 h 2636059"/>
                  <a:gd name="connsiteX185-237965" fmla="*/ 770910 w 5936218"/>
                  <a:gd name="connsiteY185-237966" fmla="*/ 2636059 h 2636059"/>
                  <a:gd name="connsiteX186-237967" fmla="*/ 759003 w 5936218"/>
                  <a:gd name="connsiteY186-237968" fmla="*/ 2636059 h 2636059"/>
                  <a:gd name="connsiteX187-237969" fmla="*/ 755003 w 5936218"/>
                  <a:gd name="connsiteY187-237970" fmla="*/ 2636059 h 2636059"/>
                  <a:gd name="connsiteX188-237971" fmla="*/ 743096 w 5936218"/>
                  <a:gd name="connsiteY188-237972" fmla="*/ 2636059 h 2636059"/>
                  <a:gd name="connsiteX189-237973" fmla="*/ 715826 w 5936218"/>
                  <a:gd name="connsiteY189-237974" fmla="*/ 2601972 h 2636059"/>
                  <a:gd name="connsiteX190-237975" fmla="*/ 704464 w 5936218"/>
                  <a:gd name="connsiteY190-237976" fmla="*/ 2601972 h 2636059"/>
                  <a:gd name="connsiteX191-237977" fmla="*/ 684012 w 5936218"/>
                  <a:gd name="connsiteY191-237978" fmla="*/ 2592882 h 2636059"/>
                  <a:gd name="connsiteX192-237979" fmla="*/ 672649 w 5936218"/>
                  <a:gd name="connsiteY192-237980" fmla="*/ 2570158 h 2636059"/>
                  <a:gd name="connsiteX193-237981" fmla="*/ 645222 w 5936218"/>
                  <a:gd name="connsiteY193-237982" fmla="*/ 2562321 h 2636059"/>
                  <a:gd name="connsiteX194-237983" fmla="*/ 625472 w 5936218"/>
                  <a:gd name="connsiteY194-237984" fmla="*/ 2565613 h 2636059"/>
                  <a:gd name="connsiteX195-237985" fmla="*/ 623771 w 5936218"/>
                  <a:gd name="connsiteY195-237986" fmla="*/ 2563912 h 2636059"/>
                  <a:gd name="connsiteX196-237987" fmla="*/ 613565 w 5936218"/>
                  <a:gd name="connsiteY196-237988" fmla="*/ 2565613 h 2636059"/>
                  <a:gd name="connsiteX197-237989" fmla="*/ 609020 w 5936218"/>
                  <a:gd name="connsiteY197-237990" fmla="*/ 2561068 h 2636059"/>
                  <a:gd name="connsiteX198-237991" fmla="*/ 559026 w 5936218"/>
                  <a:gd name="connsiteY198-237992" fmla="*/ 2533798 h 2636059"/>
                  <a:gd name="connsiteX199-237993" fmla="*/ 506760 w 5936218"/>
                  <a:gd name="connsiteY199-237994" fmla="*/ 2526981 h 2636059"/>
                  <a:gd name="connsiteX200-237995" fmla="*/ 483280 w 5936218"/>
                  <a:gd name="connsiteY200-237996" fmla="*/ 2520272 h 2636059"/>
                  <a:gd name="connsiteX201-237997" fmla="*/ 480035 w 5936218"/>
                  <a:gd name="connsiteY201-237998" fmla="*/ 2522436 h 2636059"/>
                  <a:gd name="connsiteX202-237999" fmla="*/ 475042 w 5936218"/>
                  <a:gd name="connsiteY202-238000" fmla="*/ 2517918 h 2636059"/>
                  <a:gd name="connsiteX203-238001" fmla="*/ 474945 w 5936218"/>
                  <a:gd name="connsiteY203-238002" fmla="*/ 2517891 h 2636059"/>
                  <a:gd name="connsiteX204-238003" fmla="*/ 468128 w 5936218"/>
                  <a:gd name="connsiteY204-238004" fmla="*/ 2522436 h 2636059"/>
                  <a:gd name="connsiteX205-238005" fmla="*/ 420406 w 5936218"/>
                  <a:gd name="connsiteY205-238006" fmla="*/ 2479259 h 2636059"/>
                  <a:gd name="connsiteX206-238007" fmla="*/ 381774 w 5936218"/>
                  <a:gd name="connsiteY206-238008" fmla="*/ 2463352 h 2636059"/>
                  <a:gd name="connsiteX207-238009" fmla="*/ 349960 w 5936218"/>
                  <a:gd name="connsiteY207-238010" fmla="*/ 2431537 h 2636059"/>
                  <a:gd name="connsiteX208-238011" fmla="*/ 377229 w 5936218"/>
                  <a:gd name="connsiteY208-238012" fmla="*/ 2424720 h 2636059"/>
                  <a:gd name="connsiteX209-238013" fmla="*/ 404499 w 5936218"/>
                  <a:gd name="connsiteY209-238014" fmla="*/ 2376998 h 2636059"/>
                  <a:gd name="connsiteX210-238015" fmla="*/ 388591 w 5936218"/>
                  <a:gd name="connsiteY210-238016" fmla="*/ 2361091 h 2636059"/>
                  <a:gd name="connsiteX211-238017" fmla="*/ 440858 w 5936218"/>
                  <a:gd name="connsiteY211-238018" fmla="*/ 2333821 h 2636059"/>
                  <a:gd name="connsiteX212-238019" fmla="*/ 440858 w 5936218"/>
                  <a:gd name="connsiteY212-238020" fmla="*/ 2330765 h 2636059"/>
                  <a:gd name="connsiteX213-238021" fmla="*/ 416406 w 5936218"/>
                  <a:gd name="connsiteY213-238022" fmla="*/ 2333821 h 2636059"/>
                  <a:gd name="connsiteX214-238023" fmla="*/ 416406 w 5936218"/>
                  <a:gd name="connsiteY214-238024" fmla="*/ 2332333 h 2636059"/>
                  <a:gd name="connsiteX215-238025" fmla="*/ 404499 w 5936218"/>
                  <a:gd name="connsiteY215-238026" fmla="*/ 2333821 h 2636059"/>
                  <a:gd name="connsiteX216-238027" fmla="*/ 404499 w 5936218"/>
                  <a:gd name="connsiteY216-238028" fmla="*/ 2313369 h 2636059"/>
                  <a:gd name="connsiteX217-238029" fmla="*/ 424951 w 5936218"/>
                  <a:gd name="connsiteY217-238030" fmla="*/ 2297462 h 2636059"/>
                  <a:gd name="connsiteX218-238031" fmla="*/ 463583 w 5936218"/>
                  <a:gd name="connsiteY218-238032" fmla="*/ 2290645 h 2636059"/>
                  <a:gd name="connsiteX219-238033" fmla="*/ 468128 w 5936218"/>
                  <a:gd name="connsiteY219-238034" fmla="*/ 2274737 h 2636059"/>
                  <a:gd name="connsiteX220-238035" fmla="*/ 456765 w 5936218"/>
                  <a:gd name="connsiteY220-238036" fmla="*/ 2242923 h 2636059"/>
                  <a:gd name="connsiteX221-238037" fmla="*/ 474945 w 5936218"/>
                  <a:gd name="connsiteY221-238038" fmla="*/ 2215653 h 2636059"/>
                  <a:gd name="connsiteX222-238039" fmla="*/ 474945 w 5936218"/>
                  <a:gd name="connsiteY222-238040" fmla="*/ 2195201 h 2636059"/>
                  <a:gd name="connsiteX223-238041" fmla="*/ 420406 w 5936218"/>
                  <a:gd name="connsiteY223-238042" fmla="*/ 2177021 h 2636059"/>
                  <a:gd name="connsiteX224-238043" fmla="*/ 409588 w 5936218"/>
                  <a:gd name="connsiteY224-238044" fmla="*/ 2177021 h 2636059"/>
                  <a:gd name="connsiteX225-238045" fmla="*/ 397681 w 5936218"/>
                  <a:gd name="connsiteY225-238046" fmla="*/ 2177021 h 2636059"/>
                  <a:gd name="connsiteX226-238047" fmla="*/ 379485 w 5936218"/>
                  <a:gd name="connsiteY226-238048" fmla="*/ 2154782 h 2636059"/>
                  <a:gd name="connsiteX227-238049" fmla="*/ 357322 w 5936218"/>
                  <a:gd name="connsiteY227-238050" fmla="*/ 2161114 h 2636059"/>
                  <a:gd name="connsiteX228-238051" fmla="*/ 352842 w 5936218"/>
                  <a:gd name="connsiteY228-238052" fmla="*/ 2158992 h 2636059"/>
                  <a:gd name="connsiteX229-238053" fmla="*/ 345415 w 5936218"/>
                  <a:gd name="connsiteY229-238054" fmla="*/ 2161114 h 2636059"/>
                  <a:gd name="connsiteX230-238055" fmla="*/ 302238 w 5936218"/>
                  <a:gd name="connsiteY230-238056" fmla="*/ 2140662 h 2636059"/>
                  <a:gd name="connsiteX231-238057" fmla="*/ 302238 w 5936218"/>
                  <a:gd name="connsiteY231-238058" fmla="*/ 2129300 h 2636059"/>
                  <a:gd name="connsiteX232-238059" fmla="*/ 286331 w 5936218"/>
                  <a:gd name="connsiteY232-238060" fmla="*/ 2102030 h 2636059"/>
                  <a:gd name="connsiteX233-238061" fmla="*/ 270968 w 5936218"/>
                  <a:gd name="connsiteY233-238062" fmla="*/ 2102030 h 2636059"/>
                  <a:gd name="connsiteX234-238063" fmla="*/ 259061 w 5936218"/>
                  <a:gd name="connsiteY234-238064" fmla="*/ 2102030 h 2636059"/>
                  <a:gd name="connsiteX235-238065" fmla="*/ 254516 w 5936218"/>
                  <a:gd name="connsiteY235-238066" fmla="*/ 2086123 h 2636059"/>
                  <a:gd name="connsiteX236-238067" fmla="*/ 263606 w 5936218"/>
                  <a:gd name="connsiteY236-238068" fmla="*/ 2070216 h 2636059"/>
                  <a:gd name="connsiteX237-238069" fmla="*/ 243991 w 5936218"/>
                  <a:gd name="connsiteY237-238070" fmla="*/ 2039703 h 2636059"/>
                  <a:gd name="connsiteX238-238071" fmla="*/ 216429 w 5936218"/>
                  <a:gd name="connsiteY238-238072" fmla="*/ 2042946 h 2636059"/>
                  <a:gd name="connsiteX239-238073" fmla="*/ 212956 w 5936218"/>
                  <a:gd name="connsiteY239-238074" fmla="*/ 2041954 h 2636059"/>
                  <a:gd name="connsiteX240-238075" fmla="*/ 204522 w 5936218"/>
                  <a:gd name="connsiteY240-238076" fmla="*/ 2042946 h 2636059"/>
                  <a:gd name="connsiteX241-238077" fmla="*/ 199623 w 5936218"/>
                  <a:gd name="connsiteY241-238078" fmla="*/ 2041546 h 2636059"/>
                  <a:gd name="connsiteX242-238079" fmla="*/ 195977 w 5936218"/>
                  <a:gd name="connsiteY242-238080" fmla="*/ 2054308 h 2636059"/>
                  <a:gd name="connsiteX243-238081" fmla="*/ 184968 w 5936218"/>
                  <a:gd name="connsiteY243-238082" fmla="*/ 2051163 h 2636059"/>
                  <a:gd name="connsiteX244-238083" fmla="*/ 184070 w 5936218"/>
                  <a:gd name="connsiteY244-238084" fmla="*/ 2054308 h 2636059"/>
                  <a:gd name="connsiteX245-238085" fmla="*/ 168163 w 5936218"/>
                  <a:gd name="connsiteY245-238086" fmla="*/ 2049773 h 2636059"/>
                  <a:gd name="connsiteX246-238087" fmla="*/ 156800 w 5936218"/>
                  <a:gd name="connsiteY246-238088" fmla="*/ 2011131 h 2636059"/>
                  <a:gd name="connsiteX247-238089" fmla="*/ 152255 w 5936218"/>
                  <a:gd name="connsiteY247-238090" fmla="*/ 1995224 h 2636059"/>
                  <a:gd name="connsiteX248-238091" fmla="*/ 156800 w 5936218"/>
                  <a:gd name="connsiteY248-238092" fmla="*/ 1990679 h 2636059"/>
                  <a:gd name="connsiteX249-238093" fmla="*/ 168707 w 5936218"/>
                  <a:gd name="connsiteY249-238094" fmla="*/ 1990679 h 2636059"/>
                  <a:gd name="connsiteX250-238095" fmla="*/ 188615 w 5936218"/>
                  <a:gd name="connsiteY250-238096" fmla="*/ 1990679 h 2636059"/>
                  <a:gd name="connsiteX251-238097" fmla="*/ 199977 w 5936218"/>
                  <a:gd name="connsiteY251-238098" fmla="*/ 1979317 h 2636059"/>
                  <a:gd name="connsiteX252-238099" fmla="*/ 188615 w 5936218"/>
                  <a:gd name="connsiteY252-238100" fmla="*/ 1956592 h 2636059"/>
                  <a:gd name="connsiteX253-238101" fmla="*/ 168163 w 5936218"/>
                  <a:gd name="connsiteY253-238102" fmla="*/ 1947503 h 2636059"/>
                  <a:gd name="connsiteX254-238103" fmla="*/ 168163 w 5936218"/>
                  <a:gd name="connsiteY254-238104" fmla="*/ 1940685 h 2636059"/>
                  <a:gd name="connsiteX255-238105" fmla="*/ 152255 w 5936218"/>
                  <a:gd name="connsiteY255-238106" fmla="*/ 1924778 h 2636059"/>
                  <a:gd name="connsiteX256-238107" fmla="*/ 129531 w 5936218"/>
                  <a:gd name="connsiteY256-238108" fmla="*/ 1888418 h 2636059"/>
                  <a:gd name="connsiteX257-238109" fmla="*/ 140893 w 5936218"/>
                  <a:gd name="connsiteY257-238110" fmla="*/ 1865694 h 2636059"/>
                  <a:gd name="connsiteX258-238111" fmla="*/ 136348 w 5936218"/>
                  <a:gd name="connsiteY258-238112" fmla="*/ 1838424 h 2636059"/>
                  <a:gd name="connsiteX259-238113" fmla="*/ 103789 w 5936218"/>
                  <a:gd name="connsiteY259-238114" fmla="*/ 1825017 h 2636059"/>
                  <a:gd name="connsiteX260-238115" fmla="*/ 93716 w 5936218"/>
                  <a:gd name="connsiteY260-238116" fmla="*/ 1829334 h 2636059"/>
                  <a:gd name="connsiteX261-238117" fmla="*/ 91868 w 5936218"/>
                  <a:gd name="connsiteY261-238118" fmla="*/ 1825023 h 2636059"/>
                  <a:gd name="connsiteX262-238119" fmla="*/ 81809 w 5936218"/>
                  <a:gd name="connsiteY262-238120" fmla="*/ 1829334 h 2636059"/>
                  <a:gd name="connsiteX263-238121" fmla="*/ 74992 w 5936218"/>
                  <a:gd name="connsiteY263-238122" fmla="*/ 1813427 h 2636059"/>
                  <a:gd name="connsiteX264-238123" fmla="*/ 34087 w 5936218"/>
                  <a:gd name="connsiteY264-238124" fmla="*/ 1802065 h 2636059"/>
                  <a:gd name="connsiteX265-238125" fmla="*/ 22725 w 5936218"/>
                  <a:gd name="connsiteY265-238126" fmla="*/ 1758888 h 2636059"/>
                  <a:gd name="connsiteX266-238127" fmla="*/ 22725 w 5936218"/>
                  <a:gd name="connsiteY266-238128" fmla="*/ 1727073 h 2636059"/>
                  <a:gd name="connsiteX267-238129" fmla="*/ 0 w 5936218"/>
                  <a:gd name="connsiteY267-238130" fmla="*/ 1711166 h 2636059"/>
                  <a:gd name="connsiteX268-238131" fmla="*/ 15907 w 5936218"/>
                  <a:gd name="connsiteY268-238132" fmla="*/ 1688442 h 2636059"/>
                  <a:gd name="connsiteX269-238133" fmla="*/ 6818 w 5936218"/>
                  <a:gd name="connsiteY269-238134" fmla="*/ 1624813 h 2636059"/>
                  <a:gd name="connsiteX270-238135" fmla="*/ 34087 w 5936218"/>
                  <a:gd name="connsiteY270-238136" fmla="*/ 1581636 h 2636059"/>
                  <a:gd name="connsiteX271-238137" fmla="*/ 27270 w 5936218"/>
                  <a:gd name="connsiteY271-238138" fmla="*/ 1570274 h 2636059"/>
                  <a:gd name="connsiteX272-238139" fmla="*/ 70447 w 5936218"/>
                  <a:gd name="connsiteY272-238140" fmla="*/ 1531642 h 2636059"/>
                  <a:gd name="connsiteX273-238141" fmla="*/ 27270 w 5936218"/>
                  <a:gd name="connsiteY273-238142" fmla="*/ 1495282 h 2636059"/>
                  <a:gd name="connsiteX274-238143" fmla="*/ 109078 w 5936218"/>
                  <a:gd name="connsiteY274-238144" fmla="*/ 1397566 h 2636059"/>
                  <a:gd name="connsiteX275-238145" fmla="*/ 145438 w 5936218"/>
                  <a:gd name="connsiteY275-238146" fmla="*/ 1354389 h 2636059"/>
                  <a:gd name="connsiteX276-238147" fmla="*/ 156800 w 5936218"/>
                  <a:gd name="connsiteY276-238148" fmla="*/ 1311213 h 2636059"/>
                  <a:gd name="connsiteX277-238149" fmla="*/ 102261 w 5936218"/>
                  <a:gd name="connsiteY277-238150" fmla="*/ 1258946 h 2636059"/>
                  <a:gd name="connsiteX278-238151" fmla="*/ 118168 w 5936218"/>
                  <a:gd name="connsiteY278-238152" fmla="*/ 1204407 h 2636059"/>
                  <a:gd name="connsiteX279-238153" fmla="*/ 86354 w 5936218"/>
                  <a:gd name="connsiteY279-238154" fmla="*/ 1140778 h 2636059"/>
                  <a:gd name="connsiteX280-238155" fmla="*/ 109078 w 5936218"/>
                  <a:gd name="connsiteY280-238156" fmla="*/ 1065786 h 2636059"/>
                  <a:gd name="connsiteX281-238157" fmla="*/ 70447 w 5936218"/>
                  <a:gd name="connsiteY281-238158" fmla="*/ 963525 h 2636059"/>
                  <a:gd name="connsiteX282-238159" fmla="*/ 102261 w 5936218"/>
                  <a:gd name="connsiteY282-238160" fmla="*/ 893079 h 2636059"/>
                  <a:gd name="connsiteX283-238161" fmla="*/ 43177 w 5936218"/>
                  <a:gd name="connsiteY283-238162" fmla="*/ 827178 h 2636059"/>
                  <a:gd name="connsiteX284-238163" fmla="*/ 49994 w 5936218"/>
                  <a:gd name="connsiteY284-238164" fmla="*/ 752186 h 2636059"/>
                  <a:gd name="connsiteX285-238165" fmla="*/ 81809 w 5936218"/>
                  <a:gd name="connsiteY285-238166" fmla="*/ 747641 h 2636059"/>
                  <a:gd name="connsiteX286-238167" fmla="*/ 145438 w 5936218"/>
                  <a:gd name="connsiteY286-238168" fmla="*/ 704465 h 2636059"/>
                  <a:gd name="connsiteX287-238169" fmla="*/ 184070 w 5936218"/>
                  <a:gd name="connsiteY287-238170" fmla="*/ 665833 h 2636059"/>
                  <a:gd name="connsiteX288-238171" fmla="*/ 189699 w 5936218"/>
                  <a:gd name="connsiteY288-238172" fmla="*/ 672111 h 2636059"/>
                  <a:gd name="connsiteX289-238173" fmla="*/ 195977 w 5936218"/>
                  <a:gd name="connsiteY289-238174" fmla="*/ 665833 h 2636059"/>
                  <a:gd name="connsiteX290-238175" fmla="*/ 255061 w 5936218"/>
                  <a:gd name="connsiteY290-238176" fmla="*/ 731734 h 2636059"/>
                  <a:gd name="connsiteX291-238177" fmla="*/ 350504 w 5936218"/>
                  <a:gd name="connsiteY291-238178" fmla="*/ 752186 h 2636059"/>
                  <a:gd name="connsiteX292-238179" fmla="*/ 491397 w 5936218"/>
                  <a:gd name="connsiteY292-238180" fmla="*/ 865810 h 2636059"/>
                  <a:gd name="connsiteX293-238181" fmla="*/ 523211 w 5936218"/>
                  <a:gd name="connsiteY293-238182" fmla="*/ 913531 h 2636059"/>
                  <a:gd name="connsiteX294-238183" fmla="*/ 523211 w 5936218"/>
                  <a:gd name="connsiteY294-238184" fmla="*/ 972615 h 2636059"/>
                  <a:gd name="connsiteX295-238185" fmla="*/ 486852 w 5936218"/>
                  <a:gd name="connsiteY295-238186" fmla="*/ 1027154 h 2636059"/>
                  <a:gd name="connsiteX296-238187" fmla="*/ 420951 w 5936218"/>
                  <a:gd name="connsiteY296-238188" fmla="*/ 1047607 h 2636059"/>
                  <a:gd name="connsiteX297-238189" fmla="*/ 415909 w 5936218"/>
                  <a:gd name="connsiteY297-238190" fmla="*/ 1045476 h 2636059"/>
                  <a:gd name="connsiteX298-238191" fmla="*/ 409044 w 5936218"/>
                  <a:gd name="connsiteY298-238192" fmla="*/ 1047607 h 2636059"/>
                  <a:gd name="connsiteX299-238193" fmla="*/ 252950 w 5936218"/>
                  <a:gd name="connsiteY299-238194" fmla="*/ 981651 h 2636059"/>
                  <a:gd name="connsiteX300-238195" fmla="*/ 232336 w 5936218"/>
                  <a:gd name="connsiteY300-238196" fmla="*/ 988523 h 2636059"/>
                  <a:gd name="connsiteX301-238197" fmla="*/ 291420 w 5936218"/>
                  <a:gd name="connsiteY301-238198" fmla="*/ 1058969 h 2636059"/>
                  <a:gd name="connsiteX302-238199" fmla="*/ 291420 w 5936218"/>
                  <a:gd name="connsiteY302-238200" fmla="*/ 1097601 h 2636059"/>
                  <a:gd name="connsiteX303-238201" fmla="*/ 298238 w 5936218"/>
                  <a:gd name="connsiteY303-238202" fmla="*/ 1183955 h 2636059"/>
                  <a:gd name="connsiteX304-238203" fmla="*/ 345959 w 5936218"/>
                  <a:gd name="connsiteY304-238204" fmla="*/ 1215769 h 2636059"/>
                  <a:gd name="connsiteX305-238205" fmla="*/ 362087 w 5936218"/>
                  <a:gd name="connsiteY305-238206" fmla="*/ 1225177 h 2636059"/>
                  <a:gd name="connsiteX306-238207" fmla="*/ 365867 w 5936218"/>
                  <a:gd name="connsiteY306-238208" fmla="*/ 1193044 h 2636059"/>
                  <a:gd name="connsiteX307-238209" fmla="*/ 345415 w 5936218"/>
                  <a:gd name="connsiteY307-238210" fmla="*/ 1156685 h 2636059"/>
                  <a:gd name="connsiteX308-238211" fmla="*/ 365867 w 5936218"/>
                  <a:gd name="connsiteY308-238212" fmla="*/ 1124870 h 2636059"/>
                  <a:gd name="connsiteX309-238213" fmla="*/ 374560 w 5936218"/>
                  <a:gd name="connsiteY309-238214" fmla="*/ 1129869 h 2636059"/>
                  <a:gd name="connsiteX310-238215" fmla="*/ 377774 w 5936218"/>
                  <a:gd name="connsiteY310-238216" fmla="*/ 1124870 h 2636059"/>
                  <a:gd name="connsiteX311-238217" fmla="*/ 461933 w 5936218"/>
                  <a:gd name="connsiteY311-238218" fmla="*/ 1173262 h 2636059"/>
                  <a:gd name="connsiteX312-238219" fmla="*/ 484035 w 5936218"/>
                  <a:gd name="connsiteY312-238220" fmla="*/ 1156685 h 2636059"/>
                  <a:gd name="connsiteX313-238221" fmla="*/ 463583 w 5936218"/>
                  <a:gd name="connsiteY313-238222" fmla="*/ 1090783 h 2636059"/>
                  <a:gd name="connsiteX314-238223" fmla="*/ 549936 w 5936218"/>
                  <a:gd name="connsiteY314-238224" fmla="*/ 1004430 h 2636059"/>
                  <a:gd name="connsiteX315-238225" fmla="*/ 559742 w 5936218"/>
                  <a:gd name="connsiteY315-238226" fmla="*/ 1006531 h 2636059"/>
                  <a:gd name="connsiteX316-238227" fmla="*/ 561843 w 5936218"/>
                  <a:gd name="connsiteY316-238228" fmla="*/ 1004430 h 2636059"/>
                  <a:gd name="connsiteX317-238229" fmla="*/ 593658 w 5936218"/>
                  <a:gd name="connsiteY317-238230" fmla="*/ 1011247 h 2636059"/>
                  <a:gd name="connsiteX318-238231" fmla="*/ 620945 w 5936218"/>
                  <a:gd name="connsiteY318-238232" fmla="*/ 1035124 h 2636059"/>
                  <a:gd name="connsiteX319-238233" fmla="*/ 640835 w 5936218"/>
                  <a:gd name="connsiteY319-238234" fmla="*/ 979433 h 2636059"/>
                  <a:gd name="connsiteX320-238235" fmla="*/ 609020 w 5936218"/>
                  <a:gd name="connsiteY320-238236" fmla="*/ 924894 h 2636059"/>
                  <a:gd name="connsiteX321-238237" fmla="*/ 624928 w 5936218"/>
                  <a:gd name="connsiteY321-238238" fmla="*/ 865810 h 2636059"/>
                  <a:gd name="connsiteX322-238239" fmla="*/ 597658 w 5936218"/>
                  <a:gd name="connsiteY322-238240" fmla="*/ 806725 h 2636059"/>
                  <a:gd name="connsiteX323-238241" fmla="*/ 611562 w 5936218"/>
                  <a:gd name="connsiteY323-238242" fmla="*/ 811051 h 2636059"/>
                  <a:gd name="connsiteX324-238243" fmla="*/ 609565 w 5936218"/>
                  <a:gd name="connsiteY324-238244" fmla="*/ 806725 h 2636059"/>
                  <a:gd name="connsiteX325-238245" fmla="*/ 711826 w 5936218"/>
                  <a:gd name="connsiteY325-238246" fmla="*/ 838540 h 2636059"/>
                  <a:gd name="connsiteX326-238247" fmla="*/ 732278 w 5936218"/>
                  <a:gd name="connsiteY326-238248" fmla="*/ 893079 h 2636059"/>
                  <a:gd name="connsiteX327-238249" fmla="*/ 684556 w 5936218"/>
                  <a:gd name="connsiteY327-238250" fmla="*/ 904441 h 2636059"/>
                  <a:gd name="connsiteX328-238251" fmla="*/ 684556 w 5936218"/>
                  <a:gd name="connsiteY328-238252" fmla="*/ 956708 h 2636059"/>
                  <a:gd name="connsiteX329-238253" fmla="*/ 713309 w 5936218"/>
                  <a:gd name="connsiteY329-238254" fmla="*/ 985461 h 2636059"/>
                  <a:gd name="connsiteX330-238255" fmla="*/ 763548 w 5936218"/>
                  <a:gd name="connsiteY330-238256" fmla="*/ 968070 h 2636059"/>
                  <a:gd name="connsiteX331-238257" fmla="*/ 770365 w 5936218"/>
                  <a:gd name="connsiteY331-238258" fmla="*/ 908986 h 2636059"/>
                  <a:gd name="connsiteX332-238259" fmla="*/ 845357 w 5936218"/>
                  <a:gd name="connsiteY332-238260" fmla="*/ 861265 h 2636059"/>
                  <a:gd name="connsiteX333-238261" fmla="*/ 972614 w 5936218"/>
                  <a:gd name="connsiteY333-238262" fmla="*/ 774911 h 2636059"/>
                  <a:gd name="connsiteX334-238263" fmla="*/ 982566 w 5936218"/>
                  <a:gd name="connsiteY334-238264" fmla="*/ 776238 h 2636059"/>
                  <a:gd name="connsiteX335-238265" fmla="*/ 984521 w 5936218"/>
                  <a:gd name="connsiteY335-238266" fmla="*/ 774911 h 2636059"/>
                  <a:gd name="connsiteX336-238267" fmla="*/ 1018608 w 5936218"/>
                  <a:gd name="connsiteY336-238268" fmla="*/ 779456 h 2636059"/>
                  <a:gd name="connsiteX337-238269" fmla="*/ 979977 w 5936218"/>
                  <a:gd name="connsiteY337-238270" fmla="*/ 843085 h 2636059"/>
                  <a:gd name="connsiteX338-238271" fmla="*/ 1012666 w 5936218"/>
                  <a:gd name="connsiteY338-238272" fmla="*/ 848246 h 2636059"/>
                  <a:gd name="connsiteX339-238273" fmla="*/ 1038516 w 5936218"/>
                  <a:gd name="connsiteY339-238274" fmla="*/ 818088 h 2636059"/>
                  <a:gd name="connsiteX340-238275" fmla="*/ 1050423 w 5936218"/>
                  <a:gd name="connsiteY340-238276" fmla="*/ 818088 h 2636059"/>
                  <a:gd name="connsiteX341-238277" fmla="*/ 1108962 w 5936218"/>
                  <a:gd name="connsiteY341-238278" fmla="*/ 818088 h 2636059"/>
                  <a:gd name="connsiteX342-238279" fmla="*/ 1161229 w 5936218"/>
                  <a:gd name="connsiteY342-238280" fmla="*/ 774911 h 2636059"/>
                  <a:gd name="connsiteX343-238281" fmla="*/ 1165711 w 5936218"/>
                  <a:gd name="connsiteY343-238282" fmla="*/ 781045 h 2636059"/>
                  <a:gd name="connsiteX344-238283" fmla="*/ 1173136 w 5936218"/>
                  <a:gd name="connsiteY344-238284" fmla="*/ 774911 h 2636059"/>
                  <a:gd name="connsiteX345-238285" fmla="*/ 1210035 w 5936218"/>
                  <a:gd name="connsiteY345-238286" fmla="*/ 825404 h 2636059"/>
                  <a:gd name="connsiteX346-238287" fmla="*/ 1247583 w 5936218"/>
                  <a:gd name="connsiteY346-238288" fmla="*/ 768094 h 2636059"/>
                  <a:gd name="connsiteX347-238289" fmla="*/ 1211223 w 5936218"/>
                  <a:gd name="connsiteY347-238290" fmla="*/ 709010 h 2636059"/>
                  <a:gd name="connsiteX348-238291" fmla="*/ 1227130 w 5936218"/>
                  <a:gd name="connsiteY348-238292" fmla="*/ 672650 h 2636059"/>
                  <a:gd name="connsiteX349-238293" fmla="*/ 1237665 w 5936218"/>
                  <a:gd name="connsiteY349-238294" fmla="*/ 675788 h 2636059"/>
                  <a:gd name="connsiteX350-238295" fmla="*/ 1239037 w 5936218"/>
                  <a:gd name="connsiteY350-238296" fmla="*/ 672650 h 2636059"/>
                  <a:gd name="connsiteX351-238297" fmla="*/ 1345843 w 5936218"/>
                  <a:gd name="connsiteY351-238298" fmla="*/ 704465 h 2636059"/>
                  <a:gd name="connsiteX352-238299" fmla="*/ 1400382 w 5936218"/>
                  <a:gd name="connsiteY352-238300" fmla="*/ 736279 h 2636059"/>
                  <a:gd name="connsiteX353-238301" fmla="*/ 1519756 w 5936218"/>
                  <a:gd name="connsiteY353-238302" fmla="*/ 842863 h 2636059"/>
                  <a:gd name="connsiteX354-238303" fmla="*/ 1543003 w 5936218"/>
                  <a:gd name="connsiteY354-238304" fmla="*/ 802181 h 2636059"/>
                  <a:gd name="connsiteX355-238305" fmla="*/ 1506643 w 5936218"/>
                  <a:gd name="connsiteY355-238306" fmla="*/ 747641 h 2636059"/>
                  <a:gd name="connsiteX356-238307" fmla="*/ 1506643 w 5936218"/>
                  <a:gd name="connsiteY356-238308" fmla="*/ 724917 h 2636059"/>
                  <a:gd name="connsiteX357-238309" fmla="*/ 1463467 w 5936218"/>
                  <a:gd name="connsiteY357-238310" fmla="*/ 715827 h 2636059"/>
                  <a:gd name="connsiteX358-238311" fmla="*/ 1472556 w 5936218"/>
                  <a:gd name="connsiteY358-238312" fmla="*/ 665833 h 2636059"/>
                  <a:gd name="connsiteX359-238313" fmla="*/ 1452104 w 5936218"/>
                  <a:gd name="connsiteY359-238314" fmla="*/ 579479 h 2636059"/>
                  <a:gd name="connsiteX360-238315" fmla="*/ 1452104 w 5936218"/>
                  <a:gd name="connsiteY360-238316" fmla="*/ 543120 h 2636059"/>
                  <a:gd name="connsiteX361-238317" fmla="*/ 1522551 w 5936218"/>
                  <a:gd name="connsiteY361-238318" fmla="*/ 440859 h 2636059"/>
                  <a:gd name="connsiteX362-238319" fmla="*/ 1543003 w 5936218"/>
                  <a:gd name="connsiteY362-238320" fmla="*/ 327236 h 2636059"/>
                  <a:gd name="connsiteX363-238321" fmla="*/ 1570272 w 5936218"/>
                  <a:gd name="connsiteY363-238322" fmla="*/ 306783 h 2636059"/>
                  <a:gd name="connsiteX364-238323" fmla="*/ 1578688 w 5936218"/>
                  <a:gd name="connsiteY364-238324" fmla="*/ 309402 h 2636059"/>
                  <a:gd name="connsiteX365-238325" fmla="*/ 1582179 w 5936218"/>
                  <a:gd name="connsiteY365-238326" fmla="*/ 306783 h 2636059"/>
                  <a:gd name="connsiteX366-238327" fmla="*/ 1684440 w 5936218"/>
                  <a:gd name="connsiteY366-238328" fmla="*/ 338598 h 2636059"/>
                  <a:gd name="connsiteX367-238329" fmla="*/ 1688985 w 5936218"/>
                  <a:gd name="connsiteY367-238330" fmla="*/ 409044 h 2636059"/>
                  <a:gd name="connsiteX368-238331" fmla="*/ 1652625 w 5936218"/>
                  <a:gd name="connsiteY368-238332" fmla="*/ 499943 h 2636059"/>
                  <a:gd name="connsiteX369-238333" fmla="*/ 1679895 w 5936218"/>
                  <a:gd name="connsiteY369-238334" fmla="*/ 538575 h 2636059"/>
                  <a:gd name="connsiteX370-238335" fmla="*/ 1688985 w 5936218"/>
                  <a:gd name="connsiteY370-238336" fmla="*/ 613566 h 2636059"/>
                  <a:gd name="connsiteX371-238337" fmla="*/ 1679895 w 5936218"/>
                  <a:gd name="connsiteY371-238338" fmla="*/ 759004 h 2636059"/>
                  <a:gd name="connsiteX372-238339" fmla="*/ 1636718 w 5936218"/>
                  <a:gd name="connsiteY372-238340" fmla="*/ 1022610 h 2636059"/>
                  <a:gd name="connsiteX373-238341" fmla="*/ 1662494 w 5936218"/>
                  <a:gd name="connsiteY373-238342" fmla="*/ 1029054 h 2636059"/>
                  <a:gd name="connsiteX0-238343" fmla="*/ 1662494 w 5936218"/>
                  <a:gd name="connsiteY0-238344" fmla="*/ 1029054 h 2636059"/>
                  <a:gd name="connsiteX1-238345" fmla="*/ 3200173 w 5936218"/>
                  <a:gd name="connsiteY1-238346" fmla="*/ 1 h 2636059"/>
                  <a:gd name="connsiteX2-238347" fmla="*/ 3129459 w 5936218"/>
                  <a:gd name="connsiteY2-238348" fmla="*/ 204934 h 2636059"/>
                  <a:gd name="connsiteX3-238349" fmla="*/ 3156451 w 5936218"/>
                  <a:gd name="connsiteY3-238350" fmla="*/ 181798 h 2636059"/>
                  <a:gd name="connsiteX4-238351" fmla="*/ 3158460 w 5936218"/>
                  <a:gd name="connsiteY4-238352" fmla="*/ 190282 h 2636059"/>
                  <a:gd name="connsiteX5-238353" fmla="*/ 3538225 w 5936218"/>
                  <a:gd name="connsiteY5-238354" fmla="*/ 220430 h 2636059"/>
                  <a:gd name="connsiteX6-238355" fmla="*/ 3549910 w 5936218"/>
                  <a:gd name="connsiteY6-238356" fmla="*/ 223617 h 2636059"/>
                  <a:gd name="connsiteX7-238357" fmla="*/ 3625123 w 5936218"/>
                  <a:gd name="connsiteY7-238358" fmla="*/ 240882 h 2636059"/>
                  <a:gd name="connsiteX8-238359" fmla="*/ 3672301 w 5936218"/>
                  <a:gd name="connsiteY8-238360" fmla="*/ 240882 h 2636059"/>
                  <a:gd name="connsiteX9-238361" fmla="*/ 3684207 w 5936218"/>
                  <a:gd name="connsiteY9-238362" fmla="*/ 240882 h 2636059"/>
                  <a:gd name="connsiteX10-238363" fmla="*/ 3743291 w 5936218"/>
                  <a:gd name="connsiteY10-238364" fmla="*/ 306783 h 2636059"/>
                  <a:gd name="connsiteX11-238365" fmla="*/ 3759199 w 5936218"/>
                  <a:gd name="connsiteY11-238366" fmla="*/ 386320 h 2636059"/>
                  <a:gd name="connsiteX12-238367" fmla="*/ 3738747 w 5936218"/>
                  <a:gd name="connsiteY12-238368" fmla="*/ 436314 h 2636059"/>
                  <a:gd name="connsiteX13-238369" fmla="*/ 3786469 w 5936218"/>
                  <a:gd name="connsiteY13-238370" fmla="*/ 527212 h 2636059"/>
                  <a:gd name="connsiteX14-238371" fmla="*/ 3835603 w 5936218"/>
                  <a:gd name="connsiteY14-238372" fmla="*/ 563118 h 2636059"/>
                  <a:gd name="connsiteX15-238373" fmla="*/ 3865460 w 5936218"/>
                  <a:gd name="connsiteY15-238374" fmla="*/ 452221 h 2636059"/>
                  <a:gd name="connsiteX16-238375" fmla="*/ 3875077 w 5936218"/>
                  <a:gd name="connsiteY16-238376" fmla="*/ 460728 h 2636059"/>
                  <a:gd name="connsiteX17-238377" fmla="*/ 3877367 w 5936218"/>
                  <a:gd name="connsiteY17-238378" fmla="*/ 452221 h 2636059"/>
                  <a:gd name="connsiteX18-238379" fmla="*/ 3932151 w 5936218"/>
                  <a:gd name="connsiteY18-238380" fmla="*/ 500684 h 2636059"/>
                  <a:gd name="connsiteX19-238381" fmla="*/ 3988173 w 5936218"/>
                  <a:gd name="connsiteY19-238382" fmla="*/ 472673 h 2636059"/>
                  <a:gd name="connsiteX20-238383" fmla="*/ 3993852 w 5936218"/>
                  <a:gd name="connsiteY20-238384" fmla="*/ 475788 h 2636059"/>
                  <a:gd name="connsiteX21-238385" fmla="*/ 4000080 w 5936218"/>
                  <a:gd name="connsiteY21-238386" fmla="*/ 472673 h 2636059"/>
                  <a:gd name="connsiteX22-238387" fmla="*/ 4062426 w 5936218"/>
                  <a:gd name="connsiteY22-238388" fmla="*/ 506863 h 2636059"/>
                  <a:gd name="connsiteX23-238389" fmla="*/ 4085889 w 5936218"/>
                  <a:gd name="connsiteY23-238390" fmla="*/ 479491 h 2636059"/>
                  <a:gd name="connsiteX24-238391" fmla="*/ 4095563 w 5936218"/>
                  <a:gd name="connsiteY24-238392" fmla="*/ 482095 h 2636059"/>
                  <a:gd name="connsiteX25-238393" fmla="*/ 4097796 w 5936218"/>
                  <a:gd name="connsiteY25-238394" fmla="*/ 479491 h 2636059"/>
                  <a:gd name="connsiteX26-238395" fmla="*/ 4144150 w 5936218"/>
                  <a:gd name="connsiteY26-238396" fmla="*/ 491971 h 2636059"/>
                  <a:gd name="connsiteX27-238397" fmla="*/ 4117703 w 5936218"/>
                  <a:gd name="connsiteY27-238398" fmla="*/ 381775 h 2636059"/>
                  <a:gd name="connsiteX28-238399" fmla="*/ 4165425 w 5936218"/>
                  <a:gd name="connsiteY28-238400" fmla="*/ 327236 h 2636059"/>
                  <a:gd name="connsiteX29-238401" fmla="*/ 4175231 w 5936218"/>
                  <a:gd name="connsiteY29-238402" fmla="*/ 329637 h 2636059"/>
                  <a:gd name="connsiteX30-238403" fmla="*/ 4177332 w 5936218"/>
                  <a:gd name="connsiteY30-238404" fmla="*/ 327236 h 2636059"/>
                  <a:gd name="connsiteX31-238405" fmla="*/ 4511384 w 5936218"/>
                  <a:gd name="connsiteY31-238406" fmla="*/ 409044 h 2636059"/>
                  <a:gd name="connsiteX32-238407" fmla="*/ 4543199 w 5936218"/>
                  <a:gd name="connsiteY32-238408" fmla="*/ 479491 h 2636059"/>
                  <a:gd name="connsiteX33-238409" fmla="*/ 4639242 w 5936218"/>
                  <a:gd name="connsiteY33-238410" fmla="*/ 562133 h 2636059"/>
                  <a:gd name="connsiteX34-238411" fmla="*/ 4774445 w 5936218"/>
                  <a:gd name="connsiteY34-238412" fmla="*/ 543120 h 2636059"/>
                  <a:gd name="connsiteX35-238413" fmla="*/ 4778496 w 5936218"/>
                  <a:gd name="connsiteY35-238414" fmla="*/ 544224 h 2636059"/>
                  <a:gd name="connsiteX36-238415" fmla="*/ 4786352 w 5936218"/>
                  <a:gd name="connsiteY36-238416" fmla="*/ 543120 h 2636059"/>
                  <a:gd name="connsiteX37-238417" fmla="*/ 4861343 w 5936218"/>
                  <a:gd name="connsiteY37-238418" fmla="*/ 563572 h 2636059"/>
                  <a:gd name="connsiteX38-238419" fmla="*/ 4893158 w 5936218"/>
                  <a:gd name="connsiteY38-238420" fmla="*/ 606749 h 2636059"/>
                  <a:gd name="connsiteX39-238421" fmla="*/ 4888613 w 5936218"/>
                  <a:gd name="connsiteY39-238422" fmla="*/ 688557 h 2636059"/>
                  <a:gd name="connsiteX40-238423" fmla="*/ 4927677 w 5936218"/>
                  <a:gd name="connsiteY40-238424" fmla="*/ 713229 h 2636059"/>
                  <a:gd name="connsiteX41-238425" fmla="*/ 4967605 w 5936218"/>
                  <a:gd name="connsiteY41-238426" fmla="*/ 699920 h 2636059"/>
                  <a:gd name="connsiteX42-238427" fmla="*/ 5038051 w 5936218"/>
                  <a:gd name="connsiteY42-238428" fmla="*/ 693102 h 2636059"/>
                  <a:gd name="connsiteX43-238429" fmla="*/ 5040730 w 5936218"/>
                  <a:gd name="connsiteY43-238430" fmla="*/ 693995 h 2636059"/>
                  <a:gd name="connsiteX44-238431" fmla="*/ 5049958 w 5936218"/>
                  <a:gd name="connsiteY44-238432" fmla="*/ 693102 h 2636059"/>
                  <a:gd name="connsiteX45-238433" fmla="*/ 5114249 w 5936218"/>
                  <a:gd name="connsiteY45-238434" fmla="*/ 714533 h 2636059"/>
                  <a:gd name="connsiteX46-238435" fmla="*/ 5176671 w 5936218"/>
                  <a:gd name="connsiteY46-238436" fmla="*/ 704465 h 2636059"/>
                  <a:gd name="connsiteX47-238437" fmla="*/ 5177801 w 5936218"/>
                  <a:gd name="connsiteY47-238438" fmla="*/ 706203 h 2636059"/>
                  <a:gd name="connsiteX48-238439" fmla="*/ 5188578 w 5936218"/>
                  <a:gd name="connsiteY48-238440" fmla="*/ 704465 h 2636059"/>
                  <a:gd name="connsiteX49-238441" fmla="*/ 5243719 w 5936218"/>
                  <a:gd name="connsiteY49-238442" fmla="*/ 789296 h 2636059"/>
                  <a:gd name="connsiteX50-238443" fmla="*/ 5283477 w 5936218"/>
                  <a:gd name="connsiteY50-238444" fmla="*/ 759004 h 2636059"/>
                  <a:gd name="connsiteX51-238445" fmla="*/ 5258480 w 5936218"/>
                  <a:gd name="connsiteY51-238446" fmla="*/ 693102 h 2636059"/>
                  <a:gd name="connsiteX52-238447" fmla="*/ 5267570 w 5936218"/>
                  <a:gd name="connsiteY52-238448" fmla="*/ 645381 h 2636059"/>
                  <a:gd name="connsiteX53-238449" fmla="*/ 5278896 w 5936218"/>
                  <a:gd name="connsiteY53-238450" fmla="*/ 648430 h 2636059"/>
                  <a:gd name="connsiteX54-238451" fmla="*/ 5279477 w 5936218"/>
                  <a:gd name="connsiteY54-238452" fmla="*/ 645381 h 2636059"/>
                  <a:gd name="connsiteX55-238453" fmla="*/ 5395510 w 5936218"/>
                  <a:gd name="connsiteY55-238454" fmla="*/ 676620 h 2636059"/>
                  <a:gd name="connsiteX56-238455" fmla="*/ 5463001 w 5936218"/>
                  <a:gd name="connsiteY56-238456" fmla="*/ 672650 h 2636059"/>
                  <a:gd name="connsiteX57-238457" fmla="*/ 5464386 w 5936218"/>
                  <a:gd name="connsiteY57-238458" fmla="*/ 673269 h 2636059"/>
                  <a:gd name="connsiteX58-238459" fmla="*/ 5474909 w 5936218"/>
                  <a:gd name="connsiteY58-238460" fmla="*/ 672650 h 2636059"/>
                  <a:gd name="connsiteX59-238461" fmla="*/ 5581715 w 5936218"/>
                  <a:gd name="connsiteY59-238462" fmla="*/ 720372 h 2636059"/>
                  <a:gd name="connsiteX60-238463" fmla="*/ 5633981 w 5936218"/>
                  <a:gd name="connsiteY60-238464" fmla="*/ 763549 h 2636059"/>
                  <a:gd name="connsiteX61-238465" fmla="*/ 5720335 w 5936218"/>
                  <a:gd name="connsiteY61-238466" fmla="*/ 843085 h 2636059"/>
                  <a:gd name="connsiteX62-238467" fmla="*/ 5822595 w 5936218"/>
                  <a:gd name="connsiteY62-238468" fmla="*/ 940801 h 2636059"/>
                  <a:gd name="connsiteX63-238469" fmla="*/ 5818051 w 5936218"/>
                  <a:gd name="connsiteY63-238470" fmla="*/ 995340 h 2636059"/>
                  <a:gd name="connsiteX64-238471" fmla="*/ 5825679 w 5936218"/>
                  <a:gd name="connsiteY64-238472" fmla="*/ 1002968 h 2636059"/>
                  <a:gd name="connsiteX65-238473" fmla="*/ 5822051 w 5936218"/>
                  <a:gd name="connsiteY65-238474" fmla="*/ 952163 h 2636059"/>
                  <a:gd name="connsiteX66-238475" fmla="*/ 5834092 w 5936218"/>
                  <a:gd name="connsiteY66-238476" fmla="*/ 954036 h 2636059"/>
                  <a:gd name="connsiteX67-238477" fmla="*/ 5833958 w 5936218"/>
                  <a:gd name="connsiteY67-238478" fmla="*/ 952163 h 2636059"/>
                  <a:gd name="connsiteX68-238479" fmla="*/ 5936219 w 5936218"/>
                  <a:gd name="connsiteY68-238480" fmla="*/ 968070 h 2636059"/>
                  <a:gd name="connsiteX69-238481" fmla="*/ 5908949 w 5936218"/>
                  <a:gd name="connsiteY69-238482" fmla="*/ 1183955 h 2636059"/>
                  <a:gd name="connsiteX70-238483" fmla="*/ 5893042 w 5936218"/>
                  <a:gd name="connsiteY70-238484" fmla="*/ 1199862 h 2636059"/>
                  <a:gd name="connsiteX71-238485" fmla="*/ 5861227 w 5936218"/>
                  <a:gd name="connsiteY71-238486" fmla="*/ 1199862 h 2636059"/>
                  <a:gd name="connsiteX72-238487" fmla="*/ 5817506 w 5936218"/>
                  <a:gd name="connsiteY72-238488" fmla="*/ 1165775 h 2636059"/>
                  <a:gd name="connsiteX73-238489" fmla="*/ 5767511 w 5936218"/>
                  <a:gd name="connsiteY73-238490" fmla="*/ 1140778 h 2636059"/>
                  <a:gd name="connsiteX74-238491" fmla="*/ 5729132 w 5936218"/>
                  <a:gd name="connsiteY74-238492" fmla="*/ 1092759 h 2636059"/>
                  <a:gd name="connsiteX75-238493" fmla="*/ 5695337 w 5936218"/>
                  <a:gd name="connsiteY75-238494" fmla="*/ 1102146 h 2636059"/>
                  <a:gd name="connsiteX76-238495" fmla="*/ 5693366 w 5936218"/>
                  <a:gd name="connsiteY76-238496" fmla="*/ 1099386 h 2636059"/>
                  <a:gd name="connsiteX77-238497" fmla="*/ 5640799 w 5936218"/>
                  <a:gd name="connsiteY77-238498" fmla="*/ 1058969 h 2636059"/>
                  <a:gd name="connsiteX78-238499" fmla="*/ 5656705 w 5936218"/>
                  <a:gd name="connsiteY78-238500" fmla="*/ 1102146 h 2636059"/>
                  <a:gd name="connsiteX79-238501" fmla="*/ 5586259 w 5936218"/>
                  <a:gd name="connsiteY79-238502" fmla="*/ 1177137 h 2636059"/>
                  <a:gd name="connsiteX80-238503" fmla="*/ 5575676 w 5936218"/>
                  <a:gd name="connsiteY80-238504" fmla="*/ 1176129 h 2636059"/>
                  <a:gd name="connsiteX81-238505" fmla="*/ 5539436 w 5936218"/>
                  <a:gd name="connsiteY81-238506" fmla="*/ 1173812 h 2636059"/>
                  <a:gd name="connsiteX82-238507" fmla="*/ 5593077 w 5936218"/>
                  <a:gd name="connsiteY82-238508" fmla="*/ 1279398 h 2636059"/>
                  <a:gd name="connsiteX83-238509" fmla="*/ 5613529 w 5936218"/>
                  <a:gd name="connsiteY83-238510" fmla="*/ 1338482 h 2636059"/>
                  <a:gd name="connsiteX84-238511" fmla="*/ 5608984 w 5936218"/>
                  <a:gd name="connsiteY84-238512" fmla="*/ 1361207 h 2636059"/>
                  <a:gd name="connsiteX85-238513" fmla="*/ 5597799 w 5936218"/>
                  <a:gd name="connsiteY85-238514" fmla="*/ 1357598 h 2636059"/>
                  <a:gd name="connsiteX86-238515" fmla="*/ 5534271 w 5936218"/>
                  <a:gd name="connsiteY86-238516" fmla="*/ 1340947 h 2636059"/>
                  <a:gd name="connsiteX87-238517" fmla="*/ 5436277 w 5936218"/>
                  <a:gd name="connsiteY87-238518" fmla="*/ 1397566 h 2636059"/>
                  <a:gd name="connsiteX88-238519" fmla="*/ 5397645 w 5936218"/>
                  <a:gd name="connsiteY88-238520" fmla="*/ 1408929 h 2636059"/>
                  <a:gd name="connsiteX89-238521" fmla="*/ 5345378 w 5936218"/>
                  <a:gd name="connsiteY89-238522" fmla="*/ 1463468 h 2636059"/>
                  <a:gd name="connsiteX90-238523" fmla="*/ 5290839 w 5936218"/>
                  <a:gd name="connsiteY90-238524" fmla="*/ 1511189 h 2636059"/>
                  <a:gd name="connsiteX91-238525" fmla="*/ 5274932 w 5936218"/>
                  <a:gd name="connsiteY91-238526" fmla="*/ 1543004 h 2636059"/>
                  <a:gd name="connsiteX92-238527" fmla="*/ 5267238 w 5936218"/>
                  <a:gd name="connsiteY92-238528" fmla="*/ 1534577 h 2636059"/>
                  <a:gd name="connsiteX93-238529" fmla="*/ 5263025 w 5936218"/>
                  <a:gd name="connsiteY93-238530" fmla="*/ 1543004 h 2636059"/>
                  <a:gd name="connsiteX94-238531" fmla="*/ 5219538 w 5936218"/>
                  <a:gd name="connsiteY94-238532" fmla="*/ 1495376 h 2636059"/>
                  <a:gd name="connsiteX95-238533" fmla="*/ 5129494 w 5936218"/>
                  <a:gd name="connsiteY95-238534" fmla="*/ 1549821 h 2636059"/>
                  <a:gd name="connsiteX96-238535" fmla="*/ 5126389 w 5936218"/>
                  <a:gd name="connsiteY96-238536" fmla="*/ 1544499 h 2636059"/>
                  <a:gd name="connsiteX97-238537" fmla="*/ 5117587 w 5936218"/>
                  <a:gd name="connsiteY97-238538" fmla="*/ 1549821 h 2636059"/>
                  <a:gd name="connsiteX98-238539" fmla="*/ 5105544 w 5936218"/>
                  <a:gd name="connsiteY98-238540" fmla="*/ 1529175 h 2636059"/>
                  <a:gd name="connsiteX99-238541" fmla="*/ 5074955 w 5936218"/>
                  <a:gd name="connsiteY99-238542" fmla="*/ 1554366 h 2636059"/>
                  <a:gd name="connsiteX100-238543" fmla="*/ 5065718 w 5936218"/>
                  <a:gd name="connsiteY100-238544" fmla="*/ 1552167 h 2636059"/>
                  <a:gd name="connsiteX101-238545" fmla="*/ 5063048 w 5936218"/>
                  <a:gd name="connsiteY101-238546" fmla="*/ 1554366 h 2636059"/>
                  <a:gd name="connsiteX102-238547" fmla="*/ 5026594 w 5936218"/>
                  <a:gd name="connsiteY102-238548" fmla="*/ 1545687 h 2636059"/>
                  <a:gd name="connsiteX103-238549" fmla="*/ 5015871 w 5936218"/>
                  <a:gd name="connsiteY103-238550" fmla="*/ 1590726 h 2636059"/>
                  <a:gd name="connsiteX104-238551" fmla="*/ 4974967 w 5936218"/>
                  <a:gd name="connsiteY104-238552" fmla="*/ 1656627 h 2636059"/>
                  <a:gd name="connsiteX105-238553" fmla="*/ 4974967 w 5936218"/>
                  <a:gd name="connsiteY105-238554" fmla="*/ 1688442 h 2636059"/>
                  <a:gd name="connsiteX106-238555" fmla="*/ 5011326 w 5936218"/>
                  <a:gd name="connsiteY106-238556" fmla="*/ 1802065 h 2636059"/>
                  <a:gd name="connsiteX107-238557" fmla="*/ 4999419 w 5936218"/>
                  <a:gd name="connsiteY107-238558" fmla="*/ 1802065 h 2636059"/>
                  <a:gd name="connsiteX108-238559" fmla="*/ 4974967 w 5936218"/>
                  <a:gd name="connsiteY108-238560" fmla="*/ 1802065 h 2636059"/>
                  <a:gd name="connsiteX109-238561" fmla="*/ 4963605 w 5936218"/>
                  <a:gd name="connsiteY109-238562" fmla="*/ 1854331 h 2636059"/>
                  <a:gd name="connsiteX110-238563" fmla="*/ 4974967 w 5936218"/>
                  <a:gd name="connsiteY110-238564" fmla="*/ 1881601 h 2636059"/>
                  <a:gd name="connsiteX111-238565" fmla="*/ 4909065 w 5936218"/>
                  <a:gd name="connsiteY111-238566" fmla="*/ 1915688 h 2636059"/>
                  <a:gd name="connsiteX112-238567" fmla="*/ 4897703 w 5936218"/>
                  <a:gd name="connsiteY112-238568" fmla="*/ 1983862 h 2636059"/>
                  <a:gd name="connsiteX113-238569" fmla="*/ 4845437 w 5936218"/>
                  <a:gd name="connsiteY113-238570" fmla="*/ 1999769 h 2636059"/>
                  <a:gd name="connsiteX114-238571" fmla="*/ 4834074 w 5936218"/>
                  <a:gd name="connsiteY114-238572" fmla="*/ 2058853 h 2636059"/>
                  <a:gd name="connsiteX115-238573" fmla="*/ 4779535 w 5936218"/>
                  <a:gd name="connsiteY115-238574" fmla="*/ 2117937 h 2636059"/>
                  <a:gd name="connsiteX116-238575" fmla="*/ 4777225 w 5936218"/>
                  <a:gd name="connsiteY116-238576" fmla="*/ 2107541 h 2636059"/>
                  <a:gd name="connsiteX117-238577" fmla="*/ 4767628 w 5936218"/>
                  <a:gd name="connsiteY117-238578" fmla="*/ 2117937 h 2636059"/>
                  <a:gd name="connsiteX118-238579" fmla="*/ 4758538 w 5936218"/>
                  <a:gd name="connsiteY118-238580" fmla="*/ 2077033 h 2636059"/>
                  <a:gd name="connsiteX119-238581" fmla="*/ 4742631 w 5936218"/>
                  <a:gd name="connsiteY119-238582" fmla="*/ 1990679 h 2636059"/>
                  <a:gd name="connsiteX120-238583" fmla="*/ 4715361 w 5936218"/>
                  <a:gd name="connsiteY120-238584" fmla="*/ 1849787 h 2636059"/>
                  <a:gd name="connsiteX121-238585" fmla="*/ 4735813 w 5936218"/>
                  <a:gd name="connsiteY121-238586" fmla="*/ 1758888 h 2636059"/>
                  <a:gd name="connsiteX122-238587" fmla="*/ 4767628 w 5936218"/>
                  <a:gd name="connsiteY122-238588" fmla="*/ 1715711 h 2636059"/>
                  <a:gd name="connsiteX123-238589" fmla="*/ 4767628 w 5936218"/>
                  <a:gd name="connsiteY123-238590" fmla="*/ 1688442 h 2636059"/>
                  <a:gd name="connsiteX124-238591" fmla="*/ 4826712 w 5936218"/>
                  <a:gd name="connsiteY124-238592" fmla="*/ 1672534 h 2636059"/>
                  <a:gd name="connsiteX125-238593" fmla="*/ 1811153 w 5936218"/>
                  <a:gd name="connsiteY125-238594" fmla="*/ 1924778 h 2636059"/>
                  <a:gd name="connsiteX126-238595" fmla="*/ 1748069 w 5936218"/>
                  <a:gd name="connsiteY126-238596" fmla="*/ 1963410 h 2636059"/>
                  <a:gd name="connsiteX127-238597" fmla="*/ 1711709 w 5936218"/>
                  <a:gd name="connsiteY127-238598" fmla="*/ 1967955 h 2636059"/>
                  <a:gd name="connsiteX128-238599" fmla="*/ 1711926 w 5936218"/>
                  <a:gd name="connsiteY128-238600" fmla="*/ 1966439 h 2636059"/>
                  <a:gd name="connsiteX129-238601" fmla="*/ 1699803 w 5936218"/>
                  <a:gd name="connsiteY129-238602" fmla="*/ 1967955 h 2636059"/>
                  <a:gd name="connsiteX130-238603" fmla="*/ 1704347 w 5936218"/>
                  <a:gd name="connsiteY130-238604" fmla="*/ 1936140 h 2636059"/>
                  <a:gd name="connsiteX131-238605" fmla="*/ 1662460 w 5936218"/>
                  <a:gd name="connsiteY131-238606" fmla="*/ 1918189 h 2636059"/>
                  <a:gd name="connsiteX132-238607" fmla="*/ 1629901 w 5936218"/>
                  <a:gd name="connsiteY132-238608" fmla="*/ 1931595 h 2636059"/>
                  <a:gd name="connsiteX133-238609" fmla="*/ 1629300 w 5936218"/>
                  <a:gd name="connsiteY133-238610" fmla="*/ 1926940 h 2636059"/>
                  <a:gd name="connsiteX134-238611" fmla="*/ 1617994 w 5936218"/>
                  <a:gd name="connsiteY134-238612" fmla="*/ 1931595 h 2636059"/>
                  <a:gd name="connsiteX135-238613" fmla="*/ 1608904 w 5936218"/>
                  <a:gd name="connsiteY135-238614" fmla="*/ 1861149 h 2636059"/>
                  <a:gd name="connsiteX136-238615" fmla="*/ 1552684 w 5936218"/>
                  <a:gd name="connsiteY136-238616" fmla="*/ 1851456 h 2636059"/>
                  <a:gd name="connsiteX137-238617" fmla="*/ 1518550 w 5936218"/>
                  <a:gd name="connsiteY137-238618" fmla="*/ 1877056 h 2636059"/>
                  <a:gd name="connsiteX138-238619" fmla="*/ 1425379 w 5936218"/>
                  <a:gd name="connsiteY138-238620" fmla="*/ 1897508 h 2636059"/>
                  <a:gd name="connsiteX139-238621" fmla="*/ 1409472 w 5936218"/>
                  <a:gd name="connsiteY139-238622" fmla="*/ 1915688 h 2636059"/>
                  <a:gd name="connsiteX140-238623" fmla="*/ 1270852 w 5936218"/>
                  <a:gd name="connsiteY140-238624" fmla="*/ 1936140 h 2636059"/>
                  <a:gd name="connsiteX141-238625" fmla="*/ 1254945 w 5936218"/>
                  <a:gd name="connsiteY141-238626" fmla="*/ 1956592 h 2636059"/>
                  <a:gd name="connsiteX142-238627" fmla="*/ 1282214 w 5936218"/>
                  <a:gd name="connsiteY142-238628" fmla="*/ 1999769 h 2636059"/>
                  <a:gd name="connsiteX143-238629" fmla="*/ 1243582 w 5936218"/>
                  <a:gd name="connsiteY143-238630" fmla="*/ 2015676 h 2636059"/>
                  <a:gd name="connsiteX144-238631" fmla="*/ 1254945 w 5936218"/>
                  <a:gd name="connsiteY144-238632" fmla="*/ 2033856 h 2636059"/>
                  <a:gd name="connsiteX145-238633" fmla="*/ 1216313 w 5936218"/>
                  <a:gd name="connsiteY145-238634" fmla="*/ 2058853 h 2636059"/>
                  <a:gd name="connsiteX146-238635" fmla="*/ 1275397 w 5936218"/>
                  <a:gd name="connsiteY146-238636" fmla="*/ 2102030 h 2636059"/>
                  <a:gd name="connsiteX147-238637" fmla="*/ 1270852 w 5936218"/>
                  <a:gd name="connsiteY147-238638" fmla="*/ 2129300 h 2636059"/>
                  <a:gd name="connsiteX148-238639" fmla="*/ 1259108 w 5936218"/>
                  <a:gd name="connsiteY148-238640" fmla="*/ 2128321 h 2636059"/>
                  <a:gd name="connsiteX149-238641" fmla="*/ 1258945 w 5936218"/>
                  <a:gd name="connsiteY149-238642" fmla="*/ 2129300 h 2636059"/>
                  <a:gd name="connsiteX150-238643" fmla="*/ 1215644 w 5936218"/>
                  <a:gd name="connsiteY150-238644" fmla="*/ 2125691 h 2636059"/>
                  <a:gd name="connsiteX151-238645" fmla="*/ 1204950 w 5936218"/>
                  <a:gd name="connsiteY151-238646" fmla="*/ 2140662 h 2636059"/>
                  <a:gd name="connsiteX152-238647" fmla="*/ 1196495 w 5936218"/>
                  <a:gd name="connsiteY152-238648" fmla="*/ 2135830 h 2636059"/>
                  <a:gd name="connsiteX153-238649" fmla="*/ 1193043 w 5936218"/>
                  <a:gd name="connsiteY153-238650" fmla="*/ 2140662 h 2636059"/>
                  <a:gd name="connsiteX154-238651" fmla="*/ 1145322 w 5936218"/>
                  <a:gd name="connsiteY154-238652" fmla="*/ 2113392 h 2636059"/>
                  <a:gd name="connsiteX155-238653" fmla="*/ 1098145 w 5936218"/>
                  <a:gd name="connsiteY155-238654" fmla="*/ 2113392 h 2636059"/>
                  <a:gd name="connsiteX156-238655" fmla="*/ 1061785 w 5936218"/>
                  <a:gd name="connsiteY156-238656" fmla="*/ 2140662 h 2636059"/>
                  <a:gd name="connsiteX157-238657" fmla="*/ 1055322 w 5936218"/>
                  <a:gd name="connsiteY157-238658" fmla="*/ 2136579 h 2636059"/>
                  <a:gd name="connsiteX158-238659" fmla="*/ 1049878 w 5936218"/>
                  <a:gd name="connsiteY158-238660" fmla="*/ 2140662 h 2636059"/>
                  <a:gd name="connsiteX159-238661" fmla="*/ 1006701 w 5936218"/>
                  <a:gd name="connsiteY159-238662" fmla="*/ 2113392 h 2636059"/>
                  <a:gd name="connsiteX160-238663" fmla="*/ 924893 w 5936218"/>
                  <a:gd name="connsiteY160-238664" fmla="*/ 2077033 h 2636059"/>
                  <a:gd name="connsiteX161-238665" fmla="*/ 877716 w 5936218"/>
                  <a:gd name="connsiteY161-238666" fmla="*/ 2077033 h 2636059"/>
                  <a:gd name="connsiteX162-238667" fmla="*/ 802724 w 5936218"/>
                  <a:gd name="connsiteY162-238668" fmla="*/ 2140662 h 2636059"/>
                  <a:gd name="connsiteX163-238669" fmla="*/ 798179 w 5936218"/>
                  <a:gd name="connsiteY163-238670" fmla="*/ 2183839 h 2636059"/>
                  <a:gd name="connsiteX164-238671" fmla="*/ 787406 w 5936218"/>
                  <a:gd name="connsiteY164-238672" fmla="*/ 2173066 h 2636059"/>
                  <a:gd name="connsiteX165-238673" fmla="*/ 786272 w 5936218"/>
                  <a:gd name="connsiteY165-238674" fmla="*/ 2183839 h 2636059"/>
                  <a:gd name="connsiteX166-238675" fmla="*/ 756063 w 5936218"/>
                  <a:gd name="connsiteY166-238676" fmla="*/ 2153629 h 2636059"/>
                  <a:gd name="connsiteX167-238677" fmla="*/ 732278 w 5936218"/>
                  <a:gd name="connsiteY167-238678" fmla="*/ 2211108 h 2636059"/>
                  <a:gd name="connsiteX168-238679" fmla="*/ 743640 w 5936218"/>
                  <a:gd name="connsiteY168-238680" fmla="*/ 2220198 h 2636059"/>
                  <a:gd name="connsiteX169-238681" fmla="*/ 723188 w 5936218"/>
                  <a:gd name="connsiteY169-238682" fmla="*/ 2263375 h 2636059"/>
                  <a:gd name="connsiteX170-238683" fmla="*/ 747026 w 5936218"/>
                  <a:gd name="connsiteY170-238684" fmla="*/ 2300216 h 2636059"/>
                  <a:gd name="connsiteX171-238685" fmla="*/ 763548 w 5936218"/>
                  <a:gd name="connsiteY171-238686" fmla="*/ 2297462 h 2636059"/>
                  <a:gd name="connsiteX172-238687" fmla="*/ 764871 w 5936218"/>
                  <a:gd name="connsiteY172-238688" fmla="*/ 2299226 h 2636059"/>
                  <a:gd name="connsiteX173-238689" fmla="*/ 775455 w 5936218"/>
                  <a:gd name="connsiteY173-238690" fmla="*/ 2297462 h 2636059"/>
                  <a:gd name="connsiteX174-238691" fmla="*/ 802724 w 5936218"/>
                  <a:gd name="connsiteY174-238692" fmla="*/ 2333821 h 2636059"/>
                  <a:gd name="connsiteX175-238693" fmla="*/ 798179 w 5936218"/>
                  <a:gd name="connsiteY175-238694" fmla="*/ 2361091 h 2636059"/>
                  <a:gd name="connsiteX176-238695" fmla="*/ 818632 w 5936218"/>
                  <a:gd name="connsiteY176-238696" fmla="*/ 2372453 h 2636059"/>
                  <a:gd name="connsiteX177-238697" fmla="*/ 802724 w 5936218"/>
                  <a:gd name="connsiteY177-238698" fmla="*/ 2404268 h 2636059"/>
                  <a:gd name="connsiteX178-238699" fmla="*/ 766365 w 5936218"/>
                  <a:gd name="connsiteY178-238700" fmla="*/ 2408813 h 2636059"/>
                  <a:gd name="connsiteX179-238701" fmla="*/ 727733 w 5936218"/>
                  <a:gd name="connsiteY179-238702" fmla="*/ 2467897 h 2636059"/>
                  <a:gd name="connsiteX180-238703" fmla="*/ 759548 w 5936218"/>
                  <a:gd name="connsiteY180-238704" fmla="*/ 2511074 h 2636059"/>
                  <a:gd name="connsiteX181-238705" fmla="*/ 759548 w 5936218"/>
                  <a:gd name="connsiteY181-238706" fmla="*/ 2549705 h 2636059"/>
                  <a:gd name="connsiteX182-238707" fmla="*/ 798179 w 5936218"/>
                  <a:gd name="connsiteY182-238708" fmla="*/ 2608790 h 2636059"/>
                  <a:gd name="connsiteX183-238709" fmla="*/ 775455 w 5936218"/>
                  <a:gd name="connsiteY183-238710" fmla="*/ 2624697 h 2636059"/>
                  <a:gd name="connsiteX184-238711" fmla="*/ 770910 w 5936218"/>
                  <a:gd name="connsiteY184-238712" fmla="*/ 2636059 h 2636059"/>
                  <a:gd name="connsiteX185-238713" fmla="*/ 759003 w 5936218"/>
                  <a:gd name="connsiteY185-238714" fmla="*/ 2636059 h 2636059"/>
                  <a:gd name="connsiteX186-238715" fmla="*/ 755003 w 5936218"/>
                  <a:gd name="connsiteY186-238716" fmla="*/ 2636059 h 2636059"/>
                  <a:gd name="connsiteX187-238717" fmla="*/ 743096 w 5936218"/>
                  <a:gd name="connsiteY187-238718" fmla="*/ 2636059 h 2636059"/>
                  <a:gd name="connsiteX188-238719" fmla="*/ 715826 w 5936218"/>
                  <a:gd name="connsiteY188-238720" fmla="*/ 2601972 h 2636059"/>
                  <a:gd name="connsiteX189-238721" fmla="*/ 704464 w 5936218"/>
                  <a:gd name="connsiteY189-238722" fmla="*/ 2601972 h 2636059"/>
                  <a:gd name="connsiteX190-238723" fmla="*/ 684012 w 5936218"/>
                  <a:gd name="connsiteY190-238724" fmla="*/ 2592882 h 2636059"/>
                  <a:gd name="connsiteX191-238725" fmla="*/ 672649 w 5936218"/>
                  <a:gd name="connsiteY191-238726" fmla="*/ 2570158 h 2636059"/>
                  <a:gd name="connsiteX192-238727" fmla="*/ 645222 w 5936218"/>
                  <a:gd name="connsiteY192-238728" fmla="*/ 2562321 h 2636059"/>
                  <a:gd name="connsiteX193-238729" fmla="*/ 625472 w 5936218"/>
                  <a:gd name="connsiteY193-238730" fmla="*/ 2565613 h 2636059"/>
                  <a:gd name="connsiteX194-238731" fmla="*/ 623771 w 5936218"/>
                  <a:gd name="connsiteY194-238732" fmla="*/ 2563912 h 2636059"/>
                  <a:gd name="connsiteX195-238733" fmla="*/ 613565 w 5936218"/>
                  <a:gd name="connsiteY195-238734" fmla="*/ 2565613 h 2636059"/>
                  <a:gd name="connsiteX196-238735" fmla="*/ 609020 w 5936218"/>
                  <a:gd name="connsiteY196-238736" fmla="*/ 2561068 h 2636059"/>
                  <a:gd name="connsiteX197-238737" fmla="*/ 559026 w 5936218"/>
                  <a:gd name="connsiteY197-238738" fmla="*/ 2533798 h 2636059"/>
                  <a:gd name="connsiteX198-238739" fmla="*/ 506760 w 5936218"/>
                  <a:gd name="connsiteY198-238740" fmla="*/ 2526981 h 2636059"/>
                  <a:gd name="connsiteX199-238741" fmla="*/ 483280 w 5936218"/>
                  <a:gd name="connsiteY199-238742" fmla="*/ 2520272 h 2636059"/>
                  <a:gd name="connsiteX200-238743" fmla="*/ 480035 w 5936218"/>
                  <a:gd name="connsiteY200-238744" fmla="*/ 2522436 h 2636059"/>
                  <a:gd name="connsiteX201-238745" fmla="*/ 475042 w 5936218"/>
                  <a:gd name="connsiteY201-238746" fmla="*/ 2517918 h 2636059"/>
                  <a:gd name="connsiteX202-238747" fmla="*/ 474945 w 5936218"/>
                  <a:gd name="connsiteY202-238748" fmla="*/ 2517891 h 2636059"/>
                  <a:gd name="connsiteX203-238749" fmla="*/ 468128 w 5936218"/>
                  <a:gd name="connsiteY203-238750" fmla="*/ 2522436 h 2636059"/>
                  <a:gd name="connsiteX204-238751" fmla="*/ 420406 w 5936218"/>
                  <a:gd name="connsiteY204-238752" fmla="*/ 2479259 h 2636059"/>
                  <a:gd name="connsiteX205-238753" fmla="*/ 381774 w 5936218"/>
                  <a:gd name="connsiteY205-238754" fmla="*/ 2463352 h 2636059"/>
                  <a:gd name="connsiteX206-238755" fmla="*/ 349960 w 5936218"/>
                  <a:gd name="connsiteY206-238756" fmla="*/ 2431537 h 2636059"/>
                  <a:gd name="connsiteX207-238757" fmla="*/ 377229 w 5936218"/>
                  <a:gd name="connsiteY207-238758" fmla="*/ 2424720 h 2636059"/>
                  <a:gd name="connsiteX208-238759" fmla="*/ 404499 w 5936218"/>
                  <a:gd name="connsiteY208-238760" fmla="*/ 2376998 h 2636059"/>
                  <a:gd name="connsiteX209-238761" fmla="*/ 388591 w 5936218"/>
                  <a:gd name="connsiteY209-238762" fmla="*/ 2361091 h 2636059"/>
                  <a:gd name="connsiteX210-238763" fmla="*/ 440858 w 5936218"/>
                  <a:gd name="connsiteY210-238764" fmla="*/ 2333821 h 2636059"/>
                  <a:gd name="connsiteX211-238765" fmla="*/ 440858 w 5936218"/>
                  <a:gd name="connsiteY211-238766" fmla="*/ 2330765 h 2636059"/>
                  <a:gd name="connsiteX212-238767" fmla="*/ 416406 w 5936218"/>
                  <a:gd name="connsiteY212-238768" fmla="*/ 2333821 h 2636059"/>
                  <a:gd name="connsiteX213-238769" fmla="*/ 416406 w 5936218"/>
                  <a:gd name="connsiteY213-238770" fmla="*/ 2332333 h 2636059"/>
                  <a:gd name="connsiteX214-238771" fmla="*/ 404499 w 5936218"/>
                  <a:gd name="connsiteY214-238772" fmla="*/ 2333821 h 2636059"/>
                  <a:gd name="connsiteX215-238773" fmla="*/ 404499 w 5936218"/>
                  <a:gd name="connsiteY215-238774" fmla="*/ 2313369 h 2636059"/>
                  <a:gd name="connsiteX216-238775" fmla="*/ 424951 w 5936218"/>
                  <a:gd name="connsiteY216-238776" fmla="*/ 2297462 h 2636059"/>
                  <a:gd name="connsiteX217-238777" fmla="*/ 463583 w 5936218"/>
                  <a:gd name="connsiteY217-238778" fmla="*/ 2290645 h 2636059"/>
                  <a:gd name="connsiteX218-238779" fmla="*/ 468128 w 5936218"/>
                  <a:gd name="connsiteY218-238780" fmla="*/ 2274737 h 2636059"/>
                  <a:gd name="connsiteX219-238781" fmla="*/ 456765 w 5936218"/>
                  <a:gd name="connsiteY219-238782" fmla="*/ 2242923 h 2636059"/>
                  <a:gd name="connsiteX220-238783" fmla="*/ 474945 w 5936218"/>
                  <a:gd name="connsiteY220-238784" fmla="*/ 2215653 h 2636059"/>
                  <a:gd name="connsiteX221-238785" fmla="*/ 474945 w 5936218"/>
                  <a:gd name="connsiteY221-238786" fmla="*/ 2195201 h 2636059"/>
                  <a:gd name="connsiteX222-238787" fmla="*/ 420406 w 5936218"/>
                  <a:gd name="connsiteY222-238788" fmla="*/ 2177021 h 2636059"/>
                  <a:gd name="connsiteX223-238789" fmla="*/ 409588 w 5936218"/>
                  <a:gd name="connsiteY223-238790" fmla="*/ 2177021 h 2636059"/>
                  <a:gd name="connsiteX224-238791" fmla="*/ 397681 w 5936218"/>
                  <a:gd name="connsiteY224-238792" fmla="*/ 2177021 h 2636059"/>
                  <a:gd name="connsiteX225-238793" fmla="*/ 379485 w 5936218"/>
                  <a:gd name="connsiteY225-238794" fmla="*/ 2154782 h 2636059"/>
                  <a:gd name="connsiteX226-238795" fmla="*/ 357322 w 5936218"/>
                  <a:gd name="connsiteY226-238796" fmla="*/ 2161114 h 2636059"/>
                  <a:gd name="connsiteX227-238797" fmla="*/ 352842 w 5936218"/>
                  <a:gd name="connsiteY227-238798" fmla="*/ 2158992 h 2636059"/>
                  <a:gd name="connsiteX228-238799" fmla="*/ 345415 w 5936218"/>
                  <a:gd name="connsiteY228-238800" fmla="*/ 2161114 h 2636059"/>
                  <a:gd name="connsiteX229-238801" fmla="*/ 302238 w 5936218"/>
                  <a:gd name="connsiteY229-238802" fmla="*/ 2140662 h 2636059"/>
                  <a:gd name="connsiteX230-238803" fmla="*/ 302238 w 5936218"/>
                  <a:gd name="connsiteY230-238804" fmla="*/ 2129300 h 2636059"/>
                  <a:gd name="connsiteX231-238805" fmla="*/ 286331 w 5936218"/>
                  <a:gd name="connsiteY231-238806" fmla="*/ 2102030 h 2636059"/>
                  <a:gd name="connsiteX232-238807" fmla="*/ 270968 w 5936218"/>
                  <a:gd name="connsiteY232-238808" fmla="*/ 2102030 h 2636059"/>
                  <a:gd name="connsiteX233-238809" fmla="*/ 259061 w 5936218"/>
                  <a:gd name="connsiteY233-238810" fmla="*/ 2102030 h 2636059"/>
                  <a:gd name="connsiteX234-238811" fmla="*/ 254516 w 5936218"/>
                  <a:gd name="connsiteY234-238812" fmla="*/ 2086123 h 2636059"/>
                  <a:gd name="connsiteX235-238813" fmla="*/ 263606 w 5936218"/>
                  <a:gd name="connsiteY235-238814" fmla="*/ 2070216 h 2636059"/>
                  <a:gd name="connsiteX236-238815" fmla="*/ 243991 w 5936218"/>
                  <a:gd name="connsiteY236-238816" fmla="*/ 2039703 h 2636059"/>
                  <a:gd name="connsiteX237-238817" fmla="*/ 216429 w 5936218"/>
                  <a:gd name="connsiteY237-238818" fmla="*/ 2042946 h 2636059"/>
                  <a:gd name="connsiteX238-238819" fmla="*/ 212956 w 5936218"/>
                  <a:gd name="connsiteY238-238820" fmla="*/ 2041954 h 2636059"/>
                  <a:gd name="connsiteX239-238821" fmla="*/ 204522 w 5936218"/>
                  <a:gd name="connsiteY239-238822" fmla="*/ 2042946 h 2636059"/>
                  <a:gd name="connsiteX240-238823" fmla="*/ 199623 w 5936218"/>
                  <a:gd name="connsiteY240-238824" fmla="*/ 2041546 h 2636059"/>
                  <a:gd name="connsiteX241-238825" fmla="*/ 195977 w 5936218"/>
                  <a:gd name="connsiteY241-238826" fmla="*/ 2054308 h 2636059"/>
                  <a:gd name="connsiteX242-238827" fmla="*/ 184968 w 5936218"/>
                  <a:gd name="connsiteY242-238828" fmla="*/ 2051163 h 2636059"/>
                  <a:gd name="connsiteX243-238829" fmla="*/ 184070 w 5936218"/>
                  <a:gd name="connsiteY243-238830" fmla="*/ 2054308 h 2636059"/>
                  <a:gd name="connsiteX244-238831" fmla="*/ 168163 w 5936218"/>
                  <a:gd name="connsiteY244-238832" fmla="*/ 2049773 h 2636059"/>
                  <a:gd name="connsiteX245-238833" fmla="*/ 156800 w 5936218"/>
                  <a:gd name="connsiteY245-238834" fmla="*/ 2011131 h 2636059"/>
                  <a:gd name="connsiteX246-238835" fmla="*/ 152255 w 5936218"/>
                  <a:gd name="connsiteY246-238836" fmla="*/ 1995224 h 2636059"/>
                  <a:gd name="connsiteX247-238837" fmla="*/ 156800 w 5936218"/>
                  <a:gd name="connsiteY247-238838" fmla="*/ 1990679 h 2636059"/>
                  <a:gd name="connsiteX248-238839" fmla="*/ 168707 w 5936218"/>
                  <a:gd name="connsiteY248-238840" fmla="*/ 1990679 h 2636059"/>
                  <a:gd name="connsiteX249-238841" fmla="*/ 188615 w 5936218"/>
                  <a:gd name="connsiteY249-238842" fmla="*/ 1990679 h 2636059"/>
                  <a:gd name="connsiteX250-238843" fmla="*/ 199977 w 5936218"/>
                  <a:gd name="connsiteY250-238844" fmla="*/ 1979317 h 2636059"/>
                  <a:gd name="connsiteX251-238845" fmla="*/ 188615 w 5936218"/>
                  <a:gd name="connsiteY251-238846" fmla="*/ 1956592 h 2636059"/>
                  <a:gd name="connsiteX252-238847" fmla="*/ 168163 w 5936218"/>
                  <a:gd name="connsiteY252-238848" fmla="*/ 1947503 h 2636059"/>
                  <a:gd name="connsiteX253-238849" fmla="*/ 168163 w 5936218"/>
                  <a:gd name="connsiteY253-238850" fmla="*/ 1940685 h 2636059"/>
                  <a:gd name="connsiteX254-238851" fmla="*/ 152255 w 5936218"/>
                  <a:gd name="connsiteY254-238852" fmla="*/ 1924778 h 2636059"/>
                  <a:gd name="connsiteX255-238853" fmla="*/ 129531 w 5936218"/>
                  <a:gd name="connsiteY255-238854" fmla="*/ 1888418 h 2636059"/>
                  <a:gd name="connsiteX256-238855" fmla="*/ 140893 w 5936218"/>
                  <a:gd name="connsiteY256-238856" fmla="*/ 1865694 h 2636059"/>
                  <a:gd name="connsiteX257-238857" fmla="*/ 136348 w 5936218"/>
                  <a:gd name="connsiteY257-238858" fmla="*/ 1838424 h 2636059"/>
                  <a:gd name="connsiteX258-238859" fmla="*/ 103789 w 5936218"/>
                  <a:gd name="connsiteY258-238860" fmla="*/ 1825017 h 2636059"/>
                  <a:gd name="connsiteX259-238861" fmla="*/ 93716 w 5936218"/>
                  <a:gd name="connsiteY259-238862" fmla="*/ 1829334 h 2636059"/>
                  <a:gd name="connsiteX260-238863" fmla="*/ 91868 w 5936218"/>
                  <a:gd name="connsiteY260-238864" fmla="*/ 1825023 h 2636059"/>
                  <a:gd name="connsiteX261-238865" fmla="*/ 81809 w 5936218"/>
                  <a:gd name="connsiteY261-238866" fmla="*/ 1829334 h 2636059"/>
                  <a:gd name="connsiteX262-238867" fmla="*/ 74992 w 5936218"/>
                  <a:gd name="connsiteY262-238868" fmla="*/ 1813427 h 2636059"/>
                  <a:gd name="connsiteX263-238869" fmla="*/ 34087 w 5936218"/>
                  <a:gd name="connsiteY263-238870" fmla="*/ 1802065 h 2636059"/>
                  <a:gd name="connsiteX264-238871" fmla="*/ 22725 w 5936218"/>
                  <a:gd name="connsiteY264-238872" fmla="*/ 1758888 h 2636059"/>
                  <a:gd name="connsiteX265-238873" fmla="*/ 22725 w 5936218"/>
                  <a:gd name="connsiteY265-238874" fmla="*/ 1727073 h 2636059"/>
                  <a:gd name="connsiteX266-238875" fmla="*/ 0 w 5936218"/>
                  <a:gd name="connsiteY266-238876" fmla="*/ 1711166 h 2636059"/>
                  <a:gd name="connsiteX267-238877" fmla="*/ 15907 w 5936218"/>
                  <a:gd name="connsiteY267-238878" fmla="*/ 1688442 h 2636059"/>
                  <a:gd name="connsiteX268-238879" fmla="*/ 6818 w 5936218"/>
                  <a:gd name="connsiteY268-238880" fmla="*/ 1624813 h 2636059"/>
                  <a:gd name="connsiteX269-238881" fmla="*/ 34087 w 5936218"/>
                  <a:gd name="connsiteY269-238882" fmla="*/ 1581636 h 2636059"/>
                  <a:gd name="connsiteX270-238883" fmla="*/ 27270 w 5936218"/>
                  <a:gd name="connsiteY270-238884" fmla="*/ 1570274 h 2636059"/>
                  <a:gd name="connsiteX271-238885" fmla="*/ 70447 w 5936218"/>
                  <a:gd name="connsiteY271-238886" fmla="*/ 1531642 h 2636059"/>
                  <a:gd name="connsiteX272-238887" fmla="*/ 27270 w 5936218"/>
                  <a:gd name="connsiteY272-238888" fmla="*/ 1495282 h 2636059"/>
                  <a:gd name="connsiteX273-238889" fmla="*/ 109078 w 5936218"/>
                  <a:gd name="connsiteY273-238890" fmla="*/ 1397566 h 2636059"/>
                  <a:gd name="connsiteX274-238891" fmla="*/ 145438 w 5936218"/>
                  <a:gd name="connsiteY274-238892" fmla="*/ 1354389 h 2636059"/>
                  <a:gd name="connsiteX275-238893" fmla="*/ 156800 w 5936218"/>
                  <a:gd name="connsiteY275-238894" fmla="*/ 1311213 h 2636059"/>
                  <a:gd name="connsiteX276-238895" fmla="*/ 102261 w 5936218"/>
                  <a:gd name="connsiteY276-238896" fmla="*/ 1258946 h 2636059"/>
                  <a:gd name="connsiteX277-238897" fmla="*/ 118168 w 5936218"/>
                  <a:gd name="connsiteY277-238898" fmla="*/ 1204407 h 2636059"/>
                  <a:gd name="connsiteX278-238899" fmla="*/ 86354 w 5936218"/>
                  <a:gd name="connsiteY278-238900" fmla="*/ 1140778 h 2636059"/>
                  <a:gd name="connsiteX279-238901" fmla="*/ 109078 w 5936218"/>
                  <a:gd name="connsiteY279-238902" fmla="*/ 1065786 h 2636059"/>
                  <a:gd name="connsiteX280-238903" fmla="*/ 70447 w 5936218"/>
                  <a:gd name="connsiteY280-238904" fmla="*/ 963525 h 2636059"/>
                  <a:gd name="connsiteX281-238905" fmla="*/ 102261 w 5936218"/>
                  <a:gd name="connsiteY281-238906" fmla="*/ 893079 h 2636059"/>
                  <a:gd name="connsiteX282-238907" fmla="*/ 43177 w 5936218"/>
                  <a:gd name="connsiteY282-238908" fmla="*/ 827178 h 2636059"/>
                  <a:gd name="connsiteX283-238909" fmla="*/ 49994 w 5936218"/>
                  <a:gd name="connsiteY283-238910" fmla="*/ 752186 h 2636059"/>
                  <a:gd name="connsiteX284-238911" fmla="*/ 81809 w 5936218"/>
                  <a:gd name="connsiteY284-238912" fmla="*/ 747641 h 2636059"/>
                  <a:gd name="connsiteX285-238913" fmla="*/ 145438 w 5936218"/>
                  <a:gd name="connsiteY285-238914" fmla="*/ 704465 h 2636059"/>
                  <a:gd name="connsiteX286-238915" fmla="*/ 184070 w 5936218"/>
                  <a:gd name="connsiteY286-238916" fmla="*/ 665833 h 2636059"/>
                  <a:gd name="connsiteX287-238917" fmla="*/ 189699 w 5936218"/>
                  <a:gd name="connsiteY287-238918" fmla="*/ 672111 h 2636059"/>
                  <a:gd name="connsiteX288-238919" fmla="*/ 195977 w 5936218"/>
                  <a:gd name="connsiteY288-238920" fmla="*/ 665833 h 2636059"/>
                  <a:gd name="connsiteX289-238921" fmla="*/ 255061 w 5936218"/>
                  <a:gd name="connsiteY289-238922" fmla="*/ 731734 h 2636059"/>
                  <a:gd name="connsiteX290-238923" fmla="*/ 350504 w 5936218"/>
                  <a:gd name="connsiteY290-238924" fmla="*/ 752186 h 2636059"/>
                  <a:gd name="connsiteX291-238925" fmla="*/ 491397 w 5936218"/>
                  <a:gd name="connsiteY291-238926" fmla="*/ 865810 h 2636059"/>
                  <a:gd name="connsiteX292-238927" fmla="*/ 523211 w 5936218"/>
                  <a:gd name="connsiteY292-238928" fmla="*/ 913531 h 2636059"/>
                  <a:gd name="connsiteX293-238929" fmla="*/ 523211 w 5936218"/>
                  <a:gd name="connsiteY293-238930" fmla="*/ 972615 h 2636059"/>
                  <a:gd name="connsiteX294-238931" fmla="*/ 486852 w 5936218"/>
                  <a:gd name="connsiteY294-238932" fmla="*/ 1027154 h 2636059"/>
                  <a:gd name="connsiteX295-238933" fmla="*/ 420951 w 5936218"/>
                  <a:gd name="connsiteY295-238934" fmla="*/ 1047607 h 2636059"/>
                  <a:gd name="connsiteX296-238935" fmla="*/ 415909 w 5936218"/>
                  <a:gd name="connsiteY296-238936" fmla="*/ 1045476 h 2636059"/>
                  <a:gd name="connsiteX297-238937" fmla="*/ 409044 w 5936218"/>
                  <a:gd name="connsiteY297-238938" fmla="*/ 1047607 h 2636059"/>
                  <a:gd name="connsiteX298-238939" fmla="*/ 252950 w 5936218"/>
                  <a:gd name="connsiteY298-238940" fmla="*/ 981651 h 2636059"/>
                  <a:gd name="connsiteX299-238941" fmla="*/ 232336 w 5936218"/>
                  <a:gd name="connsiteY299-238942" fmla="*/ 988523 h 2636059"/>
                  <a:gd name="connsiteX300-238943" fmla="*/ 291420 w 5936218"/>
                  <a:gd name="connsiteY300-238944" fmla="*/ 1058969 h 2636059"/>
                  <a:gd name="connsiteX301-238945" fmla="*/ 291420 w 5936218"/>
                  <a:gd name="connsiteY301-238946" fmla="*/ 1097601 h 2636059"/>
                  <a:gd name="connsiteX302-238947" fmla="*/ 298238 w 5936218"/>
                  <a:gd name="connsiteY302-238948" fmla="*/ 1183955 h 2636059"/>
                  <a:gd name="connsiteX303-238949" fmla="*/ 345959 w 5936218"/>
                  <a:gd name="connsiteY303-238950" fmla="*/ 1215769 h 2636059"/>
                  <a:gd name="connsiteX304-238951" fmla="*/ 362087 w 5936218"/>
                  <a:gd name="connsiteY304-238952" fmla="*/ 1225177 h 2636059"/>
                  <a:gd name="connsiteX305-238953" fmla="*/ 365867 w 5936218"/>
                  <a:gd name="connsiteY305-238954" fmla="*/ 1193044 h 2636059"/>
                  <a:gd name="connsiteX306-238955" fmla="*/ 345415 w 5936218"/>
                  <a:gd name="connsiteY306-238956" fmla="*/ 1156685 h 2636059"/>
                  <a:gd name="connsiteX307-238957" fmla="*/ 365867 w 5936218"/>
                  <a:gd name="connsiteY307-238958" fmla="*/ 1124870 h 2636059"/>
                  <a:gd name="connsiteX308-238959" fmla="*/ 374560 w 5936218"/>
                  <a:gd name="connsiteY308-238960" fmla="*/ 1129869 h 2636059"/>
                  <a:gd name="connsiteX309-238961" fmla="*/ 377774 w 5936218"/>
                  <a:gd name="connsiteY309-238962" fmla="*/ 1124870 h 2636059"/>
                  <a:gd name="connsiteX310-238963" fmla="*/ 461933 w 5936218"/>
                  <a:gd name="connsiteY310-238964" fmla="*/ 1173262 h 2636059"/>
                  <a:gd name="connsiteX311-238965" fmla="*/ 484035 w 5936218"/>
                  <a:gd name="connsiteY311-238966" fmla="*/ 1156685 h 2636059"/>
                  <a:gd name="connsiteX312-238967" fmla="*/ 463583 w 5936218"/>
                  <a:gd name="connsiteY312-238968" fmla="*/ 1090783 h 2636059"/>
                  <a:gd name="connsiteX313-238969" fmla="*/ 549936 w 5936218"/>
                  <a:gd name="connsiteY313-238970" fmla="*/ 1004430 h 2636059"/>
                  <a:gd name="connsiteX314-238971" fmla="*/ 559742 w 5936218"/>
                  <a:gd name="connsiteY314-238972" fmla="*/ 1006531 h 2636059"/>
                  <a:gd name="connsiteX315-238973" fmla="*/ 561843 w 5936218"/>
                  <a:gd name="connsiteY315-238974" fmla="*/ 1004430 h 2636059"/>
                  <a:gd name="connsiteX316-238975" fmla="*/ 593658 w 5936218"/>
                  <a:gd name="connsiteY316-238976" fmla="*/ 1011247 h 2636059"/>
                  <a:gd name="connsiteX317-238977" fmla="*/ 620945 w 5936218"/>
                  <a:gd name="connsiteY317-238978" fmla="*/ 1035124 h 2636059"/>
                  <a:gd name="connsiteX318-238979" fmla="*/ 640835 w 5936218"/>
                  <a:gd name="connsiteY318-238980" fmla="*/ 979433 h 2636059"/>
                  <a:gd name="connsiteX319-238981" fmla="*/ 609020 w 5936218"/>
                  <a:gd name="connsiteY319-238982" fmla="*/ 924894 h 2636059"/>
                  <a:gd name="connsiteX320-238983" fmla="*/ 624928 w 5936218"/>
                  <a:gd name="connsiteY320-238984" fmla="*/ 865810 h 2636059"/>
                  <a:gd name="connsiteX321-238985" fmla="*/ 597658 w 5936218"/>
                  <a:gd name="connsiteY321-238986" fmla="*/ 806725 h 2636059"/>
                  <a:gd name="connsiteX322-238987" fmla="*/ 611562 w 5936218"/>
                  <a:gd name="connsiteY322-238988" fmla="*/ 811051 h 2636059"/>
                  <a:gd name="connsiteX323-238989" fmla="*/ 609565 w 5936218"/>
                  <a:gd name="connsiteY323-238990" fmla="*/ 806725 h 2636059"/>
                  <a:gd name="connsiteX324-238991" fmla="*/ 711826 w 5936218"/>
                  <a:gd name="connsiteY324-238992" fmla="*/ 838540 h 2636059"/>
                  <a:gd name="connsiteX325-238993" fmla="*/ 732278 w 5936218"/>
                  <a:gd name="connsiteY325-238994" fmla="*/ 893079 h 2636059"/>
                  <a:gd name="connsiteX326-238995" fmla="*/ 684556 w 5936218"/>
                  <a:gd name="connsiteY326-238996" fmla="*/ 904441 h 2636059"/>
                  <a:gd name="connsiteX327-238997" fmla="*/ 684556 w 5936218"/>
                  <a:gd name="connsiteY327-238998" fmla="*/ 956708 h 2636059"/>
                  <a:gd name="connsiteX328-238999" fmla="*/ 713309 w 5936218"/>
                  <a:gd name="connsiteY328-239000" fmla="*/ 985461 h 2636059"/>
                  <a:gd name="connsiteX329-239001" fmla="*/ 763548 w 5936218"/>
                  <a:gd name="connsiteY329-239002" fmla="*/ 968070 h 2636059"/>
                  <a:gd name="connsiteX330-239003" fmla="*/ 770365 w 5936218"/>
                  <a:gd name="connsiteY330-239004" fmla="*/ 908986 h 2636059"/>
                  <a:gd name="connsiteX331-239005" fmla="*/ 845357 w 5936218"/>
                  <a:gd name="connsiteY331-239006" fmla="*/ 861265 h 2636059"/>
                  <a:gd name="connsiteX332-239007" fmla="*/ 972614 w 5936218"/>
                  <a:gd name="connsiteY332-239008" fmla="*/ 774911 h 2636059"/>
                  <a:gd name="connsiteX333-239009" fmla="*/ 982566 w 5936218"/>
                  <a:gd name="connsiteY333-239010" fmla="*/ 776238 h 2636059"/>
                  <a:gd name="connsiteX334-239011" fmla="*/ 984521 w 5936218"/>
                  <a:gd name="connsiteY334-239012" fmla="*/ 774911 h 2636059"/>
                  <a:gd name="connsiteX335-239013" fmla="*/ 1018608 w 5936218"/>
                  <a:gd name="connsiteY335-239014" fmla="*/ 779456 h 2636059"/>
                  <a:gd name="connsiteX336-239015" fmla="*/ 979977 w 5936218"/>
                  <a:gd name="connsiteY336-239016" fmla="*/ 843085 h 2636059"/>
                  <a:gd name="connsiteX337-239017" fmla="*/ 1012666 w 5936218"/>
                  <a:gd name="connsiteY337-239018" fmla="*/ 848246 h 2636059"/>
                  <a:gd name="connsiteX338-239019" fmla="*/ 1038516 w 5936218"/>
                  <a:gd name="connsiteY338-239020" fmla="*/ 818088 h 2636059"/>
                  <a:gd name="connsiteX339-239021" fmla="*/ 1050423 w 5936218"/>
                  <a:gd name="connsiteY339-239022" fmla="*/ 818088 h 2636059"/>
                  <a:gd name="connsiteX340-239023" fmla="*/ 1108962 w 5936218"/>
                  <a:gd name="connsiteY340-239024" fmla="*/ 818088 h 2636059"/>
                  <a:gd name="connsiteX341-239025" fmla="*/ 1161229 w 5936218"/>
                  <a:gd name="connsiteY341-239026" fmla="*/ 774911 h 2636059"/>
                  <a:gd name="connsiteX342-239027" fmla="*/ 1165711 w 5936218"/>
                  <a:gd name="connsiteY342-239028" fmla="*/ 781045 h 2636059"/>
                  <a:gd name="connsiteX343-239029" fmla="*/ 1173136 w 5936218"/>
                  <a:gd name="connsiteY343-239030" fmla="*/ 774911 h 2636059"/>
                  <a:gd name="connsiteX344-239031" fmla="*/ 1210035 w 5936218"/>
                  <a:gd name="connsiteY344-239032" fmla="*/ 825404 h 2636059"/>
                  <a:gd name="connsiteX345-239033" fmla="*/ 1247583 w 5936218"/>
                  <a:gd name="connsiteY345-239034" fmla="*/ 768094 h 2636059"/>
                  <a:gd name="connsiteX346-239035" fmla="*/ 1211223 w 5936218"/>
                  <a:gd name="connsiteY346-239036" fmla="*/ 709010 h 2636059"/>
                  <a:gd name="connsiteX347-239037" fmla="*/ 1227130 w 5936218"/>
                  <a:gd name="connsiteY347-239038" fmla="*/ 672650 h 2636059"/>
                  <a:gd name="connsiteX348-239039" fmla="*/ 1237665 w 5936218"/>
                  <a:gd name="connsiteY348-239040" fmla="*/ 675788 h 2636059"/>
                  <a:gd name="connsiteX349-239041" fmla="*/ 1239037 w 5936218"/>
                  <a:gd name="connsiteY349-239042" fmla="*/ 672650 h 2636059"/>
                  <a:gd name="connsiteX350-239043" fmla="*/ 1345843 w 5936218"/>
                  <a:gd name="connsiteY350-239044" fmla="*/ 704465 h 2636059"/>
                  <a:gd name="connsiteX351-239045" fmla="*/ 1400382 w 5936218"/>
                  <a:gd name="connsiteY351-239046" fmla="*/ 736279 h 2636059"/>
                  <a:gd name="connsiteX352-239047" fmla="*/ 1519756 w 5936218"/>
                  <a:gd name="connsiteY352-239048" fmla="*/ 842863 h 2636059"/>
                  <a:gd name="connsiteX353-239049" fmla="*/ 1543003 w 5936218"/>
                  <a:gd name="connsiteY353-239050" fmla="*/ 802181 h 2636059"/>
                  <a:gd name="connsiteX354-239051" fmla="*/ 1506643 w 5936218"/>
                  <a:gd name="connsiteY354-239052" fmla="*/ 747641 h 2636059"/>
                  <a:gd name="connsiteX355-239053" fmla="*/ 1506643 w 5936218"/>
                  <a:gd name="connsiteY355-239054" fmla="*/ 724917 h 2636059"/>
                  <a:gd name="connsiteX356-239055" fmla="*/ 1463467 w 5936218"/>
                  <a:gd name="connsiteY356-239056" fmla="*/ 715827 h 2636059"/>
                  <a:gd name="connsiteX357-239057" fmla="*/ 1472556 w 5936218"/>
                  <a:gd name="connsiteY357-239058" fmla="*/ 665833 h 2636059"/>
                  <a:gd name="connsiteX358-239059" fmla="*/ 1452104 w 5936218"/>
                  <a:gd name="connsiteY358-239060" fmla="*/ 579479 h 2636059"/>
                  <a:gd name="connsiteX359-239061" fmla="*/ 1452104 w 5936218"/>
                  <a:gd name="connsiteY359-239062" fmla="*/ 543120 h 2636059"/>
                  <a:gd name="connsiteX360-239063" fmla="*/ 1522551 w 5936218"/>
                  <a:gd name="connsiteY360-239064" fmla="*/ 440859 h 2636059"/>
                  <a:gd name="connsiteX361-239065" fmla="*/ 1543003 w 5936218"/>
                  <a:gd name="connsiteY361-239066" fmla="*/ 327236 h 2636059"/>
                  <a:gd name="connsiteX362-239067" fmla="*/ 1570272 w 5936218"/>
                  <a:gd name="connsiteY362-239068" fmla="*/ 306783 h 2636059"/>
                  <a:gd name="connsiteX363-239069" fmla="*/ 1578688 w 5936218"/>
                  <a:gd name="connsiteY363-239070" fmla="*/ 309402 h 2636059"/>
                  <a:gd name="connsiteX364-239071" fmla="*/ 1582179 w 5936218"/>
                  <a:gd name="connsiteY364-239072" fmla="*/ 306783 h 2636059"/>
                  <a:gd name="connsiteX365-239073" fmla="*/ 1684440 w 5936218"/>
                  <a:gd name="connsiteY365-239074" fmla="*/ 338598 h 2636059"/>
                  <a:gd name="connsiteX366-239075" fmla="*/ 1688985 w 5936218"/>
                  <a:gd name="connsiteY366-239076" fmla="*/ 409044 h 2636059"/>
                  <a:gd name="connsiteX367-239077" fmla="*/ 1652625 w 5936218"/>
                  <a:gd name="connsiteY367-239078" fmla="*/ 499943 h 2636059"/>
                  <a:gd name="connsiteX368-239079" fmla="*/ 1679895 w 5936218"/>
                  <a:gd name="connsiteY368-239080" fmla="*/ 538575 h 2636059"/>
                  <a:gd name="connsiteX369-239081" fmla="*/ 1688985 w 5936218"/>
                  <a:gd name="connsiteY369-239082" fmla="*/ 613566 h 2636059"/>
                  <a:gd name="connsiteX370-239083" fmla="*/ 1679895 w 5936218"/>
                  <a:gd name="connsiteY370-239084" fmla="*/ 759004 h 2636059"/>
                  <a:gd name="connsiteX371-239085" fmla="*/ 1636718 w 5936218"/>
                  <a:gd name="connsiteY371-239086" fmla="*/ 1022610 h 2636059"/>
                  <a:gd name="connsiteX372-239087" fmla="*/ 1662494 w 5936218"/>
                  <a:gd name="connsiteY372-239088" fmla="*/ 1029054 h 2636059"/>
                  <a:gd name="connsiteX0-239089" fmla="*/ 1662494 w 5936218"/>
                  <a:gd name="connsiteY0-239090" fmla="*/ 847255 h 2454260"/>
                  <a:gd name="connsiteX1-239091" fmla="*/ 3129459 w 5936218"/>
                  <a:gd name="connsiteY1-239092" fmla="*/ 23135 h 2454260"/>
                  <a:gd name="connsiteX2-239093" fmla="*/ 3156451 w 5936218"/>
                  <a:gd name="connsiteY2-239094" fmla="*/ -1 h 2454260"/>
                  <a:gd name="connsiteX3-239095" fmla="*/ 3158460 w 5936218"/>
                  <a:gd name="connsiteY3-239096" fmla="*/ 8483 h 2454260"/>
                  <a:gd name="connsiteX4-239097" fmla="*/ 3538225 w 5936218"/>
                  <a:gd name="connsiteY4-239098" fmla="*/ 38631 h 2454260"/>
                  <a:gd name="connsiteX5-239099" fmla="*/ 3549910 w 5936218"/>
                  <a:gd name="connsiteY5-239100" fmla="*/ 41818 h 2454260"/>
                  <a:gd name="connsiteX6-239101" fmla="*/ 3625123 w 5936218"/>
                  <a:gd name="connsiteY6-239102" fmla="*/ 59083 h 2454260"/>
                  <a:gd name="connsiteX7-239103" fmla="*/ 3672301 w 5936218"/>
                  <a:gd name="connsiteY7-239104" fmla="*/ 59083 h 2454260"/>
                  <a:gd name="connsiteX8-239105" fmla="*/ 3684207 w 5936218"/>
                  <a:gd name="connsiteY8-239106" fmla="*/ 59083 h 2454260"/>
                  <a:gd name="connsiteX9-239107" fmla="*/ 3743291 w 5936218"/>
                  <a:gd name="connsiteY9-239108" fmla="*/ 124984 h 2454260"/>
                  <a:gd name="connsiteX10-239109" fmla="*/ 3759199 w 5936218"/>
                  <a:gd name="connsiteY10-239110" fmla="*/ 204521 h 2454260"/>
                  <a:gd name="connsiteX11-239111" fmla="*/ 3738747 w 5936218"/>
                  <a:gd name="connsiteY11-239112" fmla="*/ 254515 h 2454260"/>
                  <a:gd name="connsiteX12-239113" fmla="*/ 3786469 w 5936218"/>
                  <a:gd name="connsiteY12-239114" fmla="*/ 345413 h 2454260"/>
                  <a:gd name="connsiteX13-239115" fmla="*/ 3835603 w 5936218"/>
                  <a:gd name="connsiteY13-239116" fmla="*/ 381319 h 2454260"/>
                  <a:gd name="connsiteX14-239117" fmla="*/ 3865460 w 5936218"/>
                  <a:gd name="connsiteY14-239118" fmla="*/ 270422 h 2454260"/>
                  <a:gd name="connsiteX15-239119" fmla="*/ 3875077 w 5936218"/>
                  <a:gd name="connsiteY15-239120" fmla="*/ 278929 h 2454260"/>
                  <a:gd name="connsiteX16-239121" fmla="*/ 3877367 w 5936218"/>
                  <a:gd name="connsiteY16-239122" fmla="*/ 270422 h 2454260"/>
                  <a:gd name="connsiteX17-239123" fmla="*/ 3932151 w 5936218"/>
                  <a:gd name="connsiteY17-239124" fmla="*/ 318885 h 2454260"/>
                  <a:gd name="connsiteX18-239125" fmla="*/ 3988173 w 5936218"/>
                  <a:gd name="connsiteY18-239126" fmla="*/ 290874 h 2454260"/>
                  <a:gd name="connsiteX19-239127" fmla="*/ 3993852 w 5936218"/>
                  <a:gd name="connsiteY19-239128" fmla="*/ 293989 h 2454260"/>
                  <a:gd name="connsiteX20-239129" fmla="*/ 4000080 w 5936218"/>
                  <a:gd name="connsiteY20-239130" fmla="*/ 290874 h 2454260"/>
                  <a:gd name="connsiteX21-239131" fmla="*/ 4062426 w 5936218"/>
                  <a:gd name="connsiteY21-239132" fmla="*/ 325064 h 2454260"/>
                  <a:gd name="connsiteX22-239133" fmla="*/ 4085889 w 5936218"/>
                  <a:gd name="connsiteY22-239134" fmla="*/ 297692 h 2454260"/>
                  <a:gd name="connsiteX23-239135" fmla="*/ 4095563 w 5936218"/>
                  <a:gd name="connsiteY23-239136" fmla="*/ 300296 h 2454260"/>
                  <a:gd name="connsiteX24-239137" fmla="*/ 4097796 w 5936218"/>
                  <a:gd name="connsiteY24-239138" fmla="*/ 297692 h 2454260"/>
                  <a:gd name="connsiteX25-239139" fmla="*/ 4144150 w 5936218"/>
                  <a:gd name="connsiteY25-239140" fmla="*/ 310172 h 2454260"/>
                  <a:gd name="connsiteX26-239141" fmla="*/ 4117703 w 5936218"/>
                  <a:gd name="connsiteY26-239142" fmla="*/ 199976 h 2454260"/>
                  <a:gd name="connsiteX27-239143" fmla="*/ 4165425 w 5936218"/>
                  <a:gd name="connsiteY27-239144" fmla="*/ 145437 h 2454260"/>
                  <a:gd name="connsiteX28-239145" fmla="*/ 4175231 w 5936218"/>
                  <a:gd name="connsiteY28-239146" fmla="*/ 147838 h 2454260"/>
                  <a:gd name="connsiteX29-239147" fmla="*/ 4177332 w 5936218"/>
                  <a:gd name="connsiteY29-239148" fmla="*/ 145437 h 2454260"/>
                  <a:gd name="connsiteX30-239149" fmla="*/ 4511384 w 5936218"/>
                  <a:gd name="connsiteY30-239150" fmla="*/ 227245 h 2454260"/>
                  <a:gd name="connsiteX31-239151" fmla="*/ 4543199 w 5936218"/>
                  <a:gd name="connsiteY31-239152" fmla="*/ 297692 h 2454260"/>
                  <a:gd name="connsiteX32-239153" fmla="*/ 4639242 w 5936218"/>
                  <a:gd name="connsiteY32-239154" fmla="*/ 380334 h 2454260"/>
                  <a:gd name="connsiteX33-239155" fmla="*/ 4774445 w 5936218"/>
                  <a:gd name="connsiteY33-239156" fmla="*/ 361321 h 2454260"/>
                  <a:gd name="connsiteX34-239157" fmla="*/ 4778496 w 5936218"/>
                  <a:gd name="connsiteY34-239158" fmla="*/ 362425 h 2454260"/>
                  <a:gd name="connsiteX35-239159" fmla="*/ 4786352 w 5936218"/>
                  <a:gd name="connsiteY35-239160" fmla="*/ 361321 h 2454260"/>
                  <a:gd name="connsiteX36-239161" fmla="*/ 4861343 w 5936218"/>
                  <a:gd name="connsiteY36-239162" fmla="*/ 381773 h 2454260"/>
                  <a:gd name="connsiteX37-239163" fmla="*/ 4893158 w 5936218"/>
                  <a:gd name="connsiteY37-239164" fmla="*/ 424950 h 2454260"/>
                  <a:gd name="connsiteX38-239165" fmla="*/ 4888613 w 5936218"/>
                  <a:gd name="connsiteY38-239166" fmla="*/ 506758 h 2454260"/>
                  <a:gd name="connsiteX39-239167" fmla="*/ 4927677 w 5936218"/>
                  <a:gd name="connsiteY39-239168" fmla="*/ 531430 h 2454260"/>
                  <a:gd name="connsiteX40-239169" fmla="*/ 4967605 w 5936218"/>
                  <a:gd name="connsiteY40-239170" fmla="*/ 518121 h 2454260"/>
                  <a:gd name="connsiteX41-239171" fmla="*/ 5038051 w 5936218"/>
                  <a:gd name="connsiteY41-239172" fmla="*/ 511303 h 2454260"/>
                  <a:gd name="connsiteX42-239173" fmla="*/ 5040730 w 5936218"/>
                  <a:gd name="connsiteY42-239174" fmla="*/ 512196 h 2454260"/>
                  <a:gd name="connsiteX43-239175" fmla="*/ 5049958 w 5936218"/>
                  <a:gd name="connsiteY43-239176" fmla="*/ 511303 h 2454260"/>
                  <a:gd name="connsiteX44-239177" fmla="*/ 5114249 w 5936218"/>
                  <a:gd name="connsiteY44-239178" fmla="*/ 532734 h 2454260"/>
                  <a:gd name="connsiteX45-239179" fmla="*/ 5176671 w 5936218"/>
                  <a:gd name="connsiteY45-239180" fmla="*/ 522666 h 2454260"/>
                  <a:gd name="connsiteX46-239181" fmla="*/ 5177801 w 5936218"/>
                  <a:gd name="connsiteY46-239182" fmla="*/ 524404 h 2454260"/>
                  <a:gd name="connsiteX47-239183" fmla="*/ 5188578 w 5936218"/>
                  <a:gd name="connsiteY47-239184" fmla="*/ 522666 h 2454260"/>
                  <a:gd name="connsiteX48-239185" fmla="*/ 5243719 w 5936218"/>
                  <a:gd name="connsiteY48-239186" fmla="*/ 607497 h 2454260"/>
                  <a:gd name="connsiteX49-239187" fmla="*/ 5283477 w 5936218"/>
                  <a:gd name="connsiteY49-239188" fmla="*/ 577205 h 2454260"/>
                  <a:gd name="connsiteX50-239189" fmla="*/ 5258480 w 5936218"/>
                  <a:gd name="connsiteY50-239190" fmla="*/ 511303 h 2454260"/>
                  <a:gd name="connsiteX51-239191" fmla="*/ 5267570 w 5936218"/>
                  <a:gd name="connsiteY51-239192" fmla="*/ 463582 h 2454260"/>
                  <a:gd name="connsiteX52-239193" fmla="*/ 5278896 w 5936218"/>
                  <a:gd name="connsiteY52-239194" fmla="*/ 466631 h 2454260"/>
                  <a:gd name="connsiteX53-239195" fmla="*/ 5279477 w 5936218"/>
                  <a:gd name="connsiteY53-239196" fmla="*/ 463582 h 2454260"/>
                  <a:gd name="connsiteX54-239197" fmla="*/ 5395510 w 5936218"/>
                  <a:gd name="connsiteY54-239198" fmla="*/ 494821 h 2454260"/>
                  <a:gd name="connsiteX55-239199" fmla="*/ 5463001 w 5936218"/>
                  <a:gd name="connsiteY55-239200" fmla="*/ 490851 h 2454260"/>
                  <a:gd name="connsiteX56-239201" fmla="*/ 5464386 w 5936218"/>
                  <a:gd name="connsiteY56-239202" fmla="*/ 491470 h 2454260"/>
                  <a:gd name="connsiteX57-239203" fmla="*/ 5474909 w 5936218"/>
                  <a:gd name="connsiteY57-239204" fmla="*/ 490851 h 2454260"/>
                  <a:gd name="connsiteX58-239205" fmla="*/ 5581715 w 5936218"/>
                  <a:gd name="connsiteY58-239206" fmla="*/ 538573 h 2454260"/>
                  <a:gd name="connsiteX59-239207" fmla="*/ 5633981 w 5936218"/>
                  <a:gd name="connsiteY59-239208" fmla="*/ 581750 h 2454260"/>
                  <a:gd name="connsiteX60-239209" fmla="*/ 5720335 w 5936218"/>
                  <a:gd name="connsiteY60-239210" fmla="*/ 661286 h 2454260"/>
                  <a:gd name="connsiteX61-239211" fmla="*/ 5822595 w 5936218"/>
                  <a:gd name="connsiteY61-239212" fmla="*/ 759002 h 2454260"/>
                  <a:gd name="connsiteX62-239213" fmla="*/ 5818051 w 5936218"/>
                  <a:gd name="connsiteY62-239214" fmla="*/ 813541 h 2454260"/>
                  <a:gd name="connsiteX63-239215" fmla="*/ 5825679 w 5936218"/>
                  <a:gd name="connsiteY63-239216" fmla="*/ 821169 h 2454260"/>
                  <a:gd name="connsiteX64-239217" fmla="*/ 5822051 w 5936218"/>
                  <a:gd name="connsiteY64-239218" fmla="*/ 770364 h 2454260"/>
                  <a:gd name="connsiteX65-239219" fmla="*/ 5834092 w 5936218"/>
                  <a:gd name="connsiteY65-239220" fmla="*/ 772237 h 2454260"/>
                  <a:gd name="connsiteX66-239221" fmla="*/ 5833958 w 5936218"/>
                  <a:gd name="connsiteY66-239222" fmla="*/ 770364 h 2454260"/>
                  <a:gd name="connsiteX67-239223" fmla="*/ 5936219 w 5936218"/>
                  <a:gd name="connsiteY67-239224" fmla="*/ 786271 h 2454260"/>
                  <a:gd name="connsiteX68-239225" fmla="*/ 5908949 w 5936218"/>
                  <a:gd name="connsiteY68-239226" fmla="*/ 1002156 h 2454260"/>
                  <a:gd name="connsiteX69-239227" fmla="*/ 5893042 w 5936218"/>
                  <a:gd name="connsiteY69-239228" fmla="*/ 1018063 h 2454260"/>
                  <a:gd name="connsiteX70-239229" fmla="*/ 5861227 w 5936218"/>
                  <a:gd name="connsiteY70-239230" fmla="*/ 1018063 h 2454260"/>
                  <a:gd name="connsiteX71-239231" fmla="*/ 5817506 w 5936218"/>
                  <a:gd name="connsiteY71-239232" fmla="*/ 983976 h 2454260"/>
                  <a:gd name="connsiteX72-239233" fmla="*/ 5767511 w 5936218"/>
                  <a:gd name="connsiteY72-239234" fmla="*/ 958979 h 2454260"/>
                  <a:gd name="connsiteX73-239235" fmla="*/ 5729132 w 5936218"/>
                  <a:gd name="connsiteY73-239236" fmla="*/ 910960 h 2454260"/>
                  <a:gd name="connsiteX74-239237" fmla="*/ 5695337 w 5936218"/>
                  <a:gd name="connsiteY74-239238" fmla="*/ 920347 h 2454260"/>
                  <a:gd name="connsiteX75-239239" fmla="*/ 5693366 w 5936218"/>
                  <a:gd name="connsiteY75-239240" fmla="*/ 917587 h 2454260"/>
                  <a:gd name="connsiteX76-239241" fmla="*/ 5640799 w 5936218"/>
                  <a:gd name="connsiteY76-239242" fmla="*/ 877170 h 2454260"/>
                  <a:gd name="connsiteX77-239243" fmla="*/ 5656705 w 5936218"/>
                  <a:gd name="connsiteY77-239244" fmla="*/ 920347 h 2454260"/>
                  <a:gd name="connsiteX78-239245" fmla="*/ 5586259 w 5936218"/>
                  <a:gd name="connsiteY78-239246" fmla="*/ 995338 h 2454260"/>
                  <a:gd name="connsiteX79-239247" fmla="*/ 5575676 w 5936218"/>
                  <a:gd name="connsiteY79-239248" fmla="*/ 994330 h 2454260"/>
                  <a:gd name="connsiteX80-239249" fmla="*/ 5539436 w 5936218"/>
                  <a:gd name="connsiteY80-239250" fmla="*/ 992013 h 2454260"/>
                  <a:gd name="connsiteX81-239251" fmla="*/ 5593077 w 5936218"/>
                  <a:gd name="connsiteY81-239252" fmla="*/ 1097599 h 2454260"/>
                  <a:gd name="connsiteX82-239253" fmla="*/ 5613529 w 5936218"/>
                  <a:gd name="connsiteY82-239254" fmla="*/ 1156683 h 2454260"/>
                  <a:gd name="connsiteX83-239255" fmla="*/ 5608984 w 5936218"/>
                  <a:gd name="connsiteY83-239256" fmla="*/ 1179408 h 2454260"/>
                  <a:gd name="connsiteX84-239257" fmla="*/ 5597799 w 5936218"/>
                  <a:gd name="connsiteY84-239258" fmla="*/ 1175799 h 2454260"/>
                  <a:gd name="connsiteX85-239259" fmla="*/ 5534271 w 5936218"/>
                  <a:gd name="connsiteY85-239260" fmla="*/ 1159148 h 2454260"/>
                  <a:gd name="connsiteX86-239261" fmla="*/ 5436277 w 5936218"/>
                  <a:gd name="connsiteY86-239262" fmla="*/ 1215767 h 2454260"/>
                  <a:gd name="connsiteX87-239263" fmla="*/ 5397645 w 5936218"/>
                  <a:gd name="connsiteY87-239264" fmla="*/ 1227130 h 2454260"/>
                  <a:gd name="connsiteX88-239265" fmla="*/ 5345378 w 5936218"/>
                  <a:gd name="connsiteY88-239266" fmla="*/ 1281669 h 2454260"/>
                  <a:gd name="connsiteX89-239267" fmla="*/ 5290839 w 5936218"/>
                  <a:gd name="connsiteY89-239268" fmla="*/ 1329390 h 2454260"/>
                  <a:gd name="connsiteX90-239269" fmla="*/ 5274932 w 5936218"/>
                  <a:gd name="connsiteY90-239270" fmla="*/ 1361205 h 2454260"/>
                  <a:gd name="connsiteX91-239271" fmla="*/ 5267238 w 5936218"/>
                  <a:gd name="connsiteY91-239272" fmla="*/ 1352778 h 2454260"/>
                  <a:gd name="connsiteX92-239273" fmla="*/ 5263025 w 5936218"/>
                  <a:gd name="connsiteY92-239274" fmla="*/ 1361205 h 2454260"/>
                  <a:gd name="connsiteX93-239275" fmla="*/ 5219538 w 5936218"/>
                  <a:gd name="connsiteY93-239276" fmla="*/ 1313577 h 2454260"/>
                  <a:gd name="connsiteX94-239277" fmla="*/ 5129494 w 5936218"/>
                  <a:gd name="connsiteY94-239278" fmla="*/ 1368022 h 2454260"/>
                  <a:gd name="connsiteX95-239279" fmla="*/ 5126389 w 5936218"/>
                  <a:gd name="connsiteY95-239280" fmla="*/ 1362700 h 2454260"/>
                  <a:gd name="connsiteX96-239281" fmla="*/ 5117587 w 5936218"/>
                  <a:gd name="connsiteY96-239282" fmla="*/ 1368022 h 2454260"/>
                  <a:gd name="connsiteX97-239283" fmla="*/ 5105544 w 5936218"/>
                  <a:gd name="connsiteY97-239284" fmla="*/ 1347376 h 2454260"/>
                  <a:gd name="connsiteX98-239285" fmla="*/ 5074955 w 5936218"/>
                  <a:gd name="connsiteY98-239286" fmla="*/ 1372567 h 2454260"/>
                  <a:gd name="connsiteX99-239287" fmla="*/ 5065718 w 5936218"/>
                  <a:gd name="connsiteY99-239288" fmla="*/ 1370368 h 2454260"/>
                  <a:gd name="connsiteX100-239289" fmla="*/ 5063048 w 5936218"/>
                  <a:gd name="connsiteY100-239290" fmla="*/ 1372567 h 2454260"/>
                  <a:gd name="connsiteX101-239291" fmla="*/ 5026594 w 5936218"/>
                  <a:gd name="connsiteY101-239292" fmla="*/ 1363888 h 2454260"/>
                  <a:gd name="connsiteX102-239293" fmla="*/ 5015871 w 5936218"/>
                  <a:gd name="connsiteY102-239294" fmla="*/ 1408927 h 2454260"/>
                  <a:gd name="connsiteX103-239295" fmla="*/ 4974967 w 5936218"/>
                  <a:gd name="connsiteY103-239296" fmla="*/ 1474828 h 2454260"/>
                  <a:gd name="connsiteX104-239297" fmla="*/ 4974967 w 5936218"/>
                  <a:gd name="connsiteY104-239298" fmla="*/ 1506643 h 2454260"/>
                  <a:gd name="connsiteX105-239299" fmla="*/ 5011326 w 5936218"/>
                  <a:gd name="connsiteY105-239300" fmla="*/ 1620266 h 2454260"/>
                  <a:gd name="connsiteX106-239301" fmla="*/ 4999419 w 5936218"/>
                  <a:gd name="connsiteY106-239302" fmla="*/ 1620266 h 2454260"/>
                  <a:gd name="connsiteX107-239303" fmla="*/ 4974967 w 5936218"/>
                  <a:gd name="connsiteY107-239304" fmla="*/ 1620266 h 2454260"/>
                  <a:gd name="connsiteX108-239305" fmla="*/ 4963605 w 5936218"/>
                  <a:gd name="connsiteY108-239306" fmla="*/ 1672532 h 2454260"/>
                  <a:gd name="connsiteX109-239307" fmla="*/ 4974967 w 5936218"/>
                  <a:gd name="connsiteY109-239308" fmla="*/ 1699802 h 2454260"/>
                  <a:gd name="connsiteX110-239309" fmla="*/ 4909065 w 5936218"/>
                  <a:gd name="connsiteY110-239310" fmla="*/ 1733889 h 2454260"/>
                  <a:gd name="connsiteX111-239311" fmla="*/ 4897703 w 5936218"/>
                  <a:gd name="connsiteY111-239312" fmla="*/ 1802063 h 2454260"/>
                  <a:gd name="connsiteX112-239313" fmla="*/ 4845437 w 5936218"/>
                  <a:gd name="connsiteY112-239314" fmla="*/ 1817970 h 2454260"/>
                  <a:gd name="connsiteX113-239315" fmla="*/ 4834074 w 5936218"/>
                  <a:gd name="connsiteY113-239316" fmla="*/ 1877054 h 2454260"/>
                  <a:gd name="connsiteX114-239317" fmla="*/ 4779535 w 5936218"/>
                  <a:gd name="connsiteY114-239318" fmla="*/ 1936138 h 2454260"/>
                  <a:gd name="connsiteX115-239319" fmla="*/ 4777225 w 5936218"/>
                  <a:gd name="connsiteY115-239320" fmla="*/ 1925742 h 2454260"/>
                  <a:gd name="connsiteX116-239321" fmla="*/ 4767628 w 5936218"/>
                  <a:gd name="connsiteY116-239322" fmla="*/ 1936138 h 2454260"/>
                  <a:gd name="connsiteX117-239323" fmla="*/ 4758538 w 5936218"/>
                  <a:gd name="connsiteY117-239324" fmla="*/ 1895234 h 2454260"/>
                  <a:gd name="connsiteX118-239325" fmla="*/ 4742631 w 5936218"/>
                  <a:gd name="connsiteY118-239326" fmla="*/ 1808880 h 2454260"/>
                  <a:gd name="connsiteX119-239327" fmla="*/ 4715361 w 5936218"/>
                  <a:gd name="connsiteY119-239328" fmla="*/ 1667988 h 2454260"/>
                  <a:gd name="connsiteX120-239329" fmla="*/ 4735813 w 5936218"/>
                  <a:gd name="connsiteY120-239330" fmla="*/ 1577089 h 2454260"/>
                  <a:gd name="connsiteX121-239331" fmla="*/ 4767628 w 5936218"/>
                  <a:gd name="connsiteY121-239332" fmla="*/ 1533912 h 2454260"/>
                  <a:gd name="connsiteX122-239333" fmla="*/ 4767628 w 5936218"/>
                  <a:gd name="connsiteY122-239334" fmla="*/ 1506643 h 2454260"/>
                  <a:gd name="connsiteX123-239335" fmla="*/ 4826712 w 5936218"/>
                  <a:gd name="connsiteY123-239336" fmla="*/ 1490735 h 2454260"/>
                  <a:gd name="connsiteX124-239337" fmla="*/ 1811153 w 5936218"/>
                  <a:gd name="connsiteY124-239338" fmla="*/ 1742979 h 2454260"/>
                  <a:gd name="connsiteX125-239339" fmla="*/ 1748069 w 5936218"/>
                  <a:gd name="connsiteY125-239340" fmla="*/ 1781611 h 2454260"/>
                  <a:gd name="connsiteX126-239341" fmla="*/ 1711709 w 5936218"/>
                  <a:gd name="connsiteY126-239342" fmla="*/ 1786156 h 2454260"/>
                  <a:gd name="connsiteX127-239343" fmla="*/ 1711926 w 5936218"/>
                  <a:gd name="connsiteY127-239344" fmla="*/ 1784640 h 2454260"/>
                  <a:gd name="connsiteX128-239345" fmla="*/ 1699803 w 5936218"/>
                  <a:gd name="connsiteY128-239346" fmla="*/ 1786156 h 2454260"/>
                  <a:gd name="connsiteX129-239347" fmla="*/ 1704347 w 5936218"/>
                  <a:gd name="connsiteY129-239348" fmla="*/ 1754341 h 2454260"/>
                  <a:gd name="connsiteX130-239349" fmla="*/ 1662460 w 5936218"/>
                  <a:gd name="connsiteY130-239350" fmla="*/ 1736390 h 2454260"/>
                  <a:gd name="connsiteX131-239351" fmla="*/ 1629901 w 5936218"/>
                  <a:gd name="connsiteY131-239352" fmla="*/ 1749796 h 2454260"/>
                  <a:gd name="connsiteX132-239353" fmla="*/ 1629300 w 5936218"/>
                  <a:gd name="connsiteY132-239354" fmla="*/ 1745141 h 2454260"/>
                  <a:gd name="connsiteX133-239355" fmla="*/ 1617994 w 5936218"/>
                  <a:gd name="connsiteY133-239356" fmla="*/ 1749796 h 2454260"/>
                  <a:gd name="connsiteX134-239357" fmla="*/ 1608904 w 5936218"/>
                  <a:gd name="connsiteY134-239358" fmla="*/ 1679350 h 2454260"/>
                  <a:gd name="connsiteX135-239359" fmla="*/ 1552684 w 5936218"/>
                  <a:gd name="connsiteY135-239360" fmla="*/ 1669657 h 2454260"/>
                  <a:gd name="connsiteX136-239361" fmla="*/ 1518550 w 5936218"/>
                  <a:gd name="connsiteY136-239362" fmla="*/ 1695257 h 2454260"/>
                  <a:gd name="connsiteX137-239363" fmla="*/ 1425379 w 5936218"/>
                  <a:gd name="connsiteY137-239364" fmla="*/ 1715709 h 2454260"/>
                  <a:gd name="connsiteX138-239365" fmla="*/ 1409472 w 5936218"/>
                  <a:gd name="connsiteY138-239366" fmla="*/ 1733889 h 2454260"/>
                  <a:gd name="connsiteX139-239367" fmla="*/ 1270852 w 5936218"/>
                  <a:gd name="connsiteY139-239368" fmla="*/ 1754341 h 2454260"/>
                  <a:gd name="connsiteX140-239369" fmla="*/ 1254945 w 5936218"/>
                  <a:gd name="connsiteY140-239370" fmla="*/ 1774793 h 2454260"/>
                  <a:gd name="connsiteX141-239371" fmla="*/ 1282214 w 5936218"/>
                  <a:gd name="connsiteY141-239372" fmla="*/ 1817970 h 2454260"/>
                  <a:gd name="connsiteX142-239373" fmla="*/ 1243582 w 5936218"/>
                  <a:gd name="connsiteY142-239374" fmla="*/ 1833877 h 2454260"/>
                  <a:gd name="connsiteX143-239375" fmla="*/ 1254945 w 5936218"/>
                  <a:gd name="connsiteY143-239376" fmla="*/ 1852057 h 2454260"/>
                  <a:gd name="connsiteX144-239377" fmla="*/ 1216313 w 5936218"/>
                  <a:gd name="connsiteY144-239378" fmla="*/ 1877054 h 2454260"/>
                  <a:gd name="connsiteX145-239379" fmla="*/ 1275397 w 5936218"/>
                  <a:gd name="connsiteY145-239380" fmla="*/ 1920231 h 2454260"/>
                  <a:gd name="connsiteX146-239381" fmla="*/ 1270852 w 5936218"/>
                  <a:gd name="connsiteY146-239382" fmla="*/ 1947501 h 2454260"/>
                  <a:gd name="connsiteX147-239383" fmla="*/ 1259108 w 5936218"/>
                  <a:gd name="connsiteY147-239384" fmla="*/ 1946522 h 2454260"/>
                  <a:gd name="connsiteX148-239385" fmla="*/ 1258945 w 5936218"/>
                  <a:gd name="connsiteY148-239386" fmla="*/ 1947501 h 2454260"/>
                  <a:gd name="connsiteX149-239387" fmla="*/ 1215644 w 5936218"/>
                  <a:gd name="connsiteY149-239388" fmla="*/ 1943892 h 2454260"/>
                  <a:gd name="connsiteX150-239389" fmla="*/ 1204950 w 5936218"/>
                  <a:gd name="connsiteY150-239390" fmla="*/ 1958863 h 2454260"/>
                  <a:gd name="connsiteX151-239391" fmla="*/ 1196495 w 5936218"/>
                  <a:gd name="connsiteY151-239392" fmla="*/ 1954031 h 2454260"/>
                  <a:gd name="connsiteX152-239393" fmla="*/ 1193043 w 5936218"/>
                  <a:gd name="connsiteY152-239394" fmla="*/ 1958863 h 2454260"/>
                  <a:gd name="connsiteX153-239395" fmla="*/ 1145322 w 5936218"/>
                  <a:gd name="connsiteY153-239396" fmla="*/ 1931593 h 2454260"/>
                  <a:gd name="connsiteX154-239397" fmla="*/ 1098145 w 5936218"/>
                  <a:gd name="connsiteY154-239398" fmla="*/ 1931593 h 2454260"/>
                  <a:gd name="connsiteX155-239399" fmla="*/ 1061785 w 5936218"/>
                  <a:gd name="connsiteY155-239400" fmla="*/ 1958863 h 2454260"/>
                  <a:gd name="connsiteX156-239401" fmla="*/ 1055322 w 5936218"/>
                  <a:gd name="connsiteY156-239402" fmla="*/ 1954780 h 2454260"/>
                  <a:gd name="connsiteX157-239403" fmla="*/ 1049878 w 5936218"/>
                  <a:gd name="connsiteY157-239404" fmla="*/ 1958863 h 2454260"/>
                  <a:gd name="connsiteX158-239405" fmla="*/ 1006701 w 5936218"/>
                  <a:gd name="connsiteY158-239406" fmla="*/ 1931593 h 2454260"/>
                  <a:gd name="connsiteX159-239407" fmla="*/ 924893 w 5936218"/>
                  <a:gd name="connsiteY159-239408" fmla="*/ 1895234 h 2454260"/>
                  <a:gd name="connsiteX160-239409" fmla="*/ 877716 w 5936218"/>
                  <a:gd name="connsiteY160-239410" fmla="*/ 1895234 h 2454260"/>
                  <a:gd name="connsiteX161-239411" fmla="*/ 802724 w 5936218"/>
                  <a:gd name="connsiteY161-239412" fmla="*/ 1958863 h 2454260"/>
                  <a:gd name="connsiteX162-239413" fmla="*/ 798179 w 5936218"/>
                  <a:gd name="connsiteY162-239414" fmla="*/ 2002040 h 2454260"/>
                  <a:gd name="connsiteX163-239415" fmla="*/ 787406 w 5936218"/>
                  <a:gd name="connsiteY163-239416" fmla="*/ 1991267 h 2454260"/>
                  <a:gd name="connsiteX164-239417" fmla="*/ 786272 w 5936218"/>
                  <a:gd name="connsiteY164-239418" fmla="*/ 2002040 h 2454260"/>
                  <a:gd name="connsiteX165-239419" fmla="*/ 756063 w 5936218"/>
                  <a:gd name="connsiteY165-239420" fmla="*/ 1971830 h 2454260"/>
                  <a:gd name="connsiteX166-239421" fmla="*/ 732278 w 5936218"/>
                  <a:gd name="connsiteY166-239422" fmla="*/ 2029309 h 2454260"/>
                  <a:gd name="connsiteX167-239423" fmla="*/ 743640 w 5936218"/>
                  <a:gd name="connsiteY167-239424" fmla="*/ 2038399 h 2454260"/>
                  <a:gd name="connsiteX168-239425" fmla="*/ 723188 w 5936218"/>
                  <a:gd name="connsiteY168-239426" fmla="*/ 2081576 h 2454260"/>
                  <a:gd name="connsiteX169-239427" fmla="*/ 747026 w 5936218"/>
                  <a:gd name="connsiteY169-239428" fmla="*/ 2118417 h 2454260"/>
                  <a:gd name="connsiteX170-239429" fmla="*/ 763548 w 5936218"/>
                  <a:gd name="connsiteY170-239430" fmla="*/ 2115663 h 2454260"/>
                  <a:gd name="connsiteX171-239431" fmla="*/ 764871 w 5936218"/>
                  <a:gd name="connsiteY171-239432" fmla="*/ 2117427 h 2454260"/>
                  <a:gd name="connsiteX172-239433" fmla="*/ 775455 w 5936218"/>
                  <a:gd name="connsiteY172-239434" fmla="*/ 2115663 h 2454260"/>
                  <a:gd name="connsiteX173-239435" fmla="*/ 802724 w 5936218"/>
                  <a:gd name="connsiteY173-239436" fmla="*/ 2152022 h 2454260"/>
                  <a:gd name="connsiteX174-239437" fmla="*/ 798179 w 5936218"/>
                  <a:gd name="connsiteY174-239438" fmla="*/ 2179292 h 2454260"/>
                  <a:gd name="connsiteX175-239439" fmla="*/ 818632 w 5936218"/>
                  <a:gd name="connsiteY175-239440" fmla="*/ 2190654 h 2454260"/>
                  <a:gd name="connsiteX176-239441" fmla="*/ 802724 w 5936218"/>
                  <a:gd name="connsiteY176-239442" fmla="*/ 2222469 h 2454260"/>
                  <a:gd name="connsiteX177-239443" fmla="*/ 766365 w 5936218"/>
                  <a:gd name="connsiteY177-239444" fmla="*/ 2227014 h 2454260"/>
                  <a:gd name="connsiteX178-239445" fmla="*/ 727733 w 5936218"/>
                  <a:gd name="connsiteY178-239446" fmla="*/ 2286098 h 2454260"/>
                  <a:gd name="connsiteX179-239447" fmla="*/ 759548 w 5936218"/>
                  <a:gd name="connsiteY179-239448" fmla="*/ 2329275 h 2454260"/>
                  <a:gd name="connsiteX180-239449" fmla="*/ 759548 w 5936218"/>
                  <a:gd name="connsiteY180-239450" fmla="*/ 2367906 h 2454260"/>
                  <a:gd name="connsiteX181-239451" fmla="*/ 798179 w 5936218"/>
                  <a:gd name="connsiteY181-239452" fmla="*/ 2426991 h 2454260"/>
                  <a:gd name="connsiteX182-239453" fmla="*/ 775455 w 5936218"/>
                  <a:gd name="connsiteY182-239454" fmla="*/ 2442898 h 2454260"/>
                  <a:gd name="connsiteX183-239455" fmla="*/ 770910 w 5936218"/>
                  <a:gd name="connsiteY183-239456" fmla="*/ 2454260 h 2454260"/>
                  <a:gd name="connsiteX184-239457" fmla="*/ 759003 w 5936218"/>
                  <a:gd name="connsiteY184-239458" fmla="*/ 2454260 h 2454260"/>
                  <a:gd name="connsiteX185-239459" fmla="*/ 755003 w 5936218"/>
                  <a:gd name="connsiteY185-239460" fmla="*/ 2454260 h 2454260"/>
                  <a:gd name="connsiteX186-239461" fmla="*/ 743096 w 5936218"/>
                  <a:gd name="connsiteY186-239462" fmla="*/ 2454260 h 2454260"/>
                  <a:gd name="connsiteX187-239463" fmla="*/ 715826 w 5936218"/>
                  <a:gd name="connsiteY187-239464" fmla="*/ 2420173 h 2454260"/>
                  <a:gd name="connsiteX188-239465" fmla="*/ 704464 w 5936218"/>
                  <a:gd name="connsiteY188-239466" fmla="*/ 2420173 h 2454260"/>
                  <a:gd name="connsiteX189-239467" fmla="*/ 684012 w 5936218"/>
                  <a:gd name="connsiteY189-239468" fmla="*/ 2411083 h 2454260"/>
                  <a:gd name="connsiteX190-239469" fmla="*/ 672649 w 5936218"/>
                  <a:gd name="connsiteY190-239470" fmla="*/ 2388359 h 2454260"/>
                  <a:gd name="connsiteX191-239471" fmla="*/ 645222 w 5936218"/>
                  <a:gd name="connsiteY191-239472" fmla="*/ 2380522 h 2454260"/>
                  <a:gd name="connsiteX192-239473" fmla="*/ 625472 w 5936218"/>
                  <a:gd name="connsiteY192-239474" fmla="*/ 2383814 h 2454260"/>
                  <a:gd name="connsiteX193-239475" fmla="*/ 623771 w 5936218"/>
                  <a:gd name="connsiteY193-239476" fmla="*/ 2382113 h 2454260"/>
                  <a:gd name="connsiteX194-239477" fmla="*/ 613565 w 5936218"/>
                  <a:gd name="connsiteY194-239478" fmla="*/ 2383814 h 2454260"/>
                  <a:gd name="connsiteX195-239479" fmla="*/ 609020 w 5936218"/>
                  <a:gd name="connsiteY195-239480" fmla="*/ 2379269 h 2454260"/>
                  <a:gd name="connsiteX196-239481" fmla="*/ 559026 w 5936218"/>
                  <a:gd name="connsiteY196-239482" fmla="*/ 2351999 h 2454260"/>
                  <a:gd name="connsiteX197-239483" fmla="*/ 506760 w 5936218"/>
                  <a:gd name="connsiteY197-239484" fmla="*/ 2345182 h 2454260"/>
                  <a:gd name="connsiteX198-239485" fmla="*/ 483280 w 5936218"/>
                  <a:gd name="connsiteY198-239486" fmla="*/ 2338473 h 2454260"/>
                  <a:gd name="connsiteX199-239487" fmla="*/ 480035 w 5936218"/>
                  <a:gd name="connsiteY199-239488" fmla="*/ 2340637 h 2454260"/>
                  <a:gd name="connsiteX200-239489" fmla="*/ 475042 w 5936218"/>
                  <a:gd name="connsiteY200-239490" fmla="*/ 2336119 h 2454260"/>
                  <a:gd name="connsiteX201-239491" fmla="*/ 474945 w 5936218"/>
                  <a:gd name="connsiteY201-239492" fmla="*/ 2336092 h 2454260"/>
                  <a:gd name="connsiteX202-239493" fmla="*/ 468128 w 5936218"/>
                  <a:gd name="connsiteY202-239494" fmla="*/ 2340637 h 2454260"/>
                  <a:gd name="connsiteX203-239495" fmla="*/ 420406 w 5936218"/>
                  <a:gd name="connsiteY203-239496" fmla="*/ 2297460 h 2454260"/>
                  <a:gd name="connsiteX204-239497" fmla="*/ 381774 w 5936218"/>
                  <a:gd name="connsiteY204-239498" fmla="*/ 2281553 h 2454260"/>
                  <a:gd name="connsiteX205-239499" fmla="*/ 349960 w 5936218"/>
                  <a:gd name="connsiteY205-239500" fmla="*/ 2249738 h 2454260"/>
                  <a:gd name="connsiteX206-239501" fmla="*/ 377229 w 5936218"/>
                  <a:gd name="connsiteY206-239502" fmla="*/ 2242921 h 2454260"/>
                  <a:gd name="connsiteX207-239503" fmla="*/ 404499 w 5936218"/>
                  <a:gd name="connsiteY207-239504" fmla="*/ 2195199 h 2454260"/>
                  <a:gd name="connsiteX208-239505" fmla="*/ 388591 w 5936218"/>
                  <a:gd name="connsiteY208-239506" fmla="*/ 2179292 h 2454260"/>
                  <a:gd name="connsiteX209-239507" fmla="*/ 440858 w 5936218"/>
                  <a:gd name="connsiteY209-239508" fmla="*/ 2152022 h 2454260"/>
                  <a:gd name="connsiteX210-239509" fmla="*/ 440858 w 5936218"/>
                  <a:gd name="connsiteY210-239510" fmla="*/ 2148966 h 2454260"/>
                  <a:gd name="connsiteX211-239511" fmla="*/ 416406 w 5936218"/>
                  <a:gd name="connsiteY211-239512" fmla="*/ 2152022 h 2454260"/>
                  <a:gd name="connsiteX212-239513" fmla="*/ 416406 w 5936218"/>
                  <a:gd name="connsiteY212-239514" fmla="*/ 2150534 h 2454260"/>
                  <a:gd name="connsiteX213-239515" fmla="*/ 404499 w 5936218"/>
                  <a:gd name="connsiteY213-239516" fmla="*/ 2152022 h 2454260"/>
                  <a:gd name="connsiteX214-239517" fmla="*/ 404499 w 5936218"/>
                  <a:gd name="connsiteY214-239518" fmla="*/ 2131570 h 2454260"/>
                  <a:gd name="connsiteX215-239519" fmla="*/ 424951 w 5936218"/>
                  <a:gd name="connsiteY215-239520" fmla="*/ 2115663 h 2454260"/>
                  <a:gd name="connsiteX216-239521" fmla="*/ 463583 w 5936218"/>
                  <a:gd name="connsiteY216-239522" fmla="*/ 2108846 h 2454260"/>
                  <a:gd name="connsiteX217-239523" fmla="*/ 468128 w 5936218"/>
                  <a:gd name="connsiteY217-239524" fmla="*/ 2092938 h 2454260"/>
                  <a:gd name="connsiteX218-239525" fmla="*/ 456765 w 5936218"/>
                  <a:gd name="connsiteY218-239526" fmla="*/ 2061124 h 2454260"/>
                  <a:gd name="connsiteX219-239527" fmla="*/ 474945 w 5936218"/>
                  <a:gd name="connsiteY219-239528" fmla="*/ 2033854 h 2454260"/>
                  <a:gd name="connsiteX220-239529" fmla="*/ 474945 w 5936218"/>
                  <a:gd name="connsiteY220-239530" fmla="*/ 2013402 h 2454260"/>
                  <a:gd name="connsiteX221-239531" fmla="*/ 420406 w 5936218"/>
                  <a:gd name="connsiteY221-239532" fmla="*/ 1995222 h 2454260"/>
                  <a:gd name="connsiteX222-239533" fmla="*/ 409588 w 5936218"/>
                  <a:gd name="connsiteY222-239534" fmla="*/ 1995222 h 2454260"/>
                  <a:gd name="connsiteX223-239535" fmla="*/ 397681 w 5936218"/>
                  <a:gd name="connsiteY223-239536" fmla="*/ 1995222 h 2454260"/>
                  <a:gd name="connsiteX224-239537" fmla="*/ 379485 w 5936218"/>
                  <a:gd name="connsiteY224-239538" fmla="*/ 1972983 h 2454260"/>
                  <a:gd name="connsiteX225-239539" fmla="*/ 357322 w 5936218"/>
                  <a:gd name="connsiteY225-239540" fmla="*/ 1979315 h 2454260"/>
                  <a:gd name="connsiteX226-239541" fmla="*/ 352842 w 5936218"/>
                  <a:gd name="connsiteY226-239542" fmla="*/ 1977193 h 2454260"/>
                  <a:gd name="connsiteX227-239543" fmla="*/ 345415 w 5936218"/>
                  <a:gd name="connsiteY227-239544" fmla="*/ 1979315 h 2454260"/>
                  <a:gd name="connsiteX228-239545" fmla="*/ 302238 w 5936218"/>
                  <a:gd name="connsiteY228-239546" fmla="*/ 1958863 h 2454260"/>
                  <a:gd name="connsiteX229-239547" fmla="*/ 302238 w 5936218"/>
                  <a:gd name="connsiteY229-239548" fmla="*/ 1947501 h 2454260"/>
                  <a:gd name="connsiteX230-239549" fmla="*/ 286331 w 5936218"/>
                  <a:gd name="connsiteY230-239550" fmla="*/ 1920231 h 2454260"/>
                  <a:gd name="connsiteX231-239551" fmla="*/ 270968 w 5936218"/>
                  <a:gd name="connsiteY231-239552" fmla="*/ 1920231 h 2454260"/>
                  <a:gd name="connsiteX232-239553" fmla="*/ 259061 w 5936218"/>
                  <a:gd name="connsiteY232-239554" fmla="*/ 1920231 h 2454260"/>
                  <a:gd name="connsiteX233-239555" fmla="*/ 254516 w 5936218"/>
                  <a:gd name="connsiteY233-239556" fmla="*/ 1904324 h 2454260"/>
                  <a:gd name="connsiteX234-239557" fmla="*/ 263606 w 5936218"/>
                  <a:gd name="connsiteY234-239558" fmla="*/ 1888417 h 2454260"/>
                  <a:gd name="connsiteX235-239559" fmla="*/ 243991 w 5936218"/>
                  <a:gd name="connsiteY235-239560" fmla="*/ 1857904 h 2454260"/>
                  <a:gd name="connsiteX236-239561" fmla="*/ 216429 w 5936218"/>
                  <a:gd name="connsiteY236-239562" fmla="*/ 1861147 h 2454260"/>
                  <a:gd name="connsiteX237-239563" fmla="*/ 212956 w 5936218"/>
                  <a:gd name="connsiteY237-239564" fmla="*/ 1860155 h 2454260"/>
                  <a:gd name="connsiteX238-239565" fmla="*/ 204522 w 5936218"/>
                  <a:gd name="connsiteY238-239566" fmla="*/ 1861147 h 2454260"/>
                  <a:gd name="connsiteX239-239567" fmla="*/ 199623 w 5936218"/>
                  <a:gd name="connsiteY239-239568" fmla="*/ 1859747 h 2454260"/>
                  <a:gd name="connsiteX240-239569" fmla="*/ 195977 w 5936218"/>
                  <a:gd name="connsiteY240-239570" fmla="*/ 1872509 h 2454260"/>
                  <a:gd name="connsiteX241-239571" fmla="*/ 184968 w 5936218"/>
                  <a:gd name="connsiteY241-239572" fmla="*/ 1869364 h 2454260"/>
                  <a:gd name="connsiteX242-239573" fmla="*/ 184070 w 5936218"/>
                  <a:gd name="connsiteY242-239574" fmla="*/ 1872509 h 2454260"/>
                  <a:gd name="connsiteX243-239575" fmla="*/ 168163 w 5936218"/>
                  <a:gd name="connsiteY243-239576" fmla="*/ 1867974 h 2454260"/>
                  <a:gd name="connsiteX244-239577" fmla="*/ 156800 w 5936218"/>
                  <a:gd name="connsiteY244-239578" fmla="*/ 1829332 h 2454260"/>
                  <a:gd name="connsiteX245-239579" fmla="*/ 152255 w 5936218"/>
                  <a:gd name="connsiteY245-239580" fmla="*/ 1813425 h 2454260"/>
                  <a:gd name="connsiteX246-239581" fmla="*/ 156800 w 5936218"/>
                  <a:gd name="connsiteY246-239582" fmla="*/ 1808880 h 2454260"/>
                  <a:gd name="connsiteX247-239583" fmla="*/ 168707 w 5936218"/>
                  <a:gd name="connsiteY247-239584" fmla="*/ 1808880 h 2454260"/>
                  <a:gd name="connsiteX248-239585" fmla="*/ 188615 w 5936218"/>
                  <a:gd name="connsiteY248-239586" fmla="*/ 1808880 h 2454260"/>
                  <a:gd name="connsiteX249-239587" fmla="*/ 199977 w 5936218"/>
                  <a:gd name="connsiteY249-239588" fmla="*/ 1797518 h 2454260"/>
                  <a:gd name="connsiteX250-239589" fmla="*/ 188615 w 5936218"/>
                  <a:gd name="connsiteY250-239590" fmla="*/ 1774793 h 2454260"/>
                  <a:gd name="connsiteX251-239591" fmla="*/ 168163 w 5936218"/>
                  <a:gd name="connsiteY251-239592" fmla="*/ 1765704 h 2454260"/>
                  <a:gd name="connsiteX252-239593" fmla="*/ 168163 w 5936218"/>
                  <a:gd name="connsiteY252-239594" fmla="*/ 1758886 h 2454260"/>
                  <a:gd name="connsiteX253-239595" fmla="*/ 152255 w 5936218"/>
                  <a:gd name="connsiteY253-239596" fmla="*/ 1742979 h 2454260"/>
                  <a:gd name="connsiteX254-239597" fmla="*/ 129531 w 5936218"/>
                  <a:gd name="connsiteY254-239598" fmla="*/ 1706619 h 2454260"/>
                  <a:gd name="connsiteX255-239599" fmla="*/ 140893 w 5936218"/>
                  <a:gd name="connsiteY255-239600" fmla="*/ 1683895 h 2454260"/>
                  <a:gd name="connsiteX256-239601" fmla="*/ 136348 w 5936218"/>
                  <a:gd name="connsiteY256-239602" fmla="*/ 1656625 h 2454260"/>
                  <a:gd name="connsiteX257-239603" fmla="*/ 103789 w 5936218"/>
                  <a:gd name="connsiteY257-239604" fmla="*/ 1643218 h 2454260"/>
                  <a:gd name="connsiteX258-239605" fmla="*/ 93716 w 5936218"/>
                  <a:gd name="connsiteY258-239606" fmla="*/ 1647535 h 2454260"/>
                  <a:gd name="connsiteX259-239607" fmla="*/ 91868 w 5936218"/>
                  <a:gd name="connsiteY259-239608" fmla="*/ 1643224 h 2454260"/>
                  <a:gd name="connsiteX260-239609" fmla="*/ 81809 w 5936218"/>
                  <a:gd name="connsiteY260-239610" fmla="*/ 1647535 h 2454260"/>
                  <a:gd name="connsiteX261-239611" fmla="*/ 74992 w 5936218"/>
                  <a:gd name="connsiteY261-239612" fmla="*/ 1631628 h 2454260"/>
                  <a:gd name="connsiteX262-239613" fmla="*/ 34087 w 5936218"/>
                  <a:gd name="connsiteY262-239614" fmla="*/ 1620266 h 2454260"/>
                  <a:gd name="connsiteX263-239615" fmla="*/ 22725 w 5936218"/>
                  <a:gd name="connsiteY263-239616" fmla="*/ 1577089 h 2454260"/>
                  <a:gd name="connsiteX264-239617" fmla="*/ 22725 w 5936218"/>
                  <a:gd name="connsiteY264-239618" fmla="*/ 1545274 h 2454260"/>
                  <a:gd name="connsiteX265-239619" fmla="*/ 0 w 5936218"/>
                  <a:gd name="connsiteY265-239620" fmla="*/ 1529367 h 2454260"/>
                  <a:gd name="connsiteX266-239621" fmla="*/ 15907 w 5936218"/>
                  <a:gd name="connsiteY266-239622" fmla="*/ 1506643 h 2454260"/>
                  <a:gd name="connsiteX267-239623" fmla="*/ 6818 w 5936218"/>
                  <a:gd name="connsiteY267-239624" fmla="*/ 1443014 h 2454260"/>
                  <a:gd name="connsiteX268-239625" fmla="*/ 34087 w 5936218"/>
                  <a:gd name="connsiteY268-239626" fmla="*/ 1399837 h 2454260"/>
                  <a:gd name="connsiteX269-239627" fmla="*/ 27270 w 5936218"/>
                  <a:gd name="connsiteY269-239628" fmla="*/ 1388475 h 2454260"/>
                  <a:gd name="connsiteX270-239629" fmla="*/ 70447 w 5936218"/>
                  <a:gd name="connsiteY270-239630" fmla="*/ 1349843 h 2454260"/>
                  <a:gd name="connsiteX271-239631" fmla="*/ 27270 w 5936218"/>
                  <a:gd name="connsiteY271-239632" fmla="*/ 1313483 h 2454260"/>
                  <a:gd name="connsiteX272-239633" fmla="*/ 109078 w 5936218"/>
                  <a:gd name="connsiteY272-239634" fmla="*/ 1215767 h 2454260"/>
                  <a:gd name="connsiteX273-239635" fmla="*/ 145438 w 5936218"/>
                  <a:gd name="connsiteY273-239636" fmla="*/ 1172590 h 2454260"/>
                  <a:gd name="connsiteX274-239637" fmla="*/ 156800 w 5936218"/>
                  <a:gd name="connsiteY274-239638" fmla="*/ 1129414 h 2454260"/>
                  <a:gd name="connsiteX275-239639" fmla="*/ 102261 w 5936218"/>
                  <a:gd name="connsiteY275-239640" fmla="*/ 1077147 h 2454260"/>
                  <a:gd name="connsiteX276-239641" fmla="*/ 118168 w 5936218"/>
                  <a:gd name="connsiteY276-239642" fmla="*/ 1022608 h 2454260"/>
                  <a:gd name="connsiteX277-239643" fmla="*/ 86354 w 5936218"/>
                  <a:gd name="connsiteY277-239644" fmla="*/ 958979 h 2454260"/>
                  <a:gd name="connsiteX278-239645" fmla="*/ 109078 w 5936218"/>
                  <a:gd name="connsiteY278-239646" fmla="*/ 883987 h 2454260"/>
                  <a:gd name="connsiteX279-239647" fmla="*/ 70447 w 5936218"/>
                  <a:gd name="connsiteY279-239648" fmla="*/ 781726 h 2454260"/>
                  <a:gd name="connsiteX280-239649" fmla="*/ 102261 w 5936218"/>
                  <a:gd name="connsiteY280-239650" fmla="*/ 711280 h 2454260"/>
                  <a:gd name="connsiteX281-239651" fmla="*/ 43177 w 5936218"/>
                  <a:gd name="connsiteY281-239652" fmla="*/ 645379 h 2454260"/>
                  <a:gd name="connsiteX282-239653" fmla="*/ 49994 w 5936218"/>
                  <a:gd name="connsiteY282-239654" fmla="*/ 570387 h 2454260"/>
                  <a:gd name="connsiteX283-239655" fmla="*/ 81809 w 5936218"/>
                  <a:gd name="connsiteY283-239656" fmla="*/ 565842 h 2454260"/>
                  <a:gd name="connsiteX284-239657" fmla="*/ 145438 w 5936218"/>
                  <a:gd name="connsiteY284-239658" fmla="*/ 522666 h 2454260"/>
                  <a:gd name="connsiteX285-239659" fmla="*/ 184070 w 5936218"/>
                  <a:gd name="connsiteY285-239660" fmla="*/ 484034 h 2454260"/>
                  <a:gd name="connsiteX286-239661" fmla="*/ 189699 w 5936218"/>
                  <a:gd name="connsiteY286-239662" fmla="*/ 490312 h 2454260"/>
                  <a:gd name="connsiteX287-239663" fmla="*/ 195977 w 5936218"/>
                  <a:gd name="connsiteY287-239664" fmla="*/ 484034 h 2454260"/>
                  <a:gd name="connsiteX288-239665" fmla="*/ 255061 w 5936218"/>
                  <a:gd name="connsiteY288-239666" fmla="*/ 549935 h 2454260"/>
                  <a:gd name="connsiteX289-239667" fmla="*/ 350504 w 5936218"/>
                  <a:gd name="connsiteY289-239668" fmla="*/ 570387 h 2454260"/>
                  <a:gd name="connsiteX290-239669" fmla="*/ 491397 w 5936218"/>
                  <a:gd name="connsiteY290-239670" fmla="*/ 684011 h 2454260"/>
                  <a:gd name="connsiteX291-239671" fmla="*/ 523211 w 5936218"/>
                  <a:gd name="connsiteY291-239672" fmla="*/ 731732 h 2454260"/>
                  <a:gd name="connsiteX292-239673" fmla="*/ 523211 w 5936218"/>
                  <a:gd name="connsiteY292-239674" fmla="*/ 790816 h 2454260"/>
                  <a:gd name="connsiteX293-239675" fmla="*/ 486852 w 5936218"/>
                  <a:gd name="connsiteY293-239676" fmla="*/ 845355 h 2454260"/>
                  <a:gd name="connsiteX294-239677" fmla="*/ 420951 w 5936218"/>
                  <a:gd name="connsiteY294-239678" fmla="*/ 865808 h 2454260"/>
                  <a:gd name="connsiteX295-239679" fmla="*/ 415909 w 5936218"/>
                  <a:gd name="connsiteY295-239680" fmla="*/ 863677 h 2454260"/>
                  <a:gd name="connsiteX296-239681" fmla="*/ 409044 w 5936218"/>
                  <a:gd name="connsiteY296-239682" fmla="*/ 865808 h 2454260"/>
                  <a:gd name="connsiteX297-239683" fmla="*/ 252950 w 5936218"/>
                  <a:gd name="connsiteY297-239684" fmla="*/ 799852 h 2454260"/>
                  <a:gd name="connsiteX298-239685" fmla="*/ 232336 w 5936218"/>
                  <a:gd name="connsiteY298-239686" fmla="*/ 806724 h 2454260"/>
                  <a:gd name="connsiteX299-239687" fmla="*/ 291420 w 5936218"/>
                  <a:gd name="connsiteY299-239688" fmla="*/ 877170 h 2454260"/>
                  <a:gd name="connsiteX300-239689" fmla="*/ 291420 w 5936218"/>
                  <a:gd name="connsiteY300-239690" fmla="*/ 915802 h 2454260"/>
                  <a:gd name="connsiteX301-239691" fmla="*/ 298238 w 5936218"/>
                  <a:gd name="connsiteY301-239692" fmla="*/ 1002156 h 2454260"/>
                  <a:gd name="connsiteX302-239693" fmla="*/ 345959 w 5936218"/>
                  <a:gd name="connsiteY302-239694" fmla="*/ 1033970 h 2454260"/>
                  <a:gd name="connsiteX303-239695" fmla="*/ 362087 w 5936218"/>
                  <a:gd name="connsiteY303-239696" fmla="*/ 1043378 h 2454260"/>
                  <a:gd name="connsiteX304-239697" fmla="*/ 365867 w 5936218"/>
                  <a:gd name="connsiteY304-239698" fmla="*/ 1011245 h 2454260"/>
                  <a:gd name="connsiteX305-239699" fmla="*/ 345415 w 5936218"/>
                  <a:gd name="connsiteY305-239700" fmla="*/ 974886 h 2454260"/>
                  <a:gd name="connsiteX306-239701" fmla="*/ 365867 w 5936218"/>
                  <a:gd name="connsiteY306-239702" fmla="*/ 943071 h 2454260"/>
                  <a:gd name="connsiteX307-239703" fmla="*/ 374560 w 5936218"/>
                  <a:gd name="connsiteY307-239704" fmla="*/ 948070 h 2454260"/>
                  <a:gd name="connsiteX308-239705" fmla="*/ 377774 w 5936218"/>
                  <a:gd name="connsiteY308-239706" fmla="*/ 943071 h 2454260"/>
                  <a:gd name="connsiteX309-239707" fmla="*/ 461933 w 5936218"/>
                  <a:gd name="connsiteY309-239708" fmla="*/ 991463 h 2454260"/>
                  <a:gd name="connsiteX310-239709" fmla="*/ 484035 w 5936218"/>
                  <a:gd name="connsiteY310-239710" fmla="*/ 974886 h 2454260"/>
                  <a:gd name="connsiteX311-239711" fmla="*/ 463583 w 5936218"/>
                  <a:gd name="connsiteY311-239712" fmla="*/ 908984 h 2454260"/>
                  <a:gd name="connsiteX312-239713" fmla="*/ 549936 w 5936218"/>
                  <a:gd name="connsiteY312-239714" fmla="*/ 822631 h 2454260"/>
                  <a:gd name="connsiteX313-239715" fmla="*/ 559742 w 5936218"/>
                  <a:gd name="connsiteY313-239716" fmla="*/ 824732 h 2454260"/>
                  <a:gd name="connsiteX314-239717" fmla="*/ 561843 w 5936218"/>
                  <a:gd name="connsiteY314-239718" fmla="*/ 822631 h 2454260"/>
                  <a:gd name="connsiteX315-239719" fmla="*/ 593658 w 5936218"/>
                  <a:gd name="connsiteY315-239720" fmla="*/ 829448 h 2454260"/>
                  <a:gd name="connsiteX316-239721" fmla="*/ 620945 w 5936218"/>
                  <a:gd name="connsiteY316-239722" fmla="*/ 853325 h 2454260"/>
                  <a:gd name="connsiteX317-239723" fmla="*/ 640835 w 5936218"/>
                  <a:gd name="connsiteY317-239724" fmla="*/ 797634 h 2454260"/>
                  <a:gd name="connsiteX318-239725" fmla="*/ 609020 w 5936218"/>
                  <a:gd name="connsiteY318-239726" fmla="*/ 743095 h 2454260"/>
                  <a:gd name="connsiteX319-239727" fmla="*/ 624928 w 5936218"/>
                  <a:gd name="connsiteY319-239728" fmla="*/ 684011 h 2454260"/>
                  <a:gd name="connsiteX320-239729" fmla="*/ 597658 w 5936218"/>
                  <a:gd name="connsiteY320-239730" fmla="*/ 624926 h 2454260"/>
                  <a:gd name="connsiteX321-239731" fmla="*/ 611562 w 5936218"/>
                  <a:gd name="connsiteY321-239732" fmla="*/ 629252 h 2454260"/>
                  <a:gd name="connsiteX322-239733" fmla="*/ 609565 w 5936218"/>
                  <a:gd name="connsiteY322-239734" fmla="*/ 624926 h 2454260"/>
                  <a:gd name="connsiteX323-239735" fmla="*/ 711826 w 5936218"/>
                  <a:gd name="connsiteY323-239736" fmla="*/ 656741 h 2454260"/>
                  <a:gd name="connsiteX324-239737" fmla="*/ 732278 w 5936218"/>
                  <a:gd name="connsiteY324-239738" fmla="*/ 711280 h 2454260"/>
                  <a:gd name="connsiteX325-239739" fmla="*/ 684556 w 5936218"/>
                  <a:gd name="connsiteY325-239740" fmla="*/ 722642 h 2454260"/>
                  <a:gd name="connsiteX326-239741" fmla="*/ 684556 w 5936218"/>
                  <a:gd name="connsiteY326-239742" fmla="*/ 774909 h 2454260"/>
                  <a:gd name="connsiteX327-239743" fmla="*/ 713309 w 5936218"/>
                  <a:gd name="connsiteY327-239744" fmla="*/ 803662 h 2454260"/>
                  <a:gd name="connsiteX328-239745" fmla="*/ 763548 w 5936218"/>
                  <a:gd name="connsiteY328-239746" fmla="*/ 786271 h 2454260"/>
                  <a:gd name="connsiteX329-239747" fmla="*/ 770365 w 5936218"/>
                  <a:gd name="connsiteY329-239748" fmla="*/ 727187 h 2454260"/>
                  <a:gd name="connsiteX330-239749" fmla="*/ 845357 w 5936218"/>
                  <a:gd name="connsiteY330-239750" fmla="*/ 679466 h 2454260"/>
                  <a:gd name="connsiteX331-239751" fmla="*/ 972614 w 5936218"/>
                  <a:gd name="connsiteY331-239752" fmla="*/ 593112 h 2454260"/>
                  <a:gd name="connsiteX332-239753" fmla="*/ 982566 w 5936218"/>
                  <a:gd name="connsiteY332-239754" fmla="*/ 594439 h 2454260"/>
                  <a:gd name="connsiteX333-239755" fmla="*/ 984521 w 5936218"/>
                  <a:gd name="connsiteY333-239756" fmla="*/ 593112 h 2454260"/>
                  <a:gd name="connsiteX334-239757" fmla="*/ 1018608 w 5936218"/>
                  <a:gd name="connsiteY334-239758" fmla="*/ 597657 h 2454260"/>
                  <a:gd name="connsiteX335-239759" fmla="*/ 979977 w 5936218"/>
                  <a:gd name="connsiteY335-239760" fmla="*/ 661286 h 2454260"/>
                  <a:gd name="connsiteX336-239761" fmla="*/ 1012666 w 5936218"/>
                  <a:gd name="connsiteY336-239762" fmla="*/ 666447 h 2454260"/>
                  <a:gd name="connsiteX337-239763" fmla="*/ 1038516 w 5936218"/>
                  <a:gd name="connsiteY337-239764" fmla="*/ 636289 h 2454260"/>
                  <a:gd name="connsiteX338-239765" fmla="*/ 1050423 w 5936218"/>
                  <a:gd name="connsiteY338-239766" fmla="*/ 636289 h 2454260"/>
                  <a:gd name="connsiteX339-239767" fmla="*/ 1108962 w 5936218"/>
                  <a:gd name="connsiteY339-239768" fmla="*/ 636289 h 2454260"/>
                  <a:gd name="connsiteX340-239769" fmla="*/ 1161229 w 5936218"/>
                  <a:gd name="connsiteY340-239770" fmla="*/ 593112 h 2454260"/>
                  <a:gd name="connsiteX341-239771" fmla="*/ 1165711 w 5936218"/>
                  <a:gd name="connsiteY341-239772" fmla="*/ 599246 h 2454260"/>
                  <a:gd name="connsiteX342-239773" fmla="*/ 1173136 w 5936218"/>
                  <a:gd name="connsiteY342-239774" fmla="*/ 593112 h 2454260"/>
                  <a:gd name="connsiteX343-239775" fmla="*/ 1210035 w 5936218"/>
                  <a:gd name="connsiteY343-239776" fmla="*/ 643605 h 2454260"/>
                  <a:gd name="connsiteX344-239777" fmla="*/ 1247583 w 5936218"/>
                  <a:gd name="connsiteY344-239778" fmla="*/ 586295 h 2454260"/>
                  <a:gd name="connsiteX345-239779" fmla="*/ 1211223 w 5936218"/>
                  <a:gd name="connsiteY345-239780" fmla="*/ 527211 h 2454260"/>
                  <a:gd name="connsiteX346-239781" fmla="*/ 1227130 w 5936218"/>
                  <a:gd name="connsiteY346-239782" fmla="*/ 490851 h 2454260"/>
                  <a:gd name="connsiteX347-239783" fmla="*/ 1237665 w 5936218"/>
                  <a:gd name="connsiteY347-239784" fmla="*/ 493989 h 2454260"/>
                  <a:gd name="connsiteX348-239785" fmla="*/ 1239037 w 5936218"/>
                  <a:gd name="connsiteY348-239786" fmla="*/ 490851 h 2454260"/>
                  <a:gd name="connsiteX349-239787" fmla="*/ 1345843 w 5936218"/>
                  <a:gd name="connsiteY349-239788" fmla="*/ 522666 h 2454260"/>
                  <a:gd name="connsiteX350-239789" fmla="*/ 1400382 w 5936218"/>
                  <a:gd name="connsiteY350-239790" fmla="*/ 554480 h 2454260"/>
                  <a:gd name="connsiteX351-239791" fmla="*/ 1519756 w 5936218"/>
                  <a:gd name="connsiteY351-239792" fmla="*/ 661064 h 2454260"/>
                  <a:gd name="connsiteX352-239793" fmla="*/ 1543003 w 5936218"/>
                  <a:gd name="connsiteY352-239794" fmla="*/ 620382 h 2454260"/>
                  <a:gd name="connsiteX353-239795" fmla="*/ 1506643 w 5936218"/>
                  <a:gd name="connsiteY353-239796" fmla="*/ 565842 h 2454260"/>
                  <a:gd name="connsiteX354-239797" fmla="*/ 1506643 w 5936218"/>
                  <a:gd name="connsiteY354-239798" fmla="*/ 543118 h 2454260"/>
                  <a:gd name="connsiteX355-239799" fmla="*/ 1463467 w 5936218"/>
                  <a:gd name="connsiteY355-239800" fmla="*/ 534028 h 2454260"/>
                  <a:gd name="connsiteX356-239801" fmla="*/ 1472556 w 5936218"/>
                  <a:gd name="connsiteY356-239802" fmla="*/ 484034 h 2454260"/>
                  <a:gd name="connsiteX357-239803" fmla="*/ 1452104 w 5936218"/>
                  <a:gd name="connsiteY357-239804" fmla="*/ 397680 h 2454260"/>
                  <a:gd name="connsiteX358-239805" fmla="*/ 1452104 w 5936218"/>
                  <a:gd name="connsiteY358-239806" fmla="*/ 361321 h 2454260"/>
                  <a:gd name="connsiteX359-239807" fmla="*/ 1522551 w 5936218"/>
                  <a:gd name="connsiteY359-239808" fmla="*/ 259060 h 2454260"/>
                  <a:gd name="connsiteX360-239809" fmla="*/ 1543003 w 5936218"/>
                  <a:gd name="connsiteY360-239810" fmla="*/ 145437 h 2454260"/>
                  <a:gd name="connsiteX361-239811" fmla="*/ 1570272 w 5936218"/>
                  <a:gd name="connsiteY361-239812" fmla="*/ 124984 h 2454260"/>
                  <a:gd name="connsiteX362-239813" fmla="*/ 1578688 w 5936218"/>
                  <a:gd name="connsiteY362-239814" fmla="*/ 127603 h 2454260"/>
                  <a:gd name="connsiteX363-239815" fmla="*/ 1582179 w 5936218"/>
                  <a:gd name="connsiteY363-239816" fmla="*/ 124984 h 2454260"/>
                  <a:gd name="connsiteX364-239817" fmla="*/ 1684440 w 5936218"/>
                  <a:gd name="connsiteY364-239818" fmla="*/ 156799 h 2454260"/>
                  <a:gd name="connsiteX365-239819" fmla="*/ 1688985 w 5936218"/>
                  <a:gd name="connsiteY365-239820" fmla="*/ 227245 h 2454260"/>
                  <a:gd name="connsiteX366-239821" fmla="*/ 1652625 w 5936218"/>
                  <a:gd name="connsiteY366-239822" fmla="*/ 318144 h 2454260"/>
                  <a:gd name="connsiteX367-239823" fmla="*/ 1679895 w 5936218"/>
                  <a:gd name="connsiteY367-239824" fmla="*/ 356776 h 2454260"/>
                  <a:gd name="connsiteX368-239825" fmla="*/ 1688985 w 5936218"/>
                  <a:gd name="connsiteY368-239826" fmla="*/ 431767 h 2454260"/>
                  <a:gd name="connsiteX369-239827" fmla="*/ 1679895 w 5936218"/>
                  <a:gd name="connsiteY369-239828" fmla="*/ 577205 h 2454260"/>
                  <a:gd name="connsiteX370-239829" fmla="*/ 1636718 w 5936218"/>
                  <a:gd name="connsiteY370-239830" fmla="*/ 840811 h 2454260"/>
                  <a:gd name="connsiteX371-239831" fmla="*/ 1662494 w 5936218"/>
                  <a:gd name="connsiteY371-239832" fmla="*/ 847255 h 2454260"/>
                  <a:gd name="connsiteX0-239833" fmla="*/ 1662494 w 5936218"/>
                  <a:gd name="connsiteY0-239834" fmla="*/ 847255 h 2454260"/>
                  <a:gd name="connsiteX1-239835" fmla="*/ 3129459 w 5936218"/>
                  <a:gd name="connsiteY1-239836" fmla="*/ 23135 h 2454260"/>
                  <a:gd name="connsiteX2-239837" fmla="*/ 3156451 w 5936218"/>
                  <a:gd name="connsiteY2-239838" fmla="*/ -1 h 2454260"/>
                  <a:gd name="connsiteX3-239839" fmla="*/ 3538225 w 5936218"/>
                  <a:gd name="connsiteY3-239840" fmla="*/ 38631 h 2454260"/>
                  <a:gd name="connsiteX4-239841" fmla="*/ 3549910 w 5936218"/>
                  <a:gd name="connsiteY4-239842" fmla="*/ 41818 h 2454260"/>
                  <a:gd name="connsiteX5-239843" fmla="*/ 3625123 w 5936218"/>
                  <a:gd name="connsiteY5-239844" fmla="*/ 59083 h 2454260"/>
                  <a:gd name="connsiteX6-239845" fmla="*/ 3672301 w 5936218"/>
                  <a:gd name="connsiteY6-239846" fmla="*/ 59083 h 2454260"/>
                  <a:gd name="connsiteX7-239847" fmla="*/ 3684207 w 5936218"/>
                  <a:gd name="connsiteY7-239848" fmla="*/ 59083 h 2454260"/>
                  <a:gd name="connsiteX8-239849" fmla="*/ 3743291 w 5936218"/>
                  <a:gd name="connsiteY8-239850" fmla="*/ 124984 h 2454260"/>
                  <a:gd name="connsiteX9-239851" fmla="*/ 3759199 w 5936218"/>
                  <a:gd name="connsiteY9-239852" fmla="*/ 204521 h 2454260"/>
                  <a:gd name="connsiteX10-239853" fmla="*/ 3738747 w 5936218"/>
                  <a:gd name="connsiteY10-239854" fmla="*/ 254515 h 2454260"/>
                  <a:gd name="connsiteX11-239855" fmla="*/ 3786469 w 5936218"/>
                  <a:gd name="connsiteY11-239856" fmla="*/ 345413 h 2454260"/>
                  <a:gd name="connsiteX12-239857" fmla="*/ 3835603 w 5936218"/>
                  <a:gd name="connsiteY12-239858" fmla="*/ 381319 h 2454260"/>
                  <a:gd name="connsiteX13-239859" fmla="*/ 3865460 w 5936218"/>
                  <a:gd name="connsiteY13-239860" fmla="*/ 270422 h 2454260"/>
                  <a:gd name="connsiteX14-239861" fmla="*/ 3875077 w 5936218"/>
                  <a:gd name="connsiteY14-239862" fmla="*/ 278929 h 2454260"/>
                  <a:gd name="connsiteX15-239863" fmla="*/ 3877367 w 5936218"/>
                  <a:gd name="connsiteY15-239864" fmla="*/ 270422 h 2454260"/>
                  <a:gd name="connsiteX16-239865" fmla="*/ 3932151 w 5936218"/>
                  <a:gd name="connsiteY16-239866" fmla="*/ 318885 h 2454260"/>
                  <a:gd name="connsiteX17-239867" fmla="*/ 3988173 w 5936218"/>
                  <a:gd name="connsiteY17-239868" fmla="*/ 290874 h 2454260"/>
                  <a:gd name="connsiteX18-239869" fmla="*/ 3993852 w 5936218"/>
                  <a:gd name="connsiteY18-239870" fmla="*/ 293989 h 2454260"/>
                  <a:gd name="connsiteX19-239871" fmla="*/ 4000080 w 5936218"/>
                  <a:gd name="connsiteY19-239872" fmla="*/ 290874 h 2454260"/>
                  <a:gd name="connsiteX20-239873" fmla="*/ 4062426 w 5936218"/>
                  <a:gd name="connsiteY20-239874" fmla="*/ 325064 h 2454260"/>
                  <a:gd name="connsiteX21-239875" fmla="*/ 4085889 w 5936218"/>
                  <a:gd name="connsiteY21-239876" fmla="*/ 297692 h 2454260"/>
                  <a:gd name="connsiteX22-239877" fmla="*/ 4095563 w 5936218"/>
                  <a:gd name="connsiteY22-239878" fmla="*/ 300296 h 2454260"/>
                  <a:gd name="connsiteX23-239879" fmla="*/ 4097796 w 5936218"/>
                  <a:gd name="connsiteY23-239880" fmla="*/ 297692 h 2454260"/>
                  <a:gd name="connsiteX24-239881" fmla="*/ 4144150 w 5936218"/>
                  <a:gd name="connsiteY24-239882" fmla="*/ 310172 h 2454260"/>
                  <a:gd name="connsiteX25-239883" fmla="*/ 4117703 w 5936218"/>
                  <a:gd name="connsiteY25-239884" fmla="*/ 199976 h 2454260"/>
                  <a:gd name="connsiteX26-239885" fmla="*/ 4165425 w 5936218"/>
                  <a:gd name="connsiteY26-239886" fmla="*/ 145437 h 2454260"/>
                  <a:gd name="connsiteX27-239887" fmla="*/ 4175231 w 5936218"/>
                  <a:gd name="connsiteY27-239888" fmla="*/ 147838 h 2454260"/>
                  <a:gd name="connsiteX28-239889" fmla="*/ 4177332 w 5936218"/>
                  <a:gd name="connsiteY28-239890" fmla="*/ 145437 h 2454260"/>
                  <a:gd name="connsiteX29-239891" fmla="*/ 4511384 w 5936218"/>
                  <a:gd name="connsiteY29-239892" fmla="*/ 227245 h 2454260"/>
                  <a:gd name="connsiteX30-239893" fmla="*/ 4543199 w 5936218"/>
                  <a:gd name="connsiteY30-239894" fmla="*/ 297692 h 2454260"/>
                  <a:gd name="connsiteX31-239895" fmla="*/ 4639242 w 5936218"/>
                  <a:gd name="connsiteY31-239896" fmla="*/ 380334 h 2454260"/>
                  <a:gd name="connsiteX32-239897" fmla="*/ 4774445 w 5936218"/>
                  <a:gd name="connsiteY32-239898" fmla="*/ 361321 h 2454260"/>
                  <a:gd name="connsiteX33-239899" fmla="*/ 4778496 w 5936218"/>
                  <a:gd name="connsiteY33-239900" fmla="*/ 362425 h 2454260"/>
                  <a:gd name="connsiteX34-239901" fmla="*/ 4786352 w 5936218"/>
                  <a:gd name="connsiteY34-239902" fmla="*/ 361321 h 2454260"/>
                  <a:gd name="connsiteX35-239903" fmla="*/ 4861343 w 5936218"/>
                  <a:gd name="connsiteY35-239904" fmla="*/ 381773 h 2454260"/>
                  <a:gd name="connsiteX36-239905" fmla="*/ 4893158 w 5936218"/>
                  <a:gd name="connsiteY36-239906" fmla="*/ 424950 h 2454260"/>
                  <a:gd name="connsiteX37-239907" fmla="*/ 4888613 w 5936218"/>
                  <a:gd name="connsiteY37-239908" fmla="*/ 506758 h 2454260"/>
                  <a:gd name="connsiteX38-239909" fmla="*/ 4927677 w 5936218"/>
                  <a:gd name="connsiteY38-239910" fmla="*/ 531430 h 2454260"/>
                  <a:gd name="connsiteX39-239911" fmla="*/ 4967605 w 5936218"/>
                  <a:gd name="connsiteY39-239912" fmla="*/ 518121 h 2454260"/>
                  <a:gd name="connsiteX40-239913" fmla="*/ 5038051 w 5936218"/>
                  <a:gd name="connsiteY40-239914" fmla="*/ 511303 h 2454260"/>
                  <a:gd name="connsiteX41-239915" fmla="*/ 5040730 w 5936218"/>
                  <a:gd name="connsiteY41-239916" fmla="*/ 512196 h 2454260"/>
                  <a:gd name="connsiteX42-239917" fmla="*/ 5049958 w 5936218"/>
                  <a:gd name="connsiteY42-239918" fmla="*/ 511303 h 2454260"/>
                  <a:gd name="connsiteX43-239919" fmla="*/ 5114249 w 5936218"/>
                  <a:gd name="connsiteY43-239920" fmla="*/ 532734 h 2454260"/>
                  <a:gd name="connsiteX44-239921" fmla="*/ 5176671 w 5936218"/>
                  <a:gd name="connsiteY44-239922" fmla="*/ 522666 h 2454260"/>
                  <a:gd name="connsiteX45-239923" fmla="*/ 5177801 w 5936218"/>
                  <a:gd name="connsiteY45-239924" fmla="*/ 524404 h 2454260"/>
                  <a:gd name="connsiteX46-239925" fmla="*/ 5188578 w 5936218"/>
                  <a:gd name="connsiteY46-239926" fmla="*/ 522666 h 2454260"/>
                  <a:gd name="connsiteX47-239927" fmla="*/ 5243719 w 5936218"/>
                  <a:gd name="connsiteY47-239928" fmla="*/ 607497 h 2454260"/>
                  <a:gd name="connsiteX48-239929" fmla="*/ 5283477 w 5936218"/>
                  <a:gd name="connsiteY48-239930" fmla="*/ 577205 h 2454260"/>
                  <a:gd name="connsiteX49-239931" fmla="*/ 5258480 w 5936218"/>
                  <a:gd name="connsiteY49-239932" fmla="*/ 511303 h 2454260"/>
                  <a:gd name="connsiteX50-239933" fmla="*/ 5267570 w 5936218"/>
                  <a:gd name="connsiteY50-239934" fmla="*/ 463582 h 2454260"/>
                  <a:gd name="connsiteX51-239935" fmla="*/ 5278896 w 5936218"/>
                  <a:gd name="connsiteY51-239936" fmla="*/ 466631 h 2454260"/>
                  <a:gd name="connsiteX52-239937" fmla="*/ 5279477 w 5936218"/>
                  <a:gd name="connsiteY52-239938" fmla="*/ 463582 h 2454260"/>
                  <a:gd name="connsiteX53-239939" fmla="*/ 5395510 w 5936218"/>
                  <a:gd name="connsiteY53-239940" fmla="*/ 494821 h 2454260"/>
                  <a:gd name="connsiteX54-239941" fmla="*/ 5463001 w 5936218"/>
                  <a:gd name="connsiteY54-239942" fmla="*/ 490851 h 2454260"/>
                  <a:gd name="connsiteX55-239943" fmla="*/ 5464386 w 5936218"/>
                  <a:gd name="connsiteY55-239944" fmla="*/ 491470 h 2454260"/>
                  <a:gd name="connsiteX56-239945" fmla="*/ 5474909 w 5936218"/>
                  <a:gd name="connsiteY56-239946" fmla="*/ 490851 h 2454260"/>
                  <a:gd name="connsiteX57-239947" fmla="*/ 5581715 w 5936218"/>
                  <a:gd name="connsiteY57-239948" fmla="*/ 538573 h 2454260"/>
                  <a:gd name="connsiteX58-239949" fmla="*/ 5633981 w 5936218"/>
                  <a:gd name="connsiteY58-239950" fmla="*/ 581750 h 2454260"/>
                  <a:gd name="connsiteX59-239951" fmla="*/ 5720335 w 5936218"/>
                  <a:gd name="connsiteY59-239952" fmla="*/ 661286 h 2454260"/>
                  <a:gd name="connsiteX60-239953" fmla="*/ 5822595 w 5936218"/>
                  <a:gd name="connsiteY60-239954" fmla="*/ 759002 h 2454260"/>
                  <a:gd name="connsiteX61-239955" fmla="*/ 5818051 w 5936218"/>
                  <a:gd name="connsiteY61-239956" fmla="*/ 813541 h 2454260"/>
                  <a:gd name="connsiteX62-239957" fmla="*/ 5825679 w 5936218"/>
                  <a:gd name="connsiteY62-239958" fmla="*/ 821169 h 2454260"/>
                  <a:gd name="connsiteX63-239959" fmla="*/ 5822051 w 5936218"/>
                  <a:gd name="connsiteY63-239960" fmla="*/ 770364 h 2454260"/>
                  <a:gd name="connsiteX64-239961" fmla="*/ 5834092 w 5936218"/>
                  <a:gd name="connsiteY64-239962" fmla="*/ 772237 h 2454260"/>
                  <a:gd name="connsiteX65-239963" fmla="*/ 5833958 w 5936218"/>
                  <a:gd name="connsiteY65-239964" fmla="*/ 770364 h 2454260"/>
                  <a:gd name="connsiteX66-239965" fmla="*/ 5936219 w 5936218"/>
                  <a:gd name="connsiteY66-239966" fmla="*/ 786271 h 2454260"/>
                  <a:gd name="connsiteX67-239967" fmla="*/ 5908949 w 5936218"/>
                  <a:gd name="connsiteY67-239968" fmla="*/ 1002156 h 2454260"/>
                  <a:gd name="connsiteX68-239969" fmla="*/ 5893042 w 5936218"/>
                  <a:gd name="connsiteY68-239970" fmla="*/ 1018063 h 2454260"/>
                  <a:gd name="connsiteX69-239971" fmla="*/ 5861227 w 5936218"/>
                  <a:gd name="connsiteY69-239972" fmla="*/ 1018063 h 2454260"/>
                  <a:gd name="connsiteX70-239973" fmla="*/ 5817506 w 5936218"/>
                  <a:gd name="connsiteY70-239974" fmla="*/ 983976 h 2454260"/>
                  <a:gd name="connsiteX71-239975" fmla="*/ 5767511 w 5936218"/>
                  <a:gd name="connsiteY71-239976" fmla="*/ 958979 h 2454260"/>
                  <a:gd name="connsiteX72-239977" fmla="*/ 5729132 w 5936218"/>
                  <a:gd name="connsiteY72-239978" fmla="*/ 910960 h 2454260"/>
                  <a:gd name="connsiteX73-239979" fmla="*/ 5695337 w 5936218"/>
                  <a:gd name="connsiteY73-239980" fmla="*/ 920347 h 2454260"/>
                  <a:gd name="connsiteX74-239981" fmla="*/ 5693366 w 5936218"/>
                  <a:gd name="connsiteY74-239982" fmla="*/ 917587 h 2454260"/>
                  <a:gd name="connsiteX75-239983" fmla="*/ 5640799 w 5936218"/>
                  <a:gd name="connsiteY75-239984" fmla="*/ 877170 h 2454260"/>
                  <a:gd name="connsiteX76-239985" fmla="*/ 5656705 w 5936218"/>
                  <a:gd name="connsiteY76-239986" fmla="*/ 920347 h 2454260"/>
                  <a:gd name="connsiteX77-239987" fmla="*/ 5586259 w 5936218"/>
                  <a:gd name="connsiteY77-239988" fmla="*/ 995338 h 2454260"/>
                  <a:gd name="connsiteX78-239989" fmla="*/ 5575676 w 5936218"/>
                  <a:gd name="connsiteY78-239990" fmla="*/ 994330 h 2454260"/>
                  <a:gd name="connsiteX79-239991" fmla="*/ 5539436 w 5936218"/>
                  <a:gd name="connsiteY79-239992" fmla="*/ 992013 h 2454260"/>
                  <a:gd name="connsiteX80-239993" fmla="*/ 5593077 w 5936218"/>
                  <a:gd name="connsiteY80-239994" fmla="*/ 1097599 h 2454260"/>
                  <a:gd name="connsiteX81-239995" fmla="*/ 5613529 w 5936218"/>
                  <a:gd name="connsiteY81-239996" fmla="*/ 1156683 h 2454260"/>
                  <a:gd name="connsiteX82-239997" fmla="*/ 5608984 w 5936218"/>
                  <a:gd name="connsiteY82-239998" fmla="*/ 1179408 h 2454260"/>
                  <a:gd name="connsiteX83-239999" fmla="*/ 5597799 w 5936218"/>
                  <a:gd name="connsiteY83-240000" fmla="*/ 1175799 h 2454260"/>
                  <a:gd name="connsiteX84-240001" fmla="*/ 5534271 w 5936218"/>
                  <a:gd name="connsiteY84-240002" fmla="*/ 1159148 h 2454260"/>
                  <a:gd name="connsiteX85-240003" fmla="*/ 5436277 w 5936218"/>
                  <a:gd name="connsiteY85-240004" fmla="*/ 1215767 h 2454260"/>
                  <a:gd name="connsiteX86-240005" fmla="*/ 5397645 w 5936218"/>
                  <a:gd name="connsiteY86-240006" fmla="*/ 1227130 h 2454260"/>
                  <a:gd name="connsiteX87-240007" fmla="*/ 5345378 w 5936218"/>
                  <a:gd name="connsiteY87-240008" fmla="*/ 1281669 h 2454260"/>
                  <a:gd name="connsiteX88-240009" fmla="*/ 5290839 w 5936218"/>
                  <a:gd name="connsiteY88-240010" fmla="*/ 1329390 h 2454260"/>
                  <a:gd name="connsiteX89-240011" fmla="*/ 5274932 w 5936218"/>
                  <a:gd name="connsiteY89-240012" fmla="*/ 1361205 h 2454260"/>
                  <a:gd name="connsiteX90-240013" fmla="*/ 5267238 w 5936218"/>
                  <a:gd name="connsiteY90-240014" fmla="*/ 1352778 h 2454260"/>
                  <a:gd name="connsiteX91-240015" fmla="*/ 5263025 w 5936218"/>
                  <a:gd name="connsiteY91-240016" fmla="*/ 1361205 h 2454260"/>
                  <a:gd name="connsiteX92-240017" fmla="*/ 5219538 w 5936218"/>
                  <a:gd name="connsiteY92-240018" fmla="*/ 1313577 h 2454260"/>
                  <a:gd name="connsiteX93-240019" fmla="*/ 5129494 w 5936218"/>
                  <a:gd name="connsiteY93-240020" fmla="*/ 1368022 h 2454260"/>
                  <a:gd name="connsiteX94-240021" fmla="*/ 5126389 w 5936218"/>
                  <a:gd name="connsiteY94-240022" fmla="*/ 1362700 h 2454260"/>
                  <a:gd name="connsiteX95-240023" fmla="*/ 5117587 w 5936218"/>
                  <a:gd name="connsiteY95-240024" fmla="*/ 1368022 h 2454260"/>
                  <a:gd name="connsiteX96-240025" fmla="*/ 5105544 w 5936218"/>
                  <a:gd name="connsiteY96-240026" fmla="*/ 1347376 h 2454260"/>
                  <a:gd name="connsiteX97-240027" fmla="*/ 5074955 w 5936218"/>
                  <a:gd name="connsiteY97-240028" fmla="*/ 1372567 h 2454260"/>
                  <a:gd name="connsiteX98-240029" fmla="*/ 5065718 w 5936218"/>
                  <a:gd name="connsiteY98-240030" fmla="*/ 1370368 h 2454260"/>
                  <a:gd name="connsiteX99-240031" fmla="*/ 5063048 w 5936218"/>
                  <a:gd name="connsiteY99-240032" fmla="*/ 1372567 h 2454260"/>
                  <a:gd name="connsiteX100-240033" fmla="*/ 5026594 w 5936218"/>
                  <a:gd name="connsiteY100-240034" fmla="*/ 1363888 h 2454260"/>
                  <a:gd name="connsiteX101-240035" fmla="*/ 5015871 w 5936218"/>
                  <a:gd name="connsiteY101-240036" fmla="*/ 1408927 h 2454260"/>
                  <a:gd name="connsiteX102-240037" fmla="*/ 4974967 w 5936218"/>
                  <a:gd name="connsiteY102-240038" fmla="*/ 1474828 h 2454260"/>
                  <a:gd name="connsiteX103-240039" fmla="*/ 4974967 w 5936218"/>
                  <a:gd name="connsiteY103-240040" fmla="*/ 1506643 h 2454260"/>
                  <a:gd name="connsiteX104-240041" fmla="*/ 5011326 w 5936218"/>
                  <a:gd name="connsiteY104-240042" fmla="*/ 1620266 h 2454260"/>
                  <a:gd name="connsiteX105-240043" fmla="*/ 4999419 w 5936218"/>
                  <a:gd name="connsiteY105-240044" fmla="*/ 1620266 h 2454260"/>
                  <a:gd name="connsiteX106-240045" fmla="*/ 4974967 w 5936218"/>
                  <a:gd name="connsiteY106-240046" fmla="*/ 1620266 h 2454260"/>
                  <a:gd name="connsiteX107-240047" fmla="*/ 4963605 w 5936218"/>
                  <a:gd name="connsiteY107-240048" fmla="*/ 1672532 h 2454260"/>
                  <a:gd name="connsiteX108-240049" fmla="*/ 4974967 w 5936218"/>
                  <a:gd name="connsiteY108-240050" fmla="*/ 1699802 h 2454260"/>
                  <a:gd name="connsiteX109-240051" fmla="*/ 4909065 w 5936218"/>
                  <a:gd name="connsiteY109-240052" fmla="*/ 1733889 h 2454260"/>
                  <a:gd name="connsiteX110-240053" fmla="*/ 4897703 w 5936218"/>
                  <a:gd name="connsiteY110-240054" fmla="*/ 1802063 h 2454260"/>
                  <a:gd name="connsiteX111-240055" fmla="*/ 4845437 w 5936218"/>
                  <a:gd name="connsiteY111-240056" fmla="*/ 1817970 h 2454260"/>
                  <a:gd name="connsiteX112-240057" fmla="*/ 4834074 w 5936218"/>
                  <a:gd name="connsiteY112-240058" fmla="*/ 1877054 h 2454260"/>
                  <a:gd name="connsiteX113-240059" fmla="*/ 4779535 w 5936218"/>
                  <a:gd name="connsiteY113-240060" fmla="*/ 1936138 h 2454260"/>
                  <a:gd name="connsiteX114-240061" fmla="*/ 4777225 w 5936218"/>
                  <a:gd name="connsiteY114-240062" fmla="*/ 1925742 h 2454260"/>
                  <a:gd name="connsiteX115-240063" fmla="*/ 4767628 w 5936218"/>
                  <a:gd name="connsiteY115-240064" fmla="*/ 1936138 h 2454260"/>
                  <a:gd name="connsiteX116-240065" fmla="*/ 4758538 w 5936218"/>
                  <a:gd name="connsiteY116-240066" fmla="*/ 1895234 h 2454260"/>
                  <a:gd name="connsiteX117-240067" fmla="*/ 4742631 w 5936218"/>
                  <a:gd name="connsiteY117-240068" fmla="*/ 1808880 h 2454260"/>
                  <a:gd name="connsiteX118-240069" fmla="*/ 4715361 w 5936218"/>
                  <a:gd name="connsiteY118-240070" fmla="*/ 1667988 h 2454260"/>
                  <a:gd name="connsiteX119-240071" fmla="*/ 4735813 w 5936218"/>
                  <a:gd name="connsiteY119-240072" fmla="*/ 1577089 h 2454260"/>
                  <a:gd name="connsiteX120-240073" fmla="*/ 4767628 w 5936218"/>
                  <a:gd name="connsiteY120-240074" fmla="*/ 1533912 h 2454260"/>
                  <a:gd name="connsiteX121-240075" fmla="*/ 4767628 w 5936218"/>
                  <a:gd name="connsiteY121-240076" fmla="*/ 1506643 h 2454260"/>
                  <a:gd name="connsiteX122-240077" fmla="*/ 4826712 w 5936218"/>
                  <a:gd name="connsiteY122-240078" fmla="*/ 1490735 h 2454260"/>
                  <a:gd name="connsiteX123-240079" fmla="*/ 1811153 w 5936218"/>
                  <a:gd name="connsiteY123-240080" fmla="*/ 1742979 h 2454260"/>
                  <a:gd name="connsiteX124-240081" fmla="*/ 1748069 w 5936218"/>
                  <a:gd name="connsiteY124-240082" fmla="*/ 1781611 h 2454260"/>
                  <a:gd name="connsiteX125-240083" fmla="*/ 1711709 w 5936218"/>
                  <a:gd name="connsiteY125-240084" fmla="*/ 1786156 h 2454260"/>
                  <a:gd name="connsiteX126-240085" fmla="*/ 1711926 w 5936218"/>
                  <a:gd name="connsiteY126-240086" fmla="*/ 1784640 h 2454260"/>
                  <a:gd name="connsiteX127-240087" fmla="*/ 1699803 w 5936218"/>
                  <a:gd name="connsiteY127-240088" fmla="*/ 1786156 h 2454260"/>
                  <a:gd name="connsiteX128-240089" fmla="*/ 1704347 w 5936218"/>
                  <a:gd name="connsiteY128-240090" fmla="*/ 1754341 h 2454260"/>
                  <a:gd name="connsiteX129-240091" fmla="*/ 1662460 w 5936218"/>
                  <a:gd name="connsiteY129-240092" fmla="*/ 1736390 h 2454260"/>
                  <a:gd name="connsiteX130-240093" fmla="*/ 1629901 w 5936218"/>
                  <a:gd name="connsiteY130-240094" fmla="*/ 1749796 h 2454260"/>
                  <a:gd name="connsiteX131-240095" fmla="*/ 1629300 w 5936218"/>
                  <a:gd name="connsiteY131-240096" fmla="*/ 1745141 h 2454260"/>
                  <a:gd name="connsiteX132-240097" fmla="*/ 1617994 w 5936218"/>
                  <a:gd name="connsiteY132-240098" fmla="*/ 1749796 h 2454260"/>
                  <a:gd name="connsiteX133-240099" fmla="*/ 1608904 w 5936218"/>
                  <a:gd name="connsiteY133-240100" fmla="*/ 1679350 h 2454260"/>
                  <a:gd name="connsiteX134-240101" fmla="*/ 1552684 w 5936218"/>
                  <a:gd name="connsiteY134-240102" fmla="*/ 1669657 h 2454260"/>
                  <a:gd name="connsiteX135-240103" fmla="*/ 1518550 w 5936218"/>
                  <a:gd name="connsiteY135-240104" fmla="*/ 1695257 h 2454260"/>
                  <a:gd name="connsiteX136-240105" fmla="*/ 1425379 w 5936218"/>
                  <a:gd name="connsiteY136-240106" fmla="*/ 1715709 h 2454260"/>
                  <a:gd name="connsiteX137-240107" fmla="*/ 1409472 w 5936218"/>
                  <a:gd name="connsiteY137-240108" fmla="*/ 1733889 h 2454260"/>
                  <a:gd name="connsiteX138-240109" fmla="*/ 1270852 w 5936218"/>
                  <a:gd name="connsiteY138-240110" fmla="*/ 1754341 h 2454260"/>
                  <a:gd name="connsiteX139-240111" fmla="*/ 1254945 w 5936218"/>
                  <a:gd name="connsiteY139-240112" fmla="*/ 1774793 h 2454260"/>
                  <a:gd name="connsiteX140-240113" fmla="*/ 1282214 w 5936218"/>
                  <a:gd name="connsiteY140-240114" fmla="*/ 1817970 h 2454260"/>
                  <a:gd name="connsiteX141-240115" fmla="*/ 1243582 w 5936218"/>
                  <a:gd name="connsiteY141-240116" fmla="*/ 1833877 h 2454260"/>
                  <a:gd name="connsiteX142-240117" fmla="*/ 1254945 w 5936218"/>
                  <a:gd name="connsiteY142-240118" fmla="*/ 1852057 h 2454260"/>
                  <a:gd name="connsiteX143-240119" fmla="*/ 1216313 w 5936218"/>
                  <a:gd name="connsiteY143-240120" fmla="*/ 1877054 h 2454260"/>
                  <a:gd name="connsiteX144-240121" fmla="*/ 1275397 w 5936218"/>
                  <a:gd name="connsiteY144-240122" fmla="*/ 1920231 h 2454260"/>
                  <a:gd name="connsiteX145-240123" fmla="*/ 1270852 w 5936218"/>
                  <a:gd name="connsiteY145-240124" fmla="*/ 1947501 h 2454260"/>
                  <a:gd name="connsiteX146-240125" fmla="*/ 1259108 w 5936218"/>
                  <a:gd name="connsiteY146-240126" fmla="*/ 1946522 h 2454260"/>
                  <a:gd name="connsiteX147-240127" fmla="*/ 1258945 w 5936218"/>
                  <a:gd name="connsiteY147-240128" fmla="*/ 1947501 h 2454260"/>
                  <a:gd name="connsiteX148-240129" fmla="*/ 1215644 w 5936218"/>
                  <a:gd name="connsiteY148-240130" fmla="*/ 1943892 h 2454260"/>
                  <a:gd name="connsiteX149-240131" fmla="*/ 1204950 w 5936218"/>
                  <a:gd name="connsiteY149-240132" fmla="*/ 1958863 h 2454260"/>
                  <a:gd name="connsiteX150-240133" fmla="*/ 1196495 w 5936218"/>
                  <a:gd name="connsiteY150-240134" fmla="*/ 1954031 h 2454260"/>
                  <a:gd name="connsiteX151-240135" fmla="*/ 1193043 w 5936218"/>
                  <a:gd name="connsiteY151-240136" fmla="*/ 1958863 h 2454260"/>
                  <a:gd name="connsiteX152-240137" fmla="*/ 1145322 w 5936218"/>
                  <a:gd name="connsiteY152-240138" fmla="*/ 1931593 h 2454260"/>
                  <a:gd name="connsiteX153-240139" fmla="*/ 1098145 w 5936218"/>
                  <a:gd name="connsiteY153-240140" fmla="*/ 1931593 h 2454260"/>
                  <a:gd name="connsiteX154-240141" fmla="*/ 1061785 w 5936218"/>
                  <a:gd name="connsiteY154-240142" fmla="*/ 1958863 h 2454260"/>
                  <a:gd name="connsiteX155-240143" fmla="*/ 1055322 w 5936218"/>
                  <a:gd name="connsiteY155-240144" fmla="*/ 1954780 h 2454260"/>
                  <a:gd name="connsiteX156-240145" fmla="*/ 1049878 w 5936218"/>
                  <a:gd name="connsiteY156-240146" fmla="*/ 1958863 h 2454260"/>
                  <a:gd name="connsiteX157-240147" fmla="*/ 1006701 w 5936218"/>
                  <a:gd name="connsiteY157-240148" fmla="*/ 1931593 h 2454260"/>
                  <a:gd name="connsiteX158-240149" fmla="*/ 924893 w 5936218"/>
                  <a:gd name="connsiteY158-240150" fmla="*/ 1895234 h 2454260"/>
                  <a:gd name="connsiteX159-240151" fmla="*/ 877716 w 5936218"/>
                  <a:gd name="connsiteY159-240152" fmla="*/ 1895234 h 2454260"/>
                  <a:gd name="connsiteX160-240153" fmla="*/ 802724 w 5936218"/>
                  <a:gd name="connsiteY160-240154" fmla="*/ 1958863 h 2454260"/>
                  <a:gd name="connsiteX161-240155" fmla="*/ 798179 w 5936218"/>
                  <a:gd name="connsiteY161-240156" fmla="*/ 2002040 h 2454260"/>
                  <a:gd name="connsiteX162-240157" fmla="*/ 787406 w 5936218"/>
                  <a:gd name="connsiteY162-240158" fmla="*/ 1991267 h 2454260"/>
                  <a:gd name="connsiteX163-240159" fmla="*/ 786272 w 5936218"/>
                  <a:gd name="connsiteY163-240160" fmla="*/ 2002040 h 2454260"/>
                  <a:gd name="connsiteX164-240161" fmla="*/ 756063 w 5936218"/>
                  <a:gd name="connsiteY164-240162" fmla="*/ 1971830 h 2454260"/>
                  <a:gd name="connsiteX165-240163" fmla="*/ 732278 w 5936218"/>
                  <a:gd name="connsiteY165-240164" fmla="*/ 2029309 h 2454260"/>
                  <a:gd name="connsiteX166-240165" fmla="*/ 743640 w 5936218"/>
                  <a:gd name="connsiteY166-240166" fmla="*/ 2038399 h 2454260"/>
                  <a:gd name="connsiteX167-240167" fmla="*/ 723188 w 5936218"/>
                  <a:gd name="connsiteY167-240168" fmla="*/ 2081576 h 2454260"/>
                  <a:gd name="connsiteX168-240169" fmla="*/ 747026 w 5936218"/>
                  <a:gd name="connsiteY168-240170" fmla="*/ 2118417 h 2454260"/>
                  <a:gd name="connsiteX169-240171" fmla="*/ 763548 w 5936218"/>
                  <a:gd name="connsiteY169-240172" fmla="*/ 2115663 h 2454260"/>
                  <a:gd name="connsiteX170-240173" fmla="*/ 764871 w 5936218"/>
                  <a:gd name="connsiteY170-240174" fmla="*/ 2117427 h 2454260"/>
                  <a:gd name="connsiteX171-240175" fmla="*/ 775455 w 5936218"/>
                  <a:gd name="connsiteY171-240176" fmla="*/ 2115663 h 2454260"/>
                  <a:gd name="connsiteX172-240177" fmla="*/ 802724 w 5936218"/>
                  <a:gd name="connsiteY172-240178" fmla="*/ 2152022 h 2454260"/>
                  <a:gd name="connsiteX173-240179" fmla="*/ 798179 w 5936218"/>
                  <a:gd name="connsiteY173-240180" fmla="*/ 2179292 h 2454260"/>
                  <a:gd name="connsiteX174-240181" fmla="*/ 818632 w 5936218"/>
                  <a:gd name="connsiteY174-240182" fmla="*/ 2190654 h 2454260"/>
                  <a:gd name="connsiteX175-240183" fmla="*/ 802724 w 5936218"/>
                  <a:gd name="connsiteY175-240184" fmla="*/ 2222469 h 2454260"/>
                  <a:gd name="connsiteX176-240185" fmla="*/ 766365 w 5936218"/>
                  <a:gd name="connsiteY176-240186" fmla="*/ 2227014 h 2454260"/>
                  <a:gd name="connsiteX177-240187" fmla="*/ 727733 w 5936218"/>
                  <a:gd name="connsiteY177-240188" fmla="*/ 2286098 h 2454260"/>
                  <a:gd name="connsiteX178-240189" fmla="*/ 759548 w 5936218"/>
                  <a:gd name="connsiteY178-240190" fmla="*/ 2329275 h 2454260"/>
                  <a:gd name="connsiteX179-240191" fmla="*/ 759548 w 5936218"/>
                  <a:gd name="connsiteY179-240192" fmla="*/ 2367906 h 2454260"/>
                  <a:gd name="connsiteX180-240193" fmla="*/ 798179 w 5936218"/>
                  <a:gd name="connsiteY180-240194" fmla="*/ 2426991 h 2454260"/>
                  <a:gd name="connsiteX181-240195" fmla="*/ 775455 w 5936218"/>
                  <a:gd name="connsiteY181-240196" fmla="*/ 2442898 h 2454260"/>
                  <a:gd name="connsiteX182-240197" fmla="*/ 770910 w 5936218"/>
                  <a:gd name="connsiteY182-240198" fmla="*/ 2454260 h 2454260"/>
                  <a:gd name="connsiteX183-240199" fmla="*/ 759003 w 5936218"/>
                  <a:gd name="connsiteY183-240200" fmla="*/ 2454260 h 2454260"/>
                  <a:gd name="connsiteX184-240201" fmla="*/ 755003 w 5936218"/>
                  <a:gd name="connsiteY184-240202" fmla="*/ 2454260 h 2454260"/>
                  <a:gd name="connsiteX185-240203" fmla="*/ 743096 w 5936218"/>
                  <a:gd name="connsiteY185-240204" fmla="*/ 2454260 h 2454260"/>
                  <a:gd name="connsiteX186-240205" fmla="*/ 715826 w 5936218"/>
                  <a:gd name="connsiteY186-240206" fmla="*/ 2420173 h 2454260"/>
                  <a:gd name="connsiteX187-240207" fmla="*/ 704464 w 5936218"/>
                  <a:gd name="connsiteY187-240208" fmla="*/ 2420173 h 2454260"/>
                  <a:gd name="connsiteX188-240209" fmla="*/ 684012 w 5936218"/>
                  <a:gd name="connsiteY188-240210" fmla="*/ 2411083 h 2454260"/>
                  <a:gd name="connsiteX189-240211" fmla="*/ 672649 w 5936218"/>
                  <a:gd name="connsiteY189-240212" fmla="*/ 2388359 h 2454260"/>
                  <a:gd name="connsiteX190-240213" fmla="*/ 645222 w 5936218"/>
                  <a:gd name="connsiteY190-240214" fmla="*/ 2380522 h 2454260"/>
                  <a:gd name="connsiteX191-240215" fmla="*/ 625472 w 5936218"/>
                  <a:gd name="connsiteY191-240216" fmla="*/ 2383814 h 2454260"/>
                  <a:gd name="connsiteX192-240217" fmla="*/ 623771 w 5936218"/>
                  <a:gd name="connsiteY192-240218" fmla="*/ 2382113 h 2454260"/>
                  <a:gd name="connsiteX193-240219" fmla="*/ 613565 w 5936218"/>
                  <a:gd name="connsiteY193-240220" fmla="*/ 2383814 h 2454260"/>
                  <a:gd name="connsiteX194-240221" fmla="*/ 609020 w 5936218"/>
                  <a:gd name="connsiteY194-240222" fmla="*/ 2379269 h 2454260"/>
                  <a:gd name="connsiteX195-240223" fmla="*/ 559026 w 5936218"/>
                  <a:gd name="connsiteY195-240224" fmla="*/ 2351999 h 2454260"/>
                  <a:gd name="connsiteX196-240225" fmla="*/ 506760 w 5936218"/>
                  <a:gd name="connsiteY196-240226" fmla="*/ 2345182 h 2454260"/>
                  <a:gd name="connsiteX197-240227" fmla="*/ 483280 w 5936218"/>
                  <a:gd name="connsiteY197-240228" fmla="*/ 2338473 h 2454260"/>
                  <a:gd name="connsiteX198-240229" fmla="*/ 480035 w 5936218"/>
                  <a:gd name="connsiteY198-240230" fmla="*/ 2340637 h 2454260"/>
                  <a:gd name="connsiteX199-240231" fmla="*/ 475042 w 5936218"/>
                  <a:gd name="connsiteY199-240232" fmla="*/ 2336119 h 2454260"/>
                  <a:gd name="connsiteX200-240233" fmla="*/ 474945 w 5936218"/>
                  <a:gd name="connsiteY200-240234" fmla="*/ 2336092 h 2454260"/>
                  <a:gd name="connsiteX201-240235" fmla="*/ 468128 w 5936218"/>
                  <a:gd name="connsiteY201-240236" fmla="*/ 2340637 h 2454260"/>
                  <a:gd name="connsiteX202-240237" fmla="*/ 420406 w 5936218"/>
                  <a:gd name="connsiteY202-240238" fmla="*/ 2297460 h 2454260"/>
                  <a:gd name="connsiteX203-240239" fmla="*/ 381774 w 5936218"/>
                  <a:gd name="connsiteY203-240240" fmla="*/ 2281553 h 2454260"/>
                  <a:gd name="connsiteX204-240241" fmla="*/ 349960 w 5936218"/>
                  <a:gd name="connsiteY204-240242" fmla="*/ 2249738 h 2454260"/>
                  <a:gd name="connsiteX205-240243" fmla="*/ 377229 w 5936218"/>
                  <a:gd name="connsiteY205-240244" fmla="*/ 2242921 h 2454260"/>
                  <a:gd name="connsiteX206-240245" fmla="*/ 404499 w 5936218"/>
                  <a:gd name="connsiteY206-240246" fmla="*/ 2195199 h 2454260"/>
                  <a:gd name="connsiteX207-240247" fmla="*/ 388591 w 5936218"/>
                  <a:gd name="connsiteY207-240248" fmla="*/ 2179292 h 2454260"/>
                  <a:gd name="connsiteX208-240249" fmla="*/ 440858 w 5936218"/>
                  <a:gd name="connsiteY208-240250" fmla="*/ 2152022 h 2454260"/>
                  <a:gd name="connsiteX209-240251" fmla="*/ 440858 w 5936218"/>
                  <a:gd name="connsiteY209-240252" fmla="*/ 2148966 h 2454260"/>
                  <a:gd name="connsiteX210-240253" fmla="*/ 416406 w 5936218"/>
                  <a:gd name="connsiteY210-240254" fmla="*/ 2152022 h 2454260"/>
                  <a:gd name="connsiteX211-240255" fmla="*/ 416406 w 5936218"/>
                  <a:gd name="connsiteY211-240256" fmla="*/ 2150534 h 2454260"/>
                  <a:gd name="connsiteX212-240257" fmla="*/ 404499 w 5936218"/>
                  <a:gd name="connsiteY212-240258" fmla="*/ 2152022 h 2454260"/>
                  <a:gd name="connsiteX213-240259" fmla="*/ 404499 w 5936218"/>
                  <a:gd name="connsiteY213-240260" fmla="*/ 2131570 h 2454260"/>
                  <a:gd name="connsiteX214-240261" fmla="*/ 424951 w 5936218"/>
                  <a:gd name="connsiteY214-240262" fmla="*/ 2115663 h 2454260"/>
                  <a:gd name="connsiteX215-240263" fmla="*/ 463583 w 5936218"/>
                  <a:gd name="connsiteY215-240264" fmla="*/ 2108846 h 2454260"/>
                  <a:gd name="connsiteX216-240265" fmla="*/ 468128 w 5936218"/>
                  <a:gd name="connsiteY216-240266" fmla="*/ 2092938 h 2454260"/>
                  <a:gd name="connsiteX217-240267" fmla="*/ 456765 w 5936218"/>
                  <a:gd name="connsiteY217-240268" fmla="*/ 2061124 h 2454260"/>
                  <a:gd name="connsiteX218-240269" fmla="*/ 474945 w 5936218"/>
                  <a:gd name="connsiteY218-240270" fmla="*/ 2033854 h 2454260"/>
                  <a:gd name="connsiteX219-240271" fmla="*/ 474945 w 5936218"/>
                  <a:gd name="connsiteY219-240272" fmla="*/ 2013402 h 2454260"/>
                  <a:gd name="connsiteX220-240273" fmla="*/ 420406 w 5936218"/>
                  <a:gd name="connsiteY220-240274" fmla="*/ 1995222 h 2454260"/>
                  <a:gd name="connsiteX221-240275" fmla="*/ 409588 w 5936218"/>
                  <a:gd name="connsiteY221-240276" fmla="*/ 1995222 h 2454260"/>
                  <a:gd name="connsiteX222-240277" fmla="*/ 397681 w 5936218"/>
                  <a:gd name="connsiteY222-240278" fmla="*/ 1995222 h 2454260"/>
                  <a:gd name="connsiteX223-240279" fmla="*/ 379485 w 5936218"/>
                  <a:gd name="connsiteY223-240280" fmla="*/ 1972983 h 2454260"/>
                  <a:gd name="connsiteX224-240281" fmla="*/ 357322 w 5936218"/>
                  <a:gd name="connsiteY224-240282" fmla="*/ 1979315 h 2454260"/>
                  <a:gd name="connsiteX225-240283" fmla="*/ 352842 w 5936218"/>
                  <a:gd name="connsiteY225-240284" fmla="*/ 1977193 h 2454260"/>
                  <a:gd name="connsiteX226-240285" fmla="*/ 345415 w 5936218"/>
                  <a:gd name="connsiteY226-240286" fmla="*/ 1979315 h 2454260"/>
                  <a:gd name="connsiteX227-240287" fmla="*/ 302238 w 5936218"/>
                  <a:gd name="connsiteY227-240288" fmla="*/ 1958863 h 2454260"/>
                  <a:gd name="connsiteX228-240289" fmla="*/ 302238 w 5936218"/>
                  <a:gd name="connsiteY228-240290" fmla="*/ 1947501 h 2454260"/>
                  <a:gd name="connsiteX229-240291" fmla="*/ 286331 w 5936218"/>
                  <a:gd name="connsiteY229-240292" fmla="*/ 1920231 h 2454260"/>
                  <a:gd name="connsiteX230-240293" fmla="*/ 270968 w 5936218"/>
                  <a:gd name="connsiteY230-240294" fmla="*/ 1920231 h 2454260"/>
                  <a:gd name="connsiteX231-240295" fmla="*/ 259061 w 5936218"/>
                  <a:gd name="connsiteY231-240296" fmla="*/ 1920231 h 2454260"/>
                  <a:gd name="connsiteX232-240297" fmla="*/ 254516 w 5936218"/>
                  <a:gd name="connsiteY232-240298" fmla="*/ 1904324 h 2454260"/>
                  <a:gd name="connsiteX233-240299" fmla="*/ 263606 w 5936218"/>
                  <a:gd name="connsiteY233-240300" fmla="*/ 1888417 h 2454260"/>
                  <a:gd name="connsiteX234-240301" fmla="*/ 243991 w 5936218"/>
                  <a:gd name="connsiteY234-240302" fmla="*/ 1857904 h 2454260"/>
                  <a:gd name="connsiteX235-240303" fmla="*/ 216429 w 5936218"/>
                  <a:gd name="connsiteY235-240304" fmla="*/ 1861147 h 2454260"/>
                  <a:gd name="connsiteX236-240305" fmla="*/ 212956 w 5936218"/>
                  <a:gd name="connsiteY236-240306" fmla="*/ 1860155 h 2454260"/>
                  <a:gd name="connsiteX237-240307" fmla="*/ 204522 w 5936218"/>
                  <a:gd name="connsiteY237-240308" fmla="*/ 1861147 h 2454260"/>
                  <a:gd name="connsiteX238-240309" fmla="*/ 199623 w 5936218"/>
                  <a:gd name="connsiteY238-240310" fmla="*/ 1859747 h 2454260"/>
                  <a:gd name="connsiteX239-240311" fmla="*/ 195977 w 5936218"/>
                  <a:gd name="connsiteY239-240312" fmla="*/ 1872509 h 2454260"/>
                  <a:gd name="connsiteX240-240313" fmla="*/ 184968 w 5936218"/>
                  <a:gd name="connsiteY240-240314" fmla="*/ 1869364 h 2454260"/>
                  <a:gd name="connsiteX241-240315" fmla="*/ 184070 w 5936218"/>
                  <a:gd name="connsiteY241-240316" fmla="*/ 1872509 h 2454260"/>
                  <a:gd name="connsiteX242-240317" fmla="*/ 168163 w 5936218"/>
                  <a:gd name="connsiteY242-240318" fmla="*/ 1867974 h 2454260"/>
                  <a:gd name="connsiteX243-240319" fmla="*/ 156800 w 5936218"/>
                  <a:gd name="connsiteY243-240320" fmla="*/ 1829332 h 2454260"/>
                  <a:gd name="connsiteX244-240321" fmla="*/ 152255 w 5936218"/>
                  <a:gd name="connsiteY244-240322" fmla="*/ 1813425 h 2454260"/>
                  <a:gd name="connsiteX245-240323" fmla="*/ 156800 w 5936218"/>
                  <a:gd name="connsiteY245-240324" fmla="*/ 1808880 h 2454260"/>
                  <a:gd name="connsiteX246-240325" fmla="*/ 168707 w 5936218"/>
                  <a:gd name="connsiteY246-240326" fmla="*/ 1808880 h 2454260"/>
                  <a:gd name="connsiteX247-240327" fmla="*/ 188615 w 5936218"/>
                  <a:gd name="connsiteY247-240328" fmla="*/ 1808880 h 2454260"/>
                  <a:gd name="connsiteX248-240329" fmla="*/ 199977 w 5936218"/>
                  <a:gd name="connsiteY248-240330" fmla="*/ 1797518 h 2454260"/>
                  <a:gd name="connsiteX249-240331" fmla="*/ 188615 w 5936218"/>
                  <a:gd name="connsiteY249-240332" fmla="*/ 1774793 h 2454260"/>
                  <a:gd name="connsiteX250-240333" fmla="*/ 168163 w 5936218"/>
                  <a:gd name="connsiteY250-240334" fmla="*/ 1765704 h 2454260"/>
                  <a:gd name="connsiteX251-240335" fmla="*/ 168163 w 5936218"/>
                  <a:gd name="connsiteY251-240336" fmla="*/ 1758886 h 2454260"/>
                  <a:gd name="connsiteX252-240337" fmla="*/ 152255 w 5936218"/>
                  <a:gd name="connsiteY252-240338" fmla="*/ 1742979 h 2454260"/>
                  <a:gd name="connsiteX253-240339" fmla="*/ 129531 w 5936218"/>
                  <a:gd name="connsiteY253-240340" fmla="*/ 1706619 h 2454260"/>
                  <a:gd name="connsiteX254-240341" fmla="*/ 140893 w 5936218"/>
                  <a:gd name="connsiteY254-240342" fmla="*/ 1683895 h 2454260"/>
                  <a:gd name="connsiteX255-240343" fmla="*/ 136348 w 5936218"/>
                  <a:gd name="connsiteY255-240344" fmla="*/ 1656625 h 2454260"/>
                  <a:gd name="connsiteX256-240345" fmla="*/ 103789 w 5936218"/>
                  <a:gd name="connsiteY256-240346" fmla="*/ 1643218 h 2454260"/>
                  <a:gd name="connsiteX257-240347" fmla="*/ 93716 w 5936218"/>
                  <a:gd name="connsiteY257-240348" fmla="*/ 1647535 h 2454260"/>
                  <a:gd name="connsiteX258-240349" fmla="*/ 91868 w 5936218"/>
                  <a:gd name="connsiteY258-240350" fmla="*/ 1643224 h 2454260"/>
                  <a:gd name="connsiteX259-240351" fmla="*/ 81809 w 5936218"/>
                  <a:gd name="connsiteY259-240352" fmla="*/ 1647535 h 2454260"/>
                  <a:gd name="connsiteX260-240353" fmla="*/ 74992 w 5936218"/>
                  <a:gd name="connsiteY260-240354" fmla="*/ 1631628 h 2454260"/>
                  <a:gd name="connsiteX261-240355" fmla="*/ 34087 w 5936218"/>
                  <a:gd name="connsiteY261-240356" fmla="*/ 1620266 h 2454260"/>
                  <a:gd name="connsiteX262-240357" fmla="*/ 22725 w 5936218"/>
                  <a:gd name="connsiteY262-240358" fmla="*/ 1577089 h 2454260"/>
                  <a:gd name="connsiteX263-240359" fmla="*/ 22725 w 5936218"/>
                  <a:gd name="connsiteY263-240360" fmla="*/ 1545274 h 2454260"/>
                  <a:gd name="connsiteX264-240361" fmla="*/ 0 w 5936218"/>
                  <a:gd name="connsiteY264-240362" fmla="*/ 1529367 h 2454260"/>
                  <a:gd name="connsiteX265-240363" fmla="*/ 15907 w 5936218"/>
                  <a:gd name="connsiteY265-240364" fmla="*/ 1506643 h 2454260"/>
                  <a:gd name="connsiteX266-240365" fmla="*/ 6818 w 5936218"/>
                  <a:gd name="connsiteY266-240366" fmla="*/ 1443014 h 2454260"/>
                  <a:gd name="connsiteX267-240367" fmla="*/ 34087 w 5936218"/>
                  <a:gd name="connsiteY267-240368" fmla="*/ 1399837 h 2454260"/>
                  <a:gd name="connsiteX268-240369" fmla="*/ 27270 w 5936218"/>
                  <a:gd name="connsiteY268-240370" fmla="*/ 1388475 h 2454260"/>
                  <a:gd name="connsiteX269-240371" fmla="*/ 70447 w 5936218"/>
                  <a:gd name="connsiteY269-240372" fmla="*/ 1349843 h 2454260"/>
                  <a:gd name="connsiteX270-240373" fmla="*/ 27270 w 5936218"/>
                  <a:gd name="connsiteY270-240374" fmla="*/ 1313483 h 2454260"/>
                  <a:gd name="connsiteX271-240375" fmla="*/ 109078 w 5936218"/>
                  <a:gd name="connsiteY271-240376" fmla="*/ 1215767 h 2454260"/>
                  <a:gd name="connsiteX272-240377" fmla="*/ 145438 w 5936218"/>
                  <a:gd name="connsiteY272-240378" fmla="*/ 1172590 h 2454260"/>
                  <a:gd name="connsiteX273-240379" fmla="*/ 156800 w 5936218"/>
                  <a:gd name="connsiteY273-240380" fmla="*/ 1129414 h 2454260"/>
                  <a:gd name="connsiteX274-240381" fmla="*/ 102261 w 5936218"/>
                  <a:gd name="connsiteY274-240382" fmla="*/ 1077147 h 2454260"/>
                  <a:gd name="connsiteX275-240383" fmla="*/ 118168 w 5936218"/>
                  <a:gd name="connsiteY275-240384" fmla="*/ 1022608 h 2454260"/>
                  <a:gd name="connsiteX276-240385" fmla="*/ 86354 w 5936218"/>
                  <a:gd name="connsiteY276-240386" fmla="*/ 958979 h 2454260"/>
                  <a:gd name="connsiteX277-240387" fmla="*/ 109078 w 5936218"/>
                  <a:gd name="connsiteY277-240388" fmla="*/ 883987 h 2454260"/>
                  <a:gd name="connsiteX278-240389" fmla="*/ 70447 w 5936218"/>
                  <a:gd name="connsiteY278-240390" fmla="*/ 781726 h 2454260"/>
                  <a:gd name="connsiteX279-240391" fmla="*/ 102261 w 5936218"/>
                  <a:gd name="connsiteY279-240392" fmla="*/ 711280 h 2454260"/>
                  <a:gd name="connsiteX280-240393" fmla="*/ 43177 w 5936218"/>
                  <a:gd name="connsiteY280-240394" fmla="*/ 645379 h 2454260"/>
                  <a:gd name="connsiteX281-240395" fmla="*/ 49994 w 5936218"/>
                  <a:gd name="connsiteY281-240396" fmla="*/ 570387 h 2454260"/>
                  <a:gd name="connsiteX282-240397" fmla="*/ 81809 w 5936218"/>
                  <a:gd name="connsiteY282-240398" fmla="*/ 565842 h 2454260"/>
                  <a:gd name="connsiteX283-240399" fmla="*/ 145438 w 5936218"/>
                  <a:gd name="connsiteY283-240400" fmla="*/ 522666 h 2454260"/>
                  <a:gd name="connsiteX284-240401" fmla="*/ 184070 w 5936218"/>
                  <a:gd name="connsiteY284-240402" fmla="*/ 484034 h 2454260"/>
                  <a:gd name="connsiteX285-240403" fmla="*/ 189699 w 5936218"/>
                  <a:gd name="connsiteY285-240404" fmla="*/ 490312 h 2454260"/>
                  <a:gd name="connsiteX286-240405" fmla="*/ 195977 w 5936218"/>
                  <a:gd name="connsiteY286-240406" fmla="*/ 484034 h 2454260"/>
                  <a:gd name="connsiteX287-240407" fmla="*/ 255061 w 5936218"/>
                  <a:gd name="connsiteY287-240408" fmla="*/ 549935 h 2454260"/>
                  <a:gd name="connsiteX288-240409" fmla="*/ 350504 w 5936218"/>
                  <a:gd name="connsiteY288-240410" fmla="*/ 570387 h 2454260"/>
                  <a:gd name="connsiteX289-240411" fmla="*/ 491397 w 5936218"/>
                  <a:gd name="connsiteY289-240412" fmla="*/ 684011 h 2454260"/>
                  <a:gd name="connsiteX290-240413" fmla="*/ 523211 w 5936218"/>
                  <a:gd name="connsiteY290-240414" fmla="*/ 731732 h 2454260"/>
                  <a:gd name="connsiteX291-240415" fmla="*/ 523211 w 5936218"/>
                  <a:gd name="connsiteY291-240416" fmla="*/ 790816 h 2454260"/>
                  <a:gd name="connsiteX292-240417" fmla="*/ 486852 w 5936218"/>
                  <a:gd name="connsiteY292-240418" fmla="*/ 845355 h 2454260"/>
                  <a:gd name="connsiteX293-240419" fmla="*/ 420951 w 5936218"/>
                  <a:gd name="connsiteY293-240420" fmla="*/ 865808 h 2454260"/>
                  <a:gd name="connsiteX294-240421" fmla="*/ 415909 w 5936218"/>
                  <a:gd name="connsiteY294-240422" fmla="*/ 863677 h 2454260"/>
                  <a:gd name="connsiteX295-240423" fmla="*/ 409044 w 5936218"/>
                  <a:gd name="connsiteY295-240424" fmla="*/ 865808 h 2454260"/>
                  <a:gd name="connsiteX296-240425" fmla="*/ 252950 w 5936218"/>
                  <a:gd name="connsiteY296-240426" fmla="*/ 799852 h 2454260"/>
                  <a:gd name="connsiteX297-240427" fmla="*/ 232336 w 5936218"/>
                  <a:gd name="connsiteY297-240428" fmla="*/ 806724 h 2454260"/>
                  <a:gd name="connsiteX298-240429" fmla="*/ 291420 w 5936218"/>
                  <a:gd name="connsiteY298-240430" fmla="*/ 877170 h 2454260"/>
                  <a:gd name="connsiteX299-240431" fmla="*/ 291420 w 5936218"/>
                  <a:gd name="connsiteY299-240432" fmla="*/ 915802 h 2454260"/>
                  <a:gd name="connsiteX300-240433" fmla="*/ 298238 w 5936218"/>
                  <a:gd name="connsiteY300-240434" fmla="*/ 1002156 h 2454260"/>
                  <a:gd name="connsiteX301-240435" fmla="*/ 345959 w 5936218"/>
                  <a:gd name="connsiteY301-240436" fmla="*/ 1033970 h 2454260"/>
                  <a:gd name="connsiteX302-240437" fmla="*/ 362087 w 5936218"/>
                  <a:gd name="connsiteY302-240438" fmla="*/ 1043378 h 2454260"/>
                  <a:gd name="connsiteX303-240439" fmla="*/ 365867 w 5936218"/>
                  <a:gd name="connsiteY303-240440" fmla="*/ 1011245 h 2454260"/>
                  <a:gd name="connsiteX304-240441" fmla="*/ 345415 w 5936218"/>
                  <a:gd name="connsiteY304-240442" fmla="*/ 974886 h 2454260"/>
                  <a:gd name="connsiteX305-240443" fmla="*/ 365867 w 5936218"/>
                  <a:gd name="connsiteY305-240444" fmla="*/ 943071 h 2454260"/>
                  <a:gd name="connsiteX306-240445" fmla="*/ 374560 w 5936218"/>
                  <a:gd name="connsiteY306-240446" fmla="*/ 948070 h 2454260"/>
                  <a:gd name="connsiteX307-240447" fmla="*/ 377774 w 5936218"/>
                  <a:gd name="connsiteY307-240448" fmla="*/ 943071 h 2454260"/>
                  <a:gd name="connsiteX308-240449" fmla="*/ 461933 w 5936218"/>
                  <a:gd name="connsiteY308-240450" fmla="*/ 991463 h 2454260"/>
                  <a:gd name="connsiteX309-240451" fmla="*/ 484035 w 5936218"/>
                  <a:gd name="connsiteY309-240452" fmla="*/ 974886 h 2454260"/>
                  <a:gd name="connsiteX310-240453" fmla="*/ 463583 w 5936218"/>
                  <a:gd name="connsiteY310-240454" fmla="*/ 908984 h 2454260"/>
                  <a:gd name="connsiteX311-240455" fmla="*/ 549936 w 5936218"/>
                  <a:gd name="connsiteY311-240456" fmla="*/ 822631 h 2454260"/>
                  <a:gd name="connsiteX312-240457" fmla="*/ 559742 w 5936218"/>
                  <a:gd name="connsiteY312-240458" fmla="*/ 824732 h 2454260"/>
                  <a:gd name="connsiteX313-240459" fmla="*/ 561843 w 5936218"/>
                  <a:gd name="connsiteY313-240460" fmla="*/ 822631 h 2454260"/>
                  <a:gd name="connsiteX314-240461" fmla="*/ 593658 w 5936218"/>
                  <a:gd name="connsiteY314-240462" fmla="*/ 829448 h 2454260"/>
                  <a:gd name="connsiteX315-240463" fmla="*/ 620945 w 5936218"/>
                  <a:gd name="connsiteY315-240464" fmla="*/ 853325 h 2454260"/>
                  <a:gd name="connsiteX316-240465" fmla="*/ 640835 w 5936218"/>
                  <a:gd name="connsiteY316-240466" fmla="*/ 797634 h 2454260"/>
                  <a:gd name="connsiteX317-240467" fmla="*/ 609020 w 5936218"/>
                  <a:gd name="connsiteY317-240468" fmla="*/ 743095 h 2454260"/>
                  <a:gd name="connsiteX318-240469" fmla="*/ 624928 w 5936218"/>
                  <a:gd name="connsiteY318-240470" fmla="*/ 684011 h 2454260"/>
                  <a:gd name="connsiteX319-240471" fmla="*/ 597658 w 5936218"/>
                  <a:gd name="connsiteY319-240472" fmla="*/ 624926 h 2454260"/>
                  <a:gd name="connsiteX320-240473" fmla="*/ 611562 w 5936218"/>
                  <a:gd name="connsiteY320-240474" fmla="*/ 629252 h 2454260"/>
                  <a:gd name="connsiteX321-240475" fmla="*/ 609565 w 5936218"/>
                  <a:gd name="connsiteY321-240476" fmla="*/ 624926 h 2454260"/>
                  <a:gd name="connsiteX322-240477" fmla="*/ 711826 w 5936218"/>
                  <a:gd name="connsiteY322-240478" fmla="*/ 656741 h 2454260"/>
                  <a:gd name="connsiteX323-240479" fmla="*/ 732278 w 5936218"/>
                  <a:gd name="connsiteY323-240480" fmla="*/ 711280 h 2454260"/>
                  <a:gd name="connsiteX324-240481" fmla="*/ 684556 w 5936218"/>
                  <a:gd name="connsiteY324-240482" fmla="*/ 722642 h 2454260"/>
                  <a:gd name="connsiteX325-240483" fmla="*/ 684556 w 5936218"/>
                  <a:gd name="connsiteY325-240484" fmla="*/ 774909 h 2454260"/>
                  <a:gd name="connsiteX326-240485" fmla="*/ 713309 w 5936218"/>
                  <a:gd name="connsiteY326-240486" fmla="*/ 803662 h 2454260"/>
                  <a:gd name="connsiteX327-240487" fmla="*/ 763548 w 5936218"/>
                  <a:gd name="connsiteY327-240488" fmla="*/ 786271 h 2454260"/>
                  <a:gd name="connsiteX328-240489" fmla="*/ 770365 w 5936218"/>
                  <a:gd name="connsiteY328-240490" fmla="*/ 727187 h 2454260"/>
                  <a:gd name="connsiteX329-240491" fmla="*/ 845357 w 5936218"/>
                  <a:gd name="connsiteY329-240492" fmla="*/ 679466 h 2454260"/>
                  <a:gd name="connsiteX330-240493" fmla="*/ 972614 w 5936218"/>
                  <a:gd name="connsiteY330-240494" fmla="*/ 593112 h 2454260"/>
                  <a:gd name="connsiteX331-240495" fmla="*/ 982566 w 5936218"/>
                  <a:gd name="connsiteY331-240496" fmla="*/ 594439 h 2454260"/>
                  <a:gd name="connsiteX332-240497" fmla="*/ 984521 w 5936218"/>
                  <a:gd name="connsiteY332-240498" fmla="*/ 593112 h 2454260"/>
                  <a:gd name="connsiteX333-240499" fmla="*/ 1018608 w 5936218"/>
                  <a:gd name="connsiteY333-240500" fmla="*/ 597657 h 2454260"/>
                  <a:gd name="connsiteX334-240501" fmla="*/ 979977 w 5936218"/>
                  <a:gd name="connsiteY334-240502" fmla="*/ 661286 h 2454260"/>
                  <a:gd name="connsiteX335-240503" fmla="*/ 1012666 w 5936218"/>
                  <a:gd name="connsiteY335-240504" fmla="*/ 666447 h 2454260"/>
                  <a:gd name="connsiteX336-240505" fmla="*/ 1038516 w 5936218"/>
                  <a:gd name="connsiteY336-240506" fmla="*/ 636289 h 2454260"/>
                  <a:gd name="connsiteX337-240507" fmla="*/ 1050423 w 5936218"/>
                  <a:gd name="connsiteY337-240508" fmla="*/ 636289 h 2454260"/>
                  <a:gd name="connsiteX338-240509" fmla="*/ 1108962 w 5936218"/>
                  <a:gd name="connsiteY338-240510" fmla="*/ 636289 h 2454260"/>
                  <a:gd name="connsiteX339-240511" fmla="*/ 1161229 w 5936218"/>
                  <a:gd name="connsiteY339-240512" fmla="*/ 593112 h 2454260"/>
                  <a:gd name="connsiteX340-240513" fmla="*/ 1165711 w 5936218"/>
                  <a:gd name="connsiteY340-240514" fmla="*/ 599246 h 2454260"/>
                  <a:gd name="connsiteX341-240515" fmla="*/ 1173136 w 5936218"/>
                  <a:gd name="connsiteY341-240516" fmla="*/ 593112 h 2454260"/>
                  <a:gd name="connsiteX342-240517" fmla="*/ 1210035 w 5936218"/>
                  <a:gd name="connsiteY342-240518" fmla="*/ 643605 h 2454260"/>
                  <a:gd name="connsiteX343-240519" fmla="*/ 1247583 w 5936218"/>
                  <a:gd name="connsiteY343-240520" fmla="*/ 586295 h 2454260"/>
                  <a:gd name="connsiteX344-240521" fmla="*/ 1211223 w 5936218"/>
                  <a:gd name="connsiteY344-240522" fmla="*/ 527211 h 2454260"/>
                  <a:gd name="connsiteX345-240523" fmla="*/ 1227130 w 5936218"/>
                  <a:gd name="connsiteY345-240524" fmla="*/ 490851 h 2454260"/>
                  <a:gd name="connsiteX346-240525" fmla="*/ 1237665 w 5936218"/>
                  <a:gd name="connsiteY346-240526" fmla="*/ 493989 h 2454260"/>
                  <a:gd name="connsiteX347-240527" fmla="*/ 1239037 w 5936218"/>
                  <a:gd name="connsiteY347-240528" fmla="*/ 490851 h 2454260"/>
                  <a:gd name="connsiteX348-240529" fmla="*/ 1345843 w 5936218"/>
                  <a:gd name="connsiteY348-240530" fmla="*/ 522666 h 2454260"/>
                  <a:gd name="connsiteX349-240531" fmla="*/ 1400382 w 5936218"/>
                  <a:gd name="connsiteY349-240532" fmla="*/ 554480 h 2454260"/>
                  <a:gd name="connsiteX350-240533" fmla="*/ 1519756 w 5936218"/>
                  <a:gd name="connsiteY350-240534" fmla="*/ 661064 h 2454260"/>
                  <a:gd name="connsiteX351-240535" fmla="*/ 1543003 w 5936218"/>
                  <a:gd name="connsiteY351-240536" fmla="*/ 620382 h 2454260"/>
                  <a:gd name="connsiteX352-240537" fmla="*/ 1506643 w 5936218"/>
                  <a:gd name="connsiteY352-240538" fmla="*/ 565842 h 2454260"/>
                  <a:gd name="connsiteX353-240539" fmla="*/ 1506643 w 5936218"/>
                  <a:gd name="connsiteY353-240540" fmla="*/ 543118 h 2454260"/>
                  <a:gd name="connsiteX354-240541" fmla="*/ 1463467 w 5936218"/>
                  <a:gd name="connsiteY354-240542" fmla="*/ 534028 h 2454260"/>
                  <a:gd name="connsiteX355-240543" fmla="*/ 1472556 w 5936218"/>
                  <a:gd name="connsiteY355-240544" fmla="*/ 484034 h 2454260"/>
                  <a:gd name="connsiteX356-240545" fmla="*/ 1452104 w 5936218"/>
                  <a:gd name="connsiteY356-240546" fmla="*/ 397680 h 2454260"/>
                  <a:gd name="connsiteX357-240547" fmla="*/ 1452104 w 5936218"/>
                  <a:gd name="connsiteY357-240548" fmla="*/ 361321 h 2454260"/>
                  <a:gd name="connsiteX358-240549" fmla="*/ 1522551 w 5936218"/>
                  <a:gd name="connsiteY358-240550" fmla="*/ 259060 h 2454260"/>
                  <a:gd name="connsiteX359-240551" fmla="*/ 1543003 w 5936218"/>
                  <a:gd name="connsiteY359-240552" fmla="*/ 145437 h 2454260"/>
                  <a:gd name="connsiteX360-240553" fmla="*/ 1570272 w 5936218"/>
                  <a:gd name="connsiteY360-240554" fmla="*/ 124984 h 2454260"/>
                  <a:gd name="connsiteX361-240555" fmla="*/ 1578688 w 5936218"/>
                  <a:gd name="connsiteY361-240556" fmla="*/ 127603 h 2454260"/>
                  <a:gd name="connsiteX362-240557" fmla="*/ 1582179 w 5936218"/>
                  <a:gd name="connsiteY362-240558" fmla="*/ 124984 h 2454260"/>
                  <a:gd name="connsiteX363-240559" fmla="*/ 1684440 w 5936218"/>
                  <a:gd name="connsiteY363-240560" fmla="*/ 156799 h 2454260"/>
                  <a:gd name="connsiteX364-240561" fmla="*/ 1688985 w 5936218"/>
                  <a:gd name="connsiteY364-240562" fmla="*/ 227245 h 2454260"/>
                  <a:gd name="connsiteX365-240563" fmla="*/ 1652625 w 5936218"/>
                  <a:gd name="connsiteY365-240564" fmla="*/ 318144 h 2454260"/>
                  <a:gd name="connsiteX366-240565" fmla="*/ 1679895 w 5936218"/>
                  <a:gd name="connsiteY366-240566" fmla="*/ 356776 h 2454260"/>
                  <a:gd name="connsiteX367-240567" fmla="*/ 1688985 w 5936218"/>
                  <a:gd name="connsiteY367-240568" fmla="*/ 431767 h 2454260"/>
                  <a:gd name="connsiteX368-240569" fmla="*/ 1679895 w 5936218"/>
                  <a:gd name="connsiteY368-240570" fmla="*/ 577205 h 2454260"/>
                  <a:gd name="connsiteX369-240571" fmla="*/ 1636718 w 5936218"/>
                  <a:gd name="connsiteY369-240572" fmla="*/ 840811 h 2454260"/>
                  <a:gd name="connsiteX370-240573" fmla="*/ 1662494 w 5936218"/>
                  <a:gd name="connsiteY370-240574" fmla="*/ 847255 h 2454260"/>
                  <a:gd name="connsiteX0-240575" fmla="*/ 1662494 w 5936218"/>
                  <a:gd name="connsiteY0-240576" fmla="*/ 824119 h 2431124"/>
                  <a:gd name="connsiteX1-240577" fmla="*/ 3129459 w 5936218"/>
                  <a:gd name="connsiteY1-240578" fmla="*/ -1 h 2431124"/>
                  <a:gd name="connsiteX2-240579" fmla="*/ 3538225 w 5936218"/>
                  <a:gd name="connsiteY2-240580" fmla="*/ 15495 h 2431124"/>
                  <a:gd name="connsiteX3-240581" fmla="*/ 3549910 w 5936218"/>
                  <a:gd name="connsiteY3-240582" fmla="*/ 18682 h 2431124"/>
                  <a:gd name="connsiteX4-240583" fmla="*/ 3625123 w 5936218"/>
                  <a:gd name="connsiteY4-240584" fmla="*/ 35947 h 2431124"/>
                  <a:gd name="connsiteX5-240585" fmla="*/ 3672301 w 5936218"/>
                  <a:gd name="connsiteY5-240586" fmla="*/ 35947 h 2431124"/>
                  <a:gd name="connsiteX6-240587" fmla="*/ 3684207 w 5936218"/>
                  <a:gd name="connsiteY6-240588" fmla="*/ 35947 h 2431124"/>
                  <a:gd name="connsiteX7-240589" fmla="*/ 3743291 w 5936218"/>
                  <a:gd name="connsiteY7-240590" fmla="*/ 101848 h 2431124"/>
                  <a:gd name="connsiteX8-240591" fmla="*/ 3759199 w 5936218"/>
                  <a:gd name="connsiteY8-240592" fmla="*/ 181385 h 2431124"/>
                  <a:gd name="connsiteX9-240593" fmla="*/ 3738747 w 5936218"/>
                  <a:gd name="connsiteY9-240594" fmla="*/ 231379 h 2431124"/>
                  <a:gd name="connsiteX10-240595" fmla="*/ 3786469 w 5936218"/>
                  <a:gd name="connsiteY10-240596" fmla="*/ 322277 h 2431124"/>
                  <a:gd name="connsiteX11-240597" fmla="*/ 3835603 w 5936218"/>
                  <a:gd name="connsiteY11-240598" fmla="*/ 358183 h 2431124"/>
                  <a:gd name="connsiteX12-240599" fmla="*/ 3865460 w 5936218"/>
                  <a:gd name="connsiteY12-240600" fmla="*/ 247286 h 2431124"/>
                  <a:gd name="connsiteX13-240601" fmla="*/ 3875077 w 5936218"/>
                  <a:gd name="connsiteY13-240602" fmla="*/ 255793 h 2431124"/>
                  <a:gd name="connsiteX14-240603" fmla="*/ 3877367 w 5936218"/>
                  <a:gd name="connsiteY14-240604" fmla="*/ 247286 h 2431124"/>
                  <a:gd name="connsiteX15-240605" fmla="*/ 3932151 w 5936218"/>
                  <a:gd name="connsiteY15-240606" fmla="*/ 295749 h 2431124"/>
                  <a:gd name="connsiteX16-240607" fmla="*/ 3988173 w 5936218"/>
                  <a:gd name="connsiteY16-240608" fmla="*/ 267738 h 2431124"/>
                  <a:gd name="connsiteX17-240609" fmla="*/ 3993852 w 5936218"/>
                  <a:gd name="connsiteY17-240610" fmla="*/ 270853 h 2431124"/>
                  <a:gd name="connsiteX18-240611" fmla="*/ 4000080 w 5936218"/>
                  <a:gd name="connsiteY18-240612" fmla="*/ 267738 h 2431124"/>
                  <a:gd name="connsiteX19-240613" fmla="*/ 4062426 w 5936218"/>
                  <a:gd name="connsiteY19-240614" fmla="*/ 301928 h 2431124"/>
                  <a:gd name="connsiteX20-240615" fmla="*/ 4085889 w 5936218"/>
                  <a:gd name="connsiteY20-240616" fmla="*/ 274556 h 2431124"/>
                  <a:gd name="connsiteX21-240617" fmla="*/ 4095563 w 5936218"/>
                  <a:gd name="connsiteY21-240618" fmla="*/ 277160 h 2431124"/>
                  <a:gd name="connsiteX22-240619" fmla="*/ 4097796 w 5936218"/>
                  <a:gd name="connsiteY22-240620" fmla="*/ 274556 h 2431124"/>
                  <a:gd name="connsiteX23-240621" fmla="*/ 4144150 w 5936218"/>
                  <a:gd name="connsiteY23-240622" fmla="*/ 287036 h 2431124"/>
                  <a:gd name="connsiteX24-240623" fmla="*/ 4117703 w 5936218"/>
                  <a:gd name="connsiteY24-240624" fmla="*/ 176840 h 2431124"/>
                  <a:gd name="connsiteX25-240625" fmla="*/ 4165425 w 5936218"/>
                  <a:gd name="connsiteY25-240626" fmla="*/ 122301 h 2431124"/>
                  <a:gd name="connsiteX26-240627" fmla="*/ 4175231 w 5936218"/>
                  <a:gd name="connsiteY26-240628" fmla="*/ 124702 h 2431124"/>
                  <a:gd name="connsiteX27-240629" fmla="*/ 4177332 w 5936218"/>
                  <a:gd name="connsiteY27-240630" fmla="*/ 122301 h 2431124"/>
                  <a:gd name="connsiteX28-240631" fmla="*/ 4511384 w 5936218"/>
                  <a:gd name="connsiteY28-240632" fmla="*/ 204109 h 2431124"/>
                  <a:gd name="connsiteX29-240633" fmla="*/ 4543199 w 5936218"/>
                  <a:gd name="connsiteY29-240634" fmla="*/ 274556 h 2431124"/>
                  <a:gd name="connsiteX30-240635" fmla="*/ 4639242 w 5936218"/>
                  <a:gd name="connsiteY30-240636" fmla="*/ 357198 h 2431124"/>
                  <a:gd name="connsiteX31-240637" fmla="*/ 4774445 w 5936218"/>
                  <a:gd name="connsiteY31-240638" fmla="*/ 338185 h 2431124"/>
                  <a:gd name="connsiteX32-240639" fmla="*/ 4778496 w 5936218"/>
                  <a:gd name="connsiteY32-240640" fmla="*/ 339289 h 2431124"/>
                  <a:gd name="connsiteX33-240641" fmla="*/ 4786352 w 5936218"/>
                  <a:gd name="connsiteY33-240642" fmla="*/ 338185 h 2431124"/>
                  <a:gd name="connsiteX34-240643" fmla="*/ 4861343 w 5936218"/>
                  <a:gd name="connsiteY34-240644" fmla="*/ 358637 h 2431124"/>
                  <a:gd name="connsiteX35-240645" fmla="*/ 4893158 w 5936218"/>
                  <a:gd name="connsiteY35-240646" fmla="*/ 401814 h 2431124"/>
                  <a:gd name="connsiteX36-240647" fmla="*/ 4888613 w 5936218"/>
                  <a:gd name="connsiteY36-240648" fmla="*/ 483622 h 2431124"/>
                  <a:gd name="connsiteX37-240649" fmla="*/ 4927677 w 5936218"/>
                  <a:gd name="connsiteY37-240650" fmla="*/ 508294 h 2431124"/>
                  <a:gd name="connsiteX38-240651" fmla="*/ 4967605 w 5936218"/>
                  <a:gd name="connsiteY38-240652" fmla="*/ 494985 h 2431124"/>
                  <a:gd name="connsiteX39-240653" fmla="*/ 5038051 w 5936218"/>
                  <a:gd name="connsiteY39-240654" fmla="*/ 488167 h 2431124"/>
                  <a:gd name="connsiteX40-240655" fmla="*/ 5040730 w 5936218"/>
                  <a:gd name="connsiteY40-240656" fmla="*/ 489060 h 2431124"/>
                  <a:gd name="connsiteX41-240657" fmla="*/ 5049958 w 5936218"/>
                  <a:gd name="connsiteY41-240658" fmla="*/ 488167 h 2431124"/>
                  <a:gd name="connsiteX42-240659" fmla="*/ 5114249 w 5936218"/>
                  <a:gd name="connsiteY42-240660" fmla="*/ 509598 h 2431124"/>
                  <a:gd name="connsiteX43-240661" fmla="*/ 5176671 w 5936218"/>
                  <a:gd name="connsiteY43-240662" fmla="*/ 499530 h 2431124"/>
                  <a:gd name="connsiteX44-240663" fmla="*/ 5177801 w 5936218"/>
                  <a:gd name="connsiteY44-240664" fmla="*/ 501268 h 2431124"/>
                  <a:gd name="connsiteX45-240665" fmla="*/ 5188578 w 5936218"/>
                  <a:gd name="connsiteY45-240666" fmla="*/ 499530 h 2431124"/>
                  <a:gd name="connsiteX46-240667" fmla="*/ 5243719 w 5936218"/>
                  <a:gd name="connsiteY46-240668" fmla="*/ 584361 h 2431124"/>
                  <a:gd name="connsiteX47-240669" fmla="*/ 5283477 w 5936218"/>
                  <a:gd name="connsiteY47-240670" fmla="*/ 554069 h 2431124"/>
                  <a:gd name="connsiteX48-240671" fmla="*/ 5258480 w 5936218"/>
                  <a:gd name="connsiteY48-240672" fmla="*/ 488167 h 2431124"/>
                  <a:gd name="connsiteX49-240673" fmla="*/ 5267570 w 5936218"/>
                  <a:gd name="connsiteY49-240674" fmla="*/ 440446 h 2431124"/>
                  <a:gd name="connsiteX50-240675" fmla="*/ 5278896 w 5936218"/>
                  <a:gd name="connsiteY50-240676" fmla="*/ 443495 h 2431124"/>
                  <a:gd name="connsiteX51-240677" fmla="*/ 5279477 w 5936218"/>
                  <a:gd name="connsiteY51-240678" fmla="*/ 440446 h 2431124"/>
                  <a:gd name="connsiteX52-240679" fmla="*/ 5395510 w 5936218"/>
                  <a:gd name="connsiteY52-240680" fmla="*/ 471685 h 2431124"/>
                  <a:gd name="connsiteX53-240681" fmla="*/ 5463001 w 5936218"/>
                  <a:gd name="connsiteY53-240682" fmla="*/ 467715 h 2431124"/>
                  <a:gd name="connsiteX54-240683" fmla="*/ 5464386 w 5936218"/>
                  <a:gd name="connsiteY54-240684" fmla="*/ 468334 h 2431124"/>
                  <a:gd name="connsiteX55-240685" fmla="*/ 5474909 w 5936218"/>
                  <a:gd name="connsiteY55-240686" fmla="*/ 467715 h 2431124"/>
                  <a:gd name="connsiteX56-240687" fmla="*/ 5581715 w 5936218"/>
                  <a:gd name="connsiteY56-240688" fmla="*/ 515437 h 2431124"/>
                  <a:gd name="connsiteX57-240689" fmla="*/ 5633981 w 5936218"/>
                  <a:gd name="connsiteY57-240690" fmla="*/ 558614 h 2431124"/>
                  <a:gd name="connsiteX58-240691" fmla="*/ 5720335 w 5936218"/>
                  <a:gd name="connsiteY58-240692" fmla="*/ 638150 h 2431124"/>
                  <a:gd name="connsiteX59-240693" fmla="*/ 5822595 w 5936218"/>
                  <a:gd name="connsiteY59-240694" fmla="*/ 735866 h 2431124"/>
                  <a:gd name="connsiteX60-240695" fmla="*/ 5818051 w 5936218"/>
                  <a:gd name="connsiteY60-240696" fmla="*/ 790405 h 2431124"/>
                  <a:gd name="connsiteX61-240697" fmla="*/ 5825679 w 5936218"/>
                  <a:gd name="connsiteY61-240698" fmla="*/ 798033 h 2431124"/>
                  <a:gd name="connsiteX62-240699" fmla="*/ 5822051 w 5936218"/>
                  <a:gd name="connsiteY62-240700" fmla="*/ 747228 h 2431124"/>
                  <a:gd name="connsiteX63-240701" fmla="*/ 5834092 w 5936218"/>
                  <a:gd name="connsiteY63-240702" fmla="*/ 749101 h 2431124"/>
                  <a:gd name="connsiteX64-240703" fmla="*/ 5833958 w 5936218"/>
                  <a:gd name="connsiteY64-240704" fmla="*/ 747228 h 2431124"/>
                  <a:gd name="connsiteX65-240705" fmla="*/ 5936219 w 5936218"/>
                  <a:gd name="connsiteY65-240706" fmla="*/ 763135 h 2431124"/>
                  <a:gd name="connsiteX66-240707" fmla="*/ 5908949 w 5936218"/>
                  <a:gd name="connsiteY66-240708" fmla="*/ 979020 h 2431124"/>
                  <a:gd name="connsiteX67-240709" fmla="*/ 5893042 w 5936218"/>
                  <a:gd name="connsiteY67-240710" fmla="*/ 994927 h 2431124"/>
                  <a:gd name="connsiteX68-240711" fmla="*/ 5861227 w 5936218"/>
                  <a:gd name="connsiteY68-240712" fmla="*/ 994927 h 2431124"/>
                  <a:gd name="connsiteX69-240713" fmla="*/ 5817506 w 5936218"/>
                  <a:gd name="connsiteY69-240714" fmla="*/ 960840 h 2431124"/>
                  <a:gd name="connsiteX70-240715" fmla="*/ 5767511 w 5936218"/>
                  <a:gd name="connsiteY70-240716" fmla="*/ 935843 h 2431124"/>
                  <a:gd name="connsiteX71-240717" fmla="*/ 5729132 w 5936218"/>
                  <a:gd name="connsiteY71-240718" fmla="*/ 887824 h 2431124"/>
                  <a:gd name="connsiteX72-240719" fmla="*/ 5695337 w 5936218"/>
                  <a:gd name="connsiteY72-240720" fmla="*/ 897211 h 2431124"/>
                  <a:gd name="connsiteX73-240721" fmla="*/ 5693366 w 5936218"/>
                  <a:gd name="connsiteY73-240722" fmla="*/ 894451 h 2431124"/>
                  <a:gd name="connsiteX74-240723" fmla="*/ 5640799 w 5936218"/>
                  <a:gd name="connsiteY74-240724" fmla="*/ 854034 h 2431124"/>
                  <a:gd name="connsiteX75-240725" fmla="*/ 5656705 w 5936218"/>
                  <a:gd name="connsiteY75-240726" fmla="*/ 897211 h 2431124"/>
                  <a:gd name="connsiteX76-240727" fmla="*/ 5586259 w 5936218"/>
                  <a:gd name="connsiteY76-240728" fmla="*/ 972202 h 2431124"/>
                  <a:gd name="connsiteX77-240729" fmla="*/ 5575676 w 5936218"/>
                  <a:gd name="connsiteY77-240730" fmla="*/ 971194 h 2431124"/>
                  <a:gd name="connsiteX78-240731" fmla="*/ 5539436 w 5936218"/>
                  <a:gd name="connsiteY78-240732" fmla="*/ 968877 h 2431124"/>
                  <a:gd name="connsiteX79-240733" fmla="*/ 5593077 w 5936218"/>
                  <a:gd name="connsiteY79-240734" fmla="*/ 1074463 h 2431124"/>
                  <a:gd name="connsiteX80-240735" fmla="*/ 5613529 w 5936218"/>
                  <a:gd name="connsiteY80-240736" fmla="*/ 1133547 h 2431124"/>
                  <a:gd name="connsiteX81-240737" fmla="*/ 5608984 w 5936218"/>
                  <a:gd name="connsiteY81-240738" fmla="*/ 1156272 h 2431124"/>
                  <a:gd name="connsiteX82-240739" fmla="*/ 5597799 w 5936218"/>
                  <a:gd name="connsiteY82-240740" fmla="*/ 1152663 h 2431124"/>
                  <a:gd name="connsiteX83-240741" fmla="*/ 5534271 w 5936218"/>
                  <a:gd name="connsiteY83-240742" fmla="*/ 1136012 h 2431124"/>
                  <a:gd name="connsiteX84-240743" fmla="*/ 5436277 w 5936218"/>
                  <a:gd name="connsiteY84-240744" fmla="*/ 1192631 h 2431124"/>
                  <a:gd name="connsiteX85-240745" fmla="*/ 5397645 w 5936218"/>
                  <a:gd name="connsiteY85-240746" fmla="*/ 1203994 h 2431124"/>
                  <a:gd name="connsiteX86-240747" fmla="*/ 5345378 w 5936218"/>
                  <a:gd name="connsiteY86-240748" fmla="*/ 1258533 h 2431124"/>
                  <a:gd name="connsiteX87-240749" fmla="*/ 5290839 w 5936218"/>
                  <a:gd name="connsiteY87-240750" fmla="*/ 1306254 h 2431124"/>
                  <a:gd name="connsiteX88-240751" fmla="*/ 5274932 w 5936218"/>
                  <a:gd name="connsiteY88-240752" fmla="*/ 1338069 h 2431124"/>
                  <a:gd name="connsiteX89-240753" fmla="*/ 5267238 w 5936218"/>
                  <a:gd name="connsiteY89-240754" fmla="*/ 1329642 h 2431124"/>
                  <a:gd name="connsiteX90-240755" fmla="*/ 5263025 w 5936218"/>
                  <a:gd name="connsiteY90-240756" fmla="*/ 1338069 h 2431124"/>
                  <a:gd name="connsiteX91-240757" fmla="*/ 5219538 w 5936218"/>
                  <a:gd name="connsiteY91-240758" fmla="*/ 1290441 h 2431124"/>
                  <a:gd name="connsiteX92-240759" fmla="*/ 5129494 w 5936218"/>
                  <a:gd name="connsiteY92-240760" fmla="*/ 1344886 h 2431124"/>
                  <a:gd name="connsiteX93-240761" fmla="*/ 5126389 w 5936218"/>
                  <a:gd name="connsiteY93-240762" fmla="*/ 1339564 h 2431124"/>
                  <a:gd name="connsiteX94-240763" fmla="*/ 5117587 w 5936218"/>
                  <a:gd name="connsiteY94-240764" fmla="*/ 1344886 h 2431124"/>
                  <a:gd name="connsiteX95-240765" fmla="*/ 5105544 w 5936218"/>
                  <a:gd name="connsiteY95-240766" fmla="*/ 1324240 h 2431124"/>
                  <a:gd name="connsiteX96-240767" fmla="*/ 5074955 w 5936218"/>
                  <a:gd name="connsiteY96-240768" fmla="*/ 1349431 h 2431124"/>
                  <a:gd name="connsiteX97-240769" fmla="*/ 5065718 w 5936218"/>
                  <a:gd name="connsiteY97-240770" fmla="*/ 1347232 h 2431124"/>
                  <a:gd name="connsiteX98-240771" fmla="*/ 5063048 w 5936218"/>
                  <a:gd name="connsiteY98-240772" fmla="*/ 1349431 h 2431124"/>
                  <a:gd name="connsiteX99-240773" fmla="*/ 5026594 w 5936218"/>
                  <a:gd name="connsiteY99-240774" fmla="*/ 1340752 h 2431124"/>
                  <a:gd name="connsiteX100-240775" fmla="*/ 5015871 w 5936218"/>
                  <a:gd name="connsiteY100-240776" fmla="*/ 1385791 h 2431124"/>
                  <a:gd name="connsiteX101-240777" fmla="*/ 4974967 w 5936218"/>
                  <a:gd name="connsiteY101-240778" fmla="*/ 1451692 h 2431124"/>
                  <a:gd name="connsiteX102-240779" fmla="*/ 4974967 w 5936218"/>
                  <a:gd name="connsiteY102-240780" fmla="*/ 1483507 h 2431124"/>
                  <a:gd name="connsiteX103-240781" fmla="*/ 5011326 w 5936218"/>
                  <a:gd name="connsiteY103-240782" fmla="*/ 1597130 h 2431124"/>
                  <a:gd name="connsiteX104-240783" fmla="*/ 4999419 w 5936218"/>
                  <a:gd name="connsiteY104-240784" fmla="*/ 1597130 h 2431124"/>
                  <a:gd name="connsiteX105-240785" fmla="*/ 4974967 w 5936218"/>
                  <a:gd name="connsiteY105-240786" fmla="*/ 1597130 h 2431124"/>
                  <a:gd name="connsiteX106-240787" fmla="*/ 4963605 w 5936218"/>
                  <a:gd name="connsiteY106-240788" fmla="*/ 1649396 h 2431124"/>
                  <a:gd name="connsiteX107-240789" fmla="*/ 4974967 w 5936218"/>
                  <a:gd name="connsiteY107-240790" fmla="*/ 1676666 h 2431124"/>
                  <a:gd name="connsiteX108-240791" fmla="*/ 4909065 w 5936218"/>
                  <a:gd name="connsiteY108-240792" fmla="*/ 1710753 h 2431124"/>
                  <a:gd name="connsiteX109-240793" fmla="*/ 4897703 w 5936218"/>
                  <a:gd name="connsiteY109-240794" fmla="*/ 1778927 h 2431124"/>
                  <a:gd name="connsiteX110-240795" fmla="*/ 4845437 w 5936218"/>
                  <a:gd name="connsiteY110-240796" fmla="*/ 1794834 h 2431124"/>
                  <a:gd name="connsiteX111-240797" fmla="*/ 4834074 w 5936218"/>
                  <a:gd name="connsiteY111-240798" fmla="*/ 1853918 h 2431124"/>
                  <a:gd name="connsiteX112-240799" fmla="*/ 4779535 w 5936218"/>
                  <a:gd name="connsiteY112-240800" fmla="*/ 1913002 h 2431124"/>
                  <a:gd name="connsiteX113-240801" fmla="*/ 4777225 w 5936218"/>
                  <a:gd name="connsiteY113-240802" fmla="*/ 1902606 h 2431124"/>
                  <a:gd name="connsiteX114-240803" fmla="*/ 4767628 w 5936218"/>
                  <a:gd name="connsiteY114-240804" fmla="*/ 1913002 h 2431124"/>
                  <a:gd name="connsiteX115-240805" fmla="*/ 4758538 w 5936218"/>
                  <a:gd name="connsiteY115-240806" fmla="*/ 1872098 h 2431124"/>
                  <a:gd name="connsiteX116-240807" fmla="*/ 4742631 w 5936218"/>
                  <a:gd name="connsiteY116-240808" fmla="*/ 1785744 h 2431124"/>
                  <a:gd name="connsiteX117-240809" fmla="*/ 4715361 w 5936218"/>
                  <a:gd name="connsiteY117-240810" fmla="*/ 1644852 h 2431124"/>
                  <a:gd name="connsiteX118-240811" fmla="*/ 4735813 w 5936218"/>
                  <a:gd name="connsiteY118-240812" fmla="*/ 1553953 h 2431124"/>
                  <a:gd name="connsiteX119-240813" fmla="*/ 4767628 w 5936218"/>
                  <a:gd name="connsiteY119-240814" fmla="*/ 1510776 h 2431124"/>
                  <a:gd name="connsiteX120-240815" fmla="*/ 4767628 w 5936218"/>
                  <a:gd name="connsiteY120-240816" fmla="*/ 1483507 h 2431124"/>
                  <a:gd name="connsiteX121-240817" fmla="*/ 4826712 w 5936218"/>
                  <a:gd name="connsiteY121-240818" fmla="*/ 1467599 h 2431124"/>
                  <a:gd name="connsiteX122-240819" fmla="*/ 1811153 w 5936218"/>
                  <a:gd name="connsiteY122-240820" fmla="*/ 1719843 h 2431124"/>
                  <a:gd name="connsiteX123-240821" fmla="*/ 1748069 w 5936218"/>
                  <a:gd name="connsiteY123-240822" fmla="*/ 1758475 h 2431124"/>
                  <a:gd name="connsiteX124-240823" fmla="*/ 1711709 w 5936218"/>
                  <a:gd name="connsiteY124-240824" fmla="*/ 1763020 h 2431124"/>
                  <a:gd name="connsiteX125-240825" fmla="*/ 1711926 w 5936218"/>
                  <a:gd name="connsiteY125-240826" fmla="*/ 1761504 h 2431124"/>
                  <a:gd name="connsiteX126-240827" fmla="*/ 1699803 w 5936218"/>
                  <a:gd name="connsiteY126-240828" fmla="*/ 1763020 h 2431124"/>
                  <a:gd name="connsiteX127-240829" fmla="*/ 1704347 w 5936218"/>
                  <a:gd name="connsiteY127-240830" fmla="*/ 1731205 h 2431124"/>
                  <a:gd name="connsiteX128-240831" fmla="*/ 1662460 w 5936218"/>
                  <a:gd name="connsiteY128-240832" fmla="*/ 1713254 h 2431124"/>
                  <a:gd name="connsiteX129-240833" fmla="*/ 1629901 w 5936218"/>
                  <a:gd name="connsiteY129-240834" fmla="*/ 1726660 h 2431124"/>
                  <a:gd name="connsiteX130-240835" fmla="*/ 1629300 w 5936218"/>
                  <a:gd name="connsiteY130-240836" fmla="*/ 1722005 h 2431124"/>
                  <a:gd name="connsiteX131-240837" fmla="*/ 1617994 w 5936218"/>
                  <a:gd name="connsiteY131-240838" fmla="*/ 1726660 h 2431124"/>
                  <a:gd name="connsiteX132-240839" fmla="*/ 1608904 w 5936218"/>
                  <a:gd name="connsiteY132-240840" fmla="*/ 1656214 h 2431124"/>
                  <a:gd name="connsiteX133-240841" fmla="*/ 1552684 w 5936218"/>
                  <a:gd name="connsiteY133-240842" fmla="*/ 1646521 h 2431124"/>
                  <a:gd name="connsiteX134-240843" fmla="*/ 1518550 w 5936218"/>
                  <a:gd name="connsiteY134-240844" fmla="*/ 1672121 h 2431124"/>
                  <a:gd name="connsiteX135-240845" fmla="*/ 1425379 w 5936218"/>
                  <a:gd name="connsiteY135-240846" fmla="*/ 1692573 h 2431124"/>
                  <a:gd name="connsiteX136-240847" fmla="*/ 1409472 w 5936218"/>
                  <a:gd name="connsiteY136-240848" fmla="*/ 1710753 h 2431124"/>
                  <a:gd name="connsiteX137-240849" fmla="*/ 1270852 w 5936218"/>
                  <a:gd name="connsiteY137-240850" fmla="*/ 1731205 h 2431124"/>
                  <a:gd name="connsiteX138-240851" fmla="*/ 1254945 w 5936218"/>
                  <a:gd name="connsiteY138-240852" fmla="*/ 1751657 h 2431124"/>
                  <a:gd name="connsiteX139-240853" fmla="*/ 1282214 w 5936218"/>
                  <a:gd name="connsiteY139-240854" fmla="*/ 1794834 h 2431124"/>
                  <a:gd name="connsiteX140-240855" fmla="*/ 1243582 w 5936218"/>
                  <a:gd name="connsiteY140-240856" fmla="*/ 1810741 h 2431124"/>
                  <a:gd name="connsiteX141-240857" fmla="*/ 1254945 w 5936218"/>
                  <a:gd name="connsiteY141-240858" fmla="*/ 1828921 h 2431124"/>
                  <a:gd name="connsiteX142-240859" fmla="*/ 1216313 w 5936218"/>
                  <a:gd name="connsiteY142-240860" fmla="*/ 1853918 h 2431124"/>
                  <a:gd name="connsiteX143-240861" fmla="*/ 1275397 w 5936218"/>
                  <a:gd name="connsiteY143-240862" fmla="*/ 1897095 h 2431124"/>
                  <a:gd name="connsiteX144-240863" fmla="*/ 1270852 w 5936218"/>
                  <a:gd name="connsiteY144-240864" fmla="*/ 1924365 h 2431124"/>
                  <a:gd name="connsiteX145-240865" fmla="*/ 1259108 w 5936218"/>
                  <a:gd name="connsiteY145-240866" fmla="*/ 1923386 h 2431124"/>
                  <a:gd name="connsiteX146-240867" fmla="*/ 1258945 w 5936218"/>
                  <a:gd name="connsiteY146-240868" fmla="*/ 1924365 h 2431124"/>
                  <a:gd name="connsiteX147-240869" fmla="*/ 1215644 w 5936218"/>
                  <a:gd name="connsiteY147-240870" fmla="*/ 1920756 h 2431124"/>
                  <a:gd name="connsiteX148-240871" fmla="*/ 1204950 w 5936218"/>
                  <a:gd name="connsiteY148-240872" fmla="*/ 1935727 h 2431124"/>
                  <a:gd name="connsiteX149-240873" fmla="*/ 1196495 w 5936218"/>
                  <a:gd name="connsiteY149-240874" fmla="*/ 1930895 h 2431124"/>
                  <a:gd name="connsiteX150-240875" fmla="*/ 1193043 w 5936218"/>
                  <a:gd name="connsiteY150-240876" fmla="*/ 1935727 h 2431124"/>
                  <a:gd name="connsiteX151-240877" fmla="*/ 1145322 w 5936218"/>
                  <a:gd name="connsiteY151-240878" fmla="*/ 1908457 h 2431124"/>
                  <a:gd name="connsiteX152-240879" fmla="*/ 1098145 w 5936218"/>
                  <a:gd name="connsiteY152-240880" fmla="*/ 1908457 h 2431124"/>
                  <a:gd name="connsiteX153-240881" fmla="*/ 1061785 w 5936218"/>
                  <a:gd name="connsiteY153-240882" fmla="*/ 1935727 h 2431124"/>
                  <a:gd name="connsiteX154-240883" fmla="*/ 1055322 w 5936218"/>
                  <a:gd name="connsiteY154-240884" fmla="*/ 1931644 h 2431124"/>
                  <a:gd name="connsiteX155-240885" fmla="*/ 1049878 w 5936218"/>
                  <a:gd name="connsiteY155-240886" fmla="*/ 1935727 h 2431124"/>
                  <a:gd name="connsiteX156-240887" fmla="*/ 1006701 w 5936218"/>
                  <a:gd name="connsiteY156-240888" fmla="*/ 1908457 h 2431124"/>
                  <a:gd name="connsiteX157-240889" fmla="*/ 924893 w 5936218"/>
                  <a:gd name="connsiteY157-240890" fmla="*/ 1872098 h 2431124"/>
                  <a:gd name="connsiteX158-240891" fmla="*/ 877716 w 5936218"/>
                  <a:gd name="connsiteY158-240892" fmla="*/ 1872098 h 2431124"/>
                  <a:gd name="connsiteX159-240893" fmla="*/ 802724 w 5936218"/>
                  <a:gd name="connsiteY159-240894" fmla="*/ 1935727 h 2431124"/>
                  <a:gd name="connsiteX160-240895" fmla="*/ 798179 w 5936218"/>
                  <a:gd name="connsiteY160-240896" fmla="*/ 1978904 h 2431124"/>
                  <a:gd name="connsiteX161-240897" fmla="*/ 787406 w 5936218"/>
                  <a:gd name="connsiteY161-240898" fmla="*/ 1968131 h 2431124"/>
                  <a:gd name="connsiteX162-240899" fmla="*/ 786272 w 5936218"/>
                  <a:gd name="connsiteY162-240900" fmla="*/ 1978904 h 2431124"/>
                  <a:gd name="connsiteX163-240901" fmla="*/ 756063 w 5936218"/>
                  <a:gd name="connsiteY163-240902" fmla="*/ 1948694 h 2431124"/>
                  <a:gd name="connsiteX164-240903" fmla="*/ 732278 w 5936218"/>
                  <a:gd name="connsiteY164-240904" fmla="*/ 2006173 h 2431124"/>
                  <a:gd name="connsiteX165-240905" fmla="*/ 743640 w 5936218"/>
                  <a:gd name="connsiteY165-240906" fmla="*/ 2015263 h 2431124"/>
                  <a:gd name="connsiteX166-240907" fmla="*/ 723188 w 5936218"/>
                  <a:gd name="connsiteY166-240908" fmla="*/ 2058440 h 2431124"/>
                  <a:gd name="connsiteX167-240909" fmla="*/ 747026 w 5936218"/>
                  <a:gd name="connsiteY167-240910" fmla="*/ 2095281 h 2431124"/>
                  <a:gd name="connsiteX168-240911" fmla="*/ 763548 w 5936218"/>
                  <a:gd name="connsiteY168-240912" fmla="*/ 2092527 h 2431124"/>
                  <a:gd name="connsiteX169-240913" fmla="*/ 764871 w 5936218"/>
                  <a:gd name="connsiteY169-240914" fmla="*/ 2094291 h 2431124"/>
                  <a:gd name="connsiteX170-240915" fmla="*/ 775455 w 5936218"/>
                  <a:gd name="connsiteY170-240916" fmla="*/ 2092527 h 2431124"/>
                  <a:gd name="connsiteX171-240917" fmla="*/ 802724 w 5936218"/>
                  <a:gd name="connsiteY171-240918" fmla="*/ 2128886 h 2431124"/>
                  <a:gd name="connsiteX172-240919" fmla="*/ 798179 w 5936218"/>
                  <a:gd name="connsiteY172-240920" fmla="*/ 2156156 h 2431124"/>
                  <a:gd name="connsiteX173-240921" fmla="*/ 818632 w 5936218"/>
                  <a:gd name="connsiteY173-240922" fmla="*/ 2167518 h 2431124"/>
                  <a:gd name="connsiteX174-240923" fmla="*/ 802724 w 5936218"/>
                  <a:gd name="connsiteY174-240924" fmla="*/ 2199333 h 2431124"/>
                  <a:gd name="connsiteX175-240925" fmla="*/ 766365 w 5936218"/>
                  <a:gd name="connsiteY175-240926" fmla="*/ 2203878 h 2431124"/>
                  <a:gd name="connsiteX176-240927" fmla="*/ 727733 w 5936218"/>
                  <a:gd name="connsiteY176-240928" fmla="*/ 2262962 h 2431124"/>
                  <a:gd name="connsiteX177-240929" fmla="*/ 759548 w 5936218"/>
                  <a:gd name="connsiteY177-240930" fmla="*/ 2306139 h 2431124"/>
                  <a:gd name="connsiteX178-240931" fmla="*/ 759548 w 5936218"/>
                  <a:gd name="connsiteY178-240932" fmla="*/ 2344770 h 2431124"/>
                  <a:gd name="connsiteX179-240933" fmla="*/ 798179 w 5936218"/>
                  <a:gd name="connsiteY179-240934" fmla="*/ 2403855 h 2431124"/>
                  <a:gd name="connsiteX180-240935" fmla="*/ 775455 w 5936218"/>
                  <a:gd name="connsiteY180-240936" fmla="*/ 2419762 h 2431124"/>
                  <a:gd name="connsiteX181-240937" fmla="*/ 770910 w 5936218"/>
                  <a:gd name="connsiteY181-240938" fmla="*/ 2431124 h 2431124"/>
                  <a:gd name="connsiteX182-240939" fmla="*/ 759003 w 5936218"/>
                  <a:gd name="connsiteY182-240940" fmla="*/ 2431124 h 2431124"/>
                  <a:gd name="connsiteX183-240941" fmla="*/ 755003 w 5936218"/>
                  <a:gd name="connsiteY183-240942" fmla="*/ 2431124 h 2431124"/>
                  <a:gd name="connsiteX184-240943" fmla="*/ 743096 w 5936218"/>
                  <a:gd name="connsiteY184-240944" fmla="*/ 2431124 h 2431124"/>
                  <a:gd name="connsiteX185-240945" fmla="*/ 715826 w 5936218"/>
                  <a:gd name="connsiteY185-240946" fmla="*/ 2397037 h 2431124"/>
                  <a:gd name="connsiteX186-240947" fmla="*/ 704464 w 5936218"/>
                  <a:gd name="connsiteY186-240948" fmla="*/ 2397037 h 2431124"/>
                  <a:gd name="connsiteX187-240949" fmla="*/ 684012 w 5936218"/>
                  <a:gd name="connsiteY187-240950" fmla="*/ 2387947 h 2431124"/>
                  <a:gd name="connsiteX188-240951" fmla="*/ 672649 w 5936218"/>
                  <a:gd name="connsiteY188-240952" fmla="*/ 2365223 h 2431124"/>
                  <a:gd name="connsiteX189-240953" fmla="*/ 645222 w 5936218"/>
                  <a:gd name="connsiteY189-240954" fmla="*/ 2357386 h 2431124"/>
                  <a:gd name="connsiteX190-240955" fmla="*/ 625472 w 5936218"/>
                  <a:gd name="connsiteY190-240956" fmla="*/ 2360678 h 2431124"/>
                  <a:gd name="connsiteX191-240957" fmla="*/ 623771 w 5936218"/>
                  <a:gd name="connsiteY191-240958" fmla="*/ 2358977 h 2431124"/>
                  <a:gd name="connsiteX192-240959" fmla="*/ 613565 w 5936218"/>
                  <a:gd name="connsiteY192-240960" fmla="*/ 2360678 h 2431124"/>
                  <a:gd name="connsiteX193-240961" fmla="*/ 609020 w 5936218"/>
                  <a:gd name="connsiteY193-240962" fmla="*/ 2356133 h 2431124"/>
                  <a:gd name="connsiteX194-240963" fmla="*/ 559026 w 5936218"/>
                  <a:gd name="connsiteY194-240964" fmla="*/ 2328863 h 2431124"/>
                  <a:gd name="connsiteX195-240965" fmla="*/ 506760 w 5936218"/>
                  <a:gd name="connsiteY195-240966" fmla="*/ 2322046 h 2431124"/>
                  <a:gd name="connsiteX196-240967" fmla="*/ 483280 w 5936218"/>
                  <a:gd name="connsiteY196-240968" fmla="*/ 2315337 h 2431124"/>
                  <a:gd name="connsiteX197-240969" fmla="*/ 480035 w 5936218"/>
                  <a:gd name="connsiteY197-240970" fmla="*/ 2317501 h 2431124"/>
                  <a:gd name="connsiteX198-240971" fmla="*/ 475042 w 5936218"/>
                  <a:gd name="connsiteY198-240972" fmla="*/ 2312983 h 2431124"/>
                  <a:gd name="connsiteX199-240973" fmla="*/ 474945 w 5936218"/>
                  <a:gd name="connsiteY199-240974" fmla="*/ 2312956 h 2431124"/>
                  <a:gd name="connsiteX200-240975" fmla="*/ 468128 w 5936218"/>
                  <a:gd name="connsiteY200-240976" fmla="*/ 2317501 h 2431124"/>
                  <a:gd name="connsiteX201-240977" fmla="*/ 420406 w 5936218"/>
                  <a:gd name="connsiteY201-240978" fmla="*/ 2274324 h 2431124"/>
                  <a:gd name="connsiteX202-240979" fmla="*/ 381774 w 5936218"/>
                  <a:gd name="connsiteY202-240980" fmla="*/ 2258417 h 2431124"/>
                  <a:gd name="connsiteX203-240981" fmla="*/ 349960 w 5936218"/>
                  <a:gd name="connsiteY203-240982" fmla="*/ 2226602 h 2431124"/>
                  <a:gd name="connsiteX204-240983" fmla="*/ 377229 w 5936218"/>
                  <a:gd name="connsiteY204-240984" fmla="*/ 2219785 h 2431124"/>
                  <a:gd name="connsiteX205-240985" fmla="*/ 404499 w 5936218"/>
                  <a:gd name="connsiteY205-240986" fmla="*/ 2172063 h 2431124"/>
                  <a:gd name="connsiteX206-240987" fmla="*/ 388591 w 5936218"/>
                  <a:gd name="connsiteY206-240988" fmla="*/ 2156156 h 2431124"/>
                  <a:gd name="connsiteX207-240989" fmla="*/ 440858 w 5936218"/>
                  <a:gd name="connsiteY207-240990" fmla="*/ 2128886 h 2431124"/>
                  <a:gd name="connsiteX208-240991" fmla="*/ 440858 w 5936218"/>
                  <a:gd name="connsiteY208-240992" fmla="*/ 2125830 h 2431124"/>
                  <a:gd name="connsiteX209-240993" fmla="*/ 416406 w 5936218"/>
                  <a:gd name="connsiteY209-240994" fmla="*/ 2128886 h 2431124"/>
                  <a:gd name="connsiteX210-240995" fmla="*/ 416406 w 5936218"/>
                  <a:gd name="connsiteY210-240996" fmla="*/ 2127398 h 2431124"/>
                  <a:gd name="connsiteX211-240997" fmla="*/ 404499 w 5936218"/>
                  <a:gd name="connsiteY211-240998" fmla="*/ 2128886 h 2431124"/>
                  <a:gd name="connsiteX212-240999" fmla="*/ 404499 w 5936218"/>
                  <a:gd name="connsiteY212-241000" fmla="*/ 2108434 h 2431124"/>
                  <a:gd name="connsiteX213-241001" fmla="*/ 424951 w 5936218"/>
                  <a:gd name="connsiteY213-241002" fmla="*/ 2092527 h 2431124"/>
                  <a:gd name="connsiteX214-241003" fmla="*/ 463583 w 5936218"/>
                  <a:gd name="connsiteY214-241004" fmla="*/ 2085710 h 2431124"/>
                  <a:gd name="connsiteX215-241005" fmla="*/ 468128 w 5936218"/>
                  <a:gd name="connsiteY215-241006" fmla="*/ 2069802 h 2431124"/>
                  <a:gd name="connsiteX216-241007" fmla="*/ 456765 w 5936218"/>
                  <a:gd name="connsiteY216-241008" fmla="*/ 2037988 h 2431124"/>
                  <a:gd name="connsiteX217-241009" fmla="*/ 474945 w 5936218"/>
                  <a:gd name="connsiteY217-241010" fmla="*/ 2010718 h 2431124"/>
                  <a:gd name="connsiteX218-241011" fmla="*/ 474945 w 5936218"/>
                  <a:gd name="connsiteY218-241012" fmla="*/ 1990266 h 2431124"/>
                  <a:gd name="connsiteX219-241013" fmla="*/ 420406 w 5936218"/>
                  <a:gd name="connsiteY219-241014" fmla="*/ 1972086 h 2431124"/>
                  <a:gd name="connsiteX220-241015" fmla="*/ 409588 w 5936218"/>
                  <a:gd name="connsiteY220-241016" fmla="*/ 1972086 h 2431124"/>
                  <a:gd name="connsiteX221-241017" fmla="*/ 397681 w 5936218"/>
                  <a:gd name="connsiteY221-241018" fmla="*/ 1972086 h 2431124"/>
                  <a:gd name="connsiteX222-241019" fmla="*/ 379485 w 5936218"/>
                  <a:gd name="connsiteY222-241020" fmla="*/ 1949847 h 2431124"/>
                  <a:gd name="connsiteX223-241021" fmla="*/ 357322 w 5936218"/>
                  <a:gd name="connsiteY223-241022" fmla="*/ 1956179 h 2431124"/>
                  <a:gd name="connsiteX224-241023" fmla="*/ 352842 w 5936218"/>
                  <a:gd name="connsiteY224-241024" fmla="*/ 1954057 h 2431124"/>
                  <a:gd name="connsiteX225-241025" fmla="*/ 345415 w 5936218"/>
                  <a:gd name="connsiteY225-241026" fmla="*/ 1956179 h 2431124"/>
                  <a:gd name="connsiteX226-241027" fmla="*/ 302238 w 5936218"/>
                  <a:gd name="connsiteY226-241028" fmla="*/ 1935727 h 2431124"/>
                  <a:gd name="connsiteX227-241029" fmla="*/ 302238 w 5936218"/>
                  <a:gd name="connsiteY227-241030" fmla="*/ 1924365 h 2431124"/>
                  <a:gd name="connsiteX228-241031" fmla="*/ 286331 w 5936218"/>
                  <a:gd name="connsiteY228-241032" fmla="*/ 1897095 h 2431124"/>
                  <a:gd name="connsiteX229-241033" fmla="*/ 270968 w 5936218"/>
                  <a:gd name="connsiteY229-241034" fmla="*/ 1897095 h 2431124"/>
                  <a:gd name="connsiteX230-241035" fmla="*/ 259061 w 5936218"/>
                  <a:gd name="connsiteY230-241036" fmla="*/ 1897095 h 2431124"/>
                  <a:gd name="connsiteX231-241037" fmla="*/ 254516 w 5936218"/>
                  <a:gd name="connsiteY231-241038" fmla="*/ 1881188 h 2431124"/>
                  <a:gd name="connsiteX232-241039" fmla="*/ 263606 w 5936218"/>
                  <a:gd name="connsiteY232-241040" fmla="*/ 1865281 h 2431124"/>
                  <a:gd name="connsiteX233-241041" fmla="*/ 243991 w 5936218"/>
                  <a:gd name="connsiteY233-241042" fmla="*/ 1834768 h 2431124"/>
                  <a:gd name="connsiteX234-241043" fmla="*/ 216429 w 5936218"/>
                  <a:gd name="connsiteY234-241044" fmla="*/ 1838011 h 2431124"/>
                  <a:gd name="connsiteX235-241045" fmla="*/ 212956 w 5936218"/>
                  <a:gd name="connsiteY235-241046" fmla="*/ 1837019 h 2431124"/>
                  <a:gd name="connsiteX236-241047" fmla="*/ 204522 w 5936218"/>
                  <a:gd name="connsiteY236-241048" fmla="*/ 1838011 h 2431124"/>
                  <a:gd name="connsiteX237-241049" fmla="*/ 199623 w 5936218"/>
                  <a:gd name="connsiteY237-241050" fmla="*/ 1836611 h 2431124"/>
                  <a:gd name="connsiteX238-241051" fmla="*/ 195977 w 5936218"/>
                  <a:gd name="connsiteY238-241052" fmla="*/ 1849373 h 2431124"/>
                  <a:gd name="connsiteX239-241053" fmla="*/ 184968 w 5936218"/>
                  <a:gd name="connsiteY239-241054" fmla="*/ 1846228 h 2431124"/>
                  <a:gd name="connsiteX240-241055" fmla="*/ 184070 w 5936218"/>
                  <a:gd name="connsiteY240-241056" fmla="*/ 1849373 h 2431124"/>
                  <a:gd name="connsiteX241-241057" fmla="*/ 168163 w 5936218"/>
                  <a:gd name="connsiteY241-241058" fmla="*/ 1844838 h 2431124"/>
                  <a:gd name="connsiteX242-241059" fmla="*/ 156800 w 5936218"/>
                  <a:gd name="connsiteY242-241060" fmla="*/ 1806196 h 2431124"/>
                  <a:gd name="connsiteX243-241061" fmla="*/ 152255 w 5936218"/>
                  <a:gd name="connsiteY243-241062" fmla="*/ 1790289 h 2431124"/>
                  <a:gd name="connsiteX244-241063" fmla="*/ 156800 w 5936218"/>
                  <a:gd name="connsiteY244-241064" fmla="*/ 1785744 h 2431124"/>
                  <a:gd name="connsiteX245-241065" fmla="*/ 168707 w 5936218"/>
                  <a:gd name="connsiteY245-241066" fmla="*/ 1785744 h 2431124"/>
                  <a:gd name="connsiteX246-241067" fmla="*/ 188615 w 5936218"/>
                  <a:gd name="connsiteY246-241068" fmla="*/ 1785744 h 2431124"/>
                  <a:gd name="connsiteX247-241069" fmla="*/ 199977 w 5936218"/>
                  <a:gd name="connsiteY247-241070" fmla="*/ 1774382 h 2431124"/>
                  <a:gd name="connsiteX248-241071" fmla="*/ 188615 w 5936218"/>
                  <a:gd name="connsiteY248-241072" fmla="*/ 1751657 h 2431124"/>
                  <a:gd name="connsiteX249-241073" fmla="*/ 168163 w 5936218"/>
                  <a:gd name="connsiteY249-241074" fmla="*/ 1742568 h 2431124"/>
                  <a:gd name="connsiteX250-241075" fmla="*/ 168163 w 5936218"/>
                  <a:gd name="connsiteY250-241076" fmla="*/ 1735750 h 2431124"/>
                  <a:gd name="connsiteX251-241077" fmla="*/ 152255 w 5936218"/>
                  <a:gd name="connsiteY251-241078" fmla="*/ 1719843 h 2431124"/>
                  <a:gd name="connsiteX252-241079" fmla="*/ 129531 w 5936218"/>
                  <a:gd name="connsiteY252-241080" fmla="*/ 1683483 h 2431124"/>
                  <a:gd name="connsiteX253-241081" fmla="*/ 140893 w 5936218"/>
                  <a:gd name="connsiteY253-241082" fmla="*/ 1660759 h 2431124"/>
                  <a:gd name="connsiteX254-241083" fmla="*/ 136348 w 5936218"/>
                  <a:gd name="connsiteY254-241084" fmla="*/ 1633489 h 2431124"/>
                  <a:gd name="connsiteX255-241085" fmla="*/ 103789 w 5936218"/>
                  <a:gd name="connsiteY255-241086" fmla="*/ 1620082 h 2431124"/>
                  <a:gd name="connsiteX256-241087" fmla="*/ 93716 w 5936218"/>
                  <a:gd name="connsiteY256-241088" fmla="*/ 1624399 h 2431124"/>
                  <a:gd name="connsiteX257-241089" fmla="*/ 91868 w 5936218"/>
                  <a:gd name="connsiteY257-241090" fmla="*/ 1620088 h 2431124"/>
                  <a:gd name="connsiteX258-241091" fmla="*/ 81809 w 5936218"/>
                  <a:gd name="connsiteY258-241092" fmla="*/ 1624399 h 2431124"/>
                  <a:gd name="connsiteX259-241093" fmla="*/ 74992 w 5936218"/>
                  <a:gd name="connsiteY259-241094" fmla="*/ 1608492 h 2431124"/>
                  <a:gd name="connsiteX260-241095" fmla="*/ 34087 w 5936218"/>
                  <a:gd name="connsiteY260-241096" fmla="*/ 1597130 h 2431124"/>
                  <a:gd name="connsiteX261-241097" fmla="*/ 22725 w 5936218"/>
                  <a:gd name="connsiteY261-241098" fmla="*/ 1553953 h 2431124"/>
                  <a:gd name="connsiteX262-241099" fmla="*/ 22725 w 5936218"/>
                  <a:gd name="connsiteY262-241100" fmla="*/ 1522138 h 2431124"/>
                  <a:gd name="connsiteX263-241101" fmla="*/ 0 w 5936218"/>
                  <a:gd name="connsiteY263-241102" fmla="*/ 1506231 h 2431124"/>
                  <a:gd name="connsiteX264-241103" fmla="*/ 15907 w 5936218"/>
                  <a:gd name="connsiteY264-241104" fmla="*/ 1483507 h 2431124"/>
                  <a:gd name="connsiteX265-241105" fmla="*/ 6818 w 5936218"/>
                  <a:gd name="connsiteY265-241106" fmla="*/ 1419878 h 2431124"/>
                  <a:gd name="connsiteX266-241107" fmla="*/ 34087 w 5936218"/>
                  <a:gd name="connsiteY266-241108" fmla="*/ 1376701 h 2431124"/>
                  <a:gd name="connsiteX267-241109" fmla="*/ 27270 w 5936218"/>
                  <a:gd name="connsiteY267-241110" fmla="*/ 1365339 h 2431124"/>
                  <a:gd name="connsiteX268-241111" fmla="*/ 70447 w 5936218"/>
                  <a:gd name="connsiteY268-241112" fmla="*/ 1326707 h 2431124"/>
                  <a:gd name="connsiteX269-241113" fmla="*/ 27270 w 5936218"/>
                  <a:gd name="connsiteY269-241114" fmla="*/ 1290347 h 2431124"/>
                  <a:gd name="connsiteX270-241115" fmla="*/ 109078 w 5936218"/>
                  <a:gd name="connsiteY270-241116" fmla="*/ 1192631 h 2431124"/>
                  <a:gd name="connsiteX271-241117" fmla="*/ 145438 w 5936218"/>
                  <a:gd name="connsiteY271-241118" fmla="*/ 1149454 h 2431124"/>
                  <a:gd name="connsiteX272-241119" fmla="*/ 156800 w 5936218"/>
                  <a:gd name="connsiteY272-241120" fmla="*/ 1106278 h 2431124"/>
                  <a:gd name="connsiteX273-241121" fmla="*/ 102261 w 5936218"/>
                  <a:gd name="connsiteY273-241122" fmla="*/ 1054011 h 2431124"/>
                  <a:gd name="connsiteX274-241123" fmla="*/ 118168 w 5936218"/>
                  <a:gd name="connsiteY274-241124" fmla="*/ 999472 h 2431124"/>
                  <a:gd name="connsiteX275-241125" fmla="*/ 86354 w 5936218"/>
                  <a:gd name="connsiteY275-241126" fmla="*/ 935843 h 2431124"/>
                  <a:gd name="connsiteX276-241127" fmla="*/ 109078 w 5936218"/>
                  <a:gd name="connsiteY276-241128" fmla="*/ 860851 h 2431124"/>
                  <a:gd name="connsiteX277-241129" fmla="*/ 70447 w 5936218"/>
                  <a:gd name="connsiteY277-241130" fmla="*/ 758590 h 2431124"/>
                  <a:gd name="connsiteX278-241131" fmla="*/ 102261 w 5936218"/>
                  <a:gd name="connsiteY278-241132" fmla="*/ 688144 h 2431124"/>
                  <a:gd name="connsiteX279-241133" fmla="*/ 43177 w 5936218"/>
                  <a:gd name="connsiteY279-241134" fmla="*/ 622243 h 2431124"/>
                  <a:gd name="connsiteX280-241135" fmla="*/ 49994 w 5936218"/>
                  <a:gd name="connsiteY280-241136" fmla="*/ 547251 h 2431124"/>
                  <a:gd name="connsiteX281-241137" fmla="*/ 81809 w 5936218"/>
                  <a:gd name="connsiteY281-241138" fmla="*/ 542706 h 2431124"/>
                  <a:gd name="connsiteX282-241139" fmla="*/ 145438 w 5936218"/>
                  <a:gd name="connsiteY282-241140" fmla="*/ 499530 h 2431124"/>
                  <a:gd name="connsiteX283-241141" fmla="*/ 184070 w 5936218"/>
                  <a:gd name="connsiteY283-241142" fmla="*/ 460898 h 2431124"/>
                  <a:gd name="connsiteX284-241143" fmla="*/ 189699 w 5936218"/>
                  <a:gd name="connsiteY284-241144" fmla="*/ 467176 h 2431124"/>
                  <a:gd name="connsiteX285-241145" fmla="*/ 195977 w 5936218"/>
                  <a:gd name="connsiteY285-241146" fmla="*/ 460898 h 2431124"/>
                  <a:gd name="connsiteX286-241147" fmla="*/ 255061 w 5936218"/>
                  <a:gd name="connsiteY286-241148" fmla="*/ 526799 h 2431124"/>
                  <a:gd name="connsiteX287-241149" fmla="*/ 350504 w 5936218"/>
                  <a:gd name="connsiteY287-241150" fmla="*/ 547251 h 2431124"/>
                  <a:gd name="connsiteX288-241151" fmla="*/ 491397 w 5936218"/>
                  <a:gd name="connsiteY288-241152" fmla="*/ 660875 h 2431124"/>
                  <a:gd name="connsiteX289-241153" fmla="*/ 523211 w 5936218"/>
                  <a:gd name="connsiteY289-241154" fmla="*/ 708596 h 2431124"/>
                  <a:gd name="connsiteX290-241155" fmla="*/ 523211 w 5936218"/>
                  <a:gd name="connsiteY290-241156" fmla="*/ 767680 h 2431124"/>
                  <a:gd name="connsiteX291-241157" fmla="*/ 486852 w 5936218"/>
                  <a:gd name="connsiteY291-241158" fmla="*/ 822219 h 2431124"/>
                  <a:gd name="connsiteX292-241159" fmla="*/ 420951 w 5936218"/>
                  <a:gd name="connsiteY292-241160" fmla="*/ 842672 h 2431124"/>
                  <a:gd name="connsiteX293-241161" fmla="*/ 415909 w 5936218"/>
                  <a:gd name="connsiteY293-241162" fmla="*/ 840541 h 2431124"/>
                  <a:gd name="connsiteX294-241163" fmla="*/ 409044 w 5936218"/>
                  <a:gd name="connsiteY294-241164" fmla="*/ 842672 h 2431124"/>
                  <a:gd name="connsiteX295-241165" fmla="*/ 252950 w 5936218"/>
                  <a:gd name="connsiteY295-241166" fmla="*/ 776716 h 2431124"/>
                  <a:gd name="connsiteX296-241167" fmla="*/ 232336 w 5936218"/>
                  <a:gd name="connsiteY296-241168" fmla="*/ 783588 h 2431124"/>
                  <a:gd name="connsiteX297-241169" fmla="*/ 291420 w 5936218"/>
                  <a:gd name="connsiteY297-241170" fmla="*/ 854034 h 2431124"/>
                  <a:gd name="connsiteX298-241171" fmla="*/ 291420 w 5936218"/>
                  <a:gd name="connsiteY298-241172" fmla="*/ 892666 h 2431124"/>
                  <a:gd name="connsiteX299-241173" fmla="*/ 298238 w 5936218"/>
                  <a:gd name="connsiteY299-241174" fmla="*/ 979020 h 2431124"/>
                  <a:gd name="connsiteX300-241175" fmla="*/ 345959 w 5936218"/>
                  <a:gd name="connsiteY300-241176" fmla="*/ 1010834 h 2431124"/>
                  <a:gd name="connsiteX301-241177" fmla="*/ 362087 w 5936218"/>
                  <a:gd name="connsiteY301-241178" fmla="*/ 1020242 h 2431124"/>
                  <a:gd name="connsiteX302-241179" fmla="*/ 365867 w 5936218"/>
                  <a:gd name="connsiteY302-241180" fmla="*/ 988109 h 2431124"/>
                  <a:gd name="connsiteX303-241181" fmla="*/ 345415 w 5936218"/>
                  <a:gd name="connsiteY303-241182" fmla="*/ 951750 h 2431124"/>
                  <a:gd name="connsiteX304-241183" fmla="*/ 365867 w 5936218"/>
                  <a:gd name="connsiteY304-241184" fmla="*/ 919935 h 2431124"/>
                  <a:gd name="connsiteX305-241185" fmla="*/ 374560 w 5936218"/>
                  <a:gd name="connsiteY305-241186" fmla="*/ 924934 h 2431124"/>
                  <a:gd name="connsiteX306-241187" fmla="*/ 377774 w 5936218"/>
                  <a:gd name="connsiteY306-241188" fmla="*/ 919935 h 2431124"/>
                  <a:gd name="connsiteX307-241189" fmla="*/ 461933 w 5936218"/>
                  <a:gd name="connsiteY307-241190" fmla="*/ 968327 h 2431124"/>
                  <a:gd name="connsiteX308-241191" fmla="*/ 484035 w 5936218"/>
                  <a:gd name="connsiteY308-241192" fmla="*/ 951750 h 2431124"/>
                  <a:gd name="connsiteX309-241193" fmla="*/ 463583 w 5936218"/>
                  <a:gd name="connsiteY309-241194" fmla="*/ 885848 h 2431124"/>
                  <a:gd name="connsiteX310-241195" fmla="*/ 549936 w 5936218"/>
                  <a:gd name="connsiteY310-241196" fmla="*/ 799495 h 2431124"/>
                  <a:gd name="connsiteX311-241197" fmla="*/ 559742 w 5936218"/>
                  <a:gd name="connsiteY311-241198" fmla="*/ 801596 h 2431124"/>
                  <a:gd name="connsiteX312-241199" fmla="*/ 561843 w 5936218"/>
                  <a:gd name="connsiteY312-241200" fmla="*/ 799495 h 2431124"/>
                  <a:gd name="connsiteX313-241201" fmla="*/ 593658 w 5936218"/>
                  <a:gd name="connsiteY313-241202" fmla="*/ 806312 h 2431124"/>
                  <a:gd name="connsiteX314-241203" fmla="*/ 620945 w 5936218"/>
                  <a:gd name="connsiteY314-241204" fmla="*/ 830189 h 2431124"/>
                  <a:gd name="connsiteX315-241205" fmla="*/ 640835 w 5936218"/>
                  <a:gd name="connsiteY315-241206" fmla="*/ 774498 h 2431124"/>
                  <a:gd name="connsiteX316-241207" fmla="*/ 609020 w 5936218"/>
                  <a:gd name="connsiteY316-241208" fmla="*/ 719959 h 2431124"/>
                  <a:gd name="connsiteX317-241209" fmla="*/ 624928 w 5936218"/>
                  <a:gd name="connsiteY317-241210" fmla="*/ 660875 h 2431124"/>
                  <a:gd name="connsiteX318-241211" fmla="*/ 597658 w 5936218"/>
                  <a:gd name="connsiteY318-241212" fmla="*/ 601790 h 2431124"/>
                  <a:gd name="connsiteX319-241213" fmla="*/ 611562 w 5936218"/>
                  <a:gd name="connsiteY319-241214" fmla="*/ 606116 h 2431124"/>
                  <a:gd name="connsiteX320-241215" fmla="*/ 609565 w 5936218"/>
                  <a:gd name="connsiteY320-241216" fmla="*/ 601790 h 2431124"/>
                  <a:gd name="connsiteX321-241217" fmla="*/ 711826 w 5936218"/>
                  <a:gd name="connsiteY321-241218" fmla="*/ 633605 h 2431124"/>
                  <a:gd name="connsiteX322-241219" fmla="*/ 732278 w 5936218"/>
                  <a:gd name="connsiteY322-241220" fmla="*/ 688144 h 2431124"/>
                  <a:gd name="connsiteX323-241221" fmla="*/ 684556 w 5936218"/>
                  <a:gd name="connsiteY323-241222" fmla="*/ 699506 h 2431124"/>
                  <a:gd name="connsiteX324-241223" fmla="*/ 684556 w 5936218"/>
                  <a:gd name="connsiteY324-241224" fmla="*/ 751773 h 2431124"/>
                  <a:gd name="connsiteX325-241225" fmla="*/ 713309 w 5936218"/>
                  <a:gd name="connsiteY325-241226" fmla="*/ 780526 h 2431124"/>
                  <a:gd name="connsiteX326-241227" fmla="*/ 763548 w 5936218"/>
                  <a:gd name="connsiteY326-241228" fmla="*/ 763135 h 2431124"/>
                  <a:gd name="connsiteX327-241229" fmla="*/ 770365 w 5936218"/>
                  <a:gd name="connsiteY327-241230" fmla="*/ 704051 h 2431124"/>
                  <a:gd name="connsiteX328-241231" fmla="*/ 845357 w 5936218"/>
                  <a:gd name="connsiteY328-241232" fmla="*/ 656330 h 2431124"/>
                  <a:gd name="connsiteX329-241233" fmla="*/ 972614 w 5936218"/>
                  <a:gd name="connsiteY329-241234" fmla="*/ 569976 h 2431124"/>
                  <a:gd name="connsiteX330-241235" fmla="*/ 982566 w 5936218"/>
                  <a:gd name="connsiteY330-241236" fmla="*/ 571303 h 2431124"/>
                  <a:gd name="connsiteX331-241237" fmla="*/ 984521 w 5936218"/>
                  <a:gd name="connsiteY331-241238" fmla="*/ 569976 h 2431124"/>
                  <a:gd name="connsiteX332-241239" fmla="*/ 1018608 w 5936218"/>
                  <a:gd name="connsiteY332-241240" fmla="*/ 574521 h 2431124"/>
                  <a:gd name="connsiteX333-241241" fmla="*/ 979977 w 5936218"/>
                  <a:gd name="connsiteY333-241242" fmla="*/ 638150 h 2431124"/>
                  <a:gd name="connsiteX334-241243" fmla="*/ 1012666 w 5936218"/>
                  <a:gd name="connsiteY334-241244" fmla="*/ 643311 h 2431124"/>
                  <a:gd name="connsiteX335-241245" fmla="*/ 1038516 w 5936218"/>
                  <a:gd name="connsiteY335-241246" fmla="*/ 613153 h 2431124"/>
                  <a:gd name="connsiteX336-241247" fmla="*/ 1050423 w 5936218"/>
                  <a:gd name="connsiteY336-241248" fmla="*/ 613153 h 2431124"/>
                  <a:gd name="connsiteX337-241249" fmla="*/ 1108962 w 5936218"/>
                  <a:gd name="connsiteY337-241250" fmla="*/ 613153 h 2431124"/>
                  <a:gd name="connsiteX338-241251" fmla="*/ 1161229 w 5936218"/>
                  <a:gd name="connsiteY338-241252" fmla="*/ 569976 h 2431124"/>
                  <a:gd name="connsiteX339-241253" fmla="*/ 1165711 w 5936218"/>
                  <a:gd name="connsiteY339-241254" fmla="*/ 576110 h 2431124"/>
                  <a:gd name="connsiteX340-241255" fmla="*/ 1173136 w 5936218"/>
                  <a:gd name="connsiteY340-241256" fmla="*/ 569976 h 2431124"/>
                  <a:gd name="connsiteX341-241257" fmla="*/ 1210035 w 5936218"/>
                  <a:gd name="connsiteY341-241258" fmla="*/ 620469 h 2431124"/>
                  <a:gd name="connsiteX342-241259" fmla="*/ 1247583 w 5936218"/>
                  <a:gd name="connsiteY342-241260" fmla="*/ 563159 h 2431124"/>
                  <a:gd name="connsiteX343-241261" fmla="*/ 1211223 w 5936218"/>
                  <a:gd name="connsiteY343-241262" fmla="*/ 504075 h 2431124"/>
                  <a:gd name="connsiteX344-241263" fmla="*/ 1227130 w 5936218"/>
                  <a:gd name="connsiteY344-241264" fmla="*/ 467715 h 2431124"/>
                  <a:gd name="connsiteX345-241265" fmla="*/ 1237665 w 5936218"/>
                  <a:gd name="connsiteY345-241266" fmla="*/ 470853 h 2431124"/>
                  <a:gd name="connsiteX346-241267" fmla="*/ 1239037 w 5936218"/>
                  <a:gd name="connsiteY346-241268" fmla="*/ 467715 h 2431124"/>
                  <a:gd name="connsiteX347-241269" fmla="*/ 1345843 w 5936218"/>
                  <a:gd name="connsiteY347-241270" fmla="*/ 499530 h 2431124"/>
                  <a:gd name="connsiteX348-241271" fmla="*/ 1400382 w 5936218"/>
                  <a:gd name="connsiteY348-241272" fmla="*/ 531344 h 2431124"/>
                  <a:gd name="connsiteX349-241273" fmla="*/ 1519756 w 5936218"/>
                  <a:gd name="connsiteY349-241274" fmla="*/ 637928 h 2431124"/>
                  <a:gd name="connsiteX350-241275" fmla="*/ 1543003 w 5936218"/>
                  <a:gd name="connsiteY350-241276" fmla="*/ 597246 h 2431124"/>
                  <a:gd name="connsiteX351-241277" fmla="*/ 1506643 w 5936218"/>
                  <a:gd name="connsiteY351-241278" fmla="*/ 542706 h 2431124"/>
                  <a:gd name="connsiteX352-241279" fmla="*/ 1506643 w 5936218"/>
                  <a:gd name="connsiteY352-241280" fmla="*/ 519982 h 2431124"/>
                  <a:gd name="connsiteX353-241281" fmla="*/ 1463467 w 5936218"/>
                  <a:gd name="connsiteY353-241282" fmla="*/ 510892 h 2431124"/>
                  <a:gd name="connsiteX354-241283" fmla="*/ 1472556 w 5936218"/>
                  <a:gd name="connsiteY354-241284" fmla="*/ 460898 h 2431124"/>
                  <a:gd name="connsiteX355-241285" fmla="*/ 1452104 w 5936218"/>
                  <a:gd name="connsiteY355-241286" fmla="*/ 374544 h 2431124"/>
                  <a:gd name="connsiteX356-241287" fmla="*/ 1452104 w 5936218"/>
                  <a:gd name="connsiteY356-241288" fmla="*/ 338185 h 2431124"/>
                  <a:gd name="connsiteX357-241289" fmla="*/ 1522551 w 5936218"/>
                  <a:gd name="connsiteY357-241290" fmla="*/ 235924 h 2431124"/>
                  <a:gd name="connsiteX358-241291" fmla="*/ 1543003 w 5936218"/>
                  <a:gd name="connsiteY358-241292" fmla="*/ 122301 h 2431124"/>
                  <a:gd name="connsiteX359-241293" fmla="*/ 1570272 w 5936218"/>
                  <a:gd name="connsiteY359-241294" fmla="*/ 101848 h 2431124"/>
                  <a:gd name="connsiteX360-241295" fmla="*/ 1578688 w 5936218"/>
                  <a:gd name="connsiteY360-241296" fmla="*/ 104467 h 2431124"/>
                  <a:gd name="connsiteX361-241297" fmla="*/ 1582179 w 5936218"/>
                  <a:gd name="connsiteY361-241298" fmla="*/ 101848 h 2431124"/>
                  <a:gd name="connsiteX362-241299" fmla="*/ 1684440 w 5936218"/>
                  <a:gd name="connsiteY362-241300" fmla="*/ 133663 h 2431124"/>
                  <a:gd name="connsiteX363-241301" fmla="*/ 1688985 w 5936218"/>
                  <a:gd name="connsiteY363-241302" fmla="*/ 204109 h 2431124"/>
                  <a:gd name="connsiteX364-241303" fmla="*/ 1652625 w 5936218"/>
                  <a:gd name="connsiteY364-241304" fmla="*/ 295008 h 2431124"/>
                  <a:gd name="connsiteX365-241305" fmla="*/ 1679895 w 5936218"/>
                  <a:gd name="connsiteY365-241306" fmla="*/ 333640 h 2431124"/>
                  <a:gd name="connsiteX366-241307" fmla="*/ 1688985 w 5936218"/>
                  <a:gd name="connsiteY366-241308" fmla="*/ 408631 h 2431124"/>
                  <a:gd name="connsiteX367-241309" fmla="*/ 1679895 w 5936218"/>
                  <a:gd name="connsiteY367-241310" fmla="*/ 554069 h 2431124"/>
                  <a:gd name="connsiteX368-241311" fmla="*/ 1636718 w 5936218"/>
                  <a:gd name="connsiteY368-241312" fmla="*/ 817675 h 2431124"/>
                  <a:gd name="connsiteX369-241313" fmla="*/ 1662494 w 5936218"/>
                  <a:gd name="connsiteY369-241314" fmla="*/ 824119 h 2431124"/>
                  <a:gd name="connsiteX0-241315" fmla="*/ 1662494 w 5936218"/>
                  <a:gd name="connsiteY0-241316" fmla="*/ 808625 h 2415630"/>
                  <a:gd name="connsiteX1-241317" fmla="*/ 3538225 w 5936218"/>
                  <a:gd name="connsiteY1-241318" fmla="*/ 1 h 2415630"/>
                  <a:gd name="connsiteX2-241319" fmla="*/ 3549910 w 5936218"/>
                  <a:gd name="connsiteY2-241320" fmla="*/ 3188 h 2415630"/>
                  <a:gd name="connsiteX3-241321" fmla="*/ 3625123 w 5936218"/>
                  <a:gd name="connsiteY3-241322" fmla="*/ 20453 h 2415630"/>
                  <a:gd name="connsiteX4-241323" fmla="*/ 3672301 w 5936218"/>
                  <a:gd name="connsiteY4-241324" fmla="*/ 20453 h 2415630"/>
                  <a:gd name="connsiteX5-241325" fmla="*/ 3684207 w 5936218"/>
                  <a:gd name="connsiteY5-241326" fmla="*/ 20453 h 2415630"/>
                  <a:gd name="connsiteX6-241327" fmla="*/ 3743291 w 5936218"/>
                  <a:gd name="connsiteY6-241328" fmla="*/ 86354 h 2415630"/>
                  <a:gd name="connsiteX7-241329" fmla="*/ 3759199 w 5936218"/>
                  <a:gd name="connsiteY7-241330" fmla="*/ 165891 h 2415630"/>
                  <a:gd name="connsiteX8-241331" fmla="*/ 3738747 w 5936218"/>
                  <a:gd name="connsiteY8-241332" fmla="*/ 215885 h 2415630"/>
                  <a:gd name="connsiteX9-241333" fmla="*/ 3786469 w 5936218"/>
                  <a:gd name="connsiteY9-241334" fmla="*/ 306783 h 2415630"/>
                  <a:gd name="connsiteX10-241335" fmla="*/ 3835603 w 5936218"/>
                  <a:gd name="connsiteY10-241336" fmla="*/ 342689 h 2415630"/>
                  <a:gd name="connsiteX11-241337" fmla="*/ 3865460 w 5936218"/>
                  <a:gd name="connsiteY11-241338" fmla="*/ 231792 h 2415630"/>
                  <a:gd name="connsiteX12-241339" fmla="*/ 3875077 w 5936218"/>
                  <a:gd name="connsiteY12-241340" fmla="*/ 240299 h 2415630"/>
                  <a:gd name="connsiteX13-241341" fmla="*/ 3877367 w 5936218"/>
                  <a:gd name="connsiteY13-241342" fmla="*/ 231792 h 2415630"/>
                  <a:gd name="connsiteX14-241343" fmla="*/ 3932151 w 5936218"/>
                  <a:gd name="connsiteY14-241344" fmla="*/ 280255 h 2415630"/>
                  <a:gd name="connsiteX15-241345" fmla="*/ 3988173 w 5936218"/>
                  <a:gd name="connsiteY15-241346" fmla="*/ 252244 h 2415630"/>
                  <a:gd name="connsiteX16-241347" fmla="*/ 3993852 w 5936218"/>
                  <a:gd name="connsiteY16-241348" fmla="*/ 255359 h 2415630"/>
                  <a:gd name="connsiteX17-241349" fmla="*/ 4000080 w 5936218"/>
                  <a:gd name="connsiteY17-241350" fmla="*/ 252244 h 2415630"/>
                  <a:gd name="connsiteX18-241351" fmla="*/ 4062426 w 5936218"/>
                  <a:gd name="connsiteY18-241352" fmla="*/ 286434 h 2415630"/>
                  <a:gd name="connsiteX19-241353" fmla="*/ 4085889 w 5936218"/>
                  <a:gd name="connsiteY19-241354" fmla="*/ 259062 h 2415630"/>
                  <a:gd name="connsiteX20-241355" fmla="*/ 4095563 w 5936218"/>
                  <a:gd name="connsiteY20-241356" fmla="*/ 261666 h 2415630"/>
                  <a:gd name="connsiteX21-241357" fmla="*/ 4097796 w 5936218"/>
                  <a:gd name="connsiteY21-241358" fmla="*/ 259062 h 2415630"/>
                  <a:gd name="connsiteX22-241359" fmla="*/ 4144150 w 5936218"/>
                  <a:gd name="connsiteY22-241360" fmla="*/ 271542 h 2415630"/>
                  <a:gd name="connsiteX23-241361" fmla="*/ 4117703 w 5936218"/>
                  <a:gd name="connsiteY23-241362" fmla="*/ 161346 h 2415630"/>
                  <a:gd name="connsiteX24-241363" fmla="*/ 4165425 w 5936218"/>
                  <a:gd name="connsiteY24-241364" fmla="*/ 106807 h 2415630"/>
                  <a:gd name="connsiteX25-241365" fmla="*/ 4175231 w 5936218"/>
                  <a:gd name="connsiteY25-241366" fmla="*/ 109208 h 2415630"/>
                  <a:gd name="connsiteX26-241367" fmla="*/ 4177332 w 5936218"/>
                  <a:gd name="connsiteY26-241368" fmla="*/ 106807 h 2415630"/>
                  <a:gd name="connsiteX27-241369" fmla="*/ 4511384 w 5936218"/>
                  <a:gd name="connsiteY27-241370" fmla="*/ 188615 h 2415630"/>
                  <a:gd name="connsiteX28-241371" fmla="*/ 4543199 w 5936218"/>
                  <a:gd name="connsiteY28-241372" fmla="*/ 259062 h 2415630"/>
                  <a:gd name="connsiteX29-241373" fmla="*/ 4639242 w 5936218"/>
                  <a:gd name="connsiteY29-241374" fmla="*/ 341704 h 2415630"/>
                  <a:gd name="connsiteX30-241375" fmla="*/ 4774445 w 5936218"/>
                  <a:gd name="connsiteY30-241376" fmla="*/ 322691 h 2415630"/>
                  <a:gd name="connsiteX31-241377" fmla="*/ 4778496 w 5936218"/>
                  <a:gd name="connsiteY31-241378" fmla="*/ 323795 h 2415630"/>
                  <a:gd name="connsiteX32-241379" fmla="*/ 4786352 w 5936218"/>
                  <a:gd name="connsiteY32-241380" fmla="*/ 322691 h 2415630"/>
                  <a:gd name="connsiteX33-241381" fmla="*/ 4861343 w 5936218"/>
                  <a:gd name="connsiteY33-241382" fmla="*/ 343143 h 2415630"/>
                  <a:gd name="connsiteX34-241383" fmla="*/ 4893158 w 5936218"/>
                  <a:gd name="connsiteY34-241384" fmla="*/ 386320 h 2415630"/>
                  <a:gd name="connsiteX35-241385" fmla="*/ 4888613 w 5936218"/>
                  <a:gd name="connsiteY35-241386" fmla="*/ 468128 h 2415630"/>
                  <a:gd name="connsiteX36-241387" fmla="*/ 4927677 w 5936218"/>
                  <a:gd name="connsiteY36-241388" fmla="*/ 492800 h 2415630"/>
                  <a:gd name="connsiteX37-241389" fmla="*/ 4967605 w 5936218"/>
                  <a:gd name="connsiteY37-241390" fmla="*/ 479491 h 2415630"/>
                  <a:gd name="connsiteX38-241391" fmla="*/ 5038051 w 5936218"/>
                  <a:gd name="connsiteY38-241392" fmla="*/ 472673 h 2415630"/>
                  <a:gd name="connsiteX39-241393" fmla="*/ 5040730 w 5936218"/>
                  <a:gd name="connsiteY39-241394" fmla="*/ 473566 h 2415630"/>
                  <a:gd name="connsiteX40-241395" fmla="*/ 5049958 w 5936218"/>
                  <a:gd name="connsiteY40-241396" fmla="*/ 472673 h 2415630"/>
                  <a:gd name="connsiteX41-241397" fmla="*/ 5114249 w 5936218"/>
                  <a:gd name="connsiteY41-241398" fmla="*/ 494104 h 2415630"/>
                  <a:gd name="connsiteX42-241399" fmla="*/ 5176671 w 5936218"/>
                  <a:gd name="connsiteY42-241400" fmla="*/ 484036 h 2415630"/>
                  <a:gd name="connsiteX43-241401" fmla="*/ 5177801 w 5936218"/>
                  <a:gd name="connsiteY43-241402" fmla="*/ 485774 h 2415630"/>
                  <a:gd name="connsiteX44-241403" fmla="*/ 5188578 w 5936218"/>
                  <a:gd name="connsiteY44-241404" fmla="*/ 484036 h 2415630"/>
                  <a:gd name="connsiteX45-241405" fmla="*/ 5243719 w 5936218"/>
                  <a:gd name="connsiteY45-241406" fmla="*/ 568867 h 2415630"/>
                  <a:gd name="connsiteX46-241407" fmla="*/ 5283477 w 5936218"/>
                  <a:gd name="connsiteY46-241408" fmla="*/ 538575 h 2415630"/>
                  <a:gd name="connsiteX47-241409" fmla="*/ 5258480 w 5936218"/>
                  <a:gd name="connsiteY47-241410" fmla="*/ 472673 h 2415630"/>
                  <a:gd name="connsiteX48-241411" fmla="*/ 5267570 w 5936218"/>
                  <a:gd name="connsiteY48-241412" fmla="*/ 424952 h 2415630"/>
                  <a:gd name="connsiteX49-241413" fmla="*/ 5278896 w 5936218"/>
                  <a:gd name="connsiteY49-241414" fmla="*/ 428001 h 2415630"/>
                  <a:gd name="connsiteX50-241415" fmla="*/ 5279477 w 5936218"/>
                  <a:gd name="connsiteY50-241416" fmla="*/ 424952 h 2415630"/>
                  <a:gd name="connsiteX51-241417" fmla="*/ 5395510 w 5936218"/>
                  <a:gd name="connsiteY51-241418" fmla="*/ 456191 h 2415630"/>
                  <a:gd name="connsiteX52-241419" fmla="*/ 5463001 w 5936218"/>
                  <a:gd name="connsiteY52-241420" fmla="*/ 452221 h 2415630"/>
                  <a:gd name="connsiteX53-241421" fmla="*/ 5464386 w 5936218"/>
                  <a:gd name="connsiteY53-241422" fmla="*/ 452840 h 2415630"/>
                  <a:gd name="connsiteX54-241423" fmla="*/ 5474909 w 5936218"/>
                  <a:gd name="connsiteY54-241424" fmla="*/ 452221 h 2415630"/>
                  <a:gd name="connsiteX55-241425" fmla="*/ 5581715 w 5936218"/>
                  <a:gd name="connsiteY55-241426" fmla="*/ 499943 h 2415630"/>
                  <a:gd name="connsiteX56-241427" fmla="*/ 5633981 w 5936218"/>
                  <a:gd name="connsiteY56-241428" fmla="*/ 543120 h 2415630"/>
                  <a:gd name="connsiteX57-241429" fmla="*/ 5720335 w 5936218"/>
                  <a:gd name="connsiteY57-241430" fmla="*/ 622656 h 2415630"/>
                  <a:gd name="connsiteX58-241431" fmla="*/ 5822595 w 5936218"/>
                  <a:gd name="connsiteY58-241432" fmla="*/ 720372 h 2415630"/>
                  <a:gd name="connsiteX59-241433" fmla="*/ 5818051 w 5936218"/>
                  <a:gd name="connsiteY59-241434" fmla="*/ 774911 h 2415630"/>
                  <a:gd name="connsiteX60-241435" fmla="*/ 5825679 w 5936218"/>
                  <a:gd name="connsiteY60-241436" fmla="*/ 782539 h 2415630"/>
                  <a:gd name="connsiteX61-241437" fmla="*/ 5822051 w 5936218"/>
                  <a:gd name="connsiteY61-241438" fmla="*/ 731734 h 2415630"/>
                  <a:gd name="connsiteX62-241439" fmla="*/ 5834092 w 5936218"/>
                  <a:gd name="connsiteY62-241440" fmla="*/ 733607 h 2415630"/>
                  <a:gd name="connsiteX63-241441" fmla="*/ 5833958 w 5936218"/>
                  <a:gd name="connsiteY63-241442" fmla="*/ 731734 h 2415630"/>
                  <a:gd name="connsiteX64-241443" fmla="*/ 5936219 w 5936218"/>
                  <a:gd name="connsiteY64-241444" fmla="*/ 747641 h 2415630"/>
                  <a:gd name="connsiteX65-241445" fmla="*/ 5908949 w 5936218"/>
                  <a:gd name="connsiteY65-241446" fmla="*/ 963526 h 2415630"/>
                  <a:gd name="connsiteX66-241447" fmla="*/ 5893042 w 5936218"/>
                  <a:gd name="connsiteY66-241448" fmla="*/ 979433 h 2415630"/>
                  <a:gd name="connsiteX67-241449" fmla="*/ 5861227 w 5936218"/>
                  <a:gd name="connsiteY67-241450" fmla="*/ 979433 h 2415630"/>
                  <a:gd name="connsiteX68-241451" fmla="*/ 5817506 w 5936218"/>
                  <a:gd name="connsiteY68-241452" fmla="*/ 945346 h 2415630"/>
                  <a:gd name="connsiteX69-241453" fmla="*/ 5767511 w 5936218"/>
                  <a:gd name="connsiteY69-241454" fmla="*/ 920349 h 2415630"/>
                  <a:gd name="connsiteX70-241455" fmla="*/ 5729132 w 5936218"/>
                  <a:gd name="connsiteY70-241456" fmla="*/ 872330 h 2415630"/>
                  <a:gd name="connsiteX71-241457" fmla="*/ 5695337 w 5936218"/>
                  <a:gd name="connsiteY71-241458" fmla="*/ 881717 h 2415630"/>
                  <a:gd name="connsiteX72-241459" fmla="*/ 5693366 w 5936218"/>
                  <a:gd name="connsiteY72-241460" fmla="*/ 878957 h 2415630"/>
                  <a:gd name="connsiteX73-241461" fmla="*/ 5640799 w 5936218"/>
                  <a:gd name="connsiteY73-241462" fmla="*/ 838540 h 2415630"/>
                  <a:gd name="connsiteX74-241463" fmla="*/ 5656705 w 5936218"/>
                  <a:gd name="connsiteY74-241464" fmla="*/ 881717 h 2415630"/>
                  <a:gd name="connsiteX75-241465" fmla="*/ 5586259 w 5936218"/>
                  <a:gd name="connsiteY75-241466" fmla="*/ 956708 h 2415630"/>
                  <a:gd name="connsiteX76-241467" fmla="*/ 5575676 w 5936218"/>
                  <a:gd name="connsiteY76-241468" fmla="*/ 955700 h 2415630"/>
                  <a:gd name="connsiteX77-241469" fmla="*/ 5539436 w 5936218"/>
                  <a:gd name="connsiteY77-241470" fmla="*/ 953383 h 2415630"/>
                  <a:gd name="connsiteX78-241471" fmla="*/ 5593077 w 5936218"/>
                  <a:gd name="connsiteY78-241472" fmla="*/ 1058969 h 2415630"/>
                  <a:gd name="connsiteX79-241473" fmla="*/ 5613529 w 5936218"/>
                  <a:gd name="connsiteY79-241474" fmla="*/ 1118053 h 2415630"/>
                  <a:gd name="connsiteX80-241475" fmla="*/ 5608984 w 5936218"/>
                  <a:gd name="connsiteY80-241476" fmla="*/ 1140778 h 2415630"/>
                  <a:gd name="connsiteX81-241477" fmla="*/ 5597799 w 5936218"/>
                  <a:gd name="connsiteY81-241478" fmla="*/ 1137169 h 2415630"/>
                  <a:gd name="connsiteX82-241479" fmla="*/ 5534271 w 5936218"/>
                  <a:gd name="connsiteY82-241480" fmla="*/ 1120518 h 2415630"/>
                  <a:gd name="connsiteX83-241481" fmla="*/ 5436277 w 5936218"/>
                  <a:gd name="connsiteY83-241482" fmla="*/ 1177137 h 2415630"/>
                  <a:gd name="connsiteX84-241483" fmla="*/ 5397645 w 5936218"/>
                  <a:gd name="connsiteY84-241484" fmla="*/ 1188500 h 2415630"/>
                  <a:gd name="connsiteX85-241485" fmla="*/ 5345378 w 5936218"/>
                  <a:gd name="connsiteY85-241486" fmla="*/ 1243039 h 2415630"/>
                  <a:gd name="connsiteX86-241487" fmla="*/ 5290839 w 5936218"/>
                  <a:gd name="connsiteY86-241488" fmla="*/ 1290760 h 2415630"/>
                  <a:gd name="connsiteX87-241489" fmla="*/ 5274932 w 5936218"/>
                  <a:gd name="connsiteY87-241490" fmla="*/ 1322575 h 2415630"/>
                  <a:gd name="connsiteX88-241491" fmla="*/ 5267238 w 5936218"/>
                  <a:gd name="connsiteY88-241492" fmla="*/ 1314148 h 2415630"/>
                  <a:gd name="connsiteX89-241493" fmla="*/ 5263025 w 5936218"/>
                  <a:gd name="connsiteY89-241494" fmla="*/ 1322575 h 2415630"/>
                  <a:gd name="connsiteX90-241495" fmla="*/ 5219538 w 5936218"/>
                  <a:gd name="connsiteY90-241496" fmla="*/ 1274947 h 2415630"/>
                  <a:gd name="connsiteX91-241497" fmla="*/ 5129494 w 5936218"/>
                  <a:gd name="connsiteY91-241498" fmla="*/ 1329392 h 2415630"/>
                  <a:gd name="connsiteX92-241499" fmla="*/ 5126389 w 5936218"/>
                  <a:gd name="connsiteY92-241500" fmla="*/ 1324070 h 2415630"/>
                  <a:gd name="connsiteX93-241501" fmla="*/ 5117587 w 5936218"/>
                  <a:gd name="connsiteY93-241502" fmla="*/ 1329392 h 2415630"/>
                  <a:gd name="connsiteX94-241503" fmla="*/ 5105544 w 5936218"/>
                  <a:gd name="connsiteY94-241504" fmla="*/ 1308746 h 2415630"/>
                  <a:gd name="connsiteX95-241505" fmla="*/ 5074955 w 5936218"/>
                  <a:gd name="connsiteY95-241506" fmla="*/ 1333937 h 2415630"/>
                  <a:gd name="connsiteX96-241507" fmla="*/ 5065718 w 5936218"/>
                  <a:gd name="connsiteY96-241508" fmla="*/ 1331738 h 2415630"/>
                  <a:gd name="connsiteX97-241509" fmla="*/ 5063048 w 5936218"/>
                  <a:gd name="connsiteY97-241510" fmla="*/ 1333937 h 2415630"/>
                  <a:gd name="connsiteX98-241511" fmla="*/ 5026594 w 5936218"/>
                  <a:gd name="connsiteY98-241512" fmla="*/ 1325258 h 2415630"/>
                  <a:gd name="connsiteX99-241513" fmla="*/ 5015871 w 5936218"/>
                  <a:gd name="connsiteY99-241514" fmla="*/ 1370297 h 2415630"/>
                  <a:gd name="connsiteX100-241515" fmla="*/ 4974967 w 5936218"/>
                  <a:gd name="connsiteY100-241516" fmla="*/ 1436198 h 2415630"/>
                  <a:gd name="connsiteX101-241517" fmla="*/ 4974967 w 5936218"/>
                  <a:gd name="connsiteY101-241518" fmla="*/ 1468013 h 2415630"/>
                  <a:gd name="connsiteX102-241519" fmla="*/ 5011326 w 5936218"/>
                  <a:gd name="connsiteY102-241520" fmla="*/ 1581636 h 2415630"/>
                  <a:gd name="connsiteX103-241521" fmla="*/ 4999419 w 5936218"/>
                  <a:gd name="connsiteY103-241522" fmla="*/ 1581636 h 2415630"/>
                  <a:gd name="connsiteX104-241523" fmla="*/ 4974967 w 5936218"/>
                  <a:gd name="connsiteY104-241524" fmla="*/ 1581636 h 2415630"/>
                  <a:gd name="connsiteX105-241525" fmla="*/ 4963605 w 5936218"/>
                  <a:gd name="connsiteY105-241526" fmla="*/ 1633902 h 2415630"/>
                  <a:gd name="connsiteX106-241527" fmla="*/ 4974967 w 5936218"/>
                  <a:gd name="connsiteY106-241528" fmla="*/ 1661172 h 2415630"/>
                  <a:gd name="connsiteX107-241529" fmla="*/ 4909065 w 5936218"/>
                  <a:gd name="connsiteY107-241530" fmla="*/ 1695259 h 2415630"/>
                  <a:gd name="connsiteX108-241531" fmla="*/ 4897703 w 5936218"/>
                  <a:gd name="connsiteY108-241532" fmla="*/ 1763433 h 2415630"/>
                  <a:gd name="connsiteX109-241533" fmla="*/ 4845437 w 5936218"/>
                  <a:gd name="connsiteY109-241534" fmla="*/ 1779340 h 2415630"/>
                  <a:gd name="connsiteX110-241535" fmla="*/ 4834074 w 5936218"/>
                  <a:gd name="connsiteY110-241536" fmla="*/ 1838424 h 2415630"/>
                  <a:gd name="connsiteX111-241537" fmla="*/ 4779535 w 5936218"/>
                  <a:gd name="connsiteY111-241538" fmla="*/ 1897508 h 2415630"/>
                  <a:gd name="connsiteX112-241539" fmla="*/ 4777225 w 5936218"/>
                  <a:gd name="connsiteY112-241540" fmla="*/ 1887112 h 2415630"/>
                  <a:gd name="connsiteX113-241541" fmla="*/ 4767628 w 5936218"/>
                  <a:gd name="connsiteY113-241542" fmla="*/ 1897508 h 2415630"/>
                  <a:gd name="connsiteX114-241543" fmla="*/ 4758538 w 5936218"/>
                  <a:gd name="connsiteY114-241544" fmla="*/ 1856604 h 2415630"/>
                  <a:gd name="connsiteX115-241545" fmla="*/ 4742631 w 5936218"/>
                  <a:gd name="connsiteY115-241546" fmla="*/ 1770250 h 2415630"/>
                  <a:gd name="connsiteX116-241547" fmla="*/ 4715361 w 5936218"/>
                  <a:gd name="connsiteY116-241548" fmla="*/ 1629358 h 2415630"/>
                  <a:gd name="connsiteX117-241549" fmla="*/ 4735813 w 5936218"/>
                  <a:gd name="connsiteY117-241550" fmla="*/ 1538459 h 2415630"/>
                  <a:gd name="connsiteX118-241551" fmla="*/ 4767628 w 5936218"/>
                  <a:gd name="connsiteY118-241552" fmla="*/ 1495282 h 2415630"/>
                  <a:gd name="connsiteX119-241553" fmla="*/ 4767628 w 5936218"/>
                  <a:gd name="connsiteY119-241554" fmla="*/ 1468013 h 2415630"/>
                  <a:gd name="connsiteX120-241555" fmla="*/ 4826712 w 5936218"/>
                  <a:gd name="connsiteY120-241556" fmla="*/ 1452105 h 2415630"/>
                  <a:gd name="connsiteX121-241557" fmla="*/ 1811153 w 5936218"/>
                  <a:gd name="connsiteY121-241558" fmla="*/ 1704349 h 2415630"/>
                  <a:gd name="connsiteX122-241559" fmla="*/ 1748069 w 5936218"/>
                  <a:gd name="connsiteY122-241560" fmla="*/ 1742981 h 2415630"/>
                  <a:gd name="connsiteX123-241561" fmla="*/ 1711709 w 5936218"/>
                  <a:gd name="connsiteY123-241562" fmla="*/ 1747526 h 2415630"/>
                  <a:gd name="connsiteX124-241563" fmla="*/ 1711926 w 5936218"/>
                  <a:gd name="connsiteY124-241564" fmla="*/ 1746010 h 2415630"/>
                  <a:gd name="connsiteX125-241565" fmla="*/ 1699803 w 5936218"/>
                  <a:gd name="connsiteY125-241566" fmla="*/ 1747526 h 2415630"/>
                  <a:gd name="connsiteX126-241567" fmla="*/ 1704347 w 5936218"/>
                  <a:gd name="connsiteY126-241568" fmla="*/ 1715711 h 2415630"/>
                  <a:gd name="connsiteX127-241569" fmla="*/ 1662460 w 5936218"/>
                  <a:gd name="connsiteY127-241570" fmla="*/ 1697760 h 2415630"/>
                  <a:gd name="connsiteX128-241571" fmla="*/ 1629901 w 5936218"/>
                  <a:gd name="connsiteY128-241572" fmla="*/ 1711166 h 2415630"/>
                  <a:gd name="connsiteX129-241573" fmla="*/ 1629300 w 5936218"/>
                  <a:gd name="connsiteY129-241574" fmla="*/ 1706511 h 2415630"/>
                  <a:gd name="connsiteX130-241575" fmla="*/ 1617994 w 5936218"/>
                  <a:gd name="connsiteY130-241576" fmla="*/ 1711166 h 2415630"/>
                  <a:gd name="connsiteX131-241577" fmla="*/ 1608904 w 5936218"/>
                  <a:gd name="connsiteY131-241578" fmla="*/ 1640720 h 2415630"/>
                  <a:gd name="connsiteX132-241579" fmla="*/ 1552684 w 5936218"/>
                  <a:gd name="connsiteY132-241580" fmla="*/ 1631027 h 2415630"/>
                  <a:gd name="connsiteX133-241581" fmla="*/ 1518550 w 5936218"/>
                  <a:gd name="connsiteY133-241582" fmla="*/ 1656627 h 2415630"/>
                  <a:gd name="connsiteX134-241583" fmla="*/ 1425379 w 5936218"/>
                  <a:gd name="connsiteY134-241584" fmla="*/ 1677079 h 2415630"/>
                  <a:gd name="connsiteX135-241585" fmla="*/ 1409472 w 5936218"/>
                  <a:gd name="connsiteY135-241586" fmla="*/ 1695259 h 2415630"/>
                  <a:gd name="connsiteX136-241587" fmla="*/ 1270852 w 5936218"/>
                  <a:gd name="connsiteY136-241588" fmla="*/ 1715711 h 2415630"/>
                  <a:gd name="connsiteX137-241589" fmla="*/ 1254945 w 5936218"/>
                  <a:gd name="connsiteY137-241590" fmla="*/ 1736163 h 2415630"/>
                  <a:gd name="connsiteX138-241591" fmla="*/ 1282214 w 5936218"/>
                  <a:gd name="connsiteY138-241592" fmla="*/ 1779340 h 2415630"/>
                  <a:gd name="connsiteX139-241593" fmla="*/ 1243582 w 5936218"/>
                  <a:gd name="connsiteY139-241594" fmla="*/ 1795247 h 2415630"/>
                  <a:gd name="connsiteX140-241595" fmla="*/ 1254945 w 5936218"/>
                  <a:gd name="connsiteY140-241596" fmla="*/ 1813427 h 2415630"/>
                  <a:gd name="connsiteX141-241597" fmla="*/ 1216313 w 5936218"/>
                  <a:gd name="connsiteY141-241598" fmla="*/ 1838424 h 2415630"/>
                  <a:gd name="connsiteX142-241599" fmla="*/ 1275397 w 5936218"/>
                  <a:gd name="connsiteY142-241600" fmla="*/ 1881601 h 2415630"/>
                  <a:gd name="connsiteX143-241601" fmla="*/ 1270852 w 5936218"/>
                  <a:gd name="connsiteY143-241602" fmla="*/ 1908871 h 2415630"/>
                  <a:gd name="connsiteX144-241603" fmla="*/ 1259108 w 5936218"/>
                  <a:gd name="connsiteY144-241604" fmla="*/ 1907892 h 2415630"/>
                  <a:gd name="connsiteX145-241605" fmla="*/ 1258945 w 5936218"/>
                  <a:gd name="connsiteY145-241606" fmla="*/ 1908871 h 2415630"/>
                  <a:gd name="connsiteX146-241607" fmla="*/ 1215644 w 5936218"/>
                  <a:gd name="connsiteY146-241608" fmla="*/ 1905262 h 2415630"/>
                  <a:gd name="connsiteX147-241609" fmla="*/ 1204950 w 5936218"/>
                  <a:gd name="connsiteY147-241610" fmla="*/ 1920233 h 2415630"/>
                  <a:gd name="connsiteX148-241611" fmla="*/ 1196495 w 5936218"/>
                  <a:gd name="connsiteY148-241612" fmla="*/ 1915401 h 2415630"/>
                  <a:gd name="connsiteX149-241613" fmla="*/ 1193043 w 5936218"/>
                  <a:gd name="connsiteY149-241614" fmla="*/ 1920233 h 2415630"/>
                  <a:gd name="connsiteX150-241615" fmla="*/ 1145322 w 5936218"/>
                  <a:gd name="connsiteY150-241616" fmla="*/ 1892963 h 2415630"/>
                  <a:gd name="connsiteX151-241617" fmla="*/ 1098145 w 5936218"/>
                  <a:gd name="connsiteY151-241618" fmla="*/ 1892963 h 2415630"/>
                  <a:gd name="connsiteX152-241619" fmla="*/ 1061785 w 5936218"/>
                  <a:gd name="connsiteY152-241620" fmla="*/ 1920233 h 2415630"/>
                  <a:gd name="connsiteX153-241621" fmla="*/ 1055322 w 5936218"/>
                  <a:gd name="connsiteY153-241622" fmla="*/ 1916150 h 2415630"/>
                  <a:gd name="connsiteX154-241623" fmla="*/ 1049878 w 5936218"/>
                  <a:gd name="connsiteY154-241624" fmla="*/ 1920233 h 2415630"/>
                  <a:gd name="connsiteX155-241625" fmla="*/ 1006701 w 5936218"/>
                  <a:gd name="connsiteY155-241626" fmla="*/ 1892963 h 2415630"/>
                  <a:gd name="connsiteX156-241627" fmla="*/ 924893 w 5936218"/>
                  <a:gd name="connsiteY156-241628" fmla="*/ 1856604 h 2415630"/>
                  <a:gd name="connsiteX157-241629" fmla="*/ 877716 w 5936218"/>
                  <a:gd name="connsiteY157-241630" fmla="*/ 1856604 h 2415630"/>
                  <a:gd name="connsiteX158-241631" fmla="*/ 802724 w 5936218"/>
                  <a:gd name="connsiteY158-241632" fmla="*/ 1920233 h 2415630"/>
                  <a:gd name="connsiteX159-241633" fmla="*/ 798179 w 5936218"/>
                  <a:gd name="connsiteY159-241634" fmla="*/ 1963410 h 2415630"/>
                  <a:gd name="connsiteX160-241635" fmla="*/ 787406 w 5936218"/>
                  <a:gd name="connsiteY160-241636" fmla="*/ 1952637 h 2415630"/>
                  <a:gd name="connsiteX161-241637" fmla="*/ 786272 w 5936218"/>
                  <a:gd name="connsiteY161-241638" fmla="*/ 1963410 h 2415630"/>
                  <a:gd name="connsiteX162-241639" fmla="*/ 756063 w 5936218"/>
                  <a:gd name="connsiteY162-241640" fmla="*/ 1933200 h 2415630"/>
                  <a:gd name="connsiteX163-241641" fmla="*/ 732278 w 5936218"/>
                  <a:gd name="connsiteY163-241642" fmla="*/ 1990679 h 2415630"/>
                  <a:gd name="connsiteX164-241643" fmla="*/ 743640 w 5936218"/>
                  <a:gd name="connsiteY164-241644" fmla="*/ 1999769 h 2415630"/>
                  <a:gd name="connsiteX165-241645" fmla="*/ 723188 w 5936218"/>
                  <a:gd name="connsiteY165-241646" fmla="*/ 2042946 h 2415630"/>
                  <a:gd name="connsiteX166-241647" fmla="*/ 747026 w 5936218"/>
                  <a:gd name="connsiteY166-241648" fmla="*/ 2079787 h 2415630"/>
                  <a:gd name="connsiteX167-241649" fmla="*/ 763548 w 5936218"/>
                  <a:gd name="connsiteY167-241650" fmla="*/ 2077033 h 2415630"/>
                  <a:gd name="connsiteX168-241651" fmla="*/ 764871 w 5936218"/>
                  <a:gd name="connsiteY168-241652" fmla="*/ 2078797 h 2415630"/>
                  <a:gd name="connsiteX169-241653" fmla="*/ 775455 w 5936218"/>
                  <a:gd name="connsiteY169-241654" fmla="*/ 2077033 h 2415630"/>
                  <a:gd name="connsiteX170-241655" fmla="*/ 802724 w 5936218"/>
                  <a:gd name="connsiteY170-241656" fmla="*/ 2113392 h 2415630"/>
                  <a:gd name="connsiteX171-241657" fmla="*/ 798179 w 5936218"/>
                  <a:gd name="connsiteY171-241658" fmla="*/ 2140662 h 2415630"/>
                  <a:gd name="connsiteX172-241659" fmla="*/ 818632 w 5936218"/>
                  <a:gd name="connsiteY172-241660" fmla="*/ 2152024 h 2415630"/>
                  <a:gd name="connsiteX173-241661" fmla="*/ 802724 w 5936218"/>
                  <a:gd name="connsiteY173-241662" fmla="*/ 2183839 h 2415630"/>
                  <a:gd name="connsiteX174-241663" fmla="*/ 766365 w 5936218"/>
                  <a:gd name="connsiteY174-241664" fmla="*/ 2188384 h 2415630"/>
                  <a:gd name="connsiteX175-241665" fmla="*/ 727733 w 5936218"/>
                  <a:gd name="connsiteY175-241666" fmla="*/ 2247468 h 2415630"/>
                  <a:gd name="connsiteX176-241667" fmla="*/ 759548 w 5936218"/>
                  <a:gd name="connsiteY176-241668" fmla="*/ 2290645 h 2415630"/>
                  <a:gd name="connsiteX177-241669" fmla="*/ 759548 w 5936218"/>
                  <a:gd name="connsiteY177-241670" fmla="*/ 2329276 h 2415630"/>
                  <a:gd name="connsiteX178-241671" fmla="*/ 798179 w 5936218"/>
                  <a:gd name="connsiteY178-241672" fmla="*/ 2388361 h 2415630"/>
                  <a:gd name="connsiteX179-241673" fmla="*/ 775455 w 5936218"/>
                  <a:gd name="connsiteY179-241674" fmla="*/ 2404268 h 2415630"/>
                  <a:gd name="connsiteX180-241675" fmla="*/ 770910 w 5936218"/>
                  <a:gd name="connsiteY180-241676" fmla="*/ 2415630 h 2415630"/>
                  <a:gd name="connsiteX181-241677" fmla="*/ 759003 w 5936218"/>
                  <a:gd name="connsiteY181-241678" fmla="*/ 2415630 h 2415630"/>
                  <a:gd name="connsiteX182-241679" fmla="*/ 755003 w 5936218"/>
                  <a:gd name="connsiteY182-241680" fmla="*/ 2415630 h 2415630"/>
                  <a:gd name="connsiteX183-241681" fmla="*/ 743096 w 5936218"/>
                  <a:gd name="connsiteY183-241682" fmla="*/ 2415630 h 2415630"/>
                  <a:gd name="connsiteX184-241683" fmla="*/ 715826 w 5936218"/>
                  <a:gd name="connsiteY184-241684" fmla="*/ 2381543 h 2415630"/>
                  <a:gd name="connsiteX185-241685" fmla="*/ 704464 w 5936218"/>
                  <a:gd name="connsiteY185-241686" fmla="*/ 2381543 h 2415630"/>
                  <a:gd name="connsiteX186-241687" fmla="*/ 684012 w 5936218"/>
                  <a:gd name="connsiteY186-241688" fmla="*/ 2372453 h 2415630"/>
                  <a:gd name="connsiteX187-241689" fmla="*/ 672649 w 5936218"/>
                  <a:gd name="connsiteY187-241690" fmla="*/ 2349729 h 2415630"/>
                  <a:gd name="connsiteX188-241691" fmla="*/ 645222 w 5936218"/>
                  <a:gd name="connsiteY188-241692" fmla="*/ 2341892 h 2415630"/>
                  <a:gd name="connsiteX189-241693" fmla="*/ 625472 w 5936218"/>
                  <a:gd name="connsiteY189-241694" fmla="*/ 2345184 h 2415630"/>
                  <a:gd name="connsiteX190-241695" fmla="*/ 623771 w 5936218"/>
                  <a:gd name="connsiteY190-241696" fmla="*/ 2343483 h 2415630"/>
                  <a:gd name="connsiteX191-241697" fmla="*/ 613565 w 5936218"/>
                  <a:gd name="connsiteY191-241698" fmla="*/ 2345184 h 2415630"/>
                  <a:gd name="connsiteX192-241699" fmla="*/ 609020 w 5936218"/>
                  <a:gd name="connsiteY192-241700" fmla="*/ 2340639 h 2415630"/>
                  <a:gd name="connsiteX193-241701" fmla="*/ 559026 w 5936218"/>
                  <a:gd name="connsiteY193-241702" fmla="*/ 2313369 h 2415630"/>
                  <a:gd name="connsiteX194-241703" fmla="*/ 506760 w 5936218"/>
                  <a:gd name="connsiteY194-241704" fmla="*/ 2306552 h 2415630"/>
                  <a:gd name="connsiteX195-241705" fmla="*/ 483280 w 5936218"/>
                  <a:gd name="connsiteY195-241706" fmla="*/ 2299843 h 2415630"/>
                  <a:gd name="connsiteX196-241707" fmla="*/ 480035 w 5936218"/>
                  <a:gd name="connsiteY196-241708" fmla="*/ 2302007 h 2415630"/>
                  <a:gd name="connsiteX197-241709" fmla="*/ 475042 w 5936218"/>
                  <a:gd name="connsiteY197-241710" fmla="*/ 2297489 h 2415630"/>
                  <a:gd name="connsiteX198-241711" fmla="*/ 474945 w 5936218"/>
                  <a:gd name="connsiteY198-241712" fmla="*/ 2297462 h 2415630"/>
                  <a:gd name="connsiteX199-241713" fmla="*/ 468128 w 5936218"/>
                  <a:gd name="connsiteY199-241714" fmla="*/ 2302007 h 2415630"/>
                  <a:gd name="connsiteX200-241715" fmla="*/ 420406 w 5936218"/>
                  <a:gd name="connsiteY200-241716" fmla="*/ 2258830 h 2415630"/>
                  <a:gd name="connsiteX201-241717" fmla="*/ 381774 w 5936218"/>
                  <a:gd name="connsiteY201-241718" fmla="*/ 2242923 h 2415630"/>
                  <a:gd name="connsiteX202-241719" fmla="*/ 349960 w 5936218"/>
                  <a:gd name="connsiteY202-241720" fmla="*/ 2211108 h 2415630"/>
                  <a:gd name="connsiteX203-241721" fmla="*/ 377229 w 5936218"/>
                  <a:gd name="connsiteY203-241722" fmla="*/ 2204291 h 2415630"/>
                  <a:gd name="connsiteX204-241723" fmla="*/ 404499 w 5936218"/>
                  <a:gd name="connsiteY204-241724" fmla="*/ 2156569 h 2415630"/>
                  <a:gd name="connsiteX205-241725" fmla="*/ 388591 w 5936218"/>
                  <a:gd name="connsiteY205-241726" fmla="*/ 2140662 h 2415630"/>
                  <a:gd name="connsiteX206-241727" fmla="*/ 440858 w 5936218"/>
                  <a:gd name="connsiteY206-241728" fmla="*/ 2113392 h 2415630"/>
                  <a:gd name="connsiteX207-241729" fmla="*/ 440858 w 5936218"/>
                  <a:gd name="connsiteY207-241730" fmla="*/ 2110336 h 2415630"/>
                  <a:gd name="connsiteX208-241731" fmla="*/ 416406 w 5936218"/>
                  <a:gd name="connsiteY208-241732" fmla="*/ 2113392 h 2415630"/>
                  <a:gd name="connsiteX209-241733" fmla="*/ 416406 w 5936218"/>
                  <a:gd name="connsiteY209-241734" fmla="*/ 2111904 h 2415630"/>
                  <a:gd name="connsiteX210-241735" fmla="*/ 404499 w 5936218"/>
                  <a:gd name="connsiteY210-241736" fmla="*/ 2113392 h 2415630"/>
                  <a:gd name="connsiteX211-241737" fmla="*/ 404499 w 5936218"/>
                  <a:gd name="connsiteY211-241738" fmla="*/ 2092940 h 2415630"/>
                  <a:gd name="connsiteX212-241739" fmla="*/ 424951 w 5936218"/>
                  <a:gd name="connsiteY212-241740" fmla="*/ 2077033 h 2415630"/>
                  <a:gd name="connsiteX213-241741" fmla="*/ 463583 w 5936218"/>
                  <a:gd name="connsiteY213-241742" fmla="*/ 2070216 h 2415630"/>
                  <a:gd name="connsiteX214-241743" fmla="*/ 468128 w 5936218"/>
                  <a:gd name="connsiteY214-241744" fmla="*/ 2054308 h 2415630"/>
                  <a:gd name="connsiteX215-241745" fmla="*/ 456765 w 5936218"/>
                  <a:gd name="connsiteY215-241746" fmla="*/ 2022494 h 2415630"/>
                  <a:gd name="connsiteX216-241747" fmla="*/ 474945 w 5936218"/>
                  <a:gd name="connsiteY216-241748" fmla="*/ 1995224 h 2415630"/>
                  <a:gd name="connsiteX217-241749" fmla="*/ 474945 w 5936218"/>
                  <a:gd name="connsiteY217-241750" fmla="*/ 1974772 h 2415630"/>
                  <a:gd name="connsiteX218-241751" fmla="*/ 420406 w 5936218"/>
                  <a:gd name="connsiteY218-241752" fmla="*/ 1956592 h 2415630"/>
                  <a:gd name="connsiteX219-241753" fmla="*/ 409588 w 5936218"/>
                  <a:gd name="connsiteY219-241754" fmla="*/ 1956592 h 2415630"/>
                  <a:gd name="connsiteX220-241755" fmla="*/ 397681 w 5936218"/>
                  <a:gd name="connsiteY220-241756" fmla="*/ 1956592 h 2415630"/>
                  <a:gd name="connsiteX221-241757" fmla="*/ 379485 w 5936218"/>
                  <a:gd name="connsiteY221-241758" fmla="*/ 1934353 h 2415630"/>
                  <a:gd name="connsiteX222-241759" fmla="*/ 357322 w 5936218"/>
                  <a:gd name="connsiteY222-241760" fmla="*/ 1940685 h 2415630"/>
                  <a:gd name="connsiteX223-241761" fmla="*/ 352842 w 5936218"/>
                  <a:gd name="connsiteY223-241762" fmla="*/ 1938563 h 2415630"/>
                  <a:gd name="connsiteX224-241763" fmla="*/ 345415 w 5936218"/>
                  <a:gd name="connsiteY224-241764" fmla="*/ 1940685 h 2415630"/>
                  <a:gd name="connsiteX225-241765" fmla="*/ 302238 w 5936218"/>
                  <a:gd name="connsiteY225-241766" fmla="*/ 1920233 h 2415630"/>
                  <a:gd name="connsiteX226-241767" fmla="*/ 302238 w 5936218"/>
                  <a:gd name="connsiteY226-241768" fmla="*/ 1908871 h 2415630"/>
                  <a:gd name="connsiteX227-241769" fmla="*/ 286331 w 5936218"/>
                  <a:gd name="connsiteY227-241770" fmla="*/ 1881601 h 2415630"/>
                  <a:gd name="connsiteX228-241771" fmla="*/ 270968 w 5936218"/>
                  <a:gd name="connsiteY228-241772" fmla="*/ 1881601 h 2415630"/>
                  <a:gd name="connsiteX229-241773" fmla="*/ 259061 w 5936218"/>
                  <a:gd name="connsiteY229-241774" fmla="*/ 1881601 h 2415630"/>
                  <a:gd name="connsiteX230-241775" fmla="*/ 254516 w 5936218"/>
                  <a:gd name="connsiteY230-241776" fmla="*/ 1865694 h 2415630"/>
                  <a:gd name="connsiteX231-241777" fmla="*/ 263606 w 5936218"/>
                  <a:gd name="connsiteY231-241778" fmla="*/ 1849787 h 2415630"/>
                  <a:gd name="connsiteX232-241779" fmla="*/ 243991 w 5936218"/>
                  <a:gd name="connsiteY232-241780" fmla="*/ 1819274 h 2415630"/>
                  <a:gd name="connsiteX233-241781" fmla="*/ 216429 w 5936218"/>
                  <a:gd name="connsiteY233-241782" fmla="*/ 1822517 h 2415630"/>
                  <a:gd name="connsiteX234-241783" fmla="*/ 212956 w 5936218"/>
                  <a:gd name="connsiteY234-241784" fmla="*/ 1821525 h 2415630"/>
                  <a:gd name="connsiteX235-241785" fmla="*/ 204522 w 5936218"/>
                  <a:gd name="connsiteY235-241786" fmla="*/ 1822517 h 2415630"/>
                  <a:gd name="connsiteX236-241787" fmla="*/ 199623 w 5936218"/>
                  <a:gd name="connsiteY236-241788" fmla="*/ 1821117 h 2415630"/>
                  <a:gd name="connsiteX237-241789" fmla="*/ 195977 w 5936218"/>
                  <a:gd name="connsiteY237-241790" fmla="*/ 1833879 h 2415630"/>
                  <a:gd name="connsiteX238-241791" fmla="*/ 184968 w 5936218"/>
                  <a:gd name="connsiteY238-241792" fmla="*/ 1830734 h 2415630"/>
                  <a:gd name="connsiteX239-241793" fmla="*/ 184070 w 5936218"/>
                  <a:gd name="connsiteY239-241794" fmla="*/ 1833879 h 2415630"/>
                  <a:gd name="connsiteX240-241795" fmla="*/ 168163 w 5936218"/>
                  <a:gd name="connsiteY240-241796" fmla="*/ 1829344 h 2415630"/>
                  <a:gd name="connsiteX241-241797" fmla="*/ 156800 w 5936218"/>
                  <a:gd name="connsiteY241-241798" fmla="*/ 1790702 h 2415630"/>
                  <a:gd name="connsiteX242-241799" fmla="*/ 152255 w 5936218"/>
                  <a:gd name="connsiteY242-241800" fmla="*/ 1774795 h 2415630"/>
                  <a:gd name="connsiteX243-241801" fmla="*/ 156800 w 5936218"/>
                  <a:gd name="connsiteY243-241802" fmla="*/ 1770250 h 2415630"/>
                  <a:gd name="connsiteX244-241803" fmla="*/ 168707 w 5936218"/>
                  <a:gd name="connsiteY244-241804" fmla="*/ 1770250 h 2415630"/>
                  <a:gd name="connsiteX245-241805" fmla="*/ 188615 w 5936218"/>
                  <a:gd name="connsiteY245-241806" fmla="*/ 1770250 h 2415630"/>
                  <a:gd name="connsiteX246-241807" fmla="*/ 199977 w 5936218"/>
                  <a:gd name="connsiteY246-241808" fmla="*/ 1758888 h 2415630"/>
                  <a:gd name="connsiteX247-241809" fmla="*/ 188615 w 5936218"/>
                  <a:gd name="connsiteY247-241810" fmla="*/ 1736163 h 2415630"/>
                  <a:gd name="connsiteX248-241811" fmla="*/ 168163 w 5936218"/>
                  <a:gd name="connsiteY248-241812" fmla="*/ 1727074 h 2415630"/>
                  <a:gd name="connsiteX249-241813" fmla="*/ 168163 w 5936218"/>
                  <a:gd name="connsiteY249-241814" fmla="*/ 1720256 h 2415630"/>
                  <a:gd name="connsiteX250-241815" fmla="*/ 152255 w 5936218"/>
                  <a:gd name="connsiteY250-241816" fmla="*/ 1704349 h 2415630"/>
                  <a:gd name="connsiteX251-241817" fmla="*/ 129531 w 5936218"/>
                  <a:gd name="connsiteY251-241818" fmla="*/ 1667989 h 2415630"/>
                  <a:gd name="connsiteX252-241819" fmla="*/ 140893 w 5936218"/>
                  <a:gd name="connsiteY252-241820" fmla="*/ 1645265 h 2415630"/>
                  <a:gd name="connsiteX253-241821" fmla="*/ 136348 w 5936218"/>
                  <a:gd name="connsiteY253-241822" fmla="*/ 1617995 h 2415630"/>
                  <a:gd name="connsiteX254-241823" fmla="*/ 103789 w 5936218"/>
                  <a:gd name="connsiteY254-241824" fmla="*/ 1604588 h 2415630"/>
                  <a:gd name="connsiteX255-241825" fmla="*/ 93716 w 5936218"/>
                  <a:gd name="connsiteY255-241826" fmla="*/ 1608905 h 2415630"/>
                  <a:gd name="connsiteX256-241827" fmla="*/ 91868 w 5936218"/>
                  <a:gd name="connsiteY256-241828" fmla="*/ 1604594 h 2415630"/>
                  <a:gd name="connsiteX257-241829" fmla="*/ 81809 w 5936218"/>
                  <a:gd name="connsiteY257-241830" fmla="*/ 1608905 h 2415630"/>
                  <a:gd name="connsiteX258-241831" fmla="*/ 74992 w 5936218"/>
                  <a:gd name="connsiteY258-241832" fmla="*/ 1592998 h 2415630"/>
                  <a:gd name="connsiteX259-241833" fmla="*/ 34087 w 5936218"/>
                  <a:gd name="connsiteY259-241834" fmla="*/ 1581636 h 2415630"/>
                  <a:gd name="connsiteX260-241835" fmla="*/ 22725 w 5936218"/>
                  <a:gd name="connsiteY260-241836" fmla="*/ 1538459 h 2415630"/>
                  <a:gd name="connsiteX261-241837" fmla="*/ 22725 w 5936218"/>
                  <a:gd name="connsiteY261-241838" fmla="*/ 1506644 h 2415630"/>
                  <a:gd name="connsiteX262-241839" fmla="*/ 0 w 5936218"/>
                  <a:gd name="connsiteY262-241840" fmla="*/ 1490737 h 2415630"/>
                  <a:gd name="connsiteX263-241841" fmla="*/ 15907 w 5936218"/>
                  <a:gd name="connsiteY263-241842" fmla="*/ 1468013 h 2415630"/>
                  <a:gd name="connsiteX264-241843" fmla="*/ 6818 w 5936218"/>
                  <a:gd name="connsiteY264-241844" fmla="*/ 1404384 h 2415630"/>
                  <a:gd name="connsiteX265-241845" fmla="*/ 34087 w 5936218"/>
                  <a:gd name="connsiteY265-241846" fmla="*/ 1361207 h 2415630"/>
                  <a:gd name="connsiteX266-241847" fmla="*/ 27270 w 5936218"/>
                  <a:gd name="connsiteY266-241848" fmla="*/ 1349845 h 2415630"/>
                  <a:gd name="connsiteX267-241849" fmla="*/ 70447 w 5936218"/>
                  <a:gd name="connsiteY267-241850" fmla="*/ 1311213 h 2415630"/>
                  <a:gd name="connsiteX268-241851" fmla="*/ 27270 w 5936218"/>
                  <a:gd name="connsiteY268-241852" fmla="*/ 1274853 h 2415630"/>
                  <a:gd name="connsiteX269-241853" fmla="*/ 109078 w 5936218"/>
                  <a:gd name="connsiteY269-241854" fmla="*/ 1177137 h 2415630"/>
                  <a:gd name="connsiteX270-241855" fmla="*/ 145438 w 5936218"/>
                  <a:gd name="connsiteY270-241856" fmla="*/ 1133960 h 2415630"/>
                  <a:gd name="connsiteX271-241857" fmla="*/ 156800 w 5936218"/>
                  <a:gd name="connsiteY271-241858" fmla="*/ 1090784 h 2415630"/>
                  <a:gd name="connsiteX272-241859" fmla="*/ 102261 w 5936218"/>
                  <a:gd name="connsiteY272-241860" fmla="*/ 1038517 h 2415630"/>
                  <a:gd name="connsiteX273-241861" fmla="*/ 118168 w 5936218"/>
                  <a:gd name="connsiteY273-241862" fmla="*/ 983978 h 2415630"/>
                  <a:gd name="connsiteX274-241863" fmla="*/ 86354 w 5936218"/>
                  <a:gd name="connsiteY274-241864" fmla="*/ 920349 h 2415630"/>
                  <a:gd name="connsiteX275-241865" fmla="*/ 109078 w 5936218"/>
                  <a:gd name="connsiteY275-241866" fmla="*/ 845357 h 2415630"/>
                  <a:gd name="connsiteX276-241867" fmla="*/ 70447 w 5936218"/>
                  <a:gd name="connsiteY276-241868" fmla="*/ 743096 h 2415630"/>
                  <a:gd name="connsiteX277-241869" fmla="*/ 102261 w 5936218"/>
                  <a:gd name="connsiteY277-241870" fmla="*/ 672650 h 2415630"/>
                  <a:gd name="connsiteX278-241871" fmla="*/ 43177 w 5936218"/>
                  <a:gd name="connsiteY278-241872" fmla="*/ 606749 h 2415630"/>
                  <a:gd name="connsiteX279-241873" fmla="*/ 49994 w 5936218"/>
                  <a:gd name="connsiteY279-241874" fmla="*/ 531757 h 2415630"/>
                  <a:gd name="connsiteX280-241875" fmla="*/ 81809 w 5936218"/>
                  <a:gd name="connsiteY280-241876" fmla="*/ 527212 h 2415630"/>
                  <a:gd name="connsiteX281-241877" fmla="*/ 145438 w 5936218"/>
                  <a:gd name="connsiteY281-241878" fmla="*/ 484036 h 2415630"/>
                  <a:gd name="connsiteX282-241879" fmla="*/ 184070 w 5936218"/>
                  <a:gd name="connsiteY282-241880" fmla="*/ 445404 h 2415630"/>
                  <a:gd name="connsiteX283-241881" fmla="*/ 189699 w 5936218"/>
                  <a:gd name="connsiteY283-241882" fmla="*/ 451682 h 2415630"/>
                  <a:gd name="connsiteX284-241883" fmla="*/ 195977 w 5936218"/>
                  <a:gd name="connsiteY284-241884" fmla="*/ 445404 h 2415630"/>
                  <a:gd name="connsiteX285-241885" fmla="*/ 255061 w 5936218"/>
                  <a:gd name="connsiteY285-241886" fmla="*/ 511305 h 2415630"/>
                  <a:gd name="connsiteX286-241887" fmla="*/ 350504 w 5936218"/>
                  <a:gd name="connsiteY286-241888" fmla="*/ 531757 h 2415630"/>
                  <a:gd name="connsiteX287-241889" fmla="*/ 491397 w 5936218"/>
                  <a:gd name="connsiteY287-241890" fmla="*/ 645381 h 2415630"/>
                  <a:gd name="connsiteX288-241891" fmla="*/ 523211 w 5936218"/>
                  <a:gd name="connsiteY288-241892" fmla="*/ 693102 h 2415630"/>
                  <a:gd name="connsiteX289-241893" fmla="*/ 523211 w 5936218"/>
                  <a:gd name="connsiteY289-241894" fmla="*/ 752186 h 2415630"/>
                  <a:gd name="connsiteX290-241895" fmla="*/ 486852 w 5936218"/>
                  <a:gd name="connsiteY290-241896" fmla="*/ 806725 h 2415630"/>
                  <a:gd name="connsiteX291-241897" fmla="*/ 420951 w 5936218"/>
                  <a:gd name="connsiteY291-241898" fmla="*/ 827178 h 2415630"/>
                  <a:gd name="connsiteX292-241899" fmla="*/ 415909 w 5936218"/>
                  <a:gd name="connsiteY292-241900" fmla="*/ 825047 h 2415630"/>
                  <a:gd name="connsiteX293-241901" fmla="*/ 409044 w 5936218"/>
                  <a:gd name="connsiteY293-241902" fmla="*/ 827178 h 2415630"/>
                  <a:gd name="connsiteX294-241903" fmla="*/ 252950 w 5936218"/>
                  <a:gd name="connsiteY294-241904" fmla="*/ 761222 h 2415630"/>
                  <a:gd name="connsiteX295-241905" fmla="*/ 232336 w 5936218"/>
                  <a:gd name="connsiteY295-241906" fmla="*/ 768094 h 2415630"/>
                  <a:gd name="connsiteX296-241907" fmla="*/ 291420 w 5936218"/>
                  <a:gd name="connsiteY296-241908" fmla="*/ 838540 h 2415630"/>
                  <a:gd name="connsiteX297-241909" fmla="*/ 291420 w 5936218"/>
                  <a:gd name="connsiteY297-241910" fmla="*/ 877172 h 2415630"/>
                  <a:gd name="connsiteX298-241911" fmla="*/ 298238 w 5936218"/>
                  <a:gd name="connsiteY298-241912" fmla="*/ 963526 h 2415630"/>
                  <a:gd name="connsiteX299-241913" fmla="*/ 345959 w 5936218"/>
                  <a:gd name="connsiteY299-241914" fmla="*/ 995340 h 2415630"/>
                  <a:gd name="connsiteX300-241915" fmla="*/ 362087 w 5936218"/>
                  <a:gd name="connsiteY300-241916" fmla="*/ 1004748 h 2415630"/>
                  <a:gd name="connsiteX301-241917" fmla="*/ 365867 w 5936218"/>
                  <a:gd name="connsiteY301-241918" fmla="*/ 972615 h 2415630"/>
                  <a:gd name="connsiteX302-241919" fmla="*/ 345415 w 5936218"/>
                  <a:gd name="connsiteY302-241920" fmla="*/ 936256 h 2415630"/>
                  <a:gd name="connsiteX303-241921" fmla="*/ 365867 w 5936218"/>
                  <a:gd name="connsiteY303-241922" fmla="*/ 904441 h 2415630"/>
                  <a:gd name="connsiteX304-241923" fmla="*/ 374560 w 5936218"/>
                  <a:gd name="connsiteY304-241924" fmla="*/ 909440 h 2415630"/>
                  <a:gd name="connsiteX305-241925" fmla="*/ 377774 w 5936218"/>
                  <a:gd name="connsiteY305-241926" fmla="*/ 904441 h 2415630"/>
                  <a:gd name="connsiteX306-241927" fmla="*/ 461933 w 5936218"/>
                  <a:gd name="connsiteY306-241928" fmla="*/ 952833 h 2415630"/>
                  <a:gd name="connsiteX307-241929" fmla="*/ 484035 w 5936218"/>
                  <a:gd name="connsiteY307-241930" fmla="*/ 936256 h 2415630"/>
                  <a:gd name="connsiteX308-241931" fmla="*/ 463583 w 5936218"/>
                  <a:gd name="connsiteY308-241932" fmla="*/ 870354 h 2415630"/>
                  <a:gd name="connsiteX309-241933" fmla="*/ 549936 w 5936218"/>
                  <a:gd name="connsiteY309-241934" fmla="*/ 784001 h 2415630"/>
                  <a:gd name="connsiteX310-241935" fmla="*/ 559742 w 5936218"/>
                  <a:gd name="connsiteY310-241936" fmla="*/ 786102 h 2415630"/>
                  <a:gd name="connsiteX311-241937" fmla="*/ 561843 w 5936218"/>
                  <a:gd name="connsiteY311-241938" fmla="*/ 784001 h 2415630"/>
                  <a:gd name="connsiteX312-241939" fmla="*/ 593658 w 5936218"/>
                  <a:gd name="connsiteY312-241940" fmla="*/ 790818 h 2415630"/>
                  <a:gd name="connsiteX313-241941" fmla="*/ 620945 w 5936218"/>
                  <a:gd name="connsiteY313-241942" fmla="*/ 814695 h 2415630"/>
                  <a:gd name="connsiteX314-241943" fmla="*/ 640835 w 5936218"/>
                  <a:gd name="connsiteY314-241944" fmla="*/ 759004 h 2415630"/>
                  <a:gd name="connsiteX315-241945" fmla="*/ 609020 w 5936218"/>
                  <a:gd name="connsiteY315-241946" fmla="*/ 704465 h 2415630"/>
                  <a:gd name="connsiteX316-241947" fmla="*/ 624928 w 5936218"/>
                  <a:gd name="connsiteY316-241948" fmla="*/ 645381 h 2415630"/>
                  <a:gd name="connsiteX317-241949" fmla="*/ 597658 w 5936218"/>
                  <a:gd name="connsiteY317-241950" fmla="*/ 586296 h 2415630"/>
                  <a:gd name="connsiteX318-241951" fmla="*/ 611562 w 5936218"/>
                  <a:gd name="connsiteY318-241952" fmla="*/ 590622 h 2415630"/>
                  <a:gd name="connsiteX319-241953" fmla="*/ 609565 w 5936218"/>
                  <a:gd name="connsiteY319-241954" fmla="*/ 586296 h 2415630"/>
                  <a:gd name="connsiteX320-241955" fmla="*/ 711826 w 5936218"/>
                  <a:gd name="connsiteY320-241956" fmla="*/ 618111 h 2415630"/>
                  <a:gd name="connsiteX321-241957" fmla="*/ 732278 w 5936218"/>
                  <a:gd name="connsiteY321-241958" fmla="*/ 672650 h 2415630"/>
                  <a:gd name="connsiteX322-241959" fmla="*/ 684556 w 5936218"/>
                  <a:gd name="connsiteY322-241960" fmla="*/ 684012 h 2415630"/>
                  <a:gd name="connsiteX323-241961" fmla="*/ 684556 w 5936218"/>
                  <a:gd name="connsiteY323-241962" fmla="*/ 736279 h 2415630"/>
                  <a:gd name="connsiteX324-241963" fmla="*/ 713309 w 5936218"/>
                  <a:gd name="connsiteY324-241964" fmla="*/ 765032 h 2415630"/>
                  <a:gd name="connsiteX325-241965" fmla="*/ 763548 w 5936218"/>
                  <a:gd name="connsiteY325-241966" fmla="*/ 747641 h 2415630"/>
                  <a:gd name="connsiteX326-241967" fmla="*/ 770365 w 5936218"/>
                  <a:gd name="connsiteY326-241968" fmla="*/ 688557 h 2415630"/>
                  <a:gd name="connsiteX327-241969" fmla="*/ 845357 w 5936218"/>
                  <a:gd name="connsiteY327-241970" fmla="*/ 640836 h 2415630"/>
                  <a:gd name="connsiteX328-241971" fmla="*/ 972614 w 5936218"/>
                  <a:gd name="connsiteY328-241972" fmla="*/ 554482 h 2415630"/>
                  <a:gd name="connsiteX329-241973" fmla="*/ 982566 w 5936218"/>
                  <a:gd name="connsiteY329-241974" fmla="*/ 555809 h 2415630"/>
                  <a:gd name="connsiteX330-241975" fmla="*/ 984521 w 5936218"/>
                  <a:gd name="connsiteY330-241976" fmla="*/ 554482 h 2415630"/>
                  <a:gd name="connsiteX331-241977" fmla="*/ 1018608 w 5936218"/>
                  <a:gd name="connsiteY331-241978" fmla="*/ 559027 h 2415630"/>
                  <a:gd name="connsiteX332-241979" fmla="*/ 979977 w 5936218"/>
                  <a:gd name="connsiteY332-241980" fmla="*/ 622656 h 2415630"/>
                  <a:gd name="connsiteX333-241981" fmla="*/ 1012666 w 5936218"/>
                  <a:gd name="connsiteY333-241982" fmla="*/ 627817 h 2415630"/>
                  <a:gd name="connsiteX334-241983" fmla="*/ 1038516 w 5936218"/>
                  <a:gd name="connsiteY334-241984" fmla="*/ 597659 h 2415630"/>
                  <a:gd name="connsiteX335-241985" fmla="*/ 1050423 w 5936218"/>
                  <a:gd name="connsiteY335-241986" fmla="*/ 597659 h 2415630"/>
                  <a:gd name="connsiteX336-241987" fmla="*/ 1108962 w 5936218"/>
                  <a:gd name="connsiteY336-241988" fmla="*/ 597659 h 2415630"/>
                  <a:gd name="connsiteX337-241989" fmla="*/ 1161229 w 5936218"/>
                  <a:gd name="connsiteY337-241990" fmla="*/ 554482 h 2415630"/>
                  <a:gd name="connsiteX338-241991" fmla="*/ 1165711 w 5936218"/>
                  <a:gd name="connsiteY338-241992" fmla="*/ 560616 h 2415630"/>
                  <a:gd name="connsiteX339-241993" fmla="*/ 1173136 w 5936218"/>
                  <a:gd name="connsiteY339-241994" fmla="*/ 554482 h 2415630"/>
                  <a:gd name="connsiteX340-241995" fmla="*/ 1210035 w 5936218"/>
                  <a:gd name="connsiteY340-241996" fmla="*/ 604975 h 2415630"/>
                  <a:gd name="connsiteX341-241997" fmla="*/ 1247583 w 5936218"/>
                  <a:gd name="connsiteY341-241998" fmla="*/ 547665 h 2415630"/>
                  <a:gd name="connsiteX342-241999" fmla="*/ 1211223 w 5936218"/>
                  <a:gd name="connsiteY342-242000" fmla="*/ 488581 h 2415630"/>
                  <a:gd name="connsiteX343-242001" fmla="*/ 1227130 w 5936218"/>
                  <a:gd name="connsiteY343-242002" fmla="*/ 452221 h 2415630"/>
                  <a:gd name="connsiteX344-242003" fmla="*/ 1237665 w 5936218"/>
                  <a:gd name="connsiteY344-242004" fmla="*/ 455359 h 2415630"/>
                  <a:gd name="connsiteX345-242005" fmla="*/ 1239037 w 5936218"/>
                  <a:gd name="connsiteY345-242006" fmla="*/ 452221 h 2415630"/>
                  <a:gd name="connsiteX346-242007" fmla="*/ 1345843 w 5936218"/>
                  <a:gd name="connsiteY346-242008" fmla="*/ 484036 h 2415630"/>
                  <a:gd name="connsiteX347-242009" fmla="*/ 1400382 w 5936218"/>
                  <a:gd name="connsiteY347-242010" fmla="*/ 515850 h 2415630"/>
                  <a:gd name="connsiteX348-242011" fmla="*/ 1519756 w 5936218"/>
                  <a:gd name="connsiteY348-242012" fmla="*/ 622434 h 2415630"/>
                  <a:gd name="connsiteX349-242013" fmla="*/ 1543003 w 5936218"/>
                  <a:gd name="connsiteY349-242014" fmla="*/ 581752 h 2415630"/>
                  <a:gd name="connsiteX350-242015" fmla="*/ 1506643 w 5936218"/>
                  <a:gd name="connsiteY350-242016" fmla="*/ 527212 h 2415630"/>
                  <a:gd name="connsiteX351-242017" fmla="*/ 1506643 w 5936218"/>
                  <a:gd name="connsiteY351-242018" fmla="*/ 504488 h 2415630"/>
                  <a:gd name="connsiteX352-242019" fmla="*/ 1463467 w 5936218"/>
                  <a:gd name="connsiteY352-242020" fmla="*/ 495398 h 2415630"/>
                  <a:gd name="connsiteX353-242021" fmla="*/ 1472556 w 5936218"/>
                  <a:gd name="connsiteY353-242022" fmla="*/ 445404 h 2415630"/>
                  <a:gd name="connsiteX354-242023" fmla="*/ 1452104 w 5936218"/>
                  <a:gd name="connsiteY354-242024" fmla="*/ 359050 h 2415630"/>
                  <a:gd name="connsiteX355-242025" fmla="*/ 1452104 w 5936218"/>
                  <a:gd name="connsiteY355-242026" fmla="*/ 322691 h 2415630"/>
                  <a:gd name="connsiteX356-242027" fmla="*/ 1522551 w 5936218"/>
                  <a:gd name="connsiteY356-242028" fmla="*/ 220430 h 2415630"/>
                  <a:gd name="connsiteX357-242029" fmla="*/ 1543003 w 5936218"/>
                  <a:gd name="connsiteY357-242030" fmla="*/ 106807 h 2415630"/>
                  <a:gd name="connsiteX358-242031" fmla="*/ 1570272 w 5936218"/>
                  <a:gd name="connsiteY358-242032" fmla="*/ 86354 h 2415630"/>
                  <a:gd name="connsiteX359-242033" fmla="*/ 1578688 w 5936218"/>
                  <a:gd name="connsiteY359-242034" fmla="*/ 88973 h 2415630"/>
                  <a:gd name="connsiteX360-242035" fmla="*/ 1582179 w 5936218"/>
                  <a:gd name="connsiteY360-242036" fmla="*/ 86354 h 2415630"/>
                  <a:gd name="connsiteX361-242037" fmla="*/ 1684440 w 5936218"/>
                  <a:gd name="connsiteY361-242038" fmla="*/ 118169 h 2415630"/>
                  <a:gd name="connsiteX362-242039" fmla="*/ 1688985 w 5936218"/>
                  <a:gd name="connsiteY362-242040" fmla="*/ 188615 h 2415630"/>
                  <a:gd name="connsiteX363-242041" fmla="*/ 1652625 w 5936218"/>
                  <a:gd name="connsiteY363-242042" fmla="*/ 279514 h 2415630"/>
                  <a:gd name="connsiteX364-242043" fmla="*/ 1679895 w 5936218"/>
                  <a:gd name="connsiteY364-242044" fmla="*/ 318146 h 2415630"/>
                  <a:gd name="connsiteX365-242045" fmla="*/ 1688985 w 5936218"/>
                  <a:gd name="connsiteY365-242046" fmla="*/ 393137 h 2415630"/>
                  <a:gd name="connsiteX366-242047" fmla="*/ 1679895 w 5936218"/>
                  <a:gd name="connsiteY366-242048" fmla="*/ 538575 h 2415630"/>
                  <a:gd name="connsiteX367-242049" fmla="*/ 1636718 w 5936218"/>
                  <a:gd name="connsiteY367-242050" fmla="*/ 802181 h 2415630"/>
                  <a:gd name="connsiteX368-242051" fmla="*/ 1662494 w 5936218"/>
                  <a:gd name="connsiteY368-242052" fmla="*/ 808625 h 2415630"/>
                  <a:gd name="connsiteX0-242053" fmla="*/ 1662494 w 5936218"/>
                  <a:gd name="connsiteY0-242054" fmla="*/ 808625 h 2415630"/>
                  <a:gd name="connsiteX1-242055" fmla="*/ 3538225 w 5936218"/>
                  <a:gd name="connsiteY1-242056" fmla="*/ 1 h 2415630"/>
                  <a:gd name="connsiteX2-242057" fmla="*/ 3625123 w 5936218"/>
                  <a:gd name="connsiteY2-242058" fmla="*/ 20453 h 2415630"/>
                  <a:gd name="connsiteX3-242059" fmla="*/ 3672301 w 5936218"/>
                  <a:gd name="connsiteY3-242060" fmla="*/ 20453 h 2415630"/>
                  <a:gd name="connsiteX4-242061" fmla="*/ 3684207 w 5936218"/>
                  <a:gd name="connsiteY4-242062" fmla="*/ 20453 h 2415630"/>
                  <a:gd name="connsiteX5-242063" fmla="*/ 3743291 w 5936218"/>
                  <a:gd name="connsiteY5-242064" fmla="*/ 86354 h 2415630"/>
                  <a:gd name="connsiteX6-242065" fmla="*/ 3759199 w 5936218"/>
                  <a:gd name="connsiteY6-242066" fmla="*/ 165891 h 2415630"/>
                  <a:gd name="connsiteX7-242067" fmla="*/ 3738747 w 5936218"/>
                  <a:gd name="connsiteY7-242068" fmla="*/ 215885 h 2415630"/>
                  <a:gd name="connsiteX8-242069" fmla="*/ 3786469 w 5936218"/>
                  <a:gd name="connsiteY8-242070" fmla="*/ 306783 h 2415630"/>
                  <a:gd name="connsiteX9-242071" fmla="*/ 3835603 w 5936218"/>
                  <a:gd name="connsiteY9-242072" fmla="*/ 342689 h 2415630"/>
                  <a:gd name="connsiteX10-242073" fmla="*/ 3865460 w 5936218"/>
                  <a:gd name="connsiteY10-242074" fmla="*/ 231792 h 2415630"/>
                  <a:gd name="connsiteX11-242075" fmla="*/ 3875077 w 5936218"/>
                  <a:gd name="connsiteY11-242076" fmla="*/ 240299 h 2415630"/>
                  <a:gd name="connsiteX12-242077" fmla="*/ 3877367 w 5936218"/>
                  <a:gd name="connsiteY12-242078" fmla="*/ 231792 h 2415630"/>
                  <a:gd name="connsiteX13-242079" fmla="*/ 3932151 w 5936218"/>
                  <a:gd name="connsiteY13-242080" fmla="*/ 280255 h 2415630"/>
                  <a:gd name="connsiteX14-242081" fmla="*/ 3988173 w 5936218"/>
                  <a:gd name="connsiteY14-242082" fmla="*/ 252244 h 2415630"/>
                  <a:gd name="connsiteX15-242083" fmla="*/ 3993852 w 5936218"/>
                  <a:gd name="connsiteY15-242084" fmla="*/ 255359 h 2415630"/>
                  <a:gd name="connsiteX16-242085" fmla="*/ 4000080 w 5936218"/>
                  <a:gd name="connsiteY16-242086" fmla="*/ 252244 h 2415630"/>
                  <a:gd name="connsiteX17-242087" fmla="*/ 4062426 w 5936218"/>
                  <a:gd name="connsiteY17-242088" fmla="*/ 286434 h 2415630"/>
                  <a:gd name="connsiteX18-242089" fmla="*/ 4085889 w 5936218"/>
                  <a:gd name="connsiteY18-242090" fmla="*/ 259062 h 2415630"/>
                  <a:gd name="connsiteX19-242091" fmla="*/ 4095563 w 5936218"/>
                  <a:gd name="connsiteY19-242092" fmla="*/ 261666 h 2415630"/>
                  <a:gd name="connsiteX20-242093" fmla="*/ 4097796 w 5936218"/>
                  <a:gd name="connsiteY20-242094" fmla="*/ 259062 h 2415630"/>
                  <a:gd name="connsiteX21-242095" fmla="*/ 4144150 w 5936218"/>
                  <a:gd name="connsiteY21-242096" fmla="*/ 271542 h 2415630"/>
                  <a:gd name="connsiteX22-242097" fmla="*/ 4117703 w 5936218"/>
                  <a:gd name="connsiteY22-242098" fmla="*/ 161346 h 2415630"/>
                  <a:gd name="connsiteX23-242099" fmla="*/ 4165425 w 5936218"/>
                  <a:gd name="connsiteY23-242100" fmla="*/ 106807 h 2415630"/>
                  <a:gd name="connsiteX24-242101" fmla="*/ 4175231 w 5936218"/>
                  <a:gd name="connsiteY24-242102" fmla="*/ 109208 h 2415630"/>
                  <a:gd name="connsiteX25-242103" fmla="*/ 4177332 w 5936218"/>
                  <a:gd name="connsiteY25-242104" fmla="*/ 106807 h 2415630"/>
                  <a:gd name="connsiteX26-242105" fmla="*/ 4511384 w 5936218"/>
                  <a:gd name="connsiteY26-242106" fmla="*/ 188615 h 2415630"/>
                  <a:gd name="connsiteX27-242107" fmla="*/ 4543199 w 5936218"/>
                  <a:gd name="connsiteY27-242108" fmla="*/ 259062 h 2415630"/>
                  <a:gd name="connsiteX28-242109" fmla="*/ 4639242 w 5936218"/>
                  <a:gd name="connsiteY28-242110" fmla="*/ 341704 h 2415630"/>
                  <a:gd name="connsiteX29-242111" fmla="*/ 4774445 w 5936218"/>
                  <a:gd name="connsiteY29-242112" fmla="*/ 322691 h 2415630"/>
                  <a:gd name="connsiteX30-242113" fmla="*/ 4778496 w 5936218"/>
                  <a:gd name="connsiteY30-242114" fmla="*/ 323795 h 2415630"/>
                  <a:gd name="connsiteX31-242115" fmla="*/ 4786352 w 5936218"/>
                  <a:gd name="connsiteY31-242116" fmla="*/ 322691 h 2415630"/>
                  <a:gd name="connsiteX32-242117" fmla="*/ 4861343 w 5936218"/>
                  <a:gd name="connsiteY32-242118" fmla="*/ 343143 h 2415630"/>
                  <a:gd name="connsiteX33-242119" fmla="*/ 4893158 w 5936218"/>
                  <a:gd name="connsiteY33-242120" fmla="*/ 386320 h 2415630"/>
                  <a:gd name="connsiteX34-242121" fmla="*/ 4888613 w 5936218"/>
                  <a:gd name="connsiteY34-242122" fmla="*/ 468128 h 2415630"/>
                  <a:gd name="connsiteX35-242123" fmla="*/ 4927677 w 5936218"/>
                  <a:gd name="connsiteY35-242124" fmla="*/ 492800 h 2415630"/>
                  <a:gd name="connsiteX36-242125" fmla="*/ 4967605 w 5936218"/>
                  <a:gd name="connsiteY36-242126" fmla="*/ 479491 h 2415630"/>
                  <a:gd name="connsiteX37-242127" fmla="*/ 5038051 w 5936218"/>
                  <a:gd name="connsiteY37-242128" fmla="*/ 472673 h 2415630"/>
                  <a:gd name="connsiteX38-242129" fmla="*/ 5040730 w 5936218"/>
                  <a:gd name="connsiteY38-242130" fmla="*/ 473566 h 2415630"/>
                  <a:gd name="connsiteX39-242131" fmla="*/ 5049958 w 5936218"/>
                  <a:gd name="connsiteY39-242132" fmla="*/ 472673 h 2415630"/>
                  <a:gd name="connsiteX40-242133" fmla="*/ 5114249 w 5936218"/>
                  <a:gd name="connsiteY40-242134" fmla="*/ 494104 h 2415630"/>
                  <a:gd name="connsiteX41-242135" fmla="*/ 5176671 w 5936218"/>
                  <a:gd name="connsiteY41-242136" fmla="*/ 484036 h 2415630"/>
                  <a:gd name="connsiteX42-242137" fmla="*/ 5177801 w 5936218"/>
                  <a:gd name="connsiteY42-242138" fmla="*/ 485774 h 2415630"/>
                  <a:gd name="connsiteX43-242139" fmla="*/ 5188578 w 5936218"/>
                  <a:gd name="connsiteY43-242140" fmla="*/ 484036 h 2415630"/>
                  <a:gd name="connsiteX44-242141" fmla="*/ 5243719 w 5936218"/>
                  <a:gd name="connsiteY44-242142" fmla="*/ 568867 h 2415630"/>
                  <a:gd name="connsiteX45-242143" fmla="*/ 5283477 w 5936218"/>
                  <a:gd name="connsiteY45-242144" fmla="*/ 538575 h 2415630"/>
                  <a:gd name="connsiteX46-242145" fmla="*/ 5258480 w 5936218"/>
                  <a:gd name="connsiteY46-242146" fmla="*/ 472673 h 2415630"/>
                  <a:gd name="connsiteX47-242147" fmla="*/ 5267570 w 5936218"/>
                  <a:gd name="connsiteY47-242148" fmla="*/ 424952 h 2415630"/>
                  <a:gd name="connsiteX48-242149" fmla="*/ 5278896 w 5936218"/>
                  <a:gd name="connsiteY48-242150" fmla="*/ 428001 h 2415630"/>
                  <a:gd name="connsiteX49-242151" fmla="*/ 5279477 w 5936218"/>
                  <a:gd name="connsiteY49-242152" fmla="*/ 424952 h 2415630"/>
                  <a:gd name="connsiteX50-242153" fmla="*/ 5395510 w 5936218"/>
                  <a:gd name="connsiteY50-242154" fmla="*/ 456191 h 2415630"/>
                  <a:gd name="connsiteX51-242155" fmla="*/ 5463001 w 5936218"/>
                  <a:gd name="connsiteY51-242156" fmla="*/ 452221 h 2415630"/>
                  <a:gd name="connsiteX52-242157" fmla="*/ 5464386 w 5936218"/>
                  <a:gd name="connsiteY52-242158" fmla="*/ 452840 h 2415630"/>
                  <a:gd name="connsiteX53-242159" fmla="*/ 5474909 w 5936218"/>
                  <a:gd name="connsiteY53-242160" fmla="*/ 452221 h 2415630"/>
                  <a:gd name="connsiteX54-242161" fmla="*/ 5581715 w 5936218"/>
                  <a:gd name="connsiteY54-242162" fmla="*/ 499943 h 2415630"/>
                  <a:gd name="connsiteX55-242163" fmla="*/ 5633981 w 5936218"/>
                  <a:gd name="connsiteY55-242164" fmla="*/ 543120 h 2415630"/>
                  <a:gd name="connsiteX56-242165" fmla="*/ 5720335 w 5936218"/>
                  <a:gd name="connsiteY56-242166" fmla="*/ 622656 h 2415630"/>
                  <a:gd name="connsiteX57-242167" fmla="*/ 5822595 w 5936218"/>
                  <a:gd name="connsiteY57-242168" fmla="*/ 720372 h 2415630"/>
                  <a:gd name="connsiteX58-242169" fmla="*/ 5818051 w 5936218"/>
                  <a:gd name="connsiteY58-242170" fmla="*/ 774911 h 2415630"/>
                  <a:gd name="connsiteX59-242171" fmla="*/ 5825679 w 5936218"/>
                  <a:gd name="connsiteY59-242172" fmla="*/ 782539 h 2415630"/>
                  <a:gd name="connsiteX60-242173" fmla="*/ 5822051 w 5936218"/>
                  <a:gd name="connsiteY60-242174" fmla="*/ 731734 h 2415630"/>
                  <a:gd name="connsiteX61-242175" fmla="*/ 5834092 w 5936218"/>
                  <a:gd name="connsiteY61-242176" fmla="*/ 733607 h 2415630"/>
                  <a:gd name="connsiteX62-242177" fmla="*/ 5833958 w 5936218"/>
                  <a:gd name="connsiteY62-242178" fmla="*/ 731734 h 2415630"/>
                  <a:gd name="connsiteX63-242179" fmla="*/ 5936219 w 5936218"/>
                  <a:gd name="connsiteY63-242180" fmla="*/ 747641 h 2415630"/>
                  <a:gd name="connsiteX64-242181" fmla="*/ 5908949 w 5936218"/>
                  <a:gd name="connsiteY64-242182" fmla="*/ 963526 h 2415630"/>
                  <a:gd name="connsiteX65-242183" fmla="*/ 5893042 w 5936218"/>
                  <a:gd name="connsiteY65-242184" fmla="*/ 979433 h 2415630"/>
                  <a:gd name="connsiteX66-242185" fmla="*/ 5861227 w 5936218"/>
                  <a:gd name="connsiteY66-242186" fmla="*/ 979433 h 2415630"/>
                  <a:gd name="connsiteX67-242187" fmla="*/ 5817506 w 5936218"/>
                  <a:gd name="connsiteY67-242188" fmla="*/ 945346 h 2415630"/>
                  <a:gd name="connsiteX68-242189" fmla="*/ 5767511 w 5936218"/>
                  <a:gd name="connsiteY68-242190" fmla="*/ 920349 h 2415630"/>
                  <a:gd name="connsiteX69-242191" fmla="*/ 5729132 w 5936218"/>
                  <a:gd name="connsiteY69-242192" fmla="*/ 872330 h 2415630"/>
                  <a:gd name="connsiteX70-242193" fmla="*/ 5695337 w 5936218"/>
                  <a:gd name="connsiteY70-242194" fmla="*/ 881717 h 2415630"/>
                  <a:gd name="connsiteX71-242195" fmla="*/ 5693366 w 5936218"/>
                  <a:gd name="connsiteY71-242196" fmla="*/ 878957 h 2415630"/>
                  <a:gd name="connsiteX72-242197" fmla="*/ 5640799 w 5936218"/>
                  <a:gd name="connsiteY72-242198" fmla="*/ 838540 h 2415630"/>
                  <a:gd name="connsiteX73-242199" fmla="*/ 5656705 w 5936218"/>
                  <a:gd name="connsiteY73-242200" fmla="*/ 881717 h 2415630"/>
                  <a:gd name="connsiteX74-242201" fmla="*/ 5586259 w 5936218"/>
                  <a:gd name="connsiteY74-242202" fmla="*/ 956708 h 2415630"/>
                  <a:gd name="connsiteX75-242203" fmla="*/ 5575676 w 5936218"/>
                  <a:gd name="connsiteY75-242204" fmla="*/ 955700 h 2415630"/>
                  <a:gd name="connsiteX76-242205" fmla="*/ 5539436 w 5936218"/>
                  <a:gd name="connsiteY76-242206" fmla="*/ 953383 h 2415630"/>
                  <a:gd name="connsiteX77-242207" fmla="*/ 5593077 w 5936218"/>
                  <a:gd name="connsiteY77-242208" fmla="*/ 1058969 h 2415630"/>
                  <a:gd name="connsiteX78-242209" fmla="*/ 5613529 w 5936218"/>
                  <a:gd name="connsiteY78-242210" fmla="*/ 1118053 h 2415630"/>
                  <a:gd name="connsiteX79-242211" fmla="*/ 5608984 w 5936218"/>
                  <a:gd name="connsiteY79-242212" fmla="*/ 1140778 h 2415630"/>
                  <a:gd name="connsiteX80-242213" fmla="*/ 5597799 w 5936218"/>
                  <a:gd name="connsiteY80-242214" fmla="*/ 1137169 h 2415630"/>
                  <a:gd name="connsiteX81-242215" fmla="*/ 5534271 w 5936218"/>
                  <a:gd name="connsiteY81-242216" fmla="*/ 1120518 h 2415630"/>
                  <a:gd name="connsiteX82-242217" fmla="*/ 5436277 w 5936218"/>
                  <a:gd name="connsiteY82-242218" fmla="*/ 1177137 h 2415630"/>
                  <a:gd name="connsiteX83-242219" fmla="*/ 5397645 w 5936218"/>
                  <a:gd name="connsiteY83-242220" fmla="*/ 1188500 h 2415630"/>
                  <a:gd name="connsiteX84-242221" fmla="*/ 5345378 w 5936218"/>
                  <a:gd name="connsiteY84-242222" fmla="*/ 1243039 h 2415630"/>
                  <a:gd name="connsiteX85-242223" fmla="*/ 5290839 w 5936218"/>
                  <a:gd name="connsiteY85-242224" fmla="*/ 1290760 h 2415630"/>
                  <a:gd name="connsiteX86-242225" fmla="*/ 5274932 w 5936218"/>
                  <a:gd name="connsiteY86-242226" fmla="*/ 1322575 h 2415630"/>
                  <a:gd name="connsiteX87-242227" fmla="*/ 5267238 w 5936218"/>
                  <a:gd name="connsiteY87-242228" fmla="*/ 1314148 h 2415630"/>
                  <a:gd name="connsiteX88-242229" fmla="*/ 5263025 w 5936218"/>
                  <a:gd name="connsiteY88-242230" fmla="*/ 1322575 h 2415630"/>
                  <a:gd name="connsiteX89-242231" fmla="*/ 5219538 w 5936218"/>
                  <a:gd name="connsiteY89-242232" fmla="*/ 1274947 h 2415630"/>
                  <a:gd name="connsiteX90-242233" fmla="*/ 5129494 w 5936218"/>
                  <a:gd name="connsiteY90-242234" fmla="*/ 1329392 h 2415630"/>
                  <a:gd name="connsiteX91-242235" fmla="*/ 5126389 w 5936218"/>
                  <a:gd name="connsiteY91-242236" fmla="*/ 1324070 h 2415630"/>
                  <a:gd name="connsiteX92-242237" fmla="*/ 5117587 w 5936218"/>
                  <a:gd name="connsiteY92-242238" fmla="*/ 1329392 h 2415630"/>
                  <a:gd name="connsiteX93-242239" fmla="*/ 5105544 w 5936218"/>
                  <a:gd name="connsiteY93-242240" fmla="*/ 1308746 h 2415630"/>
                  <a:gd name="connsiteX94-242241" fmla="*/ 5074955 w 5936218"/>
                  <a:gd name="connsiteY94-242242" fmla="*/ 1333937 h 2415630"/>
                  <a:gd name="connsiteX95-242243" fmla="*/ 5065718 w 5936218"/>
                  <a:gd name="connsiteY95-242244" fmla="*/ 1331738 h 2415630"/>
                  <a:gd name="connsiteX96-242245" fmla="*/ 5063048 w 5936218"/>
                  <a:gd name="connsiteY96-242246" fmla="*/ 1333937 h 2415630"/>
                  <a:gd name="connsiteX97-242247" fmla="*/ 5026594 w 5936218"/>
                  <a:gd name="connsiteY97-242248" fmla="*/ 1325258 h 2415630"/>
                  <a:gd name="connsiteX98-242249" fmla="*/ 5015871 w 5936218"/>
                  <a:gd name="connsiteY98-242250" fmla="*/ 1370297 h 2415630"/>
                  <a:gd name="connsiteX99-242251" fmla="*/ 4974967 w 5936218"/>
                  <a:gd name="connsiteY99-242252" fmla="*/ 1436198 h 2415630"/>
                  <a:gd name="connsiteX100-242253" fmla="*/ 4974967 w 5936218"/>
                  <a:gd name="connsiteY100-242254" fmla="*/ 1468013 h 2415630"/>
                  <a:gd name="connsiteX101-242255" fmla="*/ 5011326 w 5936218"/>
                  <a:gd name="connsiteY101-242256" fmla="*/ 1581636 h 2415630"/>
                  <a:gd name="connsiteX102-242257" fmla="*/ 4999419 w 5936218"/>
                  <a:gd name="connsiteY102-242258" fmla="*/ 1581636 h 2415630"/>
                  <a:gd name="connsiteX103-242259" fmla="*/ 4974967 w 5936218"/>
                  <a:gd name="connsiteY103-242260" fmla="*/ 1581636 h 2415630"/>
                  <a:gd name="connsiteX104-242261" fmla="*/ 4963605 w 5936218"/>
                  <a:gd name="connsiteY104-242262" fmla="*/ 1633902 h 2415630"/>
                  <a:gd name="connsiteX105-242263" fmla="*/ 4974967 w 5936218"/>
                  <a:gd name="connsiteY105-242264" fmla="*/ 1661172 h 2415630"/>
                  <a:gd name="connsiteX106-242265" fmla="*/ 4909065 w 5936218"/>
                  <a:gd name="connsiteY106-242266" fmla="*/ 1695259 h 2415630"/>
                  <a:gd name="connsiteX107-242267" fmla="*/ 4897703 w 5936218"/>
                  <a:gd name="connsiteY107-242268" fmla="*/ 1763433 h 2415630"/>
                  <a:gd name="connsiteX108-242269" fmla="*/ 4845437 w 5936218"/>
                  <a:gd name="connsiteY108-242270" fmla="*/ 1779340 h 2415630"/>
                  <a:gd name="connsiteX109-242271" fmla="*/ 4834074 w 5936218"/>
                  <a:gd name="connsiteY109-242272" fmla="*/ 1838424 h 2415630"/>
                  <a:gd name="connsiteX110-242273" fmla="*/ 4779535 w 5936218"/>
                  <a:gd name="connsiteY110-242274" fmla="*/ 1897508 h 2415630"/>
                  <a:gd name="connsiteX111-242275" fmla="*/ 4777225 w 5936218"/>
                  <a:gd name="connsiteY111-242276" fmla="*/ 1887112 h 2415630"/>
                  <a:gd name="connsiteX112-242277" fmla="*/ 4767628 w 5936218"/>
                  <a:gd name="connsiteY112-242278" fmla="*/ 1897508 h 2415630"/>
                  <a:gd name="connsiteX113-242279" fmla="*/ 4758538 w 5936218"/>
                  <a:gd name="connsiteY113-242280" fmla="*/ 1856604 h 2415630"/>
                  <a:gd name="connsiteX114-242281" fmla="*/ 4742631 w 5936218"/>
                  <a:gd name="connsiteY114-242282" fmla="*/ 1770250 h 2415630"/>
                  <a:gd name="connsiteX115-242283" fmla="*/ 4715361 w 5936218"/>
                  <a:gd name="connsiteY115-242284" fmla="*/ 1629358 h 2415630"/>
                  <a:gd name="connsiteX116-242285" fmla="*/ 4735813 w 5936218"/>
                  <a:gd name="connsiteY116-242286" fmla="*/ 1538459 h 2415630"/>
                  <a:gd name="connsiteX117-242287" fmla="*/ 4767628 w 5936218"/>
                  <a:gd name="connsiteY117-242288" fmla="*/ 1495282 h 2415630"/>
                  <a:gd name="connsiteX118-242289" fmla="*/ 4767628 w 5936218"/>
                  <a:gd name="connsiteY118-242290" fmla="*/ 1468013 h 2415630"/>
                  <a:gd name="connsiteX119-242291" fmla="*/ 4826712 w 5936218"/>
                  <a:gd name="connsiteY119-242292" fmla="*/ 1452105 h 2415630"/>
                  <a:gd name="connsiteX120-242293" fmla="*/ 1811153 w 5936218"/>
                  <a:gd name="connsiteY120-242294" fmla="*/ 1704349 h 2415630"/>
                  <a:gd name="connsiteX121-242295" fmla="*/ 1748069 w 5936218"/>
                  <a:gd name="connsiteY121-242296" fmla="*/ 1742981 h 2415630"/>
                  <a:gd name="connsiteX122-242297" fmla="*/ 1711709 w 5936218"/>
                  <a:gd name="connsiteY122-242298" fmla="*/ 1747526 h 2415630"/>
                  <a:gd name="connsiteX123-242299" fmla="*/ 1711926 w 5936218"/>
                  <a:gd name="connsiteY123-242300" fmla="*/ 1746010 h 2415630"/>
                  <a:gd name="connsiteX124-242301" fmla="*/ 1699803 w 5936218"/>
                  <a:gd name="connsiteY124-242302" fmla="*/ 1747526 h 2415630"/>
                  <a:gd name="connsiteX125-242303" fmla="*/ 1704347 w 5936218"/>
                  <a:gd name="connsiteY125-242304" fmla="*/ 1715711 h 2415630"/>
                  <a:gd name="connsiteX126-242305" fmla="*/ 1662460 w 5936218"/>
                  <a:gd name="connsiteY126-242306" fmla="*/ 1697760 h 2415630"/>
                  <a:gd name="connsiteX127-242307" fmla="*/ 1629901 w 5936218"/>
                  <a:gd name="connsiteY127-242308" fmla="*/ 1711166 h 2415630"/>
                  <a:gd name="connsiteX128-242309" fmla="*/ 1629300 w 5936218"/>
                  <a:gd name="connsiteY128-242310" fmla="*/ 1706511 h 2415630"/>
                  <a:gd name="connsiteX129-242311" fmla="*/ 1617994 w 5936218"/>
                  <a:gd name="connsiteY129-242312" fmla="*/ 1711166 h 2415630"/>
                  <a:gd name="connsiteX130-242313" fmla="*/ 1608904 w 5936218"/>
                  <a:gd name="connsiteY130-242314" fmla="*/ 1640720 h 2415630"/>
                  <a:gd name="connsiteX131-242315" fmla="*/ 1552684 w 5936218"/>
                  <a:gd name="connsiteY131-242316" fmla="*/ 1631027 h 2415630"/>
                  <a:gd name="connsiteX132-242317" fmla="*/ 1518550 w 5936218"/>
                  <a:gd name="connsiteY132-242318" fmla="*/ 1656627 h 2415630"/>
                  <a:gd name="connsiteX133-242319" fmla="*/ 1425379 w 5936218"/>
                  <a:gd name="connsiteY133-242320" fmla="*/ 1677079 h 2415630"/>
                  <a:gd name="connsiteX134-242321" fmla="*/ 1409472 w 5936218"/>
                  <a:gd name="connsiteY134-242322" fmla="*/ 1695259 h 2415630"/>
                  <a:gd name="connsiteX135-242323" fmla="*/ 1270852 w 5936218"/>
                  <a:gd name="connsiteY135-242324" fmla="*/ 1715711 h 2415630"/>
                  <a:gd name="connsiteX136-242325" fmla="*/ 1254945 w 5936218"/>
                  <a:gd name="connsiteY136-242326" fmla="*/ 1736163 h 2415630"/>
                  <a:gd name="connsiteX137-242327" fmla="*/ 1282214 w 5936218"/>
                  <a:gd name="connsiteY137-242328" fmla="*/ 1779340 h 2415630"/>
                  <a:gd name="connsiteX138-242329" fmla="*/ 1243582 w 5936218"/>
                  <a:gd name="connsiteY138-242330" fmla="*/ 1795247 h 2415630"/>
                  <a:gd name="connsiteX139-242331" fmla="*/ 1254945 w 5936218"/>
                  <a:gd name="connsiteY139-242332" fmla="*/ 1813427 h 2415630"/>
                  <a:gd name="connsiteX140-242333" fmla="*/ 1216313 w 5936218"/>
                  <a:gd name="connsiteY140-242334" fmla="*/ 1838424 h 2415630"/>
                  <a:gd name="connsiteX141-242335" fmla="*/ 1275397 w 5936218"/>
                  <a:gd name="connsiteY141-242336" fmla="*/ 1881601 h 2415630"/>
                  <a:gd name="connsiteX142-242337" fmla="*/ 1270852 w 5936218"/>
                  <a:gd name="connsiteY142-242338" fmla="*/ 1908871 h 2415630"/>
                  <a:gd name="connsiteX143-242339" fmla="*/ 1259108 w 5936218"/>
                  <a:gd name="connsiteY143-242340" fmla="*/ 1907892 h 2415630"/>
                  <a:gd name="connsiteX144-242341" fmla="*/ 1258945 w 5936218"/>
                  <a:gd name="connsiteY144-242342" fmla="*/ 1908871 h 2415630"/>
                  <a:gd name="connsiteX145-242343" fmla="*/ 1215644 w 5936218"/>
                  <a:gd name="connsiteY145-242344" fmla="*/ 1905262 h 2415630"/>
                  <a:gd name="connsiteX146-242345" fmla="*/ 1204950 w 5936218"/>
                  <a:gd name="connsiteY146-242346" fmla="*/ 1920233 h 2415630"/>
                  <a:gd name="connsiteX147-242347" fmla="*/ 1196495 w 5936218"/>
                  <a:gd name="connsiteY147-242348" fmla="*/ 1915401 h 2415630"/>
                  <a:gd name="connsiteX148-242349" fmla="*/ 1193043 w 5936218"/>
                  <a:gd name="connsiteY148-242350" fmla="*/ 1920233 h 2415630"/>
                  <a:gd name="connsiteX149-242351" fmla="*/ 1145322 w 5936218"/>
                  <a:gd name="connsiteY149-242352" fmla="*/ 1892963 h 2415630"/>
                  <a:gd name="connsiteX150-242353" fmla="*/ 1098145 w 5936218"/>
                  <a:gd name="connsiteY150-242354" fmla="*/ 1892963 h 2415630"/>
                  <a:gd name="connsiteX151-242355" fmla="*/ 1061785 w 5936218"/>
                  <a:gd name="connsiteY151-242356" fmla="*/ 1920233 h 2415630"/>
                  <a:gd name="connsiteX152-242357" fmla="*/ 1055322 w 5936218"/>
                  <a:gd name="connsiteY152-242358" fmla="*/ 1916150 h 2415630"/>
                  <a:gd name="connsiteX153-242359" fmla="*/ 1049878 w 5936218"/>
                  <a:gd name="connsiteY153-242360" fmla="*/ 1920233 h 2415630"/>
                  <a:gd name="connsiteX154-242361" fmla="*/ 1006701 w 5936218"/>
                  <a:gd name="connsiteY154-242362" fmla="*/ 1892963 h 2415630"/>
                  <a:gd name="connsiteX155-242363" fmla="*/ 924893 w 5936218"/>
                  <a:gd name="connsiteY155-242364" fmla="*/ 1856604 h 2415630"/>
                  <a:gd name="connsiteX156-242365" fmla="*/ 877716 w 5936218"/>
                  <a:gd name="connsiteY156-242366" fmla="*/ 1856604 h 2415630"/>
                  <a:gd name="connsiteX157-242367" fmla="*/ 802724 w 5936218"/>
                  <a:gd name="connsiteY157-242368" fmla="*/ 1920233 h 2415630"/>
                  <a:gd name="connsiteX158-242369" fmla="*/ 798179 w 5936218"/>
                  <a:gd name="connsiteY158-242370" fmla="*/ 1963410 h 2415630"/>
                  <a:gd name="connsiteX159-242371" fmla="*/ 787406 w 5936218"/>
                  <a:gd name="connsiteY159-242372" fmla="*/ 1952637 h 2415630"/>
                  <a:gd name="connsiteX160-242373" fmla="*/ 786272 w 5936218"/>
                  <a:gd name="connsiteY160-242374" fmla="*/ 1963410 h 2415630"/>
                  <a:gd name="connsiteX161-242375" fmla="*/ 756063 w 5936218"/>
                  <a:gd name="connsiteY161-242376" fmla="*/ 1933200 h 2415630"/>
                  <a:gd name="connsiteX162-242377" fmla="*/ 732278 w 5936218"/>
                  <a:gd name="connsiteY162-242378" fmla="*/ 1990679 h 2415630"/>
                  <a:gd name="connsiteX163-242379" fmla="*/ 743640 w 5936218"/>
                  <a:gd name="connsiteY163-242380" fmla="*/ 1999769 h 2415630"/>
                  <a:gd name="connsiteX164-242381" fmla="*/ 723188 w 5936218"/>
                  <a:gd name="connsiteY164-242382" fmla="*/ 2042946 h 2415630"/>
                  <a:gd name="connsiteX165-242383" fmla="*/ 747026 w 5936218"/>
                  <a:gd name="connsiteY165-242384" fmla="*/ 2079787 h 2415630"/>
                  <a:gd name="connsiteX166-242385" fmla="*/ 763548 w 5936218"/>
                  <a:gd name="connsiteY166-242386" fmla="*/ 2077033 h 2415630"/>
                  <a:gd name="connsiteX167-242387" fmla="*/ 764871 w 5936218"/>
                  <a:gd name="connsiteY167-242388" fmla="*/ 2078797 h 2415630"/>
                  <a:gd name="connsiteX168-242389" fmla="*/ 775455 w 5936218"/>
                  <a:gd name="connsiteY168-242390" fmla="*/ 2077033 h 2415630"/>
                  <a:gd name="connsiteX169-242391" fmla="*/ 802724 w 5936218"/>
                  <a:gd name="connsiteY169-242392" fmla="*/ 2113392 h 2415630"/>
                  <a:gd name="connsiteX170-242393" fmla="*/ 798179 w 5936218"/>
                  <a:gd name="connsiteY170-242394" fmla="*/ 2140662 h 2415630"/>
                  <a:gd name="connsiteX171-242395" fmla="*/ 818632 w 5936218"/>
                  <a:gd name="connsiteY171-242396" fmla="*/ 2152024 h 2415630"/>
                  <a:gd name="connsiteX172-242397" fmla="*/ 802724 w 5936218"/>
                  <a:gd name="connsiteY172-242398" fmla="*/ 2183839 h 2415630"/>
                  <a:gd name="connsiteX173-242399" fmla="*/ 766365 w 5936218"/>
                  <a:gd name="connsiteY173-242400" fmla="*/ 2188384 h 2415630"/>
                  <a:gd name="connsiteX174-242401" fmla="*/ 727733 w 5936218"/>
                  <a:gd name="connsiteY174-242402" fmla="*/ 2247468 h 2415630"/>
                  <a:gd name="connsiteX175-242403" fmla="*/ 759548 w 5936218"/>
                  <a:gd name="connsiteY175-242404" fmla="*/ 2290645 h 2415630"/>
                  <a:gd name="connsiteX176-242405" fmla="*/ 759548 w 5936218"/>
                  <a:gd name="connsiteY176-242406" fmla="*/ 2329276 h 2415630"/>
                  <a:gd name="connsiteX177-242407" fmla="*/ 798179 w 5936218"/>
                  <a:gd name="connsiteY177-242408" fmla="*/ 2388361 h 2415630"/>
                  <a:gd name="connsiteX178-242409" fmla="*/ 775455 w 5936218"/>
                  <a:gd name="connsiteY178-242410" fmla="*/ 2404268 h 2415630"/>
                  <a:gd name="connsiteX179-242411" fmla="*/ 770910 w 5936218"/>
                  <a:gd name="connsiteY179-242412" fmla="*/ 2415630 h 2415630"/>
                  <a:gd name="connsiteX180-242413" fmla="*/ 759003 w 5936218"/>
                  <a:gd name="connsiteY180-242414" fmla="*/ 2415630 h 2415630"/>
                  <a:gd name="connsiteX181-242415" fmla="*/ 755003 w 5936218"/>
                  <a:gd name="connsiteY181-242416" fmla="*/ 2415630 h 2415630"/>
                  <a:gd name="connsiteX182-242417" fmla="*/ 743096 w 5936218"/>
                  <a:gd name="connsiteY182-242418" fmla="*/ 2415630 h 2415630"/>
                  <a:gd name="connsiteX183-242419" fmla="*/ 715826 w 5936218"/>
                  <a:gd name="connsiteY183-242420" fmla="*/ 2381543 h 2415630"/>
                  <a:gd name="connsiteX184-242421" fmla="*/ 704464 w 5936218"/>
                  <a:gd name="connsiteY184-242422" fmla="*/ 2381543 h 2415630"/>
                  <a:gd name="connsiteX185-242423" fmla="*/ 684012 w 5936218"/>
                  <a:gd name="connsiteY185-242424" fmla="*/ 2372453 h 2415630"/>
                  <a:gd name="connsiteX186-242425" fmla="*/ 672649 w 5936218"/>
                  <a:gd name="connsiteY186-242426" fmla="*/ 2349729 h 2415630"/>
                  <a:gd name="connsiteX187-242427" fmla="*/ 645222 w 5936218"/>
                  <a:gd name="connsiteY187-242428" fmla="*/ 2341892 h 2415630"/>
                  <a:gd name="connsiteX188-242429" fmla="*/ 625472 w 5936218"/>
                  <a:gd name="connsiteY188-242430" fmla="*/ 2345184 h 2415630"/>
                  <a:gd name="connsiteX189-242431" fmla="*/ 623771 w 5936218"/>
                  <a:gd name="connsiteY189-242432" fmla="*/ 2343483 h 2415630"/>
                  <a:gd name="connsiteX190-242433" fmla="*/ 613565 w 5936218"/>
                  <a:gd name="connsiteY190-242434" fmla="*/ 2345184 h 2415630"/>
                  <a:gd name="connsiteX191-242435" fmla="*/ 609020 w 5936218"/>
                  <a:gd name="connsiteY191-242436" fmla="*/ 2340639 h 2415630"/>
                  <a:gd name="connsiteX192-242437" fmla="*/ 559026 w 5936218"/>
                  <a:gd name="connsiteY192-242438" fmla="*/ 2313369 h 2415630"/>
                  <a:gd name="connsiteX193-242439" fmla="*/ 506760 w 5936218"/>
                  <a:gd name="connsiteY193-242440" fmla="*/ 2306552 h 2415630"/>
                  <a:gd name="connsiteX194-242441" fmla="*/ 483280 w 5936218"/>
                  <a:gd name="connsiteY194-242442" fmla="*/ 2299843 h 2415630"/>
                  <a:gd name="connsiteX195-242443" fmla="*/ 480035 w 5936218"/>
                  <a:gd name="connsiteY195-242444" fmla="*/ 2302007 h 2415630"/>
                  <a:gd name="connsiteX196-242445" fmla="*/ 475042 w 5936218"/>
                  <a:gd name="connsiteY196-242446" fmla="*/ 2297489 h 2415630"/>
                  <a:gd name="connsiteX197-242447" fmla="*/ 474945 w 5936218"/>
                  <a:gd name="connsiteY197-242448" fmla="*/ 2297462 h 2415630"/>
                  <a:gd name="connsiteX198-242449" fmla="*/ 468128 w 5936218"/>
                  <a:gd name="connsiteY198-242450" fmla="*/ 2302007 h 2415630"/>
                  <a:gd name="connsiteX199-242451" fmla="*/ 420406 w 5936218"/>
                  <a:gd name="connsiteY199-242452" fmla="*/ 2258830 h 2415630"/>
                  <a:gd name="connsiteX200-242453" fmla="*/ 381774 w 5936218"/>
                  <a:gd name="connsiteY200-242454" fmla="*/ 2242923 h 2415630"/>
                  <a:gd name="connsiteX201-242455" fmla="*/ 349960 w 5936218"/>
                  <a:gd name="connsiteY201-242456" fmla="*/ 2211108 h 2415630"/>
                  <a:gd name="connsiteX202-242457" fmla="*/ 377229 w 5936218"/>
                  <a:gd name="connsiteY202-242458" fmla="*/ 2204291 h 2415630"/>
                  <a:gd name="connsiteX203-242459" fmla="*/ 404499 w 5936218"/>
                  <a:gd name="connsiteY203-242460" fmla="*/ 2156569 h 2415630"/>
                  <a:gd name="connsiteX204-242461" fmla="*/ 388591 w 5936218"/>
                  <a:gd name="connsiteY204-242462" fmla="*/ 2140662 h 2415630"/>
                  <a:gd name="connsiteX205-242463" fmla="*/ 440858 w 5936218"/>
                  <a:gd name="connsiteY205-242464" fmla="*/ 2113392 h 2415630"/>
                  <a:gd name="connsiteX206-242465" fmla="*/ 440858 w 5936218"/>
                  <a:gd name="connsiteY206-242466" fmla="*/ 2110336 h 2415630"/>
                  <a:gd name="connsiteX207-242467" fmla="*/ 416406 w 5936218"/>
                  <a:gd name="connsiteY207-242468" fmla="*/ 2113392 h 2415630"/>
                  <a:gd name="connsiteX208-242469" fmla="*/ 416406 w 5936218"/>
                  <a:gd name="connsiteY208-242470" fmla="*/ 2111904 h 2415630"/>
                  <a:gd name="connsiteX209-242471" fmla="*/ 404499 w 5936218"/>
                  <a:gd name="connsiteY209-242472" fmla="*/ 2113392 h 2415630"/>
                  <a:gd name="connsiteX210-242473" fmla="*/ 404499 w 5936218"/>
                  <a:gd name="connsiteY210-242474" fmla="*/ 2092940 h 2415630"/>
                  <a:gd name="connsiteX211-242475" fmla="*/ 424951 w 5936218"/>
                  <a:gd name="connsiteY211-242476" fmla="*/ 2077033 h 2415630"/>
                  <a:gd name="connsiteX212-242477" fmla="*/ 463583 w 5936218"/>
                  <a:gd name="connsiteY212-242478" fmla="*/ 2070216 h 2415630"/>
                  <a:gd name="connsiteX213-242479" fmla="*/ 468128 w 5936218"/>
                  <a:gd name="connsiteY213-242480" fmla="*/ 2054308 h 2415630"/>
                  <a:gd name="connsiteX214-242481" fmla="*/ 456765 w 5936218"/>
                  <a:gd name="connsiteY214-242482" fmla="*/ 2022494 h 2415630"/>
                  <a:gd name="connsiteX215-242483" fmla="*/ 474945 w 5936218"/>
                  <a:gd name="connsiteY215-242484" fmla="*/ 1995224 h 2415630"/>
                  <a:gd name="connsiteX216-242485" fmla="*/ 474945 w 5936218"/>
                  <a:gd name="connsiteY216-242486" fmla="*/ 1974772 h 2415630"/>
                  <a:gd name="connsiteX217-242487" fmla="*/ 420406 w 5936218"/>
                  <a:gd name="connsiteY217-242488" fmla="*/ 1956592 h 2415630"/>
                  <a:gd name="connsiteX218-242489" fmla="*/ 409588 w 5936218"/>
                  <a:gd name="connsiteY218-242490" fmla="*/ 1956592 h 2415630"/>
                  <a:gd name="connsiteX219-242491" fmla="*/ 397681 w 5936218"/>
                  <a:gd name="connsiteY219-242492" fmla="*/ 1956592 h 2415630"/>
                  <a:gd name="connsiteX220-242493" fmla="*/ 379485 w 5936218"/>
                  <a:gd name="connsiteY220-242494" fmla="*/ 1934353 h 2415630"/>
                  <a:gd name="connsiteX221-242495" fmla="*/ 357322 w 5936218"/>
                  <a:gd name="connsiteY221-242496" fmla="*/ 1940685 h 2415630"/>
                  <a:gd name="connsiteX222-242497" fmla="*/ 352842 w 5936218"/>
                  <a:gd name="connsiteY222-242498" fmla="*/ 1938563 h 2415630"/>
                  <a:gd name="connsiteX223-242499" fmla="*/ 345415 w 5936218"/>
                  <a:gd name="connsiteY223-242500" fmla="*/ 1940685 h 2415630"/>
                  <a:gd name="connsiteX224-242501" fmla="*/ 302238 w 5936218"/>
                  <a:gd name="connsiteY224-242502" fmla="*/ 1920233 h 2415630"/>
                  <a:gd name="connsiteX225-242503" fmla="*/ 302238 w 5936218"/>
                  <a:gd name="connsiteY225-242504" fmla="*/ 1908871 h 2415630"/>
                  <a:gd name="connsiteX226-242505" fmla="*/ 286331 w 5936218"/>
                  <a:gd name="connsiteY226-242506" fmla="*/ 1881601 h 2415630"/>
                  <a:gd name="connsiteX227-242507" fmla="*/ 270968 w 5936218"/>
                  <a:gd name="connsiteY227-242508" fmla="*/ 1881601 h 2415630"/>
                  <a:gd name="connsiteX228-242509" fmla="*/ 259061 w 5936218"/>
                  <a:gd name="connsiteY228-242510" fmla="*/ 1881601 h 2415630"/>
                  <a:gd name="connsiteX229-242511" fmla="*/ 254516 w 5936218"/>
                  <a:gd name="connsiteY229-242512" fmla="*/ 1865694 h 2415630"/>
                  <a:gd name="connsiteX230-242513" fmla="*/ 263606 w 5936218"/>
                  <a:gd name="connsiteY230-242514" fmla="*/ 1849787 h 2415630"/>
                  <a:gd name="connsiteX231-242515" fmla="*/ 243991 w 5936218"/>
                  <a:gd name="connsiteY231-242516" fmla="*/ 1819274 h 2415630"/>
                  <a:gd name="connsiteX232-242517" fmla="*/ 216429 w 5936218"/>
                  <a:gd name="connsiteY232-242518" fmla="*/ 1822517 h 2415630"/>
                  <a:gd name="connsiteX233-242519" fmla="*/ 212956 w 5936218"/>
                  <a:gd name="connsiteY233-242520" fmla="*/ 1821525 h 2415630"/>
                  <a:gd name="connsiteX234-242521" fmla="*/ 204522 w 5936218"/>
                  <a:gd name="connsiteY234-242522" fmla="*/ 1822517 h 2415630"/>
                  <a:gd name="connsiteX235-242523" fmla="*/ 199623 w 5936218"/>
                  <a:gd name="connsiteY235-242524" fmla="*/ 1821117 h 2415630"/>
                  <a:gd name="connsiteX236-242525" fmla="*/ 195977 w 5936218"/>
                  <a:gd name="connsiteY236-242526" fmla="*/ 1833879 h 2415630"/>
                  <a:gd name="connsiteX237-242527" fmla="*/ 184968 w 5936218"/>
                  <a:gd name="connsiteY237-242528" fmla="*/ 1830734 h 2415630"/>
                  <a:gd name="connsiteX238-242529" fmla="*/ 184070 w 5936218"/>
                  <a:gd name="connsiteY238-242530" fmla="*/ 1833879 h 2415630"/>
                  <a:gd name="connsiteX239-242531" fmla="*/ 168163 w 5936218"/>
                  <a:gd name="connsiteY239-242532" fmla="*/ 1829344 h 2415630"/>
                  <a:gd name="connsiteX240-242533" fmla="*/ 156800 w 5936218"/>
                  <a:gd name="connsiteY240-242534" fmla="*/ 1790702 h 2415630"/>
                  <a:gd name="connsiteX241-242535" fmla="*/ 152255 w 5936218"/>
                  <a:gd name="connsiteY241-242536" fmla="*/ 1774795 h 2415630"/>
                  <a:gd name="connsiteX242-242537" fmla="*/ 156800 w 5936218"/>
                  <a:gd name="connsiteY242-242538" fmla="*/ 1770250 h 2415630"/>
                  <a:gd name="connsiteX243-242539" fmla="*/ 168707 w 5936218"/>
                  <a:gd name="connsiteY243-242540" fmla="*/ 1770250 h 2415630"/>
                  <a:gd name="connsiteX244-242541" fmla="*/ 188615 w 5936218"/>
                  <a:gd name="connsiteY244-242542" fmla="*/ 1770250 h 2415630"/>
                  <a:gd name="connsiteX245-242543" fmla="*/ 199977 w 5936218"/>
                  <a:gd name="connsiteY245-242544" fmla="*/ 1758888 h 2415630"/>
                  <a:gd name="connsiteX246-242545" fmla="*/ 188615 w 5936218"/>
                  <a:gd name="connsiteY246-242546" fmla="*/ 1736163 h 2415630"/>
                  <a:gd name="connsiteX247-242547" fmla="*/ 168163 w 5936218"/>
                  <a:gd name="connsiteY247-242548" fmla="*/ 1727074 h 2415630"/>
                  <a:gd name="connsiteX248-242549" fmla="*/ 168163 w 5936218"/>
                  <a:gd name="connsiteY248-242550" fmla="*/ 1720256 h 2415630"/>
                  <a:gd name="connsiteX249-242551" fmla="*/ 152255 w 5936218"/>
                  <a:gd name="connsiteY249-242552" fmla="*/ 1704349 h 2415630"/>
                  <a:gd name="connsiteX250-242553" fmla="*/ 129531 w 5936218"/>
                  <a:gd name="connsiteY250-242554" fmla="*/ 1667989 h 2415630"/>
                  <a:gd name="connsiteX251-242555" fmla="*/ 140893 w 5936218"/>
                  <a:gd name="connsiteY251-242556" fmla="*/ 1645265 h 2415630"/>
                  <a:gd name="connsiteX252-242557" fmla="*/ 136348 w 5936218"/>
                  <a:gd name="connsiteY252-242558" fmla="*/ 1617995 h 2415630"/>
                  <a:gd name="connsiteX253-242559" fmla="*/ 103789 w 5936218"/>
                  <a:gd name="connsiteY253-242560" fmla="*/ 1604588 h 2415630"/>
                  <a:gd name="connsiteX254-242561" fmla="*/ 93716 w 5936218"/>
                  <a:gd name="connsiteY254-242562" fmla="*/ 1608905 h 2415630"/>
                  <a:gd name="connsiteX255-242563" fmla="*/ 91868 w 5936218"/>
                  <a:gd name="connsiteY255-242564" fmla="*/ 1604594 h 2415630"/>
                  <a:gd name="connsiteX256-242565" fmla="*/ 81809 w 5936218"/>
                  <a:gd name="connsiteY256-242566" fmla="*/ 1608905 h 2415630"/>
                  <a:gd name="connsiteX257-242567" fmla="*/ 74992 w 5936218"/>
                  <a:gd name="connsiteY257-242568" fmla="*/ 1592998 h 2415630"/>
                  <a:gd name="connsiteX258-242569" fmla="*/ 34087 w 5936218"/>
                  <a:gd name="connsiteY258-242570" fmla="*/ 1581636 h 2415630"/>
                  <a:gd name="connsiteX259-242571" fmla="*/ 22725 w 5936218"/>
                  <a:gd name="connsiteY259-242572" fmla="*/ 1538459 h 2415630"/>
                  <a:gd name="connsiteX260-242573" fmla="*/ 22725 w 5936218"/>
                  <a:gd name="connsiteY260-242574" fmla="*/ 1506644 h 2415630"/>
                  <a:gd name="connsiteX261-242575" fmla="*/ 0 w 5936218"/>
                  <a:gd name="connsiteY261-242576" fmla="*/ 1490737 h 2415630"/>
                  <a:gd name="connsiteX262-242577" fmla="*/ 15907 w 5936218"/>
                  <a:gd name="connsiteY262-242578" fmla="*/ 1468013 h 2415630"/>
                  <a:gd name="connsiteX263-242579" fmla="*/ 6818 w 5936218"/>
                  <a:gd name="connsiteY263-242580" fmla="*/ 1404384 h 2415630"/>
                  <a:gd name="connsiteX264-242581" fmla="*/ 34087 w 5936218"/>
                  <a:gd name="connsiteY264-242582" fmla="*/ 1361207 h 2415630"/>
                  <a:gd name="connsiteX265-242583" fmla="*/ 27270 w 5936218"/>
                  <a:gd name="connsiteY265-242584" fmla="*/ 1349845 h 2415630"/>
                  <a:gd name="connsiteX266-242585" fmla="*/ 70447 w 5936218"/>
                  <a:gd name="connsiteY266-242586" fmla="*/ 1311213 h 2415630"/>
                  <a:gd name="connsiteX267-242587" fmla="*/ 27270 w 5936218"/>
                  <a:gd name="connsiteY267-242588" fmla="*/ 1274853 h 2415630"/>
                  <a:gd name="connsiteX268-242589" fmla="*/ 109078 w 5936218"/>
                  <a:gd name="connsiteY268-242590" fmla="*/ 1177137 h 2415630"/>
                  <a:gd name="connsiteX269-242591" fmla="*/ 145438 w 5936218"/>
                  <a:gd name="connsiteY269-242592" fmla="*/ 1133960 h 2415630"/>
                  <a:gd name="connsiteX270-242593" fmla="*/ 156800 w 5936218"/>
                  <a:gd name="connsiteY270-242594" fmla="*/ 1090784 h 2415630"/>
                  <a:gd name="connsiteX271-242595" fmla="*/ 102261 w 5936218"/>
                  <a:gd name="connsiteY271-242596" fmla="*/ 1038517 h 2415630"/>
                  <a:gd name="connsiteX272-242597" fmla="*/ 118168 w 5936218"/>
                  <a:gd name="connsiteY272-242598" fmla="*/ 983978 h 2415630"/>
                  <a:gd name="connsiteX273-242599" fmla="*/ 86354 w 5936218"/>
                  <a:gd name="connsiteY273-242600" fmla="*/ 920349 h 2415630"/>
                  <a:gd name="connsiteX274-242601" fmla="*/ 109078 w 5936218"/>
                  <a:gd name="connsiteY274-242602" fmla="*/ 845357 h 2415630"/>
                  <a:gd name="connsiteX275-242603" fmla="*/ 70447 w 5936218"/>
                  <a:gd name="connsiteY275-242604" fmla="*/ 743096 h 2415630"/>
                  <a:gd name="connsiteX276-242605" fmla="*/ 102261 w 5936218"/>
                  <a:gd name="connsiteY276-242606" fmla="*/ 672650 h 2415630"/>
                  <a:gd name="connsiteX277-242607" fmla="*/ 43177 w 5936218"/>
                  <a:gd name="connsiteY277-242608" fmla="*/ 606749 h 2415630"/>
                  <a:gd name="connsiteX278-242609" fmla="*/ 49994 w 5936218"/>
                  <a:gd name="connsiteY278-242610" fmla="*/ 531757 h 2415630"/>
                  <a:gd name="connsiteX279-242611" fmla="*/ 81809 w 5936218"/>
                  <a:gd name="connsiteY279-242612" fmla="*/ 527212 h 2415630"/>
                  <a:gd name="connsiteX280-242613" fmla="*/ 145438 w 5936218"/>
                  <a:gd name="connsiteY280-242614" fmla="*/ 484036 h 2415630"/>
                  <a:gd name="connsiteX281-242615" fmla="*/ 184070 w 5936218"/>
                  <a:gd name="connsiteY281-242616" fmla="*/ 445404 h 2415630"/>
                  <a:gd name="connsiteX282-242617" fmla="*/ 189699 w 5936218"/>
                  <a:gd name="connsiteY282-242618" fmla="*/ 451682 h 2415630"/>
                  <a:gd name="connsiteX283-242619" fmla="*/ 195977 w 5936218"/>
                  <a:gd name="connsiteY283-242620" fmla="*/ 445404 h 2415630"/>
                  <a:gd name="connsiteX284-242621" fmla="*/ 255061 w 5936218"/>
                  <a:gd name="connsiteY284-242622" fmla="*/ 511305 h 2415630"/>
                  <a:gd name="connsiteX285-242623" fmla="*/ 350504 w 5936218"/>
                  <a:gd name="connsiteY285-242624" fmla="*/ 531757 h 2415630"/>
                  <a:gd name="connsiteX286-242625" fmla="*/ 491397 w 5936218"/>
                  <a:gd name="connsiteY286-242626" fmla="*/ 645381 h 2415630"/>
                  <a:gd name="connsiteX287-242627" fmla="*/ 523211 w 5936218"/>
                  <a:gd name="connsiteY287-242628" fmla="*/ 693102 h 2415630"/>
                  <a:gd name="connsiteX288-242629" fmla="*/ 523211 w 5936218"/>
                  <a:gd name="connsiteY288-242630" fmla="*/ 752186 h 2415630"/>
                  <a:gd name="connsiteX289-242631" fmla="*/ 486852 w 5936218"/>
                  <a:gd name="connsiteY289-242632" fmla="*/ 806725 h 2415630"/>
                  <a:gd name="connsiteX290-242633" fmla="*/ 420951 w 5936218"/>
                  <a:gd name="connsiteY290-242634" fmla="*/ 827178 h 2415630"/>
                  <a:gd name="connsiteX291-242635" fmla="*/ 415909 w 5936218"/>
                  <a:gd name="connsiteY291-242636" fmla="*/ 825047 h 2415630"/>
                  <a:gd name="connsiteX292-242637" fmla="*/ 409044 w 5936218"/>
                  <a:gd name="connsiteY292-242638" fmla="*/ 827178 h 2415630"/>
                  <a:gd name="connsiteX293-242639" fmla="*/ 252950 w 5936218"/>
                  <a:gd name="connsiteY293-242640" fmla="*/ 761222 h 2415630"/>
                  <a:gd name="connsiteX294-242641" fmla="*/ 232336 w 5936218"/>
                  <a:gd name="connsiteY294-242642" fmla="*/ 768094 h 2415630"/>
                  <a:gd name="connsiteX295-242643" fmla="*/ 291420 w 5936218"/>
                  <a:gd name="connsiteY295-242644" fmla="*/ 838540 h 2415630"/>
                  <a:gd name="connsiteX296-242645" fmla="*/ 291420 w 5936218"/>
                  <a:gd name="connsiteY296-242646" fmla="*/ 877172 h 2415630"/>
                  <a:gd name="connsiteX297-242647" fmla="*/ 298238 w 5936218"/>
                  <a:gd name="connsiteY297-242648" fmla="*/ 963526 h 2415630"/>
                  <a:gd name="connsiteX298-242649" fmla="*/ 345959 w 5936218"/>
                  <a:gd name="connsiteY298-242650" fmla="*/ 995340 h 2415630"/>
                  <a:gd name="connsiteX299-242651" fmla="*/ 362087 w 5936218"/>
                  <a:gd name="connsiteY299-242652" fmla="*/ 1004748 h 2415630"/>
                  <a:gd name="connsiteX300-242653" fmla="*/ 365867 w 5936218"/>
                  <a:gd name="connsiteY300-242654" fmla="*/ 972615 h 2415630"/>
                  <a:gd name="connsiteX301-242655" fmla="*/ 345415 w 5936218"/>
                  <a:gd name="connsiteY301-242656" fmla="*/ 936256 h 2415630"/>
                  <a:gd name="connsiteX302-242657" fmla="*/ 365867 w 5936218"/>
                  <a:gd name="connsiteY302-242658" fmla="*/ 904441 h 2415630"/>
                  <a:gd name="connsiteX303-242659" fmla="*/ 374560 w 5936218"/>
                  <a:gd name="connsiteY303-242660" fmla="*/ 909440 h 2415630"/>
                  <a:gd name="connsiteX304-242661" fmla="*/ 377774 w 5936218"/>
                  <a:gd name="connsiteY304-242662" fmla="*/ 904441 h 2415630"/>
                  <a:gd name="connsiteX305-242663" fmla="*/ 461933 w 5936218"/>
                  <a:gd name="connsiteY305-242664" fmla="*/ 952833 h 2415630"/>
                  <a:gd name="connsiteX306-242665" fmla="*/ 484035 w 5936218"/>
                  <a:gd name="connsiteY306-242666" fmla="*/ 936256 h 2415630"/>
                  <a:gd name="connsiteX307-242667" fmla="*/ 463583 w 5936218"/>
                  <a:gd name="connsiteY307-242668" fmla="*/ 870354 h 2415630"/>
                  <a:gd name="connsiteX308-242669" fmla="*/ 549936 w 5936218"/>
                  <a:gd name="connsiteY308-242670" fmla="*/ 784001 h 2415630"/>
                  <a:gd name="connsiteX309-242671" fmla="*/ 559742 w 5936218"/>
                  <a:gd name="connsiteY309-242672" fmla="*/ 786102 h 2415630"/>
                  <a:gd name="connsiteX310-242673" fmla="*/ 561843 w 5936218"/>
                  <a:gd name="connsiteY310-242674" fmla="*/ 784001 h 2415630"/>
                  <a:gd name="connsiteX311-242675" fmla="*/ 593658 w 5936218"/>
                  <a:gd name="connsiteY311-242676" fmla="*/ 790818 h 2415630"/>
                  <a:gd name="connsiteX312-242677" fmla="*/ 620945 w 5936218"/>
                  <a:gd name="connsiteY312-242678" fmla="*/ 814695 h 2415630"/>
                  <a:gd name="connsiteX313-242679" fmla="*/ 640835 w 5936218"/>
                  <a:gd name="connsiteY313-242680" fmla="*/ 759004 h 2415630"/>
                  <a:gd name="connsiteX314-242681" fmla="*/ 609020 w 5936218"/>
                  <a:gd name="connsiteY314-242682" fmla="*/ 704465 h 2415630"/>
                  <a:gd name="connsiteX315-242683" fmla="*/ 624928 w 5936218"/>
                  <a:gd name="connsiteY315-242684" fmla="*/ 645381 h 2415630"/>
                  <a:gd name="connsiteX316-242685" fmla="*/ 597658 w 5936218"/>
                  <a:gd name="connsiteY316-242686" fmla="*/ 586296 h 2415630"/>
                  <a:gd name="connsiteX317-242687" fmla="*/ 611562 w 5936218"/>
                  <a:gd name="connsiteY317-242688" fmla="*/ 590622 h 2415630"/>
                  <a:gd name="connsiteX318-242689" fmla="*/ 609565 w 5936218"/>
                  <a:gd name="connsiteY318-242690" fmla="*/ 586296 h 2415630"/>
                  <a:gd name="connsiteX319-242691" fmla="*/ 711826 w 5936218"/>
                  <a:gd name="connsiteY319-242692" fmla="*/ 618111 h 2415630"/>
                  <a:gd name="connsiteX320-242693" fmla="*/ 732278 w 5936218"/>
                  <a:gd name="connsiteY320-242694" fmla="*/ 672650 h 2415630"/>
                  <a:gd name="connsiteX321-242695" fmla="*/ 684556 w 5936218"/>
                  <a:gd name="connsiteY321-242696" fmla="*/ 684012 h 2415630"/>
                  <a:gd name="connsiteX322-242697" fmla="*/ 684556 w 5936218"/>
                  <a:gd name="connsiteY322-242698" fmla="*/ 736279 h 2415630"/>
                  <a:gd name="connsiteX323-242699" fmla="*/ 713309 w 5936218"/>
                  <a:gd name="connsiteY323-242700" fmla="*/ 765032 h 2415630"/>
                  <a:gd name="connsiteX324-242701" fmla="*/ 763548 w 5936218"/>
                  <a:gd name="connsiteY324-242702" fmla="*/ 747641 h 2415630"/>
                  <a:gd name="connsiteX325-242703" fmla="*/ 770365 w 5936218"/>
                  <a:gd name="connsiteY325-242704" fmla="*/ 688557 h 2415630"/>
                  <a:gd name="connsiteX326-242705" fmla="*/ 845357 w 5936218"/>
                  <a:gd name="connsiteY326-242706" fmla="*/ 640836 h 2415630"/>
                  <a:gd name="connsiteX327-242707" fmla="*/ 972614 w 5936218"/>
                  <a:gd name="connsiteY327-242708" fmla="*/ 554482 h 2415630"/>
                  <a:gd name="connsiteX328-242709" fmla="*/ 982566 w 5936218"/>
                  <a:gd name="connsiteY328-242710" fmla="*/ 555809 h 2415630"/>
                  <a:gd name="connsiteX329-242711" fmla="*/ 984521 w 5936218"/>
                  <a:gd name="connsiteY329-242712" fmla="*/ 554482 h 2415630"/>
                  <a:gd name="connsiteX330-242713" fmla="*/ 1018608 w 5936218"/>
                  <a:gd name="connsiteY330-242714" fmla="*/ 559027 h 2415630"/>
                  <a:gd name="connsiteX331-242715" fmla="*/ 979977 w 5936218"/>
                  <a:gd name="connsiteY331-242716" fmla="*/ 622656 h 2415630"/>
                  <a:gd name="connsiteX332-242717" fmla="*/ 1012666 w 5936218"/>
                  <a:gd name="connsiteY332-242718" fmla="*/ 627817 h 2415630"/>
                  <a:gd name="connsiteX333-242719" fmla="*/ 1038516 w 5936218"/>
                  <a:gd name="connsiteY333-242720" fmla="*/ 597659 h 2415630"/>
                  <a:gd name="connsiteX334-242721" fmla="*/ 1050423 w 5936218"/>
                  <a:gd name="connsiteY334-242722" fmla="*/ 597659 h 2415630"/>
                  <a:gd name="connsiteX335-242723" fmla="*/ 1108962 w 5936218"/>
                  <a:gd name="connsiteY335-242724" fmla="*/ 597659 h 2415630"/>
                  <a:gd name="connsiteX336-242725" fmla="*/ 1161229 w 5936218"/>
                  <a:gd name="connsiteY336-242726" fmla="*/ 554482 h 2415630"/>
                  <a:gd name="connsiteX337-242727" fmla="*/ 1165711 w 5936218"/>
                  <a:gd name="connsiteY337-242728" fmla="*/ 560616 h 2415630"/>
                  <a:gd name="connsiteX338-242729" fmla="*/ 1173136 w 5936218"/>
                  <a:gd name="connsiteY338-242730" fmla="*/ 554482 h 2415630"/>
                  <a:gd name="connsiteX339-242731" fmla="*/ 1210035 w 5936218"/>
                  <a:gd name="connsiteY339-242732" fmla="*/ 604975 h 2415630"/>
                  <a:gd name="connsiteX340-242733" fmla="*/ 1247583 w 5936218"/>
                  <a:gd name="connsiteY340-242734" fmla="*/ 547665 h 2415630"/>
                  <a:gd name="connsiteX341-242735" fmla="*/ 1211223 w 5936218"/>
                  <a:gd name="connsiteY341-242736" fmla="*/ 488581 h 2415630"/>
                  <a:gd name="connsiteX342-242737" fmla="*/ 1227130 w 5936218"/>
                  <a:gd name="connsiteY342-242738" fmla="*/ 452221 h 2415630"/>
                  <a:gd name="connsiteX343-242739" fmla="*/ 1237665 w 5936218"/>
                  <a:gd name="connsiteY343-242740" fmla="*/ 455359 h 2415630"/>
                  <a:gd name="connsiteX344-242741" fmla="*/ 1239037 w 5936218"/>
                  <a:gd name="connsiteY344-242742" fmla="*/ 452221 h 2415630"/>
                  <a:gd name="connsiteX345-242743" fmla="*/ 1345843 w 5936218"/>
                  <a:gd name="connsiteY345-242744" fmla="*/ 484036 h 2415630"/>
                  <a:gd name="connsiteX346-242745" fmla="*/ 1400382 w 5936218"/>
                  <a:gd name="connsiteY346-242746" fmla="*/ 515850 h 2415630"/>
                  <a:gd name="connsiteX347-242747" fmla="*/ 1519756 w 5936218"/>
                  <a:gd name="connsiteY347-242748" fmla="*/ 622434 h 2415630"/>
                  <a:gd name="connsiteX348-242749" fmla="*/ 1543003 w 5936218"/>
                  <a:gd name="connsiteY348-242750" fmla="*/ 581752 h 2415630"/>
                  <a:gd name="connsiteX349-242751" fmla="*/ 1506643 w 5936218"/>
                  <a:gd name="connsiteY349-242752" fmla="*/ 527212 h 2415630"/>
                  <a:gd name="connsiteX350-242753" fmla="*/ 1506643 w 5936218"/>
                  <a:gd name="connsiteY350-242754" fmla="*/ 504488 h 2415630"/>
                  <a:gd name="connsiteX351-242755" fmla="*/ 1463467 w 5936218"/>
                  <a:gd name="connsiteY351-242756" fmla="*/ 495398 h 2415630"/>
                  <a:gd name="connsiteX352-242757" fmla="*/ 1472556 w 5936218"/>
                  <a:gd name="connsiteY352-242758" fmla="*/ 445404 h 2415630"/>
                  <a:gd name="connsiteX353-242759" fmla="*/ 1452104 w 5936218"/>
                  <a:gd name="connsiteY353-242760" fmla="*/ 359050 h 2415630"/>
                  <a:gd name="connsiteX354-242761" fmla="*/ 1452104 w 5936218"/>
                  <a:gd name="connsiteY354-242762" fmla="*/ 322691 h 2415630"/>
                  <a:gd name="connsiteX355-242763" fmla="*/ 1522551 w 5936218"/>
                  <a:gd name="connsiteY355-242764" fmla="*/ 220430 h 2415630"/>
                  <a:gd name="connsiteX356-242765" fmla="*/ 1543003 w 5936218"/>
                  <a:gd name="connsiteY356-242766" fmla="*/ 106807 h 2415630"/>
                  <a:gd name="connsiteX357-242767" fmla="*/ 1570272 w 5936218"/>
                  <a:gd name="connsiteY357-242768" fmla="*/ 86354 h 2415630"/>
                  <a:gd name="connsiteX358-242769" fmla="*/ 1578688 w 5936218"/>
                  <a:gd name="connsiteY358-242770" fmla="*/ 88973 h 2415630"/>
                  <a:gd name="connsiteX359-242771" fmla="*/ 1582179 w 5936218"/>
                  <a:gd name="connsiteY359-242772" fmla="*/ 86354 h 2415630"/>
                  <a:gd name="connsiteX360-242773" fmla="*/ 1684440 w 5936218"/>
                  <a:gd name="connsiteY360-242774" fmla="*/ 118169 h 2415630"/>
                  <a:gd name="connsiteX361-242775" fmla="*/ 1688985 w 5936218"/>
                  <a:gd name="connsiteY361-242776" fmla="*/ 188615 h 2415630"/>
                  <a:gd name="connsiteX362-242777" fmla="*/ 1652625 w 5936218"/>
                  <a:gd name="connsiteY362-242778" fmla="*/ 279514 h 2415630"/>
                  <a:gd name="connsiteX363-242779" fmla="*/ 1679895 w 5936218"/>
                  <a:gd name="connsiteY363-242780" fmla="*/ 318146 h 2415630"/>
                  <a:gd name="connsiteX364-242781" fmla="*/ 1688985 w 5936218"/>
                  <a:gd name="connsiteY364-242782" fmla="*/ 393137 h 2415630"/>
                  <a:gd name="connsiteX365-242783" fmla="*/ 1679895 w 5936218"/>
                  <a:gd name="connsiteY365-242784" fmla="*/ 538575 h 2415630"/>
                  <a:gd name="connsiteX366-242785" fmla="*/ 1636718 w 5936218"/>
                  <a:gd name="connsiteY366-242786" fmla="*/ 802181 h 2415630"/>
                  <a:gd name="connsiteX367-242787" fmla="*/ 1662494 w 5936218"/>
                  <a:gd name="connsiteY367-242788" fmla="*/ 808625 h 2415630"/>
                  <a:gd name="connsiteX0-242789" fmla="*/ 1662494 w 5936218"/>
                  <a:gd name="connsiteY0-242790" fmla="*/ 788173 h 2395178"/>
                  <a:gd name="connsiteX1-242791" fmla="*/ 3625123 w 5936218"/>
                  <a:gd name="connsiteY1-242792" fmla="*/ 1 h 2395178"/>
                  <a:gd name="connsiteX2-242793" fmla="*/ 3672301 w 5936218"/>
                  <a:gd name="connsiteY2-242794" fmla="*/ 1 h 2395178"/>
                  <a:gd name="connsiteX3-242795" fmla="*/ 3684207 w 5936218"/>
                  <a:gd name="connsiteY3-242796" fmla="*/ 1 h 2395178"/>
                  <a:gd name="connsiteX4-242797" fmla="*/ 3743291 w 5936218"/>
                  <a:gd name="connsiteY4-242798" fmla="*/ 65902 h 2395178"/>
                  <a:gd name="connsiteX5-242799" fmla="*/ 3759199 w 5936218"/>
                  <a:gd name="connsiteY5-242800" fmla="*/ 145439 h 2395178"/>
                  <a:gd name="connsiteX6-242801" fmla="*/ 3738747 w 5936218"/>
                  <a:gd name="connsiteY6-242802" fmla="*/ 195433 h 2395178"/>
                  <a:gd name="connsiteX7-242803" fmla="*/ 3786469 w 5936218"/>
                  <a:gd name="connsiteY7-242804" fmla="*/ 286331 h 2395178"/>
                  <a:gd name="connsiteX8-242805" fmla="*/ 3835603 w 5936218"/>
                  <a:gd name="connsiteY8-242806" fmla="*/ 322237 h 2395178"/>
                  <a:gd name="connsiteX9-242807" fmla="*/ 3865460 w 5936218"/>
                  <a:gd name="connsiteY9-242808" fmla="*/ 211340 h 2395178"/>
                  <a:gd name="connsiteX10-242809" fmla="*/ 3875077 w 5936218"/>
                  <a:gd name="connsiteY10-242810" fmla="*/ 219847 h 2395178"/>
                  <a:gd name="connsiteX11-242811" fmla="*/ 3877367 w 5936218"/>
                  <a:gd name="connsiteY11-242812" fmla="*/ 211340 h 2395178"/>
                  <a:gd name="connsiteX12-242813" fmla="*/ 3932151 w 5936218"/>
                  <a:gd name="connsiteY12-242814" fmla="*/ 259803 h 2395178"/>
                  <a:gd name="connsiteX13-242815" fmla="*/ 3988173 w 5936218"/>
                  <a:gd name="connsiteY13-242816" fmla="*/ 231792 h 2395178"/>
                  <a:gd name="connsiteX14-242817" fmla="*/ 3993852 w 5936218"/>
                  <a:gd name="connsiteY14-242818" fmla="*/ 234907 h 2395178"/>
                  <a:gd name="connsiteX15-242819" fmla="*/ 4000080 w 5936218"/>
                  <a:gd name="connsiteY15-242820" fmla="*/ 231792 h 2395178"/>
                  <a:gd name="connsiteX16-242821" fmla="*/ 4062426 w 5936218"/>
                  <a:gd name="connsiteY16-242822" fmla="*/ 265982 h 2395178"/>
                  <a:gd name="connsiteX17-242823" fmla="*/ 4085889 w 5936218"/>
                  <a:gd name="connsiteY17-242824" fmla="*/ 238610 h 2395178"/>
                  <a:gd name="connsiteX18-242825" fmla="*/ 4095563 w 5936218"/>
                  <a:gd name="connsiteY18-242826" fmla="*/ 241214 h 2395178"/>
                  <a:gd name="connsiteX19-242827" fmla="*/ 4097796 w 5936218"/>
                  <a:gd name="connsiteY19-242828" fmla="*/ 238610 h 2395178"/>
                  <a:gd name="connsiteX20-242829" fmla="*/ 4144150 w 5936218"/>
                  <a:gd name="connsiteY20-242830" fmla="*/ 251090 h 2395178"/>
                  <a:gd name="connsiteX21-242831" fmla="*/ 4117703 w 5936218"/>
                  <a:gd name="connsiteY21-242832" fmla="*/ 140894 h 2395178"/>
                  <a:gd name="connsiteX22-242833" fmla="*/ 4165425 w 5936218"/>
                  <a:gd name="connsiteY22-242834" fmla="*/ 86355 h 2395178"/>
                  <a:gd name="connsiteX23-242835" fmla="*/ 4175231 w 5936218"/>
                  <a:gd name="connsiteY23-242836" fmla="*/ 88756 h 2395178"/>
                  <a:gd name="connsiteX24-242837" fmla="*/ 4177332 w 5936218"/>
                  <a:gd name="connsiteY24-242838" fmla="*/ 86355 h 2395178"/>
                  <a:gd name="connsiteX25-242839" fmla="*/ 4511384 w 5936218"/>
                  <a:gd name="connsiteY25-242840" fmla="*/ 168163 h 2395178"/>
                  <a:gd name="connsiteX26-242841" fmla="*/ 4543199 w 5936218"/>
                  <a:gd name="connsiteY26-242842" fmla="*/ 238610 h 2395178"/>
                  <a:gd name="connsiteX27-242843" fmla="*/ 4639242 w 5936218"/>
                  <a:gd name="connsiteY27-242844" fmla="*/ 321252 h 2395178"/>
                  <a:gd name="connsiteX28-242845" fmla="*/ 4774445 w 5936218"/>
                  <a:gd name="connsiteY28-242846" fmla="*/ 302239 h 2395178"/>
                  <a:gd name="connsiteX29-242847" fmla="*/ 4778496 w 5936218"/>
                  <a:gd name="connsiteY29-242848" fmla="*/ 303343 h 2395178"/>
                  <a:gd name="connsiteX30-242849" fmla="*/ 4786352 w 5936218"/>
                  <a:gd name="connsiteY30-242850" fmla="*/ 302239 h 2395178"/>
                  <a:gd name="connsiteX31-242851" fmla="*/ 4861343 w 5936218"/>
                  <a:gd name="connsiteY31-242852" fmla="*/ 322691 h 2395178"/>
                  <a:gd name="connsiteX32-242853" fmla="*/ 4893158 w 5936218"/>
                  <a:gd name="connsiteY32-242854" fmla="*/ 365868 h 2395178"/>
                  <a:gd name="connsiteX33-242855" fmla="*/ 4888613 w 5936218"/>
                  <a:gd name="connsiteY33-242856" fmla="*/ 447676 h 2395178"/>
                  <a:gd name="connsiteX34-242857" fmla="*/ 4927677 w 5936218"/>
                  <a:gd name="connsiteY34-242858" fmla="*/ 472348 h 2395178"/>
                  <a:gd name="connsiteX35-242859" fmla="*/ 4967605 w 5936218"/>
                  <a:gd name="connsiteY35-242860" fmla="*/ 459039 h 2395178"/>
                  <a:gd name="connsiteX36-242861" fmla="*/ 5038051 w 5936218"/>
                  <a:gd name="connsiteY36-242862" fmla="*/ 452221 h 2395178"/>
                  <a:gd name="connsiteX37-242863" fmla="*/ 5040730 w 5936218"/>
                  <a:gd name="connsiteY37-242864" fmla="*/ 453114 h 2395178"/>
                  <a:gd name="connsiteX38-242865" fmla="*/ 5049958 w 5936218"/>
                  <a:gd name="connsiteY38-242866" fmla="*/ 452221 h 2395178"/>
                  <a:gd name="connsiteX39-242867" fmla="*/ 5114249 w 5936218"/>
                  <a:gd name="connsiteY39-242868" fmla="*/ 473652 h 2395178"/>
                  <a:gd name="connsiteX40-242869" fmla="*/ 5176671 w 5936218"/>
                  <a:gd name="connsiteY40-242870" fmla="*/ 463584 h 2395178"/>
                  <a:gd name="connsiteX41-242871" fmla="*/ 5177801 w 5936218"/>
                  <a:gd name="connsiteY41-242872" fmla="*/ 465322 h 2395178"/>
                  <a:gd name="connsiteX42-242873" fmla="*/ 5188578 w 5936218"/>
                  <a:gd name="connsiteY42-242874" fmla="*/ 463584 h 2395178"/>
                  <a:gd name="connsiteX43-242875" fmla="*/ 5243719 w 5936218"/>
                  <a:gd name="connsiteY43-242876" fmla="*/ 548415 h 2395178"/>
                  <a:gd name="connsiteX44-242877" fmla="*/ 5283477 w 5936218"/>
                  <a:gd name="connsiteY44-242878" fmla="*/ 518123 h 2395178"/>
                  <a:gd name="connsiteX45-242879" fmla="*/ 5258480 w 5936218"/>
                  <a:gd name="connsiteY45-242880" fmla="*/ 452221 h 2395178"/>
                  <a:gd name="connsiteX46-242881" fmla="*/ 5267570 w 5936218"/>
                  <a:gd name="connsiteY46-242882" fmla="*/ 404500 h 2395178"/>
                  <a:gd name="connsiteX47-242883" fmla="*/ 5278896 w 5936218"/>
                  <a:gd name="connsiteY47-242884" fmla="*/ 407549 h 2395178"/>
                  <a:gd name="connsiteX48-242885" fmla="*/ 5279477 w 5936218"/>
                  <a:gd name="connsiteY48-242886" fmla="*/ 404500 h 2395178"/>
                  <a:gd name="connsiteX49-242887" fmla="*/ 5395510 w 5936218"/>
                  <a:gd name="connsiteY49-242888" fmla="*/ 435739 h 2395178"/>
                  <a:gd name="connsiteX50-242889" fmla="*/ 5463001 w 5936218"/>
                  <a:gd name="connsiteY50-242890" fmla="*/ 431769 h 2395178"/>
                  <a:gd name="connsiteX51-242891" fmla="*/ 5464386 w 5936218"/>
                  <a:gd name="connsiteY51-242892" fmla="*/ 432388 h 2395178"/>
                  <a:gd name="connsiteX52-242893" fmla="*/ 5474909 w 5936218"/>
                  <a:gd name="connsiteY52-242894" fmla="*/ 431769 h 2395178"/>
                  <a:gd name="connsiteX53-242895" fmla="*/ 5581715 w 5936218"/>
                  <a:gd name="connsiteY53-242896" fmla="*/ 479491 h 2395178"/>
                  <a:gd name="connsiteX54-242897" fmla="*/ 5633981 w 5936218"/>
                  <a:gd name="connsiteY54-242898" fmla="*/ 522668 h 2395178"/>
                  <a:gd name="connsiteX55-242899" fmla="*/ 5720335 w 5936218"/>
                  <a:gd name="connsiteY55-242900" fmla="*/ 602204 h 2395178"/>
                  <a:gd name="connsiteX56-242901" fmla="*/ 5822595 w 5936218"/>
                  <a:gd name="connsiteY56-242902" fmla="*/ 699920 h 2395178"/>
                  <a:gd name="connsiteX57-242903" fmla="*/ 5818051 w 5936218"/>
                  <a:gd name="connsiteY57-242904" fmla="*/ 754459 h 2395178"/>
                  <a:gd name="connsiteX58-242905" fmla="*/ 5825679 w 5936218"/>
                  <a:gd name="connsiteY58-242906" fmla="*/ 762087 h 2395178"/>
                  <a:gd name="connsiteX59-242907" fmla="*/ 5822051 w 5936218"/>
                  <a:gd name="connsiteY59-242908" fmla="*/ 711282 h 2395178"/>
                  <a:gd name="connsiteX60-242909" fmla="*/ 5834092 w 5936218"/>
                  <a:gd name="connsiteY60-242910" fmla="*/ 713155 h 2395178"/>
                  <a:gd name="connsiteX61-242911" fmla="*/ 5833958 w 5936218"/>
                  <a:gd name="connsiteY61-242912" fmla="*/ 711282 h 2395178"/>
                  <a:gd name="connsiteX62-242913" fmla="*/ 5936219 w 5936218"/>
                  <a:gd name="connsiteY62-242914" fmla="*/ 727189 h 2395178"/>
                  <a:gd name="connsiteX63-242915" fmla="*/ 5908949 w 5936218"/>
                  <a:gd name="connsiteY63-242916" fmla="*/ 943074 h 2395178"/>
                  <a:gd name="connsiteX64-242917" fmla="*/ 5893042 w 5936218"/>
                  <a:gd name="connsiteY64-242918" fmla="*/ 958981 h 2395178"/>
                  <a:gd name="connsiteX65-242919" fmla="*/ 5861227 w 5936218"/>
                  <a:gd name="connsiteY65-242920" fmla="*/ 958981 h 2395178"/>
                  <a:gd name="connsiteX66-242921" fmla="*/ 5817506 w 5936218"/>
                  <a:gd name="connsiteY66-242922" fmla="*/ 924894 h 2395178"/>
                  <a:gd name="connsiteX67-242923" fmla="*/ 5767511 w 5936218"/>
                  <a:gd name="connsiteY67-242924" fmla="*/ 899897 h 2395178"/>
                  <a:gd name="connsiteX68-242925" fmla="*/ 5729132 w 5936218"/>
                  <a:gd name="connsiteY68-242926" fmla="*/ 851878 h 2395178"/>
                  <a:gd name="connsiteX69-242927" fmla="*/ 5695337 w 5936218"/>
                  <a:gd name="connsiteY69-242928" fmla="*/ 861265 h 2395178"/>
                  <a:gd name="connsiteX70-242929" fmla="*/ 5693366 w 5936218"/>
                  <a:gd name="connsiteY70-242930" fmla="*/ 858505 h 2395178"/>
                  <a:gd name="connsiteX71-242931" fmla="*/ 5640799 w 5936218"/>
                  <a:gd name="connsiteY71-242932" fmla="*/ 818088 h 2395178"/>
                  <a:gd name="connsiteX72-242933" fmla="*/ 5656705 w 5936218"/>
                  <a:gd name="connsiteY72-242934" fmla="*/ 861265 h 2395178"/>
                  <a:gd name="connsiteX73-242935" fmla="*/ 5586259 w 5936218"/>
                  <a:gd name="connsiteY73-242936" fmla="*/ 936256 h 2395178"/>
                  <a:gd name="connsiteX74-242937" fmla="*/ 5575676 w 5936218"/>
                  <a:gd name="connsiteY74-242938" fmla="*/ 935248 h 2395178"/>
                  <a:gd name="connsiteX75-242939" fmla="*/ 5539436 w 5936218"/>
                  <a:gd name="connsiteY75-242940" fmla="*/ 932931 h 2395178"/>
                  <a:gd name="connsiteX76-242941" fmla="*/ 5593077 w 5936218"/>
                  <a:gd name="connsiteY76-242942" fmla="*/ 1038517 h 2395178"/>
                  <a:gd name="connsiteX77-242943" fmla="*/ 5613529 w 5936218"/>
                  <a:gd name="connsiteY77-242944" fmla="*/ 1097601 h 2395178"/>
                  <a:gd name="connsiteX78-242945" fmla="*/ 5608984 w 5936218"/>
                  <a:gd name="connsiteY78-242946" fmla="*/ 1120326 h 2395178"/>
                  <a:gd name="connsiteX79-242947" fmla="*/ 5597799 w 5936218"/>
                  <a:gd name="connsiteY79-242948" fmla="*/ 1116717 h 2395178"/>
                  <a:gd name="connsiteX80-242949" fmla="*/ 5534271 w 5936218"/>
                  <a:gd name="connsiteY80-242950" fmla="*/ 1100066 h 2395178"/>
                  <a:gd name="connsiteX81-242951" fmla="*/ 5436277 w 5936218"/>
                  <a:gd name="connsiteY81-242952" fmla="*/ 1156685 h 2395178"/>
                  <a:gd name="connsiteX82-242953" fmla="*/ 5397645 w 5936218"/>
                  <a:gd name="connsiteY82-242954" fmla="*/ 1168048 h 2395178"/>
                  <a:gd name="connsiteX83-242955" fmla="*/ 5345378 w 5936218"/>
                  <a:gd name="connsiteY83-242956" fmla="*/ 1222587 h 2395178"/>
                  <a:gd name="connsiteX84-242957" fmla="*/ 5290839 w 5936218"/>
                  <a:gd name="connsiteY84-242958" fmla="*/ 1270308 h 2395178"/>
                  <a:gd name="connsiteX85-242959" fmla="*/ 5274932 w 5936218"/>
                  <a:gd name="connsiteY85-242960" fmla="*/ 1302123 h 2395178"/>
                  <a:gd name="connsiteX86-242961" fmla="*/ 5267238 w 5936218"/>
                  <a:gd name="connsiteY86-242962" fmla="*/ 1293696 h 2395178"/>
                  <a:gd name="connsiteX87-242963" fmla="*/ 5263025 w 5936218"/>
                  <a:gd name="connsiteY87-242964" fmla="*/ 1302123 h 2395178"/>
                  <a:gd name="connsiteX88-242965" fmla="*/ 5219538 w 5936218"/>
                  <a:gd name="connsiteY88-242966" fmla="*/ 1254495 h 2395178"/>
                  <a:gd name="connsiteX89-242967" fmla="*/ 5129494 w 5936218"/>
                  <a:gd name="connsiteY89-242968" fmla="*/ 1308940 h 2395178"/>
                  <a:gd name="connsiteX90-242969" fmla="*/ 5126389 w 5936218"/>
                  <a:gd name="connsiteY90-242970" fmla="*/ 1303618 h 2395178"/>
                  <a:gd name="connsiteX91-242971" fmla="*/ 5117587 w 5936218"/>
                  <a:gd name="connsiteY91-242972" fmla="*/ 1308940 h 2395178"/>
                  <a:gd name="connsiteX92-242973" fmla="*/ 5105544 w 5936218"/>
                  <a:gd name="connsiteY92-242974" fmla="*/ 1288294 h 2395178"/>
                  <a:gd name="connsiteX93-242975" fmla="*/ 5074955 w 5936218"/>
                  <a:gd name="connsiteY93-242976" fmla="*/ 1313485 h 2395178"/>
                  <a:gd name="connsiteX94-242977" fmla="*/ 5065718 w 5936218"/>
                  <a:gd name="connsiteY94-242978" fmla="*/ 1311286 h 2395178"/>
                  <a:gd name="connsiteX95-242979" fmla="*/ 5063048 w 5936218"/>
                  <a:gd name="connsiteY95-242980" fmla="*/ 1313485 h 2395178"/>
                  <a:gd name="connsiteX96-242981" fmla="*/ 5026594 w 5936218"/>
                  <a:gd name="connsiteY96-242982" fmla="*/ 1304806 h 2395178"/>
                  <a:gd name="connsiteX97-242983" fmla="*/ 5015871 w 5936218"/>
                  <a:gd name="connsiteY97-242984" fmla="*/ 1349845 h 2395178"/>
                  <a:gd name="connsiteX98-242985" fmla="*/ 4974967 w 5936218"/>
                  <a:gd name="connsiteY98-242986" fmla="*/ 1415746 h 2395178"/>
                  <a:gd name="connsiteX99-242987" fmla="*/ 4974967 w 5936218"/>
                  <a:gd name="connsiteY99-242988" fmla="*/ 1447561 h 2395178"/>
                  <a:gd name="connsiteX100-242989" fmla="*/ 5011326 w 5936218"/>
                  <a:gd name="connsiteY100-242990" fmla="*/ 1561184 h 2395178"/>
                  <a:gd name="connsiteX101-242991" fmla="*/ 4999419 w 5936218"/>
                  <a:gd name="connsiteY101-242992" fmla="*/ 1561184 h 2395178"/>
                  <a:gd name="connsiteX102-242993" fmla="*/ 4974967 w 5936218"/>
                  <a:gd name="connsiteY102-242994" fmla="*/ 1561184 h 2395178"/>
                  <a:gd name="connsiteX103-242995" fmla="*/ 4963605 w 5936218"/>
                  <a:gd name="connsiteY103-242996" fmla="*/ 1613450 h 2395178"/>
                  <a:gd name="connsiteX104-242997" fmla="*/ 4974967 w 5936218"/>
                  <a:gd name="connsiteY104-242998" fmla="*/ 1640720 h 2395178"/>
                  <a:gd name="connsiteX105-242999" fmla="*/ 4909065 w 5936218"/>
                  <a:gd name="connsiteY105-243000" fmla="*/ 1674807 h 2395178"/>
                  <a:gd name="connsiteX106-243001" fmla="*/ 4897703 w 5936218"/>
                  <a:gd name="connsiteY106-243002" fmla="*/ 1742981 h 2395178"/>
                  <a:gd name="connsiteX107-243003" fmla="*/ 4845437 w 5936218"/>
                  <a:gd name="connsiteY107-243004" fmla="*/ 1758888 h 2395178"/>
                  <a:gd name="connsiteX108-243005" fmla="*/ 4834074 w 5936218"/>
                  <a:gd name="connsiteY108-243006" fmla="*/ 1817972 h 2395178"/>
                  <a:gd name="connsiteX109-243007" fmla="*/ 4779535 w 5936218"/>
                  <a:gd name="connsiteY109-243008" fmla="*/ 1877056 h 2395178"/>
                  <a:gd name="connsiteX110-243009" fmla="*/ 4777225 w 5936218"/>
                  <a:gd name="connsiteY110-243010" fmla="*/ 1866660 h 2395178"/>
                  <a:gd name="connsiteX111-243011" fmla="*/ 4767628 w 5936218"/>
                  <a:gd name="connsiteY111-243012" fmla="*/ 1877056 h 2395178"/>
                  <a:gd name="connsiteX112-243013" fmla="*/ 4758538 w 5936218"/>
                  <a:gd name="connsiteY112-243014" fmla="*/ 1836152 h 2395178"/>
                  <a:gd name="connsiteX113-243015" fmla="*/ 4742631 w 5936218"/>
                  <a:gd name="connsiteY113-243016" fmla="*/ 1749798 h 2395178"/>
                  <a:gd name="connsiteX114-243017" fmla="*/ 4715361 w 5936218"/>
                  <a:gd name="connsiteY114-243018" fmla="*/ 1608906 h 2395178"/>
                  <a:gd name="connsiteX115-243019" fmla="*/ 4735813 w 5936218"/>
                  <a:gd name="connsiteY115-243020" fmla="*/ 1518007 h 2395178"/>
                  <a:gd name="connsiteX116-243021" fmla="*/ 4767628 w 5936218"/>
                  <a:gd name="connsiteY116-243022" fmla="*/ 1474830 h 2395178"/>
                  <a:gd name="connsiteX117-243023" fmla="*/ 4767628 w 5936218"/>
                  <a:gd name="connsiteY117-243024" fmla="*/ 1447561 h 2395178"/>
                  <a:gd name="connsiteX118-243025" fmla="*/ 4826712 w 5936218"/>
                  <a:gd name="connsiteY118-243026" fmla="*/ 1431653 h 2395178"/>
                  <a:gd name="connsiteX119-243027" fmla="*/ 1811153 w 5936218"/>
                  <a:gd name="connsiteY119-243028" fmla="*/ 1683897 h 2395178"/>
                  <a:gd name="connsiteX120-243029" fmla="*/ 1748069 w 5936218"/>
                  <a:gd name="connsiteY120-243030" fmla="*/ 1722529 h 2395178"/>
                  <a:gd name="connsiteX121-243031" fmla="*/ 1711709 w 5936218"/>
                  <a:gd name="connsiteY121-243032" fmla="*/ 1727074 h 2395178"/>
                  <a:gd name="connsiteX122-243033" fmla="*/ 1711926 w 5936218"/>
                  <a:gd name="connsiteY122-243034" fmla="*/ 1725558 h 2395178"/>
                  <a:gd name="connsiteX123-243035" fmla="*/ 1699803 w 5936218"/>
                  <a:gd name="connsiteY123-243036" fmla="*/ 1727074 h 2395178"/>
                  <a:gd name="connsiteX124-243037" fmla="*/ 1704347 w 5936218"/>
                  <a:gd name="connsiteY124-243038" fmla="*/ 1695259 h 2395178"/>
                  <a:gd name="connsiteX125-243039" fmla="*/ 1662460 w 5936218"/>
                  <a:gd name="connsiteY125-243040" fmla="*/ 1677308 h 2395178"/>
                  <a:gd name="connsiteX126-243041" fmla="*/ 1629901 w 5936218"/>
                  <a:gd name="connsiteY126-243042" fmla="*/ 1690714 h 2395178"/>
                  <a:gd name="connsiteX127-243043" fmla="*/ 1629300 w 5936218"/>
                  <a:gd name="connsiteY127-243044" fmla="*/ 1686059 h 2395178"/>
                  <a:gd name="connsiteX128-243045" fmla="*/ 1617994 w 5936218"/>
                  <a:gd name="connsiteY128-243046" fmla="*/ 1690714 h 2395178"/>
                  <a:gd name="connsiteX129-243047" fmla="*/ 1608904 w 5936218"/>
                  <a:gd name="connsiteY129-243048" fmla="*/ 1620268 h 2395178"/>
                  <a:gd name="connsiteX130-243049" fmla="*/ 1552684 w 5936218"/>
                  <a:gd name="connsiteY130-243050" fmla="*/ 1610575 h 2395178"/>
                  <a:gd name="connsiteX131-243051" fmla="*/ 1518550 w 5936218"/>
                  <a:gd name="connsiteY131-243052" fmla="*/ 1636175 h 2395178"/>
                  <a:gd name="connsiteX132-243053" fmla="*/ 1425379 w 5936218"/>
                  <a:gd name="connsiteY132-243054" fmla="*/ 1656627 h 2395178"/>
                  <a:gd name="connsiteX133-243055" fmla="*/ 1409472 w 5936218"/>
                  <a:gd name="connsiteY133-243056" fmla="*/ 1674807 h 2395178"/>
                  <a:gd name="connsiteX134-243057" fmla="*/ 1270852 w 5936218"/>
                  <a:gd name="connsiteY134-243058" fmla="*/ 1695259 h 2395178"/>
                  <a:gd name="connsiteX135-243059" fmla="*/ 1254945 w 5936218"/>
                  <a:gd name="connsiteY135-243060" fmla="*/ 1715711 h 2395178"/>
                  <a:gd name="connsiteX136-243061" fmla="*/ 1282214 w 5936218"/>
                  <a:gd name="connsiteY136-243062" fmla="*/ 1758888 h 2395178"/>
                  <a:gd name="connsiteX137-243063" fmla="*/ 1243582 w 5936218"/>
                  <a:gd name="connsiteY137-243064" fmla="*/ 1774795 h 2395178"/>
                  <a:gd name="connsiteX138-243065" fmla="*/ 1254945 w 5936218"/>
                  <a:gd name="connsiteY138-243066" fmla="*/ 1792975 h 2395178"/>
                  <a:gd name="connsiteX139-243067" fmla="*/ 1216313 w 5936218"/>
                  <a:gd name="connsiteY139-243068" fmla="*/ 1817972 h 2395178"/>
                  <a:gd name="connsiteX140-243069" fmla="*/ 1275397 w 5936218"/>
                  <a:gd name="connsiteY140-243070" fmla="*/ 1861149 h 2395178"/>
                  <a:gd name="connsiteX141-243071" fmla="*/ 1270852 w 5936218"/>
                  <a:gd name="connsiteY141-243072" fmla="*/ 1888419 h 2395178"/>
                  <a:gd name="connsiteX142-243073" fmla="*/ 1259108 w 5936218"/>
                  <a:gd name="connsiteY142-243074" fmla="*/ 1887440 h 2395178"/>
                  <a:gd name="connsiteX143-243075" fmla="*/ 1258945 w 5936218"/>
                  <a:gd name="connsiteY143-243076" fmla="*/ 1888419 h 2395178"/>
                  <a:gd name="connsiteX144-243077" fmla="*/ 1215644 w 5936218"/>
                  <a:gd name="connsiteY144-243078" fmla="*/ 1884810 h 2395178"/>
                  <a:gd name="connsiteX145-243079" fmla="*/ 1204950 w 5936218"/>
                  <a:gd name="connsiteY145-243080" fmla="*/ 1899781 h 2395178"/>
                  <a:gd name="connsiteX146-243081" fmla="*/ 1196495 w 5936218"/>
                  <a:gd name="connsiteY146-243082" fmla="*/ 1894949 h 2395178"/>
                  <a:gd name="connsiteX147-243083" fmla="*/ 1193043 w 5936218"/>
                  <a:gd name="connsiteY147-243084" fmla="*/ 1899781 h 2395178"/>
                  <a:gd name="connsiteX148-243085" fmla="*/ 1145322 w 5936218"/>
                  <a:gd name="connsiteY148-243086" fmla="*/ 1872511 h 2395178"/>
                  <a:gd name="connsiteX149-243087" fmla="*/ 1098145 w 5936218"/>
                  <a:gd name="connsiteY149-243088" fmla="*/ 1872511 h 2395178"/>
                  <a:gd name="connsiteX150-243089" fmla="*/ 1061785 w 5936218"/>
                  <a:gd name="connsiteY150-243090" fmla="*/ 1899781 h 2395178"/>
                  <a:gd name="connsiteX151-243091" fmla="*/ 1055322 w 5936218"/>
                  <a:gd name="connsiteY151-243092" fmla="*/ 1895698 h 2395178"/>
                  <a:gd name="connsiteX152-243093" fmla="*/ 1049878 w 5936218"/>
                  <a:gd name="connsiteY152-243094" fmla="*/ 1899781 h 2395178"/>
                  <a:gd name="connsiteX153-243095" fmla="*/ 1006701 w 5936218"/>
                  <a:gd name="connsiteY153-243096" fmla="*/ 1872511 h 2395178"/>
                  <a:gd name="connsiteX154-243097" fmla="*/ 924893 w 5936218"/>
                  <a:gd name="connsiteY154-243098" fmla="*/ 1836152 h 2395178"/>
                  <a:gd name="connsiteX155-243099" fmla="*/ 877716 w 5936218"/>
                  <a:gd name="connsiteY155-243100" fmla="*/ 1836152 h 2395178"/>
                  <a:gd name="connsiteX156-243101" fmla="*/ 802724 w 5936218"/>
                  <a:gd name="connsiteY156-243102" fmla="*/ 1899781 h 2395178"/>
                  <a:gd name="connsiteX157-243103" fmla="*/ 798179 w 5936218"/>
                  <a:gd name="connsiteY157-243104" fmla="*/ 1942958 h 2395178"/>
                  <a:gd name="connsiteX158-243105" fmla="*/ 787406 w 5936218"/>
                  <a:gd name="connsiteY158-243106" fmla="*/ 1932185 h 2395178"/>
                  <a:gd name="connsiteX159-243107" fmla="*/ 786272 w 5936218"/>
                  <a:gd name="connsiteY159-243108" fmla="*/ 1942958 h 2395178"/>
                  <a:gd name="connsiteX160-243109" fmla="*/ 756063 w 5936218"/>
                  <a:gd name="connsiteY160-243110" fmla="*/ 1912748 h 2395178"/>
                  <a:gd name="connsiteX161-243111" fmla="*/ 732278 w 5936218"/>
                  <a:gd name="connsiteY161-243112" fmla="*/ 1970227 h 2395178"/>
                  <a:gd name="connsiteX162-243113" fmla="*/ 743640 w 5936218"/>
                  <a:gd name="connsiteY162-243114" fmla="*/ 1979317 h 2395178"/>
                  <a:gd name="connsiteX163-243115" fmla="*/ 723188 w 5936218"/>
                  <a:gd name="connsiteY163-243116" fmla="*/ 2022494 h 2395178"/>
                  <a:gd name="connsiteX164-243117" fmla="*/ 747026 w 5936218"/>
                  <a:gd name="connsiteY164-243118" fmla="*/ 2059335 h 2395178"/>
                  <a:gd name="connsiteX165-243119" fmla="*/ 763548 w 5936218"/>
                  <a:gd name="connsiteY165-243120" fmla="*/ 2056581 h 2395178"/>
                  <a:gd name="connsiteX166-243121" fmla="*/ 764871 w 5936218"/>
                  <a:gd name="connsiteY166-243122" fmla="*/ 2058345 h 2395178"/>
                  <a:gd name="connsiteX167-243123" fmla="*/ 775455 w 5936218"/>
                  <a:gd name="connsiteY167-243124" fmla="*/ 2056581 h 2395178"/>
                  <a:gd name="connsiteX168-243125" fmla="*/ 802724 w 5936218"/>
                  <a:gd name="connsiteY168-243126" fmla="*/ 2092940 h 2395178"/>
                  <a:gd name="connsiteX169-243127" fmla="*/ 798179 w 5936218"/>
                  <a:gd name="connsiteY169-243128" fmla="*/ 2120210 h 2395178"/>
                  <a:gd name="connsiteX170-243129" fmla="*/ 818632 w 5936218"/>
                  <a:gd name="connsiteY170-243130" fmla="*/ 2131572 h 2395178"/>
                  <a:gd name="connsiteX171-243131" fmla="*/ 802724 w 5936218"/>
                  <a:gd name="connsiteY171-243132" fmla="*/ 2163387 h 2395178"/>
                  <a:gd name="connsiteX172-243133" fmla="*/ 766365 w 5936218"/>
                  <a:gd name="connsiteY172-243134" fmla="*/ 2167932 h 2395178"/>
                  <a:gd name="connsiteX173-243135" fmla="*/ 727733 w 5936218"/>
                  <a:gd name="connsiteY173-243136" fmla="*/ 2227016 h 2395178"/>
                  <a:gd name="connsiteX174-243137" fmla="*/ 759548 w 5936218"/>
                  <a:gd name="connsiteY174-243138" fmla="*/ 2270193 h 2395178"/>
                  <a:gd name="connsiteX175-243139" fmla="*/ 759548 w 5936218"/>
                  <a:gd name="connsiteY175-243140" fmla="*/ 2308824 h 2395178"/>
                  <a:gd name="connsiteX176-243141" fmla="*/ 798179 w 5936218"/>
                  <a:gd name="connsiteY176-243142" fmla="*/ 2367909 h 2395178"/>
                  <a:gd name="connsiteX177-243143" fmla="*/ 775455 w 5936218"/>
                  <a:gd name="connsiteY177-243144" fmla="*/ 2383816 h 2395178"/>
                  <a:gd name="connsiteX178-243145" fmla="*/ 770910 w 5936218"/>
                  <a:gd name="connsiteY178-243146" fmla="*/ 2395178 h 2395178"/>
                  <a:gd name="connsiteX179-243147" fmla="*/ 759003 w 5936218"/>
                  <a:gd name="connsiteY179-243148" fmla="*/ 2395178 h 2395178"/>
                  <a:gd name="connsiteX180-243149" fmla="*/ 755003 w 5936218"/>
                  <a:gd name="connsiteY180-243150" fmla="*/ 2395178 h 2395178"/>
                  <a:gd name="connsiteX181-243151" fmla="*/ 743096 w 5936218"/>
                  <a:gd name="connsiteY181-243152" fmla="*/ 2395178 h 2395178"/>
                  <a:gd name="connsiteX182-243153" fmla="*/ 715826 w 5936218"/>
                  <a:gd name="connsiteY182-243154" fmla="*/ 2361091 h 2395178"/>
                  <a:gd name="connsiteX183-243155" fmla="*/ 704464 w 5936218"/>
                  <a:gd name="connsiteY183-243156" fmla="*/ 2361091 h 2395178"/>
                  <a:gd name="connsiteX184-243157" fmla="*/ 684012 w 5936218"/>
                  <a:gd name="connsiteY184-243158" fmla="*/ 2352001 h 2395178"/>
                  <a:gd name="connsiteX185-243159" fmla="*/ 672649 w 5936218"/>
                  <a:gd name="connsiteY185-243160" fmla="*/ 2329277 h 2395178"/>
                  <a:gd name="connsiteX186-243161" fmla="*/ 645222 w 5936218"/>
                  <a:gd name="connsiteY186-243162" fmla="*/ 2321440 h 2395178"/>
                  <a:gd name="connsiteX187-243163" fmla="*/ 625472 w 5936218"/>
                  <a:gd name="connsiteY187-243164" fmla="*/ 2324732 h 2395178"/>
                  <a:gd name="connsiteX188-243165" fmla="*/ 623771 w 5936218"/>
                  <a:gd name="connsiteY188-243166" fmla="*/ 2323031 h 2395178"/>
                  <a:gd name="connsiteX189-243167" fmla="*/ 613565 w 5936218"/>
                  <a:gd name="connsiteY189-243168" fmla="*/ 2324732 h 2395178"/>
                  <a:gd name="connsiteX190-243169" fmla="*/ 609020 w 5936218"/>
                  <a:gd name="connsiteY190-243170" fmla="*/ 2320187 h 2395178"/>
                  <a:gd name="connsiteX191-243171" fmla="*/ 559026 w 5936218"/>
                  <a:gd name="connsiteY191-243172" fmla="*/ 2292917 h 2395178"/>
                  <a:gd name="connsiteX192-243173" fmla="*/ 506760 w 5936218"/>
                  <a:gd name="connsiteY192-243174" fmla="*/ 2286100 h 2395178"/>
                  <a:gd name="connsiteX193-243175" fmla="*/ 483280 w 5936218"/>
                  <a:gd name="connsiteY193-243176" fmla="*/ 2279391 h 2395178"/>
                  <a:gd name="connsiteX194-243177" fmla="*/ 480035 w 5936218"/>
                  <a:gd name="connsiteY194-243178" fmla="*/ 2281555 h 2395178"/>
                  <a:gd name="connsiteX195-243179" fmla="*/ 475042 w 5936218"/>
                  <a:gd name="connsiteY195-243180" fmla="*/ 2277037 h 2395178"/>
                  <a:gd name="connsiteX196-243181" fmla="*/ 474945 w 5936218"/>
                  <a:gd name="connsiteY196-243182" fmla="*/ 2277010 h 2395178"/>
                  <a:gd name="connsiteX197-243183" fmla="*/ 468128 w 5936218"/>
                  <a:gd name="connsiteY197-243184" fmla="*/ 2281555 h 2395178"/>
                  <a:gd name="connsiteX198-243185" fmla="*/ 420406 w 5936218"/>
                  <a:gd name="connsiteY198-243186" fmla="*/ 2238378 h 2395178"/>
                  <a:gd name="connsiteX199-243187" fmla="*/ 381774 w 5936218"/>
                  <a:gd name="connsiteY199-243188" fmla="*/ 2222471 h 2395178"/>
                  <a:gd name="connsiteX200-243189" fmla="*/ 349960 w 5936218"/>
                  <a:gd name="connsiteY200-243190" fmla="*/ 2190656 h 2395178"/>
                  <a:gd name="connsiteX201-243191" fmla="*/ 377229 w 5936218"/>
                  <a:gd name="connsiteY201-243192" fmla="*/ 2183839 h 2395178"/>
                  <a:gd name="connsiteX202-243193" fmla="*/ 404499 w 5936218"/>
                  <a:gd name="connsiteY202-243194" fmla="*/ 2136117 h 2395178"/>
                  <a:gd name="connsiteX203-243195" fmla="*/ 388591 w 5936218"/>
                  <a:gd name="connsiteY203-243196" fmla="*/ 2120210 h 2395178"/>
                  <a:gd name="connsiteX204-243197" fmla="*/ 440858 w 5936218"/>
                  <a:gd name="connsiteY204-243198" fmla="*/ 2092940 h 2395178"/>
                  <a:gd name="connsiteX205-243199" fmla="*/ 440858 w 5936218"/>
                  <a:gd name="connsiteY205-243200" fmla="*/ 2089884 h 2395178"/>
                  <a:gd name="connsiteX206-243201" fmla="*/ 416406 w 5936218"/>
                  <a:gd name="connsiteY206-243202" fmla="*/ 2092940 h 2395178"/>
                  <a:gd name="connsiteX207-243203" fmla="*/ 416406 w 5936218"/>
                  <a:gd name="connsiteY207-243204" fmla="*/ 2091452 h 2395178"/>
                  <a:gd name="connsiteX208-243205" fmla="*/ 404499 w 5936218"/>
                  <a:gd name="connsiteY208-243206" fmla="*/ 2092940 h 2395178"/>
                  <a:gd name="connsiteX209-243207" fmla="*/ 404499 w 5936218"/>
                  <a:gd name="connsiteY209-243208" fmla="*/ 2072488 h 2395178"/>
                  <a:gd name="connsiteX210-243209" fmla="*/ 424951 w 5936218"/>
                  <a:gd name="connsiteY210-243210" fmla="*/ 2056581 h 2395178"/>
                  <a:gd name="connsiteX211-243211" fmla="*/ 463583 w 5936218"/>
                  <a:gd name="connsiteY211-243212" fmla="*/ 2049764 h 2395178"/>
                  <a:gd name="connsiteX212-243213" fmla="*/ 468128 w 5936218"/>
                  <a:gd name="connsiteY212-243214" fmla="*/ 2033856 h 2395178"/>
                  <a:gd name="connsiteX213-243215" fmla="*/ 456765 w 5936218"/>
                  <a:gd name="connsiteY213-243216" fmla="*/ 2002042 h 2395178"/>
                  <a:gd name="connsiteX214-243217" fmla="*/ 474945 w 5936218"/>
                  <a:gd name="connsiteY214-243218" fmla="*/ 1974772 h 2395178"/>
                  <a:gd name="connsiteX215-243219" fmla="*/ 474945 w 5936218"/>
                  <a:gd name="connsiteY215-243220" fmla="*/ 1954320 h 2395178"/>
                  <a:gd name="connsiteX216-243221" fmla="*/ 420406 w 5936218"/>
                  <a:gd name="connsiteY216-243222" fmla="*/ 1936140 h 2395178"/>
                  <a:gd name="connsiteX217-243223" fmla="*/ 409588 w 5936218"/>
                  <a:gd name="connsiteY217-243224" fmla="*/ 1936140 h 2395178"/>
                  <a:gd name="connsiteX218-243225" fmla="*/ 397681 w 5936218"/>
                  <a:gd name="connsiteY218-243226" fmla="*/ 1936140 h 2395178"/>
                  <a:gd name="connsiteX219-243227" fmla="*/ 379485 w 5936218"/>
                  <a:gd name="connsiteY219-243228" fmla="*/ 1913901 h 2395178"/>
                  <a:gd name="connsiteX220-243229" fmla="*/ 357322 w 5936218"/>
                  <a:gd name="connsiteY220-243230" fmla="*/ 1920233 h 2395178"/>
                  <a:gd name="connsiteX221-243231" fmla="*/ 352842 w 5936218"/>
                  <a:gd name="connsiteY221-243232" fmla="*/ 1918111 h 2395178"/>
                  <a:gd name="connsiteX222-243233" fmla="*/ 345415 w 5936218"/>
                  <a:gd name="connsiteY222-243234" fmla="*/ 1920233 h 2395178"/>
                  <a:gd name="connsiteX223-243235" fmla="*/ 302238 w 5936218"/>
                  <a:gd name="connsiteY223-243236" fmla="*/ 1899781 h 2395178"/>
                  <a:gd name="connsiteX224-243237" fmla="*/ 302238 w 5936218"/>
                  <a:gd name="connsiteY224-243238" fmla="*/ 1888419 h 2395178"/>
                  <a:gd name="connsiteX225-243239" fmla="*/ 286331 w 5936218"/>
                  <a:gd name="connsiteY225-243240" fmla="*/ 1861149 h 2395178"/>
                  <a:gd name="connsiteX226-243241" fmla="*/ 270968 w 5936218"/>
                  <a:gd name="connsiteY226-243242" fmla="*/ 1861149 h 2395178"/>
                  <a:gd name="connsiteX227-243243" fmla="*/ 259061 w 5936218"/>
                  <a:gd name="connsiteY227-243244" fmla="*/ 1861149 h 2395178"/>
                  <a:gd name="connsiteX228-243245" fmla="*/ 254516 w 5936218"/>
                  <a:gd name="connsiteY228-243246" fmla="*/ 1845242 h 2395178"/>
                  <a:gd name="connsiteX229-243247" fmla="*/ 263606 w 5936218"/>
                  <a:gd name="connsiteY229-243248" fmla="*/ 1829335 h 2395178"/>
                  <a:gd name="connsiteX230-243249" fmla="*/ 243991 w 5936218"/>
                  <a:gd name="connsiteY230-243250" fmla="*/ 1798822 h 2395178"/>
                  <a:gd name="connsiteX231-243251" fmla="*/ 216429 w 5936218"/>
                  <a:gd name="connsiteY231-243252" fmla="*/ 1802065 h 2395178"/>
                  <a:gd name="connsiteX232-243253" fmla="*/ 212956 w 5936218"/>
                  <a:gd name="connsiteY232-243254" fmla="*/ 1801073 h 2395178"/>
                  <a:gd name="connsiteX233-243255" fmla="*/ 204522 w 5936218"/>
                  <a:gd name="connsiteY233-243256" fmla="*/ 1802065 h 2395178"/>
                  <a:gd name="connsiteX234-243257" fmla="*/ 199623 w 5936218"/>
                  <a:gd name="connsiteY234-243258" fmla="*/ 1800665 h 2395178"/>
                  <a:gd name="connsiteX235-243259" fmla="*/ 195977 w 5936218"/>
                  <a:gd name="connsiteY235-243260" fmla="*/ 1813427 h 2395178"/>
                  <a:gd name="connsiteX236-243261" fmla="*/ 184968 w 5936218"/>
                  <a:gd name="connsiteY236-243262" fmla="*/ 1810282 h 2395178"/>
                  <a:gd name="connsiteX237-243263" fmla="*/ 184070 w 5936218"/>
                  <a:gd name="connsiteY237-243264" fmla="*/ 1813427 h 2395178"/>
                  <a:gd name="connsiteX238-243265" fmla="*/ 168163 w 5936218"/>
                  <a:gd name="connsiteY238-243266" fmla="*/ 1808892 h 2395178"/>
                  <a:gd name="connsiteX239-243267" fmla="*/ 156800 w 5936218"/>
                  <a:gd name="connsiteY239-243268" fmla="*/ 1770250 h 2395178"/>
                  <a:gd name="connsiteX240-243269" fmla="*/ 152255 w 5936218"/>
                  <a:gd name="connsiteY240-243270" fmla="*/ 1754343 h 2395178"/>
                  <a:gd name="connsiteX241-243271" fmla="*/ 156800 w 5936218"/>
                  <a:gd name="connsiteY241-243272" fmla="*/ 1749798 h 2395178"/>
                  <a:gd name="connsiteX242-243273" fmla="*/ 168707 w 5936218"/>
                  <a:gd name="connsiteY242-243274" fmla="*/ 1749798 h 2395178"/>
                  <a:gd name="connsiteX243-243275" fmla="*/ 188615 w 5936218"/>
                  <a:gd name="connsiteY243-243276" fmla="*/ 1749798 h 2395178"/>
                  <a:gd name="connsiteX244-243277" fmla="*/ 199977 w 5936218"/>
                  <a:gd name="connsiteY244-243278" fmla="*/ 1738436 h 2395178"/>
                  <a:gd name="connsiteX245-243279" fmla="*/ 188615 w 5936218"/>
                  <a:gd name="connsiteY245-243280" fmla="*/ 1715711 h 2395178"/>
                  <a:gd name="connsiteX246-243281" fmla="*/ 168163 w 5936218"/>
                  <a:gd name="connsiteY246-243282" fmla="*/ 1706622 h 2395178"/>
                  <a:gd name="connsiteX247-243283" fmla="*/ 168163 w 5936218"/>
                  <a:gd name="connsiteY247-243284" fmla="*/ 1699804 h 2395178"/>
                  <a:gd name="connsiteX248-243285" fmla="*/ 152255 w 5936218"/>
                  <a:gd name="connsiteY248-243286" fmla="*/ 1683897 h 2395178"/>
                  <a:gd name="connsiteX249-243287" fmla="*/ 129531 w 5936218"/>
                  <a:gd name="connsiteY249-243288" fmla="*/ 1647537 h 2395178"/>
                  <a:gd name="connsiteX250-243289" fmla="*/ 140893 w 5936218"/>
                  <a:gd name="connsiteY250-243290" fmla="*/ 1624813 h 2395178"/>
                  <a:gd name="connsiteX251-243291" fmla="*/ 136348 w 5936218"/>
                  <a:gd name="connsiteY251-243292" fmla="*/ 1597543 h 2395178"/>
                  <a:gd name="connsiteX252-243293" fmla="*/ 103789 w 5936218"/>
                  <a:gd name="connsiteY252-243294" fmla="*/ 1584136 h 2395178"/>
                  <a:gd name="connsiteX253-243295" fmla="*/ 93716 w 5936218"/>
                  <a:gd name="connsiteY253-243296" fmla="*/ 1588453 h 2395178"/>
                  <a:gd name="connsiteX254-243297" fmla="*/ 91868 w 5936218"/>
                  <a:gd name="connsiteY254-243298" fmla="*/ 1584142 h 2395178"/>
                  <a:gd name="connsiteX255-243299" fmla="*/ 81809 w 5936218"/>
                  <a:gd name="connsiteY255-243300" fmla="*/ 1588453 h 2395178"/>
                  <a:gd name="connsiteX256-243301" fmla="*/ 74992 w 5936218"/>
                  <a:gd name="connsiteY256-243302" fmla="*/ 1572546 h 2395178"/>
                  <a:gd name="connsiteX257-243303" fmla="*/ 34087 w 5936218"/>
                  <a:gd name="connsiteY257-243304" fmla="*/ 1561184 h 2395178"/>
                  <a:gd name="connsiteX258-243305" fmla="*/ 22725 w 5936218"/>
                  <a:gd name="connsiteY258-243306" fmla="*/ 1518007 h 2395178"/>
                  <a:gd name="connsiteX259-243307" fmla="*/ 22725 w 5936218"/>
                  <a:gd name="connsiteY259-243308" fmla="*/ 1486192 h 2395178"/>
                  <a:gd name="connsiteX260-243309" fmla="*/ 0 w 5936218"/>
                  <a:gd name="connsiteY260-243310" fmla="*/ 1470285 h 2395178"/>
                  <a:gd name="connsiteX261-243311" fmla="*/ 15907 w 5936218"/>
                  <a:gd name="connsiteY261-243312" fmla="*/ 1447561 h 2395178"/>
                  <a:gd name="connsiteX262-243313" fmla="*/ 6818 w 5936218"/>
                  <a:gd name="connsiteY262-243314" fmla="*/ 1383932 h 2395178"/>
                  <a:gd name="connsiteX263-243315" fmla="*/ 34087 w 5936218"/>
                  <a:gd name="connsiteY263-243316" fmla="*/ 1340755 h 2395178"/>
                  <a:gd name="connsiteX264-243317" fmla="*/ 27270 w 5936218"/>
                  <a:gd name="connsiteY264-243318" fmla="*/ 1329393 h 2395178"/>
                  <a:gd name="connsiteX265-243319" fmla="*/ 70447 w 5936218"/>
                  <a:gd name="connsiteY265-243320" fmla="*/ 1290761 h 2395178"/>
                  <a:gd name="connsiteX266-243321" fmla="*/ 27270 w 5936218"/>
                  <a:gd name="connsiteY266-243322" fmla="*/ 1254401 h 2395178"/>
                  <a:gd name="connsiteX267-243323" fmla="*/ 109078 w 5936218"/>
                  <a:gd name="connsiteY267-243324" fmla="*/ 1156685 h 2395178"/>
                  <a:gd name="connsiteX268-243325" fmla="*/ 145438 w 5936218"/>
                  <a:gd name="connsiteY268-243326" fmla="*/ 1113508 h 2395178"/>
                  <a:gd name="connsiteX269-243327" fmla="*/ 156800 w 5936218"/>
                  <a:gd name="connsiteY269-243328" fmla="*/ 1070332 h 2395178"/>
                  <a:gd name="connsiteX270-243329" fmla="*/ 102261 w 5936218"/>
                  <a:gd name="connsiteY270-243330" fmla="*/ 1018065 h 2395178"/>
                  <a:gd name="connsiteX271-243331" fmla="*/ 118168 w 5936218"/>
                  <a:gd name="connsiteY271-243332" fmla="*/ 963526 h 2395178"/>
                  <a:gd name="connsiteX272-243333" fmla="*/ 86354 w 5936218"/>
                  <a:gd name="connsiteY272-243334" fmla="*/ 899897 h 2395178"/>
                  <a:gd name="connsiteX273-243335" fmla="*/ 109078 w 5936218"/>
                  <a:gd name="connsiteY273-243336" fmla="*/ 824905 h 2395178"/>
                  <a:gd name="connsiteX274-243337" fmla="*/ 70447 w 5936218"/>
                  <a:gd name="connsiteY274-243338" fmla="*/ 722644 h 2395178"/>
                  <a:gd name="connsiteX275-243339" fmla="*/ 102261 w 5936218"/>
                  <a:gd name="connsiteY275-243340" fmla="*/ 652198 h 2395178"/>
                  <a:gd name="connsiteX276-243341" fmla="*/ 43177 w 5936218"/>
                  <a:gd name="connsiteY276-243342" fmla="*/ 586297 h 2395178"/>
                  <a:gd name="connsiteX277-243343" fmla="*/ 49994 w 5936218"/>
                  <a:gd name="connsiteY277-243344" fmla="*/ 511305 h 2395178"/>
                  <a:gd name="connsiteX278-243345" fmla="*/ 81809 w 5936218"/>
                  <a:gd name="connsiteY278-243346" fmla="*/ 506760 h 2395178"/>
                  <a:gd name="connsiteX279-243347" fmla="*/ 145438 w 5936218"/>
                  <a:gd name="connsiteY279-243348" fmla="*/ 463584 h 2395178"/>
                  <a:gd name="connsiteX280-243349" fmla="*/ 184070 w 5936218"/>
                  <a:gd name="connsiteY280-243350" fmla="*/ 424952 h 2395178"/>
                  <a:gd name="connsiteX281-243351" fmla="*/ 189699 w 5936218"/>
                  <a:gd name="connsiteY281-243352" fmla="*/ 431230 h 2395178"/>
                  <a:gd name="connsiteX282-243353" fmla="*/ 195977 w 5936218"/>
                  <a:gd name="connsiteY282-243354" fmla="*/ 424952 h 2395178"/>
                  <a:gd name="connsiteX283-243355" fmla="*/ 255061 w 5936218"/>
                  <a:gd name="connsiteY283-243356" fmla="*/ 490853 h 2395178"/>
                  <a:gd name="connsiteX284-243357" fmla="*/ 350504 w 5936218"/>
                  <a:gd name="connsiteY284-243358" fmla="*/ 511305 h 2395178"/>
                  <a:gd name="connsiteX285-243359" fmla="*/ 491397 w 5936218"/>
                  <a:gd name="connsiteY285-243360" fmla="*/ 624929 h 2395178"/>
                  <a:gd name="connsiteX286-243361" fmla="*/ 523211 w 5936218"/>
                  <a:gd name="connsiteY286-243362" fmla="*/ 672650 h 2395178"/>
                  <a:gd name="connsiteX287-243363" fmla="*/ 523211 w 5936218"/>
                  <a:gd name="connsiteY287-243364" fmla="*/ 731734 h 2395178"/>
                  <a:gd name="connsiteX288-243365" fmla="*/ 486852 w 5936218"/>
                  <a:gd name="connsiteY288-243366" fmla="*/ 786273 h 2395178"/>
                  <a:gd name="connsiteX289-243367" fmla="*/ 420951 w 5936218"/>
                  <a:gd name="connsiteY289-243368" fmla="*/ 806726 h 2395178"/>
                  <a:gd name="connsiteX290-243369" fmla="*/ 415909 w 5936218"/>
                  <a:gd name="connsiteY290-243370" fmla="*/ 804595 h 2395178"/>
                  <a:gd name="connsiteX291-243371" fmla="*/ 409044 w 5936218"/>
                  <a:gd name="connsiteY291-243372" fmla="*/ 806726 h 2395178"/>
                  <a:gd name="connsiteX292-243373" fmla="*/ 252950 w 5936218"/>
                  <a:gd name="connsiteY292-243374" fmla="*/ 740770 h 2395178"/>
                  <a:gd name="connsiteX293-243375" fmla="*/ 232336 w 5936218"/>
                  <a:gd name="connsiteY293-243376" fmla="*/ 747642 h 2395178"/>
                  <a:gd name="connsiteX294-243377" fmla="*/ 291420 w 5936218"/>
                  <a:gd name="connsiteY294-243378" fmla="*/ 818088 h 2395178"/>
                  <a:gd name="connsiteX295-243379" fmla="*/ 291420 w 5936218"/>
                  <a:gd name="connsiteY295-243380" fmla="*/ 856720 h 2395178"/>
                  <a:gd name="connsiteX296-243381" fmla="*/ 298238 w 5936218"/>
                  <a:gd name="connsiteY296-243382" fmla="*/ 943074 h 2395178"/>
                  <a:gd name="connsiteX297-243383" fmla="*/ 345959 w 5936218"/>
                  <a:gd name="connsiteY297-243384" fmla="*/ 974888 h 2395178"/>
                  <a:gd name="connsiteX298-243385" fmla="*/ 362087 w 5936218"/>
                  <a:gd name="connsiteY298-243386" fmla="*/ 984296 h 2395178"/>
                  <a:gd name="connsiteX299-243387" fmla="*/ 365867 w 5936218"/>
                  <a:gd name="connsiteY299-243388" fmla="*/ 952163 h 2395178"/>
                  <a:gd name="connsiteX300-243389" fmla="*/ 345415 w 5936218"/>
                  <a:gd name="connsiteY300-243390" fmla="*/ 915804 h 2395178"/>
                  <a:gd name="connsiteX301-243391" fmla="*/ 365867 w 5936218"/>
                  <a:gd name="connsiteY301-243392" fmla="*/ 883989 h 2395178"/>
                  <a:gd name="connsiteX302-243393" fmla="*/ 374560 w 5936218"/>
                  <a:gd name="connsiteY302-243394" fmla="*/ 888988 h 2395178"/>
                  <a:gd name="connsiteX303-243395" fmla="*/ 377774 w 5936218"/>
                  <a:gd name="connsiteY303-243396" fmla="*/ 883989 h 2395178"/>
                  <a:gd name="connsiteX304-243397" fmla="*/ 461933 w 5936218"/>
                  <a:gd name="connsiteY304-243398" fmla="*/ 932381 h 2395178"/>
                  <a:gd name="connsiteX305-243399" fmla="*/ 484035 w 5936218"/>
                  <a:gd name="connsiteY305-243400" fmla="*/ 915804 h 2395178"/>
                  <a:gd name="connsiteX306-243401" fmla="*/ 463583 w 5936218"/>
                  <a:gd name="connsiteY306-243402" fmla="*/ 849902 h 2395178"/>
                  <a:gd name="connsiteX307-243403" fmla="*/ 549936 w 5936218"/>
                  <a:gd name="connsiteY307-243404" fmla="*/ 763549 h 2395178"/>
                  <a:gd name="connsiteX308-243405" fmla="*/ 559742 w 5936218"/>
                  <a:gd name="connsiteY308-243406" fmla="*/ 765650 h 2395178"/>
                  <a:gd name="connsiteX309-243407" fmla="*/ 561843 w 5936218"/>
                  <a:gd name="connsiteY309-243408" fmla="*/ 763549 h 2395178"/>
                  <a:gd name="connsiteX310-243409" fmla="*/ 593658 w 5936218"/>
                  <a:gd name="connsiteY310-243410" fmla="*/ 770366 h 2395178"/>
                  <a:gd name="connsiteX311-243411" fmla="*/ 620945 w 5936218"/>
                  <a:gd name="connsiteY311-243412" fmla="*/ 794243 h 2395178"/>
                  <a:gd name="connsiteX312-243413" fmla="*/ 640835 w 5936218"/>
                  <a:gd name="connsiteY312-243414" fmla="*/ 738552 h 2395178"/>
                  <a:gd name="connsiteX313-243415" fmla="*/ 609020 w 5936218"/>
                  <a:gd name="connsiteY313-243416" fmla="*/ 684013 h 2395178"/>
                  <a:gd name="connsiteX314-243417" fmla="*/ 624928 w 5936218"/>
                  <a:gd name="connsiteY314-243418" fmla="*/ 624929 h 2395178"/>
                  <a:gd name="connsiteX315-243419" fmla="*/ 597658 w 5936218"/>
                  <a:gd name="connsiteY315-243420" fmla="*/ 565844 h 2395178"/>
                  <a:gd name="connsiteX316-243421" fmla="*/ 611562 w 5936218"/>
                  <a:gd name="connsiteY316-243422" fmla="*/ 570170 h 2395178"/>
                  <a:gd name="connsiteX317-243423" fmla="*/ 609565 w 5936218"/>
                  <a:gd name="connsiteY317-243424" fmla="*/ 565844 h 2395178"/>
                  <a:gd name="connsiteX318-243425" fmla="*/ 711826 w 5936218"/>
                  <a:gd name="connsiteY318-243426" fmla="*/ 597659 h 2395178"/>
                  <a:gd name="connsiteX319-243427" fmla="*/ 732278 w 5936218"/>
                  <a:gd name="connsiteY319-243428" fmla="*/ 652198 h 2395178"/>
                  <a:gd name="connsiteX320-243429" fmla="*/ 684556 w 5936218"/>
                  <a:gd name="connsiteY320-243430" fmla="*/ 663560 h 2395178"/>
                  <a:gd name="connsiteX321-243431" fmla="*/ 684556 w 5936218"/>
                  <a:gd name="connsiteY321-243432" fmla="*/ 715827 h 2395178"/>
                  <a:gd name="connsiteX322-243433" fmla="*/ 713309 w 5936218"/>
                  <a:gd name="connsiteY322-243434" fmla="*/ 744580 h 2395178"/>
                  <a:gd name="connsiteX323-243435" fmla="*/ 763548 w 5936218"/>
                  <a:gd name="connsiteY323-243436" fmla="*/ 727189 h 2395178"/>
                  <a:gd name="connsiteX324-243437" fmla="*/ 770365 w 5936218"/>
                  <a:gd name="connsiteY324-243438" fmla="*/ 668105 h 2395178"/>
                  <a:gd name="connsiteX325-243439" fmla="*/ 845357 w 5936218"/>
                  <a:gd name="connsiteY325-243440" fmla="*/ 620384 h 2395178"/>
                  <a:gd name="connsiteX326-243441" fmla="*/ 972614 w 5936218"/>
                  <a:gd name="connsiteY326-243442" fmla="*/ 534030 h 2395178"/>
                  <a:gd name="connsiteX327-243443" fmla="*/ 982566 w 5936218"/>
                  <a:gd name="connsiteY327-243444" fmla="*/ 535357 h 2395178"/>
                  <a:gd name="connsiteX328-243445" fmla="*/ 984521 w 5936218"/>
                  <a:gd name="connsiteY328-243446" fmla="*/ 534030 h 2395178"/>
                  <a:gd name="connsiteX329-243447" fmla="*/ 1018608 w 5936218"/>
                  <a:gd name="connsiteY329-243448" fmla="*/ 538575 h 2395178"/>
                  <a:gd name="connsiteX330-243449" fmla="*/ 979977 w 5936218"/>
                  <a:gd name="connsiteY330-243450" fmla="*/ 602204 h 2395178"/>
                  <a:gd name="connsiteX331-243451" fmla="*/ 1012666 w 5936218"/>
                  <a:gd name="connsiteY331-243452" fmla="*/ 607365 h 2395178"/>
                  <a:gd name="connsiteX332-243453" fmla="*/ 1038516 w 5936218"/>
                  <a:gd name="connsiteY332-243454" fmla="*/ 577207 h 2395178"/>
                  <a:gd name="connsiteX333-243455" fmla="*/ 1050423 w 5936218"/>
                  <a:gd name="connsiteY333-243456" fmla="*/ 577207 h 2395178"/>
                  <a:gd name="connsiteX334-243457" fmla="*/ 1108962 w 5936218"/>
                  <a:gd name="connsiteY334-243458" fmla="*/ 577207 h 2395178"/>
                  <a:gd name="connsiteX335-243459" fmla="*/ 1161229 w 5936218"/>
                  <a:gd name="connsiteY335-243460" fmla="*/ 534030 h 2395178"/>
                  <a:gd name="connsiteX336-243461" fmla="*/ 1165711 w 5936218"/>
                  <a:gd name="connsiteY336-243462" fmla="*/ 540164 h 2395178"/>
                  <a:gd name="connsiteX337-243463" fmla="*/ 1173136 w 5936218"/>
                  <a:gd name="connsiteY337-243464" fmla="*/ 534030 h 2395178"/>
                  <a:gd name="connsiteX338-243465" fmla="*/ 1210035 w 5936218"/>
                  <a:gd name="connsiteY338-243466" fmla="*/ 584523 h 2395178"/>
                  <a:gd name="connsiteX339-243467" fmla="*/ 1247583 w 5936218"/>
                  <a:gd name="connsiteY339-243468" fmla="*/ 527213 h 2395178"/>
                  <a:gd name="connsiteX340-243469" fmla="*/ 1211223 w 5936218"/>
                  <a:gd name="connsiteY340-243470" fmla="*/ 468129 h 2395178"/>
                  <a:gd name="connsiteX341-243471" fmla="*/ 1227130 w 5936218"/>
                  <a:gd name="connsiteY341-243472" fmla="*/ 431769 h 2395178"/>
                  <a:gd name="connsiteX342-243473" fmla="*/ 1237665 w 5936218"/>
                  <a:gd name="connsiteY342-243474" fmla="*/ 434907 h 2395178"/>
                  <a:gd name="connsiteX343-243475" fmla="*/ 1239037 w 5936218"/>
                  <a:gd name="connsiteY343-243476" fmla="*/ 431769 h 2395178"/>
                  <a:gd name="connsiteX344-243477" fmla="*/ 1345843 w 5936218"/>
                  <a:gd name="connsiteY344-243478" fmla="*/ 463584 h 2395178"/>
                  <a:gd name="connsiteX345-243479" fmla="*/ 1400382 w 5936218"/>
                  <a:gd name="connsiteY345-243480" fmla="*/ 495398 h 2395178"/>
                  <a:gd name="connsiteX346-243481" fmla="*/ 1519756 w 5936218"/>
                  <a:gd name="connsiteY346-243482" fmla="*/ 601982 h 2395178"/>
                  <a:gd name="connsiteX347-243483" fmla="*/ 1543003 w 5936218"/>
                  <a:gd name="connsiteY347-243484" fmla="*/ 561300 h 2395178"/>
                  <a:gd name="connsiteX348-243485" fmla="*/ 1506643 w 5936218"/>
                  <a:gd name="connsiteY348-243486" fmla="*/ 506760 h 2395178"/>
                  <a:gd name="connsiteX349-243487" fmla="*/ 1506643 w 5936218"/>
                  <a:gd name="connsiteY349-243488" fmla="*/ 484036 h 2395178"/>
                  <a:gd name="connsiteX350-243489" fmla="*/ 1463467 w 5936218"/>
                  <a:gd name="connsiteY350-243490" fmla="*/ 474946 h 2395178"/>
                  <a:gd name="connsiteX351-243491" fmla="*/ 1472556 w 5936218"/>
                  <a:gd name="connsiteY351-243492" fmla="*/ 424952 h 2395178"/>
                  <a:gd name="connsiteX352-243493" fmla="*/ 1452104 w 5936218"/>
                  <a:gd name="connsiteY352-243494" fmla="*/ 338598 h 2395178"/>
                  <a:gd name="connsiteX353-243495" fmla="*/ 1452104 w 5936218"/>
                  <a:gd name="connsiteY353-243496" fmla="*/ 302239 h 2395178"/>
                  <a:gd name="connsiteX354-243497" fmla="*/ 1522551 w 5936218"/>
                  <a:gd name="connsiteY354-243498" fmla="*/ 199978 h 2395178"/>
                  <a:gd name="connsiteX355-243499" fmla="*/ 1543003 w 5936218"/>
                  <a:gd name="connsiteY355-243500" fmla="*/ 86355 h 2395178"/>
                  <a:gd name="connsiteX356-243501" fmla="*/ 1570272 w 5936218"/>
                  <a:gd name="connsiteY356-243502" fmla="*/ 65902 h 2395178"/>
                  <a:gd name="connsiteX357-243503" fmla="*/ 1578688 w 5936218"/>
                  <a:gd name="connsiteY357-243504" fmla="*/ 68521 h 2395178"/>
                  <a:gd name="connsiteX358-243505" fmla="*/ 1582179 w 5936218"/>
                  <a:gd name="connsiteY358-243506" fmla="*/ 65902 h 2395178"/>
                  <a:gd name="connsiteX359-243507" fmla="*/ 1684440 w 5936218"/>
                  <a:gd name="connsiteY359-243508" fmla="*/ 97717 h 2395178"/>
                  <a:gd name="connsiteX360-243509" fmla="*/ 1688985 w 5936218"/>
                  <a:gd name="connsiteY360-243510" fmla="*/ 168163 h 2395178"/>
                  <a:gd name="connsiteX361-243511" fmla="*/ 1652625 w 5936218"/>
                  <a:gd name="connsiteY361-243512" fmla="*/ 259062 h 2395178"/>
                  <a:gd name="connsiteX362-243513" fmla="*/ 1679895 w 5936218"/>
                  <a:gd name="connsiteY362-243514" fmla="*/ 297694 h 2395178"/>
                  <a:gd name="connsiteX363-243515" fmla="*/ 1688985 w 5936218"/>
                  <a:gd name="connsiteY363-243516" fmla="*/ 372685 h 2395178"/>
                  <a:gd name="connsiteX364-243517" fmla="*/ 1679895 w 5936218"/>
                  <a:gd name="connsiteY364-243518" fmla="*/ 518123 h 2395178"/>
                  <a:gd name="connsiteX365-243519" fmla="*/ 1636718 w 5936218"/>
                  <a:gd name="connsiteY365-243520" fmla="*/ 781729 h 2395178"/>
                  <a:gd name="connsiteX366-243521" fmla="*/ 1662494 w 5936218"/>
                  <a:gd name="connsiteY366-243522" fmla="*/ 788173 h 2395178"/>
                  <a:gd name="connsiteX0-243523" fmla="*/ 1662494 w 5936218"/>
                  <a:gd name="connsiteY0-243524" fmla="*/ 788173 h 2395178"/>
                  <a:gd name="connsiteX1-243525" fmla="*/ 3672301 w 5936218"/>
                  <a:gd name="connsiteY1-243526" fmla="*/ 1 h 2395178"/>
                  <a:gd name="connsiteX2-243527" fmla="*/ 3684207 w 5936218"/>
                  <a:gd name="connsiteY2-243528" fmla="*/ 1 h 2395178"/>
                  <a:gd name="connsiteX3-243529" fmla="*/ 3743291 w 5936218"/>
                  <a:gd name="connsiteY3-243530" fmla="*/ 65902 h 2395178"/>
                  <a:gd name="connsiteX4-243531" fmla="*/ 3759199 w 5936218"/>
                  <a:gd name="connsiteY4-243532" fmla="*/ 145439 h 2395178"/>
                  <a:gd name="connsiteX5-243533" fmla="*/ 3738747 w 5936218"/>
                  <a:gd name="connsiteY5-243534" fmla="*/ 195433 h 2395178"/>
                  <a:gd name="connsiteX6-243535" fmla="*/ 3786469 w 5936218"/>
                  <a:gd name="connsiteY6-243536" fmla="*/ 286331 h 2395178"/>
                  <a:gd name="connsiteX7-243537" fmla="*/ 3835603 w 5936218"/>
                  <a:gd name="connsiteY7-243538" fmla="*/ 322237 h 2395178"/>
                  <a:gd name="connsiteX8-243539" fmla="*/ 3865460 w 5936218"/>
                  <a:gd name="connsiteY8-243540" fmla="*/ 211340 h 2395178"/>
                  <a:gd name="connsiteX9-243541" fmla="*/ 3875077 w 5936218"/>
                  <a:gd name="connsiteY9-243542" fmla="*/ 219847 h 2395178"/>
                  <a:gd name="connsiteX10-243543" fmla="*/ 3877367 w 5936218"/>
                  <a:gd name="connsiteY10-243544" fmla="*/ 211340 h 2395178"/>
                  <a:gd name="connsiteX11-243545" fmla="*/ 3932151 w 5936218"/>
                  <a:gd name="connsiteY11-243546" fmla="*/ 259803 h 2395178"/>
                  <a:gd name="connsiteX12-243547" fmla="*/ 3988173 w 5936218"/>
                  <a:gd name="connsiteY12-243548" fmla="*/ 231792 h 2395178"/>
                  <a:gd name="connsiteX13-243549" fmla="*/ 3993852 w 5936218"/>
                  <a:gd name="connsiteY13-243550" fmla="*/ 234907 h 2395178"/>
                  <a:gd name="connsiteX14-243551" fmla="*/ 4000080 w 5936218"/>
                  <a:gd name="connsiteY14-243552" fmla="*/ 231792 h 2395178"/>
                  <a:gd name="connsiteX15-243553" fmla="*/ 4062426 w 5936218"/>
                  <a:gd name="connsiteY15-243554" fmla="*/ 265982 h 2395178"/>
                  <a:gd name="connsiteX16-243555" fmla="*/ 4085889 w 5936218"/>
                  <a:gd name="connsiteY16-243556" fmla="*/ 238610 h 2395178"/>
                  <a:gd name="connsiteX17-243557" fmla="*/ 4095563 w 5936218"/>
                  <a:gd name="connsiteY17-243558" fmla="*/ 241214 h 2395178"/>
                  <a:gd name="connsiteX18-243559" fmla="*/ 4097796 w 5936218"/>
                  <a:gd name="connsiteY18-243560" fmla="*/ 238610 h 2395178"/>
                  <a:gd name="connsiteX19-243561" fmla="*/ 4144150 w 5936218"/>
                  <a:gd name="connsiteY19-243562" fmla="*/ 251090 h 2395178"/>
                  <a:gd name="connsiteX20-243563" fmla="*/ 4117703 w 5936218"/>
                  <a:gd name="connsiteY20-243564" fmla="*/ 140894 h 2395178"/>
                  <a:gd name="connsiteX21-243565" fmla="*/ 4165425 w 5936218"/>
                  <a:gd name="connsiteY21-243566" fmla="*/ 86355 h 2395178"/>
                  <a:gd name="connsiteX22-243567" fmla="*/ 4175231 w 5936218"/>
                  <a:gd name="connsiteY22-243568" fmla="*/ 88756 h 2395178"/>
                  <a:gd name="connsiteX23-243569" fmla="*/ 4177332 w 5936218"/>
                  <a:gd name="connsiteY23-243570" fmla="*/ 86355 h 2395178"/>
                  <a:gd name="connsiteX24-243571" fmla="*/ 4511384 w 5936218"/>
                  <a:gd name="connsiteY24-243572" fmla="*/ 168163 h 2395178"/>
                  <a:gd name="connsiteX25-243573" fmla="*/ 4543199 w 5936218"/>
                  <a:gd name="connsiteY25-243574" fmla="*/ 238610 h 2395178"/>
                  <a:gd name="connsiteX26-243575" fmla="*/ 4639242 w 5936218"/>
                  <a:gd name="connsiteY26-243576" fmla="*/ 321252 h 2395178"/>
                  <a:gd name="connsiteX27-243577" fmla="*/ 4774445 w 5936218"/>
                  <a:gd name="connsiteY27-243578" fmla="*/ 302239 h 2395178"/>
                  <a:gd name="connsiteX28-243579" fmla="*/ 4778496 w 5936218"/>
                  <a:gd name="connsiteY28-243580" fmla="*/ 303343 h 2395178"/>
                  <a:gd name="connsiteX29-243581" fmla="*/ 4786352 w 5936218"/>
                  <a:gd name="connsiteY29-243582" fmla="*/ 302239 h 2395178"/>
                  <a:gd name="connsiteX30-243583" fmla="*/ 4861343 w 5936218"/>
                  <a:gd name="connsiteY30-243584" fmla="*/ 322691 h 2395178"/>
                  <a:gd name="connsiteX31-243585" fmla="*/ 4893158 w 5936218"/>
                  <a:gd name="connsiteY31-243586" fmla="*/ 365868 h 2395178"/>
                  <a:gd name="connsiteX32-243587" fmla="*/ 4888613 w 5936218"/>
                  <a:gd name="connsiteY32-243588" fmla="*/ 447676 h 2395178"/>
                  <a:gd name="connsiteX33-243589" fmla="*/ 4927677 w 5936218"/>
                  <a:gd name="connsiteY33-243590" fmla="*/ 472348 h 2395178"/>
                  <a:gd name="connsiteX34-243591" fmla="*/ 4967605 w 5936218"/>
                  <a:gd name="connsiteY34-243592" fmla="*/ 459039 h 2395178"/>
                  <a:gd name="connsiteX35-243593" fmla="*/ 5038051 w 5936218"/>
                  <a:gd name="connsiteY35-243594" fmla="*/ 452221 h 2395178"/>
                  <a:gd name="connsiteX36-243595" fmla="*/ 5040730 w 5936218"/>
                  <a:gd name="connsiteY36-243596" fmla="*/ 453114 h 2395178"/>
                  <a:gd name="connsiteX37-243597" fmla="*/ 5049958 w 5936218"/>
                  <a:gd name="connsiteY37-243598" fmla="*/ 452221 h 2395178"/>
                  <a:gd name="connsiteX38-243599" fmla="*/ 5114249 w 5936218"/>
                  <a:gd name="connsiteY38-243600" fmla="*/ 473652 h 2395178"/>
                  <a:gd name="connsiteX39-243601" fmla="*/ 5176671 w 5936218"/>
                  <a:gd name="connsiteY39-243602" fmla="*/ 463584 h 2395178"/>
                  <a:gd name="connsiteX40-243603" fmla="*/ 5177801 w 5936218"/>
                  <a:gd name="connsiteY40-243604" fmla="*/ 465322 h 2395178"/>
                  <a:gd name="connsiteX41-243605" fmla="*/ 5188578 w 5936218"/>
                  <a:gd name="connsiteY41-243606" fmla="*/ 463584 h 2395178"/>
                  <a:gd name="connsiteX42-243607" fmla="*/ 5243719 w 5936218"/>
                  <a:gd name="connsiteY42-243608" fmla="*/ 548415 h 2395178"/>
                  <a:gd name="connsiteX43-243609" fmla="*/ 5283477 w 5936218"/>
                  <a:gd name="connsiteY43-243610" fmla="*/ 518123 h 2395178"/>
                  <a:gd name="connsiteX44-243611" fmla="*/ 5258480 w 5936218"/>
                  <a:gd name="connsiteY44-243612" fmla="*/ 452221 h 2395178"/>
                  <a:gd name="connsiteX45-243613" fmla="*/ 5267570 w 5936218"/>
                  <a:gd name="connsiteY45-243614" fmla="*/ 404500 h 2395178"/>
                  <a:gd name="connsiteX46-243615" fmla="*/ 5278896 w 5936218"/>
                  <a:gd name="connsiteY46-243616" fmla="*/ 407549 h 2395178"/>
                  <a:gd name="connsiteX47-243617" fmla="*/ 5279477 w 5936218"/>
                  <a:gd name="connsiteY47-243618" fmla="*/ 404500 h 2395178"/>
                  <a:gd name="connsiteX48-243619" fmla="*/ 5395510 w 5936218"/>
                  <a:gd name="connsiteY48-243620" fmla="*/ 435739 h 2395178"/>
                  <a:gd name="connsiteX49-243621" fmla="*/ 5463001 w 5936218"/>
                  <a:gd name="connsiteY49-243622" fmla="*/ 431769 h 2395178"/>
                  <a:gd name="connsiteX50-243623" fmla="*/ 5464386 w 5936218"/>
                  <a:gd name="connsiteY50-243624" fmla="*/ 432388 h 2395178"/>
                  <a:gd name="connsiteX51-243625" fmla="*/ 5474909 w 5936218"/>
                  <a:gd name="connsiteY51-243626" fmla="*/ 431769 h 2395178"/>
                  <a:gd name="connsiteX52-243627" fmla="*/ 5581715 w 5936218"/>
                  <a:gd name="connsiteY52-243628" fmla="*/ 479491 h 2395178"/>
                  <a:gd name="connsiteX53-243629" fmla="*/ 5633981 w 5936218"/>
                  <a:gd name="connsiteY53-243630" fmla="*/ 522668 h 2395178"/>
                  <a:gd name="connsiteX54-243631" fmla="*/ 5720335 w 5936218"/>
                  <a:gd name="connsiteY54-243632" fmla="*/ 602204 h 2395178"/>
                  <a:gd name="connsiteX55-243633" fmla="*/ 5822595 w 5936218"/>
                  <a:gd name="connsiteY55-243634" fmla="*/ 699920 h 2395178"/>
                  <a:gd name="connsiteX56-243635" fmla="*/ 5818051 w 5936218"/>
                  <a:gd name="connsiteY56-243636" fmla="*/ 754459 h 2395178"/>
                  <a:gd name="connsiteX57-243637" fmla="*/ 5825679 w 5936218"/>
                  <a:gd name="connsiteY57-243638" fmla="*/ 762087 h 2395178"/>
                  <a:gd name="connsiteX58-243639" fmla="*/ 5822051 w 5936218"/>
                  <a:gd name="connsiteY58-243640" fmla="*/ 711282 h 2395178"/>
                  <a:gd name="connsiteX59-243641" fmla="*/ 5834092 w 5936218"/>
                  <a:gd name="connsiteY59-243642" fmla="*/ 713155 h 2395178"/>
                  <a:gd name="connsiteX60-243643" fmla="*/ 5833958 w 5936218"/>
                  <a:gd name="connsiteY60-243644" fmla="*/ 711282 h 2395178"/>
                  <a:gd name="connsiteX61-243645" fmla="*/ 5936219 w 5936218"/>
                  <a:gd name="connsiteY61-243646" fmla="*/ 727189 h 2395178"/>
                  <a:gd name="connsiteX62-243647" fmla="*/ 5908949 w 5936218"/>
                  <a:gd name="connsiteY62-243648" fmla="*/ 943074 h 2395178"/>
                  <a:gd name="connsiteX63-243649" fmla="*/ 5893042 w 5936218"/>
                  <a:gd name="connsiteY63-243650" fmla="*/ 958981 h 2395178"/>
                  <a:gd name="connsiteX64-243651" fmla="*/ 5861227 w 5936218"/>
                  <a:gd name="connsiteY64-243652" fmla="*/ 958981 h 2395178"/>
                  <a:gd name="connsiteX65-243653" fmla="*/ 5817506 w 5936218"/>
                  <a:gd name="connsiteY65-243654" fmla="*/ 924894 h 2395178"/>
                  <a:gd name="connsiteX66-243655" fmla="*/ 5767511 w 5936218"/>
                  <a:gd name="connsiteY66-243656" fmla="*/ 899897 h 2395178"/>
                  <a:gd name="connsiteX67-243657" fmla="*/ 5729132 w 5936218"/>
                  <a:gd name="connsiteY67-243658" fmla="*/ 851878 h 2395178"/>
                  <a:gd name="connsiteX68-243659" fmla="*/ 5695337 w 5936218"/>
                  <a:gd name="connsiteY68-243660" fmla="*/ 861265 h 2395178"/>
                  <a:gd name="connsiteX69-243661" fmla="*/ 5693366 w 5936218"/>
                  <a:gd name="connsiteY69-243662" fmla="*/ 858505 h 2395178"/>
                  <a:gd name="connsiteX70-243663" fmla="*/ 5640799 w 5936218"/>
                  <a:gd name="connsiteY70-243664" fmla="*/ 818088 h 2395178"/>
                  <a:gd name="connsiteX71-243665" fmla="*/ 5656705 w 5936218"/>
                  <a:gd name="connsiteY71-243666" fmla="*/ 861265 h 2395178"/>
                  <a:gd name="connsiteX72-243667" fmla="*/ 5586259 w 5936218"/>
                  <a:gd name="connsiteY72-243668" fmla="*/ 936256 h 2395178"/>
                  <a:gd name="connsiteX73-243669" fmla="*/ 5575676 w 5936218"/>
                  <a:gd name="connsiteY73-243670" fmla="*/ 935248 h 2395178"/>
                  <a:gd name="connsiteX74-243671" fmla="*/ 5539436 w 5936218"/>
                  <a:gd name="connsiteY74-243672" fmla="*/ 932931 h 2395178"/>
                  <a:gd name="connsiteX75-243673" fmla="*/ 5593077 w 5936218"/>
                  <a:gd name="connsiteY75-243674" fmla="*/ 1038517 h 2395178"/>
                  <a:gd name="connsiteX76-243675" fmla="*/ 5613529 w 5936218"/>
                  <a:gd name="connsiteY76-243676" fmla="*/ 1097601 h 2395178"/>
                  <a:gd name="connsiteX77-243677" fmla="*/ 5608984 w 5936218"/>
                  <a:gd name="connsiteY77-243678" fmla="*/ 1120326 h 2395178"/>
                  <a:gd name="connsiteX78-243679" fmla="*/ 5597799 w 5936218"/>
                  <a:gd name="connsiteY78-243680" fmla="*/ 1116717 h 2395178"/>
                  <a:gd name="connsiteX79-243681" fmla="*/ 5534271 w 5936218"/>
                  <a:gd name="connsiteY79-243682" fmla="*/ 1100066 h 2395178"/>
                  <a:gd name="connsiteX80-243683" fmla="*/ 5436277 w 5936218"/>
                  <a:gd name="connsiteY80-243684" fmla="*/ 1156685 h 2395178"/>
                  <a:gd name="connsiteX81-243685" fmla="*/ 5397645 w 5936218"/>
                  <a:gd name="connsiteY81-243686" fmla="*/ 1168048 h 2395178"/>
                  <a:gd name="connsiteX82-243687" fmla="*/ 5345378 w 5936218"/>
                  <a:gd name="connsiteY82-243688" fmla="*/ 1222587 h 2395178"/>
                  <a:gd name="connsiteX83-243689" fmla="*/ 5290839 w 5936218"/>
                  <a:gd name="connsiteY83-243690" fmla="*/ 1270308 h 2395178"/>
                  <a:gd name="connsiteX84-243691" fmla="*/ 5274932 w 5936218"/>
                  <a:gd name="connsiteY84-243692" fmla="*/ 1302123 h 2395178"/>
                  <a:gd name="connsiteX85-243693" fmla="*/ 5267238 w 5936218"/>
                  <a:gd name="connsiteY85-243694" fmla="*/ 1293696 h 2395178"/>
                  <a:gd name="connsiteX86-243695" fmla="*/ 5263025 w 5936218"/>
                  <a:gd name="connsiteY86-243696" fmla="*/ 1302123 h 2395178"/>
                  <a:gd name="connsiteX87-243697" fmla="*/ 5219538 w 5936218"/>
                  <a:gd name="connsiteY87-243698" fmla="*/ 1254495 h 2395178"/>
                  <a:gd name="connsiteX88-243699" fmla="*/ 5129494 w 5936218"/>
                  <a:gd name="connsiteY88-243700" fmla="*/ 1308940 h 2395178"/>
                  <a:gd name="connsiteX89-243701" fmla="*/ 5126389 w 5936218"/>
                  <a:gd name="connsiteY89-243702" fmla="*/ 1303618 h 2395178"/>
                  <a:gd name="connsiteX90-243703" fmla="*/ 5117587 w 5936218"/>
                  <a:gd name="connsiteY90-243704" fmla="*/ 1308940 h 2395178"/>
                  <a:gd name="connsiteX91-243705" fmla="*/ 5105544 w 5936218"/>
                  <a:gd name="connsiteY91-243706" fmla="*/ 1288294 h 2395178"/>
                  <a:gd name="connsiteX92-243707" fmla="*/ 5074955 w 5936218"/>
                  <a:gd name="connsiteY92-243708" fmla="*/ 1313485 h 2395178"/>
                  <a:gd name="connsiteX93-243709" fmla="*/ 5065718 w 5936218"/>
                  <a:gd name="connsiteY93-243710" fmla="*/ 1311286 h 2395178"/>
                  <a:gd name="connsiteX94-243711" fmla="*/ 5063048 w 5936218"/>
                  <a:gd name="connsiteY94-243712" fmla="*/ 1313485 h 2395178"/>
                  <a:gd name="connsiteX95-243713" fmla="*/ 5026594 w 5936218"/>
                  <a:gd name="connsiteY95-243714" fmla="*/ 1304806 h 2395178"/>
                  <a:gd name="connsiteX96-243715" fmla="*/ 5015871 w 5936218"/>
                  <a:gd name="connsiteY96-243716" fmla="*/ 1349845 h 2395178"/>
                  <a:gd name="connsiteX97-243717" fmla="*/ 4974967 w 5936218"/>
                  <a:gd name="connsiteY97-243718" fmla="*/ 1415746 h 2395178"/>
                  <a:gd name="connsiteX98-243719" fmla="*/ 4974967 w 5936218"/>
                  <a:gd name="connsiteY98-243720" fmla="*/ 1447561 h 2395178"/>
                  <a:gd name="connsiteX99-243721" fmla="*/ 5011326 w 5936218"/>
                  <a:gd name="connsiteY99-243722" fmla="*/ 1561184 h 2395178"/>
                  <a:gd name="connsiteX100-243723" fmla="*/ 4999419 w 5936218"/>
                  <a:gd name="connsiteY100-243724" fmla="*/ 1561184 h 2395178"/>
                  <a:gd name="connsiteX101-243725" fmla="*/ 4974967 w 5936218"/>
                  <a:gd name="connsiteY101-243726" fmla="*/ 1561184 h 2395178"/>
                  <a:gd name="connsiteX102-243727" fmla="*/ 4963605 w 5936218"/>
                  <a:gd name="connsiteY102-243728" fmla="*/ 1613450 h 2395178"/>
                  <a:gd name="connsiteX103-243729" fmla="*/ 4974967 w 5936218"/>
                  <a:gd name="connsiteY103-243730" fmla="*/ 1640720 h 2395178"/>
                  <a:gd name="connsiteX104-243731" fmla="*/ 4909065 w 5936218"/>
                  <a:gd name="connsiteY104-243732" fmla="*/ 1674807 h 2395178"/>
                  <a:gd name="connsiteX105-243733" fmla="*/ 4897703 w 5936218"/>
                  <a:gd name="connsiteY105-243734" fmla="*/ 1742981 h 2395178"/>
                  <a:gd name="connsiteX106-243735" fmla="*/ 4845437 w 5936218"/>
                  <a:gd name="connsiteY106-243736" fmla="*/ 1758888 h 2395178"/>
                  <a:gd name="connsiteX107-243737" fmla="*/ 4834074 w 5936218"/>
                  <a:gd name="connsiteY107-243738" fmla="*/ 1817972 h 2395178"/>
                  <a:gd name="connsiteX108-243739" fmla="*/ 4779535 w 5936218"/>
                  <a:gd name="connsiteY108-243740" fmla="*/ 1877056 h 2395178"/>
                  <a:gd name="connsiteX109-243741" fmla="*/ 4777225 w 5936218"/>
                  <a:gd name="connsiteY109-243742" fmla="*/ 1866660 h 2395178"/>
                  <a:gd name="connsiteX110-243743" fmla="*/ 4767628 w 5936218"/>
                  <a:gd name="connsiteY110-243744" fmla="*/ 1877056 h 2395178"/>
                  <a:gd name="connsiteX111-243745" fmla="*/ 4758538 w 5936218"/>
                  <a:gd name="connsiteY111-243746" fmla="*/ 1836152 h 2395178"/>
                  <a:gd name="connsiteX112-243747" fmla="*/ 4742631 w 5936218"/>
                  <a:gd name="connsiteY112-243748" fmla="*/ 1749798 h 2395178"/>
                  <a:gd name="connsiteX113-243749" fmla="*/ 4715361 w 5936218"/>
                  <a:gd name="connsiteY113-243750" fmla="*/ 1608906 h 2395178"/>
                  <a:gd name="connsiteX114-243751" fmla="*/ 4735813 w 5936218"/>
                  <a:gd name="connsiteY114-243752" fmla="*/ 1518007 h 2395178"/>
                  <a:gd name="connsiteX115-243753" fmla="*/ 4767628 w 5936218"/>
                  <a:gd name="connsiteY115-243754" fmla="*/ 1474830 h 2395178"/>
                  <a:gd name="connsiteX116-243755" fmla="*/ 4767628 w 5936218"/>
                  <a:gd name="connsiteY116-243756" fmla="*/ 1447561 h 2395178"/>
                  <a:gd name="connsiteX117-243757" fmla="*/ 4826712 w 5936218"/>
                  <a:gd name="connsiteY117-243758" fmla="*/ 1431653 h 2395178"/>
                  <a:gd name="connsiteX118-243759" fmla="*/ 1811153 w 5936218"/>
                  <a:gd name="connsiteY118-243760" fmla="*/ 1683897 h 2395178"/>
                  <a:gd name="connsiteX119-243761" fmla="*/ 1748069 w 5936218"/>
                  <a:gd name="connsiteY119-243762" fmla="*/ 1722529 h 2395178"/>
                  <a:gd name="connsiteX120-243763" fmla="*/ 1711709 w 5936218"/>
                  <a:gd name="connsiteY120-243764" fmla="*/ 1727074 h 2395178"/>
                  <a:gd name="connsiteX121-243765" fmla="*/ 1711926 w 5936218"/>
                  <a:gd name="connsiteY121-243766" fmla="*/ 1725558 h 2395178"/>
                  <a:gd name="connsiteX122-243767" fmla="*/ 1699803 w 5936218"/>
                  <a:gd name="connsiteY122-243768" fmla="*/ 1727074 h 2395178"/>
                  <a:gd name="connsiteX123-243769" fmla="*/ 1704347 w 5936218"/>
                  <a:gd name="connsiteY123-243770" fmla="*/ 1695259 h 2395178"/>
                  <a:gd name="connsiteX124-243771" fmla="*/ 1662460 w 5936218"/>
                  <a:gd name="connsiteY124-243772" fmla="*/ 1677308 h 2395178"/>
                  <a:gd name="connsiteX125-243773" fmla="*/ 1629901 w 5936218"/>
                  <a:gd name="connsiteY125-243774" fmla="*/ 1690714 h 2395178"/>
                  <a:gd name="connsiteX126-243775" fmla="*/ 1629300 w 5936218"/>
                  <a:gd name="connsiteY126-243776" fmla="*/ 1686059 h 2395178"/>
                  <a:gd name="connsiteX127-243777" fmla="*/ 1617994 w 5936218"/>
                  <a:gd name="connsiteY127-243778" fmla="*/ 1690714 h 2395178"/>
                  <a:gd name="connsiteX128-243779" fmla="*/ 1608904 w 5936218"/>
                  <a:gd name="connsiteY128-243780" fmla="*/ 1620268 h 2395178"/>
                  <a:gd name="connsiteX129-243781" fmla="*/ 1552684 w 5936218"/>
                  <a:gd name="connsiteY129-243782" fmla="*/ 1610575 h 2395178"/>
                  <a:gd name="connsiteX130-243783" fmla="*/ 1518550 w 5936218"/>
                  <a:gd name="connsiteY130-243784" fmla="*/ 1636175 h 2395178"/>
                  <a:gd name="connsiteX131-243785" fmla="*/ 1425379 w 5936218"/>
                  <a:gd name="connsiteY131-243786" fmla="*/ 1656627 h 2395178"/>
                  <a:gd name="connsiteX132-243787" fmla="*/ 1409472 w 5936218"/>
                  <a:gd name="connsiteY132-243788" fmla="*/ 1674807 h 2395178"/>
                  <a:gd name="connsiteX133-243789" fmla="*/ 1270852 w 5936218"/>
                  <a:gd name="connsiteY133-243790" fmla="*/ 1695259 h 2395178"/>
                  <a:gd name="connsiteX134-243791" fmla="*/ 1254945 w 5936218"/>
                  <a:gd name="connsiteY134-243792" fmla="*/ 1715711 h 2395178"/>
                  <a:gd name="connsiteX135-243793" fmla="*/ 1282214 w 5936218"/>
                  <a:gd name="connsiteY135-243794" fmla="*/ 1758888 h 2395178"/>
                  <a:gd name="connsiteX136-243795" fmla="*/ 1243582 w 5936218"/>
                  <a:gd name="connsiteY136-243796" fmla="*/ 1774795 h 2395178"/>
                  <a:gd name="connsiteX137-243797" fmla="*/ 1254945 w 5936218"/>
                  <a:gd name="connsiteY137-243798" fmla="*/ 1792975 h 2395178"/>
                  <a:gd name="connsiteX138-243799" fmla="*/ 1216313 w 5936218"/>
                  <a:gd name="connsiteY138-243800" fmla="*/ 1817972 h 2395178"/>
                  <a:gd name="connsiteX139-243801" fmla="*/ 1275397 w 5936218"/>
                  <a:gd name="connsiteY139-243802" fmla="*/ 1861149 h 2395178"/>
                  <a:gd name="connsiteX140-243803" fmla="*/ 1270852 w 5936218"/>
                  <a:gd name="connsiteY140-243804" fmla="*/ 1888419 h 2395178"/>
                  <a:gd name="connsiteX141-243805" fmla="*/ 1259108 w 5936218"/>
                  <a:gd name="connsiteY141-243806" fmla="*/ 1887440 h 2395178"/>
                  <a:gd name="connsiteX142-243807" fmla="*/ 1258945 w 5936218"/>
                  <a:gd name="connsiteY142-243808" fmla="*/ 1888419 h 2395178"/>
                  <a:gd name="connsiteX143-243809" fmla="*/ 1215644 w 5936218"/>
                  <a:gd name="connsiteY143-243810" fmla="*/ 1884810 h 2395178"/>
                  <a:gd name="connsiteX144-243811" fmla="*/ 1204950 w 5936218"/>
                  <a:gd name="connsiteY144-243812" fmla="*/ 1899781 h 2395178"/>
                  <a:gd name="connsiteX145-243813" fmla="*/ 1196495 w 5936218"/>
                  <a:gd name="connsiteY145-243814" fmla="*/ 1894949 h 2395178"/>
                  <a:gd name="connsiteX146-243815" fmla="*/ 1193043 w 5936218"/>
                  <a:gd name="connsiteY146-243816" fmla="*/ 1899781 h 2395178"/>
                  <a:gd name="connsiteX147-243817" fmla="*/ 1145322 w 5936218"/>
                  <a:gd name="connsiteY147-243818" fmla="*/ 1872511 h 2395178"/>
                  <a:gd name="connsiteX148-243819" fmla="*/ 1098145 w 5936218"/>
                  <a:gd name="connsiteY148-243820" fmla="*/ 1872511 h 2395178"/>
                  <a:gd name="connsiteX149-243821" fmla="*/ 1061785 w 5936218"/>
                  <a:gd name="connsiteY149-243822" fmla="*/ 1899781 h 2395178"/>
                  <a:gd name="connsiteX150-243823" fmla="*/ 1055322 w 5936218"/>
                  <a:gd name="connsiteY150-243824" fmla="*/ 1895698 h 2395178"/>
                  <a:gd name="connsiteX151-243825" fmla="*/ 1049878 w 5936218"/>
                  <a:gd name="connsiteY151-243826" fmla="*/ 1899781 h 2395178"/>
                  <a:gd name="connsiteX152-243827" fmla="*/ 1006701 w 5936218"/>
                  <a:gd name="connsiteY152-243828" fmla="*/ 1872511 h 2395178"/>
                  <a:gd name="connsiteX153-243829" fmla="*/ 924893 w 5936218"/>
                  <a:gd name="connsiteY153-243830" fmla="*/ 1836152 h 2395178"/>
                  <a:gd name="connsiteX154-243831" fmla="*/ 877716 w 5936218"/>
                  <a:gd name="connsiteY154-243832" fmla="*/ 1836152 h 2395178"/>
                  <a:gd name="connsiteX155-243833" fmla="*/ 802724 w 5936218"/>
                  <a:gd name="connsiteY155-243834" fmla="*/ 1899781 h 2395178"/>
                  <a:gd name="connsiteX156-243835" fmla="*/ 798179 w 5936218"/>
                  <a:gd name="connsiteY156-243836" fmla="*/ 1942958 h 2395178"/>
                  <a:gd name="connsiteX157-243837" fmla="*/ 787406 w 5936218"/>
                  <a:gd name="connsiteY157-243838" fmla="*/ 1932185 h 2395178"/>
                  <a:gd name="connsiteX158-243839" fmla="*/ 786272 w 5936218"/>
                  <a:gd name="connsiteY158-243840" fmla="*/ 1942958 h 2395178"/>
                  <a:gd name="connsiteX159-243841" fmla="*/ 756063 w 5936218"/>
                  <a:gd name="connsiteY159-243842" fmla="*/ 1912748 h 2395178"/>
                  <a:gd name="connsiteX160-243843" fmla="*/ 732278 w 5936218"/>
                  <a:gd name="connsiteY160-243844" fmla="*/ 1970227 h 2395178"/>
                  <a:gd name="connsiteX161-243845" fmla="*/ 743640 w 5936218"/>
                  <a:gd name="connsiteY161-243846" fmla="*/ 1979317 h 2395178"/>
                  <a:gd name="connsiteX162-243847" fmla="*/ 723188 w 5936218"/>
                  <a:gd name="connsiteY162-243848" fmla="*/ 2022494 h 2395178"/>
                  <a:gd name="connsiteX163-243849" fmla="*/ 747026 w 5936218"/>
                  <a:gd name="connsiteY163-243850" fmla="*/ 2059335 h 2395178"/>
                  <a:gd name="connsiteX164-243851" fmla="*/ 763548 w 5936218"/>
                  <a:gd name="connsiteY164-243852" fmla="*/ 2056581 h 2395178"/>
                  <a:gd name="connsiteX165-243853" fmla="*/ 764871 w 5936218"/>
                  <a:gd name="connsiteY165-243854" fmla="*/ 2058345 h 2395178"/>
                  <a:gd name="connsiteX166-243855" fmla="*/ 775455 w 5936218"/>
                  <a:gd name="connsiteY166-243856" fmla="*/ 2056581 h 2395178"/>
                  <a:gd name="connsiteX167-243857" fmla="*/ 802724 w 5936218"/>
                  <a:gd name="connsiteY167-243858" fmla="*/ 2092940 h 2395178"/>
                  <a:gd name="connsiteX168-243859" fmla="*/ 798179 w 5936218"/>
                  <a:gd name="connsiteY168-243860" fmla="*/ 2120210 h 2395178"/>
                  <a:gd name="connsiteX169-243861" fmla="*/ 818632 w 5936218"/>
                  <a:gd name="connsiteY169-243862" fmla="*/ 2131572 h 2395178"/>
                  <a:gd name="connsiteX170-243863" fmla="*/ 802724 w 5936218"/>
                  <a:gd name="connsiteY170-243864" fmla="*/ 2163387 h 2395178"/>
                  <a:gd name="connsiteX171-243865" fmla="*/ 766365 w 5936218"/>
                  <a:gd name="connsiteY171-243866" fmla="*/ 2167932 h 2395178"/>
                  <a:gd name="connsiteX172-243867" fmla="*/ 727733 w 5936218"/>
                  <a:gd name="connsiteY172-243868" fmla="*/ 2227016 h 2395178"/>
                  <a:gd name="connsiteX173-243869" fmla="*/ 759548 w 5936218"/>
                  <a:gd name="connsiteY173-243870" fmla="*/ 2270193 h 2395178"/>
                  <a:gd name="connsiteX174-243871" fmla="*/ 759548 w 5936218"/>
                  <a:gd name="connsiteY174-243872" fmla="*/ 2308824 h 2395178"/>
                  <a:gd name="connsiteX175-243873" fmla="*/ 798179 w 5936218"/>
                  <a:gd name="connsiteY175-243874" fmla="*/ 2367909 h 2395178"/>
                  <a:gd name="connsiteX176-243875" fmla="*/ 775455 w 5936218"/>
                  <a:gd name="connsiteY176-243876" fmla="*/ 2383816 h 2395178"/>
                  <a:gd name="connsiteX177-243877" fmla="*/ 770910 w 5936218"/>
                  <a:gd name="connsiteY177-243878" fmla="*/ 2395178 h 2395178"/>
                  <a:gd name="connsiteX178-243879" fmla="*/ 759003 w 5936218"/>
                  <a:gd name="connsiteY178-243880" fmla="*/ 2395178 h 2395178"/>
                  <a:gd name="connsiteX179-243881" fmla="*/ 755003 w 5936218"/>
                  <a:gd name="connsiteY179-243882" fmla="*/ 2395178 h 2395178"/>
                  <a:gd name="connsiteX180-243883" fmla="*/ 743096 w 5936218"/>
                  <a:gd name="connsiteY180-243884" fmla="*/ 2395178 h 2395178"/>
                  <a:gd name="connsiteX181-243885" fmla="*/ 715826 w 5936218"/>
                  <a:gd name="connsiteY181-243886" fmla="*/ 2361091 h 2395178"/>
                  <a:gd name="connsiteX182-243887" fmla="*/ 704464 w 5936218"/>
                  <a:gd name="connsiteY182-243888" fmla="*/ 2361091 h 2395178"/>
                  <a:gd name="connsiteX183-243889" fmla="*/ 684012 w 5936218"/>
                  <a:gd name="connsiteY183-243890" fmla="*/ 2352001 h 2395178"/>
                  <a:gd name="connsiteX184-243891" fmla="*/ 672649 w 5936218"/>
                  <a:gd name="connsiteY184-243892" fmla="*/ 2329277 h 2395178"/>
                  <a:gd name="connsiteX185-243893" fmla="*/ 645222 w 5936218"/>
                  <a:gd name="connsiteY185-243894" fmla="*/ 2321440 h 2395178"/>
                  <a:gd name="connsiteX186-243895" fmla="*/ 625472 w 5936218"/>
                  <a:gd name="connsiteY186-243896" fmla="*/ 2324732 h 2395178"/>
                  <a:gd name="connsiteX187-243897" fmla="*/ 623771 w 5936218"/>
                  <a:gd name="connsiteY187-243898" fmla="*/ 2323031 h 2395178"/>
                  <a:gd name="connsiteX188-243899" fmla="*/ 613565 w 5936218"/>
                  <a:gd name="connsiteY188-243900" fmla="*/ 2324732 h 2395178"/>
                  <a:gd name="connsiteX189-243901" fmla="*/ 609020 w 5936218"/>
                  <a:gd name="connsiteY189-243902" fmla="*/ 2320187 h 2395178"/>
                  <a:gd name="connsiteX190-243903" fmla="*/ 559026 w 5936218"/>
                  <a:gd name="connsiteY190-243904" fmla="*/ 2292917 h 2395178"/>
                  <a:gd name="connsiteX191-243905" fmla="*/ 506760 w 5936218"/>
                  <a:gd name="connsiteY191-243906" fmla="*/ 2286100 h 2395178"/>
                  <a:gd name="connsiteX192-243907" fmla="*/ 483280 w 5936218"/>
                  <a:gd name="connsiteY192-243908" fmla="*/ 2279391 h 2395178"/>
                  <a:gd name="connsiteX193-243909" fmla="*/ 480035 w 5936218"/>
                  <a:gd name="connsiteY193-243910" fmla="*/ 2281555 h 2395178"/>
                  <a:gd name="connsiteX194-243911" fmla="*/ 475042 w 5936218"/>
                  <a:gd name="connsiteY194-243912" fmla="*/ 2277037 h 2395178"/>
                  <a:gd name="connsiteX195-243913" fmla="*/ 474945 w 5936218"/>
                  <a:gd name="connsiteY195-243914" fmla="*/ 2277010 h 2395178"/>
                  <a:gd name="connsiteX196-243915" fmla="*/ 468128 w 5936218"/>
                  <a:gd name="connsiteY196-243916" fmla="*/ 2281555 h 2395178"/>
                  <a:gd name="connsiteX197-243917" fmla="*/ 420406 w 5936218"/>
                  <a:gd name="connsiteY197-243918" fmla="*/ 2238378 h 2395178"/>
                  <a:gd name="connsiteX198-243919" fmla="*/ 381774 w 5936218"/>
                  <a:gd name="connsiteY198-243920" fmla="*/ 2222471 h 2395178"/>
                  <a:gd name="connsiteX199-243921" fmla="*/ 349960 w 5936218"/>
                  <a:gd name="connsiteY199-243922" fmla="*/ 2190656 h 2395178"/>
                  <a:gd name="connsiteX200-243923" fmla="*/ 377229 w 5936218"/>
                  <a:gd name="connsiteY200-243924" fmla="*/ 2183839 h 2395178"/>
                  <a:gd name="connsiteX201-243925" fmla="*/ 404499 w 5936218"/>
                  <a:gd name="connsiteY201-243926" fmla="*/ 2136117 h 2395178"/>
                  <a:gd name="connsiteX202-243927" fmla="*/ 388591 w 5936218"/>
                  <a:gd name="connsiteY202-243928" fmla="*/ 2120210 h 2395178"/>
                  <a:gd name="connsiteX203-243929" fmla="*/ 440858 w 5936218"/>
                  <a:gd name="connsiteY203-243930" fmla="*/ 2092940 h 2395178"/>
                  <a:gd name="connsiteX204-243931" fmla="*/ 440858 w 5936218"/>
                  <a:gd name="connsiteY204-243932" fmla="*/ 2089884 h 2395178"/>
                  <a:gd name="connsiteX205-243933" fmla="*/ 416406 w 5936218"/>
                  <a:gd name="connsiteY205-243934" fmla="*/ 2092940 h 2395178"/>
                  <a:gd name="connsiteX206-243935" fmla="*/ 416406 w 5936218"/>
                  <a:gd name="connsiteY206-243936" fmla="*/ 2091452 h 2395178"/>
                  <a:gd name="connsiteX207-243937" fmla="*/ 404499 w 5936218"/>
                  <a:gd name="connsiteY207-243938" fmla="*/ 2092940 h 2395178"/>
                  <a:gd name="connsiteX208-243939" fmla="*/ 404499 w 5936218"/>
                  <a:gd name="connsiteY208-243940" fmla="*/ 2072488 h 2395178"/>
                  <a:gd name="connsiteX209-243941" fmla="*/ 424951 w 5936218"/>
                  <a:gd name="connsiteY209-243942" fmla="*/ 2056581 h 2395178"/>
                  <a:gd name="connsiteX210-243943" fmla="*/ 463583 w 5936218"/>
                  <a:gd name="connsiteY210-243944" fmla="*/ 2049764 h 2395178"/>
                  <a:gd name="connsiteX211-243945" fmla="*/ 468128 w 5936218"/>
                  <a:gd name="connsiteY211-243946" fmla="*/ 2033856 h 2395178"/>
                  <a:gd name="connsiteX212-243947" fmla="*/ 456765 w 5936218"/>
                  <a:gd name="connsiteY212-243948" fmla="*/ 2002042 h 2395178"/>
                  <a:gd name="connsiteX213-243949" fmla="*/ 474945 w 5936218"/>
                  <a:gd name="connsiteY213-243950" fmla="*/ 1974772 h 2395178"/>
                  <a:gd name="connsiteX214-243951" fmla="*/ 474945 w 5936218"/>
                  <a:gd name="connsiteY214-243952" fmla="*/ 1954320 h 2395178"/>
                  <a:gd name="connsiteX215-243953" fmla="*/ 420406 w 5936218"/>
                  <a:gd name="connsiteY215-243954" fmla="*/ 1936140 h 2395178"/>
                  <a:gd name="connsiteX216-243955" fmla="*/ 409588 w 5936218"/>
                  <a:gd name="connsiteY216-243956" fmla="*/ 1936140 h 2395178"/>
                  <a:gd name="connsiteX217-243957" fmla="*/ 397681 w 5936218"/>
                  <a:gd name="connsiteY217-243958" fmla="*/ 1936140 h 2395178"/>
                  <a:gd name="connsiteX218-243959" fmla="*/ 379485 w 5936218"/>
                  <a:gd name="connsiteY218-243960" fmla="*/ 1913901 h 2395178"/>
                  <a:gd name="connsiteX219-243961" fmla="*/ 357322 w 5936218"/>
                  <a:gd name="connsiteY219-243962" fmla="*/ 1920233 h 2395178"/>
                  <a:gd name="connsiteX220-243963" fmla="*/ 352842 w 5936218"/>
                  <a:gd name="connsiteY220-243964" fmla="*/ 1918111 h 2395178"/>
                  <a:gd name="connsiteX221-243965" fmla="*/ 345415 w 5936218"/>
                  <a:gd name="connsiteY221-243966" fmla="*/ 1920233 h 2395178"/>
                  <a:gd name="connsiteX222-243967" fmla="*/ 302238 w 5936218"/>
                  <a:gd name="connsiteY222-243968" fmla="*/ 1899781 h 2395178"/>
                  <a:gd name="connsiteX223-243969" fmla="*/ 302238 w 5936218"/>
                  <a:gd name="connsiteY223-243970" fmla="*/ 1888419 h 2395178"/>
                  <a:gd name="connsiteX224-243971" fmla="*/ 286331 w 5936218"/>
                  <a:gd name="connsiteY224-243972" fmla="*/ 1861149 h 2395178"/>
                  <a:gd name="connsiteX225-243973" fmla="*/ 270968 w 5936218"/>
                  <a:gd name="connsiteY225-243974" fmla="*/ 1861149 h 2395178"/>
                  <a:gd name="connsiteX226-243975" fmla="*/ 259061 w 5936218"/>
                  <a:gd name="connsiteY226-243976" fmla="*/ 1861149 h 2395178"/>
                  <a:gd name="connsiteX227-243977" fmla="*/ 254516 w 5936218"/>
                  <a:gd name="connsiteY227-243978" fmla="*/ 1845242 h 2395178"/>
                  <a:gd name="connsiteX228-243979" fmla="*/ 263606 w 5936218"/>
                  <a:gd name="connsiteY228-243980" fmla="*/ 1829335 h 2395178"/>
                  <a:gd name="connsiteX229-243981" fmla="*/ 243991 w 5936218"/>
                  <a:gd name="connsiteY229-243982" fmla="*/ 1798822 h 2395178"/>
                  <a:gd name="connsiteX230-243983" fmla="*/ 216429 w 5936218"/>
                  <a:gd name="connsiteY230-243984" fmla="*/ 1802065 h 2395178"/>
                  <a:gd name="connsiteX231-243985" fmla="*/ 212956 w 5936218"/>
                  <a:gd name="connsiteY231-243986" fmla="*/ 1801073 h 2395178"/>
                  <a:gd name="connsiteX232-243987" fmla="*/ 204522 w 5936218"/>
                  <a:gd name="connsiteY232-243988" fmla="*/ 1802065 h 2395178"/>
                  <a:gd name="connsiteX233-243989" fmla="*/ 199623 w 5936218"/>
                  <a:gd name="connsiteY233-243990" fmla="*/ 1800665 h 2395178"/>
                  <a:gd name="connsiteX234-243991" fmla="*/ 195977 w 5936218"/>
                  <a:gd name="connsiteY234-243992" fmla="*/ 1813427 h 2395178"/>
                  <a:gd name="connsiteX235-243993" fmla="*/ 184968 w 5936218"/>
                  <a:gd name="connsiteY235-243994" fmla="*/ 1810282 h 2395178"/>
                  <a:gd name="connsiteX236-243995" fmla="*/ 184070 w 5936218"/>
                  <a:gd name="connsiteY236-243996" fmla="*/ 1813427 h 2395178"/>
                  <a:gd name="connsiteX237-243997" fmla="*/ 168163 w 5936218"/>
                  <a:gd name="connsiteY237-243998" fmla="*/ 1808892 h 2395178"/>
                  <a:gd name="connsiteX238-243999" fmla="*/ 156800 w 5936218"/>
                  <a:gd name="connsiteY238-244000" fmla="*/ 1770250 h 2395178"/>
                  <a:gd name="connsiteX239-244001" fmla="*/ 152255 w 5936218"/>
                  <a:gd name="connsiteY239-244002" fmla="*/ 1754343 h 2395178"/>
                  <a:gd name="connsiteX240-244003" fmla="*/ 156800 w 5936218"/>
                  <a:gd name="connsiteY240-244004" fmla="*/ 1749798 h 2395178"/>
                  <a:gd name="connsiteX241-244005" fmla="*/ 168707 w 5936218"/>
                  <a:gd name="connsiteY241-244006" fmla="*/ 1749798 h 2395178"/>
                  <a:gd name="connsiteX242-244007" fmla="*/ 188615 w 5936218"/>
                  <a:gd name="connsiteY242-244008" fmla="*/ 1749798 h 2395178"/>
                  <a:gd name="connsiteX243-244009" fmla="*/ 199977 w 5936218"/>
                  <a:gd name="connsiteY243-244010" fmla="*/ 1738436 h 2395178"/>
                  <a:gd name="connsiteX244-244011" fmla="*/ 188615 w 5936218"/>
                  <a:gd name="connsiteY244-244012" fmla="*/ 1715711 h 2395178"/>
                  <a:gd name="connsiteX245-244013" fmla="*/ 168163 w 5936218"/>
                  <a:gd name="connsiteY245-244014" fmla="*/ 1706622 h 2395178"/>
                  <a:gd name="connsiteX246-244015" fmla="*/ 168163 w 5936218"/>
                  <a:gd name="connsiteY246-244016" fmla="*/ 1699804 h 2395178"/>
                  <a:gd name="connsiteX247-244017" fmla="*/ 152255 w 5936218"/>
                  <a:gd name="connsiteY247-244018" fmla="*/ 1683897 h 2395178"/>
                  <a:gd name="connsiteX248-244019" fmla="*/ 129531 w 5936218"/>
                  <a:gd name="connsiteY248-244020" fmla="*/ 1647537 h 2395178"/>
                  <a:gd name="connsiteX249-244021" fmla="*/ 140893 w 5936218"/>
                  <a:gd name="connsiteY249-244022" fmla="*/ 1624813 h 2395178"/>
                  <a:gd name="connsiteX250-244023" fmla="*/ 136348 w 5936218"/>
                  <a:gd name="connsiteY250-244024" fmla="*/ 1597543 h 2395178"/>
                  <a:gd name="connsiteX251-244025" fmla="*/ 103789 w 5936218"/>
                  <a:gd name="connsiteY251-244026" fmla="*/ 1584136 h 2395178"/>
                  <a:gd name="connsiteX252-244027" fmla="*/ 93716 w 5936218"/>
                  <a:gd name="connsiteY252-244028" fmla="*/ 1588453 h 2395178"/>
                  <a:gd name="connsiteX253-244029" fmla="*/ 91868 w 5936218"/>
                  <a:gd name="connsiteY253-244030" fmla="*/ 1584142 h 2395178"/>
                  <a:gd name="connsiteX254-244031" fmla="*/ 81809 w 5936218"/>
                  <a:gd name="connsiteY254-244032" fmla="*/ 1588453 h 2395178"/>
                  <a:gd name="connsiteX255-244033" fmla="*/ 74992 w 5936218"/>
                  <a:gd name="connsiteY255-244034" fmla="*/ 1572546 h 2395178"/>
                  <a:gd name="connsiteX256-244035" fmla="*/ 34087 w 5936218"/>
                  <a:gd name="connsiteY256-244036" fmla="*/ 1561184 h 2395178"/>
                  <a:gd name="connsiteX257-244037" fmla="*/ 22725 w 5936218"/>
                  <a:gd name="connsiteY257-244038" fmla="*/ 1518007 h 2395178"/>
                  <a:gd name="connsiteX258-244039" fmla="*/ 22725 w 5936218"/>
                  <a:gd name="connsiteY258-244040" fmla="*/ 1486192 h 2395178"/>
                  <a:gd name="connsiteX259-244041" fmla="*/ 0 w 5936218"/>
                  <a:gd name="connsiteY259-244042" fmla="*/ 1470285 h 2395178"/>
                  <a:gd name="connsiteX260-244043" fmla="*/ 15907 w 5936218"/>
                  <a:gd name="connsiteY260-244044" fmla="*/ 1447561 h 2395178"/>
                  <a:gd name="connsiteX261-244045" fmla="*/ 6818 w 5936218"/>
                  <a:gd name="connsiteY261-244046" fmla="*/ 1383932 h 2395178"/>
                  <a:gd name="connsiteX262-244047" fmla="*/ 34087 w 5936218"/>
                  <a:gd name="connsiteY262-244048" fmla="*/ 1340755 h 2395178"/>
                  <a:gd name="connsiteX263-244049" fmla="*/ 27270 w 5936218"/>
                  <a:gd name="connsiteY263-244050" fmla="*/ 1329393 h 2395178"/>
                  <a:gd name="connsiteX264-244051" fmla="*/ 70447 w 5936218"/>
                  <a:gd name="connsiteY264-244052" fmla="*/ 1290761 h 2395178"/>
                  <a:gd name="connsiteX265-244053" fmla="*/ 27270 w 5936218"/>
                  <a:gd name="connsiteY265-244054" fmla="*/ 1254401 h 2395178"/>
                  <a:gd name="connsiteX266-244055" fmla="*/ 109078 w 5936218"/>
                  <a:gd name="connsiteY266-244056" fmla="*/ 1156685 h 2395178"/>
                  <a:gd name="connsiteX267-244057" fmla="*/ 145438 w 5936218"/>
                  <a:gd name="connsiteY267-244058" fmla="*/ 1113508 h 2395178"/>
                  <a:gd name="connsiteX268-244059" fmla="*/ 156800 w 5936218"/>
                  <a:gd name="connsiteY268-244060" fmla="*/ 1070332 h 2395178"/>
                  <a:gd name="connsiteX269-244061" fmla="*/ 102261 w 5936218"/>
                  <a:gd name="connsiteY269-244062" fmla="*/ 1018065 h 2395178"/>
                  <a:gd name="connsiteX270-244063" fmla="*/ 118168 w 5936218"/>
                  <a:gd name="connsiteY270-244064" fmla="*/ 963526 h 2395178"/>
                  <a:gd name="connsiteX271-244065" fmla="*/ 86354 w 5936218"/>
                  <a:gd name="connsiteY271-244066" fmla="*/ 899897 h 2395178"/>
                  <a:gd name="connsiteX272-244067" fmla="*/ 109078 w 5936218"/>
                  <a:gd name="connsiteY272-244068" fmla="*/ 824905 h 2395178"/>
                  <a:gd name="connsiteX273-244069" fmla="*/ 70447 w 5936218"/>
                  <a:gd name="connsiteY273-244070" fmla="*/ 722644 h 2395178"/>
                  <a:gd name="connsiteX274-244071" fmla="*/ 102261 w 5936218"/>
                  <a:gd name="connsiteY274-244072" fmla="*/ 652198 h 2395178"/>
                  <a:gd name="connsiteX275-244073" fmla="*/ 43177 w 5936218"/>
                  <a:gd name="connsiteY275-244074" fmla="*/ 586297 h 2395178"/>
                  <a:gd name="connsiteX276-244075" fmla="*/ 49994 w 5936218"/>
                  <a:gd name="connsiteY276-244076" fmla="*/ 511305 h 2395178"/>
                  <a:gd name="connsiteX277-244077" fmla="*/ 81809 w 5936218"/>
                  <a:gd name="connsiteY277-244078" fmla="*/ 506760 h 2395178"/>
                  <a:gd name="connsiteX278-244079" fmla="*/ 145438 w 5936218"/>
                  <a:gd name="connsiteY278-244080" fmla="*/ 463584 h 2395178"/>
                  <a:gd name="connsiteX279-244081" fmla="*/ 184070 w 5936218"/>
                  <a:gd name="connsiteY279-244082" fmla="*/ 424952 h 2395178"/>
                  <a:gd name="connsiteX280-244083" fmla="*/ 189699 w 5936218"/>
                  <a:gd name="connsiteY280-244084" fmla="*/ 431230 h 2395178"/>
                  <a:gd name="connsiteX281-244085" fmla="*/ 195977 w 5936218"/>
                  <a:gd name="connsiteY281-244086" fmla="*/ 424952 h 2395178"/>
                  <a:gd name="connsiteX282-244087" fmla="*/ 255061 w 5936218"/>
                  <a:gd name="connsiteY282-244088" fmla="*/ 490853 h 2395178"/>
                  <a:gd name="connsiteX283-244089" fmla="*/ 350504 w 5936218"/>
                  <a:gd name="connsiteY283-244090" fmla="*/ 511305 h 2395178"/>
                  <a:gd name="connsiteX284-244091" fmla="*/ 491397 w 5936218"/>
                  <a:gd name="connsiteY284-244092" fmla="*/ 624929 h 2395178"/>
                  <a:gd name="connsiteX285-244093" fmla="*/ 523211 w 5936218"/>
                  <a:gd name="connsiteY285-244094" fmla="*/ 672650 h 2395178"/>
                  <a:gd name="connsiteX286-244095" fmla="*/ 523211 w 5936218"/>
                  <a:gd name="connsiteY286-244096" fmla="*/ 731734 h 2395178"/>
                  <a:gd name="connsiteX287-244097" fmla="*/ 486852 w 5936218"/>
                  <a:gd name="connsiteY287-244098" fmla="*/ 786273 h 2395178"/>
                  <a:gd name="connsiteX288-244099" fmla="*/ 420951 w 5936218"/>
                  <a:gd name="connsiteY288-244100" fmla="*/ 806726 h 2395178"/>
                  <a:gd name="connsiteX289-244101" fmla="*/ 415909 w 5936218"/>
                  <a:gd name="connsiteY289-244102" fmla="*/ 804595 h 2395178"/>
                  <a:gd name="connsiteX290-244103" fmla="*/ 409044 w 5936218"/>
                  <a:gd name="connsiteY290-244104" fmla="*/ 806726 h 2395178"/>
                  <a:gd name="connsiteX291-244105" fmla="*/ 252950 w 5936218"/>
                  <a:gd name="connsiteY291-244106" fmla="*/ 740770 h 2395178"/>
                  <a:gd name="connsiteX292-244107" fmla="*/ 232336 w 5936218"/>
                  <a:gd name="connsiteY292-244108" fmla="*/ 747642 h 2395178"/>
                  <a:gd name="connsiteX293-244109" fmla="*/ 291420 w 5936218"/>
                  <a:gd name="connsiteY293-244110" fmla="*/ 818088 h 2395178"/>
                  <a:gd name="connsiteX294-244111" fmla="*/ 291420 w 5936218"/>
                  <a:gd name="connsiteY294-244112" fmla="*/ 856720 h 2395178"/>
                  <a:gd name="connsiteX295-244113" fmla="*/ 298238 w 5936218"/>
                  <a:gd name="connsiteY295-244114" fmla="*/ 943074 h 2395178"/>
                  <a:gd name="connsiteX296-244115" fmla="*/ 345959 w 5936218"/>
                  <a:gd name="connsiteY296-244116" fmla="*/ 974888 h 2395178"/>
                  <a:gd name="connsiteX297-244117" fmla="*/ 362087 w 5936218"/>
                  <a:gd name="connsiteY297-244118" fmla="*/ 984296 h 2395178"/>
                  <a:gd name="connsiteX298-244119" fmla="*/ 365867 w 5936218"/>
                  <a:gd name="connsiteY298-244120" fmla="*/ 952163 h 2395178"/>
                  <a:gd name="connsiteX299-244121" fmla="*/ 345415 w 5936218"/>
                  <a:gd name="connsiteY299-244122" fmla="*/ 915804 h 2395178"/>
                  <a:gd name="connsiteX300-244123" fmla="*/ 365867 w 5936218"/>
                  <a:gd name="connsiteY300-244124" fmla="*/ 883989 h 2395178"/>
                  <a:gd name="connsiteX301-244125" fmla="*/ 374560 w 5936218"/>
                  <a:gd name="connsiteY301-244126" fmla="*/ 888988 h 2395178"/>
                  <a:gd name="connsiteX302-244127" fmla="*/ 377774 w 5936218"/>
                  <a:gd name="connsiteY302-244128" fmla="*/ 883989 h 2395178"/>
                  <a:gd name="connsiteX303-244129" fmla="*/ 461933 w 5936218"/>
                  <a:gd name="connsiteY303-244130" fmla="*/ 932381 h 2395178"/>
                  <a:gd name="connsiteX304-244131" fmla="*/ 484035 w 5936218"/>
                  <a:gd name="connsiteY304-244132" fmla="*/ 915804 h 2395178"/>
                  <a:gd name="connsiteX305-244133" fmla="*/ 463583 w 5936218"/>
                  <a:gd name="connsiteY305-244134" fmla="*/ 849902 h 2395178"/>
                  <a:gd name="connsiteX306-244135" fmla="*/ 549936 w 5936218"/>
                  <a:gd name="connsiteY306-244136" fmla="*/ 763549 h 2395178"/>
                  <a:gd name="connsiteX307-244137" fmla="*/ 559742 w 5936218"/>
                  <a:gd name="connsiteY307-244138" fmla="*/ 765650 h 2395178"/>
                  <a:gd name="connsiteX308-244139" fmla="*/ 561843 w 5936218"/>
                  <a:gd name="connsiteY308-244140" fmla="*/ 763549 h 2395178"/>
                  <a:gd name="connsiteX309-244141" fmla="*/ 593658 w 5936218"/>
                  <a:gd name="connsiteY309-244142" fmla="*/ 770366 h 2395178"/>
                  <a:gd name="connsiteX310-244143" fmla="*/ 620945 w 5936218"/>
                  <a:gd name="connsiteY310-244144" fmla="*/ 794243 h 2395178"/>
                  <a:gd name="connsiteX311-244145" fmla="*/ 640835 w 5936218"/>
                  <a:gd name="connsiteY311-244146" fmla="*/ 738552 h 2395178"/>
                  <a:gd name="connsiteX312-244147" fmla="*/ 609020 w 5936218"/>
                  <a:gd name="connsiteY312-244148" fmla="*/ 684013 h 2395178"/>
                  <a:gd name="connsiteX313-244149" fmla="*/ 624928 w 5936218"/>
                  <a:gd name="connsiteY313-244150" fmla="*/ 624929 h 2395178"/>
                  <a:gd name="connsiteX314-244151" fmla="*/ 597658 w 5936218"/>
                  <a:gd name="connsiteY314-244152" fmla="*/ 565844 h 2395178"/>
                  <a:gd name="connsiteX315-244153" fmla="*/ 611562 w 5936218"/>
                  <a:gd name="connsiteY315-244154" fmla="*/ 570170 h 2395178"/>
                  <a:gd name="connsiteX316-244155" fmla="*/ 609565 w 5936218"/>
                  <a:gd name="connsiteY316-244156" fmla="*/ 565844 h 2395178"/>
                  <a:gd name="connsiteX317-244157" fmla="*/ 711826 w 5936218"/>
                  <a:gd name="connsiteY317-244158" fmla="*/ 597659 h 2395178"/>
                  <a:gd name="connsiteX318-244159" fmla="*/ 732278 w 5936218"/>
                  <a:gd name="connsiteY318-244160" fmla="*/ 652198 h 2395178"/>
                  <a:gd name="connsiteX319-244161" fmla="*/ 684556 w 5936218"/>
                  <a:gd name="connsiteY319-244162" fmla="*/ 663560 h 2395178"/>
                  <a:gd name="connsiteX320-244163" fmla="*/ 684556 w 5936218"/>
                  <a:gd name="connsiteY320-244164" fmla="*/ 715827 h 2395178"/>
                  <a:gd name="connsiteX321-244165" fmla="*/ 713309 w 5936218"/>
                  <a:gd name="connsiteY321-244166" fmla="*/ 744580 h 2395178"/>
                  <a:gd name="connsiteX322-244167" fmla="*/ 763548 w 5936218"/>
                  <a:gd name="connsiteY322-244168" fmla="*/ 727189 h 2395178"/>
                  <a:gd name="connsiteX323-244169" fmla="*/ 770365 w 5936218"/>
                  <a:gd name="connsiteY323-244170" fmla="*/ 668105 h 2395178"/>
                  <a:gd name="connsiteX324-244171" fmla="*/ 845357 w 5936218"/>
                  <a:gd name="connsiteY324-244172" fmla="*/ 620384 h 2395178"/>
                  <a:gd name="connsiteX325-244173" fmla="*/ 972614 w 5936218"/>
                  <a:gd name="connsiteY325-244174" fmla="*/ 534030 h 2395178"/>
                  <a:gd name="connsiteX326-244175" fmla="*/ 982566 w 5936218"/>
                  <a:gd name="connsiteY326-244176" fmla="*/ 535357 h 2395178"/>
                  <a:gd name="connsiteX327-244177" fmla="*/ 984521 w 5936218"/>
                  <a:gd name="connsiteY327-244178" fmla="*/ 534030 h 2395178"/>
                  <a:gd name="connsiteX328-244179" fmla="*/ 1018608 w 5936218"/>
                  <a:gd name="connsiteY328-244180" fmla="*/ 538575 h 2395178"/>
                  <a:gd name="connsiteX329-244181" fmla="*/ 979977 w 5936218"/>
                  <a:gd name="connsiteY329-244182" fmla="*/ 602204 h 2395178"/>
                  <a:gd name="connsiteX330-244183" fmla="*/ 1012666 w 5936218"/>
                  <a:gd name="connsiteY330-244184" fmla="*/ 607365 h 2395178"/>
                  <a:gd name="connsiteX331-244185" fmla="*/ 1038516 w 5936218"/>
                  <a:gd name="connsiteY331-244186" fmla="*/ 577207 h 2395178"/>
                  <a:gd name="connsiteX332-244187" fmla="*/ 1050423 w 5936218"/>
                  <a:gd name="connsiteY332-244188" fmla="*/ 577207 h 2395178"/>
                  <a:gd name="connsiteX333-244189" fmla="*/ 1108962 w 5936218"/>
                  <a:gd name="connsiteY333-244190" fmla="*/ 577207 h 2395178"/>
                  <a:gd name="connsiteX334-244191" fmla="*/ 1161229 w 5936218"/>
                  <a:gd name="connsiteY334-244192" fmla="*/ 534030 h 2395178"/>
                  <a:gd name="connsiteX335-244193" fmla="*/ 1165711 w 5936218"/>
                  <a:gd name="connsiteY335-244194" fmla="*/ 540164 h 2395178"/>
                  <a:gd name="connsiteX336-244195" fmla="*/ 1173136 w 5936218"/>
                  <a:gd name="connsiteY336-244196" fmla="*/ 534030 h 2395178"/>
                  <a:gd name="connsiteX337-244197" fmla="*/ 1210035 w 5936218"/>
                  <a:gd name="connsiteY337-244198" fmla="*/ 584523 h 2395178"/>
                  <a:gd name="connsiteX338-244199" fmla="*/ 1247583 w 5936218"/>
                  <a:gd name="connsiteY338-244200" fmla="*/ 527213 h 2395178"/>
                  <a:gd name="connsiteX339-244201" fmla="*/ 1211223 w 5936218"/>
                  <a:gd name="connsiteY339-244202" fmla="*/ 468129 h 2395178"/>
                  <a:gd name="connsiteX340-244203" fmla="*/ 1227130 w 5936218"/>
                  <a:gd name="connsiteY340-244204" fmla="*/ 431769 h 2395178"/>
                  <a:gd name="connsiteX341-244205" fmla="*/ 1237665 w 5936218"/>
                  <a:gd name="connsiteY341-244206" fmla="*/ 434907 h 2395178"/>
                  <a:gd name="connsiteX342-244207" fmla="*/ 1239037 w 5936218"/>
                  <a:gd name="connsiteY342-244208" fmla="*/ 431769 h 2395178"/>
                  <a:gd name="connsiteX343-244209" fmla="*/ 1345843 w 5936218"/>
                  <a:gd name="connsiteY343-244210" fmla="*/ 463584 h 2395178"/>
                  <a:gd name="connsiteX344-244211" fmla="*/ 1400382 w 5936218"/>
                  <a:gd name="connsiteY344-244212" fmla="*/ 495398 h 2395178"/>
                  <a:gd name="connsiteX345-244213" fmla="*/ 1519756 w 5936218"/>
                  <a:gd name="connsiteY345-244214" fmla="*/ 601982 h 2395178"/>
                  <a:gd name="connsiteX346-244215" fmla="*/ 1543003 w 5936218"/>
                  <a:gd name="connsiteY346-244216" fmla="*/ 561300 h 2395178"/>
                  <a:gd name="connsiteX347-244217" fmla="*/ 1506643 w 5936218"/>
                  <a:gd name="connsiteY347-244218" fmla="*/ 506760 h 2395178"/>
                  <a:gd name="connsiteX348-244219" fmla="*/ 1506643 w 5936218"/>
                  <a:gd name="connsiteY348-244220" fmla="*/ 484036 h 2395178"/>
                  <a:gd name="connsiteX349-244221" fmla="*/ 1463467 w 5936218"/>
                  <a:gd name="connsiteY349-244222" fmla="*/ 474946 h 2395178"/>
                  <a:gd name="connsiteX350-244223" fmla="*/ 1472556 w 5936218"/>
                  <a:gd name="connsiteY350-244224" fmla="*/ 424952 h 2395178"/>
                  <a:gd name="connsiteX351-244225" fmla="*/ 1452104 w 5936218"/>
                  <a:gd name="connsiteY351-244226" fmla="*/ 338598 h 2395178"/>
                  <a:gd name="connsiteX352-244227" fmla="*/ 1452104 w 5936218"/>
                  <a:gd name="connsiteY352-244228" fmla="*/ 302239 h 2395178"/>
                  <a:gd name="connsiteX353-244229" fmla="*/ 1522551 w 5936218"/>
                  <a:gd name="connsiteY353-244230" fmla="*/ 199978 h 2395178"/>
                  <a:gd name="connsiteX354-244231" fmla="*/ 1543003 w 5936218"/>
                  <a:gd name="connsiteY354-244232" fmla="*/ 86355 h 2395178"/>
                  <a:gd name="connsiteX355-244233" fmla="*/ 1570272 w 5936218"/>
                  <a:gd name="connsiteY355-244234" fmla="*/ 65902 h 2395178"/>
                  <a:gd name="connsiteX356-244235" fmla="*/ 1578688 w 5936218"/>
                  <a:gd name="connsiteY356-244236" fmla="*/ 68521 h 2395178"/>
                  <a:gd name="connsiteX357-244237" fmla="*/ 1582179 w 5936218"/>
                  <a:gd name="connsiteY357-244238" fmla="*/ 65902 h 2395178"/>
                  <a:gd name="connsiteX358-244239" fmla="*/ 1684440 w 5936218"/>
                  <a:gd name="connsiteY358-244240" fmla="*/ 97717 h 2395178"/>
                  <a:gd name="connsiteX359-244241" fmla="*/ 1688985 w 5936218"/>
                  <a:gd name="connsiteY359-244242" fmla="*/ 168163 h 2395178"/>
                  <a:gd name="connsiteX360-244243" fmla="*/ 1652625 w 5936218"/>
                  <a:gd name="connsiteY360-244244" fmla="*/ 259062 h 2395178"/>
                  <a:gd name="connsiteX361-244245" fmla="*/ 1679895 w 5936218"/>
                  <a:gd name="connsiteY361-244246" fmla="*/ 297694 h 2395178"/>
                  <a:gd name="connsiteX362-244247" fmla="*/ 1688985 w 5936218"/>
                  <a:gd name="connsiteY362-244248" fmla="*/ 372685 h 2395178"/>
                  <a:gd name="connsiteX363-244249" fmla="*/ 1679895 w 5936218"/>
                  <a:gd name="connsiteY363-244250" fmla="*/ 518123 h 2395178"/>
                  <a:gd name="connsiteX364-244251" fmla="*/ 1636718 w 5936218"/>
                  <a:gd name="connsiteY364-244252" fmla="*/ 781729 h 2395178"/>
                  <a:gd name="connsiteX365-244253" fmla="*/ 1662494 w 5936218"/>
                  <a:gd name="connsiteY365-244254" fmla="*/ 788173 h 2395178"/>
                  <a:gd name="connsiteX0-244255" fmla="*/ 1662494 w 5936218"/>
                  <a:gd name="connsiteY0-244256" fmla="*/ 788173 h 2395178"/>
                  <a:gd name="connsiteX1-244257" fmla="*/ 3672301 w 5936218"/>
                  <a:gd name="connsiteY1-244258" fmla="*/ 1 h 2395178"/>
                  <a:gd name="connsiteX2-244259" fmla="*/ 3743291 w 5936218"/>
                  <a:gd name="connsiteY2-244260" fmla="*/ 65902 h 2395178"/>
                  <a:gd name="connsiteX3-244261" fmla="*/ 3759199 w 5936218"/>
                  <a:gd name="connsiteY3-244262" fmla="*/ 145439 h 2395178"/>
                  <a:gd name="connsiteX4-244263" fmla="*/ 3738747 w 5936218"/>
                  <a:gd name="connsiteY4-244264" fmla="*/ 195433 h 2395178"/>
                  <a:gd name="connsiteX5-244265" fmla="*/ 3786469 w 5936218"/>
                  <a:gd name="connsiteY5-244266" fmla="*/ 286331 h 2395178"/>
                  <a:gd name="connsiteX6-244267" fmla="*/ 3835603 w 5936218"/>
                  <a:gd name="connsiteY6-244268" fmla="*/ 322237 h 2395178"/>
                  <a:gd name="connsiteX7-244269" fmla="*/ 3865460 w 5936218"/>
                  <a:gd name="connsiteY7-244270" fmla="*/ 211340 h 2395178"/>
                  <a:gd name="connsiteX8-244271" fmla="*/ 3875077 w 5936218"/>
                  <a:gd name="connsiteY8-244272" fmla="*/ 219847 h 2395178"/>
                  <a:gd name="connsiteX9-244273" fmla="*/ 3877367 w 5936218"/>
                  <a:gd name="connsiteY9-244274" fmla="*/ 211340 h 2395178"/>
                  <a:gd name="connsiteX10-244275" fmla="*/ 3932151 w 5936218"/>
                  <a:gd name="connsiteY10-244276" fmla="*/ 259803 h 2395178"/>
                  <a:gd name="connsiteX11-244277" fmla="*/ 3988173 w 5936218"/>
                  <a:gd name="connsiteY11-244278" fmla="*/ 231792 h 2395178"/>
                  <a:gd name="connsiteX12-244279" fmla="*/ 3993852 w 5936218"/>
                  <a:gd name="connsiteY12-244280" fmla="*/ 234907 h 2395178"/>
                  <a:gd name="connsiteX13-244281" fmla="*/ 4000080 w 5936218"/>
                  <a:gd name="connsiteY13-244282" fmla="*/ 231792 h 2395178"/>
                  <a:gd name="connsiteX14-244283" fmla="*/ 4062426 w 5936218"/>
                  <a:gd name="connsiteY14-244284" fmla="*/ 265982 h 2395178"/>
                  <a:gd name="connsiteX15-244285" fmla="*/ 4085889 w 5936218"/>
                  <a:gd name="connsiteY15-244286" fmla="*/ 238610 h 2395178"/>
                  <a:gd name="connsiteX16-244287" fmla="*/ 4095563 w 5936218"/>
                  <a:gd name="connsiteY16-244288" fmla="*/ 241214 h 2395178"/>
                  <a:gd name="connsiteX17-244289" fmla="*/ 4097796 w 5936218"/>
                  <a:gd name="connsiteY17-244290" fmla="*/ 238610 h 2395178"/>
                  <a:gd name="connsiteX18-244291" fmla="*/ 4144150 w 5936218"/>
                  <a:gd name="connsiteY18-244292" fmla="*/ 251090 h 2395178"/>
                  <a:gd name="connsiteX19-244293" fmla="*/ 4117703 w 5936218"/>
                  <a:gd name="connsiteY19-244294" fmla="*/ 140894 h 2395178"/>
                  <a:gd name="connsiteX20-244295" fmla="*/ 4165425 w 5936218"/>
                  <a:gd name="connsiteY20-244296" fmla="*/ 86355 h 2395178"/>
                  <a:gd name="connsiteX21-244297" fmla="*/ 4175231 w 5936218"/>
                  <a:gd name="connsiteY21-244298" fmla="*/ 88756 h 2395178"/>
                  <a:gd name="connsiteX22-244299" fmla="*/ 4177332 w 5936218"/>
                  <a:gd name="connsiteY22-244300" fmla="*/ 86355 h 2395178"/>
                  <a:gd name="connsiteX23-244301" fmla="*/ 4511384 w 5936218"/>
                  <a:gd name="connsiteY23-244302" fmla="*/ 168163 h 2395178"/>
                  <a:gd name="connsiteX24-244303" fmla="*/ 4543199 w 5936218"/>
                  <a:gd name="connsiteY24-244304" fmla="*/ 238610 h 2395178"/>
                  <a:gd name="connsiteX25-244305" fmla="*/ 4639242 w 5936218"/>
                  <a:gd name="connsiteY25-244306" fmla="*/ 321252 h 2395178"/>
                  <a:gd name="connsiteX26-244307" fmla="*/ 4774445 w 5936218"/>
                  <a:gd name="connsiteY26-244308" fmla="*/ 302239 h 2395178"/>
                  <a:gd name="connsiteX27-244309" fmla="*/ 4778496 w 5936218"/>
                  <a:gd name="connsiteY27-244310" fmla="*/ 303343 h 2395178"/>
                  <a:gd name="connsiteX28-244311" fmla="*/ 4786352 w 5936218"/>
                  <a:gd name="connsiteY28-244312" fmla="*/ 302239 h 2395178"/>
                  <a:gd name="connsiteX29-244313" fmla="*/ 4861343 w 5936218"/>
                  <a:gd name="connsiteY29-244314" fmla="*/ 322691 h 2395178"/>
                  <a:gd name="connsiteX30-244315" fmla="*/ 4893158 w 5936218"/>
                  <a:gd name="connsiteY30-244316" fmla="*/ 365868 h 2395178"/>
                  <a:gd name="connsiteX31-244317" fmla="*/ 4888613 w 5936218"/>
                  <a:gd name="connsiteY31-244318" fmla="*/ 447676 h 2395178"/>
                  <a:gd name="connsiteX32-244319" fmla="*/ 4927677 w 5936218"/>
                  <a:gd name="connsiteY32-244320" fmla="*/ 472348 h 2395178"/>
                  <a:gd name="connsiteX33-244321" fmla="*/ 4967605 w 5936218"/>
                  <a:gd name="connsiteY33-244322" fmla="*/ 459039 h 2395178"/>
                  <a:gd name="connsiteX34-244323" fmla="*/ 5038051 w 5936218"/>
                  <a:gd name="connsiteY34-244324" fmla="*/ 452221 h 2395178"/>
                  <a:gd name="connsiteX35-244325" fmla="*/ 5040730 w 5936218"/>
                  <a:gd name="connsiteY35-244326" fmla="*/ 453114 h 2395178"/>
                  <a:gd name="connsiteX36-244327" fmla="*/ 5049958 w 5936218"/>
                  <a:gd name="connsiteY36-244328" fmla="*/ 452221 h 2395178"/>
                  <a:gd name="connsiteX37-244329" fmla="*/ 5114249 w 5936218"/>
                  <a:gd name="connsiteY37-244330" fmla="*/ 473652 h 2395178"/>
                  <a:gd name="connsiteX38-244331" fmla="*/ 5176671 w 5936218"/>
                  <a:gd name="connsiteY38-244332" fmla="*/ 463584 h 2395178"/>
                  <a:gd name="connsiteX39-244333" fmla="*/ 5177801 w 5936218"/>
                  <a:gd name="connsiteY39-244334" fmla="*/ 465322 h 2395178"/>
                  <a:gd name="connsiteX40-244335" fmla="*/ 5188578 w 5936218"/>
                  <a:gd name="connsiteY40-244336" fmla="*/ 463584 h 2395178"/>
                  <a:gd name="connsiteX41-244337" fmla="*/ 5243719 w 5936218"/>
                  <a:gd name="connsiteY41-244338" fmla="*/ 548415 h 2395178"/>
                  <a:gd name="connsiteX42-244339" fmla="*/ 5283477 w 5936218"/>
                  <a:gd name="connsiteY42-244340" fmla="*/ 518123 h 2395178"/>
                  <a:gd name="connsiteX43-244341" fmla="*/ 5258480 w 5936218"/>
                  <a:gd name="connsiteY43-244342" fmla="*/ 452221 h 2395178"/>
                  <a:gd name="connsiteX44-244343" fmla="*/ 5267570 w 5936218"/>
                  <a:gd name="connsiteY44-244344" fmla="*/ 404500 h 2395178"/>
                  <a:gd name="connsiteX45-244345" fmla="*/ 5278896 w 5936218"/>
                  <a:gd name="connsiteY45-244346" fmla="*/ 407549 h 2395178"/>
                  <a:gd name="connsiteX46-244347" fmla="*/ 5279477 w 5936218"/>
                  <a:gd name="connsiteY46-244348" fmla="*/ 404500 h 2395178"/>
                  <a:gd name="connsiteX47-244349" fmla="*/ 5395510 w 5936218"/>
                  <a:gd name="connsiteY47-244350" fmla="*/ 435739 h 2395178"/>
                  <a:gd name="connsiteX48-244351" fmla="*/ 5463001 w 5936218"/>
                  <a:gd name="connsiteY48-244352" fmla="*/ 431769 h 2395178"/>
                  <a:gd name="connsiteX49-244353" fmla="*/ 5464386 w 5936218"/>
                  <a:gd name="connsiteY49-244354" fmla="*/ 432388 h 2395178"/>
                  <a:gd name="connsiteX50-244355" fmla="*/ 5474909 w 5936218"/>
                  <a:gd name="connsiteY50-244356" fmla="*/ 431769 h 2395178"/>
                  <a:gd name="connsiteX51-244357" fmla="*/ 5581715 w 5936218"/>
                  <a:gd name="connsiteY51-244358" fmla="*/ 479491 h 2395178"/>
                  <a:gd name="connsiteX52-244359" fmla="*/ 5633981 w 5936218"/>
                  <a:gd name="connsiteY52-244360" fmla="*/ 522668 h 2395178"/>
                  <a:gd name="connsiteX53-244361" fmla="*/ 5720335 w 5936218"/>
                  <a:gd name="connsiteY53-244362" fmla="*/ 602204 h 2395178"/>
                  <a:gd name="connsiteX54-244363" fmla="*/ 5822595 w 5936218"/>
                  <a:gd name="connsiteY54-244364" fmla="*/ 699920 h 2395178"/>
                  <a:gd name="connsiteX55-244365" fmla="*/ 5818051 w 5936218"/>
                  <a:gd name="connsiteY55-244366" fmla="*/ 754459 h 2395178"/>
                  <a:gd name="connsiteX56-244367" fmla="*/ 5825679 w 5936218"/>
                  <a:gd name="connsiteY56-244368" fmla="*/ 762087 h 2395178"/>
                  <a:gd name="connsiteX57-244369" fmla="*/ 5822051 w 5936218"/>
                  <a:gd name="connsiteY57-244370" fmla="*/ 711282 h 2395178"/>
                  <a:gd name="connsiteX58-244371" fmla="*/ 5834092 w 5936218"/>
                  <a:gd name="connsiteY58-244372" fmla="*/ 713155 h 2395178"/>
                  <a:gd name="connsiteX59-244373" fmla="*/ 5833958 w 5936218"/>
                  <a:gd name="connsiteY59-244374" fmla="*/ 711282 h 2395178"/>
                  <a:gd name="connsiteX60-244375" fmla="*/ 5936219 w 5936218"/>
                  <a:gd name="connsiteY60-244376" fmla="*/ 727189 h 2395178"/>
                  <a:gd name="connsiteX61-244377" fmla="*/ 5908949 w 5936218"/>
                  <a:gd name="connsiteY61-244378" fmla="*/ 943074 h 2395178"/>
                  <a:gd name="connsiteX62-244379" fmla="*/ 5893042 w 5936218"/>
                  <a:gd name="connsiteY62-244380" fmla="*/ 958981 h 2395178"/>
                  <a:gd name="connsiteX63-244381" fmla="*/ 5861227 w 5936218"/>
                  <a:gd name="connsiteY63-244382" fmla="*/ 958981 h 2395178"/>
                  <a:gd name="connsiteX64-244383" fmla="*/ 5817506 w 5936218"/>
                  <a:gd name="connsiteY64-244384" fmla="*/ 924894 h 2395178"/>
                  <a:gd name="connsiteX65-244385" fmla="*/ 5767511 w 5936218"/>
                  <a:gd name="connsiteY65-244386" fmla="*/ 899897 h 2395178"/>
                  <a:gd name="connsiteX66-244387" fmla="*/ 5729132 w 5936218"/>
                  <a:gd name="connsiteY66-244388" fmla="*/ 851878 h 2395178"/>
                  <a:gd name="connsiteX67-244389" fmla="*/ 5695337 w 5936218"/>
                  <a:gd name="connsiteY67-244390" fmla="*/ 861265 h 2395178"/>
                  <a:gd name="connsiteX68-244391" fmla="*/ 5693366 w 5936218"/>
                  <a:gd name="connsiteY68-244392" fmla="*/ 858505 h 2395178"/>
                  <a:gd name="connsiteX69-244393" fmla="*/ 5640799 w 5936218"/>
                  <a:gd name="connsiteY69-244394" fmla="*/ 818088 h 2395178"/>
                  <a:gd name="connsiteX70-244395" fmla="*/ 5656705 w 5936218"/>
                  <a:gd name="connsiteY70-244396" fmla="*/ 861265 h 2395178"/>
                  <a:gd name="connsiteX71-244397" fmla="*/ 5586259 w 5936218"/>
                  <a:gd name="connsiteY71-244398" fmla="*/ 936256 h 2395178"/>
                  <a:gd name="connsiteX72-244399" fmla="*/ 5575676 w 5936218"/>
                  <a:gd name="connsiteY72-244400" fmla="*/ 935248 h 2395178"/>
                  <a:gd name="connsiteX73-244401" fmla="*/ 5539436 w 5936218"/>
                  <a:gd name="connsiteY73-244402" fmla="*/ 932931 h 2395178"/>
                  <a:gd name="connsiteX74-244403" fmla="*/ 5593077 w 5936218"/>
                  <a:gd name="connsiteY74-244404" fmla="*/ 1038517 h 2395178"/>
                  <a:gd name="connsiteX75-244405" fmla="*/ 5613529 w 5936218"/>
                  <a:gd name="connsiteY75-244406" fmla="*/ 1097601 h 2395178"/>
                  <a:gd name="connsiteX76-244407" fmla="*/ 5608984 w 5936218"/>
                  <a:gd name="connsiteY76-244408" fmla="*/ 1120326 h 2395178"/>
                  <a:gd name="connsiteX77-244409" fmla="*/ 5597799 w 5936218"/>
                  <a:gd name="connsiteY77-244410" fmla="*/ 1116717 h 2395178"/>
                  <a:gd name="connsiteX78-244411" fmla="*/ 5534271 w 5936218"/>
                  <a:gd name="connsiteY78-244412" fmla="*/ 1100066 h 2395178"/>
                  <a:gd name="connsiteX79-244413" fmla="*/ 5436277 w 5936218"/>
                  <a:gd name="connsiteY79-244414" fmla="*/ 1156685 h 2395178"/>
                  <a:gd name="connsiteX80-244415" fmla="*/ 5397645 w 5936218"/>
                  <a:gd name="connsiteY80-244416" fmla="*/ 1168048 h 2395178"/>
                  <a:gd name="connsiteX81-244417" fmla="*/ 5345378 w 5936218"/>
                  <a:gd name="connsiteY81-244418" fmla="*/ 1222587 h 2395178"/>
                  <a:gd name="connsiteX82-244419" fmla="*/ 5290839 w 5936218"/>
                  <a:gd name="connsiteY82-244420" fmla="*/ 1270308 h 2395178"/>
                  <a:gd name="connsiteX83-244421" fmla="*/ 5274932 w 5936218"/>
                  <a:gd name="connsiteY83-244422" fmla="*/ 1302123 h 2395178"/>
                  <a:gd name="connsiteX84-244423" fmla="*/ 5267238 w 5936218"/>
                  <a:gd name="connsiteY84-244424" fmla="*/ 1293696 h 2395178"/>
                  <a:gd name="connsiteX85-244425" fmla="*/ 5263025 w 5936218"/>
                  <a:gd name="connsiteY85-244426" fmla="*/ 1302123 h 2395178"/>
                  <a:gd name="connsiteX86-244427" fmla="*/ 5219538 w 5936218"/>
                  <a:gd name="connsiteY86-244428" fmla="*/ 1254495 h 2395178"/>
                  <a:gd name="connsiteX87-244429" fmla="*/ 5129494 w 5936218"/>
                  <a:gd name="connsiteY87-244430" fmla="*/ 1308940 h 2395178"/>
                  <a:gd name="connsiteX88-244431" fmla="*/ 5126389 w 5936218"/>
                  <a:gd name="connsiteY88-244432" fmla="*/ 1303618 h 2395178"/>
                  <a:gd name="connsiteX89-244433" fmla="*/ 5117587 w 5936218"/>
                  <a:gd name="connsiteY89-244434" fmla="*/ 1308940 h 2395178"/>
                  <a:gd name="connsiteX90-244435" fmla="*/ 5105544 w 5936218"/>
                  <a:gd name="connsiteY90-244436" fmla="*/ 1288294 h 2395178"/>
                  <a:gd name="connsiteX91-244437" fmla="*/ 5074955 w 5936218"/>
                  <a:gd name="connsiteY91-244438" fmla="*/ 1313485 h 2395178"/>
                  <a:gd name="connsiteX92-244439" fmla="*/ 5065718 w 5936218"/>
                  <a:gd name="connsiteY92-244440" fmla="*/ 1311286 h 2395178"/>
                  <a:gd name="connsiteX93-244441" fmla="*/ 5063048 w 5936218"/>
                  <a:gd name="connsiteY93-244442" fmla="*/ 1313485 h 2395178"/>
                  <a:gd name="connsiteX94-244443" fmla="*/ 5026594 w 5936218"/>
                  <a:gd name="connsiteY94-244444" fmla="*/ 1304806 h 2395178"/>
                  <a:gd name="connsiteX95-244445" fmla="*/ 5015871 w 5936218"/>
                  <a:gd name="connsiteY95-244446" fmla="*/ 1349845 h 2395178"/>
                  <a:gd name="connsiteX96-244447" fmla="*/ 4974967 w 5936218"/>
                  <a:gd name="connsiteY96-244448" fmla="*/ 1415746 h 2395178"/>
                  <a:gd name="connsiteX97-244449" fmla="*/ 4974967 w 5936218"/>
                  <a:gd name="connsiteY97-244450" fmla="*/ 1447561 h 2395178"/>
                  <a:gd name="connsiteX98-244451" fmla="*/ 5011326 w 5936218"/>
                  <a:gd name="connsiteY98-244452" fmla="*/ 1561184 h 2395178"/>
                  <a:gd name="connsiteX99-244453" fmla="*/ 4999419 w 5936218"/>
                  <a:gd name="connsiteY99-244454" fmla="*/ 1561184 h 2395178"/>
                  <a:gd name="connsiteX100-244455" fmla="*/ 4974967 w 5936218"/>
                  <a:gd name="connsiteY100-244456" fmla="*/ 1561184 h 2395178"/>
                  <a:gd name="connsiteX101-244457" fmla="*/ 4963605 w 5936218"/>
                  <a:gd name="connsiteY101-244458" fmla="*/ 1613450 h 2395178"/>
                  <a:gd name="connsiteX102-244459" fmla="*/ 4974967 w 5936218"/>
                  <a:gd name="connsiteY102-244460" fmla="*/ 1640720 h 2395178"/>
                  <a:gd name="connsiteX103-244461" fmla="*/ 4909065 w 5936218"/>
                  <a:gd name="connsiteY103-244462" fmla="*/ 1674807 h 2395178"/>
                  <a:gd name="connsiteX104-244463" fmla="*/ 4897703 w 5936218"/>
                  <a:gd name="connsiteY104-244464" fmla="*/ 1742981 h 2395178"/>
                  <a:gd name="connsiteX105-244465" fmla="*/ 4845437 w 5936218"/>
                  <a:gd name="connsiteY105-244466" fmla="*/ 1758888 h 2395178"/>
                  <a:gd name="connsiteX106-244467" fmla="*/ 4834074 w 5936218"/>
                  <a:gd name="connsiteY106-244468" fmla="*/ 1817972 h 2395178"/>
                  <a:gd name="connsiteX107-244469" fmla="*/ 4779535 w 5936218"/>
                  <a:gd name="connsiteY107-244470" fmla="*/ 1877056 h 2395178"/>
                  <a:gd name="connsiteX108-244471" fmla="*/ 4777225 w 5936218"/>
                  <a:gd name="connsiteY108-244472" fmla="*/ 1866660 h 2395178"/>
                  <a:gd name="connsiteX109-244473" fmla="*/ 4767628 w 5936218"/>
                  <a:gd name="connsiteY109-244474" fmla="*/ 1877056 h 2395178"/>
                  <a:gd name="connsiteX110-244475" fmla="*/ 4758538 w 5936218"/>
                  <a:gd name="connsiteY110-244476" fmla="*/ 1836152 h 2395178"/>
                  <a:gd name="connsiteX111-244477" fmla="*/ 4742631 w 5936218"/>
                  <a:gd name="connsiteY111-244478" fmla="*/ 1749798 h 2395178"/>
                  <a:gd name="connsiteX112-244479" fmla="*/ 4715361 w 5936218"/>
                  <a:gd name="connsiteY112-244480" fmla="*/ 1608906 h 2395178"/>
                  <a:gd name="connsiteX113-244481" fmla="*/ 4735813 w 5936218"/>
                  <a:gd name="connsiteY113-244482" fmla="*/ 1518007 h 2395178"/>
                  <a:gd name="connsiteX114-244483" fmla="*/ 4767628 w 5936218"/>
                  <a:gd name="connsiteY114-244484" fmla="*/ 1474830 h 2395178"/>
                  <a:gd name="connsiteX115-244485" fmla="*/ 4767628 w 5936218"/>
                  <a:gd name="connsiteY115-244486" fmla="*/ 1447561 h 2395178"/>
                  <a:gd name="connsiteX116-244487" fmla="*/ 4826712 w 5936218"/>
                  <a:gd name="connsiteY116-244488" fmla="*/ 1431653 h 2395178"/>
                  <a:gd name="connsiteX117-244489" fmla="*/ 1811153 w 5936218"/>
                  <a:gd name="connsiteY117-244490" fmla="*/ 1683897 h 2395178"/>
                  <a:gd name="connsiteX118-244491" fmla="*/ 1748069 w 5936218"/>
                  <a:gd name="connsiteY118-244492" fmla="*/ 1722529 h 2395178"/>
                  <a:gd name="connsiteX119-244493" fmla="*/ 1711709 w 5936218"/>
                  <a:gd name="connsiteY119-244494" fmla="*/ 1727074 h 2395178"/>
                  <a:gd name="connsiteX120-244495" fmla="*/ 1711926 w 5936218"/>
                  <a:gd name="connsiteY120-244496" fmla="*/ 1725558 h 2395178"/>
                  <a:gd name="connsiteX121-244497" fmla="*/ 1699803 w 5936218"/>
                  <a:gd name="connsiteY121-244498" fmla="*/ 1727074 h 2395178"/>
                  <a:gd name="connsiteX122-244499" fmla="*/ 1704347 w 5936218"/>
                  <a:gd name="connsiteY122-244500" fmla="*/ 1695259 h 2395178"/>
                  <a:gd name="connsiteX123-244501" fmla="*/ 1662460 w 5936218"/>
                  <a:gd name="connsiteY123-244502" fmla="*/ 1677308 h 2395178"/>
                  <a:gd name="connsiteX124-244503" fmla="*/ 1629901 w 5936218"/>
                  <a:gd name="connsiteY124-244504" fmla="*/ 1690714 h 2395178"/>
                  <a:gd name="connsiteX125-244505" fmla="*/ 1629300 w 5936218"/>
                  <a:gd name="connsiteY125-244506" fmla="*/ 1686059 h 2395178"/>
                  <a:gd name="connsiteX126-244507" fmla="*/ 1617994 w 5936218"/>
                  <a:gd name="connsiteY126-244508" fmla="*/ 1690714 h 2395178"/>
                  <a:gd name="connsiteX127-244509" fmla="*/ 1608904 w 5936218"/>
                  <a:gd name="connsiteY127-244510" fmla="*/ 1620268 h 2395178"/>
                  <a:gd name="connsiteX128-244511" fmla="*/ 1552684 w 5936218"/>
                  <a:gd name="connsiteY128-244512" fmla="*/ 1610575 h 2395178"/>
                  <a:gd name="connsiteX129-244513" fmla="*/ 1518550 w 5936218"/>
                  <a:gd name="connsiteY129-244514" fmla="*/ 1636175 h 2395178"/>
                  <a:gd name="connsiteX130-244515" fmla="*/ 1425379 w 5936218"/>
                  <a:gd name="connsiteY130-244516" fmla="*/ 1656627 h 2395178"/>
                  <a:gd name="connsiteX131-244517" fmla="*/ 1409472 w 5936218"/>
                  <a:gd name="connsiteY131-244518" fmla="*/ 1674807 h 2395178"/>
                  <a:gd name="connsiteX132-244519" fmla="*/ 1270852 w 5936218"/>
                  <a:gd name="connsiteY132-244520" fmla="*/ 1695259 h 2395178"/>
                  <a:gd name="connsiteX133-244521" fmla="*/ 1254945 w 5936218"/>
                  <a:gd name="connsiteY133-244522" fmla="*/ 1715711 h 2395178"/>
                  <a:gd name="connsiteX134-244523" fmla="*/ 1282214 w 5936218"/>
                  <a:gd name="connsiteY134-244524" fmla="*/ 1758888 h 2395178"/>
                  <a:gd name="connsiteX135-244525" fmla="*/ 1243582 w 5936218"/>
                  <a:gd name="connsiteY135-244526" fmla="*/ 1774795 h 2395178"/>
                  <a:gd name="connsiteX136-244527" fmla="*/ 1254945 w 5936218"/>
                  <a:gd name="connsiteY136-244528" fmla="*/ 1792975 h 2395178"/>
                  <a:gd name="connsiteX137-244529" fmla="*/ 1216313 w 5936218"/>
                  <a:gd name="connsiteY137-244530" fmla="*/ 1817972 h 2395178"/>
                  <a:gd name="connsiteX138-244531" fmla="*/ 1275397 w 5936218"/>
                  <a:gd name="connsiteY138-244532" fmla="*/ 1861149 h 2395178"/>
                  <a:gd name="connsiteX139-244533" fmla="*/ 1270852 w 5936218"/>
                  <a:gd name="connsiteY139-244534" fmla="*/ 1888419 h 2395178"/>
                  <a:gd name="connsiteX140-244535" fmla="*/ 1259108 w 5936218"/>
                  <a:gd name="connsiteY140-244536" fmla="*/ 1887440 h 2395178"/>
                  <a:gd name="connsiteX141-244537" fmla="*/ 1258945 w 5936218"/>
                  <a:gd name="connsiteY141-244538" fmla="*/ 1888419 h 2395178"/>
                  <a:gd name="connsiteX142-244539" fmla="*/ 1215644 w 5936218"/>
                  <a:gd name="connsiteY142-244540" fmla="*/ 1884810 h 2395178"/>
                  <a:gd name="connsiteX143-244541" fmla="*/ 1204950 w 5936218"/>
                  <a:gd name="connsiteY143-244542" fmla="*/ 1899781 h 2395178"/>
                  <a:gd name="connsiteX144-244543" fmla="*/ 1196495 w 5936218"/>
                  <a:gd name="connsiteY144-244544" fmla="*/ 1894949 h 2395178"/>
                  <a:gd name="connsiteX145-244545" fmla="*/ 1193043 w 5936218"/>
                  <a:gd name="connsiteY145-244546" fmla="*/ 1899781 h 2395178"/>
                  <a:gd name="connsiteX146-244547" fmla="*/ 1145322 w 5936218"/>
                  <a:gd name="connsiteY146-244548" fmla="*/ 1872511 h 2395178"/>
                  <a:gd name="connsiteX147-244549" fmla="*/ 1098145 w 5936218"/>
                  <a:gd name="connsiteY147-244550" fmla="*/ 1872511 h 2395178"/>
                  <a:gd name="connsiteX148-244551" fmla="*/ 1061785 w 5936218"/>
                  <a:gd name="connsiteY148-244552" fmla="*/ 1899781 h 2395178"/>
                  <a:gd name="connsiteX149-244553" fmla="*/ 1055322 w 5936218"/>
                  <a:gd name="connsiteY149-244554" fmla="*/ 1895698 h 2395178"/>
                  <a:gd name="connsiteX150-244555" fmla="*/ 1049878 w 5936218"/>
                  <a:gd name="connsiteY150-244556" fmla="*/ 1899781 h 2395178"/>
                  <a:gd name="connsiteX151-244557" fmla="*/ 1006701 w 5936218"/>
                  <a:gd name="connsiteY151-244558" fmla="*/ 1872511 h 2395178"/>
                  <a:gd name="connsiteX152-244559" fmla="*/ 924893 w 5936218"/>
                  <a:gd name="connsiteY152-244560" fmla="*/ 1836152 h 2395178"/>
                  <a:gd name="connsiteX153-244561" fmla="*/ 877716 w 5936218"/>
                  <a:gd name="connsiteY153-244562" fmla="*/ 1836152 h 2395178"/>
                  <a:gd name="connsiteX154-244563" fmla="*/ 802724 w 5936218"/>
                  <a:gd name="connsiteY154-244564" fmla="*/ 1899781 h 2395178"/>
                  <a:gd name="connsiteX155-244565" fmla="*/ 798179 w 5936218"/>
                  <a:gd name="connsiteY155-244566" fmla="*/ 1942958 h 2395178"/>
                  <a:gd name="connsiteX156-244567" fmla="*/ 787406 w 5936218"/>
                  <a:gd name="connsiteY156-244568" fmla="*/ 1932185 h 2395178"/>
                  <a:gd name="connsiteX157-244569" fmla="*/ 786272 w 5936218"/>
                  <a:gd name="connsiteY157-244570" fmla="*/ 1942958 h 2395178"/>
                  <a:gd name="connsiteX158-244571" fmla="*/ 756063 w 5936218"/>
                  <a:gd name="connsiteY158-244572" fmla="*/ 1912748 h 2395178"/>
                  <a:gd name="connsiteX159-244573" fmla="*/ 732278 w 5936218"/>
                  <a:gd name="connsiteY159-244574" fmla="*/ 1970227 h 2395178"/>
                  <a:gd name="connsiteX160-244575" fmla="*/ 743640 w 5936218"/>
                  <a:gd name="connsiteY160-244576" fmla="*/ 1979317 h 2395178"/>
                  <a:gd name="connsiteX161-244577" fmla="*/ 723188 w 5936218"/>
                  <a:gd name="connsiteY161-244578" fmla="*/ 2022494 h 2395178"/>
                  <a:gd name="connsiteX162-244579" fmla="*/ 747026 w 5936218"/>
                  <a:gd name="connsiteY162-244580" fmla="*/ 2059335 h 2395178"/>
                  <a:gd name="connsiteX163-244581" fmla="*/ 763548 w 5936218"/>
                  <a:gd name="connsiteY163-244582" fmla="*/ 2056581 h 2395178"/>
                  <a:gd name="connsiteX164-244583" fmla="*/ 764871 w 5936218"/>
                  <a:gd name="connsiteY164-244584" fmla="*/ 2058345 h 2395178"/>
                  <a:gd name="connsiteX165-244585" fmla="*/ 775455 w 5936218"/>
                  <a:gd name="connsiteY165-244586" fmla="*/ 2056581 h 2395178"/>
                  <a:gd name="connsiteX166-244587" fmla="*/ 802724 w 5936218"/>
                  <a:gd name="connsiteY166-244588" fmla="*/ 2092940 h 2395178"/>
                  <a:gd name="connsiteX167-244589" fmla="*/ 798179 w 5936218"/>
                  <a:gd name="connsiteY167-244590" fmla="*/ 2120210 h 2395178"/>
                  <a:gd name="connsiteX168-244591" fmla="*/ 818632 w 5936218"/>
                  <a:gd name="connsiteY168-244592" fmla="*/ 2131572 h 2395178"/>
                  <a:gd name="connsiteX169-244593" fmla="*/ 802724 w 5936218"/>
                  <a:gd name="connsiteY169-244594" fmla="*/ 2163387 h 2395178"/>
                  <a:gd name="connsiteX170-244595" fmla="*/ 766365 w 5936218"/>
                  <a:gd name="connsiteY170-244596" fmla="*/ 2167932 h 2395178"/>
                  <a:gd name="connsiteX171-244597" fmla="*/ 727733 w 5936218"/>
                  <a:gd name="connsiteY171-244598" fmla="*/ 2227016 h 2395178"/>
                  <a:gd name="connsiteX172-244599" fmla="*/ 759548 w 5936218"/>
                  <a:gd name="connsiteY172-244600" fmla="*/ 2270193 h 2395178"/>
                  <a:gd name="connsiteX173-244601" fmla="*/ 759548 w 5936218"/>
                  <a:gd name="connsiteY173-244602" fmla="*/ 2308824 h 2395178"/>
                  <a:gd name="connsiteX174-244603" fmla="*/ 798179 w 5936218"/>
                  <a:gd name="connsiteY174-244604" fmla="*/ 2367909 h 2395178"/>
                  <a:gd name="connsiteX175-244605" fmla="*/ 775455 w 5936218"/>
                  <a:gd name="connsiteY175-244606" fmla="*/ 2383816 h 2395178"/>
                  <a:gd name="connsiteX176-244607" fmla="*/ 770910 w 5936218"/>
                  <a:gd name="connsiteY176-244608" fmla="*/ 2395178 h 2395178"/>
                  <a:gd name="connsiteX177-244609" fmla="*/ 759003 w 5936218"/>
                  <a:gd name="connsiteY177-244610" fmla="*/ 2395178 h 2395178"/>
                  <a:gd name="connsiteX178-244611" fmla="*/ 755003 w 5936218"/>
                  <a:gd name="connsiteY178-244612" fmla="*/ 2395178 h 2395178"/>
                  <a:gd name="connsiteX179-244613" fmla="*/ 743096 w 5936218"/>
                  <a:gd name="connsiteY179-244614" fmla="*/ 2395178 h 2395178"/>
                  <a:gd name="connsiteX180-244615" fmla="*/ 715826 w 5936218"/>
                  <a:gd name="connsiteY180-244616" fmla="*/ 2361091 h 2395178"/>
                  <a:gd name="connsiteX181-244617" fmla="*/ 704464 w 5936218"/>
                  <a:gd name="connsiteY181-244618" fmla="*/ 2361091 h 2395178"/>
                  <a:gd name="connsiteX182-244619" fmla="*/ 684012 w 5936218"/>
                  <a:gd name="connsiteY182-244620" fmla="*/ 2352001 h 2395178"/>
                  <a:gd name="connsiteX183-244621" fmla="*/ 672649 w 5936218"/>
                  <a:gd name="connsiteY183-244622" fmla="*/ 2329277 h 2395178"/>
                  <a:gd name="connsiteX184-244623" fmla="*/ 645222 w 5936218"/>
                  <a:gd name="connsiteY184-244624" fmla="*/ 2321440 h 2395178"/>
                  <a:gd name="connsiteX185-244625" fmla="*/ 625472 w 5936218"/>
                  <a:gd name="connsiteY185-244626" fmla="*/ 2324732 h 2395178"/>
                  <a:gd name="connsiteX186-244627" fmla="*/ 623771 w 5936218"/>
                  <a:gd name="connsiteY186-244628" fmla="*/ 2323031 h 2395178"/>
                  <a:gd name="connsiteX187-244629" fmla="*/ 613565 w 5936218"/>
                  <a:gd name="connsiteY187-244630" fmla="*/ 2324732 h 2395178"/>
                  <a:gd name="connsiteX188-244631" fmla="*/ 609020 w 5936218"/>
                  <a:gd name="connsiteY188-244632" fmla="*/ 2320187 h 2395178"/>
                  <a:gd name="connsiteX189-244633" fmla="*/ 559026 w 5936218"/>
                  <a:gd name="connsiteY189-244634" fmla="*/ 2292917 h 2395178"/>
                  <a:gd name="connsiteX190-244635" fmla="*/ 506760 w 5936218"/>
                  <a:gd name="connsiteY190-244636" fmla="*/ 2286100 h 2395178"/>
                  <a:gd name="connsiteX191-244637" fmla="*/ 483280 w 5936218"/>
                  <a:gd name="connsiteY191-244638" fmla="*/ 2279391 h 2395178"/>
                  <a:gd name="connsiteX192-244639" fmla="*/ 480035 w 5936218"/>
                  <a:gd name="connsiteY192-244640" fmla="*/ 2281555 h 2395178"/>
                  <a:gd name="connsiteX193-244641" fmla="*/ 475042 w 5936218"/>
                  <a:gd name="connsiteY193-244642" fmla="*/ 2277037 h 2395178"/>
                  <a:gd name="connsiteX194-244643" fmla="*/ 474945 w 5936218"/>
                  <a:gd name="connsiteY194-244644" fmla="*/ 2277010 h 2395178"/>
                  <a:gd name="connsiteX195-244645" fmla="*/ 468128 w 5936218"/>
                  <a:gd name="connsiteY195-244646" fmla="*/ 2281555 h 2395178"/>
                  <a:gd name="connsiteX196-244647" fmla="*/ 420406 w 5936218"/>
                  <a:gd name="connsiteY196-244648" fmla="*/ 2238378 h 2395178"/>
                  <a:gd name="connsiteX197-244649" fmla="*/ 381774 w 5936218"/>
                  <a:gd name="connsiteY197-244650" fmla="*/ 2222471 h 2395178"/>
                  <a:gd name="connsiteX198-244651" fmla="*/ 349960 w 5936218"/>
                  <a:gd name="connsiteY198-244652" fmla="*/ 2190656 h 2395178"/>
                  <a:gd name="connsiteX199-244653" fmla="*/ 377229 w 5936218"/>
                  <a:gd name="connsiteY199-244654" fmla="*/ 2183839 h 2395178"/>
                  <a:gd name="connsiteX200-244655" fmla="*/ 404499 w 5936218"/>
                  <a:gd name="connsiteY200-244656" fmla="*/ 2136117 h 2395178"/>
                  <a:gd name="connsiteX201-244657" fmla="*/ 388591 w 5936218"/>
                  <a:gd name="connsiteY201-244658" fmla="*/ 2120210 h 2395178"/>
                  <a:gd name="connsiteX202-244659" fmla="*/ 440858 w 5936218"/>
                  <a:gd name="connsiteY202-244660" fmla="*/ 2092940 h 2395178"/>
                  <a:gd name="connsiteX203-244661" fmla="*/ 440858 w 5936218"/>
                  <a:gd name="connsiteY203-244662" fmla="*/ 2089884 h 2395178"/>
                  <a:gd name="connsiteX204-244663" fmla="*/ 416406 w 5936218"/>
                  <a:gd name="connsiteY204-244664" fmla="*/ 2092940 h 2395178"/>
                  <a:gd name="connsiteX205-244665" fmla="*/ 416406 w 5936218"/>
                  <a:gd name="connsiteY205-244666" fmla="*/ 2091452 h 2395178"/>
                  <a:gd name="connsiteX206-244667" fmla="*/ 404499 w 5936218"/>
                  <a:gd name="connsiteY206-244668" fmla="*/ 2092940 h 2395178"/>
                  <a:gd name="connsiteX207-244669" fmla="*/ 404499 w 5936218"/>
                  <a:gd name="connsiteY207-244670" fmla="*/ 2072488 h 2395178"/>
                  <a:gd name="connsiteX208-244671" fmla="*/ 424951 w 5936218"/>
                  <a:gd name="connsiteY208-244672" fmla="*/ 2056581 h 2395178"/>
                  <a:gd name="connsiteX209-244673" fmla="*/ 463583 w 5936218"/>
                  <a:gd name="connsiteY209-244674" fmla="*/ 2049764 h 2395178"/>
                  <a:gd name="connsiteX210-244675" fmla="*/ 468128 w 5936218"/>
                  <a:gd name="connsiteY210-244676" fmla="*/ 2033856 h 2395178"/>
                  <a:gd name="connsiteX211-244677" fmla="*/ 456765 w 5936218"/>
                  <a:gd name="connsiteY211-244678" fmla="*/ 2002042 h 2395178"/>
                  <a:gd name="connsiteX212-244679" fmla="*/ 474945 w 5936218"/>
                  <a:gd name="connsiteY212-244680" fmla="*/ 1974772 h 2395178"/>
                  <a:gd name="connsiteX213-244681" fmla="*/ 474945 w 5936218"/>
                  <a:gd name="connsiteY213-244682" fmla="*/ 1954320 h 2395178"/>
                  <a:gd name="connsiteX214-244683" fmla="*/ 420406 w 5936218"/>
                  <a:gd name="connsiteY214-244684" fmla="*/ 1936140 h 2395178"/>
                  <a:gd name="connsiteX215-244685" fmla="*/ 409588 w 5936218"/>
                  <a:gd name="connsiteY215-244686" fmla="*/ 1936140 h 2395178"/>
                  <a:gd name="connsiteX216-244687" fmla="*/ 397681 w 5936218"/>
                  <a:gd name="connsiteY216-244688" fmla="*/ 1936140 h 2395178"/>
                  <a:gd name="connsiteX217-244689" fmla="*/ 379485 w 5936218"/>
                  <a:gd name="connsiteY217-244690" fmla="*/ 1913901 h 2395178"/>
                  <a:gd name="connsiteX218-244691" fmla="*/ 357322 w 5936218"/>
                  <a:gd name="connsiteY218-244692" fmla="*/ 1920233 h 2395178"/>
                  <a:gd name="connsiteX219-244693" fmla="*/ 352842 w 5936218"/>
                  <a:gd name="connsiteY219-244694" fmla="*/ 1918111 h 2395178"/>
                  <a:gd name="connsiteX220-244695" fmla="*/ 345415 w 5936218"/>
                  <a:gd name="connsiteY220-244696" fmla="*/ 1920233 h 2395178"/>
                  <a:gd name="connsiteX221-244697" fmla="*/ 302238 w 5936218"/>
                  <a:gd name="connsiteY221-244698" fmla="*/ 1899781 h 2395178"/>
                  <a:gd name="connsiteX222-244699" fmla="*/ 302238 w 5936218"/>
                  <a:gd name="connsiteY222-244700" fmla="*/ 1888419 h 2395178"/>
                  <a:gd name="connsiteX223-244701" fmla="*/ 286331 w 5936218"/>
                  <a:gd name="connsiteY223-244702" fmla="*/ 1861149 h 2395178"/>
                  <a:gd name="connsiteX224-244703" fmla="*/ 270968 w 5936218"/>
                  <a:gd name="connsiteY224-244704" fmla="*/ 1861149 h 2395178"/>
                  <a:gd name="connsiteX225-244705" fmla="*/ 259061 w 5936218"/>
                  <a:gd name="connsiteY225-244706" fmla="*/ 1861149 h 2395178"/>
                  <a:gd name="connsiteX226-244707" fmla="*/ 254516 w 5936218"/>
                  <a:gd name="connsiteY226-244708" fmla="*/ 1845242 h 2395178"/>
                  <a:gd name="connsiteX227-244709" fmla="*/ 263606 w 5936218"/>
                  <a:gd name="connsiteY227-244710" fmla="*/ 1829335 h 2395178"/>
                  <a:gd name="connsiteX228-244711" fmla="*/ 243991 w 5936218"/>
                  <a:gd name="connsiteY228-244712" fmla="*/ 1798822 h 2395178"/>
                  <a:gd name="connsiteX229-244713" fmla="*/ 216429 w 5936218"/>
                  <a:gd name="connsiteY229-244714" fmla="*/ 1802065 h 2395178"/>
                  <a:gd name="connsiteX230-244715" fmla="*/ 212956 w 5936218"/>
                  <a:gd name="connsiteY230-244716" fmla="*/ 1801073 h 2395178"/>
                  <a:gd name="connsiteX231-244717" fmla="*/ 204522 w 5936218"/>
                  <a:gd name="connsiteY231-244718" fmla="*/ 1802065 h 2395178"/>
                  <a:gd name="connsiteX232-244719" fmla="*/ 199623 w 5936218"/>
                  <a:gd name="connsiteY232-244720" fmla="*/ 1800665 h 2395178"/>
                  <a:gd name="connsiteX233-244721" fmla="*/ 195977 w 5936218"/>
                  <a:gd name="connsiteY233-244722" fmla="*/ 1813427 h 2395178"/>
                  <a:gd name="connsiteX234-244723" fmla="*/ 184968 w 5936218"/>
                  <a:gd name="connsiteY234-244724" fmla="*/ 1810282 h 2395178"/>
                  <a:gd name="connsiteX235-244725" fmla="*/ 184070 w 5936218"/>
                  <a:gd name="connsiteY235-244726" fmla="*/ 1813427 h 2395178"/>
                  <a:gd name="connsiteX236-244727" fmla="*/ 168163 w 5936218"/>
                  <a:gd name="connsiteY236-244728" fmla="*/ 1808892 h 2395178"/>
                  <a:gd name="connsiteX237-244729" fmla="*/ 156800 w 5936218"/>
                  <a:gd name="connsiteY237-244730" fmla="*/ 1770250 h 2395178"/>
                  <a:gd name="connsiteX238-244731" fmla="*/ 152255 w 5936218"/>
                  <a:gd name="connsiteY238-244732" fmla="*/ 1754343 h 2395178"/>
                  <a:gd name="connsiteX239-244733" fmla="*/ 156800 w 5936218"/>
                  <a:gd name="connsiteY239-244734" fmla="*/ 1749798 h 2395178"/>
                  <a:gd name="connsiteX240-244735" fmla="*/ 168707 w 5936218"/>
                  <a:gd name="connsiteY240-244736" fmla="*/ 1749798 h 2395178"/>
                  <a:gd name="connsiteX241-244737" fmla="*/ 188615 w 5936218"/>
                  <a:gd name="connsiteY241-244738" fmla="*/ 1749798 h 2395178"/>
                  <a:gd name="connsiteX242-244739" fmla="*/ 199977 w 5936218"/>
                  <a:gd name="connsiteY242-244740" fmla="*/ 1738436 h 2395178"/>
                  <a:gd name="connsiteX243-244741" fmla="*/ 188615 w 5936218"/>
                  <a:gd name="connsiteY243-244742" fmla="*/ 1715711 h 2395178"/>
                  <a:gd name="connsiteX244-244743" fmla="*/ 168163 w 5936218"/>
                  <a:gd name="connsiteY244-244744" fmla="*/ 1706622 h 2395178"/>
                  <a:gd name="connsiteX245-244745" fmla="*/ 168163 w 5936218"/>
                  <a:gd name="connsiteY245-244746" fmla="*/ 1699804 h 2395178"/>
                  <a:gd name="connsiteX246-244747" fmla="*/ 152255 w 5936218"/>
                  <a:gd name="connsiteY246-244748" fmla="*/ 1683897 h 2395178"/>
                  <a:gd name="connsiteX247-244749" fmla="*/ 129531 w 5936218"/>
                  <a:gd name="connsiteY247-244750" fmla="*/ 1647537 h 2395178"/>
                  <a:gd name="connsiteX248-244751" fmla="*/ 140893 w 5936218"/>
                  <a:gd name="connsiteY248-244752" fmla="*/ 1624813 h 2395178"/>
                  <a:gd name="connsiteX249-244753" fmla="*/ 136348 w 5936218"/>
                  <a:gd name="connsiteY249-244754" fmla="*/ 1597543 h 2395178"/>
                  <a:gd name="connsiteX250-244755" fmla="*/ 103789 w 5936218"/>
                  <a:gd name="connsiteY250-244756" fmla="*/ 1584136 h 2395178"/>
                  <a:gd name="connsiteX251-244757" fmla="*/ 93716 w 5936218"/>
                  <a:gd name="connsiteY251-244758" fmla="*/ 1588453 h 2395178"/>
                  <a:gd name="connsiteX252-244759" fmla="*/ 91868 w 5936218"/>
                  <a:gd name="connsiteY252-244760" fmla="*/ 1584142 h 2395178"/>
                  <a:gd name="connsiteX253-244761" fmla="*/ 81809 w 5936218"/>
                  <a:gd name="connsiteY253-244762" fmla="*/ 1588453 h 2395178"/>
                  <a:gd name="connsiteX254-244763" fmla="*/ 74992 w 5936218"/>
                  <a:gd name="connsiteY254-244764" fmla="*/ 1572546 h 2395178"/>
                  <a:gd name="connsiteX255-244765" fmla="*/ 34087 w 5936218"/>
                  <a:gd name="connsiteY255-244766" fmla="*/ 1561184 h 2395178"/>
                  <a:gd name="connsiteX256-244767" fmla="*/ 22725 w 5936218"/>
                  <a:gd name="connsiteY256-244768" fmla="*/ 1518007 h 2395178"/>
                  <a:gd name="connsiteX257-244769" fmla="*/ 22725 w 5936218"/>
                  <a:gd name="connsiteY257-244770" fmla="*/ 1486192 h 2395178"/>
                  <a:gd name="connsiteX258-244771" fmla="*/ 0 w 5936218"/>
                  <a:gd name="connsiteY258-244772" fmla="*/ 1470285 h 2395178"/>
                  <a:gd name="connsiteX259-244773" fmla="*/ 15907 w 5936218"/>
                  <a:gd name="connsiteY259-244774" fmla="*/ 1447561 h 2395178"/>
                  <a:gd name="connsiteX260-244775" fmla="*/ 6818 w 5936218"/>
                  <a:gd name="connsiteY260-244776" fmla="*/ 1383932 h 2395178"/>
                  <a:gd name="connsiteX261-244777" fmla="*/ 34087 w 5936218"/>
                  <a:gd name="connsiteY261-244778" fmla="*/ 1340755 h 2395178"/>
                  <a:gd name="connsiteX262-244779" fmla="*/ 27270 w 5936218"/>
                  <a:gd name="connsiteY262-244780" fmla="*/ 1329393 h 2395178"/>
                  <a:gd name="connsiteX263-244781" fmla="*/ 70447 w 5936218"/>
                  <a:gd name="connsiteY263-244782" fmla="*/ 1290761 h 2395178"/>
                  <a:gd name="connsiteX264-244783" fmla="*/ 27270 w 5936218"/>
                  <a:gd name="connsiteY264-244784" fmla="*/ 1254401 h 2395178"/>
                  <a:gd name="connsiteX265-244785" fmla="*/ 109078 w 5936218"/>
                  <a:gd name="connsiteY265-244786" fmla="*/ 1156685 h 2395178"/>
                  <a:gd name="connsiteX266-244787" fmla="*/ 145438 w 5936218"/>
                  <a:gd name="connsiteY266-244788" fmla="*/ 1113508 h 2395178"/>
                  <a:gd name="connsiteX267-244789" fmla="*/ 156800 w 5936218"/>
                  <a:gd name="connsiteY267-244790" fmla="*/ 1070332 h 2395178"/>
                  <a:gd name="connsiteX268-244791" fmla="*/ 102261 w 5936218"/>
                  <a:gd name="connsiteY268-244792" fmla="*/ 1018065 h 2395178"/>
                  <a:gd name="connsiteX269-244793" fmla="*/ 118168 w 5936218"/>
                  <a:gd name="connsiteY269-244794" fmla="*/ 963526 h 2395178"/>
                  <a:gd name="connsiteX270-244795" fmla="*/ 86354 w 5936218"/>
                  <a:gd name="connsiteY270-244796" fmla="*/ 899897 h 2395178"/>
                  <a:gd name="connsiteX271-244797" fmla="*/ 109078 w 5936218"/>
                  <a:gd name="connsiteY271-244798" fmla="*/ 824905 h 2395178"/>
                  <a:gd name="connsiteX272-244799" fmla="*/ 70447 w 5936218"/>
                  <a:gd name="connsiteY272-244800" fmla="*/ 722644 h 2395178"/>
                  <a:gd name="connsiteX273-244801" fmla="*/ 102261 w 5936218"/>
                  <a:gd name="connsiteY273-244802" fmla="*/ 652198 h 2395178"/>
                  <a:gd name="connsiteX274-244803" fmla="*/ 43177 w 5936218"/>
                  <a:gd name="connsiteY274-244804" fmla="*/ 586297 h 2395178"/>
                  <a:gd name="connsiteX275-244805" fmla="*/ 49994 w 5936218"/>
                  <a:gd name="connsiteY275-244806" fmla="*/ 511305 h 2395178"/>
                  <a:gd name="connsiteX276-244807" fmla="*/ 81809 w 5936218"/>
                  <a:gd name="connsiteY276-244808" fmla="*/ 506760 h 2395178"/>
                  <a:gd name="connsiteX277-244809" fmla="*/ 145438 w 5936218"/>
                  <a:gd name="connsiteY277-244810" fmla="*/ 463584 h 2395178"/>
                  <a:gd name="connsiteX278-244811" fmla="*/ 184070 w 5936218"/>
                  <a:gd name="connsiteY278-244812" fmla="*/ 424952 h 2395178"/>
                  <a:gd name="connsiteX279-244813" fmla="*/ 189699 w 5936218"/>
                  <a:gd name="connsiteY279-244814" fmla="*/ 431230 h 2395178"/>
                  <a:gd name="connsiteX280-244815" fmla="*/ 195977 w 5936218"/>
                  <a:gd name="connsiteY280-244816" fmla="*/ 424952 h 2395178"/>
                  <a:gd name="connsiteX281-244817" fmla="*/ 255061 w 5936218"/>
                  <a:gd name="connsiteY281-244818" fmla="*/ 490853 h 2395178"/>
                  <a:gd name="connsiteX282-244819" fmla="*/ 350504 w 5936218"/>
                  <a:gd name="connsiteY282-244820" fmla="*/ 511305 h 2395178"/>
                  <a:gd name="connsiteX283-244821" fmla="*/ 491397 w 5936218"/>
                  <a:gd name="connsiteY283-244822" fmla="*/ 624929 h 2395178"/>
                  <a:gd name="connsiteX284-244823" fmla="*/ 523211 w 5936218"/>
                  <a:gd name="connsiteY284-244824" fmla="*/ 672650 h 2395178"/>
                  <a:gd name="connsiteX285-244825" fmla="*/ 523211 w 5936218"/>
                  <a:gd name="connsiteY285-244826" fmla="*/ 731734 h 2395178"/>
                  <a:gd name="connsiteX286-244827" fmla="*/ 486852 w 5936218"/>
                  <a:gd name="connsiteY286-244828" fmla="*/ 786273 h 2395178"/>
                  <a:gd name="connsiteX287-244829" fmla="*/ 420951 w 5936218"/>
                  <a:gd name="connsiteY287-244830" fmla="*/ 806726 h 2395178"/>
                  <a:gd name="connsiteX288-244831" fmla="*/ 415909 w 5936218"/>
                  <a:gd name="connsiteY288-244832" fmla="*/ 804595 h 2395178"/>
                  <a:gd name="connsiteX289-244833" fmla="*/ 409044 w 5936218"/>
                  <a:gd name="connsiteY289-244834" fmla="*/ 806726 h 2395178"/>
                  <a:gd name="connsiteX290-244835" fmla="*/ 252950 w 5936218"/>
                  <a:gd name="connsiteY290-244836" fmla="*/ 740770 h 2395178"/>
                  <a:gd name="connsiteX291-244837" fmla="*/ 232336 w 5936218"/>
                  <a:gd name="connsiteY291-244838" fmla="*/ 747642 h 2395178"/>
                  <a:gd name="connsiteX292-244839" fmla="*/ 291420 w 5936218"/>
                  <a:gd name="connsiteY292-244840" fmla="*/ 818088 h 2395178"/>
                  <a:gd name="connsiteX293-244841" fmla="*/ 291420 w 5936218"/>
                  <a:gd name="connsiteY293-244842" fmla="*/ 856720 h 2395178"/>
                  <a:gd name="connsiteX294-244843" fmla="*/ 298238 w 5936218"/>
                  <a:gd name="connsiteY294-244844" fmla="*/ 943074 h 2395178"/>
                  <a:gd name="connsiteX295-244845" fmla="*/ 345959 w 5936218"/>
                  <a:gd name="connsiteY295-244846" fmla="*/ 974888 h 2395178"/>
                  <a:gd name="connsiteX296-244847" fmla="*/ 362087 w 5936218"/>
                  <a:gd name="connsiteY296-244848" fmla="*/ 984296 h 2395178"/>
                  <a:gd name="connsiteX297-244849" fmla="*/ 365867 w 5936218"/>
                  <a:gd name="connsiteY297-244850" fmla="*/ 952163 h 2395178"/>
                  <a:gd name="connsiteX298-244851" fmla="*/ 345415 w 5936218"/>
                  <a:gd name="connsiteY298-244852" fmla="*/ 915804 h 2395178"/>
                  <a:gd name="connsiteX299-244853" fmla="*/ 365867 w 5936218"/>
                  <a:gd name="connsiteY299-244854" fmla="*/ 883989 h 2395178"/>
                  <a:gd name="connsiteX300-244855" fmla="*/ 374560 w 5936218"/>
                  <a:gd name="connsiteY300-244856" fmla="*/ 888988 h 2395178"/>
                  <a:gd name="connsiteX301-244857" fmla="*/ 377774 w 5936218"/>
                  <a:gd name="connsiteY301-244858" fmla="*/ 883989 h 2395178"/>
                  <a:gd name="connsiteX302-244859" fmla="*/ 461933 w 5936218"/>
                  <a:gd name="connsiteY302-244860" fmla="*/ 932381 h 2395178"/>
                  <a:gd name="connsiteX303-244861" fmla="*/ 484035 w 5936218"/>
                  <a:gd name="connsiteY303-244862" fmla="*/ 915804 h 2395178"/>
                  <a:gd name="connsiteX304-244863" fmla="*/ 463583 w 5936218"/>
                  <a:gd name="connsiteY304-244864" fmla="*/ 849902 h 2395178"/>
                  <a:gd name="connsiteX305-244865" fmla="*/ 549936 w 5936218"/>
                  <a:gd name="connsiteY305-244866" fmla="*/ 763549 h 2395178"/>
                  <a:gd name="connsiteX306-244867" fmla="*/ 559742 w 5936218"/>
                  <a:gd name="connsiteY306-244868" fmla="*/ 765650 h 2395178"/>
                  <a:gd name="connsiteX307-244869" fmla="*/ 561843 w 5936218"/>
                  <a:gd name="connsiteY307-244870" fmla="*/ 763549 h 2395178"/>
                  <a:gd name="connsiteX308-244871" fmla="*/ 593658 w 5936218"/>
                  <a:gd name="connsiteY308-244872" fmla="*/ 770366 h 2395178"/>
                  <a:gd name="connsiteX309-244873" fmla="*/ 620945 w 5936218"/>
                  <a:gd name="connsiteY309-244874" fmla="*/ 794243 h 2395178"/>
                  <a:gd name="connsiteX310-244875" fmla="*/ 640835 w 5936218"/>
                  <a:gd name="connsiteY310-244876" fmla="*/ 738552 h 2395178"/>
                  <a:gd name="connsiteX311-244877" fmla="*/ 609020 w 5936218"/>
                  <a:gd name="connsiteY311-244878" fmla="*/ 684013 h 2395178"/>
                  <a:gd name="connsiteX312-244879" fmla="*/ 624928 w 5936218"/>
                  <a:gd name="connsiteY312-244880" fmla="*/ 624929 h 2395178"/>
                  <a:gd name="connsiteX313-244881" fmla="*/ 597658 w 5936218"/>
                  <a:gd name="connsiteY313-244882" fmla="*/ 565844 h 2395178"/>
                  <a:gd name="connsiteX314-244883" fmla="*/ 611562 w 5936218"/>
                  <a:gd name="connsiteY314-244884" fmla="*/ 570170 h 2395178"/>
                  <a:gd name="connsiteX315-244885" fmla="*/ 609565 w 5936218"/>
                  <a:gd name="connsiteY315-244886" fmla="*/ 565844 h 2395178"/>
                  <a:gd name="connsiteX316-244887" fmla="*/ 711826 w 5936218"/>
                  <a:gd name="connsiteY316-244888" fmla="*/ 597659 h 2395178"/>
                  <a:gd name="connsiteX317-244889" fmla="*/ 732278 w 5936218"/>
                  <a:gd name="connsiteY317-244890" fmla="*/ 652198 h 2395178"/>
                  <a:gd name="connsiteX318-244891" fmla="*/ 684556 w 5936218"/>
                  <a:gd name="connsiteY318-244892" fmla="*/ 663560 h 2395178"/>
                  <a:gd name="connsiteX319-244893" fmla="*/ 684556 w 5936218"/>
                  <a:gd name="connsiteY319-244894" fmla="*/ 715827 h 2395178"/>
                  <a:gd name="connsiteX320-244895" fmla="*/ 713309 w 5936218"/>
                  <a:gd name="connsiteY320-244896" fmla="*/ 744580 h 2395178"/>
                  <a:gd name="connsiteX321-244897" fmla="*/ 763548 w 5936218"/>
                  <a:gd name="connsiteY321-244898" fmla="*/ 727189 h 2395178"/>
                  <a:gd name="connsiteX322-244899" fmla="*/ 770365 w 5936218"/>
                  <a:gd name="connsiteY322-244900" fmla="*/ 668105 h 2395178"/>
                  <a:gd name="connsiteX323-244901" fmla="*/ 845357 w 5936218"/>
                  <a:gd name="connsiteY323-244902" fmla="*/ 620384 h 2395178"/>
                  <a:gd name="connsiteX324-244903" fmla="*/ 972614 w 5936218"/>
                  <a:gd name="connsiteY324-244904" fmla="*/ 534030 h 2395178"/>
                  <a:gd name="connsiteX325-244905" fmla="*/ 982566 w 5936218"/>
                  <a:gd name="connsiteY325-244906" fmla="*/ 535357 h 2395178"/>
                  <a:gd name="connsiteX326-244907" fmla="*/ 984521 w 5936218"/>
                  <a:gd name="connsiteY326-244908" fmla="*/ 534030 h 2395178"/>
                  <a:gd name="connsiteX327-244909" fmla="*/ 1018608 w 5936218"/>
                  <a:gd name="connsiteY327-244910" fmla="*/ 538575 h 2395178"/>
                  <a:gd name="connsiteX328-244911" fmla="*/ 979977 w 5936218"/>
                  <a:gd name="connsiteY328-244912" fmla="*/ 602204 h 2395178"/>
                  <a:gd name="connsiteX329-244913" fmla="*/ 1012666 w 5936218"/>
                  <a:gd name="connsiteY329-244914" fmla="*/ 607365 h 2395178"/>
                  <a:gd name="connsiteX330-244915" fmla="*/ 1038516 w 5936218"/>
                  <a:gd name="connsiteY330-244916" fmla="*/ 577207 h 2395178"/>
                  <a:gd name="connsiteX331-244917" fmla="*/ 1050423 w 5936218"/>
                  <a:gd name="connsiteY331-244918" fmla="*/ 577207 h 2395178"/>
                  <a:gd name="connsiteX332-244919" fmla="*/ 1108962 w 5936218"/>
                  <a:gd name="connsiteY332-244920" fmla="*/ 577207 h 2395178"/>
                  <a:gd name="connsiteX333-244921" fmla="*/ 1161229 w 5936218"/>
                  <a:gd name="connsiteY333-244922" fmla="*/ 534030 h 2395178"/>
                  <a:gd name="connsiteX334-244923" fmla="*/ 1165711 w 5936218"/>
                  <a:gd name="connsiteY334-244924" fmla="*/ 540164 h 2395178"/>
                  <a:gd name="connsiteX335-244925" fmla="*/ 1173136 w 5936218"/>
                  <a:gd name="connsiteY335-244926" fmla="*/ 534030 h 2395178"/>
                  <a:gd name="connsiteX336-244927" fmla="*/ 1210035 w 5936218"/>
                  <a:gd name="connsiteY336-244928" fmla="*/ 584523 h 2395178"/>
                  <a:gd name="connsiteX337-244929" fmla="*/ 1247583 w 5936218"/>
                  <a:gd name="connsiteY337-244930" fmla="*/ 527213 h 2395178"/>
                  <a:gd name="connsiteX338-244931" fmla="*/ 1211223 w 5936218"/>
                  <a:gd name="connsiteY338-244932" fmla="*/ 468129 h 2395178"/>
                  <a:gd name="connsiteX339-244933" fmla="*/ 1227130 w 5936218"/>
                  <a:gd name="connsiteY339-244934" fmla="*/ 431769 h 2395178"/>
                  <a:gd name="connsiteX340-244935" fmla="*/ 1237665 w 5936218"/>
                  <a:gd name="connsiteY340-244936" fmla="*/ 434907 h 2395178"/>
                  <a:gd name="connsiteX341-244937" fmla="*/ 1239037 w 5936218"/>
                  <a:gd name="connsiteY341-244938" fmla="*/ 431769 h 2395178"/>
                  <a:gd name="connsiteX342-244939" fmla="*/ 1345843 w 5936218"/>
                  <a:gd name="connsiteY342-244940" fmla="*/ 463584 h 2395178"/>
                  <a:gd name="connsiteX343-244941" fmla="*/ 1400382 w 5936218"/>
                  <a:gd name="connsiteY343-244942" fmla="*/ 495398 h 2395178"/>
                  <a:gd name="connsiteX344-244943" fmla="*/ 1519756 w 5936218"/>
                  <a:gd name="connsiteY344-244944" fmla="*/ 601982 h 2395178"/>
                  <a:gd name="connsiteX345-244945" fmla="*/ 1543003 w 5936218"/>
                  <a:gd name="connsiteY345-244946" fmla="*/ 561300 h 2395178"/>
                  <a:gd name="connsiteX346-244947" fmla="*/ 1506643 w 5936218"/>
                  <a:gd name="connsiteY346-244948" fmla="*/ 506760 h 2395178"/>
                  <a:gd name="connsiteX347-244949" fmla="*/ 1506643 w 5936218"/>
                  <a:gd name="connsiteY347-244950" fmla="*/ 484036 h 2395178"/>
                  <a:gd name="connsiteX348-244951" fmla="*/ 1463467 w 5936218"/>
                  <a:gd name="connsiteY348-244952" fmla="*/ 474946 h 2395178"/>
                  <a:gd name="connsiteX349-244953" fmla="*/ 1472556 w 5936218"/>
                  <a:gd name="connsiteY349-244954" fmla="*/ 424952 h 2395178"/>
                  <a:gd name="connsiteX350-244955" fmla="*/ 1452104 w 5936218"/>
                  <a:gd name="connsiteY350-244956" fmla="*/ 338598 h 2395178"/>
                  <a:gd name="connsiteX351-244957" fmla="*/ 1452104 w 5936218"/>
                  <a:gd name="connsiteY351-244958" fmla="*/ 302239 h 2395178"/>
                  <a:gd name="connsiteX352-244959" fmla="*/ 1522551 w 5936218"/>
                  <a:gd name="connsiteY352-244960" fmla="*/ 199978 h 2395178"/>
                  <a:gd name="connsiteX353-244961" fmla="*/ 1543003 w 5936218"/>
                  <a:gd name="connsiteY353-244962" fmla="*/ 86355 h 2395178"/>
                  <a:gd name="connsiteX354-244963" fmla="*/ 1570272 w 5936218"/>
                  <a:gd name="connsiteY354-244964" fmla="*/ 65902 h 2395178"/>
                  <a:gd name="connsiteX355-244965" fmla="*/ 1578688 w 5936218"/>
                  <a:gd name="connsiteY355-244966" fmla="*/ 68521 h 2395178"/>
                  <a:gd name="connsiteX356-244967" fmla="*/ 1582179 w 5936218"/>
                  <a:gd name="connsiteY356-244968" fmla="*/ 65902 h 2395178"/>
                  <a:gd name="connsiteX357-244969" fmla="*/ 1684440 w 5936218"/>
                  <a:gd name="connsiteY357-244970" fmla="*/ 97717 h 2395178"/>
                  <a:gd name="connsiteX358-244971" fmla="*/ 1688985 w 5936218"/>
                  <a:gd name="connsiteY358-244972" fmla="*/ 168163 h 2395178"/>
                  <a:gd name="connsiteX359-244973" fmla="*/ 1652625 w 5936218"/>
                  <a:gd name="connsiteY359-244974" fmla="*/ 259062 h 2395178"/>
                  <a:gd name="connsiteX360-244975" fmla="*/ 1679895 w 5936218"/>
                  <a:gd name="connsiteY360-244976" fmla="*/ 297694 h 2395178"/>
                  <a:gd name="connsiteX361-244977" fmla="*/ 1688985 w 5936218"/>
                  <a:gd name="connsiteY361-244978" fmla="*/ 372685 h 2395178"/>
                  <a:gd name="connsiteX362-244979" fmla="*/ 1679895 w 5936218"/>
                  <a:gd name="connsiteY362-244980" fmla="*/ 518123 h 2395178"/>
                  <a:gd name="connsiteX363-244981" fmla="*/ 1636718 w 5936218"/>
                  <a:gd name="connsiteY363-244982" fmla="*/ 781729 h 2395178"/>
                  <a:gd name="connsiteX364-244983" fmla="*/ 1662494 w 5936218"/>
                  <a:gd name="connsiteY364-244984" fmla="*/ 788173 h 2395178"/>
                  <a:gd name="connsiteX0-244985" fmla="*/ 1662494 w 5936218"/>
                  <a:gd name="connsiteY0-244986" fmla="*/ 788173 h 2395178"/>
                  <a:gd name="connsiteX1-244987" fmla="*/ 3672301 w 5936218"/>
                  <a:gd name="connsiteY1-244988" fmla="*/ 1 h 2395178"/>
                  <a:gd name="connsiteX2-244989" fmla="*/ 3759199 w 5936218"/>
                  <a:gd name="connsiteY2-244990" fmla="*/ 145439 h 2395178"/>
                  <a:gd name="connsiteX3-244991" fmla="*/ 3738747 w 5936218"/>
                  <a:gd name="connsiteY3-244992" fmla="*/ 195433 h 2395178"/>
                  <a:gd name="connsiteX4-244993" fmla="*/ 3786469 w 5936218"/>
                  <a:gd name="connsiteY4-244994" fmla="*/ 286331 h 2395178"/>
                  <a:gd name="connsiteX5-244995" fmla="*/ 3835603 w 5936218"/>
                  <a:gd name="connsiteY5-244996" fmla="*/ 322237 h 2395178"/>
                  <a:gd name="connsiteX6-244997" fmla="*/ 3865460 w 5936218"/>
                  <a:gd name="connsiteY6-244998" fmla="*/ 211340 h 2395178"/>
                  <a:gd name="connsiteX7-244999" fmla="*/ 3875077 w 5936218"/>
                  <a:gd name="connsiteY7-245000" fmla="*/ 219847 h 2395178"/>
                  <a:gd name="connsiteX8-245001" fmla="*/ 3877367 w 5936218"/>
                  <a:gd name="connsiteY8-245002" fmla="*/ 211340 h 2395178"/>
                  <a:gd name="connsiteX9-245003" fmla="*/ 3932151 w 5936218"/>
                  <a:gd name="connsiteY9-245004" fmla="*/ 259803 h 2395178"/>
                  <a:gd name="connsiteX10-245005" fmla="*/ 3988173 w 5936218"/>
                  <a:gd name="connsiteY10-245006" fmla="*/ 231792 h 2395178"/>
                  <a:gd name="connsiteX11-245007" fmla="*/ 3993852 w 5936218"/>
                  <a:gd name="connsiteY11-245008" fmla="*/ 234907 h 2395178"/>
                  <a:gd name="connsiteX12-245009" fmla="*/ 4000080 w 5936218"/>
                  <a:gd name="connsiteY12-245010" fmla="*/ 231792 h 2395178"/>
                  <a:gd name="connsiteX13-245011" fmla="*/ 4062426 w 5936218"/>
                  <a:gd name="connsiteY13-245012" fmla="*/ 265982 h 2395178"/>
                  <a:gd name="connsiteX14-245013" fmla="*/ 4085889 w 5936218"/>
                  <a:gd name="connsiteY14-245014" fmla="*/ 238610 h 2395178"/>
                  <a:gd name="connsiteX15-245015" fmla="*/ 4095563 w 5936218"/>
                  <a:gd name="connsiteY15-245016" fmla="*/ 241214 h 2395178"/>
                  <a:gd name="connsiteX16-245017" fmla="*/ 4097796 w 5936218"/>
                  <a:gd name="connsiteY16-245018" fmla="*/ 238610 h 2395178"/>
                  <a:gd name="connsiteX17-245019" fmla="*/ 4144150 w 5936218"/>
                  <a:gd name="connsiteY17-245020" fmla="*/ 251090 h 2395178"/>
                  <a:gd name="connsiteX18-245021" fmla="*/ 4117703 w 5936218"/>
                  <a:gd name="connsiteY18-245022" fmla="*/ 140894 h 2395178"/>
                  <a:gd name="connsiteX19-245023" fmla="*/ 4165425 w 5936218"/>
                  <a:gd name="connsiteY19-245024" fmla="*/ 86355 h 2395178"/>
                  <a:gd name="connsiteX20-245025" fmla="*/ 4175231 w 5936218"/>
                  <a:gd name="connsiteY20-245026" fmla="*/ 88756 h 2395178"/>
                  <a:gd name="connsiteX21-245027" fmla="*/ 4177332 w 5936218"/>
                  <a:gd name="connsiteY21-245028" fmla="*/ 86355 h 2395178"/>
                  <a:gd name="connsiteX22-245029" fmla="*/ 4511384 w 5936218"/>
                  <a:gd name="connsiteY22-245030" fmla="*/ 168163 h 2395178"/>
                  <a:gd name="connsiteX23-245031" fmla="*/ 4543199 w 5936218"/>
                  <a:gd name="connsiteY23-245032" fmla="*/ 238610 h 2395178"/>
                  <a:gd name="connsiteX24-245033" fmla="*/ 4639242 w 5936218"/>
                  <a:gd name="connsiteY24-245034" fmla="*/ 321252 h 2395178"/>
                  <a:gd name="connsiteX25-245035" fmla="*/ 4774445 w 5936218"/>
                  <a:gd name="connsiteY25-245036" fmla="*/ 302239 h 2395178"/>
                  <a:gd name="connsiteX26-245037" fmla="*/ 4778496 w 5936218"/>
                  <a:gd name="connsiteY26-245038" fmla="*/ 303343 h 2395178"/>
                  <a:gd name="connsiteX27-245039" fmla="*/ 4786352 w 5936218"/>
                  <a:gd name="connsiteY27-245040" fmla="*/ 302239 h 2395178"/>
                  <a:gd name="connsiteX28-245041" fmla="*/ 4861343 w 5936218"/>
                  <a:gd name="connsiteY28-245042" fmla="*/ 322691 h 2395178"/>
                  <a:gd name="connsiteX29-245043" fmla="*/ 4893158 w 5936218"/>
                  <a:gd name="connsiteY29-245044" fmla="*/ 365868 h 2395178"/>
                  <a:gd name="connsiteX30-245045" fmla="*/ 4888613 w 5936218"/>
                  <a:gd name="connsiteY30-245046" fmla="*/ 447676 h 2395178"/>
                  <a:gd name="connsiteX31-245047" fmla="*/ 4927677 w 5936218"/>
                  <a:gd name="connsiteY31-245048" fmla="*/ 472348 h 2395178"/>
                  <a:gd name="connsiteX32-245049" fmla="*/ 4967605 w 5936218"/>
                  <a:gd name="connsiteY32-245050" fmla="*/ 459039 h 2395178"/>
                  <a:gd name="connsiteX33-245051" fmla="*/ 5038051 w 5936218"/>
                  <a:gd name="connsiteY33-245052" fmla="*/ 452221 h 2395178"/>
                  <a:gd name="connsiteX34-245053" fmla="*/ 5040730 w 5936218"/>
                  <a:gd name="connsiteY34-245054" fmla="*/ 453114 h 2395178"/>
                  <a:gd name="connsiteX35-245055" fmla="*/ 5049958 w 5936218"/>
                  <a:gd name="connsiteY35-245056" fmla="*/ 452221 h 2395178"/>
                  <a:gd name="connsiteX36-245057" fmla="*/ 5114249 w 5936218"/>
                  <a:gd name="connsiteY36-245058" fmla="*/ 473652 h 2395178"/>
                  <a:gd name="connsiteX37-245059" fmla="*/ 5176671 w 5936218"/>
                  <a:gd name="connsiteY37-245060" fmla="*/ 463584 h 2395178"/>
                  <a:gd name="connsiteX38-245061" fmla="*/ 5177801 w 5936218"/>
                  <a:gd name="connsiteY38-245062" fmla="*/ 465322 h 2395178"/>
                  <a:gd name="connsiteX39-245063" fmla="*/ 5188578 w 5936218"/>
                  <a:gd name="connsiteY39-245064" fmla="*/ 463584 h 2395178"/>
                  <a:gd name="connsiteX40-245065" fmla="*/ 5243719 w 5936218"/>
                  <a:gd name="connsiteY40-245066" fmla="*/ 548415 h 2395178"/>
                  <a:gd name="connsiteX41-245067" fmla="*/ 5283477 w 5936218"/>
                  <a:gd name="connsiteY41-245068" fmla="*/ 518123 h 2395178"/>
                  <a:gd name="connsiteX42-245069" fmla="*/ 5258480 w 5936218"/>
                  <a:gd name="connsiteY42-245070" fmla="*/ 452221 h 2395178"/>
                  <a:gd name="connsiteX43-245071" fmla="*/ 5267570 w 5936218"/>
                  <a:gd name="connsiteY43-245072" fmla="*/ 404500 h 2395178"/>
                  <a:gd name="connsiteX44-245073" fmla="*/ 5278896 w 5936218"/>
                  <a:gd name="connsiteY44-245074" fmla="*/ 407549 h 2395178"/>
                  <a:gd name="connsiteX45-245075" fmla="*/ 5279477 w 5936218"/>
                  <a:gd name="connsiteY45-245076" fmla="*/ 404500 h 2395178"/>
                  <a:gd name="connsiteX46-245077" fmla="*/ 5395510 w 5936218"/>
                  <a:gd name="connsiteY46-245078" fmla="*/ 435739 h 2395178"/>
                  <a:gd name="connsiteX47-245079" fmla="*/ 5463001 w 5936218"/>
                  <a:gd name="connsiteY47-245080" fmla="*/ 431769 h 2395178"/>
                  <a:gd name="connsiteX48-245081" fmla="*/ 5464386 w 5936218"/>
                  <a:gd name="connsiteY48-245082" fmla="*/ 432388 h 2395178"/>
                  <a:gd name="connsiteX49-245083" fmla="*/ 5474909 w 5936218"/>
                  <a:gd name="connsiteY49-245084" fmla="*/ 431769 h 2395178"/>
                  <a:gd name="connsiteX50-245085" fmla="*/ 5581715 w 5936218"/>
                  <a:gd name="connsiteY50-245086" fmla="*/ 479491 h 2395178"/>
                  <a:gd name="connsiteX51-245087" fmla="*/ 5633981 w 5936218"/>
                  <a:gd name="connsiteY51-245088" fmla="*/ 522668 h 2395178"/>
                  <a:gd name="connsiteX52-245089" fmla="*/ 5720335 w 5936218"/>
                  <a:gd name="connsiteY52-245090" fmla="*/ 602204 h 2395178"/>
                  <a:gd name="connsiteX53-245091" fmla="*/ 5822595 w 5936218"/>
                  <a:gd name="connsiteY53-245092" fmla="*/ 699920 h 2395178"/>
                  <a:gd name="connsiteX54-245093" fmla="*/ 5818051 w 5936218"/>
                  <a:gd name="connsiteY54-245094" fmla="*/ 754459 h 2395178"/>
                  <a:gd name="connsiteX55-245095" fmla="*/ 5825679 w 5936218"/>
                  <a:gd name="connsiteY55-245096" fmla="*/ 762087 h 2395178"/>
                  <a:gd name="connsiteX56-245097" fmla="*/ 5822051 w 5936218"/>
                  <a:gd name="connsiteY56-245098" fmla="*/ 711282 h 2395178"/>
                  <a:gd name="connsiteX57-245099" fmla="*/ 5834092 w 5936218"/>
                  <a:gd name="connsiteY57-245100" fmla="*/ 713155 h 2395178"/>
                  <a:gd name="connsiteX58-245101" fmla="*/ 5833958 w 5936218"/>
                  <a:gd name="connsiteY58-245102" fmla="*/ 711282 h 2395178"/>
                  <a:gd name="connsiteX59-245103" fmla="*/ 5936219 w 5936218"/>
                  <a:gd name="connsiteY59-245104" fmla="*/ 727189 h 2395178"/>
                  <a:gd name="connsiteX60-245105" fmla="*/ 5908949 w 5936218"/>
                  <a:gd name="connsiteY60-245106" fmla="*/ 943074 h 2395178"/>
                  <a:gd name="connsiteX61-245107" fmla="*/ 5893042 w 5936218"/>
                  <a:gd name="connsiteY61-245108" fmla="*/ 958981 h 2395178"/>
                  <a:gd name="connsiteX62-245109" fmla="*/ 5861227 w 5936218"/>
                  <a:gd name="connsiteY62-245110" fmla="*/ 958981 h 2395178"/>
                  <a:gd name="connsiteX63-245111" fmla="*/ 5817506 w 5936218"/>
                  <a:gd name="connsiteY63-245112" fmla="*/ 924894 h 2395178"/>
                  <a:gd name="connsiteX64-245113" fmla="*/ 5767511 w 5936218"/>
                  <a:gd name="connsiteY64-245114" fmla="*/ 899897 h 2395178"/>
                  <a:gd name="connsiteX65-245115" fmla="*/ 5729132 w 5936218"/>
                  <a:gd name="connsiteY65-245116" fmla="*/ 851878 h 2395178"/>
                  <a:gd name="connsiteX66-245117" fmla="*/ 5695337 w 5936218"/>
                  <a:gd name="connsiteY66-245118" fmla="*/ 861265 h 2395178"/>
                  <a:gd name="connsiteX67-245119" fmla="*/ 5693366 w 5936218"/>
                  <a:gd name="connsiteY67-245120" fmla="*/ 858505 h 2395178"/>
                  <a:gd name="connsiteX68-245121" fmla="*/ 5640799 w 5936218"/>
                  <a:gd name="connsiteY68-245122" fmla="*/ 818088 h 2395178"/>
                  <a:gd name="connsiteX69-245123" fmla="*/ 5656705 w 5936218"/>
                  <a:gd name="connsiteY69-245124" fmla="*/ 861265 h 2395178"/>
                  <a:gd name="connsiteX70-245125" fmla="*/ 5586259 w 5936218"/>
                  <a:gd name="connsiteY70-245126" fmla="*/ 936256 h 2395178"/>
                  <a:gd name="connsiteX71-245127" fmla="*/ 5575676 w 5936218"/>
                  <a:gd name="connsiteY71-245128" fmla="*/ 935248 h 2395178"/>
                  <a:gd name="connsiteX72-245129" fmla="*/ 5539436 w 5936218"/>
                  <a:gd name="connsiteY72-245130" fmla="*/ 932931 h 2395178"/>
                  <a:gd name="connsiteX73-245131" fmla="*/ 5593077 w 5936218"/>
                  <a:gd name="connsiteY73-245132" fmla="*/ 1038517 h 2395178"/>
                  <a:gd name="connsiteX74-245133" fmla="*/ 5613529 w 5936218"/>
                  <a:gd name="connsiteY74-245134" fmla="*/ 1097601 h 2395178"/>
                  <a:gd name="connsiteX75-245135" fmla="*/ 5608984 w 5936218"/>
                  <a:gd name="connsiteY75-245136" fmla="*/ 1120326 h 2395178"/>
                  <a:gd name="connsiteX76-245137" fmla="*/ 5597799 w 5936218"/>
                  <a:gd name="connsiteY76-245138" fmla="*/ 1116717 h 2395178"/>
                  <a:gd name="connsiteX77-245139" fmla="*/ 5534271 w 5936218"/>
                  <a:gd name="connsiteY77-245140" fmla="*/ 1100066 h 2395178"/>
                  <a:gd name="connsiteX78-245141" fmla="*/ 5436277 w 5936218"/>
                  <a:gd name="connsiteY78-245142" fmla="*/ 1156685 h 2395178"/>
                  <a:gd name="connsiteX79-245143" fmla="*/ 5397645 w 5936218"/>
                  <a:gd name="connsiteY79-245144" fmla="*/ 1168048 h 2395178"/>
                  <a:gd name="connsiteX80-245145" fmla="*/ 5345378 w 5936218"/>
                  <a:gd name="connsiteY80-245146" fmla="*/ 1222587 h 2395178"/>
                  <a:gd name="connsiteX81-245147" fmla="*/ 5290839 w 5936218"/>
                  <a:gd name="connsiteY81-245148" fmla="*/ 1270308 h 2395178"/>
                  <a:gd name="connsiteX82-245149" fmla="*/ 5274932 w 5936218"/>
                  <a:gd name="connsiteY82-245150" fmla="*/ 1302123 h 2395178"/>
                  <a:gd name="connsiteX83-245151" fmla="*/ 5267238 w 5936218"/>
                  <a:gd name="connsiteY83-245152" fmla="*/ 1293696 h 2395178"/>
                  <a:gd name="connsiteX84-245153" fmla="*/ 5263025 w 5936218"/>
                  <a:gd name="connsiteY84-245154" fmla="*/ 1302123 h 2395178"/>
                  <a:gd name="connsiteX85-245155" fmla="*/ 5219538 w 5936218"/>
                  <a:gd name="connsiteY85-245156" fmla="*/ 1254495 h 2395178"/>
                  <a:gd name="connsiteX86-245157" fmla="*/ 5129494 w 5936218"/>
                  <a:gd name="connsiteY86-245158" fmla="*/ 1308940 h 2395178"/>
                  <a:gd name="connsiteX87-245159" fmla="*/ 5126389 w 5936218"/>
                  <a:gd name="connsiteY87-245160" fmla="*/ 1303618 h 2395178"/>
                  <a:gd name="connsiteX88-245161" fmla="*/ 5117587 w 5936218"/>
                  <a:gd name="connsiteY88-245162" fmla="*/ 1308940 h 2395178"/>
                  <a:gd name="connsiteX89-245163" fmla="*/ 5105544 w 5936218"/>
                  <a:gd name="connsiteY89-245164" fmla="*/ 1288294 h 2395178"/>
                  <a:gd name="connsiteX90-245165" fmla="*/ 5074955 w 5936218"/>
                  <a:gd name="connsiteY90-245166" fmla="*/ 1313485 h 2395178"/>
                  <a:gd name="connsiteX91-245167" fmla="*/ 5065718 w 5936218"/>
                  <a:gd name="connsiteY91-245168" fmla="*/ 1311286 h 2395178"/>
                  <a:gd name="connsiteX92-245169" fmla="*/ 5063048 w 5936218"/>
                  <a:gd name="connsiteY92-245170" fmla="*/ 1313485 h 2395178"/>
                  <a:gd name="connsiteX93-245171" fmla="*/ 5026594 w 5936218"/>
                  <a:gd name="connsiteY93-245172" fmla="*/ 1304806 h 2395178"/>
                  <a:gd name="connsiteX94-245173" fmla="*/ 5015871 w 5936218"/>
                  <a:gd name="connsiteY94-245174" fmla="*/ 1349845 h 2395178"/>
                  <a:gd name="connsiteX95-245175" fmla="*/ 4974967 w 5936218"/>
                  <a:gd name="connsiteY95-245176" fmla="*/ 1415746 h 2395178"/>
                  <a:gd name="connsiteX96-245177" fmla="*/ 4974967 w 5936218"/>
                  <a:gd name="connsiteY96-245178" fmla="*/ 1447561 h 2395178"/>
                  <a:gd name="connsiteX97-245179" fmla="*/ 5011326 w 5936218"/>
                  <a:gd name="connsiteY97-245180" fmla="*/ 1561184 h 2395178"/>
                  <a:gd name="connsiteX98-245181" fmla="*/ 4999419 w 5936218"/>
                  <a:gd name="connsiteY98-245182" fmla="*/ 1561184 h 2395178"/>
                  <a:gd name="connsiteX99-245183" fmla="*/ 4974967 w 5936218"/>
                  <a:gd name="connsiteY99-245184" fmla="*/ 1561184 h 2395178"/>
                  <a:gd name="connsiteX100-245185" fmla="*/ 4963605 w 5936218"/>
                  <a:gd name="connsiteY100-245186" fmla="*/ 1613450 h 2395178"/>
                  <a:gd name="connsiteX101-245187" fmla="*/ 4974967 w 5936218"/>
                  <a:gd name="connsiteY101-245188" fmla="*/ 1640720 h 2395178"/>
                  <a:gd name="connsiteX102-245189" fmla="*/ 4909065 w 5936218"/>
                  <a:gd name="connsiteY102-245190" fmla="*/ 1674807 h 2395178"/>
                  <a:gd name="connsiteX103-245191" fmla="*/ 4897703 w 5936218"/>
                  <a:gd name="connsiteY103-245192" fmla="*/ 1742981 h 2395178"/>
                  <a:gd name="connsiteX104-245193" fmla="*/ 4845437 w 5936218"/>
                  <a:gd name="connsiteY104-245194" fmla="*/ 1758888 h 2395178"/>
                  <a:gd name="connsiteX105-245195" fmla="*/ 4834074 w 5936218"/>
                  <a:gd name="connsiteY105-245196" fmla="*/ 1817972 h 2395178"/>
                  <a:gd name="connsiteX106-245197" fmla="*/ 4779535 w 5936218"/>
                  <a:gd name="connsiteY106-245198" fmla="*/ 1877056 h 2395178"/>
                  <a:gd name="connsiteX107-245199" fmla="*/ 4777225 w 5936218"/>
                  <a:gd name="connsiteY107-245200" fmla="*/ 1866660 h 2395178"/>
                  <a:gd name="connsiteX108-245201" fmla="*/ 4767628 w 5936218"/>
                  <a:gd name="connsiteY108-245202" fmla="*/ 1877056 h 2395178"/>
                  <a:gd name="connsiteX109-245203" fmla="*/ 4758538 w 5936218"/>
                  <a:gd name="connsiteY109-245204" fmla="*/ 1836152 h 2395178"/>
                  <a:gd name="connsiteX110-245205" fmla="*/ 4742631 w 5936218"/>
                  <a:gd name="connsiteY110-245206" fmla="*/ 1749798 h 2395178"/>
                  <a:gd name="connsiteX111-245207" fmla="*/ 4715361 w 5936218"/>
                  <a:gd name="connsiteY111-245208" fmla="*/ 1608906 h 2395178"/>
                  <a:gd name="connsiteX112-245209" fmla="*/ 4735813 w 5936218"/>
                  <a:gd name="connsiteY112-245210" fmla="*/ 1518007 h 2395178"/>
                  <a:gd name="connsiteX113-245211" fmla="*/ 4767628 w 5936218"/>
                  <a:gd name="connsiteY113-245212" fmla="*/ 1474830 h 2395178"/>
                  <a:gd name="connsiteX114-245213" fmla="*/ 4767628 w 5936218"/>
                  <a:gd name="connsiteY114-245214" fmla="*/ 1447561 h 2395178"/>
                  <a:gd name="connsiteX115-245215" fmla="*/ 4826712 w 5936218"/>
                  <a:gd name="connsiteY115-245216" fmla="*/ 1431653 h 2395178"/>
                  <a:gd name="connsiteX116-245217" fmla="*/ 1811153 w 5936218"/>
                  <a:gd name="connsiteY116-245218" fmla="*/ 1683897 h 2395178"/>
                  <a:gd name="connsiteX117-245219" fmla="*/ 1748069 w 5936218"/>
                  <a:gd name="connsiteY117-245220" fmla="*/ 1722529 h 2395178"/>
                  <a:gd name="connsiteX118-245221" fmla="*/ 1711709 w 5936218"/>
                  <a:gd name="connsiteY118-245222" fmla="*/ 1727074 h 2395178"/>
                  <a:gd name="connsiteX119-245223" fmla="*/ 1711926 w 5936218"/>
                  <a:gd name="connsiteY119-245224" fmla="*/ 1725558 h 2395178"/>
                  <a:gd name="connsiteX120-245225" fmla="*/ 1699803 w 5936218"/>
                  <a:gd name="connsiteY120-245226" fmla="*/ 1727074 h 2395178"/>
                  <a:gd name="connsiteX121-245227" fmla="*/ 1704347 w 5936218"/>
                  <a:gd name="connsiteY121-245228" fmla="*/ 1695259 h 2395178"/>
                  <a:gd name="connsiteX122-245229" fmla="*/ 1662460 w 5936218"/>
                  <a:gd name="connsiteY122-245230" fmla="*/ 1677308 h 2395178"/>
                  <a:gd name="connsiteX123-245231" fmla="*/ 1629901 w 5936218"/>
                  <a:gd name="connsiteY123-245232" fmla="*/ 1690714 h 2395178"/>
                  <a:gd name="connsiteX124-245233" fmla="*/ 1629300 w 5936218"/>
                  <a:gd name="connsiteY124-245234" fmla="*/ 1686059 h 2395178"/>
                  <a:gd name="connsiteX125-245235" fmla="*/ 1617994 w 5936218"/>
                  <a:gd name="connsiteY125-245236" fmla="*/ 1690714 h 2395178"/>
                  <a:gd name="connsiteX126-245237" fmla="*/ 1608904 w 5936218"/>
                  <a:gd name="connsiteY126-245238" fmla="*/ 1620268 h 2395178"/>
                  <a:gd name="connsiteX127-245239" fmla="*/ 1552684 w 5936218"/>
                  <a:gd name="connsiteY127-245240" fmla="*/ 1610575 h 2395178"/>
                  <a:gd name="connsiteX128-245241" fmla="*/ 1518550 w 5936218"/>
                  <a:gd name="connsiteY128-245242" fmla="*/ 1636175 h 2395178"/>
                  <a:gd name="connsiteX129-245243" fmla="*/ 1425379 w 5936218"/>
                  <a:gd name="connsiteY129-245244" fmla="*/ 1656627 h 2395178"/>
                  <a:gd name="connsiteX130-245245" fmla="*/ 1409472 w 5936218"/>
                  <a:gd name="connsiteY130-245246" fmla="*/ 1674807 h 2395178"/>
                  <a:gd name="connsiteX131-245247" fmla="*/ 1270852 w 5936218"/>
                  <a:gd name="connsiteY131-245248" fmla="*/ 1695259 h 2395178"/>
                  <a:gd name="connsiteX132-245249" fmla="*/ 1254945 w 5936218"/>
                  <a:gd name="connsiteY132-245250" fmla="*/ 1715711 h 2395178"/>
                  <a:gd name="connsiteX133-245251" fmla="*/ 1282214 w 5936218"/>
                  <a:gd name="connsiteY133-245252" fmla="*/ 1758888 h 2395178"/>
                  <a:gd name="connsiteX134-245253" fmla="*/ 1243582 w 5936218"/>
                  <a:gd name="connsiteY134-245254" fmla="*/ 1774795 h 2395178"/>
                  <a:gd name="connsiteX135-245255" fmla="*/ 1254945 w 5936218"/>
                  <a:gd name="connsiteY135-245256" fmla="*/ 1792975 h 2395178"/>
                  <a:gd name="connsiteX136-245257" fmla="*/ 1216313 w 5936218"/>
                  <a:gd name="connsiteY136-245258" fmla="*/ 1817972 h 2395178"/>
                  <a:gd name="connsiteX137-245259" fmla="*/ 1275397 w 5936218"/>
                  <a:gd name="connsiteY137-245260" fmla="*/ 1861149 h 2395178"/>
                  <a:gd name="connsiteX138-245261" fmla="*/ 1270852 w 5936218"/>
                  <a:gd name="connsiteY138-245262" fmla="*/ 1888419 h 2395178"/>
                  <a:gd name="connsiteX139-245263" fmla="*/ 1259108 w 5936218"/>
                  <a:gd name="connsiteY139-245264" fmla="*/ 1887440 h 2395178"/>
                  <a:gd name="connsiteX140-245265" fmla="*/ 1258945 w 5936218"/>
                  <a:gd name="connsiteY140-245266" fmla="*/ 1888419 h 2395178"/>
                  <a:gd name="connsiteX141-245267" fmla="*/ 1215644 w 5936218"/>
                  <a:gd name="connsiteY141-245268" fmla="*/ 1884810 h 2395178"/>
                  <a:gd name="connsiteX142-245269" fmla="*/ 1204950 w 5936218"/>
                  <a:gd name="connsiteY142-245270" fmla="*/ 1899781 h 2395178"/>
                  <a:gd name="connsiteX143-245271" fmla="*/ 1196495 w 5936218"/>
                  <a:gd name="connsiteY143-245272" fmla="*/ 1894949 h 2395178"/>
                  <a:gd name="connsiteX144-245273" fmla="*/ 1193043 w 5936218"/>
                  <a:gd name="connsiteY144-245274" fmla="*/ 1899781 h 2395178"/>
                  <a:gd name="connsiteX145-245275" fmla="*/ 1145322 w 5936218"/>
                  <a:gd name="connsiteY145-245276" fmla="*/ 1872511 h 2395178"/>
                  <a:gd name="connsiteX146-245277" fmla="*/ 1098145 w 5936218"/>
                  <a:gd name="connsiteY146-245278" fmla="*/ 1872511 h 2395178"/>
                  <a:gd name="connsiteX147-245279" fmla="*/ 1061785 w 5936218"/>
                  <a:gd name="connsiteY147-245280" fmla="*/ 1899781 h 2395178"/>
                  <a:gd name="connsiteX148-245281" fmla="*/ 1055322 w 5936218"/>
                  <a:gd name="connsiteY148-245282" fmla="*/ 1895698 h 2395178"/>
                  <a:gd name="connsiteX149-245283" fmla="*/ 1049878 w 5936218"/>
                  <a:gd name="connsiteY149-245284" fmla="*/ 1899781 h 2395178"/>
                  <a:gd name="connsiteX150-245285" fmla="*/ 1006701 w 5936218"/>
                  <a:gd name="connsiteY150-245286" fmla="*/ 1872511 h 2395178"/>
                  <a:gd name="connsiteX151-245287" fmla="*/ 924893 w 5936218"/>
                  <a:gd name="connsiteY151-245288" fmla="*/ 1836152 h 2395178"/>
                  <a:gd name="connsiteX152-245289" fmla="*/ 877716 w 5936218"/>
                  <a:gd name="connsiteY152-245290" fmla="*/ 1836152 h 2395178"/>
                  <a:gd name="connsiteX153-245291" fmla="*/ 802724 w 5936218"/>
                  <a:gd name="connsiteY153-245292" fmla="*/ 1899781 h 2395178"/>
                  <a:gd name="connsiteX154-245293" fmla="*/ 798179 w 5936218"/>
                  <a:gd name="connsiteY154-245294" fmla="*/ 1942958 h 2395178"/>
                  <a:gd name="connsiteX155-245295" fmla="*/ 787406 w 5936218"/>
                  <a:gd name="connsiteY155-245296" fmla="*/ 1932185 h 2395178"/>
                  <a:gd name="connsiteX156-245297" fmla="*/ 786272 w 5936218"/>
                  <a:gd name="connsiteY156-245298" fmla="*/ 1942958 h 2395178"/>
                  <a:gd name="connsiteX157-245299" fmla="*/ 756063 w 5936218"/>
                  <a:gd name="connsiteY157-245300" fmla="*/ 1912748 h 2395178"/>
                  <a:gd name="connsiteX158-245301" fmla="*/ 732278 w 5936218"/>
                  <a:gd name="connsiteY158-245302" fmla="*/ 1970227 h 2395178"/>
                  <a:gd name="connsiteX159-245303" fmla="*/ 743640 w 5936218"/>
                  <a:gd name="connsiteY159-245304" fmla="*/ 1979317 h 2395178"/>
                  <a:gd name="connsiteX160-245305" fmla="*/ 723188 w 5936218"/>
                  <a:gd name="connsiteY160-245306" fmla="*/ 2022494 h 2395178"/>
                  <a:gd name="connsiteX161-245307" fmla="*/ 747026 w 5936218"/>
                  <a:gd name="connsiteY161-245308" fmla="*/ 2059335 h 2395178"/>
                  <a:gd name="connsiteX162-245309" fmla="*/ 763548 w 5936218"/>
                  <a:gd name="connsiteY162-245310" fmla="*/ 2056581 h 2395178"/>
                  <a:gd name="connsiteX163-245311" fmla="*/ 764871 w 5936218"/>
                  <a:gd name="connsiteY163-245312" fmla="*/ 2058345 h 2395178"/>
                  <a:gd name="connsiteX164-245313" fmla="*/ 775455 w 5936218"/>
                  <a:gd name="connsiteY164-245314" fmla="*/ 2056581 h 2395178"/>
                  <a:gd name="connsiteX165-245315" fmla="*/ 802724 w 5936218"/>
                  <a:gd name="connsiteY165-245316" fmla="*/ 2092940 h 2395178"/>
                  <a:gd name="connsiteX166-245317" fmla="*/ 798179 w 5936218"/>
                  <a:gd name="connsiteY166-245318" fmla="*/ 2120210 h 2395178"/>
                  <a:gd name="connsiteX167-245319" fmla="*/ 818632 w 5936218"/>
                  <a:gd name="connsiteY167-245320" fmla="*/ 2131572 h 2395178"/>
                  <a:gd name="connsiteX168-245321" fmla="*/ 802724 w 5936218"/>
                  <a:gd name="connsiteY168-245322" fmla="*/ 2163387 h 2395178"/>
                  <a:gd name="connsiteX169-245323" fmla="*/ 766365 w 5936218"/>
                  <a:gd name="connsiteY169-245324" fmla="*/ 2167932 h 2395178"/>
                  <a:gd name="connsiteX170-245325" fmla="*/ 727733 w 5936218"/>
                  <a:gd name="connsiteY170-245326" fmla="*/ 2227016 h 2395178"/>
                  <a:gd name="connsiteX171-245327" fmla="*/ 759548 w 5936218"/>
                  <a:gd name="connsiteY171-245328" fmla="*/ 2270193 h 2395178"/>
                  <a:gd name="connsiteX172-245329" fmla="*/ 759548 w 5936218"/>
                  <a:gd name="connsiteY172-245330" fmla="*/ 2308824 h 2395178"/>
                  <a:gd name="connsiteX173-245331" fmla="*/ 798179 w 5936218"/>
                  <a:gd name="connsiteY173-245332" fmla="*/ 2367909 h 2395178"/>
                  <a:gd name="connsiteX174-245333" fmla="*/ 775455 w 5936218"/>
                  <a:gd name="connsiteY174-245334" fmla="*/ 2383816 h 2395178"/>
                  <a:gd name="connsiteX175-245335" fmla="*/ 770910 w 5936218"/>
                  <a:gd name="connsiteY175-245336" fmla="*/ 2395178 h 2395178"/>
                  <a:gd name="connsiteX176-245337" fmla="*/ 759003 w 5936218"/>
                  <a:gd name="connsiteY176-245338" fmla="*/ 2395178 h 2395178"/>
                  <a:gd name="connsiteX177-245339" fmla="*/ 755003 w 5936218"/>
                  <a:gd name="connsiteY177-245340" fmla="*/ 2395178 h 2395178"/>
                  <a:gd name="connsiteX178-245341" fmla="*/ 743096 w 5936218"/>
                  <a:gd name="connsiteY178-245342" fmla="*/ 2395178 h 2395178"/>
                  <a:gd name="connsiteX179-245343" fmla="*/ 715826 w 5936218"/>
                  <a:gd name="connsiteY179-245344" fmla="*/ 2361091 h 2395178"/>
                  <a:gd name="connsiteX180-245345" fmla="*/ 704464 w 5936218"/>
                  <a:gd name="connsiteY180-245346" fmla="*/ 2361091 h 2395178"/>
                  <a:gd name="connsiteX181-245347" fmla="*/ 684012 w 5936218"/>
                  <a:gd name="connsiteY181-245348" fmla="*/ 2352001 h 2395178"/>
                  <a:gd name="connsiteX182-245349" fmla="*/ 672649 w 5936218"/>
                  <a:gd name="connsiteY182-245350" fmla="*/ 2329277 h 2395178"/>
                  <a:gd name="connsiteX183-245351" fmla="*/ 645222 w 5936218"/>
                  <a:gd name="connsiteY183-245352" fmla="*/ 2321440 h 2395178"/>
                  <a:gd name="connsiteX184-245353" fmla="*/ 625472 w 5936218"/>
                  <a:gd name="connsiteY184-245354" fmla="*/ 2324732 h 2395178"/>
                  <a:gd name="connsiteX185-245355" fmla="*/ 623771 w 5936218"/>
                  <a:gd name="connsiteY185-245356" fmla="*/ 2323031 h 2395178"/>
                  <a:gd name="connsiteX186-245357" fmla="*/ 613565 w 5936218"/>
                  <a:gd name="connsiteY186-245358" fmla="*/ 2324732 h 2395178"/>
                  <a:gd name="connsiteX187-245359" fmla="*/ 609020 w 5936218"/>
                  <a:gd name="connsiteY187-245360" fmla="*/ 2320187 h 2395178"/>
                  <a:gd name="connsiteX188-245361" fmla="*/ 559026 w 5936218"/>
                  <a:gd name="connsiteY188-245362" fmla="*/ 2292917 h 2395178"/>
                  <a:gd name="connsiteX189-245363" fmla="*/ 506760 w 5936218"/>
                  <a:gd name="connsiteY189-245364" fmla="*/ 2286100 h 2395178"/>
                  <a:gd name="connsiteX190-245365" fmla="*/ 483280 w 5936218"/>
                  <a:gd name="connsiteY190-245366" fmla="*/ 2279391 h 2395178"/>
                  <a:gd name="connsiteX191-245367" fmla="*/ 480035 w 5936218"/>
                  <a:gd name="connsiteY191-245368" fmla="*/ 2281555 h 2395178"/>
                  <a:gd name="connsiteX192-245369" fmla="*/ 475042 w 5936218"/>
                  <a:gd name="connsiteY192-245370" fmla="*/ 2277037 h 2395178"/>
                  <a:gd name="connsiteX193-245371" fmla="*/ 474945 w 5936218"/>
                  <a:gd name="connsiteY193-245372" fmla="*/ 2277010 h 2395178"/>
                  <a:gd name="connsiteX194-245373" fmla="*/ 468128 w 5936218"/>
                  <a:gd name="connsiteY194-245374" fmla="*/ 2281555 h 2395178"/>
                  <a:gd name="connsiteX195-245375" fmla="*/ 420406 w 5936218"/>
                  <a:gd name="connsiteY195-245376" fmla="*/ 2238378 h 2395178"/>
                  <a:gd name="connsiteX196-245377" fmla="*/ 381774 w 5936218"/>
                  <a:gd name="connsiteY196-245378" fmla="*/ 2222471 h 2395178"/>
                  <a:gd name="connsiteX197-245379" fmla="*/ 349960 w 5936218"/>
                  <a:gd name="connsiteY197-245380" fmla="*/ 2190656 h 2395178"/>
                  <a:gd name="connsiteX198-245381" fmla="*/ 377229 w 5936218"/>
                  <a:gd name="connsiteY198-245382" fmla="*/ 2183839 h 2395178"/>
                  <a:gd name="connsiteX199-245383" fmla="*/ 404499 w 5936218"/>
                  <a:gd name="connsiteY199-245384" fmla="*/ 2136117 h 2395178"/>
                  <a:gd name="connsiteX200-245385" fmla="*/ 388591 w 5936218"/>
                  <a:gd name="connsiteY200-245386" fmla="*/ 2120210 h 2395178"/>
                  <a:gd name="connsiteX201-245387" fmla="*/ 440858 w 5936218"/>
                  <a:gd name="connsiteY201-245388" fmla="*/ 2092940 h 2395178"/>
                  <a:gd name="connsiteX202-245389" fmla="*/ 440858 w 5936218"/>
                  <a:gd name="connsiteY202-245390" fmla="*/ 2089884 h 2395178"/>
                  <a:gd name="connsiteX203-245391" fmla="*/ 416406 w 5936218"/>
                  <a:gd name="connsiteY203-245392" fmla="*/ 2092940 h 2395178"/>
                  <a:gd name="connsiteX204-245393" fmla="*/ 416406 w 5936218"/>
                  <a:gd name="connsiteY204-245394" fmla="*/ 2091452 h 2395178"/>
                  <a:gd name="connsiteX205-245395" fmla="*/ 404499 w 5936218"/>
                  <a:gd name="connsiteY205-245396" fmla="*/ 2092940 h 2395178"/>
                  <a:gd name="connsiteX206-245397" fmla="*/ 404499 w 5936218"/>
                  <a:gd name="connsiteY206-245398" fmla="*/ 2072488 h 2395178"/>
                  <a:gd name="connsiteX207-245399" fmla="*/ 424951 w 5936218"/>
                  <a:gd name="connsiteY207-245400" fmla="*/ 2056581 h 2395178"/>
                  <a:gd name="connsiteX208-245401" fmla="*/ 463583 w 5936218"/>
                  <a:gd name="connsiteY208-245402" fmla="*/ 2049764 h 2395178"/>
                  <a:gd name="connsiteX209-245403" fmla="*/ 468128 w 5936218"/>
                  <a:gd name="connsiteY209-245404" fmla="*/ 2033856 h 2395178"/>
                  <a:gd name="connsiteX210-245405" fmla="*/ 456765 w 5936218"/>
                  <a:gd name="connsiteY210-245406" fmla="*/ 2002042 h 2395178"/>
                  <a:gd name="connsiteX211-245407" fmla="*/ 474945 w 5936218"/>
                  <a:gd name="connsiteY211-245408" fmla="*/ 1974772 h 2395178"/>
                  <a:gd name="connsiteX212-245409" fmla="*/ 474945 w 5936218"/>
                  <a:gd name="connsiteY212-245410" fmla="*/ 1954320 h 2395178"/>
                  <a:gd name="connsiteX213-245411" fmla="*/ 420406 w 5936218"/>
                  <a:gd name="connsiteY213-245412" fmla="*/ 1936140 h 2395178"/>
                  <a:gd name="connsiteX214-245413" fmla="*/ 409588 w 5936218"/>
                  <a:gd name="connsiteY214-245414" fmla="*/ 1936140 h 2395178"/>
                  <a:gd name="connsiteX215-245415" fmla="*/ 397681 w 5936218"/>
                  <a:gd name="connsiteY215-245416" fmla="*/ 1936140 h 2395178"/>
                  <a:gd name="connsiteX216-245417" fmla="*/ 379485 w 5936218"/>
                  <a:gd name="connsiteY216-245418" fmla="*/ 1913901 h 2395178"/>
                  <a:gd name="connsiteX217-245419" fmla="*/ 357322 w 5936218"/>
                  <a:gd name="connsiteY217-245420" fmla="*/ 1920233 h 2395178"/>
                  <a:gd name="connsiteX218-245421" fmla="*/ 352842 w 5936218"/>
                  <a:gd name="connsiteY218-245422" fmla="*/ 1918111 h 2395178"/>
                  <a:gd name="connsiteX219-245423" fmla="*/ 345415 w 5936218"/>
                  <a:gd name="connsiteY219-245424" fmla="*/ 1920233 h 2395178"/>
                  <a:gd name="connsiteX220-245425" fmla="*/ 302238 w 5936218"/>
                  <a:gd name="connsiteY220-245426" fmla="*/ 1899781 h 2395178"/>
                  <a:gd name="connsiteX221-245427" fmla="*/ 302238 w 5936218"/>
                  <a:gd name="connsiteY221-245428" fmla="*/ 1888419 h 2395178"/>
                  <a:gd name="connsiteX222-245429" fmla="*/ 286331 w 5936218"/>
                  <a:gd name="connsiteY222-245430" fmla="*/ 1861149 h 2395178"/>
                  <a:gd name="connsiteX223-245431" fmla="*/ 270968 w 5936218"/>
                  <a:gd name="connsiteY223-245432" fmla="*/ 1861149 h 2395178"/>
                  <a:gd name="connsiteX224-245433" fmla="*/ 259061 w 5936218"/>
                  <a:gd name="connsiteY224-245434" fmla="*/ 1861149 h 2395178"/>
                  <a:gd name="connsiteX225-245435" fmla="*/ 254516 w 5936218"/>
                  <a:gd name="connsiteY225-245436" fmla="*/ 1845242 h 2395178"/>
                  <a:gd name="connsiteX226-245437" fmla="*/ 263606 w 5936218"/>
                  <a:gd name="connsiteY226-245438" fmla="*/ 1829335 h 2395178"/>
                  <a:gd name="connsiteX227-245439" fmla="*/ 243991 w 5936218"/>
                  <a:gd name="connsiteY227-245440" fmla="*/ 1798822 h 2395178"/>
                  <a:gd name="connsiteX228-245441" fmla="*/ 216429 w 5936218"/>
                  <a:gd name="connsiteY228-245442" fmla="*/ 1802065 h 2395178"/>
                  <a:gd name="connsiteX229-245443" fmla="*/ 212956 w 5936218"/>
                  <a:gd name="connsiteY229-245444" fmla="*/ 1801073 h 2395178"/>
                  <a:gd name="connsiteX230-245445" fmla="*/ 204522 w 5936218"/>
                  <a:gd name="connsiteY230-245446" fmla="*/ 1802065 h 2395178"/>
                  <a:gd name="connsiteX231-245447" fmla="*/ 199623 w 5936218"/>
                  <a:gd name="connsiteY231-245448" fmla="*/ 1800665 h 2395178"/>
                  <a:gd name="connsiteX232-245449" fmla="*/ 195977 w 5936218"/>
                  <a:gd name="connsiteY232-245450" fmla="*/ 1813427 h 2395178"/>
                  <a:gd name="connsiteX233-245451" fmla="*/ 184968 w 5936218"/>
                  <a:gd name="connsiteY233-245452" fmla="*/ 1810282 h 2395178"/>
                  <a:gd name="connsiteX234-245453" fmla="*/ 184070 w 5936218"/>
                  <a:gd name="connsiteY234-245454" fmla="*/ 1813427 h 2395178"/>
                  <a:gd name="connsiteX235-245455" fmla="*/ 168163 w 5936218"/>
                  <a:gd name="connsiteY235-245456" fmla="*/ 1808892 h 2395178"/>
                  <a:gd name="connsiteX236-245457" fmla="*/ 156800 w 5936218"/>
                  <a:gd name="connsiteY236-245458" fmla="*/ 1770250 h 2395178"/>
                  <a:gd name="connsiteX237-245459" fmla="*/ 152255 w 5936218"/>
                  <a:gd name="connsiteY237-245460" fmla="*/ 1754343 h 2395178"/>
                  <a:gd name="connsiteX238-245461" fmla="*/ 156800 w 5936218"/>
                  <a:gd name="connsiteY238-245462" fmla="*/ 1749798 h 2395178"/>
                  <a:gd name="connsiteX239-245463" fmla="*/ 168707 w 5936218"/>
                  <a:gd name="connsiteY239-245464" fmla="*/ 1749798 h 2395178"/>
                  <a:gd name="connsiteX240-245465" fmla="*/ 188615 w 5936218"/>
                  <a:gd name="connsiteY240-245466" fmla="*/ 1749798 h 2395178"/>
                  <a:gd name="connsiteX241-245467" fmla="*/ 199977 w 5936218"/>
                  <a:gd name="connsiteY241-245468" fmla="*/ 1738436 h 2395178"/>
                  <a:gd name="connsiteX242-245469" fmla="*/ 188615 w 5936218"/>
                  <a:gd name="connsiteY242-245470" fmla="*/ 1715711 h 2395178"/>
                  <a:gd name="connsiteX243-245471" fmla="*/ 168163 w 5936218"/>
                  <a:gd name="connsiteY243-245472" fmla="*/ 1706622 h 2395178"/>
                  <a:gd name="connsiteX244-245473" fmla="*/ 168163 w 5936218"/>
                  <a:gd name="connsiteY244-245474" fmla="*/ 1699804 h 2395178"/>
                  <a:gd name="connsiteX245-245475" fmla="*/ 152255 w 5936218"/>
                  <a:gd name="connsiteY245-245476" fmla="*/ 1683897 h 2395178"/>
                  <a:gd name="connsiteX246-245477" fmla="*/ 129531 w 5936218"/>
                  <a:gd name="connsiteY246-245478" fmla="*/ 1647537 h 2395178"/>
                  <a:gd name="connsiteX247-245479" fmla="*/ 140893 w 5936218"/>
                  <a:gd name="connsiteY247-245480" fmla="*/ 1624813 h 2395178"/>
                  <a:gd name="connsiteX248-245481" fmla="*/ 136348 w 5936218"/>
                  <a:gd name="connsiteY248-245482" fmla="*/ 1597543 h 2395178"/>
                  <a:gd name="connsiteX249-245483" fmla="*/ 103789 w 5936218"/>
                  <a:gd name="connsiteY249-245484" fmla="*/ 1584136 h 2395178"/>
                  <a:gd name="connsiteX250-245485" fmla="*/ 93716 w 5936218"/>
                  <a:gd name="connsiteY250-245486" fmla="*/ 1588453 h 2395178"/>
                  <a:gd name="connsiteX251-245487" fmla="*/ 91868 w 5936218"/>
                  <a:gd name="connsiteY251-245488" fmla="*/ 1584142 h 2395178"/>
                  <a:gd name="connsiteX252-245489" fmla="*/ 81809 w 5936218"/>
                  <a:gd name="connsiteY252-245490" fmla="*/ 1588453 h 2395178"/>
                  <a:gd name="connsiteX253-245491" fmla="*/ 74992 w 5936218"/>
                  <a:gd name="connsiteY253-245492" fmla="*/ 1572546 h 2395178"/>
                  <a:gd name="connsiteX254-245493" fmla="*/ 34087 w 5936218"/>
                  <a:gd name="connsiteY254-245494" fmla="*/ 1561184 h 2395178"/>
                  <a:gd name="connsiteX255-245495" fmla="*/ 22725 w 5936218"/>
                  <a:gd name="connsiteY255-245496" fmla="*/ 1518007 h 2395178"/>
                  <a:gd name="connsiteX256-245497" fmla="*/ 22725 w 5936218"/>
                  <a:gd name="connsiteY256-245498" fmla="*/ 1486192 h 2395178"/>
                  <a:gd name="connsiteX257-245499" fmla="*/ 0 w 5936218"/>
                  <a:gd name="connsiteY257-245500" fmla="*/ 1470285 h 2395178"/>
                  <a:gd name="connsiteX258-245501" fmla="*/ 15907 w 5936218"/>
                  <a:gd name="connsiteY258-245502" fmla="*/ 1447561 h 2395178"/>
                  <a:gd name="connsiteX259-245503" fmla="*/ 6818 w 5936218"/>
                  <a:gd name="connsiteY259-245504" fmla="*/ 1383932 h 2395178"/>
                  <a:gd name="connsiteX260-245505" fmla="*/ 34087 w 5936218"/>
                  <a:gd name="connsiteY260-245506" fmla="*/ 1340755 h 2395178"/>
                  <a:gd name="connsiteX261-245507" fmla="*/ 27270 w 5936218"/>
                  <a:gd name="connsiteY261-245508" fmla="*/ 1329393 h 2395178"/>
                  <a:gd name="connsiteX262-245509" fmla="*/ 70447 w 5936218"/>
                  <a:gd name="connsiteY262-245510" fmla="*/ 1290761 h 2395178"/>
                  <a:gd name="connsiteX263-245511" fmla="*/ 27270 w 5936218"/>
                  <a:gd name="connsiteY263-245512" fmla="*/ 1254401 h 2395178"/>
                  <a:gd name="connsiteX264-245513" fmla="*/ 109078 w 5936218"/>
                  <a:gd name="connsiteY264-245514" fmla="*/ 1156685 h 2395178"/>
                  <a:gd name="connsiteX265-245515" fmla="*/ 145438 w 5936218"/>
                  <a:gd name="connsiteY265-245516" fmla="*/ 1113508 h 2395178"/>
                  <a:gd name="connsiteX266-245517" fmla="*/ 156800 w 5936218"/>
                  <a:gd name="connsiteY266-245518" fmla="*/ 1070332 h 2395178"/>
                  <a:gd name="connsiteX267-245519" fmla="*/ 102261 w 5936218"/>
                  <a:gd name="connsiteY267-245520" fmla="*/ 1018065 h 2395178"/>
                  <a:gd name="connsiteX268-245521" fmla="*/ 118168 w 5936218"/>
                  <a:gd name="connsiteY268-245522" fmla="*/ 963526 h 2395178"/>
                  <a:gd name="connsiteX269-245523" fmla="*/ 86354 w 5936218"/>
                  <a:gd name="connsiteY269-245524" fmla="*/ 899897 h 2395178"/>
                  <a:gd name="connsiteX270-245525" fmla="*/ 109078 w 5936218"/>
                  <a:gd name="connsiteY270-245526" fmla="*/ 824905 h 2395178"/>
                  <a:gd name="connsiteX271-245527" fmla="*/ 70447 w 5936218"/>
                  <a:gd name="connsiteY271-245528" fmla="*/ 722644 h 2395178"/>
                  <a:gd name="connsiteX272-245529" fmla="*/ 102261 w 5936218"/>
                  <a:gd name="connsiteY272-245530" fmla="*/ 652198 h 2395178"/>
                  <a:gd name="connsiteX273-245531" fmla="*/ 43177 w 5936218"/>
                  <a:gd name="connsiteY273-245532" fmla="*/ 586297 h 2395178"/>
                  <a:gd name="connsiteX274-245533" fmla="*/ 49994 w 5936218"/>
                  <a:gd name="connsiteY274-245534" fmla="*/ 511305 h 2395178"/>
                  <a:gd name="connsiteX275-245535" fmla="*/ 81809 w 5936218"/>
                  <a:gd name="connsiteY275-245536" fmla="*/ 506760 h 2395178"/>
                  <a:gd name="connsiteX276-245537" fmla="*/ 145438 w 5936218"/>
                  <a:gd name="connsiteY276-245538" fmla="*/ 463584 h 2395178"/>
                  <a:gd name="connsiteX277-245539" fmla="*/ 184070 w 5936218"/>
                  <a:gd name="connsiteY277-245540" fmla="*/ 424952 h 2395178"/>
                  <a:gd name="connsiteX278-245541" fmla="*/ 189699 w 5936218"/>
                  <a:gd name="connsiteY278-245542" fmla="*/ 431230 h 2395178"/>
                  <a:gd name="connsiteX279-245543" fmla="*/ 195977 w 5936218"/>
                  <a:gd name="connsiteY279-245544" fmla="*/ 424952 h 2395178"/>
                  <a:gd name="connsiteX280-245545" fmla="*/ 255061 w 5936218"/>
                  <a:gd name="connsiteY280-245546" fmla="*/ 490853 h 2395178"/>
                  <a:gd name="connsiteX281-245547" fmla="*/ 350504 w 5936218"/>
                  <a:gd name="connsiteY281-245548" fmla="*/ 511305 h 2395178"/>
                  <a:gd name="connsiteX282-245549" fmla="*/ 491397 w 5936218"/>
                  <a:gd name="connsiteY282-245550" fmla="*/ 624929 h 2395178"/>
                  <a:gd name="connsiteX283-245551" fmla="*/ 523211 w 5936218"/>
                  <a:gd name="connsiteY283-245552" fmla="*/ 672650 h 2395178"/>
                  <a:gd name="connsiteX284-245553" fmla="*/ 523211 w 5936218"/>
                  <a:gd name="connsiteY284-245554" fmla="*/ 731734 h 2395178"/>
                  <a:gd name="connsiteX285-245555" fmla="*/ 486852 w 5936218"/>
                  <a:gd name="connsiteY285-245556" fmla="*/ 786273 h 2395178"/>
                  <a:gd name="connsiteX286-245557" fmla="*/ 420951 w 5936218"/>
                  <a:gd name="connsiteY286-245558" fmla="*/ 806726 h 2395178"/>
                  <a:gd name="connsiteX287-245559" fmla="*/ 415909 w 5936218"/>
                  <a:gd name="connsiteY287-245560" fmla="*/ 804595 h 2395178"/>
                  <a:gd name="connsiteX288-245561" fmla="*/ 409044 w 5936218"/>
                  <a:gd name="connsiteY288-245562" fmla="*/ 806726 h 2395178"/>
                  <a:gd name="connsiteX289-245563" fmla="*/ 252950 w 5936218"/>
                  <a:gd name="connsiteY289-245564" fmla="*/ 740770 h 2395178"/>
                  <a:gd name="connsiteX290-245565" fmla="*/ 232336 w 5936218"/>
                  <a:gd name="connsiteY290-245566" fmla="*/ 747642 h 2395178"/>
                  <a:gd name="connsiteX291-245567" fmla="*/ 291420 w 5936218"/>
                  <a:gd name="connsiteY291-245568" fmla="*/ 818088 h 2395178"/>
                  <a:gd name="connsiteX292-245569" fmla="*/ 291420 w 5936218"/>
                  <a:gd name="connsiteY292-245570" fmla="*/ 856720 h 2395178"/>
                  <a:gd name="connsiteX293-245571" fmla="*/ 298238 w 5936218"/>
                  <a:gd name="connsiteY293-245572" fmla="*/ 943074 h 2395178"/>
                  <a:gd name="connsiteX294-245573" fmla="*/ 345959 w 5936218"/>
                  <a:gd name="connsiteY294-245574" fmla="*/ 974888 h 2395178"/>
                  <a:gd name="connsiteX295-245575" fmla="*/ 362087 w 5936218"/>
                  <a:gd name="connsiteY295-245576" fmla="*/ 984296 h 2395178"/>
                  <a:gd name="connsiteX296-245577" fmla="*/ 365867 w 5936218"/>
                  <a:gd name="connsiteY296-245578" fmla="*/ 952163 h 2395178"/>
                  <a:gd name="connsiteX297-245579" fmla="*/ 345415 w 5936218"/>
                  <a:gd name="connsiteY297-245580" fmla="*/ 915804 h 2395178"/>
                  <a:gd name="connsiteX298-245581" fmla="*/ 365867 w 5936218"/>
                  <a:gd name="connsiteY298-245582" fmla="*/ 883989 h 2395178"/>
                  <a:gd name="connsiteX299-245583" fmla="*/ 374560 w 5936218"/>
                  <a:gd name="connsiteY299-245584" fmla="*/ 888988 h 2395178"/>
                  <a:gd name="connsiteX300-245585" fmla="*/ 377774 w 5936218"/>
                  <a:gd name="connsiteY300-245586" fmla="*/ 883989 h 2395178"/>
                  <a:gd name="connsiteX301-245587" fmla="*/ 461933 w 5936218"/>
                  <a:gd name="connsiteY301-245588" fmla="*/ 932381 h 2395178"/>
                  <a:gd name="connsiteX302-245589" fmla="*/ 484035 w 5936218"/>
                  <a:gd name="connsiteY302-245590" fmla="*/ 915804 h 2395178"/>
                  <a:gd name="connsiteX303-245591" fmla="*/ 463583 w 5936218"/>
                  <a:gd name="connsiteY303-245592" fmla="*/ 849902 h 2395178"/>
                  <a:gd name="connsiteX304-245593" fmla="*/ 549936 w 5936218"/>
                  <a:gd name="connsiteY304-245594" fmla="*/ 763549 h 2395178"/>
                  <a:gd name="connsiteX305-245595" fmla="*/ 559742 w 5936218"/>
                  <a:gd name="connsiteY305-245596" fmla="*/ 765650 h 2395178"/>
                  <a:gd name="connsiteX306-245597" fmla="*/ 561843 w 5936218"/>
                  <a:gd name="connsiteY306-245598" fmla="*/ 763549 h 2395178"/>
                  <a:gd name="connsiteX307-245599" fmla="*/ 593658 w 5936218"/>
                  <a:gd name="connsiteY307-245600" fmla="*/ 770366 h 2395178"/>
                  <a:gd name="connsiteX308-245601" fmla="*/ 620945 w 5936218"/>
                  <a:gd name="connsiteY308-245602" fmla="*/ 794243 h 2395178"/>
                  <a:gd name="connsiteX309-245603" fmla="*/ 640835 w 5936218"/>
                  <a:gd name="connsiteY309-245604" fmla="*/ 738552 h 2395178"/>
                  <a:gd name="connsiteX310-245605" fmla="*/ 609020 w 5936218"/>
                  <a:gd name="connsiteY310-245606" fmla="*/ 684013 h 2395178"/>
                  <a:gd name="connsiteX311-245607" fmla="*/ 624928 w 5936218"/>
                  <a:gd name="connsiteY311-245608" fmla="*/ 624929 h 2395178"/>
                  <a:gd name="connsiteX312-245609" fmla="*/ 597658 w 5936218"/>
                  <a:gd name="connsiteY312-245610" fmla="*/ 565844 h 2395178"/>
                  <a:gd name="connsiteX313-245611" fmla="*/ 611562 w 5936218"/>
                  <a:gd name="connsiteY313-245612" fmla="*/ 570170 h 2395178"/>
                  <a:gd name="connsiteX314-245613" fmla="*/ 609565 w 5936218"/>
                  <a:gd name="connsiteY314-245614" fmla="*/ 565844 h 2395178"/>
                  <a:gd name="connsiteX315-245615" fmla="*/ 711826 w 5936218"/>
                  <a:gd name="connsiteY315-245616" fmla="*/ 597659 h 2395178"/>
                  <a:gd name="connsiteX316-245617" fmla="*/ 732278 w 5936218"/>
                  <a:gd name="connsiteY316-245618" fmla="*/ 652198 h 2395178"/>
                  <a:gd name="connsiteX317-245619" fmla="*/ 684556 w 5936218"/>
                  <a:gd name="connsiteY317-245620" fmla="*/ 663560 h 2395178"/>
                  <a:gd name="connsiteX318-245621" fmla="*/ 684556 w 5936218"/>
                  <a:gd name="connsiteY318-245622" fmla="*/ 715827 h 2395178"/>
                  <a:gd name="connsiteX319-245623" fmla="*/ 713309 w 5936218"/>
                  <a:gd name="connsiteY319-245624" fmla="*/ 744580 h 2395178"/>
                  <a:gd name="connsiteX320-245625" fmla="*/ 763548 w 5936218"/>
                  <a:gd name="connsiteY320-245626" fmla="*/ 727189 h 2395178"/>
                  <a:gd name="connsiteX321-245627" fmla="*/ 770365 w 5936218"/>
                  <a:gd name="connsiteY321-245628" fmla="*/ 668105 h 2395178"/>
                  <a:gd name="connsiteX322-245629" fmla="*/ 845357 w 5936218"/>
                  <a:gd name="connsiteY322-245630" fmla="*/ 620384 h 2395178"/>
                  <a:gd name="connsiteX323-245631" fmla="*/ 972614 w 5936218"/>
                  <a:gd name="connsiteY323-245632" fmla="*/ 534030 h 2395178"/>
                  <a:gd name="connsiteX324-245633" fmla="*/ 982566 w 5936218"/>
                  <a:gd name="connsiteY324-245634" fmla="*/ 535357 h 2395178"/>
                  <a:gd name="connsiteX325-245635" fmla="*/ 984521 w 5936218"/>
                  <a:gd name="connsiteY325-245636" fmla="*/ 534030 h 2395178"/>
                  <a:gd name="connsiteX326-245637" fmla="*/ 1018608 w 5936218"/>
                  <a:gd name="connsiteY326-245638" fmla="*/ 538575 h 2395178"/>
                  <a:gd name="connsiteX327-245639" fmla="*/ 979977 w 5936218"/>
                  <a:gd name="connsiteY327-245640" fmla="*/ 602204 h 2395178"/>
                  <a:gd name="connsiteX328-245641" fmla="*/ 1012666 w 5936218"/>
                  <a:gd name="connsiteY328-245642" fmla="*/ 607365 h 2395178"/>
                  <a:gd name="connsiteX329-245643" fmla="*/ 1038516 w 5936218"/>
                  <a:gd name="connsiteY329-245644" fmla="*/ 577207 h 2395178"/>
                  <a:gd name="connsiteX330-245645" fmla="*/ 1050423 w 5936218"/>
                  <a:gd name="connsiteY330-245646" fmla="*/ 577207 h 2395178"/>
                  <a:gd name="connsiteX331-245647" fmla="*/ 1108962 w 5936218"/>
                  <a:gd name="connsiteY331-245648" fmla="*/ 577207 h 2395178"/>
                  <a:gd name="connsiteX332-245649" fmla="*/ 1161229 w 5936218"/>
                  <a:gd name="connsiteY332-245650" fmla="*/ 534030 h 2395178"/>
                  <a:gd name="connsiteX333-245651" fmla="*/ 1165711 w 5936218"/>
                  <a:gd name="connsiteY333-245652" fmla="*/ 540164 h 2395178"/>
                  <a:gd name="connsiteX334-245653" fmla="*/ 1173136 w 5936218"/>
                  <a:gd name="connsiteY334-245654" fmla="*/ 534030 h 2395178"/>
                  <a:gd name="connsiteX335-245655" fmla="*/ 1210035 w 5936218"/>
                  <a:gd name="connsiteY335-245656" fmla="*/ 584523 h 2395178"/>
                  <a:gd name="connsiteX336-245657" fmla="*/ 1247583 w 5936218"/>
                  <a:gd name="connsiteY336-245658" fmla="*/ 527213 h 2395178"/>
                  <a:gd name="connsiteX337-245659" fmla="*/ 1211223 w 5936218"/>
                  <a:gd name="connsiteY337-245660" fmla="*/ 468129 h 2395178"/>
                  <a:gd name="connsiteX338-245661" fmla="*/ 1227130 w 5936218"/>
                  <a:gd name="connsiteY338-245662" fmla="*/ 431769 h 2395178"/>
                  <a:gd name="connsiteX339-245663" fmla="*/ 1237665 w 5936218"/>
                  <a:gd name="connsiteY339-245664" fmla="*/ 434907 h 2395178"/>
                  <a:gd name="connsiteX340-245665" fmla="*/ 1239037 w 5936218"/>
                  <a:gd name="connsiteY340-245666" fmla="*/ 431769 h 2395178"/>
                  <a:gd name="connsiteX341-245667" fmla="*/ 1345843 w 5936218"/>
                  <a:gd name="connsiteY341-245668" fmla="*/ 463584 h 2395178"/>
                  <a:gd name="connsiteX342-245669" fmla="*/ 1400382 w 5936218"/>
                  <a:gd name="connsiteY342-245670" fmla="*/ 495398 h 2395178"/>
                  <a:gd name="connsiteX343-245671" fmla="*/ 1519756 w 5936218"/>
                  <a:gd name="connsiteY343-245672" fmla="*/ 601982 h 2395178"/>
                  <a:gd name="connsiteX344-245673" fmla="*/ 1543003 w 5936218"/>
                  <a:gd name="connsiteY344-245674" fmla="*/ 561300 h 2395178"/>
                  <a:gd name="connsiteX345-245675" fmla="*/ 1506643 w 5936218"/>
                  <a:gd name="connsiteY345-245676" fmla="*/ 506760 h 2395178"/>
                  <a:gd name="connsiteX346-245677" fmla="*/ 1506643 w 5936218"/>
                  <a:gd name="connsiteY346-245678" fmla="*/ 484036 h 2395178"/>
                  <a:gd name="connsiteX347-245679" fmla="*/ 1463467 w 5936218"/>
                  <a:gd name="connsiteY347-245680" fmla="*/ 474946 h 2395178"/>
                  <a:gd name="connsiteX348-245681" fmla="*/ 1472556 w 5936218"/>
                  <a:gd name="connsiteY348-245682" fmla="*/ 424952 h 2395178"/>
                  <a:gd name="connsiteX349-245683" fmla="*/ 1452104 w 5936218"/>
                  <a:gd name="connsiteY349-245684" fmla="*/ 338598 h 2395178"/>
                  <a:gd name="connsiteX350-245685" fmla="*/ 1452104 w 5936218"/>
                  <a:gd name="connsiteY350-245686" fmla="*/ 302239 h 2395178"/>
                  <a:gd name="connsiteX351-245687" fmla="*/ 1522551 w 5936218"/>
                  <a:gd name="connsiteY351-245688" fmla="*/ 199978 h 2395178"/>
                  <a:gd name="connsiteX352-245689" fmla="*/ 1543003 w 5936218"/>
                  <a:gd name="connsiteY352-245690" fmla="*/ 86355 h 2395178"/>
                  <a:gd name="connsiteX353-245691" fmla="*/ 1570272 w 5936218"/>
                  <a:gd name="connsiteY353-245692" fmla="*/ 65902 h 2395178"/>
                  <a:gd name="connsiteX354-245693" fmla="*/ 1578688 w 5936218"/>
                  <a:gd name="connsiteY354-245694" fmla="*/ 68521 h 2395178"/>
                  <a:gd name="connsiteX355-245695" fmla="*/ 1582179 w 5936218"/>
                  <a:gd name="connsiteY355-245696" fmla="*/ 65902 h 2395178"/>
                  <a:gd name="connsiteX356-245697" fmla="*/ 1684440 w 5936218"/>
                  <a:gd name="connsiteY356-245698" fmla="*/ 97717 h 2395178"/>
                  <a:gd name="connsiteX357-245699" fmla="*/ 1688985 w 5936218"/>
                  <a:gd name="connsiteY357-245700" fmla="*/ 168163 h 2395178"/>
                  <a:gd name="connsiteX358-245701" fmla="*/ 1652625 w 5936218"/>
                  <a:gd name="connsiteY358-245702" fmla="*/ 259062 h 2395178"/>
                  <a:gd name="connsiteX359-245703" fmla="*/ 1679895 w 5936218"/>
                  <a:gd name="connsiteY359-245704" fmla="*/ 297694 h 2395178"/>
                  <a:gd name="connsiteX360-245705" fmla="*/ 1688985 w 5936218"/>
                  <a:gd name="connsiteY360-245706" fmla="*/ 372685 h 2395178"/>
                  <a:gd name="connsiteX361-245707" fmla="*/ 1679895 w 5936218"/>
                  <a:gd name="connsiteY361-245708" fmla="*/ 518123 h 2395178"/>
                  <a:gd name="connsiteX362-245709" fmla="*/ 1636718 w 5936218"/>
                  <a:gd name="connsiteY362-245710" fmla="*/ 781729 h 2395178"/>
                  <a:gd name="connsiteX363-245711" fmla="*/ 1662494 w 5936218"/>
                  <a:gd name="connsiteY363-245712" fmla="*/ 788173 h 2395178"/>
                  <a:gd name="connsiteX0-245713" fmla="*/ 1662494 w 5936218"/>
                  <a:gd name="connsiteY0-245714" fmla="*/ 788173 h 2395178"/>
                  <a:gd name="connsiteX1-245715" fmla="*/ 3672301 w 5936218"/>
                  <a:gd name="connsiteY1-245716" fmla="*/ 1 h 2395178"/>
                  <a:gd name="connsiteX2-245717" fmla="*/ 3738747 w 5936218"/>
                  <a:gd name="connsiteY2-245718" fmla="*/ 195433 h 2395178"/>
                  <a:gd name="connsiteX3-245719" fmla="*/ 3786469 w 5936218"/>
                  <a:gd name="connsiteY3-245720" fmla="*/ 286331 h 2395178"/>
                  <a:gd name="connsiteX4-245721" fmla="*/ 3835603 w 5936218"/>
                  <a:gd name="connsiteY4-245722" fmla="*/ 322237 h 2395178"/>
                  <a:gd name="connsiteX5-245723" fmla="*/ 3865460 w 5936218"/>
                  <a:gd name="connsiteY5-245724" fmla="*/ 211340 h 2395178"/>
                  <a:gd name="connsiteX6-245725" fmla="*/ 3875077 w 5936218"/>
                  <a:gd name="connsiteY6-245726" fmla="*/ 219847 h 2395178"/>
                  <a:gd name="connsiteX7-245727" fmla="*/ 3877367 w 5936218"/>
                  <a:gd name="connsiteY7-245728" fmla="*/ 211340 h 2395178"/>
                  <a:gd name="connsiteX8-245729" fmla="*/ 3932151 w 5936218"/>
                  <a:gd name="connsiteY8-245730" fmla="*/ 259803 h 2395178"/>
                  <a:gd name="connsiteX9-245731" fmla="*/ 3988173 w 5936218"/>
                  <a:gd name="connsiteY9-245732" fmla="*/ 231792 h 2395178"/>
                  <a:gd name="connsiteX10-245733" fmla="*/ 3993852 w 5936218"/>
                  <a:gd name="connsiteY10-245734" fmla="*/ 234907 h 2395178"/>
                  <a:gd name="connsiteX11-245735" fmla="*/ 4000080 w 5936218"/>
                  <a:gd name="connsiteY11-245736" fmla="*/ 231792 h 2395178"/>
                  <a:gd name="connsiteX12-245737" fmla="*/ 4062426 w 5936218"/>
                  <a:gd name="connsiteY12-245738" fmla="*/ 265982 h 2395178"/>
                  <a:gd name="connsiteX13-245739" fmla="*/ 4085889 w 5936218"/>
                  <a:gd name="connsiteY13-245740" fmla="*/ 238610 h 2395178"/>
                  <a:gd name="connsiteX14-245741" fmla="*/ 4095563 w 5936218"/>
                  <a:gd name="connsiteY14-245742" fmla="*/ 241214 h 2395178"/>
                  <a:gd name="connsiteX15-245743" fmla="*/ 4097796 w 5936218"/>
                  <a:gd name="connsiteY15-245744" fmla="*/ 238610 h 2395178"/>
                  <a:gd name="connsiteX16-245745" fmla="*/ 4144150 w 5936218"/>
                  <a:gd name="connsiteY16-245746" fmla="*/ 251090 h 2395178"/>
                  <a:gd name="connsiteX17-245747" fmla="*/ 4117703 w 5936218"/>
                  <a:gd name="connsiteY17-245748" fmla="*/ 140894 h 2395178"/>
                  <a:gd name="connsiteX18-245749" fmla="*/ 4165425 w 5936218"/>
                  <a:gd name="connsiteY18-245750" fmla="*/ 86355 h 2395178"/>
                  <a:gd name="connsiteX19-245751" fmla="*/ 4175231 w 5936218"/>
                  <a:gd name="connsiteY19-245752" fmla="*/ 88756 h 2395178"/>
                  <a:gd name="connsiteX20-245753" fmla="*/ 4177332 w 5936218"/>
                  <a:gd name="connsiteY20-245754" fmla="*/ 86355 h 2395178"/>
                  <a:gd name="connsiteX21-245755" fmla="*/ 4511384 w 5936218"/>
                  <a:gd name="connsiteY21-245756" fmla="*/ 168163 h 2395178"/>
                  <a:gd name="connsiteX22-245757" fmla="*/ 4543199 w 5936218"/>
                  <a:gd name="connsiteY22-245758" fmla="*/ 238610 h 2395178"/>
                  <a:gd name="connsiteX23-245759" fmla="*/ 4639242 w 5936218"/>
                  <a:gd name="connsiteY23-245760" fmla="*/ 321252 h 2395178"/>
                  <a:gd name="connsiteX24-245761" fmla="*/ 4774445 w 5936218"/>
                  <a:gd name="connsiteY24-245762" fmla="*/ 302239 h 2395178"/>
                  <a:gd name="connsiteX25-245763" fmla="*/ 4778496 w 5936218"/>
                  <a:gd name="connsiteY25-245764" fmla="*/ 303343 h 2395178"/>
                  <a:gd name="connsiteX26-245765" fmla="*/ 4786352 w 5936218"/>
                  <a:gd name="connsiteY26-245766" fmla="*/ 302239 h 2395178"/>
                  <a:gd name="connsiteX27-245767" fmla="*/ 4861343 w 5936218"/>
                  <a:gd name="connsiteY27-245768" fmla="*/ 322691 h 2395178"/>
                  <a:gd name="connsiteX28-245769" fmla="*/ 4893158 w 5936218"/>
                  <a:gd name="connsiteY28-245770" fmla="*/ 365868 h 2395178"/>
                  <a:gd name="connsiteX29-245771" fmla="*/ 4888613 w 5936218"/>
                  <a:gd name="connsiteY29-245772" fmla="*/ 447676 h 2395178"/>
                  <a:gd name="connsiteX30-245773" fmla="*/ 4927677 w 5936218"/>
                  <a:gd name="connsiteY30-245774" fmla="*/ 472348 h 2395178"/>
                  <a:gd name="connsiteX31-245775" fmla="*/ 4967605 w 5936218"/>
                  <a:gd name="connsiteY31-245776" fmla="*/ 459039 h 2395178"/>
                  <a:gd name="connsiteX32-245777" fmla="*/ 5038051 w 5936218"/>
                  <a:gd name="connsiteY32-245778" fmla="*/ 452221 h 2395178"/>
                  <a:gd name="connsiteX33-245779" fmla="*/ 5040730 w 5936218"/>
                  <a:gd name="connsiteY33-245780" fmla="*/ 453114 h 2395178"/>
                  <a:gd name="connsiteX34-245781" fmla="*/ 5049958 w 5936218"/>
                  <a:gd name="connsiteY34-245782" fmla="*/ 452221 h 2395178"/>
                  <a:gd name="connsiteX35-245783" fmla="*/ 5114249 w 5936218"/>
                  <a:gd name="connsiteY35-245784" fmla="*/ 473652 h 2395178"/>
                  <a:gd name="connsiteX36-245785" fmla="*/ 5176671 w 5936218"/>
                  <a:gd name="connsiteY36-245786" fmla="*/ 463584 h 2395178"/>
                  <a:gd name="connsiteX37-245787" fmla="*/ 5177801 w 5936218"/>
                  <a:gd name="connsiteY37-245788" fmla="*/ 465322 h 2395178"/>
                  <a:gd name="connsiteX38-245789" fmla="*/ 5188578 w 5936218"/>
                  <a:gd name="connsiteY38-245790" fmla="*/ 463584 h 2395178"/>
                  <a:gd name="connsiteX39-245791" fmla="*/ 5243719 w 5936218"/>
                  <a:gd name="connsiteY39-245792" fmla="*/ 548415 h 2395178"/>
                  <a:gd name="connsiteX40-245793" fmla="*/ 5283477 w 5936218"/>
                  <a:gd name="connsiteY40-245794" fmla="*/ 518123 h 2395178"/>
                  <a:gd name="connsiteX41-245795" fmla="*/ 5258480 w 5936218"/>
                  <a:gd name="connsiteY41-245796" fmla="*/ 452221 h 2395178"/>
                  <a:gd name="connsiteX42-245797" fmla="*/ 5267570 w 5936218"/>
                  <a:gd name="connsiteY42-245798" fmla="*/ 404500 h 2395178"/>
                  <a:gd name="connsiteX43-245799" fmla="*/ 5278896 w 5936218"/>
                  <a:gd name="connsiteY43-245800" fmla="*/ 407549 h 2395178"/>
                  <a:gd name="connsiteX44-245801" fmla="*/ 5279477 w 5936218"/>
                  <a:gd name="connsiteY44-245802" fmla="*/ 404500 h 2395178"/>
                  <a:gd name="connsiteX45-245803" fmla="*/ 5395510 w 5936218"/>
                  <a:gd name="connsiteY45-245804" fmla="*/ 435739 h 2395178"/>
                  <a:gd name="connsiteX46-245805" fmla="*/ 5463001 w 5936218"/>
                  <a:gd name="connsiteY46-245806" fmla="*/ 431769 h 2395178"/>
                  <a:gd name="connsiteX47-245807" fmla="*/ 5464386 w 5936218"/>
                  <a:gd name="connsiteY47-245808" fmla="*/ 432388 h 2395178"/>
                  <a:gd name="connsiteX48-245809" fmla="*/ 5474909 w 5936218"/>
                  <a:gd name="connsiteY48-245810" fmla="*/ 431769 h 2395178"/>
                  <a:gd name="connsiteX49-245811" fmla="*/ 5581715 w 5936218"/>
                  <a:gd name="connsiteY49-245812" fmla="*/ 479491 h 2395178"/>
                  <a:gd name="connsiteX50-245813" fmla="*/ 5633981 w 5936218"/>
                  <a:gd name="connsiteY50-245814" fmla="*/ 522668 h 2395178"/>
                  <a:gd name="connsiteX51-245815" fmla="*/ 5720335 w 5936218"/>
                  <a:gd name="connsiteY51-245816" fmla="*/ 602204 h 2395178"/>
                  <a:gd name="connsiteX52-245817" fmla="*/ 5822595 w 5936218"/>
                  <a:gd name="connsiteY52-245818" fmla="*/ 699920 h 2395178"/>
                  <a:gd name="connsiteX53-245819" fmla="*/ 5818051 w 5936218"/>
                  <a:gd name="connsiteY53-245820" fmla="*/ 754459 h 2395178"/>
                  <a:gd name="connsiteX54-245821" fmla="*/ 5825679 w 5936218"/>
                  <a:gd name="connsiteY54-245822" fmla="*/ 762087 h 2395178"/>
                  <a:gd name="connsiteX55-245823" fmla="*/ 5822051 w 5936218"/>
                  <a:gd name="connsiteY55-245824" fmla="*/ 711282 h 2395178"/>
                  <a:gd name="connsiteX56-245825" fmla="*/ 5834092 w 5936218"/>
                  <a:gd name="connsiteY56-245826" fmla="*/ 713155 h 2395178"/>
                  <a:gd name="connsiteX57-245827" fmla="*/ 5833958 w 5936218"/>
                  <a:gd name="connsiteY57-245828" fmla="*/ 711282 h 2395178"/>
                  <a:gd name="connsiteX58-245829" fmla="*/ 5936219 w 5936218"/>
                  <a:gd name="connsiteY58-245830" fmla="*/ 727189 h 2395178"/>
                  <a:gd name="connsiteX59-245831" fmla="*/ 5908949 w 5936218"/>
                  <a:gd name="connsiteY59-245832" fmla="*/ 943074 h 2395178"/>
                  <a:gd name="connsiteX60-245833" fmla="*/ 5893042 w 5936218"/>
                  <a:gd name="connsiteY60-245834" fmla="*/ 958981 h 2395178"/>
                  <a:gd name="connsiteX61-245835" fmla="*/ 5861227 w 5936218"/>
                  <a:gd name="connsiteY61-245836" fmla="*/ 958981 h 2395178"/>
                  <a:gd name="connsiteX62-245837" fmla="*/ 5817506 w 5936218"/>
                  <a:gd name="connsiteY62-245838" fmla="*/ 924894 h 2395178"/>
                  <a:gd name="connsiteX63-245839" fmla="*/ 5767511 w 5936218"/>
                  <a:gd name="connsiteY63-245840" fmla="*/ 899897 h 2395178"/>
                  <a:gd name="connsiteX64-245841" fmla="*/ 5729132 w 5936218"/>
                  <a:gd name="connsiteY64-245842" fmla="*/ 851878 h 2395178"/>
                  <a:gd name="connsiteX65-245843" fmla="*/ 5695337 w 5936218"/>
                  <a:gd name="connsiteY65-245844" fmla="*/ 861265 h 2395178"/>
                  <a:gd name="connsiteX66-245845" fmla="*/ 5693366 w 5936218"/>
                  <a:gd name="connsiteY66-245846" fmla="*/ 858505 h 2395178"/>
                  <a:gd name="connsiteX67-245847" fmla="*/ 5640799 w 5936218"/>
                  <a:gd name="connsiteY67-245848" fmla="*/ 818088 h 2395178"/>
                  <a:gd name="connsiteX68-245849" fmla="*/ 5656705 w 5936218"/>
                  <a:gd name="connsiteY68-245850" fmla="*/ 861265 h 2395178"/>
                  <a:gd name="connsiteX69-245851" fmla="*/ 5586259 w 5936218"/>
                  <a:gd name="connsiteY69-245852" fmla="*/ 936256 h 2395178"/>
                  <a:gd name="connsiteX70-245853" fmla="*/ 5575676 w 5936218"/>
                  <a:gd name="connsiteY70-245854" fmla="*/ 935248 h 2395178"/>
                  <a:gd name="connsiteX71-245855" fmla="*/ 5539436 w 5936218"/>
                  <a:gd name="connsiteY71-245856" fmla="*/ 932931 h 2395178"/>
                  <a:gd name="connsiteX72-245857" fmla="*/ 5593077 w 5936218"/>
                  <a:gd name="connsiteY72-245858" fmla="*/ 1038517 h 2395178"/>
                  <a:gd name="connsiteX73-245859" fmla="*/ 5613529 w 5936218"/>
                  <a:gd name="connsiteY73-245860" fmla="*/ 1097601 h 2395178"/>
                  <a:gd name="connsiteX74-245861" fmla="*/ 5608984 w 5936218"/>
                  <a:gd name="connsiteY74-245862" fmla="*/ 1120326 h 2395178"/>
                  <a:gd name="connsiteX75-245863" fmla="*/ 5597799 w 5936218"/>
                  <a:gd name="connsiteY75-245864" fmla="*/ 1116717 h 2395178"/>
                  <a:gd name="connsiteX76-245865" fmla="*/ 5534271 w 5936218"/>
                  <a:gd name="connsiteY76-245866" fmla="*/ 1100066 h 2395178"/>
                  <a:gd name="connsiteX77-245867" fmla="*/ 5436277 w 5936218"/>
                  <a:gd name="connsiteY77-245868" fmla="*/ 1156685 h 2395178"/>
                  <a:gd name="connsiteX78-245869" fmla="*/ 5397645 w 5936218"/>
                  <a:gd name="connsiteY78-245870" fmla="*/ 1168048 h 2395178"/>
                  <a:gd name="connsiteX79-245871" fmla="*/ 5345378 w 5936218"/>
                  <a:gd name="connsiteY79-245872" fmla="*/ 1222587 h 2395178"/>
                  <a:gd name="connsiteX80-245873" fmla="*/ 5290839 w 5936218"/>
                  <a:gd name="connsiteY80-245874" fmla="*/ 1270308 h 2395178"/>
                  <a:gd name="connsiteX81-245875" fmla="*/ 5274932 w 5936218"/>
                  <a:gd name="connsiteY81-245876" fmla="*/ 1302123 h 2395178"/>
                  <a:gd name="connsiteX82-245877" fmla="*/ 5267238 w 5936218"/>
                  <a:gd name="connsiteY82-245878" fmla="*/ 1293696 h 2395178"/>
                  <a:gd name="connsiteX83-245879" fmla="*/ 5263025 w 5936218"/>
                  <a:gd name="connsiteY83-245880" fmla="*/ 1302123 h 2395178"/>
                  <a:gd name="connsiteX84-245881" fmla="*/ 5219538 w 5936218"/>
                  <a:gd name="connsiteY84-245882" fmla="*/ 1254495 h 2395178"/>
                  <a:gd name="connsiteX85-245883" fmla="*/ 5129494 w 5936218"/>
                  <a:gd name="connsiteY85-245884" fmla="*/ 1308940 h 2395178"/>
                  <a:gd name="connsiteX86-245885" fmla="*/ 5126389 w 5936218"/>
                  <a:gd name="connsiteY86-245886" fmla="*/ 1303618 h 2395178"/>
                  <a:gd name="connsiteX87-245887" fmla="*/ 5117587 w 5936218"/>
                  <a:gd name="connsiteY87-245888" fmla="*/ 1308940 h 2395178"/>
                  <a:gd name="connsiteX88-245889" fmla="*/ 5105544 w 5936218"/>
                  <a:gd name="connsiteY88-245890" fmla="*/ 1288294 h 2395178"/>
                  <a:gd name="connsiteX89-245891" fmla="*/ 5074955 w 5936218"/>
                  <a:gd name="connsiteY89-245892" fmla="*/ 1313485 h 2395178"/>
                  <a:gd name="connsiteX90-245893" fmla="*/ 5065718 w 5936218"/>
                  <a:gd name="connsiteY90-245894" fmla="*/ 1311286 h 2395178"/>
                  <a:gd name="connsiteX91-245895" fmla="*/ 5063048 w 5936218"/>
                  <a:gd name="connsiteY91-245896" fmla="*/ 1313485 h 2395178"/>
                  <a:gd name="connsiteX92-245897" fmla="*/ 5026594 w 5936218"/>
                  <a:gd name="connsiteY92-245898" fmla="*/ 1304806 h 2395178"/>
                  <a:gd name="connsiteX93-245899" fmla="*/ 5015871 w 5936218"/>
                  <a:gd name="connsiteY93-245900" fmla="*/ 1349845 h 2395178"/>
                  <a:gd name="connsiteX94-245901" fmla="*/ 4974967 w 5936218"/>
                  <a:gd name="connsiteY94-245902" fmla="*/ 1415746 h 2395178"/>
                  <a:gd name="connsiteX95-245903" fmla="*/ 4974967 w 5936218"/>
                  <a:gd name="connsiteY95-245904" fmla="*/ 1447561 h 2395178"/>
                  <a:gd name="connsiteX96-245905" fmla="*/ 5011326 w 5936218"/>
                  <a:gd name="connsiteY96-245906" fmla="*/ 1561184 h 2395178"/>
                  <a:gd name="connsiteX97-245907" fmla="*/ 4999419 w 5936218"/>
                  <a:gd name="connsiteY97-245908" fmla="*/ 1561184 h 2395178"/>
                  <a:gd name="connsiteX98-245909" fmla="*/ 4974967 w 5936218"/>
                  <a:gd name="connsiteY98-245910" fmla="*/ 1561184 h 2395178"/>
                  <a:gd name="connsiteX99-245911" fmla="*/ 4963605 w 5936218"/>
                  <a:gd name="connsiteY99-245912" fmla="*/ 1613450 h 2395178"/>
                  <a:gd name="connsiteX100-245913" fmla="*/ 4974967 w 5936218"/>
                  <a:gd name="connsiteY100-245914" fmla="*/ 1640720 h 2395178"/>
                  <a:gd name="connsiteX101-245915" fmla="*/ 4909065 w 5936218"/>
                  <a:gd name="connsiteY101-245916" fmla="*/ 1674807 h 2395178"/>
                  <a:gd name="connsiteX102-245917" fmla="*/ 4897703 w 5936218"/>
                  <a:gd name="connsiteY102-245918" fmla="*/ 1742981 h 2395178"/>
                  <a:gd name="connsiteX103-245919" fmla="*/ 4845437 w 5936218"/>
                  <a:gd name="connsiteY103-245920" fmla="*/ 1758888 h 2395178"/>
                  <a:gd name="connsiteX104-245921" fmla="*/ 4834074 w 5936218"/>
                  <a:gd name="connsiteY104-245922" fmla="*/ 1817972 h 2395178"/>
                  <a:gd name="connsiteX105-245923" fmla="*/ 4779535 w 5936218"/>
                  <a:gd name="connsiteY105-245924" fmla="*/ 1877056 h 2395178"/>
                  <a:gd name="connsiteX106-245925" fmla="*/ 4777225 w 5936218"/>
                  <a:gd name="connsiteY106-245926" fmla="*/ 1866660 h 2395178"/>
                  <a:gd name="connsiteX107-245927" fmla="*/ 4767628 w 5936218"/>
                  <a:gd name="connsiteY107-245928" fmla="*/ 1877056 h 2395178"/>
                  <a:gd name="connsiteX108-245929" fmla="*/ 4758538 w 5936218"/>
                  <a:gd name="connsiteY108-245930" fmla="*/ 1836152 h 2395178"/>
                  <a:gd name="connsiteX109-245931" fmla="*/ 4742631 w 5936218"/>
                  <a:gd name="connsiteY109-245932" fmla="*/ 1749798 h 2395178"/>
                  <a:gd name="connsiteX110-245933" fmla="*/ 4715361 w 5936218"/>
                  <a:gd name="connsiteY110-245934" fmla="*/ 1608906 h 2395178"/>
                  <a:gd name="connsiteX111-245935" fmla="*/ 4735813 w 5936218"/>
                  <a:gd name="connsiteY111-245936" fmla="*/ 1518007 h 2395178"/>
                  <a:gd name="connsiteX112-245937" fmla="*/ 4767628 w 5936218"/>
                  <a:gd name="connsiteY112-245938" fmla="*/ 1474830 h 2395178"/>
                  <a:gd name="connsiteX113-245939" fmla="*/ 4767628 w 5936218"/>
                  <a:gd name="connsiteY113-245940" fmla="*/ 1447561 h 2395178"/>
                  <a:gd name="connsiteX114-245941" fmla="*/ 4826712 w 5936218"/>
                  <a:gd name="connsiteY114-245942" fmla="*/ 1431653 h 2395178"/>
                  <a:gd name="connsiteX115-245943" fmla="*/ 1811153 w 5936218"/>
                  <a:gd name="connsiteY115-245944" fmla="*/ 1683897 h 2395178"/>
                  <a:gd name="connsiteX116-245945" fmla="*/ 1748069 w 5936218"/>
                  <a:gd name="connsiteY116-245946" fmla="*/ 1722529 h 2395178"/>
                  <a:gd name="connsiteX117-245947" fmla="*/ 1711709 w 5936218"/>
                  <a:gd name="connsiteY117-245948" fmla="*/ 1727074 h 2395178"/>
                  <a:gd name="connsiteX118-245949" fmla="*/ 1711926 w 5936218"/>
                  <a:gd name="connsiteY118-245950" fmla="*/ 1725558 h 2395178"/>
                  <a:gd name="connsiteX119-245951" fmla="*/ 1699803 w 5936218"/>
                  <a:gd name="connsiteY119-245952" fmla="*/ 1727074 h 2395178"/>
                  <a:gd name="connsiteX120-245953" fmla="*/ 1704347 w 5936218"/>
                  <a:gd name="connsiteY120-245954" fmla="*/ 1695259 h 2395178"/>
                  <a:gd name="connsiteX121-245955" fmla="*/ 1662460 w 5936218"/>
                  <a:gd name="connsiteY121-245956" fmla="*/ 1677308 h 2395178"/>
                  <a:gd name="connsiteX122-245957" fmla="*/ 1629901 w 5936218"/>
                  <a:gd name="connsiteY122-245958" fmla="*/ 1690714 h 2395178"/>
                  <a:gd name="connsiteX123-245959" fmla="*/ 1629300 w 5936218"/>
                  <a:gd name="connsiteY123-245960" fmla="*/ 1686059 h 2395178"/>
                  <a:gd name="connsiteX124-245961" fmla="*/ 1617994 w 5936218"/>
                  <a:gd name="connsiteY124-245962" fmla="*/ 1690714 h 2395178"/>
                  <a:gd name="connsiteX125-245963" fmla="*/ 1608904 w 5936218"/>
                  <a:gd name="connsiteY125-245964" fmla="*/ 1620268 h 2395178"/>
                  <a:gd name="connsiteX126-245965" fmla="*/ 1552684 w 5936218"/>
                  <a:gd name="connsiteY126-245966" fmla="*/ 1610575 h 2395178"/>
                  <a:gd name="connsiteX127-245967" fmla="*/ 1518550 w 5936218"/>
                  <a:gd name="connsiteY127-245968" fmla="*/ 1636175 h 2395178"/>
                  <a:gd name="connsiteX128-245969" fmla="*/ 1425379 w 5936218"/>
                  <a:gd name="connsiteY128-245970" fmla="*/ 1656627 h 2395178"/>
                  <a:gd name="connsiteX129-245971" fmla="*/ 1409472 w 5936218"/>
                  <a:gd name="connsiteY129-245972" fmla="*/ 1674807 h 2395178"/>
                  <a:gd name="connsiteX130-245973" fmla="*/ 1270852 w 5936218"/>
                  <a:gd name="connsiteY130-245974" fmla="*/ 1695259 h 2395178"/>
                  <a:gd name="connsiteX131-245975" fmla="*/ 1254945 w 5936218"/>
                  <a:gd name="connsiteY131-245976" fmla="*/ 1715711 h 2395178"/>
                  <a:gd name="connsiteX132-245977" fmla="*/ 1282214 w 5936218"/>
                  <a:gd name="connsiteY132-245978" fmla="*/ 1758888 h 2395178"/>
                  <a:gd name="connsiteX133-245979" fmla="*/ 1243582 w 5936218"/>
                  <a:gd name="connsiteY133-245980" fmla="*/ 1774795 h 2395178"/>
                  <a:gd name="connsiteX134-245981" fmla="*/ 1254945 w 5936218"/>
                  <a:gd name="connsiteY134-245982" fmla="*/ 1792975 h 2395178"/>
                  <a:gd name="connsiteX135-245983" fmla="*/ 1216313 w 5936218"/>
                  <a:gd name="connsiteY135-245984" fmla="*/ 1817972 h 2395178"/>
                  <a:gd name="connsiteX136-245985" fmla="*/ 1275397 w 5936218"/>
                  <a:gd name="connsiteY136-245986" fmla="*/ 1861149 h 2395178"/>
                  <a:gd name="connsiteX137-245987" fmla="*/ 1270852 w 5936218"/>
                  <a:gd name="connsiteY137-245988" fmla="*/ 1888419 h 2395178"/>
                  <a:gd name="connsiteX138-245989" fmla="*/ 1259108 w 5936218"/>
                  <a:gd name="connsiteY138-245990" fmla="*/ 1887440 h 2395178"/>
                  <a:gd name="connsiteX139-245991" fmla="*/ 1258945 w 5936218"/>
                  <a:gd name="connsiteY139-245992" fmla="*/ 1888419 h 2395178"/>
                  <a:gd name="connsiteX140-245993" fmla="*/ 1215644 w 5936218"/>
                  <a:gd name="connsiteY140-245994" fmla="*/ 1884810 h 2395178"/>
                  <a:gd name="connsiteX141-245995" fmla="*/ 1204950 w 5936218"/>
                  <a:gd name="connsiteY141-245996" fmla="*/ 1899781 h 2395178"/>
                  <a:gd name="connsiteX142-245997" fmla="*/ 1196495 w 5936218"/>
                  <a:gd name="connsiteY142-245998" fmla="*/ 1894949 h 2395178"/>
                  <a:gd name="connsiteX143-245999" fmla="*/ 1193043 w 5936218"/>
                  <a:gd name="connsiteY143-246000" fmla="*/ 1899781 h 2395178"/>
                  <a:gd name="connsiteX144-246001" fmla="*/ 1145322 w 5936218"/>
                  <a:gd name="connsiteY144-246002" fmla="*/ 1872511 h 2395178"/>
                  <a:gd name="connsiteX145-246003" fmla="*/ 1098145 w 5936218"/>
                  <a:gd name="connsiteY145-246004" fmla="*/ 1872511 h 2395178"/>
                  <a:gd name="connsiteX146-246005" fmla="*/ 1061785 w 5936218"/>
                  <a:gd name="connsiteY146-246006" fmla="*/ 1899781 h 2395178"/>
                  <a:gd name="connsiteX147-246007" fmla="*/ 1055322 w 5936218"/>
                  <a:gd name="connsiteY147-246008" fmla="*/ 1895698 h 2395178"/>
                  <a:gd name="connsiteX148-246009" fmla="*/ 1049878 w 5936218"/>
                  <a:gd name="connsiteY148-246010" fmla="*/ 1899781 h 2395178"/>
                  <a:gd name="connsiteX149-246011" fmla="*/ 1006701 w 5936218"/>
                  <a:gd name="connsiteY149-246012" fmla="*/ 1872511 h 2395178"/>
                  <a:gd name="connsiteX150-246013" fmla="*/ 924893 w 5936218"/>
                  <a:gd name="connsiteY150-246014" fmla="*/ 1836152 h 2395178"/>
                  <a:gd name="connsiteX151-246015" fmla="*/ 877716 w 5936218"/>
                  <a:gd name="connsiteY151-246016" fmla="*/ 1836152 h 2395178"/>
                  <a:gd name="connsiteX152-246017" fmla="*/ 802724 w 5936218"/>
                  <a:gd name="connsiteY152-246018" fmla="*/ 1899781 h 2395178"/>
                  <a:gd name="connsiteX153-246019" fmla="*/ 798179 w 5936218"/>
                  <a:gd name="connsiteY153-246020" fmla="*/ 1942958 h 2395178"/>
                  <a:gd name="connsiteX154-246021" fmla="*/ 787406 w 5936218"/>
                  <a:gd name="connsiteY154-246022" fmla="*/ 1932185 h 2395178"/>
                  <a:gd name="connsiteX155-246023" fmla="*/ 786272 w 5936218"/>
                  <a:gd name="connsiteY155-246024" fmla="*/ 1942958 h 2395178"/>
                  <a:gd name="connsiteX156-246025" fmla="*/ 756063 w 5936218"/>
                  <a:gd name="connsiteY156-246026" fmla="*/ 1912748 h 2395178"/>
                  <a:gd name="connsiteX157-246027" fmla="*/ 732278 w 5936218"/>
                  <a:gd name="connsiteY157-246028" fmla="*/ 1970227 h 2395178"/>
                  <a:gd name="connsiteX158-246029" fmla="*/ 743640 w 5936218"/>
                  <a:gd name="connsiteY158-246030" fmla="*/ 1979317 h 2395178"/>
                  <a:gd name="connsiteX159-246031" fmla="*/ 723188 w 5936218"/>
                  <a:gd name="connsiteY159-246032" fmla="*/ 2022494 h 2395178"/>
                  <a:gd name="connsiteX160-246033" fmla="*/ 747026 w 5936218"/>
                  <a:gd name="connsiteY160-246034" fmla="*/ 2059335 h 2395178"/>
                  <a:gd name="connsiteX161-246035" fmla="*/ 763548 w 5936218"/>
                  <a:gd name="connsiteY161-246036" fmla="*/ 2056581 h 2395178"/>
                  <a:gd name="connsiteX162-246037" fmla="*/ 764871 w 5936218"/>
                  <a:gd name="connsiteY162-246038" fmla="*/ 2058345 h 2395178"/>
                  <a:gd name="connsiteX163-246039" fmla="*/ 775455 w 5936218"/>
                  <a:gd name="connsiteY163-246040" fmla="*/ 2056581 h 2395178"/>
                  <a:gd name="connsiteX164-246041" fmla="*/ 802724 w 5936218"/>
                  <a:gd name="connsiteY164-246042" fmla="*/ 2092940 h 2395178"/>
                  <a:gd name="connsiteX165-246043" fmla="*/ 798179 w 5936218"/>
                  <a:gd name="connsiteY165-246044" fmla="*/ 2120210 h 2395178"/>
                  <a:gd name="connsiteX166-246045" fmla="*/ 818632 w 5936218"/>
                  <a:gd name="connsiteY166-246046" fmla="*/ 2131572 h 2395178"/>
                  <a:gd name="connsiteX167-246047" fmla="*/ 802724 w 5936218"/>
                  <a:gd name="connsiteY167-246048" fmla="*/ 2163387 h 2395178"/>
                  <a:gd name="connsiteX168-246049" fmla="*/ 766365 w 5936218"/>
                  <a:gd name="connsiteY168-246050" fmla="*/ 2167932 h 2395178"/>
                  <a:gd name="connsiteX169-246051" fmla="*/ 727733 w 5936218"/>
                  <a:gd name="connsiteY169-246052" fmla="*/ 2227016 h 2395178"/>
                  <a:gd name="connsiteX170-246053" fmla="*/ 759548 w 5936218"/>
                  <a:gd name="connsiteY170-246054" fmla="*/ 2270193 h 2395178"/>
                  <a:gd name="connsiteX171-246055" fmla="*/ 759548 w 5936218"/>
                  <a:gd name="connsiteY171-246056" fmla="*/ 2308824 h 2395178"/>
                  <a:gd name="connsiteX172-246057" fmla="*/ 798179 w 5936218"/>
                  <a:gd name="connsiteY172-246058" fmla="*/ 2367909 h 2395178"/>
                  <a:gd name="connsiteX173-246059" fmla="*/ 775455 w 5936218"/>
                  <a:gd name="connsiteY173-246060" fmla="*/ 2383816 h 2395178"/>
                  <a:gd name="connsiteX174-246061" fmla="*/ 770910 w 5936218"/>
                  <a:gd name="connsiteY174-246062" fmla="*/ 2395178 h 2395178"/>
                  <a:gd name="connsiteX175-246063" fmla="*/ 759003 w 5936218"/>
                  <a:gd name="connsiteY175-246064" fmla="*/ 2395178 h 2395178"/>
                  <a:gd name="connsiteX176-246065" fmla="*/ 755003 w 5936218"/>
                  <a:gd name="connsiteY176-246066" fmla="*/ 2395178 h 2395178"/>
                  <a:gd name="connsiteX177-246067" fmla="*/ 743096 w 5936218"/>
                  <a:gd name="connsiteY177-246068" fmla="*/ 2395178 h 2395178"/>
                  <a:gd name="connsiteX178-246069" fmla="*/ 715826 w 5936218"/>
                  <a:gd name="connsiteY178-246070" fmla="*/ 2361091 h 2395178"/>
                  <a:gd name="connsiteX179-246071" fmla="*/ 704464 w 5936218"/>
                  <a:gd name="connsiteY179-246072" fmla="*/ 2361091 h 2395178"/>
                  <a:gd name="connsiteX180-246073" fmla="*/ 684012 w 5936218"/>
                  <a:gd name="connsiteY180-246074" fmla="*/ 2352001 h 2395178"/>
                  <a:gd name="connsiteX181-246075" fmla="*/ 672649 w 5936218"/>
                  <a:gd name="connsiteY181-246076" fmla="*/ 2329277 h 2395178"/>
                  <a:gd name="connsiteX182-246077" fmla="*/ 645222 w 5936218"/>
                  <a:gd name="connsiteY182-246078" fmla="*/ 2321440 h 2395178"/>
                  <a:gd name="connsiteX183-246079" fmla="*/ 625472 w 5936218"/>
                  <a:gd name="connsiteY183-246080" fmla="*/ 2324732 h 2395178"/>
                  <a:gd name="connsiteX184-246081" fmla="*/ 623771 w 5936218"/>
                  <a:gd name="connsiteY184-246082" fmla="*/ 2323031 h 2395178"/>
                  <a:gd name="connsiteX185-246083" fmla="*/ 613565 w 5936218"/>
                  <a:gd name="connsiteY185-246084" fmla="*/ 2324732 h 2395178"/>
                  <a:gd name="connsiteX186-246085" fmla="*/ 609020 w 5936218"/>
                  <a:gd name="connsiteY186-246086" fmla="*/ 2320187 h 2395178"/>
                  <a:gd name="connsiteX187-246087" fmla="*/ 559026 w 5936218"/>
                  <a:gd name="connsiteY187-246088" fmla="*/ 2292917 h 2395178"/>
                  <a:gd name="connsiteX188-246089" fmla="*/ 506760 w 5936218"/>
                  <a:gd name="connsiteY188-246090" fmla="*/ 2286100 h 2395178"/>
                  <a:gd name="connsiteX189-246091" fmla="*/ 483280 w 5936218"/>
                  <a:gd name="connsiteY189-246092" fmla="*/ 2279391 h 2395178"/>
                  <a:gd name="connsiteX190-246093" fmla="*/ 480035 w 5936218"/>
                  <a:gd name="connsiteY190-246094" fmla="*/ 2281555 h 2395178"/>
                  <a:gd name="connsiteX191-246095" fmla="*/ 475042 w 5936218"/>
                  <a:gd name="connsiteY191-246096" fmla="*/ 2277037 h 2395178"/>
                  <a:gd name="connsiteX192-246097" fmla="*/ 474945 w 5936218"/>
                  <a:gd name="connsiteY192-246098" fmla="*/ 2277010 h 2395178"/>
                  <a:gd name="connsiteX193-246099" fmla="*/ 468128 w 5936218"/>
                  <a:gd name="connsiteY193-246100" fmla="*/ 2281555 h 2395178"/>
                  <a:gd name="connsiteX194-246101" fmla="*/ 420406 w 5936218"/>
                  <a:gd name="connsiteY194-246102" fmla="*/ 2238378 h 2395178"/>
                  <a:gd name="connsiteX195-246103" fmla="*/ 381774 w 5936218"/>
                  <a:gd name="connsiteY195-246104" fmla="*/ 2222471 h 2395178"/>
                  <a:gd name="connsiteX196-246105" fmla="*/ 349960 w 5936218"/>
                  <a:gd name="connsiteY196-246106" fmla="*/ 2190656 h 2395178"/>
                  <a:gd name="connsiteX197-246107" fmla="*/ 377229 w 5936218"/>
                  <a:gd name="connsiteY197-246108" fmla="*/ 2183839 h 2395178"/>
                  <a:gd name="connsiteX198-246109" fmla="*/ 404499 w 5936218"/>
                  <a:gd name="connsiteY198-246110" fmla="*/ 2136117 h 2395178"/>
                  <a:gd name="connsiteX199-246111" fmla="*/ 388591 w 5936218"/>
                  <a:gd name="connsiteY199-246112" fmla="*/ 2120210 h 2395178"/>
                  <a:gd name="connsiteX200-246113" fmla="*/ 440858 w 5936218"/>
                  <a:gd name="connsiteY200-246114" fmla="*/ 2092940 h 2395178"/>
                  <a:gd name="connsiteX201-246115" fmla="*/ 440858 w 5936218"/>
                  <a:gd name="connsiteY201-246116" fmla="*/ 2089884 h 2395178"/>
                  <a:gd name="connsiteX202-246117" fmla="*/ 416406 w 5936218"/>
                  <a:gd name="connsiteY202-246118" fmla="*/ 2092940 h 2395178"/>
                  <a:gd name="connsiteX203-246119" fmla="*/ 416406 w 5936218"/>
                  <a:gd name="connsiteY203-246120" fmla="*/ 2091452 h 2395178"/>
                  <a:gd name="connsiteX204-246121" fmla="*/ 404499 w 5936218"/>
                  <a:gd name="connsiteY204-246122" fmla="*/ 2092940 h 2395178"/>
                  <a:gd name="connsiteX205-246123" fmla="*/ 404499 w 5936218"/>
                  <a:gd name="connsiteY205-246124" fmla="*/ 2072488 h 2395178"/>
                  <a:gd name="connsiteX206-246125" fmla="*/ 424951 w 5936218"/>
                  <a:gd name="connsiteY206-246126" fmla="*/ 2056581 h 2395178"/>
                  <a:gd name="connsiteX207-246127" fmla="*/ 463583 w 5936218"/>
                  <a:gd name="connsiteY207-246128" fmla="*/ 2049764 h 2395178"/>
                  <a:gd name="connsiteX208-246129" fmla="*/ 468128 w 5936218"/>
                  <a:gd name="connsiteY208-246130" fmla="*/ 2033856 h 2395178"/>
                  <a:gd name="connsiteX209-246131" fmla="*/ 456765 w 5936218"/>
                  <a:gd name="connsiteY209-246132" fmla="*/ 2002042 h 2395178"/>
                  <a:gd name="connsiteX210-246133" fmla="*/ 474945 w 5936218"/>
                  <a:gd name="connsiteY210-246134" fmla="*/ 1974772 h 2395178"/>
                  <a:gd name="connsiteX211-246135" fmla="*/ 474945 w 5936218"/>
                  <a:gd name="connsiteY211-246136" fmla="*/ 1954320 h 2395178"/>
                  <a:gd name="connsiteX212-246137" fmla="*/ 420406 w 5936218"/>
                  <a:gd name="connsiteY212-246138" fmla="*/ 1936140 h 2395178"/>
                  <a:gd name="connsiteX213-246139" fmla="*/ 409588 w 5936218"/>
                  <a:gd name="connsiteY213-246140" fmla="*/ 1936140 h 2395178"/>
                  <a:gd name="connsiteX214-246141" fmla="*/ 397681 w 5936218"/>
                  <a:gd name="connsiteY214-246142" fmla="*/ 1936140 h 2395178"/>
                  <a:gd name="connsiteX215-246143" fmla="*/ 379485 w 5936218"/>
                  <a:gd name="connsiteY215-246144" fmla="*/ 1913901 h 2395178"/>
                  <a:gd name="connsiteX216-246145" fmla="*/ 357322 w 5936218"/>
                  <a:gd name="connsiteY216-246146" fmla="*/ 1920233 h 2395178"/>
                  <a:gd name="connsiteX217-246147" fmla="*/ 352842 w 5936218"/>
                  <a:gd name="connsiteY217-246148" fmla="*/ 1918111 h 2395178"/>
                  <a:gd name="connsiteX218-246149" fmla="*/ 345415 w 5936218"/>
                  <a:gd name="connsiteY218-246150" fmla="*/ 1920233 h 2395178"/>
                  <a:gd name="connsiteX219-246151" fmla="*/ 302238 w 5936218"/>
                  <a:gd name="connsiteY219-246152" fmla="*/ 1899781 h 2395178"/>
                  <a:gd name="connsiteX220-246153" fmla="*/ 302238 w 5936218"/>
                  <a:gd name="connsiteY220-246154" fmla="*/ 1888419 h 2395178"/>
                  <a:gd name="connsiteX221-246155" fmla="*/ 286331 w 5936218"/>
                  <a:gd name="connsiteY221-246156" fmla="*/ 1861149 h 2395178"/>
                  <a:gd name="connsiteX222-246157" fmla="*/ 270968 w 5936218"/>
                  <a:gd name="connsiteY222-246158" fmla="*/ 1861149 h 2395178"/>
                  <a:gd name="connsiteX223-246159" fmla="*/ 259061 w 5936218"/>
                  <a:gd name="connsiteY223-246160" fmla="*/ 1861149 h 2395178"/>
                  <a:gd name="connsiteX224-246161" fmla="*/ 254516 w 5936218"/>
                  <a:gd name="connsiteY224-246162" fmla="*/ 1845242 h 2395178"/>
                  <a:gd name="connsiteX225-246163" fmla="*/ 263606 w 5936218"/>
                  <a:gd name="connsiteY225-246164" fmla="*/ 1829335 h 2395178"/>
                  <a:gd name="connsiteX226-246165" fmla="*/ 243991 w 5936218"/>
                  <a:gd name="connsiteY226-246166" fmla="*/ 1798822 h 2395178"/>
                  <a:gd name="connsiteX227-246167" fmla="*/ 216429 w 5936218"/>
                  <a:gd name="connsiteY227-246168" fmla="*/ 1802065 h 2395178"/>
                  <a:gd name="connsiteX228-246169" fmla="*/ 212956 w 5936218"/>
                  <a:gd name="connsiteY228-246170" fmla="*/ 1801073 h 2395178"/>
                  <a:gd name="connsiteX229-246171" fmla="*/ 204522 w 5936218"/>
                  <a:gd name="connsiteY229-246172" fmla="*/ 1802065 h 2395178"/>
                  <a:gd name="connsiteX230-246173" fmla="*/ 199623 w 5936218"/>
                  <a:gd name="connsiteY230-246174" fmla="*/ 1800665 h 2395178"/>
                  <a:gd name="connsiteX231-246175" fmla="*/ 195977 w 5936218"/>
                  <a:gd name="connsiteY231-246176" fmla="*/ 1813427 h 2395178"/>
                  <a:gd name="connsiteX232-246177" fmla="*/ 184968 w 5936218"/>
                  <a:gd name="connsiteY232-246178" fmla="*/ 1810282 h 2395178"/>
                  <a:gd name="connsiteX233-246179" fmla="*/ 184070 w 5936218"/>
                  <a:gd name="connsiteY233-246180" fmla="*/ 1813427 h 2395178"/>
                  <a:gd name="connsiteX234-246181" fmla="*/ 168163 w 5936218"/>
                  <a:gd name="connsiteY234-246182" fmla="*/ 1808892 h 2395178"/>
                  <a:gd name="connsiteX235-246183" fmla="*/ 156800 w 5936218"/>
                  <a:gd name="connsiteY235-246184" fmla="*/ 1770250 h 2395178"/>
                  <a:gd name="connsiteX236-246185" fmla="*/ 152255 w 5936218"/>
                  <a:gd name="connsiteY236-246186" fmla="*/ 1754343 h 2395178"/>
                  <a:gd name="connsiteX237-246187" fmla="*/ 156800 w 5936218"/>
                  <a:gd name="connsiteY237-246188" fmla="*/ 1749798 h 2395178"/>
                  <a:gd name="connsiteX238-246189" fmla="*/ 168707 w 5936218"/>
                  <a:gd name="connsiteY238-246190" fmla="*/ 1749798 h 2395178"/>
                  <a:gd name="connsiteX239-246191" fmla="*/ 188615 w 5936218"/>
                  <a:gd name="connsiteY239-246192" fmla="*/ 1749798 h 2395178"/>
                  <a:gd name="connsiteX240-246193" fmla="*/ 199977 w 5936218"/>
                  <a:gd name="connsiteY240-246194" fmla="*/ 1738436 h 2395178"/>
                  <a:gd name="connsiteX241-246195" fmla="*/ 188615 w 5936218"/>
                  <a:gd name="connsiteY241-246196" fmla="*/ 1715711 h 2395178"/>
                  <a:gd name="connsiteX242-246197" fmla="*/ 168163 w 5936218"/>
                  <a:gd name="connsiteY242-246198" fmla="*/ 1706622 h 2395178"/>
                  <a:gd name="connsiteX243-246199" fmla="*/ 168163 w 5936218"/>
                  <a:gd name="connsiteY243-246200" fmla="*/ 1699804 h 2395178"/>
                  <a:gd name="connsiteX244-246201" fmla="*/ 152255 w 5936218"/>
                  <a:gd name="connsiteY244-246202" fmla="*/ 1683897 h 2395178"/>
                  <a:gd name="connsiteX245-246203" fmla="*/ 129531 w 5936218"/>
                  <a:gd name="connsiteY245-246204" fmla="*/ 1647537 h 2395178"/>
                  <a:gd name="connsiteX246-246205" fmla="*/ 140893 w 5936218"/>
                  <a:gd name="connsiteY246-246206" fmla="*/ 1624813 h 2395178"/>
                  <a:gd name="connsiteX247-246207" fmla="*/ 136348 w 5936218"/>
                  <a:gd name="connsiteY247-246208" fmla="*/ 1597543 h 2395178"/>
                  <a:gd name="connsiteX248-246209" fmla="*/ 103789 w 5936218"/>
                  <a:gd name="connsiteY248-246210" fmla="*/ 1584136 h 2395178"/>
                  <a:gd name="connsiteX249-246211" fmla="*/ 93716 w 5936218"/>
                  <a:gd name="connsiteY249-246212" fmla="*/ 1588453 h 2395178"/>
                  <a:gd name="connsiteX250-246213" fmla="*/ 91868 w 5936218"/>
                  <a:gd name="connsiteY250-246214" fmla="*/ 1584142 h 2395178"/>
                  <a:gd name="connsiteX251-246215" fmla="*/ 81809 w 5936218"/>
                  <a:gd name="connsiteY251-246216" fmla="*/ 1588453 h 2395178"/>
                  <a:gd name="connsiteX252-246217" fmla="*/ 74992 w 5936218"/>
                  <a:gd name="connsiteY252-246218" fmla="*/ 1572546 h 2395178"/>
                  <a:gd name="connsiteX253-246219" fmla="*/ 34087 w 5936218"/>
                  <a:gd name="connsiteY253-246220" fmla="*/ 1561184 h 2395178"/>
                  <a:gd name="connsiteX254-246221" fmla="*/ 22725 w 5936218"/>
                  <a:gd name="connsiteY254-246222" fmla="*/ 1518007 h 2395178"/>
                  <a:gd name="connsiteX255-246223" fmla="*/ 22725 w 5936218"/>
                  <a:gd name="connsiteY255-246224" fmla="*/ 1486192 h 2395178"/>
                  <a:gd name="connsiteX256-246225" fmla="*/ 0 w 5936218"/>
                  <a:gd name="connsiteY256-246226" fmla="*/ 1470285 h 2395178"/>
                  <a:gd name="connsiteX257-246227" fmla="*/ 15907 w 5936218"/>
                  <a:gd name="connsiteY257-246228" fmla="*/ 1447561 h 2395178"/>
                  <a:gd name="connsiteX258-246229" fmla="*/ 6818 w 5936218"/>
                  <a:gd name="connsiteY258-246230" fmla="*/ 1383932 h 2395178"/>
                  <a:gd name="connsiteX259-246231" fmla="*/ 34087 w 5936218"/>
                  <a:gd name="connsiteY259-246232" fmla="*/ 1340755 h 2395178"/>
                  <a:gd name="connsiteX260-246233" fmla="*/ 27270 w 5936218"/>
                  <a:gd name="connsiteY260-246234" fmla="*/ 1329393 h 2395178"/>
                  <a:gd name="connsiteX261-246235" fmla="*/ 70447 w 5936218"/>
                  <a:gd name="connsiteY261-246236" fmla="*/ 1290761 h 2395178"/>
                  <a:gd name="connsiteX262-246237" fmla="*/ 27270 w 5936218"/>
                  <a:gd name="connsiteY262-246238" fmla="*/ 1254401 h 2395178"/>
                  <a:gd name="connsiteX263-246239" fmla="*/ 109078 w 5936218"/>
                  <a:gd name="connsiteY263-246240" fmla="*/ 1156685 h 2395178"/>
                  <a:gd name="connsiteX264-246241" fmla="*/ 145438 w 5936218"/>
                  <a:gd name="connsiteY264-246242" fmla="*/ 1113508 h 2395178"/>
                  <a:gd name="connsiteX265-246243" fmla="*/ 156800 w 5936218"/>
                  <a:gd name="connsiteY265-246244" fmla="*/ 1070332 h 2395178"/>
                  <a:gd name="connsiteX266-246245" fmla="*/ 102261 w 5936218"/>
                  <a:gd name="connsiteY266-246246" fmla="*/ 1018065 h 2395178"/>
                  <a:gd name="connsiteX267-246247" fmla="*/ 118168 w 5936218"/>
                  <a:gd name="connsiteY267-246248" fmla="*/ 963526 h 2395178"/>
                  <a:gd name="connsiteX268-246249" fmla="*/ 86354 w 5936218"/>
                  <a:gd name="connsiteY268-246250" fmla="*/ 899897 h 2395178"/>
                  <a:gd name="connsiteX269-246251" fmla="*/ 109078 w 5936218"/>
                  <a:gd name="connsiteY269-246252" fmla="*/ 824905 h 2395178"/>
                  <a:gd name="connsiteX270-246253" fmla="*/ 70447 w 5936218"/>
                  <a:gd name="connsiteY270-246254" fmla="*/ 722644 h 2395178"/>
                  <a:gd name="connsiteX271-246255" fmla="*/ 102261 w 5936218"/>
                  <a:gd name="connsiteY271-246256" fmla="*/ 652198 h 2395178"/>
                  <a:gd name="connsiteX272-246257" fmla="*/ 43177 w 5936218"/>
                  <a:gd name="connsiteY272-246258" fmla="*/ 586297 h 2395178"/>
                  <a:gd name="connsiteX273-246259" fmla="*/ 49994 w 5936218"/>
                  <a:gd name="connsiteY273-246260" fmla="*/ 511305 h 2395178"/>
                  <a:gd name="connsiteX274-246261" fmla="*/ 81809 w 5936218"/>
                  <a:gd name="connsiteY274-246262" fmla="*/ 506760 h 2395178"/>
                  <a:gd name="connsiteX275-246263" fmla="*/ 145438 w 5936218"/>
                  <a:gd name="connsiteY275-246264" fmla="*/ 463584 h 2395178"/>
                  <a:gd name="connsiteX276-246265" fmla="*/ 184070 w 5936218"/>
                  <a:gd name="connsiteY276-246266" fmla="*/ 424952 h 2395178"/>
                  <a:gd name="connsiteX277-246267" fmla="*/ 189699 w 5936218"/>
                  <a:gd name="connsiteY277-246268" fmla="*/ 431230 h 2395178"/>
                  <a:gd name="connsiteX278-246269" fmla="*/ 195977 w 5936218"/>
                  <a:gd name="connsiteY278-246270" fmla="*/ 424952 h 2395178"/>
                  <a:gd name="connsiteX279-246271" fmla="*/ 255061 w 5936218"/>
                  <a:gd name="connsiteY279-246272" fmla="*/ 490853 h 2395178"/>
                  <a:gd name="connsiteX280-246273" fmla="*/ 350504 w 5936218"/>
                  <a:gd name="connsiteY280-246274" fmla="*/ 511305 h 2395178"/>
                  <a:gd name="connsiteX281-246275" fmla="*/ 491397 w 5936218"/>
                  <a:gd name="connsiteY281-246276" fmla="*/ 624929 h 2395178"/>
                  <a:gd name="connsiteX282-246277" fmla="*/ 523211 w 5936218"/>
                  <a:gd name="connsiteY282-246278" fmla="*/ 672650 h 2395178"/>
                  <a:gd name="connsiteX283-246279" fmla="*/ 523211 w 5936218"/>
                  <a:gd name="connsiteY283-246280" fmla="*/ 731734 h 2395178"/>
                  <a:gd name="connsiteX284-246281" fmla="*/ 486852 w 5936218"/>
                  <a:gd name="connsiteY284-246282" fmla="*/ 786273 h 2395178"/>
                  <a:gd name="connsiteX285-246283" fmla="*/ 420951 w 5936218"/>
                  <a:gd name="connsiteY285-246284" fmla="*/ 806726 h 2395178"/>
                  <a:gd name="connsiteX286-246285" fmla="*/ 415909 w 5936218"/>
                  <a:gd name="connsiteY286-246286" fmla="*/ 804595 h 2395178"/>
                  <a:gd name="connsiteX287-246287" fmla="*/ 409044 w 5936218"/>
                  <a:gd name="connsiteY287-246288" fmla="*/ 806726 h 2395178"/>
                  <a:gd name="connsiteX288-246289" fmla="*/ 252950 w 5936218"/>
                  <a:gd name="connsiteY288-246290" fmla="*/ 740770 h 2395178"/>
                  <a:gd name="connsiteX289-246291" fmla="*/ 232336 w 5936218"/>
                  <a:gd name="connsiteY289-246292" fmla="*/ 747642 h 2395178"/>
                  <a:gd name="connsiteX290-246293" fmla="*/ 291420 w 5936218"/>
                  <a:gd name="connsiteY290-246294" fmla="*/ 818088 h 2395178"/>
                  <a:gd name="connsiteX291-246295" fmla="*/ 291420 w 5936218"/>
                  <a:gd name="connsiteY291-246296" fmla="*/ 856720 h 2395178"/>
                  <a:gd name="connsiteX292-246297" fmla="*/ 298238 w 5936218"/>
                  <a:gd name="connsiteY292-246298" fmla="*/ 943074 h 2395178"/>
                  <a:gd name="connsiteX293-246299" fmla="*/ 345959 w 5936218"/>
                  <a:gd name="connsiteY293-246300" fmla="*/ 974888 h 2395178"/>
                  <a:gd name="connsiteX294-246301" fmla="*/ 362087 w 5936218"/>
                  <a:gd name="connsiteY294-246302" fmla="*/ 984296 h 2395178"/>
                  <a:gd name="connsiteX295-246303" fmla="*/ 365867 w 5936218"/>
                  <a:gd name="connsiteY295-246304" fmla="*/ 952163 h 2395178"/>
                  <a:gd name="connsiteX296-246305" fmla="*/ 345415 w 5936218"/>
                  <a:gd name="connsiteY296-246306" fmla="*/ 915804 h 2395178"/>
                  <a:gd name="connsiteX297-246307" fmla="*/ 365867 w 5936218"/>
                  <a:gd name="connsiteY297-246308" fmla="*/ 883989 h 2395178"/>
                  <a:gd name="connsiteX298-246309" fmla="*/ 374560 w 5936218"/>
                  <a:gd name="connsiteY298-246310" fmla="*/ 888988 h 2395178"/>
                  <a:gd name="connsiteX299-246311" fmla="*/ 377774 w 5936218"/>
                  <a:gd name="connsiteY299-246312" fmla="*/ 883989 h 2395178"/>
                  <a:gd name="connsiteX300-246313" fmla="*/ 461933 w 5936218"/>
                  <a:gd name="connsiteY300-246314" fmla="*/ 932381 h 2395178"/>
                  <a:gd name="connsiteX301-246315" fmla="*/ 484035 w 5936218"/>
                  <a:gd name="connsiteY301-246316" fmla="*/ 915804 h 2395178"/>
                  <a:gd name="connsiteX302-246317" fmla="*/ 463583 w 5936218"/>
                  <a:gd name="connsiteY302-246318" fmla="*/ 849902 h 2395178"/>
                  <a:gd name="connsiteX303-246319" fmla="*/ 549936 w 5936218"/>
                  <a:gd name="connsiteY303-246320" fmla="*/ 763549 h 2395178"/>
                  <a:gd name="connsiteX304-246321" fmla="*/ 559742 w 5936218"/>
                  <a:gd name="connsiteY304-246322" fmla="*/ 765650 h 2395178"/>
                  <a:gd name="connsiteX305-246323" fmla="*/ 561843 w 5936218"/>
                  <a:gd name="connsiteY305-246324" fmla="*/ 763549 h 2395178"/>
                  <a:gd name="connsiteX306-246325" fmla="*/ 593658 w 5936218"/>
                  <a:gd name="connsiteY306-246326" fmla="*/ 770366 h 2395178"/>
                  <a:gd name="connsiteX307-246327" fmla="*/ 620945 w 5936218"/>
                  <a:gd name="connsiteY307-246328" fmla="*/ 794243 h 2395178"/>
                  <a:gd name="connsiteX308-246329" fmla="*/ 640835 w 5936218"/>
                  <a:gd name="connsiteY308-246330" fmla="*/ 738552 h 2395178"/>
                  <a:gd name="connsiteX309-246331" fmla="*/ 609020 w 5936218"/>
                  <a:gd name="connsiteY309-246332" fmla="*/ 684013 h 2395178"/>
                  <a:gd name="connsiteX310-246333" fmla="*/ 624928 w 5936218"/>
                  <a:gd name="connsiteY310-246334" fmla="*/ 624929 h 2395178"/>
                  <a:gd name="connsiteX311-246335" fmla="*/ 597658 w 5936218"/>
                  <a:gd name="connsiteY311-246336" fmla="*/ 565844 h 2395178"/>
                  <a:gd name="connsiteX312-246337" fmla="*/ 611562 w 5936218"/>
                  <a:gd name="connsiteY312-246338" fmla="*/ 570170 h 2395178"/>
                  <a:gd name="connsiteX313-246339" fmla="*/ 609565 w 5936218"/>
                  <a:gd name="connsiteY313-246340" fmla="*/ 565844 h 2395178"/>
                  <a:gd name="connsiteX314-246341" fmla="*/ 711826 w 5936218"/>
                  <a:gd name="connsiteY314-246342" fmla="*/ 597659 h 2395178"/>
                  <a:gd name="connsiteX315-246343" fmla="*/ 732278 w 5936218"/>
                  <a:gd name="connsiteY315-246344" fmla="*/ 652198 h 2395178"/>
                  <a:gd name="connsiteX316-246345" fmla="*/ 684556 w 5936218"/>
                  <a:gd name="connsiteY316-246346" fmla="*/ 663560 h 2395178"/>
                  <a:gd name="connsiteX317-246347" fmla="*/ 684556 w 5936218"/>
                  <a:gd name="connsiteY317-246348" fmla="*/ 715827 h 2395178"/>
                  <a:gd name="connsiteX318-246349" fmla="*/ 713309 w 5936218"/>
                  <a:gd name="connsiteY318-246350" fmla="*/ 744580 h 2395178"/>
                  <a:gd name="connsiteX319-246351" fmla="*/ 763548 w 5936218"/>
                  <a:gd name="connsiteY319-246352" fmla="*/ 727189 h 2395178"/>
                  <a:gd name="connsiteX320-246353" fmla="*/ 770365 w 5936218"/>
                  <a:gd name="connsiteY320-246354" fmla="*/ 668105 h 2395178"/>
                  <a:gd name="connsiteX321-246355" fmla="*/ 845357 w 5936218"/>
                  <a:gd name="connsiteY321-246356" fmla="*/ 620384 h 2395178"/>
                  <a:gd name="connsiteX322-246357" fmla="*/ 972614 w 5936218"/>
                  <a:gd name="connsiteY322-246358" fmla="*/ 534030 h 2395178"/>
                  <a:gd name="connsiteX323-246359" fmla="*/ 982566 w 5936218"/>
                  <a:gd name="connsiteY323-246360" fmla="*/ 535357 h 2395178"/>
                  <a:gd name="connsiteX324-246361" fmla="*/ 984521 w 5936218"/>
                  <a:gd name="connsiteY324-246362" fmla="*/ 534030 h 2395178"/>
                  <a:gd name="connsiteX325-246363" fmla="*/ 1018608 w 5936218"/>
                  <a:gd name="connsiteY325-246364" fmla="*/ 538575 h 2395178"/>
                  <a:gd name="connsiteX326-246365" fmla="*/ 979977 w 5936218"/>
                  <a:gd name="connsiteY326-246366" fmla="*/ 602204 h 2395178"/>
                  <a:gd name="connsiteX327-246367" fmla="*/ 1012666 w 5936218"/>
                  <a:gd name="connsiteY327-246368" fmla="*/ 607365 h 2395178"/>
                  <a:gd name="connsiteX328-246369" fmla="*/ 1038516 w 5936218"/>
                  <a:gd name="connsiteY328-246370" fmla="*/ 577207 h 2395178"/>
                  <a:gd name="connsiteX329-246371" fmla="*/ 1050423 w 5936218"/>
                  <a:gd name="connsiteY329-246372" fmla="*/ 577207 h 2395178"/>
                  <a:gd name="connsiteX330-246373" fmla="*/ 1108962 w 5936218"/>
                  <a:gd name="connsiteY330-246374" fmla="*/ 577207 h 2395178"/>
                  <a:gd name="connsiteX331-246375" fmla="*/ 1161229 w 5936218"/>
                  <a:gd name="connsiteY331-246376" fmla="*/ 534030 h 2395178"/>
                  <a:gd name="connsiteX332-246377" fmla="*/ 1165711 w 5936218"/>
                  <a:gd name="connsiteY332-246378" fmla="*/ 540164 h 2395178"/>
                  <a:gd name="connsiteX333-246379" fmla="*/ 1173136 w 5936218"/>
                  <a:gd name="connsiteY333-246380" fmla="*/ 534030 h 2395178"/>
                  <a:gd name="connsiteX334-246381" fmla="*/ 1210035 w 5936218"/>
                  <a:gd name="connsiteY334-246382" fmla="*/ 584523 h 2395178"/>
                  <a:gd name="connsiteX335-246383" fmla="*/ 1247583 w 5936218"/>
                  <a:gd name="connsiteY335-246384" fmla="*/ 527213 h 2395178"/>
                  <a:gd name="connsiteX336-246385" fmla="*/ 1211223 w 5936218"/>
                  <a:gd name="connsiteY336-246386" fmla="*/ 468129 h 2395178"/>
                  <a:gd name="connsiteX337-246387" fmla="*/ 1227130 w 5936218"/>
                  <a:gd name="connsiteY337-246388" fmla="*/ 431769 h 2395178"/>
                  <a:gd name="connsiteX338-246389" fmla="*/ 1237665 w 5936218"/>
                  <a:gd name="connsiteY338-246390" fmla="*/ 434907 h 2395178"/>
                  <a:gd name="connsiteX339-246391" fmla="*/ 1239037 w 5936218"/>
                  <a:gd name="connsiteY339-246392" fmla="*/ 431769 h 2395178"/>
                  <a:gd name="connsiteX340-246393" fmla="*/ 1345843 w 5936218"/>
                  <a:gd name="connsiteY340-246394" fmla="*/ 463584 h 2395178"/>
                  <a:gd name="connsiteX341-246395" fmla="*/ 1400382 w 5936218"/>
                  <a:gd name="connsiteY341-246396" fmla="*/ 495398 h 2395178"/>
                  <a:gd name="connsiteX342-246397" fmla="*/ 1519756 w 5936218"/>
                  <a:gd name="connsiteY342-246398" fmla="*/ 601982 h 2395178"/>
                  <a:gd name="connsiteX343-246399" fmla="*/ 1543003 w 5936218"/>
                  <a:gd name="connsiteY343-246400" fmla="*/ 561300 h 2395178"/>
                  <a:gd name="connsiteX344-246401" fmla="*/ 1506643 w 5936218"/>
                  <a:gd name="connsiteY344-246402" fmla="*/ 506760 h 2395178"/>
                  <a:gd name="connsiteX345-246403" fmla="*/ 1506643 w 5936218"/>
                  <a:gd name="connsiteY345-246404" fmla="*/ 484036 h 2395178"/>
                  <a:gd name="connsiteX346-246405" fmla="*/ 1463467 w 5936218"/>
                  <a:gd name="connsiteY346-246406" fmla="*/ 474946 h 2395178"/>
                  <a:gd name="connsiteX347-246407" fmla="*/ 1472556 w 5936218"/>
                  <a:gd name="connsiteY347-246408" fmla="*/ 424952 h 2395178"/>
                  <a:gd name="connsiteX348-246409" fmla="*/ 1452104 w 5936218"/>
                  <a:gd name="connsiteY348-246410" fmla="*/ 338598 h 2395178"/>
                  <a:gd name="connsiteX349-246411" fmla="*/ 1452104 w 5936218"/>
                  <a:gd name="connsiteY349-246412" fmla="*/ 302239 h 2395178"/>
                  <a:gd name="connsiteX350-246413" fmla="*/ 1522551 w 5936218"/>
                  <a:gd name="connsiteY350-246414" fmla="*/ 199978 h 2395178"/>
                  <a:gd name="connsiteX351-246415" fmla="*/ 1543003 w 5936218"/>
                  <a:gd name="connsiteY351-246416" fmla="*/ 86355 h 2395178"/>
                  <a:gd name="connsiteX352-246417" fmla="*/ 1570272 w 5936218"/>
                  <a:gd name="connsiteY352-246418" fmla="*/ 65902 h 2395178"/>
                  <a:gd name="connsiteX353-246419" fmla="*/ 1578688 w 5936218"/>
                  <a:gd name="connsiteY353-246420" fmla="*/ 68521 h 2395178"/>
                  <a:gd name="connsiteX354-246421" fmla="*/ 1582179 w 5936218"/>
                  <a:gd name="connsiteY354-246422" fmla="*/ 65902 h 2395178"/>
                  <a:gd name="connsiteX355-246423" fmla="*/ 1684440 w 5936218"/>
                  <a:gd name="connsiteY355-246424" fmla="*/ 97717 h 2395178"/>
                  <a:gd name="connsiteX356-246425" fmla="*/ 1688985 w 5936218"/>
                  <a:gd name="connsiteY356-246426" fmla="*/ 168163 h 2395178"/>
                  <a:gd name="connsiteX357-246427" fmla="*/ 1652625 w 5936218"/>
                  <a:gd name="connsiteY357-246428" fmla="*/ 259062 h 2395178"/>
                  <a:gd name="connsiteX358-246429" fmla="*/ 1679895 w 5936218"/>
                  <a:gd name="connsiteY358-246430" fmla="*/ 297694 h 2395178"/>
                  <a:gd name="connsiteX359-246431" fmla="*/ 1688985 w 5936218"/>
                  <a:gd name="connsiteY359-246432" fmla="*/ 372685 h 2395178"/>
                  <a:gd name="connsiteX360-246433" fmla="*/ 1679895 w 5936218"/>
                  <a:gd name="connsiteY360-246434" fmla="*/ 518123 h 2395178"/>
                  <a:gd name="connsiteX361-246435" fmla="*/ 1636718 w 5936218"/>
                  <a:gd name="connsiteY361-246436" fmla="*/ 781729 h 2395178"/>
                  <a:gd name="connsiteX362-246437" fmla="*/ 1662494 w 5936218"/>
                  <a:gd name="connsiteY362-246438" fmla="*/ 788173 h 2395178"/>
                  <a:gd name="connsiteX0-246439" fmla="*/ 1662494 w 5936218"/>
                  <a:gd name="connsiteY0-246440" fmla="*/ 788173 h 2395178"/>
                  <a:gd name="connsiteX1-246441" fmla="*/ 3672301 w 5936218"/>
                  <a:gd name="connsiteY1-246442" fmla="*/ 1 h 2395178"/>
                  <a:gd name="connsiteX2-246443" fmla="*/ 3786469 w 5936218"/>
                  <a:gd name="connsiteY2-246444" fmla="*/ 286331 h 2395178"/>
                  <a:gd name="connsiteX3-246445" fmla="*/ 3835603 w 5936218"/>
                  <a:gd name="connsiteY3-246446" fmla="*/ 322237 h 2395178"/>
                  <a:gd name="connsiteX4-246447" fmla="*/ 3865460 w 5936218"/>
                  <a:gd name="connsiteY4-246448" fmla="*/ 211340 h 2395178"/>
                  <a:gd name="connsiteX5-246449" fmla="*/ 3875077 w 5936218"/>
                  <a:gd name="connsiteY5-246450" fmla="*/ 219847 h 2395178"/>
                  <a:gd name="connsiteX6-246451" fmla="*/ 3877367 w 5936218"/>
                  <a:gd name="connsiteY6-246452" fmla="*/ 211340 h 2395178"/>
                  <a:gd name="connsiteX7-246453" fmla="*/ 3932151 w 5936218"/>
                  <a:gd name="connsiteY7-246454" fmla="*/ 259803 h 2395178"/>
                  <a:gd name="connsiteX8-246455" fmla="*/ 3988173 w 5936218"/>
                  <a:gd name="connsiteY8-246456" fmla="*/ 231792 h 2395178"/>
                  <a:gd name="connsiteX9-246457" fmla="*/ 3993852 w 5936218"/>
                  <a:gd name="connsiteY9-246458" fmla="*/ 234907 h 2395178"/>
                  <a:gd name="connsiteX10-246459" fmla="*/ 4000080 w 5936218"/>
                  <a:gd name="connsiteY10-246460" fmla="*/ 231792 h 2395178"/>
                  <a:gd name="connsiteX11-246461" fmla="*/ 4062426 w 5936218"/>
                  <a:gd name="connsiteY11-246462" fmla="*/ 265982 h 2395178"/>
                  <a:gd name="connsiteX12-246463" fmla="*/ 4085889 w 5936218"/>
                  <a:gd name="connsiteY12-246464" fmla="*/ 238610 h 2395178"/>
                  <a:gd name="connsiteX13-246465" fmla="*/ 4095563 w 5936218"/>
                  <a:gd name="connsiteY13-246466" fmla="*/ 241214 h 2395178"/>
                  <a:gd name="connsiteX14-246467" fmla="*/ 4097796 w 5936218"/>
                  <a:gd name="connsiteY14-246468" fmla="*/ 238610 h 2395178"/>
                  <a:gd name="connsiteX15-246469" fmla="*/ 4144150 w 5936218"/>
                  <a:gd name="connsiteY15-246470" fmla="*/ 251090 h 2395178"/>
                  <a:gd name="connsiteX16-246471" fmla="*/ 4117703 w 5936218"/>
                  <a:gd name="connsiteY16-246472" fmla="*/ 140894 h 2395178"/>
                  <a:gd name="connsiteX17-246473" fmla="*/ 4165425 w 5936218"/>
                  <a:gd name="connsiteY17-246474" fmla="*/ 86355 h 2395178"/>
                  <a:gd name="connsiteX18-246475" fmla="*/ 4175231 w 5936218"/>
                  <a:gd name="connsiteY18-246476" fmla="*/ 88756 h 2395178"/>
                  <a:gd name="connsiteX19-246477" fmla="*/ 4177332 w 5936218"/>
                  <a:gd name="connsiteY19-246478" fmla="*/ 86355 h 2395178"/>
                  <a:gd name="connsiteX20-246479" fmla="*/ 4511384 w 5936218"/>
                  <a:gd name="connsiteY20-246480" fmla="*/ 168163 h 2395178"/>
                  <a:gd name="connsiteX21-246481" fmla="*/ 4543199 w 5936218"/>
                  <a:gd name="connsiteY21-246482" fmla="*/ 238610 h 2395178"/>
                  <a:gd name="connsiteX22-246483" fmla="*/ 4639242 w 5936218"/>
                  <a:gd name="connsiteY22-246484" fmla="*/ 321252 h 2395178"/>
                  <a:gd name="connsiteX23-246485" fmla="*/ 4774445 w 5936218"/>
                  <a:gd name="connsiteY23-246486" fmla="*/ 302239 h 2395178"/>
                  <a:gd name="connsiteX24-246487" fmla="*/ 4778496 w 5936218"/>
                  <a:gd name="connsiteY24-246488" fmla="*/ 303343 h 2395178"/>
                  <a:gd name="connsiteX25-246489" fmla="*/ 4786352 w 5936218"/>
                  <a:gd name="connsiteY25-246490" fmla="*/ 302239 h 2395178"/>
                  <a:gd name="connsiteX26-246491" fmla="*/ 4861343 w 5936218"/>
                  <a:gd name="connsiteY26-246492" fmla="*/ 322691 h 2395178"/>
                  <a:gd name="connsiteX27-246493" fmla="*/ 4893158 w 5936218"/>
                  <a:gd name="connsiteY27-246494" fmla="*/ 365868 h 2395178"/>
                  <a:gd name="connsiteX28-246495" fmla="*/ 4888613 w 5936218"/>
                  <a:gd name="connsiteY28-246496" fmla="*/ 447676 h 2395178"/>
                  <a:gd name="connsiteX29-246497" fmla="*/ 4927677 w 5936218"/>
                  <a:gd name="connsiteY29-246498" fmla="*/ 472348 h 2395178"/>
                  <a:gd name="connsiteX30-246499" fmla="*/ 4967605 w 5936218"/>
                  <a:gd name="connsiteY30-246500" fmla="*/ 459039 h 2395178"/>
                  <a:gd name="connsiteX31-246501" fmla="*/ 5038051 w 5936218"/>
                  <a:gd name="connsiteY31-246502" fmla="*/ 452221 h 2395178"/>
                  <a:gd name="connsiteX32-246503" fmla="*/ 5040730 w 5936218"/>
                  <a:gd name="connsiteY32-246504" fmla="*/ 453114 h 2395178"/>
                  <a:gd name="connsiteX33-246505" fmla="*/ 5049958 w 5936218"/>
                  <a:gd name="connsiteY33-246506" fmla="*/ 452221 h 2395178"/>
                  <a:gd name="connsiteX34-246507" fmla="*/ 5114249 w 5936218"/>
                  <a:gd name="connsiteY34-246508" fmla="*/ 473652 h 2395178"/>
                  <a:gd name="connsiteX35-246509" fmla="*/ 5176671 w 5936218"/>
                  <a:gd name="connsiteY35-246510" fmla="*/ 463584 h 2395178"/>
                  <a:gd name="connsiteX36-246511" fmla="*/ 5177801 w 5936218"/>
                  <a:gd name="connsiteY36-246512" fmla="*/ 465322 h 2395178"/>
                  <a:gd name="connsiteX37-246513" fmla="*/ 5188578 w 5936218"/>
                  <a:gd name="connsiteY37-246514" fmla="*/ 463584 h 2395178"/>
                  <a:gd name="connsiteX38-246515" fmla="*/ 5243719 w 5936218"/>
                  <a:gd name="connsiteY38-246516" fmla="*/ 548415 h 2395178"/>
                  <a:gd name="connsiteX39-246517" fmla="*/ 5283477 w 5936218"/>
                  <a:gd name="connsiteY39-246518" fmla="*/ 518123 h 2395178"/>
                  <a:gd name="connsiteX40-246519" fmla="*/ 5258480 w 5936218"/>
                  <a:gd name="connsiteY40-246520" fmla="*/ 452221 h 2395178"/>
                  <a:gd name="connsiteX41-246521" fmla="*/ 5267570 w 5936218"/>
                  <a:gd name="connsiteY41-246522" fmla="*/ 404500 h 2395178"/>
                  <a:gd name="connsiteX42-246523" fmla="*/ 5278896 w 5936218"/>
                  <a:gd name="connsiteY42-246524" fmla="*/ 407549 h 2395178"/>
                  <a:gd name="connsiteX43-246525" fmla="*/ 5279477 w 5936218"/>
                  <a:gd name="connsiteY43-246526" fmla="*/ 404500 h 2395178"/>
                  <a:gd name="connsiteX44-246527" fmla="*/ 5395510 w 5936218"/>
                  <a:gd name="connsiteY44-246528" fmla="*/ 435739 h 2395178"/>
                  <a:gd name="connsiteX45-246529" fmla="*/ 5463001 w 5936218"/>
                  <a:gd name="connsiteY45-246530" fmla="*/ 431769 h 2395178"/>
                  <a:gd name="connsiteX46-246531" fmla="*/ 5464386 w 5936218"/>
                  <a:gd name="connsiteY46-246532" fmla="*/ 432388 h 2395178"/>
                  <a:gd name="connsiteX47-246533" fmla="*/ 5474909 w 5936218"/>
                  <a:gd name="connsiteY47-246534" fmla="*/ 431769 h 2395178"/>
                  <a:gd name="connsiteX48-246535" fmla="*/ 5581715 w 5936218"/>
                  <a:gd name="connsiteY48-246536" fmla="*/ 479491 h 2395178"/>
                  <a:gd name="connsiteX49-246537" fmla="*/ 5633981 w 5936218"/>
                  <a:gd name="connsiteY49-246538" fmla="*/ 522668 h 2395178"/>
                  <a:gd name="connsiteX50-246539" fmla="*/ 5720335 w 5936218"/>
                  <a:gd name="connsiteY50-246540" fmla="*/ 602204 h 2395178"/>
                  <a:gd name="connsiteX51-246541" fmla="*/ 5822595 w 5936218"/>
                  <a:gd name="connsiteY51-246542" fmla="*/ 699920 h 2395178"/>
                  <a:gd name="connsiteX52-246543" fmla="*/ 5818051 w 5936218"/>
                  <a:gd name="connsiteY52-246544" fmla="*/ 754459 h 2395178"/>
                  <a:gd name="connsiteX53-246545" fmla="*/ 5825679 w 5936218"/>
                  <a:gd name="connsiteY53-246546" fmla="*/ 762087 h 2395178"/>
                  <a:gd name="connsiteX54-246547" fmla="*/ 5822051 w 5936218"/>
                  <a:gd name="connsiteY54-246548" fmla="*/ 711282 h 2395178"/>
                  <a:gd name="connsiteX55-246549" fmla="*/ 5834092 w 5936218"/>
                  <a:gd name="connsiteY55-246550" fmla="*/ 713155 h 2395178"/>
                  <a:gd name="connsiteX56-246551" fmla="*/ 5833958 w 5936218"/>
                  <a:gd name="connsiteY56-246552" fmla="*/ 711282 h 2395178"/>
                  <a:gd name="connsiteX57-246553" fmla="*/ 5936219 w 5936218"/>
                  <a:gd name="connsiteY57-246554" fmla="*/ 727189 h 2395178"/>
                  <a:gd name="connsiteX58-246555" fmla="*/ 5908949 w 5936218"/>
                  <a:gd name="connsiteY58-246556" fmla="*/ 943074 h 2395178"/>
                  <a:gd name="connsiteX59-246557" fmla="*/ 5893042 w 5936218"/>
                  <a:gd name="connsiteY59-246558" fmla="*/ 958981 h 2395178"/>
                  <a:gd name="connsiteX60-246559" fmla="*/ 5861227 w 5936218"/>
                  <a:gd name="connsiteY60-246560" fmla="*/ 958981 h 2395178"/>
                  <a:gd name="connsiteX61-246561" fmla="*/ 5817506 w 5936218"/>
                  <a:gd name="connsiteY61-246562" fmla="*/ 924894 h 2395178"/>
                  <a:gd name="connsiteX62-246563" fmla="*/ 5767511 w 5936218"/>
                  <a:gd name="connsiteY62-246564" fmla="*/ 899897 h 2395178"/>
                  <a:gd name="connsiteX63-246565" fmla="*/ 5729132 w 5936218"/>
                  <a:gd name="connsiteY63-246566" fmla="*/ 851878 h 2395178"/>
                  <a:gd name="connsiteX64-246567" fmla="*/ 5695337 w 5936218"/>
                  <a:gd name="connsiteY64-246568" fmla="*/ 861265 h 2395178"/>
                  <a:gd name="connsiteX65-246569" fmla="*/ 5693366 w 5936218"/>
                  <a:gd name="connsiteY65-246570" fmla="*/ 858505 h 2395178"/>
                  <a:gd name="connsiteX66-246571" fmla="*/ 5640799 w 5936218"/>
                  <a:gd name="connsiteY66-246572" fmla="*/ 818088 h 2395178"/>
                  <a:gd name="connsiteX67-246573" fmla="*/ 5656705 w 5936218"/>
                  <a:gd name="connsiteY67-246574" fmla="*/ 861265 h 2395178"/>
                  <a:gd name="connsiteX68-246575" fmla="*/ 5586259 w 5936218"/>
                  <a:gd name="connsiteY68-246576" fmla="*/ 936256 h 2395178"/>
                  <a:gd name="connsiteX69-246577" fmla="*/ 5575676 w 5936218"/>
                  <a:gd name="connsiteY69-246578" fmla="*/ 935248 h 2395178"/>
                  <a:gd name="connsiteX70-246579" fmla="*/ 5539436 w 5936218"/>
                  <a:gd name="connsiteY70-246580" fmla="*/ 932931 h 2395178"/>
                  <a:gd name="connsiteX71-246581" fmla="*/ 5593077 w 5936218"/>
                  <a:gd name="connsiteY71-246582" fmla="*/ 1038517 h 2395178"/>
                  <a:gd name="connsiteX72-246583" fmla="*/ 5613529 w 5936218"/>
                  <a:gd name="connsiteY72-246584" fmla="*/ 1097601 h 2395178"/>
                  <a:gd name="connsiteX73-246585" fmla="*/ 5608984 w 5936218"/>
                  <a:gd name="connsiteY73-246586" fmla="*/ 1120326 h 2395178"/>
                  <a:gd name="connsiteX74-246587" fmla="*/ 5597799 w 5936218"/>
                  <a:gd name="connsiteY74-246588" fmla="*/ 1116717 h 2395178"/>
                  <a:gd name="connsiteX75-246589" fmla="*/ 5534271 w 5936218"/>
                  <a:gd name="connsiteY75-246590" fmla="*/ 1100066 h 2395178"/>
                  <a:gd name="connsiteX76-246591" fmla="*/ 5436277 w 5936218"/>
                  <a:gd name="connsiteY76-246592" fmla="*/ 1156685 h 2395178"/>
                  <a:gd name="connsiteX77-246593" fmla="*/ 5397645 w 5936218"/>
                  <a:gd name="connsiteY77-246594" fmla="*/ 1168048 h 2395178"/>
                  <a:gd name="connsiteX78-246595" fmla="*/ 5345378 w 5936218"/>
                  <a:gd name="connsiteY78-246596" fmla="*/ 1222587 h 2395178"/>
                  <a:gd name="connsiteX79-246597" fmla="*/ 5290839 w 5936218"/>
                  <a:gd name="connsiteY79-246598" fmla="*/ 1270308 h 2395178"/>
                  <a:gd name="connsiteX80-246599" fmla="*/ 5274932 w 5936218"/>
                  <a:gd name="connsiteY80-246600" fmla="*/ 1302123 h 2395178"/>
                  <a:gd name="connsiteX81-246601" fmla="*/ 5267238 w 5936218"/>
                  <a:gd name="connsiteY81-246602" fmla="*/ 1293696 h 2395178"/>
                  <a:gd name="connsiteX82-246603" fmla="*/ 5263025 w 5936218"/>
                  <a:gd name="connsiteY82-246604" fmla="*/ 1302123 h 2395178"/>
                  <a:gd name="connsiteX83-246605" fmla="*/ 5219538 w 5936218"/>
                  <a:gd name="connsiteY83-246606" fmla="*/ 1254495 h 2395178"/>
                  <a:gd name="connsiteX84-246607" fmla="*/ 5129494 w 5936218"/>
                  <a:gd name="connsiteY84-246608" fmla="*/ 1308940 h 2395178"/>
                  <a:gd name="connsiteX85-246609" fmla="*/ 5126389 w 5936218"/>
                  <a:gd name="connsiteY85-246610" fmla="*/ 1303618 h 2395178"/>
                  <a:gd name="connsiteX86-246611" fmla="*/ 5117587 w 5936218"/>
                  <a:gd name="connsiteY86-246612" fmla="*/ 1308940 h 2395178"/>
                  <a:gd name="connsiteX87-246613" fmla="*/ 5105544 w 5936218"/>
                  <a:gd name="connsiteY87-246614" fmla="*/ 1288294 h 2395178"/>
                  <a:gd name="connsiteX88-246615" fmla="*/ 5074955 w 5936218"/>
                  <a:gd name="connsiteY88-246616" fmla="*/ 1313485 h 2395178"/>
                  <a:gd name="connsiteX89-246617" fmla="*/ 5065718 w 5936218"/>
                  <a:gd name="connsiteY89-246618" fmla="*/ 1311286 h 2395178"/>
                  <a:gd name="connsiteX90-246619" fmla="*/ 5063048 w 5936218"/>
                  <a:gd name="connsiteY90-246620" fmla="*/ 1313485 h 2395178"/>
                  <a:gd name="connsiteX91-246621" fmla="*/ 5026594 w 5936218"/>
                  <a:gd name="connsiteY91-246622" fmla="*/ 1304806 h 2395178"/>
                  <a:gd name="connsiteX92-246623" fmla="*/ 5015871 w 5936218"/>
                  <a:gd name="connsiteY92-246624" fmla="*/ 1349845 h 2395178"/>
                  <a:gd name="connsiteX93-246625" fmla="*/ 4974967 w 5936218"/>
                  <a:gd name="connsiteY93-246626" fmla="*/ 1415746 h 2395178"/>
                  <a:gd name="connsiteX94-246627" fmla="*/ 4974967 w 5936218"/>
                  <a:gd name="connsiteY94-246628" fmla="*/ 1447561 h 2395178"/>
                  <a:gd name="connsiteX95-246629" fmla="*/ 5011326 w 5936218"/>
                  <a:gd name="connsiteY95-246630" fmla="*/ 1561184 h 2395178"/>
                  <a:gd name="connsiteX96-246631" fmla="*/ 4999419 w 5936218"/>
                  <a:gd name="connsiteY96-246632" fmla="*/ 1561184 h 2395178"/>
                  <a:gd name="connsiteX97-246633" fmla="*/ 4974967 w 5936218"/>
                  <a:gd name="connsiteY97-246634" fmla="*/ 1561184 h 2395178"/>
                  <a:gd name="connsiteX98-246635" fmla="*/ 4963605 w 5936218"/>
                  <a:gd name="connsiteY98-246636" fmla="*/ 1613450 h 2395178"/>
                  <a:gd name="connsiteX99-246637" fmla="*/ 4974967 w 5936218"/>
                  <a:gd name="connsiteY99-246638" fmla="*/ 1640720 h 2395178"/>
                  <a:gd name="connsiteX100-246639" fmla="*/ 4909065 w 5936218"/>
                  <a:gd name="connsiteY100-246640" fmla="*/ 1674807 h 2395178"/>
                  <a:gd name="connsiteX101-246641" fmla="*/ 4897703 w 5936218"/>
                  <a:gd name="connsiteY101-246642" fmla="*/ 1742981 h 2395178"/>
                  <a:gd name="connsiteX102-246643" fmla="*/ 4845437 w 5936218"/>
                  <a:gd name="connsiteY102-246644" fmla="*/ 1758888 h 2395178"/>
                  <a:gd name="connsiteX103-246645" fmla="*/ 4834074 w 5936218"/>
                  <a:gd name="connsiteY103-246646" fmla="*/ 1817972 h 2395178"/>
                  <a:gd name="connsiteX104-246647" fmla="*/ 4779535 w 5936218"/>
                  <a:gd name="connsiteY104-246648" fmla="*/ 1877056 h 2395178"/>
                  <a:gd name="connsiteX105-246649" fmla="*/ 4777225 w 5936218"/>
                  <a:gd name="connsiteY105-246650" fmla="*/ 1866660 h 2395178"/>
                  <a:gd name="connsiteX106-246651" fmla="*/ 4767628 w 5936218"/>
                  <a:gd name="connsiteY106-246652" fmla="*/ 1877056 h 2395178"/>
                  <a:gd name="connsiteX107-246653" fmla="*/ 4758538 w 5936218"/>
                  <a:gd name="connsiteY107-246654" fmla="*/ 1836152 h 2395178"/>
                  <a:gd name="connsiteX108-246655" fmla="*/ 4742631 w 5936218"/>
                  <a:gd name="connsiteY108-246656" fmla="*/ 1749798 h 2395178"/>
                  <a:gd name="connsiteX109-246657" fmla="*/ 4715361 w 5936218"/>
                  <a:gd name="connsiteY109-246658" fmla="*/ 1608906 h 2395178"/>
                  <a:gd name="connsiteX110-246659" fmla="*/ 4735813 w 5936218"/>
                  <a:gd name="connsiteY110-246660" fmla="*/ 1518007 h 2395178"/>
                  <a:gd name="connsiteX111-246661" fmla="*/ 4767628 w 5936218"/>
                  <a:gd name="connsiteY111-246662" fmla="*/ 1474830 h 2395178"/>
                  <a:gd name="connsiteX112-246663" fmla="*/ 4767628 w 5936218"/>
                  <a:gd name="connsiteY112-246664" fmla="*/ 1447561 h 2395178"/>
                  <a:gd name="connsiteX113-246665" fmla="*/ 4826712 w 5936218"/>
                  <a:gd name="connsiteY113-246666" fmla="*/ 1431653 h 2395178"/>
                  <a:gd name="connsiteX114-246667" fmla="*/ 1811153 w 5936218"/>
                  <a:gd name="connsiteY114-246668" fmla="*/ 1683897 h 2395178"/>
                  <a:gd name="connsiteX115-246669" fmla="*/ 1748069 w 5936218"/>
                  <a:gd name="connsiteY115-246670" fmla="*/ 1722529 h 2395178"/>
                  <a:gd name="connsiteX116-246671" fmla="*/ 1711709 w 5936218"/>
                  <a:gd name="connsiteY116-246672" fmla="*/ 1727074 h 2395178"/>
                  <a:gd name="connsiteX117-246673" fmla="*/ 1711926 w 5936218"/>
                  <a:gd name="connsiteY117-246674" fmla="*/ 1725558 h 2395178"/>
                  <a:gd name="connsiteX118-246675" fmla="*/ 1699803 w 5936218"/>
                  <a:gd name="connsiteY118-246676" fmla="*/ 1727074 h 2395178"/>
                  <a:gd name="connsiteX119-246677" fmla="*/ 1704347 w 5936218"/>
                  <a:gd name="connsiteY119-246678" fmla="*/ 1695259 h 2395178"/>
                  <a:gd name="connsiteX120-246679" fmla="*/ 1662460 w 5936218"/>
                  <a:gd name="connsiteY120-246680" fmla="*/ 1677308 h 2395178"/>
                  <a:gd name="connsiteX121-246681" fmla="*/ 1629901 w 5936218"/>
                  <a:gd name="connsiteY121-246682" fmla="*/ 1690714 h 2395178"/>
                  <a:gd name="connsiteX122-246683" fmla="*/ 1629300 w 5936218"/>
                  <a:gd name="connsiteY122-246684" fmla="*/ 1686059 h 2395178"/>
                  <a:gd name="connsiteX123-246685" fmla="*/ 1617994 w 5936218"/>
                  <a:gd name="connsiteY123-246686" fmla="*/ 1690714 h 2395178"/>
                  <a:gd name="connsiteX124-246687" fmla="*/ 1608904 w 5936218"/>
                  <a:gd name="connsiteY124-246688" fmla="*/ 1620268 h 2395178"/>
                  <a:gd name="connsiteX125-246689" fmla="*/ 1552684 w 5936218"/>
                  <a:gd name="connsiteY125-246690" fmla="*/ 1610575 h 2395178"/>
                  <a:gd name="connsiteX126-246691" fmla="*/ 1518550 w 5936218"/>
                  <a:gd name="connsiteY126-246692" fmla="*/ 1636175 h 2395178"/>
                  <a:gd name="connsiteX127-246693" fmla="*/ 1425379 w 5936218"/>
                  <a:gd name="connsiteY127-246694" fmla="*/ 1656627 h 2395178"/>
                  <a:gd name="connsiteX128-246695" fmla="*/ 1409472 w 5936218"/>
                  <a:gd name="connsiteY128-246696" fmla="*/ 1674807 h 2395178"/>
                  <a:gd name="connsiteX129-246697" fmla="*/ 1270852 w 5936218"/>
                  <a:gd name="connsiteY129-246698" fmla="*/ 1695259 h 2395178"/>
                  <a:gd name="connsiteX130-246699" fmla="*/ 1254945 w 5936218"/>
                  <a:gd name="connsiteY130-246700" fmla="*/ 1715711 h 2395178"/>
                  <a:gd name="connsiteX131-246701" fmla="*/ 1282214 w 5936218"/>
                  <a:gd name="connsiteY131-246702" fmla="*/ 1758888 h 2395178"/>
                  <a:gd name="connsiteX132-246703" fmla="*/ 1243582 w 5936218"/>
                  <a:gd name="connsiteY132-246704" fmla="*/ 1774795 h 2395178"/>
                  <a:gd name="connsiteX133-246705" fmla="*/ 1254945 w 5936218"/>
                  <a:gd name="connsiteY133-246706" fmla="*/ 1792975 h 2395178"/>
                  <a:gd name="connsiteX134-246707" fmla="*/ 1216313 w 5936218"/>
                  <a:gd name="connsiteY134-246708" fmla="*/ 1817972 h 2395178"/>
                  <a:gd name="connsiteX135-246709" fmla="*/ 1275397 w 5936218"/>
                  <a:gd name="connsiteY135-246710" fmla="*/ 1861149 h 2395178"/>
                  <a:gd name="connsiteX136-246711" fmla="*/ 1270852 w 5936218"/>
                  <a:gd name="connsiteY136-246712" fmla="*/ 1888419 h 2395178"/>
                  <a:gd name="connsiteX137-246713" fmla="*/ 1259108 w 5936218"/>
                  <a:gd name="connsiteY137-246714" fmla="*/ 1887440 h 2395178"/>
                  <a:gd name="connsiteX138-246715" fmla="*/ 1258945 w 5936218"/>
                  <a:gd name="connsiteY138-246716" fmla="*/ 1888419 h 2395178"/>
                  <a:gd name="connsiteX139-246717" fmla="*/ 1215644 w 5936218"/>
                  <a:gd name="connsiteY139-246718" fmla="*/ 1884810 h 2395178"/>
                  <a:gd name="connsiteX140-246719" fmla="*/ 1204950 w 5936218"/>
                  <a:gd name="connsiteY140-246720" fmla="*/ 1899781 h 2395178"/>
                  <a:gd name="connsiteX141-246721" fmla="*/ 1196495 w 5936218"/>
                  <a:gd name="connsiteY141-246722" fmla="*/ 1894949 h 2395178"/>
                  <a:gd name="connsiteX142-246723" fmla="*/ 1193043 w 5936218"/>
                  <a:gd name="connsiteY142-246724" fmla="*/ 1899781 h 2395178"/>
                  <a:gd name="connsiteX143-246725" fmla="*/ 1145322 w 5936218"/>
                  <a:gd name="connsiteY143-246726" fmla="*/ 1872511 h 2395178"/>
                  <a:gd name="connsiteX144-246727" fmla="*/ 1098145 w 5936218"/>
                  <a:gd name="connsiteY144-246728" fmla="*/ 1872511 h 2395178"/>
                  <a:gd name="connsiteX145-246729" fmla="*/ 1061785 w 5936218"/>
                  <a:gd name="connsiteY145-246730" fmla="*/ 1899781 h 2395178"/>
                  <a:gd name="connsiteX146-246731" fmla="*/ 1055322 w 5936218"/>
                  <a:gd name="connsiteY146-246732" fmla="*/ 1895698 h 2395178"/>
                  <a:gd name="connsiteX147-246733" fmla="*/ 1049878 w 5936218"/>
                  <a:gd name="connsiteY147-246734" fmla="*/ 1899781 h 2395178"/>
                  <a:gd name="connsiteX148-246735" fmla="*/ 1006701 w 5936218"/>
                  <a:gd name="connsiteY148-246736" fmla="*/ 1872511 h 2395178"/>
                  <a:gd name="connsiteX149-246737" fmla="*/ 924893 w 5936218"/>
                  <a:gd name="connsiteY149-246738" fmla="*/ 1836152 h 2395178"/>
                  <a:gd name="connsiteX150-246739" fmla="*/ 877716 w 5936218"/>
                  <a:gd name="connsiteY150-246740" fmla="*/ 1836152 h 2395178"/>
                  <a:gd name="connsiteX151-246741" fmla="*/ 802724 w 5936218"/>
                  <a:gd name="connsiteY151-246742" fmla="*/ 1899781 h 2395178"/>
                  <a:gd name="connsiteX152-246743" fmla="*/ 798179 w 5936218"/>
                  <a:gd name="connsiteY152-246744" fmla="*/ 1942958 h 2395178"/>
                  <a:gd name="connsiteX153-246745" fmla="*/ 787406 w 5936218"/>
                  <a:gd name="connsiteY153-246746" fmla="*/ 1932185 h 2395178"/>
                  <a:gd name="connsiteX154-246747" fmla="*/ 786272 w 5936218"/>
                  <a:gd name="connsiteY154-246748" fmla="*/ 1942958 h 2395178"/>
                  <a:gd name="connsiteX155-246749" fmla="*/ 756063 w 5936218"/>
                  <a:gd name="connsiteY155-246750" fmla="*/ 1912748 h 2395178"/>
                  <a:gd name="connsiteX156-246751" fmla="*/ 732278 w 5936218"/>
                  <a:gd name="connsiteY156-246752" fmla="*/ 1970227 h 2395178"/>
                  <a:gd name="connsiteX157-246753" fmla="*/ 743640 w 5936218"/>
                  <a:gd name="connsiteY157-246754" fmla="*/ 1979317 h 2395178"/>
                  <a:gd name="connsiteX158-246755" fmla="*/ 723188 w 5936218"/>
                  <a:gd name="connsiteY158-246756" fmla="*/ 2022494 h 2395178"/>
                  <a:gd name="connsiteX159-246757" fmla="*/ 747026 w 5936218"/>
                  <a:gd name="connsiteY159-246758" fmla="*/ 2059335 h 2395178"/>
                  <a:gd name="connsiteX160-246759" fmla="*/ 763548 w 5936218"/>
                  <a:gd name="connsiteY160-246760" fmla="*/ 2056581 h 2395178"/>
                  <a:gd name="connsiteX161-246761" fmla="*/ 764871 w 5936218"/>
                  <a:gd name="connsiteY161-246762" fmla="*/ 2058345 h 2395178"/>
                  <a:gd name="connsiteX162-246763" fmla="*/ 775455 w 5936218"/>
                  <a:gd name="connsiteY162-246764" fmla="*/ 2056581 h 2395178"/>
                  <a:gd name="connsiteX163-246765" fmla="*/ 802724 w 5936218"/>
                  <a:gd name="connsiteY163-246766" fmla="*/ 2092940 h 2395178"/>
                  <a:gd name="connsiteX164-246767" fmla="*/ 798179 w 5936218"/>
                  <a:gd name="connsiteY164-246768" fmla="*/ 2120210 h 2395178"/>
                  <a:gd name="connsiteX165-246769" fmla="*/ 818632 w 5936218"/>
                  <a:gd name="connsiteY165-246770" fmla="*/ 2131572 h 2395178"/>
                  <a:gd name="connsiteX166-246771" fmla="*/ 802724 w 5936218"/>
                  <a:gd name="connsiteY166-246772" fmla="*/ 2163387 h 2395178"/>
                  <a:gd name="connsiteX167-246773" fmla="*/ 766365 w 5936218"/>
                  <a:gd name="connsiteY167-246774" fmla="*/ 2167932 h 2395178"/>
                  <a:gd name="connsiteX168-246775" fmla="*/ 727733 w 5936218"/>
                  <a:gd name="connsiteY168-246776" fmla="*/ 2227016 h 2395178"/>
                  <a:gd name="connsiteX169-246777" fmla="*/ 759548 w 5936218"/>
                  <a:gd name="connsiteY169-246778" fmla="*/ 2270193 h 2395178"/>
                  <a:gd name="connsiteX170-246779" fmla="*/ 759548 w 5936218"/>
                  <a:gd name="connsiteY170-246780" fmla="*/ 2308824 h 2395178"/>
                  <a:gd name="connsiteX171-246781" fmla="*/ 798179 w 5936218"/>
                  <a:gd name="connsiteY171-246782" fmla="*/ 2367909 h 2395178"/>
                  <a:gd name="connsiteX172-246783" fmla="*/ 775455 w 5936218"/>
                  <a:gd name="connsiteY172-246784" fmla="*/ 2383816 h 2395178"/>
                  <a:gd name="connsiteX173-246785" fmla="*/ 770910 w 5936218"/>
                  <a:gd name="connsiteY173-246786" fmla="*/ 2395178 h 2395178"/>
                  <a:gd name="connsiteX174-246787" fmla="*/ 759003 w 5936218"/>
                  <a:gd name="connsiteY174-246788" fmla="*/ 2395178 h 2395178"/>
                  <a:gd name="connsiteX175-246789" fmla="*/ 755003 w 5936218"/>
                  <a:gd name="connsiteY175-246790" fmla="*/ 2395178 h 2395178"/>
                  <a:gd name="connsiteX176-246791" fmla="*/ 743096 w 5936218"/>
                  <a:gd name="connsiteY176-246792" fmla="*/ 2395178 h 2395178"/>
                  <a:gd name="connsiteX177-246793" fmla="*/ 715826 w 5936218"/>
                  <a:gd name="connsiteY177-246794" fmla="*/ 2361091 h 2395178"/>
                  <a:gd name="connsiteX178-246795" fmla="*/ 704464 w 5936218"/>
                  <a:gd name="connsiteY178-246796" fmla="*/ 2361091 h 2395178"/>
                  <a:gd name="connsiteX179-246797" fmla="*/ 684012 w 5936218"/>
                  <a:gd name="connsiteY179-246798" fmla="*/ 2352001 h 2395178"/>
                  <a:gd name="connsiteX180-246799" fmla="*/ 672649 w 5936218"/>
                  <a:gd name="connsiteY180-246800" fmla="*/ 2329277 h 2395178"/>
                  <a:gd name="connsiteX181-246801" fmla="*/ 645222 w 5936218"/>
                  <a:gd name="connsiteY181-246802" fmla="*/ 2321440 h 2395178"/>
                  <a:gd name="connsiteX182-246803" fmla="*/ 625472 w 5936218"/>
                  <a:gd name="connsiteY182-246804" fmla="*/ 2324732 h 2395178"/>
                  <a:gd name="connsiteX183-246805" fmla="*/ 623771 w 5936218"/>
                  <a:gd name="connsiteY183-246806" fmla="*/ 2323031 h 2395178"/>
                  <a:gd name="connsiteX184-246807" fmla="*/ 613565 w 5936218"/>
                  <a:gd name="connsiteY184-246808" fmla="*/ 2324732 h 2395178"/>
                  <a:gd name="connsiteX185-246809" fmla="*/ 609020 w 5936218"/>
                  <a:gd name="connsiteY185-246810" fmla="*/ 2320187 h 2395178"/>
                  <a:gd name="connsiteX186-246811" fmla="*/ 559026 w 5936218"/>
                  <a:gd name="connsiteY186-246812" fmla="*/ 2292917 h 2395178"/>
                  <a:gd name="connsiteX187-246813" fmla="*/ 506760 w 5936218"/>
                  <a:gd name="connsiteY187-246814" fmla="*/ 2286100 h 2395178"/>
                  <a:gd name="connsiteX188-246815" fmla="*/ 483280 w 5936218"/>
                  <a:gd name="connsiteY188-246816" fmla="*/ 2279391 h 2395178"/>
                  <a:gd name="connsiteX189-246817" fmla="*/ 480035 w 5936218"/>
                  <a:gd name="connsiteY189-246818" fmla="*/ 2281555 h 2395178"/>
                  <a:gd name="connsiteX190-246819" fmla="*/ 475042 w 5936218"/>
                  <a:gd name="connsiteY190-246820" fmla="*/ 2277037 h 2395178"/>
                  <a:gd name="connsiteX191-246821" fmla="*/ 474945 w 5936218"/>
                  <a:gd name="connsiteY191-246822" fmla="*/ 2277010 h 2395178"/>
                  <a:gd name="connsiteX192-246823" fmla="*/ 468128 w 5936218"/>
                  <a:gd name="connsiteY192-246824" fmla="*/ 2281555 h 2395178"/>
                  <a:gd name="connsiteX193-246825" fmla="*/ 420406 w 5936218"/>
                  <a:gd name="connsiteY193-246826" fmla="*/ 2238378 h 2395178"/>
                  <a:gd name="connsiteX194-246827" fmla="*/ 381774 w 5936218"/>
                  <a:gd name="connsiteY194-246828" fmla="*/ 2222471 h 2395178"/>
                  <a:gd name="connsiteX195-246829" fmla="*/ 349960 w 5936218"/>
                  <a:gd name="connsiteY195-246830" fmla="*/ 2190656 h 2395178"/>
                  <a:gd name="connsiteX196-246831" fmla="*/ 377229 w 5936218"/>
                  <a:gd name="connsiteY196-246832" fmla="*/ 2183839 h 2395178"/>
                  <a:gd name="connsiteX197-246833" fmla="*/ 404499 w 5936218"/>
                  <a:gd name="connsiteY197-246834" fmla="*/ 2136117 h 2395178"/>
                  <a:gd name="connsiteX198-246835" fmla="*/ 388591 w 5936218"/>
                  <a:gd name="connsiteY198-246836" fmla="*/ 2120210 h 2395178"/>
                  <a:gd name="connsiteX199-246837" fmla="*/ 440858 w 5936218"/>
                  <a:gd name="connsiteY199-246838" fmla="*/ 2092940 h 2395178"/>
                  <a:gd name="connsiteX200-246839" fmla="*/ 440858 w 5936218"/>
                  <a:gd name="connsiteY200-246840" fmla="*/ 2089884 h 2395178"/>
                  <a:gd name="connsiteX201-246841" fmla="*/ 416406 w 5936218"/>
                  <a:gd name="connsiteY201-246842" fmla="*/ 2092940 h 2395178"/>
                  <a:gd name="connsiteX202-246843" fmla="*/ 416406 w 5936218"/>
                  <a:gd name="connsiteY202-246844" fmla="*/ 2091452 h 2395178"/>
                  <a:gd name="connsiteX203-246845" fmla="*/ 404499 w 5936218"/>
                  <a:gd name="connsiteY203-246846" fmla="*/ 2092940 h 2395178"/>
                  <a:gd name="connsiteX204-246847" fmla="*/ 404499 w 5936218"/>
                  <a:gd name="connsiteY204-246848" fmla="*/ 2072488 h 2395178"/>
                  <a:gd name="connsiteX205-246849" fmla="*/ 424951 w 5936218"/>
                  <a:gd name="connsiteY205-246850" fmla="*/ 2056581 h 2395178"/>
                  <a:gd name="connsiteX206-246851" fmla="*/ 463583 w 5936218"/>
                  <a:gd name="connsiteY206-246852" fmla="*/ 2049764 h 2395178"/>
                  <a:gd name="connsiteX207-246853" fmla="*/ 468128 w 5936218"/>
                  <a:gd name="connsiteY207-246854" fmla="*/ 2033856 h 2395178"/>
                  <a:gd name="connsiteX208-246855" fmla="*/ 456765 w 5936218"/>
                  <a:gd name="connsiteY208-246856" fmla="*/ 2002042 h 2395178"/>
                  <a:gd name="connsiteX209-246857" fmla="*/ 474945 w 5936218"/>
                  <a:gd name="connsiteY209-246858" fmla="*/ 1974772 h 2395178"/>
                  <a:gd name="connsiteX210-246859" fmla="*/ 474945 w 5936218"/>
                  <a:gd name="connsiteY210-246860" fmla="*/ 1954320 h 2395178"/>
                  <a:gd name="connsiteX211-246861" fmla="*/ 420406 w 5936218"/>
                  <a:gd name="connsiteY211-246862" fmla="*/ 1936140 h 2395178"/>
                  <a:gd name="connsiteX212-246863" fmla="*/ 409588 w 5936218"/>
                  <a:gd name="connsiteY212-246864" fmla="*/ 1936140 h 2395178"/>
                  <a:gd name="connsiteX213-246865" fmla="*/ 397681 w 5936218"/>
                  <a:gd name="connsiteY213-246866" fmla="*/ 1936140 h 2395178"/>
                  <a:gd name="connsiteX214-246867" fmla="*/ 379485 w 5936218"/>
                  <a:gd name="connsiteY214-246868" fmla="*/ 1913901 h 2395178"/>
                  <a:gd name="connsiteX215-246869" fmla="*/ 357322 w 5936218"/>
                  <a:gd name="connsiteY215-246870" fmla="*/ 1920233 h 2395178"/>
                  <a:gd name="connsiteX216-246871" fmla="*/ 352842 w 5936218"/>
                  <a:gd name="connsiteY216-246872" fmla="*/ 1918111 h 2395178"/>
                  <a:gd name="connsiteX217-246873" fmla="*/ 345415 w 5936218"/>
                  <a:gd name="connsiteY217-246874" fmla="*/ 1920233 h 2395178"/>
                  <a:gd name="connsiteX218-246875" fmla="*/ 302238 w 5936218"/>
                  <a:gd name="connsiteY218-246876" fmla="*/ 1899781 h 2395178"/>
                  <a:gd name="connsiteX219-246877" fmla="*/ 302238 w 5936218"/>
                  <a:gd name="connsiteY219-246878" fmla="*/ 1888419 h 2395178"/>
                  <a:gd name="connsiteX220-246879" fmla="*/ 286331 w 5936218"/>
                  <a:gd name="connsiteY220-246880" fmla="*/ 1861149 h 2395178"/>
                  <a:gd name="connsiteX221-246881" fmla="*/ 270968 w 5936218"/>
                  <a:gd name="connsiteY221-246882" fmla="*/ 1861149 h 2395178"/>
                  <a:gd name="connsiteX222-246883" fmla="*/ 259061 w 5936218"/>
                  <a:gd name="connsiteY222-246884" fmla="*/ 1861149 h 2395178"/>
                  <a:gd name="connsiteX223-246885" fmla="*/ 254516 w 5936218"/>
                  <a:gd name="connsiteY223-246886" fmla="*/ 1845242 h 2395178"/>
                  <a:gd name="connsiteX224-246887" fmla="*/ 263606 w 5936218"/>
                  <a:gd name="connsiteY224-246888" fmla="*/ 1829335 h 2395178"/>
                  <a:gd name="connsiteX225-246889" fmla="*/ 243991 w 5936218"/>
                  <a:gd name="connsiteY225-246890" fmla="*/ 1798822 h 2395178"/>
                  <a:gd name="connsiteX226-246891" fmla="*/ 216429 w 5936218"/>
                  <a:gd name="connsiteY226-246892" fmla="*/ 1802065 h 2395178"/>
                  <a:gd name="connsiteX227-246893" fmla="*/ 212956 w 5936218"/>
                  <a:gd name="connsiteY227-246894" fmla="*/ 1801073 h 2395178"/>
                  <a:gd name="connsiteX228-246895" fmla="*/ 204522 w 5936218"/>
                  <a:gd name="connsiteY228-246896" fmla="*/ 1802065 h 2395178"/>
                  <a:gd name="connsiteX229-246897" fmla="*/ 199623 w 5936218"/>
                  <a:gd name="connsiteY229-246898" fmla="*/ 1800665 h 2395178"/>
                  <a:gd name="connsiteX230-246899" fmla="*/ 195977 w 5936218"/>
                  <a:gd name="connsiteY230-246900" fmla="*/ 1813427 h 2395178"/>
                  <a:gd name="connsiteX231-246901" fmla="*/ 184968 w 5936218"/>
                  <a:gd name="connsiteY231-246902" fmla="*/ 1810282 h 2395178"/>
                  <a:gd name="connsiteX232-246903" fmla="*/ 184070 w 5936218"/>
                  <a:gd name="connsiteY232-246904" fmla="*/ 1813427 h 2395178"/>
                  <a:gd name="connsiteX233-246905" fmla="*/ 168163 w 5936218"/>
                  <a:gd name="connsiteY233-246906" fmla="*/ 1808892 h 2395178"/>
                  <a:gd name="connsiteX234-246907" fmla="*/ 156800 w 5936218"/>
                  <a:gd name="connsiteY234-246908" fmla="*/ 1770250 h 2395178"/>
                  <a:gd name="connsiteX235-246909" fmla="*/ 152255 w 5936218"/>
                  <a:gd name="connsiteY235-246910" fmla="*/ 1754343 h 2395178"/>
                  <a:gd name="connsiteX236-246911" fmla="*/ 156800 w 5936218"/>
                  <a:gd name="connsiteY236-246912" fmla="*/ 1749798 h 2395178"/>
                  <a:gd name="connsiteX237-246913" fmla="*/ 168707 w 5936218"/>
                  <a:gd name="connsiteY237-246914" fmla="*/ 1749798 h 2395178"/>
                  <a:gd name="connsiteX238-246915" fmla="*/ 188615 w 5936218"/>
                  <a:gd name="connsiteY238-246916" fmla="*/ 1749798 h 2395178"/>
                  <a:gd name="connsiteX239-246917" fmla="*/ 199977 w 5936218"/>
                  <a:gd name="connsiteY239-246918" fmla="*/ 1738436 h 2395178"/>
                  <a:gd name="connsiteX240-246919" fmla="*/ 188615 w 5936218"/>
                  <a:gd name="connsiteY240-246920" fmla="*/ 1715711 h 2395178"/>
                  <a:gd name="connsiteX241-246921" fmla="*/ 168163 w 5936218"/>
                  <a:gd name="connsiteY241-246922" fmla="*/ 1706622 h 2395178"/>
                  <a:gd name="connsiteX242-246923" fmla="*/ 168163 w 5936218"/>
                  <a:gd name="connsiteY242-246924" fmla="*/ 1699804 h 2395178"/>
                  <a:gd name="connsiteX243-246925" fmla="*/ 152255 w 5936218"/>
                  <a:gd name="connsiteY243-246926" fmla="*/ 1683897 h 2395178"/>
                  <a:gd name="connsiteX244-246927" fmla="*/ 129531 w 5936218"/>
                  <a:gd name="connsiteY244-246928" fmla="*/ 1647537 h 2395178"/>
                  <a:gd name="connsiteX245-246929" fmla="*/ 140893 w 5936218"/>
                  <a:gd name="connsiteY245-246930" fmla="*/ 1624813 h 2395178"/>
                  <a:gd name="connsiteX246-246931" fmla="*/ 136348 w 5936218"/>
                  <a:gd name="connsiteY246-246932" fmla="*/ 1597543 h 2395178"/>
                  <a:gd name="connsiteX247-246933" fmla="*/ 103789 w 5936218"/>
                  <a:gd name="connsiteY247-246934" fmla="*/ 1584136 h 2395178"/>
                  <a:gd name="connsiteX248-246935" fmla="*/ 93716 w 5936218"/>
                  <a:gd name="connsiteY248-246936" fmla="*/ 1588453 h 2395178"/>
                  <a:gd name="connsiteX249-246937" fmla="*/ 91868 w 5936218"/>
                  <a:gd name="connsiteY249-246938" fmla="*/ 1584142 h 2395178"/>
                  <a:gd name="connsiteX250-246939" fmla="*/ 81809 w 5936218"/>
                  <a:gd name="connsiteY250-246940" fmla="*/ 1588453 h 2395178"/>
                  <a:gd name="connsiteX251-246941" fmla="*/ 74992 w 5936218"/>
                  <a:gd name="connsiteY251-246942" fmla="*/ 1572546 h 2395178"/>
                  <a:gd name="connsiteX252-246943" fmla="*/ 34087 w 5936218"/>
                  <a:gd name="connsiteY252-246944" fmla="*/ 1561184 h 2395178"/>
                  <a:gd name="connsiteX253-246945" fmla="*/ 22725 w 5936218"/>
                  <a:gd name="connsiteY253-246946" fmla="*/ 1518007 h 2395178"/>
                  <a:gd name="connsiteX254-246947" fmla="*/ 22725 w 5936218"/>
                  <a:gd name="connsiteY254-246948" fmla="*/ 1486192 h 2395178"/>
                  <a:gd name="connsiteX255-246949" fmla="*/ 0 w 5936218"/>
                  <a:gd name="connsiteY255-246950" fmla="*/ 1470285 h 2395178"/>
                  <a:gd name="connsiteX256-246951" fmla="*/ 15907 w 5936218"/>
                  <a:gd name="connsiteY256-246952" fmla="*/ 1447561 h 2395178"/>
                  <a:gd name="connsiteX257-246953" fmla="*/ 6818 w 5936218"/>
                  <a:gd name="connsiteY257-246954" fmla="*/ 1383932 h 2395178"/>
                  <a:gd name="connsiteX258-246955" fmla="*/ 34087 w 5936218"/>
                  <a:gd name="connsiteY258-246956" fmla="*/ 1340755 h 2395178"/>
                  <a:gd name="connsiteX259-246957" fmla="*/ 27270 w 5936218"/>
                  <a:gd name="connsiteY259-246958" fmla="*/ 1329393 h 2395178"/>
                  <a:gd name="connsiteX260-246959" fmla="*/ 70447 w 5936218"/>
                  <a:gd name="connsiteY260-246960" fmla="*/ 1290761 h 2395178"/>
                  <a:gd name="connsiteX261-246961" fmla="*/ 27270 w 5936218"/>
                  <a:gd name="connsiteY261-246962" fmla="*/ 1254401 h 2395178"/>
                  <a:gd name="connsiteX262-246963" fmla="*/ 109078 w 5936218"/>
                  <a:gd name="connsiteY262-246964" fmla="*/ 1156685 h 2395178"/>
                  <a:gd name="connsiteX263-246965" fmla="*/ 145438 w 5936218"/>
                  <a:gd name="connsiteY263-246966" fmla="*/ 1113508 h 2395178"/>
                  <a:gd name="connsiteX264-246967" fmla="*/ 156800 w 5936218"/>
                  <a:gd name="connsiteY264-246968" fmla="*/ 1070332 h 2395178"/>
                  <a:gd name="connsiteX265-246969" fmla="*/ 102261 w 5936218"/>
                  <a:gd name="connsiteY265-246970" fmla="*/ 1018065 h 2395178"/>
                  <a:gd name="connsiteX266-246971" fmla="*/ 118168 w 5936218"/>
                  <a:gd name="connsiteY266-246972" fmla="*/ 963526 h 2395178"/>
                  <a:gd name="connsiteX267-246973" fmla="*/ 86354 w 5936218"/>
                  <a:gd name="connsiteY267-246974" fmla="*/ 899897 h 2395178"/>
                  <a:gd name="connsiteX268-246975" fmla="*/ 109078 w 5936218"/>
                  <a:gd name="connsiteY268-246976" fmla="*/ 824905 h 2395178"/>
                  <a:gd name="connsiteX269-246977" fmla="*/ 70447 w 5936218"/>
                  <a:gd name="connsiteY269-246978" fmla="*/ 722644 h 2395178"/>
                  <a:gd name="connsiteX270-246979" fmla="*/ 102261 w 5936218"/>
                  <a:gd name="connsiteY270-246980" fmla="*/ 652198 h 2395178"/>
                  <a:gd name="connsiteX271-246981" fmla="*/ 43177 w 5936218"/>
                  <a:gd name="connsiteY271-246982" fmla="*/ 586297 h 2395178"/>
                  <a:gd name="connsiteX272-246983" fmla="*/ 49994 w 5936218"/>
                  <a:gd name="connsiteY272-246984" fmla="*/ 511305 h 2395178"/>
                  <a:gd name="connsiteX273-246985" fmla="*/ 81809 w 5936218"/>
                  <a:gd name="connsiteY273-246986" fmla="*/ 506760 h 2395178"/>
                  <a:gd name="connsiteX274-246987" fmla="*/ 145438 w 5936218"/>
                  <a:gd name="connsiteY274-246988" fmla="*/ 463584 h 2395178"/>
                  <a:gd name="connsiteX275-246989" fmla="*/ 184070 w 5936218"/>
                  <a:gd name="connsiteY275-246990" fmla="*/ 424952 h 2395178"/>
                  <a:gd name="connsiteX276-246991" fmla="*/ 189699 w 5936218"/>
                  <a:gd name="connsiteY276-246992" fmla="*/ 431230 h 2395178"/>
                  <a:gd name="connsiteX277-246993" fmla="*/ 195977 w 5936218"/>
                  <a:gd name="connsiteY277-246994" fmla="*/ 424952 h 2395178"/>
                  <a:gd name="connsiteX278-246995" fmla="*/ 255061 w 5936218"/>
                  <a:gd name="connsiteY278-246996" fmla="*/ 490853 h 2395178"/>
                  <a:gd name="connsiteX279-246997" fmla="*/ 350504 w 5936218"/>
                  <a:gd name="connsiteY279-246998" fmla="*/ 511305 h 2395178"/>
                  <a:gd name="connsiteX280-246999" fmla="*/ 491397 w 5936218"/>
                  <a:gd name="connsiteY280-247000" fmla="*/ 624929 h 2395178"/>
                  <a:gd name="connsiteX281-247001" fmla="*/ 523211 w 5936218"/>
                  <a:gd name="connsiteY281-247002" fmla="*/ 672650 h 2395178"/>
                  <a:gd name="connsiteX282-247003" fmla="*/ 523211 w 5936218"/>
                  <a:gd name="connsiteY282-247004" fmla="*/ 731734 h 2395178"/>
                  <a:gd name="connsiteX283-247005" fmla="*/ 486852 w 5936218"/>
                  <a:gd name="connsiteY283-247006" fmla="*/ 786273 h 2395178"/>
                  <a:gd name="connsiteX284-247007" fmla="*/ 420951 w 5936218"/>
                  <a:gd name="connsiteY284-247008" fmla="*/ 806726 h 2395178"/>
                  <a:gd name="connsiteX285-247009" fmla="*/ 415909 w 5936218"/>
                  <a:gd name="connsiteY285-247010" fmla="*/ 804595 h 2395178"/>
                  <a:gd name="connsiteX286-247011" fmla="*/ 409044 w 5936218"/>
                  <a:gd name="connsiteY286-247012" fmla="*/ 806726 h 2395178"/>
                  <a:gd name="connsiteX287-247013" fmla="*/ 252950 w 5936218"/>
                  <a:gd name="connsiteY287-247014" fmla="*/ 740770 h 2395178"/>
                  <a:gd name="connsiteX288-247015" fmla="*/ 232336 w 5936218"/>
                  <a:gd name="connsiteY288-247016" fmla="*/ 747642 h 2395178"/>
                  <a:gd name="connsiteX289-247017" fmla="*/ 291420 w 5936218"/>
                  <a:gd name="connsiteY289-247018" fmla="*/ 818088 h 2395178"/>
                  <a:gd name="connsiteX290-247019" fmla="*/ 291420 w 5936218"/>
                  <a:gd name="connsiteY290-247020" fmla="*/ 856720 h 2395178"/>
                  <a:gd name="connsiteX291-247021" fmla="*/ 298238 w 5936218"/>
                  <a:gd name="connsiteY291-247022" fmla="*/ 943074 h 2395178"/>
                  <a:gd name="connsiteX292-247023" fmla="*/ 345959 w 5936218"/>
                  <a:gd name="connsiteY292-247024" fmla="*/ 974888 h 2395178"/>
                  <a:gd name="connsiteX293-247025" fmla="*/ 362087 w 5936218"/>
                  <a:gd name="connsiteY293-247026" fmla="*/ 984296 h 2395178"/>
                  <a:gd name="connsiteX294-247027" fmla="*/ 365867 w 5936218"/>
                  <a:gd name="connsiteY294-247028" fmla="*/ 952163 h 2395178"/>
                  <a:gd name="connsiteX295-247029" fmla="*/ 345415 w 5936218"/>
                  <a:gd name="connsiteY295-247030" fmla="*/ 915804 h 2395178"/>
                  <a:gd name="connsiteX296-247031" fmla="*/ 365867 w 5936218"/>
                  <a:gd name="connsiteY296-247032" fmla="*/ 883989 h 2395178"/>
                  <a:gd name="connsiteX297-247033" fmla="*/ 374560 w 5936218"/>
                  <a:gd name="connsiteY297-247034" fmla="*/ 888988 h 2395178"/>
                  <a:gd name="connsiteX298-247035" fmla="*/ 377774 w 5936218"/>
                  <a:gd name="connsiteY298-247036" fmla="*/ 883989 h 2395178"/>
                  <a:gd name="connsiteX299-247037" fmla="*/ 461933 w 5936218"/>
                  <a:gd name="connsiteY299-247038" fmla="*/ 932381 h 2395178"/>
                  <a:gd name="connsiteX300-247039" fmla="*/ 484035 w 5936218"/>
                  <a:gd name="connsiteY300-247040" fmla="*/ 915804 h 2395178"/>
                  <a:gd name="connsiteX301-247041" fmla="*/ 463583 w 5936218"/>
                  <a:gd name="connsiteY301-247042" fmla="*/ 849902 h 2395178"/>
                  <a:gd name="connsiteX302-247043" fmla="*/ 549936 w 5936218"/>
                  <a:gd name="connsiteY302-247044" fmla="*/ 763549 h 2395178"/>
                  <a:gd name="connsiteX303-247045" fmla="*/ 559742 w 5936218"/>
                  <a:gd name="connsiteY303-247046" fmla="*/ 765650 h 2395178"/>
                  <a:gd name="connsiteX304-247047" fmla="*/ 561843 w 5936218"/>
                  <a:gd name="connsiteY304-247048" fmla="*/ 763549 h 2395178"/>
                  <a:gd name="connsiteX305-247049" fmla="*/ 593658 w 5936218"/>
                  <a:gd name="connsiteY305-247050" fmla="*/ 770366 h 2395178"/>
                  <a:gd name="connsiteX306-247051" fmla="*/ 620945 w 5936218"/>
                  <a:gd name="connsiteY306-247052" fmla="*/ 794243 h 2395178"/>
                  <a:gd name="connsiteX307-247053" fmla="*/ 640835 w 5936218"/>
                  <a:gd name="connsiteY307-247054" fmla="*/ 738552 h 2395178"/>
                  <a:gd name="connsiteX308-247055" fmla="*/ 609020 w 5936218"/>
                  <a:gd name="connsiteY308-247056" fmla="*/ 684013 h 2395178"/>
                  <a:gd name="connsiteX309-247057" fmla="*/ 624928 w 5936218"/>
                  <a:gd name="connsiteY309-247058" fmla="*/ 624929 h 2395178"/>
                  <a:gd name="connsiteX310-247059" fmla="*/ 597658 w 5936218"/>
                  <a:gd name="connsiteY310-247060" fmla="*/ 565844 h 2395178"/>
                  <a:gd name="connsiteX311-247061" fmla="*/ 611562 w 5936218"/>
                  <a:gd name="connsiteY311-247062" fmla="*/ 570170 h 2395178"/>
                  <a:gd name="connsiteX312-247063" fmla="*/ 609565 w 5936218"/>
                  <a:gd name="connsiteY312-247064" fmla="*/ 565844 h 2395178"/>
                  <a:gd name="connsiteX313-247065" fmla="*/ 711826 w 5936218"/>
                  <a:gd name="connsiteY313-247066" fmla="*/ 597659 h 2395178"/>
                  <a:gd name="connsiteX314-247067" fmla="*/ 732278 w 5936218"/>
                  <a:gd name="connsiteY314-247068" fmla="*/ 652198 h 2395178"/>
                  <a:gd name="connsiteX315-247069" fmla="*/ 684556 w 5936218"/>
                  <a:gd name="connsiteY315-247070" fmla="*/ 663560 h 2395178"/>
                  <a:gd name="connsiteX316-247071" fmla="*/ 684556 w 5936218"/>
                  <a:gd name="connsiteY316-247072" fmla="*/ 715827 h 2395178"/>
                  <a:gd name="connsiteX317-247073" fmla="*/ 713309 w 5936218"/>
                  <a:gd name="connsiteY317-247074" fmla="*/ 744580 h 2395178"/>
                  <a:gd name="connsiteX318-247075" fmla="*/ 763548 w 5936218"/>
                  <a:gd name="connsiteY318-247076" fmla="*/ 727189 h 2395178"/>
                  <a:gd name="connsiteX319-247077" fmla="*/ 770365 w 5936218"/>
                  <a:gd name="connsiteY319-247078" fmla="*/ 668105 h 2395178"/>
                  <a:gd name="connsiteX320-247079" fmla="*/ 845357 w 5936218"/>
                  <a:gd name="connsiteY320-247080" fmla="*/ 620384 h 2395178"/>
                  <a:gd name="connsiteX321-247081" fmla="*/ 972614 w 5936218"/>
                  <a:gd name="connsiteY321-247082" fmla="*/ 534030 h 2395178"/>
                  <a:gd name="connsiteX322-247083" fmla="*/ 982566 w 5936218"/>
                  <a:gd name="connsiteY322-247084" fmla="*/ 535357 h 2395178"/>
                  <a:gd name="connsiteX323-247085" fmla="*/ 984521 w 5936218"/>
                  <a:gd name="connsiteY323-247086" fmla="*/ 534030 h 2395178"/>
                  <a:gd name="connsiteX324-247087" fmla="*/ 1018608 w 5936218"/>
                  <a:gd name="connsiteY324-247088" fmla="*/ 538575 h 2395178"/>
                  <a:gd name="connsiteX325-247089" fmla="*/ 979977 w 5936218"/>
                  <a:gd name="connsiteY325-247090" fmla="*/ 602204 h 2395178"/>
                  <a:gd name="connsiteX326-247091" fmla="*/ 1012666 w 5936218"/>
                  <a:gd name="connsiteY326-247092" fmla="*/ 607365 h 2395178"/>
                  <a:gd name="connsiteX327-247093" fmla="*/ 1038516 w 5936218"/>
                  <a:gd name="connsiteY327-247094" fmla="*/ 577207 h 2395178"/>
                  <a:gd name="connsiteX328-247095" fmla="*/ 1050423 w 5936218"/>
                  <a:gd name="connsiteY328-247096" fmla="*/ 577207 h 2395178"/>
                  <a:gd name="connsiteX329-247097" fmla="*/ 1108962 w 5936218"/>
                  <a:gd name="connsiteY329-247098" fmla="*/ 577207 h 2395178"/>
                  <a:gd name="connsiteX330-247099" fmla="*/ 1161229 w 5936218"/>
                  <a:gd name="connsiteY330-247100" fmla="*/ 534030 h 2395178"/>
                  <a:gd name="connsiteX331-247101" fmla="*/ 1165711 w 5936218"/>
                  <a:gd name="connsiteY331-247102" fmla="*/ 540164 h 2395178"/>
                  <a:gd name="connsiteX332-247103" fmla="*/ 1173136 w 5936218"/>
                  <a:gd name="connsiteY332-247104" fmla="*/ 534030 h 2395178"/>
                  <a:gd name="connsiteX333-247105" fmla="*/ 1210035 w 5936218"/>
                  <a:gd name="connsiteY333-247106" fmla="*/ 584523 h 2395178"/>
                  <a:gd name="connsiteX334-247107" fmla="*/ 1247583 w 5936218"/>
                  <a:gd name="connsiteY334-247108" fmla="*/ 527213 h 2395178"/>
                  <a:gd name="connsiteX335-247109" fmla="*/ 1211223 w 5936218"/>
                  <a:gd name="connsiteY335-247110" fmla="*/ 468129 h 2395178"/>
                  <a:gd name="connsiteX336-247111" fmla="*/ 1227130 w 5936218"/>
                  <a:gd name="connsiteY336-247112" fmla="*/ 431769 h 2395178"/>
                  <a:gd name="connsiteX337-247113" fmla="*/ 1237665 w 5936218"/>
                  <a:gd name="connsiteY337-247114" fmla="*/ 434907 h 2395178"/>
                  <a:gd name="connsiteX338-247115" fmla="*/ 1239037 w 5936218"/>
                  <a:gd name="connsiteY338-247116" fmla="*/ 431769 h 2395178"/>
                  <a:gd name="connsiteX339-247117" fmla="*/ 1345843 w 5936218"/>
                  <a:gd name="connsiteY339-247118" fmla="*/ 463584 h 2395178"/>
                  <a:gd name="connsiteX340-247119" fmla="*/ 1400382 w 5936218"/>
                  <a:gd name="connsiteY340-247120" fmla="*/ 495398 h 2395178"/>
                  <a:gd name="connsiteX341-247121" fmla="*/ 1519756 w 5936218"/>
                  <a:gd name="connsiteY341-247122" fmla="*/ 601982 h 2395178"/>
                  <a:gd name="connsiteX342-247123" fmla="*/ 1543003 w 5936218"/>
                  <a:gd name="connsiteY342-247124" fmla="*/ 561300 h 2395178"/>
                  <a:gd name="connsiteX343-247125" fmla="*/ 1506643 w 5936218"/>
                  <a:gd name="connsiteY343-247126" fmla="*/ 506760 h 2395178"/>
                  <a:gd name="connsiteX344-247127" fmla="*/ 1506643 w 5936218"/>
                  <a:gd name="connsiteY344-247128" fmla="*/ 484036 h 2395178"/>
                  <a:gd name="connsiteX345-247129" fmla="*/ 1463467 w 5936218"/>
                  <a:gd name="connsiteY345-247130" fmla="*/ 474946 h 2395178"/>
                  <a:gd name="connsiteX346-247131" fmla="*/ 1472556 w 5936218"/>
                  <a:gd name="connsiteY346-247132" fmla="*/ 424952 h 2395178"/>
                  <a:gd name="connsiteX347-247133" fmla="*/ 1452104 w 5936218"/>
                  <a:gd name="connsiteY347-247134" fmla="*/ 338598 h 2395178"/>
                  <a:gd name="connsiteX348-247135" fmla="*/ 1452104 w 5936218"/>
                  <a:gd name="connsiteY348-247136" fmla="*/ 302239 h 2395178"/>
                  <a:gd name="connsiteX349-247137" fmla="*/ 1522551 w 5936218"/>
                  <a:gd name="connsiteY349-247138" fmla="*/ 199978 h 2395178"/>
                  <a:gd name="connsiteX350-247139" fmla="*/ 1543003 w 5936218"/>
                  <a:gd name="connsiteY350-247140" fmla="*/ 86355 h 2395178"/>
                  <a:gd name="connsiteX351-247141" fmla="*/ 1570272 w 5936218"/>
                  <a:gd name="connsiteY351-247142" fmla="*/ 65902 h 2395178"/>
                  <a:gd name="connsiteX352-247143" fmla="*/ 1578688 w 5936218"/>
                  <a:gd name="connsiteY352-247144" fmla="*/ 68521 h 2395178"/>
                  <a:gd name="connsiteX353-247145" fmla="*/ 1582179 w 5936218"/>
                  <a:gd name="connsiteY353-247146" fmla="*/ 65902 h 2395178"/>
                  <a:gd name="connsiteX354-247147" fmla="*/ 1684440 w 5936218"/>
                  <a:gd name="connsiteY354-247148" fmla="*/ 97717 h 2395178"/>
                  <a:gd name="connsiteX355-247149" fmla="*/ 1688985 w 5936218"/>
                  <a:gd name="connsiteY355-247150" fmla="*/ 168163 h 2395178"/>
                  <a:gd name="connsiteX356-247151" fmla="*/ 1652625 w 5936218"/>
                  <a:gd name="connsiteY356-247152" fmla="*/ 259062 h 2395178"/>
                  <a:gd name="connsiteX357-247153" fmla="*/ 1679895 w 5936218"/>
                  <a:gd name="connsiteY357-247154" fmla="*/ 297694 h 2395178"/>
                  <a:gd name="connsiteX358-247155" fmla="*/ 1688985 w 5936218"/>
                  <a:gd name="connsiteY358-247156" fmla="*/ 372685 h 2395178"/>
                  <a:gd name="connsiteX359-247157" fmla="*/ 1679895 w 5936218"/>
                  <a:gd name="connsiteY359-247158" fmla="*/ 518123 h 2395178"/>
                  <a:gd name="connsiteX360-247159" fmla="*/ 1636718 w 5936218"/>
                  <a:gd name="connsiteY360-247160" fmla="*/ 781729 h 2395178"/>
                  <a:gd name="connsiteX361-247161" fmla="*/ 1662494 w 5936218"/>
                  <a:gd name="connsiteY361-247162" fmla="*/ 788173 h 2395178"/>
                  <a:gd name="connsiteX0-247163" fmla="*/ 1662494 w 5936218"/>
                  <a:gd name="connsiteY0-247164" fmla="*/ 788173 h 2395178"/>
                  <a:gd name="connsiteX1-247165" fmla="*/ 3672301 w 5936218"/>
                  <a:gd name="connsiteY1-247166" fmla="*/ 1 h 2395178"/>
                  <a:gd name="connsiteX2-247167" fmla="*/ 3835603 w 5936218"/>
                  <a:gd name="connsiteY2-247168" fmla="*/ 322237 h 2395178"/>
                  <a:gd name="connsiteX3-247169" fmla="*/ 3865460 w 5936218"/>
                  <a:gd name="connsiteY3-247170" fmla="*/ 211340 h 2395178"/>
                  <a:gd name="connsiteX4-247171" fmla="*/ 3875077 w 5936218"/>
                  <a:gd name="connsiteY4-247172" fmla="*/ 219847 h 2395178"/>
                  <a:gd name="connsiteX5-247173" fmla="*/ 3877367 w 5936218"/>
                  <a:gd name="connsiteY5-247174" fmla="*/ 211340 h 2395178"/>
                  <a:gd name="connsiteX6-247175" fmla="*/ 3932151 w 5936218"/>
                  <a:gd name="connsiteY6-247176" fmla="*/ 259803 h 2395178"/>
                  <a:gd name="connsiteX7-247177" fmla="*/ 3988173 w 5936218"/>
                  <a:gd name="connsiteY7-247178" fmla="*/ 231792 h 2395178"/>
                  <a:gd name="connsiteX8-247179" fmla="*/ 3993852 w 5936218"/>
                  <a:gd name="connsiteY8-247180" fmla="*/ 234907 h 2395178"/>
                  <a:gd name="connsiteX9-247181" fmla="*/ 4000080 w 5936218"/>
                  <a:gd name="connsiteY9-247182" fmla="*/ 231792 h 2395178"/>
                  <a:gd name="connsiteX10-247183" fmla="*/ 4062426 w 5936218"/>
                  <a:gd name="connsiteY10-247184" fmla="*/ 265982 h 2395178"/>
                  <a:gd name="connsiteX11-247185" fmla="*/ 4085889 w 5936218"/>
                  <a:gd name="connsiteY11-247186" fmla="*/ 238610 h 2395178"/>
                  <a:gd name="connsiteX12-247187" fmla="*/ 4095563 w 5936218"/>
                  <a:gd name="connsiteY12-247188" fmla="*/ 241214 h 2395178"/>
                  <a:gd name="connsiteX13-247189" fmla="*/ 4097796 w 5936218"/>
                  <a:gd name="connsiteY13-247190" fmla="*/ 238610 h 2395178"/>
                  <a:gd name="connsiteX14-247191" fmla="*/ 4144150 w 5936218"/>
                  <a:gd name="connsiteY14-247192" fmla="*/ 251090 h 2395178"/>
                  <a:gd name="connsiteX15-247193" fmla="*/ 4117703 w 5936218"/>
                  <a:gd name="connsiteY15-247194" fmla="*/ 140894 h 2395178"/>
                  <a:gd name="connsiteX16-247195" fmla="*/ 4165425 w 5936218"/>
                  <a:gd name="connsiteY16-247196" fmla="*/ 86355 h 2395178"/>
                  <a:gd name="connsiteX17-247197" fmla="*/ 4175231 w 5936218"/>
                  <a:gd name="connsiteY17-247198" fmla="*/ 88756 h 2395178"/>
                  <a:gd name="connsiteX18-247199" fmla="*/ 4177332 w 5936218"/>
                  <a:gd name="connsiteY18-247200" fmla="*/ 86355 h 2395178"/>
                  <a:gd name="connsiteX19-247201" fmla="*/ 4511384 w 5936218"/>
                  <a:gd name="connsiteY19-247202" fmla="*/ 168163 h 2395178"/>
                  <a:gd name="connsiteX20-247203" fmla="*/ 4543199 w 5936218"/>
                  <a:gd name="connsiteY20-247204" fmla="*/ 238610 h 2395178"/>
                  <a:gd name="connsiteX21-247205" fmla="*/ 4639242 w 5936218"/>
                  <a:gd name="connsiteY21-247206" fmla="*/ 321252 h 2395178"/>
                  <a:gd name="connsiteX22-247207" fmla="*/ 4774445 w 5936218"/>
                  <a:gd name="connsiteY22-247208" fmla="*/ 302239 h 2395178"/>
                  <a:gd name="connsiteX23-247209" fmla="*/ 4778496 w 5936218"/>
                  <a:gd name="connsiteY23-247210" fmla="*/ 303343 h 2395178"/>
                  <a:gd name="connsiteX24-247211" fmla="*/ 4786352 w 5936218"/>
                  <a:gd name="connsiteY24-247212" fmla="*/ 302239 h 2395178"/>
                  <a:gd name="connsiteX25-247213" fmla="*/ 4861343 w 5936218"/>
                  <a:gd name="connsiteY25-247214" fmla="*/ 322691 h 2395178"/>
                  <a:gd name="connsiteX26-247215" fmla="*/ 4893158 w 5936218"/>
                  <a:gd name="connsiteY26-247216" fmla="*/ 365868 h 2395178"/>
                  <a:gd name="connsiteX27-247217" fmla="*/ 4888613 w 5936218"/>
                  <a:gd name="connsiteY27-247218" fmla="*/ 447676 h 2395178"/>
                  <a:gd name="connsiteX28-247219" fmla="*/ 4927677 w 5936218"/>
                  <a:gd name="connsiteY28-247220" fmla="*/ 472348 h 2395178"/>
                  <a:gd name="connsiteX29-247221" fmla="*/ 4967605 w 5936218"/>
                  <a:gd name="connsiteY29-247222" fmla="*/ 459039 h 2395178"/>
                  <a:gd name="connsiteX30-247223" fmla="*/ 5038051 w 5936218"/>
                  <a:gd name="connsiteY30-247224" fmla="*/ 452221 h 2395178"/>
                  <a:gd name="connsiteX31-247225" fmla="*/ 5040730 w 5936218"/>
                  <a:gd name="connsiteY31-247226" fmla="*/ 453114 h 2395178"/>
                  <a:gd name="connsiteX32-247227" fmla="*/ 5049958 w 5936218"/>
                  <a:gd name="connsiteY32-247228" fmla="*/ 452221 h 2395178"/>
                  <a:gd name="connsiteX33-247229" fmla="*/ 5114249 w 5936218"/>
                  <a:gd name="connsiteY33-247230" fmla="*/ 473652 h 2395178"/>
                  <a:gd name="connsiteX34-247231" fmla="*/ 5176671 w 5936218"/>
                  <a:gd name="connsiteY34-247232" fmla="*/ 463584 h 2395178"/>
                  <a:gd name="connsiteX35-247233" fmla="*/ 5177801 w 5936218"/>
                  <a:gd name="connsiteY35-247234" fmla="*/ 465322 h 2395178"/>
                  <a:gd name="connsiteX36-247235" fmla="*/ 5188578 w 5936218"/>
                  <a:gd name="connsiteY36-247236" fmla="*/ 463584 h 2395178"/>
                  <a:gd name="connsiteX37-247237" fmla="*/ 5243719 w 5936218"/>
                  <a:gd name="connsiteY37-247238" fmla="*/ 548415 h 2395178"/>
                  <a:gd name="connsiteX38-247239" fmla="*/ 5283477 w 5936218"/>
                  <a:gd name="connsiteY38-247240" fmla="*/ 518123 h 2395178"/>
                  <a:gd name="connsiteX39-247241" fmla="*/ 5258480 w 5936218"/>
                  <a:gd name="connsiteY39-247242" fmla="*/ 452221 h 2395178"/>
                  <a:gd name="connsiteX40-247243" fmla="*/ 5267570 w 5936218"/>
                  <a:gd name="connsiteY40-247244" fmla="*/ 404500 h 2395178"/>
                  <a:gd name="connsiteX41-247245" fmla="*/ 5278896 w 5936218"/>
                  <a:gd name="connsiteY41-247246" fmla="*/ 407549 h 2395178"/>
                  <a:gd name="connsiteX42-247247" fmla="*/ 5279477 w 5936218"/>
                  <a:gd name="connsiteY42-247248" fmla="*/ 404500 h 2395178"/>
                  <a:gd name="connsiteX43-247249" fmla="*/ 5395510 w 5936218"/>
                  <a:gd name="connsiteY43-247250" fmla="*/ 435739 h 2395178"/>
                  <a:gd name="connsiteX44-247251" fmla="*/ 5463001 w 5936218"/>
                  <a:gd name="connsiteY44-247252" fmla="*/ 431769 h 2395178"/>
                  <a:gd name="connsiteX45-247253" fmla="*/ 5464386 w 5936218"/>
                  <a:gd name="connsiteY45-247254" fmla="*/ 432388 h 2395178"/>
                  <a:gd name="connsiteX46-247255" fmla="*/ 5474909 w 5936218"/>
                  <a:gd name="connsiteY46-247256" fmla="*/ 431769 h 2395178"/>
                  <a:gd name="connsiteX47-247257" fmla="*/ 5581715 w 5936218"/>
                  <a:gd name="connsiteY47-247258" fmla="*/ 479491 h 2395178"/>
                  <a:gd name="connsiteX48-247259" fmla="*/ 5633981 w 5936218"/>
                  <a:gd name="connsiteY48-247260" fmla="*/ 522668 h 2395178"/>
                  <a:gd name="connsiteX49-247261" fmla="*/ 5720335 w 5936218"/>
                  <a:gd name="connsiteY49-247262" fmla="*/ 602204 h 2395178"/>
                  <a:gd name="connsiteX50-247263" fmla="*/ 5822595 w 5936218"/>
                  <a:gd name="connsiteY50-247264" fmla="*/ 699920 h 2395178"/>
                  <a:gd name="connsiteX51-247265" fmla="*/ 5818051 w 5936218"/>
                  <a:gd name="connsiteY51-247266" fmla="*/ 754459 h 2395178"/>
                  <a:gd name="connsiteX52-247267" fmla="*/ 5825679 w 5936218"/>
                  <a:gd name="connsiteY52-247268" fmla="*/ 762087 h 2395178"/>
                  <a:gd name="connsiteX53-247269" fmla="*/ 5822051 w 5936218"/>
                  <a:gd name="connsiteY53-247270" fmla="*/ 711282 h 2395178"/>
                  <a:gd name="connsiteX54-247271" fmla="*/ 5834092 w 5936218"/>
                  <a:gd name="connsiteY54-247272" fmla="*/ 713155 h 2395178"/>
                  <a:gd name="connsiteX55-247273" fmla="*/ 5833958 w 5936218"/>
                  <a:gd name="connsiteY55-247274" fmla="*/ 711282 h 2395178"/>
                  <a:gd name="connsiteX56-247275" fmla="*/ 5936219 w 5936218"/>
                  <a:gd name="connsiteY56-247276" fmla="*/ 727189 h 2395178"/>
                  <a:gd name="connsiteX57-247277" fmla="*/ 5908949 w 5936218"/>
                  <a:gd name="connsiteY57-247278" fmla="*/ 943074 h 2395178"/>
                  <a:gd name="connsiteX58-247279" fmla="*/ 5893042 w 5936218"/>
                  <a:gd name="connsiteY58-247280" fmla="*/ 958981 h 2395178"/>
                  <a:gd name="connsiteX59-247281" fmla="*/ 5861227 w 5936218"/>
                  <a:gd name="connsiteY59-247282" fmla="*/ 958981 h 2395178"/>
                  <a:gd name="connsiteX60-247283" fmla="*/ 5817506 w 5936218"/>
                  <a:gd name="connsiteY60-247284" fmla="*/ 924894 h 2395178"/>
                  <a:gd name="connsiteX61-247285" fmla="*/ 5767511 w 5936218"/>
                  <a:gd name="connsiteY61-247286" fmla="*/ 899897 h 2395178"/>
                  <a:gd name="connsiteX62-247287" fmla="*/ 5729132 w 5936218"/>
                  <a:gd name="connsiteY62-247288" fmla="*/ 851878 h 2395178"/>
                  <a:gd name="connsiteX63-247289" fmla="*/ 5695337 w 5936218"/>
                  <a:gd name="connsiteY63-247290" fmla="*/ 861265 h 2395178"/>
                  <a:gd name="connsiteX64-247291" fmla="*/ 5693366 w 5936218"/>
                  <a:gd name="connsiteY64-247292" fmla="*/ 858505 h 2395178"/>
                  <a:gd name="connsiteX65-247293" fmla="*/ 5640799 w 5936218"/>
                  <a:gd name="connsiteY65-247294" fmla="*/ 818088 h 2395178"/>
                  <a:gd name="connsiteX66-247295" fmla="*/ 5656705 w 5936218"/>
                  <a:gd name="connsiteY66-247296" fmla="*/ 861265 h 2395178"/>
                  <a:gd name="connsiteX67-247297" fmla="*/ 5586259 w 5936218"/>
                  <a:gd name="connsiteY67-247298" fmla="*/ 936256 h 2395178"/>
                  <a:gd name="connsiteX68-247299" fmla="*/ 5575676 w 5936218"/>
                  <a:gd name="connsiteY68-247300" fmla="*/ 935248 h 2395178"/>
                  <a:gd name="connsiteX69-247301" fmla="*/ 5539436 w 5936218"/>
                  <a:gd name="connsiteY69-247302" fmla="*/ 932931 h 2395178"/>
                  <a:gd name="connsiteX70-247303" fmla="*/ 5593077 w 5936218"/>
                  <a:gd name="connsiteY70-247304" fmla="*/ 1038517 h 2395178"/>
                  <a:gd name="connsiteX71-247305" fmla="*/ 5613529 w 5936218"/>
                  <a:gd name="connsiteY71-247306" fmla="*/ 1097601 h 2395178"/>
                  <a:gd name="connsiteX72-247307" fmla="*/ 5608984 w 5936218"/>
                  <a:gd name="connsiteY72-247308" fmla="*/ 1120326 h 2395178"/>
                  <a:gd name="connsiteX73-247309" fmla="*/ 5597799 w 5936218"/>
                  <a:gd name="connsiteY73-247310" fmla="*/ 1116717 h 2395178"/>
                  <a:gd name="connsiteX74-247311" fmla="*/ 5534271 w 5936218"/>
                  <a:gd name="connsiteY74-247312" fmla="*/ 1100066 h 2395178"/>
                  <a:gd name="connsiteX75-247313" fmla="*/ 5436277 w 5936218"/>
                  <a:gd name="connsiteY75-247314" fmla="*/ 1156685 h 2395178"/>
                  <a:gd name="connsiteX76-247315" fmla="*/ 5397645 w 5936218"/>
                  <a:gd name="connsiteY76-247316" fmla="*/ 1168048 h 2395178"/>
                  <a:gd name="connsiteX77-247317" fmla="*/ 5345378 w 5936218"/>
                  <a:gd name="connsiteY77-247318" fmla="*/ 1222587 h 2395178"/>
                  <a:gd name="connsiteX78-247319" fmla="*/ 5290839 w 5936218"/>
                  <a:gd name="connsiteY78-247320" fmla="*/ 1270308 h 2395178"/>
                  <a:gd name="connsiteX79-247321" fmla="*/ 5274932 w 5936218"/>
                  <a:gd name="connsiteY79-247322" fmla="*/ 1302123 h 2395178"/>
                  <a:gd name="connsiteX80-247323" fmla="*/ 5267238 w 5936218"/>
                  <a:gd name="connsiteY80-247324" fmla="*/ 1293696 h 2395178"/>
                  <a:gd name="connsiteX81-247325" fmla="*/ 5263025 w 5936218"/>
                  <a:gd name="connsiteY81-247326" fmla="*/ 1302123 h 2395178"/>
                  <a:gd name="connsiteX82-247327" fmla="*/ 5219538 w 5936218"/>
                  <a:gd name="connsiteY82-247328" fmla="*/ 1254495 h 2395178"/>
                  <a:gd name="connsiteX83-247329" fmla="*/ 5129494 w 5936218"/>
                  <a:gd name="connsiteY83-247330" fmla="*/ 1308940 h 2395178"/>
                  <a:gd name="connsiteX84-247331" fmla="*/ 5126389 w 5936218"/>
                  <a:gd name="connsiteY84-247332" fmla="*/ 1303618 h 2395178"/>
                  <a:gd name="connsiteX85-247333" fmla="*/ 5117587 w 5936218"/>
                  <a:gd name="connsiteY85-247334" fmla="*/ 1308940 h 2395178"/>
                  <a:gd name="connsiteX86-247335" fmla="*/ 5105544 w 5936218"/>
                  <a:gd name="connsiteY86-247336" fmla="*/ 1288294 h 2395178"/>
                  <a:gd name="connsiteX87-247337" fmla="*/ 5074955 w 5936218"/>
                  <a:gd name="connsiteY87-247338" fmla="*/ 1313485 h 2395178"/>
                  <a:gd name="connsiteX88-247339" fmla="*/ 5065718 w 5936218"/>
                  <a:gd name="connsiteY88-247340" fmla="*/ 1311286 h 2395178"/>
                  <a:gd name="connsiteX89-247341" fmla="*/ 5063048 w 5936218"/>
                  <a:gd name="connsiteY89-247342" fmla="*/ 1313485 h 2395178"/>
                  <a:gd name="connsiteX90-247343" fmla="*/ 5026594 w 5936218"/>
                  <a:gd name="connsiteY90-247344" fmla="*/ 1304806 h 2395178"/>
                  <a:gd name="connsiteX91-247345" fmla="*/ 5015871 w 5936218"/>
                  <a:gd name="connsiteY91-247346" fmla="*/ 1349845 h 2395178"/>
                  <a:gd name="connsiteX92-247347" fmla="*/ 4974967 w 5936218"/>
                  <a:gd name="connsiteY92-247348" fmla="*/ 1415746 h 2395178"/>
                  <a:gd name="connsiteX93-247349" fmla="*/ 4974967 w 5936218"/>
                  <a:gd name="connsiteY93-247350" fmla="*/ 1447561 h 2395178"/>
                  <a:gd name="connsiteX94-247351" fmla="*/ 5011326 w 5936218"/>
                  <a:gd name="connsiteY94-247352" fmla="*/ 1561184 h 2395178"/>
                  <a:gd name="connsiteX95-247353" fmla="*/ 4999419 w 5936218"/>
                  <a:gd name="connsiteY95-247354" fmla="*/ 1561184 h 2395178"/>
                  <a:gd name="connsiteX96-247355" fmla="*/ 4974967 w 5936218"/>
                  <a:gd name="connsiteY96-247356" fmla="*/ 1561184 h 2395178"/>
                  <a:gd name="connsiteX97-247357" fmla="*/ 4963605 w 5936218"/>
                  <a:gd name="connsiteY97-247358" fmla="*/ 1613450 h 2395178"/>
                  <a:gd name="connsiteX98-247359" fmla="*/ 4974967 w 5936218"/>
                  <a:gd name="connsiteY98-247360" fmla="*/ 1640720 h 2395178"/>
                  <a:gd name="connsiteX99-247361" fmla="*/ 4909065 w 5936218"/>
                  <a:gd name="connsiteY99-247362" fmla="*/ 1674807 h 2395178"/>
                  <a:gd name="connsiteX100-247363" fmla="*/ 4897703 w 5936218"/>
                  <a:gd name="connsiteY100-247364" fmla="*/ 1742981 h 2395178"/>
                  <a:gd name="connsiteX101-247365" fmla="*/ 4845437 w 5936218"/>
                  <a:gd name="connsiteY101-247366" fmla="*/ 1758888 h 2395178"/>
                  <a:gd name="connsiteX102-247367" fmla="*/ 4834074 w 5936218"/>
                  <a:gd name="connsiteY102-247368" fmla="*/ 1817972 h 2395178"/>
                  <a:gd name="connsiteX103-247369" fmla="*/ 4779535 w 5936218"/>
                  <a:gd name="connsiteY103-247370" fmla="*/ 1877056 h 2395178"/>
                  <a:gd name="connsiteX104-247371" fmla="*/ 4777225 w 5936218"/>
                  <a:gd name="connsiteY104-247372" fmla="*/ 1866660 h 2395178"/>
                  <a:gd name="connsiteX105-247373" fmla="*/ 4767628 w 5936218"/>
                  <a:gd name="connsiteY105-247374" fmla="*/ 1877056 h 2395178"/>
                  <a:gd name="connsiteX106-247375" fmla="*/ 4758538 w 5936218"/>
                  <a:gd name="connsiteY106-247376" fmla="*/ 1836152 h 2395178"/>
                  <a:gd name="connsiteX107-247377" fmla="*/ 4742631 w 5936218"/>
                  <a:gd name="connsiteY107-247378" fmla="*/ 1749798 h 2395178"/>
                  <a:gd name="connsiteX108-247379" fmla="*/ 4715361 w 5936218"/>
                  <a:gd name="connsiteY108-247380" fmla="*/ 1608906 h 2395178"/>
                  <a:gd name="connsiteX109-247381" fmla="*/ 4735813 w 5936218"/>
                  <a:gd name="connsiteY109-247382" fmla="*/ 1518007 h 2395178"/>
                  <a:gd name="connsiteX110-247383" fmla="*/ 4767628 w 5936218"/>
                  <a:gd name="connsiteY110-247384" fmla="*/ 1474830 h 2395178"/>
                  <a:gd name="connsiteX111-247385" fmla="*/ 4767628 w 5936218"/>
                  <a:gd name="connsiteY111-247386" fmla="*/ 1447561 h 2395178"/>
                  <a:gd name="connsiteX112-247387" fmla="*/ 4826712 w 5936218"/>
                  <a:gd name="connsiteY112-247388" fmla="*/ 1431653 h 2395178"/>
                  <a:gd name="connsiteX113-247389" fmla="*/ 1811153 w 5936218"/>
                  <a:gd name="connsiteY113-247390" fmla="*/ 1683897 h 2395178"/>
                  <a:gd name="connsiteX114-247391" fmla="*/ 1748069 w 5936218"/>
                  <a:gd name="connsiteY114-247392" fmla="*/ 1722529 h 2395178"/>
                  <a:gd name="connsiteX115-247393" fmla="*/ 1711709 w 5936218"/>
                  <a:gd name="connsiteY115-247394" fmla="*/ 1727074 h 2395178"/>
                  <a:gd name="connsiteX116-247395" fmla="*/ 1711926 w 5936218"/>
                  <a:gd name="connsiteY116-247396" fmla="*/ 1725558 h 2395178"/>
                  <a:gd name="connsiteX117-247397" fmla="*/ 1699803 w 5936218"/>
                  <a:gd name="connsiteY117-247398" fmla="*/ 1727074 h 2395178"/>
                  <a:gd name="connsiteX118-247399" fmla="*/ 1704347 w 5936218"/>
                  <a:gd name="connsiteY118-247400" fmla="*/ 1695259 h 2395178"/>
                  <a:gd name="connsiteX119-247401" fmla="*/ 1662460 w 5936218"/>
                  <a:gd name="connsiteY119-247402" fmla="*/ 1677308 h 2395178"/>
                  <a:gd name="connsiteX120-247403" fmla="*/ 1629901 w 5936218"/>
                  <a:gd name="connsiteY120-247404" fmla="*/ 1690714 h 2395178"/>
                  <a:gd name="connsiteX121-247405" fmla="*/ 1629300 w 5936218"/>
                  <a:gd name="connsiteY121-247406" fmla="*/ 1686059 h 2395178"/>
                  <a:gd name="connsiteX122-247407" fmla="*/ 1617994 w 5936218"/>
                  <a:gd name="connsiteY122-247408" fmla="*/ 1690714 h 2395178"/>
                  <a:gd name="connsiteX123-247409" fmla="*/ 1608904 w 5936218"/>
                  <a:gd name="connsiteY123-247410" fmla="*/ 1620268 h 2395178"/>
                  <a:gd name="connsiteX124-247411" fmla="*/ 1552684 w 5936218"/>
                  <a:gd name="connsiteY124-247412" fmla="*/ 1610575 h 2395178"/>
                  <a:gd name="connsiteX125-247413" fmla="*/ 1518550 w 5936218"/>
                  <a:gd name="connsiteY125-247414" fmla="*/ 1636175 h 2395178"/>
                  <a:gd name="connsiteX126-247415" fmla="*/ 1425379 w 5936218"/>
                  <a:gd name="connsiteY126-247416" fmla="*/ 1656627 h 2395178"/>
                  <a:gd name="connsiteX127-247417" fmla="*/ 1409472 w 5936218"/>
                  <a:gd name="connsiteY127-247418" fmla="*/ 1674807 h 2395178"/>
                  <a:gd name="connsiteX128-247419" fmla="*/ 1270852 w 5936218"/>
                  <a:gd name="connsiteY128-247420" fmla="*/ 1695259 h 2395178"/>
                  <a:gd name="connsiteX129-247421" fmla="*/ 1254945 w 5936218"/>
                  <a:gd name="connsiteY129-247422" fmla="*/ 1715711 h 2395178"/>
                  <a:gd name="connsiteX130-247423" fmla="*/ 1282214 w 5936218"/>
                  <a:gd name="connsiteY130-247424" fmla="*/ 1758888 h 2395178"/>
                  <a:gd name="connsiteX131-247425" fmla="*/ 1243582 w 5936218"/>
                  <a:gd name="connsiteY131-247426" fmla="*/ 1774795 h 2395178"/>
                  <a:gd name="connsiteX132-247427" fmla="*/ 1254945 w 5936218"/>
                  <a:gd name="connsiteY132-247428" fmla="*/ 1792975 h 2395178"/>
                  <a:gd name="connsiteX133-247429" fmla="*/ 1216313 w 5936218"/>
                  <a:gd name="connsiteY133-247430" fmla="*/ 1817972 h 2395178"/>
                  <a:gd name="connsiteX134-247431" fmla="*/ 1275397 w 5936218"/>
                  <a:gd name="connsiteY134-247432" fmla="*/ 1861149 h 2395178"/>
                  <a:gd name="connsiteX135-247433" fmla="*/ 1270852 w 5936218"/>
                  <a:gd name="connsiteY135-247434" fmla="*/ 1888419 h 2395178"/>
                  <a:gd name="connsiteX136-247435" fmla="*/ 1259108 w 5936218"/>
                  <a:gd name="connsiteY136-247436" fmla="*/ 1887440 h 2395178"/>
                  <a:gd name="connsiteX137-247437" fmla="*/ 1258945 w 5936218"/>
                  <a:gd name="connsiteY137-247438" fmla="*/ 1888419 h 2395178"/>
                  <a:gd name="connsiteX138-247439" fmla="*/ 1215644 w 5936218"/>
                  <a:gd name="connsiteY138-247440" fmla="*/ 1884810 h 2395178"/>
                  <a:gd name="connsiteX139-247441" fmla="*/ 1204950 w 5936218"/>
                  <a:gd name="connsiteY139-247442" fmla="*/ 1899781 h 2395178"/>
                  <a:gd name="connsiteX140-247443" fmla="*/ 1196495 w 5936218"/>
                  <a:gd name="connsiteY140-247444" fmla="*/ 1894949 h 2395178"/>
                  <a:gd name="connsiteX141-247445" fmla="*/ 1193043 w 5936218"/>
                  <a:gd name="connsiteY141-247446" fmla="*/ 1899781 h 2395178"/>
                  <a:gd name="connsiteX142-247447" fmla="*/ 1145322 w 5936218"/>
                  <a:gd name="connsiteY142-247448" fmla="*/ 1872511 h 2395178"/>
                  <a:gd name="connsiteX143-247449" fmla="*/ 1098145 w 5936218"/>
                  <a:gd name="connsiteY143-247450" fmla="*/ 1872511 h 2395178"/>
                  <a:gd name="connsiteX144-247451" fmla="*/ 1061785 w 5936218"/>
                  <a:gd name="connsiteY144-247452" fmla="*/ 1899781 h 2395178"/>
                  <a:gd name="connsiteX145-247453" fmla="*/ 1055322 w 5936218"/>
                  <a:gd name="connsiteY145-247454" fmla="*/ 1895698 h 2395178"/>
                  <a:gd name="connsiteX146-247455" fmla="*/ 1049878 w 5936218"/>
                  <a:gd name="connsiteY146-247456" fmla="*/ 1899781 h 2395178"/>
                  <a:gd name="connsiteX147-247457" fmla="*/ 1006701 w 5936218"/>
                  <a:gd name="connsiteY147-247458" fmla="*/ 1872511 h 2395178"/>
                  <a:gd name="connsiteX148-247459" fmla="*/ 924893 w 5936218"/>
                  <a:gd name="connsiteY148-247460" fmla="*/ 1836152 h 2395178"/>
                  <a:gd name="connsiteX149-247461" fmla="*/ 877716 w 5936218"/>
                  <a:gd name="connsiteY149-247462" fmla="*/ 1836152 h 2395178"/>
                  <a:gd name="connsiteX150-247463" fmla="*/ 802724 w 5936218"/>
                  <a:gd name="connsiteY150-247464" fmla="*/ 1899781 h 2395178"/>
                  <a:gd name="connsiteX151-247465" fmla="*/ 798179 w 5936218"/>
                  <a:gd name="connsiteY151-247466" fmla="*/ 1942958 h 2395178"/>
                  <a:gd name="connsiteX152-247467" fmla="*/ 787406 w 5936218"/>
                  <a:gd name="connsiteY152-247468" fmla="*/ 1932185 h 2395178"/>
                  <a:gd name="connsiteX153-247469" fmla="*/ 786272 w 5936218"/>
                  <a:gd name="connsiteY153-247470" fmla="*/ 1942958 h 2395178"/>
                  <a:gd name="connsiteX154-247471" fmla="*/ 756063 w 5936218"/>
                  <a:gd name="connsiteY154-247472" fmla="*/ 1912748 h 2395178"/>
                  <a:gd name="connsiteX155-247473" fmla="*/ 732278 w 5936218"/>
                  <a:gd name="connsiteY155-247474" fmla="*/ 1970227 h 2395178"/>
                  <a:gd name="connsiteX156-247475" fmla="*/ 743640 w 5936218"/>
                  <a:gd name="connsiteY156-247476" fmla="*/ 1979317 h 2395178"/>
                  <a:gd name="connsiteX157-247477" fmla="*/ 723188 w 5936218"/>
                  <a:gd name="connsiteY157-247478" fmla="*/ 2022494 h 2395178"/>
                  <a:gd name="connsiteX158-247479" fmla="*/ 747026 w 5936218"/>
                  <a:gd name="connsiteY158-247480" fmla="*/ 2059335 h 2395178"/>
                  <a:gd name="connsiteX159-247481" fmla="*/ 763548 w 5936218"/>
                  <a:gd name="connsiteY159-247482" fmla="*/ 2056581 h 2395178"/>
                  <a:gd name="connsiteX160-247483" fmla="*/ 764871 w 5936218"/>
                  <a:gd name="connsiteY160-247484" fmla="*/ 2058345 h 2395178"/>
                  <a:gd name="connsiteX161-247485" fmla="*/ 775455 w 5936218"/>
                  <a:gd name="connsiteY161-247486" fmla="*/ 2056581 h 2395178"/>
                  <a:gd name="connsiteX162-247487" fmla="*/ 802724 w 5936218"/>
                  <a:gd name="connsiteY162-247488" fmla="*/ 2092940 h 2395178"/>
                  <a:gd name="connsiteX163-247489" fmla="*/ 798179 w 5936218"/>
                  <a:gd name="connsiteY163-247490" fmla="*/ 2120210 h 2395178"/>
                  <a:gd name="connsiteX164-247491" fmla="*/ 818632 w 5936218"/>
                  <a:gd name="connsiteY164-247492" fmla="*/ 2131572 h 2395178"/>
                  <a:gd name="connsiteX165-247493" fmla="*/ 802724 w 5936218"/>
                  <a:gd name="connsiteY165-247494" fmla="*/ 2163387 h 2395178"/>
                  <a:gd name="connsiteX166-247495" fmla="*/ 766365 w 5936218"/>
                  <a:gd name="connsiteY166-247496" fmla="*/ 2167932 h 2395178"/>
                  <a:gd name="connsiteX167-247497" fmla="*/ 727733 w 5936218"/>
                  <a:gd name="connsiteY167-247498" fmla="*/ 2227016 h 2395178"/>
                  <a:gd name="connsiteX168-247499" fmla="*/ 759548 w 5936218"/>
                  <a:gd name="connsiteY168-247500" fmla="*/ 2270193 h 2395178"/>
                  <a:gd name="connsiteX169-247501" fmla="*/ 759548 w 5936218"/>
                  <a:gd name="connsiteY169-247502" fmla="*/ 2308824 h 2395178"/>
                  <a:gd name="connsiteX170-247503" fmla="*/ 798179 w 5936218"/>
                  <a:gd name="connsiteY170-247504" fmla="*/ 2367909 h 2395178"/>
                  <a:gd name="connsiteX171-247505" fmla="*/ 775455 w 5936218"/>
                  <a:gd name="connsiteY171-247506" fmla="*/ 2383816 h 2395178"/>
                  <a:gd name="connsiteX172-247507" fmla="*/ 770910 w 5936218"/>
                  <a:gd name="connsiteY172-247508" fmla="*/ 2395178 h 2395178"/>
                  <a:gd name="connsiteX173-247509" fmla="*/ 759003 w 5936218"/>
                  <a:gd name="connsiteY173-247510" fmla="*/ 2395178 h 2395178"/>
                  <a:gd name="connsiteX174-247511" fmla="*/ 755003 w 5936218"/>
                  <a:gd name="connsiteY174-247512" fmla="*/ 2395178 h 2395178"/>
                  <a:gd name="connsiteX175-247513" fmla="*/ 743096 w 5936218"/>
                  <a:gd name="connsiteY175-247514" fmla="*/ 2395178 h 2395178"/>
                  <a:gd name="connsiteX176-247515" fmla="*/ 715826 w 5936218"/>
                  <a:gd name="connsiteY176-247516" fmla="*/ 2361091 h 2395178"/>
                  <a:gd name="connsiteX177-247517" fmla="*/ 704464 w 5936218"/>
                  <a:gd name="connsiteY177-247518" fmla="*/ 2361091 h 2395178"/>
                  <a:gd name="connsiteX178-247519" fmla="*/ 684012 w 5936218"/>
                  <a:gd name="connsiteY178-247520" fmla="*/ 2352001 h 2395178"/>
                  <a:gd name="connsiteX179-247521" fmla="*/ 672649 w 5936218"/>
                  <a:gd name="connsiteY179-247522" fmla="*/ 2329277 h 2395178"/>
                  <a:gd name="connsiteX180-247523" fmla="*/ 645222 w 5936218"/>
                  <a:gd name="connsiteY180-247524" fmla="*/ 2321440 h 2395178"/>
                  <a:gd name="connsiteX181-247525" fmla="*/ 625472 w 5936218"/>
                  <a:gd name="connsiteY181-247526" fmla="*/ 2324732 h 2395178"/>
                  <a:gd name="connsiteX182-247527" fmla="*/ 623771 w 5936218"/>
                  <a:gd name="connsiteY182-247528" fmla="*/ 2323031 h 2395178"/>
                  <a:gd name="connsiteX183-247529" fmla="*/ 613565 w 5936218"/>
                  <a:gd name="connsiteY183-247530" fmla="*/ 2324732 h 2395178"/>
                  <a:gd name="connsiteX184-247531" fmla="*/ 609020 w 5936218"/>
                  <a:gd name="connsiteY184-247532" fmla="*/ 2320187 h 2395178"/>
                  <a:gd name="connsiteX185-247533" fmla="*/ 559026 w 5936218"/>
                  <a:gd name="connsiteY185-247534" fmla="*/ 2292917 h 2395178"/>
                  <a:gd name="connsiteX186-247535" fmla="*/ 506760 w 5936218"/>
                  <a:gd name="connsiteY186-247536" fmla="*/ 2286100 h 2395178"/>
                  <a:gd name="connsiteX187-247537" fmla="*/ 483280 w 5936218"/>
                  <a:gd name="connsiteY187-247538" fmla="*/ 2279391 h 2395178"/>
                  <a:gd name="connsiteX188-247539" fmla="*/ 480035 w 5936218"/>
                  <a:gd name="connsiteY188-247540" fmla="*/ 2281555 h 2395178"/>
                  <a:gd name="connsiteX189-247541" fmla="*/ 475042 w 5936218"/>
                  <a:gd name="connsiteY189-247542" fmla="*/ 2277037 h 2395178"/>
                  <a:gd name="connsiteX190-247543" fmla="*/ 474945 w 5936218"/>
                  <a:gd name="connsiteY190-247544" fmla="*/ 2277010 h 2395178"/>
                  <a:gd name="connsiteX191-247545" fmla="*/ 468128 w 5936218"/>
                  <a:gd name="connsiteY191-247546" fmla="*/ 2281555 h 2395178"/>
                  <a:gd name="connsiteX192-247547" fmla="*/ 420406 w 5936218"/>
                  <a:gd name="connsiteY192-247548" fmla="*/ 2238378 h 2395178"/>
                  <a:gd name="connsiteX193-247549" fmla="*/ 381774 w 5936218"/>
                  <a:gd name="connsiteY193-247550" fmla="*/ 2222471 h 2395178"/>
                  <a:gd name="connsiteX194-247551" fmla="*/ 349960 w 5936218"/>
                  <a:gd name="connsiteY194-247552" fmla="*/ 2190656 h 2395178"/>
                  <a:gd name="connsiteX195-247553" fmla="*/ 377229 w 5936218"/>
                  <a:gd name="connsiteY195-247554" fmla="*/ 2183839 h 2395178"/>
                  <a:gd name="connsiteX196-247555" fmla="*/ 404499 w 5936218"/>
                  <a:gd name="connsiteY196-247556" fmla="*/ 2136117 h 2395178"/>
                  <a:gd name="connsiteX197-247557" fmla="*/ 388591 w 5936218"/>
                  <a:gd name="connsiteY197-247558" fmla="*/ 2120210 h 2395178"/>
                  <a:gd name="connsiteX198-247559" fmla="*/ 440858 w 5936218"/>
                  <a:gd name="connsiteY198-247560" fmla="*/ 2092940 h 2395178"/>
                  <a:gd name="connsiteX199-247561" fmla="*/ 440858 w 5936218"/>
                  <a:gd name="connsiteY199-247562" fmla="*/ 2089884 h 2395178"/>
                  <a:gd name="connsiteX200-247563" fmla="*/ 416406 w 5936218"/>
                  <a:gd name="connsiteY200-247564" fmla="*/ 2092940 h 2395178"/>
                  <a:gd name="connsiteX201-247565" fmla="*/ 416406 w 5936218"/>
                  <a:gd name="connsiteY201-247566" fmla="*/ 2091452 h 2395178"/>
                  <a:gd name="connsiteX202-247567" fmla="*/ 404499 w 5936218"/>
                  <a:gd name="connsiteY202-247568" fmla="*/ 2092940 h 2395178"/>
                  <a:gd name="connsiteX203-247569" fmla="*/ 404499 w 5936218"/>
                  <a:gd name="connsiteY203-247570" fmla="*/ 2072488 h 2395178"/>
                  <a:gd name="connsiteX204-247571" fmla="*/ 424951 w 5936218"/>
                  <a:gd name="connsiteY204-247572" fmla="*/ 2056581 h 2395178"/>
                  <a:gd name="connsiteX205-247573" fmla="*/ 463583 w 5936218"/>
                  <a:gd name="connsiteY205-247574" fmla="*/ 2049764 h 2395178"/>
                  <a:gd name="connsiteX206-247575" fmla="*/ 468128 w 5936218"/>
                  <a:gd name="connsiteY206-247576" fmla="*/ 2033856 h 2395178"/>
                  <a:gd name="connsiteX207-247577" fmla="*/ 456765 w 5936218"/>
                  <a:gd name="connsiteY207-247578" fmla="*/ 2002042 h 2395178"/>
                  <a:gd name="connsiteX208-247579" fmla="*/ 474945 w 5936218"/>
                  <a:gd name="connsiteY208-247580" fmla="*/ 1974772 h 2395178"/>
                  <a:gd name="connsiteX209-247581" fmla="*/ 474945 w 5936218"/>
                  <a:gd name="connsiteY209-247582" fmla="*/ 1954320 h 2395178"/>
                  <a:gd name="connsiteX210-247583" fmla="*/ 420406 w 5936218"/>
                  <a:gd name="connsiteY210-247584" fmla="*/ 1936140 h 2395178"/>
                  <a:gd name="connsiteX211-247585" fmla="*/ 409588 w 5936218"/>
                  <a:gd name="connsiteY211-247586" fmla="*/ 1936140 h 2395178"/>
                  <a:gd name="connsiteX212-247587" fmla="*/ 397681 w 5936218"/>
                  <a:gd name="connsiteY212-247588" fmla="*/ 1936140 h 2395178"/>
                  <a:gd name="connsiteX213-247589" fmla="*/ 379485 w 5936218"/>
                  <a:gd name="connsiteY213-247590" fmla="*/ 1913901 h 2395178"/>
                  <a:gd name="connsiteX214-247591" fmla="*/ 357322 w 5936218"/>
                  <a:gd name="connsiteY214-247592" fmla="*/ 1920233 h 2395178"/>
                  <a:gd name="connsiteX215-247593" fmla="*/ 352842 w 5936218"/>
                  <a:gd name="connsiteY215-247594" fmla="*/ 1918111 h 2395178"/>
                  <a:gd name="connsiteX216-247595" fmla="*/ 345415 w 5936218"/>
                  <a:gd name="connsiteY216-247596" fmla="*/ 1920233 h 2395178"/>
                  <a:gd name="connsiteX217-247597" fmla="*/ 302238 w 5936218"/>
                  <a:gd name="connsiteY217-247598" fmla="*/ 1899781 h 2395178"/>
                  <a:gd name="connsiteX218-247599" fmla="*/ 302238 w 5936218"/>
                  <a:gd name="connsiteY218-247600" fmla="*/ 1888419 h 2395178"/>
                  <a:gd name="connsiteX219-247601" fmla="*/ 286331 w 5936218"/>
                  <a:gd name="connsiteY219-247602" fmla="*/ 1861149 h 2395178"/>
                  <a:gd name="connsiteX220-247603" fmla="*/ 270968 w 5936218"/>
                  <a:gd name="connsiteY220-247604" fmla="*/ 1861149 h 2395178"/>
                  <a:gd name="connsiteX221-247605" fmla="*/ 259061 w 5936218"/>
                  <a:gd name="connsiteY221-247606" fmla="*/ 1861149 h 2395178"/>
                  <a:gd name="connsiteX222-247607" fmla="*/ 254516 w 5936218"/>
                  <a:gd name="connsiteY222-247608" fmla="*/ 1845242 h 2395178"/>
                  <a:gd name="connsiteX223-247609" fmla="*/ 263606 w 5936218"/>
                  <a:gd name="connsiteY223-247610" fmla="*/ 1829335 h 2395178"/>
                  <a:gd name="connsiteX224-247611" fmla="*/ 243991 w 5936218"/>
                  <a:gd name="connsiteY224-247612" fmla="*/ 1798822 h 2395178"/>
                  <a:gd name="connsiteX225-247613" fmla="*/ 216429 w 5936218"/>
                  <a:gd name="connsiteY225-247614" fmla="*/ 1802065 h 2395178"/>
                  <a:gd name="connsiteX226-247615" fmla="*/ 212956 w 5936218"/>
                  <a:gd name="connsiteY226-247616" fmla="*/ 1801073 h 2395178"/>
                  <a:gd name="connsiteX227-247617" fmla="*/ 204522 w 5936218"/>
                  <a:gd name="connsiteY227-247618" fmla="*/ 1802065 h 2395178"/>
                  <a:gd name="connsiteX228-247619" fmla="*/ 199623 w 5936218"/>
                  <a:gd name="connsiteY228-247620" fmla="*/ 1800665 h 2395178"/>
                  <a:gd name="connsiteX229-247621" fmla="*/ 195977 w 5936218"/>
                  <a:gd name="connsiteY229-247622" fmla="*/ 1813427 h 2395178"/>
                  <a:gd name="connsiteX230-247623" fmla="*/ 184968 w 5936218"/>
                  <a:gd name="connsiteY230-247624" fmla="*/ 1810282 h 2395178"/>
                  <a:gd name="connsiteX231-247625" fmla="*/ 184070 w 5936218"/>
                  <a:gd name="connsiteY231-247626" fmla="*/ 1813427 h 2395178"/>
                  <a:gd name="connsiteX232-247627" fmla="*/ 168163 w 5936218"/>
                  <a:gd name="connsiteY232-247628" fmla="*/ 1808892 h 2395178"/>
                  <a:gd name="connsiteX233-247629" fmla="*/ 156800 w 5936218"/>
                  <a:gd name="connsiteY233-247630" fmla="*/ 1770250 h 2395178"/>
                  <a:gd name="connsiteX234-247631" fmla="*/ 152255 w 5936218"/>
                  <a:gd name="connsiteY234-247632" fmla="*/ 1754343 h 2395178"/>
                  <a:gd name="connsiteX235-247633" fmla="*/ 156800 w 5936218"/>
                  <a:gd name="connsiteY235-247634" fmla="*/ 1749798 h 2395178"/>
                  <a:gd name="connsiteX236-247635" fmla="*/ 168707 w 5936218"/>
                  <a:gd name="connsiteY236-247636" fmla="*/ 1749798 h 2395178"/>
                  <a:gd name="connsiteX237-247637" fmla="*/ 188615 w 5936218"/>
                  <a:gd name="connsiteY237-247638" fmla="*/ 1749798 h 2395178"/>
                  <a:gd name="connsiteX238-247639" fmla="*/ 199977 w 5936218"/>
                  <a:gd name="connsiteY238-247640" fmla="*/ 1738436 h 2395178"/>
                  <a:gd name="connsiteX239-247641" fmla="*/ 188615 w 5936218"/>
                  <a:gd name="connsiteY239-247642" fmla="*/ 1715711 h 2395178"/>
                  <a:gd name="connsiteX240-247643" fmla="*/ 168163 w 5936218"/>
                  <a:gd name="connsiteY240-247644" fmla="*/ 1706622 h 2395178"/>
                  <a:gd name="connsiteX241-247645" fmla="*/ 168163 w 5936218"/>
                  <a:gd name="connsiteY241-247646" fmla="*/ 1699804 h 2395178"/>
                  <a:gd name="connsiteX242-247647" fmla="*/ 152255 w 5936218"/>
                  <a:gd name="connsiteY242-247648" fmla="*/ 1683897 h 2395178"/>
                  <a:gd name="connsiteX243-247649" fmla="*/ 129531 w 5936218"/>
                  <a:gd name="connsiteY243-247650" fmla="*/ 1647537 h 2395178"/>
                  <a:gd name="connsiteX244-247651" fmla="*/ 140893 w 5936218"/>
                  <a:gd name="connsiteY244-247652" fmla="*/ 1624813 h 2395178"/>
                  <a:gd name="connsiteX245-247653" fmla="*/ 136348 w 5936218"/>
                  <a:gd name="connsiteY245-247654" fmla="*/ 1597543 h 2395178"/>
                  <a:gd name="connsiteX246-247655" fmla="*/ 103789 w 5936218"/>
                  <a:gd name="connsiteY246-247656" fmla="*/ 1584136 h 2395178"/>
                  <a:gd name="connsiteX247-247657" fmla="*/ 93716 w 5936218"/>
                  <a:gd name="connsiteY247-247658" fmla="*/ 1588453 h 2395178"/>
                  <a:gd name="connsiteX248-247659" fmla="*/ 91868 w 5936218"/>
                  <a:gd name="connsiteY248-247660" fmla="*/ 1584142 h 2395178"/>
                  <a:gd name="connsiteX249-247661" fmla="*/ 81809 w 5936218"/>
                  <a:gd name="connsiteY249-247662" fmla="*/ 1588453 h 2395178"/>
                  <a:gd name="connsiteX250-247663" fmla="*/ 74992 w 5936218"/>
                  <a:gd name="connsiteY250-247664" fmla="*/ 1572546 h 2395178"/>
                  <a:gd name="connsiteX251-247665" fmla="*/ 34087 w 5936218"/>
                  <a:gd name="connsiteY251-247666" fmla="*/ 1561184 h 2395178"/>
                  <a:gd name="connsiteX252-247667" fmla="*/ 22725 w 5936218"/>
                  <a:gd name="connsiteY252-247668" fmla="*/ 1518007 h 2395178"/>
                  <a:gd name="connsiteX253-247669" fmla="*/ 22725 w 5936218"/>
                  <a:gd name="connsiteY253-247670" fmla="*/ 1486192 h 2395178"/>
                  <a:gd name="connsiteX254-247671" fmla="*/ 0 w 5936218"/>
                  <a:gd name="connsiteY254-247672" fmla="*/ 1470285 h 2395178"/>
                  <a:gd name="connsiteX255-247673" fmla="*/ 15907 w 5936218"/>
                  <a:gd name="connsiteY255-247674" fmla="*/ 1447561 h 2395178"/>
                  <a:gd name="connsiteX256-247675" fmla="*/ 6818 w 5936218"/>
                  <a:gd name="connsiteY256-247676" fmla="*/ 1383932 h 2395178"/>
                  <a:gd name="connsiteX257-247677" fmla="*/ 34087 w 5936218"/>
                  <a:gd name="connsiteY257-247678" fmla="*/ 1340755 h 2395178"/>
                  <a:gd name="connsiteX258-247679" fmla="*/ 27270 w 5936218"/>
                  <a:gd name="connsiteY258-247680" fmla="*/ 1329393 h 2395178"/>
                  <a:gd name="connsiteX259-247681" fmla="*/ 70447 w 5936218"/>
                  <a:gd name="connsiteY259-247682" fmla="*/ 1290761 h 2395178"/>
                  <a:gd name="connsiteX260-247683" fmla="*/ 27270 w 5936218"/>
                  <a:gd name="connsiteY260-247684" fmla="*/ 1254401 h 2395178"/>
                  <a:gd name="connsiteX261-247685" fmla="*/ 109078 w 5936218"/>
                  <a:gd name="connsiteY261-247686" fmla="*/ 1156685 h 2395178"/>
                  <a:gd name="connsiteX262-247687" fmla="*/ 145438 w 5936218"/>
                  <a:gd name="connsiteY262-247688" fmla="*/ 1113508 h 2395178"/>
                  <a:gd name="connsiteX263-247689" fmla="*/ 156800 w 5936218"/>
                  <a:gd name="connsiteY263-247690" fmla="*/ 1070332 h 2395178"/>
                  <a:gd name="connsiteX264-247691" fmla="*/ 102261 w 5936218"/>
                  <a:gd name="connsiteY264-247692" fmla="*/ 1018065 h 2395178"/>
                  <a:gd name="connsiteX265-247693" fmla="*/ 118168 w 5936218"/>
                  <a:gd name="connsiteY265-247694" fmla="*/ 963526 h 2395178"/>
                  <a:gd name="connsiteX266-247695" fmla="*/ 86354 w 5936218"/>
                  <a:gd name="connsiteY266-247696" fmla="*/ 899897 h 2395178"/>
                  <a:gd name="connsiteX267-247697" fmla="*/ 109078 w 5936218"/>
                  <a:gd name="connsiteY267-247698" fmla="*/ 824905 h 2395178"/>
                  <a:gd name="connsiteX268-247699" fmla="*/ 70447 w 5936218"/>
                  <a:gd name="connsiteY268-247700" fmla="*/ 722644 h 2395178"/>
                  <a:gd name="connsiteX269-247701" fmla="*/ 102261 w 5936218"/>
                  <a:gd name="connsiteY269-247702" fmla="*/ 652198 h 2395178"/>
                  <a:gd name="connsiteX270-247703" fmla="*/ 43177 w 5936218"/>
                  <a:gd name="connsiteY270-247704" fmla="*/ 586297 h 2395178"/>
                  <a:gd name="connsiteX271-247705" fmla="*/ 49994 w 5936218"/>
                  <a:gd name="connsiteY271-247706" fmla="*/ 511305 h 2395178"/>
                  <a:gd name="connsiteX272-247707" fmla="*/ 81809 w 5936218"/>
                  <a:gd name="connsiteY272-247708" fmla="*/ 506760 h 2395178"/>
                  <a:gd name="connsiteX273-247709" fmla="*/ 145438 w 5936218"/>
                  <a:gd name="connsiteY273-247710" fmla="*/ 463584 h 2395178"/>
                  <a:gd name="connsiteX274-247711" fmla="*/ 184070 w 5936218"/>
                  <a:gd name="connsiteY274-247712" fmla="*/ 424952 h 2395178"/>
                  <a:gd name="connsiteX275-247713" fmla="*/ 189699 w 5936218"/>
                  <a:gd name="connsiteY275-247714" fmla="*/ 431230 h 2395178"/>
                  <a:gd name="connsiteX276-247715" fmla="*/ 195977 w 5936218"/>
                  <a:gd name="connsiteY276-247716" fmla="*/ 424952 h 2395178"/>
                  <a:gd name="connsiteX277-247717" fmla="*/ 255061 w 5936218"/>
                  <a:gd name="connsiteY277-247718" fmla="*/ 490853 h 2395178"/>
                  <a:gd name="connsiteX278-247719" fmla="*/ 350504 w 5936218"/>
                  <a:gd name="connsiteY278-247720" fmla="*/ 511305 h 2395178"/>
                  <a:gd name="connsiteX279-247721" fmla="*/ 491397 w 5936218"/>
                  <a:gd name="connsiteY279-247722" fmla="*/ 624929 h 2395178"/>
                  <a:gd name="connsiteX280-247723" fmla="*/ 523211 w 5936218"/>
                  <a:gd name="connsiteY280-247724" fmla="*/ 672650 h 2395178"/>
                  <a:gd name="connsiteX281-247725" fmla="*/ 523211 w 5936218"/>
                  <a:gd name="connsiteY281-247726" fmla="*/ 731734 h 2395178"/>
                  <a:gd name="connsiteX282-247727" fmla="*/ 486852 w 5936218"/>
                  <a:gd name="connsiteY282-247728" fmla="*/ 786273 h 2395178"/>
                  <a:gd name="connsiteX283-247729" fmla="*/ 420951 w 5936218"/>
                  <a:gd name="connsiteY283-247730" fmla="*/ 806726 h 2395178"/>
                  <a:gd name="connsiteX284-247731" fmla="*/ 415909 w 5936218"/>
                  <a:gd name="connsiteY284-247732" fmla="*/ 804595 h 2395178"/>
                  <a:gd name="connsiteX285-247733" fmla="*/ 409044 w 5936218"/>
                  <a:gd name="connsiteY285-247734" fmla="*/ 806726 h 2395178"/>
                  <a:gd name="connsiteX286-247735" fmla="*/ 252950 w 5936218"/>
                  <a:gd name="connsiteY286-247736" fmla="*/ 740770 h 2395178"/>
                  <a:gd name="connsiteX287-247737" fmla="*/ 232336 w 5936218"/>
                  <a:gd name="connsiteY287-247738" fmla="*/ 747642 h 2395178"/>
                  <a:gd name="connsiteX288-247739" fmla="*/ 291420 w 5936218"/>
                  <a:gd name="connsiteY288-247740" fmla="*/ 818088 h 2395178"/>
                  <a:gd name="connsiteX289-247741" fmla="*/ 291420 w 5936218"/>
                  <a:gd name="connsiteY289-247742" fmla="*/ 856720 h 2395178"/>
                  <a:gd name="connsiteX290-247743" fmla="*/ 298238 w 5936218"/>
                  <a:gd name="connsiteY290-247744" fmla="*/ 943074 h 2395178"/>
                  <a:gd name="connsiteX291-247745" fmla="*/ 345959 w 5936218"/>
                  <a:gd name="connsiteY291-247746" fmla="*/ 974888 h 2395178"/>
                  <a:gd name="connsiteX292-247747" fmla="*/ 362087 w 5936218"/>
                  <a:gd name="connsiteY292-247748" fmla="*/ 984296 h 2395178"/>
                  <a:gd name="connsiteX293-247749" fmla="*/ 365867 w 5936218"/>
                  <a:gd name="connsiteY293-247750" fmla="*/ 952163 h 2395178"/>
                  <a:gd name="connsiteX294-247751" fmla="*/ 345415 w 5936218"/>
                  <a:gd name="connsiteY294-247752" fmla="*/ 915804 h 2395178"/>
                  <a:gd name="connsiteX295-247753" fmla="*/ 365867 w 5936218"/>
                  <a:gd name="connsiteY295-247754" fmla="*/ 883989 h 2395178"/>
                  <a:gd name="connsiteX296-247755" fmla="*/ 374560 w 5936218"/>
                  <a:gd name="connsiteY296-247756" fmla="*/ 888988 h 2395178"/>
                  <a:gd name="connsiteX297-247757" fmla="*/ 377774 w 5936218"/>
                  <a:gd name="connsiteY297-247758" fmla="*/ 883989 h 2395178"/>
                  <a:gd name="connsiteX298-247759" fmla="*/ 461933 w 5936218"/>
                  <a:gd name="connsiteY298-247760" fmla="*/ 932381 h 2395178"/>
                  <a:gd name="connsiteX299-247761" fmla="*/ 484035 w 5936218"/>
                  <a:gd name="connsiteY299-247762" fmla="*/ 915804 h 2395178"/>
                  <a:gd name="connsiteX300-247763" fmla="*/ 463583 w 5936218"/>
                  <a:gd name="connsiteY300-247764" fmla="*/ 849902 h 2395178"/>
                  <a:gd name="connsiteX301-247765" fmla="*/ 549936 w 5936218"/>
                  <a:gd name="connsiteY301-247766" fmla="*/ 763549 h 2395178"/>
                  <a:gd name="connsiteX302-247767" fmla="*/ 559742 w 5936218"/>
                  <a:gd name="connsiteY302-247768" fmla="*/ 765650 h 2395178"/>
                  <a:gd name="connsiteX303-247769" fmla="*/ 561843 w 5936218"/>
                  <a:gd name="connsiteY303-247770" fmla="*/ 763549 h 2395178"/>
                  <a:gd name="connsiteX304-247771" fmla="*/ 593658 w 5936218"/>
                  <a:gd name="connsiteY304-247772" fmla="*/ 770366 h 2395178"/>
                  <a:gd name="connsiteX305-247773" fmla="*/ 620945 w 5936218"/>
                  <a:gd name="connsiteY305-247774" fmla="*/ 794243 h 2395178"/>
                  <a:gd name="connsiteX306-247775" fmla="*/ 640835 w 5936218"/>
                  <a:gd name="connsiteY306-247776" fmla="*/ 738552 h 2395178"/>
                  <a:gd name="connsiteX307-247777" fmla="*/ 609020 w 5936218"/>
                  <a:gd name="connsiteY307-247778" fmla="*/ 684013 h 2395178"/>
                  <a:gd name="connsiteX308-247779" fmla="*/ 624928 w 5936218"/>
                  <a:gd name="connsiteY308-247780" fmla="*/ 624929 h 2395178"/>
                  <a:gd name="connsiteX309-247781" fmla="*/ 597658 w 5936218"/>
                  <a:gd name="connsiteY309-247782" fmla="*/ 565844 h 2395178"/>
                  <a:gd name="connsiteX310-247783" fmla="*/ 611562 w 5936218"/>
                  <a:gd name="connsiteY310-247784" fmla="*/ 570170 h 2395178"/>
                  <a:gd name="connsiteX311-247785" fmla="*/ 609565 w 5936218"/>
                  <a:gd name="connsiteY311-247786" fmla="*/ 565844 h 2395178"/>
                  <a:gd name="connsiteX312-247787" fmla="*/ 711826 w 5936218"/>
                  <a:gd name="connsiteY312-247788" fmla="*/ 597659 h 2395178"/>
                  <a:gd name="connsiteX313-247789" fmla="*/ 732278 w 5936218"/>
                  <a:gd name="connsiteY313-247790" fmla="*/ 652198 h 2395178"/>
                  <a:gd name="connsiteX314-247791" fmla="*/ 684556 w 5936218"/>
                  <a:gd name="connsiteY314-247792" fmla="*/ 663560 h 2395178"/>
                  <a:gd name="connsiteX315-247793" fmla="*/ 684556 w 5936218"/>
                  <a:gd name="connsiteY315-247794" fmla="*/ 715827 h 2395178"/>
                  <a:gd name="connsiteX316-247795" fmla="*/ 713309 w 5936218"/>
                  <a:gd name="connsiteY316-247796" fmla="*/ 744580 h 2395178"/>
                  <a:gd name="connsiteX317-247797" fmla="*/ 763548 w 5936218"/>
                  <a:gd name="connsiteY317-247798" fmla="*/ 727189 h 2395178"/>
                  <a:gd name="connsiteX318-247799" fmla="*/ 770365 w 5936218"/>
                  <a:gd name="connsiteY318-247800" fmla="*/ 668105 h 2395178"/>
                  <a:gd name="connsiteX319-247801" fmla="*/ 845357 w 5936218"/>
                  <a:gd name="connsiteY319-247802" fmla="*/ 620384 h 2395178"/>
                  <a:gd name="connsiteX320-247803" fmla="*/ 972614 w 5936218"/>
                  <a:gd name="connsiteY320-247804" fmla="*/ 534030 h 2395178"/>
                  <a:gd name="connsiteX321-247805" fmla="*/ 982566 w 5936218"/>
                  <a:gd name="connsiteY321-247806" fmla="*/ 535357 h 2395178"/>
                  <a:gd name="connsiteX322-247807" fmla="*/ 984521 w 5936218"/>
                  <a:gd name="connsiteY322-247808" fmla="*/ 534030 h 2395178"/>
                  <a:gd name="connsiteX323-247809" fmla="*/ 1018608 w 5936218"/>
                  <a:gd name="connsiteY323-247810" fmla="*/ 538575 h 2395178"/>
                  <a:gd name="connsiteX324-247811" fmla="*/ 979977 w 5936218"/>
                  <a:gd name="connsiteY324-247812" fmla="*/ 602204 h 2395178"/>
                  <a:gd name="connsiteX325-247813" fmla="*/ 1012666 w 5936218"/>
                  <a:gd name="connsiteY325-247814" fmla="*/ 607365 h 2395178"/>
                  <a:gd name="connsiteX326-247815" fmla="*/ 1038516 w 5936218"/>
                  <a:gd name="connsiteY326-247816" fmla="*/ 577207 h 2395178"/>
                  <a:gd name="connsiteX327-247817" fmla="*/ 1050423 w 5936218"/>
                  <a:gd name="connsiteY327-247818" fmla="*/ 577207 h 2395178"/>
                  <a:gd name="connsiteX328-247819" fmla="*/ 1108962 w 5936218"/>
                  <a:gd name="connsiteY328-247820" fmla="*/ 577207 h 2395178"/>
                  <a:gd name="connsiteX329-247821" fmla="*/ 1161229 w 5936218"/>
                  <a:gd name="connsiteY329-247822" fmla="*/ 534030 h 2395178"/>
                  <a:gd name="connsiteX330-247823" fmla="*/ 1165711 w 5936218"/>
                  <a:gd name="connsiteY330-247824" fmla="*/ 540164 h 2395178"/>
                  <a:gd name="connsiteX331-247825" fmla="*/ 1173136 w 5936218"/>
                  <a:gd name="connsiteY331-247826" fmla="*/ 534030 h 2395178"/>
                  <a:gd name="connsiteX332-247827" fmla="*/ 1210035 w 5936218"/>
                  <a:gd name="connsiteY332-247828" fmla="*/ 584523 h 2395178"/>
                  <a:gd name="connsiteX333-247829" fmla="*/ 1247583 w 5936218"/>
                  <a:gd name="connsiteY333-247830" fmla="*/ 527213 h 2395178"/>
                  <a:gd name="connsiteX334-247831" fmla="*/ 1211223 w 5936218"/>
                  <a:gd name="connsiteY334-247832" fmla="*/ 468129 h 2395178"/>
                  <a:gd name="connsiteX335-247833" fmla="*/ 1227130 w 5936218"/>
                  <a:gd name="connsiteY335-247834" fmla="*/ 431769 h 2395178"/>
                  <a:gd name="connsiteX336-247835" fmla="*/ 1237665 w 5936218"/>
                  <a:gd name="connsiteY336-247836" fmla="*/ 434907 h 2395178"/>
                  <a:gd name="connsiteX337-247837" fmla="*/ 1239037 w 5936218"/>
                  <a:gd name="connsiteY337-247838" fmla="*/ 431769 h 2395178"/>
                  <a:gd name="connsiteX338-247839" fmla="*/ 1345843 w 5936218"/>
                  <a:gd name="connsiteY338-247840" fmla="*/ 463584 h 2395178"/>
                  <a:gd name="connsiteX339-247841" fmla="*/ 1400382 w 5936218"/>
                  <a:gd name="connsiteY339-247842" fmla="*/ 495398 h 2395178"/>
                  <a:gd name="connsiteX340-247843" fmla="*/ 1519756 w 5936218"/>
                  <a:gd name="connsiteY340-247844" fmla="*/ 601982 h 2395178"/>
                  <a:gd name="connsiteX341-247845" fmla="*/ 1543003 w 5936218"/>
                  <a:gd name="connsiteY341-247846" fmla="*/ 561300 h 2395178"/>
                  <a:gd name="connsiteX342-247847" fmla="*/ 1506643 w 5936218"/>
                  <a:gd name="connsiteY342-247848" fmla="*/ 506760 h 2395178"/>
                  <a:gd name="connsiteX343-247849" fmla="*/ 1506643 w 5936218"/>
                  <a:gd name="connsiteY343-247850" fmla="*/ 484036 h 2395178"/>
                  <a:gd name="connsiteX344-247851" fmla="*/ 1463467 w 5936218"/>
                  <a:gd name="connsiteY344-247852" fmla="*/ 474946 h 2395178"/>
                  <a:gd name="connsiteX345-247853" fmla="*/ 1472556 w 5936218"/>
                  <a:gd name="connsiteY345-247854" fmla="*/ 424952 h 2395178"/>
                  <a:gd name="connsiteX346-247855" fmla="*/ 1452104 w 5936218"/>
                  <a:gd name="connsiteY346-247856" fmla="*/ 338598 h 2395178"/>
                  <a:gd name="connsiteX347-247857" fmla="*/ 1452104 w 5936218"/>
                  <a:gd name="connsiteY347-247858" fmla="*/ 302239 h 2395178"/>
                  <a:gd name="connsiteX348-247859" fmla="*/ 1522551 w 5936218"/>
                  <a:gd name="connsiteY348-247860" fmla="*/ 199978 h 2395178"/>
                  <a:gd name="connsiteX349-247861" fmla="*/ 1543003 w 5936218"/>
                  <a:gd name="connsiteY349-247862" fmla="*/ 86355 h 2395178"/>
                  <a:gd name="connsiteX350-247863" fmla="*/ 1570272 w 5936218"/>
                  <a:gd name="connsiteY350-247864" fmla="*/ 65902 h 2395178"/>
                  <a:gd name="connsiteX351-247865" fmla="*/ 1578688 w 5936218"/>
                  <a:gd name="connsiteY351-247866" fmla="*/ 68521 h 2395178"/>
                  <a:gd name="connsiteX352-247867" fmla="*/ 1582179 w 5936218"/>
                  <a:gd name="connsiteY352-247868" fmla="*/ 65902 h 2395178"/>
                  <a:gd name="connsiteX353-247869" fmla="*/ 1684440 w 5936218"/>
                  <a:gd name="connsiteY353-247870" fmla="*/ 97717 h 2395178"/>
                  <a:gd name="connsiteX354-247871" fmla="*/ 1688985 w 5936218"/>
                  <a:gd name="connsiteY354-247872" fmla="*/ 168163 h 2395178"/>
                  <a:gd name="connsiteX355-247873" fmla="*/ 1652625 w 5936218"/>
                  <a:gd name="connsiteY355-247874" fmla="*/ 259062 h 2395178"/>
                  <a:gd name="connsiteX356-247875" fmla="*/ 1679895 w 5936218"/>
                  <a:gd name="connsiteY356-247876" fmla="*/ 297694 h 2395178"/>
                  <a:gd name="connsiteX357-247877" fmla="*/ 1688985 w 5936218"/>
                  <a:gd name="connsiteY357-247878" fmla="*/ 372685 h 2395178"/>
                  <a:gd name="connsiteX358-247879" fmla="*/ 1679895 w 5936218"/>
                  <a:gd name="connsiteY358-247880" fmla="*/ 518123 h 2395178"/>
                  <a:gd name="connsiteX359-247881" fmla="*/ 1636718 w 5936218"/>
                  <a:gd name="connsiteY359-247882" fmla="*/ 781729 h 2395178"/>
                  <a:gd name="connsiteX360-247883" fmla="*/ 1662494 w 5936218"/>
                  <a:gd name="connsiteY360-247884" fmla="*/ 788173 h 2395178"/>
                  <a:gd name="connsiteX0-247885" fmla="*/ 1662494 w 5936218"/>
                  <a:gd name="connsiteY0-247886" fmla="*/ 788173 h 2395178"/>
                  <a:gd name="connsiteX1-247887" fmla="*/ 3672301 w 5936218"/>
                  <a:gd name="connsiteY1-247888" fmla="*/ 1 h 2395178"/>
                  <a:gd name="connsiteX2-247889" fmla="*/ 3865460 w 5936218"/>
                  <a:gd name="connsiteY2-247890" fmla="*/ 211340 h 2395178"/>
                  <a:gd name="connsiteX3-247891" fmla="*/ 3875077 w 5936218"/>
                  <a:gd name="connsiteY3-247892" fmla="*/ 219847 h 2395178"/>
                  <a:gd name="connsiteX4-247893" fmla="*/ 3877367 w 5936218"/>
                  <a:gd name="connsiteY4-247894" fmla="*/ 211340 h 2395178"/>
                  <a:gd name="connsiteX5-247895" fmla="*/ 3932151 w 5936218"/>
                  <a:gd name="connsiteY5-247896" fmla="*/ 259803 h 2395178"/>
                  <a:gd name="connsiteX6-247897" fmla="*/ 3988173 w 5936218"/>
                  <a:gd name="connsiteY6-247898" fmla="*/ 231792 h 2395178"/>
                  <a:gd name="connsiteX7-247899" fmla="*/ 3993852 w 5936218"/>
                  <a:gd name="connsiteY7-247900" fmla="*/ 234907 h 2395178"/>
                  <a:gd name="connsiteX8-247901" fmla="*/ 4000080 w 5936218"/>
                  <a:gd name="connsiteY8-247902" fmla="*/ 231792 h 2395178"/>
                  <a:gd name="connsiteX9-247903" fmla="*/ 4062426 w 5936218"/>
                  <a:gd name="connsiteY9-247904" fmla="*/ 265982 h 2395178"/>
                  <a:gd name="connsiteX10-247905" fmla="*/ 4085889 w 5936218"/>
                  <a:gd name="connsiteY10-247906" fmla="*/ 238610 h 2395178"/>
                  <a:gd name="connsiteX11-247907" fmla="*/ 4095563 w 5936218"/>
                  <a:gd name="connsiteY11-247908" fmla="*/ 241214 h 2395178"/>
                  <a:gd name="connsiteX12-247909" fmla="*/ 4097796 w 5936218"/>
                  <a:gd name="connsiteY12-247910" fmla="*/ 238610 h 2395178"/>
                  <a:gd name="connsiteX13-247911" fmla="*/ 4144150 w 5936218"/>
                  <a:gd name="connsiteY13-247912" fmla="*/ 251090 h 2395178"/>
                  <a:gd name="connsiteX14-247913" fmla="*/ 4117703 w 5936218"/>
                  <a:gd name="connsiteY14-247914" fmla="*/ 140894 h 2395178"/>
                  <a:gd name="connsiteX15-247915" fmla="*/ 4165425 w 5936218"/>
                  <a:gd name="connsiteY15-247916" fmla="*/ 86355 h 2395178"/>
                  <a:gd name="connsiteX16-247917" fmla="*/ 4175231 w 5936218"/>
                  <a:gd name="connsiteY16-247918" fmla="*/ 88756 h 2395178"/>
                  <a:gd name="connsiteX17-247919" fmla="*/ 4177332 w 5936218"/>
                  <a:gd name="connsiteY17-247920" fmla="*/ 86355 h 2395178"/>
                  <a:gd name="connsiteX18-247921" fmla="*/ 4511384 w 5936218"/>
                  <a:gd name="connsiteY18-247922" fmla="*/ 168163 h 2395178"/>
                  <a:gd name="connsiteX19-247923" fmla="*/ 4543199 w 5936218"/>
                  <a:gd name="connsiteY19-247924" fmla="*/ 238610 h 2395178"/>
                  <a:gd name="connsiteX20-247925" fmla="*/ 4639242 w 5936218"/>
                  <a:gd name="connsiteY20-247926" fmla="*/ 321252 h 2395178"/>
                  <a:gd name="connsiteX21-247927" fmla="*/ 4774445 w 5936218"/>
                  <a:gd name="connsiteY21-247928" fmla="*/ 302239 h 2395178"/>
                  <a:gd name="connsiteX22-247929" fmla="*/ 4778496 w 5936218"/>
                  <a:gd name="connsiteY22-247930" fmla="*/ 303343 h 2395178"/>
                  <a:gd name="connsiteX23-247931" fmla="*/ 4786352 w 5936218"/>
                  <a:gd name="connsiteY23-247932" fmla="*/ 302239 h 2395178"/>
                  <a:gd name="connsiteX24-247933" fmla="*/ 4861343 w 5936218"/>
                  <a:gd name="connsiteY24-247934" fmla="*/ 322691 h 2395178"/>
                  <a:gd name="connsiteX25-247935" fmla="*/ 4893158 w 5936218"/>
                  <a:gd name="connsiteY25-247936" fmla="*/ 365868 h 2395178"/>
                  <a:gd name="connsiteX26-247937" fmla="*/ 4888613 w 5936218"/>
                  <a:gd name="connsiteY26-247938" fmla="*/ 447676 h 2395178"/>
                  <a:gd name="connsiteX27-247939" fmla="*/ 4927677 w 5936218"/>
                  <a:gd name="connsiteY27-247940" fmla="*/ 472348 h 2395178"/>
                  <a:gd name="connsiteX28-247941" fmla="*/ 4967605 w 5936218"/>
                  <a:gd name="connsiteY28-247942" fmla="*/ 459039 h 2395178"/>
                  <a:gd name="connsiteX29-247943" fmla="*/ 5038051 w 5936218"/>
                  <a:gd name="connsiteY29-247944" fmla="*/ 452221 h 2395178"/>
                  <a:gd name="connsiteX30-247945" fmla="*/ 5040730 w 5936218"/>
                  <a:gd name="connsiteY30-247946" fmla="*/ 453114 h 2395178"/>
                  <a:gd name="connsiteX31-247947" fmla="*/ 5049958 w 5936218"/>
                  <a:gd name="connsiteY31-247948" fmla="*/ 452221 h 2395178"/>
                  <a:gd name="connsiteX32-247949" fmla="*/ 5114249 w 5936218"/>
                  <a:gd name="connsiteY32-247950" fmla="*/ 473652 h 2395178"/>
                  <a:gd name="connsiteX33-247951" fmla="*/ 5176671 w 5936218"/>
                  <a:gd name="connsiteY33-247952" fmla="*/ 463584 h 2395178"/>
                  <a:gd name="connsiteX34-247953" fmla="*/ 5177801 w 5936218"/>
                  <a:gd name="connsiteY34-247954" fmla="*/ 465322 h 2395178"/>
                  <a:gd name="connsiteX35-247955" fmla="*/ 5188578 w 5936218"/>
                  <a:gd name="connsiteY35-247956" fmla="*/ 463584 h 2395178"/>
                  <a:gd name="connsiteX36-247957" fmla="*/ 5243719 w 5936218"/>
                  <a:gd name="connsiteY36-247958" fmla="*/ 548415 h 2395178"/>
                  <a:gd name="connsiteX37-247959" fmla="*/ 5283477 w 5936218"/>
                  <a:gd name="connsiteY37-247960" fmla="*/ 518123 h 2395178"/>
                  <a:gd name="connsiteX38-247961" fmla="*/ 5258480 w 5936218"/>
                  <a:gd name="connsiteY38-247962" fmla="*/ 452221 h 2395178"/>
                  <a:gd name="connsiteX39-247963" fmla="*/ 5267570 w 5936218"/>
                  <a:gd name="connsiteY39-247964" fmla="*/ 404500 h 2395178"/>
                  <a:gd name="connsiteX40-247965" fmla="*/ 5278896 w 5936218"/>
                  <a:gd name="connsiteY40-247966" fmla="*/ 407549 h 2395178"/>
                  <a:gd name="connsiteX41-247967" fmla="*/ 5279477 w 5936218"/>
                  <a:gd name="connsiteY41-247968" fmla="*/ 404500 h 2395178"/>
                  <a:gd name="connsiteX42-247969" fmla="*/ 5395510 w 5936218"/>
                  <a:gd name="connsiteY42-247970" fmla="*/ 435739 h 2395178"/>
                  <a:gd name="connsiteX43-247971" fmla="*/ 5463001 w 5936218"/>
                  <a:gd name="connsiteY43-247972" fmla="*/ 431769 h 2395178"/>
                  <a:gd name="connsiteX44-247973" fmla="*/ 5464386 w 5936218"/>
                  <a:gd name="connsiteY44-247974" fmla="*/ 432388 h 2395178"/>
                  <a:gd name="connsiteX45-247975" fmla="*/ 5474909 w 5936218"/>
                  <a:gd name="connsiteY45-247976" fmla="*/ 431769 h 2395178"/>
                  <a:gd name="connsiteX46-247977" fmla="*/ 5581715 w 5936218"/>
                  <a:gd name="connsiteY46-247978" fmla="*/ 479491 h 2395178"/>
                  <a:gd name="connsiteX47-247979" fmla="*/ 5633981 w 5936218"/>
                  <a:gd name="connsiteY47-247980" fmla="*/ 522668 h 2395178"/>
                  <a:gd name="connsiteX48-247981" fmla="*/ 5720335 w 5936218"/>
                  <a:gd name="connsiteY48-247982" fmla="*/ 602204 h 2395178"/>
                  <a:gd name="connsiteX49-247983" fmla="*/ 5822595 w 5936218"/>
                  <a:gd name="connsiteY49-247984" fmla="*/ 699920 h 2395178"/>
                  <a:gd name="connsiteX50-247985" fmla="*/ 5818051 w 5936218"/>
                  <a:gd name="connsiteY50-247986" fmla="*/ 754459 h 2395178"/>
                  <a:gd name="connsiteX51-247987" fmla="*/ 5825679 w 5936218"/>
                  <a:gd name="connsiteY51-247988" fmla="*/ 762087 h 2395178"/>
                  <a:gd name="connsiteX52-247989" fmla="*/ 5822051 w 5936218"/>
                  <a:gd name="connsiteY52-247990" fmla="*/ 711282 h 2395178"/>
                  <a:gd name="connsiteX53-247991" fmla="*/ 5834092 w 5936218"/>
                  <a:gd name="connsiteY53-247992" fmla="*/ 713155 h 2395178"/>
                  <a:gd name="connsiteX54-247993" fmla="*/ 5833958 w 5936218"/>
                  <a:gd name="connsiteY54-247994" fmla="*/ 711282 h 2395178"/>
                  <a:gd name="connsiteX55-247995" fmla="*/ 5936219 w 5936218"/>
                  <a:gd name="connsiteY55-247996" fmla="*/ 727189 h 2395178"/>
                  <a:gd name="connsiteX56-247997" fmla="*/ 5908949 w 5936218"/>
                  <a:gd name="connsiteY56-247998" fmla="*/ 943074 h 2395178"/>
                  <a:gd name="connsiteX57-247999" fmla="*/ 5893042 w 5936218"/>
                  <a:gd name="connsiteY57-248000" fmla="*/ 958981 h 2395178"/>
                  <a:gd name="connsiteX58-248001" fmla="*/ 5861227 w 5936218"/>
                  <a:gd name="connsiteY58-248002" fmla="*/ 958981 h 2395178"/>
                  <a:gd name="connsiteX59-248003" fmla="*/ 5817506 w 5936218"/>
                  <a:gd name="connsiteY59-248004" fmla="*/ 924894 h 2395178"/>
                  <a:gd name="connsiteX60-248005" fmla="*/ 5767511 w 5936218"/>
                  <a:gd name="connsiteY60-248006" fmla="*/ 899897 h 2395178"/>
                  <a:gd name="connsiteX61-248007" fmla="*/ 5729132 w 5936218"/>
                  <a:gd name="connsiteY61-248008" fmla="*/ 851878 h 2395178"/>
                  <a:gd name="connsiteX62-248009" fmla="*/ 5695337 w 5936218"/>
                  <a:gd name="connsiteY62-248010" fmla="*/ 861265 h 2395178"/>
                  <a:gd name="connsiteX63-248011" fmla="*/ 5693366 w 5936218"/>
                  <a:gd name="connsiteY63-248012" fmla="*/ 858505 h 2395178"/>
                  <a:gd name="connsiteX64-248013" fmla="*/ 5640799 w 5936218"/>
                  <a:gd name="connsiteY64-248014" fmla="*/ 818088 h 2395178"/>
                  <a:gd name="connsiteX65-248015" fmla="*/ 5656705 w 5936218"/>
                  <a:gd name="connsiteY65-248016" fmla="*/ 861265 h 2395178"/>
                  <a:gd name="connsiteX66-248017" fmla="*/ 5586259 w 5936218"/>
                  <a:gd name="connsiteY66-248018" fmla="*/ 936256 h 2395178"/>
                  <a:gd name="connsiteX67-248019" fmla="*/ 5575676 w 5936218"/>
                  <a:gd name="connsiteY67-248020" fmla="*/ 935248 h 2395178"/>
                  <a:gd name="connsiteX68-248021" fmla="*/ 5539436 w 5936218"/>
                  <a:gd name="connsiteY68-248022" fmla="*/ 932931 h 2395178"/>
                  <a:gd name="connsiteX69-248023" fmla="*/ 5593077 w 5936218"/>
                  <a:gd name="connsiteY69-248024" fmla="*/ 1038517 h 2395178"/>
                  <a:gd name="connsiteX70-248025" fmla="*/ 5613529 w 5936218"/>
                  <a:gd name="connsiteY70-248026" fmla="*/ 1097601 h 2395178"/>
                  <a:gd name="connsiteX71-248027" fmla="*/ 5608984 w 5936218"/>
                  <a:gd name="connsiteY71-248028" fmla="*/ 1120326 h 2395178"/>
                  <a:gd name="connsiteX72-248029" fmla="*/ 5597799 w 5936218"/>
                  <a:gd name="connsiteY72-248030" fmla="*/ 1116717 h 2395178"/>
                  <a:gd name="connsiteX73-248031" fmla="*/ 5534271 w 5936218"/>
                  <a:gd name="connsiteY73-248032" fmla="*/ 1100066 h 2395178"/>
                  <a:gd name="connsiteX74-248033" fmla="*/ 5436277 w 5936218"/>
                  <a:gd name="connsiteY74-248034" fmla="*/ 1156685 h 2395178"/>
                  <a:gd name="connsiteX75-248035" fmla="*/ 5397645 w 5936218"/>
                  <a:gd name="connsiteY75-248036" fmla="*/ 1168048 h 2395178"/>
                  <a:gd name="connsiteX76-248037" fmla="*/ 5345378 w 5936218"/>
                  <a:gd name="connsiteY76-248038" fmla="*/ 1222587 h 2395178"/>
                  <a:gd name="connsiteX77-248039" fmla="*/ 5290839 w 5936218"/>
                  <a:gd name="connsiteY77-248040" fmla="*/ 1270308 h 2395178"/>
                  <a:gd name="connsiteX78-248041" fmla="*/ 5274932 w 5936218"/>
                  <a:gd name="connsiteY78-248042" fmla="*/ 1302123 h 2395178"/>
                  <a:gd name="connsiteX79-248043" fmla="*/ 5267238 w 5936218"/>
                  <a:gd name="connsiteY79-248044" fmla="*/ 1293696 h 2395178"/>
                  <a:gd name="connsiteX80-248045" fmla="*/ 5263025 w 5936218"/>
                  <a:gd name="connsiteY80-248046" fmla="*/ 1302123 h 2395178"/>
                  <a:gd name="connsiteX81-248047" fmla="*/ 5219538 w 5936218"/>
                  <a:gd name="connsiteY81-248048" fmla="*/ 1254495 h 2395178"/>
                  <a:gd name="connsiteX82-248049" fmla="*/ 5129494 w 5936218"/>
                  <a:gd name="connsiteY82-248050" fmla="*/ 1308940 h 2395178"/>
                  <a:gd name="connsiteX83-248051" fmla="*/ 5126389 w 5936218"/>
                  <a:gd name="connsiteY83-248052" fmla="*/ 1303618 h 2395178"/>
                  <a:gd name="connsiteX84-248053" fmla="*/ 5117587 w 5936218"/>
                  <a:gd name="connsiteY84-248054" fmla="*/ 1308940 h 2395178"/>
                  <a:gd name="connsiteX85-248055" fmla="*/ 5105544 w 5936218"/>
                  <a:gd name="connsiteY85-248056" fmla="*/ 1288294 h 2395178"/>
                  <a:gd name="connsiteX86-248057" fmla="*/ 5074955 w 5936218"/>
                  <a:gd name="connsiteY86-248058" fmla="*/ 1313485 h 2395178"/>
                  <a:gd name="connsiteX87-248059" fmla="*/ 5065718 w 5936218"/>
                  <a:gd name="connsiteY87-248060" fmla="*/ 1311286 h 2395178"/>
                  <a:gd name="connsiteX88-248061" fmla="*/ 5063048 w 5936218"/>
                  <a:gd name="connsiteY88-248062" fmla="*/ 1313485 h 2395178"/>
                  <a:gd name="connsiteX89-248063" fmla="*/ 5026594 w 5936218"/>
                  <a:gd name="connsiteY89-248064" fmla="*/ 1304806 h 2395178"/>
                  <a:gd name="connsiteX90-248065" fmla="*/ 5015871 w 5936218"/>
                  <a:gd name="connsiteY90-248066" fmla="*/ 1349845 h 2395178"/>
                  <a:gd name="connsiteX91-248067" fmla="*/ 4974967 w 5936218"/>
                  <a:gd name="connsiteY91-248068" fmla="*/ 1415746 h 2395178"/>
                  <a:gd name="connsiteX92-248069" fmla="*/ 4974967 w 5936218"/>
                  <a:gd name="connsiteY92-248070" fmla="*/ 1447561 h 2395178"/>
                  <a:gd name="connsiteX93-248071" fmla="*/ 5011326 w 5936218"/>
                  <a:gd name="connsiteY93-248072" fmla="*/ 1561184 h 2395178"/>
                  <a:gd name="connsiteX94-248073" fmla="*/ 4999419 w 5936218"/>
                  <a:gd name="connsiteY94-248074" fmla="*/ 1561184 h 2395178"/>
                  <a:gd name="connsiteX95-248075" fmla="*/ 4974967 w 5936218"/>
                  <a:gd name="connsiteY95-248076" fmla="*/ 1561184 h 2395178"/>
                  <a:gd name="connsiteX96-248077" fmla="*/ 4963605 w 5936218"/>
                  <a:gd name="connsiteY96-248078" fmla="*/ 1613450 h 2395178"/>
                  <a:gd name="connsiteX97-248079" fmla="*/ 4974967 w 5936218"/>
                  <a:gd name="connsiteY97-248080" fmla="*/ 1640720 h 2395178"/>
                  <a:gd name="connsiteX98-248081" fmla="*/ 4909065 w 5936218"/>
                  <a:gd name="connsiteY98-248082" fmla="*/ 1674807 h 2395178"/>
                  <a:gd name="connsiteX99-248083" fmla="*/ 4897703 w 5936218"/>
                  <a:gd name="connsiteY99-248084" fmla="*/ 1742981 h 2395178"/>
                  <a:gd name="connsiteX100-248085" fmla="*/ 4845437 w 5936218"/>
                  <a:gd name="connsiteY100-248086" fmla="*/ 1758888 h 2395178"/>
                  <a:gd name="connsiteX101-248087" fmla="*/ 4834074 w 5936218"/>
                  <a:gd name="connsiteY101-248088" fmla="*/ 1817972 h 2395178"/>
                  <a:gd name="connsiteX102-248089" fmla="*/ 4779535 w 5936218"/>
                  <a:gd name="connsiteY102-248090" fmla="*/ 1877056 h 2395178"/>
                  <a:gd name="connsiteX103-248091" fmla="*/ 4777225 w 5936218"/>
                  <a:gd name="connsiteY103-248092" fmla="*/ 1866660 h 2395178"/>
                  <a:gd name="connsiteX104-248093" fmla="*/ 4767628 w 5936218"/>
                  <a:gd name="connsiteY104-248094" fmla="*/ 1877056 h 2395178"/>
                  <a:gd name="connsiteX105-248095" fmla="*/ 4758538 w 5936218"/>
                  <a:gd name="connsiteY105-248096" fmla="*/ 1836152 h 2395178"/>
                  <a:gd name="connsiteX106-248097" fmla="*/ 4742631 w 5936218"/>
                  <a:gd name="connsiteY106-248098" fmla="*/ 1749798 h 2395178"/>
                  <a:gd name="connsiteX107-248099" fmla="*/ 4715361 w 5936218"/>
                  <a:gd name="connsiteY107-248100" fmla="*/ 1608906 h 2395178"/>
                  <a:gd name="connsiteX108-248101" fmla="*/ 4735813 w 5936218"/>
                  <a:gd name="connsiteY108-248102" fmla="*/ 1518007 h 2395178"/>
                  <a:gd name="connsiteX109-248103" fmla="*/ 4767628 w 5936218"/>
                  <a:gd name="connsiteY109-248104" fmla="*/ 1474830 h 2395178"/>
                  <a:gd name="connsiteX110-248105" fmla="*/ 4767628 w 5936218"/>
                  <a:gd name="connsiteY110-248106" fmla="*/ 1447561 h 2395178"/>
                  <a:gd name="connsiteX111-248107" fmla="*/ 4826712 w 5936218"/>
                  <a:gd name="connsiteY111-248108" fmla="*/ 1431653 h 2395178"/>
                  <a:gd name="connsiteX112-248109" fmla="*/ 1811153 w 5936218"/>
                  <a:gd name="connsiteY112-248110" fmla="*/ 1683897 h 2395178"/>
                  <a:gd name="connsiteX113-248111" fmla="*/ 1748069 w 5936218"/>
                  <a:gd name="connsiteY113-248112" fmla="*/ 1722529 h 2395178"/>
                  <a:gd name="connsiteX114-248113" fmla="*/ 1711709 w 5936218"/>
                  <a:gd name="connsiteY114-248114" fmla="*/ 1727074 h 2395178"/>
                  <a:gd name="connsiteX115-248115" fmla="*/ 1711926 w 5936218"/>
                  <a:gd name="connsiteY115-248116" fmla="*/ 1725558 h 2395178"/>
                  <a:gd name="connsiteX116-248117" fmla="*/ 1699803 w 5936218"/>
                  <a:gd name="connsiteY116-248118" fmla="*/ 1727074 h 2395178"/>
                  <a:gd name="connsiteX117-248119" fmla="*/ 1704347 w 5936218"/>
                  <a:gd name="connsiteY117-248120" fmla="*/ 1695259 h 2395178"/>
                  <a:gd name="connsiteX118-248121" fmla="*/ 1662460 w 5936218"/>
                  <a:gd name="connsiteY118-248122" fmla="*/ 1677308 h 2395178"/>
                  <a:gd name="connsiteX119-248123" fmla="*/ 1629901 w 5936218"/>
                  <a:gd name="connsiteY119-248124" fmla="*/ 1690714 h 2395178"/>
                  <a:gd name="connsiteX120-248125" fmla="*/ 1629300 w 5936218"/>
                  <a:gd name="connsiteY120-248126" fmla="*/ 1686059 h 2395178"/>
                  <a:gd name="connsiteX121-248127" fmla="*/ 1617994 w 5936218"/>
                  <a:gd name="connsiteY121-248128" fmla="*/ 1690714 h 2395178"/>
                  <a:gd name="connsiteX122-248129" fmla="*/ 1608904 w 5936218"/>
                  <a:gd name="connsiteY122-248130" fmla="*/ 1620268 h 2395178"/>
                  <a:gd name="connsiteX123-248131" fmla="*/ 1552684 w 5936218"/>
                  <a:gd name="connsiteY123-248132" fmla="*/ 1610575 h 2395178"/>
                  <a:gd name="connsiteX124-248133" fmla="*/ 1518550 w 5936218"/>
                  <a:gd name="connsiteY124-248134" fmla="*/ 1636175 h 2395178"/>
                  <a:gd name="connsiteX125-248135" fmla="*/ 1425379 w 5936218"/>
                  <a:gd name="connsiteY125-248136" fmla="*/ 1656627 h 2395178"/>
                  <a:gd name="connsiteX126-248137" fmla="*/ 1409472 w 5936218"/>
                  <a:gd name="connsiteY126-248138" fmla="*/ 1674807 h 2395178"/>
                  <a:gd name="connsiteX127-248139" fmla="*/ 1270852 w 5936218"/>
                  <a:gd name="connsiteY127-248140" fmla="*/ 1695259 h 2395178"/>
                  <a:gd name="connsiteX128-248141" fmla="*/ 1254945 w 5936218"/>
                  <a:gd name="connsiteY128-248142" fmla="*/ 1715711 h 2395178"/>
                  <a:gd name="connsiteX129-248143" fmla="*/ 1282214 w 5936218"/>
                  <a:gd name="connsiteY129-248144" fmla="*/ 1758888 h 2395178"/>
                  <a:gd name="connsiteX130-248145" fmla="*/ 1243582 w 5936218"/>
                  <a:gd name="connsiteY130-248146" fmla="*/ 1774795 h 2395178"/>
                  <a:gd name="connsiteX131-248147" fmla="*/ 1254945 w 5936218"/>
                  <a:gd name="connsiteY131-248148" fmla="*/ 1792975 h 2395178"/>
                  <a:gd name="connsiteX132-248149" fmla="*/ 1216313 w 5936218"/>
                  <a:gd name="connsiteY132-248150" fmla="*/ 1817972 h 2395178"/>
                  <a:gd name="connsiteX133-248151" fmla="*/ 1275397 w 5936218"/>
                  <a:gd name="connsiteY133-248152" fmla="*/ 1861149 h 2395178"/>
                  <a:gd name="connsiteX134-248153" fmla="*/ 1270852 w 5936218"/>
                  <a:gd name="connsiteY134-248154" fmla="*/ 1888419 h 2395178"/>
                  <a:gd name="connsiteX135-248155" fmla="*/ 1259108 w 5936218"/>
                  <a:gd name="connsiteY135-248156" fmla="*/ 1887440 h 2395178"/>
                  <a:gd name="connsiteX136-248157" fmla="*/ 1258945 w 5936218"/>
                  <a:gd name="connsiteY136-248158" fmla="*/ 1888419 h 2395178"/>
                  <a:gd name="connsiteX137-248159" fmla="*/ 1215644 w 5936218"/>
                  <a:gd name="connsiteY137-248160" fmla="*/ 1884810 h 2395178"/>
                  <a:gd name="connsiteX138-248161" fmla="*/ 1204950 w 5936218"/>
                  <a:gd name="connsiteY138-248162" fmla="*/ 1899781 h 2395178"/>
                  <a:gd name="connsiteX139-248163" fmla="*/ 1196495 w 5936218"/>
                  <a:gd name="connsiteY139-248164" fmla="*/ 1894949 h 2395178"/>
                  <a:gd name="connsiteX140-248165" fmla="*/ 1193043 w 5936218"/>
                  <a:gd name="connsiteY140-248166" fmla="*/ 1899781 h 2395178"/>
                  <a:gd name="connsiteX141-248167" fmla="*/ 1145322 w 5936218"/>
                  <a:gd name="connsiteY141-248168" fmla="*/ 1872511 h 2395178"/>
                  <a:gd name="connsiteX142-248169" fmla="*/ 1098145 w 5936218"/>
                  <a:gd name="connsiteY142-248170" fmla="*/ 1872511 h 2395178"/>
                  <a:gd name="connsiteX143-248171" fmla="*/ 1061785 w 5936218"/>
                  <a:gd name="connsiteY143-248172" fmla="*/ 1899781 h 2395178"/>
                  <a:gd name="connsiteX144-248173" fmla="*/ 1055322 w 5936218"/>
                  <a:gd name="connsiteY144-248174" fmla="*/ 1895698 h 2395178"/>
                  <a:gd name="connsiteX145-248175" fmla="*/ 1049878 w 5936218"/>
                  <a:gd name="connsiteY145-248176" fmla="*/ 1899781 h 2395178"/>
                  <a:gd name="connsiteX146-248177" fmla="*/ 1006701 w 5936218"/>
                  <a:gd name="connsiteY146-248178" fmla="*/ 1872511 h 2395178"/>
                  <a:gd name="connsiteX147-248179" fmla="*/ 924893 w 5936218"/>
                  <a:gd name="connsiteY147-248180" fmla="*/ 1836152 h 2395178"/>
                  <a:gd name="connsiteX148-248181" fmla="*/ 877716 w 5936218"/>
                  <a:gd name="connsiteY148-248182" fmla="*/ 1836152 h 2395178"/>
                  <a:gd name="connsiteX149-248183" fmla="*/ 802724 w 5936218"/>
                  <a:gd name="connsiteY149-248184" fmla="*/ 1899781 h 2395178"/>
                  <a:gd name="connsiteX150-248185" fmla="*/ 798179 w 5936218"/>
                  <a:gd name="connsiteY150-248186" fmla="*/ 1942958 h 2395178"/>
                  <a:gd name="connsiteX151-248187" fmla="*/ 787406 w 5936218"/>
                  <a:gd name="connsiteY151-248188" fmla="*/ 1932185 h 2395178"/>
                  <a:gd name="connsiteX152-248189" fmla="*/ 786272 w 5936218"/>
                  <a:gd name="connsiteY152-248190" fmla="*/ 1942958 h 2395178"/>
                  <a:gd name="connsiteX153-248191" fmla="*/ 756063 w 5936218"/>
                  <a:gd name="connsiteY153-248192" fmla="*/ 1912748 h 2395178"/>
                  <a:gd name="connsiteX154-248193" fmla="*/ 732278 w 5936218"/>
                  <a:gd name="connsiteY154-248194" fmla="*/ 1970227 h 2395178"/>
                  <a:gd name="connsiteX155-248195" fmla="*/ 743640 w 5936218"/>
                  <a:gd name="connsiteY155-248196" fmla="*/ 1979317 h 2395178"/>
                  <a:gd name="connsiteX156-248197" fmla="*/ 723188 w 5936218"/>
                  <a:gd name="connsiteY156-248198" fmla="*/ 2022494 h 2395178"/>
                  <a:gd name="connsiteX157-248199" fmla="*/ 747026 w 5936218"/>
                  <a:gd name="connsiteY157-248200" fmla="*/ 2059335 h 2395178"/>
                  <a:gd name="connsiteX158-248201" fmla="*/ 763548 w 5936218"/>
                  <a:gd name="connsiteY158-248202" fmla="*/ 2056581 h 2395178"/>
                  <a:gd name="connsiteX159-248203" fmla="*/ 764871 w 5936218"/>
                  <a:gd name="connsiteY159-248204" fmla="*/ 2058345 h 2395178"/>
                  <a:gd name="connsiteX160-248205" fmla="*/ 775455 w 5936218"/>
                  <a:gd name="connsiteY160-248206" fmla="*/ 2056581 h 2395178"/>
                  <a:gd name="connsiteX161-248207" fmla="*/ 802724 w 5936218"/>
                  <a:gd name="connsiteY161-248208" fmla="*/ 2092940 h 2395178"/>
                  <a:gd name="connsiteX162-248209" fmla="*/ 798179 w 5936218"/>
                  <a:gd name="connsiteY162-248210" fmla="*/ 2120210 h 2395178"/>
                  <a:gd name="connsiteX163-248211" fmla="*/ 818632 w 5936218"/>
                  <a:gd name="connsiteY163-248212" fmla="*/ 2131572 h 2395178"/>
                  <a:gd name="connsiteX164-248213" fmla="*/ 802724 w 5936218"/>
                  <a:gd name="connsiteY164-248214" fmla="*/ 2163387 h 2395178"/>
                  <a:gd name="connsiteX165-248215" fmla="*/ 766365 w 5936218"/>
                  <a:gd name="connsiteY165-248216" fmla="*/ 2167932 h 2395178"/>
                  <a:gd name="connsiteX166-248217" fmla="*/ 727733 w 5936218"/>
                  <a:gd name="connsiteY166-248218" fmla="*/ 2227016 h 2395178"/>
                  <a:gd name="connsiteX167-248219" fmla="*/ 759548 w 5936218"/>
                  <a:gd name="connsiteY167-248220" fmla="*/ 2270193 h 2395178"/>
                  <a:gd name="connsiteX168-248221" fmla="*/ 759548 w 5936218"/>
                  <a:gd name="connsiteY168-248222" fmla="*/ 2308824 h 2395178"/>
                  <a:gd name="connsiteX169-248223" fmla="*/ 798179 w 5936218"/>
                  <a:gd name="connsiteY169-248224" fmla="*/ 2367909 h 2395178"/>
                  <a:gd name="connsiteX170-248225" fmla="*/ 775455 w 5936218"/>
                  <a:gd name="connsiteY170-248226" fmla="*/ 2383816 h 2395178"/>
                  <a:gd name="connsiteX171-248227" fmla="*/ 770910 w 5936218"/>
                  <a:gd name="connsiteY171-248228" fmla="*/ 2395178 h 2395178"/>
                  <a:gd name="connsiteX172-248229" fmla="*/ 759003 w 5936218"/>
                  <a:gd name="connsiteY172-248230" fmla="*/ 2395178 h 2395178"/>
                  <a:gd name="connsiteX173-248231" fmla="*/ 755003 w 5936218"/>
                  <a:gd name="connsiteY173-248232" fmla="*/ 2395178 h 2395178"/>
                  <a:gd name="connsiteX174-248233" fmla="*/ 743096 w 5936218"/>
                  <a:gd name="connsiteY174-248234" fmla="*/ 2395178 h 2395178"/>
                  <a:gd name="connsiteX175-248235" fmla="*/ 715826 w 5936218"/>
                  <a:gd name="connsiteY175-248236" fmla="*/ 2361091 h 2395178"/>
                  <a:gd name="connsiteX176-248237" fmla="*/ 704464 w 5936218"/>
                  <a:gd name="connsiteY176-248238" fmla="*/ 2361091 h 2395178"/>
                  <a:gd name="connsiteX177-248239" fmla="*/ 684012 w 5936218"/>
                  <a:gd name="connsiteY177-248240" fmla="*/ 2352001 h 2395178"/>
                  <a:gd name="connsiteX178-248241" fmla="*/ 672649 w 5936218"/>
                  <a:gd name="connsiteY178-248242" fmla="*/ 2329277 h 2395178"/>
                  <a:gd name="connsiteX179-248243" fmla="*/ 645222 w 5936218"/>
                  <a:gd name="connsiteY179-248244" fmla="*/ 2321440 h 2395178"/>
                  <a:gd name="connsiteX180-248245" fmla="*/ 625472 w 5936218"/>
                  <a:gd name="connsiteY180-248246" fmla="*/ 2324732 h 2395178"/>
                  <a:gd name="connsiteX181-248247" fmla="*/ 623771 w 5936218"/>
                  <a:gd name="connsiteY181-248248" fmla="*/ 2323031 h 2395178"/>
                  <a:gd name="connsiteX182-248249" fmla="*/ 613565 w 5936218"/>
                  <a:gd name="connsiteY182-248250" fmla="*/ 2324732 h 2395178"/>
                  <a:gd name="connsiteX183-248251" fmla="*/ 609020 w 5936218"/>
                  <a:gd name="connsiteY183-248252" fmla="*/ 2320187 h 2395178"/>
                  <a:gd name="connsiteX184-248253" fmla="*/ 559026 w 5936218"/>
                  <a:gd name="connsiteY184-248254" fmla="*/ 2292917 h 2395178"/>
                  <a:gd name="connsiteX185-248255" fmla="*/ 506760 w 5936218"/>
                  <a:gd name="connsiteY185-248256" fmla="*/ 2286100 h 2395178"/>
                  <a:gd name="connsiteX186-248257" fmla="*/ 483280 w 5936218"/>
                  <a:gd name="connsiteY186-248258" fmla="*/ 2279391 h 2395178"/>
                  <a:gd name="connsiteX187-248259" fmla="*/ 480035 w 5936218"/>
                  <a:gd name="connsiteY187-248260" fmla="*/ 2281555 h 2395178"/>
                  <a:gd name="connsiteX188-248261" fmla="*/ 475042 w 5936218"/>
                  <a:gd name="connsiteY188-248262" fmla="*/ 2277037 h 2395178"/>
                  <a:gd name="connsiteX189-248263" fmla="*/ 474945 w 5936218"/>
                  <a:gd name="connsiteY189-248264" fmla="*/ 2277010 h 2395178"/>
                  <a:gd name="connsiteX190-248265" fmla="*/ 468128 w 5936218"/>
                  <a:gd name="connsiteY190-248266" fmla="*/ 2281555 h 2395178"/>
                  <a:gd name="connsiteX191-248267" fmla="*/ 420406 w 5936218"/>
                  <a:gd name="connsiteY191-248268" fmla="*/ 2238378 h 2395178"/>
                  <a:gd name="connsiteX192-248269" fmla="*/ 381774 w 5936218"/>
                  <a:gd name="connsiteY192-248270" fmla="*/ 2222471 h 2395178"/>
                  <a:gd name="connsiteX193-248271" fmla="*/ 349960 w 5936218"/>
                  <a:gd name="connsiteY193-248272" fmla="*/ 2190656 h 2395178"/>
                  <a:gd name="connsiteX194-248273" fmla="*/ 377229 w 5936218"/>
                  <a:gd name="connsiteY194-248274" fmla="*/ 2183839 h 2395178"/>
                  <a:gd name="connsiteX195-248275" fmla="*/ 404499 w 5936218"/>
                  <a:gd name="connsiteY195-248276" fmla="*/ 2136117 h 2395178"/>
                  <a:gd name="connsiteX196-248277" fmla="*/ 388591 w 5936218"/>
                  <a:gd name="connsiteY196-248278" fmla="*/ 2120210 h 2395178"/>
                  <a:gd name="connsiteX197-248279" fmla="*/ 440858 w 5936218"/>
                  <a:gd name="connsiteY197-248280" fmla="*/ 2092940 h 2395178"/>
                  <a:gd name="connsiteX198-248281" fmla="*/ 440858 w 5936218"/>
                  <a:gd name="connsiteY198-248282" fmla="*/ 2089884 h 2395178"/>
                  <a:gd name="connsiteX199-248283" fmla="*/ 416406 w 5936218"/>
                  <a:gd name="connsiteY199-248284" fmla="*/ 2092940 h 2395178"/>
                  <a:gd name="connsiteX200-248285" fmla="*/ 416406 w 5936218"/>
                  <a:gd name="connsiteY200-248286" fmla="*/ 2091452 h 2395178"/>
                  <a:gd name="connsiteX201-248287" fmla="*/ 404499 w 5936218"/>
                  <a:gd name="connsiteY201-248288" fmla="*/ 2092940 h 2395178"/>
                  <a:gd name="connsiteX202-248289" fmla="*/ 404499 w 5936218"/>
                  <a:gd name="connsiteY202-248290" fmla="*/ 2072488 h 2395178"/>
                  <a:gd name="connsiteX203-248291" fmla="*/ 424951 w 5936218"/>
                  <a:gd name="connsiteY203-248292" fmla="*/ 2056581 h 2395178"/>
                  <a:gd name="connsiteX204-248293" fmla="*/ 463583 w 5936218"/>
                  <a:gd name="connsiteY204-248294" fmla="*/ 2049764 h 2395178"/>
                  <a:gd name="connsiteX205-248295" fmla="*/ 468128 w 5936218"/>
                  <a:gd name="connsiteY205-248296" fmla="*/ 2033856 h 2395178"/>
                  <a:gd name="connsiteX206-248297" fmla="*/ 456765 w 5936218"/>
                  <a:gd name="connsiteY206-248298" fmla="*/ 2002042 h 2395178"/>
                  <a:gd name="connsiteX207-248299" fmla="*/ 474945 w 5936218"/>
                  <a:gd name="connsiteY207-248300" fmla="*/ 1974772 h 2395178"/>
                  <a:gd name="connsiteX208-248301" fmla="*/ 474945 w 5936218"/>
                  <a:gd name="connsiteY208-248302" fmla="*/ 1954320 h 2395178"/>
                  <a:gd name="connsiteX209-248303" fmla="*/ 420406 w 5936218"/>
                  <a:gd name="connsiteY209-248304" fmla="*/ 1936140 h 2395178"/>
                  <a:gd name="connsiteX210-248305" fmla="*/ 409588 w 5936218"/>
                  <a:gd name="connsiteY210-248306" fmla="*/ 1936140 h 2395178"/>
                  <a:gd name="connsiteX211-248307" fmla="*/ 397681 w 5936218"/>
                  <a:gd name="connsiteY211-248308" fmla="*/ 1936140 h 2395178"/>
                  <a:gd name="connsiteX212-248309" fmla="*/ 379485 w 5936218"/>
                  <a:gd name="connsiteY212-248310" fmla="*/ 1913901 h 2395178"/>
                  <a:gd name="connsiteX213-248311" fmla="*/ 357322 w 5936218"/>
                  <a:gd name="connsiteY213-248312" fmla="*/ 1920233 h 2395178"/>
                  <a:gd name="connsiteX214-248313" fmla="*/ 352842 w 5936218"/>
                  <a:gd name="connsiteY214-248314" fmla="*/ 1918111 h 2395178"/>
                  <a:gd name="connsiteX215-248315" fmla="*/ 345415 w 5936218"/>
                  <a:gd name="connsiteY215-248316" fmla="*/ 1920233 h 2395178"/>
                  <a:gd name="connsiteX216-248317" fmla="*/ 302238 w 5936218"/>
                  <a:gd name="connsiteY216-248318" fmla="*/ 1899781 h 2395178"/>
                  <a:gd name="connsiteX217-248319" fmla="*/ 302238 w 5936218"/>
                  <a:gd name="connsiteY217-248320" fmla="*/ 1888419 h 2395178"/>
                  <a:gd name="connsiteX218-248321" fmla="*/ 286331 w 5936218"/>
                  <a:gd name="connsiteY218-248322" fmla="*/ 1861149 h 2395178"/>
                  <a:gd name="connsiteX219-248323" fmla="*/ 270968 w 5936218"/>
                  <a:gd name="connsiteY219-248324" fmla="*/ 1861149 h 2395178"/>
                  <a:gd name="connsiteX220-248325" fmla="*/ 259061 w 5936218"/>
                  <a:gd name="connsiteY220-248326" fmla="*/ 1861149 h 2395178"/>
                  <a:gd name="connsiteX221-248327" fmla="*/ 254516 w 5936218"/>
                  <a:gd name="connsiteY221-248328" fmla="*/ 1845242 h 2395178"/>
                  <a:gd name="connsiteX222-248329" fmla="*/ 263606 w 5936218"/>
                  <a:gd name="connsiteY222-248330" fmla="*/ 1829335 h 2395178"/>
                  <a:gd name="connsiteX223-248331" fmla="*/ 243991 w 5936218"/>
                  <a:gd name="connsiteY223-248332" fmla="*/ 1798822 h 2395178"/>
                  <a:gd name="connsiteX224-248333" fmla="*/ 216429 w 5936218"/>
                  <a:gd name="connsiteY224-248334" fmla="*/ 1802065 h 2395178"/>
                  <a:gd name="connsiteX225-248335" fmla="*/ 212956 w 5936218"/>
                  <a:gd name="connsiteY225-248336" fmla="*/ 1801073 h 2395178"/>
                  <a:gd name="connsiteX226-248337" fmla="*/ 204522 w 5936218"/>
                  <a:gd name="connsiteY226-248338" fmla="*/ 1802065 h 2395178"/>
                  <a:gd name="connsiteX227-248339" fmla="*/ 199623 w 5936218"/>
                  <a:gd name="connsiteY227-248340" fmla="*/ 1800665 h 2395178"/>
                  <a:gd name="connsiteX228-248341" fmla="*/ 195977 w 5936218"/>
                  <a:gd name="connsiteY228-248342" fmla="*/ 1813427 h 2395178"/>
                  <a:gd name="connsiteX229-248343" fmla="*/ 184968 w 5936218"/>
                  <a:gd name="connsiteY229-248344" fmla="*/ 1810282 h 2395178"/>
                  <a:gd name="connsiteX230-248345" fmla="*/ 184070 w 5936218"/>
                  <a:gd name="connsiteY230-248346" fmla="*/ 1813427 h 2395178"/>
                  <a:gd name="connsiteX231-248347" fmla="*/ 168163 w 5936218"/>
                  <a:gd name="connsiteY231-248348" fmla="*/ 1808892 h 2395178"/>
                  <a:gd name="connsiteX232-248349" fmla="*/ 156800 w 5936218"/>
                  <a:gd name="connsiteY232-248350" fmla="*/ 1770250 h 2395178"/>
                  <a:gd name="connsiteX233-248351" fmla="*/ 152255 w 5936218"/>
                  <a:gd name="connsiteY233-248352" fmla="*/ 1754343 h 2395178"/>
                  <a:gd name="connsiteX234-248353" fmla="*/ 156800 w 5936218"/>
                  <a:gd name="connsiteY234-248354" fmla="*/ 1749798 h 2395178"/>
                  <a:gd name="connsiteX235-248355" fmla="*/ 168707 w 5936218"/>
                  <a:gd name="connsiteY235-248356" fmla="*/ 1749798 h 2395178"/>
                  <a:gd name="connsiteX236-248357" fmla="*/ 188615 w 5936218"/>
                  <a:gd name="connsiteY236-248358" fmla="*/ 1749798 h 2395178"/>
                  <a:gd name="connsiteX237-248359" fmla="*/ 199977 w 5936218"/>
                  <a:gd name="connsiteY237-248360" fmla="*/ 1738436 h 2395178"/>
                  <a:gd name="connsiteX238-248361" fmla="*/ 188615 w 5936218"/>
                  <a:gd name="connsiteY238-248362" fmla="*/ 1715711 h 2395178"/>
                  <a:gd name="connsiteX239-248363" fmla="*/ 168163 w 5936218"/>
                  <a:gd name="connsiteY239-248364" fmla="*/ 1706622 h 2395178"/>
                  <a:gd name="connsiteX240-248365" fmla="*/ 168163 w 5936218"/>
                  <a:gd name="connsiteY240-248366" fmla="*/ 1699804 h 2395178"/>
                  <a:gd name="connsiteX241-248367" fmla="*/ 152255 w 5936218"/>
                  <a:gd name="connsiteY241-248368" fmla="*/ 1683897 h 2395178"/>
                  <a:gd name="connsiteX242-248369" fmla="*/ 129531 w 5936218"/>
                  <a:gd name="connsiteY242-248370" fmla="*/ 1647537 h 2395178"/>
                  <a:gd name="connsiteX243-248371" fmla="*/ 140893 w 5936218"/>
                  <a:gd name="connsiteY243-248372" fmla="*/ 1624813 h 2395178"/>
                  <a:gd name="connsiteX244-248373" fmla="*/ 136348 w 5936218"/>
                  <a:gd name="connsiteY244-248374" fmla="*/ 1597543 h 2395178"/>
                  <a:gd name="connsiteX245-248375" fmla="*/ 103789 w 5936218"/>
                  <a:gd name="connsiteY245-248376" fmla="*/ 1584136 h 2395178"/>
                  <a:gd name="connsiteX246-248377" fmla="*/ 93716 w 5936218"/>
                  <a:gd name="connsiteY246-248378" fmla="*/ 1588453 h 2395178"/>
                  <a:gd name="connsiteX247-248379" fmla="*/ 91868 w 5936218"/>
                  <a:gd name="connsiteY247-248380" fmla="*/ 1584142 h 2395178"/>
                  <a:gd name="connsiteX248-248381" fmla="*/ 81809 w 5936218"/>
                  <a:gd name="connsiteY248-248382" fmla="*/ 1588453 h 2395178"/>
                  <a:gd name="connsiteX249-248383" fmla="*/ 74992 w 5936218"/>
                  <a:gd name="connsiteY249-248384" fmla="*/ 1572546 h 2395178"/>
                  <a:gd name="connsiteX250-248385" fmla="*/ 34087 w 5936218"/>
                  <a:gd name="connsiteY250-248386" fmla="*/ 1561184 h 2395178"/>
                  <a:gd name="connsiteX251-248387" fmla="*/ 22725 w 5936218"/>
                  <a:gd name="connsiteY251-248388" fmla="*/ 1518007 h 2395178"/>
                  <a:gd name="connsiteX252-248389" fmla="*/ 22725 w 5936218"/>
                  <a:gd name="connsiteY252-248390" fmla="*/ 1486192 h 2395178"/>
                  <a:gd name="connsiteX253-248391" fmla="*/ 0 w 5936218"/>
                  <a:gd name="connsiteY253-248392" fmla="*/ 1470285 h 2395178"/>
                  <a:gd name="connsiteX254-248393" fmla="*/ 15907 w 5936218"/>
                  <a:gd name="connsiteY254-248394" fmla="*/ 1447561 h 2395178"/>
                  <a:gd name="connsiteX255-248395" fmla="*/ 6818 w 5936218"/>
                  <a:gd name="connsiteY255-248396" fmla="*/ 1383932 h 2395178"/>
                  <a:gd name="connsiteX256-248397" fmla="*/ 34087 w 5936218"/>
                  <a:gd name="connsiteY256-248398" fmla="*/ 1340755 h 2395178"/>
                  <a:gd name="connsiteX257-248399" fmla="*/ 27270 w 5936218"/>
                  <a:gd name="connsiteY257-248400" fmla="*/ 1329393 h 2395178"/>
                  <a:gd name="connsiteX258-248401" fmla="*/ 70447 w 5936218"/>
                  <a:gd name="connsiteY258-248402" fmla="*/ 1290761 h 2395178"/>
                  <a:gd name="connsiteX259-248403" fmla="*/ 27270 w 5936218"/>
                  <a:gd name="connsiteY259-248404" fmla="*/ 1254401 h 2395178"/>
                  <a:gd name="connsiteX260-248405" fmla="*/ 109078 w 5936218"/>
                  <a:gd name="connsiteY260-248406" fmla="*/ 1156685 h 2395178"/>
                  <a:gd name="connsiteX261-248407" fmla="*/ 145438 w 5936218"/>
                  <a:gd name="connsiteY261-248408" fmla="*/ 1113508 h 2395178"/>
                  <a:gd name="connsiteX262-248409" fmla="*/ 156800 w 5936218"/>
                  <a:gd name="connsiteY262-248410" fmla="*/ 1070332 h 2395178"/>
                  <a:gd name="connsiteX263-248411" fmla="*/ 102261 w 5936218"/>
                  <a:gd name="connsiteY263-248412" fmla="*/ 1018065 h 2395178"/>
                  <a:gd name="connsiteX264-248413" fmla="*/ 118168 w 5936218"/>
                  <a:gd name="connsiteY264-248414" fmla="*/ 963526 h 2395178"/>
                  <a:gd name="connsiteX265-248415" fmla="*/ 86354 w 5936218"/>
                  <a:gd name="connsiteY265-248416" fmla="*/ 899897 h 2395178"/>
                  <a:gd name="connsiteX266-248417" fmla="*/ 109078 w 5936218"/>
                  <a:gd name="connsiteY266-248418" fmla="*/ 824905 h 2395178"/>
                  <a:gd name="connsiteX267-248419" fmla="*/ 70447 w 5936218"/>
                  <a:gd name="connsiteY267-248420" fmla="*/ 722644 h 2395178"/>
                  <a:gd name="connsiteX268-248421" fmla="*/ 102261 w 5936218"/>
                  <a:gd name="connsiteY268-248422" fmla="*/ 652198 h 2395178"/>
                  <a:gd name="connsiteX269-248423" fmla="*/ 43177 w 5936218"/>
                  <a:gd name="connsiteY269-248424" fmla="*/ 586297 h 2395178"/>
                  <a:gd name="connsiteX270-248425" fmla="*/ 49994 w 5936218"/>
                  <a:gd name="connsiteY270-248426" fmla="*/ 511305 h 2395178"/>
                  <a:gd name="connsiteX271-248427" fmla="*/ 81809 w 5936218"/>
                  <a:gd name="connsiteY271-248428" fmla="*/ 506760 h 2395178"/>
                  <a:gd name="connsiteX272-248429" fmla="*/ 145438 w 5936218"/>
                  <a:gd name="connsiteY272-248430" fmla="*/ 463584 h 2395178"/>
                  <a:gd name="connsiteX273-248431" fmla="*/ 184070 w 5936218"/>
                  <a:gd name="connsiteY273-248432" fmla="*/ 424952 h 2395178"/>
                  <a:gd name="connsiteX274-248433" fmla="*/ 189699 w 5936218"/>
                  <a:gd name="connsiteY274-248434" fmla="*/ 431230 h 2395178"/>
                  <a:gd name="connsiteX275-248435" fmla="*/ 195977 w 5936218"/>
                  <a:gd name="connsiteY275-248436" fmla="*/ 424952 h 2395178"/>
                  <a:gd name="connsiteX276-248437" fmla="*/ 255061 w 5936218"/>
                  <a:gd name="connsiteY276-248438" fmla="*/ 490853 h 2395178"/>
                  <a:gd name="connsiteX277-248439" fmla="*/ 350504 w 5936218"/>
                  <a:gd name="connsiteY277-248440" fmla="*/ 511305 h 2395178"/>
                  <a:gd name="connsiteX278-248441" fmla="*/ 491397 w 5936218"/>
                  <a:gd name="connsiteY278-248442" fmla="*/ 624929 h 2395178"/>
                  <a:gd name="connsiteX279-248443" fmla="*/ 523211 w 5936218"/>
                  <a:gd name="connsiteY279-248444" fmla="*/ 672650 h 2395178"/>
                  <a:gd name="connsiteX280-248445" fmla="*/ 523211 w 5936218"/>
                  <a:gd name="connsiteY280-248446" fmla="*/ 731734 h 2395178"/>
                  <a:gd name="connsiteX281-248447" fmla="*/ 486852 w 5936218"/>
                  <a:gd name="connsiteY281-248448" fmla="*/ 786273 h 2395178"/>
                  <a:gd name="connsiteX282-248449" fmla="*/ 420951 w 5936218"/>
                  <a:gd name="connsiteY282-248450" fmla="*/ 806726 h 2395178"/>
                  <a:gd name="connsiteX283-248451" fmla="*/ 415909 w 5936218"/>
                  <a:gd name="connsiteY283-248452" fmla="*/ 804595 h 2395178"/>
                  <a:gd name="connsiteX284-248453" fmla="*/ 409044 w 5936218"/>
                  <a:gd name="connsiteY284-248454" fmla="*/ 806726 h 2395178"/>
                  <a:gd name="connsiteX285-248455" fmla="*/ 252950 w 5936218"/>
                  <a:gd name="connsiteY285-248456" fmla="*/ 740770 h 2395178"/>
                  <a:gd name="connsiteX286-248457" fmla="*/ 232336 w 5936218"/>
                  <a:gd name="connsiteY286-248458" fmla="*/ 747642 h 2395178"/>
                  <a:gd name="connsiteX287-248459" fmla="*/ 291420 w 5936218"/>
                  <a:gd name="connsiteY287-248460" fmla="*/ 818088 h 2395178"/>
                  <a:gd name="connsiteX288-248461" fmla="*/ 291420 w 5936218"/>
                  <a:gd name="connsiteY288-248462" fmla="*/ 856720 h 2395178"/>
                  <a:gd name="connsiteX289-248463" fmla="*/ 298238 w 5936218"/>
                  <a:gd name="connsiteY289-248464" fmla="*/ 943074 h 2395178"/>
                  <a:gd name="connsiteX290-248465" fmla="*/ 345959 w 5936218"/>
                  <a:gd name="connsiteY290-248466" fmla="*/ 974888 h 2395178"/>
                  <a:gd name="connsiteX291-248467" fmla="*/ 362087 w 5936218"/>
                  <a:gd name="connsiteY291-248468" fmla="*/ 984296 h 2395178"/>
                  <a:gd name="connsiteX292-248469" fmla="*/ 365867 w 5936218"/>
                  <a:gd name="connsiteY292-248470" fmla="*/ 952163 h 2395178"/>
                  <a:gd name="connsiteX293-248471" fmla="*/ 345415 w 5936218"/>
                  <a:gd name="connsiteY293-248472" fmla="*/ 915804 h 2395178"/>
                  <a:gd name="connsiteX294-248473" fmla="*/ 365867 w 5936218"/>
                  <a:gd name="connsiteY294-248474" fmla="*/ 883989 h 2395178"/>
                  <a:gd name="connsiteX295-248475" fmla="*/ 374560 w 5936218"/>
                  <a:gd name="connsiteY295-248476" fmla="*/ 888988 h 2395178"/>
                  <a:gd name="connsiteX296-248477" fmla="*/ 377774 w 5936218"/>
                  <a:gd name="connsiteY296-248478" fmla="*/ 883989 h 2395178"/>
                  <a:gd name="connsiteX297-248479" fmla="*/ 461933 w 5936218"/>
                  <a:gd name="connsiteY297-248480" fmla="*/ 932381 h 2395178"/>
                  <a:gd name="connsiteX298-248481" fmla="*/ 484035 w 5936218"/>
                  <a:gd name="connsiteY298-248482" fmla="*/ 915804 h 2395178"/>
                  <a:gd name="connsiteX299-248483" fmla="*/ 463583 w 5936218"/>
                  <a:gd name="connsiteY299-248484" fmla="*/ 849902 h 2395178"/>
                  <a:gd name="connsiteX300-248485" fmla="*/ 549936 w 5936218"/>
                  <a:gd name="connsiteY300-248486" fmla="*/ 763549 h 2395178"/>
                  <a:gd name="connsiteX301-248487" fmla="*/ 559742 w 5936218"/>
                  <a:gd name="connsiteY301-248488" fmla="*/ 765650 h 2395178"/>
                  <a:gd name="connsiteX302-248489" fmla="*/ 561843 w 5936218"/>
                  <a:gd name="connsiteY302-248490" fmla="*/ 763549 h 2395178"/>
                  <a:gd name="connsiteX303-248491" fmla="*/ 593658 w 5936218"/>
                  <a:gd name="connsiteY303-248492" fmla="*/ 770366 h 2395178"/>
                  <a:gd name="connsiteX304-248493" fmla="*/ 620945 w 5936218"/>
                  <a:gd name="connsiteY304-248494" fmla="*/ 794243 h 2395178"/>
                  <a:gd name="connsiteX305-248495" fmla="*/ 640835 w 5936218"/>
                  <a:gd name="connsiteY305-248496" fmla="*/ 738552 h 2395178"/>
                  <a:gd name="connsiteX306-248497" fmla="*/ 609020 w 5936218"/>
                  <a:gd name="connsiteY306-248498" fmla="*/ 684013 h 2395178"/>
                  <a:gd name="connsiteX307-248499" fmla="*/ 624928 w 5936218"/>
                  <a:gd name="connsiteY307-248500" fmla="*/ 624929 h 2395178"/>
                  <a:gd name="connsiteX308-248501" fmla="*/ 597658 w 5936218"/>
                  <a:gd name="connsiteY308-248502" fmla="*/ 565844 h 2395178"/>
                  <a:gd name="connsiteX309-248503" fmla="*/ 611562 w 5936218"/>
                  <a:gd name="connsiteY309-248504" fmla="*/ 570170 h 2395178"/>
                  <a:gd name="connsiteX310-248505" fmla="*/ 609565 w 5936218"/>
                  <a:gd name="connsiteY310-248506" fmla="*/ 565844 h 2395178"/>
                  <a:gd name="connsiteX311-248507" fmla="*/ 711826 w 5936218"/>
                  <a:gd name="connsiteY311-248508" fmla="*/ 597659 h 2395178"/>
                  <a:gd name="connsiteX312-248509" fmla="*/ 732278 w 5936218"/>
                  <a:gd name="connsiteY312-248510" fmla="*/ 652198 h 2395178"/>
                  <a:gd name="connsiteX313-248511" fmla="*/ 684556 w 5936218"/>
                  <a:gd name="connsiteY313-248512" fmla="*/ 663560 h 2395178"/>
                  <a:gd name="connsiteX314-248513" fmla="*/ 684556 w 5936218"/>
                  <a:gd name="connsiteY314-248514" fmla="*/ 715827 h 2395178"/>
                  <a:gd name="connsiteX315-248515" fmla="*/ 713309 w 5936218"/>
                  <a:gd name="connsiteY315-248516" fmla="*/ 744580 h 2395178"/>
                  <a:gd name="connsiteX316-248517" fmla="*/ 763548 w 5936218"/>
                  <a:gd name="connsiteY316-248518" fmla="*/ 727189 h 2395178"/>
                  <a:gd name="connsiteX317-248519" fmla="*/ 770365 w 5936218"/>
                  <a:gd name="connsiteY317-248520" fmla="*/ 668105 h 2395178"/>
                  <a:gd name="connsiteX318-248521" fmla="*/ 845357 w 5936218"/>
                  <a:gd name="connsiteY318-248522" fmla="*/ 620384 h 2395178"/>
                  <a:gd name="connsiteX319-248523" fmla="*/ 972614 w 5936218"/>
                  <a:gd name="connsiteY319-248524" fmla="*/ 534030 h 2395178"/>
                  <a:gd name="connsiteX320-248525" fmla="*/ 982566 w 5936218"/>
                  <a:gd name="connsiteY320-248526" fmla="*/ 535357 h 2395178"/>
                  <a:gd name="connsiteX321-248527" fmla="*/ 984521 w 5936218"/>
                  <a:gd name="connsiteY321-248528" fmla="*/ 534030 h 2395178"/>
                  <a:gd name="connsiteX322-248529" fmla="*/ 1018608 w 5936218"/>
                  <a:gd name="connsiteY322-248530" fmla="*/ 538575 h 2395178"/>
                  <a:gd name="connsiteX323-248531" fmla="*/ 979977 w 5936218"/>
                  <a:gd name="connsiteY323-248532" fmla="*/ 602204 h 2395178"/>
                  <a:gd name="connsiteX324-248533" fmla="*/ 1012666 w 5936218"/>
                  <a:gd name="connsiteY324-248534" fmla="*/ 607365 h 2395178"/>
                  <a:gd name="connsiteX325-248535" fmla="*/ 1038516 w 5936218"/>
                  <a:gd name="connsiteY325-248536" fmla="*/ 577207 h 2395178"/>
                  <a:gd name="connsiteX326-248537" fmla="*/ 1050423 w 5936218"/>
                  <a:gd name="connsiteY326-248538" fmla="*/ 577207 h 2395178"/>
                  <a:gd name="connsiteX327-248539" fmla="*/ 1108962 w 5936218"/>
                  <a:gd name="connsiteY327-248540" fmla="*/ 577207 h 2395178"/>
                  <a:gd name="connsiteX328-248541" fmla="*/ 1161229 w 5936218"/>
                  <a:gd name="connsiteY328-248542" fmla="*/ 534030 h 2395178"/>
                  <a:gd name="connsiteX329-248543" fmla="*/ 1165711 w 5936218"/>
                  <a:gd name="connsiteY329-248544" fmla="*/ 540164 h 2395178"/>
                  <a:gd name="connsiteX330-248545" fmla="*/ 1173136 w 5936218"/>
                  <a:gd name="connsiteY330-248546" fmla="*/ 534030 h 2395178"/>
                  <a:gd name="connsiteX331-248547" fmla="*/ 1210035 w 5936218"/>
                  <a:gd name="connsiteY331-248548" fmla="*/ 584523 h 2395178"/>
                  <a:gd name="connsiteX332-248549" fmla="*/ 1247583 w 5936218"/>
                  <a:gd name="connsiteY332-248550" fmla="*/ 527213 h 2395178"/>
                  <a:gd name="connsiteX333-248551" fmla="*/ 1211223 w 5936218"/>
                  <a:gd name="connsiteY333-248552" fmla="*/ 468129 h 2395178"/>
                  <a:gd name="connsiteX334-248553" fmla="*/ 1227130 w 5936218"/>
                  <a:gd name="connsiteY334-248554" fmla="*/ 431769 h 2395178"/>
                  <a:gd name="connsiteX335-248555" fmla="*/ 1237665 w 5936218"/>
                  <a:gd name="connsiteY335-248556" fmla="*/ 434907 h 2395178"/>
                  <a:gd name="connsiteX336-248557" fmla="*/ 1239037 w 5936218"/>
                  <a:gd name="connsiteY336-248558" fmla="*/ 431769 h 2395178"/>
                  <a:gd name="connsiteX337-248559" fmla="*/ 1345843 w 5936218"/>
                  <a:gd name="connsiteY337-248560" fmla="*/ 463584 h 2395178"/>
                  <a:gd name="connsiteX338-248561" fmla="*/ 1400382 w 5936218"/>
                  <a:gd name="connsiteY338-248562" fmla="*/ 495398 h 2395178"/>
                  <a:gd name="connsiteX339-248563" fmla="*/ 1519756 w 5936218"/>
                  <a:gd name="connsiteY339-248564" fmla="*/ 601982 h 2395178"/>
                  <a:gd name="connsiteX340-248565" fmla="*/ 1543003 w 5936218"/>
                  <a:gd name="connsiteY340-248566" fmla="*/ 561300 h 2395178"/>
                  <a:gd name="connsiteX341-248567" fmla="*/ 1506643 w 5936218"/>
                  <a:gd name="connsiteY341-248568" fmla="*/ 506760 h 2395178"/>
                  <a:gd name="connsiteX342-248569" fmla="*/ 1506643 w 5936218"/>
                  <a:gd name="connsiteY342-248570" fmla="*/ 484036 h 2395178"/>
                  <a:gd name="connsiteX343-248571" fmla="*/ 1463467 w 5936218"/>
                  <a:gd name="connsiteY343-248572" fmla="*/ 474946 h 2395178"/>
                  <a:gd name="connsiteX344-248573" fmla="*/ 1472556 w 5936218"/>
                  <a:gd name="connsiteY344-248574" fmla="*/ 424952 h 2395178"/>
                  <a:gd name="connsiteX345-248575" fmla="*/ 1452104 w 5936218"/>
                  <a:gd name="connsiteY345-248576" fmla="*/ 338598 h 2395178"/>
                  <a:gd name="connsiteX346-248577" fmla="*/ 1452104 w 5936218"/>
                  <a:gd name="connsiteY346-248578" fmla="*/ 302239 h 2395178"/>
                  <a:gd name="connsiteX347-248579" fmla="*/ 1522551 w 5936218"/>
                  <a:gd name="connsiteY347-248580" fmla="*/ 199978 h 2395178"/>
                  <a:gd name="connsiteX348-248581" fmla="*/ 1543003 w 5936218"/>
                  <a:gd name="connsiteY348-248582" fmla="*/ 86355 h 2395178"/>
                  <a:gd name="connsiteX349-248583" fmla="*/ 1570272 w 5936218"/>
                  <a:gd name="connsiteY349-248584" fmla="*/ 65902 h 2395178"/>
                  <a:gd name="connsiteX350-248585" fmla="*/ 1578688 w 5936218"/>
                  <a:gd name="connsiteY350-248586" fmla="*/ 68521 h 2395178"/>
                  <a:gd name="connsiteX351-248587" fmla="*/ 1582179 w 5936218"/>
                  <a:gd name="connsiteY351-248588" fmla="*/ 65902 h 2395178"/>
                  <a:gd name="connsiteX352-248589" fmla="*/ 1684440 w 5936218"/>
                  <a:gd name="connsiteY352-248590" fmla="*/ 97717 h 2395178"/>
                  <a:gd name="connsiteX353-248591" fmla="*/ 1688985 w 5936218"/>
                  <a:gd name="connsiteY353-248592" fmla="*/ 168163 h 2395178"/>
                  <a:gd name="connsiteX354-248593" fmla="*/ 1652625 w 5936218"/>
                  <a:gd name="connsiteY354-248594" fmla="*/ 259062 h 2395178"/>
                  <a:gd name="connsiteX355-248595" fmla="*/ 1679895 w 5936218"/>
                  <a:gd name="connsiteY355-248596" fmla="*/ 297694 h 2395178"/>
                  <a:gd name="connsiteX356-248597" fmla="*/ 1688985 w 5936218"/>
                  <a:gd name="connsiteY356-248598" fmla="*/ 372685 h 2395178"/>
                  <a:gd name="connsiteX357-248599" fmla="*/ 1679895 w 5936218"/>
                  <a:gd name="connsiteY357-248600" fmla="*/ 518123 h 2395178"/>
                  <a:gd name="connsiteX358-248601" fmla="*/ 1636718 w 5936218"/>
                  <a:gd name="connsiteY358-248602" fmla="*/ 781729 h 2395178"/>
                  <a:gd name="connsiteX359-248603" fmla="*/ 1662494 w 5936218"/>
                  <a:gd name="connsiteY359-248604" fmla="*/ 788173 h 2395178"/>
                  <a:gd name="connsiteX0-248605" fmla="*/ 1662494 w 5936218"/>
                  <a:gd name="connsiteY0-248606" fmla="*/ 722271 h 2329276"/>
                  <a:gd name="connsiteX1-248607" fmla="*/ 3865460 w 5936218"/>
                  <a:gd name="connsiteY1-248608" fmla="*/ 145438 h 2329276"/>
                  <a:gd name="connsiteX2-248609" fmla="*/ 3875077 w 5936218"/>
                  <a:gd name="connsiteY2-248610" fmla="*/ 153945 h 2329276"/>
                  <a:gd name="connsiteX3-248611" fmla="*/ 3877367 w 5936218"/>
                  <a:gd name="connsiteY3-248612" fmla="*/ 145438 h 2329276"/>
                  <a:gd name="connsiteX4-248613" fmla="*/ 3932151 w 5936218"/>
                  <a:gd name="connsiteY4-248614" fmla="*/ 193901 h 2329276"/>
                  <a:gd name="connsiteX5-248615" fmla="*/ 3988173 w 5936218"/>
                  <a:gd name="connsiteY5-248616" fmla="*/ 165890 h 2329276"/>
                  <a:gd name="connsiteX6-248617" fmla="*/ 3993852 w 5936218"/>
                  <a:gd name="connsiteY6-248618" fmla="*/ 169005 h 2329276"/>
                  <a:gd name="connsiteX7-248619" fmla="*/ 4000080 w 5936218"/>
                  <a:gd name="connsiteY7-248620" fmla="*/ 165890 h 2329276"/>
                  <a:gd name="connsiteX8-248621" fmla="*/ 4062426 w 5936218"/>
                  <a:gd name="connsiteY8-248622" fmla="*/ 200080 h 2329276"/>
                  <a:gd name="connsiteX9-248623" fmla="*/ 4085889 w 5936218"/>
                  <a:gd name="connsiteY9-248624" fmla="*/ 172708 h 2329276"/>
                  <a:gd name="connsiteX10-248625" fmla="*/ 4095563 w 5936218"/>
                  <a:gd name="connsiteY10-248626" fmla="*/ 175312 h 2329276"/>
                  <a:gd name="connsiteX11-248627" fmla="*/ 4097796 w 5936218"/>
                  <a:gd name="connsiteY11-248628" fmla="*/ 172708 h 2329276"/>
                  <a:gd name="connsiteX12-248629" fmla="*/ 4144150 w 5936218"/>
                  <a:gd name="connsiteY12-248630" fmla="*/ 185188 h 2329276"/>
                  <a:gd name="connsiteX13-248631" fmla="*/ 4117703 w 5936218"/>
                  <a:gd name="connsiteY13-248632" fmla="*/ 74992 h 2329276"/>
                  <a:gd name="connsiteX14-248633" fmla="*/ 4165425 w 5936218"/>
                  <a:gd name="connsiteY14-248634" fmla="*/ 20453 h 2329276"/>
                  <a:gd name="connsiteX15-248635" fmla="*/ 4175231 w 5936218"/>
                  <a:gd name="connsiteY15-248636" fmla="*/ 22854 h 2329276"/>
                  <a:gd name="connsiteX16-248637" fmla="*/ 4177332 w 5936218"/>
                  <a:gd name="connsiteY16-248638" fmla="*/ 20453 h 2329276"/>
                  <a:gd name="connsiteX17-248639" fmla="*/ 4511384 w 5936218"/>
                  <a:gd name="connsiteY17-248640" fmla="*/ 102261 h 2329276"/>
                  <a:gd name="connsiteX18-248641" fmla="*/ 4543199 w 5936218"/>
                  <a:gd name="connsiteY18-248642" fmla="*/ 172708 h 2329276"/>
                  <a:gd name="connsiteX19-248643" fmla="*/ 4639242 w 5936218"/>
                  <a:gd name="connsiteY19-248644" fmla="*/ 255350 h 2329276"/>
                  <a:gd name="connsiteX20-248645" fmla="*/ 4774445 w 5936218"/>
                  <a:gd name="connsiteY20-248646" fmla="*/ 236337 h 2329276"/>
                  <a:gd name="connsiteX21-248647" fmla="*/ 4778496 w 5936218"/>
                  <a:gd name="connsiteY21-248648" fmla="*/ 237441 h 2329276"/>
                  <a:gd name="connsiteX22-248649" fmla="*/ 4786352 w 5936218"/>
                  <a:gd name="connsiteY22-248650" fmla="*/ 236337 h 2329276"/>
                  <a:gd name="connsiteX23-248651" fmla="*/ 4861343 w 5936218"/>
                  <a:gd name="connsiteY23-248652" fmla="*/ 256789 h 2329276"/>
                  <a:gd name="connsiteX24-248653" fmla="*/ 4893158 w 5936218"/>
                  <a:gd name="connsiteY24-248654" fmla="*/ 299966 h 2329276"/>
                  <a:gd name="connsiteX25-248655" fmla="*/ 4888613 w 5936218"/>
                  <a:gd name="connsiteY25-248656" fmla="*/ 381774 h 2329276"/>
                  <a:gd name="connsiteX26-248657" fmla="*/ 4927677 w 5936218"/>
                  <a:gd name="connsiteY26-248658" fmla="*/ 406446 h 2329276"/>
                  <a:gd name="connsiteX27-248659" fmla="*/ 4967605 w 5936218"/>
                  <a:gd name="connsiteY27-248660" fmla="*/ 393137 h 2329276"/>
                  <a:gd name="connsiteX28-248661" fmla="*/ 5038051 w 5936218"/>
                  <a:gd name="connsiteY28-248662" fmla="*/ 386319 h 2329276"/>
                  <a:gd name="connsiteX29-248663" fmla="*/ 5040730 w 5936218"/>
                  <a:gd name="connsiteY29-248664" fmla="*/ 387212 h 2329276"/>
                  <a:gd name="connsiteX30-248665" fmla="*/ 5049958 w 5936218"/>
                  <a:gd name="connsiteY30-248666" fmla="*/ 386319 h 2329276"/>
                  <a:gd name="connsiteX31-248667" fmla="*/ 5114249 w 5936218"/>
                  <a:gd name="connsiteY31-248668" fmla="*/ 407750 h 2329276"/>
                  <a:gd name="connsiteX32-248669" fmla="*/ 5176671 w 5936218"/>
                  <a:gd name="connsiteY32-248670" fmla="*/ 397682 h 2329276"/>
                  <a:gd name="connsiteX33-248671" fmla="*/ 5177801 w 5936218"/>
                  <a:gd name="connsiteY33-248672" fmla="*/ 399420 h 2329276"/>
                  <a:gd name="connsiteX34-248673" fmla="*/ 5188578 w 5936218"/>
                  <a:gd name="connsiteY34-248674" fmla="*/ 397682 h 2329276"/>
                  <a:gd name="connsiteX35-248675" fmla="*/ 5243719 w 5936218"/>
                  <a:gd name="connsiteY35-248676" fmla="*/ 482513 h 2329276"/>
                  <a:gd name="connsiteX36-248677" fmla="*/ 5283477 w 5936218"/>
                  <a:gd name="connsiteY36-248678" fmla="*/ 452221 h 2329276"/>
                  <a:gd name="connsiteX37-248679" fmla="*/ 5258480 w 5936218"/>
                  <a:gd name="connsiteY37-248680" fmla="*/ 386319 h 2329276"/>
                  <a:gd name="connsiteX38-248681" fmla="*/ 5267570 w 5936218"/>
                  <a:gd name="connsiteY38-248682" fmla="*/ 338598 h 2329276"/>
                  <a:gd name="connsiteX39-248683" fmla="*/ 5278896 w 5936218"/>
                  <a:gd name="connsiteY39-248684" fmla="*/ 341647 h 2329276"/>
                  <a:gd name="connsiteX40-248685" fmla="*/ 5279477 w 5936218"/>
                  <a:gd name="connsiteY40-248686" fmla="*/ 338598 h 2329276"/>
                  <a:gd name="connsiteX41-248687" fmla="*/ 5395510 w 5936218"/>
                  <a:gd name="connsiteY41-248688" fmla="*/ 369837 h 2329276"/>
                  <a:gd name="connsiteX42-248689" fmla="*/ 5463001 w 5936218"/>
                  <a:gd name="connsiteY42-248690" fmla="*/ 365867 h 2329276"/>
                  <a:gd name="connsiteX43-248691" fmla="*/ 5464386 w 5936218"/>
                  <a:gd name="connsiteY43-248692" fmla="*/ 366486 h 2329276"/>
                  <a:gd name="connsiteX44-248693" fmla="*/ 5474909 w 5936218"/>
                  <a:gd name="connsiteY44-248694" fmla="*/ 365867 h 2329276"/>
                  <a:gd name="connsiteX45-248695" fmla="*/ 5581715 w 5936218"/>
                  <a:gd name="connsiteY45-248696" fmla="*/ 413589 h 2329276"/>
                  <a:gd name="connsiteX46-248697" fmla="*/ 5633981 w 5936218"/>
                  <a:gd name="connsiteY46-248698" fmla="*/ 456766 h 2329276"/>
                  <a:gd name="connsiteX47-248699" fmla="*/ 5720335 w 5936218"/>
                  <a:gd name="connsiteY47-248700" fmla="*/ 536302 h 2329276"/>
                  <a:gd name="connsiteX48-248701" fmla="*/ 5822595 w 5936218"/>
                  <a:gd name="connsiteY48-248702" fmla="*/ 634018 h 2329276"/>
                  <a:gd name="connsiteX49-248703" fmla="*/ 5818051 w 5936218"/>
                  <a:gd name="connsiteY49-248704" fmla="*/ 688557 h 2329276"/>
                  <a:gd name="connsiteX50-248705" fmla="*/ 5825679 w 5936218"/>
                  <a:gd name="connsiteY50-248706" fmla="*/ 696185 h 2329276"/>
                  <a:gd name="connsiteX51-248707" fmla="*/ 5822051 w 5936218"/>
                  <a:gd name="connsiteY51-248708" fmla="*/ 645380 h 2329276"/>
                  <a:gd name="connsiteX52-248709" fmla="*/ 5834092 w 5936218"/>
                  <a:gd name="connsiteY52-248710" fmla="*/ 647253 h 2329276"/>
                  <a:gd name="connsiteX53-248711" fmla="*/ 5833958 w 5936218"/>
                  <a:gd name="connsiteY53-248712" fmla="*/ 645380 h 2329276"/>
                  <a:gd name="connsiteX54-248713" fmla="*/ 5936219 w 5936218"/>
                  <a:gd name="connsiteY54-248714" fmla="*/ 661287 h 2329276"/>
                  <a:gd name="connsiteX55-248715" fmla="*/ 5908949 w 5936218"/>
                  <a:gd name="connsiteY55-248716" fmla="*/ 877172 h 2329276"/>
                  <a:gd name="connsiteX56-248717" fmla="*/ 5893042 w 5936218"/>
                  <a:gd name="connsiteY56-248718" fmla="*/ 893079 h 2329276"/>
                  <a:gd name="connsiteX57-248719" fmla="*/ 5861227 w 5936218"/>
                  <a:gd name="connsiteY57-248720" fmla="*/ 893079 h 2329276"/>
                  <a:gd name="connsiteX58-248721" fmla="*/ 5817506 w 5936218"/>
                  <a:gd name="connsiteY58-248722" fmla="*/ 858992 h 2329276"/>
                  <a:gd name="connsiteX59-248723" fmla="*/ 5767511 w 5936218"/>
                  <a:gd name="connsiteY59-248724" fmla="*/ 833995 h 2329276"/>
                  <a:gd name="connsiteX60-248725" fmla="*/ 5729132 w 5936218"/>
                  <a:gd name="connsiteY60-248726" fmla="*/ 785976 h 2329276"/>
                  <a:gd name="connsiteX61-248727" fmla="*/ 5695337 w 5936218"/>
                  <a:gd name="connsiteY61-248728" fmla="*/ 795363 h 2329276"/>
                  <a:gd name="connsiteX62-248729" fmla="*/ 5693366 w 5936218"/>
                  <a:gd name="connsiteY62-248730" fmla="*/ 792603 h 2329276"/>
                  <a:gd name="connsiteX63-248731" fmla="*/ 5640799 w 5936218"/>
                  <a:gd name="connsiteY63-248732" fmla="*/ 752186 h 2329276"/>
                  <a:gd name="connsiteX64-248733" fmla="*/ 5656705 w 5936218"/>
                  <a:gd name="connsiteY64-248734" fmla="*/ 795363 h 2329276"/>
                  <a:gd name="connsiteX65-248735" fmla="*/ 5586259 w 5936218"/>
                  <a:gd name="connsiteY65-248736" fmla="*/ 870354 h 2329276"/>
                  <a:gd name="connsiteX66-248737" fmla="*/ 5575676 w 5936218"/>
                  <a:gd name="connsiteY66-248738" fmla="*/ 869346 h 2329276"/>
                  <a:gd name="connsiteX67-248739" fmla="*/ 5539436 w 5936218"/>
                  <a:gd name="connsiteY67-248740" fmla="*/ 867029 h 2329276"/>
                  <a:gd name="connsiteX68-248741" fmla="*/ 5593077 w 5936218"/>
                  <a:gd name="connsiteY68-248742" fmla="*/ 972615 h 2329276"/>
                  <a:gd name="connsiteX69-248743" fmla="*/ 5613529 w 5936218"/>
                  <a:gd name="connsiteY69-248744" fmla="*/ 1031699 h 2329276"/>
                  <a:gd name="connsiteX70-248745" fmla="*/ 5608984 w 5936218"/>
                  <a:gd name="connsiteY70-248746" fmla="*/ 1054424 h 2329276"/>
                  <a:gd name="connsiteX71-248747" fmla="*/ 5597799 w 5936218"/>
                  <a:gd name="connsiteY71-248748" fmla="*/ 1050815 h 2329276"/>
                  <a:gd name="connsiteX72-248749" fmla="*/ 5534271 w 5936218"/>
                  <a:gd name="connsiteY72-248750" fmla="*/ 1034164 h 2329276"/>
                  <a:gd name="connsiteX73-248751" fmla="*/ 5436277 w 5936218"/>
                  <a:gd name="connsiteY73-248752" fmla="*/ 1090783 h 2329276"/>
                  <a:gd name="connsiteX74-248753" fmla="*/ 5397645 w 5936218"/>
                  <a:gd name="connsiteY74-248754" fmla="*/ 1102146 h 2329276"/>
                  <a:gd name="connsiteX75-248755" fmla="*/ 5345378 w 5936218"/>
                  <a:gd name="connsiteY75-248756" fmla="*/ 1156685 h 2329276"/>
                  <a:gd name="connsiteX76-248757" fmla="*/ 5290839 w 5936218"/>
                  <a:gd name="connsiteY76-248758" fmla="*/ 1204406 h 2329276"/>
                  <a:gd name="connsiteX77-248759" fmla="*/ 5274932 w 5936218"/>
                  <a:gd name="connsiteY77-248760" fmla="*/ 1236221 h 2329276"/>
                  <a:gd name="connsiteX78-248761" fmla="*/ 5267238 w 5936218"/>
                  <a:gd name="connsiteY78-248762" fmla="*/ 1227794 h 2329276"/>
                  <a:gd name="connsiteX79-248763" fmla="*/ 5263025 w 5936218"/>
                  <a:gd name="connsiteY79-248764" fmla="*/ 1236221 h 2329276"/>
                  <a:gd name="connsiteX80-248765" fmla="*/ 5219538 w 5936218"/>
                  <a:gd name="connsiteY80-248766" fmla="*/ 1188593 h 2329276"/>
                  <a:gd name="connsiteX81-248767" fmla="*/ 5129494 w 5936218"/>
                  <a:gd name="connsiteY81-248768" fmla="*/ 1243038 h 2329276"/>
                  <a:gd name="connsiteX82-248769" fmla="*/ 5126389 w 5936218"/>
                  <a:gd name="connsiteY82-248770" fmla="*/ 1237716 h 2329276"/>
                  <a:gd name="connsiteX83-248771" fmla="*/ 5117587 w 5936218"/>
                  <a:gd name="connsiteY83-248772" fmla="*/ 1243038 h 2329276"/>
                  <a:gd name="connsiteX84-248773" fmla="*/ 5105544 w 5936218"/>
                  <a:gd name="connsiteY84-248774" fmla="*/ 1222392 h 2329276"/>
                  <a:gd name="connsiteX85-248775" fmla="*/ 5074955 w 5936218"/>
                  <a:gd name="connsiteY85-248776" fmla="*/ 1247583 h 2329276"/>
                  <a:gd name="connsiteX86-248777" fmla="*/ 5065718 w 5936218"/>
                  <a:gd name="connsiteY86-248778" fmla="*/ 1245384 h 2329276"/>
                  <a:gd name="connsiteX87-248779" fmla="*/ 5063048 w 5936218"/>
                  <a:gd name="connsiteY87-248780" fmla="*/ 1247583 h 2329276"/>
                  <a:gd name="connsiteX88-248781" fmla="*/ 5026594 w 5936218"/>
                  <a:gd name="connsiteY88-248782" fmla="*/ 1238904 h 2329276"/>
                  <a:gd name="connsiteX89-248783" fmla="*/ 5015871 w 5936218"/>
                  <a:gd name="connsiteY89-248784" fmla="*/ 1283943 h 2329276"/>
                  <a:gd name="connsiteX90-248785" fmla="*/ 4974967 w 5936218"/>
                  <a:gd name="connsiteY90-248786" fmla="*/ 1349844 h 2329276"/>
                  <a:gd name="connsiteX91-248787" fmla="*/ 4974967 w 5936218"/>
                  <a:gd name="connsiteY91-248788" fmla="*/ 1381659 h 2329276"/>
                  <a:gd name="connsiteX92-248789" fmla="*/ 5011326 w 5936218"/>
                  <a:gd name="connsiteY92-248790" fmla="*/ 1495282 h 2329276"/>
                  <a:gd name="connsiteX93-248791" fmla="*/ 4999419 w 5936218"/>
                  <a:gd name="connsiteY93-248792" fmla="*/ 1495282 h 2329276"/>
                  <a:gd name="connsiteX94-248793" fmla="*/ 4974967 w 5936218"/>
                  <a:gd name="connsiteY94-248794" fmla="*/ 1495282 h 2329276"/>
                  <a:gd name="connsiteX95-248795" fmla="*/ 4963605 w 5936218"/>
                  <a:gd name="connsiteY95-248796" fmla="*/ 1547548 h 2329276"/>
                  <a:gd name="connsiteX96-248797" fmla="*/ 4974967 w 5936218"/>
                  <a:gd name="connsiteY96-248798" fmla="*/ 1574818 h 2329276"/>
                  <a:gd name="connsiteX97-248799" fmla="*/ 4909065 w 5936218"/>
                  <a:gd name="connsiteY97-248800" fmla="*/ 1608905 h 2329276"/>
                  <a:gd name="connsiteX98-248801" fmla="*/ 4897703 w 5936218"/>
                  <a:gd name="connsiteY98-248802" fmla="*/ 1677079 h 2329276"/>
                  <a:gd name="connsiteX99-248803" fmla="*/ 4845437 w 5936218"/>
                  <a:gd name="connsiteY99-248804" fmla="*/ 1692986 h 2329276"/>
                  <a:gd name="connsiteX100-248805" fmla="*/ 4834074 w 5936218"/>
                  <a:gd name="connsiteY100-248806" fmla="*/ 1752070 h 2329276"/>
                  <a:gd name="connsiteX101-248807" fmla="*/ 4779535 w 5936218"/>
                  <a:gd name="connsiteY101-248808" fmla="*/ 1811154 h 2329276"/>
                  <a:gd name="connsiteX102-248809" fmla="*/ 4777225 w 5936218"/>
                  <a:gd name="connsiteY102-248810" fmla="*/ 1800758 h 2329276"/>
                  <a:gd name="connsiteX103-248811" fmla="*/ 4767628 w 5936218"/>
                  <a:gd name="connsiteY103-248812" fmla="*/ 1811154 h 2329276"/>
                  <a:gd name="connsiteX104-248813" fmla="*/ 4758538 w 5936218"/>
                  <a:gd name="connsiteY104-248814" fmla="*/ 1770250 h 2329276"/>
                  <a:gd name="connsiteX105-248815" fmla="*/ 4742631 w 5936218"/>
                  <a:gd name="connsiteY105-248816" fmla="*/ 1683896 h 2329276"/>
                  <a:gd name="connsiteX106-248817" fmla="*/ 4715361 w 5936218"/>
                  <a:gd name="connsiteY106-248818" fmla="*/ 1543004 h 2329276"/>
                  <a:gd name="connsiteX107-248819" fmla="*/ 4735813 w 5936218"/>
                  <a:gd name="connsiteY107-248820" fmla="*/ 1452105 h 2329276"/>
                  <a:gd name="connsiteX108-248821" fmla="*/ 4767628 w 5936218"/>
                  <a:gd name="connsiteY108-248822" fmla="*/ 1408928 h 2329276"/>
                  <a:gd name="connsiteX109-248823" fmla="*/ 4767628 w 5936218"/>
                  <a:gd name="connsiteY109-248824" fmla="*/ 1381659 h 2329276"/>
                  <a:gd name="connsiteX110-248825" fmla="*/ 4826712 w 5936218"/>
                  <a:gd name="connsiteY110-248826" fmla="*/ 1365751 h 2329276"/>
                  <a:gd name="connsiteX111-248827" fmla="*/ 1811153 w 5936218"/>
                  <a:gd name="connsiteY111-248828" fmla="*/ 1617995 h 2329276"/>
                  <a:gd name="connsiteX112-248829" fmla="*/ 1748069 w 5936218"/>
                  <a:gd name="connsiteY112-248830" fmla="*/ 1656627 h 2329276"/>
                  <a:gd name="connsiteX113-248831" fmla="*/ 1711709 w 5936218"/>
                  <a:gd name="connsiteY113-248832" fmla="*/ 1661172 h 2329276"/>
                  <a:gd name="connsiteX114-248833" fmla="*/ 1711926 w 5936218"/>
                  <a:gd name="connsiteY114-248834" fmla="*/ 1659656 h 2329276"/>
                  <a:gd name="connsiteX115-248835" fmla="*/ 1699803 w 5936218"/>
                  <a:gd name="connsiteY115-248836" fmla="*/ 1661172 h 2329276"/>
                  <a:gd name="connsiteX116-248837" fmla="*/ 1704347 w 5936218"/>
                  <a:gd name="connsiteY116-248838" fmla="*/ 1629357 h 2329276"/>
                  <a:gd name="connsiteX117-248839" fmla="*/ 1662460 w 5936218"/>
                  <a:gd name="connsiteY117-248840" fmla="*/ 1611406 h 2329276"/>
                  <a:gd name="connsiteX118-248841" fmla="*/ 1629901 w 5936218"/>
                  <a:gd name="connsiteY118-248842" fmla="*/ 1624812 h 2329276"/>
                  <a:gd name="connsiteX119-248843" fmla="*/ 1629300 w 5936218"/>
                  <a:gd name="connsiteY119-248844" fmla="*/ 1620157 h 2329276"/>
                  <a:gd name="connsiteX120-248845" fmla="*/ 1617994 w 5936218"/>
                  <a:gd name="connsiteY120-248846" fmla="*/ 1624812 h 2329276"/>
                  <a:gd name="connsiteX121-248847" fmla="*/ 1608904 w 5936218"/>
                  <a:gd name="connsiteY121-248848" fmla="*/ 1554366 h 2329276"/>
                  <a:gd name="connsiteX122-248849" fmla="*/ 1552684 w 5936218"/>
                  <a:gd name="connsiteY122-248850" fmla="*/ 1544673 h 2329276"/>
                  <a:gd name="connsiteX123-248851" fmla="*/ 1518550 w 5936218"/>
                  <a:gd name="connsiteY123-248852" fmla="*/ 1570273 h 2329276"/>
                  <a:gd name="connsiteX124-248853" fmla="*/ 1425379 w 5936218"/>
                  <a:gd name="connsiteY124-248854" fmla="*/ 1590725 h 2329276"/>
                  <a:gd name="connsiteX125-248855" fmla="*/ 1409472 w 5936218"/>
                  <a:gd name="connsiteY125-248856" fmla="*/ 1608905 h 2329276"/>
                  <a:gd name="connsiteX126-248857" fmla="*/ 1270852 w 5936218"/>
                  <a:gd name="connsiteY126-248858" fmla="*/ 1629357 h 2329276"/>
                  <a:gd name="connsiteX127-248859" fmla="*/ 1254945 w 5936218"/>
                  <a:gd name="connsiteY127-248860" fmla="*/ 1649809 h 2329276"/>
                  <a:gd name="connsiteX128-248861" fmla="*/ 1282214 w 5936218"/>
                  <a:gd name="connsiteY128-248862" fmla="*/ 1692986 h 2329276"/>
                  <a:gd name="connsiteX129-248863" fmla="*/ 1243582 w 5936218"/>
                  <a:gd name="connsiteY129-248864" fmla="*/ 1708893 h 2329276"/>
                  <a:gd name="connsiteX130-248865" fmla="*/ 1254945 w 5936218"/>
                  <a:gd name="connsiteY130-248866" fmla="*/ 1727073 h 2329276"/>
                  <a:gd name="connsiteX131-248867" fmla="*/ 1216313 w 5936218"/>
                  <a:gd name="connsiteY131-248868" fmla="*/ 1752070 h 2329276"/>
                  <a:gd name="connsiteX132-248869" fmla="*/ 1275397 w 5936218"/>
                  <a:gd name="connsiteY132-248870" fmla="*/ 1795247 h 2329276"/>
                  <a:gd name="connsiteX133-248871" fmla="*/ 1270852 w 5936218"/>
                  <a:gd name="connsiteY133-248872" fmla="*/ 1822517 h 2329276"/>
                  <a:gd name="connsiteX134-248873" fmla="*/ 1259108 w 5936218"/>
                  <a:gd name="connsiteY134-248874" fmla="*/ 1821538 h 2329276"/>
                  <a:gd name="connsiteX135-248875" fmla="*/ 1258945 w 5936218"/>
                  <a:gd name="connsiteY135-248876" fmla="*/ 1822517 h 2329276"/>
                  <a:gd name="connsiteX136-248877" fmla="*/ 1215644 w 5936218"/>
                  <a:gd name="connsiteY136-248878" fmla="*/ 1818908 h 2329276"/>
                  <a:gd name="connsiteX137-248879" fmla="*/ 1204950 w 5936218"/>
                  <a:gd name="connsiteY137-248880" fmla="*/ 1833879 h 2329276"/>
                  <a:gd name="connsiteX138-248881" fmla="*/ 1196495 w 5936218"/>
                  <a:gd name="connsiteY138-248882" fmla="*/ 1829047 h 2329276"/>
                  <a:gd name="connsiteX139-248883" fmla="*/ 1193043 w 5936218"/>
                  <a:gd name="connsiteY139-248884" fmla="*/ 1833879 h 2329276"/>
                  <a:gd name="connsiteX140-248885" fmla="*/ 1145322 w 5936218"/>
                  <a:gd name="connsiteY140-248886" fmla="*/ 1806609 h 2329276"/>
                  <a:gd name="connsiteX141-248887" fmla="*/ 1098145 w 5936218"/>
                  <a:gd name="connsiteY141-248888" fmla="*/ 1806609 h 2329276"/>
                  <a:gd name="connsiteX142-248889" fmla="*/ 1061785 w 5936218"/>
                  <a:gd name="connsiteY142-248890" fmla="*/ 1833879 h 2329276"/>
                  <a:gd name="connsiteX143-248891" fmla="*/ 1055322 w 5936218"/>
                  <a:gd name="connsiteY143-248892" fmla="*/ 1829796 h 2329276"/>
                  <a:gd name="connsiteX144-248893" fmla="*/ 1049878 w 5936218"/>
                  <a:gd name="connsiteY144-248894" fmla="*/ 1833879 h 2329276"/>
                  <a:gd name="connsiteX145-248895" fmla="*/ 1006701 w 5936218"/>
                  <a:gd name="connsiteY145-248896" fmla="*/ 1806609 h 2329276"/>
                  <a:gd name="connsiteX146-248897" fmla="*/ 924893 w 5936218"/>
                  <a:gd name="connsiteY146-248898" fmla="*/ 1770250 h 2329276"/>
                  <a:gd name="connsiteX147-248899" fmla="*/ 877716 w 5936218"/>
                  <a:gd name="connsiteY147-248900" fmla="*/ 1770250 h 2329276"/>
                  <a:gd name="connsiteX148-248901" fmla="*/ 802724 w 5936218"/>
                  <a:gd name="connsiteY148-248902" fmla="*/ 1833879 h 2329276"/>
                  <a:gd name="connsiteX149-248903" fmla="*/ 798179 w 5936218"/>
                  <a:gd name="connsiteY149-248904" fmla="*/ 1877056 h 2329276"/>
                  <a:gd name="connsiteX150-248905" fmla="*/ 787406 w 5936218"/>
                  <a:gd name="connsiteY150-248906" fmla="*/ 1866283 h 2329276"/>
                  <a:gd name="connsiteX151-248907" fmla="*/ 786272 w 5936218"/>
                  <a:gd name="connsiteY151-248908" fmla="*/ 1877056 h 2329276"/>
                  <a:gd name="connsiteX152-248909" fmla="*/ 756063 w 5936218"/>
                  <a:gd name="connsiteY152-248910" fmla="*/ 1846846 h 2329276"/>
                  <a:gd name="connsiteX153-248911" fmla="*/ 732278 w 5936218"/>
                  <a:gd name="connsiteY153-248912" fmla="*/ 1904325 h 2329276"/>
                  <a:gd name="connsiteX154-248913" fmla="*/ 743640 w 5936218"/>
                  <a:gd name="connsiteY154-248914" fmla="*/ 1913415 h 2329276"/>
                  <a:gd name="connsiteX155-248915" fmla="*/ 723188 w 5936218"/>
                  <a:gd name="connsiteY155-248916" fmla="*/ 1956592 h 2329276"/>
                  <a:gd name="connsiteX156-248917" fmla="*/ 747026 w 5936218"/>
                  <a:gd name="connsiteY156-248918" fmla="*/ 1993433 h 2329276"/>
                  <a:gd name="connsiteX157-248919" fmla="*/ 763548 w 5936218"/>
                  <a:gd name="connsiteY157-248920" fmla="*/ 1990679 h 2329276"/>
                  <a:gd name="connsiteX158-248921" fmla="*/ 764871 w 5936218"/>
                  <a:gd name="connsiteY158-248922" fmla="*/ 1992443 h 2329276"/>
                  <a:gd name="connsiteX159-248923" fmla="*/ 775455 w 5936218"/>
                  <a:gd name="connsiteY159-248924" fmla="*/ 1990679 h 2329276"/>
                  <a:gd name="connsiteX160-248925" fmla="*/ 802724 w 5936218"/>
                  <a:gd name="connsiteY160-248926" fmla="*/ 2027038 h 2329276"/>
                  <a:gd name="connsiteX161-248927" fmla="*/ 798179 w 5936218"/>
                  <a:gd name="connsiteY161-248928" fmla="*/ 2054308 h 2329276"/>
                  <a:gd name="connsiteX162-248929" fmla="*/ 818632 w 5936218"/>
                  <a:gd name="connsiteY162-248930" fmla="*/ 2065670 h 2329276"/>
                  <a:gd name="connsiteX163-248931" fmla="*/ 802724 w 5936218"/>
                  <a:gd name="connsiteY163-248932" fmla="*/ 2097485 h 2329276"/>
                  <a:gd name="connsiteX164-248933" fmla="*/ 766365 w 5936218"/>
                  <a:gd name="connsiteY164-248934" fmla="*/ 2102030 h 2329276"/>
                  <a:gd name="connsiteX165-248935" fmla="*/ 727733 w 5936218"/>
                  <a:gd name="connsiteY165-248936" fmla="*/ 2161114 h 2329276"/>
                  <a:gd name="connsiteX166-248937" fmla="*/ 759548 w 5936218"/>
                  <a:gd name="connsiteY166-248938" fmla="*/ 2204291 h 2329276"/>
                  <a:gd name="connsiteX167-248939" fmla="*/ 759548 w 5936218"/>
                  <a:gd name="connsiteY167-248940" fmla="*/ 2242922 h 2329276"/>
                  <a:gd name="connsiteX168-248941" fmla="*/ 798179 w 5936218"/>
                  <a:gd name="connsiteY168-248942" fmla="*/ 2302007 h 2329276"/>
                  <a:gd name="connsiteX169-248943" fmla="*/ 775455 w 5936218"/>
                  <a:gd name="connsiteY169-248944" fmla="*/ 2317914 h 2329276"/>
                  <a:gd name="connsiteX170-248945" fmla="*/ 770910 w 5936218"/>
                  <a:gd name="connsiteY170-248946" fmla="*/ 2329276 h 2329276"/>
                  <a:gd name="connsiteX171-248947" fmla="*/ 759003 w 5936218"/>
                  <a:gd name="connsiteY171-248948" fmla="*/ 2329276 h 2329276"/>
                  <a:gd name="connsiteX172-248949" fmla="*/ 755003 w 5936218"/>
                  <a:gd name="connsiteY172-248950" fmla="*/ 2329276 h 2329276"/>
                  <a:gd name="connsiteX173-248951" fmla="*/ 743096 w 5936218"/>
                  <a:gd name="connsiteY173-248952" fmla="*/ 2329276 h 2329276"/>
                  <a:gd name="connsiteX174-248953" fmla="*/ 715826 w 5936218"/>
                  <a:gd name="connsiteY174-248954" fmla="*/ 2295189 h 2329276"/>
                  <a:gd name="connsiteX175-248955" fmla="*/ 704464 w 5936218"/>
                  <a:gd name="connsiteY175-248956" fmla="*/ 2295189 h 2329276"/>
                  <a:gd name="connsiteX176-248957" fmla="*/ 684012 w 5936218"/>
                  <a:gd name="connsiteY176-248958" fmla="*/ 2286099 h 2329276"/>
                  <a:gd name="connsiteX177-248959" fmla="*/ 672649 w 5936218"/>
                  <a:gd name="connsiteY177-248960" fmla="*/ 2263375 h 2329276"/>
                  <a:gd name="connsiteX178-248961" fmla="*/ 645222 w 5936218"/>
                  <a:gd name="connsiteY178-248962" fmla="*/ 2255538 h 2329276"/>
                  <a:gd name="connsiteX179-248963" fmla="*/ 625472 w 5936218"/>
                  <a:gd name="connsiteY179-248964" fmla="*/ 2258830 h 2329276"/>
                  <a:gd name="connsiteX180-248965" fmla="*/ 623771 w 5936218"/>
                  <a:gd name="connsiteY180-248966" fmla="*/ 2257129 h 2329276"/>
                  <a:gd name="connsiteX181-248967" fmla="*/ 613565 w 5936218"/>
                  <a:gd name="connsiteY181-248968" fmla="*/ 2258830 h 2329276"/>
                  <a:gd name="connsiteX182-248969" fmla="*/ 609020 w 5936218"/>
                  <a:gd name="connsiteY182-248970" fmla="*/ 2254285 h 2329276"/>
                  <a:gd name="connsiteX183-248971" fmla="*/ 559026 w 5936218"/>
                  <a:gd name="connsiteY183-248972" fmla="*/ 2227015 h 2329276"/>
                  <a:gd name="connsiteX184-248973" fmla="*/ 506760 w 5936218"/>
                  <a:gd name="connsiteY184-248974" fmla="*/ 2220198 h 2329276"/>
                  <a:gd name="connsiteX185-248975" fmla="*/ 483280 w 5936218"/>
                  <a:gd name="connsiteY185-248976" fmla="*/ 2213489 h 2329276"/>
                  <a:gd name="connsiteX186-248977" fmla="*/ 480035 w 5936218"/>
                  <a:gd name="connsiteY186-248978" fmla="*/ 2215653 h 2329276"/>
                  <a:gd name="connsiteX187-248979" fmla="*/ 475042 w 5936218"/>
                  <a:gd name="connsiteY187-248980" fmla="*/ 2211135 h 2329276"/>
                  <a:gd name="connsiteX188-248981" fmla="*/ 474945 w 5936218"/>
                  <a:gd name="connsiteY188-248982" fmla="*/ 2211108 h 2329276"/>
                  <a:gd name="connsiteX189-248983" fmla="*/ 468128 w 5936218"/>
                  <a:gd name="connsiteY189-248984" fmla="*/ 2215653 h 2329276"/>
                  <a:gd name="connsiteX190-248985" fmla="*/ 420406 w 5936218"/>
                  <a:gd name="connsiteY190-248986" fmla="*/ 2172476 h 2329276"/>
                  <a:gd name="connsiteX191-248987" fmla="*/ 381774 w 5936218"/>
                  <a:gd name="connsiteY191-248988" fmla="*/ 2156569 h 2329276"/>
                  <a:gd name="connsiteX192-248989" fmla="*/ 349960 w 5936218"/>
                  <a:gd name="connsiteY192-248990" fmla="*/ 2124754 h 2329276"/>
                  <a:gd name="connsiteX193-248991" fmla="*/ 377229 w 5936218"/>
                  <a:gd name="connsiteY193-248992" fmla="*/ 2117937 h 2329276"/>
                  <a:gd name="connsiteX194-248993" fmla="*/ 404499 w 5936218"/>
                  <a:gd name="connsiteY194-248994" fmla="*/ 2070215 h 2329276"/>
                  <a:gd name="connsiteX195-248995" fmla="*/ 388591 w 5936218"/>
                  <a:gd name="connsiteY195-248996" fmla="*/ 2054308 h 2329276"/>
                  <a:gd name="connsiteX196-248997" fmla="*/ 440858 w 5936218"/>
                  <a:gd name="connsiteY196-248998" fmla="*/ 2027038 h 2329276"/>
                  <a:gd name="connsiteX197-248999" fmla="*/ 440858 w 5936218"/>
                  <a:gd name="connsiteY197-249000" fmla="*/ 2023982 h 2329276"/>
                  <a:gd name="connsiteX198-249001" fmla="*/ 416406 w 5936218"/>
                  <a:gd name="connsiteY198-249002" fmla="*/ 2027038 h 2329276"/>
                  <a:gd name="connsiteX199-249003" fmla="*/ 416406 w 5936218"/>
                  <a:gd name="connsiteY199-249004" fmla="*/ 2025550 h 2329276"/>
                  <a:gd name="connsiteX200-249005" fmla="*/ 404499 w 5936218"/>
                  <a:gd name="connsiteY200-249006" fmla="*/ 2027038 h 2329276"/>
                  <a:gd name="connsiteX201-249007" fmla="*/ 404499 w 5936218"/>
                  <a:gd name="connsiteY201-249008" fmla="*/ 2006586 h 2329276"/>
                  <a:gd name="connsiteX202-249009" fmla="*/ 424951 w 5936218"/>
                  <a:gd name="connsiteY202-249010" fmla="*/ 1990679 h 2329276"/>
                  <a:gd name="connsiteX203-249011" fmla="*/ 463583 w 5936218"/>
                  <a:gd name="connsiteY203-249012" fmla="*/ 1983862 h 2329276"/>
                  <a:gd name="connsiteX204-249013" fmla="*/ 468128 w 5936218"/>
                  <a:gd name="connsiteY204-249014" fmla="*/ 1967954 h 2329276"/>
                  <a:gd name="connsiteX205-249015" fmla="*/ 456765 w 5936218"/>
                  <a:gd name="connsiteY205-249016" fmla="*/ 1936140 h 2329276"/>
                  <a:gd name="connsiteX206-249017" fmla="*/ 474945 w 5936218"/>
                  <a:gd name="connsiteY206-249018" fmla="*/ 1908870 h 2329276"/>
                  <a:gd name="connsiteX207-249019" fmla="*/ 474945 w 5936218"/>
                  <a:gd name="connsiteY207-249020" fmla="*/ 1888418 h 2329276"/>
                  <a:gd name="connsiteX208-249021" fmla="*/ 420406 w 5936218"/>
                  <a:gd name="connsiteY208-249022" fmla="*/ 1870238 h 2329276"/>
                  <a:gd name="connsiteX209-249023" fmla="*/ 409588 w 5936218"/>
                  <a:gd name="connsiteY209-249024" fmla="*/ 1870238 h 2329276"/>
                  <a:gd name="connsiteX210-249025" fmla="*/ 397681 w 5936218"/>
                  <a:gd name="connsiteY210-249026" fmla="*/ 1870238 h 2329276"/>
                  <a:gd name="connsiteX211-249027" fmla="*/ 379485 w 5936218"/>
                  <a:gd name="connsiteY211-249028" fmla="*/ 1847999 h 2329276"/>
                  <a:gd name="connsiteX212-249029" fmla="*/ 357322 w 5936218"/>
                  <a:gd name="connsiteY212-249030" fmla="*/ 1854331 h 2329276"/>
                  <a:gd name="connsiteX213-249031" fmla="*/ 352842 w 5936218"/>
                  <a:gd name="connsiteY213-249032" fmla="*/ 1852209 h 2329276"/>
                  <a:gd name="connsiteX214-249033" fmla="*/ 345415 w 5936218"/>
                  <a:gd name="connsiteY214-249034" fmla="*/ 1854331 h 2329276"/>
                  <a:gd name="connsiteX215-249035" fmla="*/ 302238 w 5936218"/>
                  <a:gd name="connsiteY215-249036" fmla="*/ 1833879 h 2329276"/>
                  <a:gd name="connsiteX216-249037" fmla="*/ 302238 w 5936218"/>
                  <a:gd name="connsiteY216-249038" fmla="*/ 1822517 h 2329276"/>
                  <a:gd name="connsiteX217-249039" fmla="*/ 286331 w 5936218"/>
                  <a:gd name="connsiteY217-249040" fmla="*/ 1795247 h 2329276"/>
                  <a:gd name="connsiteX218-249041" fmla="*/ 270968 w 5936218"/>
                  <a:gd name="connsiteY218-249042" fmla="*/ 1795247 h 2329276"/>
                  <a:gd name="connsiteX219-249043" fmla="*/ 259061 w 5936218"/>
                  <a:gd name="connsiteY219-249044" fmla="*/ 1795247 h 2329276"/>
                  <a:gd name="connsiteX220-249045" fmla="*/ 254516 w 5936218"/>
                  <a:gd name="connsiteY220-249046" fmla="*/ 1779340 h 2329276"/>
                  <a:gd name="connsiteX221-249047" fmla="*/ 263606 w 5936218"/>
                  <a:gd name="connsiteY221-249048" fmla="*/ 1763433 h 2329276"/>
                  <a:gd name="connsiteX222-249049" fmla="*/ 243991 w 5936218"/>
                  <a:gd name="connsiteY222-249050" fmla="*/ 1732920 h 2329276"/>
                  <a:gd name="connsiteX223-249051" fmla="*/ 216429 w 5936218"/>
                  <a:gd name="connsiteY223-249052" fmla="*/ 1736163 h 2329276"/>
                  <a:gd name="connsiteX224-249053" fmla="*/ 212956 w 5936218"/>
                  <a:gd name="connsiteY224-249054" fmla="*/ 1735171 h 2329276"/>
                  <a:gd name="connsiteX225-249055" fmla="*/ 204522 w 5936218"/>
                  <a:gd name="connsiteY225-249056" fmla="*/ 1736163 h 2329276"/>
                  <a:gd name="connsiteX226-249057" fmla="*/ 199623 w 5936218"/>
                  <a:gd name="connsiteY226-249058" fmla="*/ 1734763 h 2329276"/>
                  <a:gd name="connsiteX227-249059" fmla="*/ 195977 w 5936218"/>
                  <a:gd name="connsiteY227-249060" fmla="*/ 1747525 h 2329276"/>
                  <a:gd name="connsiteX228-249061" fmla="*/ 184968 w 5936218"/>
                  <a:gd name="connsiteY228-249062" fmla="*/ 1744380 h 2329276"/>
                  <a:gd name="connsiteX229-249063" fmla="*/ 184070 w 5936218"/>
                  <a:gd name="connsiteY229-249064" fmla="*/ 1747525 h 2329276"/>
                  <a:gd name="connsiteX230-249065" fmla="*/ 168163 w 5936218"/>
                  <a:gd name="connsiteY230-249066" fmla="*/ 1742990 h 2329276"/>
                  <a:gd name="connsiteX231-249067" fmla="*/ 156800 w 5936218"/>
                  <a:gd name="connsiteY231-249068" fmla="*/ 1704348 h 2329276"/>
                  <a:gd name="connsiteX232-249069" fmla="*/ 152255 w 5936218"/>
                  <a:gd name="connsiteY232-249070" fmla="*/ 1688441 h 2329276"/>
                  <a:gd name="connsiteX233-249071" fmla="*/ 156800 w 5936218"/>
                  <a:gd name="connsiteY233-249072" fmla="*/ 1683896 h 2329276"/>
                  <a:gd name="connsiteX234-249073" fmla="*/ 168707 w 5936218"/>
                  <a:gd name="connsiteY234-249074" fmla="*/ 1683896 h 2329276"/>
                  <a:gd name="connsiteX235-249075" fmla="*/ 188615 w 5936218"/>
                  <a:gd name="connsiteY235-249076" fmla="*/ 1683896 h 2329276"/>
                  <a:gd name="connsiteX236-249077" fmla="*/ 199977 w 5936218"/>
                  <a:gd name="connsiteY236-249078" fmla="*/ 1672534 h 2329276"/>
                  <a:gd name="connsiteX237-249079" fmla="*/ 188615 w 5936218"/>
                  <a:gd name="connsiteY237-249080" fmla="*/ 1649809 h 2329276"/>
                  <a:gd name="connsiteX238-249081" fmla="*/ 168163 w 5936218"/>
                  <a:gd name="connsiteY238-249082" fmla="*/ 1640720 h 2329276"/>
                  <a:gd name="connsiteX239-249083" fmla="*/ 168163 w 5936218"/>
                  <a:gd name="connsiteY239-249084" fmla="*/ 1633902 h 2329276"/>
                  <a:gd name="connsiteX240-249085" fmla="*/ 152255 w 5936218"/>
                  <a:gd name="connsiteY240-249086" fmla="*/ 1617995 h 2329276"/>
                  <a:gd name="connsiteX241-249087" fmla="*/ 129531 w 5936218"/>
                  <a:gd name="connsiteY241-249088" fmla="*/ 1581635 h 2329276"/>
                  <a:gd name="connsiteX242-249089" fmla="*/ 140893 w 5936218"/>
                  <a:gd name="connsiteY242-249090" fmla="*/ 1558911 h 2329276"/>
                  <a:gd name="connsiteX243-249091" fmla="*/ 136348 w 5936218"/>
                  <a:gd name="connsiteY243-249092" fmla="*/ 1531641 h 2329276"/>
                  <a:gd name="connsiteX244-249093" fmla="*/ 103789 w 5936218"/>
                  <a:gd name="connsiteY244-249094" fmla="*/ 1518234 h 2329276"/>
                  <a:gd name="connsiteX245-249095" fmla="*/ 93716 w 5936218"/>
                  <a:gd name="connsiteY245-249096" fmla="*/ 1522551 h 2329276"/>
                  <a:gd name="connsiteX246-249097" fmla="*/ 91868 w 5936218"/>
                  <a:gd name="connsiteY246-249098" fmla="*/ 1518240 h 2329276"/>
                  <a:gd name="connsiteX247-249099" fmla="*/ 81809 w 5936218"/>
                  <a:gd name="connsiteY247-249100" fmla="*/ 1522551 h 2329276"/>
                  <a:gd name="connsiteX248-249101" fmla="*/ 74992 w 5936218"/>
                  <a:gd name="connsiteY248-249102" fmla="*/ 1506644 h 2329276"/>
                  <a:gd name="connsiteX249-249103" fmla="*/ 34087 w 5936218"/>
                  <a:gd name="connsiteY249-249104" fmla="*/ 1495282 h 2329276"/>
                  <a:gd name="connsiteX250-249105" fmla="*/ 22725 w 5936218"/>
                  <a:gd name="connsiteY250-249106" fmla="*/ 1452105 h 2329276"/>
                  <a:gd name="connsiteX251-249107" fmla="*/ 22725 w 5936218"/>
                  <a:gd name="connsiteY251-249108" fmla="*/ 1420290 h 2329276"/>
                  <a:gd name="connsiteX252-249109" fmla="*/ 0 w 5936218"/>
                  <a:gd name="connsiteY252-249110" fmla="*/ 1404383 h 2329276"/>
                  <a:gd name="connsiteX253-249111" fmla="*/ 15907 w 5936218"/>
                  <a:gd name="connsiteY253-249112" fmla="*/ 1381659 h 2329276"/>
                  <a:gd name="connsiteX254-249113" fmla="*/ 6818 w 5936218"/>
                  <a:gd name="connsiteY254-249114" fmla="*/ 1318030 h 2329276"/>
                  <a:gd name="connsiteX255-249115" fmla="*/ 34087 w 5936218"/>
                  <a:gd name="connsiteY255-249116" fmla="*/ 1274853 h 2329276"/>
                  <a:gd name="connsiteX256-249117" fmla="*/ 27270 w 5936218"/>
                  <a:gd name="connsiteY256-249118" fmla="*/ 1263491 h 2329276"/>
                  <a:gd name="connsiteX257-249119" fmla="*/ 70447 w 5936218"/>
                  <a:gd name="connsiteY257-249120" fmla="*/ 1224859 h 2329276"/>
                  <a:gd name="connsiteX258-249121" fmla="*/ 27270 w 5936218"/>
                  <a:gd name="connsiteY258-249122" fmla="*/ 1188499 h 2329276"/>
                  <a:gd name="connsiteX259-249123" fmla="*/ 109078 w 5936218"/>
                  <a:gd name="connsiteY259-249124" fmla="*/ 1090783 h 2329276"/>
                  <a:gd name="connsiteX260-249125" fmla="*/ 145438 w 5936218"/>
                  <a:gd name="connsiteY260-249126" fmla="*/ 1047606 h 2329276"/>
                  <a:gd name="connsiteX261-249127" fmla="*/ 156800 w 5936218"/>
                  <a:gd name="connsiteY261-249128" fmla="*/ 1004430 h 2329276"/>
                  <a:gd name="connsiteX262-249129" fmla="*/ 102261 w 5936218"/>
                  <a:gd name="connsiteY262-249130" fmla="*/ 952163 h 2329276"/>
                  <a:gd name="connsiteX263-249131" fmla="*/ 118168 w 5936218"/>
                  <a:gd name="connsiteY263-249132" fmla="*/ 897624 h 2329276"/>
                  <a:gd name="connsiteX264-249133" fmla="*/ 86354 w 5936218"/>
                  <a:gd name="connsiteY264-249134" fmla="*/ 833995 h 2329276"/>
                  <a:gd name="connsiteX265-249135" fmla="*/ 109078 w 5936218"/>
                  <a:gd name="connsiteY265-249136" fmla="*/ 759003 h 2329276"/>
                  <a:gd name="connsiteX266-249137" fmla="*/ 70447 w 5936218"/>
                  <a:gd name="connsiteY266-249138" fmla="*/ 656742 h 2329276"/>
                  <a:gd name="connsiteX267-249139" fmla="*/ 102261 w 5936218"/>
                  <a:gd name="connsiteY267-249140" fmla="*/ 586296 h 2329276"/>
                  <a:gd name="connsiteX268-249141" fmla="*/ 43177 w 5936218"/>
                  <a:gd name="connsiteY268-249142" fmla="*/ 520395 h 2329276"/>
                  <a:gd name="connsiteX269-249143" fmla="*/ 49994 w 5936218"/>
                  <a:gd name="connsiteY269-249144" fmla="*/ 445403 h 2329276"/>
                  <a:gd name="connsiteX270-249145" fmla="*/ 81809 w 5936218"/>
                  <a:gd name="connsiteY270-249146" fmla="*/ 440858 h 2329276"/>
                  <a:gd name="connsiteX271-249147" fmla="*/ 145438 w 5936218"/>
                  <a:gd name="connsiteY271-249148" fmla="*/ 397682 h 2329276"/>
                  <a:gd name="connsiteX272-249149" fmla="*/ 184070 w 5936218"/>
                  <a:gd name="connsiteY272-249150" fmla="*/ 359050 h 2329276"/>
                  <a:gd name="connsiteX273-249151" fmla="*/ 189699 w 5936218"/>
                  <a:gd name="connsiteY273-249152" fmla="*/ 365328 h 2329276"/>
                  <a:gd name="connsiteX274-249153" fmla="*/ 195977 w 5936218"/>
                  <a:gd name="connsiteY274-249154" fmla="*/ 359050 h 2329276"/>
                  <a:gd name="connsiteX275-249155" fmla="*/ 255061 w 5936218"/>
                  <a:gd name="connsiteY275-249156" fmla="*/ 424951 h 2329276"/>
                  <a:gd name="connsiteX276-249157" fmla="*/ 350504 w 5936218"/>
                  <a:gd name="connsiteY276-249158" fmla="*/ 445403 h 2329276"/>
                  <a:gd name="connsiteX277-249159" fmla="*/ 491397 w 5936218"/>
                  <a:gd name="connsiteY277-249160" fmla="*/ 559027 h 2329276"/>
                  <a:gd name="connsiteX278-249161" fmla="*/ 523211 w 5936218"/>
                  <a:gd name="connsiteY278-249162" fmla="*/ 606748 h 2329276"/>
                  <a:gd name="connsiteX279-249163" fmla="*/ 523211 w 5936218"/>
                  <a:gd name="connsiteY279-249164" fmla="*/ 665832 h 2329276"/>
                  <a:gd name="connsiteX280-249165" fmla="*/ 486852 w 5936218"/>
                  <a:gd name="connsiteY280-249166" fmla="*/ 720371 h 2329276"/>
                  <a:gd name="connsiteX281-249167" fmla="*/ 420951 w 5936218"/>
                  <a:gd name="connsiteY281-249168" fmla="*/ 740824 h 2329276"/>
                  <a:gd name="connsiteX282-249169" fmla="*/ 415909 w 5936218"/>
                  <a:gd name="connsiteY282-249170" fmla="*/ 738693 h 2329276"/>
                  <a:gd name="connsiteX283-249171" fmla="*/ 409044 w 5936218"/>
                  <a:gd name="connsiteY283-249172" fmla="*/ 740824 h 2329276"/>
                  <a:gd name="connsiteX284-249173" fmla="*/ 252950 w 5936218"/>
                  <a:gd name="connsiteY284-249174" fmla="*/ 674868 h 2329276"/>
                  <a:gd name="connsiteX285-249175" fmla="*/ 232336 w 5936218"/>
                  <a:gd name="connsiteY285-249176" fmla="*/ 681740 h 2329276"/>
                  <a:gd name="connsiteX286-249177" fmla="*/ 291420 w 5936218"/>
                  <a:gd name="connsiteY286-249178" fmla="*/ 752186 h 2329276"/>
                  <a:gd name="connsiteX287-249179" fmla="*/ 291420 w 5936218"/>
                  <a:gd name="connsiteY287-249180" fmla="*/ 790818 h 2329276"/>
                  <a:gd name="connsiteX288-249181" fmla="*/ 298238 w 5936218"/>
                  <a:gd name="connsiteY288-249182" fmla="*/ 877172 h 2329276"/>
                  <a:gd name="connsiteX289-249183" fmla="*/ 345959 w 5936218"/>
                  <a:gd name="connsiteY289-249184" fmla="*/ 908986 h 2329276"/>
                  <a:gd name="connsiteX290-249185" fmla="*/ 362087 w 5936218"/>
                  <a:gd name="connsiteY290-249186" fmla="*/ 918394 h 2329276"/>
                  <a:gd name="connsiteX291-249187" fmla="*/ 365867 w 5936218"/>
                  <a:gd name="connsiteY291-249188" fmla="*/ 886261 h 2329276"/>
                  <a:gd name="connsiteX292-249189" fmla="*/ 345415 w 5936218"/>
                  <a:gd name="connsiteY292-249190" fmla="*/ 849902 h 2329276"/>
                  <a:gd name="connsiteX293-249191" fmla="*/ 365867 w 5936218"/>
                  <a:gd name="connsiteY293-249192" fmla="*/ 818087 h 2329276"/>
                  <a:gd name="connsiteX294-249193" fmla="*/ 374560 w 5936218"/>
                  <a:gd name="connsiteY294-249194" fmla="*/ 823086 h 2329276"/>
                  <a:gd name="connsiteX295-249195" fmla="*/ 377774 w 5936218"/>
                  <a:gd name="connsiteY295-249196" fmla="*/ 818087 h 2329276"/>
                  <a:gd name="connsiteX296-249197" fmla="*/ 461933 w 5936218"/>
                  <a:gd name="connsiteY296-249198" fmla="*/ 866479 h 2329276"/>
                  <a:gd name="connsiteX297-249199" fmla="*/ 484035 w 5936218"/>
                  <a:gd name="connsiteY297-249200" fmla="*/ 849902 h 2329276"/>
                  <a:gd name="connsiteX298-249201" fmla="*/ 463583 w 5936218"/>
                  <a:gd name="connsiteY298-249202" fmla="*/ 784000 h 2329276"/>
                  <a:gd name="connsiteX299-249203" fmla="*/ 549936 w 5936218"/>
                  <a:gd name="connsiteY299-249204" fmla="*/ 697647 h 2329276"/>
                  <a:gd name="connsiteX300-249205" fmla="*/ 559742 w 5936218"/>
                  <a:gd name="connsiteY300-249206" fmla="*/ 699748 h 2329276"/>
                  <a:gd name="connsiteX301-249207" fmla="*/ 561843 w 5936218"/>
                  <a:gd name="connsiteY301-249208" fmla="*/ 697647 h 2329276"/>
                  <a:gd name="connsiteX302-249209" fmla="*/ 593658 w 5936218"/>
                  <a:gd name="connsiteY302-249210" fmla="*/ 704464 h 2329276"/>
                  <a:gd name="connsiteX303-249211" fmla="*/ 620945 w 5936218"/>
                  <a:gd name="connsiteY303-249212" fmla="*/ 728341 h 2329276"/>
                  <a:gd name="connsiteX304-249213" fmla="*/ 640835 w 5936218"/>
                  <a:gd name="connsiteY304-249214" fmla="*/ 672650 h 2329276"/>
                  <a:gd name="connsiteX305-249215" fmla="*/ 609020 w 5936218"/>
                  <a:gd name="connsiteY305-249216" fmla="*/ 618111 h 2329276"/>
                  <a:gd name="connsiteX306-249217" fmla="*/ 624928 w 5936218"/>
                  <a:gd name="connsiteY306-249218" fmla="*/ 559027 h 2329276"/>
                  <a:gd name="connsiteX307-249219" fmla="*/ 597658 w 5936218"/>
                  <a:gd name="connsiteY307-249220" fmla="*/ 499942 h 2329276"/>
                  <a:gd name="connsiteX308-249221" fmla="*/ 611562 w 5936218"/>
                  <a:gd name="connsiteY308-249222" fmla="*/ 504268 h 2329276"/>
                  <a:gd name="connsiteX309-249223" fmla="*/ 609565 w 5936218"/>
                  <a:gd name="connsiteY309-249224" fmla="*/ 499942 h 2329276"/>
                  <a:gd name="connsiteX310-249225" fmla="*/ 711826 w 5936218"/>
                  <a:gd name="connsiteY310-249226" fmla="*/ 531757 h 2329276"/>
                  <a:gd name="connsiteX311-249227" fmla="*/ 732278 w 5936218"/>
                  <a:gd name="connsiteY311-249228" fmla="*/ 586296 h 2329276"/>
                  <a:gd name="connsiteX312-249229" fmla="*/ 684556 w 5936218"/>
                  <a:gd name="connsiteY312-249230" fmla="*/ 597658 h 2329276"/>
                  <a:gd name="connsiteX313-249231" fmla="*/ 684556 w 5936218"/>
                  <a:gd name="connsiteY313-249232" fmla="*/ 649925 h 2329276"/>
                  <a:gd name="connsiteX314-249233" fmla="*/ 713309 w 5936218"/>
                  <a:gd name="connsiteY314-249234" fmla="*/ 678678 h 2329276"/>
                  <a:gd name="connsiteX315-249235" fmla="*/ 763548 w 5936218"/>
                  <a:gd name="connsiteY315-249236" fmla="*/ 661287 h 2329276"/>
                  <a:gd name="connsiteX316-249237" fmla="*/ 770365 w 5936218"/>
                  <a:gd name="connsiteY316-249238" fmla="*/ 602203 h 2329276"/>
                  <a:gd name="connsiteX317-249239" fmla="*/ 845357 w 5936218"/>
                  <a:gd name="connsiteY317-249240" fmla="*/ 554482 h 2329276"/>
                  <a:gd name="connsiteX318-249241" fmla="*/ 972614 w 5936218"/>
                  <a:gd name="connsiteY318-249242" fmla="*/ 468128 h 2329276"/>
                  <a:gd name="connsiteX319-249243" fmla="*/ 982566 w 5936218"/>
                  <a:gd name="connsiteY319-249244" fmla="*/ 469455 h 2329276"/>
                  <a:gd name="connsiteX320-249245" fmla="*/ 984521 w 5936218"/>
                  <a:gd name="connsiteY320-249246" fmla="*/ 468128 h 2329276"/>
                  <a:gd name="connsiteX321-249247" fmla="*/ 1018608 w 5936218"/>
                  <a:gd name="connsiteY321-249248" fmla="*/ 472673 h 2329276"/>
                  <a:gd name="connsiteX322-249249" fmla="*/ 979977 w 5936218"/>
                  <a:gd name="connsiteY322-249250" fmla="*/ 536302 h 2329276"/>
                  <a:gd name="connsiteX323-249251" fmla="*/ 1012666 w 5936218"/>
                  <a:gd name="connsiteY323-249252" fmla="*/ 541463 h 2329276"/>
                  <a:gd name="connsiteX324-249253" fmla="*/ 1038516 w 5936218"/>
                  <a:gd name="connsiteY324-249254" fmla="*/ 511305 h 2329276"/>
                  <a:gd name="connsiteX325-249255" fmla="*/ 1050423 w 5936218"/>
                  <a:gd name="connsiteY325-249256" fmla="*/ 511305 h 2329276"/>
                  <a:gd name="connsiteX326-249257" fmla="*/ 1108962 w 5936218"/>
                  <a:gd name="connsiteY326-249258" fmla="*/ 511305 h 2329276"/>
                  <a:gd name="connsiteX327-249259" fmla="*/ 1161229 w 5936218"/>
                  <a:gd name="connsiteY327-249260" fmla="*/ 468128 h 2329276"/>
                  <a:gd name="connsiteX328-249261" fmla="*/ 1165711 w 5936218"/>
                  <a:gd name="connsiteY328-249262" fmla="*/ 474262 h 2329276"/>
                  <a:gd name="connsiteX329-249263" fmla="*/ 1173136 w 5936218"/>
                  <a:gd name="connsiteY329-249264" fmla="*/ 468128 h 2329276"/>
                  <a:gd name="connsiteX330-249265" fmla="*/ 1210035 w 5936218"/>
                  <a:gd name="connsiteY330-249266" fmla="*/ 518621 h 2329276"/>
                  <a:gd name="connsiteX331-249267" fmla="*/ 1247583 w 5936218"/>
                  <a:gd name="connsiteY331-249268" fmla="*/ 461311 h 2329276"/>
                  <a:gd name="connsiteX332-249269" fmla="*/ 1211223 w 5936218"/>
                  <a:gd name="connsiteY332-249270" fmla="*/ 402227 h 2329276"/>
                  <a:gd name="connsiteX333-249271" fmla="*/ 1227130 w 5936218"/>
                  <a:gd name="connsiteY333-249272" fmla="*/ 365867 h 2329276"/>
                  <a:gd name="connsiteX334-249273" fmla="*/ 1237665 w 5936218"/>
                  <a:gd name="connsiteY334-249274" fmla="*/ 369005 h 2329276"/>
                  <a:gd name="connsiteX335-249275" fmla="*/ 1239037 w 5936218"/>
                  <a:gd name="connsiteY335-249276" fmla="*/ 365867 h 2329276"/>
                  <a:gd name="connsiteX336-249277" fmla="*/ 1345843 w 5936218"/>
                  <a:gd name="connsiteY336-249278" fmla="*/ 397682 h 2329276"/>
                  <a:gd name="connsiteX337-249279" fmla="*/ 1400382 w 5936218"/>
                  <a:gd name="connsiteY337-249280" fmla="*/ 429496 h 2329276"/>
                  <a:gd name="connsiteX338-249281" fmla="*/ 1519756 w 5936218"/>
                  <a:gd name="connsiteY338-249282" fmla="*/ 536080 h 2329276"/>
                  <a:gd name="connsiteX339-249283" fmla="*/ 1543003 w 5936218"/>
                  <a:gd name="connsiteY339-249284" fmla="*/ 495398 h 2329276"/>
                  <a:gd name="connsiteX340-249285" fmla="*/ 1506643 w 5936218"/>
                  <a:gd name="connsiteY340-249286" fmla="*/ 440858 h 2329276"/>
                  <a:gd name="connsiteX341-249287" fmla="*/ 1506643 w 5936218"/>
                  <a:gd name="connsiteY341-249288" fmla="*/ 418134 h 2329276"/>
                  <a:gd name="connsiteX342-249289" fmla="*/ 1463467 w 5936218"/>
                  <a:gd name="connsiteY342-249290" fmla="*/ 409044 h 2329276"/>
                  <a:gd name="connsiteX343-249291" fmla="*/ 1472556 w 5936218"/>
                  <a:gd name="connsiteY343-249292" fmla="*/ 359050 h 2329276"/>
                  <a:gd name="connsiteX344-249293" fmla="*/ 1452104 w 5936218"/>
                  <a:gd name="connsiteY344-249294" fmla="*/ 272696 h 2329276"/>
                  <a:gd name="connsiteX345-249295" fmla="*/ 1452104 w 5936218"/>
                  <a:gd name="connsiteY345-249296" fmla="*/ 236337 h 2329276"/>
                  <a:gd name="connsiteX346-249297" fmla="*/ 1522551 w 5936218"/>
                  <a:gd name="connsiteY346-249298" fmla="*/ 134076 h 2329276"/>
                  <a:gd name="connsiteX347-249299" fmla="*/ 1543003 w 5936218"/>
                  <a:gd name="connsiteY347-249300" fmla="*/ 20453 h 2329276"/>
                  <a:gd name="connsiteX348-249301" fmla="*/ 1570272 w 5936218"/>
                  <a:gd name="connsiteY348-249302" fmla="*/ 0 h 2329276"/>
                  <a:gd name="connsiteX349-249303" fmla="*/ 1578688 w 5936218"/>
                  <a:gd name="connsiteY349-249304" fmla="*/ 2619 h 2329276"/>
                  <a:gd name="connsiteX350-249305" fmla="*/ 1582179 w 5936218"/>
                  <a:gd name="connsiteY350-249306" fmla="*/ 0 h 2329276"/>
                  <a:gd name="connsiteX351-249307" fmla="*/ 1684440 w 5936218"/>
                  <a:gd name="connsiteY351-249308" fmla="*/ 31815 h 2329276"/>
                  <a:gd name="connsiteX352-249309" fmla="*/ 1688985 w 5936218"/>
                  <a:gd name="connsiteY352-249310" fmla="*/ 102261 h 2329276"/>
                  <a:gd name="connsiteX353-249311" fmla="*/ 1652625 w 5936218"/>
                  <a:gd name="connsiteY353-249312" fmla="*/ 193160 h 2329276"/>
                  <a:gd name="connsiteX354-249313" fmla="*/ 1679895 w 5936218"/>
                  <a:gd name="connsiteY354-249314" fmla="*/ 231792 h 2329276"/>
                  <a:gd name="connsiteX355-249315" fmla="*/ 1688985 w 5936218"/>
                  <a:gd name="connsiteY355-249316" fmla="*/ 306783 h 2329276"/>
                  <a:gd name="connsiteX356-249317" fmla="*/ 1679895 w 5936218"/>
                  <a:gd name="connsiteY356-249318" fmla="*/ 452221 h 2329276"/>
                  <a:gd name="connsiteX357-249319" fmla="*/ 1636718 w 5936218"/>
                  <a:gd name="connsiteY357-249320" fmla="*/ 715827 h 2329276"/>
                  <a:gd name="connsiteX358-249321" fmla="*/ 1662494 w 5936218"/>
                  <a:gd name="connsiteY358-249322" fmla="*/ 722271 h 2329276"/>
                  <a:gd name="connsiteX0-249323" fmla="*/ 1662494 w 5936218"/>
                  <a:gd name="connsiteY0-249324" fmla="*/ 722271 h 2329276"/>
                  <a:gd name="connsiteX1-249325" fmla="*/ 3865460 w 5936218"/>
                  <a:gd name="connsiteY1-249326" fmla="*/ 145438 h 2329276"/>
                  <a:gd name="connsiteX2-249327" fmla="*/ 3875077 w 5936218"/>
                  <a:gd name="connsiteY2-249328" fmla="*/ 153945 h 2329276"/>
                  <a:gd name="connsiteX3-249329" fmla="*/ 3932151 w 5936218"/>
                  <a:gd name="connsiteY3-249330" fmla="*/ 193901 h 2329276"/>
                  <a:gd name="connsiteX4-249331" fmla="*/ 3988173 w 5936218"/>
                  <a:gd name="connsiteY4-249332" fmla="*/ 165890 h 2329276"/>
                  <a:gd name="connsiteX5-249333" fmla="*/ 3993852 w 5936218"/>
                  <a:gd name="connsiteY5-249334" fmla="*/ 169005 h 2329276"/>
                  <a:gd name="connsiteX6-249335" fmla="*/ 4000080 w 5936218"/>
                  <a:gd name="connsiteY6-249336" fmla="*/ 165890 h 2329276"/>
                  <a:gd name="connsiteX7-249337" fmla="*/ 4062426 w 5936218"/>
                  <a:gd name="connsiteY7-249338" fmla="*/ 200080 h 2329276"/>
                  <a:gd name="connsiteX8-249339" fmla="*/ 4085889 w 5936218"/>
                  <a:gd name="connsiteY8-249340" fmla="*/ 172708 h 2329276"/>
                  <a:gd name="connsiteX9-249341" fmla="*/ 4095563 w 5936218"/>
                  <a:gd name="connsiteY9-249342" fmla="*/ 175312 h 2329276"/>
                  <a:gd name="connsiteX10-249343" fmla="*/ 4097796 w 5936218"/>
                  <a:gd name="connsiteY10-249344" fmla="*/ 172708 h 2329276"/>
                  <a:gd name="connsiteX11-249345" fmla="*/ 4144150 w 5936218"/>
                  <a:gd name="connsiteY11-249346" fmla="*/ 185188 h 2329276"/>
                  <a:gd name="connsiteX12-249347" fmla="*/ 4117703 w 5936218"/>
                  <a:gd name="connsiteY12-249348" fmla="*/ 74992 h 2329276"/>
                  <a:gd name="connsiteX13-249349" fmla="*/ 4165425 w 5936218"/>
                  <a:gd name="connsiteY13-249350" fmla="*/ 20453 h 2329276"/>
                  <a:gd name="connsiteX14-249351" fmla="*/ 4175231 w 5936218"/>
                  <a:gd name="connsiteY14-249352" fmla="*/ 22854 h 2329276"/>
                  <a:gd name="connsiteX15-249353" fmla="*/ 4177332 w 5936218"/>
                  <a:gd name="connsiteY15-249354" fmla="*/ 20453 h 2329276"/>
                  <a:gd name="connsiteX16-249355" fmla="*/ 4511384 w 5936218"/>
                  <a:gd name="connsiteY16-249356" fmla="*/ 102261 h 2329276"/>
                  <a:gd name="connsiteX17-249357" fmla="*/ 4543199 w 5936218"/>
                  <a:gd name="connsiteY17-249358" fmla="*/ 172708 h 2329276"/>
                  <a:gd name="connsiteX18-249359" fmla="*/ 4639242 w 5936218"/>
                  <a:gd name="connsiteY18-249360" fmla="*/ 255350 h 2329276"/>
                  <a:gd name="connsiteX19-249361" fmla="*/ 4774445 w 5936218"/>
                  <a:gd name="connsiteY19-249362" fmla="*/ 236337 h 2329276"/>
                  <a:gd name="connsiteX20-249363" fmla="*/ 4778496 w 5936218"/>
                  <a:gd name="connsiteY20-249364" fmla="*/ 237441 h 2329276"/>
                  <a:gd name="connsiteX21-249365" fmla="*/ 4786352 w 5936218"/>
                  <a:gd name="connsiteY21-249366" fmla="*/ 236337 h 2329276"/>
                  <a:gd name="connsiteX22-249367" fmla="*/ 4861343 w 5936218"/>
                  <a:gd name="connsiteY22-249368" fmla="*/ 256789 h 2329276"/>
                  <a:gd name="connsiteX23-249369" fmla="*/ 4893158 w 5936218"/>
                  <a:gd name="connsiteY23-249370" fmla="*/ 299966 h 2329276"/>
                  <a:gd name="connsiteX24-249371" fmla="*/ 4888613 w 5936218"/>
                  <a:gd name="connsiteY24-249372" fmla="*/ 381774 h 2329276"/>
                  <a:gd name="connsiteX25-249373" fmla="*/ 4927677 w 5936218"/>
                  <a:gd name="connsiteY25-249374" fmla="*/ 406446 h 2329276"/>
                  <a:gd name="connsiteX26-249375" fmla="*/ 4967605 w 5936218"/>
                  <a:gd name="connsiteY26-249376" fmla="*/ 393137 h 2329276"/>
                  <a:gd name="connsiteX27-249377" fmla="*/ 5038051 w 5936218"/>
                  <a:gd name="connsiteY27-249378" fmla="*/ 386319 h 2329276"/>
                  <a:gd name="connsiteX28-249379" fmla="*/ 5040730 w 5936218"/>
                  <a:gd name="connsiteY28-249380" fmla="*/ 387212 h 2329276"/>
                  <a:gd name="connsiteX29-249381" fmla="*/ 5049958 w 5936218"/>
                  <a:gd name="connsiteY29-249382" fmla="*/ 386319 h 2329276"/>
                  <a:gd name="connsiteX30-249383" fmla="*/ 5114249 w 5936218"/>
                  <a:gd name="connsiteY30-249384" fmla="*/ 407750 h 2329276"/>
                  <a:gd name="connsiteX31-249385" fmla="*/ 5176671 w 5936218"/>
                  <a:gd name="connsiteY31-249386" fmla="*/ 397682 h 2329276"/>
                  <a:gd name="connsiteX32-249387" fmla="*/ 5177801 w 5936218"/>
                  <a:gd name="connsiteY32-249388" fmla="*/ 399420 h 2329276"/>
                  <a:gd name="connsiteX33-249389" fmla="*/ 5188578 w 5936218"/>
                  <a:gd name="connsiteY33-249390" fmla="*/ 397682 h 2329276"/>
                  <a:gd name="connsiteX34-249391" fmla="*/ 5243719 w 5936218"/>
                  <a:gd name="connsiteY34-249392" fmla="*/ 482513 h 2329276"/>
                  <a:gd name="connsiteX35-249393" fmla="*/ 5283477 w 5936218"/>
                  <a:gd name="connsiteY35-249394" fmla="*/ 452221 h 2329276"/>
                  <a:gd name="connsiteX36-249395" fmla="*/ 5258480 w 5936218"/>
                  <a:gd name="connsiteY36-249396" fmla="*/ 386319 h 2329276"/>
                  <a:gd name="connsiteX37-249397" fmla="*/ 5267570 w 5936218"/>
                  <a:gd name="connsiteY37-249398" fmla="*/ 338598 h 2329276"/>
                  <a:gd name="connsiteX38-249399" fmla="*/ 5278896 w 5936218"/>
                  <a:gd name="connsiteY38-249400" fmla="*/ 341647 h 2329276"/>
                  <a:gd name="connsiteX39-249401" fmla="*/ 5279477 w 5936218"/>
                  <a:gd name="connsiteY39-249402" fmla="*/ 338598 h 2329276"/>
                  <a:gd name="connsiteX40-249403" fmla="*/ 5395510 w 5936218"/>
                  <a:gd name="connsiteY40-249404" fmla="*/ 369837 h 2329276"/>
                  <a:gd name="connsiteX41-249405" fmla="*/ 5463001 w 5936218"/>
                  <a:gd name="connsiteY41-249406" fmla="*/ 365867 h 2329276"/>
                  <a:gd name="connsiteX42-249407" fmla="*/ 5464386 w 5936218"/>
                  <a:gd name="connsiteY42-249408" fmla="*/ 366486 h 2329276"/>
                  <a:gd name="connsiteX43-249409" fmla="*/ 5474909 w 5936218"/>
                  <a:gd name="connsiteY43-249410" fmla="*/ 365867 h 2329276"/>
                  <a:gd name="connsiteX44-249411" fmla="*/ 5581715 w 5936218"/>
                  <a:gd name="connsiteY44-249412" fmla="*/ 413589 h 2329276"/>
                  <a:gd name="connsiteX45-249413" fmla="*/ 5633981 w 5936218"/>
                  <a:gd name="connsiteY45-249414" fmla="*/ 456766 h 2329276"/>
                  <a:gd name="connsiteX46-249415" fmla="*/ 5720335 w 5936218"/>
                  <a:gd name="connsiteY46-249416" fmla="*/ 536302 h 2329276"/>
                  <a:gd name="connsiteX47-249417" fmla="*/ 5822595 w 5936218"/>
                  <a:gd name="connsiteY47-249418" fmla="*/ 634018 h 2329276"/>
                  <a:gd name="connsiteX48-249419" fmla="*/ 5818051 w 5936218"/>
                  <a:gd name="connsiteY48-249420" fmla="*/ 688557 h 2329276"/>
                  <a:gd name="connsiteX49-249421" fmla="*/ 5825679 w 5936218"/>
                  <a:gd name="connsiteY49-249422" fmla="*/ 696185 h 2329276"/>
                  <a:gd name="connsiteX50-249423" fmla="*/ 5822051 w 5936218"/>
                  <a:gd name="connsiteY50-249424" fmla="*/ 645380 h 2329276"/>
                  <a:gd name="connsiteX51-249425" fmla="*/ 5834092 w 5936218"/>
                  <a:gd name="connsiteY51-249426" fmla="*/ 647253 h 2329276"/>
                  <a:gd name="connsiteX52-249427" fmla="*/ 5833958 w 5936218"/>
                  <a:gd name="connsiteY52-249428" fmla="*/ 645380 h 2329276"/>
                  <a:gd name="connsiteX53-249429" fmla="*/ 5936219 w 5936218"/>
                  <a:gd name="connsiteY53-249430" fmla="*/ 661287 h 2329276"/>
                  <a:gd name="connsiteX54-249431" fmla="*/ 5908949 w 5936218"/>
                  <a:gd name="connsiteY54-249432" fmla="*/ 877172 h 2329276"/>
                  <a:gd name="connsiteX55-249433" fmla="*/ 5893042 w 5936218"/>
                  <a:gd name="connsiteY55-249434" fmla="*/ 893079 h 2329276"/>
                  <a:gd name="connsiteX56-249435" fmla="*/ 5861227 w 5936218"/>
                  <a:gd name="connsiteY56-249436" fmla="*/ 893079 h 2329276"/>
                  <a:gd name="connsiteX57-249437" fmla="*/ 5817506 w 5936218"/>
                  <a:gd name="connsiteY57-249438" fmla="*/ 858992 h 2329276"/>
                  <a:gd name="connsiteX58-249439" fmla="*/ 5767511 w 5936218"/>
                  <a:gd name="connsiteY58-249440" fmla="*/ 833995 h 2329276"/>
                  <a:gd name="connsiteX59-249441" fmla="*/ 5729132 w 5936218"/>
                  <a:gd name="connsiteY59-249442" fmla="*/ 785976 h 2329276"/>
                  <a:gd name="connsiteX60-249443" fmla="*/ 5695337 w 5936218"/>
                  <a:gd name="connsiteY60-249444" fmla="*/ 795363 h 2329276"/>
                  <a:gd name="connsiteX61-249445" fmla="*/ 5693366 w 5936218"/>
                  <a:gd name="connsiteY61-249446" fmla="*/ 792603 h 2329276"/>
                  <a:gd name="connsiteX62-249447" fmla="*/ 5640799 w 5936218"/>
                  <a:gd name="connsiteY62-249448" fmla="*/ 752186 h 2329276"/>
                  <a:gd name="connsiteX63-249449" fmla="*/ 5656705 w 5936218"/>
                  <a:gd name="connsiteY63-249450" fmla="*/ 795363 h 2329276"/>
                  <a:gd name="connsiteX64-249451" fmla="*/ 5586259 w 5936218"/>
                  <a:gd name="connsiteY64-249452" fmla="*/ 870354 h 2329276"/>
                  <a:gd name="connsiteX65-249453" fmla="*/ 5575676 w 5936218"/>
                  <a:gd name="connsiteY65-249454" fmla="*/ 869346 h 2329276"/>
                  <a:gd name="connsiteX66-249455" fmla="*/ 5539436 w 5936218"/>
                  <a:gd name="connsiteY66-249456" fmla="*/ 867029 h 2329276"/>
                  <a:gd name="connsiteX67-249457" fmla="*/ 5593077 w 5936218"/>
                  <a:gd name="connsiteY67-249458" fmla="*/ 972615 h 2329276"/>
                  <a:gd name="connsiteX68-249459" fmla="*/ 5613529 w 5936218"/>
                  <a:gd name="connsiteY68-249460" fmla="*/ 1031699 h 2329276"/>
                  <a:gd name="connsiteX69-249461" fmla="*/ 5608984 w 5936218"/>
                  <a:gd name="connsiteY69-249462" fmla="*/ 1054424 h 2329276"/>
                  <a:gd name="connsiteX70-249463" fmla="*/ 5597799 w 5936218"/>
                  <a:gd name="connsiteY70-249464" fmla="*/ 1050815 h 2329276"/>
                  <a:gd name="connsiteX71-249465" fmla="*/ 5534271 w 5936218"/>
                  <a:gd name="connsiteY71-249466" fmla="*/ 1034164 h 2329276"/>
                  <a:gd name="connsiteX72-249467" fmla="*/ 5436277 w 5936218"/>
                  <a:gd name="connsiteY72-249468" fmla="*/ 1090783 h 2329276"/>
                  <a:gd name="connsiteX73-249469" fmla="*/ 5397645 w 5936218"/>
                  <a:gd name="connsiteY73-249470" fmla="*/ 1102146 h 2329276"/>
                  <a:gd name="connsiteX74-249471" fmla="*/ 5345378 w 5936218"/>
                  <a:gd name="connsiteY74-249472" fmla="*/ 1156685 h 2329276"/>
                  <a:gd name="connsiteX75-249473" fmla="*/ 5290839 w 5936218"/>
                  <a:gd name="connsiteY75-249474" fmla="*/ 1204406 h 2329276"/>
                  <a:gd name="connsiteX76-249475" fmla="*/ 5274932 w 5936218"/>
                  <a:gd name="connsiteY76-249476" fmla="*/ 1236221 h 2329276"/>
                  <a:gd name="connsiteX77-249477" fmla="*/ 5267238 w 5936218"/>
                  <a:gd name="connsiteY77-249478" fmla="*/ 1227794 h 2329276"/>
                  <a:gd name="connsiteX78-249479" fmla="*/ 5263025 w 5936218"/>
                  <a:gd name="connsiteY78-249480" fmla="*/ 1236221 h 2329276"/>
                  <a:gd name="connsiteX79-249481" fmla="*/ 5219538 w 5936218"/>
                  <a:gd name="connsiteY79-249482" fmla="*/ 1188593 h 2329276"/>
                  <a:gd name="connsiteX80-249483" fmla="*/ 5129494 w 5936218"/>
                  <a:gd name="connsiteY80-249484" fmla="*/ 1243038 h 2329276"/>
                  <a:gd name="connsiteX81-249485" fmla="*/ 5126389 w 5936218"/>
                  <a:gd name="connsiteY81-249486" fmla="*/ 1237716 h 2329276"/>
                  <a:gd name="connsiteX82-249487" fmla="*/ 5117587 w 5936218"/>
                  <a:gd name="connsiteY82-249488" fmla="*/ 1243038 h 2329276"/>
                  <a:gd name="connsiteX83-249489" fmla="*/ 5105544 w 5936218"/>
                  <a:gd name="connsiteY83-249490" fmla="*/ 1222392 h 2329276"/>
                  <a:gd name="connsiteX84-249491" fmla="*/ 5074955 w 5936218"/>
                  <a:gd name="connsiteY84-249492" fmla="*/ 1247583 h 2329276"/>
                  <a:gd name="connsiteX85-249493" fmla="*/ 5065718 w 5936218"/>
                  <a:gd name="connsiteY85-249494" fmla="*/ 1245384 h 2329276"/>
                  <a:gd name="connsiteX86-249495" fmla="*/ 5063048 w 5936218"/>
                  <a:gd name="connsiteY86-249496" fmla="*/ 1247583 h 2329276"/>
                  <a:gd name="connsiteX87-249497" fmla="*/ 5026594 w 5936218"/>
                  <a:gd name="connsiteY87-249498" fmla="*/ 1238904 h 2329276"/>
                  <a:gd name="connsiteX88-249499" fmla="*/ 5015871 w 5936218"/>
                  <a:gd name="connsiteY88-249500" fmla="*/ 1283943 h 2329276"/>
                  <a:gd name="connsiteX89-249501" fmla="*/ 4974967 w 5936218"/>
                  <a:gd name="connsiteY89-249502" fmla="*/ 1349844 h 2329276"/>
                  <a:gd name="connsiteX90-249503" fmla="*/ 4974967 w 5936218"/>
                  <a:gd name="connsiteY90-249504" fmla="*/ 1381659 h 2329276"/>
                  <a:gd name="connsiteX91-249505" fmla="*/ 5011326 w 5936218"/>
                  <a:gd name="connsiteY91-249506" fmla="*/ 1495282 h 2329276"/>
                  <a:gd name="connsiteX92-249507" fmla="*/ 4999419 w 5936218"/>
                  <a:gd name="connsiteY92-249508" fmla="*/ 1495282 h 2329276"/>
                  <a:gd name="connsiteX93-249509" fmla="*/ 4974967 w 5936218"/>
                  <a:gd name="connsiteY93-249510" fmla="*/ 1495282 h 2329276"/>
                  <a:gd name="connsiteX94-249511" fmla="*/ 4963605 w 5936218"/>
                  <a:gd name="connsiteY94-249512" fmla="*/ 1547548 h 2329276"/>
                  <a:gd name="connsiteX95-249513" fmla="*/ 4974967 w 5936218"/>
                  <a:gd name="connsiteY95-249514" fmla="*/ 1574818 h 2329276"/>
                  <a:gd name="connsiteX96-249515" fmla="*/ 4909065 w 5936218"/>
                  <a:gd name="connsiteY96-249516" fmla="*/ 1608905 h 2329276"/>
                  <a:gd name="connsiteX97-249517" fmla="*/ 4897703 w 5936218"/>
                  <a:gd name="connsiteY97-249518" fmla="*/ 1677079 h 2329276"/>
                  <a:gd name="connsiteX98-249519" fmla="*/ 4845437 w 5936218"/>
                  <a:gd name="connsiteY98-249520" fmla="*/ 1692986 h 2329276"/>
                  <a:gd name="connsiteX99-249521" fmla="*/ 4834074 w 5936218"/>
                  <a:gd name="connsiteY99-249522" fmla="*/ 1752070 h 2329276"/>
                  <a:gd name="connsiteX100-249523" fmla="*/ 4779535 w 5936218"/>
                  <a:gd name="connsiteY100-249524" fmla="*/ 1811154 h 2329276"/>
                  <a:gd name="connsiteX101-249525" fmla="*/ 4777225 w 5936218"/>
                  <a:gd name="connsiteY101-249526" fmla="*/ 1800758 h 2329276"/>
                  <a:gd name="connsiteX102-249527" fmla="*/ 4767628 w 5936218"/>
                  <a:gd name="connsiteY102-249528" fmla="*/ 1811154 h 2329276"/>
                  <a:gd name="connsiteX103-249529" fmla="*/ 4758538 w 5936218"/>
                  <a:gd name="connsiteY103-249530" fmla="*/ 1770250 h 2329276"/>
                  <a:gd name="connsiteX104-249531" fmla="*/ 4742631 w 5936218"/>
                  <a:gd name="connsiteY104-249532" fmla="*/ 1683896 h 2329276"/>
                  <a:gd name="connsiteX105-249533" fmla="*/ 4715361 w 5936218"/>
                  <a:gd name="connsiteY105-249534" fmla="*/ 1543004 h 2329276"/>
                  <a:gd name="connsiteX106-249535" fmla="*/ 4735813 w 5936218"/>
                  <a:gd name="connsiteY106-249536" fmla="*/ 1452105 h 2329276"/>
                  <a:gd name="connsiteX107-249537" fmla="*/ 4767628 w 5936218"/>
                  <a:gd name="connsiteY107-249538" fmla="*/ 1408928 h 2329276"/>
                  <a:gd name="connsiteX108-249539" fmla="*/ 4767628 w 5936218"/>
                  <a:gd name="connsiteY108-249540" fmla="*/ 1381659 h 2329276"/>
                  <a:gd name="connsiteX109-249541" fmla="*/ 4826712 w 5936218"/>
                  <a:gd name="connsiteY109-249542" fmla="*/ 1365751 h 2329276"/>
                  <a:gd name="connsiteX110-249543" fmla="*/ 1811153 w 5936218"/>
                  <a:gd name="connsiteY110-249544" fmla="*/ 1617995 h 2329276"/>
                  <a:gd name="connsiteX111-249545" fmla="*/ 1748069 w 5936218"/>
                  <a:gd name="connsiteY111-249546" fmla="*/ 1656627 h 2329276"/>
                  <a:gd name="connsiteX112-249547" fmla="*/ 1711709 w 5936218"/>
                  <a:gd name="connsiteY112-249548" fmla="*/ 1661172 h 2329276"/>
                  <a:gd name="connsiteX113-249549" fmla="*/ 1711926 w 5936218"/>
                  <a:gd name="connsiteY113-249550" fmla="*/ 1659656 h 2329276"/>
                  <a:gd name="connsiteX114-249551" fmla="*/ 1699803 w 5936218"/>
                  <a:gd name="connsiteY114-249552" fmla="*/ 1661172 h 2329276"/>
                  <a:gd name="connsiteX115-249553" fmla="*/ 1704347 w 5936218"/>
                  <a:gd name="connsiteY115-249554" fmla="*/ 1629357 h 2329276"/>
                  <a:gd name="connsiteX116-249555" fmla="*/ 1662460 w 5936218"/>
                  <a:gd name="connsiteY116-249556" fmla="*/ 1611406 h 2329276"/>
                  <a:gd name="connsiteX117-249557" fmla="*/ 1629901 w 5936218"/>
                  <a:gd name="connsiteY117-249558" fmla="*/ 1624812 h 2329276"/>
                  <a:gd name="connsiteX118-249559" fmla="*/ 1629300 w 5936218"/>
                  <a:gd name="connsiteY118-249560" fmla="*/ 1620157 h 2329276"/>
                  <a:gd name="connsiteX119-249561" fmla="*/ 1617994 w 5936218"/>
                  <a:gd name="connsiteY119-249562" fmla="*/ 1624812 h 2329276"/>
                  <a:gd name="connsiteX120-249563" fmla="*/ 1608904 w 5936218"/>
                  <a:gd name="connsiteY120-249564" fmla="*/ 1554366 h 2329276"/>
                  <a:gd name="connsiteX121-249565" fmla="*/ 1552684 w 5936218"/>
                  <a:gd name="connsiteY121-249566" fmla="*/ 1544673 h 2329276"/>
                  <a:gd name="connsiteX122-249567" fmla="*/ 1518550 w 5936218"/>
                  <a:gd name="connsiteY122-249568" fmla="*/ 1570273 h 2329276"/>
                  <a:gd name="connsiteX123-249569" fmla="*/ 1425379 w 5936218"/>
                  <a:gd name="connsiteY123-249570" fmla="*/ 1590725 h 2329276"/>
                  <a:gd name="connsiteX124-249571" fmla="*/ 1409472 w 5936218"/>
                  <a:gd name="connsiteY124-249572" fmla="*/ 1608905 h 2329276"/>
                  <a:gd name="connsiteX125-249573" fmla="*/ 1270852 w 5936218"/>
                  <a:gd name="connsiteY125-249574" fmla="*/ 1629357 h 2329276"/>
                  <a:gd name="connsiteX126-249575" fmla="*/ 1254945 w 5936218"/>
                  <a:gd name="connsiteY126-249576" fmla="*/ 1649809 h 2329276"/>
                  <a:gd name="connsiteX127-249577" fmla="*/ 1282214 w 5936218"/>
                  <a:gd name="connsiteY127-249578" fmla="*/ 1692986 h 2329276"/>
                  <a:gd name="connsiteX128-249579" fmla="*/ 1243582 w 5936218"/>
                  <a:gd name="connsiteY128-249580" fmla="*/ 1708893 h 2329276"/>
                  <a:gd name="connsiteX129-249581" fmla="*/ 1254945 w 5936218"/>
                  <a:gd name="connsiteY129-249582" fmla="*/ 1727073 h 2329276"/>
                  <a:gd name="connsiteX130-249583" fmla="*/ 1216313 w 5936218"/>
                  <a:gd name="connsiteY130-249584" fmla="*/ 1752070 h 2329276"/>
                  <a:gd name="connsiteX131-249585" fmla="*/ 1275397 w 5936218"/>
                  <a:gd name="connsiteY131-249586" fmla="*/ 1795247 h 2329276"/>
                  <a:gd name="connsiteX132-249587" fmla="*/ 1270852 w 5936218"/>
                  <a:gd name="connsiteY132-249588" fmla="*/ 1822517 h 2329276"/>
                  <a:gd name="connsiteX133-249589" fmla="*/ 1259108 w 5936218"/>
                  <a:gd name="connsiteY133-249590" fmla="*/ 1821538 h 2329276"/>
                  <a:gd name="connsiteX134-249591" fmla="*/ 1258945 w 5936218"/>
                  <a:gd name="connsiteY134-249592" fmla="*/ 1822517 h 2329276"/>
                  <a:gd name="connsiteX135-249593" fmla="*/ 1215644 w 5936218"/>
                  <a:gd name="connsiteY135-249594" fmla="*/ 1818908 h 2329276"/>
                  <a:gd name="connsiteX136-249595" fmla="*/ 1204950 w 5936218"/>
                  <a:gd name="connsiteY136-249596" fmla="*/ 1833879 h 2329276"/>
                  <a:gd name="connsiteX137-249597" fmla="*/ 1196495 w 5936218"/>
                  <a:gd name="connsiteY137-249598" fmla="*/ 1829047 h 2329276"/>
                  <a:gd name="connsiteX138-249599" fmla="*/ 1193043 w 5936218"/>
                  <a:gd name="connsiteY138-249600" fmla="*/ 1833879 h 2329276"/>
                  <a:gd name="connsiteX139-249601" fmla="*/ 1145322 w 5936218"/>
                  <a:gd name="connsiteY139-249602" fmla="*/ 1806609 h 2329276"/>
                  <a:gd name="connsiteX140-249603" fmla="*/ 1098145 w 5936218"/>
                  <a:gd name="connsiteY140-249604" fmla="*/ 1806609 h 2329276"/>
                  <a:gd name="connsiteX141-249605" fmla="*/ 1061785 w 5936218"/>
                  <a:gd name="connsiteY141-249606" fmla="*/ 1833879 h 2329276"/>
                  <a:gd name="connsiteX142-249607" fmla="*/ 1055322 w 5936218"/>
                  <a:gd name="connsiteY142-249608" fmla="*/ 1829796 h 2329276"/>
                  <a:gd name="connsiteX143-249609" fmla="*/ 1049878 w 5936218"/>
                  <a:gd name="connsiteY143-249610" fmla="*/ 1833879 h 2329276"/>
                  <a:gd name="connsiteX144-249611" fmla="*/ 1006701 w 5936218"/>
                  <a:gd name="connsiteY144-249612" fmla="*/ 1806609 h 2329276"/>
                  <a:gd name="connsiteX145-249613" fmla="*/ 924893 w 5936218"/>
                  <a:gd name="connsiteY145-249614" fmla="*/ 1770250 h 2329276"/>
                  <a:gd name="connsiteX146-249615" fmla="*/ 877716 w 5936218"/>
                  <a:gd name="connsiteY146-249616" fmla="*/ 1770250 h 2329276"/>
                  <a:gd name="connsiteX147-249617" fmla="*/ 802724 w 5936218"/>
                  <a:gd name="connsiteY147-249618" fmla="*/ 1833879 h 2329276"/>
                  <a:gd name="connsiteX148-249619" fmla="*/ 798179 w 5936218"/>
                  <a:gd name="connsiteY148-249620" fmla="*/ 1877056 h 2329276"/>
                  <a:gd name="connsiteX149-249621" fmla="*/ 787406 w 5936218"/>
                  <a:gd name="connsiteY149-249622" fmla="*/ 1866283 h 2329276"/>
                  <a:gd name="connsiteX150-249623" fmla="*/ 786272 w 5936218"/>
                  <a:gd name="connsiteY150-249624" fmla="*/ 1877056 h 2329276"/>
                  <a:gd name="connsiteX151-249625" fmla="*/ 756063 w 5936218"/>
                  <a:gd name="connsiteY151-249626" fmla="*/ 1846846 h 2329276"/>
                  <a:gd name="connsiteX152-249627" fmla="*/ 732278 w 5936218"/>
                  <a:gd name="connsiteY152-249628" fmla="*/ 1904325 h 2329276"/>
                  <a:gd name="connsiteX153-249629" fmla="*/ 743640 w 5936218"/>
                  <a:gd name="connsiteY153-249630" fmla="*/ 1913415 h 2329276"/>
                  <a:gd name="connsiteX154-249631" fmla="*/ 723188 w 5936218"/>
                  <a:gd name="connsiteY154-249632" fmla="*/ 1956592 h 2329276"/>
                  <a:gd name="connsiteX155-249633" fmla="*/ 747026 w 5936218"/>
                  <a:gd name="connsiteY155-249634" fmla="*/ 1993433 h 2329276"/>
                  <a:gd name="connsiteX156-249635" fmla="*/ 763548 w 5936218"/>
                  <a:gd name="connsiteY156-249636" fmla="*/ 1990679 h 2329276"/>
                  <a:gd name="connsiteX157-249637" fmla="*/ 764871 w 5936218"/>
                  <a:gd name="connsiteY157-249638" fmla="*/ 1992443 h 2329276"/>
                  <a:gd name="connsiteX158-249639" fmla="*/ 775455 w 5936218"/>
                  <a:gd name="connsiteY158-249640" fmla="*/ 1990679 h 2329276"/>
                  <a:gd name="connsiteX159-249641" fmla="*/ 802724 w 5936218"/>
                  <a:gd name="connsiteY159-249642" fmla="*/ 2027038 h 2329276"/>
                  <a:gd name="connsiteX160-249643" fmla="*/ 798179 w 5936218"/>
                  <a:gd name="connsiteY160-249644" fmla="*/ 2054308 h 2329276"/>
                  <a:gd name="connsiteX161-249645" fmla="*/ 818632 w 5936218"/>
                  <a:gd name="connsiteY161-249646" fmla="*/ 2065670 h 2329276"/>
                  <a:gd name="connsiteX162-249647" fmla="*/ 802724 w 5936218"/>
                  <a:gd name="connsiteY162-249648" fmla="*/ 2097485 h 2329276"/>
                  <a:gd name="connsiteX163-249649" fmla="*/ 766365 w 5936218"/>
                  <a:gd name="connsiteY163-249650" fmla="*/ 2102030 h 2329276"/>
                  <a:gd name="connsiteX164-249651" fmla="*/ 727733 w 5936218"/>
                  <a:gd name="connsiteY164-249652" fmla="*/ 2161114 h 2329276"/>
                  <a:gd name="connsiteX165-249653" fmla="*/ 759548 w 5936218"/>
                  <a:gd name="connsiteY165-249654" fmla="*/ 2204291 h 2329276"/>
                  <a:gd name="connsiteX166-249655" fmla="*/ 759548 w 5936218"/>
                  <a:gd name="connsiteY166-249656" fmla="*/ 2242922 h 2329276"/>
                  <a:gd name="connsiteX167-249657" fmla="*/ 798179 w 5936218"/>
                  <a:gd name="connsiteY167-249658" fmla="*/ 2302007 h 2329276"/>
                  <a:gd name="connsiteX168-249659" fmla="*/ 775455 w 5936218"/>
                  <a:gd name="connsiteY168-249660" fmla="*/ 2317914 h 2329276"/>
                  <a:gd name="connsiteX169-249661" fmla="*/ 770910 w 5936218"/>
                  <a:gd name="connsiteY169-249662" fmla="*/ 2329276 h 2329276"/>
                  <a:gd name="connsiteX170-249663" fmla="*/ 759003 w 5936218"/>
                  <a:gd name="connsiteY170-249664" fmla="*/ 2329276 h 2329276"/>
                  <a:gd name="connsiteX171-249665" fmla="*/ 755003 w 5936218"/>
                  <a:gd name="connsiteY171-249666" fmla="*/ 2329276 h 2329276"/>
                  <a:gd name="connsiteX172-249667" fmla="*/ 743096 w 5936218"/>
                  <a:gd name="connsiteY172-249668" fmla="*/ 2329276 h 2329276"/>
                  <a:gd name="connsiteX173-249669" fmla="*/ 715826 w 5936218"/>
                  <a:gd name="connsiteY173-249670" fmla="*/ 2295189 h 2329276"/>
                  <a:gd name="connsiteX174-249671" fmla="*/ 704464 w 5936218"/>
                  <a:gd name="connsiteY174-249672" fmla="*/ 2295189 h 2329276"/>
                  <a:gd name="connsiteX175-249673" fmla="*/ 684012 w 5936218"/>
                  <a:gd name="connsiteY175-249674" fmla="*/ 2286099 h 2329276"/>
                  <a:gd name="connsiteX176-249675" fmla="*/ 672649 w 5936218"/>
                  <a:gd name="connsiteY176-249676" fmla="*/ 2263375 h 2329276"/>
                  <a:gd name="connsiteX177-249677" fmla="*/ 645222 w 5936218"/>
                  <a:gd name="connsiteY177-249678" fmla="*/ 2255538 h 2329276"/>
                  <a:gd name="connsiteX178-249679" fmla="*/ 625472 w 5936218"/>
                  <a:gd name="connsiteY178-249680" fmla="*/ 2258830 h 2329276"/>
                  <a:gd name="connsiteX179-249681" fmla="*/ 623771 w 5936218"/>
                  <a:gd name="connsiteY179-249682" fmla="*/ 2257129 h 2329276"/>
                  <a:gd name="connsiteX180-249683" fmla="*/ 613565 w 5936218"/>
                  <a:gd name="connsiteY180-249684" fmla="*/ 2258830 h 2329276"/>
                  <a:gd name="connsiteX181-249685" fmla="*/ 609020 w 5936218"/>
                  <a:gd name="connsiteY181-249686" fmla="*/ 2254285 h 2329276"/>
                  <a:gd name="connsiteX182-249687" fmla="*/ 559026 w 5936218"/>
                  <a:gd name="connsiteY182-249688" fmla="*/ 2227015 h 2329276"/>
                  <a:gd name="connsiteX183-249689" fmla="*/ 506760 w 5936218"/>
                  <a:gd name="connsiteY183-249690" fmla="*/ 2220198 h 2329276"/>
                  <a:gd name="connsiteX184-249691" fmla="*/ 483280 w 5936218"/>
                  <a:gd name="connsiteY184-249692" fmla="*/ 2213489 h 2329276"/>
                  <a:gd name="connsiteX185-249693" fmla="*/ 480035 w 5936218"/>
                  <a:gd name="connsiteY185-249694" fmla="*/ 2215653 h 2329276"/>
                  <a:gd name="connsiteX186-249695" fmla="*/ 475042 w 5936218"/>
                  <a:gd name="connsiteY186-249696" fmla="*/ 2211135 h 2329276"/>
                  <a:gd name="connsiteX187-249697" fmla="*/ 474945 w 5936218"/>
                  <a:gd name="connsiteY187-249698" fmla="*/ 2211108 h 2329276"/>
                  <a:gd name="connsiteX188-249699" fmla="*/ 468128 w 5936218"/>
                  <a:gd name="connsiteY188-249700" fmla="*/ 2215653 h 2329276"/>
                  <a:gd name="connsiteX189-249701" fmla="*/ 420406 w 5936218"/>
                  <a:gd name="connsiteY189-249702" fmla="*/ 2172476 h 2329276"/>
                  <a:gd name="connsiteX190-249703" fmla="*/ 381774 w 5936218"/>
                  <a:gd name="connsiteY190-249704" fmla="*/ 2156569 h 2329276"/>
                  <a:gd name="connsiteX191-249705" fmla="*/ 349960 w 5936218"/>
                  <a:gd name="connsiteY191-249706" fmla="*/ 2124754 h 2329276"/>
                  <a:gd name="connsiteX192-249707" fmla="*/ 377229 w 5936218"/>
                  <a:gd name="connsiteY192-249708" fmla="*/ 2117937 h 2329276"/>
                  <a:gd name="connsiteX193-249709" fmla="*/ 404499 w 5936218"/>
                  <a:gd name="connsiteY193-249710" fmla="*/ 2070215 h 2329276"/>
                  <a:gd name="connsiteX194-249711" fmla="*/ 388591 w 5936218"/>
                  <a:gd name="connsiteY194-249712" fmla="*/ 2054308 h 2329276"/>
                  <a:gd name="connsiteX195-249713" fmla="*/ 440858 w 5936218"/>
                  <a:gd name="connsiteY195-249714" fmla="*/ 2027038 h 2329276"/>
                  <a:gd name="connsiteX196-249715" fmla="*/ 440858 w 5936218"/>
                  <a:gd name="connsiteY196-249716" fmla="*/ 2023982 h 2329276"/>
                  <a:gd name="connsiteX197-249717" fmla="*/ 416406 w 5936218"/>
                  <a:gd name="connsiteY197-249718" fmla="*/ 2027038 h 2329276"/>
                  <a:gd name="connsiteX198-249719" fmla="*/ 416406 w 5936218"/>
                  <a:gd name="connsiteY198-249720" fmla="*/ 2025550 h 2329276"/>
                  <a:gd name="connsiteX199-249721" fmla="*/ 404499 w 5936218"/>
                  <a:gd name="connsiteY199-249722" fmla="*/ 2027038 h 2329276"/>
                  <a:gd name="connsiteX200-249723" fmla="*/ 404499 w 5936218"/>
                  <a:gd name="connsiteY200-249724" fmla="*/ 2006586 h 2329276"/>
                  <a:gd name="connsiteX201-249725" fmla="*/ 424951 w 5936218"/>
                  <a:gd name="connsiteY201-249726" fmla="*/ 1990679 h 2329276"/>
                  <a:gd name="connsiteX202-249727" fmla="*/ 463583 w 5936218"/>
                  <a:gd name="connsiteY202-249728" fmla="*/ 1983862 h 2329276"/>
                  <a:gd name="connsiteX203-249729" fmla="*/ 468128 w 5936218"/>
                  <a:gd name="connsiteY203-249730" fmla="*/ 1967954 h 2329276"/>
                  <a:gd name="connsiteX204-249731" fmla="*/ 456765 w 5936218"/>
                  <a:gd name="connsiteY204-249732" fmla="*/ 1936140 h 2329276"/>
                  <a:gd name="connsiteX205-249733" fmla="*/ 474945 w 5936218"/>
                  <a:gd name="connsiteY205-249734" fmla="*/ 1908870 h 2329276"/>
                  <a:gd name="connsiteX206-249735" fmla="*/ 474945 w 5936218"/>
                  <a:gd name="connsiteY206-249736" fmla="*/ 1888418 h 2329276"/>
                  <a:gd name="connsiteX207-249737" fmla="*/ 420406 w 5936218"/>
                  <a:gd name="connsiteY207-249738" fmla="*/ 1870238 h 2329276"/>
                  <a:gd name="connsiteX208-249739" fmla="*/ 409588 w 5936218"/>
                  <a:gd name="connsiteY208-249740" fmla="*/ 1870238 h 2329276"/>
                  <a:gd name="connsiteX209-249741" fmla="*/ 397681 w 5936218"/>
                  <a:gd name="connsiteY209-249742" fmla="*/ 1870238 h 2329276"/>
                  <a:gd name="connsiteX210-249743" fmla="*/ 379485 w 5936218"/>
                  <a:gd name="connsiteY210-249744" fmla="*/ 1847999 h 2329276"/>
                  <a:gd name="connsiteX211-249745" fmla="*/ 357322 w 5936218"/>
                  <a:gd name="connsiteY211-249746" fmla="*/ 1854331 h 2329276"/>
                  <a:gd name="connsiteX212-249747" fmla="*/ 352842 w 5936218"/>
                  <a:gd name="connsiteY212-249748" fmla="*/ 1852209 h 2329276"/>
                  <a:gd name="connsiteX213-249749" fmla="*/ 345415 w 5936218"/>
                  <a:gd name="connsiteY213-249750" fmla="*/ 1854331 h 2329276"/>
                  <a:gd name="connsiteX214-249751" fmla="*/ 302238 w 5936218"/>
                  <a:gd name="connsiteY214-249752" fmla="*/ 1833879 h 2329276"/>
                  <a:gd name="connsiteX215-249753" fmla="*/ 302238 w 5936218"/>
                  <a:gd name="connsiteY215-249754" fmla="*/ 1822517 h 2329276"/>
                  <a:gd name="connsiteX216-249755" fmla="*/ 286331 w 5936218"/>
                  <a:gd name="connsiteY216-249756" fmla="*/ 1795247 h 2329276"/>
                  <a:gd name="connsiteX217-249757" fmla="*/ 270968 w 5936218"/>
                  <a:gd name="connsiteY217-249758" fmla="*/ 1795247 h 2329276"/>
                  <a:gd name="connsiteX218-249759" fmla="*/ 259061 w 5936218"/>
                  <a:gd name="connsiteY218-249760" fmla="*/ 1795247 h 2329276"/>
                  <a:gd name="connsiteX219-249761" fmla="*/ 254516 w 5936218"/>
                  <a:gd name="connsiteY219-249762" fmla="*/ 1779340 h 2329276"/>
                  <a:gd name="connsiteX220-249763" fmla="*/ 263606 w 5936218"/>
                  <a:gd name="connsiteY220-249764" fmla="*/ 1763433 h 2329276"/>
                  <a:gd name="connsiteX221-249765" fmla="*/ 243991 w 5936218"/>
                  <a:gd name="connsiteY221-249766" fmla="*/ 1732920 h 2329276"/>
                  <a:gd name="connsiteX222-249767" fmla="*/ 216429 w 5936218"/>
                  <a:gd name="connsiteY222-249768" fmla="*/ 1736163 h 2329276"/>
                  <a:gd name="connsiteX223-249769" fmla="*/ 212956 w 5936218"/>
                  <a:gd name="connsiteY223-249770" fmla="*/ 1735171 h 2329276"/>
                  <a:gd name="connsiteX224-249771" fmla="*/ 204522 w 5936218"/>
                  <a:gd name="connsiteY224-249772" fmla="*/ 1736163 h 2329276"/>
                  <a:gd name="connsiteX225-249773" fmla="*/ 199623 w 5936218"/>
                  <a:gd name="connsiteY225-249774" fmla="*/ 1734763 h 2329276"/>
                  <a:gd name="connsiteX226-249775" fmla="*/ 195977 w 5936218"/>
                  <a:gd name="connsiteY226-249776" fmla="*/ 1747525 h 2329276"/>
                  <a:gd name="connsiteX227-249777" fmla="*/ 184968 w 5936218"/>
                  <a:gd name="connsiteY227-249778" fmla="*/ 1744380 h 2329276"/>
                  <a:gd name="connsiteX228-249779" fmla="*/ 184070 w 5936218"/>
                  <a:gd name="connsiteY228-249780" fmla="*/ 1747525 h 2329276"/>
                  <a:gd name="connsiteX229-249781" fmla="*/ 168163 w 5936218"/>
                  <a:gd name="connsiteY229-249782" fmla="*/ 1742990 h 2329276"/>
                  <a:gd name="connsiteX230-249783" fmla="*/ 156800 w 5936218"/>
                  <a:gd name="connsiteY230-249784" fmla="*/ 1704348 h 2329276"/>
                  <a:gd name="connsiteX231-249785" fmla="*/ 152255 w 5936218"/>
                  <a:gd name="connsiteY231-249786" fmla="*/ 1688441 h 2329276"/>
                  <a:gd name="connsiteX232-249787" fmla="*/ 156800 w 5936218"/>
                  <a:gd name="connsiteY232-249788" fmla="*/ 1683896 h 2329276"/>
                  <a:gd name="connsiteX233-249789" fmla="*/ 168707 w 5936218"/>
                  <a:gd name="connsiteY233-249790" fmla="*/ 1683896 h 2329276"/>
                  <a:gd name="connsiteX234-249791" fmla="*/ 188615 w 5936218"/>
                  <a:gd name="connsiteY234-249792" fmla="*/ 1683896 h 2329276"/>
                  <a:gd name="connsiteX235-249793" fmla="*/ 199977 w 5936218"/>
                  <a:gd name="connsiteY235-249794" fmla="*/ 1672534 h 2329276"/>
                  <a:gd name="connsiteX236-249795" fmla="*/ 188615 w 5936218"/>
                  <a:gd name="connsiteY236-249796" fmla="*/ 1649809 h 2329276"/>
                  <a:gd name="connsiteX237-249797" fmla="*/ 168163 w 5936218"/>
                  <a:gd name="connsiteY237-249798" fmla="*/ 1640720 h 2329276"/>
                  <a:gd name="connsiteX238-249799" fmla="*/ 168163 w 5936218"/>
                  <a:gd name="connsiteY238-249800" fmla="*/ 1633902 h 2329276"/>
                  <a:gd name="connsiteX239-249801" fmla="*/ 152255 w 5936218"/>
                  <a:gd name="connsiteY239-249802" fmla="*/ 1617995 h 2329276"/>
                  <a:gd name="connsiteX240-249803" fmla="*/ 129531 w 5936218"/>
                  <a:gd name="connsiteY240-249804" fmla="*/ 1581635 h 2329276"/>
                  <a:gd name="connsiteX241-249805" fmla="*/ 140893 w 5936218"/>
                  <a:gd name="connsiteY241-249806" fmla="*/ 1558911 h 2329276"/>
                  <a:gd name="connsiteX242-249807" fmla="*/ 136348 w 5936218"/>
                  <a:gd name="connsiteY242-249808" fmla="*/ 1531641 h 2329276"/>
                  <a:gd name="connsiteX243-249809" fmla="*/ 103789 w 5936218"/>
                  <a:gd name="connsiteY243-249810" fmla="*/ 1518234 h 2329276"/>
                  <a:gd name="connsiteX244-249811" fmla="*/ 93716 w 5936218"/>
                  <a:gd name="connsiteY244-249812" fmla="*/ 1522551 h 2329276"/>
                  <a:gd name="connsiteX245-249813" fmla="*/ 91868 w 5936218"/>
                  <a:gd name="connsiteY245-249814" fmla="*/ 1518240 h 2329276"/>
                  <a:gd name="connsiteX246-249815" fmla="*/ 81809 w 5936218"/>
                  <a:gd name="connsiteY246-249816" fmla="*/ 1522551 h 2329276"/>
                  <a:gd name="connsiteX247-249817" fmla="*/ 74992 w 5936218"/>
                  <a:gd name="connsiteY247-249818" fmla="*/ 1506644 h 2329276"/>
                  <a:gd name="connsiteX248-249819" fmla="*/ 34087 w 5936218"/>
                  <a:gd name="connsiteY248-249820" fmla="*/ 1495282 h 2329276"/>
                  <a:gd name="connsiteX249-249821" fmla="*/ 22725 w 5936218"/>
                  <a:gd name="connsiteY249-249822" fmla="*/ 1452105 h 2329276"/>
                  <a:gd name="connsiteX250-249823" fmla="*/ 22725 w 5936218"/>
                  <a:gd name="connsiteY250-249824" fmla="*/ 1420290 h 2329276"/>
                  <a:gd name="connsiteX251-249825" fmla="*/ 0 w 5936218"/>
                  <a:gd name="connsiteY251-249826" fmla="*/ 1404383 h 2329276"/>
                  <a:gd name="connsiteX252-249827" fmla="*/ 15907 w 5936218"/>
                  <a:gd name="connsiteY252-249828" fmla="*/ 1381659 h 2329276"/>
                  <a:gd name="connsiteX253-249829" fmla="*/ 6818 w 5936218"/>
                  <a:gd name="connsiteY253-249830" fmla="*/ 1318030 h 2329276"/>
                  <a:gd name="connsiteX254-249831" fmla="*/ 34087 w 5936218"/>
                  <a:gd name="connsiteY254-249832" fmla="*/ 1274853 h 2329276"/>
                  <a:gd name="connsiteX255-249833" fmla="*/ 27270 w 5936218"/>
                  <a:gd name="connsiteY255-249834" fmla="*/ 1263491 h 2329276"/>
                  <a:gd name="connsiteX256-249835" fmla="*/ 70447 w 5936218"/>
                  <a:gd name="connsiteY256-249836" fmla="*/ 1224859 h 2329276"/>
                  <a:gd name="connsiteX257-249837" fmla="*/ 27270 w 5936218"/>
                  <a:gd name="connsiteY257-249838" fmla="*/ 1188499 h 2329276"/>
                  <a:gd name="connsiteX258-249839" fmla="*/ 109078 w 5936218"/>
                  <a:gd name="connsiteY258-249840" fmla="*/ 1090783 h 2329276"/>
                  <a:gd name="connsiteX259-249841" fmla="*/ 145438 w 5936218"/>
                  <a:gd name="connsiteY259-249842" fmla="*/ 1047606 h 2329276"/>
                  <a:gd name="connsiteX260-249843" fmla="*/ 156800 w 5936218"/>
                  <a:gd name="connsiteY260-249844" fmla="*/ 1004430 h 2329276"/>
                  <a:gd name="connsiteX261-249845" fmla="*/ 102261 w 5936218"/>
                  <a:gd name="connsiteY261-249846" fmla="*/ 952163 h 2329276"/>
                  <a:gd name="connsiteX262-249847" fmla="*/ 118168 w 5936218"/>
                  <a:gd name="connsiteY262-249848" fmla="*/ 897624 h 2329276"/>
                  <a:gd name="connsiteX263-249849" fmla="*/ 86354 w 5936218"/>
                  <a:gd name="connsiteY263-249850" fmla="*/ 833995 h 2329276"/>
                  <a:gd name="connsiteX264-249851" fmla="*/ 109078 w 5936218"/>
                  <a:gd name="connsiteY264-249852" fmla="*/ 759003 h 2329276"/>
                  <a:gd name="connsiteX265-249853" fmla="*/ 70447 w 5936218"/>
                  <a:gd name="connsiteY265-249854" fmla="*/ 656742 h 2329276"/>
                  <a:gd name="connsiteX266-249855" fmla="*/ 102261 w 5936218"/>
                  <a:gd name="connsiteY266-249856" fmla="*/ 586296 h 2329276"/>
                  <a:gd name="connsiteX267-249857" fmla="*/ 43177 w 5936218"/>
                  <a:gd name="connsiteY267-249858" fmla="*/ 520395 h 2329276"/>
                  <a:gd name="connsiteX268-249859" fmla="*/ 49994 w 5936218"/>
                  <a:gd name="connsiteY268-249860" fmla="*/ 445403 h 2329276"/>
                  <a:gd name="connsiteX269-249861" fmla="*/ 81809 w 5936218"/>
                  <a:gd name="connsiteY269-249862" fmla="*/ 440858 h 2329276"/>
                  <a:gd name="connsiteX270-249863" fmla="*/ 145438 w 5936218"/>
                  <a:gd name="connsiteY270-249864" fmla="*/ 397682 h 2329276"/>
                  <a:gd name="connsiteX271-249865" fmla="*/ 184070 w 5936218"/>
                  <a:gd name="connsiteY271-249866" fmla="*/ 359050 h 2329276"/>
                  <a:gd name="connsiteX272-249867" fmla="*/ 189699 w 5936218"/>
                  <a:gd name="connsiteY272-249868" fmla="*/ 365328 h 2329276"/>
                  <a:gd name="connsiteX273-249869" fmla="*/ 195977 w 5936218"/>
                  <a:gd name="connsiteY273-249870" fmla="*/ 359050 h 2329276"/>
                  <a:gd name="connsiteX274-249871" fmla="*/ 255061 w 5936218"/>
                  <a:gd name="connsiteY274-249872" fmla="*/ 424951 h 2329276"/>
                  <a:gd name="connsiteX275-249873" fmla="*/ 350504 w 5936218"/>
                  <a:gd name="connsiteY275-249874" fmla="*/ 445403 h 2329276"/>
                  <a:gd name="connsiteX276-249875" fmla="*/ 491397 w 5936218"/>
                  <a:gd name="connsiteY276-249876" fmla="*/ 559027 h 2329276"/>
                  <a:gd name="connsiteX277-249877" fmla="*/ 523211 w 5936218"/>
                  <a:gd name="connsiteY277-249878" fmla="*/ 606748 h 2329276"/>
                  <a:gd name="connsiteX278-249879" fmla="*/ 523211 w 5936218"/>
                  <a:gd name="connsiteY278-249880" fmla="*/ 665832 h 2329276"/>
                  <a:gd name="connsiteX279-249881" fmla="*/ 486852 w 5936218"/>
                  <a:gd name="connsiteY279-249882" fmla="*/ 720371 h 2329276"/>
                  <a:gd name="connsiteX280-249883" fmla="*/ 420951 w 5936218"/>
                  <a:gd name="connsiteY280-249884" fmla="*/ 740824 h 2329276"/>
                  <a:gd name="connsiteX281-249885" fmla="*/ 415909 w 5936218"/>
                  <a:gd name="connsiteY281-249886" fmla="*/ 738693 h 2329276"/>
                  <a:gd name="connsiteX282-249887" fmla="*/ 409044 w 5936218"/>
                  <a:gd name="connsiteY282-249888" fmla="*/ 740824 h 2329276"/>
                  <a:gd name="connsiteX283-249889" fmla="*/ 252950 w 5936218"/>
                  <a:gd name="connsiteY283-249890" fmla="*/ 674868 h 2329276"/>
                  <a:gd name="connsiteX284-249891" fmla="*/ 232336 w 5936218"/>
                  <a:gd name="connsiteY284-249892" fmla="*/ 681740 h 2329276"/>
                  <a:gd name="connsiteX285-249893" fmla="*/ 291420 w 5936218"/>
                  <a:gd name="connsiteY285-249894" fmla="*/ 752186 h 2329276"/>
                  <a:gd name="connsiteX286-249895" fmla="*/ 291420 w 5936218"/>
                  <a:gd name="connsiteY286-249896" fmla="*/ 790818 h 2329276"/>
                  <a:gd name="connsiteX287-249897" fmla="*/ 298238 w 5936218"/>
                  <a:gd name="connsiteY287-249898" fmla="*/ 877172 h 2329276"/>
                  <a:gd name="connsiteX288-249899" fmla="*/ 345959 w 5936218"/>
                  <a:gd name="connsiteY288-249900" fmla="*/ 908986 h 2329276"/>
                  <a:gd name="connsiteX289-249901" fmla="*/ 362087 w 5936218"/>
                  <a:gd name="connsiteY289-249902" fmla="*/ 918394 h 2329276"/>
                  <a:gd name="connsiteX290-249903" fmla="*/ 365867 w 5936218"/>
                  <a:gd name="connsiteY290-249904" fmla="*/ 886261 h 2329276"/>
                  <a:gd name="connsiteX291-249905" fmla="*/ 345415 w 5936218"/>
                  <a:gd name="connsiteY291-249906" fmla="*/ 849902 h 2329276"/>
                  <a:gd name="connsiteX292-249907" fmla="*/ 365867 w 5936218"/>
                  <a:gd name="connsiteY292-249908" fmla="*/ 818087 h 2329276"/>
                  <a:gd name="connsiteX293-249909" fmla="*/ 374560 w 5936218"/>
                  <a:gd name="connsiteY293-249910" fmla="*/ 823086 h 2329276"/>
                  <a:gd name="connsiteX294-249911" fmla="*/ 377774 w 5936218"/>
                  <a:gd name="connsiteY294-249912" fmla="*/ 818087 h 2329276"/>
                  <a:gd name="connsiteX295-249913" fmla="*/ 461933 w 5936218"/>
                  <a:gd name="connsiteY295-249914" fmla="*/ 866479 h 2329276"/>
                  <a:gd name="connsiteX296-249915" fmla="*/ 484035 w 5936218"/>
                  <a:gd name="connsiteY296-249916" fmla="*/ 849902 h 2329276"/>
                  <a:gd name="connsiteX297-249917" fmla="*/ 463583 w 5936218"/>
                  <a:gd name="connsiteY297-249918" fmla="*/ 784000 h 2329276"/>
                  <a:gd name="connsiteX298-249919" fmla="*/ 549936 w 5936218"/>
                  <a:gd name="connsiteY298-249920" fmla="*/ 697647 h 2329276"/>
                  <a:gd name="connsiteX299-249921" fmla="*/ 559742 w 5936218"/>
                  <a:gd name="connsiteY299-249922" fmla="*/ 699748 h 2329276"/>
                  <a:gd name="connsiteX300-249923" fmla="*/ 561843 w 5936218"/>
                  <a:gd name="connsiteY300-249924" fmla="*/ 697647 h 2329276"/>
                  <a:gd name="connsiteX301-249925" fmla="*/ 593658 w 5936218"/>
                  <a:gd name="connsiteY301-249926" fmla="*/ 704464 h 2329276"/>
                  <a:gd name="connsiteX302-249927" fmla="*/ 620945 w 5936218"/>
                  <a:gd name="connsiteY302-249928" fmla="*/ 728341 h 2329276"/>
                  <a:gd name="connsiteX303-249929" fmla="*/ 640835 w 5936218"/>
                  <a:gd name="connsiteY303-249930" fmla="*/ 672650 h 2329276"/>
                  <a:gd name="connsiteX304-249931" fmla="*/ 609020 w 5936218"/>
                  <a:gd name="connsiteY304-249932" fmla="*/ 618111 h 2329276"/>
                  <a:gd name="connsiteX305-249933" fmla="*/ 624928 w 5936218"/>
                  <a:gd name="connsiteY305-249934" fmla="*/ 559027 h 2329276"/>
                  <a:gd name="connsiteX306-249935" fmla="*/ 597658 w 5936218"/>
                  <a:gd name="connsiteY306-249936" fmla="*/ 499942 h 2329276"/>
                  <a:gd name="connsiteX307-249937" fmla="*/ 611562 w 5936218"/>
                  <a:gd name="connsiteY307-249938" fmla="*/ 504268 h 2329276"/>
                  <a:gd name="connsiteX308-249939" fmla="*/ 609565 w 5936218"/>
                  <a:gd name="connsiteY308-249940" fmla="*/ 499942 h 2329276"/>
                  <a:gd name="connsiteX309-249941" fmla="*/ 711826 w 5936218"/>
                  <a:gd name="connsiteY309-249942" fmla="*/ 531757 h 2329276"/>
                  <a:gd name="connsiteX310-249943" fmla="*/ 732278 w 5936218"/>
                  <a:gd name="connsiteY310-249944" fmla="*/ 586296 h 2329276"/>
                  <a:gd name="connsiteX311-249945" fmla="*/ 684556 w 5936218"/>
                  <a:gd name="connsiteY311-249946" fmla="*/ 597658 h 2329276"/>
                  <a:gd name="connsiteX312-249947" fmla="*/ 684556 w 5936218"/>
                  <a:gd name="connsiteY312-249948" fmla="*/ 649925 h 2329276"/>
                  <a:gd name="connsiteX313-249949" fmla="*/ 713309 w 5936218"/>
                  <a:gd name="connsiteY313-249950" fmla="*/ 678678 h 2329276"/>
                  <a:gd name="connsiteX314-249951" fmla="*/ 763548 w 5936218"/>
                  <a:gd name="connsiteY314-249952" fmla="*/ 661287 h 2329276"/>
                  <a:gd name="connsiteX315-249953" fmla="*/ 770365 w 5936218"/>
                  <a:gd name="connsiteY315-249954" fmla="*/ 602203 h 2329276"/>
                  <a:gd name="connsiteX316-249955" fmla="*/ 845357 w 5936218"/>
                  <a:gd name="connsiteY316-249956" fmla="*/ 554482 h 2329276"/>
                  <a:gd name="connsiteX317-249957" fmla="*/ 972614 w 5936218"/>
                  <a:gd name="connsiteY317-249958" fmla="*/ 468128 h 2329276"/>
                  <a:gd name="connsiteX318-249959" fmla="*/ 982566 w 5936218"/>
                  <a:gd name="connsiteY318-249960" fmla="*/ 469455 h 2329276"/>
                  <a:gd name="connsiteX319-249961" fmla="*/ 984521 w 5936218"/>
                  <a:gd name="connsiteY319-249962" fmla="*/ 468128 h 2329276"/>
                  <a:gd name="connsiteX320-249963" fmla="*/ 1018608 w 5936218"/>
                  <a:gd name="connsiteY320-249964" fmla="*/ 472673 h 2329276"/>
                  <a:gd name="connsiteX321-249965" fmla="*/ 979977 w 5936218"/>
                  <a:gd name="connsiteY321-249966" fmla="*/ 536302 h 2329276"/>
                  <a:gd name="connsiteX322-249967" fmla="*/ 1012666 w 5936218"/>
                  <a:gd name="connsiteY322-249968" fmla="*/ 541463 h 2329276"/>
                  <a:gd name="connsiteX323-249969" fmla="*/ 1038516 w 5936218"/>
                  <a:gd name="connsiteY323-249970" fmla="*/ 511305 h 2329276"/>
                  <a:gd name="connsiteX324-249971" fmla="*/ 1050423 w 5936218"/>
                  <a:gd name="connsiteY324-249972" fmla="*/ 511305 h 2329276"/>
                  <a:gd name="connsiteX325-249973" fmla="*/ 1108962 w 5936218"/>
                  <a:gd name="connsiteY325-249974" fmla="*/ 511305 h 2329276"/>
                  <a:gd name="connsiteX326-249975" fmla="*/ 1161229 w 5936218"/>
                  <a:gd name="connsiteY326-249976" fmla="*/ 468128 h 2329276"/>
                  <a:gd name="connsiteX327-249977" fmla="*/ 1165711 w 5936218"/>
                  <a:gd name="connsiteY327-249978" fmla="*/ 474262 h 2329276"/>
                  <a:gd name="connsiteX328-249979" fmla="*/ 1173136 w 5936218"/>
                  <a:gd name="connsiteY328-249980" fmla="*/ 468128 h 2329276"/>
                  <a:gd name="connsiteX329-249981" fmla="*/ 1210035 w 5936218"/>
                  <a:gd name="connsiteY329-249982" fmla="*/ 518621 h 2329276"/>
                  <a:gd name="connsiteX330-249983" fmla="*/ 1247583 w 5936218"/>
                  <a:gd name="connsiteY330-249984" fmla="*/ 461311 h 2329276"/>
                  <a:gd name="connsiteX331-249985" fmla="*/ 1211223 w 5936218"/>
                  <a:gd name="connsiteY331-249986" fmla="*/ 402227 h 2329276"/>
                  <a:gd name="connsiteX332-249987" fmla="*/ 1227130 w 5936218"/>
                  <a:gd name="connsiteY332-249988" fmla="*/ 365867 h 2329276"/>
                  <a:gd name="connsiteX333-249989" fmla="*/ 1237665 w 5936218"/>
                  <a:gd name="connsiteY333-249990" fmla="*/ 369005 h 2329276"/>
                  <a:gd name="connsiteX334-249991" fmla="*/ 1239037 w 5936218"/>
                  <a:gd name="connsiteY334-249992" fmla="*/ 365867 h 2329276"/>
                  <a:gd name="connsiteX335-249993" fmla="*/ 1345843 w 5936218"/>
                  <a:gd name="connsiteY335-249994" fmla="*/ 397682 h 2329276"/>
                  <a:gd name="connsiteX336-249995" fmla="*/ 1400382 w 5936218"/>
                  <a:gd name="connsiteY336-249996" fmla="*/ 429496 h 2329276"/>
                  <a:gd name="connsiteX337-249997" fmla="*/ 1519756 w 5936218"/>
                  <a:gd name="connsiteY337-249998" fmla="*/ 536080 h 2329276"/>
                  <a:gd name="connsiteX338-249999" fmla="*/ 1543003 w 5936218"/>
                  <a:gd name="connsiteY338-250000" fmla="*/ 495398 h 2329276"/>
                  <a:gd name="connsiteX339-250001" fmla="*/ 1506643 w 5936218"/>
                  <a:gd name="connsiteY339-250002" fmla="*/ 440858 h 2329276"/>
                  <a:gd name="connsiteX340-250003" fmla="*/ 1506643 w 5936218"/>
                  <a:gd name="connsiteY340-250004" fmla="*/ 418134 h 2329276"/>
                  <a:gd name="connsiteX341-250005" fmla="*/ 1463467 w 5936218"/>
                  <a:gd name="connsiteY341-250006" fmla="*/ 409044 h 2329276"/>
                  <a:gd name="connsiteX342-250007" fmla="*/ 1472556 w 5936218"/>
                  <a:gd name="connsiteY342-250008" fmla="*/ 359050 h 2329276"/>
                  <a:gd name="connsiteX343-250009" fmla="*/ 1452104 w 5936218"/>
                  <a:gd name="connsiteY343-250010" fmla="*/ 272696 h 2329276"/>
                  <a:gd name="connsiteX344-250011" fmla="*/ 1452104 w 5936218"/>
                  <a:gd name="connsiteY344-250012" fmla="*/ 236337 h 2329276"/>
                  <a:gd name="connsiteX345-250013" fmla="*/ 1522551 w 5936218"/>
                  <a:gd name="connsiteY345-250014" fmla="*/ 134076 h 2329276"/>
                  <a:gd name="connsiteX346-250015" fmla="*/ 1543003 w 5936218"/>
                  <a:gd name="connsiteY346-250016" fmla="*/ 20453 h 2329276"/>
                  <a:gd name="connsiteX347-250017" fmla="*/ 1570272 w 5936218"/>
                  <a:gd name="connsiteY347-250018" fmla="*/ 0 h 2329276"/>
                  <a:gd name="connsiteX348-250019" fmla="*/ 1578688 w 5936218"/>
                  <a:gd name="connsiteY348-250020" fmla="*/ 2619 h 2329276"/>
                  <a:gd name="connsiteX349-250021" fmla="*/ 1582179 w 5936218"/>
                  <a:gd name="connsiteY349-250022" fmla="*/ 0 h 2329276"/>
                  <a:gd name="connsiteX350-250023" fmla="*/ 1684440 w 5936218"/>
                  <a:gd name="connsiteY350-250024" fmla="*/ 31815 h 2329276"/>
                  <a:gd name="connsiteX351-250025" fmla="*/ 1688985 w 5936218"/>
                  <a:gd name="connsiteY351-250026" fmla="*/ 102261 h 2329276"/>
                  <a:gd name="connsiteX352-250027" fmla="*/ 1652625 w 5936218"/>
                  <a:gd name="connsiteY352-250028" fmla="*/ 193160 h 2329276"/>
                  <a:gd name="connsiteX353-250029" fmla="*/ 1679895 w 5936218"/>
                  <a:gd name="connsiteY353-250030" fmla="*/ 231792 h 2329276"/>
                  <a:gd name="connsiteX354-250031" fmla="*/ 1688985 w 5936218"/>
                  <a:gd name="connsiteY354-250032" fmla="*/ 306783 h 2329276"/>
                  <a:gd name="connsiteX355-250033" fmla="*/ 1679895 w 5936218"/>
                  <a:gd name="connsiteY355-250034" fmla="*/ 452221 h 2329276"/>
                  <a:gd name="connsiteX356-250035" fmla="*/ 1636718 w 5936218"/>
                  <a:gd name="connsiteY356-250036" fmla="*/ 715827 h 2329276"/>
                  <a:gd name="connsiteX357-250037" fmla="*/ 1662494 w 5936218"/>
                  <a:gd name="connsiteY357-250038" fmla="*/ 722271 h 2329276"/>
                  <a:gd name="connsiteX0-250039" fmla="*/ 1662494 w 5936218"/>
                  <a:gd name="connsiteY0-250040" fmla="*/ 722271 h 2329276"/>
                  <a:gd name="connsiteX1-250041" fmla="*/ 3865460 w 5936218"/>
                  <a:gd name="connsiteY1-250042" fmla="*/ 145438 h 2329276"/>
                  <a:gd name="connsiteX2-250043" fmla="*/ 3932151 w 5936218"/>
                  <a:gd name="connsiteY2-250044" fmla="*/ 193901 h 2329276"/>
                  <a:gd name="connsiteX3-250045" fmla="*/ 3988173 w 5936218"/>
                  <a:gd name="connsiteY3-250046" fmla="*/ 165890 h 2329276"/>
                  <a:gd name="connsiteX4-250047" fmla="*/ 3993852 w 5936218"/>
                  <a:gd name="connsiteY4-250048" fmla="*/ 169005 h 2329276"/>
                  <a:gd name="connsiteX5-250049" fmla="*/ 4000080 w 5936218"/>
                  <a:gd name="connsiteY5-250050" fmla="*/ 165890 h 2329276"/>
                  <a:gd name="connsiteX6-250051" fmla="*/ 4062426 w 5936218"/>
                  <a:gd name="connsiteY6-250052" fmla="*/ 200080 h 2329276"/>
                  <a:gd name="connsiteX7-250053" fmla="*/ 4085889 w 5936218"/>
                  <a:gd name="connsiteY7-250054" fmla="*/ 172708 h 2329276"/>
                  <a:gd name="connsiteX8-250055" fmla="*/ 4095563 w 5936218"/>
                  <a:gd name="connsiteY8-250056" fmla="*/ 175312 h 2329276"/>
                  <a:gd name="connsiteX9-250057" fmla="*/ 4097796 w 5936218"/>
                  <a:gd name="connsiteY9-250058" fmla="*/ 172708 h 2329276"/>
                  <a:gd name="connsiteX10-250059" fmla="*/ 4144150 w 5936218"/>
                  <a:gd name="connsiteY10-250060" fmla="*/ 185188 h 2329276"/>
                  <a:gd name="connsiteX11-250061" fmla="*/ 4117703 w 5936218"/>
                  <a:gd name="connsiteY11-250062" fmla="*/ 74992 h 2329276"/>
                  <a:gd name="connsiteX12-250063" fmla="*/ 4165425 w 5936218"/>
                  <a:gd name="connsiteY12-250064" fmla="*/ 20453 h 2329276"/>
                  <a:gd name="connsiteX13-250065" fmla="*/ 4175231 w 5936218"/>
                  <a:gd name="connsiteY13-250066" fmla="*/ 22854 h 2329276"/>
                  <a:gd name="connsiteX14-250067" fmla="*/ 4177332 w 5936218"/>
                  <a:gd name="connsiteY14-250068" fmla="*/ 20453 h 2329276"/>
                  <a:gd name="connsiteX15-250069" fmla="*/ 4511384 w 5936218"/>
                  <a:gd name="connsiteY15-250070" fmla="*/ 102261 h 2329276"/>
                  <a:gd name="connsiteX16-250071" fmla="*/ 4543199 w 5936218"/>
                  <a:gd name="connsiteY16-250072" fmla="*/ 172708 h 2329276"/>
                  <a:gd name="connsiteX17-250073" fmla="*/ 4639242 w 5936218"/>
                  <a:gd name="connsiteY17-250074" fmla="*/ 255350 h 2329276"/>
                  <a:gd name="connsiteX18-250075" fmla="*/ 4774445 w 5936218"/>
                  <a:gd name="connsiteY18-250076" fmla="*/ 236337 h 2329276"/>
                  <a:gd name="connsiteX19-250077" fmla="*/ 4778496 w 5936218"/>
                  <a:gd name="connsiteY19-250078" fmla="*/ 237441 h 2329276"/>
                  <a:gd name="connsiteX20-250079" fmla="*/ 4786352 w 5936218"/>
                  <a:gd name="connsiteY20-250080" fmla="*/ 236337 h 2329276"/>
                  <a:gd name="connsiteX21-250081" fmla="*/ 4861343 w 5936218"/>
                  <a:gd name="connsiteY21-250082" fmla="*/ 256789 h 2329276"/>
                  <a:gd name="connsiteX22-250083" fmla="*/ 4893158 w 5936218"/>
                  <a:gd name="connsiteY22-250084" fmla="*/ 299966 h 2329276"/>
                  <a:gd name="connsiteX23-250085" fmla="*/ 4888613 w 5936218"/>
                  <a:gd name="connsiteY23-250086" fmla="*/ 381774 h 2329276"/>
                  <a:gd name="connsiteX24-250087" fmla="*/ 4927677 w 5936218"/>
                  <a:gd name="connsiteY24-250088" fmla="*/ 406446 h 2329276"/>
                  <a:gd name="connsiteX25-250089" fmla="*/ 4967605 w 5936218"/>
                  <a:gd name="connsiteY25-250090" fmla="*/ 393137 h 2329276"/>
                  <a:gd name="connsiteX26-250091" fmla="*/ 5038051 w 5936218"/>
                  <a:gd name="connsiteY26-250092" fmla="*/ 386319 h 2329276"/>
                  <a:gd name="connsiteX27-250093" fmla="*/ 5040730 w 5936218"/>
                  <a:gd name="connsiteY27-250094" fmla="*/ 387212 h 2329276"/>
                  <a:gd name="connsiteX28-250095" fmla="*/ 5049958 w 5936218"/>
                  <a:gd name="connsiteY28-250096" fmla="*/ 386319 h 2329276"/>
                  <a:gd name="connsiteX29-250097" fmla="*/ 5114249 w 5936218"/>
                  <a:gd name="connsiteY29-250098" fmla="*/ 407750 h 2329276"/>
                  <a:gd name="connsiteX30-250099" fmla="*/ 5176671 w 5936218"/>
                  <a:gd name="connsiteY30-250100" fmla="*/ 397682 h 2329276"/>
                  <a:gd name="connsiteX31-250101" fmla="*/ 5177801 w 5936218"/>
                  <a:gd name="connsiteY31-250102" fmla="*/ 399420 h 2329276"/>
                  <a:gd name="connsiteX32-250103" fmla="*/ 5188578 w 5936218"/>
                  <a:gd name="connsiteY32-250104" fmla="*/ 397682 h 2329276"/>
                  <a:gd name="connsiteX33-250105" fmla="*/ 5243719 w 5936218"/>
                  <a:gd name="connsiteY33-250106" fmla="*/ 482513 h 2329276"/>
                  <a:gd name="connsiteX34-250107" fmla="*/ 5283477 w 5936218"/>
                  <a:gd name="connsiteY34-250108" fmla="*/ 452221 h 2329276"/>
                  <a:gd name="connsiteX35-250109" fmla="*/ 5258480 w 5936218"/>
                  <a:gd name="connsiteY35-250110" fmla="*/ 386319 h 2329276"/>
                  <a:gd name="connsiteX36-250111" fmla="*/ 5267570 w 5936218"/>
                  <a:gd name="connsiteY36-250112" fmla="*/ 338598 h 2329276"/>
                  <a:gd name="connsiteX37-250113" fmla="*/ 5278896 w 5936218"/>
                  <a:gd name="connsiteY37-250114" fmla="*/ 341647 h 2329276"/>
                  <a:gd name="connsiteX38-250115" fmla="*/ 5279477 w 5936218"/>
                  <a:gd name="connsiteY38-250116" fmla="*/ 338598 h 2329276"/>
                  <a:gd name="connsiteX39-250117" fmla="*/ 5395510 w 5936218"/>
                  <a:gd name="connsiteY39-250118" fmla="*/ 369837 h 2329276"/>
                  <a:gd name="connsiteX40-250119" fmla="*/ 5463001 w 5936218"/>
                  <a:gd name="connsiteY40-250120" fmla="*/ 365867 h 2329276"/>
                  <a:gd name="connsiteX41-250121" fmla="*/ 5464386 w 5936218"/>
                  <a:gd name="connsiteY41-250122" fmla="*/ 366486 h 2329276"/>
                  <a:gd name="connsiteX42-250123" fmla="*/ 5474909 w 5936218"/>
                  <a:gd name="connsiteY42-250124" fmla="*/ 365867 h 2329276"/>
                  <a:gd name="connsiteX43-250125" fmla="*/ 5581715 w 5936218"/>
                  <a:gd name="connsiteY43-250126" fmla="*/ 413589 h 2329276"/>
                  <a:gd name="connsiteX44-250127" fmla="*/ 5633981 w 5936218"/>
                  <a:gd name="connsiteY44-250128" fmla="*/ 456766 h 2329276"/>
                  <a:gd name="connsiteX45-250129" fmla="*/ 5720335 w 5936218"/>
                  <a:gd name="connsiteY45-250130" fmla="*/ 536302 h 2329276"/>
                  <a:gd name="connsiteX46-250131" fmla="*/ 5822595 w 5936218"/>
                  <a:gd name="connsiteY46-250132" fmla="*/ 634018 h 2329276"/>
                  <a:gd name="connsiteX47-250133" fmla="*/ 5818051 w 5936218"/>
                  <a:gd name="connsiteY47-250134" fmla="*/ 688557 h 2329276"/>
                  <a:gd name="connsiteX48-250135" fmla="*/ 5825679 w 5936218"/>
                  <a:gd name="connsiteY48-250136" fmla="*/ 696185 h 2329276"/>
                  <a:gd name="connsiteX49-250137" fmla="*/ 5822051 w 5936218"/>
                  <a:gd name="connsiteY49-250138" fmla="*/ 645380 h 2329276"/>
                  <a:gd name="connsiteX50-250139" fmla="*/ 5834092 w 5936218"/>
                  <a:gd name="connsiteY50-250140" fmla="*/ 647253 h 2329276"/>
                  <a:gd name="connsiteX51-250141" fmla="*/ 5833958 w 5936218"/>
                  <a:gd name="connsiteY51-250142" fmla="*/ 645380 h 2329276"/>
                  <a:gd name="connsiteX52-250143" fmla="*/ 5936219 w 5936218"/>
                  <a:gd name="connsiteY52-250144" fmla="*/ 661287 h 2329276"/>
                  <a:gd name="connsiteX53-250145" fmla="*/ 5908949 w 5936218"/>
                  <a:gd name="connsiteY53-250146" fmla="*/ 877172 h 2329276"/>
                  <a:gd name="connsiteX54-250147" fmla="*/ 5893042 w 5936218"/>
                  <a:gd name="connsiteY54-250148" fmla="*/ 893079 h 2329276"/>
                  <a:gd name="connsiteX55-250149" fmla="*/ 5861227 w 5936218"/>
                  <a:gd name="connsiteY55-250150" fmla="*/ 893079 h 2329276"/>
                  <a:gd name="connsiteX56-250151" fmla="*/ 5817506 w 5936218"/>
                  <a:gd name="connsiteY56-250152" fmla="*/ 858992 h 2329276"/>
                  <a:gd name="connsiteX57-250153" fmla="*/ 5767511 w 5936218"/>
                  <a:gd name="connsiteY57-250154" fmla="*/ 833995 h 2329276"/>
                  <a:gd name="connsiteX58-250155" fmla="*/ 5729132 w 5936218"/>
                  <a:gd name="connsiteY58-250156" fmla="*/ 785976 h 2329276"/>
                  <a:gd name="connsiteX59-250157" fmla="*/ 5695337 w 5936218"/>
                  <a:gd name="connsiteY59-250158" fmla="*/ 795363 h 2329276"/>
                  <a:gd name="connsiteX60-250159" fmla="*/ 5693366 w 5936218"/>
                  <a:gd name="connsiteY60-250160" fmla="*/ 792603 h 2329276"/>
                  <a:gd name="connsiteX61-250161" fmla="*/ 5640799 w 5936218"/>
                  <a:gd name="connsiteY61-250162" fmla="*/ 752186 h 2329276"/>
                  <a:gd name="connsiteX62-250163" fmla="*/ 5656705 w 5936218"/>
                  <a:gd name="connsiteY62-250164" fmla="*/ 795363 h 2329276"/>
                  <a:gd name="connsiteX63-250165" fmla="*/ 5586259 w 5936218"/>
                  <a:gd name="connsiteY63-250166" fmla="*/ 870354 h 2329276"/>
                  <a:gd name="connsiteX64-250167" fmla="*/ 5575676 w 5936218"/>
                  <a:gd name="connsiteY64-250168" fmla="*/ 869346 h 2329276"/>
                  <a:gd name="connsiteX65-250169" fmla="*/ 5539436 w 5936218"/>
                  <a:gd name="connsiteY65-250170" fmla="*/ 867029 h 2329276"/>
                  <a:gd name="connsiteX66-250171" fmla="*/ 5593077 w 5936218"/>
                  <a:gd name="connsiteY66-250172" fmla="*/ 972615 h 2329276"/>
                  <a:gd name="connsiteX67-250173" fmla="*/ 5613529 w 5936218"/>
                  <a:gd name="connsiteY67-250174" fmla="*/ 1031699 h 2329276"/>
                  <a:gd name="connsiteX68-250175" fmla="*/ 5608984 w 5936218"/>
                  <a:gd name="connsiteY68-250176" fmla="*/ 1054424 h 2329276"/>
                  <a:gd name="connsiteX69-250177" fmla="*/ 5597799 w 5936218"/>
                  <a:gd name="connsiteY69-250178" fmla="*/ 1050815 h 2329276"/>
                  <a:gd name="connsiteX70-250179" fmla="*/ 5534271 w 5936218"/>
                  <a:gd name="connsiteY70-250180" fmla="*/ 1034164 h 2329276"/>
                  <a:gd name="connsiteX71-250181" fmla="*/ 5436277 w 5936218"/>
                  <a:gd name="connsiteY71-250182" fmla="*/ 1090783 h 2329276"/>
                  <a:gd name="connsiteX72-250183" fmla="*/ 5397645 w 5936218"/>
                  <a:gd name="connsiteY72-250184" fmla="*/ 1102146 h 2329276"/>
                  <a:gd name="connsiteX73-250185" fmla="*/ 5345378 w 5936218"/>
                  <a:gd name="connsiteY73-250186" fmla="*/ 1156685 h 2329276"/>
                  <a:gd name="connsiteX74-250187" fmla="*/ 5290839 w 5936218"/>
                  <a:gd name="connsiteY74-250188" fmla="*/ 1204406 h 2329276"/>
                  <a:gd name="connsiteX75-250189" fmla="*/ 5274932 w 5936218"/>
                  <a:gd name="connsiteY75-250190" fmla="*/ 1236221 h 2329276"/>
                  <a:gd name="connsiteX76-250191" fmla="*/ 5267238 w 5936218"/>
                  <a:gd name="connsiteY76-250192" fmla="*/ 1227794 h 2329276"/>
                  <a:gd name="connsiteX77-250193" fmla="*/ 5263025 w 5936218"/>
                  <a:gd name="connsiteY77-250194" fmla="*/ 1236221 h 2329276"/>
                  <a:gd name="connsiteX78-250195" fmla="*/ 5219538 w 5936218"/>
                  <a:gd name="connsiteY78-250196" fmla="*/ 1188593 h 2329276"/>
                  <a:gd name="connsiteX79-250197" fmla="*/ 5129494 w 5936218"/>
                  <a:gd name="connsiteY79-250198" fmla="*/ 1243038 h 2329276"/>
                  <a:gd name="connsiteX80-250199" fmla="*/ 5126389 w 5936218"/>
                  <a:gd name="connsiteY80-250200" fmla="*/ 1237716 h 2329276"/>
                  <a:gd name="connsiteX81-250201" fmla="*/ 5117587 w 5936218"/>
                  <a:gd name="connsiteY81-250202" fmla="*/ 1243038 h 2329276"/>
                  <a:gd name="connsiteX82-250203" fmla="*/ 5105544 w 5936218"/>
                  <a:gd name="connsiteY82-250204" fmla="*/ 1222392 h 2329276"/>
                  <a:gd name="connsiteX83-250205" fmla="*/ 5074955 w 5936218"/>
                  <a:gd name="connsiteY83-250206" fmla="*/ 1247583 h 2329276"/>
                  <a:gd name="connsiteX84-250207" fmla="*/ 5065718 w 5936218"/>
                  <a:gd name="connsiteY84-250208" fmla="*/ 1245384 h 2329276"/>
                  <a:gd name="connsiteX85-250209" fmla="*/ 5063048 w 5936218"/>
                  <a:gd name="connsiteY85-250210" fmla="*/ 1247583 h 2329276"/>
                  <a:gd name="connsiteX86-250211" fmla="*/ 5026594 w 5936218"/>
                  <a:gd name="connsiteY86-250212" fmla="*/ 1238904 h 2329276"/>
                  <a:gd name="connsiteX87-250213" fmla="*/ 5015871 w 5936218"/>
                  <a:gd name="connsiteY87-250214" fmla="*/ 1283943 h 2329276"/>
                  <a:gd name="connsiteX88-250215" fmla="*/ 4974967 w 5936218"/>
                  <a:gd name="connsiteY88-250216" fmla="*/ 1349844 h 2329276"/>
                  <a:gd name="connsiteX89-250217" fmla="*/ 4974967 w 5936218"/>
                  <a:gd name="connsiteY89-250218" fmla="*/ 1381659 h 2329276"/>
                  <a:gd name="connsiteX90-250219" fmla="*/ 5011326 w 5936218"/>
                  <a:gd name="connsiteY90-250220" fmla="*/ 1495282 h 2329276"/>
                  <a:gd name="connsiteX91-250221" fmla="*/ 4999419 w 5936218"/>
                  <a:gd name="connsiteY91-250222" fmla="*/ 1495282 h 2329276"/>
                  <a:gd name="connsiteX92-250223" fmla="*/ 4974967 w 5936218"/>
                  <a:gd name="connsiteY92-250224" fmla="*/ 1495282 h 2329276"/>
                  <a:gd name="connsiteX93-250225" fmla="*/ 4963605 w 5936218"/>
                  <a:gd name="connsiteY93-250226" fmla="*/ 1547548 h 2329276"/>
                  <a:gd name="connsiteX94-250227" fmla="*/ 4974967 w 5936218"/>
                  <a:gd name="connsiteY94-250228" fmla="*/ 1574818 h 2329276"/>
                  <a:gd name="connsiteX95-250229" fmla="*/ 4909065 w 5936218"/>
                  <a:gd name="connsiteY95-250230" fmla="*/ 1608905 h 2329276"/>
                  <a:gd name="connsiteX96-250231" fmla="*/ 4897703 w 5936218"/>
                  <a:gd name="connsiteY96-250232" fmla="*/ 1677079 h 2329276"/>
                  <a:gd name="connsiteX97-250233" fmla="*/ 4845437 w 5936218"/>
                  <a:gd name="connsiteY97-250234" fmla="*/ 1692986 h 2329276"/>
                  <a:gd name="connsiteX98-250235" fmla="*/ 4834074 w 5936218"/>
                  <a:gd name="connsiteY98-250236" fmla="*/ 1752070 h 2329276"/>
                  <a:gd name="connsiteX99-250237" fmla="*/ 4779535 w 5936218"/>
                  <a:gd name="connsiteY99-250238" fmla="*/ 1811154 h 2329276"/>
                  <a:gd name="connsiteX100-250239" fmla="*/ 4777225 w 5936218"/>
                  <a:gd name="connsiteY100-250240" fmla="*/ 1800758 h 2329276"/>
                  <a:gd name="connsiteX101-250241" fmla="*/ 4767628 w 5936218"/>
                  <a:gd name="connsiteY101-250242" fmla="*/ 1811154 h 2329276"/>
                  <a:gd name="connsiteX102-250243" fmla="*/ 4758538 w 5936218"/>
                  <a:gd name="connsiteY102-250244" fmla="*/ 1770250 h 2329276"/>
                  <a:gd name="connsiteX103-250245" fmla="*/ 4742631 w 5936218"/>
                  <a:gd name="connsiteY103-250246" fmla="*/ 1683896 h 2329276"/>
                  <a:gd name="connsiteX104-250247" fmla="*/ 4715361 w 5936218"/>
                  <a:gd name="connsiteY104-250248" fmla="*/ 1543004 h 2329276"/>
                  <a:gd name="connsiteX105-250249" fmla="*/ 4735813 w 5936218"/>
                  <a:gd name="connsiteY105-250250" fmla="*/ 1452105 h 2329276"/>
                  <a:gd name="connsiteX106-250251" fmla="*/ 4767628 w 5936218"/>
                  <a:gd name="connsiteY106-250252" fmla="*/ 1408928 h 2329276"/>
                  <a:gd name="connsiteX107-250253" fmla="*/ 4767628 w 5936218"/>
                  <a:gd name="connsiteY107-250254" fmla="*/ 1381659 h 2329276"/>
                  <a:gd name="connsiteX108-250255" fmla="*/ 4826712 w 5936218"/>
                  <a:gd name="connsiteY108-250256" fmla="*/ 1365751 h 2329276"/>
                  <a:gd name="connsiteX109-250257" fmla="*/ 1811153 w 5936218"/>
                  <a:gd name="connsiteY109-250258" fmla="*/ 1617995 h 2329276"/>
                  <a:gd name="connsiteX110-250259" fmla="*/ 1748069 w 5936218"/>
                  <a:gd name="connsiteY110-250260" fmla="*/ 1656627 h 2329276"/>
                  <a:gd name="connsiteX111-250261" fmla="*/ 1711709 w 5936218"/>
                  <a:gd name="connsiteY111-250262" fmla="*/ 1661172 h 2329276"/>
                  <a:gd name="connsiteX112-250263" fmla="*/ 1711926 w 5936218"/>
                  <a:gd name="connsiteY112-250264" fmla="*/ 1659656 h 2329276"/>
                  <a:gd name="connsiteX113-250265" fmla="*/ 1699803 w 5936218"/>
                  <a:gd name="connsiteY113-250266" fmla="*/ 1661172 h 2329276"/>
                  <a:gd name="connsiteX114-250267" fmla="*/ 1704347 w 5936218"/>
                  <a:gd name="connsiteY114-250268" fmla="*/ 1629357 h 2329276"/>
                  <a:gd name="connsiteX115-250269" fmla="*/ 1662460 w 5936218"/>
                  <a:gd name="connsiteY115-250270" fmla="*/ 1611406 h 2329276"/>
                  <a:gd name="connsiteX116-250271" fmla="*/ 1629901 w 5936218"/>
                  <a:gd name="connsiteY116-250272" fmla="*/ 1624812 h 2329276"/>
                  <a:gd name="connsiteX117-250273" fmla="*/ 1629300 w 5936218"/>
                  <a:gd name="connsiteY117-250274" fmla="*/ 1620157 h 2329276"/>
                  <a:gd name="connsiteX118-250275" fmla="*/ 1617994 w 5936218"/>
                  <a:gd name="connsiteY118-250276" fmla="*/ 1624812 h 2329276"/>
                  <a:gd name="connsiteX119-250277" fmla="*/ 1608904 w 5936218"/>
                  <a:gd name="connsiteY119-250278" fmla="*/ 1554366 h 2329276"/>
                  <a:gd name="connsiteX120-250279" fmla="*/ 1552684 w 5936218"/>
                  <a:gd name="connsiteY120-250280" fmla="*/ 1544673 h 2329276"/>
                  <a:gd name="connsiteX121-250281" fmla="*/ 1518550 w 5936218"/>
                  <a:gd name="connsiteY121-250282" fmla="*/ 1570273 h 2329276"/>
                  <a:gd name="connsiteX122-250283" fmla="*/ 1425379 w 5936218"/>
                  <a:gd name="connsiteY122-250284" fmla="*/ 1590725 h 2329276"/>
                  <a:gd name="connsiteX123-250285" fmla="*/ 1409472 w 5936218"/>
                  <a:gd name="connsiteY123-250286" fmla="*/ 1608905 h 2329276"/>
                  <a:gd name="connsiteX124-250287" fmla="*/ 1270852 w 5936218"/>
                  <a:gd name="connsiteY124-250288" fmla="*/ 1629357 h 2329276"/>
                  <a:gd name="connsiteX125-250289" fmla="*/ 1254945 w 5936218"/>
                  <a:gd name="connsiteY125-250290" fmla="*/ 1649809 h 2329276"/>
                  <a:gd name="connsiteX126-250291" fmla="*/ 1282214 w 5936218"/>
                  <a:gd name="connsiteY126-250292" fmla="*/ 1692986 h 2329276"/>
                  <a:gd name="connsiteX127-250293" fmla="*/ 1243582 w 5936218"/>
                  <a:gd name="connsiteY127-250294" fmla="*/ 1708893 h 2329276"/>
                  <a:gd name="connsiteX128-250295" fmla="*/ 1254945 w 5936218"/>
                  <a:gd name="connsiteY128-250296" fmla="*/ 1727073 h 2329276"/>
                  <a:gd name="connsiteX129-250297" fmla="*/ 1216313 w 5936218"/>
                  <a:gd name="connsiteY129-250298" fmla="*/ 1752070 h 2329276"/>
                  <a:gd name="connsiteX130-250299" fmla="*/ 1275397 w 5936218"/>
                  <a:gd name="connsiteY130-250300" fmla="*/ 1795247 h 2329276"/>
                  <a:gd name="connsiteX131-250301" fmla="*/ 1270852 w 5936218"/>
                  <a:gd name="connsiteY131-250302" fmla="*/ 1822517 h 2329276"/>
                  <a:gd name="connsiteX132-250303" fmla="*/ 1259108 w 5936218"/>
                  <a:gd name="connsiteY132-250304" fmla="*/ 1821538 h 2329276"/>
                  <a:gd name="connsiteX133-250305" fmla="*/ 1258945 w 5936218"/>
                  <a:gd name="connsiteY133-250306" fmla="*/ 1822517 h 2329276"/>
                  <a:gd name="connsiteX134-250307" fmla="*/ 1215644 w 5936218"/>
                  <a:gd name="connsiteY134-250308" fmla="*/ 1818908 h 2329276"/>
                  <a:gd name="connsiteX135-250309" fmla="*/ 1204950 w 5936218"/>
                  <a:gd name="connsiteY135-250310" fmla="*/ 1833879 h 2329276"/>
                  <a:gd name="connsiteX136-250311" fmla="*/ 1196495 w 5936218"/>
                  <a:gd name="connsiteY136-250312" fmla="*/ 1829047 h 2329276"/>
                  <a:gd name="connsiteX137-250313" fmla="*/ 1193043 w 5936218"/>
                  <a:gd name="connsiteY137-250314" fmla="*/ 1833879 h 2329276"/>
                  <a:gd name="connsiteX138-250315" fmla="*/ 1145322 w 5936218"/>
                  <a:gd name="connsiteY138-250316" fmla="*/ 1806609 h 2329276"/>
                  <a:gd name="connsiteX139-250317" fmla="*/ 1098145 w 5936218"/>
                  <a:gd name="connsiteY139-250318" fmla="*/ 1806609 h 2329276"/>
                  <a:gd name="connsiteX140-250319" fmla="*/ 1061785 w 5936218"/>
                  <a:gd name="connsiteY140-250320" fmla="*/ 1833879 h 2329276"/>
                  <a:gd name="connsiteX141-250321" fmla="*/ 1055322 w 5936218"/>
                  <a:gd name="connsiteY141-250322" fmla="*/ 1829796 h 2329276"/>
                  <a:gd name="connsiteX142-250323" fmla="*/ 1049878 w 5936218"/>
                  <a:gd name="connsiteY142-250324" fmla="*/ 1833879 h 2329276"/>
                  <a:gd name="connsiteX143-250325" fmla="*/ 1006701 w 5936218"/>
                  <a:gd name="connsiteY143-250326" fmla="*/ 1806609 h 2329276"/>
                  <a:gd name="connsiteX144-250327" fmla="*/ 924893 w 5936218"/>
                  <a:gd name="connsiteY144-250328" fmla="*/ 1770250 h 2329276"/>
                  <a:gd name="connsiteX145-250329" fmla="*/ 877716 w 5936218"/>
                  <a:gd name="connsiteY145-250330" fmla="*/ 1770250 h 2329276"/>
                  <a:gd name="connsiteX146-250331" fmla="*/ 802724 w 5936218"/>
                  <a:gd name="connsiteY146-250332" fmla="*/ 1833879 h 2329276"/>
                  <a:gd name="connsiteX147-250333" fmla="*/ 798179 w 5936218"/>
                  <a:gd name="connsiteY147-250334" fmla="*/ 1877056 h 2329276"/>
                  <a:gd name="connsiteX148-250335" fmla="*/ 787406 w 5936218"/>
                  <a:gd name="connsiteY148-250336" fmla="*/ 1866283 h 2329276"/>
                  <a:gd name="connsiteX149-250337" fmla="*/ 786272 w 5936218"/>
                  <a:gd name="connsiteY149-250338" fmla="*/ 1877056 h 2329276"/>
                  <a:gd name="connsiteX150-250339" fmla="*/ 756063 w 5936218"/>
                  <a:gd name="connsiteY150-250340" fmla="*/ 1846846 h 2329276"/>
                  <a:gd name="connsiteX151-250341" fmla="*/ 732278 w 5936218"/>
                  <a:gd name="connsiteY151-250342" fmla="*/ 1904325 h 2329276"/>
                  <a:gd name="connsiteX152-250343" fmla="*/ 743640 w 5936218"/>
                  <a:gd name="connsiteY152-250344" fmla="*/ 1913415 h 2329276"/>
                  <a:gd name="connsiteX153-250345" fmla="*/ 723188 w 5936218"/>
                  <a:gd name="connsiteY153-250346" fmla="*/ 1956592 h 2329276"/>
                  <a:gd name="connsiteX154-250347" fmla="*/ 747026 w 5936218"/>
                  <a:gd name="connsiteY154-250348" fmla="*/ 1993433 h 2329276"/>
                  <a:gd name="connsiteX155-250349" fmla="*/ 763548 w 5936218"/>
                  <a:gd name="connsiteY155-250350" fmla="*/ 1990679 h 2329276"/>
                  <a:gd name="connsiteX156-250351" fmla="*/ 764871 w 5936218"/>
                  <a:gd name="connsiteY156-250352" fmla="*/ 1992443 h 2329276"/>
                  <a:gd name="connsiteX157-250353" fmla="*/ 775455 w 5936218"/>
                  <a:gd name="connsiteY157-250354" fmla="*/ 1990679 h 2329276"/>
                  <a:gd name="connsiteX158-250355" fmla="*/ 802724 w 5936218"/>
                  <a:gd name="connsiteY158-250356" fmla="*/ 2027038 h 2329276"/>
                  <a:gd name="connsiteX159-250357" fmla="*/ 798179 w 5936218"/>
                  <a:gd name="connsiteY159-250358" fmla="*/ 2054308 h 2329276"/>
                  <a:gd name="connsiteX160-250359" fmla="*/ 818632 w 5936218"/>
                  <a:gd name="connsiteY160-250360" fmla="*/ 2065670 h 2329276"/>
                  <a:gd name="connsiteX161-250361" fmla="*/ 802724 w 5936218"/>
                  <a:gd name="connsiteY161-250362" fmla="*/ 2097485 h 2329276"/>
                  <a:gd name="connsiteX162-250363" fmla="*/ 766365 w 5936218"/>
                  <a:gd name="connsiteY162-250364" fmla="*/ 2102030 h 2329276"/>
                  <a:gd name="connsiteX163-250365" fmla="*/ 727733 w 5936218"/>
                  <a:gd name="connsiteY163-250366" fmla="*/ 2161114 h 2329276"/>
                  <a:gd name="connsiteX164-250367" fmla="*/ 759548 w 5936218"/>
                  <a:gd name="connsiteY164-250368" fmla="*/ 2204291 h 2329276"/>
                  <a:gd name="connsiteX165-250369" fmla="*/ 759548 w 5936218"/>
                  <a:gd name="connsiteY165-250370" fmla="*/ 2242922 h 2329276"/>
                  <a:gd name="connsiteX166-250371" fmla="*/ 798179 w 5936218"/>
                  <a:gd name="connsiteY166-250372" fmla="*/ 2302007 h 2329276"/>
                  <a:gd name="connsiteX167-250373" fmla="*/ 775455 w 5936218"/>
                  <a:gd name="connsiteY167-250374" fmla="*/ 2317914 h 2329276"/>
                  <a:gd name="connsiteX168-250375" fmla="*/ 770910 w 5936218"/>
                  <a:gd name="connsiteY168-250376" fmla="*/ 2329276 h 2329276"/>
                  <a:gd name="connsiteX169-250377" fmla="*/ 759003 w 5936218"/>
                  <a:gd name="connsiteY169-250378" fmla="*/ 2329276 h 2329276"/>
                  <a:gd name="connsiteX170-250379" fmla="*/ 755003 w 5936218"/>
                  <a:gd name="connsiteY170-250380" fmla="*/ 2329276 h 2329276"/>
                  <a:gd name="connsiteX171-250381" fmla="*/ 743096 w 5936218"/>
                  <a:gd name="connsiteY171-250382" fmla="*/ 2329276 h 2329276"/>
                  <a:gd name="connsiteX172-250383" fmla="*/ 715826 w 5936218"/>
                  <a:gd name="connsiteY172-250384" fmla="*/ 2295189 h 2329276"/>
                  <a:gd name="connsiteX173-250385" fmla="*/ 704464 w 5936218"/>
                  <a:gd name="connsiteY173-250386" fmla="*/ 2295189 h 2329276"/>
                  <a:gd name="connsiteX174-250387" fmla="*/ 684012 w 5936218"/>
                  <a:gd name="connsiteY174-250388" fmla="*/ 2286099 h 2329276"/>
                  <a:gd name="connsiteX175-250389" fmla="*/ 672649 w 5936218"/>
                  <a:gd name="connsiteY175-250390" fmla="*/ 2263375 h 2329276"/>
                  <a:gd name="connsiteX176-250391" fmla="*/ 645222 w 5936218"/>
                  <a:gd name="connsiteY176-250392" fmla="*/ 2255538 h 2329276"/>
                  <a:gd name="connsiteX177-250393" fmla="*/ 625472 w 5936218"/>
                  <a:gd name="connsiteY177-250394" fmla="*/ 2258830 h 2329276"/>
                  <a:gd name="connsiteX178-250395" fmla="*/ 623771 w 5936218"/>
                  <a:gd name="connsiteY178-250396" fmla="*/ 2257129 h 2329276"/>
                  <a:gd name="connsiteX179-250397" fmla="*/ 613565 w 5936218"/>
                  <a:gd name="connsiteY179-250398" fmla="*/ 2258830 h 2329276"/>
                  <a:gd name="connsiteX180-250399" fmla="*/ 609020 w 5936218"/>
                  <a:gd name="connsiteY180-250400" fmla="*/ 2254285 h 2329276"/>
                  <a:gd name="connsiteX181-250401" fmla="*/ 559026 w 5936218"/>
                  <a:gd name="connsiteY181-250402" fmla="*/ 2227015 h 2329276"/>
                  <a:gd name="connsiteX182-250403" fmla="*/ 506760 w 5936218"/>
                  <a:gd name="connsiteY182-250404" fmla="*/ 2220198 h 2329276"/>
                  <a:gd name="connsiteX183-250405" fmla="*/ 483280 w 5936218"/>
                  <a:gd name="connsiteY183-250406" fmla="*/ 2213489 h 2329276"/>
                  <a:gd name="connsiteX184-250407" fmla="*/ 480035 w 5936218"/>
                  <a:gd name="connsiteY184-250408" fmla="*/ 2215653 h 2329276"/>
                  <a:gd name="connsiteX185-250409" fmla="*/ 475042 w 5936218"/>
                  <a:gd name="connsiteY185-250410" fmla="*/ 2211135 h 2329276"/>
                  <a:gd name="connsiteX186-250411" fmla="*/ 474945 w 5936218"/>
                  <a:gd name="connsiteY186-250412" fmla="*/ 2211108 h 2329276"/>
                  <a:gd name="connsiteX187-250413" fmla="*/ 468128 w 5936218"/>
                  <a:gd name="connsiteY187-250414" fmla="*/ 2215653 h 2329276"/>
                  <a:gd name="connsiteX188-250415" fmla="*/ 420406 w 5936218"/>
                  <a:gd name="connsiteY188-250416" fmla="*/ 2172476 h 2329276"/>
                  <a:gd name="connsiteX189-250417" fmla="*/ 381774 w 5936218"/>
                  <a:gd name="connsiteY189-250418" fmla="*/ 2156569 h 2329276"/>
                  <a:gd name="connsiteX190-250419" fmla="*/ 349960 w 5936218"/>
                  <a:gd name="connsiteY190-250420" fmla="*/ 2124754 h 2329276"/>
                  <a:gd name="connsiteX191-250421" fmla="*/ 377229 w 5936218"/>
                  <a:gd name="connsiteY191-250422" fmla="*/ 2117937 h 2329276"/>
                  <a:gd name="connsiteX192-250423" fmla="*/ 404499 w 5936218"/>
                  <a:gd name="connsiteY192-250424" fmla="*/ 2070215 h 2329276"/>
                  <a:gd name="connsiteX193-250425" fmla="*/ 388591 w 5936218"/>
                  <a:gd name="connsiteY193-250426" fmla="*/ 2054308 h 2329276"/>
                  <a:gd name="connsiteX194-250427" fmla="*/ 440858 w 5936218"/>
                  <a:gd name="connsiteY194-250428" fmla="*/ 2027038 h 2329276"/>
                  <a:gd name="connsiteX195-250429" fmla="*/ 440858 w 5936218"/>
                  <a:gd name="connsiteY195-250430" fmla="*/ 2023982 h 2329276"/>
                  <a:gd name="connsiteX196-250431" fmla="*/ 416406 w 5936218"/>
                  <a:gd name="connsiteY196-250432" fmla="*/ 2027038 h 2329276"/>
                  <a:gd name="connsiteX197-250433" fmla="*/ 416406 w 5936218"/>
                  <a:gd name="connsiteY197-250434" fmla="*/ 2025550 h 2329276"/>
                  <a:gd name="connsiteX198-250435" fmla="*/ 404499 w 5936218"/>
                  <a:gd name="connsiteY198-250436" fmla="*/ 2027038 h 2329276"/>
                  <a:gd name="connsiteX199-250437" fmla="*/ 404499 w 5936218"/>
                  <a:gd name="connsiteY199-250438" fmla="*/ 2006586 h 2329276"/>
                  <a:gd name="connsiteX200-250439" fmla="*/ 424951 w 5936218"/>
                  <a:gd name="connsiteY200-250440" fmla="*/ 1990679 h 2329276"/>
                  <a:gd name="connsiteX201-250441" fmla="*/ 463583 w 5936218"/>
                  <a:gd name="connsiteY201-250442" fmla="*/ 1983862 h 2329276"/>
                  <a:gd name="connsiteX202-250443" fmla="*/ 468128 w 5936218"/>
                  <a:gd name="connsiteY202-250444" fmla="*/ 1967954 h 2329276"/>
                  <a:gd name="connsiteX203-250445" fmla="*/ 456765 w 5936218"/>
                  <a:gd name="connsiteY203-250446" fmla="*/ 1936140 h 2329276"/>
                  <a:gd name="connsiteX204-250447" fmla="*/ 474945 w 5936218"/>
                  <a:gd name="connsiteY204-250448" fmla="*/ 1908870 h 2329276"/>
                  <a:gd name="connsiteX205-250449" fmla="*/ 474945 w 5936218"/>
                  <a:gd name="connsiteY205-250450" fmla="*/ 1888418 h 2329276"/>
                  <a:gd name="connsiteX206-250451" fmla="*/ 420406 w 5936218"/>
                  <a:gd name="connsiteY206-250452" fmla="*/ 1870238 h 2329276"/>
                  <a:gd name="connsiteX207-250453" fmla="*/ 409588 w 5936218"/>
                  <a:gd name="connsiteY207-250454" fmla="*/ 1870238 h 2329276"/>
                  <a:gd name="connsiteX208-250455" fmla="*/ 397681 w 5936218"/>
                  <a:gd name="connsiteY208-250456" fmla="*/ 1870238 h 2329276"/>
                  <a:gd name="connsiteX209-250457" fmla="*/ 379485 w 5936218"/>
                  <a:gd name="connsiteY209-250458" fmla="*/ 1847999 h 2329276"/>
                  <a:gd name="connsiteX210-250459" fmla="*/ 357322 w 5936218"/>
                  <a:gd name="connsiteY210-250460" fmla="*/ 1854331 h 2329276"/>
                  <a:gd name="connsiteX211-250461" fmla="*/ 352842 w 5936218"/>
                  <a:gd name="connsiteY211-250462" fmla="*/ 1852209 h 2329276"/>
                  <a:gd name="connsiteX212-250463" fmla="*/ 345415 w 5936218"/>
                  <a:gd name="connsiteY212-250464" fmla="*/ 1854331 h 2329276"/>
                  <a:gd name="connsiteX213-250465" fmla="*/ 302238 w 5936218"/>
                  <a:gd name="connsiteY213-250466" fmla="*/ 1833879 h 2329276"/>
                  <a:gd name="connsiteX214-250467" fmla="*/ 302238 w 5936218"/>
                  <a:gd name="connsiteY214-250468" fmla="*/ 1822517 h 2329276"/>
                  <a:gd name="connsiteX215-250469" fmla="*/ 286331 w 5936218"/>
                  <a:gd name="connsiteY215-250470" fmla="*/ 1795247 h 2329276"/>
                  <a:gd name="connsiteX216-250471" fmla="*/ 270968 w 5936218"/>
                  <a:gd name="connsiteY216-250472" fmla="*/ 1795247 h 2329276"/>
                  <a:gd name="connsiteX217-250473" fmla="*/ 259061 w 5936218"/>
                  <a:gd name="connsiteY217-250474" fmla="*/ 1795247 h 2329276"/>
                  <a:gd name="connsiteX218-250475" fmla="*/ 254516 w 5936218"/>
                  <a:gd name="connsiteY218-250476" fmla="*/ 1779340 h 2329276"/>
                  <a:gd name="connsiteX219-250477" fmla="*/ 263606 w 5936218"/>
                  <a:gd name="connsiteY219-250478" fmla="*/ 1763433 h 2329276"/>
                  <a:gd name="connsiteX220-250479" fmla="*/ 243991 w 5936218"/>
                  <a:gd name="connsiteY220-250480" fmla="*/ 1732920 h 2329276"/>
                  <a:gd name="connsiteX221-250481" fmla="*/ 216429 w 5936218"/>
                  <a:gd name="connsiteY221-250482" fmla="*/ 1736163 h 2329276"/>
                  <a:gd name="connsiteX222-250483" fmla="*/ 212956 w 5936218"/>
                  <a:gd name="connsiteY222-250484" fmla="*/ 1735171 h 2329276"/>
                  <a:gd name="connsiteX223-250485" fmla="*/ 204522 w 5936218"/>
                  <a:gd name="connsiteY223-250486" fmla="*/ 1736163 h 2329276"/>
                  <a:gd name="connsiteX224-250487" fmla="*/ 199623 w 5936218"/>
                  <a:gd name="connsiteY224-250488" fmla="*/ 1734763 h 2329276"/>
                  <a:gd name="connsiteX225-250489" fmla="*/ 195977 w 5936218"/>
                  <a:gd name="connsiteY225-250490" fmla="*/ 1747525 h 2329276"/>
                  <a:gd name="connsiteX226-250491" fmla="*/ 184968 w 5936218"/>
                  <a:gd name="connsiteY226-250492" fmla="*/ 1744380 h 2329276"/>
                  <a:gd name="connsiteX227-250493" fmla="*/ 184070 w 5936218"/>
                  <a:gd name="connsiteY227-250494" fmla="*/ 1747525 h 2329276"/>
                  <a:gd name="connsiteX228-250495" fmla="*/ 168163 w 5936218"/>
                  <a:gd name="connsiteY228-250496" fmla="*/ 1742990 h 2329276"/>
                  <a:gd name="connsiteX229-250497" fmla="*/ 156800 w 5936218"/>
                  <a:gd name="connsiteY229-250498" fmla="*/ 1704348 h 2329276"/>
                  <a:gd name="connsiteX230-250499" fmla="*/ 152255 w 5936218"/>
                  <a:gd name="connsiteY230-250500" fmla="*/ 1688441 h 2329276"/>
                  <a:gd name="connsiteX231-250501" fmla="*/ 156800 w 5936218"/>
                  <a:gd name="connsiteY231-250502" fmla="*/ 1683896 h 2329276"/>
                  <a:gd name="connsiteX232-250503" fmla="*/ 168707 w 5936218"/>
                  <a:gd name="connsiteY232-250504" fmla="*/ 1683896 h 2329276"/>
                  <a:gd name="connsiteX233-250505" fmla="*/ 188615 w 5936218"/>
                  <a:gd name="connsiteY233-250506" fmla="*/ 1683896 h 2329276"/>
                  <a:gd name="connsiteX234-250507" fmla="*/ 199977 w 5936218"/>
                  <a:gd name="connsiteY234-250508" fmla="*/ 1672534 h 2329276"/>
                  <a:gd name="connsiteX235-250509" fmla="*/ 188615 w 5936218"/>
                  <a:gd name="connsiteY235-250510" fmla="*/ 1649809 h 2329276"/>
                  <a:gd name="connsiteX236-250511" fmla="*/ 168163 w 5936218"/>
                  <a:gd name="connsiteY236-250512" fmla="*/ 1640720 h 2329276"/>
                  <a:gd name="connsiteX237-250513" fmla="*/ 168163 w 5936218"/>
                  <a:gd name="connsiteY237-250514" fmla="*/ 1633902 h 2329276"/>
                  <a:gd name="connsiteX238-250515" fmla="*/ 152255 w 5936218"/>
                  <a:gd name="connsiteY238-250516" fmla="*/ 1617995 h 2329276"/>
                  <a:gd name="connsiteX239-250517" fmla="*/ 129531 w 5936218"/>
                  <a:gd name="connsiteY239-250518" fmla="*/ 1581635 h 2329276"/>
                  <a:gd name="connsiteX240-250519" fmla="*/ 140893 w 5936218"/>
                  <a:gd name="connsiteY240-250520" fmla="*/ 1558911 h 2329276"/>
                  <a:gd name="connsiteX241-250521" fmla="*/ 136348 w 5936218"/>
                  <a:gd name="connsiteY241-250522" fmla="*/ 1531641 h 2329276"/>
                  <a:gd name="connsiteX242-250523" fmla="*/ 103789 w 5936218"/>
                  <a:gd name="connsiteY242-250524" fmla="*/ 1518234 h 2329276"/>
                  <a:gd name="connsiteX243-250525" fmla="*/ 93716 w 5936218"/>
                  <a:gd name="connsiteY243-250526" fmla="*/ 1522551 h 2329276"/>
                  <a:gd name="connsiteX244-250527" fmla="*/ 91868 w 5936218"/>
                  <a:gd name="connsiteY244-250528" fmla="*/ 1518240 h 2329276"/>
                  <a:gd name="connsiteX245-250529" fmla="*/ 81809 w 5936218"/>
                  <a:gd name="connsiteY245-250530" fmla="*/ 1522551 h 2329276"/>
                  <a:gd name="connsiteX246-250531" fmla="*/ 74992 w 5936218"/>
                  <a:gd name="connsiteY246-250532" fmla="*/ 1506644 h 2329276"/>
                  <a:gd name="connsiteX247-250533" fmla="*/ 34087 w 5936218"/>
                  <a:gd name="connsiteY247-250534" fmla="*/ 1495282 h 2329276"/>
                  <a:gd name="connsiteX248-250535" fmla="*/ 22725 w 5936218"/>
                  <a:gd name="connsiteY248-250536" fmla="*/ 1452105 h 2329276"/>
                  <a:gd name="connsiteX249-250537" fmla="*/ 22725 w 5936218"/>
                  <a:gd name="connsiteY249-250538" fmla="*/ 1420290 h 2329276"/>
                  <a:gd name="connsiteX250-250539" fmla="*/ 0 w 5936218"/>
                  <a:gd name="connsiteY250-250540" fmla="*/ 1404383 h 2329276"/>
                  <a:gd name="connsiteX251-250541" fmla="*/ 15907 w 5936218"/>
                  <a:gd name="connsiteY251-250542" fmla="*/ 1381659 h 2329276"/>
                  <a:gd name="connsiteX252-250543" fmla="*/ 6818 w 5936218"/>
                  <a:gd name="connsiteY252-250544" fmla="*/ 1318030 h 2329276"/>
                  <a:gd name="connsiteX253-250545" fmla="*/ 34087 w 5936218"/>
                  <a:gd name="connsiteY253-250546" fmla="*/ 1274853 h 2329276"/>
                  <a:gd name="connsiteX254-250547" fmla="*/ 27270 w 5936218"/>
                  <a:gd name="connsiteY254-250548" fmla="*/ 1263491 h 2329276"/>
                  <a:gd name="connsiteX255-250549" fmla="*/ 70447 w 5936218"/>
                  <a:gd name="connsiteY255-250550" fmla="*/ 1224859 h 2329276"/>
                  <a:gd name="connsiteX256-250551" fmla="*/ 27270 w 5936218"/>
                  <a:gd name="connsiteY256-250552" fmla="*/ 1188499 h 2329276"/>
                  <a:gd name="connsiteX257-250553" fmla="*/ 109078 w 5936218"/>
                  <a:gd name="connsiteY257-250554" fmla="*/ 1090783 h 2329276"/>
                  <a:gd name="connsiteX258-250555" fmla="*/ 145438 w 5936218"/>
                  <a:gd name="connsiteY258-250556" fmla="*/ 1047606 h 2329276"/>
                  <a:gd name="connsiteX259-250557" fmla="*/ 156800 w 5936218"/>
                  <a:gd name="connsiteY259-250558" fmla="*/ 1004430 h 2329276"/>
                  <a:gd name="connsiteX260-250559" fmla="*/ 102261 w 5936218"/>
                  <a:gd name="connsiteY260-250560" fmla="*/ 952163 h 2329276"/>
                  <a:gd name="connsiteX261-250561" fmla="*/ 118168 w 5936218"/>
                  <a:gd name="connsiteY261-250562" fmla="*/ 897624 h 2329276"/>
                  <a:gd name="connsiteX262-250563" fmla="*/ 86354 w 5936218"/>
                  <a:gd name="connsiteY262-250564" fmla="*/ 833995 h 2329276"/>
                  <a:gd name="connsiteX263-250565" fmla="*/ 109078 w 5936218"/>
                  <a:gd name="connsiteY263-250566" fmla="*/ 759003 h 2329276"/>
                  <a:gd name="connsiteX264-250567" fmla="*/ 70447 w 5936218"/>
                  <a:gd name="connsiteY264-250568" fmla="*/ 656742 h 2329276"/>
                  <a:gd name="connsiteX265-250569" fmla="*/ 102261 w 5936218"/>
                  <a:gd name="connsiteY265-250570" fmla="*/ 586296 h 2329276"/>
                  <a:gd name="connsiteX266-250571" fmla="*/ 43177 w 5936218"/>
                  <a:gd name="connsiteY266-250572" fmla="*/ 520395 h 2329276"/>
                  <a:gd name="connsiteX267-250573" fmla="*/ 49994 w 5936218"/>
                  <a:gd name="connsiteY267-250574" fmla="*/ 445403 h 2329276"/>
                  <a:gd name="connsiteX268-250575" fmla="*/ 81809 w 5936218"/>
                  <a:gd name="connsiteY268-250576" fmla="*/ 440858 h 2329276"/>
                  <a:gd name="connsiteX269-250577" fmla="*/ 145438 w 5936218"/>
                  <a:gd name="connsiteY269-250578" fmla="*/ 397682 h 2329276"/>
                  <a:gd name="connsiteX270-250579" fmla="*/ 184070 w 5936218"/>
                  <a:gd name="connsiteY270-250580" fmla="*/ 359050 h 2329276"/>
                  <a:gd name="connsiteX271-250581" fmla="*/ 189699 w 5936218"/>
                  <a:gd name="connsiteY271-250582" fmla="*/ 365328 h 2329276"/>
                  <a:gd name="connsiteX272-250583" fmla="*/ 195977 w 5936218"/>
                  <a:gd name="connsiteY272-250584" fmla="*/ 359050 h 2329276"/>
                  <a:gd name="connsiteX273-250585" fmla="*/ 255061 w 5936218"/>
                  <a:gd name="connsiteY273-250586" fmla="*/ 424951 h 2329276"/>
                  <a:gd name="connsiteX274-250587" fmla="*/ 350504 w 5936218"/>
                  <a:gd name="connsiteY274-250588" fmla="*/ 445403 h 2329276"/>
                  <a:gd name="connsiteX275-250589" fmla="*/ 491397 w 5936218"/>
                  <a:gd name="connsiteY275-250590" fmla="*/ 559027 h 2329276"/>
                  <a:gd name="connsiteX276-250591" fmla="*/ 523211 w 5936218"/>
                  <a:gd name="connsiteY276-250592" fmla="*/ 606748 h 2329276"/>
                  <a:gd name="connsiteX277-250593" fmla="*/ 523211 w 5936218"/>
                  <a:gd name="connsiteY277-250594" fmla="*/ 665832 h 2329276"/>
                  <a:gd name="connsiteX278-250595" fmla="*/ 486852 w 5936218"/>
                  <a:gd name="connsiteY278-250596" fmla="*/ 720371 h 2329276"/>
                  <a:gd name="connsiteX279-250597" fmla="*/ 420951 w 5936218"/>
                  <a:gd name="connsiteY279-250598" fmla="*/ 740824 h 2329276"/>
                  <a:gd name="connsiteX280-250599" fmla="*/ 415909 w 5936218"/>
                  <a:gd name="connsiteY280-250600" fmla="*/ 738693 h 2329276"/>
                  <a:gd name="connsiteX281-250601" fmla="*/ 409044 w 5936218"/>
                  <a:gd name="connsiteY281-250602" fmla="*/ 740824 h 2329276"/>
                  <a:gd name="connsiteX282-250603" fmla="*/ 252950 w 5936218"/>
                  <a:gd name="connsiteY282-250604" fmla="*/ 674868 h 2329276"/>
                  <a:gd name="connsiteX283-250605" fmla="*/ 232336 w 5936218"/>
                  <a:gd name="connsiteY283-250606" fmla="*/ 681740 h 2329276"/>
                  <a:gd name="connsiteX284-250607" fmla="*/ 291420 w 5936218"/>
                  <a:gd name="connsiteY284-250608" fmla="*/ 752186 h 2329276"/>
                  <a:gd name="connsiteX285-250609" fmla="*/ 291420 w 5936218"/>
                  <a:gd name="connsiteY285-250610" fmla="*/ 790818 h 2329276"/>
                  <a:gd name="connsiteX286-250611" fmla="*/ 298238 w 5936218"/>
                  <a:gd name="connsiteY286-250612" fmla="*/ 877172 h 2329276"/>
                  <a:gd name="connsiteX287-250613" fmla="*/ 345959 w 5936218"/>
                  <a:gd name="connsiteY287-250614" fmla="*/ 908986 h 2329276"/>
                  <a:gd name="connsiteX288-250615" fmla="*/ 362087 w 5936218"/>
                  <a:gd name="connsiteY288-250616" fmla="*/ 918394 h 2329276"/>
                  <a:gd name="connsiteX289-250617" fmla="*/ 365867 w 5936218"/>
                  <a:gd name="connsiteY289-250618" fmla="*/ 886261 h 2329276"/>
                  <a:gd name="connsiteX290-250619" fmla="*/ 345415 w 5936218"/>
                  <a:gd name="connsiteY290-250620" fmla="*/ 849902 h 2329276"/>
                  <a:gd name="connsiteX291-250621" fmla="*/ 365867 w 5936218"/>
                  <a:gd name="connsiteY291-250622" fmla="*/ 818087 h 2329276"/>
                  <a:gd name="connsiteX292-250623" fmla="*/ 374560 w 5936218"/>
                  <a:gd name="connsiteY292-250624" fmla="*/ 823086 h 2329276"/>
                  <a:gd name="connsiteX293-250625" fmla="*/ 377774 w 5936218"/>
                  <a:gd name="connsiteY293-250626" fmla="*/ 818087 h 2329276"/>
                  <a:gd name="connsiteX294-250627" fmla="*/ 461933 w 5936218"/>
                  <a:gd name="connsiteY294-250628" fmla="*/ 866479 h 2329276"/>
                  <a:gd name="connsiteX295-250629" fmla="*/ 484035 w 5936218"/>
                  <a:gd name="connsiteY295-250630" fmla="*/ 849902 h 2329276"/>
                  <a:gd name="connsiteX296-250631" fmla="*/ 463583 w 5936218"/>
                  <a:gd name="connsiteY296-250632" fmla="*/ 784000 h 2329276"/>
                  <a:gd name="connsiteX297-250633" fmla="*/ 549936 w 5936218"/>
                  <a:gd name="connsiteY297-250634" fmla="*/ 697647 h 2329276"/>
                  <a:gd name="connsiteX298-250635" fmla="*/ 559742 w 5936218"/>
                  <a:gd name="connsiteY298-250636" fmla="*/ 699748 h 2329276"/>
                  <a:gd name="connsiteX299-250637" fmla="*/ 561843 w 5936218"/>
                  <a:gd name="connsiteY299-250638" fmla="*/ 697647 h 2329276"/>
                  <a:gd name="connsiteX300-250639" fmla="*/ 593658 w 5936218"/>
                  <a:gd name="connsiteY300-250640" fmla="*/ 704464 h 2329276"/>
                  <a:gd name="connsiteX301-250641" fmla="*/ 620945 w 5936218"/>
                  <a:gd name="connsiteY301-250642" fmla="*/ 728341 h 2329276"/>
                  <a:gd name="connsiteX302-250643" fmla="*/ 640835 w 5936218"/>
                  <a:gd name="connsiteY302-250644" fmla="*/ 672650 h 2329276"/>
                  <a:gd name="connsiteX303-250645" fmla="*/ 609020 w 5936218"/>
                  <a:gd name="connsiteY303-250646" fmla="*/ 618111 h 2329276"/>
                  <a:gd name="connsiteX304-250647" fmla="*/ 624928 w 5936218"/>
                  <a:gd name="connsiteY304-250648" fmla="*/ 559027 h 2329276"/>
                  <a:gd name="connsiteX305-250649" fmla="*/ 597658 w 5936218"/>
                  <a:gd name="connsiteY305-250650" fmla="*/ 499942 h 2329276"/>
                  <a:gd name="connsiteX306-250651" fmla="*/ 611562 w 5936218"/>
                  <a:gd name="connsiteY306-250652" fmla="*/ 504268 h 2329276"/>
                  <a:gd name="connsiteX307-250653" fmla="*/ 609565 w 5936218"/>
                  <a:gd name="connsiteY307-250654" fmla="*/ 499942 h 2329276"/>
                  <a:gd name="connsiteX308-250655" fmla="*/ 711826 w 5936218"/>
                  <a:gd name="connsiteY308-250656" fmla="*/ 531757 h 2329276"/>
                  <a:gd name="connsiteX309-250657" fmla="*/ 732278 w 5936218"/>
                  <a:gd name="connsiteY309-250658" fmla="*/ 586296 h 2329276"/>
                  <a:gd name="connsiteX310-250659" fmla="*/ 684556 w 5936218"/>
                  <a:gd name="connsiteY310-250660" fmla="*/ 597658 h 2329276"/>
                  <a:gd name="connsiteX311-250661" fmla="*/ 684556 w 5936218"/>
                  <a:gd name="connsiteY311-250662" fmla="*/ 649925 h 2329276"/>
                  <a:gd name="connsiteX312-250663" fmla="*/ 713309 w 5936218"/>
                  <a:gd name="connsiteY312-250664" fmla="*/ 678678 h 2329276"/>
                  <a:gd name="connsiteX313-250665" fmla="*/ 763548 w 5936218"/>
                  <a:gd name="connsiteY313-250666" fmla="*/ 661287 h 2329276"/>
                  <a:gd name="connsiteX314-250667" fmla="*/ 770365 w 5936218"/>
                  <a:gd name="connsiteY314-250668" fmla="*/ 602203 h 2329276"/>
                  <a:gd name="connsiteX315-250669" fmla="*/ 845357 w 5936218"/>
                  <a:gd name="connsiteY315-250670" fmla="*/ 554482 h 2329276"/>
                  <a:gd name="connsiteX316-250671" fmla="*/ 972614 w 5936218"/>
                  <a:gd name="connsiteY316-250672" fmla="*/ 468128 h 2329276"/>
                  <a:gd name="connsiteX317-250673" fmla="*/ 982566 w 5936218"/>
                  <a:gd name="connsiteY317-250674" fmla="*/ 469455 h 2329276"/>
                  <a:gd name="connsiteX318-250675" fmla="*/ 984521 w 5936218"/>
                  <a:gd name="connsiteY318-250676" fmla="*/ 468128 h 2329276"/>
                  <a:gd name="connsiteX319-250677" fmla="*/ 1018608 w 5936218"/>
                  <a:gd name="connsiteY319-250678" fmla="*/ 472673 h 2329276"/>
                  <a:gd name="connsiteX320-250679" fmla="*/ 979977 w 5936218"/>
                  <a:gd name="connsiteY320-250680" fmla="*/ 536302 h 2329276"/>
                  <a:gd name="connsiteX321-250681" fmla="*/ 1012666 w 5936218"/>
                  <a:gd name="connsiteY321-250682" fmla="*/ 541463 h 2329276"/>
                  <a:gd name="connsiteX322-250683" fmla="*/ 1038516 w 5936218"/>
                  <a:gd name="connsiteY322-250684" fmla="*/ 511305 h 2329276"/>
                  <a:gd name="connsiteX323-250685" fmla="*/ 1050423 w 5936218"/>
                  <a:gd name="connsiteY323-250686" fmla="*/ 511305 h 2329276"/>
                  <a:gd name="connsiteX324-250687" fmla="*/ 1108962 w 5936218"/>
                  <a:gd name="connsiteY324-250688" fmla="*/ 511305 h 2329276"/>
                  <a:gd name="connsiteX325-250689" fmla="*/ 1161229 w 5936218"/>
                  <a:gd name="connsiteY325-250690" fmla="*/ 468128 h 2329276"/>
                  <a:gd name="connsiteX326-250691" fmla="*/ 1165711 w 5936218"/>
                  <a:gd name="connsiteY326-250692" fmla="*/ 474262 h 2329276"/>
                  <a:gd name="connsiteX327-250693" fmla="*/ 1173136 w 5936218"/>
                  <a:gd name="connsiteY327-250694" fmla="*/ 468128 h 2329276"/>
                  <a:gd name="connsiteX328-250695" fmla="*/ 1210035 w 5936218"/>
                  <a:gd name="connsiteY328-250696" fmla="*/ 518621 h 2329276"/>
                  <a:gd name="connsiteX329-250697" fmla="*/ 1247583 w 5936218"/>
                  <a:gd name="connsiteY329-250698" fmla="*/ 461311 h 2329276"/>
                  <a:gd name="connsiteX330-250699" fmla="*/ 1211223 w 5936218"/>
                  <a:gd name="connsiteY330-250700" fmla="*/ 402227 h 2329276"/>
                  <a:gd name="connsiteX331-250701" fmla="*/ 1227130 w 5936218"/>
                  <a:gd name="connsiteY331-250702" fmla="*/ 365867 h 2329276"/>
                  <a:gd name="connsiteX332-250703" fmla="*/ 1237665 w 5936218"/>
                  <a:gd name="connsiteY332-250704" fmla="*/ 369005 h 2329276"/>
                  <a:gd name="connsiteX333-250705" fmla="*/ 1239037 w 5936218"/>
                  <a:gd name="connsiteY333-250706" fmla="*/ 365867 h 2329276"/>
                  <a:gd name="connsiteX334-250707" fmla="*/ 1345843 w 5936218"/>
                  <a:gd name="connsiteY334-250708" fmla="*/ 397682 h 2329276"/>
                  <a:gd name="connsiteX335-250709" fmla="*/ 1400382 w 5936218"/>
                  <a:gd name="connsiteY335-250710" fmla="*/ 429496 h 2329276"/>
                  <a:gd name="connsiteX336-250711" fmla="*/ 1519756 w 5936218"/>
                  <a:gd name="connsiteY336-250712" fmla="*/ 536080 h 2329276"/>
                  <a:gd name="connsiteX337-250713" fmla="*/ 1543003 w 5936218"/>
                  <a:gd name="connsiteY337-250714" fmla="*/ 495398 h 2329276"/>
                  <a:gd name="connsiteX338-250715" fmla="*/ 1506643 w 5936218"/>
                  <a:gd name="connsiteY338-250716" fmla="*/ 440858 h 2329276"/>
                  <a:gd name="connsiteX339-250717" fmla="*/ 1506643 w 5936218"/>
                  <a:gd name="connsiteY339-250718" fmla="*/ 418134 h 2329276"/>
                  <a:gd name="connsiteX340-250719" fmla="*/ 1463467 w 5936218"/>
                  <a:gd name="connsiteY340-250720" fmla="*/ 409044 h 2329276"/>
                  <a:gd name="connsiteX341-250721" fmla="*/ 1472556 w 5936218"/>
                  <a:gd name="connsiteY341-250722" fmla="*/ 359050 h 2329276"/>
                  <a:gd name="connsiteX342-250723" fmla="*/ 1452104 w 5936218"/>
                  <a:gd name="connsiteY342-250724" fmla="*/ 272696 h 2329276"/>
                  <a:gd name="connsiteX343-250725" fmla="*/ 1452104 w 5936218"/>
                  <a:gd name="connsiteY343-250726" fmla="*/ 236337 h 2329276"/>
                  <a:gd name="connsiteX344-250727" fmla="*/ 1522551 w 5936218"/>
                  <a:gd name="connsiteY344-250728" fmla="*/ 134076 h 2329276"/>
                  <a:gd name="connsiteX345-250729" fmla="*/ 1543003 w 5936218"/>
                  <a:gd name="connsiteY345-250730" fmla="*/ 20453 h 2329276"/>
                  <a:gd name="connsiteX346-250731" fmla="*/ 1570272 w 5936218"/>
                  <a:gd name="connsiteY346-250732" fmla="*/ 0 h 2329276"/>
                  <a:gd name="connsiteX347-250733" fmla="*/ 1578688 w 5936218"/>
                  <a:gd name="connsiteY347-250734" fmla="*/ 2619 h 2329276"/>
                  <a:gd name="connsiteX348-250735" fmla="*/ 1582179 w 5936218"/>
                  <a:gd name="connsiteY348-250736" fmla="*/ 0 h 2329276"/>
                  <a:gd name="connsiteX349-250737" fmla="*/ 1684440 w 5936218"/>
                  <a:gd name="connsiteY349-250738" fmla="*/ 31815 h 2329276"/>
                  <a:gd name="connsiteX350-250739" fmla="*/ 1688985 w 5936218"/>
                  <a:gd name="connsiteY350-250740" fmla="*/ 102261 h 2329276"/>
                  <a:gd name="connsiteX351-250741" fmla="*/ 1652625 w 5936218"/>
                  <a:gd name="connsiteY351-250742" fmla="*/ 193160 h 2329276"/>
                  <a:gd name="connsiteX352-250743" fmla="*/ 1679895 w 5936218"/>
                  <a:gd name="connsiteY352-250744" fmla="*/ 231792 h 2329276"/>
                  <a:gd name="connsiteX353-250745" fmla="*/ 1688985 w 5936218"/>
                  <a:gd name="connsiteY353-250746" fmla="*/ 306783 h 2329276"/>
                  <a:gd name="connsiteX354-250747" fmla="*/ 1679895 w 5936218"/>
                  <a:gd name="connsiteY354-250748" fmla="*/ 452221 h 2329276"/>
                  <a:gd name="connsiteX355-250749" fmla="*/ 1636718 w 5936218"/>
                  <a:gd name="connsiteY355-250750" fmla="*/ 715827 h 2329276"/>
                  <a:gd name="connsiteX356-250751" fmla="*/ 1662494 w 5936218"/>
                  <a:gd name="connsiteY356-250752" fmla="*/ 722271 h 2329276"/>
                  <a:gd name="connsiteX0-250753" fmla="*/ 1662494 w 5936218"/>
                  <a:gd name="connsiteY0-250754" fmla="*/ 722271 h 2329276"/>
                  <a:gd name="connsiteX1-250755" fmla="*/ 3865460 w 5936218"/>
                  <a:gd name="connsiteY1-250756" fmla="*/ 145438 h 2329276"/>
                  <a:gd name="connsiteX2-250757" fmla="*/ 3988173 w 5936218"/>
                  <a:gd name="connsiteY2-250758" fmla="*/ 165890 h 2329276"/>
                  <a:gd name="connsiteX3-250759" fmla="*/ 3993852 w 5936218"/>
                  <a:gd name="connsiteY3-250760" fmla="*/ 169005 h 2329276"/>
                  <a:gd name="connsiteX4-250761" fmla="*/ 4000080 w 5936218"/>
                  <a:gd name="connsiteY4-250762" fmla="*/ 165890 h 2329276"/>
                  <a:gd name="connsiteX5-250763" fmla="*/ 4062426 w 5936218"/>
                  <a:gd name="connsiteY5-250764" fmla="*/ 200080 h 2329276"/>
                  <a:gd name="connsiteX6-250765" fmla="*/ 4085889 w 5936218"/>
                  <a:gd name="connsiteY6-250766" fmla="*/ 172708 h 2329276"/>
                  <a:gd name="connsiteX7-250767" fmla="*/ 4095563 w 5936218"/>
                  <a:gd name="connsiteY7-250768" fmla="*/ 175312 h 2329276"/>
                  <a:gd name="connsiteX8-250769" fmla="*/ 4097796 w 5936218"/>
                  <a:gd name="connsiteY8-250770" fmla="*/ 172708 h 2329276"/>
                  <a:gd name="connsiteX9-250771" fmla="*/ 4144150 w 5936218"/>
                  <a:gd name="connsiteY9-250772" fmla="*/ 185188 h 2329276"/>
                  <a:gd name="connsiteX10-250773" fmla="*/ 4117703 w 5936218"/>
                  <a:gd name="connsiteY10-250774" fmla="*/ 74992 h 2329276"/>
                  <a:gd name="connsiteX11-250775" fmla="*/ 4165425 w 5936218"/>
                  <a:gd name="connsiteY11-250776" fmla="*/ 20453 h 2329276"/>
                  <a:gd name="connsiteX12-250777" fmla="*/ 4175231 w 5936218"/>
                  <a:gd name="connsiteY12-250778" fmla="*/ 22854 h 2329276"/>
                  <a:gd name="connsiteX13-250779" fmla="*/ 4177332 w 5936218"/>
                  <a:gd name="connsiteY13-250780" fmla="*/ 20453 h 2329276"/>
                  <a:gd name="connsiteX14-250781" fmla="*/ 4511384 w 5936218"/>
                  <a:gd name="connsiteY14-250782" fmla="*/ 102261 h 2329276"/>
                  <a:gd name="connsiteX15-250783" fmla="*/ 4543199 w 5936218"/>
                  <a:gd name="connsiteY15-250784" fmla="*/ 172708 h 2329276"/>
                  <a:gd name="connsiteX16-250785" fmla="*/ 4639242 w 5936218"/>
                  <a:gd name="connsiteY16-250786" fmla="*/ 255350 h 2329276"/>
                  <a:gd name="connsiteX17-250787" fmla="*/ 4774445 w 5936218"/>
                  <a:gd name="connsiteY17-250788" fmla="*/ 236337 h 2329276"/>
                  <a:gd name="connsiteX18-250789" fmla="*/ 4778496 w 5936218"/>
                  <a:gd name="connsiteY18-250790" fmla="*/ 237441 h 2329276"/>
                  <a:gd name="connsiteX19-250791" fmla="*/ 4786352 w 5936218"/>
                  <a:gd name="connsiteY19-250792" fmla="*/ 236337 h 2329276"/>
                  <a:gd name="connsiteX20-250793" fmla="*/ 4861343 w 5936218"/>
                  <a:gd name="connsiteY20-250794" fmla="*/ 256789 h 2329276"/>
                  <a:gd name="connsiteX21-250795" fmla="*/ 4893158 w 5936218"/>
                  <a:gd name="connsiteY21-250796" fmla="*/ 299966 h 2329276"/>
                  <a:gd name="connsiteX22-250797" fmla="*/ 4888613 w 5936218"/>
                  <a:gd name="connsiteY22-250798" fmla="*/ 381774 h 2329276"/>
                  <a:gd name="connsiteX23-250799" fmla="*/ 4927677 w 5936218"/>
                  <a:gd name="connsiteY23-250800" fmla="*/ 406446 h 2329276"/>
                  <a:gd name="connsiteX24-250801" fmla="*/ 4967605 w 5936218"/>
                  <a:gd name="connsiteY24-250802" fmla="*/ 393137 h 2329276"/>
                  <a:gd name="connsiteX25-250803" fmla="*/ 5038051 w 5936218"/>
                  <a:gd name="connsiteY25-250804" fmla="*/ 386319 h 2329276"/>
                  <a:gd name="connsiteX26-250805" fmla="*/ 5040730 w 5936218"/>
                  <a:gd name="connsiteY26-250806" fmla="*/ 387212 h 2329276"/>
                  <a:gd name="connsiteX27-250807" fmla="*/ 5049958 w 5936218"/>
                  <a:gd name="connsiteY27-250808" fmla="*/ 386319 h 2329276"/>
                  <a:gd name="connsiteX28-250809" fmla="*/ 5114249 w 5936218"/>
                  <a:gd name="connsiteY28-250810" fmla="*/ 407750 h 2329276"/>
                  <a:gd name="connsiteX29-250811" fmla="*/ 5176671 w 5936218"/>
                  <a:gd name="connsiteY29-250812" fmla="*/ 397682 h 2329276"/>
                  <a:gd name="connsiteX30-250813" fmla="*/ 5177801 w 5936218"/>
                  <a:gd name="connsiteY30-250814" fmla="*/ 399420 h 2329276"/>
                  <a:gd name="connsiteX31-250815" fmla="*/ 5188578 w 5936218"/>
                  <a:gd name="connsiteY31-250816" fmla="*/ 397682 h 2329276"/>
                  <a:gd name="connsiteX32-250817" fmla="*/ 5243719 w 5936218"/>
                  <a:gd name="connsiteY32-250818" fmla="*/ 482513 h 2329276"/>
                  <a:gd name="connsiteX33-250819" fmla="*/ 5283477 w 5936218"/>
                  <a:gd name="connsiteY33-250820" fmla="*/ 452221 h 2329276"/>
                  <a:gd name="connsiteX34-250821" fmla="*/ 5258480 w 5936218"/>
                  <a:gd name="connsiteY34-250822" fmla="*/ 386319 h 2329276"/>
                  <a:gd name="connsiteX35-250823" fmla="*/ 5267570 w 5936218"/>
                  <a:gd name="connsiteY35-250824" fmla="*/ 338598 h 2329276"/>
                  <a:gd name="connsiteX36-250825" fmla="*/ 5278896 w 5936218"/>
                  <a:gd name="connsiteY36-250826" fmla="*/ 341647 h 2329276"/>
                  <a:gd name="connsiteX37-250827" fmla="*/ 5279477 w 5936218"/>
                  <a:gd name="connsiteY37-250828" fmla="*/ 338598 h 2329276"/>
                  <a:gd name="connsiteX38-250829" fmla="*/ 5395510 w 5936218"/>
                  <a:gd name="connsiteY38-250830" fmla="*/ 369837 h 2329276"/>
                  <a:gd name="connsiteX39-250831" fmla="*/ 5463001 w 5936218"/>
                  <a:gd name="connsiteY39-250832" fmla="*/ 365867 h 2329276"/>
                  <a:gd name="connsiteX40-250833" fmla="*/ 5464386 w 5936218"/>
                  <a:gd name="connsiteY40-250834" fmla="*/ 366486 h 2329276"/>
                  <a:gd name="connsiteX41-250835" fmla="*/ 5474909 w 5936218"/>
                  <a:gd name="connsiteY41-250836" fmla="*/ 365867 h 2329276"/>
                  <a:gd name="connsiteX42-250837" fmla="*/ 5581715 w 5936218"/>
                  <a:gd name="connsiteY42-250838" fmla="*/ 413589 h 2329276"/>
                  <a:gd name="connsiteX43-250839" fmla="*/ 5633981 w 5936218"/>
                  <a:gd name="connsiteY43-250840" fmla="*/ 456766 h 2329276"/>
                  <a:gd name="connsiteX44-250841" fmla="*/ 5720335 w 5936218"/>
                  <a:gd name="connsiteY44-250842" fmla="*/ 536302 h 2329276"/>
                  <a:gd name="connsiteX45-250843" fmla="*/ 5822595 w 5936218"/>
                  <a:gd name="connsiteY45-250844" fmla="*/ 634018 h 2329276"/>
                  <a:gd name="connsiteX46-250845" fmla="*/ 5818051 w 5936218"/>
                  <a:gd name="connsiteY46-250846" fmla="*/ 688557 h 2329276"/>
                  <a:gd name="connsiteX47-250847" fmla="*/ 5825679 w 5936218"/>
                  <a:gd name="connsiteY47-250848" fmla="*/ 696185 h 2329276"/>
                  <a:gd name="connsiteX48-250849" fmla="*/ 5822051 w 5936218"/>
                  <a:gd name="connsiteY48-250850" fmla="*/ 645380 h 2329276"/>
                  <a:gd name="connsiteX49-250851" fmla="*/ 5834092 w 5936218"/>
                  <a:gd name="connsiteY49-250852" fmla="*/ 647253 h 2329276"/>
                  <a:gd name="connsiteX50-250853" fmla="*/ 5833958 w 5936218"/>
                  <a:gd name="connsiteY50-250854" fmla="*/ 645380 h 2329276"/>
                  <a:gd name="connsiteX51-250855" fmla="*/ 5936219 w 5936218"/>
                  <a:gd name="connsiteY51-250856" fmla="*/ 661287 h 2329276"/>
                  <a:gd name="connsiteX52-250857" fmla="*/ 5908949 w 5936218"/>
                  <a:gd name="connsiteY52-250858" fmla="*/ 877172 h 2329276"/>
                  <a:gd name="connsiteX53-250859" fmla="*/ 5893042 w 5936218"/>
                  <a:gd name="connsiteY53-250860" fmla="*/ 893079 h 2329276"/>
                  <a:gd name="connsiteX54-250861" fmla="*/ 5861227 w 5936218"/>
                  <a:gd name="connsiteY54-250862" fmla="*/ 893079 h 2329276"/>
                  <a:gd name="connsiteX55-250863" fmla="*/ 5817506 w 5936218"/>
                  <a:gd name="connsiteY55-250864" fmla="*/ 858992 h 2329276"/>
                  <a:gd name="connsiteX56-250865" fmla="*/ 5767511 w 5936218"/>
                  <a:gd name="connsiteY56-250866" fmla="*/ 833995 h 2329276"/>
                  <a:gd name="connsiteX57-250867" fmla="*/ 5729132 w 5936218"/>
                  <a:gd name="connsiteY57-250868" fmla="*/ 785976 h 2329276"/>
                  <a:gd name="connsiteX58-250869" fmla="*/ 5695337 w 5936218"/>
                  <a:gd name="connsiteY58-250870" fmla="*/ 795363 h 2329276"/>
                  <a:gd name="connsiteX59-250871" fmla="*/ 5693366 w 5936218"/>
                  <a:gd name="connsiteY59-250872" fmla="*/ 792603 h 2329276"/>
                  <a:gd name="connsiteX60-250873" fmla="*/ 5640799 w 5936218"/>
                  <a:gd name="connsiteY60-250874" fmla="*/ 752186 h 2329276"/>
                  <a:gd name="connsiteX61-250875" fmla="*/ 5656705 w 5936218"/>
                  <a:gd name="connsiteY61-250876" fmla="*/ 795363 h 2329276"/>
                  <a:gd name="connsiteX62-250877" fmla="*/ 5586259 w 5936218"/>
                  <a:gd name="connsiteY62-250878" fmla="*/ 870354 h 2329276"/>
                  <a:gd name="connsiteX63-250879" fmla="*/ 5575676 w 5936218"/>
                  <a:gd name="connsiteY63-250880" fmla="*/ 869346 h 2329276"/>
                  <a:gd name="connsiteX64-250881" fmla="*/ 5539436 w 5936218"/>
                  <a:gd name="connsiteY64-250882" fmla="*/ 867029 h 2329276"/>
                  <a:gd name="connsiteX65-250883" fmla="*/ 5593077 w 5936218"/>
                  <a:gd name="connsiteY65-250884" fmla="*/ 972615 h 2329276"/>
                  <a:gd name="connsiteX66-250885" fmla="*/ 5613529 w 5936218"/>
                  <a:gd name="connsiteY66-250886" fmla="*/ 1031699 h 2329276"/>
                  <a:gd name="connsiteX67-250887" fmla="*/ 5608984 w 5936218"/>
                  <a:gd name="connsiteY67-250888" fmla="*/ 1054424 h 2329276"/>
                  <a:gd name="connsiteX68-250889" fmla="*/ 5597799 w 5936218"/>
                  <a:gd name="connsiteY68-250890" fmla="*/ 1050815 h 2329276"/>
                  <a:gd name="connsiteX69-250891" fmla="*/ 5534271 w 5936218"/>
                  <a:gd name="connsiteY69-250892" fmla="*/ 1034164 h 2329276"/>
                  <a:gd name="connsiteX70-250893" fmla="*/ 5436277 w 5936218"/>
                  <a:gd name="connsiteY70-250894" fmla="*/ 1090783 h 2329276"/>
                  <a:gd name="connsiteX71-250895" fmla="*/ 5397645 w 5936218"/>
                  <a:gd name="connsiteY71-250896" fmla="*/ 1102146 h 2329276"/>
                  <a:gd name="connsiteX72-250897" fmla="*/ 5345378 w 5936218"/>
                  <a:gd name="connsiteY72-250898" fmla="*/ 1156685 h 2329276"/>
                  <a:gd name="connsiteX73-250899" fmla="*/ 5290839 w 5936218"/>
                  <a:gd name="connsiteY73-250900" fmla="*/ 1204406 h 2329276"/>
                  <a:gd name="connsiteX74-250901" fmla="*/ 5274932 w 5936218"/>
                  <a:gd name="connsiteY74-250902" fmla="*/ 1236221 h 2329276"/>
                  <a:gd name="connsiteX75-250903" fmla="*/ 5267238 w 5936218"/>
                  <a:gd name="connsiteY75-250904" fmla="*/ 1227794 h 2329276"/>
                  <a:gd name="connsiteX76-250905" fmla="*/ 5263025 w 5936218"/>
                  <a:gd name="connsiteY76-250906" fmla="*/ 1236221 h 2329276"/>
                  <a:gd name="connsiteX77-250907" fmla="*/ 5219538 w 5936218"/>
                  <a:gd name="connsiteY77-250908" fmla="*/ 1188593 h 2329276"/>
                  <a:gd name="connsiteX78-250909" fmla="*/ 5129494 w 5936218"/>
                  <a:gd name="connsiteY78-250910" fmla="*/ 1243038 h 2329276"/>
                  <a:gd name="connsiteX79-250911" fmla="*/ 5126389 w 5936218"/>
                  <a:gd name="connsiteY79-250912" fmla="*/ 1237716 h 2329276"/>
                  <a:gd name="connsiteX80-250913" fmla="*/ 5117587 w 5936218"/>
                  <a:gd name="connsiteY80-250914" fmla="*/ 1243038 h 2329276"/>
                  <a:gd name="connsiteX81-250915" fmla="*/ 5105544 w 5936218"/>
                  <a:gd name="connsiteY81-250916" fmla="*/ 1222392 h 2329276"/>
                  <a:gd name="connsiteX82-250917" fmla="*/ 5074955 w 5936218"/>
                  <a:gd name="connsiteY82-250918" fmla="*/ 1247583 h 2329276"/>
                  <a:gd name="connsiteX83-250919" fmla="*/ 5065718 w 5936218"/>
                  <a:gd name="connsiteY83-250920" fmla="*/ 1245384 h 2329276"/>
                  <a:gd name="connsiteX84-250921" fmla="*/ 5063048 w 5936218"/>
                  <a:gd name="connsiteY84-250922" fmla="*/ 1247583 h 2329276"/>
                  <a:gd name="connsiteX85-250923" fmla="*/ 5026594 w 5936218"/>
                  <a:gd name="connsiteY85-250924" fmla="*/ 1238904 h 2329276"/>
                  <a:gd name="connsiteX86-250925" fmla="*/ 5015871 w 5936218"/>
                  <a:gd name="connsiteY86-250926" fmla="*/ 1283943 h 2329276"/>
                  <a:gd name="connsiteX87-250927" fmla="*/ 4974967 w 5936218"/>
                  <a:gd name="connsiteY87-250928" fmla="*/ 1349844 h 2329276"/>
                  <a:gd name="connsiteX88-250929" fmla="*/ 4974967 w 5936218"/>
                  <a:gd name="connsiteY88-250930" fmla="*/ 1381659 h 2329276"/>
                  <a:gd name="connsiteX89-250931" fmla="*/ 5011326 w 5936218"/>
                  <a:gd name="connsiteY89-250932" fmla="*/ 1495282 h 2329276"/>
                  <a:gd name="connsiteX90-250933" fmla="*/ 4999419 w 5936218"/>
                  <a:gd name="connsiteY90-250934" fmla="*/ 1495282 h 2329276"/>
                  <a:gd name="connsiteX91-250935" fmla="*/ 4974967 w 5936218"/>
                  <a:gd name="connsiteY91-250936" fmla="*/ 1495282 h 2329276"/>
                  <a:gd name="connsiteX92-250937" fmla="*/ 4963605 w 5936218"/>
                  <a:gd name="connsiteY92-250938" fmla="*/ 1547548 h 2329276"/>
                  <a:gd name="connsiteX93-250939" fmla="*/ 4974967 w 5936218"/>
                  <a:gd name="connsiteY93-250940" fmla="*/ 1574818 h 2329276"/>
                  <a:gd name="connsiteX94-250941" fmla="*/ 4909065 w 5936218"/>
                  <a:gd name="connsiteY94-250942" fmla="*/ 1608905 h 2329276"/>
                  <a:gd name="connsiteX95-250943" fmla="*/ 4897703 w 5936218"/>
                  <a:gd name="connsiteY95-250944" fmla="*/ 1677079 h 2329276"/>
                  <a:gd name="connsiteX96-250945" fmla="*/ 4845437 w 5936218"/>
                  <a:gd name="connsiteY96-250946" fmla="*/ 1692986 h 2329276"/>
                  <a:gd name="connsiteX97-250947" fmla="*/ 4834074 w 5936218"/>
                  <a:gd name="connsiteY97-250948" fmla="*/ 1752070 h 2329276"/>
                  <a:gd name="connsiteX98-250949" fmla="*/ 4779535 w 5936218"/>
                  <a:gd name="connsiteY98-250950" fmla="*/ 1811154 h 2329276"/>
                  <a:gd name="connsiteX99-250951" fmla="*/ 4777225 w 5936218"/>
                  <a:gd name="connsiteY99-250952" fmla="*/ 1800758 h 2329276"/>
                  <a:gd name="connsiteX100-250953" fmla="*/ 4767628 w 5936218"/>
                  <a:gd name="connsiteY100-250954" fmla="*/ 1811154 h 2329276"/>
                  <a:gd name="connsiteX101-250955" fmla="*/ 4758538 w 5936218"/>
                  <a:gd name="connsiteY101-250956" fmla="*/ 1770250 h 2329276"/>
                  <a:gd name="connsiteX102-250957" fmla="*/ 4742631 w 5936218"/>
                  <a:gd name="connsiteY102-250958" fmla="*/ 1683896 h 2329276"/>
                  <a:gd name="connsiteX103-250959" fmla="*/ 4715361 w 5936218"/>
                  <a:gd name="connsiteY103-250960" fmla="*/ 1543004 h 2329276"/>
                  <a:gd name="connsiteX104-250961" fmla="*/ 4735813 w 5936218"/>
                  <a:gd name="connsiteY104-250962" fmla="*/ 1452105 h 2329276"/>
                  <a:gd name="connsiteX105-250963" fmla="*/ 4767628 w 5936218"/>
                  <a:gd name="connsiteY105-250964" fmla="*/ 1408928 h 2329276"/>
                  <a:gd name="connsiteX106-250965" fmla="*/ 4767628 w 5936218"/>
                  <a:gd name="connsiteY106-250966" fmla="*/ 1381659 h 2329276"/>
                  <a:gd name="connsiteX107-250967" fmla="*/ 4826712 w 5936218"/>
                  <a:gd name="connsiteY107-250968" fmla="*/ 1365751 h 2329276"/>
                  <a:gd name="connsiteX108-250969" fmla="*/ 1811153 w 5936218"/>
                  <a:gd name="connsiteY108-250970" fmla="*/ 1617995 h 2329276"/>
                  <a:gd name="connsiteX109-250971" fmla="*/ 1748069 w 5936218"/>
                  <a:gd name="connsiteY109-250972" fmla="*/ 1656627 h 2329276"/>
                  <a:gd name="connsiteX110-250973" fmla="*/ 1711709 w 5936218"/>
                  <a:gd name="connsiteY110-250974" fmla="*/ 1661172 h 2329276"/>
                  <a:gd name="connsiteX111-250975" fmla="*/ 1711926 w 5936218"/>
                  <a:gd name="connsiteY111-250976" fmla="*/ 1659656 h 2329276"/>
                  <a:gd name="connsiteX112-250977" fmla="*/ 1699803 w 5936218"/>
                  <a:gd name="connsiteY112-250978" fmla="*/ 1661172 h 2329276"/>
                  <a:gd name="connsiteX113-250979" fmla="*/ 1704347 w 5936218"/>
                  <a:gd name="connsiteY113-250980" fmla="*/ 1629357 h 2329276"/>
                  <a:gd name="connsiteX114-250981" fmla="*/ 1662460 w 5936218"/>
                  <a:gd name="connsiteY114-250982" fmla="*/ 1611406 h 2329276"/>
                  <a:gd name="connsiteX115-250983" fmla="*/ 1629901 w 5936218"/>
                  <a:gd name="connsiteY115-250984" fmla="*/ 1624812 h 2329276"/>
                  <a:gd name="connsiteX116-250985" fmla="*/ 1629300 w 5936218"/>
                  <a:gd name="connsiteY116-250986" fmla="*/ 1620157 h 2329276"/>
                  <a:gd name="connsiteX117-250987" fmla="*/ 1617994 w 5936218"/>
                  <a:gd name="connsiteY117-250988" fmla="*/ 1624812 h 2329276"/>
                  <a:gd name="connsiteX118-250989" fmla="*/ 1608904 w 5936218"/>
                  <a:gd name="connsiteY118-250990" fmla="*/ 1554366 h 2329276"/>
                  <a:gd name="connsiteX119-250991" fmla="*/ 1552684 w 5936218"/>
                  <a:gd name="connsiteY119-250992" fmla="*/ 1544673 h 2329276"/>
                  <a:gd name="connsiteX120-250993" fmla="*/ 1518550 w 5936218"/>
                  <a:gd name="connsiteY120-250994" fmla="*/ 1570273 h 2329276"/>
                  <a:gd name="connsiteX121-250995" fmla="*/ 1425379 w 5936218"/>
                  <a:gd name="connsiteY121-250996" fmla="*/ 1590725 h 2329276"/>
                  <a:gd name="connsiteX122-250997" fmla="*/ 1409472 w 5936218"/>
                  <a:gd name="connsiteY122-250998" fmla="*/ 1608905 h 2329276"/>
                  <a:gd name="connsiteX123-250999" fmla="*/ 1270852 w 5936218"/>
                  <a:gd name="connsiteY123-251000" fmla="*/ 1629357 h 2329276"/>
                  <a:gd name="connsiteX124-251001" fmla="*/ 1254945 w 5936218"/>
                  <a:gd name="connsiteY124-251002" fmla="*/ 1649809 h 2329276"/>
                  <a:gd name="connsiteX125-251003" fmla="*/ 1282214 w 5936218"/>
                  <a:gd name="connsiteY125-251004" fmla="*/ 1692986 h 2329276"/>
                  <a:gd name="connsiteX126-251005" fmla="*/ 1243582 w 5936218"/>
                  <a:gd name="connsiteY126-251006" fmla="*/ 1708893 h 2329276"/>
                  <a:gd name="connsiteX127-251007" fmla="*/ 1254945 w 5936218"/>
                  <a:gd name="connsiteY127-251008" fmla="*/ 1727073 h 2329276"/>
                  <a:gd name="connsiteX128-251009" fmla="*/ 1216313 w 5936218"/>
                  <a:gd name="connsiteY128-251010" fmla="*/ 1752070 h 2329276"/>
                  <a:gd name="connsiteX129-251011" fmla="*/ 1275397 w 5936218"/>
                  <a:gd name="connsiteY129-251012" fmla="*/ 1795247 h 2329276"/>
                  <a:gd name="connsiteX130-251013" fmla="*/ 1270852 w 5936218"/>
                  <a:gd name="connsiteY130-251014" fmla="*/ 1822517 h 2329276"/>
                  <a:gd name="connsiteX131-251015" fmla="*/ 1259108 w 5936218"/>
                  <a:gd name="connsiteY131-251016" fmla="*/ 1821538 h 2329276"/>
                  <a:gd name="connsiteX132-251017" fmla="*/ 1258945 w 5936218"/>
                  <a:gd name="connsiteY132-251018" fmla="*/ 1822517 h 2329276"/>
                  <a:gd name="connsiteX133-251019" fmla="*/ 1215644 w 5936218"/>
                  <a:gd name="connsiteY133-251020" fmla="*/ 1818908 h 2329276"/>
                  <a:gd name="connsiteX134-251021" fmla="*/ 1204950 w 5936218"/>
                  <a:gd name="connsiteY134-251022" fmla="*/ 1833879 h 2329276"/>
                  <a:gd name="connsiteX135-251023" fmla="*/ 1196495 w 5936218"/>
                  <a:gd name="connsiteY135-251024" fmla="*/ 1829047 h 2329276"/>
                  <a:gd name="connsiteX136-251025" fmla="*/ 1193043 w 5936218"/>
                  <a:gd name="connsiteY136-251026" fmla="*/ 1833879 h 2329276"/>
                  <a:gd name="connsiteX137-251027" fmla="*/ 1145322 w 5936218"/>
                  <a:gd name="connsiteY137-251028" fmla="*/ 1806609 h 2329276"/>
                  <a:gd name="connsiteX138-251029" fmla="*/ 1098145 w 5936218"/>
                  <a:gd name="connsiteY138-251030" fmla="*/ 1806609 h 2329276"/>
                  <a:gd name="connsiteX139-251031" fmla="*/ 1061785 w 5936218"/>
                  <a:gd name="connsiteY139-251032" fmla="*/ 1833879 h 2329276"/>
                  <a:gd name="connsiteX140-251033" fmla="*/ 1055322 w 5936218"/>
                  <a:gd name="connsiteY140-251034" fmla="*/ 1829796 h 2329276"/>
                  <a:gd name="connsiteX141-251035" fmla="*/ 1049878 w 5936218"/>
                  <a:gd name="connsiteY141-251036" fmla="*/ 1833879 h 2329276"/>
                  <a:gd name="connsiteX142-251037" fmla="*/ 1006701 w 5936218"/>
                  <a:gd name="connsiteY142-251038" fmla="*/ 1806609 h 2329276"/>
                  <a:gd name="connsiteX143-251039" fmla="*/ 924893 w 5936218"/>
                  <a:gd name="connsiteY143-251040" fmla="*/ 1770250 h 2329276"/>
                  <a:gd name="connsiteX144-251041" fmla="*/ 877716 w 5936218"/>
                  <a:gd name="connsiteY144-251042" fmla="*/ 1770250 h 2329276"/>
                  <a:gd name="connsiteX145-251043" fmla="*/ 802724 w 5936218"/>
                  <a:gd name="connsiteY145-251044" fmla="*/ 1833879 h 2329276"/>
                  <a:gd name="connsiteX146-251045" fmla="*/ 798179 w 5936218"/>
                  <a:gd name="connsiteY146-251046" fmla="*/ 1877056 h 2329276"/>
                  <a:gd name="connsiteX147-251047" fmla="*/ 787406 w 5936218"/>
                  <a:gd name="connsiteY147-251048" fmla="*/ 1866283 h 2329276"/>
                  <a:gd name="connsiteX148-251049" fmla="*/ 786272 w 5936218"/>
                  <a:gd name="connsiteY148-251050" fmla="*/ 1877056 h 2329276"/>
                  <a:gd name="connsiteX149-251051" fmla="*/ 756063 w 5936218"/>
                  <a:gd name="connsiteY149-251052" fmla="*/ 1846846 h 2329276"/>
                  <a:gd name="connsiteX150-251053" fmla="*/ 732278 w 5936218"/>
                  <a:gd name="connsiteY150-251054" fmla="*/ 1904325 h 2329276"/>
                  <a:gd name="connsiteX151-251055" fmla="*/ 743640 w 5936218"/>
                  <a:gd name="connsiteY151-251056" fmla="*/ 1913415 h 2329276"/>
                  <a:gd name="connsiteX152-251057" fmla="*/ 723188 w 5936218"/>
                  <a:gd name="connsiteY152-251058" fmla="*/ 1956592 h 2329276"/>
                  <a:gd name="connsiteX153-251059" fmla="*/ 747026 w 5936218"/>
                  <a:gd name="connsiteY153-251060" fmla="*/ 1993433 h 2329276"/>
                  <a:gd name="connsiteX154-251061" fmla="*/ 763548 w 5936218"/>
                  <a:gd name="connsiteY154-251062" fmla="*/ 1990679 h 2329276"/>
                  <a:gd name="connsiteX155-251063" fmla="*/ 764871 w 5936218"/>
                  <a:gd name="connsiteY155-251064" fmla="*/ 1992443 h 2329276"/>
                  <a:gd name="connsiteX156-251065" fmla="*/ 775455 w 5936218"/>
                  <a:gd name="connsiteY156-251066" fmla="*/ 1990679 h 2329276"/>
                  <a:gd name="connsiteX157-251067" fmla="*/ 802724 w 5936218"/>
                  <a:gd name="connsiteY157-251068" fmla="*/ 2027038 h 2329276"/>
                  <a:gd name="connsiteX158-251069" fmla="*/ 798179 w 5936218"/>
                  <a:gd name="connsiteY158-251070" fmla="*/ 2054308 h 2329276"/>
                  <a:gd name="connsiteX159-251071" fmla="*/ 818632 w 5936218"/>
                  <a:gd name="connsiteY159-251072" fmla="*/ 2065670 h 2329276"/>
                  <a:gd name="connsiteX160-251073" fmla="*/ 802724 w 5936218"/>
                  <a:gd name="connsiteY160-251074" fmla="*/ 2097485 h 2329276"/>
                  <a:gd name="connsiteX161-251075" fmla="*/ 766365 w 5936218"/>
                  <a:gd name="connsiteY161-251076" fmla="*/ 2102030 h 2329276"/>
                  <a:gd name="connsiteX162-251077" fmla="*/ 727733 w 5936218"/>
                  <a:gd name="connsiteY162-251078" fmla="*/ 2161114 h 2329276"/>
                  <a:gd name="connsiteX163-251079" fmla="*/ 759548 w 5936218"/>
                  <a:gd name="connsiteY163-251080" fmla="*/ 2204291 h 2329276"/>
                  <a:gd name="connsiteX164-251081" fmla="*/ 759548 w 5936218"/>
                  <a:gd name="connsiteY164-251082" fmla="*/ 2242922 h 2329276"/>
                  <a:gd name="connsiteX165-251083" fmla="*/ 798179 w 5936218"/>
                  <a:gd name="connsiteY165-251084" fmla="*/ 2302007 h 2329276"/>
                  <a:gd name="connsiteX166-251085" fmla="*/ 775455 w 5936218"/>
                  <a:gd name="connsiteY166-251086" fmla="*/ 2317914 h 2329276"/>
                  <a:gd name="connsiteX167-251087" fmla="*/ 770910 w 5936218"/>
                  <a:gd name="connsiteY167-251088" fmla="*/ 2329276 h 2329276"/>
                  <a:gd name="connsiteX168-251089" fmla="*/ 759003 w 5936218"/>
                  <a:gd name="connsiteY168-251090" fmla="*/ 2329276 h 2329276"/>
                  <a:gd name="connsiteX169-251091" fmla="*/ 755003 w 5936218"/>
                  <a:gd name="connsiteY169-251092" fmla="*/ 2329276 h 2329276"/>
                  <a:gd name="connsiteX170-251093" fmla="*/ 743096 w 5936218"/>
                  <a:gd name="connsiteY170-251094" fmla="*/ 2329276 h 2329276"/>
                  <a:gd name="connsiteX171-251095" fmla="*/ 715826 w 5936218"/>
                  <a:gd name="connsiteY171-251096" fmla="*/ 2295189 h 2329276"/>
                  <a:gd name="connsiteX172-251097" fmla="*/ 704464 w 5936218"/>
                  <a:gd name="connsiteY172-251098" fmla="*/ 2295189 h 2329276"/>
                  <a:gd name="connsiteX173-251099" fmla="*/ 684012 w 5936218"/>
                  <a:gd name="connsiteY173-251100" fmla="*/ 2286099 h 2329276"/>
                  <a:gd name="connsiteX174-251101" fmla="*/ 672649 w 5936218"/>
                  <a:gd name="connsiteY174-251102" fmla="*/ 2263375 h 2329276"/>
                  <a:gd name="connsiteX175-251103" fmla="*/ 645222 w 5936218"/>
                  <a:gd name="connsiteY175-251104" fmla="*/ 2255538 h 2329276"/>
                  <a:gd name="connsiteX176-251105" fmla="*/ 625472 w 5936218"/>
                  <a:gd name="connsiteY176-251106" fmla="*/ 2258830 h 2329276"/>
                  <a:gd name="connsiteX177-251107" fmla="*/ 623771 w 5936218"/>
                  <a:gd name="connsiteY177-251108" fmla="*/ 2257129 h 2329276"/>
                  <a:gd name="connsiteX178-251109" fmla="*/ 613565 w 5936218"/>
                  <a:gd name="connsiteY178-251110" fmla="*/ 2258830 h 2329276"/>
                  <a:gd name="connsiteX179-251111" fmla="*/ 609020 w 5936218"/>
                  <a:gd name="connsiteY179-251112" fmla="*/ 2254285 h 2329276"/>
                  <a:gd name="connsiteX180-251113" fmla="*/ 559026 w 5936218"/>
                  <a:gd name="connsiteY180-251114" fmla="*/ 2227015 h 2329276"/>
                  <a:gd name="connsiteX181-251115" fmla="*/ 506760 w 5936218"/>
                  <a:gd name="connsiteY181-251116" fmla="*/ 2220198 h 2329276"/>
                  <a:gd name="connsiteX182-251117" fmla="*/ 483280 w 5936218"/>
                  <a:gd name="connsiteY182-251118" fmla="*/ 2213489 h 2329276"/>
                  <a:gd name="connsiteX183-251119" fmla="*/ 480035 w 5936218"/>
                  <a:gd name="connsiteY183-251120" fmla="*/ 2215653 h 2329276"/>
                  <a:gd name="connsiteX184-251121" fmla="*/ 475042 w 5936218"/>
                  <a:gd name="connsiteY184-251122" fmla="*/ 2211135 h 2329276"/>
                  <a:gd name="connsiteX185-251123" fmla="*/ 474945 w 5936218"/>
                  <a:gd name="connsiteY185-251124" fmla="*/ 2211108 h 2329276"/>
                  <a:gd name="connsiteX186-251125" fmla="*/ 468128 w 5936218"/>
                  <a:gd name="connsiteY186-251126" fmla="*/ 2215653 h 2329276"/>
                  <a:gd name="connsiteX187-251127" fmla="*/ 420406 w 5936218"/>
                  <a:gd name="connsiteY187-251128" fmla="*/ 2172476 h 2329276"/>
                  <a:gd name="connsiteX188-251129" fmla="*/ 381774 w 5936218"/>
                  <a:gd name="connsiteY188-251130" fmla="*/ 2156569 h 2329276"/>
                  <a:gd name="connsiteX189-251131" fmla="*/ 349960 w 5936218"/>
                  <a:gd name="connsiteY189-251132" fmla="*/ 2124754 h 2329276"/>
                  <a:gd name="connsiteX190-251133" fmla="*/ 377229 w 5936218"/>
                  <a:gd name="connsiteY190-251134" fmla="*/ 2117937 h 2329276"/>
                  <a:gd name="connsiteX191-251135" fmla="*/ 404499 w 5936218"/>
                  <a:gd name="connsiteY191-251136" fmla="*/ 2070215 h 2329276"/>
                  <a:gd name="connsiteX192-251137" fmla="*/ 388591 w 5936218"/>
                  <a:gd name="connsiteY192-251138" fmla="*/ 2054308 h 2329276"/>
                  <a:gd name="connsiteX193-251139" fmla="*/ 440858 w 5936218"/>
                  <a:gd name="connsiteY193-251140" fmla="*/ 2027038 h 2329276"/>
                  <a:gd name="connsiteX194-251141" fmla="*/ 440858 w 5936218"/>
                  <a:gd name="connsiteY194-251142" fmla="*/ 2023982 h 2329276"/>
                  <a:gd name="connsiteX195-251143" fmla="*/ 416406 w 5936218"/>
                  <a:gd name="connsiteY195-251144" fmla="*/ 2027038 h 2329276"/>
                  <a:gd name="connsiteX196-251145" fmla="*/ 416406 w 5936218"/>
                  <a:gd name="connsiteY196-251146" fmla="*/ 2025550 h 2329276"/>
                  <a:gd name="connsiteX197-251147" fmla="*/ 404499 w 5936218"/>
                  <a:gd name="connsiteY197-251148" fmla="*/ 2027038 h 2329276"/>
                  <a:gd name="connsiteX198-251149" fmla="*/ 404499 w 5936218"/>
                  <a:gd name="connsiteY198-251150" fmla="*/ 2006586 h 2329276"/>
                  <a:gd name="connsiteX199-251151" fmla="*/ 424951 w 5936218"/>
                  <a:gd name="connsiteY199-251152" fmla="*/ 1990679 h 2329276"/>
                  <a:gd name="connsiteX200-251153" fmla="*/ 463583 w 5936218"/>
                  <a:gd name="connsiteY200-251154" fmla="*/ 1983862 h 2329276"/>
                  <a:gd name="connsiteX201-251155" fmla="*/ 468128 w 5936218"/>
                  <a:gd name="connsiteY201-251156" fmla="*/ 1967954 h 2329276"/>
                  <a:gd name="connsiteX202-251157" fmla="*/ 456765 w 5936218"/>
                  <a:gd name="connsiteY202-251158" fmla="*/ 1936140 h 2329276"/>
                  <a:gd name="connsiteX203-251159" fmla="*/ 474945 w 5936218"/>
                  <a:gd name="connsiteY203-251160" fmla="*/ 1908870 h 2329276"/>
                  <a:gd name="connsiteX204-251161" fmla="*/ 474945 w 5936218"/>
                  <a:gd name="connsiteY204-251162" fmla="*/ 1888418 h 2329276"/>
                  <a:gd name="connsiteX205-251163" fmla="*/ 420406 w 5936218"/>
                  <a:gd name="connsiteY205-251164" fmla="*/ 1870238 h 2329276"/>
                  <a:gd name="connsiteX206-251165" fmla="*/ 409588 w 5936218"/>
                  <a:gd name="connsiteY206-251166" fmla="*/ 1870238 h 2329276"/>
                  <a:gd name="connsiteX207-251167" fmla="*/ 397681 w 5936218"/>
                  <a:gd name="connsiteY207-251168" fmla="*/ 1870238 h 2329276"/>
                  <a:gd name="connsiteX208-251169" fmla="*/ 379485 w 5936218"/>
                  <a:gd name="connsiteY208-251170" fmla="*/ 1847999 h 2329276"/>
                  <a:gd name="connsiteX209-251171" fmla="*/ 357322 w 5936218"/>
                  <a:gd name="connsiteY209-251172" fmla="*/ 1854331 h 2329276"/>
                  <a:gd name="connsiteX210-251173" fmla="*/ 352842 w 5936218"/>
                  <a:gd name="connsiteY210-251174" fmla="*/ 1852209 h 2329276"/>
                  <a:gd name="connsiteX211-251175" fmla="*/ 345415 w 5936218"/>
                  <a:gd name="connsiteY211-251176" fmla="*/ 1854331 h 2329276"/>
                  <a:gd name="connsiteX212-251177" fmla="*/ 302238 w 5936218"/>
                  <a:gd name="connsiteY212-251178" fmla="*/ 1833879 h 2329276"/>
                  <a:gd name="connsiteX213-251179" fmla="*/ 302238 w 5936218"/>
                  <a:gd name="connsiteY213-251180" fmla="*/ 1822517 h 2329276"/>
                  <a:gd name="connsiteX214-251181" fmla="*/ 286331 w 5936218"/>
                  <a:gd name="connsiteY214-251182" fmla="*/ 1795247 h 2329276"/>
                  <a:gd name="connsiteX215-251183" fmla="*/ 270968 w 5936218"/>
                  <a:gd name="connsiteY215-251184" fmla="*/ 1795247 h 2329276"/>
                  <a:gd name="connsiteX216-251185" fmla="*/ 259061 w 5936218"/>
                  <a:gd name="connsiteY216-251186" fmla="*/ 1795247 h 2329276"/>
                  <a:gd name="connsiteX217-251187" fmla="*/ 254516 w 5936218"/>
                  <a:gd name="connsiteY217-251188" fmla="*/ 1779340 h 2329276"/>
                  <a:gd name="connsiteX218-251189" fmla="*/ 263606 w 5936218"/>
                  <a:gd name="connsiteY218-251190" fmla="*/ 1763433 h 2329276"/>
                  <a:gd name="connsiteX219-251191" fmla="*/ 243991 w 5936218"/>
                  <a:gd name="connsiteY219-251192" fmla="*/ 1732920 h 2329276"/>
                  <a:gd name="connsiteX220-251193" fmla="*/ 216429 w 5936218"/>
                  <a:gd name="connsiteY220-251194" fmla="*/ 1736163 h 2329276"/>
                  <a:gd name="connsiteX221-251195" fmla="*/ 212956 w 5936218"/>
                  <a:gd name="connsiteY221-251196" fmla="*/ 1735171 h 2329276"/>
                  <a:gd name="connsiteX222-251197" fmla="*/ 204522 w 5936218"/>
                  <a:gd name="connsiteY222-251198" fmla="*/ 1736163 h 2329276"/>
                  <a:gd name="connsiteX223-251199" fmla="*/ 199623 w 5936218"/>
                  <a:gd name="connsiteY223-251200" fmla="*/ 1734763 h 2329276"/>
                  <a:gd name="connsiteX224-251201" fmla="*/ 195977 w 5936218"/>
                  <a:gd name="connsiteY224-251202" fmla="*/ 1747525 h 2329276"/>
                  <a:gd name="connsiteX225-251203" fmla="*/ 184968 w 5936218"/>
                  <a:gd name="connsiteY225-251204" fmla="*/ 1744380 h 2329276"/>
                  <a:gd name="connsiteX226-251205" fmla="*/ 184070 w 5936218"/>
                  <a:gd name="connsiteY226-251206" fmla="*/ 1747525 h 2329276"/>
                  <a:gd name="connsiteX227-251207" fmla="*/ 168163 w 5936218"/>
                  <a:gd name="connsiteY227-251208" fmla="*/ 1742990 h 2329276"/>
                  <a:gd name="connsiteX228-251209" fmla="*/ 156800 w 5936218"/>
                  <a:gd name="connsiteY228-251210" fmla="*/ 1704348 h 2329276"/>
                  <a:gd name="connsiteX229-251211" fmla="*/ 152255 w 5936218"/>
                  <a:gd name="connsiteY229-251212" fmla="*/ 1688441 h 2329276"/>
                  <a:gd name="connsiteX230-251213" fmla="*/ 156800 w 5936218"/>
                  <a:gd name="connsiteY230-251214" fmla="*/ 1683896 h 2329276"/>
                  <a:gd name="connsiteX231-251215" fmla="*/ 168707 w 5936218"/>
                  <a:gd name="connsiteY231-251216" fmla="*/ 1683896 h 2329276"/>
                  <a:gd name="connsiteX232-251217" fmla="*/ 188615 w 5936218"/>
                  <a:gd name="connsiteY232-251218" fmla="*/ 1683896 h 2329276"/>
                  <a:gd name="connsiteX233-251219" fmla="*/ 199977 w 5936218"/>
                  <a:gd name="connsiteY233-251220" fmla="*/ 1672534 h 2329276"/>
                  <a:gd name="connsiteX234-251221" fmla="*/ 188615 w 5936218"/>
                  <a:gd name="connsiteY234-251222" fmla="*/ 1649809 h 2329276"/>
                  <a:gd name="connsiteX235-251223" fmla="*/ 168163 w 5936218"/>
                  <a:gd name="connsiteY235-251224" fmla="*/ 1640720 h 2329276"/>
                  <a:gd name="connsiteX236-251225" fmla="*/ 168163 w 5936218"/>
                  <a:gd name="connsiteY236-251226" fmla="*/ 1633902 h 2329276"/>
                  <a:gd name="connsiteX237-251227" fmla="*/ 152255 w 5936218"/>
                  <a:gd name="connsiteY237-251228" fmla="*/ 1617995 h 2329276"/>
                  <a:gd name="connsiteX238-251229" fmla="*/ 129531 w 5936218"/>
                  <a:gd name="connsiteY238-251230" fmla="*/ 1581635 h 2329276"/>
                  <a:gd name="connsiteX239-251231" fmla="*/ 140893 w 5936218"/>
                  <a:gd name="connsiteY239-251232" fmla="*/ 1558911 h 2329276"/>
                  <a:gd name="connsiteX240-251233" fmla="*/ 136348 w 5936218"/>
                  <a:gd name="connsiteY240-251234" fmla="*/ 1531641 h 2329276"/>
                  <a:gd name="connsiteX241-251235" fmla="*/ 103789 w 5936218"/>
                  <a:gd name="connsiteY241-251236" fmla="*/ 1518234 h 2329276"/>
                  <a:gd name="connsiteX242-251237" fmla="*/ 93716 w 5936218"/>
                  <a:gd name="connsiteY242-251238" fmla="*/ 1522551 h 2329276"/>
                  <a:gd name="connsiteX243-251239" fmla="*/ 91868 w 5936218"/>
                  <a:gd name="connsiteY243-251240" fmla="*/ 1518240 h 2329276"/>
                  <a:gd name="connsiteX244-251241" fmla="*/ 81809 w 5936218"/>
                  <a:gd name="connsiteY244-251242" fmla="*/ 1522551 h 2329276"/>
                  <a:gd name="connsiteX245-251243" fmla="*/ 74992 w 5936218"/>
                  <a:gd name="connsiteY245-251244" fmla="*/ 1506644 h 2329276"/>
                  <a:gd name="connsiteX246-251245" fmla="*/ 34087 w 5936218"/>
                  <a:gd name="connsiteY246-251246" fmla="*/ 1495282 h 2329276"/>
                  <a:gd name="connsiteX247-251247" fmla="*/ 22725 w 5936218"/>
                  <a:gd name="connsiteY247-251248" fmla="*/ 1452105 h 2329276"/>
                  <a:gd name="connsiteX248-251249" fmla="*/ 22725 w 5936218"/>
                  <a:gd name="connsiteY248-251250" fmla="*/ 1420290 h 2329276"/>
                  <a:gd name="connsiteX249-251251" fmla="*/ 0 w 5936218"/>
                  <a:gd name="connsiteY249-251252" fmla="*/ 1404383 h 2329276"/>
                  <a:gd name="connsiteX250-251253" fmla="*/ 15907 w 5936218"/>
                  <a:gd name="connsiteY250-251254" fmla="*/ 1381659 h 2329276"/>
                  <a:gd name="connsiteX251-251255" fmla="*/ 6818 w 5936218"/>
                  <a:gd name="connsiteY251-251256" fmla="*/ 1318030 h 2329276"/>
                  <a:gd name="connsiteX252-251257" fmla="*/ 34087 w 5936218"/>
                  <a:gd name="connsiteY252-251258" fmla="*/ 1274853 h 2329276"/>
                  <a:gd name="connsiteX253-251259" fmla="*/ 27270 w 5936218"/>
                  <a:gd name="connsiteY253-251260" fmla="*/ 1263491 h 2329276"/>
                  <a:gd name="connsiteX254-251261" fmla="*/ 70447 w 5936218"/>
                  <a:gd name="connsiteY254-251262" fmla="*/ 1224859 h 2329276"/>
                  <a:gd name="connsiteX255-251263" fmla="*/ 27270 w 5936218"/>
                  <a:gd name="connsiteY255-251264" fmla="*/ 1188499 h 2329276"/>
                  <a:gd name="connsiteX256-251265" fmla="*/ 109078 w 5936218"/>
                  <a:gd name="connsiteY256-251266" fmla="*/ 1090783 h 2329276"/>
                  <a:gd name="connsiteX257-251267" fmla="*/ 145438 w 5936218"/>
                  <a:gd name="connsiteY257-251268" fmla="*/ 1047606 h 2329276"/>
                  <a:gd name="connsiteX258-251269" fmla="*/ 156800 w 5936218"/>
                  <a:gd name="connsiteY258-251270" fmla="*/ 1004430 h 2329276"/>
                  <a:gd name="connsiteX259-251271" fmla="*/ 102261 w 5936218"/>
                  <a:gd name="connsiteY259-251272" fmla="*/ 952163 h 2329276"/>
                  <a:gd name="connsiteX260-251273" fmla="*/ 118168 w 5936218"/>
                  <a:gd name="connsiteY260-251274" fmla="*/ 897624 h 2329276"/>
                  <a:gd name="connsiteX261-251275" fmla="*/ 86354 w 5936218"/>
                  <a:gd name="connsiteY261-251276" fmla="*/ 833995 h 2329276"/>
                  <a:gd name="connsiteX262-251277" fmla="*/ 109078 w 5936218"/>
                  <a:gd name="connsiteY262-251278" fmla="*/ 759003 h 2329276"/>
                  <a:gd name="connsiteX263-251279" fmla="*/ 70447 w 5936218"/>
                  <a:gd name="connsiteY263-251280" fmla="*/ 656742 h 2329276"/>
                  <a:gd name="connsiteX264-251281" fmla="*/ 102261 w 5936218"/>
                  <a:gd name="connsiteY264-251282" fmla="*/ 586296 h 2329276"/>
                  <a:gd name="connsiteX265-251283" fmla="*/ 43177 w 5936218"/>
                  <a:gd name="connsiteY265-251284" fmla="*/ 520395 h 2329276"/>
                  <a:gd name="connsiteX266-251285" fmla="*/ 49994 w 5936218"/>
                  <a:gd name="connsiteY266-251286" fmla="*/ 445403 h 2329276"/>
                  <a:gd name="connsiteX267-251287" fmla="*/ 81809 w 5936218"/>
                  <a:gd name="connsiteY267-251288" fmla="*/ 440858 h 2329276"/>
                  <a:gd name="connsiteX268-251289" fmla="*/ 145438 w 5936218"/>
                  <a:gd name="connsiteY268-251290" fmla="*/ 397682 h 2329276"/>
                  <a:gd name="connsiteX269-251291" fmla="*/ 184070 w 5936218"/>
                  <a:gd name="connsiteY269-251292" fmla="*/ 359050 h 2329276"/>
                  <a:gd name="connsiteX270-251293" fmla="*/ 189699 w 5936218"/>
                  <a:gd name="connsiteY270-251294" fmla="*/ 365328 h 2329276"/>
                  <a:gd name="connsiteX271-251295" fmla="*/ 195977 w 5936218"/>
                  <a:gd name="connsiteY271-251296" fmla="*/ 359050 h 2329276"/>
                  <a:gd name="connsiteX272-251297" fmla="*/ 255061 w 5936218"/>
                  <a:gd name="connsiteY272-251298" fmla="*/ 424951 h 2329276"/>
                  <a:gd name="connsiteX273-251299" fmla="*/ 350504 w 5936218"/>
                  <a:gd name="connsiteY273-251300" fmla="*/ 445403 h 2329276"/>
                  <a:gd name="connsiteX274-251301" fmla="*/ 491397 w 5936218"/>
                  <a:gd name="connsiteY274-251302" fmla="*/ 559027 h 2329276"/>
                  <a:gd name="connsiteX275-251303" fmla="*/ 523211 w 5936218"/>
                  <a:gd name="connsiteY275-251304" fmla="*/ 606748 h 2329276"/>
                  <a:gd name="connsiteX276-251305" fmla="*/ 523211 w 5936218"/>
                  <a:gd name="connsiteY276-251306" fmla="*/ 665832 h 2329276"/>
                  <a:gd name="connsiteX277-251307" fmla="*/ 486852 w 5936218"/>
                  <a:gd name="connsiteY277-251308" fmla="*/ 720371 h 2329276"/>
                  <a:gd name="connsiteX278-251309" fmla="*/ 420951 w 5936218"/>
                  <a:gd name="connsiteY278-251310" fmla="*/ 740824 h 2329276"/>
                  <a:gd name="connsiteX279-251311" fmla="*/ 415909 w 5936218"/>
                  <a:gd name="connsiteY279-251312" fmla="*/ 738693 h 2329276"/>
                  <a:gd name="connsiteX280-251313" fmla="*/ 409044 w 5936218"/>
                  <a:gd name="connsiteY280-251314" fmla="*/ 740824 h 2329276"/>
                  <a:gd name="connsiteX281-251315" fmla="*/ 252950 w 5936218"/>
                  <a:gd name="connsiteY281-251316" fmla="*/ 674868 h 2329276"/>
                  <a:gd name="connsiteX282-251317" fmla="*/ 232336 w 5936218"/>
                  <a:gd name="connsiteY282-251318" fmla="*/ 681740 h 2329276"/>
                  <a:gd name="connsiteX283-251319" fmla="*/ 291420 w 5936218"/>
                  <a:gd name="connsiteY283-251320" fmla="*/ 752186 h 2329276"/>
                  <a:gd name="connsiteX284-251321" fmla="*/ 291420 w 5936218"/>
                  <a:gd name="connsiteY284-251322" fmla="*/ 790818 h 2329276"/>
                  <a:gd name="connsiteX285-251323" fmla="*/ 298238 w 5936218"/>
                  <a:gd name="connsiteY285-251324" fmla="*/ 877172 h 2329276"/>
                  <a:gd name="connsiteX286-251325" fmla="*/ 345959 w 5936218"/>
                  <a:gd name="connsiteY286-251326" fmla="*/ 908986 h 2329276"/>
                  <a:gd name="connsiteX287-251327" fmla="*/ 362087 w 5936218"/>
                  <a:gd name="connsiteY287-251328" fmla="*/ 918394 h 2329276"/>
                  <a:gd name="connsiteX288-251329" fmla="*/ 365867 w 5936218"/>
                  <a:gd name="connsiteY288-251330" fmla="*/ 886261 h 2329276"/>
                  <a:gd name="connsiteX289-251331" fmla="*/ 345415 w 5936218"/>
                  <a:gd name="connsiteY289-251332" fmla="*/ 849902 h 2329276"/>
                  <a:gd name="connsiteX290-251333" fmla="*/ 365867 w 5936218"/>
                  <a:gd name="connsiteY290-251334" fmla="*/ 818087 h 2329276"/>
                  <a:gd name="connsiteX291-251335" fmla="*/ 374560 w 5936218"/>
                  <a:gd name="connsiteY291-251336" fmla="*/ 823086 h 2329276"/>
                  <a:gd name="connsiteX292-251337" fmla="*/ 377774 w 5936218"/>
                  <a:gd name="connsiteY292-251338" fmla="*/ 818087 h 2329276"/>
                  <a:gd name="connsiteX293-251339" fmla="*/ 461933 w 5936218"/>
                  <a:gd name="connsiteY293-251340" fmla="*/ 866479 h 2329276"/>
                  <a:gd name="connsiteX294-251341" fmla="*/ 484035 w 5936218"/>
                  <a:gd name="connsiteY294-251342" fmla="*/ 849902 h 2329276"/>
                  <a:gd name="connsiteX295-251343" fmla="*/ 463583 w 5936218"/>
                  <a:gd name="connsiteY295-251344" fmla="*/ 784000 h 2329276"/>
                  <a:gd name="connsiteX296-251345" fmla="*/ 549936 w 5936218"/>
                  <a:gd name="connsiteY296-251346" fmla="*/ 697647 h 2329276"/>
                  <a:gd name="connsiteX297-251347" fmla="*/ 559742 w 5936218"/>
                  <a:gd name="connsiteY297-251348" fmla="*/ 699748 h 2329276"/>
                  <a:gd name="connsiteX298-251349" fmla="*/ 561843 w 5936218"/>
                  <a:gd name="connsiteY298-251350" fmla="*/ 697647 h 2329276"/>
                  <a:gd name="connsiteX299-251351" fmla="*/ 593658 w 5936218"/>
                  <a:gd name="connsiteY299-251352" fmla="*/ 704464 h 2329276"/>
                  <a:gd name="connsiteX300-251353" fmla="*/ 620945 w 5936218"/>
                  <a:gd name="connsiteY300-251354" fmla="*/ 728341 h 2329276"/>
                  <a:gd name="connsiteX301-251355" fmla="*/ 640835 w 5936218"/>
                  <a:gd name="connsiteY301-251356" fmla="*/ 672650 h 2329276"/>
                  <a:gd name="connsiteX302-251357" fmla="*/ 609020 w 5936218"/>
                  <a:gd name="connsiteY302-251358" fmla="*/ 618111 h 2329276"/>
                  <a:gd name="connsiteX303-251359" fmla="*/ 624928 w 5936218"/>
                  <a:gd name="connsiteY303-251360" fmla="*/ 559027 h 2329276"/>
                  <a:gd name="connsiteX304-251361" fmla="*/ 597658 w 5936218"/>
                  <a:gd name="connsiteY304-251362" fmla="*/ 499942 h 2329276"/>
                  <a:gd name="connsiteX305-251363" fmla="*/ 611562 w 5936218"/>
                  <a:gd name="connsiteY305-251364" fmla="*/ 504268 h 2329276"/>
                  <a:gd name="connsiteX306-251365" fmla="*/ 609565 w 5936218"/>
                  <a:gd name="connsiteY306-251366" fmla="*/ 499942 h 2329276"/>
                  <a:gd name="connsiteX307-251367" fmla="*/ 711826 w 5936218"/>
                  <a:gd name="connsiteY307-251368" fmla="*/ 531757 h 2329276"/>
                  <a:gd name="connsiteX308-251369" fmla="*/ 732278 w 5936218"/>
                  <a:gd name="connsiteY308-251370" fmla="*/ 586296 h 2329276"/>
                  <a:gd name="connsiteX309-251371" fmla="*/ 684556 w 5936218"/>
                  <a:gd name="connsiteY309-251372" fmla="*/ 597658 h 2329276"/>
                  <a:gd name="connsiteX310-251373" fmla="*/ 684556 w 5936218"/>
                  <a:gd name="connsiteY310-251374" fmla="*/ 649925 h 2329276"/>
                  <a:gd name="connsiteX311-251375" fmla="*/ 713309 w 5936218"/>
                  <a:gd name="connsiteY311-251376" fmla="*/ 678678 h 2329276"/>
                  <a:gd name="connsiteX312-251377" fmla="*/ 763548 w 5936218"/>
                  <a:gd name="connsiteY312-251378" fmla="*/ 661287 h 2329276"/>
                  <a:gd name="connsiteX313-251379" fmla="*/ 770365 w 5936218"/>
                  <a:gd name="connsiteY313-251380" fmla="*/ 602203 h 2329276"/>
                  <a:gd name="connsiteX314-251381" fmla="*/ 845357 w 5936218"/>
                  <a:gd name="connsiteY314-251382" fmla="*/ 554482 h 2329276"/>
                  <a:gd name="connsiteX315-251383" fmla="*/ 972614 w 5936218"/>
                  <a:gd name="connsiteY315-251384" fmla="*/ 468128 h 2329276"/>
                  <a:gd name="connsiteX316-251385" fmla="*/ 982566 w 5936218"/>
                  <a:gd name="connsiteY316-251386" fmla="*/ 469455 h 2329276"/>
                  <a:gd name="connsiteX317-251387" fmla="*/ 984521 w 5936218"/>
                  <a:gd name="connsiteY317-251388" fmla="*/ 468128 h 2329276"/>
                  <a:gd name="connsiteX318-251389" fmla="*/ 1018608 w 5936218"/>
                  <a:gd name="connsiteY318-251390" fmla="*/ 472673 h 2329276"/>
                  <a:gd name="connsiteX319-251391" fmla="*/ 979977 w 5936218"/>
                  <a:gd name="connsiteY319-251392" fmla="*/ 536302 h 2329276"/>
                  <a:gd name="connsiteX320-251393" fmla="*/ 1012666 w 5936218"/>
                  <a:gd name="connsiteY320-251394" fmla="*/ 541463 h 2329276"/>
                  <a:gd name="connsiteX321-251395" fmla="*/ 1038516 w 5936218"/>
                  <a:gd name="connsiteY321-251396" fmla="*/ 511305 h 2329276"/>
                  <a:gd name="connsiteX322-251397" fmla="*/ 1050423 w 5936218"/>
                  <a:gd name="connsiteY322-251398" fmla="*/ 511305 h 2329276"/>
                  <a:gd name="connsiteX323-251399" fmla="*/ 1108962 w 5936218"/>
                  <a:gd name="connsiteY323-251400" fmla="*/ 511305 h 2329276"/>
                  <a:gd name="connsiteX324-251401" fmla="*/ 1161229 w 5936218"/>
                  <a:gd name="connsiteY324-251402" fmla="*/ 468128 h 2329276"/>
                  <a:gd name="connsiteX325-251403" fmla="*/ 1165711 w 5936218"/>
                  <a:gd name="connsiteY325-251404" fmla="*/ 474262 h 2329276"/>
                  <a:gd name="connsiteX326-251405" fmla="*/ 1173136 w 5936218"/>
                  <a:gd name="connsiteY326-251406" fmla="*/ 468128 h 2329276"/>
                  <a:gd name="connsiteX327-251407" fmla="*/ 1210035 w 5936218"/>
                  <a:gd name="connsiteY327-251408" fmla="*/ 518621 h 2329276"/>
                  <a:gd name="connsiteX328-251409" fmla="*/ 1247583 w 5936218"/>
                  <a:gd name="connsiteY328-251410" fmla="*/ 461311 h 2329276"/>
                  <a:gd name="connsiteX329-251411" fmla="*/ 1211223 w 5936218"/>
                  <a:gd name="connsiteY329-251412" fmla="*/ 402227 h 2329276"/>
                  <a:gd name="connsiteX330-251413" fmla="*/ 1227130 w 5936218"/>
                  <a:gd name="connsiteY330-251414" fmla="*/ 365867 h 2329276"/>
                  <a:gd name="connsiteX331-251415" fmla="*/ 1237665 w 5936218"/>
                  <a:gd name="connsiteY331-251416" fmla="*/ 369005 h 2329276"/>
                  <a:gd name="connsiteX332-251417" fmla="*/ 1239037 w 5936218"/>
                  <a:gd name="connsiteY332-251418" fmla="*/ 365867 h 2329276"/>
                  <a:gd name="connsiteX333-251419" fmla="*/ 1345843 w 5936218"/>
                  <a:gd name="connsiteY333-251420" fmla="*/ 397682 h 2329276"/>
                  <a:gd name="connsiteX334-251421" fmla="*/ 1400382 w 5936218"/>
                  <a:gd name="connsiteY334-251422" fmla="*/ 429496 h 2329276"/>
                  <a:gd name="connsiteX335-251423" fmla="*/ 1519756 w 5936218"/>
                  <a:gd name="connsiteY335-251424" fmla="*/ 536080 h 2329276"/>
                  <a:gd name="connsiteX336-251425" fmla="*/ 1543003 w 5936218"/>
                  <a:gd name="connsiteY336-251426" fmla="*/ 495398 h 2329276"/>
                  <a:gd name="connsiteX337-251427" fmla="*/ 1506643 w 5936218"/>
                  <a:gd name="connsiteY337-251428" fmla="*/ 440858 h 2329276"/>
                  <a:gd name="connsiteX338-251429" fmla="*/ 1506643 w 5936218"/>
                  <a:gd name="connsiteY338-251430" fmla="*/ 418134 h 2329276"/>
                  <a:gd name="connsiteX339-251431" fmla="*/ 1463467 w 5936218"/>
                  <a:gd name="connsiteY339-251432" fmla="*/ 409044 h 2329276"/>
                  <a:gd name="connsiteX340-251433" fmla="*/ 1472556 w 5936218"/>
                  <a:gd name="connsiteY340-251434" fmla="*/ 359050 h 2329276"/>
                  <a:gd name="connsiteX341-251435" fmla="*/ 1452104 w 5936218"/>
                  <a:gd name="connsiteY341-251436" fmla="*/ 272696 h 2329276"/>
                  <a:gd name="connsiteX342-251437" fmla="*/ 1452104 w 5936218"/>
                  <a:gd name="connsiteY342-251438" fmla="*/ 236337 h 2329276"/>
                  <a:gd name="connsiteX343-251439" fmla="*/ 1522551 w 5936218"/>
                  <a:gd name="connsiteY343-251440" fmla="*/ 134076 h 2329276"/>
                  <a:gd name="connsiteX344-251441" fmla="*/ 1543003 w 5936218"/>
                  <a:gd name="connsiteY344-251442" fmla="*/ 20453 h 2329276"/>
                  <a:gd name="connsiteX345-251443" fmla="*/ 1570272 w 5936218"/>
                  <a:gd name="connsiteY345-251444" fmla="*/ 0 h 2329276"/>
                  <a:gd name="connsiteX346-251445" fmla="*/ 1578688 w 5936218"/>
                  <a:gd name="connsiteY346-251446" fmla="*/ 2619 h 2329276"/>
                  <a:gd name="connsiteX347-251447" fmla="*/ 1582179 w 5936218"/>
                  <a:gd name="connsiteY347-251448" fmla="*/ 0 h 2329276"/>
                  <a:gd name="connsiteX348-251449" fmla="*/ 1684440 w 5936218"/>
                  <a:gd name="connsiteY348-251450" fmla="*/ 31815 h 2329276"/>
                  <a:gd name="connsiteX349-251451" fmla="*/ 1688985 w 5936218"/>
                  <a:gd name="connsiteY349-251452" fmla="*/ 102261 h 2329276"/>
                  <a:gd name="connsiteX350-251453" fmla="*/ 1652625 w 5936218"/>
                  <a:gd name="connsiteY350-251454" fmla="*/ 193160 h 2329276"/>
                  <a:gd name="connsiteX351-251455" fmla="*/ 1679895 w 5936218"/>
                  <a:gd name="connsiteY351-251456" fmla="*/ 231792 h 2329276"/>
                  <a:gd name="connsiteX352-251457" fmla="*/ 1688985 w 5936218"/>
                  <a:gd name="connsiteY352-251458" fmla="*/ 306783 h 2329276"/>
                  <a:gd name="connsiteX353-251459" fmla="*/ 1679895 w 5936218"/>
                  <a:gd name="connsiteY353-251460" fmla="*/ 452221 h 2329276"/>
                  <a:gd name="connsiteX354-251461" fmla="*/ 1636718 w 5936218"/>
                  <a:gd name="connsiteY354-251462" fmla="*/ 715827 h 2329276"/>
                  <a:gd name="connsiteX355-251463" fmla="*/ 1662494 w 5936218"/>
                  <a:gd name="connsiteY355-251464" fmla="*/ 722271 h 2329276"/>
                  <a:gd name="connsiteX0-251465" fmla="*/ 1662494 w 5936218"/>
                  <a:gd name="connsiteY0-251466" fmla="*/ 722271 h 2329276"/>
                  <a:gd name="connsiteX1-251467" fmla="*/ 3988173 w 5936218"/>
                  <a:gd name="connsiteY1-251468" fmla="*/ 165890 h 2329276"/>
                  <a:gd name="connsiteX2-251469" fmla="*/ 3993852 w 5936218"/>
                  <a:gd name="connsiteY2-251470" fmla="*/ 169005 h 2329276"/>
                  <a:gd name="connsiteX3-251471" fmla="*/ 4000080 w 5936218"/>
                  <a:gd name="connsiteY3-251472" fmla="*/ 165890 h 2329276"/>
                  <a:gd name="connsiteX4-251473" fmla="*/ 4062426 w 5936218"/>
                  <a:gd name="connsiteY4-251474" fmla="*/ 200080 h 2329276"/>
                  <a:gd name="connsiteX5-251475" fmla="*/ 4085889 w 5936218"/>
                  <a:gd name="connsiteY5-251476" fmla="*/ 172708 h 2329276"/>
                  <a:gd name="connsiteX6-251477" fmla="*/ 4095563 w 5936218"/>
                  <a:gd name="connsiteY6-251478" fmla="*/ 175312 h 2329276"/>
                  <a:gd name="connsiteX7-251479" fmla="*/ 4097796 w 5936218"/>
                  <a:gd name="connsiteY7-251480" fmla="*/ 172708 h 2329276"/>
                  <a:gd name="connsiteX8-251481" fmla="*/ 4144150 w 5936218"/>
                  <a:gd name="connsiteY8-251482" fmla="*/ 185188 h 2329276"/>
                  <a:gd name="connsiteX9-251483" fmla="*/ 4117703 w 5936218"/>
                  <a:gd name="connsiteY9-251484" fmla="*/ 74992 h 2329276"/>
                  <a:gd name="connsiteX10-251485" fmla="*/ 4165425 w 5936218"/>
                  <a:gd name="connsiteY10-251486" fmla="*/ 20453 h 2329276"/>
                  <a:gd name="connsiteX11-251487" fmla="*/ 4175231 w 5936218"/>
                  <a:gd name="connsiteY11-251488" fmla="*/ 22854 h 2329276"/>
                  <a:gd name="connsiteX12-251489" fmla="*/ 4177332 w 5936218"/>
                  <a:gd name="connsiteY12-251490" fmla="*/ 20453 h 2329276"/>
                  <a:gd name="connsiteX13-251491" fmla="*/ 4511384 w 5936218"/>
                  <a:gd name="connsiteY13-251492" fmla="*/ 102261 h 2329276"/>
                  <a:gd name="connsiteX14-251493" fmla="*/ 4543199 w 5936218"/>
                  <a:gd name="connsiteY14-251494" fmla="*/ 172708 h 2329276"/>
                  <a:gd name="connsiteX15-251495" fmla="*/ 4639242 w 5936218"/>
                  <a:gd name="connsiteY15-251496" fmla="*/ 255350 h 2329276"/>
                  <a:gd name="connsiteX16-251497" fmla="*/ 4774445 w 5936218"/>
                  <a:gd name="connsiteY16-251498" fmla="*/ 236337 h 2329276"/>
                  <a:gd name="connsiteX17-251499" fmla="*/ 4778496 w 5936218"/>
                  <a:gd name="connsiteY17-251500" fmla="*/ 237441 h 2329276"/>
                  <a:gd name="connsiteX18-251501" fmla="*/ 4786352 w 5936218"/>
                  <a:gd name="connsiteY18-251502" fmla="*/ 236337 h 2329276"/>
                  <a:gd name="connsiteX19-251503" fmla="*/ 4861343 w 5936218"/>
                  <a:gd name="connsiteY19-251504" fmla="*/ 256789 h 2329276"/>
                  <a:gd name="connsiteX20-251505" fmla="*/ 4893158 w 5936218"/>
                  <a:gd name="connsiteY20-251506" fmla="*/ 299966 h 2329276"/>
                  <a:gd name="connsiteX21-251507" fmla="*/ 4888613 w 5936218"/>
                  <a:gd name="connsiteY21-251508" fmla="*/ 381774 h 2329276"/>
                  <a:gd name="connsiteX22-251509" fmla="*/ 4927677 w 5936218"/>
                  <a:gd name="connsiteY22-251510" fmla="*/ 406446 h 2329276"/>
                  <a:gd name="connsiteX23-251511" fmla="*/ 4967605 w 5936218"/>
                  <a:gd name="connsiteY23-251512" fmla="*/ 393137 h 2329276"/>
                  <a:gd name="connsiteX24-251513" fmla="*/ 5038051 w 5936218"/>
                  <a:gd name="connsiteY24-251514" fmla="*/ 386319 h 2329276"/>
                  <a:gd name="connsiteX25-251515" fmla="*/ 5040730 w 5936218"/>
                  <a:gd name="connsiteY25-251516" fmla="*/ 387212 h 2329276"/>
                  <a:gd name="connsiteX26-251517" fmla="*/ 5049958 w 5936218"/>
                  <a:gd name="connsiteY26-251518" fmla="*/ 386319 h 2329276"/>
                  <a:gd name="connsiteX27-251519" fmla="*/ 5114249 w 5936218"/>
                  <a:gd name="connsiteY27-251520" fmla="*/ 407750 h 2329276"/>
                  <a:gd name="connsiteX28-251521" fmla="*/ 5176671 w 5936218"/>
                  <a:gd name="connsiteY28-251522" fmla="*/ 397682 h 2329276"/>
                  <a:gd name="connsiteX29-251523" fmla="*/ 5177801 w 5936218"/>
                  <a:gd name="connsiteY29-251524" fmla="*/ 399420 h 2329276"/>
                  <a:gd name="connsiteX30-251525" fmla="*/ 5188578 w 5936218"/>
                  <a:gd name="connsiteY30-251526" fmla="*/ 397682 h 2329276"/>
                  <a:gd name="connsiteX31-251527" fmla="*/ 5243719 w 5936218"/>
                  <a:gd name="connsiteY31-251528" fmla="*/ 482513 h 2329276"/>
                  <a:gd name="connsiteX32-251529" fmla="*/ 5283477 w 5936218"/>
                  <a:gd name="connsiteY32-251530" fmla="*/ 452221 h 2329276"/>
                  <a:gd name="connsiteX33-251531" fmla="*/ 5258480 w 5936218"/>
                  <a:gd name="connsiteY33-251532" fmla="*/ 386319 h 2329276"/>
                  <a:gd name="connsiteX34-251533" fmla="*/ 5267570 w 5936218"/>
                  <a:gd name="connsiteY34-251534" fmla="*/ 338598 h 2329276"/>
                  <a:gd name="connsiteX35-251535" fmla="*/ 5278896 w 5936218"/>
                  <a:gd name="connsiteY35-251536" fmla="*/ 341647 h 2329276"/>
                  <a:gd name="connsiteX36-251537" fmla="*/ 5279477 w 5936218"/>
                  <a:gd name="connsiteY36-251538" fmla="*/ 338598 h 2329276"/>
                  <a:gd name="connsiteX37-251539" fmla="*/ 5395510 w 5936218"/>
                  <a:gd name="connsiteY37-251540" fmla="*/ 369837 h 2329276"/>
                  <a:gd name="connsiteX38-251541" fmla="*/ 5463001 w 5936218"/>
                  <a:gd name="connsiteY38-251542" fmla="*/ 365867 h 2329276"/>
                  <a:gd name="connsiteX39-251543" fmla="*/ 5464386 w 5936218"/>
                  <a:gd name="connsiteY39-251544" fmla="*/ 366486 h 2329276"/>
                  <a:gd name="connsiteX40-251545" fmla="*/ 5474909 w 5936218"/>
                  <a:gd name="connsiteY40-251546" fmla="*/ 365867 h 2329276"/>
                  <a:gd name="connsiteX41-251547" fmla="*/ 5581715 w 5936218"/>
                  <a:gd name="connsiteY41-251548" fmla="*/ 413589 h 2329276"/>
                  <a:gd name="connsiteX42-251549" fmla="*/ 5633981 w 5936218"/>
                  <a:gd name="connsiteY42-251550" fmla="*/ 456766 h 2329276"/>
                  <a:gd name="connsiteX43-251551" fmla="*/ 5720335 w 5936218"/>
                  <a:gd name="connsiteY43-251552" fmla="*/ 536302 h 2329276"/>
                  <a:gd name="connsiteX44-251553" fmla="*/ 5822595 w 5936218"/>
                  <a:gd name="connsiteY44-251554" fmla="*/ 634018 h 2329276"/>
                  <a:gd name="connsiteX45-251555" fmla="*/ 5818051 w 5936218"/>
                  <a:gd name="connsiteY45-251556" fmla="*/ 688557 h 2329276"/>
                  <a:gd name="connsiteX46-251557" fmla="*/ 5825679 w 5936218"/>
                  <a:gd name="connsiteY46-251558" fmla="*/ 696185 h 2329276"/>
                  <a:gd name="connsiteX47-251559" fmla="*/ 5822051 w 5936218"/>
                  <a:gd name="connsiteY47-251560" fmla="*/ 645380 h 2329276"/>
                  <a:gd name="connsiteX48-251561" fmla="*/ 5834092 w 5936218"/>
                  <a:gd name="connsiteY48-251562" fmla="*/ 647253 h 2329276"/>
                  <a:gd name="connsiteX49-251563" fmla="*/ 5833958 w 5936218"/>
                  <a:gd name="connsiteY49-251564" fmla="*/ 645380 h 2329276"/>
                  <a:gd name="connsiteX50-251565" fmla="*/ 5936219 w 5936218"/>
                  <a:gd name="connsiteY50-251566" fmla="*/ 661287 h 2329276"/>
                  <a:gd name="connsiteX51-251567" fmla="*/ 5908949 w 5936218"/>
                  <a:gd name="connsiteY51-251568" fmla="*/ 877172 h 2329276"/>
                  <a:gd name="connsiteX52-251569" fmla="*/ 5893042 w 5936218"/>
                  <a:gd name="connsiteY52-251570" fmla="*/ 893079 h 2329276"/>
                  <a:gd name="connsiteX53-251571" fmla="*/ 5861227 w 5936218"/>
                  <a:gd name="connsiteY53-251572" fmla="*/ 893079 h 2329276"/>
                  <a:gd name="connsiteX54-251573" fmla="*/ 5817506 w 5936218"/>
                  <a:gd name="connsiteY54-251574" fmla="*/ 858992 h 2329276"/>
                  <a:gd name="connsiteX55-251575" fmla="*/ 5767511 w 5936218"/>
                  <a:gd name="connsiteY55-251576" fmla="*/ 833995 h 2329276"/>
                  <a:gd name="connsiteX56-251577" fmla="*/ 5729132 w 5936218"/>
                  <a:gd name="connsiteY56-251578" fmla="*/ 785976 h 2329276"/>
                  <a:gd name="connsiteX57-251579" fmla="*/ 5695337 w 5936218"/>
                  <a:gd name="connsiteY57-251580" fmla="*/ 795363 h 2329276"/>
                  <a:gd name="connsiteX58-251581" fmla="*/ 5693366 w 5936218"/>
                  <a:gd name="connsiteY58-251582" fmla="*/ 792603 h 2329276"/>
                  <a:gd name="connsiteX59-251583" fmla="*/ 5640799 w 5936218"/>
                  <a:gd name="connsiteY59-251584" fmla="*/ 752186 h 2329276"/>
                  <a:gd name="connsiteX60-251585" fmla="*/ 5656705 w 5936218"/>
                  <a:gd name="connsiteY60-251586" fmla="*/ 795363 h 2329276"/>
                  <a:gd name="connsiteX61-251587" fmla="*/ 5586259 w 5936218"/>
                  <a:gd name="connsiteY61-251588" fmla="*/ 870354 h 2329276"/>
                  <a:gd name="connsiteX62-251589" fmla="*/ 5575676 w 5936218"/>
                  <a:gd name="connsiteY62-251590" fmla="*/ 869346 h 2329276"/>
                  <a:gd name="connsiteX63-251591" fmla="*/ 5539436 w 5936218"/>
                  <a:gd name="connsiteY63-251592" fmla="*/ 867029 h 2329276"/>
                  <a:gd name="connsiteX64-251593" fmla="*/ 5593077 w 5936218"/>
                  <a:gd name="connsiteY64-251594" fmla="*/ 972615 h 2329276"/>
                  <a:gd name="connsiteX65-251595" fmla="*/ 5613529 w 5936218"/>
                  <a:gd name="connsiteY65-251596" fmla="*/ 1031699 h 2329276"/>
                  <a:gd name="connsiteX66-251597" fmla="*/ 5608984 w 5936218"/>
                  <a:gd name="connsiteY66-251598" fmla="*/ 1054424 h 2329276"/>
                  <a:gd name="connsiteX67-251599" fmla="*/ 5597799 w 5936218"/>
                  <a:gd name="connsiteY67-251600" fmla="*/ 1050815 h 2329276"/>
                  <a:gd name="connsiteX68-251601" fmla="*/ 5534271 w 5936218"/>
                  <a:gd name="connsiteY68-251602" fmla="*/ 1034164 h 2329276"/>
                  <a:gd name="connsiteX69-251603" fmla="*/ 5436277 w 5936218"/>
                  <a:gd name="connsiteY69-251604" fmla="*/ 1090783 h 2329276"/>
                  <a:gd name="connsiteX70-251605" fmla="*/ 5397645 w 5936218"/>
                  <a:gd name="connsiteY70-251606" fmla="*/ 1102146 h 2329276"/>
                  <a:gd name="connsiteX71-251607" fmla="*/ 5345378 w 5936218"/>
                  <a:gd name="connsiteY71-251608" fmla="*/ 1156685 h 2329276"/>
                  <a:gd name="connsiteX72-251609" fmla="*/ 5290839 w 5936218"/>
                  <a:gd name="connsiteY72-251610" fmla="*/ 1204406 h 2329276"/>
                  <a:gd name="connsiteX73-251611" fmla="*/ 5274932 w 5936218"/>
                  <a:gd name="connsiteY73-251612" fmla="*/ 1236221 h 2329276"/>
                  <a:gd name="connsiteX74-251613" fmla="*/ 5267238 w 5936218"/>
                  <a:gd name="connsiteY74-251614" fmla="*/ 1227794 h 2329276"/>
                  <a:gd name="connsiteX75-251615" fmla="*/ 5263025 w 5936218"/>
                  <a:gd name="connsiteY75-251616" fmla="*/ 1236221 h 2329276"/>
                  <a:gd name="connsiteX76-251617" fmla="*/ 5219538 w 5936218"/>
                  <a:gd name="connsiteY76-251618" fmla="*/ 1188593 h 2329276"/>
                  <a:gd name="connsiteX77-251619" fmla="*/ 5129494 w 5936218"/>
                  <a:gd name="connsiteY77-251620" fmla="*/ 1243038 h 2329276"/>
                  <a:gd name="connsiteX78-251621" fmla="*/ 5126389 w 5936218"/>
                  <a:gd name="connsiteY78-251622" fmla="*/ 1237716 h 2329276"/>
                  <a:gd name="connsiteX79-251623" fmla="*/ 5117587 w 5936218"/>
                  <a:gd name="connsiteY79-251624" fmla="*/ 1243038 h 2329276"/>
                  <a:gd name="connsiteX80-251625" fmla="*/ 5105544 w 5936218"/>
                  <a:gd name="connsiteY80-251626" fmla="*/ 1222392 h 2329276"/>
                  <a:gd name="connsiteX81-251627" fmla="*/ 5074955 w 5936218"/>
                  <a:gd name="connsiteY81-251628" fmla="*/ 1247583 h 2329276"/>
                  <a:gd name="connsiteX82-251629" fmla="*/ 5065718 w 5936218"/>
                  <a:gd name="connsiteY82-251630" fmla="*/ 1245384 h 2329276"/>
                  <a:gd name="connsiteX83-251631" fmla="*/ 5063048 w 5936218"/>
                  <a:gd name="connsiteY83-251632" fmla="*/ 1247583 h 2329276"/>
                  <a:gd name="connsiteX84-251633" fmla="*/ 5026594 w 5936218"/>
                  <a:gd name="connsiteY84-251634" fmla="*/ 1238904 h 2329276"/>
                  <a:gd name="connsiteX85-251635" fmla="*/ 5015871 w 5936218"/>
                  <a:gd name="connsiteY85-251636" fmla="*/ 1283943 h 2329276"/>
                  <a:gd name="connsiteX86-251637" fmla="*/ 4974967 w 5936218"/>
                  <a:gd name="connsiteY86-251638" fmla="*/ 1349844 h 2329276"/>
                  <a:gd name="connsiteX87-251639" fmla="*/ 4974967 w 5936218"/>
                  <a:gd name="connsiteY87-251640" fmla="*/ 1381659 h 2329276"/>
                  <a:gd name="connsiteX88-251641" fmla="*/ 5011326 w 5936218"/>
                  <a:gd name="connsiteY88-251642" fmla="*/ 1495282 h 2329276"/>
                  <a:gd name="connsiteX89-251643" fmla="*/ 4999419 w 5936218"/>
                  <a:gd name="connsiteY89-251644" fmla="*/ 1495282 h 2329276"/>
                  <a:gd name="connsiteX90-251645" fmla="*/ 4974967 w 5936218"/>
                  <a:gd name="connsiteY90-251646" fmla="*/ 1495282 h 2329276"/>
                  <a:gd name="connsiteX91-251647" fmla="*/ 4963605 w 5936218"/>
                  <a:gd name="connsiteY91-251648" fmla="*/ 1547548 h 2329276"/>
                  <a:gd name="connsiteX92-251649" fmla="*/ 4974967 w 5936218"/>
                  <a:gd name="connsiteY92-251650" fmla="*/ 1574818 h 2329276"/>
                  <a:gd name="connsiteX93-251651" fmla="*/ 4909065 w 5936218"/>
                  <a:gd name="connsiteY93-251652" fmla="*/ 1608905 h 2329276"/>
                  <a:gd name="connsiteX94-251653" fmla="*/ 4897703 w 5936218"/>
                  <a:gd name="connsiteY94-251654" fmla="*/ 1677079 h 2329276"/>
                  <a:gd name="connsiteX95-251655" fmla="*/ 4845437 w 5936218"/>
                  <a:gd name="connsiteY95-251656" fmla="*/ 1692986 h 2329276"/>
                  <a:gd name="connsiteX96-251657" fmla="*/ 4834074 w 5936218"/>
                  <a:gd name="connsiteY96-251658" fmla="*/ 1752070 h 2329276"/>
                  <a:gd name="connsiteX97-251659" fmla="*/ 4779535 w 5936218"/>
                  <a:gd name="connsiteY97-251660" fmla="*/ 1811154 h 2329276"/>
                  <a:gd name="connsiteX98-251661" fmla="*/ 4777225 w 5936218"/>
                  <a:gd name="connsiteY98-251662" fmla="*/ 1800758 h 2329276"/>
                  <a:gd name="connsiteX99-251663" fmla="*/ 4767628 w 5936218"/>
                  <a:gd name="connsiteY99-251664" fmla="*/ 1811154 h 2329276"/>
                  <a:gd name="connsiteX100-251665" fmla="*/ 4758538 w 5936218"/>
                  <a:gd name="connsiteY100-251666" fmla="*/ 1770250 h 2329276"/>
                  <a:gd name="connsiteX101-251667" fmla="*/ 4742631 w 5936218"/>
                  <a:gd name="connsiteY101-251668" fmla="*/ 1683896 h 2329276"/>
                  <a:gd name="connsiteX102-251669" fmla="*/ 4715361 w 5936218"/>
                  <a:gd name="connsiteY102-251670" fmla="*/ 1543004 h 2329276"/>
                  <a:gd name="connsiteX103-251671" fmla="*/ 4735813 w 5936218"/>
                  <a:gd name="connsiteY103-251672" fmla="*/ 1452105 h 2329276"/>
                  <a:gd name="connsiteX104-251673" fmla="*/ 4767628 w 5936218"/>
                  <a:gd name="connsiteY104-251674" fmla="*/ 1408928 h 2329276"/>
                  <a:gd name="connsiteX105-251675" fmla="*/ 4767628 w 5936218"/>
                  <a:gd name="connsiteY105-251676" fmla="*/ 1381659 h 2329276"/>
                  <a:gd name="connsiteX106-251677" fmla="*/ 4826712 w 5936218"/>
                  <a:gd name="connsiteY106-251678" fmla="*/ 1365751 h 2329276"/>
                  <a:gd name="connsiteX107-251679" fmla="*/ 1811153 w 5936218"/>
                  <a:gd name="connsiteY107-251680" fmla="*/ 1617995 h 2329276"/>
                  <a:gd name="connsiteX108-251681" fmla="*/ 1748069 w 5936218"/>
                  <a:gd name="connsiteY108-251682" fmla="*/ 1656627 h 2329276"/>
                  <a:gd name="connsiteX109-251683" fmla="*/ 1711709 w 5936218"/>
                  <a:gd name="connsiteY109-251684" fmla="*/ 1661172 h 2329276"/>
                  <a:gd name="connsiteX110-251685" fmla="*/ 1711926 w 5936218"/>
                  <a:gd name="connsiteY110-251686" fmla="*/ 1659656 h 2329276"/>
                  <a:gd name="connsiteX111-251687" fmla="*/ 1699803 w 5936218"/>
                  <a:gd name="connsiteY111-251688" fmla="*/ 1661172 h 2329276"/>
                  <a:gd name="connsiteX112-251689" fmla="*/ 1704347 w 5936218"/>
                  <a:gd name="connsiteY112-251690" fmla="*/ 1629357 h 2329276"/>
                  <a:gd name="connsiteX113-251691" fmla="*/ 1662460 w 5936218"/>
                  <a:gd name="connsiteY113-251692" fmla="*/ 1611406 h 2329276"/>
                  <a:gd name="connsiteX114-251693" fmla="*/ 1629901 w 5936218"/>
                  <a:gd name="connsiteY114-251694" fmla="*/ 1624812 h 2329276"/>
                  <a:gd name="connsiteX115-251695" fmla="*/ 1629300 w 5936218"/>
                  <a:gd name="connsiteY115-251696" fmla="*/ 1620157 h 2329276"/>
                  <a:gd name="connsiteX116-251697" fmla="*/ 1617994 w 5936218"/>
                  <a:gd name="connsiteY116-251698" fmla="*/ 1624812 h 2329276"/>
                  <a:gd name="connsiteX117-251699" fmla="*/ 1608904 w 5936218"/>
                  <a:gd name="connsiteY117-251700" fmla="*/ 1554366 h 2329276"/>
                  <a:gd name="connsiteX118-251701" fmla="*/ 1552684 w 5936218"/>
                  <a:gd name="connsiteY118-251702" fmla="*/ 1544673 h 2329276"/>
                  <a:gd name="connsiteX119-251703" fmla="*/ 1518550 w 5936218"/>
                  <a:gd name="connsiteY119-251704" fmla="*/ 1570273 h 2329276"/>
                  <a:gd name="connsiteX120-251705" fmla="*/ 1425379 w 5936218"/>
                  <a:gd name="connsiteY120-251706" fmla="*/ 1590725 h 2329276"/>
                  <a:gd name="connsiteX121-251707" fmla="*/ 1409472 w 5936218"/>
                  <a:gd name="connsiteY121-251708" fmla="*/ 1608905 h 2329276"/>
                  <a:gd name="connsiteX122-251709" fmla="*/ 1270852 w 5936218"/>
                  <a:gd name="connsiteY122-251710" fmla="*/ 1629357 h 2329276"/>
                  <a:gd name="connsiteX123-251711" fmla="*/ 1254945 w 5936218"/>
                  <a:gd name="connsiteY123-251712" fmla="*/ 1649809 h 2329276"/>
                  <a:gd name="connsiteX124-251713" fmla="*/ 1282214 w 5936218"/>
                  <a:gd name="connsiteY124-251714" fmla="*/ 1692986 h 2329276"/>
                  <a:gd name="connsiteX125-251715" fmla="*/ 1243582 w 5936218"/>
                  <a:gd name="connsiteY125-251716" fmla="*/ 1708893 h 2329276"/>
                  <a:gd name="connsiteX126-251717" fmla="*/ 1254945 w 5936218"/>
                  <a:gd name="connsiteY126-251718" fmla="*/ 1727073 h 2329276"/>
                  <a:gd name="connsiteX127-251719" fmla="*/ 1216313 w 5936218"/>
                  <a:gd name="connsiteY127-251720" fmla="*/ 1752070 h 2329276"/>
                  <a:gd name="connsiteX128-251721" fmla="*/ 1275397 w 5936218"/>
                  <a:gd name="connsiteY128-251722" fmla="*/ 1795247 h 2329276"/>
                  <a:gd name="connsiteX129-251723" fmla="*/ 1270852 w 5936218"/>
                  <a:gd name="connsiteY129-251724" fmla="*/ 1822517 h 2329276"/>
                  <a:gd name="connsiteX130-251725" fmla="*/ 1259108 w 5936218"/>
                  <a:gd name="connsiteY130-251726" fmla="*/ 1821538 h 2329276"/>
                  <a:gd name="connsiteX131-251727" fmla="*/ 1258945 w 5936218"/>
                  <a:gd name="connsiteY131-251728" fmla="*/ 1822517 h 2329276"/>
                  <a:gd name="connsiteX132-251729" fmla="*/ 1215644 w 5936218"/>
                  <a:gd name="connsiteY132-251730" fmla="*/ 1818908 h 2329276"/>
                  <a:gd name="connsiteX133-251731" fmla="*/ 1204950 w 5936218"/>
                  <a:gd name="connsiteY133-251732" fmla="*/ 1833879 h 2329276"/>
                  <a:gd name="connsiteX134-251733" fmla="*/ 1196495 w 5936218"/>
                  <a:gd name="connsiteY134-251734" fmla="*/ 1829047 h 2329276"/>
                  <a:gd name="connsiteX135-251735" fmla="*/ 1193043 w 5936218"/>
                  <a:gd name="connsiteY135-251736" fmla="*/ 1833879 h 2329276"/>
                  <a:gd name="connsiteX136-251737" fmla="*/ 1145322 w 5936218"/>
                  <a:gd name="connsiteY136-251738" fmla="*/ 1806609 h 2329276"/>
                  <a:gd name="connsiteX137-251739" fmla="*/ 1098145 w 5936218"/>
                  <a:gd name="connsiteY137-251740" fmla="*/ 1806609 h 2329276"/>
                  <a:gd name="connsiteX138-251741" fmla="*/ 1061785 w 5936218"/>
                  <a:gd name="connsiteY138-251742" fmla="*/ 1833879 h 2329276"/>
                  <a:gd name="connsiteX139-251743" fmla="*/ 1055322 w 5936218"/>
                  <a:gd name="connsiteY139-251744" fmla="*/ 1829796 h 2329276"/>
                  <a:gd name="connsiteX140-251745" fmla="*/ 1049878 w 5936218"/>
                  <a:gd name="connsiteY140-251746" fmla="*/ 1833879 h 2329276"/>
                  <a:gd name="connsiteX141-251747" fmla="*/ 1006701 w 5936218"/>
                  <a:gd name="connsiteY141-251748" fmla="*/ 1806609 h 2329276"/>
                  <a:gd name="connsiteX142-251749" fmla="*/ 924893 w 5936218"/>
                  <a:gd name="connsiteY142-251750" fmla="*/ 1770250 h 2329276"/>
                  <a:gd name="connsiteX143-251751" fmla="*/ 877716 w 5936218"/>
                  <a:gd name="connsiteY143-251752" fmla="*/ 1770250 h 2329276"/>
                  <a:gd name="connsiteX144-251753" fmla="*/ 802724 w 5936218"/>
                  <a:gd name="connsiteY144-251754" fmla="*/ 1833879 h 2329276"/>
                  <a:gd name="connsiteX145-251755" fmla="*/ 798179 w 5936218"/>
                  <a:gd name="connsiteY145-251756" fmla="*/ 1877056 h 2329276"/>
                  <a:gd name="connsiteX146-251757" fmla="*/ 787406 w 5936218"/>
                  <a:gd name="connsiteY146-251758" fmla="*/ 1866283 h 2329276"/>
                  <a:gd name="connsiteX147-251759" fmla="*/ 786272 w 5936218"/>
                  <a:gd name="connsiteY147-251760" fmla="*/ 1877056 h 2329276"/>
                  <a:gd name="connsiteX148-251761" fmla="*/ 756063 w 5936218"/>
                  <a:gd name="connsiteY148-251762" fmla="*/ 1846846 h 2329276"/>
                  <a:gd name="connsiteX149-251763" fmla="*/ 732278 w 5936218"/>
                  <a:gd name="connsiteY149-251764" fmla="*/ 1904325 h 2329276"/>
                  <a:gd name="connsiteX150-251765" fmla="*/ 743640 w 5936218"/>
                  <a:gd name="connsiteY150-251766" fmla="*/ 1913415 h 2329276"/>
                  <a:gd name="connsiteX151-251767" fmla="*/ 723188 w 5936218"/>
                  <a:gd name="connsiteY151-251768" fmla="*/ 1956592 h 2329276"/>
                  <a:gd name="connsiteX152-251769" fmla="*/ 747026 w 5936218"/>
                  <a:gd name="connsiteY152-251770" fmla="*/ 1993433 h 2329276"/>
                  <a:gd name="connsiteX153-251771" fmla="*/ 763548 w 5936218"/>
                  <a:gd name="connsiteY153-251772" fmla="*/ 1990679 h 2329276"/>
                  <a:gd name="connsiteX154-251773" fmla="*/ 764871 w 5936218"/>
                  <a:gd name="connsiteY154-251774" fmla="*/ 1992443 h 2329276"/>
                  <a:gd name="connsiteX155-251775" fmla="*/ 775455 w 5936218"/>
                  <a:gd name="connsiteY155-251776" fmla="*/ 1990679 h 2329276"/>
                  <a:gd name="connsiteX156-251777" fmla="*/ 802724 w 5936218"/>
                  <a:gd name="connsiteY156-251778" fmla="*/ 2027038 h 2329276"/>
                  <a:gd name="connsiteX157-251779" fmla="*/ 798179 w 5936218"/>
                  <a:gd name="connsiteY157-251780" fmla="*/ 2054308 h 2329276"/>
                  <a:gd name="connsiteX158-251781" fmla="*/ 818632 w 5936218"/>
                  <a:gd name="connsiteY158-251782" fmla="*/ 2065670 h 2329276"/>
                  <a:gd name="connsiteX159-251783" fmla="*/ 802724 w 5936218"/>
                  <a:gd name="connsiteY159-251784" fmla="*/ 2097485 h 2329276"/>
                  <a:gd name="connsiteX160-251785" fmla="*/ 766365 w 5936218"/>
                  <a:gd name="connsiteY160-251786" fmla="*/ 2102030 h 2329276"/>
                  <a:gd name="connsiteX161-251787" fmla="*/ 727733 w 5936218"/>
                  <a:gd name="connsiteY161-251788" fmla="*/ 2161114 h 2329276"/>
                  <a:gd name="connsiteX162-251789" fmla="*/ 759548 w 5936218"/>
                  <a:gd name="connsiteY162-251790" fmla="*/ 2204291 h 2329276"/>
                  <a:gd name="connsiteX163-251791" fmla="*/ 759548 w 5936218"/>
                  <a:gd name="connsiteY163-251792" fmla="*/ 2242922 h 2329276"/>
                  <a:gd name="connsiteX164-251793" fmla="*/ 798179 w 5936218"/>
                  <a:gd name="connsiteY164-251794" fmla="*/ 2302007 h 2329276"/>
                  <a:gd name="connsiteX165-251795" fmla="*/ 775455 w 5936218"/>
                  <a:gd name="connsiteY165-251796" fmla="*/ 2317914 h 2329276"/>
                  <a:gd name="connsiteX166-251797" fmla="*/ 770910 w 5936218"/>
                  <a:gd name="connsiteY166-251798" fmla="*/ 2329276 h 2329276"/>
                  <a:gd name="connsiteX167-251799" fmla="*/ 759003 w 5936218"/>
                  <a:gd name="connsiteY167-251800" fmla="*/ 2329276 h 2329276"/>
                  <a:gd name="connsiteX168-251801" fmla="*/ 755003 w 5936218"/>
                  <a:gd name="connsiteY168-251802" fmla="*/ 2329276 h 2329276"/>
                  <a:gd name="connsiteX169-251803" fmla="*/ 743096 w 5936218"/>
                  <a:gd name="connsiteY169-251804" fmla="*/ 2329276 h 2329276"/>
                  <a:gd name="connsiteX170-251805" fmla="*/ 715826 w 5936218"/>
                  <a:gd name="connsiteY170-251806" fmla="*/ 2295189 h 2329276"/>
                  <a:gd name="connsiteX171-251807" fmla="*/ 704464 w 5936218"/>
                  <a:gd name="connsiteY171-251808" fmla="*/ 2295189 h 2329276"/>
                  <a:gd name="connsiteX172-251809" fmla="*/ 684012 w 5936218"/>
                  <a:gd name="connsiteY172-251810" fmla="*/ 2286099 h 2329276"/>
                  <a:gd name="connsiteX173-251811" fmla="*/ 672649 w 5936218"/>
                  <a:gd name="connsiteY173-251812" fmla="*/ 2263375 h 2329276"/>
                  <a:gd name="connsiteX174-251813" fmla="*/ 645222 w 5936218"/>
                  <a:gd name="connsiteY174-251814" fmla="*/ 2255538 h 2329276"/>
                  <a:gd name="connsiteX175-251815" fmla="*/ 625472 w 5936218"/>
                  <a:gd name="connsiteY175-251816" fmla="*/ 2258830 h 2329276"/>
                  <a:gd name="connsiteX176-251817" fmla="*/ 623771 w 5936218"/>
                  <a:gd name="connsiteY176-251818" fmla="*/ 2257129 h 2329276"/>
                  <a:gd name="connsiteX177-251819" fmla="*/ 613565 w 5936218"/>
                  <a:gd name="connsiteY177-251820" fmla="*/ 2258830 h 2329276"/>
                  <a:gd name="connsiteX178-251821" fmla="*/ 609020 w 5936218"/>
                  <a:gd name="connsiteY178-251822" fmla="*/ 2254285 h 2329276"/>
                  <a:gd name="connsiteX179-251823" fmla="*/ 559026 w 5936218"/>
                  <a:gd name="connsiteY179-251824" fmla="*/ 2227015 h 2329276"/>
                  <a:gd name="connsiteX180-251825" fmla="*/ 506760 w 5936218"/>
                  <a:gd name="connsiteY180-251826" fmla="*/ 2220198 h 2329276"/>
                  <a:gd name="connsiteX181-251827" fmla="*/ 483280 w 5936218"/>
                  <a:gd name="connsiteY181-251828" fmla="*/ 2213489 h 2329276"/>
                  <a:gd name="connsiteX182-251829" fmla="*/ 480035 w 5936218"/>
                  <a:gd name="connsiteY182-251830" fmla="*/ 2215653 h 2329276"/>
                  <a:gd name="connsiteX183-251831" fmla="*/ 475042 w 5936218"/>
                  <a:gd name="connsiteY183-251832" fmla="*/ 2211135 h 2329276"/>
                  <a:gd name="connsiteX184-251833" fmla="*/ 474945 w 5936218"/>
                  <a:gd name="connsiteY184-251834" fmla="*/ 2211108 h 2329276"/>
                  <a:gd name="connsiteX185-251835" fmla="*/ 468128 w 5936218"/>
                  <a:gd name="connsiteY185-251836" fmla="*/ 2215653 h 2329276"/>
                  <a:gd name="connsiteX186-251837" fmla="*/ 420406 w 5936218"/>
                  <a:gd name="connsiteY186-251838" fmla="*/ 2172476 h 2329276"/>
                  <a:gd name="connsiteX187-251839" fmla="*/ 381774 w 5936218"/>
                  <a:gd name="connsiteY187-251840" fmla="*/ 2156569 h 2329276"/>
                  <a:gd name="connsiteX188-251841" fmla="*/ 349960 w 5936218"/>
                  <a:gd name="connsiteY188-251842" fmla="*/ 2124754 h 2329276"/>
                  <a:gd name="connsiteX189-251843" fmla="*/ 377229 w 5936218"/>
                  <a:gd name="connsiteY189-251844" fmla="*/ 2117937 h 2329276"/>
                  <a:gd name="connsiteX190-251845" fmla="*/ 404499 w 5936218"/>
                  <a:gd name="connsiteY190-251846" fmla="*/ 2070215 h 2329276"/>
                  <a:gd name="connsiteX191-251847" fmla="*/ 388591 w 5936218"/>
                  <a:gd name="connsiteY191-251848" fmla="*/ 2054308 h 2329276"/>
                  <a:gd name="connsiteX192-251849" fmla="*/ 440858 w 5936218"/>
                  <a:gd name="connsiteY192-251850" fmla="*/ 2027038 h 2329276"/>
                  <a:gd name="connsiteX193-251851" fmla="*/ 440858 w 5936218"/>
                  <a:gd name="connsiteY193-251852" fmla="*/ 2023982 h 2329276"/>
                  <a:gd name="connsiteX194-251853" fmla="*/ 416406 w 5936218"/>
                  <a:gd name="connsiteY194-251854" fmla="*/ 2027038 h 2329276"/>
                  <a:gd name="connsiteX195-251855" fmla="*/ 416406 w 5936218"/>
                  <a:gd name="connsiteY195-251856" fmla="*/ 2025550 h 2329276"/>
                  <a:gd name="connsiteX196-251857" fmla="*/ 404499 w 5936218"/>
                  <a:gd name="connsiteY196-251858" fmla="*/ 2027038 h 2329276"/>
                  <a:gd name="connsiteX197-251859" fmla="*/ 404499 w 5936218"/>
                  <a:gd name="connsiteY197-251860" fmla="*/ 2006586 h 2329276"/>
                  <a:gd name="connsiteX198-251861" fmla="*/ 424951 w 5936218"/>
                  <a:gd name="connsiteY198-251862" fmla="*/ 1990679 h 2329276"/>
                  <a:gd name="connsiteX199-251863" fmla="*/ 463583 w 5936218"/>
                  <a:gd name="connsiteY199-251864" fmla="*/ 1983862 h 2329276"/>
                  <a:gd name="connsiteX200-251865" fmla="*/ 468128 w 5936218"/>
                  <a:gd name="connsiteY200-251866" fmla="*/ 1967954 h 2329276"/>
                  <a:gd name="connsiteX201-251867" fmla="*/ 456765 w 5936218"/>
                  <a:gd name="connsiteY201-251868" fmla="*/ 1936140 h 2329276"/>
                  <a:gd name="connsiteX202-251869" fmla="*/ 474945 w 5936218"/>
                  <a:gd name="connsiteY202-251870" fmla="*/ 1908870 h 2329276"/>
                  <a:gd name="connsiteX203-251871" fmla="*/ 474945 w 5936218"/>
                  <a:gd name="connsiteY203-251872" fmla="*/ 1888418 h 2329276"/>
                  <a:gd name="connsiteX204-251873" fmla="*/ 420406 w 5936218"/>
                  <a:gd name="connsiteY204-251874" fmla="*/ 1870238 h 2329276"/>
                  <a:gd name="connsiteX205-251875" fmla="*/ 409588 w 5936218"/>
                  <a:gd name="connsiteY205-251876" fmla="*/ 1870238 h 2329276"/>
                  <a:gd name="connsiteX206-251877" fmla="*/ 397681 w 5936218"/>
                  <a:gd name="connsiteY206-251878" fmla="*/ 1870238 h 2329276"/>
                  <a:gd name="connsiteX207-251879" fmla="*/ 379485 w 5936218"/>
                  <a:gd name="connsiteY207-251880" fmla="*/ 1847999 h 2329276"/>
                  <a:gd name="connsiteX208-251881" fmla="*/ 357322 w 5936218"/>
                  <a:gd name="connsiteY208-251882" fmla="*/ 1854331 h 2329276"/>
                  <a:gd name="connsiteX209-251883" fmla="*/ 352842 w 5936218"/>
                  <a:gd name="connsiteY209-251884" fmla="*/ 1852209 h 2329276"/>
                  <a:gd name="connsiteX210-251885" fmla="*/ 345415 w 5936218"/>
                  <a:gd name="connsiteY210-251886" fmla="*/ 1854331 h 2329276"/>
                  <a:gd name="connsiteX211-251887" fmla="*/ 302238 w 5936218"/>
                  <a:gd name="connsiteY211-251888" fmla="*/ 1833879 h 2329276"/>
                  <a:gd name="connsiteX212-251889" fmla="*/ 302238 w 5936218"/>
                  <a:gd name="connsiteY212-251890" fmla="*/ 1822517 h 2329276"/>
                  <a:gd name="connsiteX213-251891" fmla="*/ 286331 w 5936218"/>
                  <a:gd name="connsiteY213-251892" fmla="*/ 1795247 h 2329276"/>
                  <a:gd name="connsiteX214-251893" fmla="*/ 270968 w 5936218"/>
                  <a:gd name="connsiteY214-251894" fmla="*/ 1795247 h 2329276"/>
                  <a:gd name="connsiteX215-251895" fmla="*/ 259061 w 5936218"/>
                  <a:gd name="connsiteY215-251896" fmla="*/ 1795247 h 2329276"/>
                  <a:gd name="connsiteX216-251897" fmla="*/ 254516 w 5936218"/>
                  <a:gd name="connsiteY216-251898" fmla="*/ 1779340 h 2329276"/>
                  <a:gd name="connsiteX217-251899" fmla="*/ 263606 w 5936218"/>
                  <a:gd name="connsiteY217-251900" fmla="*/ 1763433 h 2329276"/>
                  <a:gd name="connsiteX218-251901" fmla="*/ 243991 w 5936218"/>
                  <a:gd name="connsiteY218-251902" fmla="*/ 1732920 h 2329276"/>
                  <a:gd name="connsiteX219-251903" fmla="*/ 216429 w 5936218"/>
                  <a:gd name="connsiteY219-251904" fmla="*/ 1736163 h 2329276"/>
                  <a:gd name="connsiteX220-251905" fmla="*/ 212956 w 5936218"/>
                  <a:gd name="connsiteY220-251906" fmla="*/ 1735171 h 2329276"/>
                  <a:gd name="connsiteX221-251907" fmla="*/ 204522 w 5936218"/>
                  <a:gd name="connsiteY221-251908" fmla="*/ 1736163 h 2329276"/>
                  <a:gd name="connsiteX222-251909" fmla="*/ 199623 w 5936218"/>
                  <a:gd name="connsiteY222-251910" fmla="*/ 1734763 h 2329276"/>
                  <a:gd name="connsiteX223-251911" fmla="*/ 195977 w 5936218"/>
                  <a:gd name="connsiteY223-251912" fmla="*/ 1747525 h 2329276"/>
                  <a:gd name="connsiteX224-251913" fmla="*/ 184968 w 5936218"/>
                  <a:gd name="connsiteY224-251914" fmla="*/ 1744380 h 2329276"/>
                  <a:gd name="connsiteX225-251915" fmla="*/ 184070 w 5936218"/>
                  <a:gd name="connsiteY225-251916" fmla="*/ 1747525 h 2329276"/>
                  <a:gd name="connsiteX226-251917" fmla="*/ 168163 w 5936218"/>
                  <a:gd name="connsiteY226-251918" fmla="*/ 1742990 h 2329276"/>
                  <a:gd name="connsiteX227-251919" fmla="*/ 156800 w 5936218"/>
                  <a:gd name="connsiteY227-251920" fmla="*/ 1704348 h 2329276"/>
                  <a:gd name="connsiteX228-251921" fmla="*/ 152255 w 5936218"/>
                  <a:gd name="connsiteY228-251922" fmla="*/ 1688441 h 2329276"/>
                  <a:gd name="connsiteX229-251923" fmla="*/ 156800 w 5936218"/>
                  <a:gd name="connsiteY229-251924" fmla="*/ 1683896 h 2329276"/>
                  <a:gd name="connsiteX230-251925" fmla="*/ 168707 w 5936218"/>
                  <a:gd name="connsiteY230-251926" fmla="*/ 1683896 h 2329276"/>
                  <a:gd name="connsiteX231-251927" fmla="*/ 188615 w 5936218"/>
                  <a:gd name="connsiteY231-251928" fmla="*/ 1683896 h 2329276"/>
                  <a:gd name="connsiteX232-251929" fmla="*/ 199977 w 5936218"/>
                  <a:gd name="connsiteY232-251930" fmla="*/ 1672534 h 2329276"/>
                  <a:gd name="connsiteX233-251931" fmla="*/ 188615 w 5936218"/>
                  <a:gd name="connsiteY233-251932" fmla="*/ 1649809 h 2329276"/>
                  <a:gd name="connsiteX234-251933" fmla="*/ 168163 w 5936218"/>
                  <a:gd name="connsiteY234-251934" fmla="*/ 1640720 h 2329276"/>
                  <a:gd name="connsiteX235-251935" fmla="*/ 168163 w 5936218"/>
                  <a:gd name="connsiteY235-251936" fmla="*/ 1633902 h 2329276"/>
                  <a:gd name="connsiteX236-251937" fmla="*/ 152255 w 5936218"/>
                  <a:gd name="connsiteY236-251938" fmla="*/ 1617995 h 2329276"/>
                  <a:gd name="connsiteX237-251939" fmla="*/ 129531 w 5936218"/>
                  <a:gd name="connsiteY237-251940" fmla="*/ 1581635 h 2329276"/>
                  <a:gd name="connsiteX238-251941" fmla="*/ 140893 w 5936218"/>
                  <a:gd name="connsiteY238-251942" fmla="*/ 1558911 h 2329276"/>
                  <a:gd name="connsiteX239-251943" fmla="*/ 136348 w 5936218"/>
                  <a:gd name="connsiteY239-251944" fmla="*/ 1531641 h 2329276"/>
                  <a:gd name="connsiteX240-251945" fmla="*/ 103789 w 5936218"/>
                  <a:gd name="connsiteY240-251946" fmla="*/ 1518234 h 2329276"/>
                  <a:gd name="connsiteX241-251947" fmla="*/ 93716 w 5936218"/>
                  <a:gd name="connsiteY241-251948" fmla="*/ 1522551 h 2329276"/>
                  <a:gd name="connsiteX242-251949" fmla="*/ 91868 w 5936218"/>
                  <a:gd name="connsiteY242-251950" fmla="*/ 1518240 h 2329276"/>
                  <a:gd name="connsiteX243-251951" fmla="*/ 81809 w 5936218"/>
                  <a:gd name="connsiteY243-251952" fmla="*/ 1522551 h 2329276"/>
                  <a:gd name="connsiteX244-251953" fmla="*/ 74992 w 5936218"/>
                  <a:gd name="connsiteY244-251954" fmla="*/ 1506644 h 2329276"/>
                  <a:gd name="connsiteX245-251955" fmla="*/ 34087 w 5936218"/>
                  <a:gd name="connsiteY245-251956" fmla="*/ 1495282 h 2329276"/>
                  <a:gd name="connsiteX246-251957" fmla="*/ 22725 w 5936218"/>
                  <a:gd name="connsiteY246-251958" fmla="*/ 1452105 h 2329276"/>
                  <a:gd name="connsiteX247-251959" fmla="*/ 22725 w 5936218"/>
                  <a:gd name="connsiteY247-251960" fmla="*/ 1420290 h 2329276"/>
                  <a:gd name="connsiteX248-251961" fmla="*/ 0 w 5936218"/>
                  <a:gd name="connsiteY248-251962" fmla="*/ 1404383 h 2329276"/>
                  <a:gd name="connsiteX249-251963" fmla="*/ 15907 w 5936218"/>
                  <a:gd name="connsiteY249-251964" fmla="*/ 1381659 h 2329276"/>
                  <a:gd name="connsiteX250-251965" fmla="*/ 6818 w 5936218"/>
                  <a:gd name="connsiteY250-251966" fmla="*/ 1318030 h 2329276"/>
                  <a:gd name="connsiteX251-251967" fmla="*/ 34087 w 5936218"/>
                  <a:gd name="connsiteY251-251968" fmla="*/ 1274853 h 2329276"/>
                  <a:gd name="connsiteX252-251969" fmla="*/ 27270 w 5936218"/>
                  <a:gd name="connsiteY252-251970" fmla="*/ 1263491 h 2329276"/>
                  <a:gd name="connsiteX253-251971" fmla="*/ 70447 w 5936218"/>
                  <a:gd name="connsiteY253-251972" fmla="*/ 1224859 h 2329276"/>
                  <a:gd name="connsiteX254-251973" fmla="*/ 27270 w 5936218"/>
                  <a:gd name="connsiteY254-251974" fmla="*/ 1188499 h 2329276"/>
                  <a:gd name="connsiteX255-251975" fmla="*/ 109078 w 5936218"/>
                  <a:gd name="connsiteY255-251976" fmla="*/ 1090783 h 2329276"/>
                  <a:gd name="connsiteX256-251977" fmla="*/ 145438 w 5936218"/>
                  <a:gd name="connsiteY256-251978" fmla="*/ 1047606 h 2329276"/>
                  <a:gd name="connsiteX257-251979" fmla="*/ 156800 w 5936218"/>
                  <a:gd name="connsiteY257-251980" fmla="*/ 1004430 h 2329276"/>
                  <a:gd name="connsiteX258-251981" fmla="*/ 102261 w 5936218"/>
                  <a:gd name="connsiteY258-251982" fmla="*/ 952163 h 2329276"/>
                  <a:gd name="connsiteX259-251983" fmla="*/ 118168 w 5936218"/>
                  <a:gd name="connsiteY259-251984" fmla="*/ 897624 h 2329276"/>
                  <a:gd name="connsiteX260-251985" fmla="*/ 86354 w 5936218"/>
                  <a:gd name="connsiteY260-251986" fmla="*/ 833995 h 2329276"/>
                  <a:gd name="connsiteX261-251987" fmla="*/ 109078 w 5936218"/>
                  <a:gd name="connsiteY261-251988" fmla="*/ 759003 h 2329276"/>
                  <a:gd name="connsiteX262-251989" fmla="*/ 70447 w 5936218"/>
                  <a:gd name="connsiteY262-251990" fmla="*/ 656742 h 2329276"/>
                  <a:gd name="connsiteX263-251991" fmla="*/ 102261 w 5936218"/>
                  <a:gd name="connsiteY263-251992" fmla="*/ 586296 h 2329276"/>
                  <a:gd name="connsiteX264-251993" fmla="*/ 43177 w 5936218"/>
                  <a:gd name="connsiteY264-251994" fmla="*/ 520395 h 2329276"/>
                  <a:gd name="connsiteX265-251995" fmla="*/ 49994 w 5936218"/>
                  <a:gd name="connsiteY265-251996" fmla="*/ 445403 h 2329276"/>
                  <a:gd name="connsiteX266-251997" fmla="*/ 81809 w 5936218"/>
                  <a:gd name="connsiteY266-251998" fmla="*/ 440858 h 2329276"/>
                  <a:gd name="connsiteX267-251999" fmla="*/ 145438 w 5936218"/>
                  <a:gd name="connsiteY267-252000" fmla="*/ 397682 h 2329276"/>
                  <a:gd name="connsiteX268-252001" fmla="*/ 184070 w 5936218"/>
                  <a:gd name="connsiteY268-252002" fmla="*/ 359050 h 2329276"/>
                  <a:gd name="connsiteX269-252003" fmla="*/ 189699 w 5936218"/>
                  <a:gd name="connsiteY269-252004" fmla="*/ 365328 h 2329276"/>
                  <a:gd name="connsiteX270-252005" fmla="*/ 195977 w 5936218"/>
                  <a:gd name="connsiteY270-252006" fmla="*/ 359050 h 2329276"/>
                  <a:gd name="connsiteX271-252007" fmla="*/ 255061 w 5936218"/>
                  <a:gd name="connsiteY271-252008" fmla="*/ 424951 h 2329276"/>
                  <a:gd name="connsiteX272-252009" fmla="*/ 350504 w 5936218"/>
                  <a:gd name="connsiteY272-252010" fmla="*/ 445403 h 2329276"/>
                  <a:gd name="connsiteX273-252011" fmla="*/ 491397 w 5936218"/>
                  <a:gd name="connsiteY273-252012" fmla="*/ 559027 h 2329276"/>
                  <a:gd name="connsiteX274-252013" fmla="*/ 523211 w 5936218"/>
                  <a:gd name="connsiteY274-252014" fmla="*/ 606748 h 2329276"/>
                  <a:gd name="connsiteX275-252015" fmla="*/ 523211 w 5936218"/>
                  <a:gd name="connsiteY275-252016" fmla="*/ 665832 h 2329276"/>
                  <a:gd name="connsiteX276-252017" fmla="*/ 486852 w 5936218"/>
                  <a:gd name="connsiteY276-252018" fmla="*/ 720371 h 2329276"/>
                  <a:gd name="connsiteX277-252019" fmla="*/ 420951 w 5936218"/>
                  <a:gd name="connsiteY277-252020" fmla="*/ 740824 h 2329276"/>
                  <a:gd name="connsiteX278-252021" fmla="*/ 415909 w 5936218"/>
                  <a:gd name="connsiteY278-252022" fmla="*/ 738693 h 2329276"/>
                  <a:gd name="connsiteX279-252023" fmla="*/ 409044 w 5936218"/>
                  <a:gd name="connsiteY279-252024" fmla="*/ 740824 h 2329276"/>
                  <a:gd name="connsiteX280-252025" fmla="*/ 252950 w 5936218"/>
                  <a:gd name="connsiteY280-252026" fmla="*/ 674868 h 2329276"/>
                  <a:gd name="connsiteX281-252027" fmla="*/ 232336 w 5936218"/>
                  <a:gd name="connsiteY281-252028" fmla="*/ 681740 h 2329276"/>
                  <a:gd name="connsiteX282-252029" fmla="*/ 291420 w 5936218"/>
                  <a:gd name="connsiteY282-252030" fmla="*/ 752186 h 2329276"/>
                  <a:gd name="connsiteX283-252031" fmla="*/ 291420 w 5936218"/>
                  <a:gd name="connsiteY283-252032" fmla="*/ 790818 h 2329276"/>
                  <a:gd name="connsiteX284-252033" fmla="*/ 298238 w 5936218"/>
                  <a:gd name="connsiteY284-252034" fmla="*/ 877172 h 2329276"/>
                  <a:gd name="connsiteX285-252035" fmla="*/ 345959 w 5936218"/>
                  <a:gd name="connsiteY285-252036" fmla="*/ 908986 h 2329276"/>
                  <a:gd name="connsiteX286-252037" fmla="*/ 362087 w 5936218"/>
                  <a:gd name="connsiteY286-252038" fmla="*/ 918394 h 2329276"/>
                  <a:gd name="connsiteX287-252039" fmla="*/ 365867 w 5936218"/>
                  <a:gd name="connsiteY287-252040" fmla="*/ 886261 h 2329276"/>
                  <a:gd name="connsiteX288-252041" fmla="*/ 345415 w 5936218"/>
                  <a:gd name="connsiteY288-252042" fmla="*/ 849902 h 2329276"/>
                  <a:gd name="connsiteX289-252043" fmla="*/ 365867 w 5936218"/>
                  <a:gd name="connsiteY289-252044" fmla="*/ 818087 h 2329276"/>
                  <a:gd name="connsiteX290-252045" fmla="*/ 374560 w 5936218"/>
                  <a:gd name="connsiteY290-252046" fmla="*/ 823086 h 2329276"/>
                  <a:gd name="connsiteX291-252047" fmla="*/ 377774 w 5936218"/>
                  <a:gd name="connsiteY291-252048" fmla="*/ 818087 h 2329276"/>
                  <a:gd name="connsiteX292-252049" fmla="*/ 461933 w 5936218"/>
                  <a:gd name="connsiteY292-252050" fmla="*/ 866479 h 2329276"/>
                  <a:gd name="connsiteX293-252051" fmla="*/ 484035 w 5936218"/>
                  <a:gd name="connsiteY293-252052" fmla="*/ 849902 h 2329276"/>
                  <a:gd name="connsiteX294-252053" fmla="*/ 463583 w 5936218"/>
                  <a:gd name="connsiteY294-252054" fmla="*/ 784000 h 2329276"/>
                  <a:gd name="connsiteX295-252055" fmla="*/ 549936 w 5936218"/>
                  <a:gd name="connsiteY295-252056" fmla="*/ 697647 h 2329276"/>
                  <a:gd name="connsiteX296-252057" fmla="*/ 559742 w 5936218"/>
                  <a:gd name="connsiteY296-252058" fmla="*/ 699748 h 2329276"/>
                  <a:gd name="connsiteX297-252059" fmla="*/ 561843 w 5936218"/>
                  <a:gd name="connsiteY297-252060" fmla="*/ 697647 h 2329276"/>
                  <a:gd name="connsiteX298-252061" fmla="*/ 593658 w 5936218"/>
                  <a:gd name="connsiteY298-252062" fmla="*/ 704464 h 2329276"/>
                  <a:gd name="connsiteX299-252063" fmla="*/ 620945 w 5936218"/>
                  <a:gd name="connsiteY299-252064" fmla="*/ 728341 h 2329276"/>
                  <a:gd name="connsiteX300-252065" fmla="*/ 640835 w 5936218"/>
                  <a:gd name="connsiteY300-252066" fmla="*/ 672650 h 2329276"/>
                  <a:gd name="connsiteX301-252067" fmla="*/ 609020 w 5936218"/>
                  <a:gd name="connsiteY301-252068" fmla="*/ 618111 h 2329276"/>
                  <a:gd name="connsiteX302-252069" fmla="*/ 624928 w 5936218"/>
                  <a:gd name="connsiteY302-252070" fmla="*/ 559027 h 2329276"/>
                  <a:gd name="connsiteX303-252071" fmla="*/ 597658 w 5936218"/>
                  <a:gd name="connsiteY303-252072" fmla="*/ 499942 h 2329276"/>
                  <a:gd name="connsiteX304-252073" fmla="*/ 611562 w 5936218"/>
                  <a:gd name="connsiteY304-252074" fmla="*/ 504268 h 2329276"/>
                  <a:gd name="connsiteX305-252075" fmla="*/ 609565 w 5936218"/>
                  <a:gd name="connsiteY305-252076" fmla="*/ 499942 h 2329276"/>
                  <a:gd name="connsiteX306-252077" fmla="*/ 711826 w 5936218"/>
                  <a:gd name="connsiteY306-252078" fmla="*/ 531757 h 2329276"/>
                  <a:gd name="connsiteX307-252079" fmla="*/ 732278 w 5936218"/>
                  <a:gd name="connsiteY307-252080" fmla="*/ 586296 h 2329276"/>
                  <a:gd name="connsiteX308-252081" fmla="*/ 684556 w 5936218"/>
                  <a:gd name="connsiteY308-252082" fmla="*/ 597658 h 2329276"/>
                  <a:gd name="connsiteX309-252083" fmla="*/ 684556 w 5936218"/>
                  <a:gd name="connsiteY309-252084" fmla="*/ 649925 h 2329276"/>
                  <a:gd name="connsiteX310-252085" fmla="*/ 713309 w 5936218"/>
                  <a:gd name="connsiteY310-252086" fmla="*/ 678678 h 2329276"/>
                  <a:gd name="connsiteX311-252087" fmla="*/ 763548 w 5936218"/>
                  <a:gd name="connsiteY311-252088" fmla="*/ 661287 h 2329276"/>
                  <a:gd name="connsiteX312-252089" fmla="*/ 770365 w 5936218"/>
                  <a:gd name="connsiteY312-252090" fmla="*/ 602203 h 2329276"/>
                  <a:gd name="connsiteX313-252091" fmla="*/ 845357 w 5936218"/>
                  <a:gd name="connsiteY313-252092" fmla="*/ 554482 h 2329276"/>
                  <a:gd name="connsiteX314-252093" fmla="*/ 972614 w 5936218"/>
                  <a:gd name="connsiteY314-252094" fmla="*/ 468128 h 2329276"/>
                  <a:gd name="connsiteX315-252095" fmla="*/ 982566 w 5936218"/>
                  <a:gd name="connsiteY315-252096" fmla="*/ 469455 h 2329276"/>
                  <a:gd name="connsiteX316-252097" fmla="*/ 984521 w 5936218"/>
                  <a:gd name="connsiteY316-252098" fmla="*/ 468128 h 2329276"/>
                  <a:gd name="connsiteX317-252099" fmla="*/ 1018608 w 5936218"/>
                  <a:gd name="connsiteY317-252100" fmla="*/ 472673 h 2329276"/>
                  <a:gd name="connsiteX318-252101" fmla="*/ 979977 w 5936218"/>
                  <a:gd name="connsiteY318-252102" fmla="*/ 536302 h 2329276"/>
                  <a:gd name="connsiteX319-252103" fmla="*/ 1012666 w 5936218"/>
                  <a:gd name="connsiteY319-252104" fmla="*/ 541463 h 2329276"/>
                  <a:gd name="connsiteX320-252105" fmla="*/ 1038516 w 5936218"/>
                  <a:gd name="connsiteY320-252106" fmla="*/ 511305 h 2329276"/>
                  <a:gd name="connsiteX321-252107" fmla="*/ 1050423 w 5936218"/>
                  <a:gd name="connsiteY321-252108" fmla="*/ 511305 h 2329276"/>
                  <a:gd name="connsiteX322-252109" fmla="*/ 1108962 w 5936218"/>
                  <a:gd name="connsiteY322-252110" fmla="*/ 511305 h 2329276"/>
                  <a:gd name="connsiteX323-252111" fmla="*/ 1161229 w 5936218"/>
                  <a:gd name="connsiteY323-252112" fmla="*/ 468128 h 2329276"/>
                  <a:gd name="connsiteX324-252113" fmla="*/ 1165711 w 5936218"/>
                  <a:gd name="connsiteY324-252114" fmla="*/ 474262 h 2329276"/>
                  <a:gd name="connsiteX325-252115" fmla="*/ 1173136 w 5936218"/>
                  <a:gd name="connsiteY325-252116" fmla="*/ 468128 h 2329276"/>
                  <a:gd name="connsiteX326-252117" fmla="*/ 1210035 w 5936218"/>
                  <a:gd name="connsiteY326-252118" fmla="*/ 518621 h 2329276"/>
                  <a:gd name="connsiteX327-252119" fmla="*/ 1247583 w 5936218"/>
                  <a:gd name="connsiteY327-252120" fmla="*/ 461311 h 2329276"/>
                  <a:gd name="connsiteX328-252121" fmla="*/ 1211223 w 5936218"/>
                  <a:gd name="connsiteY328-252122" fmla="*/ 402227 h 2329276"/>
                  <a:gd name="connsiteX329-252123" fmla="*/ 1227130 w 5936218"/>
                  <a:gd name="connsiteY329-252124" fmla="*/ 365867 h 2329276"/>
                  <a:gd name="connsiteX330-252125" fmla="*/ 1237665 w 5936218"/>
                  <a:gd name="connsiteY330-252126" fmla="*/ 369005 h 2329276"/>
                  <a:gd name="connsiteX331-252127" fmla="*/ 1239037 w 5936218"/>
                  <a:gd name="connsiteY331-252128" fmla="*/ 365867 h 2329276"/>
                  <a:gd name="connsiteX332-252129" fmla="*/ 1345843 w 5936218"/>
                  <a:gd name="connsiteY332-252130" fmla="*/ 397682 h 2329276"/>
                  <a:gd name="connsiteX333-252131" fmla="*/ 1400382 w 5936218"/>
                  <a:gd name="connsiteY333-252132" fmla="*/ 429496 h 2329276"/>
                  <a:gd name="connsiteX334-252133" fmla="*/ 1519756 w 5936218"/>
                  <a:gd name="connsiteY334-252134" fmla="*/ 536080 h 2329276"/>
                  <a:gd name="connsiteX335-252135" fmla="*/ 1543003 w 5936218"/>
                  <a:gd name="connsiteY335-252136" fmla="*/ 495398 h 2329276"/>
                  <a:gd name="connsiteX336-252137" fmla="*/ 1506643 w 5936218"/>
                  <a:gd name="connsiteY336-252138" fmla="*/ 440858 h 2329276"/>
                  <a:gd name="connsiteX337-252139" fmla="*/ 1506643 w 5936218"/>
                  <a:gd name="connsiteY337-252140" fmla="*/ 418134 h 2329276"/>
                  <a:gd name="connsiteX338-252141" fmla="*/ 1463467 w 5936218"/>
                  <a:gd name="connsiteY338-252142" fmla="*/ 409044 h 2329276"/>
                  <a:gd name="connsiteX339-252143" fmla="*/ 1472556 w 5936218"/>
                  <a:gd name="connsiteY339-252144" fmla="*/ 359050 h 2329276"/>
                  <a:gd name="connsiteX340-252145" fmla="*/ 1452104 w 5936218"/>
                  <a:gd name="connsiteY340-252146" fmla="*/ 272696 h 2329276"/>
                  <a:gd name="connsiteX341-252147" fmla="*/ 1452104 w 5936218"/>
                  <a:gd name="connsiteY341-252148" fmla="*/ 236337 h 2329276"/>
                  <a:gd name="connsiteX342-252149" fmla="*/ 1522551 w 5936218"/>
                  <a:gd name="connsiteY342-252150" fmla="*/ 134076 h 2329276"/>
                  <a:gd name="connsiteX343-252151" fmla="*/ 1543003 w 5936218"/>
                  <a:gd name="connsiteY343-252152" fmla="*/ 20453 h 2329276"/>
                  <a:gd name="connsiteX344-252153" fmla="*/ 1570272 w 5936218"/>
                  <a:gd name="connsiteY344-252154" fmla="*/ 0 h 2329276"/>
                  <a:gd name="connsiteX345-252155" fmla="*/ 1578688 w 5936218"/>
                  <a:gd name="connsiteY345-252156" fmla="*/ 2619 h 2329276"/>
                  <a:gd name="connsiteX346-252157" fmla="*/ 1582179 w 5936218"/>
                  <a:gd name="connsiteY346-252158" fmla="*/ 0 h 2329276"/>
                  <a:gd name="connsiteX347-252159" fmla="*/ 1684440 w 5936218"/>
                  <a:gd name="connsiteY347-252160" fmla="*/ 31815 h 2329276"/>
                  <a:gd name="connsiteX348-252161" fmla="*/ 1688985 w 5936218"/>
                  <a:gd name="connsiteY348-252162" fmla="*/ 102261 h 2329276"/>
                  <a:gd name="connsiteX349-252163" fmla="*/ 1652625 w 5936218"/>
                  <a:gd name="connsiteY349-252164" fmla="*/ 193160 h 2329276"/>
                  <a:gd name="connsiteX350-252165" fmla="*/ 1679895 w 5936218"/>
                  <a:gd name="connsiteY350-252166" fmla="*/ 231792 h 2329276"/>
                  <a:gd name="connsiteX351-252167" fmla="*/ 1688985 w 5936218"/>
                  <a:gd name="connsiteY351-252168" fmla="*/ 306783 h 2329276"/>
                  <a:gd name="connsiteX352-252169" fmla="*/ 1679895 w 5936218"/>
                  <a:gd name="connsiteY352-252170" fmla="*/ 452221 h 2329276"/>
                  <a:gd name="connsiteX353-252171" fmla="*/ 1636718 w 5936218"/>
                  <a:gd name="connsiteY353-252172" fmla="*/ 715827 h 2329276"/>
                  <a:gd name="connsiteX354-252173" fmla="*/ 1662494 w 5936218"/>
                  <a:gd name="connsiteY354-252174" fmla="*/ 722271 h 2329276"/>
                  <a:gd name="connsiteX0-252175" fmla="*/ 1662494 w 5936218"/>
                  <a:gd name="connsiteY0-252176" fmla="*/ 722271 h 2329276"/>
                  <a:gd name="connsiteX1-252177" fmla="*/ 3988173 w 5936218"/>
                  <a:gd name="connsiteY1-252178" fmla="*/ 165890 h 2329276"/>
                  <a:gd name="connsiteX2-252179" fmla="*/ 3993852 w 5936218"/>
                  <a:gd name="connsiteY2-252180" fmla="*/ 169005 h 2329276"/>
                  <a:gd name="connsiteX3-252181" fmla="*/ 4062426 w 5936218"/>
                  <a:gd name="connsiteY3-252182" fmla="*/ 200080 h 2329276"/>
                  <a:gd name="connsiteX4-252183" fmla="*/ 4085889 w 5936218"/>
                  <a:gd name="connsiteY4-252184" fmla="*/ 172708 h 2329276"/>
                  <a:gd name="connsiteX5-252185" fmla="*/ 4095563 w 5936218"/>
                  <a:gd name="connsiteY5-252186" fmla="*/ 175312 h 2329276"/>
                  <a:gd name="connsiteX6-252187" fmla="*/ 4097796 w 5936218"/>
                  <a:gd name="connsiteY6-252188" fmla="*/ 172708 h 2329276"/>
                  <a:gd name="connsiteX7-252189" fmla="*/ 4144150 w 5936218"/>
                  <a:gd name="connsiteY7-252190" fmla="*/ 185188 h 2329276"/>
                  <a:gd name="connsiteX8-252191" fmla="*/ 4117703 w 5936218"/>
                  <a:gd name="connsiteY8-252192" fmla="*/ 74992 h 2329276"/>
                  <a:gd name="connsiteX9-252193" fmla="*/ 4165425 w 5936218"/>
                  <a:gd name="connsiteY9-252194" fmla="*/ 20453 h 2329276"/>
                  <a:gd name="connsiteX10-252195" fmla="*/ 4175231 w 5936218"/>
                  <a:gd name="connsiteY10-252196" fmla="*/ 22854 h 2329276"/>
                  <a:gd name="connsiteX11-252197" fmla="*/ 4177332 w 5936218"/>
                  <a:gd name="connsiteY11-252198" fmla="*/ 20453 h 2329276"/>
                  <a:gd name="connsiteX12-252199" fmla="*/ 4511384 w 5936218"/>
                  <a:gd name="connsiteY12-252200" fmla="*/ 102261 h 2329276"/>
                  <a:gd name="connsiteX13-252201" fmla="*/ 4543199 w 5936218"/>
                  <a:gd name="connsiteY13-252202" fmla="*/ 172708 h 2329276"/>
                  <a:gd name="connsiteX14-252203" fmla="*/ 4639242 w 5936218"/>
                  <a:gd name="connsiteY14-252204" fmla="*/ 255350 h 2329276"/>
                  <a:gd name="connsiteX15-252205" fmla="*/ 4774445 w 5936218"/>
                  <a:gd name="connsiteY15-252206" fmla="*/ 236337 h 2329276"/>
                  <a:gd name="connsiteX16-252207" fmla="*/ 4778496 w 5936218"/>
                  <a:gd name="connsiteY16-252208" fmla="*/ 237441 h 2329276"/>
                  <a:gd name="connsiteX17-252209" fmla="*/ 4786352 w 5936218"/>
                  <a:gd name="connsiteY17-252210" fmla="*/ 236337 h 2329276"/>
                  <a:gd name="connsiteX18-252211" fmla="*/ 4861343 w 5936218"/>
                  <a:gd name="connsiteY18-252212" fmla="*/ 256789 h 2329276"/>
                  <a:gd name="connsiteX19-252213" fmla="*/ 4893158 w 5936218"/>
                  <a:gd name="connsiteY19-252214" fmla="*/ 299966 h 2329276"/>
                  <a:gd name="connsiteX20-252215" fmla="*/ 4888613 w 5936218"/>
                  <a:gd name="connsiteY20-252216" fmla="*/ 381774 h 2329276"/>
                  <a:gd name="connsiteX21-252217" fmla="*/ 4927677 w 5936218"/>
                  <a:gd name="connsiteY21-252218" fmla="*/ 406446 h 2329276"/>
                  <a:gd name="connsiteX22-252219" fmla="*/ 4967605 w 5936218"/>
                  <a:gd name="connsiteY22-252220" fmla="*/ 393137 h 2329276"/>
                  <a:gd name="connsiteX23-252221" fmla="*/ 5038051 w 5936218"/>
                  <a:gd name="connsiteY23-252222" fmla="*/ 386319 h 2329276"/>
                  <a:gd name="connsiteX24-252223" fmla="*/ 5040730 w 5936218"/>
                  <a:gd name="connsiteY24-252224" fmla="*/ 387212 h 2329276"/>
                  <a:gd name="connsiteX25-252225" fmla="*/ 5049958 w 5936218"/>
                  <a:gd name="connsiteY25-252226" fmla="*/ 386319 h 2329276"/>
                  <a:gd name="connsiteX26-252227" fmla="*/ 5114249 w 5936218"/>
                  <a:gd name="connsiteY26-252228" fmla="*/ 407750 h 2329276"/>
                  <a:gd name="connsiteX27-252229" fmla="*/ 5176671 w 5936218"/>
                  <a:gd name="connsiteY27-252230" fmla="*/ 397682 h 2329276"/>
                  <a:gd name="connsiteX28-252231" fmla="*/ 5177801 w 5936218"/>
                  <a:gd name="connsiteY28-252232" fmla="*/ 399420 h 2329276"/>
                  <a:gd name="connsiteX29-252233" fmla="*/ 5188578 w 5936218"/>
                  <a:gd name="connsiteY29-252234" fmla="*/ 397682 h 2329276"/>
                  <a:gd name="connsiteX30-252235" fmla="*/ 5243719 w 5936218"/>
                  <a:gd name="connsiteY30-252236" fmla="*/ 482513 h 2329276"/>
                  <a:gd name="connsiteX31-252237" fmla="*/ 5283477 w 5936218"/>
                  <a:gd name="connsiteY31-252238" fmla="*/ 452221 h 2329276"/>
                  <a:gd name="connsiteX32-252239" fmla="*/ 5258480 w 5936218"/>
                  <a:gd name="connsiteY32-252240" fmla="*/ 386319 h 2329276"/>
                  <a:gd name="connsiteX33-252241" fmla="*/ 5267570 w 5936218"/>
                  <a:gd name="connsiteY33-252242" fmla="*/ 338598 h 2329276"/>
                  <a:gd name="connsiteX34-252243" fmla="*/ 5278896 w 5936218"/>
                  <a:gd name="connsiteY34-252244" fmla="*/ 341647 h 2329276"/>
                  <a:gd name="connsiteX35-252245" fmla="*/ 5279477 w 5936218"/>
                  <a:gd name="connsiteY35-252246" fmla="*/ 338598 h 2329276"/>
                  <a:gd name="connsiteX36-252247" fmla="*/ 5395510 w 5936218"/>
                  <a:gd name="connsiteY36-252248" fmla="*/ 369837 h 2329276"/>
                  <a:gd name="connsiteX37-252249" fmla="*/ 5463001 w 5936218"/>
                  <a:gd name="connsiteY37-252250" fmla="*/ 365867 h 2329276"/>
                  <a:gd name="connsiteX38-252251" fmla="*/ 5464386 w 5936218"/>
                  <a:gd name="connsiteY38-252252" fmla="*/ 366486 h 2329276"/>
                  <a:gd name="connsiteX39-252253" fmla="*/ 5474909 w 5936218"/>
                  <a:gd name="connsiteY39-252254" fmla="*/ 365867 h 2329276"/>
                  <a:gd name="connsiteX40-252255" fmla="*/ 5581715 w 5936218"/>
                  <a:gd name="connsiteY40-252256" fmla="*/ 413589 h 2329276"/>
                  <a:gd name="connsiteX41-252257" fmla="*/ 5633981 w 5936218"/>
                  <a:gd name="connsiteY41-252258" fmla="*/ 456766 h 2329276"/>
                  <a:gd name="connsiteX42-252259" fmla="*/ 5720335 w 5936218"/>
                  <a:gd name="connsiteY42-252260" fmla="*/ 536302 h 2329276"/>
                  <a:gd name="connsiteX43-252261" fmla="*/ 5822595 w 5936218"/>
                  <a:gd name="connsiteY43-252262" fmla="*/ 634018 h 2329276"/>
                  <a:gd name="connsiteX44-252263" fmla="*/ 5818051 w 5936218"/>
                  <a:gd name="connsiteY44-252264" fmla="*/ 688557 h 2329276"/>
                  <a:gd name="connsiteX45-252265" fmla="*/ 5825679 w 5936218"/>
                  <a:gd name="connsiteY45-252266" fmla="*/ 696185 h 2329276"/>
                  <a:gd name="connsiteX46-252267" fmla="*/ 5822051 w 5936218"/>
                  <a:gd name="connsiteY46-252268" fmla="*/ 645380 h 2329276"/>
                  <a:gd name="connsiteX47-252269" fmla="*/ 5834092 w 5936218"/>
                  <a:gd name="connsiteY47-252270" fmla="*/ 647253 h 2329276"/>
                  <a:gd name="connsiteX48-252271" fmla="*/ 5833958 w 5936218"/>
                  <a:gd name="connsiteY48-252272" fmla="*/ 645380 h 2329276"/>
                  <a:gd name="connsiteX49-252273" fmla="*/ 5936219 w 5936218"/>
                  <a:gd name="connsiteY49-252274" fmla="*/ 661287 h 2329276"/>
                  <a:gd name="connsiteX50-252275" fmla="*/ 5908949 w 5936218"/>
                  <a:gd name="connsiteY50-252276" fmla="*/ 877172 h 2329276"/>
                  <a:gd name="connsiteX51-252277" fmla="*/ 5893042 w 5936218"/>
                  <a:gd name="connsiteY51-252278" fmla="*/ 893079 h 2329276"/>
                  <a:gd name="connsiteX52-252279" fmla="*/ 5861227 w 5936218"/>
                  <a:gd name="connsiteY52-252280" fmla="*/ 893079 h 2329276"/>
                  <a:gd name="connsiteX53-252281" fmla="*/ 5817506 w 5936218"/>
                  <a:gd name="connsiteY53-252282" fmla="*/ 858992 h 2329276"/>
                  <a:gd name="connsiteX54-252283" fmla="*/ 5767511 w 5936218"/>
                  <a:gd name="connsiteY54-252284" fmla="*/ 833995 h 2329276"/>
                  <a:gd name="connsiteX55-252285" fmla="*/ 5729132 w 5936218"/>
                  <a:gd name="connsiteY55-252286" fmla="*/ 785976 h 2329276"/>
                  <a:gd name="connsiteX56-252287" fmla="*/ 5695337 w 5936218"/>
                  <a:gd name="connsiteY56-252288" fmla="*/ 795363 h 2329276"/>
                  <a:gd name="connsiteX57-252289" fmla="*/ 5693366 w 5936218"/>
                  <a:gd name="connsiteY57-252290" fmla="*/ 792603 h 2329276"/>
                  <a:gd name="connsiteX58-252291" fmla="*/ 5640799 w 5936218"/>
                  <a:gd name="connsiteY58-252292" fmla="*/ 752186 h 2329276"/>
                  <a:gd name="connsiteX59-252293" fmla="*/ 5656705 w 5936218"/>
                  <a:gd name="connsiteY59-252294" fmla="*/ 795363 h 2329276"/>
                  <a:gd name="connsiteX60-252295" fmla="*/ 5586259 w 5936218"/>
                  <a:gd name="connsiteY60-252296" fmla="*/ 870354 h 2329276"/>
                  <a:gd name="connsiteX61-252297" fmla="*/ 5575676 w 5936218"/>
                  <a:gd name="connsiteY61-252298" fmla="*/ 869346 h 2329276"/>
                  <a:gd name="connsiteX62-252299" fmla="*/ 5539436 w 5936218"/>
                  <a:gd name="connsiteY62-252300" fmla="*/ 867029 h 2329276"/>
                  <a:gd name="connsiteX63-252301" fmla="*/ 5593077 w 5936218"/>
                  <a:gd name="connsiteY63-252302" fmla="*/ 972615 h 2329276"/>
                  <a:gd name="connsiteX64-252303" fmla="*/ 5613529 w 5936218"/>
                  <a:gd name="connsiteY64-252304" fmla="*/ 1031699 h 2329276"/>
                  <a:gd name="connsiteX65-252305" fmla="*/ 5608984 w 5936218"/>
                  <a:gd name="connsiteY65-252306" fmla="*/ 1054424 h 2329276"/>
                  <a:gd name="connsiteX66-252307" fmla="*/ 5597799 w 5936218"/>
                  <a:gd name="connsiteY66-252308" fmla="*/ 1050815 h 2329276"/>
                  <a:gd name="connsiteX67-252309" fmla="*/ 5534271 w 5936218"/>
                  <a:gd name="connsiteY67-252310" fmla="*/ 1034164 h 2329276"/>
                  <a:gd name="connsiteX68-252311" fmla="*/ 5436277 w 5936218"/>
                  <a:gd name="connsiteY68-252312" fmla="*/ 1090783 h 2329276"/>
                  <a:gd name="connsiteX69-252313" fmla="*/ 5397645 w 5936218"/>
                  <a:gd name="connsiteY69-252314" fmla="*/ 1102146 h 2329276"/>
                  <a:gd name="connsiteX70-252315" fmla="*/ 5345378 w 5936218"/>
                  <a:gd name="connsiteY70-252316" fmla="*/ 1156685 h 2329276"/>
                  <a:gd name="connsiteX71-252317" fmla="*/ 5290839 w 5936218"/>
                  <a:gd name="connsiteY71-252318" fmla="*/ 1204406 h 2329276"/>
                  <a:gd name="connsiteX72-252319" fmla="*/ 5274932 w 5936218"/>
                  <a:gd name="connsiteY72-252320" fmla="*/ 1236221 h 2329276"/>
                  <a:gd name="connsiteX73-252321" fmla="*/ 5267238 w 5936218"/>
                  <a:gd name="connsiteY73-252322" fmla="*/ 1227794 h 2329276"/>
                  <a:gd name="connsiteX74-252323" fmla="*/ 5263025 w 5936218"/>
                  <a:gd name="connsiteY74-252324" fmla="*/ 1236221 h 2329276"/>
                  <a:gd name="connsiteX75-252325" fmla="*/ 5219538 w 5936218"/>
                  <a:gd name="connsiteY75-252326" fmla="*/ 1188593 h 2329276"/>
                  <a:gd name="connsiteX76-252327" fmla="*/ 5129494 w 5936218"/>
                  <a:gd name="connsiteY76-252328" fmla="*/ 1243038 h 2329276"/>
                  <a:gd name="connsiteX77-252329" fmla="*/ 5126389 w 5936218"/>
                  <a:gd name="connsiteY77-252330" fmla="*/ 1237716 h 2329276"/>
                  <a:gd name="connsiteX78-252331" fmla="*/ 5117587 w 5936218"/>
                  <a:gd name="connsiteY78-252332" fmla="*/ 1243038 h 2329276"/>
                  <a:gd name="connsiteX79-252333" fmla="*/ 5105544 w 5936218"/>
                  <a:gd name="connsiteY79-252334" fmla="*/ 1222392 h 2329276"/>
                  <a:gd name="connsiteX80-252335" fmla="*/ 5074955 w 5936218"/>
                  <a:gd name="connsiteY80-252336" fmla="*/ 1247583 h 2329276"/>
                  <a:gd name="connsiteX81-252337" fmla="*/ 5065718 w 5936218"/>
                  <a:gd name="connsiteY81-252338" fmla="*/ 1245384 h 2329276"/>
                  <a:gd name="connsiteX82-252339" fmla="*/ 5063048 w 5936218"/>
                  <a:gd name="connsiteY82-252340" fmla="*/ 1247583 h 2329276"/>
                  <a:gd name="connsiteX83-252341" fmla="*/ 5026594 w 5936218"/>
                  <a:gd name="connsiteY83-252342" fmla="*/ 1238904 h 2329276"/>
                  <a:gd name="connsiteX84-252343" fmla="*/ 5015871 w 5936218"/>
                  <a:gd name="connsiteY84-252344" fmla="*/ 1283943 h 2329276"/>
                  <a:gd name="connsiteX85-252345" fmla="*/ 4974967 w 5936218"/>
                  <a:gd name="connsiteY85-252346" fmla="*/ 1349844 h 2329276"/>
                  <a:gd name="connsiteX86-252347" fmla="*/ 4974967 w 5936218"/>
                  <a:gd name="connsiteY86-252348" fmla="*/ 1381659 h 2329276"/>
                  <a:gd name="connsiteX87-252349" fmla="*/ 5011326 w 5936218"/>
                  <a:gd name="connsiteY87-252350" fmla="*/ 1495282 h 2329276"/>
                  <a:gd name="connsiteX88-252351" fmla="*/ 4999419 w 5936218"/>
                  <a:gd name="connsiteY88-252352" fmla="*/ 1495282 h 2329276"/>
                  <a:gd name="connsiteX89-252353" fmla="*/ 4974967 w 5936218"/>
                  <a:gd name="connsiteY89-252354" fmla="*/ 1495282 h 2329276"/>
                  <a:gd name="connsiteX90-252355" fmla="*/ 4963605 w 5936218"/>
                  <a:gd name="connsiteY90-252356" fmla="*/ 1547548 h 2329276"/>
                  <a:gd name="connsiteX91-252357" fmla="*/ 4974967 w 5936218"/>
                  <a:gd name="connsiteY91-252358" fmla="*/ 1574818 h 2329276"/>
                  <a:gd name="connsiteX92-252359" fmla="*/ 4909065 w 5936218"/>
                  <a:gd name="connsiteY92-252360" fmla="*/ 1608905 h 2329276"/>
                  <a:gd name="connsiteX93-252361" fmla="*/ 4897703 w 5936218"/>
                  <a:gd name="connsiteY93-252362" fmla="*/ 1677079 h 2329276"/>
                  <a:gd name="connsiteX94-252363" fmla="*/ 4845437 w 5936218"/>
                  <a:gd name="connsiteY94-252364" fmla="*/ 1692986 h 2329276"/>
                  <a:gd name="connsiteX95-252365" fmla="*/ 4834074 w 5936218"/>
                  <a:gd name="connsiteY95-252366" fmla="*/ 1752070 h 2329276"/>
                  <a:gd name="connsiteX96-252367" fmla="*/ 4779535 w 5936218"/>
                  <a:gd name="connsiteY96-252368" fmla="*/ 1811154 h 2329276"/>
                  <a:gd name="connsiteX97-252369" fmla="*/ 4777225 w 5936218"/>
                  <a:gd name="connsiteY97-252370" fmla="*/ 1800758 h 2329276"/>
                  <a:gd name="connsiteX98-252371" fmla="*/ 4767628 w 5936218"/>
                  <a:gd name="connsiteY98-252372" fmla="*/ 1811154 h 2329276"/>
                  <a:gd name="connsiteX99-252373" fmla="*/ 4758538 w 5936218"/>
                  <a:gd name="connsiteY99-252374" fmla="*/ 1770250 h 2329276"/>
                  <a:gd name="connsiteX100-252375" fmla="*/ 4742631 w 5936218"/>
                  <a:gd name="connsiteY100-252376" fmla="*/ 1683896 h 2329276"/>
                  <a:gd name="connsiteX101-252377" fmla="*/ 4715361 w 5936218"/>
                  <a:gd name="connsiteY101-252378" fmla="*/ 1543004 h 2329276"/>
                  <a:gd name="connsiteX102-252379" fmla="*/ 4735813 w 5936218"/>
                  <a:gd name="connsiteY102-252380" fmla="*/ 1452105 h 2329276"/>
                  <a:gd name="connsiteX103-252381" fmla="*/ 4767628 w 5936218"/>
                  <a:gd name="connsiteY103-252382" fmla="*/ 1408928 h 2329276"/>
                  <a:gd name="connsiteX104-252383" fmla="*/ 4767628 w 5936218"/>
                  <a:gd name="connsiteY104-252384" fmla="*/ 1381659 h 2329276"/>
                  <a:gd name="connsiteX105-252385" fmla="*/ 4826712 w 5936218"/>
                  <a:gd name="connsiteY105-252386" fmla="*/ 1365751 h 2329276"/>
                  <a:gd name="connsiteX106-252387" fmla="*/ 1811153 w 5936218"/>
                  <a:gd name="connsiteY106-252388" fmla="*/ 1617995 h 2329276"/>
                  <a:gd name="connsiteX107-252389" fmla="*/ 1748069 w 5936218"/>
                  <a:gd name="connsiteY107-252390" fmla="*/ 1656627 h 2329276"/>
                  <a:gd name="connsiteX108-252391" fmla="*/ 1711709 w 5936218"/>
                  <a:gd name="connsiteY108-252392" fmla="*/ 1661172 h 2329276"/>
                  <a:gd name="connsiteX109-252393" fmla="*/ 1711926 w 5936218"/>
                  <a:gd name="connsiteY109-252394" fmla="*/ 1659656 h 2329276"/>
                  <a:gd name="connsiteX110-252395" fmla="*/ 1699803 w 5936218"/>
                  <a:gd name="connsiteY110-252396" fmla="*/ 1661172 h 2329276"/>
                  <a:gd name="connsiteX111-252397" fmla="*/ 1704347 w 5936218"/>
                  <a:gd name="connsiteY111-252398" fmla="*/ 1629357 h 2329276"/>
                  <a:gd name="connsiteX112-252399" fmla="*/ 1662460 w 5936218"/>
                  <a:gd name="connsiteY112-252400" fmla="*/ 1611406 h 2329276"/>
                  <a:gd name="connsiteX113-252401" fmla="*/ 1629901 w 5936218"/>
                  <a:gd name="connsiteY113-252402" fmla="*/ 1624812 h 2329276"/>
                  <a:gd name="connsiteX114-252403" fmla="*/ 1629300 w 5936218"/>
                  <a:gd name="connsiteY114-252404" fmla="*/ 1620157 h 2329276"/>
                  <a:gd name="connsiteX115-252405" fmla="*/ 1617994 w 5936218"/>
                  <a:gd name="connsiteY115-252406" fmla="*/ 1624812 h 2329276"/>
                  <a:gd name="connsiteX116-252407" fmla="*/ 1608904 w 5936218"/>
                  <a:gd name="connsiteY116-252408" fmla="*/ 1554366 h 2329276"/>
                  <a:gd name="connsiteX117-252409" fmla="*/ 1552684 w 5936218"/>
                  <a:gd name="connsiteY117-252410" fmla="*/ 1544673 h 2329276"/>
                  <a:gd name="connsiteX118-252411" fmla="*/ 1518550 w 5936218"/>
                  <a:gd name="connsiteY118-252412" fmla="*/ 1570273 h 2329276"/>
                  <a:gd name="connsiteX119-252413" fmla="*/ 1425379 w 5936218"/>
                  <a:gd name="connsiteY119-252414" fmla="*/ 1590725 h 2329276"/>
                  <a:gd name="connsiteX120-252415" fmla="*/ 1409472 w 5936218"/>
                  <a:gd name="connsiteY120-252416" fmla="*/ 1608905 h 2329276"/>
                  <a:gd name="connsiteX121-252417" fmla="*/ 1270852 w 5936218"/>
                  <a:gd name="connsiteY121-252418" fmla="*/ 1629357 h 2329276"/>
                  <a:gd name="connsiteX122-252419" fmla="*/ 1254945 w 5936218"/>
                  <a:gd name="connsiteY122-252420" fmla="*/ 1649809 h 2329276"/>
                  <a:gd name="connsiteX123-252421" fmla="*/ 1282214 w 5936218"/>
                  <a:gd name="connsiteY123-252422" fmla="*/ 1692986 h 2329276"/>
                  <a:gd name="connsiteX124-252423" fmla="*/ 1243582 w 5936218"/>
                  <a:gd name="connsiteY124-252424" fmla="*/ 1708893 h 2329276"/>
                  <a:gd name="connsiteX125-252425" fmla="*/ 1254945 w 5936218"/>
                  <a:gd name="connsiteY125-252426" fmla="*/ 1727073 h 2329276"/>
                  <a:gd name="connsiteX126-252427" fmla="*/ 1216313 w 5936218"/>
                  <a:gd name="connsiteY126-252428" fmla="*/ 1752070 h 2329276"/>
                  <a:gd name="connsiteX127-252429" fmla="*/ 1275397 w 5936218"/>
                  <a:gd name="connsiteY127-252430" fmla="*/ 1795247 h 2329276"/>
                  <a:gd name="connsiteX128-252431" fmla="*/ 1270852 w 5936218"/>
                  <a:gd name="connsiteY128-252432" fmla="*/ 1822517 h 2329276"/>
                  <a:gd name="connsiteX129-252433" fmla="*/ 1259108 w 5936218"/>
                  <a:gd name="connsiteY129-252434" fmla="*/ 1821538 h 2329276"/>
                  <a:gd name="connsiteX130-252435" fmla="*/ 1258945 w 5936218"/>
                  <a:gd name="connsiteY130-252436" fmla="*/ 1822517 h 2329276"/>
                  <a:gd name="connsiteX131-252437" fmla="*/ 1215644 w 5936218"/>
                  <a:gd name="connsiteY131-252438" fmla="*/ 1818908 h 2329276"/>
                  <a:gd name="connsiteX132-252439" fmla="*/ 1204950 w 5936218"/>
                  <a:gd name="connsiteY132-252440" fmla="*/ 1833879 h 2329276"/>
                  <a:gd name="connsiteX133-252441" fmla="*/ 1196495 w 5936218"/>
                  <a:gd name="connsiteY133-252442" fmla="*/ 1829047 h 2329276"/>
                  <a:gd name="connsiteX134-252443" fmla="*/ 1193043 w 5936218"/>
                  <a:gd name="connsiteY134-252444" fmla="*/ 1833879 h 2329276"/>
                  <a:gd name="connsiteX135-252445" fmla="*/ 1145322 w 5936218"/>
                  <a:gd name="connsiteY135-252446" fmla="*/ 1806609 h 2329276"/>
                  <a:gd name="connsiteX136-252447" fmla="*/ 1098145 w 5936218"/>
                  <a:gd name="connsiteY136-252448" fmla="*/ 1806609 h 2329276"/>
                  <a:gd name="connsiteX137-252449" fmla="*/ 1061785 w 5936218"/>
                  <a:gd name="connsiteY137-252450" fmla="*/ 1833879 h 2329276"/>
                  <a:gd name="connsiteX138-252451" fmla="*/ 1055322 w 5936218"/>
                  <a:gd name="connsiteY138-252452" fmla="*/ 1829796 h 2329276"/>
                  <a:gd name="connsiteX139-252453" fmla="*/ 1049878 w 5936218"/>
                  <a:gd name="connsiteY139-252454" fmla="*/ 1833879 h 2329276"/>
                  <a:gd name="connsiteX140-252455" fmla="*/ 1006701 w 5936218"/>
                  <a:gd name="connsiteY140-252456" fmla="*/ 1806609 h 2329276"/>
                  <a:gd name="connsiteX141-252457" fmla="*/ 924893 w 5936218"/>
                  <a:gd name="connsiteY141-252458" fmla="*/ 1770250 h 2329276"/>
                  <a:gd name="connsiteX142-252459" fmla="*/ 877716 w 5936218"/>
                  <a:gd name="connsiteY142-252460" fmla="*/ 1770250 h 2329276"/>
                  <a:gd name="connsiteX143-252461" fmla="*/ 802724 w 5936218"/>
                  <a:gd name="connsiteY143-252462" fmla="*/ 1833879 h 2329276"/>
                  <a:gd name="connsiteX144-252463" fmla="*/ 798179 w 5936218"/>
                  <a:gd name="connsiteY144-252464" fmla="*/ 1877056 h 2329276"/>
                  <a:gd name="connsiteX145-252465" fmla="*/ 787406 w 5936218"/>
                  <a:gd name="connsiteY145-252466" fmla="*/ 1866283 h 2329276"/>
                  <a:gd name="connsiteX146-252467" fmla="*/ 786272 w 5936218"/>
                  <a:gd name="connsiteY146-252468" fmla="*/ 1877056 h 2329276"/>
                  <a:gd name="connsiteX147-252469" fmla="*/ 756063 w 5936218"/>
                  <a:gd name="connsiteY147-252470" fmla="*/ 1846846 h 2329276"/>
                  <a:gd name="connsiteX148-252471" fmla="*/ 732278 w 5936218"/>
                  <a:gd name="connsiteY148-252472" fmla="*/ 1904325 h 2329276"/>
                  <a:gd name="connsiteX149-252473" fmla="*/ 743640 w 5936218"/>
                  <a:gd name="connsiteY149-252474" fmla="*/ 1913415 h 2329276"/>
                  <a:gd name="connsiteX150-252475" fmla="*/ 723188 w 5936218"/>
                  <a:gd name="connsiteY150-252476" fmla="*/ 1956592 h 2329276"/>
                  <a:gd name="connsiteX151-252477" fmla="*/ 747026 w 5936218"/>
                  <a:gd name="connsiteY151-252478" fmla="*/ 1993433 h 2329276"/>
                  <a:gd name="connsiteX152-252479" fmla="*/ 763548 w 5936218"/>
                  <a:gd name="connsiteY152-252480" fmla="*/ 1990679 h 2329276"/>
                  <a:gd name="connsiteX153-252481" fmla="*/ 764871 w 5936218"/>
                  <a:gd name="connsiteY153-252482" fmla="*/ 1992443 h 2329276"/>
                  <a:gd name="connsiteX154-252483" fmla="*/ 775455 w 5936218"/>
                  <a:gd name="connsiteY154-252484" fmla="*/ 1990679 h 2329276"/>
                  <a:gd name="connsiteX155-252485" fmla="*/ 802724 w 5936218"/>
                  <a:gd name="connsiteY155-252486" fmla="*/ 2027038 h 2329276"/>
                  <a:gd name="connsiteX156-252487" fmla="*/ 798179 w 5936218"/>
                  <a:gd name="connsiteY156-252488" fmla="*/ 2054308 h 2329276"/>
                  <a:gd name="connsiteX157-252489" fmla="*/ 818632 w 5936218"/>
                  <a:gd name="connsiteY157-252490" fmla="*/ 2065670 h 2329276"/>
                  <a:gd name="connsiteX158-252491" fmla="*/ 802724 w 5936218"/>
                  <a:gd name="connsiteY158-252492" fmla="*/ 2097485 h 2329276"/>
                  <a:gd name="connsiteX159-252493" fmla="*/ 766365 w 5936218"/>
                  <a:gd name="connsiteY159-252494" fmla="*/ 2102030 h 2329276"/>
                  <a:gd name="connsiteX160-252495" fmla="*/ 727733 w 5936218"/>
                  <a:gd name="connsiteY160-252496" fmla="*/ 2161114 h 2329276"/>
                  <a:gd name="connsiteX161-252497" fmla="*/ 759548 w 5936218"/>
                  <a:gd name="connsiteY161-252498" fmla="*/ 2204291 h 2329276"/>
                  <a:gd name="connsiteX162-252499" fmla="*/ 759548 w 5936218"/>
                  <a:gd name="connsiteY162-252500" fmla="*/ 2242922 h 2329276"/>
                  <a:gd name="connsiteX163-252501" fmla="*/ 798179 w 5936218"/>
                  <a:gd name="connsiteY163-252502" fmla="*/ 2302007 h 2329276"/>
                  <a:gd name="connsiteX164-252503" fmla="*/ 775455 w 5936218"/>
                  <a:gd name="connsiteY164-252504" fmla="*/ 2317914 h 2329276"/>
                  <a:gd name="connsiteX165-252505" fmla="*/ 770910 w 5936218"/>
                  <a:gd name="connsiteY165-252506" fmla="*/ 2329276 h 2329276"/>
                  <a:gd name="connsiteX166-252507" fmla="*/ 759003 w 5936218"/>
                  <a:gd name="connsiteY166-252508" fmla="*/ 2329276 h 2329276"/>
                  <a:gd name="connsiteX167-252509" fmla="*/ 755003 w 5936218"/>
                  <a:gd name="connsiteY167-252510" fmla="*/ 2329276 h 2329276"/>
                  <a:gd name="connsiteX168-252511" fmla="*/ 743096 w 5936218"/>
                  <a:gd name="connsiteY168-252512" fmla="*/ 2329276 h 2329276"/>
                  <a:gd name="connsiteX169-252513" fmla="*/ 715826 w 5936218"/>
                  <a:gd name="connsiteY169-252514" fmla="*/ 2295189 h 2329276"/>
                  <a:gd name="connsiteX170-252515" fmla="*/ 704464 w 5936218"/>
                  <a:gd name="connsiteY170-252516" fmla="*/ 2295189 h 2329276"/>
                  <a:gd name="connsiteX171-252517" fmla="*/ 684012 w 5936218"/>
                  <a:gd name="connsiteY171-252518" fmla="*/ 2286099 h 2329276"/>
                  <a:gd name="connsiteX172-252519" fmla="*/ 672649 w 5936218"/>
                  <a:gd name="connsiteY172-252520" fmla="*/ 2263375 h 2329276"/>
                  <a:gd name="connsiteX173-252521" fmla="*/ 645222 w 5936218"/>
                  <a:gd name="connsiteY173-252522" fmla="*/ 2255538 h 2329276"/>
                  <a:gd name="connsiteX174-252523" fmla="*/ 625472 w 5936218"/>
                  <a:gd name="connsiteY174-252524" fmla="*/ 2258830 h 2329276"/>
                  <a:gd name="connsiteX175-252525" fmla="*/ 623771 w 5936218"/>
                  <a:gd name="connsiteY175-252526" fmla="*/ 2257129 h 2329276"/>
                  <a:gd name="connsiteX176-252527" fmla="*/ 613565 w 5936218"/>
                  <a:gd name="connsiteY176-252528" fmla="*/ 2258830 h 2329276"/>
                  <a:gd name="connsiteX177-252529" fmla="*/ 609020 w 5936218"/>
                  <a:gd name="connsiteY177-252530" fmla="*/ 2254285 h 2329276"/>
                  <a:gd name="connsiteX178-252531" fmla="*/ 559026 w 5936218"/>
                  <a:gd name="connsiteY178-252532" fmla="*/ 2227015 h 2329276"/>
                  <a:gd name="connsiteX179-252533" fmla="*/ 506760 w 5936218"/>
                  <a:gd name="connsiteY179-252534" fmla="*/ 2220198 h 2329276"/>
                  <a:gd name="connsiteX180-252535" fmla="*/ 483280 w 5936218"/>
                  <a:gd name="connsiteY180-252536" fmla="*/ 2213489 h 2329276"/>
                  <a:gd name="connsiteX181-252537" fmla="*/ 480035 w 5936218"/>
                  <a:gd name="connsiteY181-252538" fmla="*/ 2215653 h 2329276"/>
                  <a:gd name="connsiteX182-252539" fmla="*/ 475042 w 5936218"/>
                  <a:gd name="connsiteY182-252540" fmla="*/ 2211135 h 2329276"/>
                  <a:gd name="connsiteX183-252541" fmla="*/ 474945 w 5936218"/>
                  <a:gd name="connsiteY183-252542" fmla="*/ 2211108 h 2329276"/>
                  <a:gd name="connsiteX184-252543" fmla="*/ 468128 w 5936218"/>
                  <a:gd name="connsiteY184-252544" fmla="*/ 2215653 h 2329276"/>
                  <a:gd name="connsiteX185-252545" fmla="*/ 420406 w 5936218"/>
                  <a:gd name="connsiteY185-252546" fmla="*/ 2172476 h 2329276"/>
                  <a:gd name="connsiteX186-252547" fmla="*/ 381774 w 5936218"/>
                  <a:gd name="connsiteY186-252548" fmla="*/ 2156569 h 2329276"/>
                  <a:gd name="connsiteX187-252549" fmla="*/ 349960 w 5936218"/>
                  <a:gd name="connsiteY187-252550" fmla="*/ 2124754 h 2329276"/>
                  <a:gd name="connsiteX188-252551" fmla="*/ 377229 w 5936218"/>
                  <a:gd name="connsiteY188-252552" fmla="*/ 2117937 h 2329276"/>
                  <a:gd name="connsiteX189-252553" fmla="*/ 404499 w 5936218"/>
                  <a:gd name="connsiteY189-252554" fmla="*/ 2070215 h 2329276"/>
                  <a:gd name="connsiteX190-252555" fmla="*/ 388591 w 5936218"/>
                  <a:gd name="connsiteY190-252556" fmla="*/ 2054308 h 2329276"/>
                  <a:gd name="connsiteX191-252557" fmla="*/ 440858 w 5936218"/>
                  <a:gd name="connsiteY191-252558" fmla="*/ 2027038 h 2329276"/>
                  <a:gd name="connsiteX192-252559" fmla="*/ 440858 w 5936218"/>
                  <a:gd name="connsiteY192-252560" fmla="*/ 2023982 h 2329276"/>
                  <a:gd name="connsiteX193-252561" fmla="*/ 416406 w 5936218"/>
                  <a:gd name="connsiteY193-252562" fmla="*/ 2027038 h 2329276"/>
                  <a:gd name="connsiteX194-252563" fmla="*/ 416406 w 5936218"/>
                  <a:gd name="connsiteY194-252564" fmla="*/ 2025550 h 2329276"/>
                  <a:gd name="connsiteX195-252565" fmla="*/ 404499 w 5936218"/>
                  <a:gd name="connsiteY195-252566" fmla="*/ 2027038 h 2329276"/>
                  <a:gd name="connsiteX196-252567" fmla="*/ 404499 w 5936218"/>
                  <a:gd name="connsiteY196-252568" fmla="*/ 2006586 h 2329276"/>
                  <a:gd name="connsiteX197-252569" fmla="*/ 424951 w 5936218"/>
                  <a:gd name="connsiteY197-252570" fmla="*/ 1990679 h 2329276"/>
                  <a:gd name="connsiteX198-252571" fmla="*/ 463583 w 5936218"/>
                  <a:gd name="connsiteY198-252572" fmla="*/ 1983862 h 2329276"/>
                  <a:gd name="connsiteX199-252573" fmla="*/ 468128 w 5936218"/>
                  <a:gd name="connsiteY199-252574" fmla="*/ 1967954 h 2329276"/>
                  <a:gd name="connsiteX200-252575" fmla="*/ 456765 w 5936218"/>
                  <a:gd name="connsiteY200-252576" fmla="*/ 1936140 h 2329276"/>
                  <a:gd name="connsiteX201-252577" fmla="*/ 474945 w 5936218"/>
                  <a:gd name="connsiteY201-252578" fmla="*/ 1908870 h 2329276"/>
                  <a:gd name="connsiteX202-252579" fmla="*/ 474945 w 5936218"/>
                  <a:gd name="connsiteY202-252580" fmla="*/ 1888418 h 2329276"/>
                  <a:gd name="connsiteX203-252581" fmla="*/ 420406 w 5936218"/>
                  <a:gd name="connsiteY203-252582" fmla="*/ 1870238 h 2329276"/>
                  <a:gd name="connsiteX204-252583" fmla="*/ 409588 w 5936218"/>
                  <a:gd name="connsiteY204-252584" fmla="*/ 1870238 h 2329276"/>
                  <a:gd name="connsiteX205-252585" fmla="*/ 397681 w 5936218"/>
                  <a:gd name="connsiteY205-252586" fmla="*/ 1870238 h 2329276"/>
                  <a:gd name="connsiteX206-252587" fmla="*/ 379485 w 5936218"/>
                  <a:gd name="connsiteY206-252588" fmla="*/ 1847999 h 2329276"/>
                  <a:gd name="connsiteX207-252589" fmla="*/ 357322 w 5936218"/>
                  <a:gd name="connsiteY207-252590" fmla="*/ 1854331 h 2329276"/>
                  <a:gd name="connsiteX208-252591" fmla="*/ 352842 w 5936218"/>
                  <a:gd name="connsiteY208-252592" fmla="*/ 1852209 h 2329276"/>
                  <a:gd name="connsiteX209-252593" fmla="*/ 345415 w 5936218"/>
                  <a:gd name="connsiteY209-252594" fmla="*/ 1854331 h 2329276"/>
                  <a:gd name="connsiteX210-252595" fmla="*/ 302238 w 5936218"/>
                  <a:gd name="connsiteY210-252596" fmla="*/ 1833879 h 2329276"/>
                  <a:gd name="connsiteX211-252597" fmla="*/ 302238 w 5936218"/>
                  <a:gd name="connsiteY211-252598" fmla="*/ 1822517 h 2329276"/>
                  <a:gd name="connsiteX212-252599" fmla="*/ 286331 w 5936218"/>
                  <a:gd name="connsiteY212-252600" fmla="*/ 1795247 h 2329276"/>
                  <a:gd name="connsiteX213-252601" fmla="*/ 270968 w 5936218"/>
                  <a:gd name="connsiteY213-252602" fmla="*/ 1795247 h 2329276"/>
                  <a:gd name="connsiteX214-252603" fmla="*/ 259061 w 5936218"/>
                  <a:gd name="connsiteY214-252604" fmla="*/ 1795247 h 2329276"/>
                  <a:gd name="connsiteX215-252605" fmla="*/ 254516 w 5936218"/>
                  <a:gd name="connsiteY215-252606" fmla="*/ 1779340 h 2329276"/>
                  <a:gd name="connsiteX216-252607" fmla="*/ 263606 w 5936218"/>
                  <a:gd name="connsiteY216-252608" fmla="*/ 1763433 h 2329276"/>
                  <a:gd name="connsiteX217-252609" fmla="*/ 243991 w 5936218"/>
                  <a:gd name="connsiteY217-252610" fmla="*/ 1732920 h 2329276"/>
                  <a:gd name="connsiteX218-252611" fmla="*/ 216429 w 5936218"/>
                  <a:gd name="connsiteY218-252612" fmla="*/ 1736163 h 2329276"/>
                  <a:gd name="connsiteX219-252613" fmla="*/ 212956 w 5936218"/>
                  <a:gd name="connsiteY219-252614" fmla="*/ 1735171 h 2329276"/>
                  <a:gd name="connsiteX220-252615" fmla="*/ 204522 w 5936218"/>
                  <a:gd name="connsiteY220-252616" fmla="*/ 1736163 h 2329276"/>
                  <a:gd name="connsiteX221-252617" fmla="*/ 199623 w 5936218"/>
                  <a:gd name="connsiteY221-252618" fmla="*/ 1734763 h 2329276"/>
                  <a:gd name="connsiteX222-252619" fmla="*/ 195977 w 5936218"/>
                  <a:gd name="connsiteY222-252620" fmla="*/ 1747525 h 2329276"/>
                  <a:gd name="connsiteX223-252621" fmla="*/ 184968 w 5936218"/>
                  <a:gd name="connsiteY223-252622" fmla="*/ 1744380 h 2329276"/>
                  <a:gd name="connsiteX224-252623" fmla="*/ 184070 w 5936218"/>
                  <a:gd name="connsiteY224-252624" fmla="*/ 1747525 h 2329276"/>
                  <a:gd name="connsiteX225-252625" fmla="*/ 168163 w 5936218"/>
                  <a:gd name="connsiteY225-252626" fmla="*/ 1742990 h 2329276"/>
                  <a:gd name="connsiteX226-252627" fmla="*/ 156800 w 5936218"/>
                  <a:gd name="connsiteY226-252628" fmla="*/ 1704348 h 2329276"/>
                  <a:gd name="connsiteX227-252629" fmla="*/ 152255 w 5936218"/>
                  <a:gd name="connsiteY227-252630" fmla="*/ 1688441 h 2329276"/>
                  <a:gd name="connsiteX228-252631" fmla="*/ 156800 w 5936218"/>
                  <a:gd name="connsiteY228-252632" fmla="*/ 1683896 h 2329276"/>
                  <a:gd name="connsiteX229-252633" fmla="*/ 168707 w 5936218"/>
                  <a:gd name="connsiteY229-252634" fmla="*/ 1683896 h 2329276"/>
                  <a:gd name="connsiteX230-252635" fmla="*/ 188615 w 5936218"/>
                  <a:gd name="connsiteY230-252636" fmla="*/ 1683896 h 2329276"/>
                  <a:gd name="connsiteX231-252637" fmla="*/ 199977 w 5936218"/>
                  <a:gd name="connsiteY231-252638" fmla="*/ 1672534 h 2329276"/>
                  <a:gd name="connsiteX232-252639" fmla="*/ 188615 w 5936218"/>
                  <a:gd name="connsiteY232-252640" fmla="*/ 1649809 h 2329276"/>
                  <a:gd name="connsiteX233-252641" fmla="*/ 168163 w 5936218"/>
                  <a:gd name="connsiteY233-252642" fmla="*/ 1640720 h 2329276"/>
                  <a:gd name="connsiteX234-252643" fmla="*/ 168163 w 5936218"/>
                  <a:gd name="connsiteY234-252644" fmla="*/ 1633902 h 2329276"/>
                  <a:gd name="connsiteX235-252645" fmla="*/ 152255 w 5936218"/>
                  <a:gd name="connsiteY235-252646" fmla="*/ 1617995 h 2329276"/>
                  <a:gd name="connsiteX236-252647" fmla="*/ 129531 w 5936218"/>
                  <a:gd name="connsiteY236-252648" fmla="*/ 1581635 h 2329276"/>
                  <a:gd name="connsiteX237-252649" fmla="*/ 140893 w 5936218"/>
                  <a:gd name="connsiteY237-252650" fmla="*/ 1558911 h 2329276"/>
                  <a:gd name="connsiteX238-252651" fmla="*/ 136348 w 5936218"/>
                  <a:gd name="connsiteY238-252652" fmla="*/ 1531641 h 2329276"/>
                  <a:gd name="connsiteX239-252653" fmla="*/ 103789 w 5936218"/>
                  <a:gd name="connsiteY239-252654" fmla="*/ 1518234 h 2329276"/>
                  <a:gd name="connsiteX240-252655" fmla="*/ 93716 w 5936218"/>
                  <a:gd name="connsiteY240-252656" fmla="*/ 1522551 h 2329276"/>
                  <a:gd name="connsiteX241-252657" fmla="*/ 91868 w 5936218"/>
                  <a:gd name="connsiteY241-252658" fmla="*/ 1518240 h 2329276"/>
                  <a:gd name="connsiteX242-252659" fmla="*/ 81809 w 5936218"/>
                  <a:gd name="connsiteY242-252660" fmla="*/ 1522551 h 2329276"/>
                  <a:gd name="connsiteX243-252661" fmla="*/ 74992 w 5936218"/>
                  <a:gd name="connsiteY243-252662" fmla="*/ 1506644 h 2329276"/>
                  <a:gd name="connsiteX244-252663" fmla="*/ 34087 w 5936218"/>
                  <a:gd name="connsiteY244-252664" fmla="*/ 1495282 h 2329276"/>
                  <a:gd name="connsiteX245-252665" fmla="*/ 22725 w 5936218"/>
                  <a:gd name="connsiteY245-252666" fmla="*/ 1452105 h 2329276"/>
                  <a:gd name="connsiteX246-252667" fmla="*/ 22725 w 5936218"/>
                  <a:gd name="connsiteY246-252668" fmla="*/ 1420290 h 2329276"/>
                  <a:gd name="connsiteX247-252669" fmla="*/ 0 w 5936218"/>
                  <a:gd name="connsiteY247-252670" fmla="*/ 1404383 h 2329276"/>
                  <a:gd name="connsiteX248-252671" fmla="*/ 15907 w 5936218"/>
                  <a:gd name="connsiteY248-252672" fmla="*/ 1381659 h 2329276"/>
                  <a:gd name="connsiteX249-252673" fmla="*/ 6818 w 5936218"/>
                  <a:gd name="connsiteY249-252674" fmla="*/ 1318030 h 2329276"/>
                  <a:gd name="connsiteX250-252675" fmla="*/ 34087 w 5936218"/>
                  <a:gd name="connsiteY250-252676" fmla="*/ 1274853 h 2329276"/>
                  <a:gd name="connsiteX251-252677" fmla="*/ 27270 w 5936218"/>
                  <a:gd name="connsiteY251-252678" fmla="*/ 1263491 h 2329276"/>
                  <a:gd name="connsiteX252-252679" fmla="*/ 70447 w 5936218"/>
                  <a:gd name="connsiteY252-252680" fmla="*/ 1224859 h 2329276"/>
                  <a:gd name="connsiteX253-252681" fmla="*/ 27270 w 5936218"/>
                  <a:gd name="connsiteY253-252682" fmla="*/ 1188499 h 2329276"/>
                  <a:gd name="connsiteX254-252683" fmla="*/ 109078 w 5936218"/>
                  <a:gd name="connsiteY254-252684" fmla="*/ 1090783 h 2329276"/>
                  <a:gd name="connsiteX255-252685" fmla="*/ 145438 w 5936218"/>
                  <a:gd name="connsiteY255-252686" fmla="*/ 1047606 h 2329276"/>
                  <a:gd name="connsiteX256-252687" fmla="*/ 156800 w 5936218"/>
                  <a:gd name="connsiteY256-252688" fmla="*/ 1004430 h 2329276"/>
                  <a:gd name="connsiteX257-252689" fmla="*/ 102261 w 5936218"/>
                  <a:gd name="connsiteY257-252690" fmla="*/ 952163 h 2329276"/>
                  <a:gd name="connsiteX258-252691" fmla="*/ 118168 w 5936218"/>
                  <a:gd name="connsiteY258-252692" fmla="*/ 897624 h 2329276"/>
                  <a:gd name="connsiteX259-252693" fmla="*/ 86354 w 5936218"/>
                  <a:gd name="connsiteY259-252694" fmla="*/ 833995 h 2329276"/>
                  <a:gd name="connsiteX260-252695" fmla="*/ 109078 w 5936218"/>
                  <a:gd name="connsiteY260-252696" fmla="*/ 759003 h 2329276"/>
                  <a:gd name="connsiteX261-252697" fmla="*/ 70447 w 5936218"/>
                  <a:gd name="connsiteY261-252698" fmla="*/ 656742 h 2329276"/>
                  <a:gd name="connsiteX262-252699" fmla="*/ 102261 w 5936218"/>
                  <a:gd name="connsiteY262-252700" fmla="*/ 586296 h 2329276"/>
                  <a:gd name="connsiteX263-252701" fmla="*/ 43177 w 5936218"/>
                  <a:gd name="connsiteY263-252702" fmla="*/ 520395 h 2329276"/>
                  <a:gd name="connsiteX264-252703" fmla="*/ 49994 w 5936218"/>
                  <a:gd name="connsiteY264-252704" fmla="*/ 445403 h 2329276"/>
                  <a:gd name="connsiteX265-252705" fmla="*/ 81809 w 5936218"/>
                  <a:gd name="connsiteY265-252706" fmla="*/ 440858 h 2329276"/>
                  <a:gd name="connsiteX266-252707" fmla="*/ 145438 w 5936218"/>
                  <a:gd name="connsiteY266-252708" fmla="*/ 397682 h 2329276"/>
                  <a:gd name="connsiteX267-252709" fmla="*/ 184070 w 5936218"/>
                  <a:gd name="connsiteY267-252710" fmla="*/ 359050 h 2329276"/>
                  <a:gd name="connsiteX268-252711" fmla="*/ 189699 w 5936218"/>
                  <a:gd name="connsiteY268-252712" fmla="*/ 365328 h 2329276"/>
                  <a:gd name="connsiteX269-252713" fmla="*/ 195977 w 5936218"/>
                  <a:gd name="connsiteY269-252714" fmla="*/ 359050 h 2329276"/>
                  <a:gd name="connsiteX270-252715" fmla="*/ 255061 w 5936218"/>
                  <a:gd name="connsiteY270-252716" fmla="*/ 424951 h 2329276"/>
                  <a:gd name="connsiteX271-252717" fmla="*/ 350504 w 5936218"/>
                  <a:gd name="connsiteY271-252718" fmla="*/ 445403 h 2329276"/>
                  <a:gd name="connsiteX272-252719" fmla="*/ 491397 w 5936218"/>
                  <a:gd name="connsiteY272-252720" fmla="*/ 559027 h 2329276"/>
                  <a:gd name="connsiteX273-252721" fmla="*/ 523211 w 5936218"/>
                  <a:gd name="connsiteY273-252722" fmla="*/ 606748 h 2329276"/>
                  <a:gd name="connsiteX274-252723" fmla="*/ 523211 w 5936218"/>
                  <a:gd name="connsiteY274-252724" fmla="*/ 665832 h 2329276"/>
                  <a:gd name="connsiteX275-252725" fmla="*/ 486852 w 5936218"/>
                  <a:gd name="connsiteY275-252726" fmla="*/ 720371 h 2329276"/>
                  <a:gd name="connsiteX276-252727" fmla="*/ 420951 w 5936218"/>
                  <a:gd name="connsiteY276-252728" fmla="*/ 740824 h 2329276"/>
                  <a:gd name="connsiteX277-252729" fmla="*/ 415909 w 5936218"/>
                  <a:gd name="connsiteY277-252730" fmla="*/ 738693 h 2329276"/>
                  <a:gd name="connsiteX278-252731" fmla="*/ 409044 w 5936218"/>
                  <a:gd name="connsiteY278-252732" fmla="*/ 740824 h 2329276"/>
                  <a:gd name="connsiteX279-252733" fmla="*/ 252950 w 5936218"/>
                  <a:gd name="connsiteY279-252734" fmla="*/ 674868 h 2329276"/>
                  <a:gd name="connsiteX280-252735" fmla="*/ 232336 w 5936218"/>
                  <a:gd name="connsiteY280-252736" fmla="*/ 681740 h 2329276"/>
                  <a:gd name="connsiteX281-252737" fmla="*/ 291420 w 5936218"/>
                  <a:gd name="connsiteY281-252738" fmla="*/ 752186 h 2329276"/>
                  <a:gd name="connsiteX282-252739" fmla="*/ 291420 w 5936218"/>
                  <a:gd name="connsiteY282-252740" fmla="*/ 790818 h 2329276"/>
                  <a:gd name="connsiteX283-252741" fmla="*/ 298238 w 5936218"/>
                  <a:gd name="connsiteY283-252742" fmla="*/ 877172 h 2329276"/>
                  <a:gd name="connsiteX284-252743" fmla="*/ 345959 w 5936218"/>
                  <a:gd name="connsiteY284-252744" fmla="*/ 908986 h 2329276"/>
                  <a:gd name="connsiteX285-252745" fmla="*/ 362087 w 5936218"/>
                  <a:gd name="connsiteY285-252746" fmla="*/ 918394 h 2329276"/>
                  <a:gd name="connsiteX286-252747" fmla="*/ 365867 w 5936218"/>
                  <a:gd name="connsiteY286-252748" fmla="*/ 886261 h 2329276"/>
                  <a:gd name="connsiteX287-252749" fmla="*/ 345415 w 5936218"/>
                  <a:gd name="connsiteY287-252750" fmla="*/ 849902 h 2329276"/>
                  <a:gd name="connsiteX288-252751" fmla="*/ 365867 w 5936218"/>
                  <a:gd name="connsiteY288-252752" fmla="*/ 818087 h 2329276"/>
                  <a:gd name="connsiteX289-252753" fmla="*/ 374560 w 5936218"/>
                  <a:gd name="connsiteY289-252754" fmla="*/ 823086 h 2329276"/>
                  <a:gd name="connsiteX290-252755" fmla="*/ 377774 w 5936218"/>
                  <a:gd name="connsiteY290-252756" fmla="*/ 818087 h 2329276"/>
                  <a:gd name="connsiteX291-252757" fmla="*/ 461933 w 5936218"/>
                  <a:gd name="connsiteY291-252758" fmla="*/ 866479 h 2329276"/>
                  <a:gd name="connsiteX292-252759" fmla="*/ 484035 w 5936218"/>
                  <a:gd name="connsiteY292-252760" fmla="*/ 849902 h 2329276"/>
                  <a:gd name="connsiteX293-252761" fmla="*/ 463583 w 5936218"/>
                  <a:gd name="connsiteY293-252762" fmla="*/ 784000 h 2329276"/>
                  <a:gd name="connsiteX294-252763" fmla="*/ 549936 w 5936218"/>
                  <a:gd name="connsiteY294-252764" fmla="*/ 697647 h 2329276"/>
                  <a:gd name="connsiteX295-252765" fmla="*/ 559742 w 5936218"/>
                  <a:gd name="connsiteY295-252766" fmla="*/ 699748 h 2329276"/>
                  <a:gd name="connsiteX296-252767" fmla="*/ 561843 w 5936218"/>
                  <a:gd name="connsiteY296-252768" fmla="*/ 697647 h 2329276"/>
                  <a:gd name="connsiteX297-252769" fmla="*/ 593658 w 5936218"/>
                  <a:gd name="connsiteY297-252770" fmla="*/ 704464 h 2329276"/>
                  <a:gd name="connsiteX298-252771" fmla="*/ 620945 w 5936218"/>
                  <a:gd name="connsiteY298-252772" fmla="*/ 728341 h 2329276"/>
                  <a:gd name="connsiteX299-252773" fmla="*/ 640835 w 5936218"/>
                  <a:gd name="connsiteY299-252774" fmla="*/ 672650 h 2329276"/>
                  <a:gd name="connsiteX300-252775" fmla="*/ 609020 w 5936218"/>
                  <a:gd name="connsiteY300-252776" fmla="*/ 618111 h 2329276"/>
                  <a:gd name="connsiteX301-252777" fmla="*/ 624928 w 5936218"/>
                  <a:gd name="connsiteY301-252778" fmla="*/ 559027 h 2329276"/>
                  <a:gd name="connsiteX302-252779" fmla="*/ 597658 w 5936218"/>
                  <a:gd name="connsiteY302-252780" fmla="*/ 499942 h 2329276"/>
                  <a:gd name="connsiteX303-252781" fmla="*/ 611562 w 5936218"/>
                  <a:gd name="connsiteY303-252782" fmla="*/ 504268 h 2329276"/>
                  <a:gd name="connsiteX304-252783" fmla="*/ 609565 w 5936218"/>
                  <a:gd name="connsiteY304-252784" fmla="*/ 499942 h 2329276"/>
                  <a:gd name="connsiteX305-252785" fmla="*/ 711826 w 5936218"/>
                  <a:gd name="connsiteY305-252786" fmla="*/ 531757 h 2329276"/>
                  <a:gd name="connsiteX306-252787" fmla="*/ 732278 w 5936218"/>
                  <a:gd name="connsiteY306-252788" fmla="*/ 586296 h 2329276"/>
                  <a:gd name="connsiteX307-252789" fmla="*/ 684556 w 5936218"/>
                  <a:gd name="connsiteY307-252790" fmla="*/ 597658 h 2329276"/>
                  <a:gd name="connsiteX308-252791" fmla="*/ 684556 w 5936218"/>
                  <a:gd name="connsiteY308-252792" fmla="*/ 649925 h 2329276"/>
                  <a:gd name="connsiteX309-252793" fmla="*/ 713309 w 5936218"/>
                  <a:gd name="connsiteY309-252794" fmla="*/ 678678 h 2329276"/>
                  <a:gd name="connsiteX310-252795" fmla="*/ 763548 w 5936218"/>
                  <a:gd name="connsiteY310-252796" fmla="*/ 661287 h 2329276"/>
                  <a:gd name="connsiteX311-252797" fmla="*/ 770365 w 5936218"/>
                  <a:gd name="connsiteY311-252798" fmla="*/ 602203 h 2329276"/>
                  <a:gd name="connsiteX312-252799" fmla="*/ 845357 w 5936218"/>
                  <a:gd name="connsiteY312-252800" fmla="*/ 554482 h 2329276"/>
                  <a:gd name="connsiteX313-252801" fmla="*/ 972614 w 5936218"/>
                  <a:gd name="connsiteY313-252802" fmla="*/ 468128 h 2329276"/>
                  <a:gd name="connsiteX314-252803" fmla="*/ 982566 w 5936218"/>
                  <a:gd name="connsiteY314-252804" fmla="*/ 469455 h 2329276"/>
                  <a:gd name="connsiteX315-252805" fmla="*/ 984521 w 5936218"/>
                  <a:gd name="connsiteY315-252806" fmla="*/ 468128 h 2329276"/>
                  <a:gd name="connsiteX316-252807" fmla="*/ 1018608 w 5936218"/>
                  <a:gd name="connsiteY316-252808" fmla="*/ 472673 h 2329276"/>
                  <a:gd name="connsiteX317-252809" fmla="*/ 979977 w 5936218"/>
                  <a:gd name="connsiteY317-252810" fmla="*/ 536302 h 2329276"/>
                  <a:gd name="connsiteX318-252811" fmla="*/ 1012666 w 5936218"/>
                  <a:gd name="connsiteY318-252812" fmla="*/ 541463 h 2329276"/>
                  <a:gd name="connsiteX319-252813" fmla="*/ 1038516 w 5936218"/>
                  <a:gd name="connsiteY319-252814" fmla="*/ 511305 h 2329276"/>
                  <a:gd name="connsiteX320-252815" fmla="*/ 1050423 w 5936218"/>
                  <a:gd name="connsiteY320-252816" fmla="*/ 511305 h 2329276"/>
                  <a:gd name="connsiteX321-252817" fmla="*/ 1108962 w 5936218"/>
                  <a:gd name="connsiteY321-252818" fmla="*/ 511305 h 2329276"/>
                  <a:gd name="connsiteX322-252819" fmla="*/ 1161229 w 5936218"/>
                  <a:gd name="connsiteY322-252820" fmla="*/ 468128 h 2329276"/>
                  <a:gd name="connsiteX323-252821" fmla="*/ 1165711 w 5936218"/>
                  <a:gd name="connsiteY323-252822" fmla="*/ 474262 h 2329276"/>
                  <a:gd name="connsiteX324-252823" fmla="*/ 1173136 w 5936218"/>
                  <a:gd name="connsiteY324-252824" fmla="*/ 468128 h 2329276"/>
                  <a:gd name="connsiteX325-252825" fmla="*/ 1210035 w 5936218"/>
                  <a:gd name="connsiteY325-252826" fmla="*/ 518621 h 2329276"/>
                  <a:gd name="connsiteX326-252827" fmla="*/ 1247583 w 5936218"/>
                  <a:gd name="connsiteY326-252828" fmla="*/ 461311 h 2329276"/>
                  <a:gd name="connsiteX327-252829" fmla="*/ 1211223 w 5936218"/>
                  <a:gd name="connsiteY327-252830" fmla="*/ 402227 h 2329276"/>
                  <a:gd name="connsiteX328-252831" fmla="*/ 1227130 w 5936218"/>
                  <a:gd name="connsiteY328-252832" fmla="*/ 365867 h 2329276"/>
                  <a:gd name="connsiteX329-252833" fmla="*/ 1237665 w 5936218"/>
                  <a:gd name="connsiteY329-252834" fmla="*/ 369005 h 2329276"/>
                  <a:gd name="connsiteX330-252835" fmla="*/ 1239037 w 5936218"/>
                  <a:gd name="connsiteY330-252836" fmla="*/ 365867 h 2329276"/>
                  <a:gd name="connsiteX331-252837" fmla="*/ 1345843 w 5936218"/>
                  <a:gd name="connsiteY331-252838" fmla="*/ 397682 h 2329276"/>
                  <a:gd name="connsiteX332-252839" fmla="*/ 1400382 w 5936218"/>
                  <a:gd name="connsiteY332-252840" fmla="*/ 429496 h 2329276"/>
                  <a:gd name="connsiteX333-252841" fmla="*/ 1519756 w 5936218"/>
                  <a:gd name="connsiteY333-252842" fmla="*/ 536080 h 2329276"/>
                  <a:gd name="connsiteX334-252843" fmla="*/ 1543003 w 5936218"/>
                  <a:gd name="connsiteY334-252844" fmla="*/ 495398 h 2329276"/>
                  <a:gd name="connsiteX335-252845" fmla="*/ 1506643 w 5936218"/>
                  <a:gd name="connsiteY335-252846" fmla="*/ 440858 h 2329276"/>
                  <a:gd name="connsiteX336-252847" fmla="*/ 1506643 w 5936218"/>
                  <a:gd name="connsiteY336-252848" fmla="*/ 418134 h 2329276"/>
                  <a:gd name="connsiteX337-252849" fmla="*/ 1463467 w 5936218"/>
                  <a:gd name="connsiteY337-252850" fmla="*/ 409044 h 2329276"/>
                  <a:gd name="connsiteX338-252851" fmla="*/ 1472556 w 5936218"/>
                  <a:gd name="connsiteY338-252852" fmla="*/ 359050 h 2329276"/>
                  <a:gd name="connsiteX339-252853" fmla="*/ 1452104 w 5936218"/>
                  <a:gd name="connsiteY339-252854" fmla="*/ 272696 h 2329276"/>
                  <a:gd name="connsiteX340-252855" fmla="*/ 1452104 w 5936218"/>
                  <a:gd name="connsiteY340-252856" fmla="*/ 236337 h 2329276"/>
                  <a:gd name="connsiteX341-252857" fmla="*/ 1522551 w 5936218"/>
                  <a:gd name="connsiteY341-252858" fmla="*/ 134076 h 2329276"/>
                  <a:gd name="connsiteX342-252859" fmla="*/ 1543003 w 5936218"/>
                  <a:gd name="connsiteY342-252860" fmla="*/ 20453 h 2329276"/>
                  <a:gd name="connsiteX343-252861" fmla="*/ 1570272 w 5936218"/>
                  <a:gd name="connsiteY343-252862" fmla="*/ 0 h 2329276"/>
                  <a:gd name="connsiteX344-252863" fmla="*/ 1578688 w 5936218"/>
                  <a:gd name="connsiteY344-252864" fmla="*/ 2619 h 2329276"/>
                  <a:gd name="connsiteX345-252865" fmla="*/ 1582179 w 5936218"/>
                  <a:gd name="connsiteY345-252866" fmla="*/ 0 h 2329276"/>
                  <a:gd name="connsiteX346-252867" fmla="*/ 1684440 w 5936218"/>
                  <a:gd name="connsiteY346-252868" fmla="*/ 31815 h 2329276"/>
                  <a:gd name="connsiteX347-252869" fmla="*/ 1688985 w 5936218"/>
                  <a:gd name="connsiteY347-252870" fmla="*/ 102261 h 2329276"/>
                  <a:gd name="connsiteX348-252871" fmla="*/ 1652625 w 5936218"/>
                  <a:gd name="connsiteY348-252872" fmla="*/ 193160 h 2329276"/>
                  <a:gd name="connsiteX349-252873" fmla="*/ 1679895 w 5936218"/>
                  <a:gd name="connsiteY349-252874" fmla="*/ 231792 h 2329276"/>
                  <a:gd name="connsiteX350-252875" fmla="*/ 1688985 w 5936218"/>
                  <a:gd name="connsiteY350-252876" fmla="*/ 306783 h 2329276"/>
                  <a:gd name="connsiteX351-252877" fmla="*/ 1679895 w 5936218"/>
                  <a:gd name="connsiteY351-252878" fmla="*/ 452221 h 2329276"/>
                  <a:gd name="connsiteX352-252879" fmla="*/ 1636718 w 5936218"/>
                  <a:gd name="connsiteY352-252880" fmla="*/ 715827 h 2329276"/>
                  <a:gd name="connsiteX353-252881" fmla="*/ 1662494 w 5936218"/>
                  <a:gd name="connsiteY353-252882" fmla="*/ 722271 h 2329276"/>
                  <a:gd name="connsiteX0-252883" fmla="*/ 1662494 w 5936218"/>
                  <a:gd name="connsiteY0-252884" fmla="*/ 722271 h 2329276"/>
                  <a:gd name="connsiteX1-252885" fmla="*/ 3988173 w 5936218"/>
                  <a:gd name="connsiteY1-252886" fmla="*/ 165890 h 2329276"/>
                  <a:gd name="connsiteX2-252887" fmla="*/ 4062426 w 5936218"/>
                  <a:gd name="connsiteY2-252888" fmla="*/ 200080 h 2329276"/>
                  <a:gd name="connsiteX3-252889" fmla="*/ 4085889 w 5936218"/>
                  <a:gd name="connsiteY3-252890" fmla="*/ 172708 h 2329276"/>
                  <a:gd name="connsiteX4-252891" fmla="*/ 4095563 w 5936218"/>
                  <a:gd name="connsiteY4-252892" fmla="*/ 175312 h 2329276"/>
                  <a:gd name="connsiteX5-252893" fmla="*/ 4097796 w 5936218"/>
                  <a:gd name="connsiteY5-252894" fmla="*/ 172708 h 2329276"/>
                  <a:gd name="connsiteX6-252895" fmla="*/ 4144150 w 5936218"/>
                  <a:gd name="connsiteY6-252896" fmla="*/ 185188 h 2329276"/>
                  <a:gd name="connsiteX7-252897" fmla="*/ 4117703 w 5936218"/>
                  <a:gd name="connsiteY7-252898" fmla="*/ 74992 h 2329276"/>
                  <a:gd name="connsiteX8-252899" fmla="*/ 4165425 w 5936218"/>
                  <a:gd name="connsiteY8-252900" fmla="*/ 20453 h 2329276"/>
                  <a:gd name="connsiteX9-252901" fmla="*/ 4175231 w 5936218"/>
                  <a:gd name="connsiteY9-252902" fmla="*/ 22854 h 2329276"/>
                  <a:gd name="connsiteX10-252903" fmla="*/ 4177332 w 5936218"/>
                  <a:gd name="connsiteY10-252904" fmla="*/ 20453 h 2329276"/>
                  <a:gd name="connsiteX11-252905" fmla="*/ 4511384 w 5936218"/>
                  <a:gd name="connsiteY11-252906" fmla="*/ 102261 h 2329276"/>
                  <a:gd name="connsiteX12-252907" fmla="*/ 4543199 w 5936218"/>
                  <a:gd name="connsiteY12-252908" fmla="*/ 172708 h 2329276"/>
                  <a:gd name="connsiteX13-252909" fmla="*/ 4639242 w 5936218"/>
                  <a:gd name="connsiteY13-252910" fmla="*/ 255350 h 2329276"/>
                  <a:gd name="connsiteX14-252911" fmla="*/ 4774445 w 5936218"/>
                  <a:gd name="connsiteY14-252912" fmla="*/ 236337 h 2329276"/>
                  <a:gd name="connsiteX15-252913" fmla="*/ 4778496 w 5936218"/>
                  <a:gd name="connsiteY15-252914" fmla="*/ 237441 h 2329276"/>
                  <a:gd name="connsiteX16-252915" fmla="*/ 4786352 w 5936218"/>
                  <a:gd name="connsiteY16-252916" fmla="*/ 236337 h 2329276"/>
                  <a:gd name="connsiteX17-252917" fmla="*/ 4861343 w 5936218"/>
                  <a:gd name="connsiteY17-252918" fmla="*/ 256789 h 2329276"/>
                  <a:gd name="connsiteX18-252919" fmla="*/ 4893158 w 5936218"/>
                  <a:gd name="connsiteY18-252920" fmla="*/ 299966 h 2329276"/>
                  <a:gd name="connsiteX19-252921" fmla="*/ 4888613 w 5936218"/>
                  <a:gd name="connsiteY19-252922" fmla="*/ 381774 h 2329276"/>
                  <a:gd name="connsiteX20-252923" fmla="*/ 4927677 w 5936218"/>
                  <a:gd name="connsiteY20-252924" fmla="*/ 406446 h 2329276"/>
                  <a:gd name="connsiteX21-252925" fmla="*/ 4967605 w 5936218"/>
                  <a:gd name="connsiteY21-252926" fmla="*/ 393137 h 2329276"/>
                  <a:gd name="connsiteX22-252927" fmla="*/ 5038051 w 5936218"/>
                  <a:gd name="connsiteY22-252928" fmla="*/ 386319 h 2329276"/>
                  <a:gd name="connsiteX23-252929" fmla="*/ 5040730 w 5936218"/>
                  <a:gd name="connsiteY23-252930" fmla="*/ 387212 h 2329276"/>
                  <a:gd name="connsiteX24-252931" fmla="*/ 5049958 w 5936218"/>
                  <a:gd name="connsiteY24-252932" fmla="*/ 386319 h 2329276"/>
                  <a:gd name="connsiteX25-252933" fmla="*/ 5114249 w 5936218"/>
                  <a:gd name="connsiteY25-252934" fmla="*/ 407750 h 2329276"/>
                  <a:gd name="connsiteX26-252935" fmla="*/ 5176671 w 5936218"/>
                  <a:gd name="connsiteY26-252936" fmla="*/ 397682 h 2329276"/>
                  <a:gd name="connsiteX27-252937" fmla="*/ 5177801 w 5936218"/>
                  <a:gd name="connsiteY27-252938" fmla="*/ 399420 h 2329276"/>
                  <a:gd name="connsiteX28-252939" fmla="*/ 5188578 w 5936218"/>
                  <a:gd name="connsiteY28-252940" fmla="*/ 397682 h 2329276"/>
                  <a:gd name="connsiteX29-252941" fmla="*/ 5243719 w 5936218"/>
                  <a:gd name="connsiteY29-252942" fmla="*/ 482513 h 2329276"/>
                  <a:gd name="connsiteX30-252943" fmla="*/ 5283477 w 5936218"/>
                  <a:gd name="connsiteY30-252944" fmla="*/ 452221 h 2329276"/>
                  <a:gd name="connsiteX31-252945" fmla="*/ 5258480 w 5936218"/>
                  <a:gd name="connsiteY31-252946" fmla="*/ 386319 h 2329276"/>
                  <a:gd name="connsiteX32-252947" fmla="*/ 5267570 w 5936218"/>
                  <a:gd name="connsiteY32-252948" fmla="*/ 338598 h 2329276"/>
                  <a:gd name="connsiteX33-252949" fmla="*/ 5278896 w 5936218"/>
                  <a:gd name="connsiteY33-252950" fmla="*/ 341647 h 2329276"/>
                  <a:gd name="connsiteX34-252951" fmla="*/ 5279477 w 5936218"/>
                  <a:gd name="connsiteY34-252952" fmla="*/ 338598 h 2329276"/>
                  <a:gd name="connsiteX35-252953" fmla="*/ 5395510 w 5936218"/>
                  <a:gd name="connsiteY35-252954" fmla="*/ 369837 h 2329276"/>
                  <a:gd name="connsiteX36-252955" fmla="*/ 5463001 w 5936218"/>
                  <a:gd name="connsiteY36-252956" fmla="*/ 365867 h 2329276"/>
                  <a:gd name="connsiteX37-252957" fmla="*/ 5464386 w 5936218"/>
                  <a:gd name="connsiteY37-252958" fmla="*/ 366486 h 2329276"/>
                  <a:gd name="connsiteX38-252959" fmla="*/ 5474909 w 5936218"/>
                  <a:gd name="connsiteY38-252960" fmla="*/ 365867 h 2329276"/>
                  <a:gd name="connsiteX39-252961" fmla="*/ 5581715 w 5936218"/>
                  <a:gd name="connsiteY39-252962" fmla="*/ 413589 h 2329276"/>
                  <a:gd name="connsiteX40-252963" fmla="*/ 5633981 w 5936218"/>
                  <a:gd name="connsiteY40-252964" fmla="*/ 456766 h 2329276"/>
                  <a:gd name="connsiteX41-252965" fmla="*/ 5720335 w 5936218"/>
                  <a:gd name="connsiteY41-252966" fmla="*/ 536302 h 2329276"/>
                  <a:gd name="connsiteX42-252967" fmla="*/ 5822595 w 5936218"/>
                  <a:gd name="connsiteY42-252968" fmla="*/ 634018 h 2329276"/>
                  <a:gd name="connsiteX43-252969" fmla="*/ 5818051 w 5936218"/>
                  <a:gd name="connsiteY43-252970" fmla="*/ 688557 h 2329276"/>
                  <a:gd name="connsiteX44-252971" fmla="*/ 5825679 w 5936218"/>
                  <a:gd name="connsiteY44-252972" fmla="*/ 696185 h 2329276"/>
                  <a:gd name="connsiteX45-252973" fmla="*/ 5822051 w 5936218"/>
                  <a:gd name="connsiteY45-252974" fmla="*/ 645380 h 2329276"/>
                  <a:gd name="connsiteX46-252975" fmla="*/ 5834092 w 5936218"/>
                  <a:gd name="connsiteY46-252976" fmla="*/ 647253 h 2329276"/>
                  <a:gd name="connsiteX47-252977" fmla="*/ 5833958 w 5936218"/>
                  <a:gd name="connsiteY47-252978" fmla="*/ 645380 h 2329276"/>
                  <a:gd name="connsiteX48-252979" fmla="*/ 5936219 w 5936218"/>
                  <a:gd name="connsiteY48-252980" fmla="*/ 661287 h 2329276"/>
                  <a:gd name="connsiteX49-252981" fmla="*/ 5908949 w 5936218"/>
                  <a:gd name="connsiteY49-252982" fmla="*/ 877172 h 2329276"/>
                  <a:gd name="connsiteX50-252983" fmla="*/ 5893042 w 5936218"/>
                  <a:gd name="connsiteY50-252984" fmla="*/ 893079 h 2329276"/>
                  <a:gd name="connsiteX51-252985" fmla="*/ 5861227 w 5936218"/>
                  <a:gd name="connsiteY51-252986" fmla="*/ 893079 h 2329276"/>
                  <a:gd name="connsiteX52-252987" fmla="*/ 5817506 w 5936218"/>
                  <a:gd name="connsiteY52-252988" fmla="*/ 858992 h 2329276"/>
                  <a:gd name="connsiteX53-252989" fmla="*/ 5767511 w 5936218"/>
                  <a:gd name="connsiteY53-252990" fmla="*/ 833995 h 2329276"/>
                  <a:gd name="connsiteX54-252991" fmla="*/ 5729132 w 5936218"/>
                  <a:gd name="connsiteY54-252992" fmla="*/ 785976 h 2329276"/>
                  <a:gd name="connsiteX55-252993" fmla="*/ 5695337 w 5936218"/>
                  <a:gd name="connsiteY55-252994" fmla="*/ 795363 h 2329276"/>
                  <a:gd name="connsiteX56-252995" fmla="*/ 5693366 w 5936218"/>
                  <a:gd name="connsiteY56-252996" fmla="*/ 792603 h 2329276"/>
                  <a:gd name="connsiteX57-252997" fmla="*/ 5640799 w 5936218"/>
                  <a:gd name="connsiteY57-252998" fmla="*/ 752186 h 2329276"/>
                  <a:gd name="connsiteX58-252999" fmla="*/ 5656705 w 5936218"/>
                  <a:gd name="connsiteY58-253000" fmla="*/ 795363 h 2329276"/>
                  <a:gd name="connsiteX59-253001" fmla="*/ 5586259 w 5936218"/>
                  <a:gd name="connsiteY59-253002" fmla="*/ 870354 h 2329276"/>
                  <a:gd name="connsiteX60-253003" fmla="*/ 5575676 w 5936218"/>
                  <a:gd name="connsiteY60-253004" fmla="*/ 869346 h 2329276"/>
                  <a:gd name="connsiteX61-253005" fmla="*/ 5539436 w 5936218"/>
                  <a:gd name="connsiteY61-253006" fmla="*/ 867029 h 2329276"/>
                  <a:gd name="connsiteX62-253007" fmla="*/ 5593077 w 5936218"/>
                  <a:gd name="connsiteY62-253008" fmla="*/ 972615 h 2329276"/>
                  <a:gd name="connsiteX63-253009" fmla="*/ 5613529 w 5936218"/>
                  <a:gd name="connsiteY63-253010" fmla="*/ 1031699 h 2329276"/>
                  <a:gd name="connsiteX64-253011" fmla="*/ 5608984 w 5936218"/>
                  <a:gd name="connsiteY64-253012" fmla="*/ 1054424 h 2329276"/>
                  <a:gd name="connsiteX65-253013" fmla="*/ 5597799 w 5936218"/>
                  <a:gd name="connsiteY65-253014" fmla="*/ 1050815 h 2329276"/>
                  <a:gd name="connsiteX66-253015" fmla="*/ 5534271 w 5936218"/>
                  <a:gd name="connsiteY66-253016" fmla="*/ 1034164 h 2329276"/>
                  <a:gd name="connsiteX67-253017" fmla="*/ 5436277 w 5936218"/>
                  <a:gd name="connsiteY67-253018" fmla="*/ 1090783 h 2329276"/>
                  <a:gd name="connsiteX68-253019" fmla="*/ 5397645 w 5936218"/>
                  <a:gd name="connsiteY68-253020" fmla="*/ 1102146 h 2329276"/>
                  <a:gd name="connsiteX69-253021" fmla="*/ 5345378 w 5936218"/>
                  <a:gd name="connsiteY69-253022" fmla="*/ 1156685 h 2329276"/>
                  <a:gd name="connsiteX70-253023" fmla="*/ 5290839 w 5936218"/>
                  <a:gd name="connsiteY70-253024" fmla="*/ 1204406 h 2329276"/>
                  <a:gd name="connsiteX71-253025" fmla="*/ 5274932 w 5936218"/>
                  <a:gd name="connsiteY71-253026" fmla="*/ 1236221 h 2329276"/>
                  <a:gd name="connsiteX72-253027" fmla="*/ 5267238 w 5936218"/>
                  <a:gd name="connsiteY72-253028" fmla="*/ 1227794 h 2329276"/>
                  <a:gd name="connsiteX73-253029" fmla="*/ 5263025 w 5936218"/>
                  <a:gd name="connsiteY73-253030" fmla="*/ 1236221 h 2329276"/>
                  <a:gd name="connsiteX74-253031" fmla="*/ 5219538 w 5936218"/>
                  <a:gd name="connsiteY74-253032" fmla="*/ 1188593 h 2329276"/>
                  <a:gd name="connsiteX75-253033" fmla="*/ 5129494 w 5936218"/>
                  <a:gd name="connsiteY75-253034" fmla="*/ 1243038 h 2329276"/>
                  <a:gd name="connsiteX76-253035" fmla="*/ 5126389 w 5936218"/>
                  <a:gd name="connsiteY76-253036" fmla="*/ 1237716 h 2329276"/>
                  <a:gd name="connsiteX77-253037" fmla="*/ 5117587 w 5936218"/>
                  <a:gd name="connsiteY77-253038" fmla="*/ 1243038 h 2329276"/>
                  <a:gd name="connsiteX78-253039" fmla="*/ 5105544 w 5936218"/>
                  <a:gd name="connsiteY78-253040" fmla="*/ 1222392 h 2329276"/>
                  <a:gd name="connsiteX79-253041" fmla="*/ 5074955 w 5936218"/>
                  <a:gd name="connsiteY79-253042" fmla="*/ 1247583 h 2329276"/>
                  <a:gd name="connsiteX80-253043" fmla="*/ 5065718 w 5936218"/>
                  <a:gd name="connsiteY80-253044" fmla="*/ 1245384 h 2329276"/>
                  <a:gd name="connsiteX81-253045" fmla="*/ 5063048 w 5936218"/>
                  <a:gd name="connsiteY81-253046" fmla="*/ 1247583 h 2329276"/>
                  <a:gd name="connsiteX82-253047" fmla="*/ 5026594 w 5936218"/>
                  <a:gd name="connsiteY82-253048" fmla="*/ 1238904 h 2329276"/>
                  <a:gd name="connsiteX83-253049" fmla="*/ 5015871 w 5936218"/>
                  <a:gd name="connsiteY83-253050" fmla="*/ 1283943 h 2329276"/>
                  <a:gd name="connsiteX84-253051" fmla="*/ 4974967 w 5936218"/>
                  <a:gd name="connsiteY84-253052" fmla="*/ 1349844 h 2329276"/>
                  <a:gd name="connsiteX85-253053" fmla="*/ 4974967 w 5936218"/>
                  <a:gd name="connsiteY85-253054" fmla="*/ 1381659 h 2329276"/>
                  <a:gd name="connsiteX86-253055" fmla="*/ 5011326 w 5936218"/>
                  <a:gd name="connsiteY86-253056" fmla="*/ 1495282 h 2329276"/>
                  <a:gd name="connsiteX87-253057" fmla="*/ 4999419 w 5936218"/>
                  <a:gd name="connsiteY87-253058" fmla="*/ 1495282 h 2329276"/>
                  <a:gd name="connsiteX88-253059" fmla="*/ 4974967 w 5936218"/>
                  <a:gd name="connsiteY88-253060" fmla="*/ 1495282 h 2329276"/>
                  <a:gd name="connsiteX89-253061" fmla="*/ 4963605 w 5936218"/>
                  <a:gd name="connsiteY89-253062" fmla="*/ 1547548 h 2329276"/>
                  <a:gd name="connsiteX90-253063" fmla="*/ 4974967 w 5936218"/>
                  <a:gd name="connsiteY90-253064" fmla="*/ 1574818 h 2329276"/>
                  <a:gd name="connsiteX91-253065" fmla="*/ 4909065 w 5936218"/>
                  <a:gd name="connsiteY91-253066" fmla="*/ 1608905 h 2329276"/>
                  <a:gd name="connsiteX92-253067" fmla="*/ 4897703 w 5936218"/>
                  <a:gd name="connsiteY92-253068" fmla="*/ 1677079 h 2329276"/>
                  <a:gd name="connsiteX93-253069" fmla="*/ 4845437 w 5936218"/>
                  <a:gd name="connsiteY93-253070" fmla="*/ 1692986 h 2329276"/>
                  <a:gd name="connsiteX94-253071" fmla="*/ 4834074 w 5936218"/>
                  <a:gd name="connsiteY94-253072" fmla="*/ 1752070 h 2329276"/>
                  <a:gd name="connsiteX95-253073" fmla="*/ 4779535 w 5936218"/>
                  <a:gd name="connsiteY95-253074" fmla="*/ 1811154 h 2329276"/>
                  <a:gd name="connsiteX96-253075" fmla="*/ 4777225 w 5936218"/>
                  <a:gd name="connsiteY96-253076" fmla="*/ 1800758 h 2329276"/>
                  <a:gd name="connsiteX97-253077" fmla="*/ 4767628 w 5936218"/>
                  <a:gd name="connsiteY97-253078" fmla="*/ 1811154 h 2329276"/>
                  <a:gd name="connsiteX98-253079" fmla="*/ 4758538 w 5936218"/>
                  <a:gd name="connsiteY98-253080" fmla="*/ 1770250 h 2329276"/>
                  <a:gd name="connsiteX99-253081" fmla="*/ 4742631 w 5936218"/>
                  <a:gd name="connsiteY99-253082" fmla="*/ 1683896 h 2329276"/>
                  <a:gd name="connsiteX100-253083" fmla="*/ 4715361 w 5936218"/>
                  <a:gd name="connsiteY100-253084" fmla="*/ 1543004 h 2329276"/>
                  <a:gd name="connsiteX101-253085" fmla="*/ 4735813 w 5936218"/>
                  <a:gd name="connsiteY101-253086" fmla="*/ 1452105 h 2329276"/>
                  <a:gd name="connsiteX102-253087" fmla="*/ 4767628 w 5936218"/>
                  <a:gd name="connsiteY102-253088" fmla="*/ 1408928 h 2329276"/>
                  <a:gd name="connsiteX103-253089" fmla="*/ 4767628 w 5936218"/>
                  <a:gd name="connsiteY103-253090" fmla="*/ 1381659 h 2329276"/>
                  <a:gd name="connsiteX104-253091" fmla="*/ 4826712 w 5936218"/>
                  <a:gd name="connsiteY104-253092" fmla="*/ 1365751 h 2329276"/>
                  <a:gd name="connsiteX105-253093" fmla="*/ 1811153 w 5936218"/>
                  <a:gd name="connsiteY105-253094" fmla="*/ 1617995 h 2329276"/>
                  <a:gd name="connsiteX106-253095" fmla="*/ 1748069 w 5936218"/>
                  <a:gd name="connsiteY106-253096" fmla="*/ 1656627 h 2329276"/>
                  <a:gd name="connsiteX107-253097" fmla="*/ 1711709 w 5936218"/>
                  <a:gd name="connsiteY107-253098" fmla="*/ 1661172 h 2329276"/>
                  <a:gd name="connsiteX108-253099" fmla="*/ 1711926 w 5936218"/>
                  <a:gd name="connsiteY108-253100" fmla="*/ 1659656 h 2329276"/>
                  <a:gd name="connsiteX109-253101" fmla="*/ 1699803 w 5936218"/>
                  <a:gd name="connsiteY109-253102" fmla="*/ 1661172 h 2329276"/>
                  <a:gd name="connsiteX110-253103" fmla="*/ 1704347 w 5936218"/>
                  <a:gd name="connsiteY110-253104" fmla="*/ 1629357 h 2329276"/>
                  <a:gd name="connsiteX111-253105" fmla="*/ 1662460 w 5936218"/>
                  <a:gd name="connsiteY111-253106" fmla="*/ 1611406 h 2329276"/>
                  <a:gd name="connsiteX112-253107" fmla="*/ 1629901 w 5936218"/>
                  <a:gd name="connsiteY112-253108" fmla="*/ 1624812 h 2329276"/>
                  <a:gd name="connsiteX113-253109" fmla="*/ 1629300 w 5936218"/>
                  <a:gd name="connsiteY113-253110" fmla="*/ 1620157 h 2329276"/>
                  <a:gd name="connsiteX114-253111" fmla="*/ 1617994 w 5936218"/>
                  <a:gd name="connsiteY114-253112" fmla="*/ 1624812 h 2329276"/>
                  <a:gd name="connsiteX115-253113" fmla="*/ 1608904 w 5936218"/>
                  <a:gd name="connsiteY115-253114" fmla="*/ 1554366 h 2329276"/>
                  <a:gd name="connsiteX116-253115" fmla="*/ 1552684 w 5936218"/>
                  <a:gd name="connsiteY116-253116" fmla="*/ 1544673 h 2329276"/>
                  <a:gd name="connsiteX117-253117" fmla="*/ 1518550 w 5936218"/>
                  <a:gd name="connsiteY117-253118" fmla="*/ 1570273 h 2329276"/>
                  <a:gd name="connsiteX118-253119" fmla="*/ 1425379 w 5936218"/>
                  <a:gd name="connsiteY118-253120" fmla="*/ 1590725 h 2329276"/>
                  <a:gd name="connsiteX119-253121" fmla="*/ 1409472 w 5936218"/>
                  <a:gd name="connsiteY119-253122" fmla="*/ 1608905 h 2329276"/>
                  <a:gd name="connsiteX120-253123" fmla="*/ 1270852 w 5936218"/>
                  <a:gd name="connsiteY120-253124" fmla="*/ 1629357 h 2329276"/>
                  <a:gd name="connsiteX121-253125" fmla="*/ 1254945 w 5936218"/>
                  <a:gd name="connsiteY121-253126" fmla="*/ 1649809 h 2329276"/>
                  <a:gd name="connsiteX122-253127" fmla="*/ 1282214 w 5936218"/>
                  <a:gd name="connsiteY122-253128" fmla="*/ 1692986 h 2329276"/>
                  <a:gd name="connsiteX123-253129" fmla="*/ 1243582 w 5936218"/>
                  <a:gd name="connsiteY123-253130" fmla="*/ 1708893 h 2329276"/>
                  <a:gd name="connsiteX124-253131" fmla="*/ 1254945 w 5936218"/>
                  <a:gd name="connsiteY124-253132" fmla="*/ 1727073 h 2329276"/>
                  <a:gd name="connsiteX125-253133" fmla="*/ 1216313 w 5936218"/>
                  <a:gd name="connsiteY125-253134" fmla="*/ 1752070 h 2329276"/>
                  <a:gd name="connsiteX126-253135" fmla="*/ 1275397 w 5936218"/>
                  <a:gd name="connsiteY126-253136" fmla="*/ 1795247 h 2329276"/>
                  <a:gd name="connsiteX127-253137" fmla="*/ 1270852 w 5936218"/>
                  <a:gd name="connsiteY127-253138" fmla="*/ 1822517 h 2329276"/>
                  <a:gd name="connsiteX128-253139" fmla="*/ 1259108 w 5936218"/>
                  <a:gd name="connsiteY128-253140" fmla="*/ 1821538 h 2329276"/>
                  <a:gd name="connsiteX129-253141" fmla="*/ 1258945 w 5936218"/>
                  <a:gd name="connsiteY129-253142" fmla="*/ 1822517 h 2329276"/>
                  <a:gd name="connsiteX130-253143" fmla="*/ 1215644 w 5936218"/>
                  <a:gd name="connsiteY130-253144" fmla="*/ 1818908 h 2329276"/>
                  <a:gd name="connsiteX131-253145" fmla="*/ 1204950 w 5936218"/>
                  <a:gd name="connsiteY131-253146" fmla="*/ 1833879 h 2329276"/>
                  <a:gd name="connsiteX132-253147" fmla="*/ 1196495 w 5936218"/>
                  <a:gd name="connsiteY132-253148" fmla="*/ 1829047 h 2329276"/>
                  <a:gd name="connsiteX133-253149" fmla="*/ 1193043 w 5936218"/>
                  <a:gd name="connsiteY133-253150" fmla="*/ 1833879 h 2329276"/>
                  <a:gd name="connsiteX134-253151" fmla="*/ 1145322 w 5936218"/>
                  <a:gd name="connsiteY134-253152" fmla="*/ 1806609 h 2329276"/>
                  <a:gd name="connsiteX135-253153" fmla="*/ 1098145 w 5936218"/>
                  <a:gd name="connsiteY135-253154" fmla="*/ 1806609 h 2329276"/>
                  <a:gd name="connsiteX136-253155" fmla="*/ 1061785 w 5936218"/>
                  <a:gd name="connsiteY136-253156" fmla="*/ 1833879 h 2329276"/>
                  <a:gd name="connsiteX137-253157" fmla="*/ 1055322 w 5936218"/>
                  <a:gd name="connsiteY137-253158" fmla="*/ 1829796 h 2329276"/>
                  <a:gd name="connsiteX138-253159" fmla="*/ 1049878 w 5936218"/>
                  <a:gd name="connsiteY138-253160" fmla="*/ 1833879 h 2329276"/>
                  <a:gd name="connsiteX139-253161" fmla="*/ 1006701 w 5936218"/>
                  <a:gd name="connsiteY139-253162" fmla="*/ 1806609 h 2329276"/>
                  <a:gd name="connsiteX140-253163" fmla="*/ 924893 w 5936218"/>
                  <a:gd name="connsiteY140-253164" fmla="*/ 1770250 h 2329276"/>
                  <a:gd name="connsiteX141-253165" fmla="*/ 877716 w 5936218"/>
                  <a:gd name="connsiteY141-253166" fmla="*/ 1770250 h 2329276"/>
                  <a:gd name="connsiteX142-253167" fmla="*/ 802724 w 5936218"/>
                  <a:gd name="connsiteY142-253168" fmla="*/ 1833879 h 2329276"/>
                  <a:gd name="connsiteX143-253169" fmla="*/ 798179 w 5936218"/>
                  <a:gd name="connsiteY143-253170" fmla="*/ 1877056 h 2329276"/>
                  <a:gd name="connsiteX144-253171" fmla="*/ 787406 w 5936218"/>
                  <a:gd name="connsiteY144-253172" fmla="*/ 1866283 h 2329276"/>
                  <a:gd name="connsiteX145-253173" fmla="*/ 786272 w 5936218"/>
                  <a:gd name="connsiteY145-253174" fmla="*/ 1877056 h 2329276"/>
                  <a:gd name="connsiteX146-253175" fmla="*/ 756063 w 5936218"/>
                  <a:gd name="connsiteY146-253176" fmla="*/ 1846846 h 2329276"/>
                  <a:gd name="connsiteX147-253177" fmla="*/ 732278 w 5936218"/>
                  <a:gd name="connsiteY147-253178" fmla="*/ 1904325 h 2329276"/>
                  <a:gd name="connsiteX148-253179" fmla="*/ 743640 w 5936218"/>
                  <a:gd name="connsiteY148-253180" fmla="*/ 1913415 h 2329276"/>
                  <a:gd name="connsiteX149-253181" fmla="*/ 723188 w 5936218"/>
                  <a:gd name="connsiteY149-253182" fmla="*/ 1956592 h 2329276"/>
                  <a:gd name="connsiteX150-253183" fmla="*/ 747026 w 5936218"/>
                  <a:gd name="connsiteY150-253184" fmla="*/ 1993433 h 2329276"/>
                  <a:gd name="connsiteX151-253185" fmla="*/ 763548 w 5936218"/>
                  <a:gd name="connsiteY151-253186" fmla="*/ 1990679 h 2329276"/>
                  <a:gd name="connsiteX152-253187" fmla="*/ 764871 w 5936218"/>
                  <a:gd name="connsiteY152-253188" fmla="*/ 1992443 h 2329276"/>
                  <a:gd name="connsiteX153-253189" fmla="*/ 775455 w 5936218"/>
                  <a:gd name="connsiteY153-253190" fmla="*/ 1990679 h 2329276"/>
                  <a:gd name="connsiteX154-253191" fmla="*/ 802724 w 5936218"/>
                  <a:gd name="connsiteY154-253192" fmla="*/ 2027038 h 2329276"/>
                  <a:gd name="connsiteX155-253193" fmla="*/ 798179 w 5936218"/>
                  <a:gd name="connsiteY155-253194" fmla="*/ 2054308 h 2329276"/>
                  <a:gd name="connsiteX156-253195" fmla="*/ 818632 w 5936218"/>
                  <a:gd name="connsiteY156-253196" fmla="*/ 2065670 h 2329276"/>
                  <a:gd name="connsiteX157-253197" fmla="*/ 802724 w 5936218"/>
                  <a:gd name="connsiteY157-253198" fmla="*/ 2097485 h 2329276"/>
                  <a:gd name="connsiteX158-253199" fmla="*/ 766365 w 5936218"/>
                  <a:gd name="connsiteY158-253200" fmla="*/ 2102030 h 2329276"/>
                  <a:gd name="connsiteX159-253201" fmla="*/ 727733 w 5936218"/>
                  <a:gd name="connsiteY159-253202" fmla="*/ 2161114 h 2329276"/>
                  <a:gd name="connsiteX160-253203" fmla="*/ 759548 w 5936218"/>
                  <a:gd name="connsiteY160-253204" fmla="*/ 2204291 h 2329276"/>
                  <a:gd name="connsiteX161-253205" fmla="*/ 759548 w 5936218"/>
                  <a:gd name="connsiteY161-253206" fmla="*/ 2242922 h 2329276"/>
                  <a:gd name="connsiteX162-253207" fmla="*/ 798179 w 5936218"/>
                  <a:gd name="connsiteY162-253208" fmla="*/ 2302007 h 2329276"/>
                  <a:gd name="connsiteX163-253209" fmla="*/ 775455 w 5936218"/>
                  <a:gd name="connsiteY163-253210" fmla="*/ 2317914 h 2329276"/>
                  <a:gd name="connsiteX164-253211" fmla="*/ 770910 w 5936218"/>
                  <a:gd name="connsiteY164-253212" fmla="*/ 2329276 h 2329276"/>
                  <a:gd name="connsiteX165-253213" fmla="*/ 759003 w 5936218"/>
                  <a:gd name="connsiteY165-253214" fmla="*/ 2329276 h 2329276"/>
                  <a:gd name="connsiteX166-253215" fmla="*/ 755003 w 5936218"/>
                  <a:gd name="connsiteY166-253216" fmla="*/ 2329276 h 2329276"/>
                  <a:gd name="connsiteX167-253217" fmla="*/ 743096 w 5936218"/>
                  <a:gd name="connsiteY167-253218" fmla="*/ 2329276 h 2329276"/>
                  <a:gd name="connsiteX168-253219" fmla="*/ 715826 w 5936218"/>
                  <a:gd name="connsiteY168-253220" fmla="*/ 2295189 h 2329276"/>
                  <a:gd name="connsiteX169-253221" fmla="*/ 704464 w 5936218"/>
                  <a:gd name="connsiteY169-253222" fmla="*/ 2295189 h 2329276"/>
                  <a:gd name="connsiteX170-253223" fmla="*/ 684012 w 5936218"/>
                  <a:gd name="connsiteY170-253224" fmla="*/ 2286099 h 2329276"/>
                  <a:gd name="connsiteX171-253225" fmla="*/ 672649 w 5936218"/>
                  <a:gd name="connsiteY171-253226" fmla="*/ 2263375 h 2329276"/>
                  <a:gd name="connsiteX172-253227" fmla="*/ 645222 w 5936218"/>
                  <a:gd name="connsiteY172-253228" fmla="*/ 2255538 h 2329276"/>
                  <a:gd name="connsiteX173-253229" fmla="*/ 625472 w 5936218"/>
                  <a:gd name="connsiteY173-253230" fmla="*/ 2258830 h 2329276"/>
                  <a:gd name="connsiteX174-253231" fmla="*/ 623771 w 5936218"/>
                  <a:gd name="connsiteY174-253232" fmla="*/ 2257129 h 2329276"/>
                  <a:gd name="connsiteX175-253233" fmla="*/ 613565 w 5936218"/>
                  <a:gd name="connsiteY175-253234" fmla="*/ 2258830 h 2329276"/>
                  <a:gd name="connsiteX176-253235" fmla="*/ 609020 w 5936218"/>
                  <a:gd name="connsiteY176-253236" fmla="*/ 2254285 h 2329276"/>
                  <a:gd name="connsiteX177-253237" fmla="*/ 559026 w 5936218"/>
                  <a:gd name="connsiteY177-253238" fmla="*/ 2227015 h 2329276"/>
                  <a:gd name="connsiteX178-253239" fmla="*/ 506760 w 5936218"/>
                  <a:gd name="connsiteY178-253240" fmla="*/ 2220198 h 2329276"/>
                  <a:gd name="connsiteX179-253241" fmla="*/ 483280 w 5936218"/>
                  <a:gd name="connsiteY179-253242" fmla="*/ 2213489 h 2329276"/>
                  <a:gd name="connsiteX180-253243" fmla="*/ 480035 w 5936218"/>
                  <a:gd name="connsiteY180-253244" fmla="*/ 2215653 h 2329276"/>
                  <a:gd name="connsiteX181-253245" fmla="*/ 475042 w 5936218"/>
                  <a:gd name="connsiteY181-253246" fmla="*/ 2211135 h 2329276"/>
                  <a:gd name="connsiteX182-253247" fmla="*/ 474945 w 5936218"/>
                  <a:gd name="connsiteY182-253248" fmla="*/ 2211108 h 2329276"/>
                  <a:gd name="connsiteX183-253249" fmla="*/ 468128 w 5936218"/>
                  <a:gd name="connsiteY183-253250" fmla="*/ 2215653 h 2329276"/>
                  <a:gd name="connsiteX184-253251" fmla="*/ 420406 w 5936218"/>
                  <a:gd name="connsiteY184-253252" fmla="*/ 2172476 h 2329276"/>
                  <a:gd name="connsiteX185-253253" fmla="*/ 381774 w 5936218"/>
                  <a:gd name="connsiteY185-253254" fmla="*/ 2156569 h 2329276"/>
                  <a:gd name="connsiteX186-253255" fmla="*/ 349960 w 5936218"/>
                  <a:gd name="connsiteY186-253256" fmla="*/ 2124754 h 2329276"/>
                  <a:gd name="connsiteX187-253257" fmla="*/ 377229 w 5936218"/>
                  <a:gd name="connsiteY187-253258" fmla="*/ 2117937 h 2329276"/>
                  <a:gd name="connsiteX188-253259" fmla="*/ 404499 w 5936218"/>
                  <a:gd name="connsiteY188-253260" fmla="*/ 2070215 h 2329276"/>
                  <a:gd name="connsiteX189-253261" fmla="*/ 388591 w 5936218"/>
                  <a:gd name="connsiteY189-253262" fmla="*/ 2054308 h 2329276"/>
                  <a:gd name="connsiteX190-253263" fmla="*/ 440858 w 5936218"/>
                  <a:gd name="connsiteY190-253264" fmla="*/ 2027038 h 2329276"/>
                  <a:gd name="connsiteX191-253265" fmla="*/ 440858 w 5936218"/>
                  <a:gd name="connsiteY191-253266" fmla="*/ 2023982 h 2329276"/>
                  <a:gd name="connsiteX192-253267" fmla="*/ 416406 w 5936218"/>
                  <a:gd name="connsiteY192-253268" fmla="*/ 2027038 h 2329276"/>
                  <a:gd name="connsiteX193-253269" fmla="*/ 416406 w 5936218"/>
                  <a:gd name="connsiteY193-253270" fmla="*/ 2025550 h 2329276"/>
                  <a:gd name="connsiteX194-253271" fmla="*/ 404499 w 5936218"/>
                  <a:gd name="connsiteY194-253272" fmla="*/ 2027038 h 2329276"/>
                  <a:gd name="connsiteX195-253273" fmla="*/ 404499 w 5936218"/>
                  <a:gd name="connsiteY195-253274" fmla="*/ 2006586 h 2329276"/>
                  <a:gd name="connsiteX196-253275" fmla="*/ 424951 w 5936218"/>
                  <a:gd name="connsiteY196-253276" fmla="*/ 1990679 h 2329276"/>
                  <a:gd name="connsiteX197-253277" fmla="*/ 463583 w 5936218"/>
                  <a:gd name="connsiteY197-253278" fmla="*/ 1983862 h 2329276"/>
                  <a:gd name="connsiteX198-253279" fmla="*/ 468128 w 5936218"/>
                  <a:gd name="connsiteY198-253280" fmla="*/ 1967954 h 2329276"/>
                  <a:gd name="connsiteX199-253281" fmla="*/ 456765 w 5936218"/>
                  <a:gd name="connsiteY199-253282" fmla="*/ 1936140 h 2329276"/>
                  <a:gd name="connsiteX200-253283" fmla="*/ 474945 w 5936218"/>
                  <a:gd name="connsiteY200-253284" fmla="*/ 1908870 h 2329276"/>
                  <a:gd name="connsiteX201-253285" fmla="*/ 474945 w 5936218"/>
                  <a:gd name="connsiteY201-253286" fmla="*/ 1888418 h 2329276"/>
                  <a:gd name="connsiteX202-253287" fmla="*/ 420406 w 5936218"/>
                  <a:gd name="connsiteY202-253288" fmla="*/ 1870238 h 2329276"/>
                  <a:gd name="connsiteX203-253289" fmla="*/ 409588 w 5936218"/>
                  <a:gd name="connsiteY203-253290" fmla="*/ 1870238 h 2329276"/>
                  <a:gd name="connsiteX204-253291" fmla="*/ 397681 w 5936218"/>
                  <a:gd name="connsiteY204-253292" fmla="*/ 1870238 h 2329276"/>
                  <a:gd name="connsiteX205-253293" fmla="*/ 379485 w 5936218"/>
                  <a:gd name="connsiteY205-253294" fmla="*/ 1847999 h 2329276"/>
                  <a:gd name="connsiteX206-253295" fmla="*/ 357322 w 5936218"/>
                  <a:gd name="connsiteY206-253296" fmla="*/ 1854331 h 2329276"/>
                  <a:gd name="connsiteX207-253297" fmla="*/ 352842 w 5936218"/>
                  <a:gd name="connsiteY207-253298" fmla="*/ 1852209 h 2329276"/>
                  <a:gd name="connsiteX208-253299" fmla="*/ 345415 w 5936218"/>
                  <a:gd name="connsiteY208-253300" fmla="*/ 1854331 h 2329276"/>
                  <a:gd name="connsiteX209-253301" fmla="*/ 302238 w 5936218"/>
                  <a:gd name="connsiteY209-253302" fmla="*/ 1833879 h 2329276"/>
                  <a:gd name="connsiteX210-253303" fmla="*/ 302238 w 5936218"/>
                  <a:gd name="connsiteY210-253304" fmla="*/ 1822517 h 2329276"/>
                  <a:gd name="connsiteX211-253305" fmla="*/ 286331 w 5936218"/>
                  <a:gd name="connsiteY211-253306" fmla="*/ 1795247 h 2329276"/>
                  <a:gd name="connsiteX212-253307" fmla="*/ 270968 w 5936218"/>
                  <a:gd name="connsiteY212-253308" fmla="*/ 1795247 h 2329276"/>
                  <a:gd name="connsiteX213-253309" fmla="*/ 259061 w 5936218"/>
                  <a:gd name="connsiteY213-253310" fmla="*/ 1795247 h 2329276"/>
                  <a:gd name="connsiteX214-253311" fmla="*/ 254516 w 5936218"/>
                  <a:gd name="connsiteY214-253312" fmla="*/ 1779340 h 2329276"/>
                  <a:gd name="connsiteX215-253313" fmla="*/ 263606 w 5936218"/>
                  <a:gd name="connsiteY215-253314" fmla="*/ 1763433 h 2329276"/>
                  <a:gd name="connsiteX216-253315" fmla="*/ 243991 w 5936218"/>
                  <a:gd name="connsiteY216-253316" fmla="*/ 1732920 h 2329276"/>
                  <a:gd name="connsiteX217-253317" fmla="*/ 216429 w 5936218"/>
                  <a:gd name="connsiteY217-253318" fmla="*/ 1736163 h 2329276"/>
                  <a:gd name="connsiteX218-253319" fmla="*/ 212956 w 5936218"/>
                  <a:gd name="connsiteY218-253320" fmla="*/ 1735171 h 2329276"/>
                  <a:gd name="connsiteX219-253321" fmla="*/ 204522 w 5936218"/>
                  <a:gd name="connsiteY219-253322" fmla="*/ 1736163 h 2329276"/>
                  <a:gd name="connsiteX220-253323" fmla="*/ 199623 w 5936218"/>
                  <a:gd name="connsiteY220-253324" fmla="*/ 1734763 h 2329276"/>
                  <a:gd name="connsiteX221-253325" fmla="*/ 195977 w 5936218"/>
                  <a:gd name="connsiteY221-253326" fmla="*/ 1747525 h 2329276"/>
                  <a:gd name="connsiteX222-253327" fmla="*/ 184968 w 5936218"/>
                  <a:gd name="connsiteY222-253328" fmla="*/ 1744380 h 2329276"/>
                  <a:gd name="connsiteX223-253329" fmla="*/ 184070 w 5936218"/>
                  <a:gd name="connsiteY223-253330" fmla="*/ 1747525 h 2329276"/>
                  <a:gd name="connsiteX224-253331" fmla="*/ 168163 w 5936218"/>
                  <a:gd name="connsiteY224-253332" fmla="*/ 1742990 h 2329276"/>
                  <a:gd name="connsiteX225-253333" fmla="*/ 156800 w 5936218"/>
                  <a:gd name="connsiteY225-253334" fmla="*/ 1704348 h 2329276"/>
                  <a:gd name="connsiteX226-253335" fmla="*/ 152255 w 5936218"/>
                  <a:gd name="connsiteY226-253336" fmla="*/ 1688441 h 2329276"/>
                  <a:gd name="connsiteX227-253337" fmla="*/ 156800 w 5936218"/>
                  <a:gd name="connsiteY227-253338" fmla="*/ 1683896 h 2329276"/>
                  <a:gd name="connsiteX228-253339" fmla="*/ 168707 w 5936218"/>
                  <a:gd name="connsiteY228-253340" fmla="*/ 1683896 h 2329276"/>
                  <a:gd name="connsiteX229-253341" fmla="*/ 188615 w 5936218"/>
                  <a:gd name="connsiteY229-253342" fmla="*/ 1683896 h 2329276"/>
                  <a:gd name="connsiteX230-253343" fmla="*/ 199977 w 5936218"/>
                  <a:gd name="connsiteY230-253344" fmla="*/ 1672534 h 2329276"/>
                  <a:gd name="connsiteX231-253345" fmla="*/ 188615 w 5936218"/>
                  <a:gd name="connsiteY231-253346" fmla="*/ 1649809 h 2329276"/>
                  <a:gd name="connsiteX232-253347" fmla="*/ 168163 w 5936218"/>
                  <a:gd name="connsiteY232-253348" fmla="*/ 1640720 h 2329276"/>
                  <a:gd name="connsiteX233-253349" fmla="*/ 168163 w 5936218"/>
                  <a:gd name="connsiteY233-253350" fmla="*/ 1633902 h 2329276"/>
                  <a:gd name="connsiteX234-253351" fmla="*/ 152255 w 5936218"/>
                  <a:gd name="connsiteY234-253352" fmla="*/ 1617995 h 2329276"/>
                  <a:gd name="connsiteX235-253353" fmla="*/ 129531 w 5936218"/>
                  <a:gd name="connsiteY235-253354" fmla="*/ 1581635 h 2329276"/>
                  <a:gd name="connsiteX236-253355" fmla="*/ 140893 w 5936218"/>
                  <a:gd name="connsiteY236-253356" fmla="*/ 1558911 h 2329276"/>
                  <a:gd name="connsiteX237-253357" fmla="*/ 136348 w 5936218"/>
                  <a:gd name="connsiteY237-253358" fmla="*/ 1531641 h 2329276"/>
                  <a:gd name="connsiteX238-253359" fmla="*/ 103789 w 5936218"/>
                  <a:gd name="connsiteY238-253360" fmla="*/ 1518234 h 2329276"/>
                  <a:gd name="connsiteX239-253361" fmla="*/ 93716 w 5936218"/>
                  <a:gd name="connsiteY239-253362" fmla="*/ 1522551 h 2329276"/>
                  <a:gd name="connsiteX240-253363" fmla="*/ 91868 w 5936218"/>
                  <a:gd name="connsiteY240-253364" fmla="*/ 1518240 h 2329276"/>
                  <a:gd name="connsiteX241-253365" fmla="*/ 81809 w 5936218"/>
                  <a:gd name="connsiteY241-253366" fmla="*/ 1522551 h 2329276"/>
                  <a:gd name="connsiteX242-253367" fmla="*/ 74992 w 5936218"/>
                  <a:gd name="connsiteY242-253368" fmla="*/ 1506644 h 2329276"/>
                  <a:gd name="connsiteX243-253369" fmla="*/ 34087 w 5936218"/>
                  <a:gd name="connsiteY243-253370" fmla="*/ 1495282 h 2329276"/>
                  <a:gd name="connsiteX244-253371" fmla="*/ 22725 w 5936218"/>
                  <a:gd name="connsiteY244-253372" fmla="*/ 1452105 h 2329276"/>
                  <a:gd name="connsiteX245-253373" fmla="*/ 22725 w 5936218"/>
                  <a:gd name="connsiteY245-253374" fmla="*/ 1420290 h 2329276"/>
                  <a:gd name="connsiteX246-253375" fmla="*/ 0 w 5936218"/>
                  <a:gd name="connsiteY246-253376" fmla="*/ 1404383 h 2329276"/>
                  <a:gd name="connsiteX247-253377" fmla="*/ 15907 w 5936218"/>
                  <a:gd name="connsiteY247-253378" fmla="*/ 1381659 h 2329276"/>
                  <a:gd name="connsiteX248-253379" fmla="*/ 6818 w 5936218"/>
                  <a:gd name="connsiteY248-253380" fmla="*/ 1318030 h 2329276"/>
                  <a:gd name="connsiteX249-253381" fmla="*/ 34087 w 5936218"/>
                  <a:gd name="connsiteY249-253382" fmla="*/ 1274853 h 2329276"/>
                  <a:gd name="connsiteX250-253383" fmla="*/ 27270 w 5936218"/>
                  <a:gd name="connsiteY250-253384" fmla="*/ 1263491 h 2329276"/>
                  <a:gd name="connsiteX251-253385" fmla="*/ 70447 w 5936218"/>
                  <a:gd name="connsiteY251-253386" fmla="*/ 1224859 h 2329276"/>
                  <a:gd name="connsiteX252-253387" fmla="*/ 27270 w 5936218"/>
                  <a:gd name="connsiteY252-253388" fmla="*/ 1188499 h 2329276"/>
                  <a:gd name="connsiteX253-253389" fmla="*/ 109078 w 5936218"/>
                  <a:gd name="connsiteY253-253390" fmla="*/ 1090783 h 2329276"/>
                  <a:gd name="connsiteX254-253391" fmla="*/ 145438 w 5936218"/>
                  <a:gd name="connsiteY254-253392" fmla="*/ 1047606 h 2329276"/>
                  <a:gd name="connsiteX255-253393" fmla="*/ 156800 w 5936218"/>
                  <a:gd name="connsiteY255-253394" fmla="*/ 1004430 h 2329276"/>
                  <a:gd name="connsiteX256-253395" fmla="*/ 102261 w 5936218"/>
                  <a:gd name="connsiteY256-253396" fmla="*/ 952163 h 2329276"/>
                  <a:gd name="connsiteX257-253397" fmla="*/ 118168 w 5936218"/>
                  <a:gd name="connsiteY257-253398" fmla="*/ 897624 h 2329276"/>
                  <a:gd name="connsiteX258-253399" fmla="*/ 86354 w 5936218"/>
                  <a:gd name="connsiteY258-253400" fmla="*/ 833995 h 2329276"/>
                  <a:gd name="connsiteX259-253401" fmla="*/ 109078 w 5936218"/>
                  <a:gd name="connsiteY259-253402" fmla="*/ 759003 h 2329276"/>
                  <a:gd name="connsiteX260-253403" fmla="*/ 70447 w 5936218"/>
                  <a:gd name="connsiteY260-253404" fmla="*/ 656742 h 2329276"/>
                  <a:gd name="connsiteX261-253405" fmla="*/ 102261 w 5936218"/>
                  <a:gd name="connsiteY261-253406" fmla="*/ 586296 h 2329276"/>
                  <a:gd name="connsiteX262-253407" fmla="*/ 43177 w 5936218"/>
                  <a:gd name="connsiteY262-253408" fmla="*/ 520395 h 2329276"/>
                  <a:gd name="connsiteX263-253409" fmla="*/ 49994 w 5936218"/>
                  <a:gd name="connsiteY263-253410" fmla="*/ 445403 h 2329276"/>
                  <a:gd name="connsiteX264-253411" fmla="*/ 81809 w 5936218"/>
                  <a:gd name="connsiteY264-253412" fmla="*/ 440858 h 2329276"/>
                  <a:gd name="connsiteX265-253413" fmla="*/ 145438 w 5936218"/>
                  <a:gd name="connsiteY265-253414" fmla="*/ 397682 h 2329276"/>
                  <a:gd name="connsiteX266-253415" fmla="*/ 184070 w 5936218"/>
                  <a:gd name="connsiteY266-253416" fmla="*/ 359050 h 2329276"/>
                  <a:gd name="connsiteX267-253417" fmla="*/ 189699 w 5936218"/>
                  <a:gd name="connsiteY267-253418" fmla="*/ 365328 h 2329276"/>
                  <a:gd name="connsiteX268-253419" fmla="*/ 195977 w 5936218"/>
                  <a:gd name="connsiteY268-253420" fmla="*/ 359050 h 2329276"/>
                  <a:gd name="connsiteX269-253421" fmla="*/ 255061 w 5936218"/>
                  <a:gd name="connsiteY269-253422" fmla="*/ 424951 h 2329276"/>
                  <a:gd name="connsiteX270-253423" fmla="*/ 350504 w 5936218"/>
                  <a:gd name="connsiteY270-253424" fmla="*/ 445403 h 2329276"/>
                  <a:gd name="connsiteX271-253425" fmla="*/ 491397 w 5936218"/>
                  <a:gd name="connsiteY271-253426" fmla="*/ 559027 h 2329276"/>
                  <a:gd name="connsiteX272-253427" fmla="*/ 523211 w 5936218"/>
                  <a:gd name="connsiteY272-253428" fmla="*/ 606748 h 2329276"/>
                  <a:gd name="connsiteX273-253429" fmla="*/ 523211 w 5936218"/>
                  <a:gd name="connsiteY273-253430" fmla="*/ 665832 h 2329276"/>
                  <a:gd name="connsiteX274-253431" fmla="*/ 486852 w 5936218"/>
                  <a:gd name="connsiteY274-253432" fmla="*/ 720371 h 2329276"/>
                  <a:gd name="connsiteX275-253433" fmla="*/ 420951 w 5936218"/>
                  <a:gd name="connsiteY275-253434" fmla="*/ 740824 h 2329276"/>
                  <a:gd name="connsiteX276-253435" fmla="*/ 415909 w 5936218"/>
                  <a:gd name="connsiteY276-253436" fmla="*/ 738693 h 2329276"/>
                  <a:gd name="connsiteX277-253437" fmla="*/ 409044 w 5936218"/>
                  <a:gd name="connsiteY277-253438" fmla="*/ 740824 h 2329276"/>
                  <a:gd name="connsiteX278-253439" fmla="*/ 252950 w 5936218"/>
                  <a:gd name="connsiteY278-253440" fmla="*/ 674868 h 2329276"/>
                  <a:gd name="connsiteX279-253441" fmla="*/ 232336 w 5936218"/>
                  <a:gd name="connsiteY279-253442" fmla="*/ 681740 h 2329276"/>
                  <a:gd name="connsiteX280-253443" fmla="*/ 291420 w 5936218"/>
                  <a:gd name="connsiteY280-253444" fmla="*/ 752186 h 2329276"/>
                  <a:gd name="connsiteX281-253445" fmla="*/ 291420 w 5936218"/>
                  <a:gd name="connsiteY281-253446" fmla="*/ 790818 h 2329276"/>
                  <a:gd name="connsiteX282-253447" fmla="*/ 298238 w 5936218"/>
                  <a:gd name="connsiteY282-253448" fmla="*/ 877172 h 2329276"/>
                  <a:gd name="connsiteX283-253449" fmla="*/ 345959 w 5936218"/>
                  <a:gd name="connsiteY283-253450" fmla="*/ 908986 h 2329276"/>
                  <a:gd name="connsiteX284-253451" fmla="*/ 362087 w 5936218"/>
                  <a:gd name="connsiteY284-253452" fmla="*/ 918394 h 2329276"/>
                  <a:gd name="connsiteX285-253453" fmla="*/ 365867 w 5936218"/>
                  <a:gd name="connsiteY285-253454" fmla="*/ 886261 h 2329276"/>
                  <a:gd name="connsiteX286-253455" fmla="*/ 345415 w 5936218"/>
                  <a:gd name="connsiteY286-253456" fmla="*/ 849902 h 2329276"/>
                  <a:gd name="connsiteX287-253457" fmla="*/ 365867 w 5936218"/>
                  <a:gd name="connsiteY287-253458" fmla="*/ 818087 h 2329276"/>
                  <a:gd name="connsiteX288-253459" fmla="*/ 374560 w 5936218"/>
                  <a:gd name="connsiteY288-253460" fmla="*/ 823086 h 2329276"/>
                  <a:gd name="connsiteX289-253461" fmla="*/ 377774 w 5936218"/>
                  <a:gd name="connsiteY289-253462" fmla="*/ 818087 h 2329276"/>
                  <a:gd name="connsiteX290-253463" fmla="*/ 461933 w 5936218"/>
                  <a:gd name="connsiteY290-253464" fmla="*/ 866479 h 2329276"/>
                  <a:gd name="connsiteX291-253465" fmla="*/ 484035 w 5936218"/>
                  <a:gd name="connsiteY291-253466" fmla="*/ 849902 h 2329276"/>
                  <a:gd name="connsiteX292-253467" fmla="*/ 463583 w 5936218"/>
                  <a:gd name="connsiteY292-253468" fmla="*/ 784000 h 2329276"/>
                  <a:gd name="connsiteX293-253469" fmla="*/ 549936 w 5936218"/>
                  <a:gd name="connsiteY293-253470" fmla="*/ 697647 h 2329276"/>
                  <a:gd name="connsiteX294-253471" fmla="*/ 559742 w 5936218"/>
                  <a:gd name="connsiteY294-253472" fmla="*/ 699748 h 2329276"/>
                  <a:gd name="connsiteX295-253473" fmla="*/ 561843 w 5936218"/>
                  <a:gd name="connsiteY295-253474" fmla="*/ 697647 h 2329276"/>
                  <a:gd name="connsiteX296-253475" fmla="*/ 593658 w 5936218"/>
                  <a:gd name="connsiteY296-253476" fmla="*/ 704464 h 2329276"/>
                  <a:gd name="connsiteX297-253477" fmla="*/ 620945 w 5936218"/>
                  <a:gd name="connsiteY297-253478" fmla="*/ 728341 h 2329276"/>
                  <a:gd name="connsiteX298-253479" fmla="*/ 640835 w 5936218"/>
                  <a:gd name="connsiteY298-253480" fmla="*/ 672650 h 2329276"/>
                  <a:gd name="connsiteX299-253481" fmla="*/ 609020 w 5936218"/>
                  <a:gd name="connsiteY299-253482" fmla="*/ 618111 h 2329276"/>
                  <a:gd name="connsiteX300-253483" fmla="*/ 624928 w 5936218"/>
                  <a:gd name="connsiteY300-253484" fmla="*/ 559027 h 2329276"/>
                  <a:gd name="connsiteX301-253485" fmla="*/ 597658 w 5936218"/>
                  <a:gd name="connsiteY301-253486" fmla="*/ 499942 h 2329276"/>
                  <a:gd name="connsiteX302-253487" fmla="*/ 611562 w 5936218"/>
                  <a:gd name="connsiteY302-253488" fmla="*/ 504268 h 2329276"/>
                  <a:gd name="connsiteX303-253489" fmla="*/ 609565 w 5936218"/>
                  <a:gd name="connsiteY303-253490" fmla="*/ 499942 h 2329276"/>
                  <a:gd name="connsiteX304-253491" fmla="*/ 711826 w 5936218"/>
                  <a:gd name="connsiteY304-253492" fmla="*/ 531757 h 2329276"/>
                  <a:gd name="connsiteX305-253493" fmla="*/ 732278 w 5936218"/>
                  <a:gd name="connsiteY305-253494" fmla="*/ 586296 h 2329276"/>
                  <a:gd name="connsiteX306-253495" fmla="*/ 684556 w 5936218"/>
                  <a:gd name="connsiteY306-253496" fmla="*/ 597658 h 2329276"/>
                  <a:gd name="connsiteX307-253497" fmla="*/ 684556 w 5936218"/>
                  <a:gd name="connsiteY307-253498" fmla="*/ 649925 h 2329276"/>
                  <a:gd name="connsiteX308-253499" fmla="*/ 713309 w 5936218"/>
                  <a:gd name="connsiteY308-253500" fmla="*/ 678678 h 2329276"/>
                  <a:gd name="connsiteX309-253501" fmla="*/ 763548 w 5936218"/>
                  <a:gd name="connsiteY309-253502" fmla="*/ 661287 h 2329276"/>
                  <a:gd name="connsiteX310-253503" fmla="*/ 770365 w 5936218"/>
                  <a:gd name="connsiteY310-253504" fmla="*/ 602203 h 2329276"/>
                  <a:gd name="connsiteX311-253505" fmla="*/ 845357 w 5936218"/>
                  <a:gd name="connsiteY311-253506" fmla="*/ 554482 h 2329276"/>
                  <a:gd name="connsiteX312-253507" fmla="*/ 972614 w 5936218"/>
                  <a:gd name="connsiteY312-253508" fmla="*/ 468128 h 2329276"/>
                  <a:gd name="connsiteX313-253509" fmla="*/ 982566 w 5936218"/>
                  <a:gd name="connsiteY313-253510" fmla="*/ 469455 h 2329276"/>
                  <a:gd name="connsiteX314-253511" fmla="*/ 984521 w 5936218"/>
                  <a:gd name="connsiteY314-253512" fmla="*/ 468128 h 2329276"/>
                  <a:gd name="connsiteX315-253513" fmla="*/ 1018608 w 5936218"/>
                  <a:gd name="connsiteY315-253514" fmla="*/ 472673 h 2329276"/>
                  <a:gd name="connsiteX316-253515" fmla="*/ 979977 w 5936218"/>
                  <a:gd name="connsiteY316-253516" fmla="*/ 536302 h 2329276"/>
                  <a:gd name="connsiteX317-253517" fmla="*/ 1012666 w 5936218"/>
                  <a:gd name="connsiteY317-253518" fmla="*/ 541463 h 2329276"/>
                  <a:gd name="connsiteX318-253519" fmla="*/ 1038516 w 5936218"/>
                  <a:gd name="connsiteY318-253520" fmla="*/ 511305 h 2329276"/>
                  <a:gd name="connsiteX319-253521" fmla="*/ 1050423 w 5936218"/>
                  <a:gd name="connsiteY319-253522" fmla="*/ 511305 h 2329276"/>
                  <a:gd name="connsiteX320-253523" fmla="*/ 1108962 w 5936218"/>
                  <a:gd name="connsiteY320-253524" fmla="*/ 511305 h 2329276"/>
                  <a:gd name="connsiteX321-253525" fmla="*/ 1161229 w 5936218"/>
                  <a:gd name="connsiteY321-253526" fmla="*/ 468128 h 2329276"/>
                  <a:gd name="connsiteX322-253527" fmla="*/ 1165711 w 5936218"/>
                  <a:gd name="connsiteY322-253528" fmla="*/ 474262 h 2329276"/>
                  <a:gd name="connsiteX323-253529" fmla="*/ 1173136 w 5936218"/>
                  <a:gd name="connsiteY323-253530" fmla="*/ 468128 h 2329276"/>
                  <a:gd name="connsiteX324-253531" fmla="*/ 1210035 w 5936218"/>
                  <a:gd name="connsiteY324-253532" fmla="*/ 518621 h 2329276"/>
                  <a:gd name="connsiteX325-253533" fmla="*/ 1247583 w 5936218"/>
                  <a:gd name="connsiteY325-253534" fmla="*/ 461311 h 2329276"/>
                  <a:gd name="connsiteX326-253535" fmla="*/ 1211223 w 5936218"/>
                  <a:gd name="connsiteY326-253536" fmla="*/ 402227 h 2329276"/>
                  <a:gd name="connsiteX327-253537" fmla="*/ 1227130 w 5936218"/>
                  <a:gd name="connsiteY327-253538" fmla="*/ 365867 h 2329276"/>
                  <a:gd name="connsiteX328-253539" fmla="*/ 1237665 w 5936218"/>
                  <a:gd name="connsiteY328-253540" fmla="*/ 369005 h 2329276"/>
                  <a:gd name="connsiteX329-253541" fmla="*/ 1239037 w 5936218"/>
                  <a:gd name="connsiteY329-253542" fmla="*/ 365867 h 2329276"/>
                  <a:gd name="connsiteX330-253543" fmla="*/ 1345843 w 5936218"/>
                  <a:gd name="connsiteY330-253544" fmla="*/ 397682 h 2329276"/>
                  <a:gd name="connsiteX331-253545" fmla="*/ 1400382 w 5936218"/>
                  <a:gd name="connsiteY331-253546" fmla="*/ 429496 h 2329276"/>
                  <a:gd name="connsiteX332-253547" fmla="*/ 1519756 w 5936218"/>
                  <a:gd name="connsiteY332-253548" fmla="*/ 536080 h 2329276"/>
                  <a:gd name="connsiteX333-253549" fmla="*/ 1543003 w 5936218"/>
                  <a:gd name="connsiteY333-253550" fmla="*/ 495398 h 2329276"/>
                  <a:gd name="connsiteX334-253551" fmla="*/ 1506643 w 5936218"/>
                  <a:gd name="connsiteY334-253552" fmla="*/ 440858 h 2329276"/>
                  <a:gd name="connsiteX335-253553" fmla="*/ 1506643 w 5936218"/>
                  <a:gd name="connsiteY335-253554" fmla="*/ 418134 h 2329276"/>
                  <a:gd name="connsiteX336-253555" fmla="*/ 1463467 w 5936218"/>
                  <a:gd name="connsiteY336-253556" fmla="*/ 409044 h 2329276"/>
                  <a:gd name="connsiteX337-253557" fmla="*/ 1472556 w 5936218"/>
                  <a:gd name="connsiteY337-253558" fmla="*/ 359050 h 2329276"/>
                  <a:gd name="connsiteX338-253559" fmla="*/ 1452104 w 5936218"/>
                  <a:gd name="connsiteY338-253560" fmla="*/ 272696 h 2329276"/>
                  <a:gd name="connsiteX339-253561" fmla="*/ 1452104 w 5936218"/>
                  <a:gd name="connsiteY339-253562" fmla="*/ 236337 h 2329276"/>
                  <a:gd name="connsiteX340-253563" fmla="*/ 1522551 w 5936218"/>
                  <a:gd name="connsiteY340-253564" fmla="*/ 134076 h 2329276"/>
                  <a:gd name="connsiteX341-253565" fmla="*/ 1543003 w 5936218"/>
                  <a:gd name="connsiteY341-253566" fmla="*/ 20453 h 2329276"/>
                  <a:gd name="connsiteX342-253567" fmla="*/ 1570272 w 5936218"/>
                  <a:gd name="connsiteY342-253568" fmla="*/ 0 h 2329276"/>
                  <a:gd name="connsiteX343-253569" fmla="*/ 1578688 w 5936218"/>
                  <a:gd name="connsiteY343-253570" fmla="*/ 2619 h 2329276"/>
                  <a:gd name="connsiteX344-253571" fmla="*/ 1582179 w 5936218"/>
                  <a:gd name="connsiteY344-253572" fmla="*/ 0 h 2329276"/>
                  <a:gd name="connsiteX345-253573" fmla="*/ 1684440 w 5936218"/>
                  <a:gd name="connsiteY345-253574" fmla="*/ 31815 h 2329276"/>
                  <a:gd name="connsiteX346-253575" fmla="*/ 1688985 w 5936218"/>
                  <a:gd name="connsiteY346-253576" fmla="*/ 102261 h 2329276"/>
                  <a:gd name="connsiteX347-253577" fmla="*/ 1652625 w 5936218"/>
                  <a:gd name="connsiteY347-253578" fmla="*/ 193160 h 2329276"/>
                  <a:gd name="connsiteX348-253579" fmla="*/ 1679895 w 5936218"/>
                  <a:gd name="connsiteY348-253580" fmla="*/ 231792 h 2329276"/>
                  <a:gd name="connsiteX349-253581" fmla="*/ 1688985 w 5936218"/>
                  <a:gd name="connsiteY349-253582" fmla="*/ 306783 h 2329276"/>
                  <a:gd name="connsiteX350-253583" fmla="*/ 1679895 w 5936218"/>
                  <a:gd name="connsiteY350-253584" fmla="*/ 452221 h 2329276"/>
                  <a:gd name="connsiteX351-253585" fmla="*/ 1636718 w 5936218"/>
                  <a:gd name="connsiteY351-253586" fmla="*/ 715827 h 2329276"/>
                  <a:gd name="connsiteX352-253587" fmla="*/ 1662494 w 5936218"/>
                  <a:gd name="connsiteY352-253588" fmla="*/ 722271 h 2329276"/>
                  <a:gd name="connsiteX0-253589" fmla="*/ 1662494 w 5936218"/>
                  <a:gd name="connsiteY0-253590" fmla="*/ 722271 h 2329276"/>
                  <a:gd name="connsiteX1-253591" fmla="*/ 3988173 w 5936218"/>
                  <a:gd name="connsiteY1-253592" fmla="*/ 165890 h 2329276"/>
                  <a:gd name="connsiteX2-253593" fmla="*/ 4062426 w 5936218"/>
                  <a:gd name="connsiteY2-253594" fmla="*/ 200080 h 2329276"/>
                  <a:gd name="connsiteX3-253595" fmla="*/ 4095563 w 5936218"/>
                  <a:gd name="connsiteY3-253596" fmla="*/ 175312 h 2329276"/>
                  <a:gd name="connsiteX4-253597" fmla="*/ 4097796 w 5936218"/>
                  <a:gd name="connsiteY4-253598" fmla="*/ 172708 h 2329276"/>
                  <a:gd name="connsiteX5-253599" fmla="*/ 4144150 w 5936218"/>
                  <a:gd name="connsiteY5-253600" fmla="*/ 185188 h 2329276"/>
                  <a:gd name="connsiteX6-253601" fmla="*/ 4117703 w 5936218"/>
                  <a:gd name="connsiteY6-253602" fmla="*/ 74992 h 2329276"/>
                  <a:gd name="connsiteX7-253603" fmla="*/ 4165425 w 5936218"/>
                  <a:gd name="connsiteY7-253604" fmla="*/ 20453 h 2329276"/>
                  <a:gd name="connsiteX8-253605" fmla="*/ 4175231 w 5936218"/>
                  <a:gd name="connsiteY8-253606" fmla="*/ 22854 h 2329276"/>
                  <a:gd name="connsiteX9-253607" fmla="*/ 4177332 w 5936218"/>
                  <a:gd name="connsiteY9-253608" fmla="*/ 20453 h 2329276"/>
                  <a:gd name="connsiteX10-253609" fmla="*/ 4511384 w 5936218"/>
                  <a:gd name="connsiteY10-253610" fmla="*/ 102261 h 2329276"/>
                  <a:gd name="connsiteX11-253611" fmla="*/ 4543199 w 5936218"/>
                  <a:gd name="connsiteY11-253612" fmla="*/ 172708 h 2329276"/>
                  <a:gd name="connsiteX12-253613" fmla="*/ 4639242 w 5936218"/>
                  <a:gd name="connsiteY12-253614" fmla="*/ 255350 h 2329276"/>
                  <a:gd name="connsiteX13-253615" fmla="*/ 4774445 w 5936218"/>
                  <a:gd name="connsiteY13-253616" fmla="*/ 236337 h 2329276"/>
                  <a:gd name="connsiteX14-253617" fmla="*/ 4778496 w 5936218"/>
                  <a:gd name="connsiteY14-253618" fmla="*/ 237441 h 2329276"/>
                  <a:gd name="connsiteX15-253619" fmla="*/ 4786352 w 5936218"/>
                  <a:gd name="connsiteY15-253620" fmla="*/ 236337 h 2329276"/>
                  <a:gd name="connsiteX16-253621" fmla="*/ 4861343 w 5936218"/>
                  <a:gd name="connsiteY16-253622" fmla="*/ 256789 h 2329276"/>
                  <a:gd name="connsiteX17-253623" fmla="*/ 4893158 w 5936218"/>
                  <a:gd name="connsiteY17-253624" fmla="*/ 299966 h 2329276"/>
                  <a:gd name="connsiteX18-253625" fmla="*/ 4888613 w 5936218"/>
                  <a:gd name="connsiteY18-253626" fmla="*/ 381774 h 2329276"/>
                  <a:gd name="connsiteX19-253627" fmla="*/ 4927677 w 5936218"/>
                  <a:gd name="connsiteY19-253628" fmla="*/ 406446 h 2329276"/>
                  <a:gd name="connsiteX20-253629" fmla="*/ 4967605 w 5936218"/>
                  <a:gd name="connsiteY20-253630" fmla="*/ 393137 h 2329276"/>
                  <a:gd name="connsiteX21-253631" fmla="*/ 5038051 w 5936218"/>
                  <a:gd name="connsiteY21-253632" fmla="*/ 386319 h 2329276"/>
                  <a:gd name="connsiteX22-253633" fmla="*/ 5040730 w 5936218"/>
                  <a:gd name="connsiteY22-253634" fmla="*/ 387212 h 2329276"/>
                  <a:gd name="connsiteX23-253635" fmla="*/ 5049958 w 5936218"/>
                  <a:gd name="connsiteY23-253636" fmla="*/ 386319 h 2329276"/>
                  <a:gd name="connsiteX24-253637" fmla="*/ 5114249 w 5936218"/>
                  <a:gd name="connsiteY24-253638" fmla="*/ 407750 h 2329276"/>
                  <a:gd name="connsiteX25-253639" fmla="*/ 5176671 w 5936218"/>
                  <a:gd name="connsiteY25-253640" fmla="*/ 397682 h 2329276"/>
                  <a:gd name="connsiteX26-253641" fmla="*/ 5177801 w 5936218"/>
                  <a:gd name="connsiteY26-253642" fmla="*/ 399420 h 2329276"/>
                  <a:gd name="connsiteX27-253643" fmla="*/ 5188578 w 5936218"/>
                  <a:gd name="connsiteY27-253644" fmla="*/ 397682 h 2329276"/>
                  <a:gd name="connsiteX28-253645" fmla="*/ 5243719 w 5936218"/>
                  <a:gd name="connsiteY28-253646" fmla="*/ 482513 h 2329276"/>
                  <a:gd name="connsiteX29-253647" fmla="*/ 5283477 w 5936218"/>
                  <a:gd name="connsiteY29-253648" fmla="*/ 452221 h 2329276"/>
                  <a:gd name="connsiteX30-253649" fmla="*/ 5258480 w 5936218"/>
                  <a:gd name="connsiteY30-253650" fmla="*/ 386319 h 2329276"/>
                  <a:gd name="connsiteX31-253651" fmla="*/ 5267570 w 5936218"/>
                  <a:gd name="connsiteY31-253652" fmla="*/ 338598 h 2329276"/>
                  <a:gd name="connsiteX32-253653" fmla="*/ 5278896 w 5936218"/>
                  <a:gd name="connsiteY32-253654" fmla="*/ 341647 h 2329276"/>
                  <a:gd name="connsiteX33-253655" fmla="*/ 5279477 w 5936218"/>
                  <a:gd name="connsiteY33-253656" fmla="*/ 338598 h 2329276"/>
                  <a:gd name="connsiteX34-253657" fmla="*/ 5395510 w 5936218"/>
                  <a:gd name="connsiteY34-253658" fmla="*/ 369837 h 2329276"/>
                  <a:gd name="connsiteX35-253659" fmla="*/ 5463001 w 5936218"/>
                  <a:gd name="connsiteY35-253660" fmla="*/ 365867 h 2329276"/>
                  <a:gd name="connsiteX36-253661" fmla="*/ 5464386 w 5936218"/>
                  <a:gd name="connsiteY36-253662" fmla="*/ 366486 h 2329276"/>
                  <a:gd name="connsiteX37-253663" fmla="*/ 5474909 w 5936218"/>
                  <a:gd name="connsiteY37-253664" fmla="*/ 365867 h 2329276"/>
                  <a:gd name="connsiteX38-253665" fmla="*/ 5581715 w 5936218"/>
                  <a:gd name="connsiteY38-253666" fmla="*/ 413589 h 2329276"/>
                  <a:gd name="connsiteX39-253667" fmla="*/ 5633981 w 5936218"/>
                  <a:gd name="connsiteY39-253668" fmla="*/ 456766 h 2329276"/>
                  <a:gd name="connsiteX40-253669" fmla="*/ 5720335 w 5936218"/>
                  <a:gd name="connsiteY40-253670" fmla="*/ 536302 h 2329276"/>
                  <a:gd name="connsiteX41-253671" fmla="*/ 5822595 w 5936218"/>
                  <a:gd name="connsiteY41-253672" fmla="*/ 634018 h 2329276"/>
                  <a:gd name="connsiteX42-253673" fmla="*/ 5818051 w 5936218"/>
                  <a:gd name="connsiteY42-253674" fmla="*/ 688557 h 2329276"/>
                  <a:gd name="connsiteX43-253675" fmla="*/ 5825679 w 5936218"/>
                  <a:gd name="connsiteY43-253676" fmla="*/ 696185 h 2329276"/>
                  <a:gd name="connsiteX44-253677" fmla="*/ 5822051 w 5936218"/>
                  <a:gd name="connsiteY44-253678" fmla="*/ 645380 h 2329276"/>
                  <a:gd name="connsiteX45-253679" fmla="*/ 5834092 w 5936218"/>
                  <a:gd name="connsiteY45-253680" fmla="*/ 647253 h 2329276"/>
                  <a:gd name="connsiteX46-253681" fmla="*/ 5833958 w 5936218"/>
                  <a:gd name="connsiteY46-253682" fmla="*/ 645380 h 2329276"/>
                  <a:gd name="connsiteX47-253683" fmla="*/ 5936219 w 5936218"/>
                  <a:gd name="connsiteY47-253684" fmla="*/ 661287 h 2329276"/>
                  <a:gd name="connsiteX48-253685" fmla="*/ 5908949 w 5936218"/>
                  <a:gd name="connsiteY48-253686" fmla="*/ 877172 h 2329276"/>
                  <a:gd name="connsiteX49-253687" fmla="*/ 5893042 w 5936218"/>
                  <a:gd name="connsiteY49-253688" fmla="*/ 893079 h 2329276"/>
                  <a:gd name="connsiteX50-253689" fmla="*/ 5861227 w 5936218"/>
                  <a:gd name="connsiteY50-253690" fmla="*/ 893079 h 2329276"/>
                  <a:gd name="connsiteX51-253691" fmla="*/ 5817506 w 5936218"/>
                  <a:gd name="connsiteY51-253692" fmla="*/ 858992 h 2329276"/>
                  <a:gd name="connsiteX52-253693" fmla="*/ 5767511 w 5936218"/>
                  <a:gd name="connsiteY52-253694" fmla="*/ 833995 h 2329276"/>
                  <a:gd name="connsiteX53-253695" fmla="*/ 5729132 w 5936218"/>
                  <a:gd name="connsiteY53-253696" fmla="*/ 785976 h 2329276"/>
                  <a:gd name="connsiteX54-253697" fmla="*/ 5695337 w 5936218"/>
                  <a:gd name="connsiteY54-253698" fmla="*/ 795363 h 2329276"/>
                  <a:gd name="connsiteX55-253699" fmla="*/ 5693366 w 5936218"/>
                  <a:gd name="connsiteY55-253700" fmla="*/ 792603 h 2329276"/>
                  <a:gd name="connsiteX56-253701" fmla="*/ 5640799 w 5936218"/>
                  <a:gd name="connsiteY56-253702" fmla="*/ 752186 h 2329276"/>
                  <a:gd name="connsiteX57-253703" fmla="*/ 5656705 w 5936218"/>
                  <a:gd name="connsiteY57-253704" fmla="*/ 795363 h 2329276"/>
                  <a:gd name="connsiteX58-253705" fmla="*/ 5586259 w 5936218"/>
                  <a:gd name="connsiteY58-253706" fmla="*/ 870354 h 2329276"/>
                  <a:gd name="connsiteX59-253707" fmla="*/ 5575676 w 5936218"/>
                  <a:gd name="connsiteY59-253708" fmla="*/ 869346 h 2329276"/>
                  <a:gd name="connsiteX60-253709" fmla="*/ 5539436 w 5936218"/>
                  <a:gd name="connsiteY60-253710" fmla="*/ 867029 h 2329276"/>
                  <a:gd name="connsiteX61-253711" fmla="*/ 5593077 w 5936218"/>
                  <a:gd name="connsiteY61-253712" fmla="*/ 972615 h 2329276"/>
                  <a:gd name="connsiteX62-253713" fmla="*/ 5613529 w 5936218"/>
                  <a:gd name="connsiteY62-253714" fmla="*/ 1031699 h 2329276"/>
                  <a:gd name="connsiteX63-253715" fmla="*/ 5608984 w 5936218"/>
                  <a:gd name="connsiteY63-253716" fmla="*/ 1054424 h 2329276"/>
                  <a:gd name="connsiteX64-253717" fmla="*/ 5597799 w 5936218"/>
                  <a:gd name="connsiteY64-253718" fmla="*/ 1050815 h 2329276"/>
                  <a:gd name="connsiteX65-253719" fmla="*/ 5534271 w 5936218"/>
                  <a:gd name="connsiteY65-253720" fmla="*/ 1034164 h 2329276"/>
                  <a:gd name="connsiteX66-253721" fmla="*/ 5436277 w 5936218"/>
                  <a:gd name="connsiteY66-253722" fmla="*/ 1090783 h 2329276"/>
                  <a:gd name="connsiteX67-253723" fmla="*/ 5397645 w 5936218"/>
                  <a:gd name="connsiteY67-253724" fmla="*/ 1102146 h 2329276"/>
                  <a:gd name="connsiteX68-253725" fmla="*/ 5345378 w 5936218"/>
                  <a:gd name="connsiteY68-253726" fmla="*/ 1156685 h 2329276"/>
                  <a:gd name="connsiteX69-253727" fmla="*/ 5290839 w 5936218"/>
                  <a:gd name="connsiteY69-253728" fmla="*/ 1204406 h 2329276"/>
                  <a:gd name="connsiteX70-253729" fmla="*/ 5274932 w 5936218"/>
                  <a:gd name="connsiteY70-253730" fmla="*/ 1236221 h 2329276"/>
                  <a:gd name="connsiteX71-253731" fmla="*/ 5267238 w 5936218"/>
                  <a:gd name="connsiteY71-253732" fmla="*/ 1227794 h 2329276"/>
                  <a:gd name="connsiteX72-253733" fmla="*/ 5263025 w 5936218"/>
                  <a:gd name="connsiteY72-253734" fmla="*/ 1236221 h 2329276"/>
                  <a:gd name="connsiteX73-253735" fmla="*/ 5219538 w 5936218"/>
                  <a:gd name="connsiteY73-253736" fmla="*/ 1188593 h 2329276"/>
                  <a:gd name="connsiteX74-253737" fmla="*/ 5129494 w 5936218"/>
                  <a:gd name="connsiteY74-253738" fmla="*/ 1243038 h 2329276"/>
                  <a:gd name="connsiteX75-253739" fmla="*/ 5126389 w 5936218"/>
                  <a:gd name="connsiteY75-253740" fmla="*/ 1237716 h 2329276"/>
                  <a:gd name="connsiteX76-253741" fmla="*/ 5117587 w 5936218"/>
                  <a:gd name="connsiteY76-253742" fmla="*/ 1243038 h 2329276"/>
                  <a:gd name="connsiteX77-253743" fmla="*/ 5105544 w 5936218"/>
                  <a:gd name="connsiteY77-253744" fmla="*/ 1222392 h 2329276"/>
                  <a:gd name="connsiteX78-253745" fmla="*/ 5074955 w 5936218"/>
                  <a:gd name="connsiteY78-253746" fmla="*/ 1247583 h 2329276"/>
                  <a:gd name="connsiteX79-253747" fmla="*/ 5065718 w 5936218"/>
                  <a:gd name="connsiteY79-253748" fmla="*/ 1245384 h 2329276"/>
                  <a:gd name="connsiteX80-253749" fmla="*/ 5063048 w 5936218"/>
                  <a:gd name="connsiteY80-253750" fmla="*/ 1247583 h 2329276"/>
                  <a:gd name="connsiteX81-253751" fmla="*/ 5026594 w 5936218"/>
                  <a:gd name="connsiteY81-253752" fmla="*/ 1238904 h 2329276"/>
                  <a:gd name="connsiteX82-253753" fmla="*/ 5015871 w 5936218"/>
                  <a:gd name="connsiteY82-253754" fmla="*/ 1283943 h 2329276"/>
                  <a:gd name="connsiteX83-253755" fmla="*/ 4974967 w 5936218"/>
                  <a:gd name="connsiteY83-253756" fmla="*/ 1349844 h 2329276"/>
                  <a:gd name="connsiteX84-253757" fmla="*/ 4974967 w 5936218"/>
                  <a:gd name="connsiteY84-253758" fmla="*/ 1381659 h 2329276"/>
                  <a:gd name="connsiteX85-253759" fmla="*/ 5011326 w 5936218"/>
                  <a:gd name="connsiteY85-253760" fmla="*/ 1495282 h 2329276"/>
                  <a:gd name="connsiteX86-253761" fmla="*/ 4999419 w 5936218"/>
                  <a:gd name="connsiteY86-253762" fmla="*/ 1495282 h 2329276"/>
                  <a:gd name="connsiteX87-253763" fmla="*/ 4974967 w 5936218"/>
                  <a:gd name="connsiteY87-253764" fmla="*/ 1495282 h 2329276"/>
                  <a:gd name="connsiteX88-253765" fmla="*/ 4963605 w 5936218"/>
                  <a:gd name="connsiteY88-253766" fmla="*/ 1547548 h 2329276"/>
                  <a:gd name="connsiteX89-253767" fmla="*/ 4974967 w 5936218"/>
                  <a:gd name="connsiteY89-253768" fmla="*/ 1574818 h 2329276"/>
                  <a:gd name="connsiteX90-253769" fmla="*/ 4909065 w 5936218"/>
                  <a:gd name="connsiteY90-253770" fmla="*/ 1608905 h 2329276"/>
                  <a:gd name="connsiteX91-253771" fmla="*/ 4897703 w 5936218"/>
                  <a:gd name="connsiteY91-253772" fmla="*/ 1677079 h 2329276"/>
                  <a:gd name="connsiteX92-253773" fmla="*/ 4845437 w 5936218"/>
                  <a:gd name="connsiteY92-253774" fmla="*/ 1692986 h 2329276"/>
                  <a:gd name="connsiteX93-253775" fmla="*/ 4834074 w 5936218"/>
                  <a:gd name="connsiteY93-253776" fmla="*/ 1752070 h 2329276"/>
                  <a:gd name="connsiteX94-253777" fmla="*/ 4779535 w 5936218"/>
                  <a:gd name="connsiteY94-253778" fmla="*/ 1811154 h 2329276"/>
                  <a:gd name="connsiteX95-253779" fmla="*/ 4777225 w 5936218"/>
                  <a:gd name="connsiteY95-253780" fmla="*/ 1800758 h 2329276"/>
                  <a:gd name="connsiteX96-253781" fmla="*/ 4767628 w 5936218"/>
                  <a:gd name="connsiteY96-253782" fmla="*/ 1811154 h 2329276"/>
                  <a:gd name="connsiteX97-253783" fmla="*/ 4758538 w 5936218"/>
                  <a:gd name="connsiteY97-253784" fmla="*/ 1770250 h 2329276"/>
                  <a:gd name="connsiteX98-253785" fmla="*/ 4742631 w 5936218"/>
                  <a:gd name="connsiteY98-253786" fmla="*/ 1683896 h 2329276"/>
                  <a:gd name="connsiteX99-253787" fmla="*/ 4715361 w 5936218"/>
                  <a:gd name="connsiteY99-253788" fmla="*/ 1543004 h 2329276"/>
                  <a:gd name="connsiteX100-253789" fmla="*/ 4735813 w 5936218"/>
                  <a:gd name="connsiteY100-253790" fmla="*/ 1452105 h 2329276"/>
                  <a:gd name="connsiteX101-253791" fmla="*/ 4767628 w 5936218"/>
                  <a:gd name="connsiteY101-253792" fmla="*/ 1408928 h 2329276"/>
                  <a:gd name="connsiteX102-253793" fmla="*/ 4767628 w 5936218"/>
                  <a:gd name="connsiteY102-253794" fmla="*/ 1381659 h 2329276"/>
                  <a:gd name="connsiteX103-253795" fmla="*/ 4826712 w 5936218"/>
                  <a:gd name="connsiteY103-253796" fmla="*/ 1365751 h 2329276"/>
                  <a:gd name="connsiteX104-253797" fmla="*/ 1811153 w 5936218"/>
                  <a:gd name="connsiteY104-253798" fmla="*/ 1617995 h 2329276"/>
                  <a:gd name="connsiteX105-253799" fmla="*/ 1748069 w 5936218"/>
                  <a:gd name="connsiteY105-253800" fmla="*/ 1656627 h 2329276"/>
                  <a:gd name="connsiteX106-253801" fmla="*/ 1711709 w 5936218"/>
                  <a:gd name="connsiteY106-253802" fmla="*/ 1661172 h 2329276"/>
                  <a:gd name="connsiteX107-253803" fmla="*/ 1711926 w 5936218"/>
                  <a:gd name="connsiteY107-253804" fmla="*/ 1659656 h 2329276"/>
                  <a:gd name="connsiteX108-253805" fmla="*/ 1699803 w 5936218"/>
                  <a:gd name="connsiteY108-253806" fmla="*/ 1661172 h 2329276"/>
                  <a:gd name="connsiteX109-253807" fmla="*/ 1704347 w 5936218"/>
                  <a:gd name="connsiteY109-253808" fmla="*/ 1629357 h 2329276"/>
                  <a:gd name="connsiteX110-253809" fmla="*/ 1662460 w 5936218"/>
                  <a:gd name="connsiteY110-253810" fmla="*/ 1611406 h 2329276"/>
                  <a:gd name="connsiteX111-253811" fmla="*/ 1629901 w 5936218"/>
                  <a:gd name="connsiteY111-253812" fmla="*/ 1624812 h 2329276"/>
                  <a:gd name="connsiteX112-253813" fmla="*/ 1629300 w 5936218"/>
                  <a:gd name="connsiteY112-253814" fmla="*/ 1620157 h 2329276"/>
                  <a:gd name="connsiteX113-253815" fmla="*/ 1617994 w 5936218"/>
                  <a:gd name="connsiteY113-253816" fmla="*/ 1624812 h 2329276"/>
                  <a:gd name="connsiteX114-253817" fmla="*/ 1608904 w 5936218"/>
                  <a:gd name="connsiteY114-253818" fmla="*/ 1554366 h 2329276"/>
                  <a:gd name="connsiteX115-253819" fmla="*/ 1552684 w 5936218"/>
                  <a:gd name="connsiteY115-253820" fmla="*/ 1544673 h 2329276"/>
                  <a:gd name="connsiteX116-253821" fmla="*/ 1518550 w 5936218"/>
                  <a:gd name="connsiteY116-253822" fmla="*/ 1570273 h 2329276"/>
                  <a:gd name="connsiteX117-253823" fmla="*/ 1425379 w 5936218"/>
                  <a:gd name="connsiteY117-253824" fmla="*/ 1590725 h 2329276"/>
                  <a:gd name="connsiteX118-253825" fmla="*/ 1409472 w 5936218"/>
                  <a:gd name="connsiteY118-253826" fmla="*/ 1608905 h 2329276"/>
                  <a:gd name="connsiteX119-253827" fmla="*/ 1270852 w 5936218"/>
                  <a:gd name="connsiteY119-253828" fmla="*/ 1629357 h 2329276"/>
                  <a:gd name="connsiteX120-253829" fmla="*/ 1254945 w 5936218"/>
                  <a:gd name="connsiteY120-253830" fmla="*/ 1649809 h 2329276"/>
                  <a:gd name="connsiteX121-253831" fmla="*/ 1282214 w 5936218"/>
                  <a:gd name="connsiteY121-253832" fmla="*/ 1692986 h 2329276"/>
                  <a:gd name="connsiteX122-253833" fmla="*/ 1243582 w 5936218"/>
                  <a:gd name="connsiteY122-253834" fmla="*/ 1708893 h 2329276"/>
                  <a:gd name="connsiteX123-253835" fmla="*/ 1254945 w 5936218"/>
                  <a:gd name="connsiteY123-253836" fmla="*/ 1727073 h 2329276"/>
                  <a:gd name="connsiteX124-253837" fmla="*/ 1216313 w 5936218"/>
                  <a:gd name="connsiteY124-253838" fmla="*/ 1752070 h 2329276"/>
                  <a:gd name="connsiteX125-253839" fmla="*/ 1275397 w 5936218"/>
                  <a:gd name="connsiteY125-253840" fmla="*/ 1795247 h 2329276"/>
                  <a:gd name="connsiteX126-253841" fmla="*/ 1270852 w 5936218"/>
                  <a:gd name="connsiteY126-253842" fmla="*/ 1822517 h 2329276"/>
                  <a:gd name="connsiteX127-253843" fmla="*/ 1259108 w 5936218"/>
                  <a:gd name="connsiteY127-253844" fmla="*/ 1821538 h 2329276"/>
                  <a:gd name="connsiteX128-253845" fmla="*/ 1258945 w 5936218"/>
                  <a:gd name="connsiteY128-253846" fmla="*/ 1822517 h 2329276"/>
                  <a:gd name="connsiteX129-253847" fmla="*/ 1215644 w 5936218"/>
                  <a:gd name="connsiteY129-253848" fmla="*/ 1818908 h 2329276"/>
                  <a:gd name="connsiteX130-253849" fmla="*/ 1204950 w 5936218"/>
                  <a:gd name="connsiteY130-253850" fmla="*/ 1833879 h 2329276"/>
                  <a:gd name="connsiteX131-253851" fmla="*/ 1196495 w 5936218"/>
                  <a:gd name="connsiteY131-253852" fmla="*/ 1829047 h 2329276"/>
                  <a:gd name="connsiteX132-253853" fmla="*/ 1193043 w 5936218"/>
                  <a:gd name="connsiteY132-253854" fmla="*/ 1833879 h 2329276"/>
                  <a:gd name="connsiteX133-253855" fmla="*/ 1145322 w 5936218"/>
                  <a:gd name="connsiteY133-253856" fmla="*/ 1806609 h 2329276"/>
                  <a:gd name="connsiteX134-253857" fmla="*/ 1098145 w 5936218"/>
                  <a:gd name="connsiteY134-253858" fmla="*/ 1806609 h 2329276"/>
                  <a:gd name="connsiteX135-253859" fmla="*/ 1061785 w 5936218"/>
                  <a:gd name="connsiteY135-253860" fmla="*/ 1833879 h 2329276"/>
                  <a:gd name="connsiteX136-253861" fmla="*/ 1055322 w 5936218"/>
                  <a:gd name="connsiteY136-253862" fmla="*/ 1829796 h 2329276"/>
                  <a:gd name="connsiteX137-253863" fmla="*/ 1049878 w 5936218"/>
                  <a:gd name="connsiteY137-253864" fmla="*/ 1833879 h 2329276"/>
                  <a:gd name="connsiteX138-253865" fmla="*/ 1006701 w 5936218"/>
                  <a:gd name="connsiteY138-253866" fmla="*/ 1806609 h 2329276"/>
                  <a:gd name="connsiteX139-253867" fmla="*/ 924893 w 5936218"/>
                  <a:gd name="connsiteY139-253868" fmla="*/ 1770250 h 2329276"/>
                  <a:gd name="connsiteX140-253869" fmla="*/ 877716 w 5936218"/>
                  <a:gd name="connsiteY140-253870" fmla="*/ 1770250 h 2329276"/>
                  <a:gd name="connsiteX141-253871" fmla="*/ 802724 w 5936218"/>
                  <a:gd name="connsiteY141-253872" fmla="*/ 1833879 h 2329276"/>
                  <a:gd name="connsiteX142-253873" fmla="*/ 798179 w 5936218"/>
                  <a:gd name="connsiteY142-253874" fmla="*/ 1877056 h 2329276"/>
                  <a:gd name="connsiteX143-253875" fmla="*/ 787406 w 5936218"/>
                  <a:gd name="connsiteY143-253876" fmla="*/ 1866283 h 2329276"/>
                  <a:gd name="connsiteX144-253877" fmla="*/ 786272 w 5936218"/>
                  <a:gd name="connsiteY144-253878" fmla="*/ 1877056 h 2329276"/>
                  <a:gd name="connsiteX145-253879" fmla="*/ 756063 w 5936218"/>
                  <a:gd name="connsiteY145-253880" fmla="*/ 1846846 h 2329276"/>
                  <a:gd name="connsiteX146-253881" fmla="*/ 732278 w 5936218"/>
                  <a:gd name="connsiteY146-253882" fmla="*/ 1904325 h 2329276"/>
                  <a:gd name="connsiteX147-253883" fmla="*/ 743640 w 5936218"/>
                  <a:gd name="connsiteY147-253884" fmla="*/ 1913415 h 2329276"/>
                  <a:gd name="connsiteX148-253885" fmla="*/ 723188 w 5936218"/>
                  <a:gd name="connsiteY148-253886" fmla="*/ 1956592 h 2329276"/>
                  <a:gd name="connsiteX149-253887" fmla="*/ 747026 w 5936218"/>
                  <a:gd name="connsiteY149-253888" fmla="*/ 1993433 h 2329276"/>
                  <a:gd name="connsiteX150-253889" fmla="*/ 763548 w 5936218"/>
                  <a:gd name="connsiteY150-253890" fmla="*/ 1990679 h 2329276"/>
                  <a:gd name="connsiteX151-253891" fmla="*/ 764871 w 5936218"/>
                  <a:gd name="connsiteY151-253892" fmla="*/ 1992443 h 2329276"/>
                  <a:gd name="connsiteX152-253893" fmla="*/ 775455 w 5936218"/>
                  <a:gd name="connsiteY152-253894" fmla="*/ 1990679 h 2329276"/>
                  <a:gd name="connsiteX153-253895" fmla="*/ 802724 w 5936218"/>
                  <a:gd name="connsiteY153-253896" fmla="*/ 2027038 h 2329276"/>
                  <a:gd name="connsiteX154-253897" fmla="*/ 798179 w 5936218"/>
                  <a:gd name="connsiteY154-253898" fmla="*/ 2054308 h 2329276"/>
                  <a:gd name="connsiteX155-253899" fmla="*/ 818632 w 5936218"/>
                  <a:gd name="connsiteY155-253900" fmla="*/ 2065670 h 2329276"/>
                  <a:gd name="connsiteX156-253901" fmla="*/ 802724 w 5936218"/>
                  <a:gd name="connsiteY156-253902" fmla="*/ 2097485 h 2329276"/>
                  <a:gd name="connsiteX157-253903" fmla="*/ 766365 w 5936218"/>
                  <a:gd name="connsiteY157-253904" fmla="*/ 2102030 h 2329276"/>
                  <a:gd name="connsiteX158-253905" fmla="*/ 727733 w 5936218"/>
                  <a:gd name="connsiteY158-253906" fmla="*/ 2161114 h 2329276"/>
                  <a:gd name="connsiteX159-253907" fmla="*/ 759548 w 5936218"/>
                  <a:gd name="connsiteY159-253908" fmla="*/ 2204291 h 2329276"/>
                  <a:gd name="connsiteX160-253909" fmla="*/ 759548 w 5936218"/>
                  <a:gd name="connsiteY160-253910" fmla="*/ 2242922 h 2329276"/>
                  <a:gd name="connsiteX161-253911" fmla="*/ 798179 w 5936218"/>
                  <a:gd name="connsiteY161-253912" fmla="*/ 2302007 h 2329276"/>
                  <a:gd name="connsiteX162-253913" fmla="*/ 775455 w 5936218"/>
                  <a:gd name="connsiteY162-253914" fmla="*/ 2317914 h 2329276"/>
                  <a:gd name="connsiteX163-253915" fmla="*/ 770910 w 5936218"/>
                  <a:gd name="connsiteY163-253916" fmla="*/ 2329276 h 2329276"/>
                  <a:gd name="connsiteX164-253917" fmla="*/ 759003 w 5936218"/>
                  <a:gd name="connsiteY164-253918" fmla="*/ 2329276 h 2329276"/>
                  <a:gd name="connsiteX165-253919" fmla="*/ 755003 w 5936218"/>
                  <a:gd name="connsiteY165-253920" fmla="*/ 2329276 h 2329276"/>
                  <a:gd name="connsiteX166-253921" fmla="*/ 743096 w 5936218"/>
                  <a:gd name="connsiteY166-253922" fmla="*/ 2329276 h 2329276"/>
                  <a:gd name="connsiteX167-253923" fmla="*/ 715826 w 5936218"/>
                  <a:gd name="connsiteY167-253924" fmla="*/ 2295189 h 2329276"/>
                  <a:gd name="connsiteX168-253925" fmla="*/ 704464 w 5936218"/>
                  <a:gd name="connsiteY168-253926" fmla="*/ 2295189 h 2329276"/>
                  <a:gd name="connsiteX169-253927" fmla="*/ 684012 w 5936218"/>
                  <a:gd name="connsiteY169-253928" fmla="*/ 2286099 h 2329276"/>
                  <a:gd name="connsiteX170-253929" fmla="*/ 672649 w 5936218"/>
                  <a:gd name="connsiteY170-253930" fmla="*/ 2263375 h 2329276"/>
                  <a:gd name="connsiteX171-253931" fmla="*/ 645222 w 5936218"/>
                  <a:gd name="connsiteY171-253932" fmla="*/ 2255538 h 2329276"/>
                  <a:gd name="connsiteX172-253933" fmla="*/ 625472 w 5936218"/>
                  <a:gd name="connsiteY172-253934" fmla="*/ 2258830 h 2329276"/>
                  <a:gd name="connsiteX173-253935" fmla="*/ 623771 w 5936218"/>
                  <a:gd name="connsiteY173-253936" fmla="*/ 2257129 h 2329276"/>
                  <a:gd name="connsiteX174-253937" fmla="*/ 613565 w 5936218"/>
                  <a:gd name="connsiteY174-253938" fmla="*/ 2258830 h 2329276"/>
                  <a:gd name="connsiteX175-253939" fmla="*/ 609020 w 5936218"/>
                  <a:gd name="connsiteY175-253940" fmla="*/ 2254285 h 2329276"/>
                  <a:gd name="connsiteX176-253941" fmla="*/ 559026 w 5936218"/>
                  <a:gd name="connsiteY176-253942" fmla="*/ 2227015 h 2329276"/>
                  <a:gd name="connsiteX177-253943" fmla="*/ 506760 w 5936218"/>
                  <a:gd name="connsiteY177-253944" fmla="*/ 2220198 h 2329276"/>
                  <a:gd name="connsiteX178-253945" fmla="*/ 483280 w 5936218"/>
                  <a:gd name="connsiteY178-253946" fmla="*/ 2213489 h 2329276"/>
                  <a:gd name="connsiteX179-253947" fmla="*/ 480035 w 5936218"/>
                  <a:gd name="connsiteY179-253948" fmla="*/ 2215653 h 2329276"/>
                  <a:gd name="connsiteX180-253949" fmla="*/ 475042 w 5936218"/>
                  <a:gd name="connsiteY180-253950" fmla="*/ 2211135 h 2329276"/>
                  <a:gd name="connsiteX181-253951" fmla="*/ 474945 w 5936218"/>
                  <a:gd name="connsiteY181-253952" fmla="*/ 2211108 h 2329276"/>
                  <a:gd name="connsiteX182-253953" fmla="*/ 468128 w 5936218"/>
                  <a:gd name="connsiteY182-253954" fmla="*/ 2215653 h 2329276"/>
                  <a:gd name="connsiteX183-253955" fmla="*/ 420406 w 5936218"/>
                  <a:gd name="connsiteY183-253956" fmla="*/ 2172476 h 2329276"/>
                  <a:gd name="connsiteX184-253957" fmla="*/ 381774 w 5936218"/>
                  <a:gd name="connsiteY184-253958" fmla="*/ 2156569 h 2329276"/>
                  <a:gd name="connsiteX185-253959" fmla="*/ 349960 w 5936218"/>
                  <a:gd name="connsiteY185-253960" fmla="*/ 2124754 h 2329276"/>
                  <a:gd name="connsiteX186-253961" fmla="*/ 377229 w 5936218"/>
                  <a:gd name="connsiteY186-253962" fmla="*/ 2117937 h 2329276"/>
                  <a:gd name="connsiteX187-253963" fmla="*/ 404499 w 5936218"/>
                  <a:gd name="connsiteY187-253964" fmla="*/ 2070215 h 2329276"/>
                  <a:gd name="connsiteX188-253965" fmla="*/ 388591 w 5936218"/>
                  <a:gd name="connsiteY188-253966" fmla="*/ 2054308 h 2329276"/>
                  <a:gd name="connsiteX189-253967" fmla="*/ 440858 w 5936218"/>
                  <a:gd name="connsiteY189-253968" fmla="*/ 2027038 h 2329276"/>
                  <a:gd name="connsiteX190-253969" fmla="*/ 440858 w 5936218"/>
                  <a:gd name="connsiteY190-253970" fmla="*/ 2023982 h 2329276"/>
                  <a:gd name="connsiteX191-253971" fmla="*/ 416406 w 5936218"/>
                  <a:gd name="connsiteY191-253972" fmla="*/ 2027038 h 2329276"/>
                  <a:gd name="connsiteX192-253973" fmla="*/ 416406 w 5936218"/>
                  <a:gd name="connsiteY192-253974" fmla="*/ 2025550 h 2329276"/>
                  <a:gd name="connsiteX193-253975" fmla="*/ 404499 w 5936218"/>
                  <a:gd name="connsiteY193-253976" fmla="*/ 2027038 h 2329276"/>
                  <a:gd name="connsiteX194-253977" fmla="*/ 404499 w 5936218"/>
                  <a:gd name="connsiteY194-253978" fmla="*/ 2006586 h 2329276"/>
                  <a:gd name="connsiteX195-253979" fmla="*/ 424951 w 5936218"/>
                  <a:gd name="connsiteY195-253980" fmla="*/ 1990679 h 2329276"/>
                  <a:gd name="connsiteX196-253981" fmla="*/ 463583 w 5936218"/>
                  <a:gd name="connsiteY196-253982" fmla="*/ 1983862 h 2329276"/>
                  <a:gd name="connsiteX197-253983" fmla="*/ 468128 w 5936218"/>
                  <a:gd name="connsiteY197-253984" fmla="*/ 1967954 h 2329276"/>
                  <a:gd name="connsiteX198-253985" fmla="*/ 456765 w 5936218"/>
                  <a:gd name="connsiteY198-253986" fmla="*/ 1936140 h 2329276"/>
                  <a:gd name="connsiteX199-253987" fmla="*/ 474945 w 5936218"/>
                  <a:gd name="connsiteY199-253988" fmla="*/ 1908870 h 2329276"/>
                  <a:gd name="connsiteX200-253989" fmla="*/ 474945 w 5936218"/>
                  <a:gd name="connsiteY200-253990" fmla="*/ 1888418 h 2329276"/>
                  <a:gd name="connsiteX201-253991" fmla="*/ 420406 w 5936218"/>
                  <a:gd name="connsiteY201-253992" fmla="*/ 1870238 h 2329276"/>
                  <a:gd name="connsiteX202-253993" fmla="*/ 409588 w 5936218"/>
                  <a:gd name="connsiteY202-253994" fmla="*/ 1870238 h 2329276"/>
                  <a:gd name="connsiteX203-253995" fmla="*/ 397681 w 5936218"/>
                  <a:gd name="connsiteY203-253996" fmla="*/ 1870238 h 2329276"/>
                  <a:gd name="connsiteX204-253997" fmla="*/ 379485 w 5936218"/>
                  <a:gd name="connsiteY204-253998" fmla="*/ 1847999 h 2329276"/>
                  <a:gd name="connsiteX205-253999" fmla="*/ 357322 w 5936218"/>
                  <a:gd name="connsiteY205-254000" fmla="*/ 1854331 h 2329276"/>
                  <a:gd name="connsiteX206-254001" fmla="*/ 352842 w 5936218"/>
                  <a:gd name="connsiteY206-254002" fmla="*/ 1852209 h 2329276"/>
                  <a:gd name="connsiteX207-254003" fmla="*/ 345415 w 5936218"/>
                  <a:gd name="connsiteY207-254004" fmla="*/ 1854331 h 2329276"/>
                  <a:gd name="connsiteX208-254005" fmla="*/ 302238 w 5936218"/>
                  <a:gd name="connsiteY208-254006" fmla="*/ 1833879 h 2329276"/>
                  <a:gd name="connsiteX209-254007" fmla="*/ 302238 w 5936218"/>
                  <a:gd name="connsiteY209-254008" fmla="*/ 1822517 h 2329276"/>
                  <a:gd name="connsiteX210-254009" fmla="*/ 286331 w 5936218"/>
                  <a:gd name="connsiteY210-254010" fmla="*/ 1795247 h 2329276"/>
                  <a:gd name="connsiteX211-254011" fmla="*/ 270968 w 5936218"/>
                  <a:gd name="connsiteY211-254012" fmla="*/ 1795247 h 2329276"/>
                  <a:gd name="connsiteX212-254013" fmla="*/ 259061 w 5936218"/>
                  <a:gd name="connsiteY212-254014" fmla="*/ 1795247 h 2329276"/>
                  <a:gd name="connsiteX213-254015" fmla="*/ 254516 w 5936218"/>
                  <a:gd name="connsiteY213-254016" fmla="*/ 1779340 h 2329276"/>
                  <a:gd name="connsiteX214-254017" fmla="*/ 263606 w 5936218"/>
                  <a:gd name="connsiteY214-254018" fmla="*/ 1763433 h 2329276"/>
                  <a:gd name="connsiteX215-254019" fmla="*/ 243991 w 5936218"/>
                  <a:gd name="connsiteY215-254020" fmla="*/ 1732920 h 2329276"/>
                  <a:gd name="connsiteX216-254021" fmla="*/ 216429 w 5936218"/>
                  <a:gd name="connsiteY216-254022" fmla="*/ 1736163 h 2329276"/>
                  <a:gd name="connsiteX217-254023" fmla="*/ 212956 w 5936218"/>
                  <a:gd name="connsiteY217-254024" fmla="*/ 1735171 h 2329276"/>
                  <a:gd name="connsiteX218-254025" fmla="*/ 204522 w 5936218"/>
                  <a:gd name="connsiteY218-254026" fmla="*/ 1736163 h 2329276"/>
                  <a:gd name="connsiteX219-254027" fmla="*/ 199623 w 5936218"/>
                  <a:gd name="connsiteY219-254028" fmla="*/ 1734763 h 2329276"/>
                  <a:gd name="connsiteX220-254029" fmla="*/ 195977 w 5936218"/>
                  <a:gd name="connsiteY220-254030" fmla="*/ 1747525 h 2329276"/>
                  <a:gd name="connsiteX221-254031" fmla="*/ 184968 w 5936218"/>
                  <a:gd name="connsiteY221-254032" fmla="*/ 1744380 h 2329276"/>
                  <a:gd name="connsiteX222-254033" fmla="*/ 184070 w 5936218"/>
                  <a:gd name="connsiteY222-254034" fmla="*/ 1747525 h 2329276"/>
                  <a:gd name="connsiteX223-254035" fmla="*/ 168163 w 5936218"/>
                  <a:gd name="connsiteY223-254036" fmla="*/ 1742990 h 2329276"/>
                  <a:gd name="connsiteX224-254037" fmla="*/ 156800 w 5936218"/>
                  <a:gd name="connsiteY224-254038" fmla="*/ 1704348 h 2329276"/>
                  <a:gd name="connsiteX225-254039" fmla="*/ 152255 w 5936218"/>
                  <a:gd name="connsiteY225-254040" fmla="*/ 1688441 h 2329276"/>
                  <a:gd name="connsiteX226-254041" fmla="*/ 156800 w 5936218"/>
                  <a:gd name="connsiteY226-254042" fmla="*/ 1683896 h 2329276"/>
                  <a:gd name="connsiteX227-254043" fmla="*/ 168707 w 5936218"/>
                  <a:gd name="connsiteY227-254044" fmla="*/ 1683896 h 2329276"/>
                  <a:gd name="connsiteX228-254045" fmla="*/ 188615 w 5936218"/>
                  <a:gd name="connsiteY228-254046" fmla="*/ 1683896 h 2329276"/>
                  <a:gd name="connsiteX229-254047" fmla="*/ 199977 w 5936218"/>
                  <a:gd name="connsiteY229-254048" fmla="*/ 1672534 h 2329276"/>
                  <a:gd name="connsiteX230-254049" fmla="*/ 188615 w 5936218"/>
                  <a:gd name="connsiteY230-254050" fmla="*/ 1649809 h 2329276"/>
                  <a:gd name="connsiteX231-254051" fmla="*/ 168163 w 5936218"/>
                  <a:gd name="connsiteY231-254052" fmla="*/ 1640720 h 2329276"/>
                  <a:gd name="connsiteX232-254053" fmla="*/ 168163 w 5936218"/>
                  <a:gd name="connsiteY232-254054" fmla="*/ 1633902 h 2329276"/>
                  <a:gd name="connsiteX233-254055" fmla="*/ 152255 w 5936218"/>
                  <a:gd name="connsiteY233-254056" fmla="*/ 1617995 h 2329276"/>
                  <a:gd name="connsiteX234-254057" fmla="*/ 129531 w 5936218"/>
                  <a:gd name="connsiteY234-254058" fmla="*/ 1581635 h 2329276"/>
                  <a:gd name="connsiteX235-254059" fmla="*/ 140893 w 5936218"/>
                  <a:gd name="connsiteY235-254060" fmla="*/ 1558911 h 2329276"/>
                  <a:gd name="connsiteX236-254061" fmla="*/ 136348 w 5936218"/>
                  <a:gd name="connsiteY236-254062" fmla="*/ 1531641 h 2329276"/>
                  <a:gd name="connsiteX237-254063" fmla="*/ 103789 w 5936218"/>
                  <a:gd name="connsiteY237-254064" fmla="*/ 1518234 h 2329276"/>
                  <a:gd name="connsiteX238-254065" fmla="*/ 93716 w 5936218"/>
                  <a:gd name="connsiteY238-254066" fmla="*/ 1522551 h 2329276"/>
                  <a:gd name="connsiteX239-254067" fmla="*/ 91868 w 5936218"/>
                  <a:gd name="connsiteY239-254068" fmla="*/ 1518240 h 2329276"/>
                  <a:gd name="connsiteX240-254069" fmla="*/ 81809 w 5936218"/>
                  <a:gd name="connsiteY240-254070" fmla="*/ 1522551 h 2329276"/>
                  <a:gd name="connsiteX241-254071" fmla="*/ 74992 w 5936218"/>
                  <a:gd name="connsiteY241-254072" fmla="*/ 1506644 h 2329276"/>
                  <a:gd name="connsiteX242-254073" fmla="*/ 34087 w 5936218"/>
                  <a:gd name="connsiteY242-254074" fmla="*/ 1495282 h 2329276"/>
                  <a:gd name="connsiteX243-254075" fmla="*/ 22725 w 5936218"/>
                  <a:gd name="connsiteY243-254076" fmla="*/ 1452105 h 2329276"/>
                  <a:gd name="connsiteX244-254077" fmla="*/ 22725 w 5936218"/>
                  <a:gd name="connsiteY244-254078" fmla="*/ 1420290 h 2329276"/>
                  <a:gd name="connsiteX245-254079" fmla="*/ 0 w 5936218"/>
                  <a:gd name="connsiteY245-254080" fmla="*/ 1404383 h 2329276"/>
                  <a:gd name="connsiteX246-254081" fmla="*/ 15907 w 5936218"/>
                  <a:gd name="connsiteY246-254082" fmla="*/ 1381659 h 2329276"/>
                  <a:gd name="connsiteX247-254083" fmla="*/ 6818 w 5936218"/>
                  <a:gd name="connsiteY247-254084" fmla="*/ 1318030 h 2329276"/>
                  <a:gd name="connsiteX248-254085" fmla="*/ 34087 w 5936218"/>
                  <a:gd name="connsiteY248-254086" fmla="*/ 1274853 h 2329276"/>
                  <a:gd name="connsiteX249-254087" fmla="*/ 27270 w 5936218"/>
                  <a:gd name="connsiteY249-254088" fmla="*/ 1263491 h 2329276"/>
                  <a:gd name="connsiteX250-254089" fmla="*/ 70447 w 5936218"/>
                  <a:gd name="connsiteY250-254090" fmla="*/ 1224859 h 2329276"/>
                  <a:gd name="connsiteX251-254091" fmla="*/ 27270 w 5936218"/>
                  <a:gd name="connsiteY251-254092" fmla="*/ 1188499 h 2329276"/>
                  <a:gd name="connsiteX252-254093" fmla="*/ 109078 w 5936218"/>
                  <a:gd name="connsiteY252-254094" fmla="*/ 1090783 h 2329276"/>
                  <a:gd name="connsiteX253-254095" fmla="*/ 145438 w 5936218"/>
                  <a:gd name="connsiteY253-254096" fmla="*/ 1047606 h 2329276"/>
                  <a:gd name="connsiteX254-254097" fmla="*/ 156800 w 5936218"/>
                  <a:gd name="connsiteY254-254098" fmla="*/ 1004430 h 2329276"/>
                  <a:gd name="connsiteX255-254099" fmla="*/ 102261 w 5936218"/>
                  <a:gd name="connsiteY255-254100" fmla="*/ 952163 h 2329276"/>
                  <a:gd name="connsiteX256-254101" fmla="*/ 118168 w 5936218"/>
                  <a:gd name="connsiteY256-254102" fmla="*/ 897624 h 2329276"/>
                  <a:gd name="connsiteX257-254103" fmla="*/ 86354 w 5936218"/>
                  <a:gd name="connsiteY257-254104" fmla="*/ 833995 h 2329276"/>
                  <a:gd name="connsiteX258-254105" fmla="*/ 109078 w 5936218"/>
                  <a:gd name="connsiteY258-254106" fmla="*/ 759003 h 2329276"/>
                  <a:gd name="connsiteX259-254107" fmla="*/ 70447 w 5936218"/>
                  <a:gd name="connsiteY259-254108" fmla="*/ 656742 h 2329276"/>
                  <a:gd name="connsiteX260-254109" fmla="*/ 102261 w 5936218"/>
                  <a:gd name="connsiteY260-254110" fmla="*/ 586296 h 2329276"/>
                  <a:gd name="connsiteX261-254111" fmla="*/ 43177 w 5936218"/>
                  <a:gd name="connsiteY261-254112" fmla="*/ 520395 h 2329276"/>
                  <a:gd name="connsiteX262-254113" fmla="*/ 49994 w 5936218"/>
                  <a:gd name="connsiteY262-254114" fmla="*/ 445403 h 2329276"/>
                  <a:gd name="connsiteX263-254115" fmla="*/ 81809 w 5936218"/>
                  <a:gd name="connsiteY263-254116" fmla="*/ 440858 h 2329276"/>
                  <a:gd name="connsiteX264-254117" fmla="*/ 145438 w 5936218"/>
                  <a:gd name="connsiteY264-254118" fmla="*/ 397682 h 2329276"/>
                  <a:gd name="connsiteX265-254119" fmla="*/ 184070 w 5936218"/>
                  <a:gd name="connsiteY265-254120" fmla="*/ 359050 h 2329276"/>
                  <a:gd name="connsiteX266-254121" fmla="*/ 189699 w 5936218"/>
                  <a:gd name="connsiteY266-254122" fmla="*/ 365328 h 2329276"/>
                  <a:gd name="connsiteX267-254123" fmla="*/ 195977 w 5936218"/>
                  <a:gd name="connsiteY267-254124" fmla="*/ 359050 h 2329276"/>
                  <a:gd name="connsiteX268-254125" fmla="*/ 255061 w 5936218"/>
                  <a:gd name="connsiteY268-254126" fmla="*/ 424951 h 2329276"/>
                  <a:gd name="connsiteX269-254127" fmla="*/ 350504 w 5936218"/>
                  <a:gd name="connsiteY269-254128" fmla="*/ 445403 h 2329276"/>
                  <a:gd name="connsiteX270-254129" fmla="*/ 491397 w 5936218"/>
                  <a:gd name="connsiteY270-254130" fmla="*/ 559027 h 2329276"/>
                  <a:gd name="connsiteX271-254131" fmla="*/ 523211 w 5936218"/>
                  <a:gd name="connsiteY271-254132" fmla="*/ 606748 h 2329276"/>
                  <a:gd name="connsiteX272-254133" fmla="*/ 523211 w 5936218"/>
                  <a:gd name="connsiteY272-254134" fmla="*/ 665832 h 2329276"/>
                  <a:gd name="connsiteX273-254135" fmla="*/ 486852 w 5936218"/>
                  <a:gd name="connsiteY273-254136" fmla="*/ 720371 h 2329276"/>
                  <a:gd name="connsiteX274-254137" fmla="*/ 420951 w 5936218"/>
                  <a:gd name="connsiteY274-254138" fmla="*/ 740824 h 2329276"/>
                  <a:gd name="connsiteX275-254139" fmla="*/ 415909 w 5936218"/>
                  <a:gd name="connsiteY275-254140" fmla="*/ 738693 h 2329276"/>
                  <a:gd name="connsiteX276-254141" fmla="*/ 409044 w 5936218"/>
                  <a:gd name="connsiteY276-254142" fmla="*/ 740824 h 2329276"/>
                  <a:gd name="connsiteX277-254143" fmla="*/ 252950 w 5936218"/>
                  <a:gd name="connsiteY277-254144" fmla="*/ 674868 h 2329276"/>
                  <a:gd name="connsiteX278-254145" fmla="*/ 232336 w 5936218"/>
                  <a:gd name="connsiteY278-254146" fmla="*/ 681740 h 2329276"/>
                  <a:gd name="connsiteX279-254147" fmla="*/ 291420 w 5936218"/>
                  <a:gd name="connsiteY279-254148" fmla="*/ 752186 h 2329276"/>
                  <a:gd name="connsiteX280-254149" fmla="*/ 291420 w 5936218"/>
                  <a:gd name="connsiteY280-254150" fmla="*/ 790818 h 2329276"/>
                  <a:gd name="connsiteX281-254151" fmla="*/ 298238 w 5936218"/>
                  <a:gd name="connsiteY281-254152" fmla="*/ 877172 h 2329276"/>
                  <a:gd name="connsiteX282-254153" fmla="*/ 345959 w 5936218"/>
                  <a:gd name="connsiteY282-254154" fmla="*/ 908986 h 2329276"/>
                  <a:gd name="connsiteX283-254155" fmla="*/ 362087 w 5936218"/>
                  <a:gd name="connsiteY283-254156" fmla="*/ 918394 h 2329276"/>
                  <a:gd name="connsiteX284-254157" fmla="*/ 365867 w 5936218"/>
                  <a:gd name="connsiteY284-254158" fmla="*/ 886261 h 2329276"/>
                  <a:gd name="connsiteX285-254159" fmla="*/ 345415 w 5936218"/>
                  <a:gd name="connsiteY285-254160" fmla="*/ 849902 h 2329276"/>
                  <a:gd name="connsiteX286-254161" fmla="*/ 365867 w 5936218"/>
                  <a:gd name="connsiteY286-254162" fmla="*/ 818087 h 2329276"/>
                  <a:gd name="connsiteX287-254163" fmla="*/ 374560 w 5936218"/>
                  <a:gd name="connsiteY287-254164" fmla="*/ 823086 h 2329276"/>
                  <a:gd name="connsiteX288-254165" fmla="*/ 377774 w 5936218"/>
                  <a:gd name="connsiteY288-254166" fmla="*/ 818087 h 2329276"/>
                  <a:gd name="connsiteX289-254167" fmla="*/ 461933 w 5936218"/>
                  <a:gd name="connsiteY289-254168" fmla="*/ 866479 h 2329276"/>
                  <a:gd name="connsiteX290-254169" fmla="*/ 484035 w 5936218"/>
                  <a:gd name="connsiteY290-254170" fmla="*/ 849902 h 2329276"/>
                  <a:gd name="connsiteX291-254171" fmla="*/ 463583 w 5936218"/>
                  <a:gd name="connsiteY291-254172" fmla="*/ 784000 h 2329276"/>
                  <a:gd name="connsiteX292-254173" fmla="*/ 549936 w 5936218"/>
                  <a:gd name="connsiteY292-254174" fmla="*/ 697647 h 2329276"/>
                  <a:gd name="connsiteX293-254175" fmla="*/ 559742 w 5936218"/>
                  <a:gd name="connsiteY293-254176" fmla="*/ 699748 h 2329276"/>
                  <a:gd name="connsiteX294-254177" fmla="*/ 561843 w 5936218"/>
                  <a:gd name="connsiteY294-254178" fmla="*/ 697647 h 2329276"/>
                  <a:gd name="connsiteX295-254179" fmla="*/ 593658 w 5936218"/>
                  <a:gd name="connsiteY295-254180" fmla="*/ 704464 h 2329276"/>
                  <a:gd name="connsiteX296-254181" fmla="*/ 620945 w 5936218"/>
                  <a:gd name="connsiteY296-254182" fmla="*/ 728341 h 2329276"/>
                  <a:gd name="connsiteX297-254183" fmla="*/ 640835 w 5936218"/>
                  <a:gd name="connsiteY297-254184" fmla="*/ 672650 h 2329276"/>
                  <a:gd name="connsiteX298-254185" fmla="*/ 609020 w 5936218"/>
                  <a:gd name="connsiteY298-254186" fmla="*/ 618111 h 2329276"/>
                  <a:gd name="connsiteX299-254187" fmla="*/ 624928 w 5936218"/>
                  <a:gd name="connsiteY299-254188" fmla="*/ 559027 h 2329276"/>
                  <a:gd name="connsiteX300-254189" fmla="*/ 597658 w 5936218"/>
                  <a:gd name="connsiteY300-254190" fmla="*/ 499942 h 2329276"/>
                  <a:gd name="connsiteX301-254191" fmla="*/ 611562 w 5936218"/>
                  <a:gd name="connsiteY301-254192" fmla="*/ 504268 h 2329276"/>
                  <a:gd name="connsiteX302-254193" fmla="*/ 609565 w 5936218"/>
                  <a:gd name="connsiteY302-254194" fmla="*/ 499942 h 2329276"/>
                  <a:gd name="connsiteX303-254195" fmla="*/ 711826 w 5936218"/>
                  <a:gd name="connsiteY303-254196" fmla="*/ 531757 h 2329276"/>
                  <a:gd name="connsiteX304-254197" fmla="*/ 732278 w 5936218"/>
                  <a:gd name="connsiteY304-254198" fmla="*/ 586296 h 2329276"/>
                  <a:gd name="connsiteX305-254199" fmla="*/ 684556 w 5936218"/>
                  <a:gd name="connsiteY305-254200" fmla="*/ 597658 h 2329276"/>
                  <a:gd name="connsiteX306-254201" fmla="*/ 684556 w 5936218"/>
                  <a:gd name="connsiteY306-254202" fmla="*/ 649925 h 2329276"/>
                  <a:gd name="connsiteX307-254203" fmla="*/ 713309 w 5936218"/>
                  <a:gd name="connsiteY307-254204" fmla="*/ 678678 h 2329276"/>
                  <a:gd name="connsiteX308-254205" fmla="*/ 763548 w 5936218"/>
                  <a:gd name="connsiteY308-254206" fmla="*/ 661287 h 2329276"/>
                  <a:gd name="connsiteX309-254207" fmla="*/ 770365 w 5936218"/>
                  <a:gd name="connsiteY309-254208" fmla="*/ 602203 h 2329276"/>
                  <a:gd name="connsiteX310-254209" fmla="*/ 845357 w 5936218"/>
                  <a:gd name="connsiteY310-254210" fmla="*/ 554482 h 2329276"/>
                  <a:gd name="connsiteX311-254211" fmla="*/ 972614 w 5936218"/>
                  <a:gd name="connsiteY311-254212" fmla="*/ 468128 h 2329276"/>
                  <a:gd name="connsiteX312-254213" fmla="*/ 982566 w 5936218"/>
                  <a:gd name="connsiteY312-254214" fmla="*/ 469455 h 2329276"/>
                  <a:gd name="connsiteX313-254215" fmla="*/ 984521 w 5936218"/>
                  <a:gd name="connsiteY313-254216" fmla="*/ 468128 h 2329276"/>
                  <a:gd name="connsiteX314-254217" fmla="*/ 1018608 w 5936218"/>
                  <a:gd name="connsiteY314-254218" fmla="*/ 472673 h 2329276"/>
                  <a:gd name="connsiteX315-254219" fmla="*/ 979977 w 5936218"/>
                  <a:gd name="connsiteY315-254220" fmla="*/ 536302 h 2329276"/>
                  <a:gd name="connsiteX316-254221" fmla="*/ 1012666 w 5936218"/>
                  <a:gd name="connsiteY316-254222" fmla="*/ 541463 h 2329276"/>
                  <a:gd name="connsiteX317-254223" fmla="*/ 1038516 w 5936218"/>
                  <a:gd name="connsiteY317-254224" fmla="*/ 511305 h 2329276"/>
                  <a:gd name="connsiteX318-254225" fmla="*/ 1050423 w 5936218"/>
                  <a:gd name="connsiteY318-254226" fmla="*/ 511305 h 2329276"/>
                  <a:gd name="connsiteX319-254227" fmla="*/ 1108962 w 5936218"/>
                  <a:gd name="connsiteY319-254228" fmla="*/ 511305 h 2329276"/>
                  <a:gd name="connsiteX320-254229" fmla="*/ 1161229 w 5936218"/>
                  <a:gd name="connsiteY320-254230" fmla="*/ 468128 h 2329276"/>
                  <a:gd name="connsiteX321-254231" fmla="*/ 1165711 w 5936218"/>
                  <a:gd name="connsiteY321-254232" fmla="*/ 474262 h 2329276"/>
                  <a:gd name="connsiteX322-254233" fmla="*/ 1173136 w 5936218"/>
                  <a:gd name="connsiteY322-254234" fmla="*/ 468128 h 2329276"/>
                  <a:gd name="connsiteX323-254235" fmla="*/ 1210035 w 5936218"/>
                  <a:gd name="connsiteY323-254236" fmla="*/ 518621 h 2329276"/>
                  <a:gd name="connsiteX324-254237" fmla="*/ 1247583 w 5936218"/>
                  <a:gd name="connsiteY324-254238" fmla="*/ 461311 h 2329276"/>
                  <a:gd name="connsiteX325-254239" fmla="*/ 1211223 w 5936218"/>
                  <a:gd name="connsiteY325-254240" fmla="*/ 402227 h 2329276"/>
                  <a:gd name="connsiteX326-254241" fmla="*/ 1227130 w 5936218"/>
                  <a:gd name="connsiteY326-254242" fmla="*/ 365867 h 2329276"/>
                  <a:gd name="connsiteX327-254243" fmla="*/ 1237665 w 5936218"/>
                  <a:gd name="connsiteY327-254244" fmla="*/ 369005 h 2329276"/>
                  <a:gd name="connsiteX328-254245" fmla="*/ 1239037 w 5936218"/>
                  <a:gd name="connsiteY328-254246" fmla="*/ 365867 h 2329276"/>
                  <a:gd name="connsiteX329-254247" fmla="*/ 1345843 w 5936218"/>
                  <a:gd name="connsiteY329-254248" fmla="*/ 397682 h 2329276"/>
                  <a:gd name="connsiteX330-254249" fmla="*/ 1400382 w 5936218"/>
                  <a:gd name="connsiteY330-254250" fmla="*/ 429496 h 2329276"/>
                  <a:gd name="connsiteX331-254251" fmla="*/ 1519756 w 5936218"/>
                  <a:gd name="connsiteY331-254252" fmla="*/ 536080 h 2329276"/>
                  <a:gd name="connsiteX332-254253" fmla="*/ 1543003 w 5936218"/>
                  <a:gd name="connsiteY332-254254" fmla="*/ 495398 h 2329276"/>
                  <a:gd name="connsiteX333-254255" fmla="*/ 1506643 w 5936218"/>
                  <a:gd name="connsiteY333-254256" fmla="*/ 440858 h 2329276"/>
                  <a:gd name="connsiteX334-254257" fmla="*/ 1506643 w 5936218"/>
                  <a:gd name="connsiteY334-254258" fmla="*/ 418134 h 2329276"/>
                  <a:gd name="connsiteX335-254259" fmla="*/ 1463467 w 5936218"/>
                  <a:gd name="connsiteY335-254260" fmla="*/ 409044 h 2329276"/>
                  <a:gd name="connsiteX336-254261" fmla="*/ 1472556 w 5936218"/>
                  <a:gd name="connsiteY336-254262" fmla="*/ 359050 h 2329276"/>
                  <a:gd name="connsiteX337-254263" fmla="*/ 1452104 w 5936218"/>
                  <a:gd name="connsiteY337-254264" fmla="*/ 272696 h 2329276"/>
                  <a:gd name="connsiteX338-254265" fmla="*/ 1452104 w 5936218"/>
                  <a:gd name="connsiteY338-254266" fmla="*/ 236337 h 2329276"/>
                  <a:gd name="connsiteX339-254267" fmla="*/ 1522551 w 5936218"/>
                  <a:gd name="connsiteY339-254268" fmla="*/ 134076 h 2329276"/>
                  <a:gd name="connsiteX340-254269" fmla="*/ 1543003 w 5936218"/>
                  <a:gd name="connsiteY340-254270" fmla="*/ 20453 h 2329276"/>
                  <a:gd name="connsiteX341-254271" fmla="*/ 1570272 w 5936218"/>
                  <a:gd name="connsiteY341-254272" fmla="*/ 0 h 2329276"/>
                  <a:gd name="connsiteX342-254273" fmla="*/ 1578688 w 5936218"/>
                  <a:gd name="connsiteY342-254274" fmla="*/ 2619 h 2329276"/>
                  <a:gd name="connsiteX343-254275" fmla="*/ 1582179 w 5936218"/>
                  <a:gd name="connsiteY343-254276" fmla="*/ 0 h 2329276"/>
                  <a:gd name="connsiteX344-254277" fmla="*/ 1684440 w 5936218"/>
                  <a:gd name="connsiteY344-254278" fmla="*/ 31815 h 2329276"/>
                  <a:gd name="connsiteX345-254279" fmla="*/ 1688985 w 5936218"/>
                  <a:gd name="connsiteY345-254280" fmla="*/ 102261 h 2329276"/>
                  <a:gd name="connsiteX346-254281" fmla="*/ 1652625 w 5936218"/>
                  <a:gd name="connsiteY346-254282" fmla="*/ 193160 h 2329276"/>
                  <a:gd name="connsiteX347-254283" fmla="*/ 1679895 w 5936218"/>
                  <a:gd name="connsiteY347-254284" fmla="*/ 231792 h 2329276"/>
                  <a:gd name="connsiteX348-254285" fmla="*/ 1688985 w 5936218"/>
                  <a:gd name="connsiteY348-254286" fmla="*/ 306783 h 2329276"/>
                  <a:gd name="connsiteX349-254287" fmla="*/ 1679895 w 5936218"/>
                  <a:gd name="connsiteY349-254288" fmla="*/ 452221 h 2329276"/>
                  <a:gd name="connsiteX350-254289" fmla="*/ 1636718 w 5936218"/>
                  <a:gd name="connsiteY350-254290" fmla="*/ 715827 h 2329276"/>
                  <a:gd name="connsiteX351-254291" fmla="*/ 1662494 w 5936218"/>
                  <a:gd name="connsiteY351-254292" fmla="*/ 722271 h 2329276"/>
                  <a:gd name="connsiteX0-254293" fmla="*/ 1662494 w 5936218"/>
                  <a:gd name="connsiteY0-254294" fmla="*/ 722271 h 2329276"/>
                  <a:gd name="connsiteX1-254295" fmla="*/ 3988173 w 5936218"/>
                  <a:gd name="connsiteY1-254296" fmla="*/ 165890 h 2329276"/>
                  <a:gd name="connsiteX2-254297" fmla="*/ 4062426 w 5936218"/>
                  <a:gd name="connsiteY2-254298" fmla="*/ 200080 h 2329276"/>
                  <a:gd name="connsiteX3-254299" fmla="*/ 4095563 w 5936218"/>
                  <a:gd name="connsiteY3-254300" fmla="*/ 175312 h 2329276"/>
                  <a:gd name="connsiteX4-254301" fmla="*/ 4144150 w 5936218"/>
                  <a:gd name="connsiteY4-254302" fmla="*/ 185188 h 2329276"/>
                  <a:gd name="connsiteX5-254303" fmla="*/ 4117703 w 5936218"/>
                  <a:gd name="connsiteY5-254304" fmla="*/ 74992 h 2329276"/>
                  <a:gd name="connsiteX6-254305" fmla="*/ 4165425 w 5936218"/>
                  <a:gd name="connsiteY6-254306" fmla="*/ 20453 h 2329276"/>
                  <a:gd name="connsiteX7-254307" fmla="*/ 4175231 w 5936218"/>
                  <a:gd name="connsiteY7-254308" fmla="*/ 22854 h 2329276"/>
                  <a:gd name="connsiteX8-254309" fmla="*/ 4177332 w 5936218"/>
                  <a:gd name="connsiteY8-254310" fmla="*/ 20453 h 2329276"/>
                  <a:gd name="connsiteX9-254311" fmla="*/ 4511384 w 5936218"/>
                  <a:gd name="connsiteY9-254312" fmla="*/ 102261 h 2329276"/>
                  <a:gd name="connsiteX10-254313" fmla="*/ 4543199 w 5936218"/>
                  <a:gd name="connsiteY10-254314" fmla="*/ 172708 h 2329276"/>
                  <a:gd name="connsiteX11-254315" fmla="*/ 4639242 w 5936218"/>
                  <a:gd name="connsiteY11-254316" fmla="*/ 255350 h 2329276"/>
                  <a:gd name="connsiteX12-254317" fmla="*/ 4774445 w 5936218"/>
                  <a:gd name="connsiteY12-254318" fmla="*/ 236337 h 2329276"/>
                  <a:gd name="connsiteX13-254319" fmla="*/ 4778496 w 5936218"/>
                  <a:gd name="connsiteY13-254320" fmla="*/ 237441 h 2329276"/>
                  <a:gd name="connsiteX14-254321" fmla="*/ 4786352 w 5936218"/>
                  <a:gd name="connsiteY14-254322" fmla="*/ 236337 h 2329276"/>
                  <a:gd name="connsiteX15-254323" fmla="*/ 4861343 w 5936218"/>
                  <a:gd name="connsiteY15-254324" fmla="*/ 256789 h 2329276"/>
                  <a:gd name="connsiteX16-254325" fmla="*/ 4893158 w 5936218"/>
                  <a:gd name="connsiteY16-254326" fmla="*/ 299966 h 2329276"/>
                  <a:gd name="connsiteX17-254327" fmla="*/ 4888613 w 5936218"/>
                  <a:gd name="connsiteY17-254328" fmla="*/ 381774 h 2329276"/>
                  <a:gd name="connsiteX18-254329" fmla="*/ 4927677 w 5936218"/>
                  <a:gd name="connsiteY18-254330" fmla="*/ 406446 h 2329276"/>
                  <a:gd name="connsiteX19-254331" fmla="*/ 4967605 w 5936218"/>
                  <a:gd name="connsiteY19-254332" fmla="*/ 393137 h 2329276"/>
                  <a:gd name="connsiteX20-254333" fmla="*/ 5038051 w 5936218"/>
                  <a:gd name="connsiteY20-254334" fmla="*/ 386319 h 2329276"/>
                  <a:gd name="connsiteX21-254335" fmla="*/ 5040730 w 5936218"/>
                  <a:gd name="connsiteY21-254336" fmla="*/ 387212 h 2329276"/>
                  <a:gd name="connsiteX22-254337" fmla="*/ 5049958 w 5936218"/>
                  <a:gd name="connsiteY22-254338" fmla="*/ 386319 h 2329276"/>
                  <a:gd name="connsiteX23-254339" fmla="*/ 5114249 w 5936218"/>
                  <a:gd name="connsiteY23-254340" fmla="*/ 407750 h 2329276"/>
                  <a:gd name="connsiteX24-254341" fmla="*/ 5176671 w 5936218"/>
                  <a:gd name="connsiteY24-254342" fmla="*/ 397682 h 2329276"/>
                  <a:gd name="connsiteX25-254343" fmla="*/ 5177801 w 5936218"/>
                  <a:gd name="connsiteY25-254344" fmla="*/ 399420 h 2329276"/>
                  <a:gd name="connsiteX26-254345" fmla="*/ 5188578 w 5936218"/>
                  <a:gd name="connsiteY26-254346" fmla="*/ 397682 h 2329276"/>
                  <a:gd name="connsiteX27-254347" fmla="*/ 5243719 w 5936218"/>
                  <a:gd name="connsiteY27-254348" fmla="*/ 482513 h 2329276"/>
                  <a:gd name="connsiteX28-254349" fmla="*/ 5283477 w 5936218"/>
                  <a:gd name="connsiteY28-254350" fmla="*/ 452221 h 2329276"/>
                  <a:gd name="connsiteX29-254351" fmla="*/ 5258480 w 5936218"/>
                  <a:gd name="connsiteY29-254352" fmla="*/ 386319 h 2329276"/>
                  <a:gd name="connsiteX30-254353" fmla="*/ 5267570 w 5936218"/>
                  <a:gd name="connsiteY30-254354" fmla="*/ 338598 h 2329276"/>
                  <a:gd name="connsiteX31-254355" fmla="*/ 5278896 w 5936218"/>
                  <a:gd name="connsiteY31-254356" fmla="*/ 341647 h 2329276"/>
                  <a:gd name="connsiteX32-254357" fmla="*/ 5279477 w 5936218"/>
                  <a:gd name="connsiteY32-254358" fmla="*/ 338598 h 2329276"/>
                  <a:gd name="connsiteX33-254359" fmla="*/ 5395510 w 5936218"/>
                  <a:gd name="connsiteY33-254360" fmla="*/ 369837 h 2329276"/>
                  <a:gd name="connsiteX34-254361" fmla="*/ 5463001 w 5936218"/>
                  <a:gd name="connsiteY34-254362" fmla="*/ 365867 h 2329276"/>
                  <a:gd name="connsiteX35-254363" fmla="*/ 5464386 w 5936218"/>
                  <a:gd name="connsiteY35-254364" fmla="*/ 366486 h 2329276"/>
                  <a:gd name="connsiteX36-254365" fmla="*/ 5474909 w 5936218"/>
                  <a:gd name="connsiteY36-254366" fmla="*/ 365867 h 2329276"/>
                  <a:gd name="connsiteX37-254367" fmla="*/ 5581715 w 5936218"/>
                  <a:gd name="connsiteY37-254368" fmla="*/ 413589 h 2329276"/>
                  <a:gd name="connsiteX38-254369" fmla="*/ 5633981 w 5936218"/>
                  <a:gd name="connsiteY38-254370" fmla="*/ 456766 h 2329276"/>
                  <a:gd name="connsiteX39-254371" fmla="*/ 5720335 w 5936218"/>
                  <a:gd name="connsiteY39-254372" fmla="*/ 536302 h 2329276"/>
                  <a:gd name="connsiteX40-254373" fmla="*/ 5822595 w 5936218"/>
                  <a:gd name="connsiteY40-254374" fmla="*/ 634018 h 2329276"/>
                  <a:gd name="connsiteX41-254375" fmla="*/ 5818051 w 5936218"/>
                  <a:gd name="connsiteY41-254376" fmla="*/ 688557 h 2329276"/>
                  <a:gd name="connsiteX42-254377" fmla="*/ 5825679 w 5936218"/>
                  <a:gd name="connsiteY42-254378" fmla="*/ 696185 h 2329276"/>
                  <a:gd name="connsiteX43-254379" fmla="*/ 5822051 w 5936218"/>
                  <a:gd name="connsiteY43-254380" fmla="*/ 645380 h 2329276"/>
                  <a:gd name="connsiteX44-254381" fmla="*/ 5834092 w 5936218"/>
                  <a:gd name="connsiteY44-254382" fmla="*/ 647253 h 2329276"/>
                  <a:gd name="connsiteX45-254383" fmla="*/ 5833958 w 5936218"/>
                  <a:gd name="connsiteY45-254384" fmla="*/ 645380 h 2329276"/>
                  <a:gd name="connsiteX46-254385" fmla="*/ 5936219 w 5936218"/>
                  <a:gd name="connsiteY46-254386" fmla="*/ 661287 h 2329276"/>
                  <a:gd name="connsiteX47-254387" fmla="*/ 5908949 w 5936218"/>
                  <a:gd name="connsiteY47-254388" fmla="*/ 877172 h 2329276"/>
                  <a:gd name="connsiteX48-254389" fmla="*/ 5893042 w 5936218"/>
                  <a:gd name="connsiteY48-254390" fmla="*/ 893079 h 2329276"/>
                  <a:gd name="connsiteX49-254391" fmla="*/ 5861227 w 5936218"/>
                  <a:gd name="connsiteY49-254392" fmla="*/ 893079 h 2329276"/>
                  <a:gd name="connsiteX50-254393" fmla="*/ 5817506 w 5936218"/>
                  <a:gd name="connsiteY50-254394" fmla="*/ 858992 h 2329276"/>
                  <a:gd name="connsiteX51-254395" fmla="*/ 5767511 w 5936218"/>
                  <a:gd name="connsiteY51-254396" fmla="*/ 833995 h 2329276"/>
                  <a:gd name="connsiteX52-254397" fmla="*/ 5729132 w 5936218"/>
                  <a:gd name="connsiteY52-254398" fmla="*/ 785976 h 2329276"/>
                  <a:gd name="connsiteX53-254399" fmla="*/ 5695337 w 5936218"/>
                  <a:gd name="connsiteY53-254400" fmla="*/ 795363 h 2329276"/>
                  <a:gd name="connsiteX54-254401" fmla="*/ 5693366 w 5936218"/>
                  <a:gd name="connsiteY54-254402" fmla="*/ 792603 h 2329276"/>
                  <a:gd name="connsiteX55-254403" fmla="*/ 5640799 w 5936218"/>
                  <a:gd name="connsiteY55-254404" fmla="*/ 752186 h 2329276"/>
                  <a:gd name="connsiteX56-254405" fmla="*/ 5656705 w 5936218"/>
                  <a:gd name="connsiteY56-254406" fmla="*/ 795363 h 2329276"/>
                  <a:gd name="connsiteX57-254407" fmla="*/ 5586259 w 5936218"/>
                  <a:gd name="connsiteY57-254408" fmla="*/ 870354 h 2329276"/>
                  <a:gd name="connsiteX58-254409" fmla="*/ 5575676 w 5936218"/>
                  <a:gd name="connsiteY58-254410" fmla="*/ 869346 h 2329276"/>
                  <a:gd name="connsiteX59-254411" fmla="*/ 5539436 w 5936218"/>
                  <a:gd name="connsiteY59-254412" fmla="*/ 867029 h 2329276"/>
                  <a:gd name="connsiteX60-254413" fmla="*/ 5593077 w 5936218"/>
                  <a:gd name="connsiteY60-254414" fmla="*/ 972615 h 2329276"/>
                  <a:gd name="connsiteX61-254415" fmla="*/ 5613529 w 5936218"/>
                  <a:gd name="connsiteY61-254416" fmla="*/ 1031699 h 2329276"/>
                  <a:gd name="connsiteX62-254417" fmla="*/ 5608984 w 5936218"/>
                  <a:gd name="connsiteY62-254418" fmla="*/ 1054424 h 2329276"/>
                  <a:gd name="connsiteX63-254419" fmla="*/ 5597799 w 5936218"/>
                  <a:gd name="connsiteY63-254420" fmla="*/ 1050815 h 2329276"/>
                  <a:gd name="connsiteX64-254421" fmla="*/ 5534271 w 5936218"/>
                  <a:gd name="connsiteY64-254422" fmla="*/ 1034164 h 2329276"/>
                  <a:gd name="connsiteX65-254423" fmla="*/ 5436277 w 5936218"/>
                  <a:gd name="connsiteY65-254424" fmla="*/ 1090783 h 2329276"/>
                  <a:gd name="connsiteX66-254425" fmla="*/ 5397645 w 5936218"/>
                  <a:gd name="connsiteY66-254426" fmla="*/ 1102146 h 2329276"/>
                  <a:gd name="connsiteX67-254427" fmla="*/ 5345378 w 5936218"/>
                  <a:gd name="connsiteY67-254428" fmla="*/ 1156685 h 2329276"/>
                  <a:gd name="connsiteX68-254429" fmla="*/ 5290839 w 5936218"/>
                  <a:gd name="connsiteY68-254430" fmla="*/ 1204406 h 2329276"/>
                  <a:gd name="connsiteX69-254431" fmla="*/ 5274932 w 5936218"/>
                  <a:gd name="connsiteY69-254432" fmla="*/ 1236221 h 2329276"/>
                  <a:gd name="connsiteX70-254433" fmla="*/ 5267238 w 5936218"/>
                  <a:gd name="connsiteY70-254434" fmla="*/ 1227794 h 2329276"/>
                  <a:gd name="connsiteX71-254435" fmla="*/ 5263025 w 5936218"/>
                  <a:gd name="connsiteY71-254436" fmla="*/ 1236221 h 2329276"/>
                  <a:gd name="connsiteX72-254437" fmla="*/ 5219538 w 5936218"/>
                  <a:gd name="connsiteY72-254438" fmla="*/ 1188593 h 2329276"/>
                  <a:gd name="connsiteX73-254439" fmla="*/ 5129494 w 5936218"/>
                  <a:gd name="connsiteY73-254440" fmla="*/ 1243038 h 2329276"/>
                  <a:gd name="connsiteX74-254441" fmla="*/ 5126389 w 5936218"/>
                  <a:gd name="connsiteY74-254442" fmla="*/ 1237716 h 2329276"/>
                  <a:gd name="connsiteX75-254443" fmla="*/ 5117587 w 5936218"/>
                  <a:gd name="connsiteY75-254444" fmla="*/ 1243038 h 2329276"/>
                  <a:gd name="connsiteX76-254445" fmla="*/ 5105544 w 5936218"/>
                  <a:gd name="connsiteY76-254446" fmla="*/ 1222392 h 2329276"/>
                  <a:gd name="connsiteX77-254447" fmla="*/ 5074955 w 5936218"/>
                  <a:gd name="connsiteY77-254448" fmla="*/ 1247583 h 2329276"/>
                  <a:gd name="connsiteX78-254449" fmla="*/ 5065718 w 5936218"/>
                  <a:gd name="connsiteY78-254450" fmla="*/ 1245384 h 2329276"/>
                  <a:gd name="connsiteX79-254451" fmla="*/ 5063048 w 5936218"/>
                  <a:gd name="connsiteY79-254452" fmla="*/ 1247583 h 2329276"/>
                  <a:gd name="connsiteX80-254453" fmla="*/ 5026594 w 5936218"/>
                  <a:gd name="connsiteY80-254454" fmla="*/ 1238904 h 2329276"/>
                  <a:gd name="connsiteX81-254455" fmla="*/ 5015871 w 5936218"/>
                  <a:gd name="connsiteY81-254456" fmla="*/ 1283943 h 2329276"/>
                  <a:gd name="connsiteX82-254457" fmla="*/ 4974967 w 5936218"/>
                  <a:gd name="connsiteY82-254458" fmla="*/ 1349844 h 2329276"/>
                  <a:gd name="connsiteX83-254459" fmla="*/ 4974967 w 5936218"/>
                  <a:gd name="connsiteY83-254460" fmla="*/ 1381659 h 2329276"/>
                  <a:gd name="connsiteX84-254461" fmla="*/ 5011326 w 5936218"/>
                  <a:gd name="connsiteY84-254462" fmla="*/ 1495282 h 2329276"/>
                  <a:gd name="connsiteX85-254463" fmla="*/ 4999419 w 5936218"/>
                  <a:gd name="connsiteY85-254464" fmla="*/ 1495282 h 2329276"/>
                  <a:gd name="connsiteX86-254465" fmla="*/ 4974967 w 5936218"/>
                  <a:gd name="connsiteY86-254466" fmla="*/ 1495282 h 2329276"/>
                  <a:gd name="connsiteX87-254467" fmla="*/ 4963605 w 5936218"/>
                  <a:gd name="connsiteY87-254468" fmla="*/ 1547548 h 2329276"/>
                  <a:gd name="connsiteX88-254469" fmla="*/ 4974967 w 5936218"/>
                  <a:gd name="connsiteY88-254470" fmla="*/ 1574818 h 2329276"/>
                  <a:gd name="connsiteX89-254471" fmla="*/ 4909065 w 5936218"/>
                  <a:gd name="connsiteY89-254472" fmla="*/ 1608905 h 2329276"/>
                  <a:gd name="connsiteX90-254473" fmla="*/ 4897703 w 5936218"/>
                  <a:gd name="connsiteY90-254474" fmla="*/ 1677079 h 2329276"/>
                  <a:gd name="connsiteX91-254475" fmla="*/ 4845437 w 5936218"/>
                  <a:gd name="connsiteY91-254476" fmla="*/ 1692986 h 2329276"/>
                  <a:gd name="connsiteX92-254477" fmla="*/ 4834074 w 5936218"/>
                  <a:gd name="connsiteY92-254478" fmla="*/ 1752070 h 2329276"/>
                  <a:gd name="connsiteX93-254479" fmla="*/ 4779535 w 5936218"/>
                  <a:gd name="connsiteY93-254480" fmla="*/ 1811154 h 2329276"/>
                  <a:gd name="connsiteX94-254481" fmla="*/ 4777225 w 5936218"/>
                  <a:gd name="connsiteY94-254482" fmla="*/ 1800758 h 2329276"/>
                  <a:gd name="connsiteX95-254483" fmla="*/ 4767628 w 5936218"/>
                  <a:gd name="connsiteY95-254484" fmla="*/ 1811154 h 2329276"/>
                  <a:gd name="connsiteX96-254485" fmla="*/ 4758538 w 5936218"/>
                  <a:gd name="connsiteY96-254486" fmla="*/ 1770250 h 2329276"/>
                  <a:gd name="connsiteX97-254487" fmla="*/ 4742631 w 5936218"/>
                  <a:gd name="connsiteY97-254488" fmla="*/ 1683896 h 2329276"/>
                  <a:gd name="connsiteX98-254489" fmla="*/ 4715361 w 5936218"/>
                  <a:gd name="connsiteY98-254490" fmla="*/ 1543004 h 2329276"/>
                  <a:gd name="connsiteX99-254491" fmla="*/ 4735813 w 5936218"/>
                  <a:gd name="connsiteY99-254492" fmla="*/ 1452105 h 2329276"/>
                  <a:gd name="connsiteX100-254493" fmla="*/ 4767628 w 5936218"/>
                  <a:gd name="connsiteY100-254494" fmla="*/ 1408928 h 2329276"/>
                  <a:gd name="connsiteX101-254495" fmla="*/ 4767628 w 5936218"/>
                  <a:gd name="connsiteY101-254496" fmla="*/ 1381659 h 2329276"/>
                  <a:gd name="connsiteX102-254497" fmla="*/ 4826712 w 5936218"/>
                  <a:gd name="connsiteY102-254498" fmla="*/ 1365751 h 2329276"/>
                  <a:gd name="connsiteX103-254499" fmla="*/ 1811153 w 5936218"/>
                  <a:gd name="connsiteY103-254500" fmla="*/ 1617995 h 2329276"/>
                  <a:gd name="connsiteX104-254501" fmla="*/ 1748069 w 5936218"/>
                  <a:gd name="connsiteY104-254502" fmla="*/ 1656627 h 2329276"/>
                  <a:gd name="connsiteX105-254503" fmla="*/ 1711709 w 5936218"/>
                  <a:gd name="connsiteY105-254504" fmla="*/ 1661172 h 2329276"/>
                  <a:gd name="connsiteX106-254505" fmla="*/ 1711926 w 5936218"/>
                  <a:gd name="connsiteY106-254506" fmla="*/ 1659656 h 2329276"/>
                  <a:gd name="connsiteX107-254507" fmla="*/ 1699803 w 5936218"/>
                  <a:gd name="connsiteY107-254508" fmla="*/ 1661172 h 2329276"/>
                  <a:gd name="connsiteX108-254509" fmla="*/ 1704347 w 5936218"/>
                  <a:gd name="connsiteY108-254510" fmla="*/ 1629357 h 2329276"/>
                  <a:gd name="connsiteX109-254511" fmla="*/ 1662460 w 5936218"/>
                  <a:gd name="connsiteY109-254512" fmla="*/ 1611406 h 2329276"/>
                  <a:gd name="connsiteX110-254513" fmla="*/ 1629901 w 5936218"/>
                  <a:gd name="connsiteY110-254514" fmla="*/ 1624812 h 2329276"/>
                  <a:gd name="connsiteX111-254515" fmla="*/ 1629300 w 5936218"/>
                  <a:gd name="connsiteY111-254516" fmla="*/ 1620157 h 2329276"/>
                  <a:gd name="connsiteX112-254517" fmla="*/ 1617994 w 5936218"/>
                  <a:gd name="connsiteY112-254518" fmla="*/ 1624812 h 2329276"/>
                  <a:gd name="connsiteX113-254519" fmla="*/ 1608904 w 5936218"/>
                  <a:gd name="connsiteY113-254520" fmla="*/ 1554366 h 2329276"/>
                  <a:gd name="connsiteX114-254521" fmla="*/ 1552684 w 5936218"/>
                  <a:gd name="connsiteY114-254522" fmla="*/ 1544673 h 2329276"/>
                  <a:gd name="connsiteX115-254523" fmla="*/ 1518550 w 5936218"/>
                  <a:gd name="connsiteY115-254524" fmla="*/ 1570273 h 2329276"/>
                  <a:gd name="connsiteX116-254525" fmla="*/ 1425379 w 5936218"/>
                  <a:gd name="connsiteY116-254526" fmla="*/ 1590725 h 2329276"/>
                  <a:gd name="connsiteX117-254527" fmla="*/ 1409472 w 5936218"/>
                  <a:gd name="connsiteY117-254528" fmla="*/ 1608905 h 2329276"/>
                  <a:gd name="connsiteX118-254529" fmla="*/ 1270852 w 5936218"/>
                  <a:gd name="connsiteY118-254530" fmla="*/ 1629357 h 2329276"/>
                  <a:gd name="connsiteX119-254531" fmla="*/ 1254945 w 5936218"/>
                  <a:gd name="connsiteY119-254532" fmla="*/ 1649809 h 2329276"/>
                  <a:gd name="connsiteX120-254533" fmla="*/ 1282214 w 5936218"/>
                  <a:gd name="connsiteY120-254534" fmla="*/ 1692986 h 2329276"/>
                  <a:gd name="connsiteX121-254535" fmla="*/ 1243582 w 5936218"/>
                  <a:gd name="connsiteY121-254536" fmla="*/ 1708893 h 2329276"/>
                  <a:gd name="connsiteX122-254537" fmla="*/ 1254945 w 5936218"/>
                  <a:gd name="connsiteY122-254538" fmla="*/ 1727073 h 2329276"/>
                  <a:gd name="connsiteX123-254539" fmla="*/ 1216313 w 5936218"/>
                  <a:gd name="connsiteY123-254540" fmla="*/ 1752070 h 2329276"/>
                  <a:gd name="connsiteX124-254541" fmla="*/ 1275397 w 5936218"/>
                  <a:gd name="connsiteY124-254542" fmla="*/ 1795247 h 2329276"/>
                  <a:gd name="connsiteX125-254543" fmla="*/ 1270852 w 5936218"/>
                  <a:gd name="connsiteY125-254544" fmla="*/ 1822517 h 2329276"/>
                  <a:gd name="connsiteX126-254545" fmla="*/ 1259108 w 5936218"/>
                  <a:gd name="connsiteY126-254546" fmla="*/ 1821538 h 2329276"/>
                  <a:gd name="connsiteX127-254547" fmla="*/ 1258945 w 5936218"/>
                  <a:gd name="connsiteY127-254548" fmla="*/ 1822517 h 2329276"/>
                  <a:gd name="connsiteX128-254549" fmla="*/ 1215644 w 5936218"/>
                  <a:gd name="connsiteY128-254550" fmla="*/ 1818908 h 2329276"/>
                  <a:gd name="connsiteX129-254551" fmla="*/ 1204950 w 5936218"/>
                  <a:gd name="connsiteY129-254552" fmla="*/ 1833879 h 2329276"/>
                  <a:gd name="connsiteX130-254553" fmla="*/ 1196495 w 5936218"/>
                  <a:gd name="connsiteY130-254554" fmla="*/ 1829047 h 2329276"/>
                  <a:gd name="connsiteX131-254555" fmla="*/ 1193043 w 5936218"/>
                  <a:gd name="connsiteY131-254556" fmla="*/ 1833879 h 2329276"/>
                  <a:gd name="connsiteX132-254557" fmla="*/ 1145322 w 5936218"/>
                  <a:gd name="connsiteY132-254558" fmla="*/ 1806609 h 2329276"/>
                  <a:gd name="connsiteX133-254559" fmla="*/ 1098145 w 5936218"/>
                  <a:gd name="connsiteY133-254560" fmla="*/ 1806609 h 2329276"/>
                  <a:gd name="connsiteX134-254561" fmla="*/ 1061785 w 5936218"/>
                  <a:gd name="connsiteY134-254562" fmla="*/ 1833879 h 2329276"/>
                  <a:gd name="connsiteX135-254563" fmla="*/ 1055322 w 5936218"/>
                  <a:gd name="connsiteY135-254564" fmla="*/ 1829796 h 2329276"/>
                  <a:gd name="connsiteX136-254565" fmla="*/ 1049878 w 5936218"/>
                  <a:gd name="connsiteY136-254566" fmla="*/ 1833879 h 2329276"/>
                  <a:gd name="connsiteX137-254567" fmla="*/ 1006701 w 5936218"/>
                  <a:gd name="connsiteY137-254568" fmla="*/ 1806609 h 2329276"/>
                  <a:gd name="connsiteX138-254569" fmla="*/ 924893 w 5936218"/>
                  <a:gd name="connsiteY138-254570" fmla="*/ 1770250 h 2329276"/>
                  <a:gd name="connsiteX139-254571" fmla="*/ 877716 w 5936218"/>
                  <a:gd name="connsiteY139-254572" fmla="*/ 1770250 h 2329276"/>
                  <a:gd name="connsiteX140-254573" fmla="*/ 802724 w 5936218"/>
                  <a:gd name="connsiteY140-254574" fmla="*/ 1833879 h 2329276"/>
                  <a:gd name="connsiteX141-254575" fmla="*/ 798179 w 5936218"/>
                  <a:gd name="connsiteY141-254576" fmla="*/ 1877056 h 2329276"/>
                  <a:gd name="connsiteX142-254577" fmla="*/ 787406 w 5936218"/>
                  <a:gd name="connsiteY142-254578" fmla="*/ 1866283 h 2329276"/>
                  <a:gd name="connsiteX143-254579" fmla="*/ 786272 w 5936218"/>
                  <a:gd name="connsiteY143-254580" fmla="*/ 1877056 h 2329276"/>
                  <a:gd name="connsiteX144-254581" fmla="*/ 756063 w 5936218"/>
                  <a:gd name="connsiteY144-254582" fmla="*/ 1846846 h 2329276"/>
                  <a:gd name="connsiteX145-254583" fmla="*/ 732278 w 5936218"/>
                  <a:gd name="connsiteY145-254584" fmla="*/ 1904325 h 2329276"/>
                  <a:gd name="connsiteX146-254585" fmla="*/ 743640 w 5936218"/>
                  <a:gd name="connsiteY146-254586" fmla="*/ 1913415 h 2329276"/>
                  <a:gd name="connsiteX147-254587" fmla="*/ 723188 w 5936218"/>
                  <a:gd name="connsiteY147-254588" fmla="*/ 1956592 h 2329276"/>
                  <a:gd name="connsiteX148-254589" fmla="*/ 747026 w 5936218"/>
                  <a:gd name="connsiteY148-254590" fmla="*/ 1993433 h 2329276"/>
                  <a:gd name="connsiteX149-254591" fmla="*/ 763548 w 5936218"/>
                  <a:gd name="connsiteY149-254592" fmla="*/ 1990679 h 2329276"/>
                  <a:gd name="connsiteX150-254593" fmla="*/ 764871 w 5936218"/>
                  <a:gd name="connsiteY150-254594" fmla="*/ 1992443 h 2329276"/>
                  <a:gd name="connsiteX151-254595" fmla="*/ 775455 w 5936218"/>
                  <a:gd name="connsiteY151-254596" fmla="*/ 1990679 h 2329276"/>
                  <a:gd name="connsiteX152-254597" fmla="*/ 802724 w 5936218"/>
                  <a:gd name="connsiteY152-254598" fmla="*/ 2027038 h 2329276"/>
                  <a:gd name="connsiteX153-254599" fmla="*/ 798179 w 5936218"/>
                  <a:gd name="connsiteY153-254600" fmla="*/ 2054308 h 2329276"/>
                  <a:gd name="connsiteX154-254601" fmla="*/ 818632 w 5936218"/>
                  <a:gd name="connsiteY154-254602" fmla="*/ 2065670 h 2329276"/>
                  <a:gd name="connsiteX155-254603" fmla="*/ 802724 w 5936218"/>
                  <a:gd name="connsiteY155-254604" fmla="*/ 2097485 h 2329276"/>
                  <a:gd name="connsiteX156-254605" fmla="*/ 766365 w 5936218"/>
                  <a:gd name="connsiteY156-254606" fmla="*/ 2102030 h 2329276"/>
                  <a:gd name="connsiteX157-254607" fmla="*/ 727733 w 5936218"/>
                  <a:gd name="connsiteY157-254608" fmla="*/ 2161114 h 2329276"/>
                  <a:gd name="connsiteX158-254609" fmla="*/ 759548 w 5936218"/>
                  <a:gd name="connsiteY158-254610" fmla="*/ 2204291 h 2329276"/>
                  <a:gd name="connsiteX159-254611" fmla="*/ 759548 w 5936218"/>
                  <a:gd name="connsiteY159-254612" fmla="*/ 2242922 h 2329276"/>
                  <a:gd name="connsiteX160-254613" fmla="*/ 798179 w 5936218"/>
                  <a:gd name="connsiteY160-254614" fmla="*/ 2302007 h 2329276"/>
                  <a:gd name="connsiteX161-254615" fmla="*/ 775455 w 5936218"/>
                  <a:gd name="connsiteY161-254616" fmla="*/ 2317914 h 2329276"/>
                  <a:gd name="connsiteX162-254617" fmla="*/ 770910 w 5936218"/>
                  <a:gd name="connsiteY162-254618" fmla="*/ 2329276 h 2329276"/>
                  <a:gd name="connsiteX163-254619" fmla="*/ 759003 w 5936218"/>
                  <a:gd name="connsiteY163-254620" fmla="*/ 2329276 h 2329276"/>
                  <a:gd name="connsiteX164-254621" fmla="*/ 755003 w 5936218"/>
                  <a:gd name="connsiteY164-254622" fmla="*/ 2329276 h 2329276"/>
                  <a:gd name="connsiteX165-254623" fmla="*/ 743096 w 5936218"/>
                  <a:gd name="connsiteY165-254624" fmla="*/ 2329276 h 2329276"/>
                  <a:gd name="connsiteX166-254625" fmla="*/ 715826 w 5936218"/>
                  <a:gd name="connsiteY166-254626" fmla="*/ 2295189 h 2329276"/>
                  <a:gd name="connsiteX167-254627" fmla="*/ 704464 w 5936218"/>
                  <a:gd name="connsiteY167-254628" fmla="*/ 2295189 h 2329276"/>
                  <a:gd name="connsiteX168-254629" fmla="*/ 684012 w 5936218"/>
                  <a:gd name="connsiteY168-254630" fmla="*/ 2286099 h 2329276"/>
                  <a:gd name="connsiteX169-254631" fmla="*/ 672649 w 5936218"/>
                  <a:gd name="connsiteY169-254632" fmla="*/ 2263375 h 2329276"/>
                  <a:gd name="connsiteX170-254633" fmla="*/ 645222 w 5936218"/>
                  <a:gd name="connsiteY170-254634" fmla="*/ 2255538 h 2329276"/>
                  <a:gd name="connsiteX171-254635" fmla="*/ 625472 w 5936218"/>
                  <a:gd name="connsiteY171-254636" fmla="*/ 2258830 h 2329276"/>
                  <a:gd name="connsiteX172-254637" fmla="*/ 623771 w 5936218"/>
                  <a:gd name="connsiteY172-254638" fmla="*/ 2257129 h 2329276"/>
                  <a:gd name="connsiteX173-254639" fmla="*/ 613565 w 5936218"/>
                  <a:gd name="connsiteY173-254640" fmla="*/ 2258830 h 2329276"/>
                  <a:gd name="connsiteX174-254641" fmla="*/ 609020 w 5936218"/>
                  <a:gd name="connsiteY174-254642" fmla="*/ 2254285 h 2329276"/>
                  <a:gd name="connsiteX175-254643" fmla="*/ 559026 w 5936218"/>
                  <a:gd name="connsiteY175-254644" fmla="*/ 2227015 h 2329276"/>
                  <a:gd name="connsiteX176-254645" fmla="*/ 506760 w 5936218"/>
                  <a:gd name="connsiteY176-254646" fmla="*/ 2220198 h 2329276"/>
                  <a:gd name="connsiteX177-254647" fmla="*/ 483280 w 5936218"/>
                  <a:gd name="connsiteY177-254648" fmla="*/ 2213489 h 2329276"/>
                  <a:gd name="connsiteX178-254649" fmla="*/ 480035 w 5936218"/>
                  <a:gd name="connsiteY178-254650" fmla="*/ 2215653 h 2329276"/>
                  <a:gd name="connsiteX179-254651" fmla="*/ 475042 w 5936218"/>
                  <a:gd name="connsiteY179-254652" fmla="*/ 2211135 h 2329276"/>
                  <a:gd name="connsiteX180-254653" fmla="*/ 474945 w 5936218"/>
                  <a:gd name="connsiteY180-254654" fmla="*/ 2211108 h 2329276"/>
                  <a:gd name="connsiteX181-254655" fmla="*/ 468128 w 5936218"/>
                  <a:gd name="connsiteY181-254656" fmla="*/ 2215653 h 2329276"/>
                  <a:gd name="connsiteX182-254657" fmla="*/ 420406 w 5936218"/>
                  <a:gd name="connsiteY182-254658" fmla="*/ 2172476 h 2329276"/>
                  <a:gd name="connsiteX183-254659" fmla="*/ 381774 w 5936218"/>
                  <a:gd name="connsiteY183-254660" fmla="*/ 2156569 h 2329276"/>
                  <a:gd name="connsiteX184-254661" fmla="*/ 349960 w 5936218"/>
                  <a:gd name="connsiteY184-254662" fmla="*/ 2124754 h 2329276"/>
                  <a:gd name="connsiteX185-254663" fmla="*/ 377229 w 5936218"/>
                  <a:gd name="connsiteY185-254664" fmla="*/ 2117937 h 2329276"/>
                  <a:gd name="connsiteX186-254665" fmla="*/ 404499 w 5936218"/>
                  <a:gd name="connsiteY186-254666" fmla="*/ 2070215 h 2329276"/>
                  <a:gd name="connsiteX187-254667" fmla="*/ 388591 w 5936218"/>
                  <a:gd name="connsiteY187-254668" fmla="*/ 2054308 h 2329276"/>
                  <a:gd name="connsiteX188-254669" fmla="*/ 440858 w 5936218"/>
                  <a:gd name="connsiteY188-254670" fmla="*/ 2027038 h 2329276"/>
                  <a:gd name="connsiteX189-254671" fmla="*/ 440858 w 5936218"/>
                  <a:gd name="connsiteY189-254672" fmla="*/ 2023982 h 2329276"/>
                  <a:gd name="connsiteX190-254673" fmla="*/ 416406 w 5936218"/>
                  <a:gd name="connsiteY190-254674" fmla="*/ 2027038 h 2329276"/>
                  <a:gd name="connsiteX191-254675" fmla="*/ 416406 w 5936218"/>
                  <a:gd name="connsiteY191-254676" fmla="*/ 2025550 h 2329276"/>
                  <a:gd name="connsiteX192-254677" fmla="*/ 404499 w 5936218"/>
                  <a:gd name="connsiteY192-254678" fmla="*/ 2027038 h 2329276"/>
                  <a:gd name="connsiteX193-254679" fmla="*/ 404499 w 5936218"/>
                  <a:gd name="connsiteY193-254680" fmla="*/ 2006586 h 2329276"/>
                  <a:gd name="connsiteX194-254681" fmla="*/ 424951 w 5936218"/>
                  <a:gd name="connsiteY194-254682" fmla="*/ 1990679 h 2329276"/>
                  <a:gd name="connsiteX195-254683" fmla="*/ 463583 w 5936218"/>
                  <a:gd name="connsiteY195-254684" fmla="*/ 1983862 h 2329276"/>
                  <a:gd name="connsiteX196-254685" fmla="*/ 468128 w 5936218"/>
                  <a:gd name="connsiteY196-254686" fmla="*/ 1967954 h 2329276"/>
                  <a:gd name="connsiteX197-254687" fmla="*/ 456765 w 5936218"/>
                  <a:gd name="connsiteY197-254688" fmla="*/ 1936140 h 2329276"/>
                  <a:gd name="connsiteX198-254689" fmla="*/ 474945 w 5936218"/>
                  <a:gd name="connsiteY198-254690" fmla="*/ 1908870 h 2329276"/>
                  <a:gd name="connsiteX199-254691" fmla="*/ 474945 w 5936218"/>
                  <a:gd name="connsiteY199-254692" fmla="*/ 1888418 h 2329276"/>
                  <a:gd name="connsiteX200-254693" fmla="*/ 420406 w 5936218"/>
                  <a:gd name="connsiteY200-254694" fmla="*/ 1870238 h 2329276"/>
                  <a:gd name="connsiteX201-254695" fmla="*/ 409588 w 5936218"/>
                  <a:gd name="connsiteY201-254696" fmla="*/ 1870238 h 2329276"/>
                  <a:gd name="connsiteX202-254697" fmla="*/ 397681 w 5936218"/>
                  <a:gd name="connsiteY202-254698" fmla="*/ 1870238 h 2329276"/>
                  <a:gd name="connsiteX203-254699" fmla="*/ 379485 w 5936218"/>
                  <a:gd name="connsiteY203-254700" fmla="*/ 1847999 h 2329276"/>
                  <a:gd name="connsiteX204-254701" fmla="*/ 357322 w 5936218"/>
                  <a:gd name="connsiteY204-254702" fmla="*/ 1854331 h 2329276"/>
                  <a:gd name="connsiteX205-254703" fmla="*/ 352842 w 5936218"/>
                  <a:gd name="connsiteY205-254704" fmla="*/ 1852209 h 2329276"/>
                  <a:gd name="connsiteX206-254705" fmla="*/ 345415 w 5936218"/>
                  <a:gd name="connsiteY206-254706" fmla="*/ 1854331 h 2329276"/>
                  <a:gd name="connsiteX207-254707" fmla="*/ 302238 w 5936218"/>
                  <a:gd name="connsiteY207-254708" fmla="*/ 1833879 h 2329276"/>
                  <a:gd name="connsiteX208-254709" fmla="*/ 302238 w 5936218"/>
                  <a:gd name="connsiteY208-254710" fmla="*/ 1822517 h 2329276"/>
                  <a:gd name="connsiteX209-254711" fmla="*/ 286331 w 5936218"/>
                  <a:gd name="connsiteY209-254712" fmla="*/ 1795247 h 2329276"/>
                  <a:gd name="connsiteX210-254713" fmla="*/ 270968 w 5936218"/>
                  <a:gd name="connsiteY210-254714" fmla="*/ 1795247 h 2329276"/>
                  <a:gd name="connsiteX211-254715" fmla="*/ 259061 w 5936218"/>
                  <a:gd name="connsiteY211-254716" fmla="*/ 1795247 h 2329276"/>
                  <a:gd name="connsiteX212-254717" fmla="*/ 254516 w 5936218"/>
                  <a:gd name="connsiteY212-254718" fmla="*/ 1779340 h 2329276"/>
                  <a:gd name="connsiteX213-254719" fmla="*/ 263606 w 5936218"/>
                  <a:gd name="connsiteY213-254720" fmla="*/ 1763433 h 2329276"/>
                  <a:gd name="connsiteX214-254721" fmla="*/ 243991 w 5936218"/>
                  <a:gd name="connsiteY214-254722" fmla="*/ 1732920 h 2329276"/>
                  <a:gd name="connsiteX215-254723" fmla="*/ 216429 w 5936218"/>
                  <a:gd name="connsiteY215-254724" fmla="*/ 1736163 h 2329276"/>
                  <a:gd name="connsiteX216-254725" fmla="*/ 212956 w 5936218"/>
                  <a:gd name="connsiteY216-254726" fmla="*/ 1735171 h 2329276"/>
                  <a:gd name="connsiteX217-254727" fmla="*/ 204522 w 5936218"/>
                  <a:gd name="connsiteY217-254728" fmla="*/ 1736163 h 2329276"/>
                  <a:gd name="connsiteX218-254729" fmla="*/ 199623 w 5936218"/>
                  <a:gd name="connsiteY218-254730" fmla="*/ 1734763 h 2329276"/>
                  <a:gd name="connsiteX219-254731" fmla="*/ 195977 w 5936218"/>
                  <a:gd name="connsiteY219-254732" fmla="*/ 1747525 h 2329276"/>
                  <a:gd name="connsiteX220-254733" fmla="*/ 184968 w 5936218"/>
                  <a:gd name="connsiteY220-254734" fmla="*/ 1744380 h 2329276"/>
                  <a:gd name="connsiteX221-254735" fmla="*/ 184070 w 5936218"/>
                  <a:gd name="connsiteY221-254736" fmla="*/ 1747525 h 2329276"/>
                  <a:gd name="connsiteX222-254737" fmla="*/ 168163 w 5936218"/>
                  <a:gd name="connsiteY222-254738" fmla="*/ 1742990 h 2329276"/>
                  <a:gd name="connsiteX223-254739" fmla="*/ 156800 w 5936218"/>
                  <a:gd name="connsiteY223-254740" fmla="*/ 1704348 h 2329276"/>
                  <a:gd name="connsiteX224-254741" fmla="*/ 152255 w 5936218"/>
                  <a:gd name="connsiteY224-254742" fmla="*/ 1688441 h 2329276"/>
                  <a:gd name="connsiteX225-254743" fmla="*/ 156800 w 5936218"/>
                  <a:gd name="connsiteY225-254744" fmla="*/ 1683896 h 2329276"/>
                  <a:gd name="connsiteX226-254745" fmla="*/ 168707 w 5936218"/>
                  <a:gd name="connsiteY226-254746" fmla="*/ 1683896 h 2329276"/>
                  <a:gd name="connsiteX227-254747" fmla="*/ 188615 w 5936218"/>
                  <a:gd name="connsiteY227-254748" fmla="*/ 1683896 h 2329276"/>
                  <a:gd name="connsiteX228-254749" fmla="*/ 199977 w 5936218"/>
                  <a:gd name="connsiteY228-254750" fmla="*/ 1672534 h 2329276"/>
                  <a:gd name="connsiteX229-254751" fmla="*/ 188615 w 5936218"/>
                  <a:gd name="connsiteY229-254752" fmla="*/ 1649809 h 2329276"/>
                  <a:gd name="connsiteX230-254753" fmla="*/ 168163 w 5936218"/>
                  <a:gd name="connsiteY230-254754" fmla="*/ 1640720 h 2329276"/>
                  <a:gd name="connsiteX231-254755" fmla="*/ 168163 w 5936218"/>
                  <a:gd name="connsiteY231-254756" fmla="*/ 1633902 h 2329276"/>
                  <a:gd name="connsiteX232-254757" fmla="*/ 152255 w 5936218"/>
                  <a:gd name="connsiteY232-254758" fmla="*/ 1617995 h 2329276"/>
                  <a:gd name="connsiteX233-254759" fmla="*/ 129531 w 5936218"/>
                  <a:gd name="connsiteY233-254760" fmla="*/ 1581635 h 2329276"/>
                  <a:gd name="connsiteX234-254761" fmla="*/ 140893 w 5936218"/>
                  <a:gd name="connsiteY234-254762" fmla="*/ 1558911 h 2329276"/>
                  <a:gd name="connsiteX235-254763" fmla="*/ 136348 w 5936218"/>
                  <a:gd name="connsiteY235-254764" fmla="*/ 1531641 h 2329276"/>
                  <a:gd name="connsiteX236-254765" fmla="*/ 103789 w 5936218"/>
                  <a:gd name="connsiteY236-254766" fmla="*/ 1518234 h 2329276"/>
                  <a:gd name="connsiteX237-254767" fmla="*/ 93716 w 5936218"/>
                  <a:gd name="connsiteY237-254768" fmla="*/ 1522551 h 2329276"/>
                  <a:gd name="connsiteX238-254769" fmla="*/ 91868 w 5936218"/>
                  <a:gd name="connsiteY238-254770" fmla="*/ 1518240 h 2329276"/>
                  <a:gd name="connsiteX239-254771" fmla="*/ 81809 w 5936218"/>
                  <a:gd name="connsiteY239-254772" fmla="*/ 1522551 h 2329276"/>
                  <a:gd name="connsiteX240-254773" fmla="*/ 74992 w 5936218"/>
                  <a:gd name="connsiteY240-254774" fmla="*/ 1506644 h 2329276"/>
                  <a:gd name="connsiteX241-254775" fmla="*/ 34087 w 5936218"/>
                  <a:gd name="connsiteY241-254776" fmla="*/ 1495282 h 2329276"/>
                  <a:gd name="connsiteX242-254777" fmla="*/ 22725 w 5936218"/>
                  <a:gd name="connsiteY242-254778" fmla="*/ 1452105 h 2329276"/>
                  <a:gd name="connsiteX243-254779" fmla="*/ 22725 w 5936218"/>
                  <a:gd name="connsiteY243-254780" fmla="*/ 1420290 h 2329276"/>
                  <a:gd name="connsiteX244-254781" fmla="*/ 0 w 5936218"/>
                  <a:gd name="connsiteY244-254782" fmla="*/ 1404383 h 2329276"/>
                  <a:gd name="connsiteX245-254783" fmla="*/ 15907 w 5936218"/>
                  <a:gd name="connsiteY245-254784" fmla="*/ 1381659 h 2329276"/>
                  <a:gd name="connsiteX246-254785" fmla="*/ 6818 w 5936218"/>
                  <a:gd name="connsiteY246-254786" fmla="*/ 1318030 h 2329276"/>
                  <a:gd name="connsiteX247-254787" fmla="*/ 34087 w 5936218"/>
                  <a:gd name="connsiteY247-254788" fmla="*/ 1274853 h 2329276"/>
                  <a:gd name="connsiteX248-254789" fmla="*/ 27270 w 5936218"/>
                  <a:gd name="connsiteY248-254790" fmla="*/ 1263491 h 2329276"/>
                  <a:gd name="connsiteX249-254791" fmla="*/ 70447 w 5936218"/>
                  <a:gd name="connsiteY249-254792" fmla="*/ 1224859 h 2329276"/>
                  <a:gd name="connsiteX250-254793" fmla="*/ 27270 w 5936218"/>
                  <a:gd name="connsiteY250-254794" fmla="*/ 1188499 h 2329276"/>
                  <a:gd name="connsiteX251-254795" fmla="*/ 109078 w 5936218"/>
                  <a:gd name="connsiteY251-254796" fmla="*/ 1090783 h 2329276"/>
                  <a:gd name="connsiteX252-254797" fmla="*/ 145438 w 5936218"/>
                  <a:gd name="connsiteY252-254798" fmla="*/ 1047606 h 2329276"/>
                  <a:gd name="connsiteX253-254799" fmla="*/ 156800 w 5936218"/>
                  <a:gd name="connsiteY253-254800" fmla="*/ 1004430 h 2329276"/>
                  <a:gd name="connsiteX254-254801" fmla="*/ 102261 w 5936218"/>
                  <a:gd name="connsiteY254-254802" fmla="*/ 952163 h 2329276"/>
                  <a:gd name="connsiteX255-254803" fmla="*/ 118168 w 5936218"/>
                  <a:gd name="connsiteY255-254804" fmla="*/ 897624 h 2329276"/>
                  <a:gd name="connsiteX256-254805" fmla="*/ 86354 w 5936218"/>
                  <a:gd name="connsiteY256-254806" fmla="*/ 833995 h 2329276"/>
                  <a:gd name="connsiteX257-254807" fmla="*/ 109078 w 5936218"/>
                  <a:gd name="connsiteY257-254808" fmla="*/ 759003 h 2329276"/>
                  <a:gd name="connsiteX258-254809" fmla="*/ 70447 w 5936218"/>
                  <a:gd name="connsiteY258-254810" fmla="*/ 656742 h 2329276"/>
                  <a:gd name="connsiteX259-254811" fmla="*/ 102261 w 5936218"/>
                  <a:gd name="connsiteY259-254812" fmla="*/ 586296 h 2329276"/>
                  <a:gd name="connsiteX260-254813" fmla="*/ 43177 w 5936218"/>
                  <a:gd name="connsiteY260-254814" fmla="*/ 520395 h 2329276"/>
                  <a:gd name="connsiteX261-254815" fmla="*/ 49994 w 5936218"/>
                  <a:gd name="connsiteY261-254816" fmla="*/ 445403 h 2329276"/>
                  <a:gd name="connsiteX262-254817" fmla="*/ 81809 w 5936218"/>
                  <a:gd name="connsiteY262-254818" fmla="*/ 440858 h 2329276"/>
                  <a:gd name="connsiteX263-254819" fmla="*/ 145438 w 5936218"/>
                  <a:gd name="connsiteY263-254820" fmla="*/ 397682 h 2329276"/>
                  <a:gd name="connsiteX264-254821" fmla="*/ 184070 w 5936218"/>
                  <a:gd name="connsiteY264-254822" fmla="*/ 359050 h 2329276"/>
                  <a:gd name="connsiteX265-254823" fmla="*/ 189699 w 5936218"/>
                  <a:gd name="connsiteY265-254824" fmla="*/ 365328 h 2329276"/>
                  <a:gd name="connsiteX266-254825" fmla="*/ 195977 w 5936218"/>
                  <a:gd name="connsiteY266-254826" fmla="*/ 359050 h 2329276"/>
                  <a:gd name="connsiteX267-254827" fmla="*/ 255061 w 5936218"/>
                  <a:gd name="connsiteY267-254828" fmla="*/ 424951 h 2329276"/>
                  <a:gd name="connsiteX268-254829" fmla="*/ 350504 w 5936218"/>
                  <a:gd name="connsiteY268-254830" fmla="*/ 445403 h 2329276"/>
                  <a:gd name="connsiteX269-254831" fmla="*/ 491397 w 5936218"/>
                  <a:gd name="connsiteY269-254832" fmla="*/ 559027 h 2329276"/>
                  <a:gd name="connsiteX270-254833" fmla="*/ 523211 w 5936218"/>
                  <a:gd name="connsiteY270-254834" fmla="*/ 606748 h 2329276"/>
                  <a:gd name="connsiteX271-254835" fmla="*/ 523211 w 5936218"/>
                  <a:gd name="connsiteY271-254836" fmla="*/ 665832 h 2329276"/>
                  <a:gd name="connsiteX272-254837" fmla="*/ 486852 w 5936218"/>
                  <a:gd name="connsiteY272-254838" fmla="*/ 720371 h 2329276"/>
                  <a:gd name="connsiteX273-254839" fmla="*/ 420951 w 5936218"/>
                  <a:gd name="connsiteY273-254840" fmla="*/ 740824 h 2329276"/>
                  <a:gd name="connsiteX274-254841" fmla="*/ 415909 w 5936218"/>
                  <a:gd name="connsiteY274-254842" fmla="*/ 738693 h 2329276"/>
                  <a:gd name="connsiteX275-254843" fmla="*/ 409044 w 5936218"/>
                  <a:gd name="connsiteY275-254844" fmla="*/ 740824 h 2329276"/>
                  <a:gd name="connsiteX276-254845" fmla="*/ 252950 w 5936218"/>
                  <a:gd name="connsiteY276-254846" fmla="*/ 674868 h 2329276"/>
                  <a:gd name="connsiteX277-254847" fmla="*/ 232336 w 5936218"/>
                  <a:gd name="connsiteY277-254848" fmla="*/ 681740 h 2329276"/>
                  <a:gd name="connsiteX278-254849" fmla="*/ 291420 w 5936218"/>
                  <a:gd name="connsiteY278-254850" fmla="*/ 752186 h 2329276"/>
                  <a:gd name="connsiteX279-254851" fmla="*/ 291420 w 5936218"/>
                  <a:gd name="connsiteY279-254852" fmla="*/ 790818 h 2329276"/>
                  <a:gd name="connsiteX280-254853" fmla="*/ 298238 w 5936218"/>
                  <a:gd name="connsiteY280-254854" fmla="*/ 877172 h 2329276"/>
                  <a:gd name="connsiteX281-254855" fmla="*/ 345959 w 5936218"/>
                  <a:gd name="connsiteY281-254856" fmla="*/ 908986 h 2329276"/>
                  <a:gd name="connsiteX282-254857" fmla="*/ 362087 w 5936218"/>
                  <a:gd name="connsiteY282-254858" fmla="*/ 918394 h 2329276"/>
                  <a:gd name="connsiteX283-254859" fmla="*/ 365867 w 5936218"/>
                  <a:gd name="connsiteY283-254860" fmla="*/ 886261 h 2329276"/>
                  <a:gd name="connsiteX284-254861" fmla="*/ 345415 w 5936218"/>
                  <a:gd name="connsiteY284-254862" fmla="*/ 849902 h 2329276"/>
                  <a:gd name="connsiteX285-254863" fmla="*/ 365867 w 5936218"/>
                  <a:gd name="connsiteY285-254864" fmla="*/ 818087 h 2329276"/>
                  <a:gd name="connsiteX286-254865" fmla="*/ 374560 w 5936218"/>
                  <a:gd name="connsiteY286-254866" fmla="*/ 823086 h 2329276"/>
                  <a:gd name="connsiteX287-254867" fmla="*/ 377774 w 5936218"/>
                  <a:gd name="connsiteY287-254868" fmla="*/ 818087 h 2329276"/>
                  <a:gd name="connsiteX288-254869" fmla="*/ 461933 w 5936218"/>
                  <a:gd name="connsiteY288-254870" fmla="*/ 866479 h 2329276"/>
                  <a:gd name="connsiteX289-254871" fmla="*/ 484035 w 5936218"/>
                  <a:gd name="connsiteY289-254872" fmla="*/ 849902 h 2329276"/>
                  <a:gd name="connsiteX290-254873" fmla="*/ 463583 w 5936218"/>
                  <a:gd name="connsiteY290-254874" fmla="*/ 784000 h 2329276"/>
                  <a:gd name="connsiteX291-254875" fmla="*/ 549936 w 5936218"/>
                  <a:gd name="connsiteY291-254876" fmla="*/ 697647 h 2329276"/>
                  <a:gd name="connsiteX292-254877" fmla="*/ 559742 w 5936218"/>
                  <a:gd name="connsiteY292-254878" fmla="*/ 699748 h 2329276"/>
                  <a:gd name="connsiteX293-254879" fmla="*/ 561843 w 5936218"/>
                  <a:gd name="connsiteY293-254880" fmla="*/ 697647 h 2329276"/>
                  <a:gd name="connsiteX294-254881" fmla="*/ 593658 w 5936218"/>
                  <a:gd name="connsiteY294-254882" fmla="*/ 704464 h 2329276"/>
                  <a:gd name="connsiteX295-254883" fmla="*/ 620945 w 5936218"/>
                  <a:gd name="connsiteY295-254884" fmla="*/ 728341 h 2329276"/>
                  <a:gd name="connsiteX296-254885" fmla="*/ 640835 w 5936218"/>
                  <a:gd name="connsiteY296-254886" fmla="*/ 672650 h 2329276"/>
                  <a:gd name="connsiteX297-254887" fmla="*/ 609020 w 5936218"/>
                  <a:gd name="connsiteY297-254888" fmla="*/ 618111 h 2329276"/>
                  <a:gd name="connsiteX298-254889" fmla="*/ 624928 w 5936218"/>
                  <a:gd name="connsiteY298-254890" fmla="*/ 559027 h 2329276"/>
                  <a:gd name="connsiteX299-254891" fmla="*/ 597658 w 5936218"/>
                  <a:gd name="connsiteY299-254892" fmla="*/ 499942 h 2329276"/>
                  <a:gd name="connsiteX300-254893" fmla="*/ 611562 w 5936218"/>
                  <a:gd name="connsiteY300-254894" fmla="*/ 504268 h 2329276"/>
                  <a:gd name="connsiteX301-254895" fmla="*/ 609565 w 5936218"/>
                  <a:gd name="connsiteY301-254896" fmla="*/ 499942 h 2329276"/>
                  <a:gd name="connsiteX302-254897" fmla="*/ 711826 w 5936218"/>
                  <a:gd name="connsiteY302-254898" fmla="*/ 531757 h 2329276"/>
                  <a:gd name="connsiteX303-254899" fmla="*/ 732278 w 5936218"/>
                  <a:gd name="connsiteY303-254900" fmla="*/ 586296 h 2329276"/>
                  <a:gd name="connsiteX304-254901" fmla="*/ 684556 w 5936218"/>
                  <a:gd name="connsiteY304-254902" fmla="*/ 597658 h 2329276"/>
                  <a:gd name="connsiteX305-254903" fmla="*/ 684556 w 5936218"/>
                  <a:gd name="connsiteY305-254904" fmla="*/ 649925 h 2329276"/>
                  <a:gd name="connsiteX306-254905" fmla="*/ 713309 w 5936218"/>
                  <a:gd name="connsiteY306-254906" fmla="*/ 678678 h 2329276"/>
                  <a:gd name="connsiteX307-254907" fmla="*/ 763548 w 5936218"/>
                  <a:gd name="connsiteY307-254908" fmla="*/ 661287 h 2329276"/>
                  <a:gd name="connsiteX308-254909" fmla="*/ 770365 w 5936218"/>
                  <a:gd name="connsiteY308-254910" fmla="*/ 602203 h 2329276"/>
                  <a:gd name="connsiteX309-254911" fmla="*/ 845357 w 5936218"/>
                  <a:gd name="connsiteY309-254912" fmla="*/ 554482 h 2329276"/>
                  <a:gd name="connsiteX310-254913" fmla="*/ 972614 w 5936218"/>
                  <a:gd name="connsiteY310-254914" fmla="*/ 468128 h 2329276"/>
                  <a:gd name="connsiteX311-254915" fmla="*/ 982566 w 5936218"/>
                  <a:gd name="connsiteY311-254916" fmla="*/ 469455 h 2329276"/>
                  <a:gd name="connsiteX312-254917" fmla="*/ 984521 w 5936218"/>
                  <a:gd name="connsiteY312-254918" fmla="*/ 468128 h 2329276"/>
                  <a:gd name="connsiteX313-254919" fmla="*/ 1018608 w 5936218"/>
                  <a:gd name="connsiteY313-254920" fmla="*/ 472673 h 2329276"/>
                  <a:gd name="connsiteX314-254921" fmla="*/ 979977 w 5936218"/>
                  <a:gd name="connsiteY314-254922" fmla="*/ 536302 h 2329276"/>
                  <a:gd name="connsiteX315-254923" fmla="*/ 1012666 w 5936218"/>
                  <a:gd name="connsiteY315-254924" fmla="*/ 541463 h 2329276"/>
                  <a:gd name="connsiteX316-254925" fmla="*/ 1038516 w 5936218"/>
                  <a:gd name="connsiteY316-254926" fmla="*/ 511305 h 2329276"/>
                  <a:gd name="connsiteX317-254927" fmla="*/ 1050423 w 5936218"/>
                  <a:gd name="connsiteY317-254928" fmla="*/ 511305 h 2329276"/>
                  <a:gd name="connsiteX318-254929" fmla="*/ 1108962 w 5936218"/>
                  <a:gd name="connsiteY318-254930" fmla="*/ 511305 h 2329276"/>
                  <a:gd name="connsiteX319-254931" fmla="*/ 1161229 w 5936218"/>
                  <a:gd name="connsiteY319-254932" fmla="*/ 468128 h 2329276"/>
                  <a:gd name="connsiteX320-254933" fmla="*/ 1165711 w 5936218"/>
                  <a:gd name="connsiteY320-254934" fmla="*/ 474262 h 2329276"/>
                  <a:gd name="connsiteX321-254935" fmla="*/ 1173136 w 5936218"/>
                  <a:gd name="connsiteY321-254936" fmla="*/ 468128 h 2329276"/>
                  <a:gd name="connsiteX322-254937" fmla="*/ 1210035 w 5936218"/>
                  <a:gd name="connsiteY322-254938" fmla="*/ 518621 h 2329276"/>
                  <a:gd name="connsiteX323-254939" fmla="*/ 1247583 w 5936218"/>
                  <a:gd name="connsiteY323-254940" fmla="*/ 461311 h 2329276"/>
                  <a:gd name="connsiteX324-254941" fmla="*/ 1211223 w 5936218"/>
                  <a:gd name="connsiteY324-254942" fmla="*/ 402227 h 2329276"/>
                  <a:gd name="connsiteX325-254943" fmla="*/ 1227130 w 5936218"/>
                  <a:gd name="connsiteY325-254944" fmla="*/ 365867 h 2329276"/>
                  <a:gd name="connsiteX326-254945" fmla="*/ 1237665 w 5936218"/>
                  <a:gd name="connsiteY326-254946" fmla="*/ 369005 h 2329276"/>
                  <a:gd name="connsiteX327-254947" fmla="*/ 1239037 w 5936218"/>
                  <a:gd name="connsiteY327-254948" fmla="*/ 365867 h 2329276"/>
                  <a:gd name="connsiteX328-254949" fmla="*/ 1345843 w 5936218"/>
                  <a:gd name="connsiteY328-254950" fmla="*/ 397682 h 2329276"/>
                  <a:gd name="connsiteX329-254951" fmla="*/ 1400382 w 5936218"/>
                  <a:gd name="connsiteY329-254952" fmla="*/ 429496 h 2329276"/>
                  <a:gd name="connsiteX330-254953" fmla="*/ 1519756 w 5936218"/>
                  <a:gd name="connsiteY330-254954" fmla="*/ 536080 h 2329276"/>
                  <a:gd name="connsiteX331-254955" fmla="*/ 1543003 w 5936218"/>
                  <a:gd name="connsiteY331-254956" fmla="*/ 495398 h 2329276"/>
                  <a:gd name="connsiteX332-254957" fmla="*/ 1506643 w 5936218"/>
                  <a:gd name="connsiteY332-254958" fmla="*/ 440858 h 2329276"/>
                  <a:gd name="connsiteX333-254959" fmla="*/ 1506643 w 5936218"/>
                  <a:gd name="connsiteY333-254960" fmla="*/ 418134 h 2329276"/>
                  <a:gd name="connsiteX334-254961" fmla="*/ 1463467 w 5936218"/>
                  <a:gd name="connsiteY334-254962" fmla="*/ 409044 h 2329276"/>
                  <a:gd name="connsiteX335-254963" fmla="*/ 1472556 w 5936218"/>
                  <a:gd name="connsiteY335-254964" fmla="*/ 359050 h 2329276"/>
                  <a:gd name="connsiteX336-254965" fmla="*/ 1452104 w 5936218"/>
                  <a:gd name="connsiteY336-254966" fmla="*/ 272696 h 2329276"/>
                  <a:gd name="connsiteX337-254967" fmla="*/ 1452104 w 5936218"/>
                  <a:gd name="connsiteY337-254968" fmla="*/ 236337 h 2329276"/>
                  <a:gd name="connsiteX338-254969" fmla="*/ 1522551 w 5936218"/>
                  <a:gd name="connsiteY338-254970" fmla="*/ 134076 h 2329276"/>
                  <a:gd name="connsiteX339-254971" fmla="*/ 1543003 w 5936218"/>
                  <a:gd name="connsiteY339-254972" fmla="*/ 20453 h 2329276"/>
                  <a:gd name="connsiteX340-254973" fmla="*/ 1570272 w 5936218"/>
                  <a:gd name="connsiteY340-254974" fmla="*/ 0 h 2329276"/>
                  <a:gd name="connsiteX341-254975" fmla="*/ 1578688 w 5936218"/>
                  <a:gd name="connsiteY341-254976" fmla="*/ 2619 h 2329276"/>
                  <a:gd name="connsiteX342-254977" fmla="*/ 1582179 w 5936218"/>
                  <a:gd name="connsiteY342-254978" fmla="*/ 0 h 2329276"/>
                  <a:gd name="connsiteX343-254979" fmla="*/ 1684440 w 5936218"/>
                  <a:gd name="connsiteY343-254980" fmla="*/ 31815 h 2329276"/>
                  <a:gd name="connsiteX344-254981" fmla="*/ 1688985 w 5936218"/>
                  <a:gd name="connsiteY344-254982" fmla="*/ 102261 h 2329276"/>
                  <a:gd name="connsiteX345-254983" fmla="*/ 1652625 w 5936218"/>
                  <a:gd name="connsiteY345-254984" fmla="*/ 193160 h 2329276"/>
                  <a:gd name="connsiteX346-254985" fmla="*/ 1679895 w 5936218"/>
                  <a:gd name="connsiteY346-254986" fmla="*/ 231792 h 2329276"/>
                  <a:gd name="connsiteX347-254987" fmla="*/ 1688985 w 5936218"/>
                  <a:gd name="connsiteY347-254988" fmla="*/ 306783 h 2329276"/>
                  <a:gd name="connsiteX348-254989" fmla="*/ 1679895 w 5936218"/>
                  <a:gd name="connsiteY348-254990" fmla="*/ 452221 h 2329276"/>
                  <a:gd name="connsiteX349-254991" fmla="*/ 1636718 w 5936218"/>
                  <a:gd name="connsiteY349-254992" fmla="*/ 715827 h 2329276"/>
                  <a:gd name="connsiteX350-254993" fmla="*/ 1662494 w 5936218"/>
                  <a:gd name="connsiteY350-254994" fmla="*/ 722271 h 2329276"/>
                  <a:gd name="connsiteX0-254995" fmla="*/ 1662494 w 5936218"/>
                  <a:gd name="connsiteY0-254996" fmla="*/ 722271 h 2329276"/>
                  <a:gd name="connsiteX1-254997" fmla="*/ 4062426 w 5936218"/>
                  <a:gd name="connsiteY1-254998" fmla="*/ 200080 h 2329276"/>
                  <a:gd name="connsiteX2-254999" fmla="*/ 4095563 w 5936218"/>
                  <a:gd name="connsiteY2-255000" fmla="*/ 175312 h 2329276"/>
                  <a:gd name="connsiteX3-255001" fmla="*/ 4144150 w 5936218"/>
                  <a:gd name="connsiteY3-255002" fmla="*/ 185188 h 2329276"/>
                  <a:gd name="connsiteX4-255003" fmla="*/ 4117703 w 5936218"/>
                  <a:gd name="connsiteY4-255004" fmla="*/ 74992 h 2329276"/>
                  <a:gd name="connsiteX5-255005" fmla="*/ 4165425 w 5936218"/>
                  <a:gd name="connsiteY5-255006" fmla="*/ 20453 h 2329276"/>
                  <a:gd name="connsiteX6-255007" fmla="*/ 4175231 w 5936218"/>
                  <a:gd name="connsiteY6-255008" fmla="*/ 22854 h 2329276"/>
                  <a:gd name="connsiteX7-255009" fmla="*/ 4177332 w 5936218"/>
                  <a:gd name="connsiteY7-255010" fmla="*/ 20453 h 2329276"/>
                  <a:gd name="connsiteX8-255011" fmla="*/ 4511384 w 5936218"/>
                  <a:gd name="connsiteY8-255012" fmla="*/ 102261 h 2329276"/>
                  <a:gd name="connsiteX9-255013" fmla="*/ 4543199 w 5936218"/>
                  <a:gd name="connsiteY9-255014" fmla="*/ 172708 h 2329276"/>
                  <a:gd name="connsiteX10-255015" fmla="*/ 4639242 w 5936218"/>
                  <a:gd name="connsiteY10-255016" fmla="*/ 255350 h 2329276"/>
                  <a:gd name="connsiteX11-255017" fmla="*/ 4774445 w 5936218"/>
                  <a:gd name="connsiteY11-255018" fmla="*/ 236337 h 2329276"/>
                  <a:gd name="connsiteX12-255019" fmla="*/ 4778496 w 5936218"/>
                  <a:gd name="connsiteY12-255020" fmla="*/ 237441 h 2329276"/>
                  <a:gd name="connsiteX13-255021" fmla="*/ 4786352 w 5936218"/>
                  <a:gd name="connsiteY13-255022" fmla="*/ 236337 h 2329276"/>
                  <a:gd name="connsiteX14-255023" fmla="*/ 4861343 w 5936218"/>
                  <a:gd name="connsiteY14-255024" fmla="*/ 256789 h 2329276"/>
                  <a:gd name="connsiteX15-255025" fmla="*/ 4893158 w 5936218"/>
                  <a:gd name="connsiteY15-255026" fmla="*/ 299966 h 2329276"/>
                  <a:gd name="connsiteX16-255027" fmla="*/ 4888613 w 5936218"/>
                  <a:gd name="connsiteY16-255028" fmla="*/ 381774 h 2329276"/>
                  <a:gd name="connsiteX17-255029" fmla="*/ 4927677 w 5936218"/>
                  <a:gd name="connsiteY17-255030" fmla="*/ 406446 h 2329276"/>
                  <a:gd name="connsiteX18-255031" fmla="*/ 4967605 w 5936218"/>
                  <a:gd name="connsiteY18-255032" fmla="*/ 393137 h 2329276"/>
                  <a:gd name="connsiteX19-255033" fmla="*/ 5038051 w 5936218"/>
                  <a:gd name="connsiteY19-255034" fmla="*/ 386319 h 2329276"/>
                  <a:gd name="connsiteX20-255035" fmla="*/ 5040730 w 5936218"/>
                  <a:gd name="connsiteY20-255036" fmla="*/ 387212 h 2329276"/>
                  <a:gd name="connsiteX21-255037" fmla="*/ 5049958 w 5936218"/>
                  <a:gd name="connsiteY21-255038" fmla="*/ 386319 h 2329276"/>
                  <a:gd name="connsiteX22-255039" fmla="*/ 5114249 w 5936218"/>
                  <a:gd name="connsiteY22-255040" fmla="*/ 407750 h 2329276"/>
                  <a:gd name="connsiteX23-255041" fmla="*/ 5176671 w 5936218"/>
                  <a:gd name="connsiteY23-255042" fmla="*/ 397682 h 2329276"/>
                  <a:gd name="connsiteX24-255043" fmla="*/ 5177801 w 5936218"/>
                  <a:gd name="connsiteY24-255044" fmla="*/ 399420 h 2329276"/>
                  <a:gd name="connsiteX25-255045" fmla="*/ 5188578 w 5936218"/>
                  <a:gd name="connsiteY25-255046" fmla="*/ 397682 h 2329276"/>
                  <a:gd name="connsiteX26-255047" fmla="*/ 5243719 w 5936218"/>
                  <a:gd name="connsiteY26-255048" fmla="*/ 482513 h 2329276"/>
                  <a:gd name="connsiteX27-255049" fmla="*/ 5283477 w 5936218"/>
                  <a:gd name="connsiteY27-255050" fmla="*/ 452221 h 2329276"/>
                  <a:gd name="connsiteX28-255051" fmla="*/ 5258480 w 5936218"/>
                  <a:gd name="connsiteY28-255052" fmla="*/ 386319 h 2329276"/>
                  <a:gd name="connsiteX29-255053" fmla="*/ 5267570 w 5936218"/>
                  <a:gd name="connsiteY29-255054" fmla="*/ 338598 h 2329276"/>
                  <a:gd name="connsiteX30-255055" fmla="*/ 5278896 w 5936218"/>
                  <a:gd name="connsiteY30-255056" fmla="*/ 341647 h 2329276"/>
                  <a:gd name="connsiteX31-255057" fmla="*/ 5279477 w 5936218"/>
                  <a:gd name="connsiteY31-255058" fmla="*/ 338598 h 2329276"/>
                  <a:gd name="connsiteX32-255059" fmla="*/ 5395510 w 5936218"/>
                  <a:gd name="connsiteY32-255060" fmla="*/ 369837 h 2329276"/>
                  <a:gd name="connsiteX33-255061" fmla="*/ 5463001 w 5936218"/>
                  <a:gd name="connsiteY33-255062" fmla="*/ 365867 h 2329276"/>
                  <a:gd name="connsiteX34-255063" fmla="*/ 5464386 w 5936218"/>
                  <a:gd name="connsiteY34-255064" fmla="*/ 366486 h 2329276"/>
                  <a:gd name="connsiteX35-255065" fmla="*/ 5474909 w 5936218"/>
                  <a:gd name="connsiteY35-255066" fmla="*/ 365867 h 2329276"/>
                  <a:gd name="connsiteX36-255067" fmla="*/ 5581715 w 5936218"/>
                  <a:gd name="connsiteY36-255068" fmla="*/ 413589 h 2329276"/>
                  <a:gd name="connsiteX37-255069" fmla="*/ 5633981 w 5936218"/>
                  <a:gd name="connsiteY37-255070" fmla="*/ 456766 h 2329276"/>
                  <a:gd name="connsiteX38-255071" fmla="*/ 5720335 w 5936218"/>
                  <a:gd name="connsiteY38-255072" fmla="*/ 536302 h 2329276"/>
                  <a:gd name="connsiteX39-255073" fmla="*/ 5822595 w 5936218"/>
                  <a:gd name="connsiteY39-255074" fmla="*/ 634018 h 2329276"/>
                  <a:gd name="connsiteX40-255075" fmla="*/ 5818051 w 5936218"/>
                  <a:gd name="connsiteY40-255076" fmla="*/ 688557 h 2329276"/>
                  <a:gd name="connsiteX41-255077" fmla="*/ 5825679 w 5936218"/>
                  <a:gd name="connsiteY41-255078" fmla="*/ 696185 h 2329276"/>
                  <a:gd name="connsiteX42-255079" fmla="*/ 5822051 w 5936218"/>
                  <a:gd name="connsiteY42-255080" fmla="*/ 645380 h 2329276"/>
                  <a:gd name="connsiteX43-255081" fmla="*/ 5834092 w 5936218"/>
                  <a:gd name="connsiteY43-255082" fmla="*/ 647253 h 2329276"/>
                  <a:gd name="connsiteX44-255083" fmla="*/ 5833958 w 5936218"/>
                  <a:gd name="connsiteY44-255084" fmla="*/ 645380 h 2329276"/>
                  <a:gd name="connsiteX45-255085" fmla="*/ 5936219 w 5936218"/>
                  <a:gd name="connsiteY45-255086" fmla="*/ 661287 h 2329276"/>
                  <a:gd name="connsiteX46-255087" fmla="*/ 5908949 w 5936218"/>
                  <a:gd name="connsiteY46-255088" fmla="*/ 877172 h 2329276"/>
                  <a:gd name="connsiteX47-255089" fmla="*/ 5893042 w 5936218"/>
                  <a:gd name="connsiteY47-255090" fmla="*/ 893079 h 2329276"/>
                  <a:gd name="connsiteX48-255091" fmla="*/ 5861227 w 5936218"/>
                  <a:gd name="connsiteY48-255092" fmla="*/ 893079 h 2329276"/>
                  <a:gd name="connsiteX49-255093" fmla="*/ 5817506 w 5936218"/>
                  <a:gd name="connsiteY49-255094" fmla="*/ 858992 h 2329276"/>
                  <a:gd name="connsiteX50-255095" fmla="*/ 5767511 w 5936218"/>
                  <a:gd name="connsiteY50-255096" fmla="*/ 833995 h 2329276"/>
                  <a:gd name="connsiteX51-255097" fmla="*/ 5729132 w 5936218"/>
                  <a:gd name="connsiteY51-255098" fmla="*/ 785976 h 2329276"/>
                  <a:gd name="connsiteX52-255099" fmla="*/ 5695337 w 5936218"/>
                  <a:gd name="connsiteY52-255100" fmla="*/ 795363 h 2329276"/>
                  <a:gd name="connsiteX53-255101" fmla="*/ 5693366 w 5936218"/>
                  <a:gd name="connsiteY53-255102" fmla="*/ 792603 h 2329276"/>
                  <a:gd name="connsiteX54-255103" fmla="*/ 5640799 w 5936218"/>
                  <a:gd name="connsiteY54-255104" fmla="*/ 752186 h 2329276"/>
                  <a:gd name="connsiteX55-255105" fmla="*/ 5656705 w 5936218"/>
                  <a:gd name="connsiteY55-255106" fmla="*/ 795363 h 2329276"/>
                  <a:gd name="connsiteX56-255107" fmla="*/ 5586259 w 5936218"/>
                  <a:gd name="connsiteY56-255108" fmla="*/ 870354 h 2329276"/>
                  <a:gd name="connsiteX57-255109" fmla="*/ 5575676 w 5936218"/>
                  <a:gd name="connsiteY57-255110" fmla="*/ 869346 h 2329276"/>
                  <a:gd name="connsiteX58-255111" fmla="*/ 5539436 w 5936218"/>
                  <a:gd name="connsiteY58-255112" fmla="*/ 867029 h 2329276"/>
                  <a:gd name="connsiteX59-255113" fmla="*/ 5593077 w 5936218"/>
                  <a:gd name="connsiteY59-255114" fmla="*/ 972615 h 2329276"/>
                  <a:gd name="connsiteX60-255115" fmla="*/ 5613529 w 5936218"/>
                  <a:gd name="connsiteY60-255116" fmla="*/ 1031699 h 2329276"/>
                  <a:gd name="connsiteX61-255117" fmla="*/ 5608984 w 5936218"/>
                  <a:gd name="connsiteY61-255118" fmla="*/ 1054424 h 2329276"/>
                  <a:gd name="connsiteX62-255119" fmla="*/ 5597799 w 5936218"/>
                  <a:gd name="connsiteY62-255120" fmla="*/ 1050815 h 2329276"/>
                  <a:gd name="connsiteX63-255121" fmla="*/ 5534271 w 5936218"/>
                  <a:gd name="connsiteY63-255122" fmla="*/ 1034164 h 2329276"/>
                  <a:gd name="connsiteX64-255123" fmla="*/ 5436277 w 5936218"/>
                  <a:gd name="connsiteY64-255124" fmla="*/ 1090783 h 2329276"/>
                  <a:gd name="connsiteX65-255125" fmla="*/ 5397645 w 5936218"/>
                  <a:gd name="connsiteY65-255126" fmla="*/ 1102146 h 2329276"/>
                  <a:gd name="connsiteX66-255127" fmla="*/ 5345378 w 5936218"/>
                  <a:gd name="connsiteY66-255128" fmla="*/ 1156685 h 2329276"/>
                  <a:gd name="connsiteX67-255129" fmla="*/ 5290839 w 5936218"/>
                  <a:gd name="connsiteY67-255130" fmla="*/ 1204406 h 2329276"/>
                  <a:gd name="connsiteX68-255131" fmla="*/ 5274932 w 5936218"/>
                  <a:gd name="connsiteY68-255132" fmla="*/ 1236221 h 2329276"/>
                  <a:gd name="connsiteX69-255133" fmla="*/ 5267238 w 5936218"/>
                  <a:gd name="connsiteY69-255134" fmla="*/ 1227794 h 2329276"/>
                  <a:gd name="connsiteX70-255135" fmla="*/ 5263025 w 5936218"/>
                  <a:gd name="connsiteY70-255136" fmla="*/ 1236221 h 2329276"/>
                  <a:gd name="connsiteX71-255137" fmla="*/ 5219538 w 5936218"/>
                  <a:gd name="connsiteY71-255138" fmla="*/ 1188593 h 2329276"/>
                  <a:gd name="connsiteX72-255139" fmla="*/ 5129494 w 5936218"/>
                  <a:gd name="connsiteY72-255140" fmla="*/ 1243038 h 2329276"/>
                  <a:gd name="connsiteX73-255141" fmla="*/ 5126389 w 5936218"/>
                  <a:gd name="connsiteY73-255142" fmla="*/ 1237716 h 2329276"/>
                  <a:gd name="connsiteX74-255143" fmla="*/ 5117587 w 5936218"/>
                  <a:gd name="connsiteY74-255144" fmla="*/ 1243038 h 2329276"/>
                  <a:gd name="connsiteX75-255145" fmla="*/ 5105544 w 5936218"/>
                  <a:gd name="connsiteY75-255146" fmla="*/ 1222392 h 2329276"/>
                  <a:gd name="connsiteX76-255147" fmla="*/ 5074955 w 5936218"/>
                  <a:gd name="connsiteY76-255148" fmla="*/ 1247583 h 2329276"/>
                  <a:gd name="connsiteX77-255149" fmla="*/ 5065718 w 5936218"/>
                  <a:gd name="connsiteY77-255150" fmla="*/ 1245384 h 2329276"/>
                  <a:gd name="connsiteX78-255151" fmla="*/ 5063048 w 5936218"/>
                  <a:gd name="connsiteY78-255152" fmla="*/ 1247583 h 2329276"/>
                  <a:gd name="connsiteX79-255153" fmla="*/ 5026594 w 5936218"/>
                  <a:gd name="connsiteY79-255154" fmla="*/ 1238904 h 2329276"/>
                  <a:gd name="connsiteX80-255155" fmla="*/ 5015871 w 5936218"/>
                  <a:gd name="connsiteY80-255156" fmla="*/ 1283943 h 2329276"/>
                  <a:gd name="connsiteX81-255157" fmla="*/ 4974967 w 5936218"/>
                  <a:gd name="connsiteY81-255158" fmla="*/ 1349844 h 2329276"/>
                  <a:gd name="connsiteX82-255159" fmla="*/ 4974967 w 5936218"/>
                  <a:gd name="connsiteY82-255160" fmla="*/ 1381659 h 2329276"/>
                  <a:gd name="connsiteX83-255161" fmla="*/ 5011326 w 5936218"/>
                  <a:gd name="connsiteY83-255162" fmla="*/ 1495282 h 2329276"/>
                  <a:gd name="connsiteX84-255163" fmla="*/ 4999419 w 5936218"/>
                  <a:gd name="connsiteY84-255164" fmla="*/ 1495282 h 2329276"/>
                  <a:gd name="connsiteX85-255165" fmla="*/ 4974967 w 5936218"/>
                  <a:gd name="connsiteY85-255166" fmla="*/ 1495282 h 2329276"/>
                  <a:gd name="connsiteX86-255167" fmla="*/ 4963605 w 5936218"/>
                  <a:gd name="connsiteY86-255168" fmla="*/ 1547548 h 2329276"/>
                  <a:gd name="connsiteX87-255169" fmla="*/ 4974967 w 5936218"/>
                  <a:gd name="connsiteY87-255170" fmla="*/ 1574818 h 2329276"/>
                  <a:gd name="connsiteX88-255171" fmla="*/ 4909065 w 5936218"/>
                  <a:gd name="connsiteY88-255172" fmla="*/ 1608905 h 2329276"/>
                  <a:gd name="connsiteX89-255173" fmla="*/ 4897703 w 5936218"/>
                  <a:gd name="connsiteY89-255174" fmla="*/ 1677079 h 2329276"/>
                  <a:gd name="connsiteX90-255175" fmla="*/ 4845437 w 5936218"/>
                  <a:gd name="connsiteY90-255176" fmla="*/ 1692986 h 2329276"/>
                  <a:gd name="connsiteX91-255177" fmla="*/ 4834074 w 5936218"/>
                  <a:gd name="connsiteY91-255178" fmla="*/ 1752070 h 2329276"/>
                  <a:gd name="connsiteX92-255179" fmla="*/ 4779535 w 5936218"/>
                  <a:gd name="connsiteY92-255180" fmla="*/ 1811154 h 2329276"/>
                  <a:gd name="connsiteX93-255181" fmla="*/ 4777225 w 5936218"/>
                  <a:gd name="connsiteY93-255182" fmla="*/ 1800758 h 2329276"/>
                  <a:gd name="connsiteX94-255183" fmla="*/ 4767628 w 5936218"/>
                  <a:gd name="connsiteY94-255184" fmla="*/ 1811154 h 2329276"/>
                  <a:gd name="connsiteX95-255185" fmla="*/ 4758538 w 5936218"/>
                  <a:gd name="connsiteY95-255186" fmla="*/ 1770250 h 2329276"/>
                  <a:gd name="connsiteX96-255187" fmla="*/ 4742631 w 5936218"/>
                  <a:gd name="connsiteY96-255188" fmla="*/ 1683896 h 2329276"/>
                  <a:gd name="connsiteX97-255189" fmla="*/ 4715361 w 5936218"/>
                  <a:gd name="connsiteY97-255190" fmla="*/ 1543004 h 2329276"/>
                  <a:gd name="connsiteX98-255191" fmla="*/ 4735813 w 5936218"/>
                  <a:gd name="connsiteY98-255192" fmla="*/ 1452105 h 2329276"/>
                  <a:gd name="connsiteX99-255193" fmla="*/ 4767628 w 5936218"/>
                  <a:gd name="connsiteY99-255194" fmla="*/ 1408928 h 2329276"/>
                  <a:gd name="connsiteX100-255195" fmla="*/ 4767628 w 5936218"/>
                  <a:gd name="connsiteY100-255196" fmla="*/ 1381659 h 2329276"/>
                  <a:gd name="connsiteX101-255197" fmla="*/ 4826712 w 5936218"/>
                  <a:gd name="connsiteY101-255198" fmla="*/ 1365751 h 2329276"/>
                  <a:gd name="connsiteX102-255199" fmla="*/ 1811153 w 5936218"/>
                  <a:gd name="connsiteY102-255200" fmla="*/ 1617995 h 2329276"/>
                  <a:gd name="connsiteX103-255201" fmla="*/ 1748069 w 5936218"/>
                  <a:gd name="connsiteY103-255202" fmla="*/ 1656627 h 2329276"/>
                  <a:gd name="connsiteX104-255203" fmla="*/ 1711709 w 5936218"/>
                  <a:gd name="connsiteY104-255204" fmla="*/ 1661172 h 2329276"/>
                  <a:gd name="connsiteX105-255205" fmla="*/ 1711926 w 5936218"/>
                  <a:gd name="connsiteY105-255206" fmla="*/ 1659656 h 2329276"/>
                  <a:gd name="connsiteX106-255207" fmla="*/ 1699803 w 5936218"/>
                  <a:gd name="connsiteY106-255208" fmla="*/ 1661172 h 2329276"/>
                  <a:gd name="connsiteX107-255209" fmla="*/ 1704347 w 5936218"/>
                  <a:gd name="connsiteY107-255210" fmla="*/ 1629357 h 2329276"/>
                  <a:gd name="connsiteX108-255211" fmla="*/ 1662460 w 5936218"/>
                  <a:gd name="connsiteY108-255212" fmla="*/ 1611406 h 2329276"/>
                  <a:gd name="connsiteX109-255213" fmla="*/ 1629901 w 5936218"/>
                  <a:gd name="connsiteY109-255214" fmla="*/ 1624812 h 2329276"/>
                  <a:gd name="connsiteX110-255215" fmla="*/ 1629300 w 5936218"/>
                  <a:gd name="connsiteY110-255216" fmla="*/ 1620157 h 2329276"/>
                  <a:gd name="connsiteX111-255217" fmla="*/ 1617994 w 5936218"/>
                  <a:gd name="connsiteY111-255218" fmla="*/ 1624812 h 2329276"/>
                  <a:gd name="connsiteX112-255219" fmla="*/ 1608904 w 5936218"/>
                  <a:gd name="connsiteY112-255220" fmla="*/ 1554366 h 2329276"/>
                  <a:gd name="connsiteX113-255221" fmla="*/ 1552684 w 5936218"/>
                  <a:gd name="connsiteY113-255222" fmla="*/ 1544673 h 2329276"/>
                  <a:gd name="connsiteX114-255223" fmla="*/ 1518550 w 5936218"/>
                  <a:gd name="connsiteY114-255224" fmla="*/ 1570273 h 2329276"/>
                  <a:gd name="connsiteX115-255225" fmla="*/ 1425379 w 5936218"/>
                  <a:gd name="connsiteY115-255226" fmla="*/ 1590725 h 2329276"/>
                  <a:gd name="connsiteX116-255227" fmla="*/ 1409472 w 5936218"/>
                  <a:gd name="connsiteY116-255228" fmla="*/ 1608905 h 2329276"/>
                  <a:gd name="connsiteX117-255229" fmla="*/ 1270852 w 5936218"/>
                  <a:gd name="connsiteY117-255230" fmla="*/ 1629357 h 2329276"/>
                  <a:gd name="connsiteX118-255231" fmla="*/ 1254945 w 5936218"/>
                  <a:gd name="connsiteY118-255232" fmla="*/ 1649809 h 2329276"/>
                  <a:gd name="connsiteX119-255233" fmla="*/ 1282214 w 5936218"/>
                  <a:gd name="connsiteY119-255234" fmla="*/ 1692986 h 2329276"/>
                  <a:gd name="connsiteX120-255235" fmla="*/ 1243582 w 5936218"/>
                  <a:gd name="connsiteY120-255236" fmla="*/ 1708893 h 2329276"/>
                  <a:gd name="connsiteX121-255237" fmla="*/ 1254945 w 5936218"/>
                  <a:gd name="connsiteY121-255238" fmla="*/ 1727073 h 2329276"/>
                  <a:gd name="connsiteX122-255239" fmla="*/ 1216313 w 5936218"/>
                  <a:gd name="connsiteY122-255240" fmla="*/ 1752070 h 2329276"/>
                  <a:gd name="connsiteX123-255241" fmla="*/ 1275397 w 5936218"/>
                  <a:gd name="connsiteY123-255242" fmla="*/ 1795247 h 2329276"/>
                  <a:gd name="connsiteX124-255243" fmla="*/ 1270852 w 5936218"/>
                  <a:gd name="connsiteY124-255244" fmla="*/ 1822517 h 2329276"/>
                  <a:gd name="connsiteX125-255245" fmla="*/ 1259108 w 5936218"/>
                  <a:gd name="connsiteY125-255246" fmla="*/ 1821538 h 2329276"/>
                  <a:gd name="connsiteX126-255247" fmla="*/ 1258945 w 5936218"/>
                  <a:gd name="connsiteY126-255248" fmla="*/ 1822517 h 2329276"/>
                  <a:gd name="connsiteX127-255249" fmla="*/ 1215644 w 5936218"/>
                  <a:gd name="connsiteY127-255250" fmla="*/ 1818908 h 2329276"/>
                  <a:gd name="connsiteX128-255251" fmla="*/ 1204950 w 5936218"/>
                  <a:gd name="connsiteY128-255252" fmla="*/ 1833879 h 2329276"/>
                  <a:gd name="connsiteX129-255253" fmla="*/ 1196495 w 5936218"/>
                  <a:gd name="connsiteY129-255254" fmla="*/ 1829047 h 2329276"/>
                  <a:gd name="connsiteX130-255255" fmla="*/ 1193043 w 5936218"/>
                  <a:gd name="connsiteY130-255256" fmla="*/ 1833879 h 2329276"/>
                  <a:gd name="connsiteX131-255257" fmla="*/ 1145322 w 5936218"/>
                  <a:gd name="connsiteY131-255258" fmla="*/ 1806609 h 2329276"/>
                  <a:gd name="connsiteX132-255259" fmla="*/ 1098145 w 5936218"/>
                  <a:gd name="connsiteY132-255260" fmla="*/ 1806609 h 2329276"/>
                  <a:gd name="connsiteX133-255261" fmla="*/ 1061785 w 5936218"/>
                  <a:gd name="connsiteY133-255262" fmla="*/ 1833879 h 2329276"/>
                  <a:gd name="connsiteX134-255263" fmla="*/ 1055322 w 5936218"/>
                  <a:gd name="connsiteY134-255264" fmla="*/ 1829796 h 2329276"/>
                  <a:gd name="connsiteX135-255265" fmla="*/ 1049878 w 5936218"/>
                  <a:gd name="connsiteY135-255266" fmla="*/ 1833879 h 2329276"/>
                  <a:gd name="connsiteX136-255267" fmla="*/ 1006701 w 5936218"/>
                  <a:gd name="connsiteY136-255268" fmla="*/ 1806609 h 2329276"/>
                  <a:gd name="connsiteX137-255269" fmla="*/ 924893 w 5936218"/>
                  <a:gd name="connsiteY137-255270" fmla="*/ 1770250 h 2329276"/>
                  <a:gd name="connsiteX138-255271" fmla="*/ 877716 w 5936218"/>
                  <a:gd name="connsiteY138-255272" fmla="*/ 1770250 h 2329276"/>
                  <a:gd name="connsiteX139-255273" fmla="*/ 802724 w 5936218"/>
                  <a:gd name="connsiteY139-255274" fmla="*/ 1833879 h 2329276"/>
                  <a:gd name="connsiteX140-255275" fmla="*/ 798179 w 5936218"/>
                  <a:gd name="connsiteY140-255276" fmla="*/ 1877056 h 2329276"/>
                  <a:gd name="connsiteX141-255277" fmla="*/ 787406 w 5936218"/>
                  <a:gd name="connsiteY141-255278" fmla="*/ 1866283 h 2329276"/>
                  <a:gd name="connsiteX142-255279" fmla="*/ 786272 w 5936218"/>
                  <a:gd name="connsiteY142-255280" fmla="*/ 1877056 h 2329276"/>
                  <a:gd name="connsiteX143-255281" fmla="*/ 756063 w 5936218"/>
                  <a:gd name="connsiteY143-255282" fmla="*/ 1846846 h 2329276"/>
                  <a:gd name="connsiteX144-255283" fmla="*/ 732278 w 5936218"/>
                  <a:gd name="connsiteY144-255284" fmla="*/ 1904325 h 2329276"/>
                  <a:gd name="connsiteX145-255285" fmla="*/ 743640 w 5936218"/>
                  <a:gd name="connsiteY145-255286" fmla="*/ 1913415 h 2329276"/>
                  <a:gd name="connsiteX146-255287" fmla="*/ 723188 w 5936218"/>
                  <a:gd name="connsiteY146-255288" fmla="*/ 1956592 h 2329276"/>
                  <a:gd name="connsiteX147-255289" fmla="*/ 747026 w 5936218"/>
                  <a:gd name="connsiteY147-255290" fmla="*/ 1993433 h 2329276"/>
                  <a:gd name="connsiteX148-255291" fmla="*/ 763548 w 5936218"/>
                  <a:gd name="connsiteY148-255292" fmla="*/ 1990679 h 2329276"/>
                  <a:gd name="connsiteX149-255293" fmla="*/ 764871 w 5936218"/>
                  <a:gd name="connsiteY149-255294" fmla="*/ 1992443 h 2329276"/>
                  <a:gd name="connsiteX150-255295" fmla="*/ 775455 w 5936218"/>
                  <a:gd name="connsiteY150-255296" fmla="*/ 1990679 h 2329276"/>
                  <a:gd name="connsiteX151-255297" fmla="*/ 802724 w 5936218"/>
                  <a:gd name="connsiteY151-255298" fmla="*/ 2027038 h 2329276"/>
                  <a:gd name="connsiteX152-255299" fmla="*/ 798179 w 5936218"/>
                  <a:gd name="connsiteY152-255300" fmla="*/ 2054308 h 2329276"/>
                  <a:gd name="connsiteX153-255301" fmla="*/ 818632 w 5936218"/>
                  <a:gd name="connsiteY153-255302" fmla="*/ 2065670 h 2329276"/>
                  <a:gd name="connsiteX154-255303" fmla="*/ 802724 w 5936218"/>
                  <a:gd name="connsiteY154-255304" fmla="*/ 2097485 h 2329276"/>
                  <a:gd name="connsiteX155-255305" fmla="*/ 766365 w 5936218"/>
                  <a:gd name="connsiteY155-255306" fmla="*/ 2102030 h 2329276"/>
                  <a:gd name="connsiteX156-255307" fmla="*/ 727733 w 5936218"/>
                  <a:gd name="connsiteY156-255308" fmla="*/ 2161114 h 2329276"/>
                  <a:gd name="connsiteX157-255309" fmla="*/ 759548 w 5936218"/>
                  <a:gd name="connsiteY157-255310" fmla="*/ 2204291 h 2329276"/>
                  <a:gd name="connsiteX158-255311" fmla="*/ 759548 w 5936218"/>
                  <a:gd name="connsiteY158-255312" fmla="*/ 2242922 h 2329276"/>
                  <a:gd name="connsiteX159-255313" fmla="*/ 798179 w 5936218"/>
                  <a:gd name="connsiteY159-255314" fmla="*/ 2302007 h 2329276"/>
                  <a:gd name="connsiteX160-255315" fmla="*/ 775455 w 5936218"/>
                  <a:gd name="connsiteY160-255316" fmla="*/ 2317914 h 2329276"/>
                  <a:gd name="connsiteX161-255317" fmla="*/ 770910 w 5936218"/>
                  <a:gd name="connsiteY161-255318" fmla="*/ 2329276 h 2329276"/>
                  <a:gd name="connsiteX162-255319" fmla="*/ 759003 w 5936218"/>
                  <a:gd name="connsiteY162-255320" fmla="*/ 2329276 h 2329276"/>
                  <a:gd name="connsiteX163-255321" fmla="*/ 755003 w 5936218"/>
                  <a:gd name="connsiteY163-255322" fmla="*/ 2329276 h 2329276"/>
                  <a:gd name="connsiteX164-255323" fmla="*/ 743096 w 5936218"/>
                  <a:gd name="connsiteY164-255324" fmla="*/ 2329276 h 2329276"/>
                  <a:gd name="connsiteX165-255325" fmla="*/ 715826 w 5936218"/>
                  <a:gd name="connsiteY165-255326" fmla="*/ 2295189 h 2329276"/>
                  <a:gd name="connsiteX166-255327" fmla="*/ 704464 w 5936218"/>
                  <a:gd name="connsiteY166-255328" fmla="*/ 2295189 h 2329276"/>
                  <a:gd name="connsiteX167-255329" fmla="*/ 684012 w 5936218"/>
                  <a:gd name="connsiteY167-255330" fmla="*/ 2286099 h 2329276"/>
                  <a:gd name="connsiteX168-255331" fmla="*/ 672649 w 5936218"/>
                  <a:gd name="connsiteY168-255332" fmla="*/ 2263375 h 2329276"/>
                  <a:gd name="connsiteX169-255333" fmla="*/ 645222 w 5936218"/>
                  <a:gd name="connsiteY169-255334" fmla="*/ 2255538 h 2329276"/>
                  <a:gd name="connsiteX170-255335" fmla="*/ 625472 w 5936218"/>
                  <a:gd name="connsiteY170-255336" fmla="*/ 2258830 h 2329276"/>
                  <a:gd name="connsiteX171-255337" fmla="*/ 623771 w 5936218"/>
                  <a:gd name="connsiteY171-255338" fmla="*/ 2257129 h 2329276"/>
                  <a:gd name="connsiteX172-255339" fmla="*/ 613565 w 5936218"/>
                  <a:gd name="connsiteY172-255340" fmla="*/ 2258830 h 2329276"/>
                  <a:gd name="connsiteX173-255341" fmla="*/ 609020 w 5936218"/>
                  <a:gd name="connsiteY173-255342" fmla="*/ 2254285 h 2329276"/>
                  <a:gd name="connsiteX174-255343" fmla="*/ 559026 w 5936218"/>
                  <a:gd name="connsiteY174-255344" fmla="*/ 2227015 h 2329276"/>
                  <a:gd name="connsiteX175-255345" fmla="*/ 506760 w 5936218"/>
                  <a:gd name="connsiteY175-255346" fmla="*/ 2220198 h 2329276"/>
                  <a:gd name="connsiteX176-255347" fmla="*/ 483280 w 5936218"/>
                  <a:gd name="connsiteY176-255348" fmla="*/ 2213489 h 2329276"/>
                  <a:gd name="connsiteX177-255349" fmla="*/ 480035 w 5936218"/>
                  <a:gd name="connsiteY177-255350" fmla="*/ 2215653 h 2329276"/>
                  <a:gd name="connsiteX178-255351" fmla="*/ 475042 w 5936218"/>
                  <a:gd name="connsiteY178-255352" fmla="*/ 2211135 h 2329276"/>
                  <a:gd name="connsiteX179-255353" fmla="*/ 474945 w 5936218"/>
                  <a:gd name="connsiteY179-255354" fmla="*/ 2211108 h 2329276"/>
                  <a:gd name="connsiteX180-255355" fmla="*/ 468128 w 5936218"/>
                  <a:gd name="connsiteY180-255356" fmla="*/ 2215653 h 2329276"/>
                  <a:gd name="connsiteX181-255357" fmla="*/ 420406 w 5936218"/>
                  <a:gd name="connsiteY181-255358" fmla="*/ 2172476 h 2329276"/>
                  <a:gd name="connsiteX182-255359" fmla="*/ 381774 w 5936218"/>
                  <a:gd name="connsiteY182-255360" fmla="*/ 2156569 h 2329276"/>
                  <a:gd name="connsiteX183-255361" fmla="*/ 349960 w 5936218"/>
                  <a:gd name="connsiteY183-255362" fmla="*/ 2124754 h 2329276"/>
                  <a:gd name="connsiteX184-255363" fmla="*/ 377229 w 5936218"/>
                  <a:gd name="connsiteY184-255364" fmla="*/ 2117937 h 2329276"/>
                  <a:gd name="connsiteX185-255365" fmla="*/ 404499 w 5936218"/>
                  <a:gd name="connsiteY185-255366" fmla="*/ 2070215 h 2329276"/>
                  <a:gd name="connsiteX186-255367" fmla="*/ 388591 w 5936218"/>
                  <a:gd name="connsiteY186-255368" fmla="*/ 2054308 h 2329276"/>
                  <a:gd name="connsiteX187-255369" fmla="*/ 440858 w 5936218"/>
                  <a:gd name="connsiteY187-255370" fmla="*/ 2027038 h 2329276"/>
                  <a:gd name="connsiteX188-255371" fmla="*/ 440858 w 5936218"/>
                  <a:gd name="connsiteY188-255372" fmla="*/ 2023982 h 2329276"/>
                  <a:gd name="connsiteX189-255373" fmla="*/ 416406 w 5936218"/>
                  <a:gd name="connsiteY189-255374" fmla="*/ 2027038 h 2329276"/>
                  <a:gd name="connsiteX190-255375" fmla="*/ 416406 w 5936218"/>
                  <a:gd name="connsiteY190-255376" fmla="*/ 2025550 h 2329276"/>
                  <a:gd name="connsiteX191-255377" fmla="*/ 404499 w 5936218"/>
                  <a:gd name="connsiteY191-255378" fmla="*/ 2027038 h 2329276"/>
                  <a:gd name="connsiteX192-255379" fmla="*/ 404499 w 5936218"/>
                  <a:gd name="connsiteY192-255380" fmla="*/ 2006586 h 2329276"/>
                  <a:gd name="connsiteX193-255381" fmla="*/ 424951 w 5936218"/>
                  <a:gd name="connsiteY193-255382" fmla="*/ 1990679 h 2329276"/>
                  <a:gd name="connsiteX194-255383" fmla="*/ 463583 w 5936218"/>
                  <a:gd name="connsiteY194-255384" fmla="*/ 1983862 h 2329276"/>
                  <a:gd name="connsiteX195-255385" fmla="*/ 468128 w 5936218"/>
                  <a:gd name="connsiteY195-255386" fmla="*/ 1967954 h 2329276"/>
                  <a:gd name="connsiteX196-255387" fmla="*/ 456765 w 5936218"/>
                  <a:gd name="connsiteY196-255388" fmla="*/ 1936140 h 2329276"/>
                  <a:gd name="connsiteX197-255389" fmla="*/ 474945 w 5936218"/>
                  <a:gd name="connsiteY197-255390" fmla="*/ 1908870 h 2329276"/>
                  <a:gd name="connsiteX198-255391" fmla="*/ 474945 w 5936218"/>
                  <a:gd name="connsiteY198-255392" fmla="*/ 1888418 h 2329276"/>
                  <a:gd name="connsiteX199-255393" fmla="*/ 420406 w 5936218"/>
                  <a:gd name="connsiteY199-255394" fmla="*/ 1870238 h 2329276"/>
                  <a:gd name="connsiteX200-255395" fmla="*/ 409588 w 5936218"/>
                  <a:gd name="connsiteY200-255396" fmla="*/ 1870238 h 2329276"/>
                  <a:gd name="connsiteX201-255397" fmla="*/ 397681 w 5936218"/>
                  <a:gd name="connsiteY201-255398" fmla="*/ 1870238 h 2329276"/>
                  <a:gd name="connsiteX202-255399" fmla="*/ 379485 w 5936218"/>
                  <a:gd name="connsiteY202-255400" fmla="*/ 1847999 h 2329276"/>
                  <a:gd name="connsiteX203-255401" fmla="*/ 357322 w 5936218"/>
                  <a:gd name="connsiteY203-255402" fmla="*/ 1854331 h 2329276"/>
                  <a:gd name="connsiteX204-255403" fmla="*/ 352842 w 5936218"/>
                  <a:gd name="connsiteY204-255404" fmla="*/ 1852209 h 2329276"/>
                  <a:gd name="connsiteX205-255405" fmla="*/ 345415 w 5936218"/>
                  <a:gd name="connsiteY205-255406" fmla="*/ 1854331 h 2329276"/>
                  <a:gd name="connsiteX206-255407" fmla="*/ 302238 w 5936218"/>
                  <a:gd name="connsiteY206-255408" fmla="*/ 1833879 h 2329276"/>
                  <a:gd name="connsiteX207-255409" fmla="*/ 302238 w 5936218"/>
                  <a:gd name="connsiteY207-255410" fmla="*/ 1822517 h 2329276"/>
                  <a:gd name="connsiteX208-255411" fmla="*/ 286331 w 5936218"/>
                  <a:gd name="connsiteY208-255412" fmla="*/ 1795247 h 2329276"/>
                  <a:gd name="connsiteX209-255413" fmla="*/ 270968 w 5936218"/>
                  <a:gd name="connsiteY209-255414" fmla="*/ 1795247 h 2329276"/>
                  <a:gd name="connsiteX210-255415" fmla="*/ 259061 w 5936218"/>
                  <a:gd name="connsiteY210-255416" fmla="*/ 1795247 h 2329276"/>
                  <a:gd name="connsiteX211-255417" fmla="*/ 254516 w 5936218"/>
                  <a:gd name="connsiteY211-255418" fmla="*/ 1779340 h 2329276"/>
                  <a:gd name="connsiteX212-255419" fmla="*/ 263606 w 5936218"/>
                  <a:gd name="connsiteY212-255420" fmla="*/ 1763433 h 2329276"/>
                  <a:gd name="connsiteX213-255421" fmla="*/ 243991 w 5936218"/>
                  <a:gd name="connsiteY213-255422" fmla="*/ 1732920 h 2329276"/>
                  <a:gd name="connsiteX214-255423" fmla="*/ 216429 w 5936218"/>
                  <a:gd name="connsiteY214-255424" fmla="*/ 1736163 h 2329276"/>
                  <a:gd name="connsiteX215-255425" fmla="*/ 212956 w 5936218"/>
                  <a:gd name="connsiteY215-255426" fmla="*/ 1735171 h 2329276"/>
                  <a:gd name="connsiteX216-255427" fmla="*/ 204522 w 5936218"/>
                  <a:gd name="connsiteY216-255428" fmla="*/ 1736163 h 2329276"/>
                  <a:gd name="connsiteX217-255429" fmla="*/ 199623 w 5936218"/>
                  <a:gd name="connsiteY217-255430" fmla="*/ 1734763 h 2329276"/>
                  <a:gd name="connsiteX218-255431" fmla="*/ 195977 w 5936218"/>
                  <a:gd name="connsiteY218-255432" fmla="*/ 1747525 h 2329276"/>
                  <a:gd name="connsiteX219-255433" fmla="*/ 184968 w 5936218"/>
                  <a:gd name="connsiteY219-255434" fmla="*/ 1744380 h 2329276"/>
                  <a:gd name="connsiteX220-255435" fmla="*/ 184070 w 5936218"/>
                  <a:gd name="connsiteY220-255436" fmla="*/ 1747525 h 2329276"/>
                  <a:gd name="connsiteX221-255437" fmla="*/ 168163 w 5936218"/>
                  <a:gd name="connsiteY221-255438" fmla="*/ 1742990 h 2329276"/>
                  <a:gd name="connsiteX222-255439" fmla="*/ 156800 w 5936218"/>
                  <a:gd name="connsiteY222-255440" fmla="*/ 1704348 h 2329276"/>
                  <a:gd name="connsiteX223-255441" fmla="*/ 152255 w 5936218"/>
                  <a:gd name="connsiteY223-255442" fmla="*/ 1688441 h 2329276"/>
                  <a:gd name="connsiteX224-255443" fmla="*/ 156800 w 5936218"/>
                  <a:gd name="connsiteY224-255444" fmla="*/ 1683896 h 2329276"/>
                  <a:gd name="connsiteX225-255445" fmla="*/ 168707 w 5936218"/>
                  <a:gd name="connsiteY225-255446" fmla="*/ 1683896 h 2329276"/>
                  <a:gd name="connsiteX226-255447" fmla="*/ 188615 w 5936218"/>
                  <a:gd name="connsiteY226-255448" fmla="*/ 1683896 h 2329276"/>
                  <a:gd name="connsiteX227-255449" fmla="*/ 199977 w 5936218"/>
                  <a:gd name="connsiteY227-255450" fmla="*/ 1672534 h 2329276"/>
                  <a:gd name="connsiteX228-255451" fmla="*/ 188615 w 5936218"/>
                  <a:gd name="connsiteY228-255452" fmla="*/ 1649809 h 2329276"/>
                  <a:gd name="connsiteX229-255453" fmla="*/ 168163 w 5936218"/>
                  <a:gd name="connsiteY229-255454" fmla="*/ 1640720 h 2329276"/>
                  <a:gd name="connsiteX230-255455" fmla="*/ 168163 w 5936218"/>
                  <a:gd name="connsiteY230-255456" fmla="*/ 1633902 h 2329276"/>
                  <a:gd name="connsiteX231-255457" fmla="*/ 152255 w 5936218"/>
                  <a:gd name="connsiteY231-255458" fmla="*/ 1617995 h 2329276"/>
                  <a:gd name="connsiteX232-255459" fmla="*/ 129531 w 5936218"/>
                  <a:gd name="connsiteY232-255460" fmla="*/ 1581635 h 2329276"/>
                  <a:gd name="connsiteX233-255461" fmla="*/ 140893 w 5936218"/>
                  <a:gd name="connsiteY233-255462" fmla="*/ 1558911 h 2329276"/>
                  <a:gd name="connsiteX234-255463" fmla="*/ 136348 w 5936218"/>
                  <a:gd name="connsiteY234-255464" fmla="*/ 1531641 h 2329276"/>
                  <a:gd name="connsiteX235-255465" fmla="*/ 103789 w 5936218"/>
                  <a:gd name="connsiteY235-255466" fmla="*/ 1518234 h 2329276"/>
                  <a:gd name="connsiteX236-255467" fmla="*/ 93716 w 5936218"/>
                  <a:gd name="connsiteY236-255468" fmla="*/ 1522551 h 2329276"/>
                  <a:gd name="connsiteX237-255469" fmla="*/ 91868 w 5936218"/>
                  <a:gd name="connsiteY237-255470" fmla="*/ 1518240 h 2329276"/>
                  <a:gd name="connsiteX238-255471" fmla="*/ 81809 w 5936218"/>
                  <a:gd name="connsiteY238-255472" fmla="*/ 1522551 h 2329276"/>
                  <a:gd name="connsiteX239-255473" fmla="*/ 74992 w 5936218"/>
                  <a:gd name="connsiteY239-255474" fmla="*/ 1506644 h 2329276"/>
                  <a:gd name="connsiteX240-255475" fmla="*/ 34087 w 5936218"/>
                  <a:gd name="connsiteY240-255476" fmla="*/ 1495282 h 2329276"/>
                  <a:gd name="connsiteX241-255477" fmla="*/ 22725 w 5936218"/>
                  <a:gd name="connsiteY241-255478" fmla="*/ 1452105 h 2329276"/>
                  <a:gd name="connsiteX242-255479" fmla="*/ 22725 w 5936218"/>
                  <a:gd name="connsiteY242-255480" fmla="*/ 1420290 h 2329276"/>
                  <a:gd name="connsiteX243-255481" fmla="*/ 0 w 5936218"/>
                  <a:gd name="connsiteY243-255482" fmla="*/ 1404383 h 2329276"/>
                  <a:gd name="connsiteX244-255483" fmla="*/ 15907 w 5936218"/>
                  <a:gd name="connsiteY244-255484" fmla="*/ 1381659 h 2329276"/>
                  <a:gd name="connsiteX245-255485" fmla="*/ 6818 w 5936218"/>
                  <a:gd name="connsiteY245-255486" fmla="*/ 1318030 h 2329276"/>
                  <a:gd name="connsiteX246-255487" fmla="*/ 34087 w 5936218"/>
                  <a:gd name="connsiteY246-255488" fmla="*/ 1274853 h 2329276"/>
                  <a:gd name="connsiteX247-255489" fmla="*/ 27270 w 5936218"/>
                  <a:gd name="connsiteY247-255490" fmla="*/ 1263491 h 2329276"/>
                  <a:gd name="connsiteX248-255491" fmla="*/ 70447 w 5936218"/>
                  <a:gd name="connsiteY248-255492" fmla="*/ 1224859 h 2329276"/>
                  <a:gd name="connsiteX249-255493" fmla="*/ 27270 w 5936218"/>
                  <a:gd name="connsiteY249-255494" fmla="*/ 1188499 h 2329276"/>
                  <a:gd name="connsiteX250-255495" fmla="*/ 109078 w 5936218"/>
                  <a:gd name="connsiteY250-255496" fmla="*/ 1090783 h 2329276"/>
                  <a:gd name="connsiteX251-255497" fmla="*/ 145438 w 5936218"/>
                  <a:gd name="connsiteY251-255498" fmla="*/ 1047606 h 2329276"/>
                  <a:gd name="connsiteX252-255499" fmla="*/ 156800 w 5936218"/>
                  <a:gd name="connsiteY252-255500" fmla="*/ 1004430 h 2329276"/>
                  <a:gd name="connsiteX253-255501" fmla="*/ 102261 w 5936218"/>
                  <a:gd name="connsiteY253-255502" fmla="*/ 952163 h 2329276"/>
                  <a:gd name="connsiteX254-255503" fmla="*/ 118168 w 5936218"/>
                  <a:gd name="connsiteY254-255504" fmla="*/ 897624 h 2329276"/>
                  <a:gd name="connsiteX255-255505" fmla="*/ 86354 w 5936218"/>
                  <a:gd name="connsiteY255-255506" fmla="*/ 833995 h 2329276"/>
                  <a:gd name="connsiteX256-255507" fmla="*/ 109078 w 5936218"/>
                  <a:gd name="connsiteY256-255508" fmla="*/ 759003 h 2329276"/>
                  <a:gd name="connsiteX257-255509" fmla="*/ 70447 w 5936218"/>
                  <a:gd name="connsiteY257-255510" fmla="*/ 656742 h 2329276"/>
                  <a:gd name="connsiteX258-255511" fmla="*/ 102261 w 5936218"/>
                  <a:gd name="connsiteY258-255512" fmla="*/ 586296 h 2329276"/>
                  <a:gd name="connsiteX259-255513" fmla="*/ 43177 w 5936218"/>
                  <a:gd name="connsiteY259-255514" fmla="*/ 520395 h 2329276"/>
                  <a:gd name="connsiteX260-255515" fmla="*/ 49994 w 5936218"/>
                  <a:gd name="connsiteY260-255516" fmla="*/ 445403 h 2329276"/>
                  <a:gd name="connsiteX261-255517" fmla="*/ 81809 w 5936218"/>
                  <a:gd name="connsiteY261-255518" fmla="*/ 440858 h 2329276"/>
                  <a:gd name="connsiteX262-255519" fmla="*/ 145438 w 5936218"/>
                  <a:gd name="connsiteY262-255520" fmla="*/ 397682 h 2329276"/>
                  <a:gd name="connsiteX263-255521" fmla="*/ 184070 w 5936218"/>
                  <a:gd name="connsiteY263-255522" fmla="*/ 359050 h 2329276"/>
                  <a:gd name="connsiteX264-255523" fmla="*/ 189699 w 5936218"/>
                  <a:gd name="connsiteY264-255524" fmla="*/ 365328 h 2329276"/>
                  <a:gd name="connsiteX265-255525" fmla="*/ 195977 w 5936218"/>
                  <a:gd name="connsiteY265-255526" fmla="*/ 359050 h 2329276"/>
                  <a:gd name="connsiteX266-255527" fmla="*/ 255061 w 5936218"/>
                  <a:gd name="connsiteY266-255528" fmla="*/ 424951 h 2329276"/>
                  <a:gd name="connsiteX267-255529" fmla="*/ 350504 w 5936218"/>
                  <a:gd name="connsiteY267-255530" fmla="*/ 445403 h 2329276"/>
                  <a:gd name="connsiteX268-255531" fmla="*/ 491397 w 5936218"/>
                  <a:gd name="connsiteY268-255532" fmla="*/ 559027 h 2329276"/>
                  <a:gd name="connsiteX269-255533" fmla="*/ 523211 w 5936218"/>
                  <a:gd name="connsiteY269-255534" fmla="*/ 606748 h 2329276"/>
                  <a:gd name="connsiteX270-255535" fmla="*/ 523211 w 5936218"/>
                  <a:gd name="connsiteY270-255536" fmla="*/ 665832 h 2329276"/>
                  <a:gd name="connsiteX271-255537" fmla="*/ 486852 w 5936218"/>
                  <a:gd name="connsiteY271-255538" fmla="*/ 720371 h 2329276"/>
                  <a:gd name="connsiteX272-255539" fmla="*/ 420951 w 5936218"/>
                  <a:gd name="connsiteY272-255540" fmla="*/ 740824 h 2329276"/>
                  <a:gd name="connsiteX273-255541" fmla="*/ 415909 w 5936218"/>
                  <a:gd name="connsiteY273-255542" fmla="*/ 738693 h 2329276"/>
                  <a:gd name="connsiteX274-255543" fmla="*/ 409044 w 5936218"/>
                  <a:gd name="connsiteY274-255544" fmla="*/ 740824 h 2329276"/>
                  <a:gd name="connsiteX275-255545" fmla="*/ 252950 w 5936218"/>
                  <a:gd name="connsiteY275-255546" fmla="*/ 674868 h 2329276"/>
                  <a:gd name="connsiteX276-255547" fmla="*/ 232336 w 5936218"/>
                  <a:gd name="connsiteY276-255548" fmla="*/ 681740 h 2329276"/>
                  <a:gd name="connsiteX277-255549" fmla="*/ 291420 w 5936218"/>
                  <a:gd name="connsiteY277-255550" fmla="*/ 752186 h 2329276"/>
                  <a:gd name="connsiteX278-255551" fmla="*/ 291420 w 5936218"/>
                  <a:gd name="connsiteY278-255552" fmla="*/ 790818 h 2329276"/>
                  <a:gd name="connsiteX279-255553" fmla="*/ 298238 w 5936218"/>
                  <a:gd name="connsiteY279-255554" fmla="*/ 877172 h 2329276"/>
                  <a:gd name="connsiteX280-255555" fmla="*/ 345959 w 5936218"/>
                  <a:gd name="connsiteY280-255556" fmla="*/ 908986 h 2329276"/>
                  <a:gd name="connsiteX281-255557" fmla="*/ 362087 w 5936218"/>
                  <a:gd name="connsiteY281-255558" fmla="*/ 918394 h 2329276"/>
                  <a:gd name="connsiteX282-255559" fmla="*/ 365867 w 5936218"/>
                  <a:gd name="connsiteY282-255560" fmla="*/ 886261 h 2329276"/>
                  <a:gd name="connsiteX283-255561" fmla="*/ 345415 w 5936218"/>
                  <a:gd name="connsiteY283-255562" fmla="*/ 849902 h 2329276"/>
                  <a:gd name="connsiteX284-255563" fmla="*/ 365867 w 5936218"/>
                  <a:gd name="connsiteY284-255564" fmla="*/ 818087 h 2329276"/>
                  <a:gd name="connsiteX285-255565" fmla="*/ 374560 w 5936218"/>
                  <a:gd name="connsiteY285-255566" fmla="*/ 823086 h 2329276"/>
                  <a:gd name="connsiteX286-255567" fmla="*/ 377774 w 5936218"/>
                  <a:gd name="connsiteY286-255568" fmla="*/ 818087 h 2329276"/>
                  <a:gd name="connsiteX287-255569" fmla="*/ 461933 w 5936218"/>
                  <a:gd name="connsiteY287-255570" fmla="*/ 866479 h 2329276"/>
                  <a:gd name="connsiteX288-255571" fmla="*/ 484035 w 5936218"/>
                  <a:gd name="connsiteY288-255572" fmla="*/ 849902 h 2329276"/>
                  <a:gd name="connsiteX289-255573" fmla="*/ 463583 w 5936218"/>
                  <a:gd name="connsiteY289-255574" fmla="*/ 784000 h 2329276"/>
                  <a:gd name="connsiteX290-255575" fmla="*/ 549936 w 5936218"/>
                  <a:gd name="connsiteY290-255576" fmla="*/ 697647 h 2329276"/>
                  <a:gd name="connsiteX291-255577" fmla="*/ 559742 w 5936218"/>
                  <a:gd name="connsiteY291-255578" fmla="*/ 699748 h 2329276"/>
                  <a:gd name="connsiteX292-255579" fmla="*/ 561843 w 5936218"/>
                  <a:gd name="connsiteY292-255580" fmla="*/ 697647 h 2329276"/>
                  <a:gd name="connsiteX293-255581" fmla="*/ 593658 w 5936218"/>
                  <a:gd name="connsiteY293-255582" fmla="*/ 704464 h 2329276"/>
                  <a:gd name="connsiteX294-255583" fmla="*/ 620945 w 5936218"/>
                  <a:gd name="connsiteY294-255584" fmla="*/ 728341 h 2329276"/>
                  <a:gd name="connsiteX295-255585" fmla="*/ 640835 w 5936218"/>
                  <a:gd name="connsiteY295-255586" fmla="*/ 672650 h 2329276"/>
                  <a:gd name="connsiteX296-255587" fmla="*/ 609020 w 5936218"/>
                  <a:gd name="connsiteY296-255588" fmla="*/ 618111 h 2329276"/>
                  <a:gd name="connsiteX297-255589" fmla="*/ 624928 w 5936218"/>
                  <a:gd name="connsiteY297-255590" fmla="*/ 559027 h 2329276"/>
                  <a:gd name="connsiteX298-255591" fmla="*/ 597658 w 5936218"/>
                  <a:gd name="connsiteY298-255592" fmla="*/ 499942 h 2329276"/>
                  <a:gd name="connsiteX299-255593" fmla="*/ 611562 w 5936218"/>
                  <a:gd name="connsiteY299-255594" fmla="*/ 504268 h 2329276"/>
                  <a:gd name="connsiteX300-255595" fmla="*/ 609565 w 5936218"/>
                  <a:gd name="connsiteY300-255596" fmla="*/ 499942 h 2329276"/>
                  <a:gd name="connsiteX301-255597" fmla="*/ 711826 w 5936218"/>
                  <a:gd name="connsiteY301-255598" fmla="*/ 531757 h 2329276"/>
                  <a:gd name="connsiteX302-255599" fmla="*/ 732278 w 5936218"/>
                  <a:gd name="connsiteY302-255600" fmla="*/ 586296 h 2329276"/>
                  <a:gd name="connsiteX303-255601" fmla="*/ 684556 w 5936218"/>
                  <a:gd name="connsiteY303-255602" fmla="*/ 597658 h 2329276"/>
                  <a:gd name="connsiteX304-255603" fmla="*/ 684556 w 5936218"/>
                  <a:gd name="connsiteY304-255604" fmla="*/ 649925 h 2329276"/>
                  <a:gd name="connsiteX305-255605" fmla="*/ 713309 w 5936218"/>
                  <a:gd name="connsiteY305-255606" fmla="*/ 678678 h 2329276"/>
                  <a:gd name="connsiteX306-255607" fmla="*/ 763548 w 5936218"/>
                  <a:gd name="connsiteY306-255608" fmla="*/ 661287 h 2329276"/>
                  <a:gd name="connsiteX307-255609" fmla="*/ 770365 w 5936218"/>
                  <a:gd name="connsiteY307-255610" fmla="*/ 602203 h 2329276"/>
                  <a:gd name="connsiteX308-255611" fmla="*/ 845357 w 5936218"/>
                  <a:gd name="connsiteY308-255612" fmla="*/ 554482 h 2329276"/>
                  <a:gd name="connsiteX309-255613" fmla="*/ 972614 w 5936218"/>
                  <a:gd name="connsiteY309-255614" fmla="*/ 468128 h 2329276"/>
                  <a:gd name="connsiteX310-255615" fmla="*/ 982566 w 5936218"/>
                  <a:gd name="connsiteY310-255616" fmla="*/ 469455 h 2329276"/>
                  <a:gd name="connsiteX311-255617" fmla="*/ 984521 w 5936218"/>
                  <a:gd name="connsiteY311-255618" fmla="*/ 468128 h 2329276"/>
                  <a:gd name="connsiteX312-255619" fmla="*/ 1018608 w 5936218"/>
                  <a:gd name="connsiteY312-255620" fmla="*/ 472673 h 2329276"/>
                  <a:gd name="connsiteX313-255621" fmla="*/ 979977 w 5936218"/>
                  <a:gd name="connsiteY313-255622" fmla="*/ 536302 h 2329276"/>
                  <a:gd name="connsiteX314-255623" fmla="*/ 1012666 w 5936218"/>
                  <a:gd name="connsiteY314-255624" fmla="*/ 541463 h 2329276"/>
                  <a:gd name="connsiteX315-255625" fmla="*/ 1038516 w 5936218"/>
                  <a:gd name="connsiteY315-255626" fmla="*/ 511305 h 2329276"/>
                  <a:gd name="connsiteX316-255627" fmla="*/ 1050423 w 5936218"/>
                  <a:gd name="connsiteY316-255628" fmla="*/ 511305 h 2329276"/>
                  <a:gd name="connsiteX317-255629" fmla="*/ 1108962 w 5936218"/>
                  <a:gd name="connsiteY317-255630" fmla="*/ 511305 h 2329276"/>
                  <a:gd name="connsiteX318-255631" fmla="*/ 1161229 w 5936218"/>
                  <a:gd name="connsiteY318-255632" fmla="*/ 468128 h 2329276"/>
                  <a:gd name="connsiteX319-255633" fmla="*/ 1165711 w 5936218"/>
                  <a:gd name="connsiteY319-255634" fmla="*/ 474262 h 2329276"/>
                  <a:gd name="connsiteX320-255635" fmla="*/ 1173136 w 5936218"/>
                  <a:gd name="connsiteY320-255636" fmla="*/ 468128 h 2329276"/>
                  <a:gd name="connsiteX321-255637" fmla="*/ 1210035 w 5936218"/>
                  <a:gd name="connsiteY321-255638" fmla="*/ 518621 h 2329276"/>
                  <a:gd name="connsiteX322-255639" fmla="*/ 1247583 w 5936218"/>
                  <a:gd name="connsiteY322-255640" fmla="*/ 461311 h 2329276"/>
                  <a:gd name="connsiteX323-255641" fmla="*/ 1211223 w 5936218"/>
                  <a:gd name="connsiteY323-255642" fmla="*/ 402227 h 2329276"/>
                  <a:gd name="connsiteX324-255643" fmla="*/ 1227130 w 5936218"/>
                  <a:gd name="connsiteY324-255644" fmla="*/ 365867 h 2329276"/>
                  <a:gd name="connsiteX325-255645" fmla="*/ 1237665 w 5936218"/>
                  <a:gd name="connsiteY325-255646" fmla="*/ 369005 h 2329276"/>
                  <a:gd name="connsiteX326-255647" fmla="*/ 1239037 w 5936218"/>
                  <a:gd name="connsiteY326-255648" fmla="*/ 365867 h 2329276"/>
                  <a:gd name="connsiteX327-255649" fmla="*/ 1345843 w 5936218"/>
                  <a:gd name="connsiteY327-255650" fmla="*/ 397682 h 2329276"/>
                  <a:gd name="connsiteX328-255651" fmla="*/ 1400382 w 5936218"/>
                  <a:gd name="connsiteY328-255652" fmla="*/ 429496 h 2329276"/>
                  <a:gd name="connsiteX329-255653" fmla="*/ 1519756 w 5936218"/>
                  <a:gd name="connsiteY329-255654" fmla="*/ 536080 h 2329276"/>
                  <a:gd name="connsiteX330-255655" fmla="*/ 1543003 w 5936218"/>
                  <a:gd name="connsiteY330-255656" fmla="*/ 495398 h 2329276"/>
                  <a:gd name="connsiteX331-255657" fmla="*/ 1506643 w 5936218"/>
                  <a:gd name="connsiteY331-255658" fmla="*/ 440858 h 2329276"/>
                  <a:gd name="connsiteX332-255659" fmla="*/ 1506643 w 5936218"/>
                  <a:gd name="connsiteY332-255660" fmla="*/ 418134 h 2329276"/>
                  <a:gd name="connsiteX333-255661" fmla="*/ 1463467 w 5936218"/>
                  <a:gd name="connsiteY333-255662" fmla="*/ 409044 h 2329276"/>
                  <a:gd name="connsiteX334-255663" fmla="*/ 1472556 w 5936218"/>
                  <a:gd name="connsiteY334-255664" fmla="*/ 359050 h 2329276"/>
                  <a:gd name="connsiteX335-255665" fmla="*/ 1452104 w 5936218"/>
                  <a:gd name="connsiteY335-255666" fmla="*/ 272696 h 2329276"/>
                  <a:gd name="connsiteX336-255667" fmla="*/ 1452104 w 5936218"/>
                  <a:gd name="connsiteY336-255668" fmla="*/ 236337 h 2329276"/>
                  <a:gd name="connsiteX337-255669" fmla="*/ 1522551 w 5936218"/>
                  <a:gd name="connsiteY337-255670" fmla="*/ 134076 h 2329276"/>
                  <a:gd name="connsiteX338-255671" fmla="*/ 1543003 w 5936218"/>
                  <a:gd name="connsiteY338-255672" fmla="*/ 20453 h 2329276"/>
                  <a:gd name="connsiteX339-255673" fmla="*/ 1570272 w 5936218"/>
                  <a:gd name="connsiteY339-255674" fmla="*/ 0 h 2329276"/>
                  <a:gd name="connsiteX340-255675" fmla="*/ 1578688 w 5936218"/>
                  <a:gd name="connsiteY340-255676" fmla="*/ 2619 h 2329276"/>
                  <a:gd name="connsiteX341-255677" fmla="*/ 1582179 w 5936218"/>
                  <a:gd name="connsiteY341-255678" fmla="*/ 0 h 2329276"/>
                  <a:gd name="connsiteX342-255679" fmla="*/ 1684440 w 5936218"/>
                  <a:gd name="connsiteY342-255680" fmla="*/ 31815 h 2329276"/>
                  <a:gd name="connsiteX343-255681" fmla="*/ 1688985 w 5936218"/>
                  <a:gd name="connsiteY343-255682" fmla="*/ 102261 h 2329276"/>
                  <a:gd name="connsiteX344-255683" fmla="*/ 1652625 w 5936218"/>
                  <a:gd name="connsiteY344-255684" fmla="*/ 193160 h 2329276"/>
                  <a:gd name="connsiteX345-255685" fmla="*/ 1679895 w 5936218"/>
                  <a:gd name="connsiteY345-255686" fmla="*/ 231792 h 2329276"/>
                  <a:gd name="connsiteX346-255687" fmla="*/ 1688985 w 5936218"/>
                  <a:gd name="connsiteY346-255688" fmla="*/ 306783 h 2329276"/>
                  <a:gd name="connsiteX347-255689" fmla="*/ 1679895 w 5936218"/>
                  <a:gd name="connsiteY347-255690" fmla="*/ 452221 h 2329276"/>
                  <a:gd name="connsiteX348-255691" fmla="*/ 1636718 w 5936218"/>
                  <a:gd name="connsiteY348-255692" fmla="*/ 715827 h 2329276"/>
                  <a:gd name="connsiteX349-255693" fmla="*/ 1662494 w 5936218"/>
                  <a:gd name="connsiteY349-255694" fmla="*/ 722271 h 2329276"/>
                  <a:gd name="connsiteX0-255695" fmla="*/ 1662494 w 5936218"/>
                  <a:gd name="connsiteY0-255696" fmla="*/ 722271 h 2329276"/>
                  <a:gd name="connsiteX1-255697" fmla="*/ 4095563 w 5936218"/>
                  <a:gd name="connsiteY1-255698" fmla="*/ 175312 h 2329276"/>
                  <a:gd name="connsiteX2-255699" fmla="*/ 4144150 w 5936218"/>
                  <a:gd name="connsiteY2-255700" fmla="*/ 185188 h 2329276"/>
                  <a:gd name="connsiteX3-255701" fmla="*/ 4117703 w 5936218"/>
                  <a:gd name="connsiteY3-255702" fmla="*/ 74992 h 2329276"/>
                  <a:gd name="connsiteX4-255703" fmla="*/ 4165425 w 5936218"/>
                  <a:gd name="connsiteY4-255704" fmla="*/ 20453 h 2329276"/>
                  <a:gd name="connsiteX5-255705" fmla="*/ 4175231 w 5936218"/>
                  <a:gd name="connsiteY5-255706" fmla="*/ 22854 h 2329276"/>
                  <a:gd name="connsiteX6-255707" fmla="*/ 4177332 w 5936218"/>
                  <a:gd name="connsiteY6-255708" fmla="*/ 20453 h 2329276"/>
                  <a:gd name="connsiteX7-255709" fmla="*/ 4511384 w 5936218"/>
                  <a:gd name="connsiteY7-255710" fmla="*/ 102261 h 2329276"/>
                  <a:gd name="connsiteX8-255711" fmla="*/ 4543199 w 5936218"/>
                  <a:gd name="connsiteY8-255712" fmla="*/ 172708 h 2329276"/>
                  <a:gd name="connsiteX9-255713" fmla="*/ 4639242 w 5936218"/>
                  <a:gd name="connsiteY9-255714" fmla="*/ 255350 h 2329276"/>
                  <a:gd name="connsiteX10-255715" fmla="*/ 4774445 w 5936218"/>
                  <a:gd name="connsiteY10-255716" fmla="*/ 236337 h 2329276"/>
                  <a:gd name="connsiteX11-255717" fmla="*/ 4778496 w 5936218"/>
                  <a:gd name="connsiteY11-255718" fmla="*/ 237441 h 2329276"/>
                  <a:gd name="connsiteX12-255719" fmla="*/ 4786352 w 5936218"/>
                  <a:gd name="connsiteY12-255720" fmla="*/ 236337 h 2329276"/>
                  <a:gd name="connsiteX13-255721" fmla="*/ 4861343 w 5936218"/>
                  <a:gd name="connsiteY13-255722" fmla="*/ 256789 h 2329276"/>
                  <a:gd name="connsiteX14-255723" fmla="*/ 4893158 w 5936218"/>
                  <a:gd name="connsiteY14-255724" fmla="*/ 299966 h 2329276"/>
                  <a:gd name="connsiteX15-255725" fmla="*/ 4888613 w 5936218"/>
                  <a:gd name="connsiteY15-255726" fmla="*/ 381774 h 2329276"/>
                  <a:gd name="connsiteX16-255727" fmla="*/ 4927677 w 5936218"/>
                  <a:gd name="connsiteY16-255728" fmla="*/ 406446 h 2329276"/>
                  <a:gd name="connsiteX17-255729" fmla="*/ 4967605 w 5936218"/>
                  <a:gd name="connsiteY17-255730" fmla="*/ 393137 h 2329276"/>
                  <a:gd name="connsiteX18-255731" fmla="*/ 5038051 w 5936218"/>
                  <a:gd name="connsiteY18-255732" fmla="*/ 386319 h 2329276"/>
                  <a:gd name="connsiteX19-255733" fmla="*/ 5040730 w 5936218"/>
                  <a:gd name="connsiteY19-255734" fmla="*/ 387212 h 2329276"/>
                  <a:gd name="connsiteX20-255735" fmla="*/ 5049958 w 5936218"/>
                  <a:gd name="connsiteY20-255736" fmla="*/ 386319 h 2329276"/>
                  <a:gd name="connsiteX21-255737" fmla="*/ 5114249 w 5936218"/>
                  <a:gd name="connsiteY21-255738" fmla="*/ 407750 h 2329276"/>
                  <a:gd name="connsiteX22-255739" fmla="*/ 5176671 w 5936218"/>
                  <a:gd name="connsiteY22-255740" fmla="*/ 397682 h 2329276"/>
                  <a:gd name="connsiteX23-255741" fmla="*/ 5177801 w 5936218"/>
                  <a:gd name="connsiteY23-255742" fmla="*/ 399420 h 2329276"/>
                  <a:gd name="connsiteX24-255743" fmla="*/ 5188578 w 5936218"/>
                  <a:gd name="connsiteY24-255744" fmla="*/ 397682 h 2329276"/>
                  <a:gd name="connsiteX25-255745" fmla="*/ 5243719 w 5936218"/>
                  <a:gd name="connsiteY25-255746" fmla="*/ 482513 h 2329276"/>
                  <a:gd name="connsiteX26-255747" fmla="*/ 5283477 w 5936218"/>
                  <a:gd name="connsiteY26-255748" fmla="*/ 452221 h 2329276"/>
                  <a:gd name="connsiteX27-255749" fmla="*/ 5258480 w 5936218"/>
                  <a:gd name="connsiteY27-255750" fmla="*/ 386319 h 2329276"/>
                  <a:gd name="connsiteX28-255751" fmla="*/ 5267570 w 5936218"/>
                  <a:gd name="connsiteY28-255752" fmla="*/ 338598 h 2329276"/>
                  <a:gd name="connsiteX29-255753" fmla="*/ 5278896 w 5936218"/>
                  <a:gd name="connsiteY29-255754" fmla="*/ 341647 h 2329276"/>
                  <a:gd name="connsiteX30-255755" fmla="*/ 5279477 w 5936218"/>
                  <a:gd name="connsiteY30-255756" fmla="*/ 338598 h 2329276"/>
                  <a:gd name="connsiteX31-255757" fmla="*/ 5395510 w 5936218"/>
                  <a:gd name="connsiteY31-255758" fmla="*/ 369837 h 2329276"/>
                  <a:gd name="connsiteX32-255759" fmla="*/ 5463001 w 5936218"/>
                  <a:gd name="connsiteY32-255760" fmla="*/ 365867 h 2329276"/>
                  <a:gd name="connsiteX33-255761" fmla="*/ 5464386 w 5936218"/>
                  <a:gd name="connsiteY33-255762" fmla="*/ 366486 h 2329276"/>
                  <a:gd name="connsiteX34-255763" fmla="*/ 5474909 w 5936218"/>
                  <a:gd name="connsiteY34-255764" fmla="*/ 365867 h 2329276"/>
                  <a:gd name="connsiteX35-255765" fmla="*/ 5581715 w 5936218"/>
                  <a:gd name="connsiteY35-255766" fmla="*/ 413589 h 2329276"/>
                  <a:gd name="connsiteX36-255767" fmla="*/ 5633981 w 5936218"/>
                  <a:gd name="connsiteY36-255768" fmla="*/ 456766 h 2329276"/>
                  <a:gd name="connsiteX37-255769" fmla="*/ 5720335 w 5936218"/>
                  <a:gd name="connsiteY37-255770" fmla="*/ 536302 h 2329276"/>
                  <a:gd name="connsiteX38-255771" fmla="*/ 5822595 w 5936218"/>
                  <a:gd name="connsiteY38-255772" fmla="*/ 634018 h 2329276"/>
                  <a:gd name="connsiteX39-255773" fmla="*/ 5818051 w 5936218"/>
                  <a:gd name="connsiteY39-255774" fmla="*/ 688557 h 2329276"/>
                  <a:gd name="connsiteX40-255775" fmla="*/ 5825679 w 5936218"/>
                  <a:gd name="connsiteY40-255776" fmla="*/ 696185 h 2329276"/>
                  <a:gd name="connsiteX41-255777" fmla="*/ 5822051 w 5936218"/>
                  <a:gd name="connsiteY41-255778" fmla="*/ 645380 h 2329276"/>
                  <a:gd name="connsiteX42-255779" fmla="*/ 5834092 w 5936218"/>
                  <a:gd name="connsiteY42-255780" fmla="*/ 647253 h 2329276"/>
                  <a:gd name="connsiteX43-255781" fmla="*/ 5833958 w 5936218"/>
                  <a:gd name="connsiteY43-255782" fmla="*/ 645380 h 2329276"/>
                  <a:gd name="connsiteX44-255783" fmla="*/ 5936219 w 5936218"/>
                  <a:gd name="connsiteY44-255784" fmla="*/ 661287 h 2329276"/>
                  <a:gd name="connsiteX45-255785" fmla="*/ 5908949 w 5936218"/>
                  <a:gd name="connsiteY45-255786" fmla="*/ 877172 h 2329276"/>
                  <a:gd name="connsiteX46-255787" fmla="*/ 5893042 w 5936218"/>
                  <a:gd name="connsiteY46-255788" fmla="*/ 893079 h 2329276"/>
                  <a:gd name="connsiteX47-255789" fmla="*/ 5861227 w 5936218"/>
                  <a:gd name="connsiteY47-255790" fmla="*/ 893079 h 2329276"/>
                  <a:gd name="connsiteX48-255791" fmla="*/ 5817506 w 5936218"/>
                  <a:gd name="connsiteY48-255792" fmla="*/ 858992 h 2329276"/>
                  <a:gd name="connsiteX49-255793" fmla="*/ 5767511 w 5936218"/>
                  <a:gd name="connsiteY49-255794" fmla="*/ 833995 h 2329276"/>
                  <a:gd name="connsiteX50-255795" fmla="*/ 5729132 w 5936218"/>
                  <a:gd name="connsiteY50-255796" fmla="*/ 785976 h 2329276"/>
                  <a:gd name="connsiteX51-255797" fmla="*/ 5695337 w 5936218"/>
                  <a:gd name="connsiteY51-255798" fmla="*/ 795363 h 2329276"/>
                  <a:gd name="connsiteX52-255799" fmla="*/ 5693366 w 5936218"/>
                  <a:gd name="connsiteY52-255800" fmla="*/ 792603 h 2329276"/>
                  <a:gd name="connsiteX53-255801" fmla="*/ 5640799 w 5936218"/>
                  <a:gd name="connsiteY53-255802" fmla="*/ 752186 h 2329276"/>
                  <a:gd name="connsiteX54-255803" fmla="*/ 5656705 w 5936218"/>
                  <a:gd name="connsiteY54-255804" fmla="*/ 795363 h 2329276"/>
                  <a:gd name="connsiteX55-255805" fmla="*/ 5586259 w 5936218"/>
                  <a:gd name="connsiteY55-255806" fmla="*/ 870354 h 2329276"/>
                  <a:gd name="connsiteX56-255807" fmla="*/ 5575676 w 5936218"/>
                  <a:gd name="connsiteY56-255808" fmla="*/ 869346 h 2329276"/>
                  <a:gd name="connsiteX57-255809" fmla="*/ 5539436 w 5936218"/>
                  <a:gd name="connsiteY57-255810" fmla="*/ 867029 h 2329276"/>
                  <a:gd name="connsiteX58-255811" fmla="*/ 5593077 w 5936218"/>
                  <a:gd name="connsiteY58-255812" fmla="*/ 972615 h 2329276"/>
                  <a:gd name="connsiteX59-255813" fmla="*/ 5613529 w 5936218"/>
                  <a:gd name="connsiteY59-255814" fmla="*/ 1031699 h 2329276"/>
                  <a:gd name="connsiteX60-255815" fmla="*/ 5608984 w 5936218"/>
                  <a:gd name="connsiteY60-255816" fmla="*/ 1054424 h 2329276"/>
                  <a:gd name="connsiteX61-255817" fmla="*/ 5597799 w 5936218"/>
                  <a:gd name="connsiteY61-255818" fmla="*/ 1050815 h 2329276"/>
                  <a:gd name="connsiteX62-255819" fmla="*/ 5534271 w 5936218"/>
                  <a:gd name="connsiteY62-255820" fmla="*/ 1034164 h 2329276"/>
                  <a:gd name="connsiteX63-255821" fmla="*/ 5436277 w 5936218"/>
                  <a:gd name="connsiteY63-255822" fmla="*/ 1090783 h 2329276"/>
                  <a:gd name="connsiteX64-255823" fmla="*/ 5397645 w 5936218"/>
                  <a:gd name="connsiteY64-255824" fmla="*/ 1102146 h 2329276"/>
                  <a:gd name="connsiteX65-255825" fmla="*/ 5345378 w 5936218"/>
                  <a:gd name="connsiteY65-255826" fmla="*/ 1156685 h 2329276"/>
                  <a:gd name="connsiteX66-255827" fmla="*/ 5290839 w 5936218"/>
                  <a:gd name="connsiteY66-255828" fmla="*/ 1204406 h 2329276"/>
                  <a:gd name="connsiteX67-255829" fmla="*/ 5274932 w 5936218"/>
                  <a:gd name="connsiteY67-255830" fmla="*/ 1236221 h 2329276"/>
                  <a:gd name="connsiteX68-255831" fmla="*/ 5267238 w 5936218"/>
                  <a:gd name="connsiteY68-255832" fmla="*/ 1227794 h 2329276"/>
                  <a:gd name="connsiteX69-255833" fmla="*/ 5263025 w 5936218"/>
                  <a:gd name="connsiteY69-255834" fmla="*/ 1236221 h 2329276"/>
                  <a:gd name="connsiteX70-255835" fmla="*/ 5219538 w 5936218"/>
                  <a:gd name="connsiteY70-255836" fmla="*/ 1188593 h 2329276"/>
                  <a:gd name="connsiteX71-255837" fmla="*/ 5129494 w 5936218"/>
                  <a:gd name="connsiteY71-255838" fmla="*/ 1243038 h 2329276"/>
                  <a:gd name="connsiteX72-255839" fmla="*/ 5126389 w 5936218"/>
                  <a:gd name="connsiteY72-255840" fmla="*/ 1237716 h 2329276"/>
                  <a:gd name="connsiteX73-255841" fmla="*/ 5117587 w 5936218"/>
                  <a:gd name="connsiteY73-255842" fmla="*/ 1243038 h 2329276"/>
                  <a:gd name="connsiteX74-255843" fmla="*/ 5105544 w 5936218"/>
                  <a:gd name="connsiteY74-255844" fmla="*/ 1222392 h 2329276"/>
                  <a:gd name="connsiteX75-255845" fmla="*/ 5074955 w 5936218"/>
                  <a:gd name="connsiteY75-255846" fmla="*/ 1247583 h 2329276"/>
                  <a:gd name="connsiteX76-255847" fmla="*/ 5065718 w 5936218"/>
                  <a:gd name="connsiteY76-255848" fmla="*/ 1245384 h 2329276"/>
                  <a:gd name="connsiteX77-255849" fmla="*/ 5063048 w 5936218"/>
                  <a:gd name="connsiteY77-255850" fmla="*/ 1247583 h 2329276"/>
                  <a:gd name="connsiteX78-255851" fmla="*/ 5026594 w 5936218"/>
                  <a:gd name="connsiteY78-255852" fmla="*/ 1238904 h 2329276"/>
                  <a:gd name="connsiteX79-255853" fmla="*/ 5015871 w 5936218"/>
                  <a:gd name="connsiteY79-255854" fmla="*/ 1283943 h 2329276"/>
                  <a:gd name="connsiteX80-255855" fmla="*/ 4974967 w 5936218"/>
                  <a:gd name="connsiteY80-255856" fmla="*/ 1349844 h 2329276"/>
                  <a:gd name="connsiteX81-255857" fmla="*/ 4974967 w 5936218"/>
                  <a:gd name="connsiteY81-255858" fmla="*/ 1381659 h 2329276"/>
                  <a:gd name="connsiteX82-255859" fmla="*/ 5011326 w 5936218"/>
                  <a:gd name="connsiteY82-255860" fmla="*/ 1495282 h 2329276"/>
                  <a:gd name="connsiteX83-255861" fmla="*/ 4999419 w 5936218"/>
                  <a:gd name="connsiteY83-255862" fmla="*/ 1495282 h 2329276"/>
                  <a:gd name="connsiteX84-255863" fmla="*/ 4974967 w 5936218"/>
                  <a:gd name="connsiteY84-255864" fmla="*/ 1495282 h 2329276"/>
                  <a:gd name="connsiteX85-255865" fmla="*/ 4963605 w 5936218"/>
                  <a:gd name="connsiteY85-255866" fmla="*/ 1547548 h 2329276"/>
                  <a:gd name="connsiteX86-255867" fmla="*/ 4974967 w 5936218"/>
                  <a:gd name="connsiteY86-255868" fmla="*/ 1574818 h 2329276"/>
                  <a:gd name="connsiteX87-255869" fmla="*/ 4909065 w 5936218"/>
                  <a:gd name="connsiteY87-255870" fmla="*/ 1608905 h 2329276"/>
                  <a:gd name="connsiteX88-255871" fmla="*/ 4897703 w 5936218"/>
                  <a:gd name="connsiteY88-255872" fmla="*/ 1677079 h 2329276"/>
                  <a:gd name="connsiteX89-255873" fmla="*/ 4845437 w 5936218"/>
                  <a:gd name="connsiteY89-255874" fmla="*/ 1692986 h 2329276"/>
                  <a:gd name="connsiteX90-255875" fmla="*/ 4834074 w 5936218"/>
                  <a:gd name="connsiteY90-255876" fmla="*/ 1752070 h 2329276"/>
                  <a:gd name="connsiteX91-255877" fmla="*/ 4779535 w 5936218"/>
                  <a:gd name="connsiteY91-255878" fmla="*/ 1811154 h 2329276"/>
                  <a:gd name="connsiteX92-255879" fmla="*/ 4777225 w 5936218"/>
                  <a:gd name="connsiteY92-255880" fmla="*/ 1800758 h 2329276"/>
                  <a:gd name="connsiteX93-255881" fmla="*/ 4767628 w 5936218"/>
                  <a:gd name="connsiteY93-255882" fmla="*/ 1811154 h 2329276"/>
                  <a:gd name="connsiteX94-255883" fmla="*/ 4758538 w 5936218"/>
                  <a:gd name="connsiteY94-255884" fmla="*/ 1770250 h 2329276"/>
                  <a:gd name="connsiteX95-255885" fmla="*/ 4742631 w 5936218"/>
                  <a:gd name="connsiteY95-255886" fmla="*/ 1683896 h 2329276"/>
                  <a:gd name="connsiteX96-255887" fmla="*/ 4715361 w 5936218"/>
                  <a:gd name="connsiteY96-255888" fmla="*/ 1543004 h 2329276"/>
                  <a:gd name="connsiteX97-255889" fmla="*/ 4735813 w 5936218"/>
                  <a:gd name="connsiteY97-255890" fmla="*/ 1452105 h 2329276"/>
                  <a:gd name="connsiteX98-255891" fmla="*/ 4767628 w 5936218"/>
                  <a:gd name="connsiteY98-255892" fmla="*/ 1408928 h 2329276"/>
                  <a:gd name="connsiteX99-255893" fmla="*/ 4767628 w 5936218"/>
                  <a:gd name="connsiteY99-255894" fmla="*/ 1381659 h 2329276"/>
                  <a:gd name="connsiteX100-255895" fmla="*/ 4826712 w 5936218"/>
                  <a:gd name="connsiteY100-255896" fmla="*/ 1365751 h 2329276"/>
                  <a:gd name="connsiteX101-255897" fmla="*/ 1811153 w 5936218"/>
                  <a:gd name="connsiteY101-255898" fmla="*/ 1617995 h 2329276"/>
                  <a:gd name="connsiteX102-255899" fmla="*/ 1748069 w 5936218"/>
                  <a:gd name="connsiteY102-255900" fmla="*/ 1656627 h 2329276"/>
                  <a:gd name="connsiteX103-255901" fmla="*/ 1711709 w 5936218"/>
                  <a:gd name="connsiteY103-255902" fmla="*/ 1661172 h 2329276"/>
                  <a:gd name="connsiteX104-255903" fmla="*/ 1711926 w 5936218"/>
                  <a:gd name="connsiteY104-255904" fmla="*/ 1659656 h 2329276"/>
                  <a:gd name="connsiteX105-255905" fmla="*/ 1699803 w 5936218"/>
                  <a:gd name="connsiteY105-255906" fmla="*/ 1661172 h 2329276"/>
                  <a:gd name="connsiteX106-255907" fmla="*/ 1704347 w 5936218"/>
                  <a:gd name="connsiteY106-255908" fmla="*/ 1629357 h 2329276"/>
                  <a:gd name="connsiteX107-255909" fmla="*/ 1662460 w 5936218"/>
                  <a:gd name="connsiteY107-255910" fmla="*/ 1611406 h 2329276"/>
                  <a:gd name="connsiteX108-255911" fmla="*/ 1629901 w 5936218"/>
                  <a:gd name="connsiteY108-255912" fmla="*/ 1624812 h 2329276"/>
                  <a:gd name="connsiteX109-255913" fmla="*/ 1629300 w 5936218"/>
                  <a:gd name="connsiteY109-255914" fmla="*/ 1620157 h 2329276"/>
                  <a:gd name="connsiteX110-255915" fmla="*/ 1617994 w 5936218"/>
                  <a:gd name="connsiteY110-255916" fmla="*/ 1624812 h 2329276"/>
                  <a:gd name="connsiteX111-255917" fmla="*/ 1608904 w 5936218"/>
                  <a:gd name="connsiteY111-255918" fmla="*/ 1554366 h 2329276"/>
                  <a:gd name="connsiteX112-255919" fmla="*/ 1552684 w 5936218"/>
                  <a:gd name="connsiteY112-255920" fmla="*/ 1544673 h 2329276"/>
                  <a:gd name="connsiteX113-255921" fmla="*/ 1518550 w 5936218"/>
                  <a:gd name="connsiteY113-255922" fmla="*/ 1570273 h 2329276"/>
                  <a:gd name="connsiteX114-255923" fmla="*/ 1425379 w 5936218"/>
                  <a:gd name="connsiteY114-255924" fmla="*/ 1590725 h 2329276"/>
                  <a:gd name="connsiteX115-255925" fmla="*/ 1409472 w 5936218"/>
                  <a:gd name="connsiteY115-255926" fmla="*/ 1608905 h 2329276"/>
                  <a:gd name="connsiteX116-255927" fmla="*/ 1270852 w 5936218"/>
                  <a:gd name="connsiteY116-255928" fmla="*/ 1629357 h 2329276"/>
                  <a:gd name="connsiteX117-255929" fmla="*/ 1254945 w 5936218"/>
                  <a:gd name="connsiteY117-255930" fmla="*/ 1649809 h 2329276"/>
                  <a:gd name="connsiteX118-255931" fmla="*/ 1282214 w 5936218"/>
                  <a:gd name="connsiteY118-255932" fmla="*/ 1692986 h 2329276"/>
                  <a:gd name="connsiteX119-255933" fmla="*/ 1243582 w 5936218"/>
                  <a:gd name="connsiteY119-255934" fmla="*/ 1708893 h 2329276"/>
                  <a:gd name="connsiteX120-255935" fmla="*/ 1254945 w 5936218"/>
                  <a:gd name="connsiteY120-255936" fmla="*/ 1727073 h 2329276"/>
                  <a:gd name="connsiteX121-255937" fmla="*/ 1216313 w 5936218"/>
                  <a:gd name="connsiteY121-255938" fmla="*/ 1752070 h 2329276"/>
                  <a:gd name="connsiteX122-255939" fmla="*/ 1275397 w 5936218"/>
                  <a:gd name="connsiteY122-255940" fmla="*/ 1795247 h 2329276"/>
                  <a:gd name="connsiteX123-255941" fmla="*/ 1270852 w 5936218"/>
                  <a:gd name="connsiteY123-255942" fmla="*/ 1822517 h 2329276"/>
                  <a:gd name="connsiteX124-255943" fmla="*/ 1259108 w 5936218"/>
                  <a:gd name="connsiteY124-255944" fmla="*/ 1821538 h 2329276"/>
                  <a:gd name="connsiteX125-255945" fmla="*/ 1258945 w 5936218"/>
                  <a:gd name="connsiteY125-255946" fmla="*/ 1822517 h 2329276"/>
                  <a:gd name="connsiteX126-255947" fmla="*/ 1215644 w 5936218"/>
                  <a:gd name="connsiteY126-255948" fmla="*/ 1818908 h 2329276"/>
                  <a:gd name="connsiteX127-255949" fmla="*/ 1204950 w 5936218"/>
                  <a:gd name="connsiteY127-255950" fmla="*/ 1833879 h 2329276"/>
                  <a:gd name="connsiteX128-255951" fmla="*/ 1196495 w 5936218"/>
                  <a:gd name="connsiteY128-255952" fmla="*/ 1829047 h 2329276"/>
                  <a:gd name="connsiteX129-255953" fmla="*/ 1193043 w 5936218"/>
                  <a:gd name="connsiteY129-255954" fmla="*/ 1833879 h 2329276"/>
                  <a:gd name="connsiteX130-255955" fmla="*/ 1145322 w 5936218"/>
                  <a:gd name="connsiteY130-255956" fmla="*/ 1806609 h 2329276"/>
                  <a:gd name="connsiteX131-255957" fmla="*/ 1098145 w 5936218"/>
                  <a:gd name="connsiteY131-255958" fmla="*/ 1806609 h 2329276"/>
                  <a:gd name="connsiteX132-255959" fmla="*/ 1061785 w 5936218"/>
                  <a:gd name="connsiteY132-255960" fmla="*/ 1833879 h 2329276"/>
                  <a:gd name="connsiteX133-255961" fmla="*/ 1055322 w 5936218"/>
                  <a:gd name="connsiteY133-255962" fmla="*/ 1829796 h 2329276"/>
                  <a:gd name="connsiteX134-255963" fmla="*/ 1049878 w 5936218"/>
                  <a:gd name="connsiteY134-255964" fmla="*/ 1833879 h 2329276"/>
                  <a:gd name="connsiteX135-255965" fmla="*/ 1006701 w 5936218"/>
                  <a:gd name="connsiteY135-255966" fmla="*/ 1806609 h 2329276"/>
                  <a:gd name="connsiteX136-255967" fmla="*/ 924893 w 5936218"/>
                  <a:gd name="connsiteY136-255968" fmla="*/ 1770250 h 2329276"/>
                  <a:gd name="connsiteX137-255969" fmla="*/ 877716 w 5936218"/>
                  <a:gd name="connsiteY137-255970" fmla="*/ 1770250 h 2329276"/>
                  <a:gd name="connsiteX138-255971" fmla="*/ 802724 w 5936218"/>
                  <a:gd name="connsiteY138-255972" fmla="*/ 1833879 h 2329276"/>
                  <a:gd name="connsiteX139-255973" fmla="*/ 798179 w 5936218"/>
                  <a:gd name="connsiteY139-255974" fmla="*/ 1877056 h 2329276"/>
                  <a:gd name="connsiteX140-255975" fmla="*/ 787406 w 5936218"/>
                  <a:gd name="connsiteY140-255976" fmla="*/ 1866283 h 2329276"/>
                  <a:gd name="connsiteX141-255977" fmla="*/ 786272 w 5936218"/>
                  <a:gd name="connsiteY141-255978" fmla="*/ 1877056 h 2329276"/>
                  <a:gd name="connsiteX142-255979" fmla="*/ 756063 w 5936218"/>
                  <a:gd name="connsiteY142-255980" fmla="*/ 1846846 h 2329276"/>
                  <a:gd name="connsiteX143-255981" fmla="*/ 732278 w 5936218"/>
                  <a:gd name="connsiteY143-255982" fmla="*/ 1904325 h 2329276"/>
                  <a:gd name="connsiteX144-255983" fmla="*/ 743640 w 5936218"/>
                  <a:gd name="connsiteY144-255984" fmla="*/ 1913415 h 2329276"/>
                  <a:gd name="connsiteX145-255985" fmla="*/ 723188 w 5936218"/>
                  <a:gd name="connsiteY145-255986" fmla="*/ 1956592 h 2329276"/>
                  <a:gd name="connsiteX146-255987" fmla="*/ 747026 w 5936218"/>
                  <a:gd name="connsiteY146-255988" fmla="*/ 1993433 h 2329276"/>
                  <a:gd name="connsiteX147-255989" fmla="*/ 763548 w 5936218"/>
                  <a:gd name="connsiteY147-255990" fmla="*/ 1990679 h 2329276"/>
                  <a:gd name="connsiteX148-255991" fmla="*/ 764871 w 5936218"/>
                  <a:gd name="connsiteY148-255992" fmla="*/ 1992443 h 2329276"/>
                  <a:gd name="connsiteX149-255993" fmla="*/ 775455 w 5936218"/>
                  <a:gd name="connsiteY149-255994" fmla="*/ 1990679 h 2329276"/>
                  <a:gd name="connsiteX150-255995" fmla="*/ 802724 w 5936218"/>
                  <a:gd name="connsiteY150-255996" fmla="*/ 2027038 h 2329276"/>
                  <a:gd name="connsiteX151-255997" fmla="*/ 798179 w 5936218"/>
                  <a:gd name="connsiteY151-255998" fmla="*/ 2054308 h 2329276"/>
                  <a:gd name="connsiteX152-255999" fmla="*/ 818632 w 5936218"/>
                  <a:gd name="connsiteY152-256000" fmla="*/ 2065670 h 2329276"/>
                  <a:gd name="connsiteX153-256001" fmla="*/ 802724 w 5936218"/>
                  <a:gd name="connsiteY153-256002" fmla="*/ 2097485 h 2329276"/>
                  <a:gd name="connsiteX154-256003" fmla="*/ 766365 w 5936218"/>
                  <a:gd name="connsiteY154-256004" fmla="*/ 2102030 h 2329276"/>
                  <a:gd name="connsiteX155-256005" fmla="*/ 727733 w 5936218"/>
                  <a:gd name="connsiteY155-256006" fmla="*/ 2161114 h 2329276"/>
                  <a:gd name="connsiteX156-256007" fmla="*/ 759548 w 5936218"/>
                  <a:gd name="connsiteY156-256008" fmla="*/ 2204291 h 2329276"/>
                  <a:gd name="connsiteX157-256009" fmla="*/ 759548 w 5936218"/>
                  <a:gd name="connsiteY157-256010" fmla="*/ 2242922 h 2329276"/>
                  <a:gd name="connsiteX158-256011" fmla="*/ 798179 w 5936218"/>
                  <a:gd name="connsiteY158-256012" fmla="*/ 2302007 h 2329276"/>
                  <a:gd name="connsiteX159-256013" fmla="*/ 775455 w 5936218"/>
                  <a:gd name="connsiteY159-256014" fmla="*/ 2317914 h 2329276"/>
                  <a:gd name="connsiteX160-256015" fmla="*/ 770910 w 5936218"/>
                  <a:gd name="connsiteY160-256016" fmla="*/ 2329276 h 2329276"/>
                  <a:gd name="connsiteX161-256017" fmla="*/ 759003 w 5936218"/>
                  <a:gd name="connsiteY161-256018" fmla="*/ 2329276 h 2329276"/>
                  <a:gd name="connsiteX162-256019" fmla="*/ 755003 w 5936218"/>
                  <a:gd name="connsiteY162-256020" fmla="*/ 2329276 h 2329276"/>
                  <a:gd name="connsiteX163-256021" fmla="*/ 743096 w 5936218"/>
                  <a:gd name="connsiteY163-256022" fmla="*/ 2329276 h 2329276"/>
                  <a:gd name="connsiteX164-256023" fmla="*/ 715826 w 5936218"/>
                  <a:gd name="connsiteY164-256024" fmla="*/ 2295189 h 2329276"/>
                  <a:gd name="connsiteX165-256025" fmla="*/ 704464 w 5936218"/>
                  <a:gd name="connsiteY165-256026" fmla="*/ 2295189 h 2329276"/>
                  <a:gd name="connsiteX166-256027" fmla="*/ 684012 w 5936218"/>
                  <a:gd name="connsiteY166-256028" fmla="*/ 2286099 h 2329276"/>
                  <a:gd name="connsiteX167-256029" fmla="*/ 672649 w 5936218"/>
                  <a:gd name="connsiteY167-256030" fmla="*/ 2263375 h 2329276"/>
                  <a:gd name="connsiteX168-256031" fmla="*/ 645222 w 5936218"/>
                  <a:gd name="connsiteY168-256032" fmla="*/ 2255538 h 2329276"/>
                  <a:gd name="connsiteX169-256033" fmla="*/ 625472 w 5936218"/>
                  <a:gd name="connsiteY169-256034" fmla="*/ 2258830 h 2329276"/>
                  <a:gd name="connsiteX170-256035" fmla="*/ 623771 w 5936218"/>
                  <a:gd name="connsiteY170-256036" fmla="*/ 2257129 h 2329276"/>
                  <a:gd name="connsiteX171-256037" fmla="*/ 613565 w 5936218"/>
                  <a:gd name="connsiteY171-256038" fmla="*/ 2258830 h 2329276"/>
                  <a:gd name="connsiteX172-256039" fmla="*/ 609020 w 5936218"/>
                  <a:gd name="connsiteY172-256040" fmla="*/ 2254285 h 2329276"/>
                  <a:gd name="connsiteX173-256041" fmla="*/ 559026 w 5936218"/>
                  <a:gd name="connsiteY173-256042" fmla="*/ 2227015 h 2329276"/>
                  <a:gd name="connsiteX174-256043" fmla="*/ 506760 w 5936218"/>
                  <a:gd name="connsiteY174-256044" fmla="*/ 2220198 h 2329276"/>
                  <a:gd name="connsiteX175-256045" fmla="*/ 483280 w 5936218"/>
                  <a:gd name="connsiteY175-256046" fmla="*/ 2213489 h 2329276"/>
                  <a:gd name="connsiteX176-256047" fmla="*/ 480035 w 5936218"/>
                  <a:gd name="connsiteY176-256048" fmla="*/ 2215653 h 2329276"/>
                  <a:gd name="connsiteX177-256049" fmla="*/ 475042 w 5936218"/>
                  <a:gd name="connsiteY177-256050" fmla="*/ 2211135 h 2329276"/>
                  <a:gd name="connsiteX178-256051" fmla="*/ 474945 w 5936218"/>
                  <a:gd name="connsiteY178-256052" fmla="*/ 2211108 h 2329276"/>
                  <a:gd name="connsiteX179-256053" fmla="*/ 468128 w 5936218"/>
                  <a:gd name="connsiteY179-256054" fmla="*/ 2215653 h 2329276"/>
                  <a:gd name="connsiteX180-256055" fmla="*/ 420406 w 5936218"/>
                  <a:gd name="connsiteY180-256056" fmla="*/ 2172476 h 2329276"/>
                  <a:gd name="connsiteX181-256057" fmla="*/ 381774 w 5936218"/>
                  <a:gd name="connsiteY181-256058" fmla="*/ 2156569 h 2329276"/>
                  <a:gd name="connsiteX182-256059" fmla="*/ 349960 w 5936218"/>
                  <a:gd name="connsiteY182-256060" fmla="*/ 2124754 h 2329276"/>
                  <a:gd name="connsiteX183-256061" fmla="*/ 377229 w 5936218"/>
                  <a:gd name="connsiteY183-256062" fmla="*/ 2117937 h 2329276"/>
                  <a:gd name="connsiteX184-256063" fmla="*/ 404499 w 5936218"/>
                  <a:gd name="connsiteY184-256064" fmla="*/ 2070215 h 2329276"/>
                  <a:gd name="connsiteX185-256065" fmla="*/ 388591 w 5936218"/>
                  <a:gd name="connsiteY185-256066" fmla="*/ 2054308 h 2329276"/>
                  <a:gd name="connsiteX186-256067" fmla="*/ 440858 w 5936218"/>
                  <a:gd name="connsiteY186-256068" fmla="*/ 2027038 h 2329276"/>
                  <a:gd name="connsiteX187-256069" fmla="*/ 440858 w 5936218"/>
                  <a:gd name="connsiteY187-256070" fmla="*/ 2023982 h 2329276"/>
                  <a:gd name="connsiteX188-256071" fmla="*/ 416406 w 5936218"/>
                  <a:gd name="connsiteY188-256072" fmla="*/ 2027038 h 2329276"/>
                  <a:gd name="connsiteX189-256073" fmla="*/ 416406 w 5936218"/>
                  <a:gd name="connsiteY189-256074" fmla="*/ 2025550 h 2329276"/>
                  <a:gd name="connsiteX190-256075" fmla="*/ 404499 w 5936218"/>
                  <a:gd name="connsiteY190-256076" fmla="*/ 2027038 h 2329276"/>
                  <a:gd name="connsiteX191-256077" fmla="*/ 404499 w 5936218"/>
                  <a:gd name="connsiteY191-256078" fmla="*/ 2006586 h 2329276"/>
                  <a:gd name="connsiteX192-256079" fmla="*/ 424951 w 5936218"/>
                  <a:gd name="connsiteY192-256080" fmla="*/ 1990679 h 2329276"/>
                  <a:gd name="connsiteX193-256081" fmla="*/ 463583 w 5936218"/>
                  <a:gd name="connsiteY193-256082" fmla="*/ 1983862 h 2329276"/>
                  <a:gd name="connsiteX194-256083" fmla="*/ 468128 w 5936218"/>
                  <a:gd name="connsiteY194-256084" fmla="*/ 1967954 h 2329276"/>
                  <a:gd name="connsiteX195-256085" fmla="*/ 456765 w 5936218"/>
                  <a:gd name="connsiteY195-256086" fmla="*/ 1936140 h 2329276"/>
                  <a:gd name="connsiteX196-256087" fmla="*/ 474945 w 5936218"/>
                  <a:gd name="connsiteY196-256088" fmla="*/ 1908870 h 2329276"/>
                  <a:gd name="connsiteX197-256089" fmla="*/ 474945 w 5936218"/>
                  <a:gd name="connsiteY197-256090" fmla="*/ 1888418 h 2329276"/>
                  <a:gd name="connsiteX198-256091" fmla="*/ 420406 w 5936218"/>
                  <a:gd name="connsiteY198-256092" fmla="*/ 1870238 h 2329276"/>
                  <a:gd name="connsiteX199-256093" fmla="*/ 409588 w 5936218"/>
                  <a:gd name="connsiteY199-256094" fmla="*/ 1870238 h 2329276"/>
                  <a:gd name="connsiteX200-256095" fmla="*/ 397681 w 5936218"/>
                  <a:gd name="connsiteY200-256096" fmla="*/ 1870238 h 2329276"/>
                  <a:gd name="connsiteX201-256097" fmla="*/ 379485 w 5936218"/>
                  <a:gd name="connsiteY201-256098" fmla="*/ 1847999 h 2329276"/>
                  <a:gd name="connsiteX202-256099" fmla="*/ 357322 w 5936218"/>
                  <a:gd name="connsiteY202-256100" fmla="*/ 1854331 h 2329276"/>
                  <a:gd name="connsiteX203-256101" fmla="*/ 352842 w 5936218"/>
                  <a:gd name="connsiteY203-256102" fmla="*/ 1852209 h 2329276"/>
                  <a:gd name="connsiteX204-256103" fmla="*/ 345415 w 5936218"/>
                  <a:gd name="connsiteY204-256104" fmla="*/ 1854331 h 2329276"/>
                  <a:gd name="connsiteX205-256105" fmla="*/ 302238 w 5936218"/>
                  <a:gd name="connsiteY205-256106" fmla="*/ 1833879 h 2329276"/>
                  <a:gd name="connsiteX206-256107" fmla="*/ 302238 w 5936218"/>
                  <a:gd name="connsiteY206-256108" fmla="*/ 1822517 h 2329276"/>
                  <a:gd name="connsiteX207-256109" fmla="*/ 286331 w 5936218"/>
                  <a:gd name="connsiteY207-256110" fmla="*/ 1795247 h 2329276"/>
                  <a:gd name="connsiteX208-256111" fmla="*/ 270968 w 5936218"/>
                  <a:gd name="connsiteY208-256112" fmla="*/ 1795247 h 2329276"/>
                  <a:gd name="connsiteX209-256113" fmla="*/ 259061 w 5936218"/>
                  <a:gd name="connsiteY209-256114" fmla="*/ 1795247 h 2329276"/>
                  <a:gd name="connsiteX210-256115" fmla="*/ 254516 w 5936218"/>
                  <a:gd name="connsiteY210-256116" fmla="*/ 1779340 h 2329276"/>
                  <a:gd name="connsiteX211-256117" fmla="*/ 263606 w 5936218"/>
                  <a:gd name="connsiteY211-256118" fmla="*/ 1763433 h 2329276"/>
                  <a:gd name="connsiteX212-256119" fmla="*/ 243991 w 5936218"/>
                  <a:gd name="connsiteY212-256120" fmla="*/ 1732920 h 2329276"/>
                  <a:gd name="connsiteX213-256121" fmla="*/ 216429 w 5936218"/>
                  <a:gd name="connsiteY213-256122" fmla="*/ 1736163 h 2329276"/>
                  <a:gd name="connsiteX214-256123" fmla="*/ 212956 w 5936218"/>
                  <a:gd name="connsiteY214-256124" fmla="*/ 1735171 h 2329276"/>
                  <a:gd name="connsiteX215-256125" fmla="*/ 204522 w 5936218"/>
                  <a:gd name="connsiteY215-256126" fmla="*/ 1736163 h 2329276"/>
                  <a:gd name="connsiteX216-256127" fmla="*/ 199623 w 5936218"/>
                  <a:gd name="connsiteY216-256128" fmla="*/ 1734763 h 2329276"/>
                  <a:gd name="connsiteX217-256129" fmla="*/ 195977 w 5936218"/>
                  <a:gd name="connsiteY217-256130" fmla="*/ 1747525 h 2329276"/>
                  <a:gd name="connsiteX218-256131" fmla="*/ 184968 w 5936218"/>
                  <a:gd name="connsiteY218-256132" fmla="*/ 1744380 h 2329276"/>
                  <a:gd name="connsiteX219-256133" fmla="*/ 184070 w 5936218"/>
                  <a:gd name="connsiteY219-256134" fmla="*/ 1747525 h 2329276"/>
                  <a:gd name="connsiteX220-256135" fmla="*/ 168163 w 5936218"/>
                  <a:gd name="connsiteY220-256136" fmla="*/ 1742990 h 2329276"/>
                  <a:gd name="connsiteX221-256137" fmla="*/ 156800 w 5936218"/>
                  <a:gd name="connsiteY221-256138" fmla="*/ 1704348 h 2329276"/>
                  <a:gd name="connsiteX222-256139" fmla="*/ 152255 w 5936218"/>
                  <a:gd name="connsiteY222-256140" fmla="*/ 1688441 h 2329276"/>
                  <a:gd name="connsiteX223-256141" fmla="*/ 156800 w 5936218"/>
                  <a:gd name="connsiteY223-256142" fmla="*/ 1683896 h 2329276"/>
                  <a:gd name="connsiteX224-256143" fmla="*/ 168707 w 5936218"/>
                  <a:gd name="connsiteY224-256144" fmla="*/ 1683896 h 2329276"/>
                  <a:gd name="connsiteX225-256145" fmla="*/ 188615 w 5936218"/>
                  <a:gd name="connsiteY225-256146" fmla="*/ 1683896 h 2329276"/>
                  <a:gd name="connsiteX226-256147" fmla="*/ 199977 w 5936218"/>
                  <a:gd name="connsiteY226-256148" fmla="*/ 1672534 h 2329276"/>
                  <a:gd name="connsiteX227-256149" fmla="*/ 188615 w 5936218"/>
                  <a:gd name="connsiteY227-256150" fmla="*/ 1649809 h 2329276"/>
                  <a:gd name="connsiteX228-256151" fmla="*/ 168163 w 5936218"/>
                  <a:gd name="connsiteY228-256152" fmla="*/ 1640720 h 2329276"/>
                  <a:gd name="connsiteX229-256153" fmla="*/ 168163 w 5936218"/>
                  <a:gd name="connsiteY229-256154" fmla="*/ 1633902 h 2329276"/>
                  <a:gd name="connsiteX230-256155" fmla="*/ 152255 w 5936218"/>
                  <a:gd name="connsiteY230-256156" fmla="*/ 1617995 h 2329276"/>
                  <a:gd name="connsiteX231-256157" fmla="*/ 129531 w 5936218"/>
                  <a:gd name="connsiteY231-256158" fmla="*/ 1581635 h 2329276"/>
                  <a:gd name="connsiteX232-256159" fmla="*/ 140893 w 5936218"/>
                  <a:gd name="connsiteY232-256160" fmla="*/ 1558911 h 2329276"/>
                  <a:gd name="connsiteX233-256161" fmla="*/ 136348 w 5936218"/>
                  <a:gd name="connsiteY233-256162" fmla="*/ 1531641 h 2329276"/>
                  <a:gd name="connsiteX234-256163" fmla="*/ 103789 w 5936218"/>
                  <a:gd name="connsiteY234-256164" fmla="*/ 1518234 h 2329276"/>
                  <a:gd name="connsiteX235-256165" fmla="*/ 93716 w 5936218"/>
                  <a:gd name="connsiteY235-256166" fmla="*/ 1522551 h 2329276"/>
                  <a:gd name="connsiteX236-256167" fmla="*/ 91868 w 5936218"/>
                  <a:gd name="connsiteY236-256168" fmla="*/ 1518240 h 2329276"/>
                  <a:gd name="connsiteX237-256169" fmla="*/ 81809 w 5936218"/>
                  <a:gd name="connsiteY237-256170" fmla="*/ 1522551 h 2329276"/>
                  <a:gd name="connsiteX238-256171" fmla="*/ 74992 w 5936218"/>
                  <a:gd name="connsiteY238-256172" fmla="*/ 1506644 h 2329276"/>
                  <a:gd name="connsiteX239-256173" fmla="*/ 34087 w 5936218"/>
                  <a:gd name="connsiteY239-256174" fmla="*/ 1495282 h 2329276"/>
                  <a:gd name="connsiteX240-256175" fmla="*/ 22725 w 5936218"/>
                  <a:gd name="connsiteY240-256176" fmla="*/ 1452105 h 2329276"/>
                  <a:gd name="connsiteX241-256177" fmla="*/ 22725 w 5936218"/>
                  <a:gd name="connsiteY241-256178" fmla="*/ 1420290 h 2329276"/>
                  <a:gd name="connsiteX242-256179" fmla="*/ 0 w 5936218"/>
                  <a:gd name="connsiteY242-256180" fmla="*/ 1404383 h 2329276"/>
                  <a:gd name="connsiteX243-256181" fmla="*/ 15907 w 5936218"/>
                  <a:gd name="connsiteY243-256182" fmla="*/ 1381659 h 2329276"/>
                  <a:gd name="connsiteX244-256183" fmla="*/ 6818 w 5936218"/>
                  <a:gd name="connsiteY244-256184" fmla="*/ 1318030 h 2329276"/>
                  <a:gd name="connsiteX245-256185" fmla="*/ 34087 w 5936218"/>
                  <a:gd name="connsiteY245-256186" fmla="*/ 1274853 h 2329276"/>
                  <a:gd name="connsiteX246-256187" fmla="*/ 27270 w 5936218"/>
                  <a:gd name="connsiteY246-256188" fmla="*/ 1263491 h 2329276"/>
                  <a:gd name="connsiteX247-256189" fmla="*/ 70447 w 5936218"/>
                  <a:gd name="connsiteY247-256190" fmla="*/ 1224859 h 2329276"/>
                  <a:gd name="connsiteX248-256191" fmla="*/ 27270 w 5936218"/>
                  <a:gd name="connsiteY248-256192" fmla="*/ 1188499 h 2329276"/>
                  <a:gd name="connsiteX249-256193" fmla="*/ 109078 w 5936218"/>
                  <a:gd name="connsiteY249-256194" fmla="*/ 1090783 h 2329276"/>
                  <a:gd name="connsiteX250-256195" fmla="*/ 145438 w 5936218"/>
                  <a:gd name="connsiteY250-256196" fmla="*/ 1047606 h 2329276"/>
                  <a:gd name="connsiteX251-256197" fmla="*/ 156800 w 5936218"/>
                  <a:gd name="connsiteY251-256198" fmla="*/ 1004430 h 2329276"/>
                  <a:gd name="connsiteX252-256199" fmla="*/ 102261 w 5936218"/>
                  <a:gd name="connsiteY252-256200" fmla="*/ 952163 h 2329276"/>
                  <a:gd name="connsiteX253-256201" fmla="*/ 118168 w 5936218"/>
                  <a:gd name="connsiteY253-256202" fmla="*/ 897624 h 2329276"/>
                  <a:gd name="connsiteX254-256203" fmla="*/ 86354 w 5936218"/>
                  <a:gd name="connsiteY254-256204" fmla="*/ 833995 h 2329276"/>
                  <a:gd name="connsiteX255-256205" fmla="*/ 109078 w 5936218"/>
                  <a:gd name="connsiteY255-256206" fmla="*/ 759003 h 2329276"/>
                  <a:gd name="connsiteX256-256207" fmla="*/ 70447 w 5936218"/>
                  <a:gd name="connsiteY256-256208" fmla="*/ 656742 h 2329276"/>
                  <a:gd name="connsiteX257-256209" fmla="*/ 102261 w 5936218"/>
                  <a:gd name="connsiteY257-256210" fmla="*/ 586296 h 2329276"/>
                  <a:gd name="connsiteX258-256211" fmla="*/ 43177 w 5936218"/>
                  <a:gd name="connsiteY258-256212" fmla="*/ 520395 h 2329276"/>
                  <a:gd name="connsiteX259-256213" fmla="*/ 49994 w 5936218"/>
                  <a:gd name="connsiteY259-256214" fmla="*/ 445403 h 2329276"/>
                  <a:gd name="connsiteX260-256215" fmla="*/ 81809 w 5936218"/>
                  <a:gd name="connsiteY260-256216" fmla="*/ 440858 h 2329276"/>
                  <a:gd name="connsiteX261-256217" fmla="*/ 145438 w 5936218"/>
                  <a:gd name="connsiteY261-256218" fmla="*/ 397682 h 2329276"/>
                  <a:gd name="connsiteX262-256219" fmla="*/ 184070 w 5936218"/>
                  <a:gd name="connsiteY262-256220" fmla="*/ 359050 h 2329276"/>
                  <a:gd name="connsiteX263-256221" fmla="*/ 189699 w 5936218"/>
                  <a:gd name="connsiteY263-256222" fmla="*/ 365328 h 2329276"/>
                  <a:gd name="connsiteX264-256223" fmla="*/ 195977 w 5936218"/>
                  <a:gd name="connsiteY264-256224" fmla="*/ 359050 h 2329276"/>
                  <a:gd name="connsiteX265-256225" fmla="*/ 255061 w 5936218"/>
                  <a:gd name="connsiteY265-256226" fmla="*/ 424951 h 2329276"/>
                  <a:gd name="connsiteX266-256227" fmla="*/ 350504 w 5936218"/>
                  <a:gd name="connsiteY266-256228" fmla="*/ 445403 h 2329276"/>
                  <a:gd name="connsiteX267-256229" fmla="*/ 491397 w 5936218"/>
                  <a:gd name="connsiteY267-256230" fmla="*/ 559027 h 2329276"/>
                  <a:gd name="connsiteX268-256231" fmla="*/ 523211 w 5936218"/>
                  <a:gd name="connsiteY268-256232" fmla="*/ 606748 h 2329276"/>
                  <a:gd name="connsiteX269-256233" fmla="*/ 523211 w 5936218"/>
                  <a:gd name="connsiteY269-256234" fmla="*/ 665832 h 2329276"/>
                  <a:gd name="connsiteX270-256235" fmla="*/ 486852 w 5936218"/>
                  <a:gd name="connsiteY270-256236" fmla="*/ 720371 h 2329276"/>
                  <a:gd name="connsiteX271-256237" fmla="*/ 420951 w 5936218"/>
                  <a:gd name="connsiteY271-256238" fmla="*/ 740824 h 2329276"/>
                  <a:gd name="connsiteX272-256239" fmla="*/ 415909 w 5936218"/>
                  <a:gd name="connsiteY272-256240" fmla="*/ 738693 h 2329276"/>
                  <a:gd name="connsiteX273-256241" fmla="*/ 409044 w 5936218"/>
                  <a:gd name="connsiteY273-256242" fmla="*/ 740824 h 2329276"/>
                  <a:gd name="connsiteX274-256243" fmla="*/ 252950 w 5936218"/>
                  <a:gd name="connsiteY274-256244" fmla="*/ 674868 h 2329276"/>
                  <a:gd name="connsiteX275-256245" fmla="*/ 232336 w 5936218"/>
                  <a:gd name="connsiteY275-256246" fmla="*/ 681740 h 2329276"/>
                  <a:gd name="connsiteX276-256247" fmla="*/ 291420 w 5936218"/>
                  <a:gd name="connsiteY276-256248" fmla="*/ 752186 h 2329276"/>
                  <a:gd name="connsiteX277-256249" fmla="*/ 291420 w 5936218"/>
                  <a:gd name="connsiteY277-256250" fmla="*/ 790818 h 2329276"/>
                  <a:gd name="connsiteX278-256251" fmla="*/ 298238 w 5936218"/>
                  <a:gd name="connsiteY278-256252" fmla="*/ 877172 h 2329276"/>
                  <a:gd name="connsiteX279-256253" fmla="*/ 345959 w 5936218"/>
                  <a:gd name="connsiteY279-256254" fmla="*/ 908986 h 2329276"/>
                  <a:gd name="connsiteX280-256255" fmla="*/ 362087 w 5936218"/>
                  <a:gd name="connsiteY280-256256" fmla="*/ 918394 h 2329276"/>
                  <a:gd name="connsiteX281-256257" fmla="*/ 365867 w 5936218"/>
                  <a:gd name="connsiteY281-256258" fmla="*/ 886261 h 2329276"/>
                  <a:gd name="connsiteX282-256259" fmla="*/ 345415 w 5936218"/>
                  <a:gd name="connsiteY282-256260" fmla="*/ 849902 h 2329276"/>
                  <a:gd name="connsiteX283-256261" fmla="*/ 365867 w 5936218"/>
                  <a:gd name="connsiteY283-256262" fmla="*/ 818087 h 2329276"/>
                  <a:gd name="connsiteX284-256263" fmla="*/ 374560 w 5936218"/>
                  <a:gd name="connsiteY284-256264" fmla="*/ 823086 h 2329276"/>
                  <a:gd name="connsiteX285-256265" fmla="*/ 377774 w 5936218"/>
                  <a:gd name="connsiteY285-256266" fmla="*/ 818087 h 2329276"/>
                  <a:gd name="connsiteX286-256267" fmla="*/ 461933 w 5936218"/>
                  <a:gd name="connsiteY286-256268" fmla="*/ 866479 h 2329276"/>
                  <a:gd name="connsiteX287-256269" fmla="*/ 484035 w 5936218"/>
                  <a:gd name="connsiteY287-256270" fmla="*/ 849902 h 2329276"/>
                  <a:gd name="connsiteX288-256271" fmla="*/ 463583 w 5936218"/>
                  <a:gd name="connsiteY288-256272" fmla="*/ 784000 h 2329276"/>
                  <a:gd name="connsiteX289-256273" fmla="*/ 549936 w 5936218"/>
                  <a:gd name="connsiteY289-256274" fmla="*/ 697647 h 2329276"/>
                  <a:gd name="connsiteX290-256275" fmla="*/ 559742 w 5936218"/>
                  <a:gd name="connsiteY290-256276" fmla="*/ 699748 h 2329276"/>
                  <a:gd name="connsiteX291-256277" fmla="*/ 561843 w 5936218"/>
                  <a:gd name="connsiteY291-256278" fmla="*/ 697647 h 2329276"/>
                  <a:gd name="connsiteX292-256279" fmla="*/ 593658 w 5936218"/>
                  <a:gd name="connsiteY292-256280" fmla="*/ 704464 h 2329276"/>
                  <a:gd name="connsiteX293-256281" fmla="*/ 620945 w 5936218"/>
                  <a:gd name="connsiteY293-256282" fmla="*/ 728341 h 2329276"/>
                  <a:gd name="connsiteX294-256283" fmla="*/ 640835 w 5936218"/>
                  <a:gd name="connsiteY294-256284" fmla="*/ 672650 h 2329276"/>
                  <a:gd name="connsiteX295-256285" fmla="*/ 609020 w 5936218"/>
                  <a:gd name="connsiteY295-256286" fmla="*/ 618111 h 2329276"/>
                  <a:gd name="connsiteX296-256287" fmla="*/ 624928 w 5936218"/>
                  <a:gd name="connsiteY296-256288" fmla="*/ 559027 h 2329276"/>
                  <a:gd name="connsiteX297-256289" fmla="*/ 597658 w 5936218"/>
                  <a:gd name="connsiteY297-256290" fmla="*/ 499942 h 2329276"/>
                  <a:gd name="connsiteX298-256291" fmla="*/ 611562 w 5936218"/>
                  <a:gd name="connsiteY298-256292" fmla="*/ 504268 h 2329276"/>
                  <a:gd name="connsiteX299-256293" fmla="*/ 609565 w 5936218"/>
                  <a:gd name="connsiteY299-256294" fmla="*/ 499942 h 2329276"/>
                  <a:gd name="connsiteX300-256295" fmla="*/ 711826 w 5936218"/>
                  <a:gd name="connsiteY300-256296" fmla="*/ 531757 h 2329276"/>
                  <a:gd name="connsiteX301-256297" fmla="*/ 732278 w 5936218"/>
                  <a:gd name="connsiteY301-256298" fmla="*/ 586296 h 2329276"/>
                  <a:gd name="connsiteX302-256299" fmla="*/ 684556 w 5936218"/>
                  <a:gd name="connsiteY302-256300" fmla="*/ 597658 h 2329276"/>
                  <a:gd name="connsiteX303-256301" fmla="*/ 684556 w 5936218"/>
                  <a:gd name="connsiteY303-256302" fmla="*/ 649925 h 2329276"/>
                  <a:gd name="connsiteX304-256303" fmla="*/ 713309 w 5936218"/>
                  <a:gd name="connsiteY304-256304" fmla="*/ 678678 h 2329276"/>
                  <a:gd name="connsiteX305-256305" fmla="*/ 763548 w 5936218"/>
                  <a:gd name="connsiteY305-256306" fmla="*/ 661287 h 2329276"/>
                  <a:gd name="connsiteX306-256307" fmla="*/ 770365 w 5936218"/>
                  <a:gd name="connsiteY306-256308" fmla="*/ 602203 h 2329276"/>
                  <a:gd name="connsiteX307-256309" fmla="*/ 845357 w 5936218"/>
                  <a:gd name="connsiteY307-256310" fmla="*/ 554482 h 2329276"/>
                  <a:gd name="connsiteX308-256311" fmla="*/ 972614 w 5936218"/>
                  <a:gd name="connsiteY308-256312" fmla="*/ 468128 h 2329276"/>
                  <a:gd name="connsiteX309-256313" fmla="*/ 982566 w 5936218"/>
                  <a:gd name="connsiteY309-256314" fmla="*/ 469455 h 2329276"/>
                  <a:gd name="connsiteX310-256315" fmla="*/ 984521 w 5936218"/>
                  <a:gd name="connsiteY310-256316" fmla="*/ 468128 h 2329276"/>
                  <a:gd name="connsiteX311-256317" fmla="*/ 1018608 w 5936218"/>
                  <a:gd name="connsiteY311-256318" fmla="*/ 472673 h 2329276"/>
                  <a:gd name="connsiteX312-256319" fmla="*/ 979977 w 5936218"/>
                  <a:gd name="connsiteY312-256320" fmla="*/ 536302 h 2329276"/>
                  <a:gd name="connsiteX313-256321" fmla="*/ 1012666 w 5936218"/>
                  <a:gd name="connsiteY313-256322" fmla="*/ 541463 h 2329276"/>
                  <a:gd name="connsiteX314-256323" fmla="*/ 1038516 w 5936218"/>
                  <a:gd name="connsiteY314-256324" fmla="*/ 511305 h 2329276"/>
                  <a:gd name="connsiteX315-256325" fmla="*/ 1050423 w 5936218"/>
                  <a:gd name="connsiteY315-256326" fmla="*/ 511305 h 2329276"/>
                  <a:gd name="connsiteX316-256327" fmla="*/ 1108962 w 5936218"/>
                  <a:gd name="connsiteY316-256328" fmla="*/ 511305 h 2329276"/>
                  <a:gd name="connsiteX317-256329" fmla="*/ 1161229 w 5936218"/>
                  <a:gd name="connsiteY317-256330" fmla="*/ 468128 h 2329276"/>
                  <a:gd name="connsiteX318-256331" fmla="*/ 1165711 w 5936218"/>
                  <a:gd name="connsiteY318-256332" fmla="*/ 474262 h 2329276"/>
                  <a:gd name="connsiteX319-256333" fmla="*/ 1173136 w 5936218"/>
                  <a:gd name="connsiteY319-256334" fmla="*/ 468128 h 2329276"/>
                  <a:gd name="connsiteX320-256335" fmla="*/ 1210035 w 5936218"/>
                  <a:gd name="connsiteY320-256336" fmla="*/ 518621 h 2329276"/>
                  <a:gd name="connsiteX321-256337" fmla="*/ 1247583 w 5936218"/>
                  <a:gd name="connsiteY321-256338" fmla="*/ 461311 h 2329276"/>
                  <a:gd name="connsiteX322-256339" fmla="*/ 1211223 w 5936218"/>
                  <a:gd name="connsiteY322-256340" fmla="*/ 402227 h 2329276"/>
                  <a:gd name="connsiteX323-256341" fmla="*/ 1227130 w 5936218"/>
                  <a:gd name="connsiteY323-256342" fmla="*/ 365867 h 2329276"/>
                  <a:gd name="connsiteX324-256343" fmla="*/ 1237665 w 5936218"/>
                  <a:gd name="connsiteY324-256344" fmla="*/ 369005 h 2329276"/>
                  <a:gd name="connsiteX325-256345" fmla="*/ 1239037 w 5936218"/>
                  <a:gd name="connsiteY325-256346" fmla="*/ 365867 h 2329276"/>
                  <a:gd name="connsiteX326-256347" fmla="*/ 1345843 w 5936218"/>
                  <a:gd name="connsiteY326-256348" fmla="*/ 397682 h 2329276"/>
                  <a:gd name="connsiteX327-256349" fmla="*/ 1400382 w 5936218"/>
                  <a:gd name="connsiteY327-256350" fmla="*/ 429496 h 2329276"/>
                  <a:gd name="connsiteX328-256351" fmla="*/ 1519756 w 5936218"/>
                  <a:gd name="connsiteY328-256352" fmla="*/ 536080 h 2329276"/>
                  <a:gd name="connsiteX329-256353" fmla="*/ 1543003 w 5936218"/>
                  <a:gd name="connsiteY329-256354" fmla="*/ 495398 h 2329276"/>
                  <a:gd name="connsiteX330-256355" fmla="*/ 1506643 w 5936218"/>
                  <a:gd name="connsiteY330-256356" fmla="*/ 440858 h 2329276"/>
                  <a:gd name="connsiteX331-256357" fmla="*/ 1506643 w 5936218"/>
                  <a:gd name="connsiteY331-256358" fmla="*/ 418134 h 2329276"/>
                  <a:gd name="connsiteX332-256359" fmla="*/ 1463467 w 5936218"/>
                  <a:gd name="connsiteY332-256360" fmla="*/ 409044 h 2329276"/>
                  <a:gd name="connsiteX333-256361" fmla="*/ 1472556 w 5936218"/>
                  <a:gd name="connsiteY333-256362" fmla="*/ 359050 h 2329276"/>
                  <a:gd name="connsiteX334-256363" fmla="*/ 1452104 w 5936218"/>
                  <a:gd name="connsiteY334-256364" fmla="*/ 272696 h 2329276"/>
                  <a:gd name="connsiteX335-256365" fmla="*/ 1452104 w 5936218"/>
                  <a:gd name="connsiteY335-256366" fmla="*/ 236337 h 2329276"/>
                  <a:gd name="connsiteX336-256367" fmla="*/ 1522551 w 5936218"/>
                  <a:gd name="connsiteY336-256368" fmla="*/ 134076 h 2329276"/>
                  <a:gd name="connsiteX337-256369" fmla="*/ 1543003 w 5936218"/>
                  <a:gd name="connsiteY337-256370" fmla="*/ 20453 h 2329276"/>
                  <a:gd name="connsiteX338-256371" fmla="*/ 1570272 w 5936218"/>
                  <a:gd name="connsiteY338-256372" fmla="*/ 0 h 2329276"/>
                  <a:gd name="connsiteX339-256373" fmla="*/ 1578688 w 5936218"/>
                  <a:gd name="connsiteY339-256374" fmla="*/ 2619 h 2329276"/>
                  <a:gd name="connsiteX340-256375" fmla="*/ 1582179 w 5936218"/>
                  <a:gd name="connsiteY340-256376" fmla="*/ 0 h 2329276"/>
                  <a:gd name="connsiteX341-256377" fmla="*/ 1684440 w 5936218"/>
                  <a:gd name="connsiteY341-256378" fmla="*/ 31815 h 2329276"/>
                  <a:gd name="connsiteX342-256379" fmla="*/ 1688985 w 5936218"/>
                  <a:gd name="connsiteY342-256380" fmla="*/ 102261 h 2329276"/>
                  <a:gd name="connsiteX343-256381" fmla="*/ 1652625 w 5936218"/>
                  <a:gd name="connsiteY343-256382" fmla="*/ 193160 h 2329276"/>
                  <a:gd name="connsiteX344-256383" fmla="*/ 1679895 w 5936218"/>
                  <a:gd name="connsiteY344-256384" fmla="*/ 231792 h 2329276"/>
                  <a:gd name="connsiteX345-256385" fmla="*/ 1688985 w 5936218"/>
                  <a:gd name="connsiteY345-256386" fmla="*/ 306783 h 2329276"/>
                  <a:gd name="connsiteX346-256387" fmla="*/ 1679895 w 5936218"/>
                  <a:gd name="connsiteY346-256388" fmla="*/ 452221 h 2329276"/>
                  <a:gd name="connsiteX347-256389" fmla="*/ 1636718 w 5936218"/>
                  <a:gd name="connsiteY347-256390" fmla="*/ 715827 h 2329276"/>
                  <a:gd name="connsiteX348-256391" fmla="*/ 1662494 w 5936218"/>
                  <a:gd name="connsiteY348-256392" fmla="*/ 722271 h 2329276"/>
                  <a:gd name="connsiteX0-256393" fmla="*/ 1662494 w 5936218"/>
                  <a:gd name="connsiteY0-256394" fmla="*/ 722271 h 2329276"/>
                  <a:gd name="connsiteX1-256395" fmla="*/ 4144150 w 5936218"/>
                  <a:gd name="connsiteY1-256396" fmla="*/ 185188 h 2329276"/>
                  <a:gd name="connsiteX2-256397" fmla="*/ 4117703 w 5936218"/>
                  <a:gd name="connsiteY2-256398" fmla="*/ 74992 h 2329276"/>
                  <a:gd name="connsiteX3-256399" fmla="*/ 4165425 w 5936218"/>
                  <a:gd name="connsiteY3-256400" fmla="*/ 20453 h 2329276"/>
                  <a:gd name="connsiteX4-256401" fmla="*/ 4175231 w 5936218"/>
                  <a:gd name="connsiteY4-256402" fmla="*/ 22854 h 2329276"/>
                  <a:gd name="connsiteX5-256403" fmla="*/ 4177332 w 5936218"/>
                  <a:gd name="connsiteY5-256404" fmla="*/ 20453 h 2329276"/>
                  <a:gd name="connsiteX6-256405" fmla="*/ 4511384 w 5936218"/>
                  <a:gd name="connsiteY6-256406" fmla="*/ 102261 h 2329276"/>
                  <a:gd name="connsiteX7-256407" fmla="*/ 4543199 w 5936218"/>
                  <a:gd name="connsiteY7-256408" fmla="*/ 172708 h 2329276"/>
                  <a:gd name="connsiteX8-256409" fmla="*/ 4639242 w 5936218"/>
                  <a:gd name="connsiteY8-256410" fmla="*/ 255350 h 2329276"/>
                  <a:gd name="connsiteX9-256411" fmla="*/ 4774445 w 5936218"/>
                  <a:gd name="connsiteY9-256412" fmla="*/ 236337 h 2329276"/>
                  <a:gd name="connsiteX10-256413" fmla="*/ 4778496 w 5936218"/>
                  <a:gd name="connsiteY10-256414" fmla="*/ 237441 h 2329276"/>
                  <a:gd name="connsiteX11-256415" fmla="*/ 4786352 w 5936218"/>
                  <a:gd name="connsiteY11-256416" fmla="*/ 236337 h 2329276"/>
                  <a:gd name="connsiteX12-256417" fmla="*/ 4861343 w 5936218"/>
                  <a:gd name="connsiteY12-256418" fmla="*/ 256789 h 2329276"/>
                  <a:gd name="connsiteX13-256419" fmla="*/ 4893158 w 5936218"/>
                  <a:gd name="connsiteY13-256420" fmla="*/ 299966 h 2329276"/>
                  <a:gd name="connsiteX14-256421" fmla="*/ 4888613 w 5936218"/>
                  <a:gd name="connsiteY14-256422" fmla="*/ 381774 h 2329276"/>
                  <a:gd name="connsiteX15-256423" fmla="*/ 4927677 w 5936218"/>
                  <a:gd name="connsiteY15-256424" fmla="*/ 406446 h 2329276"/>
                  <a:gd name="connsiteX16-256425" fmla="*/ 4967605 w 5936218"/>
                  <a:gd name="connsiteY16-256426" fmla="*/ 393137 h 2329276"/>
                  <a:gd name="connsiteX17-256427" fmla="*/ 5038051 w 5936218"/>
                  <a:gd name="connsiteY17-256428" fmla="*/ 386319 h 2329276"/>
                  <a:gd name="connsiteX18-256429" fmla="*/ 5040730 w 5936218"/>
                  <a:gd name="connsiteY18-256430" fmla="*/ 387212 h 2329276"/>
                  <a:gd name="connsiteX19-256431" fmla="*/ 5049958 w 5936218"/>
                  <a:gd name="connsiteY19-256432" fmla="*/ 386319 h 2329276"/>
                  <a:gd name="connsiteX20-256433" fmla="*/ 5114249 w 5936218"/>
                  <a:gd name="connsiteY20-256434" fmla="*/ 407750 h 2329276"/>
                  <a:gd name="connsiteX21-256435" fmla="*/ 5176671 w 5936218"/>
                  <a:gd name="connsiteY21-256436" fmla="*/ 397682 h 2329276"/>
                  <a:gd name="connsiteX22-256437" fmla="*/ 5177801 w 5936218"/>
                  <a:gd name="connsiteY22-256438" fmla="*/ 399420 h 2329276"/>
                  <a:gd name="connsiteX23-256439" fmla="*/ 5188578 w 5936218"/>
                  <a:gd name="connsiteY23-256440" fmla="*/ 397682 h 2329276"/>
                  <a:gd name="connsiteX24-256441" fmla="*/ 5243719 w 5936218"/>
                  <a:gd name="connsiteY24-256442" fmla="*/ 482513 h 2329276"/>
                  <a:gd name="connsiteX25-256443" fmla="*/ 5283477 w 5936218"/>
                  <a:gd name="connsiteY25-256444" fmla="*/ 452221 h 2329276"/>
                  <a:gd name="connsiteX26-256445" fmla="*/ 5258480 w 5936218"/>
                  <a:gd name="connsiteY26-256446" fmla="*/ 386319 h 2329276"/>
                  <a:gd name="connsiteX27-256447" fmla="*/ 5267570 w 5936218"/>
                  <a:gd name="connsiteY27-256448" fmla="*/ 338598 h 2329276"/>
                  <a:gd name="connsiteX28-256449" fmla="*/ 5278896 w 5936218"/>
                  <a:gd name="connsiteY28-256450" fmla="*/ 341647 h 2329276"/>
                  <a:gd name="connsiteX29-256451" fmla="*/ 5279477 w 5936218"/>
                  <a:gd name="connsiteY29-256452" fmla="*/ 338598 h 2329276"/>
                  <a:gd name="connsiteX30-256453" fmla="*/ 5395510 w 5936218"/>
                  <a:gd name="connsiteY30-256454" fmla="*/ 369837 h 2329276"/>
                  <a:gd name="connsiteX31-256455" fmla="*/ 5463001 w 5936218"/>
                  <a:gd name="connsiteY31-256456" fmla="*/ 365867 h 2329276"/>
                  <a:gd name="connsiteX32-256457" fmla="*/ 5464386 w 5936218"/>
                  <a:gd name="connsiteY32-256458" fmla="*/ 366486 h 2329276"/>
                  <a:gd name="connsiteX33-256459" fmla="*/ 5474909 w 5936218"/>
                  <a:gd name="connsiteY33-256460" fmla="*/ 365867 h 2329276"/>
                  <a:gd name="connsiteX34-256461" fmla="*/ 5581715 w 5936218"/>
                  <a:gd name="connsiteY34-256462" fmla="*/ 413589 h 2329276"/>
                  <a:gd name="connsiteX35-256463" fmla="*/ 5633981 w 5936218"/>
                  <a:gd name="connsiteY35-256464" fmla="*/ 456766 h 2329276"/>
                  <a:gd name="connsiteX36-256465" fmla="*/ 5720335 w 5936218"/>
                  <a:gd name="connsiteY36-256466" fmla="*/ 536302 h 2329276"/>
                  <a:gd name="connsiteX37-256467" fmla="*/ 5822595 w 5936218"/>
                  <a:gd name="connsiteY37-256468" fmla="*/ 634018 h 2329276"/>
                  <a:gd name="connsiteX38-256469" fmla="*/ 5818051 w 5936218"/>
                  <a:gd name="connsiteY38-256470" fmla="*/ 688557 h 2329276"/>
                  <a:gd name="connsiteX39-256471" fmla="*/ 5825679 w 5936218"/>
                  <a:gd name="connsiteY39-256472" fmla="*/ 696185 h 2329276"/>
                  <a:gd name="connsiteX40-256473" fmla="*/ 5822051 w 5936218"/>
                  <a:gd name="connsiteY40-256474" fmla="*/ 645380 h 2329276"/>
                  <a:gd name="connsiteX41-256475" fmla="*/ 5834092 w 5936218"/>
                  <a:gd name="connsiteY41-256476" fmla="*/ 647253 h 2329276"/>
                  <a:gd name="connsiteX42-256477" fmla="*/ 5833958 w 5936218"/>
                  <a:gd name="connsiteY42-256478" fmla="*/ 645380 h 2329276"/>
                  <a:gd name="connsiteX43-256479" fmla="*/ 5936219 w 5936218"/>
                  <a:gd name="connsiteY43-256480" fmla="*/ 661287 h 2329276"/>
                  <a:gd name="connsiteX44-256481" fmla="*/ 5908949 w 5936218"/>
                  <a:gd name="connsiteY44-256482" fmla="*/ 877172 h 2329276"/>
                  <a:gd name="connsiteX45-256483" fmla="*/ 5893042 w 5936218"/>
                  <a:gd name="connsiteY45-256484" fmla="*/ 893079 h 2329276"/>
                  <a:gd name="connsiteX46-256485" fmla="*/ 5861227 w 5936218"/>
                  <a:gd name="connsiteY46-256486" fmla="*/ 893079 h 2329276"/>
                  <a:gd name="connsiteX47-256487" fmla="*/ 5817506 w 5936218"/>
                  <a:gd name="connsiteY47-256488" fmla="*/ 858992 h 2329276"/>
                  <a:gd name="connsiteX48-256489" fmla="*/ 5767511 w 5936218"/>
                  <a:gd name="connsiteY48-256490" fmla="*/ 833995 h 2329276"/>
                  <a:gd name="connsiteX49-256491" fmla="*/ 5729132 w 5936218"/>
                  <a:gd name="connsiteY49-256492" fmla="*/ 785976 h 2329276"/>
                  <a:gd name="connsiteX50-256493" fmla="*/ 5695337 w 5936218"/>
                  <a:gd name="connsiteY50-256494" fmla="*/ 795363 h 2329276"/>
                  <a:gd name="connsiteX51-256495" fmla="*/ 5693366 w 5936218"/>
                  <a:gd name="connsiteY51-256496" fmla="*/ 792603 h 2329276"/>
                  <a:gd name="connsiteX52-256497" fmla="*/ 5640799 w 5936218"/>
                  <a:gd name="connsiteY52-256498" fmla="*/ 752186 h 2329276"/>
                  <a:gd name="connsiteX53-256499" fmla="*/ 5656705 w 5936218"/>
                  <a:gd name="connsiteY53-256500" fmla="*/ 795363 h 2329276"/>
                  <a:gd name="connsiteX54-256501" fmla="*/ 5586259 w 5936218"/>
                  <a:gd name="connsiteY54-256502" fmla="*/ 870354 h 2329276"/>
                  <a:gd name="connsiteX55-256503" fmla="*/ 5575676 w 5936218"/>
                  <a:gd name="connsiteY55-256504" fmla="*/ 869346 h 2329276"/>
                  <a:gd name="connsiteX56-256505" fmla="*/ 5539436 w 5936218"/>
                  <a:gd name="connsiteY56-256506" fmla="*/ 867029 h 2329276"/>
                  <a:gd name="connsiteX57-256507" fmla="*/ 5593077 w 5936218"/>
                  <a:gd name="connsiteY57-256508" fmla="*/ 972615 h 2329276"/>
                  <a:gd name="connsiteX58-256509" fmla="*/ 5613529 w 5936218"/>
                  <a:gd name="connsiteY58-256510" fmla="*/ 1031699 h 2329276"/>
                  <a:gd name="connsiteX59-256511" fmla="*/ 5608984 w 5936218"/>
                  <a:gd name="connsiteY59-256512" fmla="*/ 1054424 h 2329276"/>
                  <a:gd name="connsiteX60-256513" fmla="*/ 5597799 w 5936218"/>
                  <a:gd name="connsiteY60-256514" fmla="*/ 1050815 h 2329276"/>
                  <a:gd name="connsiteX61-256515" fmla="*/ 5534271 w 5936218"/>
                  <a:gd name="connsiteY61-256516" fmla="*/ 1034164 h 2329276"/>
                  <a:gd name="connsiteX62-256517" fmla="*/ 5436277 w 5936218"/>
                  <a:gd name="connsiteY62-256518" fmla="*/ 1090783 h 2329276"/>
                  <a:gd name="connsiteX63-256519" fmla="*/ 5397645 w 5936218"/>
                  <a:gd name="connsiteY63-256520" fmla="*/ 1102146 h 2329276"/>
                  <a:gd name="connsiteX64-256521" fmla="*/ 5345378 w 5936218"/>
                  <a:gd name="connsiteY64-256522" fmla="*/ 1156685 h 2329276"/>
                  <a:gd name="connsiteX65-256523" fmla="*/ 5290839 w 5936218"/>
                  <a:gd name="connsiteY65-256524" fmla="*/ 1204406 h 2329276"/>
                  <a:gd name="connsiteX66-256525" fmla="*/ 5274932 w 5936218"/>
                  <a:gd name="connsiteY66-256526" fmla="*/ 1236221 h 2329276"/>
                  <a:gd name="connsiteX67-256527" fmla="*/ 5267238 w 5936218"/>
                  <a:gd name="connsiteY67-256528" fmla="*/ 1227794 h 2329276"/>
                  <a:gd name="connsiteX68-256529" fmla="*/ 5263025 w 5936218"/>
                  <a:gd name="connsiteY68-256530" fmla="*/ 1236221 h 2329276"/>
                  <a:gd name="connsiteX69-256531" fmla="*/ 5219538 w 5936218"/>
                  <a:gd name="connsiteY69-256532" fmla="*/ 1188593 h 2329276"/>
                  <a:gd name="connsiteX70-256533" fmla="*/ 5129494 w 5936218"/>
                  <a:gd name="connsiteY70-256534" fmla="*/ 1243038 h 2329276"/>
                  <a:gd name="connsiteX71-256535" fmla="*/ 5126389 w 5936218"/>
                  <a:gd name="connsiteY71-256536" fmla="*/ 1237716 h 2329276"/>
                  <a:gd name="connsiteX72-256537" fmla="*/ 5117587 w 5936218"/>
                  <a:gd name="connsiteY72-256538" fmla="*/ 1243038 h 2329276"/>
                  <a:gd name="connsiteX73-256539" fmla="*/ 5105544 w 5936218"/>
                  <a:gd name="connsiteY73-256540" fmla="*/ 1222392 h 2329276"/>
                  <a:gd name="connsiteX74-256541" fmla="*/ 5074955 w 5936218"/>
                  <a:gd name="connsiteY74-256542" fmla="*/ 1247583 h 2329276"/>
                  <a:gd name="connsiteX75-256543" fmla="*/ 5065718 w 5936218"/>
                  <a:gd name="connsiteY75-256544" fmla="*/ 1245384 h 2329276"/>
                  <a:gd name="connsiteX76-256545" fmla="*/ 5063048 w 5936218"/>
                  <a:gd name="connsiteY76-256546" fmla="*/ 1247583 h 2329276"/>
                  <a:gd name="connsiteX77-256547" fmla="*/ 5026594 w 5936218"/>
                  <a:gd name="connsiteY77-256548" fmla="*/ 1238904 h 2329276"/>
                  <a:gd name="connsiteX78-256549" fmla="*/ 5015871 w 5936218"/>
                  <a:gd name="connsiteY78-256550" fmla="*/ 1283943 h 2329276"/>
                  <a:gd name="connsiteX79-256551" fmla="*/ 4974967 w 5936218"/>
                  <a:gd name="connsiteY79-256552" fmla="*/ 1349844 h 2329276"/>
                  <a:gd name="connsiteX80-256553" fmla="*/ 4974967 w 5936218"/>
                  <a:gd name="connsiteY80-256554" fmla="*/ 1381659 h 2329276"/>
                  <a:gd name="connsiteX81-256555" fmla="*/ 5011326 w 5936218"/>
                  <a:gd name="connsiteY81-256556" fmla="*/ 1495282 h 2329276"/>
                  <a:gd name="connsiteX82-256557" fmla="*/ 4999419 w 5936218"/>
                  <a:gd name="connsiteY82-256558" fmla="*/ 1495282 h 2329276"/>
                  <a:gd name="connsiteX83-256559" fmla="*/ 4974967 w 5936218"/>
                  <a:gd name="connsiteY83-256560" fmla="*/ 1495282 h 2329276"/>
                  <a:gd name="connsiteX84-256561" fmla="*/ 4963605 w 5936218"/>
                  <a:gd name="connsiteY84-256562" fmla="*/ 1547548 h 2329276"/>
                  <a:gd name="connsiteX85-256563" fmla="*/ 4974967 w 5936218"/>
                  <a:gd name="connsiteY85-256564" fmla="*/ 1574818 h 2329276"/>
                  <a:gd name="connsiteX86-256565" fmla="*/ 4909065 w 5936218"/>
                  <a:gd name="connsiteY86-256566" fmla="*/ 1608905 h 2329276"/>
                  <a:gd name="connsiteX87-256567" fmla="*/ 4897703 w 5936218"/>
                  <a:gd name="connsiteY87-256568" fmla="*/ 1677079 h 2329276"/>
                  <a:gd name="connsiteX88-256569" fmla="*/ 4845437 w 5936218"/>
                  <a:gd name="connsiteY88-256570" fmla="*/ 1692986 h 2329276"/>
                  <a:gd name="connsiteX89-256571" fmla="*/ 4834074 w 5936218"/>
                  <a:gd name="connsiteY89-256572" fmla="*/ 1752070 h 2329276"/>
                  <a:gd name="connsiteX90-256573" fmla="*/ 4779535 w 5936218"/>
                  <a:gd name="connsiteY90-256574" fmla="*/ 1811154 h 2329276"/>
                  <a:gd name="connsiteX91-256575" fmla="*/ 4777225 w 5936218"/>
                  <a:gd name="connsiteY91-256576" fmla="*/ 1800758 h 2329276"/>
                  <a:gd name="connsiteX92-256577" fmla="*/ 4767628 w 5936218"/>
                  <a:gd name="connsiteY92-256578" fmla="*/ 1811154 h 2329276"/>
                  <a:gd name="connsiteX93-256579" fmla="*/ 4758538 w 5936218"/>
                  <a:gd name="connsiteY93-256580" fmla="*/ 1770250 h 2329276"/>
                  <a:gd name="connsiteX94-256581" fmla="*/ 4742631 w 5936218"/>
                  <a:gd name="connsiteY94-256582" fmla="*/ 1683896 h 2329276"/>
                  <a:gd name="connsiteX95-256583" fmla="*/ 4715361 w 5936218"/>
                  <a:gd name="connsiteY95-256584" fmla="*/ 1543004 h 2329276"/>
                  <a:gd name="connsiteX96-256585" fmla="*/ 4735813 w 5936218"/>
                  <a:gd name="connsiteY96-256586" fmla="*/ 1452105 h 2329276"/>
                  <a:gd name="connsiteX97-256587" fmla="*/ 4767628 w 5936218"/>
                  <a:gd name="connsiteY97-256588" fmla="*/ 1408928 h 2329276"/>
                  <a:gd name="connsiteX98-256589" fmla="*/ 4767628 w 5936218"/>
                  <a:gd name="connsiteY98-256590" fmla="*/ 1381659 h 2329276"/>
                  <a:gd name="connsiteX99-256591" fmla="*/ 4826712 w 5936218"/>
                  <a:gd name="connsiteY99-256592" fmla="*/ 1365751 h 2329276"/>
                  <a:gd name="connsiteX100-256593" fmla="*/ 1811153 w 5936218"/>
                  <a:gd name="connsiteY100-256594" fmla="*/ 1617995 h 2329276"/>
                  <a:gd name="connsiteX101-256595" fmla="*/ 1748069 w 5936218"/>
                  <a:gd name="connsiteY101-256596" fmla="*/ 1656627 h 2329276"/>
                  <a:gd name="connsiteX102-256597" fmla="*/ 1711709 w 5936218"/>
                  <a:gd name="connsiteY102-256598" fmla="*/ 1661172 h 2329276"/>
                  <a:gd name="connsiteX103-256599" fmla="*/ 1711926 w 5936218"/>
                  <a:gd name="connsiteY103-256600" fmla="*/ 1659656 h 2329276"/>
                  <a:gd name="connsiteX104-256601" fmla="*/ 1699803 w 5936218"/>
                  <a:gd name="connsiteY104-256602" fmla="*/ 1661172 h 2329276"/>
                  <a:gd name="connsiteX105-256603" fmla="*/ 1704347 w 5936218"/>
                  <a:gd name="connsiteY105-256604" fmla="*/ 1629357 h 2329276"/>
                  <a:gd name="connsiteX106-256605" fmla="*/ 1662460 w 5936218"/>
                  <a:gd name="connsiteY106-256606" fmla="*/ 1611406 h 2329276"/>
                  <a:gd name="connsiteX107-256607" fmla="*/ 1629901 w 5936218"/>
                  <a:gd name="connsiteY107-256608" fmla="*/ 1624812 h 2329276"/>
                  <a:gd name="connsiteX108-256609" fmla="*/ 1629300 w 5936218"/>
                  <a:gd name="connsiteY108-256610" fmla="*/ 1620157 h 2329276"/>
                  <a:gd name="connsiteX109-256611" fmla="*/ 1617994 w 5936218"/>
                  <a:gd name="connsiteY109-256612" fmla="*/ 1624812 h 2329276"/>
                  <a:gd name="connsiteX110-256613" fmla="*/ 1608904 w 5936218"/>
                  <a:gd name="connsiteY110-256614" fmla="*/ 1554366 h 2329276"/>
                  <a:gd name="connsiteX111-256615" fmla="*/ 1552684 w 5936218"/>
                  <a:gd name="connsiteY111-256616" fmla="*/ 1544673 h 2329276"/>
                  <a:gd name="connsiteX112-256617" fmla="*/ 1518550 w 5936218"/>
                  <a:gd name="connsiteY112-256618" fmla="*/ 1570273 h 2329276"/>
                  <a:gd name="connsiteX113-256619" fmla="*/ 1425379 w 5936218"/>
                  <a:gd name="connsiteY113-256620" fmla="*/ 1590725 h 2329276"/>
                  <a:gd name="connsiteX114-256621" fmla="*/ 1409472 w 5936218"/>
                  <a:gd name="connsiteY114-256622" fmla="*/ 1608905 h 2329276"/>
                  <a:gd name="connsiteX115-256623" fmla="*/ 1270852 w 5936218"/>
                  <a:gd name="connsiteY115-256624" fmla="*/ 1629357 h 2329276"/>
                  <a:gd name="connsiteX116-256625" fmla="*/ 1254945 w 5936218"/>
                  <a:gd name="connsiteY116-256626" fmla="*/ 1649809 h 2329276"/>
                  <a:gd name="connsiteX117-256627" fmla="*/ 1282214 w 5936218"/>
                  <a:gd name="connsiteY117-256628" fmla="*/ 1692986 h 2329276"/>
                  <a:gd name="connsiteX118-256629" fmla="*/ 1243582 w 5936218"/>
                  <a:gd name="connsiteY118-256630" fmla="*/ 1708893 h 2329276"/>
                  <a:gd name="connsiteX119-256631" fmla="*/ 1254945 w 5936218"/>
                  <a:gd name="connsiteY119-256632" fmla="*/ 1727073 h 2329276"/>
                  <a:gd name="connsiteX120-256633" fmla="*/ 1216313 w 5936218"/>
                  <a:gd name="connsiteY120-256634" fmla="*/ 1752070 h 2329276"/>
                  <a:gd name="connsiteX121-256635" fmla="*/ 1275397 w 5936218"/>
                  <a:gd name="connsiteY121-256636" fmla="*/ 1795247 h 2329276"/>
                  <a:gd name="connsiteX122-256637" fmla="*/ 1270852 w 5936218"/>
                  <a:gd name="connsiteY122-256638" fmla="*/ 1822517 h 2329276"/>
                  <a:gd name="connsiteX123-256639" fmla="*/ 1259108 w 5936218"/>
                  <a:gd name="connsiteY123-256640" fmla="*/ 1821538 h 2329276"/>
                  <a:gd name="connsiteX124-256641" fmla="*/ 1258945 w 5936218"/>
                  <a:gd name="connsiteY124-256642" fmla="*/ 1822517 h 2329276"/>
                  <a:gd name="connsiteX125-256643" fmla="*/ 1215644 w 5936218"/>
                  <a:gd name="connsiteY125-256644" fmla="*/ 1818908 h 2329276"/>
                  <a:gd name="connsiteX126-256645" fmla="*/ 1204950 w 5936218"/>
                  <a:gd name="connsiteY126-256646" fmla="*/ 1833879 h 2329276"/>
                  <a:gd name="connsiteX127-256647" fmla="*/ 1196495 w 5936218"/>
                  <a:gd name="connsiteY127-256648" fmla="*/ 1829047 h 2329276"/>
                  <a:gd name="connsiteX128-256649" fmla="*/ 1193043 w 5936218"/>
                  <a:gd name="connsiteY128-256650" fmla="*/ 1833879 h 2329276"/>
                  <a:gd name="connsiteX129-256651" fmla="*/ 1145322 w 5936218"/>
                  <a:gd name="connsiteY129-256652" fmla="*/ 1806609 h 2329276"/>
                  <a:gd name="connsiteX130-256653" fmla="*/ 1098145 w 5936218"/>
                  <a:gd name="connsiteY130-256654" fmla="*/ 1806609 h 2329276"/>
                  <a:gd name="connsiteX131-256655" fmla="*/ 1061785 w 5936218"/>
                  <a:gd name="connsiteY131-256656" fmla="*/ 1833879 h 2329276"/>
                  <a:gd name="connsiteX132-256657" fmla="*/ 1055322 w 5936218"/>
                  <a:gd name="connsiteY132-256658" fmla="*/ 1829796 h 2329276"/>
                  <a:gd name="connsiteX133-256659" fmla="*/ 1049878 w 5936218"/>
                  <a:gd name="connsiteY133-256660" fmla="*/ 1833879 h 2329276"/>
                  <a:gd name="connsiteX134-256661" fmla="*/ 1006701 w 5936218"/>
                  <a:gd name="connsiteY134-256662" fmla="*/ 1806609 h 2329276"/>
                  <a:gd name="connsiteX135-256663" fmla="*/ 924893 w 5936218"/>
                  <a:gd name="connsiteY135-256664" fmla="*/ 1770250 h 2329276"/>
                  <a:gd name="connsiteX136-256665" fmla="*/ 877716 w 5936218"/>
                  <a:gd name="connsiteY136-256666" fmla="*/ 1770250 h 2329276"/>
                  <a:gd name="connsiteX137-256667" fmla="*/ 802724 w 5936218"/>
                  <a:gd name="connsiteY137-256668" fmla="*/ 1833879 h 2329276"/>
                  <a:gd name="connsiteX138-256669" fmla="*/ 798179 w 5936218"/>
                  <a:gd name="connsiteY138-256670" fmla="*/ 1877056 h 2329276"/>
                  <a:gd name="connsiteX139-256671" fmla="*/ 787406 w 5936218"/>
                  <a:gd name="connsiteY139-256672" fmla="*/ 1866283 h 2329276"/>
                  <a:gd name="connsiteX140-256673" fmla="*/ 786272 w 5936218"/>
                  <a:gd name="connsiteY140-256674" fmla="*/ 1877056 h 2329276"/>
                  <a:gd name="connsiteX141-256675" fmla="*/ 756063 w 5936218"/>
                  <a:gd name="connsiteY141-256676" fmla="*/ 1846846 h 2329276"/>
                  <a:gd name="connsiteX142-256677" fmla="*/ 732278 w 5936218"/>
                  <a:gd name="connsiteY142-256678" fmla="*/ 1904325 h 2329276"/>
                  <a:gd name="connsiteX143-256679" fmla="*/ 743640 w 5936218"/>
                  <a:gd name="connsiteY143-256680" fmla="*/ 1913415 h 2329276"/>
                  <a:gd name="connsiteX144-256681" fmla="*/ 723188 w 5936218"/>
                  <a:gd name="connsiteY144-256682" fmla="*/ 1956592 h 2329276"/>
                  <a:gd name="connsiteX145-256683" fmla="*/ 747026 w 5936218"/>
                  <a:gd name="connsiteY145-256684" fmla="*/ 1993433 h 2329276"/>
                  <a:gd name="connsiteX146-256685" fmla="*/ 763548 w 5936218"/>
                  <a:gd name="connsiteY146-256686" fmla="*/ 1990679 h 2329276"/>
                  <a:gd name="connsiteX147-256687" fmla="*/ 764871 w 5936218"/>
                  <a:gd name="connsiteY147-256688" fmla="*/ 1992443 h 2329276"/>
                  <a:gd name="connsiteX148-256689" fmla="*/ 775455 w 5936218"/>
                  <a:gd name="connsiteY148-256690" fmla="*/ 1990679 h 2329276"/>
                  <a:gd name="connsiteX149-256691" fmla="*/ 802724 w 5936218"/>
                  <a:gd name="connsiteY149-256692" fmla="*/ 2027038 h 2329276"/>
                  <a:gd name="connsiteX150-256693" fmla="*/ 798179 w 5936218"/>
                  <a:gd name="connsiteY150-256694" fmla="*/ 2054308 h 2329276"/>
                  <a:gd name="connsiteX151-256695" fmla="*/ 818632 w 5936218"/>
                  <a:gd name="connsiteY151-256696" fmla="*/ 2065670 h 2329276"/>
                  <a:gd name="connsiteX152-256697" fmla="*/ 802724 w 5936218"/>
                  <a:gd name="connsiteY152-256698" fmla="*/ 2097485 h 2329276"/>
                  <a:gd name="connsiteX153-256699" fmla="*/ 766365 w 5936218"/>
                  <a:gd name="connsiteY153-256700" fmla="*/ 2102030 h 2329276"/>
                  <a:gd name="connsiteX154-256701" fmla="*/ 727733 w 5936218"/>
                  <a:gd name="connsiteY154-256702" fmla="*/ 2161114 h 2329276"/>
                  <a:gd name="connsiteX155-256703" fmla="*/ 759548 w 5936218"/>
                  <a:gd name="connsiteY155-256704" fmla="*/ 2204291 h 2329276"/>
                  <a:gd name="connsiteX156-256705" fmla="*/ 759548 w 5936218"/>
                  <a:gd name="connsiteY156-256706" fmla="*/ 2242922 h 2329276"/>
                  <a:gd name="connsiteX157-256707" fmla="*/ 798179 w 5936218"/>
                  <a:gd name="connsiteY157-256708" fmla="*/ 2302007 h 2329276"/>
                  <a:gd name="connsiteX158-256709" fmla="*/ 775455 w 5936218"/>
                  <a:gd name="connsiteY158-256710" fmla="*/ 2317914 h 2329276"/>
                  <a:gd name="connsiteX159-256711" fmla="*/ 770910 w 5936218"/>
                  <a:gd name="connsiteY159-256712" fmla="*/ 2329276 h 2329276"/>
                  <a:gd name="connsiteX160-256713" fmla="*/ 759003 w 5936218"/>
                  <a:gd name="connsiteY160-256714" fmla="*/ 2329276 h 2329276"/>
                  <a:gd name="connsiteX161-256715" fmla="*/ 755003 w 5936218"/>
                  <a:gd name="connsiteY161-256716" fmla="*/ 2329276 h 2329276"/>
                  <a:gd name="connsiteX162-256717" fmla="*/ 743096 w 5936218"/>
                  <a:gd name="connsiteY162-256718" fmla="*/ 2329276 h 2329276"/>
                  <a:gd name="connsiteX163-256719" fmla="*/ 715826 w 5936218"/>
                  <a:gd name="connsiteY163-256720" fmla="*/ 2295189 h 2329276"/>
                  <a:gd name="connsiteX164-256721" fmla="*/ 704464 w 5936218"/>
                  <a:gd name="connsiteY164-256722" fmla="*/ 2295189 h 2329276"/>
                  <a:gd name="connsiteX165-256723" fmla="*/ 684012 w 5936218"/>
                  <a:gd name="connsiteY165-256724" fmla="*/ 2286099 h 2329276"/>
                  <a:gd name="connsiteX166-256725" fmla="*/ 672649 w 5936218"/>
                  <a:gd name="connsiteY166-256726" fmla="*/ 2263375 h 2329276"/>
                  <a:gd name="connsiteX167-256727" fmla="*/ 645222 w 5936218"/>
                  <a:gd name="connsiteY167-256728" fmla="*/ 2255538 h 2329276"/>
                  <a:gd name="connsiteX168-256729" fmla="*/ 625472 w 5936218"/>
                  <a:gd name="connsiteY168-256730" fmla="*/ 2258830 h 2329276"/>
                  <a:gd name="connsiteX169-256731" fmla="*/ 623771 w 5936218"/>
                  <a:gd name="connsiteY169-256732" fmla="*/ 2257129 h 2329276"/>
                  <a:gd name="connsiteX170-256733" fmla="*/ 613565 w 5936218"/>
                  <a:gd name="connsiteY170-256734" fmla="*/ 2258830 h 2329276"/>
                  <a:gd name="connsiteX171-256735" fmla="*/ 609020 w 5936218"/>
                  <a:gd name="connsiteY171-256736" fmla="*/ 2254285 h 2329276"/>
                  <a:gd name="connsiteX172-256737" fmla="*/ 559026 w 5936218"/>
                  <a:gd name="connsiteY172-256738" fmla="*/ 2227015 h 2329276"/>
                  <a:gd name="connsiteX173-256739" fmla="*/ 506760 w 5936218"/>
                  <a:gd name="connsiteY173-256740" fmla="*/ 2220198 h 2329276"/>
                  <a:gd name="connsiteX174-256741" fmla="*/ 483280 w 5936218"/>
                  <a:gd name="connsiteY174-256742" fmla="*/ 2213489 h 2329276"/>
                  <a:gd name="connsiteX175-256743" fmla="*/ 480035 w 5936218"/>
                  <a:gd name="connsiteY175-256744" fmla="*/ 2215653 h 2329276"/>
                  <a:gd name="connsiteX176-256745" fmla="*/ 475042 w 5936218"/>
                  <a:gd name="connsiteY176-256746" fmla="*/ 2211135 h 2329276"/>
                  <a:gd name="connsiteX177-256747" fmla="*/ 474945 w 5936218"/>
                  <a:gd name="connsiteY177-256748" fmla="*/ 2211108 h 2329276"/>
                  <a:gd name="connsiteX178-256749" fmla="*/ 468128 w 5936218"/>
                  <a:gd name="connsiteY178-256750" fmla="*/ 2215653 h 2329276"/>
                  <a:gd name="connsiteX179-256751" fmla="*/ 420406 w 5936218"/>
                  <a:gd name="connsiteY179-256752" fmla="*/ 2172476 h 2329276"/>
                  <a:gd name="connsiteX180-256753" fmla="*/ 381774 w 5936218"/>
                  <a:gd name="connsiteY180-256754" fmla="*/ 2156569 h 2329276"/>
                  <a:gd name="connsiteX181-256755" fmla="*/ 349960 w 5936218"/>
                  <a:gd name="connsiteY181-256756" fmla="*/ 2124754 h 2329276"/>
                  <a:gd name="connsiteX182-256757" fmla="*/ 377229 w 5936218"/>
                  <a:gd name="connsiteY182-256758" fmla="*/ 2117937 h 2329276"/>
                  <a:gd name="connsiteX183-256759" fmla="*/ 404499 w 5936218"/>
                  <a:gd name="connsiteY183-256760" fmla="*/ 2070215 h 2329276"/>
                  <a:gd name="connsiteX184-256761" fmla="*/ 388591 w 5936218"/>
                  <a:gd name="connsiteY184-256762" fmla="*/ 2054308 h 2329276"/>
                  <a:gd name="connsiteX185-256763" fmla="*/ 440858 w 5936218"/>
                  <a:gd name="connsiteY185-256764" fmla="*/ 2027038 h 2329276"/>
                  <a:gd name="connsiteX186-256765" fmla="*/ 440858 w 5936218"/>
                  <a:gd name="connsiteY186-256766" fmla="*/ 2023982 h 2329276"/>
                  <a:gd name="connsiteX187-256767" fmla="*/ 416406 w 5936218"/>
                  <a:gd name="connsiteY187-256768" fmla="*/ 2027038 h 2329276"/>
                  <a:gd name="connsiteX188-256769" fmla="*/ 416406 w 5936218"/>
                  <a:gd name="connsiteY188-256770" fmla="*/ 2025550 h 2329276"/>
                  <a:gd name="connsiteX189-256771" fmla="*/ 404499 w 5936218"/>
                  <a:gd name="connsiteY189-256772" fmla="*/ 2027038 h 2329276"/>
                  <a:gd name="connsiteX190-256773" fmla="*/ 404499 w 5936218"/>
                  <a:gd name="connsiteY190-256774" fmla="*/ 2006586 h 2329276"/>
                  <a:gd name="connsiteX191-256775" fmla="*/ 424951 w 5936218"/>
                  <a:gd name="connsiteY191-256776" fmla="*/ 1990679 h 2329276"/>
                  <a:gd name="connsiteX192-256777" fmla="*/ 463583 w 5936218"/>
                  <a:gd name="connsiteY192-256778" fmla="*/ 1983862 h 2329276"/>
                  <a:gd name="connsiteX193-256779" fmla="*/ 468128 w 5936218"/>
                  <a:gd name="connsiteY193-256780" fmla="*/ 1967954 h 2329276"/>
                  <a:gd name="connsiteX194-256781" fmla="*/ 456765 w 5936218"/>
                  <a:gd name="connsiteY194-256782" fmla="*/ 1936140 h 2329276"/>
                  <a:gd name="connsiteX195-256783" fmla="*/ 474945 w 5936218"/>
                  <a:gd name="connsiteY195-256784" fmla="*/ 1908870 h 2329276"/>
                  <a:gd name="connsiteX196-256785" fmla="*/ 474945 w 5936218"/>
                  <a:gd name="connsiteY196-256786" fmla="*/ 1888418 h 2329276"/>
                  <a:gd name="connsiteX197-256787" fmla="*/ 420406 w 5936218"/>
                  <a:gd name="connsiteY197-256788" fmla="*/ 1870238 h 2329276"/>
                  <a:gd name="connsiteX198-256789" fmla="*/ 409588 w 5936218"/>
                  <a:gd name="connsiteY198-256790" fmla="*/ 1870238 h 2329276"/>
                  <a:gd name="connsiteX199-256791" fmla="*/ 397681 w 5936218"/>
                  <a:gd name="connsiteY199-256792" fmla="*/ 1870238 h 2329276"/>
                  <a:gd name="connsiteX200-256793" fmla="*/ 379485 w 5936218"/>
                  <a:gd name="connsiteY200-256794" fmla="*/ 1847999 h 2329276"/>
                  <a:gd name="connsiteX201-256795" fmla="*/ 357322 w 5936218"/>
                  <a:gd name="connsiteY201-256796" fmla="*/ 1854331 h 2329276"/>
                  <a:gd name="connsiteX202-256797" fmla="*/ 352842 w 5936218"/>
                  <a:gd name="connsiteY202-256798" fmla="*/ 1852209 h 2329276"/>
                  <a:gd name="connsiteX203-256799" fmla="*/ 345415 w 5936218"/>
                  <a:gd name="connsiteY203-256800" fmla="*/ 1854331 h 2329276"/>
                  <a:gd name="connsiteX204-256801" fmla="*/ 302238 w 5936218"/>
                  <a:gd name="connsiteY204-256802" fmla="*/ 1833879 h 2329276"/>
                  <a:gd name="connsiteX205-256803" fmla="*/ 302238 w 5936218"/>
                  <a:gd name="connsiteY205-256804" fmla="*/ 1822517 h 2329276"/>
                  <a:gd name="connsiteX206-256805" fmla="*/ 286331 w 5936218"/>
                  <a:gd name="connsiteY206-256806" fmla="*/ 1795247 h 2329276"/>
                  <a:gd name="connsiteX207-256807" fmla="*/ 270968 w 5936218"/>
                  <a:gd name="connsiteY207-256808" fmla="*/ 1795247 h 2329276"/>
                  <a:gd name="connsiteX208-256809" fmla="*/ 259061 w 5936218"/>
                  <a:gd name="connsiteY208-256810" fmla="*/ 1795247 h 2329276"/>
                  <a:gd name="connsiteX209-256811" fmla="*/ 254516 w 5936218"/>
                  <a:gd name="connsiteY209-256812" fmla="*/ 1779340 h 2329276"/>
                  <a:gd name="connsiteX210-256813" fmla="*/ 263606 w 5936218"/>
                  <a:gd name="connsiteY210-256814" fmla="*/ 1763433 h 2329276"/>
                  <a:gd name="connsiteX211-256815" fmla="*/ 243991 w 5936218"/>
                  <a:gd name="connsiteY211-256816" fmla="*/ 1732920 h 2329276"/>
                  <a:gd name="connsiteX212-256817" fmla="*/ 216429 w 5936218"/>
                  <a:gd name="connsiteY212-256818" fmla="*/ 1736163 h 2329276"/>
                  <a:gd name="connsiteX213-256819" fmla="*/ 212956 w 5936218"/>
                  <a:gd name="connsiteY213-256820" fmla="*/ 1735171 h 2329276"/>
                  <a:gd name="connsiteX214-256821" fmla="*/ 204522 w 5936218"/>
                  <a:gd name="connsiteY214-256822" fmla="*/ 1736163 h 2329276"/>
                  <a:gd name="connsiteX215-256823" fmla="*/ 199623 w 5936218"/>
                  <a:gd name="connsiteY215-256824" fmla="*/ 1734763 h 2329276"/>
                  <a:gd name="connsiteX216-256825" fmla="*/ 195977 w 5936218"/>
                  <a:gd name="connsiteY216-256826" fmla="*/ 1747525 h 2329276"/>
                  <a:gd name="connsiteX217-256827" fmla="*/ 184968 w 5936218"/>
                  <a:gd name="connsiteY217-256828" fmla="*/ 1744380 h 2329276"/>
                  <a:gd name="connsiteX218-256829" fmla="*/ 184070 w 5936218"/>
                  <a:gd name="connsiteY218-256830" fmla="*/ 1747525 h 2329276"/>
                  <a:gd name="connsiteX219-256831" fmla="*/ 168163 w 5936218"/>
                  <a:gd name="connsiteY219-256832" fmla="*/ 1742990 h 2329276"/>
                  <a:gd name="connsiteX220-256833" fmla="*/ 156800 w 5936218"/>
                  <a:gd name="connsiteY220-256834" fmla="*/ 1704348 h 2329276"/>
                  <a:gd name="connsiteX221-256835" fmla="*/ 152255 w 5936218"/>
                  <a:gd name="connsiteY221-256836" fmla="*/ 1688441 h 2329276"/>
                  <a:gd name="connsiteX222-256837" fmla="*/ 156800 w 5936218"/>
                  <a:gd name="connsiteY222-256838" fmla="*/ 1683896 h 2329276"/>
                  <a:gd name="connsiteX223-256839" fmla="*/ 168707 w 5936218"/>
                  <a:gd name="connsiteY223-256840" fmla="*/ 1683896 h 2329276"/>
                  <a:gd name="connsiteX224-256841" fmla="*/ 188615 w 5936218"/>
                  <a:gd name="connsiteY224-256842" fmla="*/ 1683896 h 2329276"/>
                  <a:gd name="connsiteX225-256843" fmla="*/ 199977 w 5936218"/>
                  <a:gd name="connsiteY225-256844" fmla="*/ 1672534 h 2329276"/>
                  <a:gd name="connsiteX226-256845" fmla="*/ 188615 w 5936218"/>
                  <a:gd name="connsiteY226-256846" fmla="*/ 1649809 h 2329276"/>
                  <a:gd name="connsiteX227-256847" fmla="*/ 168163 w 5936218"/>
                  <a:gd name="connsiteY227-256848" fmla="*/ 1640720 h 2329276"/>
                  <a:gd name="connsiteX228-256849" fmla="*/ 168163 w 5936218"/>
                  <a:gd name="connsiteY228-256850" fmla="*/ 1633902 h 2329276"/>
                  <a:gd name="connsiteX229-256851" fmla="*/ 152255 w 5936218"/>
                  <a:gd name="connsiteY229-256852" fmla="*/ 1617995 h 2329276"/>
                  <a:gd name="connsiteX230-256853" fmla="*/ 129531 w 5936218"/>
                  <a:gd name="connsiteY230-256854" fmla="*/ 1581635 h 2329276"/>
                  <a:gd name="connsiteX231-256855" fmla="*/ 140893 w 5936218"/>
                  <a:gd name="connsiteY231-256856" fmla="*/ 1558911 h 2329276"/>
                  <a:gd name="connsiteX232-256857" fmla="*/ 136348 w 5936218"/>
                  <a:gd name="connsiteY232-256858" fmla="*/ 1531641 h 2329276"/>
                  <a:gd name="connsiteX233-256859" fmla="*/ 103789 w 5936218"/>
                  <a:gd name="connsiteY233-256860" fmla="*/ 1518234 h 2329276"/>
                  <a:gd name="connsiteX234-256861" fmla="*/ 93716 w 5936218"/>
                  <a:gd name="connsiteY234-256862" fmla="*/ 1522551 h 2329276"/>
                  <a:gd name="connsiteX235-256863" fmla="*/ 91868 w 5936218"/>
                  <a:gd name="connsiteY235-256864" fmla="*/ 1518240 h 2329276"/>
                  <a:gd name="connsiteX236-256865" fmla="*/ 81809 w 5936218"/>
                  <a:gd name="connsiteY236-256866" fmla="*/ 1522551 h 2329276"/>
                  <a:gd name="connsiteX237-256867" fmla="*/ 74992 w 5936218"/>
                  <a:gd name="connsiteY237-256868" fmla="*/ 1506644 h 2329276"/>
                  <a:gd name="connsiteX238-256869" fmla="*/ 34087 w 5936218"/>
                  <a:gd name="connsiteY238-256870" fmla="*/ 1495282 h 2329276"/>
                  <a:gd name="connsiteX239-256871" fmla="*/ 22725 w 5936218"/>
                  <a:gd name="connsiteY239-256872" fmla="*/ 1452105 h 2329276"/>
                  <a:gd name="connsiteX240-256873" fmla="*/ 22725 w 5936218"/>
                  <a:gd name="connsiteY240-256874" fmla="*/ 1420290 h 2329276"/>
                  <a:gd name="connsiteX241-256875" fmla="*/ 0 w 5936218"/>
                  <a:gd name="connsiteY241-256876" fmla="*/ 1404383 h 2329276"/>
                  <a:gd name="connsiteX242-256877" fmla="*/ 15907 w 5936218"/>
                  <a:gd name="connsiteY242-256878" fmla="*/ 1381659 h 2329276"/>
                  <a:gd name="connsiteX243-256879" fmla="*/ 6818 w 5936218"/>
                  <a:gd name="connsiteY243-256880" fmla="*/ 1318030 h 2329276"/>
                  <a:gd name="connsiteX244-256881" fmla="*/ 34087 w 5936218"/>
                  <a:gd name="connsiteY244-256882" fmla="*/ 1274853 h 2329276"/>
                  <a:gd name="connsiteX245-256883" fmla="*/ 27270 w 5936218"/>
                  <a:gd name="connsiteY245-256884" fmla="*/ 1263491 h 2329276"/>
                  <a:gd name="connsiteX246-256885" fmla="*/ 70447 w 5936218"/>
                  <a:gd name="connsiteY246-256886" fmla="*/ 1224859 h 2329276"/>
                  <a:gd name="connsiteX247-256887" fmla="*/ 27270 w 5936218"/>
                  <a:gd name="connsiteY247-256888" fmla="*/ 1188499 h 2329276"/>
                  <a:gd name="connsiteX248-256889" fmla="*/ 109078 w 5936218"/>
                  <a:gd name="connsiteY248-256890" fmla="*/ 1090783 h 2329276"/>
                  <a:gd name="connsiteX249-256891" fmla="*/ 145438 w 5936218"/>
                  <a:gd name="connsiteY249-256892" fmla="*/ 1047606 h 2329276"/>
                  <a:gd name="connsiteX250-256893" fmla="*/ 156800 w 5936218"/>
                  <a:gd name="connsiteY250-256894" fmla="*/ 1004430 h 2329276"/>
                  <a:gd name="connsiteX251-256895" fmla="*/ 102261 w 5936218"/>
                  <a:gd name="connsiteY251-256896" fmla="*/ 952163 h 2329276"/>
                  <a:gd name="connsiteX252-256897" fmla="*/ 118168 w 5936218"/>
                  <a:gd name="connsiteY252-256898" fmla="*/ 897624 h 2329276"/>
                  <a:gd name="connsiteX253-256899" fmla="*/ 86354 w 5936218"/>
                  <a:gd name="connsiteY253-256900" fmla="*/ 833995 h 2329276"/>
                  <a:gd name="connsiteX254-256901" fmla="*/ 109078 w 5936218"/>
                  <a:gd name="connsiteY254-256902" fmla="*/ 759003 h 2329276"/>
                  <a:gd name="connsiteX255-256903" fmla="*/ 70447 w 5936218"/>
                  <a:gd name="connsiteY255-256904" fmla="*/ 656742 h 2329276"/>
                  <a:gd name="connsiteX256-256905" fmla="*/ 102261 w 5936218"/>
                  <a:gd name="connsiteY256-256906" fmla="*/ 586296 h 2329276"/>
                  <a:gd name="connsiteX257-256907" fmla="*/ 43177 w 5936218"/>
                  <a:gd name="connsiteY257-256908" fmla="*/ 520395 h 2329276"/>
                  <a:gd name="connsiteX258-256909" fmla="*/ 49994 w 5936218"/>
                  <a:gd name="connsiteY258-256910" fmla="*/ 445403 h 2329276"/>
                  <a:gd name="connsiteX259-256911" fmla="*/ 81809 w 5936218"/>
                  <a:gd name="connsiteY259-256912" fmla="*/ 440858 h 2329276"/>
                  <a:gd name="connsiteX260-256913" fmla="*/ 145438 w 5936218"/>
                  <a:gd name="connsiteY260-256914" fmla="*/ 397682 h 2329276"/>
                  <a:gd name="connsiteX261-256915" fmla="*/ 184070 w 5936218"/>
                  <a:gd name="connsiteY261-256916" fmla="*/ 359050 h 2329276"/>
                  <a:gd name="connsiteX262-256917" fmla="*/ 189699 w 5936218"/>
                  <a:gd name="connsiteY262-256918" fmla="*/ 365328 h 2329276"/>
                  <a:gd name="connsiteX263-256919" fmla="*/ 195977 w 5936218"/>
                  <a:gd name="connsiteY263-256920" fmla="*/ 359050 h 2329276"/>
                  <a:gd name="connsiteX264-256921" fmla="*/ 255061 w 5936218"/>
                  <a:gd name="connsiteY264-256922" fmla="*/ 424951 h 2329276"/>
                  <a:gd name="connsiteX265-256923" fmla="*/ 350504 w 5936218"/>
                  <a:gd name="connsiteY265-256924" fmla="*/ 445403 h 2329276"/>
                  <a:gd name="connsiteX266-256925" fmla="*/ 491397 w 5936218"/>
                  <a:gd name="connsiteY266-256926" fmla="*/ 559027 h 2329276"/>
                  <a:gd name="connsiteX267-256927" fmla="*/ 523211 w 5936218"/>
                  <a:gd name="connsiteY267-256928" fmla="*/ 606748 h 2329276"/>
                  <a:gd name="connsiteX268-256929" fmla="*/ 523211 w 5936218"/>
                  <a:gd name="connsiteY268-256930" fmla="*/ 665832 h 2329276"/>
                  <a:gd name="connsiteX269-256931" fmla="*/ 486852 w 5936218"/>
                  <a:gd name="connsiteY269-256932" fmla="*/ 720371 h 2329276"/>
                  <a:gd name="connsiteX270-256933" fmla="*/ 420951 w 5936218"/>
                  <a:gd name="connsiteY270-256934" fmla="*/ 740824 h 2329276"/>
                  <a:gd name="connsiteX271-256935" fmla="*/ 415909 w 5936218"/>
                  <a:gd name="connsiteY271-256936" fmla="*/ 738693 h 2329276"/>
                  <a:gd name="connsiteX272-256937" fmla="*/ 409044 w 5936218"/>
                  <a:gd name="connsiteY272-256938" fmla="*/ 740824 h 2329276"/>
                  <a:gd name="connsiteX273-256939" fmla="*/ 252950 w 5936218"/>
                  <a:gd name="connsiteY273-256940" fmla="*/ 674868 h 2329276"/>
                  <a:gd name="connsiteX274-256941" fmla="*/ 232336 w 5936218"/>
                  <a:gd name="connsiteY274-256942" fmla="*/ 681740 h 2329276"/>
                  <a:gd name="connsiteX275-256943" fmla="*/ 291420 w 5936218"/>
                  <a:gd name="connsiteY275-256944" fmla="*/ 752186 h 2329276"/>
                  <a:gd name="connsiteX276-256945" fmla="*/ 291420 w 5936218"/>
                  <a:gd name="connsiteY276-256946" fmla="*/ 790818 h 2329276"/>
                  <a:gd name="connsiteX277-256947" fmla="*/ 298238 w 5936218"/>
                  <a:gd name="connsiteY277-256948" fmla="*/ 877172 h 2329276"/>
                  <a:gd name="connsiteX278-256949" fmla="*/ 345959 w 5936218"/>
                  <a:gd name="connsiteY278-256950" fmla="*/ 908986 h 2329276"/>
                  <a:gd name="connsiteX279-256951" fmla="*/ 362087 w 5936218"/>
                  <a:gd name="connsiteY279-256952" fmla="*/ 918394 h 2329276"/>
                  <a:gd name="connsiteX280-256953" fmla="*/ 365867 w 5936218"/>
                  <a:gd name="connsiteY280-256954" fmla="*/ 886261 h 2329276"/>
                  <a:gd name="connsiteX281-256955" fmla="*/ 345415 w 5936218"/>
                  <a:gd name="connsiteY281-256956" fmla="*/ 849902 h 2329276"/>
                  <a:gd name="connsiteX282-256957" fmla="*/ 365867 w 5936218"/>
                  <a:gd name="connsiteY282-256958" fmla="*/ 818087 h 2329276"/>
                  <a:gd name="connsiteX283-256959" fmla="*/ 374560 w 5936218"/>
                  <a:gd name="connsiteY283-256960" fmla="*/ 823086 h 2329276"/>
                  <a:gd name="connsiteX284-256961" fmla="*/ 377774 w 5936218"/>
                  <a:gd name="connsiteY284-256962" fmla="*/ 818087 h 2329276"/>
                  <a:gd name="connsiteX285-256963" fmla="*/ 461933 w 5936218"/>
                  <a:gd name="connsiteY285-256964" fmla="*/ 866479 h 2329276"/>
                  <a:gd name="connsiteX286-256965" fmla="*/ 484035 w 5936218"/>
                  <a:gd name="connsiteY286-256966" fmla="*/ 849902 h 2329276"/>
                  <a:gd name="connsiteX287-256967" fmla="*/ 463583 w 5936218"/>
                  <a:gd name="connsiteY287-256968" fmla="*/ 784000 h 2329276"/>
                  <a:gd name="connsiteX288-256969" fmla="*/ 549936 w 5936218"/>
                  <a:gd name="connsiteY288-256970" fmla="*/ 697647 h 2329276"/>
                  <a:gd name="connsiteX289-256971" fmla="*/ 559742 w 5936218"/>
                  <a:gd name="connsiteY289-256972" fmla="*/ 699748 h 2329276"/>
                  <a:gd name="connsiteX290-256973" fmla="*/ 561843 w 5936218"/>
                  <a:gd name="connsiteY290-256974" fmla="*/ 697647 h 2329276"/>
                  <a:gd name="connsiteX291-256975" fmla="*/ 593658 w 5936218"/>
                  <a:gd name="connsiteY291-256976" fmla="*/ 704464 h 2329276"/>
                  <a:gd name="connsiteX292-256977" fmla="*/ 620945 w 5936218"/>
                  <a:gd name="connsiteY292-256978" fmla="*/ 728341 h 2329276"/>
                  <a:gd name="connsiteX293-256979" fmla="*/ 640835 w 5936218"/>
                  <a:gd name="connsiteY293-256980" fmla="*/ 672650 h 2329276"/>
                  <a:gd name="connsiteX294-256981" fmla="*/ 609020 w 5936218"/>
                  <a:gd name="connsiteY294-256982" fmla="*/ 618111 h 2329276"/>
                  <a:gd name="connsiteX295-256983" fmla="*/ 624928 w 5936218"/>
                  <a:gd name="connsiteY295-256984" fmla="*/ 559027 h 2329276"/>
                  <a:gd name="connsiteX296-256985" fmla="*/ 597658 w 5936218"/>
                  <a:gd name="connsiteY296-256986" fmla="*/ 499942 h 2329276"/>
                  <a:gd name="connsiteX297-256987" fmla="*/ 611562 w 5936218"/>
                  <a:gd name="connsiteY297-256988" fmla="*/ 504268 h 2329276"/>
                  <a:gd name="connsiteX298-256989" fmla="*/ 609565 w 5936218"/>
                  <a:gd name="connsiteY298-256990" fmla="*/ 499942 h 2329276"/>
                  <a:gd name="connsiteX299-256991" fmla="*/ 711826 w 5936218"/>
                  <a:gd name="connsiteY299-256992" fmla="*/ 531757 h 2329276"/>
                  <a:gd name="connsiteX300-256993" fmla="*/ 732278 w 5936218"/>
                  <a:gd name="connsiteY300-256994" fmla="*/ 586296 h 2329276"/>
                  <a:gd name="connsiteX301-256995" fmla="*/ 684556 w 5936218"/>
                  <a:gd name="connsiteY301-256996" fmla="*/ 597658 h 2329276"/>
                  <a:gd name="connsiteX302-256997" fmla="*/ 684556 w 5936218"/>
                  <a:gd name="connsiteY302-256998" fmla="*/ 649925 h 2329276"/>
                  <a:gd name="connsiteX303-256999" fmla="*/ 713309 w 5936218"/>
                  <a:gd name="connsiteY303-257000" fmla="*/ 678678 h 2329276"/>
                  <a:gd name="connsiteX304-257001" fmla="*/ 763548 w 5936218"/>
                  <a:gd name="connsiteY304-257002" fmla="*/ 661287 h 2329276"/>
                  <a:gd name="connsiteX305-257003" fmla="*/ 770365 w 5936218"/>
                  <a:gd name="connsiteY305-257004" fmla="*/ 602203 h 2329276"/>
                  <a:gd name="connsiteX306-257005" fmla="*/ 845357 w 5936218"/>
                  <a:gd name="connsiteY306-257006" fmla="*/ 554482 h 2329276"/>
                  <a:gd name="connsiteX307-257007" fmla="*/ 972614 w 5936218"/>
                  <a:gd name="connsiteY307-257008" fmla="*/ 468128 h 2329276"/>
                  <a:gd name="connsiteX308-257009" fmla="*/ 982566 w 5936218"/>
                  <a:gd name="connsiteY308-257010" fmla="*/ 469455 h 2329276"/>
                  <a:gd name="connsiteX309-257011" fmla="*/ 984521 w 5936218"/>
                  <a:gd name="connsiteY309-257012" fmla="*/ 468128 h 2329276"/>
                  <a:gd name="connsiteX310-257013" fmla="*/ 1018608 w 5936218"/>
                  <a:gd name="connsiteY310-257014" fmla="*/ 472673 h 2329276"/>
                  <a:gd name="connsiteX311-257015" fmla="*/ 979977 w 5936218"/>
                  <a:gd name="connsiteY311-257016" fmla="*/ 536302 h 2329276"/>
                  <a:gd name="connsiteX312-257017" fmla="*/ 1012666 w 5936218"/>
                  <a:gd name="connsiteY312-257018" fmla="*/ 541463 h 2329276"/>
                  <a:gd name="connsiteX313-257019" fmla="*/ 1038516 w 5936218"/>
                  <a:gd name="connsiteY313-257020" fmla="*/ 511305 h 2329276"/>
                  <a:gd name="connsiteX314-257021" fmla="*/ 1050423 w 5936218"/>
                  <a:gd name="connsiteY314-257022" fmla="*/ 511305 h 2329276"/>
                  <a:gd name="connsiteX315-257023" fmla="*/ 1108962 w 5936218"/>
                  <a:gd name="connsiteY315-257024" fmla="*/ 511305 h 2329276"/>
                  <a:gd name="connsiteX316-257025" fmla="*/ 1161229 w 5936218"/>
                  <a:gd name="connsiteY316-257026" fmla="*/ 468128 h 2329276"/>
                  <a:gd name="connsiteX317-257027" fmla="*/ 1165711 w 5936218"/>
                  <a:gd name="connsiteY317-257028" fmla="*/ 474262 h 2329276"/>
                  <a:gd name="connsiteX318-257029" fmla="*/ 1173136 w 5936218"/>
                  <a:gd name="connsiteY318-257030" fmla="*/ 468128 h 2329276"/>
                  <a:gd name="connsiteX319-257031" fmla="*/ 1210035 w 5936218"/>
                  <a:gd name="connsiteY319-257032" fmla="*/ 518621 h 2329276"/>
                  <a:gd name="connsiteX320-257033" fmla="*/ 1247583 w 5936218"/>
                  <a:gd name="connsiteY320-257034" fmla="*/ 461311 h 2329276"/>
                  <a:gd name="connsiteX321-257035" fmla="*/ 1211223 w 5936218"/>
                  <a:gd name="connsiteY321-257036" fmla="*/ 402227 h 2329276"/>
                  <a:gd name="connsiteX322-257037" fmla="*/ 1227130 w 5936218"/>
                  <a:gd name="connsiteY322-257038" fmla="*/ 365867 h 2329276"/>
                  <a:gd name="connsiteX323-257039" fmla="*/ 1237665 w 5936218"/>
                  <a:gd name="connsiteY323-257040" fmla="*/ 369005 h 2329276"/>
                  <a:gd name="connsiteX324-257041" fmla="*/ 1239037 w 5936218"/>
                  <a:gd name="connsiteY324-257042" fmla="*/ 365867 h 2329276"/>
                  <a:gd name="connsiteX325-257043" fmla="*/ 1345843 w 5936218"/>
                  <a:gd name="connsiteY325-257044" fmla="*/ 397682 h 2329276"/>
                  <a:gd name="connsiteX326-257045" fmla="*/ 1400382 w 5936218"/>
                  <a:gd name="connsiteY326-257046" fmla="*/ 429496 h 2329276"/>
                  <a:gd name="connsiteX327-257047" fmla="*/ 1519756 w 5936218"/>
                  <a:gd name="connsiteY327-257048" fmla="*/ 536080 h 2329276"/>
                  <a:gd name="connsiteX328-257049" fmla="*/ 1543003 w 5936218"/>
                  <a:gd name="connsiteY328-257050" fmla="*/ 495398 h 2329276"/>
                  <a:gd name="connsiteX329-257051" fmla="*/ 1506643 w 5936218"/>
                  <a:gd name="connsiteY329-257052" fmla="*/ 440858 h 2329276"/>
                  <a:gd name="connsiteX330-257053" fmla="*/ 1506643 w 5936218"/>
                  <a:gd name="connsiteY330-257054" fmla="*/ 418134 h 2329276"/>
                  <a:gd name="connsiteX331-257055" fmla="*/ 1463467 w 5936218"/>
                  <a:gd name="connsiteY331-257056" fmla="*/ 409044 h 2329276"/>
                  <a:gd name="connsiteX332-257057" fmla="*/ 1472556 w 5936218"/>
                  <a:gd name="connsiteY332-257058" fmla="*/ 359050 h 2329276"/>
                  <a:gd name="connsiteX333-257059" fmla="*/ 1452104 w 5936218"/>
                  <a:gd name="connsiteY333-257060" fmla="*/ 272696 h 2329276"/>
                  <a:gd name="connsiteX334-257061" fmla="*/ 1452104 w 5936218"/>
                  <a:gd name="connsiteY334-257062" fmla="*/ 236337 h 2329276"/>
                  <a:gd name="connsiteX335-257063" fmla="*/ 1522551 w 5936218"/>
                  <a:gd name="connsiteY335-257064" fmla="*/ 134076 h 2329276"/>
                  <a:gd name="connsiteX336-257065" fmla="*/ 1543003 w 5936218"/>
                  <a:gd name="connsiteY336-257066" fmla="*/ 20453 h 2329276"/>
                  <a:gd name="connsiteX337-257067" fmla="*/ 1570272 w 5936218"/>
                  <a:gd name="connsiteY337-257068" fmla="*/ 0 h 2329276"/>
                  <a:gd name="connsiteX338-257069" fmla="*/ 1578688 w 5936218"/>
                  <a:gd name="connsiteY338-257070" fmla="*/ 2619 h 2329276"/>
                  <a:gd name="connsiteX339-257071" fmla="*/ 1582179 w 5936218"/>
                  <a:gd name="connsiteY339-257072" fmla="*/ 0 h 2329276"/>
                  <a:gd name="connsiteX340-257073" fmla="*/ 1684440 w 5936218"/>
                  <a:gd name="connsiteY340-257074" fmla="*/ 31815 h 2329276"/>
                  <a:gd name="connsiteX341-257075" fmla="*/ 1688985 w 5936218"/>
                  <a:gd name="connsiteY341-257076" fmla="*/ 102261 h 2329276"/>
                  <a:gd name="connsiteX342-257077" fmla="*/ 1652625 w 5936218"/>
                  <a:gd name="connsiteY342-257078" fmla="*/ 193160 h 2329276"/>
                  <a:gd name="connsiteX343-257079" fmla="*/ 1679895 w 5936218"/>
                  <a:gd name="connsiteY343-257080" fmla="*/ 231792 h 2329276"/>
                  <a:gd name="connsiteX344-257081" fmla="*/ 1688985 w 5936218"/>
                  <a:gd name="connsiteY344-257082" fmla="*/ 306783 h 2329276"/>
                  <a:gd name="connsiteX345-257083" fmla="*/ 1679895 w 5936218"/>
                  <a:gd name="connsiteY345-257084" fmla="*/ 452221 h 2329276"/>
                  <a:gd name="connsiteX346-257085" fmla="*/ 1636718 w 5936218"/>
                  <a:gd name="connsiteY346-257086" fmla="*/ 715827 h 2329276"/>
                  <a:gd name="connsiteX347-257087" fmla="*/ 1662494 w 5936218"/>
                  <a:gd name="connsiteY347-257088" fmla="*/ 722271 h 2329276"/>
                  <a:gd name="connsiteX0-257089" fmla="*/ 1662494 w 5936218"/>
                  <a:gd name="connsiteY0-257090" fmla="*/ 722271 h 2329276"/>
                  <a:gd name="connsiteX1-257091" fmla="*/ 4117703 w 5936218"/>
                  <a:gd name="connsiteY1-257092" fmla="*/ 74992 h 2329276"/>
                  <a:gd name="connsiteX2-257093" fmla="*/ 4165425 w 5936218"/>
                  <a:gd name="connsiteY2-257094" fmla="*/ 20453 h 2329276"/>
                  <a:gd name="connsiteX3-257095" fmla="*/ 4175231 w 5936218"/>
                  <a:gd name="connsiteY3-257096" fmla="*/ 22854 h 2329276"/>
                  <a:gd name="connsiteX4-257097" fmla="*/ 4177332 w 5936218"/>
                  <a:gd name="connsiteY4-257098" fmla="*/ 20453 h 2329276"/>
                  <a:gd name="connsiteX5-257099" fmla="*/ 4511384 w 5936218"/>
                  <a:gd name="connsiteY5-257100" fmla="*/ 102261 h 2329276"/>
                  <a:gd name="connsiteX6-257101" fmla="*/ 4543199 w 5936218"/>
                  <a:gd name="connsiteY6-257102" fmla="*/ 172708 h 2329276"/>
                  <a:gd name="connsiteX7-257103" fmla="*/ 4639242 w 5936218"/>
                  <a:gd name="connsiteY7-257104" fmla="*/ 255350 h 2329276"/>
                  <a:gd name="connsiteX8-257105" fmla="*/ 4774445 w 5936218"/>
                  <a:gd name="connsiteY8-257106" fmla="*/ 236337 h 2329276"/>
                  <a:gd name="connsiteX9-257107" fmla="*/ 4778496 w 5936218"/>
                  <a:gd name="connsiteY9-257108" fmla="*/ 237441 h 2329276"/>
                  <a:gd name="connsiteX10-257109" fmla="*/ 4786352 w 5936218"/>
                  <a:gd name="connsiteY10-257110" fmla="*/ 236337 h 2329276"/>
                  <a:gd name="connsiteX11-257111" fmla="*/ 4861343 w 5936218"/>
                  <a:gd name="connsiteY11-257112" fmla="*/ 256789 h 2329276"/>
                  <a:gd name="connsiteX12-257113" fmla="*/ 4893158 w 5936218"/>
                  <a:gd name="connsiteY12-257114" fmla="*/ 299966 h 2329276"/>
                  <a:gd name="connsiteX13-257115" fmla="*/ 4888613 w 5936218"/>
                  <a:gd name="connsiteY13-257116" fmla="*/ 381774 h 2329276"/>
                  <a:gd name="connsiteX14-257117" fmla="*/ 4927677 w 5936218"/>
                  <a:gd name="connsiteY14-257118" fmla="*/ 406446 h 2329276"/>
                  <a:gd name="connsiteX15-257119" fmla="*/ 4967605 w 5936218"/>
                  <a:gd name="connsiteY15-257120" fmla="*/ 393137 h 2329276"/>
                  <a:gd name="connsiteX16-257121" fmla="*/ 5038051 w 5936218"/>
                  <a:gd name="connsiteY16-257122" fmla="*/ 386319 h 2329276"/>
                  <a:gd name="connsiteX17-257123" fmla="*/ 5040730 w 5936218"/>
                  <a:gd name="connsiteY17-257124" fmla="*/ 387212 h 2329276"/>
                  <a:gd name="connsiteX18-257125" fmla="*/ 5049958 w 5936218"/>
                  <a:gd name="connsiteY18-257126" fmla="*/ 386319 h 2329276"/>
                  <a:gd name="connsiteX19-257127" fmla="*/ 5114249 w 5936218"/>
                  <a:gd name="connsiteY19-257128" fmla="*/ 407750 h 2329276"/>
                  <a:gd name="connsiteX20-257129" fmla="*/ 5176671 w 5936218"/>
                  <a:gd name="connsiteY20-257130" fmla="*/ 397682 h 2329276"/>
                  <a:gd name="connsiteX21-257131" fmla="*/ 5177801 w 5936218"/>
                  <a:gd name="connsiteY21-257132" fmla="*/ 399420 h 2329276"/>
                  <a:gd name="connsiteX22-257133" fmla="*/ 5188578 w 5936218"/>
                  <a:gd name="connsiteY22-257134" fmla="*/ 397682 h 2329276"/>
                  <a:gd name="connsiteX23-257135" fmla="*/ 5243719 w 5936218"/>
                  <a:gd name="connsiteY23-257136" fmla="*/ 482513 h 2329276"/>
                  <a:gd name="connsiteX24-257137" fmla="*/ 5283477 w 5936218"/>
                  <a:gd name="connsiteY24-257138" fmla="*/ 452221 h 2329276"/>
                  <a:gd name="connsiteX25-257139" fmla="*/ 5258480 w 5936218"/>
                  <a:gd name="connsiteY25-257140" fmla="*/ 386319 h 2329276"/>
                  <a:gd name="connsiteX26-257141" fmla="*/ 5267570 w 5936218"/>
                  <a:gd name="connsiteY26-257142" fmla="*/ 338598 h 2329276"/>
                  <a:gd name="connsiteX27-257143" fmla="*/ 5278896 w 5936218"/>
                  <a:gd name="connsiteY27-257144" fmla="*/ 341647 h 2329276"/>
                  <a:gd name="connsiteX28-257145" fmla="*/ 5279477 w 5936218"/>
                  <a:gd name="connsiteY28-257146" fmla="*/ 338598 h 2329276"/>
                  <a:gd name="connsiteX29-257147" fmla="*/ 5395510 w 5936218"/>
                  <a:gd name="connsiteY29-257148" fmla="*/ 369837 h 2329276"/>
                  <a:gd name="connsiteX30-257149" fmla="*/ 5463001 w 5936218"/>
                  <a:gd name="connsiteY30-257150" fmla="*/ 365867 h 2329276"/>
                  <a:gd name="connsiteX31-257151" fmla="*/ 5464386 w 5936218"/>
                  <a:gd name="connsiteY31-257152" fmla="*/ 366486 h 2329276"/>
                  <a:gd name="connsiteX32-257153" fmla="*/ 5474909 w 5936218"/>
                  <a:gd name="connsiteY32-257154" fmla="*/ 365867 h 2329276"/>
                  <a:gd name="connsiteX33-257155" fmla="*/ 5581715 w 5936218"/>
                  <a:gd name="connsiteY33-257156" fmla="*/ 413589 h 2329276"/>
                  <a:gd name="connsiteX34-257157" fmla="*/ 5633981 w 5936218"/>
                  <a:gd name="connsiteY34-257158" fmla="*/ 456766 h 2329276"/>
                  <a:gd name="connsiteX35-257159" fmla="*/ 5720335 w 5936218"/>
                  <a:gd name="connsiteY35-257160" fmla="*/ 536302 h 2329276"/>
                  <a:gd name="connsiteX36-257161" fmla="*/ 5822595 w 5936218"/>
                  <a:gd name="connsiteY36-257162" fmla="*/ 634018 h 2329276"/>
                  <a:gd name="connsiteX37-257163" fmla="*/ 5818051 w 5936218"/>
                  <a:gd name="connsiteY37-257164" fmla="*/ 688557 h 2329276"/>
                  <a:gd name="connsiteX38-257165" fmla="*/ 5825679 w 5936218"/>
                  <a:gd name="connsiteY38-257166" fmla="*/ 696185 h 2329276"/>
                  <a:gd name="connsiteX39-257167" fmla="*/ 5822051 w 5936218"/>
                  <a:gd name="connsiteY39-257168" fmla="*/ 645380 h 2329276"/>
                  <a:gd name="connsiteX40-257169" fmla="*/ 5834092 w 5936218"/>
                  <a:gd name="connsiteY40-257170" fmla="*/ 647253 h 2329276"/>
                  <a:gd name="connsiteX41-257171" fmla="*/ 5833958 w 5936218"/>
                  <a:gd name="connsiteY41-257172" fmla="*/ 645380 h 2329276"/>
                  <a:gd name="connsiteX42-257173" fmla="*/ 5936219 w 5936218"/>
                  <a:gd name="connsiteY42-257174" fmla="*/ 661287 h 2329276"/>
                  <a:gd name="connsiteX43-257175" fmla="*/ 5908949 w 5936218"/>
                  <a:gd name="connsiteY43-257176" fmla="*/ 877172 h 2329276"/>
                  <a:gd name="connsiteX44-257177" fmla="*/ 5893042 w 5936218"/>
                  <a:gd name="connsiteY44-257178" fmla="*/ 893079 h 2329276"/>
                  <a:gd name="connsiteX45-257179" fmla="*/ 5861227 w 5936218"/>
                  <a:gd name="connsiteY45-257180" fmla="*/ 893079 h 2329276"/>
                  <a:gd name="connsiteX46-257181" fmla="*/ 5817506 w 5936218"/>
                  <a:gd name="connsiteY46-257182" fmla="*/ 858992 h 2329276"/>
                  <a:gd name="connsiteX47-257183" fmla="*/ 5767511 w 5936218"/>
                  <a:gd name="connsiteY47-257184" fmla="*/ 833995 h 2329276"/>
                  <a:gd name="connsiteX48-257185" fmla="*/ 5729132 w 5936218"/>
                  <a:gd name="connsiteY48-257186" fmla="*/ 785976 h 2329276"/>
                  <a:gd name="connsiteX49-257187" fmla="*/ 5695337 w 5936218"/>
                  <a:gd name="connsiteY49-257188" fmla="*/ 795363 h 2329276"/>
                  <a:gd name="connsiteX50-257189" fmla="*/ 5693366 w 5936218"/>
                  <a:gd name="connsiteY50-257190" fmla="*/ 792603 h 2329276"/>
                  <a:gd name="connsiteX51-257191" fmla="*/ 5640799 w 5936218"/>
                  <a:gd name="connsiteY51-257192" fmla="*/ 752186 h 2329276"/>
                  <a:gd name="connsiteX52-257193" fmla="*/ 5656705 w 5936218"/>
                  <a:gd name="connsiteY52-257194" fmla="*/ 795363 h 2329276"/>
                  <a:gd name="connsiteX53-257195" fmla="*/ 5586259 w 5936218"/>
                  <a:gd name="connsiteY53-257196" fmla="*/ 870354 h 2329276"/>
                  <a:gd name="connsiteX54-257197" fmla="*/ 5575676 w 5936218"/>
                  <a:gd name="connsiteY54-257198" fmla="*/ 869346 h 2329276"/>
                  <a:gd name="connsiteX55-257199" fmla="*/ 5539436 w 5936218"/>
                  <a:gd name="connsiteY55-257200" fmla="*/ 867029 h 2329276"/>
                  <a:gd name="connsiteX56-257201" fmla="*/ 5593077 w 5936218"/>
                  <a:gd name="connsiteY56-257202" fmla="*/ 972615 h 2329276"/>
                  <a:gd name="connsiteX57-257203" fmla="*/ 5613529 w 5936218"/>
                  <a:gd name="connsiteY57-257204" fmla="*/ 1031699 h 2329276"/>
                  <a:gd name="connsiteX58-257205" fmla="*/ 5608984 w 5936218"/>
                  <a:gd name="connsiteY58-257206" fmla="*/ 1054424 h 2329276"/>
                  <a:gd name="connsiteX59-257207" fmla="*/ 5597799 w 5936218"/>
                  <a:gd name="connsiteY59-257208" fmla="*/ 1050815 h 2329276"/>
                  <a:gd name="connsiteX60-257209" fmla="*/ 5534271 w 5936218"/>
                  <a:gd name="connsiteY60-257210" fmla="*/ 1034164 h 2329276"/>
                  <a:gd name="connsiteX61-257211" fmla="*/ 5436277 w 5936218"/>
                  <a:gd name="connsiteY61-257212" fmla="*/ 1090783 h 2329276"/>
                  <a:gd name="connsiteX62-257213" fmla="*/ 5397645 w 5936218"/>
                  <a:gd name="connsiteY62-257214" fmla="*/ 1102146 h 2329276"/>
                  <a:gd name="connsiteX63-257215" fmla="*/ 5345378 w 5936218"/>
                  <a:gd name="connsiteY63-257216" fmla="*/ 1156685 h 2329276"/>
                  <a:gd name="connsiteX64-257217" fmla="*/ 5290839 w 5936218"/>
                  <a:gd name="connsiteY64-257218" fmla="*/ 1204406 h 2329276"/>
                  <a:gd name="connsiteX65-257219" fmla="*/ 5274932 w 5936218"/>
                  <a:gd name="connsiteY65-257220" fmla="*/ 1236221 h 2329276"/>
                  <a:gd name="connsiteX66-257221" fmla="*/ 5267238 w 5936218"/>
                  <a:gd name="connsiteY66-257222" fmla="*/ 1227794 h 2329276"/>
                  <a:gd name="connsiteX67-257223" fmla="*/ 5263025 w 5936218"/>
                  <a:gd name="connsiteY67-257224" fmla="*/ 1236221 h 2329276"/>
                  <a:gd name="connsiteX68-257225" fmla="*/ 5219538 w 5936218"/>
                  <a:gd name="connsiteY68-257226" fmla="*/ 1188593 h 2329276"/>
                  <a:gd name="connsiteX69-257227" fmla="*/ 5129494 w 5936218"/>
                  <a:gd name="connsiteY69-257228" fmla="*/ 1243038 h 2329276"/>
                  <a:gd name="connsiteX70-257229" fmla="*/ 5126389 w 5936218"/>
                  <a:gd name="connsiteY70-257230" fmla="*/ 1237716 h 2329276"/>
                  <a:gd name="connsiteX71-257231" fmla="*/ 5117587 w 5936218"/>
                  <a:gd name="connsiteY71-257232" fmla="*/ 1243038 h 2329276"/>
                  <a:gd name="connsiteX72-257233" fmla="*/ 5105544 w 5936218"/>
                  <a:gd name="connsiteY72-257234" fmla="*/ 1222392 h 2329276"/>
                  <a:gd name="connsiteX73-257235" fmla="*/ 5074955 w 5936218"/>
                  <a:gd name="connsiteY73-257236" fmla="*/ 1247583 h 2329276"/>
                  <a:gd name="connsiteX74-257237" fmla="*/ 5065718 w 5936218"/>
                  <a:gd name="connsiteY74-257238" fmla="*/ 1245384 h 2329276"/>
                  <a:gd name="connsiteX75-257239" fmla="*/ 5063048 w 5936218"/>
                  <a:gd name="connsiteY75-257240" fmla="*/ 1247583 h 2329276"/>
                  <a:gd name="connsiteX76-257241" fmla="*/ 5026594 w 5936218"/>
                  <a:gd name="connsiteY76-257242" fmla="*/ 1238904 h 2329276"/>
                  <a:gd name="connsiteX77-257243" fmla="*/ 5015871 w 5936218"/>
                  <a:gd name="connsiteY77-257244" fmla="*/ 1283943 h 2329276"/>
                  <a:gd name="connsiteX78-257245" fmla="*/ 4974967 w 5936218"/>
                  <a:gd name="connsiteY78-257246" fmla="*/ 1349844 h 2329276"/>
                  <a:gd name="connsiteX79-257247" fmla="*/ 4974967 w 5936218"/>
                  <a:gd name="connsiteY79-257248" fmla="*/ 1381659 h 2329276"/>
                  <a:gd name="connsiteX80-257249" fmla="*/ 5011326 w 5936218"/>
                  <a:gd name="connsiteY80-257250" fmla="*/ 1495282 h 2329276"/>
                  <a:gd name="connsiteX81-257251" fmla="*/ 4999419 w 5936218"/>
                  <a:gd name="connsiteY81-257252" fmla="*/ 1495282 h 2329276"/>
                  <a:gd name="connsiteX82-257253" fmla="*/ 4974967 w 5936218"/>
                  <a:gd name="connsiteY82-257254" fmla="*/ 1495282 h 2329276"/>
                  <a:gd name="connsiteX83-257255" fmla="*/ 4963605 w 5936218"/>
                  <a:gd name="connsiteY83-257256" fmla="*/ 1547548 h 2329276"/>
                  <a:gd name="connsiteX84-257257" fmla="*/ 4974967 w 5936218"/>
                  <a:gd name="connsiteY84-257258" fmla="*/ 1574818 h 2329276"/>
                  <a:gd name="connsiteX85-257259" fmla="*/ 4909065 w 5936218"/>
                  <a:gd name="connsiteY85-257260" fmla="*/ 1608905 h 2329276"/>
                  <a:gd name="connsiteX86-257261" fmla="*/ 4897703 w 5936218"/>
                  <a:gd name="connsiteY86-257262" fmla="*/ 1677079 h 2329276"/>
                  <a:gd name="connsiteX87-257263" fmla="*/ 4845437 w 5936218"/>
                  <a:gd name="connsiteY87-257264" fmla="*/ 1692986 h 2329276"/>
                  <a:gd name="connsiteX88-257265" fmla="*/ 4834074 w 5936218"/>
                  <a:gd name="connsiteY88-257266" fmla="*/ 1752070 h 2329276"/>
                  <a:gd name="connsiteX89-257267" fmla="*/ 4779535 w 5936218"/>
                  <a:gd name="connsiteY89-257268" fmla="*/ 1811154 h 2329276"/>
                  <a:gd name="connsiteX90-257269" fmla="*/ 4777225 w 5936218"/>
                  <a:gd name="connsiteY90-257270" fmla="*/ 1800758 h 2329276"/>
                  <a:gd name="connsiteX91-257271" fmla="*/ 4767628 w 5936218"/>
                  <a:gd name="connsiteY91-257272" fmla="*/ 1811154 h 2329276"/>
                  <a:gd name="connsiteX92-257273" fmla="*/ 4758538 w 5936218"/>
                  <a:gd name="connsiteY92-257274" fmla="*/ 1770250 h 2329276"/>
                  <a:gd name="connsiteX93-257275" fmla="*/ 4742631 w 5936218"/>
                  <a:gd name="connsiteY93-257276" fmla="*/ 1683896 h 2329276"/>
                  <a:gd name="connsiteX94-257277" fmla="*/ 4715361 w 5936218"/>
                  <a:gd name="connsiteY94-257278" fmla="*/ 1543004 h 2329276"/>
                  <a:gd name="connsiteX95-257279" fmla="*/ 4735813 w 5936218"/>
                  <a:gd name="connsiteY95-257280" fmla="*/ 1452105 h 2329276"/>
                  <a:gd name="connsiteX96-257281" fmla="*/ 4767628 w 5936218"/>
                  <a:gd name="connsiteY96-257282" fmla="*/ 1408928 h 2329276"/>
                  <a:gd name="connsiteX97-257283" fmla="*/ 4767628 w 5936218"/>
                  <a:gd name="connsiteY97-257284" fmla="*/ 1381659 h 2329276"/>
                  <a:gd name="connsiteX98-257285" fmla="*/ 4826712 w 5936218"/>
                  <a:gd name="connsiteY98-257286" fmla="*/ 1365751 h 2329276"/>
                  <a:gd name="connsiteX99-257287" fmla="*/ 1811153 w 5936218"/>
                  <a:gd name="connsiteY99-257288" fmla="*/ 1617995 h 2329276"/>
                  <a:gd name="connsiteX100-257289" fmla="*/ 1748069 w 5936218"/>
                  <a:gd name="connsiteY100-257290" fmla="*/ 1656627 h 2329276"/>
                  <a:gd name="connsiteX101-257291" fmla="*/ 1711709 w 5936218"/>
                  <a:gd name="connsiteY101-257292" fmla="*/ 1661172 h 2329276"/>
                  <a:gd name="connsiteX102-257293" fmla="*/ 1711926 w 5936218"/>
                  <a:gd name="connsiteY102-257294" fmla="*/ 1659656 h 2329276"/>
                  <a:gd name="connsiteX103-257295" fmla="*/ 1699803 w 5936218"/>
                  <a:gd name="connsiteY103-257296" fmla="*/ 1661172 h 2329276"/>
                  <a:gd name="connsiteX104-257297" fmla="*/ 1704347 w 5936218"/>
                  <a:gd name="connsiteY104-257298" fmla="*/ 1629357 h 2329276"/>
                  <a:gd name="connsiteX105-257299" fmla="*/ 1662460 w 5936218"/>
                  <a:gd name="connsiteY105-257300" fmla="*/ 1611406 h 2329276"/>
                  <a:gd name="connsiteX106-257301" fmla="*/ 1629901 w 5936218"/>
                  <a:gd name="connsiteY106-257302" fmla="*/ 1624812 h 2329276"/>
                  <a:gd name="connsiteX107-257303" fmla="*/ 1629300 w 5936218"/>
                  <a:gd name="connsiteY107-257304" fmla="*/ 1620157 h 2329276"/>
                  <a:gd name="connsiteX108-257305" fmla="*/ 1617994 w 5936218"/>
                  <a:gd name="connsiteY108-257306" fmla="*/ 1624812 h 2329276"/>
                  <a:gd name="connsiteX109-257307" fmla="*/ 1608904 w 5936218"/>
                  <a:gd name="connsiteY109-257308" fmla="*/ 1554366 h 2329276"/>
                  <a:gd name="connsiteX110-257309" fmla="*/ 1552684 w 5936218"/>
                  <a:gd name="connsiteY110-257310" fmla="*/ 1544673 h 2329276"/>
                  <a:gd name="connsiteX111-257311" fmla="*/ 1518550 w 5936218"/>
                  <a:gd name="connsiteY111-257312" fmla="*/ 1570273 h 2329276"/>
                  <a:gd name="connsiteX112-257313" fmla="*/ 1425379 w 5936218"/>
                  <a:gd name="connsiteY112-257314" fmla="*/ 1590725 h 2329276"/>
                  <a:gd name="connsiteX113-257315" fmla="*/ 1409472 w 5936218"/>
                  <a:gd name="connsiteY113-257316" fmla="*/ 1608905 h 2329276"/>
                  <a:gd name="connsiteX114-257317" fmla="*/ 1270852 w 5936218"/>
                  <a:gd name="connsiteY114-257318" fmla="*/ 1629357 h 2329276"/>
                  <a:gd name="connsiteX115-257319" fmla="*/ 1254945 w 5936218"/>
                  <a:gd name="connsiteY115-257320" fmla="*/ 1649809 h 2329276"/>
                  <a:gd name="connsiteX116-257321" fmla="*/ 1282214 w 5936218"/>
                  <a:gd name="connsiteY116-257322" fmla="*/ 1692986 h 2329276"/>
                  <a:gd name="connsiteX117-257323" fmla="*/ 1243582 w 5936218"/>
                  <a:gd name="connsiteY117-257324" fmla="*/ 1708893 h 2329276"/>
                  <a:gd name="connsiteX118-257325" fmla="*/ 1254945 w 5936218"/>
                  <a:gd name="connsiteY118-257326" fmla="*/ 1727073 h 2329276"/>
                  <a:gd name="connsiteX119-257327" fmla="*/ 1216313 w 5936218"/>
                  <a:gd name="connsiteY119-257328" fmla="*/ 1752070 h 2329276"/>
                  <a:gd name="connsiteX120-257329" fmla="*/ 1275397 w 5936218"/>
                  <a:gd name="connsiteY120-257330" fmla="*/ 1795247 h 2329276"/>
                  <a:gd name="connsiteX121-257331" fmla="*/ 1270852 w 5936218"/>
                  <a:gd name="connsiteY121-257332" fmla="*/ 1822517 h 2329276"/>
                  <a:gd name="connsiteX122-257333" fmla="*/ 1259108 w 5936218"/>
                  <a:gd name="connsiteY122-257334" fmla="*/ 1821538 h 2329276"/>
                  <a:gd name="connsiteX123-257335" fmla="*/ 1258945 w 5936218"/>
                  <a:gd name="connsiteY123-257336" fmla="*/ 1822517 h 2329276"/>
                  <a:gd name="connsiteX124-257337" fmla="*/ 1215644 w 5936218"/>
                  <a:gd name="connsiteY124-257338" fmla="*/ 1818908 h 2329276"/>
                  <a:gd name="connsiteX125-257339" fmla="*/ 1204950 w 5936218"/>
                  <a:gd name="connsiteY125-257340" fmla="*/ 1833879 h 2329276"/>
                  <a:gd name="connsiteX126-257341" fmla="*/ 1196495 w 5936218"/>
                  <a:gd name="connsiteY126-257342" fmla="*/ 1829047 h 2329276"/>
                  <a:gd name="connsiteX127-257343" fmla="*/ 1193043 w 5936218"/>
                  <a:gd name="connsiteY127-257344" fmla="*/ 1833879 h 2329276"/>
                  <a:gd name="connsiteX128-257345" fmla="*/ 1145322 w 5936218"/>
                  <a:gd name="connsiteY128-257346" fmla="*/ 1806609 h 2329276"/>
                  <a:gd name="connsiteX129-257347" fmla="*/ 1098145 w 5936218"/>
                  <a:gd name="connsiteY129-257348" fmla="*/ 1806609 h 2329276"/>
                  <a:gd name="connsiteX130-257349" fmla="*/ 1061785 w 5936218"/>
                  <a:gd name="connsiteY130-257350" fmla="*/ 1833879 h 2329276"/>
                  <a:gd name="connsiteX131-257351" fmla="*/ 1055322 w 5936218"/>
                  <a:gd name="connsiteY131-257352" fmla="*/ 1829796 h 2329276"/>
                  <a:gd name="connsiteX132-257353" fmla="*/ 1049878 w 5936218"/>
                  <a:gd name="connsiteY132-257354" fmla="*/ 1833879 h 2329276"/>
                  <a:gd name="connsiteX133-257355" fmla="*/ 1006701 w 5936218"/>
                  <a:gd name="connsiteY133-257356" fmla="*/ 1806609 h 2329276"/>
                  <a:gd name="connsiteX134-257357" fmla="*/ 924893 w 5936218"/>
                  <a:gd name="connsiteY134-257358" fmla="*/ 1770250 h 2329276"/>
                  <a:gd name="connsiteX135-257359" fmla="*/ 877716 w 5936218"/>
                  <a:gd name="connsiteY135-257360" fmla="*/ 1770250 h 2329276"/>
                  <a:gd name="connsiteX136-257361" fmla="*/ 802724 w 5936218"/>
                  <a:gd name="connsiteY136-257362" fmla="*/ 1833879 h 2329276"/>
                  <a:gd name="connsiteX137-257363" fmla="*/ 798179 w 5936218"/>
                  <a:gd name="connsiteY137-257364" fmla="*/ 1877056 h 2329276"/>
                  <a:gd name="connsiteX138-257365" fmla="*/ 787406 w 5936218"/>
                  <a:gd name="connsiteY138-257366" fmla="*/ 1866283 h 2329276"/>
                  <a:gd name="connsiteX139-257367" fmla="*/ 786272 w 5936218"/>
                  <a:gd name="connsiteY139-257368" fmla="*/ 1877056 h 2329276"/>
                  <a:gd name="connsiteX140-257369" fmla="*/ 756063 w 5936218"/>
                  <a:gd name="connsiteY140-257370" fmla="*/ 1846846 h 2329276"/>
                  <a:gd name="connsiteX141-257371" fmla="*/ 732278 w 5936218"/>
                  <a:gd name="connsiteY141-257372" fmla="*/ 1904325 h 2329276"/>
                  <a:gd name="connsiteX142-257373" fmla="*/ 743640 w 5936218"/>
                  <a:gd name="connsiteY142-257374" fmla="*/ 1913415 h 2329276"/>
                  <a:gd name="connsiteX143-257375" fmla="*/ 723188 w 5936218"/>
                  <a:gd name="connsiteY143-257376" fmla="*/ 1956592 h 2329276"/>
                  <a:gd name="connsiteX144-257377" fmla="*/ 747026 w 5936218"/>
                  <a:gd name="connsiteY144-257378" fmla="*/ 1993433 h 2329276"/>
                  <a:gd name="connsiteX145-257379" fmla="*/ 763548 w 5936218"/>
                  <a:gd name="connsiteY145-257380" fmla="*/ 1990679 h 2329276"/>
                  <a:gd name="connsiteX146-257381" fmla="*/ 764871 w 5936218"/>
                  <a:gd name="connsiteY146-257382" fmla="*/ 1992443 h 2329276"/>
                  <a:gd name="connsiteX147-257383" fmla="*/ 775455 w 5936218"/>
                  <a:gd name="connsiteY147-257384" fmla="*/ 1990679 h 2329276"/>
                  <a:gd name="connsiteX148-257385" fmla="*/ 802724 w 5936218"/>
                  <a:gd name="connsiteY148-257386" fmla="*/ 2027038 h 2329276"/>
                  <a:gd name="connsiteX149-257387" fmla="*/ 798179 w 5936218"/>
                  <a:gd name="connsiteY149-257388" fmla="*/ 2054308 h 2329276"/>
                  <a:gd name="connsiteX150-257389" fmla="*/ 818632 w 5936218"/>
                  <a:gd name="connsiteY150-257390" fmla="*/ 2065670 h 2329276"/>
                  <a:gd name="connsiteX151-257391" fmla="*/ 802724 w 5936218"/>
                  <a:gd name="connsiteY151-257392" fmla="*/ 2097485 h 2329276"/>
                  <a:gd name="connsiteX152-257393" fmla="*/ 766365 w 5936218"/>
                  <a:gd name="connsiteY152-257394" fmla="*/ 2102030 h 2329276"/>
                  <a:gd name="connsiteX153-257395" fmla="*/ 727733 w 5936218"/>
                  <a:gd name="connsiteY153-257396" fmla="*/ 2161114 h 2329276"/>
                  <a:gd name="connsiteX154-257397" fmla="*/ 759548 w 5936218"/>
                  <a:gd name="connsiteY154-257398" fmla="*/ 2204291 h 2329276"/>
                  <a:gd name="connsiteX155-257399" fmla="*/ 759548 w 5936218"/>
                  <a:gd name="connsiteY155-257400" fmla="*/ 2242922 h 2329276"/>
                  <a:gd name="connsiteX156-257401" fmla="*/ 798179 w 5936218"/>
                  <a:gd name="connsiteY156-257402" fmla="*/ 2302007 h 2329276"/>
                  <a:gd name="connsiteX157-257403" fmla="*/ 775455 w 5936218"/>
                  <a:gd name="connsiteY157-257404" fmla="*/ 2317914 h 2329276"/>
                  <a:gd name="connsiteX158-257405" fmla="*/ 770910 w 5936218"/>
                  <a:gd name="connsiteY158-257406" fmla="*/ 2329276 h 2329276"/>
                  <a:gd name="connsiteX159-257407" fmla="*/ 759003 w 5936218"/>
                  <a:gd name="connsiteY159-257408" fmla="*/ 2329276 h 2329276"/>
                  <a:gd name="connsiteX160-257409" fmla="*/ 755003 w 5936218"/>
                  <a:gd name="connsiteY160-257410" fmla="*/ 2329276 h 2329276"/>
                  <a:gd name="connsiteX161-257411" fmla="*/ 743096 w 5936218"/>
                  <a:gd name="connsiteY161-257412" fmla="*/ 2329276 h 2329276"/>
                  <a:gd name="connsiteX162-257413" fmla="*/ 715826 w 5936218"/>
                  <a:gd name="connsiteY162-257414" fmla="*/ 2295189 h 2329276"/>
                  <a:gd name="connsiteX163-257415" fmla="*/ 704464 w 5936218"/>
                  <a:gd name="connsiteY163-257416" fmla="*/ 2295189 h 2329276"/>
                  <a:gd name="connsiteX164-257417" fmla="*/ 684012 w 5936218"/>
                  <a:gd name="connsiteY164-257418" fmla="*/ 2286099 h 2329276"/>
                  <a:gd name="connsiteX165-257419" fmla="*/ 672649 w 5936218"/>
                  <a:gd name="connsiteY165-257420" fmla="*/ 2263375 h 2329276"/>
                  <a:gd name="connsiteX166-257421" fmla="*/ 645222 w 5936218"/>
                  <a:gd name="connsiteY166-257422" fmla="*/ 2255538 h 2329276"/>
                  <a:gd name="connsiteX167-257423" fmla="*/ 625472 w 5936218"/>
                  <a:gd name="connsiteY167-257424" fmla="*/ 2258830 h 2329276"/>
                  <a:gd name="connsiteX168-257425" fmla="*/ 623771 w 5936218"/>
                  <a:gd name="connsiteY168-257426" fmla="*/ 2257129 h 2329276"/>
                  <a:gd name="connsiteX169-257427" fmla="*/ 613565 w 5936218"/>
                  <a:gd name="connsiteY169-257428" fmla="*/ 2258830 h 2329276"/>
                  <a:gd name="connsiteX170-257429" fmla="*/ 609020 w 5936218"/>
                  <a:gd name="connsiteY170-257430" fmla="*/ 2254285 h 2329276"/>
                  <a:gd name="connsiteX171-257431" fmla="*/ 559026 w 5936218"/>
                  <a:gd name="connsiteY171-257432" fmla="*/ 2227015 h 2329276"/>
                  <a:gd name="connsiteX172-257433" fmla="*/ 506760 w 5936218"/>
                  <a:gd name="connsiteY172-257434" fmla="*/ 2220198 h 2329276"/>
                  <a:gd name="connsiteX173-257435" fmla="*/ 483280 w 5936218"/>
                  <a:gd name="connsiteY173-257436" fmla="*/ 2213489 h 2329276"/>
                  <a:gd name="connsiteX174-257437" fmla="*/ 480035 w 5936218"/>
                  <a:gd name="connsiteY174-257438" fmla="*/ 2215653 h 2329276"/>
                  <a:gd name="connsiteX175-257439" fmla="*/ 475042 w 5936218"/>
                  <a:gd name="connsiteY175-257440" fmla="*/ 2211135 h 2329276"/>
                  <a:gd name="connsiteX176-257441" fmla="*/ 474945 w 5936218"/>
                  <a:gd name="connsiteY176-257442" fmla="*/ 2211108 h 2329276"/>
                  <a:gd name="connsiteX177-257443" fmla="*/ 468128 w 5936218"/>
                  <a:gd name="connsiteY177-257444" fmla="*/ 2215653 h 2329276"/>
                  <a:gd name="connsiteX178-257445" fmla="*/ 420406 w 5936218"/>
                  <a:gd name="connsiteY178-257446" fmla="*/ 2172476 h 2329276"/>
                  <a:gd name="connsiteX179-257447" fmla="*/ 381774 w 5936218"/>
                  <a:gd name="connsiteY179-257448" fmla="*/ 2156569 h 2329276"/>
                  <a:gd name="connsiteX180-257449" fmla="*/ 349960 w 5936218"/>
                  <a:gd name="connsiteY180-257450" fmla="*/ 2124754 h 2329276"/>
                  <a:gd name="connsiteX181-257451" fmla="*/ 377229 w 5936218"/>
                  <a:gd name="connsiteY181-257452" fmla="*/ 2117937 h 2329276"/>
                  <a:gd name="connsiteX182-257453" fmla="*/ 404499 w 5936218"/>
                  <a:gd name="connsiteY182-257454" fmla="*/ 2070215 h 2329276"/>
                  <a:gd name="connsiteX183-257455" fmla="*/ 388591 w 5936218"/>
                  <a:gd name="connsiteY183-257456" fmla="*/ 2054308 h 2329276"/>
                  <a:gd name="connsiteX184-257457" fmla="*/ 440858 w 5936218"/>
                  <a:gd name="connsiteY184-257458" fmla="*/ 2027038 h 2329276"/>
                  <a:gd name="connsiteX185-257459" fmla="*/ 440858 w 5936218"/>
                  <a:gd name="connsiteY185-257460" fmla="*/ 2023982 h 2329276"/>
                  <a:gd name="connsiteX186-257461" fmla="*/ 416406 w 5936218"/>
                  <a:gd name="connsiteY186-257462" fmla="*/ 2027038 h 2329276"/>
                  <a:gd name="connsiteX187-257463" fmla="*/ 416406 w 5936218"/>
                  <a:gd name="connsiteY187-257464" fmla="*/ 2025550 h 2329276"/>
                  <a:gd name="connsiteX188-257465" fmla="*/ 404499 w 5936218"/>
                  <a:gd name="connsiteY188-257466" fmla="*/ 2027038 h 2329276"/>
                  <a:gd name="connsiteX189-257467" fmla="*/ 404499 w 5936218"/>
                  <a:gd name="connsiteY189-257468" fmla="*/ 2006586 h 2329276"/>
                  <a:gd name="connsiteX190-257469" fmla="*/ 424951 w 5936218"/>
                  <a:gd name="connsiteY190-257470" fmla="*/ 1990679 h 2329276"/>
                  <a:gd name="connsiteX191-257471" fmla="*/ 463583 w 5936218"/>
                  <a:gd name="connsiteY191-257472" fmla="*/ 1983862 h 2329276"/>
                  <a:gd name="connsiteX192-257473" fmla="*/ 468128 w 5936218"/>
                  <a:gd name="connsiteY192-257474" fmla="*/ 1967954 h 2329276"/>
                  <a:gd name="connsiteX193-257475" fmla="*/ 456765 w 5936218"/>
                  <a:gd name="connsiteY193-257476" fmla="*/ 1936140 h 2329276"/>
                  <a:gd name="connsiteX194-257477" fmla="*/ 474945 w 5936218"/>
                  <a:gd name="connsiteY194-257478" fmla="*/ 1908870 h 2329276"/>
                  <a:gd name="connsiteX195-257479" fmla="*/ 474945 w 5936218"/>
                  <a:gd name="connsiteY195-257480" fmla="*/ 1888418 h 2329276"/>
                  <a:gd name="connsiteX196-257481" fmla="*/ 420406 w 5936218"/>
                  <a:gd name="connsiteY196-257482" fmla="*/ 1870238 h 2329276"/>
                  <a:gd name="connsiteX197-257483" fmla="*/ 409588 w 5936218"/>
                  <a:gd name="connsiteY197-257484" fmla="*/ 1870238 h 2329276"/>
                  <a:gd name="connsiteX198-257485" fmla="*/ 397681 w 5936218"/>
                  <a:gd name="connsiteY198-257486" fmla="*/ 1870238 h 2329276"/>
                  <a:gd name="connsiteX199-257487" fmla="*/ 379485 w 5936218"/>
                  <a:gd name="connsiteY199-257488" fmla="*/ 1847999 h 2329276"/>
                  <a:gd name="connsiteX200-257489" fmla="*/ 357322 w 5936218"/>
                  <a:gd name="connsiteY200-257490" fmla="*/ 1854331 h 2329276"/>
                  <a:gd name="connsiteX201-257491" fmla="*/ 352842 w 5936218"/>
                  <a:gd name="connsiteY201-257492" fmla="*/ 1852209 h 2329276"/>
                  <a:gd name="connsiteX202-257493" fmla="*/ 345415 w 5936218"/>
                  <a:gd name="connsiteY202-257494" fmla="*/ 1854331 h 2329276"/>
                  <a:gd name="connsiteX203-257495" fmla="*/ 302238 w 5936218"/>
                  <a:gd name="connsiteY203-257496" fmla="*/ 1833879 h 2329276"/>
                  <a:gd name="connsiteX204-257497" fmla="*/ 302238 w 5936218"/>
                  <a:gd name="connsiteY204-257498" fmla="*/ 1822517 h 2329276"/>
                  <a:gd name="connsiteX205-257499" fmla="*/ 286331 w 5936218"/>
                  <a:gd name="connsiteY205-257500" fmla="*/ 1795247 h 2329276"/>
                  <a:gd name="connsiteX206-257501" fmla="*/ 270968 w 5936218"/>
                  <a:gd name="connsiteY206-257502" fmla="*/ 1795247 h 2329276"/>
                  <a:gd name="connsiteX207-257503" fmla="*/ 259061 w 5936218"/>
                  <a:gd name="connsiteY207-257504" fmla="*/ 1795247 h 2329276"/>
                  <a:gd name="connsiteX208-257505" fmla="*/ 254516 w 5936218"/>
                  <a:gd name="connsiteY208-257506" fmla="*/ 1779340 h 2329276"/>
                  <a:gd name="connsiteX209-257507" fmla="*/ 263606 w 5936218"/>
                  <a:gd name="connsiteY209-257508" fmla="*/ 1763433 h 2329276"/>
                  <a:gd name="connsiteX210-257509" fmla="*/ 243991 w 5936218"/>
                  <a:gd name="connsiteY210-257510" fmla="*/ 1732920 h 2329276"/>
                  <a:gd name="connsiteX211-257511" fmla="*/ 216429 w 5936218"/>
                  <a:gd name="connsiteY211-257512" fmla="*/ 1736163 h 2329276"/>
                  <a:gd name="connsiteX212-257513" fmla="*/ 212956 w 5936218"/>
                  <a:gd name="connsiteY212-257514" fmla="*/ 1735171 h 2329276"/>
                  <a:gd name="connsiteX213-257515" fmla="*/ 204522 w 5936218"/>
                  <a:gd name="connsiteY213-257516" fmla="*/ 1736163 h 2329276"/>
                  <a:gd name="connsiteX214-257517" fmla="*/ 199623 w 5936218"/>
                  <a:gd name="connsiteY214-257518" fmla="*/ 1734763 h 2329276"/>
                  <a:gd name="connsiteX215-257519" fmla="*/ 195977 w 5936218"/>
                  <a:gd name="connsiteY215-257520" fmla="*/ 1747525 h 2329276"/>
                  <a:gd name="connsiteX216-257521" fmla="*/ 184968 w 5936218"/>
                  <a:gd name="connsiteY216-257522" fmla="*/ 1744380 h 2329276"/>
                  <a:gd name="connsiteX217-257523" fmla="*/ 184070 w 5936218"/>
                  <a:gd name="connsiteY217-257524" fmla="*/ 1747525 h 2329276"/>
                  <a:gd name="connsiteX218-257525" fmla="*/ 168163 w 5936218"/>
                  <a:gd name="connsiteY218-257526" fmla="*/ 1742990 h 2329276"/>
                  <a:gd name="connsiteX219-257527" fmla="*/ 156800 w 5936218"/>
                  <a:gd name="connsiteY219-257528" fmla="*/ 1704348 h 2329276"/>
                  <a:gd name="connsiteX220-257529" fmla="*/ 152255 w 5936218"/>
                  <a:gd name="connsiteY220-257530" fmla="*/ 1688441 h 2329276"/>
                  <a:gd name="connsiteX221-257531" fmla="*/ 156800 w 5936218"/>
                  <a:gd name="connsiteY221-257532" fmla="*/ 1683896 h 2329276"/>
                  <a:gd name="connsiteX222-257533" fmla="*/ 168707 w 5936218"/>
                  <a:gd name="connsiteY222-257534" fmla="*/ 1683896 h 2329276"/>
                  <a:gd name="connsiteX223-257535" fmla="*/ 188615 w 5936218"/>
                  <a:gd name="connsiteY223-257536" fmla="*/ 1683896 h 2329276"/>
                  <a:gd name="connsiteX224-257537" fmla="*/ 199977 w 5936218"/>
                  <a:gd name="connsiteY224-257538" fmla="*/ 1672534 h 2329276"/>
                  <a:gd name="connsiteX225-257539" fmla="*/ 188615 w 5936218"/>
                  <a:gd name="connsiteY225-257540" fmla="*/ 1649809 h 2329276"/>
                  <a:gd name="connsiteX226-257541" fmla="*/ 168163 w 5936218"/>
                  <a:gd name="connsiteY226-257542" fmla="*/ 1640720 h 2329276"/>
                  <a:gd name="connsiteX227-257543" fmla="*/ 168163 w 5936218"/>
                  <a:gd name="connsiteY227-257544" fmla="*/ 1633902 h 2329276"/>
                  <a:gd name="connsiteX228-257545" fmla="*/ 152255 w 5936218"/>
                  <a:gd name="connsiteY228-257546" fmla="*/ 1617995 h 2329276"/>
                  <a:gd name="connsiteX229-257547" fmla="*/ 129531 w 5936218"/>
                  <a:gd name="connsiteY229-257548" fmla="*/ 1581635 h 2329276"/>
                  <a:gd name="connsiteX230-257549" fmla="*/ 140893 w 5936218"/>
                  <a:gd name="connsiteY230-257550" fmla="*/ 1558911 h 2329276"/>
                  <a:gd name="connsiteX231-257551" fmla="*/ 136348 w 5936218"/>
                  <a:gd name="connsiteY231-257552" fmla="*/ 1531641 h 2329276"/>
                  <a:gd name="connsiteX232-257553" fmla="*/ 103789 w 5936218"/>
                  <a:gd name="connsiteY232-257554" fmla="*/ 1518234 h 2329276"/>
                  <a:gd name="connsiteX233-257555" fmla="*/ 93716 w 5936218"/>
                  <a:gd name="connsiteY233-257556" fmla="*/ 1522551 h 2329276"/>
                  <a:gd name="connsiteX234-257557" fmla="*/ 91868 w 5936218"/>
                  <a:gd name="connsiteY234-257558" fmla="*/ 1518240 h 2329276"/>
                  <a:gd name="connsiteX235-257559" fmla="*/ 81809 w 5936218"/>
                  <a:gd name="connsiteY235-257560" fmla="*/ 1522551 h 2329276"/>
                  <a:gd name="connsiteX236-257561" fmla="*/ 74992 w 5936218"/>
                  <a:gd name="connsiteY236-257562" fmla="*/ 1506644 h 2329276"/>
                  <a:gd name="connsiteX237-257563" fmla="*/ 34087 w 5936218"/>
                  <a:gd name="connsiteY237-257564" fmla="*/ 1495282 h 2329276"/>
                  <a:gd name="connsiteX238-257565" fmla="*/ 22725 w 5936218"/>
                  <a:gd name="connsiteY238-257566" fmla="*/ 1452105 h 2329276"/>
                  <a:gd name="connsiteX239-257567" fmla="*/ 22725 w 5936218"/>
                  <a:gd name="connsiteY239-257568" fmla="*/ 1420290 h 2329276"/>
                  <a:gd name="connsiteX240-257569" fmla="*/ 0 w 5936218"/>
                  <a:gd name="connsiteY240-257570" fmla="*/ 1404383 h 2329276"/>
                  <a:gd name="connsiteX241-257571" fmla="*/ 15907 w 5936218"/>
                  <a:gd name="connsiteY241-257572" fmla="*/ 1381659 h 2329276"/>
                  <a:gd name="connsiteX242-257573" fmla="*/ 6818 w 5936218"/>
                  <a:gd name="connsiteY242-257574" fmla="*/ 1318030 h 2329276"/>
                  <a:gd name="connsiteX243-257575" fmla="*/ 34087 w 5936218"/>
                  <a:gd name="connsiteY243-257576" fmla="*/ 1274853 h 2329276"/>
                  <a:gd name="connsiteX244-257577" fmla="*/ 27270 w 5936218"/>
                  <a:gd name="connsiteY244-257578" fmla="*/ 1263491 h 2329276"/>
                  <a:gd name="connsiteX245-257579" fmla="*/ 70447 w 5936218"/>
                  <a:gd name="connsiteY245-257580" fmla="*/ 1224859 h 2329276"/>
                  <a:gd name="connsiteX246-257581" fmla="*/ 27270 w 5936218"/>
                  <a:gd name="connsiteY246-257582" fmla="*/ 1188499 h 2329276"/>
                  <a:gd name="connsiteX247-257583" fmla="*/ 109078 w 5936218"/>
                  <a:gd name="connsiteY247-257584" fmla="*/ 1090783 h 2329276"/>
                  <a:gd name="connsiteX248-257585" fmla="*/ 145438 w 5936218"/>
                  <a:gd name="connsiteY248-257586" fmla="*/ 1047606 h 2329276"/>
                  <a:gd name="connsiteX249-257587" fmla="*/ 156800 w 5936218"/>
                  <a:gd name="connsiteY249-257588" fmla="*/ 1004430 h 2329276"/>
                  <a:gd name="connsiteX250-257589" fmla="*/ 102261 w 5936218"/>
                  <a:gd name="connsiteY250-257590" fmla="*/ 952163 h 2329276"/>
                  <a:gd name="connsiteX251-257591" fmla="*/ 118168 w 5936218"/>
                  <a:gd name="connsiteY251-257592" fmla="*/ 897624 h 2329276"/>
                  <a:gd name="connsiteX252-257593" fmla="*/ 86354 w 5936218"/>
                  <a:gd name="connsiteY252-257594" fmla="*/ 833995 h 2329276"/>
                  <a:gd name="connsiteX253-257595" fmla="*/ 109078 w 5936218"/>
                  <a:gd name="connsiteY253-257596" fmla="*/ 759003 h 2329276"/>
                  <a:gd name="connsiteX254-257597" fmla="*/ 70447 w 5936218"/>
                  <a:gd name="connsiteY254-257598" fmla="*/ 656742 h 2329276"/>
                  <a:gd name="connsiteX255-257599" fmla="*/ 102261 w 5936218"/>
                  <a:gd name="connsiteY255-257600" fmla="*/ 586296 h 2329276"/>
                  <a:gd name="connsiteX256-257601" fmla="*/ 43177 w 5936218"/>
                  <a:gd name="connsiteY256-257602" fmla="*/ 520395 h 2329276"/>
                  <a:gd name="connsiteX257-257603" fmla="*/ 49994 w 5936218"/>
                  <a:gd name="connsiteY257-257604" fmla="*/ 445403 h 2329276"/>
                  <a:gd name="connsiteX258-257605" fmla="*/ 81809 w 5936218"/>
                  <a:gd name="connsiteY258-257606" fmla="*/ 440858 h 2329276"/>
                  <a:gd name="connsiteX259-257607" fmla="*/ 145438 w 5936218"/>
                  <a:gd name="connsiteY259-257608" fmla="*/ 397682 h 2329276"/>
                  <a:gd name="connsiteX260-257609" fmla="*/ 184070 w 5936218"/>
                  <a:gd name="connsiteY260-257610" fmla="*/ 359050 h 2329276"/>
                  <a:gd name="connsiteX261-257611" fmla="*/ 189699 w 5936218"/>
                  <a:gd name="connsiteY261-257612" fmla="*/ 365328 h 2329276"/>
                  <a:gd name="connsiteX262-257613" fmla="*/ 195977 w 5936218"/>
                  <a:gd name="connsiteY262-257614" fmla="*/ 359050 h 2329276"/>
                  <a:gd name="connsiteX263-257615" fmla="*/ 255061 w 5936218"/>
                  <a:gd name="connsiteY263-257616" fmla="*/ 424951 h 2329276"/>
                  <a:gd name="connsiteX264-257617" fmla="*/ 350504 w 5936218"/>
                  <a:gd name="connsiteY264-257618" fmla="*/ 445403 h 2329276"/>
                  <a:gd name="connsiteX265-257619" fmla="*/ 491397 w 5936218"/>
                  <a:gd name="connsiteY265-257620" fmla="*/ 559027 h 2329276"/>
                  <a:gd name="connsiteX266-257621" fmla="*/ 523211 w 5936218"/>
                  <a:gd name="connsiteY266-257622" fmla="*/ 606748 h 2329276"/>
                  <a:gd name="connsiteX267-257623" fmla="*/ 523211 w 5936218"/>
                  <a:gd name="connsiteY267-257624" fmla="*/ 665832 h 2329276"/>
                  <a:gd name="connsiteX268-257625" fmla="*/ 486852 w 5936218"/>
                  <a:gd name="connsiteY268-257626" fmla="*/ 720371 h 2329276"/>
                  <a:gd name="connsiteX269-257627" fmla="*/ 420951 w 5936218"/>
                  <a:gd name="connsiteY269-257628" fmla="*/ 740824 h 2329276"/>
                  <a:gd name="connsiteX270-257629" fmla="*/ 415909 w 5936218"/>
                  <a:gd name="connsiteY270-257630" fmla="*/ 738693 h 2329276"/>
                  <a:gd name="connsiteX271-257631" fmla="*/ 409044 w 5936218"/>
                  <a:gd name="connsiteY271-257632" fmla="*/ 740824 h 2329276"/>
                  <a:gd name="connsiteX272-257633" fmla="*/ 252950 w 5936218"/>
                  <a:gd name="connsiteY272-257634" fmla="*/ 674868 h 2329276"/>
                  <a:gd name="connsiteX273-257635" fmla="*/ 232336 w 5936218"/>
                  <a:gd name="connsiteY273-257636" fmla="*/ 681740 h 2329276"/>
                  <a:gd name="connsiteX274-257637" fmla="*/ 291420 w 5936218"/>
                  <a:gd name="connsiteY274-257638" fmla="*/ 752186 h 2329276"/>
                  <a:gd name="connsiteX275-257639" fmla="*/ 291420 w 5936218"/>
                  <a:gd name="connsiteY275-257640" fmla="*/ 790818 h 2329276"/>
                  <a:gd name="connsiteX276-257641" fmla="*/ 298238 w 5936218"/>
                  <a:gd name="connsiteY276-257642" fmla="*/ 877172 h 2329276"/>
                  <a:gd name="connsiteX277-257643" fmla="*/ 345959 w 5936218"/>
                  <a:gd name="connsiteY277-257644" fmla="*/ 908986 h 2329276"/>
                  <a:gd name="connsiteX278-257645" fmla="*/ 362087 w 5936218"/>
                  <a:gd name="connsiteY278-257646" fmla="*/ 918394 h 2329276"/>
                  <a:gd name="connsiteX279-257647" fmla="*/ 365867 w 5936218"/>
                  <a:gd name="connsiteY279-257648" fmla="*/ 886261 h 2329276"/>
                  <a:gd name="connsiteX280-257649" fmla="*/ 345415 w 5936218"/>
                  <a:gd name="connsiteY280-257650" fmla="*/ 849902 h 2329276"/>
                  <a:gd name="connsiteX281-257651" fmla="*/ 365867 w 5936218"/>
                  <a:gd name="connsiteY281-257652" fmla="*/ 818087 h 2329276"/>
                  <a:gd name="connsiteX282-257653" fmla="*/ 374560 w 5936218"/>
                  <a:gd name="connsiteY282-257654" fmla="*/ 823086 h 2329276"/>
                  <a:gd name="connsiteX283-257655" fmla="*/ 377774 w 5936218"/>
                  <a:gd name="connsiteY283-257656" fmla="*/ 818087 h 2329276"/>
                  <a:gd name="connsiteX284-257657" fmla="*/ 461933 w 5936218"/>
                  <a:gd name="connsiteY284-257658" fmla="*/ 866479 h 2329276"/>
                  <a:gd name="connsiteX285-257659" fmla="*/ 484035 w 5936218"/>
                  <a:gd name="connsiteY285-257660" fmla="*/ 849902 h 2329276"/>
                  <a:gd name="connsiteX286-257661" fmla="*/ 463583 w 5936218"/>
                  <a:gd name="connsiteY286-257662" fmla="*/ 784000 h 2329276"/>
                  <a:gd name="connsiteX287-257663" fmla="*/ 549936 w 5936218"/>
                  <a:gd name="connsiteY287-257664" fmla="*/ 697647 h 2329276"/>
                  <a:gd name="connsiteX288-257665" fmla="*/ 559742 w 5936218"/>
                  <a:gd name="connsiteY288-257666" fmla="*/ 699748 h 2329276"/>
                  <a:gd name="connsiteX289-257667" fmla="*/ 561843 w 5936218"/>
                  <a:gd name="connsiteY289-257668" fmla="*/ 697647 h 2329276"/>
                  <a:gd name="connsiteX290-257669" fmla="*/ 593658 w 5936218"/>
                  <a:gd name="connsiteY290-257670" fmla="*/ 704464 h 2329276"/>
                  <a:gd name="connsiteX291-257671" fmla="*/ 620945 w 5936218"/>
                  <a:gd name="connsiteY291-257672" fmla="*/ 728341 h 2329276"/>
                  <a:gd name="connsiteX292-257673" fmla="*/ 640835 w 5936218"/>
                  <a:gd name="connsiteY292-257674" fmla="*/ 672650 h 2329276"/>
                  <a:gd name="connsiteX293-257675" fmla="*/ 609020 w 5936218"/>
                  <a:gd name="connsiteY293-257676" fmla="*/ 618111 h 2329276"/>
                  <a:gd name="connsiteX294-257677" fmla="*/ 624928 w 5936218"/>
                  <a:gd name="connsiteY294-257678" fmla="*/ 559027 h 2329276"/>
                  <a:gd name="connsiteX295-257679" fmla="*/ 597658 w 5936218"/>
                  <a:gd name="connsiteY295-257680" fmla="*/ 499942 h 2329276"/>
                  <a:gd name="connsiteX296-257681" fmla="*/ 611562 w 5936218"/>
                  <a:gd name="connsiteY296-257682" fmla="*/ 504268 h 2329276"/>
                  <a:gd name="connsiteX297-257683" fmla="*/ 609565 w 5936218"/>
                  <a:gd name="connsiteY297-257684" fmla="*/ 499942 h 2329276"/>
                  <a:gd name="connsiteX298-257685" fmla="*/ 711826 w 5936218"/>
                  <a:gd name="connsiteY298-257686" fmla="*/ 531757 h 2329276"/>
                  <a:gd name="connsiteX299-257687" fmla="*/ 732278 w 5936218"/>
                  <a:gd name="connsiteY299-257688" fmla="*/ 586296 h 2329276"/>
                  <a:gd name="connsiteX300-257689" fmla="*/ 684556 w 5936218"/>
                  <a:gd name="connsiteY300-257690" fmla="*/ 597658 h 2329276"/>
                  <a:gd name="connsiteX301-257691" fmla="*/ 684556 w 5936218"/>
                  <a:gd name="connsiteY301-257692" fmla="*/ 649925 h 2329276"/>
                  <a:gd name="connsiteX302-257693" fmla="*/ 713309 w 5936218"/>
                  <a:gd name="connsiteY302-257694" fmla="*/ 678678 h 2329276"/>
                  <a:gd name="connsiteX303-257695" fmla="*/ 763548 w 5936218"/>
                  <a:gd name="connsiteY303-257696" fmla="*/ 661287 h 2329276"/>
                  <a:gd name="connsiteX304-257697" fmla="*/ 770365 w 5936218"/>
                  <a:gd name="connsiteY304-257698" fmla="*/ 602203 h 2329276"/>
                  <a:gd name="connsiteX305-257699" fmla="*/ 845357 w 5936218"/>
                  <a:gd name="connsiteY305-257700" fmla="*/ 554482 h 2329276"/>
                  <a:gd name="connsiteX306-257701" fmla="*/ 972614 w 5936218"/>
                  <a:gd name="connsiteY306-257702" fmla="*/ 468128 h 2329276"/>
                  <a:gd name="connsiteX307-257703" fmla="*/ 982566 w 5936218"/>
                  <a:gd name="connsiteY307-257704" fmla="*/ 469455 h 2329276"/>
                  <a:gd name="connsiteX308-257705" fmla="*/ 984521 w 5936218"/>
                  <a:gd name="connsiteY308-257706" fmla="*/ 468128 h 2329276"/>
                  <a:gd name="connsiteX309-257707" fmla="*/ 1018608 w 5936218"/>
                  <a:gd name="connsiteY309-257708" fmla="*/ 472673 h 2329276"/>
                  <a:gd name="connsiteX310-257709" fmla="*/ 979977 w 5936218"/>
                  <a:gd name="connsiteY310-257710" fmla="*/ 536302 h 2329276"/>
                  <a:gd name="connsiteX311-257711" fmla="*/ 1012666 w 5936218"/>
                  <a:gd name="connsiteY311-257712" fmla="*/ 541463 h 2329276"/>
                  <a:gd name="connsiteX312-257713" fmla="*/ 1038516 w 5936218"/>
                  <a:gd name="connsiteY312-257714" fmla="*/ 511305 h 2329276"/>
                  <a:gd name="connsiteX313-257715" fmla="*/ 1050423 w 5936218"/>
                  <a:gd name="connsiteY313-257716" fmla="*/ 511305 h 2329276"/>
                  <a:gd name="connsiteX314-257717" fmla="*/ 1108962 w 5936218"/>
                  <a:gd name="connsiteY314-257718" fmla="*/ 511305 h 2329276"/>
                  <a:gd name="connsiteX315-257719" fmla="*/ 1161229 w 5936218"/>
                  <a:gd name="connsiteY315-257720" fmla="*/ 468128 h 2329276"/>
                  <a:gd name="connsiteX316-257721" fmla="*/ 1165711 w 5936218"/>
                  <a:gd name="connsiteY316-257722" fmla="*/ 474262 h 2329276"/>
                  <a:gd name="connsiteX317-257723" fmla="*/ 1173136 w 5936218"/>
                  <a:gd name="connsiteY317-257724" fmla="*/ 468128 h 2329276"/>
                  <a:gd name="connsiteX318-257725" fmla="*/ 1210035 w 5936218"/>
                  <a:gd name="connsiteY318-257726" fmla="*/ 518621 h 2329276"/>
                  <a:gd name="connsiteX319-257727" fmla="*/ 1247583 w 5936218"/>
                  <a:gd name="connsiteY319-257728" fmla="*/ 461311 h 2329276"/>
                  <a:gd name="connsiteX320-257729" fmla="*/ 1211223 w 5936218"/>
                  <a:gd name="connsiteY320-257730" fmla="*/ 402227 h 2329276"/>
                  <a:gd name="connsiteX321-257731" fmla="*/ 1227130 w 5936218"/>
                  <a:gd name="connsiteY321-257732" fmla="*/ 365867 h 2329276"/>
                  <a:gd name="connsiteX322-257733" fmla="*/ 1237665 w 5936218"/>
                  <a:gd name="connsiteY322-257734" fmla="*/ 369005 h 2329276"/>
                  <a:gd name="connsiteX323-257735" fmla="*/ 1239037 w 5936218"/>
                  <a:gd name="connsiteY323-257736" fmla="*/ 365867 h 2329276"/>
                  <a:gd name="connsiteX324-257737" fmla="*/ 1345843 w 5936218"/>
                  <a:gd name="connsiteY324-257738" fmla="*/ 397682 h 2329276"/>
                  <a:gd name="connsiteX325-257739" fmla="*/ 1400382 w 5936218"/>
                  <a:gd name="connsiteY325-257740" fmla="*/ 429496 h 2329276"/>
                  <a:gd name="connsiteX326-257741" fmla="*/ 1519756 w 5936218"/>
                  <a:gd name="connsiteY326-257742" fmla="*/ 536080 h 2329276"/>
                  <a:gd name="connsiteX327-257743" fmla="*/ 1543003 w 5936218"/>
                  <a:gd name="connsiteY327-257744" fmla="*/ 495398 h 2329276"/>
                  <a:gd name="connsiteX328-257745" fmla="*/ 1506643 w 5936218"/>
                  <a:gd name="connsiteY328-257746" fmla="*/ 440858 h 2329276"/>
                  <a:gd name="connsiteX329-257747" fmla="*/ 1506643 w 5936218"/>
                  <a:gd name="connsiteY329-257748" fmla="*/ 418134 h 2329276"/>
                  <a:gd name="connsiteX330-257749" fmla="*/ 1463467 w 5936218"/>
                  <a:gd name="connsiteY330-257750" fmla="*/ 409044 h 2329276"/>
                  <a:gd name="connsiteX331-257751" fmla="*/ 1472556 w 5936218"/>
                  <a:gd name="connsiteY331-257752" fmla="*/ 359050 h 2329276"/>
                  <a:gd name="connsiteX332-257753" fmla="*/ 1452104 w 5936218"/>
                  <a:gd name="connsiteY332-257754" fmla="*/ 272696 h 2329276"/>
                  <a:gd name="connsiteX333-257755" fmla="*/ 1452104 w 5936218"/>
                  <a:gd name="connsiteY333-257756" fmla="*/ 236337 h 2329276"/>
                  <a:gd name="connsiteX334-257757" fmla="*/ 1522551 w 5936218"/>
                  <a:gd name="connsiteY334-257758" fmla="*/ 134076 h 2329276"/>
                  <a:gd name="connsiteX335-257759" fmla="*/ 1543003 w 5936218"/>
                  <a:gd name="connsiteY335-257760" fmla="*/ 20453 h 2329276"/>
                  <a:gd name="connsiteX336-257761" fmla="*/ 1570272 w 5936218"/>
                  <a:gd name="connsiteY336-257762" fmla="*/ 0 h 2329276"/>
                  <a:gd name="connsiteX337-257763" fmla="*/ 1578688 w 5936218"/>
                  <a:gd name="connsiteY337-257764" fmla="*/ 2619 h 2329276"/>
                  <a:gd name="connsiteX338-257765" fmla="*/ 1582179 w 5936218"/>
                  <a:gd name="connsiteY338-257766" fmla="*/ 0 h 2329276"/>
                  <a:gd name="connsiteX339-257767" fmla="*/ 1684440 w 5936218"/>
                  <a:gd name="connsiteY339-257768" fmla="*/ 31815 h 2329276"/>
                  <a:gd name="connsiteX340-257769" fmla="*/ 1688985 w 5936218"/>
                  <a:gd name="connsiteY340-257770" fmla="*/ 102261 h 2329276"/>
                  <a:gd name="connsiteX341-257771" fmla="*/ 1652625 w 5936218"/>
                  <a:gd name="connsiteY341-257772" fmla="*/ 193160 h 2329276"/>
                  <a:gd name="connsiteX342-257773" fmla="*/ 1679895 w 5936218"/>
                  <a:gd name="connsiteY342-257774" fmla="*/ 231792 h 2329276"/>
                  <a:gd name="connsiteX343-257775" fmla="*/ 1688985 w 5936218"/>
                  <a:gd name="connsiteY343-257776" fmla="*/ 306783 h 2329276"/>
                  <a:gd name="connsiteX344-257777" fmla="*/ 1679895 w 5936218"/>
                  <a:gd name="connsiteY344-257778" fmla="*/ 452221 h 2329276"/>
                  <a:gd name="connsiteX345-257779" fmla="*/ 1636718 w 5936218"/>
                  <a:gd name="connsiteY345-257780" fmla="*/ 715827 h 2329276"/>
                  <a:gd name="connsiteX346-257781" fmla="*/ 1662494 w 5936218"/>
                  <a:gd name="connsiteY346-257782" fmla="*/ 722271 h 2329276"/>
                  <a:gd name="connsiteX0-257783" fmla="*/ 1662494 w 5936218"/>
                  <a:gd name="connsiteY0-257784" fmla="*/ 722271 h 2329276"/>
                  <a:gd name="connsiteX1-257785" fmla="*/ 4165425 w 5936218"/>
                  <a:gd name="connsiteY1-257786" fmla="*/ 20453 h 2329276"/>
                  <a:gd name="connsiteX2-257787" fmla="*/ 4175231 w 5936218"/>
                  <a:gd name="connsiteY2-257788" fmla="*/ 22854 h 2329276"/>
                  <a:gd name="connsiteX3-257789" fmla="*/ 4177332 w 5936218"/>
                  <a:gd name="connsiteY3-257790" fmla="*/ 20453 h 2329276"/>
                  <a:gd name="connsiteX4-257791" fmla="*/ 4511384 w 5936218"/>
                  <a:gd name="connsiteY4-257792" fmla="*/ 102261 h 2329276"/>
                  <a:gd name="connsiteX5-257793" fmla="*/ 4543199 w 5936218"/>
                  <a:gd name="connsiteY5-257794" fmla="*/ 172708 h 2329276"/>
                  <a:gd name="connsiteX6-257795" fmla="*/ 4639242 w 5936218"/>
                  <a:gd name="connsiteY6-257796" fmla="*/ 255350 h 2329276"/>
                  <a:gd name="connsiteX7-257797" fmla="*/ 4774445 w 5936218"/>
                  <a:gd name="connsiteY7-257798" fmla="*/ 236337 h 2329276"/>
                  <a:gd name="connsiteX8-257799" fmla="*/ 4778496 w 5936218"/>
                  <a:gd name="connsiteY8-257800" fmla="*/ 237441 h 2329276"/>
                  <a:gd name="connsiteX9-257801" fmla="*/ 4786352 w 5936218"/>
                  <a:gd name="connsiteY9-257802" fmla="*/ 236337 h 2329276"/>
                  <a:gd name="connsiteX10-257803" fmla="*/ 4861343 w 5936218"/>
                  <a:gd name="connsiteY10-257804" fmla="*/ 256789 h 2329276"/>
                  <a:gd name="connsiteX11-257805" fmla="*/ 4893158 w 5936218"/>
                  <a:gd name="connsiteY11-257806" fmla="*/ 299966 h 2329276"/>
                  <a:gd name="connsiteX12-257807" fmla="*/ 4888613 w 5936218"/>
                  <a:gd name="connsiteY12-257808" fmla="*/ 381774 h 2329276"/>
                  <a:gd name="connsiteX13-257809" fmla="*/ 4927677 w 5936218"/>
                  <a:gd name="connsiteY13-257810" fmla="*/ 406446 h 2329276"/>
                  <a:gd name="connsiteX14-257811" fmla="*/ 4967605 w 5936218"/>
                  <a:gd name="connsiteY14-257812" fmla="*/ 393137 h 2329276"/>
                  <a:gd name="connsiteX15-257813" fmla="*/ 5038051 w 5936218"/>
                  <a:gd name="connsiteY15-257814" fmla="*/ 386319 h 2329276"/>
                  <a:gd name="connsiteX16-257815" fmla="*/ 5040730 w 5936218"/>
                  <a:gd name="connsiteY16-257816" fmla="*/ 387212 h 2329276"/>
                  <a:gd name="connsiteX17-257817" fmla="*/ 5049958 w 5936218"/>
                  <a:gd name="connsiteY17-257818" fmla="*/ 386319 h 2329276"/>
                  <a:gd name="connsiteX18-257819" fmla="*/ 5114249 w 5936218"/>
                  <a:gd name="connsiteY18-257820" fmla="*/ 407750 h 2329276"/>
                  <a:gd name="connsiteX19-257821" fmla="*/ 5176671 w 5936218"/>
                  <a:gd name="connsiteY19-257822" fmla="*/ 397682 h 2329276"/>
                  <a:gd name="connsiteX20-257823" fmla="*/ 5177801 w 5936218"/>
                  <a:gd name="connsiteY20-257824" fmla="*/ 399420 h 2329276"/>
                  <a:gd name="connsiteX21-257825" fmla="*/ 5188578 w 5936218"/>
                  <a:gd name="connsiteY21-257826" fmla="*/ 397682 h 2329276"/>
                  <a:gd name="connsiteX22-257827" fmla="*/ 5243719 w 5936218"/>
                  <a:gd name="connsiteY22-257828" fmla="*/ 482513 h 2329276"/>
                  <a:gd name="connsiteX23-257829" fmla="*/ 5283477 w 5936218"/>
                  <a:gd name="connsiteY23-257830" fmla="*/ 452221 h 2329276"/>
                  <a:gd name="connsiteX24-257831" fmla="*/ 5258480 w 5936218"/>
                  <a:gd name="connsiteY24-257832" fmla="*/ 386319 h 2329276"/>
                  <a:gd name="connsiteX25-257833" fmla="*/ 5267570 w 5936218"/>
                  <a:gd name="connsiteY25-257834" fmla="*/ 338598 h 2329276"/>
                  <a:gd name="connsiteX26-257835" fmla="*/ 5278896 w 5936218"/>
                  <a:gd name="connsiteY26-257836" fmla="*/ 341647 h 2329276"/>
                  <a:gd name="connsiteX27-257837" fmla="*/ 5279477 w 5936218"/>
                  <a:gd name="connsiteY27-257838" fmla="*/ 338598 h 2329276"/>
                  <a:gd name="connsiteX28-257839" fmla="*/ 5395510 w 5936218"/>
                  <a:gd name="connsiteY28-257840" fmla="*/ 369837 h 2329276"/>
                  <a:gd name="connsiteX29-257841" fmla="*/ 5463001 w 5936218"/>
                  <a:gd name="connsiteY29-257842" fmla="*/ 365867 h 2329276"/>
                  <a:gd name="connsiteX30-257843" fmla="*/ 5464386 w 5936218"/>
                  <a:gd name="connsiteY30-257844" fmla="*/ 366486 h 2329276"/>
                  <a:gd name="connsiteX31-257845" fmla="*/ 5474909 w 5936218"/>
                  <a:gd name="connsiteY31-257846" fmla="*/ 365867 h 2329276"/>
                  <a:gd name="connsiteX32-257847" fmla="*/ 5581715 w 5936218"/>
                  <a:gd name="connsiteY32-257848" fmla="*/ 413589 h 2329276"/>
                  <a:gd name="connsiteX33-257849" fmla="*/ 5633981 w 5936218"/>
                  <a:gd name="connsiteY33-257850" fmla="*/ 456766 h 2329276"/>
                  <a:gd name="connsiteX34-257851" fmla="*/ 5720335 w 5936218"/>
                  <a:gd name="connsiteY34-257852" fmla="*/ 536302 h 2329276"/>
                  <a:gd name="connsiteX35-257853" fmla="*/ 5822595 w 5936218"/>
                  <a:gd name="connsiteY35-257854" fmla="*/ 634018 h 2329276"/>
                  <a:gd name="connsiteX36-257855" fmla="*/ 5818051 w 5936218"/>
                  <a:gd name="connsiteY36-257856" fmla="*/ 688557 h 2329276"/>
                  <a:gd name="connsiteX37-257857" fmla="*/ 5825679 w 5936218"/>
                  <a:gd name="connsiteY37-257858" fmla="*/ 696185 h 2329276"/>
                  <a:gd name="connsiteX38-257859" fmla="*/ 5822051 w 5936218"/>
                  <a:gd name="connsiteY38-257860" fmla="*/ 645380 h 2329276"/>
                  <a:gd name="connsiteX39-257861" fmla="*/ 5834092 w 5936218"/>
                  <a:gd name="connsiteY39-257862" fmla="*/ 647253 h 2329276"/>
                  <a:gd name="connsiteX40-257863" fmla="*/ 5833958 w 5936218"/>
                  <a:gd name="connsiteY40-257864" fmla="*/ 645380 h 2329276"/>
                  <a:gd name="connsiteX41-257865" fmla="*/ 5936219 w 5936218"/>
                  <a:gd name="connsiteY41-257866" fmla="*/ 661287 h 2329276"/>
                  <a:gd name="connsiteX42-257867" fmla="*/ 5908949 w 5936218"/>
                  <a:gd name="connsiteY42-257868" fmla="*/ 877172 h 2329276"/>
                  <a:gd name="connsiteX43-257869" fmla="*/ 5893042 w 5936218"/>
                  <a:gd name="connsiteY43-257870" fmla="*/ 893079 h 2329276"/>
                  <a:gd name="connsiteX44-257871" fmla="*/ 5861227 w 5936218"/>
                  <a:gd name="connsiteY44-257872" fmla="*/ 893079 h 2329276"/>
                  <a:gd name="connsiteX45-257873" fmla="*/ 5817506 w 5936218"/>
                  <a:gd name="connsiteY45-257874" fmla="*/ 858992 h 2329276"/>
                  <a:gd name="connsiteX46-257875" fmla="*/ 5767511 w 5936218"/>
                  <a:gd name="connsiteY46-257876" fmla="*/ 833995 h 2329276"/>
                  <a:gd name="connsiteX47-257877" fmla="*/ 5729132 w 5936218"/>
                  <a:gd name="connsiteY47-257878" fmla="*/ 785976 h 2329276"/>
                  <a:gd name="connsiteX48-257879" fmla="*/ 5695337 w 5936218"/>
                  <a:gd name="connsiteY48-257880" fmla="*/ 795363 h 2329276"/>
                  <a:gd name="connsiteX49-257881" fmla="*/ 5693366 w 5936218"/>
                  <a:gd name="connsiteY49-257882" fmla="*/ 792603 h 2329276"/>
                  <a:gd name="connsiteX50-257883" fmla="*/ 5640799 w 5936218"/>
                  <a:gd name="connsiteY50-257884" fmla="*/ 752186 h 2329276"/>
                  <a:gd name="connsiteX51-257885" fmla="*/ 5656705 w 5936218"/>
                  <a:gd name="connsiteY51-257886" fmla="*/ 795363 h 2329276"/>
                  <a:gd name="connsiteX52-257887" fmla="*/ 5586259 w 5936218"/>
                  <a:gd name="connsiteY52-257888" fmla="*/ 870354 h 2329276"/>
                  <a:gd name="connsiteX53-257889" fmla="*/ 5575676 w 5936218"/>
                  <a:gd name="connsiteY53-257890" fmla="*/ 869346 h 2329276"/>
                  <a:gd name="connsiteX54-257891" fmla="*/ 5539436 w 5936218"/>
                  <a:gd name="connsiteY54-257892" fmla="*/ 867029 h 2329276"/>
                  <a:gd name="connsiteX55-257893" fmla="*/ 5593077 w 5936218"/>
                  <a:gd name="connsiteY55-257894" fmla="*/ 972615 h 2329276"/>
                  <a:gd name="connsiteX56-257895" fmla="*/ 5613529 w 5936218"/>
                  <a:gd name="connsiteY56-257896" fmla="*/ 1031699 h 2329276"/>
                  <a:gd name="connsiteX57-257897" fmla="*/ 5608984 w 5936218"/>
                  <a:gd name="connsiteY57-257898" fmla="*/ 1054424 h 2329276"/>
                  <a:gd name="connsiteX58-257899" fmla="*/ 5597799 w 5936218"/>
                  <a:gd name="connsiteY58-257900" fmla="*/ 1050815 h 2329276"/>
                  <a:gd name="connsiteX59-257901" fmla="*/ 5534271 w 5936218"/>
                  <a:gd name="connsiteY59-257902" fmla="*/ 1034164 h 2329276"/>
                  <a:gd name="connsiteX60-257903" fmla="*/ 5436277 w 5936218"/>
                  <a:gd name="connsiteY60-257904" fmla="*/ 1090783 h 2329276"/>
                  <a:gd name="connsiteX61-257905" fmla="*/ 5397645 w 5936218"/>
                  <a:gd name="connsiteY61-257906" fmla="*/ 1102146 h 2329276"/>
                  <a:gd name="connsiteX62-257907" fmla="*/ 5345378 w 5936218"/>
                  <a:gd name="connsiteY62-257908" fmla="*/ 1156685 h 2329276"/>
                  <a:gd name="connsiteX63-257909" fmla="*/ 5290839 w 5936218"/>
                  <a:gd name="connsiteY63-257910" fmla="*/ 1204406 h 2329276"/>
                  <a:gd name="connsiteX64-257911" fmla="*/ 5274932 w 5936218"/>
                  <a:gd name="connsiteY64-257912" fmla="*/ 1236221 h 2329276"/>
                  <a:gd name="connsiteX65-257913" fmla="*/ 5267238 w 5936218"/>
                  <a:gd name="connsiteY65-257914" fmla="*/ 1227794 h 2329276"/>
                  <a:gd name="connsiteX66-257915" fmla="*/ 5263025 w 5936218"/>
                  <a:gd name="connsiteY66-257916" fmla="*/ 1236221 h 2329276"/>
                  <a:gd name="connsiteX67-257917" fmla="*/ 5219538 w 5936218"/>
                  <a:gd name="connsiteY67-257918" fmla="*/ 1188593 h 2329276"/>
                  <a:gd name="connsiteX68-257919" fmla="*/ 5129494 w 5936218"/>
                  <a:gd name="connsiteY68-257920" fmla="*/ 1243038 h 2329276"/>
                  <a:gd name="connsiteX69-257921" fmla="*/ 5126389 w 5936218"/>
                  <a:gd name="connsiteY69-257922" fmla="*/ 1237716 h 2329276"/>
                  <a:gd name="connsiteX70-257923" fmla="*/ 5117587 w 5936218"/>
                  <a:gd name="connsiteY70-257924" fmla="*/ 1243038 h 2329276"/>
                  <a:gd name="connsiteX71-257925" fmla="*/ 5105544 w 5936218"/>
                  <a:gd name="connsiteY71-257926" fmla="*/ 1222392 h 2329276"/>
                  <a:gd name="connsiteX72-257927" fmla="*/ 5074955 w 5936218"/>
                  <a:gd name="connsiteY72-257928" fmla="*/ 1247583 h 2329276"/>
                  <a:gd name="connsiteX73-257929" fmla="*/ 5065718 w 5936218"/>
                  <a:gd name="connsiteY73-257930" fmla="*/ 1245384 h 2329276"/>
                  <a:gd name="connsiteX74-257931" fmla="*/ 5063048 w 5936218"/>
                  <a:gd name="connsiteY74-257932" fmla="*/ 1247583 h 2329276"/>
                  <a:gd name="connsiteX75-257933" fmla="*/ 5026594 w 5936218"/>
                  <a:gd name="connsiteY75-257934" fmla="*/ 1238904 h 2329276"/>
                  <a:gd name="connsiteX76-257935" fmla="*/ 5015871 w 5936218"/>
                  <a:gd name="connsiteY76-257936" fmla="*/ 1283943 h 2329276"/>
                  <a:gd name="connsiteX77-257937" fmla="*/ 4974967 w 5936218"/>
                  <a:gd name="connsiteY77-257938" fmla="*/ 1349844 h 2329276"/>
                  <a:gd name="connsiteX78-257939" fmla="*/ 4974967 w 5936218"/>
                  <a:gd name="connsiteY78-257940" fmla="*/ 1381659 h 2329276"/>
                  <a:gd name="connsiteX79-257941" fmla="*/ 5011326 w 5936218"/>
                  <a:gd name="connsiteY79-257942" fmla="*/ 1495282 h 2329276"/>
                  <a:gd name="connsiteX80-257943" fmla="*/ 4999419 w 5936218"/>
                  <a:gd name="connsiteY80-257944" fmla="*/ 1495282 h 2329276"/>
                  <a:gd name="connsiteX81-257945" fmla="*/ 4974967 w 5936218"/>
                  <a:gd name="connsiteY81-257946" fmla="*/ 1495282 h 2329276"/>
                  <a:gd name="connsiteX82-257947" fmla="*/ 4963605 w 5936218"/>
                  <a:gd name="connsiteY82-257948" fmla="*/ 1547548 h 2329276"/>
                  <a:gd name="connsiteX83-257949" fmla="*/ 4974967 w 5936218"/>
                  <a:gd name="connsiteY83-257950" fmla="*/ 1574818 h 2329276"/>
                  <a:gd name="connsiteX84-257951" fmla="*/ 4909065 w 5936218"/>
                  <a:gd name="connsiteY84-257952" fmla="*/ 1608905 h 2329276"/>
                  <a:gd name="connsiteX85-257953" fmla="*/ 4897703 w 5936218"/>
                  <a:gd name="connsiteY85-257954" fmla="*/ 1677079 h 2329276"/>
                  <a:gd name="connsiteX86-257955" fmla="*/ 4845437 w 5936218"/>
                  <a:gd name="connsiteY86-257956" fmla="*/ 1692986 h 2329276"/>
                  <a:gd name="connsiteX87-257957" fmla="*/ 4834074 w 5936218"/>
                  <a:gd name="connsiteY87-257958" fmla="*/ 1752070 h 2329276"/>
                  <a:gd name="connsiteX88-257959" fmla="*/ 4779535 w 5936218"/>
                  <a:gd name="connsiteY88-257960" fmla="*/ 1811154 h 2329276"/>
                  <a:gd name="connsiteX89-257961" fmla="*/ 4777225 w 5936218"/>
                  <a:gd name="connsiteY89-257962" fmla="*/ 1800758 h 2329276"/>
                  <a:gd name="connsiteX90-257963" fmla="*/ 4767628 w 5936218"/>
                  <a:gd name="connsiteY90-257964" fmla="*/ 1811154 h 2329276"/>
                  <a:gd name="connsiteX91-257965" fmla="*/ 4758538 w 5936218"/>
                  <a:gd name="connsiteY91-257966" fmla="*/ 1770250 h 2329276"/>
                  <a:gd name="connsiteX92-257967" fmla="*/ 4742631 w 5936218"/>
                  <a:gd name="connsiteY92-257968" fmla="*/ 1683896 h 2329276"/>
                  <a:gd name="connsiteX93-257969" fmla="*/ 4715361 w 5936218"/>
                  <a:gd name="connsiteY93-257970" fmla="*/ 1543004 h 2329276"/>
                  <a:gd name="connsiteX94-257971" fmla="*/ 4735813 w 5936218"/>
                  <a:gd name="connsiteY94-257972" fmla="*/ 1452105 h 2329276"/>
                  <a:gd name="connsiteX95-257973" fmla="*/ 4767628 w 5936218"/>
                  <a:gd name="connsiteY95-257974" fmla="*/ 1408928 h 2329276"/>
                  <a:gd name="connsiteX96-257975" fmla="*/ 4767628 w 5936218"/>
                  <a:gd name="connsiteY96-257976" fmla="*/ 1381659 h 2329276"/>
                  <a:gd name="connsiteX97-257977" fmla="*/ 4826712 w 5936218"/>
                  <a:gd name="connsiteY97-257978" fmla="*/ 1365751 h 2329276"/>
                  <a:gd name="connsiteX98-257979" fmla="*/ 1811153 w 5936218"/>
                  <a:gd name="connsiteY98-257980" fmla="*/ 1617995 h 2329276"/>
                  <a:gd name="connsiteX99-257981" fmla="*/ 1748069 w 5936218"/>
                  <a:gd name="connsiteY99-257982" fmla="*/ 1656627 h 2329276"/>
                  <a:gd name="connsiteX100-257983" fmla="*/ 1711709 w 5936218"/>
                  <a:gd name="connsiteY100-257984" fmla="*/ 1661172 h 2329276"/>
                  <a:gd name="connsiteX101-257985" fmla="*/ 1711926 w 5936218"/>
                  <a:gd name="connsiteY101-257986" fmla="*/ 1659656 h 2329276"/>
                  <a:gd name="connsiteX102-257987" fmla="*/ 1699803 w 5936218"/>
                  <a:gd name="connsiteY102-257988" fmla="*/ 1661172 h 2329276"/>
                  <a:gd name="connsiteX103-257989" fmla="*/ 1704347 w 5936218"/>
                  <a:gd name="connsiteY103-257990" fmla="*/ 1629357 h 2329276"/>
                  <a:gd name="connsiteX104-257991" fmla="*/ 1662460 w 5936218"/>
                  <a:gd name="connsiteY104-257992" fmla="*/ 1611406 h 2329276"/>
                  <a:gd name="connsiteX105-257993" fmla="*/ 1629901 w 5936218"/>
                  <a:gd name="connsiteY105-257994" fmla="*/ 1624812 h 2329276"/>
                  <a:gd name="connsiteX106-257995" fmla="*/ 1629300 w 5936218"/>
                  <a:gd name="connsiteY106-257996" fmla="*/ 1620157 h 2329276"/>
                  <a:gd name="connsiteX107-257997" fmla="*/ 1617994 w 5936218"/>
                  <a:gd name="connsiteY107-257998" fmla="*/ 1624812 h 2329276"/>
                  <a:gd name="connsiteX108-257999" fmla="*/ 1608904 w 5936218"/>
                  <a:gd name="connsiteY108-258000" fmla="*/ 1554366 h 2329276"/>
                  <a:gd name="connsiteX109-258001" fmla="*/ 1552684 w 5936218"/>
                  <a:gd name="connsiteY109-258002" fmla="*/ 1544673 h 2329276"/>
                  <a:gd name="connsiteX110-258003" fmla="*/ 1518550 w 5936218"/>
                  <a:gd name="connsiteY110-258004" fmla="*/ 1570273 h 2329276"/>
                  <a:gd name="connsiteX111-258005" fmla="*/ 1425379 w 5936218"/>
                  <a:gd name="connsiteY111-258006" fmla="*/ 1590725 h 2329276"/>
                  <a:gd name="connsiteX112-258007" fmla="*/ 1409472 w 5936218"/>
                  <a:gd name="connsiteY112-258008" fmla="*/ 1608905 h 2329276"/>
                  <a:gd name="connsiteX113-258009" fmla="*/ 1270852 w 5936218"/>
                  <a:gd name="connsiteY113-258010" fmla="*/ 1629357 h 2329276"/>
                  <a:gd name="connsiteX114-258011" fmla="*/ 1254945 w 5936218"/>
                  <a:gd name="connsiteY114-258012" fmla="*/ 1649809 h 2329276"/>
                  <a:gd name="connsiteX115-258013" fmla="*/ 1282214 w 5936218"/>
                  <a:gd name="connsiteY115-258014" fmla="*/ 1692986 h 2329276"/>
                  <a:gd name="connsiteX116-258015" fmla="*/ 1243582 w 5936218"/>
                  <a:gd name="connsiteY116-258016" fmla="*/ 1708893 h 2329276"/>
                  <a:gd name="connsiteX117-258017" fmla="*/ 1254945 w 5936218"/>
                  <a:gd name="connsiteY117-258018" fmla="*/ 1727073 h 2329276"/>
                  <a:gd name="connsiteX118-258019" fmla="*/ 1216313 w 5936218"/>
                  <a:gd name="connsiteY118-258020" fmla="*/ 1752070 h 2329276"/>
                  <a:gd name="connsiteX119-258021" fmla="*/ 1275397 w 5936218"/>
                  <a:gd name="connsiteY119-258022" fmla="*/ 1795247 h 2329276"/>
                  <a:gd name="connsiteX120-258023" fmla="*/ 1270852 w 5936218"/>
                  <a:gd name="connsiteY120-258024" fmla="*/ 1822517 h 2329276"/>
                  <a:gd name="connsiteX121-258025" fmla="*/ 1259108 w 5936218"/>
                  <a:gd name="connsiteY121-258026" fmla="*/ 1821538 h 2329276"/>
                  <a:gd name="connsiteX122-258027" fmla="*/ 1258945 w 5936218"/>
                  <a:gd name="connsiteY122-258028" fmla="*/ 1822517 h 2329276"/>
                  <a:gd name="connsiteX123-258029" fmla="*/ 1215644 w 5936218"/>
                  <a:gd name="connsiteY123-258030" fmla="*/ 1818908 h 2329276"/>
                  <a:gd name="connsiteX124-258031" fmla="*/ 1204950 w 5936218"/>
                  <a:gd name="connsiteY124-258032" fmla="*/ 1833879 h 2329276"/>
                  <a:gd name="connsiteX125-258033" fmla="*/ 1196495 w 5936218"/>
                  <a:gd name="connsiteY125-258034" fmla="*/ 1829047 h 2329276"/>
                  <a:gd name="connsiteX126-258035" fmla="*/ 1193043 w 5936218"/>
                  <a:gd name="connsiteY126-258036" fmla="*/ 1833879 h 2329276"/>
                  <a:gd name="connsiteX127-258037" fmla="*/ 1145322 w 5936218"/>
                  <a:gd name="connsiteY127-258038" fmla="*/ 1806609 h 2329276"/>
                  <a:gd name="connsiteX128-258039" fmla="*/ 1098145 w 5936218"/>
                  <a:gd name="connsiteY128-258040" fmla="*/ 1806609 h 2329276"/>
                  <a:gd name="connsiteX129-258041" fmla="*/ 1061785 w 5936218"/>
                  <a:gd name="connsiteY129-258042" fmla="*/ 1833879 h 2329276"/>
                  <a:gd name="connsiteX130-258043" fmla="*/ 1055322 w 5936218"/>
                  <a:gd name="connsiteY130-258044" fmla="*/ 1829796 h 2329276"/>
                  <a:gd name="connsiteX131-258045" fmla="*/ 1049878 w 5936218"/>
                  <a:gd name="connsiteY131-258046" fmla="*/ 1833879 h 2329276"/>
                  <a:gd name="connsiteX132-258047" fmla="*/ 1006701 w 5936218"/>
                  <a:gd name="connsiteY132-258048" fmla="*/ 1806609 h 2329276"/>
                  <a:gd name="connsiteX133-258049" fmla="*/ 924893 w 5936218"/>
                  <a:gd name="connsiteY133-258050" fmla="*/ 1770250 h 2329276"/>
                  <a:gd name="connsiteX134-258051" fmla="*/ 877716 w 5936218"/>
                  <a:gd name="connsiteY134-258052" fmla="*/ 1770250 h 2329276"/>
                  <a:gd name="connsiteX135-258053" fmla="*/ 802724 w 5936218"/>
                  <a:gd name="connsiteY135-258054" fmla="*/ 1833879 h 2329276"/>
                  <a:gd name="connsiteX136-258055" fmla="*/ 798179 w 5936218"/>
                  <a:gd name="connsiteY136-258056" fmla="*/ 1877056 h 2329276"/>
                  <a:gd name="connsiteX137-258057" fmla="*/ 787406 w 5936218"/>
                  <a:gd name="connsiteY137-258058" fmla="*/ 1866283 h 2329276"/>
                  <a:gd name="connsiteX138-258059" fmla="*/ 786272 w 5936218"/>
                  <a:gd name="connsiteY138-258060" fmla="*/ 1877056 h 2329276"/>
                  <a:gd name="connsiteX139-258061" fmla="*/ 756063 w 5936218"/>
                  <a:gd name="connsiteY139-258062" fmla="*/ 1846846 h 2329276"/>
                  <a:gd name="connsiteX140-258063" fmla="*/ 732278 w 5936218"/>
                  <a:gd name="connsiteY140-258064" fmla="*/ 1904325 h 2329276"/>
                  <a:gd name="connsiteX141-258065" fmla="*/ 743640 w 5936218"/>
                  <a:gd name="connsiteY141-258066" fmla="*/ 1913415 h 2329276"/>
                  <a:gd name="connsiteX142-258067" fmla="*/ 723188 w 5936218"/>
                  <a:gd name="connsiteY142-258068" fmla="*/ 1956592 h 2329276"/>
                  <a:gd name="connsiteX143-258069" fmla="*/ 747026 w 5936218"/>
                  <a:gd name="connsiteY143-258070" fmla="*/ 1993433 h 2329276"/>
                  <a:gd name="connsiteX144-258071" fmla="*/ 763548 w 5936218"/>
                  <a:gd name="connsiteY144-258072" fmla="*/ 1990679 h 2329276"/>
                  <a:gd name="connsiteX145-258073" fmla="*/ 764871 w 5936218"/>
                  <a:gd name="connsiteY145-258074" fmla="*/ 1992443 h 2329276"/>
                  <a:gd name="connsiteX146-258075" fmla="*/ 775455 w 5936218"/>
                  <a:gd name="connsiteY146-258076" fmla="*/ 1990679 h 2329276"/>
                  <a:gd name="connsiteX147-258077" fmla="*/ 802724 w 5936218"/>
                  <a:gd name="connsiteY147-258078" fmla="*/ 2027038 h 2329276"/>
                  <a:gd name="connsiteX148-258079" fmla="*/ 798179 w 5936218"/>
                  <a:gd name="connsiteY148-258080" fmla="*/ 2054308 h 2329276"/>
                  <a:gd name="connsiteX149-258081" fmla="*/ 818632 w 5936218"/>
                  <a:gd name="connsiteY149-258082" fmla="*/ 2065670 h 2329276"/>
                  <a:gd name="connsiteX150-258083" fmla="*/ 802724 w 5936218"/>
                  <a:gd name="connsiteY150-258084" fmla="*/ 2097485 h 2329276"/>
                  <a:gd name="connsiteX151-258085" fmla="*/ 766365 w 5936218"/>
                  <a:gd name="connsiteY151-258086" fmla="*/ 2102030 h 2329276"/>
                  <a:gd name="connsiteX152-258087" fmla="*/ 727733 w 5936218"/>
                  <a:gd name="connsiteY152-258088" fmla="*/ 2161114 h 2329276"/>
                  <a:gd name="connsiteX153-258089" fmla="*/ 759548 w 5936218"/>
                  <a:gd name="connsiteY153-258090" fmla="*/ 2204291 h 2329276"/>
                  <a:gd name="connsiteX154-258091" fmla="*/ 759548 w 5936218"/>
                  <a:gd name="connsiteY154-258092" fmla="*/ 2242922 h 2329276"/>
                  <a:gd name="connsiteX155-258093" fmla="*/ 798179 w 5936218"/>
                  <a:gd name="connsiteY155-258094" fmla="*/ 2302007 h 2329276"/>
                  <a:gd name="connsiteX156-258095" fmla="*/ 775455 w 5936218"/>
                  <a:gd name="connsiteY156-258096" fmla="*/ 2317914 h 2329276"/>
                  <a:gd name="connsiteX157-258097" fmla="*/ 770910 w 5936218"/>
                  <a:gd name="connsiteY157-258098" fmla="*/ 2329276 h 2329276"/>
                  <a:gd name="connsiteX158-258099" fmla="*/ 759003 w 5936218"/>
                  <a:gd name="connsiteY158-258100" fmla="*/ 2329276 h 2329276"/>
                  <a:gd name="connsiteX159-258101" fmla="*/ 755003 w 5936218"/>
                  <a:gd name="connsiteY159-258102" fmla="*/ 2329276 h 2329276"/>
                  <a:gd name="connsiteX160-258103" fmla="*/ 743096 w 5936218"/>
                  <a:gd name="connsiteY160-258104" fmla="*/ 2329276 h 2329276"/>
                  <a:gd name="connsiteX161-258105" fmla="*/ 715826 w 5936218"/>
                  <a:gd name="connsiteY161-258106" fmla="*/ 2295189 h 2329276"/>
                  <a:gd name="connsiteX162-258107" fmla="*/ 704464 w 5936218"/>
                  <a:gd name="connsiteY162-258108" fmla="*/ 2295189 h 2329276"/>
                  <a:gd name="connsiteX163-258109" fmla="*/ 684012 w 5936218"/>
                  <a:gd name="connsiteY163-258110" fmla="*/ 2286099 h 2329276"/>
                  <a:gd name="connsiteX164-258111" fmla="*/ 672649 w 5936218"/>
                  <a:gd name="connsiteY164-258112" fmla="*/ 2263375 h 2329276"/>
                  <a:gd name="connsiteX165-258113" fmla="*/ 645222 w 5936218"/>
                  <a:gd name="connsiteY165-258114" fmla="*/ 2255538 h 2329276"/>
                  <a:gd name="connsiteX166-258115" fmla="*/ 625472 w 5936218"/>
                  <a:gd name="connsiteY166-258116" fmla="*/ 2258830 h 2329276"/>
                  <a:gd name="connsiteX167-258117" fmla="*/ 623771 w 5936218"/>
                  <a:gd name="connsiteY167-258118" fmla="*/ 2257129 h 2329276"/>
                  <a:gd name="connsiteX168-258119" fmla="*/ 613565 w 5936218"/>
                  <a:gd name="connsiteY168-258120" fmla="*/ 2258830 h 2329276"/>
                  <a:gd name="connsiteX169-258121" fmla="*/ 609020 w 5936218"/>
                  <a:gd name="connsiteY169-258122" fmla="*/ 2254285 h 2329276"/>
                  <a:gd name="connsiteX170-258123" fmla="*/ 559026 w 5936218"/>
                  <a:gd name="connsiteY170-258124" fmla="*/ 2227015 h 2329276"/>
                  <a:gd name="connsiteX171-258125" fmla="*/ 506760 w 5936218"/>
                  <a:gd name="connsiteY171-258126" fmla="*/ 2220198 h 2329276"/>
                  <a:gd name="connsiteX172-258127" fmla="*/ 483280 w 5936218"/>
                  <a:gd name="connsiteY172-258128" fmla="*/ 2213489 h 2329276"/>
                  <a:gd name="connsiteX173-258129" fmla="*/ 480035 w 5936218"/>
                  <a:gd name="connsiteY173-258130" fmla="*/ 2215653 h 2329276"/>
                  <a:gd name="connsiteX174-258131" fmla="*/ 475042 w 5936218"/>
                  <a:gd name="connsiteY174-258132" fmla="*/ 2211135 h 2329276"/>
                  <a:gd name="connsiteX175-258133" fmla="*/ 474945 w 5936218"/>
                  <a:gd name="connsiteY175-258134" fmla="*/ 2211108 h 2329276"/>
                  <a:gd name="connsiteX176-258135" fmla="*/ 468128 w 5936218"/>
                  <a:gd name="connsiteY176-258136" fmla="*/ 2215653 h 2329276"/>
                  <a:gd name="connsiteX177-258137" fmla="*/ 420406 w 5936218"/>
                  <a:gd name="connsiteY177-258138" fmla="*/ 2172476 h 2329276"/>
                  <a:gd name="connsiteX178-258139" fmla="*/ 381774 w 5936218"/>
                  <a:gd name="connsiteY178-258140" fmla="*/ 2156569 h 2329276"/>
                  <a:gd name="connsiteX179-258141" fmla="*/ 349960 w 5936218"/>
                  <a:gd name="connsiteY179-258142" fmla="*/ 2124754 h 2329276"/>
                  <a:gd name="connsiteX180-258143" fmla="*/ 377229 w 5936218"/>
                  <a:gd name="connsiteY180-258144" fmla="*/ 2117937 h 2329276"/>
                  <a:gd name="connsiteX181-258145" fmla="*/ 404499 w 5936218"/>
                  <a:gd name="connsiteY181-258146" fmla="*/ 2070215 h 2329276"/>
                  <a:gd name="connsiteX182-258147" fmla="*/ 388591 w 5936218"/>
                  <a:gd name="connsiteY182-258148" fmla="*/ 2054308 h 2329276"/>
                  <a:gd name="connsiteX183-258149" fmla="*/ 440858 w 5936218"/>
                  <a:gd name="connsiteY183-258150" fmla="*/ 2027038 h 2329276"/>
                  <a:gd name="connsiteX184-258151" fmla="*/ 440858 w 5936218"/>
                  <a:gd name="connsiteY184-258152" fmla="*/ 2023982 h 2329276"/>
                  <a:gd name="connsiteX185-258153" fmla="*/ 416406 w 5936218"/>
                  <a:gd name="connsiteY185-258154" fmla="*/ 2027038 h 2329276"/>
                  <a:gd name="connsiteX186-258155" fmla="*/ 416406 w 5936218"/>
                  <a:gd name="connsiteY186-258156" fmla="*/ 2025550 h 2329276"/>
                  <a:gd name="connsiteX187-258157" fmla="*/ 404499 w 5936218"/>
                  <a:gd name="connsiteY187-258158" fmla="*/ 2027038 h 2329276"/>
                  <a:gd name="connsiteX188-258159" fmla="*/ 404499 w 5936218"/>
                  <a:gd name="connsiteY188-258160" fmla="*/ 2006586 h 2329276"/>
                  <a:gd name="connsiteX189-258161" fmla="*/ 424951 w 5936218"/>
                  <a:gd name="connsiteY189-258162" fmla="*/ 1990679 h 2329276"/>
                  <a:gd name="connsiteX190-258163" fmla="*/ 463583 w 5936218"/>
                  <a:gd name="connsiteY190-258164" fmla="*/ 1983862 h 2329276"/>
                  <a:gd name="connsiteX191-258165" fmla="*/ 468128 w 5936218"/>
                  <a:gd name="connsiteY191-258166" fmla="*/ 1967954 h 2329276"/>
                  <a:gd name="connsiteX192-258167" fmla="*/ 456765 w 5936218"/>
                  <a:gd name="connsiteY192-258168" fmla="*/ 1936140 h 2329276"/>
                  <a:gd name="connsiteX193-258169" fmla="*/ 474945 w 5936218"/>
                  <a:gd name="connsiteY193-258170" fmla="*/ 1908870 h 2329276"/>
                  <a:gd name="connsiteX194-258171" fmla="*/ 474945 w 5936218"/>
                  <a:gd name="connsiteY194-258172" fmla="*/ 1888418 h 2329276"/>
                  <a:gd name="connsiteX195-258173" fmla="*/ 420406 w 5936218"/>
                  <a:gd name="connsiteY195-258174" fmla="*/ 1870238 h 2329276"/>
                  <a:gd name="connsiteX196-258175" fmla="*/ 409588 w 5936218"/>
                  <a:gd name="connsiteY196-258176" fmla="*/ 1870238 h 2329276"/>
                  <a:gd name="connsiteX197-258177" fmla="*/ 397681 w 5936218"/>
                  <a:gd name="connsiteY197-258178" fmla="*/ 1870238 h 2329276"/>
                  <a:gd name="connsiteX198-258179" fmla="*/ 379485 w 5936218"/>
                  <a:gd name="connsiteY198-258180" fmla="*/ 1847999 h 2329276"/>
                  <a:gd name="connsiteX199-258181" fmla="*/ 357322 w 5936218"/>
                  <a:gd name="connsiteY199-258182" fmla="*/ 1854331 h 2329276"/>
                  <a:gd name="connsiteX200-258183" fmla="*/ 352842 w 5936218"/>
                  <a:gd name="connsiteY200-258184" fmla="*/ 1852209 h 2329276"/>
                  <a:gd name="connsiteX201-258185" fmla="*/ 345415 w 5936218"/>
                  <a:gd name="connsiteY201-258186" fmla="*/ 1854331 h 2329276"/>
                  <a:gd name="connsiteX202-258187" fmla="*/ 302238 w 5936218"/>
                  <a:gd name="connsiteY202-258188" fmla="*/ 1833879 h 2329276"/>
                  <a:gd name="connsiteX203-258189" fmla="*/ 302238 w 5936218"/>
                  <a:gd name="connsiteY203-258190" fmla="*/ 1822517 h 2329276"/>
                  <a:gd name="connsiteX204-258191" fmla="*/ 286331 w 5936218"/>
                  <a:gd name="connsiteY204-258192" fmla="*/ 1795247 h 2329276"/>
                  <a:gd name="connsiteX205-258193" fmla="*/ 270968 w 5936218"/>
                  <a:gd name="connsiteY205-258194" fmla="*/ 1795247 h 2329276"/>
                  <a:gd name="connsiteX206-258195" fmla="*/ 259061 w 5936218"/>
                  <a:gd name="connsiteY206-258196" fmla="*/ 1795247 h 2329276"/>
                  <a:gd name="connsiteX207-258197" fmla="*/ 254516 w 5936218"/>
                  <a:gd name="connsiteY207-258198" fmla="*/ 1779340 h 2329276"/>
                  <a:gd name="connsiteX208-258199" fmla="*/ 263606 w 5936218"/>
                  <a:gd name="connsiteY208-258200" fmla="*/ 1763433 h 2329276"/>
                  <a:gd name="connsiteX209-258201" fmla="*/ 243991 w 5936218"/>
                  <a:gd name="connsiteY209-258202" fmla="*/ 1732920 h 2329276"/>
                  <a:gd name="connsiteX210-258203" fmla="*/ 216429 w 5936218"/>
                  <a:gd name="connsiteY210-258204" fmla="*/ 1736163 h 2329276"/>
                  <a:gd name="connsiteX211-258205" fmla="*/ 212956 w 5936218"/>
                  <a:gd name="connsiteY211-258206" fmla="*/ 1735171 h 2329276"/>
                  <a:gd name="connsiteX212-258207" fmla="*/ 204522 w 5936218"/>
                  <a:gd name="connsiteY212-258208" fmla="*/ 1736163 h 2329276"/>
                  <a:gd name="connsiteX213-258209" fmla="*/ 199623 w 5936218"/>
                  <a:gd name="connsiteY213-258210" fmla="*/ 1734763 h 2329276"/>
                  <a:gd name="connsiteX214-258211" fmla="*/ 195977 w 5936218"/>
                  <a:gd name="connsiteY214-258212" fmla="*/ 1747525 h 2329276"/>
                  <a:gd name="connsiteX215-258213" fmla="*/ 184968 w 5936218"/>
                  <a:gd name="connsiteY215-258214" fmla="*/ 1744380 h 2329276"/>
                  <a:gd name="connsiteX216-258215" fmla="*/ 184070 w 5936218"/>
                  <a:gd name="connsiteY216-258216" fmla="*/ 1747525 h 2329276"/>
                  <a:gd name="connsiteX217-258217" fmla="*/ 168163 w 5936218"/>
                  <a:gd name="connsiteY217-258218" fmla="*/ 1742990 h 2329276"/>
                  <a:gd name="connsiteX218-258219" fmla="*/ 156800 w 5936218"/>
                  <a:gd name="connsiteY218-258220" fmla="*/ 1704348 h 2329276"/>
                  <a:gd name="connsiteX219-258221" fmla="*/ 152255 w 5936218"/>
                  <a:gd name="connsiteY219-258222" fmla="*/ 1688441 h 2329276"/>
                  <a:gd name="connsiteX220-258223" fmla="*/ 156800 w 5936218"/>
                  <a:gd name="connsiteY220-258224" fmla="*/ 1683896 h 2329276"/>
                  <a:gd name="connsiteX221-258225" fmla="*/ 168707 w 5936218"/>
                  <a:gd name="connsiteY221-258226" fmla="*/ 1683896 h 2329276"/>
                  <a:gd name="connsiteX222-258227" fmla="*/ 188615 w 5936218"/>
                  <a:gd name="connsiteY222-258228" fmla="*/ 1683896 h 2329276"/>
                  <a:gd name="connsiteX223-258229" fmla="*/ 199977 w 5936218"/>
                  <a:gd name="connsiteY223-258230" fmla="*/ 1672534 h 2329276"/>
                  <a:gd name="connsiteX224-258231" fmla="*/ 188615 w 5936218"/>
                  <a:gd name="connsiteY224-258232" fmla="*/ 1649809 h 2329276"/>
                  <a:gd name="connsiteX225-258233" fmla="*/ 168163 w 5936218"/>
                  <a:gd name="connsiteY225-258234" fmla="*/ 1640720 h 2329276"/>
                  <a:gd name="connsiteX226-258235" fmla="*/ 168163 w 5936218"/>
                  <a:gd name="connsiteY226-258236" fmla="*/ 1633902 h 2329276"/>
                  <a:gd name="connsiteX227-258237" fmla="*/ 152255 w 5936218"/>
                  <a:gd name="connsiteY227-258238" fmla="*/ 1617995 h 2329276"/>
                  <a:gd name="connsiteX228-258239" fmla="*/ 129531 w 5936218"/>
                  <a:gd name="connsiteY228-258240" fmla="*/ 1581635 h 2329276"/>
                  <a:gd name="connsiteX229-258241" fmla="*/ 140893 w 5936218"/>
                  <a:gd name="connsiteY229-258242" fmla="*/ 1558911 h 2329276"/>
                  <a:gd name="connsiteX230-258243" fmla="*/ 136348 w 5936218"/>
                  <a:gd name="connsiteY230-258244" fmla="*/ 1531641 h 2329276"/>
                  <a:gd name="connsiteX231-258245" fmla="*/ 103789 w 5936218"/>
                  <a:gd name="connsiteY231-258246" fmla="*/ 1518234 h 2329276"/>
                  <a:gd name="connsiteX232-258247" fmla="*/ 93716 w 5936218"/>
                  <a:gd name="connsiteY232-258248" fmla="*/ 1522551 h 2329276"/>
                  <a:gd name="connsiteX233-258249" fmla="*/ 91868 w 5936218"/>
                  <a:gd name="connsiteY233-258250" fmla="*/ 1518240 h 2329276"/>
                  <a:gd name="connsiteX234-258251" fmla="*/ 81809 w 5936218"/>
                  <a:gd name="connsiteY234-258252" fmla="*/ 1522551 h 2329276"/>
                  <a:gd name="connsiteX235-258253" fmla="*/ 74992 w 5936218"/>
                  <a:gd name="connsiteY235-258254" fmla="*/ 1506644 h 2329276"/>
                  <a:gd name="connsiteX236-258255" fmla="*/ 34087 w 5936218"/>
                  <a:gd name="connsiteY236-258256" fmla="*/ 1495282 h 2329276"/>
                  <a:gd name="connsiteX237-258257" fmla="*/ 22725 w 5936218"/>
                  <a:gd name="connsiteY237-258258" fmla="*/ 1452105 h 2329276"/>
                  <a:gd name="connsiteX238-258259" fmla="*/ 22725 w 5936218"/>
                  <a:gd name="connsiteY238-258260" fmla="*/ 1420290 h 2329276"/>
                  <a:gd name="connsiteX239-258261" fmla="*/ 0 w 5936218"/>
                  <a:gd name="connsiteY239-258262" fmla="*/ 1404383 h 2329276"/>
                  <a:gd name="connsiteX240-258263" fmla="*/ 15907 w 5936218"/>
                  <a:gd name="connsiteY240-258264" fmla="*/ 1381659 h 2329276"/>
                  <a:gd name="connsiteX241-258265" fmla="*/ 6818 w 5936218"/>
                  <a:gd name="connsiteY241-258266" fmla="*/ 1318030 h 2329276"/>
                  <a:gd name="connsiteX242-258267" fmla="*/ 34087 w 5936218"/>
                  <a:gd name="connsiteY242-258268" fmla="*/ 1274853 h 2329276"/>
                  <a:gd name="connsiteX243-258269" fmla="*/ 27270 w 5936218"/>
                  <a:gd name="connsiteY243-258270" fmla="*/ 1263491 h 2329276"/>
                  <a:gd name="connsiteX244-258271" fmla="*/ 70447 w 5936218"/>
                  <a:gd name="connsiteY244-258272" fmla="*/ 1224859 h 2329276"/>
                  <a:gd name="connsiteX245-258273" fmla="*/ 27270 w 5936218"/>
                  <a:gd name="connsiteY245-258274" fmla="*/ 1188499 h 2329276"/>
                  <a:gd name="connsiteX246-258275" fmla="*/ 109078 w 5936218"/>
                  <a:gd name="connsiteY246-258276" fmla="*/ 1090783 h 2329276"/>
                  <a:gd name="connsiteX247-258277" fmla="*/ 145438 w 5936218"/>
                  <a:gd name="connsiteY247-258278" fmla="*/ 1047606 h 2329276"/>
                  <a:gd name="connsiteX248-258279" fmla="*/ 156800 w 5936218"/>
                  <a:gd name="connsiteY248-258280" fmla="*/ 1004430 h 2329276"/>
                  <a:gd name="connsiteX249-258281" fmla="*/ 102261 w 5936218"/>
                  <a:gd name="connsiteY249-258282" fmla="*/ 952163 h 2329276"/>
                  <a:gd name="connsiteX250-258283" fmla="*/ 118168 w 5936218"/>
                  <a:gd name="connsiteY250-258284" fmla="*/ 897624 h 2329276"/>
                  <a:gd name="connsiteX251-258285" fmla="*/ 86354 w 5936218"/>
                  <a:gd name="connsiteY251-258286" fmla="*/ 833995 h 2329276"/>
                  <a:gd name="connsiteX252-258287" fmla="*/ 109078 w 5936218"/>
                  <a:gd name="connsiteY252-258288" fmla="*/ 759003 h 2329276"/>
                  <a:gd name="connsiteX253-258289" fmla="*/ 70447 w 5936218"/>
                  <a:gd name="connsiteY253-258290" fmla="*/ 656742 h 2329276"/>
                  <a:gd name="connsiteX254-258291" fmla="*/ 102261 w 5936218"/>
                  <a:gd name="connsiteY254-258292" fmla="*/ 586296 h 2329276"/>
                  <a:gd name="connsiteX255-258293" fmla="*/ 43177 w 5936218"/>
                  <a:gd name="connsiteY255-258294" fmla="*/ 520395 h 2329276"/>
                  <a:gd name="connsiteX256-258295" fmla="*/ 49994 w 5936218"/>
                  <a:gd name="connsiteY256-258296" fmla="*/ 445403 h 2329276"/>
                  <a:gd name="connsiteX257-258297" fmla="*/ 81809 w 5936218"/>
                  <a:gd name="connsiteY257-258298" fmla="*/ 440858 h 2329276"/>
                  <a:gd name="connsiteX258-258299" fmla="*/ 145438 w 5936218"/>
                  <a:gd name="connsiteY258-258300" fmla="*/ 397682 h 2329276"/>
                  <a:gd name="connsiteX259-258301" fmla="*/ 184070 w 5936218"/>
                  <a:gd name="connsiteY259-258302" fmla="*/ 359050 h 2329276"/>
                  <a:gd name="connsiteX260-258303" fmla="*/ 189699 w 5936218"/>
                  <a:gd name="connsiteY260-258304" fmla="*/ 365328 h 2329276"/>
                  <a:gd name="connsiteX261-258305" fmla="*/ 195977 w 5936218"/>
                  <a:gd name="connsiteY261-258306" fmla="*/ 359050 h 2329276"/>
                  <a:gd name="connsiteX262-258307" fmla="*/ 255061 w 5936218"/>
                  <a:gd name="connsiteY262-258308" fmla="*/ 424951 h 2329276"/>
                  <a:gd name="connsiteX263-258309" fmla="*/ 350504 w 5936218"/>
                  <a:gd name="connsiteY263-258310" fmla="*/ 445403 h 2329276"/>
                  <a:gd name="connsiteX264-258311" fmla="*/ 491397 w 5936218"/>
                  <a:gd name="connsiteY264-258312" fmla="*/ 559027 h 2329276"/>
                  <a:gd name="connsiteX265-258313" fmla="*/ 523211 w 5936218"/>
                  <a:gd name="connsiteY265-258314" fmla="*/ 606748 h 2329276"/>
                  <a:gd name="connsiteX266-258315" fmla="*/ 523211 w 5936218"/>
                  <a:gd name="connsiteY266-258316" fmla="*/ 665832 h 2329276"/>
                  <a:gd name="connsiteX267-258317" fmla="*/ 486852 w 5936218"/>
                  <a:gd name="connsiteY267-258318" fmla="*/ 720371 h 2329276"/>
                  <a:gd name="connsiteX268-258319" fmla="*/ 420951 w 5936218"/>
                  <a:gd name="connsiteY268-258320" fmla="*/ 740824 h 2329276"/>
                  <a:gd name="connsiteX269-258321" fmla="*/ 415909 w 5936218"/>
                  <a:gd name="connsiteY269-258322" fmla="*/ 738693 h 2329276"/>
                  <a:gd name="connsiteX270-258323" fmla="*/ 409044 w 5936218"/>
                  <a:gd name="connsiteY270-258324" fmla="*/ 740824 h 2329276"/>
                  <a:gd name="connsiteX271-258325" fmla="*/ 252950 w 5936218"/>
                  <a:gd name="connsiteY271-258326" fmla="*/ 674868 h 2329276"/>
                  <a:gd name="connsiteX272-258327" fmla="*/ 232336 w 5936218"/>
                  <a:gd name="connsiteY272-258328" fmla="*/ 681740 h 2329276"/>
                  <a:gd name="connsiteX273-258329" fmla="*/ 291420 w 5936218"/>
                  <a:gd name="connsiteY273-258330" fmla="*/ 752186 h 2329276"/>
                  <a:gd name="connsiteX274-258331" fmla="*/ 291420 w 5936218"/>
                  <a:gd name="connsiteY274-258332" fmla="*/ 790818 h 2329276"/>
                  <a:gd name="connsiteX275-258333" fmla="*/ 298238 w 5936218"/>
                  <a:gd name="connsiteY275-258334" fmla="*/ 877172 h 2329276"/>
                  <a:gd name="connsiteX276-258335" fmla="*/ 345959 w 5936218"/>
                  <a:gd name="connsiteY276-258336" fmla="*/ 908986 h 2329276"/>
                  <a:gd name="connsiteX277-258337" fmla="*/ 362087 w 5936218"/>
                  <a:gd name="connsiteY277-258338" fmla="*/ 918394 h 2329276"/>
                  <a:gd name="connsiteX278-258339" fmla="*/ 365867 w 5936218"/>
                  <a:gd name="connsiteY278-258340" fmla="*/ 886261 h 2329276"/>
                  <a:gd name="connsiteX279-258341" fmla="*/ 345415 w 5936218"/>
                  <a:gd name="connsiteY279-258342" fmla="*/ 849902 h 2329276"/>
                  <a:gd name="connsiteX280-258343" fmla="*/ 365867 w 5936218"/>
                  <a:gd name="connsiteY280-258344" fmla="*/ 818087 h 2329276"/>
                  <a:gd name="connsiteX281-258345" fmla="*/ 374560 w 5936218"/>
                  <a:gd name="connsiteY281-258346" fmla="*/ 823086 h 2329276"/>
                  <a:gd name="connsiteX282-258347" fmla="*/ 377774 w 5936218"/>
                  <a:gd name="connsiteY282-258348" fmla="*/ 818087 h 2329276"/>
                  <a:gd name="connsiteX283-258349" fmla="*/ 461933 w 5936218"/>
                  <a:gd name="connsiteY283-258350" fmla="*/ 866479 h 2329276"/>
                  <a:gd name="connsiteX284-258351" fmla="*/ 484035 w 5936218"/>
                  <a:gd name="connsiteY284-258352" fmla="*/ 849902 h 2329276"/>
                  <a:gd name="connsiteX285-258353" fmla="*/ 463583 w 5936218"/>
                  <a:gd name="connsiteY285-258354" fmla="*/ 784000 h 2329276"/>
                  <a:gd name="connsiteX286-258355" fmla="*/ 549936 w 5936218"/>
                  <a:gd name="connsiteY286-258356" fmla="*/ 697647 h 2329276"/>
                  <a:gd name="connsiteX287-258357" fmla="*/ 559742 w 5936218"/>
                  <a:gd name="connsiteY287-258358" fmla="*/ 699748 h 2329276"/>
                  <a:gd name="connsiteX288-258359" fmla="*/ 561843 w 5936218"/>
                  <a:gd name="connsiteY288-258360" fmla="*/ 697647 h 2329276"/>
                  <a:gd name="connsiteX289-258361" fmla="*/ 593658 w 5936218"/>
                  <a:gd name="connsiteY289-258362" fmla="*/ 704464 h 2329276"/>
                  <a:gd name="connsiteX290-258363" fmla="*/ 620945 w 5936218"/>
                  <a:gd name="connsiteY290-258364" fmla="*/ 728341 h 2329276"/>
                  <a:gd name="connsiteX291-258365" fmla="*/ 640835 w 5936218"/>
                  <a:gd name="connsiteY291-258366" fmla="*/ 672650 h 2329276"/>
                  <a:gd name="connsiteX292-258367" fmla="*/ 609020 w 5936218"/>
                  <a:gd name="connsiteY292-258368" fmla="*/ 618111 h 2329276"/>
                  <a:gd name="connsiteX293-258369" fmla="*/ 624928 w 5936218"/>
                  <a:gd name="connsiteY293-258370" fmla="*/ 559027 h 2329276"/>
                  <a:gd name="connsiteX294-258371" fmla="*/ 597658 w 5936218"/>
                  <a:gd name="connsiteY294-258372" fmla="*/ 499942 h 2329276"/>
                  <a:gd name="connsiteX295-258373" fmla="*/ 611562 w 5936218"/>
                  <a:gd name="connsiteY295-258374" fmla="*/ 504268 h 2329276"/>
                  <a:gd name="connsiteX296-258375" fmla="*/ 609565 w 5936218"/>
                  <a:gd name="connsiteY296-258376" fmla="*/ 499942 h 2329276"/>
                  <a:gd name="connsiteX297-258377" fmla="*/ 711826 w 5936218"/>
                  <a:gd name="connsiteY297-258378" fmla="*/ 531757 h 2329276"/>
                  <a:gd name="connsiteX298-258379" fmla="*/ 732278 w 5936218"/>
                  <a:gd name="connsiteY298-258380" fmla="*/ 586296 h 2329276"/>
                  <a:gd name="connsiteX299-258381" fmla="*/ 684556 w 5936218"/>
                  <a:gd name="connsiteY299-258382" fmla="*/ 597658 h 2329276"/>
                  <a:gd name="connsiteX300-258383" fmla="*/ 684556 w 5936218"/>
                  <a:gd name="connsiteY300-258384" fmla="*/ 649925 h 2329276"/>
                  <a:gd name="connsiteX301-258385" fmla="*/ 713309 w 5936218"/>
                  <a:gd name="connsiteY301-258386" fmla="*/ 678678 h 2329276"/>
                  <a:gd name="connsiteX302-258387" fmla="*/ 763548 w 5936218"/>
                  <a:gd name="connsiteY302-258388" fmla="*/ 661287 h 2329276"/>
                  <a:gd name="connsiteX303-258389" fmla="*/ 770365 w 5936218"/>
                  <a:gd name="connsiteY303-258390" fmla="*/ 602203 h 2329276"/>
                  <a:gd name="connsiteX304-258391" fmla="*/ 845357 w 5936218"/>
                  <a:gd name="connsiteY304-258392" fmla="*/ 554482 h 2329276"/>
                  <a:gd name="connsiteX305-258393" fmla="*/ 972614 w 5936218"/>
                  <a:gd name="connsiteY305-258394" fmla="*/ 468128 h 2329276"/>
                  <a:gd name="connsiteX306-258395" fmla="*/ 982566 w 5936218"/>
                  <a:gd name="connsiteY306-258396" fmla="*/ 469455 h 2329276"/>
                  <a:gd name="connsiteX307-258397" fmla="*/ 984521 w 5936218"/>
                  <a:gd name="connsiteY307-258398" fmla="*/ 468128 h 2329276"/>
                  <a:gd name="connsiteX308-258399" fmla="*/ 1018608 w 5936218"/>
                  <a:gd name="connsiteY308-258400" fmla="*/ 472673 h 2329276"/>
                  <a:gd name="connsiteX309-258401" fmla="*/ 979977 w 5936218"/>
                  <a:gd name="connsiteY309-258402" fmla="*/ 536302 h 2329276"/>
                  <a:gd name="connsiteX310-258403" fmla="*/ 1012666 w 5936218"/>
                  <a:gd name="connsiteY310-258404" fmla="*/ 541463 h 2329276"/>
                  <a:gd name="connsiteX311-258405" fmla="*/ 1038516 w 5936218"/>
                  <a:gd name="connsiteY311-258406" fmla="*/ 511305 h 2329276"/>
                  <a:gd name="connsiteX312-258407" fmla="*/ 1050423 w 5936218"/>
                  <a:gd name="connsiteY312-258408" fmla="*/ 511305 h 2329276"/>
                  <a:gd name="connsiteX313-258409" fmla="*/ 1108962 w 5936218"/>
                  <a:gd name="connsiteY313-258410" fmla="*/ 511305 h 2329276"/>
                  <a:gd name="connsiteX314-258411" fmla="*/ 1161229 w 5936218"/>
                  <a:gd name="connsiteY314-258412" fmla="*/ 468128 h 2329276"/>
                  <a:gd name="connsiteX315-258413" fmla="*/ 1165711 w 5936218"/>
                  <a:gd name="connsiteY315-258414" fmla="*/ 474262 h 2329276"/>
                  <a:gd name="connsiteX316-258415" fmla="*/ 1173136 w 5936218"/>
                  <a:gd name="connsiteY316-258416" fmla="*/ 468128 h 2329276"/>
                  <a:gd name="connsiteX317-258417" fmla="*/ 1210035 w 5936218"/>
                  <a:gd name="connsiteY317-258418" fmla="*/ 518621 h 2329276"/>
                  <a:gd name="connsiteX318-258419" fmla="*/ 1247583 w 5936218"/>
                  <a:gd name="connsiteY318-258420" fmla="*/ 461311 h 2329276"/>
                  <a:gd name="connsiteX319-258421" fmla="*/ 1211223 w 5936218"/>
                  <a:gd name="connsiteY319-258422" fmla="*/ 402227 h 2329276"/>
                  <a:gd name="connsiteX320-258423" fmla="*/ 1227130 w 5936218"/>
                  <a:gd name="connsiteY320-258424" fmla="*/ 365867 h 2329276"/>
                  <a:gd name="connsiteX321-258425" fmla="*/ 1237665 w 5936218"/>
                  <a:gd name="connsiteY321-258426" fmla="*/ 369005 h 2329276"/>
                  <a:gd name="connsiteX322-258427" fmla="*/ 1239037 w 5936218"/>
                  <a:gd name="connsiteY322-258428" fmla="*/ 365867 h 2329276"/>
                  <a:gd name="connsiteX323-258429" fmla="*/ 1345843 w 5936218"/>
                  <a:gd name="connsiteY323-258430" fmla="*/ 397682 h 2329276"/>
                  <a:gd name="connsiteX324-258431" fmla="*/ 1400382 w 5936218"/>
                  <a:gd name="connsiteY324-258432" fmla="*/ 429496 h 2329276"/>
                  <a:gd name="connsiteX325-258433" fmla="*/ 1519756 w 5936218"/>
                  <a:gd name="connsiteY325-258434" fmla="*/ 536080 h 2329276"/>
                  <a:gd name="connsiteX326-258435" fmla="*/ 1543003 w 5936218"/>
                  <a:gd name="connsiteY326-258436" fmla="*/ 495398 h 2329276"/>
                  <a:gd name="connsiteX327-258437" fmla="*/ 1506643 w 5936218"/>
                  <a:gd name="connsiteY327-258438" fmla="*/ 440858 h 2329276"/>
                  <a:gd name="connsiteX328-258439" fmla="*/ 1506643 w 5936218"/>
                  <a:gd name="connsiteY328-258440" fmla="*/ 418134 h 2329276"/>
                  <a:gd name="connsiteX329-258441" fmla="*/ 1463467 w 5936218"/>
                  <a:gd name="connsiteY329-258442" fmla="*/ 409044 h 2329276"/>
                  <a:gd name="connsiteX330-258443" fmla="*/ 1472556 w 5936218"/>
                  <a:gd name="connsiteY330-258444" fmla="*/ 359050 h 2329276"/>
                  <a:gd name="connsiteX331-258445" fmla="*/ 1452104 w 5936218"/>
                  <a:gd name="connsiteY331-258446" fmla="*/ 272696 h 2329276"/>
                  <a:gd name="connsiteX332-258447" fmla="*/ 1452104 w 5936218"/>
                  <a:gd name="connsiteY332-258448" fmla="*/ 236337 h 2329276"/>
                  <a:gd name="connsiteX333-258449" fmla="*/ 1522551 w 5936218"/>
                  <a:gd name="connsiteY333-258450" fmla="*/ 134076 h 2329276"/>
                  <a:gd name="connsiteX334-258451" fmla="*/ 1543003 w 5936218"/>
                  <a:gd name="connsiteY334-258452" fmla="*/ 20453 h 2329276"/>
                  <a:gd name="connsiteX335-258453" fmla="*/ 1570272 w 5936218"/>
                  <a:gd name="connsiteY335-258454" fmla="*/ 0 h 2329276"/>
                  <a:gd name="connsiteX336-258455" fmla="*/ 1578688 w 5936218"/>
                  <a:gd name="connsiteY336-258456" fmla="*/ 2619 h 2329276"/>
                  <a:gd name="connsiteX337-258457" fmla="*/ 1582179 w 5936218"/>
                  <a:gd name="connsiteY337-258458" fmla="*/ 0 h 2329276"/>
                  <a:gd name="connsiteX338-258459" fmla="*/ 1684440 w 5936218"/>
                  <a:gd name="connsiteY338-258460" fmla="*/ 31815 h 2329276"/>
                  <a:gd name="connsiteX339-258461" fmla="*/ 1688985 w 5936218"/>
                  <a:gd name="connsiteY339-258462" fmla="*/ 102261 h 2329276"/>
                  <a:gd name="connsiteX340-258463" fmla="*/ 1652625 w 5936218"/>
                  <a:gd name="connsiteY340-258464" fmla="*/ 193160 h 2329276"/>
                  <a:gd name="connsiteX341-258465" fmla="*/ 1679895 w 5936218"/>
                  <a:gd name="connsiteY341-258466" fmla="*/ 231792 h 2329276"/>
                  <a:gd name="connsiteX342-258467" fmla="*/ 1688985 w 5936218"/>
                  <a:gd name="connsiteY342-258468" fmla="*/ 306783 h 2329276"/>
                  <a:gd name="connsiteX343-258469" fmla="*/ 1679895 w 5936218"/>
                  <a:gd name="connsiteY343-258470" fmla="*/ 452221 h 2329276"/>
                  <a:gd name="connsiteX344-258471" fmla="*/ 1636718 w 5936218"/>
                  <a:gd name="connsiteY344-258472" fmla="*/ 715827 h 2329276"/>
                  <a:gd name="connsiteX345-258473" fmla="*/ 1662494 w 5936218"/>
                  <a:gd name="connsiteY345-258474" fmla="*/ 722271 h 2329276"/>
                  <a:gd name="connsiteX0-258475" fmla="*/ 1662494 w 5936218"/>
                  <a:gd name="connsiteY0-258476" fmla="*/ 722271 h 2329276"/>
                  <a:gd name="connsiteX1-258477" fmla="*/ 4165425 w 5936218"/>
                  <a:gd name="connsiteY1-258478" fmla="*/ 20453 h 2329276"/>
                  <a:gd name="connsiteX2-258479" fmla="*/ 4175231 w 5936218"/>
                  <a:gd name="connsiteY2-258480" fmla="*/ 22854 h 2329276"/>
                  <a:gd name="connsiteX3-258481" fmla="*/ 4511384 w 5936218"/>
                  <a:gd name="connsiteY3-258482" fmla="*/ 102261 h 2329276"/>
                  <a:gd name="connsiteX4-258483" fmla="*/ 4543199 w 5936218"/>
                  <a:gd name="connsiteY4-258484" fmla="*/ 172708 h 2329276"/>
                  <a:gd name="connsiteX5-258485" fmla="*/ 4639242 w 5936218"/>
                  <a:gd name="connsiteY5-258486" fmla="*/ 255350 h 2329276"/>
                  <a:gd name="connsiteX6-258487" fmla="*/ 4774445 w 5936218"/>
                  <a:gd name="connsiteY6-258488" fmla="*/ 236337 h 2329276"/>
                  <a:gd name="connsiteX7-258489" fmla="*/ 4778496 w 5936218"/>
                  <a:gd name="connsiteY7-258490" fmla="*/ 237441 h 2329276"/>
                  <a:gd name="connsiteX8-258491" fmla="*/ 4786352 w 5936218"/>
                  <a:gd name="connsiteY8-258492" fmla="*/ 236337 h 2329276"/>
                  <a:gd name="connsiteX9-258493" fmla="*/ 4861343 w 5936218"/>
                  <a:gd name="connsiteY9-258494" fmla="*/ 256789 h 2329276"/>
                  <a:gd name="connsiteX10-258495" fmla="*/ 4893158 w 5936218"/>
                  <a:gd name="connsiteY10-258496" fmla="*/ 299966 h 2329276"/>
                  <a:gd name="connsiteX11-258497" fmla="*/ 4888613 w 5936218"/>
                  <a:gd name="connsiteY11-258498" fmla="*/ 381774 h 2329276"/>
                  <a:gd name="connsiteX12-258499" fmla="*/ 4927677 w 5936218"/>
                  <a:gd name="connsiteY12-258500" fmla="*/ 406446 h 2329276"/>
                  <a:gd name="connsiteX13-258501" fmla="*/ 4967605 w 5936218"/>
                  <a:gd name="connsiteY13-258502" fmla="*/ 393137 h 2329276"/>
                  <a:gd name="connsiteX14-258503" fmla="*/ 5038051 w 5936218"/>
                  <a:gd name="connsiteY14-258504" fmla="*/ 386319 h 2329276"/>
                  <a:gd name="connsiteX15-258505" fmla="*/ 5040730 w 5936218"/>
                  <a:gd name="connsiteY15-258506" fmla="*/ 387212 h 2329276"/>
                  <a:gd name="connsiteX16-258507" fmla="*/ 5049958 w 5936218"/>
                  <a:gd name="connsiteY16-258508" fmla="*/ 386319 h 2329276"/>
                  <a:gd name="connsiteX17-258509" fmla="*/ 5114249 w 5936218"/>
                  <a:gd name="connsiteY17-258510" fmla="*/ 407750 h 2329276"/>
                  <a:gd name="connsiteX18-258511" fmla="*/ 5176671 w 5936218"/>
                  <a:gd name="connsiteY18-258512" fmla="*/ 397682 h 2329276"/>
                  <a:gd name="connsiteX19-258513" fmla="*/ 5177801 w 5936218"/>
                  <a:gd name="connsiteY19-258514" fmla="*/ 399420 h 2329276"/>
                  <a:gd name="connsiteX20-258515" fmla="*/ 5188578 w 5936218"/>
                  <a:gd name="connsiteY20-258516" fmla="*/ 397682 h 2329276"/>
                  <a:gd name="connsiteX21-258517" fmla="*/ 5243719 w 5936218"/>
                  <a:gd name="connsiteY21-258518" fmla="*/ 482513 h 2329276"/>
                  <a:gd name="connsiteX22-258519" fmla="*/ 5283477 w 5936218"/>
                  <a:gd name="connsiteY22-258520" fmla="*/ 452221 h 2329276"/>
                  <a:gd name="connsiteX23-258521" fmla="*/ 5258480 w 5936218"/>
                  <a:gd name="connsiteY23-258522" fmla="*/ 386319 h 2329276"/>
                  <a:gd name="connsiteX24-258523" fmla="*/ 5267570 w 5936218"/>
                  <a:gd name="connsiteY24-258524" fmla="*/ 338598 h 2329276"/>
                  <a:gd name="connsiteX25-258525" fmla="*/ 5278896 w 5936218"/>
                  <a:gd name="connsiteY25-258526" fmla="*/ 341647 h 2329276"/>
                  <a:gd name="connsiteX26-258527" fmla="*/ 5279477 w 5936218"/>
                  <a:gd name="connsiteY26-258528" fmla="*/ 338598 h 2329276"/>
                  <a:gd name="connsiteX27-258529" fmla="*/ 5395510 w 5936218"/>
                  <a:gd name="connsiteY27-258530" fmla="*/ 369837 h 2329276"/>
                  <a:gd name="connsiteX28-258531" fmla="*/ 5463001 w 5936218"/>
                  <a:gd name="connsiteY28-258532" fmla="*/ 365867 h 2329276"/>
                  <a:gd name="connsiteX29-258533" fmla="*/ 5464386 w 5936218"/>
                  <a:gd name="connsiteY29-258534" fmla="*/ 366486 h 2329276"/>
                  <a:gd name="connsiteX30-258535" fmla="*/ 5474909 w 5936218"/>
                  <a:gd name="connsiteY30-258536" fmla="*/ 365867 h 2329276"/>
                  <a:gd name="connsiteX31-258537" fmla="*/ 5581715 w 5936218"/>
                  <a:gd name="connsiteY31-258538" fmla="*/ 413589 h 2329276"/>
                  <a:gd name="connsiteX32-258539" fmla="*/ 5633981 w 5936218"/>
                  <a:gd name="connsiteY32-258540" fmla="*/ 456766 h 2329276"/>
                  <a:gd name="connsiteX33-258541" fmla="*/ 5720335 w 5936218"/>
                  <a:gd name="connsiteY33-258542" fmla="*/ 536302 h 2329276"/>
                  <a:gd name="connsiteX34-258543" fmla="*/ 5822595 w 5936218"/>
                  <a:gd name="connsiteY34-258544" fmla="*/ 634018 h 2329276"/>
                  <a:gd name="connsiteX35-258545" fmla="*/ 5818051 w 5936218"/>
                  <a:gd name="connsiteY35-258546" fmla="*/ 688557 h 2329276"/>
                  <a:gd name="connsiteX36-258547" fmla="*/ 5825679 w 5936218"/>
                  <a:gd name="connsiteY36-258548" fmla="*/ 696185 h 2329276"/>
                  <a:gd name="connsiteX37-258549" fmla="*/ 5822051 w 5936218"/>
                  <a:gd name="connsiteY37-258550" fmla="*/ 645380 h 2329276"/>
                  <a:gd name="connsiteX38-258551" fmla="*/ 5834092 w 5936218"/>
                  <a:gd name="connsiteY38-258552" fmla="*/ 647253 h 2329276"/>
                  <a:gd name="connsiteX39-258553" fmla="*/ 5833958 w 5936218"/>
                  <a:gd name="connsiteY39-258554" fmla="*/ 645380 h 2329276"/>
                  <a:gd name="connsiteX40-258555" fmla="*/ 5936219 w 5936218"/>
                  <a:gd name="connsiteY40-258556" fmla="*/ 661287 h 2329276"/>
                  <a:gd name="connsiteX41-258557" fmla="*/ 5908949 w 5936218"/>
                  <a:gd name="connsiteY41-258558" fmla="*/ 877172 h 2329276"/>
                  <a:gd name="connsiteX42-258559" fmla="*/ 5893042 w 5936218"/>
                  <a:gd name="connsiteY42-258560" fmla="*/ 893079 h 2329276"/>
                  <a:gd name="connsiteX43-258561" fmla="*/ 5861227 w 5936218"/>
                  <a:gd name="connsiteY43-258562" fmla="*/ 893079 h 2329276"/>
                  <a:gd name="connsiteX44-258563" fmla="*/ 5817506 w 5936218"/>
                  <a:gd name="connsiteY44-258564" fmla="*/ 858992 h 2329276"/>
                  <a:gd name="connsiteX45-258565" fmla="*/ 5767511 w 5936218"/>
                  <a:gd name="connsiteY45-258566" fmla="*/ 833995 h 2329276"/>
                  <a:gd name="connsiteX46-258567" fmla="*/ 5729132 w 5936218"/>
                  <a:gd name="connsiteY46-258568" fmla="*/ 785976 h 2329276"/>
                  <a:gd name="connsiteX47-258569" fmla="*/ 5695337 w 5936218"/>
                  <a:gd name="connsiteY47-258570" fmla="*/ 795363 h 2329276"/>
                  <a:gd name="connsiteX48-258571" fmla="*/ 5693366 w 5936218"/>
                  <a:gd name="connsiteY48-258572" fmla="*/ 792603 h 2329276"/>
                  <a:gd name="connsiteX49-258573" fmla="*/ 5640799 w 5936218"/>
                  <a:gd name="connsiteY49-258574" fmla="*/ 752186 h 2329276"/>
                  <a:gd name="connsiteX50-258575" fmla="*/ 5656705 w 5936218"/>
                  <a:gd name="connsiteY50-258576" fmla="*/ 795363 h 2329276"/>
                  <a:gd name="connsiteX51-258577" fmla="*/ 5586259 w 5936218"/>
                  <a:gd name="connsiteY51-258578" fmla="*/ 870354 h 2329276"/>
                  <a:gd name="connsiteX52-258579" fmla="*/ 5575676 w 5936218"/>
                  <a:gd name="connsiteY52-258580" fmla="*/ 869346 h 2329276"/>
                  <a:gd name="connsiteX53-258581" fmla="*/ 5539436 w 5936218"/>
                  <a:gd name="connsiteY53-258582" fmla="*/ 867029 h 2329276"/>
                  <a:gd name="connsiteX54-258583" fmla="*/ 5593077 w 5936218"/>
                  <a:gd name="connsiteY54-258584" fmla="*/ 972615 h 2329276"/>
                  <a:gd name="connsiteX55-258585" fmla="*/ 5613529 w 5936218"/>
                  <a:gd name="connsiteY55-258586" fmla="*/ 1031699 h 2329276"/>
                  <a:gd name="connsiteX56-258587" fmla="*/ 5608984 w 5936218"/>
                  <a:gd name="connsiteY56-258588" fmla="*/ 1054424 h 2329276"/>
                  <a:gd name="connsiteX57-258589" fmla="*/ 5597799 w 5936218"/>
                  <a:gd name="connsiteY57-258590" fmla="*/ 1050815 h 2329276"/>
                  <a:gd name="connsiteX58-258591" fmla="*/ 5534271 w 5936218"/>
                  <a:gd name="connsiteY58-258592" fmla="*/ 1034164 h 2329276"/>
                  <a:gd name="connsiteX59-258593" fmla="*/ 5436277 w 5936218"/>
                  <a:gd name="connsiteY59-258594" fmla="*/ 1090783 h 2329276"/>
                  <a:gd name="connsiteX60-258595" fmla="*/ 5397645 w 5936218"/>
                  <a:gd name="connsiteY60-258596" fmla="*/ 1102146 h 2329276"/>
                  <a:gd name="connsiteX61-258597" fmla="*/ 5345378 w 5936218"/>
                  <a:gd name="connsiteY61-258598" fmla="*/ 1156685 h 2329276"/>
                  <a:gd name="connsiteX62-258599" fmla="*/ 5290839 w 5936218"/>
                  <a:gd name="connsiteY62-258600" fmla="*/ 1204406 h 2329276"/>
                  <a:gd name="connsiteX63-258601" fmla="*/ 5274932 w 5936218"/>
                  <a:gd name="connsiteY63-258602" fmla="*/ 1236221 h 2329276"/>
                  <a:gd name="connsiteX64-258603" fmla="*/ 5267238 w 5936218"/>
                  <a:gd name="connsiteY64-258604" fmla="*/ 1227794 h 2329276"/>
                  <a:gd name="connsiteX65-258605" fmla="*/ 5263025 w 5936218"/>
                  <a:gd name="connsiteY65-258606" fmla="*/ 1236221 h 2329276"/>
                  <a:gd name="connsiteX66-258607" fmla="*/ 5219538 w 5936218"/>
                  <a:gd name="connsiteY66-258608" fmla="*/ 1188593 h 2329276"/>
                  <a:gd name="connsiteX67-258609" fmla="*/ 5129494 w 5936218"/>
                  <a:gd name="connsiteY67-258610" fmla="*/ 1243038 h 2329276"/>
                  <a:gd name="connsiteX68-258611" fmla="*/ 5126389 w 5936218"/>
                  <a:gd name="connsiteY68-258612" fmla="*/ 1237716 h 2329276"/>
                  <a:gd name="connsiteX69-258613" fmla="*/ 5117587 w 5936218"/>
                  <a:gd name="connsiteY69-258614" fmla="*/ 1243038 h 2329276"/>
                  <a:gd name="connsiteX70-258615" fmla="*/ 5105544 w 5936218"/>
                  <a:gd name="connsiteY70-258616" fmla="*/ 1222392 h 2329276"/>
                  <a:gd name="connsiteX71-258617" fmla="*/ 5074955 w 5936218"/>
                  <a:gd name="connsiteY71-258618" fmla="*/ 1247583 h 2329276"/>
                  <a:gd name="connsiteX72-258619" fmla="*/ 5065718 w 5936218"/>
                  <a:gd name="connsiteY72-258620" fmla="*/ 1245384 h 2329276"/>
                  <a:gd name="connsiteX73-258621" fmla="*/ 5063048 w 5936218"/>
                  <a:gd name="connsiteY73-258622" fmla="*/ 1247583 h 2329276"/>
                  <a:gd name="connsiteX74-258623" fmla="*/ 5026594 w 5936218"/>
                  <a:gd name="connsiteY74-258624" fmla="*/ 1238904 h 2329276"/>
                  <a:gd name="connsiteX75-258625" fmla="*/ 5015871 w 5936218"/>
                  <a:gd name="connsiteY75-258626" fmla="*/ 1283943 h 2329276"/>
                  <a:gd name="connsiteX76-258627" fmla="*/ 4974967 w 5936218"/>
                  <a:gd name="connsiteY76-258628" fmla="*/ 1349844 h 2329276"/>
                  <a:gd name="connsiteX77-258629" fmla="*/ 4974967 w 5936218"/>
                  <a:gd name="connsiteY77-258630" fmla="*/ 1381659 h 2329276"/>
                  <a:gd name="connsiteX78-258631" fmla="*/ 5011326 w 5936218"/>
                  <a:gd name="connsiteY78-258632" fmla="*/ 1495282 h 2329276"/>
                  <a:gd name="connsiteX79-258633" fmla="*/ 4999419 w 5936218"/>
                  <a:gd name="connsiteY79-258634" fmla="*/ 1495282 h 2329276"/>
                  <a:gd name="connsiteX80-258635" fmla="*/ 4974967 w 5936218"/>
                  <a:gd name="connsiteY80-258636" fmla="*/ 1495282 h 2329276"/>
                  <a:gd name="connsiteX81-258637" fmla="*/ 4963605 w 5936218"/>
                  <a:gd name="connsiteY81-258638" fmla="*/ 1547548 h 2329276"/>
                  <a:gd name="connsiteX82-258639" fmla="*/ 4974967 w 5936218"/>
                  <a:gd name="connsiteY82-258640" fmla="*/ 1574818 h 2329276"/>
                  <a:gd name="connsiteX83-258641" fmla="*/ 4909065 w 5936218"/>
                  <a:gd name="connsiteY83-258642" fmla="*/ 1608905 h 2329276"/>
                  <a:gd name="connsiteX84-258643" fmla="*/ 4897703 w 5936218"/>
                  <a:gd name="connsiteY84-258644" fmla="*/ 1677079 h 2329276"/>
                  <a:gd name="connsiteX85-258645" fmla="*/ 4845437 w 5936218"/>
                  <a:gd name="connsiteY85-258646" fmla="*/ 1692986 h 2329276"/>
                  <a:gd name="connsiteX86-258647" fmla="*/ 4834074 w 5936218"/>
                  <a:gd name="connsiteY86-258648" fmla="*/ 1752070 h 2329276"/>
                  <a:gd name="connsiteX87-258649" fmla="*/ 4779535 w 5936218"/>
                  <a:gd name="connsiteY87-258650" fmla="*/ 1811154 h 2329276"/>
                  <a:gd name="connsiteX88-258651" fmla="*/ 4777225 w 5936218"/>
                  <a:gd name="connsiteY88-258652" fmla="*/ 1800758 h 2329276"/>
                  <a:gd name="connsiteX89-258653" fmla="*/ 4767628 w 5936218"/>
                  <a:gd name="connsiteY89-258654" fmla="*/ 1811154 h 2329276"/>
                  <a:gd name="connsiteX90-258655" fmla="*/ 4758538 w 5936218"/>
                  <a:gd name="connsiteY90-258656" fmla="*/ 1770250 h 2329276"/>
                  <a:gd name="connsiteX91-258657" fmla="*/ 4742631 w 5936218"/>
                  <a:gd name="connsiteY91-258658" fmla="*/ 1683896 h 2329276"/>
                  <a:gd name="connsiteX92-258659" fmla="*/ 4715361 w 5936218"/>
                  <a:gd name="connsiteY92-258660" fmla="*/ 1543004 h 2329276"/>
                  <a:gd name="connsiteX93-258661" fmla="*/ 4735813 w 5936218"/>
                  <a:gd name="connsiteY93-258662" fmla="*/ 1452105 h 2329276"/>
                  <a:gd name="connsiteX94-258663" fmla="*/ 4767628 w 5936218"/>
                  <a:gd name="connsiteY94-258664" fmla="*/ 1408928 h 2329276"/>
                  <a:gd name="connsiteX95-258665" fmla="*/ 4767628 w 5936218"/>
                  <a:gd name="connsiteY95-258666" fmla="*/ 1381659 h 2329276"/>
                  <a:gd name="connsiteX96-258667" fmla="*/ 4826712 w 5936218"/>
                  <a:gd name="connsiteY96-258668" fmla="*/ 1365751 h 2329276"/>
                  <a:gd name="connsiteX97-258669" fmla="*/ 1811153 w 5936218"/>
                  <a:gd name="connsiteY97-258670" fmla="*/ 1617995 h 2329276"/>
                  <a:gd name="connsiteX98-258671" fmla="*/ 1748069 w 5936218"/>
                  <a:gd name="connsiteY98-258672" fmla="*/ 1656627 h 2329276"/>
                  <a:gd name="connsiteX99-258673" fmla="*/ 1711709 w 5936218"/>
                  <a:gd name="connsiteY99-258674" fmla="*/ 1661172 h 2329276"/>
                  <a:gd name="connsiteX100-258675" fmla="*/ 1711926 w 5936218"/>
                  <a:gd name="connsiteY100-258676" fmla="*/ 1659656 h 2329276"/>
                  <a:gd name="connsiteX101-258677" fmla="*/ 1699803 w 5936218"/>
                  <a:gd name="connsiteY101-258678" fmla="*/ 1661172 h 2329276"/>
                  <a:gd name="connsiteX102-258679" fmla="*/ 1704347 w 5936218"/>
                  <a:gd name="connsiteY102-258680" fmla="*/ 1629357 h 2329276"/>
                  <a:gd name="connsiteX103-258681" fmla="*/ 1662460 w 5936218"/>
                  <a:gd name="connsiteY103-258682" fmla="*/ 1611406 h 2329276"/>
                  <a:gd name="connsiteX104-258683" fmla="*/ 1629901 w 5936218"/>
                  <a:gd name="connsiteY104-258684" fmla="*/ 1624812 h 2329276"/>
                  <a:gd name="connsiteX105-258685" fmla="*/ 1629300 w 5936218"/>
                  <a:gd name="connsiteY105-258686" fmla="*/ 1620157 h 2329276"/>
                  <a:gd name="connsiteX106-258687" fmla="*/ 1617994 w 5936218"/>
                  <a:gd name="connsiteY106-258688" fmla="*/ 1624812 h 2329276"/>
                  <a:gd name="connsiteX107-258689" fmla="*/ 1608904 w 5936218"/>
                  <a:gd name="connsiteY107-258690" fmla="*/ 1554366 h 2329276"/>
                  <a:gd name="connsiteX108-258691" fmla="*/ 1552684 w 5936218"/>
                  <a:gd name="connsiteY108-258692" fmla="*/ 1544673 h 2329276"/>
                  <a:gd name="connsiteX109-258693" fmla="*/ 1518550 w 5936218"/>
                  <a:gd name="connsiteY109-258694" fmla="*/ 1570273 h 2329276"/>
                  <a:gd name="connsiteX110-258695" fmla="*/ 1425379 w 5936218"/>
                  <a:gd name="connsiteY110-258696" fmla="*/ 1590725 h 2329276"/>
                  <a:gd name="connsiteX111-258697" fmla="*/ 1409472 w 5936218"/>
                  <a:gd name="connsiteY111-258698" fmla="*/ 1608905 h 2329276"/>
                  <a:gd name="connsiteX112-258699" fmla="*/ 1270852 w 5936218"/>
                  <a:gd name="connsiteY112-258700" fmla="*/ 1629357 h 2329276"/>
                  <a:gd name="connsiteX113-258701" fmla="*/ 1254945 w 5936218"/>
                  <a:gd name="connsiteY113-258702" fmla="*/ 1649809 h 2329276"/>
                  <a:gd name="connsiteX114-258703" fmla="*/ 1282214 w 5936218"/>
                  <a:gd name="connsiteY114-258704" fmla="*/ 1692986 h 2329276"/>
                  <a:gd name="connsiteX115-258705" fmla="*/ 1243582 w 5936218"/>
                  <a:gd name="connsiteY115-258706" fmla="*/ 1708893 h 2329276"/>
                  <a:gd name="connsiteX116-258707" fmla="*/ 1254945 w 5936218"/>
                  <a:gd name="connsiteY116-258708" fmla="*/ 1727073 h 2329276"/>
                  <a:gd name="connsiteX117-258709" fmla="*/ 1216313 w 5936218"/>
                  <a:gd name="connsiteY117-258710" fmla="*/ 1752070 h 2329276"/>
                  <a:gd name="connsiteX118-258711" fmla="*/ 1275397 w 5936218"/>
                  <a:gd name="connsiteY118-258712" fmla="*/ 1795247 h 2329276"/>
                  <a:gd name="connsiteX119-258713" fmla="*/ 1270852 w 5936218"/>
                  <a:gd name="connsiteY119-258714" fmla="*/ 1822517 h 2329276"/>
                  <a:gd name="connsiteX120-258715" fmla="*/ 1259108 w 5936218"/>
                  <a:gd name="connsiteY120-258716" fmla="*/ 1821538 h 2329276"/>
                  <a:gd name="connsiteX121-258717" fmla="*/ 1258945 w 5936218"/>
                  <a:gd name="connsiteY121-258718" fmla="*/ 1822517 h 2329276"/>
                  <a:gd name="connsiteX122-258719" fmla="*/ 1215644 w 5936218"/>
                  <a:gd name="connsiteY122-258720" fmla="*/ 1818908 h 2329276"/>
                  <a:gd name="connsiteX123-258721" fmla="*/ 1204950 w 5936218"/>
                  <a:gd name="connsiteY123-258722" fmla="*/ 1833879 h 2329276"/>
                  <a:gd name="connsiteX124-258723" fmla="*/ 1196495 w 5936218"/>
                  <a:gd name="connsiteY124-258724" fmla="*/ 1829047 h 2329276"/>
                  <a:gd name="connsiteX125-258725" fmla="*/ 1193043 w 5936218"/>
                  <a:gd name="connsiteY125-258726" fmla="*/ 1833879 h 2329276"/>
                  <a:gd name="connsiteX126-258727" fmla="*/ 1145322 w 5936218"/>
                  <a:gd name="connsiteY126-258728" fmla="*/ 1806609 h 2329276"/>
                  <a:gd name="connsiteX127-258729" fmla="*/ 1098145 w 5936218"/>
                  <a:gd name="connsiteY127-258730" fmla="*/ 1806609 h 2329276"/>
                  <a:gd name="connsiteX128-258731" fmla="*/ 1061785 w 5936218"/>
                  <a:gd name="connsiteY128-258732" fmla="*/ 1833879 h 2329276"/>
                  <a:gd name="connsiteX129-258733" fmla="*/ 1055322 w 5936218"/>
                  <a:gd name="connsiteY129-258734" fmla="*/ 1829796 h 2329276"/>
                  <a:gd name="connsiteX130-258735" fmla="*/ 1049878 w 5936218"/>
                  <a:gd name="connsiteY130-258736" fmla="*/ 1833879 h 2329276"/>
                  <a:gd name="connsiteX131-258737" fmla="*/ 1006701 w 5936218"/>
                  <a:gd name="connsiteY131-258738" fmla="*/ 1806609 h 2329276"/>
                  <a:gd name="connsiteX132-258739" fmla="*/ 924893 w 5936218"/>
                  <a:gd name="connsiteY132-258740" fmla="*/ 1770250 h 2329276"/>
                  <a:gd name="connsiteX133-258741" fmla="*/ 877716 w 5936218"/>
                  <a:gd name="connsiteY133-258742" fmla="*/ 1770250 h 2329276"/>
                  <a:gd name="connsiteX134-258743" fmla="*/ 802724 w 5936218"/>
                  <a:gd name="connsiteY134-258744" fmla="*/ 1833879 h 2329276"/>
                  <a:gd name="connsiteX135-258745" fmla="*/ 798179 w 5936218"/>
                  <a:gd name="connsiteY135-258746" fmla="*/ 1877056 h 2329276"/>
                  <a:gd name="connsiteX136-258747" fmla="*/ 787406 w 5936218"/>
                  <a:gd name="connsiteY136-258748" fmla="*/ 1866283 h 2329276"/>
                  <a:gd name="connsiteX137-258749" fmla="*/ 786272 w 5936218"/>
                  <a:gd name="connsiteY137-258750" fmla="*/ 1877056 h 2329276"/>
                  <a:gd name="connsiteX138-258751" fmla="*/ 756063 w 5936218"/>
                  <a:gd name="connsiteY138-258752" fmla="*/ 1846846 h 2329276"/>
                  <a:gd name="connsiteX139-258753" fmla="*/ 732278 w 5936218"/>
                  <a:gd name="connsiteY139-258754" fmla="*/ 1904325 h 2329276"/>
                  <a:gd name="connsiteX140-258755" fmla="*/ 743640 w 5936218"/>
                  <a:gd name="connsiteY140-258756" fmla="*/ 1913415 h 2329276"/>
                  <a:gd name="connsiteX141-258757" fmla="*/ 723188 w 5936218"/>
                  <a:gd name="connsiteY141-258758" fmla="*/ 1956592 h 2329276"/>
                  <a:gd name="connsiteX142-258759" fmla="*/ 747026 w 5936218"/>
                  <a:gd name="connsiteY142-258760" fmla="*/ 1993433 h 2329276"/>
                  <a:gd name="connsiteX143-258761" fmla="*/ 763548 w 5936218"/>
                  <a:gd name="connsiteY143-258762" fmla="*/ 1990679 h 2329276"/>
                  <a:gd name="connsiteX144-258763" fmla="*/ 764871 w 5936218"/>
                  <a:gd name="connsiteY144-258764" fmla="*/ 1992443 h 2329276"/>
                  <a:gd name="connsiteX145-258765" fmla="*/ 775455 w 5936218"/>
                  <a:gd name="connsiteY145-258766" fmla="*/ 1990679 h 2329276"/>
                  <a:gd name="connsiteX146-258767" fmla="*/ 802724 w 5936218"/>
                  <a:gd name="connsiteY146-258768" fmla="*/ 2027038 h 2329276"/>
                  <a:gd name="connsiteX147-258769" fmla="*/ 798179 w 5936218"/>
                  <a:gd name="connsiteY147-258770" fmla="*/ 2054308 h 2329276"/>
                  <a:gd name="connsiteX148-258771" fmla="*/ 818632 w 5936218"/>
                  <a:gd name="connsiteY148-258772" fmla="*/ 2065670 h 2329276"/>
                  <a:gd name="connsiteX149-258773" fmla="*/ 802724 w 5936218"/>
                  <a:gd name="connsiteY149-258774" fmla="*/ 2097485 h 2329276"/>
                  <a:gd name="connsiteX150-258775" fmla="*/ 766365 w 5936218"/>
                  <a:gd name="connsiteY150-258776" fmla="*/ 2102030 h 2329276"/>
                  <a:gd name="connsiteX151-258777" fmla="*/ 727733 w 5936218"/>
                  <a:gd name="connsiteY151-258778" fmla="*/ 2161114 h 2329276"/>
                  <a:gd name="connsiteX152-258779" fmla="*/ 759548 w 5936218"/>
                  <a:gd name="connsiteY152-258780" fmla="*/ 2204291 h 2329276"/>
                  <a:gd name="connsiteX153-258781" fmla="*/ 759548 w 5936218"/>
                  <a:gd name="connsiteY153-258782" fmla="*/ 2242922 h 2329276"/>
                  <a:gd name="connsiteX154-258783" fmla="*/ 798179 w 5936218"/>
                  <a:gd name="connsiteY154-258784" fmla="*/ 2302007 h 2329276"/>
                  <a:gd name="connsiteX155-258785" fmla="*/ 775455 w 5936218"/>
                  <a:gd name="connsiteY155-258786" fmla="*/ 2317914 h 2329276"/>
                  <a:gd name="connsiteX156-258787" fmla="*/ 770910 w 5936218"/>
                  <a:gd name="connsiteY156-258788" fmla="*/ 2329276 h 2329276"/>
                  <a:gd name="connsiteX157-258789" fmla="*/ 759003 w 5936218"/>
                  <a:gd name="connsiteY157-258790" fmla="*/ 2329276 h 2329276"/>
                  <a:gd name="connsiteX158-258791" fmla="*/ 755003 w 5936218"/>
                  <a:gd name="connsiteY158-258792" fmla="*/ 2329276 h 2329276"/>
                  <a:gd name="connsiteX159-258793" fmla="*/ 743096 w 5936218"/>
                  <a:gd name="connsiteY159-258794" fmla="*/ 2329276 h 2329276"/>
                  <a:gd name="connsiteX160-258795" fmla="*/ 715826 w 5936218"/>
                  <a:gd name="connsiteY160-258796" fmla="*/ 2295189 h 2329276"/>
                  <a:gd name="connsiteX161-258797" fmla="*/ 704464 w 5936218"/>
                  <a:gd name="connsiteY161-258798" fmla="*/ 2295189 h 2329276"/>
                  <a:gd name="connsiteX162-258799" fmla="*/ 684012 w 5936218"/>
                  <a:gd name="connsiteY162-258800" fmla="*/ 2286099 h 2329276"/>
                  <a:gd name="connsiteX163-258801" fmla="*/ 672649 w 5936218"/>
                  <a:gd name="connsiteY163-258802" fmla="*/ 2263375 h 2329276"/>
                  <a:gd name="connsiteX164-258803" fmla="*/ 645222 w 5936218"/>
                  <a:gd name="connsiteY164-258804" fmla="*/ 2255538 h 2329276"/>
                  <a:gd name="connsiteX165-258805" fmla="*/ 625472 w 5936218"/>
                  <a:gd name="connsiteY165-258806" fmla="*/ 2258830 h 2329276"/>
                  <a:gd name="connsiteX166-258807" fmla="*/ 623771 w 5936218"/>
                  <a:gd name="connsiteY166-258808" fmla="*/ 2257129 h 2329276"/>
                  <a:gd name="connsiteX167-258809" fmla="*/ 613565 w 5936218"/>
                  <a:gd name="connsiteY167-258810" fmla="*/ 2258830 h 2329276"/>
                  <a:gd name="connsiteX168-258811" fmla="*/ 609020 w 5936218"/>
                  <a:gd name="connsiteY168-258812" fmla="*/ 2254285 h 2329276"/>
                  <a:gd name="connsiteX169-258813" fmla="*/ 559026 w 5936218"/>
                  <a:gd name="connsiteY169-258814" fmla="*/ 2227015 h 2329276"/>
                  <a:gd name="connsiteX170-258815" fmla="*/ 506760 w 5936218"/>
                  <a:gd name="connsiteY170-258816" fmla="*/ 2220198 h 2329276"/>
                  <a:gd name="connsiteX171-258817" fmla="*/ 483280 w 5936218"/>
                  <a:gd name="connsiteY171-258818" fmla="*/ 2213489 h 2329276"/>
                  <a:gd name="connsiteX172-258819" fmla="*/ 480035 w 5936218"/>
                  <a:gd name="connsiteY172-258820" fmla="*/ 2215653 h 2329276"/>
                  <a:gd name="connsiteX173-258821" fmla="*/ 475042 w 5936218"/>
                  <a:gd name="connsiteY173-258822" fmla="*/ 2211135 h 2329276"/>
                  <a:gd name="connsiteX174-258823" fmla="*/ 474945 w 5936218"/>
                  <a:gd name="connsiteY174-258824" fmla="*/ 2211108 h 2329276"/>
                  <a:gd name="connsiteX175-258825" fmla="*/ 468128 w 5936218"/>
                  <a:gd name="connsiteY175-258826" fmla="*/ 2215653 h 2329276"/>
                  <a:gd name="connsiteX176-258827" fmla="*/ 420406 w 5936218"/>
                  <a:gd name="connsiteY176-258828" fmla="*/ 2172476 h 2329276"/>
                  <a:gd name="connsiteX177-258829" fmla="*/ 381774 w 5936218"/>
                  <a:gd name="connsiteY177-258830" fmla="*/ 2156569 h 2329276"/>
                  <a:gd name="connsiteX178-258831" fmla="*/ 349960 w 5936218"/>
                  <a:gd name="connsiteY178-258832" fmla="*/ 2124754 h 2329276"/>
                  <a:gd name="connsiteX179-258833" fmla="*/ 377229 w 5936218"/>
                  <a:gd name="connsiteY179-258834" fmla="*/ 2117937 h 2329276"/>
                  <a:gd name="connsiteX180-258835" fmla="*/ 404499 w 5936218"/>
                  <a:gd name="connsiteY180-258836" fmla="*/ 2070215 h 2329276"/>
                  <a:gd name="connsiteX181-258837" fmla="*/ 388591 w 5936218"/>
                  <a:gd name="connsiteY181-258838" fmla="*/ 2054308 h 2329276"/>
                  <a:gd name="connsiteX182-258839" fmla="*/ 440858 w 5936218"/>
                  <a:gd name="connsiteY182-258840" fmla="*/ 2027038 h 2329276"/>
                  <a:gd name="connsiteX183-258841" fmla="*/ 440858 w 5936218"/>
                  <a:gd name="connsiteY183-258842" fmla="*/ 2023982 h 2329276"/>
                  <a:gd name="connsiteX184-258843" fmla="*/ 416406 w 5936218"/>
                  <a:gd name="connsiteY184-258844" fmla="*/ 2027038 h 2329276"/>
                  <a:gd name="connsiteX185-258845" fmla="*/ 416406 w 5936218"/>
                  <a:gd name="connsiteY185-258846" fmla="*/ 2025550 h 2329276"/>
                  <a:gd name="connsiteX186-258847" fmla="*/ 404499 w 5936218"/>
                  <a:gd name="connsiteY186-258848" fmla="*/ 2027038 h 2329276"/>
                  <a:gd name="connsiteX187-258849" fmla="*/ 404499 w 5936218"/>
                  <a:gd name="connsiteY187-258850" fmla="*/ 2006586 h 2329276"/>
                  <a:gd name="connsiteX188-258851" fmla="*/ 424951 w 5936218"/>
                  <a:gd name="connsiteY188-258852" fmla="*/ 1990679 h 2329276"/>
                  <a:gd name="connsiteX189-258853" fmla="*/ 463583 w 5936218"/>
                  <a:gd name="connsiteY189-258854" fmla="*/ 1983862 h 2329276"/>
                  <a:gd name="connsiteX190-258855" fmla="*/ 468128 w 5936218"/>
                  <a:gd name="connsiteY190-258856" fmla="*/ 1967954 h 2329276"/>
                  <a:gd name="connsiteX191-258857" fmla="*/ 456765 w 5936218"/>
                  <a:gd name="connsiteY191-258858" fmla="*/ 1936140 h 2329276"/>
                  <a:gd name="connsiteX192-258859" fmla="*/ 474945 w 5936218"/>
                  <a:gd name="connsiteY192-258860" fmla="*/ 1908870 h 2329276"/>
                  <a:gd name="connsiteX193-258861" fmla="*/ 474945 w 5936218"/>
                  <a:gd name="connsiteY193-258862" fmla="*/ 1888418 h 2329276"/>
                  <a:gd name="connsiteX194-258863" fmla="*/ 420406 w 5936218"/>
                  <a:gd name="connsiteY194-258864" fmla="*/ 1870238 h 2329276"/>
                  <a:gd name="connsiteX195-258865" fmla="*/ 409588 w 5936218"/>
                  <a:gd name="connsiteY195-258866" fmla="*/ 1870238 h 2329276"/>
                  <a:gd name="connsiteX196-258867" fmla="*/ 397681 w 5936218"/>
                  <a:gd name="connsiteY196-258868" fmla="*/ 1870238 h 2329276"/>
                  <a:gd name="connsiteX197-258869" fmla="*/ 379485 w 5936218"/>
                  <a:gd name="connsiteY197-258870" fmla="*/ 1847999 h 2329276"/>
                  <a:gd name="connsiteX198-258871" fmla="*/ 357322 w 5936218"/>
                  <a:gd name="connsiteY198-258872" fmla="*/ 1854331 h 2329276"/>
                  <a:gd name="connsiteX199-258873" fmla="*/ 352842 w 5936218"/>
                  <a:gd name="connsiteY199-258874" fmla="*/ 1852209 h 2329276"/>
                  <a:gd name="connsiteX200-258875" fmla="*/ 345415 w 5936218"/>
                  <a:gd name="connsiteY200-258876" fmla="*/ 1854331 h 2329276"/>
                  <a:gd name="connsiteX201-258877" fmla="*/ 302238 w 5936218"/>
                  <a:gd name="connsiteY201-258878" fmla="*/ 1833879 h 2329276"/>
                  <a:gd name="connsiteX202-258879" fmla="*/ 302238 w 5936218"/>
                  <a:gd name="connsiteY202-258880" fmla="*/ 1822517 h 2329276"/>
                  <a:gd name="connsiteX203-258881" fmla="*/ 286331 w 5936218"/>
                  <a:gd name="connsiteY203-258882" fmla="*/ 1795247 h 2329276"/>
                  <a:gd name="connsiteX204-258883" fmla="*/ 270968 w 5936218"/>
                  <a:gd name="connsiteY204-258884" fmla="*/ 1795247 h 2329276"/>
                  <a:gd name="connsiteX205-258885" fmla="*/ 259061 w 5936218"/>
                  <a:gd name="connsiteY205-258886" fmla="*/ 1795247 h 2329276"/>
                  <a:gd name="connsiteX206-258887" fmla="*/ 254516 w 5936218"/>
                  <a:gd name="connsiteY206-258888" fmla="*/ 1779340 h 2329276"/>
                  <a:gd name="connsiteX207-258889" fmla="*/ 263606 w 5936218"/>
                  <a:gd name="connsiteY207-258890" fmla="*/ 1763433 h 2329276"/>
                  <a:gd name="connsiteX208-258891" fmla="*/ 243991 w 5936218"/>
                  <a:gd name="connsiteY208-258892" fmla="*/ 1732920 h 2329276"/>
                  <a:gd name="connsiteX209-258893" fmla="*/ 216429 w 5936218"/>
                  <a:gd name="connsiteY209-258894" fmla="*/ 1736163 h 2329276"/>
                  <a:gd name="connsiteX210-258895" fmla="*/ 212956 w 5936218"/>
                  <a:gd name="connsiteY210-258896" fmla="*/ 1735171 h 2329276"/>
                  <a:gd name="connsiteX211-258897" fmla="*/ 204522 w 5936218"/>
                  <a:gd name="connsiteY211-258898" fmla="*/ 1736163 h 2329276"/>
                  <a:gd name="connsiteX212-258899" fmla="*/ 199623 w 5936218"/>
                  <a:gd name="connsiteY212-258900" fmla="*/ 1734763 h 2329276"/>
                  <a:gd name="connsiteX213-258901" fmla="*/ 195977 w 5936218"/>
                  <a:gd name="connsiteY213-258902" fmla="*/ 1747525 h 2329276"/>
                  <a:gd name="connsiteX214-258903" fmla="*/ 184968 w 5936218"/>
                  <a:gd name="connsiteY214-258904" fmla="*/ 1744380 h 2329276"/>
                  <a:gd name="connsiteX215-258905" fmla="*/ 184070 w 5936218"/>
                  <a:gd name="connsiteY215-258906" fmla="*/ 1747525 h 2329276"/>
                  <a:gd name="connsiteX216-258907" fmla="*/ 168163 w 5936218"/>
                  <a:gd name="connsiteY216-258908" fmla="*/ 1742990 h 2329276"/>
                  <a:gd name="connsiteX217-258909" fmla="*/ 156800 w 5936218"/>
                  <a:gd name="connsiteY217-258910" fmla="*/ 1704348 h 2329276"/>
                  <a:gd name="connsiteX218-258911" fmla="*/ 152255 w 5936218"/>
                  <a:gd name="connsiteY218-258912" fmla="*/ 1688441 h 2329276"/>
                  <a:gd name="connsiteX219-258913" fmla="*/ 156800 w 5936218"/>
                  <a:gd name="connsiteY219-258914" fmla="*/ 1683896 h 2329276"/>
                  <a:gd name="connsiteX220-258915" fmla="*/ 168707 w 5936218"/>
                  <a:gd name="connsiteY220-258916" fmla="*/ 1683896 h 2329276"/>
                  <a:gd name="connsiteX221-258917" fmla="*/ 188615 w 5936218"/>
                  <a:gd name="connsiteY221-258918" fmla="*/ 1683896 h 2329276"/>
                  <a:gd name="connsiteX222-258919" fmla="*/ 199977 w 5936218"/>
                  <a:gd name="connsiteY222-258920" fmla="*/ 1672534 h 2329276"/>
                  <a:gd name="connsiteX223-258921" fmla="*/ 188615 w 5936218"/>
                  <a:gd name="connsiteY223-258922" fmla="*/ 1649809 h 2329276"/>
                  <a:gd name="connsiteX224-258923" fmla="*/ 168163 w 5936218"/>
                  <a:gd name="connsiteY224-258924" fmla="*/ 1640720 h 2329276"/>
                  <a:gd name="connsiteX225-258925" fmla="*/ 168163 w 5936218"/>
                  <a:gd name="connsiteY225-258926" fmla="*/ 1633902 h 2329276"/>
                  <a:gd name="connsiteX226-258927" fmla="*/ 152255 w 5936218"/>
                  <a:gd name="connsiteY226-258928" fmla="*/ 1617995 h 2329276"/>
                  <a:gd name="connsiteX227-258929" fmla="*/ 129531 w 5936218"/>
                  <a:gd name="connsiteY227-258930" fmla="*/ 1581635 h 2329276"/>
                  <a:gd name="connsiteX228-258931" fmla="*/ 140893 w 5936218"/>
                  <a:gd name="connsiteY228-258932" fmla="*/ 1558911 h 2329276"/>
                  <a:gd name="connsiteX229-258933" fmla="*/ 136348 w 5936218"/>
                  <a:gd name="connsiteY229-258934" fmla="*/ 1531641 h 2329276"/>
                  <a:gd name="connsiteX230-258935" fmla="*/ 103789 w 5936218"/>
                  <a:gd name="connsiteY230-258936" fmla="*/ 1518234 h 2329276"/>
                  <a:gd name="connsiteX231-258937" fmla="*/ 93716 w 5936218"/>
                  <a:gd name="connsiteY231-258938" fmla="*/ 1522551 h 2329276"/>
                  <a:gd name="connsiteX232-258939" fmla="*/ 91868 w 5936218"/>
                  <a:gd name="connsiteY232-258940" fmla="*/ 1518240 h 2329276"/>
                  <a:gd name="connsiteX233-258941" fmla="*/ 81809 w 5936218"/>
                  <a:gd name="connsiteY233-258942" fmla="*/ 1522551 h 2329276"/>
                  <a:gd name="connsiteX234-258943" fmla="*/ 74992 w 5936218"/>
                  <a:gd name="connsiteY234-258944" fmla="*/ 1506644 h 2329276"/>
                  <a:gd name="connsiteX235-258945" fmla="*/ 34087 w 5936218"/>
                  <a:gd name="connsiteY235-258946" fmla="*/ 1495282 h 2329276"/>
                  <a:gd name="connsiteX236-258947" fmla="*/ 22725 w 5936218"/>
                  <a:gd name="connsiteY236-258948" fmla="*/ 1452105 h 2329276"/>
                  <a:gd name="connsiteX237-258949" fmla="*/ 22725 w 5936218"/>
                  <a:gd name="connsiteY237-258950" fmla="*/ 1420290 h 2329276"/>
                  <a:gd name="connsiteX238-258951" fmla="*/ 0 w 5936218"/>
                  <a:gd name="connsiteY238-258952" fmla="*/ 1404383 h 2329276"/>
                  <a:gd name="connsiteX239-258953" fmla="*/ 15907 w 5936218"/>
                  <a:gd name="connsiteY239-258954" fmla="*/ 1381659 h 2329276"/>
                  <a:gd name="connsiteX240-258955" fmla="*/ 6818 w 5936218"/>
                  <a:gd name="connsiteY240-258956" fmla="*/ 1318030 h 2329276"/>
                  <a:gd name="connsiteX241-258957" fmla="*/ 34087 w 5936218"/>
                  <a:gd name="connsiteY241-258958" fmla="*/ 1274853 h 2329276"/>
                  <a:gd name="connsiteX242-258959" fmla="*/ 27270 w 5936218"/>
                  <a:gd name="connsiteY242-258960" fmla="*/ 1263491 h 2329276"/>
                  <a:gd name="connsiteX243-258961" fmla="*/ 70447 w 5936218"/>
                  <a:gd name="connsiteY243-258962" fmla="*/ 1224859 h 2329276"/>
                  <a:gd name="connsiteX244-258963" fmla="*/ 27270 w 5936218"/>
                  <a:gd name="connsiteY244-258964" fmla="*/ 1188499 h 2329276"/>
                  <a:gd name="connsiteX245-258965" fmla="*/ 109078 w 5936218"/>
                  <a:gd name="connsiteY245-258966" fmla="*/ 1090783 h 2329276"/>
                  <a:gd name="connsiteX246-258967" fmla="*/ 145438 w 5936218"/>
                  <a:gd name="connsiteY246-258968" fmla="*/ 1047606 h 2329276"/>
                  <a:gd name="connsiteX247-258969" fmla="*/ 156800 w 5936218"/>
                  <a:gd name="connsiteY247-258970" fmla="*/ 1004430 h 2329276"/>
                  <a:gd name="connsiteX248-258971" fmla="*/ 102261 w 5936218"/>
                  <a:gd name="connsiteY248-258972" fmla="*/ 952163 h 2329276"/>
                  <a:gd name="connsiteX249-258973" fmla="*/ 118168 w 5936218"/>
                  <a:gd name="connsiteY249-258974" fmla="*/ 897624 h 2329276"/>
                  <a:gd name="connsiteX250-258975" fmla="*/ 86354 w 5936218"/>
                  <a:gd name="connsiteY250-258976" fmla="*/ 833995 h 2329276"/>
                  <a:gd name="connsiteX251-258977" fmla="*/ 109078 w 5936218"/>
                  <a:gd name="connsiteY251-258978" fmla="*/ 759003 h 2329276"/>
                  <a:gd name="connsiteX252-258979" fmla="*/ 70447 w 5936218"/>
                  <a:gd name="connsiteY252-258980" fmla="*/ 656742 h 2329276"/>
                  <a:gd name="connsiteX253-258981" fmla="*/ 102261 w 5936218"/>
                  <a:gd name="connsiteY253-258982" fmla="*/ 586296 h 2329276"/>
                  <a:gd name="connsiteX254-258983" fmla="*/ 43177 w 5936218"/>
                  <a:gd name="connsiteY254-258984" fmla="*/ 520395 h 2329276"/>
                  <a:gd name="connsiteX255-258985" fmla="*/ 49994 w 5936218"/>
                  <a:gd name="connsiteY255-258986" fmla="*/ 445403 h 2329276"/>
                  <a:gd name="connsiteX256-258987" fmla="*/ 81809 w 5936218"/>
                  <a:gd name="connsiteY256-258988" fmla="*/ 440858 h 2329276"/>
                  <a:gd name="connsiteX257-258989" fmla="*/ 145438 w 5936218"/>
                  <a:gd name="connsiteY257-258990" fmla="*/ 397682 h 2329276"/>
                  <a:gd name="connsiteX258-258991" fmla="*/ 184070 w 5936218"/>
                  <a:gd name="connsiteY258-258992" fmla="*/ 359050 h 2329276"/>
                  <a:gd name="connsiteX259-258993" fmla="*/ 189699 w 5936218"/>
                  <a:gd name="connsiteY259-258994" fmla="*/ 365328 h 2329276"/>
                  <a:gd name="connsiteX260-258995" fmla="*/ 195977 w 5936218"/>
                  <a:gd name="connsiteY260-258996" fmla="*/ 359050 h 2329276"/>
                  <a:gd name="connsiteX261-258997" fmla="*/ 255061 w 5936218"/>
                  <a:gd name="connsiteY261-258998" fmla="*/ 424951 h 2329276"/>
                  <a:gd name="connsiteX262-258999" fmla="*/ 350504 w 5936218"/>
                  <a:gd name="connsiteY262-259000" fmla="*/ 445403 h 2329276"/>
                  <a:gd name="connsiteX263-259001" fmla="*/ 491397 w 5936218"/>
                  <a:gd name="connsiteY263-259002" fmla="*/ 559027 h 2329276"/>
                  <a:gd name="connsiteX264-259003" fmla="*/ 523211 w 5936218"/>
                  <a:gd name="connsiteY264-259004" fmla="*/ 606748 h 2329276"/>
                  <a:gd name="connsiteX265-259005" fmla="*/ 523211 w 5936218"/>
                  <a:gd name="connsiteY265-259006" fmla="*/ 665832 h 2329276"/>
                  <a:gd name="connsiteX266-259007" fmla="*/ 486852 w 5936218"/>
                  <a:gd name="connsiteY266-259008" fmla="*/ 720371 h 2329276"/>
                  <a:gd name="connsiteX267-259009" fmla="*/ 420951 w 5936218"/>
                  <a:gd name="connsiteY267-259010" fmla="*/ 740824 h 2329276"/>
                  <a:gd name="connsiteX268-259011" fmla="*/ 415909 w 5936218"/>
                  <a:gd name="connsiteY268-259012" fmla="*/ 738693 h 2329276"/>
                  <a:gd name="connsiteX269-259013" fmla="*/ 409044 w 5936218"/>
                  <a:gd name="connsiteY269-259014" fmla="*/ 740824 h 2329276"/>
                  <a:gd name="connsiteX270-259015" fmla="*/ 252950 w 5936218"/>
                  <a:gd name="connsiteY270-259016" fmla="*/ 674868 h 2329276"/>
                  <a:gd name="connsiteX271-259017" fmla="*/ 232336 w 5936218"/>
                  <a:gd name="connsiteY271-259018" fmla="*/ 681740 h 2329276"/>
                  <a:gd name="connsiteX272-259019" fmla="*/ 291420 w 5936218"/>
                  <a:gd name="connsiteY272-259020" fmla="*/ 752186 h 2329276"/>
                  <a:gd name="connsiteX273-259021" fmla="*/ 291420 w 5936218"/>
                  <a:gd name="connsiteY273-259022" fmla="*/ 790818 h 2329276"/>
                  <a:gd name="connsiteX274-259023" fmla="*/ 298238 w 5936218"/>
                  <a:gd name="connsiteY274-259024" fmla="*/ 877172 h 2329276"/>
                  <a:gd name="connsiteX275-259025" fmla="*/ 345959 w 5936218"/>
                  <a:gd name="connsiteY275-259026" fmla="*/ 908986 h 2329276"/>
                  <a:gd name="connsiteX276-259027" fmla="*/ 362087 w 5936218"/>
                  <a:gd name="connsiteY276-259028" fmla="*/ 918394 h 2329276"/>
                  <a:gd name="connsiteX277-259029" fmla="*/ 365867 w 5936218"/>
                  <a:gd name="connsiteY277-259030" fmla="*/ 886261 h 2329276"/>
                  <a:gd name="connsiteX278-259031" fmla="*/ 345415 w 5936218"/>
                  <a:gd name="connsiteY278-259032" fmla="*/ 849902 h 2329276"/>
                  <a:gd name="connsiteX279-259033" fmla="*/ 365867 w 5936218"/>
                  <a:gd name="connsiteY279-259034" fmla="*/ 818087 h 2329276"/>
                  <a:gd name="connsiteX280-259035" fmla="*/ 374560 w 5936218"/>
                  <a:gd name="connsiteY280-259036" fmla="*/ 823086 h 2329276"/>
                  <a:gd name="connsiteX281-259037" fmla="*/ 377774 w 5936218"/>
                  <a:gd name="connsiteY281-259038" fmla="*/ 818087 h 2329276"/>
                  <a:gd name="connsiteX282-259039" fmla="*/ 461933 w 5936218"/>
                  <a:gd name="connsiteY282-259040" fmla="*/ 866479 h 2329276"/>
                  <a:gd name="connsiteX283-259041" fmla="*/ 484035 w 5936218"/>
                  <a:gd name="connsiteY283-259042" fmla="*/ 849902 h 2329276"/>
                  <a:gd name="connsiteX284-259043" fmla="*/ 463583 w 5936218"/>
                  <a:gd name="connsiteY284-259044" fmla="*/ 784000 h 2329276"/>
                  <a:gd name="connsiteX285-259045" fmla="*/ 549936 w 5936218"/>
                  <a:gd name="connsiteY285-259046" fmla="*/ 697647 h 2329276"/>
                  <a:gd name="connsiteX286-259047" fmla="*/ 559742 w 5936218"/>
                  <a:gd name="connsiteY286-259048" fmla="*/ 699748 h 2329276"/>
                  <a:gd name="connsiteX287-259049" fmla="*/ 561843 w 5936218"/>
                  <a:gd name="connsiteY287-259050" fmla="*/ 697647 h 2329276"/>
                  <a:gd name="connsiteX288-259051" fmla="*/ 593658 w 5936218"/>
                  <a:gd name="connsiteY288-259052" fmla="*/ 704464 h 2329276"/>
                  <a:gd name="connsiteX289-259053" fmla="*/ 620945 w 5936218"/>
                  <a:gd name="connsiteY289-259054" fmla="*/ 728341 h 2329276"/>
                  <a:gd name="connsiteX290-259055" fmla="*/ 640835 w 5936218"/>
                  <a:gd name="connsiteY290-259056" fmla="*/ 672650 h 2329276"/>
                  <a:gd name="connsiteX291-259057" fmla="*/ 609020 w 5936218"/>
                  <a:gd name="connsiteY291-259058" fmla="*/ 618111 h 2329276"/>
                  <a:gd name="connsiteX292-259059" fmla="*/ 624928 w 5936218"/>
                  <a:gd name="connsiteY292-259060" fmla="*/ 559027 h 2329276"/>
                  <a:gd name="connsiteX293-259061" fmla="*/ 597658 w 5936218"/>
                  <a:gd name="connsiteY293-259062" fmla="*/ 499942 h 2329276"/>
                  <a:gd name="connsiteX294-259063" fmla="*/ 611562 w 5936218"/>
                  <a:gd name="connsiteY294-259064" fmla="*/ 504268 h 2329276"/>
                  <a:gd name="connsiteX295-259065" fmla="*/ 609565 w 5936218"/>
                  <a:gd name="connsiteY295-259066" fmla="*/ 499942 h 2329276"/>
                  <a:gd name="connsiteX296-259067" fmla="*/ 711826 w 5936218"/>
                  <a:gd name="connsiteY296-259068" fmla="*/ 531757 h 2329276"/>
                  <a:gd name="connsiteX297-259069" fmla="*/ 732278 w 5936218"/>
                  <a:gd name="connsiteY297-259070" fmla="*/ 586296 h 2329276"/>
                  <a:gd name="connsiteX298-259071" fmla="*/ 684556 w 5936218"/>
                  <a:gd name="connsiteY298-259072" fmla="*/ 597658 h 2329276"/>
                  <a:gd name="connsiteX299-259073" fmla="*/ 684556 w 5936218"/>
                  <a:gd name="connsiteY299-259074" fmla="*/ 649925 h 2329276"/>
                  <a:gd name="connsiteX300-259075" fmla="*/ 713309 w 5936218"/>
                  <a:gd name="connsiteY300-259076" fmla="*/ 678678 h 2329276"/>
                  <a:gd name="connsiteX301-259077" fmla="*/ 763548 w 5936218"/>
                  <a:gd name="connsiteY301-259078" fmla="*/ 661287 h 2329276"/>
                  <a:gd name="connsiteX302-259079" fmla="*/ 770365 w 5936218"/>
                  <a:gd name="connsiteY302-259080" fmla="*/ 602203 h 2329276"/>
                  <a:gd name="connsiteX303-259081" fmla="*/ 845357 w 5936218"/>
                  <a:gd name="connsiteY303-259082" fmla="*/ 554482 h 2329276"/>
                  <a:gd name="connsiteX304-259083" fmla="*/ 972614 w 5936218"/>
                  <a:gd name="connsiteY304-259084" fmla="*/ 468128 h 2329276"/>
                  <a:gd name="connsiteX305-259085" fmla="*/ 982566 w 5936218"/>
                  <a:gd name="connsiteY305-259086" fmla="*/ 469455 h 2329276"/>
                  <a:gd name="connsiteX306-259087" fmla="*/ 984521 w 5936218"/>
                  <a:gd name="connsiteY306-259088" fmla="*/ 468128 h 2329276"/>
                  <a:gd name="connsiteX307-259089" fmla="*/ 1018608 w 5936218"/>
                  <a:gd name="connsiteY307-259090" fmla="*/ 472673 h 2329276"/>
                  <a:gd name="connsiteX308-259091" fmla="*/ 979977 w 5936218"/>
                  <a:gd name="connsiteY308-259092" fmla="*/ 536302 h 2329276"/>
                  <a:gd name="connsiteX309-259093" fmla="*/ 1012666 w 5936218"/>
                  <a:gd name="connsiteY309-259094" fmla="*/ 541463 h 2329276"/>
                  <a:gd name="connsiteX310-259095" fmla="*/ 1038516 w 5936218"/>
                  <a:gd name="connsiteY310-259096" fmla="*/ 511305 h 2329276"/>
                  <a:gd name="connsiteX311-259097" fmla="*/ 1050423 w 5936218"/>
                  <a:gd name="connsiteY311-259098" fmla="*/ 511305 h 2329276"/>
                  <a:gd name="connsiteX312-259099" fmla="*/ 1108962 w 5936218"/>
                  <a:gd name="connsiteY312-259100" fmla="*/ 511305 h 2329276"/>
                  <a:gd name="connsiteX313-259101" fmla="*/ 1161229 w 5936218"/>
                  <a:gd name="connsiteY313-259102" fmla="*/ 468128 h 2329276"/>
                  <a:gd name="connsiteX314-259103" fmla="*/ 1165711 w 5936218"/>
                  <a:gd name="connsiteY314-259104" fmla="*/ 474262 h 2329276"/>
                  <a:gd name="connsiteX315-259105" fmla="*/ 1173136 w 5936218"/>
                  <a:gd name="connsiteY315-259106" fmla="*/ 468128 h 2329276"/>
                  <a:gd name="connsiteX316-259107" fmla="*/ 1210035 w 5936218"/>
                  <a:gd name="connsiteY316-259108" fmla="*/ 518621 h 2329276"/>
                  <a:gd name="connsiteX317-259109" fmla="*/ 1247583 w 5936218"/>
                  <a:gd name="connsiteY317-259110" fmla="*/ 461311 h 2329276"/>
                  <a:gd name="connsiteX318-259111" fmla="*/ 1211223 w 5936218"/>
                  <a:gd name="connsiteY318-259112" fmla="*/ 402227 h 2329276"/>
                  <a:gd name="connsiteX319-259113" fmla="*/ 1227130 w 5936218"/>
                  <a:gd name="connsiteY319-259114" fmla="*/ 365867 h 2329276"/>
                  <a:gd name="connsiteX320-259115" fmla="*/ 1237665 w 5936218"/>
                  <a:gd name="connsiteY320-259116" fmla="*/ 369005 h 2329276"/>
                  <a:gd name="connsiteX321-259117" fmla="*/ 1239037 w 5936218"/>
                  <a:gd name="connsiteY321-259118" fmla="*/ 365867 h 2329276"/>
                  <a:gd name="connsiteX322-259119" fmla="*/ 1345843 w 5936218"/>
                  <a:gd name="connsiteY322-259120" fmla="*/ 397682 h 2329276"/>
                  <a:gd name="connsiteX323-259121" fmla="*/ 1400382 w 5936218"/>
                  <a:gd name="connsiteY323-259122" fmla="*/ 429496 h 2329276"/>
                  <a:gd name="connsiteX324-259123" fmla="*/ 1519756 w 5936218"/>
                  <a:gd name="connsiteY324-259124" fmla="*/ 536080 h 2329276"/>
                  <a:gd name="connsiteX325-259125" fmla="*/ 1543003 w 5936218"/>
                  <a:gd name="connsiteY325-259126" fmla="*/ 495398 h 2329276"/>
                  <a:gd name="connsiteX326-259127" fmla="*/ 1506643 w 5936218"/>
                  <a:gd name="connsiteY326-259128" fmla="*/ 440858 h 2329276"/>
                  <a:gd name="connsiteX327-259129" fmla="*/ 1506643 w 5936218"/>
                  <a:gd name="connsiteY327-259130" fmla="*/ 418134 h 2329276"/>
                  <a:gd name="connsiteX328-259131" fmla="*/ 1463467 w 5936218"/>
                  <a:gd name="connsiteY328-259132" fmla="*/ 409044 h 2329276"/>
                  <a:gd name="connsiteX329-259133" fmla="*/ 1472556 w 5936218"/>
                  <a:gd name="connsiteY329-259134" fmla="*/ 359050 h 2329276"/>
                  <a:gd name="connsiteX330-259135" fmla="*/ 1452104 w 5936218"/>
                  <a:gd name="connsiteY330-259136" fmla="*/ 272696 h 2329276"/>
                  <a:gd name="connsiteX331-259137" fmla="*/ 1452104 w 5936218"/>
                  <a:gd name="connsiteY331-259138" fmla="*/ 236337 h 2329276"/>
                  <a:gd name="connsiteX332-259139" fmla="*/ 1522551 w 5936218"/>
                  <a:gd name="connsiteY332-259140" fmla="*/ 134076 h 2329276"/>
                  <a:gd name="connsiteX333-259141" fmla="*/ 1543003 w 5936218"/>
                  <a:gd name="connsiteY333-259142" fmla="*/ 20453 h 2329276"/>
                  <a:gd name="connsiteX334-259143" fmla="*/ 1570272 w 5936218"/>
                  <a:gd name="connsiteY334-259144" fmla="*/ 0 h 2329276"/>
                  <a:gd name="connsiteX335-259145" fmla="*/ 1578688 w 5936218"/>
                  <a:gd name="connsiteY335-259146" fmla="*/ 2619 h 2329276"/>
                  <a:gd name="connsiteX336-259147" fmla="*/ 1582179 w 5936218"/>
                  <a:gd name="connsiteY336-259148" fmla="*/ 0 h 2329276"/>
                  <a:gd name="connsiteX337-259149" fmla="*/ 1684440 w 5936218"/>
                  <a:gd name="connsiteY337-259150" fmla="*/ 31815 h 2329276"/>
                  <a:gd name="connsiteX338-259151" fmla="*/ 1688985 w 5936218"/>
                  <a:gd name="connsiteY338-259152" fmla="*/ 102261 h 2329276"/>
                  <a:gd name="connsiteX339-259153" fmla="*/ 1652625 w 5936218"/>
                  <a:gd name="connsiteY339-259154" fmla="*/ 193160 h 2329276"/>
                  <a:gd name="connsiteX340-259155" fmla="*/ 1679895 w 5936218"/>
                  <a:gd name="connsiteY340-259156" fmla="*/ 231792 h 2329276"/>
                  <a:gd name="connsiteX341-259157" fmla="*/ 1688985 w 5936218"/>
                  <a:gd name="connsiteY341-259158" fmla="*/ 306783 h 2329276"/>
                  <a:gd name="connsiteX342-259159" fmla="*/ 1679895 w 5936218"/>
                  <a:gd name="connsiteY342-259160" fmla="*/ 452221 h 2329276"/>
                  <a:gd name="connsiteX343-259161" fmla="*/ 1636718 w 5936218"/>
                  <a:gd name="connsiteY343-259162" fmla="*/ 715827 h 2329276"/>
                  <a:gd name="connsiteX344-259163" fmla="*/ 1662494 w 5936218"/>
                  <a:gd name="connsiteY344-259164" fmla="*/ 722271 h 2329276"/>
                  <a:gd name="connsiteX0-259165" fmla="*/ 1662494 w 5936218"/>
                  <a:gd name="connsiteY0-259166" fmla="*/ 722271 h 2329276"/>
                  <a:gd name="connsiteX1-259167" fmla="*/ 4165425 w 5936218"/>
                  <a:gd name="connsiteY1-259168" fmla="*/ 20453 h 2329276"/>
                  <a:gd name="connsiteX2-259169" fmla="*/ 4175231 w 5936218"/>
                  <a:gd name="connsiteY2-259170" fmla="*/ 22854 h 2329276"/>
                  <a:gd name="connsiteX3-259171" fmla="*/ 4543199 w 5936218"/>
                  <a:gd name="connsiteY3-259172" fmla="*/ 172708 h 2329276"/>
                  <a:gd name="connsiteX4-259173" fmla="*/ 4639242 w 5936218"/>
                  <a:gd name="connsiteY4-259174" fmla="*/ 255350 h 2329276"/>
                  <a:gd name="connsiteX5-259175" fmla="*/ 4774445 w 5936218"/>
                  <a:gd name="connsiteY5-259176" fmla="*/ 236337 h 2329276"/>
                  <a:gd name="connsiteX6-259177" fmla="*/ 4778496 w 5936218"/>
                  <a:gd name="connsiteY6-259178" fmla="*/ 237441 h 2329276"/>
                  <a:gd name="connsiteX7-259179" fmla="*/ 4786352 w 5936218"/>
                  <a:gd name="connsiteY7-259180" fmla="*/ 236337 h 2329276"/>
                  <a:gd name="connsiteX8-259181" fmla="*/ 4861343 w 5936218"/>
                  <a:gd name="connsiteY8-259182" fmla="*/ 256789 h 2329276"/>
                  <a:gd name="connsiteX9-259183" fmla="*/ 4893158 w 5936218"/>
                  <a:gd name="connsiteY9-259184" fmla="*/ 299966 h 2329276"/>
                  <a:gd name="connsiteX10-259185" fmla="*/ 4888613 w 5936218"/>
                  <a:gd name="connsiteY10-259186" fmla="*/ 381774 h 2329276"/>
                  <a:gd name="connsiteX11-259187" fmla="*/ 4927677 w 5936218"/>
                  <a:gd name="connsiteY11-259188" fmla="*/ 406446 h 2329276"/>
                  <a:gd name="connsiteX12-259189" fmla="*/ 4967605 w 5936218"/>
                  <a:gd name="connsiteY12-259190" fmla="*/ 393137 h 2329276"/>
                  <a:gd name="connsiteX13-259191" fmla="*/ 5038051 w 5936218"/>
                  <a:gd name="connsiteY13-259192" fmla="*/ 386319 h 2329276"/>
                  <a:gd name="connsiteX14-259193" fmla="*/ 5040730 w 5936218"/>
                  <a:gd name="connsiteY14-259194" fmla="*/ 387212 h 2329276"/>
                  <a:gd name="connsiteX15-259195" fmla="*/ 5049958 w 5936218"/>
                  <a:gd name="connsiteY15-259196" fmla="*/ 386319 h 2329276"/>
                  <a:gd name="connsiteX16-259197" fmla="*/ 5114249 w 5936218"/>
                  <a:gd name="connsiteY16-259198" fmla="*/ 407750 h 2329276"/>
                  <a:gd name="connsiteX17-259199" fmla="*/ 5176671 w 5936218"/>
                  <a:gd name="connsiteY17-259200" fmla="*/ 397682 h 2329276"/>
                  <a:gd name="connsiteX18-259201" fmla="*/ 5177801 w 5936218"/>
                  <a:gd name="connsiteY18-259202" fmla="*/ 399420 h 2329276"/>
                  <a:gd name="connsiteX19-259203" fmla="*/ 5188578 w 5936218"/>
                  <a:gd name="connsiteY19-259204" fmla="*/ 397682 h 2329276"/>
                  <a:gd name="connsiteX20-259205" fmla="*/ 5243719 w 5936218"/>
                  <a:gd name="connsiteY20-259206" fmla="*/ 482513 h 2329276"/>
                  <a:gd name="connsiteX21-259207" fmla="*/ 5283477 w 5936218"/>
                  <a:gd name="connsiteY21-259208" fmla="*/ 452221 h 2329276"/>
                  <a:gd name="connsiteX22-259209" fmla="*/ 5258480 w 5936218"/>
                  <a:gd name="connsiteY22-259210" fmla="*/ 386319 h 2329276"/>
                  <a:gd name="connsiteX23-259211" fmla="*/ 5267570 w 5936218"/>
                  <a:gd name="connsiteY23-259212" fmla="*/ 338598 h 2329276"/>
                  <a:gd name="connsiteX24-259213" fmla="*/ 5278896 w 5936218"/>
                  <a:gd name="connsiteY24-259214" fmla="*/ 341647 h 2329276"/>
                  <a:gd name="connsiteX25-259215" fmla="*/ 5279477 w 5936218"/>
                  <a:gd name="connsiteY25-259216" fmla="*/ 338598 h 2329276"/>
                  <a:gd name="connsiteX26-259217" fmla="*/ 5395510 w 5936218"/>
                  <a:gd name="connsiteY26-259218" fmla="*/ 369837 h 2329276"/>
                  <a:gd name="connsiteX27-259219" fmla="*/ 5463001 w 5936218"/>
                  <a:gd name="connsiteY27-259220" fmla="*/ 365867 h 2329276"/>
                  <a:gd name="connsiteX28-259221" fmla="*/ 5464386 w 5936218"/>
                  <a:gd name="connsiteY28-259222" fmla="*/ 366486 h 2329276"/>
                  <a:gd name="connsiteX29-259223" fmla="*/ 5474909 w 5936218"/>
                  <a:gd name="connsiteY29-259224" fmla="*/ 365867 h 2329276"/>
                  <a:gd name="connsiteX30-259225" fmla="*/ 5581715 w 5936218"/>
                  <a:gd name="connsiteY30-259226" fmla="*/ 413589 h 2329276"/>
                  <a:gd name="connsiteX31-259227" fmla="*/ 5633981 w 5936218"/>
                  <a:gd name="connsiteY31-259228" fmla="*/ 456766 h 2329276"/>
                  <a:gd name="connsiteX32-259229" fmla="*/ 5720335 w 5936218"/>
                  <a:gd name="connsiteY32-259230" fmla="*/ 536302 h 2329276"/>
                  <a:gd name="connsiteX33-259231" fmla="*/ 5822595 w 5936218"/>
                  <a:gd name="connsiteY33-259232" fmla="*/ 634018 h 2329276"/>
                  <a:gd name="connsiteX34-259233" fmla="*/ 5818051 w 5936218"/>
                  <a:gd name="connsiteY34-259234" fmla="*/ 688557 h 2329276"/>
                  <a:gd name="connsiteX35-259235" fmla="*/ 5825679 w 5936218"/>
                  <a:gd name="connsiteY35-259236" fmla="*/ 696185 h 2329276"/>
                  <a:gd name="connsiteX36-259237" fmla="*/ 5822051 w 5936218"/>
                  <a:gd name="connsiteY36-259238" fmla="*/ 645380 h 2329276"/>
                  <a:gd name="connsiteX37-259239" fmla="*/ 5834092 w 5936218"/>
                  <a:gd name="connsiteY37-259240" fmla="*/ 647253 h 2329276"/>
                  <a:gd name="connsiteX38-259241" fmla="*/ 5833958 w 5936218"/>
                  <a:gd name="connsiteY38-259242" fmla="*/ 645380 h 2329276"/>
                  <a:gd name="connsiteX39-259243" fmla="*/ 5936219 w 5936218"/>
                  <a:gd name="connsiteY39-259244" fmla="*/ 661287 h 2329276"/>
                  <a:gd name="connsiteX40-259245" fmla="*/ 5908949 w 5936218"/>
                  <a:gd name="connsiteY40-259246" fmla="*/ 877172 h 2329276"/>
                  <a:gd name="connsiteX41-259247" fmla="*/ 5893042 w 5936218"/>
                  <a:gd name="connsiteY41-259248" fmla="*/ 893079 h 2329276"/>
                  <a:gd name="connsiteX42-259249" fmla="*/ 5861227 w 5936218"/>
                  <a:gd name="connsiteY42-259250" fmla="*/ 893079 h 2329276"/>
                  <a:gd name="connsiteX43-259251" fmla="*/ 5817506 w 5936218"/>
                  <a:gd name="connsiteY43-259252" fmla="*/ 858992 h 2329276"/>
                  <a:gd name="connsiteX44-259253" fmla="*/ 5767511 w 5936218"/>
                  <a:gd name="connsiteY44-259254" fmla="*/ 833995 h 2329276"/>
                  <a:gd name="connsiteX45-259255" fmla="*/ 5729132 w 5936218"/>
                  <a:gd name="connsiteY45-259256" fmla="*/ 785976 h 2329276"/>
                  <a:gd name="connsiteX46-259257" fmla="*/ 5695337 w 5936218"/>
                  <a:gd name="connsiteY46-259258" fmla="*/ 795363 h 2329276"/>
                  <a:gd name="connsiteX47-259259" fmla="*/ 5693366 w 5936218"/>
                  <a:gd name="connsiteY47-259260" fmla="*/ 792603 h 2329276"/>
                  <a:gd name="connsiteX48-259261" fmla="*/ 5640799 w 5936218"/>
                  <a:gd name="connsiteY48-259262" fmla="*/ 752186 h 2329276"/>
                  <a:gd name="connsiteX49-259263" fmla="*/ 5656705 w 5936218"/>
                  <a:gd name="connsiteY49-259264" fmla="*/ 795363 h 2329276"/>
                  <a:gd name="connsiteX50-259265" fmla="*/ 5586259 w 5936218"/>
                  <a:gd name="connsiteY50-259266" fmla="*/ 870354 h 2329276"/>
                  <a:gd name="connsiteX51-259267" fmla="*/ 5575676 w 5936218"/>
                  <a:gd name="connsiteY51-259268" fmla="*/ 869346 h 2329276"/>
                  <a:gd name="connsiteX52-259269" fmla="*/ 5539436 w 5936218"/>
                  <a:gd name="connsiteY52-259270" fmla="*/ 867029 h 2329276"/>
                  <a:gd name="connsiteX53-259271" fmla="*/ 5593077 w 5936218"/>
                  <a:gd name="connsiteY53-259272" fmla="*/ 972615 h 2329276"/>
                  <a:gd name="connsiteX54-259273" fmla="*/ 5613529 w 5936218"/>
                  <a:gd name="connsiteY54-259274" fmla="*/ 1031699 h 2329276"/>
                  <a:gd name="connsiteX55-259275" fmla="*/ 5608984 w 5936218"/>
                  <a:gd name="connsiteY55-259276" fmla="*/ 1054424 h 2329276"/>
                  <a:gd name="connsiteX56-259277" fmla="*/ 5597799 w 5936218"/>
                  <a:gd name="connsiteY56-259278" fmla="*/ 1050815 h 2329276"/>
                  <a:gd name="connsiteX57-259279" fmla="*/ 5534271 w 5936218"/>
                  <a:gd name="connsiteY57-259280" fmla="*/ 1034164 h 2329276"/>
                  <a:gd name="connsiteX58-259281" fmla="*/ 5436277 w 5936218"/>
                  <a:gd name="connsiteY58-259282" fmla="*/ 1090783 h 2329276"/>
                  <a:gd name="connsiteX59-259283" fmla="*/ 5397645 w 5936218"/>
                  <a:gd name="connsiteY59-259284" fmla="*/ 1102146 h 2329276"/>
                  <a:gd name="connsiteX60-259285" fmla="*/ 5345378 w 5936218"/>
                  <a:gd name="connsiteY60-259286" fmla="*/ 1156685 h 2329276"/>
                  <a:gd name="connsiteX61-259287" fmla="*/ 5290839 w 5936218"/>
                  <a:gd name="connsiteY61-259288" fmla="*/ 1204406 h 2329276"/>
                  <a:gd name="connsiteX62-259289" fmla="*/ 5274932 w 5936218"/>
                  <a:gd name="connsiteY62-259290" fmla="*/ 1236221 h 2329276"/>
                  <a:gd name="connsiteX63-259291" fmla="*/ 5267238 w 5936218"/>
                  <a:gd name="connsiteY63-259292" fmla="*/ 1227794 h 2329276"/>
                  <a:gd name="connsiteX64-259293" fmla="*/ 5263025 w 5936218"/>
                  <a:gd name="connsiteY64-259294" fmla="*/ 1236221 h 2329276"/>
                  <a:gd name="connsiteX65-259295" fmla="*/ 5219538 w 5936218"/>
                  <a:gd name="connsiteY65-259296" fmla="*/ 1188593 h 2329276"/>
                  <a:gd name="connsiteX66-259297" fmla="*/ 5129494 w 5936218"/>
                  <a:gd name="connsiteY66-259298" fmla="*/ 1243038 h 2329276"/>
                  <a:gd name="connsiteX67-259299" fmla="*/ 5126389 w 5936218"/>
                  <a:gd name="connsiteY67-259300" fmla="*/ 1237716 h 2329276"/>
                  <a:gd name="connsiteX68-259301" fmla="*/ 5117587 w 5936218"/>
                  <a:gd name="connsiteY68-259302" fmla="*/ 1243038 h 2329276"/>
                  <a:gd name="connsiteX69-259303" fmla="*/ 5105544 w 5936218"/>
                  <a:gd name="connsiteY69-259304" fmla="*/ 1222392 h 2329276"/>
                  <a:gd name="connsiteX70-259305" fmla="*/ 5074955 w 5936218"/>
                  <a:gd name="connsiteY70-259306" fmla="*/ 1247583 h 2329276"/>
                  <a:gd name="connsiteX71-259307" fmla="*/ 5065718 w 5936218"/>
                  <a:gd name="connsiteY71-259308" fmla="*/ 1245384 h 2329276"/>
                  <a:gd name="connsiteX72-259309" fmla="*/ 5063048 w 5936218"/>
                  <a:gd name="connsiteY72-259310" fmla="*/ 1247583 h 2329276"/>
                  <a:gd name="connsiteX73-259311" fmla="*/ 5026594 w 5936218"/>
                  <a:gd name="connsiteY73-259312" fmla="*/ 1238904 h 2329276"/>
                  <a:gd name="connsiteX74-259313" fmla="*/ 5015871 w 5936218"/>
                  <a:gd name="connsiteY74-259314" fmla="*/ 1283943 h 2329276"/>
                  <a:gd name="connsiteX75-259315" fmla="*/ 4974967 w 5936218"/>
                  <a:gd name="connsiteY75-259316" fmla="*/ 1349844 h 2329276"/>
                  <a:gd name="connsiteX76-259317" fmla="*/ 4974967 w 5936218"/>
                  <a:gd name="connsiteY76-259318" fmla="*/ 1381659 h 2329276"/>
                  <a:gd name="connsiteX77-259319" fmla="*/ 5011326 w 5936218"/>
                  <a:gd name="connsiteY77-259320" fmla="*/ 1495282 h 2329276"/>
                  <a:gd name="connsiteX78-259321" fmla="*/ 4999419 w 5936218"/>
                  <a:gd name="connsiteY78-259322" fmla="*/ 1495282 h 2329276"/>
                  <a:gd name="connsiteX79-259323" fmla="*/ 4974967 w 5936218"/>
                  <a:gd name="connsiteY79-259324" fmla="*/ 1495282 h 2329276"/>
                  <a:gd name="connsiteX80-259325" fmla="*/ 4963605 w 5936218"/>
                  <a:gd name="connsiteY80-259326" fmla="*/ 1547548 h 2329276"/>
                  <a:gd name="connsiteX81-259327" fmla="*/ 4974967 w 5936218"/>
                  <a:gd name="connsiteY81-259328" fmla="*/ 1574818 h 2329276"/>
                  <a:gd name="connsiteX82-259329" fmla="*/ 4909065 w 5936218"/>
                  <a:gd name="connsiteY82-259330" fmla="*/ 1608905 h 2329276"/>
                  <a:gd name="connsiteX83-259331" fmla="*/ 4897703 w 5936218"/>
                  <a:gd name="connsiteY83-259332" fmla="*/ 1677079 h 2329276"/>
                  <a:gd name="connsiteX84-259333" fmla="*/ 4845437 w 5936218"/>
                  <a:gd name="connsiteY84-259334" fmla="*/ 1692986 h 2329276"/>
                  <a:gd name="connsiteX85-259335" fmla="*/ 4834074 w 5936218"/>
                  <a:gd name="connsiteY85-259336" fmla="*/ 1752070 h 2329276"/>
                  <a:gd name="connsiteX86-259337" fmla="*/ 4779535 w 5936218"/>
                  <a:gd name="connsiteY86-259338" fmla="*/ 1811154 h 2329276"/>
                  <a:gd name="connsiteX87-259339" fmla="*/ 4777225 w 5936218"/>
                  <a:gd name="connsiteY87-259340" fmla="*/ 1800758 h 2329276"/>
                  <a:gd name="connsiteX88-259341" fmla="*/ 4767628 w 5936218"/>
                  <a:gd name="connsiteY88-259342" fmla="*/ 1811154 h 2329276"/>
                  <a:gd name="connsiteX89-259343" fmla="*/ 4758538 w 5936218"/>
                  <a:gd name="connsiteY89-259344" fmla="*/ 1770250 h 2329276"/>
                  <a:gd name="connsiteX90-259345" fmla="*/ 4742631 w 5936218"/>
                  <a:gd name="connsiteY90-259346" fmla="*/ 1683896 h 2329276"/>
                  <a:gd name="connsiteX91-259347" fmla="*/ 4715361 w 5936218"/>
                  <a:gd name="connsiteY91-259348" fmla="*/ 1543004 h 2329276"/>
                  <a:gd name="connsiteX92-259349" fmla="*/ 4735813 w 5936218"/>
                  <a:gd name="connsiteY92-259350" fmla="*/ 1452105 h 2329276"/>
                  <a:gd name="connsiteX93-259351" fmla="*/ 4767628 w 5936218"/>
                  <a:gd name="connsiteY93-259352" fmla="*/ 1408928 h 2329276"/>
                  <a:gd name="connsiteX94-259353" fmla="*/ 4767628 w 5936218"/>
                  <a:gd name="connsiteY94-259354" fmla="*/ 1381659 h 2329276"/>
                  <a:gd name="connsiteX95-259355" fmla="*/ 4826712 w 5936218"/>
                  <a:gd name="connsiteY95-259356" fmla="*/ 1365751 h 2329276"/>
                  <a:gd name="connsiteX96-259357" fmla="*/ 1811153 w 5936218"/>
                  <a:gd name="connsiteY96-259358" fmla="*/ 1617995 h 2329276"/>
                  <a:gd name="connsiteX97-259359" fmla="*/ 1748069 w 5936218"/>
                  <a:gd name="connsiteY97-259360" fmla="*/ 1656627 h 2329276"/>
                  <a:gd name="connsiteX98-259361" fmla="*/ 1711709 w 5936218"/>
                  <a:gd name="connsiteY98-259362" fmla="*/ 1661172 h 2329276"/>
                  <a:gd name="connsiteX99-259363" fmla="*/ 1711926 w 5936218"/>
                  <a:gd name="connsiteY99-259364" fmla="*/ 1659656 h 2329276"/>
                  <a:gd name="connsiteX100-259365" fmla="*/ 1699803 w 5936218"/>
                  <a:gd name="connsiteY100-259366" fmla="*/ 1661172 h 2329276"/>
                  <a:gd name="connsiteX101-259367" fmla="*/ 1704347 w 5936218"/>
                  <a:gd name="connsiteY101-259368" fmla="*/ 1629357 h 2329276"/>
                  <a:gd name="connsiteX102-259369" fmla="*/ 1662460 w 5936218"/>
                  <a:gd name="connsiteY102-259370" fmla="*/ 1611406 h 2329276"/>
                  <a:gd name="connsiteX103-259371" fmla="*/ 1629901 w 5936218"/>
                  <a:gd name="connsiteY103-259372" fmla="*/ 1624812 h 2329276"/>
                  <a:gd name="connsiteX104-259373" fmla="*/ 1629300 w 5936218"/>
                  <a:gd name="connsiteY104-259374" fmla="*/ 1620157 h 2329276"/>
                  <a:gd name="connsiteX105-259375" fmla="*/ 1617994 w 5936218"/>
                  <a:gd name="connsiteY105-259376" fmla="*/ 1624812 h 2329276"/>
                  <a:gd name="connsiteX106-259377" fmla="*/ 1608904 w 5936218"/>
                  <a:gd name="connsiteY106-259378" fmla="*/ 1554366 h 2329276"/>
                  <a:gd name="connsiteX107-259379" fmla="*/ 1552684 w 5936218"/>
                  <a:gd name="connsiteY107-259380" fmla="*/ 1544673 h 2329276"/>
                  <a:gd name="connsiteX108-259381" fmla="*/ 1518550 w 5936218"/>
                  <a:gd name="connsiteY108-259382" fmla="*/ 1570273 h 2329276"/>
                  <a:gd name="connsiteX109-259383" fmla="*/ 1425379 w 5936218"/>
                  <a:gd name="connsiteY109-259384" fmla="*/ 1590725 h 2329276"/>
                  <a:gd name="connsiteX110-259385" fmla="*/ 1409472 w 5936218"/>
                  <a:gd name="connsiteY110-259386" fmla="*/ 1608905 h 2329276"/>
                  <a:gd name="connsiteX111-259387" fmla="*/ 1270852 w 5936218"/>
                  <a:gd name="connsiteY111-259388" fmla="*/ 1629357 h 2329276"/>
                  <a:gd name="connsiteX112-259389" fmla="*/ 1254945 w 5936218"/>
                  <a:gd name="connsiteY112-259390" fmla="*/ 1649809 h 2329276"/>
                  <a:gd name="connsiteX113-259391" fmla="*/ 1282214 w 5936218"/>
                  <a:gd name="connsiteY113-259392" fmla="*/ 1692986 h 2329276"/>
                  <a:gd name="connsiteX114-259393" fmla="*/ 1243582 w 5936218"/>
                  <a:gd name="connsiteY114-259394" fmla="*/ 1708893 h 2329276"/>
                  <a:gd name="connsiteX115-259395" fmla="*/ 1254945 w 5936218"/>
                  <a:gd name="connsiteY115-259396" fmla="*/ 1727073 h 2329276"/>
                  <a:gd name="connsiteX116-259397" fmla="*/ 1216313 w 5936218"/>
                  <a:gd name="connsiteY116-259398" fmla="*/ 1752070 h 2329276"/>
                  <a:gd name="connsiteX117-259399" fmla="*/ 1275397 w 5936218"/>
                  <a:gd name="connsiteY117-259400" fmla="*/ 1795247 h 2329276"/>
                  <a:gd name="connsiteX118-259401" fmla="*/ 1270852 w 5936218"/>
                  <a:gd name="connsiteY118-259402" fmla="*/ 1822517 h 2329276"/>
                  <a:gd name="connsiteX119-259403" fmla="*/ 1259108 w 5936218"/>
                  <a:gd name="connsiteY119-259404" fmla="*/ 1821538 h 2329276"/>
                  <a:gd name="connsiteX120-259405" fmla="*/ 1258945 w 5936218"/>
                  <a:gd name="connsiteY120-259406" fmla="*/ 1822517 h 2329276"/>
                  <a:gd name="connsiteX121-259407" fmla="*/ 1215644 w 5936218"/>
                  <a:gd name="connsiteY121-259408" fmla="*/ 1818908 h 2329276"/>
                  <a:gd name="connsiteX122-259409" fmla="*/ 1204950 w 5936218"/>
                  <a:gd name="connsiteY122-259410" fmla="*/ 1833879 h 2329276"/>
                  <a:gd name="connsiteX123-259411" fmla="*/ 1196495 w 5936218"/>
                  <a:gd name="connsiteY123-259412" fmla="*/ 1829047 h 2329276"/>
                  <a:gd name="connsiteX124-259413" fmla="*/ 1193043 w 5936218"/>
                  <a:gd name="connsiteY124-259414" fmla="*/ 1833879 h 2329276"/>
                  <a:gd name="connsiteX125-259415" fmla="*/ 1145322 w 5936218"/>
                  <a:gd name="connsiteY125-259416" fmla="*/ 1806609 h 2329276"/>
                  <a:gd name="connsiteX126-259417" fmla="*/ 1098145 w 5936218"/>
                  <a:gd name="connsiteY126-259418" fmla="*/ 1806609 h 2329276"/>
                  <a:gd name="connsiteX127-259419" fmla="*/ 1061785 w 5936218"/>
                  <a:gd name="connsiteY127-259420" fmla="*/ 1833879 h 2329276"/>
                  <a:gd name="connsiteX128-259421" fmla="*/ 1055322 w 5936218"/>
                  <a:gd name="connsiteY128-259422" fmla="*/ 1829796 h 2329276"/>
                  <a:gd name="connsiteX129-259423" fmla="*/ 1049878 w 5936218"/>
                  <a:gd name="connsiteY129-259424" fmla="*/ 1833879 h 2329276"/>
                  <a:gd name="connsiteX130-259425" fmla="*/ 1006701 w 5936218"/>
                  <a:gd name="connsiteY130-259426" fmla="*/ 1806609 h 2329276"/>
                  <a:gd name="connsiteX131-259427" fmla="*/ 924893 w 5936218"/>
                  <a:gd name="connsiteY131-259428" fmla="*/ 1770250 h 2329276"/>
                  <a:gd name="connsiteX132-259429" fmla="*/ 877716 w 5936218"/>
                  <a:gd name="connsiteY132-259430" fmla="*/ 1770250 h 2329276"/>
                  <a:gd name="connsiteX133-259431" fmla="*/ 802724 w 5936218"/>
                  <a:gd name="connsiteY133-259432" fmla="*/ 1833879 h 2329276"/>
                  <a:gd name="connsiteX134-259433" fmla="*/ 798179 w 5936218"/>
                  <a:gd name="connsiteY134-259434" fmla="*/ 1877056 h 2329276"/>
                  <a:gd name="connsiteX135-259435" fmla="*/ 787406 w 5936218"/>
                  <a:gd name="connsiteY135-259436" fmla="*/ 1866283 h 2329276"/>
                  <a:gd name="connsiteX136-259437" fmla="*/ 786272 w 5936218"/>
                  <a:gd name="connsiteY136-259438" fmla="*/ 1877056 h 2329276"/>
                  <a:gd name="connsiteX137-259439" fmla="*/ 756063 w 5936218"/>
                  <a:gd name="connsiteY137-259440" fmla="*/ 1846846 h 2329276"/>
                  <a:gd name="connsiteX138-259441" fmla="*/ 732278 w 5936218"/>
                  <a:gd name="connsiteY138-259442" fmla="*/ 1904325 h 2329276"/>
                  <a:gd name="connsiteX139-259443" fmla="*/ 743640 w 5936218"/>
                  <a:gd name="connsiteY139-259444" fmla="*/ 1913415 h 2329276"/>
                  <a:gd name="connsiteX140-259445" fmla="*/ 723188 w 5936218"/>
                  <a:gd name="connsiteY140-259446" fmla="*/ 1956592 h 2329276"/>
                  <a:gd name="connsiteX141-259447" fmla="*/ 747026 w 5936218"/>
                  <a:gd name="connsiteY141-259448" fmla="*/ 1993433 h 2329276"/>
                  <a:gd name="connsiteX142-259449" fmla="*/ 763548 w 5936218"/>
                  <a:gd name="connsiteY142-259450" fmla="*/ 1990679 h 2329276"/>
                  <a:gd name="connsiteX143-259451" fmla="*/ 764871 w 5936218"/>
                  <a:gd name="connsiteY143-259452" fmla="*/ 1992443 h 2329276"/>
                  <a:gd name="connsiteX144-259453" fmla="*/ 775455 w 5936218"/>
                  <a:gd name="connsiteY144-259454" fmla="*/ 1990679 h 2329276"/>
                  <a:gd name="connsiteX145-259455" fmla="*/ 802724 w 5936218"/>
                  <a:gd name="connsiteY145-259456" fmla="*/ 2027038 h 2329276"/>
                  <a:gd name="connsiteX146-259457" fmla="*/ 798179 w 5936218"/>
                  <a:gd name="connsiteY146-259458" fmla="*/ 2054308 h 2329276"/>
                  <a:gd name="connsiteX147-259459" fmla="*/ 818632 w 5936218"/>
                  <a:gd name="connsiteY147-259460" fmla="*/ 2065670 h 2329276"/>
                  <a:gd name="connsiteX148-259461" fmla="*/ 802724 w 5936218"/>
                  <a:gd name="connsiteY148-259462" fmla="*/ 2097485 h 2329276"/>
                  <a:gd name="connsiteX149-259463" fmla="*/ 766365 w 5936218"/>
                  <a:gd name="connsiteY149-259464" fmla="*/ 2102030 h 2329276"/>
                  <a:gd name="connsiteX150-259465" fmla="*/ 727733 w 5936218"/>
                  <a:gd name="connsiteY150-259466" fmla="*/ 2161114 h 2329276"/>
                  <a:gd name="connsiteX151-259467" fmla="*/ 759548 w 5936218"/>
                  <a:gd name="connsiteY151-259468" fmla="*/ 2204291 h 2329276"/>
                  <a:gd name="connsiteX152-259469" fmla="*/ 759548 w 5936218"/>
                  <a:gd name="connsiteY152-259470" fmla="*/ 2242922 h 2329276"/>
                  <a:gd name="connsiteX153-259471" fmla="*/ 798179 w 5936218"/>
                  <a:gd name="connsiteY153-259472" fmla="*/ 2302007 h 2329276"/>
                  <a:gd name="connsiteX154-259473" fmla="*/ 775455 w 5936218"/>
                  <a:gd name="connsiteY154-259474" fmla="*/ 2317914 h 2329276"/>
                  <a:gd name="connsiteX155-259475" fmla="*/ 770910 w 5936218"/>
                  <a:gd name="connsiteY155-259476" fmla="*/ 2329276 h 2329276"/>
                  <a:gd name="connsiteX156-259477" fmla="*/ 759003 w 5936218"/>
                  <a:gd name="connsiteY156-259478" fmla="*/ 2329276 h 2329276"/>
                  <a:gd name="connsiteX157-259479" fmla="*/ 755003 w 5936218"/>
                  <a:gd name="connsiteY157-259480" fmla="*/ 2329276 h 2329276"/>
                  <a:gd name="connsiteX158-259481" fmla="*/ 743096 w 5936218"/>
                  <a:gd name="connsiteY158-259482" fmla="*/ 2329276 h 2329276"/>
                  <a:gd name="connsiteX159-259483" fmla="*/ 715826 w 5936218"/>
                  <a:gd name="connsiteY159-259484" fmla="*/ 2295189 h 2329276"/>
                  <a:gd name="connsiteX160-259485" fmla="*/ 704464 w 5936218"/>
                  <a:gd name="connsiteY160-259486" fmla="*/ 2295189 h 2329276"/>
                  <a:gd name="connsiteX161-259487" fmla="*/ 684012 w 5936218"/>
                  <a:gd name="connsiteY161-259488" fmla="*/ 2286099 h 2329276"/>
                  <a:gd name="connsiteX162-259489" fmla="*/ 672649 w 5936218"/>
                  <a:gd name="connsiteY162-259490" fmla="*/ 2263375 h 2329276"/>
                  <a:gd name="connsiteX163-259491" fmla="*/ 645222 w 5936218"/>
                  <a:gd name="connsiteY163-259492" fmla="*/ 2255538 h 2329276"/>
                  <a:gd name="connsiteX164-259493" fmla="*/ 625472 w 5936218"/>
                  <a:gd name="connsiteY164-259494" fmla="*/ 2258830 h 2329276"/>
                  <a:gd name="connsiteX165-259495" fmla="*/ 623771 w 5936218"/>
                  <a:gd name="connsiteY165-259496" fmla="*/ 2257129 h 2329276"/>
                  <a:gd name="connsiteX166-259497" fmla="*/ 613565 w 5936218"/>
                  <a:gd name="connsiteY166-259498" fmla="*/ 2258830 h 2329276"/>
                  <a:gd name="connsiteX167-259499" fmla="*/ 609020 w 5936218"/>
                  <a:gd name="connsiteY167-259500" fmla="*/ 2254285 h 2329276"/>
                  <a:gd name="connsiteX168-259501" fmla="*/ 559026 w 5936218"/>
                  <a:gd name="connsiteY168-259502" fmla="*/ 2227015 h 2329276"/>
                  <a:gd name="connsiteX169-259503" fmla="*/ 506760 w 5936218"/>
                  <a:gd name="connsiteY169-259504" fmla="*/ 2220198 h 2329276"/>
                  <a:gd name="connsiteX170-259505" fmla="*/ 483280 w 5936218"/>
                  <a:gd name="connsiteY170-259506" fmla="*/ 2213489 h 2329276"/>
                  <a:gd name="connsiteX171-259507" fmla="*/ 480035 w 5936218"/>
                  <a:gd name="connsiteY171-259508" fmla="*/ 2215653 h 2329276"/>
                  <a:gd name="connsiteX172-259509" fmla="*/ 475042 w 5936218"/>
                  <a:gd name="connsiteY172-259510" fmla="*/ 2211135 h 2329276"/>
                  <a:gd name="connsiteX173-259511" fmla="*/ 474945 w 5936218"/>
                  <a:gd name="connsiteY173-259512" fmla="*/ 2211108 h 2329276"/>
                  <a:gd name="connsiteX174-259513" fmla="*/ 468128 w 5936218"/>
                  <a:gd name="connsiteY174-259514" fmla="*/ 2215653 h 2329276"/>
                  <a:gd name="connsiteX175-259515" fmla="*/ 420406 w 5936218"/>
                  <a:gd name="connsiteY175-259516" fmla="*/ 2172476 h 2329276"/>
                  <a:gd name="connsiteX176-259517" fmla="*/ 381774 w 5936218"/>
                  <a:gd name="connsiteY176-259518" fmla="*/ 2156569 h 2329276"/>
                  <a:gd name="connsiteX177-259519" fmla="*/ 349960 w 5936218"/>
                  <a:gd name="connsiteY177-259520" fmla="*/ 2124754 h 2329276"/>
                  <a:gd name="connsiteX178-259521" fmla="*/ 377229 w 5936218"/>
                  <a:gd name="connsiteY178-259522" fmla="*/ 2117937 h 2329276"/>
                  <a:gd name="connsiteX179-259523" fmla="*/ 404499 w 5936218"/>
                  <a:gd name="connsiteY179-259524" fmla="*/ 2070215 h 2329276"/>
                  <a:gd name="connsiteX180-259525" fmla="*/ 388591 w 5936218"/>
                  <a:gd name="connsiteY180-259526" fmla="*/ 2054308 h 2329276"/>
                  <a:gd name="connsiteX181-259527" fmla="*/ 440858 w 5936218"/>
                  <a:gd name="connsiteY181-259528" fmla="*/ 2027038 h 2329276"/>
                  <a:gd name="connsiteX182-259529" fmla="*/ 440858 w 5936218"/>
                  <a:gd name="connsiteY182-259530" fmla="*/ 2023982 h 2329276"/>
                  <a:gd name="connsiteX183-259531" fmla="*/ 416406 w 5936218"/>
                  <a:gd name="connsiteY183-259532" fmla="*/ 2027038 h 2329276"/>
                  <a:gd name="connsiteX184-259533" fmla="*/ 416406 w 5936218"/>
                  <a:gd name="connsiteY184-259534" fmla="*/ 2025550 h 2329276"/>
                  <a:gd name="connsiteX185-259535" fmla="*/ 404499 w 5936218"/>
                  <a:gd name="connsiteY185-259536" fmla="*/ 2027038 h 2329276"/>
                  <a:gd name="connsiteX186-259537" fmla="*/ 404499 w 5936218"/>
                  <a:gd name="connsiteY186-259538" fmla="*/ 2006586 h 2329276"/>
                  <a:gd name="connsiteX187-259539" fmla="*/ 424951 w 5936218"/>
                  <a:gd name="connsiteY187-259540" fmla="*/ 1990679 h 2329276"/>
                  <a:gd name="connsiteX188-259541" fmla="*/ 463583 w 5936218"/>
                  <a:gd name="connsiteY188-259542" fmla="*/ 1983862 h 2329276"/>
                  <a:gd name="connsiteX189-259543" fmla="*/ 468128 w 5936218"/>
                  <a:gd name="connsiteY189-259544" fmla="*/ 1967954 h 2329276"/>
                  <a:gd name="connsiteX190-259545" fmla="*/ 456765 w 5936218"/>
                  <a:gd name="connsiteY190-259546" fmla="*/ 1936140 h 2329276"/>
                  <a:gd name="connsiteX191-259547" fmla="*/ 474945 w 5936218"/>
                  <a:gd name="connsiteY191-259548" fmla="*/ 1908870 h 2329276"/>
                  <a:gd name="connsiteX192-259549" fmla="*/ 474945 w 5936218"/>
                  <a:gd name="connsiteY192-259550" fmla="*/ 1888418 h 2329276"/>
                  <a:gd name="connsiteX193-259551" fmla="*/ 420406 w 5936218"/>
                  <a:gd name="connsiteY193-259552" fmla="*/ 1870238 h 2329276"/>
                  <a:gd name="connsiteX194-259553" fmla="*/ 409588 w 5936218"/>
                  <a:gd name="connsiteY194-259554" fmla="*/ 1870238 h 2329276"/>
                  <a:gd name="connsiteX195-259555" fmla="*/ 397681 w 5936218"/>
                  <a:gd name="connsiteY195-259556" fmla="*/ 1870238 h 2329276"/>
                  <a:gd name="connsiteX196-259557" fmla="*/ 379485 w 5936218"/>
                  <a:gd name="connsiteY196-259558" fmla="*/ 1847999 h 2329276"/>
                  <a:gd name="connsiteX197-259559" fmla="*/ 357322 w 5936218"/>
                  <a:gd name="connsiteY197-259560" fmla="*/ 1854331 h 2329276"/>
                  <a:gd name="connsiteX198-259561" fmla="*/ 352842 w 5936218"/>
                  <a:gd name="connsiteY198-259562" fmla="*/ 1852209 h 2329276"/>
                  <a:gd name="connsiteX199-259563" fmla="*/ 345415 w 5936218"/>
                  <a:gd name="connsiteY199-259564" fmla="*/ 1854331 h 2329276"/>
                  <a:gd name="connsiteX200-259565" fmla="*/ 302238 w 5936218"/>
                  <a:gd name="connsiteY200-259566" fmla="*/ 1833879 h 2329276"/>
                  <a:gd name="connsiteX201-259567" fmla="*/ 302238 w 5936218"/>
                  <a:gd name="connsiteY201-259568" fmla="*/ 1822517 h 2329276"/>
                  <a:gd name="connsiteX202-259569" fmla="*/ 286331 w 5936218"/>
                  <a:gd name="connsiteY202-259570" fmla="*/ 1795247 h 2329276"/>
                  <a:gd name="connsiteX203-259571" fmla="*/ 270968 w 5936218"/>
                  <a:gd name="connsiteY203-259572" fmla="*/ 1795247 h 2329276"/>
                  <a:gd name="connsiteX204-259573" fmla="*/ 259061 w 5936218"/>
                  <a:gd name="connsiteY204-259574" fmla="*/ 1795247 h 2329276"/>
                  <a:gd name="connsiteX205-259575" fmla="*/ 254516 w 5936218"/>
                  <a:gd name="connsiteY205-259576" fmla="*/ 1779340 h 2329276"/>
                  <a:gd name="connsiteX206-259577" fmla="*/ 263606 w 5936218"/>
                  <a:gd name="connsiteY206-259578" fmla="*/ 1763433 h 2329276"/>
                  <a:gd name="connsiteX207-259579" fmla="*/ 243991 w 5936218"/>
                  <a:gd name="connsiteY207-259580" fmla="*/ 1732920 h 2329276"/>
                  <a:gd name="connsiteX208-259581" fmla="*/ 216429 w 5936218"/>
                  <a:gd name="connsiteY208-259582" fmla="*/ 1736163 h 2329276"/>
                  <a:gd name="connsiteX209-259583" fmla="*/ 212956 w 5936218"/>
                  <a:gd name="connsiteY209-259584" fmla="*/ 1735171 h 2329276"/>
                  <a:gd name="connsiteX210-259585" fmla="*/ 204522 w 5936218"/>
                  <a:gd name="connsiteY210-259586" fmla="*/ 1736163 h 2329276"/>
                  <a:gd name="connsiteX211-259587" fmla="*/ 199623 w 5936218"/>
                  <a:gd name="connsiteY211-259588" fmla="*/ 1734763 h 2329276"/>
                  <a:gd name="connsiteX212-259589" fmla="*/ 195977 w 5936218"/>
                  <a:gd name="connsiteY212-259590" fmla="*/ 1747525 h 2329276"/>
                  <a:gd name="connsiteX213-259591" fmla="*/ 184968 w 5936218"/>
                  <a:gd name="connsiteY213-259592" fmla="*/ 1744380 h 2329276"/>
                  <a:gd name="connsiteX214-259593" fmla="*/ 184070 w 5936218"/>
                  <a:gd name="connsiteY214-259594" fmla="*/ 1747525 h 2329276"/>
                  <a:gd name="connsiteX215-259595" fmla="*/ 168163 w 5936218"/>
                  <a:gd name="connsiteY215-259596" fmla="*/ 1742990 h 2329276"/>
                  <a:gd name="connsiteX216-259597" fmla="*/ 156800 w 5936218"/>
                  <a:gd name="connsiteY216-259598" fmla="*/ 1704348 h 2329276"/>
                  <a:gd name="connsiteX217-259599" fmla="*/ 152255 w 5936218"/>
                  <a:gd name="connsiteY217-259600" fmla="*/ 1688441 h 2329276"/>
                  <a:gd name="connsiteX218-259601" fmla="*/ 156800 w 5936218"/>
                  <a:gd name="connsiteY218-259602" fmla="*/ 1683896 h 2329276"/>
                  <a:gd name="connsiteX219-259603" fmla="*/ 168707 w 5936218"/>
                  <a:gd name="connsiteY219-259604" fmla="*/ 1683896 h 2329276"/>
                  <a:gd name="connsiteX220-259605" fmla="*/ 188615 w 5936218"/>
                  <a:gd name="connsiteY220-259606" fmla="*/ 1683896 h 2329276"/>
                  <a:gd name="connsiteX221-259607" fmla="*/ 199977 w 5936218"/>
                  <a:gd name="connsiteY221-259608" fmla="*/ 1672534 h 2329276"/>
                  <a:gd name="connsiteX222-259609" fmla="*/ 188615 w 5936218"/>
                  <a:gd name="connsiteY222-259610" fmla="*/ 1649809 h 2329276"/>
                  <a:gd name="connsiteX223-259611" fmla="*/ 168163 w 5936218"/>
                  <a:gd name="connsiteY223-259612" fmla="*/ 1640720 h 2329276"/>
                  <a:gd name="connsiteX224-259613" fmla="*/ 168163 w 5936218"/>
                  <a:gd name="connsiteY224-259614" fmla="*/ 1633902 h 2329276"/>
                  <a:gd name="connsiteX225-259615" fmla="*/ 152255 w 5936218"/>
                  <a:gd name="connsiteY225-259616" fmla="*/ 1617995 h 2329276"/>
                  <a:gd name="connsiteX226-259617" fmla="*/ 129531 w 5936218"/>
                  <a:gd name="connsiteY226-259618" fmla="*/ 1581635 h 2329276"/>
                  <a:gd name="connsiteX227-259619" fmla="*/ 140893 w 5936218"/>
                  <a:gd name="connsiteY227-259620" fmla="*/ 1558911 h 2329276"/>
                  <a:gd name="connsiteX228-259621" fmla="*/ 136348 w 5936218"/>
                  <a:gd name="connsiteY228-259622" fmla="*/ 1531641 h 2329276"/>
                  <a:gd name="connsiteX229-259623" fmla="*/ 103789 w 5936218"/>
                  <a:gd name="connsiteY229-259624" fmla="*/ 1518234 h 2329276"/>
                  <a:gd name="connsiteX230-259625" fmla="*/ 93716 w 5936218"/>
                  <a:gd name="connsiteY230-259626" fmla="*/ 1522551 h 2329276"/>
                  <a:gd name="connsiteX231-259627" fmla="*/ 91868 w 5936218"/>
                  <a:gd name="connsiteY231-259628" fmla="*/ 1518240 h 2329276"/>
                  <a:gd name="connsiteX232-259629" fmla="*/ 81809 w 5936218"/>
                  <a:gd name="connsiteY232-259630" fmla="*/ 1522551 h 2329276"/>
                  <a:gd name="connsiteX233-259631" fmla="*/ 74992 w 5936218"/>
                  <a:gd name="connsiteY233-259632" fmla="*/ 1506644 h 2329276"/>
                  <a:gd name="connsiteX234-259633" fmla="*/ 34087 w 5936218"/>
                  <a:gd name="connsiteY234-259634" fmla="*/ 1495282 h 2329276"/>
                  <a:gd name="connsiteX235-259635" fmla="*/ 22725 w 5936218"/>
                  <a:gd name="connsiteY235-259636" fmla="*/ 1452105 h 2329276"/>
                  <a:gd name="connsiteX236-259637" fmla="*/ 22725 w 5936218"/>
                  <a:gd name="connsiteY236-259638" fmla="*/ 1420290 h 2329276"/>
                  <a:gd name="connsiteX237-259639" fmla="*/ 0 w 5936218"/>
                  <a:gd name="connsiteY237-259640" fmla="*/ 1404383 h 2329276"/>
                  <a:gd name="connsiteX238-259641" fmla="*/ 15907 w 5936218"/>
                  <a:gd name="connsiteY238-259642" fmla="*/ 1381659 h 2329276"/>
                  <a:gd name="connsiteX239-259643" fmla="*/ 6818 w 5936218"/>
                  <a:gd name="connsiteY239-259644" fmla="*/ 1318030 h 2329276"/>
                  <a:gd name="connsiteX240-259645" fmla="*/ 34087 w 5936218"/>
                  <a:gd name="connsiteY240-259646" fmla="*/ 1274853 h 2329276"/>
                  <a:gd name="connsiteX241-259647" fmla="*/ 27270 w 5936218"/>
                  <a:gd name="connsiteY241-259648" fmla="*/ 1263491 h 2329276"/>
                  <a:gd name="connsiteX242-259649" fmla="*/ 70447 w 5936218"/>
                  <a:gd name="connsiteY242-259650" fmla="*/ 1224859 h 2329276"/>
                  <a:gd name="connsiteX243-259651" fmla="*/ 27270 w 5936218"/>
                  <a:gd name="connsiteY243-259652" fmla="*/ 1188499 h 2329276"/>
                  <a:gd name="connsiteX244-259653" fmla="*/ 109078 w 5936218"/>
                  <a:gd name="connsiteY244-259654" fmla="*/ 1090783 h 2329276"/>
                  <a:gd name="connsiteX245-259655" fmla="*/ 145438 w 5936218"/>
                  <a:gd name="connsiteY245-259656" fmla="*/ 1047606 h 2329276"/>
                  <a:gd name="connsiteX246-259657" fmla="*/ 156800 w 5936218"/>
                  <a:gd name="connsiteY246-259658" fmla="*/ 1004430 h 2329276"/>
                  <a:gd name="connsiteX247-259659" fmla="*/ 102261 w 5936218"/>
                  <a:gd name="connsiteY247-259660" fmla="*/ 952163 h 2329276"/>
                  <a:gd name="connsiteX248-259661" fmla="*/ 118168 w 5936218"/>
                  <a:gd name="connsiteY248-259662" fmla="*/ 897624 h 2329276"/>
                  <a:gd name="connsiteX249-259663" fmla="*/ 86354 w 5936218"/>
                  <a:gd name="connsiteY249-259664" fmla="*/ 833995 h 2329276"/>
                  <a:gd name="connsiteX250-259665" fmla="*/ 109078 w 5936218"/>
                  <a:gd name="connsiteY250-259666" fmla="*/ 759003 h 2329276"/>
                  <a:gd name="connsiteX251-259667" fmla="*/ 70447 w 5936218"/>
                  <a:gd name="connsiteY251-259668" fmla="*/ 656742 h 2329276"/>
                  <a:gd name="connsiteX252-259669" fmla="*/ 102261 w 5936218"/>
                  <a:gd name="connsiteY252-259670" fmla="*/ 586296 h 2329276"/>
                  <a:gd name="connsiteX253-259671" fmla="*/ 43177 w 5936218"/>
                  <a:gd name="connsiteY253-259672" fmla="*/ 520395 h 2329276"/>
                  <a:gd name="connsiteX254-259673" fmla="*/ 49994 w 5936218"/>
                  <a:gd name="connsiteY254-259674" fmla="*/ 445403 h 2329276"/>
                  <a:gd name="connsiteX255-259675" fmla="*/ 81809 w 5936218"/>
                  <a:gd name="connsiteY255-259676" fmla="*/ 440858 h 2329276"/>
                  <a:gd name="connsiteX256-259677" fmla="*/ 145438 w 5936218"/>
                  <a:gd name="connsiteY256-259678" fmla="*/ 397682 h 2329276"/>
                  <a:gd name="connsiteX257-259679" fmla="*/ 184070 w 5936218"/>
                  <a:gd name="connsiteY257-259680" fmla="*/ 359050 h 2329276"/>
                  <a:gd name="connsiteX258-259681" fmla="*/ 189699 w 5936218"/>
                  <a:gd name="connsiteY258-259682" fmla="*/ 365328 h 2329276"/>
                  <a:gd name="connsiteX259-259683" fmla="*/ 195977 w 5936218"/>
                  <a:gd name="connsiteY259-259684" fmla="*/ 359050 h 2329276"/>
                  <a:gd name="connsiteX260-259685" fmla="*/ 255061 w 5936218"/>
                  <a:gd name="connsiteY260-259686" fmla="*/ 424951 h 2329276"/>
                  <a:gd name="connsiteX261-259687" fmla="*/ 350504 w 5936218"/>
                  <a:gd name="connsiteY261-259688" fmla="*/ 445403 h 2329276"/>
                  <a:gd name="connsiteX262-259689" fmla="*/ 491397 w 5936218"/>
                  <a:gd name="connsiteY262-259690" fmla="*/ 559027 h 2329276"/>
                  <a:gd name="connsiteX263-259691" fmla="*/ 523211 w 5936218"/>
                  <a:gd name="connsiteY263-259692" fmla="*/ 606748 h 2329276"/>
                  <a:gd name="connsiteX264-259693" fmla="*/ 523211 w 5936218"/>
                  <a:gd name="connsiteY264-259694" fmla="*/ 665832 h 2329276"/>
                  <a:gd name="connsiteX265-259695" fmla="*/ 486852 w 5936218"/>
                  <a:gd name="connsiteY265-259696" fmla="*/ 720371 h 2329276"/>
                  <a:gd name="connsiteX266-259697" fmla="*/ 420951 w 5936218"/>
                  <a:gd name="connsiteY266-259698" fmla="*/ 740824 h 2329276"/>
                  <a:gd name="connsiteX267-259699" fmla="*/ 415909 w 5936218"/>
                  <a:gd name="connsiteY267-259700" fmla="*/ 738693 h 2329276"/>
                  <a:gd name="connsiteX268-259701" fmla="*/ 409044 w 5936218"/>
                  <a:gd name="connsiteY268-259702" fmla="*/ 740824 h 2329276"/>
                  <a:gd name="connsiteX269-259703" fmla="*/ 252950 w 5936218"/>
                  <a:gd name="connsiteY269-259704" fmla="*/ 674868 h 2329276"/>
                  <a:gd name="connsiteX270-259705" fmla="*/ 232336 w 5936218"/>
                  <a:gd name="connsiteY270-259706" fmla="*/ 681740 h 2329276"/>
                  <a:gd name="connsiteX271-259707" fmla="*/ 291420 w 5936218"/>
                  <a:gd name="connsiteY271-259708" fmla="*/ 752186 h 2329276"/>
                  <a:gd name="connsiteX272-259709" fmla="*/ 291420 w 5936218"/>
                  <a:gd name="connsiteY272-259710" fmla="*/ 790818 h 2329276"/>
                  <a:gd name="connsiteX273-259711" fmla="*/ 298238 w 5936218"/>
                  <a:gd name="connsiteY273-259712" fmla="*/ 877172 h 2329276"/>
                  <a:gd name="connsiteX274-259713" fmla="*/ 345959 w 5936218"/>
                  <a:gd name="connsiteY274-259714" fmla="*/ 908986 h 2329276"/>
                  <a:gd name="connsiteX275-259715" fmla="*/ 362087 w 5936218"/>
                  <a:gd name="connsiteY275-259716" fmla="*/ 918394 h 2329276"/>
                  <a:gd name="connsiteX276-259717" fmla="*/ 365867 w 5936218"/>
                  <a:gd name="connsiteY276-259718" fmla="*/ 886261 h 2329276"/>
                  <a:gd name="connsiteX277-259719" fmla="*/ 345415 w 5936218"/>
                  <a:gd name="connsiteY277-259720" fmla="*/ 849902 h 2329276"/>
                  <a:gd name="connsiteX278-259721" fmla="*/ 365867 w 5936218"/>
                  <a:gd name="connsiteY278-259722" fmla="*/ 818087 h 2329276"/>
                  <a:gd name="connsiteX279-259723" fmla="*/ 374560 w 5936218"/>
                  <a:gd name="connsiteY279-259724" fmla="*/ 823086 h 2329276"/>
                  <a:gd name="connsiteX280-259725" fmla="*/ 377774 w 5936218"/>
                  <a:gd name="connsiteY280-259726" fmla="*/ 818087 h 2329276"/>
                  <a:gd name="connsiteX281-259727" fmla="*/ 461933 w 5936218"/>
                  <a:gd name="connsiteY281-259728" fmla="*/ 866479 h 2329276"/>
                  <a:gd name="connsiteX282-259729" fmla="*/ 484035 w 5936218"/>
                  <a:gd name="connsiteY282-259730" fmla="*/ 849902 h 2329276"/>
                  <a:gd name="connsiteX283-259731" fmla="*/ 463583 w 5936218"/>
                  <a:gd name="connsiteY283-259732" fmla="*/ 784000 h 2329276"/>
                  <a:gd name="connsiteX284-259733" fmla="*/ 549936 w 5936218"/>
                  <a:gd name="connsiteY284-259734" fmla="*/ 697647 h 2329276"/>
                  <a:gd name="connsiteX285-259735" fmla="*/ 559742 w 5936218"/>
                  <a:gd name="connsiteY285-259736" fmla="*/ 699748 h 2329276"/>
                  <a:gd name="connsiteX286-259737" fmla="*/ 561843 w 5936218"/>
                  <a:gd name="connsiteY286-259738" fmla="*/ 697647 h 2329276"/>
                  <a:gd name="connsiteX287-259739" fmla="*/ 593658 w 5936218"/>
                  <a:gd name="connsiteY287-259740" fmla="*/ 704464 h 2329276"/>
                  <a:gd name="connsiteX288-259741" fmla="*/ 620945 w 5936218"/>
                  <a:gd name="connsiteY288-259742" fmla="*/ 728341 h 2329276"/>
                  <a:gd name="connsiteX289-259743" fmla="*/ 640835 w 5936218"/>
                  <a:gd name="connsiteY289-259744" fmla="*/ 672650 h 2329276"/>
                  <a:gd name="connsiteX290-259745" fmla="*/ 609020 w 5936218"/>
                  <a:gd name="connsiteY290-259746" fmla="*/ 618111 h 2329276"/>
                  <a:gd name="connsiteX291-259747" fmla="*/ 624928 w 5936218"/>
                  <a:gd name="connsiteY291-259748" fmla="*/ 559027 h 2329276"/>
                  <a:gd name="connsiteX292-259749" fmla="*/ 597658 w 5936218"/>
                  <a:gd name="connsiteY292-259750" fmla="*/ 499942 h 2329276"/>
                  <a:gd name="connsiteX293-259751" fmla="*/ 611562 w 5936218"/>
                  <a:gd name="connsiteY293-259752" fmla="*/ 504268 h 2329276"/>
                  <a:gd name="connsiteX294-259753" fmla="*/ 609565 w 5936218"/>
                  <a:gd name="connsiteY294-259754" fmla="*/ 499942 h 2329276"/>
                  <a:gd name="connsiteX295-259755" fmla="*/ 711826 w 5936218"/>
                  <a:gd name="connsiteY295-259756" fmla="*/ 531757 h 2329276"/>
                  <a:gd name="connsiteX296-259757" fmla="*/ 732278 w 5936218"/>
                  <a:gd name="connsiteY296-259758" fmla="*/ 586296 h 2329276"/>
                  <a:gd name="connsiteX297-259759" fmla="*/ 684556 w 5936218"/>
                  <a:gd name="connsiteY297-259760" fmla="*/ 597658 h 2329276"/>
                  <a:gd name="connsiteX298-259761" fmla="*/ 684556 w 5936218"/>
                  <a:gd name="connsiteY298-259762" fmla="*/ 649925 h 2329276"/>
                  <a:gd name="connsiteX299-259763" fmla="*/ 713309 w 5936218"/>
                  <a:gd name="connsiteY299-259764" fmla="*/ 678678 h 2329276"/>
                  <a:gd name="connsiteX300-259765" fmla="*/ 763548 w 5936218"/>
                  <a:gd name="connsiteY300-259766" fmla="*/ 661287 h 2329276"/>
                  <a:gd name="connsiteX301-259767" fmla="*/ 770365 w 5936218"/>
                  <a:gd name="connsiteY301-259768" fmla="*/ 602203 h 2329276"/>
                  <a:gd name="connsiteX302-259769" fmla="*/ 845357 w 5936218"/>
                  <a:gd name="connsiteY302-259770" fmla="*/ 554482 h 2329276"/>
                  <a:gd name="connsiteX303-259771" fmla="*/ 972614 w 5936218"/>
                  <a:gd name="connsiteY303-259772" fmla="*/ 468128 h 2329276"/>
                  <a:gd name="connsiteX304-259773" fmla="*/ 982566 w 5936218"/>
                  <a:gd name="connsiteY304-259774" fmla="*/ 469455 h 2329276"/>
                  <a:gd name="connsiteX305-259775" fmla="*/ 984521 w 5936218"/>
                  <a:gd name="connsiteY305-259776" fmla="*/ 468128 h 2329276"/>
                  <a:gd name="connsiteX306-259777" fmla="*/ 1018608 w 5936218"/>
                  <a:gd name="connsiteY306-259778" fmla="*/ 472673 h 2329276"/>
                  <a:gd name="connsiteX307-259779" fmla="*/ 979977 w 5936218"/>
                  <a:gd name="connsiteY307-259780" fmla="*/ 536302 h 2329276"/>
                  <a:gd name="connsiteX308-259781" fmla="*/ 1012666 w 5936218"/>
                  <a:gd name="connsiteY308-259782" fmla="*/ 541463 h 2329276"/>
                  <a:gd name="connsiteX309-259783" fmla="*/ 1038516 w 5936218"/>
                  <a:gd name="connsiteY309-259784" fmla="*/ 511305 h 2329276"/>
                  <a:gd name="connsiteX310-259785" fmla="*/ 1050423 w 5936218"/>
                  <a:gd name="connsiteY310-259786" fmla="*/ 511305 h 2329276"/>
                  <a:gd name="connsiteX311-259787" fmla="*/ 1108962 w 5936218"/>
                  <a:gd name="connsiteY311-259788" fmla="*/ 511305 h 2329276"/>
                  <a:gd name="connsiteX312-259789" fmla="*/ 1161229 w 5936218"/>
                  <a:gd name="connsiteY312-259790" fmla="*/ 468128 h 2329276"/>
                  <a:gd name="connsiteX313-259791" fmla="*/ 1165711 w 5936218"/>
                  <a:gd name="connsiteY313-259792" fmla="*/ 474262 h 2329276"/>
                  <a:gd name="connsiteX314-259793" fmla="*/ 1173136 w 5936218"/>
                  <a:gd name="connsiteY314-259794" fmla="*/ 468128 h 2329276"/>
                  <a:gd name="connsiteX315-259795" fmla="*/ 1210035 w 5936218"/>
                  <a:gd name="connsiteY315-259796" fmla="*/ 518621 h 2329276"/>
                  <a:gd name="connsiteX316-259797" fmla="*/ 1247583 w 5936218"/>
                  <a:gd name="connsiteY316-259798" fmla="*/ 461311 h 2329276"/>
                  <a:gd name="connsiteX317-259799" fmla="*/ 1211223 w 5936218"/>
                  <a:gd name="connsiteY317-259800" fmla="*/ 402227 h 2329276"/>
                  <a:gd name="connsiteX318-259801" fmla="*/ 1227130 w 5936218"/>
                  <a:gd name="connsiteY318-259802" fmla="*/ 365867 h 2329276"/>
                  <a:gd name="connsiteX319-259803" fmla="*/ 1237665 w 5936218"/>
                  <a:gd name="connsiteY319-259804" fmla="*/ 369005 h 2329276"/>
                  <a:gd name="connsiteX320-259805" fmla="*/ 1239037 w 5936218"/>
                  <a:gd name="connsiteY320-259806" fmla="*/ 365867 h 2329276"/>
                  <a:gd name="connsiteX321-259807" fmla="*/ 1345843 w 5936218"/>
                  <a:gd name="connsiteY321-259808" fmla="*/ 397682 h 2329276"/>
                  <a:gd name="connsiteX322-259809" fmla="*/ 1400382 w 5936218"/>
                  <a:gd name="connsiteY322-259810" fmla="*/ 429496 h 2329276"/>
                  <a:gd name="connsiteX323-259811" fmla="*/ 1519756 w 5936218"/>
                  <a:gd name="connsiteY323-259812" fmla="*/ 536080 h 2329276"/>
                  <a:gd name="connsiteX324-259813" fmla="*/ 1543003 w 5936218"/>
                  <a:gd name="connsiteY324-259814" fmla="*/ 495398 h 2329276"/>
                  <a:gd name="connsiteX325-259815" fmla="*/ 1506643 w 5936218"/>
                  <a:gd name="connsiteY325-259816" fmla="*/ 440858 h 2329276"/>
                  <a:gd name="connsiteX326-259817" fmla="*/ 1506643 w 5936218"/>
                  <a:gd name="connsiteY326-259818" fmla="*/ 418134 h 2329276"/>
                  <a:gd name="connsiteX327-259819" fmla="*/ 1463467 w 5936218"/>
                  <a:gd name="connsiteY327-259820" fmla="*/ 409044 h 2329276"/>
                  <a:gd name="connsiteX328-259821" fmla="*/ 1472556 w 5936218"/>
                  <a:gd name="connsiteY328-259822" fmla="*/ 359050 h 2329276"/>
                  <a:gd name="connsiteX329-259823" fmla="*/ 1452104 w 5936218"/>
                  <a:gd name="connsiteY329-259824" fmla="*/ 272696 h 2329276"/>
                  <a:gd name="connsiteX330-259825" fmla="*/ 1452104 w 5936218"/>
                  <a:gd name="connsiteY330-259826" fmla="*/ 236337 h 2329276"/>
                  <a:gd name="connsiteX331-259827" fmla="*/ 1522551 w 5936218"/>
                  <a:gd name="connsiteY331-259828" fmla="*/ 134076 h 2329276"/>
                  <a:gd name="connsiteX332-259829" fmla="*/ 1543003 w 5936218"/>
                  <a:gd name="connsiteY332-259830" fmla="*/ 20453 h 2329276"/>
                  <a:gd name="connsiteX333-259831" fmla="*/ 1570272 w 5936218"/>
                  <a:gd name="connsiteY333-259832" fmla="*/ 0 h 2329276"/>
                  <a:gd name="connsiteX334-259833" fmla="*/ 1578688 w 5936218"/>
                  <a:gd name="connsiteY334-259834" fmla="*/ 2619 h 2329276"/>
                  <a:gd name="connsiteX335-259835" fmla="*/ 1582179 w 5936218"/>
                  <a:gd name="connsiteY335-259836" fmla="*/ 0 h 2329276"/>
                  <a:gd name="connsiteX336-259837" fmla="*/ 1684440 w 5936218"/>
                  <a:gd name="connsiteY336-259838" fmla="*/ 31815 h 2329276"/>
                  <a:gd name="connsiteX337-259839" fmla="*/ 1688985 w 5936218"/>
                  <a:gd name="connsiteY337-259840" fmla="*/ 102261 h 2329276"/>
                  <a:gd name="connsiteX338-259841" fmla="*/ 1652625 w 5936218"/>
                  <a:gd name="connsiteY338-259842" fmla="*/ 193160 h 2329276"/>
                  <a:gd name="connsiteX339-259843" fmla="*/ 1679895 w 5936218"/>
                  <a:gd name="connsiteY339-259844" fmla="*/ 231792 h 2329276"/>
                  <a:gd name="connsiteX340-259845" fmla="*/ 1688985 w 5936218"/>
                  <a:gd name="connsiteY340-259846" fmla="*/ 306783 h 2329276"/>
                  <a:gd name="connsiteX341-259847" fmla="*/ 1679895 w 5936218"/>
                  <a:gd name="connsiteY341-259848" fmla="*/ 452221 h 2329276"/>
                  <a:gd name="connsiteX342-259849" fmla="*/ 1636718 w 5936218"/>
                  <a:gd name="connsiteY342-259850" fmla="*/ 715827 h 2329276"/>
                  <a:gd name="connsiteX343-259851" fmla="*/ 1662494 w 5936218"/>
                  <a:gd name="connsiteY343-259852" fmla="*/ 722271 h 2329276"/>
                  <a:gd name="connsiteX0-259853" fmla="*/ 1662494 w 5936218"/>
                  <a:gd name="connsiteY0-259854" fmla="*/ 722271 h 2329276"/>
                  <a:gd name="connsiteX1-259855" fmla="*/ 4165425 w 5936218"/>
                  <a:gd name="connsiteY1-259856" fmla="*/ 20453 h 2329276"/>
                  <a:gd name="connsiteX2-259857" fmla="*/ 4175231 w 5936218"/>
                  <a:gd name="connsiteY2-259858" fmla="*/ 22854 h 2329276"/>
                  <a:gd name="connsiteX3-259859" fmla="*/ 4639242 w 5936218"/>
                  <a:gd name="connsiteY3-259860" fmla="*/ 255350 h 2329276"/>
                  <a:gd name="connsiteX4-259861" fmla="*/ 4774445 w 5936218"/>
                  <a:gd name="connsiteY4-259862" fmla="*/ 236337 h 2329276"/>
                  <a:gd name="connsiteX5-259863" fmla="*/ 4778496 w 5936218"/>
                  <a:gd name="connsiteY5-259864" fmla="*/ 237441 h 2329276"/>
                  <a:gd name="connsiteX6-259865" fmla="*/ 4786352 w 5936218"/>
                  <a:gd name="connsiteY6-259866" fmla="*/ 236337 h 2329276"/>
                  <a:gd name="connsiteX7-259867" fmla="*/ 4861343 w 5936218"/>
                  <a:gd name="connsiteY7-259868" fmla="*/ 256789 h 2329276"/>
                  <a:gd name="connsiteX8-259869" fmla="*/ 4893158 w 5936218"/>
                  <a:gd name="connsiteY8-259870" fmla="*/ 299966 h 2329276"/>
                  <a:gd name="connsiteX9-259871" fmla="*/ 4888613 w 5936218"/>
                  <a:gd name="connsiteY9-259872" fmla="*/ 381774 h 2329276"/>
                  <a:gd name="connsiteX10-259873" fmla="*/ 4927677 w 5936218"/>
                  <a:gd name="connsiteY10-259874" fmla="*/ 406446 h 2329276"/>
                  <a:gd name="connsiteX11-259875" fmla="*/ 4967605 w 5936218"/>
                  <a:gd name="connsiteY11-259876" fmla="*/ 393137 h 2329276"/>
                  <a:gd name="connsiteX12-259877" fmla="*/ 5038051 w 5936218"/>
                  <a:gd name="connsiteY12-259878" fmla="*/ 386319 h 2329276"/>
                  <a:gd name="connsiteX13-259879" fmla="*/ 5040730 w 5936218"/>
                  <a:gd name="connsiteY13-259880" fmla="*/ 387212 h 2329276"/>
                  <a:gd name="connsiteX14-259881" fmla="*/ 5049958 w 5936218"/>
                  <a:gd name="connsiteY14-259882" fmla="*/ 386319 h 2329276"/>
                  <a:gd name="connsiteX15-259883" fmla="*/ 5114249 w 5936218"/>
                  <a:gd name="connsiteY15-259884" fmla="*/ 407750 h 2329276"/>
                  <a:gd name="connsiteX16-259885" fmla="*/ 5176671 w 5936218"/>
                  <a:gd name="connsiteY16-259886" fmla="*/ 397682 h 2329276"/>
                  <a:gd name="connsiteX17-259887" fmla="*/ 5177801 w 5936218"/>
                  <a:gd name="connsiteY17-259888" fmla="*/ 399420 h 2329276"/>
                  <a:gd name="connsiteX18-259889" fmla="*/ 5188578 w 5936218"/>
                  <a:gd name="connsiteY18-259890" fmla="*/ 397682 h 2329276"/>
                  <a:gd name="connsiteX19-259891" fmla="*/ 5243719 w 5936218"/>
                  <a:gd name="connsiteY19-259892" fmla="*/ 482513 h 2329276"/>
                  <a:gd name="connsiteX20-259893" fmla="*/ 5283477 w 5936218"/>
                  <a:gd name="connsiteY20-259894" fmla="*/ 452221 h 2329276"/>
                  <a:gd name="connsiteX21-259895" fmla="*/ 5258480 w 5936218"/>
                  <a:gd name="connsiteY21-259896" fmla="*/ 386319 h 2329276"/>
                  <a:gd name="connsiteX22-259897" fmla="*/ 5267570 w 5936218"/>
                  <a:gd name="connsiteY22-259898" fmla="*/ 338598 h 2329276"/>
                  <a:gd name="connsiteX23-259899" fmla="*/ 5278896 w 5936218"/>
                  <a:gd name="connsiteY23-259900" fmla="*/ 341647 h 2329276"/>
                  <a:gd name="connsiteX24-259901" fmla="*/ 5279477 w 5936218"/>
                  <a:gd name="connsiteY24-259902" fmla="*/ 338598 h 2329276"/>
                  <a:gd name="connsiteX25-259903" fmla="*/ 5395510 w 5936218"/>
                  <a:gd name="connsiteY25-259904" fmla="*/ 369837 h 2329276"/>
                  <a:gd name="connsiteX26-259905" fmla="*/ 5463001 w 5936218"/>
                  <a:gd name="connsiteY26-259906" fmla="*/ 365867 h 2329276"/>
                  <a:gd name="connsiteX27-259907" fmla="*/ 5464386 w 5936218"/>
                  <a:gd name="connsiteY27-259908" fmla="*/ 366486 h 2329276"/>
                  <a:gd name="connsiteX28-259909" fmla="*/ 5474909 w 5936218"/>
                  <a:gd name="connsiteY28-259910" fmla="*/ 365867 h 2329276"/>
                  <a:gd name="connsiteX29-259911" fmla="*/ 5581715 w 5936218"/>
                  <a:gd name="connsiteY29-259912" fmla="*/ 413589 h 2329276"/>
                  <a:gd name="connsiteX30-259913" fmla="*/ 5633981 w 5936218"/>
                  <a:gd name="connsiteY30-259914" fmla="*/ 456766 h 2329276"/>
                  <a:gd name="connsiteX31-259915" fmla="*/ 5720335 w 5936218"/>
                  <a:gd name="connsiteY31-259916" fmla="*/ 536302 h 2329276"/>
                  <a:gd name="connsiteX32-259917" fmla="*/ 5822595 w 5936218"/>
                  <a:gd name="connsiteY32-259918" fmla="*/ 634018 h 2329276"/>
                  <a:gd name="connsiteX33-259919" fmla="*/ 5818051 w 5936218"/>
                  <a:gd name="connsiteY33-259920" fmla="*/ 688557 h 2329276"/>
                  <a:gd name="connsiteX34-259921" fmla="*/ 5825679 w 5936218"/>
                  <a:gd name="connsiteY34-259922" fmla="*/ 696185 h 2329276"/>
                  <a:gd name="connsiteX35-259923" fmla="*/ 5822051 w 5936218"/>
                  <a:gd name="connsiteY35-259924" fmla="*/ 645380 h 2329276"/>
                  <a:gd name="connsiteX36-259925" fmla="*/ 5834092 w 5936218"/>
                  <a:gd name="connsiteY36-259926" fmla="*/ 647253 h 2329276"/>
                  <a:gd name="connsiteX37-259927" fmla="*/ 5833958 w 5936218"/>
                  <a:gd name="connsiteY37-259928" fmla="*/ 645380 h 2329276"/>
                  <a:gd name="connsiteX38-259929" fmla="*/ 5936219 w 5936218"/>
                  <a:gd name="connsiteY38-259930" fmla="*/ 661287 h 2329276"/>
                  <a:gd name="connsiteX39-259931" fmla="*/ 5908949 w 5936218"/>
                  <a:gd name="connsiteY39-259932" fmla="*/ 877172 h 2329276"/>
                  <a:gd name="connsiteX40-259933" fmla="*/ 5893042 w 5936218"/>
                  <a:gd name="connsiteY40-259934" fmla="*/ 893079 h 2329276"/>
                  <a:gd name="connsiteX41-259935" fmla="*/ 5861227 w 5936218"/>
                  <a:gd name="connsiteY41-259936" fmla="*/ 893079 h 2329276"/>
                  <a:gd name="connsiteX42-259937" fmla="*/ 5817506 w 5936218"/>
                  <a:gd name="connsiteY42-259938" fmla="*/ 858992 h 2329276"/>
                  <a:gd name="connsiteX43-259939" fmla="*/ 5767511 w 5936218"/>
                  <a:gd name="connsiteY43-259940" fmla="*/ 833995 h 2329276"/>
                  <a:gd name="connsiteX44-259941" fmla="*/ 5729132 w 5936218"/>
                  <a:gd name="connsiteY44-259942" fmla="*/ 785976 h 2329276"/>
                  <a:gd name="connsiteX45-259943" fmla="*/ 5695337 w 5936218"/>
                  <a:gd name="connsiteY45-259944" fmla="*/ 795363 h 2329276"/>
                  <a:gd name="connsiteX46-259945" fmla="*/ 5693366 w 5936218"/>
                  <a:gd name="connsiteY46-259946" fmla="*/ 792603 h 2329276"/>
                  <a:gd name="connsiteX47-259947" fmla="*/ 5640799 w 5936218"/>
                  <a:gd name="connsiteY47-259948" fmla="*/ 752186 h 2329276"/>
                  <a:gd name="connsiteX48-259949" fmla="*/ 5656705 w 5936218"/>
                  <a:gd name="connsiteY48-259950" fmla="*/ 795363 h 2329276"/>
                  <a:gd name="connsiteX49-259951" fmla="*/ 5586259 w 5936218"/>
                  <a:gd name="connsiteY49-259952" fmla="*/ 870354 h 2329276"/>
                  <a:gd name="connsiteX50-259953" fmla="*/ 5575676 w 5936218"/>
                  <a:gd name="connsiteY50-259954" fmla="*/ 869346 h 2329276"/>
                  <a:gd name="connsiteX51-259955" fmla="*/ 5539436 w 5936218"/>
                  <a:gd name="connsiteY51-259956" fmla="*/ 867029 h 2329276"/>
                  <a:gd name="connsiteX52-259957" fmla="*/ 5593077 w 5936218"/>
                  <a:gd name="connsiteY52-259958" fmla="*/ 972615 h 2329276"/>
                  <a:gd name="connsiteX53-259959" fmla="*/ 5613529 w 5936218"/>
                  <a:gd name="connsiteY53-259960" fmla="*/ 1031699 h 2329276"/>
                  <a:gd name="connsiteX54-259961" fmla="*/ 5608984 w 5936218"/>
                  <a:gd name="connsiteY54-259962" fmla="*/ 1054424 h 2329276"/>
                  <a:gd name="connsiteX55-259963" fmla="*/ 5597799 w 5936218"/>
                  <a:gd name="connsiteY55-259964" fmla="*/ 1050815 h 2329276"/>
                  <a:gd name="connsiteX56-259965" fmla="*/ 5534271 w 5936218"/>
                  <a:gd name="connsiteY56-259966" fmla="*/ 1034164 h 2329276"/>
                  <a:gd name="connsiteX57-259967" fmla="*/ 5436277 w 5936218"/>
                  <a:gd name="connsiteY57-259968" fmla="*/ 1090783 h 2329276"/>
                  <a:gd name="connsiteX58-259969" fmla="*/ 5397645 w 5936218"/>
                  <a:gd name="connsiteY58-259970" fmla="*/ 1102146 h 2329276"/>
                  <a:gd name="connsiteX59-259971" fmla="*/ 5345378 w 5936218"/>
                  <a:gd name="connsiteY59-259972" fmla="*/ 1156685 h 2329276"/>
                  <a:gd name="connsiteX60-259973" fmla="*/ 5290839 w 5936218"/>
                  <a:gd name="connsiteY60-259974" fmla="*/ 1204406 h 2329276"/>
                  <a:gd name="connsiteX61-259975" fmla="*/ 5274932 w 5936218"/>
                  <a:gd name="connsiteY61-259976" fmla="*/ 1236221 h 2329276"/>
                  <a:gd name="connsiteX62-259977" fmla="*/ 5267238 w 5936218"/>
                  <a:gd name="connsiteY62-259978" fmla="*/ 1227794 h 2329276"/>
                  <a:gd name="connsiteX63-259979" fmla="*/ 5263025 w 5936218"/>
                  <a:gd name="connsiteY63-259980" fmla="*/ 1236221 h 2329276"/>
                  <a:gd name="connsiteX64-259981" fmla="*/ 5219538 w 5936218"/>
                  <a:gd name="connsiteY64-259982" fmla="*/ 1188593 h 2329276"/>
                  <a:gd name="connsiteX65-259983" fmla="*/ 5129494 w 5936218"/>
                  <a:gd name="connsiteY65-259984" fmla="*/ 1243038 h 2329276"/>
                  <a:gd name="connsiteX66-259985" fmla="*/ 5126389 w 5936218"/>
                  <a:gd name="connsiteY66-259986" fmla="*/ 1237716 h 2329276"/>
                  <a:gd name="connsiteX67-259987" fmla="*/ 5117587 w 5936218"/>
                  <a:gd name="connsiteY67-259988" fmla="*/ 1243038 h 2329276"/>
                  <a:gd name="connsiteX68-259989" fmla="*/ 5105544 w 5936218"/>
                  <a:gd name="connsiteY68-259990" fmla="*/ 1222392 h 2329276"/>
                  <a:gd name="connsiteX69-259991" fmla="*/ 5074955 w 5936218"/>
                  <a:gd name="connsiteY69-259992" fmla="*/ 1247583 h 2329276"/>
                  <a:gd name="connsiteX70-259993" fmla="*/ 5065718 w 5936218"/>
                  <a:gd name="connsiteY70-259994" fmla="*/ 1245384 h 2329276"/>
                  <a:gd name="connsiteX71-259995" fmla="*/ 5063048 w 5936218"/>
                  <a:gd name="connsiteY71-259996" fmla="*/ 1247583 h 2329276"/>
                  <a:gd name="connsiteX72-259997" fmla="*/ 5026594 w 5936218"/>
                  <a:gd name="connsiteY72-259998" fmla="*/ 1238904 h 2329276"/>
                  <a:gd name="connsiteX73-259999" fmla="*/ 5015871 w 5936218"/>
                  <a:gd name="connsiteY73-260000" fmla="*/ 1283943 h 2329276"/>
                  <a:gd name="connsiteX74-260001" fmla="*/ 4974967 w 5936218"/>
                  <a:gd name="connsiteY74-260002" fmla="*/ 1349844 h 2329276"/>
                  <a:gd name="connsiteX75-260003" fmla="*/ 4974967 w 5936218"/>
                  <a:gd name="connsiteY75-260004" fmla="*/ 1381659 h 2329276"/>
                  <a:gd name="connsiteX76-260005" fmla="*/ 5011326 w 5936218"/>
                  <a:gd name="connsiteY76-260006" fmla="*/ 1495282 h 2329276"/>
                  <a:gd name="connsiteX77-260007" fmla="*/ 4999419 w 5936218"/>
                  <a:gd name="connsiteY77-260008" fmla="*/ 1495282 h 2329276"/>
                  <a:gd name="connsiteX78-260009" fmla="*/ 4974967 w 5936218"/>
                  <a:gd name="connsiteY78-260010" fmla="*/ 1495282 h 2329276"/>
                  <a:gd name="connsiteX79-260011" fmla="*/ 4963605 w 5936218"/>
                  <a:gd name="connsiteY79-260012" fmla="*/ 1547548 h 2329276"/>
                  <a:gd name="connsiteX80-260013" fmla="*/ 4974967 w 5936218"/>
                  <a:gd name="connsiteY80-260014" fmla="*/ 1574818 h 2329276"/>
                  <a:gd name="connsiteX81-260015" fmla="*/ 4909065 w 5936218"/>
                  <a:gd name="connsiteY81-260016" fmla="*/ 1608905 h 2329276"/>
                  <a:gd name="connsiteX82-260017" fmla="*/ 4897703 w 5936218"/>
                  <a:gd name="connsiteY82-260018" fmla="*/ 1677079 h 2329276"/>
                  <a:gd name="connsiteX83-260019" fmla="*/ 4845437 w 5936218"/>
                  <a:gd name="connsiteY83-260020" fmla="*/ 1692986 h 2329276"/>
                  <a:gd name="connsiteX84-260021" fmla="*/ 4834074 w 5936218"/>
                  <a:gd name="connsiteY84-260022" fmla="*/ 1752070 h 2329276"/>
                  <a:gd name="connsiteX85-260023" fmla="*/ 4779535 w 5936218"/>
                  <a:gd name="connsiteY85-260024" fmla="*/ 1811154 h 2329276"/>
                  <a:gd name="connsiteX86-260025" fmla="*/ 4777225 w 5936218"/>
                  <a:gd name="connsiteY86-260026" fmla="*/ 1800758 h 2329276"/>
                  <a:gd name="connsiteX87-260027" fmla="*/ 4767628 w 5936218"/>
                  <a:gd name="connsiteY87-260028" fmla="*/ 1811154 h 2329276"/>
                  <a:gd name="connsiteX88-260029" fmla="*/ 4758538 w 5936218"/>
                  <a:gd name="connsiteY88-260030" fmla="*/ 1770250 h 2329276"/>
                  <a:gd name="connsiteX89-260031" fmla="*/ 4742631 w 5936218"/>
                  <a:gd name="connsiteY89-260032" fmla="*/ 1683896 h 2329276"/>
                  <a:gd name="connsiteX90-260033" fmla="*/ 4715361 w 5936218"/>
                  <a:gd name="connsiteY90-260034" fmla="*/ 1543004 h 2329276"/>
                  <a:gd name="connsiteX91-260035" fmla="*/ 4735813 w 5936218"/>
                  <a:gd name="connsiteY91-260036" fmla="*/ 1452105 h 2329276"/>
                  <a:gd name="connsiteX92-260037" fmla="*/ 4767628 w 5936218"/>
                  <a:gd name="connsiteY92-260038" fmla="*/ 1408928 h 2329276"/>
                  <a:gd name="connsiteX93-260039" fmla="*/ 4767628 w 5936218"/>
                  <a:gd name="connsiteY93-260040" fmla="*/ 1381659 h 2329276"/>
                  <a:gd name="connsiteX94-260041" fmla="*/ 4826712 w 5936218"/>
                  <a:gd name="connsiteY94-260042" fmla="*/ 1365751 h 2329276"/>
                  <a:gd name="connsiteX95-260043" fmla="*/ 1811153 w 5936218"/>
                  <a:gd name="connsiteY95-260044" fmla="*/ 1617995 h 2329276"/>
                  <a:gd name="connsiteX96-260045" fmla="*/ 1748069 w 5936218"/>
                  <a:gd name="connsiteY96-260046" fmla="*/ 1656627 h 2329276"/>
                  <a:gd name="connsiteX97-260047" fmla="*/ 1711709 w 5936218"/>
                  <a:gd name="connsiteY97-260048" fmla="*/ 1661172 h 2329276"/>
                  <a:gd name="connsiteX98-260049" fmla="*/ 1711926 w 5936218"/>
                  <a:gd name="connsiteY98-260050" fmla="*/ 1659656 h 2329276"/>
                  <a:gd name="connsiteX99-260051" fmla="*/ 1699803 w 5936218"/>
                  <a:gd name="connsiteY99-260052" fmla="*/ 1661172 h 2329276"/>
                  <a:gd name="connsiteX100-260053" fmla="*/ 1704347 w 5936218"/>
                  <a:gd name="connsiteY100-260054" fmla="*/ 1629357 h 2329276"/>
                  <a:gd name="connsiteX101-260055" fmla="*/ 1662460 w 5936218"/>
                  <a:gd name="connsiteY101-260056" fmla="*/ 1611406 h 2329276"/>
                  <a:gd name="connsiteX102-260057" fmla="*/ 1629901 w 5936218"/>
                  <a:gd name="connsiteY102-260058" fmla="*/ 1624812 h 2329276"/>
                  <a:gd name="connsiteX103-260059" fmla="*/ 1629300 w 5936218"/>
                  <a:gd name="connsiteY103-260060" fmla="*/ 1620157 h 2329276"/>
                  <a:gd name="connsiteX104-260061" fmla="*/ 1617994 w 5936218"/>
                  <a:gd name="connsiteY104-260062" fmla="*/ 1624812 h 2329276"/>
                  <a:gd name="connsiteX105-260063" fmla="*/ 1608904 w 5936218"/>
                  <a:gd name="connsiteY105-260064" fmla="*/ 1554366 h 2329276"/>
                  <a:gd name="connsiteX106-260065" fmla="*/ 1552684 w 5936218"/>
                  <a:gd name="connsiteY106-260066" fmla="*/ 1544673 h 2329276"/>
                  <a:gd name="connsiteX107-260067" fmla="*/ 1518550 w 5936218"/>
                  <a:gd name="connsiteY107-260068" fmla="*/ 1570273 h 2329276"/>
                  <a:gd name="connsiteX108-260069" fmla="*/ 1425379 w 5936218"/>
                  <a:gd name="connsiteY108-260070" fmla="*/ 1590725 h 2329276"/>
                  <a:gd name="connsiteX109-260071" fmla="*/ 1409472 w 5936218"/>
                  <a:gd name="connsiteY109-260072" fmla="*/ 1608905 h 2329276"/>
                  <a:gd name="connsiteX110-260073" fmla="*/ 1270852 w 5936218"/>
                  <a:gd name="connsiteY110-260074" fmla="*/ 1629357 h 2329276"/>
                  <a:gd name="connsiteX111-260075" fmla="*/ 1254945 w 5936218"/>
                  <a:gd name="connsiteY111-260076" fmla="*/ 1649809 h 2329276"/>
                  <a:gd name="connsiteX112-260077" fmla="*/ 1282214 w 5936218"/>
                  <a:gd name="connsiteY112-260078" fmla="*/ 1692986 h 2329276"/>
                  <a:gd name="connsiteX113-260079" fmla="*/ 1243582 w 5936218"/>
                  <a:gd name="connsiteY113-260080" fmla="*/ 1708893 h 2329276"/>
                  <a:gd name="connsiteX114-260081" fmla="*/ 1254945 w 5936218"/>
                  <a:gd name="connsiteY114-260082" fmla="*/ 1727073 h 2329276"/>
                  <a:gd name="connsiteX115-260083" fmla="*/ 1216313 w 5936218"/>
                  <a:gd name="connsiteY115-260084" fmla="*/ 1752070 h 2329276"/>
                  <a:gd name="connsiteX116-260085" fmla="*/ 1275397 w 5936218"/>
                  <a:gd name="connsiteY116-260086" fmla="*/ 1795247 h 2329276"/>
                  <a:gd name="connsiteX117-260087" fmla="*/ 1270852 w 5936218"/>
                  <a:gd name="connsiteY117-260088" fmla="*/ 1822517 h 2329276"/>
                  <a:gd name="connsiteX118-260089" fmla="*/ 1259108 w 5936218"/>
                  <a:gd name="connsiteY118-260090" fmla="*/ 1821538 h 2329276"/>
                  <a:gd name="connsiteX119-260091" fmla="*/ 1258945 w 5936218"/>
                  <a:gd name="connsiteY119-260092" fmla="*/ 1822517 h 2329276"/>
                  <a:gd name="connsiteX120-260093" fmla="*/ 1215644 w 5936218"/>
                  <a:gd name="connsiteY120-260094" fmla="*/ 1818908 h 2329276"/>
                  <a:gd name="connsiteX121-260095" fmla="*/ 1204950 w 5936218"/>
                  <a:gd name="connsiteY121-260096" fmla="*/ 1833879 h 2329276"/>
                  <a:gd name="connsiteX122-260097" fmla="*/ 1196495 w 5936218"/>
                  <a:gd name="connsiteY122-260098" fmla="*/ 1829047 h 2329276"/>
                  <a:gd name="connsiteX123-260099" fmla="*/ 1193043 w 5936218"/>
                  <a:gd name="connsiteY123-260100" fmla="*/ 1833879 h 2329276"/>
                  <a:gd name="connsiteX124-260101" fmla="*/ 1145322 w 5936218"/>
                  <a:gd name="connsiteY124-260102" fmla="*/ 1806609 h 2329276"/>
                  <a:gd name="connsiteX125-260103" fmla="*/ 1098145 w 5936218"/>
                  <a:gd name="connsiteY125-260104" fmla="*/ 1806609 h 2329276"/>
                  <a:gd name="connsiteX126-260105" fmla="*/ 1061785 w 5936218"/>
                  <a:gd name="connsiteY126-260106" fmla="*/ 1833879 h 2329276"/>
                  <a:gd name="connsiteX127-260107" fmla="*/ 1055322 w 5936218"/>
                  <a:gd name="connsiteY127-260108" fmla="*/ 1829796 h 2329276"/>
                  <a:gd name="connsiteX128-260109" fmla="*/ 1049878 w 5936218"/>
                  <a:gd name="connsiteY128-260110" fmla="*/ 1833879 h 2329276"/>
                  <a:gd name="connsiteX129-260111" fmla="*/ 1006701 w 5936218"/>
                  <a:gd name="connsiteY129-260112" fmla="*/ 1806609 h 2329276"/>
                  <a:gd name="connsiteX130-260113" fmla="*/ 924893 w 5936218"/>
                  <a:gd name="connsiteY130-260114" fmla="*/ 1770250 h 2329276"/>
                  <a:gd name="connsiteX131-260115" fmla="*/ 877716 w 5936218"/>
                  <a:gd name="connsiteY131-260116" fmla="*/ 1770250 h 2329276"/>
                  <a:gd name="connsiteX132-260117" fmla="*/ 802724 w 5936218"/>
                  <a:gd name="connsiteY132-260118" fmla="*/ 1833879 h 2329276"/>
                  <a:gd name="connsiteX133-260119" fmla="*/ 798179 w 5936218"/>
                  <a:gd name="connsiteY133-260120" fmla="*/ 1877056 h 2329276"/>
                  <a:gd name="connsiteX134-260121" fmla="*/ 787406 w 5936218"/>
                  <a:gd name="connsiteY134-260122" fmla="*/ 1866283 h 2329276"/>
                  <a:gd name="connsiteX135-260123" fmla="*/ 786272 w 5936218"/>
                  <a:gd name="connsiteY135-260124" fmla="*/ 1877056 h 2329276"/>
                  <a:gd name="connsiteX136-260125" fmla="*/ 756063 w 5936218"/>
                  <a:gd name="connsiteY136-260126" fmla="*/ 1846846 h 2329276"/>
                  <a:gd name="connsiteX137-260127" fmla="*/ 732278 w 5936218"/>
                  <a:gd name="connsiteY137-260128" fmla="*/ 1904325 h 2329276"/>
                  <a:gd name="connsiteX138-260129" fmla="*/ 743640 w 5936218"/>
                  <a:gd name="connsiteY138-260130" fmla="*/ 1913415 h 2329276"/>
                  <a:gd name="connsiteX139-260131" fmla="*/ 723188 w 5936218"/>
                  <a:gd name="connsiteY139-260132" fmla="*/ 1956592 h 2329276"/>
                  <a:gd name="connsiteX140-260133" fmla="*/ 747026 w 5936218"/>
                  <a:gd name="connsiteY140-260134" fmla="*/ 1993433 h 2329276"/>
                  <a:gd name="connsiteX141-260135" fmla="*/ 763548 w 5936218"/>
                  <a:gd name="connsiteY141-260136" fmla="*/ 1990679 h 2329276"/>
                  <a:gd name="connsiteX142-260137" fmla="*/ 764871 w 5936218"/>
                  <a:gd name="connsiteY142-260138" fmla="*/ 1992443 h 2329276"/>
                  <a:gd name="connsiteX143-260139" fmla="*/ 775455 w 5936218"/>
                  <a:gd name="connsiteY143-260140" fmla="*/ 1990679 h 2329276"/>
                  <a:gd name="connsiteX144-260141" fmla="*/ 802724 w 5936218"/>
                  <a:gd name="connsiteY144-260142" fmla="*/ 2027038 h 2329276"/>
                  <a:gd name="connsiteX145-260143" fmla="*/ 798179 w 5936218"/>
                  <a:gd name="connsiteY145-260144" fmla="*/ 2054308 h 2329276"/>
                  <a:gd name="connsiteX146-260145" fmla="*/ 818632 w 5936218"/>
                  <a:gd name="connsiteY146-260146" fmla="*/ 2065670 h 2329276"/>
                  <a:gd name="connsiteX147-260147" fmla="*/ 802724 w 5936218"/>
                  <a:gd name="connsiteY147-260148" fmla="*/ 2097485 h 2329276"/>
                  <a:gd name="connsiteX148-260149" fmla="*/ 766365 w 5936218"/>
                  <a:gd name="connsiteY148-260150" fmla="*/ 2102030 h 2329276"/>
                  <a:gd name="connsiteX149-260151" fmla="*/ 727733 w 5936218"/>
                  <a:gd name="connsiteY149-260152" fmla="*/ 2161114 h 2329276"/>
                  <a:gd name="connsiteX150-260153" fmla="*/ 759548 w 5936218"/>
                  <a:gd name="connsiteY150-260154" fmla="*/ 2204291 h 2329276"/>
                  <a:gd name="connsiteX151-260155" fmla="*/ 759548 w 5936218"/>
                  <a:gd name="connsiteY151-260156" fmla="*/ 2242922 h 2329276"/>
                  <a:gd name="connsiteX152-260157" fmla="*/ 798179 w 5936218"/>
                  <a:gd name="connsiteY152-260158" fmla="*/ 2302007 h 2329276"/>
                  <a:gd name="connsiteX153-260159" fmla="*/ 775455 w 5936218"/>
                  <a:gd name="connsiteY153-260160" fmla="*/ 2317914 h 2329276"/>
                  <a:gd name="connsiteX154-260161" fmla="*/ 770910 w 5936218"/>
                  <a:gd name="connsiteY154-260162" fmla="*/ 2329276 h 2329276"/>
                  <a:gd name="connsiteX155-260163" fmla="*/ 759003 w 5936218"/>
                  <a:gd name="connsiteY155-260164" fmla="*/ 2329276 h 2329276"/>
                  <a:gd name="connsiteX156-260165" fmla="*/ 755003 w 5936218"/>
                  <a:gd name="connsiteY156-260166" fmla="*/ 2329276 h 2329276"/>
                  <a:gd name="connsiteX157-260167" fmla="*/ 743096 w 5936218"/>
                  <a:gd name="connsiteY157-260168" fmla="*/ 2329276 h 2329276"/>
                  <a:gd name="connsiteX158-260169" fmla="*/ 715826 w 5936218"/>
                  <a:gd name="connsiteY158-260170" fmla="*/ 2295189 h 2329276"/>
                  <a:gd name="connsiteX159-260171" fmla="*/ 704464 w 5936218"/>
                  <a:gd name="connsiteY159-260172" fmla="*/ 2295189 h 2329276"/>
                  <a:gd name="connsiteX160-260173" fmla="*/ 684012 w 5936218"/>
                  <a:gd name="connsiteY160-260174" fmla="*/ 2286099 h 2329276"/>
                  <a:gd name="connsiteX161-260175" fmla="*/ 672649 w 5936218"/>
                  <a:gd name="connsiteY161-260176" fmla="*/ 2263375 h 2329276"/>
                  <a:gd name="connsiteX162-260177" fmla="*/ 645222 w 5936218"/>
                  <a:gd name="connsiteY162-260178" fmla="*/ 2255538 h 2329276"/>
                  <a:gd name="connsiteX163-260179" fmla="*/ 625472 w 5936218"/>
                  <a:gd name="connsiteY163-260180" fmla="*/ 2258830 h 2329276"/>
                  <a:gd name="connsiteX164-260181" fmla="*/ 623771 w 5936218"/>
                  <a:gd name="connsiteY164-260182" fmla="*/ 2257129 h 2329276"/>
                  <a:gd name="connsiteX165-260183" fmla="*/ 613565 w 5936218"/>
                  <a:gd name="connsiteY165-260184" fmla="*/ 2258830 h 2329276"/>
                  <a:gd name="connsiteX166-260185" fmla="*/ 609020 w 5936218"/>
                  <a:gd name="connsiteY166-260186" fmla="*/ 2254285 h 2329276"/>
                  <a:gd name="connsiteX167-260187" fmla="*/ 559026 w 5936218"/>
                  <a:gd name="connsiteY167-260188" fmla="*/ 2227015 h 2329276"/>
                  <a:gd name="connsiteX168-260189" fmla="*/ 506760 w 5936218"/>
                  <a:gd name="connsiteY168-260190" fmla="*/ 2220198 h 2329276"/>
                  <a:gd name="connsiteX169-260191" fmla="*/ 483280 w 5936218"/>
                  <a:gd name="connsiteY169-260192" fmla="*/ 2213489 h 2329276"/>
                  <a:gd name="connsiteX170-260193" fmla="*/ 480035 w 5936218"/>
                  <a:gd name="connsiteY170-260194" fmla="*/ 2215653 h 2329276"/>
                  <a:gd name="connsiteX171-260195" fmla="*/ 475042 w 5936218"/>
                  <a:gd name="connsiteY171-260196" fmla="*/ 2211135 h 2329276"/>
                  <a:gd name="connsiteX172-260197" fmla="*/ 474945 w 5936218"/>
                  <a:gd name="connsiteY172-260198" fmla="*/ 2211108 h 2329276"/>
                  <a:gd name="connsiteX173-260199" fmla="*/ 468128 w 5936218"/>
                  <a:gd name="connsiteY173-260200" fmla="*/ 2215653 h 2329276"/>
                  <a:gd name="connsiteX174-260201" fmla="*/ 420406 w 5936218"/>
                  <a:gd name="connsiteY174-260202" fmla="*/ 2172476 h 2329276"/>
                  <a:gd name="connsiteX175-260203" fmla="*/ 381774 w 5936218"/>
                  <a:gd name="connsiteY175-260204" fmla="*/ 2156569 h 2329276"/>
                  <a:gd name="connsiteX176-260205" fmla="*/ 349960 w 5936218"/>
                  <a:gd name="connsiteY176-260206" fmla="*/ 2124754 h 2329276"/>
                  <a:gd name="connsiteX177-260207" fmla="*/ 377229 w 5936218"/>
                  <a:gd name="connsiteY177-260208" fmla="*/ 2117937 h 2329276"/>
                  <a:gd name="connsiteX178-260209" fmla="*/ 404499 w 5936218"/>
                  <a:gd name="connsiteY178-260210" fmla="*/ 2070215 h 2329276"/>
                  <a:gd name="connsiteX179-260211" fmla="*/ 388591 w 5936218"/>
                  <a:gd name="connsiteY179-260212" fmla="*/ 2054308 h 2329276"/>
                  <a:gd name="connsiteX180-260213" fmla="*/ 440858 w 5936218"/>
                  <a:gd name="connsiteY180-260214" fmla="*/ 2027038 h 2329276"/>
                  <a:gd name="connsiteX181-260215" fmla="*/ 440858 w 5936218"/>
                  <a:gd name="connsiteY181-260216" fmla="*/ 2023982 h 2329276"/>
                  <a:gd name="connsiteX182-260217" fmla="*/ 416406 w 5936218"/>
                  <a:gd name="connsiteY182-260218" fmla="*/ 2027038 h 2329276"/>
                  <a:gd name="connsiteX183-260219" fmla="*/ 416406 w 5936218"/>
                  <a:gd name="connsiteY183-260220" fmla="*/ 2025550 h 2329276"/>
                  <a:gd name="connsiteX184-260221" fmla="*/ 404499 w 5936218"/>
                  <a:gd name="connsiteY184-260222" fmla="*/ 2027038 h 2329276"/>
                  <a:gd name="connsiteX185-260223" fmla="*/ 404499 w 5936218"/>
                  <a:gd name="connsiteY185-260224" fmla="*/ 2006586 h 2329276"/>
                  <a:gd name="connsiteX186-260225" fmla="*/ 424951 w 5936218"/>
                  <a:gd name="connsiteY186-260226" fmla="*/ 1990679 h 2329276"/>
                  <a:gd name="connsiteX187-260227" fmla="*/ 463583 w 5936218"/>
                  <a:gd name="connsiteY187-260228" fmla="*/ 1983862 h 2329276"/>
                  <a:gd name="connsiteX188-260229" fmla="*/ 468128 w 5936218"/>
                  <a:gd name="connsiteY188-260230" fmla="*/ 1967954 h 2329276"/>
                  <a:gd name="connsiteX189-260231" fmla="*/ 456765 w 5936218"/>
                  <a:gd name="connsiteY189-260232" fmla="*/ 1936140 h 2329276"/>
                  <a:gd name="connsiteX190-260233" fmla="*/ 474945 w 5936218"/>
                  <a:gd name="connsiteY190-260234" fmla="*/ 1908870 h 2329276"/>
                  <a:gd name="connsiteX191-260235" fmla="*/ 474945 w 5936218"/>
                  <a:gd name="connsiteY191-260236" fmla="*/ 1888418 h 2329276"/>
                  <a:gd name="connsiteX192-260237" fmla="*/ 420406 w 5936218"/>
                  <a:gd name="connsiteY192-260238" fmla="*/ 1870238 h 2329276"/>
                  <a:gd name="connsiteX193-260239" fmla="*/ 409588 w 5936218"/>
                  <a:gd name="connsiteY193-260240" fmla="*/ 1870238 h 2329276"/>
                  <a:gd name="connsiteX194-260241" fmla="*/ 397681 w 5936218"/>
                  <a:gd name="connsiteY194-260242" fmla="*/ 1870238 h 2329276"/>
                  <a:gd name="connsiteX195-260243" fmla="*/ 379485 w 5936218"/>
                  <a:gd name="connsiteY195-260244" fmla="*/ 1847999 h 2329276"/>
                  <a:gd name="connsiteX196-260245" fmla="*/ 357322 w 5936218"/>
                  <a:gd name="connsiteY196-260246" fmla="*/ 1854331 h 2329276"/>
                  <a:gd name="connsiteX197-260247" fmla="*/ 352842 w 5936218"/>
                  <a:gd name="connsiteY197-260248" fmla="*/ 1852209 h 2329276"/>
                  <a:gd name="connsiteX198-260249" fmla="*/ 345415 w 5936218"/>
                  <a:gd name="connsiteY198-260250" fmla="*/ 1854331 h 2329276"/>
                  <a:gd name="connsiteX199-260251" fmla="*/ 302238 w 5936218"/>
                  <a:gd name="connsiteY199-260252" fmla="*/ 1833879 h 2329276"/>
                  <a:gd name="connsiteX200-260253" fmla="*/ 302238 w 5936218"/>
                  <a:gd name="connsiteY200-260254" fmla="*/ 1822517 h 2329276"/>
                  <a:gd name="connsiteX201-260255" fmla="*/ 286331 w 5936218"/>
                  <a:gd name="connsiteY201-260256" fmla="*/ 1795247 h 2329276"/>
                  <a:gd name="connsiteX202-260257" fmla="*/ 270968 w 5936218"/>
                  <a:gd name="connsiteY202-260258" fmla="*/ 1795247 h 2329276"/>
                  <a:gd name="connsiteX203-260259" fmla="*/ 259061 w 5936218"/>
                  <a:gd name="connsiteY203-260260" fmla="*/ 1795247 h 2329276"/>
                  <a:gd name="connsiteX204-260261" fmla="*/ 254516 w 5936218"/>
                  <a:gd name="connsiteY204-260262" fmla="*/ 1779340 h 2329276"/>
                  <a:gd name="connsiteX205-260263" fmla="*/ 263606 w 5936218"/>
                  <a:gd name="connsiteY205-260264" fmla="*/ 1763433 h 2329276"/>
                  <a:gd name="connsiteX206-260265" fmla="*/ 243991 w 5936218"/>
                  <a:gd name="connsiteY206-260266" fmla="*/ 1732920 h 2329276"/>
                  <a:gd name="connsiteX207-260267" fmla="*/ 216429 w 5936218"/>
                  <a:gd name="connsiteY207-260268" fmla="*/ 1736163 h 2329276"/>
                  <a:gd name="connsiteX208-260269" fmla="*/ 212956 w 5936218"/>
                  <a:gd name="connsiteY208-260270" fmla="*/ 1735171 h 2329276"/>
                  <a:gd name="connsiteX209-260271" fmla="*/ 204522 w 5936218"/>
                  <a:gd name="connsiteY209-260272" fmla="*/ 1736163 h 2329276"/>
                  <a:gd name="connsiteX210-260273" fmla="*/ 199623 w 5936218"/>
                  <a:gd name="connsiteY210-260274" fmla="*/ 1734763 h 2329276"/>
                  <a:gd name="connsiteX211-260275" fmla="*/ 195977 w 5936218"/>
                  <a:gd name="connsiteY211-260276" fmla="*/ 1747525 h 2329276"/>
                  <a:gd name="connsiteX212-260277" fmla="*/ 184968 w 5936218"/>
                  <a:gd name="connsiteY212-260278" fmla="*/ 1744380 h 2329276"/>
                  <a:gd name="connsiteX213-260279" fmla="*/ 184070 w 5936218"/>
                  <a:gd name="connsiteY213-260280" fmla="*/ 1747525 h 2329276"/>
                  <a:gd name="connsiteX214-260281" fmla="*/ 168163 w 5936218"/>
                  <a:gd name="connsiteY214-260282" fmla="*/ 1742990 h 2329276"/>
                  <a:gd name="connsiteX215-260283" fmla="*/ 156800 w 5936218"/>
                  <a:gd name="connsiteY215-260284" fmla="*/ 1704348 h 2329276"/>
                  <a:gd name="connsiteX216-260285" fmla="*/ 152255 w 5936218"/>
                  <a:gd name="connsiteY216-260286" fmla="*/ 1688441 h 2329276"/>
                  <a:gd name="connsiteX217-260287" fmla="*/ 156800 w 5936218"/>
                  <a:gd name="connsiteY217-260288" fmla="*/ 1683896 h 2329276"/>
                  <a:gd name="connsiteX218-260289" fmla="*/ 168707 w 5936218"/>
                  <a:gd name="connsiteY218-260290" fmla="*/ 1683896 h 2329276"/>
                  <a:gd name="connsiteX219-260291" fmla="*/ 188615 w 5936218"/>
                  <a:gd name="connsiteY219-260292" fmla="*/ 1683896 h 2329276"/>
                  <a:gd name="connsiteX220-260293" fmla="*/ 199977 w 5936218"/>
                  <a:gd name="connsiteY220-260294" fmla="*/ 1672534 h 2329276"/>
                  <a:gd name="connsiteX221-260295" fmla="*/ 188615 w 5936218"/>
                  <a:gd name="connsiteY221-260296" fmla="*/ 1649809 h 2329276"/>
                  <a:gd name="connsiteX222-260297" fmla="*/ 168163 w 5936218"/>
                  <a:gd name="connsiteY222-260298" fmla="*/ 1640720 h 2329276"/>
                  <a:gd name="connsiteX223-260299" fmla="*/ 168163 w 5936218"/>
                  <a:gd name="connsiteY223-260300" fmla="*/ 1633902 h 2329276"/>
                  <a:gd name="connsiteX224-260301" fmla="*/ 152255 w 5936218"/>
                  <a:gd name="connsiteY224-260302" fmla="*/ 1617995 h 2329276"/>
                  <a:gd name="connsiteX225-260303" fmla="*/ 129531 w 5936218"/>
                  <a:gd name="connsiteY225-260304" fmla="*/ 1581635 h 2329276"/>
                  <a:gd name="connsiteX226-260305" fmla="*/ 140893 w 5936218"/>
                  <a:gd name="connsiteY226-260306" fmla="*/ 1558911 h 2329276"/>
                  <a:gd name="connsiteX227-260307" fmla="*/ 136348 w 5936218"/>
                  <a:gd name="connsiteY227-260308" fmla="*/ 1531641 h 2329276"/>
                  <a:gd name="connsiteX228-260309" fmla="*/ 103789 w 5936218"/>
                  <a:gd name="connsiteY228-260310" fmla="*/ 1518234 h 2329276"/>
                  <a:gd name="connsiteX229-260311" fmla="*/ 93716 w 5936218"/>
                  <a:gd name="connsiteY229-260312" fmla="*/ 1522551 h 2329276"/>
                  <a:gd name="connsiteX230-260313" fmla="*/ 91868 w 5936218"/>
                  <a:gd name="connsiteY230-260314" fmla="*/ 1518240 h 2329276"/>
                  <a:gd name="connsiteX231-260315" fmla="*/ 81809 w 5936218"/>
                  <a:gd name="connsiteY231-260316" fmla="*/ 1522551 h 2329276"/>
                  <a:gd name="connsiteX232-260317" fmla="*/ 74992 w 5936218"/>
                  <a:gd name="connsiteY232-260318" fmla="*/ 1506644 h 2329276"/>
                  <a:gd name="connsiteX233-260319" fmla="*/ 34087 w 5936218"/>
                  <a:gd name="connsiteY233-260320" fmla="*/ 1495282 h 2329276"/>
                  <a:gd name="connsiteX234-260321" fmla="*/ 22725 w 5936218"/>
                  <a:gd name="connsiteY234-260322" fmla="*/ 1452105 h 2329276"/>
                  <a:gd name="connsiteX235-260323" fmla="*/ 22725 w 5936218"/>
                  <a:gd name="connsiteY235-260324" fmla="*/ 1420290 h 2329276"/>
                  <a:gd name="connsiteX236-260325" fmla="*/ 0 w 5936218"/>
                  <a:gd name="connsiteY236-260326" fmla="*/ 1404383 h 2329276"/>
                  <a:gd name="connsiteX237-260327" fmla="*/ 15907 w 5936218"/>
                  <a:gd name="connsiteY237-260328" fmla="*/ 1381659 h 2329276"/>
                  <a:gd name="connsiteX238-260329" fmla="*/ 6818 w 5936218"/>
                  <a:gd name="connsiteY238-260330" fmla="*/ 1318030 h 2329276"/>
                  <a:gd name="connsiteX239-260331" fmla="*/ 34087 w 5936218"/>
                  <a:gd name="connsiteY239-260332" fmla="*/ 1274853 h 2329276"/>
                  <a:gd name="connsiteX240-260333" fmla="*/ 27270 w 5936218"/>
                  <a:gd name="connsiteY240-260334" fmla="*/ 1263491 h 2329276"/>
                  <a:gd name="connsiteX241-260335" fmla="*/ 70447 w 5936218"/>
                  <a:gd name="connsiteY241-260336" fmla="*/ 1224859 h 2329276"/>
                  <a:gd name="connsiteX242-260337" fmla="*/ 27270 w 5936218"/>
                  <a:gd name="connsiteY242-260338" fmla="*/ 1188499 h 2329276"/>
                  <a:gd name="connsiteX243-260339" fmla="*/ 109078 w 5936218"/>
                  <a:gd name="connsiteY243-260340" fmla="*/ 1090783 h 2329276"/>
                  <a:gd name="connsiteX244-260341" fmla="*/ 145438 w 5936218"/>
                  <a:gd name="connsiteY244-260342" fmla="*/ 1047606 h 2329276"/>
                  <a:gd name="connsiteX245-260343" fmla="*/ 156800 w 5936218"/>
                  <a:gd name="connsiteY245-260344" fmla="*/ 1004430 h 2329276"/>
                  <a:gd name="connsiteX246-260345" fmla="*/ 102261 w 5936218"/>
                  <a:gd name="connsiteY246-260346" fmla="*/ 952163 h 2329276"/>
                  <a:gd name="connsiteX247-260347" fmla="*/ 118168 w 5936218"/>
                  <a:gd name="connsiteY247-260348" fmla="*/ 897624 h 2329276"/>
                  <a:gd name="connsiteX248-260349" fmla="*/ 86354 w 5936218"/>
                  <a:gd name="connsiteY248-260350" fmla="*/ 833995 h 2329276"/>
                  <a:gd name="connsiteX249-260351" fmla="*/ 109078 w 5936218"/>
                  <a:gd name="connsiteY249-260352" fmla="*/ 759003 h 2329276"/>
                  <a:gd name="connsiteX250-260353" fmla="*/ 70447 w 5936218"/>
                  <a:gd name="connsiteY250-260354" fmla="*/ 656742 h 2329276"/>
                  <a:gd name="connsiteX251-260355" fmla="*/ 102261 w 5936218"/>
                  <a:gd name="connsiteY251-260356" fmla="*/ 586296 h 2329276"/>
                  <a:gd name="connsiteX252-260357" fmla="*/ 43177 w 5936218"/>
                  <a:gd name="connsiteY252-260358" fmla="*/ 520395 h 2329276"/>
                  <a:gd name="connsiteX253-260359" fmla="*/ 49994 w 5936218"/>
                  <a:gd name="connsiteY253-260360" fmla="*/ 445403 h 2329276"/>
                  <a:gd name="connsiteX254-260361" fmla="*/ 81809 w 5936218"/>
                  <a:gd name="connsiteY254-260362" fmla="*/ 440858 h 2329276"/>
                  <a:gd name="connsiteX255-260363" fmla="*/ 145438 w 5936218"/>
                  <a:gd name="connsiteY255-260364" fmla="*/ 397682 h 2329276"/>
                  <a:gd name="connsiteX256-260365" fmla="*/ 184070 w 5936218"/>
                  <a:gd name="connsiteY256-260366" fmla="*/ 359050 h 2329276"/>
                  <a:gd name="connsiteX257-260367" fmla="*/ 189699 w 5936218"/>
                  <a:gd name="connsiteY257-260368" fmla="*/ 365328 h 2329276"/>
                  <a:gd name="connsiteX258-260369" fmla="*/ 195977 w 5936218"/>
                  <a:gd name="connsiteY258-260370" fmla="*/ 359050 h 2329276"/>
                  <a:gd name="connsiteX259-260371" fmla="*/ 255061 w 5936218"/>
                  <a:gd name="connsiteY259-260372" fmla="*/ 424951 h 2329276"/>
                  <a:gd name="connsiteX260-260373" fmla="*/ 350504 w 5936218"/>
                  <a:gd name="connsiteY260-260374" fmla="*/ 445403 h 2329276"/>
                  <a:gd name="connsiteX261-260375" fmla="*/ 491397 w 5936218"/>
                  <a:gd name="connsiteY261-260376" fmla="*/ 559027 h 2329276"/>
                  <a:gd name="connsiteX262-260377" fmla="*/ 523211 w 5936218"/>
                  <a:gd name="connsiteY262-260378" fmla="*/ 606748 h 2329276"/>
                  <a:gd name="connsiteX263-260379" fmla="*/ 523211 w 5936218"/>
                  <a:gd name="connsiteY263-260380" fmla="*/ 665832 h 2329276"/>
                  <a:gd name="connsiteX264-260381" fmla="*/ 486852 w 5936218"/>
                  <a:gd name="connsiteY264-260382" fmla="*/ 720371 h 2329276"/>
                  <a:gd name="connsiteX265-260383" fmla="*/ 420951 w 5936218"/>
                  <a:gd name="connsiteY265-260384" fmla="*/ 740824 h 2329276"/>
                  <a:gd name="connsiteX266-260385" fmla="*/ 415909 w 5936218"/>
                  <a:gd name="connsiteY266-260386" fmla="*/ 738693 h 2329276"/>
                  <a:gd name="connsiteX267-260387" fmla="*/ 409044 w 5936218"/>
                  <a:gd name="connsiteY267-260388" fmla="*/ 740824 h 2329276"/>
                  <a:gd name="connsiteX268-260389" fmla="*/ 252950 w 5936218"/>
                  <a:gd name="connsiteY268-260390" fmla="*/ 674868 h 2329276"/>
                  <a:gd name="connsiteX269-260391" fmla="*/ 232336 w 5936218"/>
                  <a:gd name="connsiteY269-260392" fmla="*/ 681740 h 2329276"/>
                  <a:gd name="connsiteX270-260393" fmla="*/ 291420 w 5936218"/>
                  <a:gd name="connsiteY270-260394" fmla="*/ 752186 h 2329276"/>
                  <a:gd name="connsiteX271-260395" fmla="*/ 291420 w 5936218"/>
                  <a:gd name="connsiteY271-260396" fmla="*/ 790818 h 2329276"/>
                  <a:gd name="connsiteX272-260397" fmla="*/ 298238 w 5936218"/>
                  <a:gd name="connsiteY272-260398" fmla="*/ 877172 h 2329276"/>
                  <a:gd name="connsiteX273-260399" fmla="*/ 345959 w 5936218"/>
                  <a:gd name="connsiteY273-260400" fmla="*/ 908986 h 2329276"/>
                  <a:gd name="connsiteX274-260401" fmla="*/ 362087 w 5936218"/>
                  <a:gd name="connsiteY274-260402" fmla="*/ 918394 h 2329276"/>
                  <a:gd name="connsiteX275-260403" fmla="*/ 365867 w 5936218"/>
                  <a:gd name="connsiteY275-260404" fmla="*/ 886261 h 2329276"/>
                  <a:gd name="connsiteX276-260405" fmla="*/ 345415 w 5936218"/>
                  <a:gd name="connsiteY276-260406" fmla="*/ 849902 h 2329276"/>
                  <a:gd name="connsiteX277-260407" fmla="*/ 365867 w 5936218"/>
                  <a:gd name="connsiteY277-260408" fmla="*/ 818087 h 2329276"/>
                  <a:gd name="connsiteX278-260409" fmla="*/ 374560 w 5936218"/>
                  <a:gd name="connsiteY278-260410" fmla="*/ 823086 h 2329276"/>
                  <a:gd name="connsiteX279-260411" fmla="*/ 377774 w 5936218"/>
                  <a:gd name="connsiteY279-260412" fmla="*/ 818087 h 2329276"/>
                  <a:gd name="connsiteX280-260413" fmla="*/ 461933 w 5936218"/>
                  <a:gd name="connsiteY280-260414" fmla="*/ 866479 h 2329276"/>
                  <a:gd name="connsiteX281-260415" fmla="*/ 484035 w 5936218"/>
                  <a:gd name="connsiteY281-260416" fmla="*/ 849902 h 2329276"/>
                  <a:gd name="connsiteX282-260417" fmla="*/ 463583 w 5936218"/>
                  <a:gd name="connsiteY282-260418" fmla="*/ 784000 h 2329276"/>
                  <a:gd name="connsiteX283-260419" fmla="*/ 549936 w 5936218"/>
                  <a:gd name="connsiteY283-260420" fmla="*/ 697647 h 2329276"/>
                  <a:gd name="connsiteX284-260421" fmla="*/ 559742 w 5936218"/>
                  <a:gd name="connsiteY284-260422" fmla="*/ 699748 h 2329276"/>
                  <a:gd name="connsiteX285-260423" fmla="*/ 561843 w 5936218"/>
                  <a:gd name="connsiteY285-260424" fmla="*/ 697647 h 2329276"/>
                  <a:gd name="connsiteX286-260425" fmla="*/ 593658 w 5936218"/>
                  <a:gd name="connsiteY286-260426" fmla="*/ 704464 h 2329276"/>
                  <a:gd name="connsiteX287-260427" fmla="*/ 620945 w 5936218"/>
                  <a:gd name="connsiteY287-260428" fmla="*/ 728341 h 2329276"/>
                  <a:gd name="connsiteX288-260429" fmla="*/ 640835 w 5936218"/>
                  <a:gd name="connsiteY288-260430" fmla="*/ 672650 h 2329276"/>
                  <a:gd name="connsiteX289-260431" fmla="*/ 609020 w 5936218"/>
                  <a:gd name="connsiteY289-260432" fmla="*/ 618111 h 2329276"/>
                  <a:gd name="connsiteX290-260433" fmla="*/ 624928 w 5936218"/>
                  <a:gd name="connsiteY290-260434" fmla="*/ 559027 h 2329276"/>
                  <a:gd name="connsiteX291-260435" fmla="*/ 597658 w 5936218"/>
                  <a:gd name="connsiteY291-260436" fmla="*/ 499942 h 2329276"/>
                  <a:gd name="connsiteX292-260437" fmla="*/ 611562 w 5936218"/>
                  <a:gd name="connsiteY292-260438" fmla="*/ 504268 h 2329276"/>
                  <a:gd name="connsiteX293-260439" fmla="*/ 609565 w 5936218"/>
                  <a:gd name="connsiteY293-260440" fmla="*/ 499942 h 2329276"/>
                  <a:gd name="connsiteX294-260441" fmla="*/ 711826 w 5936218"/>
                  <a:gd name="connsiteY294-260442" fmla="*/ 531757 h 2329276"/>
                  <a:gd name="connsiteX295-260443" fmla="*/ 732278 w 5936218"/>
                  <a:gd name="connsiteY295-260444" fmla="*/ 586296 h 2329276"/>
                  <a:gd name="connsiteX296-260445" fmla="*/ 684556 w 5936218"/>
                  <a:gd name="connsiteY296-260446" fmla="*/ 597658 h 2329276"/>
                  <a:gd name="connsiteX297-260447" fmla="*/ 684556 w 5936218"/>
                  <a:gd name="connsiteY297-260448" fmla="*/ 649925 h 2329276"/>
                  <a:gd name="connsiteX298-260449" fmla="*/ 713309 w 5936218"/>
                  <a:gd name="connsiteY298-260450" fmla="*/ 678678 h 2329276"/>
                  <a:gd name="connsiteX299-260451" fmla="*/ 763548 w 5936218"/>
                  <a:gd name="connsiteY299-260452" fmla="*/ 661287 h 2329276"/>
                  <a:gd name="connsiteX300-260453" fmla="*/ 770365 w 5936218"/>
                  <a:gd name="connsiteY300-260454" fmla="*/ 602203 h 2329276"/>
                  <a:gd name="connsiteX301-260455" fmla="*/ 845357 w 5936218"/>
                  <a:gd name="connsiteY301-260456" fmla="*/ 554482 h 2329276"/>
                  <a:gd name="connsiteX302-260457" fmla="*/ 972614 w 5936218"/>
                  <a:gd name="connsiteY302-260458" fmla="*/ 468128 h 2329276"/>
                  <a:gd name="connsiteX303-260459" fmla="*/ 982566 w 5936218"/>
                  <a:gd name="connsiteY303-260460" fmla="*/ 469455 h 2329276"/>
                  <a:gd name="connsiteX304-260461" fmla="*/ 984521 w 5936218"/>
                  <a:gd name="connsiteY304-260462" fmla="*/ 468128 h 2329276"/>
                  <a:gd name="connsiteX305-260463" fmla="*/ 1018608 w 5936218"/>
                  <a:gd name="connsiteY305-260464" fmla="*/ 472673 h 2329276"/>
                  <a:gd name="connsiteX306-260465" fmla="*/ 979977 w 5936218"/>
                  <a:gd name="connsiteY306-260466" fmla="*/ 536302 h 2329276"/>
                  <a:gd name="connsiteX307-260467" fmla="*/ 1012666 w 5936218"/>
                  <a:gd name="connsiteY307-260468" fmla="*/ 541463 h 2329276"/>
                  <a:gd name="connsiteX308-260469" fmla="*/ 1038516 w 5936218"/>
                  <a:gd name="connsiteY308-260470" fmla="*/ 511305 h 2329276"/>
                  <a:gd name="connsiteX309-260471" fmla="*/ 1050423 w 5936218"/>
                  <a:gd name="connsiteY309-260472" fmla="*/ 511305 h 2329276"/>
                  <a:gd name="connsiteX310-260473" fmla="*/ 1108962 w 5936218"/>
                  <a:gd name="connsiteY310-260474" fmla="*/ 511305 h 2329276"/>
                  <a:gd name="connsiteX311-260475" fmla="*/ 1161229 w 5936218"/>
                  <a:gd name="connsiteY311-260476" fmla="*/ 468128 h 2329276"/>
                  <a:gd name="connsiteX312-260477" fmla="*/ 1165711 w 5936218"/>
                  <a:gd name="connsiteY312-260478" fmla="*/ 474262 h 2329276"/>
                  <a:gd name="connsiteX313-260479" fmla="*/ 1173136 w 5936218"/>
                  <a:gd name="connsiteY313-260480" fmla="*/ 468128 h 2329276"/>
                  <a:gd name="connsiteX314-260481" fmla="*/ 1210035 w 5936218"/>
                  <a:gd name="connsiteY314-260482" fmla="*/ 518621 h 2329276"/>
                  <a:gd name="connsiteX315-260483" fmla="*/ 1247583 w 5936218"/>
                  <a:gd name="connsiteY315-260484" fmla="*/ 461311 h 2329276"/>
                  <a:gd name="connsiteX316-260485" fmla="*/ 1211223 w 5936218"/>
                  <a:gd name="connsiteY316-260486" fmla="*/ 402227 h 2329276"/>
                  <a:gd name="connsiteX317-260487" fmla="*/ 1227130 w 5936218"/>
                  <a:gd name="connsiteY317-260488" fmla="*/ 365867 h 2329276"/>
                  <a:gd name="connsiteX318-260489" fmla="*/ 1237665 w 5936218"/>
                  <a:gd name="connsiteY318-260490" fmla="*/ 369005 h 2329276"/>
                  <a:gd name="connsiteX319-260491" fmla="*/ 1239037 w 5936218"/>
                  <a:gd name="connsiteY319-260492" fmla="*/ 365867 h 2329276"/>
                  <a:gd name="connsiteX320-260493" fmla="*/ 1345843 w 5936218"/>
                  <a:gd name="connsiteY320-260494" fmla="*/ 397682 h 2329276"/>
                  <a:gd name="connsiteX321-260495" fmla="*/ 1400382 w 5936218"/>
                  <a:gd name="connsiteY321-260496" fmla="*/ 429496 h 2329276"/>
                  <a:gd name="connsiteX322-260497" fmla="*/ 1519756 w 5936218"/>
                  <a:gd name="connsiteY322-260498" fmla="*/ 536080 h 2329276"/>
                  <a:gd name="connsiteX323-260499" fmla="*/ 1543003 w 5936218"/>
                  <a:gd name="connsiteY323-260500" fmla="*/ 495398 h 2329276"/>
                  <a:gd name="connsiteX324-260501" fmla="*/ 1506643 w 5936218"/>
                  <a:gd name="connsiteY324-260502" fmla="*/ 440858 h 2329276"/>
                  <a:gd name="connsiteX325-260503" fmla="*/ 1506643 w 5936218"/>
                  <a:gd name="connsiteY325-260504" fmla="*/ 418134 h 2329276"/>
                  <a:gd name="connsiteX326-260505" fmla="*/ 1463467 w 5936218"/>
                  <a:gd name="connsiteY326-260506" fmla="*/ 409044 h 2329276"/>
                  <a:gd name="connsiteX327-260507" fmla="*/ 1472556 w 5936218"/>
                  <a:gd name="connsiteY327-260508" fmla="*/ 359050 h 2329276"/>
                  <a:gd name="connsiteX328-260509" fmla="*/ 1452104 w 5936218"/>
                  <a:gd name="connsiteY328-260510" fmla="*/ 272696 h 2329276"/>
                  <a:gd name="connsiteX329-260511" fmla="*/ 1452104 w 5936218"/>
                  <a:gd name="connsiteY329-260512" fmla="*/ 236337 h 2329276"/>
                  <a:gd name="connsiteX330-260513" fmla="*/ 1522551 w 5936218"/>
                  <a:gd name="connsiteY330-260514" fmla="*/ 134076 h 2329276"/>
                  <a:gd name="connsiteX331-260515" fmla="*/ 1543003 w 5936218"/>
                  <a:gd name="connsiteY331-260516" fmla="*/ 20453 h 2329276"/>
                  <a:gd name="connsiteX332-260517" fmla="*/ 1570272 w 5936218"/>
                  <a:gd name="connsiteY332-260518" fmla="*/ 0 h 2329276"/>
                  <a:gd name="connsiteX333-260519" fmla="*/ 1578688 w 5936218"/>
                  <a:gd name="connsiteY333-260520" fmla="*/ 2619 h 2329276"/>
                  <a:gd name="connsiteX334-260521" fmla="*/ 1582179 w 5936218"/>
                  <a:gd name="connsiteY334-260522" fmla="*/ 0 h 2329276"/>
                  <a:gd name="connsiteX335-260523" fmla="*/ 1684440 w 5936218"/>
                  <a:gd name="connsiteY335-260524" fmla="*/ 31815 h 2329276"/>
                  <a:gd name="connsiteX336-260525" fmla="*/ 1688985 w 5936218"/>
                  <a:gd name="connsiteY336-260526" fmla="*/ 102261 h 2329276"/>
                  <a:gd name="connsiteX337-260527" fmla="*/ 1652625 w 5936218"/>
                  <a:gd name="connsiteY337-260528" fmla="*/ 193160 h 2329276"/>
                  <a:gd name="connsiteX338-260529" fmla="*/ 1679895 w 5936218"/>
                  <a:gd name="connsiteY338-260530" fmla="*/ 231792 h 2329276"/>
                  <a:gd name="connsiteX339-260531" fmla="*/ 1688985 w 5936218"/>
                  <a:gd name="connsiteY339-260532" fmla="*/ 306783 h 2329276"/>
                  <a:gd name="connsiteX340-260533" fmla="*/ 1679895 w 5936218"/>
                  <a:gd name="connsiteY340-260534" fmla="*/ 452221 h 2329276"/>
                  <a:gd name="connsiteX341-260535" fmla="*/ 1636718 w 5936218"/>
                  <a:gd name="connsiteY341-260536" fmla="*/ 715827 h 2329276"/>
                  <a:gd name="connsiteX342-260537" fmla="*/ 1662494 w 5936218"/>
                  <a:gd name="connsiteY342-260538" fmla="*/ 722271 h 2329276"/>
                  <a:gd name="connsiteX0-260539" fmla="*/ 1662494 w 5936218"/>
                  <a:gd name="connsiteY0-260540" fmla="*/ 722271 h 2329276"/>
                  <a:gd name="connsiteX1-260541" fmla="*/ 4165425 w 5936218"/>
                  <a:gd name="connsiteY1-260542" fmla="*/ 20453 h 2329276"/>
                  <a:gd name="connsiteX2-260543" fmla="*/ 4639242 w 5936218"/>
                  <a:gd name="connsiteY2-260544" fmla="*/ 255350 h 2329276"/>
                  <a:gd name="connsiteX3-260545" fmla="*/ 4774445 w 5936218"/>
                  <a:gd name="connsiteY3-260546" fmla="*/ 236337 h 2329276"/>
                  <a:gd name="connsiteX4-260547" fmla="*/ 4778496 w 5936218"/>
                  <a:gd name="connsiteY4-260548" fmla="*/ 237441 h 2329276"/>
                  <a:gd name="connsiteX5-260549" fmla="*/ 4786352 w 5936218"/>
                  <a:gd name="connsiteY5-260550" fmla="*/ 236337 h 2329276"/>
                  <a:gd name="connsiteX6-260551" fmla="*/ 4861343 w 5936218"/>
                  <a:gd name="connsiteY6-260552" fmla="*/ 256789 h 2329276"/>
                  <a:gd name="connsiteX7-260553" fmla="*/ 4893158 w 5936218"/>
                  <a:gd name="connsiteY7-260554" fmla="*/ 299966 h 2329276"/>
                  <a:gd name="connsiteX8-260555" fmla="*/ 4888613 w 5936218"/>
                  <a:gd name="connsiteY8-260556" fmla="*/ 381774 h 2329276"/>
                  <a:gd name="connsiteX9-260557" fmla="*/ 4927677 w 5936218"/>
                  <a:gd name="connsiteY9-260558" fmla="*/ 406446 h 2329276"/>
                  <a:gd name="connsiteX10-260559" fmla="*/ 4967605 w 5936218"/>
                  <a:gd name="connsiteY10-260560" fmla="*/ 393137 h 2329276"/>
                  <a:gd name="connsiteX11-260561" fmla="*/ 5038051 w 5936218"/>
                  <a:gd name="connsiteY11-260562" fmla="*/ 386319 h 2329276"/>
                  <a:gd name="connsiteX12-260563" fmla="*/ 5040730 w 5936218"/>
                  <a:gd name="connsiteY12-260564" fmla="*/ 387212 h 2329276"/>
                  <a:gd name="connsiteX13-260565" fmla="*/ 5049958 w 5936218"/>
                  <a:gd name="connsiteY13-260566" fmla="*/ 386319 h 2329276"/>
                  <a:gd name="connsiteX14-260567" fmla="*/ 5114249 w 5936218"/>
                  <a:gd name="connsiteY14-260568" fmla="*/ 407750 h 2329276"/>
                  <a:gd name="connsiteX15-260569" fmla="*/ 5176671 w 5936218"/>
                  <a:gd name="connsiteY15-260570" fmla="*/ 397682 h 2329276"/>
                  <a:gd name="connsiteX16-260571" fmla="*/ 5177801 w 5936218"/>
                  <a:gd name="connsiteY16-260572" fmla="*/ 399420 h 2329276"/>
                  <a:gd name="connsiteX17-260573" fmla="*/ 5188578 w 5936218"/>
                  <a:gd name="connsiteY17-260574" fmla="*/ 397682 h 2329276"/>
                  <a:gd name="connsiteX18-260575" fmla="*/ 5243719 w 5936218"/>
                  <a:gd name="connsiteY18-260576" fmla="*/ 482513 h 2329276"/>
                  <a:gd name="connsiteX19-260577" fmla="*/ 5283477 w 5936218"/>
                  <a:gd name="connsiteY19-260578" fmla="*/ 452221 h 2329276"/>
                  <a:gd name="connsiteX20-260579" fmla="*/ 5258480 w 5936218"/>
                  <a:gd name="connsiteY20-260580" fmla="*/ 386319 h 2329276"/>
                  <a:gd name="connsiteX21-260581" fmla="*/ 5267570 w 5936218"/>
                  <a:gd name="connsiteY21-260582" fmla="*/ 338598 h 2329276"/>
                  <a:gd name="connsiteX22-260583" fmla="*/ 5278896 w 5936218"/>
                  <a:gd name="connsiteY22-260584" fmla="*/ 341647 h 2329276"/>
                  <a:gd name="connsiteX23-260585" fmla="*/ 5279477 w 5936218"/>
                  <a:gd name="connsiteY23-260586" fmla="*/ 338598 h 2329276"/>
                  <a:gd name="connsiteX24-260587" fmla="*/ 5395510 w 5936218"/>
                  <a:gd name="connsiteY24-260588" fmla="*/ 369837 h 2329276"/>
                  <a:gd name="connsiteX25-260589" fmla="*/ 5463001 w 5936218"/>
                  <a:gd name="connsiteY25-260590" fmla="*/ 365867 h 2329276"/>
                  <a:gd name="connsiteX26-260591" fmla="*/ 5464386 w 5936218"/>
                  <a:gd name="connsiteY26-260592" fmla="*/ 366486 h 2329276"/>
                  <a:gd name="connsiteX27-260593" fmla="*/ 5474909 w 5936218"/>
                  <a:gd name="connsiteY27-260594" fmla="*/ 365867 h 2329276"/>
                  <a:gd name="connsiteX28-260595" fmla="*/ 5581715 w 5936218"/>
                  <a:gd name="connsiteY28-260596" fmla="*/ 413589 h 2329276"/>
                  <a:gd name="connsiteX29-260597" fmla="*/ 5633981 w 5936218"/>
                  <a:gd name="connsiteY29-260598" fmla="*/ 456766 h 2329276"/>
                  <a:gd name="connsiteX30-260599" fmla="*/ 5720335 w 5936218"/>
                  <a:gd name="connsiteY30-260600" fmla="*/ 536302 h 2329276"/>
                  <a:gd name="connsiteX31-260601" fmla="*/ 5822595 w 5936218"/>
                  <a:gd name="connsiteY31-260602" fmla="*/ 634018 h 2329276"/>
                  <a:gd name="connsiteX32-260603" fmla="*/ 5818051 w 5936218"/>
                  <a:gd name="connsiteY32-260604" fmla="*/ 688557 h 2329276"/>
                  <a:gd name="connsiteX33-260605" fmla="*/ 5825679 w 5936218"/>
                  <a:gd name="connsiteY33-260606" fmla="*/ 696185 h 2329276"/>
                  <a:gd name="connsiteX34-260607" fmla="*/ 5822051 w 5936218"/>
                  <a:gd name="connsiteY34-260608" fmla="*/ 645380 h 2329276"/>
                  <a:gd name="connsiteX35-260609" fmla="*/ 5834092 w 5936218"/>
                  <a:gd name="connsiteY35-260610" fmla="*/ 647253 h 2329276"/>
                  <a:gd name="connsiteX36-260611" fmla="*/ 5833958 w 5936218"/>
                  <a:gd name="connsiteY36-260612" fmla="*/ 645380 h 2329276"/>
                  <a:gd name="connsiteX37-260613" fmla="*/ 5936219 w 5936218"/>
                  <a:gd name="connsiteY37-260614" fmla="*/ 661287 h 2329276"/>
                  <a:gd name="connsiteX38-260615" fmla="*/ 5908949 w 5936218"/>
                  <a:gd name="connsiteY38-260616" fmla="*/ 877172 h 2329276"/>
                  <a:gd name="connsiteX39-260617" fmla="*/ 5893042 w 5936218"/>
                  <a:gd name="connsiteY39-260618" fmla="*/ 893079 h 2329276"/>
                  <a:gd name="connsiteX40-260619" fmla="*/ 5861227 w 5936218"/>
                  <a:gd name="connsiteY40-260620" fmla="*/ 893079 h 2329276"/>
                  <a:gd name="connsiteX41-260621" fmla="*/ 5817506 w 5936218"/>
                  <a:gd name="connsiteY41-260622" fmla="*/ 858992 h 2329276"/>
                  <a:gd name="connsiteX42-260623" fmla="*/ 5767511 w 5936218"/>
                  <a:gd name="connsiteY42-260624" fmla="*/ 833995 h 2329276"/>
                  <a:gd name="connsiteX43-260625" fmla="*/ 5729132 w 5936218"/>
                  <a:gd name="connsiteY43-260626" fmla="*/ 785976 h 2329276"/>
                  <a:gd name="connsiteX44-260627" fmla="*/ 5695337 w 5936218"/>
                  <a:gd name="connsiteY44-260628" fmla="*/ 795363 h 2329276"/>
                  <a:gd name="connsiteX45-260629" fmla="*/ 5693366 w 5936218"/>
                  <a:gd name="connsiteY45-260630" fmla="*/ 792603 h 2329276"/>
                  <a:gd name="connsiteX46-260631" fmla="*/ 5640799 w 5936218"/>
                  <a:gd name="connsiteY46-260632" fmla="*/ 752186 h 2329276"/>
                  <a:gd name="connsiteX47-260633" fmla="*/ 5656705 w 5936218"/>
                  <a:gd name="connsiteY47-260634" fmla="*/ 795363 h 2329276"/>
                  <a:gd name="connsiteX48-260635" fmla="*/ 5586259 w 5936218"/>
                  <a:gd name="connsiteY48-260636" fmla="*/ 870354 h 2329276"/>
                  <a:gd name="connsiteX49-260637" fmla="*/ 5575676 w 5936218"/>
                  <a:gd name="connsiteY49-260638" fmla="*/ 869346 h 2329276"/>
                  <a:gd name="connsiteX50-260639" fmla="*/ 5539436 w 5936218"/>
                  <a:gd name="connsiteY50-260640" fmla="*/ 867029 h 2329276"/>
                  <a:gd name="connsiteX51-260641" fmla="*/ 5593077 w 5936218"/>
                  <a:gd name="connsiteY51-260642" fmla="*/ 972615 h 2329276"/>
                  <a:gd name="connsiteX52-260643" fmla="*/ 5613529 w 5936218"/>
                  <a:gd name="connsiteY52-260644" fmla="*/ 1031699 h 2329276"/>
                  <a:gd name="connsiteX53-260645" fmla="*/ 5608984 w 5936218"/>
                  <a:gd name="connsiteY53-260646" fmla="*/ 1054424 h 2329276"/>
                  <a:gd name="connsiteX54-260647" fmla="*/ 5597799 w 5936218"/>
                  <a:gd name="connsiteY54-260648" fmla="*/ 1050815 h 2329276"/>
                  <a:gd name="connsiteX55-260649" fmla="*/ 5534271 w 5936218"/>
                  <a:gd name="connsiteY55-260650" fmla="*/ 1034164 h 2329276"/>
                  <a:gd name="connsiteX56-260651" fmla="*/ 5436277 w 5936218"/>
                  <a:gd name="connsiteY56-260652" fmla="*/ 1090783 h 2329276"/>
                  <a:gd name="connsiteX57-260653" fmla="*/ 5397645 w 5936218"/>
                  <a:gd name="connsiteY57-260654" fmla="*/ 1102146 h 2329276"/>
                  <a:gd name="connsiteX58-260655" fmla="*/ 5345378 w 5936218"/>
                  <a:gd name="connsiteY58-260656" fmla="*/ 1156685 h 2329276"/>
                  <a:gd name="connsiteX59-260657" fmla="*/ 5290839 w 5936218"/>
                  <a:gd name="connsiteY59-260658" fmla="*/ 1204406 h 2329276"/>
                  <a:gd name="connsiteX60-260659" fmla="*/ 5274932 w 5936218"/>
                  <a:gd name="connsiteY60-260660" fmla="*/ 1236221 h 2329276"/>
                  <a:gd name="connsiteX61-260661" fmla="*/ 5267238 w 5936218"/>
                  <a:gd name="connsiteY61-260662" fmla="*/ 1227794 h 2329276"/>
                  <a:gd name="connsiteX62-260663" fmla="*/ 5263025 w 5936218"/>
                  <a:gd name="connsiteY62-260664" fmla="*/ 1236221 h 2329276"/>
                  <a:gd name="connsiteX63-260665" fmla="*/ 5219538 w 5936218"/>
                  <a:gd name="connsiteY63-260666" fmla="*/ 1188593 h 2329276"/>
                  <a:gd name="connsiteX64-260667" fmla="*/ 5129494 w 5936218"/>
                  <a:gd name="connsiteY64-260668" fmla="*/ 1243038 h 2329276"/>
                  <a:gd name="connsiteX65-260669" fmla="*/ 5126389 w 5936218"/>
                  <a:gd name="connsiteY65-260670" fmla="*/ 1237716 h 2329276"/>
                  <a:gd name="connsiteX66-260671" fmla="*/ 5117587 w 5936218"/>
                  <a:gd name="connsiteY66-260672" fmla="*/ 1243038 h 2329276"/>
                  <a:gd name="connsiteX67-260673" fmla="*/ 5105544 w 5936218"/>
                  <a:gd name="connsiteY67-260674" fmla="*/ 1222392 h 2329276"/>
                  <a:gd name="connsiteX68-260675" fmla="*/ 5074955 w 5936218"/>
                  <a:gd name="connsiteY68-260676" fmla="*/ 1247583 h 2329276"/>
                  <a:gd name="connsiteX69-260677" fmla="*/ 5065718 w 5936218"/>
                  <a:gd name="connsiteY69-260678" fmla="*/ 1245384 h 2329276"/>
                  <a:gd name="connsiteX70-260679" fmla="*/ 5063048 w 5936218"/>
                  <a:gd name="connsiteY70-260680" fmla="*/ 1247583 h 2329276"/>
                  <a:gd name="connsiteX71-260681" fmla="*/ 5026594 w 5936218"/>
                  <a:gd name="connsiteY71-260682" fmla="*/ 1238904 h 2329276"/>
                  <a:gd name="connsiteX72-260683" fmla="*/ 5015871 w 5936218"/>
                  <a:gd name="connsiteY72-260684" fmla="*/ 1283943 h 2329276"/>
                  <a:gd name="connsiteX73-260685" fmla="*/ 4974967 w 5936218"/>
                  <a:gd name="connsiteY73-260686" fmla="*/ 1349844 h 2329276"/>
                  <a:gd name="connsiteX74-260687" fmla="*/ 4974967 w 5936218"/>
                  <a:gd name="connsiteY74-260688" fmla="*/ 1381659 h 2329276"/>
                  <a:gd name="connsiteX75-260689" fmla="*/ 5011326 w 5936218"/>
                  <a:gd name="connsiteY75-260690" fmla="*/ 1495282 h 2329276"/>
                  <a:gd name="connsiteX76-260691" fmla="*/ 4999419 w 5936218"/>
                  <a:gd name="connsiteY76-260692" fmla="*/ 1495282 h 2329276"/>
                  <a:gd name="connsiteX77-260693" fmla="*/ 4974967 w 5936218"/>
                  <a:gd name="connsiteY77-260694" fmla="*/ 1495282 h 2329276"/>
                  <a:gd name="connsiteX78-260695" fmla="*/ 4963605 w 5936218"/>
                  <a:gd name="connsiteY78-260696" fmla="*/ 1547548 h 2329276"/>
                  <a:gd name="connsiteX79-260697" fmla="*/ 4974967 w 5936218"/>
                  <a:gd name="connsiteY79-260698" fmla="*/ 1574818 h 2329276"/>
                  <a:gd name="connsiteX80-260699" fmla="*/ 4909065 w 5936218"/>
                  <a:gd name="connsiteY80-260700" fmla="*/ 1608905 h 2329276"/>
                  <a:gd name="connsiteX81-260701" fmla="*/ 4897703 w 5936218"/>
                  <a:gd name="connsiteY81-260702" fmla="*/ 1677079 h 2329276"/>
                  <a:gd name="connsiteX82-260703" fmla="*/ 4845437 w 5936218"/>
                  <a:gd name="connsiteY82-260704" fmla="*/ 1692986 h 2329276"/>
                  <a:gd name="connsiteX83-260705" fmla="*/ 4834074 w 5936218"/>
                  <a:gd name="connsiteY83-260706" fmla="*/ 1752070 h 2329276"/>
                  <a:gd name="connsiteX84-260707" fmla="*/ 4779535 w 5936218"/>
                  <a:gd name="connsiteY84-260708" fmla="*/ 1811154 h 2329276"/>
                  <a:gd name="connsiteX85-260709" fmla="*/ 4777225 w 5936218"/>
                  <a:gd name="connsiteY85-260710" fmla="*/ 1800758 h 2329276"/>
                  <a:gd name="connsiteX86-260711" fmla="*/ 4767628 w 5936218"/>
                  <a:gd name="connsiteY86-260712" fmla="*/ 1811154 h 2329276"/>
                  <a:gd name="connsiteX87-260713" fmla="*/ 4758538 w 5936218"/>
                  <a:gd name="connsiteY87-260714" fmla="*/ 1770250 h 2329276"/>
                  <a:gd name="connsiteX88-260715" fmla="*/ 4742631 w 5936218"/>
                  <a:gd name="connsiteY88-260716" fmla="*/ 1683896 h 2329276"/>
                  <a:gd name="connsiteX89-260717" fmla="*/ 4715361 w 5936218"/>
                  <a:gd name="connsiteY89-260718" fmla="*/ 1543004 h 2329276"/>
                  <a:gd name="connsiteX90-260719" fmla="*/ 4735813 w 5936218"/>
                  <a:gd name="connsiteY90-260720" fmla="*/ 1452105 h 2329276"/>
                  <a:gd name="connsiteX91-260721" fmla="*/ 4767628 w 5936218"/>
                  <a:gd name="connsiteY91-260722" fmla="*/ 1408928 h 2329276"/>
                  <a:gd name="connsiteX92-260723" fmla="*/ 4767628 w 5936218"/>
                  <a:gd name="connsiteY92-260724" fmla="*/ 1381659 h 2329276"/>
                  <a:gd name="connsiteX93-260725" fmla="*/ 4826712 w 5936218"/>
                  <a:gd name="connsiteY93-260726" fmla="*/ 1365751 h 2329276"/>
                  <a:gd name="connsiteX94-260727" fmla="*/ 1811153 w 5936218"/>
                  <a:gd name="connsiteY94-260728" fmla="*/ 1617995 h 2329276"/>
                  <a:gd name="connsiteX95-260729" fmla="*/ 1748069 w 5936218"/>
                  <a:gd name="connsiteY95-260730" fmla="*/ 1656627 h 2329276"/>
                  <a:gd name="connsiteX96-260731" fmla="*/ 1711709 w 5936218"/>
                  <a:gd name="connsiteY96-260732" fmla="*/ 1661172 h 2329276"/>
                  <a:gd name="connsiteX97-260733" fmla="*/ 1711926 w 5936218"/>
                  <a:gd name="connsiteY97-260734" fmla="*/ 1659656 h 2329276"/>
                  <a:gd name="connsiteX98-260735" fmla="*/ 1699803 w 5936218"/>
                  <a:gd name="connsiteY98-260736" fmla="*/ 1661172 h 2329276"/>
                  <a:gd name="connsiteX99-260737" fmla="*/ 1704347 w 5936218"/>
                  <a:gd name="connsiteY99-260738" fmla="*/ 1629357 h 2329276"/>
                  <a:gd name="connsiteX100-260739" fmla="*/ 1662460 w 5936218"/>
                  <a:gd name="connsiteY100-260740" fmla="*/ 1611406 h 2329276"/>
                  <a:gd name="connsiteX101-260741" fmla="*/ 1629901 w 5936218"/>
                  <a:gd name="connsiteY101-260742" fmla="*/ 1624812 h 2329276"/>
                  <a:gd name="connsiteX102-260743" fmla="*/ 1629300 w 5936218"/>
                  <a:gd name="connsiteY102-260744" fmla="*/ 1620157 h 2329276"/>
                  <a:gd name="connsiteX103-260745" fmla="*/ 1617994 w 5936218"/>
                  <a:gd name="connsiteY103-260746" fmla="*/ 1624812 h 2329276"/>
                  <a:gd name="connsiteX104-260747" fmla="*/ 1608904 w 5936218"/>
                  <a:gd name="connsiteY104-260748" fmla="*/ 1554366 h 2329276"/>
                  <a:gd name="connsiteX105-260749" fmla="*/ 1552684 w 5936218"/>
                  <a:gd name="connsiteY105-260750" fmla="*/ 1544673 h 2329276"/>
                  <a:gd name="connsiteX106-260751" fmla="*/ 1518550 w 5936218"/>
                  <a:gd name="connsiteY106-260752" fmla="*/ 1570273 h 2329276"/>
                  <a:gd name="connsiteX107-260753" fmla="*/ 1425379 w 5936218"/>
                  <a:gd name="connsiteY107-260754" fmla="*/ 1590725 h 2329276"/>
                  <a:gd name="connsiteX108-260755" fmla="*/ 1409472 w 5936218"/>
                  <a:gd name="connsiteY108-260756" fmla="*/ 1608905 h 2329276"/>
                  <a:gd name="connsiteX109-260757" fmla="*/ 1270852 w 5936218"/>
                  <a:gd name="connsiteY109-260758" fmla="*/ 1629357 h 2329276"/>
                  <a:gd name="connsiteX110-260759" fmla="*/ 1254945 w 5936218"/>
                  <a:gd name="connsiteY110-260760" fmla="*/ 1649809 h 2329276"/>
                  <a:gd name="connsiteX111-260761" fmla="*/ 1282214 w 5936218"/>
                  <a:gd name="connsiteY111-260762" fmla="*/ 1692986 h 2329276"/>
                  <a:gd name="connsiteX112-260763" fmla="*/ 1243582 w 5936218"/>
                  <a:gd name="connsiteY112-260764" fmla="*/ 1708893 h 2329276"/>
                  <a:gd name="connsiteX113-260765" fmla="*/ 1254945 w 5936218"/>
                  <a:gd name="connsiteY113-260766" fmla="*/ 1727073 h 2329276"/>
                  <a:gd name="connsiteX114-260767" fmla="*/ 1216313 w 5936218"/>
                  <a:gd name="connsiteY114-260768" fmla="*/ 1752070 h 2329276"/>
                  <a:gd name="connsiteX115-260769" fmla="*/ 1275397 w 5936218"/>
                  <a:gd name="connsiteY115-260770" fmla="*/ 1795247 h 2329276"/>
                  <a:gd name="connsiteX116-260771" fmla="*/ 1270852 w 5936218"/>
                  <a:gd name="connsiteY116-260772" fmla="*/ 1822517 h 2329276"/>
                  <a:gd name="connsiteX117-260773" fmla="*/ 1259108 w 5936218"/>
                  <a:gd name="connsiteY117-260774" fmla="*/ 1821538 h 2329276"/>
                  <a:gd name="connsiteX118-260775" fmla="*/ 1258945 w 5936218"/>
                  <a:gd name="connsiteY118-260776" fmla="*/ 1822517 h 2329276"/>
                  <a:gd name="connsiteX119-260777" fmla="*/ 1215644 w 5936218"/>
                  <a:gd name="connsiteY119-260778" fmla="*/ 1818908 h 2329276"/>
                  <a:gd name="connsiteX120-260779" fmla="*/ 1204950 w 5936218"/>
                  <a:gd name="connsiteY120-260780" fmla="*/ 1833879 h 2329276"/>
                  <a:gd name="connsiteX121-260781" fmla="*/ 1196495 w 5936218"/>
                  <a:gd name="connsiteY121-260782" fmla="*/ 1829047 h 2329276"/>
                  <a:gd name="connsiteX122-260783" fmla="*/ 1193043 w 5936218"/>
                  <a:gd name="connsiteY122-260784" fmla="*/ 1833879 h 2329276"/>
                  <a:gd name="connsiteX123-260785" fmla="*/ 1145322 w 5936218"/>
                  <a:gd name="connsiteY123-260786" fmla="*/ 1806609 h 2329276"/>
                  <a:gd name="connsiteX124-260787" fmla="*/ 1098145 w 5936218"/>
                  <a:gd name="connsiteY124-260788" fmla="*/ 1806609 h 2329276"/>
                  <a:gd name="connsiteX125-260789" fmla="*/ 1061785 w 5936218"/>
                  <a:gd name="connsiteY125-260790" fmla="*/ 1833879 h 2329276"/>
                  <a:gd name="connsiteX126-260791" fmla="*/ 1055322 w 5936218"/>
                  <a:gd name="connsiteY126-260792" fmla="*/ 1829796 h 2329276"/>
                  <a:gd name="connsiteX127-260793" fmla="*/ 1049878 w 5936218"/>
                  <a:gd name="connsiteY127-260794" fmla="*/ 1833879 h 2329276"/>
                  <a:gd name="connsiteX128-260795" fmla="*/ 1006701 w 5936218"/>
                  <a:gd name="connsiteY128-260796" fmla="*/ 1806609 h 2329276"/>
                  <a:gd name="connsiteX129-260797" fmla="*/ 924893 w 5936218"/>
                  <a:gd name="connsiteY129-260798" fmla="*/ 1770250 h 2329276"/>
                  <a:gd name="connsiteX130-260799" fmla="*/ 877716 w 5936218"/>
                  <a:gd name="connsiteY130-260800" fmla="*/ 1770250 h 2329276"/>
                  <a:gd name="connsiteX131-260801" fmla="*/ 802724 w 5936218"/>
                  <a:gd name="connsiteY131-260802" fmla="*/ 1833879 h 2329276"/>
                  <a:gd name="connsiteX132-260803" fmla="*/ 798179 w 5936218"/>
                  <a:gd name="connsiteY132-260804" fmla="*/ 1877056 h 2329276"/>
                  <a:gd name="connsiteX133-260805" fmla="*/ 787406 w 5936218"/>
                  <a:gd name="connsiteY133-260806" fmla="*/ 1866283 h 2329276"/>
                  <a:gd name="connsiteX134-260807" fmla="*/ 786272 w 5936218"/>
                  <a:gd name="connsiteY134-260808" fmla="*/ 1877056 h 2329276"/>
                  <a:gd name="connsiteX135-260809" fmla="*/ 756063 w 5936218"/>
                  <a:gd name="connsiteY135-260810" fmla="*/ 1846846 h 2329276"/>
                  <a:gd name="connsiteX136-260811" fmla="*/ 732278 w 5936218"/>
                  <a:gd name="connsiteY136-260812" fmla="*/ 1904325 h 2329276"/>
                  <a:gd name="connsiteX137-260813" fmla="*/ 743640 w 5936218"/>
                  <a:gd name="connsiteY137-260814" fmla="*/ 1913415 h 2329276"/>
                  <a:gd name="connsiteX138-260815" fmla="*/ 723188 w 5936218"/>
                  <a:gd name="connsiteY138-260816" fmla="*/ 1956592 h 2329276"/>
                  <a:gd name="connsiteX139-260817" fmla="*/ 747026 w 5936218"/>
                  <a:gd name="connsiteY139-260818" fmla="*/ 1993433 h 2329276"/>
                  <a:gd name="connsiteX140-260819" fmla="*/ 763548 w 5936218"/>
                  <a:gd name="connsiteY140-260820" fmla="*/ 1990679 h 2329276"/>
                  <a:gd name="connsiteX141-260821" fmla="*/ 764871 w 5936218"/>
                  <a:gd name="connsiteY141-260822" fmla="*/ 1992443 h 2329276"/>
                  <a:gd name="connsiteX142-260823" fmla="*/ 775455 w 5936218"/>
                  <a:gd name="connsiteY142-260824" fmla="*/ 1990679 h 2329276"/>
                  <a:gd name="connsiteX143-260825" fmla="*/ 802724 w 5936218"/>
                  <a:gd name="connsiteY143-260826" fmla="*/ 2027038 h 2329276"/>
                  <a:gd name="connsiteX144-260827" fmla="*/ 798179 w 5936218"/>
                  <a:gd name="connsiteY144-260828" fmla="*/ 2054308 h 2329276"/>
                  <a:gd name="connsiteX145-260829" fmla="*/ 818632 w 5936218"/>
                  <a:gd name="connsiteY145-260830" fmla="*/ 2065670 h 2329276"/>
                  <a:gd name="connsiteX146-260831" fmla="*/ 802724 w 5936218"/>
                  <a:gd name="connsiteY146-260832" fmla="*/ 2097485 h 2329276"/>
                  <a:gd name="connsiteX147-260833" fmla="*/ 766365 w 5936218"/>
                  <a:gd name="connsiteY147-260834" fmla="*/ 2102030 h 2329276"/>
                  <a:gd name="connsiteX148-260835" fmla="*/ 727733 w 5936218"/>
                  <a:gd name="connsiteY148-260836" fmla="*/ 2161114 h 2329276"/>
                  <a:gd name="connsiteX149-260837" fmla="*/ 759548 w 5936218"/>
                  <a:gd name="connsiteY149-260838" fmla="*/ 2204291 h 2329276"/>
                  <a:gd name="connsiteX150-260839" fmla="*/ 759548 w 5936218"/>
                  <a:gd name="connsiteY150-260840" fmla="*/ 2242922 h 2329276"/>
                  <a:gd name="connsiteX151-260841" fmla="*/ 798179 w 5936218"/>
                  <a:gd name="connsiteY151-260842" fmla="*/ 2302007 h 2329276"/>
                  <a:gd name="connsiteX152-260843" fmla="*/ 775455 w 5936218"/>
                  <a:gd name="connsiteY152-260844" fmla="*/ 2317914 h 2329276"/>
                  <a:gd name="connsiteX153-260845" fmla="*/ 770910 w 5936218"/>
                  <a:gd name="connsiteY153-260846" fmla="*/ 2329276 h 2329276"/>
                  <a:gd name="connsiteX154-260847" fmla="*/ 759003 w 5936218"/>
                  <a:gd name="connsiteY154-260848" fmla="*/ 2329276 h 2329276"/>
                  <a:gd name="connsiteX155-260849" fmla="*/ 755003 w 5936218"/>
                  <a:gd name="connsiteY155-260850" fmla="*/ 2329276 h 2329276"/>
                  <a:gd name="connsiteX156-260851" fmla="*/ 743096 w 5936218"/>
                  <a:gd name="connsiteY156-260852" fmla="*/ 2329276 h 2329276"/>
                  <a:gd name="connsiteX157-260853" fmla="*/ 715826 w 5936218"/>
                  <a:gd name="connsiteY157-260854" fmla="*/ 2295189 h 2329276"/>
                  <a:gd name="connsiteX158-260855" fmla="*/ 704464 w 5936218"/>
                  <a:gd name="connsiteY158-260856" fmla="*/ 2295189 h 2329276"/>
                  <a:gd name="connsiteX159-260857" fmla="*/ 684012 w 5936218"/>
                  <a:gd name="connsiteY159-260858" fmla="*/ 2286099 h 2329276"/>
                  <a:gd name="connsiteX160-260859" fmla="*/ 672649 w 5936218"/>
                  <a:gd name="connsiteY160-260860" fmla="*/ 2263375 h 2329276"/>
                  <a:gd name="connsiteX161-260861" fmla="*/ 645222 w 5936218"/>
                  <a:gd name="connsiteY161-260862" fmla="*/ 2255538 h 2329276"/>
                  <a:gd name="connsiteX162-260863" fmla="*/ 625472 w 5936218"/>
                  <a:gd name="connsiteY162-260864" fmla="*/ 2258830 h 2329276"/>
                  <a:gd name="connsiteX163-260865" fmla="*/ 623771 w 5936218"/>
                  <a:gd name="connsiteY163-260866" fmla="*/ 2257129 h 2329276"/>
                  <a:gd name="connsiteX164-260867" fmla="*/ 613565 w 5936218"/>
                  <a:gd name="connsiteY164-260868" fmla="*/ 2258830 h 2329276"/>
                  <a:gd name="connsiteX165-260869" fmla="*/ 609020 w 5936218"/>
                  <a:gd name="connsiteY165-260870" fmla="*/ 2254285 h 2329276"/>
                  <a:gd name="connsiteX166-260871" fmla="*/ 559026 w 5936218"/>
                  <a:gd name="connsiteY166-260872" fmla="*/ 2227015 h 2329276"/>
                  <a:gd name="connsiteX167-260873" fmla="*/ 506760 w 5936218"/>
                  <a:gd name="connsiteY167-260874" fmla="*/ 2220198 h 2329276"/>
                  <a:gd name="connsiteX168-260875" fmla="*/ 483280 w 5936218"/>
                  <a:gd name="connsiteY168-260876" fmla="*/ 2213489 h 2329276"/>
                  <a:gd name="connsiteX169-260877" fmla="*/ 480035 w 5936218"/>
                  <a:gd name="connsiteY169-260878" fmla="*/ 2215653 h 2329276"/>
                  <a:gd name="connsiteX170-260879" fmla="*/ 475042 w 5936218"/>
                  <a:gd name="connsiteY170-260880" fmla="*/ 2211135 h 2329276"/>
                  <a:gd name="connsiteX171-260881" fmla="*/ 474945 w 5936218"/>
                  <a:gd name="connsiteY171-260882" fmla="*/ 2211108 h 2329276"/>
                  <a:gd name="connsiteX172-260883" fmla="*/ 468128 w 5936218"/>
                  <a:gd name="connsiteY172-260884" fmla="*/ 2215653 h 2329276"/>
                  <a:gd name="connsiteX173-260885" fmla="*/ 420406 w 5936218"/>
                  <a:gd name="connsiteY173-260886" fmla="*/ 2172476 h 2329276"/>
                  <a:gd name="connsiteX174-260887" fmla="*/ 381774 w 5936218"/>
                  <a:gd name="connsiteY174-260888" fmla="*/ 2156569 h 2329276"/>
                  <a:gd name="connsiteX175-260889" fmla="*/ 349960 w 5936218"/>
                  <a:gd name="connsiteY175-260890" fmla="*/ 2124754 h 2329276"/>
                  <a:gd name="connsiteX176-260891" fmla="*/ 377229 w 5936218"/>
                  <a:gd name="connsiteY176-260892" fmla="*/ 2117937 h 2329276"/>
                  <a:gd name="connsiteX177-260893" fmla="*/ 404499 w 5936218"/>
                  <a:gd name="connsiteY177-260894" fmla="*/ 2070215 h 2329276"/>
                  <a:gd name="connsiteX178-260895" fmla="*/ 388591 w 5936218"/>
                  <a:gd name="connsiteY178-260896" fmla="*/ 2054308 h 2329276"/>
                  <a:gd name="connsiteX179-260897" fmla="*/ 440858 w 5936218"/>
                  <a:gd name="connsiteY179-260898" fmla="*/ 2027038 h 2329276"/>
                  <a:gd name="connsiteX180-260899" fmla="*/ 440858 w 5936218"/>
                  <a:gd name="connsiteY180-260900" fmla="*/ 2023982 h 2329276"/>
                  <a:gd name="connsiteX181-260901" fmla="*/ 416406 w 5936218"/>
                  <a:gd name="connsiteY181-260902" fmla="*/ 2027038 h 2329276"/>
                  <a:gd name="connsiteX182-260903" fmla="*/ 416406 w 5936218"/>
                  <a:gd name="connsiteY182-260904" fmla="*/ 2025550 h 2329276"/>
                  <a:gd name="connsiteX183-260905" fmla="*/ 404499 w 5936218"/>
                  <a:gd name="connsiteY183-260906" fmla="*/ 2027038 h 2329276"/>
                  <a:gd name="connsiteX184-260907" fmla="*/ 404499 w 5936218"/>
                  <a:gd name="connsiteY184-260908" fmla="*/ 2006586 h 2329276"/>
                  <a:gd name="connsiteX185-260909" fmla="*/ 424951 w 5936218"/>
                  <a:gd name="connsiteY185-260910" fmla="*/ 1990679 h 2329276"/>
                  <a:gd name="connsiteX186-260911" fmla="*/ 463583 w 5936218"/>
                  <a:gd name="connsiteY186-260912" fmla="*/ 1983862 h 2329276"/>
                  <a:gd name="connsiteX187-260913" fmla="*/ 468128 w 5936218"/>
                  <a:gd name="connsiteY187-260914" fmla="*/ 1967954 h 2329276"/>
                  <a:gd name="connsiteX188-260915" fmla="*/ 456765 w 5936218"/>
                  <a:gd name="connsiteY188-260916" fmla="*/ 1936140 h 2329276"/>
                  <a:gd name="connsiteX189-260917" fmla="*/ 474945 w 5936218"/>
                  <a:gd name="connsiteY189-260918" fmla="*/ 1908870 h 2329276"/>
                  <a:gd name="connsiteX190-260919" fmla="*/ 474945 w 5936218"/>
                  <a:gd name="connsiteY190-260920" fmla="*/ 1888418 h 2329276"/>
                  <a:gd name="connsiteX191-260921" fmla="*/ 420406 w 5936218"/>
                  <a:gd name="connsiteY191-260922" fmla="*/ 1870238 h 2329276"/>
                  <a:gd name="connsiteX192-260923" fmla="*/ 409588 w 5936218"/>
                  <a:gd name="connsiteY192-260924" fmla="*/ 1870238 h 2329276"/>
                  <a:gd name="connsiteX193-260925" fmla="*/ 397681 w 5936218"/>
                  <a:gd name="connsiteY193-260926" fmla="*/ 1870238 h 2329276"/>
                  <a:gd name="connsiteX194-260927" fmla="*/ 379485 w 5936218"/>
                  <a:gd name="connsiteY194-260928" fmla="*/ 1847999 h 2329276"/>
                  <a:gd name="connsiteX195-260929" fmla="*/ 357322 w 5936218"/>
                  <a:gd name="connsiteY195-260930" fmla="*/ 1854331 h 2329276"/>
                  <a:gd name="connsiteX196-260931" fmla="*/ 352842 w 5936218"/>
                  <a:gd name="connsiteY196-260932" fmla="*/ 1852209 h 2329276"/>
                  <a:gd name="connsiteX197-260933" fmla="*/ 345415 w 5936218"/>
                  <a:gd name="connsiteY197-260934" fmla="*/ 1854331 h 2329276"/>
                  <a:gd name="connsiteX198-260935" fmla="*/ 302238 w 5936218"/>
                  <a:gd name="connsiteY198-260936" fmla="*/ 1833879 h 2329276"/>
                  <a:gd name="connsiteX199-260937" fmla="*/ 302238 w 5936218"/>
                  <a:gd name="connsiteY199-260938" fmla="*/ 1822517 h 2329276"/>
                  <a:gd name="connsiteX200-260939" fmla="*/ 286331 w 5936218"/>
                  <a:gd name="connsiteY200-260940" fmla="*/ 1795247 h 2329276"/>
                  <a:gd name="connsiteX201-260941" fmla="*/ 270968 w 5936218"/>
                  <a:gd name="connsiteY201-260942" fmla="*/ 1795247 h 2329276"/>
                  <a:gd name="connsiteX202-260943" fmla="*/ 259061 w 5936218"/>
                  <a:gd name="connsiteY202-260944" fmla="*/ 1795247 h 2329276"/>
                  <a:gd name="connsiteX203-260945" fmla="*/ 254516 w 5936218"/>
                  <a:gd name="connsiteY203-260946" fmla="*/ 1779340 h 2329276"/>
                  <a:gd name="connsiteX204-260947" fmla="*/ 263606 w 5936218"/>
                  <a:gd name="connsiteY204-260948" fmla="*/ 1763433 h 2329276"/>
                  <a:gd name="connsiteX205-260949" fmla="*/ 243991 w 5936218"/>
                  <a:gd name="connsiteY205-260950" fmla="*/ 1732920 h 2329276"/>
                  <a:gd name="connsiteX206-260951" fmla="*/ 216429 w 5936218"/>
                  <a:gd name="connsiteY206-260952" fmla="*/ 1736163 h 2329276"/>
                  <a:gd name="connsiteX207-260953" fmla="*/ 212956 w 5936218"/>
                  <a:gd name="connsiteY207-260954" fmla="*/ 1735171 h 2329276"/>
                  <a:gd name="connsiteX208-260955" fmla="*/ 204522 w 5936218"/>
                  <a:gd name="connsiteY208-260956" fmla="*/ 1736163 h 2329276"/>
                  <a:gd name="connsiteX209-260957" fmla="*/ 199623 w 5936218"/>
                  <a:gd name="connsiteY209-260958" fmla="*/ 1734763 h 2329276"/>
                  <a:gd name="connsiteX210-260959" fmla="*/ 195977 w 5936218"/>
                  <a:gd name="connsiteY210-260960" fmla="*/ 1747525 h 2329276"/>
                  <a:gd name="connsiteX211-260961" fmla="*/ 184968 w 5936218"/>
                  <a:gd name="connsiteY211-260962" fmla="*/ 1744380 h 2329276"/>
                  <a:gd name="connsiteX212-260963" fmla="*/ 184070 w 5936218"/>
                  <a:gd name="connsiteY212-260964" fmla="*/ 1747525 h 2329276"/>
                  <a:gd name="connsiteX213-260965" fmla="*/ 168163 w 5936218"/>
                  <a:gd name="connsiteY213-260966" fmla="*/ 1742990 h 2329276"/>
                  <a:gd name="connsiteX214-260967" fmla="*/ 156800 w 5936218"/>
                  <a:gd name="connsiteY214-260968" fmla="*/ 1704348 h 2329276"/>
                  <a:gd name="connsiteX215-260969" fmla="*/ 152255 w 5936218"/>
                  <a:gd name="connsiteY215-260970" fmla="*/ 1688441 h 2329276"/>
                  <a:gd name="connsiteX216-260971" fmla="*/ 156800 w 5936218"/>
                  <a:gd name="connsiteY216-260972" fmla="*/ 1683896 h 2329276"/>
                  <a:gd name="connsiteX217-260973" fmla="*/ 168707 w 5936218"/>
                  <a:gd name="connsiteY217-260974" fmla="*/ 1683896 h 2329276"/>
                  <a:gd name="connsiteX218-260975" fmla="*/ 188615 w 5936218"/>
                  <a:gd name="connsiteY218-260976" fmla="*/ 1683896 h 2329276"/>
                  <a:gd name="connsiteX219-260977" fmla="*/ 199977 w 5936218"/>
                  <a:gd name="connsiteY219-260978" fmla="*/ 1672534 h 2329276"/>
                  <a:gd name="connsiteX220-260979" fmla="*/ 188615 w 5936218"/>
                  <a:gd name="connsiteY220-260980" fmla="*/ 1649809 h 2329276"/>
                  <a:gd name="connsiteX221-260981" fmla="*/ 168163 w 5936218"/>
                  <a:gd name="connsiteY221-260982" fmla="*/ 1640720 h 2329276"/>
                  <a:gd name="connsiteX222-260983" fmla="*/ 168163 w 5936218"/>
                  <a:gd name="connsiteY222-260984" fmla="*/ 1633902 h 2329276"/>
                  <a:gd name="connsiteX223-260985" fmla="*/ 152255 w 5936218"/>
                  <a:gd name="connsiteY223-260986" fmla="*/ 1617995 h 2329276"/>
                  <a:gd name="connsiteX224-260987" fmla="*/ 129531 w 5936218"/>
                  <a:gd name="connsiteY224-260988" fmla="*/ 1581635 h 2329276"/>
                  <a:gd name="connsiteX225-260989" fmla="*/ 140893 w 5936218"/>
                  <a:gd name="connsiteY225-260990" fmla="*/ 1558911 h 2329276"/>
                  <a:gd name="connsiteX226-260991" fmla="*/ 136348 w 5936218"/>
                  <a:gd name="connsiteY226-260992" fmla="*/ 1531641 h 2329276"/>
                  <a:gd name="connsiteX227-260993" fmla="*/ 103789 w 5936218"/>
                  <a:gd name="connsiteY227-260994" fmla="*/ 1518234 h 2329276"/>
                  <a:gd name="connsiteX228-260995" fmla="*/ 93716 w 5936218"/>
                  <a:gd name="connsiteY228-260996" fmla="*/ 1522551 h 2329276"/>
                  <a:gd name="connsiteX229-260997" fmla="*/ 91868 w 5936218"/>
                  <a:gd name="connsiteY229-260998" fmla="*/ 1518240 h 2329276"/>
                  <a:gd name="connsiteX230-260999" fmla="*/ 81809 w 5936218"/>
                  <a:gd name="connsiteY230-261000" fmla="*/ 1522551 h 2329276"/>
                  <a:gd name="connsiteX231-261001" fmla="*/ 74992 w 5936218"/>
                  <a:gd name="connsiteY231-261002" fmla="*/ 1506644 h 2329276"/>
                  <a:gd name="connsiteX232-261003" fmla="*/ 34087 w 5936218"/>
                  <a:gd name="connsiteY232-261004" fmla="*/ 1495282 h 2329276"/>
                  <a:gd name="connsiteX233-261005" fmla="*/ 22725 w 5936218"/>
                  <a:gd name="connsiteY233-261006" fmla="*/ 1452105 h 2329276"/>
                  <a:gd name="connsiteX234-261007" fmla="*/ 22725 w 5936218"/>
                  <a:gd name="connsiteY234-261008" fmla="*/ 1420290 h 2329276"/>
                  <a:gd name="connsiteX235-261009" fmla="*/ 0 w 5936218"/>
                  <a:gd name="connsiteY235-261010" fmla="*/ 1404383 h 2329276"/>
                  <a:gd name="connsiteX236-261011" fmla="*/ 15907 w 5936218"/>
                  <a:gd name="connsiteY236-261012" fmla="*/ 1381659 h 2329276"/>
                  <a:gd name="connsiteX237-261013" fmla="*/ 6818 w 5936218"/>
                  <a:gd name="connsiteY237-261014" fmla="*/ 1318030 h 2329276"/>
                  <a:gd name="connsiteX238-261015" fmla="*/ 34087 w 5936218"/>
                  <a:gd name="connsiteY238-261016" fmla="*/ 1274853 h 2329276"/>
                  <a:gd name="connsiteX239-261017" fmla="*/ 27270 w 5936218"/>
                  <a:gd name="connsiteY239-261018" fmla="*/ 1263491 h 2329276"/>
                  <a:gd name="connsiteX240-261019" fmla="*/ 70447 w 5936218"/>
                  <a:gd name="connsiteY240-261020" fmla="*/ 1224859 h 2329276"/>
                  <a:gd name="connsiteX241-261021" fmla="*/ 27270 w 5936218"/>
                  <a:gd name="connsiteY241-261022" fmla="*/ 1188499 h 2329276"/>
                  <a:gd name="connsiteX242-261023" fmla="*/ 109078 w 5936218"/>
                  <a:gd name="connsiteY242-261024" fmla="*/ 1090783 h 2329276"/>
                  <a:gd name="connsiteX243-261025" fmla="*/ 145438 w 5936218"/>
                  <a:gd name="connsiteY243-261026" fmla="*/ 1047606 h 2329276"/>
                  <a:gd name="connsiteX244-261027" fmla="*/ 156800 w 5936218"/>
                  <a:gd name="connsiteY244-261028" fmla="*/ 1004430 h 2329276"/>
                  <a:gd name="connsiteX245-261029" fmla="*/ 102261 w 5936218"/>
                  <a:gd name="connsiteY245-261030" fmla="*/ 952163 h 2329276"/>
                  <a:gd name="connsiteX246-261031" fmla="*/ 118168 w 5936218"/>
                  <a:gd name="connsiteY246-261032" fmla="*/ 897624 h 2329276"/>
                  <a:gd name="connsiteX247-261033" fmla="*/ 86354 w 5936218"/>
                  <a:gd name="connsiteY247-261034" fmla="*/ 833995 h 2329276"/>
                  <a:gd name="connsiteX248-261035" fmla="*/ 109078 w 5936218"/>
                  <a:gd name="connsiteY248-261036" fmla="*/ 759003 h 2329276"/>
                  <a:gd name="connsiteX249-261037" fmla="*/ 70447 w 5936218"/>
                  <a:gd name="connsiteY249-261038" fmla="*/ 656742 h 2329276"/>
                  <a:gd name="connsiteX250-261039" fmla="*/ 102261 w 5936218"/>
                  <a:gd name="connsiteY250-261040" fmla="*/ 586296 h 2329276"/>
                  <a:gd name="connsiteX251-261041" fmla="*/ 43177 w 5936218"/>
                  <a:gd name="connsiteY251-261042" fmla="*/ 520395 h 2329276"/>
                  <a:gd name="connsiteX252-261043" fmla="*/ 49994 w 5936218"/>
                  <a:gd name="connsiteY252-261044" fmla="*/ 445403 h 2329276"/>
                  <a:gd name="connsiteX253-261045" fmla="*/ 81809 w 5936218"/>
                  <a:gd name="connsiteY253-261046" fmla="*/ 440858 h 2329276"/>
                  <a:gd name="connsiteX254-261047" fmla="*/ 145438 w 5936218"/>
                  <a:gd name="connsiteY254-261048" fmla="*/ 397682 h 2329276"/>
                  <a:gd name="connsiteX255-261049" fmla="*/ 184070 w 5936218"/>
                  <a:gd name="connsiteY255-261050" fmla="*/ 359050 h 2329276"/>
                  <a:gd name="connsiteX256-261051" fmla="*/ 189699 w 5936218"/>
                  <a:gd name="connsiteY256-261052" fmla="*/ 365328 h 2329276"/>
                  <a:gd name="connsiteX257-261053" fmla="*/ 195977 w 5936218"/>
                  <a:gd name="connsiteY257-261054" fmla="*/ 359050 h 2329276"/>
                  <a:gd name="connsiteX258-261055" fmla="*/ 255061 w 5936218"/>
                  <a:gd name="connsiteY258-261056" fmla="*/ 424951 h 2329276"/>
                  <a:gd name="connsiteX259-261057" fmla="*/ 350504 w 5936218"/>
                  <a:gd name="connsiteY259-261058" fmla="*/ 445403 h 2329276"/>
                  <a:gd name="connsiteX260-261059" fmla="*/ 491397 w 5936218"/>
                  <a:gd name="connsiteY260-261060" fmla="*/ 559027 h 2329276"/>
                  <a:gd name="connsiteX261-261061" fmla="*/ 523211 w 5936218"/>
                  <a:gd name="connsiteY261-261062" fmla="*/ 606748 h 2329276"/>
                  <a:gd name="connsiteX262-261063" fmla="*/ 523211 w 5936218"/>
                  <a:gd name="connsiteY262-261064" fmla="*/ 665832 h 2329276"/>
                  <a:gd name="connsiteX263-261065" fmla="*/ 486852 w 5936218"/>
                  <a:gd name="connsiteY263-261066" fmla="*/ 720371 h 2329276"/>
                  <a:gd name="connsiteX264-261067" fmla="*/ 420951 w 5936218"/>
                  <a:gd name="connsiteY264-261068" fmla="*/ 740824 h 2329276"/>
                  <a:gd name="connsiteX265-261069" fmla="*/ 415909 w 5936218"/>
                  <a:gd name="connsiteY265-261070" fmla="*/ 738693 h 2329276"/>
                  <a:gd name="connsiteX266-261071" fmla="*/ 409044 w 5936218"/>
                  <a:gd name="connsiteY266-261072" fmla="*/ 740824 h 2329276"/>
                  <a:gd name="connsiteX267-261073" fmla="*/ 252950 w 5936218"/>
                  <a:gd name="connsiteY267-261074" fmla="*/ 674868 h 2329276"/>
                  <a:gd name="connsiteX268-261075" fmla="*/ 232336 w 5936218"/>
                  <a:gd name="connsiteY268-261076" fmla="*/ 681740 h 2329276"/>
                  <a:gd name="connsiteX269-261077" fmla="*/ 291420 w 5936218"/>
                  <a:gd name="connsiteY269-261078" fmla="*/ 752186 h 2329276"/>
                  <a:gd name="connsiteX270-261079" fmla="*/ 291420 w 5936218"/>
                  <a:gd name="connsiteY270-261080" fmla="*/ 790818 h 2329276"/>
                  <a:gd name="connsiteX271-261081" fmla="*/ 298238 w 5936218"/>
                  <a:gd name="connsiteY271-261082" fmla="*/ 877172 h 2329276"/>
                  <a:gd name="connsiteX272-261083" fmla="*/ 345959 w 5936218"/>
                  <a:gd name="connsiteY272-261084" fmla="*/ 908986 h 2329276"/>
                  <a:gd name="connsiteX273-261085" fmla="*/ 362087 w 5936218"/>
                  <a:gd name="connsiteY273-261086" fmla="*/ 918394 h 2329276"/>
                  <a:gd name="connsiteX274-261087" fmla="*/ 365867 w 5936218"/>
                  <a:gd name="connsiteY274-261088" fmla="*/ 886261 h 2329276"/>
                  <a:gd name="connsiteX275-261089" fmla="*/ 345415 w 5936218"/>
                  <a:gd name="connsiteY275-261090" fmla="*/ 849902 h 2329276"/>
                  <a:gd name="connsiteX276-261091" fmla="*/ 365867 w 5936218"/>
                  <a:gd name="connsiteY276-261092" fmla="*/ 818087 h 2329276"/>
                  <a:gd name="connsiteX277-261093" fmla="*/ 374560 w 5936218"/>
                  <a:gd name="connsiteY277-261094" fmla="*/ 823086 h 2329276"/>
                  <a:gd name="connsiteX278-261095" fmla="*/ 377774 w 5936218"/>
                  <a:gd name="connsiteY278-261096" fmla="*/ 818087 h 2329276"/>
                  <a:gd name="connsiteX279-261097" fmla="*/ 461933 w 5936218"/>
                  <a:gd name="connsiteY279-261098" fmla="*/ 866479 h 2329276"/>
                  <a:gd name="connsiteX280-261099" fmla="*/ 484035 w 5936218"/>
                  <a:gd name="connsiteY280-261100" fmla="*/ 849902 h 2329276"/>
                  <a:gd name="connsiteX281-261101" fmla="*/ 463583 w 5936218"/>
                  <a:gd name="connsiteY281-261102" fmla="*/ 784000 h 2329276"/>
                  <a:gd name="connsiteX282-261103" fmla="*/ 549936 w 5936218"/>
                  <a:gd name="connsiteY282-261104" fmla="*/ 697647 h 2329276"/>
                  <a:gd name="connsiteX283-261105" fmla="*/ 559742 w 5936218"/>
                  <a:gd name="connsiteY283-261106" fmla="*/ 699748 h 2329276"/>
                  <a:gd name="connsiteX284-261107" fmla="*/ 561843 w 5936218"/>
                  <a:gd name="connsiteY284-261108" fmla="*/ 697647 h 2329276"/>
                  <a:gd name="connsiteX285-261109" fmla="*/ 593658 w 5936218"/>
                  <a:gd name="connsiteY285-261110" fmla="*/ 704464 h 2329276"/>
                  <a:gd name="connsiteX286-261111" fmla="*/ 620945 w 5936218"/>
                  <a:gd name="connsiteY286-261112" fmla="*/ 728341 h 2329276"/>
                  <a:gd name="connsiteX287-261113" fmla="*/ 640835 w 5936218"/>
                  <a:gd name="connsiteY287-261114" fmla="*/ 672650 h 2329276"/>
                  <a:gd name="connsiteX288-261115" fmla="*/ 609020 w 5936218"/>
                  <a:gd name="connsiteY288-261116" fmla="*/ 618111 h 2329276"/>
                  <a:gd name="connsiteX289-261117" fmla="*/ 624928 w 5936218"/>
                  <a:gd name="connsiteY289-261118" fmla="*/ 559027 h 2329276"/>
                  <a:gd name="connsiteX290-261119" fmla="*/ 597658 w 5936218"/>
                  <a:gd name="connsiteY290-261120" fmla="*/ 499942 h 2329276"/>
                  <a:gd name="connsiteX291-261121" fmla="*/ 611562 w 5936218"/>
                  <a:gd name="connsiteY291-261122" fmla="*/ 504268 h 2329276"/>
                  <a:gd name="connsiteX292-261123" fmla="*/ 609565 w 5936218"/>
                  <a:gd name="connsiteY292-261124" fmla="*/ 499942 h 2329276"/>
                  <a:gd name="connsiteX293-261125" fmla="*/ 711826 w 5936218"/>
                  <a:gd name="connsiteY293-261126" fmla="*/ 531757 h 2329276"/>
                  <a:gd name="connsiteX294-261127" fmla="*/ 732278 w 5936218"/>
                  <a:gd name="connsiteY294-261128" fmla="*/ 586296 h 2329276"/>
                  <a:gd name="connsiteX295-261129" fmla="*/ 684556 w 5936218"/>
                  <a:gd name="connsiteY295-261130" fmla="*/ 597658 h 2329276"/>
                  <a:gd name="connsiteX296-261131" fmla="*/ 684556 w 5936218"/>
                  <a:gd name="connsiteY296-261132" fmla="*/ 649925 h 2329276"/>
                  <a:gd name="connsiteX297-261133" fmla="*/ 713309 w 5936218"/>
                  <a:gd name="connsiteY297-261134" fmla="*/ 678678 h 2329276"/>
                  <a:gd name="connsiteX298-261135" fmla="*/ 763548 w 5936218"/>
                  <a:gd name="connsiteY298-261136" fmla="*/ 661287 h 2329276"/>
                  <a:gd name="connsiteX299-261137" fmla="*/ 770365 w 5936218"/>
                  <a:gd name="connsiteY299-261138" fmla="*/ 602203 h 2329276"/>
                  <a:gd name="connsiteX300-261139" fmla="*/ 845357 w 5936218"/>
                  <a:gd name="connsiteY300-261140" fmla="*/ 554482 h 2329276"/>
                  <a:gd name="connsiteX301-261141" fmla="*/ 972614 w 5936218"/>
                  <a:gd name="connsiteY301-261142" fmla="*/ 468128 h 2329276"/>
                  <a:gd name="connsiteX302-261143" fmla="*/ 982566 w 5936218"/>
                  <a:gd name="connsiteY302-261144" fmla="*/ 469455 h 2329276"/>
                  <a:gd name="connsiteX303-261145" fmla="*/ 984521 w 5936218"/>
                  <a:gd name="connsiteY303-261146" fmla="*/ 468128 h 2329276"/>
                  <a:gd name="connsiteX304-261147" fmla="*/ 1018608 w 5936218"/>
                  <a:gd name="connsiteY304-261148" fmla="*/ 472673 h 2329276"/>
                  <a:gd name="connsiteX305-261149" fmla="*/ 979977 w 5936218"/>
                  <a:gd name="connsiteY305-261150" fmla="*/ 536302 h 2329276"/>
                  <a:gd name="connsiteX306-261151" fmla="*/ 1012666 w 5936218"/>
                  <a:gd name="connsiteY306-261152" fmla="*/ 541463 h 2329276"/>
                  <a:gd name="connsiteX307-261153" fmla="*/ 1038516 w 5936218"/>
                  <a:gd name="connsiteY307-261154" fmla="*/ 511305 h 2329276"/>
                  <a:gd name="connsiteX308-261155" fmla="*/ 1050423 w 5936218"/>
                  <a:gd name="connsiteY308-261156" fmla="*/ 511305 h 2329276"/>
                  <a:gd name="connsiteX309-261157" fmla="*/ 1108962 w 5936218"/>
                  <a:gd name="connsiteY309-261158" fmla="*/ 511305 h 2329276"/>
                  <a:gd name="connsiteX310-261159" fmla="*/ 1161229 w 5936218"/>
                  <a:gd name="connsiteY310-261160" fmla="*/ 468128 h 2329276"/>
                  <a:gd name="connsiteX311-261161" fmla="*/ 1165711 w 5936218"/>
                  <a:gd name="connsiteY311-261162" fmla="*/ 474262 h 2329276"/>
                  <a:gd name="connsiteX312-261163" fmla="*/ 1173136 w 5936218"/>
                  <a:gd name="connsiteY312-261164" fmla="*/ 468128 h 2329276"/>
                  <a:gd name="connsiteX313-261165" fmla="*/ 1210035 w 5936218"/>
                  <a:gd name="connsiteY313-261166" fmla="*/ 518621 h 2329276"/>
                  <a:gd name="connsiteX314-261167" fmla="*/ 1247583 w 5936218"/>
                  <a:gd name="connsiteY314-261168" fmla="*/ 461311 h 2329276"/>
                  <a:gd name="connsiteX315-261169" fmla="*/ 1211223 w 5936218"/>
                  <a:gd name="connsiteY315-261170" fmla="*/ 402227 h 2329276"/>
                  <a:gd name="connsiteX316-261171" fmla="*/ 1227130 w 5936218"/>
                  <a:gd name="connsiteY316-261172" fmla="*/ 365867 h 2329276"/>
                  <a:gd name="connsiteX317-261173" fmla="*/ 1237665 w 5936218"/>
                  <a:gd name="connsiteY317-261174" fmla="*/ 369005 h 2329276"/>
                  <a:gd name="connsiteX318-261175" fmla="*/ 1239037 w 5936218"/>
                  <a:gd name="connsiteY318-261176" fmla="*/ 365867 h 2329276"/>
                  <a:gd name="connsiteX319-261177" fmla="*/ 1345843 w 5936218"/>
                  <a:gd name="connsiteY319-261178" fmla="*/ 397682 h 2329276"/>
                  <a:gd name="connsiteX320-261179" fmla="*/ 1400382 w 5936218"/>
                  <a:gd name="connsiteY320-261180" fmla="*/ 429496 h 2329276"/>
                  <a:gd name="connsiteX321-261181" fmla="*/ 1519756 w 5936218"/>
                  <a:gd name="connsiteY321-261182" fmla="*/ 536080 h 2329276"/>
                  <a:gd name="connsiteX322-261183" fmla="*/ 1543003 w 5936218"/>
                  <a:gd name="connsiteY322-261184" fmla="*/ 495398 h 2329276"/>
                  <a:gd name="connsiteX323-261185" fmla="*/ 1506643 w 5936218"/>
                  <a:gd name="connsiteY323-261186" fmla="*/ 440858 h 2329276"/>
                  <a:gd name="connsiteX324-261187" fmla="*/ 1506643 w 5936218"/>
                  <a:gd name="connsiteY324-261188" fmla="*/ 418134 h 2329276"/>
                  <a:gd name="connsiteX325-261189" fmla="*/ 1463467 w 5936218"/>
                  <a:gd name="connsiteY325-261190" fmla="*/ 409044 h 2329276"/>
                  <a:gd name="connsiteX326-261191" fmla="*/ 1472556 w 5936218"/>
                  <a:gd name="connsiteY326-261192" fmla="*/ 359050 h 2329276"/>
                  <a:gd name="connsiteX327-261193" fmla="*/ 1452104 w 5936218"/>
                  <a:gd name="connsiteY327-261194" fmla="*/ 272696 h 2329276"/>
                  <a:gd name="connsiteX328-261195" fmla="*/ 1452104 w 5936218"/>
                  <a:gd name="connsiteY328-261196" fmla="*/ 236337 h 2329276"/>
                  <a:gd name="connsiteX329-261197" fmla="*/ 1522551 w 5936218"/>
                  <a:gd name="connsiteY329-261198" fmla="*/ 134076 h 2329276"/>
                  <a:gd name="connsiteX330-261199" fmla="*/ 1543003 w 5936218"/>
                  <a:gd name="connsiteY330-261200" fmla="*/ 20453 h 2329276"/>
                  <a:gd name="connsiteX331-261201" fmla="*/ 1570272 w 5936218"/>
                  <a:gd name="connsiteY331-261202" fmla="*/ 0 h 2329276"/>
                  <a:gd name="connsiteX332-261203" fmla="*/ 1578688 w 5936218"/>
                  <a:gd name="connsiteY332-261204" fmla="*/ 2619 h 2329276"/>
                  <a:gd name="connsiteX333-261205" fmla="*/ 1582179 w 5936218"/>
                  <a:gd name="connsiteY333-261206" fmla="*/ 0 h 2329276"/>
                  <a:gd name="connsiteX334-261207" fmla="*/ 1684440 w 5936218"/>
                  <a:gd name="connsiteY334-261208" fmla="*/ 31815 h 2329276"/>
                  <a:gd name="connsiteX335-261209" fmla="*/ 1688985 w 5936218"/>
                  <a:gd name="connsiteY335-261210" fmla="*/ 102261 h 2329276"/>
                  <a:gd name="connsiteX336-261211" fmla="*/ 1652625 w 5936218"/>
                  <a:gd name="connsiteY336-261212" fmla="*/ 193160 h 2329276"/>
                  <a:gd name="connsiteX337-261213" fmla="*/ 1679895 w 5936218"/>
                  <a:gd name="connsiteY337-261214" fmla="*/ 231792 h 2329276"/>
                  <a:gd name="connsiteX338-261215" fmla="*/ 1688985 w 5936218"/>
                  <a:gd name="connsiteY338-261216" fmla="*/ 306783 h 2329276"/>
                  <a:gd name="connsiteX339-261217" fmla="*/ 1679895 w 5936218"/>
                  <a:gd name="connsiteY339-261218" fmla="*/ 452221 h 2329276"/>
                  <a:gd name="connsiteX340-261219" fmla="*/ 1636718 w 5936218"/>
                  <a:gd name="connsiteY340-261220" fmla="*/ 715827 h 2329276"/>
                  <a:gd name="connsiteX341-261221" fmla="*/ 1662494 w 5936218"/>
                  <a:gd name="connsiteY341-261222" fmla="*/ 722271 h 2329276"/>
                  <a:gd name="connsiteX0-261223" fmla="*/ 1662494 w 5936218"/>
                  <a:gd name="connsiteY0-261224" fmla="*/ 722271 h 2329276"/>
                  <a:gd name="connsiteX1-261225" fmla="*/ 4639242 w 5936218"/>
                  <a:gd name="connsiteY1-261226" fmla="*/ 255350 h 2329276"/>
                  <a:gd name="connsiteX2-261227" fmla="*/ 4774445 w 5936218"/>
                  <a:gd name="connsiteY2-261228" fmla="*/ 236337 h 2329276"/>
                  <a:gd name="connsiteX3-261229" fmla="*/ 4778496 w 5936218"/>
                  <a:gd name="connsiteY3-261230" fmla="*/ 237441 h 2329276"/>
                  <a:gd name="connsiteX4-261231" fmla="*/ 4786352 w 5936218"/>
                  <a:gd name="connsiteY4-261232" fmla="*/ 236337 h 2329276"/>
                  <a:gd name="connsiteX5-261233" fmla="*/ 4861343 w 5936218"/>
                  <a:gd name="connsiteY5-261234" fmla="*/ 256789 h 2329276"/>
                  <a:gd name="connsiteX6-261235" fmla="*/ 4893158 w 5936218"/>
                  <a:gd name="connsiteY6-261236" fmla="*/ 299966 h 2329276"/>
                  <a:gd name="connsiteX7-261237" fmla="*/ 4888613 w 5936218"/>
                  <a:gd name="connsiteY7-261238" fmla="*/ 381774 h 2329276"/>
                  <a:gd name="connsiteX8-261239" fmla="*/ 4927677 w 5936218"/>
                  <a:gd name="connsiteY8-261240" fmla="*/ 406446 h 2329276"/>
                  <a:gd name="connsiteX9-261241" fmla="*/ 4967605 w 5936218"/>
                  <a:gd name="connsiteY9-261242" fmla="*/ 393137 h 2329276"/>
                  <a:gd name="connsiteX10-261243" fmla="*/ 5038051 w 5936218"/>
                  <a:gd name="connsiteY10-261244" fmla="*/ 386319 h 2329276"/>
                  <a:gd name="connsiteX11-261245" fmla="*/ 5040730 w 5936218"/>
                  <a:gd name="connsiteY11-261246" fmla="*/ 387212 h 2329276"/>
                  <a:gd name="connsiteX12-261247" fmla="*/ 5049958 w 5936218"/>
                  <a:gd name="connsiteY12-261248" fmla="*/ 386319 h 2329276"/>
                  <a:gd name="connsiteX13-261249" fmla="*/ 5114249 w 5936218"/>
                  <a:gd name="connsiteY13-261250" fmla="*/ 407750 h 2329276"/>
                  <a:gd name="connsiteX14-261251" fmla="*/ 5176671 w 5936218"/>
                  <a:gd name="connsiteY14-261252" fmla="*/ 397682 h 2329276"/>
                  <a:gd name="connsiteX15-261253" fmla="*/ 5177801 w 5936218"/>
                  <a:gd name="connsiteY15-261254" fmla="*/ 399420 h 2329276"/>
                  <a:gd name="connsiteX16-261255" fmla="*/ 5188578 w 5936218"/>
                  <a:gd name="connsiteY16-261256" fmla="*/ 397682 h 2329276"/>
                  <a:gd name="connsiteX17-261257" fmla="*/ 5243719 w 5936218"/>
                  <a:gd name="connsiteY17-261258" fmla="*/ 482513 h 2329276"/>
                  <a:gd name="connsiteX18-261259" fmla="*/ 5283477 w 5936218"/>
                  <a:gd name="connsiteY18-261260" fmla="*/ 452221 h 2329276"/>
                  <a:gd name="connsiteX19-261261" fmla="*/ 5258480 w 5936218"/>
                  <a:gd name="connsiteY19-261262" fmla="*/ 386319 h 2329276"/>
                  <a:gd name="connsiteX20-261263" fmla="*/ 5267570 w 5936218"/>
                  <a:gd name="connsiteY20-261264" fmla="*/ 338598 h 2329276"/>
                  <a:gd name="connsiteX21-261265" fmla="*/ 5278896 w 5936218"/>
                  <a:gd name="connsiteY21-261266" fmla="*/ 341647 h 2329276"/>
                  <a:gd name="connsiteX22-261267" fmla="*/ 5279477 w 5936218"/>
                  <a:gd name="connsiteY22-261268" fmla="*/ 338598 h 2329276"/>
                  <a:gd name="connsiteX23-261269" fmla="*/ 5395510 w 5936218"/>
                  <a:gd name="connsiteY23-261270" fmla="*/ 369837 h 2329276"/>
                  <a:gd name="connsiteX24-261271" fmla="*/ 5463001 w 5936218"/>
                  <a:gd name="connsiteY24-261272" fmla="*/ 365867 h 2329276"/>
                  <a:gd name="connsiteX25-261273" fmla="*/ 5464386 w 5936218"/>
                  <a:gd name="connsiteY25-261274" fmla="*/ 366486 h 2329276"/>
                  <a:gd name="connsiteX26-261275" fmla="*/ 5474909 w 5936218"/>
                  <a:gd name="connsiteY26-261276" fmla="*/ 365867 h 2329276"/>
                  <a:gd name="connsiteX27-261277" fmla="*/ 5581715 w 5936218"/>
                  <a:gd name="connsiteY27-261278" fmla="*/ 413589 h 2329276"/>
                  <a:gd name="connsiteX28-261279" fmla="*/ 5633981 w 5936218"/>
                  <a:gd name="connsiteY28-261280" fmla="*/ 456766 h 2329276"/>
                  <a:gd name="connsiteX29-261281" fmla="*/ 5720335 w 5936218"/>
                  <a:gd name="connsiteY29-261282" fmla="*/ 536302 h 2329276"/>
                  <a:gd name="connsiteX30-261283" fmla="*/ 5822595 w 5936218"/>
                  <a:gd name="connsiteY30-261284" fmla="*/ 634018 h 2329276"/>
                  <a:gd name="connsiteX31-261285" fmla="*/ 5818051 w 5936218"/>
                  <a:gd name="connsiteY31-261286" fmla="*/ 688557 h 2329276"/>
                  <a:gd name="connsiteX32-261287" fmla="*/ 5825679 w 5936218"/>
                  <a:gd name="connsiteY32-261288" fmla="*/ 696185 h 2329276"/>
                  <a:gd name="connsiteX33-261289" fmla="*/ 5822051 w 5936218"/>
                  <a:gd name="connsiteY33-261290" fmla="*/ 645380 h 2329276"/>
                  <a:gd name="connsiteX34-261291" fmla="*/ 5834092 w 5936218"/>
                  <a:gd name="connsiteY34-261292" fmla="*/ 647253 h 2329276"/>
                  <a:gd name="connsiteX35-261293" fmla="*/ 5833958 w 5936218"/>
                  <a:gd name="connsiteY35-261294" fmla="*/ 645380 h 2329276"/>
                  <a:gd name="connsiteX36-261295" fmla="*/ 5936219 w 5936218"/>
                  <a:gd name="connsiteY36-261296" fmla="*/ 661287 h 2329276"/>
                  <a:gd name="connsiteX37-261297" fmla="*/ 5908949 w 5936218"/>
                  <a:gd name="connsiteY37-261298" fmla="*/ 877172 h 2329276"/>
                  <a:gd name="connsiteX38-261299" fmla="*/ 5893042 w 5936218"/>
                  <a:gd name="connsiteY38-261300" fmla="*/ 893079 h 2329276"/>
                  <a:gd name="connsiteX39-261301" fmla="*/ 5861227 w 5936218"/>
                  <a:gd name="connsiteY39-261302" fmla="*/ 893079 h 2329276"/>
                  <a:gd name="connsiteX40-261303" fmla="*/ 5817506 w 5936218"/>
                  <a:gd name="connsiteY40-261304" fmla="*/ 858992 h 2329276"/>
                  <a:gd name="connsiteX41-261305" fmla="*/ 5767511 w 5936218"/>
                  <a:gd name="connsiteY41-261306" fmla="*/ 833995 h 2329276"/>
                  <a:gd name="connsiteX42-261307" fmla="*/ 5729132 w 5936218"/>
                  <a:gd name="connsiteY42-261308" fmla="*/ 785976 h 2329276"/>
                  <a:gd name="connsiteX43-261309" fmla="*/ 5695337 w 5936218"/>
                  <a:gd name="connsiteY43-261310" fmla="*/ 795363 h 2329276"/>
                  <a:gd name="connsiteX44-261311" fmla="*/ 5693366 w 5936218"/>
                  <a:gd name="connsiteY44-261312" fmla="*/ 792603 h 2329276"/>
                  <a:gd name="connsiteX45-261313" fmla="*/ 5640799 w 5936218"/>
                  <a:gd name="connsiteY45-261314" fmla="*/ 752186 h 2329276"/>
                  <a:gd name="connsiteX46-261315" fmla="*/ 5656705 w 5936218"/>
                  <a:gd name="connsiteY46-261316" fmla="*/ 795363 h 2329276"/>
                  <a:gd name="connsiteX47-261317" fmla="*/ 5586259 w 5936218"/>
                  <a:gd name="connsiteY47-261318" fmla="*/ 870354 h 2329276"/>
                  <a:gd name="connsiteX48-261319" fmla="*/ 5575676 w 5936218"/>
                  <a:gd name="connsiteY48-261320" fmla="*/ 869346 h 2329276"/>
                  <a:gd name="connsiteX49-261321" fmla="*/ 5539436 w 5936218"/>
                  <a:gd name="connsiteY49-261322" fmla="*/ 867029 h 2329276"/>
                  <a:gd name="connsiteX50-261323" fmla="*/ 5593077 w 5936218"/>
                  <a:gd name="connsiteY50-261324" fmla="*/ 972615 h 2329276"/>
                  <a:gd name="connsiteX51-261325" fmla="*/ 5613529 w 5936218"/>
                  <a:gd name="connsiteY51-261326" fmla="*/ 1031699 h 2329276"/>
                  <a:gd name="connsiteX52-261327" fmla="*/ 5608984 w 5936218"/>
                  <a:gd name="connsiteY52-261328" fmla="*/ 1054424 h 2329276"/>
                  <a:gd name="connsiteX53-261329" fmla="*/ 5597799 w 5936218"/>
                  <a:gd name="connsiteY53-261330" fmla="*/ 1050815 h 2329276"/>
                  <a:gd name="connsiteX54-261331" fmla="*/ 5534271 w 5936218"/>
                  <a:gd name="connsiteY54-261332" fmla="*/ 1034164 h 2329276"/>
                  <a:gd name="connsiteX55-261333" fmla="*/ 5436277 w 5936218"/>
                  <a:gd name="connsiteY55-261334" fmla="*/ 1090783 h 2329276"/>
                  <a:gd name="connsiteX56-261335" fmla="*/ 5397645 w 5936218"/>
                  <a:gd name="connsiteY56-261336" fmla="*/ 1102146 h 2329276"/>
                  <a:gd name="connsiteX57-261337" fmla="*/ 5345378 w 5936218"/>
                  <a:gd name="connsiteY57-261338" fmla="*/ 1156685 h 2329276"/>
                  <a:gd name="connsiteX58-261339" fmla="*/ 5290839 w 5936218"/>
                  <a:gd name="connsiteY58-261340" fmla="*/ 1204406 h 2329276"/>
                  <a:gd name="connsiteX59-261341" fmla="*/ 5274932 w 5936218"/>
                  <a:gd name="connsiteY59-261342" fmla="*/ 1236221 h 2329276"/>
                  <a:gd name="connsiteX60-261343" fmla="*/ 5267238 w 5936218"/>
                  <a:gd name="connsiteY60-261344" fmla="*/ 1227794 h 2329276"/>
                  <a:gd name="connsiteX61-261345" fmla="*/ 5263025 w 5936218"/>
                  <a:gd name="connsiteY61-261346" fmla="*/ 1236221 h 2329276"/>
                  <a:gd name="connsiteX62-261347" fmla="*/ 5219538 w 5936218"/>
                  <a:gd name="connsiteY62-261348" fmla="*/ 1188593 h 2329276"/>
                  <a:gd name="connsiteX63-261349" fmla="*/ 5129494 w 5936218"/>
                  <a:gd name="connsiteY63-261350" fmla="*/ 1243038 h 2329276"/>
                  <a:gd name="connsiteX64-261351" fmla="*/ 5126389 w 5936218"/>
                  <a:gd name="connsiteY64-261352" fmla="*/ 1237716 h 2329276"/>
                  <a:gd name="connsiteX65-261353" fmla="*/ 5117587 w 5936218"/>
                  <a:gd name="connsiteY65-261354" fmla="*/ 1243038 h 2329276"/>
                  <a:gd name="connsiteX66-261355" fmla="*/ 5105544 w 5936218"/>
                  <a:gd name="connsiteY66-261356" fmla="*/ 1222392 h 2329276"/>
                  <a:gd name="connsiteX67-261357" fmla="*/ 5074955 w 5936218"/>
                  <a:gd name="connsiteY67-261358" fmla="*/ 1247583 h 2329276"/>
                  <a:gd name="connsiteX68-261359" fmla="*/ 5065718 w 5936218"/>
                  <a:gd name="connsiteY68-261360" fmla="*/ 1245384 h 2329276"/>
                  <a:gd name="connsiteX69-261361" fmla="*/ 5063048 w 5936218"/>
                  <a:gd name="connsiteY69-261362" fmla="*/ 1247583 h 2329276"/>
                  <a:gd name="connsiteX70-261363" fmla="*/ 5026594 w 5936218"/>
                  <a:gd name="connsiteY70-261364" fmla="*/ 1238904 h 2329276"/>
                  <a:gd name="connsiteX71-261365" fmla="*/ 5015871 w 5936218"/>
                  <a:gd name="connsiteY71-261366" fmla="*/ 1283943 h 2329276"/>
                  <a:gd name="connsiteX72-261367" fmla="*/ 4974967 w 5936218"/>
                  <a:gd name="connsiteY72-261368" fmla="*/ 1349844 h 2329276"/>
                  <a:gd name="connsiteX73-261369" fmla="*/ 4974967 w 5936218"/>
                  <a:gd name="connsiteY73-261370" fmla="*/ 1381659 h 2329276"/>
                  <a:gd name="connsiteX74-261371" fmla="*/ 5011326 w 5936218"/>
                  <a:gd name="connsiteY74-261372" fmla="*/ 1495282 h 2329276"/>
                  <a:gd name="connsiteX75-261373" fmla="*/ 4999419 w 5936218"/>
                  <a:gd name="connsiteY75-261374" fmla="*/ 1495282 h 2329276"/>
                  <a:gd name="connsiteX76-261375" fmla="*/ 4974967 w 5936218"/>
                  <a:gd name="connsiteY76-261376" fmla="*/ 1495282 h 2329276"/>
                  <a:gd name="connsiteX77-261377" fmla="*/ 4963605 w 5936218"/>
                  <a:gd name="connsiteY77-261378" fmla="*/ 1547548 h 2329276"/>
                  <a:gd name="connsiteX78-261379" fmla="*/ 4974967 w 5936218"/>
                  <a:gd name="connsiteY78-261380" fmla="*/ 1574818 h 2329276"/>
                  <a:gd name="connsiteX79-261381" fmla="*/ 4909065 w 5936218"/>
                  <a:gd name="connsiteY79-261382" fmla="*/ 1608905 h 2329276"/>
                  <a:gd name="connsiteX80-261383" fmla="*/ 4897703 w 5936218"/>
                  <a:gd name="connsiteY80-261384" fmla="*/ 1677079 h 2329276"/>
                  <a:gd name="connsiteX81-261385" fmla="*/ 4845437 w 5936218"/>
                  <a:gd name="connsiteY81-261386" fmla="*/ 1692986 h 2329276"/>
                  <a:gd name="connsiteX82-261387" fmla="*/ 4834074 w 5936218"/>
                  <a:gd name="connsiteY82-261388" fmla="*/ 1752070 h 2329276"/>
                  <a:gd name="connsiteX83-261389" fmla="*/ 4779535 w 5936218"/>
                  <a:gd name="connsiteY83-261390" fmla="*/ 1811154 h 2329276"/>
                  <a:gd name="connsiteX84-261391" fmla="*/ 4777225 w 5936218"/>
                  <a:gd name="connsiteY84-261392" fmla="*/ 1800758 h 2329276"/>
                  <a:gd name="connsiteX85-261393" fmla="*/ 4767628 w 5936218"/>
                  <a:gd name="connsiteY85-261394" fmla="*/ 1811154 h 2329276"/>
                  <a:gd name="connsiteX86-261395" fmla="*/ 4758538 w 5936218"/>
                  <a:gd name="connsiteY86-261396" fmla="*/ 1770250 h 2329276"/>
                  <a:gd name="connsiteX87-261397" fmla="*/ 4742631 w 5936218"/>
                  <a:gd name="connsiteY87-261398" fmla="*/ 1683896 h 2329276"/>
                  <a:gd name="connsiteX88-261399" fmla="*/ 4715361 w 5936218"/>
                  <a:gd name="connsiteY88-261400" fmla="*/ 1543004 h 2329276"/>
                  <a:gd name="connsiteX89-261401" fmla="*/ 4735813 w 5936218"/>
                  <a:gd name="connsiteY89-261402" fmla="*/ 1452105 h 2329276"/>
                  <a:gd name="connsiteX90-261403" fmla="*/ 4767628 w 5936218"/>
                  <a:gd name="connsiteY90-261404" fmla="*/ 1408928 h 2329276"/>
                  <a:gd name="connsiteX91-261405" fmla="*/ 4767628 w 5936218"/>
                  <a:gd name="connsiteY91-261406" fmla="*/ 1381659 h 2329276"/>
                  <a:gd name="connsiteX92-261407" fmla="*/ 4826712 w 5936218"/>
                  <a:gd name="connsiteY92-261408" fmla="*/ 1365751 h 2329276"/>
                  <a:gd name="connsiteX93-261409" fmla="*/ 1811153 w 5936218"/>
                  <a:gd name="connsiteY93-261410" fmla="*/ 1617995 h 2329276"/>
                  <a:gd name="connsiteX94-261411" fmla="*/ 1748069 w 5936218"/>
                  <a:gd name="connsiteY94-261412" fmla="*/ 1656627 h 2329276"/>
                  <a:gd name="connsiteX95-261413" fmla="*/ 1711709 w 5936218"/>
                  <a:gd name="connsiteY95-261414" fmla="*/ 1661172 h 2329276"/>
                  <a:gd name="connsiteX96-261415" fmla="*/ 1711926 w 5936218"/>
                  <a:gd name="connsiteY96-261416" fmla="*/ 1659656 h 2329276"/>
                  <a:gd name="connsiteX97-261417" fmla="*/ 1699803 w 5936218"/>
                  <a:gd name="connsiteY97-261418" fmla="*/ 1661172 h 2329276"/>
                  <a:gd name="connsiteX98-261419" fmla="*/ 1704347 w 5936218"/>
                  <a:gd name="connsiteY98-261420" fmla="*/ 1629357 h 2329276"/>
                  <a:gd name="connsiteX99-261421" fmla="*/ 1662460 w 5936218"/>
                  <a:gd name="connsiteY99-261422" fmla="*/ 1611406 h 2329276"/>
                  <a:gd name="connsiteX100-261423" fmla="*/ 1629901 w 5936218"/>
                  <a:gd name="connsiteY100-261424" fmla="*/ 1624812 h 2329276"/>
                  <a:gd name="connsiteX101-261425" fmla="*/ 1629300 w 5936218"/>
                  <a:gd name="connsiteY101-261426" fmla="*/ 1620157 h 2329276"/>
                  <a:gd name="connsiteX102-261427" fmla="*/ 1617994 w 5936218"/>
                  <a:gd name="connsiteY102-261428" fmla="*/ 1624812 h 2329276"/>
                  <a:gd name="connsiteX103-261429" fmla="*/ 1608904 w 5936218"/>
                  <a:gd name="connsiteY103-261430" fmla="*/ 1554366 h 2329276"/>
                  <a:gd name="connsiteX104-261431" fmla="*/ 1552684 w 5936218"/>
                  <a:gd name="connsiteY104-261432" fmla="*/ 1544673 h 2329276"/>
                  <a:gd name="connsiteX105-261433" fmla="*/ 1518550 w 5936218"/>
                  <a:gd name="connsiteY105-261434" fmla="*/ 1570273 h 2329276"/>
                  <a:gd name="connsiteX106-261435" fmla="*/ 1425379 w 5936218"/>
                  <a:gd name="connsiteY106-261436" fmla="*/ 1590725 h 2329276"/>
                  <a:gd name="connsiteX107-261437" fmla="*/ 1409472 w 5936218"/>
                  <a:gd name="connsiteY107-261438" fmla="*/ 1608905 h 2329276"/>
                  <a:gd name="connsiteX108-261439" fmla="*/ 1270852 w 5936218"/>
                  <a:gd name="connsiteY108-261440" fmla="*/ 1629357 h 2329276"/>
                  <a:gd name="connsiteX109-261441" fmla="*/ 1254945 w 5936218"/>
                  <a:gd name="connsiteY109-261442" fmla="*/ 1649809 h 2329276"/>
                  <a:gd name="connsiteX110-261443" fmla="*/ 1282214 w 5936218"/>
                  <a:gd name="connsiteY110-261444" fmla="*/ 1692986 h 2329276"/>
                  <a:gd name="connsiteX111-261445" fmla="*/ 1243582 w 5936218"/>
                  <a:gd name="connsiteY111-261446" fmla="*/ 1708893 h 2329276"/>
                  <a:gd name="connsiteX112-261447" fmla="*/ 1254945 w 5936218"/>
                  <a:gd name="connsiteY112-261448" fmla="*/ 1727073 h 2329276"/>
                  <a:gd name="connsiteX113-261449" fmla="*/ 1216313 w 5936218"/>
                  <a:gd name="connsiteY113-261450" fmla="*/ 1752070 h 2329276"/>
                  <a:gd name="connsiteX114-261451" fmla="*/ 1275397 w 5936218"/>
                  <a:gd name="connsiteY114-261452" fmla="*/ 1795247 h 2329276"/>
                  <a:gd name="connsiteX115-261453" fmla="*/ 1270852 w 5936218"/>
                  <a:gd name="connsiteY115-261454" fmla="*/ 1822517 h 2329276"/>
                  <a:gd name="connsiteX116-261455" fmla="*/ 1259108 w 5936218"/>
                  <a:gd name="connsiteY116-261456" fmla="*/ 1821538 h 2329276"/>
                  <a:gd name="connsiteX117-261457" fmla="*/ 1258945 w 5936218"/>
                  <a:gd name="connsiteY117-261458" fmla="*/ 1822517 h 2329276"/>
                  <a:gd name="connsiteX118-261459" fmla="*/ 1215644 w 5936218"/>
                  <a:gd name="connsiteY118-261460" fmla="*/ 1818908 h 2329276"/>
                  <a:gd name="connsiteX119-261461" fmla="*/ 1204950 w 5936218"/>
                  <a:gd name="connsiteY119-261462" fmla="*/ 1833879 h 2329276"/>
                  <a:gd name="connsiteX120-261463" fmla="*/ 1196495 w 5936218"/>
                  <a:gd name="connsiteY120-261464" fmla="*/ 1829047 h 2329276"/>
                  <a:gd name="connsiteX121-261465" fmla="*/ 1193043 w 5936218"/>
                  <a:gd name="connsiteY121-261466" fmla="*/ 1833879 h 2329276"/>
                  <a:gd name="connsiteX122-261467" fmla="*/ 1145322 w 5936218"/>
                  <a:gd name="connsiteY122-261468" fmla="*/ 1806609 h 2329276"/>
                  <a:gd name="connsiteX123-261469" fmla="*/ 1098145 w 5936218"/>
                  <a:gd name="connsiteY123-261470" fmla="*/ 1806609 h 2329276"/>
                  <a:gd name="connsiteX124-261471" fmla="*/ 1061785 w 5936218"/>
                  <a:gd name="connsiteY124-261472" fmla="*/ 1833879 h 2329276"/>
                  <a:gd name="connsiteX125-261473" fmla="*/ 1055322 w 5936218"/>
                  <a:gd name="connsiteY125-261474" fmla="*/ 1829796 h 2329276"/>
                  <a:gd name="connsiteX126-261475" fmla="*/ 1049878 w 5936218"/>
                  <a:gd name="connsiteY126-261476" fmla="*/ 1833879 h 2329276"/>
                  <a:gd name="connsiteX127-261477" fmla="*/ 1006701 w 5936218"/>
                  <a:gd name="connsiteY127-261478" fmla="*/ 1806609 h 2329276"/>
                  <a:gd name="connsiteX128-261479" fmla="*/ 924893 w 5936218"/>
                  <a:gd name="connsiteY128-261480" fmla="*/ 1770250 h 2329276"/>
                  <a:gd name="connsiteX129-261481" fmla="*/ 877716 w 5936218"/>
                  <a:gd name="connsiteY129-261482" fmla="*/ 1770250 h 2329276"/>
                  <a:gd name="connsiteX130-261483" fmla="*/ 802724 w 5936218"/>
                  <a:gd name="connsiteY130-261484" fmla="*/ 1833879 h 2329276"/>
                  <a:gd name="connsiteX131-261485" fmla="*/ 798179 w 5936218"/>
                  <a:gd name="connsiteY131-261486" fmla="*/ 1877056 h 2329276"/>
                  <a:gd name="connsiteX132-261487" fmla="*/ 787406 w 5936218"/>
                  <a:gd name="connsiteY132-261488" fmla="*/ 1866283 h 2329276"/>
                  <a:gd name="connsiteX133-261489" fmla="*/ 786272 w 5936218"/>
                  <a:gd name="connsiteY133-261490" fmla="*/ 1877056 h 2329276"/>
                  <a:gd name="connsiteX134-261491" fmla="*/ 756063 w 5936218"/>
                  <a:gd name="connsiteY134-261492" fmla="*/ 1846846 h 2329276"/>
                  <a:gd name="connsiteX135-261493" fmla="*/ 732278 w 5936218"/>
                  <a:gd name="connsiteY135-261494" fmla="*/ 1904325 h 2329276"/>
                  <a:gd name="connsiteX136-261495" fmla="*/ 743640 w 5936218"/>
                  <a:gd name="connsiteY136-261496" fmla="*/ 1913415 h 2329276"/>
                  <a:gd name="connsiteX137-261497" fmla="*/ 723188 w 5936218"/>
                  <a:gd name="connsiteY137-261498" fmla="*/ 1956592 h 2329276"/>
                  <a:gd name="connsiteX138-261499" fmla="*/ 747026 w 5936218"/>
                  <a:gd name="connsiteY138-261500" fmla="*/ 1993433 h 2329276"/>
                  <a:gd name="connsiteX139-261501" fmla="*/ 763548 w 5936218"/>
                  <a:gd name="connsiteY139-261502" fmla="*/ 1990679 h 2329276"/>
                  <a:gd name="connsiteX140-261503" fmla="*/ 764871 w 5936218"/>
                  <a:gd name="connsiteY140-261504" fmla="*/ 1992443 h 2329276"/>
                  <a:gd name="connsiteX141-261505" fmla="*/ 775455 w 5936218"/>
                  <a:gd name="connsiteY141-261506" fmla="*/ 1990679 h 2329276"/>
                  <a:gd name="connsiteX142-261507" fmla="*/ 802724 w 5936218"/>
                  <a:gd name="connsiteY142-261508" fmla="*/ 2027038 h 2329276"/>
                  <a:gd name="connsiteX143-261509" fmla="*/ 798179 w 5936218"/>
                  <a:gd name="connsiteY143-261510" fmla="*/ 2054308 h 2329276"/>
                  <a:gd name="connsiteX144-261511" fmla="*/ 818632 w 5936218"/>
                  <a:gd name="connsiteY144-261512" fmla="*/ 2065670 h 2329276"/>
                  <a:gd name="connsiteX145-261513" fmla="*/ 802724 w 5936218"/>
                  <a:gd name="connsiteY145-261514" fmla="*/ 2097485 h 2329276"/>
                  <a:gd name="connsiteX146-261515" fmla="*/ 766365 w 5936218"/>
                  <a:gd name="connsiteY146-261516" fmla="*/ 2102030 h 2329276"/>
                  <a:gd name="connsiteX147-261517" fmla="*/ 727733 w 5936218"/>
                  <a:gd name="connsiteY147-261518" fmla="*/ 2161114 h 2329276"/>
                  <a:gd name="connsiteX148-261519" fmla="*/ 759548 w 5936218"/>
                  <a:gd name="connsiteY148-261520" fmla="*/ 2204291 h 2329276"/>
                  <a:gd name="connsiteX149-261521" fmla="*/ 759548 w 5936218"/>
                  <a:gd name="connsiteY149-261522" fmla="*/ 2242922 h 2329276"/>
                  <a:gd name="connsiteX150-261523" fmla="*/ 798179 w 5936218"/>
                  <a:gd name="connsiteY150-261524" fmla="*/ 2302007 h 2329276"/>
                  <a:gd name="connsiteX151-261525" fmla="*/ 775455 w 5936218"/>
                  <a:gd name="connsiteY151-261526" fmla="*/ 2317914 h 2329276"/>
                  <a:gd name="connsiteX152-261527" fmla="*/ 770910 w 5936218"/>
                  <a:gd name="connsiteY152-261528" fmla="*/ 2329276 h 2329276"/>
                  <a:gd name="connsiteX153-261529" fmla="*/ 759003 w 5936218"/>
                  <a:gd name="connsiteY153-261530" fmla="*/ 2329276 h 2329276"/>
                  <a:gd name="connsiteX154-261531" fmla="*/ 755003 w 5936218"/>
                  <a:gd name="connsiteY154-261532" fmla="*/ 2329276 h 2329276"/>
                  <a:gd name="connsiteX155-261533" fmla="*/ 743096 w 5936218"/>
                  <a:gd name="connsiteY155-261534" fmla="*/ 2329276 h 2329276"/>
                  <a:gd name="connsiteX156-261535" fmla="*/ 715826 w 5936218"/>
                  <a:gd name="connsiteY156-261536" fmla="*/ 2295189 h 2329276"/>
                  <a:gd name="connsiteX157-261537" fmla="*/ 704464 w 5936218"/>
                  <a:gd name="connsiteY157-261538" fmla="*/ 2295189 h 2329276"/>
                  <a:gd name="connsiteX158-261539" fmla="*/ 684012 w 5936218"/>
                  <a:gd name="connsiteY158-261540" fmla="*/ 2286099 h 2329276"/>
                  <a:gd name="connsiteX159-261541" fmla="*/ 672649 w 5936218"/>
                  <a:gd name="connsiteY159-261542" fmla="*/ 2263375 h 2329276"/>
                  <a:gd name="connsiteX160-261543" fmla="*/ 645222 w 5936218"/>
                  <a:gd name="connsiteY160-261544" fmla="*/ 2255538 h 2329276"/>
                  <a:gd name="connsiteX161-261545" fmla="*/ 625472 w 5936218"/>
                  <a:gd name="connsiteY161-261546" fmla="*/ 2258830 h 2329276"/>
                  <a:gd name="connsiteX162-261547" fmla="*/ 623771 w 5936218"/>
                  <a:gd name="connsiteY162-261548" fmla="*/ 2257129 h 2329276"/>
                  <a:gd name="connsiteX163-261549" fmla="*/ 613565 w 5936218"/>
                  <a:gd name="connsiteY163-261550" fmla="*/ 2258830 h 2329276"/>
                  <a:gd name="connsiteX164-261551" fmla="*/ 609020 w 5936218"/>
                  <a:gd name="connsiteY164-261552" fmla="*/ 2254285 h 2329276"/>
                  <a:gd name="connsiteX165-261553" fmla="*/ 559026 w 5936218"/>
                  <a:gd name="connsiteY165-261554" fmla="*/ 2227015 h 2329276"/>
                  <a:gd name="connsiteX166-261555" fmla="*/ 506760 w 5936218"/>
                  <a:gd name="connsiteY166-261556" fmla="*/ 2220198 h 2329276"/>
                  <a:gd name="connsiteX167-261557" fmla="*/ 483280 w 5936218"/>
                  <a:gd name="connsiteY167-261558" fmla="*/ 2213489 h 2329276"/>
                  <a:gd name="connsiteX168-261559" fmla="*/ 480035 w 5936218"/>
                  <a:gd name="connsiteY168-261560" fmla="*/ 2215653 h 2329276"/>
                  <a:gd name="connsiteX169-261561" fmla="*/ 475042 w 5936218"/>
                  <a:gd name="connsiteY169-261562" fmla="*/ 2211135 h 2329276"/>
                  <a:gd name="connsiteX170-261563" fmla="*/ 474945 w 5936218"/>
                  <a:gd name="connsiteY170-261564" fmla="*/ 2211108 h 2329276"/>
                  <a:gd name="connsiteX171-261565" fmla="*/ 468128 w 5936218"/>
                  <a:gd name="connsiteY171-261566" fmla="*/ 2215653 h 2329276"/>
                  <a:gd name="connsiteX172-261567" fmla="*/ 420406 w 5936218"/>
                  <a:gd name="connsiteY172-261568" fmla="*/ 2172476 h 2329276"/>
                  <a:gd name="connsiteX173-261569" fmla="*/ 381774 w 5936218"/>
                  <a:gd name="connsiteY173-261570" fmla="*/ 2156569 h 2329276"/>
                  <a:gd name="connsiteX174-261571" fmla="*/ 349960 w 5936218"/>
                  <a:gd name="connsiteY174-261572" fmla="*/ 2124754 h 2329276"/>
                  <a:gd name="connsiteX175-261573" fmla="*/ 377229 w 5936218"/>
                  <a:gd name="connsiteY175-261574" fmla="*/ 2117937 h 2329276"/>
                  <a:gd name="connsiteX176-261575" fmla="*/ 404499 w 5936218"/>
                  <a:gd name="connsiteY176-261576" fmla="*/ 2070215 h 2329276"/>
                  <a:gd name="connsiteX177-261577" fmla="*/ 388591 w 5936218"/>
                  <a:gd name="connsiteY177-261578" fmla="*/ 2054308 h 2329276"/>
                  <a:gd name="connsiteX178-261579" fmla="*/ 440858 w 5936218"/>
                  <a:gd name="connsiteY178-261580" fmla="*/ 2027038 h 2329276"/>
                  <a:gd name="connsiteX179-261581" fmla="*/ 440858 w 5936218"/>
                  <a:gd name="connsiteY179-261582" fmla="*/ 2023982 h 2329276"/>
                  <a:gd name="connsiteX180-261583" fmla="*/ 416406 w 5936218"/>
                  <a:gd name="connsiteY180-261584" fmla="*/ 2027038 h 2329276"/>
                  <a:gd name="connsiteX181-261585" fmla="*/ 416406 w 5936218"/>
                  <a:gd name="connsiteY181-261586" fmla="*/ 2025550 h 2329276"/>
                  <a:gd name="connsiteX182-261587" fmla="*/ 404499 w 5936218"/>
                  <a:gd name="connsiteY182-261588" fmla="*/ 2027038 h 2329276"/>
                  <a:gd name="connsiteX183-261589" fmla="*/ 404499 w 5936218"/>
                  <a:gd name="connsiteY183-261590" fmla="*/ 2006586 h 2329276"/>
                  <a:gd name="connsiteX184-261591" fmla="*/ 424951 w 5936218"/>
                  <a:gd name="connsiteY184-261592" fmla="*/ 1990679 h 2329276"/>
                  <a:gd name="connsiteX185-261593" fmla="*/ 463583 w 5936218"/>
                  <a:gd name="connsiteY185-261594" fmla="*/ 1983862 h 2329276"/>
                  <a:gd name="connsiteX186-261595" fmla="*/ 468128 w 5936218"/>
                  <a:gd name="connsiteY186-261596" fmla="*/ 1967954 h 2329276"/>
                  <a:gd name="connsiteX187-261597" fmla="*/ 456765 w 5936218"/>
                  <a:gd name="connsiteY187-261598" fmla="*/ 1936140 h 2329276"/>
                  <a:gd name="connsiteX188-261599" fmla="*/ 474945 w 5936218"/>
                  <a:gd name="connsiteY188-261600" fmla="*/ 1908870 h 2329276"/>
                  <a:gd name="connsiteX189-261601" fmla="*/ 474945 w 5936218"/>
                  <a:gd name="connsiteY189-261602" fmla="*/ 1888418 h 2329276"/>
                  <a:gd name="connsiteX190-261603" fmla="*/ 420406 w 5936218"/>
                  <a:gd name="connsiteY190-261604" fmla="*/ 1870238 h 2329276"/>
                  <a:gd name="connsiteX191-261605" fmla="*/ 409588 w 5936218"/>
                  <a:gd name="connsiteY191-261606" fmla="*/ 1870238 h 2329276"/>
                  <a:gd name="connsiteX192-261607" fmla="*/ 397681 w 5936218"/>
                  <a:gd name="connsiteY192-261608" fmla="*/ 1870238 h 2329276"/>
                  <a:gd name="connsiteX193-261609" fmla="*/ 379485 w 5936218"/>
                  <a:gd name="connsiteY193-261610" fmla="*/ 1847999 h 2329276"/>
                  <a:gd name="connsiteX194-261611" fmla="*/ 357322 w 5936218"/>
                  <a:gd name="connsiteY194-261612" fmla="*/ 1854331 h 2329276"/>
                  <a:gd name="connsiteX195-261613" fmla="*/ 352842 w 5936218"/>
                  <a:gd name="connsiteY195-261614" fmla="*/ 1852209 h 2329276"/>
                  <a:gd name="connsiteX196-261615" fmla="*/ 345415 w 5936218"/>
                  <a:gd name="connsiteY196-261616" fmla="*/ 1854331 h 2329276"/>
                  <a:gd name="connsiteX197-261617" fmla="*/ 302238 w 5936218"/>
                  <a:gd name="connsiteY197-261618" fmla="*/ 1833879 h 2329276"/>
                  <a:gd name="connsiteX198-261619" fmla="*/ 302238 w 5936218"/>
                  <a:gd name="connsiteY198-261620" fmla="*/ 1822517 h 2329276"/>
                  <a:gd name="connsiteX199-261621" fmla="*/ 286331 w 5936218"/>
                  <a:gd name="connsiteY199-261622" fmla="*/ 1795247 h 2329276"/>
                  <a:gd name="connsiteX200-261623" fmla="*/ 270968 w 5936218"/>
                  <a:gd name="connsiteY200-261624" fmla="*/ 1795247 h 2329276"/>
                  <a:gd name="connsiteX201-261625" fmla="*/ 259061 w 5936218"/>
                  <a:gd name="connsiteY201-261626" fmla="*/ 1795247 h 2329276"/>
                  <a:gd name="connsiteX202-261627" fmla="*/ 254516 w 5936218"/>
                  <a:gd name="connsiteY202-261628" fmla="*/ 1779340 h 2329276"/>
                  <a:gd name="connsiteX203-261629" fmla="*/ 263606 w 5936218"/>
                  <a:gd name="connsiteY203-261630" fmla="*/ 1763433 h 2329276"/>
                  <a:gd name="connsiteX204-261631" fmla="*/ 243991 w 5936218"/>
                  <a:gd name="connsiteY204-261632" fmla="*/ 1732920 h 2329276"/>
                  <a:gd name="connsiteX205-261633" fmla="*/ 216429 w 5936218"/>
                  <a:gd name="connsiteY205-261634" fmla="*/ 1736163 h 2329276"/>
                  <a:gd name="connsiteX206-261635" fmla="*/ 212956 w 5936218"/>
                  <a:gd name="connsiteY206-261636" fmla="*/ 1735171 h 2329276"/>
                  <a:gd name="connsiteX207-261637" fmla="*/ 204522 w 5936218"/>
                  <a:gd name="connsiteY207-261638" fmla="*/ 1736163 h 2329276"/>
                  <a:gd name="connsiteX208-261639" fmla="*/ 199623 w 5936218"/>
                  <a:gd name="connsiteY208-261640" fmla="*/ 1734763 h 2329276"/>
                  <a:gd name="connsiteX209-261641" fmla="*/ 195977 w 5936218"/>
                  <a:gd name="connsiteY209-261642" fmla="*/ 1747525 h 2329276"/>
                  <a:gd name="connsiteX210-261643" fmla="*/ 184968 w 5936218"/>
                  <a:gd name="connsiteY210-261644" fmla="*/ 1744380 h 2329276"/>
                  <a:gd name="connsiteX211-261645" fmla="*/ 184070 w 5936218"/>
                  <a:gd name="connsiteY211-261646" fmla="*/ 1747525 h 2329276"/>
                  <a:gd name="connsiteX212-261647" fmla="*/ 168163 w 5936218"/>
                  <a:gd name="connsiteY212-261648" fmla="*/ 1742990 h 2329276"/>
                  <a:gd name="connsiteX213-261649" fmla="*/ 156800 w 5936218"/>
                  <a:gd name="connsiteY213-261650" fmla="*/ 1704348 h 2329276"/>
                  <a:gd name="connsiteX214-261651" fmla="*/ 152255 w 5936218"/>
                  <a:gd name="connsiteY214-261652" fmla="*/ 1688441 h 2329276"/>
                  <a:gd name="connsiteX215-261653" fmla="*/ 156800 w 5936218"/>
                  <a:gd name="connsiteY215-261654" fmla="*/ 1683896 h 2329276"/>
                  <a:gd name="connsiteX216-261655" fmla="*/ 168707 w 5936218"/>
                  <a:gd name="connsiteY216-261656" fmla="*/ 1683896 h 2329276"/>
                  <a:gd name="connsiteX217-261657" fmla="*/ 188615 w 5936218"/>
                  <a:gd name="connsiteY217-261658" fmla="*/ 1683896 h 2329276"/>
                  <a:gd name="connsiteX218-261659" fmla="*/ 199977 w 5936218"/>
                  <a:gd name="connsiteY218-261660" fmla="*/ 1672534 h 2329276"/>
                  <a:gd name="connsiteX219-261661" fmla="*/ 188615 w 5936218"/>
                  <a:gd name="connsiteY219-261662" fmla="*/ 1649809 h 2329276"/>
                  <a:gd name="connsiteX220-261663" fmla="*/ 168163 w 5936218"/>
                  <a:gd name="connsiteY220-261664" fmla="*/ 1640720 h 2329276"/>
                  <a:gd name="connsiteX221-261665" fmla="*/ 168163 w 5936218"/>
                  <a:gd name="connsiteY221-261666" fmla="*/ 1633902 h 2329276"/>
                  <a:gd name="connsiteX222-261667" fmla="*/ 152255 w 5936218"/>
                  <a:gd name="connsiteY222-261668" fmla="*/ 1617995 h 2329276"/>
                  <a:gd name="connsiteX223-261669" fmla="*/ 129531 w 5936218"/>
                  <a:gd name="connsiteY223-261670" fmla="*/ 1581635 h 2329276"/>
                  <a:gd name="connsiteX224-261671" fmla="*/ 140893 w 5936218"/>
                  <a:gd name="connsiteY224-261672" fmla="*/ 1558911 h 2329276"/>
                  <a:gd name="connsiteX225-261673" fmla="*/ 136348 w 5936218"/>
                  <a:gd name="connsiteY225-261674" fmla="*/ 1531641 h 2329276"/>
                  <a:gd name="connsiteX226-261675" fmla="*/ 103789 w 5936218"/>
                  <a:gd name="connsiteY226-261676" fmla="*/ 1518234 h 2329276"/>
                  <a:gd name="connsiteX227-261677" fmla="*/ 93716 w 5936218"/>
                  <a:gd name="connsiteY227-261678" fmla="*/ 1522551 h 2329276"/>
                  <a:gd name="connsiteX228-261679" fmla="*/ 91868 w 5936218"/>
                  <a:gd name="connsiteY228-261680" fmla="*/ 1518240 h 2329276"/>
                  <a:gd name="connsiteX229-261681" fmla="*/ 81809 w 5936218"/>
                  <a:gd name="connsiteY229-261682" fmla="*/ 1522551 h 2329276"/>
                  <a:gd name="connsiteX230-261683" fmla="*/ 74992 w 5936218"/>
                  <a:gd name="connsiteY230-261684" fmla="*/ 1506644 h 2329276"/>
                  <a:gd name="connsiteX231-261685" fmla="*/ 34087 w 5936218"/>
                  <a:gd name="connsiteY231-261686" fmla="*/ 1495282 h 2329276"/>
                  <a:gd name="connsiteX232-261687" fmla="*/ 22725 w 5936218"/>
                  <a:gd name="connsiteY232-261688" fmla="*/ 1452105 h 2329276"/>
                  <a:gd name="connsiteX233-261689" fmla="*/ 22725 w 5936218"/>
                  <a:gd name="connsiteY233-261690" fmla="*/ 1420290 h 2329276"/>
                  <a:gd name="connsiteX234-261691" fmla="*/ 0 w 5936218"/>
                  <a:gd name="connsiteY234-261692" fmla="*/ 1404383 h 2329276"/>
                  <a:gd name="connsiteX235-261693" fmla="*/ 15907 w 5936218"/>
                  <a:gd name="connsiteY235-261694" fmla="*/ 1381659 h 2329276"/>
                  <a:gd name="connsiteX236-261695" fmla="*/ 6818 w 5936218"/>
                  <a:gd name="connsiteY236-261696" fmla="*/ 1318030 h 2329276"/>
                  <a:gd name="connsiteX237-261697" fmla="*/ 34087 w 5936218"/>
                  <a:gd name="connsiteY237-261698" fmla="*/ 1274853 h 2329276"/>
                  <a:gd name="connsiteX238-261699" fmla="*/ 27270 w 5936218"/>
                  <a:gd name="connsiteY238-261700" fmla="*/ 1263491 h 2329276"/>
                  <a:gd name="connsiteX239-261701" fmla="*/ 70447 w 5936218"/>
                  <a:gd name="connsiteY239-261702" fmla="*/ 1224859 h 2329276"/>
                  <a:gd name="connsiteX240-261703" fmla="*/ 27270 w 5936218"/>
                  <a:gd name="connsiteY240-261704" fmla="*/ 1188499 h 2329276"/>
                  <a:gd name="connsiteX241-261705" fmla="*/ 109078 w 5936218"/>
                  <a:gd name="connsiteY241-261706" fmla="*/ 1090783 h 2329276"/>
                  <a:gd name="connsiteX242-261707" fmla="*/ 145438 w 5936218"/>
                  <a:gd name="connsiteY242-261708" fmla="*/ 1047606 h 2329276"/>
                  <a:gd name="connsiteX243-261709" fmla="*/ 156800 w 5936218"/>
                  <a:gd name="connsiteY243-261710" fmla="*/ 1004430 h 2329276"/>
                  <a:gd name="connsiteX244-261711" fmla="*/ 102261 w 5936218"/>
                  <a:gd name="connsiteY244-261712" fmla="*/ 952163 h 2329276"/>
                  <a:gd name="connsiteX245-261713" fmla="*/ 118168 w 5936218"/>
                  <a:gd name="connsiteY245-261714" fmla="*/ 897624 h 2329276"/>
                  <a:gd name="connsiteX246-261715" fmla="*/ 86354 w 5936218"/>
                  <a:gd name="connsiteY246-261716" fmla="*/ 833995 h 2329276"/>
                  <a:gd name="connsiteX247-261717" fmla="*/ 109078 w 5936218"/>
                  <a:gd name="connsiteY247-261718" fmla="*/ 759003 h 2329276"/>
                  <a:gd name="connsiteX248-261719" fmla="*/ 70447 w 5936218"/>
                  <a:gd name="connsiteY248-261720" fmla="*/ 656742 h 2329276"/>
                  <a:gd name="connsiteX249-261721" fmla="*/ 102261 w 5936218"/>
                  <a:gd name="connsiteY249-261722" fmla="*/ 586296 h 2329276"/>
                  <a:gd name="connsiteX250-261723" fmla="*/ 43177 w 5936218"/>
                  <a:gd name="connsiteY250-261724" fmla="*/ 520395 h 2329276"/>
                  <a:gd name="connsiteX251-261725" fmla="*/ 49994 w 5936218"/>
                  <a:gd name="connsiteY251-261726" fmla="*/ 445403 h 2329276"/>
                  <a:gd name="connsiteX252-261727" fmla="*/ 81809 w 5936218"/>
                  <a:gd name="connsiteY252-261728" fmla="*/ 440858 h 2329276"/>
                  <a:gd name="connsiteX253-261729" fmla="*/ 145438 w 5936218"/>
                  <a:gd name="connsiteY253-261730" fmla="*/ 397682 h 2329276"/>
                  <a:gd name="connsiteX254-261731" fmla="*/ 184070 w 5936218"/>
                  <a:gd name="connsiteY254-261732" fmla="*/ 359050 h 2329276"/>
                  <a:gd name="connsiteX255-261733" fmla="*/ 189699 w 5936218"/>
                  <a:gd name="connsiteY255-261734" fmla="*/ 365328 h 2329276"/>
                  <a:gd name="connsiteX256-261735" fmla="*/ 195977 w 5936218"/>
                  <a:gd name="connsiteY256-261736" fmla="*/ 359050 h 2329276"/>
                  <a:gd name="connsiteX257-261737" fmla="*/ 255061 w 5936218"/>
                  <a:gd name="connsiteY257-261738" fmla="*/ 424951 h 2329276"/>
                  <a:gd name="connsiteX258-261739" fmla="*/ 350504 w 5936218"/>
                  <a:gd name="connsiteY258-261740" fmla="*/ 445403 h 2329276"/>
                  <a:gd name="connsiteX259-261741" fmla="*/ 491397 w 5936218"/>
                  <a:gd name="connsiteY259-261742" fmla="*/ 559027 h 2329276"/>
                  <a:gd name="connsiteX260-261743" fmla="*/ 523211 w 5936218"/>
                  <a:gd name="connsiteY260-261744" fmla="*/ 606748 h 2329276"/>
                  <a:gd name="connsiteX261-261745" fmla="*/ 523211 w 5936218"/>
                  <a:gd name="connsiteY261-261746" fmla="*/ 665832 h 2329276"/>
                  <a:gd name="connsiteX262-261747" fmla="*/ 486852 w 5936218"/>
                  <a:gd name="connsiteY262-261748" fmla="*/ 720371 h 2329276"/>
                  <a:gd name="connsiteX263-261749" fmla="*/ 420951 w 5936218"/>
                  <a:gd name="connsiteY263-261750" fmla="*/ 740824 h 2329276"/>
                  <a:gd name="connsiteX264-261751" fmla="*/ 415909 w 5936218"/>
                  <a:gd name="connsiteY264-261752" fmla="*/ 738693 h 2329276"/>
                  <a:gd name="connsiteX265-261753" fmla="*/ 409044 w 5936218"/>
                  <a:gd name="connsiteY265-261754" fmla="*/ 740824 h 2329276"/>
                  <a:gd name="connsiteX266-261755" fmla="*/ 252950 w 5936218"/>
                  <a:gd name="connsiteY266-261756" fmla="*/ 674868 h 2329276"/>
                  <a:gd name="connsiteX267-261757" fmla="*/ 232336 w 5936218"/>
                  <a:gd name="connsiteY267-261758" fmla="*/ 681740 h 2329276"/>
                  <a:gd name="connsiteX268-261759" fmla="*/ 291420 w 5936218"/>
                  <a:gd name="connsiteY268-261760" fmla="*/ 752186 h 2329276"/>
                  <a:gd name="connsiteX269-261761" fmla="*/ 291420 w 5936218"/>
                  <a:gd name="connsiteY269-261762" fmla="*/ 790818 h 2329276"/>
                  <a:gd name="connsiteX270-261763" fmla="*/ 298238 w 5936218"/>
                  <a:gd name="connsiteY270-261764" fmla="*/ 877172 h 2329276"/>
                  <a:gd name="connsiteX271-261765" fmla="*/ 345959 w 5936218"/>
                  <a:gd name="connsiteY271-261766" fmla="*/ 908986 h 2329276"/>
                  <a:gd name="connsiteX272-261767" fmla="*/ 362087 w 5936218"/>
                  <a:gd name="connsiteY272-261768" fmla="*/ 918394 h 2329276"/>
                  <a:gd name="connsiteX273-261769" fmla="*/ 365867 w 5936218"/>
                  <a:gd name="connsiteY273-261770" fmla="*/ 886261 h 2329276"/>
                  <a:gd name="connsiteX274-261771" fmla="*/ 345415 w 5936218"/>
                  <a:gd name="connsiteY274-261772" fmla="*/ 849902 h 2329276"/>
                  <a:gd name="connsiteX275-261773" fmla="*/ 365867 w 5936218"/>
                  <a:gd name="connsiteY275-261774" fmla="*/ 818087 h 2329276"/>
                  <a:gd name="connsiteX276-261775" fmla="*/ 374560 w 5936218"/>
                  <a:gd name="connsiteY276-261776" fmla="*/ 823086 h 2329276"/>
                  <a:gd name="connsiteX277-261777" fmla="*/ 377774 w 5936218"/>
                  <a:gd name="connsiteY277-261778" fmla="*/ 818087 h 2329276"/>
                  <a:gd name="connsiteX278-261779" fmla="*/ 461933 w 5936218"/>
                  <a:gd name="connsiteY278-261780" fmla="*/ 866479 h 2329276"/>
                  <a:gd name="connsiteX279-261781" fmla="*/ 484035 w 5936218"/>
                  <a:gd name="connsiteY279-261782" fmla="*/ 849902 h 2329276"/>
                  <a:gd name="connsiteX280-261783" fmla="*/ 463583 w 5936218"/>
                  <a:gd name="connsiteY280-261784" fmla="*/ 784000 h 2329276"/>
                  <a:gd name="connsiteX281-261785" fmla="*/ 549936 w 5936218"/>
                  <a:gd name="connsiteY281-261786" fmla="*/ 697647 h 2329276"/>
                  <a:gd name="connsiteX282-261787" fmla="*/ 559742 w 5936218"/>
                  <a:gd name="connsiteY282-261788" fmla="*/ 699748 h 2329276"/>
                  <a:gd name="connsiteX283-261789" fmla="*/ 561843 w 5936218"/>
                  <a:gd name="connsiteY283-261790" fmla="*/ 697647 h 2329276"/>
                  <a:gd name="connsiteX284-261791" fmla="*/ 593658 w 5936218"/>
                  <a:gd name="connsiteY284-261792" fmla="*/ 704464 h 2329276"/>
                  <a:gd name="connsiteX285-261793" fmla="*/ 620945 w 5936218"/>
                  <a:gd name="connsiteY285-261794" fmla="*/ 728341 h 2329276"/>
                  <a:gd name="connsiteX286-261795" fmla="*/ 640835 w 5936218"/>
                  <a:gd name="connsiteY286-261796" fmla="*/ 672650 h 2329276"/>
                  <a:gd name="connsiteX287-261797" fmla="*/ 609020 w 5936218"/>
                  <a:gd name="connsiteY287-261798" fmla="*/ 618111 h 2329276"/>
                  <a:gd name="connsiteX288-261799" fmla="*/ 624928 w 5936218"/>
                  <a:gd name="connsiteY288-261800" fmla="*/ 559027 h 2329276"/>
                  <a:gd name="connsiteX289-261801" fmla="*/ 597658 w 5936218"/>
                  <a:gd name="connsiteY289-261802" fmla="*/ 499942 h 2329276"/>
                  <a:gd name="connsiteX290-261803" fmla="*/ 611562 w 5936218"/>
                  <a:gd name="connsiteY290-261804" fmla="*/ 504268 h 2329276"/>
                  <a:gd name="connsiteX291-261805" fmla="*/ 609565 w 5936218"/>
                  <a:gd name="connsiteY291-261806" fmla="*/ 499942 h 2329276"/>
                  <a:gd name="connsiteX292-261807" fmla="*/ 711826 w 5936218"/>
                  <a:gd name="connsiteY292-261808" fmla="*/ 531757 h 2329276"/>
                  <a:gd name="connsiteX293-261809" fmla="*/ 732278 w 5936218"/>
                  <a:gd name="connsiteY293-261810" fmla="*/ 586296 h 2329276"/>
                  <a:gd name="connsiteX294-261811" fmla="*/ 684556 w 5936218"/>
                  <a:gd name="connsiteY294-261812" fmla="*/ 597658 h 2329276"/>
                  <a:gd name="connsiteX295-261813" fmla="*/ 684556 w 5936218"/>
                  <a:gd name="connsiteY295-261814" fmla="*/ 649925 h 2329276"/>
                  <a:gd name="connsiteX296-261815" fmla="*/ 713309 w 5936218"/>
                  <a:gd name="connsiteY296-261816" fmla="*/ 678678 h 2329276"/>
                  <a:gd name="connsiteX297-261817" fmla="*/ 763548 w 5936218"/>
                  <a:gd name="connsiteY297-261818" fmla="*/ 661287 h 2329276"/>
                  <a:gd name="connsiteX298-261819" fmla="*/ 770365 w 5936218"/>
                  <a:gd name="connsiteY298-261820" fmla="*/ 602203 h 2329276"/>
                  <a:gd name="connsiteX299-261821" fmla="*/ 845357 w 5936218"/>
                  <a:gd name="connsiteY299-261822" fmla="*/ 554482 h 2329276"/>
                  <a:gd name="connsiteX300-261823" fmla="*/ 972614 w 5936218"/>
                  <a:gd name="connsiteY300-261824" fmla="*/ 468128 h 2329276"/>
                  <a:gd name="connsiteX301-261825" fmla="*/ 982566 w 5936218"/>
                  <a:gd name="connsiteY301-261826" fmla="*/ 469455 h 2329276"/>
                  <a:gd name="connsiteX302-261827" fmla="*/ 984521 w 5936218"/>
                  <a:gd name="connsiteY302-261828" fmla="*/ 468128 h 2329276"/>
                  <a:gd name="connsiteX303-261829" fmla="*/ 1018608 w 5936218"/>
                  <a:gd name="connsiteY303-261830" fmla="*/ 472673 h 2329276"/>
                  <a:gd name="connsiteX304-261831" fmla="*/ 979977 w 5936218"/>
                  <a:gd name="connsiteY304-261832" fmla="*/ 536302 h 2329276"/>
                  <a:gd name="connsiteX305-261833" fmla="*/ 1012666 w 5936218"/>
                  <a:gd name="connsiteY305-261834" fmla="*/ 541463 h 2329276"/>
                  <a:gd name="connsiteX306-261835" fmla="*/ 1038516 w 5936218"/>
                  <a:gd name="connsiteY306-261836" fmla="*/ 511305 h 2329276"/>
                  <a:gd name="connsiteX307-261837" fmla="*/ 1050423 w 5936218"/>
                  <a:gd name="connsiteY307-261838" fmla="*/ 511305 h 2329276"/>
                  <a:gd name="connsiteX308-261839" fmla="*/ 1108962 w 5936218"/>
                  <a:gd name="connsiteY308-261840" fmla="*/ 511305 h 2329276"/>
                  <a:gd name="connsiteX309-261841" fmla="*/ 1161229 w 5936218"/>
                  <a:gd name="connsiteY309-261842" fmla="*/ 468128 h 2329276"/>
                  <a:gd name="connsiteX310-261843" fmla="*/ 1165711 w 5936218"/>
                  <a:gd name="connsiteY310-261844" fmla="*/ 474262 h 2329276"/>
                  <a:gd name="connsiteX311-261845" fmla="*/ 1173136 w 5936218"/>
                  <a:gd name="connsiteY311-261846" fmla="*/ 468128 h 2329276"/>
                  <a:gd name="connsiteX312-261847" fmla="*/ 1210035 w 5936218"/>
                  <a:gd name="connsiteY312-261848" fmla="*/ 518621 h 2329276"/>
                  <a:gd name="connsiteX313-261849" fmla="*/ 1247583 w 5936218"/>
                  <a:gd name="connsiteY313-261850" fmla="*/ 461311 h 2329276"/>
                  <a:gd name="connsiteX314-261851" fmla="*/ 1211223 w 5936218"/>
                  <a:gd name="connsiteY314-261852" fmla="*/ 402227 h 2329276"/>
                  <a:gd name="connsiteX315-261853" fmla="*/ 1227130 w 5936218"/>
                  <a:gd name="connsiteY315-261854" fmla="*/ 365867 h 2329276"/>
                  <a:gd name="connsiteX316-261855" fmla="*/ 1237665 w 5936218"/>
                  <a:gd name="connsiteY316-261856" fmla="*/ 369005 h 2329276"/>
                  <a:gd name="connsiteX317-261857" fmla="*/ 1239037 w 5936218"/>
                  <a:gd name="connsiteY317-261858" fmla="*/ 365867 h 2329276"/>
                  <a:gd name="connsiteX318-261859" fmla="*/ 1345843 w 5936218"/>
                  <a:gd name="connsiteY318-261860" fmla="*/ 397682 h 2329276"/>
                  <a:gd name="connsiteX319-261861" fmla="*/ 1400382 w 5936218"/>
                  <a:gd name="connsiteY319-261862" fmla="*/ 429496 h 2329276"/>
                  <a:gd name="connsiteX320-261863" fmla="*/ 1519756 w 5936218"/>
                  <a:gd name="connsiteY320-261864" fmla="*/ 536080 h 2329276"/>
                  <a:gd name="connsiteX321-261865" fmla="*/ 1543003 w 5936218"/>
                  <a:gd name="connsiteY321-261866" fmla="*/ 495398 h 2329276"/>
                  <a:gd name="connsiteX322-261867" fmla="*/ 1506643 w 5936218"/>
                  <a:gd name="connsiteY322-261868" fmla="*/ 440858 h 2329276"/>
                  <a:gd name="connsiteX323-261869" fmla="*/ 1506643 w 5936218"/>
                  <a:gd name="connsiteY323-261870" fmla="*/ 418134 h 2329276"/>
                  <a:gd name="connsiteX324-261871" fmla="*/ 1463467 w 5936218"/>
                  <a:gd name="connsiteY324-261872" fmla="*/ 409044 h 2329276"/>
                  <a:gd name="connsiteX325-261873" fmla="*/ 1472556 w 5936218"/>
                  <a:gd name="connsiteY325-261874" fmla="*/ 359050 h 2329276"/>
                  <a:gd name="connsiteX326-261875" fmla="*/ 1452104 w 5936218"/>
                  <a:gd name="connsiteY326-261876" fmla="*/ 272696 h 2329276"/>
                  <a:gd name="connsiteX327-261877" fmla="*/ 1452104 w 5936218"/>
                  <a:gd name="connsiteY327-261878" fmla="*/ 236337 h 2329276"/>
                  <a:gd name="connsiteX328-261879" fmla="*/ 1522551 w 5936218"/>
                  <a:gd name="connsiteY328-261880" fmla="*/ 134076 h 2329276"/>
                  <a:gd name="connsiteX329-261881" fmla="*/ 1543003 w 5936218"/>
                  <a:gd name="connsiteY329-261882" fmla="*/ 20453 h 2329276"/>
                  <a:gd name="connsiteX330-261883" fmla="*/ 1570272 w 5936218"/>
                  <a:gd name="connsiteY330-261884" fmla="*/ 0 h 2329276"/>
                  <a:gd name="connsiteX331-261885" fmla="*/ 1578688 w 5936218"/>
                  <a:gd name="connsiteY331-261886" fmla="*/ 2619 h 2329276"/>
                  <a:gd name="connsiteX332-261887" fmla="*/ 1582179 w 5936218"/>
                  <a:gd name="connsiteY332-261888" fmla="*/ 0 h 2329276"/>
                  <a:gd name="connsiteX333-261889" fmla="*/ 1684440 w 5936218"/>
                  <a:gd name="connsiteY333-261890" fmla="*/ 31815 h 2329276"/>
                  <a:gd name="connsiteX334-261891" fmla="*/ 1688985 w 5936218"/>
                  <a:gd name="connsiteY334-261892" fmla="*/ 102261 h 2329276"/>
                  <a:gd name="connsiteX335-261893" fmla="*/ 1652625 w 5936218"/>
                  <a:gd name="connsiteY335-261894" fmla="*/ 193160 h 2329276"/>
                  <a:gd name="connsiteX336-261895" fmla="*/ 1679895 w 5936218"/>
                  <a:gd name="connsiteY336-261896" fmla="*/ 231792 h 2329276"/>
                  <a:gd name="connsiteX337-261897" fmla="*/ 1688985 w 5936218"/>
                  <a:gd name="connsiteY337-261898" fmla="*/ 306783 h 2329276"/>
                  <a:gd name="connsiteX338-261899" fmla="*/ 1679895 w 5936218"/>
                  <a:gd name="connsiteY338-261900" fmla="*/ 452221 h 2329276"/>
                  <a:gd name="connsiteX339-261901" fmla="*/ 1636718 w 5936218"/>
                  <a:gd name="connsiteY339-261902" fmla="*/ 715827 h 2329276"/>
                  <a:gd name="connsiteX340-261903" fmla="*/ 1662494 w 5936218"/>
                  <a:gd name="connsiteY340-261904" fmla="*/ 722271 h 2329276"/>
                  <a:gd name="connsiteX0-261905" fmla="*/ 1662494 w 5936218"/>
                  <a:gd name="connsiteY0-261906" fmla="*/ 722271 h 2329276"/>
                  <a:gd name="connsiteX1-261907" fmla="*/ 4774445 w 5936218"/>
                  <a:gd name="connsiteY1-261908" fmla="*/ 236337 h 2329276"/>
                  <a:gd name="connsiteX2-261909" fmla="*/ 4778496 w 5936218"/>
                  <a:gd name="connsiteY2-261910" fmla="*/ 237441 h 2329276"/>
                  <a:gd name="connsiteX3-261911" fmla="*/ 4786352 w 5936218"/>
                  <a:gd name="connsiteY3-261912" fmla="*/ 236337 h 2329276"/>
                  <a:gd name="connsiteX4-261913" fmla="*/ 4861343 w 5936218"/>
                  <a:gd name="connsiteY4-261914" fmla="*/ 256789 h 2329276"/>
                  <a:gd name="connsiteX5-261915" fmla="*/ 4893158 w 5936218"/>
                  <a:gd name="connsiteY5-261916" fmla="*/ 299966 h 2329276"/>
                  <a:gd name="connsiteX6-261917" fmla="*/ 4888613 w 5936218"/>
                  <a:gd name="connsiteY6-261918" fmla="*/ 381774 h 2329276"/>
                  <a:gd name="connsiteX7-261919" fmla="*/ 4927677 w 5936218"/>
                  <a:gd name="connsiteY7-261920" fmla="*/ 406446 h 2329276"/>
                  <a:gd name="connsiteX8-261921" fmla="*/ 4967605 w 5936218"/>
                  <a:gd name="connsiteY8-261922" fmla="*/ 393137 h 2329276"/>
                  <a:gd name="connsiteX9-261923" fmla="*/ 5038051 w 5936218"/>
                  <a:gd name="connsiteY9-261924" fmla="*/ 386319 h 2329276"/>
                  <a:gd name="connsiteX10-261925" fmla="*/ 5040730 w 5936218"/>
                  <a:gd name="connsiteY10-261926" fmla="*/ 387212 h 2329276"/>
                  <a:gd name="connsiteX11-261927" fmla="*/ 5049958 w 5936218"/>
                  <a:gd name="connsiteY11-261928" fmla="*/ 386319 h 2329276"/>
                  <a:gd name="connsiteX12-261929" fmla="*/ 5114249 w 5936218"/>
                  <a:gd name="connsiteY12-261930" fmla="*/ 407750 h 2329276"/>
                  <a:gd name="connsiteX13-261931" fmla="*/ 5176671 w 5936218"/>
                  <a:gd name="connsiteY13-261932" fmla="*/ 397682 h 2329276"/>
                  <a:gd name="connsiteX14-261933" fmla="*/ 5177801 w 5936218"/>
                  <a:gd name="connsiteY14-261934" fmla="*/ 399420 h 2329276"/>
                  <a:gd name="connsiteX15-261935" fmla="*/ 5188578 w 5936218"/>
                  <a:gd name="connsiteY15-261936" fmla="*/ 397682 h 2329276"/>
                  <a:gd name="connsiteX16-261937" fmla="*/ 5243719 w 5936218"/>
                  <a:gd name="connsiteY16-261938" fmla="*/ 482513 h 2329276"/>
                  <a:gd name="connsiteX17-261939" fmla="*/ 5283477 w 5936218"/>
                  <a:gd name="connsiteY17-261940" fmla="*/ 452221 h 2329276"/>
                  <a:gd name="connsiteX18-261941" fmla="*/ 5258480 w 5936218"/>
                  <a:gd name="connsiteY18-261942" fmla="*/ 386319 h 2329276"/>
                  <a:gd name="connsiteX19-261943" fmla="*/ 5267570 w 5936218"/>
                  <a:gd name="connsiteY19-261944" fmla="*/ 338598 h 2329276"/>
                  <a:gd name="connsiteX20-261945" fmla="*/ 5278896 w 5936218"/>
                  <a:gd name="connsiteY20-261946" fmla="*/ 341647 h 2329276"/>
                  <a:gd name="connsiteX21-261947" fmla="*/ 5279477 w 5936218"/>
                  <a:gd name="connsiteY21-261948" fmla="*/ 338598 h 2329276"/>
                  <a:gd name="connsiteX22-261949" fmla="*/ 5395510 w 5936218"/>
                  <a:gd name="connsiteY22-261950" fmla="*/ 369837 h 2329276"/>
                  <a:gd name="connsiteX23-261951" fmla="*/ 5463001 w 5936218"/>
                  <a:gd name="connsiteY23-261952" fmla="*/ 365867 h 2329276"/>
                  <a:gd name="connsiteX24-261953" fmla="*/ 5464386 w 5936218"/>
                  <a:gd name="connsiteY24-261954" fmla="*/ 366486 h 2329276"/>
                  <a:gd name="connsiteX25-261955" fmla="*/ 5474909 w 5936218"/>
                  <a:gd name="connsiteY25-261956" fmla="*/ 365867 h 2329276"/>
                  <a:gd name="connsiteX26-261957" fmla="*/ 5581715 w 5936218"/>
                  <a:gd name="connsiteY26-261958" fmla="*/ 413589 h 2329276"/>
                  <a:gd name="connsiteX27-261959" fmla="*/ 5633981 w 5936218"/>
                  <a:gd name="connsiteY27-261960" fmla="*/ 456766 h 2329276"/>
                  <a:gd name="connsiteX28-261961" fmla="*/ 5720335 w 5936218"/>
                  <a:gd name="connsiteY28-261962" fmla="*/ 536302 h 2329276"/>
                  <a:gd name="connsiteX29-261963" fmla="*/ 5822595 w 5936218"/>
                  <a:gd name="connsiteY29-261964" fmla="*/ 634018 h 2329276"/>
                  <a:gd name="connsiteX30-261965" fmla="*/ 5818051 w 5936218"/>
                  <a:gd name="connsiteY30-261966" fmla="*/ 688557 h 2329276"/>
                  <a:gd name="connsiteX31-261967" fmla="*/ 5825679 w 5936218"/>
                  <a:gd name="connsiteY31-261968" fmla="*/ 696185 h 2329276"/>
                  <a:gd name="connsiteX32-261969" fmla="*/ 5822051 w 5936218"/>
                  <a:gd name="connsiteY32-261970" fmla="*/ 645380 h 2329276"/>
                  <a:gd name="connsiteX33-261971" fmla="*/ 5834092 w 5936218"/>
                  <a:gd name="connsiteY33-261972" fmla="*/ 647253 h 2329276"/>
                  <a:gd name="connsiteX34-261973" fmla="*/ 5833958 w 5936218"/>
                  <a:gd name="connsiteY34-261974" fmla="*/ 645380 h 2329276"/>
                  <a:gd name="connsiteX35-261975" fmla="*/ 5936219 w 5936218"/>
                  <a:gd name="connsiteY35-261976" fmla="*/ 661287 h 2329276"/>
                  <a:gd name="connsiteX36-261977" fmla="*/ 5908949 w 5936218"/>
                  <a:gd name="connsiteY36-261978" fmla="*/ 877172 h 2329276"/>
                  <a:gd name="connsiteX37-261979" fmla="*/ 5893042 w 5936218"/>
                  <a:gd name="connsiteY37-261980" fmla="*/ 893079 h 2329276"/>
                  <a:gd name="connsiteX38-261981" fmla="*/ 5861227 w 5936218"/>
                  <a:gd name="connsiteY38-261982" fmla="*/ 893079 h 2329276"/>
                  <a:gd name="connsiteX39-261983" fmla="*/ 5817506 w 5936218"/>
                  <a:gd name="connsiteY39-261984" fmla="*/ 858992 h 2329276"/>
                  <a:gd name="connsiteX40-261985" fmla="*/ 5767511 w 5936218"/>
                  <a:gd name="connsiteY40-261986" fmla="*/ 833995 h 2329276"/>
                  <a:gd name="connsiteX41-261987" fmla="*/ 5729132 w 5936218"/>
                  <a:gd name="connsiteY41-261988" fmla="*/ 785976 h 2329276"/>
                  <a:gd name="connsiteX42-261989" fmla="*/ 5695337 w 5936218"/>
                  <a:gd name="connsiteY42-261990" fmla="*/ 795363 h 2329276"/>
                  <a:gd name="connsiteX43-261991" fmla="*/ 5693366 w 5936218"/>
                  <a:gd name="connsiteY43-261992" fmla="*/ 792603 h 2329276"/>
                  <a:gd name="connsiteX44-261993" fmla="*/ 5640799 w 5936218"/>
                  <a:gd name="connsiteY44-261994" fmla="*/ 752186 h 2329276"/>
                  <a:gd name="connsiteX45-261995" fmla="*/ 5656705 w 5936218"/>
                  <a:gd name="connsiteY45-261996" fmla="*/ 795363 h 2329276"/>
                  <a:gd name="connsiteX46-261997" fmla="*/ 5586259 w 5936218"/>
                  <a:gd name="connsiteY46-261998" fmla="*/ 870354 h 2329276"/>
                  <a:gd name="connsiteX47-261999" fmla="*/ 5575676 w 5936218"/>
                  <a:gd name="connsiteY47-262000" fmla="*/ 869346 h 2329276"/>
                  <a:gd name="connsiteX48-262001" fmla="*/ 5539436 w 5936218"/>
                  <a:gd name="connsiteY48-262002" fmla="*/ 867029 h 2329276"/>
                  <a:gd name="connsiteX49-262003" fmla="*/ 5593077 w 5936218"/>
                  <a:gd name="connsiteY49-262004" fmla="*/ 972615 h 2329276"/>
                  <a:gd name="connsiteX50-262005" fmla="*/ 5613529 w 5936218"/>
                  <a:gd name="connsiteY50-262006" fmla="*/ 1031699 h 2329276"/>
                  <a:gd name="connsiteX51-262007" fmla="*/ 5608984 w 5936218"/>
                  <a:gd name="connsiteY51-262008" fmla="*/ 1054424 h 2329276"/>
                  <a:gd name="connsiteX52-262009" fmla="*/ 5597799 w 5936218"/>
                  <a:gd name="connsiteY52-262010" fmla="*/ 1050815 h 2329276"/>
                  <a:gd name="connsiteX53-262011" fmla="*/ 5534271 w 5936218"/>
                  <a:gd name="connsiteY53-262012" fmla="*/ 1034164 h 2329276"/>
                  <a:gd name="connsiteX54-262013" fmla="*/ 5436277 w 5936218"/>
                  <a:gd name="connsiteY54-262014" fmla="*/ 1090783 h 2329276"/>
                  <a:gd name="connsiteX55-262015" fmla="*/ 5397645 w 5936218"/>
                  <a:gd name="connsiteY55-262016" fmla="*/ 1102146 h 2329276"/>
                  <a:gd name="connsiteX56-262017" fmla="*/ 5345378 w 5936218"/>
                  <a:gd name="connsiteY56-262018" fmla="*/ 1156685 h 2329276"/>
                  <a:gd name="connsiteX57-262019" fmla="*/ 5290839 w 5936218"/>
                  <a:gd name="connsiteY57-262020" fmla="*/ 1204406 h 2329276"/>
                  <a:gd name="connsiteX58-262021" fmla="*/ 5274932 w 5936218"/>
                  <a:gd name="connsiteY58-262022" fmla="*/ 1236221 h 2329276"/>
                  <a:gd name="connsiteX59-262023" fmla="*/ 5267238 w 5936218"/>
                  <a:gd name="connsiteY59-262024" fmla="*/ 1227794 h 2329276"/>
                  <a:gd name="connsiteX60-262025" fmla="*/ 5263025 w 5936218"/>
                  <a:gd name="connsiteY60-262026" fmla="*/ 1236221 h 2329276"/>
                  <a:gd name="connsiteX61-262027" fmla="*/ 5219538 w 5936218"/>
                  <a:gd name="connsiteY61-262028" fmla="*/ 1188593 h 2329276"/>
                  <a:gd name="connsiteX62-262029" fmla="*/ 5129494 w 5936218"/>
                  <a:gd name="connsiteY62-262030" fmla="*/ 1243038 h 2329276"/>
                  <a:gd name="connsiteX63-262031" fmla="*/ 5126389 w 5936218"/>
                  <a:gd name="connsiteY63-262032" fmla="*/ 1237716 h 2329276"/>
                  <a:gd name="connsiteX64-262033" fmla="*/ 5117587 w 5936218"/>
                  <a:gd name="connsiteY64-262034" fmla="*/ 1243038 h 2329276"/>
                  <a:gd name="connsiteX65-262035" fmla="*/ 5105544 w 5936218"/>
                  <a:gd name="connsiteY65-262036" fmla="*/ 1222392 h 2329276"/>
                  <a:gd name="connsiteX66-262037" fmla="*/ 5074955 w 5936218"/>
                  <a:gd name="connsiteY66-262038" fmla="*/ 1247583 h 2329276"/>
                  <a:gd name="connsiteX67-262039" fmla="*/ 5065718 w 5936218"/>
                  <a:gd name="connsiteY67-262040" fmla="*/ 1245384 h 2329276"/>
                  <a:gd name="connsiteX68-262041" fmla="*/ 5063048 w 5936218"/>
                  <a:gd name="connsiteY68-262042" fmla="*/ 1247583 h 2329276"/>
                  <a:gd name="connsiteX69-262043" fmla="*/ 5026594 w 5936218"/>
                  <a:gd name="connsiteY69-262044" fmla="*/ 1238904 h 2329276"/>
                  <a:gd name="connsiteX70-262045" fmla="*/ 5015871 w 5936218"/>
                  <a:gd name="connsiteY70-262046" fmla="*/ 1283943 h 2329276"/>
                  <a:gd name="connsiteX71-262047" fmla="*/ 4974967 w 5936218"/>
                  <a:gd name="connsiteY71-262048" fmla="*/ 1349844 h 2329276"/>
                  <a:gd name="connsiteX72-262049" fmla="*/ 4974967 w 5936218"/>
                  <a:gd name="connsiteY72-262050" fmla="*/ 1381659 h 2329276"/>
                  <a:gd name="connsiteX73-262051" fmla="*/ 5011326 w 5936218"/>
                  <a:gd name="connsiteY73-262052" fmla="*/ 1495282 h 2329276"/>
                  <a:gd name="connsiteX74-262053" fmla="*/ 4999419 w 5936218"/>
                  <a:gd name="connsiteY74-262054" fmla="*/ 1495282 h 2329276"/>
                  <a:gd name="connsiteX75-262055" fmla="*/ 4974967 w 5936218"/>
                  <a:gd name="connsiteY75-262056" fmla="*/ 1495282 h 2329276"/>
                  <a:gd name="connsiteX76-262057" fmla="*/ 4963605 w 5936218"/>
                  <a:gd name="connsiteY76-262058" fmla="*/ 1547548 h 2329276"/>
                  <a:gd name="connsiteX77-262059" fmla="*/ 4974967 w 5936218"/>
                  <a:gd name="connsiteY77-262060" fmla="*/ 1574818 h 2329276"/>
                  <a:gd name="connsiteX78-262061" fmla="*/ 4909065 w 5936218"/>
                  <a:gd name="connsiteY78-262062" fmla="*/ 1608905 h 2329276"/>
                  <a:gd name="connsiteX79-262063" fmla="*/ 4897703 w 5936218"/>
                  <a:gd name="connsiteY79-262064" fmla="*/ 1677079 h 2329276"/>
                  <a:gd name="connsiteX80-262065" fmla="*/ 4845437 w 5936218"/>
                  <a:gd name="connsiteY80-262066" fmla="*/ 1692986 h 2329276"/>
                  <a:gd name="connsiteX81-262067" fmla="*/ 4834074 w 5936218"/>
                  <a:gd name="connsiteY81-262068" fmla="*/ 1752070 h 2329276"/>
                  <a:gd name="connsiteX82-262069" fmla="*/ 4779535 w 5936218"/>
                  <a:gd name="connsiteY82-262070" fmla="*/ 1811154 h 2329276"/>
                  <a:gd name="connsiteX83-262071" fmla="*/ 4777225 w 5936218"/>
                  <a:gd name="connsiteY83-262072" fmla="*/ 1800758 h 2329276"/>
                  <a:gd name="connsiteX84-262073" fmla="*/ 4767628 w 5936218"/>
                  <a:gd name="connsiteY84-262074" fmla="*/ 1811154 h 2329276"/>
                  <a:gd name="connsiteX85-262075" fmla="*/ 4758538 w 5936218"/>
                  <a:gd name="connsiteY85-262076" fmla="*/ 1770250 h 2329276"/>
                  <a:gd name="connsiteX86-262077" fmla="*/ 4742631 w 5936218"/>
                  <a:gd name="connsiteY86-262078" fmla="*/ 1683896 h 2329276"/>
                  <a:gd name="connsiteX87-262079" fmla="*/ 4715361 w 5936218"/>
                  <a:gd name="connsiteY87-262080" fmla="*/ 1543004 h 2329276"/>
                  <a:gd name="connsiteX88-262081" fmla="*/ 4735813 w 5936218"/>
                  <a:gd name="connsiteY88-262082" fmla="*/ 1452105 h 2329276"/>
                  <a:gd name="connsiteX89-262083" fmla="*/ 4767628 w 5936218"/>
                  <a:gd name="connsiteY89-262084" fmla="*/ 1408928 h 2329276"/>
                  <a:gd name="connsiteX90-262085" fmla="*/ 4767628 w 5936218"/>
                  <a:gd name="connsiteY90-262086" fmla="*/ 1381659 h 2329276"/>
                  <a:gd name="connsiteX91-262087" fmla="*/ 4826712 w 5936218"/>
                  <a:gd name="connsiteY91-262088" fmla="*/ 1365751 h 2329276"/>
                  <a:gd name="connsiteX92-262089" fmla="*/ 1811153 w 5936218"/>
                  <a:gd name="connsiteY92-262090" fmla="*/ 1617995 h 2329276"/>
                  <a:gd name="connsiteX93-262091" fmla="*/ 1748069 w 5936218"/>
                  <a:gd name="connsiteY93-262092" fmla="*/ 1656627 h 2329276"/>
                  <a:gd name="connsiteX94-262093" fmla="*/ 1711709 w 5936218"/>
                  <a:gd name="connsiteY94-262094" fmla="*/ 1661172 h 2329276"/>
                  <a:gd name="connsiteX95-262095" fmla="*/ 1711926 w 5936218"/>
                  <a:gd name="connsiteY95-262096" fmla="*/ 1659656 h 2329276"/>
                  <a:gd name="connsiteX96-262097" fmla="*/ 1699803 w 5936218"/>
                  <a:gd name="connsiteY96-262098" fmla="*/ 1661172 h 2329276"/>
                  <a:gd name="connsiteX97-262099" fmla="*/ 1704347 w 5936218"/>
                  <a:gd name="connsiteY97-262100" fmla="*/ 1629357 h 2329276"/>
                  <a:gd name="connsiteX98-262101" fmla="*/ 1662460 w 5936218"/>
                  <a:gd name="connsiteY98-262102" fmla="*/ 1611406 h 2329276"/>
                  <a:gd name="connsiteX99-262103" fmla="*/ 1629901 w 5936218"/>
                  <a:gd name="connsiteY99-262104" fmla="*/ 1624812 h 2329276"/>
                  <a:gd name="connsiteX100-262105" fmla="*/ 1629300 w 5936218"/>
                  <a:gd name="connsiteY100-262106" fmla="*/ 1620157 h 2329276"/>
                  <a:gd name="connsiteX101-262107" fmla="*/ 1617994 w 5936218"/>
                  <a:gd name="connsiteY101-262108" fmla="*/ 1624812 h 2329276"/>
                  <a:gd name="connsiteX102-262109" fmla="*/ 1608904 w 5936218"/>
                  <a:gd name="connsiteY102-262110" fmla="*/ 1554366 h 2329276"/>
                  <a:gd name="connsiteX103-262111" fmla="*/ 1552684 w 5936218"/>
                  <a:gd name="connsiteY103-262112" fmla="*/ 1544673 h 2329276"/>
                  <a:gd name="connsiteX104-262113" fmla="*/ 1518550 w 5936218"/>
                  <a:gd name="connsiteY104-262114" fmla="*/ 1570273 h 2329276"/>
                  <a:gd name="connsiteX105-262115" fmla="*/ 1425379 w 5936218"/>
                  <a:gd name="connsiteY105-262116" fmla="*/ 1590725 h 2329276"/>
                  <a:gd name="connsiteX106-262117" fmla="*/ 1409472 w 5936218"/>
                  <a:gd name="connsiteY106-262118" fmla="*/ 1608905 h 2329276"/>
                  <a:gd name="connsiteX107-262119" fmla="*/ 1270852 w 5936218"/>
                  <a:gd name="connsiteY107-262120" fmla="*/ 1629357 h 2329276"/>
                  <a:gd name="connsiteX108-262121" fmla="*/ 1254945 w 5936218"/>
                  <a:gd name="connsiteY108-262122" fmla="*/ 1649809 h 2329276"/>
                  <a:gd name="connsiteX109-262123" fmla="*/ 1282214 w 5936218"/>
                  <a:gd name="connsiteY109-262124" fmla="*/ 1692986 h 2329276"/>
                  <a:gd name="connsiteX110-262125" fmla="*/ 1243582 w 5936218"/>
                  <a:gd name="connsiteY110-262126" fmla="*/ 1708893 h 2329276"/>
                  <a:gd name="connsiteX111-262127" fmla="*/ 1254945 w 5936218"/>
                  <a:gd name="connsiteY111-262128" fmla="*/ 1727073 h 2329276"/>
                  <a:gd name="connsiteX112-262129" fmla="*/ 1216313 w 5936218"/>
                  <a:gd name="connsiteY112-262130" fmla="*/ 1752070 h 2329276"/>
                  <a:gd name="connsiteX113-262131" fmla="*/ 1275397 w 5936218"/>
                  <a:gd name="connsiteY113-262132" fmla="*/ 1795247 h 2329276"/>
                  <a:gd name="connsiteX114-262133" fmla="*/ 1270852 w 5936218"/>
                  <a:gd name="connsiteY114-262134" fmla="*/ 1822517 h 2329276"/>
                  <a:gd name="connsiteX115-262135" fmla="*/ 1259108 w 5936218"/>
                  <a:gd name="connsiteY115-262136" fmla="*/ 1821538 h 2329276"/>
                  <a:gd name="connsiteX116-262137" fmla="*/ 1258945 w 5936218"/>
                  <a:gd name="connsiteY116-262138" fmla="*/ 1822517 h 2329276"/>
                  <a:gd name="connsiteX117-262139" fmla="*/ 1215644 w 5936218"/>
                  <a:gd name="connsiteY117-262140" fmla="*/ 1818908 h 2329276"/>
                  <a:gd name="connsiteX118-262141" fmla="*/ 1204950 w 5936218"/>
                  <a:gd name="connsiteY118-262142" fmla="*/ 1833879 h 2329276"/>
                  <a:gd name="connsiteX119-262143" fmla="*/ 1196495 w 5936218"/>
                  <a:gd name="connsiteY119-262144" fmla="*/ 1829047 h 2329276"/>
                  <a:gd name="connsiteX120-262145" fmla="*/ 1193043 w 5936218"/>
                  <a:gd name="connsiteY120-262146" fmla="*/ 1833879 h 2329276"/>
                  <a:gd name="connsiteX121-262147" fmla="*/ 1145322 w 5936218"/>
                  <a:gd name="connsiteY121-262148" fmla="*/ 1806609 h 2329276"/>
                  <a:gd name="connsiteX122-262149" fmla="*/ 1098145 w 5936218"/>
                  <a:gd name="connsiteY122-262150" fmla="*/ 1806609 h 2329276"/>
                  <a:gd name="connsiteX123-262151" fmla="*/ 1061785 w 5936218"/>
                  <a:gd name="connsiteY123-262152" fmla="*/ 1833879 h 2329276"/>
                  <a:gd name="connsiteX124-262153" fmla="*/ 1055322 w 5936218"/>
                  <a:gd name="connsiteY124-262154" fmla="*/ 1829796 h 2329276"/>
                  <a:gd name="connsiteX125-262155" fmla="*/ 1049878 w 5936218"/>
                  <a:gd name="connsiteY125-262156" fmla="*/ 1833879 h 2329276"/>
                  <a:gd name="connsiteX126-262157" fmla="*/ 1006701 w 5936218"/>
                  <a:gd name="connsiteY126-262158" fmla="*/ 1806609 h 2329276"/>
                  <a:gd name="connsiteX127-262159" fmla="*/ 924893 w 5936218"/>
                  <a:gd name="connsiteY127-262160" fmla="*/ 1770250 h 2329276"/>
                  <a:gd name="connsiteX128-262161" fmla="*/ 877716 w 5936218"/>
                  <a:gd name="connsiteY128-262162" fmla="*/ 1770250 h 2329276"/>
                  <a:gd name="connsiteX129-262163" fmla="*/ 802724 w 5936218"/>
                  <a:gd name="connsiteY129-262164" fmla="*/ 1833879 h 2329276"/>
                  <a:gd name="connsiteX130-262165" fmla="*/ 798179 w 5936218"/>
                  <a:gd name="connsiteY130-262166" fmla="*/ 1877056 h 2329276"/>
                  <a:gd name="connsiteX131-262167" fmla="*/ 787406 w 5936218"/>
                  <a:gd name="connsiteY131-262168" fmla="*/ 1866283 h 2329276"/>
                  <a:gd name="connsiteX132-262169" fmla="*/ 786272 w 5936218"/>
                  <a:gd name="connsiteY132-262170" fmla="*/ 1877056 h 2329276"/>
                  <a:gd name="connsiteX133-262171" fmla="*/ 756063 w 5936218"/>
                  <a:gd name="connsiteY133-262172" fmla="*/ 1846846 h 2329276"/>
                  <a:gd name="connsiteX134-262173" fmla="*/ 732278 w 5936218"/>
                  <a:gd name="connsiteY134-262174" fmla="*/ 1904325 h 2329276"/>
                  <a:gd name="connsiteX135-262175" fmla="*/ 743640 w 5936218"/>
                  <a:gd name="connsiteY135-262176" fmla="*/ 1913415 h 2329276"/>
                  <a:gd name="connsiteX136-262177" fmla="*/ 723188 w 5936218"/>
                  <a:gd name="connsiteY136-262178" fmla="*/ 1956592 h 2329276"/>
                  <a:gd name="connsiteX137-262179" fmla="*/ 747026 w 5936218"/>
                  <a:gd name="connsiteY137-262180" fmla="*/ 1993433 h 2329276"/>
                  <a:gd name="connsiteX138-262181" fmla="*/ 763548 w 5936218"/>
                  <a:gd name="connsiteY138-262182" fmla="*/ 1990679 h 2329276"/>
                  <a:gd name="connsiteX139-262183" fmla="*/ 764871 w 5936218"/>
                  <a:gd name="connsiteY139-262184" fmla="*/ 1992443 h 2329276"/>
                  <a:gd name="connsiteX140-262185" fmla="*/ 775455 w 5936218"/>
                  <a:gd name="connsiteY140-262186" fmla="*/ 1990679 h 2329276"/>
                  <a:gd name="connsiteX141-262187" fmla="*/ 802724 w 5936218"/>
                  <a:gd name="connsiteY141-262188" fmla="*/ 2027038 h 2329276"/>
                  <a:gd name="connsiteX142-262189" fmla="*/ 798179 w 5936218"/>
                  <a:gd name="connsiteY142-262190" fmla="*/ 2054308 h 2329276"/>
                  <a:gd name="connsiteX143-262191" fmla="*/ 818632 w 5936218"/>
                  <a:gd name="connsiteY143-262192" fmla="*/ 2065670 h 2329276"/>
                  <a:gd name="connsiteX144-262193" fmla="*/ 802724 w 5936218"/>
                  <a:gd name="connsiteY144-262194" fmla="*/ 2097485 h 2329276"/>
                  <a:gd name="connsiteX145-262195" fmla="*/ 766365 w 5936218"/>
                  <a:gd name="connsiteY145-262196" fmla="*/ 2102030 h 2329276"/>
                  <a:gd name="connsiteX146-262197" fmla="*/ 727733 w 5936218"/>
                  <a:gd name="connsiteY146-262198" fmla="*/ 2161114 h 2329276"/>
                  <a:gd name="connsiteX147-262199" fmla="*/ 759548 w 5936218"/>
                  <a:gd name="connsiteY147-262200" fmla="*/ 2204291 h 2329276"/>
                  <a:gd name="connsiteX148-262201" fmla="*/ 759548 w 5936218"/>
                  <a:gd name="connsiteY148-262202" fmla="*/ 2242922 h 2329276"/>
                  <a:gd name="connsiteX149-262203" fmla="*/ 798179 w 5936218"/>
                  <a:gd name="connsiteY149-262204" fmla="*/ 2302007 h 2329276"/>
                  <a:gd name="connsiteX150-262205" fmla="*/ 775455 w 5936218"/>
                  <a:gd name="connsiteY150-262206" fmla="*/ 2317914 h 2329276"/>
                  <a:gd name="connsiteX151-262207" fmla="*/ 770910 w 5936218"/>
                  <a:gd name="connsiteY151-262208" fmla="*/ 2329276 h 2329276"/>
                  <a:gd name="connsiteX152-262209" fmla="*/ 759003 w 5936218"/>
                  <a:gd name="connsiteY152-262210" fmla="*/ 2329276 h 2329276"/>
                  <a:gd name="connsiteX153-262211" fmla="*/ 755003 w 5936218"/>
                  <a:gd name="connsiteY153-262212" fmla="*/ 2329276 h 2329276"/>
                  <a:gd name="connsiteX154-262213" fmla="*/ 743096 w 5936218"/>
                  <a:gd name="connsiteY154-262214" fmla="*/ 2329276 h 2329276"/>
                  <a:gd name="connsiteX155-262215" fmla="*/ 715826 w 5936218"/>
                  <a:gd name="connsiteY155-262216" fmla="*/ 2295189 h 2329276"/>
                  <a:gd name="connsiteX156-262217" fmla="*/ 704464 w 5936218"/>
                  <a:gd name="connsiteY156-262218" fmla="*/ 2295189 h 2329276"/>
                  <a:gd name="connsiteX157-262219" fmla="*/ 684012 w 5936218"/>
                  <a:gd name="connsiteY157-262220" fmla="*/ 2286099 h 2329276"/>
                  <a:gd name="connsiteX158-262221" fmla="*/ 672649 w 5936218"/>
                  <a:gd name="connsiteY158-262222" fmla="*/ 2263375 h 2329276"/>
                  <a:gd name="connsiteX159-262223" fmla="*/ 645222 w 5936218"/>
                  <a:gd name="connsiteY159-262224" fmla="*/ 2255538 h 2329276"/>
                  <a:gd name="connsiteX160-262225" fmla="*/ 625472 w 5936218"/>
                  <a:gd name="connsiteY160-262226" fmla="*/ 2258830 h 2329276"/>
                  <a:gd name="connsiteX161-262227" fmla="*/ 623771 w 5936218"/>
                  <a:gd name="connsiteY161-262228" fmla="*/ 2257129 h 2329276"/>
                  <a:gd name="connsiteX162-262229" fmla="*/ 613565 w 5936218"/>
                  <a:gd name="connsiteY162-262230" fmla="*/ 2258830 h 2329276"/>
                  <a:gd name="connsiteX163-262231" fmla="*/ 609020 w 5936218"/>
                  <a:gd name="connsiteY163-262232" fmla="*/ 2254285 h 2329276"/>
                  <a:gd name="connsiteX164-262233" fmla="*/ 559026 w 5936218"/>
                  <a:gd name="connsiteY164-262234" fmla="*/ 2227015 h 2329276"/>
                  <a:gd name="connsiteX165-262235" fmla="*/ 506760 w 5936218"/>
                  <a:gd name="connsiteY165-262236" fmla="*/ 2220198 h 2329276"/>
                  <a:gd name="connsiteX166-262237" fmla="*/ 483280 w 5936218"/>
                  <a:gd name="connsiteY166-262238" fmla="*/ 2213489 h 2329276"/>
                  <a:gd name="connsiteX167-262239" fmla="*/ 480035 w 5936218"/>
                  <a:gd name="connsiteY167-262240" fmla="*/ 2215653 h 2329276"/>
                  <a:gd name="connsiteX168-262241" fmla="*/ 475042 w 5936218"/>
                  <a:gd name="connsiteY168-262242" fmla="*/ 2211135 h 2329276"/>
                  <a:gd name="connsiteX169-262243" fmla="*/ 474945 w 5936218"/>
                  <a:gd name="connsiteY169-262244" fmla="*/ 2211108 h 2329276"/>
                  <a:gd name="connsiteX170-262245" fmla="*/ 468128 w 5936218"/>
                  <a:gd name="connsiteY170-262246" fmla="*/ 2215653 h 2329276"/>
                  <a:gd name="connsiteX171-262247" fmla="*/ 420406 w 5936218"/>
                  <a:gd name="connsiteY171-262248" fmla="*/ 2172476 h 2329276"/>
                  <a:gd name="connsiteX172-262249" fmla="*/ 381774 w 5936218"/>
                  <a:gd name="connsiteY172-262250" fmla="*/ 2156569 h 2329276"/>
                  <a:gd name="connsiteX173-262251" fmla="*/ 349960 w 5936218"/>
                  <a:gd name="connsiteY173-262252" fmla="*/ 2124754 h 2329276"/>
                  <a:gd name="connsiteX174-262253" fmla="*/ 377229 w 5936218"/>
                  <a:gd name="connsiteY174-262254" fmla="*/ 2117937 h 2329276"/>
                  <a:gd name="connsiteX175-262255" fmla="*/ 404499 w 5936218"/>
                  <a:gd name="connsiteY175-262256" fmla="*/ 2070215 h 2329276"/>
                  <a:gd name="connsiteX176-262257" fmla="*/ 388591 w 5936218"/>
                  <a:gd name="connsiteY176-262258" fmla="*/ 2054308 h 2329276"/>
                  <a:gd name="connsiteX177-262259" fmla="*/ 440858 w 5936218"/>
                  <a:gd name="connsiteY177-262260" fmla="*/ 2027038 h 2329276"/>
                  <a:gd name="connsiteX178-262261" fmla="*/ 440858 w 5936218"/>
                  <a:gd name="connsiteY178-262262" fmla="*/ 2023982 h 2329276"/>
                  <a:gd name="connsiteX179-262263" fmla="*/ 416406 w 5936218"/>
                  <a:gd name="connsiteY179-262264" fmla="*/ 2027038 h 2329276"/>
                  <a:gd name="connsiteX180-262265" fmla="*/ 416406 w 5936218"/>
                  <a:gd name="connsiteY180-262266" fmla="*/ 2025550 h 2329276"/>
                  <a:gd name="connsiteX181-262267" fmla="*/ 404499 w 5936218"/>
                  <a:gd name="connsiteY181-262268" fmla="*/ 2027038 h 2329276"/>
                  <a:gd name="connsiteX182-262269" fmla="*/ 404499 w 5936218"/>
                  <a:gd name="connsiteY182-262270" fmla="*/ 2006586 h 2329276"/>
                  <a:gd name="connsiteX183-262271" fmla="*/ 424951 w 5936218"/>
                  <a:gd name="connsiteY183-262272" fmla="*/ 1990679 h 2329276"/>
                  <a:gd name="connsiteX184-262273" fmla="*/ 463583 w 5936218"/>
                  <a:gd name="connsiteY184-262274" fmla="*/ 1983862 h 2329276"/>
                  <a:gd name="connsiteX185-262275" fmla="*/ 468128 w 5936218"/>
                  <a:gd name="connsiteY185-262276" fmla="*/ 1967954 h 2329276"/>
                  <a:gd name="connsiteX186-262277" fmla="*/ 456765 w 5936218"/>
                  <a:gd name="connsiteY186-262278" fmla="*/ 1936140 h 2329276"/>
                  <a:gd name="connsiteX187-262279" fmla="*/ 474945 w 5936218"/>
                  <a:gd name="connsiteY187-262280" fmla="*/ 1908870 h 2329276"/>
                  <a:gd name="connsiteX188-262281" fmla="*/ 474945 w 5936218"/>
                  <a:gd name="connsiteY188-262282" fmla="*/ 1888418 h 2329276"/>
                  <a:gd name="connsiteX189-262283" fmla="*/ 420406 w 5936218"/>
                  <a:gd name="connsiteY189-262284" fmla="*/ 1870238 h 2329276"/>
                  <a:gd name="connsiteX190-262285" fmla="*/ 409588 w 5936218"/>
                  <a:gd name="connsiteY190-262286" fmla="*/ 1870238 h 2329276"/>
                  <a:gd name="connsiteX191-262287" fmla="*/ 397681 w 5936218"/>
                  <a:gd name="connsiteY191-262288" fmla="*/ 1870238 h 2329276"/>
                  <a:gd name="connsiteX192-262289" fmla="*/ 379485 w 5936218"/>
                  <a:gd name="connsiteY192-262290" fmla="*/ 1847999 h 2329276"/>
                  <a:gd name="connsiteX193-262291" fmla="*/ 357322 w 5936218"/>
                  <a:gd name="connsiteY193-262292" fmla="*/ 1854331 h 2329276"/>
                  <a:gd name="connsiteX194-262293" fmla="*/ 352842 w 5936218"/>
                  <a:gd name="connsiteY194-262294" fmla="*/ 1852209 h 2329276"/>
                  <a:gd name="connsiteX195-262295" fmla="*/ 345415 w 5936218"/>
                  <a:gd name="connsiteY195-262296" fmla="*/ 1854331 h 2329276"/>
                  <a:gd name="connsiteX196-262297" fmla="*/ 302238 w 5936218"/>
                  <a:gd name="connsiteY196-262298" fmla="*/ 1833879 h 2329276"/>
                  <a:gd name="connsiteX197-262299" fmla="*/ 302238 w 5936218"/>
                  <a:gd name="connsiteY197-262300" fmla="*/ 1822517 h 2329276"/>
                  <a:gd name="connsiteX198-262301" fmla="*/ 286331 w 5936218"/>
                  <a:gd name="connsiteY198-262302" fmla="*/ 1795247 h 2329276"/>
                  <a:gd name="connsiteX199-262303" fmla="*/ 270968 w 5936218"/>
                  <a:gd name="connsiteY199-262304" fmla="*/ 1795247 h 2329276"/>
                  <a:gd name="connsiteX200-262305" fmla="*/ 259061 w 5936218"/>
                  <a:gd name="connsiteY200-262306" fmla="*/ 1795247 h 2329276"/>
                  <a:gd name="connsiteX201-262307" fmla="*/ 254516 w 5936218"/>
                  <a:gd name="connsiteY201-262308" fmla="*/ 1779340 h 2329276"/>
                  <a:gd name="connsiteX202-262309" fmla="*/ 263606 w 5936218"/>
                  <a:gd name="connsiteY202-262310" fmla="*/ 1763433 h 2329276"/>
                  <a:gd name="connsiteX203-262311" fmla="*/ 243991 w 5936218"/>
                  <a:gd name="connsiteY203-262312" fmla="*/ 1732920 h 2329276"/>
                  <a:gd name="connsiteX204-262313" fmla="*/ 216429 w 5936218"/>
                  <a:gd name="connsiteY204-262314" fmla="*/ 1736163 h 2329276"/>
                  <a:gd name="connsiteX205-262315" fmla="*/ 212956 w 5936218"/>
                  <a:gd name="connsiteY205-262316" fmla="*/ 1735171 h 2329276"/>
                  <a:gd name="connsiteX206-262317" fmla="*/ 204522 w 5936218"/>
                  <a:gd name="connsiteY206-262318" fmla="*/ 1736163 h 2329276"/>
                  <a:gd name="connsiteX207-262319" fmla="*/ 199623 w 5936218"/>
                  <a:gd name="connsiteY207-262320" fmla="*/ 1734763 h 2329276"/>
                  <a:gd name="connsiteX208-262321" fmla="*/ 195977 w 5936218"/>
                  <a:gd name="connsiteY208-262322" fmla="*/ 1747525 h 2329276"/>
                  <a:gd name="connsiteX209-262323" fmla="*/ 184968 w 5936218"/>
                  <a:gd name="connsiteY209-262324" fmla="*/ 1744380 h 2329276"/>
                  <a:gd name="connsiteX210-262325" fmla="*/ 184070 w 5936218"/>
                  <a:gd name="connsiteY210-262326" fmla="*/ 1747525 h 2329276"/>
                  <a:gd name="connsiteX211-262327" fmla="*/ 168163 w 5936218"/>
                  <a:gd name="connsiteY211-262328" fmla="*/ 1742990 h 2329276"/>
                  <a:gd name="connsiteX212-262329" fmla="*/ 156800 w 5936218"/>
                  <a:gd name="connsiteY212-262330" fmla="*/ 1704348 h 2329276"/>
                  <a:gd name="connsiteX213-262331" fmla="*/ 152255 w 5936218"/>
                  <a:gd name="connsiteY213-262332" fmla="*/ 1688441 h 2329276"/>
                  <a:gd name="connsiteX214-262333" fmla="*/ 156800 w 5936218"/>
                  <a:gd name="connsiteY214-262334" fmla="*/ 1683896 h 2329276"/>
                  <a:gd name="connsiteX215-262335" fmla="*/ 168707 w 5936218"/>
                  <a:gd name="connsiteY215-262336" fmla="*/ 1683896 h 2329276"/>
                  <a:gd name="connsiteX216-262337" fmla="*/ 188615 w 5936218"/>
                  <a:gd name="connsiteY216-262338" fmla="*/ 1683896 h 2329276"/>
                  <a:gd name="connsiteX217-262339" fmla="*/ 199977 w 5936218"/>
                  <a:gd name="connsiteY217-262340" fmla="*/ 1672534 h 2329276"/>
                  <a:gd name="connsiteX218-262341" fmla="*/ 188615 w 5936218"/>
                  <a:gd name="connsiteY218-262342" fmla="*/ 1649809 h 2329276"/>
                  <a:gd name="connsiteX219-262343" fmla="*/ 168163 w 5936218"/>
                  <a:gd name="connsiteY219-262344" fmla="*/ 1640720 h 2329276"/>
                  <a:gd name="connsiteX220-262345" fmla="*/ 168163 w 5936218"/>
                  <a:gd name="connsiteY220-262346" fmla="*/ 1633902 h 2329276"/>
                  <a:gd name="connsiteX221-262347" fmla="*/ 152255 w 5936218"/>
                  <a:gd name="connsiteY221-262348" fmla="*/ 1617995 h 2329276"/>
                  <a:gd name="connsiteX222-262349" fmla="*/ 129531 w 5936218"/>
                  <a:gd name="connsiteY222-262350" fmla="*/ 1581635 h 2329276"/>
                  <a:gd name="connsiteX223-262351" fmla="*/ 140893 w 5936218"/>
                  <a:gd name="connsiteY223-262352" fmla="*/ 1558911 h 2329276"/>
                  <a:gd name="connsiteX224-262353" fmla="*/ 136348 w 5936218"/>
                  <a:gd name="connsiteY224-262354" fmla="*/ 1531641 h 2329276"/>
                  <a:gd name="connsiteX225-262355" fmla="*/ 103789 w 5936218"/>
                  <a:gd name="connsiteY225-262356" fmla="*/ 1518234 h 2329276"/>
                  <a:gd name="connsiteX226-262357" fmla="*/ 93716 w 5936218"/>
                  <a:gd name="connsiteY226-262358" fmla="*/ 1522551 h 2329276"/>
                  <a:gd name="connsiteX227-262359" fmla="*/ 91868 w 5936218"/>
                  <a:gd name="connsiteY227-262360" fmla="*/ 1518240 h 2329276"/>
                  <a:gd name="connsiteX228-262361" fmla="*/ 81809 w 5936218"/>
                  <a:gd name="connsiteY228-262362" fmla="*/ 1522551 h 2329276"/>
                  <a:gd name="connsiteX229-262363" fmla="*/ 74992 w 5936218"/>
                  <a:gd name="connsiteY229-262364" fmla="*/ 1506644 h 2329276"/>
                  <a:gd name="connsiteX230-262365" fmla="*/ 34087 w 5936218"/>
                  <a:gd name="connsiteY230-262366" fmla="*/ 1495282 h 2329276"/>
                  <a:gd name="connsiteX231-262367" fmla="*/ 22725 w 5936218"/>
                  <a:gd name="connsiteY231-262368" fmla="*/ 1452105 h 2329276"/>
                  <a:gd name="connsiteX232-262369" fmla="*/ 22725 w 5936218"/>
                  <a:gd name="connsiteY232-262370" fmla="*/ 1420290 h 2329276"/>
                  <a:gd name="connsiteX233-262371" fmla="*/ 0 w 5936218"/>
                  <a:gd name="connsiteY233-262372" fmla="*/ 1404383 h 2329276"/>
                  <a:gd name="connsiteX234-262373" fmla="*/ 15907 w 5936218"/>
                  <a:gd name="connsiteY234-262374" fmla="*/ 1381659 h 2329276"/>
                  <a:gd name="connsiteX235-262375" fmla="*/ 6818 w 5936218"/>
                  <a:gd name="connsiteY235-262376" fmla="*/ 1318030 h 2329276"/>
                  <a:gd name="connsiteX236-262377" fmla="*/ 34087 w 5936218"/>
                  <a:gd name="connsiteY236-262378" fmla="*/ 1274853 h 2329276"/>
                  <a:gd name="connsiteX237-262379" fmla="*/ 27270 w 5936218"/>
                  <a:gd name="connsiteY237-262380" fmla="*/ 1263491 h 2329276"/>
                  <a:gd name="connsiteX238-262381" fmla="*/ 70447 w 5936218"/>
                  <a:gd name="connsiteY238-262382" fmla="*/ 1224859 h 2329276"/>
                  <a:gd name="connsiteX239-262383" fmla="*/ 27270 w 5936218"/>
                  <a:gd name="connsiteY239-262384" fmla="*/ 1188499 h 2329276"/>
                  <a:gd name="connsiteX240-262385" fmla="*/ 109078 w 5936218"/>
                  <a:gd name="connsiteY240-262386" fmla="*/ 1090783 h 2329276"/>
                  <a:gd name="connsiteX241-262387" fmla="*/ 145438 w 5936218"/>
                  <a:gd name="connsiteY241-262388" fmla="*/ 1047606 h 2329276"/>
                  <a:gd name="connsiteX242-262389" fmla="*/ 156800 w 5936218"/>
                  <a:gd name="connsiteY242-262390" fmla="*/ 1004430 h 2329276"/>
                  <a:gd name="connsiteX243-262391" fmla="*/ 102261 w 5936218"/>
                  <a:gd name="connsiteY243-262392" fmla="*/ 952163 h 2329276"/>
                  <a:gd name="connsiteX244-262393" fmla="*/ 118168 w 5936218"/>
                  <a:gd name="connsiteY244-262394" fmla="*/ 897624 h 2329276"/>
                  <a:gd name="connsiteX245-262395" fmla="*/ 86354 w 5936218"/>
                  <a:gd name="connsiteY245-262396" fmla="*/ 833995 h 2329276"/>
                  <a:gd name="connsiteX246-262397" fmla="*/ 109078 w 5936218"/>
                  <a:gd name="connsiteY246-262398" fmla="*/ 759003 h 2329276"/>
                  <a:gd name="connsiteX247-262399" fmla="*/ 70447 w 5936218"/>
                  <a:gd name="connsiteY247-262400" fmla="*/ 656742 h 2329276"/>
                  <a:gd name="connsiteX248-262401" fmla="*/ 102261 w 5936218"/>
                  <a:gd name="connsiteY248-262402" fmla="*/ 586296 h 2329276"/>
                  <a:gd name="connsiteX249-262403" fmla="*/ 43177 w 5936218"/>
                  <a:gd name="connsiteY249-262404" fmla="*/ 520395 h 2329276"/>
                  <a:gd name="connsiteX250-262405" fmla="*/ 49994 w 5936218"/>
                  <a:gd name="connsiteY250-262406" fmla="*/ 445403 h 2329276"/>
                  <a:gd name="connsiteX251-262407" fmla="*/ 81809 w 5936218"/>
                  <a:gd name="connsiteY251-262408" fmla="*/ 440858 h 2329276"/>
                  <a:gd name="connsiteX252-262409" fmla="*/ 145438 w 5936218"/>
                  <a:gd name="connsiteY252-262410" fmla="*/ 397682 h 2329276"/>
                  <a:gd name="connsiteX253-262411" fmla="*/ 184070 w 5936218"/>
                  <a:gd name="connsiteY253-262412" fmla="*/ 359050 h 2329276"/>
                  <a:gd name="connsiteX254-262413" fmla="*/ 189699 w 5936218"/>
                  <a:gd name="connsiteY254-262414" fmla="*/ 365328 h 2329276"/>
                  <a:gd name="connsiteX255-262415" fmla="*/ 195977 w 5936218"/>
                  <a:gd name="connsiteY255-262416" fmla="*/ 359050 h 2329276"/>
                  <a:gd name="connsiteX256-262417" fmla="*/ 255061 w 5936218"/>
                  <a:gd name="connsiteY256-262418" fmla="*/ 424951 h 2329276"/>
                  <a:gd name="connsiteX257-262419" fmla="*/ 350504 w 5936218"/>
                  <a:gd name="connsiteY257-262420" fmla="*/ 445403 h 2329276"/>
                  <a:gd name="connsiteX258-262421" fmla="*/ 491397 w 5936218"/>
                  <a:gd name="connsiteY258-262422" fmla="*/ 559027 h 2329276"/>
                  <a:gd name="connsiteX259-262423" fmla="*/ 523211 w 5936218"/>
                  <a:gd name="connsiteY259-262424" fmla="*/ 606748 h 2329276"/>
                  <a:gd name="connsiteX260-262425" fmla="*/ 523211 w 5936218"/>
                  <a:gd name="connsiteY260-262426" fmla="*/ 665832 h 2329276"/>
                  <a:gd name="connsiteX261-262427" fmla="*/ 486852 w 5936218"/>
                  <a:gd name="connsiteY261-262428" fmla="*/ 720371 h 2329276"/>
                  <a:gd name="connsiteX262-262429" fmla="*/ 420951 w 5936218"/>
                  <a:gd name="connsiteY262-262430" fmla="*/ 740824 h 2329276"/>
                  <a:gd name="connsiteX263-262431" fmla="*/ 415909 w 5936218"/>
                  <a:gd name="connsiteY263-262432" fmla="*/ 738693 h 2329276"/>
                  <a:gd name="connsiteX264-262433" fmla="*/ 409044 w 5936218"/>
                  <a:gd name="connsiteY264-262434" fmla="*/ 740824 h 2329276"/>
                  <a:gd name="connsiteX265-262435" fmla="*/ 252950 w 5936218"/>
                  <a:gd name="connsiteY265-262436" fmla="*/ 674868 h 2329276"/>
                  <a:gd name="connsiteX266-262437" fmla="*/ 232336 w 5936218"/>
                  <a:gd name="connsiteY266-262438" fmla="*/ 681740 h 2329276"/>
                  <a:gd name="connsiteX267-262439" fmla="*/ 291420 w 5936218"/>
                  <a:gd name="connsiteY267-262440" fmla="*/ 752186 h 2329276"/>
                  <a:gd name="connsiteX268-262441" fmla="*/ 291420 w 5936218"/>
                  <a:gd name="connsiteY268-262442" fmla="*/ 790818 h 2329276"/>
                  <a:gd name="connsiteX269-262443" fmla="*/ 298238 w 5936218"/>
                  <a:gd name="connsiteY269-262444" fmla="*/ 877172 h 2329276"/>
                  <a:gd name="connsiteX270-262445" fmla="*/ 345959 w 5936218"/>
                  <a:gd name="connsiteY270-262446" fmla="*/ 908986 h 2329276"/>
                  <a:gd name="connsiteX271-262447" fmla="*/ 362087 w 5936218"/>
                  <a:gd name="connsiteY271-262448" fmla="*/ 918394 h 2329276"/>
                  <a:gd name="connsiteX272-262449" fmla="*/ 365867 w 5936218"/>
                  <a:gd name="connsiteY272-262450" fmla="*/ 886261 h 2329276"/>
                  <a:gd name="connsiteX273-262451" fmla="*/ 345415 w 5936218"/>
                  <a:gd name="connsiteY273-262452" fmla="*/ 849902 h 2329276"/>
                  <a:gd name="connsiteX274-262453" fmla="*/ 365867 w 5936218"/>
                  <a:gd name="connsiteY274-262454" fmla="*/ 818087 h 2329276"/>
                  <a:gd name="connsiteX275-262455" fmla="*/ 374560 w 5936218"/>
                  <a:gd name="connsiteY275-262456" fmla="*/ 823086 h 2329276"/>
                  <a:gd name="connsiteX276-262457" fmla="*/ 377774 w 5936218"/>
                  <a:gd name="connsiteY276-262458" fmla="*/ 818087 h 2329276"/>
                  <a:gd name="connsiteX277-262459" fmla="*/ 461933 w 5936218"/>
                  <a:gd name="connsiteY277-262460" fmla="*/ 866479 h 2329276"/>
                  <a:gd name="connsiteX278-262461" fmla="*/ 484035 w 5936218"/>
                  <a:gd name="connsiteY278-262462" fmla="*/ 849902 h 2329276"/>
                  <a:gd name="connsiteX279-262463" fmla="*/ 463583 w 5936218"/>
                  <a:gd name="connsiteY279-262464" fmla="*/ 784000 h 2329276"/>
                  <a:gd name="connsiteX280-262465" fmla="*/ 549936 w 5936218"/>
                  <a:gd name="connsiteY280-262466" fmla="*/ 697647 h 2329276"/>
                  <a:gd name="connsiteX281-262467" fmla="*/ 559742 w 5936218"/>
                  <a:gd name="connsiteY281-262468" fmla="*/ 699748 h 2329276"/>
                  <a:gd name="connsiteX282-262469" fmla="*/ 561843 w 5936218"/>
                  <a:gd name="connsiteY282-262470" fmla="*/ 697647 h 2329276"/>
                  <a:gd name="connsiteX283-262471" fmla="*/ 593658 w 5936218"/>
                  <a:gd name="connsiteY283-262472" fmla="*/ 704464 h 2329276"/>
                  <a:gd name="connsiteX284-262473" fmla="*/ 620945 w 5936218"/>
                  <a:gd name="connsiteY284-262474" fmla="*/ 728341 h 2329276"/>
                  <a:gd name="connsiteX285-262475" fmla="*/ 640835 w 5936218"/>
                  <a:gd name="connsiteY285-262476" fmla="*/ 672650 h 2329276"/>
                  <a:gd name="connsiteX286-262477" fmla="*/ 609020 w 5936218"/>
                  <a:gd name="connsiteY286-262478" fmla="*/ 618111 h 2329276"/>
                  <a:gd name="connsiteX287-262479" fmla="*/ 624928 w 5936218"/>
                  <a:gd name="connsiteY287-262480" fmla="*/ 559027 h 2329276"/>
                  <a:gd name="connsiteX288-262481" fmla="*/ 597658 w 5936218"/>
                  <a:gd name="connsiteY288-262482" fmla="*/ 499942 h 2329276"/>
                  <a:gd name="connsiteX289-262483" fmla="*/ 611562 w 5936218"/>
                  <a:gd name="connsiteY289-262484" fmla="*/ 504268 h 2329276"/>
                  <a:gd name="connsiteX290-262485" fmla="*/ 609565 w 5936218"/>
                  <a:gd name="connsiteY290-262486" fmla="*/ 499942 h 2329276"/>
                  <a:gd name="connsiteX291-262487" fmla="*/ 711826 w 5936218"/>
                  <a:gd name="connsiteY291-262488" fmla="*/ 531757 h 2329276"/>
                  <a:gd name="connsiteX292-262489" fmla="*/ 732278 w 5936218"/>
                  <a:gd name="connsiteY292-262490" fmla="*/ 586296 h 2329276"/>
                  <a:gd name="connsiteX293-262491" fmla="*/ 684556 w 5936218"/>
                  <a:gd name="connsiteY293-262492" fmla="*/ 597658 h 2329276"/>
                  <a:gd name="connsiteX294-262493" fmla="*/ 684556 w 5936218"/>
                  <a:gd name="connsiteY294-262494" fmla="*/ 649925 h 2329276"/>
                  <a:gd name="connsiteX295-262495" fmla="*/ 713309 w 5936218"/>
                  <a:gd name="connsiteY295-262496" fmla="*/ 678678 h 2329276"/>
                  <a:gd name="connsiteX296-262497" fmla="*/ 763548 w 5936218"/>
                  <a:gd name="connsiteY296-262498" fmla="*/ 661287 h 2329276"/>
                  <a:gd name="connsiteX297-262499" fmla="*/ 770365 w 5936218"/>
                  <a:gd name="connsiteY297-262500" fmla="*/ 602203 h 2329276"/>
                  <a:gd name="connsiteX298-262501" fmla="*/ 845357 w 5936218"/>
                  <a:gd name="connsiteY298-262502" fmla="*/ 554482 h 2329276"/>
                  <a:gd name="connsiteX299-262503" fmla="*/ 972614 w 5936218"/>
                  <a:gd name="connsiteY299-262504" fmla="*/ 468128 h 2329276"/>
                  <a:gd name="connsiteX300-262505" fmla="*/ 982566 w 5936218"/>
                  <a:gd name="connsiteY300-262506" fmla="*/ 469455 h 2329276"/>
                  <a:gd name="connsiteX301-262507" fmla="*/ 984521 w 5936218"/>
                  <a:gd name="connsiteY301-262508" fmla="*/ 468128 h 2329276"/>
                  <a:gd name="connsiteX302-262509" fmla="*/ 1018608 w 5936218"/>
                  <a:gd name="connsiteY302-262510" fmla="*/ 472673 h 2329276"/>
                  <a:gd name="connsiteX303-262511" fmla="*/ 979977 w 5936218"/>
                  <a:gd name="connsiteY303-262512" fmla="*/ 536302 h 2329276"/>
                  <a:gd name="connsiteX304-262513" fmla="*/ 1012666 w 5936218"/>
                  <a:gd name="connsiteY304-262514" fmla="*/ 541463 h 2329276"/>
                  <a:gd name="connsiteX305-262515" fmla="*/ 1038516 w 5936218"/>
                  <a:gd name="connsiteY305-262516" fmla="*/ 511305 h 2329276"/>
                  <a:gd name="connsiteX306-262517" fmla="*/ 1050423 w 5936218"/>
                  <a:gd name="connsiteY306-262518" fmla="*/ 511305 h 2329276"/>
                  <a:gd name="connsiteX307-262519" fmla="*/ 1108962 w 5936218"/>
                  <a:gd name="connsiteY307-262520" fmla="*/ 511305 h 2329276"/>
                  <a:gd name="connsiteX308-262521" fmla="*/ 1161229 w 5936218"/>
                  <a:gd name="connsiteY308-262522" fmla="*/ 468128 h 2329276"/>
                  <a:gd name="connsiteX309-262523" fmla="*/ 1165711 w 5936218"/>
                  <a:gd name="connsiteY309-262524" fmla="*/ 474262 h 2329276"/>
                  <a:gd name="connsiteX310-262525" fmla="*/ 1173136 w 5936218"/>
                  <a:gd name="connsiteY310-262526" fmla="*/ 468128 h 2329276"/>
                  <a:gd name="connsiteX311-262527" fmla="*/ 1210035 w 5936218"/>
                  <a:gd name="connsiteY311-262528" fmla="*/ 518621 h 2329276"/>
                  <a:gd name="connsiteX312-262529" fmla="*/ 1247583 w 5936218"/>
                  <a:gd name="connsiteY312-262530" fmla="*/ 461311 h 2329276"/>
                  <a:gd name="connsiteX313-262531" fmla="*/ 1211223 w 5936218"/>
                  <a:gd name="connsiteY313-262532" fmla="*/ 402227 h 2329276"/>
                  <a:gd name="connsiteX314-262533" fmla="*/ 1227130 w 5936218"/>
                  <a:gd name="connsiteY314-262534" fmla="*/ 365867 h 2329276"/>
                  <a:gd name="connsiteX315-262535" fmla="*/ 1237665 w 5936218"/>
                  <a:gd name="connsiteY315-262536" fmla="*/ 369005 h 2329276"/>
                  <a:gd name="connsiteX316-262537" fmla="*/ 1239037 w 5936218"/>
                  <a:gd name="connsiteY316-262538" fmla="*/ 365867 h 2329276"/>
                  <a:gd name="connsiteX317-262539" fmla="*/ 1345843 w 5936218"/>
                  <a:gd name="connsiteY317-262540" fmla="*/ 397682 h 2329276"/>
                  <a:gd name="connsiteX318-262541" fmla="*/ 1400382 w 5936218"/>
                  <a:gd name="connsiteY318-262542" fmla="*/ 429496 h 2329276"/>
                  <a:gd name="connsiteX319-262543" fmla="*/ 1519756 w 5936218"/>
                  <a:gd name="connsiteY319-262544" fmla="*/ 536080 h 2329276"/>
                  <a:gd name="connsiteX320-262545" fmla="*/ 1543003 w 5936218"/>
                  <a:gd name="connsiteY320-262546" fmla="*/ 495398 h 2329276"/>
                  <a:gd name="connsiteX321-262547" fmla="*/ 1506643 w 5936218"/>
                  <a:gd name="connsiteY321-262548" fmla="*/ 440858 h 2329276"/>
                  <a:gd name="connsiteX322-262549" fmla="*/ 1506643 w 5936218"/>
                  <a:gd name="connsiteY322-262550" fmla="*/ 418134 h 2329276"/>
                  <a:gd name="connsiteX323-262551" fmla="*/ 1463467 w 5936218"/>
                  <a:gd name="connsiteY323-262552" fmla="*/ 409044 h 2329276"/>
                  <a:gd name="connsiteX324-262553" fmla="*/ 1472556 w 5936218"/>
                  <a:gd name="connsiteY324-262554" fmla="*/ 359050 h 2329276"/>
                  <a:gd name="connsiteX325-262555" fmla="*/ 1452104 w 5936218"/>
                  <a:gd name="connsiteY325-262556" fmla="*/ 272696 h 2329276"/>
                  <a:gd name="connsiteX326-262557" fmla="*/ 1452104 w 5936218"/>
                  <a:gd name="connsiteY326-262558" fmla="*/ 236337 h 2329276"/>
                  <a:gd name="connsiteX327-262559" fmla="*/ 1522551 w 5936218"/>
                  <a:gd name="connsiteY327-262560" fmla="*/ 134076 h 2329276"/>
                  <a:gd name="connsiteX328-262561" fmla="*/ 1543003 w 5936218"/>
                  <a:gd name="connsiteY328-262562" fmla="*/ 20453 h 2329276"/>
                  <a:gd name="connsiteX329-262563" fmla="*/ 1570272 w 5936218"/>
                  <a:gd name="connsiteY329-262564" fmla="*/ 0 h 2329276"/>
                  <a:gd name="connsiteX330-262565" fmla="*/ 1578688 w 5936218"/>
                  <a:gd name="connsiteY330-262566" fmla="*/ 2619 h 2329276"/>
                  <a:gd name="connsiteX331-262567" fmla="*/ 1582179 w 5936218"/>
                  <a:gd name="connsiteY331-262568" fmla="*/ 0 h 2329276"/>
                  <a:gd name="connsiteX332-262569" fmla="*/ 1684440 w 5936218"/>
                  <a:gd name="connsiteY332-262570" fmla="*/ 31815 h 2329276"/>
                  <a:gd name="connsiteX333-262571" fmla="*/ 1688985 w 5936218"/>
                  <a:gd name="connsiteY333-262572" fmla="*/ 102261 h 2329276"/>
                  <a:gd name="connsiteX334-262573" fmla="*/ 1652625 w 5936218"/>
                  <a:gd name="connsiteY334-262574" fmla="*/ 193160 h 2329276"/>
                  <a:gd name="connsiteX335-262575" fmla="*/ 1679895 w 5936218"/>
                  <a:gd name="connsiteY335-262576" fmla="*/ 231792 h 2329276"/>
                  <a:gd name="connsiteX336-262577" fmla="*/ 1688985 w 5936218"/>
                  <a:gd name="connsiteY336-262578" fmla="*/ 306783 h 2329276"/>
                  <a:gd name="connsiteX337-262579" fmla="*/ 1679895 w 5936218"/>
                  <a:gd name="connsiteY337-262580" fmla="*/ 452221 h 2329276"/>
                  <a:gd name="connsiteX338-262581" fmla="*/ 1636718 w 5936218"/>
                  <a:gd name="connsiteY338-262582" fmla="*/ 715827 h 2329276"/>
                  <a:gd name="connsiteX339-262583" fmla="*/ 1662494 w 5936218"/>
                  <a:gd name="connsiteY339-262584" fmla="*/ 722271 h 2329276"/>
                  <a:gd name="connsiteX0-262585" fmla="*/ 1662494 w 5936218"/>
                  <a:gd name="connsiteY0-262586" fmla="*/ 722271 h 2329276"/>
                  <a:gd name="connsiteX1-262587" fmla="*/ 4774445 w 5936218"/>
                  <a:gd name="connsiteY1-262588" fmla="*/ 236337 h 2329276"/>
                  <a:gd name="connsiteX2-262589" fmla="*/ 4778496 w 5936218"/>
                  <a:gd name="connsiteY2-262590" fmla="*/ 237441 h 2329276"/>
                  <a:gd name="connsiteX3-262591" fmla="*/ 4861343 w 5936218"/>
                  <a:gd name="connsiteY3-262592" fmla="*/ 256789 h 2329276"/>
                  <a:gd name="connsiteX4-262593" fmla="*/ 4893158 w 5936218"/>
                  <a:gd name="connsiteY4-262594" fmla="*/ 299966 h 2329276"/>
                  <a:gd name="connsiteX5-262595" fmla="*/ 4888613 w 5936218"/>
                  <a:gd name="connsiteY5-262596" fmla="*/ 381774 h 2329276"/>
                  <a:gd name="connsiteX6-262597" fmla="*/ 4927677 w 5936218"/>
                  <a:gd name="connsiteY6-262598" fmla="*/ 406446 h 2329276"/>
                  <a:gd name="connsiteX7-262599" fmla="*/ 4967605 w 5936218"/>
                  <a:gd name="connsiteY7-262600" fmla="*/ 393137 h 2329276"/>
                  <a:gd name="connsiteX8-262601" fmla="*/ 5038051 w 5936218"/>
                  <a:gd name="connsiteY8-262602" fmla="*/ 386319 h 2329276"/>
                  <a:gd name="connsiteX9-262603" fmla="*/ 5040730 w 5936218"/>
                  <a:gd name="connsiteY9-262604" fmla="*/ 387212 h 2329276"/>
                  <a:gd name="connsiteX10-262605" fmla="*/ 5049958 w 5936218"/>
                  <a:gd name="connsiteY10-262606" fmla="*/ 386319 h 2329276"/>
                  <a:gd name="connsiteX11-262607" fmla="*/ 5114249 w 5936218"/>
                  <a:gd name="connsiteY11-262608" fmla="*/ 407750 h 2329276"/>
                  <a:gd name="connsiteX12-262609" fmla="*/ 5176671 w 5936218"/>
                  <a:gd name="connsiteY12-262610" fmla="*/ 397682 h 2329276"/>
                  <a:gd name="connsiteX13-262611" fmla="*/ 5177801 w 5936218"/>
                  <a:gd name="connsiteY13-262612" fmla="*/ 399420 h 2329276"/>
                  <a:gd name="connsiteX14-262613" fmla="*/ 5188578 w 5936218"/>
                  <a:gd name="connsiteY14-262614" fmla="*/ 397682 h 2329276"/>
                  <a:gd name="connsiteX15-262615" fmla="*/ 5243719 w 5936218"/>
                  <a:gd name="connsiteY15-262616" fmla="*/ 482513 h 2329276"/>
                  <a:gd name="connsiteX16-262617" fmla="*/ 5283477 w 5936218"/>
                  <a:gd name="connsiteY16-262618" fmla="*/ 452221 h 2329276"/>
                  <a:gd name="connsiteX17-262619" fmla="*/ 5258480 w 5936218"/>
                  <a:gd name="connsiteY17-262620" fmla="*/ 386319 h 2329276"/>
                  <a:gd name="connsiteX18-262621" fmla="*/ 5267570 w 5936218"/>
                  <a:gd name="connsiteY18-262622" fmla="*/ 338598 h 2329276"/>
                  <a:gd name="connsiteX19-262623" fmla="*/ 5278896 w 5936218"/>
                  <a:gd name="connsiteY19-262624" fmla="*/ 341647 h 2329276"/>
                  <a:gd name="connsiteX20-262625" fmla="*/ 5279477 w 5936218"/>
                  <a:gd name="connsiteY20-262626" fmla="*/ 338598 h 2329276"/>
                  <a:gd name="connsiteX21-262627" fmla="*/ 5395510 w 5936218"/>
                  <a:gd name="connsiteY21-262628" fmla="*/ 369837 h 2329276"/>
                  <a:gd name="connsiteX22-262629" fmla="*/ 5463001 w 5936218"/>
                  <a:gd name="connsiteY22-262630" fmla="*/ 365867 h 2329276"/>
                  <a:gd name="connsiteX23-262631" fmla="*/ 5464386 w 5936218"/>
                  <a:gd name="connsiteY23-262632" fmla="*/ 366486 h 2329276"/>
                  <a:gd name="connsiteX24-262633" fmla="*/ 5474909 w 5936218"/>
                  <a:gd name="connsiteY24-262634" fmla="*/ 365867 h 2329276"/>
                  <a:gd name="connsiteX25-262635" fmla="*/ 5581715 w 5936218"/>
                  <a:gd name="connsiteY25-262636" fmla="*/ 413589 h 2329276"/>
                  <a:gd name="connsiteX26-262637" fmla="*/ 5633981 w 5936218"/>
                  <a:gd name="connsiteY26-262638" fmla="*/ 456766 h 2329276"/>
                  <a:gd name="connsiteX27-262639" fmla="*/ 5720335 w 5936218"/>
                  <a:gd name="connsiteY27-262640" fmla="*/ 536302 h 2329276"/>
                  <a:gd name="connsiteX28-262641" fmla="*/ 5822595 w 5936218"/>
                  <a:gd name="connsiteY28-262642" fmla="*/ 634018 h 2329276"/>
                  <a:gd name="connsiteX29-262643" fmla="*/ 5818051 w 5936218"/>
                  <a:gd name="connsiteY29-262644" fmla="*/ 688557 h 2329276"/>
                  <a:gd name="connsiteX30-262645" fmla="*/ 5825679 w 5936218"/>
                  <a:gd name="connsiteY30-262646" fmla="*/ 696185 h 2329276"/>
                  <a:gd name="connsiteX31-262647" fmla="*/ 5822051 w 5936218"/>
                  <a:gd name="connsiteY31-262648" fmla="*/ 645380 h 2329276"/>
                  <a:gd name="connsiteX32-262649" fmla="*/ 5834092 w 5936218"/>
                  <a:gd name="connsiteY32-262650" fmla="*/ 647253 h 2329276"/>
                  <a:gd name="connsiteX33-262651" fmla="*/ 5833958 w 5936218"/>
                  <a:gd name="connsiteY33-262652" fmla="*/ 645380 h 2329276"/>
                  <a:gd name="connsiteX34-262653" fmla="*/ 5936219 w 5936218"/>
                  <a:gd name="connsiteY34-262654" fmla="*/ 661287 h 2329276"/>
                  <a:gd name="connsiteX35-262655" fmla="*/ 5908949 w 5936218"/>
                  <a:gd name="connsiteY35-262656" fmla="*/ 877172 h 2329276"/>
                  <a:gd name="connsiteX36-262657" fmla="*/ 5893042 w 5936218"/>
                  <a:gd name="connsiteY36-262658" fmla="*/ 893079 h 2329276"/>
                  <a:gd name="connsiteX37-262659" fmla="*/ 5861227 w 5936218"/>
                  <a:gd name="connsiteY37-262660" fmla="*/ 893079 h 2329276"/>
                  <a:gd name="connsiteX38-262661" fmla="*/ 5817506 w 5936218"/>
                  <a:gd name="connsiteY38-262662" fmla="*/ 858992 h 2329276"/>
                  <a:gd name="connsiteX39-262663" fmla="*/ 5767511 w 5936218"/>
                  <a:gd name="connsiteY39-262664" fmla="*/ 833995 h 2329276"/>
                  <a:gd name="connsiteX40-262665" fmla="*/ 5729132 w 5936218"/>
                  <a:gd name="connsiteY40-262666" fmla="*/ 785976 h 2329276"/>
                  <a:gd name="connsiteX41-262667" fmla="*/ 5695337 w 5936218"/>
                  <a:gd name="connsiteY41-262668" fmla="*/ 795363 h 2329276"/>
                  <a:gd name="connsiteX42-262669" fmla="*/ 5693366 w 5936218"/>
                  <a:gd name="connsiteY42-262670" fmla="*/ 792603 h 2329276"/>
                  <a:gd name="connsiteX43-262671" fmla="*/ 5640799 w 5936218"/>
                  <a:gd name="connsiteY43-262672" fmla="*/ 752186 h 2329276"/>
                  <a:gd name="connsiteX44-262673" fmla="*/ 5656705 w 5936218"/>
                  <a:gd name="connsiteY44-262674" fmla="*/ 795363 h 2329276"/>
                  <a:gd name="connsiteX45-262675" fmla="*/ 5586259 w 5936218"/>
                  <a:gd name="connsiteY45-262676" fmla="*/ 870354 h 2329276"/>
                  <a:gd name="connsiteX46-262677" fmla="*/ 5575676 w 5936218"/>
                  <a:gd name="connsiteY46-262678" fmla="*/ 869346 h 2329276"/>
                  <a:gd name="connsiteX47-262679" fmla="*/ 5539436 w 5936218"/>
                  <a:gd name="connsiteY47-262680" fmla="*/ 867029 h 2329276"/>
                  <a:gd name="connsiteX48-262681" fmla="*/ 5593077 w 5936218"/>
                  <a:gd name="connsiteY48-262682" fmla="*/ 972615 h 2329276"/>
                  <a:gd name="connsiteX49-262683" fmla="*/ 5613529 w 5936218"/>
                  <a:gd name="connsiteY49-262684" fmla="*/ 1031699 h 2329276"/>
                  <a:gd name="connsiteX50-262685" fmla="*/ 5608984 w 5936218"/>
                  <a:gd name="connsiteY50-262686" fmla="*/ 1054424 h 2329276"/>
                  <a:gd name="connsiteX51-262687" fmla="*/ 5597799 w 5936218"/>
                  <a:gd name="connsiteY51-262688" fmla="*/ 1050815 h 2329276"/>
                  <a:gd name="connsiteX52-262689" fmla="*/ 5534271 w 5936218"/>
                  <a:gd name="connsiteY52-262690" fmla="*/ 1034164 h 2329276"/>
                  <a:gd name="connsiteX53-262691" fmla="*/ 5436277 w 5936218"/>
                  <a:gd name="connsiteY53-262692" fmla="*/ 1090783 h 2329276"/>
                  <a:gd name="connsiteX54-262693" fmla="*/ 5397645 w 5936218"/>
                  <a:gd name="connsiteY54-262694" fmla="*/ 1102146 h 2329276"/>
                  <a:gd name="connsiteX55-262695" fmla="*/ 5345378 w 5936218"/>
                  <a:gd name="connsiteY55-262696" fmla="*/ 1156685 h 2329276"/>
                  <a:gd name="connsiteX56-262697" fmla="*/ 5290839 w 5936218"/>
                  <a:gd name="connsiteY56-262698" fmla="*/ 1204406 h 2329276"/>
                  <a:gd name="connsiteX57-262699" fmla="*/ 5274932 w 5936218"/>
                  <a:gd name="connsiteY57-262700" fmla="*/ 1236221 h 2329276"/>
                  <a:gd name="connsiteX58-262701" fmla="*/ 5267238 w 5936218"/>
                  <a:gd name="connsiteY58-262702" fmla="*/ 1227794 h 2329276"/>
                  <a:gd name="connsiteX59-262703" fmla="*/ 5263025 w 5936218"/>
                  <a:gd name="connsiteY59-262704" fmla="*/ 1236221 h 2329276"/>
                  <a:gd name="connsiteX60-262705" fmla="*/ 5219538 w 5936218"/>
                  <a:gd name="connsiteY60-262706" fmla="*/ 1188593 h 2329276"/>
                  <a:gd name="connsiteX61-262707" fmla="*/ 5129494 w 5936218"/>
                  <a:gd name="connsiteY61-262708" fmla="*/ 1243038 h 2329276"/>
                  <a:gd name="connsiteX62-262709" fmla="*/ 5126389 w 5936218"/>
                  <a:gd name="connsiteY62-262710" fmla="*/ 1237716 h 2329276"/>
                  <a:gd name="connsiteX63-262711" fmla="*/ 5117587 w 5936218"/>
                  <a:gd name="connsiteY63-262712" fmla="*/ 1243038 h 2329276"/>
                  <a:gd name="connsiteX64-262713" fmla="*/ 5105544 w 5936218"/>
                  <a:gd name="connsiteY64-262714" fmla="*/ 1222392 h 2329276"/>
                  <a:gd name="connsiteX65-262715" fmla="*/ 5074955 w 5936218"/>
                  <a:gd name="connsiteY65-262716" fmla="*/ 1247583 h 2329276"/>
                  <a:gd name="connsiteX66-262717" fmla="*/ 5065718 w 5936218"/>
                  <a:gd name="connsiteY66-262718" fmla="*/ 1245384 h 2329276"/>
                  <a:gd name="connsiteX67-262719" fmla="*/ 5063048 w 5936218"/>
                  <a:gd name="connsiteY67-262720" fmla="*/ 1247583 h 2329276"/>
                  <a:gd name="connsiteX68-262721" fmla="*/ 5026594 w 5936218"/>
                  <a:gd name="connsiteY68-262722" fmla="*/ 1238904 h 2329276"/>
                  <a:gd name="connsiteX69-262723" fmla="*/ 5015871 w 5936218"/>
                  <a:gd name="connsiteY69-262724" fmla="*/ 1283943 h 2329276"/>
                  <a:gd name="connsiteX70-262725" fmla="*/ 4974967 w 5936218"/>
                  <a:gd name="connsiteY70-262726" fmla="*/ 1349844 h 2329276"/>
                  <a:gd name="connsiteX71-262727" fmla="*/ 4974967 w 5936218"/>
                  <a:gd name="connsiteY71-262728" fmla="*/ 1381659 h 2329276"/>
                  <a:gd name="connsiteX72-262729" fmla="*/ 5011326 w 5936218"/>
                  <a:gd name="connsiteY72-262730" fmla="*/ 1495282 h 2329276"/>
                  <a:gd name="connsiteX73-262731" fmla="*/ 4999419 w 5936218"/>
                  <a:gd name="connsiteY73-262732" fmla="*/ 1495282 h 2329276"/>
                  <a:gd name="connsiteX74-262733" fmla="*/ 4974967 w 5936218"/>
                  <a:gd name="connsiteY74-262734" fmla="*/ 1495282 h 2329276"/>
                  <a:gd name="connsiteX75-262735" fmla="*/ 4963605 w 5936218"/>
                  <a:gd name="connsiteY75-262736" fmla="*/ 1547548 h 2329276"/>
                  <a:gd name="connsiteX76-262737" fmla="*/ 4974967 w 5936218"/>
                  <a:gd name="connsiteY76-262738" fmla="*/ 1574818 h 2329276"/>
                  <a:gd name="connsiteX77-262739" fmla="*/ 4909065 w 5936218"/>
                  <a:gd name="connsiteY77-262740" fmla="*/ 1608905 h 2329276"/>
                  <a:gd name="connsiteX78-262741" fmla="*/ 4897703 w 5936218"/>
                  <a:gd name="connsiteY78-262742" fmla="*/ 1677079 h 2329276"/>
                  <a:gd name="connsiteX79-262743" fmla="*/ 4845437 w 5936218"/>
                  <a:gd name="connsiteY79-262744" fmla="*/ 1692986 h 2329276"/>
                  <a:gd name="connsiteX80-262745" fmla="*/ 4834074 w 5936218"/>
                  <a:gd name="connsiteY80-262746" fmla="*/ 1752070 h 2329276"/>
                  <a:gd name="connsiteX81-262747" fmla="*/ 4779535 w 5936218"/>
                  <a:gd name="connsiteY81-262748" fmla="*/ 1811154 h 2329276"/>
                  <a:gd name="connsiteX82-262749" fmla="*/ 4777225 w 5936218"/>
                  <a:gd name="connsiteY82-262750" fmla="*/ 1800758 h 2329276"/>
                  <a:gd name="connsiteX83-262751" fmla="*/ 4767628 w 5936218"/>
                  <a:gd name="connsiteY83-262752" fmla="*/ 1811154 h 2329276"/>
                  <a:gd name="connsiteX84-262753" fmla="*/ 4758538 w 5936218"/>
                  <a:gd name="connsiteY84-262754" fmla="*/ 1770250 h 2329276"/>
                  <a:gd name="connsiteX85-262755" fmla="*/ 4742631 w 5936218"/>
                  <a:gd name="connsiteY85-262756" fmla="*/ 1683896 h 2329276"/>
                  <a:gd name="connsiteX86-262757" fmla="*/ 4715361 w 5936218"/>
                  <a:gd name="connsiteY86-262758" fmla="*/ 1543004 h 2329276"/>
                  <a:gd name="connsiteX87-262759" fmla="*/ 4735813 w 5936218"/>
                  <a:gd name="connsiteY87-262760" fmla="*/ 1452105 h 2329276"/>
                  <a:gd name="connsiteX88-262761" fmla="*/ 4767628 w 5936218"/>
                  <a:gd name="connsiteY88-262762" fmla="*/ 1408928 h 2329276"/>
                  <a:gd name="connsiteX89-262763" fmla="*/ 4767628 w 5936218"/>
                  <a:gd name="connsiteY89-262764" fmla="*/ 1381659 h 2329276"/>
                  <a:gd name="connsiteX90-262765" fmla="*/ 4826712 w 5936218"/>
                  <a:gd name="connsiteY90-262766" fmla="*/ 1365751 h 2329276"/>
                  <a:gd name="connsiteX91-262767" fmla="*/ 1811153 w 5936218"/>
                  <a:gd name="connsiteY91-262768" fmla="*/ 1617995 h 2329276"/>
                  <a:gd name="connsiteX92-262769" fmla="*/ 1748069 w 5936218"/>
                  <a:gd name="connsiteY92-262770" fmla="*/ 1656627 h 2329276"/>
                  <a:gd name="connsiteX93-262771" fmla="*/ 1711709 w 5936218"/>
                  <a:gd name="connsiteY93-262772" fmla="*/ 1661172 h 2329276"/>
                  <a:gd name="connsiteX94-262773" fmla="*/ 1711926 w 5936218"/>
                  <a:gd name="connsiteY94-262774" fmla="*/ 1659656 h 2329276"/>
                  <a:gd name="connsiteX95-262775" fmla="*/ 1699803 w 5936218"/>
                  <a:gd name="connsiteY95-262776" fmla="*/ 1661172 h 2329276"/>
                  <a:gd name="connsiteX96-262777" fmla="*/ 1704347 w 5936218"/>
                  <a:gd name="connsiteY96-262778" fmla="*/ 1629357 h 2329276"/>
                  <a:gd name="connsiteX97-262779" fmla="*/ 1662460 w 5936218"/>
                  <a:gd name="connsiteY97-262780" fmla="*/ 1611406 h 2329276"/>
                  <a:gd name="connsiteX98-262781" fmla="*/ 1629901 w 5936218"/>
                  <a:gd name="connsiteY98-262782" fmla="*/ 1624812 h 2329276"/>
                  <a:gd name="connsiteX99-262783" fmla="*/ 1629300 w 5936218"/>
                  <a:gd name="connsiteY99-262784" fmla="*/ 1620157 h 2329276"/>
                  <a:gd name="connsiteX100-262785" fmla="*/ 1617994 w 5936218"/>
                  <a:gd name="connsiteY100-262786" fmla="*/ 1624812 h 2329276"/>
                  <a:gd name="connsiteX101-262787" fmla="*/ 1608904 w 5936218"/>
                  <a:gd name="connsiteY101-262788" fmla="*/ 1554366 h 2329276"/>
                  <a:gd name="connsiteX102-262789" fmla="*/ 1552684 w 5936218"/>
                  <a:gd name="connsiteY102-262790" fmla="*/ 1544673 h 2329276"/>
                  <a:gd name="connsiteX103-262791" fmla="*/ 1518550 w 5936218"/>
                  <a:gd name="connsiteY103-262792" fmla="*/ 1570273 h 2329276"/>
                  <a:gd name="connsiteX104-262793" fmla="*/ 1425379 w 5936218"/>
                  <a:gd name="connsiteY104-262794" fmla="*/ 1590725 h 2329276"/>
                  <a:gd name="connsiteX105-262795" fmla="*/ 1409472 w 5936218"/>
                  <a:gd name="connsiteY105-262796" fmla="*/ 1608905 h 2329276"/>
                  <a:gd name="connsiteX106-262797" fmla="*/ 1270852 w 5936218"/>
                  <a:gd name="connsiteY106-262798" fmla="*/ 1629357 h 2329276"/>
                  <a:gd name="connsiteX107-262799" fmla="*/ 1254945 w 5936218"/>
                  <a:gd name="connsiteY107-262800" fmla="*/ 1649809 h 2329276"/>
                  <a:gd name="connsiteX108-262801" fmla="*/ 1282214 w 5936218"/>
                  <a:gd name="connsiteY108-262802" fmla="*/ 1692986 h 2329276"/>
                  <a:gd name="connsiteX109-262803" fmla="*/ 1243582 w 5936218"/>
                  <a:gd name="connsiteY109-262804" fmla="*/ 1708893 h 2329276"/>
                  <a:gd name="connsiteX110-262805" fmla="*/ 1254945 w 5936218"/>
                  <a:gd name="connsiteY110-262806" fmla="*/ 1727073 h 2329276"/>
                  <a:gd name="connsiteX111-262807" fmla="*/ 1216313 w 5936218"/>
                  <a:gd name="connsiteY111-262808" fmla="*/ 1752070 h 2329276"/>
                  <a:gd name="connsiteX112-262809" fmla="*/ 1275397 w 5936218"/>
                  <a:gd name="connsiteY112-262810" fmla="*/ 1795247 h 2329276"/>
                  <a:gd name="connsiteX113-262811" fmla="*/ 1270852 w 5936218"/>
                  <a:gd name="connsiteY113-262812" fmla="*/ 1822517 h 2329276"/>
                  <a:gd name="connsiteX114-262813" fmla="*/ 1259108 w 5936218"/>
                  <a:gd name="connsiteY114-262814" fmla="*/ 1821538 h 2329276"/>
                  <a:gd name="connsiteX115-262815" fmla="*/ 1258945 w 5936218"/>
                  <a:gd name="connsiteY115-262816" fmla="*/ 1822517 h 2329276"/>
                  <a:gd name="connsiteX116-262817" fmla="*/ 1215644 w 5936218"/>
                  <a:gd name="connsiteY116-262818" fmla="*/ 1818908 h 2329276"/>
                  <a:gd name="connsiteX117-262819" fmla="*/ 1204950 w 5936218"/>
                  <a:gd name="connsiteY117-262820" fmla="*/ 1833879 h 2329276"/>
                  <a:gd name="connsiteX118-262821" fmla="*/ 1196495 w 5936218"/>
                  <a:gd name="connsiteY118-262822" fmla="*/ 1829047 h 2329276"/>
                  <a:gd name="connsiteX119-262823" fmla="*/ 1193043 w 5936218"/>
                  <a:gd name="connsiteY119-262824" fmla="*/ 1833879 h 2329276"/>
                  <a:gd name="connsiteX120-262825" fmla="*/ 1145322 w 5936218"/>
                  <a:gd name="connsiteY120-262826" fmla="*/ 1806609 h 2329276"/>
                  <a:gd name="connsiteX121-262827" fmla="*/ 1098145 w 5936218"/>
                  <a:gd name="connsiteY121-262828" fmla="*/ 1806609 h 2329276"/>
                  <a:gd name="connsiteX122-262829" fmla="*/ 1061785 w 5936218"/>
                  <a:gd name="connsiteY122-262830" fmla="*/ 1833879 h 2329276"/>
                  <a:gd name="connsiteX123-262831" fmla="*/ 1055322 w 5936218"/>
                  <a:gd name="connsiteY123-262832" fmla="*/ 1829796 h 2329276"/>
                  <a:gd name="connsiteX124-262833" fmla="*/ 1049878 w 5936218"/>
                  <a:gd name="connsiteY124-262834" fmla="*/ 1833879 h 2329276"/>
                  <a:gd name="connsiteX125-262835" fmla="*/ 1006701 w 5936218"/>
                  <a:gd name="connsiteY125-262836" fmla="*/ 1806609 h 2329276"/>
                  <a:gd name="connsiteX126-262837" fmla="*/ 924893 w 5936218"/>
                  <a:gd name="connsiteY126-262838" fmla="*/ 1770250 h 2329276"/>
                  <a:gd name="connsiteX127-262839" fmla="*/ 877716 w 5936218"/>
                  <a:gd name="connsiteY127-262840" fmla="*/ 1770250 h 2329276"/>
                  <a:gd name="connsiteX128-262841" fmla="*/ 802724 w 5936218"/>
                  <a:gd name="connsiteY128-262842" fmla="*/ 1833879 h 2329276"/>
                  <a:gd name="connsiteX129-262843" fmla="*/ 798179 w 5936218"/>
                  <a:gd name="connsiteY129-262844" fmla="*/ 1877056 h 2329276"/>
                  <a:gd name="connsiteX130-262845" fmla="*/ 787406 w 5936218"/>
                  <a:gd name="connsiteY130-262846" fmla="*/ 1866283 h 2329276"/>
                  <a:gd name="connsiteX131-262847" fmla="*/ 786272 w 5936218"/>
                  <a:gd name="connsiteY131-262848" fmla="*/ 1877056 h 2329276"/>
                  <a:gd name="connsiteX132-262849" fmla="*/ 756063 w 5936218"/>
                  <a:gd name="connsiteY132-262850" fmla="*/ 1846846 h 2329276"/>
                  <a:gd name="connsiteX133-262851" fmla="*/ 732278 w 5936218"/>
                  <a:gd name="connsiteY133-262852" fmla="*/ 1904325 h 2329276"/>
                  <a:gd name="connsiteX134-262853" fmla="*/ 743640 w 5936218"/>
                  <a:gd name="connsiteY134-262854" fmla="*/ 1913415 h 2329276"/>
                  <a:gd name="connsiteX135-262855" fmla="*/ 723188 w 5936218"/>
                  <a:gd name="connsiteY135-262856" fmla="*/ 1956592 h 2329276"/>
                  <a:gd name="connsiteX136-262857" fmla="*/ 747026 w 5936218"/>
                  <a:gd name="connsiteY136-262858" fmla="*/ 1993433 h 2329276"/>
                  <a:gd name="connsiteX137-262859" fmla="*/ 763548 w 5936218"/>
                  <a:gd name="connsiteY137-262860" fmla="*/ 1990679 h 2329276"/>
                  <a:gd name="connsiteX138-262861" fmla="*/ 764871 w 5936218"/>
                  <a:gd name="connsiteY138-262862" fmla="*/ 1992443 h 2329276"/>
                  <a:gd name="connsiteX139-262863" fmla="*/ 775455 w 5936218"/>
                  <a:gd name="connsiteY139-262864" fmla="*/ 1990679 h 2329276"/>
                  <a:gd name="connsiteX140-262865" fmla="*/ 802724 w 5936218"/>
                  <a:gd name="connsiteY140-262866" fmla="*/ 2027038 h 2329276"/>
                  <a:gd name="connsiteX141-262867" fmla="*/ 798179 w 5936218"/>
                  <a:gd name="connsiteY141-262868" fmla="*/ 2054308 h 2329276"/>
                  <a:gd name="connsiteX142-262869" fmla="*/ 818632 w 5936218"/>
                  <a:gd name="connsiteY142-262870" fmla="*/ 2065670 h 2329276"/>
                  <a:gd name="connsiteX143-262871" fmla="*/ 802724 w 5936218"/>
                  <a:gd name="connsiteY143-262872" fmla="*/ 2097485 h 2329276"/>
                  <a:gd name="connsiteX144-262873" fmla="*/ 766365 w 5936218"/>
                  <a:gd name="connsiteY144-262874" fmla="*/ 2102030 h 2329276"/>
                  <a:gd name="connsiteX145-262875" fmla="*/ 727733 w 5936218"/>
                  <a:gd name="connsiteY145-262876" fmla="*/ 2161114 h 2329276"/>
                  <a:gd name="connsiteX146-262877" fmla="*/ 759548 w 5936218"/>
                  <a:gd name="connsiteY146-262878" fmla="*/ 2204291 h 2329276"/>
                  <a:gd name="connsiteX147-262879" fmla="*/ 759548 w 5936218"/>
                  <a:gd name="connsiteY147-262880" fmla="*/ 2242922 h 2329276"/>
                  <a:gd name="connsiteX148-262881" fmla="*/ 798179 w 5936218"/>
                  <a:gd name="connsiteY148-262882" fmla="*/ 2302007 h 2329276"/>
                  <a:gd name="connsiteX149-262883" fmla="*/ 775455 w 5936218"/>
                  <a:gd name="connsiteY149-262884" fmla="*/ 2317914 h 2329276"/>
                  <a:gd name="connsiteX150-262885" fmla="*/ 770910 w 5936218"/>
                  <a:gd name="connsiteY150-262886" fmla="*/ 2329276 h 2329276"/>
                  <a:gd name="connsiteX151-262887" fmla="*/ 759003 w 5936218"/>
                  <a:gd name="connsiteY151-262888" fmla="*/ 2329276 h 2329276"/>
                  <a:gd name="connsiteX152-262889" fmla="*/ 755003 w 5936218"/>
                  <a:gd name="connsiteY152-262890" fmla="*/ 2329276 h 2329276"/>
                  <a:gd name="connsiteX153-262891" fmla="*/ 743096 w 5936218"/>
                  <a:gd name="connsiteY153-262892" fmla="*/ 2329276 h 2329276"/>
                  <a:gd name="connsiteX154-262893" fmla="*/ 715826 w 5936218"/>
                  <a:gd name="connsiteY154-262894" fmla="*/ 2295189 h 2329276"/>
                  <a:gd name="connsiteX155-262895" fmla="*/ 704464 w 5936218"/>
                  <a:gd name="connsiteY155-262896" fmla="*/ 2295189 h 2329276"/>
                  <a:gd name="connsiteX156-262897" fmla="*/ 684012 w 5936218"/>
                  <a:gd name="connsiteY156-262898" fmla="*/ 2286099 h 2329276"/>
                  <a:gd name="connsiteX157-262899" fmla="*/ 672649 w 5936218"/>
                  <a:gd name="connsiteY157-262900" fmla="*/ 2263375 h 2329276"/>
                  <a:gd name="connsiteX158-262901" fmla="*/ 645222 w 5936218"/>
                  <a:gd name="connsiteY158-262902" fmla="*/ 2255538 h 2329276"/>
                  <a:gd name="connsiteX159-262903" fmla="*/ 625472 w 5936218"/>
                  <a:gd name="connsiteY159-262904" fmla="*/ 2258830 h 2329276"/>
                  <a:gd name="connsiteX160-262905" fmla="*/ 623771 w 5936218"/>
                  <a:gd name="connsiteY160-262906" fmla="*/ 2257129 h 2329276"/>
                  <a:gd name="connsiteX161-262907" fmla="*/ 613565 w 5936218"/>
                  <a:gd name="connsiteY161-262908" fmla="*/ 2258830 h 2329276"/>
                  <a:gd name="connsiteX162-262909" fmla="*/ 609020 w 5936218"/>
                  <a:gd name="connsiteY162-262910" fmla="*/ 2254285 h 2329276"/>
                  <a:gd name="connsiteX163-262911" fmla="*/ 559026 w 5936218"/>
                  <a:gd name="connsiteY163-262912" fmla="*/ 2227015 h 2329276"/>
                  <a:gd name="connsiteX164-262913" fmla="*/ 506760 w 5936218"/>
                  <a:gd name="connsiteY164-262914" fmla="*/ 2220198 h 2329276"/>
                  <a:gd name="connsiteX165-262915" fmla="*/ 483280 w 5936218"/>
                  <a:gd name="connsiteY165-262916" fmla="*/ 2213489 h 2329276"/>
                  <a:gd name="connsiteX166-262917" fmla="*/ 480035 w 5936218"/>
                  <a:gd name="connsiteY166-262918" fmla="*/ 2215653 h 2329276"/>
                  <a:gd name="connsiteX167-262919" fmla="*/ 475042 w 5936218"/>
                  <a:gd name="connsiteY167-262920" fmla="*/ 2211135 h 2329276"/>
                  <a:gd name="connsiteX168-262921" fmla="*/ 474945 w 5936218"/>
                  <a:gd name="connsiteY168-262922" fmla="*/ 2211108 h 2329276"/>
                  <a:gd name="connsiteX169-262923" fmla="*/ 468128 w 5936218"/>
                  <a:gd name="connsiteY169-262924" fmla="*/ 2215653 h 2329276"/>
                  <a:gd name="connsiteX170-262925" fmla="*/ 420406 w 5936218"/>
                  <a:gd name="connsiteY170-262926" fmla="*/ 2172476 h 2329276"/>
                  <a:gd name="connsiteX171-262927" fmla="*/ 381774 w 5936218"/>
                  <a:gd name="connsiteY171-262928" fmla="*/ 2156569 h 2329276"/>
                  <a:gd name="connsiteX172-262929" fmla="*/ 349960 w 5936218"/>
                  <a:gd name="connsiteY172-262930" fmla="*/ 2124754 h 2329276"/>
                  <a:gd name="connsiteX173-262931" fmla="*/ 377229 w 5936218"/>
                  <a:gd name="connsiteY173-262932" fmla="*/ 2117937 h 2329276"/>
                  <a:gd name="connsiteX174-262933" fmla="*/ 404499 w 5936218"/>
                  <a:gd name="connsiteY174-262934" fmla="*/ 2070215 h 2329276"/>
                  <a:gd name="connsiteX175-262935" fmla="*/ 388591 w 5936218"/>
                  <a:gd name="connsiteY175-262936" fmla="*/ 2054308 h 2329276"/>
                  <a:gd name="connsiteX176-262937" fmla="*/ 440858 w 5936218"/>
                  <a:gd name="connsiteY176-262938" fmla="*/ 2027038 h 2329276"/>
                  <a:gd name="connsiteX177-262939" fmla="*/ 440858 w 5936218"/>
                  <a:gd name="connsiteY177-262940" fmla="*/ 2023982 h 2329276"/>
                  <a:gd name="connsiteX178-262941" fmla="*/ 416406 w 5936218"/>
                  <a:gd name="connsiteY178-262942" fmla="*/ 2027038 h 2329276"/>
                  <a:gd name="connsiteX179-262943" fmla="*/ 416406 w 5936218"/>
                  <a:gd name="connsiteY179-262944" fmla="*/ 2025550 h 2329276"/>
                  <a:gd name="connsiteX180-262945" fmla="*/ 404499 w 5936218"/>
                  <a:gd name="connsiteY180-262946" fmla="*/ 2027038 h 2329276"/>
                  <a:gd name="connsiteX181-262947" fmla="*/ 404499 w 5936218"/>
                  <a:gd name="connsiteY181-262948" fmla="*/ 2006586 h 2329276"/>
                  <a:gd name="connsiteX182-262949" fmla="*/ 424951 w 5936218"/>
                  <a:gd name="connsiteY182-262950" fmla="*/ 1990679 h 2329276"/>
                  <a:gd name="connsiteX183-262951" fmla="*/ 463583 w 5936218"/>
                  <a:gd name="connsiteY183-262952" fmla="*/ 1983862 h 2329276"/>
                  <a:gd name="connsiteX184-262953" fmla="*/ 468128 w 5936218"/>
                  <a:gd name="connsiteY184-262954" fmla="*/ 1967954 h 2329276"/>
                  <a:gd name="connsiteX185-262955" fmla="*/ 456765 w 5936218"/>
                  <a:gd name="connsiteY185-262956" fmla="*/ 1936140 h 2329276"/>
                  <a:gd name="connsiteX186-262957" fmla="*/ 474945 w 5936218"/>
                  <a:gd name="connsiteY186-262958" fmla="*/ 1908870 h 2329276"/>
                  <a:gd name="connsiteX187-262959" fmla="*/ 474945 w 5936218"/>
                  <a:gd name="connsiteY187-262960" fmla="*/ 1888418 h 2329276"/>
                  <a:gd name="connsiteX188-262961" fmla="*/ 420406 w 5936218"/>
                  <a:gd name="connsiteY188-262962" fmla="*/ 1870238 h 2329276"/>
                  <a:gd name="connsiteX189-262963" fmla="*/ 409588 w 5936218"/>
                  <a:gd name="connsiteY189-262964" fmla="*/ 1870238 h 2329276"/>
                  <a:gd name="connsiteX190-262965" fmla="*/ 397681 w 5936218"/>
                  <a:gd name="connsiteY190-262966" fmla="*/ 1870238 h 2329276"/>
                  <a:gd name="connsiteX191-262967" fmla="*/ 379485 w 5936218"/>
                  <a:gd name="connsiteY191-262968" fmla="*/ 1847999 h 2329276"/>
                  <a:gd name="connsiteX192-262969" fmla="*/ 357322 w 5936218"/>
                  <a:gd name="connsiteY192-262970" fmla="*/ 1854331 h 2329276"/>
                  <a:gd name="connsiteX193-262971" fmla="*/ 352842 w 5936218"/>
                  <a:gd name="connsiteY193-262972" fmla="*/ 1852209 h 2329276"/>
                  <a:gd name="connsiteX194-262973" fmla="*/ 345415 w 5936218"/>
                  <a:gd name="connsiteY194-262974" fmla="*/ 1854331 h 2329276"/>
                  <a:gd name="connsiteX195-262975" fmla="*/ 302238 w 5936218"/>
                  <a:gd name="connsiteY195-262976" fmla="*/ 1833879 h 2329276"/>
                  <a:gd name="connsiteX196-262977" fmla="*/ 302238 w 5936218"/>
                  <a:gd name="connsiteY196-262978" fmla="*/ 1822517 h 2329276"/>
                  <a:gd name="connsiteX197-262979" fmla="*/ 286331 w 5936218"/>
                  <a:gd name="connsiteY197-262980" fmla="*/ 1795247 h 2329276"/>
                  <a:gd name="connsiteX198-262981" fmla="*/ 270968 w 5936218"/>
                  <a:gd name="connsiteY198-262982" fmla="*/ 1795247 h 2329276"/>
                  <a:gd name="connsiteX199-262983" fmla="*/ 259061 w 5936218"/>
                  <a:gd name="connsiteY199-262984" fmla="*/ 1795247 h 2329276"/>
                  <a:gd name="connsiteX200-262985" fmla="*/ 254516 w 5936218"/>
                  <a:gd name="connsiteY200-262986" fmla="*/ 1779340 h 2329276"/>
                  <a:gd name="connsiteX201-262987" fmla="*/ 263606 w 5936218"/>
                  <a:gd name="connsiteY201-262988" fmla="*/ 1763433 h 2329276"/>
                  <a:gd name="connsiteX202-262989" fmla="*/ 243991 w 5936218"/>
                  <a:gd name="connsiteY202-262990" fmla="*/ 1732920 h 2329276"/>
                  <a:gd name="connsiteX203-262991" fmla="*/ 216429 w 5936218"/>
                  <a:gd name="connsiteY203-262992" fmla="*/ 1736163 h 2329276"/>
                  <a:gd name="connsiteX204-262993" fmla="*/ 212956 w 5936218"/>
                  <a:gd name="connsiteY204-262994" fmla="*/ 1735171 h 2329276"/>
                  <a:gd name="connsiteX205-262995" fmla="*/ 204522 w 5936218"/>
                  <a:gd name="connsiteY205-262996" fmla="*/ 1736163 h 2329276"/>
                  <a:gd name="connsiteX206-262997" fmla="*/ 199623 w 5936218"/>
                  <a:gd name="connsiteY206-262998" fmla="*/ 1734763 h 2329276"/>
                  <a:gd name="connsiteX207-262999" fmla="*/ 195977 w 5936218"/>
                  <a:gd name="connsiteY207-263000" fmla="*/ 1747525 h 2329276"/>
                  <a:gd name="connsiteX208-263001" fmla="*/ 184968 w 5936218"/>
                  <a:gd name="connsiteY208-263002" fmla="*/ 1744380 h 2329276"/>
                  <a:gd name="connsiteX209-263003" fmla="*/ 184070 w 5936218"/>
                  <a:gd name="connsiteY209-263004" fmla="*/ 1747525 h 2329276"/>
                  <a:gd name="connsiteX210-263005" fmla="*/ 168163 w 5936218"/>
                  <a:gd name="connsiteY210-263006" fmla="*/ 1742990 h 2329276"/>
                  <a:gd name="connsiteX211-263007" fmla="*/ 156800 w 5936218"/>
                  <a:gd name="connsiteY211-263008" fmla="*/ 1704348 h 2329276"/>
                  <a:gd name="connsiteX212-263009" fmla="*/ 152255 w 5936218"/>
                  <a:gd name="connsiteY212-263010" fmla="*/ 1688441 h 2329276"/>
                  <a:gd name="connsiteX213-263011" fmla="*/ 156800 w 5936218"/>
                  <a:gd name="connsiteY213-263012" fmla="*/ 1683896 h 2329276"/>
                  <a:gd name="connsiteX214-263013" fmla="*/ 168707 w 5936218"/>
                  <a:gd name="connsiteY214-263014" fmla="*/ 1683896 h 2329276"/>
                  <a:gd name="connsiteX215-263015" fmla="*/ 188615 w 5936218"/>
                  <a:gd name="connsiteY215-263016" fmla="*/ 1683896 h 2329276"/>
                  <a:gd name="connsiteX216-263017" fmla="*/ 199977 w 5936218"/>
                  <a:gd name="connsiteY216-263018" fmla="*/ 1672534 h 2329276"/>
                  <a:gd name="connsiteX217-263019" fmla="*/ 188615 w 5936218"/>
                  <a:gd name="connsiteY217-263020" fmla="*/ 1649809 h 2329276"/>
                  <a:gd name="connsiteX218-263021" fmla="*/ 168163 w 5936218"/>
                  <a:gd name="connsiteY218-263022" fmla="*/ 1640720 h 2329276"/>
                  <a:gd name="connsiteX219-263023" fmla="*/ 168163 w 5936218"/>
                  <a:gd name="connsiteY219-263024" fmla="*/ 1633902 h 2329276"/>
                  <a:gd name="connsiteX220-263025" fmla="*/ 152255 w 5936218"/>
                  <a:gd name="connsiteY220-263026" fmla="*/ 1617995 h 2329276"/>
                  <a:gd name="connsiteX221-263027" fmla="*/ 129531 w 5936218"/>
                  <a:gd name="connsiteY221-263028" fmla="*/ 1581635 h 2329276"/>
                  <a:gd name="connsiteX222-263029" fmla="*/ 140893 w 5936218"/>
                  <a:gd name="connsiteY222-263030" fmla="*/ 1558911 h 2329276"/>
                  <a:gd name="connsiteX223-263031" fmla="*/ 136348 w 5936218"/>
                  <a:gd name="connsiteY223-263032" fmla="*/ 1531641 h 2329276"/>
                  <a:gd name="connsiteX224-263033" fmla="*/ 103789 w 5936218"/>
                  <a:gd name="connsiteY224-263034" fmla="*/ 1518234 h 2329276"/>
                  <a:gd name="connsiteX225-263035" fmla="*/ 93716 w 5936218"/>
                  <a:gd name="connsiteY225-263036" fmla="*/ 1522551 h 2329276"/>
                  <a:gd name="connsiteX226-263037" fmla="*/ 91868 w 5936218"/>
                  <a:gd name="connsiteY226-263038" fmla="*/ 1518240 h 2329276"/>
                  <a:gd name="connsiteX227-263039" fmla="*/ 81809 w 5936218"/>
                  <a:gd name="connsiteY227-263040" fmla="*/ 1522551 h 2329276"/>
                  <a:gd name="connsiteX228-263041" fmla="*/ 74992 w 5936218"/>
                  <a:gd name="connsiteY228-263042" fmla="*/ 1506644 h 2329276"/>
                  <a:gd name="connsiteX229-263043" fmla="*/ 34087 w 5936218"/>
                  <a:gd name="connsiteY229-263044" fmla="*/ 1495282 h 2329276"/>
                  <a:gd name="connsiteX230-263045" fmla="*/ 22725 w 5936218"/>
                  <a:gd name="connsiteY230-263046" fmla="*/ 1452105 h 2329276"/>
                  <a:gd name="connsiteX231-263047" fmla="*/ 22725 w 5936218"/>
                  <a:gd name="connsiteY231-263048" fmla="*/ 1420290 h 2329276"/>
                  <a:gd name="connsiteX232-263049" fmla="*/ 0 w 5936218"/>
                  <a:gd name="connsiteY232-263050" fmla="*/ 1404383 h 2329276"/>
                  <a:gd name="connsiteX233-263051" fmla="*/ 15907 w 5936218"/>
                  <a:gd name="connsiteY233-263052" fmla="*/ 1381659 h 2329276"/>
                  <a:gd name="connsiteX234-263053" fmla="*/ 6818 w 5936218"/>
                  <a:gd name="connsiteY234-263054" fmla="*/ 1318030 h 2329276"/>
                  <a:gd name="connsiteX235-263055" fmla="*/ 34087 w 5936218"/>
                  <a:gd name="connsiteY235-263056" fmla="*/ 1274853 h 2329276"/>
                  <a:gd name="connsiteX236-263057" fmla="*/ 27270 w 5936218"/>
                  <a:gd name="connsiteY236-263058" fmla="*/ 1263491 h 2329276"/>
                  <a:gd name="connsiteX237-263059" fmla="*/ 70447 w 5936218"/>
                  <a:gd name="connsiteY237-263060" fmla="*/ 1224859 h 2329276"/>
                  <a:gd name="connsiteX238-263061" fmla="*/ 27270 w 5936218"/>
                  <a:gd name="connsiteY238-263062" fmla="*/ 1188499 h 2329276"/>
                  <a:gd name="connsiteX239-263063" fmla="*/ 109078 w 5936218"/>
                  <a:gd name="connsiteY239-263064" fmla="*/ 1090783 h 2329276"/>
                  <a:gd name="connsiteX240-263065" fmla="*/ 145438 w 5936218"/>
                  <a:gd name="connsiteY240-263066" fmla="*/ 1047606 h 2329276"/>
                  <a:gd name="connsiteX241-263067" fmla="*/ 156800 w 5936218"/>
                  <a:gd name="connsiteY241-263068" fmla="*/ 1004430 h 2329276"/>
                  <a:gd name="connsiteX242-263069" fmla="*/ 102261 w 5936218"/>
                  <a:gd name="connsiteY242-263070" fmla="*/ 952163 h 2329276"/>
                  <a:gd name="connsiteX243-263071" fmla="*/ 118168 w 5936218"/>
                  <a:gd name="connsiteY243-263072" fmla="*/ 897624 h 2329276"/>
                  <a:gd name="connsiteX244-263073" fmla="*/ 86354 w 5936218"/>
                  <a:gd name="connsiteY244-263074" fmla="*/ 833995 h 2329276"/>
                  <a:gd name="connsiteX245-263075" fmla="*/ 109078 w 5936218"/>
                  <a:gd name="connsiteY245-263076" fmla="*/ 759003 h 2329276"/>
                  <a:gd name="connsiteX246-263077" fmla="*/ 70447 w 5936218"/>
                  <a:gd name="connsiteY246-263078" fmla="*/ 656742 h 2329276"/>
                  <a:gd name="connsiteX247-263079" fmla="*/ 102261 w 5936218"/>
                  <a:gd name="connsiteY247-263080" fmla="*/ 586296 h 2329276"/>
                  <a:gd name="connsiteX248-263081" fmla="*/ 43177 w 5936218"/>
                  <a:gd name="connsiteY248-263082" fmla="*/ 520395 h 2329276"/>
                  <a:gd name="connsiteX249-263083" fmla="*/ 49994 w 5936218"/>
                  <a:gd name="connsiteY249-263084" fmla="*/ 445403 h 2329276"/>
                  <a:gd name="connsiteX250-263085" fmla="*/ 81809 w 5936218"/>
                  <a:gd name="connsiteY250-263086" fmla="*/ 440858 h 2329276"/>
                  <a:gd name="connsiteX251-263087" fmla="*/ 145438 w 5936218"/>
                  <a:gd name="connsiteY251-263088" fmla="*/ 397682 h 2329276"/>
                  <a:gd name="connsiteX252-263089" fmla="*/ 184070 w 5936218"/>
                  <a:gd name="connsiteY252-263090" fmla="*/ 359050 h 2329276"/>
                  <a:gd name="connsiteX253-263091" fmla="*/ 189699 w 5936218"/>
                  <a:gd name="connsiteY253-263092" fmla="*/ 365328 h 2329276"/>
                  <a:gd name="connsiteX254-263093" fmla="*/ 195977 w 5936218"/>
                  <a:gd name="connsiteY254-263094" fmla="*/ 359050 h 2329276"/>
                  <a:gd name="connsiteX255-263095" fmla="*/ 255061 w 5936218"/>
                  <a:gd name="connsiteY255-263096" fmla="*/ 424951 h 2329276"/>
                  <a:gd name="connsiteX256-263097" fmla="*/ 350504 w 5936218"/>
                  <a:gd name="connsiteY256-263098" fmla="*/ 445403 h 2329276"/>
                  <a:gd name="connsiteX257-263099" fmla="*/ 491397 w 5936218"/>
                  <a:gd name="connsiteY257-263100" fmla="*/ 559027 h 2329276"/>
                  <a:gd name="connsiteX258-263101" fmla="*/ 523211 w 5936218"/>
                  <a:gd name="connsiteY258-263102" fmla="*/ 606748 h 2329276"/>
                  <a:gd name="connsiteX259-263103" fmla="*/ 523211 w 5936218"/>
                  <a:gd name="connsiteY259-263104" fmla="*/ 665832 h 2329276"/>
                  <a:gd name="connsiteX260-263105" fmla="*/ 486852 w 5936218"/>
                  <a:gd name="connsiteY260-263106" fmla="*/ 720371 h 2329276"/>
                  <a:gd name="connsiteX261-263107" fmla="*/ 420951 w 5936218"/>
                  <a:gd name="connsiteY261-263108" fmla="*/ 740824 h 2329276"/>
                  <a:gd name="connsiteX262-263109" fmla="*/ 415909 w 5936218"/>
                  <a:gd name="connsiteY262-263110" fmla="*/ 738693 h 2329276"/>
                  <a:gd name="connsiteX263-263111" fmla="*/ 409044 w 5936218"/>
                  <a:gd name="connsiteY263-263112" fmla="*/ 740824 h 2329276"/>
                  <a:gd name="connsiteX264-263113" fmla="*/ 252950 w 5936218"/>
                  <a:gd name="connsiteY264-263114" fmla="*/ 674868 h 2329276"/>
                  <a:gd name="connsiteX265-263115" fmla="*/ 232336 w 5936218"/>
                  <a:gd name="connsiteY265-263116" fmla="*/ 681740 h 2329276"/>
                  <a:gd name="connsiteX266-263117" fmla="*/ 291420 w 5936218"/>
                  <a:gd name="connsiteY266-263118" fmla="*/ 752186 h 2329276"/>
                  <a:gd name="connsiteX267-263119" fmla="*/ 291420 w 5936218"/>
                  <a:gd name="connsiteY267-263120" fmla="*/ 790818 h 2329276"/>
                  <a:gd name="connsiteX268-263121" fmla="*/ 298238 w 5936218"/>
                  <a:gd name="connsiteY268-263122" fmla="*/ 877172 h 2329276"/>
                  <a:gd name="connsiteX269-263123" fmla="*/ 345959 w 5936218"/>
                  <a:gd name="connsiteY269-263124" fmla="*/ 908986 h 2329276"/>
                  <a:gd name="connsiteX270-263125" fmla="*/ 362087 w 5936218"/>
                  <a:gd name="connsiteY270-263126" fmla="*/ 918394 h 2329276"/>
                  <a:gd name="connsiteX271-263127" fmla="*/ 365867 w 5936218"/>
                  <a:gd name="connsiteY271-263128" fmla="*/ 886261 h 2329276"/>
                  <a:gd name="connsiteX272-263129" fmla="*/ 345415 w 5936218"/>
                  <a:gd name="connsiteY272-263130" fmla="*/ 849902 h 2329276"/>
                  <a:gd name="connsiteX273-263131" fmla="*/ 365867 w 5936218"/>
                  <a:gd name="connsiteY273-263132" fmla="*/ 818087 h 2329276"/>
                  <a:gd name="connsiteX274-263133" fmla="*/ 374560 w 5936218"/>
                  <a:gd name="connsiteY274-263134" fmla="*/ 823086 h 2329276"/>
                  <a:gd name="connsiteX275-263135" fmla="*/ 377774 w 5936218"/>
                  <a:gd name="connsiteY275-263136" fmla="*/ 818087 h 2329276"/>
                  <a:gd name="connsiteX276-263137" fmla="*/ 461933 w 5936218"/>
                  <a:gd name="connsiteY276-263138" fmla="*/ 866479 h 2329276"/>
                  <a:gd name="connsiteX277-263139" fmla="*/ 484035 w 5936218"/>
                  <a:gd name="connsiteY277-263140" fmla="*/ 849902 h 2329276"/>
                  <a:gd name="connsiteX278-263141" fmla="*/ 463583 w 5936218"/>
                  <a:gd name="connsiteY278-263142" fmla="*/ 784000 h 2329276"/>
                  <a:gd name="connsiteX279-263143" fmla="*/ 549936 w 5936218"/>
                  <a:gd name="connsiteY279-263144" fmla="*/ 697647 h 2329276"/>
                  <a:gd name="connsiteX280-263145" fmla="*/ 559742 w 5936218"/>
                  <a:gd name="connsiteY280-263146" fmla="*/ 699748 h 2329276"/>
                  <a:gd name="connsiteX281-263147" fmla="*/ 561843 w 5936218"/>
                  <a:gd name="connsiteY281-263148" fmla="*/ 697647 h 2329276"/>
                  <a:gd name="connsiteX282-263149" fmla="*/ 593658 w 5936218"/>
                  <a:gd name="connsiteY282-263150" fmla="*/ 704464 h 2329276"/>
                  <a:gd name="connsiteX283-263151" fmla="*/ 620945 w 5936218"/>
                  <a:gd name="connsiteY283-263152" fmla="*/ 728341 h 2329276"/>
                  <a:gd name="connsiteX284-263153" fmla="*/ 640835 w 5936218"/>
                  <a:gd name="connsiteY284-263154" fmla="*/ 672650 h 2329276"/>
                  <a:gd name="connsiteX285-263155" fmla="*/ 609020 w 5936218"/>
                  <a:gd name="connsiteY285-263156" fmla="*/ 618111 h 2329276"/>
                  <a:gd name="connsiteX286-263157" fmla="*/ 624928 w 5936218"/>
                  <a:gd name="connsiteY286-263158" fmla="*/ 559027 h 2329276"/>
                  <a:gd name="connsiteX287-263159" fmla="*/ 597658 w 5936218"/>
                  <a:gd name="connsiteY287-263160" fmla="*/ 499942 h 2329276"/>
                  <a:gd name="connsiteX288-263161" fmla="*/ 611562 w 5936218"/>
                  <a:gd name="connsiteY288-263162" fmla="*/ 504268 h 2329276"/>
                  <a:gd name="connsiteX289-263163" fmla="*/ 609565 w 5936218"/>
                  <a:gd name="connsiteY289-263164" fmla="*/ 499942 h 2329276"/>
                  <a:gd name="connsiteX290-263165" fmla="*/ 711826 w 5936218"/>
                  <a:gd name="connsiteY290-263166" fmla="*/ 531757 h 2329276"/>
                  <a:gd name="connsiteX291-263167" fmla="*/ 732278 w 5936218"/>
                  <a:gd name="connsiteY291-263168" fmla="*/ 586296 h 2329276"/>
                  <a:gd name="connsiteX292-263169" fmla="*/ 684556 w 5936218"/>
                  <a:gd name="connsiteY292-263170" fmla="*/ 597658 h 2329276"/>
                  <a:gd name="connsiteX293-263171" fmla="*/ 684556 w 5936218"/>
                  <a:gd name="connsiteY293-263172" fmla="*/ 649925 h 2329276"/>
                  <a:gd name="connsiteX294-263173" fmla="*/ 713309 w 5936218"/>
                  <a:gd name="connsiteY294-263174" fmla="*/ 678678 h 2329276"/>
                  <a:gd name="connsiteX295-263175" fmla="*/ 763548 w 5936218"/>
                  <a:gd name="connsiteY295-263176" fmla="*/ 661287 h 2329276"/>
                  <a:gd name="connsiteX296-263177" fmla="*/ 770365 w 5936218"/>
                  <a:gd name="connsiteY296-263178" fmla="*/ 602203 h 2329276"/>
                  <a:gd name="connsiteX297-263179" fmla="*/ 845357 w 5936218"/>
                  <a:gd name="connsiteY297-263180" fmla="*/ 554482 h 2329276"/>
                  <a:gd name="connsiteX298-263181" fmla="*/ 972614 w 5936218"/>
                  <a:gd name="connsiteY298-263182" fmla="*/ 468128 h 2329276"/>
                  <a:gd name="connsiteX299-263183" fmla="*/ 982566 w 5936218"/>
                  <a:gd name="connsiteY299-263184" fmla="*/ 469455 h 2329276"/>
                  <a:gd name="connsiteX300-263185" fmla="*/ 984521 w 5936218"/>
                  <a:gd name="connsiteY300-263186" fmla="*/ 468128 h 2329276"/>
                  <a:gd name="connsiteX301-263187" fmla="*/ 1018608 w 5936218"/>
                  <a:gd name="connsiteY301-263188" fmla="*/ 472673 h 2329276"/>
                  <a:gd name="connsiteX302-263189" fmla="*/ 979977 w 5936218"/>
                  <a:gd name="connsiteY302-263190" fmla="*/ 536302 h 2329276"/>
                  <a:gd name="connsiteX303-263191" fmla="*/ 1012666 w 5936218"/>
                  <a:gd name="connsiteY303-263192" fmla="*/ 541463 h 2329276"/>
                  <a:gd name="connsiteX304-263193" fmla="*/ 1038516 w 5936218"/>
                  <a:gd name="connsiteY304-263194" fmla="*/ 511305 h 2329276"/>
                  <a:gd name="connsiteX305-263195" fmla="*/ 1050423 w 5936218"/>
                  <a:gd name="connsiteY305-263196" fmla="*/ 511305 h 2329276"/>
                  <a:gd name="connsiteX306-263197" fmla="*/ 1108962 w 5936218"/>
                  <a:gd name="connsiteY306-263198" fmla="*/ 511305 h 2329276"/>
                  <a:gd name="connsiteX307-263199" fmla="*/ 1161229 w 5936218"/>
                  <a:gd name="connsiteY307-263200" fmla="*/ 468128 h 2329276"/>
                  <a:gd name="connsiteX308-263201" fmla="*/ 1165711 w 5936218"/>
                  <a:gd name="connsiteY308-263202" fmla="*/ 474262 h 2329276"/>
                  <a:gd name="connsiteX309-263203" fmla="*/ 1173136 w 5936218"/>
                  <a:gd name="connsiteY309-263204" fmla="*/ 468128 h 2329276"/>
                  <a:gd name="connsiteX310-263205" fmla="*/ 1210035 w 5936218"/>
                  <a:gd name="connsiteY310-263206" fmla="*/ 518621 h 2329276"/>
                  <a:gd name="connsiteX311-263207" fmla="*/ 1247583 w 5936218"/>
                  <a:gd name="connsiteY311-263208" fmla="*/ 461311 h 2329276"/>
                  <a:gd name="connsiteX312-263209" fmla="*/ 1211223 w 5936218"/>
                  <a:gd name="connsiteY312-263210" fmla="*/ 402227 h 2329276"/>
                  <a:gd name="connsiteX313-263211" fmla="*/ 1227130 w 5936218"/>
                  <a:gd name="connsiteY313-263212" fmla="*/ 365867 h 2329276"/>
                  <a:gd name="connsiteX314-263213" fmla="*/ 1237665 w 5936218"/>
                  <a:gd name="connsiteY314-263214" fmla="*/ 369005 h 2329276"/>
                  <a:gd name="connsiteX315-263215" fmla="*/ 1239037 w 5936218"/>
                  <a:gd name="connsiteY315-263216" fmla="*/ 365867 h 2329276"/>
                  <a:gd name="connsiteX316-263217" fmla="*/ 1345843 w 5936218"/>
                  <a:gd name="connsiteY316-263218" fmla="*/ 397682 h 2329276"/>
                  <a:gd name="connsiteX317-263219" fmla="*/ 1400382 w 5936218"/>
                  <a:gd name="connsiteY317-263220" fmla="*/ 429496 h 2329276"/>
                  <a:gd name="connsiteX318-263221" fmla="*/ 1519756 w 5936218"/>
                  <a:gd name="connsiteY318-263222" fmla="*/ 536080 h 2329276"/>
                  <a:gd name="connsiteX319-263223" fmla="*/ 1543003 w 5936218"/>
                  <a:gd name="connsiteY319-263224" fmla="*/ 495398 h 2329276"/>
                  <a:gd name="connsiteX320-263225" fmla="*/ 1506643 w 5936218"/>
                  <a:gd name="connsiteY320-263226" fmla="*/ 440858 h 2329276"/>
                  <a:gd name="connsiteX321-263227" fmla="*/ 1506643 w 5936218"/>
                  <a:gd name="connsiteY321-263228" fmla="*/ 418134 h 2329276"/>
                  <a:gd name="connsiteX322-263229" fmla="*/ 1463467 w 5936218"/>
                  <a:gd name="connsiteY322-263230" fmla="*/ 409044 h 2329276"/>
                  <a:gd name="connsiteX323-263231" fmla="*/ 1472556 w 5936218"/>
                  <a:gd name="connsiteY323-263232" fmla="*/ 359050 h 2329276"/>
                  <a:gd name="connsiteX324-263233" fmla="*/ 1452104 w 5936218"/>
                  <a:gd name="connsiteY324-263234" fmla="*/ 272696 h 2329276"/>
                  <a:gd name="connsiteX325-263235" fmla="*/ 1452104 w 5936218"/>
                  <a:gd name="connsiteY325-263236" fmla="*/ 236337 h 2329276"/>
                  <a:gd name="connsiteX326-263237" fmla="*/ 1522551 w 5936218"/>
                  <a:gd name="connsiteY326-263238" fmla="*/ 134076 h 2329276"/>
                  <a:gd name="connsiteX327-263239" fmla="*/ 1543003 w 5936218"/>
                  <a:gd name="connsiteY327-263240" fmla="*/ 20453 h 2329276"/>
                  <a:gd name="connsiteX328-263241" fmla="*/ 1570272 w 5936218"/>
                  <a:gd name="connsiteY328-263242" fmla="*/ 0 h 2329276"/>
                  <a:gd name="connsiteX329-263243" fmla="*/ 1578688 w 5936218"/>
                  <a:gd name="connsiteY329-263244" fmla="*/ 2619 h 2329276"/>
                  <a:gd name="connsiteX330-263245" fmla="*/ 1582179 w 5936218"/>
                  <a:gd name="connsiteY330-263246" fmla="*/ 0 h 2329276"/>
                  <a:gd name="connsiteX331-263247" fmla="*/ 1684440 w 5936218"/>
                  <a:gd name="connsiteY331-263248" fmla="*/ 31815 h 2329276"/>
                  <a:gd name="connsiteX332-263249" fmla="*/ 1688985 w 5936218"/>
                  <a:gd name="connsiteY332-263250" fmla="*/ 102261 h 2329276"/>
                  <a:gd name="connsiteX333-263251" fmla="*/ 1652625 w 5936218"/>
                  <a:gd name="connsiteY333-263252" fmla="*/ 193160 h 2329276"/>
                  <a:gd name="connsiteX334-263253" fmla="*/ 1679895 w 5936218"/>
                  <a:gd name="connsiteY334-263254" fmla="*/ 231792 h 2329276"/>
                  <a:gd name="connsiteX335-263255" fmla="*/ 1688985 w 5936218"/>
                  <a:gd name="connsiteY335-263256" fmla="*/ 306783 h 2329276"/>
                  <a:gd name="connsiteX336-263257" fmla="*/ 1679895 w 5936218"/>
                  <a:gd name="connsiteY336-263258" fmla="*/ 452221 h 2329276"/>
                  <a:gd name="connsiteX337-263259" fmla="*/ 1636718 w 5936218"/>
                  <a:gd name="connsiteY337-263260" fmla="*/ 715827 h 2329276"/>
                  <a:gd name="connsiteX338-263261" fmla="*/ 1662494 w 5936218"/>
                  <a:gd name="connsiteY338-263262" fmla="*/ 722271 h 2329276"/>
                  <a:gd name="connsiteX0-263263" fmla="*/ 1662494 w 5936218"/>
                  <a:gd name="connsiteY0-263264" fmla="*/ 722271 h 2329276"/>
                  <a:gd name="connsiteX1-263265" fmla="*/ 4774445 w 5936218"/>
                  <a:gd name="connsiteY1-263266" fmla="*/ 236337 h 2329276"/>
                  <a:gd name="connsiteX2-263267" fmla="*/ 4861343 w 5936218"/>
                  <a:gd name="connsiteY2-263268" fmla="*/ 256789 h 2329276"/>
                  <a:gd name="connsiteX3-263269" fmla="*/ 4893158 w 5936218"/>
                  <a:gd name="connsiteY3-263270" fmla="*/ 299966 h 2329276"/>
                  <a:gd name="connsiteX4-263271" fmla="*/ 4888613 w 5936218"/>
                  <a:gd name="connsiteY4-263272" fmla="*/ 381774 h 2329276"/>
                  <a:gd name="connsiteX5-263273" fmla="*/ 4927677 w 5936218"/>
                  <a:gd name="connsiteY5-263274" fmla="*/ 406446 h 2329276"/>
                  <a:gd name="connsiteX6-263275" fmla="*/ 4967605 w 5936218"/>
                  <a:gd name="connsiteY6-263276" fmla="*/ 393137 h 2329276"/>
                  <a:gd name="connsiteX7-263277" fmla="*/ 5038051 w 5936218"/>
                  <a:gd name="connsiteY7-263278" fmla="*/ 386319 h 2329276"/>
                  <a:gd name="connsiteX8-263279" fmla="*/ 5040730 w 5936218"/>
                  <a:gd name="connsiteY8-263280" fmla="*/ 387212 h 2329276"/>
                  <a:gd name="connsiteX9-263281" fmla="*/ 5049958 w 5936218"/>
                  <a:gd name="connsiteY9-263282" fmla="*/ 386319 h 2329276"/>
                  <a:gd name="connsiteX10-263283" fmla="*/ 5114249 w 5936218"/>
                  <a:gd name="connsiteY10-263284" fmla="*/ 407750 h 2329276"/>
                  <a:gd name="connsiteX11-263285" fmla="*/ 5176671 w 5936218"/>
                  <a:gd name="connsiteY11-263286" fmla="*/ 397682 h 2329276"/>
                  <a:gd name="connsiteX12-263287" fmla="*/ 5177801 w 5936218"/>
                  <a:gd name="connsiteY12-263288" fmla="*/ 399420 h 2329276"/>
                  <a:gd name="connsiteX13-263289" fmla="*/ 5188578 w 5936218"/>
                  <a:gd name="connsiteY13-263290" fmla="*/ 397682 h 2329276"/>
                  <a:gd name="connsiteX14-263291" fmla="*/ 5243719 w 5936218"/>
                  <a:gd name="connsiteY14-263292" fmla="*/ 482513 h 2329276"/>
                  <a:gd name="connsiteX15-263293" fmla="*/ 5283477 w 5936218"/>
                  <a:gd name="connsiteY15-263294" fmla="*/ 452221 h 2329276"/>
                  <a:gd name="connsiteX16-263295" fmla="*/ 5258480 w 5936218"/>
                  <a:gd name="connsiteY16-263296" fmla="*/ 386319 h 2329276"/>
                  <a:gd name="connsiteX17-263297" fmla="*/ 5267570 w 5936218"/>
                  <a:gd name="connsiteY17-263298" fmla="*/ 338598 h 2329276"/>
                  <a:gd name="connsiteX18-263299" fmla="*/ 5278896 w 5936218"/>
                  <a:gd name="connsiteY18-263300" fmla="*/ 341647 h 2329276"/>
                  <a:gd name="connsiteX19-263301" fmla="*/ 5279477 w 5936218"/>
                  <a:gd name="connsiteY19-263302" fmla="*/ 338598 h 2329276"/>
                  <a:gd name="connsiteX20-263303" fmla="*/ 5395510 w 5936218"/>
                  <a:gd name="connsiteY20-263304" fmla="*/ 369837 h 2329276"/>
                  <a:gd name="connsiteX21-263305" fmla="*/ 5463001 w 5936218"/>
                  <a:gd name="connsiteY21-263306" fmla="*/ 365867 h 2329276"/>
                  <a:gd name="connsiteX22-263307" fmla="*/ 5464386 w 5936218"/>
                  <a:gd name="connsiteY22-263308" fmla="*/ 366486 h 2329276"/>
                  <a:gd name="connsiteX23-263309" fmla="*/ 5474909 w 5936218"/>
                  <a:gd name="connsiteY23-263310" fmla="*/ 365867 h 2329276"/>
                  <a:gd name="connsiteX24-263311" fmla="*/ 5581715 w 5936218"/>
                  <a:gd name="connsiteY24-263312" fmla="*/ 413589 h 2329276"/>
                  <a:gd name="connsiteX25-263313" fmla="*/ 5633981 w 5936218"/>
                  <a:gd name="connsiteY25-263314" fmla="*/ 456766 h 2329276"/>
                  <a:gd name="connsiteX26-263315" fmla="*/ 5720335 w 5936218"/>
                  <a:gd name="connsiteY26-263316" fmla="*/ 536302 h 2329276"/>
                  <a:gd name="connsiteX27-263317" fmla="*/ 5822595 w 5936218"/>
                  <a:gd name="connsiteY27-263318" fmla="*/ 634018 h 2329276"/>
                  <a:gd name="connsiteX28-263319" fmla="*/ 5818051 w 5936218"/>
                  <a:gd name="connsiteY28-263320" fmla="*/ 688557 h 2329276"/>
                  <a:gd name="connsiteX29-263321" fmla="*/ 5825679 w 5936218"/>
                  <a:gd name="connsiteY29-263322" fmla="*/ 696185 h 2329276"/>
                  <a:gd name="connsiteX30-263323" fmla="*/ 5822051 w 5936218"/>
                  <a:gd name="connsiteY30-263324" fmla="*/ 645380 h 2329276"/>
                  <a:gd name="connsiteX31-263325" fmla="*/ 5834092 w 5936218"/>
                  <a:gd name="connsiteY31-263326" fmla="*/ 647253 h 2329276"/>
                  <a:gd name="connsiteX32-263327" fmla="*/ 5833958 w 5936218"/>
                  <a:gd name="connsiteY32-263328" fmla="*/ 645380 h 2329276"/>
                  <a:gd name="connsiteX33-263329" fmla="*/ 5936219 w 5936218"/>
                  <a:gd name="connsiteY33-263330" fmla="*/ 661287 h 2329276"/>
                  <a:gd name="connsiteX34-263331" fmla="*/ 5908949 w 5936218"/>
                  <a:gd name="connsiteY34-263332" fmla="*/ 877172 h 2329276"/>
                  <a:gd name="connsiteX35-263333" fmla="*/ 5893042 w 5936218"/>
                  <a:gd name="connsiteY35-263334" fmla="*/ 893079 h 2329276"/>
                  <a:gd name="connsiteX36-263335" fmla="*/ 5861227 w 5936218"/>
                  <a:gd name="connsiteY36-263336" fmla="*/ 893079 h 2329276"/>
                  <a:gd name="connsiteX37-263337" fmla="*/ 5817506 w 5936218"/>
                  <a:gd name="connsiteY37-263338" fmla="*/ 858992 h 2329276"/>
                  <a:gd name="connsiteX38-263339" fmla="*/ 5767511 w 5936218"/>
                  <a:gd name="connsiteY38-263340" fmla="*/ 833995 h 2329276"/>
                  <a:gd name="connsiteX39-263341" fmla="*/ 5729132 w 5936218"/>
                  <a:gd name="connsiteY39-263342" fmla="*/ 785976 h 2329276"/>
                  <a:gd name="connsiteX40-263343" fmla="*/ 5695337 w 5936218"/>
                  <a:gd name="connsiteY40-263344" fmla="*/ 795363 h 2329276"/>
                  <a:gd name="connsiteX41-263345" fmla="*/ 5693366 w 5936218"/>
                  <a:gd name="connsiteY41-263346" fmla="*/ 792603 h 2329276"/>
                  <a:gd name="connsiteX42-263347" fmla="*/ 5640799 w 5936218"/>
                  <a:gd name="connsiteY42-263348" fmla="*/ 752186 h 2329276"/>
                  <a:gd name="connsiteX43-263349" fmla="*/ 5656705 w 5936218"/>
                  <a:gd name="connsiteY43-263350" fmla="*/ 795363 h 2329276"/>
                  <a:gd name="connsiteX44-263351" fmla="*/ 5586259 w 5936218"/>
                  <a:gd name="connsiteY44-263352" fmla="*/ 870354 h 2329276"/>
                  <a:gd name="connsiteX45-263353" fmla="*/ 5575676 w 5936218"/>
                  <a:gd name="connsiteY45-263354" fmla="*/ 869346 h 2329276"/>
                  <a:gd name="connsiteX46-263355" fmla="*/ 5539436 w 5936218"/>
                  <a:gd name="connsiteY46-263356" fmla="*/ 867029 h 2329276"/>
                  <a:gd name="connsiteX47-263357" fmla="*/ 5593077 w 5936218"/>
                  <a:gd name="connsiteY47-263358" fmla="*/ 972615 h 2329276"/>
                  <a:gd name="connsiteX48-263359" fmla="*/ 5613529 w 5936218"/>
                  <a:gd name="connsiteY48-263360" fmla="*/ 1031699 h 2329276"/>
                  <a:gd name="connsiteX49-263361" fmla="*/ 5608984 w 5936218"/>
                  <a:gd name="connsiteY49-263362" fmla="*/ 1054424 h 2329276"/>
                  <a:gd name="connsiteX50-263363" fmla="*/ 5597799 w 5936218"/>
                  <a:gd name="connsiteY50-263364" fmla="*/ 1050815 h 2329276"/>
                  <a:gd name="connsiteX51-263365" fmla="*/ 5534271 w 5936218"/>
                  <a:gd name="connsiteY51-263366" fmla="*/ 1034164 h 2329276"/>
                  <a:gd name="connsiteX52-263367" fmla="*/ 5436277 w 5936218"/>
                  <a:gd name="connsiteY52-263368" fmla="*/ 1090783 h 2329276"/>
                  <a:gd name="connsiteX53-263369" fmla="*/ 5397645 w 5936218"/>
                  <a:gd name="connsiteY53-263370" fmla="*/ 1102146 h 2329276"/>
                  <a:gd name="connsiteX54-263371" fmla="*/ 5345378 w 5936218"/>
                  <a:gd name="connsiteY54-263372" fmla="*/ 1156685 h 2329276"/>
                  <a:gd name="connsiteX55-263373" fmla="*/ 5290839 w 5936218"/>
                  <a:gd name="connsiteY55-263374" fmla="*/ 1204406 h 2329276"/>
                  <a:gd name="connsiteX56-263375" fmla="*/ 5274932 w 5936218"/>
                  <a:gd name="connsiteY56-263376" fmla="*/ 1236221 h 2329276"/>
                  <a:gd name="connsiteX57-263377" fmla="*/ 5267238 w 5936218"/>
                  <a:gd name="connsiteY57-263378" fmla="*/ 1227794 h 2329276"/>
                  <a:gd name="connsiteX58-263379" fmla="*/ 5263025 w 5936218"/>
                  <a:gd name="connsiteY58-263380" fmla="*/ 1236221 h 2329276"/>
                  <a:gd name="connsiteX59-263381" fmla="*/ 5219538 w 5936218"/>
                  <a:gd name="connsiteY59-263382" fmla="*/ 1188593 h 2329276"/>
                  <a:gd name="connsiteX60-263383" fmla="*/ 5129494 w 5936218"/>
                  <a:gd name="connsiteY60-263384" fmla="*/ 1243038 h 2329276"/>
                  <a:gd name="connsiteX61-263385" fmla="*/ 5126389 w 5936218"/>
                  <a:gd name="connsiteY61-263386" fmla="*/ 1237716 h 2329276"/>
                  <a:gd name="connsiteX62-263387" fmla="*/ 5117587 w 5936218"/>
                  <a:gd name="connsiteY62-263388" fmla="*/ 1243038 h 2329276"/>
                  <a:gd name="connsiteX63-263389" fmla="*/ 5105544 w 5936218"/>
                  <a:gd name="connsiteY63-263390" fmla="*/ 1222392 h 2329276"/>
                  <a:gd name="connsiteX64-263391" fmla="*/ 5074955 w 5936218"/>
                  <a:gd name="connsiteY64-263392" fmla="*/ 1247583 h 2329276"/>
                  <a:gd name="connsiteX65-263393" fmla="*/ 5065718 w 5936218"/>
                  <a:gd name="connsiteY65-263394" fmla="*/ 1245384 h 2329276"/>
                  <a:gd name="connsiteX66-263395" fmla="*/ 5063048 w 5936218"/>
                  <a:gd name="connsiteY66-263396" fmla="*/ 1247583 h 2329276"/>
                  <a:gd name="connsiteX67-263397" fmla="*/ 5026594 w 5936218"/>
                  <a:gd name="connsiteY67-263398" fmla="*/ 1238904 h 2329276"/>
                  <a:gd name="connsiteX68-263399" fmla="*/ 5015871 w 5936218"/>
                  <a:gd name="connsiteY68-263400" fmla="*/ 1283943 h 2329276"/>
                  <a:gd name="connsiteX69-263401" fmla="*/ 4974967 w 5936218"/>
                  <a:gd name="connsiteY69-263402" fmla="*/ 1349844 h 2329276"/>
                  <a:gd name="connsiteX70-263403" fmla="*/ 4974967 w 5936218"/>
                  <a:gd name="connsiteY70-263404" fmla="*/ 1381659 h 2329276"/>
                  <a:gd name="connsiteX71-263405" fmla="*/ 5011326 w 5936218"/>
                  <a:gd name="connsiteY71-263406" fmla="*/ 1495282 h 2329276"/>
                  <a:gd name="connsiteX72-263407" fmla="*/ 4999419 w 5936218"/>
                  <a:gd name="connsiteY72-263408" fmla="*/ 1495282 h 2329276"/>
                  <a:gd name="connsiteX73-263409" fmla="*/ 4974967 w 5936218"/>
                  <a:gd name="connsiteY73-263410" fmla="*/ 1495282 h 2329276"/>
                  <a:gd name="connsiteX74-263411" fmla="*/ 4963605 w 5936218"/>
                  <a:gd name="connsiteY74-263412" fmla="*/ 1547548 h 2329276"/>
                  <a:gd name="connsiteX75-263413" fmla="*/ 4974967 w 5936218"/>
                  <a:gd name="connsiteY75-263414" fmla="*/ 1574818 h 2329276"/>
                  <a:gd name="connsiteX76-263415" fmla="*/ 4909065 w 5936218"/>
                  <a:gd name="connsiteY76-263416" fmla="*/ 1608905 h 2329276"/>
                  <a:gd name="connsiteX77-263417" fmla="*/ 4897703 w 5936218"/>
                  <a:gd name="connsiteY77-263418" fmla="*/ 1677079 h 2329276"/>
                  <a:gd name="connsiteX78-263419" fmla="*/ 4845437 w 5936218"/>
                  <a:gd name="connsiteY78-263420" fmla="*/ 1692986 h 2329276"/>
                  <a:gd name="connsiteX79-263421" fmla="*/ 4834074 w 5936218"/>
                  <a:gd name="connsiteY79-263422" fmla="*/ 1752070 h 2329276"/>
                  <a:gd name="connsiteX80-263423" fmla="*/ 4779535 w 5936218"/>
                  <a:gd name="connsiteY80-263424" fmla="*/ 1811154 h 2329276"/>
                  <a:gd name="connsiteX81-263425" fmla="*/ 4777225 w 5936218"/>
                  <a:gd name="connsiteY81-263426" fmla="*/ 1800758 h 2329276"/>
                  <a:gd name="connsiteX82-263427" fmla="*/ 4767628 w 5936218"/>
                  <a:gd name="connsiteY82-263428" fmla="*/ 1811154 h 2329276"/>
                  <a:gd name="connsiteX83-263429" fmla="*/ 4758538 w 5936218"/>
                  <a:gd name="connsiteY83-263430" fmla="*/ 1770250 h 2329276"/>
                  <a:gd name="connsiteX84-263431" fmla="*/ 4742631 w 5936218"/>
                  <a:gd name="connsiteY84-263432" fmla="*/ 1683896 h 2329276"/>
                  <a:gd name="connsiteX85-263433" fmla="*/ 4715361 w 5936218"/>
                  <a:gd name="connsiteY85-263434" fmla="*/ 1543004 h 2329276"/>
                  <a:gd name="connsiteX86-263435" fmla="*/ 4735813 w 5936218"/>
                  <a:gd name="connsiteY86-263436" fmla="*/ 1452105 h 2329276"/>
                  <a:gd name="connsiteX87-263437" fmla="*/ 4767628 w 5936218"/>
                  <a:gd name="connsiteY87-263438" fmla="*/ 1408928 h 2329276"/>
                  <a:gd name="connsiteX88-263439" fmla="*/ 4767628 w 5936218"/>
                  <a:gd name="connsiteY88-263440" fmla="*/ 1381659 h 2329276"/>
                  <a:gd name="connsiteX89-263441" fmla="*/ 4826712 w 5936218"/>
                  <a:gd name="connsiteY89-263442" fmla="*/ 1365751 h 2329276"/>
                  <a:gd name="connsiteX90-263443" fmla="*/ 1811153 w 5936218"/>
                  <a:gd name="connsiteY90-263444" fmla="*/ 1617995 h 2329276"/>
                  <a:gd name="connsiteX91-263445" fmla="*/ 1748069 w 5936218"/>
                  <a:gd name="connsiteY91-263446" fmla="*/ 1656627 h 2329276"/>
                  <a:gd name="connsiteX92-263447" fmla="*/ 1711709 w 5936218"/>
                  <a:gd name="connsiteY92-263448" fmla="*/ 1661172 h 2329276"/>
                  <a:gd name="connsiteX93-263449" fmla="*/ 1711926 w 5936218"/>
                  <a:gd name="connsiteY93-263450" fmla="*/ 1659656 h 2329276"/>
                  <a:gd name="connsiteX94-263451" fmla="*/ 1699803 w 5936218"/>
                  <a:gd name="connsiteY94-263452" fmla="*/ 1661172 h 2329276"/>
                  <a:gd name="connsiteX95-263453" fmla="*/ 1704347 w 5936218"/>
                  <a:gd name="connsiteY95-263454" fmla="*/ 1629357 h 2329276"/>
                  <a:gd name="connsiteX96-263455" fmla="*/ 1662460 w 5936218"/>
                  <a:gd name="connsiteY96-263456" fmla="*/ 1611406 h 2329276"/>
                  <a:gd name="connsiteX97-263457" fmla="*/ 1629901 w 5936218"/>
                  <a:gd name="connsiteY97-263458" fmla="*/ 1624812 h 2329276"/>
                  <a:gd name="connsiteX98-263459" fmla="*/ 1629300 w 5936218"/>
                  <a:gd name="connsiteY98-263460" fmla="*/ 1620157 h 2329276"/>
                  <a:gd name="connsiteX99-263461" fmla="*/ 1617994 w 5936218"/>
                  <a:gd name="connsiteY99-263462" fmla="*/ 1624812 h 2329276"/>
                  <a:gd name="connsiteX100-263463" fmla="*/ 1608904 w 5936218"/>
                  <a:gd name="connsiteY100-263464" fmla="*/ 1554366 h 2329276"/>
                  <a:gd name="connsiteX101-263465" fmla="*/ 1552684 w 5936218"/>
                  <a:gd name="connsiteY101-263466" fmla="*/ 1544673 h 2329276"/>
                  <a:gd name="connsiteX102-263467" fmla="*/ 1518550 w 5936218"/>
                  <a:gd name="connsiteY102-263468" fmla="*/ 1570273 h 2329276"/>
                  <a:gd name="connsiteX103-263469" fmla="*/ 1425379 w 5936218"/>
                  <a:gd name="connsiteY103-263470" fmla="*/ 1590725 h 2329276"/>
                  <a:gd name="connsiteX104-263471" fmla="*/ 1409472 w 5936218"/>
                  <a:gd name="connsiteY104-263472" fmla="*/ 1608905 h 2329276"/>
                  <a:gd name="connsiteX105-263473" fmla="*/ 1270852 w 5936218"/>
                  <a:gd name="connsiteY105-263474" fmla="*/ 1629357 h 2329276"/>
                  <a:gd name="connsiteX106-263475" fmla="*/ 1254945 w 5936218"/>
                  <a:gd name="connsiteY106-263476" fmla="*/ 1649809 h 2329276"/>
                  <a:gd name="connsiteX107-263477" fmla="*/ 1282214 w 5936218"/>
                  <a:gd name="connsiteY107-263478" fmla="*/ 1692986 h 2329276"/>
                  <a:gd name="connsiteX108-263479" fmla="*/ 1243582 w 5936218"/>
                  <a:gd name="connsiteY108-263480" fmla="*/ 1708893 h 2329276"/>
                  <a:gd name="connsiteX109-263481" fmla="*/ 1254945 w 5936218"/>
                  <a:gd name="connsiteY109-263482" fmla="*/ 1727073 h 2329276"/>
                  <a:gd name="connsiteX110-263483" fmla="*/ 1216313 w 5936218"/>
                  <a:gd name="connsiteY110-263484" fmla="*/ 1752070 h 2329276"/>
                  <a:gd name="connsiteX111-263485" fmla="*/ 1275397 w 5936218"/>
                  <a:gd name="connsiteY111-263486" fmla="*/ 1795247 h 2329276"/>
                  <a:gd name="connsiteX112-263487" fmla="*/ 1270852 w 5936218"/>
                  <a:gd name="connsiteY112-263488" fmla="*/ 1822517 h 2329276"/>
                  <a:gd name="connsiteX113-263489" fmla="*/ 1259108 w 5936218"/>
                  <a:gd name="connsiteY113-263490" fmla="*/ 1821538 h 2329276"/>
                  <a:gd name="connsiteX114-263491" fmla="*/ 1258945 w 5936218"/>
                  <a:gd name="connsiteY114-263492" fmla="*/ 1822517 h 2329276"/>
                  <a:gd name="connsiteX115-263493" fmla="*/ 1215644 w 5936218"/>
                  <a:gd name="connsiteY115-263494" fmla="*/ 1818908 h 2329276"/>
                  <a:gd name="connsiteX116-263495" fmla="*/ 1204950 w 5936218"/>
                  <a:gd name="connsiteY116-263496" fmla="*/ 1833879 h 2329276"/>
                  <a:gd name="connsiteX117-263497" fmla="*/ 1196495 w 5936218"/>
                  <a:gd name="connsiteY117-263498" fmla="*/ 1829047 h 2329276"/>
                  <a:gd name="connsiteX118-263499" fmla="*/ 1193043 w 5936218"/>
                  <a:gd name="connsiteY118-263500" fmla="*/ 1833879 h 2329276"/>
                  <a:gd name="connsiteX119-263501" fmla="*/ 1145322 w 5936218"/>
                  <a:gd name="connsiteY119-263502" fmla="*/ 1806609 h 2329276"/>
                  <a:gd name="connsiteX120-263503" fmla="*/ 1098145 w 5936218"/>
                  <a:gd name="connsiteY120-263504" fmla="*/ 1806609 h 2329276"/>
                  <a:gd name="connsiteX121-263505" fmla="*/ 1061785 w 5936218"/>
                  <a:gd name="connsiteY121-263506" fmla="*/ 1833879 h 2329276"/>
                  <a:gd name="connsiteX122-263507" fmla="*/ 1055322 w 5936218"/>
                  <a:gd name="connsiteY122-263508" fmla="*/ 1829796 h 2329276"/>
                  <a:gd name="connsiteX123-263509" fmla="*/ 1049878 w 5936218"/>
                  <a:gd name="connsiteY123-263510" fmla="*/ 1833879 h 2329276"/>
                  <a:gd name="connsiteX124-263511" fmla="*/ 1006701 w 5936218"/>
                  <a:gd name="connsiteY124-263512" fmla="*/ 1806609 h 2329276"/>
                  <a:gd name="connsiteX125-263513" fmla="*/ 924893 w 5936218"/>
                  <a:gd name="connsiteY125-263514" fmla="*/ 1770250 h 2329276"/>
                  <a:gd name="connsiteX126-263515" fmla="*/ 877716 w 5936218"/>
                  <a:gd name="connsiteY126-263516" fmla="*/ 1770250 h 2329276"/>
                  <a:gd name="connsiteX127-263517" fmla="*/ 802724 w 5936218"/>
                  <a:gd name="connsiteY127-263518" fmla="*/ 1833879 h 2329276"/>
                  <a:gd name="connsiteX128-263519" fmla="*/ 798179 w 5936218"/>
                  <a:gd name="connsiteY128-263520" fmla="*/ 1877056 h 2329276"/>
                  <a:gd name="connsiteX129-263521" fmla="*/ 787406 w 5936218"/>
                  <a:gd name="connsiteY129-263522" fmla="*/ 1866283 h 2329276"/>
                  <a:gd name="connsiteX130-263523" fmla="*/ 786272 w 5936218"/>
                  <a:gd name="connsiteY130-263524" fmla="*/ 1877056 h 2329276"/>
                  <a:gd name="connsiteX131-263525" fmla="*/ 756063 w 5936218"/>
                  <a:gd name="connsiteY131-263526" fmla="*/ 1846846 h 2329276"/>
                  <a:gd name="connsiteX132-263527" fmla="*/ 732278 w 5936218"/>
                  <a:gd name="connsiteY132-263528" fmla="*/ 1904325 h 2329276"/>
                  <a:gd name="connsiteX133-263529" fmla="*/ 743640 w 5936218"/>
                  <a:gd name="connsiteY133-263530" fmla="*/ 1913415 h 2329276"/>
                  <a:gd name="connsiteX134-263531" fmla="*/ 723188 w 5936218"/>
                  <a:gd name="connsiteY134-263532" fmla="*/ 1956592 h 2329276"/>
                  <a:gd name="connsiteX135-263533" fmla="*/ 747026 w 5936218"/>
                  <a:gd name="connsiteY135-263534" fmla="*/ 1993433 h 2329276"/>
                  <a:gd name="connsiteX136-263535" fmla="*/ 763548 w 5936218"/>
                  <a:gd name="connsiteY136-263536" fmla="*/ 1990679 h 2329276"/>
                  <a:gd name="connsiteX137-263537" fmla="*/ 764871 w 5936218"/>
                  <a:gd name="connsiteY137-263538" fmla="*/ 1992443 h 2329276"/>
                  <a:gd name="connsiteX138-263539" fmla="*/ 775455 w 5936218"/>
                  <a:gd name="connsiteY138-263540" fmla="*/ 1990679 h 2329276"/>
                  <a:gd name="connsiteX139-263541" fmla="*/ 802724 w 5936218"/>
                  <a:gd name="connsiteY139-263542" fmla="*/ 2027038 h 2329276"/>
                  <a:gd name="connsiteX140-263543" fmla="*/ 798179 w 5936218"/>
                  <a:gd name="connsiteY140-263544" fmla="*/ 2054308 h 2329276"/>
                  <a:gd name="connsiteX141-263545" fmla="*/ 818632 w 5936218"/>
                  <a:gd name="connsiteY141-263546" fmla="*/ 2065670 h 2329276"/>
                  <a:gd name="connsiteX142-263547" fmla="*/ 802724 w 5936218"/>
                  <a:gd name="connsiteY142-263548" fmla="*/ 2097485 h 2329276"/>
                  <a:gd name="connsiteX143-263549" fmla="*/ 766365 w 5936218"/>
                  <a:gd name="connsiteY143-263550" fmla="*/ 2102030 h 2329276"/>
                  <a:gd name="connsiteX144-263551" fmla="*/ 727733 w 5936218"/>
                  <a:gd name="connsiteY144-263552" fmla="*/ 2161114 h 2329276"/>
                  <a:gd name="connsiteX145-263553" fmla="*/ 759548 w 5936218"/>
                  <a:gd name="connsiteY145-263554" fmla="*/ 2204291 h 2329276"/>
                  <a:gd name="connsiteX146-263555" fmla="*/ 759548 w 5936218"/>
                  <a:gd name="connsiteY146-263556" fmla="*/ 2242922 h 2329276"/>
                  <a:gd name="connsiteX147-263557" fmla="*/ 798179 w 5936218"/>
                  <a:gd name="connsiteY147-263558" fmla="*/ 2302007 h 2329276"/>
                  <a:gd name="connsiteX148-263559" fmla="*/ 775455 w 5936218"/>
                  <a:gd name="connsiteY148-263560" fmla="*/ 2317914 h 2329276"/>
                  <a:gd name="connsiteX149-263561" fmla="*/ 770910 w 5936218"/>
                  <a:gd name="connsiteY149-263562" fmla="*/ 2329276 h 2329276"/>
                  <a:gd name="connsiteX150-263563" fmla="*/ 759003 w 5936218"/>
                  <a:gd name="connsiteY150-263564" fmla="*/ 2329276 h 2329276"/>
                  <a:gd name="connsiteX151-263565" fmla="*/ 755003 w 5936218"/>
                  <a:gd name="connsiteY151-263566" fmla="*/ 2329276 h 2329276"/>
                  <a:gd name="connsiteX152-263567" fmla="*/ 743096 w 5936218"/>
                  <a:gd name="connsiteY152-263568" fmla="*/ 2329276 h 2329276"/>
                  <a:gd name="connsiteX153-263569" fmla="*/ 715826 w 5936218"/>
                  <a:gd name="connsiteY153-263570" fmla="*/ 2295189 h 2329276"/>
                  <a:gd name="connsiteX154-263571" fmla="*/ 704464 w 5936218"/>
                  <a:gd name="connsiteY154-263572" fmla="*/ 2295189 h 2329276"/>
                  <a:gd name="connsiteX155-263573" fmla="*/ 684012 w 5936218"/>
                  <a:gd name="connsiteY155-263574" fmla="*/ 2286099 h 2329276"/>
                  <a:gd name="connsiteX156-263575" fmla="*/ 672649 w 5936218"/>
                  <a:gd name="connsiteY156-263576" fmla="*/ 2263375 h 2329276"/>
                  <a:gd name="connsiteX157-263577" fmla="*/ 645222 w 5936218"/>
                  <a:gd name="connsiteY157-263578" fmla="*/ 2255538 h 2329276"/>
                  <a:gd name="connsiteX158-263579" fmla="*/ 625472 w 5936218"/>
                  <a:gd name="connsiteY158-263580" fmla="*/ 2258830 h 2329276"/>
                  <a:gd name="connsiteX159-263581" fmla="*/ 623771 w 5936218"/>
                  <a:gd name="connsiteY159-263582" fmla="*/ 2257129 h 2329276"/>
                  <a:gd name="connsiteX160-263583" fmla="*/ 613565 w 5936218"/>
                  <a:gd name="connsiteY160-263584" fmla="*/ 2258830 h 2329276"/>
                  <a:gd name="connsiteX161-263585" fmla="*/ 609020 w 5936218"/>
                  <a:gd name="connsiteY161-263586" fmla="*/ 2254285 h 2329276"/>
                  <a:gd name="connsiteX162-263587" fmla="*/ 559026 w 5936218"/>
                  <a:gd name="connsiteY162-263588" fmla="*/ 2227015 h 2329276"/>
                  <a:gd name="connsiteX163-263589" fmla="*/ 506760 w 5936218"/>
                  <a:gd name="connsiteY163-263590" fmla="*/ 2220198 h 2329276"/>
                  <a:gd name="connsiteX164-263591" fmla="*/ 483280 w 5936218"/>
                  <a:gd name="connsiteY164-263592" fmla="*/ 2213489 h 2329276"/>
                  <a:gd name="connsiteX165-263593" fmla="*/ 480035 w 5936218"/>
                  <a:gd name="connsiteY165-263594" fmla="*/ 2215653 h 2329276"/>
                  <a:gd name="connsiteX166-263595" fmla="*/ 475042 w 5936218"/>
                  <a:gd name="connsiteY166-263596" fmla="*/ 2211135 h 2329276"/>
                  <a:gd name="connsiteX167-263597" fmla="*/ 474945 w 5936218"/>
                  <a:gd name="connsiteY167-263598" fmla="*/ 2211108 h 2329276"/>
                  <a:gd name="connsiteX168-263599" fmla="*/ 468128 w 5936218"/>
                  <a:gd name="connsiteY168-263600" fmla="*/ 2215653 h 2329276"/>
                  <a:gd name="connsiteX169-263601" fmla="*/ 420406 w 5936218"/>
                  <a:gd name="connsiteY169-263602" fmla="*/ 2172476 h 2329276"/>
                  <a:gd name="connsiteX170-263603" fmla="*/ 381774 w 5936218"/>
                  <a:gd name="connsiteY170-263604" fmla="*/ 2156569 h 2329276"/>
                  <a:gd name="connsiteX171-263605" fmla="*/ 349960 w 5936218"/>
                  <a:gd name="connsiteY171-263606" fmla="*/ 2124754 h 2329276"/>
                  <a:gd name="connsiteX172-263607" fmla="*/ 377229 w 5936218"/>
                  <a:gd name="connsiteY172-263608" fmla="*/ 2117937 h 2329276"/>
                  <a:gd name="connsiteX173-263609" fmla="*/ 404499 w 5936218"/>
                  <a:gd name="connsiteY173-263610" fmla="*/ 2070215 h 2329276"/>
                  <a:gd name="connsiteX174-263611" fmla="*/ 388591 w 5936218"/>
                  <a:gd name="connsiteY174-263612" fmla="*/ 2054308 h 2329276"/>
                  <a:gd name="connsiteX175-263613" fmla="*/ 440858 w 5936218"/>
                  <a:gd name="connsiteY175-263614" fmla="*/ 2027038 h 2329276"/>
                  <a:gd name="connsiteX176-263615" fmla="*/ 440858 w 5936218"/>
                  <a:gd name="connsiteY176-263616" fmla="*/ 2023982 h 2329276"/>
                  <a:gd name="connsiteX177-263617" fmla="*/ 416406 w 5936218"/>
                  <a:gd name="connsiteY177-263618" fmla="*/ 2027038 h 2329276"/>
                  <a:gd name="connsiteX178-263619" fmla="*/ 416406 w 5936218"/>
                  <a:gd name="connsiteY178-263620" fmla="*/ 2025550 h 2329276"/>
                  <a:gd name="connsiteX179-263621" fmla="*/ 404499 w 5936218"/>
                  <a:gd name="connsiteY179-263622" fmla="*/ 2027038 h 2329276"/>
                  <a:gd name="connsiteX180-263623" fmla="*/ 404499 w 5936218"/>
                  <a:gd name="connsiteY180-263624" fmla="*/ 2006586 h 2329276"/>
                  <a:gd name="connsiteX181-263625" fmla="*/ 424951 w 5936218"/>
                  <a:gd name="connsiteY181-263626" fmla="*/ 1990679 h 2329276"/>
                  <a:gd name="connsiteX182-263627" fmla="*/ 463583 w 5936218"/>
                  <a:gd name="connsiteY182-263628" fmla="*/ 1983862 h 2329276"/>
                  <a:gd name="connsiteX183-263629" fmla="*/ 468128 w 5936218"/>
                  <a:gd name="connsiteY183-263630" fmla="*/ 1967954 h 2329276"/>
                  <a:gd name="connsiteX184-263631" fmla="*/ 456765 w 5936218"/>
                  <a:gd name="connsiteY184-263632" fmla="*/ 1936140 h 2329276"/>
                  <a:gd name="connsiteX185-263633" fmla="*/ 474945 w 5936218"/>
                  <a:gd name="connsiteY185-263634" fmla="*/ 1908870 h 2329276"/>
                  <a:gd name="connsiteX186-263635" fmla="*/ 474945 w 5936218"/>
                  <a:gd name="connsiteY186-263636" fmla="*/ 1888418 h 2329276"/>
                  <a:gd name="connsiteX187-263637" fmla="*/ 420406 w 5936218"/>
                  <a:gd name="connsiteY187-263638" fmla="*/ 1870238 h 2329276"/>
                  <a:gd name="connsiteX188-263639" fmla="*/ 409588 w 5936218"/>
                  <a:gd name="connsiteY188-263640" fmla="*/ 1870238 h 2329276"/>
                  <a:gd name="connsiteX189-263641" fmla="*/ 397681 w 5936218"/>
                  <a:gd name="connsiteY189-263642" fmla="*/ 1870238 h 2329276"/>
                  <a:gd name="connsiteX190-263643" fmla="*/ 379485 w 5936218"/>
                  <a:gd name="connsiteY190-263644" fmla="*/ 1847999 h 2329276"/>
                  <a:gd name="connsiteX191-263645" fmla="*/ 357322 w 5936218"/>
                  <a:gd name="connsiteY191-263646" fmla="*/ 1854331 h 2329276"/>
                  <a:gd name="connsiteX192-263647" fmla="*/ 352842 w 5936218"/>
                  <a:gd name="connsiteY192-263648" fmla="*/ 1852209 h 2329276"/>
                  <a:gd name="connsiteX193-263649" fmla="*/ 345415 w 5936218"/>
                  <a:gd name="connsiteY193-263650" fmla="*/ 1854331 h 2329276"/>
                  <a:gd name="connsiteX194-263651" fmla="*/ 302238 w 5936218"/>
                  <a:gd name="connsiteY194-263652" fmla="*/ 1833879 h 2329276"/>
                  <a:gd name="connsiteX195-263653" fmla="*/ 302238 w 5936218"/>
                  <a:gd name="connsiteY195-263654" fmla="*/ 1822517 h 2329276"/>
                  <a:gd name="connsiteX196-263655" fmla="*/ 286331 w 5936218"/>
                  <a:gd name="connsiteY196-263656" fmla="*/ 1795247 h 2329276"/>
                  <a:gd name="connsiteX197-263657" fmla="*/ 270968 w 5936218"/>
                  <a:gd name="connsiteY197-263658" fmla="*/ 1795247 h 2329276"/>
                  <a:gd name="connsiteX198-263659" fmla="*/ 259061 w 5936218"/>
                  <a:gd name="connsiteY198-263660" fmla="*/ 1795247 h 2329276"/>
                  <a:gd name="connsiteX199-263661" fmla="*/ 254516 w 5936218"/>
                  <a:gd name="connsiteY199-263662" fmla="*/ 1779340 h 2329276"/>
                  <a:gd name="connsiteX200-263663" fmla="*/ 263606 w 5936218"/>
                  <a:gd name="connsiteY200-263664" fmla="*/ 1763433 h 2329276"/>
                  <a:gd name="connsiteX201-263665" fmla="*/ 243991 w 5936218"/>
                  <a:gd name="connsiteY201-263666" fmla="*/ 1732920 h 2329276"/>
                  <a:gd name="connsiteX202-263667" fmla="*/ 216429 w 5936218"/>
                  <a:gd name="connsiteY202-263668" fmla="*/ 1736163 h 2329276"/>
                  <a:gd name="connsiteX203-263669" fmla="*/ 212956 w 5936218"/>
                  <a:gd name="connsiteY203-263670" fmla="*/ 1735171 h 2329276"/>
                  <a:gd name="connsiteX204-263671" fmla="*/ 204522 w 5936218"/>
                  <a:gd name="connsiteY204-263672" fmla="*/ 1736163 h 2329276"/>
                  <a:gd name="connsiteX205-263673" fmla="*/ 199623 w 5936218"/>
                  <a:gd name="connsiteY205-263674" fmla="*/ 1734763 h 2329276"/>
                  <a:gd name="connsiteX206-263675" fmla="*/ 195977 w 5936218"/>
                  <a:gd name="connsiteY206-263676" fmla="*/ 1747525 h 2329276"/>
                  <a:gd name="connsiteX207-263677" fmla="*/ 184968 w 5936218"/>
                  <a:gd name="connsiteY207-263678" fmla="*/ 1744380 h 2329276"/>
                  <a:gd name="connsiteX208-263679" fmla="*/ 184070 w 5936218"/>
                  <a:gd name="connsiteY208-263680" fmla="*/ 1747525 h 2329276"/>
                  <a:gd name="connsiteX209-263681" fmla="*/ 168163 w 5936218"/>
                  <a:gd name="connsiteY209-263682" fmla="*/ 1742990 h 2329276"/>
                  <a:gd name="connsiteX210-263683" fmla="*/ 156800 w 5936218"/>
                  <a:gd name="connsiteY210-263684" fmla="*/ 1704348 h 2329276"/>
                  <a:gd name="connsiteX211-263685" fmla="*/ 152255 w 5936218"/>
                  <a:gd name="connsiteY211-263686" fmla="*/ 1688441 h 2329276"/>
                  <a:gd name="connsiteX212-263687" fmla="*/ 156800 w 5936218"/>
                  <a:gd name="connsiteY212-263688" fmla="*/ 1683896 h 2329276"/>
                  <a:gd name="connsiteX213-263689" fmla="*/ 168707 w 5936218"/>
                  <a:gd name="connsiteY213-263690" fmla="*/ 1683896 h 2329276"/>
                  <a:gd name="connsiteX214-263691" fmla="*/ 188615 w 5936218"/>
                  <a:gd name="connsiteY214-263692" fmla="*/ 1683896 h 2329276"/>
                  <a:gd name="connsiteX215-263693" fmla="*/ 199977 w 5936218"/>
                  <a:gd name="connsiteY215-263694" fmla="*/ 1672534 h 2329276"/>
                  <a:gd name="connsiteX216-263695" fmla="*/ 188615 w 5936218"/>
                  <a:gd name="connsiteY216-263696" fmla="*/ 1649809 h 2329276"/>
                  <a:gd name="connsiteX217-263697" fmla="*/ 168163 w 5936218"/>
                  <a:gd name="connsiteY217-263698" fmla="*/ 1640720 h 2329276"/>
                  <a:gd name="connsiteX218-263699" fmla="*/ 168163 w 5936218"/>
                  <a:gd name="connsiteY218-263700" fmla="*/ 1633902 h 2329276"/>
                  <a:gd name="connsiteX219-263701" fmla="*/ 152255 w 5936218"/>
                  <a:gd name="connsiteY219-263702" fmla="*/ 1617995 h 2329276"/>
                  <a:gd name="connsiteX220-263703" fmla="*/ 129531 w 5936218"/>
                  <a:gd name="connsiteY220-263704" fmla="*/ 1581635 h 2329276"/>
                  <a:gd name="connsiteX221-263705" fmla="*/ 140893 w 5936218"/>
                  <a:gd name="connsiteY221-263706" fmla="*/ 1558911 h 2329276"/>
                  <a:gd name="connsiteX222-263707" fmla="*/ 136348 w 5936218"/>
                  <a:gd name="connsiteY222-263708" fmla="*/ 1531641 h 2329276"/>
                  <a:gd name="connsiteX223-263709" fmla="*/ 103789 w 5936218"/>
                  <a:gd name="connsiteY223-263710" fmla="*/ 1518234 h 2329276"/>
                  <a:gd name="connsiteX224-263711" fmla="*/ 93716 w 5936218"/>
                  <a:gd name="connsiteY224-263712" fmla="*/ 1522551 h 2329276"/>
                  <a:gd name="connsiteX225-263713" fmla="*/ 91868 w 5936218"/>
                  <a:gd name="connsiteY225-263714" fmla="*/ 1518240 h 2329276"/>
                  <a:gd name="connsiteX226-263715" fmla="*/ 81809 w 5936218"/>
                  <a:gd name="connsiteY226-263716" fmla="*/ 1522551 h 2329276"/>
                  <a:gd name="connsiteX227-263717" fmla="*/ 74992 w 5936218"/>
                  <a:gd name="connsiteY227-263718" fmla="*/ 1506644 h 2329276"/>
                  <a:gd name="connsiteX228-263719" fmla="*/ 34087 w 5936218"/>
                  <a:gd name="connsiteY228-263720" fmla="*/ 1495282 h 2329276"/>
                  <a:gd name="connsiteX229-263721" fmla="*/ 22725 w 5936218"/>
                  <a:gd name="connsiteY229-263722" fmla="*/ 1452105 h 2329276"/>
                  <a:gd name="connsiteX230-263723" fmla="*/ 22725 w 5936218"/>
                  <a:gd name="connsiteY230-263724" fmla="*/ 1420290 h 2329276"/>
                  <a:gd name="connsiteX231-263725" fmla="*/ 0 w 5936218"/>
                  <a:gd name="connsiteY231-263726" fmla="*/ 1404383 h 2329276"/>
                  <a:gd name="connsiteX232-263727" fmla="*/ 15907 w 5936218"/>
                  <a:gd name="connsiteY232-263728" fmla="*/ 1381659 h 2329276"/>
                  <a:gd name="connsiteX233-263729" fmla="*/ 6818 w 5936218"/>
                  <a:gd name="connsiteY233-263730" fmla="*/ 1318030 h 2329276"/>
                  <a:gd name="connsiteX234-263731" fmla="*/ 34087 w 5936218"/>
                  <a:gd name="connsiteY234-263732" fmla="*/ 1274853 h 2329276"/>
                  <a:gd name="connsiteX235-263733" fmla="*/ 27270 w 5936218"/>
                  <a:gd name="connsiteY235-263734" fmla="*/ 1263491 h 2329276"/>
                  <a:gd name="connsiteX236-263735" fmla="*/ 70447 w 5936218"/>
                  <a:gd name="connsiteY236-263736" fmla="*/ 1224859 h 2329276"/>
                  <a:gd name="connsiteX237-263737" fmla="*/ 27270 w 5936218"/>
                  <a:gd name="connsiteY237-263738" fmla="*/ 1188499 h 2329276"/>
                  <a:gd name="connsiteX238-263739" fmla="*/ 109078 w 5936218"/>
                  <a:gd name="connsiteY238-263740" fmla="*/ 1090783 h 2329276"/>
                  <a:gd name="connsiteX239-263741" fmla="*/ 145438 w 5936218"/>
                  <a:gd name="connsiteY239-263742" fmla="*/ 1047606 h 2329276"/>
                  <a:gd name="connsiteX240-263743" fmla="*/ 156800 w 5936218"/>
                  <a:gd name="connsiteY240-263744" fmla="*/ 1004430 h 2329276"/>
                  <a:gd name="connsiteX241-263745" fmla="*/ 102261 w 5936218"/>
                  <a:gd name="connsiteY241-263746" fmla="*/ 952163 h 2329276"/>
                  <a:gd name="connsiteX242-263747" fmla="*/ 118168 w 5936218"/>
                  <a:gd name="connsiteY242-263748" fmla="*/ 897624 h 2329276"/>
                  <a:gd name="connsiteX243-263749" fmla="*/ 86354 w 5936218"/>
                  <a:gd name="connsiteY243-263750" fmla="*/ 833995 h 2329276"/>
                  <a:gd name="connsiteX244-263751" fmla="*/ 109078 w 5936218"/>
                  <a:gd name="connsiteY244-263752" fmla="*/ 759003 h 2329276"/>
                  <a:gd name="connsiteX245-263753" fmla="*/ 70447 w 5936218"/>
                  <a:gd name="connsiteY245-263754" fmla="*/ 656742 h 2329276"/>
                  <a:gd name="connsiteX246-263755" fmla="*/ 102261 w 5936218"/>
                  <a:gd name="connsiteY246-263756" fmla="*/ 586296 h 2329276"/>
                  <a:gd name="connsiteX247-263757" fmla="*/ 43177 w 5936218"/>
                  <a:gd name="connsiteY247-263758" fmla="*/ 520395 h 2329276"/>
                  <a:gd name="connsiteX248-263759" fmla="*/ 49994 w 5936218"/>
                  <a:gd name="connsiteY248-263760" fmla="*/ 445403 h 2329276"/>
                  <a:gd name="connsiteX249-263761" fmla="*/ 81809 w 5936218"/>
                  <a:gd name="connsiteY249-263762" fmla="*/ 440858 h 2329276"/>
                  <a:gd name="connsiteX250-263763" fmla="*/ 145438 w 5936218"/>
                  <a:gd name="connsiteY250-263764" fmla="*/ 397682 h 2329276"/>
                  <a:gd name="connsiteX251-263765" fmla="*/ 184070 w 5936218"/>
                  <a:gd name="connsiteY251-263766" fmla="*/ 359050 h 2329276"/>
                  <a:gd name="connsiteX252-263767" fmla="*/ 189699 w 5936218"/>
                  <a:gd name="connsiteY252-263768" fmla="*/ 365328 h 2329276"/>
                  <a:gd name="connsiteX253-263769" fmla="*/ 195977 w 5936218"/>
                  <a:gd name="connsiteY253-263770" fmla="*/ 359050 h 2329276"/>
                  <a:gd name="connsiteX254-263771" fmla="*/ 255061 w 5936218"/>
                  <a:gd name="connsiteY254-263772" fmla="*/ 424951 h 2329276"/>
                  <a:gd name="connsiteX255-263773" fmla="*/ 350504 w 5936218"/>
                  <a:gd name="connsiteY255-263774" fmla="*/ 445403 h 2329276"/>
                  <a:gd name="connsiteX256-263775" fmla="*/ 491397 w 5936218"/>
                  <a:gd name="connsiteY256-263776" fmla="*/ 559027 h 2329276"/>
                  <a:gd name="connsiteX257-263777" fmla="*/ 523211 w 5936218"/>
                  <a:gd name="connsiteY257-263778" fmla="*/ 606748 h 2329276"/>
                  <a:gd name="connsiteX258-263779" fmla="*/ 523211 w 5936218"/>
                  <a:gd name="connsiteY258-263780" fmla="*/ 665832 h 2329276"/>
                  <a:gd name="connsiteX259-263781" fmla="*/ 486852 w 5936218"/>
                  <a:gd name="connsiteY259-263782" fmla="*/ 720371 h 2329276"/>
                  <a:gd name="connsiteX260-263783" fmla="*/ 420951 w 5936218"/>
                  <a:gd name="connsiteY260-263784" fmla="*/ 740824 h 2329276"/>
                  <a:gd name="connsiteX261-263785" fmla="*/ 415909 w 5936218"/>
                  <a:gd name="connsiteY261-263786" fmla="*/ 738693 h 2329276"/>
                  <a:gd name="connsiteX262-263787" fmla="*/ 409044 w 5936218"/>
                  <a:gd name="connsiteY262-263788" fmla="*/ 740824 h 2329276"/>
                  <a:gd name="connsiteX263-263789" fmla="*/ 252950 w 5936218"/>
                  <a:gd name="connsiteY263-263790" fmla="*/ 674868 h 2329276"/>
                  <a:gd name="connsiteX264-263791" fmla="*/ 232336 w 5936218"/>
                  <a:gd name="connsiteY264-263792" fmla="*/ 681740 h 2329276"/>
                  <a:gd name="connsiteX265-263793" fmla="*/ 291420 w 5936218"/>
                  <a:gd name="connsiteY265-263794" fmla="*/ 752186 h 2329276"/>
                  <a:gd name="connsiteX266-263795" fmla="*/ 291420 w 5936218"/>
                  <a:gd name="connsiteY266-263796" fmla="*/ 790818 h 2329276"/>
                  <a:gd name="connsiteX267-263797" fmla="*/ 298238 w 5936218"/>
                  <a:gd name="connsiteY267-263798" fmla="*/ 877172 h 2329276"/>
                  <a:gd name="connsiteX268-263799" fmla="*/ 345959 w 5936218"/>
                  <a:gd name="connsiteY268-263800" fmla="*/ 908986 h 2329276"/>
                  <a:gd name="connsiteX269-263801" fmla="*/ 362087 w 5936218"/>
                  <a:gd name="connsiteY269-263802" fmla="*/ 918394 h 2329276"/>
                  <a:gd name="connsiteX270-263803" fmla="*/ 365867 w 5936218"/>
                  <a:gd name="connsiteY270-263804" fmla="*/ 886261 h 2329276"/>
                  <a:gd name="connsiteX271-263805" fmla="*/ 345415 w 5936218"/>
                  <a:gd name="connsiteY271-263806" fmla="*/ 849902 h 2329276"/>
                  <a:gd name="connsiteX272-263807" fmla="*/ 365867 w 5936218"/>
                  <a:gd name="connsiteY272-263808" fmla="*/ 818087 h 2329276"/>
                  <a:gd name="connsiteX273-263809" fmla="*/ 374560 w 5936218"/>
                  <a:gd name="connsiteY273-263810" fmla="*/ 823086 h 2329276"/>
                  <a:gd name="connsiteX274-263811" fmla="*/ 377774 w 5936218"/>
                  <a:gd name="connsiteY274-263812" fmla="*/ 818087 h 2329276"/>
                  <a:gd name="connsiteX275-263813" fmla="*/ 461933 w 5936218"/>
                  <a:gd name="connsiteY275-263814" fmla="*/ 866479 h 2329276"/>
                  <a:gd name="connsiteX276-263815" fmla="*/ 484035 w 5936218"/>
                  <a:gd name="connsiteY276-263816" fmla="*/ 849902 h 2329276"/>
                  <a:gd name="connsiteX277-263817" fmla="*/ 463583 w 5936218"/>
                  <a:gd name="connsiteY277-263818" fmla="*/ 784000 h 2329276"/>
                  <a:gd name="connsiteX278-263819" fmla="*/ 549936 w 5936218"/>
                  <a:gd name="connsiteY278-263820" fmla="*/ 697647 h 2329276"/>
                  <a:gd name="connsiteX279-263821" fmla="*/ 559742 w 5936218"/>
                  <a:gd name="connsiteY279-263822" fmla="*/ 699748 h 2329276"/>
                  <a:gd name="connsiteX280-263823" fmla="*/ 561843 w 5936218"/>
                  <a:gd name="connsiteY280-263824" fmla="*/ 697647 h 2329276"/>
                  <a:gd name="connsiteX281-263825" fmla="*/ 593658 w 5936218"/>
                  <a:gd name="connsiteY281-263826" fmla="*/ 704464 h 2329276"/>
                  <a:gd name="connsiteX282-263827" fmla="*/ 620945 w 5936218"/>
                  <a:gd name="connsiteY282-263828" fmla="*/ 728341 h 2329276"/>
                  <a:gd name="connsiteX283-263829" fmla="*/ 640835 w 5936218"/>
                  <a:gd name="connsiteY283-263830" fmla="*/ 672650 h 2329276"/>
                  <a:gd name="connsiteX284-263831" fmla="*/ 609020 w 5936218"/>
                  <a:gd name="connsiteY284-263832" fmla="*/ 618111 h 2329276"/>
                  <a:gd name="connsiteX285-263833" fmla="*/ 624928 w 5936218"/>
                  <a:gd name="connsiteY285-263834" fmla="*/ 559027 h 2329276"/>
                  <a:gd name="connsiteX286-263835" fmla="*/ 597658 w 5936218"/>
                  <a:gd name="connsiteY286-263836" fmla="*/ 499942 h 2329276"/>
                  <a:gd name="connsiteX287-263837" fmla="*/ 611562 w 5936218"/>
                  <a:gd name="connsiteY287-263838" fmla="*/ 504268 h 2329276"/>
                  <a:gd name="connsiteX288-263839" fmla="*/ 609565 w 5936218"/>
                  <a:gd name="connsiteY288-263840" fmla="*/ 499942 h 2329276"/>
                  <a:gd name="connsiteX289-263841" fmla="*/ 711826 w 5936218"/>
                  <a:gd name="connsiteY289-263842" fmla="*/ 531757 h 2329276"/>
                  <a:gd name="connsiteX290-263843" fmla="*/ 732278 w 5936218"/>
                  <a:gd name="connsiteY290-263844" fmla="*/ 586296 h 2329276"/>
                  <a:gd name="connsiteX291-263845" fmla="*/ 684556 w 5936218"/>
                  <a:gd name="connsiteY291-263846" fmla="*/ 597658 h 2329276"/>
                  <a:gd name="connsiteX292-263847" fmla="*/ 684556 w 5936218"/>
                  <a:gd name="connsiteY292-263848" fmla="*/ 649925 h 2329276"/>
                  <a:gd name="connsiteX293-263849" fmla="*/ 713309 w 5936218"/>
                  <a:gd name="connsiteY293-263850" fmla="*/ 678678 h 2329276"/>
                  <a:gd name="connsiteX294-263851" fmla="*/ 763548 w 5936218"/>
                  <a:gd name="connsiteY294-263852" fmla="*/ 661287 h 2329276"/>
                  <a:gd name="connsiteX295-263853" fmla="*/ 770365 w 5936218"/>
                  <a:gd name="connsiteY295-263854" fmla="*/ 602203 h 2329276"/>
                  <a:gd name="connsiteX296-263855" fmla="*/ 845357 w 5936218"/>
                  <a:gd name="connsiteY296-263856" fmla="*/ 554482 h 2329276"/>
                  <a:gd name="connsiteX297-263857" fmla="*/ 972614 w 5936218"/>
                  <a:gd name="connsiteY297-263858" fmla="*/ 468128 h 2329276"/>
                  <a:gd name="connsiteX298-263859" fmla="*/ 982566 w 5936218"/>
                  <a:gd name="connsiteY298-263860" fmla="*/ 469455 h 2329276"/>
                  <a:gd name="connsiteX299-263861" fmla="*/ 984521 w 5936218"/>
                  <a:gd name="connsiteY299-263862" fmla="*/ 468128 h 2329276"/>
                  <a:gd name="connsiteX300-263863" fmla="*/ 1018608 w 5936218"/>
                  <a:gd name="connsiteY300-263864" fmla="*/ 472673 h 2329276"/>
                  <a:gd name="connsiteX301-263865" fmla="*/ 979977 w 5936218"/>
                  <a:gd name="connsiteY301-263866" fmla="*/ 536302 h 2329276"/>
                  <a:gd name="connsiteX302-263867" fmla="*/ 1012666 w 5936218"/>
                  <a:gd name="connsiteY302-263868" fmla="*/ 541463 h 2329276"/>
                  <a:gd name="connsiteX303-263869" fmla="*/ 1038516 w 5936218"/>
                  <a:gd name="connsiteY303-263870" fmla="*/ 511305 h 2329276"/>
                  <a:gd name="connsiteX304-263871" fmla="*/ 1050423 w 5936218"/>
                  <a:gd name="connsiteY304-263872" fmla="*/ 511305 h 2329276"/>
                  <a:gd name="connsiteX305-263873" fmla="*/ 1108962 w 5936218"/>
                  <a:gd name="connsiteY305-263874" fmla="*/ 511305 h 2329276"/>
                  <a:gd name="connsiteX306-263875" fmla="*/ 1161229 w 5936218"/>
                  <a:gd name="connsiteY306-263876" fmla="*/ 468128 h 2329276"/>
                  <a:gd name="connsiteX307-263877" fmla="*/ 1165711 w 5936218"/>
                  <a:gd name="connsiteY307-263878" fmla="*/ 474262 h 2329276"/>
                  <a:gd name="connsiteX308-263879" fmla="*/ 1173136 w 5936218"/>
                  <a:gd name="connsiteY308-263880" fmla="*/ 468128 h 2329276"/>
                  <a:gd name="connsiteX309-263881" fmla="*/ 1210035 w 5936218"/>
                  <a:gd name="connsiteY309-263882" fmla="*/ 518621 h 2329276"/>
                  <a:gd name="connsiteX310-263883" fmla="*/ 1247583 w 5936218"/>
                  <a:gd name="connsiteY310-263884" fmla="*/ 461311 h 2329276"/>
                  <a:gd name="connsiteX311-263885" fmla="*/ 1211223 w 5936218"/>
                  <a:gd name="connsiteY311-263886" fmla="*/ 402227 h 2329276"/>
                  <a:gd name="connsiteX312-263887" fmla="*/ 1227130 w 5936218"/>
                  <a:gd name="connsiteY312-263888" fmla="*/ 365867 h 2329276"/>
                  <a:gd name="connsiteX313-263889" fmla="*/ 1237665 w 5936218"/>
                  <a:gd name="connsiteY313-263890" fmla="*/ 369005 h 2329276"/>
                  <a:gd name="connsiteX314-263891" fmla="*/ 1239037 w 5936218"/>
                  <a:gd name="connsiteY314-263892" fmla="*/ 365867 h 2329276"/>
                  <a:gd name="connsiteX315-263893" fmla="*/ 1345843 w 5936218"/>
                  <a:gd name="connsiteY315-263894" fmla="*/ 397682 h 2329276"/>
                  <a:gd name="connsiteX316-263895" fmla="*/ 1400382 w 5936218"/>
                  <a:gd name="connsiteY316-263896" fmla="*/ 429496 h 2329276"/>
                  <a:gd name="connsiteX317-263897" fmla="*/ 1519756 w 5936218"/>
                  <a:gd name="connsiteY317-263898" fmla="*/ 536080 h 2329276"/>
                  <a:gd name="connsiteX318-263899" fmla="*/ 1543003 w 5936218"/>
                  <a:gd name="connsiteY318-263900" fmla="*/ 495398 h 2329276"/>
                  <a:gd name="connsiteX319-263901" fmla="*/ 1506643 w 5936218"/>
                  <a:gd name="connsiteY319-263902" fmla="*/ 440858 h 2329276"/>
                  <a:gd name="connsiteX320-263903" fmla="*/ 1506643 w 5936218"/>
                  <a:gd name="connsiteY320-263904" fmla="*/ 418134 h 2329276"/>
                  <a:gd name="connsiteX321-263905" fmla="*/ 1463467 w 5936218"/>
                  <a:gd name="connsiteY321-263906" fmla="*/ 409044 h 2329276"/>
                  <a:gd name="connsiteX322-263907" fmla="*/ 1472556 w 5936218"/>
                  <a:gd name="connsiteY322-263908" fmla="*/ 359050 h 2329276"/>
                  <a:gd name="connsiteX323-263909" fmla="*/ 1452104 w 5936218"/>
                  <a:gd name="connsiteY323-263910" fmla="*/ 272696 h 2329276"/>
                  <a:gd name="connsiteX324-263911" fmla="*/ 1452104 w 5936218"/>
                  <a:gd name="connsiteY324-263912" fmla="*/ 236337 h 2329276"/>
                  <a:gd name="connsiteX325-263913" fmla="*/ 1522551 w 5936218"/>
                  <a:gd name="connsiteY325-263914" fmla="*/ 134076 h 2329276"/>
                  <a:gd name="connsiteX326-263915" fmla="*/ 1543003 w 5936218"/>
                  <a:gd name="connsiteY326-263916" fmla="*/ 20453 h 2329276"/>
                  <a:gd name="connsiteX327-263917" fmla="*/ 1570272 w 5936218"/>
                  <a:gd name="connsiteY327-263918" fmla="*/ 0 h 2329276"/>
                  <a:gd name="connsiteX328-263919" fmla="*/ 1578688 w 5936218"/>
                  <a:gd name="connsiteY328-263920" fmla="*/ 2619 h 2329276"/>
                  <a:gd name="connsiteX329-263921" fmla="*/ 1582179 w 5936218"/>
                  <a:gd name="connsiteY329-263922" fmla="*/ 0 h 2329276"/>
                  <a:gd name="connsiteX330-263923" fmla="*/ 1684440 w 5936218"/>
                  <a:gd name="connsiteY330-263924" fmla="*/ 31815 h 2329276"/>
                  <a:gd name="connsiteX331-263925" fmla="*/ 1688985 w 5936218"/>
                  <a:gd name="connsiteY331-263926" fmla="*/ 102261 h 2329276"/>
                  <a:gd name="connsiteX332-263927" fmla="*/ 1652625 w 5936218"/>
                  <a:gd name="connsiteY332-263928" fmla="*/ 193160 h 2329276"/>
                  <a:gd name="connsiteX333-263929" fmla="*/ 1679895 w 5936218"/>
                  <a:gd name="connsiteY333-263930" fmla="*/ 231792 h 2329276"/>
                  <a:gd name="connsiteX334-263931" fmla="*/ 1688985 w 5936218"/>
                  <a:gd name="connsiteY334-263932" fmla="*/ 306783 h 2329276"/>
                  <a:gd name="connsiteX335-263933" fmla="*/ 1679895 w 5936218"/>
                  <a:gd name="connsiteY335-263934" fmla="*/ 452221 h 2329276"/>
                  <a:gd name="connsiteX336-263935" fmla="*/ 1636718 w 5936218"/>
                  <a:gd name="connsiteY336-263936" fmla="*/ 715827 h 2329276"/>
                  <a:gd name="connsiteX337-263937" fmla="*/ 1662494 w 5936218"/>
                  <a:gd name="connsiteY337-263938" fmla="*/ 722271 h 2329276"/>
                  <a:gd name="connsiteX0-263939" fmla="*/ 1662494 w 5936218"/>
                  <a:gd name="connsiteY0-263940" fmla="*/ 722271 h 2329276"/>
                  <a:gd name="connsiteX1-263941" fmla="*/ 4861343 w 5936218"/>
                  <a:gd name="connsiteY1-263942" fmla="*/ 256789 h 2329276"/>
                  <a:gd name="connsiteX2-263943" fmla="*/ 4893158 w 5936218"/>
                  <a:gd name="connsiteY2-263944" fmla="*/ 299966 h 2329276"/>
                  <a:gd name="connsiteX3-263945" fmla="*/ 4888613 w 5936218"/>
                  <a:gd name="connsiteY3-263946" fmla="*/ 381774 h 2329276"/>
                  <a:gd name="connsiteX4-263947" fmla="*/ 4927677 w 5936218"/>
                  <a:gd name="connsiteY4-263948" fmla="*/ 406446 h 2329276"/>
                  <a:gd name="connsiteX5-263949" fmla="*/ 4967605 w 5936218"/>
                  <a:gd name="connsiteY5-263950" fmla="*/ 393137 h 2329276"/>
                  <a:gd name="connsiteX6-263951" fmla="*/ 5038051 w 5936218"/>
                  <a:gd name="connsiteY6-263952" fmla="*/ 386319 h 2329276"/>
                  <a:gd name="connsiteX7-263953" fmla="*/ 5040730 w 5936218"/>
                  <a:gd name="connsiteY7-263954" fmla="*/ 387212 h 2329276"/>
                  <a:gd name="connsiteX8-263955" fmla="*/ 5049958 w 5936218"/>
                  <a:gd name="connsiteY8-263956" fmla="*/ 386319 h 2329276"/>
                  <a:gd name="connsiteX9-263957" fmla="*/ 5114249 w 5936218"/>
                  <a:gd name="connsiteY9-263958" fmla="*/ 407750 h 2329276"/>
                  <a:gd name="connsiteX10-263959" fmla="*/ 5176671 w 5936218"/>
                  <a:gd name="connsiteY10-263960" fmla="*/ 397682 h 2329276"/>
                  <a:gd name="connsiteX11-263961" fmla="*/ 5177801 w 5936218"/>
                  <a:gd name="connsiteY11-263962" fmla="*/ 399420 h 2329276"/>
                  <a:gd name="connsiteX12-263963" fmla="*/ 5188578 w 5936218"/>
                  <a:gd name="connsiteY12-263964" fmla="*/ 397682 h 2329276"/>
                  <a:gd name="connsiteX13-263965" fmla="*/ 5243719 w 5936218"/>
                  <a:gd name="connsiteY13-263966" fmla="*/ 482513 h 2329276"/>
                  <a:gd name="connsiteX14-263967" fmla="*/ 5283477 w 5936218"/>
                  <a:gd name="connsiteY14-263968" fmla="*/ 452221 h 2329276"/>
                  <a:gd name="connsiteX15-263969" fmla="*/ 5258480 w 5936218"/>
                  <a:gd name="connsiteY15-263970" fmla="*/ 386319 h 2329276"/>
                  <a:gd name="connsiteX16-263971" fmla="*/ 5267570 w 5936218"/>
                  <a:gd name="connsiteY16-263972" fmla="*/ 338598 h 2329276"/>
                  <a:gd name="connsiteX17-263973" fmla="*/ 5278896 w 5936218"/>
                  <a:gd name="connsiteY17-263974" fmla="*/ 341647 h 2329276"/>
                  <a:gd name="connsiteX18-263975" fmla="*/ 5279477 w 5936218"/>
                  <a:gd name="connsiteY18-263976" fmla="*/ 338598 h 2329276"/>
                  <a:gd name="connsiteX19-263977" fmla="*/ 5395510 w 5936218"/>
                  <a:gd name="connsiteY19-263978" fmla="*/ 369837 h 2329276"/>
                  <a:gd name="connsiteX20-263979" fmla="*/ 5463001 w 5936218"/>
                  <a:gd name="connsiteY20-263980" fmla="*/ 365867 h 2329276"/>
                  <a:gd name="connsiteX21-263981" fmla="*/ 5464386 w 5936218"/>
                  <a:gd name="connsiteY21-263982" fmla="*/ 366486 h 2329276"/>
                  <a:gd name="connsiteX22-263983" fmla="*/ 5474909 w 5936218"/>
                  <a:gd name="connsiteY22-263984" fmla="*/ 365867 h 2329276"/>
                  <a:gd name="connsiteX23-263985" fmla="*/ 5581715 w 5936218"/>
                  <a:gd name="connsiteY23-263986" fmla="*/ 413589 h 2329276"/>
                  <a:gd name="connsiteX24-263987" fmla="*/ 5633981 w 5936218"/>
                  <a:gd name="connsiteY24-263988" fmla="*/ 456766 h 2329276"/>
                  <a:gd name="connsiteX25-263989" fmla="*/ 5720335 w 5936218"/>
                  <a:gd name="connsiteY25-263990" fmla="*/ 536302 h 2329276"/>
                  <a:gd name="connsiteX26-263991" fmla="*/ 5822595 w 5936218"/>
                  <a:gd name="connsiteY26-263992" fmla="*/ 634018 h 2329276"/>
                  <a:gd name="connsiteX27-263993" fmla="*/ 5818051 w 5936218"/>
                  <a:gd name="connsiteY27-263994" fmla="*/ 688557 h 2329276"/>
                  <a:gd name="connsiteX28-263995" fmla="*/ 5825679 w 5936218"/>
                  <a:gd name="connsiteY28-263996" fmla="*/ 696185 h 2329276"/>
                  <a:gd name="connsiteX29-263997" fmla="*/ 5822051 w 5936218"/>
                  <a:gd name="connsiteY29-263998" fmla="*/ 645380 h 2329276"/>
                  <a:gd name="connsiteX30-263999" fmla="*/ 5834092 w 5936218"/>
                  <a:gd name="connsiteY30-264000" fmla="*/ 647253 h 2329276"/>
                  <a:gd name="connsiteX31-264001" fmla="*/ 5833958 w 5936218"/>
                  <a:gd name="connsiteY31-264002" fmla="*/ 645380 h 2329276"/>
                  <a:gd name="connsiteX32-264003" fmla="*/ 5936219 w 5936218"/>
                  <a:gd name="connsiteY32-264004" fmla="*/ 661287 h 2329276"/>
                  <a:gd name="connsiteX33-264005" fmla="*/ 5908949 w 5936218"/>
                  <a:gd name="connsiteY33-264006" fmla="*/ 877172 h 2329276"/>
                  <a:gd name="connsiteX34-264007" fmla="*/ 5893042 w 5936218"/>
                  <a:gd name="connsiteY34-264008" fmla="*/ 893079 h 2329276"/>
                  <a:gd name="connsiteX35-264009" fmla="*/ 5861227 w 5936218"/>
                  <a:gd name="connsiteY35-264010" fmla="*/ 893079 h 2329276"/>
                  <a:gd name="connsiteX36-264011" fmla="*/ 5817506 w 5936218"/>
                  <a:gd name="connsiteY36-264012" fmla="*/ 858992 h 2329276"/>
                  <a:gd name="connsiteX37-264013" fmla="*/ 5767511 w 5936218"/>
                  <a:gd name="connsiteY37-264014" fmla="*/ 833995 h 2329276"/>
                  <a:gd name="connsiteX38-264015" fmla="*/ 5729132 w 5936218"/>
                  <a:gd name="connsiteY38-264016" fmla="*/ 785976 h 2329276"/>
                  <a:gd name="connsiteX39-264017" fmla="*/ 5695337 w 5936218"/>
                  <a:gd name="connsiteY39-264018" fmla="*/ 795363 h 2329276"/>
                  <a:gd name="connsiteX40-264019" fmla="*/ 5693366 w 5936218"/>
                  <a:gd name="connsiteY40-264020" fmla="*/ 792603 h 2329276"/>
                  <a:gd name="connsiteX41-264021" fmla="*/ 5640799 w 5936218"/>
                  <a:gd name="connsiteY41-264022" fmla="*/ 752186 h 2329276"/>
                  <a:gd name="connsiteX42-264023" fmla="*/ 5656705 w 5936218"/>
                  <a:gd name="connsiteY42-264024" fmla="*/ 795363 h 2329276"/>
                  <a:gd name="connsiteX43-264025" fmla="*/ 5586259 w 5936218"/>
                  <a:gd name="connsiteY43-264026" fmla="*/ 870354 h 2329276"/>
                  <a:gd name="connsiteX44-264027" fmla="*/ 5575676 w 5936218"/>
                  <a:gd name="connsiteY44-264028" fmla="*/ 869346 h 2329276"/>
                  <a:gd name="connsiteX45-264029" fmla="*/ 5539436 w 5936218"/>
                  <a:gd name="connsiteY45-264030" fmla="*/ 867029 h 2329276"/>
                  <a:gd name="connsiteX46-264031" fmla="*/ 5593077 w 5936218"/>
                  <a:gd name="connsiteY46-264032" fmla="*/ 972615 h 2329276"/>
                  <a:gd name="connsiteX47-264033" fmla="*/ 5613529 w 5936218"/>
                  <a:gd name="connsiteY47-264034" fmla="*/ 1031699 h 2329276"/>
                  <a:gd name="connsiteX48-264035" fmla="*/ 5608984 w 5936218"/>
                  <a:gd name="connsiteY48-264036" fmla="*/ 1054424 h 2329276"/>
                  <a:gd name="connsiteX49-264037" fmla="*/ 5597799 w 5936218"/>
                  <a:gd name="connsiteY49-264038" fmla="*/ 1050815 h 2329276"/>
                  <a:gd name="connsiteX50-264039" fmla="*/ 5534271 w 5936218"/>
                  <a:gd name="connsiteY50-264040" fmla="*/ 1034164 h 2329276"/>
                  <a:gd name="connsiteX51-264041" fmla="*/ 5436277 w 5936218"/>
                  <a:gd name="connsiteY51-264042" fmla="*/ 1090783 h 2329276"/>
                  <a:gd name="connsiteX52-264043" fmla="*/ 5397645 w 5936218"/>
                  <a:gd name="connsiteY52-264044" fmla="*/ 1102146 h 2329276"/>
                  <a:gd name="connsiteX53-264045" fmla="*/ 5345378 w 5936218"/>
                  <a:gd name="connsiteY53-264046" fmla="*/ 1156685 h 2329276"/>
                  <a:gd name="connsiteX54-264047" fmla="*/ 5290839 w 5936218"/>
                  <a:gd name="connsiteY54-264048" fmla="*/ 1204406 h 2329276"/>
                  <a:gd name="connsiteX55-264049" fmla="*/ 5274932 w 5936218"/>
                  <a:gd name="connsiteY55-264050" fmla="*/ 1236221 h 2329276"/>
                  <a:gd name="connsiteX56-264051" fmla="*/ 5267238 w 5936218"/>
                  <a:gd name="connsiteY56-264052" fmla="*/ 1227794 h 2329276"/>
                  <a:gd name="connsiteX57-264053" fmla="*/ 5263025 w 5936218"/>
                  <a:gd name="connsiteY57-264054" fmla="*/ 1236221 h 2329276"/>
                  <a:gd name="connsiteX58-264055" fmla="*/ 5219538 w 5936218"/>
                  <a:gd name="connsiteY58-264056" fmla="*/ 1188593 h 2329276"/>
                  <a:gd name="connsiteX59-264057" fmla="*/ 5129494 w 5936218"/>
                  <a:gd name="connsiteY59-264058" fmla="*/ 1243038 h 2329276"/>
                  <a:gd name="connsiteX60-264059" fmla="*/ 5126389 w 5936218"/>
                  <a:gd name="connsiteY60-264060" fmla="*/ 1237716 h 2329276"/>
                  <a:gd name="connsiteX61-264061" fmla="*/ 5117587 w 5936218"/>
                  <a:gd name="connsiteY61-264062" fmla="*/ 1243038 h 2329276"/>
                  <a:gd name="connsiteX62-264063" fmla="*/ 5105544 w 5936218"/>
                  <a:gd name="connsiteY62-264064" fmla="*/ 1222392 h 2329276"/>
                  <a:gd name="connsiteX63-264065" fmla="*/ 5074955 w 5936218"/>
                  <a:gd name="connsiteY63-264066" fmla="*/ 1247583 h 2329276"/>
                  <a:gd name="connsiteX64-264067" fmla="*/ 5065718 w 5936218"/>
                  <a:gd name="connsiteY64-264068" fmla="*/ 1245384 h 2329276"/>
                  <a:gd name="connsiteX65-264069" fmla="*/ 5063048 w 5936218"/>
                  <a:gd name="connsiteY65-264070" fmla="*/ 1247583 h 2329276"/>
                  <a:gd name="connsiteX66-264071" fmla="*/ 5026594 w 5936218"/>
                  <a:gd name="connsiteY66-264072" fmla="*/ 1238904 h 2329276"/>
                  <a:gd name="connsiteX67-264073" fmla="*/ 5015871 w 5936218"/>
                  <a:gd name="connsiteY67-264074" fmla="*/ 1283943 h 2329276"/>
                  <a:gd name="connsiteX68-264075" fmla="*/ 4974967 w 5936218"/>
                  <a:gd name="connsiteY68-264076" fmla="*/ 1349844 h 2329276"/>
                  <a:gd name="connsiteX69-264077" fmla="*/ 4974967 w 5936218"/>
                  <a:gd name="connsiteY69-264078" fmla="*/ 1381659 h 2329276"/>
                  <a:gd name="connsiteX70-264079" fmla="*/ 5011326 w 5936218"/>
                  <a:gd name="connsiteY70-264080" fmla="*/ 1495282 h 2329276"/>
                  <a:gd name="connsiteX71-264081" fmla="*/ 4999419 w 5936218"/>
                  <a:gd name="connsiteY71-264082" fmla="*/ 1495282 h 2329276"/>
                  <a:gd name="connsiteX72-264083" fmla="*/ 4974967 w 5936218"/>
                  <a:gd name="connsiteY72-264084" fmla="*/ 1495282 h 2329276"/>
                  <a:gd name="connsiteX73-264085" fmla="*/ 4963605 w 5936218"/>
                  <a:gd name="connsiteY73-264086" fmla="*/ 1547548 h 2329276"/>
                  <a:gd name="connsiteX74-264087" fmla="*/ 4974967 w 5936218"/>
                  <a:gd name="connsiteY74-264088" fmla="*/ 1574818 h 2329276"/>
                  <a:gd name="connsiteX75-264089" fmla="*/ 4909065 w 5936218"/>
                  <a:gd name="connsiteY75-264090" fmla="*/ 1608905 h 2329276"/>
                  <a:gd name="connsiteX76-264091" fmla="*/ 4897703 w 5936218"/>
                  <a:gd name="connsiteY76-264092" fmla="*/ 1677079 h 2329276"/>
                  <a:gd name="connsiteX77-264093" fmla="*/ 4845437 w 5936218"/>
                  <a:gd name="connsiteY77-264094" fmla="*/ 1692986 h 2329276"/>
                  <a:gd name="connsiteX78-264095" fmla="*/ 4834074 w 5936218"/>
                  <a:gd name="connsiteY78-264096" fmla="*/ 1752070 h 2329276"/>
                  <a:gd name="connsiteX79-264097" fmla="*/ 4779535 w 5936218"/>
                  <a:gd name="connsiteY79-264098" fmla="*/ 1811154 h 2329276"/>
                  <a:gd name="connsiteX80-264099" fmla="*/ 4777225 w 5936218"/>
                  <a:gd name="connsiteY80-264100" fmla="*/ 1800758 h 2329276"/>
                  <a:gd name="connsiteX81-264101" fmla="*/ 4767628 w 5936218"/>
                  <a:gd name="connsiteY81-264102" fmla="*/ 1811154 h 2329276"/>
                  <a:gd name="connsiteX82-264103" fmla="*/ 4758538 w 5936218"/>
                  <a:gd name="connsiteY82-264104" fmla="*/ 1770250 h 2329276"/>
                  <a:gd name="connsiteX83-264105" fmla="*/ 4742631 w 5936218"/>
                  <a:gd name="connsiteY83-264106" fmla="*/ 1683896 h 2329276"/>
                  <a:gd name="connsiteX84-264107" fmla="*/ 4715361 w 5936218"/>
                  <a:gd name="connsiteY84-264108" fmla="*/ 1543004 h 2329276"/>
                  <a:gd name="connsiteX85-264109" fmla="*/ 4735813 w 5936218"/>
                  <a:gd name="connsiteY85-264110" fmla="*/ 1452105 h 2329276"/>
                  <a:gd name="connsiteX86-264111" fmla="*/ 4767628 w 5936218"/>
                  <a:gd name="connsiteY86-264112" fmla="*/ 1408928 h 2329276"/>
                  <a:gd name="connsiteX87-264113" fmla="*/ 4767628 w 5936218"/>
                  <a:gd name="connsiteY87-264114" fmla="*/ 1381659 h 2329276"/>
                  <a:gd name="connsiteX88-264115" fmla="*/ 4826712 w 5936218"/>
                  <a:gd name="connsiteY88-264116" fmla="*/ 1365751 h 2329276"/>
                  <a:gd name="connsiteX89-264117" fmla="*/ 1811153 w 5936218"/>
                  <a:gd name="connsiteY89-264118" fmla="*/ 1617995 h 2329276"/>
                  <a:gd name="connsiteX90-264119" fmla="*/ 1748069 w 5936218"/>
                  <a:gd name="connsiteY90-264120" fmla="*/ 1656627 h 2329276"/>
                  <a:gd name="connsiteX91-264121" fmla="*/ 1711709 w 5936218"/>
                  <a:gd name="connsiteY91-264122" fmla="*/ 1661172 h 2329276"/>
                  <a:gd name="connsiteX92-264123" fmla="*/ 1711926 w 5936218"/>
                  <a:gd name="connsiteY92-264124" fmla="*/ 1659656 h 2329276"/>
                  <a:gd name="connsiteX93-264125" fmla="*/ 1699803 w 5936218"/>
                  <a:gd name="connsiteY93-264126" fmla="*/ 1661172 h 2329276"/>
                  <a:gd name="connsiteX94-264127" fmla="*/ 1704347 w 5936218"/>
                  <a:gd name="connsiteY94-264128" fmla="*/ 1629357 h 2329276"/>
                  <a:gd name="connsiteX95-264129" fmla="*/ 1662460 w 5936218"/>
                  <a:gd name="connsiteY95-264130" fmla="*/ 1611406 h 2329276"/>
                  <a:gd name="connsiteX96-264131" fmla="*/ 1629901 w 5936218"/>
                  <a:gd name="connsiteY96-264132" fmla="*/ 1624812 h 2329276"/>
                  <a:gd name="connsiteX97-264133" fmla="*/ 1629300 w 5936218"/>
                  <a:gd name="connsiteY97-264134" fmla="*/ 1620157 h 2329276"/>
                  <a:gd name="connsiteX98-264135" fmla="*/ 1617994 w 5936218"/>
                  <a:gd name="connsiteY98-264136" fmla="*/ 1624812 h 2329276"/>
                  <a:gd name="connsiteX99-264137" fmla="*/ 1608904 w 5936218"/>
                  <a:gd name="connsiteY99-264138" fmla="*/ 1554366 h 2329276"/>
                  <a:gd name="connsiteX100-264139" fmla="*/ 1552684 w 5936218"/>
                  <a:gd name="connsiteY100-264140" fmla="*/ 1544673 h 2329276"/>
                  <a:gd name="connsiteX101-264141" fmla="*/ 1518550 w 5936218"/>
                  <a:gd name="connsiteY101-264142" fmla="*/ 1570273 h 2329276"/>
                  <a:gd name="connsiteX102-264143" fmla="*/ 1425379 w 5936218"/>
                  <a:gd name="connsiteY102-264144" fmla="*/ 1590725 h 2329276"/>
                  <a:gd name="connsiteX103-264145" fmla="*/ 1409472 w 5936218"/>
                  <a:gd name="connsiteY103-264146" fmla="*/ 1608905 h 2329276"/>
                  <a:gd name="connsiteX104-264147" fmla="*/ 1270852 w 5936218"/>
                  <a:gd name="connsiteY104-264148" fmla="*/ 1629357 h 2329276"/>
                  <a:gd name="connsiteX105-264149" fmla="*/ 1254945 w 5936218"/>
                  <a:gd name="connsiteY105-264150" fmla="*/ 1649809 h 2329276"/>
                  <a:gd name="connsiteX106-264151" fmla="*/ 1282214 w 5936218"/>
                  <a:gd name="connsiteY106-264152" fmla="*/ 1692986 h 2329276"/>
                  <a:gd name="connsiteX107-264153" fmla="*/ 1243582 w 5936218"/>
                  <a:gd name="connsiteY107-264154" fmla="*/ 1708893 h 2329276"/>
                  <a:gd name="connsiteX108-264155" fmla="*/ 1254945 w 5936218"/>
                  <a:gd name="connsiteY108-264156" fmla="*/ 1727073 h 2329276"/>
                  <a:gd name="connsiteX109-264157" fmla="*/ 1216313 w 5936218"/>
                  <a:gd name="connsiteY109-264158" fmla="*/ 1752070 h 2329276"/>
                  <a:gd name="connsiteX110-264159" fmla="*/ 1275397 w 5936218"/>
                  <a:gd name="connsiteY110-264160" fmla="*/ 1795247 h 2329276"/>
                  <a:gd name="connsiteX111-264161" fmla="*/ 1270852 w 5936218"/>
                  <a:gd name="connsiteY111-264162" fmla="*/ 1822517 h 2329276"/>
                  <a:gd name="connsiteX112-264163" fmla="*/ 1259108 w 5936218"/>
                  <a:gd name="connsiteY112-264164" fmla="*/ 1821538 h 2329276"/>
                  <a:gd name="connsiteX113-264165" fmla="*/ 1258945 w 5936218"/>
                  <a:gd name="connsiteY113-264166" fmla="*/ 1822517 h 2329276"/>
                  <a:gd name="connsiteX114-264167" fmla="*/ 1215644 w 5936218"/>
                  <a:gd name="connsiteY114-264168" fmla="*/ 1818908 h 2329276"/>
                  <a:gd name="connsiteX115-264169" fmla="*/ 1204950 w 5936218"/>
                  <a:gd name="connsiteY115-264170" fmla="*/ 1833879 h 2329276"/>
                  <a:gd name="connsiteX116-264171" fmla="*/ 1196495 w 5936218"/>
                  <a:gd name="connsiteY116-264172" fmla="*/ 1829047 h 2329276"/>
                  <a:gd name="connsiteX117-264173" fmla="*/ 1193043 w 5936218"/>
                  <a:gd name="connsiteY117-264174" fmla="*/ 1833879 h 2329276"/>
                  <a:gd name="connsiteX118-264175" fmla="*/ 1145322 w 5936218"/>
                  <a:gd name="connsiteY118-264176" fmla="*/ 1806609 h 2329276"/>
                  <a:gd name="connsiteX119-264177" fmla="*/ 1098145 w 5936218"/>
                  <a:gd name="connsiteY119-264178" fmla="*/ 1806609 h 2329276"/>
                  <a:gd name="connsiteX120-264179" fmla="*/ 1061785 w 5936218"/>
                  <a:gd name="connsiteY120-264180" fmla="*/ 1833879 h 2329276"/>
                  <a:gd name="connsiteX121-264181" fmla="*/ 1055322 w 5936218"/>
                  <a:gd name="connsiteY121-264182" fmla="*/ 1829796 h 2329276"/>
                  <a:gd name="connsiteX122-264183" fmla="*/ 1049878 w 5936218"/>
                  <a:gd name="connsiteY122-264184" fmla="*/ 1833879 h 2329276"/>
                  <a:gd name="connsiteX123-264185" fmla="*/ 1006701 w 5936218"/>
                  <a:gd name="connsiteY123-264186" fmla="*/ 1806609 h 2329276"/>
                  <a:gd name="connsiteX124-264187" fmla="*/ 924893 w 5936218"/>
                  <a:gd name="connsiteY124-264188" fmla="*/ 1770250 h 2329276"/>
                  <a:gd name="connsiteX125-264189" fmla="*/ 877716 w 5936218"/>
                  <a:gd name="connsiteY125-264190" fmla="*/ 1770250 h 2329276"/>
                  <a:gd name="connsiteX126-264191" fmla="*/ 802724 w 5936218"/>
                  <a:gd name="connsiteY126-264192" fmla="*/ 1833879 h 2329276"/>
                  <a:gd name="connsiteX127-264193" fmla="*/ 798179 w 5936218"/>
                  <a:gd name="connsiteY127-264194" fmla="*/ 1877056 h 2329276"/>
                  <a:gd name="connsiteX128-264195" fmla="*/ 787406 w 5936218"/>
                  <a:gd name="connsiteY128-264196" fmla="*/ 1866283 h 2329276"/>
                  <a:gd name="connsiteX129-264197" fmla="*/ 786272 w 5936218"/>
                  <a:gd name="connsiteY129-264198" fmla="*/ 1877056 h 2329276"/>
                  <a:gd name="connsiteX130-264199" fmla="*/ 756063 w 5936218"/>
                  <a:gd name="connsiteY130-264200" fmla="*/ 1846846 h 2329276"/>
                  <a:gd name="connsiteX131-264201" fmla="*/ 732278 w 5936218"/>
                  <a:gd name="connsiteY131-264202" fmla="*/ 1904325 h 2329276"/>
                  <a:gd name="connsiteX132-264203" fmla="*/ 743640 w 5936218"/>
                  <a:gd name="connsiteY132-264204" fmla="*/ 1913415 h 2329276"/>
                  <a:gd name="connsiteX133-264205" fmla="*/ 723188 w 5936218"/>
                  <a:gd name="connsiteY133-264206" fmla="*/ 1956592 h 2329276"/>
                  <a:gd name="connsiteX134-264207" fmla="*/ 747026 w 5936218"/>
                  <a:gd name="connsiteY134-264208" fmla="*/ 1993433 h 2329276"/>
                  <a:gd name="connsiteX135-264209" fmla="*/ 763548 w 5936218"/>
                  <a:gd name="connsiteY135-264210" fmla="*/ 1990679 h 2329276"/>
                  <a:gd name="connsiteX136-264211" fmla="*/ 764871 w 5936218"/>
                  <a:gd name="connsiteY136-264212" fmla="*/ 1992443 h 2329276"/>
                  <a:gd name="connsiteX137-264213" fmla="*/ 775455 w 5936218"/>
                  <a:gd name="connsiteY137-264214" fmla="*/ 1990679 h 2329276"/>
                  <a:gd name="connsiteX138-264215" fmla="*/ 802724 w 5936218"/>
                  <a:gd name="connsiteY138-264216" fmla="*/ 2027038 h 2329276"/>
                  <a:gd name="connsiteX139-264217" fmla="*/ 798179 w 5936218"/>
                  <a:gd name="connsiteY139-264218" fmla="*/ 2054308 h 2329276"/>
                  <a:gd name="connsiteX140-264219" fmla="*/ 818632 w 5936218"/>
                  <a:gd name="connsiteY140-264220" fmla="*/ 2065670 h 2329276"/>
                  <a:gd name="connsiteX141-264221" fmla="*/ 802724 w 5936218"/>
                  <a:gd name="connsiteY141-264222" fmla="*/ 2097485 h 2329276"/>
                  <a:gd name="connsiteX142-264223" fmla="*/ 766365 w 5936218"/>
                  <a:gd name="connsiteY142-264224" fmla="*/ 2102030 h 2329276"/>
                  <a:gd name="connsiteX143-264225" fmla="*/ 727733 w 5936218"/>
                  <a:gd name="connsiteY143-264226" fmla="*/ 2161114 h 2329276"/>
                  <a:gd name="connsiteX144-264227" fmla="*/ 759548 w 5936218"/>
                  <a:gd name="connsiteY144-264228" fmla="*/ 2204291 h 2329276"/>
                  <a:gd name="connsiteX145-264229" fmla="*/ 759548 w 5936218"/>
                  <a:gd name="connsiteY145-264230" fmla="*/ 2242922 h 2329276"/>
                  <a:gd name="connsiteX146-264231" fmla="*/ 798179 w 5936218"/>
                  <a:gd name="connsiteY146-264232" fmla="*/ 2302007 h 2329276"/>
                  <a:gd name="connsiteX147-264233" fmla="*/ 775455 w 5936218"/>
                  <a:gd name="connsiteY147-264234" fmla="*/ 2317914 h 2329276"/>
                  <a:gd name="connsiteX148-264235" fmla="*/ 770910 w 5936218"/>
                  <a:gd name="connsiteY148-264236" fmla="*/ 2329276 h 2329276"/>
                  <a:gd name="connsiteX149-264237" fmla="*/ 759003 w 5936218"/>
                  <a:gd name="connsiteY149-264238" fmla="*/ 2329276 h 2329276"/>
                  <a:gd name="connsiteX150-264239" fmla="*/ 755003 w 5936218"/>
                  <a:gd name="connsiteY150-264240" fmla="*/ 2329276 h 2329276"/>
                  <a:gd name="connsiteX151-264241" fmla="*/ 743096 w 5936218"/>
                  <a:gd name="connsiteY151-264242" fmla="*/ 2329276 h 2329276"/>
                  <a:gd name="connsiteX152-264243" fmla="*/ 715826 w 5936218"/>
                  <a:gd name="connsiteY152-264244" fmla="*/ 2295189 h 2329276"/>
                  <a:gd name="connsiteX153-264245" fmla="*/ 704464 w 5936218"/>
                  <a:gd name="connsiteY153-264246" fmla="*/ 2295189 h 2329276"/>
                  <a:gd name="connsiteX154-264247" fmla="*/ 684012 w 5936218"/>
                  <a:gd name="connsiteY154-264248" fmla="*/ 2286099 h 2329276"/>
                  <a:gd name="connsiteX155-264249" fmla="*/ 672649 w 5936218"/>
                  <a:gd name="connsiteY155-264250" fmla="*/ 2263375 h 2329276"/>
                  <a:gd name="connsiteX156-264251" fmla="*/ 645222 w 5936218"/>
                  <a:gd name="connsiteY156-264252" fmla="*/ 2255538 h 2329276"/>
                  <a:gd name="connsiteX157-264253" fmla="*/ 625472 w 5936218"/>
                  <a:gd name="connsiteY157-264254" fmla="*/ 2258830 h 2329276"/>
                  <a:gd name="connsiteX158-264255" fmla="*/ 623771 w 5936218"/>
                  <a:gd name="connsiteY158-264256" fmla="*/ 2257129 h 2329276"/>
                  <a:gd name="connsiteX159-264257" fmla="*/ 613565 w 5936218"/>
                  <a:gd name="connsiteY159-264258" fmla="*/ 2258830 h 2329276"/>
                  <a:gd name="connsiteX160-264259" fmla="*/ 609020 w 5936218"/>
                  <a:gd name="connsiteY160-264260" fmla="*/ 2254285 h 2329276"/>
                  <a:gd name="connsiteX161-264261" fmla="*/ 559026 w 5936218"/>
                  <a:gd name="connsiteY161-264262" fmla="*/ 2227015 h 2329276"/>
                  <a:gd name="connsiteX162-264263" fmla="*/ 506760 w 5936218"/>
                  <a:gd name="connsiteY162-264264" fmla="*/ 2220198 h 2329276"/>
                  <a:gd name="connsiteX163-264265" fmla="*/ 483280 w 5936218"/>
                  <a:gd name="connsiteY163-264266" fmla="*/ 2213489 h 2329276"/>
                  <a:gd name="connsiteX164-264267" fmla="*/ 480035 w 5936218"/>
                  <a:gd name="connsiteY164-264268" fmla="*/ 2215653 h 2329276"/>
                  <a:gd name="connsiteX165-264269" fmla="*/ 475042 w 5936218"/>
                  <a:gd name="connsiteY165-264270" fmla="*/ 2211135 h 2329276"/>
                  <a:gd name="connsiteX166-264271" fmla="*/ 474945 w 5936218"/>
                  <a:gd name="connsiteY166-264272" fmla="*/ 2211108 h 2329276"/>
                  <a:gd name="connsiteX167-264273" fmla="*/ 468128 w 5936218"/>
                  <a:gd name="connsiteY167-264274" fmla="*/ 2215653 h 2329276"/>
                  <a:gd name="connsiteX168-264275" fmla="*/ 420406 w 5936218"/>
                  <a:gd name="connsiteY168-264276" fmla="*/ 2172476 h 2329276"/>
                  <a:gd name="connsiteX169-264277" fmla="*/ 381774 w 5936218"/>
                  <a:gd name="connsiteY169-264278" fmla="*/ 2156569 h 2329276"/>
                  <a:gd name="connsiteX170-264279" fmla="*/ 349960 w 5936218"/>
                  <a:gd name="connsiteY170-264280" fmla="*/ 2124754 h 2329276"/>
                  <a:gd name="connsiteX171-264281" fmla="*/ 377229 w 5936218"/>
                  <a:gd name="connsiteY171-264282" fmla="*/ 2117937 h 2329276"/>
                  <a:gd name="connsiteX172-264283" fmla="*/ 404499 w 5936218"/>
                  <a:gd name="connsiteY172-264284" fmla="*/ 2070215 h 2329276"/>
                  <a:gd name="connsiteX173-264285" fmla="*/ 388591 w 5936218"/>
                  <a:gd name="connsiteY173-264286" fmla="*/ 2054308 h 2329276"/>
                  <a:gd name="connsiteX174-264287" fmla="*/ 440858 w 5936218"/>
                  <a:gd name="connsiteY174-264288" fmla="*/ 2027038 h 2329276"/>
                  <a:gd name="connsiteX175-264289" fmla="*/ 440858 w 5936218"/>
                  <a:gd name="connsiteY175-264290" fmla="*/ 2023982 h 2329276"/>
                  <a:gd name="connsiteX176-264291" fmla="*/ 416406 w 5936218"/>
                  <a:gd name="connsiteY176-264292" fmla="*/ 2027038 h 2329276"/>
                  <a:gd name="connsiteX177-264293" fmla="*/ 416406 w 5936218"/>
                  <a:gd name="connsiteY177-264294" fmla="*/ 2025550 h 2329276"/>
                  <a:gd name="connsiteX178-264295" fmla="*/ 404499 w 5936218"/>
                  <a:gd name="connsiteY178-264296" fmla="*/ 2027038 h 2329276"/>
                  <a:gd name="connsiteX179-264297" fmla="*/ 404499 w 5936218"/>
                  <a:gd name="connsiteY179-264298" fmla="*/ 2006586 h 2329276"/>
                  <a:gd name="connsiteX180-264299" fmla="*/ 424951 w 5936218"/>
                  <a:gd name="connsiteY180-264300" fmla="*/ 1990679 h 2329276"/>
                  <a:gd name="connsiteX181-264301" fmla="*/ 463583 w 5936218"/>
                  <a:gd name="connsiteY181-264302" fmla="*/ 1983862 h 2329276"/>
                  <a:gd name="connsiteX182-264303" fmla="*/ 468128 w 5936218"/>
                  <a:gd name="connsiteY182-264304" fmla="*/ 1967954 h 2329276"/>
                  <a:gd name="connsiteX183-264305" fmla="*/ 456765 w 5936218"/>
                  <a:gd name="connsiteY183-264306" fmla="*/ 1936140 h 2329276"/>
                  <a:gd name="connsiteX184-264307" fmla="*/ 474945 w 5936218"/>
                  <a:gd name="connsiteY184-264308" fmla="*/ 1908870 h 2329276"/>
                  <a:gd name="connsiteX185-264309" fmla="*/ 474945 w 5936218"/>
                  <a:gd name="connsiteY185-264310" fmla="*/ 1888418 h 2329276"/>
                  <a:gd name="connsiteX186-264311" fmla="*/ 420406 w 5936218"/>
                  <a:gd name="connsiteY186-264312" fmla="*/ 1870238 h 2329276"/>
                  <a:gd name="connsiteX187-264313" fmla="*/ 409588 w 5936218"/>
                  <a:gd name="connsiteY187-264314" fmla="*/ 1870238 h 2329276"/>
                  <a:gd name="connsiteX188-264315" fmla="*/ 397681 w 5936218"/>
                  <a:gd name="connsiteY188-264316" fmla="*/ 1870238 h 2329276"/>
                  <a:gd name="connsiteX189-264317" fmla="*/ 379485 w 5936218"/>
                  <a:gd name="connsiteY189-264318" fmla="*/ 1847999 h 2329276"/>
                  <a:gd name="connsiteX190-264319" fmla="*/ 357322 w 5936218"/>
                  <a:gd name="connsiteY190-264320" fmla="*/ 1854331 h 2329276"/>
                  <a:gd name="connsiteX191-264321" fmla="*/ 352842 w 5936218"/>
                  <a:gd name="connsiteY191-264322" fmla="*/ 1852209 h 2329276"/>
                  <a:gd name="connsiteX192-264323" fmla="*/ 345415 w 5936218"/>
                  <a:gd name="connsiteY192-264324" fmla="*/ 1854331 h 2329276"/>
                  <a:gd name="connsiteX193-264325" fmla="*/ 302238 w 5936218"/>
                  <a:gd name="connsiteY193-264326" fmla="*/ 1833879 h 2329276"/>
                  <a:gd name="connsiteX194-264327" fmla="*/ 302238 w 5936218"/>
                  <a:gd name="connsiteY194-264328" fmla="*/ 1822517 h 2329276"/>
                  <a:gd name="connsiteX195-264329" fmla="*/ 286331 w 5936218"/>
                  <a:gd name="connsiteY195-264330" fmla="*/ 1795247 h 2329276"/>
                  <a:gd name="connsiteX196-264331" fmla="*/ 270968 w 5936218"/>
                  <a:gd name="connsiteY196-264332" fmla="*/ 1795247 h 2329276"/>
                  <a:gd name="connsiteX197-264333" fmla="*/ 259061 w 5936218"/>
                  <a:gd name="connsiteY197-264334" fmla="*/ 1795247 h 2329276"/>
                  <a:gd name="connsiteX198-264335" fmla="*/ 254516 w 5936218"/>
                  <a:gd name="connsiteY198-264336" fmla="*/ 1779340 h 2329276"/>
                  <a:gd name="connsiteX199-264337" fmla="*/ 263606 w 5936218"/>
                  <a:gd name="connsiteY199-264338" fmla="*/ 1763433 h 2329276"/>
                  <a:gd name="connsiteX200-264339" fmla="*/ 243991 w 5936218"/>
                  <a:gd name="connsiteY200-264340" fmla="*/ 1732920 h 2329276"/>
                  <a:gd name="connsiteX201-264341" fmla="*/ 216429 w 5936218"/>
                  <a:gd name="connsiteY201-264342" fmla="*/ 1736163 h 2329276"/>
                  <a:gd name="connsiteX202-264343" fmla="*/ 212956 w 5936218"/>
                  <a:gd name="connsiteY202-264344" fmla="*/ 1735171 h 2329276"/>
                  <a:gd name="connsiteX203-264345" fmla="*/ 204522 w 5936218"/>
                  <a:gd name="connsiteY203-264346" fmla="*/ 1736163 h 2329276"/>
                  <a:gd name="connsiteX204-264347" fmla="*/ 199623 w 5936218"/>
                  <a:gd name="connsiteY204-264348" fmla="*/ 1734763 h 2329276"/>
                  <a:gd name="connsiteX205-264349" fmla="*/ 195977 w 5936218"/>
                  <a:gd name="connsiteY205-264350" fmla="*/ 1747525 h 2329276"/>
                  <a:gd name="connsiteX206-264351" fmla="*/ 184968 w 5936218"/>
                  <a:gd name="connsiteY206-264352" fmla="*/ 1744380 h 2329276"/>
                  <a:gd name="connsiteX207-264353" fmla="*/ 184070 w 5936218"/>
                  <a:gd name="connsiteY207-264354" fmla="*/ 1747525 h 2329276"/>
                  <a:gd name="connsiteX208-264355" fmla="*/ 168163 w 5936218"/>
                  <a:gd name="connsiteY208-264356" fmla="*/ 1742990 h 2329276"/>
                  <a:gd name="connsiteX209-264357" fmla="*/ 156800 w 5936218"/>
                  <a:gd name="connsiteY209-264358" fmla="*/ 1704348 h 2329276"/>
                  <a:gd name="connsiteX210-264359" fmla="*/ 152255 w 5936218"/>
                  <a:gd name="connsiteY210-264360" fmla="*/ 1688441 h 2329276"/>
                  <a:gd name="connsiteX211-264361" fmla="*/ 156800 w 5936218"/>
                  <a:gd name="connsiteY211-264362" fmla="*/ 1683896 h 2329276"/>
                  <a:gd name="connsiteX212-264363" fmla="*/ 168707 w 5936218"/>
                  <a:gd name="connsiteY212-264364" fmla="*/ 1683896 h 2329276"/>
                  <a:gd name="connsiteX213-264365" fmla="*/ 188615 w 5936218"/>
                  <a:gd name="connsiteY213-264366" fmla="*/ 1683896 h 2329276"/>
                  <a:gd name="connsiteX214-264367" fmla="*/ 199977 w 5936218"/>
                  <a:gd name="connsiteY214-264368" fmla="*/ 1672534 h 2329276"/>
                  <a:gd name="connsiteX215-264369" fmla="*/ 188615 w 5936218"/>
                  <a:gd name="connsiteY215-264370" fmla="*/ 1649809 h 2329276"/>
                  <a:gd name="connsiteX216-264371" fmla="*/ 168163 w 5936218"/>
                  <a:gd name="connsiteY216-264372" fmla="*/ 1640720 h 2329276"/>
                  <a:gd name="connsiteX217-264373" fmla="*/ 168163 w 5936218"/>
                  <a:gd name="connsiteY217-264374" fmla="*/ 1633902 h 2329276"/>
                  <a:gd name="connsiteX218-264375" fmla="*/ 152255 w 5936218"/>
                  <a:gd name="connsiteY218-264376" fmla="*/ 1617995 h 2329276"/>
                  <a:gd name="connsiteX219-264377" fmla="*/ 129531 w 5936218"/>
                  <a:gd name="connsiteY219-264378" fmla="*/ 1581635 h 2329276"/>
                  <a:gd name="connsiteX220-264379" fmla="*/ 140893 w 5936218"/>
                  <a:gd name="connsiteY220-264380" fmla="*/ 1558911 h 2329276"/>
                  <a:gd name="connsiteX221-264381" fmla="*/ 136348 w 5936218"/>
                  <a:gd name="connsiteY221-264382" fmla="*/ 1531641 h 2329276"/>
                  <a:gd name="connsiteX222-264383" fmla="*/ 103789 w 5936218"/>
                  <a:gd name="connsiteY222-264384" fmla="*/ 1518234 h 2329276"/>
                  <a:gd name="connsiteX223-264385" fmla="*/ 93716 w 5936218"/>
                  <a:gd name="connsiteY223-264386" fmla="*/ 1522551 h 2329276"/>
                  <a:gd name="connsiteX224-264387" fmla="*/ 91868 w 5936218"/>
                  <a:gd name="connsiteY224-264388" fmla="*/ 1518240 h 2329276"/>
                  <a:gd name="connsiteX225-264389" fmla="*/ 81809 w 5936218"/>
                  <a:gd name="connsiteY225-264390" fmla="*/ 1522551 h 2329276"/>
                  <a:gd name="connsiteX226-264391" fmla="*/ 74992 w 5936218"/>
                  <a:gd name="connsiteY226-264392" fmla="*/ 1506644 h 2329276"/>
                  <a:gd name="connsiteX227-264393" fmla="*/ 34087 w 5936218"/>
                  <a:gd name="connsiteY227-264394" fmla="*/ 1495282 h 2329276"/>
                  <a:gd name="connsiteX228-264395" fmla="*/ 22725 w 5936218"/>
                  <a:gd name="connsiteY228-264396" fmla="*/ 1452105 h 2329276"/>
                  <a:gd name="connsiteX229-264397" fmla="*/ 22725 w 5936218"/>
                  <a:gd name="connsiteY229-264398" fmla="*/ 1420290 h 2329276"/>
                  <a:gd name="connsiteX230-264399" fmla="*/ 0 w 5936218"/>
                  <a:gd name="connsiteY230-264400" fmla="*/ 1404383 h 2329276"/>
                  <a:gd name="connsiteX231-264401" fmla="*/ 15907 w 5936218"/>
                  <a:gd name="connsiteY231-264402" fmla="*/ 1381659 h 2329276"/>
                  <a:gd name="connsiteX232-264403" fmla="*/ 6818 w 5936218"/>
                  <a:gd name="connsiteY232-264404" fmla="*/ 1318030 h 2329276"/>
                  <a:gd name="connsiteX233-264405" fmla="*/ 34087 w 5936218"/>
                  <a:gd name="connsiteY233-264406" fmla="*/ 1274853 h 2329276"/>
                  <a:gd name="connsiteX234-264407" fmla="*/ 27270 w 5936218"/>
                  <a:gd name="connsiteY234-264408" fmla="*/ 1263491 h 2329276"/>
                  <a:gd name="connsiteX235-264409" fmla="*/ 70447 w 5936218"/>
                  <a:gd name="connsiteY235-264410" fmla="*/ 1224859 h 2329276"/>
                  <a:gd name="connsiteX236-264411" fmla="*/ 27270 w 5936218"/>
                  <a:gd name="connsiteY236-264412" fmla="*/ 1188499 h 2329276"/>
                  <a:gd name="connsiteX237-264413" fmla="*/ 109078 w 5936218"/>
                  <a:gd name="connsiteY237-264414" fmla="*/ 1090783 h 2329276"/>
                  <a:gd name="connsiteX238-264415" fmla="*/ 145438 w 5936218"/>
                  <a:gd name="connsiteY238-264416" fmla="*/ 1047606 h 2329276"/>
                  <a:gd name="connsiteX239-264417" fmla="*/ 156800 w 5936218"/>
                  <a:gd name="connsiteY239-264418" fmla="*/ 1004430 h 2329276"/>
                  <a:gd name="connsiteX240-264419" fmla="*/ 102261 w 5936218"/>
                  <a:gd name="connsiteY240-264420" fmla="*/ 952163 h 2329276"/>
                  <a:gd name="connsiteX241-264421" fmla="*/ 118168 w 5936218"/>
                  <a:gd name="connsiteY241-264422" fmla="*/ 897624 h 2329276"/>
                  <a:gd name="connsiteX242-264423" fmla="*/ 86354 w 5936218"/>
                  <a:gd name="connsiteY242-264424" fmla="*/ 833995 h 2329276"/>
                  <a:gd name="connsiteX243-264425" fmla="*/ 109078 w 5936218"/>
                  <a:gd name="connsiteY243-264426" fmla="*/ 759003 h 2329276"/>
                  <a:gd name="connsiteX244-264427" fmla="*/ 70447 w 5936218"/>
                  <a:gd name="connsiteY244-264428" fmla="*/ 656742 h 2329276"/>
                  <a:gd name="connsiteX245-264429" fmla="*/ 102261 w 5936218"/>
                  <a:gd name="connsiteY245-264430" fmla="*/ 586296 h 2329276"/>
                  <a:gd name="connsiteX246-264431" fmla="*/ 43177 w 5936218"/>
                  <a:gd name="connsiteY246-264432" fmla="*/ 520395 h 2329276"/>
                  <a:gd name="connsiteX247-264433" fmla="*/ 49994 w 5936218"/>
                  <a:gd name="connsiteY247-264434" fmla="*/ 445403 h 2329276"/>
                  <a:gd name="connsiteX248-264435" fmla="*/ 81809 w 5936218"/>
                  <a:gd name="connsiteY248-264436" fmla="*/ 440858 h 2329276"/>
                  <a:gd name="connsiteX249-264437" fmla="*/ 145438 w 5936218"/>
                  <a:gd name="connsiteY249-264438" fmla="*/ 397682 h 2329276"/>
                  <a:gd name="connsiteX250-264439" fmla="*/ 184070 w 5936218"/>
                  <a:gd name="connsiteY250-264440" fmla="*/ 359050 h 2329276"/>
                  <a:gd name="connsiteX251-264441" fmla="*/ 189699 w 5936218"/>
                  <a:gd name="connsiteY251-264442" fmla="*/ 365328 h 2329276"/>
                  <a:gd name="connsiteX252-264443" fmla="*/ 195977 w 5936218"/>
                  <a:gd name="connsiteY252-264444" fmla="*/ 359050 h 2329276"/>
                  <a:gd name="connsiteX253-264445" fmla="*/ 255061 w 5936218"/>
                  <a:gd name="connsiteY253-264446" fmla="*/ 424951 h 2329276"/>
                  <a:gd name="connsiteX254-264447" fmla="*/ 350504 w 5936218"/>
                  <a:gd name="connsiteY254-264448" fmla="*/ 445403 h 2329276"/>
                  <a:gd name="connsiteX255-264449" fmla="*/ 491397 w 5936218"/>
                  <a:gd name="connsiteY255-264450" fmla="*/ 559027 h 2329276"/>
                  <a:gd name="connsiteX256-264451" fmla="*/ 523211 w 5936218"/>
                  <a:gd name="connsiteY256-264452" fmla="*/ 606748 h 2329276"/>
                  <a:gd name="connsiteX257-264453" fmla="*/ 523211 w 5936218"/>
                  <a:gd name="connsiteY257-264454" fmla="*/ 665832 h 2329276"/>
                  <a:gd name="connsiteX258-264455" fmla="*/ 486852 w 5936218"/>
                  <a:gd name="connsiteY258-264456" fmla="*/ 720371 h 2329276"/>
                  <a:gd name="connsiteX259-264457" fmla="*/ 420951 w 5936218"/>
                  <a:gd name="connsiteY259-264458" fmla="*/ 740824 h 2329276"/>
                  <a:gd name="connsiteX260-264459" fmla="*/ 415909 w 5936218"/>
                  <a:gd name="connsiteY260-264460" fmla="*/ 738693 h 2329276"/>
                  <a:gd name="connsiteX261-264461" fmla="*/ 409044 w 5936218"/>
                  <a:gd name="connsiteY261-264462" fmla="*/ 740824 h 2329276"/>
                  <a:gd name="connsiteX262-264463" fmla="*/ 252950 w 5936218"/>
                  <a:gd name="connsiteY262-264464" fmla="*/ 674868 h 2329276"/>
                  <a:gd name="connsiteX263-264465" fmla="*/ 232336 w 5936218"/>
                  <a:gd name="connsiteY263-264466" fmla="*/ 681740 h 2329276"/>
                  <a:gd name="connsiteX264-264467" fmla="*/ 291420 w 5936218"/>
                  <a:gd name="connsiteY264-264468" fmla="*/ 752186 h 2329276"/>
                  <a:gd name="connsiteX265-264469" fmla="*/ 291420 w 5936218"/>
                  <a:gd name="connsiteY265-264470" fmla="*/ 790818 h 2329276"/>
                  <a:gd name="connsiteX266-264471" fmla="*/ 298238 w 5936218"/>
                  <a:gd name="connsiteY266-264472" fmla="*/ 877172 h 2329276"/>
                  <a:gd name="connsiteX267-264473" fmla="*/ 345959 w 5936218"/>
                  <a:gd name="connsiteY267-264474" fmla="*/ 908986 h 2329276"/>
                  <a:gd name="connsiteX268-264475" fmla="*/ 362087 w 5936218"/>
                  <a:gd name="connsiteY268-264476" fmla="*/ 918394 h 2329276"/>
                  <a:gd name="connsiteX269-264477" fmla="*/ 365867 w 5936218"/>
                  <a:gd name="connsiteY269-264478" fmla="*/ 886261 h 2329276"/>
                  <a:gd name="connsiteX270-264479" fmla="*/ 345415 w 5936218"/>
                  <a:gd name="connsiteY270-264480" fmla="*/ 849902 h 2329276"/>
                  <a:gd name="connsiteX271-264481" fmla="*/ 365867 w 5936218"/>
                  <a:gd name="connsiteY271-264482" fmla="*/ 818087 h 2329276"/>
                  <a:gd name="connsiteX272-264483" fmla="*/ 374560 w 5936218"/>
                  <a:gd name="connsiteY272-264484" fmla="*/ 823086 h 2329276"/>
                  <a:gd name="connsiteX273-264485" fmla="*/ 377774 w 5936218"/>
                  <a:gd name="connsiteY273-264486" fmla="*/ 818087 h 2329276"/>
                  <a:gd name="connsiteX274-264487" fmla="*/ 461933 w 5936218"/>
                  <a:gd name="connsiteY274-264488" fmla="*/ 866479 h 2329276"/>
                  <a:gd name="connsiteX275-264489" fmla="*/ 484035 w 5936218"/>
                  <a:gd name="connsiteY275-264490" fmla="*/ 849902 h 2329276"/>
                  <a:gd name="connsiteX276-264491" fmla="*/ 463583 w 5936218"/>
                  <a:gd name="connsiteY276-264492" fmla="*/ 784000 h 2329276"/>
                  <a:gd name="connsiteX277-264493" fmla="*/ 549936 w 5936218"/>
                  <a:gd name="connsiteY277-264494" fmla="*/ 697647 h 2329276"/>
                  <a:gd name="connsiteX278-264495" fmla="*/ 559742 w 5936218"/>
                  <a:gd name="connsiteY278-264496" fmla="*/ 699748 h 2329276"/>
                  <a:gd name="connsiteX279-264497" fmla="*/ 561843 w 5936218"/>
                  <a:gd name="connsiteY279-264498" fmla="*/ 697647 h 2329276"/>
                  <a:gd name="connsiteX280-264499" fmla="*/ 593658 w 5936218"/>
                  <a:gd name="connsiteY280-264500" fmla="*/ 704464 h 2329276"/>
                  <a:gd name="connsiteX281-264501" fmla="*/ 620945 w 5936218"/>
                  <a:gd name="connsiteY281-264502" fmla="*/ 728341 h 2329276"/>
                  <a:gd name="connsiteX282-264503" fmla="*/ 640835 w 5936218"/>
                  <a:gd name="connsiteY282-264504" fmla="*/ 672650 h 2329276"/>
                  <a:gd name="connsiteX283-264505" fmla="*/ 609020 w 5936218"/>
                  <a:gd name="connsiteY283-264506" fmla="*/ 618111 h 2329276"/>
                  <a:gd name="connsiteX284-264507" fmla="*/ 624928 w 5936218"/>
                  <a:gd name="connsiteY284-264508" fmla="*/ 559027 h 2329276"/>
                  <a:gd name="connsiteX285-264509" fmla="*/ 597658 w 5936218"/>
                  <a:gd name="connsiteY285-264510" fmla="*/ 499942 h 2329276"/>
                  <a:gd name="connsiteX286-264511" fmla="*/ 611562 w 5936218"/>
                  <a:gd name="connsiteY286-264512" fmla="*/ 504268 h 2329276"/>
                  <a:gd name="connsiteX287-264513" fmla="*/ 609565 w 5936218"/>
                  <a:gd name="connsiteY287-264514" fmla="*/ 499942 h 2329276"/>
                  <a:gd name="connsiteX288-264515" fmla="*/ 711826 w 5936218"/>
                  <a:gd name="connsiteY288-264516" fmla="*/ 531757 h 2329276"/>
                  <a:gd name="connsiteX289-264517" fmla="*/ 732278 w 5936218"/>
                  <a:gd name="connsiteY289-264518" fmla="*/ 586296 h 2329276"/>
                  <a:gd name="connsiteX290-264519" fmla="*/ 684556 w 5936218"/>
                  <a:gd name="connsiteY290-264520" fmla="*/ 597658 h 2329276"/>
                  <a:gd name="connsiteX291-264521" fmla="*/ 684556 w 5936218"/>
                  <a:gd name="connsiteY291-264522" fmla="*/ 649925 h 2329276"/>
                  <a:gd name="connsiteX292-264523" fmla="*/ 713309 w 5936218"/>
                  <a:gd name="connsiteY292-264524" fmla="*/ 678678 h 2329276"/>
                  <a:gd name="connsiteX293-264525" fmla="*/ 763548 w 5936218"/>
                  <a:gd name="connsiteY293-264526" fmla="*/ 661287 h 2329276"/>
                  <a:gd name="connsiteX294-264527" fmla="*/ 770365 w 5936218"/>
                  <a:gd name="connsiteY294-264528" fmla="*/ 602203 h 2329276"/>
                  <a:gd name="connsiteX295-264529" fmla="*/ 845357 w 5936218"/>
                  <a:gd name="connsiteY295-264530" fmla="*/ 554482 h 2329276"/>
                  <a:gd name="connsiteX296-264531" fmla="*/ 972614 w 5936218"/>
                  <a:gd name="connsiteY296-264532" fmla="*/ 468128 h 2329276"/>
                  <a:gd name="connsiteX297-264533" fmla="*/ 982566 w 5936218"/>
                  <a:gd name="connsiteY297-264534" fmla="*/ 469455 h 2329276"/>
                  <a:gd name="connsiteX298-264535" fmla="*/ 984521 w 5936218"/>
                  <a:gd name="connsiteY298-264536" fmla="*/ 468128 h 2329276"/>
                  <a:gd name="connsiteX299-264537" fmla="*/ 1018608 w 5936218"/>
                  <a:gd name="connsiteY299-264538" fmla="*/ 472673 h 2329276"/>
                  <a:gd name="connsiteX300-264539" fmla="*/ 979977 w 5936218"/>
                  <a:gd name="connsiteY300-264540" fmla="*/ 536302 h 2329276"/>
                  <a:gd name="connsiteX301-264541" fmla="*/ 1012666 w 5936218"/>
                  <a:gd name="connsiteY301-264542" fmla="*/ 541463 h 2329276"/>
                  <a:gd name="connsiteX302-264543" fmla="*/ 1038516 w 5936218"/>
                  <a:gd name="connsiteY302-264544" fmla="*/ 511305 h 2329276"/>
                  <a:gd name="connsiteX303-264545" fmla="*/ 1050423 w 5936218"/>
                  <a:gd name="connsiteY303-264546" fmla="*/ 511305 h 2329276"/>
                  <a:gd name="connsiteX304-264547" fmla="*/ 1108962 w 5936218"/>
                  <a:gd name="connsiteY304-264548" fmla="*/ 511305 h 2329276"/>
                  <a:gd name="connsiteX305-264549" fmla="*/ 1161229 w 5936218"/>
                  <a:gd name="connsiteY305-264550" fmla="*/ 468128 h 2329276"/>
                  <a:gd name="connsiteX306-264551" fmla="*/ 1165711 w 5936218"/>
                  <a:gd name="connsiteY306-264552" fmla="*/ 474262 h 2329276"/>
                  <a:gd name="connsiteX307-264553" fmla="*/ 1173136 w 5936218"/>
                  <a:gd name="connsiteY307-264554" fmla="*/ 468128 h 2329276"/>
                  <a:gd name="connsiteX308-264555" fmla="*/ 1210035 w 5936218"/>
                  <a:gd name="connsiteY308-264556" fmla="*/ 518621 h 2329276"/>
                  <a:gd name="connsiteX309-264557" fmla="*/ 1247583 w 5936218"/>
                  <a:gd name="connsiteY309-264558" fmla="*/ 461311 h 2329276"/>
                  <a:gd name="connsiteX310-264559" fmla="*/ 1211223 w 5936218"/>
                  <a:gd name="connsiteY310-264560" fmla="*/ 402227 h 2329276"/>
                  <a:gd name="connsiteX311-264561" fmla="*/ 1227130 w 5936218"/>
                  <a:gd name="connsiteY311-264562" fmla="*/ 365867 h 2329276"/>
                  <a:gd name="connsiteX312-264563" fmla="*/ 1237665 w 5936218"/>
                  <a:gd name="connsiteY312-264564" fmla="*/ 369005 h 2329276"/>
                  <a:gd name="connsiteX313-264565" fmla="*/ 1239037 w 5936218"/>
                  <a:gd name="connsiteY313-264566" fmla="*/ 365867 h 2329276"/>
                  <a:gd name="connsiteX314-264567" fmla="*/ 1345843 w 5936218"/>
                  <a:gd name="connsiteY314-264568" fmla="*/ 397682 h 2329276"/>
                  <a:gd name="connsiteX315-264569" fmla="*/ 1400382 w 5936218"/>
                  <a:gd name="connsiteY315-264570" fmla="*/ 429496 h 2329276"/>
                  <a:gd name="connsiteX316-264571" fmla="*/ 1519756 w 5936218"/>
                  <a:gd name="connsiteY316-264572" fmla="*/ 536080 h 2329276"/>
                  <a:gd name="connsiteX317-264573" fmla="*/ 1543003 w 5936218"/>
                  <a:gd name="connsiteY317-264574" fmla="*/ 495398 h 2329276"/>
                  <a:gd name="connsiteX318-264575" fmla="*/ 1506643 w 5936218"/>
                  <a:gd name="connsiteY318-264576" fmla="*/ 440858 h 2329276"/>
                  <a:gd name="connsiteX319-264577" fmla="*/ 1506643 w 5936218"/>
                  <a:gd name="connsiteY319-264578" fmla="*/ 418134 h 2329276"/>
                  <a:gd name="connsiteX320-264579" fmla="*/ 1463467 w 5936218"/>
                  <a:gd name="connsiteY320-264580" fmla="*/ 409044 h 2329276"/>
                  <a:gd name="connsiteX321-264581" fmla="*/ 1472556 w 5936218"/>
                  <a:gd name="connsiteY321-264582" fmla="*/ 359050 h 2329276"/>
                  <a:gd name="connsiteX322-264583" fmla="*/ 1452104 w 5936218"/>
                  <a:gd name="connsiteY322-264584" fmla="*/ 272696 h 2329276"/>
                  <a:gd name="connsiteX323-264585" fmla="*/ 1452104 w 5936218"/>
                  <a:gd name="connsiteY323-264586" fmla="*/ 236337 h 2329276"/>
                  <a:gd name="connsiteX324-264587" fmla="*/ 1522551 w 5936218"/>
                  <a:gd name="connsiteY324-264588" fmla="*/ 134076 h 2329276"/>
                  <a:gd name="connsiteX325-264589" fmla="*/ 1543003 w 5936218"/>
                  <a:gd name="connsiteY325-264590" fmla="*/ 20453 h 2329276"/>
                  <a:gd name="connsiteX326-264591" fmla="*/ 1570272 w 5936218"/>
                  <a:gd name="connsiteY326-264592" fmla="*/ 0 h 2329276"/>
                  <a:gd name="connsiteX327-264593" fmla="*/ 1578688 w 5936218"/>
                  <a:gd name="connsiteY327-264594" fmla="*/ 2619 h 2329276"/>
                  <a:gd name="connsiteX328-264595" fmla="*/ 1582179 w 5936218"/>
                  <a:gd name="connsiteY328-264596" fmla="*/ 0 h 2329276"/>
                  <a:gd name="connsiteX329-264597" fmla="*/ 1684440 w 5936218"/>
                  <a:gd name="connsiteY329-264598" fmla="*/ 31815 h 2329276"/>
                  <a:gd name="connsiteX330-264599" fmla="*/ 1688985 w 5936218"/>
                  <a:gd name="connsiteY330-264600" fmla="*/ 102261 h 2329276"/>
                  <a:gd name="connsiteX331-264601" fmla="*/ 1652625 w 5936218"/>
                  <a:gd name="connsiteY331-264602" fmla="*/ 193160 h 2329276"/>
                  <a:gd name="connsiteX332-264603" fmla="*/ 1679895 w 5936218"/>
                  <a:gd name="connsiteY332-264604" fmla="*/ 231792 h 2329276"/>
                  <a:gd name="connsiteX333-264605" fmla="*/ 1688985 w 5936218"/>
                  <a:gd name="connsiteY333-264606" fmla="*/ 306783 h 2329276"/>
                  <a:gd name="connsiteX334-264607" fmla="*/ 1679895 w 5936218"/>
                  <a:gd name="connsiteY334-264608" fmla="*/ 452221 h 2329276"/>
                  <a:gd name="connsiteX335-264609" fmla="*/ 1636718 w 5936218"/>
                  <a:gd name="connsiteY335-264610" fmla="*/ 715827 h 2329276"/>
                  <a:gd name="connsiteX336-264611" fmla="*/ 1662494 w 5936218"/>
                  <a:gd name="connsiteY336-264612" fmla="*/ 722271 h 2329276"/>
                  <a:gd name="connsiteX0-264613" fmla="*/ 1662494 w 5936218"/>
                  <a:gd name="connsiteY0-264614" fmla="*/ 722271 h 2329276"/>
                  <a:gd name="connsiteX1-264615" fmla="*/ 4893158 w 5936218"/>
                  <a:gd name="connsiteY1-264616" fmla="*/ 299966 h 2329276"/>
                  <a:gd name="connsiteX2-264617" fmla="*/ 4888613 w 5936218"/>
                  <a:gd name="connsiteY2-264618" fmla="*/ 381774 h 2329276"/>
                  <a:gd name="connsiteX3-264619" fmla="*/ 4927677 w 5936218"/>
                  <a:gd name="connsiteY3-264620" fmla="*/ 406446 h 2329276"/>
                  <a:gd name="connsiteX4-264621" fmla="*/ 4967605 w 5936218"/>
                  <a:gd name="connsiteY4-264622" fmla="*/ 393137 h 2329276"/>
                  <a:gd name="connsiteX5-264623" fmla="*/ 5038051 w 5936218"/>
                  <a:gd name="connsiteY5-264624" fmla="*/ 386319 h 2329276"/>
                  <a:gd name="connsiteX6-264625" fmla="*/ 5040730 w 5936218"/>
                  <a:gd name="connsiteY6-264626" fmla="*/ 387212 h 2329276"/>
                  <a:gd name="connsiteX7-264627" fmla="*/ 5049958 w 5936218"/>
                  <a:gd name="connsiteY7-264628" fmla="*/ 386319 h 2329276"/>
                  <a:gd name="connsiteX8-264629" fmla="*/ 5114249 w 5936218"/>
                  <a:gd name="connsiteY8-264630" fmla="*/ 407750 h 2329276"/>
                  <a:gd name="connsiteX9-264631" fmla="*/ 5176671 w 5936218"/>
                  <a:gd name="connsiteY9-264632" fmla="*/ 397682 h 2329276"/>
                  <a:gd name="connsiteX10-264633" fmla="*/ 5177801 w 5936218"/>
                  <a:gd name="connsiteY10-264634" fmla="*/ 399420 h 2329276"/>
                  <a:gd name="connsiteX11-264635" fmla="*/ 5188578 w 5936218"/>
                  <a:gd name="connsiteY11-264636" fmla="*/ 397682 h 2329276"/>
                  <a:gd name="connsiteX12-264637" fmla="*/ 5243719 w 5936218"/>
                  <a:gd name="connsiteY12-264638" fmla="*/ 482513 h 2329276"/>
                  <a:gd name="connsiteX13-264639" fmla="*/ 5283477 w 5936218"/>
                  <a:gd name="connsiteY13-264640" fmla="*/ 452221 h 2329276"/>
                  <a:gd name="connsiteX14-264641" fmla="*/ 5258480 w 5936218"/>
                  <a:gd name="connsiteY14-264642" fmla="*/ 386319 h 2329276"/>
                  <a:gd name="connsiteX15-264643" fmla="*/ 5267570 w 5936218"/>
                  <a:gd name="connsiteY15-264644" fmla="*/ 338598 h 2329276"/>
                  <a:gd name="connsiteX16-264645" fmla="*/ 5278896 w 5936218"/>
                  <a:gd name="connsiteY16-264646" fmla="*/ 341647 h 2329276"/>
                  <a:gd name="connsiteX17-264647" fmla="*/ 5279477 w 5936218"/>
                  <a:gd name="connsiteY17-264648" fmla="*/ 338598 h 2329276"/>
                  <a:gd name="connsiteX18-264649" fmla="*/ 5395510 w 5936218"/>
                  <a:gd name="connsiteY18-264650" fmla="*/ 369837 h 2329276"/>
                  <a:gd name="connsiteX19-264651" fmla="*/ 5463001 w 5936218"/>
                  <a:gd name="connsiteY19-264652" fmla="*/ 365867 h 2329276"/>
                  <a:gd name="connsiteX20-264653" fmla="*/ 5464386 w 5936218"/>
                  <a:gd name="connsiteY20-264654" fmla="*/ 366486 h 2329276"/>
                  <a:gd name="connsiteX21-264655" fmla="*/ 5474909 w 5936218"/>
                  <a:gd name="connsiteY21-264656" fmla="*/ 365867 h 2329276"/>
                  <a:gd name="connsiteX22-264657" fmla="*/ 5581715 w 5936218"/>
                  <a:gd name="connsiteY22-264658" fmla="*/ 413589 h 2329276"/>
                  <a:gd name="connsiteX23-264659" fmla="*/ 5633981 w 5936218"/>
                  <a:gd name="connsiteY23-264660" fmla="*/ 456766 h 2329276"/>
                  <a:gd name="connsiteX24-264661" fmla="*/ 5720335 w 5936218"/>
                  <a:gd name="connsiteY24-264662" fmla="*/ 536302 h 2329276"/>
                  <a:gd name="connsiteX25-264663" fmla="*/ 5822595 w 5936218"/>
                  <a:gd name="connsiteY25-264664" fmla="*/ 634018 h 2329276"/>
                  <a:gd name="connsiteX26-264665" fmla="*/ 5818051 w 5936218"/>
                  <a:gd name="connsiteY26-264666" fmla="*/ 688557 h 2329276"/>
                  <a:gd name="connsiteX27-264667" fmla="*/ 5825679 w 5936218"/>
                  <a:gd name="connsiteY27-264668" fmla="*/ 696185 h 2329276"/>
                  <a:gd name="connsiteX28-264669" fmla="*/ 5822051 w 5936218"/>
                  <a:gd name="connsiteY28-264670" fmla="*/ 645380 h 2329276"/>
                  <a:gd name="connsiteX29-264671" fmla="*/ 5834092 w 5936218"/>
                  <a:gd name="connsiteY29-264672" fmla="*/ 647253 h 2329276"/>
                  <a:gd name="connsiteX30-264673" fmla="*/ 5833958 w 5936218"/>
                  <a:gd name="connsiteY30-264674" fmla="*/ 645380 h 2329276"/>
                  <a:gd name="connsiteX31-264675" fmla="*/ 5936219 w 5936218"/>
                  <a:gd name="connsiteY31-264676" fmla="*/ 661287 h 2329276"/>
                  <a:gd name="connsiteX32-264677" fmla="*/ 5908949 w 5936218"/>
                  <a:gd name="connsiteY32-264678" fmla="*/ 877172 h 2329276"/>
                  <a:gd name="connsiteX33-264679" fmla="*/ 5893042 w 5936218"/>
                  <a:gd name="connsiteY33-264680" fmla="*/ 893079 h 2329276"/>
                  <a:gd name="connsiteX34-264681" fmla="*/ 5861227 w 5936218"/>
                  <a:gd name="connsiteY34-264682" fmla="*/ 893079 h 2329276"/>
                  <a:gd name="connsiteX35-264683" fmla="*/ 5817506 w 5936218"/>
                  <a:gd name="connsiteY35-264684" fmla="*/ 858992 h 2329276"/>
                  <a:gd name="connsiteX36-264685" fmla="*/ 5767511 w 5936218"/>
                  <a:gd name="connsiteY36-264686" fmla="*/ 833995 h 2329276"/>
                  <a:gd name="connsiteX37-264687" fmla="*/ 5729132 w 5936218"/>
                  <a:gd name="connsiteY37-264688" fmla="*/ 785976 h 2329276"/>
                  <a:gd name="connsiteX38-264689" fmla="*/ 5695337 w 5936218"/>
                  <a:gd name="connsiteY38-264690" fmla="*/ 795363 h 2329276"/>
                  <a:gd name="connsiteX39-264691" fmla="*/ 5693366 w 5936218"/>
                  <a:gd name="connsiteY39-264692" fmla="*/ 792603 h 2329276"/>
                  <a:gd name="connsiteX40-264693" fmla="*/ 5640799 w 5936218"/>
                  <a:gd name="connsiteY40-264694" fmla="*/ 752186 h 2329276"/>
                  <a:gd name="connsiteX41-264695" fmla="*/ 5656705 w 5936218"/>
                  <a:gd name="connsiteY41-264696" fmla="*/ 795363 h 2329276"/>
                  <a:gd name="connsiteX42-264697" fmla="*/ 5586259 w 5936218"/>
                  <a:gd name="connsiteY42-264698" fmla="*/ 870354 h 2329276"/>
                  <a:gd name="connsiteX43-264699" fmla="*/ 5575676 w 5936218"/>
                  <a:gd name="connsiteY43-264700" fmla="*/ 869346 h 2329276"/>
                  <a:gd name="connsiteX44-264701" fmla="*/ 5539436 w 5936218"/>
                  <a:gd name="connsiteY44-264702" fmla="*/ 867029 h 2329276"/>
                  <a:gd name="connsiteX45-264703" fmla="*/ 5593077 w 5936218"/>
                  <a:gd name="connsiteY45-264704" fmla="*/ 972615 h 2329276"/>
                  <a:gd name="connsiteX46-264705" fmla="*/ 5613529 w 5936218"/>
                  <a:gd name="connsiteY46-264706" fmla="*/ 1031699 h 2329276"/>
                  <a:gd name="connsiteX47-264707" fmla="*/ 5608984 w 5936218"/>
                  <a:gd name="connsiteY47-264708" fmla="*/ 1054424 h 2329276"/>
                  <a:gd name="connsiteX48-264709" fmla="*/ 5597799 w 5936218"/>
                  <a:gd name="connsiteY48-264710" fmla="*/ 1050815 h 2329276"/>
                  <a:gd name="connsiteX49-264711" fmla="*/ 5534271 w 5936218"/>
                  <a:gd name="connsiteY49-264712" fmla="*/ 1034164 h 2329276"/>
                  <a:gd name="connsiteX50-264713" fmla="*/ 5436277 w 5936218"/>
                  <a:gd name="connsiteY50-264714" fmla="*/ 1090783 h 2329276"/>
                  <a:gd name="connsiteX51-264715" fmla="*/ 5397645 w 5936218"/>
                  <a:gd name="connsiteY51-264716" fmla="*/ 1102146 h 2329276"/>
                  <a:gd name="connsiteX52-264717" fmla="*/ 5345378 w 5936218"/>
                  <a:gd name="connsiteY52-264718" fmla="*/ 1156685 h 2329276"/>
                  <a:gd name="connsiteX53-264719" fmla="*/ 5290839 w 5936218"/>
                  <a:gd name="connsiteY53-264720" fmla="*/ 1204406 h 2329276"/>
                  <a:gd name="connsiteX54-264721" fmla="*/ 5274932 w 5936218"/>
                  <a:gd name="connsiteY54-264722" fmla="*/ 1236221 h 2329276"/>
                  <a:gd name="connsiteX55-264723" fmla="*/ 5267238 w 5936218"/>
                  <a:gd name="connsiteY55-264724" fmla="*/ 1227794 h 2329276"/>
                  <a:gd name="connsiteX56-264725" fmla="*/ 5263025 w 5936218"/>
                  <a:gd name="connsiteY56-264726" fmla="*/ 1236221 h 2329276"/>
                  <a:gd name="connsiteX57-264727" fmla="*/ 5219538 w 5936218"/>
                  <a:gd name="connsiteY57-264728" fmla="*/ 1188593 h 2329276"/>
                  <a:gd name="connsiteX58-264729" fmla="*/ 5129494 w 5936218"/>
                  <a:gd name="connsiteY58-264730" fmla="*/ 1243038 h 2329276"/>
                  <a:gd name="connsiteX59-264731" fmla="*/ 5126389 w 5936218"/>
                  <a:gd name="connsiteY59-264732" fmla="*/ 1237716 h 2329276"/>
                  <a:gd name="connsiteX60-264733" fmla="*/ 5117587 w 5936218"/>
                  <a:gd name="connsiteY60-264734" fmla="*/ 1243038 h 2329276"/>
                  <a:gd name="connsiteX61-264735" fmla="*/ 5105544 w 5936218"/>
                  <a:gd name="connsiteY61-264736" fmla="*/ 1222392 h 2329276"/>
                  <a:gd name="connsiteX62-264737" fmla="*/ 5074955 w 5936218"/>
                  <a:gd name="connsiteY62-264738" fmla="*/ 1247583 h 2329276"/>
                  <a:gd name="connsiteX63-264739" fmla="*/ 5065718 w 5936218"/>
                  <a:gd name="connsiteY63-264740" fmla="*/ 1245384 h 2329276"/>
                  <a:gd name="connsiteX64-264741" fmla="*/ 5063048 w 5936218"/>
                  <a:gd name="connsiteY64-264742" fmla="*/ 1247583 h 2329276"/>
                  <a:gd name="connsiteX65-264743" fmla="*/ 5026594 w 5936218"/>
                  <a:gd name="connsiteY65-264744" fmla="*/ 1238904 h 2329276"/>
                  <a:gd name="connsiteX66-264745" fmla="*/ 5015871 w 5936218"/>
                  <a:gd name="connsiteY66-264746" fmla="*/ 1283943 h 2329276"/>
                  <a:gd name="connsiteX67-264747" fmla="*/ 4974967 w 5936218"/>
                  <a:gd name="connsiteY67-264748" fmla="*/ 1349844 h 2329276"/>
                  <a:gd name="connsiteX68-264749" fmla="*/ 4974967 w 5936218"/>
                  <a:gd name="connsiteY68-264750" fmla="*/ 1381659 h 2329276"/>
                  <a:gd name="connsiteX69-264751" fmla="*/ 5011326 w 5936218"/>
                  <a:gd name="connsiteY69-264752" fmla="*/ 1495282 h 2329276"/>
                  <a:gd name="connsiteX70-264753" fmla="*/ 4999419 w 5936218"/>
                  <a:gd name="connsiteY70-264754" fmla="*/ 1495282 h 2329276"/>
                  <a:gd name="connsiteX71-264755" fmla="*/ 4974967 w 5936218"/>
                  <a:gd name="connsiteY71-264756" fmla="*/ 1495282 h 2329276"/>
                  <a:gd name="connsiteX72-264757" fmla="*/ 4963605 w 5936218"/>
                  <a:gd name="connsiteY72-264758" fmla="*/ 1547548 h 2329276"/>
                  <a:gd name="connsiteX73-264759" fmla="*/ 4974967 w 5936218"/>
                  <a:gd name="connsiteY73-264760" fmla="*/ 1574818 h 2329276"/>
                  <a:gd name="connsiteX74-264761" fmla="*/ 4909065 w 5936218"/>
                  <a:gd name="connsiteY74-264762" fmla="*/ 1608905 h 2329276"/>
                  <a:gd name="connsiteX75-264763" fmla="*/ 4897703 w 5936218"/>
                  <a:gd name="connsiteY75-264764" fmla="*/ 1677079 h 2329276"/>
                  <a:gd name="connsiteX76-264765" fmla="*/ 4845437 w 5936218"/>
                  <a:gd name="connsiteY76-264766" fmla="*/ 1692986 h 2329276"/>
                  <a:gd name="connsiteX77-264767" fmla="*/ 4834074 w 5936218"/>
                  <a:gd name="connsiteY77-264768" fmla="*/ 1752070 h 2329276"/>
                  <a:gd name="connsiteX78-264769" fmla="*/ 4779535 w 5936218"/>
                  <a:gd name="connsiteY78-264770" fmla="*/ 1811154 h 2329276"/>
                  <a:gd name="connsiteX79-264771" fmla="*/ 4777225 w 5936218"/>
                  <a:gd name="connsiteY79-264772" fmla="*/ 1800758 h 2329276"/>
                  <a:gd name="connsiteX80-264773" fmla="*/ 4767628 w 5936218"/>
                  <a:gd name="connsiteY80-264774" fmla="*/ 1811154 h 2329276"/>
                  <a:gd name="connsiteX81-264775" fmla="*/ 4758538 w 5936218"/>
                  <a:gd name="connsiteY81-264776" fmla="*/ 1770250 h 2329276"/>
                  <a:gd name="connsiteX82-264777" fmla="*/ 4742631 w 5936218"/>
                  <a:gd name="connsiteY82-264778" fmla="*/ 1683896 h 2329276"/>
                  <a:gd name="connsiteX83-264779" fmla="*/ 4715361 w 5936218"/>
                  <a:gd name="connsiteY83-264780" fmla="*/ 1543004 h 2329276"/>
                  <a:gd name="connsiteX84-264781" fmla="*/ 4735813 w 5936218"/>
                  <a:gd name="connsiteY84-264782" fmla="*/ 1452105 h 2329276"/>
                  <a:gd name="connsiteX85-264783" fmla="*/ 4767628 w 5936218"/>
                  <a:gd name="connsiteY85-264784" fmla="*/ 1408928 h 2329276"/>
                  <a:gd name="connsiteX86-264785" fmla="*/ 4767628 w 5936218"/>
                  <a:gd name="connsiteY86-264786" fmla="*/ 1381659 h 2329276"/>
                  <a:gd name="connsiteX87-264787" fmla="*/ 4826712 w 5936218"/>
                  <a:gd name="connsiteY87-264788" fmla="*/ 1365751 h 2329276"/>
                  <a:gd name="connsiteX88-264789" fmla="*/ 1811153 w 5936218"/>
                  <a:gd name="connsiteY88-264790" fmla="*/ 1617995 h 2329276"/>
                  <a:gd name="connsiteX89-264791" fmla="*/ 1748069 w 5936218"/>
                  <a:gd name="connsiteY89-264792" fmla="*/ 1656627 h 2329276"/>
                  <a:gd name="connsiteX90-264793" fmla="*/ 1711709 w 5936218"/>
                  <a:gd name="connsiteY90-264794" fmla="*/ 1661172 h 2329276"/>
                  <a:gd name="connsiteX91-264795" fmla="*/ 1711926 w 5936218"/>
                  <a:gd name="connsiteY91-264796" fmla="*/ 1659656 h 2329276"/>
                  <a:gd name="connsiteX92-264797" fmla="*/ 1699803 w 5936218"/>
                  <a:gd name="connsiteY92-264798" fmla="*/ 1661172 h 2329276"/>
                  <a:gd name="connsiteX93-264799" fmla="*/ 1704347 w 5936218"/>
                  <a:gd name="connsiteY93-264800" fmla="*/ 1629357 h 2329276"/>
                  <a:gd name="connsiteX94-264801" fmla="*/ 1662460 w 5936218"/>
                  <a:gd name="connsiteY94-264802" fmla="*/ 1611406 h 2329276"/>
                  <a:gd name="connsiteX95-264803" fmla="*/ 1629901 w 5936218"/>
                  <a:gd name="connsiteY95-264804" fmla="*/ 1624812 h 2329276"/>
                  <a:gd name="connsiteX96-264805" fmla="*/ 1629300 w 5936218"/>
                  <a:gd name="connsiteY96-264806" fmla="*/ 1620157 h 2329276"/>
                  <a:gd name="connsiteX97-264807" fmla="*/ 1617994 w 5936218"/>
                  <a:gd name="connsiteY97-264808" fmla="*/ 1624812 h 2329276"/>
                  <a:gd name="connsiteX98-264809" fmla="*/ 1608904 w 5936218"/>
                  <a:gd name="connsiteY98-264810" fmla="*/ 1554366 h 2329276"/>
                  <a:gd name="connsiteX99-264811" fmla="*/ 1552684 w 5936218"/>
                  <a:gd name="connsiteY99-264812" fmla="*/ 1544673 h 2329276"/>
                  <a:gd name="connsiteX100-264813" fmla="*/ 1518550 w 5936218"/>
                  <a:gd name="connsiteY100-264814" fmla="*/ 1570273 h 2329276"/>
                  <a:gd name="connsiteX101-264815" fmla="*/ 1425379 w 5936218"/>
                  <a:gd name="connsiteY101-264816" fmla="*/ 1590725 h 2329276"/>
                  <a:gd name="connsiteX102-264817" fmla="*/ 1409472 w 5936218"/>
                  <a:gd name="connsiteY102-264818" fmla="*/ 1608905 h 2329276"/>
                  <a:gd name="connsiteX103-264819" fmla="*/ 1270852 w 5936218"/>
                  <a:gd name="connsiteY103-264820" fmla="*/ 1629357 h 2329276"/>
                  <a:gd name="connsiteX104-264821" fmla="*/ 1254945 w 5936218"/>
                  <a:gd name="connsiteY104-264822" fmla="*/ 1649809 h 2329276"/>
                  <a:gd name="connsiteX105-264823" fmla="*/ 1282214 w 5936218"/>
                  <a:gd name="connsiteY105-264824" fmla="*/ 1692986 h 2329276"/>
                  <a:gd name="connsiteX106-264825" fmla="*/ 1243582 w 5936218"/>
                  <a:gd name="connsiteY106-264826" fmla="*/ 1708893 h 2329276"/>
                  <a:gd name="connsiteX107-264827" fmla="*/ 1254945 w 5936218"/>
                  <a:gd name="connsiteY107-264828" fmla="*/ 1727073 h 2329276"/>
                  <a:gd name="connsiteX108-264829" fmla="*/ 1216313 w 5936218"/>
                  <a:gd name="connsiteY108-264830" fmla="*/ 1752070 h 2329276"/>
                  <a:gd name="connsiteX109-264831" fmla="*/ 1275397 w 5936218"/>
                  <a:gd name="connsiteY109-264832" fmla="*/ 1795247 h 2329276"/>
                  <a:gd name="connsiteX110-264833" fmla="*/ 1270852 w 5936218"/>
                  <a:gd name="connsiteY110-264834" fmla="*/ 1822517 h 2329276"/>
                  <a:gd name="connsiteX111-264835" fmla="*/ 1259108 w 5936218"/>
                  <a:gd name="connsiteY111-264836" fmla="*/ 1821538 h 2329276"/>
                  <a:gd name="connsiteX112-264837" fmla="*/ 1258945 w 5936218"/>
                  <a:gd name="connsiteY112-264838" fmla="*/ 1822517 h 2329276"/>
                  <a:gd name="connsiteX113-264839" fmla="*/ 1215644 w 5936218"/>
                  <a:gd name="connsiteY113-264840" fmla="*/ 1818908 h 2329276"/>
                  <a:gd name="connsiteX114-264841" fmla="*/ 1204950 w 5936218"/>
                  <a:gd name="connsiteY114-264842" fmla="*/ 1833879 h 2329276"/>
                  <a:gd name="connsiteX115-264843" fmla="*/ 1196495 w 5936218"/>
                  <a:gd name="connsiteY115-264844" fmla="*/ 1829047 h 2329276"/>
                  <a:gd name="connsiteX116-264845" fmla="*/ 1193043 w 5936218"/>
                  <a:gd name="connsiteY116-264846" fmla="*/ 1833879 h 2329276"/>
                  <a:gd name="connsiteX117-264847" fmla="*/ 1145322 w 5936218"/>
                  <a:gd name="connsiteY117-264848" fmla="*/ 1806609 h 2329276"/>
                  <a:gd name="connsiteX118-264849" fmla="*/ 1098145 w 5936218"/>
                  <a:gd name="connsiteY118-264850" fmla="*/ 1806609 h 2329276"/>
                  <a:gd name="connsiteX119-264851" fmla="*/ 1061785 w 5936218"/>
                  <a:gd name="connsiteY119-264852" fmla="*/ 1833879 h 2329276"/>
                  <a:gd name="connsiteX120-264853" fmla="*/ 1055322 w 5936218"/>
                  <a:gd name="connsiteY120-264854" fmla="*/ 1829796 h 2329276"/>
                  <a:gd name="connsiteX121-264855" fmla="*/ 1049878 w 5936218"/>
                  <a:gd name="connsiteY121-264856" fmla="*/ 1833879 h 2329276"/>
                  <a:gd name="connsiteX122-264857" fmla="*/ 1006701 w 5936218"/>
                  <a:gd name="connsiteY122-264858" fmla="*/ 1806609 h 2329276"/>
                  <a:gd name="connsiteX123-264859" fmla="*/ 924893 w 5936218"/>
                  <a:gd name="connsiteY123-264860" fmla="*/ 1770250 h 2329276"/>
                  <a:gd name="connsiteX124-264861" fmla="*/ 877716 w 5936218"/>
                  <a:gd name="connsiteY124-264862" fmla="*/ 1770250 h 2329276"/>
                  <a:gd name="connsiteX125-264863" fmla="*/ 802724 w 5936218"/>
                  <a:gd name="connsiteY125-264864" fmla="*/ 1833879 h 2329276"/>
                  <a:gd name="connsiteX126-264865" fmla="*/ 798179 w 5936218"/>
                  <a:gd name="connsiteY126-264866" fmla="*/ 1877056 h 2329276"/>
                  <a:gd name="connsiteX127-264867" fmla="*/ 787406 w 5936218"/>
                  <a:gd name="connsiteY127-264868" fmla="*/ 1866283 h 2329276"/>
                  <a:gd name="connsiteX128-264869" fmla="*/ 786272 w 5936218"/>
                  <a:gd name="connsiteY128-264870" fmla="*/ 1877056 h 2329276"/>
                  <a:gd name="connsiteX129-264871" fmla="*/ 756063 w 5936218"/>
                  <a:gd name="connsiteY129-264872" fmla="*/ 1846846 h 2329276"/>
                  <a:gd name="connsiteX130-264873" fmla="*/ 732278 w 5936218"/>
                  <a:gd name="connsiteY130-264874" fmla="*/ 1904325 h 2329276"/>
                  <a:gd name="connsiteX131-264875" fmla="*/ 743640 w 5936218"/>
                  <a:gd name="connsiteY131-264876" fmla="*/ 1913415 h 2329276"/>
                  <a:gd name="connsiteX132-264877" fmla="*/ 723188 w 5936218"/>
                  <a:gd name="connsiteY132-264878" fmla="*/ 1956592 h 2329276"/>
                  <a:gd name="connsiteX133-264879" fmla="*/ 747026 w 5936218"/>
                  <a:gd name="connsiteY133-264880" fmla="*/ 1993433 h 2329276"/>
                  <a:gd name="connsiteX134-264881" fmla="*/ 763548 w 5936218"/>
                  <a:gd name="connsiteY134-264882" fmla="*/ 1990679 h 2329276"/>
                  <a:gd name="connsiteX135-264883" fmla="*/ 764871 w 5936218"/>
                  <a:gd name="connsiteY135-264884" fmla="*/ 1992443 h 2329276"/>
                  <a:gd name="connsiteX136-264885" fmla="*/ 775455 w 5936218"/>
                  <a:gd name="connsiteY136-264886" fmla="*/ 1990679 h 2329276"/>
                  <a:gd name="connsiteX137-264887" fmla="*/ 802724 w 5936218"/>
                  <a:gd name="connsiteY137-264888" fmla="*/ 2027038 h 2329276"/>
                  <a:gd name="connsiteX138-264889" fmla="*/ 798179 w 5936218"/>
                  <a:gd name="connsiteY138-264890" fmla="*/ 2054308 h 2329276"/>
                  <a:gd name="connsiteX139-264891" fmla="*/ 818632 w 5936218"/>
                  <a:gd name="connsiteY139-264892" fmla="*/ 2065670 h 2329276"/>
                  <a:gd name="connsiteX140-264893" fmla="*/ 802724 w 5936218"/>
                  <a:gd name="connsiteY140-264894" fmla="*/ 2097485 h 2329276"/>
                  <a:gd name="connsiteX141-264895" fmla="*/ 766365 w 5936218"/>
                  <a:gd name="connsiteY141-264896" fmla="*/ 2102030 h 2329276"/>
                  <a:gd name="connsiteX142-264897" fmla="*/ 727733 w 5936218"/>
                  <a:gd name="connsiteY142-264898" fmla="*/ 2161114 h 2329276"/>
                  <a:gd name="connsiteX143-264899" fmla="*/ 759548 w 5936218"/>
                  <a:gd name="connsiteY143-264900" fmla="*/ 2204291 h 2329276"/>
                  <a:gd name="connsiteX144-264901" fmla="*/ 759548 w 5936218"/>
                  <a:gd name="connsiteY144-264902" fmla="*/ 2242922 h 2329276"/>
                  <a:gd name="connsiteX145-264903" fmla="*/ 798179 w 5936218"/>
                  <a:gd name="connsiteY145-264904" fmla="*/ 2302007 h 2329276"/>
                  <a:gd name="connsiteX146-264905" fmla="*/ 775455 w 5936218"/>
                  <a:gd name="connsiteY146-264906" fmla="*/ 2317914 h 2329276"/>
                  <a:gd name="connsiteX147-264907" fmla="*/ 770910 w 5936218"/>
                  <a:gd name="connsiteY147-264908" fmla="*/ 2329276 h 2329276"/>
                  <a:gd name="connsiteX148-264909" fmla="*/ 759003 w 5936218"/>
                  <a:gd name="connsiteY148-264910" fmla="*/ 2329276 h 2329276"/>
                  <a:gd name="connsiteX149-264911" fmla="*/ 755003 w 5936218"/>
                  <a:gd name="connsiteY149-264912" fmla="*/ 2329276 h 2329276"/>
                  <a:gd name="connsiteX150-264913" fmla="*/ 743096 w 5936218"/>
                  <a:gd name="connsiteY150-264914" fmla="*/ 2329276 h 2329276"/>
                  <a:gd name="connsiteX151-264915" fmla="*/ 715826 w 5936218"/>
                  <a:gd name="connsiteY151-264916" fmla="*/ 2295189 h 2329276"/>
                  <a:gd name="connsiteX152-264917" fmla="*/ 704464 w 5936218"/>
                  <a:gd name="connsiteY152-264918" fmla="*/ 2295189 h 2329276"/>
                  <a:gd name="connsiteX153-264919" fmla="*/ 684012 w 5936218"/>
                  <a:gd name="connsiteY153-264920" fmla="*/ 2286099 h 2329276"/>
                  <a:gd name="connsiteX154-264921" fmla="*/ 672649 w 5936218"/>
                  <a:gd name="connsiteY154-264922" fmla="*/ 2263375 h 2329276"/>
                  <a:gd name="connsiteX155-264923" fmla="*/ 645222 w 5936218"/>
                  <a:gd name="connsiteY155-264924" fmla="*/ 2255538 h 2329276"/>
                  <a:gd name="connsiteX156-264925" fmla="*/ 625472 w 5936218"/>
                  <a:gd name="connsiteY156-264926" fmla="*/ 2258830 h 2329276"/>
                  <a:gd name="connsiteX157-264927" fmla="*/ 623771 w 5936218"/>
                  <a:gd name="connsiteY157-264928" fmla="*/ 2257129 h 2329276"/>
                  <a:gd name="connsiteX158-264929" fmla="*/ 613565 w 5936218"/>
                  <a:gd name="connsiteY158-264930" fmla="*/ 2258830 h 2329276"/>
                  <a:gd name="connsiteX159-264931" fmla="*/ 609020 w 5936218"/>
                  <a:gd name="connsiteY159-264932" fmla="*/ 2254285 h 2329276"/>
                  <a:gd name="connsiteX160-264933" fmla="*/ 559026 w 5936218"/>
                  <a:gd name="connsiteY160-264934" fmla="*/ 2227015 h 2329276"/>
                  <a:gd name="connsiteX161-264935" fmla="*/ 506760 w 5936218"/>
                  <a:gd name="connsiteY161-264936" fmla="*/ 2220198 h 2329276"/>
                  <a:gd name="connsiteX162-264937" fmla="*/ 483280 w 5936218"/>
                  <a:gd name="connsiteY162-264938" fmla="*/ 2213489 h 2329276"/>
                  <a:gd name="connsiteX163-264939" fmla="*/ 480035 w 5936218"/>
                  <a:gd name="connsiteY163-264940" fmla="*/ 2215653 h 2329276"/>
                  <a:gd name="connsiteX164-264941" fmla="*/ 475042 w 5936218"/>
                  <a:gd name="connsiteY164-264942" fmla="*/ 2211135 h 2329276"/>
                  <a:gd name="connsiteX165-264943" fmla="*/ 474945 w 5936218"/>
                  <a:gd name="connsiteY165-264944" fmla="*/ 2211108 h 2329276"/>
                  <a:gd name="connsiteX166-264945" fmla="*/ 468128 w 5936218"/>
                  <a:gd name="connsiteY166-264946" fmla="*/ 2215653 h 2329276"/>
                  <a:gd name="connsiteX167-264947" fmla="*/ 420406 w 5936218"/>
                  <a:gd name="connsiteY167-264948" fmla="*/ 2172476 h 2329276"/>
                  <a:gd name="connsiteX168-264949" fmla="*/ 381774 w 5936218"/>
                  <a:gd name="connsiteY168-264950" fmla="*/ 2156569 h 2329276"/>
                  <a:gd name="connsiteX169-264951" fmla="*/ 349960 w 5936218"/>
                  <a:gd name="connsiteY169-264952" fmla="*/ 2124754 h 2329276"/>
                  <a:gd name="connsiteX170-264953" fmla="*/ 377229 w 5936218"/>
                  <a:gd name="connsiteY170-264954" fmla="*/ 2117937 h 2329276"/>
                  <a:gd name="connsiteX171-264955" fmla="*/ 404499 w 5936218"/>
                  <a:gd name="connsiteY171-264956" fmla="*/ 2070215 h 2329276"/>
                  <a:gd name="connsiteX172-264957" fmla="*/ 388591 w 5936218"/>
                  <a:gd name="connsiteY172-264958" fmla="*/ 2054308 h 2329276"/>
                  <a:gd name="connsiteX173-264959" fmla="*/ 440858 w 5936218"/>
                  <a:gd name="connsiteY173-264960" fmla="*/ 2027038 h 2329276"/>
                  <a:gd name="connsiteX174-264961" fmla="*/ 440858 w 5936218"/>
                  <a:gd name="connsiteY174-264962" fmla="*/ 2023982 h 2329276"/>
                  <a:gd name="connsiteX175-264963" fmla="*/ 416406 w 5936218"/>
                  <a:gd name="connsiteY175-264964" fmla="*/ 2027038 h 2329276"/>
                  <a:gd name="connsiteX176-264965" fmla="*/ 416406 w 5936218"/>
                  <a:gd name="connsiteY176-264966" fmla="*/ 2025550 h 2329276"/>
                  <a:gd name="connsiteX177-264967" fmla="*/ 404499 w 5936218"/>
                  <a:gd name="connsiteY177-264968" fmla="*/ 2027038 h 2329276"/>
                  <a:gd name="connsiteX178-264969" fmla="*/ 404499 w 5936218"/>
                  <a:gd name="connsiteY178-264970" fmla="*/ 2006586 h 2329276"/>
                  <a:gd name="connsiteX179-264971" fmla="*/ 424951 w 5936218"/>
                  <a:gd name="connsiteY179-264972" fmla="*/ 1990679 h 2329276"/>
                  <a:gd name="connsiteX180-264973" fmla="*/ 463583 w 5936218"/>
                  <a:gd name="connsiteY180-264974" fmla="*/ 1983862 h 2329276"/>
                  <a:gd name="connsiteX181-264975" fmla="*/ 468128 w 5936218"/>
                  <a:gd name="connsiteY181-264976" fmla="*/ 1967954 h 2329276"/>
                  <a:gd name="connsiteX182-264977" fmla="*/ 456765 w 5936218"/>
                  <a:gd name="connsiteY182-264978" fmla="*/ 1936140 h 2329276"/>
                  <a:gd name="connsiteX183-264979" fmla="*/ 474945 w 5936218"/>
                  <a:gd name="connsiteY183-264980" fmla="*/ 1908870 h 2329276"/>
                  <a:gd name="connsiteX184-264981" fmla="*/ 474945 w 5936218"/>
                  <a:gd name="connsiteY184-264982" fmla="*/ 1888418 h 2329276"/>
                  <a:gd name="connsiteX185-264983" fmla="*/ 420406 w 5936218"/>
                  <a:gd name="connsiteY185-264984" fmla="*/ 1870238 h 2329276"/>
                  <a:gd name="connsiteX186-264985" fmla="*/ 409588 w 5936218"/>
                  <a:gd name="connsiteY186-264986" fmla="*/ 1870238 h 2329276"/>
                  <a:gd name="connsiteX187-264987" fmla="*/ 397681 w 5936218"/>
                  <a:gd name="connsiteY187-264988" fmla="*/ 1870238 h 2329276"/>
                  <a:gd name="connsiteX188-264989" fmla="*/ 379485 w 5936218"/>
                  <a:gd name="connsiteY188-264990" fmla="*/ 1847999 h 2329276"/>
                  <a:gd name="connsiteX189-264991" fmla="*/ 357322 w 5936218"/>
                  <a:gd name="connsiteY189-264992" fmla="*/ 1854331 h 2329276"/>
                  <a:gd name="connsiteX190-264993" fmla="*/ 352842 w 5936218"/>
                  <a:gd name="connsiteY190-264994" fmla="*/ 1852209 h 2329276"/>
                  <a:gd name="connsiteX191-264995" fmla="*/ 345415 w 5936218"/>
                  <a:gd name="connsiteY191-264996" fmla="*/ 1854331 h 2329276"/>
                  <a:gd name="connsiteX192-264997" fmla="*/ 302238 w 5936218"/>
                  <a:gd name="connsiteY192-264998" fmla="*/ 1833879 h 2329276"/>
                  <a:gd name="connsiteX193-264999" fmla="*/ 302238 w 5936218"/>
                  <a:gd name="connsiteY193-265000" fmla="*/ 1822517 h 2329276"/>
                  <a:gd name="connsiteX194-265001" fmla="*/ 286331 w 5936218"/>
                  <a:gd name="connsiteY194-265002" fmla="*/ 1795247 h 2329276"/>
                  <a:gd name="connsiteX195-265003" fmla="*/ 270968 w 5936218"/>
                  <a:gd name="connsiteY195-265004" fmla="*/ 1795247 h 2329276"/>
                  <a:gd name="connsiteX196-265005" fmla="*/ 259061 w 5936218"/>
                  <a:gd name="connsiteY196-265006" fmla="*/ 1795247 h 2329276"/>
                  <a:gd name="connsiteX197-265007" fmla="*/ 254516 w 5936218"/>
                  <a:gd name="connsiteY197-265008" fmla="*/ 1779340 h 2329276"/>
                  <a:gd name="connsiteX198-265009" fmla="*/ 263606 w 5936218"/>
                  <a:gd name="connsiteY198-265010" fmla="*/ 1763433 h 2329276"/>
                  <a:gd name="connsiteX199-265011" fmla="*/ 243991 w 5936218"/>
                  <a:gd name="connsiteY199-265012" fmla="*/ 1732920 h 2329276"/>
                  <a:gd name="connsiteX200-265013" fmla="*/ 216429 w 5936218"/>
                  <a:gd name="connsiteY200-265014" fmla="*/ 1736163 h 2329276"/>
                  <a:gd name="connsiteX201-265015" fmla="*/ 212956 w 5936218"/>
                  <a:gd name="connsiteY201-265016" fmla="*/ 1735171 h 2329276"/>
                  <a:gd name="connsiteX202-265017" fmla="*/ 204522 w 5936218"/>
                  <a:gd name="connsiteY202-265018" fmla="*/ 1736163 h 2329276"/>
                  <a:gd name="connsiteX203-265019" fmla="*/ 199623 w 5936218"/>
                  <a:gd name="connsiteY203-265020" fmla="*/ 1734763 h 2329276"/>
                  <a:gd name="connsiteX204-265021" fmla="*/ 195977 w 5936218"/>
                  <a:gd name="connsiteY204-265022" fmla="*/ 1747525 h 2329276"/>
                  <a:gd name="connsiteX205-265023" fmla="*/ 184968 w 5936218"/>
                  <a:gd name="connsiteY205-265024" fmla="*/ 1744380 h 2329276"/>
                  <a:gd name="connsiteX206-265025" fmla="*/ 184070 w 5936218"/>
                  <a:gd name="connsiteY206-265026" fmla="*/ 1747525 h 2329276"/>
                  <a:gd name="connsiteX207-265027" fmla="*/ 168163 w 5936218"/>
                  <a:gd name="connsiteY207-265028" fmla="*/ 1742990 h 2329276"/>
                  <a:gd name="connsiteX208-265029" fmla="*/ 156800 w 5936218"/>
                  <a:gd name="connsiteY208-265030" fmla="*/ 1704348 h 2329276"/>
                  <a:gd name="connsiteX209-265031" fmla="*/ 152255 w 5936218"/>
                  <a:gd name="connsiteY209-265032" fmla="*/ 1688441 h 2329276"/>
                  <a:gd name="connsiteX210-265033" fmla="*/ 156800 w 5936218"/>
                  <a:gd name="connsiteY210-265034" fmla="*/ 1683896 h 2329276"/>
                  <a:gd name="connsiteX211-265035" fmla="*/ 168707 w 5936218"/>
                  <a:gd name="connsiteY211-265036" fmla="*/ 1683896 h 2329276"/>
                  <a:gd name="connsiteX212-265037" fmla="*/ 188615 w 5936218"/>
                  <a:gd name="connsiteY212-265038" fmla="*/ 1683896 h 2329276"/>
                  <a:gd name="connsiteX213-265039" fmla="*/ 199977 w 5936218"/>
                  <a:gd name="connsiteY213-265040" fmla="*/ 1672534 h 2329276"/>
                  <a:gd name="connsiteX214-265041" fmla="*/ 188615 w 5936218"/>
                  <a:gd name="connsiteY214-265042" fmla="*/ 1649809 h 2329276"/>
                  <a:gd name="connsiteX215-265043" fmla="*/ 168163 w 5936218"/>
                  <a:gd name="connsiteY215-265044" fmla="*/ 1640720 h 2329276"/>
                  <a:gd name="connsiteX216-265045" fmla="*/ 168163 w 5936218"/>
                  <a:gd name="connsiteY216-265046" fmla="*/ 1633902 h 2329276"/>
                  <a:gd name="connsiteX217-265047" fmla="*/ 152255 w 5936218"/>
                  <a:gd name="connsiteY217-265048" fmla="*/ 1617995 h 2329276"/>
                  <a:gd name="connsiteX218-265049" fmla="*/ 129531 w 5936218"/>
                  <a:gd name="connsiteY218-265050" fmla="*/ 1581635 h 2329276"/>
                  <a:gd name="connsiteX219-265051" fmla="*/ 140893 w 5936218"/>
                  <a:gd name="connsiteY219-265052" fmla="*/ 1558911 h 2329276"/>
                  <a:gd name="connsiteX220-265053" fmla="*/ 136348 w 5936218"/>
                  <a:gd name="connsiteY220-265054" fmla="*/ 1531641 h 2329276"/>
                  <a:gd name="connsiteX221-265055" fmla="*/ 103789 w 5936218"/>
                  <a:gd name="connsiteY221-265056" fmla="*/ 1518234 h 2329276"/>
                  <a:gd name="connsiteX222-265057" fmla="*/ 93716 w 5936218"/>
                  <a:gd name="connsiteY222-265058" fmla="*/ 1522551 h 2329276"/>
                  <a:gd name="connsiteX223-265059" fmla="*/ 91868 w 5936218"/>
                  <a:gd name="connsiteY223-265060" fmla="*/ 1518240 h 2329276"/>
                  <a:gd name="connsiteX224-265061" fmla="*/ 81809 w 5936218"/>
                  <a:gd name="connsiteY224-265062" fmla="*/ 1522551 h 2329276"/>
                  <a:gd name="connsiteX225-265063" fmla="*/ 74992 w 5936218"/>
                  <a:gd name="connsiteY225-265064" fmla="*/ 1506644 h 2329276"/>
                  <a:gd name="connsiteX226-265065" fmla="*/ 34087 w 5936218"/>
                  <a:gd name="connsiteY226-265066" fmla="*/ 1495282 h 2329276"/>
                  <a:gd name="connsiteX227-265067" fmla="*/ 22725 w 5936218"/>
                  <a:gd name="connsiteY227-265068" fmla="*/ 1452105 h 2329276"/>
                  <a:gd name="connsiteX228-265069" fmla="*/ 22725 w 5936218"/>
                  <a:gd name="connsiteY228-265070" fmla="*/ 1420290 h 2329276"/>
                  <a:gd name="connsiteX229-265071" fmla="*/ 0 w 5936218"/>
                  <a:gd name="connsiteY229-265072" fmla="*/ 1404383 h 2329276"/>
                  <a:gd name="connsiteX230-265073" fmla="*/ 15907 w 5936218"/>
                  <a:gd name="connsiteY230-265074" fmla="*/ 1381659 h 2329276"/>
                  <a:gd name="connsiteX231-265075" fmla="*/ 6818 w 5936218"/>
                  <a:gd name="connsiteY231-265076" fmla="*/ 1318030 h 2329276"/>
                  <a:gd name="connsiteX232-265077" fmla="*/ 34087 w 5936218"/>
                  <a:gd name="connsiteY232-265078" fmla="*/ 1274853 h 2329276"/>
                  <a:gd name="connsiteX233-265079" fmla="*/ 27270 w 5936218"/>
                  <a:gd name="connsiteY233-265080" fmla="*/ 1263491 h 2329276"/>
                  <a:gd name="connsiteX234-265081" fmla="*/ 70447 w 5936218"/>
                  <a:gd name="connsiteY234-265082" fmla="*/ 1224859 h 2329276"/>
                  <a:gd name="connsiteX235-265083" fmla="*/ 27270 w 5936218"/>
                  <a:gd name="connsiteY235-265084" fmla="*/ 1188499 h 2329276"/>
                  <a:gd name="connsiteX236-265085" fmla="*/ 109078 w 5936218"/>
                  <a:gd name="connsiteY236-265086" fmla="*/ 1090783 h 2329276"/>
                  <a:gd name="connsiteX237-265087" fmla="*/ 145438 w 5936218"/>
                  <a:gd name="connsiteY237-265088" fmla="*/ 1047606 h 2329276"/>
                  <a:gd name="connsiteX238-265089" fmla="*/ 156800 w 5936218"/>
                  <a:gd name="connsiteY238-265090" fmla="*/ 1004430 h 2329276"/>
                  <a:gd name="connsiteX239-265091" fmla="*/ 102261 w 5936218"/>
                  <a:gd name="connsiteY239-265092" fmla="*/ 952163 h 2329276"/>
                  <a:gd name="connsiteX240-265093" fmla="*/ 118168 w 5936218"/>
                  <a:gd name="connsiteY240-265094" fmla="*/ 897624 h 2329276"/>
                  <a:gd name="connsiteX241-265095" fmla="*/ 86354 w 5936218"/>
                  <a:gd name="connsiteY241-265096" fmla="*/ 833995 h 2329276"/>
                  <a:gd name="connsiteX242-265097" fmla="*/ 109078 w 5936218"/>
                  <a:gd name="connsiteY242-265098" fmla="*/ 759003 h 2329276"/>
                  <a:gd name="connsiteX243-265099" fmla="*/ 70447 w 5936218"/>
                  <a:gd name="connsiteY243-265100" fmla="*/ 656742 h 2329276"/>
                  <a:gd name="connsiteX244-265101" fmla="*/ 102261 w 5936218"/>
                  <a:gd name="connsiteY244-265102" fmla="*/ 586296 h 2329276"/>
                  <a:gd name="connsiteX245-265103" fmla="*/ 43177 w 5936218"/>
                  <a:gd name="connsiteY245-265104" fmla="*/ 520395 h 2329276"/>
                  <a:gd name="connsiteX246-265105" fmla="*/ 49994 w 5936218"/>
                  <a:gd name="connsiteY246-265106" fmla="*/ 445403 h 2329276"/>
                  <a:gd name="connsiteX247-265107" fmla="*/ 81809 w 5936218"/>
                  <a:gd name="connsiteY247-265108" fmla="*/ 440858 h 2329276"/>
                  <a:gd name="connsiteX248-265109" fmla="*/ 145438 w 5936218"/>
                  <a:gd name="connsiteY248-265110" fmla="*/ 397682 h 2329276"/>
                  <a:gd name="connsiteX249-265111" fmla="*/ 184070 w 5936218"/>
                  <a:gd name="connsiteY249-265112" fmla="*/ 359050 h 2329276"/>
                  <a:gd name="connsiteX250-265113" fmla="*/ 189699 w 5936218"/>
                  <a:gd name="connsiteY250-265114" fmla="*/ 365328 h 2329276"/>
                  <a:gd name="connsiteX251-265115" fmla="*/ 195977 w 5936218"/>
                  <a:gd name="connsiteY251-265116" fmla="*/ 359050 h 2329276"/>
                  <a:gd name="connsiteX252-265117" fmla="*/ 255061 w 5936218"/>
                  <a:gd name="connsiteY252-265118" fmla="*/ 424951 h 2329276"/>
                  <a:gd name="connsiteX253-265119" fmla="*/ 350504 w 5936218"/>
                  <a:gd name="connsiteY253-265120" fmla="*/ 445403 h 2329276"/>
                  <a:gd name="connsiteX254-265121" fmla="*/ 491397 w 5936218"/>
                  <a:gd name="connsiteY254-265122" fmla="*/ 559027 h 2329276"/>
                  <a:gd name="connsiteX255-265123" fmla="*/ 523211 w 5936218"/>
                  <a:gd name="connsiteY255-265124" fmla="*/ 606748 h 2329276"/>
                  <a:gd name="connsiteX256-265125" fmla="*/ 523211 w 5936218"/>
                  <a:gd name="connsiteY256-265126" fmla="*/ 665832 h 2329276"/>
                  <a:gd name="connsiteX257-265127" fmla="*/ 486852 w 5936218"/>
                  <a:gd name="connsiteY257-265128" fmla="*/ 720371 h 2329276"/>
                  <a:gd name="connsiteX258-265129" fmla="*/ 420951 w 5936218"/>
                  <a:gd name="connsiteY258-265130" fmla="*/ 740824 h 2329276"/>
                  <a:gd name="connsiteX259-265131" fmla="*/ 415909 w 5936218"/>
                  <a:gd name="connsiteY259-265132" fmla="*/ 738693 h 2329276"/>
                  <a:gd name="connsiteX260-265133" fmla="*/ 409044 w 5936218"/>
                  <a:gd name="connsiteY260-265134" fmla="*/ 740824 h 2329276"/>
                  <a:gd name="connsiteX261-265135" fmla="*/ 252950 w 5936218"/>
                  <a:gd name="connsiteY261-265136" fmla="*/ 674868 h 2329276"/>
                  <a:gd name="connsiteX262-265137" fmla="*/ 232336 w 5936218"/>
                  <a:gd name="connsiteY262-265138" fmla="*/ 681740 h 2329276"/>
                  <a:gd name="connsiteX263-265139" fmla="*/ 291420 w 5936218"/>
                  <a:gd name="connsiteY263-265140" fmla="*/ 752186 h 2329276"/>
                  <a:gd name="connsiteX264-265141" fmla="*/ 291420 w 5936218"/>
                  <a:gd name="connsiteY264-265142" fmla="*/ 790818 h 2329276"/>
                  <a:gd name="connsiteX265-265143" fmla="*/ 298238 w 5936218"/>
                  <a:gd name="connsiteY265-265144" fmla="*/ 877172 h 2329276"/>
                  <a:gd name="connsiteX266-265145" fmla="*/ 345959 w 5936218"/>
                  <a:gd name="connsiteY266-265146" fmla="*/ 908986 h 2329276"/>
                  <a:gd name="connsiteX267-265147" fmla="*/ 362087 w 5936218"/>
                  <a:gd name="connsiteY267-265148" fmla="*/ 918394 h 2329276"/>
                  <a:gd name="connsiteX268-265149" fmla="*/ 365867 w 5936218"/>
                  <a:gd name="connsiteY268-265150" fmla="*/ 886261 h 2329276"/>
                  <a:gd name="connsiteX269-265151" fmla="*/ 345415 w 5936218"/>
                  <a:gd name="connsiteY269-265152" fmla="*/ 849902 h 2329276"/>
                  <a:gd name="connsiteX270-265153" fmla="*/ 365867 w 5936218"/>
                  <a:gd name="connsiteY270-265154" fmla="*/ 818087 h 2329276"/>
                  <a:gd name="connsiteX271-265155" fmla="*/ 374560 w 5936218"/>
                  <a:gd name="connsiteY271-265156" fmla="*/ 823086 h 2329276"/>
                  <a:gd name="connsiteX272-265157" fmla="*/ 377774 w 5936218"/>
                  <a:gd name="connsiteY272-265158" fmla="*/ 818087 h 2329276"/>
                  <a:gd name="connsiteX273-265159" fmla="*/ 461933 w 5936218"/>
                  <a:gd name="connsiteY273-265160" fmla="*/ 866479 h 2329276"/>
                  <a:gd name="connsiteX274-265161" fmla="*/ 484035 w 5936218"/>
                  <a:gd name="connsiteY274-265162" fmla="*/ 849902 h 2329276"/>
                  <a:gd name="connsiteX275-265163" fmla="*/ 463583 w 5936218"/>
                  <a:gd name="connsiteY275-265164" fmla="*/ 784000 h 2329276"/>
                  <a:gd name="connsiteX276-265165" fmla="*/ 549936 w 5936218"/>
                  <a:gd name="connsiteY276-265166" fmla="*/ 697647 h 2329276"/>
                  <a:gd name="connsiteX277-265167" fmla="*/ 559742 w 5936218"/>
                  <a:gd name="connsiteY277-265168" fmla="*/ 699748 h 2329276"/>
                  <a:gd name="connsiteX278-265169" fmla="*/ 561843 w 5936218"/>
                  <a:gd name="connsiteY278-265170" fmla="*/ 697647 h 2329276"/>
                  <a:gd name="connsiteX279-265171" fmla="*/ 593658 w 5936218"/>
                  <a:gd name="connsiteY279-265172" fmla="*/ 704464 h 2329276"/>
                  <a:gd name="connsiteX280-265173" fmla="*/ 620945 w 5936218"/>
                  <a:gd name="connsiteY280-265174" fmla="*/ 728341 h 2329276"/>
                  <a:gd name="connsiteX281-265175" fmla="*/ 640835 w 5936218"/>
                  <a:gd name="connsiteY281-265176" fmla="*/ 672650 h 2329276"/>
                  <a:gd name="connsiteX282-265177" fmla="*/ 609020 w 5936218"/>
                  <a:gd name="connsiteY282-265178" fmla="*/ 618111 h 2329276"/>
                  <a:gd name="connsiteX283-265179" fmla="*/ 624928 w 5936218"/>
                  <a:gd name="connsiteY283-265180" fmla="*/ 559027 h 2329276"/>
                  <a:gd name="connsiteX284-265181" fmla="*/ 597658 w 5936218"/>
                  <a:gd name="connsiteY284-265182" fmla="*/ 499942 h 2329276"/>
                  <a:gd name="connsiteX285-265183" fmla="*/ 611562 w 5936218"/>
                  <a:gd name="connsiteY285-265184" fmla="*/ 504268 h 2329276"/>
                  <a:gd name="connsiteX286-265185" fmla="*/ 609565 w 5936218"/>
                  <a:gd name="connsiteY286-265186" fmla="*/ 499942 h 2329276"/>
                  <a:gd name="connsiteX287-265187" fmla="*/ 711826 w 5936218"/>
                  <a:gd name="connsiteY287-265188" fmla="*/ 531757 h 2329276"/>
                  <a:gd name="connsiteX288-265189" fmla="*/ 732278 w 5936218"/>
                  <a:gd name="connsiteY288-265190" fmla="*/ 586296 h 2329276"/>
                  <a:gd name="connsiteX289-265191" fmla="*/ 684556 w 5936218"/>
                  <a:gd name="connsiteY289-265192" fmla="*/ 597658 h 2329276"/>
                  <a:gd name="connsiteX290-265193" fmla="*/ 684556 w 5936218"/>
                  <a:gd name="connsiteY290-265194" fmla="*/ 649925 h 2329276"/>
                  <a:gd name="connsiteX291-265195" fmla="*/ 713309 w 5936218"/>
                  <a:gd name="connsiteY291-265196" fmla="*/ 678678 h 2329276"/>
                  <a:gd name="connsiteX292-265197" fmla="*/ 763548 w 5936218"/>
                  <a:gd name="connsiteY292-265198" fmla="*/ 661287 h 2329276"/>
                  <a:gd name="connsiteX293-265199" fmla="*/ 770365 w 5936218"/>
                  <a:gd name="connsiteY293-265200" fmla="*/ 602203 h 2329276"/>
                  <a:gd name="connsiteX294-265201" fmla="*/ 845357 w 5936218"/>
                  <a:gd name="connsiteY294-265202" fmla="*/ 554482 h 2329276"/>
                  <a:gd name="connsiteX295-265203" fmla="*/ 972614 w 5936218"/>
                  <a:gd name="connsiteY295-265204" fmla="*/ 468128 h 2329276"/>
                  <a:gd name="connsiteX296-265205" fmla="*/ 982566 w 5936218"/>
                  <a:gd name="connsiteY296-265206" fmla="*/ 469455 h 2329276"/>
                  <a:gd name="connsiteX297-265207" fmla="*/ 984521 w 5936218"/>
                  <a:gd name="connsiteY297-265208" fmla="*/ 468128 h 2329276"/>
                  <a:gd name="connsiteX298-265209" fmla="*/ 1018608 w 5936218"/>
                  <a:gd name="connsiteY298-265210" fmla="*/ 472673 h 2329276"/>
                  <a:gd name="connsiteX299-265211" fmla="*/ 979977 w 5936218"/>
                  <a:gd name="connsiteY299-265212" fmla="*/ 536302 h 2329276"/>
                  <a:gd name="connsiteX300-265213" fmla="*/ 1012666 w 5936218"/>
                  <a:gd name="connsiteY300-265214" fmla="*/ 541463 h 2329276"/>
                  <a:gd name="connsiteX301-265215" fmla="*/ 1038516 w 5936218"/>
                  <a:gd name="connsiteY301-265216" fmla="*/ 511305 h 2329276"/>
                  <a:gd name="connsiteX302-265217" fmla="*/ 1050423 w 5936218"/>
                  <a:gd name="connsiteY302-265218" fmla="*/ 511305 h 2329276"/>
                  <a:gd name="connsiteX303-265219" fmla="*/ 1108962 w 5936218"/>
                  <a:gd name="connsiteY303-265220" fmla="*/ 511305 h 2329276"/>
                  <a:gd name="connsiteX304-265221" fmla="*/ 1161229 w 5936218"/>
                  <a:gd name="connsiteY304-265222" fmla="*/ 468128 h 2329276"/>
                  <a:gd name="connsiteX305-265223" fmla="*/ 1165711 w 5936218"/>
                  <a:gd name="connsiteY305-265224" fmla="*/ 474262 h 2329276"/>
                  <a:gd name="connsiteX306-265225" fmla="*/ 1173136 w 5936218"/>
                  <a:gd name="connsiteY306-265226" fmla="*/ 468128 h 2329276"/>
                  <a:gd name="connsiteX307-265227" fmla="*/ 1210035 w 5936218"/>
                  <a:gd name="connsiteY307-265228" fmla="*/ 518621 h 2329276"/>
                  <a:gd name="connsiteX308-265229" fmla="*/ 1247583 w 5936218"/>
                  <a:gd name="connsiteY308-265230" fmla="*/ 461311 h 2329276"/>
                  <a:gd name="connsiteX309-265231" fmla="*/ 1211223 w 5936218"/>
                  <a:gd name="connsiteY309-265232" fmla="*/ 402227 h 2329276"/>
                  <a:gd name="connsiteX310-265233" fmla="*/ 1227130 w 5936218"/>
                  <a:gd name="connsiteY310-265234" fmla="*/ 365867 h 2329276"/>
                  <a:gd name="connsiteX311-265235" fmla="*/ 1237665 w 5936218"/>
                  <a:gd name="connsiteY311-265236" fmla="*/ 369005 h 2329276"/>
                  <a:gd name="connsiteX312-265237" fmla="*/ 1239037 w 5936218"/>
                  <a:gd name="connsiteY312-265238" fmla="*/ 365867 h 2329276"/>
                  <a:gd name="connsiteX313-265239" fmla="*/ 1345843 w 5936218"/>
                  <a:gd name="connsiteY313-265240" fmla="*/ 397682 h 2329276"/>
                  <a:gd name="connsiteX314-265241" fmla="*/ 1400382 w 5936218"/>
                  <a:gd name="connsiteY314-265242" fmla="*/ 429496 h 2329276"/>
                  <a:gd name="connsiteX315-265243" fmla="*/ 1519756 w 5936218"/>
                  <a:gd name="connsiteY315-265244" fmla="*/ 536080 h 2329276"/>
                  <a:gd name="connsiteX316-265245" fmla="*/ 1543003 w 5936218"/>
                  <a:gd name="connsiteY316-265246" fmla="*/ 495398 h 2329276"/>
                  <a:gd name="connsiteX317-265247" fmla="*/ 1506643 w 5936218"/>
                  <a:gd name="connsiteY317-265248" fmla="*/ 440858 h 2329276"/>
                  <a:gd name="connsiteX318-265249" fmla="*/ 1506643 w 5936218"/>
                  <a:gd name="connsiteY318-265250" fmla="*/ 418134 h 2329276"/>
                  <a:gd name="connsiteX319-265251" fmla="*/ 1463467 w 5936218"/>
                  <a:gd name="connsiteY319-265252" fmla="*/ 409044 h 2329276"/>
                  <a:gd name="connsiteX320-265253" fmla="*/ 1472556 w 5936218"/>
                  <a:gd name="connsiteY320-265254" fmla="*/ 359050 h 2329276"/>
                  <a:gd name="connsiteX321-265255" fmla="*/ 1452104 w 5936218"/>
                  <a:gd name="connsiteY321-265256" fmla="*/ 272696 h 2329276"/>
                  <a:gd name="connsiteX322-265257" fmla="*/ 1452104 w 5936218"/>
                  <a:gd name="connsiteY322-265258" fmla="*/ 236337 h 2329276"/>
                  <a:gd name="connsiteX323-265259" fmla="*/ 1522551 w 5936218"/>
                  <a:gd name="connsiteY323-265260" fmla="*/ 134076 h 2329276"/>
                  <a:gd name="connsiteX324-265261" fmla="*/ 1543003 w 5936218"/>
                  <a:gd name="connsiteY324-265262" fmla="*/ 20453 h 2329276"/>
                  <a:gd name="connsiteX325-265263" fmla="*/ 1570272 w 5936218"/>
                  <a:gd name="connsiteY325-265264" fmla="*/ 0 h 2329276"/>
                  <a:gd name="connsiteX326-265265" fmla="*/ 1578688 w 5936218"/>
                  <a:gd name="connsiteY326-265266" fmla="*/ 2619 h 2329276"/>
                  <a:gd name="connsiteX327-265267" fmla="*/ 1582179 w 5936218"/>
                  <a:gd name="connsiteY327-265268" fmla="*/ 0 h 2329276"/>
                  <a:gd name="connsiteX328-265269" fmla="*/ 1684440 w 5936218"/>
                  <a:gd name="connsiteY328-265270" fmla="*/ 31815 h 2329276"/>
                  <a:gd name="connsiteX329-265271" fmla="*/ 1688985 w 5936218"/>
                  <a:gd name="connsiteY329-265272" fmla="*/ 102261 h 2329276"/>
                  <a:gd name="connsiteX330-265273" fmla="*/ 1652625 w 5936218"/>
                  <a:gd name="connsiteY330-265274" fmla="*/ 193160 h 2329276"/>
                  <a:gd name="connsiteX331-265275" fmla="*/ 1679895 w 5936218"/>
                  <a:gd name="connsiteY331-265276" fmla="*/ 231792 h 2329276"/>
                  <a:gd name="connsiteX332-265277" fmla="*/ 1688985 w 5936218"/>
                  <a:gd name="connsiteY332-265278" fmla="*/ 306783 h 2329276"/>
                  <a:gd name="connsiteX333-265279" fmla="*/ 1679895 w 5936218"/>
                  <a:gd name="connsiteY333-265280" fmla="*/ 452221 h 2329276"/>
                  <a:gd name="connsiteX334-265281" fmla="*/ 1636718 w 5936218"/>
                  <a:gd name="connsiteY334-265282" fmla="*/ 715827 h 2329276"/>
                  <a:gd name="connsiteX335-265283" fmla="*/ 1662494 w 5936218"/>
                  <a:gd name="connsiteY335-265284" fmla="*/ 722271 h 2329276"/>
                  <a:gd name="connsiteX0-265285" fmla="*/ 1662494 w 5936218"/>
                  <a:gd name="connsiteY0-265286" fmla="*/ 722271 h 2329276"/>
                  <a:gd name="connsiteX1-265287" fmla="*/ 4888613 w 5936218"/>
                  <a:gd name="connsiteY1-265288" fmla="*/ 381774 h 2329276"/>
                  <a:gd name="connsiteX2-265289" fmla="*/ 4927677 w 5936218"/>
                  <a:gd name="connsiteY2-265290" fmla="*/ 406446 h 2329276"/>
                  <a:gd name="connsiteX3-265291" fmla="*/ 4967605 w 5936218"/>
                  <a:gd name="connsiteY3-265292" fmla="*/ 393137 h 2329276"/>
                  <a:gd name="connsiteX4-265293" fmla="*/ 5038051 w 5936218"/>
                  <a:gd name="connsiteY4-265294" fmla="*/ 386319 h 2329276"/>
                  <a:gd name="connsiteX5-265295" fmla="*/ 5040730 w 5936218"/>
                  <a:gd name="connsiteY5-265296" fmla="*/ 387212 h 2329276"/>
                  <a:gd name="connsiteX6-265297" fmla="*/ 5049958 w 5936218"/>
                  <a:gd name="connsiteY6-265298" fmla="*/ 386319 h 2329276"/>
                  <a:gd name="connsiteX7-265299" fmla="*/ 5114249 w 5936218"/>
                  <a:gd name="connsiteY7-265300" fmla="*/ 407750 h 2329276"/>
                  <a:gd name="connsiteX8-265301" fmla="*/ 5176671 w 5936218"/>
                  <a:gd name="connsiteY8-265302" fmla="*/ 397682 h 2329276"/>
                  <a:gd name="connsiteX9-265303" fmla="*/ 5177801 w 5936218"/>
                  <a:gd name="connsiteY9-265304" fmla="*/ 399420 h 2329276"/>
                  <a:gd name="connsiteX10-265305" fmla="*/ 5188578 w 5936218"/>
                  <a:gd name="connsiteY10-265306" fmla="*/ 397682 h 2329276"/>
                  <a:gd name="connsiteX11-265307" fmla="*/ 5243719 w 5936218"/>
                  <a:gd name="connsiteY11-265308" fmla="*/ 482513 h 2329276"/>
                  <a:gd name="connsiteX12-265309" fmla="*/ 5283477 w 5936218"/>
                  <a:gd name="connsiteY12-265310" fmla="*/ 452221 h 2329276"/>
                  <a:gd name="connsiteX13-265311" fmla="*/ 5258480 w 5936218"/>
                  <a:gd name="connsiteY13-265312" fmla="*/ 386319 h 2329276"/>
                  <a:gd name="connsiteX14-265313" fmla="*/ 5267570 w 5936218"/>
                  <a:gd name="connsiteY14-265314" fmla="*/ 338598 h 2329276"/>
                  <a:gd name="connsiteX15-265315" fmla="*/ 5278896 w 5936218"/>
                  <a:gd name="connsiteY15-265316" fmla="*/ 341647 h 2329276"/>
                  <a:gd name="connsiteX16-265317" fmla="*/ 5279477 w 5936218"/>
                  <a:gd name="connsiteY16-265318" fmla="*/ 338598 h 2329276"/>
                  <a:gd name="connsiteX17-265319" fmla="*/ 5395510 w 5936218"/>
                  <a:gd name="connsiteY17-265320" fmla="*/ 369837 h 2329276"/>
                  <a:gd name="connsiteX18-265321" fmla="*/ 5463001 w 5936218"/>
                  <a:gd name="connsiteY18-265322" fmla="*/ 365867 h 2329276"/>
                  <a:gd name="connsiteX19-265323" fmla="*/ 5464386 w 5936218"/>
                  <a:gd name="connsiteY19-265324" fmla="*/ 366486 h 2329276"/>
                  <a:gd name="connsiteX20-265325" fmla="*/ 5474909 w 5936218"/>
                  <a:gd name="connsiteY20-265326" fmla="*/ 365867 h 2329276"/>
                  <a:gd name="connsiteX21-265327" fmla="*/ 5581715 w 5936218"/>
                  <a:gd name="connsiteY21-265328" fmla="*/ 413589 h 2329276"/>
                  <a:gd name="connsiteX22-265329" fmla="*/ 5633981 w 5936218"/>
                  <a:gd name="connsiteY22-265330" fmla="*/ 456766 h 2329276"/>
                  <a:gd name="connsiteX23-265331" fmla="*/ 5720335 w 5936218"/>
                  <a:gd name="connsiteY23-265332" fmla="*/ 536302 h 2329276"/>
                  <a:gd name="connsiteX24-265333" fmla="*/ 5822595 w 5936218"/>
                  <a:gd name="connsiteY24-265334" fmla="*/ 634018 h 2329276"/>
                  <a:gd name="connsiteX25-265335" fmla="*/ 5818051 w 5936218"/>
                  <a:gd name="connsiteY25-265336" fmla="*/ 688557 h 2329276"/>
                  <a:gd name="connsiteX26-265337" fmla="*/ 5825679 w 5936218"/>
                  <a:gd name="connsiteY26-265338" fmla="*/ 696185 h 2329276"/>
                  <a:gd name="connsiteX27-265339" fmla="*/ 5822051 w 5936218"/>
                  <a:gd name="connsiteY27-265340" fmla="*/ 645380 h 2329276"/>
                  <a:gd name="connsiteX28-265341" fmla="*/ 5834092 w 5936218"/>
                  <a:gd name="connsiteY28-265342" fmla="*/ 647253 h 2329276"/>
                  <a:gd name="connsiteX29-265343" fmla="*/ 5833958 w 5936218"/>
                  <a:gd name="connsiteY29-265344" fmla="*/ 645380 h 2329276"/>
                  <a:gd name="connsiteX30-265345" fmla="*/ 5936219 w 5936218"/>
                  <a:gd name="connsiteY30-265346" fmla="*/ 661287 h 2329276"/>
                  <a:gd name="connsiteX31-265347" fmla="*/ 5908949 w 5936218"/>
                  <a:gd name="connsiteY31-265348" fmla="*/ 877172 h 2329276"/>
                  <a:gd name="connsiteX32-265349" fmla="*/ 5893042 w 5936218"/>
                  <a:gd name="connsiteY32-265350" fmla="*/ 893079 h 2329276"/>
                  <a:gd name="connsiteX33-265351" fmla="*/ 5861227 w 5936218"/>
                  <a:gd name="connsiteY33-265352" fmla="*/ 893079 h 2329276"/>
                  <a:gd name="connsiteX34-265353" fmla="*/ 5817506 w 5936218"/>
                  <a:gd name="connsiteY34-265354" fmla="*/ 858992 h 2329276"/>
                  <a:gd name="connsiteX35-265355" fmla="*/ 5767511 w 5936218"/>
                  <a:gd name="connsiteY35-265356" fmla="*/ 833995 h 2329276"/>
                  <a:gd name="connsiteX36-265357" fmla="*/ 5729132 w 5936218"/>
                  <a:gd name="connsiteY36-265358" fmla="*/ 785976 h 2329276"/>
                  <a:gd name="connsiteX37-265359" fmla="*/ 5695337 w 5936218"/>
                  <a:gd name="connsiteY37-265360" fmla="*/ 795363 h 2329276"/>
                  <a:gd name="connsiteX38-265361" fmla="*/ 5693366 w 5936218"/>
                  <a:gd name="connsiteY38-265362" fmla="*/ 792603 h 2329276"/>
                  <a:gd name="connsiteX39-265363" fmla="*/ 5640799 w 5936218"/>
                  <a:gd name="connsiteY39-265364" fmla="*/ 752186 h 2329276"/>
                  <a:gd name="connsiteX40-265365" fmla="*/ 5656705 w 5936218"/>
                  <a:gd name="connsiteY40-265366" fmla="*/ 795363 h 2329276"/>
                  <a:gd name="connsiteX41-265367" fmla="*/ 5586259 w 5936218"/>
                  <a:gd name="connsiteY41-265368" fmla="*/ 870354 h 2329276"/>
                  <a:gd name="connsiteX42-265369" fmla="*/ 5575676 w 5936218"/>
                  <a:gd name="connsiteY42-265370" fmla="*/ 869346 h 2329276"/>
                  <a:gd name="connsiteX43-265371" fmla="*/ 5539436 w 5936218"/>
                  <a:gd name="connsiteY43-265372" fmla="*/ 867029 h 2329276"/>
                  <a:gd name="connsiteX44-265373" fmla="*/ 5593077 w 5936218"/>
                  <a:gd name="connsiteY44-265374" fmla="*/ 972615 h 2329276"/>
                  <a:gd name="connsiteX45-265375" fmla="*/ 5613529 w 5936218"/>
                  <a:gd name="connsiteY45-265376" fmla="*/ 1031699 h 2329276"/>
                  <a:gd name="connsiteX46-265377" fmla="*/ 5608984 w 5936218"/>
                  <a:gd name="connsiteY46-265378" fmla="*/ 1054424 h 2329276"/>
                  <a:gd name="connsiteX47-265379" fmla="*/ 5597799 w 5936218"/>
                  <a:gd name="connsiteY47-265380" fmla="*/ 1050815 h 2329276"/>
                  <a:gd name="connsiteX48-265381" fmla="*/ 5534271 w 5936218"/>
                  <a:gd name="connsiteY48-265382" fmla="*/ 1034164 h 2329276"/>
                  <a:gd name="connsiteX49-265383" fmla="*/ 5436277 w 5936218"/>
                  <a:gd name="connsiteY49-265384" fmla="*/ 1090783 h 2329276"/>
                  <a:gd name="connsiteX50-265385" fmla="*/ 5397645 w 5936218"/>
                  <a:gd name="connsiteY50-265386" fmla="*/ 1102146 h 2329276"/>
                  <a:gd name="connsiteX51-265387" fmla="*/ 5345378 w 5936218"/>
                  <a:gd name="connsiteY51-265388" fmla="*/ 1156685 h 2329276"/>
                  <a:gd name="connsiteX52-265389" fmla="*/ 5290839 w 5936218"/>
                  <a:gd name="connsiteY52-265390" fmla="*/ 1204406 h 2329276"/>
                  <a:gd name="connsiteX53-265391" fmla="*/ 5274932 w 5936218"/>
                  <a:gd name="connsiteY53-265392" fmla="*/ 1236221 h 2329276"/>
                  <a:gd name="connsiteX54-265393" fmla="*/ 5267238 w 5936218"/>
                  <a:gd name="connsiteY54-265394" fmla="*/ 1227794 h 2329276"/>
                  <a:gd name="connsiteX55-265395" fmla="*/ 5263025 w 5936218"/>
                  <a:gd name="connsiteY55-265396" fmla="*/ 1236221 h 2329276"/>
                  <a:gd name="connsiteX56-265397" fmla="*/ 5219538 w 5936218"/>
                  <a:gd name="connsiteY56-265398" fmla="*/ 1188593 h 2329276"/>
                  <a:gd name="connsiteX57-265399" fmla="*/ 5129494 w 5936218"/>
                  <a:gd name="connsiteY57-265400" fmla="*/ 1243038 h 2329276"/>
                  <a:gd name="connsiteX58-265401" fmla="*/ 5126389 w 5936218"/>
                  <a:gd name="connsiteY58-265402" fmla="*/ 1237716 h 2329276"/>
                  <a:gd name="connsiteX59-265403" fmla="*/ 5117587 w 5936218"/>
                  <a:gd name="connsiteY59-265404" fmla="*/ 1243038 h 2329276"/>
                  <a:gd name="connsiteX60-265405" fmla="*/ 5105544 w 5936218"/>
                  <a:gd name="connsiteY60-265406" fmla="*/ 1222392 h 2329276"/>
                  <a:gd name="connsiteX61-265407" fmla="*/ 5074955 w 5936218"/>
                  <a:gd name="connsiteY61-265408" fmla="*/ 1247583 h 2329276"/>
                  <a:gd name="connsiteX62-265409" fmla="*/ 5065718 w 5936218"/>
                  <a:gd name="connsiteY62-265410" fmla="*/ 1245384 h 2329276"/>
                  <a:gd name="connsiteX63-265411" fmla="*/ 5063048 w 5936218"/>
                  <a:gd name="connsiteY63-265412" fmla="*/ 1247583 h 2329276"/>
                  <a:gd name="connsiteX64-265413" fmla="*/ 5026594 w 5936218"/>
                  <a:gd name="connsiteY64-265414" fmla="*/ 1238904 h 2329276"/>
                  <a:gd name="connsiteX65-265415" fmla="*/ 5015871 w 5936218"/>
                  <a:gd name="connsiteY65-265416" fmla="*/ 1283943 h 2329276"/>
                  <a:gd name="connsiteX66-265417" fmla="*/ 4974967 w 5936218"/>
                  <a:gd name="connsiteY66-265418" fmla="*/ 1349844 h 2329276"/>
                  <a:gd name="connsiteX67-265419" fmla="*/ 4974967 w 5936218"/>
                  <a:gd name="connsiteY67-265420" fmla="*/ 1381659 h 2329276"/>
                  <a:gd name="connsiteX68-265421" fmla="*/ 5011326 w 5936218"/>
                  <a:gd name="connsiteY68-265422" fmla="*/ 1495282 h 2329276"/>
                  <a:gd name="connsiteX69-265423" fmla="*/ 4999419 w 5936218"/>
                  <a:gd name="connsiteY69-265424" fmla="*/ 1495282 h 2329276"/>
                  <a:gd name="connsiteX70-265425" fmla="*/ 4974967 w 5936218"/>
                  <a:gd name="connsiteY70-265426" fmla="*/ 1495282 h 2329276"/>
                  <a:gd name="connsiteX71-265427" fmla="*/ 4963605 w 5936218"/>
                  <a:gd name="connsiteY71-265428" fmla="*/ 1547548 h 2329276"/>
                  <a:gd name="connsiteX72-265429" fmla="*/ 4974967 w 5936218"/>
                  <a:gd name="connsiteY72-265430" fmla="*/ 1574818 h 2329276"/>
                  <a:gd name="connsiteX73-265431" fmla="*/ 4909065 w 5936218"/>
                  <a:gd name="connsiteY73-265432" fmla="*/ 1608905 h 2329276"/>
                  <a:gd name="connsiteX74-265433" fmla="*/ 4897703 w 5936218"/>
                  <a:gd name="connsiteY74-265434" fmla="*/ 1677079 h 2329276"/>
                  <a:gd name="connsiteX75-265435" fmla="*/ 4845437 w 5936218"/>
                  <a:gd name="connsiteY75-265436" fmla="*/ 1692986 h 2329276"/>
                  <a:gd name="connsiteX76-265437" fmla="*/ 4834074 w 5936218"/>
                  <a:gd name="connsiteY76-265438" fmla="*/ 1752070 h 2329276"/>
                  <a:gd name="connsiteX77-265439" fmla="*/ 4779535 w 5936218"/>
                  <a:gd name="connsiteY77-265440" fmla="*/ 1811154 h 2329276"/>
                  <a:gd name="connsiteX78-265441" fmla="*/ 4777225 w 5936218"/>
                  <a:gd name="connsiteY78-265442" fmla="*/ 1800758 h 2329276"/>
                  <a:gd name="connsiteX79-265443" fmla="*/ 4767628 w 5936218"/>
                  <a:gd name="connsiteY79-265444" fmla="*/ 1811154 h 2329276"/>
                  <a:gd name="connsiteX80-265445" fmla="*/ 4758538 w 5936218"/>
                  <a:gd name="connsiteY80-265446" fmla="*/ 1770250 h 2329276"/>
                  <a:gd name="connsiteX81-265447" fmla="*/ 4742631 w 5936218"/>
                  <a:gd name="connsiteY81-265448" fmla="*/ 1683896 h 2329276"/>
                  <a:gd name="connsiteX82-265449" fmla="*/ 4715361 w 5936218"/>
                  <a:gd name="connsiteY82-265450" fmla="*/ 1543004 h 2329276"/>
                  <a:gd name="connsiteX83-265451" fmla="*/ 4735813 w 5936218"/>
                  <a:gd name="connsiteY83-265452" fmla="*/ 1452105 h 2329276"/>
                  <a:gd name="connsiteX84-265453" fmla="*/ 4767628 w 5936218"/>
                  <a:gd name="connsiteY84-265454" fmla="*/ 1408928 h 2329276"/>
                  <a:gd name="connsiteX85-265455" fmla="*/ 4767628 w 5936218"/>
                  <a:gd name="connsiteY85-265456" fmla="*/ 1381659 h 2329276"/>
                  <a:gd name="connsiteX86-265457" fmla="*/ 4826712 w 5936218"/>
                  <a:gd name="connsiteY86-265458" fmla="*/ 1365751 h 2329276"/>
                  <a:gd name="connsiteX87-265459" fmla="*/ 1811153 w 5936218"/>
                  <a:gd name="connsiteY87-265460" fmla="*/ 1617995 h 2329276"/>
                  <a:gd name="connsiteX88-265461" fmla="*/ 1748069 w 5936218"/>
                  <a:gd name="connsiteY88-265462" fmla="*/ 1656627 h 2329276"/>
                  <a:gd name="connsiteX89-265463" fmla="*/ 1711709 w 5936218"/>
                  <a:gd name="connsiteY89-265464" fmla="*/ 1661172 h 2329276"/>
                  <a:gd name="connsiteX90-265465" fmla="*/ 1711926 w 5936218"/>
                  <a:gd name="connsiteY90-265466" fmla="*/ 1659656 h 2329276"/>
                  <a:gd name="connsiteX91-265467" fmla="*/ 1699803 w 5936218"/>
                  <a:gd name="connsiteY91-265468" fmla="*/ 1661172 h 2329276"/>
                  <a:gd name="connsiteX92-265469" fmla="*/ 1704347 w 5936218"/>
                  <a:gd name="connsiteY92-265470" fmla="*/ 1629357 h 2329276"/>
                  <a:gd name="connsiteX93-265471" fmla="*/ 1662460 w 5936218"/>
                  <a:gd name="connsiteY93-265472" fmla="*/ 1611406 h 2329276"/>
                  <a:gd name="connsiteX94-265473" fmla="*/ 1629901 w 5936218"/>
                  <a:gd name="connsiteY94-265474" fmla="*/ 1624812 h 2329276"/>
                  <a:gd name="connsiteX95-265475" fmla="*/ 1629300 w 5936218"/>
                  <a:gd name="connsiteY95-265476" fmla="*/ 1620157 h 2329276"/>
                  <a:gd name="connsiteX96-265477" fmla="*/ 1617994 w 5936218"/>
                  <a:gd name="connsiteY96-265478" fmla="*/ 1624812 h 2329276"/>
                  <a:gd name="connsiteX97-265479" fmla="*/ 1608904 w 5936218"/>
                  <a:gd name="connsiteY97-265480" fmla="*/ 1554366 h 2329276"/>
                  <a:gd name="connsiteX98-265481" fmla="*/ 1552684 w 5936218"/>
                  <a:gd name="connsiteY98-265482" fmla="*/ 1544673 h 2329276"/>
                  <a:gd name="connsiteX99-265483" fmla="*/ 1518550 w 5936218"/>
                  <a:gd name="connsiteY99-265484" fmla="*/ 1570273 h 2329276"/>
                  <a:gd name="connsiteX100-265485" fmla="*/ 1425379 w 5936218"/>
                  <a:gd name="connsiteY100-265486" fmla="*/ 1590725 h 2329276"/>
                  <a:gd name="connsiteX101-265487" fmla="*/ 1409472 w 5936218"/>
                  <a:gd name="connsiteY101-265488" fmla="*/ 1608905 h 2329276"/>
                  <a:gd name="connsiteX102-265489" fmla="*/ 1270852 w 5936218"/>
                  <a:gd name="connsiteY102-265490" fmla="*/ 1629357 h 2329276"/>
                  <a:gd name="connsiteX103-265491" fmla="*/ 1254945 w 5936218"/>
                  <a:gd name="connsiteY103-265492" fmla="*/ 1649809 h 2329276"/>
                  <a:gd name="connsiteX104-265493" fmla="*/ 1282214 w 5936218"/>
                  <a:gd name="connsiteY104-265494" fmla="*/ 1692986 h 2329276"/>
                  <a:gd name="connsiteX105-265495" fmla="*/ 1243582 w 5936218"/>
                  <a:gd name="connsiteY105-265496" fmla="*/ 1708893 h 2329276"/>
                  <a:gd name="connsiteX106-265497" fmla="*/ 1254945 w 5936218"/>
                  <a:gd name="connsiteY106-265498" fmla="*/ 1727073 h 2329276"/>
                  <a:gd name="connsiteX107-265499" fmla="*/ 1216313 w 5936218"/>
                  <a:gd name="connsiteY107-265500" fmla="*/ 1752070 h 2329276"/>
                  <a:gd name="connsiteX108-265501" fmla="*/ 1275397 w 5936218"/>
                  <a:gd name="connsiteY108-265502" fmla="*/ 1795247 h 2329276"/>
                  <a:gd name="connsiteX109-265503" fmla="*/ 1270852 w 5936218"/>
                  <a:gd name="connsiteY109-265504" fmla="*/ 1822517 h 2329276"/>
                  <a:gd name="connsiteX110-265505" fmla="*/ 1259108 w 5936218"/>
                  <a:gd name="connsiteY110-265506" fmla="*/ 1821538 h 2329276"/>
                  <a:gd name="connsiteX111-265507" fmla="*/ 1258945 w 5936218"/>
                  <a:gd name="connsiteY111-265508" fmla="*/ 1822517 h 2329276"/>
                  <a:gd name="connsiteX112-265509" fmla="*/ 1215644 w 5936218"/>
                  <a:gd name="connsiteY112-265510" fmla="*/ 1818908 h 2329276"/>
                  <a:gd name="connsiteX113-265511" fmla="*/ 1204950 w 5936218"/>
                  <a:gd name="connsiteY113-265512" fmla="*/ 1833879 h 2329276"/>
                  <a:gd name="connsiteX114-265513" fmla="*/ 1196495 w 5936218"/>
                  <a:gd name="connsiteY114-265514" fmla="*/ 1829047 h 2329276"/>
                  <a:gd name="connsiteX115-265515" fmla="*/ 1193043 w 5936218"/>
                  <a:gd name="connsiteY115-265516" fmla="*/ 1833879 h 2329276"/>
                  <a:gd name="connsiteX116-265517" fmla="*/ 1145322 w 5936218"/>
                  <a:gd name="connsiteY116-265518" fmla="*/ 1806609 h 2329276"/>
                  <a:gd name="connsiteX117-265519" fmla="*/ 1098145 w 5936218"/>
                  <a:gd name="connsiteY117-265520" fmla="*/ 1806609 h 2329276"/>
                  <a:gd name="connsiteX118-265521" fmla="*/ 1061785 w 5936218"/>
                  <a:gd name="connsiteY118-265522" fmla="*/ 1833879 h 2329276"/>
                  <a:gd name="connsiteX119-265523" fmla="*/ 1055322 w 5936218"/>
                  <a:gd name="connsiteY119-265524" fmla="*/ 1829796 h 2329276"/>
                  <a:gd name="connsiteX120-265525" fmla="*/ 1049878 w 5936218"/>
                  <a:gd name="connsiteY120-265526" fmla="*/ 1833879 h 2329276"/>
                  <a:gd name="connsiteX121-265527" fmla="*/ 1006701 w 5936218"/>
                  <a:gd name="connsiteY121-265528" fmla="*/ 1806609 h 2329276"/>
                  <a:gd name="connsiteX122-265529" fmla="*/ 924893 w 5936218"/>
                  <a:gd name="connsiteY122-265530" fmla="*/ 1770250 h 2329276"/>
                  <a:gd name="connsiteX123-265531" fmla="*/ 877716 w 5936218"/>
                  <a:gd name="connsiteY123-265532" fmla="*/ 1770250 h 2329276"/>
                  <a:gd name="connsiteX124-265533" fmla="*/ 802724 w 5936218"/>
                  <a:gd name="connsiteY124-265534" fmla="*/ 1833879 h 2329276"/>
                  <a:gd name="connsiteX125-265535" fmla="*/ 798179 w 5936218"/>
                  <a:gd name="connsiteY125-265536" fmla="*/ 1877056 h 2329276"/>
                  <a:gd name="connsiteX126-265537" fmla="*/ 787406 w 5936218"/>
                  <a:gd name="connsiteY126-265538" fmla="*/ 1866283 h 2329276"/>
                  <a:gd name="connsiteX127-265539" fmla="*/ 786272 w 5936218"/>
                  <a:gd name="connsiteY127-265540" fmla="*/ 1877056 h 2329276"/>
                  <a:gd name="connsiteX128-265541" fmla="*/ 756063 w 5936218"/>
                  <a:gd name="connsiteY128-265542" fmla="*/ 1846846 h 2329276"/>
                  <a:gd name="connsiteX129-265543" fmla="*/ 732278 w 5936218"/>
                  <a:gd name="connsiteY129-265544" fmla="*/ 1904325 h 2329276"/>
                  <a:gd name="connsiteX130-265545" fmla="*/ 743640 w 5936218"/>
                  <a:gd name="connsiteY130-265546" fmla="*/ 1913415 h 2329276"/>
                  <a:gd name="connsiteX131-265547" fmla="*/ 723188 w 5936218"/>
                  <a:gd name="connsiteY131-265548" fmla="*/ 1956592 h 2329276"/>
                  <a:gd name="connsiteX132-265549" fmla="*/ 747026 w 5936218"/>
                  <a:gd name="connsiteY132-265550" fmla="*/ 1993433 h 2329276"/>
                  <a:gd name="connsiteX133-265551" fmla="*/ 763548 w 5936218"/>
                  <a:gd name="connsiteY133-265552" fmla="*/ 1990679 h 2329276"/>
                  <a:gd name="connsiteX134-265553" fmla="*/ 764871 w 5936218"/>
                  <a:gd name="connsiteY134-265554" fmla="*/ 1992443 h 2329276"/>
                  <a:gd name="connsiteX135-265555" fmla="*/ 775455 w 5936218"/>
                  <a:gd name="connsiteY135-265556" fmla="*/ 1990679 h 2329276"/>
                  <a:gd name="connsiteX136-265557" fmla="*/ 802724 w 5936218"/>
                  <a:gd name="connsiteY136-265558" fmla="*/ 2027038 h 2329276"/>
                  <a:gd name="connsiteX137-265559" fmla="*/ 798179 w 5936218"/>
                  <a:gd name="connsiteY137-265560" fmla="*/ 2054308 h 2329276"/>
                  <a:gd name="connsiteX138-265561" fmla="*/ 818632 w 5936218"/>
                  <a:gd name="connsiteY138-265562" fmla="*/ 2065670 h 2329276"/>
                  <a:gd name="connsiteX139-265563" fmla="*/ 802724 w 5936218"/>
                  <a:gd name="connsiteY139-265564" fmla="*/ 2097485 h 2329276"/>
                  <a:gd name="connsiteX140-265565" fmla="*/ 766365 w 5936218"/>
                  <a:gd name="connsiteY140-265566" fmla="*/ 2102030 h 2329276"/>
                  <a:gd name="connsiteX141-265567" fmla="*/ 727733 w 5936218"/>
                  <a:gd name="connsiteY141-265568" fmla="*/ 2161114 h 2329276"/>
                  <a:gd name="connsiteX142-265569" fmla="*/ 759548 w 5936218"/>
                  <a:gd name="connsiteY142-265570" fmla="*/ 2204291 h 2329276"/>
                  <a:gd name="connsiteX143-265571" fmla="*/ 759548 w 5936218"/>
                  <a:gd name="connsiteY143-265572" fmla="*/ 2242922 h 2329276"/>
                  <a:gd name="connsiteX144-265573" fmla="*/ 798179 w 5936218"/>
                  <a:gd name="connsiteY144-265574" fmla="*/ 2302007 h 2329276"/>
                  <a:gd name="connsiteX145-265575" fmla="*/ 775455 w 5936218"/>
                  <a:gd name="connsiteY145-265576" fmla="*/ 2317914 h 2329276"/>
                  <a:gd name="connsiteX146-265577" fmla="*/ 770910 w 5936218"/>
                  <a:gd name="connsiteY146-265578" fmla="*/ 2329276 h 2329276"/>
                  <a:gd name="connsiteX147-265579" fmla="*/ 759003 w 5936218"/>
                  <a:gd name="connsiteY147-265580" fmla="*/ 2329276 h 2329276"/>
                  <a:gd name="connsiteX148-265581" fmla="*/ 755003 w 5936218"/>
                  <a:gd name="connsiteY148-265582" fmla="*/ 2329276 h 2329276"/>
                  <a:gd name="connsiteX149-265583" fmla="*/ 743096 w 5936218"/>
                  <a:gd name="connsiteY149-265584" fmla="*/ 2329276 h 2329276"/>
                  <a:gd name="connsiteX150-265585" fmla="*/ 715826 w 5936218"/>
                  <a:gd name="connsiteY150-265586" fmla="*/ 2295189 h 2329276"/>
                  <a:gd name="connsiteX151-265587" fmla="*/ 704464 w 5936218"/>
                  <a:gd name="connsiteY151-265588" fmla="*/ 2295189 h 2329276"/>
                  <a:gd name="connsiteX152-265589" fmla="*/ 684012 w 5936218"/>
                  <a:gd name="connsiteY152-265590" fmla="*/ 2286099 h 2329276"/>
                  <a:gd name="connsiteX153-265591" fmla="*/ 672649 w 5936218"/>
                  <a:gd name="connsiteY153-265592" fmla="*/ 2263375 h 2329276"/>
                  <a:gd name="connsiteX154-265593" fmla="*/ 645222 w 5936218"/>
                  <a:gd name="connsiteY154-265594" fmla="*/ 2255538 h 2329276"/>
                  <a:gd name="connsiteX155-265595" fmla="*/ 625472 w 5936218"/>
                  <a:gd name="connsiteY155-265596" fmla="*/ 2258830 h 2329276"/>
                  <a:gd name="connsiteX156-265597" fmla="*/ 623771 w 5936218"/>
                  <a:gd name="connsiteY156-265598" fmla="*/ 2257129 h 2329276"/>
                  <a:gd name="connsiteX157-265599" fmla="*/ 613565 w 5936218"/>
                  <a:gd name="connsiteY157-265600" fmla="*/ 2258830 h 2329276"/>
                  <a:gd name="connsiteX158-265601" fmla="*/ 609020 w 5936218"/>
                  <a:gd name="connsiteY158-265602" fmla="*/ 2254285 h 2329276"/>
                  <a:gd name="connsiteX159-265603" fmla="*/ 559026 w 5936218"/>
                  <a:gd name="connsiteY159-265604" fmla="*/ 2227015 h 2329276"/>
                  <a:gd name="connsiteX160-265605" fmla="*/ 506760 w 5936218"/>
                  <a:gd name="connsiteY160-265606" fmla="*/ 2220198 h 2329276"/>
                  <a:gd name="connsiteX161-265607" fmla="*/ 483280 w 5936218"/>
                  <a:gd name="connsiteY161-265608" fmla="*/ 2213489 h 2329276"/>
                  <a:gd name="connsiteX162-265609" fmla="*/ 480035 w 5936218"/>
                  <a:gd name="connsiteY162-265610" fmla="*/ 2215653 h 2329276"/>
                  <a:gd name="connsiteX163-265611" fmla="*/ 475042 w 5936218"/>
                  <a:gd name="connsiteY163-265612" fmla="*/ 2211135 h 2329276"/>
                  <a:gd name="connsiteX164-265613" fmla="*/ 474945 w 5936218"/>
                  <a:gd name="connsiteY164-265614" fmla="*/ 2211108 h 2329276"/>
                  <a:gd name="connsiteX165-265615" fmla="*/ 468128 w 5936218"/>
                  <a:gd name="connsiteY165-265616" fmla="*/ 2215653 h 2329276"/>
                  <a:gd name="connsiteX166-265617" fmla="*/ 420406 w 5936218"/>
                  <a:gd name="connsiteY166-265618" fmla="*/ 2172476 h 2329276"/>
                  <a:gd name="connsiteX167-265619" fmla="*/ 381774 w 5936218"/>
                  <a:gd name="connsiteY167-265620" fmla="*/ 2156569 h 2329276"/>
                  <a:gd name="connsiteX168-265621" fmla="*/ 349960 w 5936218"/>
                  <a:gd name="connsiteY168-265622" fmla="*/ 2124754 h 2329276"/>
                  <a:gd name="connsiteX169-265623" fmla="*/ 377229 w 5936218"/>
                  <a:gd name="connsiteY169-265624" fmla="*/ 2117937 h 2329276"/>
                  <a:gd name="connsiteX170-265625" fmla="*/ 404499 w 5936218"/>
                  <a:gd name="connsiteY170-265626" fmla="*/ 2070215 h 2329276"/>
                  <a:gd name="connsiteX171-265627" fmla="*/ 388591 w 5936218"/>
                  <a:gd name="connsiteY171-265628" fmla="*/ 2054308 h 2329276"/>
                  <a:gd name="connsiteX172-265629" fmla="*/ 440858 w 5936218"/>
                  <a:gd name="connsiteY172-265630" fmla="*/ 2027038 h 2329276"/>
                  <a:gd name="connsiteX173-265631" fmla="*/ 440858 w 5936218"/>
                  <a:gd name="connsiteY173-265632" fmla="*/ 2023982 h 2329276"/>
                  <a:gd name="connsiteX174-265633" fmla="*/ 416406 w 5936218"/>
                  <a:gd name="connsiteY174-265634" fmla="*/ 2027038 h 2329276"/>
                  <a:gd name="connsiteX175-265635" fmla="*/ 416406 w 5936218"/>
                  <a:gd name="connsiteY175-265636" fmla="*/ 2025550 h 2329276"/>
                  <a:gd name="connsiteX176-265637" fmla="*/ 404499 w 5936218"/>
                  <a:gd name="connsiteY176-265638" fmla="*/ 2027038 h 2329276"/>
                  <a:gd name="connsiteX177-265639" fmla="*/ 404499 w 5936218"/>
                  <a:gd name="connsiteY177-265640" fmla="*/ 2006586 h 2329276"/>
                  <a:gd name="connsiteX178-265641" fmla="*/ 424951 w 5936218"/>
                  <a:gd name="connsiteY178-265642" fmla="*/ 1990679 h 2329276"/>
                  <a:gd name="connsiteX179-265643" fmla="*/ 463583 w 5936218"/>
                  <a:gd name="connsiteY179-265644" fmla="*/ 1983862 h 2329276"/>
                  <a:gd name="connsiteX180-265645" fmla="*/ 468128 w 5936218"/>
                  <a:gd name="connsiteY180-265646" fmla="*/ 1967954 h 2329276"/>
                  <a:gd name="connsiteX181-265647" fmla="*/ 456765 w 5936218"/>
                  <a:gd name="connsiteY181-265648" fmla="*/ 1936140 h 2329276"/>
                  <a:gd name="connsiteX182-265649" fmla="*/ 474945 w 5936218"/>
                  <a:gd name="connsiteY182-265650" fmla="*/ 1908870 h 2329276"/>
                  <a:gd name="connsiteX183-265651" fmla="*/ 474945 w 5936218"/>
                  <a:gd name="connsiteY183-265652" fmla="*/ 1888418 h 2329276"/>
                  <a:gd name="connsiteX184-265653" fmla="*/ 420406 w 5936218"/>
                  <a:gd name="connsiteY184-265654" fmla="*/ 1870238 h 2329276"/>
                  <a:gd name="connsiteX185-265655" fmla="*/ 409588 w 5936218"/>
                  <a:gd name="connsiteY185-265656" fmla="*/ 1870238 h 2329276"/>
                  <a:gd name="connsiteX186-265657" fmla="*/ 397681 w 5936218"/>
                  <a:gd name="connsiteY186-265658" fmla="*/ 1870238 h 2329276"/>
                  <a:gd name="connsiteX187-265659" fmla="*/ 379485 w 5936218"/>
                  <a:gd name="connsiteY187-265660" fmla="*/ 1847999 h 2329276"/>
                  <a:gd name="connsiteX188-265661" fmla="*/ 357322 w 5936218"/>
                  <a:gd name="connsiteY188-265662" fmla="*/ 1854331 h 2329276"/>
                  <a:gd name="connsiteX189-265663" fmla="*/ 352842 w 5936218"/>
                  <a:gd name="connsiteY189-265664" fmla="*/ 1852209 h 2329276"/>
                  <a:gd name="connsiteX190-265665" fmla="*/ 345415 w 5936218"/>
                  <a:gd name="connsiteY190-265666" fmla="*/ 1854331 h 2329276"/>
                  <a:gd name="connsiteX191-265667" fmla="*/ 302238 w 5936218"/>
                  <a:gd name="connsiteY191-265668" fmla="*/ 1833879 h 2329276"/>
                  <a:gd name="connsiteX192-265669" fmla="*/ 302238 w 5936218"/>
                  <a:gd name="connsiteY192-265670" fmla="*/ 1822517 h 2329276"/>
                  <a:gd name="connsiteX193-265671" fmla="*/ 286331 w 5936218"/>
                  <a:gd name="connsiteY193-265672" fmla="*/ 1795247 h 2329276"/>
                  <a:gd name="connsiteX194-265673" fmla="*/ 270968 w 5936218"/>
                  <a:gd name="connsiteY194-265674" fmla="*/ 1795247 h 2329276"/>
                  <a:gd name="connsiteX195-265675" fmla="*/ 259061 w 5936218"/>
                  <a:gd name="connsiteY195-265676" fmla="*/ 1795247 h 2329276"/>
                  <a:gd name="connsiteX196-265677" fmla="*/ 254516 w 5936218"/>
                  <a:gd name="connsiteY196-265678" fmla="*/ 1779340 h 2329276"/>
                  <a:gd name="connsiteX197-265679" fmla="*/ 263606 w 5936218"/>
                  <a:gd name="connsiteY197-265680" fmla="*/ 1763433 h 2329276"/>
                  <a:gd name="connsiteX198-265681" fmla="*/ 243991 w 5936218"/>
                  <a:gd name="connsiteY198-265682" fmla="*/ 1732920 h 2329276"/>
                  <a:gd name="connsiteX199-265683" fmla="*/ 216429 w 5936218"/>
                  <a:gd name="connsiteY199-265684" fmla="*/ 1736163 h 2329276"/>
                  <a:gd name="connsiteX200-265685" fmla="*/ 212956 w 5936218"/>
                  <a:gd name="connsiteY200-265686" fmla="*/ 1735171 h 2329276"/>
                  <a:gd name="connsiteX201-265687" fmla="*/ 204522 w 5936218"/>
                  <a:gd name="connsiteY201-265688" fmla="*/ 1736163 h 2329276"/>
                  <a:gd name="connsiteX202-265689" fmla="*/ 199623 w 5936218"/>
                  <a:gd name="connsiteY202-265690" fmla="*/ 1734763 h 2329276"/>
                  <a:gd name="connsiteX203-265691" fmla="*/ 195977 w 5936218"/>
                  <a:gd name="connsiteY203-265692" fmla="*/ 1747525 h 2329276"/>
                  <a:gd name="connsiteX204-265693" fmla="*/ 184968 w 5936218"/>
                  <a:gd name="connsiteY204-265694" fmla="*/ 1744380 h 2329276"/>
                  <a:gd name="connsiteX205-265695" fmla="*/ 184070 w 5936218"/>
                  <a:gd name="connsiteY205-265696" fmla="*/ 1747525 h 2329276"/>
                  <a:gd name="connsiteX206-265697" fmla="*/ 168163 w 5936218"/>
                  <a:gd name="connsiteY206-265698" fmla="*/ 1742990 h 2329276"/>
                  <a:gd name="connsiteX207-265699" fmla="*/ 156800 w 5936218"/>
                  <a:gd name="connsiteY207-265700" fmla="*/ 1704348 h 2329276"/>
                  <a:gd name="connsiteX208-265701" fmla="*/ 152255 w 5936218"/>
                  <a:gd name="connsiteY208-265702" fmla="*/ 1688441 h 2329276"/>
                  <a:gd name="connsiteX209-265703" fmla="*/ 156800 w 5936218"/>
                  <a:gd name="connsiteY209-265704" fmla="*/ 1683896 h 2329276"/>
                  <a:gd name="connsiteX210-265705" fmla="*/ 168707 w 5936218"/>
                  <a:gd name="connsiteY210-265706" fmla="*/ 1683896 h 2329276"/>
                  <a:gd name="connsiteX211-265707" fmla="*/ 188615 w 5936218"/>
                  <a:gd name="connsiteY211-265708" fmla="*/ 1683896 h 2329276"/>
                  <a:gd name="connsiteX212-265709" fmla="*/ 199977 w 5936218"/>
                  <a:gd name="connsiteY212-265710" fmla="*/ 1672534 h 2329276"/>
                  <a:gd name="connsiteX213-265711" fmla="*/ 188615 w 5936218"/>
                  <a:gd name="connsiteY213-265712" fmla="*/ 1649809 h 2329276"/>
                  <a:gd name="connsiteX214-265713" fmla="*/ 168163 w 5936218"/>
                  <a:gd name="connsiteY214-265714" fmla="*/ 1640720 h 2329276"/>
                  <a:gd name="connsiteX215-265715" fmla="*/ 168163 w 5936218"/>
                  <a:gd name="connsiteY215-265716" fmla="*/ 1633902 h 2329276"/>
                  <a:gd name="connsiteX216-265717" fmla="*/ 152255 w 5936218"/>
                  <a:gd name="connsiteY216-265718" fmla="*/ 1617995 h 2329276"/>
                  <a:gd name="connsiteX217-265719" fmla="*/ 129531 w 5936218"/>
                  <a:gd name="connsiteY217-265720" fmla="*/ 1581635 h 2329276"/>
                  <a:gd name="connsiteX218-265721" fmla="*/ 140893 w 5936218"/>
                  <a:gd name="connsiteY218-265722" fmla="*/ 1558911 h 2329276"/>
                  <a:gd name="connsiteX219-265723" fmla="*/ 136348 w 5936218"/>
                  <a:gd name="connsiteY219-265724" fmla="*/ 1531641 h 2329276"/>
                  <a:gd name="connsiteX220-265725" fmla="*/ 103789 w 5936218"/>
                  <a:gd name="connsiteY220-265726" fmla="*/ 1518234 h 2329276"/>
                  <a:gd name="connsiteX221-265727" fmla="*/ 93716 w 5936218"/>
                  <a:gd name="connsiteY221-265728" fmla="*/ 1522551 h 2329276"/>
                  <a:gd name="connsiteX222-265729" fmla="*/ 91868 w 5936218"/>
                  <a:gd name="connsiteY222-265730" fmla="*/ 1518240 h 2329276"/>
                  <a:gd name="connsiteX223-265731" fmla="*/ 81809 w 5936218"/>
                  <a:gd name="connsiteY223-265732" fmla="*/ 1522551 h 2329276"/>
                  <a:gd name="connsiteX224-265733" fmla="*/ 74992 w 5936218"/>
                  <a:gd name="connsiteY224-265734" fmla="*/ 1506644 h 2329276"/>
                  <a:gd name="connsiteX225-265735" fmla="*/ 34087 w 5936218"/>
                  <a:gd name="connsiteY225-265736" fmla="*/ 1495282 h 2329276"/>
                  <a:gd name="connsiteX226-265737" fmla="*/ 22725 w 5936218"/>
                  <a:gd name="connsiteY226-265738" fmla="*/ 1452105 h 2329276"/>
                  <a:gd name="connsiteX227-265739" fmla="*/ 22725 w 5936218"/>
                  <a:gd name="connsiteY227-265740" fmla="*/ 1420290 h 2329276"/>
                  <a:gd name="connsiteX228-265741" fmla="*/ 0 w 5936218"/>
                  <a:gd name="connsiteY228-265742" fmla="*/ 1404383 h 2329276"/>
                  <a:gd name="connsiteX229-265743" fmla="*/ 15907 w 5936218"/>
                  <a:gd name="connsiteY229-265744" fmla="*/ 1381659 h 2329276"/>
                  <a:gd name="connsiteX230-265745" fmla="*/ 6818 w 5936218"/>
                  <a:gd name="connsiteY230-265746" fmla="*/ 1318030 h 2329276"/>
                  <a:gd name="connsiteX231-265747" fmla="*/ 34087 w 5936218"/>
                  <a:gd name="connsiteY231-265748" fmla="*/ 1274853 h 2329276"/>
                  <a:gd name="connsiteX232-265749" fmla="*/ 27270 w 5936218"/>
                  <a:gd name="connsiteY232-265750" fmla="*/ 1263491 h 2329276"/>
                  <a:gd name="connsiteX233-265751" fmla="*/ 70447 w 5936218"/>
                  <a:gd name="connsiteY233-265752" fmla="*/ 1224859 h 2329276"/>
                  <a:gd name="connsiteX234-265753" fmla="*/ 27270 w 5936218"/>
                  <a:gd name="connsiteY234-265754" fmla="*/ 1188499 h 2329276"/>
                  <a:gd name="connsiteX235-265755" fmla="*/ 109078 w 5936218"/>
                  <a:gd name="connsiteY235-265756" fmla="*/ 1090783 h 2329276"/>
                  <a:gd name="connsiteX236-265757" fmla="*/ 145438 w 5936218"/>
                  <a:gd name="connsiteY236-265758" fmla="*/ 1047606 h 2329276"/>
                  <a:gd name="connsiteX237-265759" fmla="*/ 156800 w 5936218"/>
                  <a:gd name="connsiteY237-265760" fmla="*/ 1004430 h 2329276"/>
                  <a:gd name="connsiteX238-265761" fmla="*/ 102261 w 5936218"/>
                  <a:gd name="connsiteY238-265762" fmla="*/ 952163 h 2329276"/>
                  <a:gd name="connsiteX239-265763" fmla="*/ 118168 w 5936218"/>
                  <a:gd name="connsiteY239-265764" fmla="*/ 897624 h 2329276"/>
                  <a:gd name="connsiteX240-265765" fmla="*/ 86354 w 5936218"/>
                  <a:gd name="connsiteY240-265766" fmla="*/ 833995 h 2329276"/>
                  <a:gd name="connsiteX241-265767" fmla="*/ 109078 w 5936218"/>
                  <a:gd name="connsiteY241-265768" fmla="*/ 759003 h 2329276"/>
                  <a:gd name="connsiteX242-265769" fmla="*/ 70447 w 5936218"/>
                  <a:gd name="connsiteY242-265770" fmla="*/ 656742 h 2329276"/>
                  <a:gd name="connsiteX243-265771" fmla="*/ 102261 w 5936218"/>
                  <a:gd name="connsiteY243-265772" fmla="*/ 586296 h 2329276"/>
                  <a:gd name="connsiteX244-265773" fmla="*/ 43177 w 5936218"/>
                  <a:gd name="connsiteY244-265774" fmla="*/ 520395 h 2329276"/>
                  <a:gd name="connsiteX245-265775" fmla="*/ 49994 w 5936218"/>
                  <a:gd name="connsiteY245-265776" fmla="*/ 445403 h 2329276"/>
                  <a:gd name="connsiteX246-265777" fmla="*/ 81809 w 5936218"/>
                  <a:gd name="connsiteY246-265778" fmla="*/ 440858 h 2329276"/>
                  <a:gd name="connsiteX247-265779" fmla="*/ 145438 w 5936218"/>
                  <a:gd name="connsiteY247-265780" fmla="*/ 397682 h 2329276"/>
                  <a:gd name="connsiteX248-265781" fmla="*/ 184070 w 5936218"/>
                  <a:gd name="connsiteY248-265782" fmla="*/ 359050 h 2329276"/>
                  <a:gd name="connsiteX249-265783" fmla="*/ 189699 w 5936218"/>
                  <a:gd name="connsiteY249-265784" fmla="*/ 365328 h 2329276"/>
                  <a:gd name="connsiteX250-265785" fmla="*/ 195977 w 5936218"/>
                  <a:gd name="connsiteY250-265786" fmla="*/ 359050 h 2329276"/>
                  <a:gd name="connsiteX251-265787" fmla="*/ 255061 w 5936218"/>
                  <a:gd name="connsiteY251-265788" fmla="*/ 424951 h 2329276"/>
                  <a:gd name="connsiteX252-265789" fmla="*/ 350504 w 5936218"/>
                  <a:gd name="connsiteY252-265790" fmla="*/ 445403 h 2329276"/>
                  <a:gd name="connsiteX253-265791" fmla="*/ 491397 w 5936218"/>
                  <a:gd name="connsiteY253-265792" fmla="*/ 559027 h 2329276"/>
                  <a:gd name="connsiteX254-265793" fmla="*/ 523211 w 5936218"/>
                  <a:gd name="connsiteY254-265794" fmla="*/ 606748 h 2329276"/>
                  <a:gd name="connsiteX255-265795" fmla="*/ 523211 w 5936218"/>
                  <a:gd name="connsiteY255-265796" fmla="*/ 665832 h 2329276"/>
                  <a:gd name="connsiteX256-265797" fmla="*/ 486852 w 5936218"/>
                  <a:gd name="connsiteY256-265798" fmla="*/ 720371 h 2329276"/>
                  <a:gd name="connsiteX257-265799" fmla="*/ 420951 w 5936218"/>
                  <a:gd name="connsiteY257-265800" fmla="*/ 740824 h 2329276"/>
                  <a:gd name="connsiteX258-265801" fmla="*/ 415909 w 5936218"/>
                  <a:gd name="connsiteY258-265802" fmla="*/ 738693 h 2329276"/>
                  <a:gd name="connsiteX259-265803" fmla="*/ 409044 w 5936218"/>
                  <a:gd name="connsiteY259-265804" fmla="*/ 740824 h 2329276"/>
                  <a:gd name="connsiteX260-265805" fmla="*/ 252950 w 5936218"/>
                  <a:gd name="connsiteY260-265806" fmla="*/ 674868 h 2329276"/>
                  <a:gd name="connsiteX261-265807" fmla="*/ 232336 w 5936218"/>
                  <a:gd name="connsiteY261-265808" fmla="*/ 681740 h 2329276"/>
                  <a:gd name="connsiteX262-265809" fmla="*/ 291420 w 5936218"/>
                  <a:gd name="connsiteY262-265810" fmla="*/ 752186 h 2329276"/>
                  <a:gd name="connsiteX263-265811" fmla="*/ 291420 w 5936218"/>
                  <a:gd name="connsiteY263-265812" fmla="*/ 790818 h 2329276"/>
                  <a:gd name="connsiteX264-265813" fmla="*/ 298238 w 5936218"/>
                  <a:gd name="connsiteY264-265814" fmla="*/ 877172 h 2329276"/>
                  <a:gd name="connsiteX265-265815" fmla="*/ 345959 w 5936218"/>
                  <a:gd name="connsiteY265-265816" fmla="*/ 908986 h 2329276"/>
                  <a:gd name="connsiteX266-265817" fmla="*/ 362087 w 5936218"/>
                  <a:gd name="connsiteY266-265818" fmla="*/ 918394 h 2329276"/>
                  <a:gd name="connsiteX267-265819" fmla="*/ 365867 w 5936218"/>
                  <a:gd name="connsiteY267-265820" fmla="*/ 886261 h 2329276"/>
                  <a:gd name="connsiteX268-265821" fmla="*/ 345415 w 5936218"/>
                  <a:gd name="connsiteY268-265822" fmla="*/ 849902 h 2329276"/>
                  <a:gd name="connsiteX269-265823" fmla="*/ 365867 w 5936218"/>
                  <a:gd name="connsiteY269-265824" fmla="*/ 818087 h 2329276"/>
                  <a:gd name="connsiteX270-265825" fmla="*/ 374560 w 5936218"/>
                  <a:gd name="connsiteY270-265826" fmla="*/ 823086 h 2329276"/>
                  <a:gd name="connsiteX271-265827" fmla="*/ 377774 w 5936218"/>
                  <a:gd name="connsiteY271-265828" fmla="*/ 818087 h 2329276"/>
                  <a:gd name="connsiteX272-265829" fmla="*/ 461933 w 5936218"/>
                  <a:gd name="connsiteY272-265830" fmla="*/ 866479 h 2329276"/>
                  <a:gd name="connsiteX273-265831" fmla="*/ 484035 w 5936218"/>
                  <a:gd name="connsiteY273-265832" fmla="*/ 849902 h 2329276"/>
                  <a:gd name="connsiteX274-265833" fmla="*/ 463583 w 5936218"/>
                  <a:gd name="connsiteY274-265834" fmla="*/ 784000 h 2329276"/>
                  <a:gd name="connsiteX275-265835" fmla="*/ 549936 w 5936218"/>
                  <a:gd name="connsiteY275-265836" fmla="*/ 697647 h 2329276"/>
                  <a:gd name="connsiteX276-265837" fmla="*/ 559742 w 5936218"/>
                  <a:gd name="connsiteY276-265838" fmla="*/ 699748 h 2329276"/>
                  <a:gd name="connsiteX277-265839" fmla="*/ 561843 w 5936218"/>
                  <a:gd name="connsiteY277-265840" fmla="*/ 697647 h 2329276"/>
                  <a:gd name="connsiteX278-265841" fmla="*/ 593658 w 5936218"/>
                  <a:gd name="connsiteY278-265842" fmla="*/ 704464 h 2329276"/>
                  <a:gd name="connsiteX279-265843" fmla="*/ 620945 w 5936218"/>
                  <a:gd name="connsiteY279-265844" fmla="*/ 728341 h 2329276"/>
                  <a:gd name="connsiteX280-265845" fmla="*/ 640835 w 5936218"/>
                  <a:gd name="connsiteY280-265846" fmla="*/ 672650 h 2329276"/>
                  <a:gd name="connsiteX281-265847" fmla="*/ 609020 w 5936218"/>
                  <a:gd name="connsiteY281-265848" fmla="*/ 618111 h 2329276"/>
                  <a:gd name="connsiteX282-265849" fmla="*/ 624928 w 5936218"/>
                  <a:gd name="connsiteY282-265850" fmla="*/ 559027 h 2329276"/>
                  <a:gd name="connsiteX283-265851" fmla="*/ 597658 w 5936218"/>
                  <a:gd name="connsiteY283-265852" fmla="*/ 499942 h 2329276"/>
                  <a:gd name="connsiteX284-265853" fmla="*/ 611562 w 5936218"/>
                  <a:gd name="connsiteY284-265854" fmla="*/ 504268 h 2329276"/>
                  <a:gd name="connsiteX285-265855" fmla="*/ 609565 w 5936218"/>
                  <a:gd name="connsiteY285-265856" fmla="*/ 499942 h 2329276"/>
                  <a:gd name="connsiteX286-265857" fmla="*/ 711826 w 5936218"/>
                  <a:gd name="connsiteY286-265858" fmla="*/ 531757 h 2329276"/>
                  <a:gd name="connsiteX287-265859" fmla="*/ 732278 w 5936218"/>
                  <a:gd name="connsiteY287-265860" fmla="*/ 586296 h 2329276"/>
                  <a:gd name="connsiteX288-265861" fmla="*/ 684556 w 5936218"/>
                  <a:gd name="connsiteY288-265862" fmla="*/ 597658 h 2329276"/>
                  <a:gd name="connsiteX289-265863" fmla="*/ 684556 w 5936218"/>
                  <a:gd name="connsiteY289-265864" fmla="*/ 649925 h 2329276"/>
                  <a:gd name="connsiteX290-265865" fmla="*/ 713309 w 5936218"/>
                  <a:gd name="connsiteY290-265866" fmla="*/ 678678 h 2329276"/>
                  <a:gd name="connsiteX291-265867" fmla="*/ 763548 w 5936218"/>
                  <a:gd name="connsiteY291-265868" fmla="*/ 661287 h 2329276"/>
                  <a:gd name="connsiteX292-265869" fmla="*/ 770365 w 5936218"/>
                  <a:gd name="connsiteY292-265870" fmla="*/ 602203 h 2329276"/>
                  <a:gd name="connsiteX293-265871" fmla="*/ 845357 w 5936218"/>
                  <a:gd name="connsiteY293-265872" fmla="*/ 554482 h 2329276"/>
                  <a:gd name="connsiteX294-265873" fmla="*/ 972614 w 5936218"/>
                  <a:gd name="connsiteY294-265874" fmla="*/ 468128 h 2329276"/>
                  <a:gd name="connsiteX295-265875" fmla="*/ 982566 w 5936218"/>
                  <a:gd name="connsiteY295-265876" fmla="*/ 469455 h 2329276"/>
                  <a:gd name="connsiteX296-265877" fmla="*/ 984521 w 5936218"/>
                  <a:gd name="connsiteY296-265878" fmla="*/ 468128 h 2329276"/>
                  <a:gd name="connsiteX297-265879" fmla="*/ 1018608 w 5936218"/>
                  <a:gd name="connsiteY297-265880" fmla="*/ 472673 h 2329276"/>
                  <a:gd name="connsiteX298-265881" fmla="*/ 979977 w 5936218"/>
                  <a:gd name="connsiteY298-265882" fmla="*/ 536302 h 2329276"/>
                  <a:gd name="connsiteX299-265883" fmla="*/ 1012666 w 5936218"/>
                  <a:gd name="connsiteY299-265884" fmla="*/ 541463 h 2329276"/>
                  <a:gd name="connsiteX300-265885" fmla="*/ 1038516 w 5936218"/>
                  <a:gd name="connsiteY300-265886" fmla="*/ 511305 h 2329276"/>
                  <a:gd name="connsiteX301-265887" fmla="*/ 1050423 w 5936218"/>
                  <a:gd name="connsiteY301-265888" fmla="*/ 511305 h 2329276"/>
                  <a:gd name="connsiteX302-265889" fmla="*/ 1108962 w 5936218"/>
                  <a:gd name="connsiteY302-265890" fmla="*/ 511305 h 2329276"/>
                  <a:gd name="connsiteX303-265891" fmla="*/ 1161229 w 5936218"/>
                  <a:gd name="connsiteY303-265892" fmla="*/ 468128 h 2329276"/>
                  <a:gd name="connsiteX304-265893" fmla="*/ 1165711 w 5936218"/>
                  <a:gd name="connsiteY304-265894" fmla="*/ 474262 h 2329276"/>
                  <a:gd name="connsiteX305-265895" fmla="*/ 1173136 w 5936218"/>
                  <a:gd name="connsiteY305-265896" fmla="*/ 468128 h 2329276"/>
                  <a:gd name="connsiteX306-265897" fmla="*/ 1210035 w 5936218"/>
                  <a:gd name="connsiteY306-265898" fmla="*/ 518621 h 2329276"/>
                  <a:gd name="connsiteX307-265899" fmla="*/ 1247583 w 5936218"/>
                  <a:gd name="connsiteY307-265900" fmla="*/ 461311 h 2329276"/>
                  <a:gd name="connsiteX308-265901" fmla="*/ 1211223 w 5936218"/>
                  <a:gd name="connsiteY308-265902" fmla="*/ 402227 h 2329276"/>
                  <a:gd name="connsiteX309-265903" fmla="*/ 1227130 w 5936218"/>
                  <a:gd name="connsiteY309-265904" fmla="*/ 365867 h 2329276"/>
                  <a:gd name="connsiteX310-265905" fmla="*/ 1237665 w 5936218"/>
                  <a:gd name="connsiteY310-265906" fmla="*/ 369005 h 2329276"/>
                  <a:gd name="connsiteX311-265907" fmla="*/ 1239037 w 5936218"/>
                  <a:gd name="connsiteY311-265908" fmla="*/ 365867 h 2329276"/>
                  <a:gd name="connsiteX312-265909" fmla="*/ 1345843 w 5936218"/>
                  <a:gd name="connsiteY312-265910" fmla="*/ 397682 h 2329276"/>
                  <a:gd name="connsiteX313-265911" fmla="*/ 1400382 w 5936218"/>
                  <a:gd name="connsiteY313-265912" fmla="*/ 429496 h 2329276"/>
                  <a:gd name="connsiteX314-265913" fmla="*/ 1519756 w 5936218"/>
                  <a:gd name="connsiteY314-265914" fmla="*/ 536080 h 2329276"/>
                  <a:gd name="connsiteX315-265915" fmla="*/ 1543003 w 5936218"/>
                  <a:gd name="connsiteY315-265916" fmla="*/ 495398 h 2329276"/>
                  <a:gd name="connsiteX316-265917" fmla="*/ 1506643 w 5936218"/>
                  <a:gd name="connsiteY316-265918" fmla="*/ 440858 h 2329276"/>
                  <a:gd name="connsiteX317-265919" fmla="*/ 1506643 w 5936218"/>
                  <a:gd name="connsiteY317-265920" fmla="*/ 418134 h 2329276"/>
                  <a:gd name="connsiteX318-265921" fmla="*/ 1463467 w 5936218"/>
                  <a:gd name="connsiteY318-265922" fmla="*/ 409044 h 2329276"/>
                  <a:gd name="connsiteX319-265923" fmla="*/ 1472556 w 5936218"/>
                  <a:gd name="connsiteY319-265924" fmla="*/ 359050 h 2329276"/>
                  <a:gd name="connsiteX320-265925" fmla="*/ 1452104 w 5936218"/>
                  <a:gd name="connsiteY320-265926" fmla="*/ 272696 h 2329276"/>
                  <a:gd name="connsiteX321-265927" fmla="*/ 1452104 w 5936218"/>
                  <a:gd name="connsiteY321-265928" fmla="*/ 236337 h 2329276"/>
                  <a:gd name="connsiteX322-265929" fmla="*/ 1522551 w 5936218"/>
                  <a:gd name="connsiteY322-265930" fmla="*/ 134076 h 2329276"/>
                  <a:gd name="connsiteX323-265931" fmla="*/ 1543003 w 5936218"/>
                  <a:gd name="connsiteY323-265932" fmla="*/ 20453 h 2329276"/>
                  <a:gd name="connsiteX324-265933" fmla="*/ 1570272 w 5936218"/>
                  <a:gd name="connsiteY324-265934" fmla="*/ 0 h 2329276"/>
                  <a:gd name="connsiteX325-265935" fmla="*/ 1578688 w 5936218"/>
                  <a:gd name="connsiteY325-265936" fmla="*/ 2619 h 2329276"/>
                  <a:gd name="connsiteX326-265937" fmla="*/ 1582179 w 5936218"/>
                  <a:gd name="connsiteY326-265938" fmla="*/ 0 h 2329276"/>
                  <a:gd name="connsiteX327-265939" fmla="*/ 1684440 w 5936218"/>
                  <a:gd name="connsiteY327-265940" fmla="*/ 31815 h 2329276"/>
                  <a:gd name="connsiteX328-265941" fmla="*/ 1688985 w 5936218"/>
                  <a:gd name="connsiteY328-265942" fmla="*/ 102261 h 2329276"/>
                  <a:gd name="connsiteX329-265943" fmla="*/ 1652625 w 5936218"/>
                  <a:gd name="connsiteY329-265944" fmla="*/ 193160 h 2329276"/>
                  <a:gd name="connsiteX330-265945" fmla="*/ 1679895 w 5936218"/>
                  <a:gd name="connsiteY330-265946" fmla="*/ 231792 h 2329276"/>
                  <a:gd name="connsiteX331-265947" fmla="*/ 1688985 w 5936218"/>
                  <a:gd name="connsiteY331-265948" fmla="*/ 306783 h 2329276"/>
                  <a:gd name="connsiteX332-265949" fmla="*/ 1679895 w 5936218"/>
                  <a:gd name="connsiteY332-265950" fmla="*/ 452221 h 2329276"/>
                  <a:gd name="connsiteX333-265951" fmla="*/ 1636718 w 5936218"/>
                  <a:gd name="connsiteY333-265952" fmla="*/ 715827 h 2329276"/>
                  <a:gd name="connsiteX334-265953" fmla="*/ 1662494 w 5936218"/>
                  <a:gd name="connsiteY334-265954" fmla="*/ 722271 h 2329276"/>
                  <a:gd name="connsiteX0-265955" fmla="*/ 1662494 w 5936218"/>
                  <a:gd name="connsiteY0-265956" fmla="*/ 722271 h 2329276"/>
                  <a:gd name="connsiteX1-265957" fmla="*/ 4927677 w 5936218"/>
                  <a:gd name="connsiteY1-265958" fmla="*/ 406446 h 2329276"/>
                  <a:gd name="connsiteX2-265959" fmla="*/ 4967605 w 5936218"/>
                  <a:gd name="connsiteY2-265960" fmla="*/ 393137 h 2329276"/>
                  <a:gd name="connsiteX3-265961" fmla="*/ 5038051 w 5936218"/>
                  <a:gd name="connsiteY3-265962" fmla="*/ 386319 h 2329276"/>
                  <a:gd name="connsiteX4-265963" fmla="*/ 5040730 w 5936218"/>
                  <a:gd name="connsiteY4-265964" fmla="*/ 387212 h 2329276"/>
                  <a:gd name="connsiteX5-265965" fmla="*/ 5049958 w 5936218"/>
                  <a:gd name="connsiteY5-265966" fmla="*/ 386319 h 2329276"/>
                  <a:gd name="connsiteX6-265967" fmla="*/ 5114249 w 5936218"/>
                  <a:gd name="connsiteY6-265968" fmla="*/ 407750 h 2329276"/>
                  <a:gd name="connsiteX7-265969" fmla="*/ 5176671 w 5936218"/>
                  <a:gd name="connsiteY7-265970" fmla="*/ 397682 h 2329276"/>
                  <a:gd name="connsiteX8-265971" fmla="*/ 5177801 w 5936218"/>
                  <a:gd name="connsiteY8-265972" fmla="*/ 399420 h 2329276"/>
                  <a:gd name="connsiteX9-265973" fmla="*/ 5188578 w 5936218"/>
                  <a:gd name="connsiteY9-265974" fmla="*/ 397682 h 2329276"/>
                  <a:gd name="connsiteX10-265975" fmla="*/ 5243719 w 5936218"/>
                  <a:gd name="connsiteY10-265976" fmla="*/ 482513 h 2329276"/>
                  <a:gd name="connsiteX11-265977" fmla="*/ 5283477 w 5936218"/>
                  <a:gd name="connsiteY11-265978" fmla="*/ 452221 h 2329276"/>
                  <a:gd name="connsiteX12-265979" fmla="*/ 5258480 w 5936218"/>
                  <a:gd name="connsiteY12-265980" fmla="*/ 386319 h 2329276"/>
                  <a:gd name="connsiteX13-265981" fmla="*/ 5267570 w 5936218"/>
                  <a:gd name="connsiteY13-265982" fmla="*/ 338598 h 2329276"/>
                  <a:gd name="connsiteX14-265983" fmla="*/ 5278896 w 5936218"/>
                  <a:gd name="connsiteY14-265984" fmla="*/ 341647 h 2329276"/>
                  <a:gd name="connsiteX15-265985" fmla="*/ 5279477 w 5936218"/>
                  <a:gd name="connsiteY15-265986" fmla="*/ 338598 h 2329276"/>
                  <a:gd name="connsiteX16-265987" fmla="*/ 5395510 w 5936218"/>
                  <a:gd name="connsiteY16-265988" fmla="*/ 369837 h 2329276"/>
                  <a:gd name="connsiteX17-265989" fmla="*/ 5463001 w 5936218"/>
                  <a:gd name="connsiteY17-265990" fmla="*/ 365867 h 2329276"/>
                  <a:gd name="connsiteX18-265991" fmla="*/ 5464386 w 5936218"/>
                  <a:gd name="connsiteY18-265992" fmla="*/ 366486 h 2329276"/>
                  <a:gd name="connsiteX19-265993" fmla="*/ 5474909 w 5936218"/>
                  <a:gd name="connsiteY19-265994" fmla="*/ 365867 h 2329276"/>
                  <a:gd name="connsiteX20-265995" fmla="*/ 5581715 w 5936218"/>
                  <a:gd name="connsiteY20-265996" fmla="*/ 413589 h 2329276"/>
                  <a:gd name="connsiteX21-265997" fmla="*/ 5633981 w 5936218"/>
                  <a:gd name="connsiteY21-265998" fmla="*/ 456766 h 2329276"/>
                  <a:gd name="connsiteX22-265999" fmla="*/ 5720335 w 5936218"/>
                  <a:gd name="connsiteY22-266000" fmla="*/ 536302 h 2329276"/>
                  <a:gd name="connsiteX23-266001" fmla="*/ 5822595 w 5936218"/>
                  <a:gd name="connsiteY23-266002" fmla="*/ 634018 h 2329276"/>
                  <a:gd name="connsiteX24-266003" fmla="*/ 5818051 w 5936218"/>
                  <a:gd name="connsiteY24-266004" fmla="*/ 688557 h 2329276"/>
                  <a:gd name="connsiteX25-266005" fmla="*/ 5825679 w 5936218"/>
                  <a:gd name="connsiteY25-266006" fmla="*/ 696185 h 2329276"/>
                  <a:gd name="connsiteX26-266007" fmla="*/ 5822051 w 5936218"/>
                  <a:gd name="connsiteY26-266008" fmla="*/ 645380 h 2329276"/>
                  <a:gd name="connsiteX27-266009" fmla="*/ 5834092 w 5936218"/>
                  <a:gd name="connsiteY27-266010" fmla="*/ 647253 h 2329276"/>
                  <a:gd name="connsiteX28-266011" fmla="*/ 5833958 w 5936218"/>
                  <a:gd name="connsiteY28-266012" fmla="*/ 645380 h 2329276"/>
                  <a:gd name="connsiteX29-266013" fmla="*/ 5936219 w 5936218"/>
                  <a:gd name="connsiteY29-266014" fmla="*/ 661287 h 2329276"/>
                  <a:gd name="connsiteX30-266015" fmla="*/ 5908949 w 5936218"/>
                  <a:gd name="connsiteY30-266016" fmla="*/ 877172 h 2329276"/>
                  <a:gd name="connsiteX31-266017" fmla="*/ 5893042 w 5936218"/>
                  <a:gd name="connsiteY31-266018" fmla="*/ 893079 h 2329276"/>
                  <a:gd name="connsiteX32-266019" fmla="*/ 5861227 w 5936218"/>
                  <a:gd name="connsiteY32-266020" fmla="*/ 893079 h 2329276"/>
                  <a:gd name="connsiteX33-266021" fmla="*/ 5817506 w 5936218"/>
                  <a:gd name="connsiteY33-266022" fmla="*/ 858992 h 2329276"/>
                  <a:gd name="connsiteX34-266023" fmla="*/ 5767511 w 5936218"/>
                  <a:gd name="connsiteY34-266024" fmla="*/ 833995 h 2329276"/>
                  <a:gd name="connsiteX35-266025" fmla="*/ 5729132 w 5936218"/>
                  <a:gd name="connsiteY35-266026" fmla="*/ 785976 h 2329276"/>
                  <a:gd name="connsiteX36-266027" fmla="*/ 5695337 w 5936218"/>
                  <a:gd name="connsiteY36-266028" fmla="*/ 795363 h 2329276"/>
                  <a:gd name="connsiteX37-266029" fmla="*/ 5693366 w 5936218"/>
                  <a:gd name="connsiteY37-266030" fmla="*/ 792603 h 2329276"/>
                  <a:gd name="connsiteX38-266031" fmla="*/ 5640799 w 5936218"/>
                  <a:gd name="connsiteY38-266032" fmla="*/ 752186 h 2329276"/>
                  <a:gd name="connsiteX39-266033" fmla="*/ 5656705 w 5936218"/>
                  <a:gd name="connsiteY39-266034" fmla="*/ 795363 h 2329276"/>
                  <a:gd name="connsiteX40-266035" fmla="*/ 5586259 w 5936218"/>
                  <a:gd name="connsiteY40-266036" fmla="*/ 870354 h 2329276"/>
                  <a:gd name="connsiteX41-266037" fmla="*/ 5575676 w 5936218"/>
                  <a:gd name="connsiteY41-266038" fmla="*/ 869346 h 2329276"/>
                  <a:gd name="connsiteX42-266039" fmla="*/ 5539436 w 5936218"/>
                  <a:gd name="connsiteY42-266040" fmla="*/ 867029 h 2329276"/>
                  <a:gd name="connsiteX43-266041" fmla="*/ 5593077 w 5936218"/>
                  <a:gd name="connsiteY43-266042" fmla="*/ 972615 h 2329276"/>
                  <a:gd name="connsiteX44-266043" fmla="*/ 5613529 w 5936218"/>
                  <a:gd name="connsiteY44-266044" fmla="*/ 1031699 h 2329276"/>
                  <a:gd name="connsiteX45-266045" fmla="*/ 5608984 w 5936218"/>
                  <a:gd name="connsiteY45-266046" fmla="*/ 1054424 h 2329276"/>
                  <a:gd name="connsiteX46-266047" fmla="*/ 5597799 w 5936218"/>
                  <a:gd name="connsiteY46-266048" fmla="*/ 1050815 h 2329276"/>
                  <a:gd name="connsiteX47-266049" fmla="*/ 5534271 w 5936218"/>
                  <a:gd name="connsiteY47-266050" fmla="*/ 1034164 h 2329276"/>
                  <a:gd name="connsiteX48-266051" fmla="*/ 5436277 w 5936218"/>
                  <a:gd name="connsiteY48-266052" fmla="*/ 1090783 h 2329276"/>
                  <a:gd name="connsiteX49-266053" fmla="*/ 5397645 w 5936218"/>
                  <a:gd name="connsiteY49-266054" fmla="*/ 1102146 h 2329276"/>
                  <a:gd name="connsiteX50-266055" fmla="*/ 5345378 w 5936218"/>
                  <a:gd name="connsiteY50-266056" fmla="*/ 1156685 h 2329276"/>
                  <a:gd name="connsiteX51-266057" fmla="*/ 5290839 w 5936218"/>
                  <a:gd name="connsiteY51-266058" fmla="*/ 1204406 h 2329276"/>
                  <a:gd name="connsiteX52-266059" fmla="*/ 5274932 w 5936218"/>
                  <a:gd name="connsiteY52-266060" fmla="*/ 1236221 h 2329276"/>
                  <a:gd name="connsiteX53-266061" fmla="*/ 5267238 w 5936218"/>
                  <a:gd name="connsiteY53-266062" fmla="*/ 1227794 h 2329276"/>
                  <a:gd name="connsiteX54-266063" fmla="*/ 5263025 w 5936218"/>
                  <a:gd name="connsiteY54-266064" fmla="*/ 1236221 h 2329276"/>
                  <a:gd name="connsiteX55-266065" fmla="*/ 5219538 w 5936218"/>
                  <a:gd name="connsiteY55-266066" fmla="*/ 1188593 h 2329276"/>
                  <a:gd name="connsiteX56-266067" fmla="*/ 5129494 w 5936218"/>
                  <a:gd name="connsiteY56-266068" fmla="*/ 1243038 h 2329276"/>
                  <a:gd name="connsiteX57-266069" fmla="*/ 5126389 w 5936218"/>
                  <a:gd name="connsiteY57-266070" fmla="*/ 1237716 h 2329276"/>
                  <a:gd name="connsiteX58-266071" fmla="*/ 5117587 w 5936218"/>
                  <a:gd name="connsiteY58-266072" fmla="*/ 1243038 h 2329276"/>
                  <a:gd name="connsiteX59-266073" fmla="*/ 5105544 w 5936218"/>
                  <a:gd name="connsiteY59-266074" fmla="*/ 1222392 h 2329276"/>
                  <a:gd name="connsiteX60-266075" fmla="*/ 5074955 w 5936218"/>
                  <a:gd name="connsiteY60-266076" fmla="*/ 1247583 h 2329276"/>
                  <a:gd name="connsiteX61-266077" fmla="*/ 5065718 w 5936218"/>
                  <a:gd name="connsiteY61-266078" fmla="*/ 1245384 h 2329276"/>
                  <a:gd name="connsiteX62-266079" fmla="*/ 5063048 w 5936218"/>
                  <a:gd name="connsiteY62-266080" fmla="*/ 1247583 h 2329276"/>
                  <a:gd name="connsiteX63-266081" fmla="*/ 5026594 w 5936218"/>
                  <a:gd name="connsiteY63-266082" fmla="*/ 1238904 h 2329276"/>
                  <a:gd name="connsiteX64-266083" fmla="*/ 5015871 w 5936218"/>
                  <a:gd name="connsiteY64-266084" fmla="*/ 1283943 h 2329276"/>
                  <a:gd name="connsiteX65-266085" fmla="*/ 4974967 w 5936218"/>
                  <a:gd name="connsiteY65-266086" fmla="*/ 1349844 h 2329276"/>
                  <a:gd name="connsiteX66-266087" fmla="*/ 4974967 w 5936218"/>
                  <a:gd name="connsiteY66-266088" fmla="*/ 1381659 h 2329276"/>
                  <a:gd name="connsiteX67-266089" fmla="*/ 5011326 w 5936218"/>
                  <a:gd name="connsiteY67-266090" fmla="*/ 1495282 h 2329276"/>
                  <a:gd name="connsiteX68-266091" fmla="*/ 4999419 w 5936218"/>
                  <a:gd name="connsiteY68-266092" fmla="*/ 1495282 h 2329276"/>
                  <a:gd name="connsiteX69-266093" fmla="*/ 4974967 w 5936218"/>
                  <a:gd name="connsiteY69-266094" fmla="*/ 1495282 h 2329276"/>
                  <a:gd name="connsiteX70-266095" fmla="*/ 4963605 w 5936218"/>
                  <a:gd name="connsiteY70-266096" fmla="*/ 1547548 h 2329276"/>
                  <a:gd name="connsiteX71-266097" fmla="*/ 4974967 w 5936218"/>
                  <a:gd name="connsiteY71-266098" fmla="*/ 1574818 h 2329276"/>
                  <a:gd name="connsiteX72-266099" fmla="*/ 4909065 w 5936218"/>
                  <a:gd name="connsiteY72-266100" fmla="*/ 1608905 h 2329276"/>
                  <a:gd name="connsiteX73-266101" fmla="*/ 4897703 w 5936218"/>
                  <a:gd name="connsiteY73-266102" fmla="*/ 1677079 h 2329276"/>
                  <a:gd name="connsiteX74-266103" fmla="*/ 4845437 w 5936218"/>
                  <a:gd name="connsiteY74-266104" fmla="*/ 1692986 h 2329276"/>
                  <a:gd name="connsiteX75-266105" fmla="*/ 4834074 w 5936218"/>
                  <a:gd name="connsiteY75-266106" fmla="*/ 1752070 h 2329276"/>
                  <a:gd name="connsiteX76-266107" fmla="*/ 4779535 w 5936218"/>
                  <a:gd name="connsiteY76-266108" fmla="*/ 1811154 h 2329276"/>
                  <a:gd name="connsiteX77-266109" fmla="*/ 4777225 w 5936218"/>
                  <a:gd name="connsiteY77-266110" fmla="*/ 1800758 h 2329276"/>
                  <a:gd name="connsiteX78-266111" fmla="*/ 4767628 w 5936218"/>
                  <a:gd name="connsiteY78-266112" fmla="*/ 1811154 h 2329276"/>
                  <a:gd name="connsiteX79-266113" fmla="*/ 4758538 w 5936218"/>
                  <a:gd name="connsiteY79-266114" fmla="*/ 1770250 h 2329276"/>
                  <a:gd name="connsiteX80-266115" fmla="*/ 4742631 w 5936218"/>
                  <a:gd name="connsiteY80-266116" fmla="*/ 1683896 h 2329276"/>
                  <a:gd name="connsiteX81-266117" fmla="*/ 4715361 w 5936218"/>
                  <a:gd name="connsiteY81-266118" fmla="*/ 1543004 h 2329276"/>
                  <a:gd name="connsiteX82-266119" fmla="*/ 4735813 w 5936218"/>
                  <a:gd name="connsiteY82-266120" fmla="*/ 1452105 h 2329276"/>
                  <a:gd name="connsiteX83-266121" fmla="*/ 4767628 w 5936218"/>
                  <a:gd name="connsiteY83-266122" fmla="*/ 1408928 h 2329276"/>
                  <a:gd name="connsiteX84-266123" fmla="*/ 4767628 w 5936218"/>
                  <a:gd name="connsiteY84-266124" fmla="*/ 1381659 h 2329276"/>
                  <a:gd name="connsiteX85-266125" fmla="*/ 4826712 w 5936218"/>
                  <a:gd name="connsiteY85-266126" fmla="*/ 1365751 h 2329276"/>
                  <a:gd name="connsiteX86-266127" fmla="*/ 1811153 w 5936218"/>
                  <a:gd name="connsiteY86-266128" fmla="*/ 1617995 h 2329276"/>
                  <a:gd name="connsiteX87-266129" fmla="*/ 1748069 w 5936218"/>
                  <a:gd name="connsiteY87-266130" fmla="*/ 1656627 h 2329276"/>
                  <a:gd name="connsiteX88-266131" fmla="*/ 1711709 w 5936218"/>
                  <a:gd name="connsiteY88-266132" fmla="*/ 1661172 h 2329276"/>
                  <a:gd name="connsiteX89-266133" fmla="*/ 1711926 w 5936218"/>
                  <a:gd name="connsiteY89-266134" fmla="*/ 1659656 h 2329276"/>
                  <a:gd name="connsiteX90-266135" fmla="*/ 1699803 w 5936218"/>
                  <a:gd name="connsiteY90-266136" fmla="*/ 1661172 h 2329276"/>
                  <a:gd name="connsiteX91-266137" fmla="*/ 1704347 w 5936218"/>
                  <a:gd name="connsiteY91-266138" fmla="*/ 1629357 h 2329276"/>
                  <a:gd name="connsiteX92-266139" fmla="*/ 1662460 w 5936218"/>
                  <a:gd name="connsiteY92-266140" fmla="*/ 1611406 h 2329276"/>
                  <a:gd name="connsiteX93-266141" fmla="*/ 1629901 w 5936218"/>
                  <a:gd name="connsiteY93-266142" fmla="*/ 1624812 h 2329276"/>
                  <a:gd name="connsiteX94-266143" fmla="*/ 1629300 w 5936218"/>
                  <a:gd name="connsiteY94-266144" fmla="*/ 1620157 h 2329276"/>
                  <a:gd name="connsiteX95-266145" fmla="*/ 1617994 w 5936218"/>
                  <a:gd name="connsiteY95-266146" fmla="*/ 1624812 h 2329276"/>
                  <a:gd name="connsiteX96-266147" fmla="*/ 1608904 w 5936218"/>
                  <a:gd name="connsiteY96-266148" fmla="*/ 1554366 h 2329276"/>
                  <a:gd name="connsiteX97-266149" fmla="*/ 1552684 w 5936218"/>
                  <a:gd name="connsiteY97-266150" fmla="*/ 1544673 h 2329276"/>
                  <a:gd name="connsiteX98-266151" fmla="*/ 1518550 w 5936218"/>
                  <a:gd name="connsiteY98-266152" fmla="*/ 1570273 h 2329276"/>
                  <a:gd name="connsiteX99-266153" fmla="*/ 1425379 w 5936218"/>
                  <a:gd name="connsiteY99-266154" fmla="*/ 1590725 h 2329276"/>
                  <a:gd name="connsiteX100-266155" fmla="*/ 1409472 w 5936218"/>
                  <a:gd name="connsiteY100-266156" fmla="*/ 1608905 h 2329276"/>
                  <a:gd name="connsiteX101-266157" fmla="*/ 1270852 w 5936218"/>
                  <a:gd name="connsiteY101-266158" fmla="*/ 1629357 h 2329276"/>
                  <a:gd name="connsiteX102-266159" fmla="*/ 1254945 w 5936218"/>
                  <a:gd name="connsiteY102-266160" fmla="*/ 1649809 h 2329276"/>
                  <a:gd name="connsiteX103-266161" fmla="*/ 1282214 w 5936218"/>
                  <a:gd name="connsiteY103-266162" fmla="*/ 1692986 h 2329276"/>
                  <a:gd name="connsiteX104-266163" fmla="*/ 1243582 w 5936218"/>
                  <a:gd name="connsiteY104-266164" fmla="*/ 1708893 h 2329276"/>
                  <a:gd name="connsiteX105-266165" fmla="*/ 1254945 w 5936218"/>
                  <a:gd name="connsiteY105-266166" fmla="*/ 1727073 h 2329276"/>
                  <a:gd name="connsiteX106-266167" fmla="*/ 1216313 w 5936218"/>
                  <a:gd name="connsiteY106-266168" fmla="*/ 1752070 h 2329276"/>
                  <a:gd name="connsiteX107-266169" fmla="*/ 1275397 w 5936218"/>
                  <a:gd name="connsiteY107-266170" fmla="*/ 1795247 h 2329276"/>
                  <a:gd name="connsiteX108-266171" fmla="*/ 1270852 w 5936218"/>
                  <a:gd name="connsiteY108-266172" fmla="*/ 1822517 h 2329276"/>
                  <a:gd name="connsiteX109-266173" fmla="*/ 1259108 w 5936218"/>
                  <a:gd name="connsiteY109-266174" fmla="*/ 1821538 h 2329276"/>
                  <a:gd name="connsiteX110-266175" fmla="*/ 1258945 w 5936218"/>
                  <a:gd name="connsiteY110-266176" fmla="*/ 1822517 h 2329276"/>
                  <a:gd name="connsiteX111-266177" fmla="*/ 1215644 w 5936218"/>
                  <a:gd name="connsiteY111-266178" fmla="*/ 1818908 h 2329276"/>
                  <a:gd name="connsiteX112-266179" fmla="*/ 1204950 w 5936218"/>
                  <a:gd name="connsiteY112-266180" fmla="*/ 1833879 h 2329276"/>
                  <a:gd name="connsiteX113-266181" fmla="*/ 1196495 w 5936218"/>
                  <a:gd name="connsiteY113-266182" fmla="*/ 1829047 h 2329276"/>
                  <a:gd name="connsiteX114-266183" fmla="*/ 1193043 w 5936218"/>
                  <a:gd name="connsiteY114-266184" fmla="*/ 1833879 h 2329276"/>
                  <a:gd name="connsiteX115-266185" fmla="*/ 1145322 w 5936218"/>
                  <a:gd name="connsiteY115-266186" fmla="*/ 1806609 h 2329276"/>
                  <a:gd name="connsiteX116-266187" fmla="*/ 1098145 w 5936218"/>
                  <a:gd name="connsiteY116-266188" fmla="*/ 1806609 h 2329276"/>
                  <a:gd name="connsiteX117-266189" fmla="*/ 1061785 w 5936218"/>
                  <a:gd name="connsiteY117-266190" fmla="*/ 1833879 h 2329276"/>
                  <a:gd name="connsiteX118-266191" fmla="*/ 1055322 w 5936218"/>
                  <a:gd name="connsiteY118-266192" fmla="*/ 1829796 h 2329276"/>
                  <a:gd name="connsiteX119-266193" fmla="*/ 1049878 w 5936218"/>
                  <a:gd name="connsiteY119-266194" fmla="*/ 1833879 h 2329276"/>
                  <a:gd name="connsiteX120-266195" fmla="*/ 1006701 w 5936218"/>
                  <a:gd name="connsiteY120-266196" fmla="*/ 1806609 h 2329276"/>
                  <a:gd name="connsiteX121-266197" fmla="*/ 924893 w 5936218"/>
                  <a:gd name="connsiteY121-266198" fmla="*/ 1770250 h 2329276"/>
                  <a:gd name="connsiteX122-266199" fmla="*/ 877716 w 5936218"/>
                  <a:gd name="connsiteY122-266200" fmla="*/ 1770250 h 2329276"/>
                  <a:gd name="connsiteX123-266201" fmla="*/ 802724 w 5936218"/>
                  <a:gd name="connsiteY123-266202" fmla="*/ 1833879 h 2329276"/>
                  <a:gd name="connsiteX124-266203" fmla="*/ 798179 w 5936218"/>
                  <a:gd name="connsiteY124-266204" fmla="*/ 1877056 h 2329276"/>
                  <a:gd name="connsiteX125-266205" fmla="*/ 787406 w 5936218"/>
                  <a:gd name="connsiteY125-266206" fmla="*/ 1866283 h 2329276"/>
                  <a:gd name="connsiteX126-266207" fmla="*/ 786272 w 5936218"/>
                  <a:gd name="connsiteY126-266208" fmla="*/ 1877056 h 2329276"/>
                  <a:gd name="connsiteX127-266209" fmla="*/ 756063 w 5936218"/>
                  <a:gd name="connsiteY127-266210" fmla="*/ 1846846 h 2329276"/>
                  <a:gd name="connsiteX128-266211" fmla="*/ 732278 w 5936218"/>
                  <a:gd name="connsiteY128-266212" fmla="*/ 1904325 h 2329276"/>
                  <a:gd name="connsiteX129-266213" fmla="*/ 743640 w 5936218"/>
                  <a:gd name="connsiteY129-266214" fmla="*/ 1913415 h 2329276"/>
                  <a:gd name="connsiteX130-266215" fmla="*/ 723188 w 5936218"/>
                  <a:gd name="connsiteY130-266216" fmla="*/ 1956592 h 2329276"/>
                  <a:gd name="connsiteX131-266217" fmla="*/ 747026 w 5936218"/>
                  <a:gd name="connsiteY131-266218" fmla="*/ 1993433 h 2329276"/>
                  <a:gd name="connsiteX132-266219" fmla="*/ 763548 w 5936218"/>
                  <a:gd name="connsiteY132-266220" fmla="*/ 1990679 h 2329276"/>
                  <a:gd name="connsiteX133-266221" fmla="*/ 764871 w 5936218"/>
                  <a:gd name="connsiteY133-266222" fmla="*/ 1992443 h 2329276"/>
                  <a:gd name="connsiteX134-266223" fmla="*/ 775455 w 5936218"/>
                  <a:gd name="connsiteY134-266224" fmla="*/ 1990679 h 2329276"/>
                  <a:gd name="connsiteX135-266225" fmla="*/ 802724 w 5936218"/>
                  <a:gd name="connsiteY135-266226" fmla="*/ 2027038 h 2329276"/>
                  <a:gd name="connsiteX136-266227" fmla="*/ 798179 w 5936218"/>
                  <a:gd name="connsiteY136-266228" fmla="*/ 2054308 h 2329276"/>
                  <a:gd name="connsiteX137-266229" fmla="*/ 818632 w 5936218"/>
                  <a:gd name="connsiteY137-266230" fmla="*/ 2065670 h 2329276"/>
                  <a:gd name="connsiteX138-266231" fmla="*/ 802724 w 5936218"/>
                  <a:gd name="connsiteY138-266232" fmla="*/ 2097485 h 2329276"/>
                  <a:gd name="connsiteX139-266233" fmla="*/ 766365 w 5936218"/>
                  <a:gd name="connsiteY139-266234" fmla="*/ 2102030 h 2329276"/>
                  <a:gd name="connsiteX140-266235" fmla="*/ 727733 w 5936218"/>
                  <a:gd name="connsiteY140-266236" fmla="*/ 2161114 h 2329276"/>
                  <a:gd name="connsiteX141-266237" fmla="*/ 759548 w 5936218"/>
                  <a:gd name="connsiteY141-266238" fmla="*/ 2204291 h 2329276"/>
                  <a:gd name="connsiteX142-266239" fmla="*/ 759548 w 5936218"/>
                  <a:gd name="connsiteY142-266240" fmla="*/ 2242922 h 2329276"/>
                  <a:gd name="connsiteX143-266241" fmla="*/ 798179 w 5936218"/>
                  <a:gd name="connsiteY143-266242" fmla="*/ 2302007 h 2329276"/>
                  <a:gd name="connsiteX144-266243" fmla="*/ 775455 w 5936218"/>
                  <a:gd name="connsiteY144-266244" fmla="*/ 2317914 h 2329276"/>
                  <a:gd name="connsiteX145-266245" fmla="*/ 770910 w 5936218"/>
                  <a:gd name="connsiteY145-266246" fmla="*/ 2329276 h 2329276"/>
                  <a:gd name="connsiteX146-266247" fmla="*/ 759003 w 5936218"/>
                  <a:gd name="connsiteY146-266248" fmla="*/ 2329276 h 2329276"/>
                  <a:gd name="connsiteX147-266249" fmla="*/ 755003 w 5936218"/>
                  <a:gd name="connsiteY147-266250" fmla="*/ 2329276 h 2329276"/>
                  <a:gd name="connsiteX148-266251" fmla="*/ 743096 w 5936218"/>
                  <a:gd name="connsiteY148-266252" fmla="*/ 2329276 h 2329276"/>
                  <a:gd name="connsiteX149-266253" fmla="*/ 715826 w 5936218"/>
                  <a:gd name="connsiteY149-266254" fmla="*/ 2295189 h 2329276"/>
                  <a:gd name="connsiteX150-266255" fmla="*/ 704464 w 5936218"/>
                  <a:gd name="connsiteY150-266256" fmla="*/ 2295189 h 2329276"/>
                  <a:gd name="connsiteX151-266257" fmla="*/ 684012 w 5936218"/>
                  <a:gd name="connsiteY151-266258" fmla="*/ 2286099 h 2329276"/>
                  <a:gd name="connsiteX152-266259" fmla="*/ 672649 w 5936218"/>
                  <a:gd name="connsiteY152-266260" fmla="*/ 2263375 h 2329276"/>
                  <a:gd name="connsiteX153-266261" fmla="*/ 645222 w 5936218"/>
                  <a:gd name="connsiteY153-266262" fmla="*/ 2255538 h 2329276"/>
                  <a:gd name="connsiteX154-266263" fmla="*/ 625472 w 5936218"/>
                  <a:gd name="connsiteY154-266264" fmla="*/ 2258830 h 2329276"/>
                  <a:gd name="connsiteX155-266265" fmla="*/ 623771 w 5936218"/>
                  <a:gd name="connsiteY155-266266" fmla="*/ 2257129 h 2329276"/>
                  <a:gd name="connsiteX156-266267" fmla="*/ 613565 w 5936218"/>
                  <a:gd name="connsiteY156-266268" fmla="*/ 2258830 h 2329276"/>
                  <a:gd name="connsiteX157-266269" fmla="*/ 609020 w 5936218"/>
                  <a:gd name="connsiteY157-266270" fmla="*/ 2254285 h 2329276"/>
                  <a:gd name="connsiteX158-266271" fmla="*/ 559026 w 5936218"/>
                  <a:gd name="connsiteY158-266272" fmla="*/ 2227015 h 2329276"/>
                  <a:gd name="connsiteX159-266273" fmla="*/ 506760 w 5936218"/>
                  <a:gd name="connsiteY159-266274" fmla="*/ 2220198 h 2329276"/>
                  <a:gd name="connsiteX160-266275" fmla="*/ 483280 w 5936218"/>
                  <a:gd name="connsiteY160-266276" fmla="*/ 2213489 h 2329276"/>
                  <a:gd name="connsiteX161-266277" fmla="*/ 480035 w 5936218"/>
                  <a:gd name="connsiteY161-266278" fmla="*/ 2215653 h 2329276"/>
                  <a:gd name="connsiteX162-266279" fmla="*/ 475042 w 5936218"/>
                  <a:gd name="connsiteY162-266280" fmla="*/ 2211135 h 2329276"/>
                  <a:gd name="connsiteX163-266281" fmla="*/ 474945 w 5936218"/>
                  <a:gd name="connsiteY163-266282" fmla="*/ 2211108 h 2329276"/>
                  <a:gd name="connsiteX164-266283" fmla="*/ 468128 w 5936218"/>
                  <a:gd name="connsiteY164-266284" fmla="*/ 2215653 h 2329276"/>
                  <a:gd name="connsiteX165-266285" fmla="*/ 420406 w 5936218"/>
                  <a:gd name="connsiteY165-266286" fmla="*/ 2172476 h 2329276"/>
                  <a:gd name="connsiteX166-266287" fmla="*/ 381774 w 5936218"/>
                  <a:gd name="connsiteY166-266288" fmla="*/ 2156569 h 2329276"/>
                  <a:gd name="connsiteX167-266289" fmla="*/ 349960 w 5936218"/>
                  <a:gd name="connsiteY167-266290" fmla="*/ 2124754 h 2329276"/>
                  <a:gd name="connsiteX168-266291" fmla="*/ 377229 w 5936218"/>
                  <a:gd name="connsiteY168-266292" fmla="*/ 2117937 h 2329276"/>
                  <a:gd name="connsiteX169-266293" fmla="*/ 404499 w 5936218"/>
                  <a:gd name="connsiteY169-266294" fmla="*/ 2070215 h 2329276"/>
                  <a:gd name="connsiteX170-266295" fmla="*/ 388591 w 5936218"/>
                  <a:gd name="connsiteY170-266296" fmla="*/ 2054308 h 2329276"/>
                  <a:gd name="connsiteX171-266297" fmla="*/ 440858 w 5936218"/>
                  <a:gd name="connsiteY171-266298" fmla="*/ 2027038 h 2329276"/>
                  <a:gd name="connsiteX172-266299" fmla="*/ 440858 w 5936218"/>
                  <a:gd name="connsiteY172-266300" fmla="*/ 2023982 h 2329276"/>
                  <a:gd name="connsiteX173-266301" fmla="*/ 416406 w 5936218"/>
                  <a:gd name="connsiteY173-266302" fmla="*/ 2027038 h 2329276"/>
                  <a:gd name="connsiteX174-266303" fmla="*/ 416406 w 5936218"/>
                  <a:gd name="connsiteY174-266304" fmla="*/ 2025550 h 2329276"/>
                  <a:gd name="connsiteX175-266305" fmla="*/ 404499 w 5936218"/>
                  <a:gd name="connsiteY175-266306" fmla="*/ 2027038 h 2329276"/>
                  <a:gd name="connsiteX176-266307" fmla="*/ 404499 w 5936218"/>
                  <a:gd name="connsiteY176-266308" fmla="*/ 2006586 h 2329276"/>
                  <a:gd name="connsiteX177-266309" fmla="*/ 424951 w 5936218"/>
                  <a:gd name="connsiteY177-266310" fmla="*/ 1990679 h 2329276"/>
                  <a:gd name="connsiteX178-266311" fmla="*/ 463583 w 5936218"/>
                  <a:gd name="connsiteY178-266312" fmla="*/ 1983862 h 2329276"/>
                  <a:gd name="connsiteX179-266313" fmla="*/ 468128 w 5936218"/>
                  <a:gd name="connsiteY179-266314" fmla="*/ 1967954 h 2329276"/>
                  <a:gd name="connsiteX180-266315" fmla="*/ 456765 w 5936218"/>
                  <a:gd name="connsiteY180-266316" fmla="*/ 1936140 h 2329276"/>
                  <a:gd name="connsiteX181-266317" fmla="*/ 474945 w 5936218"/>
                  <a:gd name="connsiteY181-266318" fmla="*/ 1908870 h 2329276"/>
                  <a:gd name="connsiteX182-266319" fmla="*/ 474945 w 5936218"/>
                  <a:gd name="connsiteY182-266320" fmla="*/ 1888418 h 2329276"/>
                  <a:gd name="connsiteX183-266321" fmla="*/ 420406 w 5936218"/>
                  <a:gd name="connsiteY183-266322" fmla="*/ 1870238 h 2329276"/>
                  <a:gd name="connsiteX184-266323" fmla="*/ 409588 w 5936218"/>
                  <a:gd name="connsiteY184-266324" fmla="*/ 1870238 h 2329276"/>
                  <a:gd name="connsiteX185-266325" fmla="*/ 397681 w 5936218"/>
                  <a:gd name="connsiteY185-266326" fmla="*/ 1870238 h 2329276"/>
                  <a:gd name="connsiteX186-266327" fmla="*/ 379485 w 5936218"/>
                  <a:gd name="connsiteY186-266328" fmla="*/ 1847999 h 2329276"/>
                  <a:gd name="connsiteX187-266329" fmla="*/ 357322 w 5936218"/>
                  <a:gd name="connsiteY187-266330" fmla="*/ 1854331 h 2329276"/>
                  <a:gd name="connsiteX188-266331" fmla="*/ 352842 w 5936218"/>
                  <a:gd name="connsiteY188-266332" fmla="*/ 1852209 h 2329276"/>
                  <a:gd name="connsiteX189-266333" fmla="*/ 345415 w 5936218"/>
                  <a:gd name="connsiteY189-266334" fmla="*/ 1854331 h 2329276"/>
                  <a:gd name="connsiteX190-266335" fmla="*/ 302238 w 5936218"/>
                  <a:gd name="connsiteY190-266336" fmla="*/ 1833879 h 2329276"/>
                  <a:gd name="connsiteX191-266337" fmla="*/ 302238 w 5936218"/>
                  <a:gd name="connsiteY191-266338" fmla="*/ 1822517 h 2329276"/>
                  <a:gd name="connsiteX192-266339" fmla="*/ 286331 w 5936218"/>
                  <a:gd name="connsiteY192-266340" fmla="*/ 1795247 h 2329276"/>
                  <a:gd name="connsiteX193-266341" fmla="*/ 270968 w 5936218"/>
                  <a:gd name="connsiteY193-266342" fmla="*/ 1795247 h 2329276"/>
                  <a:gd name="connsiteX194-266343" fmla="*/ 259061 w 5936218"/>
                  <a:gd name="connsiteY194-266344" fmla="*/ 1795247 h 2329276"/>
                  <a:gd name="connsiteX195-266345" fmla="*/ 254516 w 5936218"/>
                  <a:gd name="connsiteY195-266346" fmla="*/ 1779340 h 2329276"/>
                  <a:gd name="connsiteX196-266347" fmla="*/ 263606 w 5936218"/>
                  <a:gd name="connsiteY196-266348" fmla="*/ 1763433 h 2329276"/>
                  <a:gd name="connsiteX197-266349" fmla="*/ 243991 w 5936218"/>
                  <a:gd name="connsiteY197-266350" fmla="*/ 1732920 h 2329276"/>
                  <a:gd name="connsiteX198-266351" fmla="*/ 216429 w 5936218"/>
                  <a:gd name="connsiteY198-266352" fmla="*/ 1736163 h 2329276"/>
                  <a:gd name="connsiteX199-266353" fmla="*/ 212956 w 5936218"/>
                  <a:gd name="connsiteY199-266354" fmla="*/ 1735171 h 2329276"/>
                  <a:gd name="connsiteX200-266355" fmla="*/ 204522 w 5936218"/>
                  <a:gd name="connsiteY200-266356" fmla="*/ 1736163 h 2329276"/>
                  <a:gd name="connsiteX201-266357" fmla="*/ 199623 w 5936218"/>
                  <a:gd name="connsiteY201-266358" fmla="*/ 1734763 h 2329276"/>
                  <a:gd name="connsiteX202-266359" fmla="*/ 195977 w 5936218"/>
                  <a:gd name="connsiteY202-266360" fmla="*/ 1747525 h 2329276"/>
                  <a:gd name="connsiteX203-266361" fmla="*/ 184968 w 5936218"/>
                  <a:gd name="connsiteY203-266362" fmla="*/ 1744380 h 2329276"/>
                  <a:gd name="connsiteX204-266363" fmla="*/ 184070 w 5936218"/>
                  <a:gd name="connsiteY204-266364" fmla="*/ 1747525 h 2329276"/>
                  <a:gd name="connsiteX205-266365" fmla="*/ 168163 w 5936218"/>
                  <a:gd name="connsiteY205-266366" fmla="*/ 1742990 h 2329276"/>
                  <a:gd name="connsiteX206-266367" fmla="*/ 156800 w 5936218"/>
                  <a:gd name="connsiteY206-266368" fmla="*/ 1704348 h 2329276"/>
                  <a:gd name="connsiteX207-266369" fmla="*/ 152255 w 5936218"/>
                  <a:gd name="connsiteY207-266370" fmla="*/ 1688441 h 2329276"/>
                  <a:gd name="connsiteX208-266371" fmla="*/ 156800 w 5936218"/>
                  <a:gd name="connsiteY208-266372" fmla="*/ 1683896 h 2329276"/>
                  <a:gd name="connsiteX209-266373" fmla="*/ 168707 w 5936218"/>
                  <a:gd name="connsiteY209-266374" fmla="*/ 1683896 h 2329276"/>
                  <a:gd name="connsiteX210-266375" fmla="*/ 188615 w 5936218"/>
                  <a:gd name="connsiteY210-266376" fmla="*/ 1683896 h 2329276"/>
                  <a:gd name="connsiteX211-266377" fmla="*/ 199977 w 5936218"/>
                  <a:gd name="connsiteY211-266378" fmla="*/ 1672534 h 2329276"/>
                  <a:gd name="connsiteX212-266379" fmla="*/ 188615 w 5936218"/>
                  <a:gd name="connsiteY212-266380" fmla="*/ 1649809 h 2329276"/>
                  <a:gd name="connsiteX213-266381" fmla="*/ 168163 w 5936218"/>
                  <a:gd name="connsiteY213-266382" fmla="*/ 1640720 h 2329276"/>
                  <a:gd name="connsiteX214-266383" fmla="*/ 168163 w 5936218"/>
                  <a:gd name="connsiteY214-266384" fmla="*/ 1633902 h 2329276"/>
                  <a:gd name="connsiteX215-266385" fmla="*/ 152255 w 5936218"/>
                  <a:gd name="connsiteY215-266386" fmla="*/ 1617995 h 2329276"/>
                  <a:gd name="connsiteX216-266387" fmla="*/ 129531 w 5936218"/>
                  <a:gd name="connsiteY216-266388" fmla="*/ 1581635 h 2329276"/>
                  <a:gd name="connsiteX217-266389" fmla="*/ 140893 w 5936218"/>
                  <a:gd name="connsiteY217-266390" fmla="*/ 1558911 h 2329276"/>
                  <a:gd name="connsiteX218-266391" fmla="*/ 136348 w 5936218"/>
                  <a:gd name="connsiteY218-266392" fmla="*/ 1531641 h 2329276"/>
                  <a:gd name="connsiteX219-266393" fmla="*/ 103789 w 5936218"/>
                  <a:gd name="connsiteY219-266394" fmla="*/ 1518234 h 2329276"/>
                  <a:gd name="connsiteX220-266395" fmla="*/ 93716 w 5936218"/>
                  <a:gd name="connsiteY220-266396" fmla="*/ 1522551 h 2329276"/>
                  <a:gd name="connsiteX221-266397" fmla="*/ 91868 w 5936218"/>
                  <a:gd name="connsiteY221-266398" fmla="*/ 1518240 h 2329276"/>
                  <a:gd name="connsiteX222-266399" fmla="*/ 81809 w 5936218"/>
                  <a:gd name="connsiteY222-266400" fmla="*/ 1522551 h 2329276"/>
                  <a:gd name="connsiteX223-266401" fmla="*/ 74992 w 5936218"/>
                  <a:gd name="connsiteY223-266402" fmla="*/ 1506644 h 2329276"/>
                  <a:gd name="connsiteX224-266403" fmla="*/ 34087 w 5936218"/>
                  <a:gd name="connsiteY224-266404" fmla="*/ 1495282 h 2329276"/>
                  <a:gd name="connsiteX225-266405" fmla="*/ 22725 w 5936218"/>
                  <a:gd name="connsiteY225-266406" fmla="*/ 1452105 h 2329276"/>
                  <a:gd name="connsiteX226-266407" fmla="*/ 22725 w 5936218"/>
                  <a:gd name="connsiteY226-266408" fmla="*/ 1420290 h 2329276"/>
                  <a:gd name="connsiteX227-266409" fmla="*/ 0 w 5936218"/>
                  <a:gd name="connsiteY227-266410" fmla="*/ 1404383 h 2329276"/>
                  <a:gd name="connsiteX228-266411" fmla="*/ 15907 w 5936218"/>
                  <a:gd name="connsiteY228-266412" fmla="*/ 1381659 h 2329276"/>
                  <a:gd name="connsiteX229-266413" fmla="*/ 6818 w 5936218"/>
                  <a:gd name="connsiteY229-266414" fmla="*/ 1318030 h 2329276"/>
                  <a:gd name="connsiteX230-266415" fmla="*/ 34087 w 5936218"/>
                  <a:gd name="connsiteY230-266416" fmla="*/ 1274853 h 2329276"/>
                  <a:gd name="connsiteX231-266417" fmla="*/ 27270 w 5936218"/>
                  <a:gd name="connsiteY231-266418" fmla="*/ 1263491 h 2329276"/>
                  <a:gd name="connsiteX232-266419" fmla="*/ 70447 w 5936218"/>
                  <a:gd name="connsiteY232-266420" fmla="*/ 1224859 h 2329276"/>
                  <a:gd name="connsiteX233-266421" fmla="*/ 27270 w 5936218"/>
                  <a:gd name="connsiteY233-266422" fmla="*/ 1188499 h 2329276"/>
                  <a:gd name="connsiteX234-266423" fmla="*/ 109078 w 5936218"/>
                  <a:gd name="connsiteY234-266424" fmla="*/ 1090783 h 2329276"/>
                  <a:gd name="connsiteX235-266425" fmla="*/ 145438 w 5936218"/>
                  <a:gd name="connsiteY235-266426" fmla="*/ 1047606 h 2329276"/>
                  <a:gd name="connsiteX236-266427" fmla="*/ 156800 w 5936218"/>
                  <a:gd name="connsiteY236-266428" fmla="*/ 1004430 h 2329276"/>
                  <a:gd name="connsiteX237-266429" fmla="*/ 102261 w 5936218"/>
                  <a:gd name="connsiteY237-266430" fmla="*/ 952163 h 2329276"/>
                  <a:gd name="connsiteX238-266431" fmla="*/ 118168 w 5936218"/>
                  <a:gd name="connsiteY238-266432" fmla="*/ 897624 h 2329276"/>
                  <a:gd name="connsiteX239-266433" fmla="*/ 86354 w 5936218"/>
                  <a:gd name="connsiteY239-266434" fmla="*/ 833995 h 2329276"/>
                  <a:gd name="connsiteX240-266435" fmla="*/ 109078 w 5936218"/>
                  <a:gd name="connsiteY240-266436" fmla="*/ 759003 h 2329276"/>
                  <a:gd name="connsiteX241-266437" fmla="*/ 70447 w 5936218"/>
                  <a:gd name="connsiteY241-266438" fmla="*/ 656742 h 2329276"/>
                  <a:gd name="connsiteX242-266439" fmla="*/ 102261 w 5936218"/>
                  <a:gd name="connsiteY242-266440" fmla="*/ 586296 h 2329276"/>
                  <a:gd name="connsiteX243-266441" fmla="*/ 43177 w 5936218"/>
                  <a:gd name="connsiteY243-266442" fmla="*/ 520395 h 2329276"/>
                  <a:gd name="connsiteX244-266443" fmla="*/ 49994 w 5936218"/>
                  <a:gd name="connsiteY244-266444" fmla="*/ 445403 h 2329276"/>
                  <a:gd name="connsiteX245-266445" fmla="*/ 81809 w 5936218"/>
                  <a:gd name="connsiteY245-266446" fmla="*/ 440858 h 2329276"/>
                  <a:gd name="connsiteX246-266447" fmla="*/ 145438 w 5936218"/>
                  <a:gd name="connsiteY246-266448" fmla="*/ 397682 h 2329276"/>
                  <a:gd name="connsiteX247-266449" fmla="*/ 184070 w 5936218"/>
                  <a:gd name="connsiteY247-266450" fmla="*/ 359050 h 2329276"/>
                  <a:gd name="connsiteX248-266451" fmla="*/ 189699 w 5936218"/>
                  <a:gd name="connsiteY248-266452" fmla="*/ 365328 h 2329276"/>
                  <a:gd name="connsiteX249-266453" fmla="*/ 195977 w 5936218"/>
                  <a:gd name="connsiteY249-266454" fmla="*/ 359050 h 2329276"/>
                  <a:gd name="connsiteX250-266455" fmla="*/ 255061 w 5936218"/>
                  <a:gd name="connsiteY250-266456" fmla="*/ 424951 h 2329276"/>
                  <a:gd name="connsiteX251-266457" fmla="*/ 350504 w 5936218"/>
                  <a:gd name="connsiteY251-266458" fmla="*/ 445403 h 2329276"/>
                  <a:gd name="connsiteX252-266459" fmla="*/ 491397 w 5936218"/>
                  <a:gd name="connsiteY252-266460" fmla="*/ 559027 h 2329276"/>
                  <a:gd name="connsiteX253-266461" fmla="*/ 523211 w 5936218"/>
                  <a:gd name="connsiteY253-266462" fmla="*/ 606748 h 2329276"/>
                  <a:gd name="connsiteX254-266463" fmla="*/ 523211 w 5936218"/>
                  <a:gd name="connsiteY254-266464" fmla="*/ 665832 h 2329276"/>
                  <a:gd name="connsiteX255-266465" fmla="*/ 486852 w 5936218"/>
                  <a:gd name="connsiteY255-266466" fmla="*/ 720371 h 2329276"/>
                  <a:gd name="connsiteX256-266467" fmla="*/ 420951 w 5936218"/>
                  <a:gd name="connsiteY256-266468" fmla="*/ 740824 h 2329276"/>
                  <a:gd name="connsiteX257-266469" fmla="*/ 415909 w 5936218"/>
                  <a:gd name="connsiteY257-266470" fmla="*/ 738693 h 2329276"/>
                  <a:gd name="connsiteX258-266471" fmla="*/ 409044 w 5936218"/>
                  <a:gd name="connsiteY258-266472" fmla="*/ 740824 h 2329276"/>
                  <a:gd name="connsiteX259-266473" fmla="*/ 252950 w 5936218"/>
                  <a:gd name="connsiteY259-266474" fmla="*/ 674868 h 2329276"/>
                  <a:gd name="connsiteX260-266475" fmla="*/ 232336 w 5936218"/>
                  <a:gd name="connsiteY260-266476" fmla="*/ 681740 h 2329276"/>
                  <a:gd name="connsiteX261-266477" fmla="*/ 291420 w 5936218"/>
                  <a:gd name="connsiteY261-266478" fmla="*/ 752186 h 2329276"/>
                  <a:gd name="connsiteX262-266479" fmla="*/ 291420 w 5936218"/>
                  <a:gd name="connsiteY262-266480" fmla="*/ 790818 h 2329276"/>
                  <a:gd name="connsiteX263-266481" fmla="*/ 298238 w 5936218"/>
                  <a:gd name="connsiteY263-266482" fmla="*/ 877172 h 2329276"/>
                  <a:gd name="connsiteX264-266483" fmla="*/ 345959 w 5936218"/>
                  <a:gd name="connsiteY264-266484" fmla="*/ 908986 h 2329276"/>
                  <a:gd name="connsiteX265-266485" fmla="*/ 362087 w 5936218"/>
                  <a:gd name="connsiteY265-266486" fmla="*/ 918394 h 2329276"/>
                  <a:gd name="connsiteX266-266487" fmla="*/ 365867 w 5936218"/>
                  <a:gd name="connsiteY266-266488" fmla="*/ 886261 h 2329276"/>
                  <a:gd name="connsiteX267-266489" fmla="*/ 345415 w 5936218"/>
                  <a:gd name="connsiteY267-266490" fmla="*/ 849902 h 2329276"/>
                  <a:gd name="connsiteX268-266491" fmla="*/ 365867 w 5936218"/>
                  <a:gd name="connsiteY268-266492" fmla="*/ 818087 h 2329276"/>
                  <a:gd name="connsiteX269-266493" fmla="*/ 374560 w 5936218"/>
                  <a:gd name="connsiteY269-266494" fmla="*/ 823086 h 2329276"/>
                  <a:gd name="connsiteX270-266495" fmla="*/ 377774 w 5936218"/>
                  <a:gd name="connsiteY270-266496" fmla="*/ 818087 h 2329276"/>
                  <a:gd name="connsiteX271-266497" fmla="*/ 461933 w 5936218"/>
                  <a:gd name="connsiteY271-266498" fmla="*/ 866479 h 2329276"/>
                  <a:gd name="connsiteX272-266499" fmla="*/ 484035 w 5936218"/>
                  <a:gd name="connsiteY272-266500" fmla="*/ 849902 h 2329276"/>
                  <a:gd name="connsiteX273-266501" fmla="*/ 463583 w 5936218"/>
                  <a:gd name="connsiteY273-266502" fmla="*/ 784000 h 2329276"/>
                  <a:gd name="connsiteX274-266503" fmla="*/ 549936 w 5936218"/>
                  <a:gd name="connsiteY274-266504" fmla="*/ 697647 h 2329276"/>
                  <a:gd name="connsiteX275-266505" fmla="*/ 559742 w 5936218"/>
                  <a:gd name="connsiteY275-266506" fmla="*/ 699748 h 2329276"/>
                  <a:gd name="connsiteX276-266507" fmla="*/ 561843 w 5936218"/>
                  <a:gd name="connsiteY276-266508" fmla="*/ 697647 h 2329276"/>
                  <a:gd name="connsiteX277-266509" fmla="*/ 593658 w 5936218"/>
                  <a:gd name="connsiteY277-266510" fmla="*/ 704464 h 2329276"/>
                  <a:gd name="connsiteX278-266511" fmla="*/ 620945 w 5936218"/>
                  <a:gd name="connsiteY278-266512" fmla="*/ 728341 h 2329276"/>
                  <a:gd name="connsiteX279-266513" fmla="*/ 640835 w 5936218"/>
                  <a:gd name="connsiteY279-266514" fmla="*/ 672650 h 2329276"/>
                  <a:gd name="connsiteX280-266515" fmla="*/ 609020 w 5936218"/>
                  <a:gd name="connsiteY280-266516" fmla="*/ 618111 h 2329276"/>
                  <a:gd name="connsiteX281-266517" fmla="*/ 624928 w 5936218"/>
                  <a:gd name="connsiteY281-266518" fmla="*/ 559027 h 2329276"/>
                  <a:gd name="connsiteX282-266519" fmla="*/ 597658 w 5936218"/>
                  <a:gd name="connsiteY282-266520" fmla="*/ 499942 h 2329276"/>
                  <a:gd name="connsiteX283-266521" fmla="*/ 611562 w 5936218"/>
                  <a:gd name="connsiteY283-266522" fmla="*/ 504268 h 2329276"/>
                  <a:gd name="connsiteX284-266523" fmla="*/ 609565 w 5936218"/>
                  <a:gd name="connsiteY284-266524" fmla="*/ 499942 h 2329276"/>
                  <a:gd name="connsiteX285-266525" fmla="*/ 711826 w 5936218"/>
                  <a:gd name="connsiteY285-266526" fmla="*/ 531757 h 2329276"/>
                  <a:gd name="connsiteX286-266527" fmla="*/ 732278 w 5936218"/>
                  <a:gd name="connsiteY286-266528" fmla="*/ 586296 h 2329276"/>
                  <a:gd name="connsiteX287-266529" fmla="*/ 684556 w 5936218"/>
                  <a:gd name="connsiteY287-266530" fmla="*/ 597658 h 2329276"/>
                  <a:gd name="connsiteX288-266531" fmla="*/ 684556 w 5936218"/>
                  <a:gd name="connsiteY288-266532" fmla="*/ 649925 h 2329276"/>
                  <a:gd name="connsiteX289-266533" fmla="*/ 713309 w 5936218"/>
                  <a:gd name="connsiteY289-266534" fmla="*/ 678678 h 2329276"/>
                  <a:gd name="connsiteX290-266535" fmla="*/ 763548 w 5936218"/>
                  <a:gd name="connsiteY290-266536" fmla="*/ 661287 h 2329276"/>
                  <a:gd name="connsiteX291-266537" fmla="*/ 770365 w 5936218"/>
                  <a:gd name="connsiteY291-266538" fmla="*/ 602203 h 2329276"/>
                  <a:gd name="connsiteX292-266539" fmla="*/ 845357 w 5936218"/>
                  <a:gd name="connsiteY292-266540" fmla="*/ 554482 h 2329276"/>
                  <a:gd name="connsiteX293-266541" fmla="*/ 972614 w 5936218"/>
                  <a:gd name="connsiteY293-266542" fmla="*/ 468128 h 2329276"/>
                  <a:gd name="connsiteX294-266543" fmla="*/ 982566 w 5936218"/>
                  <a:gd name="connsiteY294-266544" fmla="*/ 469455 h 2329276"/>
                  <a:gd name="connsiteX295-266545" fmla="*/ 984521 w 5936218"/>
                  <a:gd name="connsiteY295-266546" fmla="*/ 468128 h 2329276"/>
                  <a:gd name="connsiteX296-266547" fmla="*/ 1018608 w 5936218"/>
                  <a:gd name="connsiteY296-266548" fmla="*/ 472673 h 2329276"/>
                  <a:gd name="connsiteX297-266549" fmla="*/ 979977 w 5936218"/>
                  <a:gd name="connsiteY297-266550" fmla="*/ 536302 h 2329276"/>
                  <a:gd name="connsiteX298-266551" fmla="*/ 1012666 w 5936218"/>
                  <a:gd name="connsiteY298-266552" fmla="*/ 541463 h 2329276"/>
                  <a:gd name="connsiteX299-266553" fmla="*/ 1038516 w 5936218"/>
                  <a:gd name="connsiteY299-266554" fmla="*/ 511305 h 2329276"/>
                  <a:gd name="connsiteX300-266555" fmla="*/ 1050423 w 5936218"/>
                  <a:gd name="connsiteY300-266556" fmla="*/ 511305 h 2329276"/>
                  <a:gd name="connsiteX301-266557" fmla="*/ 1108962 w 5936218"/>
                  <a:gd name="connsiteY301-266558" fmla="*/ 511305 h 2329276"/>
                  <a:gd name="connsiteX302-266559" fmla="*/ 1161229 w 5936218"/>
                  <a:gd name="connsiteY302-266560" fmla="*/ 468128 h 2329276"/>
                  <a:gd name="connsiteX303-266561" fmla="*/ 1165711 w 5936218"/>
                  <a:gd name="connsiteY303-266562" fmla="*/ 474262 h 2329276"/>
                  <a:gd name="connsiteX304-266563" fmla="*/ 1173136 w 5936218"/>
                  <a:gd name="connsiteY304-266564" fmla="*/ 468128 h 2329276"/>
                  <a:gd name="connsiteX305-266565" fmla="*/ 1210035 w 5936218"/>
                  <a:gd name="connsiteY305-266566" fmla="*/ 518621 h 2329276"/>
                  <a:gd name="connsiteX306-266567" fmla="*/ 1247583 w 5936218"/>
                  <a:gd name="connsiteY306-266568" fmla="*/ 461311 h 2329276"/>
                  <a:gd name="connsiteX307-266569" fmla="*/ 1211223 w 5936218"/>
                  <a:gd name="connsiteY307-266570" fmla="*/ 402227 h 2329276"/>
                  <a:gd name="connsiteX308-266571" fmla="*/ 1227130 w 5936218"/>
                  <a:gd name="connsiteY308-266572" fmla="*/ 365867 h 2329276"/>
                  <a:gd name="connsiteX309-266573" fmla="*/ 1237665 w 5936218"/>
                  <a:gd name="connsiteY309-266574" fmla="*/ 369005 h 2329276"/>
                  <a:gd name="connsiteX310-266575" fmla="*/ 1239037 w 5936218"/>
                  <a:gd name="connsiteY310-266576" fmla="*/ 365867 h 2329276"/>
                  <a:gd name="connsiteX311-266577" fmla="*/ 1345843 w 5936218"/>
                  <a:gd name="connsiteY311-266578" fmla="*/ 397682 h 2329276"/>
                  <a:gd name="connsiteX312-266579" fmla="*/ 1400382 w 5936218"/>
                  <a:gd name="connsiteY312-266580" fmla="*/ 429496 h 2329276"/>
                  <a:gd name="connsiteX313-266581" fmla="*/ 1519756 w 5936218"/>
                  <a:gd name="connsiteY313-266582" fmla="*/ 536080 h 2329276"/>
                  <a:gd name="connsiteX314-266583" fmla="*/ 1543003 w 5936218"/>
                  <a:gd name="connsiteY314-266584" fmla="*/ 495398 h 2329276"/>
                  <a:gd name="connsiteX315-266585" fmla="*/ 1506643 w 5936218"/>
                  <a:gd name="connsiteY315-266586" fmla="*/ 440858 h 2329276"/>
                  <a:gd name="connsiteX316-266587" fmla="*/ 1506643 w 5936218"/>
                  <a:gd name="connsiteY316-266588" fmla="*/ 418134 h 2329276"/>
                  <a:gd name="connsiteX317-266589" fmla="*/ 1463467 w 5936218"/>
                  <a:gd name="connsiteY317-266590" fmla="*/ 409044 h 2329276"/>
                  <a:gd name="connsiteX318-266591" fmla="*/ 1472556 w 5936218"/>
                  <a:gd name="connsiteY318-266592" fmla="*/ 359050 h 2329276"/>
                  <a:gd name="connsiteX319-266593" fmla="*/ 1452104 w 5936218"/>
                  <a:gd name="connsiteY319-266594" fmla="*/ 272696 h 2329276"/>
                  <a:gd name="connsiteX320-266595" fmla="*/ 1452104 w 5936218"/>
                  <a:gd name="connsiteY320-266596" fmla="*/ 236337 h 2329276"/>
                  <a:gd name="connsiteX321-266597" fmla="*/ 1522551 w 5936218"/>
                  <a:gd name="connsiteY321-266598" fmla="*/ 134076 h 2329276"/>
                  <a:gd name="connsiteX322-266599" fmla="*/ 1543003 w 5936218"/>
                  <a:gd name="connsiteY322-266600" fmla="*/ 20453 h 2329276"/>
                  <a:gd name="connsiteX323-266601" fmla="*/ 1570272 w 5936218"/>
                  <a:gd name="connsiteY323-266602" fmla="*/ 0 h 2329276"/>
                  <a:gd name="connsiteX324-266603" fmla="*/ 1578688 w 5936218"/>
                  <a:gd name="connsiteY324-266604" fmla="*/ 2619 h 2329276"/>
                  <a:gd name="connsiteX325-266605" fmla="*/ 1582179 w 5936218"/>
                  <a:gd name="connsiteY325-266606" fmla="*/ 0 h 2329276"/>
                  <a:gd name="connsiteX326-266607" fmla="*/ 1684440 w 5936218"/>
                  <a:gd name="connsiteY326-266608" fmla="*/ 31815 h 2329276"/>
                  <a:gd name="connsiteX327-266609" fmla="*/ 1688985 w 5936218"/>
                  <a:gd name="connsiteY327-266610" fmla="*/ 102261 h 2329276"/>
                  <a:gd name="connsiteX328-266611" fmla="*/ 1652625 w 5936218"/>
                  <a:gd name="connsiteY328-266612" fmla="*/ 193160 h 2329276"/>
                  <a:gd name="connsiteX329-266613" fmla="*/ 1679895 w 5936218"/>
                  <a:gd name="connsiteY329-266614" fmla="*/ 231792 h 2329276"/>
                  <a:gd name="connsiteX330-266615" fmla="*/ 1688985 w 5936218"/>
                  <a:gd name="connsiteY330-266616" fmla="*/ 306783 h 2329276"/>
                  <a:gd name="connsiteX331-266617" fmla="*/ 1679895 w 5936218"/>
                  <a:gd name="connsiteY331-266618" fmla="*/ 452221 h 2329276"/>
                  <a:gd name="connsiteX332-266619" fmla="*/ 1636718 w 5936218"/>
                  <a:gd name="connsiteY332-266620" fmla="*/ 715827 h 2329276"/>
                  <a:gd name="connsiteX333-266621" fmla="*/ 1662494 w 5936218"/>
                  <a:gd name="connsiteY333-266622" fmla="*/ 722271 h 2329276"/>
                  <a:gd name="connsiteX0-266623" fmla="*/ 1662494 w 5936218"/>
                  <a:gd name="connsiteY0-266624" fmla="*/ 722271 h 2329276"/>
                  <a:gd name="connsiteX1-266625" fmla="*/ 4967605 w 5936218"/>
                  <a:gd name="connsiteY1-266626" fmla="*/ 393137 h 2329276"/>
                  <a:gd name="connsiteX2-266627" fmla="*/ 5038051 w 5936218"/>
                  <a:gd name="connsiteY2-266628" fmla="*/ 386319 h 2329276"/>
                  <a:gd name="connsiteX3-266629" fmla="*/ 5040730 w 5936218"/>
                  <a:gd name="connsiteY3-266630" fmla="*/ 387212 h 2329276"/>
                  <a:gd name="connsiteX4-266631" fmla="*/ 5049958 w 5936218"/>
                  <a:gd name="connsiteY4-266632" fmla="*/ 386319 h 2329276"/>
                  <a:gd name="connsiteX5-266633" fmla="*/ 5114249 w 5936218"/>
                  <a:gd name="connsiteY5-266634" fmla="*/ 407750 h 2329276"/>
                  <a:gd name="connsiteX6-266635" fmla="*/ 5176671 w 5936218"/>
                  <a:gd name="connsiteY6-266636" fmla="*/ 397682 h 2329276"/>
                  <a:gd name="connsiteX7-266637" fmla="*/ 5177801 w 5936218"/>
                  <a:gd name="connsiteY7-266638" fmla="*/ 399420 h 2329276"/>
                  <a:gd name="connsiteX8-266639" fmla="*/ 5188578 w 5936218"/>
                  <a:gd name="connsiteY8-266640" fmla="*/ 397682 h 2329276"/>
                  <a:gd name="connsiteX9-266641" fmla="*/ 5243719 w 5936218"/>
                  <a:gd name="connsiteY9-266642" fmla="*/ 482513 h 2329276"/>
                  <a:gd name="connsiteX10-266643" fmla="*/ 5283477 w 5936218"/>
                  <a:gd name="connsiteY10-266644" fmla="*/ 452221 h 2329276"/>
                  <a:gd name="connsiteX11-266645" fmla="*/ 5258480 w 5936218"/>
                  <a:gd name="connsiteY11-266646" fmla="*/ 386319 h 2329276"/>
                  <a:gd name="connsiteX12-266647" fmla="*/ 5267570 w 5936218"/>
                  <a:gd name="connsiteY12-266648" fmla="*/ 338598 h 2329276"/>
                  <a:gd name="connsiteX13-266649" fmla="*/ 5278896 w 5936218"/>
                  <a:gd name="connsiteY13-266650" fmla="*/ 341647 h 2329276"/>
                  <a:gd name="connsiteX14-266651" fmla="*/ 5279477 w 5936218"/>
                  <a:gd name="connsiteY14-266652" fmla="*/ 338598 h 2329276"/>
                  <a:gd name="connsiteX15-266653" fmla="*/ 5395510 w 5936218"/>
                  <a:gd name="connsiteY15-266654" fmla="*/ 369837 h 2329276"/>
                  <a:gd name="connsiteX16-266655" fmla="*/ 5463001 w 5936218"/>
                  <a:gd name="connsiteY16-266656" fmla="*/ 365867 h 2329276"/>
                  <a:gd name="connsiteX17-266657" fmla="*/ 5464386 w 5936218"/>
                  <a:gd name="connsiteY17-266658" fmla="*/ 366486 h 2329276"/>
                  <a:gd name="connsiteX18-266659" fmla="*/ 5474909 w 5936218"/>
                  <a:gd name="connsiteY18-266660" fmla="*/ 365867 h 2329276"/>
                  <a:gd name="connsiteX19-266661" fmla="*/ 5581715 w 5936218"/>
                  <a:gd name="connsiteY19-266662" fmla="*/ 413589 h 2329276"/>
                  <a:gd name="connsiteX20-266663" fmla="*/ 5633981 w 5936218"/>
                  <a:gd name="connsiteY20-266664" fmla="*/ 456766 h 2329276"/>
                  <a:gd name="connsiteX21-266665" fmla="*/ 5720335 w 5936218"/>
                  <a:gd name="connsiteY21-266666" fmla="*/ 536302 h 2329276"/>
                  <a:gd name="connsiteX22-266667" fmla="*/ 5822595 w 5936218"/>
                  <a:gd name="connsiteY22-266668" fmla="*/ 634018 h 2329276"/>
                  <a:gd name="connsiteX23-266669" fmla="*/ 5818051 w 5936218"/>
                  <a:gd name="connsiteY23-266670" fmla="*/ 688557 h 2329276"/>
                  <a:gd name="connsiteX24-266671" fmla="*/ 5825679 w 5936218"/>
                  <a:gd name="connsiteY24-266672" fmla="*/ 696185 h 2329276"/>
                  <a:gd name="connsiteX25-266673" fmla="*/ 5822051 w 5936218"/>
                  <a:gd name="connsiteY25-266674" fmla="*/ 645380 h 2329276"/>
                  <a:gd name="connsiteX26-266675" fmla="*/ 5834092 w 5936218"/>
                  <a:gd name="connsiteY26-266676" fmla="*/ 647253 h 2329276"/>
                  <a:gd name="connsiteX27-266677" fmla="*/ 5833958 w 5936218"/>
                  <a:gd name="connsiteY27-266678" fmla="*/ 645380 h 2329276"/>
                  <a:gd name="connsiteX28-266679" fmla="*/ 5936219 w 5936218"/>
                  <a:gd name="connsiteY28-266680" fmla="*/ 661287 h 2329276"/>
                  <a:gd name="connsiteX29-266681" fmla="*/ 5908949 w 5936218"/>
                  <a:gd name="connsiteY29-266682" fmla="*/ 877172 h 2329276"/>
                  <a:gd name="connsiteX30-266683" fmla="*/ 5893042 w 5936218"/>
                  <a:gd name="connsiteY30-266684" fmla="*/ 893079 h 2329276"/>
                  <a:gd name="connsiteX31-266685" fmla="*/ 5861227 w 5936218"/>
                  <a:gd name="connsiteY31-266686" fmla="*/ 893079 h 2329276"/>
                  <a:gd name="connsiteX32-266687" fmla="*/ 5817506 w 5936218"/>
                  <a:gd name="connsiteY32-266688" fmla="*/ 858992 h 2329276"/>
                  <a:gd name="connsiteX33-266689" fmla="*/ 5767511 w 5936218"/>
                  <a:gd name="connsiteY33-266690" fmla="*/ 833995 h 2329276"/>
                  <a:gd name="connsiteX34-266691" fmla="*/ 5729132 w 5936218"/>
                  <a:gd name="connsiteY34-266692" fmla="*/ 785976 h 2329276"/>
                  <a:gd name="connsiteX35-266693" fmla="*/ 5695337 w 5936218"/>
                  <a:gd name="connsiteY35-266694" fmla="*/ 795363 h 2329276"/>
                  <a:gd name="connsiteX36-266695" fmla="*/ 5693366 w 5936218"/>
                  <a:gd name="connsiteY36-266696" fmla="*/ 792603 h 2329276"/>
                  <a:gd name="connsiteX37-266697" fmla="*/ 5640799 w 5936218"/>
                  <a:gd name="connsiteY37-266698" fmla="*/ 752186 h 2329276"/>
                  <a:gd name="connsiteX38-266699" fmla="*/ 5656705 w 5936218"/>
                  <a:gd name="connsiteY38-266700" fmla="*/ 795363 h 2329276"/>
                  <a:gd name="connsiteX39-266701" fmla="*/ 5586259 w 5936218"/>
                  <a:gd name="connsiteY39-266702" fmla="*/ 870354 h 2329276"/>
                  <a:gd name="connsiteX40-266703" fmla="*/ 5575676 w 5936218"/>
                  <a:gd name="connsiteY40-266704" fmla="*/ 869346 h 2329276"/>
                  <a:gd name="connsiteX41-266705" fmla="*/ 5539436 w 5936218"/>
                  <a:gd name="connsiteY41-266706" fmla="*/ 867029 h 2329276"/>
                  <a:gd name="connsiteX42-266707" fmla="*/ 5593077 w 5936218"/>
                  <a:gd name="connsiteY42-266708" fmla="*/ 972615 h 2329276"/>
                  <a:gd name="connsiteX43-266709" fmla="*/ 5613529 w 5936218"/>
                  <a:gd name="connsiteY43-266710" fmla="*/ 1031699 h 2329276"/>
                  <a:gd name="connsiteX44-266711" fmla="*/ 5608984 w 5936218"/>
                  <a:gd name="connsiteY44-266712" fmla="*/ 1054424 h 2329276"/>
                  <a:gd name="connsiteX45-266713" fmla="*/ 5597799 w 5936218"/>
                  <a:gd name="connsiteY45-266714" fmla="*/ 1050815 h 2329276"/>
                  <a:gd name="connsiteX46-266715" fmla="*/ 5534271 w 5936218"/>
                  <a:gd name="connsiteY46-266716" fmla="*/ 1034164 h 2329276"/>
                  <a:gd name="connsiteX47-266717" fmla="*/ 5436277 w 5936218"/>
                  <a:gd name="connsiteY47-266718" fmla="*/ 1090783 h 2329276"/>
                  <a:gd name="connsiteX48-266719" fmla="*/ 5397645 w 5936218"/>
                  <a:gd name="connsiteY48-266720" fmla="*/ 1102146 h 2329276"/>
                  <a:gd name="connsiteX49-266721" fmla="*/ 5345378 w 5936218"/>
                  <a:gd name="connsiteY49-266722" fmla="*/ 1156685 h 2329276"/>
                  <a:gd name="connsiteX50-266723" fmla="*/ 5290839 w 5936218"/>
                  <a:gd name="connsiteY50-266724" fmla="*/ 1204406 h 2329276"/>
                  <a:gd name="connsiteX51-266725" fmla="*/ 5274932 w 5936218"/>
                  <a:gd name="connsiteY51-266726" fmla="*/ 1236221 h 2329276"/>
                  <a:gd name="connsiteX52-266727" fmla="*/ 5267238 w 5936218"/>
                  <a:gd name="connsiteY52-266728" fmla="*/ 1227794 h 2329276"/>
                  <a:gd name="connsiteX53-266729" fmla="*/ 5263025 w 5936218"/>
                  <a:gd name="connsiteY53-266730" fmla="*/ 1236221 h 2329276"/>
                  <a:gd name="connsiteX54-266731" fmla="*/ 5219538 w 5936218"/>
                  <a:gd name="connsiteY54-266732" fmla="*/ 1188593 h 2329276"/>
                  <a:gd name="connsiteX55-266733" fmla="*/ 5129494 w 5936218"/>
                  <a:gd name="connsiteY55-266734" fmla="*/ 1243038 h 2329276"/>
                  <a:gd name="connsiteX56-266735" fmla="*/ 5126389 w 5936218"/>
                  <a:gd name="connsiteY56-266736" fmla="*/ 1237716 h 2329276"/>
                  <a:gd name="connsiteX57-266737" fmla="*/ 5117587 w 5936218"/>
                  <a:gd name="connsiteY57-266738" fmla="*/ 1243038 h 2329276"/>
                  <a:gd name="connsiteX58-266739" fmla="*/ 5105544 w 5936218"/>
                  <a:gd name="connsiteY58-266740" fmla="*/ 1222392 h 2329276"/>
                  <a:gd name="connsiteX59-266741" fmla="*/ 5074955 w 5936218"/>
                  <a:gd name="connsiteY59-266742" fmla="*/ 1247583 h 2329276"/>
                  <a:gd name="connsiteX60-266743" fmla="*/ 5065718 w 5936218"/>
                  <a:gd name="connsiteY60-266744" fmla="*/ 1245384 h 2329276"/>
                  <a:gd name="connsiteX61-266745" fmla="*/ 5063048 w 5936218"/>
                  <a:gd name="connsiteY61-266746" fmla="*/ 1247583 h 2329276"/>
                  <a:gd name="connsiteX62-266747" fmla="*/ 5026594 w 5936218"/>
                  <a:gd name="connsiteY62-266748" fmla="*/ 1238904 h 2329276"/>
                  <a:gd name="connsiteX63-266749" fmla="*/ 5015871 w 5936218"/>
                  <a:gd name="connsiteY63-266750" fmla="*/ 1283943 h 2329276"/>
                  <a:gd name="connsiteX64-266751" fmla="*/ 4974967 w 5936218"/>
                  <a:gd name="connsiteY64-266752" fmla="*/ 1349844 h 2329276"/>
                  <a:gd name="connsiteX65-266753" fmla="*/ 4974967 w 5936218"/>
                  <a:gd name="connsiteY65-266754" fmla="*/ 1381659 h 2329276"/>
                  <a:gd name="connsiteX66-266755" fmla="*/ 5011326 w 5936218"/>
                  <a:gd name="connsiteY66-266756" fmla="*/ 1495282 h 2329276"/>
                  <a:gd name="connsiteX67-266757" fmla="*/ 4999419 w 5936218"/>
                  <a:gd name="connsiteY67-266758" fmla="*/ 1495282 h 2329276"/>
                  <a:gd name="connsiteX68-266759" fmla="*/ 4974967 w 5936218"/>
                  <a:gd name="connsiteY68-266760" fmla="*/ 1495282 h 2329276"/>
                  <a:gd name="connsiteX69-266761" fmla="*/ 4963605 w 5936218"/>
                  <a:gd name="connsiteY69-266762" fmla="*/ 1547548 h 2329276"/>
                  <a:gd name="connsiteX70-266763" fmla="*/ 4974967 w 5936218"/>
                  <a:gd name="connsiteY70-266764" fmla="*/ 1574818 h 2329276"/>
                  <a:gd name="connsiteX71-266765" fmla="*/ 4909065 w 5936218"/>
                  <a:gd name="connsiteY71-266766" fmla="*/ 1608905 h 2329276"/>
                  <a:gd name="connsiteX72-266767" fmla="*/ 4897703 w 5936218"/>
                  <a:gd name="connsiteY72-266768" fmla="*/ 1677079 h 2329276"/>
                  <a:gd name="connsiteX73-266769" fmla="*/ 4845437 w 5936218"/>
                  <a:gd name="connsiteY73-266770" fmla="*/ 1692986 h 2329276"/>
                  <a:gd name="connsiteX74-266771" fmla="*/ 4834074 w 5936218"/>
                  <a:gd name="connsiteY74-266772" fmla="*/ 1752070 h 2329276"/>
                  <a:gd name="connsiteX75-266773" fmla="*/ 4779535 w 5936218"/>
                  <a:gd name="connsiteY75-266774" fmla="*/ 1811154 h 2329276"/>
                  <a:gd name="connsiteX76-266775" fmla="*/ 4777225 w 5936218"/>
                  <a:gd name="connsiteY76-266776" fmla="*/ 1800758 h 2329276"/>
                  <a:gd name="connsiteX77-266777" fmla="*/ 4767628 w 5936218"/>
                  <a:gd name="connsiteY77-266778" fmla="*/ 1811154 h 2329276"/>
                  <a:gd name="connsiteX78-266779" fmla="*/ 4758538 w 5936218"/>
                  <a:gd name="connsiteY78-266780" fmla="*/ 1770250 h 2329276"/>
                  <a:gd name="connsiteX79-266781" fmla="*/ 4742631 w 5936218"/>
                  <a:gd name="connsiteY79-266782" fmla="*/ 1683896 h 2329276"/>
                  <a:gd name="connsiteX80-266783" fmla="*/ 4715361 w 5936218"/>
                  <a:gd name="connsiteY80-266784" fmla="*/ 1543004 h 2329276"/>
                  <a:gd name="connsiteX81-266785" fmla="*/ 4735813 w 5936218"/>
                  <a:gd name="connsiteY81-266786" fmla="*/ 1452105 h 2329276"/>
                  <a:gd name="connsiteX82-266787" fmla="*/ 4767628 w 5936218"/>
                  <a:gd name="connsiteY82-266788" fmla="*/ 1408928 h 2329276"/>
                  <a:gd name="connsiteX83-266789" fmla="*/ 4767628 w 5936218"/>
                  <a:gd name="connsiteY83-266790" fmla="*/ 1381659 h 2329276"/>
                  <a:gd name="connsiteX84-266791" fmla="*/ 4826712 w 5936218"/>
                  <a:gd name="connsiteY84-266792" fmla="*/ 1365751 h 2329276"/>
                  <a:gd name="connsiteX85-266793" fmla="*/ 1811153 w 5936218"/>
                  <a:gd name="connsiteY85-266794" fmla="*/ 1617995 h 2329276"/>
                  <a:gd name="connsiteX86-266795" fmla="*/ 1748069 w 5936218"/>
                  <a:gd name="connsiteY86-266796" fmla="*/ 1656627 h 2329276"/>
                  <a:gd name="connsiteX87-266797" fmla="*/ 1711709 w 5936218"/>
                  <a:gd name="connsiteY87-266798" fmla="*/ 1661172 h 2329276"/>
                  <a:gd name="connsiteX88-266799" fmla="*/ 1711926 w 5936218"/>
                  <a:gd name="connsiteY88-266800" fmla="*/ 1659656 h 2329276"/>
                  <a:gd name="connsiteX89-266801" fmla="*/ 1699803 w 5936218"/>
                  <a:gd name="connsiteY89-266802" fmla="*/ 1661172 h 2329276"/>
                  <a:gd name="connsiteX90-266803" fmla="*/ 1704347 w 5936218"/>
                  <a:gd name="connsiteY90-266804" fmla="*/ 1629357 h 2329276"/>
                  <a:gd name="connsiteX91-266805" fmla="*/ 1662460 w 5936218"/>
                  <a:gd name="connsiteY91-266806" fmla="*/ 1611406 h 2329276"/>
                  <a:gd name="connsiteX92-266807" fmla="*/ 1629901 w 5936218"/>
                  <a:gd name="connsiteY92-266808" fmla="*/ 1624812 h 2329276"/>
                  <a:gd name="connsiteX93-266809" fmla="*/ 1629300 w 5936218"/>
                  <a:gd name="connsiteY93-266810" fmla="*/ 1620157 h 2329276"/>
                  <a:gd name="connsiteX94-266811" fmla="*/ 1617994 w 5936218"/>
                  <a:gd name="connsiteY94-266812" fmla="*/ 1624812 h 2329276"/>
                  <a:gd name="connsiteX95-266813" fmla="*/ 1608904 w 5936218"/>
                  <a:gd name="connsiteY95-266814" fmla="*/ 1554366 h 2329276"/>
                  <a:gd name="connsiteX96-266815" fmla="*/ 1552684 w 5936218"/>
                  <a:gd name="connsiteY96-266816" fmla="*/ 1544673 h 2329276"/>
                  <a:gd name="connsiteX97-266817" fmla="*/ 1518550 w 5936218"/>
                  <a:gd name="connsiteY97-266818" fmla="*/ 1570273 h 2329276"/>
                  <a:gd name="connsiteX98-266819" fmla="*/ 1425379 w 5936218"/>
                  <a:gd name="connsiteY98-266820" fmla="*/ 1590725 h 2329276"/>
                  <a:gd name="connsiteX99-266821" fmla="*/ 1409472 w 5936218"/>
                  <a:gd name="connsiteY99-266822" fmla="*/ 1608905 h 2329276"/>
                  <a:gd name="connsiteX100-266823" fmla="*/ 1270852 w 5936218"/>
                  <a:gd name="connsiteY100-266824" fmla="*/ 1629357 h 2329276"/>
                  <a:gd name="connsiteX101-266825" fmla="*/ 1254945 w 5936218"/>
                  <a:gd name="connsiteY101-266826" fmla="*/ 1649809 h 2329276"/>
                  <a:gd name="connsiteX102-266827" fmla="*/ 1282214 w 5936218"/>
                  <a:gd name="connsiteY102-266828" fmla="*/ 1692986 h 2329276"/>
                  <a:gd name="connsiteX103-266829" fmla="*/ 1243582 w 5936218"/>
                  <a:gd name="connsiteY103-266830" fmla="*/ 1708893 h 2329276"/>
                  <a:gd name="connsiteX104-266831" fmla="*/ 1254945 w 5936218"/>
                  <a:gd name="connsiteY104-266832" fmla="*/ 1727073 h 2329276"/>
                  <a:gd name="connsiteX105-266833" fmla="*/ 1216313 w 5936218"/>
                  <a:gd name="connsiteY105-266834" fmla="*/ 1752070 h 2329276"/>
                  <a:gd name="connsiteX106-266835" fmla="*/ 1275397 w 5936218"/>
                  <a:gd name="connsiteY106-266836" fmla="*/ 1795247 h 2329276"/>
                  <a:gd name="connsiteX107-266837" fmla="*/ 1270852 w 5936218"/>
                  <a:gd name="connsiteY107-266838" fmla="*/ 1822517 h 2329276"/>
                  <a:gd name="connsiteX108-266839" fmla="*/ 1259108 w 5936218"/>
                  <a:gd name="connsiteY108-266840" fmla="*/ 1821538 h 2329276"/>
                  <a:gd name="connsiteX109-266841" fmla="*/ 1258945 w 5936218"/>
                  <a:gd name="connsiteY109-266842" fmla="*/ 1822517 h 2329276"/>
                  <a:gd name="connsiteX110-266843" fmla="*/ 1215644 w 5936218"/>
                  <a:gd name="connsiteY110-266844" fmla="*/ 1818908 h 2329276"/>
                  <a:gd name="connsiteX111-266845" fmla="*/ 1204950 w 5936218"/>
                  <a:gd name="connsiteY111-266846" fmla="*/ 1833879 h 2329276"/>
                  <a:gd name="connsiteX112-266847" fmla="*/ 1196495 w 5936218"/>
                  <a:gd name="connsiteY112-266848" fmla="*/ 1829047 h 2329276"/>
                  <a:gd name="connsiteX113-266849" fmla="*/ 1193043 w 5936218"/>
                  <a:gd name="connsiteY113-266850" fmla="*/ 1833879 h 2329276"/>
                  <a:gd name="connsiteX114-266851" fmla="*/ 1145322 w 5936218"/>
                  <a:gd name="connsiteY114-266852" fmla="*/ 1806609 h 2329276"/>
                  <a:gd name="connsiteX115-266853" fmla="*/ 1098145 w 5936218"/>
                  <a:gd name="connsiteY115-266854" fmla="*/ 1806609 h 2329276"/>
                  <a:gd name="connsiteX116-266855" fmla="*/ 1061785 w 5936218"/>
                  <a:gd name="connsiteY116-266856" fmla="*/ 1833879 h 2329276"/>
                  <a:gd name="connsiteX117-266857" fmla="*/ 1055322 w 5936218"/>
                  <a:gd name="connsiteY117-266858" fmla="*/ 1829796 h 2329276"/>
                  <a:gd name="connsiteX118-266859" fmla="*/ 1049878 w 5936218"/>
                  <a:gd name="connsiteY118-266860" fmla="*/ 1833879 h 2329276"/>
                  <a:gd name="connsiteX119-266861" fmla="*/ 1006701 w 5936218"/>
                  <a:gd name="connsiteY119-266862" fmla="*/ 1806609 h 2329276"/>
                  <a:gd name="connsiteX120-266863" fmla="*/ 924893 w 5936218"/>
                  <a:gd name="connsiteY120-266864" fmla="*/ 1770250 h 2329276"/>
                  <a:gd name="connsiteX121-266865" fmla="*/ 877716 w 5936218"/>
                  <a:gd name="connsiteY121-266866" fmla="*/ 1770250 h 2329276"/>
                  <a:gd name="connsiteX122-266867" fmla="*/ 802724 w 5936218"/>
                  <a:gd name="connsiteY122-266868" fmla="*/ 1833879 h 2329276"/>
                  <a:gd name="connsiteX123-266869" fmla="*/ 798179 w 5936218"/>
                  <a:gd name="connsiteY123-266870" fmla="*/ 1877056 h 2329276"/>
                  <a:gd name="connsiteX124-266871" fmla="*/ 787406 w 5936218"/>
                  <a:gd name="connsiteY124-266872" fmla="*/ 1866283 h 2329276"/>
                  <a:gd name="connsiteX125-266873" fmla="*/ 786272 w 5936218"/>
                  <a:gd name="connsiteY125-266874" fmla="*/ 1877056 h 2329276"/>
                  <a:gd name="connsiteX126-266875" fmla="*/ 756063 w 5936218"/>
                  <a:gd name="connsiteY126-266876" fmla="*/ 1846846 h 2329276"/>
                  <a:gd name="connsiteX127-266877" fmla="*/ 732278 w 5936218"/>
                  <a:gd name="connsiteY127-266878" fmla="*/ 1904325 h 2329276"/>
                  <a:gd name="connsiteX128-266879" fmla="*/ 743640 w 5936218"/>
                  <a:gd name="connsiteY128-266880" fmla="*/ 1913415 h 2329276"/>
                  <a:gd name="connsiteX129-266881" fmla="*/ 723188 w 5936218"/>
                  <a:gd name="connsiteY129-266882" fmla="*/ 1956592 h 2329276"/>
                  <a:gd name="connsiteX130-266883" fmla="*/ 747026 w 5936218"/>
                  <a:gd name="connsiteY130-266884" fmla="*/ 1993433 h 2329276"/>
                  <a:gd name="connsiteX131-266885" fmla="*/ 763548 w 5936218"/>
                  <a:gd name="connsiteY131-266886" fmla="*/ 1990679 h 2329276"/>
                  <a:gd name="connsiteX132-266887" fmla="*/ 764871 w 5936218"/>
                  <a:gd name="connsiteY132-266888" fmla="*/ 1992443 h 2329276"/>
                  <a:gd name="connsiteX133-266889" fmla="*/ 775455 w 5936218"/>
                  <a:gd name="connsiteY133-266890" fmla="*/ 1990679 h 2329276"/>
                  <a:gd name="connsiteX134-266891" fmla="*/ 802724 w 5936218"/>
                  <a:gd name="connsiteY134-266892" fmla="*/ 2027038 h 2329276"/>
                  <a:gd name="connsiteX135-266893" fmla="*/ 798179 w 5936218"/>
                  <a:gd name="connsiteY135-266894" fmla="*/ 2054308 h 2329276"/>
                  <a:gd name="connsiteX136-266895" fmla="*/ 818632 w 5936218"/>
                  <a:gd name="connsiteY136-266896" fmla="*/ 2065670 h 2329276"/>
                  <a:gd name="connsiteX137-266897" fmla="*/ 802724 w 5936218"/>
                  <a:gd name="connsiteY137-266898" fmla="*/ 2097485 h 2329276"/>
                  <a:gd name="connsiteX138-266899" fmla="*/ 766365 w 5936218"/>
                  <a:gd name="connsiteY138-266900" fmla="*/ 2102030 h 2329276"/>
                  <a:gd name="connsiteX139-266901" fmla="*/ 727733 w 5936218"/>
                  <a:gd name="connsiteY139-266902" fmla="*/ 2161114 h 2329276"/>
                  <a:gd name="connsiteX140-266903" fmla="*/ 759548 w 5936218"/>
                  <a:gd name="connsiteY140-266904" fmla="*/ 2204291 h 2329276"/>
                  <a:gd name="connsiteX141-266905" fmla="*/ 759548 w 5936218"/>
                  <a:gd name="connsiteY141-266906" fmla="*/ 2242922 h 2329276"/>
                  <a:gd name="connsiteX142-266907" fmla="*/ 798179 w 5936218"/>
                  <a:gd name="connsiteY142-266908" fmla="*/ 2302007 h 2329276"/>
                  <a:gd name="connsiteX143-266909" fmla="*/ 775455 w 5936218"/>
                  <a:gd name="connsiteY143-266910" fmla="*/ 2317914 h 2329276"/>
                  <a:gd name="connsiteX144-266911" fmla="*/ 770910 w 5936218"/>
                  <a:gd name="connsiteY144-266912" fmla="*/ 2329276 h 2329276"/>
                  <a:gd name="connsiteX145-266913" fmla="*/ 759003 w 5936218"/>
                  <a:gd name="connsiteY145-266914" fmla="*/ 2329276 h 2329276"/>
                  <a:gd name="connsiteX146-266915" fmla="*/ 755003 w 5936218"/>
                  <a:gd name="connsiteY146-266916" fmla="*/ 2329276 h 2329276"/>
                  <a:gd name="connsiteX147-266917" fmla="*/ 743096 w 5936218"/>
                  <a:gd name="connsiteY147-266918" fmla="*/ 2329276 h 2329276"/>
                  <a:gd name="connsiteX148-266919" fmla="*/ 715826 w 5936218"/>
                  <a:gd name="connsiteY148-266920" fmla="*/ 2295189 h 2329276"/>
                  <a:gd name="connsiteX149-266921" fmla="*/ 704464 w 5936218"/>
                  <a:gd name="connsiteY149-266922" fmla="*/ 2295189 h 2329276"/>
                  <a:gd name="connsiteX150-266923" fmla="*/ 684012 w 5936218"/>
                  <a:gd name="connsiteY150-266924" fmla="*/ 2286099 h 2329276"/>
                  <a:gd name="connsiteX151-266925" fmla="*/ 672649 w 5936218"/>
                  <a:gd name="connsiteY151-266926" fmla="*/ 2263375 h 2329276"/>
                  <a:gd name="connsiteX152-266927" fmla="*/ 645222 w 5936218"/>
                  <a:gd name="connsiteY152-266928" fmla="*/ 2255538 h 2329276"/>
                  <a:gd name="connsiteX153-266929" fmla="*/ 625472 w 5936218"/>
                  <a:gd name="connsiteY153-266930" fmla="*/ 2258830 h 2329276"/>
                  <a:gd name="connsiteX154-266931" fmla="*/ 623771 w 5936218"/>
                  <a:gd name="connsiteY154-266932" fmla="*/ 2257129 h 2329276"/>
                  <a:gd name="connsiteX155-266933" fmla="*/ 613565 w 5936218"/>
                  <a:gd name="connsiteY155-266934" fmla="*/ 2258830 h 2329276"/>
                  <a:gd name="connsiteX156-266935" fmla="*/ 609020 w 5936218"/>
                  <a:gd name="connsiteY156-266936" fmla="*/ 2254285 h 2329276"/>
                  <a:gd name="connsiteX157-266937" fmla="*/ 559026 w 5936218"/>
                  <a:gd name="connsiteY157-266938" fmla="*/ 2227015 h 2329276"/>
                  <a:gd name="connsiteX158-266939" fmla="*/ 506760 w 5936218"/>
                  <a:gd name="connsiteY158-266940" fmla="*/ 2220198 h 2329276"/>
                  <a:gd name="connsiteX159-266941" fmla="*/ 483280 w 5936218"/>
                  <a:gd name="connsiteY159-266942" fmla="*/ 2213489 h 2329276"/>
                  <a:gd name="connsiteX160-266943" fmla="*/ 480035 w 5936218"/>
                  <a:gd name="connsiteY160-266944" fmla="*/ 2215653 h 2329276"/>
                  <a:gd name="connsiteX161-266945" fmla="*/ 475042 w 5936218"/>
                  <a:gd name="connsiteY161-266946" fmla="*/ 2211135 h 2329276"/>
                  <a:gd name="connsiteX162-266947" fmla="*/ 474945 w 5936218"/>
                  <a:gd name="connsiteY162-266948" fmla="*/ 2211108 h 2329276"/>
                  <a:gd name="connsiteX163-266949" fmla="*/ 468128 w 5936218"/>
                  <a:gd name="connsiteY163-266950" fmla="*/ 2215653 h 2329276"/>
                  <a:gd name="connsiteX164-266951" fmla="*/ 420406 w 5936218"/>
                  <a:gd name="connsiteY164-266952" fmla="*/ 2172476 h 2329276"/>
                  <a:gd name="connsiteX165-266953" fmla="*/ 381774 w 5936218"/>
                  <a:gd name="connsiteY165-266954" fmla="*/ 2156569 h 2329276"/>
                  <a:gd name="connsiteX166-266955" fmla="*/ 349960 w 5936218"/>
                  <a:gd name="connsiteY166-266956" fmla="*/ 2124754 h 2329276"/>
                  <a:gd name="connsiteX167-266957" fmla="*/ 377229 w 5936218"/>
                  <a:gd name="connsiteY167-266958" fmla="*/ 2117937 h 2329276"/>
                  <a:gd name="connsiteX168-266959" fmla="*/ 404499 w 5936218"/>
                  <a:gd name="connsiteY168-266960" fmla="*/ 2070215 h 2329276"/>
                  <a:gd name="connsiteX169-266961" fmla="*/ 388591 w 5936218"/>
                  <a:gd name="connsiteY169-266962" fmla="*/ 2054308 h 2329276"/>
                  <a:gd name="connsiteX170-266963" fmla="*/ 440858 w 5936218"/>
                  <a:gd name="connsiteY170-266964" fmla="*/ 2027038 h 2329276"/>
                  <a:gd name="connsiteX171-266965" fmla="*/ 440858 w 5936218"/>
                  <a:gd name="connsiteY171-266966" fmla="*/ 2023982 h 2329276"/>
                  <a:gd name="connsiteX172-266967" fmla="*/ 416406 w 5936218"/>
                  <a:gd name="connsiteY172-266968" fmla="*/ 2027038 h 2329276"/>
                  <a:gd name="connsiteX173-266969" fmla="*/ 416406 w 5936218"/>
                  <a:gd name="connsiteY173-266970" fmla="*/ 2025550 h 2329276"/>
                  <a:gd name="connsiteX174-266971" fmla="*/ 404499 w 5936218"/>
                  <a:gd name="connsiteY174-266972" fmla="*/ 2027038 h 2329276"/>
                  <a:gd name="connsiteX175-266973" fmla="*/ 404499 w 5936218"/>
                  <a:gd name="connsiteY175-266974" fmla="*/ 2006586 h 2329276"/>
                  <a:gd name="connsiteX176-266975" fmla="*/ 424951 w 5936218"/>
                  <a:gd name="connsiteY176-266976" fmla="*/ 1990679 h 2329276"/>
                  <a:gd name="connsiteX177-266977" fmla="*/ 463583 w 5936218"/>
                  <a:gd name="connsiteY177-266978" fmla="*/ 1983862 h 2329276"/>
                  <a:gd name="connsiteX178-266979" fmla="*/ 468128 w 5936218"/>
                  <a:gd name="connsiteY178-266980" fmla="*/ 1967954 h 2329276"/>
                  <a:gd name="connsiteX179-266981" fmla="*/ 456765 w 5936218"/>
                  <a:gd name="connsiteY179-266982" fmla="*/ 1936140 h 2329276"/>
                  <a:gd name="connsiteX180-266983" fmla="*/ 474945 w 5936218"/>
                  <a:gd name="connsiteY180-266984" fmla="*/ 1908870 h 2329276"/>
                  <a:gd name="connsiteX181-266985" fmla="*/ 474945 w 5936218"/>
                  <a:gd name="connsiteY181-266986" fmla="*/ 1888418 h 2329276"/>
                  <a:gd name="connsiteX182-266987" fmla="*/ 420406 w 5936218"/>
                  <a:gd name="connsiteY182-266988" fmla="*/ 1870238 h 2329276"/>
                  <a:gd name="connsiteX183-266989" fmla="*/ 409588 w 5936218"/>
                  <a:gd name="connsiteY183-266990" fmla="*/ 1870238 h 2329276"/>
                  <a:gd name="connsiteX184-266991" fmla="*/ 397681 w 5936218"/>
                  <a:gd name="connsiteY184-266992" fmla="*/ 1870238 h 2329276"/>
                  <a:gd name="connsiteX185-266993" fmla="*/ 379485 w 5936218"/>
                  <a:gd name="connsiteY185-266994" fmla="*/ 1847999 h 2329276"/>
                  <a:gd name="connsiteX186-266995" fmla="*/ 357322 w 5936218"/>
                  <a:gd name="connsiteY186-266996" fmla="*/ 1854331 h 2329276"/>
                  <a:gd name="connsiteX187-266997" fmla="*/ 352842 w 5936218"/>
                  <a:gd name="connsiteY187-266998" fmla="*/ 1852209 h 2329276"/>
                  <a:gd name="connsiteX188-266999" fmla="*/ 345415 w 5936218"/>
                  <a:gd name="connsiteY188-267000" fmla="*/ 1854331 h 2329276"/>
                  <a:gd name="connsiteX189-267001" fmla="*/ 302238 w 5936218"/>
                  <a:gd name="connsiteY189-267002" fmla="*/ 1833879 h 2329276"/>
                  <a:gd name="connsiteX190-267003" fmla="*/ 302238 w 5936218"/>
                  <a:gd name="connsiteY190-267004" fmla="*/ 1822517 h 2329276"/>
                  <a:gd name="connsiteX191-267005" fmla="*/ 286331 w 5936218"/>
                  <a:gd name="connsiteY191-267006" fmla="*/ 1795247 h 2329276"/>
                  <a:gd name="connsiteX192-267007" fmla="*/ 270968 w 5936218"/>
                  <a:gd name="connsiteY192-267008" fmla="*/ 1795247 h 2329276"/>
                  <a:gd name="connsiteX193-267009" fmla="*/ 259061 w 5936218"/>
                  <a:gd name="connsiteY193-267010" fmla="*/ 1795247 h 2329276"/>
                  <a:gd name="connsiteX194-267011" fmla="*/ 254516 w 5936218"/>
                  <a:gd name="connsiteY194-267012" fmla="*/ 1779340 h 2329276"/>
                  <a:gd name="connsiteX195-267013" fmla="*/ 263606 w 5936218"/>
                  <a:gd name="connsiteY195-267014" fmla="*/ 1763433 h 2329276"/>
                  <a:gd name="connsiteX196-267015" fmla="*/ 243991 w 5936218"/>
                  <a:gd name="connsiteY196-267016" fmla="*/ 1732920 h 2329276"/>
                  <a:gd name="connsiteX197-267017" fmla="*/ 216429 w 5936218"/>
                  <a:gd name="connsiteY197-267018" fmla="*/ 1736163 h 2329276"/>
                  <a:gd name="connsiteX198-267019" fmla="*/ 212956 w 5936218"/>
                  <a:gd name="connsiteY198-267020" fmla="*/ 1735171 h 2329276"/>
                  <a:gd name="connsiteX199-267021" fmla="*/ 204522 w 5936218"/>
                  <a:gd name="connsiteY199-267022" fmla="*/ 1736163 h 2329276"/>
                  <a:gd name="connsiteX200-267023" fmla="*/ 199623 w 5936218"/>
                  <a:gd name="connsiteY200-267024" fmla="*/ 1734763 h 2329276"/>
                  <a:gd name="connsiteX201-267025" fmla="*/ 195977 w 5936218"/>
                  <a:gd name="connsiteY201-267026" fmla="*/ 1747525 h 2329276"/>
                  <a:gd name="connsiteX202-267027" fmla="*/ 184968 w 5936218"/>
                  <a:gd name="connsiteY202-267028" fmla="*/ 1744380 h 2329276"/>
                  <a:gd name="connsiteX203-267029" fmla="*/ 184070 w 5936218"/>
                  <a:gd name="connsiteY203-267030" fmla="*/ 1747525 h 2329276"/>
                  <a:gd name="connsiteX204-267031" fmla="*/ 168163 w 5936218"/>
                  <a:gd name="connsiteY204-267032" fmla="*/ 1742990 h 2329276"/>
                  <a:gd name="connsiteX205-267033" fmla="*/ 156800 w 5936218"/>
                  <a:gd name="connsiteY205-267034" fmla="*/ 1704348 h 2329276"/>
                  <a:gd name="connsiteX206-267035" fmla="*/ 152255 w 5936218"/>
                  <a:gd name="connsiteY206-267036" fmla="*/ 1688441 h 2329276"/>
                  <a:gd name="connsiteX207-267037" fmla="*/ 156800 w 5936218"/>
                  <a:gd name="connsiteY207-267038" fmla="*/ 1683896 h 2329276"/>
                  <a:gd name="connsiteX208-267039" fmla="*/ 168707 w 5936218"/>
                  <a:gd name="connsiteY208-267040" fmla="*/ 1683896 h 2329276"/>
                  <a:gd name="connsiteX209-267041" fmla="*/ 188615 w 5936218"/>
                  <a:gd name="connsiteY209-267042" fmla="*/ 1683896 h 2329276"/>
                  <a:gd name="connsiteX210-267043" fmla="*/ 199977 w 5936218"/>
                  <a:gd name="connsiteY210-267044" fmla="*/ 1672534 h 2329276"/>
                  <a:gd name="connsiteX211-267045" fmla="*/ 188615 w 5936218"/>
                  <a:gd name="connsiteY211-267046" fmla="*/ 1649809 h 2329276"/>
                  <a:gd name="connsiteX212-267047" fmla="*/ 168163 w 5936218"/>
                  <a:gd name="connsiteY212-267048" fmla="*/ 1640720 h 2329276"/>
                  <a:gd name="connsiteX213-267049" fmla="*/ 168163 w 5936218"/>
                  <a:gd name="connsiteY213-267050" fmla="*/ 1633902 h 2329276"/>
                  <a:gd name="connsiteX214-267051" fmla="*/ 152255 w 5936218"/>
                  <a:gd name="connsiteY214-267052" fmla="*/ 1617995 h 2329276"/>
                  <a:gd name="connsiteX215-267053" fmla="*/ 129531 w 5936218"/>
                  <a:gd name="connsiteY215-267054" fmla="*/ 1581635 h 2329276"/>
                  <a:gd name="connsiteX216-267055" fmla="*/ 140893 w 5936218"/>
                  <a:gd name="connsiteY216-267056" fmla="*/ 1558911 h 2329276"/>
                  <a:gd name="connsiteX217-267057" fmla="*/ 136348 w 5936218"/>
                  <a:gd name="connsiteY217-267058" fmla="*/ 1531641 h 2329276"/>
                  <a:gd name="connsiteX218-267059" fmla="*/ 103789 w 5936218"/>
                  <a:gd name="connsiteY218-267060" fmla="*/ 1518234 h 2329276"/>
                  <a:gd name="connsiteX219-267061" fmla="*/ 93716 w 5936218"/>
                  <a:gd name="connsiteY219-267062" fmla="*/ 1522551 h 2329276"/>
                  <a:gd name="connsiteX220-267063" fmla="*/ 91868 w 5936218"/>
                  <a:gd name="connsiteY220-267064" fmla="*/ 1518240 h 2329276"/>
                  <a:gd name="connsiteX221-267065" fmla="*/ 81809 w 5936218"/>
                  <a:gd name="connsiteY221-267066" fmla="*/ 1522551 h 2329276"/>
                  <a:gd name="connsiteX222-267067" fmla="*/ 74992 w 5936218"/>
                  <a:gd name="connsiteY222-267068" fmla="*/ 1506644 h 2329276"/>
                  <a:gd name="connsiteX223-267069" fmla="*/ 34087 w 5936218"/>
                  <a:gd name="connsiteY223-267070" fmla="*/ 1495282 h 2329276"/>
                  <a:gd name="connsiteX224-267071" fmla="*/ 22725 w 5936218"/>
                  <a:gd name="connsiteY224-267072" fmla="*/ 1452105 h 2329276"/>
                  <a:gd name="connsiteX225-267073" fmla="*/ 22725 w 5936218"/>
                  <a:gd name="connsiteY225-267074" fmla="*/ 1420290 h 2329276"/>
                  <a:gd name="connsiteX226-267075" fmla="*/ 0 w 5936218"/>
                  <a:gd name="connsiteY226-267076" fmla="*/ 1404383 h 2329276"/>
                  <a:gd name="connsiteX227-267077" fmla="*/ 15907 w 5936218"/>
                  <a:gd name="connsiteY227-267078" fmla="*/ 1381659 h 2329276"/>
                  <a:gd name="connsiteX228-267079" fmla="*/ 6818 w 5936218"/>
                  <a:gd name="connsiteY228-267080" fmla="*/ 1318030 h 2329276"/>
                  <a:gd name="connsiteX229-267081" fmla="*/ 34087 w 5936218"/>
                  <a:gd name="connsiteY229-267082" fmla="*/ 1274853 h 2329276"/>
                  <a:gd name="connsiteX230-267083" fmla="*/ 27270 w 5936218"/>
                  <a:gd name="connsiteY230-267084" fmla="*/ 1263491 h 2329276"/>
                  <a:gd name="connsiteX231-267085" fmla="*/ 70447 w 5936218"/>
                  <a:gd name="connsiteY231-267086" fmla="*/ 1224859 h 2329276"/>
                  <a:gd name="connsiteX232-267087" fmla="*/ 27270 w 5936218"/>
                  <a:gd name="connsiteY232-267088" fmla="*/ 1188499 h 2329276"/>
                  <a:gd name="connsiteX233-267089" fmla="*/ 109078 w 5936218"/>
                  <a:gd name="connsiteY233-267090" fmla="*/ 1090783 h 2329276"/>
                  <a:gd name="connsiteX234-267091" fmla="*/ 145438 w 5936218"/>
                  <a:gd name="connsiteY234-267092" fmla="*/ 1047606 h 2329276"/>
                  <a:gd name="connsiteX235-267093" fmla="*/ 156800 w 5936218"/>
                  <a:gd name="connsiteY235-267094" fmla="*/ 1004430 h 2329276"/>
                  <a:gd name="connsiteX236-267095" fmla="*/ 102261 w 5936218"/>
                  <a:gd name="connsiteY236-267096" fmla="*/ 952163 h 2329276"/>
                  <a:gd name="connsiteX237-267097" fmla="*/ 118168 w 5936218"/>
                  <a:gd name="connsiteY237-267098" fmla="*/ 897624 h 2329276"/>
                  <a:gd name="connsiteX238-267099" fmla="*/ 86354 w 5936218"/>
                  <a:gd name="connsiteY238-267100" fmla="*/ 833995 h 2329276"/>
                  <a:gd name="connsiteX239-267101" fmla="*/ 109078 w 5936218"/>
                  <a:gd name="connsiteY239-267102" fmla="*/ 759003 h 2329276"/>
                  <a:gd name="connsiteX240-267103" fmla="*/ 70447 w 5936218"/>
                  <a:gd name="connsiteY240-267104" fmla="*/ 656742 h 2329276"/>
                  <a:gd name="connsiteX241-267105" fmla="*/ 102261 w 5936218"/>
                  <a:gd name="connsiteY241-267106" fmla="*/ 586296 h 2329276"/>
                  <a:gd name="connsiteX242-267107" fmla="*/ 43177 w 5936218"/>
                  <a:gd name="connsiteY242-267108" fmla="*/ 520395 h 2329276"/>
                  <a:gd name="connsiteX243-267109" fmla="*/ 49994 w 5936218"/>
                  <a:gd name="connsiteY243-267110" fmla="*/ 445403 h 2329276"/>
                  <a:gd name="connsiteX244-267111" fmla="*/ 81809 w 5936218"/>
                  <a:gd name="connsiteY244-267112" fmla="*/ 440858 h 2329276"/>
                  <a:gd name="connsiteX245-267113" fmla="*/ 145438 w 5936218"/>
                  <a:gd name="connsiteY245-267114" fmla="*/ 397682 h 2329276"/>
                  <a:gd name="connsiteX246-267115" fmla="*/ 184070 w 5936218"/>
                  <a:gd name="connsiteY246-267116" fmla="*/ 359050 h 2329276"/>
                  <a:gd name="connsiteX247-267117" fmla="*/ 189699 w 5936218"/>
                  <a:gd name="connsiteY247-267118" fmla="*/ 365328 h 2329276"/>
                  <a:gd name="connsiteX248-267119" fmla="*/ 195977 w 5936218"/>
                  <a:gd name="connsiteY248-267120" fmla="*/ 359050 h 2329276"/>
                  <a:gd name="connsiteX249-267121" fmla="*/ 255061 w 5936218"/>
                  <a:gd name="connsiteY249-267122" fmla="*/ 424951 h 2329276"/>
                  <a:gd name="connsiteX250-267123" fmla="*/ 350504 w 5936218"/>
                  <a:gd name="connsiteY250-267124" fmla="*/ 445403 h 2329276"/>
                  <a:gd name="connsiteX251-267125" fmla="*/ 491397 w 5936218"/>
                  <a:gd name="connsiteY251-267126" fmla="*/ 559027 h 2329276"/>
                  <a:gd name="connsiteX252-267127" fmla="*/ 523211 w 5936218"/>
                  <a:gd name="connsiteY252-267128" fmla="*/ 606748 h 2329276"/>
                  <a:gd name="connsiteX253-267129" fmla="*/ 523211 w 5936218"/>
                  <a:gd name="connsiteY253-267130" fmla="*/ 665832 h 2329276"/>
                  <a:gd name="connsiteX254-267131" fmla="*/ 486852 w 5936218"/>
                  <a:gd name="connsiteY254-267132" fmla="*/ 720371 h 2329276"/>
                  <a:gd name="connsiteX255-267133" fmla="*/ 420951 w 5936218"/>
                  <a:gd name="connsiteY255-267134" fmla="*/ 740824 h 2329276"/>
                  <a:gd name="connsiteX256-267135" fmla="*/ 415909 w 5936218"/>
                  <a:gd name="connsiteY256-267136" fmla="*/ 738693 h 2329276"/>
                  <a:gd name="connsiteX257-267137" fmla="*/ 409044 w 5936218"/>
                  <a:gd name="connsiteY257-267138" fmla="*/ 740824 h 2329276"/>
                  <a:gd name="connsiteX258-267139" fmla="*/ 252950 w 5936218"/>
                  <a:gd name="connsiteY258-267140" fmla="*/ 674868 h 2329276"/>
                  <a:gd name="connsiteX259-267141" fmla="*/ 232336 w 5936218"/>
                  <a:gd name="connsiteY259-267142" fmla="*/ 681740 h 2329276"/>
                  <a:gd name="connsiteX260-267143" fmla="*/ 291420 w 5936218"/>
                  <a:gd name="connsiteY260-267144" fmla="*/ 752186 h 2329276"/>
                  <a:gd name="connsiteX261-267145" fmla="*/ 291420 w 5936218"/>
                  <a:gd name="connsiteY261-267146" fmla="*/ 790818 h 2329276"/>
                  <a:gd name="connsiteX262-267147" fmla="*/ 298238 w 5936218"/>
                  <a:gd name="connsiteY262-267148" fmla="*/ 877172 h 2329276"/>
                  <a:gd name="connsiteX263-267149" fmla="*/ 345959 w 5936218"/>
                  <a:gd name="connsiteY263-267150" fmla="*/ 908986 h 2329276"/>
                  <a:gd name="connsiteX264-267151" fmla="*/ 362087 w 5936218"/>
                  <a:gd name="connsiteY264-267152" fmla="*/ 918394 h 2329276"/>
                  <a:gd name="connsiteX265-267153" fmla="*/ 365867 w 5936218"/>
                  <a:gd name="connsiteY265-267154" fmla="*/ 886261 h 2329276"/>
                  <a:gd name="connsiteX266-267155" fmla="*/ 345415 w 5936218"/>
                  <a:gd name="connsiteY266-267156" fmla="*/ 849902 h 2329276"/>
                  <a:gd name="connsiteX267-267157" fmla="*/ 365867 w 5936218"/>
                  <a:gd name="connsiteY267-267158" fmla="*/ 818087 h 2329276"/>
                  <a:gd name="connsiteX268-267159" fmla="*/ 374560 w 5936218"/>
                  <a:gd name="connsiteY268-267160" fmla="*/ 823086 h 2329276"/>
                  <a:gd name="connsiteX269-267161" fmla="*/ 377774 w 5936218"/>
                  <a:gd name="connsiteY269-267162" fmla="*/ 818087 h 2329276"/>
                  <a:gd name="connsiteX270-267163" fmla="*/ 461933 w 5936218"/>
                  <a:gd name="connsiteY270-267164" fmla="*/ 866479 h 2329276"/>
                  <a:gd name="connsiteX271-267165" fmla="*/ 484035 w 5936218"/>
                  <a:gd name="connsiteY271-267166" fmla="*/ 849902 h 2329276"/>
                  <a:gd name="connsiteX272-267167" fmla="*/ 463583 w 5936218"/>
                  <a:gd name="connsiteY272-267168" fmla="*/ 784000 h 2329276"/>
                  <a:gd name="connsiteX273-267169" fmla="*/ 549936 w 5936218"/>
                  <a:gd name="connsiteY273-267170" fmla="*/ 697647 h 2329276"/>
                  <a:gd name="connsiteX274-267171" fmla="*/ 559742 w 5936218"/>
                  <a:gd name="connsiteY274-267172" fmla="*/ 699748 h 2329276"/>
                  <a:gd name="connsiteX275-267173" fmla="*/ 561843 w 5936218"/>
                  <a:gd name="connsiteY275-267174" fmla="*/ 697647 h 2329276"/>
                  <a:gd name="connsiteX276-267175" fmla="*/ 593658 w 5936218"/>
                  <a:gd name="connsiteY276-267176" fmla="*/ 704464 h 2329276"/>
                  <a:gd name="connsiteX277-267177" fmla="*/ 620945 w 5936218"/>
                  <a:gd name="connsiteY277-267178" fmla="*/ 728341 h 2329276"/>
                  <a:gd name="connsiteX278-267179" fmla="*/ 640835 w 5936218"/>
                  <a:gd name="connsiteY278-267180" fmla="*/ 672650 h 2329276"/>
                  <a:gd name="connsiteX279-267181" fmla="*/ 609020 w 5936218"/>
                  <a:gd name="connsiteY279-267182" fmla="*/ 618111 h 2329276"/>
                  <a:gd name="connsiteX280-267183" fmla="*/ 624928 w 5936218"/>
                  <a:gd name="connsiteY280-267184" fmla="*/ 559027 h 2329276"/>
                  <a:gd name="connsiteX281-267185" fmla="*/ 597658 w 5936218"/>
                  <a:gd name="connsiteY281-267186" fmla="*/ 499942 h 2329276"/>
                  <a:gd name="connsiteX282-267187" fmla="*/ 611562 w 5936218"/>
                  <a:gd name="connsiteY282-267188" fmla="*/ 504268 h 2329276"/>
                  <a:gd name="connsiteX283-267189" fmla="*/ 609565 w 5936218"/>
                  <a:gd name="connsiteY283-267190" fmla="*/ 499942 h 2329276"/>
                  <a:gd name="connsiteX284-267191" fmla="*/ 711826 w 5936218"/>
                  <a:gd name="connsiteY284-267192" fmla="*/ 531757 h 2329276"/>
                  <a:gd name="connsiteX285-267193" fmla="*/ 732278 w 5936218"/>
                  <a:gd name="connsiteY285-267194" fmla="*/ 586296 h 2329276"/>
                  <a:gd name="connsiteX286-267195" fmla="*/ 684556 w 5936218"/>
                  <a:gd name="connsiteY286-267196" fmla="*/ 597658 h 2329276"/>
                  <a:gd name="connsiteX287-267197" fmla="*/ 684556 w 5936218"/>
                  <a:gd name="connsiteY287-267198" fmla="*/ 649925 h 2329276"/>
                  <a:gd name="connsiteX288-267199" fmla="*/ 713309 w 5936218"/>
                  <a:gd name="connsiteY288-267200" fmla="*/ 678678 h 2329276"/>
                  <a:gd name="connsiteX289-267201" fmla="*/ 763548 w 5936218"/>
                  <a:gd name="connsiteY289-267202" fmla="*/ 661287 h 2329276"/>
                  <a:gd name="connsiteX290-267203" fmla="*/ 770365 w 5936218"/>
                  <a:gd name="connsiteY290-267204" fmla="*/ 602203 h 2329276"/>
                  <a:gd name="connsiteX291-267205" fmla="*/ 845357 w 5936218"/>
                  <a:gd name="connsiteY291-267206" fmla="*/ 554482 h 2329276"/>
                  <a:gd name="connsiteX292-267207" fmla="*/ 972614 w 5936218"/>
                  <a:gd name="connsiteY292-267208" fmla="*/ 468128 h 2329276"/>
                  <a:gd name="connsiteX293-267209" fmla="*/ 982566 w 5936218"/>
                  <a:gd name="connsiteY293-267210" fmla="*/ 469455 h 2329276"/>
                  <a:gd name="connsiteX294-267211" fmla="*/ 984521 w 5936218"/>
                  <a:gd name="connsiteY294-267212" fmla="*/ 468128 h 2329276"/>
                  <a:gd name="connsiteX295-267213" fmla="*/ 1018608 w 5936218"/>
                  <a:gd name="connsiteY295-267214" fmla="*/ 472673 h 2329276"/>
                  <a:gd name="connsiteX296-267215" fmla="*/ 979977 w 5936218"/>
                  <a:gd name="connsiteY296-267216" fmla="*/ 536302 h 2329276"/>
                  <a:gd name="connsiteX297-267217" fmla="*/ 1012666 w 5936218"/>
                  <a:gd name="connsiteY297-267218" fmla="*/ 541463 h 2329276"/>
                  <a:gd name="connsiteX298-267219" fmla="*/ 1038516 w 5936218"/>
                  <a:gd name="connsiteY298-267220" fmla="*/ 511305 h 2329276"/>
                  <a:gd name="connsiteX299-267221" fmla="*/ 1050423 w 5936218"/>
                  <a:gd name="connsiteY299-267222" fmla="*/ 511305 h 2329276"/>
                  <a:gd name="connsiteX300-267223" fmla="*/ 1108962 w 5936218"/>
                  <a:gd name="connsiteY300-267224" fmla="*/ 511305 h 2329276"/>
                  <a:gd name="connsiteX301-267225" fmla="*/ 1161229 w 5936218"/>
                  <a:gd name="connsiteY301-267226" fmla="*/ 468128 h 2329276"/>
                  <a:gd name="connsiteX302-267227" fmla="*/ 1165711 w 5936218"/>
                  <a:gd name="connsiteY302-267228" fmla="*/ 474262 h 2329276"/>
                  <a:gd name="connsiteX303-267229" fmla="*/ 1173136 w 5936218"/>
                  <a:gd name="connsiteY303-267230" fmla="*/ 468128 h 2329276"/>
                  <a:gd name="connsiteX304-267231" fmla="*/ 1210035 w 5936218"/>
                  <a:gd name="connsiteY304-267232" fmla="*/ 518621 h 2329276"/>
                  <a:gd name="connsiteX305-267233" fmla="*/ 1247583 w 5936218"/>
                  <a:gd name="connsiteY305-267234" fmla="*/ 461311 h 2329276"/>
                  <a:gd name="connsiteX306-267235" fmla="*/ 1211223 w 5936218"/>
                  <a:gd name="connsiteY306-267236" fmla="*/ 402227 h 2329276"/>
                  <a:gd name="connsiteX307-267237" fmla="*/ 1227130 w 5936218"/>
                  <a:gd name="connsiteY307-267238" fmla="*/ 365867 h 2329276"/>
                  <a:gd name="connsiteX308-267239" fmla="*/ 1237665 w 5936218"/>
                  <a:gd name="connsiteY308-267240" fmla="*/ 369005 h 2329276"/>
                  <a:gd name="connsiteX309-267241" fmla="*/ 1239037 w 5936218"/>
                  <a:gd name="connsiteY309-267242" fmla="*/ 365867 h 2329276"/>
                  <a:gd name="connsiteX310-267243" fmla="*/ 1345843 w 5936218"/>
                  <a:gd name="connsiteY310-267244" fmla="*/ 397682 h 2329276"/>
                  <a:gd name="connsiteX311-267245" fmla="*/ 1400382 w 5936218"/>
                  <a:gd name="connsiteY311-267246" fmla="*/ 429496 h 2329276"/>
                  <a:gd name="connsiteX312-267247" fmla="*/ 1519756 w 5936218"/>
                  <a:gd name="connsiteY312-267248" fmla="*/ 536080 h 2329276"/>
                  <a:gd name="connsiteX313-267249" fmla="*/ 1543003 w 5936218"/>
                  <a:gd name="connsiteY313-267250" fmla="*/ 495398 h 2329276"/>
                  <a:gd name="connsiteX314-267251" fmla="*/ 1506643 w 5936218"/>
                  <a:gd name="connsiteY314-267252" fmla="*/ 440858 h 2329276"/>
                  <a:gd name="connsiteX315-267253" fmla="*/ 1506643 w 5936218"/>
                  <a:gd name="connsiteY315-267254" fmla="*/ 418134 h 2329276"/>
                  <a:gd name="connsiteX316-267255" fmla="*/ 1463467 w 5936218"/>
                  <a:gd name="connsiteY316-267256" fmla="*/ 409044 h 2329276"/>
                  <a:gd name="connsiteX317-267257" fmla="*/ 1472556 w 5936218"/>
                  <a:gd name="connsiteY317-267258" fmla="*/ 359050 h 2329276"/>
                  <a:gd name="connsiteX318-267259" fmla="*/ 1452104 w 5936218"/>
                  <a:gd name="connsiteY318-267260" fmla="*/ 272696 h 2329276"/>
                  <a:gd name="connsiteX319-267261" fmla="*/ 1452104 w 5936218"/>
                  <a:gd name="connsiteY319-267262" fmla="*/ 236337 h 2329276"/>
                  <a:gd name="connsiteX320-267263" fmla="*/ 1522551 w 5936218"/>
                  <a:gd name="connsiteY320-267264" fmla="*/ 134076 h 2329276"/>
                  <a:gd name="connsiteX321-267265" fmla="*/ 1543003 w 5936218"/>
                  <a:gd name="connsiteY321-267266" fmla="*/ 20453 h 2329276"/>
                  <a:gd name="connsiteX322-267267" fmla="*/ 1570272 w 5936218"/>
                  <a:gd name="connsiteY322-267268" fmla="*/ 0 h 2329276"/>
                  <a:gd name="connsiteX323-267269" fmla="*/ 1578688 w 5936218"/>
                  <a:gd name="connsiteY323-267270" fmla="*/ 2619 h 2329276"/>
                  <a:gd name="connsiteX324-267271" fmla="*/ 1582179 w 5936218"/>
                  <a:gd name="connsiteY324-267272" fmla="*/ 0 h 2329276"/>
                  <a:gd name="connsiteX325-267273" fmla="*/ 1684440 w 5936218"/>
                  <a:gd name="connsiteY325-267274" fmla="*/ 31815 h 2329276"/>
                  <a:gd name="connsiteX326-267275" fmla="*/ 1688985 w 5936218"/>
                  <a:gd name="connsiteY326-267276" fmla="*/ 102261 h 2329276"/>
                  <a:gd name="connsiteX327-267277" fmla="*/ 1652625 w 5936218"/>
                  <a:gd name="connsiteY327-267278" fmla="*/ 193160 h 2329276"/>
                  <a:gd name="connsiteX328-267279" fmla="*/ 1679895 w 5936218"/>
                  <a:gd name="connsiteY328-267280" fmla="*/ 231792 h 2329276"/>
                  <a:gd name="connsiteX329-267281" fmla="*/ 1688985 w 5936218"/>
                  <a:gd name="connsiteY329-267282" fmla="*/ 306783 h 2329276"/>
                  <a:gd name="connsiteX330-267283" fmla="*/ 1679895 w 5936218"/>
                  <a:gd name="connsiteY330-267284" fmla="*/ 452221 h 2329276"/>
                  <a:gd name="connsiteX331-267285" fmla="*/ 1636718 w 5936218"/>
                  <a:gd name="connsiteY331-267286" fmla="*/ 715827 h 2329276"/>
                  <a:gd name="connsiteX332-267287" fmla="*/ 1662494 w 5936218"/>
                  <a:gd name="connsiteY332-267288" fmla="*/ 722271 h 2329276"/>
                  <a:gd name="connsiteX0-267289" fmla="*/ 1662494 w 5936218"/>
                  <a:gd name="connsiteY0-267290" fmla="*/ 722271 h 2329276"/>
                  <a:gd name="connsiteX1-267291" fmla="*/ 5038051 w 5936218"/>
                  <a:gd name="connsiteY1-267292" fmla="*/ 386319 h 2329276"/>
                  <a:gd name="connsiteX2-267293" fmla="*/ 5040730 w 5936218"/>
                  <a:gd name="connsiteY2-267294" fmla="*/ 387212 h 2329276"/>
                  <a:gd name="connsiteX3-267295" fmla="*/ 5049958 w 5936218"/>
                  <a:gd name="connsiteY3-267296" fmla="*/ 386319 h 2329276"/>
                  <a:gd name="connsiteX4-267297" fmla="*/ 5114249 w 5936218"/>
                  <a:gd name="connsiteY4-267298" fmla="*/ 407750 h 2329276"/>
                  <a:gd name="connsiteX5-267299" fmla="*/ 5176671 w 5936218"/>
                  <a:gd name="connsiteY5-267300" fmla="*/ 397682 h 2329276"/>
                  <a:gd name="connsiteX6-267301" fmla="*/ 5177801 w 5936218"/>
                  <a:gd name="connsiteY6-267302" fmla="*/ 399420 h 2329276"/>
                  <a:gd name="connsiteX7-267303" fmla="*/ 5188578 w 5936218"/>
                  <a:gd name="connsiteY7-267304" fmla="*/ 397682 h 2329276"/>
                  <a:gd name="connsiteX8-267305" fmla="*/ 5243719 w 5936218"/>
                  <a:gd name="connsiteY8-267306" fmla="*/ 482513 h 2329276"/>
                  <a:gd name="connsiteX9-267307" fmla="*/ 5283477 w 5936218"/>
                  <a:gd name="connsiteY9-267308" fmla="*/ 452221 h 2329276"/>
                  <a:gd name="connsiteX10-267309" fmla="*/ 5258480 w 5936218"/>
                  <a:gd name="connsiteY10-267310" fmla="*/ 386319 h 2329276"/>
                  <a:gd name="connsiteX11-267311" fmla="*/ 5267570 w 5936218"/>
                  <a:gd name="connsiteY11-267312" fmla="*/ 338598 h 2329276"/>
                  <a:gd name="connsiteX12-267313" fmla="*/ 5278896 w 5936218"/>
                  <a:gd name="connsiteY12-267314" fmla="*/ 341647 h 2329276"/>
                  <a:gd name="connsiteX13-267315" fmla="*/ 5279477 w 5936218"/>
                  <a:gd name="connsiteY13-267316" fmla="*/ 338598 h 2329276"/>
                  <a:gd name="connsiteX14-267317" fmla="*/ 5395510 w 5936218"/>
                  <a:gd name="connsiteY14-267318" fmla="*/ 369837 h 2329276"/>
                  <a:gd name="connsiteX15-267319" fmla="*/ 5463001 w 5936218"/>
                  <a:gd name="connsiteY15-267320" fmla="*/ 365867 h 2329276"/>
                  <a:gd name="connsiteX16-267321" fmla="*/ 5464386 w 5936218"/>
                  <a:gd name="connsiteY16-267322" fmla="*/ 366486 h 2329276"/>
                  <a:gd name="connsiteX17-267323" fmla="*/ 5474909 w 5936218"/>
                  <a:gd name="connsiteY17-267324" fmla="*/ 365867 h 2329276"/>
                  <a:gd name="connsiteX18-267325" fmla="*/ 5581715 w 5936218"/>
                  <a:gd name="connsiteY18-267326" fmla="*/ 413589 h 2329276"/>
                  <a:gd name="connsiteX19-267327" fmla="*/ 5633981 w 5936218"/>
                  <a:gd name="connsiteY19-267328" fmla="*/ 456766 h 2329276"/>
                  <a:gd name="connsiteX20-267329" fmla="*/ 5720335 w 5936218"/>
                  <a:gd name="connsiteY20-267330" fmla="*/ 536302 h 2329276"/>
                  <a:gd name="connsiteX21-267331" fmla="*/ 5822595 w 5936218"/>
                  <a:gd name="connsiteY21-267332" fmla="*/ 634018 h 2329276"/>
                  <a:gd name="connsiteX22-267333" fmla="*/ 5818051 w 5936218"/>
                  <a:gd name="connsiteY22-267334" fmla="*/ 688557 h 2329276"/>
                  <a:gd name="connsiteX23-267335" fmla="*/ 5825679 w 5936218"/>
                  <a:gd name="connsiteY23-267336" fmla="*/ 696185 h 2329276"/>
                  <a:gd name="connsiteX24-267337" fmla="*/ 5822051 w 5936218"/>
                  <a:gd name="connsiteY24-267338" fmla="*/ 645380 h 2329276"/>
                  <a:gd name="connsiteX25-267339" fmla="*/ 5834092 w 5936218"/>
                  <a:gd name="connsiteY25-267340" fmla="*/ 647253 h 2329276"/>
                  <a:gd name="connsiteX26-267341" fmla="*/ 5833958 w 5936218"/>
                  <a:gd name="connsiteY26-267342" fmla="*/ 645380 h 2329276"/>
                  <a:gd name="connsiteX27-267343" fmla="*/ 5936219 w 5936218"/>
                  <a:gd name="connsiteY27-267344" fmla="*/ 661287 h 2329276"/>
                  <a:gd name="connsiteX28-267345" fmla="*/ 5908949 w 5936218"/>
                  <a:gd name="connsiteY28-267346" fmla="*/ 877172 h 2329276"/>
                  <a:gd name="connsiteX29-267347" fmla="*/ 5893042 w 5936218"/>
                  <a:gd name="connsiteY29-267348" fmla="*/ 893079 h 2329276"/>
                  <a:gd name="connsiteX30-267349" fmla="*/ 5861227 w 5936218"/>
                  <a:gd name="connsiteY30-267350" fmla="*/ 893079 h 2329276"/>
                  <a:gd name="connsiteX31-267351" fmla="*/ 5817506 w 5936218"/>
                  <a:gd name="connsiteY31-267352" fmla="*/ 858992 h 2329276"/>
                  <a:gd name="connsiteX32-267353" fmla="*/ 5767511 w 5936218"/>
                  <a:gd name="connsiteY32-267354" fmla="*/ 833995 h 2329276"/>
                  <a:gd name="connsiteX33-267355" fmla="*/ 5729132 w 5936218"/>
                  <a:gd name="connsiteY33-267356" fmla="*/ 785976 h 2329276"/>
                  <a:gd name="connsiteX34-267357" fmla="*/ 5695337 w 5936218"/>
                  <a:gd name="connsiteY34-267358" fmla="*/ 795363 h 2329276"/>
                  <a:gd name="connsiteX35-267359" fmla="*/ 5693366 w 5936218"/>
                  <a:gd name="connsiteY35-267360" fmla="*/ 792603 h 2329276"/>
                  <a:gd name="connsiteX36-267361" fmla="*/ 5640799 w 5936218"/>
                  <a:gd name="connsiteY36-267362" fmla="*/ 752186 h 2329276"/>
                  <a:gd name="connsiteX37-267363" fmla="*/ 5656705 w 5936218"/>
                  <a:gd name="connsiteY37-267364" fmla="*/ 795363 h 2329276"/>
                  <a:gd name="connsiteX38-267365" fmla="*/ 5586259 w 5936218"/>
                  <a:gd name="connsiteY38-267366" fmla="*/ 870354 h 2329276"/>
                  <a:gd name="connsiteX39-267367" fmla="*/ 5575676 w 5936218"/>
                  <a:gd name="connsiteY39-267368" fmla="*/ 869346 h 2329276"/>
                  <a:gd name="connsiteX40-267369" fmla="*/ 5539436 w 5936218"/>
                  <a:gd name="connsiteY40-267370" fmla="*/ 867029 h 2329276"/>
                  <a:gd name="connsiteX41-267371" fmla="*/ 5593077 w 5936218"/>
                  <a:gd name="connsiteY41-267372" fmla="*/ 972615 h 2329276"/>
                  <a:gd name="connsiteX42-267373" fmla="*/ 5613529 w 5936218"/>
                  <a:gd name="connsiteY42-267374" fmla="*/ 1031699 h 2329276"/>
                  <a:gd name="connsiteX43-267375" fmla="*/ 5608984 w 5936218"/>
                  <a:gd name="connsiteY43-267376" fmla="*/ 1054424 h 2329276"/>
                  <a:gd name="connsiteX44-267377" fmla="*/ 5597799 w 5936218"/>
                  <a:gd name="connsiteY44-267378" fmla="*/ 1050815 h 2329276"/>
                  <a:gd name="connsiteX45-267379" fmla="*/ 5534271 w 5936218"/>
                  <a:gd name="connsiteY45-267380" fmla="*/ 1034164 h 2329276"/>
                  <a:gd name="connsiteX46-267381" fmla="*/ 5436277 w 5936218"/>
                  <a:gd name="connsiteY46-267382" fmla="*/ 1090783 h 2329276"/>
                  <a:gd name="connsiteX47-267383" fmla="*/ 5397645 w 5936218"/>
                  <a:gd name="connsiteY47-267384" fmla="*/ 1102146 h 2329276"/>
                  <a:gd name="connsiteX48-267385" fmla="*/ 5345378 w 5936218"/>
                  <a:gd name="connsiteY48-267386" fmla="*/ 1156685 h 2329276"/>
                  <a:gd name="connsiteX49-267387" fmla="*/ 5290839 w 5936218"/>
                  <a:gd name="connsiteY49-267388" fmla="*/ 1204406 h 2329276"/>
                  <a:gd name="connsiteX50-267389" fmla="*/ 5274932 w 5936218"/>
                  <a:gd name="connsiteY50-267390" fmla="*/ 1236221 h 2329276"/>
                  <a:gd name="connsiteX51-267391" fmla="*/ 5267238 w 5936218"/>
                  <a:gd name="connsiteY51-267392" fmla="*/ 1227794 h 2329276"/>
                  <a:gd name="connsiteX52-267393" fmla="*/ 5263025 w 5936218"/>
                  <a:gd name="connsiteY52-267394" fmla="*/ 1236221 h 2329276"/>
                  <a:gd name="connsiteX53-267395" fmla="*/ 5219538 w 5936218"/>
                  <a:gd name="connsiteY53-267396" fmla="*/ 1188593 h 2329276"/>
                  <a:gd name="connsiteX54-267397" fmla="*/ 5129494 w 5936218"/>
                  <a:gd name="connsiteY54-267398" fmla="*/ 1243038 h 2329276"/>
                  <a:gd name="connsiteX55-267399" fmla="*/ 5126389 w 5936218"/>
                  <a:gd name="connsiteY55-267400" fmla="*/ 1237716 h 2329276"/>
                  <a:gd name="connsiteX56-267401" fmla="*/ 5117587 w 5936218"/>
                  <a:gd name="connsiteY56-267402" fmla="*/ 1243038 h 2329276"/>
                  <a:gd name="connsiteX57-267403" fmla="*/ 5105544 w 5936218"/>
                  <a:gd name="connsiteY57-267404" fmla="*/ 1222392 h 2329276"/>
                  <a:gd name="connsiteX58-267405" fmla="*/ 5074955 w 5936218"/>
                  <a:gd name="connsiteY58-267406" fmla="*/ 1247583 h 2329276"/>
                  <a:gd name="connsiteX59-267407" fmla="*/ 5065718 w 5936218"/>
                  <a:gd name="connsiteY59-267408" fmla="*/ 1245384 h 2329276"/>
                  <a:gd name="connsiteX60-267409" fmla="*/ 5063048 w 5936218"/>
                  <a:gd name="connsiteY60-267410" fmla="*/ 1247583 h 2329276"/>
                  <a:gd name="connsiteX61-267411" fmla="*/ 5026594 w 5936218"/>
                  <a:gd name="connsiteY61-267412" fmla="*/ 1238904 h 2329276"/>
                  <a:gd name="connsiteX62-267413" fmla="*/ 5015871 w 5936218"/>
                  <a:gd name="connsiteY62-267414" fmla="*/ 1283943 h 2329276"/>
                  <a:gd name="connsiteX63-267415" fmla="*/ 4974967 w 5936218"/>
                  <a:gd name="connsiteY63-267416" fmla="*/ 1349844 h 2329276"/>
                  <a:gd name="connsiteX64-267417" fmla="*/ 4974967 w 5936218"/>
                  <a:gd name="connsiteY64-267418" fmla="*/ 1381659 h 2329276"/>
                  <a:gd name="connsiteX65-267419" fmla="*/ 5011326 w 5936218"/>
                  <a:gd name="connsiteY65-267420" fmla="*/ 1495282 h 2329276"/>
                  <a:gd name="connsiteX66-267421" fmla="*/ 4999419 w 5936218"/>
                  <a:gd name="connsiteY66-267422" fmla="*/ 1495282 h 2329276"/>
                  <a:gd name="connsiteX67-267423" fmla="*/ 4974967 w 5936218"/>
                  <a:gd name="connsiteY67-267424" fmla="*/ 1495282 h 2329276"/>
                  <a:gd name="connsiteX68-267425" fmla="*/ 4963605 w 5936218"/>
                  <a:gd name="connsiteY68-267426" fmla="*/ 1547548 h 2329276"/>
                  <a:gd name="connsiteX69-267427" fmla="*/ 4974967 w 5936218"/>
                  <a:gd name="connsiteY69-267428" fmla="*/ 1574818 h 2329276"/>
                  <a:gd name="connsiteX70-267429" fmla="*/ 4909065 w 5936218"/>
                  <a:gd name="connsiteY70-267430" fmla="*/ 1608905 h 2329276"/>
                  <a:gd name="connsiteX71-267431" fmla="*/ 4897703 w 5936218"/>
                  <a:gd name="connsiteY71-267432" fmla="*/ 1677079 h 2329276"/>
                  <a:gd name="connsiteX72-267433" fmla="*/ 4845437 w 5936218"/>
                  <a:gd name="connsiteY72-267434" fmla="*/ 1692986 h 2329276"/>
                  <a:gd name="connsiteX73-267435" fmla="*/ 4834074 w 5936218"/>
                  <a:gd name="connsiteY73-267436" fmla="*/ 1752070 h 2329276"/>
                  <a:gd name="connsiteX74-267437" fmla="*/ 4779535 w 5936218"/>
                  <a:gd name="connsiteY74-267438" fmla="*/ 1811154 h 2329276"/>
                  <a:gd name="connsiteX75-267439" fmla="*/ 4777225 w 5936218"/>
                  <a:gd name="connsiteY75-267440" fmla="*/ 1800758 h 2329276"/>
                  <a:gd name="connsiteX76-267441" fmla="*/ 4767628 w 5936218"/>
                  <a:gd name="connsiteY76-267442" fmla="*/ 1811154 h 2329276"/>
                  <a:gd name="connsiteX77-267443" fmla="*/ 4758538 w 5936218"/>
                  <a:gd name="connsiteY77-267444" fmla="*/ 1770250 h 2329276"/>
                  <a:gd name="connsiteX78-267445" fmla="*/ 4742631 w 5936218"/>
                  <a:gd name="connsiteY78-267446" fmla="*/ 1683896 h 2329276"/>
                  <a:gd name="connsiteX79-267447" fmla="*/ 4715361 w 5936218"/>
                  <a:gd name="connsiteY79-267448" fmla="*/ 1543004 h 2329276"/>
                  <a:gd name="connsiteX80-267449" fmla="*/ 4735813 w 5936218"/>
                  <a:gd name="connsiteY80-267450" fmla="*/ 1452105 h 2329276"/>
                  <a:gd name="connsiteX81-267451" fmla="*/ 4767628 w 5936218"/>
                  <a:gd name="connsiteY81-267452" fmla="*/ 1408928 h 2329276"/>
                  <a:gd name="connsiteX82-267453" fmla="*/ 4767628 w 5936218"/>
                  <a:gd name="connsiteY82-267454" fmla="*/ 1381659 h 2329276"/>
                  <a:gd name="connsiteX83-267455" fmla="*/ 4826712 w 5936218"/>
                  <a:gd name="connsiteY83-267456" fmla="*/ 1365751 h 2329276"/>
                  <a:gd name="connsiteX84-267457" fmla="*/ 1811153 w 5936218"/>
                  <a:gd name="connsiteY84-267458" fmla="*/ 1617995 h 2329276"/>
                  <a:gd name="connsiteX85-267459" fmla="*/ 1748069 w 5936218"/>
                  <a:gd name="connsiteY85-267460" fmla="*/ 1656627 h 2329276"/>
                  <a:gd name="connsiteX86-267461" fmla="*/ 1711709 w 5936218"/>
                  <a:gd name="connsiteY86-267462" fmla="*/ 1661172 h 2329276"/>
                  <a:gd name="connsiteX87-267463" fmla="*/ 1711926 w 5936218"/>
                  <a:gd name="connsiteY87-267464" fmla="*/ 1659656 h 2329276"/>
                  <a:gd name="connsiteX88-267465" fmla="*/ 1699803 w 5936218"/>
                  <a:gd name="connsiteY88-267466" fmla="*/ 1661172 h 2329276"/>
                  <a:gd name="connsiteX89-267467" fmla="*/ 1704347 w 5936218"/>
                  <a:gd name="connsiteY89-267468" fmla="*/ 1629357 h 2329276"/>
                  <a:gd name="connsiteX90-267469" fmla="*/ 1662460 w 5936218"/>
                  <a:gd name="connsiteY90-267470" fmla="*/ 1611406 h 2329276"/>
                  <a:gd name="connsiteX91-267471" fmla="*/ 1629901 w 5936218"/>
                  <a:gd name="connsiteY91-267472" fmla="*/ 1624812 h 2329276"/>
                  <a:gd name="connsiteX92-267473" fmla="*/ 1629300 w 5936218"/>
                  <a:gd name="connsiteY92-267474" fmla="*/ 1620157 h 2329276"/>
                  <a:gd name="connsiteX93-267475" fmla="*/ 1617994 w 5936218"/>
                  <a:gd name="connsiteY93-267476" fmla="*/ 1624812 h 2329276"/>
                  <a:gd name="connsiteX94-267477" fmla="*/ 1608904 w 5936218"/>
                  <a:gd name="connsiteY94-267478" fmla="*/ 1554366 h 2329276"/>
                  <a:gd name="connsiteX95-267479" fmla="*/ 1552684 w 5936218"/>
                  <a:gd name="connsiteY95-267480" fmla="*/ 1544673 h 2329276"/>
                  <a:gd name="connsiteX96-267481" fmla="*/ 1518550 w 5936218"/>
                  <a:gd name="connsiteY96-267482" fmla="*/ 1570273 h 2329276"/>
                  <a:gd name="connsiteX97-267483" fmla="*/ 1425379 w 5936218"/>
                  <a:gd name="connsiteY97-267484" fmla="*/ 1590725 h 2329276"/>
                  <a:gd name="connsiteX98-267485" fmla="*/ 1409472 w 5936218"/>
                  <a:gd name="connsiteY98-267486" fmla="*/ 1608905 h 2329276"/>
                  <a:gd name="connsiteX99-267487" fmla="*/ 1270852 w 5936218"/>
                  <a:gd name="connsiteY99-267488" fmla="*/ 1629357 h 2329276"/>
                  <a:gd name="connsiteX100-267489" fmla="*/ 1254945 w 5936218"/>
                  <a:gd name="connsiteY100-267490" fmla="*/ 1649809 h 2329276"/>
                  <a:gd name="connsiteX101-267491" fmla="*/ 1282214 w 5936218"/>
                  <a:gd name="connsiteY101-267492" fmla="*/ 1692986 h 2329276"/>
                  <a:gd name="connsiteX102-267493" fmla="*/ 1243582 w 5936218"/>
                  <a:gd name="connsiteY102-267494" fmla="*/ 1708893 h 2329276"/>
                  <a:gd name="connsiteX103-267495" fmla="*/ 1254945 w 5936218"/>
                  <a:gd name="connsiteY103-267496" fmla="*/ 1727073 h 2329276"/>
                  <a:gd name="connsiteX104-267497" fmla="*/ 1216313 w 5936218"/>
                  <a:gd name="connsiteY104-267498" fmla="*/ 1752070 h 2329276"/>
                  <a:gd name="connsiteX105-267499" fmla="*/ 1275397 w 5936218"/>
                  <a:gd name="connsiteY105-267500" fmla="*/ 1795247 h 2329276"/>
                  <a:gd name="connsiteX106-267501" fmla="*/ 1270852 w 5936218"/>
                  <a:gd name="connsiteY106-267502" fmla="*/ 1822517 h 2329276"/>
                  <a:gd name="connsiteX107-267503" fmla="*/ 1259108 w 5936218"/>
                  <a:gd name="connsiteY107-267504" fmla="*/ 1821538 h 2329276"/>
                  <a:gd name="connsiteX108-267505" fmla="*/ 1258945 w 5936218"/>
                  <a:gd name="connsiteY108-267506" fmla="*/ 1822517 h 2329276"/>
                  <a:gd name="connsiteX109-267507" fmla="*/ 1215644 w 5936218"/>
                  <a:gd name="connsiteY109-267508" fmla="*/ 1818908 h 2329276"/>
                  <a:gd name="connsiteX110-267509" fmla="*/ 1204950 w 5936218"/>
                  <a:gd name="connsiteY110-267510" fmla="*/ 1833879 h 2329276"/>
                  <a:gd name="connsiteX111-267511" fmla="*/ 1196495 w 5936218"/>
                  <a:gd name="connsiteY111-267512" fmla="*/ 1829047 h 2329276"/>
                  <a:gd name="connsiteX112-267513" fmla="*/ 1193043 w 5936218"/>
                  <a:gd name="connsiteY112-267514" fmla="*/ 1833879 h 2329276"/>
                  <a:gd name="connsiteX113-267515" fmla="*/ 1145322 w 5936218"/>
                  <a:gd name="connsiteY113-267516" fmla="*/ 1806609 h 2329276"/>
                  <a:gd name="connsiteX114-267517" fmla="*/ 1098145 w 5936218"/>
                  <a:gd name="connsiteY114-267518" fmla="*/ 1806609 h 2329276"/>
                  <a:gd name="connsiteX115-267519" fmla="*/ 1061785 w 5936218"/>
                  <a:gd name="connsiteY115-267520" fmla="*/ 1833879 h 2329276"/>
                  <a:gd name="connsiteX116-267521" fmla="*/ 1055322 w 5936218"/>
                  <a:gd name="connsiteY116-267522" fmla="*/ 1829796 h 2329276"/>
                  <a:gd name="connsiteX117-267523" fmla="*/ 1049878 w 5936218"/>
                  <a:gd name="connsiteY117-267524" fmla="*/ 1833879 h 2329276"/>
                  <a:gd name="connsiteX118-267525" fmla="*/ 1006701 w 5936218"/>
                  <a:gd name="connsiteY118-267526" fmla="*/ 1806609 h 2329276"/>
                  <a:gd name="connsiteX119-267527" fmla="*/ 924893 w 5936218"/>
                  <a:gd name="connsiteY119-267528" fmla="*/ 1770250 h 2329276"/>
                  <a:gd name="connsiteX120-267529" fmla="*/ 877716 w 5936218"/>
                  <a:gd name="connsiteY120-267530" fmla="*/ 1770250 h 2329276"/>
                  <a:gd name="connsiteX121-267531" fmla="*/ 802724 w 5936218"/>
                  <a:gd name="connsiteY121-267532" fmla="*/ 1833879 h 2329276"/>
                  <a:gd name="connsiteX122-267533" fmla="*/ 798179 w 5936218"/>
                  <a:gd name="connsiteY122-267534" fmla="*/ 1877056 h 2329276"/>
                  <a:gd name="connsiteX123-267535" fmla="*/ 787406 w 5936218"/>
                  <a:gd name="connsiteY123-267536" fmla="*/ 1866283 h 2329276"/>
                  <a:gd name="connsiteX124-267537" fmla="*/ 786272 w 5936218"/>
                  <a:gd name="connsiteY124-267538" fmla="*/ 1877056 h 2329276"/>
                  <a:gd name="connsiteX125-267539" fmla="*/ 756063 w 5936218"/>
                  <a:gd name="connsiteY125-267540" fmla="*/ 1846846 h 2329276"/>
                  <a:gd name="connsiteX126-267541" fmla="*/ 732278 w 5936218"/>
                  <a:gd name="connsiteY126-267542" fmla="*/ 1904325 h 2329276"/>
                  <a:gd name="connsiteX127-267543" fmla="*/ 743640 w 5936218"/>
                  <a:gd name="connsiteY127-267544" fmla="*/ 1913415 h 2329276"/>
                  <a:gd name="connsiteX128-267545" fmla="*/ 723188 w 5936218"/>
                  <a:gd name="connsiteY128-267546" fmla="*/ 1956592 h 2329276"/>
                  <a:gd name="connsiteX129-267547" fmla="*/ 747026 w 5936218"/>
                  <a:gd name="connsiteY129-267548" fmla="*/ 1993433 h 2329276"/>
                  <a:gd name="connsiteX130-267549" fmla="*/ 763548 w 5936218"/>
                  <a:gd name="connsiteY130-267550" fmla="*/ 1990679 h 2329276"/>
                  <a:gd name="connsiteX131-267551" fmla="*/ 764871 w 5936218"/>
                  <a:gd name="connsiteY131-267552" fmla="*/ 1992443 h 2329276"/>
                  <a:gd name="connsiteX132-267553" fmla="*/ 775455 w 5936218"/>
                  <a:gd name="connsiteY132-267554" fmla="*/ 1990679 h 2329276"/>
                  <a:gd name="connsiteX133-267555" fmla="*/ 802724 w 5936218"/>
                  <a:gd name="connsiteY133-267556" fmla="*/ 2027038 h 2329276"/>
                  <a:gd name="connsiteX134-267557" fmla="*/ 798179 w 5936218"/>
                  <a:gd name="connsiteY134-267558" fmla="*/ 2054308 h 2329276"/>
                  <a:gd name="connsiteX135-267559" fmla="*/ 818632 w 5936218"/>
                  <a:gd name="connsiteY135-267560" fmla="*/ 2065670 h 2329276"/>
                  <a:gd name="connsiteX136-267561" fmla="*/ 802724 w 5936218"/>
                  <a:gd name="connsiteY136-267562" fmla="*/ 2097485 h 2329276"/>
                  <a:gd name="connsiteX137-267563" fmla="*/ 766365 w 5936218"/>
                  <a:gd name="connsiteY137-267564" fmla="*/ 2102030 h 2329276"/>
                  <a:gd name="connsiteX138-267565" fmla="*/ 727733 w 5936218"/>
                  <a:gd name="connsiteY138-267566" fmla="*/ 2161114 h 2329276"/>
                  <a:gd name="connsiteX139-267567" fmla="*/ 759548 w 5936218"/>
                  <a:gd name="connsiteY139-267568" fmla="*/ 2204291 h 2329276"/>
                  <a:gd name="connsiteX140-267569" fmla="*/ 759548 w 5936218"/>
                  <a:gd name="connsiteY140-267570" fmla="*/ 2242922 h 2329276"/>
                  <a:gd name="connsiteX141-267571" fmla="*/ 798179 w 5936218"/>
                  <a:gd name="connsiteY141-267572" fmla="*/ 2302007 h 2329276"/>
                  <a:gd name="connsiteX142-267573" fmla="*/ 775455 w 5936218"/>
                  <a:gd name="connsiteY142-267574" fmla="*/ 2317914 h 2329276"/>
                  <a:gd name="connsiteX143-267575" fmla="*/ 770910 w 5936218"/>
                  <a:gd name="connsiteY143-267576" fmla="*/ 2329276 h 2329276"/>
                  <a:gd name="connsiteX144-267577" fmla="*/ 759003 w 5936218"/>
                  <a:gd name="connsiteY144-267578" fmla="*/ 2329276 h 2329276"/>
                  <a:gd name="connsiteX145-267579" fmla="*/ 755003 w 5936218"/>
                  <a:gd name="connsiteY145-267580" fmla="*/ 2329276 h 2329276"/>
                  <a:gd name="connsiteX146-267581" fmla="*/ 743096 w 5936218"/>
                  <a:gd name="connsiteY146-267582" fmla="*/ 2329276 h 2329276"/>
                  <a:gd name="connsiteX147-267583" fmla="*/ 715826 w 5936218"/>
                  <a:gd name="connsiteY147-267584" fmla="*/ 2295189 h 2329276"/>
                  <a:gd name="connsiteX148-267585" fmla="*/ 704464 w 5936218"/>
                  <a:gd name="connsiteY148-267586" fmla="*/ 2295189 h 2329276"/>
                  <a:gd name="connsiteX149-267587" fmla="*/ 684012 w 5936218"/>
                  <a:gd name="connsiteY149-267588" fmla="*/ 2286099 h 2329276"/>
                  <a:gd name="connsiteX150-267589" fmla="*/ 672649 w 5936218"/>
                  <a:gd name="connsiteY150-267590" fmla="*/ 2263375 h 2329276"/>
                  <a:gd name="connsiteX151-267591" fmla="*/ 645222 w 5936218"/>
                  <a:gd name="connsiteY151-267592" fmla="*/ 2255538 h 2329276"/>
                  <a:gd name="connsiteX152-267593" fmla="*/ 625472 w 5936218"/>
                  <a:gd name="connsiteY152-267594" fmla="*/ 2258830 h 2329276"/>
                  <a:gd name="connsiteX153-267595" fmla="*/ 623771 w 5936218"/>
                  <a:gd name="connsiteY153-267596" fmla="*/ 2257129 h 2329276"/>
                  <a:gd name="connsiteX154-267597" fmla="*/ 613565 w 5936218"/>
                  <a:gd name="connsiteY154-267598" fmla="*/ 2258830 h 2329276"/>
                  <a:gd name="connsiteX155-267599" fmla="*/ 609020 w 5936218"/>
                  <a:gd name="connsiteY155-267600" fmla="*/ 2254285 h 2329276"/>
                  <a:gd name="connsiteX156-267601" fmla="*/ 559026 w 5936218"/>
                  <a:gd name="connsiteY156-267602" fmla="*/ 2227015 h 2329276"/>
                  <a:gd name="connsiteX157-267603" fmla="*/ 506760 w 5936218"/>
                  <a:gd name="connsiteY157-267604" fmla="*/ 2220198 h 2329276"/>
                  <a:gd name="connsiteX158-267605" fmla="*/ 483280 w 5936218"/>
                  <a:gd name="connsiteY158-267606" fmla="*/ 2213489 h 2329276"/>
                  <a:gd name="connsiteX159-267607" fmla="*/ 480035 w 5936218"/>
                  <a:gd name="connsiteY159-267608" fmla="*/ 2215653 h 2329276"/>
                  <a:gd name="connsiteX160-267609" fmla="*/ 475042 w 5936218"/>
                  <a:gd name="connsiteY160-267610" fmla="*/ 2211135 h 2329276"/>
                  <a:gd name="connsiteX161-267611" fmla="*/ 474945 w 5936218"/>
                  <a:gd name="connsiteY161-267612" fmla="*/ 2211108 h 2329276"/>
                  <a:gd name="connsiteX162-267613" fmla="*/ 468128 w 5936218"/>
                  <a:gd name="connsiteY162-267614" fmla="*/ 2215653 h 2329276"/>
                  <a:gd name="connsiteX163-267615" fmla="*/ 420406 w 5936218"/>
                  <a:gd name="connsiteY163-267616" fmla="*/ 2172476 h 2329276"/>
                  <a:gd name="connsiteX164-267617" fmla="*/ 381774 w 5936218"/>
                  <a:gd name="connsiteY164-267618" fmla="*/ 2156569 h 2329276"/>
                  <a:gd name="connsiteX165-267619" fmla="*/ 349960 w 5936218"/>
                  <a:gd name="connsiteY165-267620" fmla="*/ 2124754 h 2329276"/>
                  <a:gd name="connsiteX166-267621" fmla="*/ 377229 w 5936218"/>
                  <a:gd name="connsiteY166-267622" fmla="*/ 2117937 h 2329276"/>
                  <a:gd name="connsiteX167-267623" fmla="*/ 404499 w 5936218"/>
                  <a:gd name="connsiteY167-267624" fmla="*/ 2070215 h 2329276"/>
                  <a:gd name="connsiteX168-267625" fmla="*/ 388591 w 5936218"/>
                  <a:gd name="connsiteY168-267626" fmla="*/ 2054308 h 2329276"/>
                  <a:gd name="connsiteX169-267627" fmla="*/ 440858 w 5936218"/>
                  <a:gd name="connsiteY169-267628" fmla="*/ 2027038 h 2329276"/>
                  <a:gd name="connsiteX170-267629" fmla="*/ 440858 w 5936218"/>
                  <a:gd name="connsiteY170-267630" fmla="*/ 2023982 h 2329276"/>
                  <a:gd name="connsiteX171-267631" fmla="*/ 416406 w 5936218"/>
                  <a:gd name="connsiteY171-267632" fmla="*/ 2027038 h 2329276"/>
                  <a:gd name="connsiteX172-267633" fmla="*/ 416406 w 5936218"/>
                  <a:gd name="connsiteY172-267634" fmla="*/ 2025550 h 2329276"/>
                  <a:gd name="connsiteX173-267635" fmla="*/ 404499 w 5936218"/>
                  <a:gd name="connsiteY173-267636" fmla="*/ 2027038 h 2329276"/>
                  <a:gd name="connsiteX174-267637" fmla="*/ 404499 w 5936218"/>
                  <a:gd name="connsiteY174-267638" fmla="*/ 2006586 h 2329276"/>
                  <a:gd name="connsiteX175-267639" fmla="*/ 424951 w 5936218"/>
                  <a:gd name="connsiteY175-267640" fmla="*/ 1990679 h 2329276"/>
                  <a:gd name="connsiteX176-267641" fmla="*/ 463583 w 5936218"/>
                  <a:gd name="connsiteY176-267642" fmla="*/ 1983862 h 2329276"/>
                  <a:gd name="connsiteX177-267643" fmla="*/ 468128 w 5936218"/>
                  <a:gd name="connsiteY177-267644" fmla="*/ 1967954 h 2329276"/>
                  <a:gd name="connsiteX178-267645" fmla="*/ 456765 w 5936218"/>
                  <a:gd name="connsiteY178-267646" fmla="*/ 1936140 h 2329276"/>
                  <a:gd name="connsiteX179-267647" fmla="*/ 474945 w 5936218"/>
                  <a:gd name="connsiteY179-267648" fmla="*/ 1908870 h 2329276"/>
                  <a:gd name="connsiteX180-267649" fmla="*/ 474945 w 5936218"/>
                  <a:gd name="connsiteY180-267650" fmla="*/ 1888418 h 2329276"/>
                  <a:gd name="connsiteX181-267651" fmla="*/ 420406 w 5936218"/>
                  <a:gd name="connsiteY181-267652" fmla="*/ 1870238 h 2329276"/>
                  <a:gd name="connsiteX182-267653" fmla="*/ 409588 w 5936218"/>
                  <a:gd name="connsiteY182-267654" fmla="*/ 1870238 h 2329276"/>
                  <a:gd name="connsiteX183-267655" fmla="*/ 397681 w 5936218"/>
                  <a:gd name="connsiteY183-267656" fmla="*/ 1870238 h 2329276"/>
                  <a:gd name="connsiteX184-267657" fmla="*/ 379485 w 5936218"/>
                  <a:gd name="connsiteY184-267658" fmla="*/ 1847999 h 2329276"/>
                  <a:gd name="connsiteX185-267659" fmla="*/ 357322 w 5936218"/>
                  <a:gd name="connsiteY185-267660" fmla="*/ 1854331 h 2329276"/>
                  <a:gd name="connsiteX186-267661" fmla="*/ 352842 w 5936218"/>
                  <a:gd name="connsiteY186-267662" fmla="*/ 1852209 h 2329276"/>
                  <a:gd name="connsiteX187-267663" fmla="*/ 345415 w 5936218"/>
                  <a:gd name="connsiteY187-267664" fmla="*/ 1854331 h 2329276"/>
                  <a:gd name="connsiteX188-267665" fmla="*/ 302238 w 5936218"/>
                  <a:gd name="connsiteY188-267666" fmla="*/ 1833879 h 2329276"/>
                  <a:gd name="connsiteX189-267667" fmla="*/ 302238 w 5936218"/>
                  <a:gd name="connsiteY189-267668" fmla="*/ 1822517 h 2329276"/>
                  <a:gd name="connsiteX190-267669" fmla="*/ 286331 w 5936218"/>
                  <a:gd name="connsiteY190-267670" fmla="*/ 1795247 h 2329276"/>
                  <a:gd name="connsiteX191-267671" fmla="*/ 270968 w 5936218"/>
                  <a:gd name="connsiteY191-267672" fmla="*/ 1795247 h 2329276"/>
                  <a:gd name="connsiteX192-267673" fmla="*/ 259061 w 5936218"/>
                  <a:gd name="connsiteY192-267674" fmla="*/ 1795247 h 2329276"/>
                  <a:gd name="connsiteX193-267675" fmla="*/ 254516 w 5936218"/>
                  <a:gd name="connsiteY193-267676" fmla="*/ 1779340 h 2329276"/>
                  <a:gd name="connsiteX194-267677" fmla="*/ 263606 w 5936218"/>
                  <a:gd name="connsiteY194-267678" fmla="*/ 1763433 h 2329276"/>
                  <a:gd name="connsiteX195-267679" fmla="*/ 243991 w 5936218"/>
                  <a:gd name="connsiteY195-267680" fmla="*/ 1732920 h 2329276"/>
                  <a:gd name="connsiteX196-267681" fmla="*/ 216429 w 5936218"/>
                  <a:gd name="connsiteY196-267682" fmla="*/ 1736163 h 2329276"/>
                  <a:gd name="connsiteX197-267683" fmla="*/ 212956 w 5936218"/>
                  <a:gd name="connsiteY197-267684" fmla="*/ 1735171 h 2329276"/>
                  <a:gd name="connsiteX198-267685" fmla="*/ 204522 w 5936218"/>
                  <a:gd name="connsiteY198-267686" fmla="*/ 1736163 h 2329276"/>
                  <a:gd name="connsiteX199-267687" fmla="*/ 199623 w 5936218"/>
                  <a:gd name="connsiteY199-267688" fmla="*/ 1734763 h 2329276"/>
                  <a:gd name="connsiteX200-267689" fmla="*/ 195977 w 5936218"/>
                  <a:gd name="connsiteY200-267690" fmla="*/ 1747525 h 2329276"/>
                  <a:gd name="connsiteX201-267691" fmla="*/ 184968 w 5936218"/>
                  <a:gd name="connsiteY201-267692" fmla="*/ 1744380 h 2329276"/>
                  <a:gd name="connsiteX202-267693" fmla="*/ 184070 w 5936218"/>
                  <a:gd name="connsiteY202-267694" fmla="*/ 1747525 h 2329276"/>
                  <a:gd name="connsiteX203-267695" fmla="*/ 168163 w 5936218"/>
                  <a:gd name="connsiteY203-267696" fmla="*/ 1742990 h 2329276"/>
                  <a:gd name="connsiteX204-267697" fmla="*/ 156800 w 5936218"/>
                  <a:gd name="connsiteY204-267698" fmla="*/ 1704348 h 2329276"/>
                  <a:gd name="connsiteX205-267699" fmla="*/ 152255 w 5936218"/>
                  <a:gd name="connsiteY205-267700" fmla="*/ 1688441 h 2329276"/>
                  <a:gd name="connsiteX206-267701" fmla="*/ 156800 w 5936218"/>
                  <a:gd name="connsiteY206-267702" fmla="*/ 1683896 h 2329276"/>
                  <a:gd name="connsiteX207-267703" fmla="*/ 168707 w 5936218"/>
                  <a:gd name="connsiteY207-267704" fmla="*/ 1683896 h 2329276"/>
                  <a:gd name="connsiteX208-267705" fmla="*/ 188615 w 5936218"/>
                  <a:gd name="connsiteY208-267706" fmla="*/ 1683896 h 2329276"/>
                  <a:gd name="connsiteX209-267707" fmla="*/ 199977 w 5936218"/>
                  <a:gd name="connsiteY209-267708" fmla="*/ 1672534 h 2329276"/>
                  <a:gd name="connsiteX210-267709" fmla="*/ 188615 w 5936218"/>
                  <a:gd name="connsiteY210-267710" fmla="*/ 1649809 h 2329276"/>
                  <a:gd name="connsiteX211-267711" fmla="*/ 168163 w 5936218"/>
                  <a:gd name="connsiteY211-267712" fmla="*/ 1640720 h 2329276"/>
                  <a:gd name="connsiteX212-267713" fmla="*/ 168163 w 5936218"/>
                  <a:gd name="connsiteY212-267714" fmla="*/ 1633902 h 2329276"/>
                  <a:gd name="connsiteX213-267715" fmla="*/ 152255 w 5936218"/>
                  <a:gd name="connsiteY213-267716" fmla="*/ 1617995 h 2329276"/>
                  <a:gd name="connsiteX214-267717" fmla="*/ 129531 w 5936218"/>
                  <a:gd name="connsiteY214-267718" fmla="*/ 1581635 h 2329276"/>
                  <a:gd name="connsiteX215-267719" fmla="*/ 140893 w 5936218"/>
                  <a:gd name="connsiteY215-267720" fmla="*/ 1558911 h 2329276"/>
                  <a:gd name="connsiteX216-267721" fmla="*/ 136348 w 5936218"/>
                  <a:gd name="connsiteY216-267722" fmla="*/ 1531641 h 2329276"/>
                  <a:gd name="connsiteX217-267723" fmla="*/ 103789 w 5936218"/>
                  <a:gd name="connsiteY217-267724" fmla="*/ 1518234 h 2329276"/>
                  <a:gd name="connsiteX218-267725" fmla="*/ 93716 w 5936218"/>
                  <a:gd name="connsiteY218-267726" fmla="*/ 1522551 h 2329276"/>
                  <a:gd name="connsiteX219-267727" fmla="*/ 91868 w 5936218"/>
                  <a:gd name="connsiteY219-267728" fmla="*/ 1518240 h 2329276"/>
                  <a:gd name="connsiteX220-267729" fmla="*/ 81809 w 5936218"/>
                  <a:gd name="connsiteY220-267730" fmla="*/ 1522551 h 2329276"/>
                  <a:gd name="connsiteX221-267731" fmla="*/ 74992 w 5936218"/>
                  <a:gd name="connsiteY221-267732" fmla="*/ 1506644 h 2329276"/>
                  <a:gd name="connsiteX222-267733" fmla="*/ 34087 w 5936218"/>
                  <a:gd name="connsiteY222-267734" fmla="*/ 1495282 h 2329276"/>
                  <a:gd name="connsiteX223-267735" fmla="*/ 22725 w 5936218"/>
                  <a:gd name="connsiteY223-267736" fmla="*/ 1452105 h 2329276"/>
                  <a:gd name="connsiteX224-267737" fmla="*/ 22725 w 5936218"/>
                  <a:gd name="connsiteY224-267738" fmla="*/ 1420290 h 2329276"/>
                  <a:gd name="connsiteX225-267739" fmla="*/ 0 w 5936218"/>
                  <a:gd name="connsiteY225-267740" fmla="*/ 1404383 h 2329276"/>
                  <a:gd name="connsiteX226-267741" fmla="*/ 15907 w 5936218"/>
                  <a:gd name="connsiteY226-267742" fmla="*/ 1381659 h 2329276"/>
                  <a:gd name="connsiteX227-267743" fmla="*/ 6818 w 5936218"/>
                  <a:gd name="connsiteY227-267744" fmla="*/ 1318030 h 2329276"/>
                  <a:gd name="connsiteX228-267745" fmla="*/ 34087 w 5936218"/>
                  <a:gd name="connsiteY228-267746" fmla="*/ 1274853 h 2329276"/>
                  <a:gd name="connsiteX229-267747" fmla="*/ 27270 w 5936218"/>
                  <a:gd name="connsiteY229-267748" fmla="*/ 1263491 h 2329276"/>
                  <a:gd name="connsiteX230-267749" fmla="*/ 70447 w 5936218"/>
                  <a:gd name="connsiteY230-267750" fmla="*/ 1224859 h 2329276"/>
                  <a:gd name="connsiteX231-267751" fmla="*/ 27270 w 5936218"/>
                  <a:gd name="connsiteY231-267752" fmla="*/ 1188499 h 2329276"/>
                  <a:gd name="connsiteX232-267753" fmla="*/ 109078 w 5936218"/>
                  <a:gd name="connsiteY232-267754" fmla="*/ 1090783 h 2329276"/>
                  <a:gd name="connsiteX233-267755" fmla="*/ 145438 w 5936218"/>
                  <a:gd name="connsiteY233-267756" fmla="*/ 1047606 h 2329276"/>
                  <a:gd name="connsiteX234-267757" fmla="*/ 156800 w 5936218"/>
                  <a:gd name="connsiteY234-267758" fmla="*/ 1004430 h 2329276"/>
                  <a:gd name="connsiteX235-267759" fmla="*/ 102261 w 5936218"/>
                  <a:gd name="connsiteY235-267760" fmla="*/ 952163 h 2329276"/>
                  <a:gd name="connsiteX236-267761" fmla="*/ 118168 w 5936218"/>
                  <a:gd name="connsiteY236-267762" fmla="*/ 897624 h 2329276"/>
                  <a:gd name="connsiteX237-267763" fmla="*/ 86354 w 5936218"/>
                  <a:gd name="connsiteY237-267764" fmla="*/ 833995 h 2329276"/>
                  <a:gd name="connsiteX238-267765" fmla="*/ 109078 w 5936218"/>
                  <a:gd name="connsiteY238-267766" fmla="*/ 759003 h 2329276"/>
                  <a:gd name="connsiteX239-267767" fmla="*/ 70447 w 5936218"/>
                  <a:gd name="connsiteY239-267768" fmla="*/ 656742 h 2329276"/>
                  <a:gd name="connsiteX240-267769" fmla="*/ 102261 w 5936218"/>
                  <a:gd name="connsiteY240-267770" fmla="*/ 586296 h 2329276"/>
                  <a:gd name="connsiteX241-267771" fmla="*/ 43177 w 5936218"/>
                  <a:gd name="connsiteY241-267772" fmla="*/ 520395 h 2329276"/>
                  <a:gd name="connsiteX242-267773" fmla="*/ 49994 w 5936218"/>
                  <a:gd name="connsiteY242-267774" fmla="*/ 445403 h 2329276"/>
                  <a:gd name="connsiteX243-267775" fmla="*/ 81809 w 5936218"/>
                  <a:gd name="connsiteY243-267776" fmla="*/ 440858 h 2329276"/>
                  <a:gd name="connsiteX244-267777" fmla="*/ 145438 w 5936218"/>
                  <a:gd name="connsiteY244-267778" fmla="*/ 397682 h 2329276"/>
                  <a:gd name="connsiteX245-267779" fmla="*/ 184070 w 5936218"/>
                  <a:gd name="connsiteY245-267780" fmla="*/ 359050 h 2329276"/>
                  <a:gd name="connsiteX246-267781" fmla="*/ 189699 w 5936218"/>
                  <a:gd name="connsiteY246-267782" fmla="*/ 365328 h 2329276"/>
                  <a:gd name="connsiteX247-267783" fmla="*/ 195977 w 5936218"/>
                  <a:gd name="connsiteY247-267784" fmla="*/ 359050 h 2329276"/>
                  <a:gd name="connsiteX248-267785" fmla="*/ 255061 w 5936218"/>
                  <a:gd name="connsiteY248-267786" fmla="*/ 424951 h 2329276"/>
                  <a:gd name="connsiteX249-267787" fmla="*/ 350504 w 5936218"/>
                  <a:gd name="connsiteY249-267788" fmla="*/ 445403 h 2329276"/>
                  <a:gd name="connsiteX250-267789" fmla="*/ 491397 w 5936218"/>
                  <a:gd name="connsiteY250-267790" fmla="*/ 559027 h 2329276"/>
                  <a:gd name="connsiteX251-267791" fmla="*/ 523211 w 5936218"/>
                  <a:gd name="connsiteY251-267792" fmla="*/ 606748 h 2329276"/>
                  <a:gd name="connsiteX252-267793" fmla="*/ 523211 w 5936218"/>
                  <a:gd name="connsiteY252-267794" fmla="*/ 665832 h 2329276"/>
                  <a:gd name="connsiteX253-267795" fmla="*/ 486852 w 5936218"/>
                  <a:gd name="connsiteY253-267796" fmla="*/ 720371 h 2329276"/>
                  <a:gd name="connsiteX254-267797" fmla="*/ 420951 w 5936218"/>
                  <a:gd name="connsiteY254-267798" fmla="*/ 740824 h 2329276"/>
                  <a:gd name="connsiteX255-267799" fmla="*/ 415909 w 5936218"/>
                  <a:gd name="connsiteY255-267800" fmla="*/ 738693 h 2329276"/>
                  <a:gd name="connsiteX256-267801" fmla="*/ 409044 w 5936218"/>
                  <a:gd name="connsiteY256-267802" fmla="*/ 740824 h 2329276"/>
                  <a:gd name="connsiteX257-267803" fmla="*/ 252950 w 5936218"/>
                  <a:gd name="connsiteY257-267804" fmla="*/ 674868 h 2329276"/>
                  <a:gd name="connsiteX258-267805" fmla="*/ 232336 w 5936218"/>
                  <a:gd name="connsiteY258-267806" fmla="*/ 681740 h 2329276"/>
                  <a:gd name="connsiteX259-267807" fmla="*/ 291420 w 5936218"/>
                  <a:gd name="connsiteY259-267808" fmla="*/ 752186 h 2329276"/>
                  <a:gd name="connsiteX260-267809" fmla="*/ 291420 w 5936218"/>
                  <a:gd name="connsiteY260-267810" fmla="*/ 790818 h 2329276"/>
                  <a:gd name="connsiteX261-267811" fmla="*/ 298238 w 5936218"/>
                  <a:gd name="connsiteY261-267812" fmla="*/ 877172 h 2329276"/>
                  <a:gd name="connsiteX262-267813" fmla="*/ 345959 w 5936218"/>
                  <a:gd name="connsiteY262-267814" fmla="*/ 908986 h 2329276"/>
                  <a:gd name="connsiteX263-267815" fmla="*/ 362087 w 5936218"/>
                  <a:gd name="connsiteY263-267816" fmla="*/ 918394 h 2329276"/>
                  <a:gd name="connsiteX264-267817" fmla="*/ 365867 w 5936218"/>
                  <a:gd name="connsiteY264-267818" fmla="*/ 886261 h 2329276"/>
                  <a:gd name="connsiteX265-267819" fmla="*/ 345415 w 5936218"/>
                  <a:gd name="connsiteY265-267820" fmla="*/ 849902 h 2329276"/>
                  <a:gd name="connsiteX266-267821" fmla="*/ 365867 w 5936218"/>
                  <a:gd name="connsiteY266-267822" fmla="*/ 818087 h 2329276"/>
                  <a:gd name="connsiteX267-267823" fmla="*/ 374560 w 5936218"/>
                  <a:gd name="connsiteY267-267824" fmla="*/ 823086 h 2329276"/>
                  <a:gd name="connsiteX268-267825" fmla="*/ 377774 w 5936218"/>
                  <a:gd name="connsiteY268-267826" fmla="*/ 818087 h 2329276"/>
                  <a:gd name="connsiteX269-267827" fmla="*/ 461933 w 5936218"/>
                  <a:gd name="connsiteY269-267828" fmla="*/ 866479 h 2329276"/>
                  <a:gd name="connsiteX270-267829" fmla="*/ 484035 w 5936218"/>
                  <a:gd name="connsiteY270-267830" fmla="*/ 849902 h 2329276"/>
                  <a:gd name="connsiteX271-267831" fmla="*/ 463583 w 5936218"/>
                  <a:gd name="connsiteY271-267832" fmla="*/ 784000 h 2329276"/>
                  <a:gd name="connsiteX272-267833" fmla="*/ 549936 w 5936218"/>
                  <a:gd name="connsiteY272-267834" fmla="*/ 697647 h 2329276"/>
                  <a:gd name="connsiteX273-267835" fmla="*/ 559742 w 5936218"/>
                  <a:gd name="connsiteY273-267836" fmla="*/ 699748 h 2329276"/>
                  <a:gd name="connsiteX274-267837" fmla="*/ 561843 w 5936218"/>
                  <a:gd name="connsiteY274-267838" fmla="*/ 697647 h 2329276"/>
                  <a:gd name="connsiteX275-267839" fmla="*/ 593658 w 5936218"/>
                  <a:gd name="connsiteY275-267840" fmla="*/ 704464 h 2329276"/>
                  <a:gd name="connsiteX276-267841" fmla="*/ 620945 w 5936218"/>
                  <a:gd name="connsiteY276-267842" fmla="*/ 728341 h 2329276"/>
                  <a:gd name="connsiteX277-267843" fmla="*/ 640835 w 5936218"/>
                  <a:gd name="connsiteY277-267844" fmla="*/ 672650 h 2329276"/>
                  <a:gd name="connsiteX278-267845" fmla="*/ 609020 w 5936218"/>
                  <a:gd name="connsiteY278-267846" fmla="*/ 618111 h 2329276"/>
                  <a:gd name="connsiteX279-267847" fmla="*/ 624928 w 5936218"/>
                  <a:gd name="connsiteY279-267848" fmla="*/ 559027 h 2329276"/>
                  <a:gd name="connsiteX280-267849" fmla="*/ 597658 w 5936218"/>
                  <a:gd name="connsiteY280-267850" fmla="*/ 499942 h 2329276"/>
                  <a:gd name="connsiteX281-267851" fmla="*/ 611562 w 5936218"/>
                  <a:gd name="connsiteY281-267852" fmla="*/ 504268 h 2329276"/>
                  <a:gd name="connsiteX282-267853" fmla="*/ 609565 w 5936218"/>
                  <a:gd name="connsiteY282-267854" fmla="*/ 499942 h 2329276"/>
                  <a:gd name="connsiteX283-267855" fmla="*/ 711826 w 5936218"/>
                  <a:gd name="connsiteY283-267856" fmla="*/ 531757 h 2329276"/>
                  <a:gd name="connsiteX284-267857" fmla="*/ 732278 w 5936218"/>
                  <a:gd name="connsiteY284-267858" fmla="*/ 586296 h 2329276"/>
                  <a:gd name="connsiteX285-267859" fmla="*/ 684556 w 5936218"/>
                  <a:gd name="connsiteY285-267860" fmla="*/ 597658 h 2329276"/>
                  <a:gd name="connsiteX286-267861" fmla="*/ 684556 w 5936218"/>
                  <a:gd name="connsiteY286-267862" fmla="*/ 649925 h 2329276"/>
                  <a:gd name="connsiteX287-267863" fmla="*/ 713309 w 5936218"/>
                  <a:gd name="connsiteY287-267864" fmla="*/ 678678 h 2329276"/>
                  <a:gd name="connsiteX288-267865" fmla="*/ 763548 w 5936218"/>
                  <a:gd name="connsiteY288-267866" fmla="*/ 661287 h 2329276"/>
                  <a:gd name="connsiteX289-267867" fmla="*/ 770365 w 5936218"/>
                  <a:gd name="connsiteY289-267868" fmla="*/ 602203 h 2329276"/>
                  <a:gd name="connsiteX290-267869" fmla="*/ 845357 w 5936218"/>
                  <a:gd name="connsiteY290-267870" fmla="*/ 554482 h 2329276"/>
                  <a:gd name="connsiteX291-267871" fmla="*/ 972614 w 5936218"/>
                  <a:gd name="connsiteY291-267872" fmla="*/ 468128 h 2329276"/>
                  <a:gd name="connsiteX292-267873" fmla="*/ 982566 w 5936218"/>
                  <a:gd name="connsiteY292-267874" fmla="*/ 469455 h 2329276"/>
                  <a:gd name="connsiteX293-267875" fmla="*/ 984521 w 5936218"/>
                  <a:gd name="connsiteY293-267876" fmla="*/ 468128 h 2329276"/>
                  <a:gd name="connsiteX294-267877" fmla="*/ 1018608 w 5936218"/>
                  <a:gd name="connsiteY294-267878" fmla="*/ 472673 h 2329276"/>
                  <a:gd name="connsiteX295-267879" fmla="*/ 979977 w 5936218"/>
                  <a:gd name="connsiteY295-267880" fmla="*/ 536302 h 2329276"/>
                  <a:gd name="connsiteX296-267881" fmla="*/ 1012666 w 5936218"/>
                  <a:gd name="connsiteY296-267882" fmla="*/ 541463 h 2329276"/>
                  <a:gd name="connsiteX297-267883" fmla="*/ 1038516 w 5936218"/>
                  <a:gd name="connsiteY297-267884" fmla="*/ 511305 h 2329276"/>
                  <a:gd name="connsiteX298-267885" fmla="*/ 1050423 w 5936218"/>
                  <a:gd name="connsiteY298-267886" fmla="*/ 511305 h 2329276"/>
                  <a:gd name="connsiteX299-267887" fmla="*/ 1108962 w 5936218"/>
                  <a:gd name="connsiteY299-267888" fmla="*/ 511305 h 2329276"/>
                  <a:gd name="connsiteX300-267889" fmla="*/ 1161229 w 5936218"/>
                  <a:gd name="connsiteY300-267890" fmla="*/ 468128 h 2329276"/>
                  <a:gd name="connsiteX301-267891" fmla="*/ 1165711 w 5936218"/>
                  <a:gd name="connsiteY301-267892" fmla="*/ 474262 h 2329276"/>
                  <a:gd name="connsiteX302-267893" fmla="*/ 1173136 w 5936218"/>
                  <a:gd name="connsiteY302-267894" fmla="*/ 468128 h 2329276"/>
                  <a:gd name="connsiteX303-267895" fmla="*/ 1210035 w 5936218"/>
                  <a:gd name="connsiteY303-267896" fmla="*/ 518621 h 2329276"/>
                  <a:gd name="connsiteX304-267897" fmla="*/ 1247583 w 5936218"/>
                  <a:gd name="connsiteY304-267898" fmla="*/ 461311 h 2329276"/>
                  <a:gd name="connsiteX305-267899" fmla="*/ 1211223 w 5936218"/>
                  <a:gd name="connsiteY305-267900" fmla="*/ 402227 h 2329276"/>
                  <a:gd name="connsiteX306-267901" fmla="*/ 1227130 w 5936218"/>
                  <a:gd name="connsiteY306-267902" fmla="*/ 365867 h 2329276"/>
                  <a:gd name="connsiteX307-267903" fmla="*/ 1237665 w 5936218"/>
                  <a:gd name="connsiteY307-267904" fmla="*/ 369005 h 2329276"/>
                  <a:gd name="connsiteX308-267905" fmla="*/ 1239037 w 5936218"/>
                  <a:gd name="connsiteY308-267906" fmla="*/ 365867 h 2329276"/>
                  <a:gd name="connsiteX309-267907" fmla="*/ 1345843 w 5936218"/>
                  <a:gd name="connsiteY309-267908" fmla="*/ 397682 h 2329276"/>
                  <a:gd name="connsiteX310-267909" fmla="*/ 1400382 w 5936218"/>
                  <a:gd name="connsiteY310-267910" fmla="*/ 429496 h 2329276"/>
                  <a:gd name="connsiteX311-267911" fmla="*/ 1519756 w 5936218"/>
                  <a:gd name="connsiteY311-267912" fmla="*/ 536080 h 2329276"/>
                  <a:gd name="connsiteX312-267913" fmla="*/ 1543003 w 5936218"/>
                  <a:gd name="connsiteY312-267914" fmla="*/ 495398 h 2329276"/>
                  <a:gd name="connsiteX313-267915" fmla="*/ 1506643 w 5936218"/>
                  <a:gd name="connsiteY313-267916" fmla="*/ 440858 h 2329276"/>
                  <a:gd name="connsiteX314-267917" fmla="*/ 1506643 w 5936218"/>
                  <a:gd name="connsiteY314-267918" fmla="*/ 418134 h 2329276"/>
                  <a:gd name="connsiteX315-267919" fmla="*/ 1463467 w 5936218"/>
                  <a:gd name="connsiteY315-267920" fmla="*/ 409044 h 2329276"/>
                  <a:gd name="connsiteX316-267921" fmla="*/ 1472556 w 5936218"/>
                  <a:gd name="connsiteY316-267922" fmla="*/ 359050 h 2329276"/>
                  <a:gd name="connsiteX317-267923" fmla="*/ 1452104 w 5936218"/>
                  <a:gd name="connsiteY317-267924" fmla="*/ 272696 h 2329276"/>
                  <a:gd name="connsiteX318-267925" fmla="*/ 1452104 w 5936218"/>
                  <a:gd name="connsiteY318-267926" fmla="*/ 236337 h 2329276"/>
                  <a:gd name="connsiteX319-267927" fmla="*/ 1522551 w 5936218"/>
                  <a:gd name="connsiteY319-267928" fmla="*/ 134076 h 2329276"/>
                  <a:gd name="connsiteX320-267929" fmla="*/ 1543003 w 5936218"/>
                  <a:gd name="connsiteY320-267930" fmla="*/ 20453 h 2329276"/>
                  <a:gd name="connsiteX321-267931" fmla="*/ 1570272 w 5936218"/>
                  <a:gd name="connsiteY321-267932" fmla="*/ 0 h 2329276"/>
                  <a:gd name="connsiteX322-267933" fmla="*/ 1578688 w 5936218"/>
                  <a:gd name="connsiteY322-267934" fmla="*/ 2619 h 2329276"/>
                  <a:gd name="connsiteX323-267935" fmla="*/ 1582179 w 5936218"/>
                  <a:gd name="connsiteY323-267936" fmla="*/ 0 h 2329276"/>
                  <a:gd name="connsiteX324-267937" fmla="*/ 1684440 w 5936218"/>
                  <a:gd name="connsiteY324-267938" fmla="*/ 31815 h 2329276"/>
                  <a:gd name="connsiteX325-267939" fmla="*/ 1688985 w 5936218"/>
                  <a:gd name="connsiteY325-267940" fmla="*/ 102261 h 2329276"/>
                  <a:gd name="connsiteX326-267941" fmla="*/ 1652625 w 5936218"/>
                  <a:gd name="connsiteY326-267942" fmla="*/ 193160 h 2329276"/>
                  <a:gd name="connsiteX327-267943" fmla="*/ 1679895 w 5936218"/>
                  <a:gd name="connsiteY327-267944" fmla="*/ 231792 h 2329276"/>
                  <a:gd name="connsiteX328-267945" fmla="*/ 1688985 w 5936218"/>
                  <a:gd name="connsiteY328-267946" fmla="*/ 306783 h 2329276"/>
                  <a:gd name="connsiteX329-267947" fmla="*/ 1679895 w 5936218"/>
                  <a:gd name="connsiteY329-267948" fmla="*/ 452221 h 2329276"/>
                  <a:gd name="connsiteX330-267949" fmla="*/ 1636718 w 5936218"/>
                  <a:gd name="connsiteY330-267950" fmla="*/ 715827 h 2329276"/>
                  <a:gd name="connsiteX331-267951" fmla="*/ 1662494 w 5936218"/>
                  <a:gd name="connsiteY331-267952" fmla="*/ 722271 h 2329276"/>
                  <a:gd name="connsiteX0-267953" fmla="*/ 1662494 w 5936218"/>
                  <a:gd name="connsiteY0-267954" fmla="*/ 722271 h 2329276"/>
                  <a:gd name="connsiteX1-267955" fmla="*/ 5038051 w 5936218"/>
                  <a:gd name="connsiteY1-267956" fmla="*/ 386319 h 2329276"/>
                  <a:gd name="connsiteX2-267957" fmla="*/ 5040730 w 5936218"/>
                  <a:gd name="connsiteY2-267958" fmla="*/ 387212 h 2329276"/>
                  <a:gd name="connsiteX3-267959" fmla="*/ 5114249 w 5936218"/>
                  <a:gd name="connsiteY3-267960" fmla="*/ 407750 h 2329276"/>
                  <a:gd name="connsiteX4-267961" fmla="*/ 5176671 w 5936218"/>
                  <a:gd name="connsiteY4-267962" fmla="*/ 397682 h 2329276"/>
                  <a:gd name="connsiteX5-267963" fmla="*/ 5177801 w 5936218"/>
                  <a:gd name="connsiteY5-267964" fmla="*/ 399420 h 2329276"/>
                  <a:gd name="connsiteX6-267965" fmla="*/ 5188578 w 5936218"/>
                  <a:gd name="connsiteY6-267966" fmla="*/ 397682 h 2329276"/>
                  <a:gd name="connsiteX7-267967" fmla="*/ 5243719 w 5936218"/>
                  <a:gd name="connsiteY7-267968" fmla="*/ 482513 h 2329276"/>
                  <a:gd name="connsiteX8-267969" fmla="*/ 5283477 w 5936218"/>
                  <a:gd name="connsiteY8-267970" fmla="*/ 452221 h 2329276"/>
                  <a:gd name="connsiteX9-267971" fmla="*/ 5258480 w 5936218"/>
                  <a:gd name="connsiteY9-267972" fmla="*/ 386319 h 2329276"/>
                  <a:gd name="connsiteX10-267973" fmla="*/ 5267570 w 5936218"/>
                  <a:gd name="connsiteY10-267974" fmla="*/ 338598 h 2329276"/>
                  <a:gd name="connsiteX11-267975" fmla="*/ 5278896 w 5936218"/>
                  <a:gd name="connsiteY11-267976" fmla="*/ 341647 h 2329276"/>
                  <a:gd name="connsiteX12-267977" fmla="*/ 5279477 w 5936218"/>
                  <a:gd name="connsiteY12-267978" fmla="*/ 338598 h 2329276"/>
                  <a:gd name="connsiteX13-267979" fmla="*/ 5395510 w 5936218"/>
                  <a:gd name="connsiteY13-267980" fmla="*/ 369837 h 2329276"/>
                  <a:gd name="connsiteX14-267981" fmla="*/ 5463001 w 5936218"/>
                  <a:gd name="connsiteY14-267982" fmla="*/ 365867 h 2329276"/>
                  <a:gd name="connsiteX15-267983" fmla="*/ 5464386 w 5936218"/>
                  <a:gd name="connsiteY15-267984" fmla="*/ 366486 h 2329276"/>
                  <a:gd name="connsiteX16-267985" fmla="*/ 5474909 w 5936218"/>
                  <a:gd name="connsiteY16-267986" fmla="*/ 365867 h 2329276"/>
                  <a:gd name="connsiteX17-267987" fmla="*/ 5581715 w 5936218"/>
                  <a:gd name="connsiteY17-267988" fmla="*/ 413589 h 2329276"/>
                  <a:gd name="connsiteX18-267989" fmla="*/ 5633981 w 5936218"/>
                  <a:gd name="connsiteY18-267990" fmla="*/ 456766 h 2329276"/>
                  <a:gd name="connsiteX19-267991" fmla="*/ 5720335 w 5936218"/>
                  <a:gd name="connsiteY19-267992" fmla="*/ 536302 h 2329276"/>
                  <a:gd name="connsiteX20-267993" fmla="*/ 5822595 w 5936218"/>
                  <a:gd name="connsiteY20-267994" fmla="*/ 634018 h 2329276"/>
                  <a:gd name="connsiteX21-267995" fmla="*/ 5818051 w 5936218"/>
                  <a:gd name="connsiteY21-267996" fmla="*/ 688557 h 2329276"/>
                  <a:gd name="connsiteX22-267997" fmla="*/ 5825679 w 5936218"/>
                  <a:gd name="connsiteY22-267998" fmla="*/ 696185 h 2329276"/>
                  <a:gd name="connsiteX23-267999" fmla="*/ 5822051 w 5936218"/>
                  <a:gd name="connsiteY23-268000" fmla="*/ 645380 h 2329276"/>
                  <a:gd name="connsiteX24-268001" fmla="*/ 5834092 w 5936218"/>
                  <a:gd name="connsiteY24-268002" fmla="*/ 647253 h 2329276"/>
                  <a:gd name="connsiteX25-268003" fmla="*/ 5833958 w 5936218"/>
                  <a:gd name="connsiteY25-268004" fmla="*/ 645380 h 2329276"/>
                  <a:gd name="connsiteX26-268005" fmla="*/ 5936219 w 5936218"/>
                  <a:gd name="connsiteY26-268006" fmla="*/ 661287 h 2329276"/>
                  <a:gd name="connsiteX27-268007" fmla="*/ 5908949 w 5936218"/>
                  <a:gd name="connsiteY27-268008" fmla="*/ 877172 h 2329276"/>
                  <a:gd name="connsiteX28-268009" fmla="*/ 5893042 w 5936218"/>
                  <a:gd name="connsiteY28-268010" fmla="*/ 893079 h 2329276"/>
                  <a:gd name="connsiteX29-268011" fmla="*/ 5861227 w 5936218"/>
                  <a:gd name="connsiteY29-268012" fmla="*/ 893079 h 2329276"/>
                  <a:gd name="connsiteX30-268013" fmla="*/ 5817506 w 5936218"/>
                  <a:gd name="connsiteY30-268014" fmla="*/ 858992 h 2329276"/>
                  <a:gd name="connsiteX31-268015" fmla="*/ 5767511 w 5936218"/>
                  <a:gd name="connsiteY31-268016" fmla="*/ 833995 h 2329276"/>
                  <a:gd name="connsiteX32-268017" fmla="*/ 5729132 w 5936218"/>
                  <a:gd name="connsiteY32-268018" fmla="*/ 785976 h 2329276"/>
                  <a:gd name="connsiteX33-268019" fmla="*/ 5695337 w 5936218"/>
                  <a:gd name="connsiteY33-268020" fmla="*/ 795363 h 2329276"/>
                  <a:gd name="connsiteX34-268021" fmla="*/ 5693366 w 5936218"/>
                  <a:gd name="connsiteY34-268022" fmla="*/ 792603 h 2329276"/>
                  <a:gd name="connsiteX35-268023" fmla="*/ 5640799 w 5936218"/>
                  <a:gd name="connsiteY35-268024" fmla="*/ 752186 h 2329276"/>
                  <a:gd name="connsiteX36-268025" fmla="*/ 5656705 w 5936218"/>
                  <a:gd name="connsiteY36-268026" fmla="*/ 795363 h 2329276"/>
                  <a:gd name="connsiteX37-268027" fmla="*/ 5586259 w 5936218"/>
                  <a:gd name="connsiteY37-268028" fmla="*/ 870354 h 2329276"/>
                  <a:gd name="connsiteX38-268029" fmla="*/ 5575676 w 5936218"/>
                  <a:gd name="connsiteY38-268030" fmla="*/ 869346 h 2329276"/>
                  <a:gd name="connsiteX39-268031" fmla="*/ 5539436 w 5936218"/>
                  <a:gd name="connsiteY39-268032" fmla="*/ 867029 h 2329276"/>
                  <a:gd name="connsiteX40-268033" fmla="*/ 5593077 w 5936218"/>
                  <a:gd name="connsiteY40-268034" fmla="*/ 972615 h 2329276"/>
                  <a:gd name="connsiteX41-268035" fmla="*/ 5613529 w 5936218"/>
                  <a:gd name="connsiteY41-268036" fmla="*/ 1031699 h 2329276"/>
                  <a:gd name="connsiteX42-268037" fmla="*/ 5608984 w 5936218"/>
                  <a:gd name="connsiteY42-268038" fmla="*/ 1054424 h 2329276"/>
                  <a:gd name="connsiteX43-268039" fmla="*/ 5597799 w 5936218"/>
                  <a:gd name="connsiteY43-268040" fmla="*/ 1050815 h 2329276"/>
                  <a:gd name="connsiteX44-268041" fmla="*/ 5534271 w 5936218"/>
                  <a:gd name="connsiteY44-268042" fmla="*/ 1034164 h 2329276"/>
                  <a:gd name="connsiteX45-268043" fmla="*/ 5436277 w 5936218"/>
                  <a:gd name="connsiteY45-268044" fmla="*/ 1090783 h 2329276"/>
                  <a:gd name="connsiteX46-268045" fmla="*/ 5397645 w 5936218"/>
                  <a:gd name="connsiteY46-268046" fmla="*/ 1102146 h 2329276"/>
                  <a:gd name="connsiteX47-268047" fmla="*/ 5345378 w 5936218"/>
                  <a:gd name="connsiteY47-268048" fmla="*/ 1156685 h 2329276"/>
                  <a:gd name="connsiteX48-268049" fmla="*/ 5290839 w 5936218"/>
                  <a:gd name="connsiteY48-268050" fmla="*/ 1204406 h 2329276"/>
                  <a:gd name="connsiteX49-268051" fmla="*/ 5274932 w 5936218"/>
                  <a:gd name="connsiteY49-268052" fmla="*/ 1236221 h 2329276"/>
                  <a:gd name="connsiteX50-268053" fmla="*/ 5267238 w 5936218"/>
                  <a:gd name="connsiteY50-268054" fmla="*/ 1227794 h 2329276"/>
                  <a:gd name="connsiteX51-268055" fmla="*/ 5263025 w 5936218"/>
                  <a:gd name="connsiteY51-268056" fmla="*/ 1236221 h 2329276"/>
                  <a:gd name="connsiteX52-268057" fmla="*/ 5219538 w 5936218"/>
                  <a:gd name="connsiteY52-268058" fmla="*/ 1188593 h 2329276"/>
                  <a:gd name="connsiteX53-268059" fmla="*/ 5129494 w 5936218"/>
                  <a:gd name="connsiteY53-268060" fmla="*/ 1243038 h 2329276"/>
                  <a:gd name="connsiteX54-268061" fmla="*/ 5126389 w 5936218"/>
                  <a:gd name="connsiteY54-268062" fmla="*/ 1237716 h 2329276"/>
                  <a:gd name="connsiteX55-268063" fmla="*/ 5117587 w 5936218"/>
                  <a:gd name="connsiteY55-268064" fmla="*/ 1243038 h 2329276"/>
                  <a:gd name="connsiteX56-268065" fmla="*/ 5105544 w 5936218"/>
                  <a:gd name="connsiteY56-268066" fmla="*/ 1222392 h 2329276"/>
                  <a:gd name="connsiteX57-268067" fmla="*/ 5074955 w 5936218"/>
                  <a:gd name="connsiteY57-268068" fmla="*/ 1247583 h 2329276"/>
                  <a:gd name="connsiteX58-268069" fmla="*/ 5065718 w 5936218"/>
                  <a:gd name="connsiteY58-268070" fmla="*/ 1245384 h 2329276"/>
                  <a:gd name="connsiteX59-268071" fmla="*/ 5063048 w 5936218"/>
                  <a:gd name="connsiteY59-268072" fmla="*/ 1247583 h 2329276"/>
                  <a:gd name="connsiteX60-268073" fmla="*/ 5026594 w 5936218"/>
                  <a:gd name="connsiteY60-268074" fmla="*/ 1238904 h 2329276"/>
                  <a:gd name="connsiteX61-268075" fmla="*/ 5015871 w 5936218"/>
                  <a:gd name="connsiteY61-268076" fmla="*/ 1283943 h 2329276"/>
                  <a:gd name="connsiteX62-268077" fmla="*/ 4974967 w 5936218"/>
                  <a:gd name="connsiteY62-268078" fmla="*/ 1349844 h 2329276"/>
                  <a:gd name="connsiteX63-268079" fmla="*/ 4974967 w 5936218"/>
                  <a:gd name="connsiteY63-268080" fmla="*/ 1381659 h 2329276"/>
                  <a:gd name="connsiteX64-268081" fmla="*/ 5011326 w 5936218"/>
                  <a:gd name="connsiteY64-268082" fmla="*/ 1495282 h 2329276"/>
                  <a:gd name="connsiteX65-268083" fmla="*/ 4999419 w 5936218"/>
                  <a:gd name="connsiteY65-268084" fmla="*/ 1495282 h 2329276"/>
                  <a:gd name="connsiteX66-268085" fmla="*/ 4974967 w 5936218"/>
                  <a:gd name="connsiteY66-268086" fmla="*/ 1495282 h 2329276"/>
                  <a:gd name="connsiteX67-268087" fmla="*/ 4963605 w 5936218"/>
                  <a:gd name="connsiteY67-268088" fmla="*/ 1547548 h 2329276"/>
                  <a:gd name="connsiteX68-268089" fmla="*/ 4974967 w 5936218"/>
                  <a:gd name="connsiteY68-268090" fmla="*/ 1574818 h 2329276"/>
                  <a:gd name="connsiteX69-268091" fmla="*/ 4909065 w 5936218"/>
                  <a:gd name="connsiteY69-268092" fmla="*/ 1608905 h 2329276"/>
                  <a:gd name="connsiteX70-268093" fmla="*/ 4897703 w 5936218"/>
                  <a:gd name="connsiteY70-268094" fmla="*/ 1677079 h 2329276"/>
                  <a:gd name="connsiteX71-268095" fmla="*/ 4845437 w 5936218"/>
                  <a:gd name="connsiteY71-268096" fmla="*/ 1692986 h 2329276"/>
                  <a:gd name="connsiteX72-268097" fmla="*/ 4834074 w 5936218"/>
                  <a:gd name="connsiteY72-268098" fmla="*/ 1752070 h 2329276"/>
                  <a:gd name="connsiteX73-268099" fmla="*/ 4779535 w 5936218"/>
                  <a:gd name="connsiteY73-268100" fmla="*/ 1811154 h 2329276"/>
                  <a:gd name="connsiteX74-268101" fmla="*/ 4777225 w 5936218"/>
                  <a:gd name="connsiteY74-268102" fmla="*/ 1800758 h 2329276"/>
                  <a:gd name="connsiteX75-268103" fmla="*/ 4767628 w 5936218"/>
                  <a:gd name="connsiteY75-268104" fmla="*/ 1811154 h 2329276"/>
                  <a:gd name="connsiteX76-268105" fmla="*/ 4758538 w 5936218"/>
                  <a:gd name="connsiteY76-268106" fmla="*/ 1770250 h 2329276"/>
                  <a:gd name="connsiteX77-268107" fmla="*/ 4742631 w 5936218"/>
                  <a:gd name="connsiteY77-268108" fmla="*/ 1683896 h 2329276"/>
                  <a:gd name="connsiteX78-268109" fmla="*/ 4715361 w 5936218"/>
                  <a:gd name="connsiteY78-268110" fmla="*/ 1543004 h 2329276"/>
                  <a:gd name="connsiteX79-268111" fmla="*/ 4735813 w 5936218"/>
                  <a:gd name="connsiteY79-268112" fmla="*/ 1452105 h 2329276"/>
                  <a:gd name="connsiteX80-268113" fmla="*/ 4767628 w 5936218"/>
                  <a:gd name="connsiteY80-268114" fmla="*/ 1408928 h 2329276"/>
                  <a:gd name="connsiteX81-268115" fmla="*/ 4767628 w 5936218"/>
                  <a:gd name="connsiteY81-268116" fmla="*/ 1381659 h 2329276"/>
                  <a:gd name="connsiteX82-268117" fmla="*/ 4826712 w 5936218"/>
                  <a:gd name="connsiteY82-268118" fmla="*/ 1365751 h 2329276"/>
                  <a:gd name="connsiteX83-268119" fmla="*/ 1811153 w 5936218"/>
                  <a:gd name="connsiteY83-268120" fmla="*/ 1617995 h 2329276"/>
                  <a:gd name="connsiteX84-268121" fmla="*/ 1748069 w 5936218"/>
                  <a:gd name="connsiteY84-268122" fmla="*/ 1656627 h 2329276"/>
                  <a:gd name="connsiteX85-268123" fmla="*/ 1711709 w 5936218"/>
                  <a:gd name="connsiteY85-268124" fmla="*/ 1661172 h 2329276"/>
                  <a:gd name="connsiteX86-268125" fmla="*/ 1711926 w 5936218"/>
                  <a:gd name="connsiteY86-268126" fmla="*/ 1659656 h 2329276"/>
                  <a:gd name="connsiteX87-268127" fmla="*/ 1699803 w 5936218"/>
                  <a:gd name="connsiteY87-268128" fmla="*/ 1661172 h 2329276"/>
                  <a:gd name="connsiteX88-268129" fmla="*/ 1704347 w 5936218"/>
                  <a:gd name="connsiteY88-268130" fmla="*/ 1629357 h 2329276"/>
                  <a:gd name="connsiteX89-268131" fmla="*/ 1662460 w 5936218"/>
                  <a:gd name="connsiteY89-268132" fmla="*/ 1611406 h 2329276"/>
                  <a:gd name="connsiteX90-268133" fmla="*/ 1629901 w 5936218"/>
                  <a:gd name="connsiteY90-268134" fmla="*/ 1624812 h 2329276"/>
                  <a:gd name="connsiteX91-268135" fmla="*/ 1629300 w 5936218"/>
                  <a:gd name="connsiteY91-268136" fmla="*/ 1620157 h 2329276"/>
                  <a:gd name="connsiteX92-268137" fmla="*/ 1617994 w 5936218"/>
                  <a:gd name="connsiteY92-268138" fmla="*/ 1624812 h 2329276"/>
                  <a:gd name="connsiteX93-268139" fmla="*/ 1608904 w 5936218"/>
                  <a:gd name="connsiteY93-268140" fmla="*/ 1554366 h 2329276"/>
                  <a:gd name="connsiteX94-268141" fmla="*/ 1552684 w 5936218"/>
                  <a:gd name="connsiteY94-268142" fmla="*/ 1544673 h 2329276"/>
                  <a:gd name="connsiteX95-268143" fmla="*/ 1518550 w 5936218"/>
                  <a:gd name="connsiteY95-268144" fmla="*/ 1570273 h 2329276"/>
                  <a:gd name="connsiteX96-268145" fmla="*/ 1425379 w 5936218"/>
                  <a:gd name="connsiteY96-268146" fmla="*/ 1590725 h 2329276"/>
                  <a:gd name="connsiteX97-268147" fmla="*/ 1409472 w 5936218"/>
                  <a:gd name="connsiteY97-268148" fmla="*/ 1608905 h 2329276"/>
                  <a:gd name="connsiteX98-268149" fmla="*/ 1270852 w 5936218"/>
                  <a:gd name="connsiteY98-268150" fmla="*/ 1629357 h 2329276"/>
                  <a:gd name="connsiteX99-268151" fmla="*/ 1254945 w 5936218"/>
                  <a:gd name="connsiteY99-268152" fmla="*/ 1649809 h 2329276"/>
                  <a:gd name="connsiteX100-268153" fmla="*/ 1282214 w 5936218"/>
                  <a:gd name="connsiteY100-268154" fmla="*/ 1692986 h 2329276"/>
                  <a:gd name="connsiteX101-268155" fmla="*/ 1243582 w 5936218"/>
                  <a:gd name="connsiteY101-268156" fmla="*/ 1708893 h 2329276"/>
                  <a:gd name="connsiteX102-268157" fmla="*/ 1254945 w 5936218"/>
                  <a:gd name="connsiteY102-268158" fmla="*/ 1727073 h 2329276"/>
                  <a:gd name="connsiteX103-268159" fmla="*/ 1216313 w 5936218"/>
                  <a:gd name="connsiteY103-268160" fmla="*/ 1752070 h 2329276"/>
                  <a:gd name="connsiteX104-268161" fmla="*/ 1275397 w 5936218"/>
                  <a:gd name="connsiteY104-268162" fmla="*/ 1795247 h 2329276"/>
                  <a:gd name="connsiteX105-268163" fmla="*/ 1270852 w 5936218"/>
                  <a:gd name="connsiteY105-268164" fmla="*/ 1822517 h 2329276"/>
                  <a:gd name="connsiteX106-268165" fmla="*/ 1259108 w 5936218"/>
                  <a:gd name="connsiteY106-268166" fmla="*/ 1821538 h 2329276"/>
                  <a:gd name="connsiteX107-268167" fmla="*/ 1258945 w 5936218"/>
                  <a:gd name="connsiteY107-268168" fmla="*/ 1822517 h 2329276"/>
                  <a:gd name="connsiteX108-268169" fmla="*/ 1215644 w 5936218"/>
                  <a:gd name="connsiteY108-268170" fmla="*/ 1818908 h 2329276"/>
                  <a:gd name="connsiteX109-268171" fmla="*/ 1204950 w 5936218"/>
                  <a:gd name="connsiteY109-268172" fmla="*/ 1833879 h 2329276"/>
                  <a:gd name="connsiteX110-268173" fmla="*/ 1196495 w 5936218"/>
                  <a:gd name="connsiteY110-268174" fmla="*/ 1829047 h 2329276"/>
                  <a:gd name="connsiteX111-268175" fmla="*/ 1193043 w 5936218"/>
                  <a:gd name="connsiteY111-268176" fmla="*/ 1833879 h 2329276"/>
                  <a:gd name="connsiteX112-268177" fmla="*/ 1145322 w 5936218"/>
                  <a:gd name="connsiteY112-268178" fmla="*/ 1806609 h 2329276"/>
                  <a:gd name="connsiteX113-268179" fmla="*/ 1098145 w 5936218"/>
                  <a:gd name="connsiteY113-268180" fmla="*/ 1806609 h 2329276"/>
                  <a:gd name="connsiteX114-268181" fmla="*/ 1061785 w 5936218"/>
                  <a:gd name="connsiteY114-268182" fmla="*/ 1833879 h 2329276"/>
                  <a:gd name="connsiteX115-268183" fmla="*/ 1055322 w 5936218"/>
                  <a:gd name="connsiteY115-268184" fmla="*/ 1829796 h 2329276"/>
                  <a:gd name="connsiteX116-268185" fmla="*/ 1049878 w 5936218"/>
                  <a:gd name="connsiteY116-268186" fmla="*/ 1833879 h 2329276"/>
                  <a:gd name="connsiteX117-268187" fmla="*/ 1006701 w 5936218"/>
                  <a:gd name="connsiteY117-268188" fmla="*/ 1806609 h 2329276"/>
                  <a:gd name="connsiteX118-268189" fmla="*/ 924893 w 5936218"/>
                  <a:gd name="connsiteY118-268190" fmla="*/ 1770250 h 2329276"/>
                  <a:gd name="connsiteX119-268191" fmla="*/ 877716 w 5936218"/>
                  <a:gd name="connsiteY119-268192" fmla="*/ 1770250 h 2329276"/>
                  <a:gd name="connsiteX120-268193" fmla="*/ 802724 w 5936218"/>
                  <a:gd name="connsiteY120-268194" fmla="*/ 1833879 h 2329276"/>
                  <a:gd name="connsiteX121-268195" fmla="*/ 798179 w 5936218"/>
                  <a:gd name="connsiteY121-268196" fmla="*/ 1877056 h 2329276"/>
                  <a:gd name="connsiteX122-268197" fmla="*/ 787406 w 5936218"/>
                  <a:gd name="connsiteY122-268198" fmla="*/ 1866283 h 2329276"/>
                  <a:gd name="connsiteX123-268199" fmla="*/ 786272 w 5936218"/>
                  <a:gd name="connsiteY123-268200" fmla="*/ 1877056 h 2329276"/>
                  <a:gd name="connsiteX124-268201" fmla="*/ 756063 w 5936218"/>
                  <a:gd name="connsiteY124-268202" fmla="*/ 1846846 h 2329276"/>
                  <a:gd name="connsiteX125-268203" fmla="*/ 732278 w 5936218"/>
                  <a:gd name="connsiteY125-268204" fmla="*/ 1904325 h 2329276"/>
                  <a:gd name="connsiteX126-268205" fmla="*/ 743640 w 5936218"/>
                  <a:gd name="connsiteY126-268206" fmla="*/ 1913415 h 2329276"/>
                  <a:gd name="connsiteX127-268207" fmla="*/ 723188 w 5936218"/>
                  <a:gd name="connsiteY127-268208" fmla="*/ 1956592 h 2329276"/>
                  <a:gd name="connsiteX128-268209" fmla="*/ 747026 w 5936218"/>
                  <a:gd name="connsiteY128-268210" fmla="*/ 1993433 h 2329276"/>
                  <a:gd name="connsiteX129-268211" fmla="*/ 763548 w 5936218"/>
                  <a:gd name="connsiteY129-268212" fmla="*/ 1990679 h 2329276"/>
                  <a:gd name="connsiteX130-268213" fmla="*/ 764871 w 5936218"/>
                  <a:gd name="connsiteY130-268214" fmla="*/ 1992443 h 2329276"/>
                  <a:gd name="connsiteX131-268215" fmla="*/ 775455 w 5936218"/>
                  <a:gd name="connsiteY131-268216" fmla="*/ 1990679 h 2329276"/>
                  <a:gd name="connsiteX132-268217" fmla="*/ 802724 w 5936218"/>
                  <a:gd name="connsiteY132-268218" fmla="*/ 2027038 h 2329276"/>
                  <a:gd name="connsiteX133-268219" fmla="*/ 798179 w 5936218"/>
                  <a:gd name="connsiteY133-268220" fmla="*/ 2054308 h 2329276"/>
                  <a:gd name="connsiteX134-268221" fmla="*/ 818632 w 5936218"/>
                  <a:gd name="connsiteY134-268222" fmla="*/ 2065670 h 2329276"/>
                  <a:gd name="connsiteX135-268223" fmla="*/ 802724 w 5936218"/>
                  <a:gd name="connsiteY135-268224" fmla="*/ 2097485 h 2329276"/>
                  <a:gd name="connsiteX136-268225" fmla="*/ 766365 w 5936218"/>
                  <a:gd name="connsiteY136-268226" fmla="*/ 2102030 h 2329276"/>
                  <a:gd name="connsiteX137-268227" fmla="*/ 727733 w 5936218"/>
                  <a:gd name="connsiteY137-268228" fmla="*/ 2161114 h 2329276"/>
                  <a:gd name="connsiteX138-268229" fmla="*/ 759548 w 5936218"/>
                  <a:gd name="connsiteY138-268230" fmla="*/ 2204291 h 2329276"/>
                  <a:gd name="connsiteX139-268231" fmla="*/ 759548 w 5936218"/>
                  <a:gd name="connsiteY139-268232" fmla="*/ 2242922 h 2329276"/>
                  <a:gd name="connsiteX140-268233" fmla="*/ 798179 w 5936218"/>
                  <a:gd name="connsiteY140-268234" fmla="*/ 2302007 h 2329276"/>
                  <a:gd name="connsiteX141-268235" fmla="*/ 775455 w 5936218"/>
                  <a:gd name="connsiteY141-268236" fmla="*/ 2317914 h 2329276"/>
                  <a:gd name="connsiteX142-268237" fmla="*/ 770910 w 5936218"/>
                  <a:gd name="connsiteY142-268238" fmla="*/ 2329276 h 2329276"/>
                  <a:gd name="connsiteX143-268239" fmla="*/ 759003 w 5936218"/>
                  <a:gd name="connsiteY143-268240" fmla="*/ 2329276 h 2329276"/>
                  <a:gd name="connsiteX144-268241" fmla="*/ 755003 w 5936218"/>
                  <a:gd name="connsiteY144-268242" fmla="*/ 2329276 h 2329276"/>
                  <a:gd name="connsiteX145-268243" fmla="*/ 743096 w 5936218"/>
                  <a:gd name="connsiteY145-268244" fmla="*/ 2329276 h 2329276"/>
                  <a:gd name="connsiteX146-268245" fmla="*/ 715826 w 5936218"/>
                  <a:gd name="connsiteY146-268246" fmla="*/ 2295189 h 2329276"/>
                  <a:gd name="connsiteX147-268247" fmla="*/ 704464 w 5936218"/>
                  <a:gd name="connsiteY147-268248" fmla="*/ 2295189 h 2329276"/>
                  <a:gd name="connsiteX148-268249" fmla="*/ 684012 w 5936218"/>
                  <a:gd name="connsiteY148-268250" fmla="*/ 2286099 h 2329276"/>
                  <a:gd name="connsiteX149-268251" fmla="*/ 672649 w 5936218"/>
                  <a:gd name="connsiteY149-268252" fmla="*/ 2263375 h 2329276"/>
                  <a:gd name="connsiteX150-268253" fmla="*/ 645222 w 5936218"/>
                  <a:gd name="connsiteY150-268254" fmla="*/ 2255538 h 2329276"/>
                  <a:gd name="connsiteX151-268255" fmla="*/ 625472 w 5936218"/>
                  <a:gd name="connsiteY151-268256" fmla="*/ 2258830 h 2329276"/>
                  <a:gd name="connsiteX152-268257" fmla="*/ 623771 w 5936218"/>
                  <a:gd name="connsiteY152-268258" fmla="*/ 2257129 h 2329276"/>
                  <a:gd name="connsiteX153-268259" fmla="*/ 613565 w 5936218"/>
                  <a:gd name="connsiteY153-268260" fmla="*/ 2258830 h 2329276"/>
                  <a:gd name="connsiteX154-268261" fmla="*/ 609020 w 5936218"/>
                  <a:gd name="connsiteY154-268262" fmla="*/ 2254285 h 2329276"/>
                  <a:gd name="connsiteX155-268263" fmla="*/ 559026 w 5936218"/>
                  <a:gd name="connsiteY155-268264" fmla="*/ 2227015 h 2329276"/>
                  <a:gd name="connsiteX156-268265" fmla="*/ 506760 w 5936218"/>
                  <a:gd name="connsiteY156-268266" fmla="*/ 2220198 h 2329276"/>
                  <a:gd name="connsiteX157-268267" fmla="*/ 483280 w 5936218"/>
                  <a:gd name="connsiteY157-268268" fmla="*/ 2213489 h 2329276"/>
                  <a:gd name="connsiteX158-268269" fmla="*/ 480035 w 5936218"/>
                  <a:gd name="connsiteY158-268270" fmla="*/ 2215653 h 2329276"/>
                  <a:gd name="connsiteX159-268271" fmla="*/ 475042 w 5936218"/>
                  <a:gd name="connsiteY159-268272" fmla="*/ 2211135 h 2329276"/>
                  <a:gd name="connsiteX160-268273" fmla="*/ 474945 w 5936218"/>
                  <a:gd name="connsiteY160-268274" fmla="*/ 2211108 h 2329276"/>
                  <a:gd name="connsiteX161-268275" fmla="*/ 468128 w 5936218"/>
                  <a:gd name="connsiteY161-268276" fmla="*/ 2215653 h 2329276"/>
                  <a:gd name="connsiteX162-268277" fmla="*/ 420406 w 5936218"/>
                  <a:gd name="connsiteY162-268278" fmla="*/ 2172476 h 2329276"/>
                  <a:gd name="connsiteX163-268279" fmla="*/ 381774 w 5936218"/>
                  <a:gd name="connsiteY163-268280" fmla="*/ 2156569 h 2329276"/>
                  <a:gd name="connsiteX164-268281" fmla="*/ 349960 w 5936218"/>
                  <a:gd name="connsiteY164-268282" fmla="*/ 2124754 h 2329276"/>
                  <a:gd name="connsiteX165-268283" fmla="*/ 377229 w 5936218"/>
                  <a:gd name="connsiteY165-268284" fmla="*/ 2117937 h 2329276"/>
                  <a:gd name="connsiteX166-268285" fmla="*/ 404499 w 5936218"/>
                  <a:gd name="connsiteY166-268286" fmla="*/ 2070215 h 2329276"/>
                  <a:gd name="connsiteX167-268287" fmla="*/ 388591 w 5936218"/>
                  <a:gd name="connsiteY167-268288" fmla="*/ 2054308 h 2329276"/>
                  <a:gd name="connsiteX168-268289" fmla="*/ 440858 w 5936218"/>
                  <a:gd name="connsiteY168-268290" fmla="*/ 2027038 h 2329276"/>
                  <a:gd name="connsiteX169-268291" fmla="*/ 440858 w 5936218"/>
                  <a:gd name="connsiteY169-268292" fmla="*/ 2023982 h 2329276"/>
                  <a:gd name="connsiteX170-268293" fmla="*/ 416406 w 5936218"/>
                  <a:gd name="connsiteY170-268294" fmla="*/ 2027038 h 2329276"/>
                  <a:gd name="connsiteX171-268295" fmla="*/ 416406 w 5936218"/>
                  <a:gd name="connsiteY171-268296" fmla="*/ 2025550 h 2329276"/>
                  <a:gd name="connsiteX172-268297" fmla="*/ 404499 w 5936218"/>
                  <a:gd name="connsiteY172-268298" fmla="*/ 2027038 h 2329276"/>
                  <a:gd name="connsiteX173-268299" fmla="*/ 404499 w 5936218"/>
                  <a:gd name="connsiteY173-268300" fmla="*/ 2006586 h 2329276"/>
                  <a:gd name="connsiteX174-268301" fmla="*/ 424951 w 5936218"/>
                  <a:gd name="connsiteY174-268302" fmla="*/ 1990679 h 2329276"/>
                  <a:gd name="connsiteX175-268303" fmla="*/ 463583 w 5936218"/>
                  <a:gd name="connsiteY175-268304" fmla="*/ 1983862 h 2329276"/>
                  <a:gd name="connsiteX176-268305" fmla="*/ 468128 w 5936218"/>
                  <a:gd name="connsiteY176-268306" fmla="*/ 1967954 h 2329276"/>
                  <a:gd name="connsiteX177-268307" fmla="*/ 456765 w 5936218"/>
                  <a:gd name="connsiteY177-268308" fmla="*/ 1936140 h 2329276"/>
                  <a:gd name="connsiteX178-268309" fmla="*/ 474945 w 5936218"/>
                  <a:gd name="connsiteY178-268310" fmla="*/ 1908870 h 2329276"/>
                  <a:gd name="connsiteX179-268311" fmla="*/ 474945 w 5936218"/>
                  <a:gd name="connsiteY179-268312" fmla="*/ 1888418 h 2329276"/>
                  <a:gd name="connsiteX180-268313" fmla="*/ 420406 w 5936218"/>
                  <a:gd name="connsiteY180-268314" fmla="*/ 1870238 h 2329276"/>
                  <a:gd name="connsiteX181-268315" fmla="*/ 409588 w 5936218"/>
                  <a:gd name="connsiteY181-268316" fmla="*/ 1870238 h 2329276"/>
                  <a:gd name="connsiteX182-268317" fmla="*/ 397681 w 5936218"/>
                  <a:gd name="connsiteY182-268318" fmla="*/ 1870238 h 2329276"/>
                  <a:gd name="connsiteX183-268319" fmla="*/ 379485 w 5936218"/>
                  <a:gd name="connsiteY183-268320" fmla="*/ 1847999 h 2329276"/>
                  <a:gd name="connsiteX184-268321" fmla="*/ 357322 w 5936218"/>
                  <a:gd name="connsiteY184-268322" fmla="*/ 1854331 h 2329276"/>
                  <a:gd name="connsiteX185-268323" fmla="*/ 352842 w 5936218"/>
                  <a:gd name="connsiteY185-268324" fmla="*/ 1852209 h 2329276"/>
                  <a:gd name="connsiteX186-268325" fmla="*/ 345415 w 5936218"/>
                  <a:gd name="connsiteY186-268326" fmla="*/ 1854331 h 2329276"/>
                  <a:gd name="connsiteX187-268327" fmla="*/ 302238 w 5936218"/>
                  <a:gd name="connsiteY187-268328" fmla="*/ 1833879 h 2329276"/>
                  <a:gd name="connsiteX188-268329" fmla="*/ 302238 w 5936218"/>
                  <a:gd name="connsiteY188-268330" fmla="*/ 1822517 h 2329276"/>
                  <a:gd name="connsiteX189-268331" fmla="*/ 286331 w 5936218"/>
                  <a:gd name="connsiteY189-268332" fmla="*/ 1795247 h 2329276"/>
                  <a:gd name="connsiteX190-268333" fmla="*/ 270968 w 5936218"/>
                  <a:gd name="connsiteY190-268334" fmla="*/ 1795247 h 2329276"/>
                  <a:gd name="connsiteX191-268335" fmla="*/ 259061 w 5936218"/>
                  <a:gd name="connsiteY191-268336" fmla="*/ 1795247 h 2329276"/>
                  <a:gd name="connsiteX192-268337" fmla="*/ 254516 w 5936218"/>
                  <a:gd name="connsiteY192-268338" fmla="*/ 1779340 h 2329276"/>
                  <a:gd name="connsiteX193-268339" fmla="*/ 263606 w 5936218"/>
                  <a:gd name="connsiteY193-268340" fmla="*/ 1763433 h 2329276"/>
                  <a:gd name="connsiteX194-268341" fmla="*/ 243991 w 5936218"/>
                  <a:gd name="connsiteY194-268342" fmla="*/ 1732920 h 2329276"/>
                  <a:gd name="connsiteX195-268343" fmla="*/ 216429 w 5936218"/>
                  <a:gd name="connsiteY195-268344" fmla="*/ 1736163 h 2329276"/>
                  <a:gd name="connsiteX196-268345" fmla="*/ 212956 w 5936218"/>
                  <a:gd name="connsiteY196-268346" fmla="*/ 1735171 h 2329276"/>
                  <a:gd name="connsiteX197-268347" fmla="*/ 204522 w 5936218"/>
                  <a:gd name="connsiteY197-268348" fmla="*/ 1736163 h 2329276"/>
                  <a:gd name="connsiteX198-268349" fmla="*/ 199623 w 5936218"/>
                  <a:gd name="connsiteY198-268350" fmla="*/ 1734763 h 2329276"/>
                  <a:gd name="connsiteX199-268351" fmla="*/ 195977 w 5936218"/>
                  <a:gd name="connsiteY199-268352" fmla="*/ 1747525 h 2329276"/>
                  <a:gd name="connsiteX200-268353" fmla="*/ 184968 w 5936218"/>
                  <a:gd name="connsiteY200-268354" fmla="*/ 1744380 h 2329276"/>
                  <a:gd name="connsiteX201-268355" fmla="*/ 184070 w 5936218"/>
                  <a:gd name="connsiteY201-268356" fmla="*/ 1747525 h 2329276"/>
                  <a:gd name="connsiteX202-268357" fmla="*/ 168163 w 5936218"/>
                  <a:gd name="connsiteY202-268358" fmla="*/ 1742990 h 2329276"/>
                  <a:gd name="connsiteX203-268359" fmla="*/ 156800 w 5936218"/>
                  <a:gd name="connsiteY203-268360" fmla="*/ 1704348 h 2329276"/>
                  <a:gd name="connsiteX204-268361" fmla="*/ 152255 w 5936218"/>
                  <a:gd name="connsiteY204-268362" fmla="*/ 1688441 h 2329276"/>
                  <a:gd name="connsiteX205-268363" fmla="*/ 156800 w 5936218"/>
                  <a:gd name="connsiteY205-268364" fmla="*/ 1683896 h 2329276"/>
                  <a:gd name="connsiteX206-268365" fmla="*/ 168707 w 5936218"/>
                  <a:gd name="connsiteY206-268366" fmla="*/ 1683896 h 2329276"/>
                  <a:gd name="connsiteX207-268367" fmla="*/ 188615 w 5936218"/>
                  <a:gd name="connsiteY207-268368" fmla="*/ 1683896 h 2329276"/>
                  <a:gd name="connsiteX208-268369" fmla="*/ 199977 w 5936218"/>
                  <a:gd name="connsiteY208-268370" fmla="*/ 1672534 h 2329276"/>
                  <a:gd name="connsiteX209-268371" fmla="*/ 188615 w 5936218"/>
                  <a:gd name="connsiteY209-268372" fmla="*/ 1649809 h 2329276"/>
                  <a:gd name="connsiteX210-268373" fmla="*/ 168163 w 5936218"/>
                  <a:gd name="connsiteY210-268374" fmla="*/ 1640720 h 2329276"/>
                  <a:gd name="connsiteX211-268375" fmla="*/ 168163 w 5936218"/>
                  <a:gd name="connsiteY211-268376" fmla="*/ 1633902 h 2329276"/>
                  <a:gd name="connsiteX212-268377" fmla="*/ 152255 w 5936218"/>
                  <a:gd name="connsiteY212-268378" fmla="*/ 1617995 h 2329276"/>
                  <a:gd name="connsiteX213-268379" fmla="*/ 129531 w 5936218"/>
                  <a:gd name="connsiteY213-268380" fmla="*/ 1581635 h 2329276"/>
                  <a:gd name="connsiteX214-268381" fmla="*/ 140893 w 5936218"/>
                  <a:gd name="connsiteY214-268382" fmla="*/ 1558911 h 2329276"/>
                  <a:gd name="connsiteX215-268383" fmla="*/ 136348 w 5936218"/>
                  <a:gd name="connsiteY215-268384" fmla="*/ 1531641 h 2329276"/>
                  <a:gd name="connsiteX216-268385" fmla="*/ 103789 w 5936218"/>
                  <a:gd name="connsiteY216-268386" fmla="*/ 1518234 h 2329276"/>
                  <a:gd name="connsiteX217-268387" fmla="*/ 93716 w 5936218"/>
                  <a:gd name="connsiteY217-268388" fmla="*/ 1522551 h 2329276"/>
                  <a:gd name="connsiteX218-268389" fmla="*/ 91868 w 5936218"/>
                  <a:gd name="connsiteY218-268390" fmla="*/ 1518240 h 2329276"/>
                  <a:gd name="connsiteX219-268391" fmla="*/ 81809 w 5936218"/>
                  <a:gd name="connsiteY219-268392" fmla="*/ 1522551 h 2329276"/>
                  <a:gd name="connsiteX220-268393" fmla="*/ 74992 w 5936218"/>
                  <a:gd name="connsiteY220-268394" fmla="*/ 1506644 h 2329276"/>
                  <a:gd name="connsiteX221-268395" fmla="*/ 34087 w 5936218"/>
                  <a:gd name="connsiteY221-268396" fmla="*/ 1495282 h 2329276"/>
                  <a:gd name="connsiteX222-268397" fmla="*/ 22725 w 5936218"/>
                  <a:gd name="connsiteY222-268398" fmla="*/ 1452105 h 2329276"/>
                  <a:gd name="connsiteX223-268399" fmla="*/ 22725 w 5936218"/>
                  <a:gd name="connsiteY223-268400" fmla="*/ 1420290 h 2329276"/>
                  <a:gd name="connsiteX224-268401" fmla="*/ 0 w 5936218"/>
                  <a:gd name="connsiteY224-268402" fmla="*/ 1404383 h 2329276"/>
                  <a:gd name="connsiteX225-268403" fmla="*/ 15907 w 5936218"/>
                  <a:gd name="connsiteY225-268404" fmla="*/ 1381659 h 2329276"/>
                  <a:gd name="connsiteX226-268405" fmla="*/ 6818 w 5936218"/>
                  <a:gd name="connsiteY226-268406" fmla="*/ 1318030 h 2329276"/>
                  <a:gd name="connsiteX227-268407" fmla="*/ 34087 w 5936218"/>
                  <a:gd name="connsiteY227-268408" fmla="*/ 1274853 h 2329276"/>
                  <a:gd name="connsiteX228-268409" fmla="*/ 27270 w 5936218"/>
                  <a:gd name="connsiteY228-268410" fmla="*/ 1263491 h 2329276"/>
                  <a:gd name="connsiteX229-268411" fmla="*/ 70447 w 5936218"/>
                  <a:gd name="connsiteY229-268412" fmla="*/ 1224859 h 2329276"/>
                  <a:gd name="connsiteX230-268413" fmla="*/ 27270 w 5936218"/>
                  <a:gd name="connsiteY230-268414" fmla="*/ 1188499 h 2329276"/>
                  <a:gd name="connsiteX231-268415" fmla="*/ 109078 w 5936218"/>
                  <a:gd name="connsiteY231-268416" fmla="*/ 1090783 h 2329276"/>
                  <a:gd name="connsiteX232-268417" fmla="*/ 145438 w 5936218"/>
                  <a:gd name="connsiteY232-268418" fmla="*/ 1047606 h 2329276"/>
                  <a:gd name="connsiteX233-268419" fmla="*/ 156800 w 5936218"/>
                  <a:gd name="connsiteY233-268420" fmla="*/ 1004430 h 2329276"/>
                  <a:gd name="connsiteX234-268421" fmla="*/ 102261 w 5936218"/>
                  <a:gd name="connsiteY234-268422" fmla="*/ 952163 h 2329276"/>
                  <a:gd name="connsiteX235-268423" fmla="*/ 118168 w 5936218"/>
                  <a:gd name="connsiteY235-268424" fmla="*/ 897624 h 2329276"/>
                  <a:gd name="connsiteX236-268425" fmla="*/ 86354 w 5936218"/>
                  <a:gd name="connsiteY236-268426" fmla="*/ 833995 h 2329276"/>
                  <a:gd name="connsiteX237-268427" fmla="*/ 109078 w 5936218"/>
                  <a:gd name="connsiteY237-268428" fmla="*/ 759003 h 2329276"/>
                  <a:gd name="connsiteX238-268429" fmla="*/ 70447 w 5936218"/>
                  <a:gd name="connsiteY238-268430" fmla="*/ 656742 h 2329276"/>
                  <a:gd name="connsiteX239-268431" fmla="*/ 102261 w 5936218"/>
                  <a:gd name="connsiteY239-268432" fmla="*/ 586296 h 2329276"/>
                  <a:gd name="connsiteX240-268433" fmla="*/ 43177 w 5936218"/>
                  <a:gd name="connsiteY240-268434" fmla="*/ 520395 h 2329276"/>
                  <a:gd name="connsiteX241-268435" fmla="*/ 49994 w 5936218"/>
                  <a:gd name="connsiteY241-268436" fmla="*/ 445403 h 2329276"/>
                  <a:gd name="connsiteX242-268437" fmla="*/ 81809 w 5936218"/>
                  <a:gd name="connsiteY242-268438" fmla="*/ 440858 h 2329276"/>
                  <a:gd name="connsiteX243-268439" fmla="*/ 145438 w 5936218"/>
                  <a:gd name="connsiteY243-268440" fmla="*/ 397682 h 2329276"/>
                  <a:gd name="connsiteX244-268441" fmla="*/ 184070 w 5936218"/>
                  <a:gd name="connsiteY244-268442" fmla="*/ 359050 h 2329276"/>
                  <a:gd name="connsiteX245-268443" fmla="*/ 189699 w 5936218"/>
                  <a:gd name="connsiteY245-268444" fmla="*/ 365328 h 2329276"/>
                  <a:gd name="connsiteX246-268445" fmla="*/ 195977 w 5936218"/>
                  <a:gd name="connsiteY246-268446" fmla="*/ 359050 h 2329276"/>
                  <a:gd name="connsiteX247-268447" fmla="*/ 255061 w 5936218"/>
                  <a:gd name="connsiteY247-268448" fmla="*/ 424951 h 2329276"/>
                  <a:gd name="connsiteX248-268449" fmla="*/ 350504 w 5936218"/>
                  <a:gd name="connsiteY248-268450" fmla="*/ 445403 h 2329276"/>
                  <a:gd name="connsiteX249-268451" fmla="*/ 491397 w 5936218"/>
                  <a:gd name="connsiteY249-268452" fmla="*/ 559027 h 2329276"/>
                  <a:gd name="connsiteX250-268453" fmla="*/ 523211 w 5936218"/>
                  <a:gd name="connsiteY250-268454" fmla="*/ 606748 h 2329276"/>
                  <a:gd name="connsiteX251-268455" fmla="*/ 523211 w 5936218"/>
                  <a:gd name="connsiteY251-268456" fmla="*/ 665832 h 2329276"/>
                  <a:gd name="connsiteX252-268457" fmla="*/ 486852 w 5936218"/>
                  <a:gd name="connsiteY252-268458" fmla="*/ 720371 h 2329276"/>
                  <a:gd name="connsiteX253-268459" fmla="*/ 420951 w 5936218"/>
                  <a:gd name="connsiteY253-268460" fmla="*/ 740824 h 2329276"/>
                  <a:gd name="connsiteX254-268461" fmla="*/ 415909 w 5936218"/>
                  <a:gd name="connsiteY254-268462" fmla="*/ 738693 h 2329276"/>
                  <a:gd name="connsiteX255-268463" fmla="*/ 409044 w 5936218"/>
                  <a:gd name="connsiteY255-268464" fmla="*/ 740824 h 2329276"/>
                  <a:gd name="connsiteX256-268465" fmla="*/ 252950 w 5936218"/>
                  <a:gd name="connsiteY256-268466" fmla="*/ 674868 h 2329276"/>
                  <a:gd name="connsiteX257-268467" fmla="*/ 232336 w 5936218"/>
                  <a:gd name="connsiteY257-268468" fmla="*/ 681740 h 2329276"/>
                  <a:gd name="connsiteX258-268469" fmla="*/ 291420 w 5936218"/>
                  <a:gd name="connsiteY258-268470" fmla="*/ 752186 h 2329276"/>
                  <a:gd name="connsiteX259-268471" fmla="*/ 291420 w 5936218"/>
                  <a:gd name="connsiteY259-268472" fmla="*/ 790818 h 2329276"/>
                  <a:gd name="connsiteX260-268473" fmla="*/ 298238 w 5936218"/>
                  <a:gd name="connsiteY260-268474" fmla="*/ 877172 h 2329276"/>
                  <a:gd name="connsiteX261-268475" fmla="*/ 345959 w 5936218"/>
                  <a:gd name="connsiteY261-268476" fmla="*/ 908986 h 2329276"/>
                  <a:gd name="connsiteX262-268477" fmla="*/ 362087 w 5936218"/>
                  <a:gd name="connsiteY262-268478" fmla="*/ 918394 h 2329276"/>
                  <a:gd name="connsiteX263-268479" fmla="*/ 365867 w 5936218"/>
                  <a:gd name="connsiteY263-268480" fmla="*/ 886261 h 2329276"/>
                  <a:gd name="connsiteX264-268481" fmla="*/ 345415 w 5936218"/>
                  <a:gd name="connsiteY264-268482" fmla="*/ 849902 h 2329276"/>
                  <a:gd name="connsiteX265-268483" fmla="*/ 365867 w 5936218"/>
                  <a:gd name="connsiteY265-268484" fmla="*/ 818087 h 2329276"/>
                  <a:gd name="connsiteX266-268485" fmla="*/ 374560 w 5936218"/>
                  <a:gd name="connsiteY266-268486" fmla="*/ 823086 h 2329276"/>
                  <a:gd name="connsiteX267-268487" fmla="*/ 377774 w 5936218"/>
                  <a:gd name="connsiteY267-268488" fmla="*/ 818087 h 2329276"/>
                  <a:gd name="connsiteX268-268489" fmla="*/ 461933 w 5936218"/>
                  <a:gd name="connsiteY268-268490" fmla="*/ 866479 h 2329276"/>
                  <a:gd name="connsiteX269-268491" fmla="*/ 484035 w 5936218"/>
                  <a:gd name="connsiteY269-268492" fmla="*/ 849902 h 2329276"/>
                  <a:gd name="connsiteX270-268493" fmla="*/ 463583 w 5936218"/>
                  <a:gd name="connsiteY270-268494" fmla="*/ 784000 h 2329276"/>
                  <a:gd name="connsiteX271-268495" fmla="*/ 549936 w 5936218"/>
                  <a:gd name="connsiteY271-268496" fmla="*/ 697647 h 2329276"/>
                  <a:gd name="connsiteX272-268497" fmla="*/ 559742 w 5936218"/>
                  <a:gd name="connsiteY272-268498" fmla="*/ 699748 h 2329276"/>
                  <a:gd name="connsiteX273-268499" fmla="*/ 561843 w 5936218"/>
                  <a:gd name="connsiteY273-268500" fmla="*/ 697647 h 2329276"/>
                  <a:gd name="connsiteX274-268501" fmla="*/ 593658 w 5936218"/>
                  <a:gd name="connsiteY274-268502" fmla="*/ 704464 h 2329276"/>
                  <a:gd name="connsiteX275-268503" fmla="*/ 620945 w 5936218"/>
                  <a:gd name="connsiteY275-268504" fmla="*/ 728341 h 2329276"/>
                  <a:gd name="connsiteX276-268505" fmla="*/ 640835 w 5936218"/>
                  <a:gd name="connsiteY276-268506" fmla="*/ 672650 h 2329276"/>
                  <a:gd name="connsiteX277-268507" fmla="*/ 609020 w 5936218"/>
                  <a:gd name="connsiteY277-268508" fmla="*/ 618111 h 2329276"/>
                  <a:gd name="connsiteX278-268509" fmla="*/ 624928 w 5936218"/>
                  <a:gd name="connsiteY278-268510" fmla="*/ 559027 h 2329276"/>
                  <a:gd name="connsiteX279-268511" fmla="*/ 597658 w 5936218"/>
                  <a:gd name="connsiteY279-268512" fmla="*/ 499942 h 2329276"/>
                  <a:gd name="connsiteX280-268513" fmla="*/ 611562 w 5936218"/>
                  <a:gd name="connsiteY280-268514" fmla="*/ 504268 h 2329276"/>
                  <a:gd name="connsiteX281-268515" fmla="*/ 609565 w 5936218"/>
                  <a:gd name="connsiteY281-268516" fmla="*/ 499942 h 2329276"/>
                  <a:gd name="connsiteX282-268517" fmla="*/ 711826 w 5936218"/>
                  <a:gd name="connsiteY282-268518" fmla="*/ 531757 h 2329276"/>
                  <a:gd name="connsiteX283-268519" fmla="*/ 732278 w 5936218"/>
                  <a:gd name="connsiteY283-268520" fmla="*/ 586296 h 2329276"/>
                  <a:gd name="connsiteX284-268521" fmla="*/ 684556 w 5936218"/>
                  <a:gd name="connsiteY284-268522" fmla="*/ 597658 h 2329276"/>
                  <a:gd name="connsiteX285-268523" fmla="*/ 684556 w 5936218"/>
                  <a:gd name="connsiteY285-268524" fmla="*/ 649925 h 2329276"/>
                  <a:gd name="connsiteX286-268525" fmla="*/ 713309 w 5936218"/>
                  <a:gd name="connsiteY286-268526" fmla="*/ 678678 h 2329276"/>
                  <a:gd name="connsiteX287-268527" fmla="*/ 763548 w 5936218"/>
                  <a:gd name="connsiteY287-268528" fmla="*/ 661287 h 2329276"/>
                  <a:gd name="connsiteX288-268529" fmla="*/ 770365 w 5936218"/>
                  <a:gd name="connsiteY288-268530" fmla="*/ 602203 h 2329276"/>
                  <a:gd name="connsiteX289-268531" fmla="*/ 845357 w 5936218"/>
                  <a:gd name="connsiteY289-268532" fmla="*/ 554482 h 2329276"/>
                  <a:gd name="connsiteX290-268533" fmla="*/ 972614 w 5936218"/>
                  <a:gd name="connsiteY290-268534" fmla="*/ 468128 h 2329276"/>
                  <a:gd name="connsiteX291-268535" fmla="*/ 982566 w 5936218"/>
                  <a:gd name="connsiteY291-268536" fmla="*/ 469455 h 2329276"/>
                  <a:gd name="connsiteX292-268537" fmla="*/ 984521 w 5936218"/>
                  <a:gd name="connsiteY292-268538" fmla="*/ 468128 h 2329276"/>
                  <a:gd name="connsiteX293-268539" fmla="*/ 1018608 w 5936218"/>
                  <a:gd name="connsiteY293-268540" fmla="*/ 472673 h 2329276"/>
                  <a:gd name="connsiteX294-268541" fmla="*/ 979977 w 5936218"/>
                  <a:gd name="connsiteY294-268542" fmla="*/ 536302 h 2329276"/>
                  <a:gd name="connsiteX295-268543" fmla="*/ 1012666 w 5936218"/>
                  <a:gd name="connsiteY295-268544" fmla="*/ 541463 h 2329276"/>
                  <a:gd name="connsiteX296-268545" fmla="*/ 1038516 w 5936218"/>
                  <a:gd name="connsiteY296-268546" fmla="*/ 511305 h 2329276"/>
                  <a:gd name="connsiteX297-268547" fmla="*/ 1050423 w 5936218"/>
                  <a:gd name="connsiteY297-268548" fmla="*/ 511305 h 2329276"/>
                  <a:gd name="connsiteX298-268549" fmla="*/ 1108962 w 5936218"/>
                  <a:gd name="connsiteY298-268550" fmla="*/ 511305 h 2329276"/>
                  <a:gd name="connsiteX299-268551" fmla="*/ 1161229 w 5936218"/>
                  <a:gd name="connsiteY299-268552" fmla="*/ 468128 h 2329276"/>
                  <a:gd name="connsiteX300-268553" fmla="*/ 1165711 w 5936218"/>
                  <a:gd name="connsiteY300-268554" fmla="*/ 474262 h 2329276"/>
                  <a:gd name="connsiteX301-268555" fmla="*/ 1173136 w 5936218"/>
                  <a:gd name="connsiteY301-268556" fmla="*/ 468128 h 2329276"/>
                  <a:gd name="connsiteX302-268557" fmla="*/ 1210035 w 5936218"/>
                  <a:gd name="connsiteY302-268558" fmla="*/ 518621 h 2329276"/>
                  <a:gd name="connsiteX303-268559" fmla="*/ 1247583 w 5936218"/>
                  <a:gd name="connsiteY303-268560" fmla="*/ 461311 h 2329276"/>
                  <a:gd name="connsiteX304-268561" fmla="*/ 1211223 w 5936218"/>
                  <a:gd name="connsiteY304-268562" fmla="*/ 402227 h 2329276"/>
                  <a:gd name="connsiteX305-268563" fmla="*/ 1227130 w 5936218"/>
                  <a:gd name="connsiteY305-268564" fmla="*/ 365867 h 2329276"/>
                  <a:gd name="connsiteX306-268565" fmla="*/ 1237665 w 5936218"/>
                  <a:gd name="connsiteY306-268566" fmla="*/ 369005 h 2329276"/>
                  <a:gd name="connsiteX307-268567" fmla="*/ 1239037 w 5936218"/>
                  <a:gd name="connsiteY307-268568" fmla="*/ 365867 h 2329276"/>
                  <a:gd name="connsiteX308-268569" fmla="*/ 1345843 w 5936218"/>
                  <a:gd name="connsiteY308-268570" fmla="*/ 397682 h 2329276"/>
                  <a:gd name="connsiteX309-268571" fmla="*/ 1400382 w 5936218"/>
                  <a:gd name="connsiteY309-268572" fmla="*/ 429496 h 2329276"/>
                  <a:gd name="connsiteX310-268573" fmla="*/ 1519756 w 5936218"/>
                  <a:gd name="connsiteY310-268574" fmla="*/ 536080 h 2329276"/>
                  <a:gd name="connsiteX311-268575" fmla="*/ 1543003 w 5936218"/>
                  <a:gd name="connsiteY311-268576" fmla="*/ 495398 h 2329276"/>
                  <a:gd name="connsiteX312-268577" fmla="*/ 1506643 w 5936218"/>
                  <a:gd name="connsiteY312-268578" fmla="*/ 440858 h 2329276"/>
                  <a:gd name="connsiteX313-268579" fmla="*/ 1506643 w 5936218"/>
                  <a:gd name="connsiteY313-268580" fmla="*/ 418134 h 2329276"/>
                  <a:gd name="connsiteX314-268581" fmla="*/ 1463467 w 5936218"/>
                  <a:gd name="connsiteY314-268582" fmla="*/ 409044 h 2329276"/>
                  <a:gd name="connsiteX315-268583" fmla="*/ 1472556 w 5936218"/>
                  <a:gd name="connsiteY315-268584" fmla="*/ 359050 h 2329276"/>
                  <a:gd name="connsiteX316-268585" fmla="*/ 1452104 w 5936218"/>
                  <a:gd name="connsiteY316-268586" fmla="*/ 272696 h 2329276"/>
                  <a:gd name="connsiteX317-268587" fmla="*/ 1452104 w 5936218"/>
                  <a:gd name="connsiteY317-268588" fmla="*/ 236337 h 2329276"/>
                  <a:gd name="connsiteX318-268589" fmla="*/ 1522551 w 5936218"/>
                  <a:gd name="connsiteY318-268590" fmla="*/ 134076 h 2329276"/>
                  <a:gd name="connsiteX319-268591" fmla="*/ 1543003 w 5936218"/>
                  <a:gd name="connsiteY319-268592" fmla="*/ 20453 h 2329276"/>
                  <a:gd name="connsiteX320-268593" fmla="*/ 1570272 w 5936218"/>
                  <a:gd name="connsiteY320-268594" fmla="*/ 0 h 2329276"/>
                  <a:gd name="connsiteX321-268595" fmla="*/ 1578688 w 5936218"/>
                  <a:gd name="connsiteY321-268596" fmla="*/ 2619 h 2329276"/>
                  <a:gd name="connsiteX322-268597" fmla="*/ 1582179 w 5936218"/>
                  <a:gd name="connsiteY322-268598" fmla="*/ 0 h 2329276"/>
                  <a:gd name="connsiteX323-268599" fmla="*/ 1684440 w 5936218"/>
                  <a:gd name="connsiteY323-268600" fmla="*/ 31815 h 2329276"/>
                  <a:gd name="connsiteX324-268601" fmla="*/ 1688985 w 5936218"/>
                  <a:gd name="connsiteY324-268602" fmla="*/ 102261 h 2329276"/>
                  <a:gd name="connsiteX325-268603" fmla="*/ 1652625 w 5936218"/>
                  <a:gd name="connsiteY325-268604" fmla="*/ 193160 h 2329276"/>
                  <a:gd name="connsiteX326-268605" fmla="*/ 1679895 w 5936218"/>
                  <a:gd name="connsiteY326-268606" fmla="*/ 231792 h 2329276"/>
                  <a:gd name="connsiteX327-268607" fmla="*/ 1688985 w 5936218"/>
                  <a:gd name="connsiteY327-268608" fmla="*/ 306783 h 2329276"/>
                  <a:gd name="connsiteX328-268609" fmla="*/ 1679895 w 5936218"/>
                  <a:gd name="connsiteY328-268610" fmla="*/ 452221 h 2329276"/>
                  <a:gd name="connsiteX329-268611" fmla="*/ 1636718 w 5936218"/>
                  <a:gd name="connsiteY329-268612" fmla="*/ 715827 h 2329276"/>
                  <a:gd name="connsiteX330-268613" fmla="*/ 1662494 w 5936218"/>
                  <a:gd name="connsiteY330-268614" fmla="*/ 722271 h 2329276"/>
                  <a:gd name="connsiteX0-268615" fmla="*/ 1662494 w 5936218"/>
                  <a:gd name="connsiteY0-268616" fmla="*/ 722271 h 2329276"/>
                  <a:gd name="connsiteX1-268617" fmla="*/ 5038051 w 5936218"/>
                  <a:gd name="connsiteY1-268618" fmla="*/ 386319 h 2329276"/>
                  <a:gd name="connsiteX2-268619" fmla="*/ 5114249 w 5936218"/>
                  <a:gd name="connsiteY2-268620" fmla="*/ 407750 h 2329276"/>
                  <a:gd name="connsiteX3-268621" fmla="*/ 5176671 w 5936218"/>
                  <a:gd name="connsiteY3-268622" fmla="*/ 397682 h 2329276"/>
                  <a:gd name="connsiteX4-268623" fmla="*/ 5177801 w 5936218"/>
                  <a:gd name="connsiteY4-268624" fmla="*/ 399420 h 2329276"/>
                  <a:gd name="connsiteX5-268625" fmla="*/ 5188578 w 5936218"/>
                  <a:gd name="connsiteY5-268626" fmla="*/ 397682 h 2329276"/>
                  <a:gd name="connsiteX6-268627" fmla="*/ 5243719 w 5936218"/>
                  <a:gd name="connsiteY6-268628" fmla="*/ 482513 h 2329276"/>
                  <a:gd name="connsiteX7-268629" fmla="*/ 5283477 w 5936218"/>
                  <a:gd name="connsiteY7-268630" fmla="*/ 452221 h 2329276"/>
                  <a:gd name="connsiteX8-268631" fmla="*/ 5258480 w 5936218"/>
                  <a:gd name="connsiteY8-268632" fmla="*/ 386319 h 2329276"/>
                  <a:gd name="connsiteX9-268633" fmla="*/ 5267570 w 5936218"/>
                  <a:gd name="connsiteY9-268634" fmla="*/ 338598 h 2329276"/>
                  <a:gd name="connsiteX10-268635" fmla="*/ 5278896 w 5936218"/>
                  <a:gd name="connsiteY10-268636" fmla="*/ 341647 h 2329276"/>
                  <a:gd name="connsiteX11-268637" fmla="*/ 5279477 w 5936218"/>
                  <a:gd name="connsiteY11-268638" fmla="*/ 338598 h 2329276"/>
                  <a:gd name="connsiteX12-268639" fmla="*/ 5395510 w 5936218"/>
                  <a:gd name="connsiteY12-268640" fmla="*/ 369837 h 2329276"/>
                  <a:gd name="connsiteX13-268641" fmla="*/ 5463001 w 5936218"/>
                  <a:gd name="connsiteY13-268642" fmla="*/ 365867 h 2329276"/>
                  <a:gd name="connsiteX14-268643" fmla="*/ 5464386 w 5936218"/>
                  <a:gd name="connsiteY14-268644" fmla="*/ 366486 h 2329276"/>
                  <a:gd name="connsiteX15-268645" fmla="*/ 5474909 w 5936218"/>
                  <a:gd name="connsiteY15-268646" fmla="*/ 365867 h 2329276"/>
                  <a:gd name="connsiteX16-268647" fmla="*/ 5581715 w 5936218"/>
                  <a:gd name="connsiteY16-268648" fmla="*/ 413589 h 2329276"/>
                  <a:gd name="connsiteX17-268649" fmla="*/ 5633981 w 5936218"/>
                  <a:gd name="connsiteY17-268650" fmla="*/ 456766 h 2329276"/>
                  <a:gd name="connsiteX18-268651" fmla="*/ 5720335 w 5936218"/>
                  <a:gd name="connsiteY18-268652" fmla="*/ 536302 h 2329276"/>
                  <a:gd name="connsiteX19-268653" fmla="*/ 5822595 w 5936218"/>
                  <a:gd name="connsiteY19-268654" fmla="*/ 634018 h 2329276"/>
                  <a:gd name="connsiteX20-268655" fmla="*/ 5818051 w 5936218"/>
                  <a:gd name="connsiteY20-268656" fmla="*/ 688557 h 2329276"/>
                  <a:gd name="connsiteX21-268657" fmla="*/ 5825679 w 5936218"/>
                  <a:gd name="connsiteY21-268658" fmla="*/ 696185 h 2329276"/>
                  <a:gd name="connsiteX22-268659" fmla="*/ 5822051 w 5936218"/>
                  <a:gd name="connsiteY22-268660" fmla="*/ 645380 h 2329276"/>
                  <a:gd name="connsiteX23-268661" fmla="*/ 5834092 w 5936218"/>
                  <a:gd name="connsiteY23-268662" fmla="*/ 647253 h 2329276"/>
                  <a:gd name="connsiteX24-268663" fmla="*/ 5833958 w 5936218"/>
                  <a:gd name="connsiteY24-268664" fmla="*/ 645380 h 2329276"/>
                  <a:gd name="connsiteX25-268665" fmla="*/ 5936219 w 5936218"/>
                  <a:gd name="connsiteY25-268666" fmla="*/ 661287 h 2329276"/>
                  <a:gd name="connsiteX26-268667" fmla="*/ 5908949 w 5936218"/>
                  <a:gd name="connsiteY26-268668" fmla="*/ 877172 h 2329276"/>
                  <a:gd name="connsiteX27-268669" fmla="*/ 5893042 w 5936218"/>
                  <a:gd name="connsiteY27-268670" fmla="*/ 893079 h 2329276"/>
                  <a:gd name="connsiteX28-268671" fmla="*/ 5861227 w 5936218"/>
                  <a:gd name="connsiteY28-268672" fmla="*/ 893079 h 2329276"/>
                  <a:gd name="connsiteX29-268673" fmla="*/ 5817506 w 5936218"/>
                  <a:gd name="connsiteY29-268674" fmla="*/ 858992 h 2329276"/>
                  <a:gd name="connsiteX30-268675" fmla="*/ 5767511 w 5936218"/>
                  <a:gd name="connsiteY30-268676" fmla="*/ 833995 h 2329276"/>
                  <a:gd name="connsiteX31-268677" fmla="*/ 5729132 w 5936218"/>
                  <a:gd name="connsiteY31-268678" fmla="*/ 785976 h 2329276"/>
                  <a:gd name="connsiteX32-268679" fmla="*/ 5695337 w 5936218"/>
                  <a:gd name="connsiteY32-268680" fmla="*/ 795363 h 2329276"/>
                  <a:gd name="connsiteX33-268681" fmla="*/ 5693366 w 5936218"/>
                  <a:gd name="connsiteY33-268682" fmla="*/ 792603 h 2329276"/>
                  <a:gd name="connsiteX34-268683" fmla="*/ 5640799 w 5936218"/>
                  <a:gd name="connsiteY34-268684" fmla="*/ 752186 h 2329276"/>
                  <a:gd name="connsiteX35-268685" fmla="*/ 5656705 w 5936218"/>
                  <a:gd name="connsiteY35-268686" fmla="*/ 795363 h 2329276"/>
                  <a:gd name="connsiteX36-268687" fmla="*/ 5586259 w 5936218"/>
                  <a:gd name="connsiteY36-268688" fmla="*/ 870354 h 2329276"/>
                  <a:gd name="connsiteX37-268689" fmla="*/ 5575676 w 5936218"/>
                  <a:gd name="connsiteY37-268690" fmla="*/ 869346 h 2329276"/>
                  <a:gd name="connsiteX38-268691" fmla="*/ 5539436 w 5936218"/>
                  <a:gd name="connsiteY38-268692" fmla="*/ 867029 h 2329276"/>
                  <a:gd name="connsiteX39-268693" fmla="*/ 5593077 w 5936218"/>
                  <a:gd name="connsiteY39-268694" fmla="*/ 972615 h 2329276"/>
                  <a:gd name="connsiteX40-268695" fmla="*/ 5613529 w 5936218"/>
                  <a:gd name="connsiteY40-268696" fmla="*/ 1031699 h 2329276"/>
                  <a:gd name="connsiteX41-268697" fmla="*/ 5608984 w 5936218"/>
                  <a:gd name="connsiteY41-268698" fmla="*/ 1054424 h 2329276"/>
                  <a:gd name="connsiteX42-268699" fmla="*/ 5597799 w 5936218"/>
                  <a:gd name="connsiteY42-268700" fmla="*/ 1050815 h 2329276"/>
                  <a:gd name="connsiteX43-268701" fmla="*/ 5534271 w 5936218"/>
                  <a:gd name="connsiteY43-268702" fmla="*/ 1034164 h 2329276"/>
                  <a:gd name="connsiteX44-268703" fmla="*/ 5436277 w 5936218"/>
                  <a:gd name="connsiteY44-268704" fmla="*/ 1090783 h 2329276"/>
                  <a:gd name="connsiteX45-268705" fmla="*/ 5397645 w 5936218"/>
                  <a:gd name="connsiteY45-268706" fmla="*/ 1102146 h 2329276"/>
                  <a:gd name="connsiteX46-268707" fmla="*/ 5345378 w 5936218"/>
                  <a:gd name="connsiteY46-268708" fmla="*/ 1156685 h 2329276"/>
                  <a:gd name="connsiteX47-268709" fmla="*/ 5290839 w 5936218"/>
                  <a:gd name="connsiteY47-268710" fmla="*/ 1204406 h 2329276"/>
                  <a:gd name="connsiteX48-268711" fmla="*/ 5274932 w 5936218"/>
                  <a:gd name="connsiteY48-268712" fmla="*/ 1236221 h 2329276"/>
                  <a:gd name="connsiteX49-268713" fmla="*/ 5267238 w 5936218"/>
                  <a:gd name="connsiteY49-268714" fmla="*/ 1227794 h 2329276"/>
                  <a:gd name="connsiteX50-268715" fmla="*/ 5263025 w 5936218"/>
                  <a:gd name="connsiteY50-268716" fmla="*/ 1236221 h 2329276"/>
                  <a:gd name="connsiteX51-268717" fmla="*/ 5219538 w 5936218"/>
                  <a:gd name="connsiteY51-268718" fmla="*/ 1188593 h 2329276"/>
                  <a:gd name="connsiteX52-268719" fmla="*/ 5129494 w 5936218"/>
                  <a:gd name="connsiteY52-268720" fmla="*/ 1243038 h 2329276"/>
                  <a:gd name="connsiteX53-268721" fmla="*/ 5126389 w 5936218"/>
                  <a:gd name="connsiteY53-268722" fmla="*/ 1237716 h 2329276"/>
                  <a:gd name="connsiteX54-268723" fmla="*/ 5117587 w 5936218"/>
                  <a:gd name="connsiteY54-268724" fmla="*/ 1243038 h 2329276"/>
                  <a:gd name="connsiteX55-268725" fmla="*/ 5105544 w 5936218"/>
                  <a:gd name="connsiteY55-268726" fmla="*/ 1222392 h 2329276"/>
                  <a:gd name="connsiteX56-268727" fmla="*/ 5074955 w 5936218"/>
                  <a:gd name="connsiteY56-268728" fmla="*/ 1247583 h 2329276"/>
                  <a:gd name="connsiteX57-268729" fmla="*/ 5065718 w 5936218"/>
                  <a:gd name="connsiteY57-268730" fmla="*/ 1245384 h 2329276"/>
                  <a:gd name="connsiteX58-268731" fmla="*/ 5063048 w 5936218"/>
                  <a:gd name="connsiteY58-268732" fmla="*/ 1247583 h 2329276"/>
                  <a:gd name="connsiteX59-268733" fmla="*/ 5026594 w 5936218"/>
                  <a:gd name="connsiteY59-268734" fmla="*/ 1238904 h 2329276"/>
                  <a:gd name="connsiteX60-268735" fmla="*/ 5015871 w 5936218"/>
                  <a:gd name="connsiteY60-268736" fmla="*/ 1283943 h 2329276"/>
                  <a:gd name="connsiteX61-268737" fmla="*/ 4974967 w 5936218"/>
                  <a:gd name="connsiteY61-268738" fmla="*/ 1349844 h 2329276"/>
                  <a:gd name="connsiteX62-268739" fmla="*/ 4974967 w 5936218"/>
                  <a:gd name="connsiteY62-268740" fmla="*/ 1381659 h 2329276"/>
                  <a:gd name="connsiteX63-268741" fmla="*/ 5011326 w 5936218"/>
                  <a:gd name="connsiteY63-268742" fmla="*/ 1495282 h 2329276"/>
                  <a:gd name="connsiteX64-268743" fmla="*/ 4999419 w 5936218"/>
                  <a:gd name="connsiteY64-268744" fmla="*/ 1495282 h 2329276"/>
                  <a:gd name="connsiteX65-268745" fmla="*/ 4974967 w 5936218"/>
                  <a:gd name="connsiteY65-268746" fmla="*/ 1495282 h 2329276"/>
                  <a:gd name="connsiteX66-268747" fmla="*/ 4963605 w 5936218"/>
                  <a:gd name="connsiteY66-268748" fmla="*/ 1547548 h 2329276"/>
                  <a:gd name="connsiteX67-268749" fmla="*/ 4974967 w 5936218"/>
                  <a:gd name="connsiteY67-268750" fmla="*/ 1574818 h 2329276"/>
                  <a:gd name="connsiteX68-268751" fmla="*/ 4909065 w 5936218"/>
                  <a:gd name="connsiteY68-268752" fmla="*/ 1608905 h 2329276"/>
                  <a:gd name="connsiteX69-268753" fmla="*/ 4897703 w 5936218"/>
                  <a:gd name="connsiteY69-268754" fmla="*/ 1677079 h 2329276"/>
                  <a:gd name="connsiteX70-268755" fmla="*/ 4845437 w 5936218"/>
                  <a:gd name="connsiteY70-268756" fmla="*/ 1692986 h 2329276"/>
                  <a:gd name="connsiteX71-268757" fmla="*/ 4834074 w 5936218"/>
                  <a:gd name="connsiteY71-268758" fmla="*/ 1752070 h 2329276"/>
                  <a:gd name="connsiteX72-268759" fmla="*/ 4779535 w 5936218"/>
                  <a:gd name="connsiteY72-268760" fmla="*/ 1811154 h 2329276"/>
                  <a:gd name="connsiteX73-268761" fmla="*/ 4777225 w 5936218"/>
                  <a:gd name="connsiteY73-268762" fmla="*/ 1800758 h 2329276"/>
                  <a:gd name="connsiteX74-268763" fmla="*/ 4767628 w 5936218"/>
                  <a:gd name="connsiteY74-268764" fmla="*/ 1811154 h 2329276"/>
                  <a:gd name="connsiteX75-268765" fmla="*/ 4758538 w 5936218"/>
                  <a:gd name="connsiteY75-268766" fmla="*/ 1770250 h 2329276"/>
                  <a:gd name="connsiteX76-268767" fmla="*/ 4742631 w 5936218"/>
                  <a:gd name="connsiteY76-268768" fmla="*/ 1683896 h 2329276"/>
                  <a:gd name="connsiteX77-268769" fmla="*/ 4715361 w 5936218"/>
                  <a:gd name="connsiteY77-268770" fmla="*/ 1543004 h 2329276"/>
                  <a:gd name="connsiteX78-268771" fmla="*/ 4735813 w 5936218"/>
                  <a:gd name="connsiteY78-268772" fmla="*/ 1452105 h 2329276"/>
                  <a:gd name="connsiteX79-268773" fmla="*/ 4767628 w 5936218"/>
                  <a:gd name="connsiteY79-268774" fmla="*/ 1408928 h 2329276"/>
                  <a:gd name="connsiteX80-268775" fmla="*/ 4767628 w 5936218"/>
                  <a:gd name="connsiteY80-268776" fmla="*/ 1381659 h 2329276"/>
                  <a:gd name="connsiteX81-268777" fmla="*/ 4826712 w 5936218"/>
                  <a:gd name="connsiteY81-268778" fmla="*/ 1365751 h 2329276"/>
                  <a:gd name="connsiteX82-268779" fmla="*/ 1811153 w 5936218"/>
                  <a:gd name="connsiteY82-268780" fmla="*/ 1617995 h 2329276"/>
                  <a:gd name="connsiteX83-268781" fmla="*/ 1748069 w 5936218"/>
                  <a:gd name="connsiteY83-268782" fmla="*/ 1656627 h 2329276"/>
                  <a:gd name="connsiteX84-268783" fmla="*/ 1711709 w 5936218"/>
                  <a:gd name="connsiteY84-268784" fmla="*/ 1661172 h 2329276"/>
                  <a:gd name="connsiteX85-268785" fmla="*/ 1711926 w 5936218"/>
                  <a:gd name="connsiteY85-268786" fmla="*/ 1659656 h 2329276"/>
                  <a:gd name="connsiteX86-268787" fmla="*/ 1699803 w 5936218"/>
                  <a:gd name="connsiteY86-268788" fmla="*/ 1661172 h 2329276"/>
                  <a:gd name="connsiteX87-268789" fmla="*/ 1704347 w 5936218"/>
                  <a:gd name="connsiteY87-268790" fmla="*/ 1629357 h 2329276"/>
                  <a:gd name="connsiteX88-268791" fmla="*/ 1662460 w 5936218"/>
                  <a:gd name="connsiteY88-268792" fmla="*/ 1611406 h 2329276"/>
                  <a:gd name="connsiteX89-268793" fmla="*/ 1629901 w 5936218"/>
                  <a:gd name="connsiteY89-268794" fmla="*/ 1624812 h 2329276"/>
                  <a:gd name="connsiteX90-268795" fmla="*/ 1629300 w 5936218"/>
                  <a:gd name="connsiteY90-268796" fmla="*/ 1620157 h 2329276"/>
                  <a:gd name="connsiteX91-268797" fmla="*/ 1617994 w 5936218"/>
                  <a:gd name="connsiteY91-268798" fmla="*/ 1624812 h 2329276"/>
                  <a:gd name="connsiteX92-268799" fmla="*/ 1608904 w 5936218"/>
                  <a:gd name="connsiteY92-268800" fmla="*/ 1554366 h 2329276"/>
                  <a:gd name="connsiteX93-268801" fmla="*/ 1552684 w 5936218"/>
                  <a:gd name="connsiteY93-268802" fmla="*/ 1544673 h 2329276"/>
                  <a:gd name="connsiteX94-268803" fmla="*/ 1518550 w 5936218"/>
                  <a:gd name="connsiteY94-268804" fmla="*/ 1570273 h 2329276"/>
                  <a:gd name="connsiteX95-268805" fmla="*/ 1425379 w 5936218"/>
                  <a:gd name="connsiteY95-268806" fmla="*/ 1590725 h 2329276"/>
                  <a:gd name="connsiteX96-268807" fmla="*/ 1409472 w 5936218"/>
                  <a:gd name="connsiteY96-268808" fmla="*/ 1608905 h 2329276"/>
                  <a:gd name="connsiteX97-268809" fmla="*/ 1270852 w 5936218"/>
                  <a:gd name="connsiteY97-268810" fmla="*/ 1629357 h 2329276"/>
                  <a:gd name="connsiteX98-268811" fmla="*/ 1254945 w 5936218"/>
                  <a:gd name="connsiteY98-268812" fmla="*/ 1649809 h 2329276"/>
                  <a:gd name="connsiteX99-268813" fmla="*/ 1282214 w 5936218"/>
                  <a:gd name="connsiteY99-268814" fmla="*/ 1692986 h 2329276"/>
                  <a:gd name="connsiteX100-268815" fmla="*/ 1243582 w 5936218"/>
                  <a:gd name="connsiteY100-268816" fmla="*/ 1708893 h 2329276"/>
                  <a:gd name="connsiteX101-268817" fmla="*/ 1254945 w 5936218"/>
                  <a:gd name="connsiteY101-268818" fmla="*/ 1727073 h 2329276"/>
                  <a:gd name="connsiteX102-268819" fmla="*/ 1216313 w 5936218"/>
                  <a:gd name="connsiteY102-268820" fmla="*/ 1752070 h 2329276"/>
                  <a:gd name="connsiteX103-268821" fmla="*/ 1275397 w 5936218"/>
                  <a:gd name="connsiteY103-268822" fmla="*/ 1795247 h 2329276"/>
                  <a:gd name="connsiteX104-268823" fmla="*/ 1270852 w 5936218"/>
                  <a:gd name="connsiteY104-268824" fmla="*/ 1822517 h 2329276"/>
                  <a:gd name="connsiteX105-268825" fmla="*/ 1259108 w 5936218"/>
                  <a:gd name="connsiteY105-268826" fmla="*/ 1821538 h 2329276"/>
                  <a:gd name="connsiteX106-268827" fmla="*/ 1258945 w 5936218"/>
                  <a:gd name="connsiteY106-268828" fmla="*/ 1822517 h 2329276"/>
                  <a:gd name="connsiteX107-268829" fmla="*/ 1215644 w 5936218"/>
                  <a:gd name="connsiteY107-268830" fmla="*/ 1818908 h 2329276"/>
                  <a:gd name="connsiteX108-268831" fmla="*/ 1204950 w 5936218"/>
                  <a:gd name="connsiteY108-268832" fmla="*/ 1833879 h 2329276"/>
                  <a:gd name="connsiteX109-268833" fmla="*/ 1196495 w 5936218"/>
                  <a:gd name="connsiteY109-268834" fmla="*/ 1829047 h 2329276"/>
                  <a:gd name="connsiteX110-268835" fmla="*/ 1193043 w 5936218"/>
                  <a:gd name="connsiteY110-268836" fmla="*/ 1833879 h 2329276"/>
                  <a:gd name="connsiteX111-268837" fmla="*/ 1145322 w 5936218"/>
                  <a:gd name="connsiteY111-268838" fmla="*/ 1806609 h 2329276"/>
                  <a:gd name="connsiteX112-268839" fmla="*/ 1098145 w 5936218"/>
                  <a:gd name="connsiteY112-268840" fmla="*/ 1806609 h 2329276"/>
                  <a:gd name="connsiteX113-268841" fmla="*/ 1061785 w 5936218"/>
                  <a:gd name="connsiteY113-268842" fmla="*/ 1833879 h 2329276"/>
                  <a:gd name="connsiteX114-268843" fmla="*/ 1055322 w 5936218"/>
                  <a:gd name="connsiteY114-268844" fmla="*/ 1829796 h 2329276"/>
                  <a:gd name="connsiteX115-268845" fmla="*/ 1049878 w 5936218"/>
                  <a:gd name="connsiteY115-268846" fmla="*/ 1833879 h 2329276"/>
                  <a:gd name="connsiteX116-268847" fmla="*/ 1006701 w 5936218"/>
                  <a:gd name="connsiteY116-268848" fmla="*/ 1806609 h 2329276"/>
                  <a:gd name="connsiteX117-268849" fmla="*/ 924893 w 5936218"/>
                  <a:gd name="connsiteY117-268850" fmla="*/ 1770250 h 2329276"/>
                  <a:gd name="connsiteX118-268851" fmla="*/ 877716 w 5936218"/>
                  <a:gd name="connsiteY118-268852" fmla="*/ 1770250 h 2329276"/>
                  <a:gd name="connsiteX119-268853" fmla="*/ 802724 w 5936218"/>
                  <a:gd name="connsiteY119-268854" fmla="*/ 1833879 h 2329276"/>
                  <a:gd name="connsiteX120-268855" fmla="*/ 798179 w 5936218"/>
                  <a:gd name="connsiteY120-268856" fmla="*/ 1877056 h 2329276"/>
                  <a:gd name="connsiteX121-268857" fmla="*/ 787406 w 5936218"/>
                  <a:gd name="connsiteY121-268858" fmla="*/ 1866283 h 2329276"/>
                  <a:gd name="connsiteX122-268859" fmla="*/ 786272 w 5936218"/>
                  <a:gd name="connsiteY122-268860" fmla="*/ 1877056 h 2329276"/>
                  <a:gd name="connsiteX123-268861" fmla="*/ 756063 w 5936218"/>
                  <a:gd name="connsiteY123-268862" fmla="*/ 1846846 h 2329276"/>
                  <a:gd name="connsiteX124-268863" fmla="*/ 732278 w 5936218"/>
                  <a:gd name="connsiteY124-268864" fmla="*/ 1904325 h 2329276"/>
                  <a:gd name="connsiteX125-268865" fmla="*/ 743640 w 5936218"/>
                  <a:gd name="connsiteY125-268866" fmla="*/ 1913415 h 2329276"/>
                  <a:gd name="connsiteX126-268867" fmla="*/ 723188 w 5936218"/>
                  <a:gd name="connsiteY126-268868" fmla="*/ 1956592 h 2329276"/>
                  <a:gd name="connsiteX127-268869" fmla="*/ 747026 w 5936218"/>
                  <a:gd name="connsiteY127-268870" fmla="*/ 1993433 h 2329276"/>
                  <a:gd name="connsiteX128-268871" fmla="*/ 763548 w 5936218"/>
                  <a:gd name="connsiteY128-268872" fmla="*/ 1990679 h 2329276"/>
                  <a:gd name="connsiteX129-268873" fmla="*/ 764871 w 5936218"/>
                  <a:gd name="connsiteY129-268874" fmla="*/ 1992443 h 2329276"/>
                  <a:gd name="connsiteX130-268875" fmla="*/ 775455 w 5936218"/>
                  <a:gd name="connsiteY130-268876" fmla="*/ 1990679 h 2329276"/>
                  <a:gd name="connsiteX131-268877" fmla="*/ 802724 w 5936218"/>
                  <a:gd name="connsiteY131-268878" fmla="*/ 2027038 h 2329276"/>
                  <a:gd name="connsiteX132-268879" fmla="*/ 798179 w 5936218"/>
                  <a:gd name="connsiteY132-268880" fmla="*/ 2054308 h 2329276"/>
                  <a:gd name="connsiteX133-268881" fmla="*/ 818632 w 5936218"/>
                  <a:gd name="connsiteY133-268882" fmla="*/ 2065670 h 2329276"/>
                  <a:gd name="connsiteX134-268883" fmla="*/ 802724 w 5936218"/>
                  <a:gd name="connsiteY134-268884" fmla="*/ 2097485 h 2329276"/>
                  <a:gd name="connsiteX135-268885" fmla="*/ 766365 w 5936218"/>
                  <a:gd name="connsiteY135-268886" fmla="*/ 2102030 h 2329276"/>
                  <a:gd name="connsiteX136-268887" fmla="*/ 727733 w 5936218"/>
                  <a:gd name="connsiteY136-268888" fmla="*/ 2161114 h 2329276"/>
                  <a:gd name="connsiteX137-268889" fmla="*/ 759548 w 5936218"/>
                  <a:gd name="connsiteY137-268890" fmla="*/ 2204291 h 2329276"/>
                  <a:gd name="connsiteX138-268891" fmla="*/ 759548 w 5936218"/>
                  <a:gd name="connsiteY138-268892" fmla="*/ 2242922 h 2329276"/>
                  <a:gd name="connsiteX139-268893" fmla="*/ 798179 w 5936218"/>
                  <a:gd name="connsiteY139-268894" fmla="*/ 2302007 h 2329276"/>
                  <a:gd name="connsiteX140-268895" fmla="*/ 775455 w 5936218"/>
                  <a:gd name="connsiteY140-268896" fmla="*/ 2317914 h 2329276"/>
                  <a:gd name="connsiteX141-268897" fmla="*/ 770910 w 5936218"/>
                  <a:gd name="connsiteY141-268898" fmla="*/ 2329276 h 2329276"/>
                  <a:gd name="connsiteX142-268899" fmla="*/ 759003 w 5936218"/>
                  <a:gd name="connsiteY142-268900" fmla="*/ 2329276 h 2329276"/>
                  <a:gd name="connsiteX143-268901" fmla="*/ 755003 w 5936218"/>
                  <a:gd name="connsiteY143-268902" fmla="*/ 2329276 h 2329276"/>
                  <a:gd name="connsiteX144-268903" fmla="*/ 743096 w 5936218"/>
                  <a:gd name="connsiteY144-268904" fmla="*/ 2329276 h 2329276"/>
                  <a:gd name="connsiteX145-268905" fmla="*/ 715826 w 5936218"/>
                  <a:gd name="connsiteY145-268906" fmla="*/ 2295189 h 2329276"/>
                  <a:gd name="connsiteX146-268907" fmla="*/ 704464 w 5936218"/>
                  <a:gd name="connsiteY146-268908" fmla="*/ 2295189 h 2329276"/>
                  <a:gd name="connsiteX147-268909" fmla="*/ 684012 w 5936218"/>
                  <a:gd name="connsiteY147-268910" fmla="*/ 2286099 h 2329276"/>
                  <a:gd name="connsiteX148-268911" fmla="*/ 672649 w 5936218"/>
                  <a:gd name="connsiteY148-268912" fmla="*/ 2263375 h 2329276"/>
                  <a:gd name="connsiteX149-268913" fmla="*/ 645222 w 5936218"/>
                  <a:gd name="connsiteY149-268914" fmla="*/ 2255538 h 2329276"/>
                  <a:gd name="connsiteX150-268915" fmla="*/ 625472 w 5936218"/>
                  <a:gd name="connsiteY150-268916" fmla="*/ 2258830 h 2329276"/>
                  <a:gd name="connsiteX151-268917" fmla="*/ 623771 w 5936218"/>
                  <a:gd name="connsiteY151-268918" fmla="*/ 2257129 h 2329276"/>
                  <a:gd name="connsiteX152-268919" fmla="*/ 613565 w 5936218"/>
                  <a:gd name="connsiteY152-268920" fmla="*/ 2258830 h 2329276"/>
                  <a:gd name="connsiteX153-268921" fmla="*/ 609020 w 5936218"/>
                  <a:gd name="connsiteY153-268922" fmla="*/ 2254285 h 2329276"/>
                  <a:gd name="connsiteX154-268923" fmla="*/ 559026 w 5936218"/>
                  <a:gd name="connsiteY154-268924" fmla="*/ 2227015 h 2329276"/>
                  <a:gd name="connsiteX155-268925" fmla="*/ 506760 w 5936218"/>
                  <a:gd name="connsiteY155-268926" fmla="*/ 2220198 h 2329276"/>
                  <a:gd name="connsiteX156-268927" fmla="*/ 483280 w 5936218"/>
                  <a:gd name="connsiteY156-268928" fmla="*/ 2213489 h 2329276"/>
                  <a:gd name="connsiteX157-268929" fmla="*/ 480035 w 5936218"/>
                  <a:gd name="connsiteY157-268930" fmla="*/ 2215653 h 2329276"/>
                  <a:gd name="connsiteX158-268931" fmla="*/ 475042 w 5936218"/>
                  <a:gd name="connsiteY158-268932" fmla="*/ 2211135 h 2329276"/>
                  <a:gd name="connsiteX159-268933" fmla="*/ 474945 w 5936218"/>
                  <a:gd name="connsiteY159-268934" fmla="*/ 2211108 h 2329276"/>
                  <a:gd name="connsiteX160-268935" fmla="*/ 468128 w 5936218"/>
                  <a:gd name="connsiteY160-268936" fmla="*/ 2215653 h 2329276"/>
                  <a:gd name="connsiteX161-268937" fmla="*/ 420406 w 5936218"/>
                  <a:gd name="connsiteY161-268938" fmla="*/ 2172476 h 2329276"/>
                  <a:gd name="connsiteX162-268939" fmla="*/ 381774 w 5936218"/>
                  <a:gd name="connsiteY162-268940" fmla="*/ 2156569 h 2329276"/>
                  <a:gd name="connsiteX163-268941" fmla="*/ 349960 w 5936218"/>
                  <a:gd name="connsiteY163-268942" fmla="*/ 2124754 h 2329276"/>
                  <a:gd name="connsiteX164-268943" fmla="*/ 377229 w 5936218"/>
                  <a:gd name="connsiteY164-268944" fmla="*/ 2117937 h 2329276"/>
                  <a:gd name="connsiteX165-268945" fmla="*/ 404499 w 5936218"/>
                  <a:gd name="connsiteY165-268946" fmla="*/ 2070215 h 2329276"/>
                  <a:gd name="connsiteX166-268947" fmla="*/ 388591 w 5936218"/>
                  <a:gd name="connsiteY166-268948" fmla="*/ 2054308 h 2329276"/>
                  <a:gd name="connsiteX167-268949" fmla="*/ 440858 w 5936218"/>
                  <a:gd name="connsiteY167-268950" fmla="*/ 2027038 h 2329276"/>
                  <a:gd name="connsiteX168-268951" fmla="*/ 440858 w 5936218"/>
                  <a:gd name="connsiteY168-268952" fmla="*/ 2023982 h 2329276"/>
                  <a:gd name="connsiteX169-268953" fmla="*/ 416406 w 5936218"/>
                  <a:gd name="connsiteY169-268954" fmla="*/ 2027038 h 2329276"/>
                  <a:gd name="connsiteX170-268955" fmla="*/ 416406 w 5936218"/>
                  <a:gd name="connsiteY170-268956" fmla="*/ 2025550 h 2329276"/>
                  <a:gd name="connsiteX171-268957" fmla="*/ 404499 w 5936218"/>
                  <a:gd name="connsiteY171-268958" fmla="*/ 2027038 h 2329276"/>
                  <a:gd name="connsiteX172-268959" fmla="*/ 404499 w 5936218"/>
                  <a:gd name="connsiteY172-268960" fmla="*/ 2006586 h 2329276"/>
                  <a:gd name="connsiteX173-268961" fmla="*/ 424951 w 5936218"/>
                  <a:gd name="connsiteY173-268962" fmla="*/ 1990679 h 2329276"/>
                  <a:gd name="connsiteX174-268963" fmla="*/ 463583 w 5936218"/>
                  <a:gd name="connsiteY174-268964" fmla="*/ 1983862 h 2329276"/>
                  <a:gd name="connsiteX175-268965" fmla="*/ 468128 w 5936218"/>
                  <a:gd name="connsiteY175-268966" fmla="*/ 1967954 h 2329276"/>
                  <a:gd name="connsiteX176-268967" fmla="*/ 456765 w 5936218"/>
                  <a:gd name="connsiteY176-268968" fmla="*/ 1936140 h 2329276"/>
                  <a:gd name="connsiteX177-268969" fmla="*/ 474945 w 5936218"/>
                  <a:gd name="connsiteY177-268970" fmla="*/ 1908870 h 2329276"/>
                  <a:gd name="connsiteX178-268971" fmla="*/ 474945 w 5936218"/>
                  <a:gd name="connsiteY178-268972" fmla="*/ 1888418 h 2329276"/>
                  <a:gd name="connsiteX179-268973" fmla="*/ 420406 w 5936218"/>
                  <a:gd name="connsiteY179-268974" fmla="*/ 1870238 h 2329276"/>
                  <a:gd name="connsiteX180-268975" fmla="*/ 409588 w 5936218"/>
                  <a:gd name="connsiteY180-268976" fmla="*/ 1870238 h 2329276"/>
                  <a:gd name="connsiteX181-268977" fmla="*/ 397681 w 5936218"/>
                  <a:gd name="connsiteY181-268978" fmla="*/ 1870238 h 2329276"/>
                  <a:gd name="connsiteX182-268979" fmla="*/ 379485 w 5936218"/>
                  <a:gd name="connsiteY182-268980" fmla="*/ 1847999 h 2329276"/>
                  <a:gd name="connsiteX183-268981" fmla="*/ 357322 w 5936218"/>
                  <a:gd name="connsiteY183-268982" fmla="*/ 1854331 h 2329276"/>
                  <a:gd name="connsiteX184-268983" fmla="*/ 352842 w 5936218"/>
                  <a:gd name="connsiteY184-268984" fmla="*/ 1852209 h 2329276"/>
                  <a:gd name="connsiteX185-268985" fmla="*/ 345415 w 5936218"/>
                  <a:gd name="connsiteY185-268986" fmla="*/ 1854331 h 2329276"/>
                  <a:gd name="connsiteX186-268987" fmla="*/ 302238 w 5936218"/>
                  <a:gd name="connsiteY186-268988" fmla="*/ 1833879 h 2329276"/>
                  <a:gd name="connsiteX187-268989" fmla="*/ 302238 w 5936218"/>
                  <a:gd name="connsiteY187-268990" fmla="*/ 1822517 h 2329276"/>
                  <a:gd name="connsiteX188-268991" fmla="*/ 286331 w 5936218"/>
                  <a:gd name="connsiteY188-268992" fmla="*/ 1795247 h 2329276"/>
                  <a:gd name="connsiteX189-268993" fmla="*/ 270968 w 5936218"/>
                  <a:gd name="connsiteY189-268994" fmla="*/ 1795247 h 2329276"/>
                  <a:gd name="connsiteX190-268995" fmla="*/ 259061 w 5936218"/>
                  <a:gd name="connsiteY190-268996" fmla="*/ 1795247 h 2329276"/>
                  <a:gd name="connsiteX191-268997" fmla="*/ 254516 w 5936218"/>
                  <a:gd name="connsiteY191-268998" fmla="*/ 1779340 h 2329276"/>
                  <a:gd name="connsiteX192-268999" fmla="*/ 263606 w 5936218"/>
                  <a:gd name="connsiteY192-269000" fmla="*/ 1763433 h 2329276"/>
                  <a:gd name="connsiteX193-269001" fmla="*/ 243991 w 5936218"/>
                  <a:gd name="connsiteY193-269002" fmla="*/ 1732920 h 2329276"/>
                  <a:gd name="connsiteX194-269003" fmla="*/ 216429 w 5936218"/>
                  <a:gd name="connsiteY194-269004" fmla="*/ 1736163 h 2329276"/>
                  <a:gd name="connsiteX195-269005" fmla="*/ 212956 w 5936218"/>
                  <a:gd name="connsiteY195-269006" fmla="*/ 1735171 h 2329276"/>
                  <a:gd name="connsiteX196-269007" fmla="*/ 204522 w 5936218"/>
                  <a:gd name="connsiteY196-269008" fmla="*/ 1736163 h 2329276"/>
                  <a:gd name="connsiteX197-269009" fmla="*/ 199623 w 5936218"/>
                  <a:gd name="connsiteY197-269010" fmla="*/ 1734763 h 2329276"/>
                  <a:gd name="connsiteX198-269011" fmla="*/ 195977 w 5936218"/>
                  <a:gd name="connsiteY198-269012" fmla="*/ 1747525 h 2329276"/>
                  <a:gd name="connsiteX199-269013" fmla="*/ 184968 w 5936218"/>
                  <a:gd name="connsiteY199-269014" fmla="*/ 1744380 h 2329276"/>
                  <a:gd name="connsiteX200-269015" fmla="*/ 184070 w 5936218"/>
                  <a:gd name="connsiteY200-269016" fmla="*/ 1747525 h 2329276"/>
                  <a:gd name="connsiteX201-269017" fmla="*/ 168163 w 5936218"/>
                  <a:gd name="connsiteY201-269018" fmla="*/ 1742990 h 2329276"/>
                  <a:gd name="connsiteX202-269019" fmla="*/ 156800 w 5936218"/>
                  <a:gd name="connsiteY202-269020" fmla="*/ 1704348 h 2329276"/>
                  <a:gd name="connsiteX203-269021" fmla="*/ 152255 w 5936218"/>
                  <a:gd name="connsiteY203-269022" fmla="*/ 1688441 h 2329276"/>
                  <a:gd name="connsiteX204-269023" fmla="*/ 156800 w 5936218"/>
                  <a:gd name="connsiteY204-269024" fmla="*/ 1683896 h 2329276"/>
                  <a:gd name="connsiteX205-269025" fmla="*/ 168707 w 5936218"/>
                  <a:gd name="connsiteY205-269026" fmla="*/ 1683896 h 2329276"/>
                  <a:gd name="connsiteX206-269027" fmla="*/ 188615 w 5936218"/>
                  <a:gd name="connsiteY206-269028" fmla="*/ 1683896 h 2329276"/>
                  <a:gd name="connsiteX207-269029" fmla="*/ 199977 w 5936218"/>
                  <a:gd name="connsiteY207-269030" fmla="*/ 1672534 h 2329276"/>
                  <a:gd name="connsiteX208-269031" fmla="*/ 188615 w 5936218"/>
                  <a:gd name="connsiteY208-269032" fmla="*/ 1649809 h 2329276"/>
                  <a:gd name="connsiteX209-269033" fmla="*/ 168163 w 5936218"/>
                  <a:gd name="connsiteY209-269034" fmla="*/ 1640720 h 2329276"/>
                  <a:gd name="connsiteX210-269035" fmla="*/ 168163 w 5936218"/>
                  <a:gd name="connsiteY210-269036" fmla="*/ 1633902 h 2329276"/>
                  <a:gd name="connsiteX211-269037" fmla="*/ 152255 w 5936218"/>
                  <a:gd name="connsiteY211-269038" fmla="*/ 1617995 h 2329276"/>
                  <a:gd name="connsiteX212-269039" fmla="*/ 129531 w 5936218"/>
                  <a:gd name="connsiteY212-269040" fmla="*/ 1581635 h 2329276"/>
                  <a:gd name="connsiteX213-269041" fmla="*/ 140893 w 5936218"/>
                  <a:gd name="connsiteY213-269042" fmla="*/ 1558911 h 2329276"/>
                  <a:gd name="connsiteX214-269043" fmla="*/ 136348 w 5936218"/>
                  <a:gd name="connsiteY214-269044" fmla="*/ 1531641 h 2329276"/>
                  <a:gd name="connsiteX215-269045" fmla="*/ 103789 w 5936218"/>
                  <a:gd name="connsiteY215-269046" fmla="*/ 1518234 h 2329276"/>
                  <a:gd name="connsiteX216-269047" fmla="*/ 93716 w 5936218"/>
                  <a:gd name="connsiteY216-269048" fmla="*/ 1522551 h 2329276"/>
                  <a:gd name="connsiteX217-269049" fmla="*/ 91868 w 5936218"/>
                  <a:gd name="connsiteY217-269050" fmla="*/ 1518240 h 2329276"/>
                  <a:gd name="connsiteX218-269051" fmla="*/ 81809 w 5936218"/>
                  <a:gd name="connsiteY218-269052" fmla="*/ 1522551 h 2329276"/>
                  <a:gd name="connsiteX219-269053" fmla="*/ 74992 w 5936218"/>
                  <a:gd name="connsiteY219-269054" fmla="*/ 1506644 h 2329276"/>
                  <a:gd name="connsiteX220-269055" fmla="*/ 34087 w 5936218"/>
                  <a:gd name="connsiteY220-269056" fmla="*/ 1495282 h 2329276"/>
                  <a:gd name="connsiteX221-269057" fmla="*/ 22725 w 5936218"/>
                  <a:gd name="connsiteY221-269058" fmla="*/ 1452105 h 2329276"/>
                  <a:gd name="connsiteX222-269059" fmla="*/ 22725 w 5936218"/>
                  <a:gd name="connsiteY222-269060" fmla="*/ 1420290 h 2329276"/>
                  <a:gd name="connsiteX223-269061" fmla="*/ 0 w 5936218"/>
                  <a:gd name="connsiteY223-269062" fmla="*/ 1404383 h 2329276"/>
                  <a:gd name="connsiteX224-269063" fmla="*/ 15907 w 5936218"/>
                  <a:gd name="connsiteY224-269064" fmla="*/ 1381659 h 2329276"/>
                  <a:gd name="connsiteX225-269065" fmla="*/ 6818 w 5936218"/>
                  <a:gd name="connsiteY225-269066" fmla="*/ 1318030 h 2329276"/>
                  <a:gd name="connsiteX226-269067" fmla="*/ 34087 w 5936218"/>
                  <a:gd name="connsiteY226-269068" fmla="*/ 1274853 h 2329276"/>
                  <a:gd name="connsiteX227-269069" fmla="*/ 27270 w 5936218"/>
                  <a:gd name="connsiteY227-269070" fmla="*/ 1263491 h 2329276"/>
                  <a:gd name="connsiteX228-269071" fmla="*/ 70447 w 5936218"/>
                  <a:gd name="connsiteY228-269072" fmla="*/ 1224859 h 2329276"/>
                  <a:gd name="connsiteX229-269073" fmla="*/ 27270 w 5936218"/>
                  <a:gd name="connsiteY229-269074" fmla="*/ 1188499 h 2329276"/>
                  <a:gd name="connsiteX230-269075" fmla="*/ 109078 w 5936218"/>
                  <a:gd name="connsiteY230-269076" fmla="*/ 1090783 h 2329276"/>
                  <a:gd name="connsiteX231-269077" fmla="*/ 145438 w 5936218"/>
                  <a:gd name="connsiteY231-269078" fmla="*/ 1047606 h 2329276"/>
                  <a:gd name="connsiteX232-269079" fmla="*/ 156800 w 5936218"/>
                  <a:gd name="connsiteY232-269080" fmla="*/ 1004430 h 2329276"/>
                  <a:gd name="connsiteX233-269081" fmla="*/ 102261 w 5936218"/>
                  <a:gd name="connsiteY233-269082" fmla="*/ 952163 h 2329276"/>
                  <a:gd name="connsiteX234-269083" fmla="*/ 118168 w 5936218"/>
                  <a:gd name="connsiteY234-269084" fmla="*/ 897624 h 2329276"/>
                  <a:gd name="connsiteX235-269085" fmla="*/ 86354 w 5936218"/>
                  <a:gd name="connsiteY235-269086" fmla="*/ 833995 h 2329276"/>
                  <a:gd name="connsiteX236-269087" fmla="*/ 109078 w 5936218"/>
                  <a:gd name="connsiteY236-269088" fmla="*/ 759003 h 2329276"/>
                  <a:gd name="connsiteX237-269089" fmla="*/ 70447 w 5936218"/>
                  <a:gd name="connsiteY237-269090" fmla="*/ 656742 h 2329276"/>
                  <a:gd name="connsiteX238-269091" fmla="*/ 102261 w 5936218"/>
                  <a:gd name="connsiteY238-269092" fmla="*/ 586296 h 2329276"/>
                  <a:gd name="connsiteX239-269093" fmla="*/ 43177 w 5936218"/>
                  <a:gd name="connsiteY239-269094" fmla="*/ 520395 h 2329276"/>
                  <a:gd name="connsiteX240-269095" fmla="*/ 49994 w 5936218"/>
                  <a:gd name="connsiteY240-269096" fmla="*/ 445403 h 2329276"/>
                  <a:gd name="connsiteX241-269097" fmla="*/ 81809 w 5936218"/>
                  <a:gd name="connsiteY241-269098" fmla="*/ 440858 h 2329276"/>
                  <a:gd name="connsiteX242-269099" fmla="*/ 145438 w 5936218"/>
                  <a:gd name="connsiteY242-269100" fmla="*/ 397682 h 2329276"/>
                  <a:gd name="connsiteX243-269101" fmla="*/ 184070 w 5936218"/>
                  <a:gd name="connsiteY243-269102" fmla="*/ 359050 h 2329276"/>
                  <a:gd name="connsiteX244-269103" fmla="*/ 189699 w 5936218"/>
                  <a:gd name="connsiteY244-269104" fmla="*/ 365328 h 2329276"/>
                  <a:gd name="connsiteX245-269105" fmla="*/ 195977 w 5936218"/>
                  <a:gd name="connsiteY245-269106" fmla="*/ 359050 h 2329276"/>
                  <a:gd name="connsiteX246-269107" fmla="*/ 255061 w 5936218"/>
                  <a:gd name="connsiteY246-269108" fmla="*/ 424951 h 2329276"/>
                  <a:gd name="connsiteX247-269109" fmla="*/ 350504 w 5936218"/>
                  <a:gd name="connsiteY247-269110" fmla="*/ 445403 h 2329276"/>
                  <a:gd name="connsiteX248-269111" fmla="*/ 491397 w 5936218"/>
                  <a:gd name="connsiteY248-269112" fmla="*/ 559027 h 2329276"/>
                  <a:gd name="connsiteX249-269113" fmla="*/ 523211 w 5936218"/>
                  <a:gd name="connsiteY249-269114" fmla="*/ 606748 h 2329276"/>
                  <a:gd name="connsiteX250-269115" fmla="*/ 523211 w 5936218"/>
                  <a:gd name="connsiteY250-269116" fmla="*/ 665832 h 2329276"/>
                  <a:gd name="connsiteX251-269117" fmla="*/ 486852 w 5936218"/>
                  <a:gd name="connsiteY251-269118" fmla="*/ 720371 h 2329276"/>
                  <a:gd name="connsiteX252-269119" fmla="*/ 420951 w 5936218"/>
                  <a:gd name="connsiteY252-269120" fmla="*/ 740824 h 2329276"/>
                  <a:gd name="connsiteX253-269121" fmla="*/ 415909 w 5936218"/>
                  <a:gd name="connsiteY253-269122" fmla="*/ 738693 h 2329276"/>
                  <a:gd name="connsiteX254-269123" fmla="*/ 409044 w 5936218"/>
                  <a:gd name="connsiteY254-269124" fmla="*/ 740824 h 2329276"/>
                  <a:gd name="connsiteX255-269125" fmla="*/ 252950 w 5936218"/>
                  <a:gd name="connsiteY255-269126" fmla="*/ 674868 h 2329276"/>
                  <a:gd name="connsiteX256-269127" fmla="*/ 232336 w 5936218"/>
                  <a:gd name="connsiteY256-269128" fmla="*/ 681740 h 2329276"/>
                  <a:gd name="connsiteX257-269129" fmla="*/ 291420 w 5936218"/>
                  <a:gd name="connsiteY257-269130" fmla="*/ 752186 h 2329276"/>
                  <a:gd name="connsiteX258-269131" fmla="*/ 291420 w 5936218"/>
                  <a:gd name="connsiteY258-269132" fmla="*/ 790818 h 2329276"/>
                  <a:gd name="connsiteX259-269133" fmla="*/ 298238 w 5936218"/>
                  <a:gd name="connsiteY259-269134" fmla="*/ 877172 h 2329276"/>
                  <a:gd name="connsiteX260-269135" fmla="*/ 345959 w 5936218"/>
                  <a:gd name="connsiteY260-269136" fmla="*/ 908986 h 2329276"/>
                  <a:gd name="connsiteX261-269137" fmla="*/ 362087 w 5936218"/>
                  <a:gd name="connsiteY261-269138" fmla="*/ 918394 h 2329276"/>
                  <a:gd name="connsiteX262-269139" fmla="*/ 365867 w 5936218"/>
                  <a:gd name="connsiteY262-269140" fmla="*/ 886261 h 2329276"/>
                  <a:gd name="connsiteX263-269141" fmla="*/ 345415 w 5936218"/>
                  <a:gd name="connsiteY263-269142" fmla="*/ 849902 h 2329276"/>
                  <a:gd name="connsiteX264-269143" fmla="*/ 365867 w 5936218"/>
                  <a:gd name="connsiteY264-269144" fmla="*/ 818087 h 2329276"/>
                  <a:gd name="connsiteX265-269145" fmla="*/ 374560 w 5936218"/>
                  <a:gd name="connsiteY265-269146" fmla="*/ 823086 h 2329276"/>
                  <a:gd name="connsiteX266-269147" fmla="*/ 377774 w 5936218"/>
                  <a:gd name="connsiteY266-269148" fmla="*/ 818087 h 2329276"/>
                  <a:gd name="connsiteX267-269149" fmla="*/ 461933 w 5936218"/>
                  <a:gd name="connsiteY267-269150" fmla="*/ 866479 h 2329276"/>
                  <a:gd name="connsiteX268-269151" fmla="*/ 484035 w 5936218"/>
                  <a:gd name="connsiteY268-269152" fmla="*/ 849902 h 2329276"/>
                  <a:gd name="connsiteX269-269153" fmla="*/ 463583 w 5936218"/>
                  <a:gd name="connsiteY269-269154" fmla="*/ 784000 h 2329276"/>
                  <a:gd name="connsiteX270-269155" fmla="*/ 549936 w 5936218"/>
                  <a:gd name="connsiteY270-269156" fmla="*/ 697647 h 2329276"/>
                  <a:gd name="connsiteX271-269157" fmla="*/ 559742 w 5936218"/>
                  <a:gd name="connsiteY271-269158" fmla="*/ 699748 h 2329276"/>
                  <a:gd name="connsiteX272-269159" fmla="*/ 561843 w 5936218"/>
                  <a:gd name="connsiteY272-269160" fmla="*/ 697647 h 2329276"/>
                  <a:gd name="connsiteX273-269161" fmla="*/ 593658 w 5936218"/>
                  <a:gd name="connsiteY273-269162" fmla="*/ 704464 h 2329276"/>
                  <a:gd name="connsiteX274-269163" fmla="*/ 620945 w 5936218"/>
                  <a:gd name="connsiteY274-269164" fmla="*/ 728341 h 2329276"/>
                  <a:gd name="connsiteX275-269165" fmla="*/ 640835 w 5936218"/>
                  <a:gd name="connsiteY275-269166" fmla="*/ 672650 h 2329276"/>
                  <a:gd name="connsiteX276-269167" fmla="*/ 609020 w 5936218"/>
                  <a:gd name="connsiteY276-269168" fmla="*/ 618111 h 2329276"/>
                  <a:gd name="connsiteX277-269169" fmla="*/ 624928 w 5936218"/>
                  <a:gd name="connsiteY277-269170" fmla="*/ 559027 h 2329276"/>
                  <a:gd name="connsiteX278-269171" fmla="*/ 597658 w 5936218"/>
                  <a:gd name="connsiteY278-269172" fmla="*/ 499942 h 2329276"/>
                  <a:gd name="connsiteX279-269173" fmla="*/ 611562 w 5936218"/>
                  <a:gd name="connsiteY279-269174" fmla="*/ 504268 h 2329276"/>
                  <a:gd name="connsiteX280-269175" fmla="*/ 609565 w 5936218"/>
                  <a:gd name="connsiteY280-269176" fmla="*/ 499942 h 2329276"/>
                  <a:gd name="connsiteX281-269177" fmla="*/ 711826 w 5936218"/>
                  <a:gd name="connsiteY281-269178" fmla="*/ 531757 h 2329276"/>
                  <a:gd name="connsiteX282-269179" fmla="*/ 732278 w 5936218"/>
                  <a:gd name="connsiteY282-269180" fmla="*/ 586296 h 2329276"/>
                  <a:gd name="connsiteX283-269181" fmla="*/ 684556 w 5936218"/>
                  <a:gd name="connsiteY283-269182" fmla="*/ 597658 h 2329276"/>
                  <a:gd name="connsiteX284-269183" fmla="*/ 684556 w 5936218"/>
                  <a:gd name="connsiteY284-269184" fmla="*/ 649925 h 2329276"/>
                  <a:gd name="connsiteX285-269185" fmla="*/ 713309 w 5936218"/>
                  <a:gd name="connsiteY285-269186" fmla="*/ 678678 h 2329276"/>
                  <a:gd name="connsiteX286-269187" fmla="*/ 763548 w 5936218"/>
                  <a:gd name="connsiteY286-269188" fmla="*/ 661287 h 2329276"/>
                  <a:gd name="connsiteX287-269189" fmla="*/ 770365 w 5936218"/>
                  <a:gd name="connsiteY287-269190" fmla="*/ 602203 h 2329276"/>
                  <a:gd name="connsiteX288-269191" fmla="*/ 845357 w 5936218"/>
                  <a:gd name="connsiteY288-269192" fmla="*/ 554482 h 2329276"/>
                  <a:gd name="connsiteX289-269193" fmla="*/ 972614 w 5936218"/>
                  <a:gd name="connsiteY289-269194" fmla="*/ 468128 h 2329276"/>
                  <a:gd name="connsiteX290-269195" fmla="*/ 982566 w 5936218"/>
                  <a:gd name="connsiteY290-269196" fmla="*/ 469455 h 2329276"/>
                  <a:gd name="connsiteX291-269197" fmla="*/ 984521 w 5936218"/>
                  <a:gd name="connsiteY291-269198" fmla="*/ 468128 h 2329276"/>
                  <a:gd name="connsiteX292-269199" fmla="*/ 1018608 w 5936218"/>
                  <a:gd name="connsiteY292-269200" fmla="*/ 472673 h 2329276"/>
                  <a:gd name="connsiteX293-269201" fmla="*/ 979977 w 5936218"/>
                  <a:gd name="connsiteY293-269202" fmla="*/ 536302 h 2329276"/>
                  <a:gd name="connsiteX294-269203" fmla="*/ 1012666 w 5936218"/>
                  <a:gd name="connsiteY294-269204" fmla="*/ 541463 h 2329276"/>
                  <a:gd name="connsiteX295-269205" fmla="*/ 1038516 w 5936218"/>
                  <a:gd name="connsiteY295-269206" fmla="*/ 511305 h 2329276"/>
                  <a:gd name="connsiteX296-269207" fmla="*/ 1050423 w 5936218"/>
                  <a:gd name="connsiteY296-269208" fmla="*/ 511305 h 2329276"/>
                  <a:gd name="connsiteX297-269209" fmla="*/ 1108962 w 5936218"/>
                  <a:gd name="connsiteY297-269210" fmla="*/ 511305 h 2329276"/>
                  <a:gd name="connsiteX298-269211" fmla="*/ 1161229 w 5936218"/>
                  <a:gd name="connsiteY298-269212" fmla="*/ 468128 h 2329276"/>
                  <a:gd name="connsiteX299-269213" fmla="*/ 1165711 w 5936218"/>
                  <a:gd name="connsiteY299-269214" fmla="*/ 474262 h 2329276"/>
                  <a:gd name="connsiteX300-269215" fmla="*/ 1173136 w 5936218"/>
                  <a:gd name="connsiteY300-269216" fmla="*/ 468128 h 2329276"/>
                  <a:gd name="connsiteX301-269217" fmla="*/ 1210035 w 5936218"/>
                  <a:gd name="connsiteY301-269218" fmla="*/ 518621 h 2329276"/>
                  <a:gd name="connsiteX302-269219" fmla="*/ 1247583 w 5936218"/>
                  <a:gd name="connsiteY302-269220" fmla="*/ 461311 h 2329276"/>
                  <a:gd name="connsiteX303-269221" fmla="*/ 1211223 w 5936218"/>
                  <a:gd name="connsiteY303-269222" fmla="*/ 402227 h 2329276"/>
                  <a:gd name="connsiteX304-269223" fmla="*/ 1227130 w 5936218"/>
                  <a:gd name="connsiteY304-269224" fmla="*/ 365867 h 2329276"/>
                  <a:gd name="connsiteX305-269225" fmla="*/ 1237665 w 5936218"/>
                  <a:gd name="connsiteY305-269226" fmla="*/ 369005 h 2329276"/>
                  <a:gd name="connsiteX306-269227" fmla="*/ 1239037 w 5936218"/>
                  <a:gd name="connsiteY306-269228" fmla="*/ 365867 h 2329276"/>
                  <a:gd name="connsiteX307-269229" fmla="*/ 1345843 w 5936218"/>
                  <a:gd name="connsiteY307-269230" fmla="*/ 397682 h 2329276"/>
                  <a:gd name="connsiteX308-269231" fmla="*/ 1400382 w 5936218"/>
                  <a:gd name="connsiteY308-269232" fmla="*/ 429496 h 2329276"/>
                  <a:gd name="connsiteX309-269233" fmla="*/ 1519756 w 5936218"/>
                  <a:gd name="connsiteY309-269234" fmla="*/ 536080 h 2329276"/>
                  <a:gd name="connsiteX310-269235" fmla="*/ 1543003 w 5936218"/>
                  <a:gd name="connsiteY310-269236" fmla="*/ 495398 h 2329276"/>
                  <a:gd name="connsiteX311-269237" fmla="*/ 1506643 w 5936218"/>
                  <a:gd name="connsiteY311-269238" fmla="*/ 440858 h 2329276"/>
                  <a:gd name="connsiteX312-269239" fmla="*/ 1506643 w 5936218"/>
                  <a:gd name="connsiteY312-269240" fmla="*/ 418134 h 2329276"/>
                  <a:gd name="connsiteX313-269241" fmla="*/ 1463467 w 5936218"/>
                  <a:gd name="connsiteY313-269242" fmla="*/ 409044 h 2329276"/>
                  <a:gd name="connsiteX314-269243" fmla="*/ 1472556 w 5936218"/>
                  <a:gd name="connsiteY314-269244" fmla="*/ 359050 h 2329276"/>
                  <a:gd name="connsiteX315-269245" fmla="*/ 1452104 w 5936218"/>
                  <a:gd name="connsiteY315-269246" fmla="*/ 272696 h 2329276"/>
                  <a:gd name="connsiteX316-269247" fmla="*/ 1452104 w 5936218"/>
                  <a:gd name="connsiteY316-269248" fmla="*/ 236337 h 2329276"/>
                  <a:gd name="connsiteX317-269249" fmla="*/ 1522551 w 5936218"/>
                  <a:gd name="connsiteY317-269250" fmla="*/ 134076 h 2329276"/>
                  <a:gd name="connsiteX318-269251" fmla="*/ 1543003 w 5936218"/>
                  <a:gd name="connsiteY318-269252" fmla="*/ 20453 h 2329276"/>
                  <a:gd name="connsiteX319-269253" fmla="*/ 1570272 w 5936218"/>
                  <a:gd name="connsiteY319-269254" fmla="*/ 0 h 2329276"/>
                  <a:gd name="connsiteX320-269255" fmla="*/ 1578688 w 5936218"/>
                  <a:gd name="connsiteY320-269256" fmla="*/ 2619 h 2329276"/>
                  <a:gd name="connsiteX321-269257" fmla="*/ 1582179 w 5936218"/>
                  <a:gd name="connsiteY321-269258" fmla="*/ 0 h 2329276"/>
                  <a:gd name="connsiteX322-269259" fmla="*/ 1684440 w 5936218"/>
                  <a:gd name="connsiteY322-269260" fmla="*/ 31815 h 2329276"/>
                  <a:gd name="connsiteX323-269261" fmla="*/ 1688985 w 5936218"/>
                  <a:gd name="connsiteY323-269262" fmla="*/ 102261 h 2329276"/>
                  <a:gd name="connsiteX324-269263" fmla="*/ 1652625 w 5936218"/>
                  <a:gd name="connsiteY324-269264" fmla="*/ 193160 h 2329276"/>
                  <a:gd name="connsiteX325-269265" fmla="*/ 1679895 w 5936218"/>
                  <a:gd name="connsiteY325-269266" fmla="*/ 231792 h 2329276"/>
                  <a:gd name="connsiteX326-269267" fmla="*/ 1688985 w 5936218"/>
                  <a:gd name="connsiteY326-269268" fmla="*/ 306783 h 2329276"/>
                  <a:gd name="connsiteX327-269269" fmla="*/ 1679895 w 5936218"/>
                  <a:gd name="connsiteY327-269270" fmla="*/ 452221 h 2329276"/>
                  <a:gd name="connsiteX328-269271" fmla="*/ 1636718 w 5936218"/>
                  <a:gd name="connsiteY328-269272" fmla="*/ 715827 h 2329276"/>
                  <a:gd name="connsiteX329-269273" fmla="*/ 1662494 w 5936218"/>
                  <a:gd name="connsiteY329-269274" fmla="*/ 722271 h 2329276"/>
                  <a:gd name="connsiteX0-269275" fmla="*/ 1662494 w 5936218"/>
                  <a:gd name="connsiteY0-269276" fmla="*/ 722271 h 2329276"/>
                  <a:gd name="connsiteX1-269277" fmla="*/ 5114249 w 5936218"/>
                  <a:gd name="connsiteY1-269278" fmla="*/ 407750 h 2329276"/>
                  <a:gd name="connsiteX2-269279" fmla="*/ 5176671 w 5936218"/>
                  <a:gd name="connsiteY2-269280" fmla="*/ 397682 h 2329276"/>
                  <a:gd name="connsiteX3-269281" fmla="*/ 5177801 w 5936218"/>
                  <a:gd name="connsiteY3-269282" fmla="*/ 399420 h 2329276"/>
                  <a:gd name="connsiteX4-269283" fmla="*/ 5188578 w 5936218"/>
                  <a:gd name="connsiteY4-269284" fmla="*/ 397682 h 2329276"/>
                  <a:gd name="connsiteX5-269285" fmla="*/ 5243719 w 5936218"/>
                  <a:gd name="connsiteY5-269286" fmla="*/ 482513 h 2329276"/>
                  <a:gd name="connsiteX6-269287" fmla="*/ 5283477 w 5936218"/>
                  <a:gd name="connsiteY6-269288" fmla="*/ 452221 h 2329276"/>
                  <a:gd name="connsiteX7-269289" fmla="*/ 5258480 w 5936218"/>
                  <a:gd name="connsiteY7-269290" fmla="*/ 386319 h 2329276"/>
                  <a:gd name="connsiteX8-269291" fmla="*/ 5267570 w 5936218"/>
                  <a:gd name="connsiteY8-269292" fmla="*/ 338598 h 2329276"/>
                  <a:gd name="connsiteX9-269293" fmla="*/ 5278896 w 5936218"/>
                  <a:gd name="connsiteY9-269294" fmla="*/ 341647 h 2329276"/>
                  <a:gd name="connsiteX10-269295" fmla="*/ 5279477 w 5936218"/>
                  <a:gd name="connsiteY10-269296" fmla="*/ 338598 h 2329276"/>
                  <a:gd name="connsiteX11-269297" fmla="*/ 5395510 w 5936218"/>
                  <a:gd name="connsiteY11-269298" fmla="*/ 369837 h 2329276"/>
                  <a:gd name="connsiteX12-269299" fmla="*/ 5463001 w 5936218"/>
                  <a:gd name="connsiteY12-269300" fmla="*/ 365867 h 2329276"/>
                  <a:gd name="connsiteX13-269301" fmla="*/ 5464386 w 5936218"/>
                  <a:gd name="connsiteY13-269302" fmla="*/ 366486 h 2329276"/>
                  <a:gd name="connsiteX14-269303" fmla="*/ 5474909 w 5936218"/>
                  <a:gd name="connsiteY14-269304" fmla="*/ 365867 h 2329276"/>
                  <a:gd name="connsiteX15-269305" fmla="*/ 5581715 w 5936218"/>
                  <a:gd name="connsiteY15-269306" fmla="*/ 413589 h 2329276"/>
                  <a:gd name="connsiteX16-269307" fmla="*/ 5633981 w 5936218"/>
                  <a:gd name="connsiteY16-269308" fmla="*/ 456766 h 2329276"/>
                  <a:gd name="connsiteX17-269309" fmla="*/ 5720335 w 5936218"/>
                  <a:gd name="connsiteY17-269310" fmla="*/ 536302 h 2329276"/>
                  <a:gd name="connsiteX18-269311" fmla="*/ 5822595 w 5936218"/>
                  <a:gd name="connsiteY18-269312" fmla="*/ 634018 h 2329276"/>
                  <a:gd name="connsiteX19-269313" fmla="*/ 5818051 w 5936218"/>
                  <a:gd name="connsiteY19-269314" fmla="*/ 688557 h 2329276"/>
                  <a:gd name="connsiteX20-269315" fmla="*/ 5825679 w 5936218"/>
                  <a:gd name="connsiteY20-269316" fmla="*/ 696185 h 2329276"/>
                  <a:gd name="connsiteX21-269317" fmla="*/ 5822051 w 5936218"/>
                  <a:gd name="connsiteY21-269318" fmla="*/ 645380 h 2329276"/>
                  <a:gd name="connsiteX22-269319" fmla="*/ 5834092 w 5936218"/>
                  <a:gd name="connsiteY22-269320" fmla="*/ 647253 h 2329276"/>
                  <a:gd name="connsiteX23-269321" fmla="*/ 5833958 w 5936218"/>
                  <a:gd name="connsiteY23-269322" fmla="*/ 645380 h 2329276"/>
                  <a:gd name="connsiteX24-269323" fmla="*/ 5936219 w 5936218"/>
                  <a:gd name="connsiteY24-269324" fmla="*/ 661287 h 2329276"/>
                  <a:gd name="connsiteX25-269325" fmla="*/ 5908949 w 5936218"/>
                  <a:gd name="connsiteY25-269326" fmla="*/ 877172 h 2329276"/>
                  <a:gd name="connsiteX26-269327" fmla="*/ 5893042 w 5936218"/>
                  <a:gd name="connsiteY26-269328" fmla="*/ 893079 h 2329276"/>
                  <a:gd name="connsiteX27-269329" fmla="*/ 5861227 w 5936218"/>
                  <a:gd name="connsiteY27-269330" fmla="*/ 893079 h 2329276"/>
                  <a:gd name="connsiteX28-269331" fmla="*/ 5817506 w 5936218"/>
                  <a:gd name="connsiteY28-269332" fmla="*/ 858992 h 2329276"/>
                  <a:gd name="connsiteX29-269333" fmla="*/ 5767511 w 5936218"/>
                  <a:gd name="connsiteY29-269334" fmla="*/ 833995 h 2329276"/>
                  <a:gd name="connsiteX30-269335" fmla="*/ 5729132 w 5936218"/>
                  <a:gd name="connsiteY30-269336" fmla="*/ 785976 h 2329276"/>
                  <a:gd name="connsiteX31-269337" fmla="*/ 5695337 w 5936218"/>
                  <a:gd name="connsiteY31-269338" fmla="*/ 795363 h 2329276"/>
                  <a:gd name="connsiteX32-269339" fmla="*/ 5693366 w 5936218"/>
                  <a:gd name="connsiteY32-269340" fmla="*/ 792603 h 2329276"/>
                  <a:gd name="connsiteX33-269341" fmla="*/ 5640799 w 5936218"/>
                  <a:gd name="connsiteY33-269342" fmla="*/ 752186 h 2329276"/>
                  <a:gd name="connsiteX34-269343" fmla="*/ 5656705 w 5936218"/>
                  <a:gd name="connsiteY34-269344" fmla="*/ 795363 h 2329276"/>
                  <a:gd name="connsiteX35-269345" fmla="*/ 5586259 w 5936218"/>
                  <a:gd name="connsiteY35-269346" fmla="*/ 870354 h 2329276"/>
                  <a:gd name="connsiteX36-269347" fmla="*/ 5575676 w 5936218"/>
                  <a:gd name="connsiteY36-269348" fmla="*/ 869346 h 2329276"/>
                  <a:gd name="connsiteX37-269349" fmla="*/ 5539436 w 5936218"/>
                  <a:gd name="connsiteY37-269350" fmla="*/ 867029 h 2329276"/>
                  <a:gd name="connsiteX38-269351" fmla="*/ 5593077 w 5936218"/>
                  <a:gd name="connsiteY38-269352" fmla="*/ 972615 h 2329276"/>
                  <a:gd name="connsiteX39-269353" fmla="*/ 5613529 w 5936218"/>
                  <a:gd name="connsiteY39-269354" fmla="*/ 1031699 h 2329276"/>
                  <a:gd name="connsiteX40-269355" fmla="*/ 5608984 w 5936218"/>
                  <a:gd name="connsiteY40-269356" fmla="*/ 1054424 h 2329276"/>
                  <a:gd name="connsiteX41-269357" fmla="*/ 5597799 w 5936218"/>
                  <a:gd name="connsiteY41-269358" fmla="*/ 1050815 h 2329276"/>
                  <a:gd name="connsiteX42-269359" fmla="*/ 5534271 w 5936218"/>
                  <a:gd name="connsiteY42-269360" fmla="*/ 1034164 h 2329276"/>
                  <a:gd name="connsiteX43-269361" fmla="*/ 5436277 w 5936218"/>
                  <a:gd name="connsiteY43-269362" fmla="*/ 1090783 h 2329276"/>
                  <a:gd name="connsiteX44-269363" fmla="*/ 5397645 w 5936218"/>
                  <a:gd name="connsiteY44-269364" fmla="*/ 1102146 h 2329276"/>
                  <a:gd name="connsiteX45-269365" fmla="*/ 5345378 w 5936218"/>
                  <a:gd name="connsiteY45-269366" fmla="*/ 1156685 h 2329276"/>
                  <a:gd name="connsiteX46-269367" fmla="*/ 5290839 w 5936218"/>
                  <a:gd name="connsiteY46-269368" fmla="*/ 1204406 h 2329276"/>
                  <a:gd name="connsiteX47-269369" fmla="*/ 5274932 w 5936218"/>
                  <a:gd name="connsiteY47-269370" fmla="*/ 1236221 h 2329276"/>
                  <a:gd name="connsiteX48-269371" fmla="*/ 5267238 w 5936218"/>
                  <a:gd name="connsiteY48-269372" fmla="*/ 1227794 h 2329276"/>
                  <a:gd name="connsiteX49-269373" fmla="*/ 5263025 w 5936218"/>
                  <a:gd name="connsiteY49-269374" fmla="*/ 1236221 h 2329276"/>
                  <a:gd name="connsiteX50-269375" fmla="*/ 5219538 w 5936218"/>
                  <a:gd name="connsiteY50-269376" fmla="*/ 1188593 h 2329276"/>
                  <a:gd name="connsiteX51-269377" fmla="*/ 5129494 w 5936218"/>
                  <a:gd name="connsiteY51-269378" fmla="*/ 1243038 h 2329276"/>
                  <a:gd name="connsiteX52-269379" fmla="*/ 5126389 w 5936218"/>
                  <a:gd name="connsiteY52-269380" fmla="*/ 1237716 h 2329276"/>
                  <a:gd name="connsiteX53-269381" fmla="*/ 5117587 w 5936218"/>
                  <a:gd name="connsiteY53-269382" fmla="*/ 1243038 h 2329276"/>
                  <a:gd name="connsiteX54-269383" fmla="*/ 5105544 w 5936218"/>
                  <a:gd name="connsiteY54-269384" fmla="*/ 1222392 h 2329276"/>
                  <a:gd name="connsiteX55-269385" fmla="*/ 5074955 w 5936218"/>
                  <a:gd name="connsiteY55-269386" fmla="*/ 1247583 h 2329276"/>
                  <a:gd name="connsiteX56-269387" fmla="*/ 5065718 w 5936218"/>
                  <a:gd name="connsiteY56-269388" fmla="*/ 1245384 h 2329276"/>
                  <a:gd name="connsiteX57-269389" fmla="*/ 5063048 w 5936218"/>
                  <a:gd name="connsiteY57-269390" fmla="*/ 1247583 h 2329276"/>
                  <a:gd name="connsiteX58-269391" fmla="*/ 5026594 w 5936218"/>
                  <a:gd name="connsiteY58-269392" fmla="*/ 1238904 h 2329276"/>
                  <a:gd name="connsiteX59-269393" fmla="*/ 5015871 w 5936218"/>
                  <a:gd name="connsiteY59-269394" fmla="*/ 1283943 h 2329276"/>
                  <a:gd name="connsiteX60-269395" fmla="*/ 4974967 w 5936218"/>
                  <a:gd name="connsiteY60-269396" fmla="*/ 1349844 h 2329276"/>
                  <a:gd name="connsiteX61-269397" fmla="*/ 4974967 w 5936218"/>
                  <a:gd name="connsiteY61-269398" fmla="*/ 1381659 h 2329276"/>
                  <a:gd name="connsiteX62-269399" fmla="*/ 5011326 w 5936218"/>
                  <a:gd name="connsiteY62-269400" fmla="*/ 1495282 h 2329276"/>
                  <a:gd name="connsiteX63-269401" fmla="*/ 4999419 w 5936218"/>
                  <a:gd name="connsiteY63-269402" fmla="*/ 1495282 h 2329276"/>
                  <a:gd name="connsiteX64-269403" fmla="*/ 4974967 w 5936218"/>
                  <a:gd name="connsiteY64-269404" fmla="*/ 1495282 h 2329276"/>
                  <a:gd name="connsiteX65-269405" fmla="*/ 4963605 w 5936218"/>
                  <a:gd name="connsiteY65-269406" fmla="*/ 1547548 h 2329276"/>
                  <a:gd name="connsiteX66-269407" fmla="*/ 4974967 w 5936218"/>
                  <a:gd name="connsiteY66-269408" fmla="*/ 1574818 h 2329276"/>
                  <a:gd name="connsiteX67-269409" fmla="*/ 4909065 w 5936218"/>
                  <a:gd name="connsiteY67-269410" fmla="*/ 1608905 h 2329276"/>
                  <a:gd name="connsiteX68-269411" fmla="*/ 4897703 w 5936218"/>
                  <a:gd name="connsiteY68-269412" fmla="*/ 1677079 h 2329276"/>
                  <a:gd name="connsiteX69-269413" fmla="*/ 4845437 w 5936218"/>
                  <a:gd name="connsiteY69-269414" fmla="*/ 1692986 h 2329276"/>
                  <a:gd name="connsiteX70-269415" fmla="*/ 4834074 w 5936218"/>
                  <a:gd name="connsiteY70-269416" fmla="*/ 1752070 h 2329276"/>
                  <a:gd name="connsiteX71-269417" fmla="*/ 4779535 w 5936218"/>
                  <a:gd name="connsiteY71-269418" fmla="*/ 1811154 h 2329276"/>
                  <a:gd name="connsiteX72-269419" fmla="*/ 4777225 w 5936218"/>
                  <a:gd name="connsiteY72-269420" fmla="*/ 1800758 h 2329276"/>
                  <a:gd name="connsiteX73-269421" fmla="*/ 4767628 w 5936218"/>
                  <a:gd name="connsiteY73-269422" fmla="*/ 1811154 h 2329276"/>
                  <a:gd name="connsiteX74-269423" fmla="*/ 4758538 w 5936218"/>
                  <a:gd name="connsiteY74-269424" fmla="*/ 1770250 h 2329276"/>
                  <a:gd name="connsiteX75-269425" fmla="*/ 4742631 w 5936218"/>
                  <a:gd name="connsiteY75-269426" fmla="*/ 1683896 h 2329276"/>
                  <a:gd name="connsiteX76-269427" fmla="*/ 4715361 w 5936218"/>
                  <a:gd name="connsiteY76-269428" fmla="*/ 1543004 h 2329276"/>
                  <a:gd name="connsiteX77-269429" fmla="*/ 4735813 w 5936218"/>
                  <a:gd name="connsiteY77-269430" fmla="*/ 1452105 h 2329276"/>
                  <a:gd name="connsiteX78-269431" fmla="*/ 4767628 w 5936218"/>
                  <a:gd name="connsiteY78-269432" fmla="*/ 1408928 h 2329276"/>
                  <a:gd name="connsiteX79-269433" fmla="*/ 4767628 w 5936218"/>
                  <a:gd name="connsiteY79-269434" fmla="*/ 1381659 h 2329276"/>
                  <a:gd name="connsiteX80-269435" fmla="*/ 4826712 w 5936218"/>
                  <a:gd name="connsiteY80-269436" fmla="*/ 1365751 h 2329276"/>
                  <a:gd name="connsiteX81-269437" fmla="*/ 1811153 w 5936218"/>
                  <a:gd name="connsiteY81-269438" fmla="*/ 1617995 h 2329276"/>
                  <a:gd name="connsiteX82-269439" fmla="*/ 1748069 w 5936218"/>
                  <a:gd name="connsiteY82-269440" fmla="*/ 1656627 h 2329276"/>
                  <a:gd name="connsiteX83-269441" fmla="*/ 1711709 w 5936218"/>
                  <a:gd name="connsiteY83-269442" fmla="*/ 1661172 h 2329276"/>
                  <a:gd name="connsiteX84-269443" fmla="*/ 1711926 w 5936218"/>
                  <a:gd name="connsiteY84-269444" fmla="*/ 1659656 h 2329276"/>
                  <a:gd name="connsiteX85-269445" fmla="*/ 1699803 w 5936218"/>
                  <a:gd name="connsiteY85-269446" fmla="*/ 1661172 h 2329276"/>
                  <a:gd name="connsiteX86-269447" fmla="*/ 1704347 w 5936218"/>
                  <a:gd name="connsiteY86-269448" fmla="*/ 1629357 h 2329276"/>
                  <a:gd name="connsiteX87-269449" fmla="*/ 1662460 w 5936218"/>
                  <a:gd name="connsiteY87-269450" fmla="*/ 1611406 h 2329276"/>
                  <a:gd name="connsiteX88-269451" fmla="*/ 1629901 w 5936218"/>
                  <a:gd name="connsiteY88-269452" fmla="*/ 1624812 h 2329276"/>
                  <a:gd name="connsiteX89-269453" fmla="*/ 1629300 w 5936218"/>
                  <a:gd name="connsiteY89-269454" fmla="*/ 1620157 h 2329276"/>
                  <a:gd name="connsiteX90-269455" fmla="*/ 1617994 w 5936218"/>
                  <a:gd name="connsiteY90-269456" fmla="*/ 1624812 h 2329276"/>
                  <a:gd name="connsiteX91-269457" fmla="*/ 1608904 w 5936218"/>
                  <a:gd name="connsiteY91-269458" fmla="*/ 1554366 h 2329276"/>
                  <a:gd name="connsiteX92-269459" fmla="*/ 1552684 w 5936218"/>
                  <a:gd name="connsiteY92-269460" fmla="*/ 1544673 h 2329276"/>
                  <a:gd name="connsiteX93-269461" fmla="*/ 1518550 w 5936218"/>
                  <a:gd name="connsiteY93-269462" fmla="*/ 1570273 h 2329276"/>
                  <a:gd name="connsiteX94-269463" fmla="*/ 1425379 w 5936218"/>
                  <a:gd name="connsiteY94-269464" fmla="*/ 1590725 h 2329276"/>
                  <a:gd name="connsiteX95-269465" fmla="*/ 1409472 w 5936218"/>
                  <a:gd name="connsiteY95-269466" fmla="*/ 1608905 h 2329276"/>
                  <a:gd name="connsiteX96-269467" fmla="*/ 1270852 w 5936218"/>
                  <a:gd name="connsiteY96-269468" fmla="*/ 1629357 h 2329276"/>
                  <a:gd name="connsiteX97-269469" fmla="*/ 1254945 w 5936218"/>
                  <a:gd name="connsiteY97-269470" fmla="*/ 1649809 h 2329276"/>
                  <a:gd name="connsiteX98-269471" fmla="*/ 1282214 w 5936218"/>
                  <a:gd name="connsiteY98-269472" fmla="*/ 1692986 h 2329276"/>
                  <a:gd name="connsiteX99-269473" fmla="*/ 1243582 w 5936218"/>
                  <a:gd name="connsiteY99-269474" fmla="*/ 1708893 h 2329276"/>
                  <a:gd name="connsiteX100-269475" fmla="*/ 1254945 w 5936218"/>
                  <a:gd name="connsiteY100-269476" fmla="*/ 1727073 h 2329276"/>
                  <a:gd name="connsiteX101-269477" fmla="*/ 1216313 w 5936218"/>
                  <a:gd name="connsiteY101-269478" fmla="*/ 1752070 h 2329276"/>
                  <a:gd name="connsiteX102-269479" fmla="*/ 1275397 w 5936218"/>
                  <a:gd name="connsiteY102-269480" fmla="*/ 1795247 h 2329276"/>
                  <a:gd name="connsiteX103-269481" fmla="*/ 1270852 w 5936218"/>
                  <a:gd name="connsiteY103-269482" fmla="*/ 1822517 h 2329276"/>
                  <a:gd name="connsiteX104-269483" fmla="*/ 1259108 w 5936218"/>
                  <a:gd name="connsiteY104-269484" fmla="*/ 1821538 h 2329276"/>
                  <a:gd name="connsiteX105-269485" fmla="*/ 1258945 w 5936218"/>
                  <a:gd name="connsiteY105-269486" fmla="*/ 1822517 h 2329276"/>
                  <a:gd name="connsiteX106-269487" fmla="*/ 1215644 w 5936218"/>
                  <a:gd name="connsiteY106-269488" fmla="*/ 1818908 h 2329276"/>
                  <a:gd name="connsiteX107-269489" fmla="*/ 1204950 w 5936218"/>
                  <a:gd name="connsiteY107-269490" fmla="*/ 1833879 h 2329276"/>
                  <a:gd name="connsiteX108-269491" fmla="*/ 1196495 w 5936218"/>
                  <a:gd name="connsiteY108-269492" fmla="*/ 1829047 h 2329276"/>
                  <a:gd name="connsiteX109-269493" fmla="*/ 1193043 w 5936218"/>
                  <a:gd name="connsiteY109-269494" fmla="*/ 1833879 h 2329276"/>
                  <a:gd name="connsiteX110-269495" fmla="*/ 1145322 w 5936218"/>
                  <a:gd name="connsiteY110-269496" fmla="*/ 1806609 h 2329276"/>
                  <a:gd name="connsiteX111-269497" fmla="*/ 1098145 w 5936218"/>
                  <a:gd name="connsiteY111-269498" fmla="*/ 1806609 h 2329276"/>
                  <a:gd name="connsiteX112-269499" fmla="*/ 1061785 w 5936218"/>
                  <a:gd name="connsiteY112-269500" fmla="*/ 1833879 h 2329276"/>
                  <a:gd name="connsiteX113-269501" fmla="*/ 1055322 w 5936218"/>
                  <a:gd name="connsiteY113-269502" fmla="*/ 1829796 h 2329276"/>
                  <a:gd name="connsiteX114-269503" fmla="*/ 1049878 w 5936218"/>
                  <a:gd name="connsiteY114-269504" fmla="*/ 1833879 h 2329276"/>
                  <a:gd name="connsiteX115-269505" fmla="*/ 1006701 w 5936218"/>
                  <a:gd name="connsiteY115-269506" fmla="*/ 1806609 h 2329276"/>
                  <a:gd name="connsiteX116-269507" fmla="*/ 924893 w 5936218"/>
                  <a:gd name="connsiteY116-269508" fmla="*/ 1770250 h 2329276"/>
                  <a:gd name="connsiteX117-269509" fmla="*/ 877716 w 5936218"/>
                  <a:gd name="connsiteY117-269510" fmla="*/ 1770250 h 2329276"/>
                  <a:gd name="connsiteX118-269511" fmla="*/ 802724 w 5936218"/>
                  <a:gd name="connsiteY118-269512" fmla="*/ 1833879 h 2329276"/>
                  <a:gd name="connsiteX119-269513" fmla="*/ 798179 w 5936218"/>
                  <a:gd name="connsiteY119-269514" fmla="*/ 1877056 h 2329276"/>
                  <a:gd name="connsiteX120-269515" fmla="*/ 787406 w 5936218"/>
                  <a:gd name="connsiteY120-269516" fmla="*/ 1866283 h 2329276"/>
                  <a:gd name="connsiteX121-269517" fmla="*/ 786272 w 5936218"/>
                  <a:gd name="connsiteY121-269518" fmla="*/ 1877056 h 2329276"/>
                  <a:gd name="connsiteX122-269519" fmla="*/ 756063 w 5936218"/>
                  <a:gd name="connsiteY122-269520" fmla="*/ 1846846 h 2329276"/>
                  <a:gd name="connsiteX123-269521" fmla="*/ 732278 w 5936218"/>
                  <a:gd name="connsiteY123-269522" fmla="*/ 1904325 h 2329276"/>
                  <a:gd name="connsiteX124-269523" fmla="*/ 743640 w 5936218"/>
                  <a:gd name="connsiteY124-269524" fmla="*/ 1913415 h 2329276"/>
                  <a:gd name="connsiteX125-269525" fmla="*/ 723188 w 5936218"/>
                  <a:gd name="connsiteY125-269526" fmla="*/ 1956592 h 2329276"/>
                  <a:gd name="connsiteX126-269527" fmla="*/ 747026 w 5936218"/>
                  <a:gd name="connsiteY126-269528" fmla="*/ 1993433 h 2329276"/>
                  <a:gd name="connsiteX127-269529" fmla="*/ 763548 w 5936218"/>
                  <a:gd name="connsiteY127-269530" fmla="*/ 1990679 h 2329276"/>
                  <a:gd name="connsiteX128-269531" fmla="*/ 764871 w 5936218"/>
                  <a:gd name="connsiteY128-269532" fmla="*/ 1992443 h 2329276"/>
                  <a:gd name="connsiteX129-269533" fmla="*/ 775455 w 5936218"/>
                  <a:gd name="connsiteY129-269534" fmla="*/ 1990679 h 2329276"/>
                  <a:gd name="connsiteX130-269535" fmla="*/ 802724 w 5936218"/>
                  <a:gd name="connsiteY130-269536" fmla="*/ 2027038 h 2329276"/>
                  <a:gd name="connsiteX131-269537" fmla="*/ 798179 w 5936218"/>
                  <a:gd name="connsiteY131-269538" fmla="*/ 2054308 h 2329276"/>
                  <a:gd name="connsiteX132-269539" fmla="*/ 818632 w 5936218"/>
                  <a:gd name="connsiteY132-269540" fmla="*/ 2065670 h 2329276"/>
                  <a:gd name="connsiteX133-269541" fmla="*/ 802724 w 5936218"/>
                  <a:gd name="connsiteY133-269542" fmla="*/ 2097485 h 2329276"/>
                  <a:gd name="connsiteX134-269543" fmla="*/ 766365 w 5936218"/>
                  <a:gd name="connsiteY134-269544" fmla="*/ 2102030 h 2329276"/>
                  <a:gd name="connsiteX135-269545" fmla="*/ 727733 w 5936218"/>
                  <a:gd name="connsiteY135-269546" fmla="*/ 2161114 h 2329276"/>
                  <a:gd name="connsiteX136-269547" fmla="*/ 759548 w 5936218"/>
                  <a:gd name="connsiteY136-269548" fmla="*/ 2204291 h 2329276"/>
                  <a:gd name="connsiteX137-269549" fmla="*/ 759548 w 5936218"/>
                  <a:gd name="connsiteY137-269550" fmla="*/ 2242922 h 2329276"/>
                  <a:gd name="connsiteX138-269551" fmla="*/ 798179 w 5936218"/>
                  <a:gd name="connsiteY138-269552" fmla="*/ 2302007 h 2329276"/>
                  <a:gd name="connsiteX139-269553" fmla="*/ 775455 w 5936218"/>
                  <a:gd name="connsiteY139-269554" fmla="*/ 2317914 h 2329276"/>
                  <a:gd name="connsiteX140-269555" fmla="*/ 770910 w 5936218"/>
                  <a:gd name="connsiteY140-269556" fmla="*/ 2329276 h 2329276"/>
                  <a:gd name="connsiteX141-269557" fmla="*/ 759003 w 5936218"/>
                  <a:gd name="connsiteY141-269558" fmla="*/ 2329276 h 2329276"/>
                  <a:gd name="connsiteX142-269559" fmla="*/ 755003 w 5936218"/>
                  <a:gd name="connsiteY142-269560" fmla="*/ 2329276 h 2329276"/>
                  <a:gd name="connsiteX143-269561" fmla="*/ 743096 w 5936218"/>
                  <a:gd name="connsiteY143-269562" fmla="*/ 2329276 h 2329276"/>
                  <a:gd name="connsiteX144-269563" fmla="*/ 715826 w 5936218"/>
                  <a:gd name="connsiteY144-269564" fmla="*/ 2295189 h 2329276"/>
                  <a:gd name="connsiteX145-269565" fmla="*/ 704464 w 5936218"/>
                  <a:gd name="connsiteY145-269566" fmla="*/ 2295189 h 2329276"/>
                  <a:gd name="connsiteX146-269567" fmla="*/ 684012 w 5936218"/>
                  <a:gd name="connsiteY146-269568" fmla="*/ 2286099 h 2329276"/>
                  <a:gd name="connsiteX147-269569" fmla="*/ 672649 w 5936218"/>
                  <a:gd name="connsiteY147-269570" fmla="*/ 2263375 h 2329276"/>
                  <a:gd name="connsiteX148-269571" fmla="*/ 645222 w 5936218"/>
                  <a:gd name="connsiteY148-269572" fmla="*/ 2255538 h 2329276"/>
                  <a:gd name="connsiteX149-269573" fmla="*/ 625472 w 5936218"/>
                  <a:gd name="connsiteY149-269574" fmla="*/ 2258830 h 2329276"/>
                  <a:gd name="connsiteX150-269575" fmla="*/ 623771 w 5936218"/>
                  <a:gd name="connsiteY150-269576" fmla="*/ 2257129 h 2329276"/>
                  <a:gd name="connsiteX151-269577" fmla="*/ 613565 w 5936218"/>
                  <a:gd name="connsiteY151-269578" fmla="*/ 2258830 h 2329276"/>
                  <a:gd name="connsiteX152-269579" fmla="*/ 609020 w 5936218"/>
                  <a:gd name="connsiteY152-269580" fmla="*/ 2254285 h 2329276"/>
                  <a:gd name="connsiteX153-269581" fmla="*/ 559026 w 5936218"/>
                  <a:gd name="connsiteY153-269582" fmla="*/ 2227015 h 2329276"/>
                  <a:gd name="connsiteX154-269583" fmla="*/ 506760 w 5936218"/>
                  <a:gd name="connsiteY154-269584" fmla="*/ 2220198 h 2329276"/>
                  <a:gd name="connsiteX155-269585" fmla="*/ 483280 w 5936218"/>
                  <a:gd name="connsiteY155-269586" fmla="*/ 2213489 h 2329276"/>
                  <a:gd name="connsiteX156-269587" fmla="*/ 480035 w 5936218"/>
                  <a:gd name="connsiteY156-269588" fmla="*/ 2215653 h 2329276"/>
                  <a:gd name="connsiteX157-269589" fmla="*/ 475042 w 5936218"/>
                  <a:gd name="connsiteY157-269590" fmla="*/ 2211135 h 2329276"/>
                  <a:gd name="connsiteX158-269591" fmla="*/ 474945 w 5936218"/>
                  <a:gd name="connsiteY158-269592" fmla="*/ 2211108 h 2329276"/>
                  <a:gd name="connsiteX159-269593" fmla="*/ 468128 w 5936218"/>
                  <a:gd name="connsiteY159-269594" fmla="*/ 2215653 h 2329276"/>
                  <a:gd name="connsiteX160-269595" fmla="*/ 420406 w 5936218"/>
                  <a:gd name="connsiteY160-269596" fmla="*/ 2172476 h 2329276"/>
                  <a:gd name="connsiteX161-269597" fmla="*/ 381774 w 5936218"/>
                  <a:gd name="connsiteY161-269598" fmla="*/ 2156569 h 2329276"/>
                  <a:gd name="connsiteX162-269599" fmla="*/ 349960 w 5936218"/>
                  <a:gd name="connsiteY162-269600" fmla="*/ 2124754 h 2329276"/>
                  <a:gd name="connsiteX163-269601" fmla="*/ 377229 w 5936218"/>
                  <a:gd name="connsiteY163-269602" fmla="*/ 2117937 h 2329276"/>
                  <a:gd name="connsiteX164-269603" fmla="*/ 404499 w 5936218"/>
                  <a:gd name="connsiteY164-269604" fmla="*/ 2070215 h 2329276"/>
                  <a:gd name="connsiteX165-269605" fmla="*/ 388591 w 5936218"/>
                  <a:gd name="connsiteY165-269606" fmla="*/ 2054308 h 2329276"/>
                  <a:gd name="connsiteX166-269607" fmla="*/ 440858 w 5936218"/>
                  <a:gd name="connsiteY166-269608" fmla="*/ 2027038 h 2329276"/>
                  <a:gd name="connsiteX167-269609" fmla="*/ 440858 w 5936218"/>
                  <a:gd name="connsiteY167-269610" fmla="*/ 2023982 h 2329276"/>
                  <a:gd name="connsiteX168-269611" fmla="*/ 416406 w 5936218"/>
                  <a:gd name="connsiteY168-269612" fmla="*/ 2027038 h 2329276"/>
                  <a:gd name="connsiteX169-269613" fmla="*/ 416406 w 5936218"/>
                  <a:gd name="connsiteY169-269614" fmla="*/ 2025550 h 2329276"/>
                  <a:gd name="connsiteX170-269615" fmla="*/ 404499 w 5936218"/>
                  <a:gd name="connsiteY170-269616" fmla="*/ 2027038 h 2329276"/>
                  <a:gd name="connsiteX171-269617" fmla="*/ 404499 w 5936218"/>
                  <a:gd name="connsiteY171-269618" fmla="*/ 2006586 h 2329276"/>
                  <a:gd name="connsiteX172-269619" fmla="*/ 424951 w 5936218"/>
                  <a:gd name="connsiteY172-269620" fmla="*/ 1990679 h 2329276"/>
                  <a:gd name="connsiteX173-269621" fmla="*/ 463583 w 5936218"/>
                  <a:gd name="connsiteY173-269622" fmla="*/ 1983862 h 2329276"/>
                  <a:gd name="connsiteX174-269623" fmla="*/ 468128 w 5936218"/>
                  <a:gd name="connsiteY174-269624" fmla="*/ 1967954 h 2329276"/>
                  <a:gd name="connsiteX175-269625" fmla="*/ 456765 w 5936218"/>
                  <a:gd name="connsiteY175-269626" fmla="*/ 1936140 h 2329276"/>
                  <a:gd name="connsiteX176-269627" fmla="*/ 474945 w 5936218"/>
                  <a:gd name="connsiteY176-269628" fmla="*/ 1908870 h 2329276"/>
                  <a:gd name="connsiteX177-269629" fmla="*/ 474945 w 5936218"/>
                  <a:gd name="connsiteY177-269630" fmla="*/ 1888418 h 2329276"/>
                  <a:gd name="connsiteX178-269631" fmla="*/ 420406 w 5936218"/>
                  <a:gd name="connsiteY178-269632" fmla="*/ 1870238 h 2329276"/>
                  <a:gd name="connsiteX179-269633" fmla="*/ 409588 w 5936218"/>
                  <a:gd name="connsiteY179-269634" fmla="*/ 1870238 h 2329276"/>
                  <a:gd name="connsiteX180-269635" fmla="*/ 397681 w 5936218"/>
                  <a:gd name="connsiteY180-269636" fmla="*/ 1870238 h 2329276"/>
                  <a:gd name="connsiteX181-269637" fmla="*/ 379485 w 5936218"/>
                  <a:gd name="connsiteY181-269638" fmla="*/ 1847999 h 2329276"/>
                  <a:gd name="connsiteX182-269639" fmla="*/ 357322 w 5936218"/>
                  <a:gd name="connsiteY182-269640" fmla="*/ 1854331 h 2329276"/>
                  <a:gd name="connsiteX183-269641" fmla="*/ 352842 w 5936218"/>
                  <a:gd name="connsiteY183-269642" fmla="*/ 1852209 h 2329276"/>
                  <a:gd name="connsiteX184-269643" fmla="*/ 345415 w 5936218"/>
                  <a:gd name="connsiteY184-269644" fmla="*/ 1854331 h 2329276"/>
                  <a:gd name="connsiteX185-269645" fmla="*/ 302238 w 5936218"/>
                  <a:gd name="connsiteY185-269646" fmla="*/ 1833879 h 2329276"/>
                  <a:gd name="connsiteX186-269647" fmla="*/ 302238 w 5936218"/>
                  <a:gd name="connsiteY186-269648" fmla="*/ 1822517 h 2329276"/>
                  <a:gd name="connsiteX187-269649" fmla="*/ 286331 w 5936218"/>
                  <a:gd name="connsiteY187-269650" fmla="*/ 1795247 h 2329276"/>
                  <a:gd name="connsiteX188-269651" fmla="*/ 270968 w 5936218"/>
                  <a:gd name="connsiteY188-269652" fmla="*/ 1795247 h 2329276"/>
                  <a:gd name="connsiteX189-269653" fmla="*/ 259061 w 5936218"/>
                  <a:gd name="connsiteY189-269654" fmla="*/ 1795247 h 2329276"/>
                  <a:gd name="connsiteX190-269655" fmla="*/ 254516 w 5936218"/>
                  <a:gd name="connsiteY190-269656" fmla="*/ 1779340 h 2329276"/>
                  <a:gd name="connsiteX191-269657" fmla="*/ 263606 w 5936218"/>
                  <a:gd name="connsiteY191-269658" fmla="*/ 1763433 h 2329276"/>
                  <a:gd name="connsiteX192-269659" fmla="*/ 243991 w 5936218"/>
                  <a:gd name="connsiteY192-269660" fmla="*/ 1732920 h 2329276"/>
                  <a:gd name="connsiteX193-269661" fmla="*/ 216429 w 5936218"/>
                  <a:gd name="connsiteY193-269662" fmla="*/ 1736163 h 2329276"/>
                  <a:gd name="connsiteX194-269663" fmla="*/ 212956 w 5936218"/>
                  <a:gd name="connsiteY194-269664" fmla="*/ 1735171 h 2329276"/>
                  <a:gd name="connsiteX195-269665" fmla="*/ 204522 w 5936218"/>
                  <a:gd name="connsiteY195-269666" fmla="*/ 1736163 h 2329276"/>
                  <a:gd name="connsiteX196-269667" fmla="*/ 199623 w 5936218"/>
                  <a:gd name="connsiteY196-269668" fmla="*/ 1734763 h 2329276"/>
                  <a:gd name="connsiteX197-269669" fmla="*/ 195977 w 5936218"/>
                  <a:gd name="connsiteY197-269670" fmla="*/ 1747525 h 2329276"/>
                  <a:gd name="connsiteX198-269671" fmla="*/ 184968 w 5936218"/>
                  <a:gd name="connsiteY198-269672" fmla="*/ 1744380 h 2329276"/>
                  <a:gd name="connsiteX199-269673" fmla="*/ 184070 w 5936218"/>
                  <a:gd name="connsiteY199-269674" fmla="*/ 1747525 h 2329276"/>
                  <a:gd name="connsiteX200-269675" fmla="*/ 168163 w 5936218"/>
                  <a:gd name="connsiteY200-269676" fmla="*/ 1742990 h 2329276"/>
                  <a:gd name="connsiteX201-269677" fmla="*/ 156800 w 5936218"/>
                  <a:gd name="connsiteY201-269678" fmla="*/ 1704348 h 2329276"/>
                  <a:gd name="connsiteX202-269679" fmla="*/ 152255 w 5936218"/>
                  <a:gd name="connsiteY202-269680" fmla="*/ 1688441 h 2329276"/>
                  <a:gd name="connsiteX203-269681" fmla="*/ 156800 w 5936218"/>
                  <a:gd name="connsiteY203-269682" fmla="*/ 1683896 h 2329276"/>
                  <a:gd name="connsiteX204-269683" fmla="*/ 168707 w 5936218"/>
                  <a:gd name="connsiteY204-269684" fmla="*/ 1683896 h 2329276"/>
                  <a:gd name="connsiteX205-269685" fmla="*/ 188615 w 5936218"/>
                  <a:gd name="connsiteY205-269686" fmla="*/ 1683896 h 2329276"/>
                  <a:gd name="connsiteX206-269687" fmla="*/ 199977 w 5936218"/>
                  <a:gd name="connsiteY206-269688" fmla="*/ 1672534 h 2329276"/>
                  <a:gd name="connsiteX207-269689" fmla="*/ 188615 w 5936218"/>
                  <a:gd name="connsiteY207-269690" fmla="*/ 1649809 h 2329276"/>
                  <a:gd name="connsiteX208-269691" fmla="*/ 168163 w 5936218"/>
                  <a:gd name="connsiteY208-269692" fmla="*/ 1640720 h 2329276"/>
                  <a:gd name="connsiteX209-269693" fmla="*/ 168163 w 5936218"/>
                  <a:gd name="connsiteY209-269694" fmla="*/ 1633902 h 2329276"/>
                  <a:gd name="connsiteX210-269695" fmla="*/ 152255 w 5936218"/>
                  <a:gd name="connsiteY210-269696" fmla="*/ 1617995 h 2329276"/>
                  <a:gd name="connsiteX211-269697" fmla="*/ 129531 w 5936218"/>
                  <a:gd name="connsiteY211-269698" fmla="*/ 1581635 h 2329276"/>
                  <a:gd name="connsiteX212-269699" fmla="*/ 140893 w 5936218"/>
                  <a:gd name="connsiteY212-269700" fmla="*/ 1558911 h 2329276"/>
                  <a:gd name="connsiteX213-269701" fmla="*/ 136348 w 5936218"/>
                  <a:gd name="connsiteY213-269702" fmla="*/ 1531641 h 2329276"/>
                  <a:gd name="connsiteX214-269703" fmla="*/ 103789 w 5936218"/>
                  <a:gd name="connsiteY214-269704" fmla="*/ 1518234 h 2329276"/>
                  <a:gd name="connsiteX215-269705" fmla="*/ 93716 w 5936218"/>
                  <a:gd name="connsiteY215-269706" fmla="*/ 1522551 h 2329276"/>
                  <a:gd name="connsiteX216-269707" fmla="*/ 91868 w 5936218"/>
                  <a:gd name="connsiteY216-269708" fmla="*/ 1518240 h 2329276"/>
                  <a:gd name="connsiteX217-269709" fmla="*/ 81809 w 5936218"/>
                  <a:gd name="connsiteY217-269710" fmla="*/ 1522551 h 2329276"/>
                  <a:gd name="connsiteX218-269711" fmla="*/ 74992 w 5936218"/>
                  <a:gd name="connsiteY218-269712" fmla="*/ 1506644 h 2329276"/>
                  <a:gd name="connsiteX219-269713" fmla="*/ 34087 w 5936218"/>
                  <a:gd name="connsiteY219-269714" fmla="*/ 1495282 h 2329276"/>
                  <a:gd name="connsiteX220-269715" fmla="*/ 22725 w 5936218"/>
                  <a:gd name="connsiteY220-269716" fmla="*/ 1452105 h 2329276"/>
                  <a:gd name="connsiteX221-269717" fmla="*/ 22725 w 5936218"/>
                  <a:gd name="connsiteY221-269718" fmla="*/ 1420290 h 2329276"/>
                  <a:gd name="connsiteX222-269719" fmla="*/ 0 w 5936218"/>
                  <a:gd name="connsiteY222-269720" fmla="*/ 1404383 h 2329276"/>
                  <a:gd name="connsiteX223-269721" fmla="*/ 15907 w 5936218"/>
                  <a:gd name="connsiteY223-269722" fmla="*/ 1381659 h 2329276"/>
                  <a:gd name="connsiteX224-269723" fmla="*/ 6818 w 5936218"/>
                  <a:gd name="connsiteY224-269724" fmla="*/ 1318030 h 2329276"/>
                  <a:gd name="connsiteX225-269725" fmla="*/ 34087 w 5936218"/>
                  <a:gd name="connsiteY225-269726" fmla="*/ 1274853 h 2329276"/>
                  <a:gd name="connsiteX226-269727" fmla="*/ 27270 w 5936218"/>
                  <a:gd name="connsiteY226-269728" fmla="*/ 1263491 h 2329276"/>
                  <a:gd name="connsiteX227-269729" fmla="*/ 70447 w 5936218"/>
                  <a:gd name="connsiteY227-269730" fmla="*/ 1224859 h 2329276"/>
                  <a:gd name="connsiteX228-269731" fmla="*/ 27270 w 5936218"/>
                  <a:gd name="connsiteY228-269732" fmla="*/ 1188499 h 2329276"/>
                  <a:gd name="connsiteX229-269733" fmla="*/ 109078 w 5936218"/>
                  <a:gd name="connsiteY229-269734" fmla="*/ 1090783 h 2329276"/>
                  <a:gd name="connsiteX230-269735" fmla="*/ 145438 w 5936218"/>
                  <a:gd name="connsiteY230-269736" fmla="*/ 1047606 h 2329276"/>
                  <a:gd name="connsiteX231-269737" fmla="*/ 156800 w 5936218"/>
                  <a:gd name="connsiteY231-269738" fmla="*/ 1004430 h 2329276"/>
                  <a:gd name="connsiteX232-269739" fmla="*/ 102261 w 5936218"/>
                  <a:gd name="connsiteY232-269740" fmla="*/ 952163 h 2329276"/>
                  <a:gd name="connsiteX233-269741" fmla="*/ 118168 w 5936218"/>
                  <a:gd name="connsiteY233-269742" fmla="*/ 897624 h 2329276"/>
                  <a:gd name="connsiteX234-269743" fmla="*/ 86354 w 5936218"/>
                  <a:gd name="connsiteY234-269744" fmla="*/ 833995 h 2329276"/>
                  <a:gd name="connsiteX235-269745" fmla="*/ 109078 w 5936218"/>
                  <a:gd name="connsiteY235-269746" fmla="*/ 759003 h 2329276"/>
                  <a:gd name="connsiteX236-269747" fmla="*/ 70447 w 5936218"/>
                  <a:gd name="connsiteY236-269748" fmla="*/ 656742 h 2329276"/>
                  <a:gd name="connsiteX237-269749" fmla="*/ 102261 w 5936218"/>
                  <a:gd name="connsiteY237-269750" fmla="*/ 586296 h 2329276"/>
                  <a:gd name="connsiteX238-269751" fmla="*/ 43177 w 5936218"/>
                  <a:gd name="connsiteY238-269752" fmla="*/ 520395 h 2329276"/>
                  <a:gd name="connsiteX239-269753" fmla="*/ 49994 w 5936218"/>
                  <a:gd name="connsiteY239-269754" fmla="*/ 445403 h 2329276"/>
                  <a:gd name="connsiteX240-269755" fmla="*/ 81809 w 5936218"/>
                  <a:gd name="connsiteY240-269756" fmla="*/ 440858 h 2329276"/>
                  <a:gd name="connsiteX241-269757" fmla="*/ 145438 w 5936218"/>
                  <a:gd name="connsiteY241-269758" fmla="*/ 397682 h 2329276"/>
                  <a:gd name="connsiteX242-269759" fmla="*/ 184070 w 5936218"/>
                  <a:gd name="connsiteY242-269760" fmla="*/ 359050 h 2329276"/>
                  <a:gd name="connsiteX243-269761" fmla="*/ 189699 w 5936218"/>
                  <a:gd name="connsiteY243-269762" fmla="*/ 365328 h 2329276"/>
                  <a:gd name="connsiteX244-269763" fmla="*/ 195977 w 5936218"/>
                  <a:gd name="connsiteY244-269764" fmla="*/ 359050 h 2329276"/>
                  <a:gd name="connsiteX245-269765" fmla="*/ 255061 w 5936218"/>
                  <a:gd name="connsiteY245-269766" fmla="*/ 424951 h 2329276"/>
                  <a:gd name="connsiteX246-269767" fmla="*/ 350504 w 5936218"/>
                  <a:gd name="connsiteY246-269768" fmla="*/ 445403 h 2329276"/>
                  <a:gd name="connsiteX247-269769" fmla="*/ 491397 w 5936218"/>
                  <a:gd name="connsiteY247-269770" fmla="*/ 559027 h 2329276"/>
                  <a:gd name="connsiteX248-269771" fmla="*/ 523211 w 5936218"/>
                  <a:gd name="connsiteY248-269772" fmla="*/ 606748 h 2329276"/>
                  <a:gd name="connsiteX249-269773" fmla="*/ 523211 w 5936218"/>
                  <a:gd name="connsiteY249-269774" fmla="*/ 665832 h 2329276"/>
                  <a:gd name="connsiteX250-269775" fmla="*/ 486852 w 5936218"/>
                  <a:gd name="connsiteY250-269776" fmla="*/ 720371 h 2329276"/>
                  <a:gd name="connsiteX251-269777" fmla="*/ 420951 w 5936218"/>
                  <a:gd name="connsiteY251-269778" fmla="*/ 740824 h 2329276"/>
                  <a:gd name="connsiteX252-269779" fmla="*/ 415909 w 5936218"/>
                  <a:gd name="connsiteY252-269780" fmla="*/ 738693 h 2329276"/>
                  <a:gd name="connsiteX253-269781" fmla="*/ 409044 w 5936218"/>
                  <a:gd name="connsiteY253-269782" fmla="*/ 740824 h 2329276"/>
                  <a:gd name="connsiteX254-269783" fmla="*/ 252950 w 5936218"/>
                  <a:gd name="connsiteY254-269784" fmla="*/ 674868 h 2329276"/>
                  <a:gd name="connsiteX255-269785" fmla="*/ 232336 w 5936218"/>
                  <a:gd name="connsiteY255-269786" fmla="*/ 681740 h 2329276"/>
                  <a:gd name="connsiteX256-269787" fmla="*/ 291420 w 5936218"/>
                  <a:gd name="connsiteY256-269788" fmla="*/ 752186 h 2329276"/>
                  <a:gd name="connsiteX257-269789" fmla="*/ 291420 w 5936218"/>
                  <a:gd name="connsiteY257-269790" fmla="*/ 790818 h 2329276"/>
                  <a:gd name="connsiteX258-269791" fmla="*/ 298238 w 5936218"/>
                  <a:gd name="connsiteY258-269792" fmla="*/ 877172 h 2329276"/>
                  <a:gd name="connsiteX259-269793" fmla="*/ 345959 w 5936218"/>
                  <a:gd name="connsiteY259-269794" fmla="*/ 908986 h 2329276"/>
                  <a:gd name="connsiteX260-269795" fmla="*/ 362087 w 5936218"/>
                  <a:gd name="connsiteY260-269796" fmla="*/ 918394 h 2329276"/>
                  <a:gd name="connsiteX261-269797" fmla="*/ 365867 w 5936218"/>
                  <a:gd name="connsiteY261-269798" fmla="*/ 886261 h 2329276"/>
                  <a:gd name="connsiteX262-269799" fmla="*/ 345415 w 5936218"/>
                  <a:gd name="connsiteY262-269800" fmla="*/ 849902 h 2329276"/>
                  <a:gd name="connsiteX263-269801" fmla="*/ 365867 w 5936218"/>
                  <a:gd name="connsiteY263-269802" fmla="*/ 818087 h 2329276"/>
                  <a:gd name="connsiteX264-269803" fmla="*/ 374560 w 5936218"/>
                  <a:gd name="connsiteY264-269804" fmla="*/ 823086 h 2329276"/>
                  <a:gd name="connsiteX265-269805" fmla="*/ 377774 w 5936218"/>
                  <a:gd name="connsiteY265-269806" fmla="*/ 818087 h 2329276"/>
                  <a:gd name="connsiteX266-269807" fmla="*/ 461933 w 5936218"/>
                  <a:gd name="connsiteY266-269808" fmla="*/ 866479 h 2329276"/>
                  <a:gd name="connsiteX267-269809" fmla="*/ 484035 w 5936218"/>
                  <a:gd name="connsiteY267-269810" fmla="*/ 849902 h 2329276"/>
                  <a:gd name="connsiteX268-269811" fmla="*/ 463583 w 5936218"/>
                  <a:gd name="connsiteY268-269812" fmla="*/ 784000 h 2329276"/>
                  <a:gd name="connsiteX269-269813" fmla="*/ 549936 w 5936218"/>
                  <a:gd name="connsiteY269-269814" fmla="*/ 697647 h 2329276"/>
                  <a:gd name="connsiteX270-269815" fmla="*/ 559742 w 5936218"/>
                  <a:gd name="connsiteY270-269816" fmla="*/ 699748 h 2329276"/>
                  <a:gd name="connsiteX271-269817" fmla="*/ 561843 w 5936218"/>
                  <a:gd name="connsiteY271-269818" fmla="*/ 697647 h 2329276"/>
                  <a:gd name="connsiteX272-269819" fmla="*/ 593658 w 5936218"/>
                  <a:gd name="connsiteY272-269820" fmla="*/ 704464 h 2329276"/>
                  <a:gd name="connsiteX273-269821" fmla="*/ 620945 w 5936218"/>
                  <a:gd name="connsiteY273-269822" fmla="*/ 728341 h 2329276"/>
                  <a:gd name="connsiteX274-269823" fmla="*/ 640835 w 5936218"/>
                  <a:gd name="connsiteY274-269824" fmla="*/ 672650 h 2329276"/>
                  <a:gd name="connsiteX275-269825" fmla="*/ 609020 w 5936218"/>
                  <a:gd name="connsiteY275-269826" fmla="*/ 618111 h 2329276"/>
                  <a:gd name="connsiteX276-269827" fmla="*/ 624928 w 5936218"/>
                  <a:gd name="connsiteY276-269828" fmla="*/ 559027 h 2329276"/>
                  <a:gd name="connsiteX277-269829" fmla="*/ 597658 w 5936218"/>
                  <a:gd name="connsiteY277-269830" fmla="*/ 499942 h 2329276"/>
                  <a:gd name="connsiteX278-269831" fmla="*/ 611562 w 5936218"/>
                  <a:gd name="connsiteY278-269832" fmla="*/ 504268 h 2329276"/>
                  <a:gd name="connsiteX279-269833" fmla="*/ 609565 w 5936218"/>
                  <a:gd name="connsiteY279-269834" fmla="*/ 499942 h 2329276"/>
                  <a:gd name="connsiteX280-269835" fmla="*/ 711826 w 5936218"/>
                  <a:gd name="connsiteY280-269836" fmla="*/ 531757 h 2329276"/>
                  <a:gd name="connsiteX281-269837" fmla="*/ 732278 w 5936218"/>
                  <a:gd name="connsiteY281-269838" fmla="*/ 586296 h 2329276"/>
                  <a:gd name="connsiteX282-269839" fmla="*/ 684556 w 5936218"/>
                  <a:gd name="connsiteY282-269840" fmla="*/ 597658 h 2329276"/>
                  <a:gd name="connsiteX283-269841" fmla="*/ 684556 w 5936218"/>
                  <a:gd name="connsiteY283-269842" fmla="*/ 649925 h 2329276"/>
                  <a:gd name="connsiteX284-269843" fmla="*/ 713309 w 5936218"/>
                  <a:gd name="connsiteY284-269844" fmla="*/ 678678 h 2329276"/>
                  <a:gd name="connsiteX285-269845" fmla="*/ 763548 w 5936218"/>
                  <a:gd name="connsiteY285-269846" fmla="*/ 661287 h 2329276"/>
                  <a:gd name="connsiteX286-269847" fmla="*/ 770365 w 5936218"/>
                  <a:gd name="connsiteY286-269848" fmla="*/ 602203 h 2329276"/>
                  <a:gd name="connsiteX287-269849" fmla="*/ 845357 w 5936218"/>
                  <a:gd name="connsiteY287-269850" fmla="*/ 554482 h 2329276"/>
                  <a:gd name="connsiteX288-269851" fmla="*/ 972614 w 5936218"/>
                  <a:gd name="connsiteY288-269852" fmla="*/ 468128 h 2329276"/>
                  <a:gd name="connsiteX289-269853" fmla="*/ 982566 w 5936218"/>
                  <a:gd name="connsiteY289-269854" fmla="*/ 469455 h 2329276"/>
                  <a:gd name="connsiteX290-269855" fmla="*/ 984521 w 5936218"/>
                  <a:gd name="connsiteY290-269856" fmla="*/ 468128 h 2329276"/>
                  <a:gd name="connsiteX291-269857" fmla="*/ 1018608 w 5936218"/>
                  <a:gd name="connsiteY291-269858" fmla="*/ 472673 h 2329276"/>
                  <a:gd name="connsiteX292-269859" fmla="*/ 979977 w 5936218"/>
                  <a:gd name="connsiteY292-269860" fmla="*/ 536302 h 2329276"/>
                  <a:gd name="connsiteX293-269861" fmla="*/ 1012666 w 5936218"/>
                  <a:gd name="connsiteY293-269862" fmla="*/ 541463 h 2329276"/>
                  <a:gd name="connsiteX294-269863" fmla="*/ 1038516 w 5936218"/>
                  <a:gd name="connsiteY294-269864" fmla="*/ 511305 h 2329276"/>
                  <a:gd name="connsiteX295-269865" fmla="*/ 1050423 w 5936218"/>
                  <a:gd name="connsiteY295-269866" fmla="*/ 511305 h 2329276"/>
                  <a:gd name="connsiteX296-269867" fmla="*/ 1108962 w 5936218"/>
                  <a:gd name="connsiteY296-269868" fmla="*/ 511305 h 2329276"/>
                  <a:gd name="connsiteX297-269869" fmla="*/ 1161229 w 5936218"/>
                  <a:gd name="connsiteY297-269870" fmla="*/ 468128 h 2329276"/>
                  <a:gd name="connsiteX298-269871" fmla="*/ 1165711 w 5936218"/>
                  <a:gd name="connsiteY298-269872" fmla="*/ 474262 h 2329276"/>
                  <a:gd name="connsiteX299-269873" fmla="*/ 1173136 w 5936218"/>
                  <a:gd name="connsiteY299-269874" fmla="*/ 468128 h 2329276"/>
                  <a:gd name="connsiteX300-269875" fmla="*/ 1210035 w 5936218"/>
                  <a:gd name="connsiteY300-269876" fmla="*/ 518621 h 2329276"/>
                  <a:gd name="connsiteX301-269877" fmla="*/ 1247583 w 5936218"/>
                  <a:gd name="connsiteY301-269878" fmla="*/ 461311 h 2329276"/>
                  <a:gd name="connsiteX302-269879" fmla="*/ 1211223 w 5936218"/>
                  <a:gd name="connsiteY302-269880" fmla="*/ 402227 h 2329276"/>
                  <a:gd name="connsiteX303-269881" fmla="*/ 1227130 w 5936218"/>
                  <a:gd name="connsiteY303-269882" fmla="*/ 365867 h 2329276"/>
                  <a:gd name="connsiteX304-269883" fmla="*/ 1237665 w 5936218"/>
                  <a:gd name="connsiteY304-269884" fmla="*/ 369005 h 2329276"/>
                  <a:gd name="connsiteX305-269885" fmla="*/ 1239037 w 5936218"/>
                  <a:gd name="connsiteY305-269886" fmla="*/ 365867 h 2329276"/>
                  <a:gd name="connsiteX306-269887" fmla="*/ 1345843 w 5936218"/>
                  <a:gd name="connsiteY306-269888" fmla="*/ 397682 h 2329276"/>
                  <a:gd name="connsiteX307-269889" fmla="*/ 1400382 w 5936218"/>
                  <a:gd name="connsiteY307-269890" fmla="*/ 429496 h 2329276"/>
                  <a:gd name="connsiteX308-269891" fmla="*/ 1519756 w 5936218"/>
                  <a:gd name="connsiteY308-269892" fmla="*/ 536080 h 2329276"/>
                  <a:gd name="connsiteX309-269893" fmla="*/ 1543003 w 5936218"/>
                  <a:gd name="connsiteY309-269894" fmla="*/ 495398 h 2329276"/>
                  <a:gd name="connsiteX310-269895" fmla="*/ 1506643 w 5936218"/>
                  <a:gd name="connsiteY310-269896" fmla="*/ 440858 h 2329276"/>
                  <a:gd name="connsiteX311-269897" fmla="*/ 1506643 w 5936218"/>
                  <a:gd name="connsiteY311-269898" fmla="*/ 418134 h 2329276"/>
                  <a:gd name="connsiteX312-269899" fmla="*/ 1463467 w 5936218"/>
                  <a:gd name="connsiteY312-269900" fmla="*/ 409044 h 2329276"/>
                  <a:gd name="connsiteX313-269901" fmla="*/ 1472556 w 5936218"/>
                  <a:gd name="connsiteY313-269902" fmla="*/ 359050 h 2329276"/>
                  <a:gd name="connsiteX314-269903" fmla="*/ 1452104 w 5936218"/>
                  <a:gd name="connsiteY314-269904" fmla="*/ 272696 h 2329276"/>
                  <a:gd name="connsiteX315-269905" fmla="*/ 1452104 w 5936218"/>
                  <a:gd name="connsiteY315-269906" fmla="*/ 236337 h 2329276"/>
                  <a:gd name="connsiteX316-269907" fmla="*/ 1522551 w 5936218"/>
                  <a:gd name="connsiteY316-269908" fmla="*/ 134076 h 2329276"/>
                  <a:gd name="connsiteX317-269909" fmla="*/ 1543003 w 5936218"/>
                  <a:gd name="connsiteY317-269910" fmla="*/ 20453 h 2329276"/>
                  <a:gd name="connsiteX318-269911" fmla="*/ 1570272 w 5936218"/>
                  <a:gd name="connsiteY318-269912" fmla="*/ 0 h 2329276"/>
                  <a:gd name="connsiteX319-269913" fmla="*/ 1578688 w 5936218"/>
                  <a:gd name="connsiteY319-269914" fmla="*/ 2619 h 2329276"/>
                  <a:gd name="connsiteX320-269915" fmla="*/ 1582179 w 5936218"/>
                  <a:gd name="connsiteY320-269916" fmla="*/ 0 h 2329276"/>
                  <a:gd name="connsiteX321-269917" fmla="*/ 1684440 w 5936218"/>
                  <a:gd name="connsiteY321-269918" fmla="*/ 31815 h 2329276"/>
                  <a:gd name="connsiteX322-269919" fmla="*/ 1688985 w 5936218"/>
                  <a:gd name="connsiteY322-269920" fmla="*/ 102261 h 2329276"/>
                  <a:gd name="connsiteX323-269921" fmla="*/ 1652625 w 5936218"/>
                  <a:gd name="connsiteY323-269922" fmla="*/ 193160 h 2329276"/>
                  <a:gd name="connsiteX324-269923" fmla="*/ 1679895 w 5936218"/>
                  <a:gd name="connsiteY324-269924" fmla="*/ 231792 h 2329276"/>
                  <a:gd name="connsiteX325-269925" fmla="*/ 1688985 w 5936218"/>
                  <a:gd name="connsiteY325-269926" fmla="*/ 306783 h 2329276"/>
                  <a:gd name="connsiteX326-269927" fmla="*/ 1679895 w 5936218"/>
                  <a:gd name="connsiteY326-269928" fmla="*/ 452221 h 2329276"/>
                  <a:gd name="connsiteX327-269929" fmla="*/ 1636718 w 5936218"/>
                  <a:gd name="connsiteY327-269930" fmla="*/ 715827 h 2329276"/>
                  <a:gd name="connsiteX328-269931" fmla="*/ 1662494 w 5936218"/>
                  <a:gd name="connsiteY328-269932" fmla="*/ 722271 h 2329276"/>
                  <a:gd name="connsiteX0-269933" fmla="*/ 1662494 w 5936218"/>
                  <a:gd name="connsiteY0-269934" fmla="*/ 722271 h 2329276"/>
                  <a:gd name="connsiteX1-269935" fmla="*/ 5176671 w 5936218"/>
                  <a:gd name="connsiteY1-269936" fmla="*/ 397682 h 2329276"/>
                  <a:gd name="connsiteX2-269937" fmla="*/ 5177801 w 5936218"/>
                  <a:gd name="connsiteY2-269938" fmla="*/ 399420 h 2329276"/>
                  <a:gd name="connsiteX3-269939" fmla="*/ 5188578 w 5936218"/>
                  <a:gd name="connsiteY3-269940" fmla="*/ 397682 h 2329276"/>
                  <a:gd name="connsiteX4-269941" fmla="*/ 5243719 w 5936218"/>
                  <a:gd name="connsiteY4-269942" fmla="*/ 482513 h 2329276"/>
                  <a:gd name="connsiteX5-269943" fmla="*/ 5283477 w 5936218"/>
                  <a:gd name="connsiteY5-269944" fmla="*/ 452221 h 2329276"/>
                  <a:gd name="connsiteX6-269945" fmla="*/ 5258480 w 5936218"/>
                  <a:gd name="connsiteY6-269946" fmla="*/ 386319 h 2329276"/>
                  <a:gd name="connsiteX7-269947" fmla="*/ 5267570 w 5936218"/>
                  <a:gd name="connsiteY7-269948" fmla="*/ 338598 h 2329276"/>
                  <a:gd name="connsiteX8-269949" fmla="*/ 5278896 w 5936218"/>
                  <a:gd name="connsiteY8-269950" fmla="*/ 341647 h 2329276"/>
                  <a:gd name="connsiteX9-269951" fmla="*/ 5279477 w 5936218"/>
                  <a:gd name="connsiteY9-269952" fmla="*/ 338598 h 2329276"/>
                  <a:gd name="connsiteX10-269953" fmla="*/ 5395510 w 5936218"/>
                  <a:gd name="connsiteY10-269954" fmla="*/ 369837 h 2329276"/>
                  <a:gd name="connsiteX11-269955" fmla="*/ 5463001 w 5936218"/>
                  <a:gd name="connsiteY11-269956" fmla="*/ 365867 h 2329276"/>
                  <a:gd name="connsiteX12-269957" fmla="*/ 5464386 w 5936218"/>
                  <a:gd name="connsiteY12-269958" fmla="*/ 366486 h 2329276"/>
                  <a:gd name="connsiteX13-269959" fmla="*/ 5474909 w 5936218"/>
                  <a:gd name="connsiteY13-269960" fmla="*/ 365867 h 2329276"/>
                  <a:gd name="connsiteX14-269961" fmla="*/ 5581715 w 5936218"/>
                  <a:gd name="connsiteY14-269962" fmla="*/ 413589 h 2329276"/>
                  <a:gd name="connsiteX15-269963" fmla="*/ 5633981 w 5936218"/>
                  <a:gd name="connsiteY15-269964" fmla="*/ 456766 h 2329276"/>
                  <a:gd name="connsiteX16-269965" fmla="*/ 5720335 w 5936218"/>
                  <a:gd name="connsiteY16-269966" fmla="*/ 536302 h 2329276"/>
                  <a:gd name="connsiteX17-269967" fmla="*/ 5822595 w 5936218"/>
                  <a:gd name="connsiteY17-269968" fmla="*/ 634018 h 2329276"/>
                  <a:gd name="connsiteX18-269969" fmla="*/ 5818051 w 5936218"/>
                  <a:gd name="connsiteY18-269970" fmla="*/ 688557 h 2329276"/>
                  <a:gd name="connsiteX19-269971" fmla="*/ 5825679 w 5936218"/>
                  <a:gd name="connsiteY19-269972" fmla="*/ 696185 h 2329276"/>
                  <a:gd name="connsiteX20-269973" fmla="*/ 5822051 w 5936218"/>
                  <a:gd name="connsiteY20-269974" fmla="*/ 645380 h 2329276"/>
                  <a:gd name="connsiteX21-269975" fmla="*/ 5834092 w 5936218"/>
                  <a:gd name="connsiteY21-269976" fmla="*/ 647253 h 2329276"/>
                  <a:gd name="connsiteX22-269977" fmla="*/ 5833958 w 5936218"/>
                  <a:gd name="connsiteY22-269978" fmla="*/ 645380 h 2329276"/>
                  <a:gd name="connsiteX23-269979" fmla="*/ 5936219 w 5936218"/>
                  <a:gd name="connsiteY23-269980" fmla="*/ 661287 h 2329276"/>
                  <a:gd name="connsiteX24-269981" fmla="*/ 5908949 w 5936218"/>
                  <a:gd name="connsiteY24-269982" fmla="*/ 877172 h 2329276"/>
                  <a:gd name="connsiteX25-269983" fmla="*/ 5893042 w 5936218"/>
                  <a:gd name="connsiteY25-269984" fmla="*/ 893079 h 2329276"/>
                  <a:gd name="connsiteX26-269985" fmla="*/ 5861227 w 5936218"/>
                  <a:gd name="connsiteY26-269986" fmla="*/ 893079 h 2329276"/>
                  <a:gd name="connsiteX27-269987" fmla="*/ 5817506 w 5936218"/>
                  <a:gd name="connsiteY27-269988" fmla="*/ 858992 h 2329276"/>
                  <a:gd name="connsiteX28-269989" fmla="*/ 5767511 w 5936218"/>
                  <a:gd name="connsiteY28-269990" fmla="*/ 833995 h 2329276"/>
                  <a:gd name="connsiteX29-269991" fmla="*/ 5729132 w 5936218"/>
                  <a:gd name="connsiteY29-269992" fmla="*/ 785976 h 2329276"/>
                  <a:gd name="connsiteX30-269993" fmla="*/ 5695337 w 5936218"/>
                  <a:gd name="connsiteY30-269994" fmla="*/ 795363 h 2329276"/>
                  <a:gd name="connsiteX31-269995" fmla="*/ 5693366 w 5936218"/>
                  <a:gd name="connsiteY31-269996" fmla="*/ 792603 h 2329276"/>
                  <a:gd name="connsiteX32-269997" fmla="*/ 5640799 w 5936218"/>
                  <a:gd name="connsiteY32-269998" fmla="*/ 752186 h 2329276"/>
                  <a:gd name="connsiteX33-269999" fmla="*/ 5656705 w 5936218"/>
                  <a:gd name="connsiteY33-270000" fmla="*/ 795363 h 2329276"/>
                  <a:gd name="connsiteX34-270001" fmla="*/ 5586259 w 5936218"/>
                  <a:gd name="connsiteY34-270002" fmla="*/ 870354 h 2329276"/>
                  <a:gd name="connsiteX35-270003" fmla="*/ 5575676 w 5936218"/>
                  <a:gd name="connsiteY35-270004" fmla="*/ 869346 h 2329276"/>
                  <a:gd name="connsiteX36-270005" fmla="*/ 5539436 w 5936218"/>
                  <a:gd name="connsiteY36-270006" fmla="*/ 867029 h 2329276"/>
                  <a:gd name="connsiteX37-270007" fmla="*/ 5593077 w 5936218"/>
                  <a:gd name="connsiteY37-270008" fmla="*/ 972615 h 2329276"/>
                  <a:gd name="connsiteX38-270009" fmla="*/ 5613529 w 5936218"/>
                  <a:gd name="connsiteY38-270010" fmla="*/ 1031699 h 2329276"/>
                  <a:gd name="connsiteX39-270011" fmla="*/ 5608984 w 5936218"/>
                  <a:gd name="connsiteY39-270012" fmla="*/ 1054424 h 2329276"/>
                  <a:gd name="connsiteX40-270013" fmla="*/ 5597799 w 5936218"/>
                  <a:gd name="connsiteY40-270014" fmla="*/ 1050815 h 2329276"/>
                  <a:gd name="connsiteX41-270015" fmla="*/ 5534271 w 5936218"/>
                  <a:gd name="connsiteY41-270016" fmla="*/ 1034164 h 2329276"/>
                  <a:gd name="connsiteX42-270017" fmla="*/ 5436277 w 5936218"/>
                  <a:gd name="connsiteY42-270018" fmla="*/ 1090783 h 2329276"/>
                  <a:gd name="connsiteX43-270019" fmla="*/ 5397645 w 5936218"/>
                  <a:gd name="connsiteY43-270020" fmla="*/ 1102146 h 2329276"/>
                  <a:gd name="connsiteX44-270021" fmla="*/ 5345378 w 5936218"/>
                  <a:gd name="connsiteY44-270022" fmla="*/ 1156685 h 2329276"/>
                  <a:gd name="connsiteX45-270023" fmla="*/ 5290839 w 5936218"/>
                  <a:gd name="connsiteY45-270024" fmla="*/ 1204406 h 2329276"/>
                  <a:gd name="connsiteX46-270025" fmla="*/ 5274932 w 5936218"/>
                  <a:gd name="connsiteY46-270026" fmla="*/ 1236221 h 2329276"/>
                  <a:gd name="connsiteX47-270027" fmla="*/ 5267238 w 5936218"/>
                  <a:gd name="connsiteY47-270028" fmla="*/ 1227794 h 2329276"/>
                  <a:gd name="connsiteX48-270029" fmla="*/ 5263025 w 5936218"/>
                  <a:gd name="connsiteY48-270030" fmla="*/ 1236221 h 2329276"/>
                  <a:gd name="connsiteX49-270031" fmla="*/ 5219538 w 5936218"/>
                  <a:gd name="connsiteY49-270032" fmla="*/ 1188593 h 2329276"/>
                  <a:gd name="connsiteX50-270033" fmla="*/ 5129494 w 5936218"/>
                  <a:gd name="connsiteY50-270034" fmla="*/ 1243038 h 2329276"/>
                  <a:gd name="connsiteX51-270035" fmla="*/ 5126389 w 5936218"/>
                  <a:gd name="connsiteY51-270036" fmla="*/ 1237716 h 2329276"/>
                  <a:gd name="connsiteX52-270037" fmla="*/ 5117587 w 5936218"/>
                  <a:gd name="connsiteY52-270038" fmla="*/ 1243038 h 2329276"/>
                  <a:gd name="connsiteX53-270039" fmla="*/ 5105544 w 5936218"/>
                  <a:gd name="connsiteY53-270040" fmla="*/ 1222392 h 2329276"/>
                  <a:gd name="connsiteX54-270041" fmla="*/ 5074955 w 5936218"/>
                  <a:gd name="connsiteY54-270042" fmla="*/ 1247583 h 2329276"/>
                  <a:gd name="connsiteX55-270043" fmla="*/ 5065718 w 5936218"/>
                  <a:gd name="connsiteY55-270044" fmla="*/ 1245384 h 2329276"/>
                  <a:gd name="connsiteX56-270045" fmla="*/ 5063048 w 5936218"/>
                  <a:gd name="connsiteY56-270046" fmla="*/ 1247583 h 2329276"/>
                  <a:gd name="connsiteX57-270047" fmla="*/ 5026594 w 5936218"/>
                  <a:gd name="connsiteY57-270048" fmla="*/ 1238904 h 2329276"/>
                  <a:gd name="connsiteX58-270049" fmla="*/ 5015871 w 5936218"/>
                  <a:gd name="connsiteY58-270050" fmla="*/ 1283943 h 2329276"/>
                  <a:gd name="connsiteX59-270051" fmla="*/ 4974967 w 5936218"/>
                  <a:gd name="connsiteY59-270052" fmla="*/ 1349844 h 2329276"/>
                  <a:gd name="connsiteX60-270053" fmla="*/ 4974967 w 5936218"/>
                  <a:gd name="connsiteY60-270054" fmla="*/ 1381659 h 2329276"/>
                  <a:gd name="connsiteX61-270055" fmla="*/ 5011326 w 5936218"/>
                  <a:gd name="connsiteY61-270056" fmla="*/ 1495282 h 2329276"/>
                  <a:gd name="connsiteX62-270057" fmla="*/ 4999419 w 5936218"/>
                  <a:gd name="connsiteY62-270058" fmla="*/ 1495282 h 2329276"/>
                  <a:gd name="connsiteX63-270059" fmla="*/ 4974967 w 5936218"/>
                  <a:gd name="connsiteY63-270060" fmla="*/ 1495282 h 2329276"/>
                  <a:gd name="connsiteX64-270061" fmla="*/ 4963605 w 5936218"/>
                  <a:gd name="connsiteY64-270062" fmla="*/ 1547548 h 2329276"/>
                  <a:gd name="connsiteX65-270063" fmla="*/ 4974967 w 5936218"/>
                  <a:gd name="connsiteY65-270064" fmla="*/ 1574818 h 2329276"/>
                  <a:gd name="connsiteX66-270065" fmla="*/ 4909065 w 5936218"/>
                  <a:gd name="connsiteY66-270066" fmla="*/ 1608905 h 2329276"/>
                  <a:gd name="connsiteX67-270067" fmla="*/ 4897703 w 5936218"/>
                  <a:gd name="connsiteY67-270068" fmla="*/ 1677079 h 2329276"/>
                  <a:gd name="connsiteX68-270069" fmla="*/ 4845437 w 5936218"/>
                  <a:gd name="connsiteY68-270070" fmla="*/ 1692986 h 2329276"/>
                  <a:gd name="connsiteX69-270071" fmla="*/ 4834074 w 5936218"/>
                  <a:gd name="connsiteY69-270072" fmla="*/ 1752070 h 2329276"/>
                  <a:gd name="connsiteX70-270073" fmla="*/ 4779535 w 5936218"/>
                  <a:gd name="connsiteY70-270074" fmla="*/ 1811154 h 2329276"/>
                  <a:gd name="connsiteX71-270075" fmla="*/ 4777225 w 5936218"/>
                  <a:gd name="connsiteY71-270076" fmla="*/ 1800758 h 2329276"/>
                  <a:gd name="connsiteX72-270077" fmla="*/ 4767628 w 5936218"/>
                  <a:gd name="connsiteY72-270078" fmla="*/ 1811154 h 2329276"/>
                  <a:gd name="connsiteX73-270079" fmla="*/ 4758538 w 5936218"/>
                  <a:gd name="connsiteY73-270080" fmla="*/ 1770250 h 2329276"/>
                  <a:gd name="connsiteX74-270081" fmla="*/ 4742631 w 5936218"/>
                  <a:gd name="connsiteY74-270082" fmla="*/ 1683896 h 2329276"/>
                  <a:gd name="connsiteX75-270083" fmla="*/ 4715361 w 5936218"/>
                  <a:gd name="connsiteY75-270084" fmla="*/ 1543004 h 2329276"/>
                  <a:gd name="connsiteX76-270085" fmla="*/ 4735813 w 5936218"/>
                  <a:gd name="connsiteY76-270086" fmla="*/ 1452105 h 2329276"/>
                  <a:gd name="connsiteX77-270087" fmla="*/ 4767628 w 5936218"/>
                  <a:gd name="connsiteY77-270088" fmla="*/ 1408928 h 2329276"/>
                  <a:gd name="connsiteX78-270089" fmla="*/ 4767628 w 5936218"/>
                  <a:gd name="connsiteY78-270090" fmla="*/ 1381659 h 2329276"/>
                  <a:gd name="connsiteX79-270091" fmla="*/ 4826712 w 5936218"/>
                  <a:gd name="connsiteY79-270092" fmla="*/ 1365751 h 2329276"/>
                  <a:gd name="connsiteX80-270093" fmla="*/ 1811153 w 5936218"/>
                  <a:gd name="connsiteY80-270094" fmla="*/ 1617995 h 2329276"/>
                  <a:gd name="connsiteX81-270095" fmla="*/ 1748069 w 5936218"/>
                  <a:gd name="connsiteY81-270096" fmla="*/ 1656627 h 2329276"/>
                  <a:gd name="connsiteX82-270097" fmla="*/ 1711709 w 5936218"/>
                  <a:gd name="connsiteY82-270098" fmla="*/ 1661172 h 2329276"/>
                  <a:gd name="connsiteX83-270099" fmla="*/ 1711926 w 5936218"/>
                  <a:gd name="connsiteY83-270100" fmla="*/ 1659656 h 2329276"/>
                  <a:gd name="connsiteX84-270101" fmla="*/ 1699803 w 5936218"/>
                  <a:gd name="connsiteY84-270102" fmla="*/ 1661172 h 2329276"/>
                  <a:gd name="connsiteX85-270103" fmla="*/ 1704347 w 5936218"/>
                  <a:gd name="connsiteY85-270104" fmla="*/ 1629357 h 2329276"/>
                  <a:gd name="connsiteX86-270105" fmla="*/ 1662460 w 5936218"/>
                  <a:gd name="connsiteY86-270106" fmla="*/ 1611406 h 2329276"/>
                  <a:gd name="connsiteX87-270107" fmla="*/ 1629901 w 5936218"/>
                  <a:gd name="connsiteY87-270108" fmla="*/ 1624812 h 2329276"/>
                  <a:gd name="connsiteX88-270109" fmla="*/ 1629300 w 5936218"/>
                  <a:gd name="connsiteY88-270110" fmla="*/ 1620157 h 2329276"/>
                  <a:gd name="connsiteX89-270111" fmla="*/ 1617994 w 5936218"/>
                  <a:gd name="connsiteY89-270112" fmla="*/ 1624812 h 2329276"/>
                  <a:gd name="connsiteX90-270113" fmla="*/ 1608904 w 5936218"/>
                  <a:gd name="connsiteY90-270114" fmla="*/ 1554366 h 2329276"/>
                  <a:gd name="connsiteX91-270115" fmla="*/ 1552684 w 5936218"/>
                  <a:gd name="connsiteY91-270116" fmla="*/ 1544673 h 2329276"/>
                  <a:gd name="connsiteX92-270117" fmla="*/ 1518550 w 5936218"/>
                  <a:gd name="connsiteY92-270118" fmla="*/ 1570273 h 2329276"/>
                  <a:gd name="connsiteX93-270119" fmla="*/ 1425379 w 5936218"/>
                  <a:gd name="connsiteY93-270120" fmla="*/ 1590725 h 2329276"/>
                  <a:gd name="connsiteX94-270121" fmla="*/ 1409472 w 5936218"/>
                  <a:gd name="connsiteY94-270122" fmla="*/ 1608905 h 2329276"/>
                  <a:gd name="connsiteX95-270123" fmla="*/ 1270852 w 5936218"/>
                  <a:gd name="connsiteY95-270124" fmla="*/ 1629357 h 2329276"/>
                  <a:gd name="connsiteX96-270125" fmla="*/ 1254945 w 5936218"/>
                  <a:gd name="connsiteY96-270126" fmla="*/ 1649809 h 2329276"/>
                  <a:gd name="connsiteX97-270127" fmla="*/ 1282214 w 5936218"/>
                  <a:gd name="connsiteY97-270128" fmla="*/ 1692986 h 2329276"/>
                  <a:gd name="connsiteX98-270129" fmla="*/ 1243582 w 5936218"/>
                  <a:gd name="connsiteY98-270130" fmla="*/ 1708893 h 2329276"/>
                  <a:gd name="connsiteX99-270131" fmla="*/ 1254945 w 5936218"/>
                  <a:gd name="connsiteY99-270132" fmla="*/ 1727073 h 2329276"/>
                  <a:gd name="connsiteX100-270133" fmla="*/ 1216313 w 5936218"/>
                  <a:gd name="connsiteY100-270134" fmla="*/ 1752070 h 2329276"/>
                  <a:gd name="connsiteX101-270135" fmla="*/ 1275397 w 5936218"/>
                  <a:gd name="connsiteY101-270136" fmla="*/ 1795247 h 2329276"/>
                  <a:gd name="connsiteX102-270137" fmla="*/ 1270852 w 5936218"/>
                  <a:gd name="connsiteY102-270138" fmla="*/ 1822517 h 2329276"/>
                  <a:gd name="connsiteX103-270139" fmla="*/ 1259108 w 5936218"/>
                  <a:gd name="connsiteY103-270140" fmla="*/ 1821538 h 2329276"/>
                  <a:gd name="connsiteX104-270141" fmla="*/ 1258945 w 5936218"/>
                  <a:gd name="connsiteY104-270142" fmla="*/ 1822517 h 2329276"/>
                  <a:gd name="connsiteX105-270143" fmla="*/ 1215644 w 5936218"/>
                  <a:gd name="connsiteY105-270144" fmla="*/ 1818908 h 2329276"/>
                  <a:gd name="connsiteX106-270145" fmla="*/ 1204950 w 5936218"/>
                  <a:gd name="connsiteY106-270146" fmla="*/ 1833879 h 2329276"/>
                  <a:gd name="connsiteX107-270147" fmla="*/ 1196495 w 5936218"/>
                  <a:gd name="connsiteY107-270148" fmla="*/ 1829047 h 2329276"/>
                  <a:gd name="connsiteX108-270149" fmla="*/ 1193043 w 5936218"/>
                  <a:gd name="connsiteY108-270150" fmla="*/ 1833879 h 2329276"/>
                  <a:gd name="connsiteX109-270151" fmla="*/ 1145322 w 5936218"/>
                  <a:gd name="connsiteY109-270152" fmla="*/ 1806609 h 2329276"/>
                  <a:gd name="connsiteX110-270153" fmla="*/ 1098145 w 5936218"/>
                  <a:gd name="connsiteY110-270154" fmla="*/ 1806609 h 2329276"/>
                  <a:gd name="connsiteX111-270155" fmla="*/ 1061785 w 5936218"/>
                  <a:gd name="connsiteY111-270156" fmla="*/ 1833879 h 2329276"/>
                  <a:gd name="connsiteX112-270157" fmla="*/ 1055322 w 5936218"/>
                  <a:gd name="connsiteY112-270158" fmla="*/ 1829796 h 2329276"/>
                  <a:gd name="connsiteX113-270159" fmla="*/ 1049878 w 5936218"/>
                  <a:gd name="connsiteY113-270160" fmla="*/ 1833879 h 2329276"/>
                  <a:gd name="connsiteX114-270161" fmla="*/ 1006701 w 5936218"/>
                  <a:gd name="connsiteY114-270162" fmla="*/ 1806609 h 2329276"/>
                  <a:gd name="connsiteX115-270163" fmla="*/ 924893 w 5936218"/>
                  <a:gd name="connsiteY115-270164" fmla="*/ 1770250 h 2329276"/>
                  <a:gd name="connsiteX116-270165" fmla="*/ 877716 w 5936218"/>
                  <a:gd name="connsiteY116-270166" fmla="*/ 1770250 h 2329276"/>
                  <a:gd name="connsiteX117-270167" fmla="*/ 802724 w 5936218"/>
                  <a:gd name="connsiteY117-270168" fmla="*/ 1833879 h 2329276"/>
                  <a:gd name="connsiteX118-270169" fmla="*/ 798179 w 5936218"/>
                  <a:gd name="connsiteY118-270170" fmla="*/ 1877056 h 2329276"/>
                  <a:gd name="connsiteX119-270171" fmla="*/ 787406 w 5936218"/>
                  <a:gd name="connsiteY119-270172" fmla="*/ 1866283 h 2329276"/>
                  <a:gd name="connsiteX120-270173" fmla="*/ 786272 w 5936218"/>
                  <a:gd name="connsiteY120-270174" fmla="*/ 1877056 h 2329276"/>
                  <a:gd name="connsiteX121-270175" fmla="*/ 756063 w 5936218"/>
                  <a:gd name="connsiteY121-270176" fmla="*/ 1846846 h 2329276"/>
                  <a:gd name="connsiteX122-270177" fmla="*/ 732278 w 5936218"/>
                  <a:gd name="connsiteY122-270178" fmla="*/ 1904325 h 2329276"/>
                  <a:gd name="connsiteX123-270179" fmla="*/ 743640 w 5936218"/>
                  <a:gd name="connsiteY123-270180" fmla="*/ 1913415 h 2329276"/>
                  <a:gd name="connsiteX124-270181" fmla="*/ 723188 w 5936218"/>
                  <a:gd name="connsiteY124-270182" fmla="*/ 1956592 h 2329276"/>
                  <a:gd name="connsiteX125-270183" fmla="*/ 747026 w 5936218"/>
                  <a:gd name="connsiteY125-270184" fmla="*/ 1993433 h 2329276"/>
                  <a:gd name="connsiteX126-270185" fmla="*/ 763548 w 5936218"/>
                  <a:gd name="connsiteY126-270186" fmla="*/ 1990679 h 2329276"/>
                  <a:gd name="connsiteX127-270187" fmla="*/ 764871 w 5936218"/>
                  <a:gd name="connsiteY127-270188" fmla="*/ 1992443 h 2329276"/>
                  <a:gd name="connsiteX128-270189" fmla="*/ 775455 w 5936218"/>
                  <a:gd name="connsiteY128-270190" fmla="*/ 1990679 h 2329276"/>
                  <a:gd name="connsiteX129-270191" fmla="*/ 802724 w 5936218"/>
                  <a:gd name="connsiteY129-270192" fmla="*/ 2027038 h 2329276"/>
                  <a:gd name="connsiteX130-270193" fmla="*/ 798179 w 5936218"/>
                  <a:gd name="connsiteY130-270194" fmla="*/ 2054308 h 2329276"/>
                  <a:gd name="connsiteX131-270195" fmla="*/ 818632 w 5936218"/>
                  <a:gd name="connsiteY131-270196" fmla="*/ 2065670 h 2329276"/>
                  <a:gd name="connsiteX132-270197" fmla="*/ 802724 w 5936218"/>
                  <a:gd name="connsiteY132-270198" fmla="*/ 2097485 h 2329276"/>
                  <a:gd name="connsiteX133-270199" fmla="*/ 766365 w 5936218"/>
                  <a:gd name="connsiteY133-270200" fmla="*/ 2102030 h 2329276"/>
                  <a:gd name="connsiteX134-270201" fmla="*/ 727733 w 5936218"/>
                  <a:gd name="connsiteY134-270202" fmla="*/ 2161114 h 2329276"/>
                  <a:gd name="connsiteX135-270203" fmla="*/ 759548 w 5936218"/>
                  <a:gd name="connsiteY135-270204" fmla="*/ 2204291 h 2329276"/>
                  <a:gd name="connsiteX136-270205" fmla="*/ 759548 w 5936218"/>
                  <a:gd name="connsiteY136-270206" fmla="*/ 2242922 h 2329276"/>
                  <a:gd name="connsiteX137-270207" fmla="*/ 798179 w 5936218"/>
                  <a:gd name="connsiteY137-270208" fmla="*/ 2302007 h 2329276"/>
                  <a:gd name="connsiteX138-270209" fmla="*/ 775455 w 5936218"/>
                  <a:gd name="connsiteY138-270210" fmla="*/ 2317914 h 2329276"/>
                  <a:gd name="connsiteX139-270211" fmla="*/ 770910 w 5936218"/>
                  <a:gd name="connsiteY139-270212" fmla="*/ 2329276 h 2329276"/>
                  <a:gd name="connsiteX140-270213" fmla="*/ 759003 w 5936218"/>
                  <a:gd name="connsiteY140-270214" fmla="*/ 2329276 h 2329276"/>
                  <a:gd name="connsiteX141-270215" fmla="*/ 755003 w 5936218"/>
                  <a:gd name="connsiteY141-270216" fmla="*/ 2329276 h 2329276"/>
                  <a:gd name="connsiteX142-270217" fmla="*/ 743096 w 5936218"/>
                  <a:gd name="connsiteY142-270218" fmla="*/ 2329276 h 2329276"/>
                  <a:gd name="connsiteX143-270219" fmla="*/ 715826 w 5936218"/>
                  <a:gd name="connsiteY143-270220" fmla="*/ 2295189 h 2329276"/>
                  <a:gd name="connsiteX144-270221" fmla="*/ 704464 w 5936218"/>
                  <a:gd name="connsiteY144-270222" fmla="*/ 2295189 h 2329276"/>
                  <a:gd name="connsiteX145-270223" fmla="*/ 684012 w 5936218"/>
                  <a:gd name="connsiteY145-270224" fmla="*/ 2286099 h 2329276"/>
                  <a:gd name="connsiteX146-270225" fmla="*/ 672649 w 5936218"/>
                  <a:gd name="connsiteY146-270226" fmla="*/ 2263375 h 2329276"/>
                  <a:gd name="connsiteX147-270227" fmla="*/ 645222 w 5936218"/>
                  <a:gd name="connsiteY147-270228" fmla="*/ 2255538 h 2329276"/>
                  <a:gd name="connsiteX148-270229" fmla="*/ 625472 w 5936218"/>
                  <a:gd name="connsiteY148-270230" fmla="*/ 2258830 h 2329276"/>
                  <a:gd name="connsiteX149-270231" fmla="*/ 623771 w 5936218"/>
                  <a:gd name="connsiteY149-270232" fmla="*/ 2257129 h 2329276"/>
                  <a:gd name="connsiteX150-270233" fmla="*/ 613565 w 5936218"/>
                  <a:gd name="connsiteY150-270234" fmla="*/ 2258830 h 2329276"/>
                  <a:gd name="connsiteX151-270235" fmla="*/ 609020 w 5936218"/>
                  <a:gd name="connsiteY151-270236" fmla="*/ 2254285 h 2329276"/>
                  <a:gd name="connsiteX152-270237" fmla="*/ 559026 w 5936218"/>
                  <a:gd name="connsiteY152-270238" fmla="*/ 2227015 h 2329276"/>
                  <a:gd name="connsiteX153-270239" fmla="*/ 506760 w 5936218"/>
                  <a:gd name="connsiteY153-270240" fmla="*/ 2220198 h 2329276"/>
                  <a:gd name="connsiteX154-270241" fmla="*/ 483280 w 5936218"/>
                  <a:gd name="connsiteY154-270242" fmla="*/ 2213489 h 2329276"/>
                  <a:gd name="connsiteX155-270243" fmla="*/ 480035 w 5936218"/>
                  <a:gd name="connsiteY155-270244" fmla="*/ 2215653 h 2329276"/>
                  <a:gd name="connsiteX156-270245" fmla="*/ 475042 w 5936218"/>
                  <a:gd name="connsiteY156-270246" fmla="*/ 2211135 h 2329276"/>
                  <a:gd name="connsiteX157-270247" fmla="*/ 474945 w 5936218"/>
                  <a:gd name="connsiteY157-270248" fmla="*/ 2211108 h 2329276"/>
                  <a:gd name="connsiteX158-270249" fmla="*/ 468128 w 5936218"/>
                  <a:gd name="connsiteY158-270250" fmla="*/ 2215653 h 2329276"/>
                  <a:gd name="connsiteX159-270251" fmla="*/ 420406 w 5936218"/>
                  <a:gd name="connsiteY159-270252" fmla="*/ 2172476 h 2329276"/>
                  <a:gd name="connsiteX160-270253" fmla="*/ 381774 w 5936218"/>
                  <a:gd name="connsiteY160-270254" fmla="*/ 2156569 h 2329276"/>
                  <a:gd name="connsiteX161-270255" fmla="*/ 349960 w 5936218"/>
                  <a:gd name="connsiteY161-270256" fmla="*/ 2124754 h 2329276"/>
                  <a:gd name="connsiteX162-270257" fmla="*/ 377229 w 5936218"/>
                  <a:gd name="connsiteY162-270258" fmla="*/ 2117937 h 2329276"/>
                  <a:gd name="connsiteX163-270259" fmla="*/ 404499 w 5936218"/>
                  <a:gd name="connsiteY163-270260" fmla="*/ 2070215 h 2329276"/>
                  <a:gd name="connsiteX164-270261" fmla="*/ 388591 w 5936218"/>
                  <a:gd name="connsiteY164-270262" fmla="*/ 2054308 h 2329276"/>
                  <a:gd name="connsiteX165-270263" fmla="*/ 440858 w 5936218"/>
                  <a:gd name="connsiteY165-270264" fmla="*/ 2027038 h 2329276"/>
                  <a:gd name="connsiteX166-270265" fmla="*/ 440858 w 5936218"/>
                  <a:gd name="connsiteY166-270266" fmla="*/ 2023982 h 2329276"/>
                  <a:gd name="connsiteX167-270267" fmla="*/ 416406 w 5936218"/>
                  <a:gd name="connsiteY167-270268" fmla="*/ 2027038 h 2329276"/>
                  <a:gd name="connsiteX168-270269" fmla="*/ 416406 w 5936218"/>
                  <a:gd name="connsiteY168-270270" fmla="*/ 2025550 h 2329276"/>
                  <a:gd name="connsiteX169-270271" fmla="*/ 404499 w 5936218"/>
                  <a:gd name="connsiteY169-270272" fmla="*/ 2027038 h 2329276"/>
                  <a:gd name="connsiteX170-270273" fmla="*/ 404499 w 5936218"/>
                  <a:gd name="connsiteY170-270274" fmla="*/ 2006586 h 2329276"/>
                  <a:gd name="connsiteX171-270275" fmla="*/ 424951 w 5936218"/>
                  <a:gd name="connsiteY171-270276" fmla="*/ 1990679 h 2329276"/>
                  <a:gd name="connsiteX172-270277" fmla="*/ 463583 w 5936218"/>
                  <a:gd name="connsiteY172-270278" fmla="*/ 1983862 h 2329276"/>
                  <a:gd name="connsiteX173-270279" fmla="*/ 468128 w 5936218"/>
                  <a:gd name="connsiteY173-270280" fmla="*/ 1967954 h 2329276"/>
                  <a:gd name="connsiteX174-270281" fmla="*/ 456765 w 5936218"/>
                  <a:gd name="connsiteY174-270282" fmla="*/ 1936140 h 2329276"/>
                  <a:gd name="connsiteX175-270283" fmla="*/ 474945 w 5936218"/>
                  <a:gd name="connsiteY175-270284" fmla="*/ 1908870 h 2329276"/>
                  <a:gd name="connsiteX176-270285" fmla="*/ 474945 w 5936218"/>
                  <a:gd name="connsiteY176-270286" fmla="*/ 1888418 h 2329276"/>
                  <a:gd name="connsiteX177-270287" fmla="*/ 420406 w 5936218"/>
                  <a:gd name="connsiteY177-270288" fmla="*/ 1870238 h 2329276"/>
                  <a:gd name="connsiteX178-270289" fmla="*/ 409588 w 5936218"/>
                  <a:gd name="connsiteY178-270290" fmla="*/ 1870238 h 2329276"/>
                  <a:gd name="connsiteX179-270291" fmla="*/ 397681 w 5936218"/>
                  <a:gd name="connsiteY179-270292" fmla="*/ 1870238 h 2329276"/>
                  <a:gd name="connsiteX180-270293" fmla="*/ 379485 w 5936218"/>
                  <a:gd name="connsiteY180-270294" fmla="*/ 1847999 h 2329276"/>
                  <a:gd name="connsiteX181-270295" fmla="*/ 357322 w 5936218"/>
                  <a:gd name="connsiteY181-270296" fmla="*/ 1854331 h 2329276"/>
                  <a:gd name="connsiteX182-270297" fmla="*/ 352842 w 5936218"/>
                  <a:gd name="connsiteY182-270298" fmla="*/ 1852209 h 2329276"/>
                  <a:gd name="connsiteX183-270299" fmla="*/ 345415 w 5936218"/>
                  <a:gd name="connsiteY183-270300" fmla="*/ 1854331 h 2329276"/>
                  <a:gd name="connsiteX184-270301" fmla="*/ 302238 w 5936218"/>
                  <a:gd name="connsiteY184-270302" fmla="*/ 1833879 h 2329276"/>
                  <a:gd name="connsiteX185-270303" fmla="*/ 302238 w 5936218"/>
                  <a:gd name="connsiteY185-270304" fmla="*/ 1822517 h 2329276"/>
                  <a:gd name="connsiteX186-270305" fmla="*/ 286331 w 5936218"/>
                  <a:gd name="connsiteY186-270306" fmla="*/ 1795247 h 2329276"/>
                  <a:gd name="connsiteX187-270307" fmla="*/ 270968 w 5936218"/>
                  <a:gd name="connsiteY187-270308" fmla="*/ 1795247 h 2329276"/>
                  <a:gd name="connsiteX188-270309" fmla="*/ 259061 w 5936218"/>
                  <a:gd name="connsiteY188-270310" fmla="*/ 1795247 h 2329276"/>
                  <a:gd name="connsiteX189-270311" fmla="*/ 254516 w 5936218"/>
                  <a:gd name="connsiteY189-270312" fmla="*/ 1779340 h 2329276"/>
                  <a:gd name="connsiteX190-270313" fmla="*/ 263606 w 5936218"/>
                  <a:gd name="connsiteY190-270314" fmla="*/ 1763433 h 2329276"/>
                  <a:gd name="connsiteX191-270315" fmla="*/ 243991 w 5936218"/>
                  <a:gd name="connsiteY191-270316" fmla="*/ 1732920 h 2329276"/>
                  <a:gd name="connsiteX192-270317" fmla="*/ 216429 w 5936218"/>
                  <a:gd name="connsiteY192-270318" fmla="*/ 1736163 h 2329276"/>
                  <a:gd name="connsiteX193-270319" fmla="*/ 212956 w 5936218"/>
                  <a:gd name="connsiteY193-270320" fmla="*/ 1735171 h 2329276"/>
                  <a:gd name="connsiteX194-270321" fmla="*/ 204522 w 5936218"/>
                  <a:gd name="connsiteY194-270322" fmla="*/ 1736163 h 2329276"/>
                  <a:gd name="connsiteX195-270323" fmla="*/ 199623 w 5936218"/>
                  <a:gd name="connsiteY195-270324" fmla="*/ 1734763 h 2329276"/>
                  <a:gd name="connsiteX196-270325" fmla="*/ 195977 w 5936218"/>
                  <a:gd name="connsiteY196-270326" fmla="*/ 1747525 h 2329276"/>
                  <a:gd name="connsiteX197-270327" fmla="*/ 184968 w 5936218"/>
                  <a:gd name="connsiteY197-270328" fmla="*/ 1744380 h 2329276"/>
                  <a:gd name="connsiteX198-270329" fmla="*/ 184070 w 5936218"/>
                  <a:gd name="connsiteY198-270330" fmla="*/ 1747525 h 2329276"/>
                  <a:gd name="connsiteX199-270331" fmla="*/ 168163 w 5936218"/>
                  <a:gd name="connsiteY199-270332" fmla="*/ 1742990 h 2329276"/>
                  <a:gd name="connsiteX200-270333" fmla="*/ 156800 w 5936218"/>
                  <a:gd name="connsiteY200-270334" fmla="*/ 1704348 h 2329276"/>
                  <a:gd name="connsiteX201-270335" fmla="*/ 152255 w 5936218"/>
                  <a:gd name="connsiteY201-270336" fmla="*/ 1688441 h 2329276"/>
                  <a:gd name="connsiteX202-270337" fmla="*/ 156800 w 5936218"/>
                  <a:gd name="connsiteY202-270338" fmla="*/ 1683896 h 2329276"/>
                  <a:gd name="connsiteX203-270339" fmla="*/ 168707 w 5936218"/>
                  <a:gd name="connsiteY203-270340" fmla="*/ 1683896 h 2329276"/>
                  <a:gd name="connsiteX204-270341" fmla="*/ 188615 w 5936218"/>
                  <a:gd name="connsiteY204-270342" fmla="*/ 1683896 h 2329276"/>
                  <a:gd name="connsiteX205-270343" fmla="*/ 199977 w 5936218"/>
                  <a:gd name="connsiteY205-270344" fmla="*/ 1672534 h 2329276"/>
                  <a:gd name="connsiteX206-270345" fmla="*/ 188615 w 5936218"/>
                  <a:gd name="connsiteY206-270346" fmla="*/ 1649809 h 2329276"/>
                  <a:gd name="connsiteX207-270347" fmla="*/ 168163 w 5936218"/>
                  <a:gd name="connsiteY207-270348" fmla="*/ 1640720 h 2329276"/>
                  <a:gd name="connsiteX208-270349" fmla="*/ 168163 w 5936218"/>
                  <a:gd name="connsiteY208-270350" fmla="*/ 1633902 h 2329276"/>
                  <a:gd name="connsiteX209-270351" fmla="*/ 152255 w 5936218"/>
                  <a:gd name="connsiteY209-270352" fmla="*/ 1617995 h 2329276"/>
                  <a:gd name="connsiteX210-270353" fmla="*/ 129531 w 5936218"/>
                  <a:gd name="connsiteY210-270354" fmla="*/ 1581635 h 2329276"/>
                  <a:gd name="connsiteX211-270355" fmla="*/ 140893 w 5936218"/>
                  <a:gd name="connsiteY211-270356" fmla="*/ 1558911 h 2329276"/>
                  <a:gd name="connsiteX212-270357" fmla="*/ 136348 w 5936218"/>
                  <a:gd name="connsiteY212-270358" fmla="*/ 1531641 h 2329276"/>
                  <a:gd name="connsiteX213-270359" fmla="*/ 103789 w 5936218"/>
                  <a:gd name="connsiteY213-270360" fmla="*/ 1518234 h 2329276"/>
                  <a:gd name="connsiteX214-270361" fmla="*/ 93716 w 5936218"/>
                  <a:gd name="connsiteY214-270362" fmla="*/ 1522551 h 2329276"/>
                  <a:gd name="connsiteX215-270363" fmla="*/ 91868 w 5936218"/>
                  <a:gd name="connsiteY215-270364" fmla="*/ 1518240 h 2329276"/>
                  <a:gd name="connsiteX216-270365" fmla="*/ 81809 w 5936218"/>
                  <a:gd name="connsiteY216-270366" fmla="*/ 1522551 h 2329276"/>
                  <a:gd name="connsiteX217-270367" fmla="*/ 74992 w 5936218"/>
                  <a:gd name="connsiteY217-270368" fmla="*/ 1506644 h 2329276"/>
                  <a:gd name="connsiteX218-270369" fmla="*/ 34087 w 5936218"/>
                  <a:gd name="connsiteY218-270370" fmla="*/ 1495282 h 2329276"/>
                  <a:gd name="connsiteX219-270371" fmla="*/ 22725 w 5936218"/>
                  <a:gd name="connsiteY219-270372" fmla="*/ 1452105 h 2329276"/>
                  <a:gd name="connsiteX220-270373" fmla="*/ 22725 w 5936218"/>
                  <a:gd name="connsiteY220-270374" fmla="*/ 1420290 h 2329276"/>
                  <a:gd name="connsiteX221-270375" fmla="*/ 0 w 5936218"/>
                  <a:gd name="connsiteY221-270376" fmla="*/ 1404383 h 2329276"/>
                  <a:gd name="connsiteX222-270377" fmla="*/ 15907 w 5936218"/>
                  <a:gd name="connsiteY222-270378" fmla="*/ 1381659 h 2329276"/>
                  <a:gd name="connsiteX223-270379" fmla="*/ 6818 w 5936218"/>
                  <a:gd name="connsiteY223-270380" fmla="*/ 1318030 h 2329276"/>
                  <a:gd name="connsiteX224-270381" fmla="*/ 34087 w 5936218"/>
                  <a:gd name="connsiteY224-270382" fmla="*/ 1274853 h 2329276"/>
                  <a:gd name="connsiteX225-270383" fmla="*/ 27270 w 5936218"/>
                  <a:gd name="connsiteY225-270384" fmla="*/ 1263491 h 2329276"/>
                  <a:gd name="connsiteX226-270385" fmla="*/ 70447 w 5936218"/>
                  <a:gd name="connsiteY226-270386" fmla="*/ 1224859 h 2329276"/>
                  <a:gd name="connsiteX227-270387" fmla="*/ 27270 w 5936218"/>
                  <a:gd name="connsiteY227-270388" fmla="*/ 1188499 h 2329276"/>
                  <a:gd name="connsiteX228-270389" fmla="*/ 109078 w 5936218"/>
                  <a:gd name="connsiteY228-270390" fmla="*/ 1090783 h 2329276"/>
                  <a:gd name="connsiteX229-270391" fmla="*/ 145438 w 5936218"/>
                  <a:gd name="connsiteY229-270392" fmla="*/ 1047606 h 2329276"/>
                  <a:gd name="connsiteX230-270393" fmla="*/ 156800 w 5936218"/>
                  <a:gd name="connsiteY230-270394" fmla="*/ 1004430 h 2329276"/>
                  <a:gd name="connsiteX231-270395" fmla="*/ 102261 w 5936218"/>
                  <a:gd name="connsiteY231-270396" fmla="*/ 952163 h 2329276"/>
                  <a:gd name="connsiteX232-270397" fmla="*/ 118168 w 5936218"/>
                  <a:gd name="connsiteY232-270398" fmla="*/ 897624 h 2329276"/>
                  <a:gd name="connsiteX233-270399" fmla="*/ 86354 w 5936218"/>
                  <a:gd name="connsiteY233-270400" fmla="*/ 833995 h 2329276"/>
                  <a:gd name="connsiteX234-270401" fmla="*/ 109078 w 5936218"/>
                  <a:gd name="connsiteY234-270402" fmla="*/ 759003 h 2329276"/>
                  <a:gd name="connsiteX235-270403" fmla="*/ 70447 w 5936218"/>
                  <a:gd name="connsiteY235-270404" fmla="*/ 656742 h 2329276"/>
                  <a:gd name="connsiteX236-270405" fmla="*/ 102261 w 5936218"/>
                  <a:gd name="connsiteY236-270406" fmla="*/ 586296 h 2329276"/>
                  <a:gd name="connsiteX237-270407" fmla="*/ 43177 w 5936218"/>
                  <a:gd name="connsiteY237-270408" fmla="*/ 520395 h 2329276"/>
                  <a:gd name="connsiteX238-270409" fmla="*/ 49994 w 5936218"/>
                  <a:gd name="connsiteY238-270410" fmla="*/ 445403 h 2329276"/>
                  <a:gd name="connsiteX239-270411" fmla="*/ 81809 w 5936218"/>
                  <a:gd name="connsiteY239-270412" fmla="*/ 440858 h 2329276"/>
                  <a:gd name="connsiteX240-270413" fmla="*/ 145438 w 5936218"/>
                  <a:gd name="connsiteY240-270414" fmla="*/ 397682 h 2329276"/>
                  <a:gd name="connsiteX241-270415" fmla="*/ 184070 w 5936218"/>
                  <a:gd name="connsiteY241-270416" fmla="*/ 359050 h 2329276"/>
                  <a:gd name="connsiteX242-270417" fmla="*/ 189699 w 5936218"/>
                  <a:gd name="connsiteY242-270418" fmla="*/ 365328 h 2329276"/>
                  <a:gd name="connsiteX243-270419" fmla="*/ 195977 w 5936218"/>
                  <a:gd name="connsiteY243-270420" fmla="*/ 359050 h 2329276"/>
                  <a:gd name="connsiteX244-270421" fmla="*/ 255061 w 5936218"/>
                  <a:gd name="connsiteY244-270422" fmla="*/ 424951 h 2329276"/>
                  <a:gd name="connsiteX245-270423" fmla="*/ 350504 w 5936218"/>
                  <a:gd name="connsiteY245-270424" fmla="*/ 445403 h 2329276"/>
                  <a:gd name="connsiteX246-270425" fmla="*/ 491397 w 5936218"/>
                  <a:gd name="connsiteY246-270426" fmla="*/ 559027 h 2329276"/>
                  <a:gd name="connsiteX247-270427" fmla="*/ 523211 w 5936218"/>
                  <a:gd name="connsiteY247-270428" fmla="*/ 606748 h 2329276"/>
                  <a:gd name="connsiteX248-270429" fmla="*/ 523211 w 5936218"/>
                  <a:gd name="connsiteY248-270430" fmla="*/ 665832 h 2329276"/>
                  <a:gd name="connsiteX249-270431" fmla="*/ 486852 w 5936218"/>
                  <a:gd name="connsiteY249-270432" fmla="*/ 720371 h 2329276"/>
                  <a:gd name="connsiteX250-270433" fmla="*/ 420951 w 5936218"/>
                  <a:gd name="connsiteY250-270434" fmla="*/ 740824 h 2329276"/>
                  <a:gd name="connsiteX251-270435" fmla="*/ 415909 w 5936218"/>
                  <a:gd name="connsiteY251-270436" fmla="*/ 738693 h 2329276"/>
                  <a:gd name="connsiteX252-270437" fmla="*/ 409044 w 5936218"/>
                  <a:gd name="connsiteY252-270438" fmla="*/ 740824 h 2329276"/>
                  <a:gd name="connsiteX253-270439" fmla="*/ 252950 w 5936218"/>
                  <a:gd name="connsiteY253-270440" fmla="*/ 674868 h 2329276"/>
                  <a:gd name="connsiteX254-270441" fmla="*/ 232336 w 5936218"/>
                  <a:gd name="connsiteY254-270442" fmla="*/ 681740 h 2329276"/>
                  <a:gd name="connsiteX255-270443" fmla="*/ 291420 w 5936218"/>
                  <a:gd name="connsiteY255-270444" fmla="*/ 752186 h 2329276"/>
                  <a:gd name="connsiteX256-270445" fmla="*/ 291420 w 5936218"/>
                  <a:gd name="connsiteY256-270446" fmla="*/ 790818 h 2329276"/>
                  <a:gd name="connsiteX257-270447" fmla="*/ 298238 w 5936218"/>
                  <a:gd name="connsiteY257-270448" fmla="*/ 877172 h 2329276"/>
                  <a:gd name="connsiteX258-270449" fmla="*/ 345959 w 5936218"/>
                  <a:gd name="connsiteY258-270450" fmla="*/ 908986 h 2329276"/>
                  <a:gd name="connsiteX259-270451" fmla="*/ 362087 w 5936218"/>
                  <a:gd name="connsiteY259-270452" fmla="*/ 918394 h 2329276"/>
                  <a:gd name="connsiteX260-270453" fmla="*/ 365867 w 5936218"/>
                  <a:gd name="connsiteY260-270454" fmla="*/ 886261 h 2329276"/>
                  <a:gd name="connsiteX261-270455" fmla="*/ 345415 w 5936218"/>
                  <a:gd name="connsiteY261-270456" fmla="*/ 849902 h 2329276"/>
                  <a:gd name="connsiteX262-270457" fmla="*/ 365867 w 5936218"/>
                  <a:gd name="connsiteY262-270458" fmla="*/ 818087 h 2329276"/>
                  <a:gd name="connsiteX263-270459" fmla="*/ 374560 w 5936218"/>
                  <a:gd name="connsiteY263-270460" fmla="*/ 823086 h 2329276"/>
                  <a:gd name="connsiteX264-270461" fmla="*/ 377774 w 5936218"/>
                  <a:gd name="connsiteY264-270462" fmla="*/ 818087 h 2329276"/>
                  <a:gd name="connsiteX265-270463" fmla="*/ 461933 w 5936218"/>
                  <a:gd name="connsiteY265-270464" fmla="*/ 866479 h 2329276"/>
                  <a:gd name="connsiteX266-270465" fmla="*/ 484035 w 5936218"/>
                  <a:gd name="connsiteY266-270466" fmla="*/ 849902 h 2329276"/>
                  <a:gd name="connsiteX267-270467" fmla="*/ 463583 w 5936218"/>
                  <a:gd name="connsiteY267-270468" fmla="*/ 784000 h 2329276"/>
                  <a:gd name="connsiteX268-270469" fmla="*/ 549936 w 5936218"/>
                  <a:gd name="connsiteY268-270470" fmla="*/ 697647 h 2329276"/>
                  <a:gd name="connsiteX269-270471" fmla="*/ 559742 w 5936218"/>
                  <a:gd name="connsiteY269-270472" fmla="*/ 699748 h 2329276"/>
                  <a:gd name="connsiteX270-270473" fmla="*/ 561843 w 5936218"/>
                  <a:gd name="connsiteY270-270474" fmla="*/ 697647 h 2329276"/>
                  <a:gd name="connsiteX271-270475" fmla="*/ 593658 w 5936218"/>
                  <a:gd name="connsiteY271-270476" fmla="*/ 704464 h 2329276"/>
                  <a:gd name="connsiteX272-270477" fmla="*/ 620945 w 5936218"/>
                  <a:gd name="connsiteY272-270478" fmla="*/ 728341 h 2329276"/>
                  <a:gd name="connsiteX273-270479" fmla="*/ 640835 w 5936218"/>
                  <a:gd name="connsiteY273-270480" fmla="*/ 672650 h 2329276"/>
                  <a:gd name="connsiteX274-270481" fmla="*/ 609020 w 5936218"/>
                  <a:gd name="connsiteY274-270482" fmla="*/ 618111 h 2329276"/>
                  <a:gd name="connsiteX275-270483" fmla="*/ 624928 w 5936218"/>
                  <a:gd name="connsiteY275-270484" fmla="*/ 559027 h 2329276"/>
                  <a:gd name="connsiteX276-270485" fmla="*/ 597658 w 5936218"/>
                  <a:gd name="connsiteY276-270486" fmla="*/ 499942 h 2329276"/>
                  <a:gd name="connsiteX277-270487" fmla="*/ 611562 w 5936218"/>
                  <a:gd name="connsiteY277-270488" fmla="*/ 504268 h 2329276"/>
                  <a:gd name="connsiteX278-270489" fmla="*/ 609565 w 5936218"/>
                  <a:gd name="connsiteY278-270490" fmla="*/ 499942 h 2329276"/>
                  <a:gd name="connsiteX279-270491" fmla="*/ 711826 w 5936218"/>
                  <a:gd name="connsiteY279-270492" fmla="*/ 531757 h 2329276"/>
                  <a:gd name="connsiteX280-270493" fmla="*/ 732278 w 5936218"/>
                  <a:gd name="connsiteY280-270494" fmla="*/ 586296 h 2329276"/>
                  <a:gd name="connsiteX281-270495" fmla="*/ 684556 w 5936218"/>
                  <a:gd name="connsiteY281-270496" fmla="*/ 597658 h 2329276"/>
                  <a:gd name="connsiteX282-270497" fmla="*/ 684556 w 5936218"/>
                  <a:gd name="connsiteY282-270498" fmla="*/ 649925 h 2329276"/>
                  <a:gd name="connsiteX283-270499" fmla="*/ 713309 w 5936218"/>
                  <a:gd name="connsiteY283-270500" fmla="*/ 678678 h 2329276"/>
                  <a:gd name="connsiteX284-270501" fmla="*/ 763548 w 5936218"/>
                  <a:gd name="connsiteY284-270502" fmla="*/ 661287 h 2329276"/>
                  <a:gd name="connsiteX285-270503" fmla="*/ 770365 w 5936218"/>
                  <a:gd name="connsiteY285-270504" fmla="*/ 602203 h 2329276"/>
                  <a:gd name="connsiteX286-270505" fmla="*/ 845357 w 5936218"/>
                  <a:gd name="connsiteY286-270506" fmla="*/ 554482 h 2329276"/>
                  <a:gd name="connsiteX287-270507" fmla="*/ 972614 w 5936218"/>
                  <a:gd name="connsiteY287-270508" fmla="*/ 468128 h 2329276"/>
                  <a:gd name="connsiteX288-270509" fmla="*/ 982566 w 5936218"/>
                  <a:gd name="connsiteY288-270510" fmla="*/ 469455 h 2329276"/>
                  <a:gd name="connsiteX289-270511" fmla="*/ 984521 w 5936218"/>
                  <a:gd name="connsiteY289-270512" fmla="*/ 468128 h 2329276"/>
                  <a:gd name="connsiteX290-270513" fmla="*/ 1018608 w 5936218"/>
                  <a:gd name="connsiteY290-270514" fmla="*/ 472673 h 2329276"/>
                  <a:gd name="connsiteX291-270515" fmla="*/ 979977 w 5936218"/>
                  <a:gd name="connsiteY291-270516" fmla="*/ 536302 h 2329276"/>
                  <a:gd name="connsiteX292-270517" fmla="*/ 1012666 w 5936218"/>
                  <a:gd name="connsiteY292-270518" fmla="*/ 541463 h 2329276"/>
                  <a:gd name="connsiteX293-270519" fmla="*/ 1038516 w 5936218"/>
                  <a:gd name="connsiteY293-270520" fmla="*/ 511305 h 2329276"/>
                  <a:gd name="connsiteX294-270521" fmla="*/ 1050423 w 5936218"/>
                  <a:gd name="connsiteY294-270522" fmla="*/ 511305 h 2329276"/>
                  <a:gd name="connsiteX295-270523" fmla="*/ 1108962 w 5936218"/>
                  <a:gd name="connsiteY295-270524" fmla="*/ 511305 h 2329276"/>
                  <a:gd name="connsiteX296-270525" fmla="*/ 1161229 w 5936218"/>
                  <a:gd name="connsiteY296-270526" fmla="*/ 468128 h 2329276"/>
                  <a:gd name="connsiteX297-270527" fmla="*/ 1165711 w 5936218"/>
                  <a:gd name="connsiteY297-270528" fmla="*/ 474262 h 2329276"/>
                  <a:gd name="connsiteX298-270529" fmla="*/ 1173136 w 5936218"/>
                  <a:gd name="connsiteY298-270530" fmla="*/ 468128 h 2329276"/>
                  <a:gd name="connsiteX299-270531" fmla="*/ 1210035 w 5936218"/>
                  <a:gd name="connsiteY299-270532" fmla="*/ 518621 h 2329276"/>
                  <a:gd name="connsiteX300-270533" fmla="*/ 1247583 w 5936218"/>
                  <a:gd name="connsiteY300-270534" fmla="*/ 461311 h 2329276"/>
                  <a:gd name="connsiteX301-270535" fmla="*/ 1211223 w 5936218"/>
                  <a:gd name="connsiteY301-270536" fmla="*/ 402227 h 2329276"/>
                  <a:gd name="connsiteX302-270537" fmla="*/ 1227130 w 5936218"/>
                  <a:gd name="connsiteY302-270538" fmla="*/ 365867 h 2329276"/>
                  <a:gd name="connsiteX303-270539" fmla="*/ 1237665 w 5936218"/>
                  <a:gd name="connsiteY303-270540" fmla="*/ 369005 h 2329276"/>
                  <a:gd name="connsiteX304-270541" fmla="*/ 1239037 w 5936218"/>
                  <a:gd name="connsiteY304-270542" fmla="*/ 365867 h 2329276"/>
                  <a:gd name="connsiteX305-270543" fmla="*/ 1345843 w 5936218"/>
                  <a:gd name="connsiteY305-270544" fmla="*/ 397682 h 2329276"/>
                  <a:gd name="connsiteX306-270545" fmla="*/ 1400382 w 5936218"/>
                  <a:gd name="connsiteY306-270546" fmla="*/ 429496 h 2329276"/>
                  <a:gd name="connsiteX307-270547" fmla="*/ 1519756 w 5936218"/>
                  <a:gd name="connsiteY307-270548" fmla="*/ 536080 h 2329276"/>
                  <a:gd name="connsiteX308-270549" fmla="*/ 1543003 w 5936218"/>
                  <a:gd name="connsiteY308-270550" fmla="*/ 495398 h 2329276"/>
                  <a:gd name="connsiteX309-270551" fmla="*/ 1506643 w 5936218"/>
                  <a:gd name="connsiteY309-270552" fmla="*/ 440858 h 2329276"/>
                  <a:gd name="connsiteX310-270553" fmla="*/ 1506643 w 5936218"/>
                  <a:gd name="connsiteY310-270554" fmla="*/ 418134 h 2329276"/>
                  <a:gd name="connsiteX311-270555" fmla="*/ 1463467 w 5936218"/>
                  <a:gd name="connsiteY311-270556" fmla="*/ 409044 h 2329276"/>
                  <a:gd name="connsiteX312-270557" fmla="*/ 1472556 w 5936218"/>
                  <a:gd name="connsiteY312-270558" fmla="*/ 359050 h 2329276"/>
                  <a:gd name="connsiteX313-270559" fmla="*/ 1452104 w 5936218"/>
                  <a:gd name="connsiteY313-270560" fmla="*/ 272696 h 2329276"/>
                  <a:gd name="connsiteX314-270561" fmla="*/ 1452104 w 5936218"/>
                  <a:gd name="connsiteY314-270562" fmla="*/ 236337 h 2329276"/>
                  <a:gd name="connsiteX315-270563" fmla="*/ 1522551 w 5936218"/>
                  <a:gd name="connsiteY315-270564" fmla="*/ 134076 h 2329276"/>
                  <a:gd name="connsiteX316-270565" fmla="*/ 1543003 w 5936218"/>
                  <a:gd name="connsiteY316-270566" fmla="*/ 20453 h 2329276"/>
                  <a:gd name="connsiteX317-270567" fmla="*/ 1570272 w 5936218"/>
                  <a:gd name="connsiteY317-270568" fmla="*/ 0 h 2329276"/>
                  <a:gd name="connsiteX318-270569" fmla="*/ 1578688 w 5936218"/>
                  <a:gd name="connsiteY318-270570" fmla="*/ 2619 h 2329276"/>
                  <a:gd name="connsiteX319-270571" fmla="*/ 1582179 w 5936218"/>
                  <a:gd name="connsiteY319-270572" fmla="*/ 0 h 2329276"/>
                  <a:gd name="connsiteX320-270573" fmla="*/ 1684440 w 5936218"/>
                  <a:gd name="connsiteY320-270574" fmla="*/ 31815 h 2329276"/>
                  <a:gd name="connsiteX321-270575" fmla="*/ 1688985 w 5936218"/>
                  <a:gd name="connsiteY321-270576" fmla="*/ 102261 h 2329276"/>
                  <a:gd name="connsiteX322-270577" fmla="*/ 1652625 w 5936218"/>
                  <a:gd name="connsiteY322-270578" fmla="*/ 193160 h 2329276"/>
                  <a:gd name="connsiteX323-270579" fmla="*/ 1679895 w 5936218"/>
                  <a:gd name="connsiteY323-270580" fmla="*/ 231792 h 2329276"/>
                  <a:gd name="connsiteX324-270581" fmla="*/ 1688985 w 5936218"/>
                  <a:gd name="connsiteY324-270582" fmla="*/ 306783 h 2329276"/>
                  <a:gd name="connsiteX325-270583" fmla="*/ 1679895 w 5936218"/>
                  <a:gd name="connsiteY325-270584" fmla="*/ 452221 h 2329276"/>
                  <a:gd name="connsiteX326-270585" fmla="*/ 1636718 w 5936218"/>
                  <a:gd name="connsiteY326-270586" fmla="*/ 715827 h 2329276"/>
                  <a:gd name="connsiteX327-270587" fmla="*/ 1662494 w 5936218"/>
                  <a:gd name="connsiteY327-270588" fmla="*/ 722271 h 2329276"/>
                  <a:gd name="connsiteX0-270589" fmla="*/ 1662494 w 5936218"/>
                  <a:gd name="connsiteY0-270590" fmla="*/ 722271 h 2329276"/>
                  <a:gd name="connsiteX1-270591" fmla="*/ 5176671 w 5936218"/>
                  <a:gd name="connsiteY1-270592" fmla="*/ 397682 h 2329276"/>
                  <a:gd name="connsiteX2-270593" fmla="*/ 5177801 w 5936218"/>
                  <a:gd name="connsiteY2-270594" fmla="*/ 399420 h 2329276"/>
                  <a:gd name="connsiteX3-270595" fmla="*/ 5243719 w 5936218"/>
                  <a:gd name="connsiteY3-270596" fmla="*/ 482513 h 2329276"/>
                  <a:gd name="connsiteX4-270597" fmla="*/ 5283477 w 5936218"/>
                  <a:gd name="connsiteY4-270598" fmla="*/ 452221 h 2329276"/>
                  <a:gd name="connsiteX5-270599" fmla="*/ 5258480 w 5936218"/>
                  <a:gd name="connsiteY5-270600" fmla="*/ 386319 h 2329276"/>
                  <a:gd name="connsiteX6-270601" fmla="*/ 5267570 w 5936218"/>
                  <a:gd name="connsiteY6-270602" fmla="*/ 338598 h 2329276"/>
                  <a:gd name="connsiteX7-270603" fmla="*/ 5278896 w 5936218"/>
                  <a:gd name="connsiteY7-270604" fmla="*/ 341647 h 2329276"/>
                  <a:gd name="connsiteX8-270605" fmla="*/ 5279477 w 5936218"/>
                  <a:gd name="connsiteY8-270606" fmla="*/ 338598 h 2329276"/>
                  <a:gd name="connsiteX9-270607" fmla="*/ 5395510 w 5936218"/>
                  <a:gd name="connsiteY9-270608" fmla="*/ 369837 h 2329276"/>
                  <a:gd name="connsiteX10-270609" fmla="*/ 5463001 w 5936218"/>
                  <a:gd name="connsiteY10-270610" fmla="*/ 365867 h 2329276"/>
                  <a:gd name="connsiteX11-270611" fmla="*/ 5464386 w 5936218"/>
                  <a:gd name="connsiteY11-270612" fmla="*/ 366486 h 2329276"/>
                  <a:gd name="connsiteX12-270613" fmla="*/ 5474909 w 5936218"/>
                  <a:gd name="connsiteY12-270614" fmla="*/ 365867 h 2329276"/>
                  <a:gd name="connsiteX13-270615" fmla="*/ 5581715 w 5936218"/>
                  <a:gd name="connsiteY13-270616" fmla="*/ 413589 h 2329276"/>
                  <a:gd name="connsiteX14-270617" fmla="*/ 5633981 w 5936218"/>
                  <a:gd name="connsiteY14-270618" fmla="*/ 456766 h 2329276"/>
                  <a:gd name="connsiteX15-270619" fmla="*/ 5720335 w 5936218"/>
                  <a:gd name="connsiteY15-270620" fmla="*/ 536302 h 2329276"/>
                  <a:gd name="connsiteX16-270621" fmla="*/ 5822595 w 5936218"/>
                  <a:gd name="connsiteY16-270622" fmla="*/ 634018 h 2329276"/>
                  <a:gd name="connsiteX17-270623" fmla="*/ 5818051 w 5936218"/>
                  <a:gd name="connsiteY17-270624" fmla="*/ 688557 h 2329276"/>
                  <a:gd name="connsiteX18-270625" fmla="*/ 5825679 w 5936218"/>
                  <a:gd name="connsiteY18-270626" fmla="*/ 696185 h 2329276"/>
                  <a:gd name="connsiteX19-270627" fmla="*/ 5822051 w 5936218"/>
                  <a:gd name="connsiteY19-270628" fmla="*/ 645380 h 2329276"/>
                  <a:gd name="connsiteX20-270629" fmla="*/ 5834092 w 5936218"/>
                  <a:gd name="connsiteY20-270630" fmla="*/ 647253 h 2329276"/>
                  <a:gd name="connsiteX21-270631" fmla="*/ 5833958 w 5936218"/>
                  <a:gd name="connsiteY21-270632" fmla="*/ 645380 h 2329276"/>
                  <a:gd name="connsiteX22-270633" fmla="*/ 5936219 w 5936218"/>
                  <a:gd name="connsiteY22-270634" fmla="*/ 661287 h 2329276"/>
                  <a:gd name="connsiteX23-270635" fmla="*/ 5908949 w 5936218"/>
                  <a:gd name="connsiteY23-270636" fmla="*/ 877172 h 2329276"/>
                  <a:gd name="connsiteX24-270637" fmla="*/ 5893042 w 5936218"/>
                  <a:gd name="connsiteY24-270638" fmla="*/ 893079 h 2329276"/>
                  <a:gd name="connsiteX25-270639" fmla="*/ 5861227 w 5936218"/>
                  <a:gd name="connsiteY25-270640" fmla="*/ 893079 h 2329276"/>
                  <a:gd name="connsiteX26-270641" fmla="*/ 5817506 w 5936218"/>
                  <a:gd name="connsiteY26-270642" fmla="*/ 858992 h 2329276"/>
                  <a:gd name="connsiteX27-270643" fmla="*/ 5767511 w 5936218"/>
                  <a:gd name="connsiteY27-270644" fmla="*/ 833995 h 2329276"/>
                  <a:gd name="connsiteX28-270645" fmla="*/ 5729132 w 5936218"/>
                  <a:gd name="connsiteY28-270646" fmla="*/ 785976 h 2329276"/>
                  <a:gd name="connsiteX29-270647" fmla="*/ 5695337 w 5936218"/>
                  <a:gd name="connsiteY29-270648" fmla="*/ 795363 h 2329276"/>
                  <a:gd name="connsiteX30-270649" fmla="*/ 5693366 w 5936218"/>
                  <a:gd name="connsiteY30-270650" fmla="*/ 792603 h 2329276"/>
                  <a:gd name="connsiteX31-270651" fmla="*/ 5640799 w 5936218"/>
                  <a:gd name="connsiteY31-270652" fmla="*/ 752186 h 2329276"/>
                  <a:gd name="connsiteX32-270653" fmla="*/ 5656705 w 5936218"/>
                  <a:gd name="connsiteY32-270654" fmla="*/ 795363 h 2329276"/>
                  <a:gd name="connsiteX33-270655" fmla="*/ 5586259 w 5936218"/>
                  <a:gd name="connsiteY33-270656" fmla="*/ 870354 h 2329276"/>
                  <a:gd name="connsiteX34-270657" fmla="*/ 5575676 w 5936218"/>
                  <a:gd name="connsiteY34-270658" fmla="*/ 869346 h 2329276"/>
                  <a:gd name="connsiteX35-270659" fmla="*/ 5539436 w 5936218"/>
                  <a:gd name="connsiteY35-270660" fmla="*/ 867029 h 2329276"/>
                  <a:gd name="connsiteX36-270661" fmla="*/ 5593077 w 5936218"/>
                  <a:gd name="connsiteY36-270662" fmla="*/ 972615 h 2329276"/>
                  <a:gd name="connsiteX37-270663" fmla="*/ 5613529 w 5936218"/>
                  <a:gd name="connsiteY37-270664" fmla="*/ 1031699 h 2329276"/>
                  <a:gd name="connsiteX38-270665" fmla="*/ 5608984 w 5936218"/>
                  <a:gd name="connsiteY38-270666" fmla="*/ 1054424 h 2329276"/>
                  <a:gd name="connsiteX39-270667" fmla="*/ 5597799 w 5936218"/>
                  <a:gd name="connsiteY39-270668" fmla="*/ 1050815 h 2329276"/>
                  <a:gd name="connsiteX40-270669" fmla="*/ 5534271 w 5936218"/>
                  <a:gd name="connsiteY40-270670" fmla="*/ 1034164 h 2329276"/>
                  <a:gd name="connsiteX41-270671" fmla="*/ 5436277 w 5936218"/>
                  <a:gd name="connsiteY41-270672" fmla="*/ 1090783 h 2329276"/>
                  <a:gd name="connsiteX42-270673" fmla="*/ 5397645 w 5936218"/>
                  <a:gd name="connsiteY42-270674" fmla="*/ 1102146 h 2329276"/>
                  <a:gd name="connsiteX43-270675" fmla="*/ 5345378 w 5936218"/>
                  <a:gd name="connsiteY43-270676" fmla="*/ 1156685 h 2329276"/>
                  <a:gd name="connsiteX44-270677" fmla="*/ 5290839 w 5936218"/>
                  <a:gd name="connsiteY44-270678" fmla="*/ 1204406 h 2329276"/>
                  <a:gd name="connsiteX45-270679" fmla="*/ 5274932 w 5936218"/>
                  <a:gd name="connsiteY45-270680" fmla="*/ 1236221 h 2329276"/>
                  <a:gd name="connsiteX46-270681" fmla="*/ 5267238 w 5936218"/>
                  <a:gd name="connsiteY46-270682" fmla="*/ 1227794 h 2329276"/>
                  <a:gd name="connsiteX47-270683" fmla="*/ 5263025 w 5936218"/>
                  <a:gd name="connsiteY47-270684" fmla="*/ 1236221 h 2329276"/>
                  <a:gd name="connsiteX48-270685" fmla="*/ 5219538 w 5936218"/>
                  <a:gd name="connsiteY48-270686" fmla="*/ 1188593 h 2329276"/>
                  <a:gd name="connsiteX49-270687" fmla="*/ 5129494 w 5936218"/>
                  <a:gd name="connsiteY49-270688" fmla="*/ 1243038 h 2329276"/>
                  <a:gd name="connsiteX50-270689" fmla="*/ 5126389 w 5936218"/>
                  <a:gd name="connsiteY50-270690" fmla="*/ 1237716 h 2329276"/>
                  <a:gd name="connsiteX51-270691" fmla="*/ 5117587 w 5936218"/>
                  <a:gd name="connsiteY51-270692" fmla="*/ 1243038 h 2329276"/>
                  <a:gd name="connsiteX52-270693" fmla="*/ 5105544 w 5936218"/>
                  <a:gd name="connsiteY52-270694" fmla="*/ 1222392 h 2329276"/>
                  <a:gd name="connsiteX53-270695" fmla="*/ 5074955 w 5936218"/>
                  <a:gd name="connsiteY53-270696" fmla="*/ 1247583 h 2329276"/>
                  <a:gd name="connsiteX54-270697" fmla="*/ 5065718 w 5936218"/>
                  <a:gd name="connsiteY54-270698" fmla="*/ 1245384 h 2329276"/>
                  <a:gd name="connsiteX55-270699" fmla="*/ 5063048 w 5936218"/>
                  <a:gd name="connsiteY55-270700" fmla="*/ 1247583 h 2329276"/>
                  <a:gd name="connsiteX56-270701" fmla="*/ 5026594 w 5936218"/>
                  <a:gd name="connsiteY56-270702" fmla="*/ 1238904 h 2329276"/>
                  <a:gd name="connsiteX57-270703" fmla="*/ 5015871 w 5936218"/>
                  <a:gd name="connsiteY57-270704" fmla="*/ 1283943 h 2329276"/>
                  <a:gd name="connsiteX58-270705" fmla="*/ 4974967 w 5936218"/>
                  <a:gd name="connsiteY58-270706" fmla="*/ 1349844 h 2329276"/>
                  <a:gd name="connsiteX59-270707" fmla="*/ 4974967 w 5936218"/>
                  <a:gd name="connsiteY59-270708" fmla="*/ 1381659 h 2329276"/>
                  <a:gd name="connsiteX60-270709" fmla="*/ 5011326 w 5936218"/>
                  <a:gd name="connsiteY60-270710" fmla="*/ 1495282 h 2329276"/>
                  <a:gd name="connsiteX61-270711" fmla="*/ 4999419 w 5936218"/>
                  <a:gd name="connsiteY61-270712" fmla="*/ 1495282 h 2329276"/>
                  <a:gd name="connsiteX62-270713" fmla="*/ 4974967 w 5936218"/>
                  <a:gd name="connsiteY62-270714" fmla="*/ 1495282 h 2329276"/>
                  <a:gd name="connsiteX63-270715" fmla="*/ 4963605 w 5936218"/>
                  <a:gd name="connsiteY63-270716" fmla="*/ 1547548 h 2329276"/>
                  <a:gd name="connsiteX64-270717" fmla="*/ 4974967 w 5936218"/>
                  <a:gd name="connsiteY64-270718" fmla="*/ 1574818 h 2329276"/>
                  <a:gd name="connsiteX65-270719" fmla="*/ 4909065 w 5936218"/>
                  <a:gd name="connsiteY65-270720" fmla="*/ 1608905 h 2329276"/>
                  <a:gd name="connsiteX66-270721" fmla="*/ 4897703 w 5936218"/>
                  <a:gd name="connsiteY66-270722" fmla="*/ 1677079 h 2329276"/>
                  <a:gd name="connsiteX67-270723" fmla="*/ 4845437 w 5936218"/>
                  <a:gd name="connsiteY67-270724" fmla="*/ 1692986 h 2329276"/>
                  <a:gd name="connsiteX68-270725" fmla="*/ 4834074 w 5936218"/>
                  <a:gd name="connsiteY68-270726" fmla="*/ 1752070 h 2329276"/>
                  <a:gd name="connsiteX69-270727" fmla="*/ 4779535 w 5936218"/>
                  <a:gd name="connsiteY69-270728" fmla="*/ 1811154 h 2329276"/>
                  <a:gd name="connsiteX70-270729" fmla="*/ 4777225 w 5936218"/>
                  <a:gd name="connsiteY70-270730" fmla="*/ 1800758 h 2329276"/>
                  <a:gd name="connsiteX71-270731" fmla="*/ 4767628 w 5936218"/>
                  <a:gd name="connsiteY71-270732" fmla="*/ 1811154 h 2329276"/>
                  <a:gd name="connsiteX72-270733" fmla="*/ 4758538 w 5936218"/>
                  <a:gd name="connsiteY72-270734" fmla="*/ 1770250 h 2329276"/>
                  <a:gd name="connsiteX73-270735" fmla="*/ 4742631 w 5936218"/>
                  <a:gd name="connsiteY73-270736" fmla="*/ 1683896 h 2329276"/>
                  <a:gd name="connsiteX74-270737" fmla="*/ 4715361 w 5936218"/>
                  <a:gd name="connsiteY74-270738" fmla="*/ 1543004 h 2329276"/>
                  <a:gd name="connsiteX75-270739" fmla="*/ 4735813 w 5936218"/>
                  <a:gd name="connsiteY75-270740" fmla="*/ 1452105 h 2329276"/>
                  <a:gd name="connsiteX76-270741" fmla="*/ 4767628 w 5936218"/>
                  <a:gd name="connsiteY76-270742" fmla="*/ 1408928 h 2329276"/>
                  <a:gd name="connsiteX77-270743" fmla="*/ 4767628 w 5936218"/>
                  <a:gd name="connsiteY77-270744" fmla="*/ 1381659 h 2329276"/>
                  <a:gd name="connsiteX78-270745" fmla="*/ 4826712 w 5936218"/>
                  <a:gd name="connsiteY78-270746" fmla="*/ 1365751 h 2329276"/>
                  <a:gd name="connsiteX79-270747" fmla="*/ 1811153 w 5936218"/>
                  <a:gd name="connsiteY79-270748" fmla="*/ 1617995 h 2329276"/>
                  <a:gd name="connsiteX80-270749" fmla="*/ 1748069 w 5936218"/>
                  <a:gd name="connsiteY80-270750" fmla="*/ 1656627 h 2329276"/>
                  <a:gd name="connsiteX81-270751" fmla="*/ 1711709 w 5936218"/>
                  <a:gd name="connsiteY81-270752" fmla="*/ 1661172 h 2329276"/>
                  <a:gd name="connsiteX82-270753" fmla="*/ 1711926 w 5936218"/>
                  <a:gd name="connsiteY82-270754" fmla="*/ 1659656 h 2329276"/>
                  <a:gd name="connsiteX83-270755" fmla="*/ 1699803 w 5936218"/>
                  <a:gd name="connsiteY83-270756" fmla="*/ 1661172 h 2329276"/>
                  <a:gd name="connsiteX84-270757" fmla="*/ 1704347 w 5936218"/>
                  <a:gd name="connsiteY84-270758" fmla="*/ 1629357 h 2329276"/>
                  <a:gd name="connsiteX85-270759" fmla="*/ 1662460 w 5936218"/>
                  <a:gd name="connsiteY85-270760" fmla="*/ 1611406 h 2329276"/>
                  <a:gd name="connsiteX86-270761" fmla="*/ 1629901 w 5936218"/>
                  <a:gd name="connsiteY86-270762" fmla="*/ 1624812 h 2329276"/>
                  <a:gd name="connsiteX87-270763" fmla="*/ 1629300 w 5936218"/>
                  <a:gd name="connsiteY87-270764" fmla="*/ 1620157 h 2329276"/>
                  <a:gd name="connsiteX88-270765" fmla="*/ 1617994 w 5936218"/>
                  <a:gd name="connsiteY88-270766" fmla="*/ 1624812 h 2329276"/>
                  <a:gd name="connsiteX89-270767" fmla="*/ 1608904 w 5936218"/>
                  <a:gd name="connsiteY89-270768" fmla="*/ 1554366 h 2329276"/>
                  <a:gd name="connsiteX90-270769" fmla="*/ 1552684 w 5936218"/>
                  <a:gd name="connsiteY90-270770" fmla="*/ 1544673 h 2329276"/>
                  <a:gd name="connsiteX91-270771" fmla="*/ 1518550 w 5936218"/>
                  <a:gd name="connsiteY91-270772" fmla="*/ 1570273 h 2329276"/>
                  <a:gd name="connsiteX92-270773" fmla="*/ 1425379 w 5936218"/>
                  <a:gd name="connsiteY92-270774" fmla="*/ 1590725 h 2329276"/>
                  <a:gd name="connsiteX93-270775" fmla="*/ 1409472 w 5936218"/>
                  <a:gd name="connsiteY93-270776" fmla="*/ 1608905 h 2329276"/>
                  <a:gd name="connsiteX94-270777" fmla="*/ 1270852 w 5936218"/>
                  <a:gd name="connsiteY94-270778" fmla="*/ 1629357 h 2329276"/>
                  <a:gd name="connsiteX95-270779" fmla="*/ 1254945 w 5936218"/>
                  <a:gd name="connsiteY95-270780" fmla="*/ 1649809 h 2329276"/>
                  <a:gd name="connsiteX96-270781" fmla="*/ 1282214 w 5936218"/>
                  <a:gd name="connsiteY96-270782" fmla="*/ 1692986 h 2329276"/>
                  <a:gd name="connsiteX97-270783" fmla="*/ 1243582 w 5936218"/>
                  <a:gd name="connsiteY97-270784" fmla="*/ 1708893 h 2329276"/>
                  <a:gd name="connsiteX98-270785" fmla="*/ 1254945 w 5936218"/>
                  <a:gd name="connsiteY98-270786" fmla="*/ 1727073 h 2329276"/>
                  <a:gd name="connsiteX99-270787" fmla="*/ 1216313 w 5936218"/>
                  <a:gd name="connsiteY99-270788" fmla="*/ 1752070 h 2329276"/>
                  <a:gd name="connsiteX100-270789" fmla="*/ 1275397 w 5936218"/>
                  <a:gd name="connsiteY100-270790" fmla="*/ 1795247 h 2329276"/>
                  <a:gd name="connsiteX101-270791" fmla="*/ 1270852 w 5936218"/>
                  <a:gd name="connsiteY101-270792" fmla="*/ 1822517 h 2329276"/>
                  <a:gd name="connsiteX102-270793" fmla="*/ 1259108 w 5936218"/>
                  <a:gd name="connsiteY102-270794" fmla="*/ 1821538 h 2329276"/>
                  <a:gd name="connsiteX103-270795" fmla="*/ 1258945 w 5936218"/>
                  <a:gd name="connsiteY103-270796" fmla="*/ 1822517 h 2329276"/>
                  <a:gd name="connsiteX104-270797" fmla="*/ 1215644 w 5936218"/>
                  <a:gd name="connsiteY104-270798" fmla="*/ 1818908 h 2329276"/>
                  <a:gd name="connsiteX105-270799" fmla="*/ 1204950 w 5936218"/>
                  <a:gd name="connsiteY105-270800" fmla="*/ 1833879 h 2329276"/>
                  <a:gd name="connsiteX106-270801" fmla="*/ 1196495 w 5936218"/>
                  <a:gd name="connsiteY106-270802" fmla="*/ 1829047 h 2329276"/>
                  <a:gd name="connsiteX107-270803" fmla="*/ 1193043 w 5936218"/>
                  <a:gd name="connsiteY107-270804" fmla="*/ 1833879 h 2329276"/>
                  <a:gd name="connsiteX108-270805" fmla="*/ 1145322 w 5936218"/>
                  <a:gd name="connsiteY108-270806" fmla="*/ 1806609 h 2329276"/>
                  <a:gd name="connsiteX109-270807" fmla="*/ 1098145 w 5936218"/>
                  <a:gd name="connsiteY109-270808" fmla="*/ 1806609 h 2329276"/>
                  <a:gd name="connsiteX110-270809" fmla="*/ 1061785 w 5936218"/>
                  <a:gd name="connsiteY110-270810" fmla="*/ 1833879 h 2329276"/>
                  <a:gd name="connsiteX111-270811" fmla="*/ 1055322 w 5936218"/>
                  <a:gd name="connsiteY111-270812" fmla="*/ 1829796 h 2329276"/>
                  <a:gd name="connsiteX112-270813" fmla="*/ 1049878 w 5936218"/>
                  <a:gd name="connsiteY112-270814" fmla="*/ 1833879 h 2329276"/>
                  <a:gd name="connsiteX113-270815" fmla="*/ 1006701 w 5936218"/>
                  <a:gd name="connsiteY113-270816" fmla="*/ 1806609 h 2329276"/>
                  <a:gd name="connsiteX114-270817" fmla="*/ 924893 w 5936218"/>
                  <a:gd name="connsiteY114-270818" fmla="*/ 1770250 h 2329276"/>
                  <a:gd name="connsiteX115-270819" fmla="*/ 877716 w 5936218"/>
                  <a:gd name="connsiteY115-270820" fmla="*/ 1770250 h 2329276"/>
                  <a:gd name="connsiteX116-270821" fmla="*/ 802724 w 5936218"/>
                  <a:gd name="connsiteY116-270822" fmla="*/ 1833879 h 2329276"/>
                  <a:gd name="connsiteX117-270823" fmla="*/ 798179 w 5936218"/>
                  <a:gd name="connsiteY117-270824" fmla="*/ 1877056 h 2329276"/>
                  <a:gd name="connsiteX118-270825" fmla="*/ 787406 w 5936218"/>
                  <a:gd name="connsiteY118-270826" fmla="*/ 1866283 h 2329276"/>
                  <a:gd name="connsiteX119-270827" fmla="*/ 786272 w 5936218"/>
                  <a:gd name="connsiteY119-270828" fmla="*/ 1877056 h 2329276"/>
                  <a:gd name="connsiteX120-270829" fmla="*/ 756063 w 5936218"/>
                  <a:gd name="connsiteY120-270830" fmla="*/ 1846846 h 2329276"/>
                  <a:gd name="connsiteX121-270831" fmla="*/ 732278 w 5936218"/>
                  <a:gd name="connsiteY121-270832" fmla="*/ 1904325 h 2329276"/>
                  <a:gd name="connsiteX122-270833" fmla="*/ 743640 w 5936218"/>
                  <a:gd name="connsiteY122-270834" fmla="*/ 1913415 h 2329276"/>
                  <a:gd name="connsiteX123-270835" fmla="*/ 723188 w 5936218"/>
                  <a:gd name="connsiteY123-270836" fmla="*/ 1956592 h 2329276"/>
                  <a:gd name="connsiteX124-270837" fmla="*/ 747026 w 5936218"/>
                  <a:gd name="connsiteY124-270838" fmla="*/ 1993433 h 2329276"/>
                  <a:gd name="connsiteX125-270839" fmla="*/ 763548 w 5936218"/>
                  <a:gd name="connsiteY125-270840" fmla="*/ 1990679 h 2329276"/>
                  <a:gd name="connsiteX126-270841" fmla="*/ 764871 w 5936218"/>
                  <a:gd name="connsiteY126-270842" fmla="*/ 1992443 h 2329276"/>
                  <a:gd name="connsiteX127-270843" fmla="*/ 775455 w 5936218"/>
                  <a:gd name="connsiteY127-270844" fmla="*/ 1990679 h 2329276"/>
                  <a:gd name="connsiteX128-270845" fmla="*/ 802724 w 5936218"/>
                  <a:gd name="connsiteY128-270846" fmla="*/ 2027038 h 2329276"/>
                  <a:gd name="connsiteX129-270847" fmla="*/ 798179 w 5936218"/>
                  <a:gd name="connsiteY129-270848" fmla="*/ 2054308 h 2329276"/>
                  <a:gd name="connsiteX130-270849" fmla="*/ 818632 w 5936218"/>
                  <a:gd name="connsiteY130-270850" fmla="*/ 2065670 h 2329276"/>
                  <a:gd name="connsiteX131-270851" fmla="*/ 802724 w 5936218"/>
                  <a:gd name="connsiteY131-270852" fmla="*/ 2097485 h 2329276"/>
                  <a:gd name="connsiteX132-270853" fmla="*/ 766365 w 5936218"/>
                  <a:gd name="connsiteY132-270854" fmla="*/ 2102030 h 2329276"/>
                  <a:gd name="connsiteX133-270855" fmla="*/ 727733 w 5936218"/>
                  <a:gd name="connsiteY133-270856" fmla="*/ 2161114 h 2329276"/>
                  <a:gd name="connsiteX134-270857" fmla="*/ 759548 w 5936218"/>
                  <a:gd name="connsiteY134-270858" fmla="*/ 2204291 h 2329276"/>
                  <a:gd name="connsiteX135-270859" fmla="*/ 759548 w 5936218"/>
                  <a:gd name="connsiteY135-270860" fmla="*/ 2242922 h 2329276"/>
                  <a:gd name="connsiteX136-270861" fmla="*/ 798179 w 5936218"/>
                  <a:gd name="connsiteY136-270862" fmla="*/ 2302007 h 2329276"/>
                  <a:gd name="connsiteX137-270863" fmla="*/ 775455 w 5936218"/>
                  <a:gd name="connsiteY137-270864" fmla="*/ 2317914 h 2329276"/>
                  <a:gd name="connsiteX138-270865" fmla="*/ 770910 w 5936218"/>
                  <a:gd name="connsiteY138-270866" fmla="*/ 2329276 h 2329276"/>
                  <a:gd name="connsiteX139-270867" fmla="*/ 759003 w 5936218"/>
                  <a:gd name="connsiteY139-270868" fmla="*/ 2329276 h 2329276"/>
                  <a:gd name="connsiteX140-270869" fmla="*/ 755003 w 5936218"/>
                  <a:gd name="connsiteY140-270870" fmla="*/ 2329276 h 2329276"/>
                  <a:gd name="connsiteX141-270871" fmla="*/ 743096 w 5936218"/>
                  <a:gd name="connsiteY141-270872" fmla="*/ 2329276 h 2329276"/>
                  <a:gd name="connsiteX142-270873" fmla="*/ 715826 w 5936218"/>
                  <a:gd name="connsiteY142-270874" fmla="*/ 2295189 h 2329276"/>
                  <a:gd name="connsiteX143-270875" fmla="*/ 704464 w 5936218"/>
                  <a:gd name="connsiteY143-270876" fmla="*/ 2295189 h 2329276"/>
                  <a:gd name="connsiteX144-270877" fmla="*/ 684012 w 5936218"/>
                  <a:gd name="connsiteY144-270878" fmla="*/ 2286099 h 2329276"/>
                  <a:gd name="connsiteX145-270879" fmla="*/ 672649 w 5936218"/>
                  <a:gd name="connsiteY145-270880" fmla="*/ 2263375 h 2329276"/>
                  <a:gd name="connsiteX146-270881" fmla="*/ 645222 w 5936218"/>
                  <a:gd name="connsiteY146-270882" fmla="*/ 2255538 h 2329276"/>
                  <a:gd name="connsiteX147-270883" fmla="*/ 625472 w 5936218"/>
                  <a:gd name="connsiteY147-270884" fmla="*/ 2258830 h 2329276"/>
                  <a:gd name="connsiteX148-270885" fmla="*/ 623771 w 5936218"/>
                  <a:gd name="connsiteY148-270886" fmla="*/ 2257129 h 2329276"/>
                  <a:gd name="connsiteX149-270887" fmla="*/ 613565 w 5936218"/>
                  <a:gd name="connsiteY149-270888" fmla="*/ 2258830 h 2329276"/>
                  <a:gd name="connsiteX150-270889" fmla="*/ 609020 w 5936218"/>
                  <a:gd name="connsiteY150-270890" fmla="*/ 2254285 h 2329276"/>
                  <a:gd name="connsiteX151-270891" fmla="*/ 559026 w 5936218"/>
                  <a:gd name="connsiteY151-270892" fmla="*/ 2227015 h 2329276"/>
                  <a:gd name="connsiteX152-270893" fmla="*/ 506760 w 5936218"/>
                  <a:gd name="connsiteY152-270894" fmla="*/ 2220198 h 2329276"/>
                  <a:gd name="connsiteX153-270895" fmla="*/ 483280 w 5936218"/>
                  <a:gd name="connsiteY153-270896" fmla="*/ 2213489 h 2329276"/>
                  <a:gd name="connsiteX154-270897" fmla="*/ 480035 w 5936218"/>
                  <a:gd name="connsiteY154-270898" fmla="*/ 2215653 h 2329276"/>
                  <a:gd name="connsiteX155-270899" fmla="*/ 475042 w 5936218"/>
                  <a:gd name="connsiteY155-270900" fmla="*/ 2211135 h 2329276"/>
                  <a:gd name="connsiteX156-270901" fmla="*/ 474945 w 5936218"/>
                  <a:gd name="connsiteY156-270902" fmla="*/ 2211108 h 2329276"/>
                  <a:gd name="connsiteX157-270903" fmla="*/ 468128 w 5936218"/>
                  <a:gd name="connsiteY157-270904" fmla="*/ 2215653 h 2329276"/>
                  <a:gd name="connsiteX158-270905" fmla="*/ 420406 w 5936218"/>
                  <a:gd name="connsiteY158-270906" fmla="*/ 2172476 h 2329276"/>
                  <a:gd name="connsiteX159-270907" fmla="*/ 381774 w 5936218"/>
                  <a:gd name="connsiteY159-270908" fmla="*/ 2156569 h 2329276"/>
                  <a:gd name="connsiteX160-270909" fmla="*/ 349960 w 5936218"/>
                  <a:gd name="connsiteY160-270910" fmla="*/ 2124754 h 2329276"/>
                  <a:gd name="connsiteX161-270911" fmla="*/ 377229 w 5936218"/>
                  <a:gd name="connsiteY161-270912" fmla="*/ 2117937 h 2329276"/>
                  <a:gd name="connsiteX162-270913" fmla="*/ 404499 w 5936218"/>
                  <a:gd name="connsiteY162-270914" fmla="*/ 2070215 h 2329276"/>
                  <a:gd name="connsiteX163-270915" fmla="*/ 388591 w 5936218"/>
                  <a:gd name="connsiteY163-270916" fmla="*/ 2054308 h 2329276"/>
                  <a:gd name="connsiteX164-270917" fmla="*/ 440858 w 5936218"/>
                  <a:gd name="connsiteY164-270918" fmla="*/ 2027038 h 2329276"/>
                  <a:gd name="connsiteX165-270919" fmla="*/ 440858 w 5936218"/>
                  <a:gd name="connsiteY165-270920" fmla="*/ 2023982 h 2329276"/>
                  <a:gd name="connsiteX166-270921" fmla="*/ 416406 w 5936218"/>
                  <a:gd name="connsiteY166-270922" fmla="*/ 2027038 h 2329276"/>
                  <a:gd name="connsiteX167-270923" fmla="*/ 416406 w 5936218"/>
                  <a:gd name="connsiteY167-270924" fmla="*/ 2025550 h 2329276"/>
                  <a:gd name="connsiteX168-270925" fmla="*/ 404499 w 5936218"/>
                  <a:gd name="connsiteY168-270926" fmla="*/ 2027038 h 2329276"/>
                  <a:gd name="connsiteX169-270927" fmla="*/ 404499 w 5936218"/>
                  <a:gd name="connsiteY169-270928" fmla="*/ 2006586 h 2329276"/>
                  <a:gd name="connsiteX170-270929" fmla="*/ 424951 w 5936218"/>
                  <a:gd name="connsiteY170-270930" fmla="*/ 1990679 h 2329276"/>
                  <a:gd name="connsiteX171-270931" fmla="*/ 463583 w 5936218"/>
                  <a:gd name="connsiteY171-270932" fmla="*/ 1983862 h 2329276"/>
                  <a:gd name="connsiteX172-270933" fmla="*/ 468128 w 5936218"/>
                  <a:gd name="connsiteY172-270934" fmla="*/ 1967954 h 2329276"/>
                  <a:gd name="connsiteX173-270935" fmla="*/ 456765 w 5936218"/>
                  <a:gd name="connsiteY173-270936" fmla="*/ 1936140 h 2329276"/>
                  <a:gd name="connsiteX174-270937" fmla="*/ 474945 w 5936218"/>
                  <a:gd name="connsiteY174-270938" fmla="*/ 1908870 h 2329276"/>
                  <a:gd name="connsiteX175-270939" fmla="*/ 474945 w 5936218"/>
                  <a:gd name="connsiteY175-270940" fmla="*/ 1888418 h 2329276"/>
                  <a:gd name="connsiteX176-270941" fmla="*/ 420406 w 5936218"/>
                  <a:gd name="connsiteY176-270942" fmla="*/ 1870238 h 2329276"/>
                  <a:gd name="connsiteX177-270943" fmla="*/ 409588 w 5936218"/>
                  <a:gd name="connsiteY177-270944" fmla="*/ 1870238 h 2329276"/>
                  <a:gd name="connsiteX178-270945" fmla="*/ 397681 w 5936218"/>
                  <a:gd name="connsiteY178-270946" fmla="*/ 1870238 h 2329276"/>
                  <a:gd name="connsiteX179-270947" fmla="*/ 379485 w 5936218"/>
                  <a:gd name="connsiteY179-270948" fmla="*/ 1847999 h 2329276"/>
                  <a:gd name="connsiteX180-270949" fmla="*/ 357322 w 5936218"/>
                  <a:gd name="connsiteY180-270950" fmla="*/ 1854331 h 2329276"/>
                  <a:gd name="connsiteX181-270951" fmla="*/ 352842 w 5936218"/>
                  <a:gd name="connsiteY181-270952" fmla="*/ 1852209 h 2329276"/>
                  <a:gd name="connsiteX182-270953" fmla="*/ 345415 w 5936218"/>
                  <a:gd name="connsiteY182-270954" fmla="*/ 1854331 h 2329276"/>
                  <a:gd name="connsiteX183-270955" fmla="*/ 302238 w 5936218"/>
                  <a:gd name="connsiteY183-270956" fmla="*/ 1833879 h 2329276"/>
                  <a:gd name="connsiteX184-270957" fmla="*/ 302238 w 5936218"/>
                  <a:gd name="connsiteY184-270958" fmla="*/ 1822517 h 2329276"/>
                  <a:gd name="connsiteX185-270959" fmla="*/ 286331 w 5936218"/>
                  <a:gd name="connsiteY185-270960" fmla="*/ 1795247 h 2329276"/>
                  <a:gd name="connsiteX186-270961" fmla="*/ 270968 w 5936218"/>
                  <a:gd name="connsiteY186-270962" fmla="*/ 1795247 h 2329276"/>
                  <a:gd name="connsiteX187-270963" fmla="*/ 259061 w 5936218"/>
                  <a:gd name="connsiteY187-270964" fmla="*/ 1795247 h 2329276"/>
                  <a:gd name="connsiteX188-270965" fmla="*/ 254516 w 5936218"/>
                  <a:gd name="connsiteY188-270966" fmla="*/ 1779340 h 2329276"/>
                  <a:gd name="connsiteX189-270967" fmla="*/ 263606 w 5936218"/>
                  <a:gd name="connsiteY189-270968" fmla="*/ 1763433 h 2329276"/>
                  <a:gd name="connsiteX190-270969" fmla="*/ 243991 w 5936218"/>
                  <a:gd name="connsiteY190-270970" fmla="*/ 1732920 h 2329276"/>
                  <a:gd name="connsiteX191-270971" fmla="*/ 216429 w 5936218"/>
                  <a:gd name="connsiteY191-270972" fmla="*/ 1736163 h 2329276"/>
                  <a:gd name="connsiteX192-270973" fmla="*/ 212956 w 5936218"/>
                  <a:gd name="connsiteY192-270974" fmla="*/ 1735171 h 2329276"/>
                  <a:gd name="connsiteX193-270975" fmla="*/ 204522 w 5936218"/>
                  <a:gd name="connsiteY193-270976" fmla="*/ 1736163 h 2329276"/>
                  <a:gd name="connsiteX194-270977" fmla="*/ 199623 w 5936218"/>
                  <a:gd name="connsiteY194-270978" fmla="*/ 1734763 h 2329276"/>
                  <a:gd name="connsiteX195-270979" fmla="*/ 195977 w 5936218"/>
                  <a:gd name="connsiteY195-270980" fmla="*/ 1747525 h 2329276"/>
                  <a:gd name="connsiteX196-270981" fmla="*/ 184968 w 5936218"/>
                  <a:gd name="connsiteY196-270982" fmla="*/ 1744380 h 2329276"/>
                  <a:gd name="connsiteX197-270983" fmla="*/ 184070 w 5936218"/>
                  <a:gd name="connsiteY197-270984" fmla="*/ 1747525 h 2329276"/>
                  <a:gd name="connsiteX198-270985" fmla="*/ 168163 w 5936218"/>
                  <a:gd name="connsiteY198-270986" fmla="*/ 1742990 h 2329276"/>
                  <a:gd name="connsiteX199-270987" fmla="*/ 156800 w 5936218"/>
                  <a:gd name="connsiteY199-270988" fmla="*/ 1704348 h 2329276"/>
                  <a:gd name="connsiteX200-270989" fmla="*/ 152255 w 5936218"/>
                  <a:gd name="connsiteY200-270990" fmla="*/ 1688441 h 2329276"/>
                  <a:gd name="connsiteX201-270991" fmla="*/ 156800 w 5936218"/>
                  <a:gd name="connsiteY201-270992" fmla="*/ 1683896 h 2329276"/>
                  <a:gd name="connsiteX202-270993" fmla="*/ 168707 w 5936218"/>
                  <a:gd name="connsiteY202-270994" fmla="*/ 1683896 h 2329276"/>
                  <a:gd name="connsiteX203-270995" fmla="*/ 188615 w 5936218"/>
                  <a:gd name="connsiteY203-270996" fmla="*/ 1683896 h 2329276"/>
                  <a:gd name="connsiteX204-270997" fmla="*/ 199977 w 5936218"/>
                  <a:gd name="connsiteY204-270998" fmla="*/ 1672534 h 2329276"/>
                  <a:gd name="connsiteX205-270999" fmla="*/ 188615 w 5936218"/>
                  <a:gd name="connsiteY205-271000" fmla="*/ 1649809 h 2329276"/>
                  <a:gd name="connsiteX206-271001" fmla="*/ 168163 w 5936218"/>
                  <a:gd name="connsiteY206-271002" fmla="*/ 1640720 h 2329276"/>
                  <a:gd name="connsiteX207-271003" fmla="*/ 168163 w 5936218"/>
                  <a:gd name="connsiteY207-271004" fmla="*/ 1633902 h 2329276"/>
                  <a:gd name="connsiteX208-271005" fmla="*/ 152255 w 5936218"/>
                  <a:gd name="connsiteY208-271006" fmla="*/ 1617995 h 2329276"/>
                  <a:gd name="connsiteX209-271007" fmla="*/ 129531 w 5936218"/>
                  <a:gd name="connsiteY209-271008" fmla="*/ 1581635 h 2329276"/>
                  <a:gd name="connsiteX210-271009" fmla="*/ 140893 w 5936218"/>
                  <a:gd name="connsiteY210-271010" fmla="*/ 1558911 h 2329276"/>
                  <a:gd name="connsiteX211-271011" fmla="*/ 136348 w 5936218"/>
                  <a:gd name="connsiteY211-271012" fmla="*/ 1531641 h 2329276"/>
                  <a:gd name="connsiteX212-271013" fmla="*/ 103789 w 5936218"/>
                  <a:gd name="connsiteY212-271014" fmla="*/ 1518234 h 2329276"/>
                  <a:gd name="connsiteX213-271015" fmla="*/ 93716 w 5936218"/>
                  <a:gd name="connsiteY213-271016" fmla="*/ 1522551 h 2329276"/>
                  <a:gd name="connsiteX214-271017" fmla="*/ 91868 w 5936218"/>
                  <a:gd name="connsiteY214-271018" fmla="*/ 1518240 h 2329276"/>
                  <a:gd name="connsiteX215-271019" fmla="*/ 81809 w 5936218"/>
                  <a:gd name="connsiteY215-271020" fmla="*/ 1522551 h 2329276"/>
                  <a:gd name="connsiteX216-271021" fmla="*/ 74992 w 5936218"/>
                  <a:gd name="connsiteY216-271022" fmla="*/ 1506644 h 2329276"/>
                  <a:gd name="connsiteX217-271023" fmla="*/ 34087 w 5936218"/>
                  <a:gd name="connsiteY217-271024" fmla="*/ 1495282 h 2329276"/>
                  <a:gd name="connsiteX218-271025" fmla="*/ 22725 w 5936218"/>
                  <a:gd name="connsiteY218-271026" fmla="*/ 1452105 h 2329276"/>
                  <a:gd name="connsiteX219-271027" fmla="*/ 22725 w 5936218"/>
                  <a:gd name="connsiteY219-271028" fmla="*/ 1420290 h 2329276"/>
                  <a:gd name="connsiteX220-271029" fmla="*/ 0 w 5936218"/>
                  <a:gd name="connsiteY220-271030" fmla="*/ 1404383 h 2329276"/>
                  <a:gd name="connsiteX221-271031" fmla="*/ 15907 w 5936218"/>
                  <a:gd name="connsiteY221-271032" fmla="*/ 1381659 h 2329276"/>
                  <a:gd name="connsiteX222-271033" fmla="*/ 6818 w 5936218"/>
                  <a:gd name="connsiteY222-271034" fmla="*/ 1318030 h 2329276"/>
                  <a:gd name="connsiteX223-271035" fmla="*/ 34087 w 5936218"/>
                  <a:gd name="connsiteY223-271036" fmla="*/ 1274853 h 2329276"/>
                  <a:gd name="connsiteX224-271037" fmla="*/ 27270 w 5936218"/>
                  <a:gd name="connsiteY224-271038" fmla="*/ 1263491 h 2329276"/>
                  <a:gd name="connsiteX225-271039" fmla="*/ 70447 w 5936218"/>
                  <a:gd name="connsiteY225-271040" fmla="*/ 1224859 h 2329276"/>
                  <a:gd name="connsiteX226-271041" fmla="*/ 27270 w 5936218"/>
                  <a:gd name="connsiteY226-271042" fmla="*/ 1188499 h 2329276"/>
                  <a:gd name="connsiteX227-271043" fmla="*/ 109078 w 5936218"/>
                  <a:gd name="connsiteY227-271044" fmla="*/ 1090783 h 2329276"/>
                  <a:gd name="connsiteX228-271045" fmla="*/ 145438 w 5936218"/>
                  <a:gd name="connsiteY228-271046" fmla="*/ 1047606 h 2329276"/>
                  <a:gd name="connsiteX229-271047" fmla="*/ 156800 w 5936218"/>
                  <a:gd name="connsiteY229-271048" fmla="*/ 1004430 h 2329276"/>
                  <a:gd name="connsiteX230-271049" fmla="*/ 102261 w 5936218"/>
                  <a:gd name="connsiteY230-271050" fmla="*/ 952163 h 2329276"/>
                  <a:gd name="connsiteX231-271051" fmla="*/ 118168 w 5936218"/>
                  <a:gd name="connsiteY231-271052" fmla="*/ 897624 h 2329276"/>
                  <a:gd name="connsiteX232-271053" fmla="*/ 86354 w 5936218"/>
                  <a:gd name="connsiteY232-271054" fmla="*/ 833995 h 2329276"/>
                  <a:gd name="connsiteX233-271055" fmla="*/ 109078 w 5936218"/>
                  <a:gd name="connsiteY233-271056" fmla="*/ 759003 h 2329276"/>
                  <a:gd name="connsiteX234-271057" fmla="*/ 70447 w 5936218"/>
                  <a:gd name="connsiteY234-271058" fmla="*/ 656742 h 2329276"/>
                  <a:gd name="connsiteX235-271059" fmla="*/ 102261 w 5936218"/>
                  <a:gd name="connsiteY235-271060" fmla="*/ 586296 h 2329276"/>
                  <a:gd name="connsiteX236-271061" fmla="*/ 43177 w 5936218"/>
                  <a:gd name="connsiteY236-271062" fmla="*/ 520395 h 2329276"/>
                  <a:gd name="connsiteX237-271063" fmla="*/ 49994 w 5936218"/>
                  <a:gd name="connsiteY237-271064" fmla="*/ 445403 h 2329276"/>
                  <a:gd name="connsiteX238-271065" fmla="*/ 81809 w 5936218"/>
                  <a:gd name="connsiteY238-271066" fmla="*/ 440858 h 2329276"/>
                  <a:gd name="connsiteX239-271067" fmla="*/ 145438 w 5936218"/>
                  <a:gd name="connsiteY239-271068" fmla="*/ 397682 h 2329276"/>
                  <a:gd name="connsiteX240-271069" fmla="*/ 184070 w 5936218"/>
                  <a:gd name="connsiteY240-271070" fmla="*/ 359050 h 2329276"/>
                  <a:gd name="connsiteX241-271071" fmla="*/ 189699 w 5936218"/>
                  <a:gd name="connsiteY241-271072" fmla="*/ 365328 h 2329276"/>
                  <a:gd name="connsiteX242-271073" fmla="*/ 195977 w 5936218"/>
                  <a:gd name="connsiteY242-271074" fmla="*/ 359050 h 2329276"/>
                  <a:gd name="connsiteX243-271075" fmla="*/ 255061 w 5936218"/>
                  <a:gd name="connsiteY243-271076" fmla="*/ 424951 h 2329276"/>
                  <a:gd name="connsiteX244-271077" fmla="*/ 350504 w 5936218"/>
                  <a:gd name="connsiteY244-271078" fmla="*/ 445403 h 2329276"/>
                  <a:gd name="connsiteX245-271079" fmla="*/ 491397 w 5936218"/>
                  <a:gd name="connsiteY245-271080" fmla="*/ 559027 h 2329276"/>
                  <a:gd name="connsiteX246-271081" fmla="*/ 523211 w 5936218"/>
                  <a:gd name="connsiteY246-271082" fmla="*/ 606748 h 2329276"/>
                  <a:gd name="connsiteX247-271083" fmla="*/ 523211 w 5936218"/>
                  <a:gd name="connsiteY247-271084" fmla="*/ 665832 h 2329276"/>
                  <a:gd name="connsiteX248-271085" fmla="*/ 486852 w 5936218"/>
                  <a:gd name="connsiteY248-271086" fmla="*/ 720371 h 2329276"/>
                  <a:gd name="connsiteX249-271087" fmla="*/ 420951 w 5936218"/>
                  <a:gd name="connsiteY249-271088" fmla="*/ 740824 h 2329276"/>
                  <a:gd name="connsiteX250-271089" fmla="*/ 415909 w 5936218"/>
                  <a:gd name="connsiteY250-271090" fmla="*/ 738693 h 2329276"/>
                  <a:gd name="connsiteX251-271091" fmla="*/ 409044 w 5936218"/>
                  <a:gd name="connsiteY251-271092" fmla="*/ 740824 h 2329276"/>
                  <a:gd name="connsiteX252-271093" fmla="*/ 252950 w 5936218"/>
                  <a:gd name="connsiteY252-271094" fmla="*/ 674868 h 2329276"/>
                  <a:gd name="connsiteX253-271095" fmla="*/ 232336 w 5936218"/>
                  <a:gd name="connsiteY253-271096" fmla="*/ 681740 h 2329276"/>
                  <a:gd name="connsiteX254-271097" fmla="*/ 291420 w 5936218"/>
                  <a:gd name="connsiteY254-271098" fmla="*/ 752186 h 2329276"/>
                  <a:gd name="connsiteX255-271099" fmla="*/ 291420 w 5936218"/>
                  <a:gd name="connsiteY255-271100" fmla="*/ 790818 h 2329276"/>
                  <a:gd name="connsiteX256-271101" fmla="*/ 298238 w 5936218"/>
                  <a:gd name="connsiteY256-271102" fmla="*/ 877172 h 2329276"/>
                  <a:gd name="connsiteX257-271103" fmla="*/ 345959 w 5936218"/>
                  <a:gd name="connsiteY257-271104" fmla="*/ 908986 h 2329276"/>
                  <a:gd name="connsiteX258-271105" fmla="*/ 362087 w 5936218"/>
                  <a:gd name="connsiteY258-271106" fmla="*/ 918394 h 2329276"/>
                  <a:gd name="connsiteX259-271107" fmla="*/ 365867 w 5936218"/>
                  <a:gd name="connsiteY259-271108" fmla="*/ 886261 h 2329276"/>
                  <a:gd name="connsiteX260-271109" fmla="*/ 345415 w 5936218"/>
                  <a:gd name="connsiteY260-271110" fmla="*/ 849902 h 2329276"/>
                  <a:gd name="connsiteX261-271111" fmla="*/ 365867 w 5936218"/>
                  <a:gd name="connsiteY261-271112" fmla="*/ 818087 h 2329276"/>
                  <a:gd name="connsiteX262-271113" fmla="*/ 374560 w 5936218"/>
                  <a:gd name="connsiteY262-271114" fmla="*/ 823086 h 2329276"/>
                  <a:gd name="connsiteX263-271115" fmla="*/ 377774 w 5936218"/>
                  <a:gd name="connsiteY263-271116" fmla="*/ 818087 h 2329276"/>
                  <a:gd name="connsiteX264-271117" fmla="*/ 461933 w 5936218"/>
                  <a:gd name="connsiteY264-271118" fmla="*/ 866479 h 2329276"/>
                  <a:gd name="connsiteX265-271119" fmla="*/ 484035 w 5936218"/>
                  <a:gd name="connsiteY265-271120" fmla="*/ 849902 h 2329276"/>
                  <a:gd name="connsiteX266-271121" fmla="*/ 463583 w 5936218"/>
                  <a:gd name="connsiteY266-271122" fmla="*/ 784000 h 2329276"/>
                  <a:gd name="connsiteX267-271123" fmla="*/ 549936 w 5936218"/>
                  <a:gd name="connsiteY267-271124" fmla="*/ 697647 h 2329276"/>
                  <a:gd name="connsiteX268-271125" fmla="*/ 559742 w 5936218"/>
                  <a:gd name="connsiteY268-271126" fmla="*/ 699748 h 2329276"/>
                  <a:gd name="connsiteX269-271127" fmla="*/ 561843 w 5936218"/>
                  <a:gd name="connsiteY269-271128" fmla="*/ 697647 h 2329276"/>
                  <a:gd name="connsiteX270-271129" fmla="*/ 593658 w 5936218"/>
                  <a:gd name="connsiteY270-271130" fmla="*/ 704464 h 2329276"/>
                  <a:gd name="connsiteX271-271131" fmla="*/ 620945 w 5936218"/>
                  <a:gd name="connsiteY271-271132" fmla="*/ 728341 h 2329276"/>
                  <a:gd name="connsiteX272-271133" fmla="*/ 640835 w 5936218"/>
                  <a:gd name="connsiteY272-271134" fmla="*/ 672650 h 2329276"/>
                  <a:gd name="connsiteX273-271135" fmla="*/ 609020 w 5936218"/>
                  <a:gd name="connsiteY273-271136" fmla="*/ 618111 h 2329276"/>
                  <a:gd name="connsiteX274-271137" fmla="*/ 624928 w 5936218"/>
                  <a:gd name="connsiteY274-271138" fmla="*/ 559027 h 2329276"/>
                  <a:gd name="connsiteX275-271139" fmla="*/ 597658 w 5936218"/>
                  <a:gd name="connsiteY275-271140" fmla="*/ 499942 h 2329276"/>
                  <a:gd name="connsiteX276-271141" fmla="*/ 611562 w 5936218"/>
                  <a:gd name="connsiteY276-271142" fmla="*/ 504268 h 2329276"/>
                  <a:gd name="connsiteX277-271143" fmla="*/ 609565 w 5936218"/>
                  <a:gd name="connsiteY277-271144" fmla="*/ 499942 h 2329276"/>
                  <a:gd name="connsiteX278-271145" fmla="*/ 711826 w 5936218"/>
                  <a:gd name="connsiteY278-271146" fmla="*/ 531757 h 2329276"/>
                  <a:gd name="connsiteX279-271147" fmla="*/ 732278 w 5936218"/>
                  <a:gd name="connsiteY279-271148" fmla="*/ 586296 h 2329276"/>
                  <a:gd name="connsiteX280-271149" fmla="*/ 684556 w 5936218"/>
                  <a:gd name="connsiteY280-271150" fmla="*/ 597658 h 2329276"/>
                  <a:gd name="connsiteX281-271151" fmla="*/ 684556 w 5936218"/>
                  <a:gd name="connsiteY281-271152" fmla="*/ 649925 h 2329276"/>
                  <a:gd name="connsiteX282-271153" fmla="*/ 713309 w 5936218"/>
                  <a:gd name="connsiteY282-271154" fmla="*/ 678678 h 2329276"/>
                  <a:gd name="connsiteX283-271155" fmla="*/ 763548 w 5936218"/>
                  <a:gd name="connsiteY283-271156" fmla="*/ 661287 h 2329276"/>
                  <a:gd name="connsiteX284-271157" fmla="*/ 770365 w 5936218"/>
                  <a:gd name="connsiteY284-271158" fmla="*/ 602203 h 2329276"/>
                  <a:gd name="connsiteX285-271159" fmla="*/ 845357 w 5936218"/>
                  <a:gd name="connsiteY285-271160" fmla="*/ 554482 h 2329276"/>
                  <a:gd name="connsiteX286-271161" fmla="*/ 972614 w 5936218"/>
                  <a:gd name="connsiteY286-271162" fmla="*/ 468128 h 2329276"/>
                  <a:gd name="connsiteX287-271163" fmla="*/ 982566 w 5936218"/>
                  <a:gd name="connsiteY287-271164" fmla="*/ 469455 h 2329276"/>
                  <a:gd name="connsiteX288-271165" fmla="*/ 984521 w 5936218"/>
                  <a:gd name="connsiteY288-271166" fmla="*/ 468128 h 2329276"/>
                  <a:gd name="connsiteX289-271167" fmla="*/ 1018608 w 5936218"/>
                  <a:gd name="connsiteY289-271168" fmla="*/ 472673 h 2329276"/>
                  <a:gd name="connsiteX290-271169" fmla="*/ 979977 w 5936218"/>
                  <a:gd name="connsiteY290-271170" fmla="*/ 536302 h 2329276"/>
                  <a:gd name="connsiteX291-271171" fmla="*/ 1012666 w 5936218"/>
                  <a:gd name="connsiteY291-271172" fmla="*/ 541463 h 2329276"/>
                  <a:gd name="connsiteX292-271173" fmla="*/ 1038516 w 5936218"/>
                  <a:gd name="connsiteY292-271174" fmla="*/ 511305 h 2329276"/>
                  <a:gd name="connsiteX293-271175" fmla="*/ 1050423 w 5936218"/>
                  <a:gd name="connsiteY293-271176" fmla="*/ 511305 h 2329276"/>
                  <a:gd name="connsiteX294-271177" fmla="*/ 1108962 w 5936218"/>
                  <a:gd name="connsiteY294-271178" fmla="*/ 511305 h 2329276"/>
                  <a:gd name="connsiteX295-271179" fmla="*/ 1161229 w 5936218"/>
                  <a:gd name="connsiteY295-271180" fmla="*/ 468128 h 2329276"/>
                  <a:gd name="connsiteX296-271181" fmla="*/ 1165711 w 5936218"/>
                  <a:gd name="connsiteY296-271182" fmla="*/ 474262 h 2329276"/>
                  <a:gd name="connsiteX297-271183" fmla="*/ 1173136 w 5936218"/>
                  <a:gd name="connsiteY297-271184" fmla="*/ 468128 h 2329276"/>
                  <a:gd name="connsiteX298-271185" fmla="*/ 1210035 w 5936218"/>
                  <a:gd name="connsiteY298-271186" fmla="*/ 518621 h 2329276"/>
                  <a:gd name="connsiteX299-271187" fmla="*/ 1247583 w 5936218"/>
                  <a:gd name="connsiteY299-271188" fmla="*/ 461311 h 2329276"/>
                  <a:gd name="connsiteX300-271189" fmla="*/ 1211223 w 5936218"/>
                  <a:gd name="connsiteY300-271190" fmla="*/ 402227 h 2329276"/>
                  <a:gd name="connsiteX301-271191" fmla="*/ 1227130 w 5936218"/>
                  <a:gd name="connsiteY301-271192" fmla="*/ 365867 h 2329276"/>
                  <a:gd name="connsiteX302-271193" fmla="*/ 1237665 w 5936218"/>
                  <a:gd name="connsiteY302-271194" fmla="*/ 369005 h 2329276"/>
                  <a:gd name="connsiteX303-271195" fmla="*/ 1239037 w 5936218"/>
                  <a:gd name="connsiteY303-271196" fmla="*/ 365867 h 2329276"/>
                  <a:gd name="connsiteX304-271197" fmla="*/ 1345843 w 5936218"/>
                  <a:gd name="connsiteY304-271198" fmla="*/ 397682 h 2329276"/>
                  <a:gd name="connsiteX305-271199" fmla="*/ 1400382 w 5936218"/>
                  <a:gd name="connsiteY305-271200" fmla="*/ 429496 h 2329276"/>
                  <a:gd name="connsiteX306-271201" fmla="*/ 1519756 w 5936218"/>
                  <a:gd name="connsiteY306-271202" fmla="*/ 536080 h 2329276"/>
                  <a:gd name="connsiteX307-271203" fmla="*/ 1543003 w 5936218"/>
                  <a:gd name="connsiteY307-271204" fmla="*/ 495398 h 2329276"/>
                  <a:gd name="connsiteX308-271205" fmla="*/ 1506643 w 5936218"/>
                  <a:gd name="connsiteY308-271206" fmla="*/ 440858 h 2329276"/>
                  <a:gd name="connsiteX309-271207" fmla="*/ 1506643 w 5936218"/>
                  <a:gd name="connsiteY309-271208" fmla="*/ 418134 h 2329276"/>
                  <a:gd name="connsiteX310-271209" fmla="*/ 1463467 w 5936218"/>
                  <a:gd name="connsiteY310-271210" fmla="*/ 409044 h 2329276"/>
                  <a:gd name="connsiteX311-271211" fmla="*/ 1472556 w 5936218"/>
                  <a:gd name="connsiteY311-271212" fmla="*/ 359050 h 2329276"/>
                  <a:gd name="connsiteX312-271213" fmla="*/ 1452104 w 5936218"/>
                  <a:gd name="connsiteY312-271214" fmla="*/ 272696 h 2329276"/>
                  <a:gd name="connsiteX313-271215" fmla="*/ 1452104 w 5936218"/>
                  <a:gd name="connsiteY313-271216" fmla="*/ 236337 h 2329276"/>
                  <a:gd name="connsiteX314-271217" fmla="*/ 1522551 w 5936218"/>
                  <a:gd name="connsiteY314-271218" fmla="*/ 134076 h 2329276"/>
                  <a:gd name="connsiteX315-271219" fmla="*/ 1543003 w 5936218"/>
                  <a:gd name="connsiteY315-271220" fmla="*/ 20453 h 2329276"/>
                  <a:gd name="connsiteX316-271221" fmla="*/ 1570272 w 5936218"/>
                  <a:gd name="connsiteY316-271222" fmla="*/ 0 h 2329276"/>
                  <a:gd name="connsiteX317-271223" fmla="*/ 1578688 w 5936218"/>
                  <a:gd name="connsiteY317-271224" fmla="*/ 2619 h 2329276"/>
                  <a:gd name="connsiteX318-271225" fmla="*/ 1582179 w 5936218"/>
                  <a:gd name="connsiteY318-271226" fmla="*/ 0 h 2329276"/>
                  <a:gd name="connsiteX319-271227" fmla="*/ 1684440 w 5936218"/>
                  <a:gd name="connsiteY319-271228" fmla="*/ 31815 h 2329276"/>
                  <a:gd name="connsiteX320-271229" fmla="*/ 1688985 w 5936218"/>
                  <a:gd name="connsiteY320-271230" fmla="*/ 102261 h 2329276"/>
                  <a:gd name="connsiteX321-271231" fmla="*/ 1652625 w 5936218"/>
                  <a:gd name="connsiteY321-271232" fmla="*/ 193160 h 2329276"/>
                  <a:gd name="connsiteX322-271233" fmla="*/ 1679895 w 5936218"/>
                  <a:gd name="connsiteY322-271234" fmla="*/ 231792 h 2329276"/>
                  <a:gd name="connsiteX323-271235" fmla="*/ 1688985 w 5936218"/>
                  <a:gd name="connsiteY323-271236" fmla="*/ 306783 h 2329276"/>
                  <a:gd name="connsiteX324-271237" fmla="*/ 1679895 w 5936218"/>
                  <a:gd name="connsiteY324-271238" fmla="*/ 452221 h 2329276"/>
                  <a:gd name="connsiteX325-271239" fmla="*/ 1636718 w 5936218"/>
                  <a:gd name="connsiteY325-271240" fmla="*/ 715827 h 2329276"/>
                  <a:gd name="connsiteX326-271241" fmla="*/ 1662494 w 5936218"/>
                  <a:gd name="connsiteY326-271242" fmla="*/ 722271 h 2329276"/>
                  <a:gd name="connsiteX0-271243" fmla="*/ 1662494 w 5936218"/>
                  <a:gd name="connsiteY0-271244" fmla="*/ 722271 h 2329276"/>
                  <a:gd name="connsiteX1-271245" fmla="*/ 5176671 w 5936218"/>
                  <a:gd name="connsiteY1-271246" fmla="*/ 397682 h 2329276"/>
                  <a:gd name="connsiteX2-271247" fmla="*/ 5243719 w 5936218"/>
                  <a:gd name="connsiteY2-271248" fmla="*/ 482513 h 2329276"/>
                  <a:gd name="connsiteX3-271249" fmla="*/ 5283477 w 5936218"/>
                  <a:gd name="connsiteY3-271250" fmla="*/ 452221 h 2329276"/>
                  <a:gd name="connsiteX4-271251" fmla="*/ 5258480 w 5936218"/>
                  <a:gd name="connsiteY4-271252" fmla="*/ 386319 h 2329276"/>
                  <a:gd name="connsiteX5-271253" fmla="*/ 5267570 w 5936218"/>
                  <a:gd name="connsiteY5-271254" fmla="*/ 338598 h 2329276"/>
                  <a:gd name="connsiteX6-271255" fmla="*/ 5278896 w 5936218"/>
                  <a:gd name="connsiteY6-271256" fmla="*/ 341647 h 2329276"/>
                  <a:gd name="connsiteX7-271257" fmla="*/ 5279477 w 5936218"/>
                  <a:gd name="connsiteY7-271258" fmla="*/ 338598 h 2329276"/>
                  <a:gd name="connsiteX8-271259" fmla="*/ 5395510 w 5936218"/>
                  <a:gd name="connsiteY8-271260" fmla="*/ 369837 h 2329276"/>
                  <a:gd name="connsiteX9-271261" fmla="*/ 5463001 w 5936218"/>
                  <a:gd name="connsiteY9-271262" fmla="*/ 365867 h 2329276"/>
                  <a:gd name="connsiteX10-271263" fmla="*/ 5464386 w 5936218"/>
                  <a:gd name="connsiteY10-271264" fmla="*/ 366486 h 2329276"/>
                  <a:gd name="connsiteX11-271265" fmla="*/ 5474909 w 5936218"/>
                  <a:gd name="connsiteY11-271266" fmla="*/ 365867 h 2329276"/>
                  <a:gd name="connsiteX12-271267" fmla="*/ 5581715 w 5936218"/>
                  <a:gd name="connsiteY12-271268" fmla="*/ 413589 h 2329276"/>
                  <a:gd name="connsiteX13-271269" fmla="*/ 5633981 w 5936218"/>
                  <a:gd name="connsiteY13-271270" fmla="*/ 456766 h 2329276"/>
                  <a:gd name="connsiteX14-271271" fmla="*/ 5720335 w 5936218"/>
                  <a:gd name="connsiteY14-271272" fmla="*/ 536302 h 2329276"/>
                  <a:gd name="connsiteX15-271273" fmla="*/ 5822595 w 5936218"/>
                  <a:gd name="connsiteY15-271274" fmla="*/ 634018 h 2329276"/>
                  <a:gd name="connsiteX16-271275" fmla="*/ 5818051 w 5936218"/>
                  <a:gd name="connsiteY16-271276" fmla="*/ 688557 h 2329276"/>
                  <a:gd name="connsiteX17-271277" fmla="*/ 5825679 w 5936218"/>
                  <a:gd name="connsiteY17-271278" fmla="*/ 696185 h 2329276"/>
                  <a:gd name="connsiteX18-271279" fmla="*/ 5822051 w 5936218"/>
                  <a:gd name="connsiteY18-271280" fmla="*/ 645380 h 2329276"/>
                  <a:gd name="connsiteX19-271281" fmla="*/ 5834092 w 5936218"/>
                  <a:gd name="connsiteY19-271282" fmla="*/ 647253 h 2329276"/>
                  <a:gd name="connsiteX20-271283" fmla="*/ 5833958 w 5936218"/>
                  <a:gd name="connsiteY20-271284" fmla="*/ 645380 h 2329276"/>
                  <a:gd name="connsiteX21-271285" fmla="*/ 5936219 w 5936218"/>
                  <a:gd name="connsiteY21-271286" fmla="*/ 661287 h 2329276"/>
                  <a:gd name="connsiteX22-271287" fmla="*/ 5908949 w 5936218"/>
                  <a:gd name="connsiteY22-271288" fmla="*/ 877172 h 2329276"/>
                  <a:gd name="connsiteX23-271289" fmla="*/ 5893042 w 5936218"/>
                  <a:gd name="connsiteY23-271290" fmla="*/ 893079 h 2329276"/>
                  <a:gd name="connsiteX24-271291" fmla="*/ 5861227 w 5936218"/>
                  <a:gd name="connsiteY24-271292" fmla="*/ 893079 h 2329276"/>
                  <a:gd name="connsiteX25-271293" fmla="*/ 5817506 w 5936218"/>
                  <a:gd name="connsiteY25-271294" fmla="*/ 858992 h 2329276"/>
                  <a:gd name="connsiteX26-271295" fmla="*/ 5767511 w 5936218"/>
                  <a:gd name="connsiteY26-271296" fmla="*/ 833995 h 2329276"/>
                  <a:gd name="connsiteX27-271297" fmla="*/ 5729132 w 5936218"/>
                  <a:gd name="connsiteY27-271298" fmla="*/ 785976 h 2329276"/>
                  <a:gd name="connsiteX28-271299" fmla="*/ 5695337 w 5936218"/>
                  <a:gd name="connsiteY28-271300" fmla="*/ 795363 h 2329276"/>
                  <a:gd name="connsiteX29-271301" fmla="*/ 5693366 w 5936218"/>
                  <a:gd name="connsiteY29-271302" fmla="*/ 792603 h 2329276"/>
                  <a:gd name="connsiteX30-271303" fmla="*/ 5640799 w 5936218"/>
                  <a:gd name="connsiteY30-271304" fmla="*/ 752186 h 2329276"/>
                  <a:gd name="connsiteX31-271305" fmla="*/ 5656705 w 5936218"/>
                  <a:gd name="connsiteY31-271306" fmla="*/ 795363 h 2329276"/>
                  <a:gd name="connsiteX32-271307" fmla="*/ 5586259 w 5936218"/>
                  <a:gd name="connsiteY32-271308" fmla="*/ 870354 h 2329276"/>
                  <a:gd name="connsiteX33-271309" fmla="*/ 5575676 w 5936218"/>
                  <a:gd name="connsiteY33-271310" fmla="*/ 869346 h 2329276"/>
                  <a:gd name="connsiteX34-271311" fmla="*/ 5539436 w 5936218"/>
                  <a:gd name="connsiteY34-271312" fmla="*/ 867029 h 2329276"/>
                  <a:gd name="connsiteX35-271313" fmla="*/ 5593077 w 5936218"/>
                  <a:gd name="connsiteY35-271314" fmla="*/ 972615 h 2329276"/>
                  <a:gd name="connsiteX36-271315" fmla="*/ 5613529 w 5936218"/>
                  <a:gd name="connsiteY36-271316" fmla="*/ 1031699 h 2329276"/>
                  <a:gd name="connsiteX37-271317" fmla="*/ 5608984 w 5936218"/>
                  <a:gd name="connsiteY37-271318" fmla="*/ 1054424 h 2329276"/>
                  <a:gd name="connsiteX38-271319" fmla="*/ 5597799 w 5936218"/>
                  <a:gd name="connsiteY38-271320" fmla="*/ 1050815 h 2329276"/>
                  <a:gd name="connsiteX39-271321" fmla="*/ 5534271 w 5936218"/>
                  <a:gd name="connsiteY39-271322" fmla="*/ 1034164 h 2329276"/>
                  <a:gd name="connsiteX40-271323" fmla="*/ 5436277 w 5936218"/>
                  <a:gd name="connsiteY40-271324" fmla="*/ 1090783 h 2329276"/>
                  <a:gd name="connsiteX41-271325" fmla="*/ 5397645 w 5936218"/>
                  <a:gd name="connsiteY41-271326" fmla="*/ 1102146 h 2329276"/>
                  <a:gd name="connsiteX42-271327" fmla="*/ 5345378 w 5936218"/>
                  <a:gd name="connsiteY42-271328" fmla="*/ 1156685 h 2329276"/>
                  <a:gd name="connsiteX43-271329" fmla="*/ 5290839 w 5936218"/>
                  <a:gd name="connsiteY43-271330" fmla="*/ 1204406 h 2329276"/>
                  <a:gd name="connsiteX44-271331" fmla="*/ 5274932 w 5936218"/>
                  <a:gd name="connsiteY44-271332" fmla="*/ 1236221 h 2329276"/>
                  <a:gd name="connsiteX45-271333" fmla="*/ 5267238 w 5936218"/>
                  <a:gd name="connsiteY45-271334" fmla="*/ 1227794 h 2329276"/>
                  <a:gd name="connsiteX46-271335" fmla="*/ 5263025 w 5936218"/>
                  <a:gd name="connsiteY46-271336" fmla="*/ 1236221 h 2329276"/>
                  <a:gd name="connsiteX47-271337" fmla="*/ 5219538 w 5936218"/>
                  <a:gd name="connsiteY47-271338" fmla="*/ 1188593 h 2329276"/>
                  <a:gd name="connsiteX48-271339" fmla="*/ 5129494 w 5936218"/>
                  <a:gd name="connsiteY48-271340" fmla="*/ 1243038 h 2329276"/>
                  <a:gd name="connsiteX49-271341" fmla="*/ 5126389 w 5936218"/>
                  <a:gd name="connsiteY49-271342" fmla="*/ 1237716 h 2329276"/>
                  <a:gd name="connsiteX50-271343" fmla="*/ 5117587 w 5936218"/>
                  <a:gd name="connsiteY50-271344" fmla="*/ 1243038 h 2329276"/>
                  <a:gd name="connsiteX51-271345" fmla="*/ 5105544 w 5936218"/>
                  <a:gd name="connsiteY51-271346" fmla="*/ 1222392 h 2329276"/>
                  <a:gd name="connsiteX52-271347" fmla="*/ 5074955 w 5936218"/>
                  <a:gd name="connsiteY52-271348" fmla="*/ 1247583 h 2329276"/>
                  <a:gd name="connsiteX53-271349" fmla="*/ 5065718 w 5936218"/>
                  <a:gd name="connsiteY53-271350" fmla="*/ 1245384 h 2329276"/>
                  <a:gd name="connsiteX54-271351" fmla="*/ 5063048 w 5936218"/>
                  <a:gd name="connsiteY54-271352" fmla="*/ 1247583 h 2329276"/>
                  <a:gd name="connsiteX55-271353" fmla="*/ 5026594 w 5936218"/>
                  <a:gd name="connsiteY55-271354" fmla="*/ 1238904 h 2329276"/>
                  <a:gd name="connsiteX56-271355" fmla="*/ 5015871 w 5936218"/>
                  <a:gd name="connsiteY56-271356" fmla="*/ 1283943 h 2329276"/>
                  <a:gd name="connsiteX57-271357" fmla="*/ 4974967 w 5936218"/>
                  <a:gd name="connsiteY57-271358" fmla="*/ 1349844 h 2329276"/>
                  <a:gd name="connsiteX58-271359" fmla="*/ 4974967 w 5936218"/>
                  <a:gd name="connsiteY58-271360" fmla="*/ 1381659 h 2329276"/>
                  <a:gd name="connsiteX59-271361" fmla="*/ 5011326 w 5936218"/>
                  <a:gd name="connsiteY59-271362" fmla="*/ 1495282 h 2329276"/>
                  <a:gd name="connsiteX60-271363" fmla="*/ 4999419 w 5936218"/>
                  <a:gd name="connsiteY60-271364" fmla="*/ 1495282 h 2329276"/>
                  <a:gd name="connsiteX61-271365" fmla="*/ 4974967 w 5936218"/>
                  <a:gd name="connsiteY61-271366" fmla="*/ 1495282 h 2329276"/>
                  <a:gd name="connsiteX62-271367" fmla="*/ 4963605 w 5936218"/>
                  <a:gd name="connsiteY62-271368" fmla="*/ 1547548 h 2329276"/>
                  <a:gd name="connsiteX63-271369" fmla="*/ 4974967 w 5936218"/>
                  <a:gd name="connsiteY63-271370" fmla="*/ 1574818 h 2329276"/>
                  <a:gd name="connsiteX64-271371" fmla="*/ 4909065 w 5936218"/>
                  <a:gd name="connsiteY64-271372" fmla="*/ 1608905 h 2329276"/>
                  <a:gd name="connsiteX65-271373" fmla="*/ 4897703 w 5936218"/>
                  <a:gd name="connsiteY65-271374" fmla="*/ 1677079 h 2329276"/>
                  <a:gd name="connsiteX66-271375" fmla="*/ 4845437 w 5936218"/>
                  <a:gd name="connsiteY66-271376" fmla="*/ 1692986 h 2329276"/>
                  <a:gd name="connsiteX67-271377" fmla="*/ 4834074 w 5936218"/>
                  <a:gd name="connsiteY67-271378" fmla="*/ 1752070 h 2329276"/>
                  <a:gd name="connsiteX68-271379" fmla="*/ 4779535 w 5936218"/>
                  <a:gd name="connsiteY68-271380" fmla="*/ 1811154 h 2329276"/>
                  <a:gd name="connsiteX69-271381" fmla="*/ 4777225 w 5936218"/>
                  <a:gd name="connsiteY69-271382" fmla="*/ 1800758 h 2329276"/>
                  <a:gd name="connsiteX70-271383" fmla="*/ 4767628 w 5936218"/>
                  <a:gd name="connsiteY70-271384" fmla="*/ 1811154 h 2329276"/>
                  <a:gd name="connsiteX71-271385" fmla="*/ 4758538 w 5936218"/>
                  <a:gd name="connsiteY71-271386" fmla="*/ 1770250 h 2329276"/>
                  <a:gd name="connsiteX72-271387" fmla="*/ 4742631 w 5936218"/>
                  <a:gd name="connsiteY72-271388" fmla="*/ 1683896 h 2329276"/>
                  <a:gd name="connsiteX73-271389" fmla="*/ 4715361 w 5936218"/>
                  <a:gd name="connsiteY73-271390" fmla="*/ 1543004 h 2329276"/>
                  <a:gd name="connsiteX74-271391" fmla="*/ 4735813 w 5936218"/>
                  <a:gd name="connsiteY74-271392" fmla="*/ 1452105 h 2329276"/>
                  <a:gd name="connsiteX75-271393" fmla="*/ 4767628 w 5936218"/>
                  <a:gd name="connsiteY75-271394" fmla="*/ 1408928 h 2329276"/>
                  <a:gd name="connsiteX76-271395" fmla="*/ 4767628 w 5936218"/>
                  <a:gd name="connsiteY76-271396" fmla="*/ 1381659 h 2329276"/>
                  <a:gd name="connsiteX77-271397" fmla="*/ 4826712 w 5936218"/>
                  <a:gd name="connsiteY77-271398" fmla="*/ 1365751 h 2329276"/>
                  <a:gd name="connsiteX78-271399" fmla="*/ 1811153 w 5936218"/>
                  <a:gd name="connsiteY78-271400" fmla="*/ 1617995 h 2329276"/>
                  <a:gd name="connsiteX79-271401" fmla="*/ 1748069 w 5936218"/>
                  <a:gd name="connsiteY79-271402" fmla="*/ 1656627 h 2329276"/>
                  <a:gd name="connsiteX80-271403" fmla="*/ 1711709 w 5936218"/>
                  <a:gd name="connsiteY80-271404" fmla="*/ 1661172 h 2329276"/>
                  <a:gd name="connsiteX81-271405" fmla="*/ 1711926 w 5936218"/>
                  <a:gd name="connsiteY81-271406" fmla="*/ 1659656 h 2329276"/>
                  <a:gd name="connsiteX82-271407" fmla="*/ 1699803 w 5936218"/>
                  <a:gd name="connsiteY82-271408" fmla="*/ 1661172 h 2329276"/>
                  <a:gd name="connsiteX83-271409" fmla="*/ 1704347 w 5936218"/>
                  <a:gd name="connsiteY83-271410" fmla="*/ 1629357 h 2329276"/>
                  <a:gd name="connsiteX84-271411" fmla="*/ 1662460 w 5936218"/>
                  <a:gd name="connsiteY84-271412" fmla="*/ 1611406 h 2329276"/>
                  <a:gd name="connsiteX85-271413" fmla="*/ 1629901 w 5936218"/>
                  <a:gd name="connsiteY85-271414" fmla="*/ 1624812 h 2329276"/>
                  <a:gd name="connsiteX86-271415" fmla="*/ 1629300 w 5936218"/>
                  <a:gd name="connsiteY86-271416" fmla="*/ 1620157 h 2329276"/>
                  <a:gd name="connsiteX87-271417" fmla="*/ 1617994 w 5936218"/>
                  <a:gd name="connsiteY87-271418" fmla="*/ 1624812 h 2329276"/>
                  <a:gd name="connsiteX88-271419" fmla="*/ 1608904 w 5936218"/>
                  <a:gd name="connsiteY88-271420" fmla="*/ 1554366 h 2329276"/>
                  <a:gd name="connsiteX89-271421" fmla="*/ 1552684 w 5936218"/>
                  <a:gd name="connsiteY89-271422" fmla="*/ 1544673 h 2329276"/>
                  <a:gd name="connsiteX90-271423" fmla="*/ 1518550 w 5936218"/>
                  <a:gd name="connsiteY90-271424" fmla="*/ 1570273 h 2329276"/>
                  <a:gd name="connsiteX91-271425" fmla="*/ 1425379 w 5936218"/>
                  <a:gd name="connsiteY91-271426" fmla="*/ 1590725 h 2329276"/>
                  <a:gd name="connsiteX92-271427" fmla="*/ 1409472 w 5936218"/>
                  <a:gd name="connsiteY92-271428" fmla="*/ 1608905 h 2329276"/>
                  <a:gd name="connsiteX93-271429" fmla="*/ 1270852 w 5936218"/>
                  <a:gd name="connsiteY93-271430" fmla="*/ 1629357 h 2329276"/>
                  <a:gd name="connsiteX94-271431" fmla="*/ 1254945 w 5936218"/>
                  <a:gd name="connsiteY94-271432" fmla="*/ 1649809 h 2329276"/>
                  <a:gd name="connsiteX95-271433" fmla="*/ 1282214 w 5936218"/>
                  <a:gd name="connsiteY95-271434" fmla="*/ 1692986 h 2329276"/>
                  <a:gd name="connsiteX96-271435" fmla="*/ 1243582 w 5936218"/>
                  <a:gd name="connsiteY96-271436" fmla="*/ 1708893 h 2329276"/>
                  <a:gd name="connsiteX97-271437" fmla="*/ 1254945 w 5936218"/>
                  <a:gd name="connsiteY97-271438" fmla="*/ 1727073 h 2329276"/>
                  <a:gd name="connsiteX98-271439" fmla="*/ 1216313 w 5936218"/>
                  <a:gd name="connsiteY98-271440" fmla="*/ 1752070 h 2329276"/>
                  <a:gd name="connsiteX99-271441" fmla="*/ 1275397 w 5936218"/>
                  <a:gd name="connsiteY99-271442" fmla="*/ 1795247 h 2329276"/>
                  <a:gd name="connsiteX100-271443" fmla="*/ 1270852 w 5936218"/>
                  <a:gd name="connsiteY100-271444" fmla="*/ 1822517 h 2329276"/>
                  <a:gd name="connsiteX101-271445" fmla="*/ 1259108 w 5936218"/>
                  <a:gd name="connsiteY101-271446" fmla="*/ 1821538 h 2329276"/>
                  <a:gd name="connsiteX102-271447" fmla="*/ 1258945 w 5936218"/>
                  <a:gd name="connsiteY102-271448" fmla="*/ 1822517 h 2329276"/>
                  <a:gd name="connsiteX103-271449" fmla="*/ 1215644 w 5936218"/>
                  <a:gd name="connsiteY103-271450" fmla="*/ 1818908 h 2329276"/>
                  <a:gd name="connsiteX104-271451" fmla="*/ 1204950 w 5936218"/>
                  <a:gd name="connsiteY104-271452" fmla="*/ 1833879 h 2329276"/>
                  <a:gd name="connsiteX105-271453" fmla="*/ 1196495 w 5936218"/>
                  <a:gd name="connsiteY105-271454" fmla="*/ 1829047 h 2329276"/>
                  <a:gd name="connsiteX106-271455" fmla="*/ 1193043 w 5936218"/>
                  <a:gd name="connsiteY106-271456" fmla="*/ 1833879 h 2329276"/>
                  <a:gd name="connsiteX107-271457" fmla="*/ 1145322 w 5936218"/>
                  <a:gd name="connsiteY107-271458" fmla="*/ 1806609 h 2329276"/>
                  <a:gd name="connsiteX108-271459" fmla="*/ 1098145 w 5936218"/>
                  <a:gd name="connsiteY108-271460" fmla="*/ 1806609 h 2329276"/>
                  <a:gd name="connsiteX109-271461" fmla="*/ 1061785 w 5936218"/>
                  <a:gd name="connsiteY109-271462" fmla="*/ 1833879 h 2329276"/>
                  <a:gd name="connsiteX110-271463" fmla="*/ 1055322 w 5936218"/>
                  <a:gd name="connsiteY110-271464" fmla="*/ 1829796 h 2329276"/>
                  <a:gd name="connsiteX111-271465" fmla="*/ 1049878 w 5936218"/>
                  <a:gd name="connsiteY111-271466" fmla="*/ 1833879 h 2329276"/>
                  <a:gd name="connsiteX112-271467" fmla="*/ 1006701 w 5936218"/>
                  <a:gd name="connsiteY112-271468" fmla="*/ 1806609 h 2329276"/>
                  <a:gd name="connsiteX113-271469" fmla="*/ 924893 w 5936218"/>
                  <a:gd name="connsiteY113-271470" fmla="*/ 1770250 h 2329276"/>
                  <a:gd name="connsiteX114-271471" fmla="*/ 877716 w 5936218"/>
                  <a:gd name="connsiteY114-271472" fmla="*/ 1770250 h 2329276"/>
                  <a:gd name="connsiteX115-271473" fmla="*/ 802724 w 5936218"/>
                  <a:gd name="connsiteY115-271474" fmla="*/ 1833879 h 2329276"/>
                  <a:gd name="connsiteX116-271475" fmla="*/ 798179 w 5936218"/>
                  <a:gd name="connsiteY116-271476" fmla="*/ 1877056 h 2329276"/>
                  <a:gd name="connsiteX117-271477" fmla="*/ 787406 w 5936218"/>
                  <a:gd name="connsiteY117-271478" fmla="*/ 1866283 h 2329276"/>
                  <a:gd name="connsiteX118-271479" fmla="*/ 786272 w 5936218"/>
                  <a:gd name="connsiteY118-271480" fmla="*/ 1877056 h 2329276"/>
                  <a:gd name="connsiteX119-271481" fmla="*/ 756063 w 5936218"/>
                  <a:gd name="connsiteY119-271482" fmla="*/ 1846846 h 2329276"/>
                  <a:gd name="connsiteX120-271483" fmla="*/ 732278 w 5936218"/>
                  <a:gd name="connsiteY120-271484" fmla="*/ 1904325 h 2329276"/>
                  <a:gd name="connsiteX121-271485" fmla="*/ 743640 w 5936218"/>
                  <a:gd name="connsiteY121-271486" fmla="*/ 1913415 h 2329276"/>
                  <a:gd name="connsiteX122-271487" fmla="*/ 723188 w 5936218"/>
                  <a:gd name="connsiteY122-271488" fmla="*/ 1956592 h 2329276"/>
                  <a:gd name="connsiteX123-271489" fmla="*/ 747026 w 5936218"/>
                  <a:gd name="connsiteY123-271490" fmla="*/ 1993433 h 2329276"/>
                  <a:gd name="connsiteX124-271491" fmla="*/ 763548 w 5936218"/>
                  <a:gd name="connsiteY124-271492" fmla="*/ 1990679 h 2329276"/>
                  <a:gd name="connsiteX125-271493" fmla="*/ 764871 w 5936218"/>
                  <a:gd name="connsiteY125-271494" fmla="*/ 1992443 h 2329276"/>
                  <a:gd name="connsiteX126-271495" fmla="*/ 775455 w 5936218"/>
                  <a:gd name="connsiteY126-271496" fmla="*/ 1990679 h 2329276"/>
                  <a:gd name="connsiteX127-271497" fmla="*/ 802724 w 5936218"/>
                  <a:gd name="connsiteY127-271498" fmla="*/ 2027038 h 2329276"/>
                  <a:gd name="connsiteX128-271499" fmla="*/ 798179 w 5936218"/>
                  <a:gd name="connsiteY128-271500" fmla="*/ 2054308 h 2329276"/>
                  <a:gd name="connsiteX129-271501" fmla="*/ 818632 w 5936218"/>
                  <a:gd name="connsiteY129-271502" fmla="*/ 2065670 h 2329276"/>
                  <a:gd name="connsiteX130-271503" fmla="*/ 802724 w 5936218"/>
                  <a:gd name="connsiteY130-271504" fmla="*/ 2097485 h 2329276"/>
                  <a:gd name="connsiteX131-271505" fmla="*/ 766365 w 5936218"/>
                  <a:gd name="connsiteY131-271506" fmla="*/ 2102030 h 2329276"/>
                  <a:gd name="connsiteX132-271507" fmla="*/ 727733 w 5936218"/>
                  <a:gd name="connsiteY132-271508" fmla="*/ 2161114 h 2329276"/>
                  <a:gd name="connsiteX133-271509" fmla="*/ 759548 w 5936218"/>
                  <a:gd name="connsiteY133-271510" fmla="*/ 2204291 h 2329276"/>
                  <a:gd name="connsiteX134-271511" fmla="*/ 759548 w 5936218"/>
                  <a:gd name="connsiteY134-271512" fmla="*/ 2242922 h 2329276"/>
                  <a:gd name="connsiteX135-271513" fmla="*/ 798179 w 5936218"/>
                  <a:gd name="connsiteY135-271514" fmla="*/ 2302007 h 2329276"/>
                  <a:gd name="connsiteX136-271515" fmla="*/ 775455 w 5936218"/>
                  <a:gd name="connsiteY136-271516" fmla="*/ 2317914 h 2329276"/>
                  <a:gd name="connsiteX137-271517" fmla="*/ 770910 w 5936218"/>
                  <a:gd name="connsiteY137-271518" fmla="*/ 2329276 h 2329276"/>
                  <a:gd name="connsiteX138-271519" fmla="*/ 759003 w 5936218"/>
                  <a:gd name="connsiteY138-271520" fmla="*/ 2329276 h 2329276"/>
                  <a:gd name="connsiteX139-271521" fmla="*/ 755003 w 5936218"/>
                  <a:gd name="connsiteY139-271522" fmla="*/ 2329276 h 2329276"/>
                  <a:gd name="connsiteX140-271523" fmla="*/ 743096 w 5936218"/>
                  <a:gd name="connsiteY140-271524" fmla="*/ 2329276 h 2329276"/>
                  <a:gd name="connsiteX141-271525" fmla="*/ 715826 w 5936218"/>
                  <a:gd name="connsiteY141-271526" fmla="*/ 2295189 h 2329276"/>
                  <a:gd name="connsiteX142-271527" fmla="*/ 704464 w 5936218"/>
                  <a:gd name="connsiteY142-271528" fmla="*/ 2295189 h 2329276"/>
                  <a:gd name="connsiteX143-271529" fmla="*/ 684012 w 5936218"/>
                  <a:gd name="connsiteY143-271530" fmla="*/ 2286099 h 2329276"/>
                  <a:gd name="connsiteX144-271531" fmla="*/ 672649 w 5936218"/>
                  <a:gd name="connsiteY144-271532" fmla="*/ 2263375 h 2329276"/>
                  <a:gd name="connsiteX145-271533" fmla="*/ 645222 w 5936218"/>
                  <a:gd name="connsiteY145-271534" fmla="*/ 2255538 h 2329276"/>
                  <a:gd name="connsiteX146-271535" fmla="*/ 625472 w 5936218"/>
                  <a:gd name="connsiteY146-271536" fmla="*/ 2258830 h 2329276"/>
                  <a:gd name="connsiteX147-271537" fmla="*/ 623771 w 5936218"/>
                  <a:gd name="connsiteY147-271538" fmla="*/ 2257129 h 2329276"/>
                  <a:gd name="connsiteX148-271539" fmla="*/ 613565 w 5936218"/>
                  <a:gd name="connsiteY148-271540" fmla="*/ 2258830 h 2329276"/>
                  <a:gd name="connsiteX149-271541" fmla="*/ 609020 w 5936218"/>
                  <a:gd name="connsiteY149-271542" fmla="*/ 2254285 h 2329276"/>
                  <a:gd name="connsiteX150-271543" fmla="*/ 559026 w 5936218"/>
                  <a:gd name="connsiteY150-271544" fmla="*/ 2227015 h 2329276"/>
                  <a:gd name="connsiteX151-271545" fmla="*/ 506760 w 5936218"/>
                  <a:gd name="connsiteY151-271546" fmla="*/ 2220198 h 2329276"/>
                  <a:gd name="connsiteX152-271547" fmla="*/ 483280 w 5936218"/>
                  <a:gd name="connsiteY152-271548" fmla="*/ 2213489 h 2329276"/>
                  <a:gd name="connsiteX153-271549" fmla="*/ 480035 w 5936218"/>
                  <a:gd name="connsiteY153-271550" fmla="*/ 2215653 h 2329276"/>
                  <a:gd name="connsiteX154-271551" fmla="*/ 475042 w 5936218"/>
                  <a:gd name="connsiteY154-271552" fmla="*/ 2211135 h 2329276"/>
                  <a:gd name="connsiteX155-271553" fmla="*/ 474945 w 5936218"/>
                  <a:gd name="connsiteY155-271554" fmla="*/ 2211108 h 2329276"/>
                  <a:gd name="connsiteX156-271555" fmla="*/ 468128 w 5936218"/>
                  <a:gd name="connsiteY156-271556" fmla="*/ 2215653 h 2329276"/>
                  <a:gd name="connsiteX157-271557" fmla="*/ 420406 w 5936218"/>
                  <a:gd name="connsiteY157-271558" fmla="*/ 2172476 h 2329276"/>
                  <a:gd name="connsiteX158-271559" fmla="*/ 381774 w 5936218"/>
                  <a:gd name="connsiteY158-271560" fmla="*/ 2156569 h 2329276"/>
                  <a:gd name="connsiteX159-271561" fmla="*/ 349960 w 5936218"/>
                  <a:gd name="connsiteY159-271562" fmla="*/ 2124754 h 2329276"/>
                  <a:gd name="connsiteX160-271563" fmla="*/ 377229 w 5936218"/>
                  <a:gd name="connsiteY160-271564" fmla="*/ 2117937 h 2329276"/>
                  <a:gd name="connsiteX161-271565" fmla="*/ 404499 w 5936218"/>
                  <a:gd name="connsiteY161-271566" fmla="*/ 2070215 h 2329276"/>
                  <a:gd name="connsiteX162-271567" fmla="*/ 388591 w 5936218"/>
                  <a:gd name="connsiteY162-271568" fmla="*/ 2054308 h 2329276"/>
                  <a:gd name="connsiteX163-271569" fmla="*/ 440858 w 5936218"/>
                  <a:gd name="connsiteY163-271570" fmla="*/ 2027038 h 2329276"/>
                  <a:gd name="connsiteX164-271571" fmla="*/ 440858 w 5936218"/>
                  <a:gd name="connsiteY164-271572" fmla="*/ 2023982 h 2329276"/>
                  <a:gd name="connsiteX165-271573" fmla="*/ 416406 w 5936218"/>
                  <a:gd name="connsiteY165-271574" fmla="*/ 2027038 h 2329276"/>
                  <a:gd name="connsiteX166-271575" fmla="*/ 416406 w 5936218"/>
                  <a:gd name="connsiteY166-271576" fmla="*/ 2025550 h 2329276"/>
                  <a:gd name="connsiteX167-271577" fmla="*/ 404499 w 5936218"/>
                  <a:gd name="connsiteY167-271578" fmla="*/ 2027038 h 2329276"/>
                  <a:gd name="connsiteX168-271579" fmla="*/ 404499 w 5936218"/>
                  <a:gd name="connsiteY168-271580" fmla="*/ 2006586 h 2329276"/>
                  <a:gd name="connsiteX169-271581" fmla="*/ 424951 w 5936218"/>
                  <a:gd name="connsiteY169-271582" fmla="*/ 1990679 h 2329276"/>
                  <a:gd name="connsiteX170-271583" fmla="*/ 463583 w 5936218"/>
                  <a:gd name="connsiteY170-271584" fmla="*/ 1983862 h 2329276"/>
                  <a:gd name="connsiteX171-271585" fmla="*/ 468128 w 5936218"/>
                  <a:gd name="connsiteY171-271586" fmla="*/ 1967954 h 2329276"/>
                  <a:gd name="connsiteX172-271587" fmla="*/ 456765 w 5936218"/>
                  <a:gd name="connsiteY172-271588" fmla="*/ 1936140 h 2329276"/>
                  <a:gd name="connsiteX173-271589" fmla="*/ 474945 w 5936218"/>
                  <a:gd name="connsiteY173-271590" fmla="*/ 1908870 h 2329276"/>
                  <a:gd name="connsiteX174-271591" fmla="*/ 474945 w 5936218"/>
                  <a:gd name="connsiteY174-271592" fmla="*/ 1888418 h 2329276"/>
                  <a:gd name="connsiteX175-271593" fmla="*/ 420406 w 5936218"/>
                  <a:gd name="connsiteY175-271594" fmla="*/ 1870238 h 2329276"/>
                  <a:gd name="connsiteX176-271595" fmla="*/ 409588 w 5936218"/>
                  <a:gd name="connsiteY176-271596" fmla="*/ 1870238 h 2329276"/>
                  <a:gd name="connsiteX177-271597" fmla="*/ 397681 w 5936218"/>
                  <a:gd name="connsiteY177-271598" fmla="*/ 1870238 h 2329276"/>
                  <a:gd name="connsiteX178-271599" fmla="*/ 379485 w 5936218"/>
                  <a:gd name="connsiteY178-271600" fmla="*/ 1847999 h 2329276"/>
                  <a:gd name="connsiteX179-271601" fmla="*/ 357322 w 5936218"/>
                  <a:gd name="connsiteY179-271602" fmla="*/ 1854331 h 2329276"/>
                  <a:gd name="connsiteX180-271603" fmla="*/ 352842 w 5936218"/>
                  <a:gd name="connsiteY180-271604" fmla="*/ 1852209 h 2329276"/>
                  <a:gd name="connsiteX181-271605" fmla="*/ 345415 w 5936218"/>
                  <a:gd name="connsiteY181-271606" fmla="*/ 1854331 h 2329276"/>
                  <a:gd name="connsiteX182-271607" fmla="*/ 302238 w 5936218"/>
                  <a:gd name="connsiteY182-271608" fmla="*/ 1833879 h 2329276"/>
                  <a:gd name="connsiteX183-271609" fmla="*/ 302238 w 5936218"/>
                  <a:gd name="connsiteY183-271610" fmla="*/ 1822517 h 2329276"/>
                  <a:gd name="connsiteX184-271611" fmla="*/ 286331 w 5936218"/>
                  <a:gd name="connsiteY184-271612" fmla="*/ 1795247 h 2329276"/>
                  <a:gd name="connsiteX185-271613" fmla="*/ 270968 w 5936218"/>
                  <a:gd name="connsiteY185-271614" fmla="*/ 1795247 h 2329276"/>
                  <a:gd name="connsiteX186-271615" fmla="*/ 259061 w 5936218"/>
                  <a:gd name="connsiteY186-271616" fmla="*/ 1795247 h 2329276"/>
                  <a:gd name="connsiteX187-271617" fmla="*/ 254516 w 5936218"/>
                  <a:gd name="connsiteY187-271618" fmla="*/ 1779340 h 2329276"/>
                  <a:gd name="connsiteX188-271619" fmla="*/ 263606 w 5936218"/>
                  <a:gd name="connsiteY188-271620" fmla="*/ 1763433 h 2329276"/>
                  <a:gd name="connsiteX189-271621" fmla="*/ 243991 w 5936218"/>
                  <a:gd name="connsiteY189-271622" fmla="*/ 1732920 h 2329276"/>
                  <a:gd name="connsiteX190-271623" fmla="*/ 216429 w 5936218"/>
                  <a:gd name="connsiteY190-271624" fmla="*/ 1736163 h 2329276"/>
                  <a:gd name="connsiteX191-271625" fmla="*/ 212956 w 5936218"/>
                  <a:gd name="connsiteY191-271626" fmla="*/ 1735171 h 2329276"/>
                  <a:gd name="connsiteX192-271627" fmla="*/ 204522 w 5936218"/>
                  <a:gd name="connsiteY192-271628" fmla="*/ 1736163 h 2329276"/>
                  <a:gd name="connsiteX193-271629" fmla="*/ 199623 w 5936218"/>
                  <a:gd name="connsiteY193-271630" fmla="*/ 1734763 h 2329276"/>
                  <a:gd name="connsiteX194-271631" fmla="*/ 195977 w 5936218"/>
                  <a:gd name="connsiteY194-271632" fmla="*/ 1747525 h 2329276"/>
                  <a:gd name="connsiteX195-271633" fmla="*/ 184968 w 5936218"/>
                  <a:gd name="connsiteY195-271634" fmla="*/ 1744380 h 2329276"/>
                  <a:gd name="connsiteX196-271635" fmla="*/ 184070 w 5936218"/>
                  <a:gd name="connsiteY196-271636" fmla="*/ 1747525 h 2329276"/>
                  <a:gd name="connsiteX197-271637" fmla="*/ 168163 w 5936218"/>
                  <a:gd name="connsiteY197-271638" fmla="*/ 1742990 h 2329276"/>
                  <a:gd name="connsiteX198-271639" fmla="*/ 156800 w 5936218"/>
                  <a:gd name="connsiteY198-271640" fmla="*/ 1704348 h 2329276"/>
                  <a:gd name="connsiteX199-271641" fmla="*/ 152255 w 5936218"/>
                  <a:gd name="connsiteY199-271642" fmla="*/ 1688441 h 2329276"/>
                  <a:gd name="connsiteX200-271643" fmla="*/ 156800 w 5936218"/>
                  <a:gd name="connsiteY200-271644" fmla="*/ 1683896 h 2329276"/>
                  <a:gd name="connsiteX201-271645" fmla="*/ 168707 w 5936218"/>
                  <a:gd name="connsiteY201-271646" fmla="*/ 1683896 h 2329276"/>
                  <a:gd name="connsiteX202-271647" fmla="*/ 188615 w 5936218"/>
                  <a:gd name="connsiteY202-271648" fmla="*/ 1683896 h 2329276"/>
                  <a:gd name="connsiteX203-271649" fmla="*/ 199977 w 5936218"/>
                  <a:gd name="connsiteY203-271650" fmla="*/ 1672534 h 2329276"/>
                  <a:gd name="connsiteX204-271651" fmla="*/ 188615 w 5936218"/>
                  <a:gd name="connsiteY204-271652" fmla="*/ 1649809 h 2329276"/>
                  <a:gd name="connsiteX205-271653" fmla="*/ 168163 w 5936218"/>
                  <a:gd name="connsiteY205-271654" fmla="*/ 1640720 h 2329276"/>
                  <a:gd name="connsiteX206-271655" fmla="*/ 168163 w 5936218"/>
                  <a:gd name="connsiteY206-271656" fmla="*/ 1633902 h 2329276"/>
                  <a:gd name="connsiteX207-271657" fmla="*/ 152255 w 5936218"/>
                  <a:gd name="connsiteY207-271658" fmla="*/ 1617995 h 2329276"/>
                  <a:gd name="connsiteX208-271659" fmla="*/ 129531 w 5936218"/>
                  <a:gd name="connsiteY208-271660" fmla="*/ 1581635 h 2329276"/>
                  <a:gd name="connsiteX209-271661" fmla="*/ 140893 w 5936218"/>
                  <a:gd name="connsiteY209-271662" fmla="*/ 1558911 h 2329276"/>
                  <a:gd name="connsiteX210-271663" fmla="*/ 136348 w 5936218"/>
                  <a:gd name="connsiteY210-271664" fmla="*/ 1531641 h 2329276"/>
                  <a:gd name="connsiteX211-271665" fmla="*/ 103789 w 5936218"/>
                  <a:gd name="connsiteY211-271666" fmla="*/ 1518234 h 2329276"/>
                  <a:gd name="connsiteX212-271667" fmla="*/ 93716 w 5936218"/>
                  <a:gd name="connsiteY212-271668" fmla="*/ 1522551 h 2329276"/>
                  <a:gd name="connsiteX213-271669" fmla="*/ 91868 w 5936218"/>
                  <a:gd name="connsiteY213-271670" fmla="*/ 1518240 h 2329276"/>
                  <a:gd name="connsiteX214-271671" fmla="*/ 81809 w 5936218"/>
                  <a:gd name="connsiteY214-271672" fmla="*/ 1522551 h 2329276"/>
                  <a:gd name="connsiteX215-271673" fmla="*/ 74992 w 5936218"/>
                  <a:gd name="connsiteY215-271674" fmla="*/ 1506644 h 2329276"/>
                  <a:gd name="connsiteX216-271675" fmla="*/ 34087 w 5936218"/>
                  <a:gd name="connsiteY216-271676" fmla="*/ 1495282 h 2329276"/>
                  <a:gd name="connsiteX217-271677" fmla="*/ 22725 w 5936218"/>
                  <a:gd name="connsiteY217-271678" fmla="*/ 1452105 h 2329276"/>
                  <a:gd name="connsiteX218-271679" fmla="*/ 22725 w 5936218"/>
                  <a:gd name="connsiteY218-271680" fmla="*/ 1420290 h 2329276"/>
                  <a:gd name="connsiteX219-271681" fmla="*/ 0 w 5936218"/>
                  <a:gd name="connsiteY219-271682" fmla="*/ 1404383 h 2329276"/>
                  <a:gd name="connsiteX220-271683" fmla="*/ 15907 w 5936218"/>
                  <a:gd name="connsiteY220-271684" fmla="*/ 1381659 h 2329276"/>
                  <a:gd name="connsiteX221-271685" fmla="*/ 6818 w 5936218"/>
                  <a:gd name="connsiteY221-271686" fmla="*/ 1318030 h 2329276"/>
                  <a:gd name="connsiteX222-271687" fmla="*/ 34087 w 5936218"/>
                  <a:gd name="connsiteY222-271688" fmla="*/ 1274853 h 2329276"/>
                  <a:gd name="connsiteX223-271689" fmla="*/ 27270 w 5936218"/>
                  <a:gd name="connsiteY223-271690" fmla="*/ 1263491 h 2329276"/>
                  <a:gd name="connsiteX224-271691" fmla="*/ 70447 w 5936218"/>
                  <a:gd name="connsiteY224-271692" fmla="*/ 1224859 h 2329276"/>
                  <a:gd name="connsiteX225-271693" fmla="*/ 27270 w 5936218"/>
                  <a:gd name="connsiteY225-271694" fmla="*/ 1188499 h 2329276"/>
                  <a:gd name="connsiteX226-271695" fmla="*/ 109078 w 5936218"/>
                  <a:gd name="connsiteY226-271696" fmla="*/ 1090783 h 2329276"/>
                  <a:gd name="connsiteX227-271697" fmla="*/ 145438 w 5936218"/>
                  <a:gd name="connsiteY227-271698" fmla="*/ 1047606 h 2329276"/>
                  <a:gd name="connsiteX228-271699" fmla="*/ 156800 w 5936218"/>
                  <a:gd name="connsiteY228-271700" fmla="*/ 1004430 h 2329276"/>
                  <a:gd name="connsiteX229-271701" fmla="*/ 102261 w 5936218"/>
                  <a:gd name="connsiteY229-271702" fmla="*/ 952163 h 2329276"/>
                  <a:gd name="connsiteX230-271703" fmla="*/ 118168 w 5936218"/>
                  <a:gd name="connsiteY230-271704" fmla="*/ 897624 h 2329276"/>
                  <a:gd name="connsiteX231-271705" fmla="*/ 86354 w 5936218"/>
                  <a:gd name="connsiteY231-271706" fmla="*/ 833995 h 2329276"/>
                  <a:gd name="connsiteX232-271707" fmla="*/ 109078 w 5936218"/>
                  <a:gd name="connsiteY232-271708" fmla="*/ 759003 h 2329276"/>
                  <a:gd name="connsiteX233-271709" fmla="*/ 70447 w 5936218"/>
                  <a:gd name="connsiteY233-271710" fmla="*/ 656742 h 2329276"/>
                  <a:gd name="connsiteX234-271711" fmla="*/ 102261 w 5936218"/>
                  <a:gd name="connsiteY234-271712" fmla="*/ 586296 h 2329276"/>
                  <a:gd name="connsiteX235-271713" fmla="*/ 43177 w 5936218"/>
                  <a:gd name="connsiteY235-271714" fmla="*/ 520395 h 2329276"/>
                  <a:gd name="connsiteX236-271715" fmla="*/ 49994 w 5936218"/>
                  <a:gd name="connsiteY236-271716" fmla="*/ 445403 h 2329276"/>
                  <a:gd name="connsiteX237-271717" fmla="*/ 81809 w 5936218"/>
                  <a:gd name="connsiteY237-271718" fmla="*/ 440858 h 2329276"/>
                  <a:gd name="connsiteX238-271719" fmla="*/ 145438 w 5936218"/>
                  <a:gd name="connsiteY238-271720" fmla="*/ 397682 h 2329276"/>
                  <a:gd name="connsiteX239-271721" fmla="*/ 184070 w 5936218"/>
                  <a:gd name="connsiteY239-271722" fmla="*/ 359050 h 2329276"/>
                  <a:gd name="connsiteX240-271723" fmla="*/ 189699 w 5936218"/>
                  <a:gd name="connsiteY240-271724" fmla="*/ 365328 h 2329276"/>
                  <a:gd name="connsiteX241-271725" fmla="*/ 195977 w 5936218"/>
                  <a:gd name="connsiteY241-271726" fmla="*/ 359050 h 2329276"/>
                  <a:gd name="connsiteX242-271727" fmla="*/ 255061 w 5936218"/>
                  <a:gd name="connsiteY242-271728" fmla="*/ 424951 h 2329276"/>
                  <a:gd name="connsiteX243-271729" fmla="*/ 350504 w 5936218"/>
                  <a:gd name="connsiteY243-271730" fmla="*/ 445403 h 2329276"/>
                  <a:gd name="connsiteX244-271731" fmla="*/ 491397 w 5936218"/>
                  <a:gd name="connsiteY244-271732" fmla="*/ 559027 h 2329276"/>
                  <a:gd name="connsiteX245-271733" fmla="*/ 523211 w 5936218"/>
                  <a:gd name="connsiteY245-271734" fmla="*/ 606748 h 2329276"/>
                  <a:gd name="connsiteX246-271735" fmla="*/ 523211 w 5936218"/>
                  <a:gd name="connsiteY246-271736" fmla="*/ 665832 h 2329276"/>
                  <a:gd name="connsiteX247-271737" fmla="*/ 486852 w 5936218"/>
                  <a:gd name="connsiteY247-271738" fmla="*/ 720371 h 2329276"/>
                  <a:gd name="connsiteX248-271739" fmla="*/ 420951 w 5936218"/>
                  <a:gd name="connsiteY248-271740" fmla="*/ 740824 h 2329276"/>
                  <a:gd name="connsiteX249-271741" fmla="*/ 415909 w 5936218"/>
                  <a:gd name="connsiteY249-271742" fmla="*/ 738693 h 2329276"/>
                  <a:gd name="connsiteX250-271743" fmla="*/ 409044 w 5936218"/>
                  <a:gd name="connsiteY250-271744" fmla="*/ 740824 h 2329276"/>
                  <a:gd name="connsiteX251-271745" fmla="*/ 252950 w 5936218"/>
                  <a:gd name="connsiteY251-271746" fmla="*/ 674868 h 2329276"/>
                  <a:gd name="connsiteX252-271747" fmla="*/ 232336 w 5936218"/>
                  <a:gd name="connsiteY252-271748" fmla="*/ 681740 h 2329276"/>
                  <a:gd name="connsiteX253-271749" fmla="*/ 291420 w 5936218"/>
                  <a:gd name="connsiteY253-271750" fmla="*/ 752186 h 2329276"/>
                  <a:gd name="connsiteX254-271751" fmla="*/ 291420 w 5936218"/>
                  <a:gd name="connsiteY254-271752" fmla="*/ 790818 h 2329276"/>
                  <a:gd name="connsiteX255-271753" fmla="*/ 298238 w 5936218"/>
                  <a:gd name="connsiteY255-271754" fmla="*/ 877172 h 2329276"/>
                  <a:gd name="connsiteX256-271755" fmla="*/ 345959 w 5936218"/>
                  <a:gd name="connsiteY256-271756" fmla="*/ 908986 h 2329276"/>
                  <a:gd name="connsiteX257-271757" fmla="*/ 362087 w 5936218"/>
                  <a:gd name="connsiteY257-271758" fmla="*/ 918394 h 2329276"/>
                  <a:gd name="connsiteX258-271759" fmla="*/ 365867 w 5936218"/>
                  <a:gd name="connsiteY258-271760" fmla="*/ 886261 h 2329276"/>
                  <a:gd name="connsiteX259-271761" fmla="*/ 345415 w 5936218"/>
                  <a:gd name="connsiteY259-271762" fmla="*/ 849902 h 2329276"/>
                  <a:gd name="connsiteX260-271763" fmla="*/ 365867 w 5936218"/>
                  <a:gd name="connsiteY260-271764" fmla="*/ 818087 h 2329276"/>
                  <a:gd name="connsiteX261-271765" fmla="*/ 374560 w 5936218"/>
                  <a:gd name="connsiteY261-271766" fmla="*/ 823086 h 2329276"/>
                  <a:gd name="connsiteX262-271767" fmla="*/ 377774 w 5936218"/>
                  <a:gd name="connsiteY262-271768" fmla="*/ 818087 h 2329276"/>
                  <a:gd name="connsiteX263-271769" fmla="*/ 461933 w 5936218"/>
                  <a:gd name="connsiteY263-271770" fmla="*/ 866479 h 2329276"/>
                  <a:gd name="connsiteX264-271771" fmla="*/ 484035 w 5936218"/>
                  <a:gd name="connsiteY264-271772" fmla="*/ 849902 h 2329276"/>
                  <a:gd name="connsiteX265-271773" fmla="*/ 463583 w 5936218"/>
                  <a:gd name="connsiteY265-271774" fmla="*/ 784000 h 2329276"/>
                  <a:gd name="connsiteX266-271775" fmla="*/ 549936 w 5936218"/>
                  <a:gd name="connsiteY266-271776" fmla="*/ 697647 h 2329276"/>
                  <a:gd name="connsiteX267-271777" fmla="*/ 559742 w 5936218"/>
                  <a:gd name="connsiteY267-271778" fmla="*/ 699748 h 2329276"/>
                  <a:gd name="connsiteX268-271779" fmla="*/ 561843 w 5936218"/>
                  <a:gd name="connsiteY268-271780" fmla="*/ 697647 h 2329276"/>
                  <a:gd name="connsiteX269-271781" fmla="*/ 593658 w 5936218"/>
                  <a:gd name="connsiteY269-271782" fmla="*/ 704464 h 2329276"/>
                  <a:gd name="connsiteX270-271783" fmla="*/ 620945 w 5936218"/>
                  <a:gd name="connsiteY270-271784" fmla="*/ 728341 h 2329276"/>
                  <a:gd name="connsiteX271-271785" fmla="*/ 640835 w 5936218"/>
                  <a:gd name="connsiteY271-271786" fmla="*/ 672650 h 2329276"/>
                  <a:gd name="connsiteX272-271787" fmla="*/ 609020 w 5936218"/>
                  <a:gd name="connsiteY272-271788" fmla="*/ 618111 h 2329276"/>
                  <a:gd name="connsiteX273-271789" fmla="*/ 624928 w 5936218"/>
                  <a:gd name="connsiteY273-271790" fmla="*/ 559027 h 2329276"/>
                  <a:gd name="connsiteX274-271791" fmla="*/ 597658 w 5936218"/>
                  <a:gd name="connsiteY274-271792" fmla="*/ 499942 h 2329276"/>
                  <a:gd name="connsiteX275-271793" fmla="*/ 611562 w 5936218"/>
                  <a:gd name="connsiteY275-271794" fmla="*/ 504268 h 2329276"/>
                  <a:gd name="connsiteX276-271795" fmla="*/ 609565 w 5936218"/>
                  <a:gd name="connsiteY276-271796" fmla="*/ 499942 h 2329276"/>
                  <a:gd name="connsiteX277-271797" fmla="*/ 711826 w 5936218"/>
                  <a:gd name="connsiteY277-271798" fmla="*/ 531757 h 2329276"/>
                  <a:gd name="connsiteX278-271799" fmla="*/ 732278 w 5936218"/>
                  <a:gd name="connsiteY278-271800" fmla="*/ 586296 h 2329276"/>
                  <a:gd name="connsiteX279-271801" fmla="*/ 684556 w 5936218"/>
                  <a:gd name="connsiteY279-271802" fmla="*/ 597658 h 2329276"/>
                  <a:gd name="connsiteX280-271803" fmla="*/ 684556 w 5936218"/>
                  <a:gd name="connsiteY280-271804" fmla="*/ 649925 h 2329276"/>
                  <a:gd name="connsiteX281-271805" fmla="*/ 713309 w 5936218"/>
                  <a:gd name="connsiteY281-271806" fmla="*/ 678678 h 2329276"/>
                  <a:gd name="connsiteX282-271807" fmla="*/ 763548 w 5936218"/>
                  <a:gd name="connsiteY282-271808" fmla="*/ 661287 h 2329276"/>
                  <a:gd name="connsiteX283-271809" fmla="*/ 770365 w 5936218"/>
                  <a:gd name="connsiteY283-271810" fmla="*/ 602203 h 2329276"/>
                  <a:gd name="connsiteX284-271811" fmla="*/ 845357 w 5936218"/>
                  <a:gd name="connsiteY284-271812" fmla="*/ 554482 h 2329276"/>
                  <a:gd name="connsiteX285-271813" fmla="*/ 972614 w 5936218"/>
                  <a:gd name="connsiteY285-271814" fmla="*/ 468128 h 2329276"/>
                  <a:gd name="connsiteX286-271815" fmla="*/ 982566 w 5936218"/>
                  <a:gd name="connsiteY286-271816" fmla="*/ 469455 h 2329276"/>
                  <a:gd name="connsiteX287-271817" fmla="*/ 984521 w 5936218"/>
                  <a:gd name="connsiteY287-271818" fmla="*/ 468128 h 2329276"/>
                  <a:gd name="connsiteX288-271819" fmla="*/ 1018608 w 5936218"/>
                  <a:gd name="connsiteY288-271820" fmla="*/ 472673 h 2329276"/>
                  <a:gd name="connsiteX289-271821" fmla="*/ 979977 w 5936218"/>
                  <a:gd name="connsiteY289-271822" fmla="*/ 536302 h 2329276"/>
                  <a:gd name="connsiteX290-271823" fmla="*/ 1012666 w 5936218"/>
                  <a:gd name="connsiteY290-271824" fmla="*/ 541463 h 2329276"/>
                  <a:gd name="connsiteX291-271825" fmla="*/ 1038516 w 5936218"/>
                  <a:gd name="connsiteY291-271826" fmla="*/ 511305 h 2329276"/>
                  <a:gd name="connsiteX292-271827" fmla="*/ 1050423 w 5936218"/>
                  <a:gd name="connsiteY292-271828" fmla="*/ 511305 h 2329276"/>
                  <a:gd name="connsiteX293-271829" fmla="*/ 1108962 w 5936218"/>
                  <a:gd name="connsiteY293-271830" fmla="*/ 511305 h 2329276"/>
                  <a:gd name="connsiteX294-271831" fmla="*/ 1161229 w 5936218"/>
                  <a:gd name="connsiteY294-271832" fmla="*/ 468128 h 2329276"/>
                  <a:gd name="connsiteX295-271833" fmla="*/ 1165711 w 5936218"/>
                  <a:gd name="connsiteY295-271834" fmla="*/ 474262 h 2329276"/>
                  <a:gd name="connsiteX296-271835" fmla="*/ 1173136 w 5936218"/>
                  <a:gd name="connsiteY296-271836" fmla="*/ 468128 h 2329276"/>
                  <a:gd name="connsiteX297-271837" fmla="*/ 1210035 w 5936218"/>
                  <a:gd name="connsiteY297-271838" fmla="*/ 518621 h 2329276"/>
                  <a:gd name="connsiteX298-271839" fmla="*/ 1247583 w 5936218"/>
                  <a:gd name="connsiteY298-271840" fmla="*/ 461311 h 2329276"/>
                  <a:gd name="connsiteX299-271841" fmla="*/ 1211223 w 5936218"/>
                  <a:gd name="connsiteY299-271842" fmla="*/ 402227 h 2329276"/>
                  <a:gd name="connsiteX300-271843" fmla="*/ 1227130 w 5936218"/>
                  <a:gd name="connsiteY300-271844" fmla="*/ 365867 h 2329276"/>
                  <a:gd name="connsiteX301-271845" fmla="*/ 1237665 w 5936218"/>
                  <a:gd name="connsiteY301-271846" fmla="*/ 369005 h 2329276"/>
                  <a:gd name="connsiteX302-271847" fmla="*/ 1239037 w 5936218"/>
                  <a:gd name="connsiteY302-271848" fmla="*/ 365867 h 2329276"/>
                  <a:gd name="connsiteX303-271849" fmla="*/ 1345843 w 5936218"/>
                  <a:gd name="connsiteY303-271850" fmla="*/ 397682 h 2329276"/>
                  <a:gd name="connsiteX304-271851" fmla="*/ 1400382 w 5936218"/>
                  <a:gd name="connsiteY304-271852" fmla="*/ 429496 h 2329276"/>
                  <a:gd name="connsiteX305-271853" fmla="*/ 1519756 w 5936218"/>
                  <a:gd name="connsiteY305-271854" fmla="*/ 536080 h 2329276"/>
                  <a:gd name="connsiteX306-271855" fmla="*/ 1543003 w 5936218"/>
                  <a:gd name="connsiteY306-271856" fmla="*/ 495398 h 2329276"/>
                  <a:gd name="connsiteX307-271857" fmla="*/ 1506643 w 5936218"/>
                  <a:gd name="connsiteY307-271858" fmla="*/ 440858 h 2329276"/>
                  <a:gd name="connsiteX308-271859" fmla="*/ 1506643 w 5936218"/>
                  <a:gd name="connsiteY308-271860" fmla="*/ 418134 h 2329276"/>
                  <a:gd name="connsiteX309-271861" fmla="*/ 1463467 w 5936218"/>
                  <a:gd name="connsiteY309-271862" fmla="*/ 409044 h 2329276"/>
                  <a:gd name="connsiteX310-271863" fmla="*/ 1472556 w 5936218"/>
                  <a:gd name="connsiteY310-271864" fmla="*/ 359050 h 2329276"/>
                  <a:gd name="connsiteX311-271865" fmla="*/ 1452104 w 5936218"/>
                  <a:gd name="connsiteY311-271866" fmla="*/ 272696 h 2329276"/>
                  <a:gd name="connsiteX312-271867" fmla="*/ 1452104 w 5936218"/>
                  <a:gd name="connsiteY312-271868" fmla="*/ 236337 h 2329276"/>
                  <a:gd name="connsiteX313-271869" fmla="*/ 1522551 w 5936218"/>
                  <a:gd name="connsiteY313-271870" fmla="*/ 134076 h 2329276"/>
                  <a:gd name="connsiteX314-271871" fmla="*/ 1543003 w 5936218"/>
                  <a:gd name="connsiteY314-271872" fmla="*/ 20453 h 2329276"/>
                  <a:gd name="connsiteX315-271873" fmla="*/ 1570272 w 5936218"/>
                  <a:gd name="connsiteY315-271874" fmla="*/ 0 h 2329276"/>
                  <a:gd name="connsiteX316-271875" fmla="*/ 1578688 w 5936218"/>
                  <a:gd name="connsiteY316-271876" fmla="*/ 2619 h 2329276"/>
                  <a:gd name="connsiteX317-271877" fmla="*/ 1582179 w 5936218"/>
                  <a:gd name="connsiteY317-271878" fmla="*/ 0 h 2329276"/>
                  <a:gd name="connsiteX318-271879" fmla="*/ 1684440 w 5936218"/>
                  <a:gd name="connsiteY318-271880" fmla="*/ 31815 h 2329276"/>
                  <a:gd name="connsiteX319-271881" fmla="*/ 1688985 w 5936218"/>
                  <a:gd name="connsiteY319-271882" fmla="*/ 102261 h 2329276"/>
                  <a:gd name="connsiteX320-271883" fmla="*/ 1652625 w 5936218"/>
                  <a:gd name="connsiteY320-271884" fmla="*/ 193160 h 2329276"/>
                  <a:gd name="connsiteX321-271885" fmla="*/ 1679895 w 5936218"/>
                  <a:gd name="connsiteY321-271886" fmla="*/ 231792 h 2329276"/>
                  <a:gd name="connsiteX322-271887" fmla="*/ 1688985 w 5936218"/>
                  <a:gd name="connsiteY322-271888" fmla="*/ 306783 h 2329276"/>
                  <a:gd name="connsiteX323-271889" fmla="*/ 1679895 w 5936218"/>
                  <a:gd name="connsiteY323-271890" fmla="*/ 452221 h 2329276"/>
                  <a:gd name="connsiteX324-271891" fmla="*/ 1636718 w 5936218"/>
                  <a:gd name="connsiteY324-271892" fmla="*/ 715827 h 2329276"/>
                  <a:gd name="connsiteX325-271893" fmla="*/ 1662494 w 5936218"/>
                  <a:gd name="connsiteY325-271894" fmla="*/ 722271 h 2329276"/>
                  <a:gd name="connsiteX0-271895" fmla="*/ 1662494 w 5936218"/>
                  <a:gd name="connsiteY0-271896" fmla="*/ 722271 h 2329276"/>
                  <a:gd name="connsiteX1-271897" fmla="*/ 5176671 w 5936218"/>
                  <a:gd name="connsiteY1-271898" fmla="*/ 397682 h 2329276"/>
                  <a:gd name="connsiteX2-271899" fmla="*/ 5243719 w 5936218"/>
                  <a:gd name="connsiteY2-271900" fmla="*/ 482513 h 2329276"/>
                  <a:gd name="connsiteX3-271901" fmla="*/ 5258480 w 5936218"/>
                  <a:gd name="connsiteY3-271902" fmla="*/ 386319 h 2329276"/>
                  <a:gd name="connsiteX4-271903" fmla="*/ 5267570 w 5936218"/>
                  <a:gd name="connsiteY4-271904" fmla="*/ 338598 h 2329276"/>
                  <a:gd name="connsiteX5-271905" fmla="*/ 5278896 w 5936218"/>
                  <a:gd name="connsiteY5-271906" fmla="*/ 341647 h 2329276"/>
                  <a:gd name="connsiteX6-271907" fmla="*/ 5279477 w 5936218"/>
                  <a:gd name="connsiteY6-271908" fmla="*/ 338598 h 2329276"/>
                  <a:gd name="connsiteX7-271909" fmla="*/ 5395510 w 5936218"/>
                  <a:gd name="connsiteY7-271910" fmla="*/ 369837 h 2329276"/>
                  <a:gd name="connsiteX8-271911" fmla="*/ 5463001 w 5936218"/>
                  <a:gd name="connsiteY8-271912" fmla="*/ 365867 h 2329276"/>
                  <a:gd name="connsiteX9-271913" fmla="*/ 5464386 w 5936218"/>
                  <a:gd name="connsiteY9-271914" fmla="*/ 366486 h 2329276"/>
                  <a:gd name="connsiteX10-271915" fmla="*/ 5474909 w 5936218"/>
                  <a:gd name="connsiteY10-271916" fmla="*/ 365867 h 2329276"/>
                  <a:gd name="connsiteX11-271917" fmla="*/ 5581715 w 5936218"/>
                  <a:gd name="connsiteY11-271918" fmla="*/ 413589 h 2329276"/>
                  <a:gd name="connsiteX12-271919" fmla="*/ 5633981 w 5936218"/>
                  <a:gd name="connsiteY12-271920" fmla="*/ 456766 h 2329276"/>
                  <a:gd name="connsiteX13-271921" fmla="*/ 5720335 w 5936218"/>
                  <a:gd name="connsiteY13-271922" fmla="*/ 536302 h 2329276"/>
                  <a:gd name="connsiteX14-271923" fmla="*/ 5822595 w 5936218"/>
                  <a:gd name="connsiteY14-271924" fmla="*/ 634018 h 2329276"/>
                  <a:gd name="connsiteX15-271925" fmla="*/ 5818051 w 5936218"/>
                  <a:gd name="connsiteY15-271926" fmla="*/ 688557 h 2329276"/>
                  <a:gd name="connsiteX16-271927" fmla="*/ 5825679 w 5936218"/>
                  <a:gd name="connsiteY16-271928" fmla="*/ 696185 h 2329276"/>
                  <a:gd name="connsiteX17-271929" fmla="*/ 5822051 w 5936218"/>
                  <a:gd name="connsiteY17-271930" fmla="*/ 645380 h 2329276"/>
                  <a:gd name="connsiteX18-271931" fmla="*/ 5834092 w 5936218"/>
                  <a:gd name="connsiteY18-271932" fmla="*/ 647253 h 2329276"/>
                  <a:gd name="connsiteX19-271933" fmla="*/ 5833958 w 5936218"/>
                  <a:gd name="connsiteY19-271934" fmla="*/ 645380 h 2329276"/>
                  <a:gd name="connsiteX20-271935" fmla="*/ 5936219 w 5936218"/>
                  <a:gd name="connsiteY20-271936" fmla="*/ 661287 h 2329276"/>
                  <a:gd name="connsiteX21-271937" fmla="*/ 5908949 w 5936218"/>
                  <a:gd name="connsiteY21-271938" fmla="*/ 877172 h 2329276"/>
                  <a:gd name="connsiteX22-271939" fmla="*/ 5893042 w 5936218"/>
                  <a:gd name="connsiteY22-271940" fmla="*/ 893079 h 2329276"/>
                  <a:gd name="connsiteX23-271941" fmla="*/ 5861227 w 5936218"/>
                  <a:gd name="connsiteY23-271942" fmla="*/ 893079 h 2329276"/>
                  <a:gd name="connsiteX24-271943" fmla="*/ 5817506 w 5936218"/>
                  <a:gd name="connsiteY24-271944" fmla="*/ 858992 h 2329276"/>
                  <a:gd name="connsiteX25-271945" fmla="*/ 5767511 w 5936218"/>
                  <a:gd name="connsiteY25-271946" fmla="*/ 833995 h 2329276"/>
                  <a:gd name="connsiteX26-271947" fmla="*/ 5729132 w 5936218"/>
                  <a:gd name="connsiteY26-271948" fmla="*/ 785976 h 2329276"/>
                  <a:gd name="connsiteX27-271949" fmla="*/ 5695337 w 5936218"/>
                  <a:gd name="connsiteY27-271950" fmla="*/ 795363 h 2329276"/>
                  <a:gd name="connsiteX28-271951" fmla="*/ 5693366 w 5936218"/>
                  <a:gd name="connsiteY28-271952" fmla="*/ 792603 h 2329276"/>
                  <a:gd name="connsiteX29-271953" fmla="*/ 5640799 w 5936218"/>
                  <a:gd name="connsiteY29-271954" fmla="*/ 752186 h 2329276"/>
                  <a:gd name="connsiteX30-271955" fmla="*/ 5656705 w 5936218"/>
                  <a:gd name="connsiteY30-271956" fmla="*/ 795363 h 2329276"/>
                  <a:gd name="connsiteX31-271957" fmla="*/ 5586259 w 5936218"/>
                  <a:gd name="connsiteY31-271958" fmla="*/ 870354 h 2329276"/>
                  <a:gd name="connsiteX32-271959" fmla="*/ 5575676 w 5936218"/>
                  <a:gd name="connsiteY32-271960" fmla="*/ 869346 h 2329276"/>
                  <a:gd name="connsiteX33-271961" fmla="*/ 5539436 w 5936218"/>
                  <a:gd name="connsiteY33-271962" fmla="*/ 867029 h 2329276"/>
                  <a:gd name="connsiteX34-271963" fmla="*/ 5593077 w 5936218"/>
                  <a:gd name="connsiteY34-271964" fmla="*/ 972615 h 2329276"/>
                  <a:gd name="connsiteX35-271965" fmla="*/ 5613529 w 5936218"/>
                  <a:gd name="connsiteY35-271966" fmla="*/ 1031699 h 2329276"/>
                  <a:gd name="connsiteX36-271967" fmla="*/ 5608984 w 5936218"/>
                  <a:gd name="connsiteY36-271968" fmla="*/ 1054424 h 2329276"/>
                  <a:gd name="connsiteX37-271969" fmla="*/ 5597799 w 5936218"/>
                  <a:gd name="connsiteY37-271970" fmla="*/ 1050815 h 2329276"/>
                  <a:gd name="connsiteX38-271971" fmla="*/ 5534271 w 5936218"/>
                  <a:gd name="connsiteY38-271972" fmla="*/ 1034164 h 2329276"/>
                  <a:gd name="connsiteX39-271973" fmla="*/ 5436277 w 5936218"/>
                  <a:gd name="connsiteY39-271974" fmla="*/ 1090783 h 2329276"/>
                  <a:gd name="connsiteX40-271975" fmla="*/ 5397645 w 5936218"/>
                  <a:gd name="connsiteY40-271976" fmla="*/ 1102146 h 2329276"/>
                  <a:gd name="connsiteX41-271977" fmla="*/ 5345378 w 5936218"/>
                  <a:gd name="connsiteY41-271978" fmla="*/ 1156685 h 2329276"/>
                  <a:gd name="connsiteX42-271979" fmla="*/ 5290839 w 5936218"/>
                  <a:gd name="connsiteY42-271980" fmla="*/ 1204406 h 2329276"/>
                  <a:gd name="connsiteX43-271981" fmla="*/ 5274932 w 5936218"/>
                  <a:gd name="connsiteY43-271982" fmla="*/ 1236221 h 2329276"/>
                  <a:gd name="connsiteX44-271983" fmla="*/ 5267238 w 5936218"/>
                  <a:gd name="connsiteY44-271984" fmla="*/ 1227794 h 2329276"/>
                  <a:gd name="connsiteX45-271985" fmla="*/ 5263025 w 5936218"/>
                  <a:gd name="connsiteY45-271986" fmla="*/ 1236221 h 2329276"/>
                  <a:gd name="connsiteX46-271987" fmla="*/ 5219538 w 5936218"/>
                  <a:gd name="connsiteY46-271988" fmla="*/ 1188593 h 2329276"/>
                  <a:gd name="connsiteX47-271989" fmla="*/ 5129494 w 5936218"/>
                  <a:gd name="connsiteY47-271990" fmla="*/ 1243038 h 2329276"/>
                  <a:gd name="connsiteX48-271991" fmla="*/ 5126389 w 5936218"/>
                  <a:gd name="connsiteY48-271992" fmla="*/ 1237716 h 2329276"/>
                  <a:gd name="connsiteX49-271993" fmla="*/ 5117587 w 5936218"/>
                  <a:gd name="connsiteY49-271994" fmla="*/ 1243038 h 2329276"/>
                  <a:gd name="connsiteX50-271995" fmla="*/ 5105544 w 5936218"/>
                  <a:gd name="connsiteY50-271996" fmla="*/ 1222392 h 2329276"/>
                  <a:gd name="connsiteX51-271997" fmla="*/ 5074955 w 5936218"/>
                  <a:gd name="connsiteY51-271998" fmla="*/ 1247583 h 2329276"/>
                  <a:gd name="connsiteX52-271999" fmla="*/ 5065718 w 5936218"/>
                  <a:gd name="connsiteY52-272000" fmla="*/ 1245384 h 2329276"/>
                  <a:gd name="connsiteX53-272001" fmla="*/ 5063048 w 5936218"/>
                  <a:gd name="connsiteY53-272002" fmla="*/ 1247583 h 2329276"/>
                  <a:gd name="connsiteX54-272003" fmla="*/ 5026594 w 5936218"/>
                  <a:gd name="connsiteY54-272004" fmla="*/ 1238904 h 2329276"/>
                  <a:gd name="connsiteX55-272005" fmla="*/ 5015871 w 5936218"/>
                  <a:gd name="connsiteY55-272006" fmla="*/ 1283943 h 2329276"/>
                  <a:gd name="connsiteX56-272007" fmla="*/ 4974967 w 5936218"/>
                  <a:gd name="connsiteY56-272008" fmla="*/ 1349844 h 2329276"/>
                  <a:gd name="connsiteX57-272009" fmla="*/ 4974967 w 5936218"/>
                  <a:gd name="connsiteY57-272010" fmla="*/ 1381659 h 2329276"/>
                  <a:gd name="connsiteX58-272011" fmla="*/ 5011326 w 5936218"/>
                  <a:gd name="connsiteY58-272012" fmla="*/ 1495282 h 2329276"/>
                  <a:gd name="connsiteX59-272013" fmla="*/ 4999419 w 5936218"/>
                  <a:gd name="connsiteY59-272014" fmla="*/ 1495282 h 2329276"/>
                  <a:gd name="connsiteX60-272015" fmla="*/ 4974967 w 5936218"/>
                  <a:gd name="connsiteY60-272016" fmla="*/ 1495282 h 2329276"/>
                  <a:gd name="connsiteX61-272017" fmla="*/ 4963605 w 5936218"/>
                  <a:gd name="connsiteY61-272018" fmla="*/ 1547548 h 2329276"/>
                  <a:gd name="connsiteX62-272019" fmla="*/ 4974967 w 5936218"/>
                  <a:gd name="connsiteY62-272020" fmla="*/ 1574818 h 2329276"/>
                  <a:gd name="connsiteX63-272021" fmla="*/ 4909065 w 5936218"/>
                  <a:gd name="connsiteY63-272022" fmla="*/ 1608905 h 2329276"/>
                  <a:gd name="connsiteX64-272023" fmla="*/ 4897703 w 5936218"/>
                  <a:gd name="connsiteY64-272024" fmla="*/ 1677079 h 2329276"/>
                  <a:gd name="connsiteX65-272025" fmla="*/ 4845437 w 5936218"/>
                  <a:gd name="connsiteY65-272026" fmla="*/ 1692986 h 2329276"/>
                  <a:gd name="connsiteX66-272027" fmla="*/ 4834074 w 5936218"/>
                  <a:gd name="connsiteY66-272028" fmla="*/ 1752070 h 2329276"/>
                  <a:gd name="connsiteX67-272029" fmla="*/ 4779535 w 5936218"/>
                  <a:gd name="connsiteY67-272030" fmla="*/ 1811154 h 2329276"/>
                  <a:gd name="connsiteX68-272031" fmla="*/ 4777225 w 5936218"/>
                  <a:gd name="connsiteY68-272032" fmla="*/ 1800758 h 2329276"/>
                  <a:gd name="connsiteX69-272033" fmla="*/ 4767628 w 5936218"/>
                  <a:gd name="connsiteY69-272034" fmla="*/ 1811154 h 2329276"/>
                  <a:gd name="connsiteX70-272035" fmla="*/ 4758538 w 5936218"/>
                  <a:gd name="connsiteY70-272036" fmla="*/ 1770250 h 2329276"/>
                  <a:gd name="connsiteX71-272037" fmla="*/ 4742631 w 5936218"/>
                  <a:gd name="connsiteY71-272038" fmla="*/ 1683896 h 2329276"/>
                  <a:gd name="connsiteX72-272039" fmla="*/ 4715361 w 5936218"/>
                  <a:gd name="connsiteY72-272040" fmla="*/ 1543004 h 2329276"/>
                  <a:gd name="connsiteX73-272041" fmla="*/ 4735813 w 5936218"/>
                  <a:gd name="connsiteY73-272042" fmla="*/ 1452105 h 2329276"/>
                  <a:gd name="connsiteX74-272043" fmla="*/ 4767628 w 5936218"/>
                  <a:gd name="connsiteY74-272044" fmla="*/ 1408928 h 2329276"/>
                  <a:gd name="connsiteX75-272045" fmla="*/ 4767628 w 5936218"/>
                  <a:gd name="connsiteY75-272046" fmla="*/ 1381659 h 2329276"/>
                  <a:gd name="connsiteX76-272047" fmla="*/ 4826712 w 5936218"/>
                  <a:gd name="connsiteY76-272048" fmla="*/ 1365751 h 2329276"/>
                  <a:gd name="connsiteX77-272049" fmla="*/ 1811153 w 5936218"/>
                  <a:gd name="connsiteY77-272050" fmla="*/ 1617995 h 2329276"/>
                  <a:gd name="connsiteX78-272051" fmla="*/ 1748069 w 5936218"/>
                  <a:gd name="connsiteY78-272052" fmla="*/ 1656627 h 2329276"/>
                  <a:gd name="connsiteX79-272053" fmla="*/ 1711709 w 5936218"/>
                  <a:gd name="connsiteY79-272054" fmla="*/ 1661172 h 2329276"/>
                  <a:gd name="connsiteX80-272055" fmla="*/ 1711926 w 5936218"/>
                  <a:gd name="connsiteY80-272056" fmla="*/ 1659656 h 2329276"/>
                  <a:gd name="connsiteX81-272057" fmla="*/ 1699803 w 5936218"/>
                  <a:gd name="connsiteY81-272058" fmla="*/ 1661172 h 2329276"/>
                  <a:gd name="connsiteX82-272059" fmla="*/ 1704347 w 5936218"/>
                  <a:gd name="connsiteY82-272060" fmla="*/ 1629357 h 2329276"/>
                  <a:gd name="connsiteX83-272061" fmla="*/ 1662460 w 5936218"/>
                  <a:gd name="connsiteY83-272062" fmla="*/ 1611406 h 2329276"/>
                  <a:gd name="connsiteX84-272063" fmla="*/ 1629901 w 5936218"/>
                  <a:gd name="connsiteY84-272064" fmla="*/ 1624812 h 2329276"/>
                  <a:gd name="connsiteX85-272065" fmla="*/ 1629300 w 5936218"/>
                  <a:gd name="connsiteY85-272066" fmla="*/ 1620157 h 2329276"/>
                  <a:gd name="connsiteX86-272067" fmla="*/ 1617994 w 5936218"/>
                  <a:gd name="connsiteY86-272068" fmla="*/ 1624812 h 2329276"/>
                  <a:gd name="connsiteX87-272069" fmla="*/ 1608904 w 5936218"/>
                  <a:gd name="connsiteY87-272070" fmla="*/ 1554366 h 2329276"/>
                  <a:gd name="connsiteX88-272071" fmla="*/ 1552684 w 5936218"/>
                  <a:gd name="connsiteY88-272072" fmla="*/ 1544673 h 2329276"/>
                  <a:gd name="connsiteX89-272073" fmla="*/ 1518550 w 5936218"/>
                  <a:gd name="connsiteY89-272074" fmla="*/ 1570273 h 2329276"/>
                  <a:gd name="connsiteX90-272075" fmla="*/ 1425379 w 5936218"/>
                  <a:gd name="connsiteY90-272076" fmla="*/ 1590725 h 2329276"/>
                  <a:gd name="connsiteX91-272077" fmla="*/ 1409472 w 5936218"/>
                  <a:gd name="connsiteY91-272078" fmla="*/ 1608905 h 2329276"/>
                  <a:gd name="connsiteX92-272079" fmla="*/ 1270852 w 5936218"/>
                  <a:gd name="connsiteY92-272080" fmla="*/ 1629357 h 2329276"/>
                  <a:gd name="connsiteX93-272081" fmla="*/ 1254945 w 5936218"/>
                  <a:gd name="connsiteY93-272082" fmla="*/ 1649809 h 2329276"/>
                  <a:gd name="connsiteX94-272083" fmla="*/ 1282214 w 5936218"/>
                  <a:gd name="connsiteY94-272084" fmla="*/ 1692986 h 2329276"/>
                  <a:gd name="connsiteX95-272085" fmla="*/ 1243582 w 5936218"/>
                  <a:gd name="connsiteY95-272086" fmla="*/ 1708893 h 2329276"/>
                  <a:gd name="connsiteX96-272087" fmla="*/ 1254945 w 5936218"/>
                  <a:gd name="connsiteY96-272088" fmla="*/ 1727073 h 2329276"/>
                  <a:gd name="connsiteX97-272089" fmla="*/ 1216313 w 5936218"/>
                  <a:gd name="connsiteY97-272090" fmla="*/ 1752070 h 2329276"/>
                  <a:gd name="connsiteX98-272091" fmla="*/ 1275397 w 5936218"/>
                  <a:gd name="connsiteY98-272092" fmla="*/ 1795247 h 2329276"/>
                  <a:gd name="connsiteX99-272093" fmla="*/ 1270852 w 5936218"/>
                  <a:gd name="connsiteY99-272094" fmla="*/ 1822517 h 2329276"/>
                  <a:gd name="connsiteX100-272095" fmla="*/ 1259108 w 5936218"/>
                  <a:gd name="connsiteY100-272096" fmla="*/ 1821538 h 2329276"/>
                  <a:gd name="connsiteX101-272097" fmla="*/ 1258945 w 5936218"/>
                  <a:gd name="connsiteY101-272098" fmla="*/ 1822517 h 2329276"/>
                  <a:gd name="connsiteX102-272099" fmla="*/ 1215644 w 5936218"/>
                  <a:gd name="connsiteY102-272100" fmla="*/ 1818908 h 2329276"/>
                  <a:gd name="connsiteX103-272101" fmla="*/ 1204950 w 5936218"/>
                  <a:gd name="connsiteY103-272102" fmla="*/ 1833879 h 2329276"/>
                  <a:gd name="connsiteX104-272103" fmla="*/ 1196495 w 5936218"/>
                  <a:gd name="connsiteY104-272104" fmla="*/ 1829047 h 2329276"/>
                  <a:gd name="connsiteX105-272105" fmla="*/ 1193043 w 5936218"/>
                  <a:gd name="connsiteY105-272106" fmla="*/ 1833879 h 2329276"/>
                  <a:gd name="connsiteX106-272107" fmla="*/ 1145322 w 5936218"/>
                  <a:gd name="connsiteY106-272108" fmla="*/ 1806609 h 2329276"/>
                  <a:gd name="connsiteX107-272109" fmla="*/ 1098145 w 5936218"/>
                  <a:gd name="connsiteY107-272110" fmla="*/ 1806609 h 2329276"/>
                  <a:gd name="connsiteX108-272111" fmla="*/ 1061785 w 5936218"/>
                  <a:gd name="connsiteY108-272112" fmla="*/ 1833879 h 2329276"/>
                  <a:gd name="connsiteX109-272113" fmla="*/ 1055322 w 5936218"/>
                  <a:gd name="connsiteY109-272114" fmla="*/ 1829796 h 2329276"/>
                  <a:gd name="connsiteX110-272115" fmla="*/ 1049878 w 5936218"/>
                  <a:gd name="connsiteY110-272116" fmla="*/ 1833879 h 2329276"/>
                  <a:gd name="connsiteX111-272117" fmla="*/ 1006701 w 5936218"/>
                  <a:gd name="connsiteY111-272118" fmla="*/ 1806609 h 2329276"/>
                  <a:gd name="connsiteX112-272119" fmla="*/ 924893 w 5936218"/>
                  <a:gd name="connsiteY112-272120" fmla="*/ 1770250 h 2329276"/>
                  <a:gd name="connsiteX113-272121" fmla="*/ 877716 w 5936218"/>
                  <a:gd name="connsiteY113-272122" fmla="*/ 1770250 h 2329276"/>
                  <a:gd name="connsiteX114-272123" fmla="*/ 802724 w 5936218"/>
                  <a:gd name="connsiteY114-272124" fmla="*/ 1833879 h 2329276"/>
                  <a:gd name="connsiteX115-272125" fmla="*/ 798179 w 5936218"/>
                  <a:gd name="connsiteY115-272126" fmla="*/ 1877056 h 2329276"/>
                  <a:gd name="connsiteX116-272127" fmla="*/ 787406 w 5936218"/>
                  <a:gd name="connsiteY116-272128" fmla="*/ 1866283 h 2329276"/>
                  <a:gd name="connsiteX117-272129" fmla="*/ 786272 w 5936218"/>
                  <a:gd name="connsiteY117-272130" fmla="*/ 1877056 h 2329276"/>
                  <a:gd name="connsiteX118-272131" fmla="*/ 756063 w 5936218"/>
                  <a:gd name="connsiteY118-272132" fmla="*/ 1846846 h 2329276"/>
                  <a:gd name="connsiteX119-272133" fmla="*/ 732278 w 5936218"/>
                  <a:gd name="connsiteY119-272134" fmla="*/ 1904325 h 2329276"/>
                  <a:gd name="connsiteX120-272135" fmla="*/ 743640 w 5936218"/>
                  <a:gd name="connsiteY120-272136" fmla="*/ 1913415 h 2329276"/>
                  <a:gd name="connsiteX121-272137" fmla="*/ 723188 w 5936218"/>
                  <a:gd name="connsiteY121-272138" fmla="*/ 1956592 h 2329276"/>
                  <a:gd name="connsiteX122-272139" fmla="*/ 747026 w 5936218"/>
                  <a:gd name="connsiteY122-272140" fmla="*/ 1993433 h 2329276"/>
                  <a:gd name="connsiteX123-272141" fmla="*/ 763548 w 5936218"/>
                  <a:gd name="connsiteY123-272142" fmla="*/ 1990679 h 2329276"/>
                  <a:gd name="connsiteX124-272143" fmla="*/ 764871 w 5936218"/>
                  <a:gd name="connsiteY124-272144" fmla="*/ 1992443 h 2329276"/>
                  <a:gd name="connsiteX125-272145" fmla="*/ 775455 w 5936218"/>
                  <a:gd name="connsiteY125-272146" fmla="*/ 1990679 h 2329276"/>
                  <a:gd name="connsiteX126-272147" fmla="*/ 802724 w 5936218"/>
                  <a:gd name="connsiteY126-272148" fmla="*/ 2027038 h 2329276"/>
                  <a:gd name="connsiteX127-272149" fmla="*/ 798179 w 5936218"/>
                  <a:gd name="connsiteY127-272150" fmla="*/ 2054308 h 2329276"/>
                  <a:gd name="connsiteX128-272151" fmla="*/ 818632 w 5936218"/>
                  <a:gd name="connsiteY128-272152" fmla="*/ 2065670 h 2329276"/>
                  <a:gd name="connsiteX129-272153" fmla="*/ 802724 w 5936218"/>
                  <a:gd name="connsiteY129-272154" fmla="*/ 2097485 h 2329276"/>
                  <a:gd name="connsiteX130-272155" fmla="*/ 766365 w 5936218"/>
                  <a:gd name="connsiteY130-272156" fmla="*/ 2102030 h 2329276"/>
                  <a:gd name="connsiteX131-272157" fmla="*/ 727733 w 5936218"/>
                  <a:gd name="connsiteY131-272158" fmla="*/ 2161114 h 2329276"/>
                  <a:gd name="connsiteX132-272159" fmla="*/ 759548 w 5936218"/>
                  <a:gd name="connsiteY132-272160" fmla="*/ 2204291 h 2329276"/>
                  <a:gd name="connsiteX133-272161" fmla="*/ 759548 w 5936218"/>
                  <a:gd name="connsiteY133-272162" fmla="*/ 2242922 h 2329276"/>
                  <a:gd name="connsiteX134-272163" fmla="*/ 798179 w 5936218"/>
                  <a:gd name="connsiteY134-272164" fmla="*/ 2302007 h 2329276"/>
                  <a:gd name="connsiteX135-272165" fmla="*/ 775455 w 5936218"/>
                  <a:gd name="connsiteY135-272166" fmla="*/ 2317914 h 2329276"/>
                  <a:gd name="connsiteX136-272167" fmla="*/ 770910 w 5936218"/>
                  <a:gd name="connsiteY136-272168" fmla="*/ 2329276 h 2329276"/>
                  <a:gd name="connsiteX137-272169" fmla="*/ 759003 w 5936218"/>
                  <a:gd name="connsiteY137-272170" fmla="*/ 2329276 h 2329276"/>
                  <a:gd name="connsiteX138-272171" fmla="*/ 755003 w 5936218"/>
                  <a:gd name="connsiteY138-272172" fmla="*/ 2329276 h 2329276"/>
                  <a:gd name="connsiteX139-272173" fmla="*/ 743096 w 5936218"/>
                  <a:gd name="connsiteY139-272174" fmla="*/ 2329276 h 2329276"/>
                  <a:gd name="connsiteX140-272175" fmla="*/ 715826 w 5936218"/>
                  <a:gd name="connsiteY140-272176" fmla="*/ 2295189 h 2329276"/>
                  <a:gd name="connsiteX141-272177" fmla="*/ 704464 w 5936218"/>
                  <a:gd name="connsiteY141-272178" fmla="*/ 2295189 h 2329276"/>
                  <a:gd name="connsiteX142-272179" fmla="*/ 684012 w 5936218"/>
                  <a:gd name="connsiteY142-272180" fmla="*/ 2286099 h 2329276"/>
                  <a:gd name="connsiteX143-272181" fmla="*/ 672649 w 5936218"/>
                  <a:gd name="connsiteY143-272182" fmla="*/ 2263375 h 2329276"/>
                  <a:gd name="connsiteX144-272183" fmla="*/ 645222 w 5936218"/>
                  <a:gd name="connsiteY144-272184" fmla="*/ 2255538 h 2329276"/>
                  <a:gd name="connsiteX145-272185" fmla="*/ 625472 w 5936218"/>
                  <a:gd name="connsiteY145-272186" fmla="*/ 2258830 h 2329276"/>
                  <a:gd name="connsiteX146-272187" fmla="*/ 623771 w 5936218"/>
                  <a:gd name="connsiteY146-272188" fmla="*/ 2257129 h 2329276"/>
                  <a:gd name="connsiteX147-272189" fmla="*/ 613565 w 5936218"/>
                  <a:gd name="connsiteY147-272190" fmla="*/ 2258830 h 2329276"/>
                  <a:gd name="connsiteX148-272191" fmla="*/ 609020 w 5936218"/>
                  <a:gd name="connsiteY148-272192" fmla="*/ 2254285 h 2329276"/>
                  <a:gd name="connsiteX149-272193" fmla="*/ 559026 w 5936218"/>
                  <a:gd name="connsiteY149-272194" fmla="*/ 2227015 h 2329276"/>
                  <a:gd name="connsiteX150-272195" fmla="*/ 506760 w 5936218"/>
                  <a:gd name="connsiteY150-272196" fmla="*/ 2220198 h 2329276"/>
                  <a:gd name="connsiteX151-272197" fmla="*/ 483280 w 5936218"/>
                  <a:gd name="connsiteY151-272198" fmla="*/ 2213489 h 2329276"/>
                  <a:gd name="connsiteX152-272199" fmla="*/ 480035 w 5936218"/>
                  <a:gd name="connsiteY152-272200" fmla="*/ 2215653 h 2329276"/>
                  <a:gd name="connsiteX153-272201" fmla="*/ 475042 w 5936218"/>
                  <a:gd name="connsiteY153-272202" fmla="*/ 2211135 h 2329276"/>
                  <a:gd name="connsiteX154-272203" fmla="*/ 474945 w 5936218"/>
                  <a:gd name="connsiteY154-272204" fmla="*/ 2211108 h 2329276"/>
                  <a:gd name="connsiteX155-272205" fmla="*/ 468128 w 5936218"/>
                  <a:gd name="connsiteY155-272206" fmla="*/ 2215653 h 2329276"/>
                  <a:gd name="connsiteX156-272207" fmla="*/ 420406 w 5936218"/>
                  <a:gd name="connsiteY156-272208" fmla="*/ 2172476 h 2329276"/>
                  <a:gd name="connsiteX157-272209" fmla="*/ 381774 w 5936218"/>
                  <a:gd name="connsiteY157-272210" fmla="*/ 2156569 h 2329276"/>
                  <a:gd name="connsiteX158-272211" fmla="*/ 349960 w 5936218"/>
                  <a:gd name="connsiteY158-272212" fmla="*/ 2124754 h 2329276"/>
                  <a:gd name="connsiteX159-272213" fmla="*/ 377229 w 5936218"/>
                  <a:gd name="connsiteY159-272214" fmla="*/ 2117937 h 2329276"/>
                  <a:gd name="connsiteX160-272215" fmla="*/ 404499 w 5936218"/>
                  <a:gd name="connsiteY160-272216" fmla="*/ 2070215 h 2329276"/>
                  <a:gd name="connsiteX161-272217" fmla="*/ 388591 w 5936218"/>
                  <a:gd name="connsiteY161-272218" fmla="*/ 2054308 h 2329276"/>
                  <a:gd name="connsiteX162-272219" fmla="*/ 440858 w 5936218"/>
                  <a:gd name="connsiteY162-272220" fmla="*/ 2027038 h 2329276"/>
                  <a:gd name="connsiteX163-272221" fmla="*/ 440858 w 5936218"/>
                  <a:gd name="connsiteY163-272222" fmla="*/ 2023982 h 2329276"/>
                  <a:gd name="connsiteX164-272223" fmla="*/ 416406 w 5936218"/>
                  <a:gd name="connsiteY164-272224" fmla="*/ 2027038 h 2329276"/>
                  <a:gd name="connsiteX165-272225" fmla="*/ 416406 w 5936218"/>
                  <a:gd name="connsiteY165-272226" fmla="*/ 2025550 h 2329276"/>
                  <a:gd name="connsiteX166-272227" fmla="*/ 404499 w 5936218"/>
                  <a:gd name="connsiteY166-272228" fmla="*/ 2027038 h 2329276"/>
                  <a:gd name="connsiteX167-272229" fmla="*/ 404499 w 5936218"/>
                  <a:gd name="connsiteY167-272230" fmla="*/ 2006586 h 2329276"/>
                  <a:gd name="connsiteX168-272231" fmla="*/ 424951 w 5936218"/>
                  <a:gd name="connsiteY168-272232" fmla="*/ 1990679 h 2329276"/>
                  <a:gd name="connsiteX169-272233" fmla="*/ 463583 w 5936218"/>
                  <a:gd name="connsiteY169-272234" fmla="*/ 1983862 h 2329276"/>
                  <a:gd name="connsiteX170-272235" fmla="*/ 468128 w 5936218"/>
                  <a:gd name="connsiteY170-272236" fmla="*/ 1967954 h 2329276"/>
                  <a:gd name="connsiteX171-272237" fmla="*/ 456765 w 5936218"/>
                  <a:gd name="connsiteY171-272238" fmla="*/ 1936140 h 2329276"/>
                  <a:gd name="connsiteX172-272239" fmla="*/ 474945 w 5936218"/>
                  <a:gd name="connsiteY172-272240" fmla="*/ 1908870 h 2329276"/>
                  <a:gd name="connsiteX173-272241" fmla="*/ 474945 w 5936218"/>
                  <a:gd name="connsiteY173-272242" fmla="*/ 1888418 h 2329276"/>
                  <a:gd name="connsiteX174-272243" fmla="*/ 420406 w 5936218"/>
                  <a:gd name="connsiteY174-272244" fmla="*/ 1870238 h 2329276"/>
                  <a:gd name="connsiteX175-272245" fmla="*/ 409588 w 5936218"/>
                  <a:gd name="connsiteY175-272246" fmla="*/ 1870238 h 2329276"/>
                  <a:gd name="connsiteX176-272247" fmla="*/ 397681 w 5936218"/>
                  <a:gd name="connsiteY176-272248" fmla="*/ 1870238 h 2329276"/>
                  <a:gd name="connsiteX177-272249" fmla="*/ 379485 w 5936218"/>
                  <a:gd name="connsiteY177-272250" fmla="*/ 1847999 h 2329276"/>
                  <a:gd name="connsiteX178-272251" fmla="*/ 357322 w 5936218"/>
                  <a:gd name="connsiteY178-272252" fmla="*/ 1854331 h 2329276"/>
                  <a:gd name="connsiteX179-272253" fmla="*/ 352842 w 5936218"/>
                  <a:gd name="connsiteY179-272254" fmla="*/ 1852209 h 2329276"/>
                  <a:gd name="connsiteX180-272255" fmla="*/ 345415 w 5936218"/>
                  <a:gd name="connsiteY180-272256" fmla="*/ 1854331 h 2329276"/>
                  <a:gd name="connsiteX181-272257" fmla="*/ 302238 w 5936218"/>
                  <a:gd name="connsiteY181-272258" fmla="*/ 1833879 h 2329276"/>
                  <a:gd name="connsiteX182-272259" fmla="*/ 302238 w 5936218"/>
                  <a:gd name="connsiteY182-272260" fmla="*/ 1822517 h 2329276"/>
                  <a:gd name="connsiteX183-272261" fmla="*/ 286331 w 5936218"/>
                  <a:gd name="connsiteY183-272262" fmla="*/ 1795247 h 2329276"/>
                  <a:gd name="connsiteX184-272263" fmla="*/ 270968 w 5936218"/>
                  <a:gd name="connsiteY184-272264" fmla="*/ 1795247 h 2329276"/>
                  <a:gd name="connsiteX185-272265" fmla="*/ 259061 w 5936218"/>
                  <a:gd name="connsiteY185-272266" fmla="*/ 1795247 h 2329276"/>
                  <a:gd name="connsiteX186-272267" fmla="*/ 254516 w 5936218"/>
                  <a:gd name="connsiteY186-272268" fmla="*/ 1779340 h 2329276"/>
                  <a:gd name="connsiteX187-272269" fmla="*/ 263606 w 5936218"/>
                  <a:gd name="connsiteY187-272270" fmla="*/ 1763433 h 2329276"/>
                  <a:gd name="connsiteX188-272271" fmla="*/ 243991 w 5936218"/>
                  <a:gd name="connsiteY188-272272" fmla="*/ 1732920 h 2329276"/>
                  <a:gd name="connsiteX189-272273" fmla="*/ 216429 w 5936218"/>
                  <a:gd name="connsiteY189-272274" fmla="*/ 1736163 h 2329276"/>
                  <a:gd name="connsiteX190-272275" fmla="*/ 212956 w 5936218"/>
                  <a:gd name="connsiteY190-272276" fmla="*/ 1735171 h 2329276"/>
                  <a:gd name="connsiteX191-272277" fmla="*/ 204522 w 5936218"/>
                  <a:gd name="connsiteY191-272278" fmla="*/ 1736163 h 2329276"/>
                  <a:gd name="connsiteX192-272279" fmla="*/ 199623 w 5936218"/>
                  <a:gd name="connsiteY192-272280" fmla="*/ 1734763 h 2329276"/>
                  <a:gd name="connsiteX193-272281" fmla="*/ 195977 w 5936218"/>
                  <a:gd name="connsiteY193-272282" fmla="*/ 1747525 h 2329276"/>
                  <a:gd name="connsiteX194-272283" fmla="*/ 184968 w 5936218"/>
                  <a:gd name="connsiteY194-272284" fmla="*/ 1744380 h 2329276"/>
                  <a:gd name="connsiteX195-272285" fmla="*/ 184070 w 5936218"/>
                  <a:gd name="connsiteY195-272286" fmla="*/ 1747525 h 2329276"/>
                  <a:gd name="connsiteX196-272287" fmla="*/ 168163 w 5936218"/>
                  <a:gd name="connsiteY196-272288" fmla="*/ 1742990 h 2329276"/>
                  <a:gd name="connsiteX197-272289" fmla="*/ 156800 w 5936218"/>
                  <a:gd name="connsiteY197-272290" fmla="*/ 1704348 h 2329276"/>
                  <a:gd name="connsiteX198-272291" fmla="*/ 152255 w 5936218"/>
                  <a:gd name="connsiteY198-272292" fmla="*/ 1688441 h 2329276"/>
                  <a:gd name="connsiteX199-272293" fmla="*/ 156800 w 5936218"/>
                  <a:gd name="connsiteY199-272294" fmla="*/ 1683896 h 2329276"/>
                  <a:gd name="connsiteX200-272295" fmla="*/ 168707 w 5936218"/>
                  <a:gd name="connsiteY200-272296" fmla="*/ 1683896 h 2329276"/>
                  <a:gd name="connsiteX201-272297" fmla="*/ 188615 w 5936218"/>
                  <a:gd name="connsiteY201-272298" fmla="*/ 1683896 h 2329276"/>
                  <a:gd name="connsiteX202-272299" fmla="*/ 199977 w 5936218"/>
                  <a:gd name="connsiteY202-272300" fmla="*/ 1672534 h 2329276"/>
                  <a:gd name="connsiteX203-272301" fmla="*/ 188615 w 5936218"/>
                  <a:gd name="connsiteY203-272302" fmla="*/ 1649809 h 2329276"/>
                  <a:gd name="connsiteX204-272303" fmla="*/ 168163 w 5936218"/>
                  <a:gd name="connsiteY204-272304" fmla="*/ 1640720 h 2329276"/>
                  <a:gd name="connsiteX205-272305" fmla="*/ 168163 w 5936218"/>
                  <a:gd name="connsiteY205-272306" fmla="*/ 1633902 h 2329276"/>
                  <a:gd name="connsiteX206-272307" fmla="*/ 152255 w 5936218"/>
                  <a:gd name="connsiteY206-272308" fmla="*/ 1617995 h 2329276"/>
                  <a:gd name="connsiteX207-272309" fmla="*/ 129531 w 5936218"/>
                  <a:gd name="connsiteY207-272310" fmla="*/ 1581635 h 2329276"/>
                  <a:gd name="connsiteX208-272311" fmla="*/ 140893 w 5936218"/>
                  <a:gd name="connsiteY208-272312" fmla="*/ 1558911 h 2329276"/>
                  <a:gd name="connsiteX209-272313" fmla="*/ 136348 w 5936218"/>
                  <a:gd name="connsiteY209-272314" fmla="*/ 1531641 h 2329276"/>
                  <a:gd name="connsiteX210-272315" fmla="*/ 103789 w 5936218"/>
                  <a:gd name="connsiteY210-272316" fmla="*/ 1518234 h 2329276"/>
                  <a:gd name="connsiteX211-272317" fmla="*/ 93716 w 5936218"/>
                  <a:gd name="connsiteY211-272318" fmla="*/ 1522551 h 2329276"/>
                  <a:gd name="connsiteX212-272319" fmla="*/ 91868 w 5936218"/>
                  <a:gd name="connsiteY212-272320" fmla="*/ 1518240 h 2329276"/>
                  <a:gd name="connsiteX213-272321" fmla="*/ 81809 w 5936218"/>
                  <a:gd name="connsiteY213-272322" fmla="*/ 1522551 h 2329276"/>
                  <a:gd name="connsiteX214-272323" fmla="*/ 74992 w 5936218"/>
                  <a:gd name="connsiteY214-272324" fmla="*/ 1506644 h 2329276"/>
                  <a:gd name="connsiteX215-272325" fmla="*/ 34087 w 5936218"/>
                  <a:gd name="connsiteY215-272326" fmla="*/ 1495282 h 2329276"/>
                  <a:gd name="connsiteX216-272327" fmla="*/ 22725 w 5936218"/>
                  <a:gd name="connsiteY216-272328" fmla="*/ 1452105 h 2329276"/>
                  <a:gd name="connsiteX217-272329" fmla="*/ 22725 w 5936218"/>
                  <a:gd name="connsiteY217-272330" fmla="*/ 1420290 h 2329276"/>
                  <a:gd name="connsiteX218-272331" fmla="*/ 0 w 5936218"/>
                  <a:gd name="connsiteY218-272332" fmla="*/ 1404383 h 2329276"/>
                  <a:gd name="connsiteX219-272333" fmla="*/ 15907 w 5936218"/>
                  <a:gd name="connsiteY219-272334" fmla="*/ 1381659 h 2329276"/>
                  <a:gd name="connsiteX220-272335" fmla="*/ 6818 w 5936218"/>
                  <a:gd name="connsiteY220-272336" fmla="*/ 1318030 h 2329276"/>
                  <a:gd name="connsiteX221-272337" fmla="*/ 34087 w 5936218"/>
                  <a:gd name="connsiteY221-272338" fmla="*/ 1274853 h 2329276"/>
                  <a:gd name="connsiteX222-272339" fmla="*/ 27270 w 5936218"/>
                  <a:gd name="connsiteY222-272340" fmla="*/ 1263491 h 2329276"/>
                  <a:gd name="connsiteX223-272341" fmla="*/ 70447 w 5936218"/>
                  <a:gd name="connsiteY223-272342" fmla="*/ 1224859 h 2329276"/>
                  <a:gd name="connsiteX224-272343" fmla="*/ 27270 w 5936218"/>
                  <a:gd name="connsiteY224-272344" fmla="*/ 1188499 h 2329276"/>
                  <a:gd name="connsiteX225-272345" fmla="*/ 109078 w 5936218"/>
                  <a:gd name="connsiteY225-272346" fmla="*/ 1090783 h 2329276"/>
                  <a:gd name="connsiteX226-272347" fmla="*/ 145438 w 5936218"/>
                  <a:gd name="connsiteY226-272348" fmla="*/ 1047606 h 2329276"/>
                  <a:gd name="connsiteX227-272349" fmla="*/ 156800 w 5936218"/>
                  <a:gd name="connsiteY227-272350" fmla="*/ 1004430 h 2329276"/>
                  <a:gd name="connsiteX228-272351" fmla="*/ 102261 w 5936218"/>
                  <a:gd name="connsiteY228-272352" fmla="*/ 952163 h 2329276"/>
                  <a:gd name="connsiteX229-272353" fmla="*/ 118168 w 5936218"/>
                  <a:gd name="connsiteY229-272354" fmla="*/ 897624 h 2329276"/>
                  <a:gd name="connsiteX230-272355" fmla="*/ 86354 w 5936218"/>
                  <a:gd name="connsiteY230-272356" fmla="*/ 833995 h 2329276"/>
                  <a:gd name="connsiteX231-272357" fmla="*/ 109078 w 5936218"/>
                  <a:gd name="connsiteY231-272358" fmla="*/ 759003 h 2329276"/>
                  <a:gd name="connsiteX232-272359" fmla="*/ 70447 w 5936218"/>
                  <a:gd name="connsiteY232-272360" fmla="*/ 656742 h 2329276"/>
                  <a:gd name="connsiteX233-272361" fmla="*/ 102261 w 5936218"/>
                  <a:gd name="connsiteY233-272362" fmla="*/ 586296 h 2329276"/>
                  <a:gd name="connsiteX234-272363" fmla="*/ 43177 w 5936218"/>
                  <a:gd name="connsiteY234-272364" fmla="*/ 520395 h 2329276"/>
                  <a:gd name="connsiteX235-272365" fmla="*/ 49994 w 5936218"/>
                  <a:gd name="connsiteY235-272366" fmla="*/ 445403 h 2329276"/>
                  <a:gd name="connsiteX236-272367" fmla="*/ 81809 w 5936218"/>
                  <a:gd name="connsiteY236-272368" fmla="*/ 440858 h 2329276"/>
                  <a:gd name="connsiteX237-272369" fmla="*/ 145438 w 5936218"/>
                  <a:gd name="connsiteY237-272370" fmla="*/ 397682 h 2329276"/>
                  <a:gd name="connsiteX238-272371" fmla="*/ 184070 w 5936218"/>
                  <a:gd name="connsiteY238-272372" fmla="*/ 359050 h 2329276"/>
                  <a:gd name="connsiteX239-272373" fmla="*/ 189699 w 5936218"/>
                  <a:gd name="connsiteY239-272374" fmla="*/ 365328 h 2329276"/>
                  <a:gd name="connsiteX240-272375" fmla="*/ 195977 w 5936218"/>
                  <a:gd name="connsiteY240-272376" fmla="*/ 359050 h 2329276"/>
                  <a:gd name="connsiteX241-272377" fmla="*/ 255061 w 5936218"/>
                  <a:gd name="connsiteY241-272378" fmla="*/ 424951 h 2329276"/>
                  <a:gd name="connsiteX242-272379" fmla="*/ 350504 w 5936218"/>
                  <a:gd name="connsiteY242-272380" fmla="*/ 445403 h 2329276"/>
                  <a:gd name="connsiteX243-272381" fmla="*/ 491397 w 5936218"/>
                  <a:gd name="connsiteY243-272382" fmla="*/ 559027 h 2329276"/>
                  <a:gd name="connsiteX244-272383" fmla="*/ 523211 w 5936218"/>
                  <a:gd name="connsiteY244-272384" fmla="*/ 606748 h 2329276"/>
                  <a:gd name="connsiteX245-272385" fmla="*/ 523211 w 5936218"/>
                  <a:gd name="connsiteY245-272386" fmla="*/ 665832 h 2329276"/>
                  <a:gd name="connsiteX246-272387" fmla="*/ 486852 w 5936218"/>
                  <a:gd name="connsiteY246-272388" fmla="*/ 720371 h 2329276"/>
                  <a:gd name="connsiteX247-272389" fmla="*/ 420951 w 5936218"/>
                  <a:gd name="connsiteY247-272390" fmla="*/ 740824 h 2329276"/>
                  <a:gd name="connsiteX248-272391" fmla="*/ 415909 w 5936218"/>
                  <a:gd name="connsiteY248-272392" fmla="*/ 738693 h 2329276"/>
                  <a:gd name="connsiteX249-272393" fmla="*/ 409044 w 5936218"/>
                  <a:gd name="connsiteY249-272394" fmla="*/ 740824 h 2329276"/>
                  <a:gd name="connsiteX250-272395" fmla="*/ 252950 w 5936218"/>
                  <a:gd name="connsiteY250-272396" fmla="*/ 674868 h 2329276"/>
                  <a:gd name="connsiteX251-272397" fmla="*/ 232336 w 5936218"/>
                  <a:gd name="connsiteY251-272398" fmla="*/ 681740 h 2329276"/>
                  <a:gd name="connsiteX252-272399" fmla="*/ 291420 w 5936218"/>
                  <a:gd name="connsiteY252-272400" fmla="*/ 752186 h 2329276"/>
                  <a:gd name="connsiteX253-272401" fmla="*/ 291420 w 5936218"/>
                  <a:gd name="connsiteY253-272402" fmla="*/ 790818 h 2329276"/>
                  <a:gd name="connsiteX254-272403" fmla="*/ 298238 w 5936218"/>
                  <a:gd name="connsiteY254-272404" fmla="*/ 877172 h 2329276"/>
                  <a:gd name="connsiteX255-272405" fmla="*/ 345959 w 5936218"/>
                  <a:gd name="connsiteY255-272406" fmla="*/ 908986 h 2329276"/>
                  <a:gd name="connsiteX256-272407" fmla="*/ 362087 w 5936218"/>
                  <a:gd name="connsiteY256-272408" fmla="*/ 918394 h 2329276"/>
                  <a:gd name="connsiteX257-272409" fmla="*/ 365867 w 5936218"/>
                  <a:gd name="connsiteY257-272410" fmla="*/ 886261 h 2329276"/>
                  <a:gd name="connsiteX258-272411" fmla="*/ 345415 w 5936218"/>
                  <a:gd name="connsiteY258-272412" fmla="*/ 849902 h 2329276"/>
                  <a:gd name="connsiteX259-272413" fmla="*/ 365867 w 5936218"/>
                  <a:gd name="connsiteY259-272414" fmla="*/ 818087 h 2329276"/>
                  <a:gd name="connsiteX260-272415" fmla="*/ 374560 w 5936218"/>
                  <a:gd name="connsiteY260-272416" fmla="*/ 823086 h 2329276"/>
                  <a:gd name="connsiteX261-272417" fmla="*/ 377774 w 5936218"/>
                  <a:gd name="connsiteY261-272418" fmla="*/ 818087 h 2329276"/>
                  <a:gd name="connsiteX262-272419" fmla="*/ 461933 w 5936218"/>
                  <a:gd name="connsiteY262-272420" fmla="*/ 866479 h 2329276"/>
                  <a:gd name="connsiteX263-272421" fmla="*/ 484035 w 5936218"/>
                  <a:gd name="connsiteY263-272422" fmla="*/ 849902 h 2329276"/>
                  <a:gd name="connsiteX264-272423" fmla="*/ 463583 w 5936218"/>
                  <a:gd name="connsiteY264-272424" fmla="*/ 784000 h 2329276"/>
                  <a:gd name="connsiteX265-272425" fmla="*/ 549936 w 5936218"/>
                  <a:gd name="connsiteY265-272426" fmla="*/ 697647 h 2329276"/>
                  <a:gd name="connsiteX266-272427" fmla="*/ 559742 w 5936218"/>
                  <a:gd name="connsiteY266-272428" fmla="*/ 699748 h 2329276"/>
                  <a:gd name="connsiteX267-272429" fmla="*/ 561843 w 5936218"/>
                  <a:gd name="connsiteY267-272430" fmla="*/ 697647 h 2329276"/>
                  <a:gd name="connsiteX268-272431" fmla="*/ 593658 w 5936218"/>
                  <a:gd name="connsiteY268-272432" fmla="*/ 704464 h 2329276"/>
                  <a:gd name="connsiteX269-272433" fmla="*/ 620945 w 5936218"/>
                  <a:gd name="connsiteY269-272434" fmla="*/ 728341 h 2329276"/>
                  <a:gd name="connsiteX270-272435" fmla="*/ 640835 w 5936218"/>
                  <a:gd name="connsiteY270-272436" fmla="*/ 672650 h 2329276"/>
                  <a:gd name="connsiteX271-272437" fmla="*/ 609020 w 5936218"/>
                  <a:gd name="connsiteY271-272438" fmla="*/ 618111 h 2329276"/>
                  <a:gd name="connsiteX272-272439" fmla="*/ 624928 w 5936218"/>
                  <a:gd name="connsiteY272-272440" fmla="*/ 559027 h 2329276"/>
                  <a:gd name="connsiteX273-272441" fmla="*/ 597658 w 5936218"/>
                  <a:gd name="connsiteY273-272442" fmla="*/ 499942 h 2329276"/>
                  <a:gd name="connsiteX274-272443" fmla="*/ 611562 w 5936218"/>
                  <a:gd name="connsiteY274-272444" fmla="*/ 504268 h 2329276"/>
                  <a:gd name="connsiteX275-272445" fmla="*/ 609565 w 5936218"/>
                  <a:gd name="connsiteY275-272446" fmla="*/ 499942 h 2329276"/>
                  <a:gd name="connsiteX276-272447" fmla="*/ 711826 w 5936218"/>
                  <a:gd name="connsiteY276-272448" fmla="*/ 531757 h 2329276"/>
                  <a:gd name="connsiteX277-272449" fmla="*/ 732278 w 5936218"/>
                  <a:gd name="connsiteY277-272450" fmla="*/ 586296 h 2329276"/>
                  <a:gd name="connsiteX278-272451" fmla="*/ 684556 w 5936218"/>
                  <a:gd name="connsiteY278-272452" fmla="*/ 597658 h 2329276"/>
                  <a:gd name="connsiteX279-272453" fmla="*/ 684556 w 5936218"/>
                  <a:gd name="connsiteY279-272454" fmla="*/ 649925 h 2329276"/>
                  <a:gd name="connsiteX280-272455" fmla="*/ 713309 w 5936218"/>
                  <a:gd name="connsiteY280-272456" fmla="*/ 678678 h 2329276"/>
                  <a:gd name="connsiteX281-272457" fmla="*/ 763548 w 5936218"/>
                  <a:gd name="connsiteY281-272458" fmla="*/ 661287 h 2329276"/>
                  <a:gd name="connsiteX282-272459" fmla="*/ 770365 w 5936218"/>
                  <a:gd name="connsiteY282-272460" fmla="*/ 602203 h 2329276"/>
                  <a:gd name="connsiteX283-272461" fmla="*/ 845357 w 5936218"/>
                  <a:gd name="connsiteY283-272462" fmla="*/ 554482 h 2329276"/>
                  <a:gd name="connsiteX284-272463" fmla="*/ 972614 w 5936218"/>
                  <a:gd name="connsiteY284-272464" fmla="*/ 468128 h 2329276"/>
                  <a:gd name="connsiteX285-272465" fmla="*/ 982566 w 5936218"/>
                  <a:gd name="connsiteY285-272466" fmla="*/ 469455 h 2329276"/>
                  <a:gd name="connsiteX286-272467" fmla="*/ 984521 w 5936218"/>
                  <a:gd name="connsiteY286-272468" fmla="*/ 468128 h 2329276"/>
                  <a:gd name="connsiteX287-272469" fmla="*/ 1018608 w 5936218"/>
                  <a:gd name="connsiteY287-272470" fmla="*/ 472673 h 2329276"/>
                  <a:gd name="connsiteX288-272471" fmla="*/ 979977 w 5936218"/>
                  <a:gd name="connsiteY288-272472" fmla="*/ 536302 h 2329276"/>
                  <a:gd name="connsiteX289-272473" fmla="*/ 1012666 w 5936218"/>
                  <a:gd name="connsiteY289-272474" fmla="*/ 541463 h 2329276"/>
                  <a:gd name="connsiteX290-272475" fmla="*/ 1038516 w 5936218"/>
                  <a:gd name="connsiteY290-272476" fmla="*/ 511305 h 2329276"/>
                  <a:gd name="connsiteX291-272477" fmla="*/ 1050423 w 5936218"/>
                  <a:gd name="connsiteY291-272478" fmla="*/ 511305 h 2329276"/>
                  <a:gd name="connsiteX292-272479" fmla="*/ 1108962 w 5936218"/>
                  <a:gd name="connsiteY292-272480" fmla="*/ 511305 h 2329276"/>
                  <a:gd name="connsiteX293-272481" fmla="*/ 1161229 w 5936218"/>
                  <a:gd name="connsiteY293-272482" fmla="*/ 468128 h 2329276"/>
                  <a:gd name="connsiteX294-272483" fmla="*/ 1165711 w 5936218"/>
                  <a:gd name="connsiteY294-272484" fmla="*/ 474262 h 2329276"/>
                  <a:gd name="connsiteX295-272485" fmla="*/ 1173136 w 5936218"/>
                  <a:gd name="connsiteY295-272486" fmla="*/ 468128 h 2329276"/>
                  <a:gd name="connsiteX296-272487" fmla="*/ 1210035 w 5936218"/>
                  <a:gd name="connsiteY296-272488" fmla="*/ 518621 h 2329276"/>
                  <a:gd name="connsiteX297-272489" fmla="*/ 1247583 w 5936218"/>
                  <a:gd name="connsiteY297-272490" fmla="*/ 461311 h 2329276"/>
                  <a:gd name="connsiteX298-272491" fmla="*/ 1211223 w 5936218"/>
                  <a:gd name="connsiteY298-272492" fmla="*/ 402227 h 2329276"/>
                  <a:gd name="connsiteX299-272493" fmla="*/ 1227130 w 5936218"/>
                  <a:gd name="connsiteY299-272494" fmla="*/ 365867 h 2329276"/>
                  <a:gd name="connsiteX300-272495" fmla="*/ 1237665 w 5936218"/>
                  <a:gd name="connsiteY300-272496" fmla="*/ 369005 h 2329276"/>
                  <a:gd name="connsiteX301-272497" fmla="*/ 1239037 w 5936218"/>
                  <a:gd name="connsiteY301-272498" fmla="*/ 365867 h 2329276"/>
                  <a:gd name="connsiteX302-272499" fmla="*/ 1345843 w 5936218"/>
                  <a:gd name="connsiteY302-272500" fmla="*/ 397682 h 2329276"/>
                  <a:gd name="connsiteX303-272501" fmla="*/ 1400382 w 5936218"/>
                  <a:gd name="connsiteY303-272502" fmla="*/ 429496 h 2329276"/>
                  <a:gd name="connsiteX304-272503" fmla="*/ 1519756 w 5936218"/>
                  <a:gd name="connsiteY304-272504" fmla="*/ 536080 h 2329276"/>
                  <a:gd name="connsiteX305-272505" fmla="*/ 1543003 w 5936218"/>
                  <a:gd name="connsiteY305-272506" fmla="*/ 495398 h 2329276"/>
                  <a:gd name="connsiteX306-272507" fmla="*/ 1506643 w 5936218"/>
                  <a:gd name="connsiteY306-272508" fmla="*/ 440858 h 2329276"/>
                  <a:gd name="connsiteX307-272509" fmla="*/ 1506643 w 5936218"/>
                  <a:gd name="connsiteY307-272510" fmla="*/ 418134 h 2329276"/>
                  <a:gd name="connsiteX308-272511" fmla="*/ 1463467 w 5936218"/>
                  <a:gd name="connsiteY308-272512" fmla="*/ 409044 h 2329276"/>
                  <a:gd name="connsiteX309-272513" fmla="*/ 1472556 w 5936218"/>
                  <a:gd name="connsiteY309-272514" fmla="*/ 359050 h 2329276"/>
                  <a:gd name="connsiteX310-272515" fmla="*/ 1452104 w 5936218"/>
                  <a:gd name="connsiteY310-272516" fmla="*/ 272696 h 2329276"/>
                  <a:gd name="connsiteX311-272517" fmla="*/ 1452104 w 5936218"/>
                  <a:gd name="connsiteY311-272518" fmla="*/ 236337 h 2329276"/>
                  <a:gd name="connsiteX312-272519" fmla="*/ 1522551 w 5936218"/>
                  <a:gd name="connsiteY312-272520" fmla="*/ 134076 h 2329276"/>
                  <a:gd name="connsiteX313-272521" fmla="*/ 1543003 w 5936218"/>
                  <a:gd name="connsiteY313-272522" fmla="*/ 20453 h 2329276"/>
                  <a:gd name="connsiteX314-272523" fmla="*/ 1570272 w 5936218"/>
                  <a:gd name="connsiteY314-272524" fmla="*/ 0 h 2329276"/>
                  <a:gd name="connsiteX315-272525" fmla="*/ 1578688 w 5936218"/>
                  <a:gd name="connsiteY315-272526" fmla="*/ 2619 h 2329276"/>
                  <a:gd name="connsiteX316-272527" fmla="*/ 1582179 w 5936218"/>
                  <a:gd name="connsiteY316-272528" fmla="*/ 0 h 2329276"/>
                  <a:gd name="connsiteX317-272529" fmla="*/ 1684440 w 5936218"/>
                  <a:gd name="connsiteY317-272530" fmla="*/ 31815 h 2329276"/>
                  <a:gd name="connsiteX318-272531" fmla="*/ 1688985 w 5936218"/>
                  <a:gd name="connsiteY318-272532" fmla="*/ 102261 h 2329276"/>
                  <a:gd name="connsiteX319-272533" fmla="*/ 1652625 w 5936218"/>
                  <a:gd name="connsiteY319-272534" fmla="*/ 193160 h 2329276"/>
                  <a:gd name="connsiteX320-272535" fmla="*/ 1679895 w 5936218"/>
                  <a:gd name="connsiteY320-272536" fmla="*/ 231792 h 2329276"/>
                  <a:gd name="connsiteX321-272537" fmla="*/ 1688985 w 5936218"/>
                  <a:gd name="connsiteY321-272538" fmla="*/ 306783 h 2329276"/>
                  <a:gd name="connsiteX322-272539" fmla="*/ 1679895 w 5936218"/>
                  <a:gd name="connsiteY322-272540" fmla="*/ 452221 h 2329276"/>
                  <a:gd name="connsiteX323-272541" fmla="*/ 1636718 w 5936218"/>
                  <a:gd name="connsiteY323-272542" fmla="*/ 715827 h 2329276"/>
                  <a:gd name="connsiteX324-272543" fmla="*/ 1662494 w 5936218"/>
                  <a:gd name="connsiteY324-272544" fmla="*/ 722271 h 2329276"/>
                  <a:gd name="connsiteX0-272545" fmla="*/ 1662494 w 5936218"/>
                  <a:gd name="connsiteY0-272546" fmla="*/ 722271 h 2329276"/>
                  <a:gd name="connsiteX1-272547" fmla="*/ 5176671 w 5936218"/>
                  <a:gd name="connsiteY1-272548" fmla="*/ 397682 h 2329276"/>
                  <a:gd name="connsiteX2-272549" fmla="*/ 5243719 w 5936218"/>
                  <a:gd name="connsiteY2-272550" fmla="*/ 482513 h 2329276"/>
                  <a:gd name="connsiteX3-272551" fmla="*/ 5258480 w 5936218"/>
                  <a:gd name="connsiteY3-272552" fmla="*/ 386319 h 2329276"/>
                  <a:gd name="connsiteX4-272553" fmla="*/ 5267570 w 5936218"/>
                  <a:gd name="connsiteY4-272554" fmla="*/ 338598 h 2329276"/>
                  <a:gd name="connsiteX5-272555" fmla="*/ 5278896 w 5936218"/>
                  <a:gd name="connsiteY5-272556" fmla="*/ 341647 h 2329276"/>
                  <a:gd name="connsiteX6-272557" fmla="*/ 5279477 w 5936218"/>
                  <a:gd name="connsiteY6-272558" fmla="*/ 338598 h 2329276"/>
                  <a:gd name="connsiteX7-272559" fmla="*/ 5395510 w 5936218"/>
                  <a:gd name="connsiteY7-272560" fmla="*/ 369837 h 2329276"/>
                  <a:gd name="connsiteX8-272561" fmla="*/ 5463001 w 5936218"/>
                  <a:gd name="connsiteY8-272562" fmla="*/ 365867 h 2329276"/>
                  <a:gd name="connsiteX9-272563" fmla="*/ 5464386 w 5936218"/>
                  <a:gd name="connsiteY9-272564" fmla="*/ 366486 h 2329276"/>
                  <a:gd name="connsiteX10-272565" fmla="*/ 5474909 w 5936218"/>
                  <a:gd name="connsiteY10-272566" fmla="*/ 365867 h 2329276"/>
                  <a:gd name="connsiteX11-272567" fmla="*/ 5581715 w 5936218"/>
                  <a:gd name="connsiteY11-272568" fmla="*/ 413589 h 2329276"/>
                  <a:gd name="connsiteX12-272569" fmla="*/ 5633981 w 5936218"/>
                  <a:gd name="connsiteY12-272570" fmla="*/ 456766 h 2329276"/>
                  <a:gd name="connsiteX13-272571" fmla="*/ 5720335 w 5936218"/>
                  <a:gd name="connsiteY13-272572" fmla="*/ 536302 h 2329276"/>
                  <a:gd name="connsiteX14-272573" fmla="*/ 5822595 w 5936218"/>
                  <a:gd name="connsiteY14-272574" fmla="*/ 634018 h 2329276"/>
                  <a:gd name="connsiteX15-272575" fmla="*/ 5818051 w 5936218"/>
                  <a:gd name="connsiteY15-272576" fmla="*/ 688557 h 2329276"/>
                  <a:gd name="connsiteX16-272577" fmla="*/ 5825679 w 5936218"/>
                  <a:gd name="connsiteY16-272578" fmla="*/ 696185 h 2329276"/>
                  <a:gd name="connsiteX17-272579" fmla="*/ 5822051 w 5936218"/>
                  <a:gd name="connsiteY17-272580" fmla="*/ 645380 h 2329276"/>
                  <a:gd name="connsiteX18-272581" fmla="*/ 5834092 w 5936218"/>
                  <a:gd name="connsiteY18-272582" fmla="*/ 647253 h 2329276"/>
                  <a:gd name="connsiteX19-272583" fmla="*/ 5833958 w 5936218"/>
                  <a:gd name="connsiteY19-272584" fmla="*/ 645380 h 2329276"/>
                  <a:gd name="connsiteX20-272585" fmla="*/ 5936219 w 5936218"/>
                  <a:gd name="connsiteY20-272586" fmla="*/ 661287 h 2329276"/>
                  <a:gd name="connsiteX21-272587" fmla="*/ 5908949 w 5936218"/>
                  <a:gd name="connsiteY21-272588" fmla="*/ 877172 h 2329276"/>
                  <a:gd name="connsiteX22-272589" fmla="*/ 5861227 w 5936218"/>
                  <a:gd name="connsiteY22-272590" fmla="*/ 893079 h 2329276"/>
                  <a:gd name="connsiteX23-272591" fmla="*/ 5817506 w 5936218"/>
                  <a:gd name="connsiteY23-272592" fmla="*/ 858992 h 2329276"/>
                  <a:gd name="connsiteX24-272593" fmla="*/ 5767511 w 5936218"/>
                  <a:gd name="connsiteY24-272594" fmla="*/ 833995 h 2329276"/>
                  <a:gd name="connsiteX25-272595" fmla="*/ 5729132 w 5936218"/>
                  <a:gd name="connsiteY25-272596" fmla="*/ 785976 h 2329276"/>
                  <a:gd name="connsiteX26-272597" fmla="*/ 5695337 w 5936218"/>
                  <a:gd name="connsiteY26-272598" fmla="*/ 795363 h 2329276"/>
                  <a:gd name="connsiteX27-272599" fmla="*/ 5693366 w 5936218"/>
                  <a:gd name="connsiteY27-272600" fmla="*/ 792603 h 2329276"/>
                  <a:gd name="connsiteX28-272601" fmla="*/ 5640799 w 5936218"/>
                  <a:gd name="connsiteY28-272602" fmla="*/ 752186 h 2329276"/>
                  <a:gd name="connsiteX29-272603" fmla="*/ 5656705 w 5936218"/>
                  <a:gd name="connsiteY29-272604" fmla="*/ 795363 h 2329276"/>
                  <a:gd name="connsiteX30-272605" fmla="*/ 5586259 w 5936218"/>
                  <a:gd name="connsiteY30-272606" fmla="*/ 870354 h 2329276"/>
                  <a:gd name="connsiteX31-272607" fmla="*/ 5575676 w 5936218"/>
                  <a:gd name="connsiteY31-272608" fmla="*/ 869346 h 2329276"/>
                  <a:gd name="connsiteX32-272609" fmla="*/ 5539436 w 5936218"/>
                  <a:gd name="connsiteY32-272610" fmla="*/ 867029 h 2329276"/>
                  <a:gd name="connsiteX33-272611" fmla="*/ 5593077 w 5936218"/>
                  <a:gd name="connsiteY33-272612" fmla="*/ 972615 h 2329276"/>
                  <a:gd name="connsiteX34-272613" fmla="*/ 5613529 w 5936218"/>
                  <a:gd name="connsiteY34-272614" fmla="*/ 1031699 h 2329276"/>
                  <a:gd name="connsiteX35-272615" fmla="*/ 5608984 w 5936218"/>
                  <a:gd name="connsiteY35-272616" fmla="*/ 1054424 h 2329276"/>
                  <a:gd name="connsiteX36-272617" fmla="*/ 5597799 w 5936218"/>
                  <a:gd name="connsiteY36-272618" fmla="*/ 1050815 h 2329276"/>
                  <a:gd name="connsiteX37-272619" fmla="*/ 5534271 w 5936218"/>
                  <a:gd name="connsiteY37-272620" fmla="*/ 1034164 h 2329276"/>
                  <a:gd name="connsiteX38-272621" fmla="*/ 5436277 w 5936218"/>
                  <a:gd name="connsiteY38-272622" fmla="*/ 1090783 h 2329276"/>
                  <a:gd name="connsiteX39-272623" fmla="*/ 5397645 w 5936218"/>
                  <a:gd name="connsiteY39-272624" fmla="*/ 1102146 h 2329276"/>
                  <a:gd name="connsiteX40-272625" fmla="*/ 5345378 w 5936218"/>
                  <a:gd name="connsiteY40-272626" fmla="*/ 1156685 h 2329276"/>
                  <a:gd name="connsiteX41-272627" fmla="*/ 5290839 w 5936218"/>
                  <a:gd name="connsiteY41-272628" fmla="*/ 1204406 h 2329276"/>
                  <a:gd name="connsiteX42-272629" fmla="*/ 5274932 w 5936218"/>
                  <a:gd name="connsiteY42-272630" fmla="*/ 1236221 h 2329276"/>
                  <a:gd name="connsiteX43-272631" fmla="*/ 5267238 w 5936218"/>
                  <a:gd name="connsiteY43-272632" fmla="*/ 1227794 h 2329276"/>
                  <a:gd name="connsiteX44-272633" fmla="*/ 5263025 w 5936218"/>
                  <a:gd name="connsiteY44-272634" fmla="*/ 1236221 h 2329276"/>
                  <a:gd name="connsiteX45-272635" fmla="*/ 5219538 w 5936218"/>
                  <a:gd name="connsiteY45-272636" fmla="*/ 1188593 h 2329276"/>
                  <a:gd name="connsiteX46-272637" fmla="*/ 5129494 w 5936218"/>
                  <a:gd name="connsiteY46-272638" fmla="*/ 1243038 h 2329276"/>
                  <a:gd name="connsiteX47-272639" fmla="*/ 5126389 w 5936218"/>
                  <a:gd name="connsiteY47-272640" fmla="*/ 1237716 h 2329276"/>
                  <a:gd name="connsiteX48-272641" fmla="*/ 5117587 w 5936218"/>
                  <a:gd name="connsiteY48-272642" fmla="*/ 1243038 h 2329276"/>
                  <a:gd name="connsiteX49-272643" fmla="*/ 5105544 w 5936218"/>
                  <a:gd name="connsiteY49-272644" fmla="*/ 1222392 h 2329276"/>
                  <a:gd name="connsiteX50-272645" fmla="*/ 5074955 w 5936218"/>
                  <a:gd name="connsiteY50-272646" fmla="*/ 1247583 h 2329276"/>
                  <a:gd name="connsiteX51-272647" fmla="*/ 5065718 w 5936218"/>
                  <a:gd name="connsiteY51-272648" fmla="*/ 1245384 h 2329276"/>
                  <a:gd name="connsiteX52-272649" fmla="*/ 5063048 w 5936218"/>
                  <a:gd name="connsiteY52-272650" fmla="*/ 1247583 h 2329276"/>
                  <a:gd name="connsiteX53-272651" fmla="*/ 5026594 w 5936218"/>
                  <a:gd name="connsiteY53-272652" fmla="*/ 1238904 h 2329276"/>
                  <a:gd name="connsiteX54-272653" fmla="*/ 5015871 w 5936218"/>
                  <a:gd name="connsiteY54-272654" fmla="*/ 1283943 h 2329276"/>
                  <a:gd name="connsiteX55-272655" fmla="*/ 4974967 w 5936218"/>
                  <a:gd name="connsiteY55-272656" fmla="*/ 1349844 h 2329276"/>
                  <a:gd name="connsiteX56-272657" fmla="*/ 4974967 w 5936218"/>
                  <a:gd name="connsiteY56-272658" fmla="*/ 1381659 h 2329276"/>
                  <a:gd name="connsiteX57-272659" fmla="*/ 5011326 w 5936218"/>
                  <a:gd name="connsiteY57-272660" fmla="*/ 1495282 h 2329276"/>
                  <a:gd name="connsiteX58-272661" fmla="*/ 4999419 w 5936218"/>
                  <a:gd name="connsiteY58-272662" fmla="*/ 1495282 h 2329276"/>
                  <a:gd name="connsiteX59-272663" fmla="*/ 4974967 w 5936218"/>
                  <a:gd name="connsiteY59-272664" fmla="*/ 1495282 h 2329276"/>
                  <a:gd name="connsiteX60-272665" fmla="*/ 4963605 w 5936218"/>
                  <a:gd name="connsiteY60-272666" fmla="*/ 1547548 h 2329276"/>
                  <a:gd name="connsiteX61-272667" fmla="*/ 4974967 w 5936218"/>
                  <a:gd name="connsiteY61-272668" fmla="*/ 1574818 h 2329276"/>
                  <a:gd name="connsiteX62-272669" fmla="*/ 4909065 w 5936218"/>
                  <a:gd name="connsiteY62-272670" fmla="*/ 1608905 h 2329276"/>
                  <a:gd name="connsiteX63-272671" fmla="*/ 4897703 w 5936218"/>
                  <a:gd name="connsiteY63-272672" fmla="*/ 1677079 h 2329276"/>
                  <a:gd name="connsiteX64-272673" fmla="*/ 4845437 w 5936218"/>
                  <a:gd name="connsiteY64-272674" fmla="*/ 1692986 h 2329276"/>
                  <a:gd name="connsiteX65-272675" fmla="*/ 4834074 w 5936218"/>
                  <a:gd name="connsiteY65-272676" fmla="*/ 1752070 h 2329276"/>
                  <a:gd name="connsiteX66-272677" fmla="*/ 4779535 w 5936218"/>
                  <a:gd name="connsiteY66-272678" fmla="*/ 1811154 h 2329276"/>
                  <a:gd name="connsiteX67-272679" fmla="*/ 4777225 w 5936218"/>
                  <a:gd name="connsiteY67-272680" fmla="*/ 1800758 h 2329276"/>
                  <a:gd name="connsiteX68-272681" fmla="*/ 4767628 w 5936218"/>
                  <a:gd name="connsiteY68-272682" fmla="*/ 1811154 h 2329276"/>
                  <a:gd name="connsiteX69-272683" fmla="*/ 4758538 w 5936218"/>
                  <a:gd name="connsiteY69-272684" fmla="*/ 1770250 h 2329276"/>
                  <a:gd name="connsiteX70-272685" fmla="*/ 4742631 w 5936218"/>
                  <a:gd name="connsiteY70-272686" fmla="*/ 1683896 h 2329276"/>
                  <a:gd name="connsiteX71-272687" fmla="*/ 4715361 w 5936218"/>
                  <a:gd name="connsiteY71-272688" fmla="*/ 1543004 h 2329276"/>
                  <a:gd name="connsiteX72-272689" fmla="*/ 4735813 w 5936218"/>
                  <a:gd name="connsiteY72-272690" fmla="*/ 1452105 h 2329276"/>
                  <a:gd name="connsiteX73-272691" fmla="*/ 4767628 w 5936218"/>
                  <a:gd name="connsiteY73-272692" fmla="*/ 1408928 h 2329276"/>
                  <a:gd name="connsiteX74-272693" fmla="*/ 4767628 w 5936218"/>
                  <a:gd name="connsiteY74-272694" fmla="*/ 1381659 h 2329276"/>
                  <a:gd name="connsiteX75-272695" fmla="*/ 4826712 w 5936218"/>
                  <a:gd name="connsiteY75-272696" fmla="*/ 1365751 h 2329276"/>
                  <a:gd name="connsiteX76-272697" fmla="*/ 1811153 w 5936218"/>
                  <a:gd name="connsiteY76-272698" fmla="*/ 1617995 h 2329276"/>
                  <a:gd name="connsiteX77-272699" fmla="*/ 1748069 w 5936218"/>
                  <a:gd name="connsiteY77-272700" fmla="*/ 1656627 h 2329276"/>
                  <a:gd name="connsiteX78-272701" fmla="*/ 1711709 w 5936218"/>
                  <a:gd name="connsiteY78-272702" fmla="*/ 1661172 h 2329276"/>
                  <a:gd name="connsiteX79-272703" fmla="*/ 1711926 w 5936218"/>
                  <a:gd name="connsiteY79-272704" fmla="*/ 1659656 h 2329276"/>
                  <a:gd name="connsiteX80-272705" fmla="*/ 1699803 w 5936218"/>
                  <a:gd name="connsiteY80-272706" fmla="*/ 1661172 h 2329276"/>
                  <a:gd name="connsiteX81-272707" fmla="*/ 1704347 w 5936218"/>
                  <a:gd name="connsiteY81-272708" fmla="*/ 1629357 h 2329276"/>
                  <a:gd name="connsiteX82-272709" fmla="*/ 1662460 w 5936218"/>
                  <a:gd name="connsiteY82-272710" fmla="*/ 1611406 h 2329276"/>
                  <a:gd name="connsiteX83-272711" fmla="*/ 1629901 w 5936218"/>
                  <a:gd name="connsiteY83-272712" fmla="*/ 1624812 h 2329276"/>
                  <a:gd name="connsiteX84-272713" fmla="*/ 1629300 w 5936218"/>
                  <a:gd name="connsiteY84-272714" fmla="*/ 1620157 h 2329276"/>
                  <a:gd name="connsiteX85-272715" fmla="*/ 1617994 w 5936218"/>
                  <a:gd name="connsiteY85-272716" fmla="*/ 1624812 h 2329276"/>
                  <a:gd name="connsiteX86-272717" fmla="*/ 1608904 w 5936218"/>
                  <a:gd name="connsiteY86-272718" fmla="*/ 1554366 h 2329276"/>
                  <a:gd name="connsiteX87-272719" fmla="*/ 1552684 w 5936218"/>
                  <a:gd name="connsiteY87-272720" fmla="*/ 1544673 h 2329276"/>
                  <a:gd name="connsiteX88-272721" fmla="*/ 1518550 w 5936218"/>
                  <a:gd name="connsiteY88-272722" fmla="*/ 1570273 h 2329276"/>
                  <a:gd name="connsiteX89-272723" fmla="*/ 1425379 w 5936218"/>
                  <a:gd name="connsiteY89-272724" fmla="*/ 1590725 h 2329276"/>
                  <a:gd name="connsiteX90-272725" fmla="*/ 1409472 w 5936218"/>
                  <a:gd name="connsiteY90-272726" fmla="*/ 1608905 h 2329276"/>
                  <a:gd name="connsiteX91-272727" fmla="*/ 1270852 w 5936218"/>
                  <a:gd name="connsiteY91-272728" fmla="*/ 1629357 h 2329276"/>
                  <a:gd name="connsiteX92-272729" fmla="*/ 1254945 w 5936218"/>
                  <a:gd name="connsiteY92-272730" fmla="*/ 1649809 h 2329276"/>
                  <a:gd name="connsiteX93-272731" fmla="*/ 1282214 w 5936218"/>
                  <a:gd name="connsiteY93-272732" fmla="*/ 1692986 h 2329276"/>
                  <a:gd name="connsiteX94-272733" fmla="*/ 1243582 w 5936218"/>
                  <a:gd name="connsiteY94-272734" fmla="*/ 1708893 h 2329276"/>
                  <a:gd name="connsiteX95-272735" fmla="*/ 1254945 w 5936218"/>
                  <a:gd name="connsiteY95-272736" fmla="*/ 1727073 h 2329276"/>
                  <a:gd name="connsiteX96-272737" fmla="*/ 1216313 w 5936218"/>
                  <a:gd name="connsiteY96-272738" fmla="*/ 1752070 h 2329276"/>
                  <a:gd name="connsiteX97-272739" fmla="*/ 1275397 w 5936218"/>
                  <a:gd name="connsiteY97-272740" fmla="*/ 1795247 h 2329276"/>
                  <a:gd name="connsiteX98-272741" fmla="*/ 1270852 w 5936218"/>
                  <a:gd name="connsiteY98-272742" fmla="*/ 1822517 h 2329276"/>
                  <a:gd name="connsiteX99-272743" fmla="*/ 1259108 w 5936218"/>
                  <a:gd name="connsiteY99-272744" fmla="*/ 1821538 h 2329276"/>
                  <a:gd name="connsiteX100-272745" fmla="*/ 1258945 w 5936218"/>
                  <a:gd name="connsiteY100-272746" fmla="*/ 1822517 h 2329276"/>
                  <a:gd name="connsiteX101-272747" fmla="*/ 1215644 w 5936218"/>
                  <a:gd name="connsiteY101-272748" fmla="*/ 1818908 h 2329276"/>
                  <a:gd name="connsiteX102-272749" fmla="*/ 1204950 w 5936218"/>
                  <a:gd name="connsiteY102-272750" fmla="*/ 1833879 h 2329276"/>
                  <a:gd name="connsiteX103-272751" fmla="*/ 1196495 w 5936218"/>
                  <a:gd name="connsiteY103-272752" fmla="*/ 1829047 h 2329276"/>
                  <a:gd name="connsiteX104-272753" fmla="*/ 1193043 w 5936218"/>
                  <a:gd name="connsiteY104-272754" fmla="*/ 1833879 h 2329276"/>
                  <a:gd name="connsiteX105-272755" fmla="*/ 1145322 w 5936218"/>
                  <a:gd name="connsiteY105-272756" fmla="*/ 1806609 h 2329276"/>
                  <a:gd name="connsiteX106-272757" fmla="*/ 1098145 w 5936218"/>
                  <a:gd name="connsiteY106-272758" fmla="*/ 1806609 h 2329276"/>
                  <a:gd name="connsiteX107-272759" fmla="*/ 1061785 w 5936218"/>
                  <a:gd name="connsiteY107-272760" fmla="*/ 1833879 h 2329276"/>
                  <a:gd name="connsiteX108-272761" fmla="*/ 1055322 w 5936218"/>
                  <a:gd name="connsiteY108-272762" fmla="*/ 1829796 h 2329276"/>
                  <a:gd name="connsiteX109-272763" fmla="*/ 1049878 w 5936218"/>
                  <a:gd name="connsiteY109-272764" fmla="*/ 1833879 h 2329276"/>
                  <a:gd name="connsiteX110-272765" fmla="*/ 1006701 w 5936218"/>
                  <a:gd name="connsiteY110-272766" fmla="*/ 1806609 h 2329276"/>
                  <a:gd name="connsiteX111-272767" fmla="*/ 924893 w 5936218"/>
                  <a:gd name="connsiteY111-272768" fmla="*/ 1770250 h 2329276"/>
                  <a:gd name="connsiteX112-272769" fmla="*/ 877716 w 5936218"/>
                  <a:gd name="connsiteY112-272770" fmla="*/ 1770250 h 2329276"/>
                  <a:gd name="connsiteX113-272771" fmla="*/ 802724 w 5936218"/>
                  <a:gd name="connsiteY113-272772" fmla="*/ 1833879 h 2329276"/>
                  <a:gd name="connsiteX114-272773" fmla="*/ 798179 w 5936218"/>
                  <a:gd name="connsiteY114-272774" fmla="*/ 1877056 h 2329276"/>
                  <a:gd name="connsiteX115-272775" fmla="*/ 787406 w 5936218"/>
                  <a:gd name="connsiteY115-272776" fmla="*/ 1866283 h 2329276"/>
                  <a:gd name="connsiteX116-272777" fmla="*/ 786272 w 5936218"/>
                  <a:gd name="connsiteY116-272778" fmla="*/ 1877056 h 2329276"/>
                  <a:gd name="connsiteX117-272779" fmla="*/ 756063 w 5936218"/>
                  <a:gd name="connsiteY117-272780" fmla="*/ 1846846 h 2329276"/>
                  <a:gd name="connsiteX118-272781" fmla="*/ 732278 w 5936218"/>
                  <a:gd name="connsiteY118-272782" fmla="*/ 1904325 h 2329276"/>
                  <a:gd name="connsiteX119-272783" fmla="*/ 743640 w 5936218"/>
                  <a:gd name="connsiteY119-272784" fmla="*/ 1913415 h 2329276"/>
                  <a:gd name="connsiteX120-272785" fmla="*/ 723188 w 5936218"/>
                  <a:gd name="connsiteY120-272786" fmla="*/ 1956592 h 2329276"/>
                  <a:gd name="connsiteX121-272787" fmla="*/ 747026 w 5936218"/>
                  <a:gd name="connsiteY121-272788" fmla="*/ 1993433 h 2329276"/>
                  <a:gd name="connsiteX122-272789" fmla="*/ 763548 w 5936218"/>
                  <a:gd name="connsiteY122-272790" fmla="*/ 1990679 h 2329276"/>
                  <a:gd name="connsiteX123-272791" fmla="*/ 764871 w 5936218"/>
                  <a:gd name="connsiteY123-272792" fmla="*/ 1992443 h 2329276"/>
                  <a:gd name="connsiteX124-272793" fmla="*/ 775455 w 5936218"/>
                  <a:gd name="connsiteY124-272794" fmla="*/ 1990679 h 2329276"/>
                  <a:gd name="connsiteX125-272795" fmla="*/ 802724 w 5936218"/>
                  <a:gd name="connsiteY125-272796" fmla="*/ 2027038 h 2329276"/>
                  <a:gd name="connsiteX126-272797" fmla="*/ 798179 w 5936218"/>
                  <a:gd name="connsiteY126-272798" fmla="*/ 2054308 h 2329276"/>
                  <a:gd name="connsiteX127-272799" fmla="*/ 818632 w 5936218"/>
                  <a:gd name="connsiteY127-272800" fmla="*/ 2065670 h 2329276"/>
                  <a:gd name="connsiteX128-272801" fmla="*/ 802724 w 5936218"/>
                  <a:gd name="connsiteY128-272802" fmla="*/ 2097485 h 2329276"/>
                  <a:gd name="connsiteX129-272803" fmla="*/ 766365 w 5936218"/>
                  <a:gd name="connsiteY129-272804" fmla="*/ 2102030 h 2329276"/>
                  <a:gd name="connsiteX130-272805" fmla="*/ 727733 w 5936218"/>
                  <a:gd name="connsiteY130-272806" fmla="*/ 2161114 h 2329276"/>
                  <a:gd name="connsiteX131-272807" fmla="*/ 759548 w 5936218"/>
                  <a:gd name="connsiteY131-272808" fmla="*/ 2204291 h 2329276"/>
                  <a:gd name="connsiteX132-272809" fmla="*/ 759548 w 5936218"/>
                  <a:gd name="connsiteY132-272810" fmla="*/ 2242922 h 2329276"/>
                  <a:gd name="connsiteX133-272811" fmla="*/ 798179 w 5936218"/>
                  <a:gd name="connsiteY133-272812" fmla="*/ 2302007 h 2329276"/>
                  <a:gd name="connsiteX134-272813" fmla="*/ 775455 w 5936218"/>
                  <a:gd name="connsiteY134-272814" fmla="*/ 2317914 h 2329276"/>
                  <a:gd name="connsiteX135-272815" fmla="*/ 770910 w 5936218"/>
                  <a:gd name="connsiteY135-272816" fmla="*/ 2329276 h 2329276"/>
                  <a:gd name="connsiteX136-272817" fmla="*/ 759003 w 5936218"/>
                  <a:gd name="connsiteY136-272818" fmla="*/ 2329276 h 2329276"/>
                  <a:gd name="connsiteX137-272819" fmla="*/ 755003 w 5936218"/>
                  <a:gd name="connsiteY137-272820" fmla="*/ 2329276 h 2329276"/>
                  <a:gd name="connsiteX138-272821" fmla="*/ 743096 w 5936218"/>
                  <a:gd name="connsiteY138-272822" fmla="*/ 2329276 h 2329276"/>
                  <a:gd name="connsiteX139-272823" fmla="*/ 715826 w 5936218"/>
                  <a:gd name="connsiteY139-272824" fmla="*/ 2295189 h 2329276"/>
                  <a:gd name="connsiteX140-272825" fmla="*/ 704464 w 5936218"/>
                  <a:gd name="connsiteY140-272826" fmla="*/ 2295189 h 2329276"/>
                  <a:gd name="connsiteX141-272827" fmla="*/ 684012 w 5936218"/>
                  <a:gd name="connsiteY141-272828" fmla="*/ 2286099 h 2329276"/>
                  <a:gd name="connsiteX142-272829" fmla="*/ 672649 w 5936218"/>
                  <a:gd name="connsiteY142-272830" fmla="*/ 2263375 h 2329276"/>
                  <a:gd name="connsiteX143-272831" fmla="*/ 645222 w 5936218"/>
                  <a:gd name="connsiteY143-272832" fmla="*/ 2255538 h 2329276"/>
                  <a:gd name="connsiteX144-272833" fmla="*/ 625472 w 5936218"/>
                  <a:gd name="connsiteY144-272834" fmla="*/ 2258830 h 2329276"/>
                  <a:gd name="connsiteX145-272835" fmla="*/ 623771 w 5936218"/>
                  <a:gd name="connsiteY145-272836" fmla="*/ 2257129 h 2329276"/>
                  <a:gd name="connsiteX146-272837" fmla="*/ 613565 w 5936218"/>
                  <a:gd name="connsiteY146-272838" fmla="*/ 2258830 h 2329276"/>
                  <a:gd name="connsiteX147-272839" fmla="*/ 609020 w 5936218"/>
                  <a:gd name="connsiteY147-272840" fmla="*/ 2254285 h 2329276"/>
                  <a:gd name="connsiteX148-272841" fmla="*/ 559026 w 5936218"/>
                  <a:gd name="connsiteY148-272842" fmla="*/ 2227015 h 2329276"/>
                  <a:gd name="connsiteX149-272843" fmla="*/ 506760 w 5936218"/>
                  <a:gd name="connsiteY149-272844" fmla="*/ 2220198 h 2329276"/>
                  <a:gd name="connsiteX150-272845" fmla="*/ 483280 w 5936218"/>
                  <a:gd name="connsiteY150-272846" fmla="*/ 2213489 h 2329276"/>
                  <a:gd name="connsiteX151-272847" fmla="*/ 480035 w 5936218"/>
                  <a:gd name="connsiteY151-272848" fmla="*/ 2215653 h 2329276"/>
                  <a:gd name="connsiteX152-272849" fmla="*/ 475042 w 5936218"/>
                  <a:gd name="connsiteY152-272850" fmla="*/ 2211135 h 2329276"/>
                  <a:gd name="connsiteX153-272851" fmla="*/ 474945 w 5936218"/>
                  <a:gd name="connsiteY153-272852" fmla="*/ 2211108 h 2329276"/>
                  <a:gd name="connsiteX154-272853" fmla="*/ 468128 w 5936218"/>
                  <a:gd name="connsiteY154-272854" fmla="*/ 2215653 h 2329276"/>
                  <a:gd name="connsiteX155-272855" fmla="*/ 420406 w 5936218"/>
                  <a:gd name="connsiteY155-272856" fmla="*/ 2172476 h 2329276"/>
                  <a:gd name="connsiteX156-272857" fmla="*/ 381774 w 5936218"/>
                  <a:gd name="connsiteY156-272858" fmla="*/ 2156569 h 2329276"/>
                  <a:gd name="connsiteX157-272859" fmla="*/ 349960 w 5936218"/>
                  <a:gd name="connsiteY157-272860" fmla="*/ 2124754 h 2329276"/>
                  <a:gd name="connsiteX158-272861" fmla="*/ 377229 w 5936218"/>
                  <a:gd name="connsiteY158-272862" fmla="*/ 2117937 h 2329276"/>
                  <a:gd name="connsiteX159-272863" fmla="*/ 404499 w 5936218"/>
                  <a:gd name="connsiteY159-272864" fmla="*/ 2070215 h 2329276"/>
                  <a:gd name="connsiteX160-272865" fmla="*/ 388591 w 5936218"/>
                  <a:gd name="connsiteY160-272866" fmla="*/ 2054308 h 2329276"/>
                  <a:gd name="connsiteX161-272867" fmla="*/ 440858 w 5936218"/>
                  <a:gd name="connsiteY161-272868" fmla="*/ 2027038 h 2329276"/>
                  <a:gd name="connsiteX162-272869" fmla="*/ 440858 w 5936218"/>
                  <a:gd name="connsiteY162-272870" fmla="*/ 2023982 h 2329276"/>
                  <a:gd name="connsiteX163-272871" fmla="*/ 416406 w 5936218"/>
                  <a:gd name="connsiteY163-272872" fmla="*/ 2027038 h 2329276"/>
                  <a:gd name="connsiteX164-272873" fmla="*/ 416406 w 5936218"/>
                  <a:gd name="connsiteY164-272874" fmla="*/ 2025550 h 2329276"/>
                  <a:gd name="connsiteX165-272875" fmla="*/ 404499 w 5936218"/>
                  <a:gd name="connsiteY165-272876" fmla="*/ 2027038 h 2329276"/>
                  <a:gd name="connsiteX166-272877" fmla="*/ 404499 w 5936218"/>
                  <a:gd name="connsiteY166-272878" fmla="*/ 2006586 h 2329276"/>
                  <a:gd name="connsiteX167-272879" fmla="*/ 424951 w 5936218"/>
                  <a:gd name="connsiteY167-272880" fmla="*/ 1990679 h 2329276"/>
                  <a:gd name="connsiteX168-272881" fmla="*/ 463583 w 5936218"/>
                  <a:gd name="connsiteY168-272882" fmla="*/ 1983862 h 2329276"/>
                  <a:gd name="connsiteX169-272883" fmla="*/ 468128 w 5936218"/>
                  <a:gd name="connsiteY169-272884" fmla="*/ 1967954 h 2329276"/>
                  <a:gd name="connsiteX170-272885" fmla="*/ 456765 w 5936218"/>
                  <a:gd name="connsiteY170-272886" fmla="*/ 1936140 h 2329276"/>
                  <a:gd name="connsiteX171-272887" fmla="*/ 474945 w 5936218"/>
                  <a:gd name="connsiteY171-272888" fmla="*/ 1908870 h 2329276"/>
                  <a:gd name="connsiteX172-272889" fmla="*/ 474945 w 5936218"/>
                  <a:gd name="connsiteY172-272890" fmla="*/ 1888418 h 2329276"/>
                  <a:gd name="connsiteX173-272891" fmla="*/ 420406 w 5936218"/>
                  <a:gd name="connsiteY173-272892" fmla="*/ 1870238 h 2329276"/>
                  <a:gd name="connsiteX174-272893" fmla="*/ 409588 w 5936218"/>
                  <a:gd name="connsiteY174-272894" fmla="*/ 1870238 h 2329276"/>
                  <a:gd name="connsiteX175-272895" fmla="*/ 397681 w 5936218"/>
                  <a:gd name="connsiteY175-272896" fmla="*/ 1870238 h 2329276"/>
                  <a:gd name="connsiteX176-272897" fmla="*/ 379485 w 5936218"/>
                  <a:gd name="connsiteY176-272898" fmla="*/ 1847999 h 2329276"/>
                  <a:gd name="connsiteX177-272899" fmla="*/ 357322 w 5936218"/>
                  <a:gd name="connsiteY177-272900" fmla="*/ 1854331 h 2329276"/>
                  <a:gd name="connsiteX178-272901" fmla="*/ 352842 w 5936218"/>
                  <a:gd name="connsiteY178-272902" fmla="*/ 1852209 h 2329276"/>
                  <a:gd name="connsiteX179-272903" fmla="*/ 345415 w 5936218"/>
                  <a:gd name="connsiteY179-272904" fmla="*/ 1854331 h 2329276"/>
                  <a:gd name="connsiteX180-272905" fmla="*/ 302238 w 5936218"/>
                  <a:gd name="connsiteY180-272906" fmla="*/ 1833879 h 2329276"/>
                  <a:gd name="connsiteX181-272907" fmla="*/ 302238 w 5936218"/>
                  <a:gd name="connsiteY181-272908" fmla="*/ 1822517 h 2329276"/>
                  <a:gd name="connsiteX182-272909" fmla="*/ 286331 w 5936218"/>
                  <a:gd name="connsiteY182-272910" fmla="*/ 1795247 h 2329276"/>
                  <a:gd name="connsiteX183-272911" fmla="*/ 270968 w 5936218"/>
                  <a:gd name="connsiteY183-272912" fmla="*/ 1795247 h 2329276"/>
                  <a:gd name="connsiteX184-272913" fmla="*/ 259061 w 5936218"/>
                  <a:gd name="connsiteY184-272914" fmla="*/ 1795247 h 2329276"/>
                  <a:gd name="connsiteX185-272915" fmla="*/ 254516 w 5936218"/>
                  <a:gd name="connsiteY185-272916" fmla="*/ 1779340 h 2329276"/>
                  <a:gd name="connsiteX186-272917" fmla="*/ 263606 w 5936218"/>
                  <a:gd name="connsiteY186-272918" fmla="*/ 1763433 h 2329276"/>
                  <a:gd name="connsiteX187-272919" fmla="*/ 243991 w 5936218"/>
                  <a:gd name="connsiteY187-272920" fmla="*/ 1732920 h 2329276"/>
                  <a:gd name="connsiteX188-272921" fmla="*/ 216429 w 5936218"/>
                  <a:gd name="connsiteY188-272922" fmla="*/ 1736163 h 2329276"/>
                  <a:gd name="connsiteX189-272923" fmla="*/ 212956 w 5936218"/>
                  <a:gd name="connsiteY189-272924" fmla="*/ 1735171 h 2329276"/>
                  <a:gd name="connsiteX190-272925" fmla="*/ 204522 w 5936218"/>
                  <a:gd name="connsiteY190-272926" fmla="*/ 1736163 h 2329276"/>
                  <a:gd name="connsiteX191-272927" fmla="*/ 199623 w 5936218"/>
                  <a:gd name="connsiteY191-272928" fmla="*/ 1734763 h 2329276"/>
                  <a:gd name="connsiteX192-272929" fmla="*/ 195977 w 5936218"/>
                  <a:gd name="connsiteY192-272930" fmla="*/ 1747525 h 2329276"/>
                  <a:gd name="connsiteX193-272931" fmla="*/ 184968 w 5936218"/>
                  <a:gd name="connsiteY193-272932" fmla="*/ 1744380 h 2329276"/>
                  <a:gd name="connsiteX194-272933" fmla="*/ 184070 w 5936218"/>
                  <a:gd name="connsiteY194-272934" fmla="*/ 1747525 h 2329276"/>
                  <a:gd name="connsiteX195-272935" fmla="*/ 168163 w 5936218"/>
                  <a:gd name="connsiteY195-272936" fmla="*/ 1742990 h 2329276"/>
                  <a:gd name="connsiteX196-272937" fmla="*/ 156800 w 5936218"/>
                  <a:gd name="connsiteY196-272938" fmla="*/ 1704348 h 2329276"/>
                  <a:gd name="connsiteX197-272939" fmla="*/ 152255 w 5936218"/>
                  <a:gd name="connsiteY197-272940" fmla="*/ 1688441 h 2329276"/>
                  <a:gd name="connsiteX198-272941" fmla="*/ 156800 w 5936218"/>
                  <a:gd name="connsiteY198-272942" fmla="*/ 1683896 h 2329276"/>
                  <a:gd name="connsiteX199-272943" fmla="*/ 168707 w 5936218"/>
                  <a:gd name="connsiteY199-272944" fmla="*/ 1683896 h 2329276"/>
                  <a:gd name="connsiteX200-272945" fmla="*/ 188615 w 5936218"/>
                  <a:gd name="connsiteY200-272946" fmla="*/ 1683896 h 2329276"/>
                  <a:gd name="connsiteX201-272947" fmla="*/ 199977 w 5936218"/>
                  <a:gd name="connsiteY201-272948" fmla="*/ 1672534 h 2329276"/>
                  <a:gd name="connsiteX202-272949" fmla="*/ 188615 w 5936218"/>
                  <a:gd name="connsiteY202-272950" fmla="*/ 1649809 h 2329276"/>
                  <a:gd name="connsiteX203-272951" fmla="*/ 168163 w 5936218"/>
                  <a:gd name="connsiteY203-272952" fmla="*/ 1640720 h 2329276"/>
                  <a:gd name="connsiteX204-272953" fmla="*/ 168163 w 5936218"/>
                  <a:gd name="connsiteY204-272954" fmla="*/ 1633902 h 2329276"/>
                  <a:gd name="connsiteX205-272955" fmla="*/ 152255 w 5936218"/>
                  <a:gd name="connsiteY205-272956" fmla="*/ 1617995 h 2329276"/>
                  <a:gd name="connsiteX206-272957" fmla="*/ 129531 w 5936218"/>
                  <a:gd name="connsiteY206-272958" fmla="*/ 1581635 h 2329276"/>
                  <a:gd name="connsiteX207-272959" fmla="*/ 140893 w 5936218"/>
                  <a:gd name="connsiteY207-272960" fmla="*/ 1558911 h 2329276"/>
                  <a:gd name="connsiteX208-272961" fmla="*/ 136348 w 5936218"/>
                  <a:gd name="connsiteY208-272962" fmla="*/ 1531641 h 2329276"/>
                  <a:gd name="connsiteX209-272963" fmla="*/ 103789 w 5936218"/>
                  <a:gd name="connsiteY209-272964" fmla="*/ 1518234 h 2329276"/>
                  <a:gd name="connsiteX210-272965" fmla="*/ 93716 w 5936218"/>
                  <a:gd name="connsiteY210-272966" fmla="*/ 1522551 h 2329276"/>
                  <a:gd name="connsiteX211-272967" fmla="*/ 91868 w 5936218"/>
                  <a:gd name="connsiteY211-272968" fmla="*/ 1518240 h 2329276"/>
                  <a:gd name="connsiteX212-272969" fmla="*/ 81809 w 5936218"/>
                  <a:gd name="connsiteY212-272970" fmla="*/ 1522551 h 2329276"/>
                  <a:gd name="connsiteX213-272971" fmla="*/ 74992 w 5936218"/>
                  <a:gd name="connsiteY213-272972" fmla="*/ 1506644 h 2329276"/>
                  <a:gd name="connsiteX214-272973" fmla="*/ 34087 w 5936218"/>
                  <a:gd name="connsiteY214-272974" fmla="*/ 1495282 h 2329276"/>
                  <a:gd name="connsiteX215-272975" fmla="*/ 22725 w 5936218"/>
                  <a:gd name="connsiteY215-272976" fmla="*/ 1452105 h 2329276"/>
                  <a:gd name="connsiteX216-272977" fmla="*/ 22725 w 5936218"/>
                  <a:gd name="connsiteY216-272978" fmla="*/ 1420290 h 2329276"/>
                  <a:gd name="connsiteX217-272979" fmla="*/ 0 w 5936218"/>
                  <a:gd name="connsiteY217-272980" fmla="*/ 1404383 h 2329276"/>
                  <a:gd name="connsiteX218-272981" fmla="*/ 15907 w 5936218"/>
                  <a:gd name="connsiteY218-272982" fmla="*/ 1381659 h 2329276"/>
                  <a:gd name="connsiteX219-272983" fmla="*/ 6818 w 5936218"/>
                  <a:gd name="connsiteY219-272984" fmla="*/ 1318030 h 2329276"/>
                  <a:gd name="connsiteX220-272985" fmla="*/ 34087 w 5936218"/>
                  <a:gd name="connsiteY220-272986" fmla="*/ 1274853 h 2329276"/>
                  <a:gd name="connsiteX221-272987" fmla="*/ 27270 w 5936218"/>
                  <a:gd name="connsiteY221-272988" fmla="*/ 1263491 h 2329276"/>
                  <a:gd name="connsiteX222-272989" fmla="*/ 70447 w 5936218"/>
                  <a:gd name="connsiteY222-272990" fmla="*/ 1224859 h 2329276"/>
                  <a:gd name="connsiteX223-272991" fmla="*/ 27270 w 5936218"/>
                  <a:gd name="connsiteY223-272992" fmla="*/ 1188499 h 2329276"/>
                  <a:gd name="connsiteX224-272993" fmla="*/ 109078 w 5936218"/>
                  <a:gd name="connsiteY224-272994" fmla="*/ 1090783 h 2329276"/>
                  <a:gd name="connsiteX225-272995" fmla="*/ 145438 w 5936218"/>
                  <a:gd name="connsiteY225-272996" fmla="*/ 1047606 h 2329276"/>
                  <a:gd name="connsiteX226-272997" fmla="*/ 156800 w 5936218"/>
                  <a:gd name="connsiteY226-272998" fmla="*/ 1004430 h 2329276"/>
                  <a:gd name="connsiteX227-272999" fmla="*/ 102261 w 5936218"/>
                  <a:gd name="connsiteY227-273000" fmla="*/ 952163 h 2329276"/>
                  <a:gd name="connsiteX228-273001" fmla="*/ 118168 w 5936218"/>
                  <a:gd name="connsiteY228-273002" fmla="*/ 897624 h 2329276"/>
                  <a:gd name="connsiteX229-273003" fmla="*/ 86354 w 5936218"/>
                  <a:gd name="connsiteY229-273004" fmla="*/ 833995 h 2329276"/>
                  <a:gd name="connsiteX230-273005" fmla="*/ 109078 w 5936218"/>
                  <a:gd name="connsiteY230-273006" fmla="*/ 759003 h 2329276"/>
                  <a:gd name="connsiteX231-273007" fmla="*/ 70447 w 5936218"/>
                  <a:gd name="connsiteY231-273008" fmla="*/ 656742 h 2329276"/>
                  <a:gd name="connsiteX232-273009" fmla="*/ 102261 w 5936218"/>
                  <a:gd name="connsiteY232-273010" fmla="*/ 586296 h 2329276"/>
                  <a:gd name="connsiteX233-273011" fmla="*/ 43177 w 5936218"/>
                  <a:gd name="connsiteY233-273012" fmla="*/ 520395 h 2329276"/>
                  <a:gd name="connsiteX234-273013" fmla="*/ 49994 w 5936218"/>
                  <a:gd name="connsiteY234-273014" fmla="*/ 445403 h 2329276"/>
                  <a:gd name="connsiteX235-273015" fmla="*/ 81809 w 5936218"/>
                  <a:gd name="connsiteY235-273016" fmla="*/ 440858 h 2329276"/>
                  <a:gd name="connsiteX236-273017" fmla="*/ 145438 w 5936218"/>
                  <a:gd name="connsiteY236-273018" fmla="*/ 397682 h 2329276"/>
                  <a:gd name="connsiteX237-273019" fmla="*/ 184070 w 5936218"/>
                  <a:gd name="connsiteY237-273020" fmla="*/ 359050 h 2329276"/>
                  <a:gd name="connsiteX238-273021" fmla="*/ 189699 w 5936218"/>
                  <a:gd name="connsiteY238-273022" fmla="*/ 365328 h 2329276"/>
                  <a:gd name="connsiteX239-273023" fmla="*/ 195977 w 5936218"/>
                  <a:gd name="connsiteY239-273024" fmla="*/ 359050 h 2329276"/>
                  <a:gd name="connsiteX240-273025" fmla="*/ 255061 w 5936218"/>
                  <a:gd name="connsiteY240-273026" fmla="*/ 424951 h 2329276"/>
                  <a:gd name="connsiteX241-273027" fmla="*/ 350504 w 5936218"/>
                  <a:gd name="connsiteY241-273028" fmla="*/ 445403 h 2329276"/>
                  <a:gd name="connsiteX242-273029" fmla="*/ 491397 w 5936218"/>
                  <a:gd name="connsiteY242-273030" fmla="*/ 559027 h 2329276"/>
                  <a:gd name="connsiteX243-273031" fmla="*/ 523211 w 5936218"/>
                  <a:gd name="connsiteY243-273032" fmla="*/ 606748 h 2329276"/>
                  <a:gd name="connsiteX244-273033" fmla="*/ 523211 w 5936218"/>
                  <a:gd name="connsiteY244-273034" fmla="*/ 665832 h 2329276"/>
                  <a:gd name="connsiteX245-273035" fmla="*/ 486852 w 5936218"/>
                  <a:gd name="connsiteY245-273036" fmla="*/ 720371 h 2329276"/>
                  <a:gd name="connsiteX246-273037" fmla="*/ 420951 w 5936218"/>
                  <a:gd name="connsiteY246-273038" fmla="*/ 740824 h 2329276"/>
                  <a:gd name="connsiteX247-273039" fmla="*/ 415909 w 5936218"/>
                  <a:gd name="connsiteY247-273040" fmla="*/ 738693 h 2329276"/>
                  <a:gd name="connsiteX248-273041" fmla="*/ 409044 w 5936218"/>
                  <a:gd name="connsiteY248-273042" fmla="*/ 740824 h 2329276"/>
                  <a:gd name="connsiteX249-273043" fmla="*/ 252950 w 5936218"/>
                  <a:gd name="connsiteY249-273044" fmla="*/ 674868 h 2329276"/>
                  <a:gd name="connsiteX250-273045" fmla="*/ 232336 w 5936218"/>
                  <a:gd name="connsiteY250-273046" fmla="*/ 681740 h 2329276"/>
                  <a:gd name="connsiteX251-273047" fmla="*/ 291420 w 5936218"/>
                  <a:gd name="connsiteY251-273048" fmla="*/ 752186 h 2329276"/>
                  <a:gd name="connsiteX252-273049" fmla="*/ 291420 w 5936218"/>
                  <a:gd name="connsiteY252-273050" fmla="*/ 790818 h 2329276"/>
                  <a:gd name="connsiteX253-273051" fmla="*/ 298238 w 5936218"/>
                  <a:gd name="connsiteY253-273052" fmla="*/ 877172 h 2329276"/>
                  <a:gd name="connsiteX254-273053" fmla="*/ 345959 w 5936218"/>
                  <a:gd name="connsiteY254-273054" fmla="*/ 908986 h 2329276"/>
                  <a:gd name="connsiteX255-273055" fmla="*/ 362087 w 5936218"/>
                  <a:gd name="connsiteY255-273056" fmla="*/ 918394 h 2329276"/>
                  <a:gd name="connsiteX256-273057" fmla="*/ 365867 w 5936218"/>
                  <a:gd name="connsiteY256-273058" fmla="*/ 886261 h 2329276"/>
                  <a:gd name="connsiteX257-273059" fmla="*/ 345415 w 5936218"/>
                  <a:gd name="connsiteY257-273060" fmla="*/ 849902 h 2329276"/>
                  <a:gd name="connsiteX258-273061" fmla="*/ 365867 w 5936218"/>
                  <a:gd name="connsiteY258-273062" fmla="*/ 818087 h 2329276"/>
                  <a:gd name="connsiteX259-273063" fmla="*/ 374560 w 5936218"/>
                  <a:gd name="connsiteY259-273064" fmla="*/ 823086 h 2329276"/>
                  <a:gd name="connsiteX260-273065" fmla="*/ 377774 w 5936218"/>
                  <a:gd name="connsiteY260-273066" fmla="*/ 818087 h 2329276"/>
                  <a:gd name="connsiteX261-273067" fmla="*/ 461933 w 5936218"/>
                  <a:gd name="connsiteY261-273068" fmla="*/ 866479 h 2329276"/>
                  <a:gd name="connsiteX262-273069" fmla="*/ 484035 w 5936218"/>
                  <a:gd name="connsiteY262-273070" fmla="*/ 849902 h 2329276"/>
                  <a:gd name="connsiteX263-273071" fmla="*/ 463583 w 5936218"/>
                  <a:gd name="connsiteY263-273072" fmla="*/ 784000 h 2329276"/>
                  <a:gd name="connsiteX264-273073" fmla="*/ 549936 w 5936218"/>
                  <a:gd name="connsiteY264-273074" fmla="*/ 697647 h 2329276"/>
                  <a:gd name="connsiteX265-273075" fmla="*/ 559742 w 5936218"/>
                  <a:gd name="connsiteY265-273076" fmla="*/ 699748 h 2329276"/>
                  <a:gd name="connsiteX266-273077" fmla="*/ 561843 w 5936218"/>
                  <a:gd name="connsiteY266-273078" fmla="*/ 697647 h 2329276"/>
                  <a:gd name="connsiteX267-273079" fmla="*/ 593658 w 5936218"/>
                  <a:gd name="connsiteY267-273080" fmla="*/ 704464 h 2329276"/>
                  <a:gd name="connsiteX268-273081" fmla="*/ 620945 w 5936218"/>
                  <a:gd name="connsiteY268-273082" fmla="*/ 728341 h 2329276"/>
                  <a:gd name="connsiteX269-273083" fmla="*/ 640835 w 5936218"/>
                  <a:gd name="connsiteY269-273084" fmla="*/ 672650 h 2329276"/>
                  <a:gd name="connsiteX270-273085" fmla="*/ 609020 w 5936218"/>
                  <a:gd name="connsiteY270-273086" fmla="*/ 618111 h 2329276"/>
                  <a:gd name="connsiteX271-273087" fmla="*/ 624928 w 5936218"/>
                  <a:gd name="connsiteY271-273088" fmla="*/ 559027 h 2329276"/>
                  <a:gd name="connsiteX272-273089" fmla="*/ 597658 w 5936218"/>
                  <a:gd name="connsiteY272-273090" fmla="*/ 499942 h 2329276"/>
                  <a:gd name="connsiteX273-273091" fmla="*/ 611562 w 5936218"/>
                  <a:gd name="connsiteY273-273092" fmla="*/ 504268 h 2329276"/>
                  <a:gd name="connsiteX274-273093" fmla="*/ 609565 w 5936218"/>
                  <a:gd name="connsiteY274-273094" fmla="*/ 499942 h 2329276"/>
                  <a:gd name="connsiteX275-273095" fmla="*/ 711826 w 5936218"/>
                  <a:gd name="connsiteY275-273096" fmla="*/ 531757 h 2329276"/>
                  <a:gd name="connsiteX276-273097" fmla="*/ 732278 w 5936218"/>
                  <a:gd name="connsiteY276-273098" fmla="*/ 586296 h 2329276"/>
                  <a:gd name="connsiteX277-273099" fmla="*/ 684556 w 5936218"/>
                  <a:gd name="connsiteY277-273100" fmla="*/ 597658 h 2329276"/>
                  <a:gd name="connsiteX278-273101" fmla="*/ 684556 w 5936218"/>
                  <a:gd name="connsiteY278-273102" fmla="*/ 649925 h 2329276"/>
                  <a:gd name="connsiteX279-273103" fmla="*/ 713309 w 5936218"/>
                  <a:gd name="connsiteY279-273104" fmla="*/ 678678 h 2329276"/>
                  <a:gd name="connsiteX280-273105" fmla="*/ 763548 w 5936218"/>
                  <a:gd name="connsiteY280-273106" fmla="*/ 661287 h 2329276"/>
                  <a:gd name="connsiteX281-273107" fmla="*/ 770365 w 5936218"/>
                  <a:gd name="connsiteY281-273108" fmla="*/ 602203 h 2329276"/>
                  <a:gd name="connsiteX282-273109" fmla="*/ 845357 w 5936218"/>
                  <a:gd name="connsiteY282-273110" fmla="*/ 554482 h 2329276"/>
                  <a:gd name="connsiteX283-273111" fmla="*/ 972614 w 5936218"/>
                  <a:gd name="connsiteY283-273112" fmla="*/ 468128 h 2329276"/>
                  <a:gd name="connsiteX284-273113" fmla="*/ 982566 w 5936218"/>
                  <a:gd name="connsiteY284-273114" fmla="*/ 469455 h 2329276"/>
                  <a:gd name="connsiteX285-273115" fmla="*/ 984521 w 5936218"/>
                  <a:gd name="connsiteY285-273116" fmla="*/ 468128 h 2329276"/>
                  <a:gd name="connsiteX286-273117" fmla="*/ 1018608 w 5936218"/>
                  <a:gd name="connsiteY286-273118" fmla="*/ 472673 h 2329276"/>
                  <a:gd name="connsiteX287-273119" fmla="*/ 979977 w 5936218"/>
                  <a:gd name="connsiteY287-273120" fmla="*/ 536302 h 2329276"/>
                  <a:gd name="connsiteX288-273121" fmla="*/ 1012666 w 5936218"/>
                  <a:gd name="connsiteY288-273122" fmla="*/ 541463 h 2329276"/>
                  <a:gd name="connsiteX289-273123" fmla="*/ 1038516 w 5936218"/>
                  <a:gd name="connsiteY289-273124" fmla="*/ 511305 h 2329276"/>
                  <a:gd name="connsiteX290-273125" fmla="*/ 1050423 w 5936218"/>
                  <a:gd name="connsiteY290-273126" fmla="*/ 511305 h 2329276"/>
                  <a:gd name="connsiteX291-273127" fmla="*/ 1108962 w 5936218"/>
                  <a:gd name="connsiteY291-273128" fmla="*/ 511305 h 2329276"/>
                  <a:gd name="connsiteX292-273129" fmla="*/ 1161229 w 5936218"/>
                  <a:gd name="connsiteY292-273130" fmla="*/ 468128 h 2329276"/>
                  <a:gd name="connsiteX293-273131" fmla="*/ 1165711 w 5936218"/>
                  <a:gd name="connsiteY293-273132" fmla="*/ 474262 h 2329276"/>
                  <a:gd name="connsiteX294-273133" fmla="*/ 1173136 w 5936218"/>
                  <a:gd name="connsiteY294-273134" fmla="*/ 468128 h 2329276"/>
                  <a:gd name="connsiteX295-273135" fmla="*/ 1210035 w 5936218"/>
                  <a:gd name="connsiteY295-273136" fmla="*/ 518621 h 2329276"/>
                  <a:gd name="connsiteX296-273137" fmla="*/ 1247583 w 5936218"/>
                  <a:gd name="connsiteY296-273138" fmla="*/ 461311 h 2329276"/>
                  <a:gd name="connsiteX297-273139" fmla="*/ 1211223 w 5936218"/>
                  <a:gd name="connsiteY297-273140" fmla="*/ 402227 h 2329276"/>
                  <a:gd name="connsiteX298-273141" fmla="*/ 1227130 w 5936218"/>
                  <a:gd name="connsiteY298-273142" fmla="*/ 365867 h 2329276"/>
                  <a:gd name="connsiteX299-273143" fmla="*/ 1237665 w 5936218"/>
                  <a:gd name="connsiteY299-273144" fmla="*/ 369005 h 2329276"/>
                  <a:gd name="connsiteX300-273145" fmla="*/ 1239037 w 5936218"/>
                  <a:gd name="connsiteY300-273146" fmla="*/ 365867 h 2329276"/>
                  <a:gd name="connsiteX301-273147" fmla="*/ 1345843 w 5936218"/>
                  <a:gd name="connsiteY301-273148" fmla="*/ 397682 h 2329276"/>
                  <a:gd name="connsiteX302-273149" fmla="*/ 1400382 w 5936218"/>
                  <a:gd name="connsiteY302-273150" fmla="*/ 429496 h 2329276"/>
                  <a:gd name="connsiteX303-273151" fmla="*/ 1519756 w 5936218"/>
                  <a:gd name="connsiteY303-273152" fmla="*/ 536080 h 2329276"/>
                  <a:gd name="connsiteX304-273153" fmla="*/ 1543003 w 5936218"/>
                  <a:gd name="connsiteY304-273154" fmla="*/ 495398 h 2329276"/>
                  <a:gd name="connsiteX305-273155" fmla="*/ 1506643 w 5936218"/>
                  <a:gd name="connsiteY305-273156" fmla="*/ 440858 h 2329276"/>
                  <a:gd name="connsiteX306-273157" fmla="*/ 1506643 w 5936218"/>
                  <a:gd name="connsiteY306-273158" fmla="*/ 418134 h 2329276"/>
                  <a:gd name="connsiteX307-273159" fmla="*/ 1463467 w 5936218"/>
                  <a:gd name="connsiteY307-273160" fmla="*/ 409044 h 2329276"/>
                  <a:gd name="connsiteX308-273161" fmla="*/ 1472556 w 5936218"/>
                  <a:gd name="connsiteY308-273162" fmla="*/ 359050 h 2329276"/>
                  <a:gd name="connsiteX309-273163" fmla="*/ 1452104 w 5936218"/>
                  <a:gd name="connsiteY309-273164" fmla="*/ 272696 h 2329276"/>
                  <a:gd name="connsiteX310-273165" fmla="*/ 1452104 w 5936218"/>
                  <a:gd name="connsiteY310-273166" fmla="*/ 236337 h 2329276"/>
                  <a:gd name="connsiteX311-273167" fmla="*/ 1522551 w 5936218"/>
                  <a:gd name="connsiteY311-273168" fmla="*/ 134076 h 2329276"/>
                  <a:gd name="connsiteX312-273169" fmla="*/ 1543003 w 5936218"/>
                  <a:gd name="connsiteY312-273170" fmla="*/ 20453 h 2329276"/>
                  <a:gd name="connsiteX313-273171" fmla="*/ 1570272 w 5936218"/>
                  <a:gd name="connsiteY313-273172" fmla="*/ 0 h 2329276"/>
                  <a:gd name="connsiteX314-273173" fmla="*/ 1578688 w 5936218"/>
                  <a:gd name="connsiteY314-273174" fmla="*/ 2619 h 2329276"/>
                  <a:gd name="connsiteX315-273175" fmla="*/ 1582179 w 5936218"/>
                  <a:gd name="connsiteY315-273176" fmla="*/ 0 h 2329276"/>
                  <a:gd name="connsiteX316-273177" fmla="*/ 1684440 w 5936218"/>
                  <a:gd name="connsiteY316-273178" fmla="*/ 31815 h 2329276"/>
                  <a:gd name="connsiteX317-273179" fmla="*/ 1688985 w 5936218"/>
                  <a:gd name="connsiteY317-273180" fmla="*/ 102261 h 2329276"/>
                  <a:gd name="connsiteX318-273181" fmla="*/ 1652625 w 5936218"/>
                  <a:gd name="connsiteY318-273182" fmla="*/ 193160 h 2329276"/>
                  <a:gd name="connsiteX319-273183" fmla="*/ 1679895 w 5936218"/>
                  <a:gd name="connsiteY319-273184" fmla="*/ 231792 h 2329276"/>
                  <a:gd name="connsiteX320-273185" fmla="*/ 1688985 w 5936218"/>
                  <a:gd name="connsiteY320-273186" fmla="*/ 306783 h 2329276"/>
                  <a:gd name="connsiteX321-273187" fmla="*/ 1679895 w 5936218"/>
                  <a:gd name="connsiteY321-273188" fmla="*/ 452221 h 2329276"/>
                  <a:gd name="connsiteX322-273189" fmla="*/ 1636718 w 5936218"/>
                  <a:gd name="connsiteY322-273190" fmla="*/ 715827 h 2329276"/>
                  <a:gd name="connsiteX323-273191" fmla="*/ 1662494 w 5936218"/>
                  <a:gd name="connsiteY323-273192" fmla="*/ 722271 h 2329276"/>
                  <a:gd name="connsiteX0-273193" fmla="*/ 1662494 w 5936218"/>
                  <a:gd name="connsiteY0-273194" fmla="*/ 722271 h 2329276"/>
                  <a:gd name="connsiteX1-273195" fmla="*/ 5176671 w 5936218"/>
                  <a:gd name="connsiteY1-273196" fmla="*/ 397682 h 2329276"/>
                  <a:gd name="connsiteX2-273197" fmla="*/ 5243719 w 5936218"/>
                  <a:gd name="connsiteY2-273198" fmla="*/ 482513 h 2329276"/>
                  <a:gd name="connsiteX3-273199" fmla="*/ 5258480 w 5936218"/>
                  <a:gd name="connsiteY3-273200" fmla="*/ 386319 h 2329276"/>
                  <a:gd name="connsiteX4-273201" fmla="*/ 5267570 w 5936218"/>
                  <a:gd name="connsiteY4-273202" fmla="*/ 338598 h 2329276"/>
                  <a:gd name="connsiteX5-273203" fmla="*/ 5278896 w 5936218"/>
                  <a:gd name="connsiteY5-273204" fmla="*/ 341647 h 2329276"/>
                  <a:gd name="connsiteX6-273205" fmla="*/ 5279477 w 5936218"/>
                  <a:gd name="connsiteY6-273206" fmla="*/ 338598 h 2329276"/>
                  <a:gd name="connsiteX7-273207" fmla="*/ 5395510 w 5936218"/>
                  <a:gd name="connsiteY7-273208" fmla="*/ 369837 h 2329276"/>
                  <a:gd name="connsiteX8-273209" fmla="*/ 5463001 w 5936218"/>
                  <a:gd name="connsiteY8-273210" fmla="*/ 365867 h 2329276"/>
                  <a:gd name="connsiteX9-273211" fmla="*/ 5464386 w 5936218"/>
                  <a:gd name="connsiteY9-273212" fmla="*/ 366486 h 2329276"/>
                  <a:gd name="connsiteX10-273213" fmla="*/ 5474909 w 5936218"/>
                  <a:gd name="connsiteY10-273214" fmla="*/ 365867 h 2329276"/>
                  <a:gd name="connsiteX11-273215" fmla="*/ 5581715 w 5936218"/>
                  <a:gd name="connsiteY11-273216" fmla="*/ 413589 h 2329276"/>
                  <a:gd name="connsiteX12-273217" fmla="*/ 5633981 w 5936218"/>
                  <a:gd name="connsiteY12-273218" fmla="*/ 456766 h 2329276"/>
                  <a:gd name="connsiteX13-273219" fmla="*/ 5720335 w 5936218"/>
                  <a:gd name="connsiteY13-273220" fmla="*/ 536302 h 2329276"/>
                  <a:gd name="connsiteX14-273221" fmla="*/ 5822595 w 5936218"/>
                  <a:gd name="connsiteY14-273222" fmla="*/ 634018 h 2329276"/>
                  <a:gd name="connsiteX15-273223" fmla="*/ 5818051 w 5936218"/>
                  <a:gd name="connsiteY15-273224" fmla="*/ 688557 h 2329276"/>
                  <a:gd name="connsiteX16-273225" fmla="*/ 5825679 w 5936218"/>
                  <a:gd name="connsiteY16-273226" fmla="*/ 696185 h 2329276"/>
                  <a:gd name="connsiteX17-273227" fmla="*/ 5822051 w 5936218"/>
                  <a:gd name="connsiteY17-273228" fmla="*/ 645380 h 2329276"/>
                  <a:gd name="connsiteX18-273229" fmla="*/ 5834092 w 5936218"/>
                  <a:gd name="connsiteY18-273230" fmla="*/ 647253 h 2329276"/>
                  <a:gd name="connsiteX19-273231" fmla="*/ 5833958 w 5936218"/>
                  <a:gd name="connsiteY19-273232" fmla="*/ 645380 h 2329276"/>
                  <a:gd name="connsiteX20-273233" fmla="*/ 5936219 w 5936218"/>
                  <a:gd name="connsiteY20-273234" fmla="*/ 661287 h 2329276"/>
                  <a:gd name="connsiteX21-273235" fmla="*/ 5908949 w 5936218"/>
                  <a:gd name="connsiteY21-273236" fmla="*/ 877172 h 2329276"/>
                  <a:gd name="connsiteX22-273237" fmla="*/ 5817506 w 5936218"/>
                  <a:gd name="connsiteY22-273238" fmla="*/ 858992 h 2329276"/>
                  <a:gd name="connsiteX23-273239" fmla="*/ 5767511 w 5936218"/>
                  <a:gd name="connsiteY23-273240" fmla="*/ 833995 h 2329276"/>
                  <a:gd name="connsiteX24-273241" fmla="*/ 5729132 w 5936218"/>
                  <a:gd name="connsiteY24-273242" fmla="*/ 785976 h 2329276"/>
                  <a:gd name="connsiteX25-273243" fmla="*/ 5695337 w 5936218"/>
                  <a:gd name="connsiteY25-273244" fmla="*/ 795363 h 2329276"/>
                  <a:gd name="connsiteX26-273245" fmla="*/ 5693366 w 5936218"/>
                  <a:gd name="connsiteY26-273246" fmla="*/ 792603 h 2329276"/>
                  <a:gd name="connsiteX27-273247" fmla="*/ 5640799 w 5936218"/>
                  <a:gd name="connsiteY27-273248" fmla="*/ 752186 h 2329276"/>
                  <a:gd name="connsiteX28-273249" fmla="*/ 5656705 w 5936218"/>
                  <a:gd name="connsiteY28-273250" fmla="*/ 795363 h 2329276"/>
                  <a:gd name="connsiteX29-273251" fmla="*/ 5586259 w 5936218"/>
                  <a:gd name="connsiteY29-273252" fmla="*/ 870354 h 2329276"/>
                  <a:gd name="connsiteX30-273253" fmla="*/ 5575676 w 5936218"/>
                  <a:gd name="connsiteY30-273254" fmla="*/ 869346 h 2329276"/>
                  <a:gd name="connsiteX31-273255" fmla="*/ 5539436 w 5936218"/>
                  <a:gd name="connsiteY31-273256" fmla="*/ 867029 h 2329276"/>
                  <a:gd name="connsiteX32-273257" fmla="*/ 5593077 w 5936218"/>
                  <a:gd name="connsiteY32-273258" fmla="*/ 972615 h 2329276"/>
                  <a:gd name="connsiteX33-273259" fmla="*/ 5613529 w 5936218"/>
                  <a:gd name="connsiteY33-273260" fmla="*/ 1031699 h 2329276"/>
                  <a:gd name="connsiteX34-273261" fmla="*/ 5608984 w 5936218"/>
                  <a:gd name="connsiteY34-273262" fmla="*/ 1054424 h 2329276"/>
                  <a:gd name="connsiteX35-273263" fmla="*/ 5597799 w 5936218"/>
                  <a:gd name="connsiteY35-273264" fmla="*/ 1050815 h 2329276"/>
                  <a:gd name="connsiteX36-273265" fmla="*/ 5534271 w 5936218"/>
                  <a:gd name="connsiteY36-273266" fmla="*/ 1034164 h 2329276"/>
                  <a:gd name="connsiteX37-273267" fmla="*/ 5436277 w 5936218"/>
                  <a:gd name="connsiteY37-273268" fmla="*/ 1090783 h 2329276"/>
                  <a:gd name="connsiteX38-273269" fmla="*/ 5397645 w 5936218"/>
                  <a:gd name="connsiteY38-273270" fmla="*/ 1102146 h 2329276"/>
                  <a:gd name="connsiteX39-273271" fmla="*/ 5345378 w 5936218"/>
                  <a:gd name="connsiteY39-273272" fmla="*/ 1156685 h 2329276"/>
                  <a:gd name="connsiteX40-273273" fmla="*/ 5290839 w 5936218"/>
                  <a:gd name="connsiteY40-273274" fmla="*/ 1204406 h 2329276"/>
                  <a:gd name="connsiteX41-273275" fmla="*/ 5274932 w 5936218"/>
                  <a:gd name="connsiteY41-273276" fmla="*/ 1236221 h 2329276"/>
                  <a:gd name="connsiteX42-273277" fmla="*/ 5267238 w 5936218"/>
                  <a:gd name="connsiteY42-273278" fmla="*/ 1227794 h 2329276"/>
                  <a:gd name="connsiteX43-273279" fmla="*/ 5263025 w 5936218"/>
                  <a:gd name="connsiteY43-273280" fmla="*/ 1236221 h 2329276"/>
                  <a:gd name="connsiteX44-273281" fmla="*/ 5219538 w 5936218"/>
                  <a:gd name="connsiteY44-273282" fmla="*/ 1188593 h 2329276"/>
                  <a:gd name="connsiteX45-273283" fmla="*/ 5129494 w 5936218"/>
                  <a:gd name="connsiteY45-273284" fmla="*/ 1243038 h 2329276"/>
                  <a:gd name="connsiteX46-273285" fmla="*/ 5126389 w 5936218"/>
                  <a:gd name="connsiteY46-273286" fmla="*/ 1237716 h 2329276"/>
                  <a:gd name="connsiteX47-273287" fmla="*/ 5117587 w 5936218"/>
                  <a:gd name="connsiteY47-273288" fmla="*/ 1243038 h 2329276"/>
                  <a:gd name="connsiteX48-273289" fmla="*/ 5105544 w 5936218"/>
                  <a:gd name="connsiteY48-273290" fmla="*/ 1222392 h 2329276"/>
                  <a:gd name="connsiteX49-273291" fmla="*/ 5074955 w 5936218"/>
                  <a:gd name="connsiteY49-273292" fmla="*/ 1247583 h 2329276"/>
                  <a:gd name="connsiteX50-273293" fmla="*/ 5065718 w 5936218"/>
                  <a:gd name="connsiteY50-273294" fmla="*/ 1245384 h 2329276"/>
                  <a:gd name="connsiteX51-273295" fmla="*/ 5063048 w 5936218"/>
                  <a:gd name="connsiteY51-273296" fmla="*/ 1247583 h 2329276"/>
                  <a:gd name="connsiteX52-273297" fmla="*/ 5026594 w 5936218"/>
                  <a:gd name="connsiteY52-273298" fmla="*/ 1238904 h 2329276"/>
                  <a:gd name="connsiteX53-273299" fmla="*/ 5015871 w 5936218"/>
                  <a:gd name="connsiteY53-273300" fmla="*/ 1283943 h 2329276"/>
                  <a:gd name="connsiteX54-273301" fmla="*/ 4974967 w 5936218"/>
                  <a:gd name="connsiteY54-273302" fmla="*/ 1349844 h 2329276"/>
                  <a:gd name="connsiteX55-273303" fmla="*/ 4974967 w 5936218"/>
                  <a:gd name="connsiteY55-273304" fmla="*/ 1381659 h 2329276"/>
                  <a:gd name="connsiteX56-273305" fmla="*/ 5011326 w 5936218"/>
                  <a:gd name="connsiteY56-273306" fmla="*/ 1495282 h 2329276"/>
                  <a:gd name="connsiteX57-273307" fmla="*/ 4999419 w 5936218"/>
                  <a:gd name="connsiteY57-273308" fmla="*/ 1495282 h 2329276"/>
                  <a:gd name="connsiteX58-273309" fmla="*/ 4974967 w 5936218"/>
                  <a:gd name="connsiteY58-273310" fmla="*/ 1495282 h 2329276"/>
                  <a:gd name="connsiteX59-273311" fmla="*/ 4963605 w 5936218"/>
                  <a:gd name="connsiteY59-273312" fmla="*/ 1547548 h 2329276"/>
                  <a:gd name="connsiteX60-273313" fmla="*/ 4974967 w 5936218"/>
                  <a:gd name="connsiteY60-273314" fmla="*/ 1574818 h 2329276"/>
                  <a:gd name="connsiteX61-273315" fmla="*/ 4909065 w 5936218"/>
                  <a:gd name="connsiteY61-273316" fmla="*/ 1608905 h 2329276"/>
                  <a:gd name="connsiteX62-273317" fmla="*/ 4897703 w 5936218"/>
                  <a:gd name="connsiteY62-273318" fmla="*/ 1677079 h 2329276"/>
                  <a:gd name="connsiteX63-273319" fmla="*/ 4845437 w 5936218"/>
                  <a:gd name="connsiteY63-273320" fmla="*/ 1692986 h 2329276"/>
                  <a:gd name="connsiteX64-273321" fmla="*/ 4834074 w 5936218"/>
                  <a:gd name="connsiteY64-273322" fmla="*/ 1752070 h 2329276"/>
                  <a:gd name="connsiteX65-273323" fmla="*/ 4779535 w 5936218"/>
                  <a:gd name="connsiteY65-273324" fmla="*/ 1811154 h 2329276"/>
                  <a:gd name="connsiteX66-273325" fmla="*/ 4777225 w 5936218"/>
                  <a:gd name="connsiteY66-273326" fmla="*/ 1800758 h 2329276"/>
                  <a:gd name="connsiteX67-273327" fmla="*/ 4767628 w 5936218"/>
                  <a:gd name="connsiteY67-273328" fmla="*/ 1811154 h 2329276"/>
                  <a:gd name="connsiteX68-273329" fmla="*/ 4758538 w 5936218"/>
                  <a:gd name="connsiteY68-273330" fmla="*/ 1770250 h 2329276"/>
                  <a:gd name="connsiteX69-273331" fmla="*/ 4742631 w 5936218"/>
                  <a:gd name="connsiteY69-273332" fmla="*/ 1683896 h 2329276"/>
                  <a:gd name="connsiteX70-273333" fmla="*/ 4715361 w 5936218"/>
                  <a:gd name="connsiteY70-273334" fmla="*/ 1543004 h 2329276"/>
                  <a:gd name="connsiteX71-273335" fmla="*/ 4735813 w 5936218"/>
                  <a:gd name="connsiteY71-273336" fmla="*/ 1452105 h 2329276"/>
                  <a:gd name="connsiteX72-273337" fmla="*/ 4767628 w 5936218"/>
                  <a:gd name="connsiteY72-273338" fmla="*/ 1408928 h 2329276"/>
                  <a:gd name="connsiteX73-273339" fmla="*/ 4767628 w 5936218"/>
                  <a:gd name="connsiteY73-273340" fmla="*/ 1381659 h 2329276"/>
                  <a:gd name="connsiteX74-273341" fmla="*/ 4826712 w 5936218"/>
                  <a:gd name="connsiteY74-273342" fmla="*/ 1365751 h 2329276"/>
                  <a:gd name="connsiteX75-273343" fmla="*/ 1811153 w 5936218"/>
                  <a:gd name="connsiteY75-273344" fmla="*/ 1617995 h 2329276"/>
                  <a:gd name="connsiteX76-273345" fmla="*/ 1748069 w 5936218"/>
                  <a:gd name="connsiteY76-273346" fmla="*/ 1656627 h 2329276"/>
                  <a:gd name="connsiteX77-273347" fmla="*/ 1711709 w 5936218"/>
                  <a:gd name="connsiteY77-273348" fmla="*/ 1661172 h 2329276"/>
                  <a:gd name="connsiteX78-273349" fmla="*/ 1711926 w 5936218"/>
                  <a:gd name="connsiteY78-273350" fmla="*/ 1659656 h 2329276"/>
                  <a:gd name="connsiteX79-273351" fmla="*/ 1699803 w 5936218"/>
                  <a:gd name="connsiteY79-273352" fmla="*/ 1661172 h 2329276"/>
                  <a:gd name="connsiteX80-273353" fmla="*/ 1704347 w 5936218"/>
                  <a:gd name="connsiteY80-273354" fmla="*/ 1629357 h 2329276"/>
                  <a:gd name="connsiteX81-273355" fmla="*/ 1662460 w 5936218"/>
                  <a:gd name="connsiteY81-273356" fmla="*/ 1611406 h 2329276"/>
                  <a:gd name="connsiteX82-273357" fmla="*/ 1629901 w 5936218"/>
                  <a:gd name="connsiteY82-273358" fmla="*/ 1624812 h 2329276"/>
                  <a:gd name="connsiteX83-273359" fmla="*/ 1629300 w 5936218"/>
                  <a:gd name="connsiteY83-273360" fmla="*/ 1620157 h 2329276"/>
                  <a:gd name="connsiteX84-273361" fmla="*/ 1617994 w 5936218"/>
                  <a:gd name="connsiteY84-273362" fmla="*/ 1624812 h 2329276"/>
                  <a:gd name="connsiteX85-273363" fmla="*/ 1608904 w 5936218"/>
                  <a:gd name="connsiteY85-273364" fmla="*/ 1554366 h 2329276"/>
                  <a:gd name="connsiteX86-273365" fmla="*/ 1552684 w 5936218"/>
                  <a:gd name="connsiteY86-273366" fmla="*/ 1544673 h 2329276"/>
                  <a:gd name="connsiteX87-273367" fmla="*/ 1518550 w 5936218"/>
                  <a:gd name="connsiteY87-273368" fmla="*/ 1570273 h 2329276"/>
                  <a:gd name="connsiteX88-273369" fmla="*/ 1425379 w 5936218"/>
                  <a:gd name="connsiteY88-273370" fmla="*/ 1590725 h 2329276"/>
                  <a:gd name="connsiteX89-273371" fmla="*/ 1409472 w 5936218"/>
                  <a:gd name="connsiteY89-273372" fmla="*/ 1608905 h 2329276"/>
                  <a:gd name="connsiteX90-273373" fmla="*/ 1270852 w 5936218"/>
                  <a:gd name="connsiteY90-273374" fmla="*/ 1629357 h 2329276"/>
                  <a:gd name="connsiteX91-273375" fmla="*/ 1254945 w 5936218"/>
                  <a:gd name="connsiteY91-273376" fmla="*/ 1649809 h 2329276"/>
                  <a:gd name="connsiteX92-273377" fmla="*/ 1282214 w 5936218"/>
                  <a:gd name="connsiteY92-273378" fmla="*/ 1692986 h 2329276"/>
                  <a:gd name="connsiteX93-273379" fmla="*/ 1243582 w 5936218"/>
                  <a:gd name="connsiteY93-273380" fmla="*/ 1708893 h 2329276"/>
                  <a:gd name="connsiteX94-273381" fmla="*/ 1254945 w 5936218"/>
                  <a:gd name="connsiteY94-273382" fmla="*/ 1727073 h 2329276"/>
                  <a:gd name="connsiteX95-273383" fmla="*/ 1216313 w 5936218"/>
                  <a:gd name="connsiteY95-273384" fmla="*/ 1752070 h 2329276"/>
                  <a:gd name="connsiteX96-273385" fmla="*/ 1275397 w 5936218"/>
                  <a:gd name="connsiteY96-273386" fmla="*/ 1795247 h 2329276"/>
                  <a:gd name="connsiteX97-273387" fmla="*/ 1270852 w 5936218"/>
                  <a:gd name="connsiteY97-273388" fmla="*/ 1822517 h 2329276"/>
                  <a:gd name="connsiteX98-273389" fmla="*/ 1259108 w 5936218"/>
                  <a:gd name="connsiteY98-273390" fmla="*/ 1821538 h 2329276"/>
                  <a:gd name="connsiteX99-273391" fmla="*/ 1258945 w 5936218"/>
                  <a:gd name="connsiteY99-273392" fmla="*/ 1822517 h 2329276"/>
                  <a:gd name="connsiteX100-273393" fmla="*/ 1215644 w 5936218"/>
                  <a:gd name="connsiteY100-273394" fmla="*/ 1818908 h 2329276"/>
                  <a:gd name="connsiteX101-273395" fmla="*/ 1204950 w 5936218"/>
                  <a:gd name="connsiteY101-273396" fmla="*/ 1833879 h 2329276"/>
                  <a:gd name="connsiteX102-273397" fmla="*/ 1196495 w 5936218"/>
                  <a:gd name="connsiteY102-273398" fmla="*/ 1829047 h 2329276"/>
                  <a:gd name="connsiteX103-273399" fmla="*/ 1193043 w 5936218"/>
                  <a:gd name="connsiteY103-273400" fmla="*/ 1833879 h 2329276"/>
                  <a:gd name="connsiteX104-273401" fmla="*/ 1145322 w 5936218"/>
                  <a:gd name="connsiteY104-273402" fmla="*/ 1806609 h 2329276"/>
                  <a:gd name="connsiteX105-273403" fmla="*/ 1098145 w 5936218"/>
                  <a:gd name="connsiteY105-273404" fmla="*/ 1806609 h 2329276"/>
                  <a:gd name="connsiteX106-273405" fmla="*/ 1061785 w 5936218"/>
                  <a:gd name="connsiteY106-273406" fmla="*/ 1833879 h 2329276"/>
                  <a:gd name="connsiteX107-273407" fmla="*/ 1055322 w 5936218"/>
                  <a:gd name="connsiteY107-273408" fmla="*/ 1829796 h 2329276"/>
                  <a:gd name="connsiteX108-273409" fmla="*/ 1049878 w 5936218"/>
                  <a:gd name="connsiteY108-273410" fmla="*/ 1833879 h 2329276"/>
                  <a:gd name="connsiteX109-273411" fmla="*/ 1006701 w 5936218"/>
                  <a:gd name="connsiteY109-273412" fmla="*/ 1806609 h 2329276"/>
                  <a:gd name="connsiteX110-273413" fmla="*/ 924893 w 5936218"/>
                  <a:gd name="connsiteY110-273414" fmla="*/ 1770250 h 2329276"/>
                  <a:gd name="connsiteX111-273415" fmla="*/ 877716 w 5936218"/>
                  <a:gd name="connsiteY111-273416" fmla="*/ 1770250 h 2329276"/>
                  <a:gd name="connsiteX112-273417" fmla="*/ 802724 w 5936218"/>
                  <a:gd name="connsiteY112-273418" fmla="*/ 1833879 h 2329276"/>
                  <a:gd name="connsiteX113-273419" fmla="*/ 798179 w 5936218"/>
                  <a:gd name="connsiteY113-273420" fmla="*/ 1877056 h 2329276"/>
                  <a:gd name="connsiteX114-273421" fmla="*/ 787406 w 5936218"/>
                  <a:gd name="connsiteY114-273422" fmla="*/ 1866283 h 2329276"/>
                  <a:gd name="connsiteX115-273423" fmla="*/ 786272 w 5936218"/>
                  <a:gd name="connsiteY115-273424" fmla="*/ 1877056 h 2329276"/>
                  <a:gd name="connsiteX116-273425" fmla="*/ 756063 w 5936218"/>
                  <a:gd name="connsiteY116-273426" fmla="*/ 1846846 h 2329276"/>
                  <a:gd name="connsiteX117-273427" fmla="*/ 732278 w 5936218"/>
                  <a:gd name="connsiteY117-273428" fmla="*/ 1904325 h 2329276"/>
                  <a:gd name="connsiteX118-273429" fmla="*/ 743640 w 5936218"/>
                  <a:gd name="connsiteY118-273430" fmla="*/ 1913415 h 2329276"/>
                  <a:gd name="connsiteX119-273431" fmla="*/ 723188 w 5936218"/>
                  <a:gd name="connsiteY119-273432" fmla="*/ 1956592 h 2329276"/>
                  <a:gd name="connsiteX120-273433" fmla="*/ 747026 w 5936218"/>
                  <a:gd name="connsiteY120-273434" fmla="*/ 1993433 h 2329276"/>
                  <a:gd name="connsiteX121-273435" fmla="*/ 763548 w 5936218"/>
                  <a:gd name="connsiteY121-273436" fmla="*/ 1990679 h 2329276"/>
                  <a:gd name="connsiteX122-273437" fmla="*/ 764871 w 5936218"/>
                  <a:gd name="connsiteY122-273438" fmla="*/ 1992443 h 2329276"/>
                  <a:gd name="connsiteX123-273439" fmla="*/ 775455 w 5936218"/>
                  <a:gd name="connsiteY123-273440" fmla="*/ 1990679 h 2329276"/>
                  <a:gd name="connsiteX124-273441" fmla="*/ 802724 w 5936218"/>
                  <a:gd name="connsiteY124-273442" fmla="*/ 2027038 h 2329276"/>
                  <a:gd name="connsiteX125-273443" fmla="*/ 798179 w 5936218"/>
                  <a:gd name="connsiteY125-273444" fmla="*/ 2054308 h 2329276"/>
                  <a:gd name="connsiteX126-273445" fmla="*/ 818632 w 5936218"/>
                  <a:gd name="connsiteY126-273446" fmla="*/ 2065670 h 2329276"/>
                  <a:gd name="connsiteX127-273447" fmla="*/ 802724 w 5936218"/>
                  <a:gd name="connsiteY127-273448" fmla="*/ 2097485 h 2329276"/>
                  <a:gd name="connsiteX128-273449" fmla="*/ 766365 w 5936218"/>
                  <a:gd name="connsiteY128-273450" fmla="*/ 2102030 h 2329276"/>
                  <a:gd name="connsiteX129-273451" fmla="*/ 727733 w 5936218"/>
                  <a:gd name="connsiteY129-273452" fmla="*/ 2161114 h 2329276"/>
                  <a:gd name="connsiteX130-273453" fmla="*/ 759548 w 5936218"/>
                  <a:gd name="connsiteY130-273454" fmla="*/ 2204291 h 2329276"/>
                  <a:gd name="connsiteX131-273455" fmla="*/ 759548 w 5936218"/>
                  <a:gd name="connsiteY131-273456" fmla="*/ 2242922 h 2329276"/>
                  <a:gd name="connsiteX132-273457" fmla="*/ 798179 w 5936218"/>
                  <a:gd name="connsiteY132-273458" fmla="*/ 2302007 h 2329276"/>
                  <a:gd name="connsiteX133-273459" fmla="*/ 775455 w 5936218"/>
                  <a:gd name="connsiteY133-273460" fmla="*/ 2317914 h 2329276"/>
                  <a:gd name="connsiteX134-273461" fmla="*/ 770910 w 5936218"/>
                  <a:gd name="connsiteY134-273462" fmla="*/ 2329276 h 2329276"/>
                  <a:gd name="connsiteX135-273463" fmla="*/ 759003 w 5936218"/>
                  <a:gd name="connsiteY135-273464" fmla="*/ 2329276 h 2329276"/>
                  <a:gd name="connsiteX136-273465" fmla="*/ 755003 w 5936218"/>
                  <a:gd name="connsiteY136-273466" fmla="*/ 2329276 h 2329276"/>
                  <a:gd name="connsiteX137-273467" fmla="*/ 743096 w 5936218"/>
                  <a:gd name="connsiteY137-273468" fmla="*/ 2329276 h 2329276"/>
                  <a:gd name="connsiteX138-273469" fmla="*/ 715826 w 5936218"/>
                  <a:gd name="connsiteY138-273470" fmla="*/ 2295189 h 2329276"/>
                  <a:gd name="connsiteX139-273471" fmla="*/ 704464 w 5936218"/>
                  <a:gd name="connsiteY139-273472" fmla="*/ 2295189 h 2329276"/>
                  <a:gd name="connsiteX140-273473" fmla="*/ 684012 w 5936218"/>
                  <a:gd name="connsiteY140-273474" fmla="*/ 2286099 h 2329276"/>
                  <a:gd name="connsiteX141-273475" fmla="*/ 672649 w 5936218"/>
                  <a:gd name="connsiteY141-273476" fmla="*/ 2263375 h 2329276"/>
                  <a:gd name="connsiteX142-273477" fmla="*/ 645222 w 5936218"/>
                  <a:gd name="connsiteY142-273478" fmla="*/ 2255538 h 2329276"/>
                  <a:gd name="connsiteX143-273479" fmla="*/ 625472 w 5936218"/>
                  <a:gd name="connsiteY143-273480" fmla="*/ 2258830 h 2329276"/>
                  <a:gd name="connsiteX144-273481" fmla="*/ 623771 w 5936218"/>
                  <a:gd name="connsiteY144-273482" fmla="*/ 2257129 h 2329276"/>
                  <a:gd name="connsiteX145-273483" fmla="*/ 613565 w 5936218"/>
                  <a:gd name="connsiteY145-273484" fmla="*/ 2258830 h 2329276"/>
                  <a:gd name="connsiteX146-273485" fmla="*/ 609020 w 5936218"/>
                  <a:gd name="connsiteY146-273486" fmla="*/ 2254285 h 2329276"/>
                  <a:gd name="connsiteX147-273487" fmla="*/ 559026 w 5936218"/>
                  <a:gd name="connsiteY147-273488" fmla="*/ 2227015 h 2329276"/>
                  <a:gd name="connsiteX148-273489" fmla="*/ 506760 w 5936218"/>
                  <a:gd name="connsiteY148-273490" fmla="*/ 2220198 h 2329276"/>
                  <a:gd name="connsiteX149-273491" fmla="*/ 483280 w 5936218"/>
                  <a:gd name="connsiteY149-273492" fmla="*/ 2213489 h 2329276"/>
                  <a:gd name="connsiteX150-273493" fmla="*/ 480035 w 5936218"/>
                  <a:gd name="connsiteY150-273494" fmla="*/ 2215653 h 2329276"/>
                  <a:gd name="connsiteX151-273495" fmla="*/ 475042 w 5936218"/>
                  <a:gd name="connsiteY151-273496" fmla="*/ 2211135 h 2329276"/>
                  <a:gd name="connsiteX152-273497" fmla="*/ 474945 w 5936218"/>
                  <a:gd name="connsiteY152-273498" fmla="*/ 2211108 h 2329276"/>
                  <a:gd name="connsiteX153-273499" fmla="*/ 468128 w 5936218"/>
                  <a:gd name="connsiteY153-273500" fmla="*/ 2215653 h 2329276"/>
                  <a:gd name="connsiteX154-273501" fmla="*/ 420406 w 5936218"/>
                  <a:gd name="connsiteY154-273502" fmla="*/ 2172476 h 2329276"/>
                  <a:gd name="connsiteX155-273503" fmla="*/ 381774 w 5936218"/>
                  <a:gd name="connsiteY155-273504" fmla="*/ 2156569 h 2329276"/>
                  <a:gd name="connsiteX156-273505" fmla="*/ 349960 w 5936218"/>
                  <a:gd name="connsiteY156-273506" fmla="*/ 2124754 h 2329276"/>
                  <a:gd name="connsiteX157-273507" fmla="*/ 377229 w 5936218"/>
                  <a:gd name="connsiteY157-273508" fmla="*/ 2117937 h 2329276"/>
                  <a:gd name="connsiteX158-273509" fmla="*/ 404499 w 5936218"/>
                  <a:gd name="connsiteY158-273510" fmla="*/ 2070215 h 2329276"/>
                  <a:gd name="connsiteX159-273511" fmla="*/ 388591 w 5936218"/>
                  <a:gd name="connsiteY159-273512" fmla="*/ 2054308 h 2329276"/>
                  <a:gd name="connsiteX160-273513" fmla="*/ 440858 w 5936218"/>
                  <a:gd name="connsiteY160-273514" fmla="*/ 2027038 h 2329276"/>
                  <a:gd name="connsiteX161-273515" fmla="*/ 440858 w 5936218"/>
                  <a:gd name="connsiteY161-273516" fmla="*/ 2023982 h 2329276"/>
                  <a:gd name="connsiteX162-273517" fmla="*/ 416406 w 5936218"/>
                  <a:gd name="connsiteY162-273518" fmla="*/ 2027038 h 2329276"/>
                  <a:gd name="connsiteX163-273519" fmla="*/ 416406 w 5936218"/>
                  <a:gd name="connsiteY163-273520" fmla="*/ 2025550 h 2329276"/>
                  <a:gd name="connsiteX164-273521" fmla="*/ 404499 w 5936218"/>
                  <a:gd name="connsiteY164-273522" fmla="*/ 2027038 h 2329276"/>
                  <a:gd name="connsiteX165-273523" fmla="*/ 404499 w 5936218"/>
                  <a:gd name="connsiteY165-273524" fmla="*/ 2006586 h 2329276"/>
                  <a:gd name="connsiteX166-273525" fmla="*/ 424951 w 5936218"/>
                  <a:gd name="connsiteY166-273526" fmla="*/ 1990679 h 2329276"/>
                  <a:gd name="connsiteX167-273527" fmla="*/ 463583 w 5936218"/>
                  <a:gd name="connsiteY167-273528" fmla="*/ 1983862 h 2329276"/>
                  <a:gd name="connsiteX168-273529" fmla="*/ 468128 w 5936218"/>
                  <a:gd name="connsiteY168-273530" fmla="*/ 1967954 h 2329276"/>
                  <a:gd name="connsiteX169-273531" fmla="*/ 456765 w 5936218"/>
                  <a:gd name="connsiteY169-273532" fmla="*/ 1936140 h 2329276"/>
                  <a:gd name="connsiteX170-273533" fmla="*/ 474945 w 5936218"/>
                  <a:gd name="connsiteY170-273534" fmla="*/ 1908870 h 2329276"/>
                  <a:gd name="connsiteX171-273535" fmla="*/ 474945 w 5936218"/>
                  <a:gd name="connsiteY171-273536" fmla="*/ 1888418 h 2329276"/>
                  <a:gd name="connsiteX172-273537" fmla="*/ 420406 w 5936218"/>
                  <a:gd name="connsiteY172-273538" fmla="*/ 1870238 h 2329276"/>
                  <a:gd name="connsiteX173-273539" fmla="*/ 409588 w 5936218"/>
                  <a:gd name="connsiteY173-273540" fmla="*/ 1870238 h 2329276"/>
                  <a:gd name="connsiteX174-273541" fmla="*/ 397681 w 5936218"/>
                  <a:gd name="connsiteY174-273542" fmla="*/ 1870238 h 2329276"/>
                  <a:gd name="connsiteX175-273543" fmla="*/ 379485 w 5936218"/>
                  <a:gd name="connsiteY175-273544" fmla="*/ 1847999 h 2329276"/>
                  <a:gd name="connsiteX176-273545" fmla="*/ 357322 w 5936218"/>
                  <a:gd name="connsiteY176-273546" fmla="*/ 1854331 h 2329276"/>
                  <a:gd name="connsiteX177-273547" fmla="*/ 352842 w 5936218"/>
                  <a:gd name="connsiteY177-273548" fmla="*/ 1852209 h 2329276"/>
                  <a:gd name="connsiteX178-273549" fmla="*/ 345415 w 5936218"/>
                  <a:gd name="connsiteY178-273550" fmla="*/ 1854331 h 2329276"/>
                  <a:gd name="connsiteX179-273551" fmla="*/ 302238 w 5936218"/>
                  <a:gd name="connsiteY179-273552" fmla="*/ 1833879 h 2329276"/>
                  <a:gd name="connsiteX180-273553" fmla="*/ 302238 w 5936218"/>
                  <a:gd name="connsiteY180-273554" fmla="*/ 1822517 h 2329276"/>
                  <a:gd name="connsiteX181-273555" fmla="*/ 286331 w 5936218"/>
                  <a:gd name="connsiteY181-273556" fmla="*/ 1795247 h 2329276"/>
                  <a:gd name="connsiteX182-273557" fmla="*/ 270968 w 5936218"/>
                  <a:gd name="connsiteY182-273558" fmla="*/ 1795247 h 2329276"/>
                  <a:gd name="connsiteX183-273559" fmla="*/ 259061 w 5936218"/>
                  <a:gd name="connsiteY183-273560" fmla="*/ 1795247 h 2329276"/>
                  <a:gd name="connsiteX184-273561" fmla="*/ 254516 w 5936218"/>
                  <a:gd name="connsiteY184-273562" fmla="*/ 1779340 h 2329276"/>
                  <a:gd name="connsiteX185-273563" fmla="*/ 263606 w 5936218"/>
                  <a:gd name="connsiteY185-273564" fmla="*/ 1763433 h 2329276"/>
                  <a:gd name="connsiteX186-273565" fmla="*/ 243991 w 5936218"/>
                  <a:gd name="connsiteY186-273566" fmla="*/ 1732920 h 2329276"/>
                  <a:gd name="connsiteX187-273567" fmla="*/ 216429 w 5936218"/>
                  <a:gd name="connsiteY187-273568" fmla="*/ 1736163 h 2329276"/>
                  <a:gd name="connsiteX188-273569" fmla="*/ 212956 w 5936218"/>
                  <a:gd name="connsiteY188-273570" fmla="*/ 1735171 h 2329276"/>
                  <a:gd name="connsiteX189-273571" fmla="*/ 204522 w 5936218"/>
                  <a:gd name="connsiteY189-273572" fmla="*/ 1736163 h 2329276"/>
                  <a:gd name="connsiteX190-273573" fmla="*/ 199623 w 5936218"/>
                  <a:gd name="connsiteY190-273574" fmla="*/ 1734763 h 2329276"/>
                  <a:gd name="connsiteX191-273575" fmla="*/ 195977 w 5936218"/>
                  <a:gd name="connsiteY191-273576" fmla="*/ 1747525 h 2329276"/>
                  <a:gd name="connsiteX192-273577" fmla="*/ 184968 w 5936218"/>
                  <a:gd name="connsiteY192-273578" fmla="*/ 1744380 h 2329276"/>
                  <a:gd name="connsiteX193-273579" fmla="*/ 184070 w 5936218"/>
                  <a:gd name="connsiteY193-273580" fmla="*/ 1747525 h 2329276"/>
                  <a:gd name="connsiteX194-273581" fmla="*/ 168163 w 5936218"/>
                  <a:gd name="connsiteY194-273582" fmla="*/ 1742990 h 2329276"/>
                  <a:gd name="connsiteX195-273583" fmla="*/ 156800 w 5936218"/>
                  <a:gd name="connsiteY195-273584" fmla="*/ 1704348 h 2329276"/>
                  <a:gd name="connsiteX196-273585" fmla="*/ 152255 w 5936218"/>
                  <a:gd name="connsiteY196-273586" fmla="*/ 1688441 h 2329276"/>
                  <a:gd name="connsiteX197-273587" fmla="*/ 156800 w 5936218"/>
                  <a:gd name="connsiteY197-273588" fmla="*/ 1683896 h 2329276"/>
                  <a:gd name="connsiteX198-273589" fmla="*/ 168707 w 5936218"/>
                  <a:gd name="connsiteY198-273590" fmla="*/ 1683896 h 2329276"/>
                  <a:gd name="connsiteX199-273591" fmla="*/ 188615 w 5936218"/>
                  <a:gd name="connsiteY199-273592" fmla="*/ 1683896 h 2329276"/>
                  <a:gd name="connsiteX200-273593" fmla="*/ 199977 w 5936218"/>
                  <a:gd name="connsiteY200-273594" fmla="*/ 1672534 h 2329276"/>
                  <a:gd name="connsiteX201-273595" fmla="*/ 188615 w 5936218"/>
                  <a:gd name="connsiteY201-273596" fmla="*/ 1649809 h 2329276"/>
                  <a:gd name="connsiteX202-273597" fmla="*/ 168163 w 5936218"/>
                  <a:gd name="connsiteY202-273598" fmla="*/ 1640720 h 2329276"/>
                  <a:gd name="connsiteX203-273599" fmla="*/ 168163 w 5936218"/>
                  <a:gd name="connsiteY203-273600" fmla="*/ 1633902 h 2329276"/>
                  <a:gd name="connsiteX204-273601" fmla="*/ 152255 w 5936218"/>
                  <a:gd name="connsiteY204-273602" fmla="*/ 1617995 h 2329276"/>
                  <a:gd name="connsiteX205-273603" fmla="*/ 129531 w 5936218"/>
                  <a:gd name="connsiteY205-273604" fmla="*/ 1581635 h 2329276"/>
                  <a:gd name="connsiteX206-273605" fmla="*/ 140893 w 5936218"/>
                  <a:gd name="connsiteY206-273606" fmla="*/ 1558911 h 2329276"/>
                  <a:gd name="connsiteX207-273607" fmla="*/ 136348 w 5936218"/>
                  <a:gd name="connsiteY207-273608" fmla="*/ 1531641 h 2329276"/>
                  <a:gd name="connsiteX208-273609" fmla="*/ 103789 w 5936218"/>
                  <a:gd name="connsiteY208-273610" fmla="*/ 1518234 h 2329276"/>
                  <a:gd name="connsiteX209-273611" fmla="*/ 93716 w 5936218"/>
                  <a:gd name="connsiteY209-273612" fmla="*/ 1522551 h 2329276"/>
                  <a:gd name="connsiteX210-273613" fmla="*/ 91868 w 5936218"/>
                  <a:gd name="connsiteY210-273614" fmla="*/ 1518240 h 2329276"/>
                  <a:gd name="connsiteX211-273615" fmla="*/ 81809 w 5936218"/>
                  <a:gd name="connsiteY211-273616" fmla="*/ 1522551 h 2329276"/>
                  <a:gd name="connsiteX212-273617" fmla="*/ 74992 w 5936218"/>
                  <a:gd name="connsiteY212-273618" fmla="*/ 1506644 h 2329276"/>
                  <a:gd name="connsiteX213-273619" fmla="*/ 34087 w 5936218"/>
                  <a:gd name="connsiteY213-273620" fmla="*/ 1495282 h 2329276"/>
                  <a:gd name="connsiteX214-273621" fmla="*/ 22725 w 5936218"/>
                  <a:gd name="connsiteY214-273622" fmla="*/ 1452105 h 2329276"/>
                  <a:gd name="connsiteX215-273623" fmla="*/ 22725 w 5936218"/>
                  <a:gd name="connsiteY215-273624" fmla="*/ 1420290 h 2329276"/>
                  <a:gd name="connsiteX216-273625" fmla="*/ 0 w 5936218"/>
                  <a:gd name="connsiteY216-273626" fmla="*/ 1404383 h 2329276"/>
                  <a:gd name="connsiteX217-273627" fmla="*/ 15907 w 5936218"/>
                  <a:gd name="connsiteY217-273628" fmla="*/ 1381659 h 2329276"/>
                  <a:gd name="connsiteX218-273629" fmla="*/ 6818 w 5936218"/>
                  <a:gd name="connsiteY218-273630" fmla="*/ 1318030 h 2329276"/>
                  <a:gd name="connsiteX219-273631" fmla="*/ 34087 w 5936218"/>
                  <a:gd name="connsiteY219-273632" fmla="*/ 1274853 h 2329276"/>
                  <a:gd name="connsiteX220-273633" fmla="*/ 27270 w 5936218"/>
                  <a:gd name="connsiteY220-273634" fmla="*/ 1263491 h 2329276"/>
                  <a:gd name="connsiteX221-273635" fmla="*/ 70447 w 5936218"/>
                  <a:gd name="connsiteY221-273636" fmla="*/ 1224859 h 2329276"/>
                  <a:gd name="connsiteX222-273637" fmla="*/ 27270 w 5936218"/>
                  <a:gd name="connsiteY222-273638" fmla="*/ 1188499 h 2329276"/>
                  <a:gd name="connsiteX223-273639" fmla="*/ 109078 w 5936218"/>
                  <a:gd name="connsiteY223-273640" fmla="*/ 1090783 h 2329276"/>
                  <a:gd name="connsiteX224-273641" fmla="*/ 145438 w 5936218"/>
                  <a:gd name="connsiteY224-273642" fmla="*/ 1047606 h 2329276"/>
                  <a:gd name="connsiteX225-273643" fmla="*/ 156800 w 5936218"/>
                  <a:gd name="connsiteY225-273644" fmla="*/ 1004430 h 2329276"/>
                  <a:gd name="connsiteX226-273645" fmla="*/ 102261 w 5936218"/>
                  <a:gd name="connsiteY226-273646" fmla="*/ 952163 h 2329276"/>
                  <a:gd name="connsiteX227-273647" fmla="*/ 118168 w 5936218"/>
                  <a:gd name="connsiteY227-273648" fmla="*/ 897624 h 2329276"/>
                  <a:gd name="connsiteX228-273649" fmla="*/ 86354 w 5936218"/>
                  <a:gd name="connsiteY228-273650" fmla="*/ 833995 h 2329276"/>
                  <a:gd name="connsiteX229-273651" fmla="*/ 109078 w 5936218"/>
                  <a:gd name="connsiteY229-273652" fmla="*/ 759003 h 2329276"/>
                  <a:gd name="connsiteX230-273653" fmla="*/ 70447 w 5936218"/>
                  <a:gd name="connsiteY230-273654" fmla="*/ 656742 h 2329276"/>
                  <a:gd name="connsiteX231-273655" fmla="*/ 102261 w 5936218"/>
                  <a:gd name="connsiteY231-273656" fmla="*/ 586296 h 2329276"/>
                  <a:gd name="connsiteX232-273657" fmla="*/ 43177 w 5936218"/>
                  <a:gd name="connsiteY232-273658" fmla="*/ 520395 h 2329276"/>
                  <a:gd name="connsiteX233-273659" fmla="*/ 49994 w 5936218"/>
                  <a:gd name="connsiteY233-273660" fmla="*/ 445403 h 2329276"/>
                  <a:gd name="connsiteX234-273661" fmla="*/ 81809 w 5936218"/>
                  <a:gd name="connsiteY234-273662" fmla="*/ 440858 h 2329276"/>
                  <a:gd name="connsiteX235-273663" fmla="*/ 145438 w 5936218"/>
                  <a:gd name="connsiteY235-273664" fmla="*/ 397682 h 2329276"/>
                  <a:gd name="connsiteX236-273665" fmla="*/ 184070 w 5936218"/>
                  <a:gd name="connsiteY236-273666" fmla="*/ 359050 h 2329276"/>
                  <a:gd name="connsiteX237-273667" fmla="*/ 189699 w 5936218"/>
                  <a:gd name="connsiteY237-273668" fmla="*/ 365328 h 2329276"/>
                  <a:gd name="connsiteX238-273669" fmla="*/ 195977 w 5936218"/>
                  <a:gd name="connsiteY238-273670" fmla="*/ 359050 h 2329276"/>
                  <a:gd name="connsiteX239-273671" fmla="*/ 255061 w 5936218"/>
                  <a:gd name="connsiteY239-273672" fmla="*/ 424951 h 2329276"/>
                  <a:gd name="connsiteX240-273673" fmla="*/ 350504 w 5936218"/>
                  <a:gd name="connsiteY240-273674" fmla="*/ 445403 h 2329276"/>
                  <a:gd name="connsiteX241-273675" fmla="*/ 491397 w 5936218"/>
                  <a:gd name="connsiteY241-273676" fmla="*/ 559027 h 2329276"/>
                  <a:gd name="connsiteX242-273677" fmla="*/ 523211 w 5936218"/>
                  <a:gd name="connsiteY242-273678" fmla="*/ 606748 h 2329276"/>
                  <a:gd name="connsiteX243-273679" fmla="*/ 523211 w 5936218"/>
                  <a:gd name="connsiteY243-273680" fmla="*/ 665832 h 2329276"/>
                  <a:gd name="connsiteX244-273681" fmla="*/ 486852 w 5936218"/>
                  <a:gd name="connsiteY244-273682" fmla="*/ 720371 h 2329276"/>
                  <a:gd name="connsiteX245-273683" fmla="*/ 420951 w 5936218"/>
                  <a:gd name="connsiteY245-273684" fmla="*/ 740824 h 2329276"/>
                  <a:gd name="connsiteX246-273685" fmla="*/ 415909 w 5936218"/>
                  <a:gd name="connsiteY246-273686" fmla="*/ 738693 h 2329276"/>
                  <a:gd name="connsiteX247-273687" fmla="*/ 409044 w 5936218"/>
                  <a:gd name="connsiteY247-273688" fmla="*/ 740824 h 2329276"/>
                  <a:gd name="connsiteX248-273689" fmla="*/ 252950 w 5936218"/>
                  <a:gd name="connsiteY248-273690" fmla="*/ 674868 h 2329276"/>
                  <a:gd name="connsiteX249-273691" fmla="*/ 232336 w 5936218"/>
                  <a:gd name="connsiteY249-273692" fmla="*/ 681740 h 2329276"/>
                  <a:gd name="connsiteX250-273693" fmla="*/ 291420 w 5936218"/>
                  <a:gd name="connsiteY250-273694" fmla="*/ 752186 h 2329276"/>
                  <a:gd name="connsiteX251-273695" fmla="*/ 291420 w 5936218"/>
                  <a:gd name="connsiteY251-273696" fmla="*/ 790818 h 2329276"/>
                  <a:gd name="connsiteX252-273697" fmla="*/ 298238 w 5936218"/>
                  <a:gd name="connsiteY252-273698" fmla="*/ 877172 h 2329276"/>
                  <a:gd name="connsiteX253-273699" fmla="*/ 345959 w 5936218"/>
                  <a:gd name="connsiteY253-273700" fmla="*/ 908986 h 2329276"/>
                  <a:gd name="connsiteX254-273701" fmla="*/ 362087 w 5936218"/>
                  <a:gd name="connsiteY254-273702" fmla="*/ 918394 h 2329276"/>
                  <a:gd name="connsiteX255-273703" fmla="*/ 365867 w 5936218"/>
                  <a:gd name="connsiteY255-273704" fmla="*/ 886261 h 2329276"/>
                  <a:gd name="connsiteX256-273705" fmla="*/ 345415 w 5936218"/>
                  <a:gd name="connsiteY256-273706" fmla="*/ 849902 h 2329276"/>
                  <a:gd name="connsiteX257-273707" fmla="*/ 365867 w 5936218"/>
                  <a:gd name="connsiteY257-273708" fmla="*/ 818087 h 2329276"/>
                  <a:gd name="connsiteX258-273709" fmla="*/ 374560 w 5936218"/>
                  <a:gd name="connsiteY258-273710" fmla="*/ 823086 h 2329276"/>
                  <a:gd name="connsiteX259-273711" fmla="*/ 377774 w 5936218"/>
                  <a:gd name="connsiteY259-273712" fmla="*/ 818087 h 2329276"/>
                  <a:gd name="connsiteX260-273713" fmla="*/ 461933 w 5936218"/>
                  <a:gd name="connsiteY260-273714" fmla="*/ 866479 h 2329276"/>
                  <a:gd name="connsiteX261-273715" fmla="*/ 484035 w 5936218"/>
                  <a:gd name="connsiteY261-273716" fmla="*/ 849902 h 2329276"/>
                  <a:gd name="connsiteX262-273717" fmla="*/ 463583 w 5936218"/>
                  <a:gd name="connsiteY262-273718" fmla="*/ 784000 h 2329276"/>
                  <a:gd name="connsiteX263-273719" fmla="*/ 549936 w 5936218"/>
                  <a:gd name="connsiteY263-273720" fmla="*/ 697647 h 2329276"/>
                  <a:gd name="connsiteX264-273721" fmla="*/ 559742 w 5936218"/>
                  <a:gd name="connsiteY264-273722" fmla="*/ 699748 h 2329276"/>
                  <a:gd name="connsiteX265-273723" fmla="*/ 561843 w 5936218"/>
                  <a:gd name="connsiteY265-273724" fmla="*/ 697647 h 2329276"/>
                  <a:gd name="connsiteX266-273725" fmla="*/ 593658 w 5936218"/>
                  <a:gd name="connsiteY266-273726" fmla="*/ 704464 h 2329276"/>
                  <a:gd name="connsiteX267-273727" fmla="*/ 620945 w 5936218"/>
                  <a:gd name="connsiteY267-273728" fmla="*/ 728341 h 2329276"/>
                  <a:gd name="connsiteX268-273729" fmla="*/ 640835 w 5936218"/>
                  <a:gd name="connsiteY268-273730" fmla="*/ 672650 h 2329276"/>
                  <a:gd name="connsiteX269-273731" fmla="*/ 609020 w 5936218"/>
                  <a:gd name="connsiteY269-273732" fmla="*/ 618111 h 2329276"/>
                  <a:gd name="connsiteX270-273733" fmla="*/ 624928 w 5936218"/>
                  <a:gd name="connsiteY270-273734" fmla="*/ 559027 h 2329276"/>
                  <a:gd name="connsiteX271-273735" fmla="*/ 597658 w 5936218"/>
                  <a:gd name="connsiteY271-273736" fmla="*/ 499942 h 2329276"/>
                  <a:gd name="connsiteX272-273737" fmla="*/ 611562 w 5936218"/>
                  <a:gd name="connsiteY272-273738" fmla="*/ 504268 h 2329276"/>
                  <a:gd name="connsiteX273-273739" fmla="*/ 609565 w 5936218"/>
                  <a:gd name="connsiteY273-273740" fmla="*/ 499942 h 2329276"/>
                  <a:gd name="connsiteX274-273741" fmla="*/ 711826 w 5936218"/>
                  <a:gd name="connsiteY274-273742" fmla="*/ 531757 h 2329276"/>
                  <a:gd name="connsiteX275-273743" fmla="*/ 732278 w 5936218"/>
                  <a:gd name="connsiteY275-273744" fmla="*/ 586296 h 2329276"/>
                  <a:gd name="connsiteX276-273745" fmla="*/ 684556 w 5936218"/>
                  <a:gd name="connsiteY276-273746" fmla="*/ 597658 h 2329276"/>
                  <a:gd name="connsiteX277-273747" fmla="*/ 684556 w 5936218"/>
                  <a:gd name="connsiteY277-273748" fmla="*/ 649925 h 2329276"/>
                  <a:gd name="connsiteX278-273749" fmla="*/ 713309 w 5936218"/>
                  <a:gd name="connsiteY278-273750" fmla="*/ 678678 h 2329276"/>
                  <a:gd name="connsiteX279-273751" fmla="*/ 763548 w 5936218"/>
                  <a:gd name="connsiteY279-273752" fmla="*/ 661287 h 2329276"/>
                  <a:gd name="connsiteX280-273753" fmla="*/ 770365 w 5936218"/>
                  <a:gd name="connsiteY280-273754" fmla="*/ 602203 h 2329276"/>
                  <a:gd name="connsiteX281-273755" fmla="*/ 845357 w 5936218"/>
                  <a:gd name="connsiteY281-273756" fmla="*/ 554482 h 2329276"/>
                  <a:gd name="connsiteX282-273757" fmla="*/ 972614 w 5936218"/>
                  <a:gd name="connsiteY282-273758" fmla="*/ 468128 h 2329276"/>
                  <a:gd name="connsiteX283-273759" fmla="*/ 982566 w 5936218"/>
                  <a:gd name="connsiteY283-273760" fmla="*/ 469455 h 2329276"/>
                  <a:gd name="connsiteX284-273761" fmla="*/ 984521 w 5936218"/>
                  <a:gd name="connsiteY284-273762" fmla="*/ 468128 h 2329276"/>
                  <a:gd name="connsiteX285-273763" fmla="*/ 1018608 w 5936218"/>
                  <a:gd name="connsiteY285-273764" fmla="*/ 472673 h 2329276"/>
                  <a:gd name="connsiteX286-273765" fmla="*/ 979977 w 5936218"/>
                  <a:gd name="connsiteY286-273766" fmla="*/ 536302 h 2329276"/>
                  <a:gd name="connsiteX287-273767" fmla="*/ 1012666 w 5936218"/>
                  <a:gd name="connsiteY287-273768" fmla="*/ 541463 h 2329276"/>
                  <a:gd name="connsiteX288-273769" fmla="*/ 1038516 w 5936218"/>
                  <a:gd name="connsiteY288-273770" fmla="*/ 511305 h 2329276"/>
                  <a:gd name="connsiteX289-273771" fmla="*/ 1050423 w 5936218"/>
                  <a:gd name="connsiteY289-273772" fmla="*/ 511305 h 2329276"/>
                  <a:gd name="connsiteX290-273773" fmla="*/ 1108962 w 5936218"/>
                  <a:gd name="connsiteY290-273774" fmla="*/ 511305 h 2329276"/>
                  <a:gd name="connsiteX291-273775" fmla="*/ 1161229 w 5936218"/>
                  <a:gd name="connsiteY291-273776" fmla="*/ 468128 h 2329276"/>
                  <a:gd name="connsiteX292-273777" fmla="*/ 1165711 w 5936218"/>
                  <a:gd name="connsiteY292-273778" fmla="*/ 474262 h 2329276"/>
                  <a:gd name="connsiteX293-273779" fmla="*/ 1173136 w 5936218"/>
                  <a:gd name="connsiteY293-273780" fmla="*/ 468128 h 2329276"/>
                  <a:gd name="connsiteX294-273781" fmla="*/ 1210035 w 5936218"/>
                  <a:gd name="connsiteY294-273782" fmla="*/ 518621 h 2329276"/>
                  <a:gd name="connsiteX295-273783" fmla="*/ 1247583 w 5936218"/>
                  <a:gd name="connsiteY295-273784" fmla="*/ 461311 h 2329276"/>
                  <a:gd name="connsiteX296-273785" fmla="*/ 1211223 w 5936218"/>
                  <a:gd name="connsiteY296-273786" fmla="*/ 402227 h 2329276"/>
                  <a:gd name="connsiteX297-273787" fmla="*/ 1227130 w 5936218"/>
                  <a:gd name="connsiteY297-273788" fmla="*/ 365867 h 2329276"/>
                  <a:gd name="connsiteX298-273789" fmla="*/ 1237665 w 5936218"/>
                  <a:gd name="connsiteY298-273790" fmla="*/ 369005 h 2329276"/>
                  <a:gd name="connsiteX299-273791" fmla="*/ 1239037 w 5936218"/>
                  <a:gd name="connsiteY299-273792" fmla="*/ 365867 h 2329276"/>
                  <a:gd name="connsiteX300-273793" fmla="*/ 1345843 w 5936218"/>
                  <a:gd name="connsiteY300-273794" fmla="*/ 397682 h 2329276"/>
                  <a:gd name="connsiteX301-273795" fmla="*/ 1400382 w 5936218"/>
                  <a:gd name="connsiteY301-273796" fmla="*/ 429496 h 2329276"/>
                  <a:gd name="connsiteX302-273797" fmla="*/ 1519756 w 5936218"/>
                  <a:gd name="connsiteY302-273798" fmla="*/ 536080 h 2329276"/>
                  <a:gd name="connsiteX303-273799" fmla="*/ 1543003 w 5936218"/>
                  <a:gd name="connsiteY303-273800" fmla="*/ 495398 h 2329276"/>
                  <a:gd name="connsiteX304-273801" fmla="*/ 1506643 w 5936218"/>
                  <a:gd name="connsiteY304-273802" fmla="*/ 440858 h 2329276"/>
                  <a:gd name="connsiteX305-273803" fmla="*/ 1506643 w 5936218"/>
                  <a:gd name="connsiteY305-273804" fmla="*/ 418134 h 2329276"/>
                  <a:gd name="connsiteX306-273805" fmla="*/ 1463467 w 5936218"/>
                  <a:gd name="connsiteY306-273806" fmla="*/ 409044 h 2329276"/>
                  <a:gd name="connsiteX307-273807" fmla="*/ 1472556 w 5936218"/>
                  <a:gd name="connsiteY307-273808" fmla="*/ 359050 h 2329276"/>
                  <a:gd name="connsiteX308-273809" fmla="*/ 1452104 w 5936218"/>
                  <a:gd name="connsiteY308-273810" fmla="*/ 272696 h 2329276"/>
                  <a:gd name="connsiteX309-273811" fmla="*/ 1452104 w 5936218"/>
                  <a:gd name="connsiteY309-273812" fmla="*/ 236337 h 2329276"/>
                  <a:gd name="connsiteX310-273813" fmla="*/ 1522551 w 5936218"/>
                  <a:gd name="connsiteY310-273814" fmla="*/ 134076 h 2329276"/>
                  <a:gd name="connsiteX311-273815" fmla="*/ 1543003 w 5936218"/>
                  <a:gd name="connsiteY311-273816" fmla="*/ 20453 h 2329276"/>
                  <a:gd name="connsiteX312-273817" fmla="*/ 1570272 w 5936218"/>
                  <a:gd name="connsiteY312-273818" fmla="*/ 0 h 2329276"/>
                  <a:gd name="connsiteX313-273819" fmla="*/ 1578688 w 5936218"/>
                  <a:gd name="connsiteY313-273820" fmla="*/ 2619 h 2329276"/>
                  <a:gd name="connsiteX314-273821" fmla="*/ 1582179 w 5936218"/>
                  <a:gd name="connsiteY314-273822" fmla="*/ 0 h 2329276"/>
                  <a:gd name="connsiteX315-273823" fmla="*/ 1684440 w 5936218"/>
                  <a:gd name="connsiteY315-273824" fmla="*/ 31815 h 2329276"/>
                  <a:gd name="connsiteX316-273825" fmla="*/ 1688985 w 5936218"/>
                  <a:gd name="connsiteY316-273826" fmla="*/ 102261 h 2329276"/>
                  <a:gd name="connsiteX317-273827" fmla="*/ 1652625 w 5936218"/>
                  <a:gd name="connsiteY317-273828" fmla="*/ 193160 h 2329276"/>
                  <a:gd name="connsiteX318-273829" fmla="*/ 1679895 w 5936218"/>
                  <a:gd name="connsiteY318-273830" fmla="*/ 231792 h 2329276"/>
                  <a:gd name="connsiteX319-273831" fmla="*/ 1688985 w 5936218"/>
                  <a:gd name="connsiteY319-273832" fmla="*/ 306783 h 2329276"/>
                  <a:gd name="connsiteX320-273833" fmla="*/ 1679895 w 5936218"/>
                  <a:gd name="connsiteY320-273834" fmla="*/ 452221 h 2329276"/>
                  <a:gd name="connsiteX321-273835" fmla="*/ 1636718 w 5936218"/>
                  <a:gd name="connsiteY321-273836" fmla="*/ 715827 h 2329276"/>
                  <a:gd name="connsiteX322-273837" fmla="*/ 1662494 w 5936218"/>
                  <a:gd name="connsiteY322-273838" fmla="*/ 722271 h 2329276"/>
                  <a:gd name="connsiteX0-273839" fmla="*/ 1662494 w 5936218"/>
                  <a:gd name="connsiteY0-273840" fmla="*/ 722271 h 2329276"/>
                  <a:gd name="connsiteX1-273841" fmla="*/ 5176671 w 5936218"/>
                  <a:gd name="connsiteY1-273842" fmla="*/ 397682 h 2329276"/>
                  <a:gd name="connsiteX2-273843" fmla="*/ 5243719 w 5936218"/>
                  <a:gd name="connsiteY2-273844" fmla="*/ 482513 h 2329276"/>
                  <a:gd name="connsiteX3-273845" fmla="*/ 5258480 w 5936218"/>
                  <a:gd name="connsiteY3-273846" fmla="*/ 386319 h 2329276"/>
                  <a:gd name="connsiteX4-273847" fmla="*/ 5267570 w 5936218"/>
                  <a:gd name="connsiteY4-273848" fmla="*/ 338598 h 2329276"/>
                  <a:gd name="connsiteX5-273849" fmla="*/ 5278896 w 5936218"/>
                  <a:gd name="connsiteY5-273850" fmla="*/ 341647 h 2329276"/>
                  <a:gd name="connsiteX6-273851" fmla="*/ 5279477 w 5936218"/>
                  <a:gd name="connsiteY6-273852" fmla="*/ 338598 h 2329276"/>
                  <a:gd name="connsiteX7-273853" fmla="*/ 5395510 w 5936218"/>
                  <a:gd name="connsiteY7-273854" fmla="*/ 369837 h 2329276"/>
                  <a:gd name="connsiteX8-273855" fmla="*/ 5463001 w 5936218"/>
                  <a:gd name="connsiteY8-273856" fmla="*/ 365867 h 2329276"/>
                  <a:gd name="connsiteX9-273857" fmla="*/ 5464386 w 5936218"/>
                  <a:gd name="connsiteY9-273858" fmla="*/ 366486 h 2329276"/>
                  <a:gd name="connsiteX10-273859" fmla="*/ 5474909 w 5936218"/>
                  <a:gd name="connsiteY10-273860" fmla="*/ 365867 h 2329276"/>
                  <a:gd name="connsiteX11-273861" fmla="*/ 5581715 w 5936218"/>
                  <a:gd name="connsiteY11-273862" fmla="*/ 413589 h 2329276"/>
                  <a:gd name="connsiteX12-273863" fmla="*/ 5633981 w 5936218"/>
                  <a:gd name="connsiteY12-273864" fmla="*/ 456766 h 2329276"/>
                  <a:gd name="connsiteX13-273865" fmla="*/ 5720335 w 5936218"/>
                  <a:gd name="connsiteY13-273866" fmla="*/ 536302 h 2329276"/>
                  <a:gd name="connsiteX14-273867" fmla="*/ 5822595 w 5936218"/>
                  <a:gd name="connsiteY14-273868" fmla="*/ 634018 h 2329276"/>
                  <a:gd name="connsiteX15-273869" fmla="*/ 5818051 w 5936218"/>
                  <a:gd name="connsiteY15-273870" fmla="*/ 688557 h 2329276"/>
                  <a:gd name="connsiteX16-273871" fmla="*/ 5825679 w 5936218"/>
                  <a:gd name="connsiteY16-273872" fmla="*/ 696185 h 2329276"/>
                  <a:gd name="connsiteX17-273873" fmla="*/ 5822051 w 5936218"/>
                  <a:gd name="connsiteY17-273874" fmla="*/ 645380 h 2329276"/>
                  <a:gd name="connsiteX18-273875" fmla="*/ 5834092 w 5936218"/>
                  <a:gd name="connsiteY18-273876" fmla="*/ 647253 h 2329276"/>
                  <a:gd name="connsiteX19-273877" fmla="*/ 5833958 w 5936218"/>
                  <a:gd name="connsiteY19-273878" fmla="*/ 645380 h 2329276"/>
                  <a:gd name="connsiteX20-273879" fmla="*/ 5936219 w 5936218"/>
                  <a:gd name="connsiteY20-273880" fmla="*/ 661287 h 2329276"/>
                  <a:gd name="connsiteX21-273881" fmla="*/ 5817506 w 5936218"/>
                  <a:gd name="connsiteY21-273882" fmla="*/ 858992 h 2329276"/>
                  <a:gd name="connsiteX22-273883" fmla="*/ 5767511 w 5936218"/>
                  <a:gd name="connsiteY22-273884" fmla="*/ 833995 h 2329276"/>
                  <a:gd name="connsiteX23-273885" fmla="*/ 5729132 w 5936218"/>
                  <a:gd name="connsiteY23-273886" fmla="*/ 785976 h 2329276"/>
                  <a:gd name="connsiteX24-273887" fmla="*/ 5695337 w 5936218"/>
                  <a:gd name="connsiteY24-273888" fmla="*/ 795363 h 2329276"/>
                  <a:gd name="connsiteX25-273889" fmla="*/ 5693366 w 5936218"/>
                  <a:gd name="connsiteY25-273890" fmla="*/ 792603 h 2329276"/>
                  <a:gd name="connsiteX26-273891" fmla="*/ 5640799 w 5936218"/>
                  <a:gd name="connsiteY26-273892" fmla="*/ 752186 h 2329276"/>
                  <a:gd name="connsiteX27-273893" fmla="*/ 5656705 w 5936218"/>
                  <a:gd name="connsiteY27-273894" fmla="*/ 795363 h 2329276"/>
                  <a:gd name="connsiteX28-273895" fmla="*/ 5586259 w 5936218"/>
                  <a:gd name="connsiteY28-273896" fmla="*/ 870354 h 2329276"/>
                  <a:gd name="connsiteX29-273897" fmla="*/ 5575676 w 5936218"/>
                  <a:gd name="connsiteY29-273898" fmla="*/ 869346 h 2329276"/>
                  <a:gd name="connsiteX30-273899" fmla="*/ 5539436 w 5936218"/>
                  <a:gd name="connsiteY30-273900" fmla="*/ 867029 h 2329276"/>
                  <a:gd name="connsiteX31-273901" fmla="*/ 5593077 w 5936218"/>
                  <a:gd name="connsiteY31-273902" fmla="*/ 972615 h 2329276"/>
                  <a:gd name="connsiteX32-273903" fmla="*/ 5613529 w 5936218"/>
                  <a:gd name="connsiteY32-273904" fmla="*/ 1031699 h 2329276"/>
                  <a:gd name="connsiteX33-273905" fmla="*/ 5608984 w 5936218"/>
                  <a:gd name="connsiteY33-273906" fmla="*/ 1054424 h 2329276"/>
                  <a:gd name="connsiteX34-273907" fmla="*/ 5597799 w 5936218"/>
                  <a:gd name="connsiteY34-273908" fmla="*/ 1050815 h 2329276"/>
                  <a:gd name="connsiteX35-273909" fmla="*/ 5534271 w 5936218"/>
                  <a:gd name="connsiteY35-273910" fmla="*/ 1034164 h 2329276"/>
                  <a:gd name="connsiteX36-273911" fmla="*/ 5436277 w 5936218"/>
                  <a:gd name="connsiteY36-273912" fmla="*/ 1090783 h 2329276"/>
                  <a:gd name="connsiteX37-273913" fmla="*/ 5397645 w 5936218"/>
                  <a:gd name="connsiteY37-273914" fmla="*/ 1102146 h 2329276"/>
                  <a:gd name="connsiteX38-273915" fmla="*/ 5345378 w 5936218"/>
                  <a:gd name="connsiteY38-273916" fmla="*/ 1156685 h 2329276"/>
                  <a:gd name="connsiteX39-273917" fmla="*/ 5290839 w 5936218"/>
                  <a:gd name="connsiteY39-273918" fmla="*/ 1204406 h 2329276"/>
                  <a:gd name="connsiteX40-273919" fmla="*/ 5274932 w 5936218"/>
                  <a:gd name="connsiteY40-273920" fmla="*/ 1236221 h 2329276"/>
                  <a:gd name="connsiteX41-273921" fmla="*/ 5267238 w 5936218"/>
                  <a:gd name="connsiteY41-273922" fmla="*/ 1227794 h 2329276"/>
                  <a:gd name="connsiteX42-273923" fmla="*/ 5263025 w 5936218"/>
                  <a:gd name="connsiteY42-273924" fmla="*/ 1236221 h 2329276"/>
                  <a:gd name="connsiteX43-273925" fmla="*/ 5219538 w 5936218"/>
                  <a:gd name="connsiteY43-273926" fmla="*/ 1188593 h 2329276"/>
                  <a:gd name="connsiteX44-273927" fmla="*/ 5129494 w 5936218"/>
                  <a:gd name="connsiteY44-273928" fmla="*/ 1243038 h 2329276"/>
                  <a:gd name="connsiteX45-273929" fmla="*/ 5126389 w 5936218"/>
                  <a:gd name="connsiteY45-273930" fmla="*/ 1237716 h 2329276"/>
                  <a:gd name="connsiteX46-273931" fmla="*/ 5117587 w 5936218"/>
                  <a:gd name="connsiteY46-273932" fmla="*/ 1243038 h 2329276"/>
                  <a:gd name="connsiteX47-273933" fmla="*/ 5105544 w 5936218"/>
                  <a:gd name="connsiteY47-273934" fmla="*/ 1222392 h 2329276"/>
                  <a:gd name="connsiteX48-273935" fmla="*/ 5074955 w 5936218"/>
                  <a:gd name="connsiteY48-273936" fmla="*/ 1247583 h 2329276"/>
                  <a:gd name="connsiteX49-273937" fmla="*/ 5065718 w 5936218"/>
                  <a:gd name="connsiteY49-273938" fmla="*/ 1245384 h 2329276"/>
                  <a:gd name="connsiteX50-273939" fmla="*/ 5063048 w 5936218"/>
                  <a:gd name="connsiteY50-273940" fmla="*/ 1247583 h 2329276"/>
                  <a:gd name="connsiteX51-273941" fmla="*/ 5026594 w 5936218"/>
                  <a:gd name="connsiteY51-273942" fmla="*/ 1238904 h 2329276"/>
                  <a:gd name="connsiteX52-273943" fmla="*/ 5015871 w 5936218"/>
                  <a:gd name="connsiteY52-273944" fmla="*/ 1283943 h 2329276"/>
                  <a:gd name="connsiteX53-273945" fmla="*/ 4974967 w 5936218"/>
                  <a:gd name="connsiteY53-273946" fmla="*/ 1349844 h 2329276"/>
                  <a:gd name="connsiteX54-273947" fmla="*/ 4974967 w 5936218"/>
                  <a:gd name="connsiteY54-273948" fmla="*/ 1381659 h 2329276"/>
                  <a:gd name="connsiteX55-273949" fmla="*/ 5011326 w 5936218"/>
                  <a:gd name="connsiteY55-273950" fmla="*/ 1495282 h 2329276"/>
                  <a:gd name="connsiteX56-273951" fmla="*/ 4999419 w 5936218"/>
                  <a:gd name="connsiteY56-273952" fmla="*/ 1495282 h 2329276"/>
                  <a:gd name="connsiteX57-273953" fmla="*/ 4974967 w 5936218"/>
                  <a:gd name="connsiteY57-273954" fmla="*/ 1495282 h 2329276"/>
                  <a:gd name="connsiteX58-273955" fmla="*/ 4963605 w 5936218"/>
                  <a:gd name="connsiteY58-273956" fmla="*/ 1547548 h 2329276"/>
                  <a:gd name="connsiteX59-273957" fmla="*/ 4974967 w 5936218"/>
                  <a:gd name="connsiteY59-273958" fmla="*/ 1574818 h 2329276"/>
                  <a:gd name="connsiteX60-273959" fmla="*/ 4909065 w 5936218"/>
                  <a:gd name="connsiteY60-273960" fmla="*/ 1608905 h 2329276"/>
                  <a:gd name="connsiteX61-273961" fmla="*/ 4897703 w 5936218"/>
                  <a:gd name="connsiteY61-273962" fmla="*/ 1677079 h 2329276"/>
                  <a:gd name="connsiteX62-273963" fmla="*/ 4845437 w 5936218"/>
                  <a:gd name="connsiteY62-273964" fmla="*/ 1692986 h 2329276"/>
                  <a:gd name="connsiteX63-273965" fmla="*/ 4834074 w 5936218"/>
                  <a:gd name="connsiteY63-273966" fmla="*/ 1752070 h 2329276"/>
                  <a:gd name="connsiteX64-273967" fmla="*/ 4779535 w 5936218"/>
                  <a:gd name="connsiteY64-273968" fmla="*/ 1811154 h 2329276"/>
                  <a:gd name="connsiteX65-273969" fmla="*/ 4777225 w 5936218"/>
                  <a:gd name="connsiteY65-273970" fmla="*/ 1800758 h 2329276"/>
                  <a:gd name="connsiteX66-273971" fmla="*/ 4767628 w 5936218"/>
                  <a:gd name="connsiteY66-273972" fmla="*/ 1811154 h 2329276"/>
                  <a:gd name="connsiteX67-273973" fmla="*/ 4758538 w 5936218"/>
                  <a:gd name="connsiteY67-273974" fmla="*/ 1770250 h 2329276"/>
                  <a:gd name="connsiteX68-273975" fmla="*/ 4742631 w 5936218"/>
                  <a:gd name="connsiteY68-273976" fmla="*/ 1683896 h 2329276"/>
                  <a:gd name="connsiteX69-273977" fmla="*/ 4715361 w 5936218"/>
                  <a:gd name="connsiteY69-273978" fmla="*/ 1543004 h 2329276"/>
                  <a:gd name="connsiteX70-273979" fmla="*/ 4735813 w 5936218"/>
                  <a:gd name="connsiteY70-273980" fmla="*/ 1452105 h 2329276"/>
                  <a:gd name="connsiteX71-273981" fmla="*/ 4767628 w 5936218"/>
                  <a:gd name="connsiteY71-273982" fmla="*/ 1408928 h 2329276"/>
                  <a:gd name="connsiteX72-273983" fmla="*/ 4767628 w 5936218"/>
                  <a:gd name="connsiteY72-273984" fmla="*/ 1381659 h 2329276"/>
                  <a:gd name="connsiteX73-273985" fmla="*/ 4826712 w 5936218"/>
                  <a:gd name="connsiteY73-273986" fmla="*/ 1365751 h 2329276"/>
                  <a:gd name="connsiteX74-273987" fmla="*/ 1811153 w 5936218"/>
                  <a:gd name="connsiteY74-273988" fmla="*/ 1617995 h 2329276"/>
                  <a:gd name="connsiteX75-273989" fmla="*/ 1748069 w 5936218"/>
                  <a:gd name="connsiteY75-273990" fmla="*/ 1656627 h 2329276"/>
                  <a:gd name="connsiteX76-273991" fmla="*/ 1711709 w 5936218"/>
                  <a:gd name="connsiteY76-273992" fmla="*/ 1661172 h 2329276"/>
                  <a:gd name="connsiteX77-273993" fmla="*/ 1711926 w 5936218"/>
                  <a:gd name="connsiteY77-273994" fmla="*/ 1659656 h 2329276"/>
                  <a:gd name="connsiteX78-273995" fmla="*/ 1699803 w 5936218"/>
                  <a:gd name="connsiteY78-273996" fmla="*/ 1661172 h 2329276"/>
                  <a:gd name="connsiteX79-273997" fmla="*/ 1704347 w 5936218"/>
                  <a:gd name="connsiteY79-273998" fmla="*/ 1629357 h 2329276"/>
                  <a:gd name="connsiteX80-273999" fmla="*/ 1662460 w 5936218"/>
                  <a:gd name="connsiteY80-274000" fmla="*/ 1611406 h 2329276"/>
                  <a:gd name="connsiteX81-274001" fmla="*/ 1629901 w 5936218"/>
                  <a:gd name="connsiteY81-274002" fmla="*/ 1624812 h 2329276"/>
                  <a:gd name="connsiteX82-274003" fmla="*/ 1629300 w 5936218"/>
                  <a:gd name="connsiteY82-274004" fmla="*/ 1620157 h 2329276"/>
                  <a:gd name="connsiteX83-274005" fmla="*/ 1617994 w 5936218"/>
                  <a:gd name="connsiteY83-274006" fmla="*/ 1624812 h 2329276"/>
                  <a:gd name="connsiteX84-274007" fmla="*/ 1608904 w 5936218"/>
                  <a:gd name="connsiteY84-274008" fmla="*/ 1554366 h 2329276"/>
                  <a:gd name="connsiteX85-274009" fmla="*/ 1552684 w 5936218"/>
                  <a:gd name="connsiteY85-274010" fmla="*/ 1544673 h 2329276"/>
                  <a:gd name="connsiteX86-274011" fmla="*/ 1518550 w 5936218"/>
                  <a:gd name="connsiteY86-274012" fmla="*/ 1570273 h 2329276"/>
                  <a:gd name="connsiteX87-274013" fmla="*/ 1425379 w 5936218"/>
                  <a:gd name="connsiteY87-274014" fmla="*/ 1590725 h 2329276"/>
                  <a:gd name="connsiteX88-274015" fmla="*/ 1409472 w 5936218"/>
                  <a:gd name="connsiteY88-274016" fmla="*/ 1608905 h 2329276"/>
                  <a:gd name="connsiteX89-274017" fmla="*/ 1270852 w 5936218"/>
                  <a:gd name="connsiteY89-274018" fmla="*/ 1629357 h 2329276"/>
                  <a:gd name="connsiteX90-274019" fmla="*/ 1254945 w 5936218"/>
                  <a:gd name="connsiteY90-274020" fmla="*/ 1649809 h 2329276"/>
                  <a:gd name="connsiteX91-274021" fmla="*/ 1282214 w 5936218"/>
                  <a:gd name="connsiteY91-274022" fmla="*/ 1692986 h 2329276"/>
                  <a:gd name="connsiteX92-274023" fmla="*/ 1243582 w 5936218"/>
                  <a:gd name="connsiteY92-274024" fmla="*/ 1708893 h 2329276"/>
                  <a:gd name="connsiteX93-274025" fmla="*/ 1254945 w 5936218"/>
                  <a:gd name="connsiteY93-274026" fmla="*/ 1727073 h 2329276"/>
                  <a:gd name="connsiteX94-274027" fmla="*/ 1216313 w 5936218"/>
                  <a:gd name="connsiteY94-274028" fmla="*/ 1752070 h 2329276"/>
                  <a:gd name="connsiteX95-274029" fmla="*/ 1275397 w 5936218"/>
                  <a:gd name="connsiteY95-274030" fmla="*/ 1795247 h 2329276"/>
                  <a:gd name="connsiteX96-274031" fmla="*/ 1270852 w 5936218"/>
                  <a:gd name="connsiteY96-274032" fmla="*/ 1822517 h 2329276"/>
                  <a:gd name="connsiteX97-274033" fmla="*/ 1259108 w 5936218"/>
                  <a:gd name="connsiteY97-274034" fmla="*/ 1821538 h 2329276"/>
                  <a:gd name="connsiteX98-274035" fmla="*/ 1258945 w 5936218"/>
                  <a:gd name="connsiteY98-274036" fmla="*/ 1822517 h 2329276"/>
                  <a:gd name="connsiteX99-274037" fmla="*/ 1215644 w 5936218"/>
                  <a:gd name="connsiteY99-274038" fmla="*/ 1818908 h 2329276"/>
                  <a:gd name="connsiteX100-274039" fmla="*/ 1204950 w 5936218"/>
                  <a:gd name="connsiteY100-274040" fmla="*/ 1833879 h 2329276"/>
                  <a:gd name="connsiteX101-274041" fmla="*/ 1196495 w 5936218"/>
                  <a:gd name="connsiteY101-274042" fmla="*/ 1829047 h 2329276"/>
                  <a:gd name="connsiteX102-274043" fmla="*/ 1193043 w 5936218"/>
                  <a:gd name="connsiteY102-274044" fmla="*/ 1833879 h 2329276"/>
                  <a:gd name="connsiteX103-274045" fmla="*/ 1145322 w 5936218"/>
                  <a:gd name="connsiteY103-274046" fmla="*/ 1806609 h 2329276"/>
                  <a:gd name="connsiteX104-274047" fmla="*/ 1098145 w 5936218"/>
                  <a:gd name="connsiteY104-274048" fmla="*/ 1806609 h 2329276"/>
                  <a:gd name="connsiteX105-274049" fmla="*/ 1061785 w 5936218"/>
                  <a:gd name="connsiteY105-274050" fmla="*/ 1833879 h 2329276"/>
                  <a:gd name="connsiteX106-274051" fmla="*/ 1055322 w 5936218"/>
                  <a:gd name="connsiteY106-274052" fmla="*/ 1829796 h 2329276"/>
                  <a:gd name="connsiteX107-274053" fmla="*/ 1049878 w 5936218"/>
                  <a:gd name="connsiteY107-274054" fmla="*/ 1833879 h 2329276"/>
                  <a:gd name="connsiteX108-274055" fmla="*/ 1006701 w 5936218"/>
                  <a:gd name="connsiteY108-274056" fmla="*/ 1806609 h 2329276"/>
                  <a:gd name="connsiteX109-274057" fmla="*/ 924893 w 5936218"/>
                  <a:gd name="connsiteY109-274058" fmla="*/ 1770250 h 2329276"/>
                  <a:gd name="connsiteX110-274059" fmla="*/ 877716 w 5936218"/>
                  <a:gd name="connsiteY110-274060" fmla="*/ 1770250 h 2329276"/>
                  <a:gd name="connsiteX111-274061" fmla="*/ 802724 w 5936218"/>
                  <a:gd name="connsiteY111-274062" fmla="*/ 1833879 h 2329276"/>
                  <a:gd name="connsiteX112-274063" fmla="*/ 798179 w 5936218"/>
                  <a:gd name="connsiteY112-274064" fmla="*/ 1877056 h 2329276"/>
                  <a:gd name="connsiteX113-274065" fmla="*/ 787406 w 5936218"/>
                  <a:gd name="connsiteY113-274066" fmla="*/ 1866283 h 2329276"/>
                  <a:gd name="connsiteX114-274067" fmla="*/ 786272 w 5936218"/>
                  <a:gd name="connsiteY114-274068" fmla="*/ 1877056 h 2329276"/>
                  <a:gd name="connsiteX115-274069" fmla="*/ 756063 w 5936218"/>
                  <a:gd name="connsiteY115-274070" fmla="*/ 1846846 h 2329276"/>
                  <a:gd name="connsiteX116-274071" fmla="*/ 732278 w 5936218"/>
                  <a:gd name="connsiteY116-274072" fmla="*/ 1904325 h 2329276"/>
                  <a:gd name="connsiteX117-274073" fmla="*/ 743640 w 5936218"/>
                  <a:gd name="connsiteY117-274074" fmla="*/ 1913415 h 2329276"/>
                  <a:gd name="connsiteX118-274075" fmla="*/ 723188 w 5936218"/>
                  <a:gd name="connsiteY118-274076" fmla="*/ 1956592 h 2329276"/>
                  <a:gd name="connsiteX119-274077" fmla="*/ 747026 w 5936218"/>
                  <a:gd name="connsiteY119-274078" fmla="*/ 1993433 h 2329276"/>
                  <a:gd name="connsiteX120-274079" fmla="*/ 763548 w 5936218"/>
                  <a:gd name="connsiteY120-274080" fmla="*/ 1990679 h 2329276"/>
                  <a:gd name="connsiteX121-274081" fmla="*/ 764871 w 5936218"/>
                  <a:gd name="connsiteY121-274082" fmla="*/ 1992443 h 2329276"/>
                  <a:gd name="connsiteX122-274083" fmla="*/ 775455 w 5936218"/>
                  <a:gd name="connsiteY122-274084" fmla="*/ 1990679 h 2329276"/>
                  <a:gd name="connsiteX123-274085" fmla="*/ 802724 w 5936218"/>
                  <a:gd name="connsiteY123-274086" fmla="*/ 2027038 h 2329276"/>
                  <a:gd name="connsiteX124-274087" fmla="*/ 798179 w 5936218"/>
                  <a:gd name="connsiteY124-274088" fmla="*/ 2054308 h 2329276"/>
                  <a:gd name="connsiteX125-274089" fmla="*/ 818632 w 5936218"/>
                  <a:gd name="connsiteY125-274090" fmla="*/ 2065670 h 2329276"/>
                  <a:gd name="connsiteX126-274091" fmla="*/ 802724 w 5936218"/>
                  <a:gd name="connsiteY126-274092" fmla="*/ 2097485 h 2329276"/>
                  <a:gd name="connsiteX127-274093" fmla="*/ 766365 w 5936218"/>
                  <a:gd name="connsiteY127-274094" fmla="*/ 2102030 h 2329276"/>
                  <a:gd name="connsiteX128-274095" fmla="*/ 727733 w 5936218"/>
                  <a:gd name="connsiteY128-274096" fmla="*/ 2161114 h 2329276"/>
                  <a:gd name="connsiteX129-274097" fmla="*/ 759548 w 5936218"/>
                  <a:gd name="connsiteY129-274098" fmla="*/ 2204291 h 2329276"/>
                  <a:gd name="connsiteX130-274099" fmla="*/ 759548 w 5936218"/>
                  <a:gd name="connsiteY130-274100" fmla="*/ 2242922 h 2329276"/>
                  <a:gd name="connsiteX131-274101" fmla="*/ 798179 w 5936218"/>
                  <a:gd name="connsiteY131-274102" fmla="*/ 2302007 h 2329276"/>
                  <a:gd name="connsiteX132-274103" fmla="*/ 775455 w 5936218"/>
                  <a:gd name="connsiteY132-274104" fmla="*/ 2317914 h 2329276"/>
                  <a:gd name="connsiteX133-274105" fmla="*/ 770910 w 5936218"/>
                  <a:gd name="connsiteY133-274106" fmla="*/ 2329276 h 2329276"/>
                  <a:gd name="connsiteX134-274107" fmla="*/ 759003 w 5936218"/>
                  <a:gd name="connsiteY134-274108" fmla="*/ 2329276 h 2329276"/>
                  <a:gd name="connsiteX135-274109" fmla="*/ 755003 w 5936218"/>
                  <a:gd name="connsiteY135-274110" fmla="*/ 2329276 h 2329276"/>
                  <a:gd name="connsiteX136-274111" fmla="*/ 743096 w 5936218"/>
                  <a:gd name="connsiteY136-274112" fmla="*/ 2329276 h 2329276"/>
                  <a:gd name="connsiteX137-274113" fmla="*/ 715826 w 5936218"/>
                  <a:gd name="connsiteY137-274114" fmla="*/ 2295189 h 2329276"/>
                  <a:gd name="connsiteX138-274115" fmla="*/ 704464 w 5936218"/>
                  <a:gd name="connsiteY138-274116" fmla="*/ 2295189 h 2329276"/>
                  <a:gd name="connsiteX139-274117" fmla="*/ 684012 w 5936218"/>
                  <a:gd name="connsiteY139-274118" fmla="*/ 2286099 h 2329276"/>
                  <a:gd name="connsiteX140-274119" fmla="*/ 672649 w 5936218"/>
                  <a:gd name="connsiteY140-274120" fmla="*/ 2263375 h 2329276"/>
                  <a:gd name="connsiteX141-274121" fmla="*/ 645222 w 5936218"/>
                  <a:gd name="connsiteY141-274122" fmla="*/ 2255538 h 2329276"/>
                  <a:gd name="connsiteX142-274123" fmla="*/ 625472 w 5936218"/>
                  <a:gd name="connsiteY142-274124" fmla="*/ 2258830 h 2329276"/>
                  <a:gd name="connsiteX143-274125" fmla="*/ 623771 w 5936218"/>
                  <a:gd name="connsiteY143-274126" fmla="*/ 2257129 h 2329276"/>
                  <a:gd name="connsiteX144-274127" fmla="*/ 613565 w 5936218"/>
                  <a:gd name="connsiteY144-274128" fmla="*/ 2258830 h 2329276"/>
                  <a:gd name="connsiteX145-274129" fmla="*/ 609020 w 5936218"/>
                  <a:gd name="connsiteY145-274130" fmla="*/ 2254285 h 2329276"/>
                  <a:gd name="connsiteX146-274131" fmla="*/ 559026 w 5936218"/>
                  <a:gd name="connsiteY146-274132" fmla="*/ 2227015 h 2329276"/>
                  <a:gd name="connsiteX147-274133" fmla="*/ 506760 w 5936218"/>
                  <a:gd name="connsiteY147-274134" fmla="*/ 2220198 h 2329276"/>
                  <a:gd name="connsiteX148-274135" fmla="*/ 483280 w 5936218"/>
                  <a:gd name="connsiteY148-274136" fmla="*/ 2213489 h 2329276"/>
                  <a:gd name="connsiteX149-274137" fmla="*/ 480035 w 5936218"/>
                  <a:gd name="connsiteY149-274138" fmla="*/ 2215653 h 2329276"/>
                  <a:gd name="connsiteX150-274139" fmla="*/ 475042 w 5936218"/>
                  <a:gd name="connsiteY150-274140" fmla="*/ 2211135 h 2329276"/>
                  <a:gd name="connsiteX151-274141" fmla="*/ 474945 w 5936218"/>
                  <a:gd name="connsiteY151-274142" fmla="*/ 2211108 h 2329276"/>
                  <a:gd name="connsiteX152-274143" fmla="*/ 468128 w 5936218"/>
                  <a:gd name="connsiteY152-274144" fmla="*/ 2215653 h 2329276"/>
                  <a:gd name="connsiteX153-274145" fmla="*/ 420406 w 5936218"/>
                  <a:gd name="connsiteY153-274146" fmla="*/ 2172476 h 2329276"/>
                  <a:gd name="connsiteX154-274147" fmla="*/ 381774 w 5936218"/>
                  <a:gd name="connsiteY154-274148" fmla="*/ 2156569 h 2329276"/>
                  <a:gd name="connsiteX155-274149" fmla="*/ 349960 w 5936218"/>
                  <a:gd name="connsiteY155-274150" fmla="*/ 2124754 h 2329276"/>
                  <a:gd name="connsiteX156-274151" fmla="*/ 377229 w 5936218"/>
                  <a:gd name="connsiteY156-274152" fmla="*/ 2117937 h 2329276"/>
                  <a:gd name="connsiteX157-274153" fmla="*/ 404499 w 5936218"/>
                  <a:gd name="connsiteY157-274154" fmla="*/ 2070215 h 2329276"/>
                  <a:gd name="connsiteX158-274155" fmla="*/ 388591 w 5936218"/>
                  <a:gd name="connsiteY158-274156" fmla="*/ 2054308 h 2329276"/>
                  <a:gd name="connsiteX159-274157" fmla="*/ 440858 w 5936218"/>
                  <a:gd name="connsiteY159-274158" fmla="*/ 2027038 h 2329276"/>
                  <a:gd name="connsiteX160-274159" fmla="*/ 440858 w 5936218"/>
                  <a:gd name="connsiteY160-274160" fmla="*/ 2023982 h 2329276"/>
                  <a:gd name="connsiteX161-274161" fmla="*/ 416406 w 5936218"/>
                  <a:gd name="connsiteY161-274162" fmla="*/ 2027038 h 2329276"/>
                  <a:gd name="connsiteX162-274163" fmla="*/ 416406 w 5936218"/>
                  <a:gd name="connsiteY162-274164" fmla="*/ 2025550 h 2329276"/>
                  <a:gd name="connsiteX163-274165" fmla="*/ 404499 w 5936218"/>
                  <a:gd name="connsiteY163-274166" fmla="*/ 2027038 h 2329276"/>
                  <a:gd name="connsiteX164-274167" fmla="*/ 404499 w 5936218"/>
                  <a:gd name="connsiteY164-274168" fmla="*/ 2006586 h 2329276"/>
                  <a:gd name="connsiteX165-274169" fmla="*/ 424951 w 5936218"/>
                  <a:gd name="connsiteY165-274170" fmla="*/ 1990679 h 2329276"/>
                  <a:gd name="connsiteX166-274171" fmla="*/ 463583 w 5936218"/>
                  <a:gd name="connsiteY166-274172" fmla="*/ 1983862 h 2329276"/>
                  <a:gd name="connsiteX167-274173" fmla="*/ 468128 w 5936218"/>
                  <a:gd name="connsiteY167-274174" fmla="*/ 1967954 h 2329276"/>
                  <a:gd name="connsiteX168-274175" fmla="*/ 456765 w 5936218"/>
                  <a:gd name="connsiteY168-274176" fmla="*/ 1936140 h 2329276"/>
                  <a:gd name="connsiteX169-274177" fmla="*/ 474945 w 5936218"/>
                  <a:gd name="connsiteY169-274178" fmla="*/ 1908870 h 2329276"/>
                  <a:gd name="connsiteX170-274179" fmla="*/ 474945 w 5936218"/>
                  <a:gd name="connsiteY170-274180" fmla="*/ 1888418 h 2329276"/>
                  <a:gd name="connsiteX171-274181" fmla="*/ 420406 w 5936218"/>
                  <a:gd name="connsiteY171-274182" fmla="*/ 1870238 h 2329276"/>
                  <a:gd name="connsiteX172-274183" fmla="*/ 409588 w 5936218"/>
                  <a:gd name="connsiteY172-274184" fmla="*/ 1870238 h 2329276"/>
                  <a:gd name="connsiteX173-274185" fmla="*/ 397681 w 5936218"/>
                  <a:gd name="connsiteY173-274186" fmla="*/ 1870238 h 2329276"/>
                  <a:gd name="connsiteX174-274187" fmla="*/ 379485 w 5936218"/>
                  <a:gd name="connsiteY174-274188" fmla="*/ 1847999 h 2329276"/>
                  <a:gd name="connsiteX175-274189" fmla="*/ 357322 w 5936218"/>
                  <a:gd name="connsiteY175-274190" fmla="*/ 1854331 h 2329276"/>
                  <a:gd name="connsiteX176-274191" fmla="*/ 352842 w 5936218"/>
                  <a:gd name="connsiteY176-274192" fmla="*/ 1852209 h 2329276"/>
                  <a:gd name="connsiteX177-274193" fmla="*/ 345415 w 5936218"/>
                  <a:gd name="connsiteY177-274194" fmla="*/ 1854331 h 2329276"/>
                  <a:gd name="connsiteX178-274195" fmla="*/ 302238 w 5936218"/>
                  <a:gd name="connsiteY178-274196" fmla="*/ 1833879 h 2329276"/>
                  <a:gd name="connsiteX179-274197" fmla="*/ 302238 w 5936218"/>
                  <a:gd name="connsiteY179-274198" fmla="*/ 1822517 h 2329276"/>
                  <a:gd name="connsiteX180-274199" fmla="*/ 286331 w 5936218"/>
                  <a:gd name="connsiteY180-274200" fmla="*/ 1795247 h 2329276"/>
                  <a:gd name="connsiteX181-274201" fmla="*/ 270968 w 5936218"/>
                  <a:gd name="connsiteY181-274202" fmla="*/ 1795247 h 2329276"/>
                  <a:gd name="connsiteX182-274203" fmla="*/ 259061 w 5936218"/>
                  <a:gd name="connsiteY182-274204" fmla="*/ 1795247 h 2329276"/>
                  <a:gd name="connsiteX183-274205" fmla="*/ 254516 w 5936218"/>
                  <a:gd name="connsiteY183-274206" fmla="*/ 1779340 h 2329276"/>
                  <a:gd name="connsiteX184-274207" fmla="*/ 263606 w 5936218"/>
                  <a:gd name="connsiteY184-274208" fmla="*/ 1763433 h 2329276"/>
                  <a:gd name="connsiteX185-274209" fmla="*/ 243991 w 5936218"/>
                  <a:gd name="connsiteY185-274210" fmla="*/ 1732920 h 2329276"/>
                  <a:gd name="connsiteX186-274211" fmla="*/ 216429 w 5936218"/>
                  <a:gd name="connsiteY186-274212" fmla="*/ 1736163 h 2329276"/>
                  <a:gd name="connsiteX187-274213" fmla="*/ 212956 w 5936218"/>
                  <a:gd name="connsiteY187-274214" fmla="*/ 1735171 h 2329276"/>
                  <a:gd name="connsiteX188-274215" fmla="*/ 204522 w 5936218"/>
                  <a:gd name="connsiteY188-274216" fmla="*/ 1736163 h 2329276"/>
                  <a:gd name="connsiteX189-274217" fmla="*/ 199623 w 5936218"/>
                  <a:gd name="connsiteY189-274218" fmla="*/ 1734763 h 2329276"/>
                  <a:gd name="connsiteX190-274219" fmla="*/ 195977 w 5936218"/>
                  <a:gd name="connsiteY190-274220" fmla="*/ 1747525 h 2329276"/>
                  <a:gd name="connsiteX191-274221" fmla="*/ 184968 w 5936218"/>
                  <a:gd name="connsiteY191-274222" fmla="*/ 1744380 h 2329276"/>
                  <a:gd name="connsiteX192-274223" fmla="*/ 184070 w 5936218"/>
                  <a:gd name="connsiteY192-274224" fmla="*/ 1747525 h 2329276"/>
                  <a:gd name="connsiteX193-274225" fmla="*/ 168163 w 5936218"/>
                  <a:gd name="connsiteY193-274226" fmla="*/ 1742990 h 2329276"/>
                  <a:gd name="connsiteX194-274227" fmla="*/ 156800 w 5936218"/>
                  <a:gd name="connsiteY194-274228" fmla="*/ 1704348 h 2329276"/>
                  <a:gd name="connsiteX195-274229" fmla="*/ 152255 w 5936218"/>
                  <a:gd name="connsiteY195-274230" fmla="*/ 1688441 h 2329276"/>
                  <a:gd name="connsiteX196-274231" fmla="*/ 156800 w 5936218"/>
                  <a:gd name="connsiteY196-274232" fmla="*/ 1683896 h 2329276"/>
                  <a:gd name="connsiteX197-274233" fmla="*/ 168707 w 5936218"/>
                  <a:gd name="connsiteY197-274234" fmla="*/ 1683896 h 2329276"/>
                  <a:gd name="connsiteX198-274235" fmla="*/ 188615 w 5936218"/>
                  <a:gd name="connsiteY198-274236" fmla="*/ 1683896 h 2329276"/>
                  <a:gd name="connsiteX199-274237" fmla="*/ 199977 w 5936218"/>
                  <a:gd name="connsiteY199-274238" fmla="*/ 1672534 h 2329276"/>
                  <a:gd name="connsiteX200-274239" fmla="*/ 188615 w 5936218"/>
                  <a:gd name="connsiteY200-274240" fmla="*/ 1649809 h 2329276"/>
                  <a:gd name="connsiteX201-274241" fmla="*/ 168163 w 5936218"/>
                  <a:gd name="connsiteY201-274242" fmla="*/ 1640720 h 2329276"/>
                  <a:gd name="connsiteX202-274243" fmla="*/ 168163 w 5936218"/>
                  <a:gd name="connsiteY202-274244" fmla="*/ 1633902 h 2329276"/>
                  <a:gd name="connsiteX203-274245" fmla="*/ 152255 w 5936218"/>
                  <a:gd name="connsiteY203-274246" fmla="*/ 1617995 h 2329276"/>
                  <a:gd name="connsiteX204-274247" fmla="*/ 129531 w 5936218"/>
                  <a:gd name="connsiteY204-274248" fmla="*/ 1581635 h 2329276"/>
                  <a:gd name="connsiteX205-274249" fmla="*/ 140893 w 5936218"/>
                  <a:gd name="connsiteY205-274250" fmla="*/ 1558911 h 2329276"/>
                  <a:gd name="connsiteX206-274251" fmla="*/ 136348 w 5936218"/>
                  <a:gd name="connsiteY206-274252" fmla="*/ 1531641 h 2329276"/>
                  <a:gd name="connsiteX207-274253" fmla="*/ 103789 w 5936218"/>
                  <a:gd name="connsiteY207-274254" fmla="*/ 1518234 h 2329276"/>
                  <a:gd name="connsiteX208-274255" fmla="*/ 93716 w 5936218"/>
                  <a:gd name="connsiteY208-274256" fmla="*/ 1522551 h 2329276"/>
                  <a:gd name="connsiteX209-274257" fmla="*/ 91868 w 5936218"/>
                  <a:gd name="connsiteY209-274258" fmla="*/ 1518240 h 2329276"/>
                  <a:gd name="connsiteX210-274259" fmla="*/ 81809 w 5936218"/>
                  <a:gd name="connsiteY210-274260" fmla="*/ 1522551 h 2329276"/>
                  <a:gd name="connsiteX211-274261" fmla="*/ 74992 w 5936218"/>
                  <a:gd name="connsiteY211-274262" fmla="*/ 1506644 h 2329276"/>
                  <a:gd name="connsiteX212-274263" fmla="*/ 34087 w 5936218"/>
                  <a:gd name="connsiteY212-274264" fmla="*/ 1495282 h 2329276"/>
                  <a:gd name="connsiteX213-274265" fmla="*/ 22725 w 5936218"/>
                  <a:gd name="connsiteY213-274266" fmla="*/ 1452105 h 2329276"/>
                  <a:gd name="connsiteX214-274267" fmla="*/ 22725 w 5936218"/>
                  <a:gd name="connsiteY214-274268" fmla="*/ 1420290 h 2329276"/>
                  <a:gd name="connsiteX215-274269" fmla="*/ 0 w 5936218"/>
                  <a:gd name="connsiteY215-274270" fmla="*/ 1404383 h 2329276"/>
                  <a:gd name="connsiteX216-274271" fmla="*/ 15907 w 5936218"/>
                  <a:gd name="connsiteY216-274272" fmla="*/ 1381659 h 2329276"/>
                  <a:gd name="connsiteX217-274273" fmla="*/ 6818 w 5936218"/>
                  <a:gd name="connsiteY217-274274" fmla="*/ 1318030 h 2329276"/>
                  <a:gd name="connsiteX218-274275" fmla="*/ 34087 w 5936218"/>
                  <a:gd name="connsiteY218-274276" fmla="*/ 1274853 h 2329276"/>
                  <a:gd name="connsiteX219-274277" fmla="*/ 27270 w 5936218"/>
                  <a:gd name="connsiteY219-274278" fmla="*/ 1263491 h 2329276"/>
                  <a:gd name="connsiteX220-274279" fmla="*/ 70447 w 5936218"/>
                  <a:gd name="connsiteY220-274280" fmla="*/ 1224859 h 2329276"/>
                  <a:gd name="connsiteX221-274281" fmla="*/ 27270 w 5936218"/>
                  <a:gd name="connsiteY221-274282" fmla="*/ 1188499 h 2329276"/>
                  <a:gd name="connsiteX222-274283" fmla="*/ 109078 w 5936218"/>
                  <a:gd name="connsiteY222-274284" fmla="*/ 1090783 h 2329276"/>
                  <a:gd name="connsiteX223-274285" fmla="*/ 145438 w 5936218"/>
                  <a:gd name="connsiteY223-274286" fmla="*/ 1047606 h 2329276"/>
                  <a:gd name="connsiteX224-274287" fmla="*/ 156800 w 5936218"/>
                  <a:gd name="connsiteY224-274288" fmla="*/ 1004430 h 2329276"/>
                  <a:gd name="connsiteX225-274289" fmla="*/ 102261 w 5936218"/>
                  <a:gd name="connsiteY225-274290" fmla="*/ 952163 h 2329276"/>
                  <a:gd name="connsiteX226-274291" fmla="*/ 118168 w 5936218"/>
                  <a:gd name="connsiteY226-274292" fmla="*/ 897624 h 2329276"/>
                  <a:gd name="connsiteX227-274293" fmla="*/ 86354 w 5936218"/>
                  <a:gd name="connsiteY227-274294" fmla="*/ 833995 h 2329276"/>
                  <a:gd name="connsiteX228-274295" fmla="*/ 109078 w 5936218"/>
                  <a:gd name="connsiteY228-274296" fmla="*/ 759003 h 2329276"/>
                  <a:gd name="connsiteX229-274297" fmla="*/ 70447 w 5936218"/>
                  <a:gd name="connsiteY229-274298" fmla="*/ 656742 h 2329276"/>
                  <a:gd name="connsiteX230-274299" fmla="*/ 102261 w 5936218"/>
                  <a:gd name="connsiteY230-274300" fmla="*/ 586296 h 2329276"/>
                  <a:gd name="connsiteX231-274301" fmla="*/ 43177 w 5936218"/>
                  <a:gd name="connsiteY231-274302" fmla="*/ 520395 h 2329276"/>
                  <a:gd name="connsiteX232-274303" fmla="*/ 49994 w 5936218"/>
                  <a:gd name="connsiteY232-274304" fmla="*/ 445403 h 2329276"/>
                  <a:gd name="connsiteX233-274305" fmla="*/ 81809 w 5936218"/>
                  <a:gd name="connsiteY233-274306" fmla="*/ 440858 h 2329276"/>
                  <a:gd name="connsiteX234-274307" fmla="*/ 145438 w 5936218"/>
                  <a:gd name="connsiteY234-274308" fmla="*/ 397682 h 2329276"/>
                  <a:gd name="connsiteX235-274309" fmla="*/ 184070 w 5936218"/>
                  <a:gd name="connsiteY235-274310" fmla="*/ 359050 h 2329276"/>
                  <a:gd name="connsiteX236-274311" fmla="*/ 189699 w 5936218"/>
                  <a:gd name="connsiteY236-274312" fmla="*/ 365328 h 2329276"/>
                  <a:gd name="connsiteX237-274313" fmla="*/ 195977 w 5936218"/>
                  <a:gd name="connsiteY237-274314" fmla="*/ 359050 h 2329276"/>
                  <a:gd name="connsiteX238-274315" fmla="*/ 255061 w 5936218"/>
                  <a:gd name="connsiteY238-274316" fmla="*/ 424951 h 2329276"/>
                  <a:gd name="connsiteX239-274317" fmla="*/ 350504 w 5936218"/>
                  <a:gd name="connsiteY239-274318" fmla="*/ 445403 h 2329276"/>
                  <a:gd name="connsiteX240-274319" fmla="*/ 491397 w 5936218"/>
                  <a:gd name="connsiteY240-274320" fmla="*/ 559027 h 2329276"/>
                  <a:gd name="connsiteX241-274321" fmla="*/ 523211 w 5936218"/>
                  <a:gd name="connsiteY241-274322" fmla="*/ 606748 h 2329276"/>
                  <a:gd name="connsiteX242-274323" fmla="*/ 523211 w 5936218"/>
                  <a:gd name="connsiteY242-274324" fmla="*/ 665832 h 2329276"/>
                  <a:gd name="connsiteX243-274325" fmla="*/ 486852 w 5936218"/>
                  <a:gd name="connsiteY243-274326" fmla="*/ 720371 h 2329276"/>
                  <a:gd name="connsiteX244-274327" fmla="*/ 420951 w 5936218"/>
                  <a:gd name="connsiteY244-274328" fmla="*/ 740824 h 2329276"/>
                  <a:gd name="connsiteX245-274329" fmla="*/ 415909 w 5936218"/>
                  <a:gd name="connsiteY245-274330" fmla="*/ 738693 h 2329276"/>
                  <a:gd name="connsiteX246-274331" fmla="*/ 409044 w 5936218"/>
                  <a:gd name="connsiteY246-274332" fmla="*/ 740824 h 2329276"/>
                  <a:gd name="connsiteX247-274333" fmla="*/ 252950 w 5936218"/>
                  <a:gd name="connsiteY247-274334" fmla="*/ 674868 h 2329276"/>
                  <a:gd name="connsiteX248-274335" fmla="*/ 232336 w 5936218"/>
                  <a:gd name="connsiteY248-274336" fmla="*/ 681740 h 2329276"/>
                  <a:gd name="connsiteX249-274337" fmla="*/ 291420 w 5936218"/>
                  <a:gd name="connsiteY249-274338" fmla="*/ 752186 h 2329276"/>
                  <a:gd name="connsiteX250-274339" fmla="*/ 291420 w 5936218"/>
                  <a:gd name="connsiteY250-274340" fmla="*/ 790818 h 2329276"/>
                  <a:gd name="connsiteX251-274341" fmla="*/ 298238 w 5936218"/>
                  <a:gd name="connsiteY251-274342" fmla="*/ 877172 h 2329276"/>
                  <a:gd name="connsiteX252-274343" fmla="*/ 345959 w 5936218"/>
                  <a:gd name="connsiteY252-274344" fmla="*/ 908986 h 2329276"/>
                  <a:gd name="connsiteX253-274345" fmla="*/ 362087 w 5936218"/>
                  <a:gd name="connsiteY253-274346" fmla="*/ 918394 h 2329276"/>
                  <a:gd name="connsiteX254-274347" fmla="*/ 365867 w 5936218"/>
                  <a:gd name="connsiteY254-274348" fmla="*/ 886261 h 2329276"/>
                  <a:gd name="connsiteX255-274349" fmla="*/ 345415 w 5936218"/>
                  <a:gd name="connsiteY255-274350" fmla="*/ 849902 h 2329276"/>
                  <a:gd name="connsiteX256-274351" fmla="*/ 365867 w 5936218"/>
                  <a:gd name="connsiteY256-274352" fmla="*/ 818087 h 2329276"/>
                  <a:gd name="connsiteX257-274353" fmla="*/ 374560 w 5936218"/>
                  <a:gd name="connsiteY257-274354" fmla="*/ 823086 h 2329276"/>
                  <a:gd name="connsiteX258-274355" fmla="*/ 377774 w 5936218"/>
                  <a:gd name="connsiteY258-274356" fmla="*/ 818087 h 2329276"/>
                  <a:gd name="connsiteX259-274357" fmla="*/ 461933 w 5936218"/>
                  <a:gd name="connsiteY259-274358" fmla="*/ 866479 h 2329276"/>
                  <a:gd name="connsiteX260-274359" fmla="*/ 484035 w 5936218"/>
                  <a:gd name="connsiteY260-274360" fmla="*/ 849902 h 2329276"/>
                  <a:gd name="connsiteX261-274361" fmla="*/ 463583 w 5936218"/>
                  <a:gd name="connsiteY261-274362" fmla="*/ 784000 h 2329276"/>
                  <a:gd name="connsiteX262-274363" fmla="*/ 549936 w 5936218"/>
                  <a:gd name="connsiteY262-274364" fmla="*/ 697647 h 2329276"/>
                  <a:gd name="connsiteX263-274365" fmla="*/ 559742 w 5936218"/>
                  <a:gd name="connsiteY263-274366" fmla="*/ 699748 h 2329276"/>
                  <a:gd name="connsiteX264-274367" fmla="*/ 561843 w 5936218"/>
                  <a:gd name="connsiteY264-274368" fmla="*/ 697647 h 2329276"/>
                  <a:gd name="connsiteX265-274369" fmla="*/ 593658 w 5936218"/>
                  <a:gd name="connsiteY265-274370" fmla="*/ 704464 h 2329276"/>
                  <a:gd name="connsiteX266-274371" fmla="*/ 620945 w 5936218"/>
                  <a:gd name="connsiteY266-274372" fmla="*/ 728341 h 2329276"/>
                  <a:gd name="connsiteX267-274373" fmla="*/ 640835 w 5936218"/>
                  <a:gd name="connsiteY267-274374" fmla="*/ 672650 h 2329276"/>
                  <a:gd name="connsiteX268-274375" fmla="*/ 609020 w 5936218"/>
                  <a:gd name="connsiteY268-274376" fmla="*/ 618111 h 2329276"/>
                  <a:gd name="connsiteX269-274377" fmla="*/ 624928 w 5936218"/>
                  <a:gd name="connsiteY269-274378" fmla="*/ 559027 h 2329276"/>
                  <a:gd name="connsiteX270-274379" fmla="*/ 597658 w 5936218"/>
                  <a:gd name="connsiteY270-274380" fmla="*/ 499942 h 2329276"/>
                  <a:gd name="connsiteX271-274381" fmla="*/ 611562 w 5936218"/>
                  <a:gd name="connsiteY271-274382" fmla="*/ 504268 h 2329276"/>
                  <a:gd name="connsiteX272-274383" fmla="*/ 609565 w 5936218"/>
                  <a:gd name="connsiteY272-274384" fmla="*/ 499942 h 2329276"/>
                  <a:gd name="connsiteX273-274385" fmla="*/ 711826 w 5936218"/>
                  <a:gd name="connsiteY273-274386" fmla="*/ 531757 h 2329276"/>
                  <a:gd name="connsiteX274-274387" fmla="*/ 732278 w 5936218"/>
                  <a:gd name="connsiteY274-274388" fmla="*/ 586296 h 2329276"/>
                  <a:gd name="connsiteX275-274389" fmla="*/ 684556 w 5936218"/>
                  <a:gd name="connsiteY275-274390" fmla="*/ 597658 h 2329276"/>
                  <a:gd name="connsiteX276-274391" fmla="*/ 684556 w 5936218"/>
                  <a:gd name="connsiteY276-274392" fmla="*/ 649925 h 2329276"/>
                  <a:gd name="connsiteX277-274393" fmla="*/ 713309 w 5936218"/>
                  <a:gd name="connsiteY277-274394" fmla="*/ 678678 h 2329276"/>
                  <a:gd name="connsiteX278-274395" fmla="*/ 763548 w 5936218"/>
                  <a:gd name="connsiteY278-274396" fmla="*/ 661287 h 2329276"/>
                  <a:gd name="connsiteX279-274397" fmla="*/ 770365 w 5936218"/>
                  <a:gd name="connsiteY279-274398" fmla="*/ 602203 h 2329276"/>
                  <a:gd name="connsiteX280-274399" fmla="*/ 845357 w 5936218"/>
                  <a:gd name="connsiteY280-274400" fmla="*/ 554482 h 2329276"/>
                  <a:gd name="connsiteX281-274401" fmla="*/ 972614 w 5936218"/>
                  <a:gd name="connsiteY281-274402" fmla="*/ 468128 h 2329276"/>
                  <a:gd name="connsiteX282-274403" fmla="*/ 982566 w 5936218"/>
                  <a:gd name="connsiteY282-274404" fmla="*/ 469455 h 2329276"/>
                  <a:gd name="connsiteX283-274405" fmla="*/ 984521 w 5936218"/>
                  <a:gd name="connsiteY283-274406" fmla="*/ 468128 h 2329276"/>
                  <a:gd name="connsiteX284-274407" fmla="*/ 1018608 w 5936218"/>
                  <a:gd name="connsiteY284-274408" fmla="*/ 472673 h 2329276"/>
                  <a:gd name="connsiteX285-274409" fmla="*/ 979977 w 5936218"/>
                  <a:gd name="connsiteY285-274410" fmla="*/ 536302 h 2329276"/>
                  <a:gd name="connsiteX286-274411" fmla="*/ 1012666 w 5936218"/>
                  <a:gd name="connsiteY286-274412" fmla="*/ 541463 h 2329276"/>
                  <a:gd name="connsiteX287-274413" fmla="*/ 1038516 w 5936218"/>
                  <a:gd name="connsiteY287-274414" fmla="*/ 511305 h 2329276"/>
                  <a:gd name="connsiteX288-274415" fmla="*/ 1050423 w 5936218"/>
                  <a:gd name="connsiteY288-274416" fmla="*/ 511305 h 2329276"/>
                  <a:gd name="connsiteX289-274417" fmla="*/ 1108962 w 5936218"/>
                  <a:gd name="connsiteY289-274418" fmla="*/ 511305 h 2329276"/>
                  <a:gd name="connsiteX290-274419" fmla="*/ 1161229 w 5936218"/>
                  <a:gd name="connsiteY290-274420" fmla="*/ 468128 h 2329276"/>
                  <a:gd name="connsiteX291-274421" fmla="*/ 1165711 w 5936218"/>
                  <a:gd name="connsiteY291-274422" fmla="*/ 474262 h 2329276"/>
                  <a:gd name="connsiteX292-274423" fmla="*/ 1173136 w 5936218"/>
                  <a:gd name="connsiteY292-274424" fmla="*/ 468128 h 2329276"/>
                  <a:gd name="connsiteX293-274425" fmla="*/ 1210035 w 5936218"/>
                  <a:gd name="connsiteY293-274426" fmla="*/ 518621 h 2329276"/>
                  <a:gd name="connsiteX294-274427" fmla="*/ 1247583 w 5936218"/>
                  <a:gd name="connsiteY294-274428" fmla="*/ 461311 h 2329276"/>
                  <a:gd name="connsiteX295-274429" fmla="*/ 1211223 w 5936218"/>
                  <a:gd name="connsiteY295-274430" fmla="*/ 402227 h 2329276"/>
                  <a:gd name="connsiteX296-274431" fmla="*/ 1227130 w 5936218"/>
                  <a:gd name="connsiteY296-274432" fmla="*/ 365867 h 2329276"/>
                  <a:gd name="connsiteX297-274433" fmla="*/ 1237665 w 5936218"/>
                  <a:gd name="connsiteY297-274434" fmla="*/ 369005 h 2329276"/>
                  <a:gd name="connsiteX298-274435" fmla="*/ 1239037 w 5936218"/>
                  <a:gd name="connsiteY298-274436" fmla="*/ 365867 h 2329276"/>
                  <a:gd name="connsiteX299-274437" fmla="*/ 1345843 w 5936218"/>
                  <a:gd name="connsiteY299-274438" fmla="*/ 397682 h 2329276"/>
                  <a:gd name="connsiteX300-274439" fmla="*/ 1400382 w 5936218"/>
                  <a:gd name="connsiteY300-274440" fmla="*/ 429496 h 2329276"/>
                  <a:gd name="connsiteX301-274441" fmla="*/ 1519756 w 5936218"/>
                  <a:gd name="connsiteY301-274442" fmla="*/ 536080 h 2329276"/>
                  <a:gd name="connsiteX302-274443" fmla="*/ 1543003 w 5936218"/>
                  <a:gd name="connsiteY302-274444" fmla="*/ 495398 h 2329276"/>
                  <a:gd name="connsiteX303-274445" fmla="*/ 1506643 w 5936218"/>
                  <a:gd name="connsiteY303-274446" fmla="*/ 440858 h 2329276"/>
                  <a:gd name="connsiteX304-274447" fmla="*/ 1506643 w 5936218"/>
                  <a:gd name="connsiteY304-274448" fmla="*/ 418134 h 2329276"/>
                  <a:gd name="connsiteX305-274449" fmla="*/ 1463467 w 5936218"/>
                  <a:gd name="connsiteY305-274450" fmla="*/ 409044 h 2329276"/>
                  <a:gd name="connsiteX306-274451" fmla="*/ 1472556 w 5936218"/>
                  <a:gd name="connsiteY306-274452" fmla="*/ 359050 h 2329276"/>
                  <a:gd name="connsiteX307-274453" fmla="*/ 1452104 w 5936218"/>
                  <a:gd name="connsiteY307-274454" fmla="*/ 272696 h 2329276"/>
                  <a:gd name="connsiteX308-274455" fmla="*/ 1452104 w 5936218"/>
                  <a:gd name="connsiteY308-274456" fmla="*/ 236337 h 2329276"/>
                  <a:gd name="connsiteX309-274457" fmla="*/ 1522551 w 5936218"/>
                  <a:gd name="connsiteY309-274458" fmla="*/ 134076 h 2329276"/>
                  <a:gd name="connsiteX310-274459" fmla="*/ 1543003 w 5936218"/>
                  <a:gd name="connsiteY310-274460" fmla="*/ 20453 h 2329276"/>
                  <a:gd name="connsiteX311-274461" fmla="*/ 1570272 w 5936218"/>
                  <a:gd name="connsiteY311-274462" fmla="*/ 0 h 2329276"/>
                  <a:gd name="connsiteX312-274463" fmla="*/ 1578688 w 5936218"/>
                  <a:gd name="connsiteY312-274464" fmla="*/ 2619 h 2329276"/>
                  <a:gd name="connsiteX313-274465" fmla="*/ 1582179 w 5936218"/>
                  <a:gd name="connsiteY313-274466" fmla="*/ 0 h 2329276"/>
                  <a:gd name="connsiteX314-274467" fmla="*/ 1684440 w 5936218"/>
                  <a:gd name="connsiteY314-274468" fmla="*/ 31815 h 2329276"/>
                  <a:gd name="connsiteX315-274469" fmla="*/ 1688985 w 5936218"/>
                  <a:gd name="connsiteY315-274470" fmla="*/ 102261 h 2329276"/>
                  <a:gd name="connsiteX316-274471" fmla="*/ 1652625 w 5936218"/>
                  <a:gd name="connsiteY316-274472" fmla="*/ 193160 h 2329276"/>
                  <a:gd name="connsiteX317-274473" fmla="*/ 1679895 w 5936218"/>
                  <a:gd name="connsiteY317-274474" fmla="*/ 231792 h 2329276"/>
                  <a:gd name="connsiteX318-274475" fmla="*/ 1688985 w 5936218"/>
                  <a:gd name="connsiteY318-274476" fmla="*/ 306783 h 2329276"/>
                  <a:gd name="connsiteX319-274477" fmla="*/ 1679895 w 5936218"/>
                  <a:gd name="connsiteY319-274478" fmla="*/ 452221 h 2329276"/>
                  <a:gd name="connsiteX320-274479" fmla="*/ 1636718 w 5936218"/>
                  <a:gd name="connsiteY320-274480" fmla="*/ 715827 h 2329276"/>
                  <a:gd name="connsiteX321-274481" fmla="*/ 1662494 w 5936218"/>
                  <a:gd name="connsiteY321-274482" fmla="*/ 722271 h 2329276"/>
                  <a:gd name="connsiteX0-274483" fmla="*/ 1662494 w 5834093"/>
                  <a:gd name="connsiteY0-274484" fmla="*/ 722271 h 2329276"/>
                  <a:gd name="connsiteX1-274485" fmla="*/ 5176671 w 5834093"/>
                  <a:gd name="connsiteY1-274486" fmla="*/ 397682 h 2329276"/>
                  <a:gd name="connsiteX2-274487" fmla="*/ 5243719 w 5834093"/>
                  <a:gd name="connsiteY2-274488" fmla="*/ 482513 h 2329276"/>
                  <a:gd name="connsiteX3-274489" fmla="*/ 5258480 w 5834093"/>
                  <a:gd name="connsiteY3-274490" fmla="*/ 386319 h 2329276"/>
                  <a:gd name="connsiteX4-274491" fmla="*/ 5267570 w 5834093"/>
                  <a:gd name="connsiteY4-274492" fmla="*/ 338598 h 2329276"/>
                  <a:gd name="connsiteX5-274493" fmla="*/ 5278896 w 5834093"/>
                  <a:gd name="connsiteY5-274494" fmla="*/ 341647 h 2329276"/>
                  <a:gd name="connsiteX6-274495" fmla="*/ 5279477 w 5834093"/>
                  <a:gd name="connsiteY6-274496" fmla="*/ 338598 h 2329276"/>
                  <a:gd name="connsiteX7-274497" fmla="*/ 5395510 w 5834093"/>
                  <a:gd name="connsiteY7-274498" fmla="*/ 369837 h 2329276"/>
                  <a:gd name="connsiteX8-274499" fmla="*/ 5463001 w 5834093"/>
                  <a:gd name="connsiteY8-274500" fmla="*/ 365867 h 2329276"/>
                  <a:gd name="connsiteX9-274501" fmla="*/ 5464386 w 5834093"/>
                  <a:gd name="connsiteY9-274502" fmla="*/ 366486 h 2329276"/>
                  <a:gd name="connsiteX10-274503" fmla="*/ 5474909 w 5834093"/>
                  <a:gd name="connsiteY10-274504" fmla="*/ 365867 h 2329276"/>
                  <a:gd name="connsiteX11-274505" fmla="*/ 5581715 w 5834093"/>
                  <a:gd name="connsiteY11-274506" fmla="*/ 413589 h 2329276"/>
                  <a:gd name="connsiteX12-274507" fmla="*/ 5633981 w 5834093"/>
                  <a:gd name="connsiteY12-274508" fmla="*/ 456766 h 2329276"/>
                  <a:gd name="connsiteX13-274509" fmla="*/ 5720335 w 5834093"/>
                  <a:gd name="connsiteY13-274510" fmla="*/ 536302 h 2329276"/>
                  <a:gd name="connsiteX14-274511" fmla="*/ 5822595 w 5834093"/>
                  <a:gd name="connsiteY14-274512" fmla="*/ 634018 h 2329276"/>
                  <a:gd name="connsiteX15-274513" fmla="*/ 5818051 w 5834093"/>
                  <a:gd name="connsiteY15-274514" fmla="*/ 688557 h 2329276"/>
                  <a:gd name="connsiteX16-274515" fmla="*/ 5825679 w 5834093"/>
                  <a:gd name="connsiteY16-274516" fmla="*/ 696185 h 2329276"/>
                  <a:gd name="connsiteX17-274517" fmla="*/ 5822051 w 5834093"/>
                  <a:gd name="connsiteY17-274518" fmla="*/ 645380 h 2329276"/>
                  <a:gd name="connsiteX18-274519" fmla="*/ 5834092 w 5834093"/>
                  <a:gd name="connsiteY18-274520" fmla="*/ 647253 h 2329276"/>
                  <a:gd name="connsiteX19-274521" fmla="*/ 5833958 w 5834093"/>
                  <a:gd name="connsiteY19-274522" fmla="*/ 645380 h 2329276"/>
                  <a:gd name="connsiteX20-274523" fmla="*/ 5817506 w 5834093"/>
                  <a:gd name="connsiteY20-274524" fmla="*/ 858992 h 2329276"/>
                  <a:gd name="connsiteX21-274525" fmla="*/ 5767511 w 5834093"/>
                  <a:gd name="connsiteY21-274526" fmla="*/ 833995 h 2329276"/>
                  <a:gd name="connsiteX22-274527" fmla="*/ 5729132 w 5834093"/>
                  <a:gd name="connsiteY22-274528" fmla="*/ 785976 h 2329276"/>
                  <a:gd name="connsiteX23-274529" fmla="*/ 5695337 w 5834093"/>
                  <a:gd name="connsiteY23-274530" fmla="*/ 795363 h 2329276"/>
                  <a:gd name="connsiteX24-274531" fmla="*/ 5693366 w 5834093"/>
                  <a:gd name="connsiteY24-274532" fmla="*/ 792603 h 2329276"/>
                  <a:gd name="connsiteX25-274533" fmla="*/ 5640799 w 5834093"/>
                  <a:gd name="connsiteY25-274534" fmla="*/ 752186 h 2329276"/>
                  <a:gd name="connsiteX26-274535" fmla="*/ 5656705 w 5834093"/>
                  <a:gd name="connsiteY26-274536" fmla="*/ 795363 h 2329276"/>
                  <a:gd name="connsiteX27-274537" fmla="*/ 5586259 w 5834093"/>
                  <a:gd name="connsiteY27-274538" fmla="*/ 870354 h 2329276"/>
                  <a:gd name="connsiteX28-274539" fmla="*/ 5575676 w 5834093"/>
                  <a:gd name="connsiteY28-274540" fmla="*/ 869346 h 2329276"/>
                  <a:gd name="connsiteX29-274541" fmla="*/ 5539436 w 5834093"/>
                  <a:gd name="connsiteY29-274542" fmla="*/ 867029 h 2329276"/>
                  <a:gd name="connsiteX30-274543" fmla="*/ 5593077 w 5834093"/>
                  <a:gd name="connsiteY30-274544" fmla="*/ 972615 h 2329276"/>
                  <a:gd name="connsiteX31-274545" fmla="*/ 5613529 w 5834093"/>
                  <a:gd name="connsiteY31-274546" fmla="*/ 1031699 h 2329276"/>
                  <a:gd name="connsiteX32-274547" fmla="*/ 5608984 w 5834093"/>
                  <a:gd name="connsiteY32-274548" fmla="*/ 1054424 h 2329276"/>
                  <a:gd name="connsiteX33-274549" fmla="*/ 5597799 w 5834093"/>
                  <a:gd name="connsiteY33-274550" fmla="*/ 1050815 h 2329276"/>
                  <a:gd name="connsiteX34-274551" fmla="*/ 5534271 w 5834093"/>
                  <a:gd name="connsiteY34-274552" fmla="*/ 1034164 h 2329276"/>
                  <a:gd name="connsiteX35-274553" fmla="*/ 5436277 w 5834093"/>
                  <a:gd name="connsiteY35-274554" fmla="*/ 1090783 h 2329276"/>
                  <a:gd name="connsiteX36-274555" fmla="*/ 5397645 w 5834093"/>
                  <a:gd name="connsiteY36-274556" fmla="*/ 1102146 h 2329276"/>
                  <a:gd name="connsiteX37-274557" fmla="*/ 5345378 w 5834093"/>
                  <a:gd name="connsiteY37-274558" fmla="*/ 1156685 h 2329276"/>
                  <a:gd name="connsiteX38-274559" fmla="*/ 5290839 w 5834093"/>
                  <a:gd name="connsiteY38-274560" fmla="*/ 1204406 h 2329276"/>
                  <a:gd name="connsiteX39-274561" fmla="*/ 5274932 w 5834093"/>
                  <a:gd name="connsiteY39-274562" fmla="*/ 1236221 h 2329276"/>
                  <a:gd name="connsiteX40-274563" fmla="*/ 5267238 w 5834093"/>
                  <a:gd name="connsiteY40-274564" fmla="*/ 1227794 h 2329276"/>
                  <a:gd name="connsiteX41-274565" fmla="*/ 5263025 w 5834093"/>
                  <a:gd name="connsiteY41-274566" fmla="*/ 1236221 h 2329276"/>
                  <a:gd name="connsiteX42-274567" fmla="*/ 5219538 w 5834093"/>
                  <a:gd name="connsiteY42-274568" fmla="*/ 1188593 h 2329276"/>
                  <a:gd name="connsiteX43-274569" fmla="*/ 5129494 w 5834093"/>
                  <a:gd name="connsiteY43-274570" fmla="*/ 1243038 h 2329276"/>
                  <a:gd name="connsiteX44-274571" fmla="*/ 5126389 w 5834093"/>
                  <a:gd name="connsiteY44-274572" fmla="*/ 1237716 h 2329276"/>
                  <a:gd name="connsiteX45-274573" fmla="*/ 5117587 w 5834093"/>
                  <a:gd name="connsiteY45-274574" fmla="*/ 1243038 h 2329276"/>
                  <a:gd name="connsiteX46-274575" fmla="*/ 5105544 w 5834093"/>
                  <a:gd name="connsiteY46-274576" fmla="*/ 1222392 h 2329276"/>
                  <a:gd name="connsiteX47-274577" fmla="*/ 5074955 w 5834093"/>
                  <a:gd name="connsiteY47-274578" fmla="*/ 1247583 h 2329276"/>
                  <a:gd name="connsiteX48-274579" fmla="*/ 5065718 w 5834093"/>
                  <a:gd name="connsiteY48-274580" fmla="*/ 1245384 h 2329276"/>
                  <a:gd name="connsiteX49-274581" fmla="*/ 5063048 w 5834093"/>
                  <a:gd name="connsiteY49-274582" fmla="*/ 1247583 h 2329276"/>
                  <a:gd name="connsiteX50-274583" fmla="*/ 5026594 w 5834093"/>
                  <a:gd name="connsiteY50-274584" fmla="*/ 1238904 h 2329276"/>
                  <a:gd name="connsiteX51-274585" fmla="*/ 5015871 w 5834093"/>
                  <a:gd name="connsiteY51-274586" fmla="*/ 1283943 h 2329276"/>
                  <a:gd name="connsiteX52-274587" fmla="*/ 4974967 w 5834093"/>
                  <a:gd name="connsiteY52-274588" fmla="*/ 1349844 h 2329276"/>
                  <a:gd name="connsiteX53-274589" fmla="*/ 4974967 w 5834093"/>
                  <a:gd name="connsiteY53-274590" fmla="*/ 1381659 h 2329276"/>
                  <a:gd name="connsiteX54-274591" fmla="*/ 5011326 w 5834093"/>
                  <a:gd name="connsiteY54-274592" fmla="*/ 1495282 h 2329276"/>
                  <a:gd name="connsiteX55-274593" fmla="*/ 4999419 w 5834093"/>
                  <a:gd name="connsiteY55-274594" fmla="*/ 1495282 h 2329276"/>
                  <a:gd name="connsiteX56-274595" fmla="*/ 4974967 w 5834093"/>
                  <a:gd name="connsiteY56-274596" fmla="*/ 1495282 h 2329276"/>
                  <a:gd name="connsiteX57-274597" fmla="*/ 4963605 w 5834093"/>
                  <a:gd name="connsiteY57-274598" fmla="*/ 1547548 h 2329276"/>
                  <a:gd name="connsiteX58-274599" fmla="*/ 4974967 w 5834093"/>
                  <a:gd name="connsiteY58-274600" fmla="*/ 1574818 h 2329276"/>
                  <a:gd name="connsiteX59-274601" fmla="*/ 4909065 w 5834093"/>
                  <a:gd name="connsiteY59-274602" fmla="*/ 1608905 h 2329276"/>
                  <a:gd name="connsiteX60-274603" fmla="*/ 4897703 w 5834093"/>
                  <a:gd name="connsiteY60-274604" fmla="*/ 1677079 h 2329276"/>
                  <a:gd name="connsiteX61-274605" fmla="*/ 4845437 w 5834093"/>
                  <a:gd name="connsiteY61-274606" fmla="*/ 1692986 h 2329276"/>
                  <a:gd name="connsiteX62-274607" fmla="*/ 4834074 w 5834093"/>
                  <a:gd name="connsiteY62-274608" fmla="*/ 1752070 h 2329276"/>
                  <a:gd name="connsiteX63-274609" fmla="*/ 4779535 w 5834093"/>
                  <a:gd name="connsiteY63-274610" fmla="*/ 1811154 h 2329276"/>
                  <a:gd name="connsiteX64-274611" fmla="*/ 4777225 w 5834093"/>
                  <a:gd name="connsiteY64-274612" fmla="*/ 1800758 h 2329276"/>
                  <a:gd name="connsiteX65-274613" fmla="*/ 4767628 w 5834093"/>
                  <a:gd name="connsiteY65-274614" fmla="*/ 1811154 h 2329276"/>
                  <a:gd name="connsiteX66-274615" fmla="*/ 4758538 w 5834093"/>
                  <a:gd name="connsiteY66-274616" fmla="*/ 1770250 h 2329276"/>
                  <a:gd name="connsiteX67-274617" fmla="*/ 4742631 w 5834093"/>
                  <a:gd name="connsiteY67-274618" fmla="*/ 1683896 h 2329276"/>
                  <a:gd name="connsiteX68-274619" fmla="*/ 4715361 w 5834093"/>
                  <a:gd name="connsiteY68-274620" fmla="*/ 1543004 h 2329276"/>
                  <a:gd name="connsiteX69-274621" fmla="*/ 4735813 w 5834093"/>
                  <a:gd name="connsiteY69-274622" fmla="*/ 1452105 h 2329276"/>
                  <a:gd name="connsiteX70-274623" fmla="*/ 4767628 w 5834093"/>
                  <a:gd name="connsiteY70-274624" fmla="*/ 1408928 h 2329276"/>
                  <a:gd name="connsiteX71-274625" fmla="*/ 4767628 w 5834093"/>
                  <a:gd name="connsiteY71-274626" fmla="*/ 1381659 h 2329276"/>
                  <a:gd name="connsiteX72-274627" fmla="*/ 4826712 w 5834093"/>
                  <a:gd name="connsiteY72-274628" fmla="*/ 1365751 h 2329276"/>
                  <a:gd name="connsiteX73-274629" fmla="*/ 1811153 w 5834093"/>
                  <a:gd name="connsiteY73-274630" fmla="*/ 1617995 h 2329276"/>
                  <a:gd name="connsiteX74-274631" fmla="*/ 1748069 w 5834093"/>
                  <a:gd name="connsiteY74-274632" fmla="*/ 1656627 h 2329276"/>
                  <a:gd name="connsiteX75-274633" fmla="*/ 1711709 w 5834093"/>
                  <a:gd name="connsiteY75-274634" fmla="*/ 1661172 h 2329276"/>
                  <a:gd name="connsiteX76-274635" fmla="*/ 1711926 w 5834093"/>
                  <a:gd name="connsiteY76-274636" fmla="*/ 1659656 h 2329276"/>
                  <a:gd name="connsiteX77-274637" fmla="*/ 1699803 w 5834093"/>
                  <a:gd name="connsiteY77-274638" fmla="*/ 1661172 h 2329276"/>
                  <a:gd name="connsiteX78-274639" fmla="*/ 1704347 w 5834093"/>
                  <a:gd name="connsiteY78-274640" fmla="*/ 1629357 h 2329276"/>
                  <a:gd name="connsiteX79-274641" fmla="*/ 1662460 w 5834093"/>
                  <a:gd name="connsiteY79-274642" fmla="*/ 1611406 h 2329276"/>
                  <a:gd name="connsiteX80-274643" fmla="*/ 1629901 w 5834093"/>
                  <a:gd name="connsiteY80-274644" fmla="*/ 1624812 h 2329276"/>
                  <a:gd name="connsiteX81-274645" fmla="*/ 1629300 w 5834093"/>
                  <a:gd name="connsiteY81-274646" fmla="*/ 1620157 h 2329276"/>
                  <a:gd name="connsiteX82-274647" fmla="*/ 1617994 w 5834093"/>
                  <a:gd name="connsiteY82-274648" fmla="*/ 1624812 h 2329276"/>
                  <a:gd name="connsiteX83-274649" fmla="*/ 1608904 w 5834093"/>
                  <a:gd name="connsiteY83-274650" fmla="*/ 1554366 h 2329276"/>
                  <a:gd name="connsiteX84-274651" fmla="*/ 1552684 w 5834093"/>
                  <a:gd name="connsiteY84-274652" fmla="*/ 1544673 h 2329276"/>
                  <a:gd name="connsiteX85-274653" fmla="*/ 1518550 w 5834093"/>
                  <a:gd name="connsiteY85-274654" fmla="*/ 1570273 h 2329276"/>
                  <a:gd name="connsiteX86-274655" fmla="*/ 1425379 w 5834093"/>
                  <a:gd name="connsiteY86-274656" fmla="*/ 1590725 h 2329276"/>
                  <a:gd name="connsiteX87-274657" fmla="*/ 1409472 w 5834093"/>
                  <a:gd name="connsiteY87-274658" fmla="*/ 1608905 h 2329276"/>
                  <a:gd name="connsiteX88-274659" fmla="*/ 1270852 w 5834093"/>
                  <a:gd name="connsiteY88-274660" fmla="*/ 1629357 h 2329276"/>
                  <a:gd name="connsiteX89-274661" fmla="*/ 1254945 w 5834093"/>
                  <a:gd name="connsiteY89-274662" fmla="*/ 1649809 h 2329276"/>
                  <a:gd name="connsiteX90-274663" fmla="*/ 1282214 w 5834093"/>
                  <a:gd name="connsiteY90-274664" fmla="*/ 1692986 h 2329276"/>
                  <a:gd name="connsiteX91-274665" fmla="*/ 1243582 w 5834093"/>
                  <a:gd name="connsiteY91-274666" fmla="*/ 1708893 h 2329276"/>
                  <a:gd name="connsiteX92-274667" fmla="*/ 1254945 w 5834093"/>
                  <a:gd name="connsiteY92-274668" fmla="*/ 1727073 h 2329276"/>
                  <a:gd name="connsiteX93-274669" fmla="*/ 1216313 w 5834093"/>
                  <a:gd name="connsiteY93-274670" fmla="*/ 1752070 h 2329276"/>
                  <a:gd name="connsiteX94-274671" fmla="*/ 1275397 w 5834093"/>
                  <a:gd name="connsiteY94-274672" fmla="*/ 1795247 h 2329276"/>
                  <a:gd name="connsiteX95-274673" fmla="*/ 1270852 w 5834093"/>
                  <a:gd name="connsiteY95-274674" fmla="*/ 1822517 h 2329276"/>
                  <a:gd name="connsiteX96-274675" fmla="*/ 1259108 w 5834093"/>
                  <a:gd name="connsiteY96-274676" fmla="*/ 1821538 h 2329276"/>
                  <a:gd name="connsiteX97-274677" fmla="*/ 1258945 w 5834093"/>
                  <a:gd name="connsiteY97-274678" fmla="*/ 1822517 h 2329276"/>
                  <a:gd name="connsiteX98-274679" fmla="*/ 1215644 w 5834093"/>
                  <a:gd name="connsiteY98-274680" fmla="*/ 1818908 h 2329276"/>
                  <a:gd name="connsiteX99-274681" fmla="*/ 1204950 w 5834093"/>
                  <a:gd name="connsiteY99-274682" fmla="*/ 1833879 h 2329276"/>
                  <a:gd name="connsiteX100-274683" fmla="*/ 1196495 w 5834093"/>
                  <a:gd name="connsiteY100-274684" fmla="*/ 1829047 h 2329276"/>
                  <a:gd name="connsiteX101-274685" fmla="*/ 1193043 w 5834093"/>
                  <a:gd name="connsiteY101-274686" fmla="*/ 1833879 h 2329276"/>
                  <a:gd name="connsiteX102-274687" fmla="*/ 1145322 w 5834093"/>
                  <a:gd name="connsiteY102-274688" fmla="*/ 1806609 h 2329276"/>
                  <a:gd name="connsiteX103-274689" fmla="*/ 1098145 w 5834093"/>
                  <a:gd name="connsiteY103-274690" fmla="*/ 1806609 h 2329276"/>
                  <a:gd name="connsiteX104-274691" fmla="*/ 1061785 w 5834093"/>
                  <a:gd name="connsiteY104-274692" fmla="*/ 1833879 h 2329276"/>
                  <a:gd name="connsiteX105-274693" fmla="*/ 1055322 w 5834093"/>
                  <a:gd name="connsiteY105-274694" fmla="*/ 1829796 h 2329276"/>
                  <a:gd name="connsiteX106-274695" fmla="*/ 1049878 w 5834093"/>
                  <a:gd name="connsiteY106-274696" fmla="*/ 1833879 h 2329276"/>
                  <a:gd name="connsiteX107-274697" fmla="*/ 1006701 w 5834093"/>
                  <a:gd name="connsiteY107-274698" fmla="*/ 1806609 h 2329276"/>
                  <a:gd name="connsiteX108-274699" fmla="*/ 924893 w 5834093"/>
                  <a:gd name="connsiteY108-274700" fmla="*/ 1770250 h 2329276"/>
                  <a:gd name="connsiteX109-274701" fmla="*/ 877716 w 5834093"/>
                  <a:gd name="connsiteY109-274702" fmla="*/ 1770250 h 2329276"/>
                  <a:gd name="connsiteX110-274703" fmla="*/ 802724 w 5834093"/>
                  <a:gd name="connsiteY110-274704" fmla="*/ 1833879 h 2329276"/>
                  <a:gd name="connsiteX111-274705" fmla="*/ 798179 w 5834093"/>
                  <a:gd name="connsiteY111-274706" fmla="*/ 1877056 h 2329276"/>
                  <a:gd name="connsiteX112-274707" fmla="*/ 787406 w 5834093"/>
                  <a:gd name="connsiteY112-274708" fmla="*/ 1866283 h 2329276"/>
                  <a:gd name="connsiteX113-274709" fmla="*/ 786272 w 5834093"/>
                  <a:gd name="connsiteY113-274710" fmla="*/ 1877056 h 2329276"/>
                  <a:gd name="connsiteX114-274711" fmla="*/ 756063 w 5834093"/>
                  <a:gd name="connsiteY114-274712" fmla="*/ 1846846 h 2329276"/>
                  <a:gd name="connsiteX115-274713" fmla="*/ 732278 w 5834093"/>
                  <a:gd name="connsiteY115-274714" fmla="*/ 1904325 h 2329276"/>
                  <a:gd name="connsiteX116-274715" fmla="*/ 743640 w 5834093"/>
                  <a:gd name="connsiteY116-274716" fmla="*/ 1913415 h 2329276"/>
                  <a:gd name="connsiteX117-274717" fmla="*/ 723188 w 5834093"/>
                  <a:gd name="connsiteY117-274718" fmla="*/ 1956592 h 2329276"/>
                  <a:gd name="connsiteX118-274719" fmla="*/ 747026 w 5834093"/>
                  <a:gd name="connsiteY118-274720" fmla="*/ 1993433 h 2329276"/>
                  <a:gd name="connsiteX119-274721" fmla="*/ 763548 w 5834093"/>
                  <a:gd name="connsiteY119-274722" fmla="*/ 1990679 h 2329276"/>
                  <a:gd name="connsiteX120-274723" fmla="*/ 764871 w 5834093"/>
                  <a:gd name="connsiteY120-274724" fmla="*/ 1992443 h 2329276"/>
                  <a:gd name="connsiteX121-274725" fmla="*/ 775455 w 5834093"/>
                  <a:gd name="connsiteY121-274726" fmla="*/ 1990679 h 2329276"/>
                  <a:gd name="connsiteX122-274727" fmla="*/ 802724 w 5834093"/>
                  <a:gd name="connsiteY122-274728" fmla="*/ 2027038 h 2329276"/>
                  <a:gd name="connsiteX123-274729" fmla="*/ 798179 w 5834093"/>
                  <a:gd name="connsiteY123-274730" fmla="*/ 2054308 h 2329276"/>
                  <a:gd name="connsiteX124-274731" fmla="*/ 818632 w 5834093"/>
                  <a:gd name="connsiteY124-274732" fmla="*/ 2065670 h 2329276"/>
                  <a:gd name="connsiteX125-274733" fmla="*/ 802724 w 5834093"/>
                  <a:gd name="connsiteY125-274734" fmla="*/ 2097485 h 2329276"/>
                  <a:gd name="connsiteX126-274735" fmla="*/ 766365 w 5834093"/>
                  <a:gd name="connsiteY126-274736" fmla="*/ 2102030 h 2329276"/>
                  <a:gd name="connsiteX127-274737" fmla="*/ 727733 w 5834093"/>
                  <a:gd name="connsiteY127-274738" fmla="*/ 2161114 h 2329276"/>
                  <a:gd name="connsiteX128-274739" fmla="*/ 759548 w 5834093"/>
                  <a:gd name="connsiteY128-274740" fmla="*/ 2204291 h 2329276"/>
                  <a:gd name="connsiteX129-274741" fmla="*/ 759548 w 5834093"/>
                  <a:gd name="connsiteY129-274742" fmla="*/ 2242922 h 2329276"/>
                  <a:gd name="connsiteX130-274743" fmla="*/ 798179 w 5834093"/>
                  <a:gd name="connsiteY130-274744" fmla="*/ 2302007 h 2329276"/>
                  <a:gd name="connsiteX131-274745" fmla="*/ 775455 w 5834093"/>
                  <a:gd name="connsiteY131-274746" fmla="*/ 2317914 h 2329276"/>
                  <a:gd name="connsiteX132-274747" fmla="*/ 770910 w 5834093"/>
                  <a:gd name="connsiteY132-274748" fmla="*/ 2329276 h 2329276"/>
                  <a:gd name="connsiteX133-274749" fmla="*/ 759003 w 5834093"/>
                  <a:gd name="connsiteY133-274750" fmla="*/ 2329276 h 2329276"/>
                  <a:gd name="connsiteX134-274751" fmla="*/ 755003 w 5834093"/>
                  <a:gd name="connsiteY134-274752" fmla="*/ 2329276 h 2329276"/>
                  <a:gd name="connsiteX135-274753" fmla="*/ 743096 w 5834093"/>
                  <a:gd name="connsiteY135-274754" fmla="*/ 2329276 h 2329276"/>
                  <a:gd name="connsiteX136-274755" fmla="*/ 715826 w 5834093"/>
                  <a:gd name="connsiteY136-274756" fmla="*/ 2295189 h 2329276"/>
                  <a:gd name="connsiteX137-274757" fmla="*/ 704464 w 5834093"/>
                  <a:gd name="connsiteY137-274758" fmla="*/ 2295189 h 2329276"/>
                  <a:gd name="connsiteX138-274759" fmla="*/ 684012 w 5834093"/>
                  <a:gd name="connsiteY138-274760" fmla="*/ 2286099 h 2329276"/>
                  <a:gd name="connsiteX139-274761" fmla="*/ 672649 w 5834093"/>
                  <a:gd name="connsiteY139-274762" fmla="*/ 2263375 h 2329276"/>
                  <a:gd name="connsiteX140-274763" fmla="*/ 645222 w 5834093"/>
                  <a:gd name="connsiteY140-274764" fmla="*/ 2255538 h 2329276"/>
                  <a:gd name="connsiteX141-274765" fmla="*/ 625472 w 5834093"/>
                  <a:gd name="connsiteY141-274766" fmla="*/ 2258830 h 2329276"/>
                  <a:gd name="connsiteX142-274767" fmla="*/ 623771 w 5834093"/>
                  <a:gd name="connsiteY142-274768" fmla="*/ 2257129 h 2329276"/>
                  <a:gd name="connsiteX143-274769" fmla="*/ 613565 w 5834093"/>
                  <a:gd name="connsiteY143-274770" fmla="*/ 2258830 h 2329276"/>
                  <a:gd name="connsiteX144-274771" fmla="*/ 609020 w 5834093"/>
                  <a:gd name="connsiteY144-274772" fmla="*/ 2254285 h 2329276"/>
                  <a:gd name="connsiteX145-274773" fmla="*/ 559026 w 5834093"/>
                  <a:gd name="connsiteY145-274774" fmla="*/ 2227015 h 2329276"/>
                  <a:gd name="connsiteX146-274775" fmla="*/ 506760 w 5834093"/>
                  <a:gd name="connsiteY146-274776" fmla="*/ 2220198 h 2329276"/>
                  <a:gd name="connsiteX147-274777" fmla="*/ 483280 w 5834093"/>
                  <a:gd name="connsiteY147-274778" fmla="*/ 2213489 h 2329276"/>
                  <a:gd name="connsiteX148-274779" fmla="*/ 480035 w 5834093"/>
                  <a:gd name="connsiteY148-274780" fmla="*/ 2215653 h 2329276"/>
                  <a:gd name="connsiteX149-274781" fmla="*/ 475042 w 5834093"/>
                  <a:gd name="connsiteY149-274782" fmla="*/ 2211135 h 2329276"/>
                  <a:gd name="connsiteX150-274783" fmla="*/ 474945 w 5834093"/>
                  <a:gd name="connsiteY150-274784" fmla="*/ 2211108 h 2329276"/>
                  <a:gd name="connsiteX151-274785" fmla="*/ 468128 w 5834093"/>
                  <a:gd name="connsiteY151-274786" fmla="*/ 2215653 h 2329276"/>
                  <a:gd name="connsiteX152-274787" fmla="*/ 420406 w 5834093"/>
                  <a:gd name="connsiteY152-274788" fmla="*/ 2172476 h 2329276"/>
                  <a:gd name="connsiteX153-274789" fmla="*/ 381774 w 5834093"/>
                  <a:gd name="connsiteY153-274790" fmla="*/ 2156569 h 2329276"/>
                  <a:gd name="connsiteX154-274791" fmla="*/ 349960 w 5834093"/>
                  <a:gd name="connsiteY154-274792" fmla="*/ 2124754 h 2329276"/>
                  <a:gd name="connsiteX155-274793" fmla="*/ 377229 w 5834093"/>
                  <a:gd name="connsiteY155-274794" fmla="*/ 2117937 h 2329276"/>
                  <a:gd name="connsiteX156-274795" fmla="*/ 404499 w 5834093"/>
                  <a:gd name="connsiteY156-274796" fmla="*/ 2070215 h 2329276"/>
                  <a:gd name="connsiteX157-274797" fmla="*/ 388591 w 5834093"/>
                  <a:gd name="connsiteY157-274798" fmla="*/ 2054308 h 2329276"/>
                  <a:gd name="connsiteX158-274799" fmla="*/ 440858 w 5834093"/>
                  <a:gd name="connsiteY158-274800" fmla="*/ 2027038 h 2329276"/>
                  <a:gd name="connsiteX159-274801" fmla="*/ 440858 w 5834093"/>
                  <a:gd name="connsiteY159-274802" fmla="*/ 2023982 h 2329276"/>
                  <a:gd name="connsiteX160-274803" fmla="*/ 416406 w 5834093"/>
                  <a:gd name="connsiteY160-274804" fmla="*/ 2027038 h 2329276"/>
                  <a:gd name="connsiteX161-274805" fmla="*/ 416406 w 5834093"/>
                  <a:gd name="connsiteY161-274806" fmla="*/ 2025550 h 2329276"/>
                  <a:gd name="connsiteX162-274807" fmla="*/ 404499 w 5834093"/>
                  <a:gd name="connsiteY162-274808" fmla="*/ 2027038 h 2329276"/>
                  <a:gd name="connsiteX163-274809" fmla="*/ 404499 w 5834093"/>
                  <a:gd name="connsiteY163-274810" fmla="*/ 2006586 h 2329276"/>
                  <a:gd name="connsiteX164-274811" fmla="*/ 424951 w 5834093"/>
                  <a:gd name="connsiteY164-274812" fmla="*/ 1990679 h 2329276"/>
                  <a:gd name="connsiteX165-274813" fmla="*/ 463583 w 5834093"/>
                  <a:gd name="connsiteY165-274814" fmla="*/ 1983862 h 2329276"/>
                  <a:gd name="connsiteX166-274815" fmla="*/ 468128 w 5834093"/>
                  <a:gd name="connsiteY166-274816" fmla="*/ 1967954 h 2329276"/>
                  <a:gd name="connsiteX167-274817" fmla="*/ 456765 w 5834093"/>
                  <a:gd name="connsiteY167-274818" fmla="*/ 1936140 h 2329276"/>
                  <a:gd name="connsiteX168-274819" fmla="*/ 474945 w 5834093"/>
                  <a:gd name="connsiteY168-274820" fmla="*/ 1908870 h 2329276"/>
                  <a:gd name="connsiteX169-274821" fmla="*/ 474945 w 5834093"/>
                  <a:gd name="connsiteY169-274822" fmla="*/ 1888418 h 2329276"/>
                  <a:gd name="connsiteX170-274823" fmla="*/ 420406 w 5834093"/>
                  <a:gd name="connsiteY170-274824" fmla="*/ 1870238 h 2329276"/>
                  <a:gd name="connsiteX171-274825" fmla="*/ 409588 w 5834093"/>
                  <a:gd name="connsiteY171-274826" fmla="*/ 1870238 h 2329276"/>
                  <a:gd name="connsiteX172-274827" fmla="*/ 397681 w 5834093"/>
                  <a:gd name="connsiteY172-274828" fmla="*/ 1870238 h 2329276"/>
                  <a:gd name="connsiteX173-274829" fmla="*/ 379485 w 5834093"/>
                  <a:gd name="connsiteY173-274830" fmla="*/ 1847999 h 2329276"/>
                  <a:gd name="connsiteX174-274831" fmla="*/ 357322 w 5834093"/>
                  <a:gd name="connsiteY174-274832" fmla="*/ 1854331 h 2329276"/>
                  <a:gd name="connsiteX175-274833" fmla="*/ 352842 w 5834093"/>
                  <a:gd name="connsiteY175-274834" fmla="*/ 1852209 h 2329276"/>
                  <a:gd name="connsiteX176-274835" fmla="*/ 345415 w 5834093"/>
                  <a:gd name="connsiteY176-274836" fmla="*/ 1854331 h 2329276"/>
                  <a:gd name="connsiteX177-274837" fmla="*/ 302238 w 5834093"/>
                  <a:gd name="connsiteY177-274838" fmla="*/ 1833879 h 2329276"/>
                  <a:gd name="connsiteX178-274839" fmla="*/ 302238 w 5834093"/>
                  <a:gd name="connsiteY178-274840" fmla="*/ 1822517 h 2329276"/>
                  <a:gd name="connsiteX179-274841" fmla="*/ 286331 w 5834093"/>
                  <a:gd name="connsiteY179-274842" fmla="*/ 1795247 h 2329276"/>
                  <a:gd name="connsiteX180-274843" fmla="*/ 270968 w 5834093"/>
                  <a:gd name="connsiteY180-274844" fmla="*/ 1795247 h 2329276"/>
                  <a:gd name="connsiteX181-274845" fmla="*/ 259061 w 5834093"/>
                  <a:gd name="connsiteY181-274846" fmla="*/ 1795247 h 2329276"/>
                  <a:gd name="connsiteX182-274847" fmla="*/ 254516 w 5834093"/>
                  <a:gd name="connsiteY182-274848" fmla="*/ 1779340 h 2329276"/>
                  <a:gd name="connsiteX183-274849" fmla="*/ 263606 w 5834093"/>
                  <a:gd name="connsiteY183-274850" fmla="*/ 1763433 h 2329276"/>
                  <a:gd name="connsiteX184-274851" fmla="*/ 243991 w 5834093"/>
                  <a:gd name="connsiteY184-274852" fmla="*/ 1732920 h 2329276"/>
                  <a:gd name="connsiteX185-274853" fmla="*/ 216429 w 5834093"/>
                  <a:gd name="connsiteY185-274854" fmla="*/ 1736163 h 2329276"/>
                  <a:gd name="connsiteX186-274855" fmla="*/ 212956 w 5834093"/>
                  <a:gd name="connsiteY186-274856" fmla="*/ 1735171 h 2329276"/>
                  <a:gd name="connsiteX187-274857" fmla="*/ 204522 w 5834093"/>
                  <a:gd name="connsiteY187-274858" fmla="*/ 1736163 h 2329276"/>
                  <a:gd name="connsiteX188-274859" fmla="*/ 199623 w 5834093"/>
                  <a:gd name="connsiteY188-274860" fmla="*/ 1734763 h 2329276"/>
                  <a:gd name="connsiteX189-274861" fmla="*/ 195977 w 5834093"/>
                  <a:gd name="connsiteY189-274862" fmla="*/ 1747525 h 2329276"/>
                  <a:gd name="connsiteX190-274863" fmla="*/ 184968 w 5834093"/>
                  <a:gd name="connsiteY190-274864" fmla="*/ 1744380 h 2329276"/>
                  <a:gd name="connsiteX191-274865" fmla="*/ 184070 w 5834093"/>
                  <a:gd name="connsiteY191-274866" fmla="*/ 1747525 h 2329276"/>
                  <a:gd name="connsiteX192-274867" fmla="*/ 168163 w 5834093"/>
                  <a:gd name="connsiteY192-274868" fmla="*/ 1742990 h 2329276"/>
                  <a:gd name="connsiteX193-274869" fmla="*/ 156800 w 5834093"/>
                  <a:gd name="connsiteY193-274870" fmla="*/ 1704348 h 2329276"/>
                  <a:gd name="connsiteX194-274871" fmla="*/ 152255 w 5834093"/>
                  <a:gd name="connsiteY194-274872" fmla="*/ 1688441 h 2329276"/>
                  <a:gd name="connsiteX195-274873" fmla="*/ 156800 w 5834093"/>
                  <a:gd name="connsiteY195-274874" fmla="*/ 1683896 h 2329276"/>
                  <a:gd name="connsiteX196-274875" fmla="*/ 168707 w 5834093"/>
                  <a:gd name="connsiteY196-274876" fmla="*/ 1683896 h 2329276"/>
                  <a:gd name="connsiteX197-274877" fmla="*/ 188615 w 5834093"/>
                  <a:gd name="connsiteY197-274878" fmla="*/ 1683896 h 2329276"/>
                  <a:gd name="connsiteX198-274879" fmla="*/ 199977 w 5834093"/>
                  <a:gd name="connsiteY198-274880" fmla="*/ 1672534 h 2329276"/>
                  <a:gd name="connsiteX199-274881" fmla="*/ 188615 w 5834093"/>
                  <a:gd name="connsiteY199-274882" fmla="*/ 1649809 h 2329276"/>
                  <a:gd name="connsiteX200-274883" fmla="*/ 168163 w 5834093"/>
                  <a:gd name="connsiteY200-274884" fmla="*/ 1640720 h 2329276"/>
                  <a:gd name="connsiteX201-274885" fmla="*/ 168163 w 5834093"/>
                  <a:gd name="connsiteY201-274886" fmla="*/ 1633902 h 2329276"/>
                  <a:gd name="connsiteX202-274887" fmla="*/ 152255 w 5834093"/>
                  <a:gd name="connsiteY202-274888" fmla="*/ 1617995 h 2329276"/>
                  <a:gd name="connsiteX203-274889" fmla="*/ 129531 w 5834093"/>
                  <a:gd name="connsiteY203-274890" fmla="*/ 1581635 h 2329276"/>
                  <a:gd name="connsiteX204-274891" fmla="*/ 140893 w 5834093"/>
                  <a:gd name="connsiteY204-274892" fmla="*/ 1558911 h 2329276"/>
                  <a:gd name="connsiteX205-274893" fmla="*/ 136348 w 5834093"/>
                  <a:gd name="connsiteY205-274894" fmla="*/ 1531641 h 2329276"/>
                  <a:gd name="connsiteX206-274895" fmla="*/ 103789 w 5834093"/>
                  <a:gd name="connsiteY206-274896" fmla="*/ 1518234 h 2329276"/>
                  <a:gd name="connsiteX207-274897" fmla="*/ 93716 w 5834093"/>
                  <a:gd name="connsiteY207-274898" fmla="*/ 1522551 h 2329276"/>
                  <a:gd name="connsiteX208-274899" fmla="*/ 91868 w 5834093"/>
                  <a:gd name="connsiteY208-274900" fmla="*/ 1518240 h 2329276"/>
                  <a:gd name="connsiteX209-274901" fmla="*/ 81809 w 5834093"/>
                  <a:gd name="connsiteY209-274902" fmla="*/ 1522551 h 2329276"/>
                  <a:gd name="connsiteX210-274903" fmla="*/ 74992 w 5834093"/>
                  <a:gd name="connsiteY210-274904" fmla="*/ 1506644 h 2329276"/>
                  <a:gd name="connsiteX211-274905" fmla="*/ 34087 w 5834093"/>
                  <a:gd name="connsiteY211-274906" fmla="*/ 1495282 h 2329276"/>
                  <a:gd name="connsiteX212-274907" fmla="*/ 22725 w 5834093"/>
                  <a:gd name="connsiteY212-274908" fmla="*/ 1452105 h 2329276"/>
                  <a:gd name="connsiteX213-274909" fmla="*/ 22725 w 5834093"/>
                  <a:gd name="connsiteY213-274910" fmla="*/ 1420290 h 2329276"/>
                  <a:gd name="connsiteX214-274911" fmla="*/ 0 w 5834093"/>
                  <a:gd name="connsiteY214-274912" fmla="*/ 1404383 h 2329276"/>
                  <a:gd name="connsiteX215-274913" fmla="*/ 15907 w 5834093"/>
                  <a:gd name="connsiteY215-274914" fmla="*/ 1381659 h 2329276"/>
                  <a:gd name="connsiteX216-274915" fmla="*/ 6818 w 5834093"/>
                  <a:gd name="connsiteY216-274916" fmla="*/ 1318030 h 2329276"/>
                  <a:gd name="connsiteX217-274917" fmla="*/ 34087 w 5834093"/>
                  <a:gd name="connsiteY217-274918" fmla="*/ 1274853 h 2329276"/>
                  <a:gd name="connsiteX218-274919" fmla="*/ 27270 w 5834093"/>
                  <a:gd name="connsiteY218-274920" fmla="*/ 1263491 h 2329276"/>
                  <a:gd name="connsiteX219-274921" fmla="*/ 70447 w 5834093"/>
                  <a:gd name="connsiteY219-274922" fmla="*/ 1224859 h 2329276"/>
                  <a:gd name="connsiteX220-274923" fmla="*/ 27270 w 5834093"/>
                  <a:gd name="connsiteY220-274924" fmla="*/ 1188499 h 2329276"/>
                  <a:gd name="connsiteX221-274925" fmla="*/ 109078 w 5834093"/>
                  <a:gd name="connsiteY221-274926" fmla="*/ 1090783 h 2329276"/>
                  <a:gd name="connsiteX222-274927" fmla="*/ 145438 w 5834093"/>
                  <a:gd name="connsiteY222-274928" fmla="*/ 1047606 h 2329276"/>
                  <a:gd name="connsiteX223-274929" fmla="*/ 156800 w 5834093"/>
                  <a:gd name="connsiteY223-274930" fmla="*/ 1004430 h 2329276"/>
                  <a:gd name="connsiteX224-274931" fmla="*/ 102261 w 5834093"/>
                  <a:gd name="connsiteY224-274932" fmla="*/ 952163 h 2329276"/>
                  <a:gd name="connsiteX225-274933" fmla="*/ 118168 w 5834093"/>
                  <a:gd name="connsiteY225-274934" fmla="*/ 897624 h 2329276"/>
                  <a:gd name="connsiteX226-274935" fmla="*/ 86354 w 5834093"/>
                  <a:gd name="connsiteY226-274936" fmla="*/ 833995 h 2329276"/>
                  <a:gd name="connsiteX227-274937" fmla="*/ 109078 w 5834093"/>
                  <a:gd name="connsiteY227-274938" fmla="*/ 759003 h 2329276"/>
                  <a:gd name="connsiteX228-274939" fmla="*/ 70447 w 5834093"/>
                  <a:gd name="connsiteY228-274940" fmla="*/ 656742 h 2329276"/>
                  <a:gd name="connsiteX229-274941" fmla="*/ 102261 w 5834093"/>
                  <a:gd name="connsiteY229-274942" fmla="*/ 586296 h 2329276"/>
                  <a:gd name="connsiteX230-274943" fmla="*/ 43177 w 5834093"/>
                  <a:gd name="connsiteY230-274944" fmla="*/ 520395 h 2329276"/>
                  <a:gd name="connsiteX231-274945" fmla="*/ 49994 w 5834093"/>
                  <a:gd name="connsiteY231-274946" fmla="*/ 445403 h 2329276"/>
                  <a:gd name="connsiteX232-274947" fmla="*/ 81809 w 5834093"/>
                  <a:gd name="connsiteY232-274948" fmla="*/ 440858 h 2329276"/>
                  <a:gd name="connsiteX233-274949" fmla="*/ 145438 w 5834093"/>
                  <a:gd name="connsiteY233-274950" fmla="*/ 397682 h 2329276"/>
                  <a:gd name="connsiteX234-274951" fmla="*/ 184070 w 5834093"/>
                  <a:gd name="connsiteY234-274952" fmla="*/ 359050 h 2329276"/>
                  <a:gd name="connsiteX235-274953" fmla="*/ 189699 w 5834093"/>
                  <a:gd name="connsiteY235-274954" fmla="*/ 365328 h 2329276"/>
                  <a:gd name="connsiteX236-274955" fmla="*/ 195977 w 5834093"/>
                  <a:gd name="connsiteY236-274956" fmla="*/ 359050 h 2329276"/>
                  <a:gd name="connsiteX237-274957" fmla="*/ 255061 w 5834093"/>
                  <a:gd name="connsiteY237-274958" fmla="*/ 424951 h 2329276"/>
                  <a:gd name="connsiteX238-274959" fmla="*/ 350504 w 5834093"/>
                  <a:gd name="connsiteY238-274960" fmla="*/ 445403 h 2329276"/>
                  <a:gd name="connsiteX239-274961" fmla="*/ 491397 w 5834093"/>
                  <a:gd name="connsiteY239-274962" fmla="*/ 559027 h 2329276"/>
                  <a:gd name="connsiteX240-274963" fmla="*/ 523211 w 5834093"/>
                  <a:gd name="connsiteY240-274964" fmla="*/ 606748 h 2329276"/>
                  <a:gd name="connsiteX241-274965" fmla="*/ 523211 w 5834093"/>
                  <a:gd name="connsiteY241-274966" fmla="*/ 665832 h 2329276"/>
                  <a:gd name="connsiteX242-274967" fmla="*/ 486852 w 5834093"/>
                  <a:gd name="connsiteY242-274968" fmla="*/ 720371 h 2329276"/>
                  <a:gd name="connsiteX243-274969" fmla="*/ 420951 w 5834093"/>
                  <a:gd name="connsiteY243-274970" fmla="*/ 740824 h 2329276"/>
                  <a:gd name="connsiteX244-274971" fmla="*/ 415909 w 5834093"/>
                  <a:gd name="connsiteY244-274972" fmla="*/ 738693 h 2329276"/>
                  <a:gd name="connsiteX245-274973" fmla="*/ 409044 w 5834093"/>
                  <a:gd name="connsiteY245-274974" fmla="*/ 740824 h 2329276"/>
                  <a:gd name="connsiteX246-274975" fmla="*/ 252950 w 5834093"/>
                  <a:gd name="connsiteY246-274976" fmla="*/ 674868 h 2329276"/>
                  <a:gd name="connsiteX247-274977" fmla="*/ 232336 w 5834093"/>
                  <a:gd name="connsiteY247-274978" fmla="*/ 681740 h 2329276"/>
                  <a:gd name="connsiteX248-274979" fmla="*/ 291420 w 5834093"/>
                  <a:gd name="connsiteY248-274980" fmla="*/ 752186 h 2329276"/>
                  <a:gd name="connsiteX249-274981" fmla="*/ 291420 w 5834093"/>
                  <a:gd name="connsiteY249-274982" fmla="*/ 790818 h 2329276"/>
                  <a:gd name="connsiteX250-274983" fmla="*/ 298238 w 5834093"/>
                  <a:gd name="connsiteY250-274984" fmla="*/ 877172 h 2329276"/>
                  <a:gd name="connsiteX251-274985" fmla="*/ 345959 w 5834093"/>
                  <a:gd name="connsiteY251-274986" fmla="*/ 908986 h 2329276"/>
                  <a:gd name="connsiteX252-274987" fmla="*/ 362087 w 5834093"/>
                  <a:gd name="connsiteY252-274988" fmla="*/ 918394 h 2329276"/>
                  <a:gd name="connsiteX253-274989" fmla="*/ 365867 w 5834093"/>
                  <a:gd name="connsiteY253-274990" fmla="*/ 886261 h 2329276"/>
                  <a:gd name="connsiteX254-274991" fmla="*/ 345415 w 5834093"/>
                  <a:gd name="connsiteY254-274992" fmla="*/ 849902 h 2329276"/>
                  <a:gd name="connsiteX255-274993" fmla="*/ 365867 w 5834093"/>
                  <a:gd name="connsiteY255-274994" fmla="*/ 818087 h 2329276"/>
                  <a:gd name="connsiteX256-274995" fmla="*/ 374560 w 5834093"/>
                  <a:gd name="connsiteY256-274996" fmla="*/ 823086 h 2329276"/>
                  <a:gd name="connsiteX257-274997" fmla="*/ 377774 w 5834093"/>
                  <a:gd name="connsiteY257-274998" fmla="*/ 818087 h 2329276"/>
                  <a:gd name="connsiteX258-274999" fmla="*/ 461933 w 5834093"/>
                  <a:gd name="connsiteY258-275000" fmla="*/ 866479 h 2329276"/>
                  <a:gd name="connsiteX259-275001" fmla="*/ 484035 w 5834093"/>
                  <a:gd name="connsiteY259-275002" fmla="*/ 849902 h 2329276"/>
                  <a:gd name="connsiteX260-275003" fmla="*/ 463583 w 5834093"/>
                  <a:gd name="connsiteY260-275004" fmla="*/ 784000 h 2329276"/>
                  <a:gd name="connsiteX261-275005" fmla="*/ 549936 w 5834093"/>
                  <a:gd name="connsiteY261-275006" fmla="*/ 697647 h 2329276"/>
                  <a:gd name="connsiteX262-275007" fmla="*/ 559742 w 5834093"/>
                  <a:gd name="connsiteY262-275008" fmla="*/ 699748 h 2329276"/>
                  <a:gd name="connsiteX263-275009" fmla="*/ 561843 w 5834093"/>
                  <a:gd name="connsiteY263-275010" fmla="*/ 697647 h 2329276"/>
                  <a:gd name="connsiteX264-275011" fmla="*/ 593658 w 5834093"/>
                  <a:gd name="connsiteY264-275012" fmla="*/ 704464 h 2329276"/>
                  <a:gd name="connsiteX265-275013" fmla="*/ 620945 w 5834093"/>
                  <a:gd name="connsiteY265-275014" fmla="*/ 728341 h 2329276"/>
                  <a:gd name="connsiteX266-275015" fmla="*/ 640835 w 5834093"/>
                  <a:gd name="connsiteY266-275016" fmla="*/ 672650 h 2329276"/>
                  <a:gd name="connsiteX267-275017" fmla="*/ 609020 w 5834093"/>
                  <a:gd name="connsiteY267-275018" fmla="*/ 618111 h 2329276"/>
                  <a:gd name="connsiteX268-275019" fmla="*/ 624928 w 5834093"/>
                  <a:gd name="connsiteY268-275020" fmla="*/ 559027 h 2329276"/>
                  <a:gd name="connsiteX269-275021" fmla="*/ 597658 w 5834093"/>
                  <a:gd name="connsiteY269-275022" fmla="*/ 499942 h 2329276"/>
                  <a:gd name="connsiteX270-275023" fmla="*/ 611562 w 5834093"/>
                  <a:gd name="connsiteY270-275024" fmla="*/ 504268 h 2329276"/>
                  <a:gd name="connsiteX271-275025" fmla="*/ 609565 w 5834093"/>
                  <a:gd name="connsiteY271-275026" fmla="*/ 499942 h 2329276"/>
                  <a:gd name="connsiteX272-275027" fmla="*/ 711826 w 5834093"/>
                  <a:gd name="connsiteY272-275028" fmla="*/ 531757 h 2329276"/>
                  <a:gd name="connsiteX273-275029" fmla="*/ 732278 w 5834093"/>
                  <a:gd name="connsiteY273-275030" fmla="*/ 586296 h 2329276"/>
                  <a:gd name="connsiteX274-275031" fmla="*/ 684556 w 5834093"/>
                  <a:gd name="connsiteY274-275032" fmla="*/ 597658 h 2329276"/>
                  <a:gd name="connsiteX275-275033" fmla="*/ 684556 w 5834093"/>
                  <a:gd name="connsiteY275-275034" fmla="*/ 649925 h 2329276"/>
                  <a:gd name="connsiteX276-275035" fmla="*/ 713309 w 5834093"/>
                  <a:gd name="connsiteY276-275036" fmla="*/ 678678 h 2329276"/>
                  <a:gd name="connsiteX277-275037" fmla="*/ 763548 w 5834093"/>
                  <a:gd name="connsiteY277-275038" fmla="*/ 661287 h 2329276"/>
                  <a:gd name="connsiteX278-275039" fmla="*/ 770365 w 5834093"/>
                  <a:gd name="connsiteY278-275040" fmla="*/ 602203 h 2329276"/>
                  <a:gd name="connsiteX279-275041" fmla="*/ 845357 w 5834093"/>
                  <a:gd name="connsiteY279-275042" fmla="*/ 554482 h 2329276"/>
                  <a:gd name="connsiteX280-275043" fmla="*/ 972614 w 5834093"/>
                  <a:gd name="connsiteY280-275044" fmla="*/ 468128 h 2329276"/>
                  <a:gd name="connsiteX281-275045" fmla="*/ 982566 w 5834093"/>
                  <a:gd name="connsiteY281-275046" fmla="*/ 469455 h 2329276"/>
                  <a:gd name="connsiteX282-275047" fmla="*/ 984521 w 5834093"/>
                  <a:gd name="connsiteY282-275048" fmla="*/ 468128 h 2329276"/>
                  <a:gd name="connsiteX283-275049" fmla="*/ 1018608 w 5834093"/>
                  <a:gd name="connsiteY283-275050" fmla="*/ 472673 h 2329276"/>
                  <a:gd name="connsiteX284-275051" fmla="*/ 979977 w 5834093"/>
                  <a:gd name="connsiteY284-275052" fmla="*/ 536302 h 2329276"/>
                  <a:gd name="connsiteX285-275053" fmla="*/ 1012666 w 5834093"/>
                  <a:gd name="connsiteY285-275054" fmla="*/ 541463 h 2329276"/>
                  <a:gd name="connsiteX286-275055" fmla="*/ 1038516 w 5834093"/>
                  <a:gd name="connsiteY286-275056" fmla="*/ 511305 h 2329276"/>
                  <a:gd name="connsiteX287-275057" fmla="*/ 1050423 w 5834093"/>
                  <a:gd name="connsiteY287-275058" fmla="*/ 511305 h 2329276"/>
                  <a:gd name="connsiteX288-275059" fmla="*/ 1108962 w 5834093"/>
                  <a:gd name="connsiteY288-275060" fmla="*/ 511305 h 2329276"/>
                  <a:gd name="connsiteX289-275061" fmla="*/ 1161229 w 5834093"/>
                  <a:gd name="connsiteY289-275062" fmla="*/ 468128 h 2329276"/>
                  <a:gd name="connsiteX290-275063" fmla="*/ 1165711 w 5834093"/>
                  <a:gd name="connsiteY290-275064" fmla="*/ 474262 h 2329276"/>
                  <a:gd name="connsiteX291-275065" fmla="*/ 1173136 w 5834093"/>
                  <a:gd name="connsiteY291-275066" fmla="*/ 468128 h 2329276"/>
                  <a:gd name="connsiteX292-275067" fmla="*/ 1210035 w 5834093"/>
                  <a:gd name="connsiteY292-275068" fmla="*/ 518621 h 2329276"/>
                  <a:gd name="connsiteX293-275069" fmla="*/ 1247583 w 5834093"/>
                  <a:gd name="connsiteY293-275070" fmla="*/ 461311 h 2329276"/>
                  <a:gd name="connsiteX294-275071" fmla="*/ 1211223 w 5834093"/>
                  <a:gd name="connsiteY294-275072" fmla="*/ 402227 h 2329276"/>
                  <a:gd name="connsiteX295-275073" fmla="*/ 1227130 w 5834093"/>
                  <a:gd name="connsiteY295-275074" fmla="*/ 365867 h 2329276"/>
                  <a:gd name="connsiteX296-275075" fmla="*/ 1237665 w 5834093"/>
                  <a:gd name="connsiteY296-275076" fmla="*/ 369005 h 2329276"/>
                  <a:gd name="connsiteX297-275077" fmla="*/ 1239037 w 5834093"/>
                  <a:gd name="connsiteY297-275078" fmla="*/ 365867 h 2329276"/>
                  <a:gd name="connsiteX298-275079" fmla="*/ 1345843 w 5834093"/>
                  <a:gd name="connsiteY298-275080" fmla="*/ 397682 h 2329276"/>
                  <a:gd name="connsiteX299-275081" fmla="*/ 1400382 w 5834093"/>
                  <a:gd name="connsiteY299-275082" fmla="*/ 429496 h 2329276"/>
                  <a:gd name="connsiteX300-275083" fmla="*/ 1519756 w 5834093"/>
                  <a:gd name="connsiteY300-275084" fmla="*/ 536080 h 2329276"/>
                  <a:gd name="connsiteX301-275085" fmla="*/ 1543003 w 5834093"/>
                  <a:gd name="connsiteY301-275086" fmla="*/ 495398 h 2329276"/>
                  <a:gd name="connsiteX302-275087" fmla="*/ 1506643 w 5834093"/>
                  <a:gd name="connsiteY302-275088" fmla="*/ 440858 h 2329276"/>
                  <a:gd name="connsiteX303-275089" fmla="*/ 1506643 w 5834093"/>
                  <a:gd name="connsiteY303-275090" fmla="*/ 418134 h 2329276"/>
                  <a:gd name="connsiteX304-275091" fmla="*/ 1463467 w 5834093"/>
                  <a:gd name="connsiteY304-275092" fmla="*/ 409044 h 2329276"/>
                  <a:gd name="connsiteX305-275093" fmla="*/ 1472556 w 5834093"/>
                  <a:gd name="connsiteY305-275094" fmla="*/ 359050 h 2329276"/>
                  <a:gd name="connsiteX306-275095" fmla="*/ 1452104 w 5834093"/>
                  <a:gd name="connsiteY306-275096" fmla="*/ 272696 h 2329276"/>
                  <a:gd name="connsiteX307-275097" fmla="*/ 1452104 w 5834093"/>
                  <a:gd name="connsiteY307-275098" fmla="*/ 236337 h 2329276"/>
                  <a:gd name="connsiteX308-275099" fmla="*/ 1522551 w 5834093"/>
                  <a:gd name="connsiteY308-275100" fmla="*/ 134076 h 2329276"/>
                  <a:gd name="connsiteX309-275101" fmla="*/ 1543003 w 5834093"/>
                  <a:gd name="connsiteY309-275102" fmla="*/ 20453 h 2329276"/>
                  <a:gd name="connsiteX310-275103" fmla="*/ 1570272 w 5834093"/>
                  <a:gd name="connsiteY310-275104" fmla="*/ 0 h 2329276"/>
                  <a:gd name="connsiteX311-275105" fmla="*/ 1578688 w 5834093"/>
                  <a:gd name="connsiteY311-275106" fmla="*/ 2619 h 2329276"/>
                  <a:gd name="connsiteX312-275107" fmla="*/ 1582179 w 5834093"/>
                  <a:gd name="connsiteY312-275108" fmla="*/ 0 h 2329276"/>
                  <a:gd name="connsiteX313-275109" fmla="*/ 1684440 w 5834093"/>
                  <a:gd name="connsiteY313-275110" fmla="*/ 31815 h 2329276"/>
                  <a:gd name="connsiteX314-275111" fmla="*/ 1688985 w 5834093"/>
                  <a:gd name="connsiteY314-275112" fmla="*/ 102261 h 2329276"/>
                  <a:gd name="connsiteX315-275113" fmla="*/ 1652625 w 5834093"/>
                  <a:gd name="connsiteY315-275114" fmla="*/ 193160 h 2329276"/>
                  <a:gd name="connsiteX316-275115" fmla="*/ 1679895 w 5834093"/>
                  <a:gd name="connsiteY316-275116" fmla="*/ 231792 h 2329276"/>
                  <a:gd name="connsiteX317-275117" fmla="*/ 1688985 w 5834093"/>
                  <a:gd name="connsiteY317-275118" fmla="*/ 306783 h 2329276"/>
                  <a:gd name="connsiteX318-275119" fmla="*/ 1679895 w 5834093"/>
                  <a:gd name="connsiteY318-275120" fmla="*/ 452221 h 2329276"/>
                  <a:gd name="connsiteX319-275121" fmla="*/ 1636718 w 5834093"/>
                  <a:gd name="connsiteY319-275122" fmla="*/ 715827 h 2329276"/>
                  <a:gd name="connsiteX320-275123" fmla="*/ 1662494 w 5834093"/>
                  <a:gd name="connsiteY320-275124" fmla="*/ 722271 h 2329276"/>
                  <a:gd name="connsiteX0-275125" fmla="*/ 1662494 w 5834093"/>
                  <a:gd name="connsiteY0-275126" fmla="*/ 722271 h 2329276"/>
                  <a:gd name="connsiteX1-275127" fmla="*/ 5176671 w 5834093"/>
                  <a:gd name="connsiteY1-275128" fmla="*/ 397682 h 2329276"/>
                  <a:gd name="connsiteX2-275129" fmla="*/ 5243719 w 5834093"/>
                  <a:gd name="connsiteY2-275130" fmla="*/ 482513 h 2329276"/>
                  <a:gd name="connsiteX3-275131" fmla="*/ 5258480 w 5834093"/>
                  <a:gd name="connsiteY3-275132" fmla="*/ 386319 h 2329276"/>
                  <a:gd name="connsiteX4-275133" fmla="*/ 5267570 w 5834093"/>
                  <a:gd name="connsiteY4-275134" fmla="*/ 338598 h 2329276"/>
                  <a:gd name="connsiteX5-275135" fmla="*/ 5278896 w 5834093"/>
                  <a:gd name="connsiteY5-275136" fmla="*/ 341647 h 2329276"/>
                  <a:gd name="connsiteX6-275137" fmla="*/ 5279477 w 5834093"/>
                  <a:gd name="connsiteY6-275138" fmla="*/ 338598 h 2329276"/>
                  <a:gd name="connsiteX7-275139" fmla="*/ 5395510 w 5834093"/>
                  <a:gd name="connsiteY7-275140" fmla="*/ 369837 h 2329276"/>
                  <a:gd name="connsiteX8-275141" fmla="*/ 5463001 w 5834093"/>
                  <a:gd name="connsiteY8-275142" fmla="*/ 365867 h 2329276"/>
                  <a:gd name="connsiteX9-275143" fmla="*/ 5464386 w 5834093"/>
                  <a:gd name="connsiteY9-275144" fmla="*/ 366486 h 2329276"/>
                  <a:gd name="connsiteX10-275145" fmla="*/ 5474909 w 5834093"/>
                  <a:gd name="connsiteY10-275146" fmla="*/ 365867 h 2329276"/>
                  <a:gd name="connsiteX11-275147" fmla="*/ 5581715 w 5834093"/>
                  <a:gd name="connsiteY11-275148" fmla="*/ 413589 h 2329276"/>
                  <a:gd name="connsiteX12-275149" fmla="*/ 5633981 w 5834093"/>
                  <a:gd name="connsiteY12-275150" fmla="*/ 456766 h 2329276"/>
                  <a:gd name="connsiteX13-275151" fmla="*/ 5720335 w 5834093"/>
                  <a:gd name="connsiteY13-275152" fmla="*/ 536302 h 2329276"/>
                  <a:gd name="connsiteX14-275153" fmla="*/ 5822595 w 5834093"/>
                  <a:gd name="connsiteY14-275154" fmla="*/ 634018 h 2329276"/>
                  <a:gd name="connsiteX15-275155" fmla="*/ 5818051 w 5834093"/>
                  <a:gd name="connsiteY15-275156" fmla="*/ 688557 h 2329276"/>
                  <a:gd name="connsiteX16-275157" fmla="*/ 5825679 w 5834093"/>
                  <a:gd name="connsiteY16-275158" fmla="*/ 696185 h 2329276"/>
                  <a:gd name="connsiteX17-275159" fmla="*/ 5822051 w 5834093"/>
                  <a:gd name="connsiteY17-275160" fmla="*/ 645380 h 2329276"/>
                  <a:gd name="connsiteX18-275161" fmla="*/ 5834092 w 5834093"/>
                  <a:gd name="connsiteY18-275162" fmla="*/ 647253 h 2329276"/>
                  <a:gd name="connsiteX19-275163" fmla="*/ 5833958 w 5834093"/>
                  <a:gd name="connsiteY19-275164" fmla="*/ 645380 h 2329276"/>
                  <a:gd name="connsiteX20-275165" fmla="*/ 5767511 w 5834093"/>
                  <a:gd name="connsiteY20-275166" fmla="*/ 833995 h 2329276"/>
                  <a:gd name="connsiteX21-275167" fmla="*/ 5729132 w 5834093"/>
                  <a:gd name="connsiteY21-275168" fmla="*/ 785976 h 2329276"/>
                  <a:gd name="connsiteX22-275169" fmla="*/ 5695337 w 5834093"/>
                  <a:gd name="connsiteY22-275170" fmla="*/ 795363 h 2329276"/>
                  <a:gd name="connsiteX23-275171" fmla="*/ 5693366 w 5834093"/>
                  <a:gd name="connsiteY23-275172" fmla="*/ 792603 h 2329276"/>
                  <a:gd name="connsiteX24-275173" fmla="*/ 5640799 w 5834093"/>
                  <a:gd name="connsiteY24-275174" fmla="*/ 752186 h 2329276"/>
                  <a:gd name="connsiteX25-275175" fmla="*/ 5656705 w 5834093"/>
                  <a:gd name="connsiteY25-275176" fmla="*/ 795363 h 2329276"/>
                  <a:gd name="connsiteX26-275177" fmla="*/ 5586259 w 5834093"/>
                  <a:gd name="connsiteY26-275178" fmla="*/ 870354 h 2329276"/>
                  <a:gd name="connsiteX27-275179" fmla="*/ 5575676 w 5834093"/>
                  <a:gd name="connsiteY27-275180" fmla="*/ 869346 h 2329276"/>
                  <a:gd name="connsiteX28-275181" fmla="*/ 5539436 w 5834093"/>
                  <a:gd name="connsiteY28-275182" fmla="*/ 867029 h 2329276"/>
                  <a:gd name="connsiteX29-275183" fmla="*/ 5593077 w 5834093"/>
                  <a:gd name="connsiteY29-275184" fmla="*/ 972615 h 2329276"/>
                  <a:gd name="connsiteX30-275185" fmla="*/ 5613529 w 5834093"/>
                  <a:gd name="connsiteY30-275186" fmla="*/ 1031699 h 2329276"/>
                  <a:gd name="connsiteX31-275187" fmla="*/ 5608984 w 5834093"/>
                  <a:gd name="connsiteY31-275188" fmla="*/ 1054424 h 2329276"/>
                  <a:gd name="connsiteX32-275189" fmla="*/ 5597799 w 5834093"/>
                  <a:gd name="connsiteY32-275190" fmla="*/ 1050815 h 2329276"/>
                  <a:gd name="connsiteX33-275191" fmla="*/ 5534271 w 5834093"/>
                  <a:gd name="connsiteY33-275192" fmla="*/ 1034164 h 2329276"/>
                  <a:gd name="connsiteX34-275193" fmla="*/ 5436277 w 5834093"/>
                  <a:gd name="connsiteY34-275194" fmla="*/ 1090783 h 2329276"/>
                  <a:gd name="connsiteX35-275195" fmla="*/ 5397645 w 5834093"/>
                  <a:gd name="connsiteY35-275196" fmla="*/ 1102146 h 2329276"/>
                  <a:gd name="connsiteX36-275197" fmla="*/ 5345378 w 5834093"/>
                  <a:gd name="connsiteY36-275198" fmla="*/ 1156685 h 2329276"/>
                  <a:gd name="connsiteX37-275199" fmla="*/ 5290839 w 5834093"/>
                  <a:gd name="connsiteY37-275200" fmla="*/ 1204406 h 2329276"/>
                  <a:gd name="connsiteX38-275201" fmla="*/ 5274932 w 5834093"/>
                  <a:gd name="connsiteY38-275202" fmla="*/ 1236221 h 2329276"/>
                  <a:gd name="connsiteX39-275203" fmla="*/ 5267238 w 5834093"/>
                  <a:gd name="connsiteY39-275204" fmla="*/ 1227794 h 2329276"/>
                  <a:gd name="connsiteX40-275205" fmla="*/ 5263025 w 5834093"/>
                  <a:gd name="connsiteY40-275206" fmla="*/ 1236221 h 2329276"/>
                  <a:gd name="connsiteX41-275207" fmla="*/ 5219538 w 5834093"/>
                  <a:gd name="connsiteY41-275208" fmla="*/ 1188593 h 2329276"/>
                  <a:gd name="connsiteX42-275209" fmla="*/ 5129494 w 5834093"/>
                  <a:gd name="connsiteY42-275210" fmla="*/ 1243038 h 2329276"/>
                  <a:gd name="connsiteX43-275211" fmla="*/ 5126389 w 5834093"/>
                  <a:gd name="connsiteY43-275212" fmla="*/ 1237716 h 2329276"/>
                  <a:gd name="connsiteX44-275213" fmla="*/ 5117587 w 5834093"/>
                  <a:gd name="connsiteY44-275214" fmla="*/ 1243038 h 2329276"/>
                  <a:gd name="connsiteX45-275215" fmla="*/ 5105544 w 5834093"/>
                  <a:gd name="connsiteY45-275216" fmla="*/ 1222392 h 2329276"/>
                  <a:gd name="connsiteX46-275217" fmla="*/ 5074955 w 5834093"/>
                  <a:gd name="connsiteY46-275218" fmla="*/ 1247583 h 2329276"/>
                  <a:gd name="connsiteX47-275219" fmla="*/ 5065718 w 5834093"/>
                  <a:gd name="connsiteY47-275220" fmla="*/ 1245384 h 2329276"/>
                  <a:gd name="connsiteX48-275221" fmla="*/ 5063048 w 5834093"/>
                  <a:gd name="connsiteY48-275222" fmla="*/ 1247583 h 2329276"/>
                  <a:gd name="connsiteX49-275223" fmla="*/ 5026594 w 5834093"/>
                  <a:gd name="connsiteY49-275224" fmla="*/ 1238904 h 2329276"/>
                  <a:gd name="connsiteX50-275225" fmla="*/ 5015871 w 5834093"/>
                  <a:gd name="connsiteY50-275226" fmla="*/ 1283943 h 2329276"/>
                  <a:gd name="connsiteX51-275227" fmla="*/ 4974967 w 5834093"/>
                  <a:gd name="connsiteY51-275228" fmla="*/ 1349844 h 2329276"/>
                  <a:gd name="connsiteX52-275229" fmla="*/ 4974967 w 5834093"/>
                  <a:gd name="connsiteY52-275230" fmla="*/ 1381659 h 2329276"/>
                  <a:gd name="connsiteX53-275231" fmla="*/ 5011326 w 5834093"/>
                  <a:gd name="connsiteY53-275232" fmla="*/ 1495282 h 2329276"/>
                  <a:gd name="connsiteX54-275233" fmla="*/ 4999419 w 5834093"/>
                  <a:gd name="connsiteY54-275234" fmla="*/ 1495282 h 2329276"/>
                  <a:gd name="connsiteX55-275235" fmla="*/ 4974967 w 5834093"/>
                  <a:gd name="connsiteY55-275236" fmla="*/ 1495282 h 2329276"/>
                  <a:gd name="connsiteX56-275237" fmla="*/ 4963605 w 5834093"/>
                  <a:gd name="connsiteY56-275238" fmla="*/ 1547548 h 2329276"/>
                  <a:gd name="connsiteX57-275239" fmla="*/ 4974967 w 5834093"/>
                  <a:gd name="connsiteY57-275240" fmla="*/ 1574818 h 2329276"/>
                  <a:gd name="connsiteX58-275241" fmla="*/ 4909065 w 5834093"/>
                  <a:gd name="connsiteY58-275242" fmla="*/ 1608905 h 2329276"/>
                  <a:gd name="connsiteX59-275243" fmla="*/ 4897703 w 5834093"/>
                  <a:gd name="connsiteY59-275244" fmla="*/ 1677079 h 2329276"/>
                  <a:gd name="connsiteX60-275245" fmla="*/ 4845437 w 5834093"/>
                  <a:gd name="connsiteY60-275246" fmla="*/ 1692986 h 2329276"/>
                  <a:gd name="connsiteX61-275247" fmla="*/ 4834074 w 5834093"/>
                  <a:gd name="connsiteY61-275248" fmla="*/ 1752070 h 2329276"/>
                  <a:gd name="connsiteX62-275249" fmla="*/ 4779535 w 5834093"/>
                  <a:gd name="connsiteY62-275250" fmla="*/ 1811154 h 2329276"/>
                  <a:gd name="connsiteX63-275251" fmla="*/ 4777225 w 5834093"/>
                  <a:gd name="connsiteY63-275252" fmla="*/ 1800758 h 2329276"/>
                  <a:gd name="connsiteX64-275253" fmla="*/ 4767628 w 5834093"/>
                  <a:gd name="connsiteY64-275254" fmla="*/ 1811154 h 2329276"/>
                  <a:gd name="connsiteX65-275255" fmla="*/ 4758538 w 5834093"/>
                  <a:gd name="connsiteY65-275256" fmla="*/ 1770250 h 2329276"/>
                  <a:gd name="connsiteX66-275257" fmla="*/ 4742631 w 5834093"/>
                  <a:gd name="connsiteY66-275258" fmla="*/ 1683896 h 2329276"/>
                  <a:gd name="connsiteX67-275259" fmla="*/ 4715361 w 5834093"/>
                  <a:gd name="connsiteY67-275260" fmla="*/ 1543004 h 2329276"/>
                  <a:gd name="connsiteX68-275261" fmla="*/ 4735813 w 5834093"/>
                  <a:gd name="connsiteY68-275262" fmla="*/ 1452105 h 2329276"/>
                  <a:gd name="connsiteX69-275263" fmla="*/ 4767628 w 5834093"/>
                  <a:gd name="connsiteY69-275264" fmla="*/ 1408928 h 2329276"/>
                  <a:gd name="connsiteX70-275265" fmla="*/ 4767628 w 5834093"/>
                  <a:gd name="connsiteY70-275266" fmla="*/ 1381659 h 2329276"/>
                  <a:gd name="connsiteX71-275267" fmla="*/ 4826712 w 5834093"/>
                  <a:gd name="connsiteY71-275268" fmla="*/ 1365751 h 2329276"/>
                  <a:gd name="connsiteX72-275269" fmla="*/ 1811153 w 5834093"/>
                  <a:gd name="connsiteY72-275270" fmla="*/ 1617995 h 2329276"/>
                  <a:gd name="connsiteX73-275271" fmla="*/ 1748069 w 5834093"/>
                  <a:gd name="connsiteY73-275272" fmla="*/ 1656627 h 2329276"/>
                  <a:gd name="connsiteX74-275273" fmla="*/ 1711709 w 5834093"/>
                  <a:gd name="connsiteY74-275274" fmla="*/ 1661172 h 2329276"/>
                  <a:gd name="connsiteX75-275275" fmla="*/ 1711926 w 5834093"/>
                  <a:gd name="connsiteY75-275276" fmla="*/ 1659656 h 2329276"/>
                  <a:gd name="connsiteX76-275277" fmla="*/ 1699803 w 5834093"/>
                  <a:gd name="connsiteY76-275278" fmla="*/ 1661172 h 2329276"/>
                  <a:gd name="connsiteX77-275279" fmla="*/ 1704347 w 5834093"/>
                  <a:gd name="connsiteY77-275280" fmla="*/ 1629357 h 2329276"/>
                  <a:gd name="connsiteX78-275281" fmla="*/ 1662460 w 5834093"/>
                  <a:gd name="connsiteY78-275282" fmla="*/ 1611406 h 2329276"/>
                  <a:gd name="connsiteX79-275283" fmla="*/ 1629901 w 5834093"/>
                  <a:gd name="connsiteY79-275284" fmla="*/ 1624812 h 2329276"/>
                  <a:gd name="connsiteX80-275285" fmla="*/ 1629300 w 5834093"/>
                  <a:gd name="connsiteY80-275286" fmla="*/ 1620157 h 2329276"/>
                  <a:gd name="connsiteX81-275287" fmla="*/ 1617994 w 5834093"/>
                  <a:gd name="connsiteY81-275288" fmla="*/ 1624812 h 2329276"/>
                  <a:gd name="connsiteX82-275289" fmla="*/ 1608904 w 5834093"/>
                  <a:gd name="connsiteY82-275290" fmla="*/ 1554366 h 2329276"/>
                  <a:gd name="connsiteX83-275291" fmla="*/ 1552684 w 5834093"/>
                  <a:gd name="connsiteY83-275292" fmla="*/ 1544673 h 2329276"/>
                  <a:gd name="connsiteX84-275293" fmla="*/ 1518550 w 5834093"/>
                  <a:gd name="connsiteY84-275294" fmla="*/ 1570273 h 2329276"/>
                  <a:gd name="connsiteX85-275295" fmla="*/ 1425379 w 5834093"/>
                  <a:gd name="connsiteY85-275296" fmla="*/ 1590725 h 2329276"/>
                  <a:gd name="connsiteX86-275297" fmla="*/ 1409472 w 5834093"/>
                  <a:gd name="connsiteY86-275298" fmla="*/ 1608905 h 2329276"/>
                  <a:gd name="connsiteX87-275299" fmla="*/ 1270852 w 5834093"/>
                  <a:gd name="connsiteY87-275300" fmla="*/ 1629357 h 2329276"/>
                  <a:gd name="connsiteX88-275301" fmla="*/ 1254945 w 5834093"/>
                  <a:gd name="connsiteY88-275302" fmla="*/ 1649809 h 2329276"/>
                  <a:gd name="connsiteX89-275303" fmla="*/ 1282214 w 5834093"/>
                  <a:gd name="connsiteY89-275304" fmla="*/ 1692986 h 2329276"/>
                  <a:gd name="connsiteX90-275305" fmla="*/ 1243582 w 5834093"/>
                  <a:gd name="connsiteY90-275306" fmla="*/ 1708893 h 2329276"/>
                  <a:gd name="connsiteX91-275307" fmla="*/ 1254945 w 5834093"/>
                  <a:gd name="connsiteY91-275308" fmla="*/ 1727073 h 2329276"/>
                  <a:gd name="connsiteX92-275309" fmla="*/ 1216313 w 5834093"/>
                  <a:gd name="connsiteY92-275310" fmla="*/ 1752070 h 2329276"/>
                  <a:gd name="connsiteX93-275311" fmla="*/ 1275397 w 5834093"/>
                  <a:gd name="connsiteY93-275312" fmla="*/ 1795247 h 2329276"/>
                  <a:gd name="connsiteX94-275313" fmla="*/ 1270852 w 5834093"/>
                  <a:gd name="connsiteY94-275314" fmla="*/ 1822517 h 2329276"/>
                  <a:gd name="connsiteX95-275315" fmla="*/ 1259108 w 5834093"/>
                  <a:gd name="connsiteY95-275316" fmla="*/ 1821538 h 2329276"/>
                  <a:gd name="connsiteX96-275317" fmla="*/ 1258945 w 5834093"/>
                  <a:gd name="connsiteY96-275318" fmla="*/ 1822517 h 2329276"/>
                  <a:gd name="connsiteX97-275319" fmla="*/ 1215644 w 5834093"/>
                  <a:gd name="connsiteY97-275320" fmla="*/ 1818908 h 2329276"/>
                  <a:gd name="connsiteX98-275321" fmla="*/ 1204950 w 5834093"/>
                  <a:gd name="connsiteY98-275322" fmla="*/ 1833879 h 2329276"/>
                  <a:gd name="connsiteX99-275323" fmla="*/ 1196495 w 5834093"/>
                  <a:gd name="connsiteY99-275324" fmla="*/ 1829047 h 2329276"/>
                  <a:gd name="connsiteX100-275325" fmla="*/ 1193043 w 5834093"/>
                  <a:gd name="connsiteY100-275326" fmla="*/ 1833879 h 2329276"/>
                  <a:gd name="connsiteX101-275327" fmla="*/ 1145322 w 5834093"/>
                  <a:gd name="connsiteY101-275328" fmla="*/ 1806609 h 2329276"/>
                  <a:gd name="connsiteX102-275329" fmla="*/ 1098145 w 5834093"/>
                  <a:gd name="connsiteY102-275330" fmla="*/ 1806609 h 2329276"/>
                  <a:gd name="connsiteX103-275331" fmla="*/ 1061785 w 5834093"/>
                  <a:gd name="connsiteY103-275332" fmla="*/ 1833879 h 2329276"/>
                  <a:gd name="connsiteX104-275333" fmla="*/ 1055322 w 5834093"/>
                  <a:gd name="connsiteY104-275334" fmla="*/ 1829796 h 2329276"/>
                  <a:gd name="connsiteX105-275335" fmla="*/ 1049878 w 5834093"/>
                  <a:gd name="connsiteY105-275336" fmla="*/ 1833879 h 2329276"/>
                  <a:gd name="connsiteX106-275337" fmla="*/ 1006701 w 5834093"/>
                  <a:gd name="connsiteY106-275338" fmla="*/ 1806609 h 2329276"/>
                  <a:gd name="connsiteX107-275339" fmla="*/ 924893 w 5834093"/>
                  <a:gd name="connsiteY107-275340" fmla="*/ 1770250 h 2329276"/>
                  <a:gd name="connsiteX108-275341" fmla="*/ 877716 w 5834093"/>
                  <a:gd name="connsiteY108-275342" fmla="*/ 1770250 h 2329276"/>
                  <a:gd name="connsiteX109-275343" fmla="*/ 802724 w 5834093"/>
                  <a:gd name="connsiteY109-275344" fmla="*/ 1833879 h 2329276"/>
                  <a:gd name="connsiteX110-275345" fmla="*/ 798179 w 5834093"/>
                  <a:gd name="connsiteY110-275346" fmla="*/ 1877056 h 2329276"/>
                  <a:gd name="connsiteX111-275347" fmla="*/ 787406 w 5834093"/>
                  <a:gd name="connsiteY111-275348" fmla="*/ 1866283 h 2329276"/>
                  <a:gd name="connsiteX112-275349" fmla="*/ 786272 w 5834093"/>
                  <a:gd name="connsiteY112-275350" fmla="*/ 1877056 h 2329276"/>
                  <a:gd name="connsiteX113-275351" fmla="*/ 756063 w 5834093"/>
                  <a:gd name="connsiteY113-275352" fmla="*/ 1846846 h 2329276"/>
                  <a:gd name="connsiteX114-275353" fmla="*/ 732278 w 5834093"/>
                  <a:gd name="connsiteY114-275354" fmla="*/ 1904325 h 2329276"/>
                  <a:gd name="connsiteX115-275355" fmla="*/ 743640 w 5834093"/>
                  <a:gd name="connsiteY115-275356" fmla="*/ 1913415 h 2329276"/>
                  <a:gd name="connsiteX116-275357" fmla="*/ 723188 w 5834093"/>
                  <a:gd name="connsiteY116-275358" fmla="*/ 1956592 h 2329276"/>
                  <a:gd name="connsiteX117-275359" fmla="*/ 747026 w 5834093"/>
                  <a:gd name="connsiteY117-275360" fmla="*/ 1993433 h 2329276"/>
                  <a:gd name="connsiteX118-275361" fmla="*/ 763548 w 5834093"/>
                  <a:gd name="connsiteY118-275362" fmla="*/ 1990679 h 2329276"/>
                  <a:gd name="connsiteX119-275363" fmla="*/ 764871 w 5834093"/>
                  <a:gd name="connsiteY119-275364" fmla="*/ 1992443 h 2329276"/>
                  <a:gd name="connsiteX120-275365" fmla="*/ 775455 w 5834093"/>
                  <a:gd name="connsiteY120-275366" fmla="*/ 1990679 h 2329276"/>
                  <a:gd name="connsiteX121-275367" fmla="*/ 802724 w 5834093"/>
                  <a:gd name="connsiteY121-275368" fmla="*/ 2027038 h 2329276"/>
                  <a:gd name="connsiteX122-275369" fmla="*/ 798179 w 5834093"/>
                  <a:gd name="connsiteY122-275370" fmla="*/ 2054308 h 2329276"/>
                  <a:gd name="connsiteX123-275371" fmla="*/ 818632 w 5834093"/>
                  <a:gd name="connsiteY123-275372" fmla="*/ 2065670 h 2329276"/>
                  <a:gd name="connsiteX124-275373" fmla="*/ 802724 w 5834093"/>
                  <a:gd name="connsiteY124-275374" fmla="*/ 2097485 h 2329276"/>
                  <a:gd name="connsiteX125-275375" fmla="*/ 766365 w 5834093"/>
                  <a:gd name="connsiteY125-275376" fmla="*/ 2102030 h 2329276"/>
                  <a:gd name="connsiteX126-275377" fmla="*/ 727733 w 5834093"/>
                  <a:gd name="connsiteY126-275378" fmla="*/ 2161114 h 2329276"/>
                  <a:gd name="connsiteX127-275379" fmla="*/ 759548 w 5834093"/>
                  <a:gd name="connsiteY127-275380" fmla="*/ 2204291 h 2329276"/>
                  <a:gd name="connsiteX128-275381" fmla="*/ 759548 w 5834093"/>
                  <a:gd name="connsiteY128-275382" fmla="*/ 2242922 h 2329276"/>
                  <a:gd name="connsiteX129-275383" fmla="*/ 798179 w 5834093"/>
                  <a:gd name="connsiteY129-275384" fmla="*/ 2302007 h 2329276"/>
                  <a:gd name="connsiteX130-275385" fmla="*/ 775455 w 5834093"/>
                  <a:gd name="connsiteY130-275386" fmla="*/ 2317914 h 2329276"/>
                  <a:gd name="connsiteX131-275387" fmla="*/ 770910 w 5834093"/>
                  <a:gd name="connsiteY131-275388" fmla="*/ 2329276 h 2329276"/>
                  <a:gd name="connsiteX132-275389" fmla="*/ 759003 w 5834093"/>
                  <a:gd name="connsiteY132-275390" fmla="*/ 2329276 h 2329276"/>
                  <a:gd name="connsiteX133-275391" fmla="*/ 755003 w 5834093"/>
                  <a:gd name="connsiteY133-275392" fmla="*/ 2329276 h 2329276"/>
                  <a:gd name="connsiteX134-275393" fmla="*/ 743096 w 5834093"/>
                  <a:gd name="connsiteY134-275394" fmla="*/ 2329276 h 2329276"/>
                  <a:gd name="connsiteX135-275395" fmla="*/ 715826 w 5834093"/>
                  <a:gd name="connsiteY135-275396" fmla="*/ 2295189 h 2329276"/>
                  <a:gd name="connsiteX136-275397" fmla="*/ 704464 w 5834093"/>
                  <a:gd name="connsiteY136-275398" fmla="*/ 2295189 h 2329276"/>
                  <a:gd name="connsiteX137-275399" fmla="*/ 684012 w 5834093"/>
                  <a:gd name="connsiteY137-275400" fmla="*/ 2286099 h 2329276"/>
                  <a:gd name="connsiteX138-275401" fmla="*/ 672649 w 5834093"/>
                  <a:gd name="connsiteY138-275402" fmla="*/ 2263375 h 2329276"/>
                  <a:gd name="connsiteX139-275403" fmla="*/ 645222 w 5834093"/>
                  <a:gd name="connsiteY139-275404" fmla="*/ 2255538 h 2329276"/>
                  <a:gd name="connsiteX140-275405" fmla="*/ 625472 w 5834093"/>
                  <a:gd name="connsiteY140-275406" fmla="*/ 2258830 h 2329276"/>
                  <a:gd name="connsiteX141-275407" fmla="*/ 623771 w 5834093"/>
                  <a:gd name="connsiteY141-275408" fmla="*/ 2257129 h 2329276"/>
                  <a:gd name="connsiteX142-275409" fmla="*/ 613565 w 5834093"/>
                  <a:gd name="connsiteY142-275410" fmla="*/ 2258830 h 2329276"/>
                  <a:gd name="connsiteX143-275411" fmla="*/ 609020 w 5834093"/>
                  <a:gd name="connsiteY143-275412" fmla="*/ 2254285 h 2329276"/>
                  <a:gd name="connsiteX144-275413" fmla="*/ 559026 w 5834093"/>
                  <a:gd name="connsiteY144-275414" fmla="*/ 2227015 h 2329276"/>
                  <a:gd name="connsiteX145-275415" fmla="*/ 506760 w 5834093"/>
                  <a:gd name="connsiteY145-275416" fmla="*/ 2220198 h 2329276"/>
                  <a:gd name="connsiteX146-275417" fmla="*/ 483280 w 5834093"/>
                  <a:gd name="connsiteY146-275418" fmla="*/ 2213489 h 2329276"/>
                  <a:gd name="connsiteX147-275419" fmla="*/ 480035 w 5834093"/>
                  <a:gd name="connsiteY147-275420" fmla="*/ 2215653 h 2329276"/>
                  <a:gd name="connsiteX148-275421" fmla="*/ 475042 w 5834093"/>
                  <a:gd name="connsiteY148-275422" fmla="*/ 2211135 h 2329276"/>
                  <a:gd name="connsiteX149-275423" fmla="*/ 474945 w 5834093"/>
                  <a:gd name="connsiteY149-275424" fmla="*/ 2211108 h 2329276"/>
                  <a:gd name="connsiteX150-275425" fmla="*/ 468128 w 5834093"/>
                  <a:gd name="connsiteY150-275426" fmla="*/ 2215653 h 2329276"/>
                  <a:gd name="connsiteX151-275427" fmla="*/ 420406 w 5834093"/>
                  <a:gd name="connsiteY151-275428" fmla="*/ 2172476 h 2329276"/>
                  <a:gd name="connsiteX152-275429" fmla="*/ 381774 w 5834093"/>
                  <a:gd name="connsiteY152-275430" fmla="*/ 2156569 h 2329276"/>
                  <a:gd name="connsiteX153-275431" fmla="*/ 349960 w 5834093"/>
                  <a:gd name="connsiteY153-275432" fmla="*/ 2124754 h 2329276"/>
                  <a:gd name="connsiteX154-275433" fmla="*/ 377229 w 5834093"/>
                  <a:gd name="connsiteY154-275434" fmla="*/ 2117937 h 2329276"/>
                  <a:gd name="connsiteX155-275435" fmla="*/ 404499 w 5834093"/>
                  <a:gd name="connsiteY155-275436" fmla="*/ 2070215 h 2329276"/>
                  <a:gd name="connsiteX156-275437" fmla="*/ 388591 w 5834093"/>
                  <a:gd name="connsiteY156-275438" fmla="*/ 2054308 h 2329276"/>
                  <a:gd name="connsiteX157-275439" fmla="*/ 440858 w 5834093"/>
                  <a:gd name="connsiteY157-275440" fmla="*/ 2027038 h 2329276"/>
                  <a:gd name="connsiteX158-275441" fmla="*/ 440858 w 5834093"/>
                  <a:gd name="connsiteY158-275442" fmla="*/ 2023982 h 2329276"/>
                  <a:gd name="connsiteX159-275443" fmla="*/ 416406 w 5834093"/>
                  <a:gd name="connsiteY159-275444" fmla="*/ 2027038 h 2329276"/>
                  <a:gd name="connsiteX160-275445" fmla="*/ 416406 w 5834093"/>
                  <a:gd name="connsiteY160-275446" fmla="*/ 2025550 h 2329276"/>
                  <a:gd name="connsiteX161-275447" fmla="*/ 404499 w 5834093"/>
                  <a:gd name="connsiteY161-275448" fmla="*/ 2027038 h 2329276"/>
                  <a:gd name="connsiteX162-275449" fmla="*/ 404499 w 5834093"/>
                  <a:gd name="connsiteY162-275450" fmla="*/ 2006586 h 2329276"/>
                  <a:gd name="connsiteX163-275451" fmla="*/ 424951 w 5834093"/>
                  <a:gd name="connsiteY163-275452" fmla="*/ 1990679 h 2329276"/>
                  <a:gd name="connsiteX164-275453" fmla="*/ 463583 w 5834093"/>
                  <a:gd name="connsiteY164-275454" fmla="*/ 1983862 h 2329276"/>
                  <a:gd name="connsiteX165-275455" fmla="*/ 468128 w 5834093"/>
                  <a:gd name="connsiteY165-275456" fmla="*/ 1967954 h 2329276"/>
                  <a:gd name="connsiteX166-275457" fmla="*/ 456765 w 5834093"/>
                  <a:gd name="connsiteY166-275458" fmla="*/ 1936140 h 2329276"/>
                  <a:gd name="connsiteX167-275459" fmla="*/ 474945 w 5834093"/>
                  <a:gd name="connsiteY167-275460" fmla="*/ 1908870 h 2329276"/>
                  <a:gd name="connsiteX168-275461" fmla="*/ 474945 w 5834093"/>
                  <a:gd name="connsiteY168-275462" fmla="*/ 1888418 h 2329276"/>
                  <a:gd name="connsiteX169-275463" fmla="*/ 420406 w 5834093"/>
                  <a:gd name="connsiteY169-275464" fmla="*/ 1870238 h 2329276"/>
                  <a:gd name="connsiteX170-275465" fmla="*/ 409588 w 5834093"/>
                  <a:gd name="connsiteY170-275466" fmla="*/ 1870238 h 2329276"/>
                  <a:gd name="connsiteX171-275467" fmla="*/ 397681 w 5834093"/>
                  <a:gd name="connsiteY171-275468" fmla="*/ 1870238 h 2329276"/>
                  <a:gd name="connsiteX172-275469" fmla="*/ 379485 w 5834093"/>
                  <a:gd name="connsiteY172-275470" fmla="*/ 1847999 h 2329276"/>
                  <a:gd name="connsiteX173-275471" fmla="*/ 357322 w 5834093"/>
                  <a:gd name="connsiteY173-275472" fmla="*/ 1854331 h 2329276"/>
                  <a:gd name="connsiteX174-275473" fmla="*/ 352842 w 5834093"/>
                  <a:gd name="connsiteY174-275474" fmla="*/ 1852209 h 2329276"/>
                  <a:gd name="connsiteX175-275475" fmla="*/ 345415 w 5834093"/>
                  <a:gd name="connsiteY175-275476" fmla="*/ 1854331 h 2329276"/>
                  <a:gd name="connsiteX176-275477" fmla="*/ 302238 w 5834093"/>
                  <a:gd name="connsiteY176-275478" fmla="*/ 1833879 h 2329276"/>
                  <a:gd name="connsiteX177-275479" fmla="*/ 302238 w 5834093"/>
                  <a:gd name="connsiteY177-275480" fmla="*/ 1822517 h 2329276"/>
                  <a:gd name="connsiteX178-275481" fmla="*/ 286331 w 5834093"/>
                  <a:gd name="connsiteY178-275482" fmla="*/ 1795247 h 2329276"/>
                  <a:gd name="connsiteX179-275483" fmla="*/ 270968 w 5834093"/>
                  <a:gd name="connsiteY179-275484" fmla="*/ 1795247 h 2329276"/>
                  <a:gd name="connsiteX180-275485" fmla="*/ 259061 w 5834093"/>
                  <a:gd name="connsiteY180-275486" fmla="*/ 1795247 h 2329276"/>
                  <a:gd name="connsiteX181-275487" fmla="*/ 254516 w 5834093"/>
                  <a:gd name="connsiteY181-275488" fmla="*/ 1779340 h 2329276"/>
                  <a:gd name="connsiteX182-275489" fmla="*/ 263606 w 5834093"/>
                  <a:gd name="connsiteY182-275490" fmla="*/ 1763433 h 2329276"/>
                  <a:gd name="connsiteX183-275491" fmla="*/ 243991 w 5834093"/>
                  <a:gd name="connsiteY183-275492" fmla="*/ 1732920 h 2329276"/>
                  <a:gd name="connsiteX184-275493" fmla="*/ 216429 w 5834093"/>
                  <a:gd name="connsiteY184-275494" fmla="*/ 1736163 h 2329276"/>
                  <a:gd name="connsiteX185-275495" fmla="*/ 212956 w 5834093"/>
                  <a:gd name="connsiteY185-275496" fmla="*/ 1735171 h 2329276"/>
                  <a:gd name="connsiteX186-275497" fmla="*/ 204522 w 5834093"/>
                  <a:gd name="connsiteY186-275498" fmla="*/ 1736163 h 2329276"/>
                  <a:gd name="connsiteX187-275499" fmla="*/ 199623 w 5834093"/>
                  <a:gd name="connsiteY187-275500" fmla="*/ 1734763 h 2329276"/>
                  <a:gd name="connsiteX188-275501" fmla="*/ 195977 w 5834093"/>
                  <a:gd name="connsiteY188-275502" fmla="*/ 1747525 h 2329276"/>
                  <a:gd name="connsiteX189-275503" fmla="*/ 184968 w 5834093"/>
                  <a:gd name="connsiteY189-275504" fmla="*/ 1744380 h 2329276"/>
                  <a:gd name="connsiteX190-275505" fmla="*/ 184070 w 5834093"/>
                  <a:gd name="connsiteY190-275506" fmla="*/ 1747525 h 2329276"/>
                  <a:gd name="connsiteX191-275507" fmla="*/ 168163 w 5834093"/>
                  <a:gd name="connsiteY191-275508" fmla="*/ 1742990 h 2329276"/>
                  <a:gd name="connsiteX192-275509" fmla="*/ 156800 w 5834093"/>
                  <a:gd name="connsiteY192-275510" fmla="*/ 1704348 h 2329276"/>
                  <a:gd name="connsiteX193-275511" fmla="*/ 152255 w 5834093"/>
                  <a:gd name="connsiteY193-275512" fmla="*/ 1688441 h 2329276"/>
                  <a:gd name="connsiteX194-275513" fmla="*/ 156800 w 5834093"/>
                  <a:gd name="connsiteY194-275514" fmla="*/ 1683896 h 2329276"/>
                  <a:gd name="connsiteX195-275515" fmla="*/ 168707 w 5834093"/>
                  <a:gd name="connsiteY195-275516" fmla="*/ 1683896 h 2329276"/>
                  <a:gd name="connsiteX196-275517" fmla="*/ 188615 w 5834093"/>
                  <a:gd name="connsiteY196-275518" fmla="*/ 1683896 h 2329276"/>
                  <a:gd name="connsiteX197-275519" fmla="*/ 199977 w 5834093"/>
                  <a:gd name="connsiteY197-275520" fmla="*/ 1672534 h 2329276"/>
                  <a:gd name="connsiteX198-275521" fmla="*/ 188615 w 5834093"/>
                  <a:gd name="connsiteY198-275522" fmla="*/ 1649809 h 2329276"/>
                  <a:gd name="connsiteX199-275523" fmla="*/ 168163 w 5834093"/>
                  <a:gd name="connsiteY199-275524" fmla="*/ 1640720 h 2329276"/>
                  <a:gd name="connsiteX200-275525" fmla="*/ 168163 w 5834093"/>
                  <a:gd name="connsiteY200-275526" fmla="*/ 1633902 h 2329276"/>
                  <a:gd name="connsiteX201-275527" fmla="*/ 152255 w 5834093"/>
                  <a:gd name="connsiteY201-275528" fmla="*/ 1617995 h 2329276"/>
                  <a:gd name="connsiteX202-275529" fmla="*/ 129531 w 5834093"/>
                  <a:gd name="connsiteY202-275530" fmla="*/ 1581635 h 2329276"/>
                  <a:gd name="connsiteX203-275531" fmla="*/ 140893 w 5834093"/>
                  <a:gd name="connsiteY203-275532" fmla="*/ 1558911 h 2329276"/>
                  <a:gd name="connsiteX204-275533" fmla="*/ 136348 w 5834093"/>
                  <a:gd name="connsiteY204-275534" fmla="*/ 1531641 h 2329276"/>
                  <a:gd name="connsiteX205-275535" fmla="*/ 103789 w 5834093"/>
                  <a:gd name="connsiteY205-275536" fmla="*/ 1518234 h 2329276"/>
                  <a:gd name="connsiteX206-275537" fmla="*/ 93716 w 5834093"/>
                  <a:gd name="connsiteY206-275538" fmla="*/ 1522551 h 2329276"/>
                  <a:gd name="connsiteX207-275539" fmla="*/ 91868 w 5834093"/>
                  <a:gd name="connsiteY207-275540" fmla="*/ 1518240 h 2329276"/>
                  <a:gd name="connsiteX208-275541" fmla="*/ 81809 w 5834093"/>
                  <a:gd name="connsiteY208-275542" fmla="*/ 1522551 h 2329276"/>
                  <a:gd name="connsiteX209-275543" fmla="*/ 74992 w 5834093"/>
                  <a:gd name="connsiteY209-275544" fmla="*/ 1506644 h 2329276"/>
                  <a:gd name="connsiteX210-275545" fmla="*/ 34087 w 5834093"/>
                  <a:gd name="connsiteY210-275546" fmla="*/ 1495282 h 2329276"/>
                  <a:gd name="connsiteX211-275547" fmla="*/ 22725 w 5834093"/>
                  <a:gd name="connsiteY211-275548" fmla="*/ 1452105 h 2329276"/>
                  <a:gd name="connsiteX212-275549" fmla="*/ 22725 w 5834093"/>
                  <a:gd name="connsiteY212-275550" fmla="*/ 1420290 h 2329276"/>
                  <a:gd name="connsiteX213-275551" fmla="*/ 0 w 5834093"/>
                  <a:gd name="connsiteY213-275552" fmla="*/ 1404383 h 2329276"/>
                  <a:gd name="connsiteX214-275553" fmla="*/ 15907 w 5834093"/>
                  <a:gd name="connsiteY214-275554" fmla="*/ 1381659 h 2329276"/>
                  <a:gd name="connsiteX215-275555" fmla="*/ 6818 w 5834093"/>
                  <a:gd name="connsiteY215-275556" fmla="*/ 1318030 h 2329276"/>
                  <a:gd name="connsiteX216-275557" fmla="*/ 34087 w 5834093"/>
                  <a:gd name="connsiteY216-275558" fmla="*/ 1274853 h 2329276"/>
                  <a:gd name="connsiteX217-275559" fmla="*/ 27270 w 5834093"/>
                  <a:gd name="connsiteY217-275560" fmla="*/ 1263491 h 2329276"/>
                  <a:gd name="connsiteX218-275561" fmla="*/ 70447 w 5834093"/>
                  <a:gd name="connsiteY218-275562" fmla="*/ 1224859 h 2329276"/>
                  <a:gd name="connsiteX219-275563" fmla="*/ 27270 w 5834093"/>
                  <a:gd name="connsiteY219-275564" fmla="*/ 1188499 h 2329276"/>
                  <a:gd name="connsiteX220-275565" fmla="*/ 109078 w 5834093"/>
                  <a:gd name="connsiteY220-275566" fmla="*/ 1090783 h 2329276"/>
                  <a:gd name="connsiteX221-275567" fmla="*/ 145438 w 5834093"/>
                  <a:gd name="connsiteY221-275568" fmla="*/ 1047606 h 2329276"/>
                  <a:gd name="connsiteX222-275569" fmla="*/ 156800 w 5834093"/>
                  <a:gd name="connsiteY222-275570" fmla="*/ 1004430 h 2329276"/>
                  <a:gd name="connsiteX223-275571" fmla="*/ 102261 w 5834093"/>
                  <a:gd name="connsiteY223-275572" fmla="*/ 952163 h 2329276"/>
                  <a:gd name="connsiteX224-275573" fmla="*/ 118168 w 5834093"/>
                  <a:gd name="connsiteY224-275574" fmla="*/ 897624 h 2329276"/>
                  <a:gd name="connsiteX225-275575" fmla="*/ 86354 w 5834093"/>
                  <a:gd name="connsiteY225-275576" fmla="*/ 833995 h 2329276"/>
                  <a:gd name="connsiteX226-275577" fmla="*/ 109078 w 5834093"/>
                  <a:gd name="connsiteY226-275578" fmla="*/ 759003 h 2329276"/>
                  <a:gd name="connsiteX227-275579" fmla="*/ 70447 w 5834093"/>
                  <a:gd name="connsiteY227-275580" fmla="*/ 656742 h 2329276"/>
                  <a:gd name="connsiteX228-275581" fmla="*/ 102261 w 5834093"/>
                  <a:gd name="connsiteY228-275582" fmla="*/ 586296 h 2329276"/>
                  <a:gd name="connsiteX229-275583" fmla="*/ 43177 w 5834093"/>
                  <a:gd name="connsiteY229-275584" fmla="*/ 520395 h 2329276"/>
                  <a:gd name="connsiteX230-275585" fmla="*/ 49994 w 5834093"/>
                  <a:gd name="connsiteY230-275586" fmla="*/ 445403 h 2329276"/>
                  <a:gd name="connsiteX231-275587" fmla="*/ 81809 w 5834093"/>
                  <a:gd name="connsiteY231-275588" fmla="*/ 440858 h 2329276"/>
                  <a:gd name="connsiteX232-275589" fmla="*/ 145438 w 5834093"/>
                  <a:gd name="connsiteY232-275590" fmla="*/ 397682 h 2329276"/>
                  <a:gd name="connsiteX233-275591" fmla="*/ 184070 w 5834093"/>
                  <a:gd name="connsiteY233-275592" fmla="*/ 359050 h 2329276"/>
                  <a:gd name="connsiteX234-275593" fmla="*/ 189699 w 5834093"/>
                  <a:gd name="connsiteY234-275594" fmla="*/ 365328 h 2329276"/>
                  <a:gd name="connsiteX235-275595" fmla="*/ 195977 w 5834093"/>
                  <a:gd name="connsiteY235-275596" fmla="*/ 359050 h 2329276"/>
                  <a:gd name="connsiteX236-275597" fmla="*/ 255061 w 5834093"/>
                  <a:gd name="connsiteY236-275598" fmla="*/ 424951 h 2329276"/>
                  <a:gd name="connsiteX237-275599" fmla="*/ 350504 w 5834093"/>
                  <a:gd name="connsiteY237-275600" fmla="*/ 445403 h 2329276"/>
                  <a:gd name="connsiteX238-275601" fmla="*/ 491397 w 5834093"/>
                  <a:gd name="connsiteY238-275602" fmla="*/ 559027 h 2329276"/>
                  <a:gd name="connsiteX239-275603" fmla="*/ 523211 w 5834093"/>
                  <a:gd name="connsiteY239-275604" fmla="*/ 606748 h 2329276"/>
                  <a:gd name="connsiteX240-275605" fmla="*/ 523211 w 5834093"/>
                  <a:gd name="connsiteY240-275606" fmla="*/ 665832 h 2329276"/>
                  <a:gd name="connsiteX241-275607" fmla="*/ 486852 w 5834093"/>
                  <a:gd name="connsiteY241-275608" fmla="*/ 720371 h 2329276"/>
                  <a:gd name="connsiteX242-275609" fmla="*/ 420951 w 5834093"/>
                  <a:gd name="connsiteY242-275610" fmla="*/ 740824 h 2329276"/>
                  <a:gd name="connsiteX243-275611" fmla="*/ 415909 w 5834093"/>
                  <a:gd name="connsiteY243-275612" fmla="*/ 738693 h 2329276"/>
                  <a:gd name="connsiteX244-275613" fmla="*/ 409044 w 5834093"/>
                  <a:gd name="connsiteY244-275614" fmla="*/ 740824 h 2329276"/>
                  <a:gd name="connsiteX245-275615" fmla="*/ 252950 w 5834093"/>
                  <a:gd name="connsiteY245-275616" fmla="*/ 674868 h 2329276"/>
                  <a:gd name="connsiteX246-275617" fmla="*/ 232336 w 5834093"/>
                  <a:gd name="connsiteY246-275618" fmla="*/ 681740 h 2329276"/>
                  <a:gd name="connsiteX247-275619" fmla="*/ 291420 w 5834093"/>
                  <a:gd name="connsiteY247-275620" fmla="*/ 752186 h 2329276"/>
                  <a:gd name="connsiteX248-275621" fmla="*/ 291420 w 5834093"/>
                  <a:gd name="connsiteY248-275622" fmla="*/ 790818 h 2329276"/>
                  <a:gd name="connsiteX249-275623" fmla="*/ 298238 w 5834093"/>
                  <a:gd name="connsiteY249-275624" fmla="*/ 877172 h 2329276"/>
                  <a:gd name="connsiteX250-275625" fmla="*/ 345959 w 5834093"/>
                  <a:gd name="connsiteY250-275626" fmla="*/ 908986 h 2329276"/>
                  <a:gd name="connsiteX251-275627" fmla="*/ 362087 w 5834093"/>
                  <a:gd name="connsiteY251-275628" fmla="*/ 918394 h 2329276"/>
                  <a:gd name="connsiteX252-275629" fmla="*/ 365867 w 5834093"/>
                  <a:gd name="connsiteY252-275630" fmla="*/ 886261 h 2329276"/>
                  <a:gd name="connsiteX253-275631" fmla="*/ 345415 w 5834093"/>
                  <a:gd name="connsiteY253-275632" fmla="*/ 849902 h 2329276"/>
                  <a:gd name="connsiteX254-275633" fmla="*/ 365867 w 5834093"/>
                  <a:gd name="connsiteY254-275634" fmla="*/ 818087 h 2329276"/>
                  <a:gd name="connsiteX255-275635" fmla="*/ 374560 w 5834093"/>
                  <a:gd name="connsiteY255-275636" fmla="*/ 823086 h 2329276"/>
                  <a:gd name="connsiteX256-275637" fmla="*/ 377774 w 5834093"/>
                  <a:gd name="connsiteY256-275638" fmla="*/ 818087 h 2329276"/>
                  <a:gd name="connsiteX257-275639" fmla="*/ 461933 w 5834093"/>
                  <a:gd name="connsiteY257-275640" fmla="*/ 866479 h 2329276"/>
                  <a:gd name="connsiteX258-275641" fmla="*/ 484035 w 5834093"/>
                  <a:gd name="connsiteY258-275642" fmla="*/ 849902 h 2329276"/>
                  <a:gd name="connsiteX259-275643" fmla="*/ 463583 w 5834093"/>
                  <a:gd name="connsiteY259-275644" fmla="*/ 784000 h 2329276"/>
                  <a:gd name="connsiteX260-275645" fmla="*/ 549936 w 5834093"/>
                  <a:gd name="connsiteY260-275646" fmla="*/ 697647 h 2329276"/>
                  <a:gd name="connsiteX261-275647" fmla="*/ 559742 w 5834093"/>
                  <a:gd name="connsiteY261-275648" fmla="*/ 699748 h 2329276"/>
                  <a:gd name="connsiteX262-275649" fmla="*/ 561843 w 5834093"/>
                  <a:gd name="connsiteY262-275650" fmla="*/ 697647 h 2329276"/>
                  <a:gd name="connsiteX263-275651" fmla="*/ 593658 w 5834093"/>
                  <a:gd name="connsiteY263-275652" fmla="*/ 704464 h 2329276"/>
                  <a:gd name="connsiteX264-275653" fmla="*/ 620945 w 5834093"/>
                  <a:gd name="connsiteY264-275654" fmla="*/ 728341 h 2329276"/>
                  <a:gd name="connsiteX265-275655" fmla="*/ 640835 w 5834093"/>
                  <a:gd name="connsiteY265-275656" fmla="*/ 672650 h 2329276"/>
                  <a:gd name="connsiteX266-275657" fmla="*/ 609020 w 5834093"/>
                  <a:gd name="connsiteY266-275658" fmla="*/ 618111 h 2329276"/>
                  <a:gd name="connsiteX267-275659" fmla="*/ 624928 w 5834093"/>
                  <a:gd name="connsiteY267-275660" fmla="*/ 559027 h 2329276"/>
                  <a:gd name="connsiteX268-275661" fmla="*/ 597658 w 5834093"/>
                  <a:gd name="connsiteY268-275662" fmla="*/ 499942 h 2329276"/>
                  <a:gd name="connsiteX269-275663" fmla="*/ 611562 w 5834093"/>
                  <a:gd name="connsiteY269-275664" fmla="*/ 504268 h 2329276"/>
                  <a:gd name="connsiteX270-275665" fmla="*/ 609565 w 5834093"/>
                  <a:gd name="connsiteY270-275666" fmla="*/ 499942 h 2329276"/>
                  <a:gd name="connsiteX271-275667" fmla="*/ 711826 w 5834093"/>
                  <a:gd name="connsiteY271-275668" fmla="*/ 531757 h 2329276"/>
                  <a:gd name="connsiteX272-275669" fmla="*/ 732278 w 5834093"/>
                  <a:gd name="connsiteY272-275670" fmla="*/ 586296 h 2329276"/>
                  <a:gd name="connsiteX273-275671" fmla="*/ 684556 w 5834093"/>
                  <a:gd name="connsiteY273-275672" fmla="*/ 597658 h 2329276"/>
                  <a:gd name="connsiteX274-275673" fmla="*/ 684556 w 5834093"/>
                  <a:gd name="connsiteY274-275674" fmla="*/ 649925 h 2329276"/>
                  <a:gd name="connsiteX275-275675" fmla="*/ 713309 w 5834093"/>
                  <a:gd name="connsiteY275-275676" fmla="*/ 678678 h 2329276"/>
                  <a:gd name="connsiteX276-275677" fmla="*/ 763548 w 5834093"/>
                  <a:gd name="connsiteY276-275678" fmla="*/ 661287 h 2329276"/>
                  <a:gd name="connsiteX277-275679" fmla="*/ 770365 w 5834093"/>
                  <a:gd name="connsiteY277-275680" fmla="*/ 602203 h 2329276"/>
                  <a:gd name="connsiteX278-275681" fmla="*/ 845357 w 5834093"/>
                  <a:gd name="connsiteY278-275682" fmla="*/ 554482 h 2329276"/>
                  <a:gd name="connsiteX279-275683" fmla="*/ 972614 w 5834093"/>
                  <a:gd name="connsiteY279-275684" fmla="*/ 468128 h 2329276"/>
                  <a:gd name="connsiteX280-275685" fmla="*/ 982566 w 5834093"/>
                  <a:gd name="connsiteY280-275686" fmla="*/ 469455 h 2329276"/>
                  <a:gd name="connsiteX281-275687" fmla="*/ 984521 w 5834093"/>
                  <a:gd name="connsiteY281-275688" fmla="*/ 468128 h 2329276"/>
                  <a:gd name="connsiteX282-275689" fmla="*/ 1018608 w 5834093"/>
                  <a:gd name="connsiteY282-275690" fmla="*/ 472673 h 2329276"/>
                  <a:gd name="connsiteX283-275691" fmla="*/ 979977 w 5834093"/>
                  <a:gd name="connsiteY283-275692" fmla="*/ 536302 h 2329276"/>
                  <a:gd name="connsiteX284-275693" fmla="*/ 1012666 w 5834093"/>
                  <a:gd name="connsiteY284-275694" fmla="*/ 541463 h 2329276"/>
                  <a:gd name="connsiteX285-275695" fmla="*/ 1038516 w 5834093"/>
                  <a:gd name="connsiteY285-275696" fmla="*/ 511305 h 2329276"/>
                  <a:gd name="connsiteX286-275697" fmla="*/ 1050423 w 5834093"/>
                  <a:gd name="connsiteY286-275698" fmla="*/ 511305 h 2329276"/>
                  <a:gd name="connsiteX287-275699" fmla="*/ 1108962 w 5834093"/>
                  <a:gd name="connsiteY287-275700" fmla="*/ 511305 h 2329276"/>
                  <a:gd name="connsiteX288-275701" fmla="*/ 1161229 w 5834093"/>
                  <a:gd name="connsiteY288-275702" fmla="*/ 468128 h 2329276"/>
                  <a:gd name="connsiteX289-275703" fmla="*/ 1165711 w 5834093"/>
                  <a:gd name="connsiteY289-275704" fmla="*/ 474262 h 2329276"/>
                  <a:gd name="connsiteX290-275705" fmla="*/ 1173136 w 5834093"/>
                  <a:gd name="connsiteY290-275706" fmla="*/ 468128 h 2329276"/>
                  <a:gd name="connsiteX291-275707" fmla="*/ 1210035 w 5834093"/>
                  <a:gd name="connsiteY291-275708" fmla="*/ 518621 h 2329276"/>
                  <a:gd name="connsiteX292-275709" fmla="*/ 1247583 w 5834093"/>
                  <a:gd name="connsiteY292-275710" fmla="*/ 461311 h 2329276"/>
                  <a:gd name="connsiteX293-275711" fmla="*/ 1211223 w 5834093"/>
                  <a:gd name="connsiteY293-275712" fmla="*/ 402227 h 2329276"/>
                  <a:gd name="connsiteX294-275713" fmla="*/ 1227130 w 5834093"/>
                  <a:gd name="connsiteY294-275714" fmla="*/ 365867 h 2329276"/>
                  <a:gd name="connsiteX295-275715" fmla="*/ 1237665 w 5834093"/>
                  <a:gd name="connsiteY295-275716" fmla="*/ 369005 h 2329276"/>
                  <a:gd name="connsiteX296-275717" fmla="*/ 1239037 w 5834093"/>
                  <a:gd name="connsiteY296-275718" fmla="*/ 365867 h 2329276"/>
                  <a:gd name="connsiteX297-275719" fmla="*/ 1345843 w 5834093"/>
                  <a:gd name="connsiteY297-275720" fmla="*/ 397682 h 2329276"/>
                  <a:gd name="connsiteX298-275721" fmla="*/ 1400382 w 5834093"/>
                  <a:gd name="connsiteY298-275722" fmla="*/ 429496 h 2329276"/>
                  <a:gd name="connsiteX299-275723" fmla="*/ 1519756 w 5834093"/>
                  <a:gd name="connsiteY299-275724" fmla="*/ 536080 h 2329276"/>
                  <a:gd name="connsiteX300-275725" fmla="*/ 1543003 w 5834093"/>
                  <a:gd name="connsiteY300-275726" fmla="*/ 495398 h 2329276"/>
                  <a:gd name="connsiteX301-275727" fmla="*/ 1506643 w 5834093"/>
                  <a:gd name="connsiteY301-275728" fmla="*/ 440858 h 2329276"/>
                  <a:gd name="connsiteX302-275729" fmla="*/ 1506643 w 5834093"/>
                  <a:gd name="connsiteY302-275730" fmla="*/ 418134 h 2329276"/>
                  <a:gd name="connsiteX303-275731" fmla="*/ 1463467 w 5834093"/>
                  <a:gd name="connsiteY303-275732" fmla="*/ 409044 h 2329276"/>
                  <a:gd name="connsiteX304-275733" fmla="*/ 1472556 w 5834093"/>
                  <a:gd name="connsiteY304-275734" fmla="*/ 359050 h 2329276"/>
                  <a:gd name="connsiteX305-275735" fmla="*/ 1452104 w 5834093"/>
                  <a:gd name="connsiteY305-275736" fmla="*/ 272696 h 2329276"/>
                  <a:gd name="connsiteX306-275737" fmla="*/ 1452104 w 5834093"/>
                  <a:gd name="connsiteY306-275738" fmla="*/ 236337 h 2329276"/>
                  <a:gd name="connsiteX307-275739" fmla="*/ 1522551 w 5834093"/>
                  <a:gd name="connsiteY307-275740" fmla="*/ 134076 h 2329276"/>
                  <a:gd name="connsiteX308-275741" fmla="*/ 1543003 w 5834093"/>
                  <a:gd name="connsiteY308-275742" fmla="*/ 20453 h 2329276"/>
                  <a:gd name="connsiteX309-275743" fmla="*/ 1570272 w 5834093"/>
                  <a:gd name="connsiteY309-275744" fmla="*/ 0 h 2329276"/>
                  <a:gd name="connsiteX310-275745" fmla="*/ 1578688 w 5834093"/>
                  <a:gd name="connsiteY310-275746" fmla="*/ 2619 h 2329276"/>
                  <a:gd name="connsiteX311-275747" fmla="*/ 1582179 w 5834093"/>
                  <a:gd name="connsiteY311-275748" fmla="*/ 0 h 2329276"/>
                  <a:gd name="connsiteX312-275749" fmla="*/ 1684440 w 5834093"/>
                  <a:gd name="connsiteY312-275750" fmla="*/ 31815 h 2329276"/>
                  <a:gd name="connsiteX313-275751" fmla="*/ 1688985 w 5834093"/>
                  <a:gd name="connsiteY313-275752" fmla="*/ 102261 h 2329276"/>
                  <a:gd name="connsiteX314-275753" fmla="*/ 1652625 w 5834093"/>
                  <a:gd name="connsiteY314-275754" fmla="*/ 193160 h 2329276"/>
                  <a:gd name="connsiteX315-275755" fmla="*/ 1679895 w 5834093"/>
                  <a:gd name="connsiteY315-275756" fmla="*/ 231792 h 2329276"/>
                  <a:gd name="connsiteX316-275757" fmla="*/ 1688985 w 5834093"/>
                  <a:gd name="connsiteY316-275758" fmla="*/ 306783 h 2329276"/>
                  <a:gd name="connsiteX317-275759" fmla="*/ 1679895 w 5834093"/>
                  <a:gd name="connsiteY317-275760" fmla="*/ 452221 h 2329276"/>
                  <a:gd name="connsiteX318-275761" fmla="*/ 1636718 w 5834093"/>
                  <a:gd name="connsiteY318-275762" fmla="*/ 715827 h 2329276"/>
                  <a:gd name="connsiteX319-275763" fmla="*/ 1662494 w 5834093"/>
                  <a:gd name="connsiteY319-275764" fmla="*/ 722271 h 2329276"/>
                  <a:gd name="connsiteX0-275765" fmla="*/ 1662494 w 5834093"/>
                  <a:gd name="connsiteY0-275766" fmla="*/ 722271 h 2329276"/>
                  <a:gd name="connsiteX1-275767" fmla="*/ 5176671 w 5834093"/>
                  <a:gd name="connsiteY1-275768" fmla="*/ 397682 h 2329276"/>
                  <a:gd name="connsiteX2-275769" fmla="*/ 5243719 w 5834093"/>
                  <a:gd name="connsiteY2-275770" fmla="*/ 482513 h 2329276"/>
                  <a:gd name="connsiteX3-275771" fmla="*/ 5258480 w 5834093"/>
                  <a:gd name="connsiteY3-275772" fmla="*/ 386319 h 2329276"/>
                  <a:gd name="connsiteX4-275773" fmla="*/ 5267570 w 5834093"/>
                  <a:gd name="connsiteY4-275774" fmla="*/ 338598 h 2329276"/>
                  <a:gd name="connsiteX5-275775" fmla="*/ 5278896 w 5834093"/>
                  <a:gd name="connsiteY5-275776" fmla="*/ 341647 h 2329276"/>
                  <a:gd name="connsiteX6-275777" fmla="*/ 5279477 w 5834093"/>
                  <a:gd name="connsiteY6-275778" fmla="*/ 338598 h 2329276"/>
                  <a:gd name="connsiteX7-275779" fmla="*/ 5395510 w 5834093"/>
                  <a:gd name="connsiteY7-275780" fmla="*/ 369837 h 2329276"/>
                  <a:gd name="connsiteX8-275781" fmla="*/ 5463001 w 5834093"/>
                  <a:gd name="connsiteY8-275782" fmla="*/ 365867 h 2329276"/>
                  <a:gd name="connsiteX9-275783" fmla="*/ 5464386 w 5834093"/>
                  <a:gd name="connsiteY9-275784" fmla="*/ 366486 h 2329276"/>
                  <a:gd name="connsiteX10-275785" fmla="*/ 5474909 w 5834093"/>
                  <a:gd name="connsiteY10-275786" fmla="*/ 365867 h 2329276"/>
                  <a:gd name="connsiteX11-275787" fmla="*/ 5581715 w 5834093"/>
                  <a:gd name="connsiteY11-275788" fmla="*/ 413589 h 2329276"/>
                  <a:gd name="connsiteX12-275789" fmla="*/ 5633981 w 5834093"/>
                  <a:gd name="connsiteY12-275790" fmla="*/ 456766 h 2329276"/>
                  <a:gd name="connsiteX13-275791" fmla="*/ 5720335 w 5834093"/>
                  <a:gd name="connsiteY13-275792" fmla="*/ 536302 h 2329276"/>
                  <a:gd name="connsiteX14-275793" fmla="*/ 5822595 w 5834093"/>
                  <a:gd name="connsiteY14-275794" fmla="*/ 634018 h 2329276"/>
                  <a:gd name="connsiteX15-275795" fmla="*/ 5818051 w 5834093"/>
                  <a:gd name="connsiteY15-275796" fmla="*/ 688557 h 2329276"/>
                  <a:gd name="connsiteX16-275797" fmla="*/ 5822051 w 5834093"/>
                  <a:gd name="connsiteY16-275798" fmla="*/ 645380 h 2329276"/>
                  <a:gd name="connsiteX17-275799" fmla="*/ 5834092 w 5834093"/>
                  <a:gd name="connsiteY17-275800" fmla="*/ 647253 h 2329276"/>
                  <a:gd name="connsiteX18-275801" fmla="*/ 5833958 w 5834093"/>
                  <a:gd name="connsiteY18-275802" fmla="*/ 645380 h 2329276"/>
                  <a:gd name="connsiteX19-275803" fmla="*/ 5767511 w 5834093"/>
                  <a:gd name="connsiteY19-275804" fmla="*/ 833995 h 2329276"/>
                  <a:gd name="connsiteX20-275805" fmla="*/ 5729132 w 5834093"/>
                  <a:gd name="connsiteY20-275806" fmla="*/ 785976 h 2329276"/>
                  <a:gd name="connsiteX21-275807" fmla="*/ 5695337 w 5834093"/>
                  <a:gd name="connsiteY21-275808" fmla="*/ 795363 h 2329276"/>
                  <a:gd name="connsiteX22-275809" fmla="*/ 5693366 w 5834093"/>
                  <a:gd name="connsiteY22-275810" fmla="*/ 792603 h 2329276"/>
                  <a:gd name="connsiteX23-275811" fmla="*/ 5640799 w 5834093"/>
                  <a:gd name="connsiteY23-275812" fmla="*/ 752186 h 2329276"/>
                  <a:gd name="connsiteX24-275813" fmla="*/ 5656705 w 5834093"/>
                  <a:gd name="connsiteY24-275814" fmla="*/ 795363 h 2329276"/>
                  <a:gd name="connsiteX25-275815" fmla="*/ 5586259 w 5834093"/>
                  <a:gd name="connsiteY25-275816" fmla="*/ 870354 h 2329276"/>
                  <a:gd name="connsiteX26-275817" fmla="*/ 5575676 w 5834093"/>
                  <a:gd name="connsiteY26-275818" fmla="*/ 869346 h 2329276"/>
                  <a:gd name="connsiteX27-275819" fmla="*/ 5539436 w 5834093"/>
                  <a:gd name="connsiteY27-275820" fmla="*/ 867029 h 2329276"/>
                  <a:gd name="connsiteX28-275821" fmla="*/ 5593077 w 5834093"/>
                  <a:gd name="connsiteY28-275822" fmla="*/ 972615 h 2329276"/>
                  <a:gd name="connsiteX29-275823" fmla="*/ 5613529 w 5834093"/>
                  <a:gd name="connsiteY29-275824" fmla="*/ 1031699 h 2329276"/>
                  <a:gd name="connsiteX30-275825" fmla="*/ 5608984 w 5834093"/>
                  <a:gd name="connsiteY30-275826" fmla="*/ 1054424 h 2329276"/>
                  <a:gd name="connsiteX31-275827" fmla="*/ 5597799 w 5834093"/>
                  <a:gd name="connsiteY31-275828" fmla="*/ 1050815 h 2329276"/>
                  <a:gd name="connsiteX32-275829" fmla="*/ 5534271 w 5834093"/>
                  <a:gd name="connsiteY32-275830" fmla="*/ 1034164 h 2329276"/>
                  <a:gd name="connsiteX33-275831" fmla="*/ 5436277 w 5834093"/>
                  <a:gd name="connsiteY33-275832" fmla="*/ 1090783 h 2329276"/>
                  <a:gd name="connsiteX34-275833" fmla="*/ 5397645 w 5834093"/>
                  <a:gd name="connsiteY34-275834" fmla="*/ 1102146 h 2329276"/>
                  <a:gd name="connsiteX35-275835" fmla="*/ 5345378 w 5834093"/>
                  <a:gd name="connsiteY35-275836" fmla="*/ 1156685 h 2329276"/>
                  <a:gd name="connsiteX36-275837" fmla="*/ 5290839 w 5834093"/>
                  <a:gd name="connsiteY36-275838" fmla="*/ 1204406 h 2329276"/>
                  <a:gd name="connsiteX37-275839" fmla="*/ 5274932 w 5834093"/>
                  <a:gd name="connsiteY37-275840" fmla="*/ 1236221 h 2329276"/>
                  <a:gd name="connsiteX38-275841" fmla="*/ 5267238 w 5834093"/>
                  <a:gd name="connsiteY38-275842" fmla="*/ 1227794 h 2329276"/>
                  <a:gd name="connsiteX39-275843" fmla="*/ 5263025 w 5834093"/>
                  <a:gd name="connsiteY39-275844" fmla="*/ 1236221 h 2329276"/>
                  <a:gd name="connsiteX40-275845" fmla="*/ 5219538 w 5834093"/>
                  <a:gd name="connsiteY40-275846" fmla="*/ 1188593 h 2329276"/>
                  <a:gd name="connsiteX41-275847" fmla="*/ 5129494 w 5834093"/>
                  <a:gd name="connsiteY41-275848" fmla="*/ 1243038 h 2329276"/>
                  <a:gd name="connsiteX42-275849" fmla="*/ 5126389 w 5834093"/>
                  <a:gd name="connsiteY42-275850" fmla="*/ 1237716 h 2329276"/>
                  <a:gd name="connsiteX43-275851" fmla="*/ 5117587 w 5834093"/>
                  <a:gd name="connsiteY43-275852" fmla="*/ 1243038 h 2329276"/>
                  <a:gd name="connsiteX44-275853" fmla="*/ 5105544 w 5834093"/>
                  <a:gd name="connsiteY44-275854" fmla="*/ 1222392 h 2329276"/>
                  <a:gd name="connsiteX45-275855" fmla="*/ 5074955 w 5834093"/>
                  <a:gd name="connsiteY45-275856" fmla="*/ 1247583 h 2329276"/>
                  <a:gd name="connsiteX46-275857" fmla="*/ 5065718 w 5834093"/>
                  <a:gd name="connsiteY46-275858" fmla="*/ 1245384 h 2329276"/>
                  <a:gd name="connsiteX47-275859" fmla="*/ 5063048 w 5834093"/>
                  <a:gd name="connsiteY47-275860" fmla="*/ 1247583 h 2329276"/>
                  <a:gd name="connsiteX48-275861" fmla="*/ 5026594 w 5834093"/>
                  <a:gd name="connsiteY48-275862" fmla="*/ 1238904 h 2329276"/>
                  <a:gd name="connsiteX49-275863" fmla="*/ 5015871 w 5834093"/>
                  <a:gd name="connsiteY49-275864" fmla="*/ 1283943 h 2329276"/>
                  <a:gd name="connsiteX50-275865" fmla="*/ 4974967 w 5834093"/>
                  <a:gd name="connsiteY50-275866" fmla="*/ 1349844 h 2329276"/>
                  <a:gd name="connsiteX51-275867" fmla="*/ 4974967 w 5834093"/>
                  <a:gd name="connsiteY51-275868" fmla="*/ 1381659 h 2329276"/>
                  <a:gd name="connsiteX52-275869" fmla="*/ 5011326 w 5834093"/>
                  <a:gd name="connsiteY52-275870" fmla="*/ 1495282 h 2329276"/>
                  <a:gd name="connsiteX53-275871" fmla="*/ 4999419 w 5834093"/>
                  <a:gd name="connsiteY53-275872" fmla="*/ 1495282 h 2329276"/>
                  <a:gd name="connsiteX54-275873" fmla="*/ 4974967 w 5834093"/>
                  <a:gd name="connsiteY54-275874" fmla="*/ 1495282 h 2329276"/>
                  <a:gd name="connsiteX55-275875" fmla="*/ 4963605 w 5834093"/>
                  <a:gd name="connsiteY55-275876" fmla="*/ 1547548 h 2329276"/>
                  <a:gd name="connsiteX56-275877" fmla="*/ 4974967 w 5834093"/>
                  <a:gd name="connsiteY56-275878" fmla="*/ 1574818 h 2329276"/>
                  <a:gd name="connsiteX57-275879" fmla="*/ 4909065 w 5834093"/>
                  <a:gd name="connsiteY57-275880" fmla="*/ 1608905 h 2329276"/>
                  <a:gd name="connsiteX58-275881" fmla="*/ 4897703 w 5834093"/>
                  <a:gd name="connsiteY58-275882" fmla="*/ 1677079 h 2329276"/>
                  <a:gd name="connsiteX59-275883" fmla="*/ 4845437 w 5834093"/>
                  <a:gd name="connsiteY59-275884" fmla="*/ 1692986 h 2329276"/>
                  <a:gd name="connsiteX60-275885" fmla="*/ 4834074 w 5834093"/>
                  <a:gd name="connsiteY60-275886" fmla="*/ 1752070 h 2329276"/>
                  <a:gd name="connsiteX61-275887" fmla="*/ 4779535 w 5834093"/>
                  <a:gd name="connsiteY61-275888" fmla="*/ 1811154 h 2329276"/>
                  <a:gd name="connsiteX62-275889" fmla="*/ 4777225 w 5834093"/>
                  <a:gd name="connsiteY62-275890" fmla="*/ 1800758 h 2329276"/>
                  <a:gd name="connsiteX63-275891" fmla="*/ 4767628 w 5834093"/>
                  <a:gd name="connsiteY63-275892" fmla="*/ 1811154 h 2329276"/>
                  <a:gd name="connsiteX64-275893" fmla="*/ 4758538 w 5834093"/>
                  <a:gd name="connsiteY64-275894" fmla="*/ 1770250 h 2329276"/>
                  <a:gd name="connsiteX65-275895" fmla="*/ 4742631 w 5834093"/>
                  <a:gd name="connsiteY65-275896" fmla="*/ 1683896 h 2329276"/>
                  <a:gd name="connsiteX66-275897" fmla="*/ 4715361 w 5834093"/>
                  <a:gd name="connsiteY66-275898" fmla="*/ 1543004 h 2329276"/>
                  <a:gd name="connsiteX67-275899" fmla="*/ 4735813 w 5834093"/>
                  <a:gd name="connsiteY67-275900" fmla="*/ 1452105 h 2329276"/>
                  <a:gd name="connsiteX68-275901" fmla="*/ 4767628 w 5834093"/>
                  <a:gd name="connsiteY68-275902" fmla="*/ 1408928 h 2329276"/>
                  <a:gd name="connsiteX69-275903" fmla="*/ 4767628 w 5834093"/>
                  <a:gd name="connsiteY69-275904" fmla="*/ 1381659 h 2329276"/>
                  <a:gd name="connsiteX70-275905" fmla="*/ 4826712 w 5834093"/>
                  <a:gd name="connsiteY70-275906" fmla="*/ 1365751 h 2329276"/>
                  <a:gd name="connsiteX71-275907" fmla="*/ 1811153 w 5834093"/>
                  <a:gd name="connsiteY71-275908" fmla="*/ 1617995 h 2329276"/>
                  <a:gd name="connsiteX72-275909" fmla="*/ 1748069 w 5834093"/>
                  <a:gd name="connsiteY72-275910" fmla="*/ 1656627 h 2329276"/>
                  <a:gd name="connsiteX73-275911" fmla="*/ 1711709 w 5834093"/>
                  <a:gd name="connsiteY73-275912" fmla="*/ 1661172 h 2329276"/>
                  <a:gd name="connsiteX74-275913" fmla="*/ 1711926 w 5834093"/>
                  <a:gd name="connsiteY74-275914" fmla="*/ 1659656 h 2329276"/>
                  <a:gd name="connsiteX75-275915" fmla="*/ 1699803 w 5834093"/>
                  <a:gd name="connsiteY75-275916" fmla="*/ 1661172 h 2329276"/>
                  <a:gd name="connsiteX76-275917" fmla="*/ 1704347 w 5834093"/>
                  <a:gd name="connsiteY76-275918" fmla="*/ 1629357 h 2329276"/>
                  <a:gd name="connsiteX77-275919" fmla="*/ 1662460 w 5834093"/>
                  <a:gd name="connsiteY77-275920" fmla="*/ 1611406 h 2329276"/>
                  <a:gd name="connsiteX78-275921" fmla="*/ 1629901 w 5834093"/>
                  <a:gd name="connsiteY78-275922" fmla="*/ 1624812 h 2329276"/>
                  <a:gd name="connsiteX79-275923" fmla="*/ 1629300 w 5834093"/>
                  <a:gd name="connsiteY79-275924" fmla="*/ 1620157 h 2329276"/>
                  <a:gd name="connsiteX80-275925" fmla="*/ 1617994 w 5834093"/>
                  <a:gd name="connsiteY80-275926" fmla="*/ 1624812 h 2329276"/>
                  <a:gd name="connsiteX81-275927" fmla="*/ 1608904 w 5834093"/>
                  <a:gd name="connsiteY81-275928" fmla="*/ 1554366 h 2329276"/>
                  <a:gd name="connsiteX82-275929" fmla="*/ 1552684 w 5834093"/>
                  <a:gd name="connsiteY82-275930" fmla="*/ 1544673 h 2329276"/>
                  <a:gd name="connsiteX83-275931" fmla="*/ 1518550 w 5834093"/>
                  <a:gd name="connsiteY83-275932" fmla="*/ 1570273 h 2329276"/>
                  <a:gd name="connsiteX84-275933" fmla="*/ 1425379 w 5834093"/>
                  <a:gd name="connsiteY84-275934" fmla="*/ 1590725 h 2329276"/>
                  <a:gd name="connsiteX85-275935" fmla="*/ 1409472 w 5834093"/>
                  <a:gd name="connsiteY85-275936" fmla="*/ 1608905 h 2329276"/>
                  <a:gd name="connsiteX86-275937" fmla="*/ 1270852 w 5834093"/>
                  <a:gd name="connsiteY86-275938" fmla="*/ 1629357 h 2329276"/>
                  <a:gd name="connsiteX87-275939" fmla="*/ 1254945 w 5834093"/>
                  <a:gd name="connsiteY87-275940" fmla="*/ 1649809 h 2329276"/>
                  <a:gd name="connsiteX88-275941" fmla="*/ 1282214 w 5834093"/>
                  <a:gd name="connsiteY88-275942" fmla="*/ 1692986 h 2329276"/>
                  <a:gd name="connsiteX89-275943" fmla="*/ 1243582 w 5834093"/>
                  <a:gd name="connsiteY89-275944" fmla="*/ 1708893 h 2329276"/>
                  <a:gd name="connsiteX90-275945" fmla="*/ 1254945 w 5834093"/>
                  <a:gd name="connsiteY90-275946" fmla="*/ 1727073 h 2329276"/>
                  <a:gd name="connsiteX91-275947" fmla="*/ 1216313 w 5834093"/>
                  <a:gd name="connsiteY91-275948" fmla="*/ 1752070 h 2329276"/>
                  <a:gd name="connsiteX92-275949" fmla="*/ 1275397 w 5834093"/>
                  <a:gd name="connsiteY92-275950" fmla="*/ 1795247 h 2329276"/>
                  <a:gd name="connsiteX93-275951" fmla="*/ 1270852 w 5834093"/>
                  <a:gd name="connsiteY93-275952" fmla="*/ 1822517 h 2329276"/>
                  <a:gd name="connsiteX94-275953" fmla="*/ 1259108 w 5834093"/>
                  <a:gd name="connsiteY94-275954" fmla="*/ 1821538 h 2329276"/>
                  <a:gd name="connsiteX95-275955" fmla="*/ 1258945 w 5834093"/>
                  <a:gd name="connsiteY95-275956" fmla="*/ 1822517 h 2329276"/>
                  <a:gd name="connsiteX96-275957" fmla="*/ 1215644 w 5834093"/>
                  <a:gd name="connsiteY96-275958" fmla="*/ 1818908 h 2329276"/>
                  <a:gd name="connsiteX97-275959" fmla="*/ 1204950 w 5834093"/>
                  <a:gd name="connsiteY97-275960" fmla="*/ 1833879 h 2329276"/>
                  <a:gd name="connsiteX98-275961" fmla="*/ 1196495 w 5834093"/>
                  <a:gd name="connsiteY98-275962" fmla="*/ 1829047 h 2329276"/>
                  <a:gd name="connsiteX99-275963" fmla="*/ 1193043 w 5834093"/>
                  <a:gd name="connsiteY99-275964" fmla="*/ 1833879 h 2329276"/>
                  <a:gd name="connsiteX100-275965" fmla="*/ 1145322 w 5834093"/>
                  <a:gd name="connsiteY100-275966" fmla="*/ 1806609 h 2329276"/>
                  <a:gd name="connsiteX101-275967" fmla="*/ 1098145 w 5834093"/>
                  <a:gd name="connsiteY101-275968" fmla="*/ 1806609 h 2329276"/>
                  <a:gd name="connsiteX102-275969" fmla="*/ 1061785 w 5834093"/>
                  <a:gd name="connsiteY102-275970" fmla="*/ 1833879 h 2329276"/>
                  <a:gd name="connsiteX103-275971" fmla="*/ 1055322 w 5834093"/>
                  <a:gd name="connsiteY103-275972" fmla="*/ 1829796 h 2329276"/>
                  <a:gd name="connsiteX104-275973" fmla="*/ 1049878 w 5834093"/>
                  <a:gd name="connsiteY104-275974" fmla="*/ 1833879 h 2329276"/>
                  <a:gd name="connsiteX105-275975" fmla="*/ 1006701 w 5834093"/>
                  <a:gd name="connsiteY105-275976" fmla="*/ 1806609 h 2329276"/>
                  <a:gd name="connsiteX106-275977" fmla="*/ 924893 w 5834093"/>
                  <a:gd name="connsiteY106-275978" fmla="*/ 1770250 h 2329276"/>
                  <a:gd name="connsiteX107-275979" fmla="*/ 877716 w 5834093"/>
                  <a:gd name="connsiteY107-275980" fmla="*/ 1770250 h 2329276"/>
                  <a:gd name="connsiteX108-275981" fmla="*/ 802724 w 5834093"/>
                  <a:gd name="connsiteY108-275982" fmla="*/ 1833879 h 2329276"/>
                  <a:gd name="connsiteX109-275983" fmla="*/ 798179 w 5834093"/>
                  <a:gd name="connsiteY109-275984" fmla="*/ 1877056 h 2329276"/>
                  <a:gd name="connsiteX110-275985" fmla="*/ 787406 w 5834093"/>
                  <a:gd name="connsiteY110-275986" fmla="*/ 1866283 h 2329276"/>
                  <a:gd name="connsiteX111-275987" fmla="*/ 786272 w 5834093"/>
                  <a:gd name="connsiteY111-275988" fmla="*/ 1877056 h 2329276"/>
                  <a:gd name="connsiteX112-275989" fmla="*/ 756063 w 5834093"/>
                  <a:gd name="connsiteY112-275990" fmla="*/ 1846846 h 2329276"/>
                  <a:gd name="connsiteX113-275991" fmla="*/ 732278 w 5834093"/>
                  <a:gd name="connsiteY113-275992" fmla="*/ 1904325 h 2329276"/>
                  <a:gd name="connsiteX114-275993" fmla="*/ 743640 w 5834093"/>
                  <a:gd name="connsiteY114-275994" fmla="*/ 1913415 h 2329276"/>
                  <a:gd name="connsiteX115-275995" fmla="*/ 723188 w 5834093"/>
                  <a:gd name="connsiteY115-275996" fmla="*/ 1956592 h 2329276"/>
                  <a:gd name="connsiteX116-275997" fmla="*/ 747026 w 5834093"/>
                  <a:gd name="connsiteY116-275998" fmla="*/ 1993433 h 2329276"/>
                  <a:gd name="connsiteX117-275999" fmla="*/ 763548 w 5834093"/>
                  <a:gd name="connsiteY117-276000" fmla="*/ 1990679 h 2329276"/>
                  <a:gd name="connsiteX118-276001" fmla="*/ 764871 w 5834093"/>
                  <a:gd name="connsiteY118-276002" fmla="*/ 1992443 h 2329276"/>
                  <a:gd name="connsiteX119-276003" fmla="*/ 775455 w 5834093"/>
                  <a:gd name="connsiteY119-276004" fmla="*/ 1990679 h 2329276"/>
                  <a:gd name="connsiteX120-276005" fmla="*/ 802724 w 5834093"/>
                  <a:gd name="connsiteY120-276006" fmla="*/ 2027038 h 2329276"/>
                  <a:gd name="connsiteX121-276007" fmla="*/ 798179 w 5834093"/>
                  <a:gd name="connsiteY121-276008" fmla="*/ 2054308 h 2329276"/>
                  <a:gd name="connsiteX122-276009" fmla="*/ 818632 w 5834093"/>
                  <a:gd name="connsiteY122-276010" fmla="*/ 2065670 h 2329276"/>
                  <a:gd name="connsiteX123-276011" fmla="*/ 802724 w 5834093"/>
                  <a:gd name="connsiteY123-276012" fmla="*/ 2097485 h 2329276"/>
                  <a:gd name="connsiteX124-276013" fmla="*/ 766365 w 5834093"/>
                  <a:gd name="connsiteY124-276014" fmla="*/ 2102030 h 2329276"/>
                  <a:gd name="connsiteX125-276015" fmla="*/ 727733 w 5834093"/>
                  <a:gd name="connsiteY125-276016" fmla="*/ 2161114 h 2329276"/>
                  <a:gd name="connsiteX126-276017" fmla="*/ 759548 w 5834093"/>
                  <a:gd name="connsiteY126-276018" fmla="*/ 2204291 h 2329276"/>
                  <a:gd name="connsiteX127-276019" fmla="*/ 759548 w 5834093"/>
                  <a:gd name="connsiteY127-276020" fmla="*/ 2242922 h 2329276"/>
                  <a:gd name="connsiteX128-276021" fmla="*/ 798179 w 5834093"/>
                  <a:gd name="connsiteY128-276022" fmla="*/ 2302007 h 2329276"/>
                  <a:gd name="connsiteX129-276023" fmla="*/ 775455 w 5834093"/>
                  <a:gd name="connsiteY129-276024" fmla="*/ 2317914 h 2329276"/>
                  <a:gd name="connsiteX130-276025" fmla="*/ 770910 w 5834093"/>
                  <a:gd name="connsiteY130-276026" fmla="*/ 2329276 h 2329276"/>
                  <a:gd name="connsiteX131-276027" fmla="*/ 759003 w 5834093"/>
                  <a:gd name="connsiteY131-276028" fmla="*/ 2329276 h 2329276"/>
                  <a:gd name="connsiteX132-276029" fmla="*/ 755003 w 5834093"/>
                  <a:gd name="connsiteY132-276030" fmla="*/ 2329276 h 2329276"/>
                  <a:gd name="connsiteX133-276031" fmla="*/ 743096 w 5834093"/>
                  <a:gd name="connsiteY133-276032" fmla="*/ 2329276 h 2329276"/>
                  <a:gd name="connsiteX134-276033" fmla="*/ 715826 w 5834093"/>
                  <a:gd name="connsiteY134-276034" fmla="*/ 2295189 h 2329276"/>
                  <a:gd name="connsiteX135-276035" fmla="*/ 704464 w 5834093"/>
                  <a:gd name="connsiteY135-276036" fmla="*/ 2295189 h 2329276"/>
                  <a:gd name="connsiteX136-276037" fmla="*/ 684012 w 5834093"/>
                  <a:gd name="connsiteY136-276038" fmla="*/ 2286099 h 2329276"/>
                  <a:gd name="connsiteX137-276039" fmla="*/ 672649 w 5834093"/>
                  <a:gd name="connsiteY137-276040" fmla="*/ 2263375 h 2329276"/>
                  <a:gd name="connsiteX138-276041" fmla="*/ 645222 w 5834093"/>
                  <a:gd name="connsiteY138-276042" fmla="*/ 2255538 h 2329276"/>
                  <a:gd name="connsiteX139-276043" fmla="*/ 625472 w 5834093"/>
                  <a:gd name="connsiteY139-276044" fmla="*/ 2258830 h 2329276"/>
                  <a:gd name="connsiteX140-276045" fmla="*/ 623771 w 5834093"/>
                  <a:gd name="connsiteY140-276046" fmla="*/ 2257129 h 2329276"/>
                  <a:gd name="connsiteX141-276047" fmla="*/ 613565 w 5834093"/>
                  <a:gd name="connsiteY141-276048" fmla="*/ 2258830 h 2329276"/>
                  <a:gd name="connsiteX142-276049" fmla="*/ 609020 w 5834093"/>
                  <a:gd name="connsiteY142-276050" fmla="*/ 2254285 h 2329276"/>
                  <a:gd name="connsiteX143-276051" fmla="*/ 559026 w 5834093"/>
                  <a:gd name="connsiteY143-276052" fmla="*/ 2227015 h 2329276"/>
                  <a:gd name="connsiteX144-276053" fmla="*/ 506760 w 5834093"/>
                  <a:gd name="connsiteY144-276054" fmla="*/ 2220198 h 2329276"/>
                  <a:gd name="connsiteX145-276055" fmla="*/ 483280 w 5834093"/>
                  <a:gd name="connsiteY145-276056" fmla="*/ 2213489 h 2329276"/>
                  <a:gd name="connsiteX146-276057" fmla="*/ 480035 w 5834093"/>
                  <a:gd name="connsiteY146-276058" fmla="*/ 2215653 h 2329276"/>
                  <a:gd name="connsiteX147-276059" fmla="*/ 475042 w 5834093"/>
                  <a:gd name="connsiteY147-276060" fmla="*/ 2211135 h 2329276"/>
                  <a:gd name="connsiteX148-276061" fmla="*/ 474945 w 5834093"/>
                  <a:gd name="connsiteY148-276062" fmla="*/ 2211108 h 2329276"/>
                  <a:gd name="connsiteX149-276063" fmla="*/ 468128 w 5834093"/>
                  <a:gd name="connsiteY149-276064" fmla="*/ 2215653 h 2329276"/>
                  <a:gd name="connsiteX150-276065" fmla="*/ 420406 w 5834093"/>
                  <a:gd name="connsiteY150-276066" fmla="*/ 2172476 h 2329276"/>
                  <a:gd name="connsiteX151-276067" fmla="*/ 381774 w 5834093"/>
                  <a:gd name="connsiteY151-276068" fmla="*/ 2156569 h 2329276"/>
                  <a:gd name="connsiteX152-276069" fmla="*/ 349960 w 5834093"/>
                  <a:gd name="connsiteY152-276070" fmla="*/ 2124754 h 2329276"/>
                  <a:gd name="connsiteX153-276071" fmla="*/ 377229 w 5834093"/>
                  <a:gd name="connsiteY153-276072" fmla="*/ 2117937 h 2329276"/>
                  <a:gd name="connsiteX154-276073" fmla="*/ 404499 w 5834093"/>
                  <a:gd name="connsiteY154-276074" fmla="*/ 2070215 h 2329276"/>
                  <a:gd name="connsiteX155-276075" fmla="*/ 388591 w 5834093"/>
                  <a:gd name="connsiteY155-276076" fmla="*/ 2054308 h 2329276"/>
                  <a:gd name="connsiteX156-276077" fmla="*/ 440858 w 5834093"/>
                  <a:gd name="connsiteY156-276078" fmla="*/ 2027038 h 2329276"/>
                  <a:gd name="connsiteX157-276079" fmla="*/ 440858 w 5834093"/>
                  <a:gd name="connsiteY157-276080" fmla="*/ 2023982 h 2329276"/>
                  <a:gd name="connsiteX158-276081" fmla="*/ 416406 w 5834093"/>
                  <a:gd name="connsiteY158-276082" fmla="*/ 2027038 h 2329276"/>
                  <a:gd name="connsiteX159-276083" fmla="*/ 416406 w 5834093"/>
                  <a:gd name="connsiteY159-276084" fmla="*/ 2025550 h 2329276"/>
                  <a:gd name="connsiteX160-276085" fmla="*/ 404499 w 5834093"/>
                  <a:gd name="connsiteY160-276086" fmla="*/ 2027038 h 2329276"/>
                  <a:gd name="connsiteX161-276087" fmla="*/ 404499 w 5834093"/>
                  <a:gd name="connsiteY161-276088" fmla="*/ 2006586 h 2329276"/>
                  <a:gd name="connsiteX162-276089" fmla="*/ 424951 w 5834093"/>
                  <a:gd name="connsiteY162-276090" fmla="*/ 1990679 h 2329276"/>
                  <a:gd name="connsiteX163-276091" fmla="*/ 463583 w 5834093"/>
                  <a:gd name="connsiteY163-276092" fmla="*/ 1983862 h 2329276"/>
                  <a:gd name="connsiteX164-276093" fmla="*/ 468128 w 5834093"/>
                  <a:gd name="connsiteY164-276094" fmla="*/ 1967954 h 2329276"/>
                  <a:gd name="connsiteX165-276095" fmla="*/ 456765 w 5834093"/>
                  <a:gd name="connsiteY165-276096" fmla="*/ 1936140 h 2329276"/>
                  <a:gd name="connsiteX166-276097" fmla="*/ 474945 w 5834093"/>
                  <a:gd name="connsiteY166-276098" fmla="*/ 1908870 h 2329276"/>
                  <a:gd name="connsiteX167-276099" fmla="*/ 474945 w 5834093"/>
                  <a:gd name="connsiteY167-276100" fmla="*/ 1888418 h 2329276"/>
                  <a:gd name="connsiteX168-276101" fmla="*/ 420406 w 5834093"/>
                  <a:gd name="connsiteY168-276102" fmla="*/ 1870238 h 2329276"/>
                  <a:gd name="connsiteX169-276103" fmla="*/ 409588 w 5834093"/>
                  <a:gd name="connsiteY169-276104" fmla="*/ 1870238 h 2329276"/>
                  <a:gd name="connsiteX170-276105" fmla="*/ 397681 w 5834093"/>
                  <a:gd name="connsiteY170-276106" fmla="*/ 1870238 h 2329276"/>
                  <a:gd name="connsiteX171-276107" fmla="*/ 379485 w 5834093"/>
                  <a:gd name="connsiteY171-276108" fmla="*/ 1847999 h 2329276"/>
                  <a:gd name="connsiteX172-276109" fmla="*/ 357322 w 5834093"/>
                  <a:gd name="connsiteY172-276110" fmla="*/ 1854331 h 2329276"/>
                  <a:gd name="connsiteX173-276111" fmla="*/ 352842 w 5834093"/>
                  <a:gd name="connsiteY173-276112" fmla="*/ 1852209 h 2329276"/>
                  <a:gd name="connsiteX174-276113" fmla="*/ 345415 w 5834093"/>
                  <a:gd name="connsiteY174-276114" fmla="*/ 1854331 h 2329276"/>
                  <a:gd name="connsiteX175-276115" fmla="*/ 302238 w 5834093"/>
                  <a:gd name="connsiteY175-276116" fmla="*/ 1833879 h 2329276"/>
                  <a:gd name="connsiteX176-276117" fmla="*/ 302238 w 5834093"/>
                  <a:gd name="connsiteY176-276118" fmla="*/ 1822517 h 2329276"/>
                  <a:gd name="connsiteX177-276119" fmla="*/ 286331 w 5834093"/>
                  <a:gd name="connsiteY177-276120" fmla="*/ 1795247 h 2329276"/>
                  <a:gd name="connsiteX178-276121" fmla="*/ 270968 w 5834093"/>
                  <a:gd name="connsiteY178-276122" fmla="*/ 1795247 h 2329276"/>
                  <a:gd name="connsiteX179-276123" fmla="*/ 259061 w 5834093"/>
                  <a:gd name="connsiteY179-276124" fmla="*/ 1795247 h 2329276"/>
                  <a:gd name="connsiteX180-276125" fmla="*/ 254516 w 5834093"/>
                  <a:gd name="connsiteY180-276126" fmla="*/ 1779340 h 2329276"/>
                  <a:gd name="connsiteX181-276127" fmla="*/ 263606 w 5834093"/>
                  <a:gd name="connsiteY181-276128" fmla="*/ 1763433 h 2329276"/>
                  <a:gd name="connsiteX182-276129" fmla="*/ 243991 w 5834093"/>
                  <a:gd name="connsiteY182-276130" fmla="*/ 1732920 h 2329276"/>
                  <a:gd name="connsiteX183-276131" fmla="*/ 216429 w 5834093"/>
                  <a:gd name="connsiteY183-276132" fmla="*/ 1736163 h 2329276"/>
                  <a:gd name="connsiteX184-276133" fmla="*/ 212956 w 5834093"/>
                  <a:gd name="connsiteY184-276134" fmla="*/ 1735171 h 2329276"/>
                  <a:gd name="connsiteX185-276135" fmla="*/ 204522 w 5834093"/>
                  <a:gd name="connsiteY185-276136" fmla="*/ 1736163 h 2329276"/>
                  <a:gd name="connsiteX186-276137" fmla="*/ 199623 w 5834093"/>
                  <a:gd name="connsiteY186-276138" fmla="*/ 1734763 h 2329276"/>
                  <a:gd name="connsiteX187-276139" fmla="*/ 195977 w 5834093"/>
                  <a:gd name="connsiteY187-276140" fmla="*/ 1747525 h 2329276"/>
                  <a:gd name="connsiteX188-276141" fmla="*/ 184968 w 5834093"/>
                  <a:gd name="connsiteY188-276142" fmla="*/ 1744380 h 2329276"/>
                  <a:gd name="connsiteX189-276143" fmla="*/ 184070 w 5834093"/>
                  <a:gd name="connsiteY189-276144" fmla="*/ 1747525 h 2329276"/>
                  <a:gd name="connsiteX190-276145" fmla="*/ 168163 w 5834093"/>
                  <a:gd name="connsiteY190-276146" fmla="*/ 1742990 h 2329276"/>
                  <a:gd name="connsiteX191-276147" fmla="*/ 156800 w 5834093"/>
                  <a:gd name="connsiteY191-276148" fmla="*/ 1704348 h 2329276"/>
                  <a:gd name="connsiteX192-276149" fmla="*/ 152255 w 5834093"/>
                  <a:gd name="connsiteY192-276150" fmla="*/ 1688441 h 2329276"/>
                  <a:gd name="connsiteX193-276151" fmla="*/ 156800 w 5834093"/>
                  <a:gd name="connsiteY193-276152" fmla="*/ 1683896 h 2329276"/>
                  <a:gd name="connsiteX194-276153" fmla="*/ 168707 w 5834093"/>
                  <a:gd name="connsiteY194-276154" fmla="*/ 1683896 h 2329276"/>
                  <a:gd name="connsiteX195-276155" fmla="*/ 188615 w 5834093"/>
                  <a:gd name="connsiteY195-276156" fmla="*/ 1683896 h 2329276"/>
                  <a:gd name="connsiteX196-276157" fmla="*/ 199977 w 5834093"/>
                  <a:gd name="connsiteY196-276158" fmla="*/ 1672534 h 2329276"/>
                  <a:gd name="connsiteX197-276159" fmla="*/ 188615 w 5834093"/>
                  <a:gd name="connsiteY197-276160" fmla="*/ 1649809 h 2329276"/>
                  <a:gd name="connsiteX198-276161" fmla="*/ 168163 w 5834093"/>
                  <a:gd name="connsiteY198-276162" fmla="*/ 1640720 h 2329276"/>
                  <a:gd name="connsiteX199-276163" fmla="*/ 168163 w 5834093"/>
                  <a:gd name="connsiteY199-276164" fmla="*/ 1633902 h 2329276"/>
                  <a:gd name="connsiteX200-276165" fmla="*/ 152255 w 5834093"/>
                  <a:gd name="connsiteY200-276166" fmla="*/ 1617995 h 2329276"/>
                  <a:gd name="connsiteX201-276167" fmla="*/ 129531 w 5834093"/>
                  <a:gd name="connsiteY201-276168" fmla="*/ 1581635 h 2329276"/>
                  <a:gd name="connsiteX202-276169" fmla="*/ 140893 w 5834093"/>
                  <a:gd name="connsiteY202-276170" fmla="*/ 1558911 h 2329276"/>
                  <a:gd name="connsiteX203-276171" fmla="*/ 136348 w 5834093"/>
                  <a:gd name="connsiteY203-276172" fmla="*/ 1531641 h 2329276"/>
                  <a:gd name="connsiteX204-276173" fmla="*/ 103789 w 5834093"/>
                  <a:gd name="connsiteY204-276174" fmla="*/ 1518234 h 2329276"/>
                  <a:gd name="connsiteX205-276175" fmla="*/ 93716 w 5834093"/>
                  <a:gd name="connsiteY205-276176" fmla="*/ 1522551 h 2329276"/>
                  <a:gd name="connsiteX206-276177" fmla="*/ 91868 w 5834093"/>
                  <a:gd name="connsiteY206-276178" fmla="*/ 1518240 h 2329276"/>
                  <a:gd name="connsiteX207-276179" fmla="*/ 81809 w 5834093"/>
                  <a:gd name="connsiteY207-276180" fmla="*/ 1522551 h 2329276"/>
                  <a:gd name="connsiteX208-276181" fmla="*/ 74992 w 5834093"/>
                  <a:gd name="connsiteY208-276182" fmla="*/ 1506644 h 2329276"/>
                  <a:gd name="connsiteX209-276183" fmla="*/ 34087 w 5834093"/>
                  <a:gd name="connsiteY209-276184" fmla="*/ 1495282 h 2329276"/>
                  <a:gd name="connsiteX210-276185" fmla="*/ 22725 w 5834093"/>
                  <a:gd name="connsiteY210-276186" fmla="*/ 1452105 h 2329276"/>
                  <a:gd name="connsiteX211-276187" fmla="*/ 22725 w 5834093"/>
                  <a:gd name="connsiteY211-276188" fmla="*/ 1420290 h 2329276"/>
                  <a:gd name="connsiteX212-276189" fmla="*/ 0 w 5834093"/>
                  <a:gd name="connsiteY212-276190" fmla="*/ 1404383 h 2329276"/>
                  <a:gd name="connsiteX213-276191" fmla="*/ 15907 w 5834093"/>
                  <a:gd name="connsiteY213-276192" fmla="*/ 1381659 h 2329276"/>
                  <a:gd name="connsiteX214-276193" fmla="*/ 6818 w 5834093"/>
                  <a:gd name="connsiteY214-276194" fmla="*/ 1318030 h 2329276"/>
                  <a:gd name="connsiteX215-276195" fmla="*/ 34087 w 5834093"/>
                  <a:gd name="connsiteY215-276196" fmla="*/ 1274853 h 2329276"/>
                  <a:gd name="connsiteX216-276197" fmla="*/ 27270 w 5834093"/>
                  <a:gd name="connsiteY216-276198" fmla="*/ 1263491 h 2329276"/>
                  <a:gd name="connsiteX217-276199" fmla="*/ 70447 w 5834093"/>
                  <a:gd name="connsiteY217-276200" fmla="*/ 1224859 h 2329276"/>
                  <a:gd name="connsiteX218-276201" fmla="*/ 27270 w 5834093"/>
                  <a:gd name="connsiteY218-276202" fmla="*/ 1188499 h 2329276"/>
                  <a:gd name="connsiteX219-276203" fmla="*/ 109078 w 5834093"/>
                  <a:gd name="connsiteY219-276204" fmla="*/ 1090783 h 2329276"/>
                  <a:gd name="connsiteX220-276205" fmla="*/ 145438 w 5834093"/>
                  <a:gd name="connsiteY220-276206" fmla="*/ 1047606 h 2329276"/>
                  <a:gd name="connsiteX221-276207" fmla="*/ 156800 w 5834093"/>
                  <a:gd name="connsiteY221-276208" fmla="*/ 1004430 h 2329276"/>
                  <a:gd name="connsiteX222-276209" fmla="*/ 102261 w 5834093"/>
                  <a:gd name="connsiteY222-276210" fmla="*/ 952163 h 2329276"/>
                  <a:gd name="connsiteX223-276211" fmla="*/ 118168 w 5834093"/>
                  <a:gd name="connsiteY223-276212" fmla="*/ 897624 h 2329276"/>
                  <a:gd name="connsiteX224-276213" fmla="*/ 86354 w 5834093"/>
                  <a:gd name="connsiteY224-276214" fmla="*/ 833995 h 2329276"/>
                  <a:gd name="connsiteX225-276215" fmla="*/ 109078 w 5834093"/>
                  <a:gd name="connsiteY225-276216" fmla="*/ 759003 h 2329276"/>
                  <a:gd name="connsiteX226-276217" fmla="*/ 70447 w 5834093"/>
                  <a:gd name="connsiteY226-276218" fmla="*/ 656742 h 2329276"/>
                  <a:gd name="connsiteX227-276219" fmla="*/ 102261 w 5834093"/>
                  <a:gd name="connsiteY227-276220" fmla="*/ 586296 h 2329276"/>
                  <a:gd name="connsiteX228-276221" fmla="*/ 43177 w 5834093"/>
                  <a:gd name="connsiteY228-276222" fmla="*/ 520395 h 2329276"/>
                  <a:gd name="connsiteX229-276223" fmla="*/ 49994 w 5834093"/>
                  <a:gd name="connsiteY229-276224" fmla="*/ 445403 h 2329276"/>
                  <a:gd name="connsiteX230-276225" fmla="*/ 81809 w 5834093"/>
                  <a:gd name="connsiteY230-276226" fmla="*/ 440858 h 2329276"/>
                  <a:gd name="connsiteX231-276227" fmla="*/ 145438 w 5834093"/>
                  <a:gd name="connsiteY231-276228" fmla="*/ 397682 h 2329276"/>
                  <a:gd name="connsiteX232-276229" fmla="*/ 184070 w 5834093"/>
                  <a:gd name="connsiteY232-276230" fmla="*/ 359050 h 2329276"/>
                  <a:gd name="connsiteX233-276231" fmla="*/ 189699 w 5834093"/>
                  <a:gd name="connsiteY233-276232" fmla="*/ 365328 h 2329276"/>
                  <a:gd name="connsiteX234-276233" fmla="*/ 195977 w 5834093"/>
                  <a:gd name="connsiteY234-276234" fmla="*/ 359050 h 2329276"/>
                  <a:gd name="connsiteX235-276235" fmla="*/ 255061 w 5834093"/>
                  <a:gd name="connsiteY235-276236" fmla="*/ 424951 h 2329276"/>
                  <a:gd name="connsiteX236-276237" fmla="*/ 350504 w 5834093"/>
                  <a:gd name="connsiteY236-276238" fmla="*/ 445403 h 2329276"/>
                  <a:gd name="connsiteX237-276239" fmla="*/ 491397 w 5834093"/>
                  <a:gd name="connsiteY237-276240" fmla="*/ 559027 h 2329276"/>
                  <a:gd name="connsiteX238-276241" fmla="*/ 523211 w 5834093"/>
                  <a:gd name="connsiteY238-276242" fmla="*/ 606748 h 2329276"/>
                  <a:gd name="connsiteX239-276243" fmla="*/ 523211 w 5834093"/>
                  <a:gd name="connsiteY239-276244" fmla="*/ 665832 h 2329276"/>
                  <a:gd name="connsiteX240-276245" fmla="*/ 486852 w 5834093"/>
                  <a:gd name="connsiteY240-276246" fmla="*/ 720371 h 2329276"/>
                  <a:gd name="connsiteX241-276247" fmla="*/ 420951 w 5834093"/>
                  <a:gd name="connsiteY241-276248" fmla="*/ 740824 h 2329276"/>
                  <a:gd name="connsiteX242-276249" fmla="*/ 415909 w 5834093"/>
                  <a:gd name="connsiteY242-276250" fmla="*/ 738693 h 2329276"/>
                  <a:gd name="connsiteX243-276251" fmla="*/ 409044 w 5834093"/>
                  <a:gd name="connsiteY243-276252" fmla="*/ 740824 h 2329276"/>
                  <a:gd name="connsiteX244-276253" fmla="*/ 252950 w 5834093"/>
                  <a:gd name="connsiteY244-276254" fmla="*/ 674868 h 2329276"/>
                  <a:gd name="connsiteX245-276255" fmla="*/ 232336 w 5834093"/>
                  <a:gd name="connsiteY245-276256" fmla="*/ 681740 h 2329276"/>
                  <a:gd name="connsiteX246-276257" fmla="*/ 291420 w 5834093"/>
                  <a:gd name="connsiteY246-276258" fmla="*/ 752186 h 2329276"/>
                  <a:gd name="connsiteX247-276259" fmla="*/ 291420 w 5834093"/>
                  <a:gd name="connsiteY247-276260" fmla="*/ 790818 h 2329276"/>
                  <a:gd name="connsiteX248-276261" fmla="*/ 298238 w 5834093"/>
                  <a:gd name="connsiteY248-276262" fmla="*/ 877172 h 2329276"/>
                  <a:gd name="connsiteX249-276263" fmla="*/ 345959 w 5834093"/>
                  <a:gd name="connsiteY249-276264" fmla="*/ 908986 h 2329276"/>
                  <a:gd name="connsiteX250-276265" fmla="*/ 362087 w 5834093"/>
                  <a:gd name="connsiteY250-276266" fmla="*/ 918394 h 2329276"/>
                  <a:gd name="connsiteX251-276267" fmla="*/ 365867 w 5834093"/>
                  <a:gd name="connsiteY251-276268" fmla="*/ 886261 h 2329276"/>
                  <a:gd name="connsiteX252-276269" fmla="*/ 345415 w 5834093"/>
                  <a:gd name="connsiteY252-276270" fmla="*/ 849902 h 2329276"/>
                  <a:gd name="connsiteX253-276271" fmla="*/ 365867 w 5834093"/>
                  <a:gd name="connsiteY253-276272" fmla="*/ 818087 h 2329276"/>
                  <a:gd name="connsiteX254-276273" fmla="*/ 374560 w 5834093"/>
                  <a:gd name="connsiteY254-276274" fmla="*/ 823086 h 2329276"/>
                  <a:gd name="connsiteX255-276275" fmla="*/ 377774 w 5834093"/>
                  <a:gd name="connsiteY255-276276" fmla="*/ 818087 h 2329276"/>
                  <a:gd name="connsiteX256-276277" fmla="*/ 461933 w 5834093"/>
                  <a:gd name="connsiteY256-276278" fmla="*/ 866479 h 2329276"/>
                  <a:gd name="connsiteX257-276279" fmla="*/ 484035 w 5834093"/>
                  <a:gd name="connsiteY257-276280" fmla="*/ 849902 h 2329276"/>
                  <a:gd name="connsiteX258-276281" fmla="*/ 463583 w 5834093"/>
                  <a:gd name="connsiteY258-276282" fmla="*/ 784000 h 2329276"/>
                  <a:gd name="connsiteX259-276283" fmla="*/ 549936 w 5834093"/>
                  <a:gd name="connsiteY259-276284" fmla="*/ 697647 h 2329276"/>
                  <a:gd name="connsiteX260-276285" fmla="*/ 559742 w 5834093"/>
                  <a:gd name="connsiteY260-276286" fmla="*/ 699748 h 2329276"/>
                  <a:gd name="connsiteX261-276287" fmla="*/ 561843 w 5834093"/>
                  <a:gd name="connsiteY261-276288" fmla="*/ 697647 h 2329276"/>
                  <a:gd name="connsiteX262-276289" fmla="*/ 593658 w 5834093"/>
                  <a:gd name="connsiteY262-276290" fmla="*/ 704464 h 2329276"/>
                  <a:gd name="connsiteX263-276291" fmla="*/ 620945 w 5834093"/>
                  <a:gd name="connsiteY263-276292" fmla="*/ 728341 h 2329276"/>
                  <a:gd name="connsiteX264-276293" fmla="*/ 640835 w 5834093"/>
                  <a:gd name="connsiteY264-276294" fmla="*/ 672650 h 2329276"/>
                  <a:gd name="connsiteX265-276295" fmla="*/ 609020 w 5834093"/>
                  <a:gd name="connsiteY265-276296" fmla="*/ 618111 h 2329276"/>
                  <a:gd name="connsiteX266-276297" fmla="*/ 624928 w 5834093"/>
                  <a:gd name="connsiteY266-276298" fmla="*/ 559027 h 2329276"/>
                  <a:gd name="connsiteX267-276299" fmla="*/ 597658 w 5834093"/>
                  <a:gd name="connsiteY267-276300" fmla="*/ 499942 h 2329276"/>
                  <a:gd name="connsiteX268-276301" fmla="*/ 611562 w 5834093"/>
                  <a:gd name="connsiteY268-276302" fmla="*/ 504268 h 2329276"/>
                  <a:gd name="connsiteX269-276303" fmla="*/ 609565 w 5834093"/>
                  <a:gd name="connsiteY269-276304" fmla="*/ 499942 h 2329276"/>
                  <a:gd name="connsiteX270-276305" fmla="*/ 711826 w 5834093"/>
                  <a:gd name="connsiteY270-276306" fmla="*/ 531757 h 2329276"/>
                  <a:gd name="connsiteX271-276307" fmla="*/ 732278 w 5834093"/>
                  <a:gd name="connsiteY271-276308" fmla="*/ 586296 h 2329276"/>
                  <a:gd name="connsiteX272-276309" fmla="*/ 684556 w 5834093"/>
                  <a:gd name="connsiteY272-276310" fmla="*/ 597658 h 2329276"/>
                  <a:gd name="connsiteX273-276311" fmla="*/ 684556 w 5834093"/>
                  <a:gd name="connsiteY273-276312" fmla="*/ 649925 h 2329276"/>
                  <a:gd name="connsiteX274-276313" fmla="*/ 713309 w 5834093"/>
                  <a:gd name="connsiteY274-276314" fmla="*/ 678678 h 2329276"/>
                  <a:gd name="connsiteX275-276315" fmla="*/ 763548 w 5834093"/>
                  <a:gd name="connsiteY275-276316" fmla="*/ 661287 h 2329276"/>
                  <a:gd name="connsiteX276-276317" fmla="*/ 770365 w 5834093"/>
                  <a:gd name="connsiteY276-276318" fmla="*/ 602203 h 2329276"/>
                  <a:gd name="connsiteX277-276319" fmla="*/ 845357 w 5834093"/>
                  <a:gd name="connsiteY277-276320" fmla="*/ 554482 h 2329276"/>
                  <a:gd name="connsiteX278-276321" fmla="*/ 972614 w 5834093"/>
                  <a:gd name="connsiteY278-276322" fmla="*/ 468128 h 2329276"/>
                  <a:gd name="connsiteX279-276323" fmla="*/ 982566 w 5834093"/>
                  <a:gd name="connsiteY279-276324" fmla="*/ 469455 h 2329276"/>
                  <a:gd name="connsiteX280-276325" fmla="*/ 984521 w 5834093"/>
                  <a:gd name="connsiteY280-276326" fmla="*/ 468128 h 2329276"/>
                  <a:gd name="connsiteX281-276327" fmla="*/ 1018608 w 5834093"/>
                  <a:gd name="connsiteY281-276328" fmla="*/ 472673 h 2329276"/>
                  <a:gd name="connsiteX282-276329" fmla="*/ 979977 w 5834093"/>
                  <a:gd name="connsiteY282-276330" fmla="*/ 536302 h 2329276"/>
                  <a:gd name="connsiteX283-276331" fmla="*/ 1012666 w 5834093"/>
                  <a:gd name="connsiteY283-276332" fmla="*/ 541463 h 2329276"/>
                  <a:gd name="connsiteX284-276333" fmla="*/ 1038516 w 5834093"/>
                  <a:gd name="connsiteY284-276334" fmla="*/ 511305 h 2329276"/>
                  <a:gd name="connsiteX285-276335" fmla="*/ 1050423 w 5834093"/>
                  <a:gd name="connsiteY285-276336" fmla="*/ 511305 h 2329276"/>
                  <a:gd name="connsiteX286-276337" fmla="*/ 1108962 w 5834093"/>
                  <a:gd name="connsiteY286-276338" fmla="*/ 511305 h 2329276"/>
                  <a:gd name="connsiteX287-276339" fmla="*/ 1161229 w 5834093"/>
                  <a:gd name="connsiteY287-276340" fmla="*/ 468128 h 2329276"/>
                  <a:gd name="connsiteX288-276341" fmla="*/ 1165711 w 5834093"/>
                  <a:gd name="connsiteY288-276342" fmla="*/ 474262 h 2329276"/>
                  <a:gd name="connsiteX289-276343" fmla="*/ 1173136 w 5834093"/>
                  <a:gd name="connsiteY289-276344" fmla="*/ 468128 h 2329276"/>
                  <a:gd name="connsiteX290-276345" fmla="*/ 1210035 w 5834093"/>
                  <a:gd name="connsiteY290-276346" fmla="*/ 518621 h 2329276"/>
                  <a:gd name="connsiteX291-276347" fmla="*/ 1247583 w 5834093"/>
                  <a:gd name="connsiteY291-276348" fmla="*/ 461311 h 2329276"/>
                  <a:gd name="connsiteX292-276349" fmla="*/ 1211223 w 5834093"/>
                  <a:gd name="connsiteY292-276350" fmla="*/ 402227 h 2329276"/>
                  <a:gd name="connsiteX293-276351" fmla="*/ 1227130 w 5834093"/>
                  <a:gd name="connsiteY293-276352" fmla="*/ 365867 h 2329276"/>
                  <a:gd name="connsiteX294-276353" fmla="*/ 1237665 w 5834093"/>
                  <a:gd name="connsiteY294-276354" fmla="*/ 369005 h 2329276"/>
                  <a:gd name="connsiteX295-276355" fmla="*/ 1239037 w 5834093"/>
                  <a:gd name="connsiteY295-276356" fmla="*/ 365867 h 2329276"/>
                  <a:gd name="connsiteX296-276357" fmla="*/ 1345843 w 5834093"/>
                  <a:gd name="connsiteY296-276358" fmla="*/ 397682 h 2329276"/>
                  <a:gd name="connsiteX297-276359" fmla="*/ 1400382 w 5834093"/>
                  <a:gd name="connsiteY297-276360" fmla="*/ 429496 h 2329276"/>
                  <a:gd name="connsiteX298-276361" fmla="*/ 1519756 w 5834093"/>
                  <a:gd name="connsiteY298-276362" fmla="*/ 536080 h 2329276"/>
                  <a:gd name="connsiteX299-276363" fmla="*/ 1543003 w 5834093"/>
                  <a:gd name="connsiteY299-276364" fmla="*/ 495398 h 2329276"/>
                  <a:gd name="connsiteX300-276365" fmla="*/ 1506643 w 5834093"/>
                  <a:gd name="connsiteY300-276366" fmla="*/ 440858 h 2329276"/>
                  <a:gd name="connsiteX301-276367" fmla="*/ 1506643 w 5834093"/>
                  <a:gd name="connsiteY301-276368" fmla="*/ 418134 h 2329276"/>
                  <a:gd name="connsiteX302-276369" fmla="*/ 1463467 w 5834093"/>
                  <a:gd name="connsiteY302-276370" fmla="*/ 409044 h 2329276"/>
                  <a:gd name="connsiteX303-276371" fmla="*/ 1472556 w 5834093"/>
                  <a:gd name="connsiteY303-276372" fmla="*/ 359050 h 2329276"/>
                  <a:gd name="connsiteX304-276373" fmla="*/ 1452104 w 5834093"/>
                  <a:gd name="connsiteY304-276374" fmla="*/ 272696 h 2329276"/>
                  <a:gd name="connsiteX305-276375" fmla="*/ 1452104 w 5834093"/>
                  <a:gd name="connsiteY305-276376" fmla="*/ 236337 h 2329276"/>
                  <a:gd name="connsiteX306-276377" fmla="*/ 1522551 w 5834093"/>
                  <a:gd name="connsiteY306-276378" fmla="*/ 134076 h 2329276"/>
                  <a:gd name="connsiteX307-276379" fmla="*/ 1543003 w 5834093"/>
                  <a:gd name="connsiteY307-276380" fmla="*/ 20453 h 2329276"/>
                  <a:gd name="connsiteX308-276381" fmla="*/ 1570272 w 5834093"/>
                  <a:gd name="connsiteY308-276382" fmla="*/ 0 h 2329276"/>
                  <a:gd name="connsiteX309-276383" fmla="*/ 1578688 w 5834093"/>
                  <a:gd name="connsiteY309-276384" fmla="*/ 2619 h 2329276"/>
                  <a:gd name="connsiteX310-276385" fmla="*/ 1582179 w 5834093"/>
                  <a:gd name="connsiteY310-276386" fmla="*/ 0 h 2329276"/>
                  <a:gd name="connsiteX311-276387" fmla="*/ 1684440 w 5834093"/>
                  <a:gd name="connsiteY311-276388" fmla="*/ 31815 h 2329276"/>
                  <a:gd name="connsiteX312-276389" fmla="*/ 1688985 w 5834093"/>
                  <a:gd name="connsiteY312-276390" fmla="*/ 102261 h 2329276"/>
                  <a:gd name="connsiteX313-276391" fmla="*/ 1652625 w 5834093"/>
                  <a:gd name="connsiteY313-276392" fmla="*/ 193160 h 2329276"/>
                  <a:gd name="connsiteX314-276393" fmla="*/ 1679895 w 5834093"/>
                  <a:gd name="connsiteY314-276394" fmla="*/ 231792 h 2329276"/>
                  <a:gd name="connsiteX315-276395" fmla="*/ 1688985 w 5834093"/>
                  <a:gd name="connsiteY315-276396" fmla="*/ 306783 h 2329276"/>
                  <a:gd name="connsiteX316-276397" fmla="*/ 1679895 w 5834093"/>
                  <a:gd name="connsiteY316-276398" fmla="*/ 452221 h 2329276"/>
                  <a:gd name="connsiteX317-276399" fmla="*/ 1636718 w 5834093"/>
                  <a:gd name="connsiteY317-276400" fmla="*/ 715827 h 2329276"/>
                  <a:gd name="connsiteX318-276401" fmla="*/ 1662494 w 5834093"/>
                  <a:gd name="connsiteY318-276402" fmla="*/ 722271 h 2329276"/>
                  <a:gd name="connsiteX0-276403" fmla="*/ 1662494 w 5834093"/>
                  <a:gd name="connsiteY0-276404" fmla="*/ 722271 h 2329276"/>
                  <a:gd name="connsiteX1-276405" fmla="*/ 5176671 w 5834093"/>
                  <a:gd name="connsiteY1-276406" fmla="*/ 397682 h 2329276"/>
                  <a:gd name="connsiteX2-276407" fmla="*/ 5243719 w 5834093"/>
                  <a:gd name="connsiteY2-276408" fmla="*/ 482513 h 2329276"/>
                  <a:gd name="connsiteX3-276409" fmla="*/ 5258480 w 5834093"/>
                  <a:gd name="connsiteY3-276410" fmla="*/ 386319 h 2329276"/>
                  <a:gd name="connsiteX4-276411" fmla="*/ 5267570 w 5834093"/>
                  <a:gd name="connsiteY4-276412" fmla="*/ 338598 h 2329276"/>
                  <a:gd name="connsiteX5-276413" fmla="*/ 5278896 w 5834093"/>
                  <a:gd name="connsiteY5-276414" fmla="*/ 341647 h 2329276"/>
                  <a:gd name="connsiteX6-276415" fmla="*/ 5279477 w 5834093"/>
                  <a:gd name="connsiteY6-276416" fmla="*/ 338598 h 2329276"/>
                  <a:gd name="connsiteX7-276417" fmla="*/ 5395510 w 5834093"/>
                  <a:gd name="connsiteY7-276418" fmla="*/ 369837 h 2329276"/>
                  <a:gd name="connsiteX8-276419" fmla="*/ 5463001 w 5834093"/>
                  <a:gd name="connsiteY8-276420" fmla="*/ 365867 h 2329276"/>
                  <a:gd name="connsiteX9-276421" fmla="*/ 5464386 w 5834093"/>
                  <a:gd name="connsiteY9-276422" fmla="*/ 366486 h 2329276"/>
                  <a:gd name="connsiteX10-276423" fmla="*/ 5474909 w 5834093"/>
                  <a:gd name="connsiteY10-276424" fmla="*/ 365867 h 2329276"/>
                  <a:gd name="connsiteX11-276425" fmla="*/ 5581715 w 5834093"/>
                  <a:gd name="connsiteY11-276426" fmla="*/ 413589 h 2329276"/>
                  <a:gd name="connsiteX12-276427" fmla="*/ 5633981 w 5834093"/>
                  <a:gd name="connsiteY12-276428" fmla="*/ 456766 h 2329276"/>
                  <a:gd name="connsiteX13-276429" fmla="*/ 5720335 w 5834093"/>
                  <a:gd name="connsiteY13-276430" fmla="*/ 536302 h 2329276"/>
                  <a:gd name="connsiteX14-276431" fmla="*/ 5822595 w 5834093"/>
                  <a:gd name="connsiteY14-276432" fmla="*/ 634018 h 2329276"/>
                  <a:gd name="connsiteX15-276433" fmla="*/ 5818051 w 5834093"/>
                  <a:gd name="connsiteY15-276434" fmla="*/ 688557 h 2329276"/>
                  <a:gd name="connsiteX16-276435" fmla="*/ 5822051 w 5834093"/>
                  <a:gd name="connsiteY16-276436" fmla="*/ 645380 h 2329276"/>
                  <a:gd name="connsiteX17-276437" fmla="*/ 5834092 w 5834093"/>
                  <a:gd name="connsiteY17-276438" fmla="*/ 647253 h 2329276"/>
                  <a:gd name="connsiteX18-276439" fmla="*/ 5767511 w 5834093"/>
                  <a:gd name="connsiteY18-276440" fmla="*/ 833995 h 2329276"/>
                  <a:gd name="connsiteX19-276441" fmla="*/ 5729132 w 5834093"/>
                  <a:gd name="connsiteY19-276442" fmla="*/ 785976 h 2329276"/>
                  <a:gd name="connsiteX20-276443" fmla="*/ 5695337 w 5834093"/>
                  <a:gd name="connsiteY20-276444" fmla="*/ 795363 h 2329276"/>
                  <a:gd name="connsiteX21-276445" fmla="*/ 5693366 w 5834093"/>
                  <a:gd name="connsiteY21-276446" fmla="*/ 792603 h 2329276"/>
                  <a:gd name="connsiteX22-276447" fmla="*/ 5640799 w 5834093"/>
                  <a:gd name="connsiteY22-276448" fmla="*/ 752186 h 2329276"/>
                  <a:gd name="connsiteX23-276449" fmla="*/ 5656705 w 5834093"/>
                  <a:gd name="connsiteY23-276450" fmla="*/ 795363 h 2329276"/>
                  <a:gd name="connsiteX24-276451" fmla="*/ 5586259 w 5834093"/>
                  <a:gd name="connsiteY24-276452" fmla="*/ 870354 h 2329276"/>
                  <a:gd name="connsiteX25-276453" fmla="*/ 5575676 w 5834093"/>
                  <a:gd name="connsiteY25-276454" fmla="*/ 869346 h 2329276"/>
                  <a:gd name="connsiteX26-276455" fmla="*/ 5539436 w 5834093"/>
                  <a:gd name="connsiteY26-276456" fmla="*/ 867029 h 2329276"/>
                  <a:gd name="connsiteX27-276457" fmla="*/ 5593077 w 5834093"/>
                  <a:gd name="connsiteY27-276458" fmla="*/ 972615 h 2329276"/>
                  <a:gd name="connsiteX28-276459" fmla="*/ 5613529 w 5834093"/>
                  <a:gd name="connsiteY28-276460" fmla="*/ 1031699 h 2329276"/>
                  <a:gd name="connsiteX29-276461" fmla="*/ 5608984 w 5834093"/>
                  <a:gd name="connsiteY29-276462" fmla="*/ 1054424 h 2329276"/>
                  <a:gd name="connsiteX30-276463" fmla="*/ 5597799 w 5834093"/>
                  <a:gd name="connsiteY30-276464" fmla="*/ 1050815 h 2329276"/>
                  <a:gd name="connsiteX31-276465" fmla="*/ 5534271 w 5834093"/>
                  <a:gd name="connsiteY31-276466" fmla="*/ 1034164 h 2329276"/>
                  <a:gd name="connsiteX32-276467" fmla="*/ 5436277 w 5834093"/>
                  <a:gd name="connsiteY32-276468" fmla="*/ 1090783 h 2329276"/>
                  <a:gd name="connsiteX33-276469" fmla="*/ 5397645 w 5834093"/>
                  <a:gd name="connsiteY33-276470" fmla="*/ 1102146 h 2329276"/>
                  <a:gd name="connsiteX34-276471" fmla="*/ 5345378 w 5834093"/>
                  <a:gd name="connsiteY34-276472" fmla="*/ 1156685 h 2329276"/>
                  <a:gd name="connsiteX35-276473" fmla="*/ 5290839 w 5834093"/>
                  <a:gd name="connsiteY35-276474" fmla="*/ 1204406 h 2329276"/>
                  <a:gd name="connsiteX36-276475" fmla="*/ 5274932 w 5834093"/>
                  <a:gd name="connsiteY36-276476" fmla="*/ 1236221 h 2329276"/>
                  <a:gd name="connsiteX37-276477" fmla="*/ 5267238 w 5834093"/>
                  <a:gd name="connsiteY37-276478" fmla="*/ 1227794 h 2329276"/>
                  <a:gd name="connsiteX38-276479" fmla="*/ 5263025 w 5834093"/>
                  <a:gd name="connsiteY38-276480" fmla="*/ 1236221 h 2329276"/>
                  <a:gd name="connsiteX39-276481" fmla="*/ 5219538 w 5834093"/>
                  <a:gd name="connsiteY39-276482" fmla="*/ 1188593 h 2329276"/>
                  <a:gd name="connsiteX40-276483" fmla="*/ 5129494 w 5834093"/>
                  <a:gd name="connsiteY40-276484" fmla="*/ 1243038 h 2329276"/>
                  <a:gd name="connsiteX41-276485" fmla="*/ 5126389 w 5834093"/>
                  <a:gd name="connsiteY41-276486" fmla="*/ 1237716 h 2329276"/>
                  <a:gd name="connsiteX42-276487" fmla="*/ 5117587 w 5834093"/>
                  <a:gd name="connsiteY42-276488" fmla="*/ 1243038 h 2329276"/>
                  <a:gd name="connsiteX43-276489" fmla="*/ 5105544 w 5834093"/>
                  <a:gd name="connsiteY43-276490" fmla="*/ 1222392 h 2329276"/>
                  <a:gd name="connsiteX44-276491" fmla="*/ 5074955 w 5834093"/>
                  <a:gd name="connsiteY44-276492" fmla="*/ 1247583 h 2329276"/>
                  <a:gd name="connsiteX45-276493" fmla="*/ 5065718 w 5834093"/>
                  <a:gd name="connsiteY45-276494" fmla="*/ 1245384 h 2329276"/>
                  <a:gd name="connsiteX46-276495" fmla="*/ 5063048 w 5834093"/>
                  <a:gd name="connsiteY46-276496" fmla="*/ 1247583 h 2329276"/>
                  <a:gd name="connsiteX47-276497" fmla="*/ 5026594 w 5834093"/>
                  <a:gd name="connsiteY47-276498" fmla="*/ 1238904 h 2329276"/>
                  <a:gd name="connsiteX48-276499" fmla="*/ 5015871 w 5834093"/>
                  <a:gd name="connsiteY48-276500" fmla="*/ 1283943 h 2329276"/>
                  <a:gd name="connsiteX49-276501" fmla="*/ 4974967 w 5834093"/>
                  <a:gd name="connsiteY49-276502" fmla="*/ 1349844 h 2329276"/>
                  <a:gd name="connsiteX50-276503" fmla="*/ 4974967 w 5834093"/>
                  <a:gd name="connsiteY50-276504" fmla="*/ 1381659 h 2329276"/>
                  <a:gd name="connsiteX51-276505" fmla="*/ 5011326 w 5834093"/>
                  <a:gd name="connsiteY51-276506" fmla="*/ 1495282 h 2329276"/>
                  <a:gd name="connsiteX52-276507" fmla="*/ 4999419 w 5834093"/>
                  <a:gd name="connsiteY52-276508" fmla="*/ 1495282 h 2329276"/>
                  <a:gd name="connsiteX53-276509" fmla="*/ 4974967 w 5834093"/>
                  <a:gd name="connsiteY53-276510" fmla="*/ 1495282 h 2329276"/>
                  <a:gd name="connsiteX54-276511" fmla="*/ 4963605 w 5834093"/>
                  <a:gd name="connsiteY54-276512" fmla="*/ 1547548 h 2329276"/>
                  <a:gd name="connsiteX55-276513" fmla="*/ 4974967 w 5834093"/>
                  <a:gd name="connsiteY55-276514" fmla="*/ 1574818 h 2329276"/>
                  <a:gd name="connsiteX56-276515" fmla="*/ 4909065 w 5834093"/>
                  <a:gd name="connsiteY56-276516" fmla="*/ 1608905 h 2329276"/>
                  <a:gd name="connsiteX57-276517" fmla="*/ 4897703 w 5834093"/>
                  <a:gd name="connsiteY57-276518" fmla="*/ 1677079 h 2329276"/>
                  <a:gd name="connsiteX58-276519" fmla="*/ 4845437 w 5834093"/>
                  <a:gd name="connsiteY58-276520" fmla="*/ 1692986 h 2329276"/>
                  <a:gd name="connsiteX59-276521" fmla="*/ 4834074 w 5834093"/>
                  <a:gd name="connsiteY59-276522" fmla="*/ 1752070 h 2329276"/>
                  <a:gd name="connsiteX60-276523" fmla="*/ 4779535 w 5834093"/>
                  <a:gd name="connsiteY60-276524" fmla="*/ 1811154 h 2329276"/>
                  <a:gd name="connsiteX61-276525" fmla="*/ 4777225 w 5834093"/>
                  <a:gd name="connsiteY61-276526" fmla="*/ 1800758 h 2329276"/>
                  <a:gd name="connsiteX62-276527" fmla="*/ 4767628 w 5834093"/>
                  <a:gd name="connsiteY62-276528" fmla="*/ 1811154 h 2329276"/>
                  <a:gd name="connsiteX63-276529" fmla="*/ 4758538 w 5834093"/>
                  <a:gd name="connsiteY63-276530" fmla="*/ 1770250 h 2329276"/>
                  <a:gd name="connsiteX64-276531" fmla="*/ 4742631 w 5834093"/>
                  <a:gd name="connsiteY64-276532" fmla="*/ 1683896 h 2329276"/>
                  <a:gd name="connsiteX65-276533" fmla="*/ 4715361 w 5834093"/>
                  <a:gd name="connsiteY65-276534" fmla="*/ 1543004 h 2329276"/>
                  <a:gd name="connsiteX66-276535" fmla="*/ 4735813 w 5834093"/>
                  <a:gd name="connsiteY66-276536" fmla="*/ 1452105 h 2329276"/>
                  <a:gd name="connsiteX67-276537" fmla="*/ 4767628 w 5834093"/>
                  <a:gd name="connsiteY67-276538" fmla="*/ 1408928 h 2329276"/>
                  <a:gd name="connsiteX68-276539" fmla="*/ 4767628 w 5834093"/>
                  <a:gd name="connsiteY68-276540" fmla="*/ 1381659 h 2329276"/>
                  <a:gd name="connsiteX69-276541" fmla="*/ 4826712 w 5834093"/>
                  <a:gd name="connsiteY69-276542" fmla="*/ 1365751 h 2329276"/>
                  <a:gd name="connsiteX70-276543" fmla="*/ 1811153 w 5834093"/>
                  <a:gd name="connsiteY70-276544" fmla="*/ 1617995 h 2329276"/>
                  <a:gd name="connsiteX71-276545" fmla="*/ 1748069 w 5834093"/>
                  <a:gd name="connsiteY71-276546" fmla="*/ 1656627 h 2329276"/>
                  <a:gd name="connsiteX72-276547" fmla="*/ 1711709 w 5834093"/>
                  <a:gd name="connsiteY72-276548" fmla="*/ 1661172 h 2329276"/>
                  <a:gd name="connsiteX73-276549" fmla="*/ 1711926 w 5834093"/>
                  <a:gd name="connsiteY73-276550" fmla="*/ 1659656 h 2329276"/>
                  <a:gd name="connsiteX74-276551" fmla="*/ 1699803 w 5834093"/>
                  <a:gd name="connsiteY74-276552" fmla="*/ 1661172 h 2329276"/>
                  <a:gd name="connsiteX75-276553" fmla="*/ 1704347 w 5834093"/>
                  <a:gd name="connsiteY75-276554" fmla="*/ 1629357 h 2329276"/>
                  <a:gd name="connsiteX76-276555" fmla="*/ 1662460 w 5834093"/>
                  <a:gd name="connsiteY76-276556" fmla="*/ 1611406 h 2329276"/>
                  <a:gd name="connsiteX77-276557" fmla="*/ 1629901 w 5834093"/>
                  <a:gd name="connsiteY77-276558" fmla="*/ 1624812 h 2329276"/>
                  <a:gd name="connsiteX78-276559" fmla="*/ 1629300 w 5834093"/>
                  <a:gd name="connsiteY78-276560" fmla="*/ 1620157 h 2329276"/>
                  <a:gd name="connsiteX79-276561" fmla="*/ 1617994 w 5834093"/>
                  <a:gd name="connsiteY79-276562" fmla="*/ 1624812 h 2329276"/>
                  <a:gd name="connsiteX80-276563" fmla="*/ 1608904 w 5834093"/>
                  <a:gd name="connsiteY80-276564" fmla="*/ 1554366 h 2329276"/>
                  <a:gd name="connsiteX81-276565" fmla="*/ 1552684 w 5834093"/>
                  <a:gd name="connsiteY81-276566" fmla="*/ 1544673 h 2329276"/>
                  <a:gd name="connsiteX82-276567" fmla="*/ 1518550 w 5834093"/>
                  <a:gd name="connsiteY82-276568" fmla="*/ 1570273 h 2329276"/>
                  <a:gd name="connsiteX83-276569" fmla="*/ 1425379 w 5834093"/>
                  <a:gd name="connsiteY83-276570" fmla="*/ 1590725 h 2329276"/>
                  <a:gd name="connsiteX84-276571" fmla="*/ 1409472 w 5834093"/>
                  <a:gd name="connsiteY84-276572" fmla="*/ 1608905 h 2329276"/>
                  <a:gd name="connsiteX85-276573" fmla="*/ 1270852 w 5834093"/>
                  <a:gd name="connsiteY85-276574" fmla="*/ 1629357 h 2329276"/>
                  <a:gd name="connsiteX86-276575" fmla="*/ 1254945 w 5834093"/>
                  <a:gd name="connsiteY86-276576" fmla="*/ 1649809 h 2329276"/>
                  <a:gd name="connsiteX87-276577" fmla="*/ 1282214 w 5834093"/>
                  <a:gd name="connsiteY87-276578" fmla="*/ 1692986 h 2329276"/>
                  <a:gd name="connsiteX88-276579" fmla="*/ 1243582 w 5834093"/>
                  <a:gd name="connsiteY88-276580" fmla="*/ 1708893 h 2329276"/>
                  <a:gd name="connsiteX89-276581" fmla="*/ 1254945 w 5834093"/>
                  <a:gd name="connsiteY89-276582" fmla="*/ 1727073 h 2329276"/>
                  <a:gd name="connsiteX90-276583" fmla="*/ 1216313 w 5834093"/>
                  <a:gd name="connsiteY90-276584" fmla="*/ 1752070 h 2329276"/>
                  <a:gd name="connsiteX91-276585" fmla="*/ 1275397 w 5834093"/>
                  <a:gd name="connsiteY91-276586" fmla="*/ 1795247 h 2329276"/>
                  <a:gd name="connsiteX92-276587" fmla="*/ 1270852 w 5834093"/>
                  <a:gd name="connsiteY92-276588" fmla="*/ 1822517 h 2329276"/>
                  <a:gd name="connsiteX93-276589" fmla="*/ 1259108 w 5834093"/>
                  <a:gd name="connsiteY93-276590" fmla="*/ 1821538 h 2329276"/>
                  <a:gd name="connsiteX94-276591" fmla="*/ 1258945 w 5834093"/>
                  <a:gd name="connsiteY94-276592" fmla="*/ 1822517 h 2329276"/>
                  <a:gd name="connsiteX95-276593" fmla="*/ 1215644 w 5834093"/>
                  <a:gd name="connsiteY95-276594" fmla="*/ 1818908 h 2329276"/>
                  <a:gd name="connsiteX96-276595" fmla="*/ 1204950 w 5834093"/>
                  <a:gd name="connsiteY96-276596" fmla="*/ 1833879 h 2329276"/>
                  <a:gd name="connsiteX97-276597" fmla="*/ 1196495 w 5834093"/>
                  <a:gd name="connsiteY97-276598" fmla="*/ 1829047 h 2329276"/>
                  <a:gd name="connsiteX98-276599" fmla="*/ 1193043 w 5834093"/>
                  <a:gd name="connsiteY98-276600" fmla="*/ 1833879 h 2329276"/>
                  <a:gd name="connsiteX99-276601" fmla="*/ 1145322 w 5834093"/>
                  <a:gd name="connsiteY99-276602" fmla="*/ 1806609 h 2329276"/>
                  <a:gd name="connsiteX100-276603" fmla="*/ 1098145 w 5834093"/>
                  <a:gd name="connsiteY100-276604" fmla="*/ 1806609 h 2329276"/>
                  <a:gd name="connsiteX101-276605" fmla="*/ 1061785 w 5834093"/>
                  <a:gd name="connsiteY101-276606" fmla="*/ 1833879 h 2329276"/>
                  <a:gd name="connsiteX102-276607" fmla="*/ 1055322 w 5834093"/>
                  <a:gd name="connsiteY102-276608" fmla="*/ 1829796 h 2329276"/>
                  <a:gd name="connsiteX103-276609" fmla="*/ 1049878 w 5834093"/>
                  <a:gd name="connsiteY103-276610" fmla="*/ 1833879 h 2329276"/>
                  <a:gd name="connsiteX104-276611" fmla="*/ 1006701 w 5834093"/>
                  <a:gd name="connsiteY104-276612" fmla="*/ 1806609 h 2329276"/>
                  <a:gd name="connsiteX105-276613" fmla="*/ 924893 w 5834093"/>
                  <a:gd name="connsiteY105-276614" fmla="*/ 1770250 h 2329276"/>
                  <a:gd name="connsiteX106-276615" fmla="*/ 877716 w 5834093"/>
                  <a:gd name="connsiteY106-276616" fmla="*/ 1770250 h 2329276"/>
                  <a:gd name="connsiteX107-276617" fmla="*/ 802724 w 5834093"/>
                  <a:gd name="connsiteY107-276618" fmla="*/ 1833879 h 2329276"/>
                  <a:gd name="connsiteX108-276619" fmla="*/ 798179 w 5834093"/>
                  <a:gd name="connsiteY108-276620" fmla="*/ 1877056 h 2329276"/>
                  <a:gd name="connsiteX109-276621" fmla="*/ 787406 w 5834093"/>
                  <a:gd name="connsiteY109-276622" fmla="*/ 1866283 h 2329276"/>
                  <a:gd name="connsiteX110-276623" fmla="*/ 786272 w 5834093"/>
                  <a:gd name="connsiteY110-276624" fmla="*/ 1877056 h 2329276"/>
                  <a:gd name="connsiteX111-276625" fmla="*/ 756063 w 5834093"/>
                  <a:gd name="connsiteY111-276626" fmla="*/ 1846846 h 2329276"/>
                  <a:gd name="connsiteX112-276627" fmla="*/ 732278 w 5834093"/>
                  <a:gd name="connsiteY112-276628" fmla="*/ 1904325 h 2329276"/>
                  <a:gd name="connsiteX113-276629" fmla="*/ 743640 w 5834093"/>
                  <a:gd name="connsiteY113-276630" fmla="*/ 1913415 h 2329276"/>
                  <a:gd name="connsiteX114-276631" fmla="*/ 723188 w 5834093"/>
                  <a:gd name="connsiteY114-276632" fmla="*/ 1956592 h 2329276"/>
                  <a:gd name="connsiteX115-276633" fmla="*/ 747026 w 5834093"/>
                  <a:gd name="connsiteY115-276634" fmla="*/ 1993433 h 2329276"/>
                  <a:gd name="connsiteX116-276635" fmla="*/ 763548 w 5834093"/>
                  <a:gd name="connsiteY116-276636" fmla="*/ 1990679 h 2329276"/>
                  <a:gd name="connsiteX117-276637" fmla="*/ 764871 w 5834093"/>
                  <a:gd name="connsiteY117-276638" fmla="*/ 1992443 h 2329276"/>
                  <a:gd name="connsiteX118-276639" fmla="*/ 775455 w 5834093"/>
                  <a:gd name="connsiteY118-276640" fmla="*/ 1990679 h 2329276"/>
                  <a:gd name="connsiteX119-276641" fmla="*/ 802724 w 5834093"/>
                  <a:gd name="connsiteY119-276642" fmla="*/ 2027038 h 2329276"/>
                  <a:gd name="connsiteX120-276643" fmla="*/ 798179 w 5834093"/>
                  <a:gd name="connsiteY120-276644" fmla="*/ 2054308 h 2329276"/>
                  <a:gd name="connsiteX121-276645" fmla="*/ 818632 w 5834093"/>
                  <a:gd name="connsiteY121-276646" fmla="*/ 2065670 h 2329276"/>
                  <a:gd name="connsiteX122-276647" fmla="*/ 802724 w 5834093"/>
                  <a:gd name="connsiteY122-276648" fmla="*/ 2097485 h 2329276"/>
                  <a:gd name="connsiteX123-276649" fmla="*/ 766365 w 5834093"/>
                  <a:gd name="connsiteY123-276650" fmla="*/ 2102030 h 2329276"/>
                  <a:gd name="connsiteX124-276651" fmla="*/ 727733 w 5834093"/>
                  <a:gd name="connsiteY124-276652" fmla="*/ 2161114 h 2329276"/>
                  <a:gd name="connsiteX125-276653" fmla="*/ 759548 w 5834093"/>
                  <a:gd name="connsiteY125-276654" fmla="*/ 2204291 h 2329276"/>
                  <a:gd name="connsiteX126-276655" fmla="*/ 759548 w 5834093"/>
                  <a:gd name="connsiteY126-276656" fmla="*/ 2242922 h 2329276"/>
                  <a:gd name="connsiteX127-276657" fmla="*/ 798179 w 5834093"/>
                  <a:gd name="connsiteY127-276658" fmla="*/ 2302007 h 2329276"/>
                  <a:gd name="connsiteX128-276659" fmla="*/ 775455 w 5834093"/>
                  <a:gd name="connsiteY128-276660" fmla="*/ 2317914 h 2329276"/>
                  <a:gd name="connsiteX129-276661" fmla="*/ 770910 w 5834093"/>
                  <a:gd name="connsiteY129-276662" fmla="*/ 2329276 h 2329276"/>
                  <a:gd name="connsiteX130-276663" fmla="*/ 759003 w 5834093"/>
                  <a:gd name="connsiteY130-276664" fmla="*/ 2329276 h 2329276"/>
                  <a:gd name="connsiteX131-276665" fmla="*/ 755003 w 5834093"/>
                  <a:gd name="connsiteY131-276666" fmla="*/ 2329276 h 2329276"/>
                  <a:gd name="connsiteX132-276667" fmla="*/ 743096 w 5834093"/>
                  <a:gd name="connsiteY132-276668" fmla="*/ 2329276 h 2329276"/>
                  <a:gd name="connsiteX133-276669" fmla="*/ 715826 w 5834093"/>
                  <a:gd name="connsiteY133-276670" fmla="*/ 2295189 h 2329276"/>
                  <a:gd name="connsiteX134-276671" fmla="*/ 704464 w 5834093"/>
                  <a:gd name="connsiteY134-276672" fmla="*/ 2295189 h 2329276"/>
                  <a:gd name="connsiteX135-276673" fmla="*/ 684012 w 5834093"/>
                  <a:gd name="connsiteY135-276674" fmla="*/ 2286099 h 2329276"/>
                  <a:gd name="connsiteX136-276675" fmla="*/ 672649 w 5834093"/>
                  <a:gd name="connsiteY136-276676" fmla="*/ 2263375 h 2329276"/>
                  <a:gd name="connsiteX137-276677" fmla="*/ 645222 w 5834093"/>
                  <a:gd name="connsiteY137-276678" fmla="*/ 2255538 h 2329276"/>
                  <a:gd name="connsiteX138-276679" fmla="*/ 625472 w 5834093"/>
                  <a:gd name="connsiteY138-276680" fmla="*/ 2258830 h 2329276"/>
                  <a:gd name="connsiteX139-276681" fmla="*/ 623771 w 5834093"/>
                  <a:gd name="connsiteY139-276682" fmla="*/ 2257129 h 2329276"/>
                  <a:gd name="connsiteX140-276683" fmla="*/ 613565 w 5834093"/>
                  <a:gd name="connsiteY140-276684" fmla="*/ 2258830 h 2329276"/>
                  <a:gd name="connsiteX141-276685" fmla="*/ 609020 w 5834093"/>
                  <a:gd name="connsiteY141-276686" fmla="*/ 2254285 h 2329276"/>
                  <a:gd name="connsiteX142-276687" fmla="*/ 559026 w 5834093"/>
                  <a:gd name="connsiteY142-276688" fmla="*/ 2227015 h 2329276"/>
                  <a:gd name="connsiteX143-276689" fmla="*/ 506760 w 5834093"/>
                  <a:gd name="connsiteY143-276690" fmla="*/ 2220198 h 2329276"/>
                  <a:gd name="connsiteX144-276691" fmla="*/ 483280 w 5834093"/>
                  <a:gd name="connsiteY144-276692" fmla="*/ 2213489 h 2329276"/>
                  <a:gd name="connsiteX145-276693" fmla="*/ 480035 w 5834093"/>
                  <a:gd name="connsiteY145-276694" fmla="*/ 2215653 h 2329276"/>
                  <a:gd name="connsiteX146-276695" fmla="*/ 475042 w 5834093"/>
                  <a:gd name="connsiteY146-276696" fmla="*/ 2211135 h 2329276"/>
                  <a:gd name="connsiteX147-276697" fmla="*/ 474945 w 5834093"/>
                  <a:gd name="connsiteY147-276698" fmla="*/ 2211108 h 2329276"/>
                  <a:gd name="connsiteX148-276699" fmla="*/ 468128 w 5834093"/>
                  <a:gd name="connsiteY148-276700" fmla="*/ 2215653 h 2329276"/>
                  <a:gd name="connsiteX149-276701" fmla="*/ 420406 w 5834093"/>
                  <a:gd name="connsiteY149-276702" fmla="*/ 2172476 h 2329276"/>
                  <a:gd name="connsiteX150-276703" fmla="*/ 381774 w 5834093"/>
                  <a:gd name="connsiteY150-276704" fmla="*/ 2156569 h 2329276"/>
                  <a:gd name="connsiteX151-276705" fmla="*/ 349960 w 5834093"/>
                  <a:gd name="connsiteY151-276706" fmla="*/ 2124754 h 2329276"/>
                  <a:gd name="connsiteX152-276707" fmla="*/ 377229 w 5834093"/>
                  <a:gd name="connsiteY152-276708" fmla="*/ 2117937 h 2329276"/>
                  <a:gd name="connsiteX153-276709" fmla="*/ 404499 w 5834093"/>
                  <a:gd name="connsiteY153-276710" fmla="*/ 2070215 h 2329276"/>
                  <a:gd name="connsiteX154-276711" fmla="*/ 388591 w 5834093"/>
                  <a:gd name="connsiteY154-276712" fmla="*/ 2054308 h 2329276"/>
                  <a:gd name="connsiteX155-276713" fmla="*/ 440858 w 5834093"/>
                  <a:gd name="connsiteY155-276714" fmla="*/ 2027038 h 2329276"/>
                  <a:gd name="connsiteX156-276715" fmla="*/ 440858 w 5834093"/>
                  <a:gd name="connsiteY156-276716" fmla="*/ 2023982 h 2329276"/>
                  <a:gd name="connsiteX157-276717" fmla="*/ 416406 w 5834093"/>
                  <a:gd name="connsiteY157-276718" fmla="*/ 2027038 h 2329276"/>
                  <a:gd name="connsiteX158-276719" fmla="*/ 416406 w 5834093"/>
                  <a:gd name="connsiteY158-276720" fmla="*/ 2025550 h 2329276"/>
                  <a:gd name="connsiteX159-276721" fmla="*/ 404499 w 5834093"/>
                  <a:gd name="connsiteY159-276722" fmla="*/ 2027038 h 2329276"/>
                  <a:gd name="connsiteX160-276723" fmla="*/ 404499 w 5834093"/>
                  <a:gd name="connsiteY160-276724" fmla="*/ 2006586 h 2329276"/>
                  <a:gd name="connsiteX161-276725" fmla="*/ 424951 w 5834093"/>
                  <a:gd name="connsiteY161-276726" fmla="*/ 1990679 h 2329276"/>
                  <a:gd name="connsiteX162-276727" fmla="*/ 463583 w 5834093"/>
                  <a:gd name="connsiteY162-276728" fmla="*/ 1983862 h 2329276"/>
                  <a:gd name="connsiteX163-276729" fmla="*/ 468128 w 5834093"/>
                  <a:gd name="connsiteY163-276730" fmla="*/ 1967954 h 2329276"/>
                  <a:gd name="connsiteX164-276731" fmla="*/ 456765 w 5834093"/>
                  <a:gd name="connsiteY164-276732" fmla="*/ 1936140 h 2329276"/>
                  <a:gd name="connsiteX165-276733" fmla="*/ 474945 w 5834093"/>
                  <a:gd name="connsiteY165-276734" fmla="*/ 1908870 h 2329276"/>
                  <a:gd name="connsiteX166-276735" fmla="*/ 474945 w 5834093"/>
                  <a:gd name="connsiteY166-276736" fmla="*/ 1888418 h 2329276"/>
                  <a:gd name="connsiteX167-276737" fmla="*/ 420406 w 5834093"/>
                  <a:gd name="connsiteY167-276738" fmla="*/ 1870238 h 2329276"/>
                  <a:gd name="connsiteX168-276739" fmla="*/ 409588 w 5834093"/>
                  <a:gd name="connsiteY168-276740" fmla="*/ 1870238 h 2329276"/>
                  <a:gd name="connsiteX169-276741" fmla="*/ 397681 w 5834093"/>
                  <a:gd name="connsiteY169-276742" fmla="*/ 1870238 h 2329276"/>
                  <a:gd name="connsiteX170-276743" fmla="*/ 379485 w 5834093"/>
                  <a:gd name="connsiteY170-276744" fmla="*/ 1847999 h 2329276"/>
                  <a:gd name="connsiteX171-276745" fmla="*/ 357322 w 5834093"/>
                  <a:gd name="connsiteY171-276746" fmla="*/ 1854331 h 2329276"/>
                  <a:gd name="connsiteX172-276747" fmla="*/ 352842 w 5834093"/>
                  <a:gd name="connsiteY172-276748" fmla="*/ 1852209 h 2329276"/>
                  <a:gd name="connsiteX173-276749" fmla="*/ 345415 w 5834093"/>
                  <a:gd name="connsiteY173-276750" fmla="*/ 1854331 h 2329276"/>
                  <a:gd name="connsiteX174-276751" fmla="*/ 302238 w 5834093"/>
                  <a:gd name="connsiteY174-276752" fmla="*/ 1833879 h 2329276"/>
                  <a:gd name="connsiteX175-276753" fmla="*/ 302238 w 5834093"/>
                  <a:gd name="connsiteY175-276754" fmla="*/ 1822517 h 2329276"/>
                  <a:gd name="connsiteX176-276755" fmla="*/ 286331 w 5834093"/>
                  <a:gd name="connsiteY176-276756" fmla="*/ 1795247 h 2329276"/>
                  <a:gd name="connsiteX177-276757" fmla="*/ 270968 w 5834093"/>
                  <a:gd name="connsiteY177-276758" fmla="*/ 1795247 h 2329276"/>
                  <a:gd name="connsiteX178-276759" fmla="*/ 259061 w 5834093"/>
                  <a:gd name="connsiteY178-276760" fmla="*/ 1795247 h 2329276"/>
                  <a:gd name="connsiteX179-276761" fmla="*/ 254516 w 5834093"/>
                  <a:gd name="connsiteY179-276762" fmla="*/ 1779340 h 2329276"/>
                  <a:gd name="connsiteX180-276763" fmla="*/ 263606 w 5834093"/>
                  <a:gd name="connsiteY180-276764" fmla="*/ 1763433 h 2329276"/>
                  <a:gd name="connsiteX181-276765" fmla="*/ 243991 w 5834093"/>
                  <a:gd name="connsiteY181-276766" fmla="*/ 1732920 h 2329276"/>
                  <a:gd name="connsiteX182-276767" fmla="*/ 216429 w 5834093"/>
                  <a:gd name="connsiteY182-276768" fmla="*/ 1736163 h 2329276"/>
                  <a:gd name="connsiteX183-276769" fmla="*/ 212956 w 5834093"/>
                  <a:gd name="connsiteY183-276770" fmla="*/ 1735171 h 2329276"/>
                  <a:gd name="connsiteX184-276771" fmla="*/ 204522 w 5834093"/>
                  <a:gd name="connsiteY184-276772" fmla="*/ 1736163 h 2329276"/>
                  <a:gd name="connsiteX185-276773" fmla="*/ 199623 w 5834093"/>
                  <a:gd name="connsiteY185-276774" fmla="*/ 1734763 h 2329276"/>
                  <a:gd name="connsiteX186-276775" fmla="*/ 195977 w 5834093"/>
                  <a:gd name="connsiteY186-276776" fmla="*/ 1747525 h 2329276"/>
                  <a:gd name="connsiteX187-276777" fmla="*/ 184968 w 5834093"/>
                  <a:gd name="connsiteY187-276778" fmla="*/ 1744380 h 2329276"/>
                  <a:gd name="connsiteX188-276779" fmla="*/ 184070 w 5834093"/>
                  <a:gd name="connsiteY188-276780" fmla="*/ 1747525 h 2329276"/>
                  <a:gd name="connsiteX189-276781" fmla="*/ 168163 w 5834093"/>
                  <a:gd name="connsiteY189-276782" fmla="*/ 1742990 h 2329276"/>
                  <a:gd name="connsiteX190-276783" fmla="*/ 156800 w 5834093"/>
                  <a:gd name="connsiteY190-276784" fmla="*/ 1704348 h 2329276"/>
                  <a:gd name="connsiteX191-276785" fmla="*/ 152255 w 5834093"/>
                  <a:gd name="connsiteY191-276786" fmla="*/ 1688441 h 2329276"/>
                  <a:gd name="connsiteX192-276787" fmla="*/ 156800 w 5834093"/>
                  <a:gd name="connsiteY192-276788" fmla="*/ 1683896 h 2329276"/>
                  <a:gd name="connsiteX193-276789" fmla="*/ 168707 w 5834093"/>
                  <a:gd name="connsiteY193-276790" fmla="*/ 1683896 h 2329276"/>
                  <a:gd name="connsiteX194-276791" fmla="*/ 188615 w 5834093"/>
                  <a:gd name="connsiteY194-276792" fmla="*/ 1683896 h 2329276"/>
                  <a:gd name="connsiteX195-276793" fmla="*/ 199977 w 5834093"/>
                  <a:gd name="connsiteY195-276794" fmla="*/ 1672534 h 2329276"/>
                  <a:gd name="connsiteX196-276795" fmla="*/ 188615 w 5834093"/>
                  <a:gd name="connsiteY196-276796" fmla="*/ 1649809 h 2329276"/>
                  <a:gd name="connsiteX197-276797" fmla="*/ 168163 w 5834093"/>
                  <a:gd name="connsiteY197-276798" fmla="*/ 1640720 h 2329276"/>
                  <a:gd name="connsiteX198-276799" fmla="*/ 168163 w 5834093"/>
                  <a:gd name="connsiteY198-276800" fmla="*/ 1633902 h 2329276"/>
                  <a:gd name="connsiteX199-276801" fmla="*/ 152255 w 5834093"/>
                  <a:gd name="connsiteY199-276802" fmla="*/ 1617995 h 2329276"/>
                  <a:gd name="connsiteX200-276803" fmla="*/ 129531 w 5834093"/>
                  <a:gd name="connsiteY200-276804" fmla="*/ 1581635 h 2329276"/>
                  <a:gd name="connsiteX201-276805" fmla="*/ 140893 w 5834093"/>
                  <a:gd name="connsiteY201-276806" fmla="*/ 1558911 h 2329276"/>
                  <a:gd name="connsiteX202-276807" fmla="*/ 136348 w 5834093"/>
                  <a:gd name="connsiteY202-276808" fmla="*/ 1531641 h 2329276"/>
                  <a:gd name="connsiteX203-276809" fmla="*/ 103789 w 5834093"/>
                  <a:gd name="connsiteY203-276810" fmla="*/ 1518234 h 2329276"/>
                  <a:gd name="connsiteX204-276811" fmla="*/ 93716 w 5834093"/>
                  <a:gd name="connsiteY204-276812" fmla="*/ 1522551 h 2329276"/>
                  <a:gd name="connsiteX205-276813" fmla="*/ 91868 w 5834093"/>
                  <a:gd name="connsiteY205-276814" fmla="*/ 1518240 h 2329276"/>
                  <a:gd name="connsiteX206-276815" fmla="*/ 81809 w 5834093"/>
                  <a:gd name="connsiteY206-276816" fmla="*/ 1522551 h 2329276"/>
                  <a:gd name="connsiteX207-276817" fmla="*/ 74992 w 5834093"/>
                  <a:gd name="connsiteY207-276818" fmla="*/ 1506644 h 2329276"/>
                  <a:gd name="connsiteX208-276819" fmla="*/ 34087 w 5834093"/>
                  <a:gd name="connsiteY208-276820" fmla="*/ 1495282 h 2329276"/>
                  <a:gd name="connsiteX209-276821" fmla="*/ 22725 w 5834093"/>
                  <a:gd name="connsiteY209-276822" fmla="*/ 1452105 h 2329276"/>
                  <a:gd name="connsiteX210-276823" fmla="*/ 22725 w 5834093"/>
                  <a:gd name="connsiteY210-276824" fmla="*/ 1420290 h 2329276"/>
                  <a:gd name="connsiteX211-276825" fmla="*/ 0 w 5834093"/>
                  <a:gd name="connsiteY211-276826" fmla="*/ 1404383 h 2329276"/>
                  <a:gd name="connsiteX212-276827" fmla="*/ 15907 w 5834093"/>
                  <a:gd name="connsiteY212-276828" fmla="*/ 1381659 h 2329276"/>
                  <a:gd name="connsiteX213-276829" fmla="*/ 6818 w 5834093"/>
                  <a:gd name="connsiteY213-276830" fmla="*/ 1318030 h 2329276"/>
                  <a:gd name="connsiteX214-276831" fmla="*/ 34087 w 5834093"/>
                  <a:gd name="connsiteY214-276832" fmla="*/ 1274853 h 2329276"/>
                  <a:gd name="connsiteX215-276833" fmla="*/ 27270 w 5834093"/>
                  <a:gd name="connsiteY215-276834" fmla="*/ 1263491 h 2329276"/>
                  <a:gd name="connsiteX216-276835" fmla="*/ 70447 w 5834093"/>
                  <a:gd name="connsiteY216-276836" fmla="*/ 1224859 h 2329276"/>
                  <a:gd name="connsiteX217-276837" fmla="*/ 27270 w 5834093"/>
                  <a:gd name="connsiteY217-276838" fmla="*/ 1188499 h 2329276"/>
                  <a:gd name="connsiteX218-276839" fmla="*/ 109078 w 5834093"/>
                  <a:gd name="connsiteY218-276840" fmla="*/ 1090783 h 2329276"/>
                  <a:gd name="connsiteX219-276841" fmla="*/ 145438 w 5834093"/>
                  <a:gd name="connsiteY219-276842" fmla="*/ 1047606 h 2329276"/>
                  <a:gd name="connsiteX220-276843" fmla="*/ 156800 w 5834093"/>
                  <a:gd name="connsiteY220-276844" fmla="*/ 1004430 h 2329276"/>
                  <a:gd name="connsiteX221-276845" fmla="*/ 102261 w 5834093"/>
                  <a:gd name="connsiteY221-276846" fmla="*/ 952163 h 2329276"/>
                  <a:gd name="connsiteX222-276847" fmla="*/ 118168 w 5834093"/>
                  <a:gd name="connsiteY222-276848" fmla="*/ 897624 h 2329276"/>
                  <a:gd name="connsiteX223-276849" fmla="*/ 86354 w 5834093"/>
                  <a:gd name="connsiteY223-276850" fmla="*/ 833995 h 2329276"/>
                  <a:gd name="connsiteX224-276851" fmla="*/ 109078 w 5834093"/>
                  <a:gd name="connsiteY224-276852" fmla="*/ 759003 h 2329276"/>
                  <a:gd name="connsiteX225-276853" fmla="*/ 70447 w 5834093"/>
                  <a:gd name="connsiteY225-276854" fmla="*/ 656742 h 2329276"/>
                  <a:gd name="connsiteX226-276855" fmla="*/ 102261 w 5834093"/>
                  <a:gd name="connsiteY226-276856" fmla="*/ 586296 h 2329276"/>
                  <a:gd name="connsiteX227-276857" fmla="*/ 43177 w 5834093"/>
                  <a:gd name="connsiteY227-276858" fmla="*/ 520395 h 2329276"/>
                  <a:gd name="connsiteX228-276859" fmla="*/ 49994 w 5834093"/>
                  <a:gd name="connsiteY228-276860" fmla="*/ 445403 h 2329276"/>
                  <a:gd name="connsiteX229-276861" fmla="*/ 81809 w 5834093"/>
                  <a:gd name="connsiteY229-276862" fmla="*/ 440858 h 2329276"/>
                  <a:gd name="connsiteX230-276863" fmla="*/ 145438 w 5834093"/>
                  <a:gd name="connsiteY230-276864" fmla="*/ 397682 h 2329276"/>
                  <a:gd name="connsiteX231-276865" fmla="*/ 184070 w 5834093"/>
                  <a:gd name="connsiteY231-276866" fmla="*/ 359050 h 2329276"/>
                  <a:gd name="connsiteX232-276867" fmla="*/ 189699 w 5834093"/>
                  <a:gd name="connsiteY232-276868" fmla="*/ 365328 h 2329276"/>
                  <a:gd name="connsiteX233-276869" fmla="*/ 195977 w 5834093"/>
                  <a:gd name="connsiteY233-276870" fmla="*/ 359050 h 2329276"/>
                  <a:gd name="connsiteX234-276871" fmla="*/ 255061 w 5834093"/>
                  <a:gd name="connsiteY234-276872" fmla="*/ 424951 h 2329276"/>
                  <a:gd name="connsiteX235-276873" fmla="*/ 350504 w 5834093"/>
                  <a:gd name="connsiteY235-276874" fmla="*/ 445403 h 2329276"/>
                  <a:gd name="connsiteX236-276875" fmla="*/ 491397 w 5834093"/>
                  <a:gd name="connsiteY236-276876" fmla="*/ 559027 h 2329276"/>
                  <a:gd name="connsiteX237-276877" fmla="*/ 523211 w 5834093"/>
                  <a:gd name="connsiteY237-276878" fmla="*/ 606748 h 2329276"/>
                  <a:gd name="connsiteX238-276879" fmla="*/ 523211 w 5834093"/>
                  <a:gd name="connsiteY238-276880" fmla="*/ 665832 h 2329276"/>
                  <a:gd name="connsiteX239-276881" fmla="*/ 486852 w 5834093"/>
                  <a:gd name="connsiteY239-276882" fmla="*/ 720371 h 2329276"/>
                  <a:gd name="connsiteX240-276883" fmla="*/ 420951 w 5834093"/>
                  <a:gd name="connsiteY240-276884" fmla="*/ 740824 h 2329276"/>
                  <a:gd name="connsiteX241-276885" fmla="*/ 415909 w 5834093"/>
                  <a:gd name="connsiteY241-276886" fmla="*/ 738693 h 2329276"/>
                  <a:gd name="connsiteX242-276887" fmla="*/ 409044 w 5834093"/>
                  <a:gd name="connsiteY242-276888" fmla="*/ 740824 h 2329276"/>
                  <a:gd name="connsiteX243-276889" fmla="*/ 252950 w 5834093"/>
                  <a:gd name="connsiteY243-276890" fmla="*/ 674868 h 2329276"/>
                  <a:gd name="connsiteX244-276891" fmla="*/ 232336 w 5834093"/>
                  <a:gd name="connsiteY244-276892" fmla="*/ 681740 h 2329276"/>
                  <a:gd name="connsiteX245-276893" fmla="*/ 291420 w 5834093"/>
                  <a:gd name="connsiteY245-276894" fmla="*/ 752186 h 2329276"/>
                  <a:gd name="connsiteX246-276895" fmla="*/ 291420 w 5834093"/>
                  <a:gd name="connsiteY246-276896" fmla="*/ 790818 h 2329276"/>
                  <a:gd name="connsiteX247-276897" fmla="*/ 298238 w 5834093"/>
                  <a:gd name="connsiteY247-276898" fmla="*/ 877172 h 2329276"/>
                  <a:gd name="connsiteX248-276899" fmla="*/ 345959 w 5834093"/>
                  <a:gd name="connsiteY248-276900" fmla="*/ 908986 h 2329276"/>
                  <a:gd name="connsiteX249-276901" fmla="*/ 362087 w 5834093"/>
                  <a:gd name="connsiteY249-276902" fmla="*/ 918394 h 2329276"/>
                  <a:gd name="connsiteX250-276903" fmla="*/ 365867 w 5834093"/>
                  <a:gd name="connsiteY250-276904" fmla="*/ 886261 h 2329276"/>
                  <a:gd name="connsiteX251-276905" fmla="*/ 345415 w 5834093"/>
                  <a:gd name="connsiteY251-276906" fmla="*/ 849902 h 2329276"/>
                  <a:gd name="connsiteX252-276907" fmla="*/ 365867 w 5834093"/>
                  <a:gd name="connsiteY252-276908" fmla="*/ 818087 h 2329276"/>
                  <a:gd name="connsiteX253-276909" fmla="*/ 374560 w 5834093"/>
                  <a:gd name="connsiteY253-276910" fmla="*/ 823086 h 2329276"/>
                  <a:gd name="connsiteX254-276911" fmla="*/ 377774 w 5834093"/>
                  <a:gd name="connsiteY254-276912" fmla="*/ 818087 h 2329276"/>
                  <a:gd name="connsiteX255-276913" fmla="*/ 461933 w 5834093"/>
                  <a:gd name="connsiteY255-276914" fmla="*/ 866479 h 2329276"/>
                  <a:gd name="connsiteX256-276915" fmla="*/ 484035 w 5834093"/>
                  <a:gd name="connsiteY256-276916" fmla="*/ 849902 h 2329276"/>
                  <a:gd name="connsiteX257-276917" fmla="*/ 463583 w 5834093"/>
                  <a:gd name="connsiteY257-276918" fmla="*/ 784000 h 2329276"/>
                  <a:gd name="connsiteX258-276919" fmla="*/ 549936 w 5834093"/>
                  <a:gd name="connsiteY258-276920" fmla="*/ 697647 h 2329276"/>
                  <a:gd name="connsiteX259-276921" fmla="*/ 559742 w 5834093"/>
                  <a:gd name="connsiteY259-276922" fmla="*/ 699748 h 2329276"/>
                  <a:gd name="connsiteX260-276923" fmla="*/ 561843 w 5834093"/>
                  <a:gd name="connsiteY260-276924" fmla="*/ 697647 h 2329276"/>
                  <a:gd name="connsiteX261-276925" fmla="*/ 593658 w 5834093"/>
                  <a:gd name="connsiteY261-276926" fmla="*/ 704464 h 2329276"/>
                  <a:gd name="connsiteX262-276927" fmla="*/ 620945 w 5834093"/>
                  <a:gd name="connsiteY262-276928" fmla="*/ 728341 h 2329276"/>
                  <a:gd name="connsiteX263-276929" fmla="*/ 640835 w 5834093"/>
                  <a:gd name="connsiteY263-276930" fmla="*/ 672650 h 2329276"/>
                  <a:gd name="connsiteX264-276931" fmla="*/ 609020 w 5834093"/>
                  <a:gd name="connsiteY264-276932" fmla="*/ 618111 h 2329276"/>
                  <a:gd name="connsiteX265-276933" fmla="*/ 624928 w 5834093"/>
                  <a:gd name="connsiteY265-276934" fmla="*/ 559027 h 2329276"/>
                  <a:gd name="connsiteX266-276935" fmla="*/ 597658 w 5834093"/>
                  <a:gd name="connsiteY266-276936" fmla="*/ 499942 h 2329276"/>
                  <a:gd name="connsiteX267-276937" fmla="*/ 611562 w 5834093"/>
                  <a:gd name="connsiteY267-276938" fmla="*/ 504268 h 2329276"/>
                  <a:gd name="connsiteX268-276939" fmla="*/ 609565 w 5834093"/>
                  <a:gd name="connsiteY268-276940" fmla="*/ 499942 h 2329276"/>
                  <a:gd name="connsiteX269-276941" fmla="*/ 711826 w 5834093"/>
                  <a:gd name="connsiteY269-276942" fmla="*/ 531757 h 2329276"/>
                  <a:gd name="connsiteX270-276943" fmla="*/ 732278 w 5834093"/>
                  <a:gd name="connsiteY270-276944" fmla="*/ 586296 h 2329276"/>
                  <a:gd name="connsiteX271-276945" fmla="*/ 684556 w 5834093"/>
                  <a:gd name="connsiteY271-276946" fmla="*/ 597658 h 2329276"/>
                  <a:gd name="connsiteX272-276947" fmla="*/ 684556 w 5834093"/>
                  <a:gd name="connsiteY272-276948" fmla="*/ 649925 h 2329276"/>
                  <a:gd name="connsiteX273-276949" fmla="*/ 713309 w 5834093"/>
                  <a:gd name="connsiteY273-276950" fmla="*/ 678678 h 2329276"/>
                  <a:gd name="connsiteX274-276951" fmla="*/ 763548 w 5834093"/>
                  <a:gd name="connsiteY274-276952" fmla="*/ 661287 h 2329276"/>
                  <a:gd name="connsiteX275-276953" fmla="*/ 770365 w 5834093"/>
                  <a:gd name="connsiteY275-276954" fmla="*/ 602203 h 2329276"/>
                  <a:gd name="connsiteX276-276955" fmla="*/ 845357 w 5834093"/>
                  <a:gd name="connsiteY276-276956" fmla="*/ 554482 h 2329276"/>
                  <a:gd name="connsiteX277-276957" fmla="*/ 972614 w 5834093"/>
                  <a:gd name="connsiteY277-276958" fmla="*/ 468128 h 2329276"/>
                  <a:gd name="connsiteX278-276959" fmla="*/ 982566 w 5834093"/>
                  <a:gd name="connsiteY278-276960" fmla="*/ 469455 h 2329276"/>
                  <a:gd name="connsiteX279-276961" fmla="*/ 984521 w 5834093"/>
                  <a:gd name="connsiteY279-276962" fmla="*/ 468128 h 2329276"/>
                  <a:gd name="connsiteX280-276963" fmla="*/ 1018608 w 5834093"/>
                  <a:gd name="connsiteY280-276964" fmla="*/ 472673 h 2329276"/>
                  <a:gd name="connsiteX281-276965" fmla="*/ 979977 w 5834093"/>
                  <a:gd name="connsiteY281-276966" fmla="*/ 536302 h 2329276"/>
                  <a:gd name="connsiteX282-276967" fmla="*/ 1012666 w 5834093"/>
                  <a:gd name="connsiteY282-276968" fmla="*/ 541463 h 2329276"/>
                  <a:gd name="connsiteX283-276969" fmla="*/ 1038516 w 5834093"/>
                  <a:gd name="connsiteY283-276970" fmla="*/ 511305 h 2329276"/>
                  <a:gd name="connsiteX284-276971" fmla="*/ 1050423 w 5834093"/>
                  <a:gd name="connsiteY284-276972" fmla="*/ 511305 h 2329276"/>
                  <a:gd name="connsiteX285-276973" fmla="*/ 1108962 w 5834093"/>
                  <a:gd name="connsiteY285-276974" fmla="*/ 511305 h 2329276"/>
                  <a:gd name="connsiteX286-276975" fmla="*/ 1161229 w 5834093"/>
                  <a:gd name="connsiteY286-276976" fmla="*/ 468128 h 2329276"/>
                  <a:gd name="connsiteX287-276977" fmla="*/ 1165711 w 5834093"/>
                  <a:gd name="connsiteY287-276978" fmla="*/ 474262 h 2329276"/>
                  <a:gd name="connsiteX288-276979" fmla="*/ 1173136 w 5834093"/>
                  <a:gd name="connsiteY288-276980" fmla="*/ 468128 h 2329276"/>
                  <a:gd name="connsiteX289-276981" fmla="*/ 1210035 w 5834093"/>
                  <a:gd name="connsiteY289-276982" fmla="*/ 518621 h 2329276"/>
                  <a:gd name="connsiteX290-276983" fmla="*/ 1247583 w 5834093"/>
                  <a:gd name="connsiteY290-276984" fmla="*/ 461311 h 2329276"/>
                  <a:gd name="connsiteX291-276985" fmla="*/ 1211223 w 5834093"/>
                  <a:gd name="connsiteY291-276986" fmla="*/ 402227 h 2329276"/>
                  <a:gd name="connsiteX292-276987" fmla="*/ 1227130 w 5834093"/>
                  <a:gd name="connsiteY292-276988" fmla="*/ 365867 h 2329276"/>
                  <a:gd name="connsiteX293-276989" fmla="*/ 1237665 w 5834093"/>
                  <a:gd name="connsiteY293-276990" fmla="*/ 369005 h 2329276"/>
                  <a:gd name="connsiteX294-276991" fmla="*/ 1239037 w 5834093"/>
                  <a:gd name="connsiteY294-276992" fmla="*/ 365867 h 2329276"/>
                  <a:gd name="connsiteX295-276993" fmla="*/ 1345843 w 5834093"/>
                  <a:gd name="connsiteY295-276994" fmla="*/ 397682 h 2329276"/>
                  <a:gd name="connsiteX296-276995" fmla="*/ 1400382 w 5834093"/>
                  <a:gd name="connsiteY296-276996" fmla="*/ 429496 h 2329276"/>
                  <a:gd name="connsiteX297-276997" fmla="*/ 1519756 w 5834093"/>
                  <a:gd name="connsiteY297-276998" fmla="*/ 536080 h 2329276"/>
                  <a:gd name="connsiteX298-276999" fmla="*/ 1543003 w 5834093"/>
                  <a:gd name="connsiteY298-277000" fmla="*/ 495398 h 2329276"/>
                  <a:gd name="connsiteX299-277001" fmla="*/ 1506643 w 5834093"/>
                  <a:gd name="connsiteY299-277002" fmla="*/ 440858 h 2329276"/>
                  <a:gd name="connsiteX300-277003" fmla="*/ 1506643 w 5834093"/>
                  <a:gd name="connsiteY300-277004" fmla="*/ 418134 h 2329276"/>
                  <a:gd name="connsiteX301-277005" fmla="*/ 1463467 w 5834093"/>
                  <a:gd name="connsiteY301-277006" fmla="*/ 409044 h 2329276"/>
                  <a:gd name="connsiteX302-277007" fmla="*/ 1472556 w 5834093"/>
                  <a:gd name="connsiteY302-277008" fmla="*/ 359050 h 2329276"/>
                  <a:gd name="connsiteX303-277009" fmla="*/ 1452104 w 5834093"/>
                  <a:gd name="connsiteY303-277010" fmla="*/ 272696 h 2329276"/>
                  <a:gd name="connsiteX304-277011" fmla="*/ 1452104 w 5834093"/>
                  <a:gd name="connsiteY304-277012" fmla="*/ 236337 h 2329276"/>
                  <a:gd name="connsiteX305-277013" fmla="*/ 1522551 w 5834093"/>
                  <a:gd name="connsiteY305-277014" fmla="*/ 134076 h 2329276"/>
                  <a:gd name="connsiteX306-277015" fmla="*/ 1543003 w 5834093"/>
                  <a:gd name="connsiteY306-277016" fmla="*/ 20453 h 2329276"/>
                  <a:gd name="connsiteX307-277017" fmla="*/ 1570272 w 5834093"/>
                  <a:gd name="connsiteY307-277018" fmla="*/ 0 h 2329276"/>
                  <a:gd name="connsiteX308-277019" fmla="*/ 1578688 w 5834093"/>
                  <a:gd name="connsiteY308-277020" fmla="*/ 2619 h 2329276"/>
                  <a:gd name="connsiteX309-277021" fmla="*/ 1582179 w 5834093"/>
                  <a:gd name="connsiteY309-277022" fmla="*/ 0 h 2329276"/>
                  <a:gd name="connsiteX310-277023" fmla="*/ 1684440 w 5834093"/>
                  <a:gd name="connsiteY310-277024" fmla="*/ 31815 h 2329276"/>
                  <a:gd name="connsiteX311-277025" fmla="*/ 1688985 w 5834093"/>
                  <a:gd name="connsiteY311-277026" fmla="*/ 102261 h 2329276"/>
                  <a:gd name="connsiteX312-277027" fmla="*/ 1652625 w 5834093"/>
                  <a:gd name="connsiteY312-277028" fmla="*/ 193160 h 2329276"/>
                  <a:gd name="connsiteX313-277029" fmla="*/ 1679895 w 5834093"/>
                  <a:gd name="connsiteY313-277030" fmla="*/ 231792 h 2329276"/>
                  <a:gd name="connsiteX314-277031" fmla="*/ 1688985 w 5834093"/>
                  <a:gd name="connsiteY314-277032" fmla="*/ 306783 h 2329276"/>
                  <a:gd name="connsiteX315-277033" fmla="*/ 1679895 w 5834093"/>
                  <a:gd name="connsiteY315-277034" fmla="*/ 452221 h 2329276"/>
                  <a:gd name="connsiteX316-277035" fmla="*/ 1636718 w 5834093"/>
                  <a:gd name="connsiteY316-277036" fmla="*/ 715827 h 2329276"/>
                  <a:gd name="connsiteX317-277037" fmla="*/ 1662494 w 5834093"/>
                  <a:gd name="connsiteY317-277038" fmla="*/ 722271 h 2329276"/>
                  <a:gd name="connsiteX0-277039" fmla="*/ 1662494 w 5822595"/>
                  <a:gd name="connsiteY0-277040" fmla="*/ 722271 h 2329276"/>
                  <a:gd name="connsiteX1-277041" fmla="*/ 5176671 w 5822595"/>
                  <a:gd name="connsiteY1-277042" fmla="*/ 397682 h 2329276"/>
                  <a:gd name="connsiteX2-277043" fmla="*/ 5243719 w 5822595"/>
                  <a:gd name="connsiteY2-277044" fmla="*/ 482513 h 2329276"/>
                  <a:gd name="connsiteX3-277045" fmla="*/ 5258480 w 5822595"/>
                  <a:gd name="connsiteY3-277046" fmla="*/ 386319 h 2329276"/>
                  <a:gd name="connsiteX4-277047" fmla="*/ 5267570 w 5822595"/>
                  <a:gd name="connsiteY4-277048" fmla="*/ 338598 h 2329276"/>
                  <a:gd name="connsiteX5-277049" fmla="*/ 5278896 w 5822595"/>
                  <a:gd name="connsiteY5-277050" fmla="*/ 341647 h 2329276"/>
                  <a:gd name="connsiteX6-277051" fmla="*/ 5279477 w 5822595"/>
                  <a:gd name="connsiteY6-277052" fmla="*/ 338598 h 2329276"/>
                  <a:gd name="connsiteX7-277053" fmla="*/ 5395510 w 5822595"/>
                  <a:gd name="connsiteY7-277054" fmla="*/ 369837 h 2329276"/>
                  <a:gd name="connsiteX8-277055" fmla="*/ 5463001 w 5822595"/>
                  <a:gd name="connsiteY8-277056" fmla="*/ 365867 h 2329276"/>
                  <a:gd name="connsiteX9-277057" fmla="*/ 5464386 w 5822595"/>
                  <a:gd name="connsiteY9-277058" fmla="*/ 366486 h 2329276"/>
                  <a:gd name="connsiteX10-277059" fmla="*/ 5474909 w 5822595"/>
                  <a:gd name="connsiteY10-277060" fmla="*/ 365867 h 2329276"/>
                  <a:gd name="connsiteX11-277061" fmla="*/ 5581715 w 5822595"/>
                  <a:gd name="connsiteY11-277062" fmla="*/ 413589 h 2329276"/>
                  <a:gd name="connsiteX12-277063" fmla="*/ 5633981 w 5822595"/>
                  <a:gd name="connsiteY12-277064" fmla="*/ 456766 h 2329276"/>
                  <a:gd name="connsiteX13-277065" fmla="*/ 5720335 w 5822595"/>
                  <a:gd name="connsiteY13-277066" fmla="*/ 536302 h 2329276"/>
                  <a:gd name="connsiteX14-277067" fmla="*/ 5822595 w 5822595"/>
                  <a:gd name="connsiteY14-277068" fmla="*/ 634018 h 2329276"/>
                  <a:gd name="connsiteX15-277069" fmla="*/ 5818051 w 5822595"/>
                  <a:gd name="connsiteY15-277070" fmla="*/ 688557 h 2329276"/>
                  <a:gd name="connsiteX16-277071" fmla="*/ 5822051 w 5822595"/>
                  <a:gd name="connsiteY16-277072" fmla="*/ 645380 h 2329276"/>
                  <a:gd name="connsiteX17-277073" fmla="*/ 5767511 w 5822595"/>
                  <a:gd name="connsiteY17-277074" fmla="*/ 833995 h 2329276"/>
                  <a:gd name="connsiteX18-277075" fmla="*/ 5729132 w 5822595"/>
                  <a:gd name="connsiteY18-277076" fmla="*/ 785976 h 2329276"/>
                  <a:gd name="connsiteX19-277077" fmla="*/ 5695337 w 5822595"/>
                  <a:gd name="connsiteY19-277078" fmla="*/ 795363 h 2329276"/>
                  <a:gd name="connsiteX20-277079" fmla="*/ 5693366 w 5822595"/>
                  <a:gd name="connsiteY20-277080" fmla="*/ 792603 h 2329276"/>
                  <a:gd name="connsiteX21-277081" fmla="*/ 5640799 w 5822595"/>
                  <a:gd name="connsiteY21-277082" fmla="*/ 752186 h 2329276"/>
                  <a:gd name="connsiteX22-277083" fmla="*/ 5656705 w 5822595"/>
                  <a:gd name="connsiteY22-277084" fmla="*/ 795363 h 2329276"/>
                  <a:gd name="connsiteX23-277085" fmla="*/ 5586259 w 5822595"/>
                  <a:gd name="connsiteY23-277086" fmla="*/ 870354 h 2329276"/>
                  <a:gd name="connsiteX24-277087" fmla="*/ 5575676 w 5822595"/>
                  <a:gd name="connsiteY24-277088" fmla="*/ 869346 h 2329276"/>
                  <a:gd name="connsiteX25-277089" fmla="*/ 5539436 w 5822595"/>
                  <a:gd name="connsiteY25-277090" fmla="*/ 867029 h 2329276"/>
                  <a:gd name="connsiteX26-277091" fmla="*/ 5593077 w 5822595"/>
                  <a:gd name="connsiteY26-277092" fmla="*/ 972615 h 2329276"/>
                  <a:gd name="connsiteX27-277093" fmla="*/ 5613529 w 5822595"/>
                  <a:gd name="connsiteY27-277094" fmla="*/ 1031699 h 2329276"/>
                  <a:gd name="connsiteX28-277095" fmla="*/ 5608984 w 5822595"/>
                  <a:gd name="connsiteY28-277096" fmla="*/ 1054424 h 2329276"/>
                  <a:gd name="connsiteX29-277097" fmla="*/ 5597799 w 5822595"/>
                  <a:gd name="connsiteY29-277098" fmla="*/ 1050815 h 2329276"/>
                  <a:gd name="connsiteX30-277099" fmla="*/ 5534271 w 5822595"/>
                  <a:gd name="connsiteY30-277100" fmla="*/ 1034164 h 2329276"/>
                  <a:gd name="connsiteX31-277101" fmla="*/ 5436277 w 5822595"/>
                  <a:gd name="connsiteY31-277102" fmla="*/ 1090783 h 2329276"/>
                  <a:gd name="connsiteX32-277103" fmla="*/ 5397645 w 5822595"/>
                  <a:gd name="connsiteY32-277104" fmla="*/ 1102146 h 2329276"/>
                  <a:gd name="connsiteX33-277105" fmla="*/ 5345378 w 5822595"/>
                  <a:gd name="connsiteY33-277106" fmla="*/ 1156685 h 2329276"/>
                  <a:gd name="connsiteX34-277107" fmla="*/ 5290839 w 5822595"/>
                  <a:gd name="connsiteY34-277108" fmla="*/ 1204406 h 2329276"/>
                  <a:gd name="connsiteX35-277109" fmla="*/ 5274932 w 5822595"/>
                  <a:gd name="connsiteY35-277110" fmla="*/ 1236221 h 2329276"/>
                  <a:gd name="connsiteX36-277111" fmla="*/ 5267238 w 5822595"/>
                  <a:gd name="connsiteY36-277112" fmla="*/ 1227794 h 2329276"/>
                  <a:gd name="connsiteX37-277113" fmla="*/ 5263025 w 5822595"/>
                  <a:gd name="connsiteY37-277114" fmla="*/ 1236221 h 2329276"/>
                  <a:gd name="connsiteX38-277115" fmla="*/ 5219538 w 5822595"/>
                  <a:gd name="connsiteY38-277116" fmla="*/ 1188593 h 2329276"/>
                  <a:gd name="connsiteX39-277117" fmla="*/ 5129494 w 5822595"/>
                  <a:gd name="connsiteY39-277118" fmla="*/ 1243038 h 2329276"/>
                  <a:gd name="connsiteX40-277119" fmla="*/ 5126389 w 5822595"/>
                  <a:gd name="connsiteY40-277120" fmla="*/ 1237716 h 2329276"/>
                  <a:gd name="connsiteX41-277121" fmla="*/ 5117587 w 5822595"/>
                  <a:gd name="connsiteY41-277122" fmla="*/ 1243038 h 2329276"/>
                  <a:gd name="connsiteX42-277123" fmla="*/ 5105544 w 5822595"/>
                  <a:gd name="connsiteY42-277124" fmla="*/ 1222392 h 2329276"/>
                  <a:gd name="connsiteX43-277125" fmla="*/ 5074955 w 5822595"/>
                  <a:gd name="connsiteY43-277126" fmla="*/ 1247583 h 2329276"/>
                  <a:gd name="connsiteX44-277127" fmla="*/ 5065718 w 5822595"/>
                  <a:gd name="connsiteY44-277128" fmla="*/ 1245384 h 2329276"/>
                  <a:gd name="connsiteX45-277129" fmla="*/ 5063048 w 5822595"/>
                  <a:gd name="connsiteY45-277130" fmla="*/ 1247583 h 2329276"/>
                  <a:gd name="connsiteX46-277131" fmla="*/ 5026594 w 5822595"/>
                  <a:gd name="connsiteY46-277132" fmla="*/ 1238904 h 2329276"/>
                  <a:gd name="connsiteX47-277133" fmla="*/ 5015871 w 5822595"/>
                  <a:gd name="connsiteY47-277134" fmla="*/ 1283943 h 2329276"/>
                  <a:gd name="connsiteX48-277135" fmla="*/ 4974967 w 5822595"/>
                  <a:gd name="connsiteY48-277136" fmla="*/ 1349844 h 2329276"/>
                  <a:gd name="connsiteX49-277137" fmla="*/ 4974967 w 5822595"/>
                  <a:gd name="connsiteY49-277138" fmla="*/ 1381659 h 2329276"/>
                  <a:gd name="connsiteX50-277139" fmla="*/ 5011326 w 5822595"/>
                  <a:gd name="connsiteY50-277140" fmla="*/ 1495282 h 2329276"/>
                  <a:gd name="connsiteX51-277141" fmla="*/ 4999419 w 5822595"/>
                  <a:gd name="connsiteY51-277142" fmla="*/ 1495282 h 2329276"/>
                  <a:gd name="connsiteX52-277143" fmla="*/ 4974967 w 5822595"/>
                  <a:gd name="connsiteY52-277144" fmla="*/ 1495282 h 2329276"/>
                  <a:gd name="connsiteX53-277145" fmla="*/ 4963605 w 5822595"/>
                  <a:gd name="connsiteY53-277146" fmla="*/ 1547548 h 2329276"/>
                  <a:gd name="connsiteX54-277147" fmla="*/ 4974967 w 5822595"/>
                  <a:gd name="connsiteY54-277148" fmla="*/ 1574818 h 2329276"/>
                  <a:gd name="connsiteX55-277149" fmla="*/ 4909065 w 5822595"/>
                  <a:gd name="connsiteY55-277150" fmla="*/ 1608905 h 2329276"/>
                  <a:gd name="connsiteX56-277151" fmla="*/ 4897703 w 5822595"/>
                  <a:gd name="connsiteY56-277152" fmla="*/ 1677079 h 2329276"/>
                  <a:gd name="connsiteX57-277153" fmla="*/ 4845437 w 5822595"/>
                  <a:gd name="connsiteY57-277154" fmla="*/ 1692986 h 2329276"/>
                  <a:gd name="connsiteX58-277155" fmla="*/ 4834074 w 5822595"/>
                  <a:gd name="connsiteY58-277156" fmla="*/ 1752070 h 2329276"/>
                  <a:gd name="connsiteX59-277157" fmla="*/ 4779535 w 5822595"/>
                  <a:gd name="connsiteY59-277158" fmla="*/ 1811154 h 2329276"/>
                  <a:gd name="connsiteX60-277159" fmla="*/ 4777225 w 5822595"/>
                  <a:gd name="connsiteY60-277160" fmla="*/ 1800758 h 2329276"/>
                  <a:gd name="connsiteX61-277161" fmla="*/ 4767628 w 5822595"/>
                  <a:gd name="connsiteY61-277162" fmla="*/ 1811154 h 2329276"/>
                  <a:gd name="connsiteX62-277163" fmla="*/ 4758538 w 5822595"/>
                  <a:gd name="connsiteY62-277164" fmla="*/ 1770250 h 2329276"/>
                  <a:gd name="connsiteX63-277165" fmla="*/ 4742631 w 5822595"/>
                  <a:gd name="connsiteY63-277166" fmla="*/ 1683896 h 2329276"/>
                  <a:gd name="connsiteX64-277167" fmla="*/ 4715361 w 5822595"/>
                  <a:gd name="connsiteY64-277168" fmla="*/ 1543004 h 2329276"/>
                  <a:gd name="connsiteX65-277169" fmla="*/ 4735813 w 5822595"/>
                  <a:gd name="connsiteY65-277170" fmla="*/ 1452105 h 2329276"/>
                  <a:gd name="connsiteX66-277171" fmla="*/ 4767628 w 5822595"/>
                  <a:gd name="connsiteY66-277172" fmla="*/ 1408928 h 2329276"/>
                  <a:gd name="connsiteX67-277173" fmla="*/ 4767628 w 5822595"/>
                  <a:gd name="connsiteY67-277174" fmla="*/ 1381659 h 2329276"/>
                  <a:gd name="connsiteX68-277175" fmla="*/ 4826712 w 5822595"/>
                  <a:gd name="connsiteY68-277176" fmla="*/ 1365751 h 2329276"/>
                  <a:gd name="connsiteX69-277177" fmla="*/ 1811153 w 5822595"/>
                  <a:gd name="connsiteY69-277178" fmla="*/ 1617995 h 2329276"/>
                  <a:gd name="connsiteX70-277179" fmla="*/ 1748069 w 5822595"/>
                  <a:gd name="connsiteY70-277180" fmla="*/ 1656627 h 2329276"/>
                  <a:gd name="connsiteX71-277181" fmla="*/ 1711709 w 5822595"/>
                  <a:gd name="connsiteY71-277182" fmla="*/ 1661172 h 2329276"/>
                  <a:gd name="connsiteX72-277183" fmla="*/ 1711926 w 5822595"/>
                  <a:gd name="connsiteY72-277184" fmla="*/ 1659656 h 2329276"/>
                  <a:gd name="connsiteX73-277185" fmla="*/ 1699803 w 5822595"/>
                  <a:gd name="connsiteY73-277186" fmla="*/ 1661172 h 2329276"/>
                  <a:gd name="connsiteX74-277187" fmla="*/ 1704347 w 5822595"/>
                  <a:gd name="connsiteY74-277188" fmla="*/ 1629357 h 2329276"/>
                  <a:gd name="connsiteX75-277189" fmla="*/ 1662460 w 5822595"/>
                  <a:gd name="connsiteY75-277190" fmla="*/ 1611406 h 2329276"/>
                  <a:gd name="connsiteX76-277191" fmla="*/ 1629901 w 5822595"/>
                  <a:gd name="connsiteY76-277192" fmla="*/ 1624812 h 2329276"/>
                  <a:gd name="connsiteX77-277193" fmla="*/ 1629300 w 5822595"/>
                  <a:gd name="connsiteY77-277194" fmla="*/ 1620157 h 2329276"/>
                  <a:gd name="connsiteX78-277195" fmla="*/ 1617994 w 5822595"/>
                  <a:gd name="connsiteY78-277196" fmla="*/ 1624812 h 2329276"/>
                  <a:gd name="connsiteX79-277197" fmla="*/ 1608904 w 5822595"/>
                  <a:gd name="connsiteY79-277198" fmla="*/ 1554366 h 2329276"/>
                  <a:gd name="connsiteX80-277199" fmla="*/ 1552684 w 5822595"/>
                  <a:gd name="connsiteY80-277200" fmla="*/ 1544673 h 2329276"/>
                  <a:gd name="connsiteX81-277201" fmla="*/ 1518550 w 5822595"/>
                  <a:gd name="connsiteY81-277202" fmla="*/ 1570273 h 2329276"/>
                  <a:gd name="connsiteX82-277203" fmla="*/ 1425379 w 5822595"/>
                  <a:gd name="connsiteY82-277204" fmla="*/ 1590725 h 2329276"/>
                  <a:gd name="connsiteX83-277205" fmla="*/ 1409472 w 5822595"/>
                  <a:gd name="connsiteY83-277206" fmla="*/ 1608905 h 2329276"/>
                  <a:gd name="connsiteX84-277207" fmla="*/ 1270852 w 5822595"/>
                  <a:gd name="connsiteY84-277208" fmla="*/ 1629357 h 2329276"/>
                  <a:gd name="connsiteX85-277209" fmla="*/ 1254945 w 5822595"/>
                  <a:gd name="connsiteY85-277210" fmla="*/ 1649809 h 2329276"/>
                  <a:gd name="connsiteX86-277211" fmla="*/ 1282214 w 5822595"/>
                  <a:gd name="connsiteY86-277212" fmla="*/ 1692986 h 2329276"/>
                  <a:gd name="connsiteX87-277213" fmla="*/ 1243582 w 5822595"/>
                  <a:gd name="connsiteY87-277214" fmla="*/ 1708893 h 2329276"/>
                  <a:gd name="connsiteX88-277215" fmla="*/ 1254945 w 5822595"/>
                  <a:gd name="connsiteY88-277216" fmla="*/ 1727073 h 2329276"/>
                  <a:gd name="connsiteX89-277217" fmla="*/ 1216313 w 5822595"/>
                  <a:gd name="connsiteY89-277218" fmla="*/ 1752070 h 2329276"/>
                  <a:gd name="connsiteX90-277219" fmla="*/ 1275397 w 5822595"/>
                  <a:gd name="connsiteY90-277220" fmla="*/ 1795247 h 2329276"/>
                  <a:gd name="connsiteX91-277221" fmla="*/ 1270852 w 5822595"/>
                  <a:gd name="connsiteY91-277222" fmla="*/ 1822517 h 2329276"/>
                  <a:gd name="connsiteX92-277223" fmla="*/ 1259108 w 5822595"/>
                  <a:gd name="connsiteY92-277224" fmla="*/ 1821538 h 2329276"/>
                  <a:gd name="connsiteX93-277225" fmla="*/ 1258945 w 5822595"/>
                  <a:gd name="connsiteY93-277226" fmla="*/ 1822517 h 2329276"/>
                  <a:gd name="connsiteX94-277227" fmla="*/ 1215644 w 5822595"/>
                  <a:gd name="connsiteY94-277228" fmla="*/ 1818908 h 2329276"/>
                  <a:gd name="connsiteX95-277229" fmla="*/ 1204950 w 5822595"/>
                  <a:gd name="connsiteY95-277230" fmla="*/ 1833879 h 2329276"/>
                  <a:gd name="connsiteX96-277231" fmla="*/ 1196495 w 5822595"/>
                  <a:gd name="connsiteY96-277232" fmla="*/ 1829047 h 2329276"/>
                  <a:gd name="connsiteX97-277233" fmla="*/ 1193043 w 5822595"/>
                  <a:gd name="connsiteY97-277234" fmla="*/ 1833879 h 2329276"/>
                  <a:gd name="connsiteX98-277235" fmla="*/ 1145322 w 5822595"/>
                  <a:gd name="connsiteY98-277236" fmla="*/ 1806609 h 2329276"/>
                  <a:gd name="connsiteX99-277237" fmla="*/ 1098145 w 5822595"/>
                  <a:gd name="connsiteY99-277238" fmla="*/ 1806609 h 2329276"/>
                  <a:gd name="connsiteX100-277239" fmla="*/ 1061785 w 5822595"/>
                  <a:gd name="connsiteY100-277240" fmla="*/ 1833879 h 2329276"/>
                  <a:gd name="connsiteX101-277241" fmla="*/ 1055322 w 5822595"/>
                  <a:gd name="connsiteY101-277242" fmla="*/ 1829796 h 2329276"/>
                  <a:gd name="connsiteX102-277243" fmla="*/ 1049878 w 5822595"/>
                  <a:gd name="connsiteY102-277244" fmla="*/ 1833879 h 2329276"/>
                  <a:gd name="connsiteX103-277245" fmla="*/ 1006701 w 5822595"/>
                  <a:gd name="connsiteY103-277246" fmla="*/ 1806609 h 2329276"/>
                  <a:gd name="connsiteX104-277247" fmla="*/ 924893 w 5822595"/>
                  <a:gd name="connsiteY104-277248" fmla="*/ 1770250 h 2329276"/>
                  <a:gd name="connsiteX105-277249" fmla="*/ 877716 w 5822595"/>
                  <a:gd name="connsiteY105-277250" fmla="*/ 1770250 h 2329276"/>
                  <a:gd name="connsiteX106-277251" fmla="*/ 802724 w 5822595"/>
                  <a:gd name="connsiteY106-277252" fmla="*/ 1833879 h 2329276"/>
                  <a:gd name="connsiteX107-277253" fmla="*/ 798179 w 5822595"/>
                  <a:gd name="connsiteY107-277254" fmla="*/ 1877056 h 2329276"/>
                  <a:gd name="connsiteX108-277255" fmla="*/ 787406 w 5822595"/>
                  <a:gd name="connsiteY108-277256" fmla="*/ 1866283 h 2329276"/>
                  <a:gd name="connsiteX109-277257" fmla="*/ 786272 w 5822595"/>
                  <a:gd name="connsiteY109-277258" fmla="*/ 1877056 h 2329276"/>
                  <a:gd name="connsiteX110-277259" fmla="*/ 756063 w 5822595"/>
                  <a:gd name="connsiteY110-277260" fmla="*/ 1846846 h 2329276"/>
                  <a:gd name="connsiteX111-277261" fmla="*/ 732278 w 5822595"/>
                  <a:gd name="connsiteY111-277262" fmla="*/ 1904325 h 2329276"/>
                  <a:gd name="connsiteX112-277263" fmla="*/ 743640 w 5822595"/>
                  <a:gd name="connsiteY112-277264" fmla="*/ 1913415 h 2329276"/>
                  <a:gd name="connsiteX113-277265" fmla="*/ 723188 w 5822595"/>
                  <a:gd name="connsiteY113-277266" fmla="*/ 1956592 h 2329276"/>
                  <a:gd name="connsiteX114-277267" fmla="*/ 747026 w 5822595"/>
                  <a:gd name="connsiteY114-277268" fmla="*/ 1993433 h 2329276"/>
                  <a:gd name="connsiteX115-277269" fmla="*/ 763548 w 5822595"/>
                  <a:gd name="connsiteY115-277270" fmla="*/ 1990679 h 2329276"/>
                  <a:gd name="connsiteX116-277271" fmla="*/ 764871 w 5822595"/>
                  <a:gd name="connsiteY116-277272" fmla="*/ 1992443 h 2329276"/>
                  <a:gd name="connsiteX117-277273" fmla="*/ 775455 w 5822595"/>
                  <a:gd name="connsiteY117-277274" fmla="*/ 1990679 h 2329276"/>
                  <a:gd name="connsiteX118-277275" fmla="*/ 802724 w 5822595"/>
                  <a:gd name="connsiteY118-277276" fmla="*/ 2027038 h 2329276"/>
                  <a:gd name="connsiteX119-277277" fmla="*/ 798179 w 5822595"/>
                  <a:gd name="connsiteY119-277278" fmla="*/ 2054308 h 2329276"/>
                  <a:gd name="connsiteX120-277279" fmla="*/ 818632 w 5822595"/>
                  <a:gd name="connsiteY120-277280" fmla="*/ 2065670 h 2329276"/>
                  <a:gd name="connsiteX121-277281" fmla="*/ 802724 w 5822595"/>
                  <a:gd name="connsiteY121-277282" fmla="*/ 2097485 h 2329276"/>
                  <a:gd name="connsiteX122-277283" fmla="*/ 766365 w 5822595"/>
                  <a:gd name="connsiteY122-277284" fmla="*/ 2102030 h 2329276"/>
                  <a:gd name="connsiteX123-277285" fmla="*/ 727733 w 5822595"/>
                  <a:gd name="connsiteY123-277286" fmla="*/ 2161114 h 2329276"/>
                  <a:gd name="connsiteX124-277287" fmla="*/ 759548 w 5822595"/>
                  <a:gd name="connsiteY124-277288" fmla="*/ 2204291 h 2329276"/>
                  <a:gd name="connsiteX125-277289" fmla="*/ 759548 w 5822595"/>
                  <a:gd name="connsiteY125-277290" fmla="*/ 2242922 h 2329276"/>
                  <a:gd name="connsiteX126-277291" fmla="*/ 798179 w 5822595"/>
                  <a:gd name="connsiteY126-277292" fmla="*/ 2302007 h 2329276"/>
                  <a:gd name="connsiteX127-277293" fmla="*/ 775455 w 5822595"/>
                  <a:gd name="connsiteY127-277294" fmla="*/ 2317914 h 2329276"/>
                  <a:gd name="connsiteX128-277295" fmla="*/ 770910 w 5822595"/>
                  <a:gd name="connsiteY128-277296" fmla="*/ 2329276 h 2329276"/>
                  <a:gd name="connsiteX129-277297" fmla="*/ 759003 w 5822595"/>
                  <a:gd name="connsiteY129-277298" fmla="*/ 2329276 h 2329276"/>
                  <a:gd name="connsiteX130-277299" fmla="*/ 755003 w 5822595"/>
                  <a:gd name="connsiteY130-277300" fmla="*/ 2329276 h 2329276"/>
                  <a:gd name="connsiteX131-277301" fmla="*/ 743096 w 5822595"/>
                  <a:gd name="connsiteY131-277302" fmla="*/ 2329276 h 2329276"/>
                  <a:gd name="connsiteX132-277303" fmla="*/ 715826 w 5822595"/>
                  <a:gd name="connsiteY132-277304" fmla="*/ 2295189 h 2329276"/>
                  <a:gd name="connsiteX133-277305" fmla="*/ 704464 w 5822595"/>
                  <a:gd name="connsiteY133-277306" fmla="*/ 2295189 h 2329276"/>
                  <a:gd name="connsiteX134-277307" fmla="*/ 684012 w 5822595"/>
                  <a:gd name="connsiteY134-277308" fmla="*/ 2286099 h 2329276"/>
                  <a:gd name="connsiteX135-277309" fmla="*/ 672649 w 5822595"/>
                  <a:gd name="connsiteY135-277310" fmla="*/ 2263375 h 2329276"/>
                  <a:gd name="connsiteX136-277311" fmla="*/ 645222 w 5822595"/>
                  <a:gd name="connsiteY136-277312" fmla="*/ 2255538 h 2329276"/>
                  <a:gd name="connsiteX137-277313" fmla="*/ 625472 w 5822595"/>
                  <a:gd name="connsiteY137-277314" fmla="*/ 2258830 h 2329276"/>
                  <a:gd name="connsiteX138-277315" fmla="*/ 623771 w 5822595"/>
                  <a:gd name="connsiteY138-277316" fmla="*/ 2257129 h 2329276"/>
                  <a:gd name="connsiteX139-277317" fmla="*/ 613565 w 5822595"/>
                  <a:gd name="connsiteY139-277318" fmla="*/ 2258830 h 2329276"/>
                  <a:gd name="connsiteX140-277319" fmla="*/ 609020 w 5822595"/>
                  <a:gd name="connsiteY140-277320" fmla="*/ 2254285 h 2329276"/>
                  <a:gd name="connsiteX141-277321" fmla="*/ 559026 w 5822595"/>
                  <a:gd name="connsiteY141-277322" fmla="*/ 2227015 h 2329276"/>
                  <a:gd name="connsiteX142-277323" fmla="*/ 506760 w 5822595"/>
                  <a:gd name="connsiteY142-277324" fmla="*/ 2220198 h 2329276"/>
                  <a:gd name="connsiteX143-277325" fmla="*/ 483280 w 5822595"/>
                  <a:gd name="connsiteY143-277326" fmla="*/ 2213489 h 2329276"/>
                  <a:gd name="connsiteX144-277327" fmla="*/ 480035 w 5822595"/>
                  <a:gd name="connsiteY144-277328" fmla="*/ 2215653 h 2329276"/>
                  <a:gd name="connsiteX145-277329" fmla="*/ 475042 w 5822595"/>
                  <a:gd name="connsiteY145-277330" fmla="*/ 2211135 h 2329276"/>
                  <a:gd name="connsiteX146-277331" fmla="*/ 474945 w 5822595"/>
                  <a:gd name="connsiteY146-277332" fmla="*/ 2211108 h 2329276"/>
                  <a:gd name="connsiteX147-277333" fmla="*/ 468128 w 5822595"/>
                  <a:gd name="connsiteY147-277334" fmla="*/ 2215653 h 2329276"/>
                  <a:gd name="connsiteX148-277335" fmla="*/ 420406 w 5822595"/>
                  <a:gd name="connsiteY148-277336" fmla="*/ 2172476 h 2329276"/>
                  <a:gd name="connsiteX149-277337" fmla="*/ 381774 w 5822595"/>
                  <a:gd name="connsiteY149-277338" fmla="*/ 2156569 h 2329276"/>
                  <a:gd name="connsiteX150-277339" fmla="*/ 349960 w 5822595"/>
                  <a:gd name="connsiteY150-277340" fmla="*/ 2124754 h 2329276"/>
                  <a:gd name="connsiteX151-277341" fmla="*/ 377229 w 5822595"/>
                  <a:gd name="connsiteY151-277342" fmla="*/ 2117937 h 2329276"/>
                  <a:gd name="connsiteX152-277343" fmla="*/ 404499 w 5822595"/>
                  <a:gd name="connsiteY152-277344" fmla="*/ 2070215 h 2329276"/>
                  <a:gd name="connsiteX153-277345" fmla="*/ 388591 w 5822595"/>
                  <a:gd name="connsiteY153-277346" fmla="*/ 2054308 h 2329276"/>
                  <a:gd name="connsiteX154-277347" fmla="*/ 440858 w 5822595"/>
                  <a:gd name="connsiteY154-277348" fmla="*/ 2027038 h 2329276"/>
                  <a:gd name="connsiteX155-277349" fmla="*/ 440858 w 5822595"/>
                  <a:gd name="connsiteY155-277350" fmla="*/ 2023982 h 2329276"/>
                  <a:gd name="connsiteX156-277351" fmla="*/ 416406 w 5822595"/>
                  <a:gd name="connsiteY156-277352" fmla="*/ 2027038 h 2329276"/>
                  <a:gd name="connsiteX157-277353" fmla="*/ 416406 w 5822595"/>
                  <a:gd name="connsiteY157-277354" fmla="*/ 2025550 h 2329276"/>
                  <a:gd name="connsiteX158-277355" fmla="*/ 404499 w 5822595"/>
                  <a:gd name="connsiteY158-277356" fmla="*/ 2027038 h 2329276"/>
                  <a:gd name="connsiteX159-277357" fmla="*/ 404499 w 5822595"/>
                  <a:gd name="connsiteY159-277358" fmla="*/ 2006586 h 2329276"/>
                  <a:gd name="connsiteX160-277359" fmla="*/ 424951 w 5822595"/>
                  <a:gd name="connsiteY160-277360" fmla="*/ 1990679 h 2329276"/>
                  <a:gd name="connsiteX161-277361" fmla="*/ 463583 w 5822595"/>
                  <a:gd name="connsiteY161-277362" fmla="*/ 1983862 h 2329276"/>
                  <a:gd name="connsiteX162-277363" fmla="*/ 468128 w 5822595"/>
                  <a:gd name="connsiteY162-277364" fmla="*/ 1967954 h 2329276"/>
                  <a:gd name="connsiteX163-277365" fmla="*/ 456765 w 5822595"/>
                  <a:gd name="connsiteY163-277366" fmla="*/ 1936140 h 2329276"/>
                  <a:gd name="connsiteX164-277367" fmla="*/ 474945 w 5822595"/>
                  <a:gd name="connsiteY164-277368" fmla="*/ 1908870 h 2329276"/>
                  <a:gd name="connsiteX165-277369" fmla="*/ 474945 w 5822595"/>
                  <a:gd name="connsiteY165-277370" fmla="*/ 1888418 h 2329276"/>
                  <a:gd name="connsiteX166-277371" fmla="*/ 420406 w 5822595"/>
                  <a:gd name="connsiteY166-277372" fmla="*/ 1870238 h 2329276"/>
                  <a:gd name="connsiteX167-277373" fmla="*/ 409588 w 5822595"/>
                  <a:gd name="connsiteY167-277374" fmla="*/ 1870238 h 2329276"/>
                  <a:gd name="connsiteX168-277375" fmla="*/ 397681 w 5822595"/>
                  <a:gd name="connsiteY168-277376" fmla="*/ 1870238 h 2329276"/>
                  <a:gd name="connsiteX169-277377" fmla="*/ 379485 w 5822595"/>
                  <a:gd name="connsiteY169-277378" fmla="*/ 1847999 h 2329276"/>
                  <a:gd name="connsiteX170-277379" fmla="*/ 357322 w 5822595"/>
                  <a:gd name="connsiteY170-277380" fmla="*/ 1854331 h 2329276"/>
                  <a:gd name="connsiteX171-277381" fmla="*/ 352842 w 5822595"/>
                  <a:gd name="connsiteY171-277382" fmla="*/ 1852209 h 2329276"/>
                  <a:gd name="connsiteX172-277383" fmla="*/ 345415 w 5822595"/>
                  <a:gd name="connsiteY172-277384" fmla="*/ 1854331 h 2329276"/>
                  <a:gd name="connsiteX173-277385" fmla="*/ 302238 w 5822595"/>
                  <a:gd name="connsiteY173-277386" fmla="*/ 1833879 h 2329276"/>
                  <a:gd name="connsiteX174-277387" fmla="*/ 302238 w 5822595"/>
                  <a:gd name="connsiteY174-277388" fmla="*/ 1822517 h 2329276"/>
                  <a:gd name="connsiteX175-277389" fmla="*/ 286331 w 5822595"/>
                  <a:gd name="connsiteY175-277390" fmla="*/ 1795247 h 2329276"/>
                  <a:gd name="connsiteX176-277391" fmla="*/ 270968 w 5822595"/>
                  <a:gd name="connsiteY176-277392" fmla="*/ 1795247 h 2329276"/>
                  <a:gd name="connsiteX177-277393" fmla="*/ 259061 w 5822595"/>
                  <a:gd name="connsiteY177-277394" fmla="*/ 1795247 h 2329276"/>
                  <a:gd name="connsiteX178-277395" fmla="*/ 254516 w 5822595"/>
                  <a:gd name="connsiteY178-277396" fmla="*/ 1779340 h 2329276"/>
                  <a:gd name="connsiteX179-277397" fmla="*/ 263606 w 5822595"/>
                  <a:gd name="connsiteY179-277398" fmla="*/ 1763433 h 2329276"/>
                  <a:gd name="connsiteX180-277399" fmla="*/ 243991 w 5822595"/>
                  <a:gd name="connsiteY180-277400" fmla="*/ 1732920 h 2329276"/>
                  <a:gd name="connsiteX181-277401" fmla="*/ 216429 w 5822595"/>
                  <a:gd name="connsiteY181-277402" fmla="*/ 1736163 h 2329276"/>
                  <a:gd name="connsiteX182-277403" fmla="*/ 212956 w 5822595"/>
                  <a:gd name="connsiteY182-277404" fmla="*/ 1735171 h 2329276"/>
                  <a:gd name="connsiteX183-277405" fmla="*/ 204522 w 5822595"/>
                  <a:gd name="connsiteY183-277406" fmla="*/ 1736163 h 2329276"/>
                  <a:gd name="connsiteX184-277407" fmla="*/ 199623 w 5822595"/>
                  <a:gd name="connsiteY184-277408" fmla="*/ 1734763 h 2329276"/>
                  <a:gd name="connsiteX185-277409" fmla="*/ 195977 w 5822595"/>
                  <a:gd name="connsiteY185-277410" fmla="*/ 1747525 h 2329276"/>
                  <a:gd name="connsiteX186-277411" fmla="*/ 184968 w 5822595"/>
                  <a:gd name="connsiteY186-277412" fmla="*/ 1744380 h 2329276"/>
                  <a:gd name="connsiteX187-277413" fmla="*/ 184070 w 5822595"/>
                  <a:gd name="connsiteY187-277414" fmla="*/ 1747525 h 2329276"/>
                  <a:gd name="connsiteX188-277415" fmla="*/ 168163 w 5822595"/>
                  <a:gd name="connsiteY188-277416" fmla="*/ 1742990 h 2329276"/>
                  <a:gd name="connsiteX189-277417" fmla="*/ 156800 w 5822595"/>
                  <a:gd name="connsiteY189-277418" fmla="*/ 1704348 h 2329276"/>
                  <a:gd name="connsiteX190-277419" fmla="*/ 152255 w 5822595"/>
                  <a:gd name="connsiteY190-277420" fmla="*/ 1688441 h 2329276"/>
                  <a:gd name="connsiteX191-277421" fmla="*/ 156800 w 5822595"/>
                  <a:gd name="connsiteY191-277422" fmla="*/ 1683896 h 2329276"/>
                  <a:gd name="connsiteX192-277423" fmla="*/ 168707 w 5822595"/>
                  <a:gd name="connsiteY192-277424" fmla="*/ 1683896 h 2329276"/>
                  <a:gd name="connsiteX193-277425" fmla="*/ 188615 w 5822595"/>
                  <a:gd name="connsiteY193-277426" fmla="*/ 1683896 h 2329276"/>
                  <a:gd name="connsiteX194-277427" fmla="*/ 199977 w 5822595"/>
                  <a:gd name="connsiteY194-277428" fmla="*/ 1672534 h 2329276"/>
                  <a:gd name="connsiteX195-277429" fmla="*/ 188615 w 5822595"/>
                  <a:gd name="connsiteY195-277430" fmla="*/ 1649809 h 2329276"/>
                  <a:gd name="connsiteX196-277431" fmla="*/ 168163 w 5822595"/>
                  <a:gd name="connsiteY196-277432" fmla="*/ 1640720 h 2329276"/>
                  <a:gd name="connsiteX197-277433" fmla="*/ 168163 w 5822595"/>
                  <a:gd name="connsiteY197-277434" fmla="*/ 1633902 h 2329276"/>
                  <a:gd name="connsiteX198-277435" fmla="*/ 152255 w 5822595"/>
                  <a:gd name="connsiteY198-277436" fmla="*/ 1617995 h 2329276"/>
                  <a:gd name="connsiteX199-277437" fmla="*/ 129531 w 5822595"/>
                  <a:gd name="connsiteY199-277438" fmla="*/ 1581635 h 2329276"/>
                  <a:gd name="connsiteX200-277439" fmla="*/ 140893 w 5822595"/>
                  <a:gd name="connsiteY200-277440" fmla="*/ 1558911 h 2329276"/>
                  <a:gd name="connsiteX201-277441" fmla="*/ 136348 w 5822595"/>
                  <a:gd name="connsiteY201-277442" fmla="*/ 1531641 h 2329276"/>
                  <a:gd name="connsiteX202-277443" fmla="*/ 103789 w 5822595"/>
                  <a:gd name="connsiteY202-277444" fmla="*/ 1518234 h 2329276"/>
                  <a:gd name="connsiteX203-277445" fmla="*/ 93716 w 5822595"/>
                  <a:gd name="connsiteY203-277446" fmla="*/ 1522551 h 2329276"/>
                  <a:gd name="connsiteX204-277447" fmla="*/ 91868 w 5822595"/>
                  <a:gd name="connsiteY204-277448" fmla="*/ 1518240 h 2329276"/>
                  <a:gd name="connsiteX205-277449" fmla="*/ 81809 w 5822595"/>
                  <a:gd name="connsiteY205-277450" fmla="*/ 1522551 h 2329276"/>
                  <a:gd name="connsiteX206-277451" fmla="*/ 74992 w 5822595"/>
                  <a:gd name="connsiteY206-277452" fmla="*/ 1506644 h 2329276"/>
                  <a:gd name="connsiteX207-277453" fmla="*/ 34087 w 5822595"/>
                  <a:gd name="connsiteY207-277454" fmla="*/ 1495282 h 2329276"/>
                  <a:gd name="connsiteX208-277455" fmla="*/ 22725 w 5822595"/>
                  <a:gd name="connsiteY208-277456" fmla="*/ 1452105 h 2329276"/>
                  <a:gd name="connsiteX209-277457" fmla="*/ 22725 w 5822595"/>
                  <a:gd name="connsiteY209-277458" fmla="*/ 1420290 h 2329276"/>
                  <a:gd name="connsiteX210-277459" fmla="*/ 0 w 5822595"/>
                  <a:gd name="connsiteY210-277460" fmla="*/ 1404383 h 2329276"/>
                  <a:gd name="connsiteX211-277461" fmla="*/ 15907 w 5822595"/>
                  <a:gd name="connsiteY211-277462" fmla="*/ 1381659 h 2329276"/>
                  <a:gd name="connsiteX212-277463" fmla="*/ 6818 w 5822595"/>
                  <a:gd name="connsiteY212-277464" fmla="*/ 1318030 h 2329276"/>
                  <a:gd name="connsiteX213-277465" fmla="*/ 34087 w 5822595"/>
                  <a:gd name="connsiteY213-277466" fmla="*/ 1274853 h 2329276"/>
                  <a:gd name="connsiteX214-277467" fmla="*/ 27270 w 5822595"/>
                  <a:gd name="connsiteY214-277468" fmla="*/ 1263491 h 2329276"/>
                  <a:gd name="connsiteX215-277469" fmla="*/ 70447 w 5822595"/>
                  <a:gd name="connsiteY215-277470" fmla="*/ 1224859 h 2329276"/>
                  <a:gd name="connsiteX216-277471" fmla="*/ 27270 w 5822595"/>
                  <a:gd name="connsiteY216-277472" fmla="*/ 1188499 h 2329276"/>
                  <a:gd name="connsiteX217-277473" fmla="*/ 109078 w 5822595"/>
                  <a:gd name="connsiteY217-277474" fmla="*/ 1090783 h 2329276"/>
                  <a:gd name="connsiteX218-277475" fmla="*/ 145438 w 5822595"/>
                  <a:gd name="connsiteY218-277476" fmla="*/ 1047606 h 2329276"/>
                  <a:gd name="connsiteX219-277477" fmla="*/ 156800 w 5822595"/>
                  <a:gd name="connsiteY219-277478" fmla="*/ 1004430 h 2329276"/>
                  <a:gd name="connsiteX220-277479" fmla="*/ 102261 w 5822595"/>
                  <a:gd name="connsiteY220-277480" fmla="*/ 952163 h 2329276"/>
                  <a:gd name="connsiteX221-277481" fmla="*/ 118168 w 5822595"/>
                  <a:gd name="connsiteY221-277482" fmla="*/ 897624 h 2329276"/>
                  <a:gd name="connsiteX222-277483" fmla="*/ 86354 w 5822595"/>
                  <a:gd name="connsiteY222-277484" fmla="*/ 833995 h 2329276"/>
                  <a:gd name="connsiteX223-277485" fmla="*/ 109078 w 5822595"/>
                  <a:gd name="connsiteY223-277486" fmla="*/ 759003 h 2329276"/>
                  <a:gd name="connsiteX224-277487" fmla="*/ 70447 w 5822595"/>
                  <a:gd name="connsiteY224-277488" fmla="*/ 656742 h 2329276"/>
                  <a:gd name="connsiteX225-277489" fmla="*/ 102261 w 5822595"/>
                  <a:gd name="connsiteY225-277490" fmla="*/ 586296 h 2329276"/>
                  <a:gd name="connsiteX226-277491" fmla="*/ 43177 w 5822595"/>
                  <a:gd name="connsiteY226-277492" fmla="*/ 520395 h 2329276"/>
                  <a:gd name="connsiteX227-277493" fmla="*/ 49994 w 5822595"/>
                  <a:gd name="connsiteY227-277494" fmla="*/ 445403 h 2329276"/>
                  <a:gd name="connsiteX228-277495" fmla="*/ 81809 w 5822595"/>
                  <a:gd name="connsiteY228-277496" fmla="*/ 440858 h 2329276"/>
                  <a:gd name="connsiteX229-277497" fmla="*/ 145438 w 5822595"/>
                  <a:gd name="connsiteY229-277498" fmla="*/ 397682 h 2329276"/>
                  <a:gd name="connsiteX230-277499" fmla="*/ 184070 w 5822595"/>
                  <a:gd name="connsiteY230-277500" fmla="*/ 359050 h 2329276"/>
                  <a:gd name="connsiteX231-277501" fmla="*/ 189699 w 5822595"/>
                  <a:gd name="connsiteY231-277502" fmla="*/ 365328 h 2329276"/>
                  <a:gd name="connsiteX232-277503" fmla="*/ 195977 w 5822595"/>
                  <a:gd name="connsiteY232-277504" fmla="*/ 359050 h 2329276"/>
                  <a:gd name="connsiteX233-277505" fmla="*/ 255061 w 5822595"/>
                  <a:gd name="connsiteY233-277506" fmla="*/ 424951 h 2329276"/>
                  <a:gd name="connsiteX234-277507" fmla="*/ 350504 w 5822595"/>
                  <a:gd name="connsiteY234-277508" fmla="*/ 445403 h 2329276"/>
                  <a:gd name="connsiteX235-277509" fmla="*/ 491397 w 5822595"/>
                  <a:gd name="connsiteY235-277510" fmla="*/ 559027 h 2329276"/>
                  <a:gd name="connsiteX236-277511" fmla="*/ 523211 w 5822595"/>
                  <a:gd name="connsiteY236-277512" fmla="*/ 606748 h 2329276"/>
                  <a:gd name="connsiteX237-277513" fmla="*/ 523211 w 5822595"/>
                  <a:gd name="connsiteY237-277514" fmla="*/ 665832 h 2329276"/>
                  <a:gd name="connsiteX238-277515" fmla="*/ 486852 w 5822595"/>
                  <a:gd name="connsiteY238-277516" fmla="*/ 720371 h 2329276"/>
                  <a:gd name="connsiteX239-277517" fmla="*/ 420951 w 5822595"/>
                  <a:gd name="connsiteY239-277518" fmla="*/ 740824 h 2329276"/>
                  <a:gd name="connsiteX240-277519" fmla="*/ 415909 w 5822595"/>
                  <a:gd name="connsiteY240-277520" fmla="*/ 738693 h 2329276"/>
                  <a:gd name="connsiteX241-277521" fmla="*/ 409044 w 5822595"/>
                  <a:gd name="connsiteY241-277522" fmla="*/ 740824 h 2329276"/>
                  <a:gd name="connsiteX242-277523" fmla="*/ 252950 w 5822595"/>
                  <a:gd name="connsiteY242-277524" fmla="*/ 674868 h 2329276"/>
                  <a:gd name="connsiteX243-277525" fmla="*/ 232336 w 5822595"/>
                  <a:gd name="connsiteY243-277526" fmla="*/ 681740 h 2329276"/>
                  <a:gd name="connsiteX244-277527" fmla="*/ 291420 w 5822595"/>
                  <a:gd name="connsiteY244-277528" fmla="*/ 752186 h 2329276"/>
                  <a:gd name="connsiteX245-277529" fmla="*/ 291420 w 5822595"/>
                  <a:gd name="connsiteY245-277530" fmla="*/ 790818 h 2329276"/>
                  <a:gd name="connsiteX246-277531" fmla="*/ 298238 w 5822595"/>
                  <a:gd name="connsiteY246-277532" fmla="*/ 877172 h 2329276"/>
                  <a:gd name="connsiteX247-277533" fmla="*/ 345959 w 5822595"/>
                  <a:gd name="connsiteY247-277534" fmla="*/ 908986 h 2329276"/>
                  <a:gd name="connsiteX248-277535" fmla="*/ 362087 w 5822595"/>
                  <a:gd name="connsiteY248-277536" fmla="*/ 918394 h 2329276"/>
                  <a:gd name="connsiteX249-277537" fmla="*/ 365867 w 5822595"/>
                  <a:gd name="connsiteY249-277538" fmla="*/ 886261 h 2329276"/>
                  <a:gd name="connsiteX250-277539" fmla="*/ 345415 w 5822595"/>
                  <a:gd name="connsiteY250-277540" fmla="*/ 849902 h 2329276"/>
                  <a:gd name="connsiteX251-277541" fmla="*/ 365867 w 5822595"/>
                  <a:gd name="connsiteY251-277542" fmla="*/ 818087 h 2329276"/>
                  <a:gd name="connsiteX252-277543" fmla="*/ 374560 w 5822595"/>
                  <a:gd name="connsiteY252-277544" fmla="*/ 823086 h 2329276"/>
                  <a:gd name="connsiteX253-277545" fmla="*/ 377774 w 5822595"/>
                  <a:gd name="connsiteY253-277546" fmla="*/ 818087 h 2329276"/>
                  <a:gd name="connsiteX254-277547" fmla="*/ 461933 w 5822595"/>
                  <a:gd name="connsiteY254-277548" fmla="*/ 866479 h 2329276"/>
                  <a:gd name="connsiteX255-277549" fmla="*/ 484035 w 5822595"/>
                  <a:gd name="connsiteY255-277550" fmla="*/ 849902 h 2329276"/>
                  <a:gd name="connsiteX256-277551" fmla="*/ 463583 w 5822595"/>
                  <a:gd name="connsiteY256-277552" fmla="*/ 784000 h 2329276"/>
                  <a:gd name="connsiteX257-277553" fmla="*/ 549936 w 5822595"/>
                  <a:gd name="connsiteY257-277554" fmla="*/ 697647 h 2329276"/>
                  <a:gd name="connsiteX258-277555" fmla="*/ 559742 w 5822595"/>
                  <a:gd name="connsiteY258-277556" fmla="*/ 699748 h 2329276"/>
                  <a:gd name="connsiteX259-277557" fmla="*/ 561843 w 5822595"/>
                  <a:gd name="connsiteY259-277558" fmla="*/ 697647 h 2329276"/>
                  <a:gd name="connsiteX260-277559" fmla="*/ 593658 w 5822595"/>
                  <a:gd name="connsiteY260-277560" fmla="*/ 704464 h 2329276"/>
                  <a:gd name="connsiteX261-277561" fmla="*/ 620945 w 5822595"/>
                  <a:gd name="connsiteY261-277562" fmla="*/ 728341 h 2329276"/>
                  <a:gd name="connsiteX262-277563" fmla="*/ 640835 w 5822595"/>
                  <a:gd name="connsiteY262-277564" fmla="*/ 672650 h 2329276"/>
                  <a:gd name="connsiteX263-277565" fmla="*/ 609020 w 5822595"/>
                  <a:gd name="connsiteY263-277566" fmla="*/ 618111 h 2329276"/>
                  <a:gd name="connsiteX264-277567" fmla="*/ 624928 w 5822595"/>
                  <a:gd name="connsiteY264-277568" fmla="*/ 559027 h 2329276"/>
                  <a:gd name="connsiteX265-277569" fmla="*/ 597658 w 5822595"/>
                  <a:gd name="connsiteY265-277570" fmla="*/ 499942 h 2329276"/>
                  <a:gd name="connsiteX266-277571" fmla="*/ 611562 w 5822595"/>
                  <a:gd name="connsiteY266-277572" fmla="*/ 504268 h 2329276"/>
                  <a:gd name="connsiteX267-277573" fmla="*/ 609565 w 5822595"/>
                  <a:gd name="connsiteY267-277574" fmla="*/ 499942 h 2329276"/>
                  <a:gd name="connsiteX268-277575" fmla="*/ 711826 w 5822595"/>
                  <a:gd name="connsiteY268-277576" fmla="*/ 531757 h 2329276"/>
                  <a:gd name="connsiteX269-277577" fmla="*/ 732278 w 5822595"/>
                  <a:gd name="connsiteY269-277578" fmla="*/ 586296 h 2329276"/>
                  <a:gd name="connsiteX270-277579" fmla="*/ 684556 w 5822595"/>
                  <a:gd name="connsiteY270-277580" fmla="*/ 597658 h 2329276"/>
                  <a:gd name="connsiteX271-277581" fmla="*/ 684556 w 5822595"/>
                  <a:gd name="connsiteY271-277582" fmla="*/ 649925 h 2329276"/>
                  <a:gd name="connsiteX272-277583" fmla="*/ 713309 w 5822595"/>
                  <a:gd name="connsiteY272-277584" fmla="*/ 678678 h 2329276"/>
                  <a:gd name="connsiteX273-277585" fmla="*/ 763548 w 5822595"/>
                  <a:gd name="connsiteY273-277586" fmla="*/ 661287 h 2329276"/>
                  <a:gd name="connsiteX274-277587" fmla="*/ 770365 w 5822595"/>
                  <a:gd name="connsiteY274-277588" fmla="*/ 602203 h 2329276"/>
                  <a:gd name="connsiteX275-277589" fmla="*/ 845357 w 5822595"/>
                  <a:gd name="connsiteY275-277590" fmla="*/ 554482 h 2329276"/>
                  <a:gd name="connsiteX276-277591" fmla="*/ 972614 w 5822595"/>
                  <a:gd name="connsiteY276-277592" fmla="*/ 468128 h 2329276"/>
                  <a:gd name="connsiteX277-277593" fmla="*/ 982566 w 5822595"/>
                  <a:gd name="connsiteY277-277594" fmla="*/ 469455 h 2329276"/>
                  <a:gd name="connsiteX278-277595" fmla="*/ 984521 w 5822595"/>
                  <a:gd name="connsiteY278-277596" fmla="*/ 468128 h 2329276"/>
                  <a:gd name="connsiteX279-277597" fmla="*/ 1018608 w 5822595"/>
                  <a:gd name="connsiteY279-277598" fmla="*/ 472673 h 2329276"/>
                  <a:gd name="connsiteX280-277599" fmla="*/ 979977 w 5822595"/>
                  <a:gd name="connsiteY280-277600" fmla="*/ 536302 h 2329276"/>
                  <a:gd name="connsiteX281-277601" fmla="*/ 1012666 w 5822595"/>
                  <a:gd name="connsiteY281-277602" fmla="*/ 541463 h 2329276"/>
                  <a:gd name="connsiteX282-277603" fmla="*/ 1038516 w 5822595"/>
                  <a:gd name="connsiteY282-277604" fmla="*/ 511305 h 2329276"/>
                  <a:gd name="connsiteX283-277605" fmla="*/ 1050423 w 5822595"/>
                  <a:gd name="connsiteY283-277606" fmla="*/ 511305 h 2329276"/>
                  <a:gd name="connsiteX284-277607" fmla="*/ 1108962 w 5822595"/>
                  <a:gd name="connsiteY284-277608" fmla="*/ 511305 h 2329276"/>
                  <a:gd name="connsiteX285-277609" fmla="*/ 1161229 w 5822595"/>
                  <a:gd name="connsiteY285-277610" fmla="*/ 468128 h 2329276"/>
                  <a:gd name="connsiteX286-277611" fmla="*/ 1165711 w 5822595"/>
                  <a:gd name="connsiteY286-277612" fmla="*/ 474262 h 2329276"/>
                  <a:gd name="connsiteX287-277613" fmla="*/ 1173136 w 5822595"/>
                  <a:gd name="connsiteY287-277614" fmla="*/ 468128 h 2329276"/>
                  <a:gd name="connsiteX288-277615" fmla="*/ 1210035 w 5822595"/>
                  <a:gd name="connsiteY288-277616" fmla="*/ 518621 h 2329276"/>
                  <a:gd name="connsiteX289-277617" fmla="*/ 1247583 w 5822595"/>
                  <a:gd name="connsiteY289-277618" fmla="*/ 461311 h 2329276"/>
                  <a:gd name="connsiteX290-277619" fmla="*/ 1211223 w 5822595"/>
                  <a:gd name="connsiteY290-277620" fmla="*/ 402227 h 2329276"/>
                  <a:gd name="connsiteX291-277621" fmla="*/ 1227130 w 5822595"/>
                  <a:gd name="connsiteY291-277622" fmla="*/ 365867 h 2329276"/>
                  <a:gd name="connsiteX292-277623" fmla="*/ 1237665 w 5822595"/>
                  <a:gd name="connsiteY292-277624" fmla="*/ 369005 h 2329276"/>
                  <a:gd name="connsiteX293-277625" fmla="*/ 1239037 w 5822595"/>
                  <a:gd name="connsiteY293-277626" fmla="*/ 365867 h 2329276"/>
                  <a:gd name="connsiteX294-277627" fmla="*/ 1345843 w 5822595"/>
                  <a:gd name="connsiteY294-277628" fmla="*/ 397682 h 2329276"/>
                  <a:gd name="connsiteX295-277629" fmla="*/ 1400382 w 5822595"/>
                  <a:gd name="connsiteY295-277630" fmla="*/ 429496 h 2329276"/>
                  <a:gd name="connsiteX296-277631" fmla="*/ 1519756 w 5822595"/>
                  <a:gd name="connsiteY296-277632" fmla="*/ 536080 h 2329276"/>
                  <a:gd name="connsiteX297-277633" fmla="*/ 1543003 w 5822595"/>
                  <a:gd name="connsiteY297-277634" fmla="*/ 495398 h 2329276"/>
                  <a:gd name="connsiteX298-277635" fmla="*/ 1506643 w 5822595"/>
                  <a:gd name="connsiteY298-277636" fmla="*/ 440858 h 2329276"/>
                  <a:gd name="connsiteX299-277637" fmla="*/ 1506643 w 5822595"/>
                  <a:gd name="connsiteY299-277638" fmla="*/ 418134 h 2329276"/>
                  <a:gd name="connsiteX300-277639" fmla="*/ 1463467 w 5822595"/>
                  <a:gd name="connsiteY300-277640" fmla="*/ 409044 h 2329276"/>
                  <a:gd name="connsiteX301-277641" fmla="*/ 1472556 w 5822595"/>
                  <a:gd name="connsiteY301-277642" fmla="*/ 359050 h 2329276"/>
                  <a:gd name="connsiteX302-277643" fmla="*/ 1452104 w 5822595"/>
                  <a:gd name="connsiteY302-277644" fmla="*/ 272696 h 2329276"/>
                  <a:gd name="connsiteX303-277645" fmla="*/ 1452104 w 5822595"/>
                  <a:gd name="connsiteY303-277646" fmla="*/ 236337 h 2329276"/>
                  <a:gd name="connsiteX304-277647" fmla="*/ 1522551 w 5822595"/>
                  <a:gd name="connsiteY304-277648" fmla="*/ 134076 h 2329276"/>
                  <a:gd name="connsiteX305-277649" fmla="*/ 1543003 w 5822595"/>
                  <a:gd name="connsiteY305-277650" fmla="*/ 20453 h 2329276"/>
                  <a:gd name="connsiteX306-277651" fmla="*/ 1570272 w 5822595"/>
                  <a:gd name="connsiteY306-277652" fmla="*/ 0 h 2329276"/>
                  <a:gd name="connsiteX307-277653" fmla="*/ 1578688 w 5822595"/>
                  <a:gd name="connsiteY307-277654" fmla="*/ 2619 h 2329276"/>
                  <a:gd name="connsiteX308-277655" fmla="*/ 1582179 w 5822595"/>
                  <a:gd name="connsiteY308-277656" fmla="*/ 0 h 2329276"/>
                  <a:gd name="connsiteX309-277657" fmla="*/ 1684440 w 5822595"/>
                  <a:gd name="connsiteY309-277658" fmla="*/ 31815 h 2329276"/>
                  <a:gd name="connsiteX310-277659" fmla="*/ 1688985 w 5822595"/>
                  <a:gd name="connsiteY310-277660" fmla="*/ 102261 h 2329276"/>
                  <a:gd name="connsiteX311-277661" fmla="*/ 1652625 w 5822595"/>
                  <a:gd name="connsiteY311-277662" fmla="*/ 193160 h 2329276"/>
                  <a:gd name="connsiteX312-277663" fmla="*/ 1679895 w 5822595"/>
                  <a:gd name="connsiteY312-277664" fmla="*/ 231792 h 2329276"/>
                  <a:gd name="connsiteX313-277665" fmla="*/ 1688985 w 5822595"/>
                  <a:gd name="connsiteY313-277666" fmla="*/ 306783 h 2329276"/>
                  <a:gd name="connsiteX314-277667" fmla="*/ 1679895 w 5822595"/>
                  <a:gd name="connsiteY314-277668" fmla="*/ 452221 h 2329276"/>
                  <a:gd name="connsiteX315-277669" fmla="*/ 1636718 w 5822595"/>
                  <a:gd name="connsiteY315-277670" fmla="*/ 715827 h 2329276"/>
                  <a:gd name="connsiteX316-277671" fmla="*/ 1662494 w 5822595"/>
                  <a:gd name="connsiteY316-277672" fmla="*/ 722271 h 2329276"/>
                  <a:gd name="connsiteX0-277673" fmla="*/ 1662494 w 5822595"/>
                  <a:gd name="connsiteY0-277674" fmla="*/ 722271 h 2329276"/>
                  <a:gd name="connsiteX1-277675" fmla="*/ 5176671 w 5822595"/>
                  <a:gd name="connsiteY1-277676" fmla="*/ 397682 h 2329276"/>
                  <a:gd name="connsiteX2-277677" fmla="*/ 5243719 w 5822595"/>
                  <a:gd name="connsiteY2-277678" fmla="*/ 482513 h 2329276"/>
                  <a:gd name="connsiteX3-277679" fmla="*/ 5258480 w 5822595"/>
                  <a:gd name="connsiteY3-277680" fmla="*/ 386319 h 2329276"/>
                  <a:gd name="connsiteX4-277681" fmla="*/ 5267570 w 5822595"/>
                  <a:gd name="connsiteY4-277682" fmla="*/ 338598 h 2329276"/>
                  <a:gd name="connsiteX5-277683" fmla="*/ 5278896 w 5822595"/>
                  <a:gd name="connsiteY5-277684" fmla="*/ 341647 h 2329276"/>
                  <a:gd name="connsiteX6-277685" fmla="*/ 5279477 w 5822595"/>
                  <a:gd name="connsiteY6-277686" fmla="*/ 338598 h 2329276"/>
                  <a:gd name="connsiteX7-277687" fmla="*/ 5395510 w 5822595"/>
                  <a:gd name="connsiteY7-277688" fmla="*/ 369837 h 2329276"/>
                  <a:gd name="connsiteX8-277689" fmla="*/ 5463001 w 5822595"/>
                  <a:gd name="connsiteY8-277690" fmla="*/ 365867 h 2329276"/>
                  <a:gd name="connsiteX9-277691" fmla="*/ 5464386 w 5822595"/>
                  <a:gd name="connsiteY9-277692" fmla="*/ 366486 h 2329276"/>
                  <a:gd name="connsiteX10-277693" fmla="*/ 5474909 w 5822595"/>
                  <a:gd name="connsiteY10-277694" fmla="*/ 365867 h 2329276"/>
                  <a:gd name="connsiteX11-277695" fmla="*/ 5581715 w 5822595"/>
                  <a:gd name="connsiteY11-277696" fmla="*/ 413589 h 2329276"/>
                  <a:gd name="connsiteX12-277697" fmla="*/ 5633981 w 5822595"/>
                  <a:gd name="connsiteY12-277698" fmla="*/ 456766 h 2329276"/>
                  <a:gd name="connsiteX13-277699" fmla="*/ 5720335 w 5822595"/>
                  <a:gd name="connsiteY13-277700" fmla="*/ 536302 h 2329276"/>
                  <a:gd name="connsiteX14-277701" fmla="*/ 5822595 w 5822595"/>
                  <a:gd name="connsiteY14-277702" fmla="*/ 634018 h 2329276"/>
                  <a:gd name="connsiteX15-277703" fmla="*/ 5818051 w 5822595"/>
                  <a:gd name="connsiteY15-277704" fmla="*/ 688557 h 2329276"/>
                  <a:gd name="connsiteX16-277705" fmla="*/ 5767511 w 5822595"/>
                  <a:gd name="connsiteY16-277706" fmla="*/ 833995 h 2329276"/>
                  <a:gd name="connsiteX17-277707" fmla="*/ 5729132 w 5822595"/>
                  <a:gd name="connsiteY17-277708" fmla="*/ 785976 h 2329276"/>
                  <a:gd name="connsiteX18-277709" fmla="*/ 5695337 w 5822595"/>
                  <a:gd name="connsiteY18-277710" fmla="*/ 795363 h 2329276"/>
                  <a:gd name="connsiteX19-277711" fmla="*/ 5693366 w 5822595"/>
                  <a:gd name="connsiteY19-277712" fmla="*/ 792603 h 2329276"/>
                  <a:gd name="connsiteX20-277713" fmla="*/ 5640799 w 5822595"/>
                  <a:gd name="connsiteY20-277714" fmla="*/ 752186 h 2329276"/>
                  <a:gd name="connsiteX21-277715" fmla="*/ 5656705 w 5822595"/>
                  <a:gd name="connsiteY21-277716" fmla="*/ 795363 h 2329276"/>
                  <a:gd name="connsiteX22-277717" fmla="*/ 5586259 w 5822595"/>
                  <a:gd name="connsiteY22-277718" fmla="*/ 870354 h 2329276"/>
                  <a:gd name="connsiteX23-277719" fmla="*/ 5575676 w 5822595"/>
                  <a:gd name="connsiteY23-277720" fmla="*/ 869346 h 2329276"/>
                  <a:gd name="connsiteX24-277721" fmla="*/ 5539436 w 5822595"/>
                  <a:gd name="connsiteY24-277722" fmla="*/ 867029 h 2329276"/>
                  <a:gd name="connsiteX25-277723" fmla="*/ 5593077 w 5822595"/>
                  <a:gd name="connsiteY25-277724" fmla="*/ 972615 h 2329276"/>
                  <a:gd name="connsiteX26-277725" fmla="*/ 5613529 w 5822595"/>
                  <a:gd name="connsiteY26-277726" fmla="*/ 1031699 h 2329276"/>
                  <a:gd name="connsiteX27-277727" fmla="*/ 5608984 w 5822595"/>
                  <a:gd name="connsiteY27-277728" fmla="*/ 1054424 h 2329276"/>
                  <a:gd name="connsiteX28-277729" fmla="*/ 5597799 w 5822595"/>
                  <a:gd name="connsiteY28-277730" fmla="*/ 1050815 h 2329276"/>
                  <a:gd name="connsiteX29-277731" fmla="*/ 5534271 w 5822595"/>
                  <a:gd name="connsiteY29-277732" fmla="*/ 1034164 h 2329276"/>
                  <a:gd name="connsiteX30-277733" fmla="*/ 5436277 w 5822595"/>
                  <a:gd name="connsiteY30-277734" fmla="*/ 1090783 h 2329276"/>
                  <a:gd name="connsiteX31-277735" fmla="*/ 5397645 w 5822595"/>
                  <a:gd name="connsiteY31-277736" fmla="*/ 1102146 h 2329276"/>
                  <a:gd name="connsiteX32-277737" fmla="*/ 5345378 w 5822595"/>
                  <a:gd name="connsiteY32-277738" fmla="*/ 1156685 h 2329276"/>
                  <a:gd name="connsiteX33-277739" fmla="*/ 5290839 w 5822595"/>
                  <a:gd name="connsiteY33-277740" fmla="*/ 1204406 h 2329276"/>
                  <a:gd name="connsiteX34-277741" fmla="*/ 5274932 w 5822595"/>
                  <a:gd name="connsiteY34-277742" fmla="*/ 1236221 h 2329276"/>
                  <a:gd name="connsiteX35-277743" fmla="*/ 5267238 w 5822595"/>
                  <a:gd name="connsiteY35-277744" fmla="*/ 1227794 h 2329276"/>
                  <a:gd name="connsiteX36-277745" fmla="*/ 5263025 w 5822595"/>
                  <a:gd name="connsiteY36-277746" fmla="*/ 1236221 h 2329276"/>
                  <a:gd name="connsiteX37-277747" fmla="*/ 5219538 w 5822595"/>
                  <a:gd name="connsiteY37-277748" fmla="*/ 1188593 h 2329276"/>
                  <a:gd name="connsiteX38-277749" fmla="*/ 5129494 w 5822595"/>
                  <a:gd name="connsiteY38-277750" fmla="*/ 1243038 h 2329276"/>
                  <a:gd name="connsiteX39-277751" fmla="*/ 5126389 w 5822595"/>
                  <a:gd name="connsiteY39-277752" fmla="*/ 1237716 h 2329276"/>
                  <a:gd name="connsiteX40-277753" fmla="*/ 5117587 w 5822595"/>
                  <a:gd name="connsiteY40-277754" fmla="*/ 1243038 h 2329276"/>
                  <a:gd name="connsiteX41-277755" fmla="*/ 5105544 w 5822595"/>
                  <a:gd name="connsiteY41-277756" fmla="*/ 1222392 h 2329276"/>
                  <a:gd name="connsiteX42-277757" fmla="*/ 5074955 w 5822595"/>
                  <a:gd name="connsiteY42-277758" fmla="*/ 1247583 h 2329276"/>
                  <a:gd name="connsiteX43-277759" fmla="*/ 5065718 w 5822595"/>
                  <a:gd name="connsiteY43-277760" fmla="*/ 1245384 h 2329276"/>
                  <a:gd name="connsiteX44-277761" fmla="*/ 5063048 w 5822595"/>
                  <a:gd name="connsiteY44-277762" fmla="*/ 1247583 h 2329276"/>
                  <a:gd name="connsiteX45-277763" fmla="*/ 5026594 w 5822595"/>
                  <a:gd name="connsiteY45-277764" fmla="*/ 1238904 h 2329276"/>
                  <a:gd name="connsiteX46-277765" fmla="*/ 5015871 w 5822595"/>
                  <a:gd name="connsiteY46-277766" fmla="*/ 1283943 h 2329276"/>
                  <a:gd name="connsiteX47-277767" fmla="*/ 4974967 w 5822595"/>
                  <a:gd name="connsiteY47-277768" fmla="*/ 1349844 h 2329276"/>
                  <a:gd name="connsiteX48-277769" fmla="*/ 4974967 w 5822595"/>
                  <a:gd name="connsiteY48-277770" fmla="*/ 1381659 h 2329276"/>
                  <a:gd name="connsiteX49-277771" fmla="*/ 5011326 w 5822595"/>
                  <a:gd name="connsiteY49-277772" fmla="*/ 1495282 h 2329276"/>
                  <a:gd name="connsiteX50-277773" fmla="*/ 4999419 w 5822595"/>
                  <a:gd name="connsiteY50-277774" fmla="*/ 1495282 h 2329276"/>
                  <a:gd name="connsiteX51-277775" fmla="*/ 4974967 w 5822595"/>
                  <a:gd name="connsiteY51-277776" fmla="*/ 1495282 h 2329276"/>
                  <a:gd name="connsiteX52-277777" fmla="*/ 4963605 w 5822595"/>
                  <a:gd name="connsiteY52-277778" fmla="*/ 1547548 h 2329276"/>
                  <a:gd name="connsiteX53-277779" fmla="*/ 4974967 w 5822595"/>
                  <a:gd name="connsiteY53-277780" fmla="*/ 1574818 h 2329276"/>
                  <a:gd name="connsiteX54-277781" fmla="*/ 4909065 w 5822595"/>
                  <a:gd name="connsiteY54-277782" fmla="*/ 1608905 h 2329276"/>
                  <a:gd name="connsiteX55-277783" fmla="*/ 4897703 w 5822595"/>
                  <a:gd name="connsiteY55-277784" fmla="*/ 1677079 h 2329276"/>
                  <a:gd name="connsiteX56-277785" fmla="*/ 4845437 w 5822595"/>
                  <a:gd name="connsiteY56-277786" fmla="*/ 1692986 h 2329276"/>
                  <a:gd name="connsiteX57-277787" fmla="*/ 4834074 w 5822595"/>
                  <a:gd name="connsiteY57-277788" fmla="*/ 1752070 h 2329276"/>
                  <a:gd name="connsiteX58-277789" fmla="*/ 4779535 w 5822595"/>
                  <a:gd name="connsiteY58-277790" fmla="*/ 1811154 h 2329276"/>
                  <a:gd name="connsiteX59-277791" fmla="*/ 4777225 w 5822595"/>
                  <a:gd name="connsiteY59-277792" fmla="*/ 1800758 h 2329276"/>
                  <a:gd name="connsiteX60-277793" fmla="*/ 4767628 w 5822595"/>
                  <a:gd name="connsiteY60-277794" fmla="*/ 1811154 h 2329276"/>
                  <a:gd name="connsiteX61-277795" fmla="*/ 4758538 w 5822595"/>
                  <a:gd name="connsiteY61-277796" fmla="*/ 1770250 h 2329276"/>
                  <a:gd name="connsiteX62-277797" fmla="*/ 4742631 w 5822595"/>
                  <a:gd name="connsiteY62-277798" fmla="*/ 1683896 h 2329276"/>
                  <a:gd name="connsiteX63-277799" fmla="*/ 4715361 w 5822595"/>
                  <a:gd name="connsiteY63-277800" fmla="*/ 1543004 h 2329276"/>
                  <a:gd name="connsiteX64-277801" fmla="*/ 4735813 w 5822595"/>
                  <a:gd name="connsiteY64-277802" fmla="*/ 1452105 h 2329276"/>
                  <a:gd name="connsiteX65-277803" fmla="*/ 4767628 w 5822595"/>
                  <a:gd name="connsiteY65-277804" fmla="*/ 1408928 h 2329276"/>
                  <a:gd name="connsiteX66-277805" fmla="*/ 4767628 w 5822595"/>
                  <a:gd name="connsiteY66-277806" fmla="*/ 1381659 h 2329276"/>
                  <a:gd name="connsiteX67-277807" fmla="*/ 4826712 w 5822595"/>
                  <a:gd name="connsiteY67-277808" fmla="*/ 1365751 h 2329276"/>
                  <a:gd name="connsiteX68-277809" fmla="*/ 1811153 w 5822595"/>
                  <a:gd name="connsiteY68-277810" fmla="*/ 1617995 h 2329276"/>
                  <a:gd name="connsiteX69-277811" fmla="*/ 1748069 w 5822595"/>
                  <a:gd name="connsiteY69-277812" fmla="*/ 1656627 h 2329276"/>
                  <a:gd name="connsiteX70-277813" fmla="*/ 1711709 w 5822595"/>
                  <a:gd name="connsiteY70-277814" fmla="*/ 1661172 h 2329276"/>
                  <a:gd name="connsiteX71-277815" fmla="*/ 1711926 w 5822595"/>
                  <a:gd name="connsiteY71-277816" fmla="*/ 1659656 h 2329276"/>
                  <a:gd name="connsiteX72-277817" fmla="*/ 1699803 w 5822595"/>
                  <a:gd name="connsiteY72-277818" fmla="*/ 1661172 h 2329276"/>
                  <a:gd name="connsiteX73-277819" fmla="*/ 1704347 w 5822595"/>
                  <a:gd name="connsiteY73-277820" fmla="*/ 1629357 h 2329276"/>
                  <a:gd name="connsiteX74-277821" fmla="*/ 1662460 w 5822595"/>
                  <a:gd name="connsiteY74-277822" fmla="*/ 1611406 h 2329276"/>
                  <a:gd name="connsiteX75-277823" fmla="*/ 1629901 w 5822595"/>
                  <a:gd name="connsiteY75-277824" fmla="*/ 1624812 h 2329276"/>
                  <a:gd name="connsiteX76-277825" fmla="*/ 1629300 w 5822595"/>
                  <a:gd name="connsiteY76-277826" fmla="*/ 1620157 h 2329276"/>
                  <a:gd name="connsiteX77-277827" fmla="*/ 1617994 w 5822595"/>
                  <a:gd name="connsiteY77-277828" fmla="*/ 1624812 h 2329276"/>
                  <a:gd name="connsiteX78-277829" fmla="*/ 1608904 w 5822595"/>
                  <a:gd name="connsiteY78-277830" fmla="*/ 1554366 h 2329276"/>
                  <a:gd name="connsiteX79-277831" fmla="*/ 1552684 w 5822595"/>
                  <a:gd name="connsiteY79-277832" fmla="*/ 1544673 h 2329276"/>
                  <a:gd name="connsiteX80-277833" fmla="*/ 1518550 w 5822595"/>
                  <a:gd name="connsiteY80-277834" fmla="*/ 1570273 h 2329276"/>
                  <a:gd name="connsiteX81-277835" fmla="*/ 1425379 w 5822595"/>
                  <a:gd name="connsiteY81-277836" fmla="*/ 1590725 h 2329276"/>
                  <a:gd name="connsiteX82-277837" fmla="*/ 1409472 w 5822595"/>
                  <a:gd name="connsiteY82-277838" fmla="*/ 1608905 h 2329276"/>
                  <a:gd name="connsiteX83-277839" fmla="*/ 1270852 w 5822595"/>
                  <a:gd name="connsiteY83-277840" fmla="*/ 1629357 h 2329276"/>
                  <a:gd name="connsiteX84-277841" fmla="*/ 1254945 w 5822595"/>
                  <a:gd name="connsiteY84-277842" fmla="*/ 1649809 h 2329276"/>
                  <a:gd name="connsiteX85-277843" fmla="*/ 1282214 w 5822595"/>
                  <a:gd name="connsiteY85-277844" fmla="*/ 1692986 h 2329276"/>
                  <a:gd name="connsiteX86-277845" fmla="*/ 1243582 w 5822595"/>
                  <a:gd name="connsiteY86-277846" fmla="*/ 1708893 h 2329276"/>
                  <a:gd name="connsiteX87-277847" fmla="*/ 1254945 w 5822595"/>
                  <a:gd name="connsiteY87-277848" fmla="*/ 1727073 h 2329276"/>
                  <a:gd name="connsiteX88-277849" fmla="*/ 1216313 w 5822595"/>
                  <a:gd name="connsiteY88-277850" fmla="*/ 1752070 h 2329276"/>
                  <a:gd name="connsiteX89-277851" fmla="*/ 1275397 w 5822595"/>
                  <a:gd name="connsiteY89-277852" fmla="*/ 1795247 h 2329276"/>
                  <a:gd name="connsiteX90-277853" fmla="*/ 1270852 w 5822595"/>
                  <a:gd name="connsiteY90-277854" fmla="*/ 1822517 h 2329276"/>
                  <a:gd name="connsiteX91-277855" fmla="*/ 1259108 w 5822595"/>
                  <a:gd name="connsiteY91-277856" fmla="*/ 1821538 h 2329276"/>
                  <a:gd name="connsiteX92-277857" fmla="*/ 1258945 w 5822595"/>
                  <a:gd name="connsiteY92-277858" fmla="*/ 1822517 h 2329276"/>
                  <a:gd name="connsiteX93-277859" fmla="*/ 1215644 w 5822595"/>
                  <a:gd name="connsiteY93-277860" fmla="*/ 1818908 h 2329276"/>
                  <a:gd name="connsiteX94-277861" fmla="*/ 1204950 w 5822595"/>
                  <a:gd name="connsiteY94-277862" fmla="*/ 1833879 h 2329276"/>
                  <a:gd name="connsiteX95-277863" fmla="*/ 1196495 w 5822595"/>
                  <a:gd name="connsiteY95-277864" fmla="*/ 1829047 h 2329276"/>
                  <a:gd name="connsiteX96-277865" fmla="*/ 1193043 w 5822595"/>
                  <a:gd name="connsiteY96-277866" fmla="*/ 1833879 h 2329276"/>
                  <a:gd name="connsiteX97-277867" fmla="*/ 1145322 w 5822595"/>
                  <a:gd name="connsiteY97-277868" fmla="*/ 1806609 h 2329276"/>
                  <a:gd name="connsiteX98-277869" fmla="*/ 1098145 w 5822595"/>
                  <a:gd name="connsiteY98-277870" fmla="*/ 1806609 h 2329276"/>
                  <a:gd name="connsiteX99-277871" fmla="*/ 1061785 w 5822595"/>
                  <a:gd name="connsiteY99-277872" fmla="*/ 1833879 h 2329276"/>
                  <a:gd name="connsiteX100-277873" fmla="*/ 1055322 w 5822595"/>
                  <a:gd name="connsiteY100-277874" fmla="*/ 1829796 h 2329276"/>
                  <a:gd name="connsiteX101-277875" fmla="*/ 1049878 w 5822595"/>
                  <a:gd name="connsiteY101-277876" fmla="*/ 1833879 h 2329276"/>
                  <a:gd name="connsiteX102-277877" fmla="*/ 1006701 w 5822595"/>
                  <a:gd name="connsiteY102-277878" fmla="*/ 1806609 h 2329276"/>
                  <a:gd name="connsiteX103-277879" fmla="*/ 924893 w 5822595"/>
                  <a:gd name="connsiteY103-277880" fmla="*/ 1770250 h 2329276"/>
                  <a:gd name="connsiteX104-277881" fmla="*/ 877716 w 5822595"/>
                  <a:gd name="connsiteY104-277882" fmla="*/ 1770250 h 2329276"/>
                  <a:gd name="connsiteX105-277883" fmla="*/ 802724 w 5822595"/>
                  <a:gd name="connsiteY105-277884" fmla="*/ 1833879 h 2329276"/>
                  <a:gd name="connsiteX106-277885" fmla="*/ 798179 w 5822595"/>
                  <a:gd name="connsiteY106-277886" fmla="*/ 1877056 h 2329276"/>
                  <a:gd name="connsiteX107-277887" fmla="*/ 787406 w 5822595"/>
                  <a:gd name="connsiteY107-277888" fmla="*/ 1866283 h 2329276"/>
                  <a:gd name="connsiteX108-277889" fmla="*/ 786272 w 5822595"/>
                  <a:gd name="connsiteY108-277890" fmla="*/ 1877056 h 2329276"/>
                  <a:gd name="connsiteX109-277891" fmla="*/ 756063 w 5822595"/>
                  <a:gd name="connsiteY109-277892" fmla="*/ 1846846 h 2329276"/>
                  <a:gd name="connsiteX110-277893" fmla="*/ 732278 w 5822595"/>
                  <a:gd name="connsiteY110-277894" fmla="*/ 1904325 h 2329276"/>
                  <a:gd name="connsiteX111-277895" fmla="*/ 743640 w 5822595"/>
                  <a:gd name="connsiteY111-277896" fmla="*/ 1913415 h 2329276"/>
                  <a:gd name="connsiteX112-277897" fmla="*/ 723188 w 5822595"/>
                  <a:gd name="connsiteY112-277898" fmla="*/ 1956592 h 2329276"/>
                  <a:gd name="connsiteX113-277899" fmla="*/ 747026 w 5822595"/>
                  <a:gd name="connsiteY113-277900" fmla="*/ 1993433 h 2329276"/>
                  <a:gd name="connsiteX114-277901" fmla="*/ 763548 w 5822595"/>
                  <a:gd name="connsiteY114-277902" fmla="*/ 1990679 h 2329276"/>
                  <a:gd name="connsiteX115-277903" fmla="*/ 764871 w 5822595"/>
                  <a:gd name="connsiteY115-277904" fmla="*/ 1992443 h 2329276"/>
                  <a:gd name="connsiteX116-277905" fmla="*/ 775455 w 5822595"/>
                  <a:gd name="connsiteY116-277906" fmla="*/ 1990679 h 2329276"/>
                  <a:gd name="connsiteX117-277907" fmla="*/ 802724 w 5822595"/>
                  <a:gd name="connsiteY117-277908" fmla="*/ 2027038 h 2329276"/>
                  <a:gd name="connsiteX118-277909" fmla="*/ 798179 w 5822595"/>
                  <a:gd name="connsiteY118-277910" fmla="*/ 2054308 h 2329276"/>
                  <a:gd name="connsiteX119-277911" fmla="*/ 818632 w 5822595"/>
                  <a:gd name="connsiteY119-277912" fmla="*/ 2065670 h 2329276"/>
                  <a:gd name="connsiteX120-277913" fmla="*/ 802724 w 5822595"/>
                  <a:gd name="connsiteY120-277914" fmla="*/ 2097485 h 2329276"/>
                  <a:gd name="connsiteX121-277915" fmla="*/ 766365 w 5822595"/>
                  <a:gd name="connsiteY121-277916" fmla="*/ 2102030 h 2329276"/>
                  <a:gd name="connsiteX122-277917" fmla="*/ 727733 w 5822595"/>
                  <a:gd name="connsiteY122-277918" fmla="*/ 2161114 h 2329276"/>
                  <a:gd name="connsiteX123-277919" fmla="*/ 759548 w 5822595"/>
                  <a:gd name="connsiteY123-277920" fmla="*/ 2204291 h 2329276"/>
                  <a:gd name="connsiteX124-277921" fmla="*/ 759548 w 5822595"/>
                  <a:gd name="connsiteY124-277922" fmla="*/ 2242922 h 2329276"/>
                  <a:gd name="connsiteX125-277923" fmla="*/ 798179 w 5822595"/>
                  <a:gd name="connsiteY125-277924" fmla="*/ 2302007 h 2329276"/>
                  <a:gd name="connsiteX126-277925" fmla="*/ 775455 w 5822595"/>
                  <a:gd name="connsiteY126-277926" fmla="*/ 2317914 h 2329276"/>
                  <a:gd name="connsiteX127-277927" fmla="*/ 770910 w 5822595"/>
                  <a:gd name="connsiteY127-277928" fmla="*/ 2329276 h 2329276"/>
                  <a:gd name="connsiteX128-277929" fmla="*/ 759003 w 5822595"/>
                  <a:gd name="connsiteY128-277930" fmla="*/ 2329276 h 2329276"/>
                  <a:gd name="connsiteX129-277931" fmla="*/ 755003 w 5822595"/>
                  <a:gd name="connsiteY129-277932" fmla="*/ 2329276 h 2329276"/>
                  <a:gd name="connsiteX130-277933" fmla="*/ 743096 w 5822595"/>
                  <a:gd name="connsiteY130-277934" fmla="*/ 2329276 h 2329276"/>
                  <a:gd name="connsiteX131-277935" fmla="*/ 715826 w 5822595"/>
                  <a:gd name="connsiteY131-277936" fmla="*/ 2295189 h 2329276"/>
                  <a:gd name="connsiteX132-277937" fmla="*/ 704464 w 5822595"/>
                  <a:gd name="connsiteY132-277938" fmla="*/ 2295189 h 2329276"/>
                  <a:gd name="connsiteX133-277939" fmla="*/ 684012 w 5822595"/>
                  <a:gd name="connsiteY133-277940" fmla="*/ 2286099 h 2329276"/>
                  <a:gd name="connsiteX134-277941" fmla="*/ 672649 w 5822595"/>
                  <a:gd name="connsiteY134-277942" fmla="*/ 2263375 h 2329276"/>
                  <a:gd name="connsiteX135-277943" fmla="*/ 645222 w 5822595"/>
                  <a:gd name="connsiteY135-277944" fmla="*/ 2255538 h 2329276"/>
                  <a:gd name="connsiteX136-277945" fmla="*/ 625472 w 5822595"/>
                  <a:gd name="connsiteY136-277946" fmla="*/ 2258830 h 2329276"/>
                  <a:gd name="connsiteX137-277947" fmla="*/ 623771 w 5822595"/>
                  <a:gd name="connsiteY137-277948" fmla="*/ 2257129 h 2329276"/>
                  <a:gd name="connsiteX138-277949" fmla="*/ 613565 w 5822595"/>
                  <a:gd name="connsiteY138-277950" fmla="*/ 2258830 h 2329276"/>
                  <a:gd name="connsiteX139-277951" fmla="*/ 609020 w 5822595"/>
                  <a:gd name="connsiteY139-277952" fmla="*/ 2254285 h 2329276"/>
                  <a:gd name="connsiteX140-277953" fmla="*/ 559026 w 5822595"/>
                  <a:gd name="connsiteY140-277954" fmla="*/ 2227015 h 2329276"/>
                  <a:gd name="connsiteX141-277955" fmla="*/ 506760 w 5822595"/>
                  <a:gd name="connsiteY141-277956" fmla="*/ 2220198 h 2329276"/>
                  <a:gd name="connsiteX142-277957" fmla="*/ 483280 w 5822595"/>
                  <a:gd name="connsiteY142-277958" fmla="*/ 2213489 h 2329276"/>
                  <a:gd name="connsiteX143-277959" fmla="*/ 480035 w 5822595"/>
                  <a:gd name="connsiteY143-277960" fmla="*/ 2215653 h 2329276"/>
                  <a:gd name="connsiteX144-277961" fmla="*/ 475042 w 5822595"/>
                  <a:gd name="connsiteY144-277962" fmla="*/ 2211135 h 2329276"/>
                  <a:gd name="connsiteX145-277963" fmla="*/ 474945 w 5822595"/>
                  <a:gd name="connsiteY145-277964" fmla="*/ 2211108 h 2329276"/>
                  <a:gd name="connsiteX146-277965" fmla="*/ 468128 w 5822595"/>
                  <a:gd name="connsiteY146-277966" fmla="*/ 2215653 h 2329276"/>
                  <a:gd name="connsiteX147-277967" fmla="*/ 420406 w 5822595"/>
                  <a:gd name="connsiteY147-277968" fmla="*/ 2172476 h 2329276"/>
                  <a:gd name="connsiteX148-277969" fmla="*/ 381774 w 5822595"/>
                  <a:gd name="connsiteY148-277970" fmla="*/ 2156569 h 2329276"/>
                  <a:gd name="connsiteX149-277971" fmla="*/ 349960 w 5822595"/>
                  <a:gd name="connsiteY149-277972" fmla="*/ 2124754 h 2329276"/>
                  <a:gd name="connsiteX150-277973" fmla="*/ 377229 w 5822595"/>
                  <a:gd name="connsiteY150-277974" fmla="*/ 2117937 h 2329276"/>
                  <a:gd name="connsiteX151-277975" fmla="*/ 404499 w 5822595"/>
                  <a:gd name="connsiteY151-277976" fmla="*/ 2070215 h 2329276"/>
                  <a:gd name="connsiteX152-277977" fmla="*/ 388591 w 5822595"/>
                  <a:gd name="connsiteY152-277978" fmla="*/ 2054308 h 2329276"/>
                  <a:gd name="connsiteX153-277979" fmla="*/ 440858 w 5822595"/>
                  <a:gd name="connsiteY153-277980" fmla="*/ 2027038 h 2329276"/>
                  <a:gd name="connsiteX154-277981" fmla="*/ 440858 w 5822595"/>
                  <a:gd name="connsiteY154-277982" fmla="*/ 2023982 h 2329276"/>
                  <a:gd name="connsiteX155-277983" fmla="*/ 416406 w 5822595"/>
                  <a:gd name="connsiteY155-277984" fmla="*/ 2027038 h 2329276"/>
                  <a:gd name="connsiteX156-277985" fmla="*/ 416406 w 5822595"/>
                  <a:gd name="connsiteY156-277986" fmla="*/ 2025550 h 2329276"/>
                  <a:gd name="connsiteX157-277987" fmla="*/ 404499 w 5822595"/>
                  <a:gd name="connsiteY157-277988" fmla="*/ 2027038 h 2329276"/>
                  <a:gd name="connsiteX158-277989" fmla="*/ 404499 w 5822595"/>
                  <a:gd name="connsiteY158-277990" fmla="*/ 2006586 h 2329276"/>
                  <a:gd name="connsiteX159-277991" fmla="*/ 424951 w 5822595"/>
                  <a:gd name="connsiteY159-277992" fmla="*/ 1990679 h 2329276"/>
                  <a:gd name="connsiteX160-277993" fmla="*/ 463583 w 5822595"/>
                  <a:gd name="connsiteY160-277994" fmla="*/ 1983862 h 2329276"/>
                  <a:gd name="connsiteX161-277995" fmla="*/ 468128 w 5822595"/>
                  <a:gd name="connsiteY161-277996" fmla="*/ 1967954 h 2329276"/>
                  <a:gd name="connsiteX162-277997" fmla="*/ 456765 w 5822595"/>
                  <a:gd name="connsiteY162-277998" fmla="*/ 1936140 h 2329276"/>
                  <a:gd name="connsiteX163-277999" fmla="*/ 474945 w 5822595"/>
                  <a:gd name="connsiteY163-278000" fmla="*/ 1908870 h 2329276"/>
                  <a:gd name="connsiteX164-278001" fmla="*/ 474945 w 5822595"/>
                  <a:gd name="connsiteY164-278002" fmla="*/ 1888418 h 2329276"/>
                  <a:gd name="connsiteX165-278003" fmla="*/ 420406 w 5822595"/>
                  <a:gd name="connsiteY165-278004" fmla="*/ 1870238 h 2329276"/>
                  <a:gd name="connsiteX166-278005" fmla="*/ 409588 w 5822595"/>
                  <a:gd name="connsiteY166-278006" fmla="*/ 1870238 h 2329276"/>
                  <a:gd name="connsiteX167-278007" fmla="*/ 397681 w 5822595"/>
                  <a:gd name="connsiteY167-278008" fmla="*/ 1870238 h 2329276"/>
                  <a:gd name="connsiteX168-278009" fmla="*/ 379485 w 5822595"/>
                  <a:gd name="connsiteY168-278010" fmla="*/ 1847999 h 2329276"/>
                  <a:gd name="connsiteX169-278011" fmla="*/ 357322 w 5822595"/>
                  <a:gd name="connsiteY169-278012" fmla="*/ 1854331 h 2329276"/>
                  <a:gd name="connsiteX170-278013" fmla="*/ 352842 w 5822595"/>
                  <a:gd name="connsiteY170-278014" fmla="*/ 1852209 h 2329276"/>
                  <a:gd name="connsiteX171-278015" fmla="*/ 345415 w 5822595"/>
                  <a:gd name="connsiteY171-278016" fmla="*/ 1854331 h 2329276"/>
                  <a:gd name="connsiteX172-278017" fmla="*/ 302238 w 5822595"/>
                  <a:gd name="connsiteY172-278018" fmla="*/ 1833879 h 2329276"/>
                  <a:gd name="connsiteX173-278019" fmla="*/ 302238 w 5822595"/>
                  <a:gd name="connsiteY173-278020" fmla="*/ 1822517 h 2329276"/>
                  <a:gd name="connsiteX174-278021" fmla="*/ 286331 w 5822595"/>
                  <a:gd name="connsiteY174-278022" fmla="*/ 1795247 h 2329276"/>
                  <a:gd name="connsiteX175-278023" fmla="*/ 270968 w 5822595"/>
                  <a:gd name="connsiteY175-278024" fmla="*/ 1795247 h 2329276"/>
                  <a:gd name="connsiteX176-278025" fmla="*/ 259061 w 5822595"/>
                  <a:gd name="connsiteY176-278026" fmla="*/ 1795247 h 2329276"/>
                  <a:gd name="connsiteX177-278027" fmla="*/ 254516 w 5822595"/>
                  <a:gd name="connsiteY177-278028" fmla="*/ 1779340 h 2329276"/>
                  <a:gd name="connsiteX178-278029" fmla="*/ 263606 w 5822595"/>
                  <a:gd name="connsiteY178-278030" fmla="*/ 1763433 h 2329276"/>
                  <a:gd name="connsiteX179-278031" fmla="*/ 243991 w 5822595"/>
                  <a:gd name="connsiteY179-278032" fmla="*/ 1732920 h 2329276"/>
                  <a:gd name="connsiteX180-278033" fmla="*/ 216429 w 5822595"/>
                  <a:gd name="connsiteY180-278034" fmla="*/ 1736163 h 2329276"/>
                  <a:gd name="connsiteX181-278035" fmla="*/ 212956 w 5822595"/>
                  <a:gd name="connsiteY181-278036" fmla="*/ 1735171 h 2329276"/>
                  <a:gd name="connsiteX182-278037" fmla="*/ 204522 w 5822595"/>
                  <a:gd name="connsiteY182-278038" fmla="*/ 1736163 h 2329276"/>
                  <a:gd name="connsiteX183-278039" fmla="*/ 199623 w 5822595"/>
                  <a:gd name="connsiteY183-278040" fmla="*/ 1734763 h 2329276"/>
                  <a:gd name="connsiteX184-278041" fmla="*/ 195977 w 5822595"/>
                  <a:gd name="connsiteY184-278042" fmla="*/ 1747525 h 2329276"/>
                  <a:gd name="connsiteX185-278043" fmla="*/ 184968 w 5822595"/>
                  <a:gd name="connsiteY185-278044" fmla="*/ 1744380 h 2329276"/>
                  <a:gd name="connsiteX186-278045" fmla="*/ 184070 w 5822595"/>
                  <a:gd name="connsiteY186-278046" fmla="*/ 1747525 h 2329276"/>
                  <a:gd name="connsiteX187-278047" fmla="*/ 168163 w 5822595"/>
                  <a:gd name="connsiteY187-278048" fmla="*/ 1742990 h 2329276"/>
                  <a:gd name="connsiteX188-278049" fmla="*/ 156800 w 5822595"/>
                  <a:gd name="connsiteY188-278050" fmla="*/ 1704348 h 2329276"/>
                  <a:gd name="connsiteX189-278051" fmla="*/ 152255 w 5822595"/>
                  <a:gd name="connsiteY189-278052" fmla="*/ 1688441 h 2329276"/>
                  <a:gd name="connsiteX190-278053" fmla="*/ 156800 w 5822595"/>
                  <a:gd name="connsiteY190-278054" fmla="*/ 1683896 h 2329276"/>
                  <a:gd name="connsiteX191-278055" fmla="*/ 168707 w 5822595"/>
                  <a:gd name="connsiteY191-278056" fmla="*/ 1683896 h 2329276"/>
                  <a:gd name="connsiteX192-278057" fmla="*/ 188615 w 5822595"/>
                  <a:gd name="connsiteY192-278058" fmla="*/ 1683896 h 2329276"/>
                  <a:gd name="connsiteX193-278059" fmla="*/ 199977 w 5822595"/>
                  <a:gd name="connsiteY193-278060" fmla="*/ 1672534 h 2329276"/>
                  <a:gd name="connsiteX194-278061" fmla="*/ 188615 w 5822595"/>
                  <a:gd name="connsiteY194-278062" fmla="*/ 1649809 h 2329276"/>
                  <a:gd name="connsiteX195-278063" fmla="*/ 168163 w 5822595"/>
                  <a:gd name="connsiteY195-278064" fmla="*/ 1640720 h 2329276"/>
                  <a:gd name="connsiteX196-278065" fmla="*/ 168163 w 5822595"/>
                  <a:gd name="connsiteY196-278066" fmla="*/ 1633902 h 2329276"/>
                  <a:gd name="connsiteX197-278067" fmla="*/ 152255 w 5822595"/>
                  <a:gd name="connsiteY197-278068" fmla="*/ 1617995 h 2329276"/>
                  <a:gd name="connsiteX198-278069" fmla="*/ 129531 w 5822595"/>
                  <a:gd name="connsiteY198-278070" fmla="*/ 1581635 h 2329276"/>
                  <a:gd name="connsiteX199-278071" fmla="*/ 140893 w 5822595"/>
                  <a:gd name="connsiteY199-278072" fmla="*/ 1558911 h 2329276"/>
                  <a:gd name="connsiteX200-278073" fmla="*/ 136348 w 5822595"/>
                  <a:gd name="connsiteY200-278074" fmla="*/ 1531641 h 2329276"/>
                  <a:gd name="connsiteX201-278075" fmla="*/ 103789 w 5822595"/>
                  <a:gd name="connsiteY201-278076" fmla="*/ 1518234 h 2329276"/>
                  <a:gd name="connsiteX202-278077" fmla="*/ 93716 w 5822595"/>
                  <a:gd name="connsiteY202-278078" fmla="*/ 1522551 h 2329276"/>
                  <a:gd name="connsiteX203-278079" fmla="*/ 91868 w 5822595"/>
                  <a:gd name="connsiteY203-278080" fmla="*/ 1518240 h 2329276"/>
                  <a:gd name="connsiteX204-278081" fmla="*/ 81809 w 5822595"/>
                  <a:gd name="connsiteY204-278082" fmla="*/ 1522551 h 2329276"/>
                  <a:gd name="connsiteX205-278083" fmla="*/ 74992 w 5822595"/>
                  <a:gd name="connsiteY205-278084" fmla="*/ 1506644 h 2329276"/>
                  <a:gd name="connsiteX206-278085" fmla="*/ 34087 w 5822595"/>
                  <a:gd name="connsiteY206-278086" fmla="*/ 1495282 h 2329276"/>
                  <a:gd name="connsiteX207-278087" fmla="*/ 22725 w 5822595"/>
                  <a:gd name="connsiteY207-278088" fmla="*/ 1452105 h 2329276"/>
                  <a:gd name="connsiteX208-278089" fmla="*/ 22725 w 5822595"/>
                  <a:gd name="connsiteY208-278090" fmla="*/ 1420290 h 2329276"/>
                  <a:gd name="connsiteX209-278091" fmla="*/ 0 w 5822595"/>
                  <a:gd name="connsiteY209-278092" fmla="*/ 1404383 h 2329276"/>
                  <a:gd name="connsiteX210-278093" fmla="*/ 15907 w 5822595"/>
                  <a:gd name="connsiteY210-278094" fmla="*/ 1381659 h 2329276"/>
                  <a:gd name="connsiteX211-278095" fmla="*/ 6818 w 5822595"/>
                  <a:gd name="connsiteY211-278096" fmla="*/ 1318030 h 2329276"/>
                  <a:gd name="connsiteX212-278097" fmla="*/ 34087 w 5822595"/>
                  <a:gd name="connsiteY212-278098" fmla="*/ 1274853 h 2329276"/>
                  <a:gd name="connsiteX213-278099" fmla="*/ 27270 w 5822595"/>
                  <a:gd name="connsiteY213-278100" fmla="*/ 1263491 h 2329276"/>
                  <a:gd name="connsiteX214-278101" fmla="*/ 70447 w 5822595"/>
                  <a:gd name="connsiteY214-278102" fmla="*/ 1224859 h 2329276"/>
                  <a:gd name="connsiteX215-278103" fmla="*/ 27270 w 5822595"/>
                  <a:gd name="connsiteY215-278104" fmla="*/ 1188499 h 2329276"/>
                  <a:gd name="connsiteX216-278105" fmla="*/ 109078 w 5822595"/>
                  <a:gd name="connsiteY216-278106" fmla="*/ 1090783 h 2329276"/>
                  <a:gd name="connsiteX217-278107" fmla="*/ 145438 w 5822595"/>
                  <a:gd name="connsiteY217-278108" fmla="*/ 1047606 h 2329276"/>
                  <a:gd name="connsiteX218-278109" fmla="*/ 156800 w 5822595"/>
                  <a:gd name="connsiteY218-278110" fmla="*/ 1004430 h 2329276"/>
                  <a:gd name="connsiteX219-278111" fmla="*/ 102261 w 5822595"/>
                  <a:gd name="connsiteY219-278112" fmla="*/ 952163 h 2329276"/>
                  <a:gd name="connsiteX220-278113" fmla="*/ 118168 w 5822595"/>
                  <a:gd name="connsiteY220-278114" fmla="*/ 897624 h 2329276"/>
                  <a:gd name="connsiteX221-278115" fmla="*/ 86354 w 5822595"/>
                  <a:gd name="connsiteY221-278116" fmla="*/ 833995 h 2329276"/>
                  <a:gd name="connsiteX222-278117" fmla="*/ 109078 w 5822595"/>
                  <a:gd name="connsiteY222-278118" fmla="*/ 759003 h 2329276"/>
                  <a:gd name="connsiteX223-278119" fmla="*/ 70447 w 5822595"/>
                  <a:gd name="connsiteY223-278120" fmla="*/ 656742 h 2329276"/>
                  <a:gd name="connsiteX224-278121" fmla="*/ 102261 w 5822595"/>
                  <a:gd name="connsiteY224-278122" fmla="*/ 586296 h 2329276"/>
                  <a:gd name="connsiteX225-278123" fmla="*/ 43177 w 5822595"/>
                  <a:gd name="connsiteY225-278124" fmla="*/ 520395 h 2329276"/>
                  <a:gd name="connsiteX226-278125" fmla="*/ 49994 w 5822595"/>
                  <a:gd name="connsiteY226-278126" fmla="*/ 445403 h 2329276"/>
                  <a:gd name="connsiteX227-278127" fmla="*/ 81809 w 5822595"/>
                  <a:gd name="connsiteY227-278128" fmla="*/ 440858 h 2329276"/>
                  <a:gd name="connsiteX228-278129" fmla="*/ 145438 w 5822595"/>
                  <a:gd name="connsiteY228-278130" fmla="*/ 397682 h 2329276"/>
                  <a:gd name="connsiteX229-278131" fmla="*/ 184070 w 5822595"/>
                  <a:gd name="connsiteY229-278132" fmla="*/ 359050 h 2329276"/>
                  <a:gd name="connsiteX230-278133" fmla="*/ 189699 w 5822595"/>
                  <a:gd name="connsiteY230-278134" fmla="*/ 365328 h 2329276"/>
                  <a:gd name="connsiteX231-278135" fmla="*/ 195977 w 5822595"/>
                  <a:gd name="connsiteY231-278136" fmla="*/ 359050 h 2329276"/>
                  <a:gd name="connsiteX232-278137" fmla="*/ 255061 w 5822595"/>
                  <a:gd name="connsiteY232-278138" fmla="*/ 424951 h 2329276"/>
                  <a:gd name="connsiteX233-278139" fmla="*/ 350504 w 5822595"/>
                  <a:gd name="connsiteY233-278140" fmla="*/ 445403 h 2329276"/>
                  <a:gd name="connsiteX234-278141" fmla="*/ 491397 w 5822595"/>
                  <a:gd name="connsiteY234-278142" fmla="*/ 559027 h 2329276"/>
                  <a:gd name="connsiteX235-278143" fmla="*/ 523211 w 5822595"/>
                  <a:gd name="connsiteY235-278144" fmla="*/ 606748 h 2329276"/>
                  <a:gd name="connsiteX236-278145" fmla="*/ 523211 w 5822595"/>
                  <a:gd name="connsiteY236-278146" fmla="*/ 665832 h 2329276"/>
                  <a:gd name="connsiteX237-278147" fmla="*/ 486852 w 5822595"/>
                  <a:gd name="connsiteY237-278148" fmla="*/ 720371 h 2329276"/>
                  <a:gd name="connsiteX238-278149" fmla="*/ 420951 w 5822595"/>
                  <a:gd name="connsiteY238-278150" fmla="*/ 740824 h 2329276"/>
                  <a:gd name="connsiteX239-278151" fmla="*/ 415909 w 5822595"/>
                  <a:gd name="connsiteY239-278152" fmla="*/ 738693 h 2329276"/>
                  <a:gd name="connsiteX240-278153" fmla="*/ 409044 w 5822595"/>
                  <a:gd name="connsiteY240-278154" fmla="*/ 740824 h 2329276"/>
                  <a:gd name="connsiteX241-278155" fmla="*/ 252950 w 5822595"/>
                  <a:gd name="connsiteY241-278156" fmla="*/ 674868 h 2329276"/>
                  <a:gd name="connsiteX242-278157" fmla="*/ 232336 w 5822595"/>
                  <a:gd name="connsiteY242-278158" fmla="*/ 681740 h 2329276"/>
                  <a:gd name="connsiteX243-278159" fmla="*/ 291420 w 5822595"/>
                  <a:gd name="connsiteY243-278160" fmla="*/ 752186 h 2329276"/>
                  <a:gd name="connsiteX244-278161" fmla="*/ 291420 w 5822595"/>
                  <a:gd name="connsiteY244-278162" fmla="*/ 790818 h 2329276"/>
                  <a:gd name="connsiteX245-278163" fmla="*/ 298238 w 5822595"/>
                  <a:gd name="connsiteY245-278164" fmla="*/ 877172 h 2329276"/>
                  <a:gd name="connsiteX246-278165" fmla="*/ 345959 w 5822595"/>
                  <a:gd name="connsiteY246-278166" fmla="*/ 908986 h 2329276"/>
                  <a:gd name="connsiteX247-278167" fmla="*/ 362087 w 5822595"/>
                  <a:gd name="connsiteY247-278168" fmla="*/ 918394 h 2329276"/>
                  <a:gd name="connsiteX248-278169" fmla="*/ 365867 w 5822595"/>
                  <a:gd name="connsiteY248-278170" fmla="*/ 886261 h 2329276"/>
                  <a:gd name="connsiteX249-278171" fmla="*/ 345415 w 5822595"/>
                  <a:gd name="connsiteY249-278172" fmla="*/ 849902 h 2329276"/>
                  <a:gd name="connsiteX250-278173" fmla="*/ 365867 w 5822595"/>
                  <a:gd name="connsiteY250-278174" fmla="*/ 818087 h 2329276"/>
                  <a:gd name="connsiteX251-278175" fmla="*/ 374560 w 5822595"/>
                  <a:gd name="connsiteY251-278176" fmla="*/ 823086 h 2329276"/>
                  <a:gd name="connsiteX252-278177" fmla="*/ 377774 w 5822595"/>
                  <a:gd name="connsiteY252-278178" fmla="*/ 818087 h 2329276"/>
                  <a:gd name="connsiteX253-278179" fmla="*/ 461933 w 5822595"/>
                  <a:gd name="connsiteY253-278180" fmla="*/ 866479 h 2329276"/>
                  <a:gd name="connsiteX254-278181" fmla="*/ 484035 w 5822595"/>
                  <a:gd name="connsiteY254-278182" fmla="*/ 849902 h 2329276"/>
                  <a:gd name="connsiteX255-278183" fmla="*/ 463583 w 5822595"/>
                  <a:gd name="connsiteY255-278184" fmla="*/ 784000 h 2329276"/>
                  <a:gd name="connsiteX256-278185" fmla="*/ 549936 w 5822595"/>
                  <a:gd name="connsiteY256-278186" fmla="*/ 697647 h 2329276"/>
                  <a:gd name="connsiteX257-278187" fmla="*/ 559742 w 5822595"/>
                  <a:gd name="connsiteY257-278188" fmla="*/ 699748 h 2329276"/>
                  <a:gd name="connsiteX258-278189" fmla="*/ 561843 w 5822595"/>
                  <a:gd name="connsiteY258-278190" fmla="*/ 697647 h 2329276"/>
                  <a:gd name="connsiteX259-278191" fmla="*/ 593658 w 5822595"/>
                  <a:gd name="connsiteY259-278192" fmla="*/ 704464 h 2329276"/>
                  <a:gd name="connsiteX260-278193" fmla="*/ 620945 w 5822595"/>
                  <a:gd name="connsiteY260-278194" fmla="*/ 728341 h 2329276"/>
                  <a:gd name="connsiteX261-278195" fmla="*/ 640835 w 5822595"/>
                  <a:gd name="connsiteY261-278196" fmla="*/ 672650 h 2329276"/>
                  <a:gd name="connsiteX262-278197" fmla="*/ 609020 w 5822595"/>
                  <a:gd name="connsiteY262-278198" fmla="*/ 618111 h 2329276"/>
                  <a:gd name="connsiteX263-278199" fmla="*/ 624928 w 5822595"/>
                  <a:gd name="connsiteY263-278200" fmla="*/ 559027 h 2329276"/>
                  <a:gd name="connsiteX264-278201" fmla="*/ 597658 w 5822595"/>
                  <a:gd name="connsiteY264-278202" fmla="*/ 499942 h 2329276"/>
                  <a:gd name="connsiteX265-278203" fmla="*/ 611562 w 5822595"/>
                  <a:gd name="connsiteY265-278204" fmla="*/ 504268 h 2329276"/>
                  <a:gd name="connsiteX266-278205" fmla="*/ 609565 w 5822595"/>
                  <a:gd name="connsiteY266-278206" fmla="*/ 499942 h 2329276"/>
                  <a:gd name="connsiteX267-278207" fmla="*/ 711826 w 5822595"/>
                  <a:gd name="connsiteY267-278208" fmla="*/ 531757 h 2329276"/>
                  <a:gd name="connsiteX268-278209" fmla="*/ 732278 w 5822595"/>
                  <a:gd name="connsiteY268-278210" fmla="*/ 586296 h 2329276"/>
                  <a:gd name="connsiteX269-278211" fmla="*/ 684556 w 5822595"/>
                  <a:gd name="connsiteY269-278212" fmla="*/ 597658 h 2329276"/>
                  <a:gd name="connsiteX270-278213" fmla="*/ 684556 w 5822595"/>
                  <a:gd name="connsiteY270-278214" fmla="*/ 649925 h 2329276"/>
                  <a:gd name="connsiteX271-278215" fmla="*/ 713309 w 5822595"/>
                  <a:gd name="connsiteY271-278216" fmla="*/ 678678 h 2329276"/>
                  <a:gd name="connsiteX272-278217" fmla="*/ 763548 w 5822595"/>
                  <a:gd name="connsiteY272-278218" fmla="*/ 661287 h 2329276"/>
                  <a:gd name="connsiteX273-278219" fmla="*/ 770365 w 5822595"/>
                  <a:gd name="connsiteY273-278220" fmla="*/ 602203 h 2329276"/>
                  <a:gd name="connsiteX274-278221" fmla="*/ 845357 w 5822595"/>
                  <a:gd name="connsiteY274-278222" fmla="*/ 554482 h 2329276"/>
                  <a:gd name="connsiteX275-278223" fmla="*/ 972614 w 5822595"/>
                  <a:gd name="connsiteY275-278224" fmla="*/ 468128 h 2329276"/>
                  <a:gd name="connsiteX276-278225" fmla="*/ 982566 w 5822595"/>
                  <a:gd name="connsiteY276-278226" fmla="*/ 469455 h 2329276"/>
                  <a:gd name="connsiteX277-278227" fmla="*/ 984521 w 5822595"/>
                  <a:gd name="connsiteY277-278228" fmla="*/ 468128 h 2329276"/>
                  <a:gd name="connsiteX278-278229" fmla="*/ 1018608 w 5822595"/>
                  <a:gd name="connsiteY278-278230" fmla="*/ 472673 h 2329276"/>
                  <a:gd name="connsiteX279-278231" fmla="*/ 979977 w 5822595"/>
                  <a:gd name="connsiteY279-278232" fmla="*/ 536302 h 2329276"/>
                  <a:gd name="connsiteX280-278233" fmla="*/ 1012666 w 5822595"/>
                  <a:gd name="connsiteY280-278234" fmla="*/ 541463 h 2329276"/>
                  <a:gd name="connsiteX281-278235" fmla="*/ 1038516 w 5822595"/>
                  <a:gd name="connsiteY281-278236" fmla="*/ 511305 h 2329276"/>
                  <a:gd name="connsiteX282-278237" fmla="*/ 1050423 w 5822595"/>
                  <a:gd name="connsiteY282-278238" fmla="*/ 511305 h 2329276"/>
                  <a:gd name="connsiteX283-278239" fmla="*/ 1108962 w 5822595"/>
                  <a:gd name="connsiteY283-278240" fmla="*/ 511305 h 2329276"/>
                  <a:gd name="connsiteX284-278241" fmla="*/ 1161229 w 5822595"/>
                  <a:gd name="connsiteY284-278242" fmla="*/ 468128 h 2329276"/>
                  <a:gd name="connsiteX285-278243" fmla="*/ 1165711 w 5822595"/>
                  <a:gd name="connsiteY285-278244" fmla="*/ 474262 h 2329276"/>
                  <a:gd name="connsiteX286-278245" fmla="*/ 1173136 w 5822595"/>
                  <a:gd name="connsiteY286-278246" fmla="*/ 468128 h 2329276"/>
                  <a:gd name="connsiteX287-278247" fmla="*/ 1210035 w 5822595"/>
                  <a:gd name="connsiteY287-278248" fmla="*/ 518621 h 2329276"/>
                  <a:gd name="connsiteX288-278249" fmla="*/ 1247583 w 5822595"/>
                  <a:gd name="connsiteY288-278250" fmla="*/ 461311 h 2329276"/>
                  <a:gd name="connsiteX289-278251" fmla="*/ 1211223 w 5822595"/>
                  <a:gd name="connsiteY289-278252" fmla="*/ 402227 h 2329276"/>
                  <a:gd name="connsiteX290-278253" fmla="*/ 1227130 w 5822595"/>
                  <a:gd name="connsiteY290-278254" fmla="*/ 365867 h 2329276"/>
                  <a:gd name="connsiteX291-278255" fmla="*/ 1237665 w 5822595"/>
                  <a:gd name="connsiteY291-278256" fmla="*/ 369005 h 2329276"/>
                  <a:gd name="connsiteX292-278257" fmla="*/ 1239037 w 5822595"/>
                  <a:gd name="connsiteY292-278258" fmla="*/ 365867 h 2329276"/>
                  <a:gd name="connsiteX293-278259" fmla="*/ 1345843 w 5822595"/>
                  <a:gd name="connsiteY293-278260" fmla="*/ 397682 h 2329276"/>
                  <a:gd name="connsiteX294-278261" fmla="*/ 1400382 w 5822595"/>
                  <a:gd name="connsiteY294-278262" fmla="*/ 429496 h 2329276"/>
                  <a:gd name="connsiteX295-278263" fmla="*/ 1519756 w 5822595"/>
                  <a:gd name="connsiteY295-278264" fmla="*/ 536080 h 2329276"/>
                  <a:gd name="connsiteX296-278265" fmla="*/ 1543003 w 5822595"/>
                  <a:gd name="connsiteY296-278266" fmla="*/ 495398 h 2329276"/>
                  <a:gd name="connsiteX297-278267" fmla="*/ 1506643 w 5822595"/>
                  <a:gd name="connsiteY297-278268" fmla="*/ 440858 h 2329276"/>
                  <a:gd name="connsiteX298-278269" fmla="*/ 1506643 w 5822595"/>
                  <a:gd name="connsiteY298-278270" fmla="*/ 418134 h 2329276"/>
                  <a:gd name="connsiteX299-278271" fmla="*/ 1463467 w 5822595"/>
                  <a:gd name="connsiteY299-278272" fmla="*/ 409044 h 2329276"/>
                  <a:gd name="connsiteX300-278273" fmla="*/ 1472556 w 5822595"/>
                  <a:gd name="connsiteY300-278274" fmla="*/ 359050 h 2329276"/>
                  <a:gd name="connsiteX301-278275" fmla="*/ 1452104 w 5822595"/>
                  <a:gd name="connsiteY301-278276" fmla="*/ 272696 h 2329276"/>
                  <a:gd name="connsiteX302-278277" fmla="*/ 1452104 w 5822595"/>
                  <a:gd name="connsiteY302-278278" fmla="*/ 236337 h 2329276"/>
                  <a:gd name="connsiteX303-278279" fmla="*/ 1522551 w 5822595"/>
                  <a:gd name="connsiteY303-278280" fmla="*/ 134076 h 2329276"/>
                  <a:gd name="connsiteX304-278281" fmla="*/ 1543003 w 5822595"/>
                  <a:gd name="connsiteY304-278282" fmla="*/ 20453 h 2329276"/>
                  <a:gd name="connsiteX305-278283" fmla="*/ 1570272 w 5822595"/>
                  <a:gd name="connsiteY305-278284" fmla="*/ 0 h 2329276"/>
                  <a:gd name="connsiteX306-278285" fmla="*/ 1578688 w 5822595"/>
                  <a:gd name="connsiteY306-278286" fmla="*/ 2619 h 2329276"/>
                  <a:gd name="connsiteX307-278287" fmla="*/ 1582179 w 5822595"/>
                  <a:gd name="connsiteY307-278288" fmla="*/ 0 h 2329276"/>
                  <a:gd name="connsiteX308-278289" fmla="*/ 1684440 w 5822595"/>
                  <a:gd name="connsiteY308-278290" fmla="*/ 31815 h 2329276"/>
                  <a:gd name="connsiteX309-278291" fmla="*/ 1688985 w 5822595"/>
                  <a:gd name="connsiteY309-278292" fmla="*/ 102261 h 2329276"/>
                  <a:gd name="connsiteX310-278293" fmla="*/ 1652625 w 5822595"/>
                  <a:gd name="connsiteY310-278294" fmla="*/ 193160 h 2329276"/>
                  <a:gd name="connsiteX311-278295" fmla="*/ 1679895 w 5822595"/>
                  <a:gd name="connsiteY311-278296" fmla="*/ 231792 h 2329276"/>
                  <a:gd name="connsiteX312-278297" fmla="*/ 1688985 w 5822595"/>
                  <a:gd name="connsiteY312-278298" fmla="*/ 306783 h 2329276"/>
                  <a:gd name="connsiteX313-278299" fmla="*/ 1679895 w 5822595"/>
                  <a:gd name="connsiteY313-278300" fmla="*/ 452221 h 2329276"/>
                  <a:gd name="connsiteX314-278301" fmla="*/ 1636718 w 5822595"/>
                  <a:gd name="connsiteY314-278302" fmla="*/ 715827 h 2329276"/>
                  <a:gd name="connsiteX315-278303" fmla="*/ 1662494 w 5822595"/>
                  <a:gd name="connsiteY315-278304" fmla="*/ 722271 h 2329276"/>
                  <a:gd name="connsiteX0-278305" fmla="*/ 1662494 w 5818050"/>
                  <a:gd name="connsiteY0-278306" fmla="*/ 722271 h 2329276"/>
                  <a:gd name="connsiteX1-278307" fmla="*/ 5176671 w 5818050"/>
                  <a:gd name="connsiteY1-278308" fmla="*/ 397682 h 2329276"/>
                  <a:gd name="connsiteX2-278309" fmla="*/ 5243719 w 5818050"/>
                  <a:gd name="connsiteY2-278310" fmla="*/ 482513 h 2329276"/>
                  <a:gd name="connsiteX3-278311" fmla="*/ 5258480 w 5818050"/>
                  <a:gd name="connsiteY3-278312" fmla="*/ 386319 h 2329276"/>
                  <a:gd name="connsiteX4-278313" fmla="*/ 5267570 w 5818050"/>
                  <a:gd name="connsiteY4-278314" fmla="*/ 338598 h 2329276"/>
                  <a:gd name="connsiteX5-278315" fmla="*/ 5278896 w 5818050"/>
                  <a:gd name="connsiteY5-278316" fmla="*/ 341647 h 2329276"/>
                  <a:gd name="connsiteX6-278317" fmla="*/ 5279477 w 5818050"/>
                  <a:gd name="connsiteY6-278318" fmla="*/ 338598 h 2329276"/>
                  <a:gd name="connsiteX7-278319" fmla="*/ 5395510 w 5818050"/>
                  <a:gd name="connsiteY7-278320" fmla="*/ 369837 h 2329276"/>
                  <a:gd name="connsiteX8-278321" fmla="*/ 5463001 w 5818050"/>
                  <a:gd name="connsiteY8-278322" fmla="*/ 365867 h 2329276"/>
                  <a:gd name="connsiteX9-278323" fmla="*/ 5464386 w 5818050"/>
                  <a:gd name="connsiteY9-278324" fmla="*/ 366486 h 2329276"/>
                  <a:gd name="connsiteX10-278325" fmla="*/ 5474909 w 5818050"/>
                  <a:gd name="connsiteY10-278326" fmla="*/ 365867 h 2329276"/>
                  <a:gd name="connsiteX11-278327" fmla="*/ 5581715 w 5818050"/>
                  <a:gd name="connsiteY11-278328" fmla="*/ 413589 h 2329276"/>
                  <a:gd name="connsiteX12-278329" fmla="*/ 5633981 w 5818050"/>
                  <a:gd name="connsiteY12-278330" fmla="*/ 456766 h 2329276"/>
                  <a:gd name="connsiteX13-278331" fmla="*/ 5720335 w 5818050"/>
                  <a:gd name="connsiteY13-278332" fmla="*/ 536302 h 2329276"/>
                  <a:gd name="connsiteX14-278333" fmla="*/ 5818051 w 5818050"/>
                  <a:gd name="connsiteY14-278334" fmla="*/ 688557 h 2329276"/>
                  <a:gd name="connsiteX15-278335" fmla="*/ 5767511 w 5818050"/>
                  <a:gd name="connsiteY15-278336" fmla="*/ 833995 h 2329276"/>
                  <a:gd name="connsiteX16-278337" fmla="*/ 5729132 w 5818050"/>
                  <a:gd name="connsiteY16-278338" fmla="*/ 785976 h 2329276"/>
                  <a:gd name="connsiteX17-278339" fmla="*/ 5695337 w 5818050"/>
                  <a:gd name="connsiteY17-278340" fmla="*/ 795363 h 2329276"/>
                  <a:gd name="connsiteX18-278341" fmla="*/ 5693366 w 5818050"/>
                  <a:gd name="connsiteY18-278342" fmla="*/ 792603 h 2329276"/>
                  <a:gd name="connsiteX19-278343" fmla="*/ 5640799 w 5818050"/>
                  <a:gd name="connsiteY19-278344" fmla="*/ 752186 h 2329276"/>
                  <a:gd name="connsiteX20-278345" fmla="*/ 5656705 w 5818050"/>
                  <a:gd name="connsiteY20-278346" fmla="*/ 795363 h 2329276"/>
                  <a:gd name="connsiteX21-278347" fmla="*/ 5586259 w 5818050"/>
                  <a:gd name="connsiteY21-278348" fmla="*/ 870354 h 2329276"/>
                  <a:gd name="connsiteX22-278349" fmla="*/ 5575676 w 5818050"/>
                  <a:gd name="connsiteY22-278350" fmla="*/ 869346 h 2329276"/>
                  <a:gd name="connsiteX23-278351" fmla="*/ 5539436 w 5818050"/>
                  <a:gd name="connsiteY23-278352" fmla="*/ 867029 h 2329276"/>
                  <a:gd name="connsiteX24-278353" fmla="*/ 5593077 w 5818050"/>
                  <a:gd name="connsiteY24-278354" fmla="*/ 972615 h 2329276"/>
                  <a:gd name="connsiteX25-278355" fmla="*/ 5613529 w 5818050"/>
                  <a:gd name="connsiteY25-278356" fmla="*/ 1031699 h 2329276"/>
                  <a:gd name="connsiteX26-278357" fmla="*/ 5608984 w 5818050"/>
                  <a:gd name="connsiteY26-278358" fmla="*/ 1054424 h 2329276"/>
                  <a:gd name="connsiteX27-278359" fmla="*/ 5597799 w 5818050"/>
                  <a:gd name="connsiteY27-278360" fmla="*/ 1050815 h 2329276"/>
                  <a:gd name="connsiteX28-278361" fmla="*/ 5534271 w 5818050"/>
                  <a:gd name="connsiteY28-278362" fmla="*/ 1034164 h 2329276"/>
                  <a:gd name="connsiteX29-278363" fmla="*/ 5436277 w 5818050"/>
                  <a:gd name="connsiteY29-278364" fmla="*/ 1090783 h 2329276"/>
                  <a:gd name="connsiteX30-278365" fmla="*/ 5397645 w 5818050"/>
                  <a:gd name="connsiteY30-278366" fmla="*/ 1102146 h 2329276"/>
                  <a:gd name="connsiteX31-278367" fmla="*/ 5345378 w 5818050"/>
                  <a:gd name="connsiteY31-278368" fmla="*/ 1156685 h 2329276"/>
                  <a:gd name="connsiteX32-278369" fmla="*/ 5290839 w 5818050"/>
                  <a:gd name="connsiteY32-278370" fmla="*/ 1204406 h 2329276"/>
                  <a:gd name="connsiteX33-278371" fmla="*/ 5274932 w 5818050"/>
                  <a:gd name="connsiteY33-278372" fmla="*/ 1236221 h 2329276"/>
                  <a:gd name="connsiteX34-278373" fmla="*/ 5267238 w 5818050"/>
                  <a:gd name="connsiteY34-278374" fmla="*/ 1227794 h 2329276"/>
                  <a:gd name="connsiteX35-278375" fmla="*/ 5263025 w 5818050"/>
                  <a:gd name="connsiteY35-278376" fmla="*/ 1236221 h 2329276"/>
                  <a:gd name="connsiteX36-278377" fmla="*/ 5219538 w 5818050"/>
                  <a:gd name="connsiteY36-278378" fmla="*/ 1188593 h 2329276"/>
                  <a:gd name="connsiteX37-278379" fmla="*/ 5129494 w 5818050"/>
                  <a:gd name="connsiteY37-278380" fmla="*/ 1243038 h 2329276"/>
                  <a:gd name="connsiteX38-278381" fmla="*/ 5126389 w 5818050"/>
                  <a:gd name="connsiteY38-278382" fmla="*/ 1237716 h 2329276"/>
                  <a:gd name="connsiteX39-278383" fmla="*/ 5117587 w 5818050"/>
                  <a:gd name="connsiteY39-278384" fmla="*/ 1243038 h 2329276"/>
                  <a:gd name="connsiteX40-278385" fmla="*/ 5105544 w 5818050"/>
                  <a:gd name="connsiteY40-278386" fmla="*/ 1222392 h 2329276"/>
                  <a:gd name="connsiteX41-278387" fmla="*/ 5074955 w 5818050"/>
                  <a:gd name="connsiteY41-278388" fmla="*/ 1247583 h 2329276"/>
                  <a:gd name="connsiteX42-278389" fmla="*/ 5065718 w 5818050"/>
                  <a:gd name="connsiteY42-278390" fmla="*/ 1245384 h 2329276"/>
                  <a:gd name="connsiteX43-278391" fmla="*/ 5063048 w 5818050"/>
                  <a:gd name="connsiteY43-278392" fmla="*/ 1247583 h 2329276"/>
                  <a:gd name="connsiteX44-278393" fmla="*/ 5026594 w 5818050"/>
                  <a:gd name="connsiteY44-278394" fmla="*/ 1238904 h 2329276"/>
                  <a:gd name="connsiteX45-278395" fmla="*/ 5015871 w 5818050"/>
                  <a:gd name="connsiteY45-278396" fmla="*/ 1283943 h 2329276"/>
                  <a:gd name="connsiteX46-278397" fmla="*/ 4974967 w 5818050"/>
                  <a:gd name="connsiteY46-278398" fmla="*/ 1349844 h 2329276"/>
                  <a:gd name="connsiteX47-278399" fmla="*/ 4974967 w 5818050"/>
                  <a:gd name="connsiteY47-278400" fmla="*/ 1381659 h 2329276"/>
                  <a:gd name="connsiteX48-278401" fmla="*/ 5011326 w 5818050"/>
                  <a:gd name="connsiteY48-278402" fmla="*/ 1495282 h 2329276"/>
                  <a:gd name="connsiteX49-278403" fmla="*/ 4999419 w 5818050"/>
                  <a:gd name="connsiteY49-278404" fmla="*/ 1495282 h 2329276"/>
                  <a:gd name="connsiteX50-278405" fmla="*/ 4974967 w 5818050"/>
                  <a:gd name="connsiteY50-278406" fmla="*/ 1495282 h 2329276"/>
                  <a:gd name="connsiteX51-278407" fmla="*/ 4963605 w 5818050"/>
                  <a:gd name="connsiteY51-278408" fmla="*/ 1547548 h 2329276"/>
                  <a:gd name="connsiteX52-278409" fmla="*/ 4974967 w 5818050"/>
                  <a:gd name="connsiteY52-278410" fmla="*/ 1574818 h 2329276"/>
                  <a:gd name="connsiteX53-278411" fmla="*/ 4909065 w 5818050"/>
                  <a:gd name="connsiteY53-278412" fmla="*/ 1608905 h 2329276"/>
                  <a:gd name="connsiteX54-278413" fmla="*/ 4897703 w 5818050"/>
                  <a:gd name="connsiteY54-278414" fmla="*/ 1677079 h 2329276"/>
                  <a:gd name="connsiteX55-278415" fmla="*/ 4845437 w 5818050"/>
                  <a:gd name="connsiteY55-278416" fmla="*/ 1692986 h 2329276"/>
                  <a:gd name="connsiteX56-278417" fmla="*/ 4834074 w 5818050"/>
                  <a:gd name="connsiteY56-278418" fmla="*/ 1752070 h 2329276"/>
                  <a:gd name="connsiteX57-278419" fmla="*/ 4779535 w 5818050"/>
                  <a:gd name="connsiteY57-278420" fmla="*/ 1811154 h 2329276"/>
                  <a:gd name="connsiteX58-278421" fmla="*/ 4777225 w 5818050"/>
                  <a:gd name="connsiteY58-278422" fmla="*/ 1800758 h 2329276"/>
                  <a:gd name="connsiteX59-278423" fmla="*/ 4767628 w 5818050"/>
                  <a:gd name="connsiteY59-278424" fmla="*/ 1811154 h 2329276"/>
                  <a:gd name="connsiteX60-278425" fmla="*/ 4758538 w 5818050"/>
                  <a:gd name="connsiteY60-278426" fmla="*/ 1770250 h 2329276"/>
                  <a:gd name="connsiteX61-278427" fmla="*/ 4742631 w 5818050"/>
                  <a:gd name="connsiteY61-278428" fmla="*/ 1683896 h 2329276"/>
                  <a:gd name="connsiteX62-278429" fmla="*/ 4715361 w 5818050"/>
                  <a:gd name="connsiteY62-278430" fmla="*/ 1543004 h 2329276"/>
                  <a:gd name="connsiteX63-278431" fmla="*/ 4735813 w 5818050"/>
                  <a:gd name="connsiteY63-278432" fmla="*/ 1452105 h 2329276"/>
                  <a:gd name="connsiteX64-278433" fmla="*/ 4767628 w 5818050"/>
                  <a:gd name="connsiteY64-278434" fmla="*/ 1408928 h 2329276"/>
                  <a:gd name="connsiteX65-278435" fmla="*/ 4767628 w 5818050"/>
                  <a:gd name="connsiteY65-278436" fmla="*/ 1381659 h 2329276"/>
                  <a:gd name="connsiteX66-278437" fmla="*/ 4826712 w 5818050"/>
                  <a:gd name="connsiteY66-278438" fmla="*/ 1365751 h 2329276"/>
                  <a:gd name="connsiteX67-278439" fmla="*/ 1811153 w 5818050"/>
                  <a:gd name="connsiteY67-278440" fmla="*/ 1617995 h 2329276"/>
                  <a:gd name="connsiteX68-278441" fmla="*/ 1748069 w 5818050"/>
                  <a:gd name="connsiteY68-278442" fmla="*/ 1656627 h 2329276"/>
                  <a:gd name="connsiteX69-278443" fmla="*/ 1711709 w 5818050"/>
                  <a:gd name="connsiteY69-278444" fmla="*/ 1661172 h 2329276"/>
                  <a:gd name="connsiteX70-278445" fmla="*/ 1711926 w 5818050"/>
                  <a:gd name="connsiteY70-278446" fmla="*/ 1659656 h 2329276"/>
                  <a:gd name="connsiteX71-278447" fmla="*/ 1699803 w 5818050"/>
                  <a:gd name="connsiteY71-278448" fmla="*/ 1661172 h 2329276"/>
                  <a:gd name="connsiteX72-278449" fmla="*/ 1704347 w 5818050"/>
                  <a:gd name="connsiteY72-278450" fmla="*/ 1629357 h 2329276"/>
                  <a:gd name="connsiteX73-278451" fmla="*/ 1662460 w 5818050"/>
                  <a:gd name="connsiteY73-278452" fmla="*/ 1611406 h 2329276"/>
                  <a:gd name="connsiteX74-278453" fmla="*/ 1629901 w 5818050"/>
                  <a:gd name="connsiteY74-278454" fmla="*/ 1624812 h 2329276"/>
                  <a:gd name="connsiteX75-278455" fmla="*/ 1629300 w 5818050"/>
                  <a:gd name="connsiteY75-278456" fmla="*/ 1620157 h 2329276"/>
                  <a:gd name="connsiteX76-278457" fmla="*/ 1617994 w 5818050"/>
                  <a:gd name="connsiteY76-278458" fmla="*/ 1624812 h 2329276"/>
                  <a:gd name="connsiteX77-278459" fmla="*/ 1608904 w 5818050"/>
                  <a:gd name="connsiteY77-278460" fmla="*/ 1554366 h 2329276"/>
                  <a:gd name="connsiteX78-278461" fmla="*/ 1552684 w 5818050"/>
                  <a:gd name="connsiteY78-278462" fmla="*/ 1544673 h 2329276"/>
                  <a:gd name="connsiteX79-278463" fmla="*/ 1518550 w 5818050"/>
                  <a:gd name="connsiteY79-278464" fmla="*/ 1570273 h 2329276"/>
                  <a:gd name="connsiteX80-278465" fmla="*/ 1425379 w 5818050"/>
                  <a:gd name="connsiteY80-278466" fmla="*/ 1590725 h 2329276"/>
                  <a:gd name="connsiteX81-278467" fmla="*/ 1409472 w 5818050"/>
                  <a:gd name="connsiteY81-278468" fmla="*/ 1608905 h 2329276"/>
                  <a:gd name="connsiteX82-278469" fmla="*/ 1270852 w 5818050"/>
                  <a:gd name="connsiteY82-278470" fmla="*/ 1629357 h 2329276"/>
                  <a:gd name="connsiteX83-278471" fmla="*/ 1254945 w 5818050"/>
                  <a:gd name="connsiteY83-278472" fmla="*/ 1649809 h 2329276"/>
                  <a:gd name="connsiteX84-278473" fmla="*/ 1282214 w 5818050"/>
                  <a:gd name="connsiteY84-278474" fmla="*/ 1692986 h 2329276"/>
                  <a:gd name="connsiteX85-278475" fmla="*/ 1243582 w 5818050"/>
                  <a:gd name="connsiteY85-278476" fmla="*/ 1708893 h 2329276"/>
                  <a:gd name="connsiteX86-278477" fmla="*/ 1254945 w 5818050"/>
                  <a:gd name="connsiteY86-278478" fmla="*/ 1727073 h 2329276"/>
                  <a:gd name="connsiteX87-278479" fmla="*/ 1216313 w 5818050"/>
                  <a:gd name="connsiteY87-278480" fmla="*/ 1752070 h 2329276"/>
                  <a:gd name="connsiteX88-278481" fmla="*/ 1275397 w 5818050"/>
                  <a:gd name="connsiteY88-278482" fmla="*/ 1795247 h 2329276"/>
                  <a:gd name="connsiteX89-278483" fmla="*/ 1270852 w 5818050"/>
                  <a:gd name="connsiteY89-278484" fmla="*/ 1822517 h 2329276"/>
                  <a:gd name="connsiteX90-278485" fmla="*/ 1259108 w 5818050"/>
                  <a:gd name="connsiteY90-278486" fmla="*/ 1821538 h 2329276"/>
                  <a:gd name="connsiteX91-278487" fmla="*/ 1258945 w 5818050"/>
                  <a:gd name="connsiteY91-278488" fmla="*/ 1822517 h 2329276"/>
                  <a:gd name="connsiteX92-278489" fmla="*/ 1215644 w 5818050"/>
                  <a:gd name="connsiteY92-278490" fmla="*/ 1818908 h 2329276"/>
                  <a:gd name="connsiteX93-278491" fmla="*/ 1204950 w 5818050"/>
                  <a:gd name="connsiteY93-278492" fmla="*/ 1833879 h 2329276"/>
                  <a:gd name="connsiteX94-278493" fmla="*/ 1196495 w 5818050"/>
                  <a:gd name="connsiteY94-278494" fmla="*/ 1829047 h 2329276"/>
                  <a:gd name="connsiteX95-278495" fmla="*/ 1193043 w 5818050"/>
                  <a:gd name="connsiteY95-278496" fmla="*/ 1833879 h 2329276"/>
                  <a:gd name="connsiteX96-278497" fmla="*/ 1145322 w 5818050"/>
                  <a:gd name="connsiteY96-278498" fmla="*/ 1806609 h 2329276"/>
                  <a:gd name="connsiteX97-278499" fmla="*/ 1098145 w 5818050"/>
                  <a:gd name="connsiteY97-278500" fmla="*/ 1806609 h 2329276"/>
                  <a:gd name="connsiteX98-278501" fmla="*/ 1061785 w 5818050"/>
                  <a:gd name="connsiteY98-278502" fmla="*/ 1833879 h 2329276"/>
                  <a:gd name="connsiteX99-278503" fmla="*/ 1055322 w 5818050"/>
                  <a:gd name="connsiteY99-278504" fmla="*/ 1829796 h 2329276"/>
                  <a:gd name="connsiteX100-278505" fmla="*/ 1049878 w 5818050"/>
                  <a:gd name="connsiteY100-278506" fmla="*/ 1833879 h 2329276"/>
                  <a:gd name="connsiteX101-278507" fmla="*/ 1006701 w 5818050"/>
                  <a:gd name="connsiteY101-278508" fmla="*/ 1806609 h 2329276"/>
                  <a:gd name="connsiteX102-278509" fmla="*/ 924893 w 5818050"/>
                  <a:gd name="connsiteY102-278510" fmla="*/ 1770250 h 2329276"/>
                  <a:gd name="connsiteX103-278511" fmla="*/ 877716 w 5818050"/>
                  <a:gd name="connsiteY103-278512" fmla="*/ 1770250 h 2329276"/>
                  <a:gd name="connsiteX104-278513" fmla="*/ 802724 w 5818050"/>
                  <a:gd name="connsiteY104-278514" fmla="*/ 1833879 h 2329276"/>
                  <a:gd name="connsiteX105-278515" fmla="*/ 798179 w 5818050"/>
                  <a:gd name="connsiteY105-278516" fmla="*/ 1877056 h 2329276"/>
                  <a:gd name="connsiteX106-278517" fmla="*/ 787406 w 5818050"/>
                  <a:gd name="connsiteY106-278518" fmla="*/ 1866283 h 2329276"/>
                  <a:gd name="connsiteX107-278519" fmla="*/ 786272 w 5818050"/>
                  <a:gd name="connsiteY107-278520" fmla="*/ 1877056 h 2329276"/>
                  <a:gd name="connsiteX108-278521" fmla="*/ 756063 w 5818050"/>
                  <a:gd name="connsiteY108-278522" fmla="*/ 1846846 h 2329276"/>
                  <a:gd name="connsiteX109-278523" fmla="*/ 732278 w 5818050"/>
                  <a:gd name="connsiteY109-278524" fmla="*/ 1904325 h 2329276"/>
                  <a:gd name="connsiteX110-278525" fmla="*/ 743640 w 5818050"/>
                  <a:gd name="connsiteY110-278526" fmla="*/ 1913415 h 2329276"/>
                  <a:gd name="connsiteX111-278527" fmla="*/ 723188 w 5818050"/>
                  <a:gd name="connsiteY111-278528" fmla="*/ 1956592 h 2329276"/>
                  <a:gd name="connsiteX112-278529" fmla="*/ 747026 w 5818050"/>
                  <a:gd name="connsiteY112-278530" fmla="*/ 1993433 h 2329276"/>
                  <a:gd name="connsiteX113-278531" fmla="*/ 763548 w 5818050"/>
                  <a:gd name="connsiteY113-278532" fmla="*/ 1990679 h 2329276"/>
                  <a:gd name="connsiteX114-278533" fmla="*/ 764871 w 5818050"/>
                  <a:gd name="connsiteY114-278534" fmla="*/ 1992443 h 2329276"/>
                  <a:gd name="connsiteX115-278535" fmla="*/ 775455 w 5818050"/>
                  <a:gd name="connsiteY115-278536" fmla="*/ 1990679 h 2329276"/>
                  <a:gd name="connsiteX116-278537" fmla="*/ 802724 w 5818050"/>
                  <a:gd name="connsiteY116-278538" fmla="*/ 2027038 h 2329276"/>
                  <a:gd name="connsiteX117-278539" fmla="*/ 798179 w 5818050"/>
                  <a:gd name="connsiteY117-278540" fmla="*/ 2054308 h 2329276"/>
                  <a:gd name="connsiteX118-278541" fmla="*/ 818632 w 5818050"/>
                  <a:gd name="connsiteY118-278542" fmla="*/ 2065670 h 2329276"/>
                  <a:gd name="connsiteX119-278543" fmla="*/ 802724 w 5818050"/>
                  <a:gd name="connsiteY119-278544" fmla="*/ 2097485 h 2329276"/>
                  <a:gd name="connsiteX120-278545" fmla="*/ 766365 w 5818050"/>
                  <a:gd name="connsiteY120-278546" fmla="*/ 2102030 h 2329276"/>
                  <a:gd name="connsiteX121-278547" fmla="*/ 727733 w 5818050"/>
                  <a:gd name="connsiteY121-278548" fmla="*/ 2161114 h 2329276"/>
                  <a:gd name="connsiteX122-278549" fmla="*/ 759548 w 5818050"/>
                  <a:gd name="connsiteY122-278550" fmla="*/ 2204291 h 2329276"/>
                  <a:gd name="connsiteX123-278551" fmla="*/ 759548 w 5818050"/>
                  <a:gd name="connsiteY123-278552" fmla="*/ 2242922 h 2329276"/>
                  <a:gd name="connsiteX124-278553" fmla="*/ 798179 w 5818050"/>
                  <a:gd name="connsiteY124-278554" fmla="*/ 2302007 h 2329276"/>
                  <a:gd name="connsiteX125-278555" fmla="*/ 775455 w 5818050"/>
                  <a:gd name="connsiteY125-278556" fmla="*/ 2317914 h 2329276"/>
                  <a:gd name="connsiteX126-278557" fmla="*/ 770910 w 5818050"/>
                  <a:gd name="connsiteY126-278558" fmla="*/ 2329276 h 2329276"/>
                  <a:gd name="connsiteX127-278559" fmla="*/ 759003 w 5818050"/>
                  <a:gd name="connsiteY127-278560" fmla="*/ 2329276 h 2329276"/>
                  <a:gd name="connsiteX128-278561" fmla="*/ 755003 w 5818050"/>
                  <a:gd name="connsiteY128-278562" fmla="*/ 2329276 h 2329276"/>
                  <a:gd name="connsiteX129-278563" fmla="*/ 743096 w 5818050"/>
                  <a:gd name="connsiteY129-278564" fmla="*/ 2329276 h 2329276"/>
                  <a:gd name="connsiteX130-278565" fmla="*/ 715826 w 5818050"/>
                  <a:gd name="connsiteY130-278566" fmla="*/ 2295189 h 2329276"/>
                  <a:gd name="connsiteX131-278567" fmla="*/ 704464 w 5818050"/>
                  <a:gd name="connsiteY131-278568" fmla="*/ 2295189 h 2329276"/>
                  <a:gd name="connsiteX132-278569" fmla="*/ 684012 w 5818050"/>
                  <a:gd name="connsiteY132-278570" fmla="*/ 2286099 h 2329276"/>
                  <a:gd name="connsiteX133-278571" fmla="*/ 672649 w 5818050"/>
                  <a:gd name="connsiteY133-278572" fmla="*/ 2263375 h 2329276"/>
                  <a:gd name="connsiteX134-278573" fmla="*/ 645222 w 5818050"/>
                  <a:gd name="connsiteY134-278574" fmla="*/ 2255538 h 2329276"/>
                  <a:gd name="connsiteX135-278575" fmla="*/ 625472 w 5818050"/>
                  <a:gd name="connsiteY135-278576" fmla="*/ 2258830 h 2329276"/>
                  <a:gd name="connsiteX136-278577" fmla="*/ 623771 w 5818050"/>
                  <a:gd name="connsiteY136-278578" fmla="*/ 2257129 h 2329276"/>
                  <a:gd name="connsiteX137-278579" fmla="*/ 613565 w 5818050"/>
                  <a:gd name="connsiteY137-278580" fmla="*/ 2258830 h 2329276"/>
                  <a:gd name="connsiteX138-278581" fmla="*/ 609020 w 5818050"/>
                  <a:gd name="connsiteY138-278582" fmla="*/ 2254285 h 2329276"/>
                  <a:gd name="connsiteX139-278583" fmla="*/ 559026 w 5818050"/>
                  <a:gd name="connsiteY139-278584" fmla="*/ 2227015 h 2329276"/>
                  <a:gd name="connsiteX140-278585" fmla="*/ 506760 w 5818050"/>
                  <a:gd name="connsiteY140-278586" fmla="*/ 2220198 h 2329276"/>
                  <a:gd name="connsiteX141-278587" fmla="*/ 483280 w 5818050"/>
                  <a:gd name="connsiteY141-278588" fmla="*/ 2213489 h 2329276"/>
                  <a:gd name="connsiteX142-278589" fmla="*/ 480035 w 5818050"/>
                  <a:gd name="connsiteY142-278590" fmla="*/ 2215653 h 2329276"/>
                  <a:gd name="connsiteX143-278591" fmla="*/ 475042 w 5818050"/>
                  <a:gd name="connsiteY143-278592" fmla="*/ 2211135 h 2329276"/>
                  <a:gd name="connsiteX144-278593" fmla="*/ 474945 w 5818050"/>
                  <a:gd name="connsiteY144-278594" fmla="*/ 2211108 h 2329276"/>
                  <a:gd name="connsiteX145-278595" fmla="*/ 468128 w 5818050"/>
                  <a:gd name="connsiteY145-278596" fmla="*/ 2215653 h 2329276"/>
                  <a:gd name="connsiteX146-278597" fmla="*/ 420406 w 5818050"/>
                  <a:gd name="connsiteY146-278598" fmla="*/ 2172476 h 2329276"/>
                  <a:gd name="connsiteX147-278599" fmla="*/ 381774 w 5818050"/>
                  <a:gd name="connsiteY147-278600" fmla="*/ 2156569 h 2329276"/>
                  <a:gd name="connsiteX148-278601" fmla="*/ 349960 w 5818050"/>
                  <a:gd name="connsiteY148-278602" fmla="*/ 2124754 h 2329276"/>
                  <a:gd name="connsiteX149-278603" fmla="*/ 377229 w 5818050"/>
                  <a:gd name="connsiteY149-278604" fmla="*/ 2117937 h 2329276"/>
                  <a:gd name="connsiteX150-278605" fmla="*/ 404499 w 5818050"/>
                  <a:gd name="connsiteY150-278606" fmla="*/ 2070215 h 2329276"/>
                  <a:gd name="connsiteX151-278607" fmla="*/ 388591 w 5818050"/>
                  <a:gd name="connsiteY151-278608" fmla="*/ 2054308 h 2329276"/>
                  <a:gd name="connsiteX152-278609" fmla="*/ 440858 w 5818050"/>
                  <a:gd name="connsiteY152-278610" fmla="*/ 2027038 h 2329276"/>
                  <a:gd name="connsiteX153-278611" fmla="*/ 440858 w 5818050"/>
                  <a:gd name="connsiteY153-278612" fmla="*/ 2023982 h 2329276"/>
                  <a:gd name="connsiteX154-278613" fmla="*/ 416406 w 5818050"/>
                  <a:gd name="connsiteY154-278614" fmla="*/ 2027038 h 2329276"/>
                  <a:gd name="connsiteX155-278615" fmla="*/ 416406 w 5818050"/>
                  <a:gd name="connsiteY155-278616" fmla="*/ 2025550 h 2329276"/>
                  <a:gd name="connsiteX156-278617" fmla="*/ 404499 w 5818050"/>
                  <a:gd name="connsiteY156-278618" fmla="*/ 2027038 h 2329276"/>
                  <a:gd name="connsiteX157-278619" fmla="*/ 404499 w 5818050"/>
                  <a:gd name="connsiteY157-278620" fmla="*/ 2006586 h 2329276"/>
                  <a:gd name="connsiteX158-278621" fmla="*/ 424951 w 5818050"/>
                  <a:gd name="connsiteY158-278622" fmla="*/ 1990679 h 2329276"/>
                  <a:gd name="connsiteX159-278623" fmla="*/ 463583 w 5818050"/>
                  <a:gd name="connsiteY159-278624" fmla="*/ 1983862 h 2329276"/>
                  <a:gd name="connsiteX160-278625" fmla="*/ 468128 w 5818050"/>
                  <a:gd name="connsiteY160-278626" fmla="*/ 1967954 h 2329276"/>
                  <a:gd name="connsiteX161-278627" fmla="*/ 456765 w 5818050"/>
                  <a:gd name="connsiteY161-278628" fmla="*/ 1936140 h 2329276"/>
                  <a:gd name="connsiteX162-278629" fmla="*/ 474945 w 5818050"/>
                  <a:gd name="connsiteY162-278630" fmla="*/ 1908870 h 2329276"/>
                  <a:gd name="connsiteX163-278631" fmla="*/ 474945 w 5818050"/>
                  <a:gd name="connsiteY163-278632" fmla="*/ 1888418 h 2329276"/>
                  <a:gd name="connsiteX164-278633" fmla="*/ 420406 w 5818050"/>
                  <a:gd name="connsiteY164-278634" fmla="*/ 1870238 h 2329276"/>
                  <a:gd name="connsiteX165-278635" fmla="*/ 409588 w 5818050"/>
                  <a:gd name="connsiteY165-278636" fmla="*/ 1870238 h 2329276"/>
                  <a:gd name="connsiteX166-278637" fmla="*/ 397681 w 5818050"/>
                  <a:gd name="connsiteY166-278638" fmla="*/ 1870238 h 2329276"/>
                  <a:gd name="connsiteX167-278639" fmla="*/ 379485 w 5818050"/>
                  <a:gd name="connsiteY167-278640" fmla="*/ 1847999 h 2329276"/>
                  <a:gd name="connsiteX168-278641" fmla="*/ 357322 w 5818050"/>
                  <a:gd name="connsiteY168-278642" fmla="*/ 1854331 h 2329276"/>
                  <a:gd name="connsiteX169-278643" fmla="*/ 352842 w 5818050"/>
                  <a:gd name="connsiteY169-278644" fmla="*/ 1852209 h 2329276"/>
                  <a:gd name="connsiteX170-278645" fmla="*/ 345415 w 5818050"/>
                  <a:gd name="connsiteY170-278646" fmla="*/ 1854331 h 2329276"/>
                  <a:gd name="connsiteX171-278647" fmla="*/ 302238 w 5818050"/>
                  <a:gd name="connsiteY171-278648" fmla="*/ 1833879 h 2329276"/>
                  <a:gd name="connsiteX172-278649" fmla="*/ 302238 w 5818050"/>
                  <a:gd name="connsiteY172-278650" fmla="*/ 1822517 h 2329276"/>
                  <a:gd name="connsiteX173-278651" fmla="*/ 286331 w 5818050"/>
                  <a:gd name="connsiteY173-278652" fmla="*/ 1795247 h 2329276"/>
                  <a:gd name="connsiteX174-278653" fmla="*/ 270968 w 5818050"/>
                  <a:gd name="connsiteY174-278654" fmla="*/ 1795247 h 2329276"/>
                  <a:gd name="connsiteX175-278655" fmla="*/ 259061 w 5818050"/>
                  <a:gd name="connsiteY175-278656" fmla="*/ 1795247 h 2329276"/>
                  <a:gd name="connsiteX176-278657" fmla="*/ 254516 w 5818050"/>
                  <a:gd name="connsiteY176-278658" fmla="*/ 1779340 h 2329276"/>
                  <a:gd name="connsiteX177-278659" fmla="*/ 263606 w 5818050"/>
                  <a:gd name="connsiteY177-278660" fmla="*/ 1763433 h 2329276"/>
                  <a:gd name="connsiteX178-278661" fmla="*/ 243991 w 5818050"/>
                  <a:gd name="connsiteY178-278662" fmla="*/ 1732920 h 2329276"/>
                  <a:gd name="connsiteX179-278663" fmla="*/ 216429 w 5818050"/>
                  <a:gd name="connsiteY179-278664" fmla="*/ 1736163 h 2329276"/>
                  <a:gd name="connsiteX180-278665" fmla="*/ 212956 w 5818050"/>
                  <a:gd name="connsiteY180-278666" fmla="*/ 1735171 h 2329276"/>
                  <a:gd name="connsiteX181-278667" fmla="*/ 204522 w 5818050"/>
                  <a:gd name="connsiteY181-278668" fmla="*/ 1736163 h 2329276"/>
                  <a:gd name="connsiteX182-278669" fmla="*/ 199623 w 5818050"/>
                  <a:gd name="connsiteY182-278670" fmla="*/ 1734763 h 2329276"/>
                  <a:gd name="connsiteX183-278671" fmla="*/ 195977 w 5818050"/>
                  <a:gd name="connsiteY183-278672" fmla="*/ 1747525 h 2329276"/>
                  <a:gd name="connsiteX184-278673" fmla="*/ 184968 w 5818050"/>
                  <a:gd name="connsiteY184-278674" fmla="*/ 1744380 h 2329276"/>
                  <a:gd name="connsiteX185-278675" fmla="*/ 184070 w 5818050"/>
                  <a:gd name="connsiteY185-278676" fmla="*/ 1747525 h 2329276"/>
                  <a:gd name="connsiteX186-278677" fmla="*/ 168163 w 5818050"/>
                  <a:gd name="connsiteY186-278678" fmla="*/ 1742990 h 2329276"/>
                  <a:gd name="connsiteX187-278679" fmla="*/ 156800 w 5818050"/>
                  <a:gd name="connsiteY187-278680" fmla="*/ 1704348 h 2329276"/>
                  <a:gd name="connsiteX188-278681" fmla="*/ 152255 w 5818050"/>
                  <a:gd name="connsiteY188-278682" fmla="*/ 1688441 h 2329276"/>
                  <a:gd name="connsiteX189-278683" fmla="*/ 156800 w 5818050"/>
                  <a:gd name="connsiteY189-278684" fmla="*/ 1683896 h 2329276"/>
                  <a:gd name="connsiteX190-278685" fmla="*/ 168707 w 5818050"/>
                  <a:gd name="connsiteY190-278686" fmla="*/ 1683896 h 2329276"/>
                  <a:gd name="connsiteX191-278687" fmla="*/ 188615 w 5818050"/>
                  <a:gd name="connsiteY191-278688" fmla="*/ 1683896 h 2329276"/>
                  <a:gd name="connsiteX192-278689" fmla="*/ 199977 w 5818050"/>
                  <a:gd name="connsiteY192-278690" fmla="*/ 1672534 h 2329276"/>
                  <a:gd name="connsiteX193-278691" fmla="*/ 188615 w 5818050"/>
                  <a:gd name="connsiteY193-278692" fmla="*/ 1649809 h 2329276"/>
                  <a:gd name="connsiteX194-278693" fmla="*/ 168163 w 5818050"/>
                  <a:gd name="connsiteY194-278694" fmla="*/ 1640720 h 2329276"/>
                  <a:gd name="connsiteX195-278695" fmla="*/ 168163 w 5818050"/>
                  <a:gd name="connsiteY195-278696" fmla="*/ 1633902 h 2329276"/>
                  <a:gd name="connsiteX196-278697" fmla="*/ 152255 w 5818050"/>
                  <a:gd name="connsiteY196-278698" fmla="*/ 1617995 h 2329276"/>
                  <a:gd name="connsiteX197-278699" fmla="*/ 129531 w 5818050"/>
                  <a:gd name="connsiteY197-278700" fmla="*/ 1581635 h 2329276"/>
                  <a:gd name="connsiteX198-278701" fmla="*/ 140893 w 5818050"/>
                  <a:gd name="connsiteY198-278702" fmla="*/ 1558911 h 2329276"/>
                  <a:gd name="connsiteX199-278703" fmla="*/ 136348 w 5818050"/>
                  <a:gd name="connsiteY199-278704" fmla="*/ 1531641 h 2329276"/>
                  <a:gd name="connsiteX200-278705" fmla="*/ 103789 w 5818050"/>
                  <a:gd name="connsiteY200-278706" fmla="*/ 1518234 h 2329276"/>
                  <a:gd name="connsiteX201-278707" fmla="*/ 93716 w 5818050"/>
                  <a:gd name="connsiteY201-278708" fmla="*/ 1522551 h 2329276"/>
                  <a:gd name="connsiteX202-278709" fmla="*/ 91868 w 5818050"/>
                  <a:gd name="connsiteY202-278710" fmla="*/ 1518240 h 2329276"/>
                  <a:gd name="connsiteX203-278711" fmla="*/ 81809 w 5818050"/>
                  <a:gd name="connsiteY203-278712" fmla="*/ 1522551 h 2329276"/>
                  <a:gd name="connsiteX204-278713" fmla="*/ 74992 w 5818050"/>
                  <a:gd name="connsiteY204-278714" fmla="*/ 1506644 h 2329276"/>
                  <a:gd name="connsiteX205-278715" fmla="*/ 34087 w 5818050"/>
                  <a:gd name="connsiteY205-278716" fmla="*/ 1495282 h 2329276"/>
                  <a:gd name="connsiteX206-278717" fmla="*/ 22725 w 5818050"/>
                  <a:gd name="connsiteY206-278718" fmla="*/ 1452105 h 2329276"/>
                  <a:gd name="connsiteX207-278719" fmla="*/ 22725 w 5818050"/>
                  <a:gd name="connsiteY207-278720" fmla="*/ 1420290 h 2329276"/>
                  <a:gd name="connsiteX208-278721" fmla="*/ 0 w 5818050"/>
                  <a:gd name="connsiteY208-278722" fmla="*/ 1404383 h 2329276"/>
                  <a:gd name="connsiteX209-278723" fmla="*/ 15907 w 5818050"/>
                  <a:gd name="connsiteY209-278724" fmla="*/ 1381659 h 2329276"/>
                  <a:gd name="connsiteX210-278725" fmla="*/ 6818 w 5818050"/>
                  <a:gd name="connsiteY210-278726" fmla="*/ 1318030 h 2329276"/>
                  <a:gd name="connsiteX211-278727" fmla="*/ 34087 w 5818050"/>
                  <a:gd name="connsiteY211-278728" fmla="*/ 1274853 h 2329276"/>
                  <a:gd name="connsiteX212-278729" fmla="*/ 27270 w 5818050"/>
                  <a:gd name="connsiteY212-278730" fmla="*/ 1263491 h 2329276"/>
                  <a:gd name="connsiteX213-278731" fmla="*/ 70447 w 5818050"/>
                  <a:gd name="connsiteY213-278732" fmla="*/ 1224859 h 2329276"/>
                  <a:gd name="connsiteX214-278733" fmla="*/ 27270 w 5818050"/>
                  <a:gd name="connsiteY214-278734" fmla="*/ 1188499 h 2329276"/>
                  <a:gd name="connsiteX215-278735" fmla="*/ 109078 w 5818050"/>
                  <a:gd name="connsiteY215-278736" fmla="*/ 1090783 h 2329276"/>
                  <a:gd name="connsiteX216-278737" fmla="*/ 145438 w 5818050"/>
                  <a:gd name="connsiteY216-278738" fmla="*/ 1047606 h 2329276"/>
                  <a:gd name="connsiteX217-278739" fmla="*/ 156800 w 5818050"/>
                  <a:gd name="connsiteY217-278740" fmla="*/ 1004430 h 2329276"/>
                  <a:gd name="connsiteX218-278741" fmla="*/ 102261 w 5818050"/>
                  <a:gd name="connsiteY218-278742" fmla="*/ 952163 h 2329276"/>
                  <a:gd name="connsiteX219-278743" fmla="*/ 118168 w 5818050"/>
                  <a:gd name="connsiteY219-278744" fmla="*/ 897624 h 2329276"/>
                  <a:gd name="connsiteX220-278745" fmla="*/ 86354 w 5818050"/>
                  <a:gd name="connsiteY220-278746" fmla="*/ 833995 h 2329276"/>
                  <a:gd name="connsiteX221-278747" fmla="*/ 109078 w 5818050"/>
                  <a:gd name="connsiteY221-278748" fmla="*/ 759003 h 2329276"/>
                  <a:gd name="connsiteX222-278749" fmla="*/ 70447 w 5818050"/>
                  <a:gd name="connsiteY222-278750" fmla="*/ 656742 h 2329276"/>
                  <a:gd name="connsiteX223-278751" fmla="*/ 102261 w 5818050"/>
                  <a:gd name="connsiteY223-278752" fmla="*/ 586296 h 2329276"/>
                  <a:gd name="connsiteX224-278753" fmla="*/ 43177 w 5818050"/>
                  <a:gd name="connsiteY224-278754" fmla="*/ 520395 h 2329276"/>
                  <a:gd name="connsiteX225-278755" fmla="*/ 49994 w 5818050"/>
                  <a:gd name="connsiteY225-278756" fmla="*/ 445403 h 2329276"/>
                  <a:gd name="connsiteX226-278757" fmla="*/ 81809 w 5818050"/>
                  <a:gd name="connsiteY226-278758" fmla="*/ 440858 h 2329276"/>
                  <a:gd name="connsiteX227-278759" fmla="*/ 145438 w 5818050"/>
                  <a:gd name="connsiteY227-278760" fmla="*/ 397682 h 2329276"/>
                  <a:gd name="connsiteX228-278761" fmla="*/ 184070 w 5818050"/>
                  <a:gd name="connsiteY228-278762" fmla="*/ 359050 h 2329276"/>
                  <a:gd name="connsiteX229-278763" fmla="*/ 189699 w 5818050"/>
                  <a:gd name="connsiteY229-278764" fmla="*/ 365328 h 2329276"/>
                  <a:gd name="connsiteX230-278765" fmla="*/ 195977 w 5818050"/>
                  <a:gd name="connsiteY230-278766" fmla="*/ 359050 h 2329276"/>
                  <a:gd name="connsiteX231-278767" fmla="*/ 255061 w 5818050"/>
                  <a:gd name="connsiteY231-278768" fmla="*/ 424951 h 2329276"/>
                  <a:gd name="connsiteX232-278769" fmla="*/ 350504 w 5818050"/>
                  <a:gd name="connsiteY232-278770" fmla="*/ 445403 h 2329276"/>
                  <a:gd name="connsiteX233-278771" fmla="*/ 491397 w 5818050"/>
                  <a:gd name="connsiteY233-278772" fmla="*/ 559027 h 2329276"/>
                  <a:gd name="connsiteX234-278773" fmla="*/ 523211 w 5818050"/>
                  <a:gd name="connsiteY234-278774" fmla="*/ 606748 h 2329276"/>
                  <a:gd name="connsiteX235-278775" fmla="*/ 523211 w 5818050"/>
                  <a:gd name="connsiteY235-278776" fmla="*/ 665832 h 2329276"/>
                  <a:gd name="connsiteX236-278777" fmla="*/ 486852 w 5818050"/>
                  <a:gd name="connsiteY236-278778" fmla="*/ 720371 h 2329276"/>
                  <a:gd name="connsiteX237-278779" fmla="*/ 420951 w 5818050"/>
                  <a:gd name="connsiteY237-278780" fmla="*/ 740824 h 2329276"/>
                  <a:gd name="connsiteX238-278781" fmla="*/ 415909 w 5818050"/>
                  <a:gd name="connsiteY238-278782" fmla="*/ 738693 h 2329276"/>
                  <a:gd name="connsiteX239-278783" fmla="*/ 409044 w 5818050"/>
                  <a:gd name="connsiteY239-278784" fmla="*/ 740824 h 2329276"/>
                  <a:gd name="connsiteX240-278785" fmla="*/ 252950 w 5818050"/>
                  <a:gd name="connsiteY240-278786" fmla="*/ 674868 h 2329276"/>
                  <a:gd name="connsiteX241-278787" fmla="*/ 232336 w 5818050"/>
                  <a:gd name="connsiteY241-278788" fmla="*/ 681740 h 2329276"/>
                  <a:gd name="connsiteX242-278789" fmla="*/ 291420 w 5818050"/>
                  <a:gd name="connsiteY242-278790" fmla="*/ 752186 h 2329276"/>
                  <a:gd name="connsiteX243-278791" fmla="*/ 291420 w 5818050"/>
                  <a:gd name="connsiteY243-278792" fmla="*/ 790818 h 2329276"/>
                  <a:gd name="connsiteX244-278793" fmla="*/ 298238 w 5818050"/>
                  <a:gd name="connsiteY244-278794" fmla="*/ 877172 h 2329276"/>
                  <a:gd name="connsiteX245-278795" fmla="*/ 345959 w 5818050"/>
                  <a:gd name="connsiteY245-278796" fmla="*/ 908986 h 2329276"/>
                  <a:gd name="connsiteX246-278797" fmla="*/ 362087 w 5818050"/>
                  <a:gd name="connsiteY246-278798" fmla="*/ 918394 h 2329276"/>
                  <a:gd name="connsiteX247-278799" fmla="*/ 365867 w 5818050"/>
                  <a:gd name="connsiteY247-278800" fmla="*/ 886261 h 2329276"/>
                  <a:gd name="connsiteX248-278801" fmla="*/ 345415 w 5818050"/>
                  <a:gd name="connsiteY248-278802" fmla="*/ 849902 h 2329276"/>
                  <a:gd name="connsiteX249-278803" fmla="*/ 365867 w 5818050"/>
                  <a:gd name="connsiteY249-278804" fmla="*/ 818087 h 2329276"/>
                  <a:gd name="connsiteX250-278805" fmla="*/ 374560 w 5818050"/>
                  <a:gd name="connsiteY250-278806" fmla="*/ 823086 h 2329276"/>
                  <a:gd name="connsiteX251-278807" fmla="*/ 377774 w 5818050"/>
                  <a:gd name="connsiteY251-278808" fmla="*/ 818087 h 2329276"/>
                  <a:gd name="connsiteX252-278809" fmla="*/ 461933 w 5818050"/>
                  <a:gd name="connsiteY252-278810" fmla="*/ 866479 h 2329276"/>
                  <a:gd name="connsiteX253-278811" fmla="*/ 484035 w 5818050"/>
                  <a:gd name="connsiteY253-278812" fmla="*/ 849902 h 2329276"/>
                  <a:gd name="connsiteX254-278813" fmla="*/ 463583 w 5818050"/>
                  <a:gd name="connsiteY254-278814" fmla="*/ 784000 h 2329276"/>
                  <a:gd name="connsiteX255-278815" fmla="*/ 549936 w 5818050"/>
                  <a:gd name="connsiteY255-278816" fmla="*/ 697647 h 2329276"/>
                  <a:gd name="connsiteX256-278817" fmla="*/ 559742 w 5818050"/>
                  <a:gd name="connsiteY256-278818" fmla="*/ 699748 h 2329276"/>
                  <a:gd name="connsiteX257-278819" fmla="*/ 561843 w 5818050"/>
                  <a:gd name="connsiteY257-278820" fmla="*/ 697647 h 2329276"/>
                  <a:gd name="connsiteX258-278821" fmla="*/ 593658 w 5818050"/>
                  <a:gd name="connsiteY258-278822" fmla="*/ 704464 h 2329276"/>
                  <a:gd name="connsiteX259-278823" fmla="*/ 620945 w 5818050"/>
                  <a:gd name="connsiteY259-278824" fmla="*/ 728341 h 2329276"/>
                  <a:gd name="connsiteX260-278825" fmla="*/ 640835 w 5818050"/>
                  <a:gd name="connsiteY260-278826" fmla="*/ 672650 h 2329276"/>
                  <a:gd name="connsiteX261-278827" fmla="*/ 609020 w 5818050"/>
                  <a:gd name="connsiteY261-278828" fmla="*/ 618111 h 2329276"/>
                  <a:gd name="connsiteX262-278829" fmla="*/ 624928 w 5818050"/>
                  <a:gd name="connsiteY262-278830" fmla="*/ 559027 h 2329276"/>
                  <a:gd name="connsiteX263-278831" fmla="*/ 597658 w 5818050"/>
                  <a:gd name="connsiteY263-278832" fmla="*/ 499942 h 2329276"/>
                  <a:gd name="connsiteX264-278833" fmla="*/ 611562 w 5818050"/>
                  <a:gd name="connsiteY264-278834" fmla="*/ 504268 h 2329276"/>
                  <a:gd name="connsiteX265-278835" fmla="*/ 609565 w 5818050"/>
                  <a:gd name="connsiteY265-278836" fmla="*/ 499942 h 2329276"/>
                  <a:gd name="connsiteX266-278837" fmla="*/ 711826 w 5818050"/>
                  <a:gd name="connsiteY266-278838" fmla="*/ 531757 h 2329276"/>
                  <a:gd name="connsiteX267-278839" fmla="*/ 732278 w 5818050"/>
                  <a:gd name="connsiteY267-278840" fmla="*/ 586296 h 2329276"/>
                  <a:gd name="connsiteX268-278841" fmla="*/ 684556 w 5818050"/>
                  <a:gd name="connsiteY268-278842" fmla="*/ 597658 h 2329276"/>
                  <a:gd name="connsiteX269-278843" fmla="*/ 684556 w 5818050"/>
                  <a:gd name="connsiteY269-278844" fmla="*/ 649925 h 2329276"/>
                  <a:gd name="connsiteX270-278845" fmla="*/ 713309 w 5818050"/>
                  <a:gd name="connsiteY270-278846" fmla="*/ 678678 h 2329276"/>
                  <a:gd name="connsiteX271-278847" fmla="*/ 763548 w 5818050"/>
                  <a:gd name="connsiteY271-278848" fmla="*/ 661287 h 2329276"/>
                  <a:gd name="connsiteX272-278849" fmla="*/ 770365 w 5818050"/>
                  <a:gd name="connsiteY272-278850" fmla="*/ 602203 h 2329276"/>
                  <a:gd name="connsiteX273-278851" fmla="*/ 845357 w 5818050"/>
                  <a:gd name="connsiteY273-278852" fmla="*/ 554482 h 2329276"/>
                  <a:gd name="connsiteX274-278853" fmla="*/ 972614 w 5818050"/>
                  <a:gd name="connsiteY274-278854" fmla="*/ 468128 h 2329276"/>
                  <a:gd name="connsiteX275-278855" fmla="*/ 982566 w 5818050"/>
                  <a:gd name="connsiteY275-278856" fmla="*/ 469455 h 2329276"/>
                  <a:gd name="connsiteX276-278857" fmla="*/ 984521 w 5818050"/>
                  <a:gd name="connsiteY276-278858" fmla="*/ 468128 h 2329276"/>
                  <a:gd name="connsiteX277-278859" fmla="*/ 1018608 w 5818050"/>
                  <a:gd name="connsiteY277-278860" fmla="*/ 472673 h 2329276"/>
                  <a:gd name="connsiteX278-278861" fmla="*/ 979977 w 5818050"/>
                  <a:gd name="connsiteY278-278862" fmla="*/ 536302 h 2329276"/>
                  <a:gd name="connsiteX279-278863" fmla="*/ 1012666 w 5818050"/>
                  <a:gd name="connsiteY279-278864" fmla="*/ 541463 h 2329276"/>
                  <a:gd name="connsiteX280-278865" fmla="*/ 1038516 w 5818050"/>
                  <a:gd name="connsiteY280-278866" fmla="*/ 511305 h 2329276"/>
                  <a:gd name="connsiteX281-278867" fmla="*/ 1050423 w 5818050"/>
                  <a:gd name="connsiteY281-278868" fmla="*/ 511305 h 2329276"/>
                  <a:gd name="connsiteX282-278869" fmla="*/ 1108962 w 5818050"/>
                  <a:gd name="connsiteY282-278870" fmla="*/ 511305 h 2329276"/>
                  <a:gd name="connsiteX283-278871" fmla="*/ 1161229 w 5818050"/>
                  <a:gd name="connsiteY283-278872" fmla="*/ 468128 h 2329276"/>
                  <a:gd name="connsiteX284-278873" fmla="*/ 1165711 w 5818050"/>
                  <a:gd name="connsiteY284-278874" fmla="*/ 474262 h 2329276"/>
                  <a:gd name="connsiteX285-278875" fmla="*/ 1173136 w 5818050"/>
                  <a:gd name="connsiteY285-278876" fmla="*/ 468128 h 2329276"/>
                  <a:gd name="connsiteX286-278877" fmla="*/ 1210035 w 5818050"/>
                  <a:gd name="connsiteY286-278878" fmla="*/ 518621 h 2329276"/>
                  <a:gd name="connsiteX287-278879" fmla="*/ 1247583 w 5818050"/>
                  <a:gd name="connsiteY287-278880" fmla="*/ 461311 h 2329276"/>
                  <a:gd name="connsiteX288-278881" fmla="*/ 1211223 w 5818050"/>
                  <a:gd name="connsiteY288-278882" fmla="*/ 402227 h 2329276"/>
                  <a:gd name="connsiteX289-278883" fmla="*/ 1227130 w 5818050"/>
                  <a:gd name="connsiteY289-278884" fmla="*/ 365867 h 2329276"/>
                  <a:gd name="connsiteX290-278885" fmla="*/ 1237665 w 5818050"/>
                  <a:gd name="connsiteY290-278886" fmla="*/ 369005 h 2329276"/>
                  <a:gd name="connsiteX291-278887" fmla="*/ 1239037 w 5818050"/>
                  <a:gd name="connsiteY291-278888" fmla="*/ 365867 h 2329276"/>
                  <a:gd name="connsiteX292-278889" fmla="*/ 1345843 w 5818050"/>
                  <a:gd name="connsiteY292-278890" fmla="*/ 397682 h 2329276"/>
                  <a:gd name="connsiteX293-278891" fmla="*/ 1400382 w 5818050"/>
                  <a:gd name="connsiteY293-278892" fmla="*/ 429496 h 2329276"/>
                  <a:gd name="connsiteX294-278893" fmla="*/ 1519756 w 5818050"/>
                  <a:gd name="connsiteY294-278894" fmla="*/ 536080 h 2329276"/>
                  <a:gd name="connsiteX295-278895" fmla="*/ 1543003 w 5818050"/>
                  <a:gd name="connsiteY295-278896" fmla="*/ 495398 h 2329276"/>
                  <a:gd name="connsiteX296-278897" fmla="*/ 1506643 w 5818050"/>
                  <a:gd name="connsiteY296-278898" fmla="*/ 440858 h 2329276"/>
                  <a:gd name="connsiteX297-278899" fmla="*/ 1506643 w 5818050"/>
                  <a:gd name="connsiteY297-278900" fmla="*/ 418134 h 2329276"/>
                  <a:gd name="connsiteX298-278901" fmla="*/ 1463467 w 5818050"/>
                  <a:gd name="connsiteY298-278902" fmla="*/ 409044 h 2329276"/>
                  <a:gd name="connsiteX299-278903" fmla="*/ 1472556 w 5818050"/>
                  <a:gd name="connsiteY299-278904" fmla="*/ 359050 h 2329276"/>
                  <a:gd name="connsiteX300-278905" fmla="*/ 1452104 w 5818050"/>
                  <a:gd name="connsiteY300-278906" fmla="*/ 272696 h 2329276"/>
                  <a:gd name="connsiteX301-278907" fmla="*/ 1452104 w 5818050"/>
                  <a:gd name="connsiteY301-278908" fmla="*/ 236337 h 2329276"/>
                  <a:gd name="connsiteX302-278909" fmla="*/ 1522551 w 5818050"/>
                  <a:gd name="connsiteY302-278910" fmla="*/ 134076 h 2329276"/>
                  <a:gd name="connsiteX303-278911" fmla="*/ 1543003 w 5818050"/>
                  <a:gd name="connsiteY303-278912" fmla="*/ 20453 h 2329276"/>
                  <a:gd name="connsiteX304-278913" fmla="*/ 1570272 w 5818050"/>
                  <a:gd name="connsiteY304-278914" fmla="*/ 0 h 2329276"/>
                  <a:gd name="connsiteX305-278915" fmla="*/ 1578688 w 5818050"/>
                  <a:gd name="connsiteY305-278916" fmla="*/ 2619 h 2329276"/>
                  <a:gd name="connsiteX306-278917" fmla="*/ 1582179 w 5818050"/>
                  <a:gd name="connsiteY306-278918" fmla="*/ 0 h 2329276"/>
                  <a:gd name="connsiteX307-278919" fmla="*/ 1684440 w 5818050"/>
                  <a:gd name="connsiteY307-278920" fmla="*/ 31815 h 2329276"/>
                  <a:gd name="connsiteX308-278921" fmla="*/ 1688985 w 5818050"/>
                  <a:gd name="connsiteY308-278922" fmla="*/ 102261 h 2329276"/>
                  <a:gd name="connsiteX309-278923" fmla="*/ 1652625 w 5818050"/>
                  <a:gd name="connsiteY309-278924" fmla="*/ 193160 h 2329276"/>
                  <a:gd name="connsiteX310-278925" fmla="*/ 1679895 w 5818050"/>
                  <a:gd name="connsiteY310-278926" fmla="*/ 231792 h 2329276"/>
                  <a:gd name="connsiteX311-278927" fmla="*/ 1688985 w 5818050"/>
                  <a:gd name="connsiteY311-278928" fmla="*/ 306783 h 2329276"/>
                  <a:gd name="connsiteX312-278929" fmla="*/ 1679895 w 5818050"/>
                  <a:gd name="connsiteY312-278930" fmla="*/ 452221 h 2329276"/>
                  <a:gd name="connsiteX313-278931" fmla="*/ 1636718 w 5818050"/>
                  <a:gd name="connsiteY313-278932" fmla="*/ 715827 h 2329276"/>
                  <a:gd name="connsiteX314-278933" fmla="*/ 1662494 w 5818050"/>
                  <a:gd name="connsiteY314-278934" fmla="*/ 722271 h 2329276"/>
                  <a:gd name="connsiteX0-278935" fmla="*/ 1662494 w 5767512"/>
                  <a:gd name="connsiteY0-278936" fmla="*/ 722271 h 2329276"/>
                  <a:gd name="connsiteX1-278937" fmla="*/ 5176671 w 5767512"/>
                  <a:gd name="connsiteY1-278938" fmla="*/ 397682 h 2329276"/>
                  <a:gd name="connsiteX2-278939" fmla="*/ 5243719 w 5767512"/>
                  <a:gd name="connsiteY2-278940" fmla="*/ 482513 h 2329276"/>
                  <a:gd name="connsiteX3-278941" fmla="*/ 5258480 w 5767512"/>
                  <a:gd name="connsiteY3-278942" fmla="*/ 386319 h 2329276"/>
                  <a:gd name="connsiteX4-278943" fmla="*/ 5267570 w 5767512"/>
                  <a:gd name="connsiteY4-278944" fmla="*/ 338598 h 2329276"/>
                  <a:gd name="connsiteX5-278945" fmla="*/ 5278896 w 5767512"/>
                  <a:gd name="connsiteY5-278946" fmla="*/ 341647 h 2329276"/>
                  <a:gd name="connsiteX6-278947" fmla="*/ 5279477 w 5767512"/>
                  <a:gd name="connsiteY6-278948" fmla="*/ 338598 h 2329276"/>
                  <a:gd name="connsiteX7-278949" fmla="*/ 5395510 w 5767512"/>
                  <a:gd name="connsiteY7-278950" fmla="*/ 369837 h 2329276"/>
                  <a:gd name="connsiteX8-278951" fmla="*/ 5463001 w 5767512"/>
                  <a:gd name="connsiteY8-278952" fmla="*/ 365867 h 2329276"/>
                  <a:gd name="connsiteX9-278953" fmla="*/ 5464386 w 5767512"/>
                  <a:gd name="connsiteY9-278954" fmla="*/ 366486 h 2329276"/>
                  <a:gd name="connsiteX10-278955" fmla="*/ 5474909 w 5767512"/>
                  <a:gd name="connsiteY10-278956" fmla="*/ 365867 h 2329276"/>
                  <a:gd name="connsiteX11-278957" fmla="*/ 5581715 w 5767512"/>
                  <a:gd name="connsiteY11-278958" fmla="*/ 413589 h 2329276"/>
                  <a:gd name="connsiteX12-278959" fmla="*/ 5633981 w 5767512"/>
                  <a:gd name="connsiteY12-278960" fmla="*/ 456766 h 2329276"/>
                  <a:gd name="connsiteX13-278961" fmla="*/ 5720335 w 5767512"/>
                  <a:gd name="connsiteY13-278962" fmla="*/ 536302 h 2329276"/>
                  <a:gd name="connsiteX14-278963" fmla="*/ 5767511 w 5767512"/>
                  <a:gd name="connsiteY14-278964" fmla="*/ 833995 h 2329276"/>
                  <a:gd name="connsiteX15-278965" fmla="*/ 5729132 w 5767512"/>
                  <a:gd name="connsiteY15-278966" fmla="*/ 785976 h 2329276"/>
                  <a:gd name="connsiteX16-278967" fmla="*/ 5695337 w 5767512"/>
                  <a:gd name="connsiteY16-278968" fmla="*/ 795363 h 2329276"/>
                  <a:gd name="connsiteX17-278969" fmla="*/ 5693366 w 5767512"/>
                  <a:gd name="connsiteY17-278970" fmla="*/ 792603 h 2329276"/>
                  <a:gd name="connsiteX18-278971" fmla="*/ 5640799 w 5767512"/>
                  <a:gd name="connsiteY18-278972" fmla="*/ 752186 h 2329276"/>
                  <a:gd name="connsiteX19-278973" fmla="*/ 5656705 w 5767512"/>
                  <a:gd name="connsiteY19-278974" fmla="*/ 795363 h 2329276"/>
                  <a:gd name="connsiteX20-278975" fmla="*/ 5586259 w 5767512"/>
                  <a:gd name="connsiteY20-278976" fmla="*/ 870354 h 2329276"/>
                  <a:gd name="connsiteX21-278977" fmla="*/ 5575676 w 5767512"/>
                  <a:gd name="connsiteY21-278978" fmla="*/ 869346 h 2329276"/>
                  <a:gd name="connsiteX22-278979" fmla="*/ 5539436 w 5767512"/>
                  <a:gd name="connsiteY22-278980" fmla="*/ 867029 h 2329276"/>
                  <a:gd name="connsiteX23-278981" fmla="*/ 5593077 w 5767512"/>
                  <a:gd name="connsiteY23-278982" fmla="*/ 972615 h 2329276"/>
                  <a:gd name="connsiteX24-278983" fmla="*/ 5613529 w 5767512"/>
                  <a:gd name="connsiteY24-278984" fmla="*/ 1031699 h 2329276"/>
                  <a:gd name="connsiteX25-278985" fmla="*/ 5608984 w 5767512"/>
                  <a:gd name="connsiteY25-278986" fmla="*/ 1054424 h 2329276"/>
                  <a:gd name="connsiteX26-278987" fmla="*/ 5597799 w 5767512"/>
                  <a:gd name="connsiteY26-278988" fmla="*/ 1050815 h 2329276"/>
                  <a:gd name="connsiteX27-278989" fmla="*/ 5534271 w 5767512"/>
                  <a:gd name="connsiteY27-278990" fmla="*/ 1034164 h 2329276"/>
                  <a:gd name="connsiteX28-278991" fmla="*/ 5436277 w 5767512"/>
                  <a:gd name="connsiteY28-278992" fmla="*/ 1090783 h 2329276"/>
                  <a:gd name="connsiteX29-278993" fmla="*/ 5397645 w 5767512"/>
                  <a:gd name="connsiteY29-278994" fmla="*/ 1102146 h 2329276"/>
                  <a:gd name="connsiteX30-278995" fmla="*/ 5345378 w 5767512"/>
                  <a:gd name="connsiteY30-278996" fmla="*/ 1156685 h 2329276"/>
                  <a:gd name="connsiteX31-278997" fmla="*/ 5290839 w 5767512"/>
                  <a:gd name="connsiteY31-278998" fmla="*/ 1204406 h 2329276"/>
                  <a:gd name="connsiteX32-278999" fmla="*/ 5274932 w 5767512"/>
                  <a:gd name="connsiteY32-279000" fmla="*/ 1236221 h 2329276"/>
                  <a:gd name="connsiteX33-279001" fmla="*/ 5267238 w 5767512"/>
                  <a:gd name="connsiteY33-279002" fmla="*/ 1227794 h 2329276"/>
                  <a:gd name="connsiteX34-279003" fmla="*/ 5263025 w 5767512"/>
                  <a:gd name="connsiteY34-279004" fmla="*/ 1236221 h 2329276"/>
                  <a:gd name="connsiteX35-279005" fmla="*/ 5219538 w 5767512"/>
                  <a:gd name="connsiteY35-279006" fmla="*/ 1188593 h 2329276"/>
                  <a:gd name="connsiteX36-279007" fmla="*/ 5129494 w 5767512"/>
                  <a:gd name="connsiteY36-279008" fmla="*/ 1243038 h 2329276"/>
                  <a:gd name="connsiteX37-279009" fmla="*/ 5126389 w 5767512"/>
                  <a:gd name="connsiteY37-279010" fmla="*/ 1237716 h 2329276"/>
                  <a:gd name="connsiteX38-279011" fmla="*/ 5117587 w 5767512"/>
                  <a:gd name="connsiteY38-279012" fmla="*/ 1243038 h 2329276"/>
                  <a:gd name="connsiteX39-279013" fmla="*/ 5105544 w 5767512"/>
                  <a:gd name="connsiteY39-279014" fmla="*/ 1222392 h 2329276"/>
                  <a:gd name="connsiteX40-279015" fmla="*/ 5074955 w 5767512"/>
                  <a:gd name="connsiteY40-279016" fmla="*/ 1247583 h 2329276"/>
                  <a:gd name="connsiteX41-279017" fmla="*/ 5065718 w 5767512"/>
                  <a:gd name="connsiteY41-279018" fmla="*/ 1245384 h 2329276"/>
                  <a:gd name="connsiteX42-279019" fmla="*/ 5063048 w 5767512"/>
                  <a:gd name="connsiteY42-279020" fmla="*/ 1247583 h 2329276"/>
                  <a:gd name="connsiteX43-279021" fmla="*/ 5026594 w 5767512"/>
                  <a:gd name="connsiteY43-279022" fmla="*/ 1238904 h 2329276"/>
                  <a:gd name="connsiteX44-279023" fmla="*/ 5015871 w 5767512"/>
                  <a:gd name="connsiteY44-279024" fmla="*/ 1283943 h 2329276"/>
                  <a:gd name="connsiteX45-279025" fmla="*/ 4974967 w 5767512"/>
                  <a:gd name="connsiteY45-279026" fmla="*/ 1349844 h 2329276"/>
                  <a:gd name="connsiteX46-279027" fmla="*/ 4974967 w 5767512"/>
                  <a:gd name="connsiteY46-279028" fmla="*/ 1381659 h 2329276"/>
                  <a:gd name="connsiteX47-279029" fmla="*/ 5011326 w 5767512"/>
                  <a:gd name="connsiteY47-279030" fmla="*/ 1495282 h 2329276"/>
                  <a:gd name="connsiteX48-279031" fmla="*/ 4999419 w 5767512"/>
                  <a:gd name="connsiteY48-279032" fmla="*/ 1495282 h 2329276"/>
                  <a:gd name="connsiteX49-279033" fmla="*/ 4974967 w 5767512"/>
                  <a:gd name="connsiteY49-279034" fmla="*/ 1495282 h 2329276"/>
                  <a:gd name="connsiteX50-279035" fmla="*/ 4963605 w 5767512"/>
                  <a:gd name="connsiteY50-279036" fmla="*/ 1547548 h 2329276"/>
                  <a:gd name="connsiteX51-279037" fmla="*/ 4974967 w 5767512"/>
                  <a:gd name="connsiteY51-279038" fmla="*/ 1574818 h 2329276"/>
                  <a:gd name="connsiteX52-279039" fmla="*/ 4909065 w 5767512"/>
                  <a:gd name="connsiteY52-279040" fmla="*/ 1608905 h 2329276"/>
                  <a:gd name="connsiteX53-279041" fmla="*/ 4897703 w 5767512"/>
                  <a:gd name="connsiteY53-279042" fmla="*/ 1677079 h 2329276"/>
                  <a:gd name="connsiteX54-279043" fmla="*/ 4845437 w 5767512"/>
                  <a:gd name="connsiteY54-279044" fmla="*/ 1692986 h 2329276"/>
                  <a:gd name="connsiteX55-279045" fmla="*/ 4834074 w 5767512"/>
                  <a:gd name="connsiteY55-279046" fmla="*/ 1752070 h 2329276"/>
                  <a:gd name="connsiteX56-279047" fmla="*/ 4779535 w 5767512"/>
                  <a:gd name="connsiteY56-279048" fmla="*/ 1811154 h 2329276"/>
                  <a:gd name="connsiteX57-279049" fmla="*/ 4777225 w 5767512"/>
                  <a:gd name="connsiteY57-279050" fmla="*/ 1800758 h 2329276"/>
                  <a:gd name="connsiteX58-279051" fmla="*/ 4767628 w 5767512"/>
                  <a:gd name="connsiteY58-279052" fmla="*/ 1811154 h 2329276"/>
                  <a:gd name="connsiteX59-279053" fmla="*/ 4758538 w 5767512"/>
                  <a:gd name="connsiteY59-279054" fmla="*/ 1770250 h 2329276"/>
                  <a:gd name="connsiteX60-279055" fmla="*/ 4742631 w 5767512"/>
                  <a:gd name="connsiteY60-279056" fmla="*/ 1683896 h 2329276"/>
                  <a:gd name="connsiteX61-279057" fmla="*/ 4715361 w 5767512"/>
                  <a:gd name="connsiteY61-279058" fmla="*/ 1543004 h 2329276"/>
                  <a:gd name="connsiteX62-279059" fmla="*/ 4735813 w 5767512"/>
                  <a:gd name="connsiteY62-279060" fmla="*/ 1452105 h 2329276"/>
                  <a:gd name="connsiteX63-279061" fmla="*/ 4767628 w 5767512"/>
                  <a:gd name="connsiteY63-279062" fmla="*/ 1408928 h 2329276"/>
                  <a:gd name="connsiteX64-279063" fmla="*/ 4767628 w 5767512"/>
                  <a:gd name="connsiteY64-279064" fmla="*/ 1381659 h 2329276"/>
                  <a:gd name="connsiteX65-279065" fmla="*/ 4826712 w 5767512"/>
                  <a:gd name="connsiteY65-279066" fmla="*/ 1365751 h 2329276"/>
                  <a:gd name="connsiteX66-279067" fmla="*/ 1811153 w 5767512"/>
                  <a:gd name="connsiteY66-279068" fmla="*/ 1617995 h 2329276"/>
                  <a:gd name="connsiteX67-279069" fmla="*/ 1748069 w 5767512"/>
                  <a:gd name="connsiteY67-279070" fmla="*/ 1656627 h 2329276"/>
                  <a:gd name="connsiteX68-279071" fmla="*/ 1711709 w 5767512"/>
                  <a:gd name="connsiteY68-279072" fmla="*/ 1661172 h 2329276"/>
                  <a:gd name="connsiteX69-279073" fmla="*/ 1711926 w 5767512"/>
                  <a:gd name="connsiteY69-279074" fmla="*/ 1659656 h 2329276"/>
                  <a:gd name="connsiteX70-279075" fmla="*/ 1699803 w 5767512"/>
                  <a:gd name="connsiteY70-279076" fmla="*/ 1661172 h 2329276"/>
                  <a:gd name="connsiteX71-279077" fmla="*/ 1704347 w 5767512"/>
                  <a:gd name="connsiteY71-279078" fmla="*/ 1629357 h 2329276"/>
                  <a:gd name="connsiteX72-279079" fmla="*/ 1662460 w 5767512"/>
                  <a:gd name="connsiteY72-279080" fmla="*/ 1611406 h 2329276"/>
                  <a:gd name="connsiteX73-279081" fmla="*/ 1629901 w 5767512"/>
                  <a:gd name="connsiteY73-279082" fmla="*/ 1624812 h 2329276"/>
                  <a:gd name="connsiteX74-279083" fmla="*/ 1629300 w 5767512"/>
                  <a:gd name="connsiteY74-279084" fmla="*/ 1620157 h 2329276"/>
                  <a:gd name="connsiteX75-279085" fmla="*/ 1617994 w 5767512"/>
                  <a:gd name="connsiteY75-279086" fmla="*/ 1624812 h 2329276"/>
                  <a:gd name="connsiteX76-279087" fmla="*/ 1608904 w 5767512"/>
                  <a:gd name="connsiteY76-279088" fmla="*/ 1554366 h 2329276"/>
                  <a:gd name="connsiteX77-279089" fmla="*/ 1552684 w 5767512"/>
                  <a:gd name="connsiteY77-279090" fmla="*/ 1544673 h 2329276"/>
                  <a:gd name="connsiteX78-279091" fmla="*/ 1518550 w 5767512"/>
                  <a:gd name="connsiteY78-279092" fmla="*/ 1570273 h 2329276"/>
                  <a:gd name="connsiteX79-279093" fmla="*/ 1425379 w 5767512"/>
                  <a:gd name="connsiteY79-279094" fmla="*/ 1590725 h 2329276"/>
                  <a:gd name="connsiteX80-279095" fmla="*/ 1409472 w 5767512"/>
                  <a:gd name="connsiteY80-279096" fmla="*/ 1608905 h 2329276"/>
                  <a:gd name="connsiteX81-279097" fmla="*/ 1270852 w 5767512"/>
                  <a:gd name="connsiteY81-279098" fmla="*/ 1629357 h 2329276"/>
                  <a:gd name="connsiteX82-279099" fmla="*/ 1254945 w 5767512"/>
                  <a:gd name="connsiteY82-279100" fmla="*/ 1649809 h 2329276"/>
                  <a:gd name="connsiteX83-279101" fmla="*/ 1282214 w 5767512"/>
                  <a:gd name="connsiteY83-279102" fmla="*/ 1692986 h 2329276"/>
                  <a:gd name="connsiteX84-279103" fmla="*/ 1243582 w 5767512"/>
                  <a:gd name="connsiteY84-279104" fmla="*/ 1708893 h 2329276"/>
                  <a:gd name="connsiteX85-279105" fmla="*/ 1254945 w 5767512"/>
                  <a:gd name="connsiteY85-279106" fmla="*/ 1727073 h 2329276"/>
                  <a:gd name="connsiteX86-279107" fmla="*/ 1216313 w 5767512"/>
                  <a:gd name="connsiteY86-279108" fmla="*/ 1752070 h 2329276"/>
                  <a:gd name="connsiteX87-279109" fmla="*/ 1275397 w 5767512"/>
                  <a:gd name="connsiteY87-279110" fmla="*/ 1795247 h 2329276"/>
                  <a:gd name="connsiteX88-279111" fmla="*/ 1270852 w 5767512"/>
                  <a:gd name="connsiteY88-279112" fmla="*/ 1822517 h 2329276"/>
                  <a:gd name="connsiteX89-279113" fmla="*/ 1259108 w 5767512"/>
                  <a:gd name="connsiteY89-279114" fmla="*/ 1821538 h 2329276"/>
                  <a:gd name="connsiteX90-279115" fmla="*/ 1258945 w 5767512"/>
                  <a:gd name="connsiteY90-279116" fmla="*/ 1822517 h 2329276"/>
                  <a:gd name="connsiteX91-279117" fmla="*/ 1215644 w 5767512"/>
                  <a:gd name="connsiteY91-279118" fmla="*/ 1818908 h 2329276"/>
                  <a:gd name="connsiteX92-279119" fmla="*/ 1204950 w 5767512"/>
                  <a:gd name="connsiteY92-279120" fmla="*/ 1833879 h 2329276"/>
                  <a:gd name="connsiteX93-279121" fmla="*/ 1196495 w 5767512"/>
                  <a:gd name="connsiteY93-279122" fmla="*/ 1829047 h 2329276"/>
                  <a:gd name="connsiteX94-279123" fmla="*/ 1193043 w 5767512"/>
                  <a:gd name="connsiteY94-279124" fmla="*/ 1833879 h 2329276"/>
                  <a:gd name="connsiteX95-279125" fmla="*/ 1145322 w 5767512"/>
                  <a:gd name="connsiteY95-279126" fmla="*/ 1806609 h 2329276"/>
                  <a:gd name="connsiteX96-279127" fmla="*/ 1098145 w 5767512"/>
                  <a:gd name="connsiteY96-279128" fmla="*/ 1806609 h 2329276"/>
                  <a:gd name="connsiteX97-279129" fmla="*/ 1061785 w 5767512"/>
                  <a:gd name="connsiteY97-279130" fmla="*/ 1833879 h 2329276"/>
                  <a:gd name="connsiteX98-279131" fmla="*/ 1055322 w 5767512"/>
                  <a:gd name="connsiteY98-279132" fmla="*/ 1829796 h 2329276"/>
                  <a:gd name="connsiteX99-279133" fmla="*/ 1049878 w 5767512"/>
                  <a:gd name="connsiteY99-279134" fmla="*/ 1833879 h 2329276"/>
                  <a:gd name="connsiteX100-279135" fmla="*/ 1006701 w 5767512"/>
                  <a:gd name="connsiteY100-279136" fmla="*/ 1806609 h 2329276"/>
                  <a:gd name="connsiteX101-279137" fmla="*/ 924893 w 5767512"/>
                  <a:gd name="connsiteY101-279138" fmla="*/ 1770250 h 2329276"/>
                  <a:gd name="connsiteX102-279139" fmla="*/ 877716 w 5767512"/>
                  <a:gd name="connsiteY102-279140" fmla="*/ 1770250 h 2329276"/>
                  <a:gd name="connsiteX103-279141" fmla="*/ 802724 w 5767512"/>
                  <a:gd name="connsiteY103-279142" fmla="*/ 1833879 h 2329276"/>
                  <a:gd name="connsiteX104-279143" fmla="*/ 798179 w 5767512"/>
                  <a:gd name="connsiteY104-279144" fmla="*/ 1877056 h 2329276"/>
                  <a:gd name="connsiteX105-279145" fmla="*/ 787406 w 5767512"/>
                  <a:gd name="connsiteY105-279146" fmla="*/ 1866283 h 2329276"/>
                  <a:gd name="connsiteX106-279147" fmla="*/ 786272 w 5767512"/>
                  <a:gd name="connsiteY106-279148" fmla="*/ 1877056 h 2329276"/>
                  <a:gd name="connsiteX107-279149" fmla="*/ 756063 w 5767512"/>
                  <a:gd name="connsiteY107-279150" fmla="*/ 1846846 h 2329276"/>
                  <a:gd name="connsiteX108-279151" fmla="*/ 732278 w 5767512"/>
                  <a:gd name="connsiteY108-279152" fmla="*/ 1904325 h 2329276"/>
                  <a:gd name="connsiteX109-279153" fmla="*/ 743640 w 5767512"/>
                  <a:gd name="connsiteY109-279154" fmla="*/ 1913415 h 2329276"/>
                  <a:gd name="connsiteX110-279155" fmla="*/ 723188 w 5767512"/>
                  <a:gd name="connsiteY110-279156" fmla="*/ 1956592 h 2329276"/>
                  <a:gd name="connsiteX111-279157" fmla="*/ 747026 w 5767512"/>
                  <a:gd name="connsiteY111-279158" fmla="*/ 1993433 h 2329276"/>
                  <a:gd name="connsiteX112-279159" fmla="*/ 763548 w 5767512"/>
                  <a:gd name="connsiteY112-279160" fmla="*/ 1990679 h 2329276"/>
                  <a:gd name="connsiteX113-279161" fmla="*/ 764871 w 5767512"/>
                  <a:gd name="connsiteY113-279162" fmla="*/ 1992443 h 2329276"/>
                  <a:gd name="connsiteX114-279163" fmla="*/ 775455 w 5767512"/>
                  <a:gd name="connsiteY114-279164" fmla="*/ 1990679 h 2329276"/>
                  <a:gd name="connsiteX115-279165" fmla="*/ 802724 w 5767512"/>
                  <a:gd name="connsiteY115-279166" fmla="*/ 2027038 h 2329276"/>
                  <a:gd name="connsiteX116-279167" fmla="*/ 798179 w 5767512"/>
                  <a:gd name="connsiteY116-279168" fmla="*/ 2054308 h 2329276"/>
                  <a:gd name="connsiteX117-279169" fmla="*/ 818632 w 5767512"/>
                  <a:gd name="connsiteY117-279170" fmla="*/ 2065670 h 2329276"/>
                  <a:gd name="connsiteX118-279171" fmla="*/ 802724 w 5767512"/>
                  <a:gd name="connsiteY118-279172" fmla="*/ 2097485 h 2329276"/>
                  <a:gd name="connsiteX119-279173" fmla="*/ 766365 w 5767512"/>
                  <a:gd name="connsiteY119-279174" fmla="*/ 2102030 h 2329276"/>
                  <a:gd name="connsiteX120-279175" fmla="*/ 727733 w 5767512"/>
                  <a:gd name="connsiteY120-279176" fmla="*/ 2161114 h 2329276"/>
                  <a:gd name="connsiteX121-279177" fmla="*/ 759548 w 5767512"/>
                  <a:gd name="connsiteY121-279178" fmla="*/ 2204291 h 2329276"/>
                  <a:gd name="connsiteX122-279179" fmla="*/ 759548 w 5767512"/>
                  <a:gd name="connsiteY122-279180" fmla="*/ 2242922 h 2329276"/>
                  <a:gd name="connsiteX123-279181" fmla="*/ 798179 w 5767512"/>
                  <a:gd name="connsiteY123-279182" fmla="*/ 2302007 h 2329276"/>
                  <a:gd name="connsiteX124-279183" fmla="*/ 775455 w 5767512"/>
                  <a:gd name="connsiteY124-279184" fmla="*/ 2317914 h 2329276"/>
                  <a:gd name="connsiteX125-279185" fmla="*/ 770910 w 5767512"/>
                  <a:gd name="connsiteY125-279186" fmla="*/ 2329276 h 2329276"/>
                  <a:gd name="connsiteX126-279187" fmla="*/ 759003 w 5767512"/>
                  <a:gd name="connsiteY126-279188" fmla="*/ 2329276 h 2329276"/>
                  <a:gd name="connsiteX127-279189" fmla="*/ 755003 w 5767512"/>
                  <a:gd name="connsiteY127-279190" fmla="*/ 2329276 h 2329276"/>
                  <a:gd name="connsiteX128-279191" fmla="*/ 743096 w 5767512"/>
                  <a:gd name="connsiteY128-279192" fmla="*/ 2329276 h 2329276"/>
                  <a:gd name="connsiteX129-279193" fmla="*/ 715826 w 5767512"/>
                  <a:gd name="connsiteY129-279194" fmla="*/ 2295189 h 2329276"/>
                  <a:gd name="connsiteX130-279195" fmla="*/ 704464 w 5767512"/>
                  <a:gd name="connsiteY130-279196" fmla="*/ 2295189 h 2329276"/>
                  <a:gd name="connsiteX131-279197" fmla="*/ 684012 w 5767512"/>
                  <a:gd name="connsiteY131-279198" fmla="*/ 2286099 h 2329276"/>
                  <a:gd name="connsiteX132-279199" fmla="*/ 672649 w 5767512"/>
                  <a:gd name="connsiteY132-279200" fmla="*/ 2263375 h 2329276"/>
                  <a:gd name="connsiteX133-279201" fmla="*/ 645222 w 5767512"/>
                  <a:gd name="connsiteY133-279202" fmla="*/ 2255538 h 2329276"/>
                  <a:gd name="connsiteX134-279203" fmla="*/ 625472 w 5767512"/>
                  <a:gd name="connsiteY134-279204" fmla="*/ 2258830 h 2329276"/>
                  <a:gd name="connsiteX135-279205" fmla="*/ 623771 w 5767512"/>
                  <a:gd name="connsiteY135-279206" fmla="*/ 2257129 h 2329276"/>
                  <a:gd name="connsiteX136-279207" fmla="*/ 613565 w 5767512"/>
                  <a:gd name="connsiteY136-279208" fmla="*/ 2258830 h 2329276"/>
                  <a:gd name="connsiteX137-279209" fmla="*/ 609020 w 5767512"/>
                  <a:gd name="connsiteY137-279210" fmla="*/ 2254285 h 2329276"/>
                  <a:gd name="connsiteX138-279211" fmla="*/ 559026 w 5767512"/>
                  <a:gd name="connsiteY138-279212" fmla="*/ 2227015 h 2329276"/>
                  <a:gd name="connsiteX139-279213" fmla="*/ 506760 w 5767512"/>
                  <a:gd name="connsiteY139-279214" fmla="*/ 2220198 h 2329276"/>
                  <a:gd name="connsiteX140-279215" fmla="*/ 483280 w 5767512"/>
                  <a:gd name="connsiteY140-279216" fmla="*/ 2213489 h 2329276"/>
                  <a:gd name="connsiteX141-279217" fmla="*/ 480035 w 5767512"/>
                  <a:gd name="connsiteY141-279218" fmla="*/ 2215653 h 2329276"/>
                  <a:gd name="connsiteX142-279219" fmla="*/ 475042 w 5767512"/>
                  <a:gd name="connsiteY142-279220" fmla="*/ 2211135 h 2329276"/>
                  <a:gd name="connsiteX143-279221" fmla="*/ 474945 w 5767512"/>
                  <a:gd name="connsiteY143-279222" fmla="*/ 2211108 h 2329276"/>
                  <a:gd name="connsiteX144-279223" fmla="*/ 468128 w 5767512"/>
                  <a:gd name="connsiteY144-279224" fmla="*/ 2215653 h 2329276"/>
                  <a:gd name="connsiteX145-279225" fmla="*/ 420406 w 5767512"/>
                  <a:gd name="connsiteY145-279226" fmla="*/ 2172476 h 2329276"/>
                  <a:gd name="connsiteX146-279227" fmla="*/ 381774 w 5767512"/>
                  <a:gd name="connsiteY146-279228" fmla="*/ 2156569 h 2329276"/>
                  <a:gd name="connsiteX147-279229" fmla="*/ 349960 w 5767512"/>
                  <a:gd name="connsiteY147-279230" fmla="*/ 2124754 h 2329276"/>
                  <a:gd name="connsiteX148-279231" fmla="*/ 377229 w 5767512"/>
                  <a:gd name="connsiteY148-279232" fmla="*/ 2117937 h 2329276"/>
                  <a:gd name="connsiteX149-279233" fmla="*/ 404499 w 5767512"/>
                  <a:gd name="connsiteY149-279234" fmla="*/ 2070215 h 2329276"/>
                  <a:gd name="connsiteX150-279235" fmla="*/ 388591 w 5767512"/>
                  <a:gd name="connsiteY150-279236" fmla="*/ 2054308 h 2329276"/>
                  <a:gd name="connsiteX151-279237" fmla="*/ 440858 w 5767512"/>
                  <a:gd name="connsiteY151-279238" fmla="*/ 2027038 h 2329276"/>
                  <a:gd name="connsiteX152-279239" fmla="*/ 440858 w 5767512"/>
                  <a:gd name="connsiteY152-279240" fmla="*/ 2023982 h 2329276"/>
                  <a:gd name="connsiteX153-279241" fmla="*/ 416406 w 5767512"/>
                  <a:gd name="connsiteY153-279242" fmla="*/ 2027038 h 2329276"/>
                  <a:gd name="connsiteX154-279243" fmla="*/ 416406 w 5767512"/>
                  <a:gd name="connsiteY154-279244" fmla="*/ 2025550 h 2329276"/>
                  <a:gd name="connsiteX155-279245" fmla="*/ 404499 w 5767512"/>
                  <a:gd name="connsiteY155-279246" fmla="*/ 2027038 h 2329276"/>
                  <a:gd name="connsiteX156-279247" fmla="*/ 404499 w 5767512"/>
                  <a:gd name="connsiteY156-279248" fmla="*/ 2006586 h 2329276"/>
                  <a:gd name="connsiteX157-279249" fmla="*/ 424951 w 5767512"/>
                  <a:gd name="connsiteY157-279250" fmla="*/ 1990679 h 2329276"/>
                  <a:gd name="connsiteX158-279251" fmla="*/ 463583 w 5767512"/>
                  <a:gd name="connsiteY158-279252" fmla="*/ 1983862 h 2329276"/>
                  <a:gd name="connsiteX159-279253" fmla="*/ 468128 w 5767512"/>
                  <a:gd name="connsiteY159-279254" fmla="*/ 1967954 h 2329276"/>
                  <a:gd name="connsiteX160-279255" fmla="*/ 456765 w 5767512"/>
                  <a:gd name="connsiteY160-279256" fmla="*/ 1936140 h 2329276"/>
                  <a:gd name="connsiteX161-279257" fmla="*/ 474945 w 5767512"/>
                  <a:gd name="connsiteY161-279258" fmla="*/ 1908870 h 2329276"/>
                  <a:gd name="connsiteX162-279259" fmla="*/ 474945 w 5767512"/>
                  <a:gd name="connsiteY162-279260" fmla="*/ 1888418 h 2329276"/>
                  <a:gd name="connsiteX163-279261" fmla="*/ 420406 w 5767512"/>
                  <a:gd name="connsiteY163-279262" fmla="*/ 1870238 h 2329276"/>
                  <a:gd name="connsiteX164-279263" fmla="*/ 409588 w 5767512"/>
                  <a:gd name="connsiteY164-279264" fmla="*/ 1870238 h 2329276"/>
                  <a:gd name="connsiteX165-279265" fmla="*/ 397681 w 5767512"/>
                  <a:gd name="connsiteY165-279266" fmla="*/ 1870238 h 2329276"/>
                  <a:gd name="connsiteX166-279267" fmla="*/ 379485 w 5767512"/>
                  <a:gd name="connsiteY166-279268" fmla="*/ 1847999 h 2329276"/>
                  <a:gd name="connsiteX167-279269" fmla="*/ 357322 w 5767512"/>
                  <a:gd name="connsiteY167-279270" fmla="*/ 1854331 h 2329276"/>
                  <a:gd name="connsiteX168-279271" fmla="*/ 352842 w 5767512"/>
                  <a:gd name="connsiteY168-279272" fmla="*/ 1852209 h 2329276"/>
                  <a:gd name="connsiteX169-279273" fmla="*/ 345415 w 5767512"/>
                  <a:gd name="connsiteY169-279274" fmla="*/ 1854331 h 2329276"/>
                  <a:gd name="connsiteX170-279275" fmla="*/ 302238 w 5767512"/>
                  <a:gd name="connsiteY170-279276" fmla="*/ 1833879 h 2329276"/>
                  <a:gd name="connsiteX171-279277" fmla="*/ 302238 w 5767512"/>
                  <a:gd name="connsiteY171-279278" fmla="*/ 1822517 h 2329276"/>
                  <a:gd name="connsiteX172-279279" fmla="*/ 286331 w 5767512"/>
                  <a:gd name="connsiteY172-279280" fmla="*/ 1795247 h 2329276"/>
                  <a:gd name="connsiteX173-279281" fmla="*/ 270968 w 5767512"/>
                  <a:gd name="connsiteY173-279282" fmla="*/ 1795247 h 2329276"/>
                  <a:gd name="connsiteX174-279283" fmla="*/ 259061 w 5767512"/>
                  <a:gd name="connsiteY174-279284" fmla="*/ 1795247 h 2329276"/>
                  <a:gd name="connsiteX175-279285" fmla="*/ 254516 w 5767512"/>
                  <a:gd name="connsiteY175-279286" fmla="*/ 1779340 h 2329276"/>
                  <a:gd name="connsiteX176-279287" fmla="*/ 263606 w 5767512"/>
                  <a:gd name="connsiteY176-279288" fmla="*/ 1763433 h 2329276"/>
                  <a:gd name="connsiteX177-279289" fmla="*/ 243991 w 5767512"/>
                  <a:gd name="connsiteY177-279290" fmla="*/ 1732920 h 2329276"/>
                  <a:gd name="connsiteX178-279291" fmla="*/ 216429 w 5767512"/>
                  <a:gd name="connsiteY178-279292" fmla="*/ 1736163 h 2329276"/>
                  <a:gd name="connsiteX179-279293" fmla="*/ 212956 w 5767512"/>
                  <a:gd name="connsiteY179-279294" fmla="*/ 1735171 h 2329276"/>
                  <a:gd name="connsiteX180-279295" fmla="*/ 204522 w 5767512"/>
                  <a:gd name="connsiteY180-279296" fmla="*/ 1736163 h 2329276"/>
                  <a:gd name="connsiteX181-279297" fmla="*/ 199623 w 5767512"/>
                  <a:gd name="connsiteY181-279298" fmla="*/ 1734763 h 2329276"/>
                  <a:gd name="connsiteX182-279299" fmla="*/ 195977 w 5767512"/>
                  <a:gd name="connsiteY182-279300" fmla="*/ 1747525 h 2329276"/>
                  <a:gd name="connsiteX183-279301" fmla="*/ 184968 w 5767512"/>
                  <a:gd name="connsiteY183-279302" fmla="*/ 1744380 h 2329276"/>
                  <a:gd name="connsiteX184-279303" fmla="*/ 184070 w 5767512"/>
                  <a:gd name="connsiteY184-279304" fmla="*/ 1747525 h 2329276"/>
                  <a:gd name="connsiteX185-279305" fmla="*/ 168163 w 5767512"/>
                  <a:gd name="connsiteY185-279306" fmla="*/ 1742990 h 2329276"/>
                  <a:gd name="connsiteX186-279307" fmla="*/ 156800 w 5767512"/>
                  <a:gd name="connsiteY186-279308" fmla="*/ 1704348 h 2329276"/>
                  <a:gd name="connsiteX187-279309" fmla="*/ 152255 w 5767512"/>
                  <a:gd name="connsiteY187-279310" fmla="*/ 1688441 h 2329276"/>
                  <a:gd name="connsiteX188-279311" fmla="*/ 156800 w 5767512"/>
                  <a:gd name="connsiteY188-279312" fmla="*/ 1683896 h 2329276"/>
                  <a:gd name="connsiteX189-279313" fmla="*/ 168707 w 5767512"/>
                  <a:gd name="connsiteY189-279314" fmla="*/ 1683896 h 2329276"/>
                  <a:gd name="connsiteX190-279315" fmla="*/ 188615 w 5767512"/>
                  <a:gd name="connsiteY190-279316" fmla="*/ 1683896 h 2329276"/>
                  <a:gd name="connsiteX191-279317" fmla="*/ 199977 w 5767512"/>
                  <a:gd name="connsiteY191-279318" fmla="*/ 1672534 h 2329276"/>
                  <a:gd name="connsiteX192-279319" fmla="*/ 188615 w 5767512"/>
                  <a:gd name="connsiteY192-279320" fmla="*/ 1649809 h 2329276"/>
                  <a:gd name="connsiteX193-279321" fmla="*/ 168163 w 5767512"/>
                  <a:gd name="connsiteY193-279322" fmla="*/ 1640720 h 2329276"/>
                  <a:gd name="connsiteX194-279323" fmla="*/ 168163 w 5767512"/>
                  <a:gd name="connsiteY194-279324" fmla="*/ 1633902 h 2329276"/>
                  <a:gd name="connsiteX195-279325" fmla="*/ 152255 w 5767512"/>
                  <a:gd name="connsiteY195-279326" fmla="*/ 1617995 h 2329276"/>
                  <a:gd name="connsiteX196-279327" fmla="*/ 129531 w 5767512"/>
                  <a:gd name="connsiteY196-279328" fmla="*/ 1581635 h 2329276"/>
                  <a:gd name="connsiteX197-279329" fmla="*/ 140893 w 5767512"/>
                  <a:gd name="connsiteY197-279330" fmla="*/ 1558911 h 2329276"/>
                  <a:gd name="connsiteX198-279331" fmla="*/ 136348 w 5767512"/>
                  <a:gd name="connsiteY198-279332" fmla="*/ 1531641 h 2329276"/>
                  <a:gd name="connsiteX199-279333" fmla="*/ 103789 w 5767512"/>
                  <a:gd name="connsiteY199-279334" fmla="*/ 1518234 h 2329276"/>
                  <a:gd name="connsiteX200-279335" fmla="*/ 93716 w 5767512"/>
                  <a:gd name="connsiteY200-279336" fmla="*/ 1522551 h 2329276"/>
                  <a:gd name="connsiteX201-279337" fmla="*/ 91868 w 5767512"/>
                  <a:gd name="connsiteY201-279338" fmla="*/ 1518240 h 2329276"/>
                  <a:gd name="connsiteX202-279339" fmla="*/ 81809 w 5767512"/>
                  <a:gd name="connsiteY202-279340" fmla="*/ 1522551 h 2329276"/>
                  <a:gd name="connsiteX203-279341" fmla="*/ 74992 w 5767512"/>
                  <a:gd name="connsiteY203-279342" fmla="*/ 1506644 h 2329276"/>
                  <a:gd name="connsiteX204-279343" fmla="*/ 34087 w 5767512"/>
                  <a:gd name="connsiteY204-279344" fmla="*/ 1495282 h 2329276"/>
                  <a:gd name="connsiteX205-279345" fmla="*/ 22725 w 5767512"/>
                  <a:gd name="connsiteY205-279346" fmla="*/ 1452105 h 2329276"/>
                  <a:gd name="connsiteX206-279347" fmla="*/ 22725 w 5767512"/>
                  <a:gd name="connsiteY206-279348" fmla="*/ 1420290 h 2329276"/>
                  <a:gd name="connsiteX207-279349" fmla="*/ 0 w 5767512"/>
                  <a:gd name="connsiteY207-279350" fmla="*/ 1404383 h 2329276"/>
                  <a:gd name="connsiteX208-279351" fmla="*/ 15907 w 5767512"/>
                  <a:gd name="connsiteY208-279352" fmla="*/ 1381659 h 2329276"/>
                  <a:gd name="connsiteX209-279353" fmla="*/ 6818 w 5767512"/>
                  <a:gd name="connsiteY209-279354" fmla="*/ 1318030 h 2329276"/>
                  <a:gd name="connsiteX210-279355" fmla="*/ 34087 w 5767512"/>
                  <a:gd name="connsiteY210-279356" fmla="*/ 1274853 h 2329276"/>
                  <a:gd name="connsiteX211-279357" fmla="*/ 27270 w 5767512"/>
                  <a:gd name="connsiteY211-279358" fmla="*/ 1263491 h 2329276"/>
                  <a:gd name="connsiteX212-279359" fmla="*/ 70447 w 5767512"/>
                  <a:gd name="connsiteY212-279360" fmla="*/ 1224859 h 2329276"/>
                  <a:gd name="connsiteX213-279361" fmla="*/ 27270 w 5767512"/>
                  <a:gd name="connsiteY213-279362" fmla="*/ 1188499 h 2329276"/>
                  <a:gd name="connsiteX214-279363" fmla="*/ 109078 w 5767512"/>
                  <a:gd name="connsiteY214-279364" fmla="*/ 1090783 h 2329276"/>
                  <a:gd name="connsiteX215-279365" fmla="*/ 145438 w 5767512"/>
                  <a:gd name="connsiteY215-279366" fmla="*/ 1047606 h 2329276"/>
                  <a:gd name="connsiteX216-279367" fmla="*/ 156800 w 5767512"/>
                  <a:gd name="connsiteY216-279368" fmla="*/ 1004430 h 2329276"/>
                  <a:gd name="connsiteX217-279369" fmla="*/ 102261 w 5767512"/>
                  <a:gd name="connsiteY217-279370" fmla="*/ 952163 h 2329276"/>
                  <a:gd name="connsiteX218-279371" fmla="*/ 118168 w 5767512"/>
                  <a:gd name="connsiteY218-279372" fmla="*/ 897624 h 2329276"/>
                  <a:gd name="connsiteX219-279373" fmla="*/ 86354 w 5767512"/>
                  <a:gd name="connsiteY219-279374" fmla="*/ 833995 h 2329276"/>
                  <a:gd name="connsiteX220-279375" fmla="*/ 109078 w 5767512"/>
                  <a:gd name="connsiteY220-279376" fmla="*/ 759003 h 2329276"/>
                  <a:gd name="connsiteX221-279377" fmla="*/ 70447 w 5767512"/>
                  <a:gd name="connsiteY221-279378" fmla="*/ 656742 h 2329276"/>
                  <a:gd name="connsiteX222-279379" fmla="*/ 102261 w 5767512"/>
                  <a:gd name="connsiteY222-279380" fmla="*/ 586296 h 2329276"/>
                  <a:gd name="connsiteX223-279381" fmla="*/ 43177 w 5767512"/>
                  <a:gd name="connsiteY223-279382" fmla="*/ 520395 h 2329276"/>
                  <a:gd name="connsiteX224-279383" fmla="*/ 49994 w 5767512"/>
                  <a:gd name="connsiteY224-279384" fmla="*/ 445403 h 2329276"/>
                  <a:gd name="connsiteX225-279385" fmla="*/ 81809 w 5767512"/>
                  <a:gd name="connsiteY225-279386" fmla="*/ 440858 h 2329276"/>
                  <a:gd name="connsiteX226-279387" fmla="*/ 145438 w 5767512"/>
                  <a:gd name="connsiteY226-279388" fmla="*/ 397682 h 2329276"/>
                  <a:gd name="connsiteX227-279389" fmla="*/ 184070 w 5767512"/>
                  <a:gd name="connsiteY227-279390" fmla="*/ 359050 h 2329276"/>
                  <a:gd name="connsiteX228-279391" fmla="*/ 189699 w 5767512"/>
                  <a:gd name="connsiteY228-279392" fmla="*/ 365328 h 2329276"/>
                  <a:gd name="connsiteX229-279393" fmla="*/ 195977 w 5767512"/>
                  <a:gd name="connsiteY229-279394" fmla="*/ 359050 h 2329276"/>
                  <a:gd name="connsiteX230-279395" fmla="*/ 255061 w 5767512"/>
                  <a:gd name="connsiteY230-279396" fmla="*/ 424951 h 2329276"/>
                  <a:gd name="connsiteX231-279397" fmla="*/ 350504 w 5767512"/>
                  <a:gd name="connsiteY231-279398" fmla="*/ 445403 h 2329276"/>
                  <a:gd name="connsiteX232-279399" fmla="*/ 491397 w 5767512"/>
                  <a:gd name="connsiteY232-279400" fmla="*/ 559027 h 2329276"/>
                  <a:gd name="connsiteX233-279401" fmla="*/ 523211 w 5767512"/>
                  <a:gd name="connsiteY233-279402" fmla="*/ 606748 h 2329276"/>
                  <a:gd name="connsiteX234-279403" fmla="*/ 523211 w 5767512"/>
                  <a:gd name="connsiteY234-279404" fmla="*/ 665832 h 2329276"/>
                  <a:gd name="connsiteX235-279405" fmla="*/ 486852 w 5767512"/>
                  <a:gd name="connsiteY235-279406" fmla="*/ 720371 h 2329276"/>
                  <a:gd name="connsiteX236-279407" fmla="*/ 420951 w 5767512"/>
                  <a:gd name="connsiteY236-279408" fmla="*/ 740824 h 2329276"/>
                  <a:gd name="connsiteX237-279409" fmla="*/ 415909 w 5767512"/>
                  <a:gd name="connsiteY237-279410" fmla="*/ 738693 h 2329276"/>
                  <a:gd name="connsiteX238-279411" fmla="*/ 409044 w 5767512"/>
                  <a:gd name="connsiteY238-279412" fmla="*/ 740824 h 2329276"/>
                  <a:gd name="connsiteX239-279413" fmla="*/ 252950 w 5767512"/>
                  <a:gd name="connsiteY239-279414" fmla="*/ 674868 h 2329276"/>
                  <a:gd name="connsiteX240-279415" fmla="*/ 232336 w 5767512"/>
                  <a:gd name="connsiteY240-279416" fmla="*/ 681740 h 2329276"/>
                  <a:gd name="connsiteX241-279417" fmla="*/ 291420 w 5767512"/>
                  <a:gd name="connsiteY241-279418" fmla="*/ 752186 h 2329276"/>
                  <a:gd name="connsiteX242-279419" fmla="*/ 291420 w 5767512"/>
                  <a:gd name="connsiteY242-279420" fmla="*/ 790818 h 2329276"/>
                  <a:gd name="connsiteX243-279421" fmla="*/ 298238 w 5767512"/>
                  <a:gd name="connsiteY243-279422" fmla="*/ 877172 h 2329276"/>
                  <a:gd name="connsiteX244-279423" fmla="*/ 345959 w 5767512"/>
                  <a:gd name="connsiteY244-279424" fmla="*/ 908986 h 2329276"/>
                  <a:gd name="connsiteX245-279425" fmla="*/ 362087 w 5767512"/>
                  <a:gd name="connsiteY245-279426" fmla="*/ 918394 h 2329276"/>
                  <a:gd name="connsiteX246-279427" fmla="*/ 365867 w 5767512"/>
                  <a:gd name="connsiteY246-279428" fmla="*/ 886261 h 2329276"/>
                  <a:gd name="connsiteX247-279429" fmla="*/ 345415 w 5767512"/>
                  <a:gd name="connsiteY247-279430" fmla="*/ 849902 h 2329276"/>
                  <a:gd name="connsiteX248-279431" fmla="*/ 365867 w 5767512"/>
                  <a:gd name="connsiteY248-279432" fmla="*/ 818087 h 2329276"/>
                  <a:gd name="connsiteX249-279433" fmla="*/ 374560 w 5767512"/>
                  <a:gd name="connsiteY249-279434" fmla="*/ 823086 h 2329276"/>
                  <a:gd name="connsiteX250-279435" fmla="*/ 377774 w 5767512"/>
                  <a:gd name="connsiteY250-279436" fmla="*/ 818087 h 2329276"/>
                  <a:gd name="connsiteX251-279437" fmla="*/ 461933 w 5767512"/>
                  <a:gd name="connsiteY251-279438" fmla="*/ 866479 h 2329276"/>
                  <a:gd name="connsiteX252-279439" fmla="*/ 484035 w 5767512"/>
                  <a:gd name="connsiteY252-279440" fmla="*/ 849902 h 2329276"/>
                  <a:gd name="connsiteX253-279441" fmla="*/ 463583 w 5767512"/>
                  <a:gd name="connsiteY253-279442" fmla="*/ 784000 h 2329276"/>
                  <a:gd name="connsiteX254-279443" fmla="*/ 549936 w 5767512"/>
                  <a:gd name="connsiteY254-279444" fmla="*/ 697647 h 2329276"/>
                  <a:gd name="connsiteX255-279445" fmla="*/ 559742 w 5767512"/>
                  <a:gd name="connsiteY255-279446" fmla="*/ 699748 h 2329276"/>
                  <a:gd name="connsiteX256-279447" fmla="*/ 561843 w 5767512"/>
                  <a:gd name="connsiteY256-279448" fmla="*/ 697647 h 2329276"/>
                  <a:gd name="connsiteX257-279449" fmla="*/ 593658 w 5767512"/>
                  <a:gd name="connsiteY257-279450" fmla="*/ 704464 h 2329276"/>
                  <a:gd name="connsiteX258-279451" fmla="*/ 620945 w 5767512"/>
                  <a:gd name="connsiteY258-279452" fmla="*/ 728341 h 2329276"/>
                  <a:gd name="connsiteX259-279453" fmla="*/ 640835 w 5767512"/>
                  <a:gd name="connsiteY259-279454" fmla="*/ 672650 h 2329276"/>
                  <a:gd name="connsiteX260-279455" fmla="*/ 609020 w 5767512"/>
                  <a:gd name="connsiteY260-279456" fmla="*/ 618111 h 2329276"/>
                  <a:gd name="connsiteX261-279457" fmla="*/ 624928 w 5767512"/>
                  <a:gd name="connsiteY261-279458" fmla="*/ 559027 h 2329276"/>
                  <a:gd name="connsiteX262-279459" fmla="*/ 597658 w 5767512"/>
                  <a:gd name="connsiteY262-279460" fmla="*/ 499942 h 2329276"/>
                  <a:gd name="connsiteX263-279461" fmla="*/ 611562 w 5767512"/>
                  <a:gd name="connsiteY263-279462" fmla="*/ 504268 h 2329276"/>
                  <a:gd name="connsiteX264-279463" fmla="*/ 609565 w 5767512"/>
                  <a:gd name="connsiteY264-279464" fmla="*/ 499942 h 2329276"/>
                  <a:gd name="connsiteX265-279465" fmla="*/ 711826 w 5767512"/>
                  <a:gd name="connsiteY265-279466" fmla="*/ 531757 h 2329276"/>
                  <a:gd name="connsiteX266-279467" fmla="*/ 732278 w 5767512"/>
                  <a:gd name="connsiteY266-279468" fmla="*/ 586296 h 2329276"/>
                  <a:gd name="connsiteX267-279469" fmla="*/ 684556 w 5767512"/>
                  <a:gd name="connsiteY267-279470" fmla="*/ 597658 h 2329276"/>
                  <a:gd name="connsiteX268-279471" fmla="*/ 684556 w 5767512"/>
                  <a:gd name="connsiteY268-279472" fmla="*/ 649925 h 2329276"/>
                  <a:gd name="connsiteX269-279473" fmla="*/ 713309 w 5767512"/>
                  <a:gd name="connsiteY269-279474" fmla="*/ 678678 h 2329276"/>
                  <a:gd name="connsiteX270-279475" fmla="*/ 763548 w 5767512"/>
                  <a:gd name="connsiteY270-279476" fmla="*/ 661287 h 2329276"/>
                  <a:gd name="connsiteX271-279477" fmla="*/ 770365 w 5767512"/>
                  <a:gd name="connsiteY271-279478" fmla="*/ 602203 h 2329276"/>
                  <a:gd name="connsiteX272-279479" fmla="*/ 845357 w 5767512"/>
                  <a:gd name="connsiteY272-279480" fmla="*/ 554482 h 2329276"/>
                  <a:gd name="connsiteX273-279481" fmla="*/ 972614 w 5767512"/>
                  <a:gd name="connsiteY273-279482" fmla="*/ 468128 h 2329276"/>
                  <a:gd name="connsiteX274-279483" fmla="*/ 982566 w 5767512"/>
                  <a:gd name="connsiteY274-279484" fmla="*/ 469455 h 2329276"/>
                  <a:gd name="connsiteX275-279485" fmla="*/ 984521 w 5767512"/>
                  <a:gd name="connsiteY275-279486" fmla="*/ 468128 h 2329276"/>
                  <a:gd name="connsiteX276-279487" fmla="*/ 1018608 w 5767512"/>
                  <a:gd name="connsiteY276-279488" fmla="*/ 472673 h 2329276"/>
                  <a:gd name="connsiteX277-279489" fmla="*/ 979977 w 5767512"/>
                  <a:gd name="connsiteY277-279490" fmla="*/ 536302 h 2329276"/>
                  <a:gd name="connsiteX278-279491" fmla="*/ 1012666 w 5767512"/>
                  <a:gd name="connsiteY278-279492" fmla="*/ 541463 h 2329276"/>
                  <a:gd name="connsiteX279-279493" fmla="*/ 1038516 w 5767512"/>
                  <a:gd name="connsiteY279-279494" fmla="*/ 511305 h 2329276"/>
                  <a:gd name="connsiteX280-279495" fmla="*/ 1050423 w 5767512"/>
                  <a:gd name="connsiteY280-279496" fmla="*/ 511305 h 2329276"/>
                  <a:gd name="connsiteX281-279497" fmla="*/ 1108962 w 5767512"/>
                  <a:gd name="connsiteY281-279498" fmla="*/ 511305 h 2329276"/>
                  <a:gd name="connsiteX282-279499" fmla="*/ 1161229 w 5767512"/>
                  <a:gd name="connsiteY282-279500" fmla="*/ 468128 h 2329276"/>
                  <a:gd name="connsiteX283-279501" fmla="*/ 1165711 w 5767512"/>
                  <a:gd name="connsiteY283-279502" fmla="*/ 474262 h 2329276"/>
                  <a:gd name="connsiteX284-279503" fmla="*/ 1173136 w 5767512"/>
                  <a:gd name="connsiteY284-279504" fmla="*/ 468128 h 2329276"/>
                  <a:gd name="connsiteX285-279505" fmla="*/ 1210035 w 5767512"/>
                  <a:gd name="connsiteY285-279506" fmla="*/ 518621 h 2329276"/>
                  <a:gd name="connsiteX286-279507" fmla="*/ 1247583 w 5767512"/>
                  <a:gd name="connsiteY286-279508" fmla="*/ 461311 h 2329276"/>
                  <a:gd name="connsiteX287-279509" fmla="*/ 1211223 w 5767512"/>
                  <a:gd name="connsiteY287-279510" fmla="*/ 402227 h 2329276"/>
                  <a:gd name="connsiteX288-279511" fmla="*/ 1227130 w 5767512"/>
                  <a:gd name="connsiteY288-279512" fmla="*/ 365867 h 2329276"/>
                  <a:gd name="connsiteX289-279513" fmla="*/ 1237665 w 5767512"/>
                  <a:gd name="connsiteY289-279514" fmla="*/ 369005 h 2329276"/>
                  <a:gd name="connsiteX290-279515" fmla="*/ 1239037 w 5767512"/>
                  <a:gd name="connsiteY290-279516" fmla="*/ 365867 h 2329276"/>
                  <a:gd name="connsiteX291-279517" fmla="*/ 1345843 w 5767512"/>
                  <a:gd name="connsiteY291-279518" fmla="*/ 397682 h 2329276"/>
                  <a:gd name="connsiteX292-279519" fmla="*/ 1400382 w 5767512"/>
                  <a:gd name="connsiteY292-279520" fmla="*/ 429496 h 2329276"/>
                  <a:gd name="connsiteX293-279521" fmla="*/ 1519756 w 5767512"/>
                  <a:gd name="connsiteY293-279522" fmla="*/ 536080 h 2329276"/>
                  <a:gd name="connsiteX294-279523" fmla="*/ 1543003 w 5767512"/>
                  <a:gd name="connsiteY294-279524" fmla="*/ 495398 h 2329276"/>
                  <a:gd name="connsiteX295-279525" fmla="*/ 1506643 w 5767512"/>
                  <a:gd name="connsiteY295-279526" fmla="*/ 440858 h 2329276"/>
                  <a:gd name="connsiteX296-279527" fmla="*/ 1506643 w 5767512"/>
                  <a:gd name="connsiteY296-279528" fmla="*/ 418134 h 2329276"/>
                  <a:gd name="connsiteX297-279529" fmla="*/ 1463467 w 5767512"/>
                  <a:gd name="connsiteY297-279530" fmla="*/ 409044 h 2329276"/>
                  <a:gd name="connsiteX298-279531" fmla="*/ 1472556 w 5767512"/>
                  <a:gd name="connsiteY298-279532" fmla="*/ 359050 h 2329276"/>
                  <a:gd name="connsiteX299-279533" fmla="*/ 1452104 w 5767512"/>
                  <a:gd name="connsiteY299-279534" fmla="*/ 272696 h 2329276"/>
                  <a:gd name="connsiteX300-279535" fmla="*/ 1452104 w 5767512"/>
                  <a:gd name="connsiteY300-279536" fmla="*/ 236337 h 2329276"/>
                  <a:gd name="connsiteX301-279537" fmla="*/ 1522551 w 5767512"/>
                  <a:gd name="connsiteY301-279538" fmla="*/ 134076 h 2329276"/>
                  <a:gd name="connsiteX302-279539" fmla="*/ 1543003 w 5767512"/>
                  <a:gd name="connsiteY302-279540" fmla="*/ 20453 h 2329276"/>
                  <a:gd name="connsiteX303-279541" fmla="*/ 1570272 w 5767512"/>
                  <a:gd name="connsiteY303-279542" fmla="*/ 0 h 2329276"/>
                  <a:gd name="connsiteX304-279543" fmla="*/ 1578688 w 5767512"/>
                  <a:gd name="connsiteY304-279544" fmla="*/ 2619 h 2329276"/>
                  <a:gd name="connsiteX305-279545" fmla="*/ 1582179 w 5767512"/>
                  <a:gd name="connsiteY305-279546" fmla="*/ 0 h 2329276"/>
                  <a:gd name="connsiteX306-279547" fmla="*/ 1684440 w 5767512"/>
                  <a:gd name="connsiteY306-279548" fmla="*/ 31815 h 2329276"/>
                  <a:gd name="connsiteX307-279549" fmla="*/ 1688985 w 5767512"/>
                  <a:gd name="connsiteY307-279550" fmla="*/ 102261 h 2329276"/>
                  <a:gd name="connsiteX308-279551" fmla="*/ 1652625 w 5767512"/>
                  <a:gd name="connsiteY308-279552" fmla="*/ 193160 h 2329276"/>
                  <a:gd name="connsiteX309-279553" fmla="*/ 1679895 w 5767512"/>
                  <a:gd name="connsiteY309-279554" fmla="*/ 231792 h 2329276"/>
                  <a:gd name="connsiteX310-279555" fmla="*/ 1688985 w 5767512"/>
                  <a:gd name="connsiteY310-279556" fmla="*/ 306783 h 2329276"/>
                  <a:gd name="connsiteX311-279557" fmla="*/ 1679895 w 5767512"/>
                  <a:gd name="connsiteY311-279558" fmla="*/ 452221 h 2329276"/>
                  <a:gd name="connsiteX312-279559" fmla="*/ 1636718 w 5767512"/>
                  <a:gd name="connsiteY312-279560" fmla="*/ 715827 h 2329276"/>
                  <a:gd name="connsiteX313-279561" fmla="*/ 1662494 w 5767512"/>
                  <a:gd name="connsiteY313-279562" fmla="*/ 722271 h 2329276"/>
                  <a:gd name="connsiteX0-279563" fmla="*/ 1662494 w 5767512"/>
                  <a:gd name="connsiteY0-279564" fmla="*/ 722271 h 2329276"/>
                  <a:gd name="connsiteX1-279565" fmla="*/ 5176671 w 5767512"/>
                  <a:gd name="connsiteY1-279566" fmla="*/ 397682 h 2329276"/>
                  <a:gd name="connsiteX2-279567" fmla="*/ 5243719 w 5767512"/>
                  <a:gd name="connsiteY2-279568" fmla="*/ 482513 h 2329276"/>
                  <a:gd name="connsiteX3-279569" fmla="*/ 5258480 w 5767512"/>
                  <a:gd name="connsiteY3-279570" fmla="*/ 386319 h 2329276"/>
                  <a:gd name="connsiteX4-279571" fmla="*/ 5267570 w 5767512"/>
                  <a:gd name="connsiteY4-279572" fmla="*/ 338598 h 2329276"/>
                  <a:gd name="connsiteX5-279573" fmla="*/ 5278896 w 5767512"/>
                  <a:gd name="connsiteY5-279574" fmla="*/ 341647 h 2329276"/>
                  <a:gd name="connsiteX6-279575" fmla="*/ 5279477 w 5767512"/>
                  <a:gd name="connsiteY6-279576" fmla="*/ 338598 h 2329276"/>
                  <a:gd name="connsiteX7-279577" fmla="*/ 5395510 w 5767512"/>
                  <a:gd name="connsiteY7-279578" fmla="*/ 369837 h 2329276"/>
                  <a:gd name="connsiteX8-279579" fmla="*/ 5463001 w 5767512"/>
                  <a:gd name="connsiteY8-279580" fmla="*/ 365867 h 2329276"/>
                  <a:gd name="connsiteX9-279581" fmla="*/ 5464386 w 5767512"/>
                  <a:gd name="connsiteY9-279582" fmla="*/ 366486 h 2329276"/>
                  <a:gd name="connsiteX10-279583" fmla="*/ 5474909 w 5767512"/>
                  <a:gd name="connsiteY10-279584" fmla="*/ 365867 h 2329276"/>
                  <a:gd name="connsiteX11-279585" fmla="*/ 5581715 w 5767512"/>
                  <a:gd name="connsiteY11-279586" fmla="*/ 413589 h 2329276"/>
                  <a:gd name="connsiteX12-279587" fmla="*/ 5633981 w 5767512"/>
                  <a:gd name="connsiteY12-279588" fmla="*/ 456766 h 2329276"/>
                  <a:gd name="connsiteX13-279589" fmla="*/ 5767511 w 5767512"/>
                  <a:gd name="connsiteY13-279590" fmla="*/ 833995 h 2329276"/>
                  <a:gd name="connsiteX14-279591" fmla="*/ 5729132 w 5767512"/>
                  <a:gd name="connsiteY14-279592" fmla="*/ 785976 h 2329276"/>
                  <a:gd name="connsiteX15-279593" fmla="*/ 5695337 w 5767512"/>
                  <a:gd name="connsiteY15-279594" fmla="*/ 795363 h 2329276"/>
                  <a:gd name="connsiteX16-279595" fmla="*/ 5693366 w 5767512"/>
                  <a:gd name="connsiteY16-279596" fmla="*/ 792603 h 2329276"/>
                  <a:gd name="connsiteX17-279597" fmla="*/ 5640799 w 5767512"/>
                  <a:gd name="connsiteY17-279598" fmla="*/ 752186 h 2329276"/>
                  <a:gd name="connsiteX18-279599" fmla="*/ 5656705 w 5767512"/>
                  <a:gd name="connsiteY18-279600" fmla="*/ 795363 h 2329276"/>
                  <a:gd name="connsiteX19-279601" fmla="*/ 5586259 w 5767512"/>
                  <a:gd name="connsiteY19-279602" fmla="*/ 870354 h 2329276"/>
                  <a:gd name="connsiteX20-279603" fmla="*/ 5575676 w 5767512"/>
                  <a:gd name="connsiteY20-279604" fmla="*/ 869346 h 2329276"/>
                  <a:gd name="connsiteX21-279605" fmla="*/ 5539436 w 5767512"/>
                  <a:gd name="connsiteY21-279606" fmla="*/ 867029 h 2329276"/>
                  <a:gd name="connsiteX22-279607" fmla="*/ 5593077 w 5767512"/>
                  <a:gd name="connsiteY22-279608" fmla="*/ 972615 h 2329276"/>
                  <a:gd name="connsiteX23-279609" fmla="*/ 5613529 w 5767512"/>
                  <a:gd name="connsiteY23-279610" fmla="*/ 1031699 h 2329276"/>
                  <a:gd name="connsiteX24-279611" fmla="*/ 5608984 w 5767512"/>
                  <a:gd name="connsiteY24-279612" fmla="*/ 1054424 h 2329276"/>
                  <a:gd name="connsiteX25-279613" fmla="*/ 5597799 w 5767512"/>
                  <a:gd name="connsiteY25-279614" fmla="*/ 1050815 h 2329276"/>
                  <a:gd name="connsiteX26-279615" fmla="*/ 5534271 w 5767512"/>
                  <a:gd name="connsiteY26-279616" fmla="*/ 1034164 h 2329276"/>
                  <a:gd name="connsiteX27-279617" fmla="*/ 5436277 w 5767512"/>
                  <a:gd name="connsiteY27-279618" fmla="*/ 1090783 h 2329276"/>
                  <a:gd name="connsiteX28-279619" fmla="*/ 5397645 w 5767512"/>
                  <a:gd name="connsiteY28-279620" fmla="*/ 1102146 h 2329276"/>
                  <a:gd name="connsiteX29-279621" fmla="*/ 5345378 w 5767512"/>
                  <a:gd name="connsiteY29-279622" fmla="*/ 1156685 h 2329276"/>
                  <a:gd name="connsiteX30-279623" fmla="*/ 5290839 w 5767512"/>
                  <a:gd name="connsiteY30-279624" fmla="*/ 1204406 h 2329276"/>
                  <a:gd name="connsiteX31-279625" fmla="*/ 5274932 w 5767512"/>
                  <a:gd name="connsiteY31-279626" fmla="*/ 1236221 h 2329276"/>
                  <a:gd name="connsiteX32-279627" fmla="*/ 5267238 w 5767512"/>
                  <a:gd name="connsiteY32-279628" fmla="*/ 1227794 h 2329276"/>
                  <a:gd name="connsiteX33-279629" fmla="*/ 5263025 w 5767512"/>
                  <a:gd name="connsiteY33-279630" fmla="*/ 1236221 h 2329276"/>
                  <a:gd name="connsiteX34-279631" fmla="*/ 5219538 w 5767512"/>
                  <a:gd name="connsiteY34-279632" fmla="*/ 1188593 h 2329276"/>
                  <a:gd name="connsiteX35-279633" fmla="*/ 5129494 w 5767512"/>
                  <a:gd name="connsiteY35-279634" fmla="*/ 1243038 h 2329276"/>
                  <a:gd name="connsiteX36-279635" fmla="*/ 5126389 w 5767512"/>
                  <a:gd name="connsiteY36-279636" fmla="*/ 1237716 h 2329276"/>
                  <a:gd name="connsiteX37-279637" fmla="*/ 5117587 w 5767512"/>
                  <a:gd name="connsiteY37-279638" fmla="*/ 1243038 h 2329276"/>
                  <a:gd name="connsiteX38-279639" fmla="*/ 5105544 w 5767512"/>
                  <a:gd name="connsiteY38-279640" fmla="*/ 1222392 h 2329276"/>
                  <a:gd name="connsiteX39-279641" fmla="*/ 5074955 w 5767512"/>
                  <a:gd name="connsiteY39-279642" fmla="*/ 1247583 h 2329276"/>
                  <a:gd name="connsiteX40-279643" fmla="*/ 5065718 w 5767512"/>
                  <a:gd name="connsiteY40-279644" fmla="*/ 1245384 h 2329276"/>
                  <a:gd name="connsiteX41-279645" fmla="*/ 5063048 w 5767512"/>
                  <a:gd name="connsiteY41-279646" fmla="*/ 1247583 h 2329276"/>
                  <a:gd name="connsiteX42-279647" fmla="*/ 5026594 w 5767512"/>
                  <a:gd name="connsiteY42-279648" fmla="*/ 1238904 h 2329276"/>
                  <a:gd name="connsiteX43-279649" fmla="*/ 5015871 w 5767512"/>
                  <a:gd name="connsiteY43-279650" fmla="*/ 1283943 h 2329276"/>
                  <a:gd name="connsiteX44-279651" fmla="*/ 4974967 w 5767512"/>
                  <a:gd name="connsiteY44-279652" fmla="*/ 1349844 h 2329276"/>
                  <a:gd name="connsiteX45-279653" fmla="*/ 4974967 w 5767512"/>
                  <a:gd name="connsiteY45-279654" fmla="*/ 1381659 h 2329276"/>
                  <a:gd name="connsiteX46-279655" fmla="*/ 5011326 w 5767512"/>
                  <a:gd name="connsiteY46-279656" fmla="*/ 1495282 h 2329276"/>
                  <a:gd name="connsiteX47-279657" fmla="*/ 4999419 w 5767512"/>
                  <a:gd name="connsiteY47-279658" fmla="*/ 1495282 h 2329276"/>
                  <a:gd name="connsiteX48-279659" fmla="*/ 4974967 w 5767512"/>
                  <a:gd name="connsiteY48-279660" fmla="*/ 1495282 h 2329276"/>
                  <a:gd name="connsiteX49-279661" fmla="*/ 4963605 w 5767512"/>
                  <a:gd name="connsiteY49-279662" fmla="*/ 1547548 h 2329276"/>
                  <a:gd name="connsiteX50-279663" fmla="*/ 4974967 w 5767512"/>
                  <a:gd name="connsiteY50-279664" fmla="*/ 1574818 h 2329276"/>
                  <a:gd name="connsiteX51-279665" fmla="*/ 4909065 w 5767512"/>
                  <a:gd name="connsiteY51-279666" fmla="*/ 1608905 h 2329276"/>
                  <a:gd name="connsiteX52-279667" fmla="*/ 4897703 w 5767512"/>
                  <a:gd name="connsiteY52-279668" fmla="*/ 1677079 h 2329276"/>
                  <a:gd name="connsiteX53-279669" fmla="*/ 4845437 w 5767512"/>
                  <a:gd name="connsiteY53-279670" fmla="*/ 1692986 h 2329276"/>
                  <a:gd name="connsiteX54-279671" fmla="*/ 4834074 w 5767512"/>
                  <a:gd name="connsiteY54-279672" fmla="*/ 1752070 h 2329276"/>
                  <a:gd name="connsiteX55-279673" fmla="*/ 4779535 w 5767512"/>
                  <a:gd name="connsiteY55-279674" fmla="*/ 1811154 h 2329276"/>
                  <a:gd name="connsiteX56-279675" fmla="*/ 4777225 w 5767512"/>
                  <a:gd name="connsiteY56-279676" fmla="*/ 1800758 h 2329276"/>
                  <a:gd name="connsiteX57-279677" fmla="*/ 4767628 w 5767512"/>
                  <a:gd name="connsiteY57-279678" fmla="*/ 1811154 h 2329276"/>
                  <a:gd name="connsiteX58-279679" fmla="*/ 4758538 w 5767512"/>
                  <a:gd name="connsiteY58-279680" fmla="*/ 1770250 h 2329276"/>
                  <a:gd name="connsiteX59-279681" fmla="*/ 4742631 w 5767512"/>
                  <a:gd name="connsiteY59-279682" fmla="*/ 1683896 h 2329276"/>
                  <a:gd name="connsiteX60-279683" fmla="*/ 4715361 w 5767512"/>
                  <a:gd name="connsiteY60-279684" fmla="*/ 1543004 h 2329276"/>
                  <a:gd name="connsiteX61-279685" fmla="*/ 4735813 w 5767512"/>
                  <a:gd name="connsiteY61-279686" fmla="*/ 1452105 h 2329276"/>
                  <a:gd name="connsiteX62-279687" fmla="*/ 4767628 w 5767512"/>
                  <a:gd name="connsiteY62-279688" fmla="*/ 1408928 h 2329276"/>
                  <a:gd name="connsiteX63-279689" fmla="*/ 4767628 w 5767512"/>
                  <a:gd name="connsiteY63-279690" fmla="*/ 1381659 h 2329276"/>
                  <a:gd name="connsiteX64-279691" fmla="*/ 4826712 w 5767512"/>
                  <a:gd name="connsiteY64-279692" fmla="*/ 1365751 h 2329276"/>
                  <a:gd name="connsiteX65-279693" fmla="*/ 1811153 w 5767512"/>
                  <a:gd name="connsiteY65-279694" fmla="*/ 1617995 h 2329276"/>
                  <a:gd name="connsiteX66-279695" fmla="*/ 1748069 w 5767512"/>
                  <a:gd name="connsiteY66-279696" fmla="*/ 1656627 h 2329276"/>
                  <a:gd name="connsiteX67-279697" fmla="*/ 1711709 w 5767512"/>
                  <a:gd name="connsiteY67-279698" fmla="*/ 1661172 h 2329276"/>
                  <a:gd name="connsiteX68-279699" fmla="*/ 1711926 w 5767512"/>
                  <a:gd name="connsiteY68-279700" fmla="*/ 1659656 h 2329276"/>
                  <a:gd name="connsiteX69-279701" fmla="*/ 1699803 w 5767512"/>
                  <a:gd name="connsiteY69-279702" fmla="*/ 1661172 h 2329276"/>
                  <a:gd name="connsiteX70-279703" fmla="*/ 1704347 w 5767512"/>
                  <a:gd name="connsiteY70-279704" fmla="*/ 1629357 h 2329276"/>
                  <a:gd name="connsiteX71-279705" fmla="*/ 1662460 w 5767512"/>
                  <a:gd name="connsiteY71-279706" fmla="*/ 1611406 h 2329276"/>
                  <a:gd name="connsiteX72-279707" fmla="*/ 1629901 w 5767512"/>
                  <a:gd name="connsiteY72-279708" fmla="*/ 1624812 h 2329276"/>
                  <a:gd name="connsiteX73-279709" fmla="*/ 1629300 w 5767512"/>
                  <a:gd name="connsiteY73-279710" fmla="*/ 1620157 h 2329276"/>
                  <a:gd name="connsiteX74-279711" fmla="*/ 1617994 w 5767512"/>
                  <a:gd name="connsiteY74-279712" fmla="*/ 1624812 h 2329276"/>
                  <a:gd name="connsiteX75-279713" fmla="*/ 1608904 w 5767512"/>
                  <a:gd name="connsiteY75-279714" fmla="*/ 1554366 h 2329276"/>
                  <a:gd name="connsiteX76-279715" fmla="*/ 1552684 w 5767512"/>
                  <a:gd name="connsiteY76-279716" fmla="*/ 1544673 h 2329276"/>
                  <a:gd name="connsiteX77-279717" fmla="*/ 1518550 w 5767512"/>
                  <a:gd name="connsiteY77-279718" fmla="*/ 1570273 h 2329276"/>
                  <a:gd name="connsiteX78-279719" fmla="*/ 1425379 w 5767512"/>
                  <a:gd name="connsiteY78-279720" fmla="*/ 1590725 h 2329276"/>
                  <a:gd name="connsiteX79-279721" fmla="*/ 1409472 w 5767512"/>
                  <a:gd name="connsiteY79-279722" fmla="*/ 1608905 h 2329276"/>
                  <a:gd name="connsiteX80-279723" fmla="*/ 1270852 w 5767512"/>
                  <a:gd name="connsiteY80-279724" fmla="*/ 1629357 h 2329276"/>
                  <a:gd name="connsiteX81-279725" fmla="*/ 1254945 w 5767512"/>
                  <a:gd name="connsiteY81-279726" fmla="*/ 1649809 h 2329276"/>
                  <a:gd name="connsiteX82-279727" fmla="*/ 1282214 w 5767512"/>
                  <a:gd name="connsiteY82-279728" fmla="*/ 1692986 h 2329276"/>
                  <a:gd name="connsiteX83-279729" fmla="*/ 1243582 w 5767512"/>
                  <a:gd name="connsiteY83-279730" fmla="*/ 1708893 h 2329276"/>
                  <a:gd name="connsiteX84-279731" fmla="*/ 1254945 w 5767512"/>
                  <a:gd name="connsiteY84-279732" fmla="*/ 1727073 h 2329276"/>
                  <a:gd name="connsiteX85-279733" fmla="*/ 1216313 w 5767512"/>
                  <a:gd name="connsiteY85-279734" fmla="*/ 1752070 h 2329276"/>
                  <a:gd name="connsiteX86-279735" fmla="*/ 1275397 w 5767512"/>
                  <a:gd name="connsiteY86-279736" fmla="*/ 1795247 h 2329276"/>
                  <a:gd name="connsiteX87-279737" fmla="*/ 1270852 w 5767512"/>
                  <a:gd name="connsiteY87-279738" fmla="*/ 1822517 h 2329276"/>
                  <a:gd name="connsiteX88-279739" fmla="*/ 1259108 w 5767512"/>
                  <a:gd name="connsiteY88-279740" fmla="*/ 1821538 h 2329276"/>
                  <a:gd name="connsiteX89-279741" fmla="*/ 1258945 w 5767512"/>
                  <a:gd name="connsiteY89-279742" fmla="*/ 1822517 h 2329276"/>
                  <a:gd name="connsiteX90-279743" fmla="*/ 1215644 w 5767512"/>
                  <a:gd name="connsiteY90-279744" fmla="*/ 1818908 h 2329276"/>
                  <a:gd name="connsiteX91-279745" fmla="*/ 1204950 w 5767512"/>
                  <a:gd name="connsiteY91-279746" fmla="*/ 1833879 h 2329276"/>
                  <a:gd name="connsiteX92-279747" fmla="*/ 1196495 w 5767512"/>
                  <a:gd name="connsiteY92-279748" fmla="*/ 1829047 h 2329276"/>
                  <a:gd name="connsiteX93-279749" fmla="*/ 1193043 w 5767512"/>
                  <a:gd name="connsiteY93-279750" fmla="*/ 1833879 h 2329276"/>
                  <a:gd name="connsiteX94-279751" fmla="*/ 1145322 w 5767512"/>
                  <a:gd name="connsiteY94-279752" fmla="*/ 1806609 h 2329276"/>
                  <a:gd name="connsiteX95-279753" fmla="*/ 1098145 w 5767512"/>
                  <a:gd name="connsiteY95-279754" fmla="*/ 1806609 h 2329276"/>
                  <a:gd name="connsiteX96-279755" fmla="*/ 1061785 w 5767512"/>
                  <a:gd name="connsiteY96-279756" fmla="*/ 1833879 h 2329276"/>
                  <a:gd name="connsiteX97-279757" fmla="*/ 1055322 w 5767512"/>
                  <a:gd name="connsiteY97-279758" fmla="*/ 1829796 h 2329276"/>
                  <a:gd name="connsiteX98-279759" fmla="*/ 1049878 w 5767512"/>
                  <a:gd name="connsiteY98-279760" fmla="*/ 1833879 h 2329276"/>
                  <a:gd name="connsiteX99-279761" fmla="*/ 1006701 w 5767512"/>
                  <a:gd name="connsiteY99-279762" fmla="*/ 1806609 h 2329276"/>
                  <a:gd name="connsiteX100-279763" fmla="*/ 924893 w 5767512"/>
                  <a:gd name="connsiteY100-279764" fmla="*/ 1770250 h 2329276"/>
                  <a:gd name="connsiteX101-279765" fmla="*/ 877716 w 5767512"/>
                  <a:gd name="connsiteY101-279766" fmla="*/ 1770250 h 2329276"/>
                  <a:gd name="connsiteX102-279767" fmla="*/ 802724 w 5767512"/>
                  <a:gd name="connsiteY102-279768" fmla="*/ 1833879 h 2329276"/>
                  <a:gd name="connsiteX103-279769" fmla="*/ 798179 w 5767512"/>
                  <a:gd name="connsiteY103-279770" fmla="*/ 1877056 h 2329276"/>
                  <a:gd name="connsiteX104-279771" fmla="*/ 787406 w 5767512"/>
                  <a:gd name="connsiteY104-279772" fmla="*/ 1866283 h 2329276"/>
                  <a:gd name="connsiteX105-279773" fmla="*/ 786272 w 5767512"/>
                  <a:gd name="connsiteY105-279774" fmla="*/ 1877056 h 2329276"/>
                  <a:gd name="connsiteX106-279775" fmla="*/ 756063 w 5767512"/>
                  <a:gd name="connsiteY106-279776" fmla="*/ 1846846 h 2329276"/>
                  <a:gd name="connsiteX107-279777" fmla="*/ 732278 w 5767512"/>
                  <a:gd name="connsiteY107-279778" fmla="*/ 1904325 h 2329276"/>
                  <a:gd name="connsiteX108-279779" fmla="*/ 743640 w 5767512"/>
                  <a:gd name="connsiteY108-279780" fmla="*/ 1913415 h 2329276"/>
                  <a:gd name="connsiteX109-279781" fmla="*/ 723188 w 5767512"/>
                  <a:gd name="connsiteY109-279782" fmla="*/ 1956592 h 2329276"/>
                  <a:gd name="connsiteX110-279783" fmla="*/ 747026 w 5767512"/>
                  <a:gd name="connsiteY110-279784" fmla="*/ 1993433 h 2329276"/>
                  <a:gd name="connsiteX111-279785" fmla="*/ 763548 w 5767512"/>
                  <a:gd name="connsiteY111-279786" fmla="*/ 1990679 h 2329276"/>
                  <a:gd name="connsiteX112-279787" fmla="*/ 764871 w 5767512"/>
                  <a:gd name="connsiteY112-279788" fmla="*/ 1992443 h 2329276"/>
                  <a:gd name="connsiteX113-279789" fmla="*/ 775455 w 5767512"/>
                  <a:gd name="connsiteY113-279790" fmla="*/ 1990679 h 2329276"/>
                  <a:gd name="connsiteX114-279791" fmla="*/ 802724 w 5767512"/>
                  <a:gd name="connsiteY114-279792" fmla="*/ 2027038 h 2329276"/>
                  <a:gd name="connsiteX115-279793" fmla="*/ 798179 w 5767512"/>
                  <a:gd name="connsiteY115-279794" fmla="*/ 2054308 h 2329276"/>
                  <a:gd name="connsiteX116-279795" fmla="*/ 818632 w 5767512"/>
                  <a:gd name="connsiteY116-279796" fmla="*/ 2065670 h 2329276"/>
                  <a:gd name="connsiteX117-279797" fmla="*/ 802724 w 5767512"/>
                  <a:gd name="connsiteY117-279798" fmla="*/ 2097485 h 2329276"/>
                  <a:gd name="connsiteX118-279799" fmla="*/ 766365 w 5767512"/>
                  <a:gd name="connsiteY118-279800" fmla="*/ 2102030 h 2329276"/>
                  <a:gd name="connsiteX119-279801" fmla="*/ 727733 w 5767512"/>
                  <a:gd name="connsiteY119-279802" fmla="*/ 2161114 h 2329276"/>
                  <a:gd name="connsiteX120-279803" fmla="*/ 759548 w 5767512"/>
                  <a:gd name="connsiteY120-279804" fmla="*/ 2204291 h 2329276"/>
                  <a:gd name="connsiteX121-279805" fmla="*/ 759548 w 5767512"/>
                  <a:gd name="connsiteY121-279806" fmla="*/ 2242922 h 2329276"/>
                  <a:gd name="connsiteX122-279807" fmla="*/ 798179 w 5767512"/>
                  <a:gd name="connsiteY122-279808" fmla="*/ 2302007 h 2329276"/>
                  <a:gd name="connsiteX123-279809" fmla="*/ 775455 w 5767512"/>
                  <a:gd name="connsiteY123-279810" fmla="*/ 2317914 h 2329276"/>
                  <a:gd name="connsiteX124-279811" fmla="*/ 770910 w 5767512"/>
                  <a:gd name="connsiteY124-279812" fmla="*/ 2329276 h 2329276"/>
                  <a:gd name="connsiteX125-279813" fmla="*/ 759003 w 5767512"/>
                  <a:gd name="connsiteY125-279814" fmla="*/ 2329276 h 2329276"/>
                  <a:gd name="connsiteX126-279815" fmla="*/ 755003 w 5767512"/>
                  <a:gd name="connsiteY126-279816" fmla="*/ 2329276 h 2329276"/>
                  <a:gd name="connsiteX127-279817" fmla="*/ 743096 w 5767512"/>
                  <a:gd name="connsiteY127-279818" fmla="*/ 2329276 h 2329276"/>
                  <a:gd name="connsiteX128-279819" fmla="*/ 715826 w 5767512"/>
                  <a:gd name="connsiteY128-279820" fmla="*/ 2295189 h 2329276"/>
                  <a:gd name="connsiteX129-279821" fmla="*/ 704464 w 5767512"/>
                  <a:gd name="connsiteY129-279822" fmla="*/ 2295189 h 2329276"/>
                  <a:gd name="connsiteX130-279823" fmla="*/ 684012 w 5767512"/>
                  <a:gd name="connsiteY130-279824" fmla="*/ 2286099 h 2329276"/>
                  <a:gd name="connsiteX131-279825" fmla="*/ 672649 w 5767512"/>
                  <a:gd name="connsiteY131-279826" fmla="*/ 2263375 h 2329276"/>
                  <a:gd name="connsiteX132-279827" fmla="*/ 645222 w 5767512"/>
                  <a:gd name="connsiteY132-279828" fmla="*/ 2255538 h 2329276"/>
                  <a:gd name="connsiteX133-279829" fmla="*/ 625472 w 5767512"/>
                  <a:gd name="connsiteY133-279830" fmla="*/ 2258830 h 2329276"/>
                  <a:gd name="connsiteX134-279831" fmla="*/ 623771 w 5767512"/>
                  <a:gd name="connsiteY134-279832" fmla="*/ 2257129 h 2329276"/>
                  <a:gd name="connsiteX135-279833" fmla="*/ 613565 w 5767512"/>
                  <a:gd name="connsiteY135-279834" fmla="*/ 2258830 h 2329276"/>
                  <a:gd name="connsiteX136-279835" fmla="*/ 609020 w 5767512"/>
                  <a:gd name="connsiteY136-279836" fmla="*/ 2254285 h 2329276"/>
                  <a:gd name="connsiteX137-279837" fmla="*/ 559026 w 5767512"/>
                  <a:gd name="connsiteY137-279838" fmla="*/ 2227015 h 2329276"/>
                  <a:gd name="connsiteX138-279839" fmla="*/ 506760 w 5767512"/>
                  <a:gd name="connsiteY138-279840" fmla="*/ 2220198 h 2329276"/>
                  <a:gd name="connsiteX139-279841" fmla="*/ 483280 w 5767512"/>
                  <a:gd name="connsiteY139-279842" fmla="*/ 2213489 h 2329276"/>
                  <a:gd name="connsiteX140-279843" fmla="*/ 480035 w 5767512"/>
                  <a:gd name="connsiteY140-279844" fmla="*/ 2215653 h 2329276"/>
                  <a:gd name="connsiteX141-279845" fmla="*/ 475042 w 5767512"/>
                  <a:gd name="connsiteY141-279846" fmla="*/ 2211135 h 2329276"/>
                  <a:gd name="connsiteX142-279847" fmla="*/ 474945 w 5767512"/>
                  <a:gd name="connsiteY142-279848" fmla="*/ 2211108 h 2329276"/>
                  <a:gd name="connsiteX143-279849" fmla="*/ 468128 w 5767512"/>
                  <a:gd name="connsiteY143-279850" fmla="*/ 2215653 h 2329276"/>
                  <a:gd name="connsiteX144-279851" fmla="*/ 420406 w 5767512"/>
                  <a:gd name="connsiteY144-279852" fmla="*/ 2172476 h 2329276"/>
                  <a:gd name="connsiteX145-279853" fmla="*/ 381774 w 5767512"/>
                  <a:gd name="connsiteY145-279854" fmla="*/ 2156569 h 2329276"/>
                  <a:gd name="connsiteX146-279855" fmla="*/ 349960 w 5767512"/>
                  <a:gd name="connsiteY146-279856" fmla="*/ 2124754 h 2329276"/>
                  <a:gd name="connsiteX147-279857" fmla="*/ 377229 w 5767512"/>
                  <a:gd name="connsiteY147-279858" fmla="*/ 2117937 h 2329276"/>
                  <a:gd name="connsiteX148-279859" fmla="*/ 404499 w 5767512"/>
                  <a:gd name="connsiteY148-279860" fmla="*/ 2070215 h 2329276"/>
                  <a:gd name="connsiteX149-279861" fmla="*/ 388591 w 5767512"/>
                  <a:gd name="connsiteY149-279862" fmla="*/ 2054308 h 2329276"/>
                  <a:gd name="connsiteX150-279863" fmla="*/ 440858 w 5767512"/>
                  <a:gd name="connsiteY150-279864" fmla="*/ 2027038 h 2329276"/>
                  <a:gd name="connsiteX151-279865" fmla="*/ 440858 w 5767512"/>
                  <a:gd name="connsiteY151-279866" fmla="*/ 2023982 h 2329276"/>
                  <a:gd name="connsiteX152-279867" fmla="*/ 416406 w 5767512"/>
                  <a:gd name="connsiteY152-279868" fmla="*/ 2027038 h 2329276"/>
                  <a:gd name="connsiteX153-279869" fmla="*/ 416406 w 5767512"/>
                  <a:gd name="connsiteY153-279870" fmla="*/ 2025550 h 2329276"/>
                  <a:gd name="connsiteX154-279871" fmla="*/ 404499 w 5767512"/>
                  <a:gd name="connsiteY154-279872" fmla="*/ 2027038 h 2329276"/>
                  <a:gd name="connsiteX155-279873" fmla="*/ 404499 w 5767512"/>
                  <a:gd name="connsiteY155-279874" fmla="*/ 2006586 h 2329276"/>
                  <a:gd name="connsiteX156-279875" fmla="*/ 424951 w 5767512"/>
                  <a:gd name="connsiteY156-279876" fmla="*/ 1990679 h 2329276"/>
                  <a:gd name="connsiteX157-279877" fmla="*/ 463583 w 5767512"/>
                  <a:gd name="connsiteY157-279878" fmla="*/ 1983862 h 2329276"/>
                  <a:gd name="connsiteX158-279879" fmla="*/ 468128 w 5767512"/>
                  <a:gd name="connsiteY158-279880" fmla="*/ 1967954 h 2329276"/>
                  <a:gd name="connsiteX159-279881" fmla="*/ 456765 w 5767512"/>
                  <a:gd name="connsiteY159-279882" fmla="*/ 1936140 h 2329276"/>
                  <a:gd name="connsiteX160-279883" fmla="*/ 474945 w 5767512"/>
                  <a:gd name="connsiteY160-279884" fmla="*/ 1908870 h 2329276"/>
                  <a:gd name="connsiteX161-279885" fmla="*/ 474945 w 5767512"/>
                  <a:gd name="connsiteY161-279886" fmla="*/ 1888418 h 2329276"/>
                  <a:gd name="connsiteX162-279887" fmla="*/ 420406 w 5767512"/>
                  <a:gd name="connsiteY162-279888" fmla="*/ 1870238 h 2329276"/>
                  <a:gd name="connsiteX163-279889" fmla="*/ 409588 w 5767512"/>
                  <a:gd name="connsiteY163-279890" fmla="*/ 1870238 h 2329276"/>
                  <a:gd name="connsiteX164-279891" fmla="*/ 397681 w 5767512"/>
                  <a:gd name="connsiteY164-279892" fmla="*/ 1870238 h 2329276"/>
                  <a:gd name="connsiteX165-279893" fmla="*/ 379485 w 5767512"/>
                  <a:gd name="connsiteY165-279894" fmla="*/ 1847999 h 2329276"/>
                  <a:gd name="connsiteX166-279895" fmla="*/ 357322 w 5767512"/>
                  <a:gd name="connsiteY166-279896" fmla="*/ 1854331 h 2329276"/>
                  <a:gd name="connsiteX167-279897" fmla="*/ 352842 w 5767512"/>
                  <a:gd name="connsiteY167-279898" fmla="*/ 1852209 h 2329276"/>
                  <a:gd name="connsiteX168-279899" fmla="*/ 345415 w 5767512"/>
                  <a:gd name="connsiteY168-279900" fmla="*/ 1854331 h 2329276"/>
                  <a:gd name="connsiteX169-279901" fmla="*/ 302238 w 5767512"/>
                  <a:gd name="connsiteY169-279902" fmla="*/ 1833879 h 2329276"/>
                  <a:gd name="connsiteX170-279903" fmla="*/ 302238 w 5767512"/>
                  <a:gd name="connsiteY170-279904" fmla="*/ 1822517 h 2329276"/>
                  <a:gd name="connsiteX171-279905" fmla="*/ 286331 w 5767512"/>
                  <a:gd name="connsiteY171-279906" fmla="*/ 1795247 h 2329276"/>
                  <a:gd name="connsiteX172-279907" fmla="*/ 270968 w 5767512"/>
                  <a:gd name="connsiteY172-279908" fmla="*/ 1795247 h 2329276"/>
                  <a:gd name="connsiteX173-279909" fmla="*/ 259061 w 5767512"/>
                  <a:gd name="connsiteY173-279910" fmla="*/ 1795247 h 2329276"/>
                  <a:gd name="connsiteX174-279911" fmla="*/ 254516 w 5767512"/>
                  <a:gd name="connsiteY174-279912" fmla="*/ 1779340 h 2329276"/>
                  <a:gd name="connsiteX175-279913" fmla="*/ 263606 w 5767512"/>
                  <a:gd name="connsiteY175-279914" fmla="*/ 1763433 h 2329276"/>
                  <a:gd name="connsiteX176-279915" fmla="*/ 243991 w 5767512"/>
                  <a:gd name="connsiteY176-279916" fmla="*/ 1732920 h 2329276"/>
                  <a:gd name="connsiteX177-279917" fmla="*/ 216429 w 5767512"/>
                  <a:gd name="connsiteY177-279918" fmla="*/ 1736163 h 2329276"/>
                  <a:gd name="connsiteX178-279919" fmla="*/ 212956 w 5767512"/>
                  <a:gd name="connsiteY178-279920" fmla="*/ 1735171 h 2329276"/>
                  <a:gd name="connsiteX179-279921" fmla="*/ 204522 w 5767512"/>
                  <a:gd name="connsiteY179-279922" fmla="*/ 1736163 h 2329276"/>
                  <a:gd name="connsiteX180-279923" fmla="*/ 199623 w 5767512"/>
                  <a:gd name="connsiteY180-279924" fmla="*/ 1734763 h 2329276"/>
                  <a:gd name="connsiteX181-279925" fmla="*/ 195977 w 5767512"/>
                  <a:gd name="connsiteY181-279926" fmla="*/ 1747525 h 2329276"/>
                  <a:gd name="connsiteX182-279927" fmla="*/ 184968 w 5767512"/>
                  <a:gd name="connsiteY182-279928" fmla="*/ 1744380 h 2329276"/>
                  <a:gd name="connsiteX183-279929" fmla="*/ 184070 w 5767512"/>
                  <a:gd name="connsiteY183-279930" fmla="*/ 1747525 h 2329276"/>
                  <a:gd name="connsiteX184-279931" fmla="*/ 168163 w 5767512"/>
                  <a:gd name="connsiteY184-279932" fmla="*/ 1742990 h 2329276"/>
                  <a:gd name="connsiteX185-279933" fmla="*/ 156800 w 5767512"/>
                  <a:gd name="connsiteY185-279934" fmla="*/ 1704348 h 2329276"/>
                  <a:gd name="connsiteX186-279935" fmla="*/ 152255 w 5767512"/>
                  <a:gd name="connsiteY186-279936" fmla="*/ 1688441 h 2329276"/>
                  <a:gd name="connsiteX187-279937" fmla="*/ 156800 w 5767512"/>
                  <a:gd name="connsiteY187-279938" fmla="*/ 1683896 h 2329276"/>
                  <a:gd name="connsiteX188-279939" fmla="*/ 168707 w 5767512"/>
                  <a:gd name="connsiteY188-279940" fmla="*/ 1683896 h 2329276"/>
                  <a:gd name="connsiteX189-279941" fmla="*/ 188615 w 5767512"/>
                  <a:gd name="connsiteY189-279942" fmla="*/ 1683896 h 2329276"/>
                  <a:gd name="connsiteX190-279943" fmla="*/ 199977 w 5767512"/>
                  <a:gd name="connsiteY190-279944" fmla="*/ 1672534 h 2329276"/>
                  <a:gd name="connsiteX191-279945" fmla="*/ 188615 w 5767512"/>
                  <a:gd name="connsiteY191-279946" fmla="*/ 1649809 h 2329276"/>
                  <a:gd name="connsiteX192-279947" fmla="*/ 168163 w 5767512"/>
                  <a:gd name="connsiteY192-279948" fmla="*/ 1640720 h 2329276"/>
                  <a:gd name="connsiteX193-279949" fmla="*/ 168163 w 5767512"/>
                  <a:gd name="connsiteY193-279950" fmla="*/ 1633902 h 2329276"/>
                  <a:gd name="connsiteX194-279951" fmla="*/ 152255 w 5767512"/>
                  <a:gd name="connsiteY194-279952" fmla="*/ 1617995 h 2329276"/>
                  <a:gd name="connsiteX195-279953" fmla="*/ 129531 w 5767512"/>
                  <a:gd name="connsiteY195-279954" fmla="*/ 1581635 h 2329276"/>
                  <a:gd name="connsiteX196-279955" fmla="*/ 140893 w 5767512"/>
                  <a:gd name="connsiteY196-279956" fmla="*/ 1558911 h 2329276"/>
                  <a:gd name="connsiteX197-279957" fmla="*/ 136348 w 5767512"/>
                  <a:gd name="connsiteY197-279958" fmla="*/ 1531641 h 2329276"/>
                  <a:gd name="connsiteX198-279959" fmla="*/ 103789 w 5767512"/>
                  <a:gd name="connsiteY198-279960" fmla="*/ 1518234 h 2329276"/>
                  <a:gd name="connsiteX199-279961" fmla="*/ 93716 w 5767512"/>
                  <a:gd name="connsiteY199-279962" fmla="*/ 1522551 h 2329276"/>
                  <a:gd name="connsiteX200-279963" fmla="*/ 91868 w 5767512"/>
                  <a:gd name="connsiteY200-279964" fmla="*/ 1518240 h 2329276"/>
                  <a:gd name="connsiteX201-279965" fmla="*/ 81809 w 5767512"/>
                  <a:gd name="connsiteY201-279966" fmla="*/ 1522551 h 2329276"/>
                  <a:gd name="connsiteX202-279967" fmla="*/ 74992 w 5767512"/>
                  <a:gd name="connsiteY202-279968" fmla="*/ 1506644 h 2329276"/>
                  <a:gd name="connsiteX203-279969" fmla="*/ 34087 w 5767512"/>
                  <a:gd name="connsiteY203-279970" fmla="*/ 1495282 h 2329276"/>
                  <a:gd name="connsiteX204-279971" fmla="*/ 22725 w 5767512"/>
                  <a:gd name="connsiteY204-279972" fmla="*/ 1452105 h 2329276"/>
                  <a:gd name="connsiteX205-279973" fmla="*/ 22725 w 5767512"/>
                  <a:gd name="connsiteY205-279974" fmla="*/ 1420290 h 2329276"/>
                  <a:gd name="connsiteX206-279975" fmla="*/ 0 w 5767512"/>
                  <a:gd name="connsiteY206-279976" fmla="*/ 1404383 h 2329276"/>
                  <a:gd name="connsiteX207-279977" fmla="*/ 15907 w 5767512"/>
                  <a:gd name="connsiteY207-279978" fmla="*/ 1381659 h 2329276"/>
                  <a:gd name="connsiteX208-279979" fmla="*/ 6818 w 5767512"/>
                  <a:gd name="connsiteY208-279980" fmla="*/ 1318030 h 2329276"/>
                  <a:gd name="connsiteX209-279981" fmla="*/ 34087 w 5767512"/>
                  <a:gd name="connsiteY209-279982" fmla="*/ 1274853 h 2329276"/>
                  <a:gd name="connsiteX210-279983" fmla="*/ 27270 w 5767512"/>
                  <a:gd name="connsiteY210-279984" fmla="*/ 1263491 h 2329276"/>
                  <a:gd name="connsiteX211-279985" fmla="*/ 70447 w 5767512"/>
                  <a:gd name="connsiteY211-279986" fmla="*/ 1224859 h 2329276"/>
                  <a:gd name="connsiteX212-279987" fmla="*/ 27270 w 5767512"/>
                  <a:gd name="connsiteY212-279988" fmla="*/ 1188499 h 2329276"/>
                  <a:gd name="connsiteX213-279989" fmla="*/ 109078 w 5767512"/>
                  <a:gd name="connsiteY213-279990" fmla="*/ 1090783 h 2329276"/>
                  <a:gd name="connsiteX214-279991" fmla="*/ 145438 w 5767512"/>
                  <a:gd name="connsiteY214-279992" fmla="*/ 1047606 h 2329276"/>
                  <a:gd name="connsiteX215-279993" fmla="*/ 156800 w 5767512"/>
                  <a:gd name="connsiteY215-279994" fmla="*/ 1004430 h 2329276"/>
                  <a:gd name="connsiteX216-279995" fmla="*/ 102261 w 5767512"/>
                  <a:gd name="connsiteY216-279996" fmla="*/ 952163 h 2329276"/>
                  <a:gd name="connsiteX217-279997" fmla="*/ 118168 w 5767512"/>
                  <a:gd name="connsiteY217-279998" fmla="*/ 897624 h 2329276"/>
                  <a:gd name="connsiteX218-279999" fmla="*/ 86354 w 5767512"/>
                  <a:gd name="connsiteY218-280000" fmla="*/ 833995 h 2329276"/>
                  <a:gd name="connsiteX219-280001" fmla="*/ 109078 w 5767512"/>
                  <a:gd name="connsiteY219-280002" fmla="*/ 759003 h 2329276"/>
                  <a:gd name="connsiteX220-280003" fmla="*/ 70447 w 5767512"/>
                  <a:gd name="connsiteY220-280004" fmla="*/ 656742 h 2329276"/>
                  <a:gd name="connsiteX221-280005" fmla="*/ 102261 w 5767512"/>
                  <a:gd name="connsiteY221-280006" fmla="*/ 586296 h 2329276"/>
                  <a:gd name="connsiteX222-280007" fmla="*/ 43177 w 5767512"/>
                  <a:gd name="connsiteY222-280008" fmla="*/ 520395 h 2329276"/>
                  <a:gd name="connsiteX223-280009" fmla="*/ 49994 w 5767512"/>
                  <a:gd name="connsiteY223-280010" fmla="*/ 445403 h 2329276"/>
                  <a:gd name="connsiteX224-280011" fmla="*/ 81809 w 5767512"/>
                  <a:gd name="connsiteY224-280012" fmla="*/ 440858 h 2329276"/>
                  <a:gd name="connsiteX225-280013" fmla="*/ 145438 w 5767512"/>
                  <a:gd name="connsiteY225-280014" fmla="*/ 397682 h 2329276"/>
                  <a:gd name="connsiteX226-280015" fmla="*/ 184070 w 5767512"/>
                  <a:gd name="connsiteY226-280016" fmla="*/ 359050 h 2329276"/>
                  <a:gd name="connsiteX227-280017" fmla="*/ 189699 w 5767512"/>
                  <a:gd name="connsiteY227-280018" fmla="*/ 365328 h 2329276"/>
                  <a:gd name="connsiteX228-280019" fmla="*/ 195977 w 5767512"/>
                  <a:gd name="connsiteY228-280020" fmla="*/ 359050 h 2329276"/>
                  <a:gd name="connsiteX229-280021" fmla="*/ 255061 w 5767512"/>
                  <a:gd name="connsiteY229-280022" fmla="*/ 424951 h 2329276"/>
                  <a:gd name="connsiteX230-280023" fmla="*/ 350504 w 5767512"/>
                  <a:gd name="connsiteY230-280024" fmla="*/ 445403 h 2329276"/>
                  <a:gd name="connsiteX231-280025" fmla="*/ 491397 w 5767512"/>
                  <a:gd name="connsiteY231-280026" fmla="*/ 559027 h 2329276"/>
                  <a:gd name="connsiteX232-280027" fmla="*/ 523211 w 5767512"/>
                  <a:gd name="connsiteY232-280028" fmla="*/ 606748 h 2329276"/>
                  <a:gd name="connsiteX233-280029" fmla="*/ 523211 w 5767512"/>
                  <a:gd name="connsiteY233-280030" fmla="*/ 665832 h 2329276"/>
                  <a:gd name="connsiteX234-280031" fmla="*/ 486852 w 5767512"/>
                  <a:gd name="connsiteY234-280032" fmla="*/ 720371 h 2329276"/>
                  <a:gd name="connsiteX235-280033" fmla="*/ 420951 w 5767512"/>
                  <a:gd name="connsiteY235-280034" fmla="*/ 740824 h 2329276"/>
                  <a:gd name="connsiteX236-280035" fmla="*/ 415909 w 5767512"/>
                  <a:gd name="connsiteY236-280036" fmla="*/ 738693 h 2329276"/>
                  <a:gd name="connsiteX237-280037" fmla="*/ 409044 w 5767512"/>
                  <a:gd name="connsiteY237-280038" fmla="*/ 740824 h 2329276"/>
                  <a:gd name="connsiteX238-280039" fmla="*/ 252950 w 5767512"/>
                  <a:gd name="connsiteY238-280040" fmla="*/ 674868 h 2329276"/>
                  <a:gd name="connsiteX239-280041" fmla="*/ 232336 w 5767512"/>
                  <a:gd name="connsiteY239-280042" fmla="*/ 681740 h 2329276"/>
                  <a:gd name="connsiteX240-280043" fmla="*/ 291420 w 5767512"/>
                  <a:gd name="connsiteY240-280044" fmla="*/ 752186 h 2329276"/>
                  <a:gd name="connsiteX241-280045" fmla="*/ 291420 w 5767512"/>
                  <a:gd name="connsiteY241-280046" fmla="*/ 790818 h 2329276"/>
                  <a:gd name="connsiteX242-280047" fmla="*/ 298238 w 5767512"/>
                  <a:gd name="connsiteY242-280048" fmla="*/ 877172 h 2329276"/>
                  <a:gd name="connsiteX243-280049" fmla="*/ 345959 w 5767512"/>
                  <a:gd name="connsiteY243-280050" fmla="*/ 908986 h 2329276"/>
                  <a:gd name="connsiteX244-280051" fmla="*/ 362087 w 5767512"/>
                  <a:gd name="connsiteY244-280052" fmla="*/ 918394 h 2329276"/>
                  <a:gd name="connsiteX245-280053" fmla="*/ 365867 w 5767512"/>
                  <a:gd name="connsiteY245-280054" fmla="*/ 886261 h 2329276"/>
                  <a:gd name="connsiteX246-280055" fmla="*/ 345415 w 5767512"/>
                  <a:gd name="connsiteY246-280056" fmla="*/ 849902 h 2329276"/>
                  <a:gd name="connsiteX247-280057" fmla="*/ 365867 w 5767512"/>
                  <a:gd name="connsiteY247-280058" fmla="*/ 818087 h 2329276"/>
                  <a:gd name="connsiteX248-280059" fmla="*/ 374560 w 5767512"/>
                  <a:gd name="connsiteY248-280060" fmla="*/ 823086 h 2329276"/>
                  <a:gd name="connsiteX249-280061" fmla="*/ 377774 w 5767512"/>
                  <a:gd name="connsiteY249-280062" fmla="*/ 818087 h 2329276"/>
                  <a:gd name="connsiteX250-280063" fmla="*/ 461933 w 5767512"/>
                  <a:gd name="connsiteY250-280064" fmla="*/ 866479 h 2329276"/>
                  <a:gd name="connsiteX251-280065" fmla="*/ 484035 w 5767512"/>
                  <a:gd name="connsiteY251-280066" fmla="*/ 849902 h 2329276"/>
                  <a:gd name="connsiteX252-280067" fmla="*/ 463583 w 5767512"/>
                  <a:gd name="connsiteY252-280068" fmla="*/ 784000 h 2329276"/>
                  <a:gd name="connsiteX253-280069" fmla="*/ 549936 w 5767512"/>
                  <a:gd name="connsiteY253-280070" fmla="*/ 697647 h 2329276"/>
                  <a:gd name="connsiteX254-280071" fmla="*/ 559742 w 5767512"/>
                  <a:gd name="connsiteY254-280072" fmla="*/ 699748 h 2329276"/>
                  <a:gd name="connsiteX255-280073" fmla="*/ 561843 w 5767512"/>
                  <a:gd name="connsiteY255-280074" fmla="*/ 697647 h 2329276"/>
                  <a:gd name="connsiteX256-280075" fmla="*/ 593658 w 5767512"/>
                  <a:gd name="connsiteY256-280076" fmla="*/ 704464 h 2329276"/>
                  <a:gd name="connsiteX257-280077" fmla="*/ 620945 w 5767512"/>
                  <a:gd name="connsiteY257-280078" fmla="*/ 728341 h 2329276"/>
                  <a:gd name="connsiteX258-280079" fmla="*/ 640835 w 5767512"/>
                  <a:gd name="connsiteY258-280080" fmla="*/ 672650 h 2329276"/>
                  <a:gd name="connsiteX259-280081" fmla="*/ 609020 w 5767512"/>
                  <a:gd name="connsiteY259-280082" fmla="*/ 618111 h 2329276"/>
                  <a:gd name="connsiteX260-280083" fmla="*/ 624928 w 5767512"/>
                  <a:gd name="connsiteY260-280084" fmla="*/ 559027 h 2329276"/>
                  <a:gd name="connsiteX261-280085" fmla="*/ 597658 w 5767512"/>
                  <a:gd name="connsiteY261-280086" fmla="*/ 499942 h 2329276"/>
                  <a:gd name="connsiteX262-280087" fmla="*/ 611562 w 5767512"/>
                  <a:gd name="connsiteY262-280088" fmla="*/ 504268 h 2329276"/>
                  <a:gd name="connsiteX263-280089" fmla="*/ 609565 w 5767512"/>
                  <a:gd name="connsiteY263-280090" fmla="*/ 499942 h 2329276"/>
                  <a:gd name="connsiteX264-280091" fmla="*/ 711826 w 5767512"/>
                  <a:gd name="connsiteY264-280092" fmla="*/ 531757 h 2329276"/>
                  <a:gd name="connsiteX265-280093" fmla="*/ 732278 w 5767512"/>
                  <a:gd name="connsiteY265-280094" fmla="*/ 586296 h 2329276"/>
                  <a:gd name="connsiteX266-280095" fmla="*/ 684556 w 5767512"/>
                  <a:gd name="connsiteY266-280096" fmla="*/ 597658 h 2329276"/>
                  <a:gd name="connsiteX267-280097" fmla="*/ 684556 w 5767512"/>
                  <a:gd name="connsiteY267-280098" fmla="*/ 649925 h 2329276"/>
                  <a:gd name="connsiteX268-280099" fmla="*/ 713309 w 5767512"/>
                  <a:gd name="connsiteY268-280100" fmla="*/ 678678 h 2329276"/>
                  <a:gd name="connsiteX269-280101" fmla="*/ 763548 w 5767512"/>
                  <a:gd name="connsiteY269-280102" fmla="*/ 661287 h 2329276"/>
                  <a:gd name="connsiteX270-280103" fmla="*/ 770365 w 5767512"/>
                  <a:gd name="connsiteY270-280104" fmla="*/ 602203 h 2329276"/>
                  <a:gd name="connsiteX271-280105" fmla="*/ 845357 w 5767512"/>
                  <a:gd name="connsiteY271-280106" fmla="*/ 554482 h 2329276"/>
                  <a:gd name="connsiteX272-280107" fmla="*/ 972614 w 5767512"/>
                  <a:gd name="connsiteY272-280108" fmla="*/ 468128 h 2329276"/>
                  <a:gd name="connsiteX273-280109" fmla="*/ 982566 w 5767512"/>
                  <a:gd name="connsiteY273-280110" fmla="*/ 469455 h 2329276"/>
                  <a:gd name="connsiteX274-280111" fmla="*/ 984521 w 5767512"/>
                  <a:gd name="connsiteY274-280112" fmla="*/ 468128 h 2329276"/>
                  <a:gd name="connsiteX275-280113" fmla="*/ 1018608 w 5767512"/>
                  <a:gd name="connsiteY275-280114" fmla="*/ 472673 h 2329276"/>
                  <a:gd name="connsiteX276-280115" fmla="*/ 979977 w 5767512"/>
                  <a:gd name="connsiteY276-280116" fmla="*/ 536302 h 2329276"/>
                  <a:gd name="connsiteX277-280117" fmla="*/ 1012666 w 5767512"/>
                  <a:gd name="connsiteY277-280118" fmla="*/ 541463 h 2329276"/>
                  <a:gd name="connsiteX278-280119" fmla="*/ 1038516 w 5767512"/>
                  <a:gd name="connsiteY278-280120" fmla="*/ 511305 h 2329276"/>
                  <a:gd name="connsiteX279-280121" fmla="*/ 1050423 w 5767512"/>
                  <a:gd name="connsiteY279-280122" fmla="*/ 511305 h 2329276"/>
                  <a:gd name="connsiteX280-280123" fmla="*/ 1108962 w 5767512"/>
                  <a:gd name="connsiteY280-280124" fmla="*/ 511305 h 2329276"/>
                  <a:gd name="connsiteX281-280125" fmla="*/ 1161229 w 5767512"/>
                  <a:gd name="connsiteY281-280126" fmla="*/ 468128 h 2329276"/>
                  <a:gd name="connsiteX282-280127" fmla="*/ 1165711 w 5767512"/>
                  <a:gd name="connsiteY282-280128" fmla="*/ 474262 h 2329276"/>
                  <a:gd name="connsiteX283-280129" fmla="*/ 1173136 w 5767512"/>
                  <a:gd name="connsiteY283-280130" fmla="*/ 468128 h 2329276"/>
                  <a:gd name="connsiteX284-280131" fmla="*/ 1210035 w 5767512"/>
                  <a:gd name="connsiteY284-280132" fmla="*/ 518621 h 2329276"/>
                  <a:gd name="connsiteX285-280133" fmla="*/ 1247583 w 5767512"/>
                  <a:gd name="connsiteY285-280134" fmla="*/ 461311 h 2329276"/>
                  <a:gd name="connsiteX286-280135" fmla="*/ 1211223 w 5767512"/>
                  <a:gd name="connsiteY286-280136" fmla="*/ 402227 h 2329276"/>
                  <a:gd name="connsiteX287-280137" fmla="*/ 1227130 w 5767512"/>
                  <a:gd name="connsiteY287-280138" fmla="*/ 365867 h 2329276"/>
                  <a:gd name="connsiteX288-280139" fmla="*/ 1237665 w 5767512"/>
                  <a:gd name="connsiteY288-280140" fmla="*/ 369005 h 2329276"/>
                  <a:gd name="connsiteX289-280141" fmla="*/ 1239037 w 5767512"/>
                  <a:gd name="connsiteY289-280142" fmla="*/ 365867 h 2329276"/>
                  <a:gd name="connsiteX290-280143" fmla="*/ 1345843 w 5767512"/>
                  <a:gd name="connsiteY290-280144" fmla="*/ 397682 h 2329276"/>
                  <a:gd name="connsiteX291-280145" fmla="*/ 1400382 w 5767512"/>
                  <a:gd name="connsiteY291-280146" fmla="*/ 429496 h 2329276"/>
                  <a:gd name="connsiteX292-280147" fmla="*/ 1519756 w 5767512"/>
                  <a:gd name="connsiteY292-280148" fmla="*/ 536080 h 2329276"/>
                  <a:gd name="connsiteX293-280149" fmla="*/ 1543003 w 5767512"/>
                  <a:gd name="connsiteY293-280150" fmla="*/ 495398 h 2329276"/>
                  <a:gd name="connsiteX294-280151" fmla="*/ 1506643 w 5767512"/>
                  <a:gd name="connsiteY294-280152" fmla="*/ 440858 h 2329276"/>
                  <a:gd name="connsiteX295-280153" fmla="*/ 1506643 w 5767512"/>
                  <a:gd name="connsiteY295-280154" fmla="*/ 418134 h 2329276"/>
                  <a:gd name="connsiteX296-280155" fmla="*/ 1463467 w 5767512"/>
                  <a:gd name="connsiteY296-280156" fmla="*/ 409044 h 2329276"/>
                  <a:gd name="connsiteX297-280157" fmla="*/ 1472556 w 5767512"/>
                  <a:gd name="connsiteY297-280158" fmla="*/ 359050 h 2329276"/>
                  <a:gd name="connsiteX298-280159" fmla="*/ 1452104 w 5767512"/>
                  <a:gd name="connsiteY298-280160" fmla="*/ 272696 h 2329276"/>
                  <a:gd name="connsiteX299-280161" fmla="*/ 1452104 w 5767512"/>
                  <a:gd name="connsiteY299-280162" fmla="*/ 236337 h 2329276"/>
                  <a:gd name="connsiteX300-280163" fmla="*/ 1522551 w 5767512"/>
                  <a:gd name="connsiteY300-280164" fmla="*/ 134076 h 2329276"/>
                  <a:gd name="connsiteX301-280165" fmla="*/ 1543003 w 5767512"/>
                  <a:gd name="connsiteY301-280166" fmla="*/ 20453 h 2329276"/>
                  <a:gd name="connsiteX302-280167" fmla="*/ 1570272 w 5767512"/>
                  <a:gd name="connsiteY302-280168" fmla="*/ 0 h 2329276"/>
                  <a:gd name="connsiteX303-280169" fmla="*/ 1578688 w 5767512"/>
                  <a:gd name="connsiteY303-280170" fmla="*/ 2619 h 2329276"/>
                  <a:gd name="connsiteX304-280171" fmla="*/ 1582179 w 5767512"/>
                  <a:gd name="connsiteY304-280172" fmla="*/ 0 h 2329276"/>
                  <a:gd name="connsiteX305-280173" fmla="*/ 1684440 w 5767512"/>
                  <a:gd name="connsiteY305-280174" fmla="*/ 31815 h 2329276"/>
                  <a:gd name="connsiteX306-280175" fmla="*/ 1688985 w 5767512"/>
                  <a:gd name="connsiteY306-280176" fmla="*/ 102261 h 2329276"/>
                  <a:gd name="connsiteX307-280177" fmla="*/ 1652625 w 5767512"/>
                  <a:gd name="connsiteY307-280178" fmla="*/ 193160 h 2329276"/>
                  <a:gd name="connsiteX308-280179" fmla="*/ 1679895 w 5767512"/>
                  <a:gd name="connsiteY308-280180" fmla="*/ 231792 h 2329276"/>
                  <a:gd name="connsiteX309-280181" fmla="*/ 1688985 w 5767512"/>
                  <a:gd name="connsiteY309-280182" fmla="*/ 306783 h 2329276"/>
                  <a:gd name="connsiteX310-280183" fmla="*/ 1679895 w 5767512"/>
                  <a:gd name="connsiteY310-280184" fmla="*/ 452221 h 2329276"/>
                  <a:gd name="connsiteX311-280185" fmla="*/ 1636718 w 5767512"/>
                  <a:gd name="connsiteY311-280186" fmla="*/ 715827 h 2329276"/>
                  <a:gd name="connsiteX312-280187" fmla="*/ 1662494 w 5767512"/>
                  <a:gd name="connsiteY312-280188" fmla="*/ 722271 h 2329276"/>
                  <a:gd name="connsiteX0-280189" fmla="*/ 1662494 w 5767512"/>
                  <a:gd name="connsiteY0-280190" fmla="*/ 722271 h 2329276"/>
                  <a:gd name="connsiteX1-280191" fmla="*/ 5176671 w 5767512"/>
                  <a:gd name="connsiteY1-280192" fmla="*/ 397682 h 2329276"/>
                  <a:gd name="connsiteX2-280193" fmla="*/ 5243719 w 5767512"/>
                  <a:gd name="connsiteY2-280194" fmla="*/ 482513 h 2329276"/>
                  <a:gd name="connsiteX3-280195" fmla="*/ 5258480 w 5767512"/>
                  <a:gd name="connsiteY3-280196" fmla="*/ 386319 h 2329276"/>
                  <a:gd name="connsiteX4-280197" fmla="*/ 5267570 w 5767512"/>
                  <a:gd name="connsiteY4-280198" fmla="*/ 338598 h 2329276"/>
                  <a:gd name="connsiteX5-280199" fmla="*/ 5278896 w 5767512"/>
                  <a:gd name="connsiteY5-280200" fmla="*/ 341647 h 2329276"/>
                  <a:gd name="connsiteX6-280201" fmla="*/ 5279477 w 5767512"/>
                  <a:gd name="connsiteY6-280202" fmla="*/ 338598 h 2329276"/>
                  <a:gd name="connsiteX7-280203" fmla="*/ 5395510 w 5767512"/>
                  <a:gd name="connsiteY7-280204" fmla="*/ 369837 h 2329276"/>
                  <a:gd name="connsiteX8-280205" fmla="*/ 5463001 w 5767512"/>
                  <a:gd name="connsiteY8-280206" fmla="*/ 365867 h 2329276"/>
                  <a:gd name="connsiteX9-280207" fmla="*/ 5464386 w 5767512"/>
                  <a:gd name="connsiteY9-280208" fmla="*/ 366486 h 2329276"/>
                  <a:gd name="connsiteX10-280209" fmla="*/ 5474909 w 5767512"/>
                  <a:gd name="connsiteY10-280210" fmla="*/ 365867 h 2329276"/>
                  <a:gd name="connsiteX11-280211" fmla="*/ 5581715 w 5767512"/>
                  <a:gd name="connsiteY11-280212" fmla="*/ 413589 h 2329276"/>
                  <a:gd name="connsiteX12-280213" fmla="*/ 5767511 w 5767512"/>
                  <a:gd name="connsiteY12-280214" fmla="*/ 833995 h 2329276"/>
                  <a:gd name="connsiteX13-280215" fmla="*/ 5729132 w 5767512"/>
                  <a:gd name="connsiteY13-280216" fmla="*/ 785976 h 2329276"/>
                  <a:gd name="connsiteX14-280217" fmla="*/ 5695337 w 5767512"/>
                  <a:gd name="connsiteY14-280218" fmla="*/ 795363 h 2329276"/>
                  <a:gd name="connsiteX15-280219" fmla="*/ 5693366 w 5767512"/>
                  <a:gd name="connsiteY15-280220" fmla="*/ 792603 h 2329276"/>
                  <a:gd name="connsiteX16-280221" fmla="*/ 5640799 w 5767512"/>
                  <a:gd name="connsiteY16-280222" fmla="*/ 752186 h 2329276"/>
                  <a:gd name="connsiteX17-280223" fmla="*/ 5656705 w 5767512"/>
                  <a:gd name="connsiteY17-280224" fmla="*/ 795363 h 2329276"/>
                  <a:gd name="connsiteX18-280225" fmla="*/ 5586259 w 5767512"/>
                  <a:gd name="connsiteY18-280226" fmla="*/ 870354 h 2329276"/>
                  <a:gd name="connsiteX19-280227" fmla="*/ 5575676 w 5767512"/>
                  <a:gd name="connsiteY19-280228" fmla="*/ 869346 h 2329276"/>
                  <a:gd name="connsiteX20-280229" fmla="*/ 5539436 w 5767512"/>
                  <a:gd name="connsiteY20-280230" fmla="*/ 867029 h 2329276"/>
                  <a:gd name="connsiteX21-280231" fmla="*/ 5593077 w 5767512"/>
                  <a:gd name="connsiteY21-280232" fmla="*/ 972615 h 2329276"/>
                  <a:gd name="connsiteX22-280233" fmla="*/ 5613529 w 5767512"/>
                  <a:gd name="connsiteY22-280234" fmla="*/ 1031699 h 2329276"/>
                  <a:gd name="connsiteX23-280235" fmla="*/ 5608984 w 5767512"/>
                  <a:gd name="connsiteY23-280236" fmla="*/ 1054424 h 2329276"/>
                  <a:gd name="connsiteX24-280237" fmla="*/ 5597799 w 5767512"/>
                  <a:gd name="connsiteY24-280238" fmla="*/ 1050815 h 2329276"/>
                  <a:gd name="connsiteX25-280239" fmla="*/ 5534271 w 5767512"/>
                  <a:gd name="connsiteY25-280240" fmla="*/ 1034164 h 2329276"/>
                  <a:gd name="connsiteX26-280241" fmla="*/ 5436277 w 5767512"/>
                  <a:gd name="connsiteY26-280242" fmla="*/ 1090783 h 2329276"/>
                  <a:gd name="connsiteX27-280243" fmla="*/ 5397645 w 5767512"/>
                  <a:gd name="connsiteY27-280244" fmla="*/ 1102146 h 2329276"/>
                  <a:gd name="connsiteX28-280245" fmla="*/ 5345378 w 5767512"/>
                  <a:gd name="connsiteY28-280246" fmla="*/ 1156685 h 2329276"/>
                  <a:gd name="connsiteX29-280247" fmla="*/ 5290839 w 5767512"/>
                  <a:gd name="connsiteY29-280248" fmla="*/ 1204406 h 2329276"/>
                  <a:gd name="connsiteX30-280249" fmla="*/ 5274932 w 5767512"/>
                  <a:gd name="connsiteY30-280250" fmla="*/ 1236221 h 2329276"/>
                  <a:gd name="connsiteX31-280251" fmla="*/ 5267238 w 5767512"/>
                  <a:gd name="connsiteY31-280252" fmla="*/ 1227794 h 2329276"/>
                  <a:gd name="connsiteX32-280253" fmla="*/ 5263025 w 5767512"/>
                  <a:gd name="connsiteY32-280254" fmla="*/ 1236221 h 2329276"/>
                  <a:gd name="connsiteX33-280255" fmla="*/ 5219538 w 5767512"/>
                  <a:gd name="connsiteY33-280256" fmla="*/ 1188593 h 2329276"/>
                  <a:gd name="connsiteX34-280257" fmla="*/ 5129494 w 5767512"/>
                  <a:gd name="connsiteY34-280258" fmla="*/ 1243038 h 2329276"/>
                  <a:gd name="connsiteX35-280259" fmla="*/ 5126389 w 5767512"/>
                  <a:gd name="connsiteY35-280260" fmla="*/ 1237716 h 2329276"/>
                  <a:gd name="connsiteX36-280261" fmla="*/ 5117587 w 5767512"/>
                  <a:gd name="connsiteY36-280262" fmla="*/ 1243038 h 2329276"/>
                  <a:gd name="connsiteX37-280263" fmla="*/ 5105544 w 5767512"/>
                  <a:gd name="connsiteY37-280264" fmla="*/ 1222392 h 2329276"/>
                  <a:gd name="connsiteX38-280265" fmla="*/ 5074955 w 5767512"/>
                  <a:gd name="connsiteY38-280266" fmla="*/ 1247583 h 2329276"/>
                  <a:gd name="connsiteX39-280267" fmla="*/ 5065718 w 5767512"/>
                  <a:gd name="connsiteY39-280268" fmla="*/ 1245384 h 2329276"/>
                  <a:gd name="connsiteX40-280269" fmla="*/ 5063048 w 5767512"/>
                  <a:gd name="connsiteY40-280270" fmla="*/ 1247583 h 2329276"/>
                  <a:gd name="connsiteX41-280271" fmla="*/ 5026594 w 5767512"/>
                  <a:gd name="connsiteY41-280272" fmla="*/ 1238904 h 2329276"/>
                  <a:gd name="connsiteX42-280273" fmla="*/ 5015871 w 5767512"/>
                  <a:gd name="connsiteY42-280274" fmla="*/ 1283943 h 2329276"/>
                  <a:gd name="connsiteX43-280275" fmla="*/ 4974967 w 5767512"/>
                  <a:gd name="connsiteY43-280276" fmla="*/ 1349844 h 2329276"/>
                  <a:gd name="connsiteX44-280277" fmla="*/ 4974967 w 5767512"/>
                  <a:gd name="connsiteY44-280278" fmla="*/ 1381659 h 2329276"/>
                  <a:gd name="connsiteX45-280279" fmla="*/ 5011326 w 5767512"/>
                  <a:gd name="connsiteY45-280280" fmla="*/ 1495282 h 2329276"/>
                  <a:gd name="connsiteX46-280281" fmla="*/ 4999419 w 5767512"/>
                  <a:gd name="connsiteY46-280282" fmla="*/ 1495282 h 2329276"/>
                  <a:gd name="connsiteX47-280283" fmla="*/ 4974967 w 5767512"/>
                  <a:gd name="connsiteY47-280284" fmla="*/ 1495282 h 2329276"/>
                  <a:gd name="connsiteX48-280285" fmla="*/ 4963605 w 5767512"/>
                  <a:gd name="connsiteY48-280286" fmla="*/ 1547548 h 2329276"/>
                  <a:gd name="connsiteX49-280287" fmla="*/ 4974967 w 5767512"/>
                  <a:gd name="connsiteY49-280288" fmla="*/ 1574818 h 2329276"/>
                  <a:gd name="connsiteX50-280289" fmla="*/ 4909065 w 5767512"/>
                  <a:gd name="connsiteY50-280290" fmla="*/ 1608905 h 2329276"/>
                  <a:gd name="connsiteX51-280291" fmla="*/ 4897703 w 5767512"/>
                  <a:gd name="connsiteY51-280292" fmla="*/ 1677079 h 2329276"/>
                  <a:gd name="connsiteX52-280293" fmla="*/ 4845437 w 5767512"/>
                  <a:gd name="connsiteY52-280294" fmla="*/ 1692986 h 2329276"/>
                  <a:gd name="connsiteX53-280295" fmla="*/ 4834074 w 5767512"/>
                  <a:gd name="connsiteY53-280296" fmla="*/ 1752070 h 2329276"/>
                  <a:gd name="connsiteX54-280297" fmla="*/ 4779535 w 5767512"/>
                  <a:gd name="connsiteY54-280298" fmla="*/ 1811154 h 2329276"/>
                  <a:gd name="connsiteX55-280299" fmla="*/ 4777225 w 5767512"/>
                  <a:gd name="connsiteY55-280300" fmla="*/ 1800758 h 2329276"/>
                  <a:gd name="connsiteX56-280301" fmla="*/ 4767628 w 5767512"/>
                  <a:gd name="connsiteY56-280302" fmla="*/ 1811154 h 2329276"/>
                  <a:gd name="connsiteX57-280303" fmla="*/ 4758538 w 5767512"/>
                  <a:gd name="connsiteY57-280304" fmla="*/ 1770250 h 2329276"/>
                  <a:gd name="connsiteX58-280305" fmla="*/ 4742631 w 5767512"/>
                  <a:gd name="connsiteY58-280306" fmla="*/ 1683896 h 2329276"/>
                  <a:gd name="connsiteX59-280307" fmla="*/ 4715361 w 5767512"/>
                  <a:gd name="connsiteY59-280308" fmla="*/ 1543004 h 2329276"/>
                  <a:gd name="connsiteX60-280309" fmla="*/ 4735813 w 5767512"/>
                  <a:gd name="connsiteY60-280310" fmla="*/ 1452105 h 2329276"/>
                  <a:gd name="connsiteX61-280311" fmla="*/ 4767628 w 5767512"/>
                  <a:gd name="connsiteY61-280312" fmla="*/ 1408928 h 2329276"/>
                  <a:gd name="connsiteX62-280313" fmla="*/ 4767628 w 5767512"/>
                  <a:gd name="connsiteY62-280314" fmla="*/ 1381659 h 2329276"/>
                  <a:gd name="connsiteX63-280315" fmla="*/ 4826712 w 5767512"/>
                  <a:gd name="connsiteY63-280316" fmla="*/ 1365751 h 2329276"/>
                  <a:gd name="connsiteX64-280317" fmla="*/ 1811153 w 5767512"/>
                  <a:gd name="connsiteY64-280318" fmla="*/ 1617995 h 2329276"/>
                  <a:gd name="connsiteX65-280319" fmla="*/ 1748069 w 5767512"/>
                  <a:gd name="connsiteY65-280320" fmla="*/ 1656627 h 2329276"/>
                  <a:gd name="connsiteX66-280321" fmla="*/ 1711709 w 5767512"/>
                  <a:gd name="connsiteY66-280322" fmla="*/ 1661172 h 2329276"/>
                  <a:gd name="connsiteX67-280323" fmla="*/ 1711926 w 5767512"/>
                  <a:gd name="connsiteY67-280324" fmla="*/ 1659656 h 2329276"/>
                  <a:gd name="connsiteX68-280325" fmla="*/ 1699803 w 5767512"/>
                  <a:gd name="connsiteY68-280326" fmla="*/ 1661172 h 2329276"/>
                  <a:gd name="connsiteX69-280327" fmla="*/ 1704347 w 5767512"/>
                  <a:gd name="connsiteY69-280328" fmla="*/ 1629357 h 2329276"/>
                  <a:gd name="connsiteX70-280329" fmla="*/ 1662460 w 5767512"/>
                  <a:gd name="connsiteY70-280330" fmla="*/ 1611406 h 2329276"/>
                  <a:gd name="connsiteX71-280331" fmla="*/ 1629901 w 5767512"/>
                  <a:gd name="connsiteY71-280332" fmla="*/ 1624812 h 2329276"/>
                  <a:gd name="connsiteX72-280333" fmla="*/ 1629300 w 5767512"/>
                  <a:gd name="connsiteY72-280334" fmla="*/ 1620157 h 2329276"/>
                  <a:gd name="connsiteX73-280335" fmla="*/ 1617994 w 5767512"/>
                  <a:gd name="connsiteY73-280336" fmla="*/ 1624812 h 2329276"/>
                  <a:gd name="connsiteX74-280337" fmla="*/ 1608904 w 5767512"/>
                  <a:gd name="connsiteY74-280338" fmla="*/ 1554366 h 2329276"/>
                  <a:gd name="connsiteX75-280339" fmla="*/ 1552684 w 5767512"/>
                  <a:gd name="connsiteY75-280340" fmla="*/ 1544673 h 2329276"/>
                  <a:gd name="connsiteX76-280341" fmla="*/ 1518550 w 5767512"/>
                  <a:gd name="connsiteY76-280342" fmla="*/ 1570273 h 2329276"/>
                  <a:gd name="connsiteX77-280343" fmla="*/ 1425379 w 5767512"/>
                  <a:gd name="connsiteY77-280344" fmla="*/ 1590725 h 2329276"/>
                  <a:gd name="connsiteX78-280345" fmla="*/ 1409472 w 5767512"/>
                  <a:gd name="connsiteY78-280346" fmla="*/ 1608905 h 2329276"/>
                  <a:gd name="connsiteX79-280347" fmla="*/ 1270852 w 5767512"/>
                  <a:gd name="connsiteY79-280348" fmla="*/ 1629357 h 2329276"/>
                  <a:gd name="connsiteX80-280349" fmla="*/ 1254945 w 5767512"/>
                  <a:gd name="connsiteY80-280350" fmla="*/ 1649809 h 2329276"/>
                  <a:gd name="connsiteX81-280351" fmla="*/ 1282214 w 5767512"/>
                  <a:gd name="connsiteY81-280352" fmla="*/ 1692986 h 2329276"/>
                  <a:gd name="connsiteX82-280353" fmla="*/ 1243582 w 5767512"/>
                  <a:gd name="connsiteY82-280354" fmla="*/ 1708893 h 2329276"/>
                  <a:gd name="connsiteX83-280355" fmla="*/ 1254945 w 5767512"/>
                  <a:gd name="connsiteY83-280356" fmla="*/ 1727073 h 2329276"/>
                  <a:gd name="connsiteX84-280357" fmla="*/ 1216313 w 5767512"/>
                  <a:gd name="connsiteY84-280358" fmla="*/ 1752070 h 2329276"/>
                  <a:gd name="connsiteX85-280359" fmla="*/ 1275397 w 5767512"/>
                  <a:gd name="connsiteY85-280360" fmla="*/ 1795247 h 2329276"/>
                  <a:gd name="connsiteX86-280361" fmla="*/ 1270852 w 5767512"/>
                  <a:gd name="connsiteY86-280362" fmla="*/ 1822517 h 2329276"/>
                  <a:gd name="connsiteX87-280363" fmla="*/ 1259108 w 5767512"/>
                  <a:gd name="connsiteY87-280364" fmla="*/ 1821538 h 2329276"/>
                  <a:gd name="connsiteX88-280365" fmla="*/ 1258945 w 5767512"/>
                  <a:gd name="connsiteY88-280366" fmla="*/ 1822517 h 2329276"/>
                  <a:gd name="connsiteX89-280367" fmla="*/ 1215644 w 5767512"/>
                  <a:gd name="connsiteY89-280368" fmla="*/ 1818908 h 2329276"/>
                  <a:gd name="connsiteX90-280369" fmla="*/ 1204950 w 5767512"/>
                  <a:gd name="connsiteY90-280370" fmla="*/ 1833879 h 2329276"/>
                  <a:gd name="connsiteX91-280371" fmla="*/ 1196495 w 5767512"/>
                  <a:gd name="connsiteY91-280372" fmla="*/ 1829047 h 2329276"/>
                  <a:gd name="connsiteX92-280373" fmla="*/ 1193043 w 5767512"/>
                  <a:gd name="connsiteY92-280374" fmla="*/ 1833879 h 2329276"/>
                  <a:gd name="connsiteX93-280375" fmla="*/ 1145322 w 5767512"/>
                  <a:gd name="connsiteY93-280376" fmla="*/ 1806609 h 2329276"/>
                  <a:gd name="connsiteX94-280377" fmla="*/ 1098145 w 5767512"/>
                  <a:gd name="connsiteY94-280378" fmla="*/ 1806609 h 2329276"/>
                  <a:gd name="connsiteX95-280379" fmla="*/ 1061785 w 5767512"/>
                  <a:gd name="connsiteY95-280380" fmla="*/ 1833879 h 2329276"/>
                  <a:gd name="connsiteX96-280381" fmla="*/ 1055322 w 5767512"/>
                  <a:gd name="connsiteY96-280382" fmla="*/ 1829796 h 2329276"/>
                  <a:gd name="connsiteX97-280383" fmla="*/ 1049878 w 5767512"/>
                  <a:gd name="connsiteY97-280384" fmla="*/ 1833879 h 2329276"/>
                  <a:gd name="connsiteX98-280385" fmla="*/ 1006701 w 5767512"/>
                  <a:gd name="connsiteY98-280386" fmla="*/ 1806609 h 2329276"/>
                  <a:gd name="connsiteX99-280387" fmla="*/ 924893 w 5767512"/>
                  <a:gd name="connsiteY99-280388" fmla="*/ 1770250 h 2329276"/>
                  <a:gd name="connsiteX100-280389" fmla="*/ 877716 w 5767512"/>
                  <a:gd name="connsiteY100-280390" fmla="*/ 1770250 h 2329276"/>
                  <a:gd name="connsiteX101-280391" fmla="*/ 802724 w 5767512"/>
                  <a:gd name="connsiteY101-280392" fmla="*/ 1833879 h 2329276"/>
                  <a:gd name="connsiteX102-280393" fmla="*/ 798179 w 5767512"/>
                  <a:gd name="connsiteY102-280394" fmla="*/ 1877056 h 2329276"/>
                  <a:gd name="connsiteX103-280395" fmla="*/ 787406 w 5767512"/>
                  <a:gd name="connsiteY103-280396" fmla="*/ 1866283 h 2329276"/>
                  <a:gd name="connsiteX104-280397" fmla="*/ 786272 w 5767512"/>
                  <a:gd name="connsiteY104-280398" fmla="*/ 1877056 h 2329276"/>
                  <a:gd name="connsiteX105-280399" fmla="*/ 756063 w 5767512"/>
                  <a:gd name="connsiteY105-280400" fmla="*/ 1846846 h 2329276"/>
                  <a:gd name="connsiteX106-280401" fmla="*/ 732278 w 5767512"/>
                  <a:gd name="connsiteY106-280402" fmla="*/ 1904325 h 2329276"/>
                  <a:gd name="connsiteX107-280403" fmla="*/ 743640 w 5767512"/>
                  <a:gd name="connsiteY107-280404" fmla="*/ 1913415 h 2329276"/>
                  <a:gd name="connsiteX108-280405" fmla="*/ 723188 w 5767512"/>
                  <a:gd name="connsiteY108-280406" fmla="*/ 1956592 h 2329276"/>
                  <a:gd name="connsiteX109-280407" fmla="*/ 747026 w 5767512"/>
                  <a:gd name="connsiteY109-280408" fmla="*/ 1993433 h 2329276"/>
                  <a:gd name="connsiteX110-280409" fmla="*/ 763548 w 5767512"/>
                  <a:gd name="connsiteY110-280410" fmla="*/ 1990679 h 2329276"/>
                  <a:gd name="connsiteX111-280411" fmla="*/ 764871 w 5767512"/>
                  <a:gd name="connsiteY111-280412" fmla="*/ 1992443 h 2329276"/>
                  <a:gd name="connsiteX112-280413" fmla="*/ 775455 w 5767512"/>
                  <a:gd name="connsiteY112-280414" fmla="*/ 1990679 h 2329276"/>
                  <a:gd name="connsiteX113-280415" fmla="*/ 802724 w 5767512"/>
                  <a:gd name="connsiteY113-280416" fmla="*/ 2027038 h 2329276"/>
                  <a:gd name="connsiteX114-280417" fmla="*/ 798179 w 5767512"/>
                  <a:gd name="connsiteY114-280418" fmla="*/ 2054308 h 2329276"/>
                  <a:gd name="connsiteX115-280419" fmla="*/ 818632 w 5767512"/>
                  <a:gd name="connsiteY115-280420" fmla="*/ 2065670 h 2329276"/>
                  <a:gd name="connsiteX116-280421" fmla="*/ 802724 w 5767512"/>
                  <a:gd name="connsiteY116-280422" fmla="*/ 2097485 h 2329276"/>
                  <a:gd name="connsiteX117-280423" fmla="*/ 766365 w 5767512"/>
                  <a:gd name="connsiteY117-280424" fmla="*/ 2102030 h 2329276"/>
                  <a:gd name="connsiteX118-280425" fmla="*/ 727733 w 5767512"/>
                  <a:gd name="connsiteY118-280426" fmla="*/ 2161114 h 2329276"/>
                  <a:gd name="connsiteX119-280427" fmla="*/ 759548 w 5767512"/>
                  <a:gd name="connsiteY119-280428" fmla="*/ 2204291 h 2329276"/>
                  <a:gd name="connsiteX120-280429" fmla="*/ 759548 w 5767512"/>
                  <a:gd name="connsiteY120-280430" fmla="*/ 2242922 h 2329276"/>
                  <a:gd name="connsiteX121-280431" fmla="*/ 798179 w 5767512"/>
                  <a:gd name="connsiteY121-280432" fmla="*/ 2302007 h 2329276"/>
                  <a:gd name="connsiteX122-280433" fmla="*/ 775455 w 5767512"/>
                  <a:gd name="connsiteY122-280434" fmla="*/ 2317914 h 2329276"/>
                  <a:gd name="connsiteX123-280435" fmla="*/ 770910 w 5767512"/>
                  <a:gd name="connsiteY123-280436" fmla="*/ 2329276 h 2329276"/>
                  <a:gd name="connsiteX124-280437" fmla="*/ 759003 w 5767512"/>
                  <a:gd name="connsiteY124-280438" fmla="*/ 2329276 h 2329276"/>
                  <a:gd name="connsiteX125-280439" fmla="*/ 755003 w 5767512"/>
                  <a:gd name="connsiteY125-280440" fmla="*/ 2329276 h 2329276"/>
                  <a:gd name="connsiteX126-280441" fmla="*/ 743096 w 5767512"/>
                  <a:gd name="connsiteY126-280442" fmla="*/ 2329276 h 2329276"/>
                  <a:gd name="connsiteX127-280443" fmla="*/ 715826 w 5767512"/>
                  <a:gd name="connsiteY127-280444" fmla="*/ 2295189 h 2329276"/>
                  <a:gd name="connsiteX128-280445" fmla="*/ 704464 w 5767512"/>
                  <a:gd name="connsiteY128-280446" fmla="*/ 2295189 h 2329276"/>
                  <a:gd name="connsiteX129-280447" fmla="*/ 684012 w 5767512"/>
                  <a:gd name="connsiteY129-280448" fmla="*/ 2286099 h 2329276"/>
                  <a:gd name="connsiteX130-280449" fmla="*/ 672649 w 5767512"/>
                  <a:gd name="connsiteY130-280450" fmla="*/ 2263375 h 2329276"/>
                  <a:gd name="connsiteX131-280451" fmla="*/ 645222 w 5767512"/>
                  <a:gd name="connsiteY131-280452" fmla="*/ 2255538 h 2329276"/>
                  <a:gd name="connsiteX132-280453" fmla="*/ 625472 w 5767512"/>
                  <a:gd name="connsiteY132-280454" fmla="*/ 2258830 h 2329276"/>
                  <a:gd name="connsiteX133-280455" fmla="*/ 623771 w 5767512"/>
                  <a:gd name="connsiteY133-280456" fmla="*/ 2257129 h 2329276"/>
                  <a:gd name="connsiteX134-280457" fmla="*/ 613565 w 5767512"/>
                  <a:gd name="connsiteY134-280458" fmla="*/ 2258830 h 2329276"/>
                  <a:gd name="connsiteX135-280459" fmla="*/ 609020 w 5767512"/>
                  <a:gd name="connsiteY135-280460" fmla="*/ 2254285 h 2329276"/>
                  <a:gd name="connsiteX136-280461" fmla="*/ 559026 w 5767512"/>
                  <a:gd name="connsiteY136-280462" fmla="*/ 2227015 h 2329276"/>
                  <a:gd name="connsiteX137-280463" fmla="*/ 506760 w 5767512"/>
                  <a:gd name="connsiteY137-280464" fmla="*/ 2220198 h 2329276"/>
                  <a:gd name="connsiteX138-280465" fmla="*/ 483280 w 5767512"/>
                  <a:gd name="connsiteY138-280466" fmla="*/ 2213489 h 2329276"/>
                  <a:gd name="connsiteX139-280467" fmla="*/ 480035 w 5767512"/>
                  <a:gd name="connsiteY139-280468" fmla="*/ 2215653 h 2329276"/>
                  <a:gd name="connsiteX140-280469" fmla="*/ 475042 w 5767512"/>
                  <a:gd name="connsiteY140-280470" fmla="*/ 2211135 h 2329276"/>
                  <a:gd name="connsiteX141-280471" fmla="*/ 474945 w 5767512"/>
                  <a:gd name="connsiteY141-280472" fmla="*/ 2211108 h 2329276"/>
                  <a:gd name="connsiteX142-280473" fmla="*/ 468128 w 5767512"/>
                  <a:gd name="connsiteY142-280474" fmla="*/ 2215653 h 2329276"/>
                  <a:gd name="connsiteX143-280475" fmla="*/ 420406 w 5767512"/>
                  <a:gd name="connsiteY143-280476" fmla="*/ 2172476 h 2329276"/>
                  <a:gd name="connsiteX144-280477" fmla="*/ 381774 w 5767512"/>
                  <a:gd name="connsiteY144-280478" fmla="*/ 2156569 h 2329276"/>
                  <a:gd name="connsiteX145-280479" fmla="*/ 349960 w 5767512"/>
                  <a:gd name="connsiteY145-280480" fmla="*/ 2124754 h 2329276"/>
                  <a:gd name="connsiteX146-280481" fmla="*/ 377229 w 5767512"/>
                  <a:gd name="connsiteY146-280482" fmla="*/ 2117937 h 2329276"/>
                  <a:gd name="connsiteX147-280483" fmla="*/ 404499 w 5767512"/>
                  <a:gd name="connsiteY147-280484" fmla="*/ 2070215 h 2329276"/>
                  <a:gd name="connsiteX148-280485" fmla="*/ 388591 w 5767512"/>
                  <a:gd name="connsiteY148-280486" fmla="*/ 2054308 h 2329276"/>
                  <a:gd name="connsiteX149-280487" fmla="*/ 440858 w 5767512"/>
                  <a:gd name="connsiteY149-280488" fmla="*/ 2027038 h 2329276"/>
                  <a:gd name="connsiteX150-280489" fmla="*/ 440858 w 5767512"/>
                  <a:gd name="connsiteY150-280490" fmla="*/ 2023982 h 2329276"/>
                  <a:gd name="connsiteX151-280491" fmla="*/ 416406 w 5767512"/>
                  <a:gd name="connsiteY151-280492" fmla="*/ 2027038 h 2329276"/>
                  <a:gd name="connsiteX152-280493" fmla="*/ 416406 w 5767512"/>
                  <a:gd name="connsiteY152-280494" fmla="*/ 2025550 h 2329276"/>
                  <a:gd name="connsiteX153-280495" fmla="*/ 404499 w 5767512"/>
                  <a:gd name="connsiteY153-280496" fmla="*/ 2027038 h 2329276"/>
                  <a:gd name="connsiteX154-280497" fmla="*/ 404499 w 5767512"/>
                  <a:gd name="connsiteY154-280498" fmla="*/ 2006586 h 2329276"/>
                  <a:gd name="connsiteX155-280499" fmla="*/ 424951 w 5767512"/>
                  <a:gd name="connsiteY155-280500" fmla="*/ 1990679 h 2329276"/>
                  <a:gd name="connsiteX156-280501" fmla="*/ 463583 w 5767512"/>
                  <a:gd name="connsiteY156-280502" fmla="*/ 1983862 h 2329276"/>
                  <a:gd name="connsiteX157-280503" fmla="*/ 468128 w 5767512"/>
                  <a:gd name="connsiteY157-280504" fmla="*/ 1967954 h 2329276"/>
                  <a:gd name="connsiteX158-280505" fmla="*/ 456765 w 5767512"/>
                  <a:gd name="connsiteY158-280506" fmla="*/ 1936140 h 2329276"/>
                  <a:gd name="connsiteX159-280507" fmla="*/ 474945 w 5767512"/>
                  <a:gd name="connsiteY159-280508" fmla="*/ 1908870 h 2329276"/>
                  <a:gd name="connsiteX160-280509" fmla="*/ 474945 w 5767512"/>
                  <a:gd name="connsiteY160-280510" fmla="*/ 1888418 h 2329276"/>
                  <a:gd name="connsiteX161-280511" fmla="*/ 420406 w 5767512"/>
                  <a:gd name="connsiteY161-280512" fmla="*/ 1870238 h 2329276"/>
                  <a:gd name="connsiteX162-280513" fmla="*/ 409588 w 5767512"/>
                  <a:gd name="connsiteY162-280514" fmla="*/ 1870238 h 2329276"/>
                  <a:gd name="connsiteX163-280515" fmla="*/ 397681 w 5767512"/>
                  <a:gd name="connsiteY163-280516" fmla="*/ 1870238 h 2329276"/>
                  <a:gd name="connsiteX164-280517" fmla="*/ 379485 w 5767512"/>
                  <a:gd name="connsiteY164-280518" fmla="*/ 1847999 h 2329276"/>
                  <a:gd name="connsiteX165-280519" fmla="*/ 357322 w 5767512"/>
                  <a:gd name="connsiteY165-280520" fmla="*/ 1854331 h 2329276"/>
                  <a:gd name="connsiteX166-280521" fmla="*/ 352842 w 5767512"/>
                  <a:gd name="connsiteY166-280522" fmla="*/ 1852209 h 2329276"/>
                  <a:gd name="connsiteX167-280523" fmla="*/ 345415 w 5767512"/>
                  <a:gd name="connsiteY167-280524" fmla="*/ 1854331 h 2329276"/>
                  <a:gd name="connsiteX168-280525" fmla="*/ 302238 w 5767512"/>
                  <a:gd name="connsiteY168-280526" fmla="*/ 1833879 h 2329276"/>
                  <a:gd name="connsiteX169-280527" fmla="*/ 302238 w 5767512"/>
                  <a:gd name="connsiteY169-280528" fmla="*/ 1822517 h 2329276"/>
                  <a:gd name="connsiteX170-280529" fmla="*/ 286331 w 5767512"/>
                  <a:gd name="connsiteY170-280530" fmla="*/ 1795247 h 2329276"/>
                  <a:gd name="connsiteX171-280531" fmla="*/ 270968 w 5767512"/>
                  <a:gd name="connsiteY171-280532" fmla="*/ 1795247 h 2329276"/>
                  <a:gd name="connsiteX172-280533" fmla="*/ 259061 w 5767512"/>
                  <a:gd name="connsiteY172-280534" fmla="*/ 1795247 h 2329276"/>
                  <a:gd name="connsiteX173-280535" fmla="*/ 254516 w 5767512"/>
                  <a:gd name="connsiteY173-280536" fmla="*/ 1779340 h 2329276"/>
                  <a:gd name="connsiteX174-280537" fmla="*/ 263606 w 5767512"/>
                  <a:gd name="connsiteY174-280538" fmla="*/ 1763433 h 2329276"/>
                  <a:gd name="connsiteX175-280539" fmla="*/ 243991 w 5767512"/>
                  <a:gd name="connsiteY175-280540" fmla="*/ 1732920 h 2329276"/>
                  <a:gd name="connsiteX176-280541" fmla="*/ 216429 w 5767512"/>
                  <a:gd name="connsiteY176-280542" fmla="*/ 1736163 h 2329276"/>
                  <a:gd name="connsiteX177-280543" fmla="*/ 212956 w 5767512"/>
                  <a:gd name="connsiteY177-280544" fmla="*/ 1735171 h 2329276"/>
                  <a:gd name="connsiteX178-280545" fmla="*/ 204522 w 5767512"/>
                  <a:gd name="connsiteY178-280546" fmla="*/ 1736163 h 2329276"/>
                  <a:gd name="connsiteX179-280547" fmla="*/ 199623 w 5767512"/>
                  <a:gd name="connsiteY179-280548" fmla="*/ 1734763 h 2329276"/>
                  <a:gd name="connsiteX180-280549" fmla="*/ 195977 w 5767512"/>
                  <a:gd name="connsiteY180-280550" fmla="*/ 1747525 h 2329276"/>
                  <a:gd name="connsiteX181-280551" fmla="*/ 184968 w 5767512"/>
                  <a:gd name="connsiteY181-280552" fmla="*/ 1744380 h 2329276"/>
                  <a:gd name="connsiteX182-280553" fmla="*/ 184070 w 5767512"/>
                  <a:gd name="connsiteY182-280554" fmla="*/ 1747525 h 2329276"/>
                  <a:gd name="connsiteX183-280555" fmla="*/ 168163 w 5767512"/>
                  <a:gd name="connsiteY183-280556" fmla="*/ 1742990 h 2329276"/>
                  <a:gd name="connsiteX184-280557" fmla="*/ 156800 w 5767512"/>
                  <a:gd name="connsiteY184-280558" fmla="*/ 1704348 h 2329276"/>
                  <a:gd name="connsiteX185-280559" fmla="*/ 152255 w 5767512"/>
                  <a:gd name="connsiteY185-280560" fmla="*/ 1688441 h 2329276"/>
                  <a:gd name="connsiteX186-280561" fmla="*/ 156800 w 5767512"/>
                  <a:gd name="connsiteY186-280562" fmla="*/ 1683896 h 2329276"/>
                  <a:gd name="connsiteX187-280563" fmla="*/ 168707 w 5767512"/>
                  <a:gd name="connsiteY187-280564" fmla="*/ 1683896 h 2329276"/>
                  <a:gd name="connsiteX188-280565" fmla="*/ 188615 w 5767512"/>
                  <a:gd name="connsiteY188-280566" fmla="*/ 1683896 h 2329276"/>
                  <a:gd name="connsiteX189-280567" fmla="*/ 199977 w 5767512"/>
                  <a:gd name="connsiteY189-280568" fmla="*/ 1672534 h 2329276"/>
                  <a:gd name="connsiteX190-280569" fmla="*/ 188615 w 5767512"/>
                  <a:gd name="connsiteY190-280570" fmla="*/ 1649809 h 2329276"/>
                  <a:gd name="connsiteX191-280571" fmla="*/ 168163 w 5767512"/>
                  <a:gd name="connsiteY191-280572" fmla="*/ 1640720 h 2329276"/>
                  <a:gd name="connsiteX192-280573" fmla="*/ 168163 w 5767512"/>
                  <a:gd name="connsiteY192-280574" fmla="*/ 1633902 h 2329276"/>
                  <a:gd name="connsiteX193-280575" fmla="*/ 152255 w 5767512"/>
                  <a:gd name="connsiteY193-280576" fmla="*/ 1617995 h 2329276"/>
                  <a:gd name="connsiteX194-280577" fmla="*/ 129531 w 5767512"/>
                  <a:gd name="connsiteY194-280578" fmla="*/ 1581635 h 2329276"/>
                  <a:gd name="connsiteX195-280579" fmla="*/ 140893 w 5767512"/>
                  <a:gd name="connsiteY195-280580" fmla="*/ 1558911 h 2329276"/>
                  <a:gd name="connsiteX196-280581" fmla="*/ 136348 w 5767512"/>
                  <a:gd name="connsiteY196-280582" fmla="*/ 1531641 h 2329276"/>
                  <a:gd name="connsiteX197-280583" fmla="*/ 103789 w 5767512"/>
                  <a:gd name="connsiteY197-280584" fmla="*/ 1518234 h 2329276"/>
                  <a:gd name="connsiteX198-280585" fmla="*/ 93716 w 5767512"/>
                  <a:gd name="connsiteY198-280586" fmla="*/ 1522551 h 2329276"/>
                  <a:gd name="connsiteX199-280587" fmla="*/ 91868 w 5767512"/>
                  <a:gd name="connsiteY199-280588" fmla="*/ 1518240 h 2329276"/>
                  <a:gd name="connsiteX200-280589" fmla="*/ 81809 w 5767512"/>
                  <a:gd name="connsiteY200-280590" fmla="*/ 1522551 h 2329276"/>
                  <a:gd name="connsiteX201-280591" fmla="*/ 74992 w 5767512"/>
                  <a:gd name="connsiteY201-280592" fmla="*/ 1506644 h 2329276"/>
                  <a:gd name="connsiteX202-280593" fmla="*/ 34087 w 5767512"/>
                  <a:gd name="connsiteY202-280594" fmla="*/ 1495282 h 2329276"/>
                  <a:gd name="connsiteX203-280595" fmla="*/ 22725 w 5767512"/>
                  <a:gd name="connsiteY203-280596" fmla="*/ 1452105 h 2329276"/>
                  <a:gd name="connsiteX204-280597" fmla="*/ 22725 w 5767512"/>
                  <a:gd name="connsiteY204-280598" fmla="*/ 1420290 h 2329276"/>
                  <a:gd name="connsiteX205-280599" fmla="*/ 0 w 5767512"/>
                  <a:gd name="connsiteY205-280600" fmla="*/ 1404383 h 2329276"/>
                  <a:gd name="connsiteX206-280601" fmla="*/ 15907 w 5767512"/>
                  <a:gd name="connsiteY206-280602" fmla="*/ 1381659 h 2329276"/>
                  <a:gd name="connsiteX207-280603" fmla="*/ 6818 w 5767512"/>
                  <a:gd name="connsiteY207-280604" fmla="*/ 1318030 h 2329276"/>
                  <a:gd name="connsiteX208-280605" fmla="*/ 34087 w 5767512"/>
                  <a:gd name="connsiteY208-280606" fmla="*/ 1274853 h 2329276"/>
                  <a:gd name="connsiteX209-280607" fmla="*/ 27270 w 5767512"/>
                  <a:gd name="connsiteY209-280608" fmla="*/ 1263491 h 2329276"/>
                  <a:gd name="connsiteX210-280609" fmla="*/ 70447 w 5767512"/>
                  <a:gd name="connsiteY210-280610" fmla="*/ 1224859 h 2329276"/>
                  <a:gd name="connsiteX211-280611" fmla="*/ 27270 w 5767512"/>
                  <a:gd name="connsiteY211-280612" fmla="*/ 1188499 h 2329276"/>
                  <a:gd name="connsiteX212-280613" fmla="*/ 109078 w 5767512"/>
                  <a:gd name="connsiteY212-280614" fmla="*/ 1090783 h 2329276"/>
                  <a:gd name="connsiteX213-280615" fmla="*/ 145438 w 5767512"/>
                  <a:gd name="connsiteY213-280616" fmla="*/ 1047606 h 2329276"/>
                  <a:gd name="connsiteX214-280617" fmla="*/ 156800 w 5767512"/>
                  <a:gd name="connsiteY214-280618" fmla="*/ 1004430 h 2329276"/>
                  <a:gd name="connsiteX215-280619" fmla="*/ 102261 w 5767512"/>
                  <a:gd name="connsiteY215-280620" fmla="*/ 952163 h 2329276"/>
                  <a:gd name="connsiteX216-280621" fmla="*/ 118168 w 5767512"/>
                  <a:gd name="connsiteY216-280622" fmla="*/ 897624 h 2329276"/>
                  <a:gd name="connsiteX217-280623" fmla="*/ 86354 w 5767512"/>
                  <a:gd name="connsiteY217-280624" fmla="*/ 833995 h 2329276"/>
                  <a:gd name="connsiteX218-280625" fmla="*/ 109078 w 5767512"/>
                  <a:gd name="connsiteY218-280626" fmla="*/ 759003 h 2329276"/>
                  <a:gd name="connsiteX219-280627" fmla="*/ 70447 w 5767512"/>
                  <a:gd name="connsiteY219-280628" fmla="*/ 656742 h 2329276"/>
                  <a:gd name="connsiteX220-280629" fmla="*/ 102261 w 5767512"/>
                  <a:gd name="connsiteY220-280630" fmla="*/ 586296 h 2329276"/>
                  <a:gd name="connsiteX221-280631" fmla="*/ 43177 w 5767512"/>
                  <a:gd name="connsiteY221-280632" fmla="*/ 520395 h 2329276"/>
                  <a:gd name="connsiteX222-280633" fmla="*/ 49994 w 5767512"/>
                  <a:gd name="connsiteY222-280634" fmla="*/ 445403 h 2329276"/>
                  <a:gd name="connsiteX223-280635" fmla="*/ 81809 w 5767512"/>
                  <a:gd name="connsiteY223-280636" fmla="*/ 440858 h 2329276"/>
                  <a:gd name="connsiteX224-280637" fmla="*/ 145438 w 5767512"/>
                  <a:gd name="connsiteY224-280638" fmla="*/ 397682 h 2329276"/>
                  <a:gd name="connsiteX225-280639" fmla="*/ 184070 w 5767512"/>
                  <a:gd name="connsiteY225-280640" fmla="*/ 359050 h 2329276"/>
                  <a:gd name="connsiteX226-280641" fmla="*/ 189699 w 5767512"/>
                  <a:gd name="connsiteY226-280642" fmla="*/ 365328 h 2329276"/>
                  <a:gd name="connsiteX227-280643" fmla="*/ 195977 w 5767512"/>
                  <a:gd name="connsiteY227-280644" fmla="*/ 359050 h 2329276"/>
                  <a:gd name="connsiteX228-280645" fmla="*/ 255061 w 5767512"/>
                  <a:gd name="connsiteY228-280646" fmla="*/ 424951 h 2329276"/>
                  <a:gd name="connsiteX229-280647" fmla="*/ 350504 w 5767512"/>
                  <a:gd name="connsiteY229-280648" fmla="*/ 445403 h 2329276"/>
                  <a:gd name="connsiteX230-280649" fmla="*/ 491397 w 5767512"/>
                  <a:gd name="connsiteY230-280650" fmla="*/ 559027 h 2329276"/>
                  <a:gd name="connsiteX231-280651" fmla="*/ 523211 w 5767512"/>
                  <a:gd name="connsiteY231-280652" fmla="*/ 606748 h 2329276"/>
                  <a:gd name="connsiteX232-280653" fmla="*/ 523211 w 5767512"/>
                  <a:gd name="connsiteY232-280654" fmla="*/ 665832 h 2329276"/>
                  <a:gd name="connsiteX233-280655" fmla="*/ 486852 w 5767512"/>
                  <a:gd name="connsiteY233-280656" fmla="*/ 720371 h 2329276"/>
                  <a:gd name="connsiteX234-280657" fmla="*/ 420951 w 5767512"/>
                  <a:gd name="connsiteY234-280658" fmla="*/ 740824 h 2329276"/>
                  <a:gd name="connsiteX235-280659" fmla="*/ 415909 w 5767512"/>
                  <a:gd name="connsiteY235-280660" fmla="*/ 738693 h 2329276"/>
                  <a:gd name="connsiteX236-280661" fmla="*/ 409044 w 5767512"/>
                  <a:gd name="connsiteY236-280662" fmla="*/ 740824 h 2329276"/>
                  <a:gd name="connsiteX237-280663" fmla="*/ 252950 w 5767512"/>
                  <a:gd name="connsiteY237-280664" fmla="*/ 674868 h 2329276"/>
                  <a:gd name="connsiteX238-280665" fmla="*/ 232336 w 5767512"/>
                  <a:gd name="connsiteY238-280666" fmla="*/ 681740 h 2329276"/>
                  <a:gd name="connsiteX239-280667" fmla="*/ 291420 w 5767512"/>
                  <a:gd name="connsiteY239-280668" fmla="*/ 752186 h 2329276"/>
                  <a:gd name="connsiteX240-280669" fmla="*/ 291420 w 5767512"/>
                  <a:gd name="connsiteY240-280670" fmla="*/ 790818 h 2329276"/>
                  <a:gd name="connsiteX241-280671" fmla="*/ 298238 w 5767512"/>
                  <a:gd name="connsiteY241-280672" fmla="*/ 877172 h 2329276"/>
                  <a:gd name="connsiteX242-280673" fmla="*/ 345959 w 5767512"/>
                  <a:gd name="connsiteY242-280674" fmla="*/ 908986 h 2329276"/>
                  <a:gd name="connsiteX243-280675" fmla="*/ 362087 w 5767512"/>
                  <a:gd name="connsiteY243-280676" fmla="*/ 918394 h 2329276"/>
                  <a:gd name="connsiteX244-280677" fmla="*/ 365867 w 5767512"/>
                  <a:gd name="connsiteY244-280678" fmla="*/ 886261 h 2329276"/>
                  <a:gd name="connsiteX245-280679" fmla="*/ 345415 w 5767512"/>
                  <a:gd name="connsiteY245-280680" fmla="*/ 849902 h 2329276"/>
                  <a:gd name="connsiteX246-280681" fmla="*/ 365867 w 5767512"/>
                  <a:gd name="connsiteY246-280682" fmla="*/ 818087 h 2329276"/>
                  <a:gd name="connsiteX247-280683" fmla="*/ 374560 w 5767512"/>
                  <a:gd name="connsiteY247-280684" fmla="*/ 823086 h 2329276"/>
                  <a:gd name="connsiteX248-280685" fmla="*/ 377774 w 5767512"/>
                  <a:gd name="connsiteY248-280686" fmla="*/ 818087 h 2329276"/>
                  <a:gd name="connsiteX249-280687" fmla="*/ 461933 w 5767512"/>
                  <a:gd name="connsiteY249-280688" fmla="*/ 866479 h 2329276"/>
                  <a:gd name="connsiteX250-280689" fmla="*/ 484035 w 5767512"/>
                  <a:gd name="connsiteY250-280690" fmla="*/ 849902 h 2329276"/>
                  <a:gd name="connsiteX251-280691" fmla="*/ 463583 w 5767512"/>
                  <a:gd name="connsiteY251-280692" fmla="*/ 784000 h 2329276"/>
                  <a:gd name="connsiteX252-280693" fmla="*/ 549936 w 5767512"/>
                  <a:gd name="connsiteY252-280694" fmla="*/ 697647 h 2329276"/>
                  <a:gd name="connsiteX253-280695" fmla="*/ 559742 w 5767512"/>
                  <a:gd name="connsiteY253-280696" fmla="*/ 699748 h 2329276"/>
                  <a:gd name="connsiteX254-280697" fmla="*/ 561843 w 5767512"/>
                  <a:gd name="connsiteY254-280698" fmla="*/ 697647 h 2329276"/>
                  <a:gd name="connsiteX255-280699" fmla="*/ 593658 w 5767512"/>
                  <a:gd name="connsiteY255-280700" fmla="*/ 704464 h 2329276"/>
                  <a:gd name="connsiteX256-280701" fmla="*/ 620945 w 5767512"/>
                  <a:gd name="connsiteY256-280702" fmla="*/ 728341 h 2329276"/>
                  <a:gd name="connsiteX257-280703" fmla="*/ 640835 w 5767512"/>
                  <a:gd name="connsiteY257-280704" fmla="*/ 672650 h 2329276"/>
                  <a:gd name="connsiteX258-280705" fmla="*/ 609020 w 5767512"/>
                  <a:gd name="connsiteY258-280706" fmla="*/ 618111 h 2329276"/>
                  <a:gd name="connsiteX259-280707" fmla="*/ 624928 w 5767512"/>
                  <a:gd name="connsiteY259-280708" fmla="*/ 559027 h 2329276"/>
                  <a:gd name="connsiteX260-280709" fmla="*/ 597658 w 5767512"/>
                  <a:gd name="connsiteY260-280710" fmla="*/ 499942 h 2329276"/>
                  <a:gd name="connsiteX261-280711" fmla="*/ 611562 w 5767512"/>
                  <a:gd name="connsiteY261-280712" fmla="*/ 504268 h 2329276"/>
                  <a:gd name="connsiteX262-280713" fmla="*/ 609565 w 5767512"/>
                  <a:gd name="connsiteY262-280714" fmla="*/ 499942 h 2329276"/>
                  <a:gd name="connsiteX263-280715" fmla="*/ 711826 w 5767512"/>
                  <a:gd name="connsiteY263-280716" fmla="*/ 531757 h 2329276"/>
                  <a:gd name="connsiteX264-280717" fmla="*/ 732278 w 5767512"/>
                  <a:gd name="connsiteY264-280718" fmla="*/ 586296 h 2329276"/>
                  <a:gd name="connsiteX265-280719" fmla="*/ 684556 w 5767512"/>
                  <a:gd name="connsiteY265-280720" fmla="*/ 597658 h 2329276"/>
                  <a:gd name="connsiteX266-280721" fmla="*/ 684556 w 5767512"/>
                  <a:gd name="connsiteY266-280722" fmla="*/ 649925 h 2329276"/>
                  <a:gd name="connsiteX267-280723" fmla="*/ 713309 w 5767512"/>
                  <a:gd name="connsiteY267-280724" fmla="*/ 678678 h 2329276"/>
                  <a:gd name="connsiteX268-280725" fmla="*/ 763548 w 5767512"/>
                  <a:gd name="connsiteY268-280726" fmla="*/ 661287 h 2329276"/>
                  <a:gd name="connsiteX269-280727" fmla="*/ 770365 w 5767512"/>
                  <a:gd name="connsiteY269-280728" fmla="*/ 602203 h 2329276"/>
                  <a:gd name="connsiteX270-280729" fmla="*/ 845357 w 5767512"/>
                  <a:gd name="connsiteY270-280730" fmla="*/ 554482 h 2329276"/>
                  <a:gd name="connsiteX271-280731" fmla="*/ 972614 w 5767512"/>
                  <a:gd name="connsiteY271-280732" fmla="*/ 468128 h 2329276"/>
                  <a:gd name="connsiteX272-280733" fmla="*/ 982566 w 5767512"/>
                  <a:gd name="connsiteY272-280734" fmla="*/ 469455 h 2329276"/>
                  <a:gd name="connsiteX273-280735" fmla="*/ 984521 w 5767512"/>
                  <a:gd name="connsiteY273-280736" fmla="*/ 468128 h 2329276"/>
                  <a:gd name="connsiteX274-280737" fmla="*/ 1018608 w 5767512"/>
                  <a:gd name="connsiteY274-280738" fmla="*/ 472673 h 2329276"/>
                  <a:gd name="connsiteX275-280739" fmla="*/ 979977 w 5767512"/>
                  <a:gd name="connsiteY275-280740" fmla="*/ 536302 h 2329276"/>
                  <a:gd name="connsiteX276-280741" fmla="*/ 1012666 w 5767512"/>
                  <a:gd name="connsiteY276-280742" fmla="*/ 541463 h 2329276"/>
                  <a:gd name="connsiteX277-280743" fmla="*/ 1038516 w 5767512"/>
                  <a:gd name="connsiteY277-280744" fmla="*/ 511305 h 2329276"/>
                  <a:gd name="connsiteX278-280745" fmla="*/ 1050423 w 5767512"/>
                  <a:gd name="connsiteY278-280746" fmla="*/ 511305 h 2329276"/>
                  <a:gd name="connsiteX279-280747" fmla="*/ 1108962 w 5767512"/>
                  <a:gd name="connsiteY279-280748" fmla="*/ 511305 h 2329276"/>
                  <a:gd name="connsiteX280-280749" fmla="*/ 1161229 w 5767512"/>
                  <a:gd name="connsiteY280-280750" fmla="*/ 468128 h 2329276"/>
                  <a:gd name="connsiteX281-280751" fmla="*/ 1165711 w 5767512"/>
                  <a:gd name="connsiteY281-280752" fmla="*/ 474262 h 2329276"/>
                  <a:gd name="connsiteX282-280753" fmla="*/ 1173136 w 5767512"/>
                  <a:gd name="connsiteY282-280754" fmla="*/ 468128 h 2329276"/>
                  <a:gd name="connsiteX283-280755" fmla="*/ 1210035 w 5767512"/>
                  <a:gd name="connsiteY283-280756" fmla="*/ 518621 h 2329276"/>
                  <a:gd name="connsiteX284-280757" fmla="*/ 1247583 w 5767512"/>
                  <a:gd name="connsiteY284-280758" fmla="*/ 461311 h 2329276"/>
                  <a:gd name="connsiteX285-280759" fmla="*/ 1211223 w 5767512"/>
                  <a:gd name="connsiteY285-280760" fmla="*/ 402227 h 2329276"/>
                  <a:gd name="connsiteX286-280761" fmla="*/ 1227130 w 5767512"/>
                  <a:gd name="connsiteY286-280762" fmla="*/ 365867 h 2329276"/>
                  <a:gd name="connsiteX287-280763" fmla="*/ 1237665 w 5767512"/>
                  <a:gd name="connsiteY287-280764" fmla="*/ 369005 h 2329276"/>
                  <a:gd name="connsiteX288-280765" fmla="*/ 1239037 w 5767512"/>
                  <a:gd name="connsiteY288-280766" fmla="*/ 365867 h 2329276"/>
                  <a:gd name="connsiteX289-280767" fmla="*/ 1345843 w 5767512"/>
                  <a:gd name="connsiteY289-280768" fmla="*/ 397682 h 2329276"/>
                  <a:gd name="connsiteX290-280769" fmla="*/ 1400382 w 5767512"/>
                  <a:gd name="connsiteY290-280770" fmla="*/ 429496 h 2329276"/>
                  <a:gd name="connsiteX291-280771" fmla="*/ 1519756 w 5767512"/>
                  <a:gd name="connsiteY291-280772" fmla="*/ 536080 h 2329276"/>
                  <a:gd name="connsiteX292-280773" fmla="*/ 1543003 w 5767512"/>
                  <a:gd name="connsiteY292-280774" fmla="*/ 495398 h 2329276"/>
                  <a:gd name="connsiteX293-280775" fmla="*/ 1506643 w 5767512"/>
                  <a:gd name="connsiteY293-280776" fmla="*/ 440858 h 2329276"/>
                  <a:gd name="connsiteX294-280777" fmla="*/ 1506643 w 5767512"/>
                  <a:gd name="connsiteY294-280778" fmla="*/ 418134 h 2329276"/>
                  <a:gd name="connsiteX295-280779" fmla="*/ 1463467 w 5767512"/>
                  <a:gd name="connsiteY295-280780" fmla="*/ 409044 h 2329276"/>
                  <a:gd name="connsiteX296-280781" fmla="*/ 1472556 w 5767512"/>
                  <a:gd name="connsiteY296-280782" fmla="*/ 359050 h 2329276"/>
                  <a:gd name="connsiteX297-280783" fmla="*/ 1452104 w 5767512"/>
                  <a:gd name="connsiteY297-280784" fmla="*/ 272696 h 2329276"/>
                  <a:gd name="connsiteX298-280785" fmla="*/ 1452104 w 5767512"/>
                  <a:gd name="connsiteY298-280786" fmla="*/ 236337 h 2329276"/>
                  <a:gd name="connsiteX299-280787" fmla="*/ 1522551 w 5767512"/>
                  <a:gd name="connsiteY299-280788" fmla="*/ 134076 h 2329276"/>
                  <a:gd name="connsiteX300-280789" fmla="*/ 1543003 w 5767512"/>
                  <a:gd name="connsiteY300-280790" fmla="*/ 20453 h 2329276"/>
                  <a:gd name="connsiteX301-280791" fmla="*/ 1570272 w 5767512"/>
                  <a:gd name="connsiteY301-280792" fmla="*/ 0 h 2329276"/>
                  <a:gd name="connsiteX302-280793" fmla="*/ 1578688 w 5767512"/>
                  <a:gd name="connsiteY302-280794" fmla="*/ 2619 h 2329276"/>
                  <a:gd name="connsiteX303-280795" fmla="*/ 1582179 w 5767512"/>
                  <a:gd name="connsiteY303-280796" fmla="*/ 0 h 2329276"/>
                  <a:gd name="connsiteX304-280797" fmla="*/ 1684440 w 5767512"/>
                  <a:gd name="connsiteY304-280798" fmla="*/ 31815 h 2329276"/>
                  <a:gd name="connsiteX305-280799" fmla="*/ 1688985 w 5767512"/>
                  <a:gd name="connsiteY305-280800" fmla="*/ 102261 h 2329276"/>
                  <a:gd name="connsiteX306-280801" fmla="*/ 1652625 w 5767512"/>
                  <a:gd name="connsiteY306-280802" fmla="*/ 193160 h 2329276"/>
                  <a:gd name="connsiteX307-280803" fmla="*/ 1679895 w 5767512"/>
                  <a:gd name="connsiteY307-280804" fmla="*/ 231792 h 2329276"/>
                  <a:gd name="connsiteX308-280805" fmla="*/ 1688985 w 5767512"/>
                  <a:gd name="connsiteY308-280806" fmla="*/ 306783 h 2329276"/>
                  <a:gd name="connsiteX309-280807" fmla="*/ 1679895 w 5767512"/>
                  <a:gd name="connsiteY309-280808" fmla="*/ 452221 h 2329276"/>
                  <a:gd name="connsiteX310-280809" fmla="*/ 1636718 w 5767512"/>
                  <a:gd name="connsiteY310-280810" fmla="*/ 715827 h 2329276"/>
                  <a:gd name="connsiteX311-280811" fmla="*/ 1662494 w 5767512"/>
                  <a:gd name="connsiteY311-280812" fmla="*/ 722271 h 2329276"/>
                  <a:gd name="connsiteX0-280813" fmla="*/ 1662494 w 5767512"/>
                  <a:gd name="connsiteY0-280814" fmla="*/ 722271 h 2329276"/>
                  <a:gd name="connsiteX1-280815" fmla="*/ 5176671 w 5767512"/>
                  <a:gd name="connsiteY1-280816" fmla="*/ 397682 h 2329276"/>
                  <a:gd name="connsiteX2-280817" fmla="*/ 5243719 w 5767512"/>
                  <a:gd name="connsiteY2-280818" fmla="*/ 482513 h 2329276"/>
                  <a:gd name="connsiteX3-280819" fmla="*/ 5258480 w 5767512"/>
                  <a:gd name="connsiteY3-280820" fmla="*/ 386319 h 2329276"/>
                  <a:gd name="connsiteX4-280821" fmla="*/ 5267570 w 5767512"/>
                  <a:gd name="connsiteY4-280822" fmla="*/ 338598 h 2329276"/>
                  <a:gd name="connsiteX5-280823" fmla="*/ 5278896 w 5767512"/>
                  <a:gd name="connsiteY5-280824" fmla="*/ 341647 h 2329276"/>
                  <a:gd name="connsiteX6-280825" fmla="*/ 5279477 w 5767512"/>
                  <a:gd name="connsiteY6-280826" fmla="*/ 338598 h 2329276"/>
                  <a:gd name="connsiteX7-280827" fmla="*/ 5395510 w 5767512"/>
                  <a:gd name="connsiteY7-280828" fmla="*/ 369837 h 2329276"/>
                  <a:gd name="connsiteX8-280829" fmla="*/ 5463001 w 5767512"/>
                  <a:gd name="connsiteY8-280830" fmla="*/ 365867 h 2329276"/>
                  <a:gd name="connsiteX9-280831" fmla="*/ 5464386 w 5767512"/>
                  <a:gd name="connsiteY9-280832" fmla="*/ 366486 h 2329276"/>
                  <a:gd name="connsiteX10-280833" fmla="*/ 5474909 w 5767512"/>
                  <a:gd name="connsiteY10-280834" fmla="*/ 365867 h 2329276"/>
                  <a:gd name="connsiteX11-280835" fmla="*/ 5767511 w 5767512"/>
                  <a:gd name="connsiteY11-280836" fmla="*/ 833995 h 2329276"/>
                  <a:gd name="connsiteX12-280837" fmla="*/ 5729132 w 5767512"/>
                  <a:gd name="connsiteY12-280838" fmla="*/ 785976 h 2329276"/>
                  <a:gd name="connsiteX13-280839" fmla="*/ 5695337 w 5767512"/>
                  <a:gd name="connsiteY13-280840" fmla="*/ 795363 h 2329276"/>
                  <a:gd name="connsiteX14-280841" fmla="*/ 5693366 w 5767512"/>
                  <a:gd name="connsiteY14-280842" fmla="*/ 792603 h 2329276"/>
                  <a:gd name="connsiteX15-280843" fmla="*/ 5640799 w 5767512"/>
                  <a:gd name="connsiteY15-280844" fmla="*/ 752186 h 2329276"/>
                  <a:gd name="connsiteX16-280845" fmla="*/ 5656705 w 5767512"/>
                  <a:gd name="connsiteY16-280846" fmla="*/ 795363 h 2329276"/>
                  <a:gd name="connsiteX17-280847" fmla="*/ 5586259 w 5767512"/>
                  <a:gd name="connsiteY17-280848" fmla="*/ 870354 h 2329276"/>
                  <a:gd name="connsiteX18-280849" fmla="*/ 5575676 w 5767512"/>
                  <a:gd name="connsiteY18-280850" fmla="*/ 869346 h 2329276"/>
                  <a:gd name="connsiteX19-280851" fmla="*/ 5539436 w 5767512"/>
                  <a:gd name="connsiteY19-280852" fmla="*/ 867029 h 2329276"/>
                  <a:gd name="connsiteX20-280853" fmla="*/ 5593077 w 5767512"/>
                  <a:gd name="connsiteY20-280854" fmla="*/ 972615 h 2329276"/>
                  <a:gd name="connsiteX21-280855" fmla="*/ 5613529 w 5767512"/>
                  <a:gd name="connsiteY21-280856" fmla="*/ 1031699 h 2329276"/>
                  <a:gd name="connsiteX22-280857" fmla="*/ 5608984 w 5767512"/>
                  <a:gd name="connsiteY22-280858" fmla="*/ 1054424 h 2329276"/>
                  <a:gd name="connsiteX23-280859" fmla="*/ 5597799 w 5767512"/>
                  <a:gd name="connsiteY23-280860" fmla="*/ 1050815 h 2329276"/>
                  <a:gd name="connsiteX24-280861" fmla="*/ 5534271 w 5767512"/>
                  <a:gd name="connsiteY24-280862" fmla="*/ 1034164 h 2329276"/>
                  <a:gd name="connsiteX25-280863" fmla="*/ 5436277 w 5767512"/>
                  <a:gd name="connsiteY25-280864" fmla="*/ 1090783 h 2329276"/>
                  <a:gd name="connsiteX26-280865" fmla="*/ 5397645 w 5767512"/>
                  <a:gd name="connsiteY26-280866" fmla="*/ 1102146 h 2329276"/>
                  <a:gd name="connsiteX27-280867" fmla="*/ 5345378 w 5767512"/>
                  <a:gd name="connsiteY27-280868" fmla="*/ 1156685 h 2329276"/>
                  <a:gd name="connsiteX28-280869" fmla="*/ 5290839 w 5767512"/>
                  <a:gd name="connsiteY28-280870" fmla="*/ 1204406 h 2329276"/>
                  <a:gd name="connsiteX29-280871" fmla="*/ 5274932 w 5767512"/>
                  <a:gd name="connsiteY29-280872" fmla="*/ 1236221 h 2329276"/>
                  <a:gd name="connsiteX30-280873" fmla="*/ 5267238 w 5767512"/>
                  <a:gd name="connsiteY30-280874" fmla="*/ 1227794 h 2329276"/>
                  <a:gd name="connsiteX31-280875" fmla="*/ 5263025 w 5767512"/>
                  <a:gd name="connsiteY31-280876" fmla="*/ 1236221 h 2329276"/>
                  <a:gd name="connsiteX32-280877" fmla="*/ 5219538 w 5767512"/>
                  <a:gd name="connsiteY32-280878" fmla="*/ 1188593 h 2329276"/>
                  <a:gd name="connsiteX33-280879" fmla="*/ 5129494 w 5767512"/>
                  <a:gd name="connsiteY33-280880" fmla="*/ 1243038 h 2329276"/>
                  <a:gd name="connsiteX34-280881" fmla="*/ 5126389 w 5767512"/>
                  <a:gd name="connsiteY34-280882" fmla="*/ 1237716 h 2329276"/>
                  <a:gd name="connsiteX35-280883" fmla="*/ 5117587 w 5767512"/>
                  <a:gd name="connsiteY35-280884" fmla="*/ 1243038 h 2329276"/>
                  <a:gd name="connsiteX36-280885" fmla="*/ 5105544 w 5767512"/>
                  <a:gd name="connsiteY36-280886" fmla="*/ 1222392 h 2329276"/>
                  <a:gd name="connsiteX37-280887" fmla="*/ 5074955 w 5767512"/>
                  <a:gd name="connsiteY37-280888" fmla="*/ 1247583 h 2329276"/>
                  <a:gd name="connsiteX38-280889" fmla="*/ 5065718 w 5767512"/>
                  <a:gd name="connsiteY38-280890" fmla="*/ 1245384 h 2329276"/>
                  <a:gd name="connsiteX39-280891" fmla="*/ 5063048 w 5767512"/>
                  <a:gd name="connsiteY39-280892" fmla="*/ 1247583 h 2329276"/>
                  <a:gd name="connsiteX40-280893" fmla="*/ 5026594 w 5767512"/>
                  <a:gd name="connsiteY40-280894" fmla="*/ 1238904 h 2329276"/>
                  <a:gd name="connsiteX41-280895" fmla="*/ 5015871 w 5767512"/>
                  <a:gd name="connsiteY41-280896" fmla="*/ 1283943 h 2329276"/>
                  <a:gd name="connsiteX42-280897" fmla="*/ 4974967 w 5767512"/>
                  <a:gd name="connsiteY42-280898" fmla="*/ 1349844 h 2329276"/>
                  <a:gd name="connsiteX43-280899" fmla="*/ 4974967 w 5767512"/>
                  <a:gd name="connsiteY43-280900" fmla="*/ 1381659 h 2329276"/>
                  <a:gd name="connsiteX44-280901" fmla="*/ 5011326 w 5767512"/>
                  <a:gd name="connsiteY44-280902" fmla="*/ 1495282 h 2329276"/>
                  <a:gd name="connsiteX45-280903" fmla="*/ 4999419 w 5767512"/>
                  <a:gd name="connsiteY45-280904" fmla="*/ 1495282 h 2329276"/>
                  <a:gd name="connsiteX46-280905" fmla="*/ 4974967 w 5767512"/>
                  <a:gd name="connsiteY46-280906" fmla="*/ 1495282 h 2329276"/>
                  <a:gd name="connsiteX47-280907" fmla="*/ 4963605 w 5767512"/>
                  <a:gd name="connsiteY47-280908" fmla="*/ 1547548 h 2329276"/>
                  <a:gd name="connsiteX48-280909" fmla="*/ 4974967 w 5767512"/>
                  <a:gd name="connsiteY48-280910" fmla="*/ 1574818 h 2329276"/>
                  <a:gd name="connsiteX49-280911" fmla="*/ 4909065 w 5767512"/>
                  <a:gd name="connsiteY49-280912" fmla="*/ 1608905 h 2329276"/>
                  <a:gd name="connsiteX50-280913" fmla="*/ 4897703 w 5767512"/>
                  <a:gd name="connsiteY50-280914" fmla="*/ 1677079 h 2329276"/>
                  <a:gd name="connsiteX51-280915" fmla="*/ 4845437 w 5767512"/>
                  <a:gd name="connsiteY51-280916" fmla="*/ 1692986 h 2329276"/>
                  <a:gd name="connsiteX52-280917" fmla="*/ 4834074 w 5767512"/>
                  <a:gd name="connsiteY52-280918" fmla="*/ 1752070 h 2329276"/>
                  <a:gd name="connsiteX53-280919" fmla="*/ 4779535 w 5767512"/>
                  <a:gd name="connsiteY53-280920" fmla="*/ 1811154 h 2329276"/>
                  <a:gd name="connsiteX54-280921" fmla="*/ 4777225 w 5767512"/>
                  <a:gd name="connsiteY54-280922" fmla="*/ 1800758 h 2329276"/>
                  <a:gd name="connsiteX55-280923" fmla="*/ 4767628 w 5767512"/>
                  <a:gd name="connsiteY55-280924" fmla="*/ 1811154 h 2329276"/>
                  <a:gd name="connsiteX56-280925" fmla="*/ 4758538 w 5767512"/>
                  <a:gd name="connsiteY56-280926" fmla="*/ 1770250 h 2329276"/>
                  <a:gd name="connsiteX57-280927" fmla="*/ 4742631 w 5767512"/>
                  <a:gd name="connsiteY57-280928" fmla="*/ 1683896 h 2329276"/>
                  <a:gd name="connsiteX58-280929" fmla="*/ 4715361 w 5767512"/>
                  <a:gd name="connsiteY58-280930" fmla="*/ 1543004 h 2329276"/>
                  <a:gd name="connsiteX59-280931" fmla="*/ 4735813 w 5767512"/>
                  <a:gd name="connsiteY59-280932" fmla="*/ 1452105 h 2329276"/>
                  <a:gd name="connsiteX60-280933" fmla="*/ 4767628 w 5767512"/>
                  <a:gd name="connsiteY60-280934" fmla="*/ 1408928 h 2329276"/>
                  <a:gd name="connsiteX61-280935" fmla="*/ 4767628 w 5767512"/>
                  <a:gd name="connsiteY61-280936" fmla="*/ 1381659 h 2329276"/>
                  <a:gd name="connsiteX62-280937" fmla="*/ 4826712 w 5767512"/>
                  <a:gd name="connsiteY62-280938" fmla="*/ 1365751 h 2329276"/>
                  <a:gd name="connsiteX63-280939" fmla="*/ 1811153 w 5767512"/>
                  <a:gd name="connsiteY63-280940" fmla="*/ 1617995 h 2329276"/>
                  <a:gd name="connsiteX64-280941" fmla="*/ 1748069 w 5767512"/>
                  <a:gd name="connsiteY64-280942" fmla="*/ 1656627 h 2329276"/>
                  <a:gd name="connsiteX65-280943" fmla="*/ 1711709 w 5767512"/>
                  <a:gd name="connsiteY65-280944" fmla="*/ 1661172 h 2329276"/>
                  <a:gd name="connsiteX66-280945" fmla="*/ 1711926 w 5767512"/>
                  <a:gd name="connsiteY66-280946" fmla="*/ 1659656 h 2329276"/>
                  <a:gd name="connsiteX67-280947" fmla="*/ 1699803 w 5767512"/>
                  <a:gd name="connsiteY67-280948" fmla="*/ 1661172 h 2329276"/>
                  <a:gd name="connsiteX68-280949" fmla="*/ 1704347 w 5767512"/>
                  <a:gd name="connsiteY68-280950" fmla="*/ 1629357 h 2329276"/>
                  <a:gd name="connsiteX69-280951" fmla="*/ 1662460 w 5767512"/>
                  <a:gd name="connsiteY69-280952" fmla="*/ 1611406 h 2329276"/>
                  <a:gd name="connsiteX70-280953" fmla="*/ 1629901 w 5767512"/>
                  <a:gd name="connsiteY70-280954" fmla="*/ 1624812 h 2329276"/>
                  <a:gd name="connsiteX71-280955" fmla="*/ 1629300 w 5767512"/>
                  <a:gd name="connsiteY71-280956" fmla="*/ 1620157 h 2329276"/>
                  <a:gd name="connsiteX72-280957" fmla="*/ 1617994 w 5767512"/>
                  <a:gd name="connsiteY72-280958" fmla="*/ 1624812 h 2329276"/>
                  <a:gd name="connsiteX73-280959" fmla="*/ 1608904 w 5767512"/>
                  <a:gd name="connsiteY73-280960" fmla="*/ 1554366 h 2329276"/>
                  <a:gd name="connsiteX74-280961" fmla="*/ 1552684 w 5767512"/>
                  <a:gd name="connsiteY74-280962" fmla="*/ 1544673 h 2329276"/>
                  <a:gd name="connsiteX75-280963" fmla="*/ 1518550 w 5767512"/>
                  <a:gd name="connsiteY75-280964" fmla="*/ 1570273 h 2329276"/>
                  <a:gd name="connsiteX76-280965" fmla="*/ 1425379 w 5767512"/>
                  <a:gd name="connsiteY76-280966" fmla="*/ 1590725 h 2329276"/>
                  <a:gd name="connsiteX77-280967" fmla="*/ 1409472 w 5767512"/>
                  <a:gd name="connsiteY77-280968" fmla="*/ 1608905 h 2329276"/>
                  <a:gd name="connsiteX78-280969" fmla="*/ 1270852 w 5767512"/>
                  <a:gd name="connsiteY78-280970" fmla="*/ 1629357 h 2329276"/>
                  <a:gd name="connsiteX79-280971" fmla="*/ 1254945 w 5767512"/>
                  <a:gd name="connsiteY79-280972" fmla="*/ 1649809 h 2329276"/>
                  <a:gd name="connsiteX80-280973" fmla="*/ 1282214 w 5767512"/>
                  <a:gd name="connsiteY80-280974" fmla="*/ 1692986 h 2329276"/>
                  <a:gd name="connsiteX81-280975" fmla="*/ 1243582 w 5767512"/>
                  <a:gd name="connsiteY81-280976" fmla="*/ 1708893 h 2329276"/>
                  <a:gd name="connsiteX82-280977" fmla="*/ 1254945 w 5767512"/>
                  <a:gd name="connsiteY82-280978" fmla="*/ 1727073 h 2329276"/>
                  <a:gd name="connsiteX83-280979" fmla="*/ 1216313 w 5767512"/>
                  <a:gd name="connsiteY83-280980" fmla="*/ 1752070 h 2329276"/>
                  <a:gd name="connsiteX84-280981" fmla="*/ 1275397 w 5767512"/>
                  <a:gd name="connsiteY84-280982" fmla="*/ 1795247 h 2329276"/>
                  <a:gd name="connsiteX85-280983" fmla="*/ 1270852 w 5767512"/>
                  <a:gd name="connsiteY85-280984" fmla="*/ 1822517 h 2329276"/>
                  <a:gd name="connsiteX86-280985" fmla="*/ 1259108 w 5767512"/>
                  <a:gd name="connsiteY86-280986" fmla="*/ 1821538 h 2329276"/>
                  <a:gd name="connsiteX87-280987" fmla="*/ 1258945 w 5767512"/>
                  <a:gd name="connsiteY87-280988" fmla="*/ 1822517 h 2329276"/>
                  <a:gd name="connsiteX88-280989" fmla="*/ 1215644 w 5767512"/>
                  <a:gd name="connsiteY88-280990" fmla="*/ 1818908 h 2329276"/>
                  <a:gd name="connsiteX89-280991" fmla="*/ 1204950 w 5767512"/>
                  <a:gd name="connsiteY89-280992" fmla="*/ 1833879 h 2329276"/>
                  <a:gd name="connsiteX90-280993" fmla="*/ 1196495 w 5767512"/>
                  <a:gd name="connsiteY90-280994" fmla="*/ 1829047 h 2329276"/>
                  <a:gd name="connsiteX91-280995" fmla="*/ 1193043 w 5767512"/>
                  <a:gd name="connsiteY91-280996" fmla="*/ 1833879 h 2329276"/>
                  <a:gd name="connsiteX92-280997" fmla="*/ 1145322 w 5767512"/>
                  <a:gd name="connsiteY92-280998" fmla="*/ 1806609 h 2329276"/>
                  <a:gd name="connsiteX93-280999" fmla="*/ 1098145 w 5767512"/>
                  <a:gd name="connsiteY93-281000" fmla="*/ 1806609 h 2329276"/>
                  <a:gd name="connsiteX94-281001" fmla="*/ 1061785 w 5767512"/>
                  <a:gd name="connsiteY94-281002" fmla="*/ 1833879 h 2329276"/>
                  <a:gd name="connsiteX95-281003" fmla="*/ 1055322 w 5767512"/>
                  <a:gd name="connsiteY95-281004" fmla="*/ 1829796 h 2329276"/>
                  <a:gd name="connsiteX96-281005" fmla="*/ 1049878 w 5767512"/>
                  <a:gd name="connsiteY96-281006" fmla="*/ 1833879 h 2329276"/>
                  <a:gd name="connsiteX97-281007" fmla="*/ 1006701 w 5767512"/>
                  <a:gd name="connsiteY97-281008" fmla="*/ 1806609 h 2329276"/>
                  <a:gd name="connsiteX98-281009" fmla="*/ 924893 w 5767512"/>
                  <a:gd name="connsiteY98-281010" fmla="*/ 1770250 h 2329276"/>
                  <a:gd name="connsiteX99-281011" fmla="*/ 877716 w 5767512"/>
                  <a:gd name="connsiteY99-281012" fmla="*/ 1770250 h 2329276"/>
                  <a:gd name="connsiteX100-281013" fmla="*/ 802724 w 5767512"/>
                  <a:gd name="connsiteY100-281014" fmla="*/ 1833879 h 2329276"/>
                  <a:gd name="connsiteX101-281015" fmla="*/ 798179 w 5767512"/>
                  <a:gd name="connsiteY101-281016" fmla="*/ 1877056 h 2329276"/>
                  <a:gd name="connsiteX102-281017" fmla="*/ 787406 w 5767512"/>
                  <a:gd name="connsiteY102-281018" fmla="*/ 1866283 h 2329276"/>
                  <a:gd name="connsiteX103-281019" fmla="*/ 786272 w 5767512"/>
                  <a:gd name="connsiteY103-281020" fmla="*/ 1877056 h 2329276"/>
                  <a:gd name="connsiteX104-281021" fmla="*/ 756063 w 5767512"/>
                  <a:gd name="connsiteY104-281022" fmla="*/ 1846846 h 2329276"/>
                  <a:gd name="connsiteX105-281023" fmla="*/ 732278 w 5767512"/>
                  <a:gd name="connsiteY105-281024" fmla="*/ 1904325 h 2329276"/>
                  <a:gd name="connsiteX106-281025" fmla="*/ 743640 w 5767512"/>
                  <a:gd name="connsiteY106-281026" fmla="*/ 1913415 h 2329276"/>
                  <a:gd name="connsiteX107-281027" fmla="*/ 723188 w 5767512"/>
                  <a:gd name="connsiteY107-281028" fmla="*/ 1956592 h 2329276"/>
                  <a:gd name="connsiteX108-281029" fmla="*/ 747026 w 5767512"/>
                  <a:gd name="connsiteY108-281030" fmla="*/ 1993433 h 2329276"/>
                  <a:gd name="connsiteX109-281031" fmla="*/ 763548 w 5767512"/>
                  <a:gd name="connsiteY109-281032" fmla="*/ 1990679 h 2329276"/>
                  <a:gd name="connsiteX110-281033" fmla="*/ 764871 w 5767512"/>
                  <a:gd name="connsiteY110-281034" fmla="*/ 1992443 h 2329276"/>
                  <a:gd name="connsiteX111-281035" fmla="*/ 775455 w 5767512"/>
                  <a:gd name="connsiteY111-281036" fmla="*/ 1990679 h 2329276"/>
                  <a:gd name="connsiteX112-281037" fmla="*/ 802724 w 5767512"/>
                  <a:gd name="connsiteY112-281038" fmla="*/ 2027038 h 2329276"/>
                  <a:gd name="connsiteX113-281039" fmla="*/ 798179 w 5767512"/>
                  <a:gd name="connsiteY113-281040" fmla="*/ 2054308 h 2329276"/>
                  <a:gd name="connsiteX114-281041" fmla="*/ 818632 w 5767512"/>
                  <a:gd name="connsiteY114-281042" fmla="*/ 2065670 h 2329276"/>
                  <a:gd name="connsiteX115-281043" fmla="*/ 802724 w 5767512"/>
                  <a:gd name="connsiteY115-281044" fmla="*/ 2097485 h 2329276"/>
                  <a:gd name="connsiteX116-281045" fmla="*/ 766365 w 5767512"/>
                  <a:gd name="connsiteY116-281046" fmla="*/ 2102030 h 2329276"/>
                  <a:gd name="connsiteX117-281047" fmla="*/ 727733 w 5767512"/>
                  <a:gd name="connsiteY117-281048" fmla="*/ 2161114 h 2329276"/>
                  <a:gd name="connsiteX118-281049" fmla="*/ 759548 w 5767512"/>
                  <a:gd name="connsiteY118-281050" fmla="*/ 2204291 h 2329276"/>
                  <a:gd name="connsiteX119-281051" fmla="*/ 759548 w 5767512"/>
                  <a:gd name="connsiteY119-281052" fmla="*/ 2242922 h 2329276"/>
                  <a:gd name="connsiteX120-281053" fmla="*/ 798179 w 5767512"/>
                  <a:gd name="connsiteY120-281054" fmla="*/ 2302007 h 2329276"/>
                  <a:gd name="connsiteX121-281055" fmla="*/ 775455 w 5767512"/>
                  <a:gd name="connsiteY121-281056" fmla="*/ 2317914 h 2329276"/>
                  <a:gd name="connsiteX122-281057" fmla="*/ 770910 w 5767512"/>
                  <a:gd name="connsiteY122-281058" fmla="*/ 2329276 h 2329276"/>
                  <a:gd name="connsiteX123-281059" fmla="*/ 759003 w 5767512"/>
                  <a:gd name="connsiteY123-281060" fmla="*/ 2329276 h 2329276"/>
                  <a:gd name="connsiteX124-281061" fmla="*/ 755003 w 5767512"/>
                  <a:gd name="connsiteY124-281062" fmla="*/ 2329276 h 2329276"/>
                  <a:gd name="connsiteX125-281063" fmla="*/ 743096 w 5767512"/>
                  <a:gd name="connsiteY125-281064" fmla="*/ 2329276 h 2329276"/>
                  <a:gd name="connsiteX126-281065" fmla="*/ 715826 w 5767512"/>
                  <a:gd name="connsiteY126-281066" fmla="*/ 2295189 h 2329276"/>
                  <a:gd name="connsiteX127-281067" fmla="*/ 704464 w 5767512"/>
                  <a:gd name="connsiteY127-281068" fmla="*/ 2295189 h 2329276"/>
                  <a:gd name="connsiteX128-281069" fmla="*/ 684012 w 5767512"/>
                  <a:gd name="connsiteY128-281070" fmla="*/ 2286099 h 2329276"/>
                  <a:gd name="connsiteX129-281071" fmla="*/ 672649 w 5767512"/>
                  <a:gd name="connsiteY129-281072" fmla="*/ 2263375 h 2329276"/>
                  <a:gd name="connsiteX130-281073" fmla="*/ 645222 w 5767512"/>
                  <a:gd name="connsiteY130-281074" fmla="*/ 2255538 h 2329276"/>
                  <a:gd name="connsiteX131-281075" fmla="*/ 625472 w 5767512"/>
                  <a:gd name="connsiteY131-281076" fmla="*/ 2258830 h 2329276"/>
                  <a:gd name="connsiteX132-281077" fmla="*/ 623771 w 5767512"/>
                  <a:gd name="connsiteY132-281078" fmla="*/ 2257129 h 2329276"/>
                  <a:gd name="connsiteX133-281079" fmla="*/ 613565 w 5767512"/>
                  <a:gd name="connsiteY133-281080" fmla="*/ 2258830 h 2329276"/>
                  <a:gd name="connsiteX134-281081" fmla="*/ 609020 w 5767512"/>
                  <a:gd name="connsiteY134-281082" fmla="*/ 2254285 h 2329276"/>
                  <a:gd name="connsiteX135-281083" fmla="*/ 559026 w 5767512"/>
                  <a:gd name="connsiteY135-281084" fmla="*/ 2227015 h 2329276"/>
                  <a:gd name="connsiteX136-281085" fmla="*/ 506760 w 5767512"/>
                  <a:gd name="connsiteY136-281086" fmla="*/ 2220198 h 2329276"/>
                  <a:gd name="connsiteX137-281087" fmla="*/ 483280 w 5767512"/>
                  <a:gd name="connsiteY137-281088" fmla="*/ 2213489 h 2329276"/>
                  <a:gd name="connsiteX138-281089" fmla="*/ 480035 w 5767512"/>
                  <a:gd name="connsiteY138-281090" fmla="*/ 2215653 h 2329276"/>
                  <a:gd name="connsiteX139-281091" fmla="*/ 475042 w 5767512"/>
                  <a:gd name="connsiteY139-281092" fmla="*/ 2211135 h 2329276"/>
                  <a:gd name="connsiteX140-281093" fmla="*/ 474945 w 5767512"/>
                  <a:gd name="connsiteY140-281094" fmla="*/ 2211108 h 2329276"/>
                  <a:gd name="connsiteX141-281095" fmla="*/ 468128 w 5767512"/>
                  <a:gd name="connsiteY141-281096" fmla="*/ 2215653 h 2329276"/>
                  <a:gd name="connsiteX142-281097" fmla="*/ 420406 w 5767512"/>
                  <a:gd name="connsiteY142-281098" fmla="*/ 2172476 h 2329276"/>
                  <a:gd name="connsiteX143-281099" fmla="*/ 381774 w 5767512"/>
                  <a:gd name="connsiteY143-281100" fmla="*/ 2156569 h 2329276"/>
                  <a:gd name="connsiteX144-281101" fmla="*/ 349960 w 5767512"/>
                  <a:gd name="connsiteY144-281102" fmla="*/ 2124754 h 2329276"/>
                  <a:gd name="connsiteX145-281103" fmla="*/ 377229 w 5767512"/>
                  <a:gd name="connsiteY145-281104" fmla="*/ 2117937 h 2329276"/>
                  <a:gd name="connsiteX146-281105" fmla="*/ 404499 w 5767512"/>
                  <a:gd name="connsiteY146-281106" fmla="*/ 2070215 h 2329276"/>
                  <a:gd name="connsiteX147-281107" fmla="*/ 388591 w 5767512"/>
                  <a:gd name="connsiteY147-281108" fmla="*/ 2054308 h 2329276"/>
                  <a:gd name="connsiteX148-281109" fmla="*/ 440858 w 5767512"/>
                  <a:gd name="connsiteY148-281110" fmla="*/ 2027038 h 2329276"/>
                  <a:gd name="connsiteX149-281111" fmla="*/ 440858 w 5767512"/>
                  <a:gd name="connsiteY149-281112" fmla="*/ 2023982 h 2329276"/>
                  <a:gd name="connsiteX150-281113" fmla="*/ 416406 w 5767512"/>
                  <a:gd name="connsiteY150-281114" fmla="*/ 2027038 h 2329276"/>
                  <a:gd name="connsiteX151-281115" fmla="*/ 416406 w 5767512"/>
                  <a:gd name="connsiteY151-281116" fmla="*/ 2025550 h 2329276"/>
                  <a:gd name="connsiteX152-281117" fmla="*/ 404499 w 5767512"/>
                  <a:gd name="connsiteY152-281118" fmla="*/ 2027038 h 2329276"/>
                  <a:gd name="connsiteX153-281119" fmla="*/ 404499 w 5767512"/>
                  <a:gd name="connsiteY153-281120" fmla="*/ 2006586 h 2329276"/>
                  <a:gd name="connsiteX154-281121" fmla="*/ 424951 w 5767512"/>
                  <a:gd name="connsiteY154-281122" fmla="*/ 1990679 h 2329276"/>
                  <a:gd name="connsiteX155-281123" fmla="*/ 463583 w 5767512"/>
                  <a:gd name="connsiteY155-281124" fmla="*/ 1983862 h 2329276"/>
                  <a:gd name="connsiteX156-281125" fmla="*/ 468128 w 5767512"/>
                  <a:gd name="connsiteY156-281126" fmla="*/ 1967954 h 2329276"/>
                  <a:gd name="connsiteX157-281127" fmla="*/ 456765 w 5767512"/>
                  <a:gd name="connsiteY157-281128" fmla="*/ 1936140 h 2329276"/>
                  <a:gd name="connsiteX158-281129" fmla="*/ 474945 w 5767512"/>
                  <a:gd name="connsiteY158-281130" fmla="*/ 1908870 h 2329276"/>
                  <a:gd name="connsiteX159-281131" fmla="*/ 474945 w 5767512"/>
                  <a:gd name="connsiteY159-281132" fmla="*/ 1888418 h 2329276"/>
                  <a:gd name="connsiteX160-281133" fmla="*/ 420406 w 5767512"/>
                  <a:gd name="connsiteY160-281134" fmla="*/ 1870238 h 2329276"/>
                  <a:gd name="connsiteX161-281135" fmla="*/ 409588 w 5767512"/>
                  <a:gd name="connsiteY161-281136" fmla="*/ 1870238 h 2329276"/>
                  <a:gd name="connsiteX162-281137" fmla="*/ 397681 w 5767512"/>
                  <a:gd name="connsiteY162-281138" fmla="*/ 1870238 h 2329276"/>
                  <a:gd name="connsiteX163-281139" fmla="*/ 379485 w 5767512"/>
                  <a:gd name="connsiteY163-281140" fmla="*/ 1847999 h 2329276"/>
                  <a:gd name="connsiteX164-281141" fmla="*/ 357322 w 5767512"/>
                  <a:gd name="connsiteY164-281142" fmla="*/ 1854331 h 2329276"/>
                  <a:gd name="connsiteX165-281143" fmla="*/ 352842 w 5767512"/>
                  <a:gd name="connsiteY165-281144" fmla="*/ 1852209 h 2329276"/>
                  <a:gd name="connsiteX166-281145" fmla="*/ 345415 w 5767512"/>
                  <a:gd name="connsiteY166-281146" fmla="*/ 1854331 h 2329276"/>
                  <a:gd name="connsiteX167-281147" fmla="*/ 302238 w 5767512"/>
                  <a:gd name="connsiteY167-281148" fmla="*/ 1833879 h 2329276"/>
                  <a:gd name="connsiteX168-281149" fmla="*/ 302238 w 5767512"/>
                  <a:gd name="connsiteY168-281150" fmla="*/ 1822517 h 2329276"/>
                  <a:gd name="connsiteX169-281151" fmla="*/ 286331 w 5767512"/>
                  <a:gd name="connsiteY169-281152" fmla="*/ 1795247 h 2329276"/>
                  <a:gd name="connsiteX170-281153" fmla="*/ 270968 w 5767512"/>
                  <a:gd name="connsiteY170-281154" fmla="*/ 1795247 h 2329276"/>
                  <a:gd name="connsiteX171-281155" fmla="*/ 259061 w 5767512"/>
                  <a:gd name="connsiteY171-281156" fmla="*/ 1795247 h 2329276"/>
                  <a:gd name="connsiteX172-281157" fmla="*/ 254516 w 5767512"/>
                  <a:gd name="connsiteY172-281158" fmla="*/ 1779340 h 2329276"/>
                  <a:gd name="connsiteX173-281159" fmla="*/ 263606 w 5767512"/>
                  <a:gd name="connsiteY173-281160" fmla="*/ 1763433 h 2329276"/>
                  <a:gd name="connsiteX174-281161" fmla="*/ 243991 w 5767512"/>
                  <a:gd name="connsiteY174-281162" fmla="*/ 1732920 h 2329276"/>
                  <a:gd name="connsiteX175-281163" fmla="*/ 216429 w 5767512"/>
                  <a:gd name="connsiteY175-281164" fmla="*/ 1736163 h 2329276"/>
                  <a:gd name="connsiteX176-281165" fmla="*/ 212956 w 5767512"/>
                  <a:gd name="connsiteY176-281166" fmla="*/ 1735171 h 2329276"/>
                  <a:gd name="connsiteX177-281167" fmla="*/ 204522 w 5767512"/>
                  <a:gd name="connsiteY177-281168" fmla="*/ 1736163 h 2329276"/>
                  <a:gd name="connsiteX178-281169" fmla="*/ 199623 w 5767512"/>
                  <a:gd name="connsiteY178-281170" fmla="*/ 1734763 h 2329276"/>
                  <a:gd name="connsiteX179-281171" fmla="*/ 195977 w 5767512"/>
                  <a:gd name="connsiteY179-281172" fmla="*/ 1747525 h 2329276"/>
                  <a:gd name="connsiteX180-281173" fmla="*/ 184968 w 5767512"/>
                  <a:gd name="connsiteY180-281174" fmla="*/ 1744380 h 2329276"/>
                  <a:gd name="connsiteX181-281175" fmla="*/ 184070 w 5767512"/>
                  <a:gd name="connsiteY181-281176" fmla="*/ 1747525 h 2329276"/>
                  <a:gd name="connsiteX182-281177" fmla="*/ 168163 w 5767512"/>
                  <a:gd name="connsiteY182-281178" fmla="*/ 1742990 h 2329276"/>
                  <a:gd name="connsiteX183-281179" fmla="*/ 156800 w 5767512"/>
                  <a:gd name="connsiteY183-281180" fmla="*/ 1704348 h 2329276"/>
                  <a:gd name="connsiteX184-281181" fmla="*/ 152255 w 5767512"/>
                  <a:gd name="connsiteY184-281182" fmla="*/ 1688441 h 2329276"/>
                  <a:gd name="connsiteX185-281183" fmla="*/ 156800 w 5767512"/>
                  <a:gd name="connsiteY185-281184" fmla="*/ 1683896 h 2329276"/>
                  <a:gd name="connsiteX186-281185" fmla="*/ 168707 w 5767512"/>
                  <a:gd name="connsiteY186-281186" fmla="*/ 1683896 h 2329276"/>
                  <a:gd name="connsiteX187-281187" fmla="*/ 188615 w 5767512"/>
                  <a:gd name="connsiteY187-281188" fmla="*/ 1683896 h 2329276"/>
                  <a:gd name="connsiteX188-281189" fmla="*/ 199977 w 5767512"/>
                  <a:gd name="connsiteY188-281190" fmla="*/ 1672534 h 2329276"/>
                  <a:gd name="connsiteX189-281191" fmla="*/ 188615 w 5767512"/>
                  <a:gd name="connsiteY189-281192" fmla="*/ 1649809 h 2329276"/>
                  <a:gd name="connsiteX190-281193" fmla="*/ 168163 w 5767512"/>
                  <a:gd name="connsiteY190-281194" fmla="*/ 1640720 h 2329276"/>
                  <a:gd name="connsiteX191-281195" fmla="*/ 168163 w 5767512"/>
                  <a:gd name="connsiteY191-281196" fmla="*/ 1633902 h 2329276"/>
                  <a:gd name="connsiteX192-281197" fmla="*/ 152255 w 5767512"/>
                  <a:gd name="connsiteY192-281198" fmla="*/ 1617995 h 2329276"/>
                  <a:gd name="connsiteX193-281199" fmla="*/ 129531 w 5767512"/>
                  <a:gd name="connsiteY193-281200" fmla="*/ 1581635 h 2329276"/>
                  <a:gd name="connsiteX194-281201" fmla="*/ 140893 w 5767512"/>
                  <a:gd name="connsiteY194-281202" fmla="*/ 1558911 h 2329276"/>
                  <a:gd name="connsiteX195-281203" fmla="*/ 136348 w 5767512"/>
                  <a:gd name="connsiteY195-281204" fmla="*/ 1531641 h 2329276"/>
                  <a:gd name="connsiteX196-281205" fmla="*/ 103789 w 5767512"/>
                  <a:gd name="connsiteY196-281206" fmla="*/ 1518234 h 2329276"/>
                  <a:gd name="connsiteX197-281207" fmla="*/ 93716 w 5767512"/>
                  <a:gd name="connsiteY197-281208" fmla="*/ 1522551 h 2329276"/>
                  <a:gd name="connsiteX198-281209" fmla="*/ 91868 w 5767512"/>
                  <a:gd name="connsiteY198-281210" fmla="*/ 1518240 h 2329276"/>
                  <a:gd name="connsiteX199-281211" fmla="*/ 81809 w 5767512"/>
                  <a:gd name="connsiteY199-281212" fmla="*/ 1522551 h 2329276"/>
                  <a:gd name="connsiteX200-281213" fmla="*/ 74992 w 5767512"/>
                  <a:gd name="connsiteY200-281214" fmla="*/ 1506644 h 2329276"/>
                  <a:gd name="connsiteX201-281215" fmla="*/ 34087 w 5767512"/>
                  <a:gd name="connsiteY201-281216" fmla="*/ 1495282 h 2329276"/>
                  <a:gd name="connsiteX202-281217" fmla="*/ 22725 w 5767512"/>
                  <a:gd name="connsiteY202-281218" fmla="*/ 1452105 h 2329276"/>
                  <a:gd name="connsiteX203-281219" fmla="*/ 22725 w 5767512"/>
                  <a:gd name="connsiteY203-281220" fmla="*/ 1420290 h 2329276"/>
                  <a:gd name="connsiteX204-281221" fmla="*/ 0 w 5767512"/>
                  <a:gd name="connsiteY204-281222" fmla="*/ 1404383 h 2329276"/>
                  <a:gd name="connsiteX205-281223" fmla="*/ 15907 w 5767512"/>
                  <a:gd name="connsiteY205-281224" fmla="*/ 1381659 h 2329276"/>
                  <a:gd name="connsiteX206-281225" fmla="*/ 6818 w 5767512"/>
                  <a:gd name="connsiteY206-281226" fmla="*/ 1318030 h 2329276"/>
                  <a:gd name="connsiteX207-281227" fmla="*/ 34087 w 5767512"/>
                  <a:gd name="connsiteY207-281228" fmla="*/ 1274853 h 2329276"/>
                  <a:gd name="connsiteX208-281229" fmla="*/ 27270 w 5767512"/>
                  <a:gd name="connsiteY208-281230" fmla="*/ 1263491 h 2329276"/>
                  <a:gd name="connsiteX209-281231" fmla="*/ 70447 w 5767512"/>
                  <a:gd name="connsiteY209-281232" fmla="*/ 1224859 h 2329276"/>
                  <a:gd name="connsiteX210-281233" fmla="*/ 27270 w 5767512"/>
                  <a:gd name="connsiteY210-281234" fmla="*/ 1188499 h 2329276"/>
                  <a:gd name="connsiteX211-281235" fmla="*/ 109078 w 5767512"/>
                  <a:gd name="connsiteY211-281236" fmla="*/ 1090783 h 2329276"/>
                  <a:gd name="connsiteX212-281237" fmla="*/ 145438 w 5767512"/>
                  <a:gd name="connsiteY212-281238" fmla="*/ 1047606 h 2329276"/>
                  <a:gd name="connsiteX213-281239" fmla="*/ 156800 w 5767512"/>
                  <a:gd name="connsiteY213-281240" fmla="*/ 1004430 h 2329276"/>
                  <a:gd name="connsiteX214-281241" fmla="*/ 102261 w 5767512"/>
                  <a:gd name="connsiteY214-281242" fmla="*/ 952163 h 2329276"/>
                  <a:gd name="connsiteX215-281243" fmla="*/ 118168 w 5767512"/>
                  <a:gd name="connsiteY215-281244" fmla="*/ 897624 h 2329276"/>
                  <a:gd name="connsiteX216-281245" fmla="*/ 86354 w 5767512"/>
                  <a:gd name="connsiteY216-281246" fmla="*/ 833995 h 2329276"/>
                  <a:gd name="connsiteX217-281247" fmla="*/ 109078 w 5767512"/>
                  <a:gd name="connsiteY217-281248" fmla="*/ 759003 h 2329276"/>
                  <a:gd name="connsiteX218-281249" fmla="*/ 70447 w 5767512"/>
                  <a:gd name="connsiteY218-281250" fmla="*/ 656742 h 2329276"/>
                  <a:gd name="connsiteX219-281251" fmla="*/ 102261 w 5767512"/>
                  <a:gd name="connsiteY219-281252" fmla="*/ 586296 h 2329276"/>
                  <a:gd name="connsiteX220-281253" fmla="*/ 43177 w 5767512"/>
                  <a:gd name="connsiteY220-281254" fmla="*/ 520395 h 2329276"/>
                  <a:gd name="connsiteX221-281255" fmla="*/ 49994 w 5767512"/>
                  <a:gd name="connsiteY221-281256" fmla="*/ 445403 h 2329276"/>
                  <a:gd name="connsiteX222-281257" fmla="*/ 81809 w 5767512"/>
                  <a:gd name="connsiteY222-281258" fmla="*/ 440858 h 2329276"/>
                  <a:gd name="connsiteX223-281259" fmla="*/ 145438 w 5767512"/>
                  <a:gd name="connsiteY223-281260" fmla="*/ 397682 h 2329276"/>
                  <a:gd name="connsiteX224-281261" fmla="*/ 184070 w 5767512"/>
                  <a:gd name="connsiteY224-281262" fmla="*/ 359050 h 2329276"/>
                  <a:gd name="connsiteX225-281263" fmla="*/ 189699 w 5767512"/>
                  <a:gd name="connsiteY225-281264" fmla="*/ 365328 h 2329276"/>
                  <a:gd name="connsiteX226-281265" fmla="*/ 195977 w 5767512"/>
                  <a:gd name="connsiteY226-281266" fmla="*/ 359050 h 2329276"/>
                  <a:gd name="connsiteX227-281267" fmla="*/ 255061 w 5767512"/>
                  <a:gd name="connsiteY227-281268" fmla="*/ 424951 h 2329276"/>
                  <a:gd name="connsiteX228-281269" fmla="*/ 350504 w 5767512"/>
                  <a:gd name="connsiteY228-281270" fmla="*/ 445403 h 2329276"/>
                  <a:gd name="connsiteX229-281271" fmla="*/ 491397 w 5767512"/>
                  <a:gd name="connsiteY229-281272" fmla="*/ 559027 h 2329276"/>
                  <a:gd name="connsiteX230-281273" fmla="*/ 523211 w 5767512"/>
                  <a:gd name="connsiteY230-281274" fmla="*/ 606748 h 2329276"/>
                  <a:gd name="connsiteX231-281275" fmla="*/ 523211 w 5767512"/>
                  <a:gd name="connsiteY231-281276" fmla="*/ 665832 h 2329276"/>
                  <a:gd name="connsiteX232-281277" fmla="*/ 486852 w 5767512"/>
                  <a:gd name="connsiteY232-281278" fmla="*/ 720371 h 2329276"/>
                  <a:gd name="connsiteX233-281279" fmla="*/ 420951 w 5767512"/>
                  <a:gd name="connsiteY233-281280" fmla="*/ 740824 h 2329276"/>
                  <a:gd name="connsiteX234-281281" fmla="*/ 415909 w 5767512"/>
                  <a:gd name="connsiteY234-281282" fmla="*/ 738693 h 2329276"/>
                  <a:gd name="connsiteX235-281283" fmla="*/ 409044 w 5767512"/>
                  <a:gd name="connsiteY235-281284" fmla="*/ 740824 h 2329276"/>
                  <a:gd name="connsiteX236-281285" fmla="*/ 252950 w 5767512"/>
                  <a:gd name="connsiteY236-281286" fmla="*/ 674868 h 2329276"/>
                  <a:gd name="connsiteX237-281287" fmla="*/ 232336 w 5767512"/>
                  <a:gd name="connsiteY237-281288" fmla="*/ 681740 h 2329276"/>
                  <a:gd name="connsiteX238-281289" fmla="*/ 291420 w 5767512"/>
                  <a:gd name="connsiteY238-281290" fmla="*/ 752186 h 2329276"/>
                  <a:gd name="connsiteX239-281291" fmla="*/ 291420 w 5767512"/>
                  <a:gd name="connsiteY239-281292" fmla="*/ 790818 h 2329276"/>
                  <a:gd name="connsiteX240-281293" fmla="*/ 298238 w 5767512"/>
                  <a:gd name="connsiteY240-281294" fmla="*/ 877172 h 2329276"/>
                  <a:gd name="connsiteX241-281295" fmla="*/ 345959 w 5767512"/>
                  <a:gd name="connsiteY241-281296" fmla="*/ 908986 h 2329276"/>
                  <a:gd name="connsiteX242-281297" fmla="*/ 362087 w 5767512"/>
                  <a:gd name="connsiteY242-281298" fmla="*/ 918394 h 2329276"/>
                  <a:gd name="connsiteX243-281299" fmla="*/ 365867 w 5767512"/>
                  <a:gd name="connsiteY243-281300" fmla="*/ 886261 h 2329276"/>
                  <a:gd name="connsiteX244-281301" fmla="*/ 345415 w 5767512"/>
                  <a:gd name="connsiteY244-281302" fmla="*/ 849902 h 2329276"/>
                  <a:gd name="connsiteX245-281303" fmla="*/ 365867 w 5767512"/>
                  <a:gd name="connsiteY245-281304" fmla="*/ 818087 h 2329276"/>
                  <a:gd name="connsiteX246-281305" fmla="*/ 374560 w 5767512"/>
                  <a:gd name="connsiteY246-281306" fmla="*/ 823086 h 2329276"/>
                  <a:gd name="connsiteX247-281307" fmla="*/ 377774 w 5767512"/>
                  <a:gd name="connsiteY247-281308" fmla="*/ 818087 h 2329276"/>
                  <a:gd name="connsiteX248-281309" fmla="*/ 461933 w 5767512"/>
                  <a:gd name="connsiteY248-281310" fmla="*/ 866479 h 2329276"/>
                  <a:gd name="connsiteX249-281311" fmla="*/ 484035 w 5767512"/>
                  <a:gd name="connsiteY249-281312" fmla="*/ 849902 h 2329276"/>
                  <a:gd name="connsiteX250-281313" fmla="*/ 463583 w 5767512"/>
                  <a:gd name="connsiteY250-281314" fmla="*/ 784000 h 2329276"/>
                  <a:gd name="connsiteX251-281315" fmla="*/ 549936 w 5767512"/>
                  <a:gd name="connsiteY251-281316" fmla="*/ 697647 h 2329276"/>
                  <a:gd name="connsiteX252-281317" fmla="*/ 559742 w 5767512"/>
                  <a:gd name="connsiteY252-281318" fmla="*/ 699748 h 2329276"/>
                  <a:gd name="connsiteX253-281319" fmla="*/ 561843 w 5767512"/>
                  <a:gd name="connsiteY253-281320" fmla="*/ 697647 h 2329276"/>
                  <a:gd name="connsiteX254-281321" fmla="*/ 593658 w 5767512"/>
                  <a:gd name="connsiteY254-281322" fmla="*/ 704464 h 2329276"/>
                  <a:gd name="connsiteX255-281323" fmla="*/ 620945 w 5767512"/>
                  <a:gd name="connsiteY255-281324" fmla="*/ 728341 h 2329276"/>
                  <a:gd name="connsiteX256-281325" fmla="*/ 640835 w 5767512"/>
                  <a:gd name="connsiteY256-281326" fmla="*/ 672650 h 2329276"/>
                  <a:gd name="connsiteX257-281327" fmla="*/ 609020 w 5767512"/>
                  <a:gd name="connsiteY257-281328" fmla="*/ 618111 h 2329276"/>
                  <a:gd name="connsiteX258-281329" fmla="*/ 624928 w 5767512"/>
                  <a:gd name="connsiteY258-281330" fmla="*/ 559027 h 2329276"/>
                  <a:gd name="connsiteX259-281331" fmla="*/ 597658 w 5767512"/>
                  <a:gd name="connsiteY259-281332" fmla="*/ 499942 h 2329276"/>
                  <a:gd name="connsiteX260-281333" fmla="*/ 611562 w 5767512"/>
                  <a:gd name="connsiteY260-281334" fmla="*/ 504268 h 2329276"/>
                  <a:gd name="connsiteX261-281335" fmla="*/ 609565 w 5767512"/>
                  <a:gd name="connsiteY261-281336" fmla="*/ 499942 h 2329276"/>
                  <a:gd name="connsiteX262-281337" fmla="*/ 711826 w 5767512"/>
                  <a:gd name="connsiteY262-281338" fmla="*/ 531757 h 2329276"/>
                  <a:gd name="connsiteX263-281339" fmla="*/ 732278 w 5767512"/>
                  <a:gd name="connsiteY263-281340" fmla="*/ 586296 h 2329276"/>
                  <a:gd name="connsiteX264-281341" fmla="*/ 684556 w 5767512"/>
                  <a:gd name="connsiteY264-281342" fmla="*/ 597658 h 2329276"/>
                  <a:gd name="connsiteX265-281343" fmla="*/ 684556 w 5767512"/>
                  <a:gd name="connsiteY265-281344" fmla="*/ 649925 h 2329276"/>
                  <a:gd name="connsiteX266-281345" fmla="*/ 713309 w 5767512"/>
                  <a:gd name="connsiteY266-281346" fmla="*/ 678678 h 2329276"/>
                  <a:gd name="connsiteX267-281347" fmla="*/ 763548 w 5767512"/>
                  <a:gd name="connsiteY267-281348" fmla="*/ 661287 h 2329276"/>
                  <a:gd name="connsiteX268-281349" fmla="*/ 770365 w 5767512"/>
                  <a:gd name="connsiteY268-281350" fmla="*/ 602203 h 2329276"/>
                  <a:gd name="connsiteX269-281351" fmla="*/ 845357 w 5767512"/>
                  <a:gd name="connsiteY269-281352" fmla="*/ 554482 h 2329276"/>
                  <a:gd name="connsiteX270-281353" fmla="*/ 972614 w 5767512"/>
                  <a:gd name="connsiteY270-281354" fmla="*/ 468128 h 2329276"/>
                  <a:gd name="connsiteX271-281355" fmla="*/ 982566 w 5767512"/>
                  <a:gd name="connsiteY271-281356" fmla="*/ 469455 h 2329276"/>
                  <a:gd name="connsiteX272-281357" fmla="*/ 984521 w 5767512"/>
                  <a:gd name="connsiteY272-281358" fmla="*/ 468128 h 2329276"/>
                  <a:gd name="connsiteX273-281359" fmla="*/ 1018608 w 5767512"/>
                  <a:gd name="connsiteY273-281360" fmla="*/ 472673 h 2329276"/>
                  <a:gd name="connsiteX274-281361" fmla="*/ 979977 w 5767512"/>
                  <a:gd name="connsiteY274-281362" fmla="*/ 536302 h 2329276"/>
                  <a:gd name="connsiteX275-281363" fmla="*/ 1012666 w 5767512"/>
                  <a:gd name="connsiteY275-281364" fmla="*/ 541463 h 2329276"/>
                  <a:gd name="connsiteX276-281365" fmla="*/ 1038516 w 5767512"/>
                  <a:gd name="connsiteY276-281366" fmla="*/ 511305 h 2329276"/>
                  <a:gd name="connsiteX277-281367" fmla="*/ 1050423 w 5767512"/>
                  <a:gd name="connsiteY277-281368" fmla="*/ 511305 h 2329276"/>
                  <a:gd name="connsiteX278-281369" fmla="*/ 1108962 w 5767512"/>
                  <a:gd name="connsiteY278-281370" fmla="*/ 511305 h 2329276"/>
                  <a:gd name="connsiteX279-281371" fmla="*/ 1161229 w 5767512"/>
                  <a:gd name="connsiteY279-281372" fmla="*/ 468128 h 2329276"/>
                  <a:gd name="connsiteX280-281373" fmla="*/ 1165711 w 5767512"/>
                  <a:gd name="connsiteY280-281374" fmla="*/ 474262 h 2329276"/>
                  <a:gd name="connsiteX281-281375" fmla="*/ 1173136 w 5767512"/>
                  <a:gd name="connsiteY281-281376" fmla="*/ 468128 h 2329276"/>
                  <a:gd name="connsiteX282-281377" fmla="*/ 1210035 w 5767512"/>
                  <a:gd name="connsiteY282-281378" fmla="*/ 518621 h 2329276"/>
                  <a:gd name="connsiteX283-281379" fmla="*/ 1247583 w 5767512"/>
                  <a:gd name="connsiteY283-281380" fmla="*/ 461311 h 2329276"/>
                  <a:gd name="connsiteX284-281381" fmla="*/ 1211223 w 5767512"/>
                  <a:gd name="connsiteY284-281382" fmla="*/ 402227 h 2329276"/>
                  <a:gd name="connsiteX285-281383" fmla="*/ 1227130 w 5767512"/>
                  <a:gd name="connsiteY285-281384" fmla="*/ 365867 h 2329276"/>
                  <a:gd name="connsiteX286-281385" fmla="*/ 1237665 w 5767512"/>
                  <a:gd name="connsiteY286-281386" fmla="*/ 369005 h 2329276"/>
                  <a:gd name="connsiteX287-281387" fmla="*/ 1239037 w 5767512"/>
                  <a:gd name="connsiteY287-281388" fmla="*/ 365867 h 2329276"/>
                  <a:gd name="connsiteX288-281389" fmla="*/ 1345843 w 5767512"/>
                  <a:gd name="connsiteY288-281390" fmla="*/ 397682 h 2329276"/>
                  <a:gd name="connsiteX289-281391" fmla="*/ 1400382 w 5767512"/>
                  <a:gd name="connsiteY289-281392" fmla="*/ 429496 h 2329276"/>
                  <a:gd name="connsiteX290-281393" fmla="*/ 1519756 w 5767512"/>
                  <a:gd name="connsiteY290-281394" fmla="*/ 536080 h 2329276"/>
                  <a:gd name="connsiteX291-281395" fmla="*/ 1543003 w 5767512"/>
                  <a:gd name="connsiteY291-281396" fmla="*/ 495398 h 2329276"/>
                  <a:gd name="connsiteX292-281397" fmla="*/ 1506643 w 5767512"/>
                  <a:gd name="connsiteY292-281398" fmla="*/ 440858 h 2329276"/>
                  <a:gd name="connsiteX293-281399" fmla="*/ 1506643 w 5767512"/>
                  <a:gd name="connsiteY293-281400" fmla="*/ 418134 h 2329276"/>
                  <a:gd name="connsiteX294-281401" fmla="*/ 1463467 w 5767512"/>
                  <a:gd name="connsiteY294-281402" fmla="*/ 409044 h 2329276"/>
                  <a:gd name="connsiteX295-281403" fmla="*/ 1472556 w 5767512"/>
                  <a:gd name="connsiteY295-281404" fmla="*/ 359050 h 2329276"/>
                  <a:gd name="connsiteX296-281405" fmla="*/ 1452104 w 5767512"/>
                  <a:gd name="connsiteY296-281406" fmla="*/ 272696 h 2329276"/>
                  <a:gd name="connsiteX297-281407" fmla="*/ 1452104 w 5767512"/>
                  <a:gd name="connsiteY297-281408" fmla="*/ 236337 h 2329276"/>
                  <a:gd name="connsiteX298-281409" fmla="*/ 1522551 w 5767512"/>
                  <a:gd name="connsiteY298-281410" fmla="*/ 134076 h 2329276"/>
                  <a:gd name="connsiteX299-281411" fmla="*/ 1543003 w 5767512"/>
                  <a:gd name="connsiteY299-281412" fmla="*/ 20453 h 2329276"/>
                  <a:gd name="connsiteX300-281413" fmla="*/ 1570272 w 5767512"/>
                  <a:gd name="connsiteY300-281414" fmla="*/ 0 h 2329276"/>
                  <a:gd name="connsiteX301-281415" fmla="*/ 1578688 w 5767512"/>
                  <a:gd name="connsiteY301-281416" fmla="*/ 2619 h 2329276"/>
                  <a:gd name="connsiteX302-281417" fmla="*/ 1582179 w 5767512"/>
                  <a:gd name="connsiteY302-281418" fmla="*/ 0 h 2329276"/>
                  <a:gd name="connsiteX303-281419" fmla="*/ 1684440 w 5767512"/>
                  <a:gd name="connsiteY303-281420" fmla="*/ 31815 h 2329276"/>
                  <a:gd name="connsiteX304-281421" fmla="*/ 1688985 w 5767512"/>
                  <a:gd name="connsiteY304-281422" fmla="*/ 102261 h 2329276"/>
                  <a:gd name="connsiteX305-281423" fmla="*/ 1652625 w 5767512"/>
                  <a:gd name="connsiteY305-281424" fmla="*/ 193160 h 2329276"/>
                  <a:gd name="connsiteX306-281425" fmla="*/ 1679895 w 5767512"/>
                  <a:gd name="connsiteY306-281426" fmla="*/ 231792 h 2329276"/>
                  <a:gd name="connsiteX307-281427" fmla="*/ 1688985 w 5767512"/>
                  <a:gd name="connsiteY307-281428" fmla="*/ 306783 h 2329276"/>
                  <a:gd name="connsiteX308-281429" fmla="*/ 1679895 w 5767512"/>
                  <a:gd name="connsiteY308-281430" fmla="*/ 452221 h 2329276"/>
                  <a:gd name="connsiteX309-281431" fmla="*/ 1636718 w 5767512"/>
                  <a:gd name="connsiteY309-281432" fmla="*/ 715827 h 2329276"/>
                  <a:gd name="connsiteX310-281433" fmla="*/ 1662494 w 5767512"/>
                  <a:gd name="connsiteY310-281434" fmla="*/ 722271 h 2329276"/>
                  <a:gd name="connsiteX0-281435" fmla="*/ 1662494 w 5767512"/>
                  <a:gd name="connsiteY0-281436" fmla="*/ 722271 h 2329276"/>
                  <a:gd name="connsiteX1-281437" fmla="*/ 5176671 w 5767512"/>
                  <a:gd name="connsiteY1-281438" fmla="*/ 397682 h 2329276"/>
                  <a:gd name="connsiteX2-281439" fmla="*/ 5243719 w 5767512"/>
                  <a:gd name="connsiteY2-281440" fmla="*/ 482513 h 2329276"/>
                  <a:gd name="connsiteX3-281441" fmla="*/ 5258480 w 5767512"/>
                  <a:gd name="connsiteY3-281442" fmla="*/ 386319 h 2329276"/>
                  <a:gd name="connsiteX4-281443" fmla="*/ 5267570 w 5767512"/>
                  <a:gd name="connsiteY4-281444" fmla="*/ 338598 h 2329276"/>
                  <a:gd name="connsiteX5-281445" fmla="*/ 5278896 w 5767512"/>
                  <a:gd name="connsiteY5-281446" fmla="*/ 341647 h 2329276"/>
                  <a:gd name="connsiteX6-281447" fmla="*/ 5279477 w 5767512"/>
                  <a:gd name="connsiteY6-281448" fmla="*/ 338598 h 2329276"/>
                  <a:gd name="connsiteX7-281449" fmla="*/ 5395510 w 5767512"/>
                  <a:gd name="connsiteY7-281450" fmla="*/ 369837 h 2329276"/>
                  <a:gd name="connsiteX8-281451" fmla="*/ 5463001 w 5767512"/>
                  <a:gd name="connsiteY8-281452" fmla="*/ 365867 h 2329276"/>
                  <a:gd name="connsiteX9-281453" fmla="*/ 5464386 w 5767512"/>
                  <a:gd name="connsiteY9-281454" fmla="*/ 366486 h 2329276"/>
                  <a:gd name="connsiteX10-281455" fmla="*/ 5767511 w 5767512"/>
                  <a:gd name="connsiteY10-281456" fmla="*/ 833995 h 2329276"/>
                  <a:gd name="connsiteX11-281457" fmla="*/ 5729132 w 5767512"/>
                  <a:gd name="connsiteY11-281458" fmla="*/ 785976 h 2329276"/>
                  <a:gd name="connsiteX12-281459" fmla="*/ 5695337 w 5767512"/>
                  <a:gd name="connsiteY12-281460" fmla="*/ 795363 h 2329276"/>
                  <a:gd name="connsiteX13-281461" fmla="*/ 5693366 w 5767512"/>
                  <a:gd name="connsiteY13-281462" fmla="*/ 792603 h 2329276"/>
                  <a:gd name="connsiteX14-281463" fmla="*/ 5640799 w 5767512"/>
                  <a:gd name="connsiteY14-281464" fmla="*/ 752186 h 2329276"/>
                  <a:gd name="connsiteX15-281465" fmla="*/ 5656705 w 5767512"/>
                  <a:gd name="connsiteY15-281466" fmla="*/ 795363 h 2329276"/>
                  <a:gd name="connsiteX16-281467" fmla="*/ 5586259 w 5767512"/>
                  <a:gd name="connsiteY16-281468" fmla="*/ 870354 h 2329276"/>
                  <a:gd name="connsiteX17-281469" fmla="*/ 5575676 w 5767512"/>
                  <a:gd name="connsiteY17-281470" fmla="*/ 869346 h 2329276"/>
                  <a:gd name="connsiteX18-281471" fmla="*/ 5539436 w 5767512"/>
                  <a:gd name="connsiteY18-281472" fmla="*/ 867029 h 2329276"/>
                  <a:gd name="connsiteX19-281473" fmla="*/ 5593077 w 5767512"/>
                  <a:gd name="connsiteY19-281474" fmla="*/ 972615 h 2329276"/>
                  <a:gd name="connsiteX20-281475" fmla="*/ 5613529 w 5767512"/>
                  <a:gd name="connsiteY20-281476" fmla="*/ 1031699 h 2329276"/>
                  <a:gd name="connsiteX21-281477" fmla="*/ 5608984 w 5767512"/>
                  <a:gd name="connsiteY21-281478" fmla="*/ 1054424 h 2329276"/>
                  <a:gd name="connsiteX22-281479" fmla="*/ 5597799 w 5767512"/>
                  <a:gd name="connsiteY22-281480" fmla="*/ 1050815 h 2329276"/>
                  <a:gd name="connsiteX23-281481" fmla="*/ 5534271 w 5767512"/>
                  <a:gd name="connsiteY23-281482" fmla="*/ 1034164 h 2329276"/>
                  <a:gd name="connsiteX24-281483" fmla="*/ 5436277 w 5767512"/>
                  <a:gd name="connsiteY24-281484" fmla="*/ 1090783 h 2329276"/>
                  <a:gd name="connsiteX25-281485" fmla="*/ 5397645 w 5767512"/>
                  <a:gd name="connsiteY25-281486" fmla="*/ 1102146 h 2329276"/>
                  <a:gd name="connsiteX26-281487" fmla="*/ 5345378 w 5767512"/>
                  <a:gd name="connsiteY26-281488" fmla="*/ 1156685 h 2329276"/>
                  <a:gd name="connsiteX27-281489" fmla="*/ 5290839 w 5767512"/>
                  <a:gd name="connsiteY27-281490" fmla="*/ 1204406 h 2329276"/>
                  <a:gd name="connsiteX28-281491" fmla="*/ 5274932 w 5767512"/>
                  <a:gd name="connsiteY28-281492" fmla="*/ 1236221 h 2329276"/>
                  <a:gd name="connsiteX29-281493" fmla="*/ 5267238 w 5767512"/>
                  <a:gd name="connsiteY29-281494" fmla="*/ 1227794 h 2329276"/>
                  <a:gd name="connsiteX30-281495" fmla="*/ 5263025 w 5767512"/>
                  <a:gd name="connsiteY30-281496" fmla="*/ 1236221 h 2329276"/>
                  <a:gd name="connsiteX31-281497" fmla="*/ 5219538 w 5767512"/>
                  <a:gd name="connsiteY31-281498" fmla="*/ 1188593 h 2329276"/>
                  <a:gd name="connsiteX32-281499" fmla="*/ 5129494 w 5767512"/>
                  <a:gd name="connsiteY32-281500" fmla="*/ 1243038 h 2329276"/>
                  <a:gd name="connsiteX33-281501" fmla="*/ 5126389 w 5767512"/>
                  <a:gd name="connsiteY33-281502" fmla="*/ 1237716 h 2329276"/>
                  <a:gd name="connsiteX34-281503" fmla="*/ 5117587 w 5767512"/>
                  <a:gd name="connsiteY34-281504" fmla="*/ 1243038 h 2329276"/>
                  <a:gd name="connsiteX35-281505" fmla="*/ 5105544 w 5767512"/>
                  <a:gd name="connsiteY35-281506" fmla="*/ 1222392 h 2329276"/>
                  <a:gd name="connsiteX36-281507" fmla="*/ 5074955 w 5767512"/>
                  <a:gd name="connsiteY36-281508" fmla="*/ 1247583 h 2329276"/>
                  <a:gd name="connsiteX37-281509" fmla="*/ 5065718 w 5767512"/>
                  <a:gd name="connsiteY37-281510" fmla="*/ 1245384 h 2329276"/>
                  <a:gd name="connsiteX38-281511" fmla="*/ 5063048 w 5767512"/>
                  <a:gd name="connsiteY38-281512" fmla="*/ 1247583 h 2329276"/>
                  <a:gd name="connsiteX39-281513" fmla="*/ 5026594 w 5767512"/>
                  <a:gd name="connsiteY39-281514" fmla="*/ 1238904 h 2329276"/>
                  <a:gd name="connsiteX40-281515" fmla="*/ 5015871 w 5767512"/>
                  <a:gd name="connsiteY40-281516" fmla="*/ 1283943 h 2329276"/>
                  <a:gd name="connsiteX41-281517" fmla="*/ 4974967 w 5767512"/>
                  <a:gd name="connsiteY41-281518" fmla="*/ 1349844 h 2329276"/>
                  <a:gd name="connsiteX42-281519" fmla="*/ 4974967 w 5767512"/>
                  <a:gd name="connsiteY42-281520" fmla="*/ 1381659 h 2329276"/>
                  <a:gd name="connsiteX43-281521" fmla="*/ 5011326 w 5767512"/>
                  <a:gd name="connsiteY43-281522" fmla="*/ 1495282 h 2329276"/>
                  <a:gd name="connsiteX44-281523" fmla="*/ 4999419 w 5767512"/>
                  <a:gd name="connsiteY44-281524" fmla="*/ 1495282 h 2329276"/>
                  <a:gd name="connsiteX45-281525" fmla="*/ 4974967 w 5767512"/>
                  <a:gd name="connsiteY45-281526" fmla="*/ 1495282 h 2329276"/>
                  <a:gd name="connsiteX46-281527" fmla="*/ 4963605 w 5767512"/>
                  <a:gd name="connsiteY46-281528" fmla="*/ 1547548 h 2329276"/>
                  <a:gd name="connsiteX47-281529" fmla="*/ 4974967 w 5767512"/>
                  <a:gd name="connsiteY47-281530" fmla="*/ 1574818 h 2329276"/>
                  <a:gd name="connsiteX48-281531" fmla="*/ 4909065 w 5767512"/>
                  <a:gd name="connsiteY48-281532" fmla="*/ 1608905 h 2329276"/>
                  <a:gd name="connsiteX49-281533" fmla="*/ 4897703 w 5767512"/>
                  <a:gd name="connsiteY49-281534" fmla="*/ 1677079 h 2329276"/>
                  <a:gd name="connsiteX50-281535" fmla="*/ 4845437 w 5767512"/>
                  <a:gd name="connsiteY50-281536" fmla="*/ 1692986 h 2329276"/>
                  <a:gd name="connsiteX51-281537" fmla="*/ 4834074 w 5767512"/>
                  <a:gd name="connsiteY51-281538" fmla="*/ 1752070 h 2329276"/>
                  <a:gd name="connsiteX52-281539" fmla="*/ 4779535 w 5767512"/>
                  <a:gd name="connsiteY52-281540" fmla="*/ 1811154 h 2329276"/>
                  <a:gd name="connsiteX53-281541" fmla="*/ 4777225 w 5767512"/>
                  <a:gd name="connsiteY53-281542" fmla="*/ 1800758 h 2329276"/>
                  <a:gd name="connsiteX54-281543" fmla="*/ 4767628 w 5767512"/>
                  <a:gd name="connsiteY54-281544" fmla="*/ 1811154 h 2329276"/>
                  <a:gd name="connsiteX55-281545" fmla="*/ 4758538 w 5767512"/>
                  <a:gd name="connsiteY55-281546" fmla="*/ 1770250 h 2329276"/>
                  <a:gd name="connsiteX56-281547" fmla="*/ 4742631 w 5767512"/>
                  <a:gd name="connsiteY56-281548" fmla="*/ 1683896 h 2329276"/>
                  <a:gd name="connsiteX57-281549" fmla="*/ 4715361 w 5767512"/>
                  <a:gd name="connsiteY57-281550" fmla="*/ 1543004 h 2329276"/>
                  <a:gd name="connsiteX58-281551" fmla="*/ 4735813 w 5767512"/>
                  <a:gd name="connsiteY58-281552" fmla="*/ 1452105 h 2329276"/>
                  <a:gd name="connsiteX59-281553" fmla="*/ 4767628 w 5767512"/>
                  <a:gd name="connsiteY59-281554" fmla="*/ 1408928 h 2329276"/>
                  <a:gd name="connsiteX60-281555" fmla="*/ 4767628 w 5767512"/>
                  <a:gd name="connsiteY60-281556" fmla="*/ 1381659 h 2329276"/>
                  <a:gd name="connsiteX61-281557" fmla="*/ 4826712 w 5767512"/>
                  <a:gd name="connsiteY61-281558" fmla="*/ 1365751 h 2329276"/>
                  <a:gd name="connsiteX62-281559" fmla="*/ 1811153 w 5767512"/>
                  <a:gd name="connsiteY62-281560" fmla="*/ 1617995 h 2329276"/>
                  <a:gd name="connsiteX63-281561" fmla="*/ 1748069 w 5767512"/>
                  <a:gd name="connsiteY63-281562" fmla="*/ 1656627 h 2329276"/>
                  <a:gd name="connsiteX64-281563" fmla="*/ 1711709 w 5767512"/>
                  <a:gd name="connsiteY64-281564" fmla="*/ 1661172 h 2329276"/>
                  <a:gd name="connsiteX65-281565" fmla="*/ 1711926 w 5767512"/>
                  <a:gd name="connsiteY65-281566" fmla="*/ 1659656 h 2329276"/>
                  <a:gd name="connsiteX66-281567" fmla="*/ 1699803 w 5767512"/>
                  <a:gd name="connsiteY66-281568" fmla="*/ 1661172 h 2329276"/>
                  <a:gd name="connsiteX67-281569" fmla="*/ 1704347 w 5767512"/>
                  <a:gd name="connsiteY67-281570" fmla="*/ 1629357 h 2329276"/>
                  <a:gd name="connsiteX68-281571" fmla="*/ 1662460 w 5767512"/>
                  <a:gd name="connsiteY68-281572" fmla="*/ 1611406 h 2329276"/>
                  <a:gd name="connsiteX69-281573" fmla="*/ 1629901 w 5767512"/>
                  <a:gd name="connsiteY69-281574" fmla="*/ 1624812 h 2329276"/>
                  <a:gd name="connsiteX70-281575" fmla="*/ 1629300 w 5767512"/>
                  <a:gd name="connsiteY70-281576" fmla="*/ 1620157 h 2329276"/>
                  <a:gd name="connsiteX71-281577" fmla="*/ 1617994 w 5767512"/>
                  <a:gd name="connsiteY71-281578" fmla="*/ 1624812 h 2329276"/>
                  <a:gd name="connsiteX72-281579" fmla="*/ 1608904 w 5767512"/>
                  <a:gd name="connsiteY72-281580" fmla="*/ 1554366 h 2329276"/>
                  <a:gd name="connsiteX73-281581" fmla="*/ 1552684 w 5767512"/>
                  <a:gd name="connsiteY73-281582" fmla="*/ 1544673 h 2329276"/>
                  <a:gd name="connsiteX74-281583" fmla="*/ 1518550 w 5767512"/>
                  <a:gd name="connsiteY74-281584" fmla="*/ 1570273 h 2329276"/>
                  <a:gd name="connsiteX75-281585" fmla="*/ 1425379 w 5767512"/>
                  <a:gd name="connsiteY75-281586" fmla="*/ 1590725 h 2329276"/>
                  <a:gd name="connsiteX76-281587" fmla="*/ 1409472 w 5767512"/>
                  <a:gd name="connsiteY76-281588" fmla="*/ 1608905 h 2329276"/>
                  <a:gd name="connsiteX77-281589" fmla="*/ 1270852 w 5767512"/>
                  <a:gd name="connsiteY77-281590" fmla="*/ 1629357 h 2329276"/>
                  <a:gd name="connsiteX78-281591" fmla="*/ 1254945 w 5767512"/>
                  <a:gd name="connsiteY78-281592" fmla="*/ 1649809 h 2329276"/>
                  <a:gd name="connsiteX79-281593" fmla="*/ 1282214 w 5767512"/>
                  <a:gd name="connsiteY79-281594" fmla="*/ 1692986 h 2329276"/>
                  <a:gd name="connsiteX80-281595" fmla="*/ 1243582 w 5767512"/>
                  <a:gd name="connsiteY80-281596" fmla="*/ 1708893 h 2329276"/>
                  <a:gd name="connsiteX81-281597" fmla="*/ 1254945 w 5767512"/>
                  <a:gd name="connsiteY81-281598" fmla="*/ 1727073 h 2329276"/>
                  <a:gd name="connsiteX82-281599" fmla="*/ 1216313 w 5767512"/>
                  <a:gd name="connsiteY82-281600" fmla="*/ 1752070 h 2329276"/>
                  <a:gd name="connsiteX83-281601" fmla="*/ 1275397 w 5767512"/>
                  <a:gd name="connsiteY83-281602" fmla="*/ 1795247 h 2329276"/>
                  <a:gd name="connsiteX84-281603" fmla="*/ 1270852 w 5767512"/>
                  <a:gd name="connsiteY84-281604" fmla="*/ 1822517 h 2329276"/>
                  <a:gd name="connsiteX85-281605" fmla="*/ 1259108 w 5767512"/>
                  <a:gd name="connsiteY85-281606" fmla="*/ 1821538 h 2329276"/>
                  <a:gd name="connsiteX86-281607" fmla="*/ 1258945 w 5767512"/>
                  <a:gd name="connsiteY86-281608" fmla="*/ 1822517 h 2329276"/>
                  <a:gd name="connsiteX87-281609" fmla="*/ 1215644 w 5767512"/>
                  <a:gd name="connsiteY87-281610" fmla="*/ 1818908 h 2329276"/>
                  <a:gd name="connsiteX88-281611" fmla="*/ 1204950 w 5767512"/>
                  <a:gd name="connsiteY88-281612" fmla="*/ 1833879 h 2329276"/>
                  <a:gd name="connsiteX89-281613" fmla="*/ 1196495 w 5767512"/>
                  <a:gd name="connsiteY89-281614" fmla="*/ 1829047 h 2329276"/>
                  <a:gd name="connsiteX90-281615" fmla="*/ 1193043 w 5767512"/>
                  <a:gd name="connsiteY90-281616" fmla="*/ 1833879 h 2329276"/>
                  <a:gd name="connsiteX91-281617" fmla="*/ 1145322 w 5767512"/>
                  <a:gd name="connsiteY91-281618" fmla="*/ 1806609 h 2329276"/>
                  <a:gd name="connsiteX92-281619" fmla="*/ 1098145 w 5767512"/>
                  <a:gd name="connsiteY92-281620" fmla="*/ 1806609 h 2329276"/>
                  <a:gd name="connsiteX93-281621" fmla="*/ 1061785 w 5767512"/>
                  <a:gd name="connsiteY93-281622" fmla="*/ 1833879 h 2329276"/>
                  <a:gd name="connsiteX94-281623" fmla="*/ 1055322 w 5767512"/>
                  <a:gd name="connsiteY94-281624" fmla="*/ 1829796 h 2329276"/>
                  <a:gd name="connsiteX95-281625" fmla="*/ 1049878 w 5767512"/>
                  <a:gd name="connsiteY95-281626" fmla="*/ 1833879 h 2329276"/>
                  <a:gd name="connsiteX96-281627" fmla="*/ 1006701 w 5767512"/>
                  <a:gd name="connsiteY96-281628" fmla="*/ 1806609 h 2329276"/>
                  <a:gd name="connsiteX97-281629" fmla="*/ 924893 w 5767512"/>
                  <a:gd name="connsiteY97-281630" fmla="*/ 1770250 h 2329276"/>
                  <a:gd name="connsiteX98-281631" fmla="*/ 877716 w 5767512"/>
                  <a:gd name="connsiteY98-281632" fmla="*/ 1770250 h 2329276"/>
                  <a:gd name="connsiteX99-281633" fmla="*/ 802724 w 5767512"/>
                  <a:gd name="connsiteY99-281634" fmla="*/ 1833879 h 2329276"/>
                  <a:gd name="connsiteX100-281635" fmla="*/ 798179 w 5767512"/>
                  <a:gd name="connsiteY100-281636" fmla="*/ 1877056 h 2329276"/>
                  <a:gd name="connsiteX101-281637" fmla="*/ 787406 w 5767512"/>
                  <a:gd name="connsiteY101-281638" fmla="*/ 1866283 h 2329276"/>
                  <a:gd name="connsiteX102-281639" fmla="*/ 786272 w 5767512"/>
                  <a:gd name="connsiteY102-281640" fmla="*/ 1877056 h 2329276"/>
                  <a:gd name="connsiteX103-281641" fmla="*/ 756063 w 5767512"/>
                  <a:gd name="connsiteY103-281642" fmla="*/ 1846846 h 2329276"/>
                  <a:gd name="connsiteX104-281643" fmla="*/ 732278 w 5767512"/>
                  <a:gd name="connsiteY104-281644" fmla="*/ 1904325 h 2329276"/>
                  <a:gd name="connsiteX105-281645" fmla="*/ 743640 w 5767512"/>
                  <a:gd name="connsiteY105-281646" fmla="*/ 1913415 h 2329276"/>
                  <a:gd name="connsiteX106-281647" fmla="*/ 723188 w 5767512"/>
                  <a:gd name="connsiteY106-281648" fmla="*/ 1956592 h 2329276"/>
                  <a:gd name="connsiteX107-281649" fmla="*/ 747026 w 5767512"/>
                  <a:gd name="connsiteY107-281650" fmla="*/ 1993433 h 2329276"/>
                  <a:gd name="connsiteX108-281651" fmla="*/ 763548 w 5767512"/>
                  <a:gd name="connsiteY108-281652" fmla="*/ 1990679 h 2329276"/>
                  <a:gd name="connsiteX109-281653" fmla="*/ 764871 w 5767512"/>
                  <a:gd name="connsiteY109-281654" fmla="*/ 1992443 h 2329276"/>
                  <a:gd name="connsiteX110-281655" fmla="*/ 775455 w 5767512"/>
                  <a:gd name="connsiteY110-281656" fmla="*/ 1990679 h 2329276"/>
                  <a:gd name="connsiteX111-281657" fmla="*/ 802724 w 5767512"/>
                  <a:gd name="connsiteY111-281658" fmla="*/ 2027038 h 2329276"/>
                  <a:gd name="connsiteX112-281659" fmla="*/ 798179 w 5767512"/>
                  <a:gd name="connsiteY112-281660" fmla="*/ 2054308 h 2329276"/>
                  <a:gd name="connsiteX113-281661" fmla="*/ 818632 w 5767512"/>
                  <a:gd name="connsiteY113-281662" fmla="*/ 2065670 h 2329276"/>
                  <a:gd name="connsiteX114-281663" fmla="*/ 802724 w 5767512"/>
                  <a:gd name="connsiteY114-281664" fmla="*/ 2097485 h 2329276"/>
                  <a:gd name="connsiteX115-281665" fmla="*/ 766365 w 5767512"/>
                  <a:gd name="connsiteY115-281666" fmla="*/ 2102030 h 2329276"/>
                  <a:gd name="connsiteX116-281667" fmla="*/ 727733 w 5767512"/>
                  <a:gd name="connsiteY116-281668" fmla="*/ 2161114 h 2329276"/>
                  <a:gd name="connsiteX117-281669" fmla="*/ 759548 w 5767512"/>
                  <a:gd name="connsiteY117-281670" fmla="*/ 2204291 h 2329276"/>
                  <a:gd name="connsiteX118-281671" fmla="*/ 759548 w 5767512"/>
                  <a:gd name="connsiteY118-281672" fmla="*/ 2242922 h 2329276"/>
                  <a:gd name="connsiteX119-281673" fmla="*/ 798179 w 5767512"/>
                  <a:gd name="connsiteY119-281674" fmla="*/ 2302007 h 2329276"/>
                  <a:gd name="connsiteX120-281675" fmla="*/ 775455 w 5767512"/>
                  <a:gd name="connsiteY120-281676" fmla="*/ 2317914 h 2329276"/>
                  <a:gd name="connsiteX121-281677" fmla="*/ 770910 w 5767512"/>
                  <a:gd name="connsiteY121-281678" fmla="*/ 2329276 h 2329276"/>
                  <a:gd name="connsiteX122-281679" fmla="*/ 759003 w 5767512"/>
                  <a:gd name="connsiteY122-281680" fmla="*/ 2329276 h 2329276"/>
                  <a:gd name="connsiteX123-281681" fmla="*/ 755003 w 5767512"/>
                  <a:gd name="connsiteY123-281682" fmla="*/ 2329276 h 2329276"/>
                  <a:gd name="connsiteX124-281683" fmla="*/ 743096 w 5767512"/>
                  <a:gd name="connsiteY124-281684" fmla="*/ 2329276 h 2329276"/>
                  <a:gd name="connsiteX125-281685" fmla="*/ 715826 w 5767512"/>
                  <a:gd name="connsiteY125-281686" fmla="*/ 2295189 h 2329276"/>
                  <a:gd name="connsiteX126-281687" fmla="*/ 704464 w 5767512"/>
                  <a:gd name="connsiteY126-281688" fmla="*/ 2295189 h 2329276"/>
                  <a:gd name="connsiteX127-281689" fmla="*/ 684012 w 5767512"/>
                  <a:gd name="connsiteY127-281690" fmla="*/ 2286099 h 2329276"/>
                  <a:gd name="connsiteX128-281691" fmla="*/ 672649 w 5767512"/>
                  <a:gd name="connsiteY128-281692" fmla="*/ 2263375 h 2329276"/>
                  <a:gd name="connsiteX129-281693" fmla="*/ 645222 w 5767512"/>
                  <a:gd name="connsiteY129-281694" fmla="*/ 2255538 h 2329276"/>
                  <a:gd name="connsiteX130-281695" fmla="*/ 625472 w 5767512"/>
                  <a:gd name="connsiteY130-281696" fmla="*/ 2258830 h 2329276"/>
                  <a:gd name="connsiteX131-281697" fmla="*/ 623771 w 5767512"/>
                  <a:gd name="connsiteY131-281698" fmla="*/ 2257129 h 2329276"/>
                  <a:gd name="connsiteX132-281699" fmla="*/ 613565 w 5767512"/>
                  <a:gd name="connsiteY132-281700" fmla="*/ 2258830 h 2329276"/>
                  <a:gd name="connsiteX133-281701" fmla="*/ 609020 w 5767512"/>
                  <a:gd name="connsiteY133-281702" fmla="*/ 2254285 h 2329276"/>
                  <a:gd name="connsiteX134-281703" fmla="*/ 559026 w 5767512"/>
                  <a:gd name="connsiteY134-281704" fmla="*/ 2227015 h 2329276"/>
                  <a:gd name="connsiteX135-281705" fmla="*/ 506760 w 5767512"/>
                  <a:gd name="connsiteY135-281706" fmla="*/ 2220198 h 2329276"/>
                  <a:gd name="connsiteX136-281707" fmla="*/ 483280 w 5767512"/>
                  <a:gd name="connsiteY136-281708" fmla="*/ 2213489 h 2329276"/>
                  <a:gd name="connsiteX137-281709" fmla="*/ 480035 w 5767512"/>
                  <a:gd name="connsiteY137-281710" fmla="*/ 2215653 h 2329276"/>
                  <a:gd name="connsiteX138-281711" fmla="*/ 475042 w 5767512"/>
                  <a:gd name="connsiteY138-281712" fmla="*/ 2211135 h 2329276"/>
                  <a:gd name="connsiteX139-281713" fmla="*/ 474945 w 5767512"/>
                  <a:gd name="connsiteY139-281714" fmla="*/ 2211108 h 2329276"/>
                  <a:gd name="connsiteX140-281715" fmla="*/ 468128 w 5767512"/>
                  <a:gd name="connsiteY140-281716" fmla="*/ 2215653 h 2329276"/>
                  <a:gd name="connsiteX141-281717" fmla="*/ 420406 w 5767512"/>
                  <a:gd name="connsiteY141-281718" fmla="*/ 2172476 h 2329276"/>
                  <a:gd name="connsiteX142-281719" fmla="*/ 381774 w 5767512"/>
                  <a:gd name="connsiteY142-281720" fmla="*/ 2156569 h 2329276"/>
                  <a:gd name="connsiteX143-281721" fmla="*/ 349960 w 5767512"/>
                  <a:gd name="connsiteY143-281722" fmla="*/ 2124754 h 2329276"/>
                  <a:gd name="connsiteX144-281723" fmla="*/ 377229 w 5767512"/>
                  <a:gd name="connsiteY144-281724" fmla="*/ 2117937 h 2329276"/>
                  <a:gd name="connsiteX145-281725" fmla="*/ 404499 w 5767512"/>
                  <a:gd name="connsiteY145-281726" fmla="*/ 2070215 h 2329276"/>
                  <a:gd name="connsiteX146-281727" fmla="*/ 388591 w 5767512"/>
                  <a:gd name="connsiteY146-281728" fmla="*/ 2054308 h 2329276"/>
                  <a:gd name="connsiteX147-281729" fmla="*/ 440858 w 5767512"/>
                  <a:gd name="connsiteY147-281730" fmla="*/ 2027038 h 2329276"/>
                  <a:gd name="connsiteX148-281731" fmla="*/ 440858 w 5767512"/>
                  <a:gd name="connsiteY148-281732" fmla="*/ 2023982 h 2329276"/>
                  <a:gd name="connsiteX149-281733" fmla="*/ 416406 w 5767512"/>
                  <a:gd name="connsiteY149-281734" fmla="*/ 2027038 h 2329276"/>
                  <a:gd name="connsiteX150-281735" fmla="*/ 416406 w 5767512"/>
                  <a:gd name="connsiteY150-281736" fmla="*/ 2025550 h 2329276"/>
                  <a:gd name="connsiteX151-281737" fmla="*/ 404499 w 5767512"/>
                  <a:gd name="connsiteY151-281738" fmla="*/ 2027038 h 2329276"/>
                  <a:gd name="connsiteX152-281739" fmla="*/ 404499 w 5767512"/>
                  <a:gd name="connsiteY152-281740" fmla="*/ 2006586 h 2329276"/>
                  <a:gd name="connsiteX153-281741" fmla="*/ 424951 w 5767512"/>
                  <a:gd name="connsiteY153-281742" fmla="*/ 1990679 h 2329276"/>
                  <a:gd name="connsiteX154-281743" fmla="*/ 463583 w 5767512"/>
                  <a:gd name="connsiteY154-281744" fmla="*/ 1983862 h 2329276"/>
                  <a:gd name="connsiteX155-281745" fmla="*/ 468128 w 5767512"/>
                  <a:gd name="connsiteY155-281746" fmla="*/ 1967954 h 2329276"/>
                  <a:gd name="connsiteX156-281747" fmla="*/ 456765 w 5767512"/>
                  <a:gd name="connsiteY156-281748" fmla="*/ 1936140 h 2329276"/>
                  <a:gd name="connsiteX157-281749" fmla="*/ 474945 w 5767512"/>
                  <a:gd name="connsiteY157-281750" fmla="*/ 1908870 h 2329276"/>
                  <a:gd name="connsiteX158-281751" fmla="*/ 474945 w 5767512"/>
                  <a:gd name="connsiteY158-281752" fmla="*/ 1888418 h 2329276"/>
                  <a:gd name="connsiteX159-281753" fmla="*/ 420406 w 5767512"/>
                  <a:gd name="connsiteY159-281754" fmla="*/ 1870238 h 2329276"/>
                  <a:gd name="connsiteX160-281755" fmla="*/ 409588 w 5767512"/>
                  <a:gd name="connsiteY160-281756" fmla="*/ 1870238 h 2329276"/>
                  <a:gd name="connsiteX161-281757" fmla="*/ 397681 w 5767512"/>
                  <a:gd name="connsiteY161-281758" fmla="*/ 1870238 h 2329276"/>
                  <a:gd name="connsiteX162-281759" fmla="*/ 379485 w 5767512"/>
                  <a:gd name="connsiteY162-281760" fmla="*/ 1847999 h 2329276"/>
                  <a:gd name="connsiteX163-281761" fmla="*/ 357322 w 5767512"/>
                  <a:gd name="connsiteY163-281762" fmla="*/ 1854331 h 2329276"/>
                  <a:gd name="connsiteX164-281763" fmla="*/ 352842 w 5767512"/>
                  <a:gd name="connsiteY164-281764" fmla="*/ 1852209 h 2329276"/>
                  <a:gd name="connsiteX165-281765" fmla="*/ 345415 w 5767512"/>
                  <a:gd name="connsiteY165-281766" fmla="*/ 1854331 h 2329276"/>
                  <a:gd name="connsiteX166-281767" fmla="*/ 302238 w 5767512"/>
                  <a:gd name="connsiteY166-281768" fmla="*/ 1833879 h 2329276"/>
                  <a:gd name="connsiteX167-281769" fmla="*/ 302238 w 5767512"/>
                  <a:gd name="connsiteY167-281770" fmla="*/ 1822517 h 2329276"/>
                  <a:gd name="connsiteX168-281771" fmla="*/ 286331 w 5767512"/>
                  <a:gd name="connsiteY168-281772" fmla="*/ 1795247 h 2329276"/>
                  <a:gd name="connsiteX169-281773" fmla="*/ 270968 w 5767512"/>
                  <a:gd name="connsiteY169-281774" fmla="*/ 1795247 h 2329276"/>
                  <a:gd name="connsiteX170-281775" fmla="*/ 259061 w 5767512"/>
                  <a:gd name="connsiteY170-281776" fmla="*/ 1795247 h 2329276"/>
                  <a:gd name="connsiteX171-281777" fmla="*/ 254516 w 5767512"/>
                  <a:gd name="connsiteY171-281778" fmla="*/ 1779340 h 2329276"/>
                  <a:gd name="connsiteX172-281779" fmla="*/ 263606 w 5767512"/>
                  <a:gd name="connsiteY172-281780" fmla="*/ 1763433 h 2329276"/>
                  <a:gd name="connsiteX173-281781" fmla="*/ 243991 w 5767512"/>
                  <a:gd name="connsiteY173-281782" fmla="*/ 1732920 h 2329276"/>
                  <a:gd name="connsiteX174-281783" fmla="*/ 216429 w 5767512"/>
                  <a:gd name="connsiteY174-281784" fmla="*/ 1736163 h 2329276"/>
                  <a:gd name="connsiteX175-281785" fmla="*/ 212956 w 5767512"/>
                  <a:gd name="connsiteY175-281786" fmla="*/ 1735171 h 2329276"/>
                  <a:gd name="connsiteX176-281787" fmla="*/ 204522 w 5767512"/>
                  <a:gd name="connsiteY176-281788" fmla="*/ 1736163 h 2329276"/>
                  <a:gd name="connsiteX177-281789" fmla="*/ 199623 w 5767512"/>
                  <a:gd name="connsiteY177-281790" fmla="*/ 1734763 h 2329276"/>
                  <a:gd name="connsiteX178-281791" fmla="*/ 195977 w 5767512"/>
                  <a:gd name="connsiteY178-281792" fmla="*/ 1747525 h 2329276"/>
                  <a:gd name="connsiteX179-281793" fmla="*/ 184968 w 5767512"/>
                  <a:gd name="connsiteY179-281794" fmla="*/ 1744380 h 2329276"/>
                  <a:gd name="connsiteX180-281795" fmla="*/ 184070 w 5767512"/>
                  <a:gd name="connsiteY180-281796" fmla="*/ 1747525 h 2329276"/>
                  <a:gd name="connsiteX181-281797" fmla="*/ 168163 w 5767512"/>
                  <a:gd name="connsiteY181-281798" fmla="*/ 1742990 h 2329276"/>
                  <a:gd name="connsiteX182-281799" fmla="*/ 156800 w 5767512"/>
                  <a:gd name="connsiteY182-281800" fmla="*/ 1704348 h 2329276"/>
                  <a:gd name="connsiteX183-281801" fmla="*/ 152255 w 5767512"/>
                  <a:gd name="connsiteY183-281802" fmla="*/ 1688441 h 2329276"/>
                  <a:gd name="connsiteX184-281803" fmla="*/ 156800 w 5767512"/>
                  <a:gd name="connsiteY184-281804" fmla="*/ 1683896 h 2329276"/>
                  <a:gd name="connsiteX185-281805" fmla="*/ 168707 w 5767512"/>
                  <a:gd name="connsiteY185-281806" fmla="*/ 1683896 h 2329276"/>
                  <a:gd name="connsiteX186-281807" fmla="*/ 188615 w 5767512"/>
                  <a:gd name="connsiteY186-281808" fmla="*/ 1683896 h 2329276"/>
                  <a:gd name="connsiteX187-281809" fmla="*/ 199977 w 5767512"/>
                  <a:gd name="connsiteY187-281810" fmla="*/ 1672534 h 2329276"/>
                  <a:gd name="connsiteX188-281811" fmla="*/ 188615 w 5767512"/>
                  <a:gd name="connsiteY188-281812" fmla="*/ 1649809 h 2329276"/>
                  <a:gd name="connsiteX189-281813" fmla="*/ 168163 w 5767512"/>
                  <a:gd name="connsiteY189-281814" fmla="*/ 1640720 h 2329276"/>
                  <a:gd name="connsiteX190-281815" fmla="*/ 168163 w 5767512"/>
                  <a:gd name="connsiteY190-281816" fmla="*/ 1633902 h 2329276"/>
                  <a:gd name="connsiteX191-281817" fmla="*/ 152255 w 5767512"/>
                  <a:gd name="connsiteY191-281818" fmla="*/ 1617995 h 2329276"/>
                  <a:gd name="connsiteX192-281819" fmla="*/ 129531 w 5767512"/>
                  <a:gd name="connsiteY192-281820" fmla="*/ 1581635 h 2329276"/>
                  <a:gd name="connsiteX193-281821" fmla="*/ 140893 w 5767512"/>
                  <a:gd name="connsiteY193-281822" fmla="*/ 1558911 h 2329276"/>
                  <a:gd name="connsiteX194-281823" fmla="*/ 136348 w 5767512"/>
                  <a:gd name="connsiteY194-281824" fmla="*/ 1531641 h 2329276"/>
                  <a:gd name="connsiteX195-281825" fmla="*/ 103789 w 5767512"/>
                  <a:gd name="connsiteY195-281826" fmla="*/ 1518234 h 2329276"/>
                  <a:gd name="connsiteX196-281827" fmla="*/ 93716 w 5767512"/>
                  <a:gd name="connsiteY196-281828" fmla="*/ 1522551 h 2329276"/>
                  <a:gd name="connsiteX197-281829" fmla="*/ 91868 w 5767512"/>
                  <a:gd name="connsiteY197-281830" fmla="*/ 1518240 h 2329276"/>
                  <a:gd name="connsiteX198-281831" fmla="*/ 81809 w 5767512"/>
                  <a:gd name="connsiteY198-281832" fmla="*/ 1522551 h 2329276"/>
                  <a:gd name="connsiteX199-281833" fmla="*/ 74992 w 5767512"/>
                  <a:gd name="connsiteY199-281834" fmla="*/ 1506644 h 2329276"/>
                  <a:gd name="connsiteX200-281835" fmla="*/ 34087 w 5767512"/>
                  <a:gd name="connsiteY200-281836" fmla="*/ 1495282 h 2329276"/>
                  <a:gd name="connsiteX201-281837" fmla="*/ 22725 w 5767512"/>
                  <a:gd name="connsiteY201-281838" fmla="*/ 1452105 h 2329276"/>
                  <a:gd name="connsiteX202-281839" fmla="*/ 22725 w 5767512"/>
                  <a:gd name="connsiteY202-281840" fmla="*/ 1420290 h 2329276"/>
                  <a:gd name="connsiteX203-281841" fmla="*/ 0 w 5767512"/>
                  <a:gd name="connsiteY203-281842" fmla="*/ 1404383 h 2329276"/>
                  <a:gd name="connsiteX204-281843" fmla="*/ 15907 w 5767512"/>
                  <a:gd name="connsiteY204-281844" fmla="*/ 1381659 h 2329276"/>
                  <a:gd name="connsiteX205-281845" fmla="*/ 6818 w 5767512"/>
                  <a:gd name="connsiteY205-281846" fmla="*/ 1318030 h 2329276"/>
                  <a:gd name="connsiteX206-281847" fmla="*/ 34087 w 5767512"/>
                  <a:gd name="connsiteY206-281848" fmla="*/ 1274853 h 2329276"/>
                  <a:gd name="connsiteX207-281849" fmla="*/ 27270 w 5767512"/>
                  <a:gd name="connsiteY207-281850" fmla="*/ 1263491 h 2329276"/>
                  <a:gd name="connsiteX208-281851" fmla="*/ 70447 w 5767512"/>
                  <a:gd name="connsiteY208-281852" fmla="*/ 1224859 h 2329276"/>
                  <a:gd name="connsiteX209-281853" fmla="*/ 27270 w 5767512"/>
                  <a:gd name="connsiteY209-281854" fmla="*/ 1188499 h 2329276"/>
                  <a:gd name="connsiteX210-281855" fmla="*/ 109078 w 5767512"/>
                  <a:gd name="connsiteY210-281856" fmla="*/ 1090783 h 2329276"/>
                  <a:gd name="connsiteX211-281857" fmla="*/ 145438 w 5767512"/>
                  <a:gd name="connsiteY211-281858" fmla="*/ 1047606 h 2329276"/>
                  <a:gd name="connsiteX212-281859" fmla="*/ 156800 w 5767512"/>
                  <a:gd name="connsiteY212-281860" fmla="*/ 1004430 h 2329276"/>
                  <a:gd name="connsiteX213-281861" fmla="*/ 102261 w 5767512"/>
                  <a:gd name="connsiteY213-281862" fmla="*/ 952163 h 2329276"/>
                  <a:gd name="connsiteX214-281863" fmla="*/ 118168 w 5767512"/>
                  <a:gd name="connsiteY214-281864" fmla="*/ 897624 h 2329276"/>
                  <a:gd name="connsiteX215-281865" fmla="*/ 86354 w 5767512"/>
                  <a:gd name="connsiteY215-281866" fmla="*/ 833995 h 2329276"/>
                  <a:gd name="connsiteX216-281867" fmla="*/ 109078 w 5767512"/>
                  <a:gd name="connsiteY216-281868" fmla="*/ 759003 h 2329276"/>
                  <a:gd name="connsiteX217-281869" fmla="*/ 70447 w 5767512"/>
                  <a:gd name="connsiteY217-281870" fmla="*/ 656742 h 2329276"/>
                  <a:gd name="connsiteX218-281871" fmla="*/ 102261 w 5767512"/>
                  <a:gd name="connsiteY218-281872" fmla="*/ 586296 h 2329276"/>
                  <a:gd name="connsiteX219-281873" fmla="*/ 43177 w 5767512"/>
                  <a:gd name="connsiteY219-281874" fmla="*/ 520395 h 2329276"/>
                  <a:gd name="connsiteX220-281875" fmla="*/ 49994 w 5767512"/>
                  <a:gd name="connsiteY220-281876" fmla="*/ 445403 h 2329276"/>
                  <a:gd name="connsiteX221-281877" fmla="*/ 81809 w 5767512"/>
                  <a:gd name="connsiteY221-281878" fmla="*/ 440858 h 2329276"/>
                  <a:gd name="connsiteX222-281879" fmla="*/ 145438 w 5767512"/>
                  <a:gd name="connsiteY222-281880" fmla="*/ 397682 h 2329276"/>
                  <a:gd name="connsiteX223-281881" fmla="*/ 184070 w 5767512"/>
                  <a:gd name="connsiteY223-281882" fmla="*/ 359050 h 2329276"/>
                  <a:gd name="connsiteX224-281883" fmla="*/ 189699 w 5767512"/>
                  <a:gd name="connsiteY224-281884" fmla="*/ 365328 h 2329276"/>
                  <a:gd name="connsiteX225-281885" fmla="*/ 195977 w 5767512"/>
                  <a:gd name="connsiteY225-281886" fmla="*/ 359050 h 2329276"/>
                  <a:gd name="connsiteX226-281887" fmla="*/ 255061 w 5767512"/>
                  <a:gd name="connsiteY226-281888" fmla="*/ 424951 h 2329276"/>
                  <a:gd name="connsiteX227-281889" fmla="*/ 350504 w 5767512"/>
                  <a:gd name="connsiteY227-281890" fmla="*/ 445403 h 2329276"/>
                  <a:gd name="connsiteX228-281891" fmla="*/ 491397 w 5767512"/>
                  <a:gd name="connsiteY228-281892" fmla="*/ 559027 h 2329276"/>
                  <a:gd name="connsiteX229-281893" fmla="*/ 523211 w 5767512"/>
                  <a:gd name="connsiteY229-281894" fmla="*/ 606748 h 2329276"/>
                  <a:gd name="connsiteX230-281895" fmla="*/ 523211 w 5767512"/>
                  <a:gd name="connsiteY230-281896" fmla="*/ 665832 h 2329276"/>
                  <a:gd name="connsiteX231-281897" fmla="*/ 486852 w 5767512"/>
                  <a:gd name="connsiteY231-281898" fmla="*/ 720371 h 2329276"/>
                  <a:gd name="connsiteX232-281899" fmla="*/ 420951 w 5767512"/>
                  <a:gd name="connsiteY232-281900" fmla="*/ 740824 h 2329276"/>
                  <a:gd name="connsiteX233-281901" fmla="*/ 415909 w 5767512"/>
                  <a:gd name="connsiteY233-281902" fmla="*/ 738693 h 2329276"/>
                  <a:gd name="connsiteX234-281903" fmla="*/ 409044 w 5767512"/>
                  <a:gd name="connsiteY234-281904" fmla="*/ 740824 h 2329276"/>
                  <a:gd name="connsiteX235-281905" fmla="*/ 252950 w 5767512"/>
                  <a:gd name="connsiteY235-281906" fmla="*/ 674868 h 2329276"/>
                  <a:gd name="connsiteX236-281907" fmla="*/ 232336 w 5767512"/>
                  <a:gd name="connsiteY236-281908" fmla="*/ 681740 h 2329276"/>
                  <a:gd name="connsiteX237-281909" fmla="*/ 291420 w 5767512"/>
                  <a:gd name="connsiteY237-281910" fmla="*/ 752186 h 2329276"/>
                  <a:gd name="connsiteX238-281911" fmla="*/ 291420 w 5767512"/>
                  <a:gd name="connsiteY238-281912" fmla="*/ 790818 h 2329276"/>
                  <a:gd name="connsiteX239-281913" fmla="*/ 298238 w 5767512"/>
                  <a:gd name="connsiteY239-281914" fmla="*/ 877172 h 2329276"/>
                  <a:gd name="connsiteX240-281915" fmla="*/ 345959 w 5767512"/>
                  <a:gd name="connsiteY240-281916" fmla="*/ 908986 h 2329276"/>
                  <a:gd name="connsiteX241-281917" fmla="*/ 362087 w 5767512"/>
                  <a:gd name="connsiteY241-281918" fmla="*/ 918394 h 2329276"/>
                  <a:gd name="connsiteX242-281919" fmla="*/ 365867 w 5767512"/>
                  <a:gd name="connsiteY242-281920" fmla="*/ 886261 h 2329276"/>
                  <a:gd name="connsiteX243-281921" fmla="*/ 345415 w 5767512"/>
                  <a:gd name="connsiteY243-281922" fmla="*/ 849902 h 2329276"/>
                  <a:gd name="connsiteX244-281923" fmla="*/ 365867 w 5767512"/>
                  <a:gd name="connsiteY244-281924" fmla="*/ 818087 h 2329276"/>
                  <a:gd name="connsiteX245-281925" fmla="*/ 374560 w 5767512"/>
                  <a:gd name="connsiteY245-281926" fmla="*/ 823086 h 2329276"/>
                  <a:gd name="connsiteX246-281927" fmla="*/ 377774 w 5767512"/>
                  <a:gd name="connsiteY246-281928" fmla="*/ 818087 h 2329276"/>
                  <a:gd name="connsiteX247-281929" fmla="*/ 461933 w 5767512"/>
                  <a:gd name="connsiteY247-281930" fmla="*/ 866479 h 2329276"/>
                  <a:gd name="connsiteX248-281931" fmla="*/ 484035 w 5767512"/>
                  <a:gd name="connsiteY248-281932" fmla="*/ 849902 h 2329276"/>
                  <a:gd name="connsiteX249-281933" fmla="*/ 463583 w 5767512"/>
                  <a:gd name="connsiteY249-281934" fmla="*/ 784000 h 2329276"/>
                  <a:gd name="connsiteX250-281935" fmla="*/ 549936 w 5767512"/>
                  <a:gd name="connsiteY250-281936" fmla="*/ 697647 h 2329276"/>
                  <a:gd name="connsiteX251-281937" fmla="*/ 559742 w 5767512"/>
                  <a:gd name="connsiteY251-281938" fmla="*/ 699748 h 2329276"/>
                  <a:gd name="connsiteX252-281939" fmla="*/ 561843 w 5767512"/>
                  <a:gd name="connsiteY252-281940" fmla="*/ 697647 h 2329276"/>
                  <a:gd name="connsiteX253-281941" fmla="*/ 593658 w 5767512"/>
                  <a:gd name="connsiteY253-281942" fmla="*/ 704464 h 2329276"/>
                  <a:gd name="connsiteX254-281943" fmla="*/ 620945 w 5767512"/>
                  <a:gd name="connsiteY254-281944" fmla="*/ 728341 h 2329276"/>
                  <a:gd name="connsiteX255-281945" fmla="*/ 640835 w 5767512"/>
                  <a:gd name="connsiteY255-281946" fmla="*/ 672650 h 2329276"/>
                  <a:gd name="connsiteX256-281947" fmla="*/ 609020 w 5767512"/>
                  <a:gd name="connsiteY256-281948" fmla="*/ 618111 h 2329276"/>
                  <a:gd name="connsiteX257-281949" fmla="*/ 624928 w 5767512"/>
                  <a:gd name="connsiteY257-281950" fmla="*/ 559027 h 2329276"/>
                  <a:gd name="connsiteX258-281951" fmla="*/ 597658 w 5767512"/>
                  <a:gd name="connsiteY258-281952" fmla="*/ 499942 h 2329276"/>
                  <a:gd name="connsiteX259-281953" fmla="*/ 611562 w 5767512"/>
                  <a:gd name="connsiteY259-281954" fmla="*/ 504268 h 2329276"/>
                  <a:gd name="connsiteX260-281955" fmla="*/ 609565 w 5767512"/>
                  <a:gd name="connsiteY260-281956" fmla="*/ 499942 h 2329276"/>
                  <a:gd name="connsiteX261-281957" fmla="*/ 711826 w 5767512"/>
                  <a:gd name="connsiteY261-281958" fmla="*/ 531757 h 2329276"/>
                  <a:gd name="connsiteX262-281959" fmla="*/ 732278 w 5767512"/>
                  <a:gd name="connsiteY262-281960" fmla="*/ 586296 h 2329276"/>
                  <a:gd name="connsiteX263-281961" fmla="*/ 684556 w 5767512"/>
                  <a:gd name="connsiteY263-281962" fmla="*/ 597658 h 2329276"/>
                  <a:gd name="connsiteX264-281963" fmla="*/ 684556 w 5767512"/>
                  <a:gd name="connsiteY264-281964" fmla="*/ 649925 h 2329276"/>
                  <a:gd name="connsiteX265-281965" fmla="*/ 713309 w 5767512"/>
                  <a:gd name="connsiteY265-281966" fmla="*/ 678678 h 2329276"/>
                  <a:gd name="connsiteX266-281967" fmla="*/ 763548 w 5767512"/>
                  <a:gd name="connsiteY266-281968" fmla="*/ 661287 h 2329276"/>
                  <a:gd name="connsiteX267-281969" fmla="*/ 770365 w 5767512"/>
                  <a:gd name="connsiteY267-281970" fmla="*/ 602203 h 2329276"/>
                  <a:gd name="connsiteX268-281971" fmla="*/ 845357 w 5767512"/>
                  <a:gd name="connsiteY268-281972" fmla="*/ 554482 h 2329276"/>
                  <a:gd name="connsiteX269-281973" fmla="*/ 972614 w 5767512"/>
                  <a:gd name="connsiteY269-281974" fmla="*/ 468128 h 2329276"/>
                  <a:gd name="connsiteX270-281975" fmla="*/ 982566 w 5767512"/>
                  <a:gd name="connsiteY270-281976" fmla="*/ 469455 h 2329276"/>
                  <a:gd name="connsiteX271-281977" fmla="*/ 984521 w 5767512"/>
                  <a:gd name="connsiteY271-281978" fmla="*/ 468128 h 2329276"/>
                  <a:gd name="connsiteX272-281979" fmla="*/ 1018608 w 5767512"/>
                  <a:gd name="connsiteY272-281980" fmla="*/ 472673 h 2329276"/>
                  <a:gd name="connsiteX273-281981" fmla="*/ 979977 w 5767512"/>
                  <a:gd name="connsiteY273-281982" fmla="*/ 536302 h 2329276"/>
                  <a:gd name="connsiteX274-281983" fmla="*/ 1012666 w 5767512"/>
                  <a:gd name="connsiteY274-281984" fmla="*/ 541463 h 2329276"/>
                  <a:gd name="connsiteX275-281985" fmla="*/ 1038516 w 5767512"/>
                  <a:gd name="connsiteY275-281986" fmla="*/ 511305 h 2329276"/>
                  <a:gd name="connsiteX276-281987" fmla="*/ 1050423 w 5767512"/>
                  <a:gd name="connsiteY276-281988" fmla="*/ 511305 h 2329276"/>
                  <a:gd name="connsiteX277-281989" fmla="*/ 1108962 w 5767512"/>
                  <a:gd name="connsiteY277-281990" fmla="*/ 511305 h 2329276"/>
                  <a:gd name="connsiteX278-281991" fmla="*/ 1161229 w 5767512"/>
                  <a:gd name="connsiteY278-281992" fmla="*/ 468128 h 2329276"/>
                  <a:gd name="connsiteX279-281993" fmla="*/ 1165711 w 5767512"/>
                  <a:gd name="connsiteY279-281994" fmla="*/ 474262 h 2329276"/>
                  <a:gd name="connsiteX280-281995" fmla="*/ 1173136 w 5767512"/>
                  <a:gd name="connsiteY280-281996" fmla="*/ 468128 h 2329276"/>
                  <a:gd name="connsiteX281-281997" fmla="*/ 1210035 w 5767512"/>
                  <a:gd name="connsiteY281-281998" fmla="*/ 518621 h 2329276"/>
                  <a:gd name="connsiteX282-281999" fmla="*/ 1247583 w 5767512"/>
                  <a:gd name="connsiteY282-282000" fmla="*/ 461311 h 2329276"/>
                  <a:gd name="connsiteX283-282001" fmla="*/ 1211223 w 5767512"/>
                  <a:gd name="connsiteY283-282002" fmla="*/ 402227 h 2329276"/>
                  <a:gd name="connsiteX284-282003" fmla="*/ 1227130 w 5767512"/>
                  <a:gd name="connsiteY284-282004" fmla="*/ 365867 h 2329276"/>
                  <a:gd name="connsiteX285-282005" fmla="*/ 1237665 w 5767512"/>
                  <a:gd name="connsiteY285-282006" fmla="*/ 369005 h 2329276"/>
                  <a:gd name="connsiteX286-282007" fmla="*/ 1239037 w 5767512"/>
                  <a:gd name="connsiteY286-282008" fmla="*/ 365867 h 2329276"/>
                  <a:gd name="connsiteX287-282009" fmla="*/ 1345843 w 5767512"/>
                  <a:gd name="connsiteY287-282010" fmla="*/ 397682 h 2329276"/>
                  <a:gd name="connsiteX288-282011" fmla="*/ 1400382 w 5767512"/>
                  <a:gd name="connsiteY288-282012" fmla="*/ 429496 h 2329276"/>
                  <a:gd name="connsiteX289-282013" fmla="*/ 1519756 w 5767512"/>
                  <a:gd name="connsiteY289-282014" fmla="*/ 536080 h 2329276"/>
                  <a:gd name="connsiteX290-282015" fmla="*/ 1543003 w 5767512"/>
                  <a:gd name="connsiteY290-282016" fmla="*/ 495398 h 2329276"/>
                  <a:gd name="connsiteX291-282017" fmla="*/ 1506643 w 5767512"/>
                  <a:gd name="connsiteY291-282018" fmla="*/ 440858 h 2329276"/>
                  <a:gd name="connsiteX292-282019" fmla="*/ 1506643 w 5767512"/>
                  <a:gd name="connsiteY292-282020" fmla="*/ 418134 h 2329276"/>
                  <a:gd name="connsiteX293-282021" fmla="*/ 1463467 w 5767512"/>
                  <a:gd name="connsiteY293-282022" fmla="*/ 409044 h 2329276"/>
                  <a:gd name="connsiteX294-282023" fmla="*/ 1472556 w 5767512"/>
                  <a:gd name="connsiteY294-282024" fmla="*/ 359050 h 2329276"/>
                  <a:gd name="connsiteX295-282025" fmla="*/ 1452104 w 5767512"/>
                  <a:gd name="connsiteY295-282026" fmla="*/ 272696 h 2329276"/>
                  <a:gd name="connsiteX296-282027" fmla="*/ 1452104 w 5767512"/>
                  <a:gd name="connsiteY296-282028" fmla="*/ 236337 h 2329276"/>
                  <a:gd name="connsiteX297-282029" fmla="*/ 1522551 w 5767512"/>
                  <a:gd name="connsiteY297-282030" fmla="*/ 134076 h 2329276"/>
                  <a:gd name="connsiteX298-282031" fmla="*/ 1543003 w 5767512"/>
                  <a:gd name="connsiteY298-282032" fmla="*/ 20453 h 2329276"/>
                  <a:gd name="connsiteX299-282033" fmla="*/ 1570272 w 5767512"/>
                  <a:gd name="connsiteY299-282034" fmla="*/ 0 h 2329276"/>
                  <a:gd name="connsiteX300-282035" fmla="*/ 1578688 w 5767512"/>
                  <a:gd name="connsiteY300-282036" fmla="*/ 2619 h 2329276"/>
                  <a:gd name="connsiteX301-282037" fmla="*/ 1582179 w 5767512"/>
                  <a:gd name="connsiteY301-282038" fmla="*/ 0 h 2329276"/>
                  <a:gd name="connsiteX302-282039" fmla="*/ 1684440 w 5767512"/>
                  <a:gd name="connsiteY302-282040" fmla="*/ 31815 h 2329276"/>
                  <a:gd name="connsiteX303-282041" fmla="*/ 1688985 w 5767512"/>
                  <a:gd name="connsiteY303-282042" fmla="*/ 102261 h 2329276"/>
                  <a:gd name="connsiteX304-282043" fmla="*/ 1652625 w 5767512"/>
                  <a:gd name="connsiteY304-282044" fmla="*/ 193160 h 2329276"/>
                  <a:gd name="connsiteX305-282045" fmla="*/ 1679895 w 5767512"/>
                  <a:gd name="connsiteY305-282046" fmla="*/ 231792 h 2329276"/>
                  <a:gd name="connsiteX306-282047" fmla="*/ 1688985 w 5767512"/>
                  <a:gd name="connsiteY306-282048" fmla="*/ 306783 h 2329276"/>
                  <a:gd name="connsiteX307-282049" fmla="*/ 1679895 w 5767512"/>
                  <a:gd name="connsiteY307-282050" fmla="*/ 452221 h 2329276"/>
                  <a:gd name="connsiteX308-282051" fmla="*/ 1636718 w 5767512"/>
                  <a:gd name="connsiteY308-282052" fmla="*/ 715827 h 2329276"/>
                  <a:gd name="connsiteX309-282053" fmla="*/ 1662494 w 5767512"/>
                  <a:gd name="connsiteY309-282054" fmla="*/ 722271 h 2329276"/>
                  <a:gd name="connsiteX0-282055" fmla="*/ 1662494 w 5767512"/>
                  <a:gd name="connsiteY0-282056" fmla="*/ 722271 h 2329276"/>
                  <a:gd name="connsiteX1-282057" fmla="*/ 5176671 w 5767512"/>
                  <a:gd name="connsiteY1-282058" fmla="*/ 397682 h 2329276"/>
                  <a:gd name="connsiteX2-282059" fmla="*/ 5243719 w 5767512"/>
                  <a:gd name="connsiteY2-282060" fmla="*/ 482513 h 2329276"/>
                  <a:gd name="connsiteX3-282061" fmla="*/ 5258480 w 5767512"/>
                  <a:gd name="connsiteY3-282062" fmla="*/ 386319 h 2329276"/>
                  <a:gd name="connsiteX4-282063" fmla="*/ 5267570 w 5767512"/>
                  <a:gd name="connsiteY4-282064" fmla="*/ 338598 h 2329276"/>
                  <a:gd name="connsiteX5-282065" fmla="*/ 5278896 w 5767512"/>
                  <a:gd name="connsiteY5-282066" fmla="*/ 341647 h 2329276"/>
                  <a:gd name="connsiteX6-282067" fmla="*/ 5279477 w 5767512"/>
                  <a:gd name="connsiteY6-282068" fmla="*/ 338598 h 2329276"/>
                  <a:gd name="connsiteX7-282069" fmla="*/ 5463001 w 5767512"/>
                  <a:gd name="connsiteY7-282070" fmla="*/ 365867 h 2329276"/>
                  <a:gd name="connsiteX8-282071" fmla="*/ 5464386 w 5767512"/>
                  <a:gd name="connsiteY8-282072" fmla="*/ 366486 h 2329276"/>
                  <a:gd name="connsiteX9-282073" fmla="*/ 5767511 w 5767512"/>
                  <a:gd name="connsiteY9-282074" fmla="*/ 833995 h 2329276"/>
                  <a:gd name="connsiteX10-282075" fmla="*/ 5729132 w 5767512"/>
                  <a:gd name="connsiteY10-282076" fmla="*/ 785976 h 2329276"/>
                  <a:gd name="connsiteX11-282077" fmla="*/ 5695337 w 5767512"/>
                  <a:gd name="connsiteY11-282078" fmla="*/ 795363 h 2329276"/>
                  <a:gd name="connsiteX12-282079" fmla="*/ 5693366 w 5767512"/>
                  <a:gd name="connsiteY12-282080" fmla="*/ 792603 h 2329276"/>
                  <a:gd name="connsiteX13-282081" fmla="*/ 5640799 w 5767512"/>
                  <a:gd name="connsiteY13-282082" fmla="*/ 752186 h 2329276"/>
                  <a:gd name="connsiteX14-282083" fmla="*/ 5656705 w 5767512"/>
                  <a:gd name="connsiteY14-282084" fmla="*/ 795363 h 2329276"/>
                  <a:gd name="connsiteX15-282085" fmla="*/ 5586259 w 5767512"/>
                  <a:gd name="connsiteY15-282086" fmla="*/ 870354 h 2329276"/>
                  <a:gd name="connsiteX16-282087" fmla="*/ 5575676 w 5767512"/>
                  <a:gd name="connsiteY16-282088" fmla="*/ 869346 h 2329276"/>
                  <a:gd name="connsiteX17-282089" fmla="*/ 5539436 w 5767512"/>
                  <a:gd name="connsiteY17-282090" fmla="*/ 867029 h 2329276"/>
                  <a:gd name="connsiteX18-282091" fmla="*/ 5593077 w 5767512"/>
                  <a:gd name="connsiteY18-282092" fmla="*/ 972615 h 2329276"/>
                  <a:gd name="connsiteX19-282093" fmla="*/ 5613529 w 5767512"/>
                  <a:gd name="connsiteY19-282094" fmla="*/ 1031699 h 2329276"/>
                  <a:gd name="connsiteX20-282095" fmla="*/ 5608984 w 5767512"/>
                  <a:gd name="connsiteY20-282096" fmla="*/ 1054424 h 2329276"/>
                  <a:gd name="connsiteX21-282097" fmla="*/ 5597799 w 5767512"/>
                  <a:gd name="connsiteY21-282098" fmla="*/ 1050815 h 2329276"/>
                  <a:gd name="connsiteX22-282099" fmla="*/ 5534271 w 5767512"/>
                  <a:gd name="connsiteY22-282100" fmla="*/ 1034164 h 2329276"/>
                  <a:gd name="connsiteX23-282101" fmla="*/ 5436277 w 5767512"/>
                  <a:gd name="connsiteY23-282102" fmla="*/ 1090783 h 2329276"/>
                  <a:gd name="connsiteX24-282103" fmla="*/ 5397645 w 5767512"/>
                  <a:gd name="connsiteY24-282104" fmla="*/ 1102146 h 2329276"/>
                  <a:gd name="connsiteX25-282105" fmla="*/ 5345378 w 5767512"/>
                  <a:gd name="connsiteY25-282106" fmla="*/ 1156685 h 2329276"/>
                  <a:gd name="connsiteX26-282107" fmla="*/ 5290839 w 5767512"/>
                  <a:gd name="connsiteY26-282108" fmla="*/ 1204406 h 2329276"/>
                  <a:gd name="connsiteX27-282109" fmla="*/ 5274932 w 5767512"/>
                  <a:gd name="connsiteY27-282110" fmla="*/ 1236221 h 2329276"/>
                  <a:gd name="connsiteX28-282111" fmla="*/ 5267238 w 5767512"/>
                  <a:gd name="connsiteY28-282112" fmla="*/ 1227794 h 2329276"/>
                  <a:gd name="connsiteX29-282113" fmla="*/ 5263025 w 5767512"/>
                  <a:gd name="connsiteY29-282114" fmla="*/ 1236221 h 2329276"/>
                  <a:gd name="connsiteX30-282115" fmla="*/ 5219538 w 5767512"/>
                  <a:gd name="connsiteY30-282116" fmla="*/ 1188593 h 2329276"/>
                  <a:gd name="connsiteX31-282117" fmla="*/ 5129494 w 5767512"/>
                  <a:gd name="connsiteY31-282118" fmla="*/ 1243038 h 2329276"/>
                  <a:gd name="connsiteX32-282119" fmla="*/ 5126389 w 5767512"/>
                  <a:gd name="connsiteY32-282120" fmla="*/ 1237716 h 2329276"/>
                  <a:gd name="connsiteX33-282121" fmla="*/ 5117587 w 5767512"/>
                  <a:gd name="connsiteY33-282122" fmla="*/ 1243038 h 2329276"/>
                  <a:gd name="connsiteX34-282123" fmla="*/ 5105544 w 5767512"/>
                  <a:gd name="connsiteY34-282124" fmla="*/ 1222392 h 2329276"/>
                  <a:gd name="connsiteX35-282125" fmla="*/ 5074955 w 5767512"/>
                  <a:gd name="connsiteY35-282126" fmla="*/ 1247583 h 2329276"/>
                  <a:gd name="connsiteX36-282127" fmla="*/ 5065718 w 5767512"/>
                  <a:gd name="connsiteY36-282128" fmla="*/ 1245384 h 2329276"/>
                  <a:gd name="connsiteX37-282129" fmla="*/ 5063048 w 5767512"/>
                  <a:gd name="connsiteY37-282130" fmla="*/ 1247583 h 2329276"/>
                  <a:gd name="connsiteX38-282131" fmla="*/ 5026594 w 5767512"/>
                  <a:gd name="connsiteY38-282132" fmla="*/ 1238904 h 2329276"/>
                  <a:gd name="connsiteX39-282133" fmla="*/ 5015871 w 5767512"/>
                  <a:gd name="connsiteY39-282134" fmla="*/ 1283943 h 2329276"/>
                  <a:gd name="connsiteX40-282135" fmla="*/ 4974967 w 5767512"/>
                  <a:gd name="connsiteY40-282136" fmla="*/ 1349844 h 2329276"/>
                  <a:gd name="connsiteX41-282137" fmla="*/ 4974967 w 5767512"/>
                  <a:gd name="connsiteY41-282138" fmla="*/ 1381659 h 2329276"/>
                  <a:gd name="connsiteX42-282139" fmla="*/ 5011326 w 5767512"/>
                  <a:gd name="connsiteY42-282140" fmla="*/ 1495282 h 2329276"/>
                  <a:gd name="connsiteX43-282141" fmla="*/ 4999419 w 5767512"/>
                  <a:gd name="connsiteY43-282142" fmla="*/ 1495282 h 2329276"/>
                  <a:gd name="connsiteX44-282143" fmla="*/ 4974967 w 5767512"/>
                  <a:gd name="connsiteY44-282144" fmla="*/ 1495282 h 2329276"/>
                  <a:gd name="connsiteX45-282145" fmla="*/ 4963605 w 5767512"/>
                  <a:gd name="connsiteY45-282146" fmla="*/ 1547548 h 2329276"/>
                  <a:gd name="connsiteX46-282147" fmla="*/ 4974967 w 5767512"/>
                  <a:gd name="connsiteY46-282148" fmla="*/ 1574818 h 2329276"/>
                  <a:gd name="connsiteX47-282149" fmla="*/ 4909065 w 5767512"/>
                  <a:gd name="connsiteY47-282150" fmla="*/ 1608905 h 2329276"/>
                  <a:gd name="connsiteX48-282151" fmla="*/ 4897703 w 5767512"/>
                  <a:gd name="connsiteY48-282152" fmla="*/ 1677079 h 2329276"/>
                  <a:gd name="connsiteX49-282153" fmla="*/ 4845437 w 5767512"/>
                  <a:gd name="connsiteY49-282154" fmla="*/ 1692986 h 2329276"/>
                  <a:gd name="connsiteX50-282155" fmla="*/ 4834074 w 5767512"/>
                  <a:gd name="connsiteY50-282156" fmla="*/ 1752070 h 2329276"/>
                  <a:gd name="connsiteX51-282157" fmla="*/ 4779535 w 5767512"/>
                  <a:gd name="connsiteY51-282158" fmla="*/ 1811154 h 2329276"/>
                  <a:gd name="connsiteX52-282159" fmla="*/ 4777225 w 5767512"/>
                  <a:gd name="connsiteY52-282160" fmla="*/ 1800758 h 2329276"/>
                  <a:gd name="connsiteX53-282161" fmla="*/ 4767628 w 5767512"/>
                  <a:gd name="connsiteY53-282162" fmla="*/ 1811154 h 2329276"/>
                  <a:gd name="connsiteX54-282163" fmla="*/ 4758538 w 5767512"/>
                  <a:gd name="connsiteY54-282164" fmla="*/ 1770250 h 2329276"/>
                  <a:gd name="connsiteX55-282165" fmla="*/ 4742631 w 5767512"/>
                  <a:gd name="connsiteY55-282166" fmla="*/ 1683896 h 2329276"/>
                  <a:gd name="connsiteX56-282167" fmla="*/ 4715361 w 5767512"/>
                  <a:gd name="connsiteY56-282168" fmla="*/ 1543004 h 2329276"/>
                  <a:gd name="connsiteX57-282169" fmla="*/ 4735813 w 5767512"/>
                  <a:gd name="connsiteY57-282170" fmla="*/ 1452105 h 2329276"/>
                  <a:gd name="connsiteX58-282171" fmla="*/ 4767628 w 5767512"/>
                  <a:gd name="connsiteY58-282172" fmla="*/ 1408928 h 2329276"/>
                  <a:gd name="connsiteX59-282173" fmla="*/ 4767628 w 5767512"/>
                  <a:gd name="connsiteY59-282174" fmla="*/ 1381659 h 2329276"/>
                  <a:gd name="connsiteX60-282175" fmla="*/ 4826712 w 5767512"/>
                  <a:gd name="connsiteY60-282176" fmla="*/ 1365751 h 2329276"/>
                  <a:gd name="connsiteX61-282177" fmla="*/ 1811153 w 5767512"/>
                  <a:gd name="connsiteY61-282178" fmla="*/ 1617995 h 2329276"/>
                  <a:gd name="connsiteX62-282179" fmla="*/ 1748069 w 5767512"/>
                  <a:gd name="connsiteY62-282180" fmla="*/ 1656627 h 2329276"/>
                  <a:gd name="connsiteX63-282181" fmla="*/ 1711709 w 5767512"/>
                  <a:gd name="connsiteY63-282182" fmla="*/ 1661172 h 2329276"/>
                  <a:gd name="connsiteX64-282183" fmla="*/ 1711926 w 5767512"/>
                  <a:gd name="connsiteY64-282184" fmla="*/ 1659656 h 2329276"/>
                  <a:gd name="connsiteX65-282185" fmla="*/ 1699803 w 5767512"/>
                  <a:gd name="connsiteY65-282186" fmla="*/ 1661172 h 2329276"/>
                  <a:gd name="connsiteX66-282187" fmla="*/ 1704347 w 5767512"/>
                  <a:gd name="connsiteY66-282188" fmla="*/ 1629357 h 2329276"/>
                  <a:gd name="connsiteX67-282189" fmla="*/ 1662460 w 5767512"/>
                  <a:gd name="connsiteY67-282190" fmla="*/ 1611406 h 2329276"/>
                  <a:gd name="connsiteX68-282191" fmla="*/ 1629901 w 5767512"/>
                  <a:gd name="connsiteY68-282192" fmla="*/ 1624812 h 2329276"/>
                  <a:gd name="connsiteX69-282193" fmla="*/ 1629300 w 5767512"/>
                  <a:gd name="connsiteY69-282194" fmla="*/ 1620157 h 2329276"/>
                  <a:gd name="connsiteX70-282195" fmla="*/ 1617994 w 5767512"/>
                  <a:gd name="connsiteY70-282196" fmla="*/ 1624812 h 2329276"/>
                  <a:gd name="connsiteX71-282197" fmla="*/ 1608904 w 5767512"/>
                  <a:gd name="connsiteY71-282198" fmla="*/ 1554366 h 2329276"/>
                  <a:gd name="connsiteX72-282199" fmla="*/ 1552684 w 5767512"/>
                  <a:gd name="connsiteY72-282200" fmla="*/ 1544673 h 2329276"/>
                  <a:gd name="connsiteX73-282201" fmla="*/ 1518550 w 5767512"/>
                  <a:gd name="connsiteY73-282202" fmla="*/ 1570273 h 2329276"/>
                  <a:gd name="connsiteX74-282203" fmla="*/ 1425379 w 5767512"/>
                  <a:gd name="connsiteY74-282204" fmla="*/ 1590725 h 2329276"/>
                  <a:gd name="connsiteX75-282205" fmla="*/ 1409472 w 5767512"/>
                  <a:gd name="connsiteY75-282206" fmla="*/ 1608905 h 2329276"/>
                  <a:gd name="connsiteX76-282207" fmla="*/ 1270852 w 5767512"/>
                  <a:gd name="connsiteY76-282208" fmla="*/ 1629357 h 2329276"/>
                  <a:gd name="connsiteX77-282209" fmla="*/ 1254945 w 5767512"/>
                  <a:gd name="connsiteY77-282210" fmla="*/ 1649809 h 2329276"/>
                  <a:gd name="connsiteX78-282211" fmla="*/ 1282214 w 5767512"/>
                  <a:gd name="connsiteY78-282212" fmla="*/ 1692986 h 2329276"/>
                  <a:gd name="connsiteX79-282213" fmla="*/ 1243582 w 5767512"/>
                  <a:gd name="connsiteY79-282214" fmla="*/ 1708893 h 2329276"/>
                  <a:gd name="connsiteX80-282215" fmla="*/ 1254945 w 5767512"/>
                  <a:gd name="connsiteY80-282216" fmla="*/ 1727073 h 2329276"/>
                  <a:gd name="connsiteX81-282217" fmla="*/ 1216313 w 5767512"/>
                  <a:gd name="connsiteY81-282218" fmla="*/ 1752070 h 2329276"/>
                  <a:gd name="connsiteX82-282219" fmla="*/ 1275397 w 5767512"/>
                  <a:gd name="connsiteY82-282220" fmla="*/ 1795247 h 2329276"/>
                  <a:gd name="connsiteX83-282221" fmla="*/ 1270852 w 5767512"/>
                  <a:gd name="connsiteY83-282222" fmla="*/ 1822517 h 2329276"/>
                  <a:gd name="connsiteX84-282223" fmla="*/ 1259108 w 5767512"/>
                  <a:gd name="connsiteY84-282224" fmla="*/ 1821538 h 2329276"/>
                  <a:gd name="connsiteX85-282225" fmla="*/ 1258945 w 5767512"/>
                  <a:gd name="connsiteY85-282226" fmla="*/ 1822517 h 2329276"/>
                  <a:gd name="connsiteX86-282227" fmla="*/ 1215644 w 5767512"/>
                  <a:gd name="connsiteY86-282228" fmla="*/ 1818908 h 2329276"/>
                  <a:gd name="connsiteX87-282229" fmla="*/ 1204950 w 5767512"/>
                  <a:gd name="connsiteY87-282230" fmla="*/ 1833879 h 2329276"/>
                  <a:gd name="connsiteX88-282231" fmla="*/ 1196495 w 5767512"/>
                  <a:gd name="connsiteY88-282232" fmla="*/ 1829047 h 2329276"/>
                  <a:gd name="connsiteX89-282233" fmla="*/ 1193043 w 5767512"/>
                  <a:gd name="connsiteY89-282234" fmla="*/ 1833879 h 2329276"/>
                  <a:gd name="connsiteX90-282235" fmla="*/ 1145322 w 5767512"/>
                  <a:gd name="connsiteY90-282236" fmla="*/ 1806609 h 2329276"/>
                  <a:gd name="connsiteX91-282237" fmla="*/ 1098145 w 5767512"/>
                  <a:gd name="connsiteY91-282238" fmla="*/ 1806609 h 2329276"/>
                  <a:gd name="connsiteX92-282239" fmla="*/ 1061785 w 5767512"/>
                  <a:gd name="connsiteY92-282240" fmla="*/ 1833879 h 2329276"/>
                  <a:gd name="connsiteX93-282241" fmla="*/ 1055322 w 5767512"/>
                  <a:gd name="connsiteY93-282242" fmla="*/ 1829796 h 2329276"/>
                  <a:gd name="connsiteX94-282243" fmla="*/ 1049878 w 5767512"/>
                  <a:gd name="connsiteY94-282244" fmla="*/ 1833879 h 2329276"/>
                  <a:gd name="connsiteX95-282245" fmla="*/ 1006701 w 5767512"/>
                  <a:gd name="connsiteY95-282246" fmla="*/ 1806609 h 2329276"/>
                  <a:gd name="connsiteX96-282247" fmla="*/ 924893 w 5767512"/>
                  <a:gd name="connsiteY96-282248" fmla="*/ 1770250 h 2329276"/>
                  <a:gd name="connsiteX97-282249" fmla="*/ 877716 w 5767512"/>
                  <a:gd name="connsiteY97-282250" fmla="*/ 1770250 h 2329276"/>
                  <a:gd name="connsiteX98-282251" fmla="*/ 802724 w 5767512"/>
                  <a:gd name="connsiteY98-282252" fmla="*/ 1833879 h 2329276"/>
                  <a:gd name="connsiteX99-282253" fmla="*/ 798179 w 5767512"/>
                  <a:gd name="connsiteY99-282254" fmla="*/ 1877056 h 2329276"/>
                  <a:gd name="connsiteX100-282255" fmla="*/ 787406 w 5767512"/>
                  <a:gd name="connsiteY100-282256" fmla="*/ 1866283 h 2329276"/>
                  <a:gd name="connsiteX101-282257" fmla="*/ 786272 w 5767512"/>
                  <a:gd name="connsiteY101-282258" fmla="*/ 1877056 h 2329276"/>
                  <a:gd name="connsiteX102-282259" fmla="*/ 756063 w 5767512"/>
                  <a:gd name="connsiteY102-282260" fmla="*/ 1846846 h 2329276"/>
                  <a:gd name="connsiteX103-282261" fmla="*/ 732278 w 5767512"/>
                  <a:gd name="connsiteY103-282262" fmla="*/ 1904325 h 2329276"/>
                  <a:gd name="connsiteX104-282263" fmla="*/ 743640 w 5767512"/>
                  <a:gd name="connsiteY104-282264" fmla="*/ 1913415 h 2329276"/>
                  <a:gd name="connsiteX105-282265" fmla="*/ 723188 w 5767512"/>
                  <a:gd name="connsiteY105-282266" fmla="*/ 1956592 h 2329276"/>
                  <a:gd name="connsiteX106-282267" fmla="*/ 747026 w 5767512"/>
                  <a:gd name="connsiteY106-282268" fmla="*/ 1993433 h 2329276"/>
                  <a:gd name="connsiteX107-282269" fmla="*/ 763548 w 5767512"/>
                  <a:gd name="connsiteY107-282270" fmla="*/ 1990679 h 2329276"/>
                  <a:gd name="connsiteX108-282271" fmla="*/ 764871 w 5767512"/>
                  <a:gd name="connsiteY108-282272" fmla="*/ 1992443 h 2329276"/>
                  <a:gd name="connsiteX109-282273" fmla="*/ 775455 w 5767512"/>
                  <a:gd name="connsiteY109-282274" fmla="*/ 1990679 h 2329276"/>
                  <a:gd name="connsiteX110-282275" fmla="*/ 802724 w 5767512"/>
                  <a:gd name="connsiteY110-282276" fmla="*/ 2027038 h 2329276"/>
                  <a:gd name="connsiteX111-282277" fmla="*/ 798179 w 5767512"/>
                  <a:gd name="connsiteY111-282278" fmla="*/ 2054308 h 2329276"/>
                  <a:gd name="connsiteX112-282279" fmla="*/ 818632 w 5767512"/>
                  <a:gd name="connsiteY112-282280" fmla="*/ 2065670 h 2329276"/>
                  <a:gd name="connsiteX113-282281" fmla="*/ 802724 w 5767512"/>
                  <a:gd name="connsiteY113-282282" fmla="*/ 2097485 h 2329276"/>
                  <a:gd name="connsiteX114-282283" fmla="*/ 766365 w 5767512"/>
                  <a:gd name="connsiteY114-282284" fmla="*/ 2102030 h 2329276"/>
                  <a:gd name="connsiteX115-282285" fmla="*/ 727733 w 5767512"/>
                  <a:gd name="connsiteY115-282286" fmla="*/ 2161114 h 2329276"/>
                  <a:gd name="connsiteX116-282287" fmla="*/ 759548 w 5767512"/>
                  <a:gd name="connsiteY116-282288" fmla="*/ 2204291 h 2329276"/>
                  <a:gd name="connsiteX117-282289" fmla="*/ 759548 w 5767512"/>
                  <a:gd name="connsiteY117-282290" fmla="*/ 2242922 h 2329276"/>
                  <a:gd name="connsiteX118-282291" fmla="*/ 798179 w 5767512"/>
                  <a:gd name="connsiteY118-282292" fmla="*/ 2302007 h 2329276"/>
                  <a:gd name="connsiteX119-282293" fmla="*/ 775455 w 5767512"/>
                  <a:gd name="connsiteY119-282294" fmla="*/ 2317914 h 2329276"/>
                  <a:gd name="connsiteX120-282295" fmla="*/ 770910 w 5767512"/>
                  <a:gd name="connsiteY120-282296" fmla="*/ 2329276 h 2329276"/>
                  <a:gd name="connsiteX121-282297" fmla="*/ 759003 w 5767512"/>
                  <a:gd name="connsiteY121-282298" fmla="*/ 2329276 h 2329276"/>
                  <a:gd name="connsiteX122-282299" fmla="*/ 755003 w 5767512"/>
                  <a:gd name="connsiteY122-282300" fmla="*/ 2329276 h 2329276"/>
                  <a:gd name="connsiteX123-282301" fmla="*/ 743096 w 5767512"/>
                  <a:gd name="connsiteY123-282302" fmla="*/ 2329276 h 2329276"/>
                  <a:gd name="connsiteX124-282303" fmla="*/ 715826 w 5767512"/>
                  <a:gd name="connsiteY124-282304" fmla="*/ 2295189 h 2329276"/>
                  <a:gd name="connsiteX125-282305" fmla="*/ 704464 w 5767512"/>
                  <a:gd name="connsiteY125-282306" fmla="*/ 2295189 h 2329276"/>
                  <a:gd name="connsiteX126-282307" fmla="*/ 684012 w 5767512"/>
                  <a:gd name="connsiteY126-282308" fmla="*/ 2286099 h 2329276"/>
                  <a:gd name="connsiteX127-282309" fmla="*/ 672649 w 5767512"/>
                  <a:gd name="connsiteY127-282310" fmla="*/ 2263375 h 2329276"/>
                  <a:gd name="connsiteX128-282311" fmla="*/ 645222 w 5767512"/>
                  <a:gd name="connsiteY128-282312" fmla="*/ 2255538 h 2329276"/>
                  <a:gd name="connsiteX129-282313" fmla="*/ 625472 w 5767512"/>
                  <a:gd name="connsiteY129-282314" fmla="*/ 2258830 h 2329276"/>
                  <a:gd name="connsiteX130-282315" fmla="*/ 623771 w 5767512"/>
                  <a:gd name="connsiteY130-282316" fmla="*/ 2257129 h 2329276"/>
                  <a:gd name="connsiteX131-282317" fmla="*/ 613565 w 5767512"/>
                  <a:gd name="connsiteY131-282318" fmla="*/ 2258830 h 2329276"/>
                  <a:gd name="connsiteX132-282319" fmla="*/ 609020 w 5767512"/>
                  <a:gd name="connsiteY132-282320" fmla="*/ 2254285 h 2329276"/>
                  <a:gd name="connsiteX133-282321" fmla="*/ 559026 w 5767512"/>
                  <a:gd name="connsiteY133-282322" fmla="*/ 2227015 h 2329276"/>
                  <a:gd name="connsiteX134-282323" fmla="*/ 506760 w 5767512"/>
                  <a:gd name="connsiteY134-282324" fmla="*/ 2220198 h 2329276"/>
                  <a:gd name="connsiteX135-282325" fmla="*/ 483280 w 5767512"/>
                  <a:gd name="connsiteY135-282326" fmla="*/ 2213489 h 2329276"/>
                  <a:gd name="connsiteX136-282327" fmla="*/ 480035 w 5767512"/>
                  <a:gd name="connsiteY136-282328" fmla="*/ 2215653 h 2329276"/>
                  <a:gd name="connsiteX137-282329" fmla="*/ 475042 w 5767512"/>
                  <a:gd name="connsiteY137-282330" fmla="*/ 2211135 h 2329276"/>
                  <a:gd name="connsiteX138-282331" fmla="*/ 474945 w 5767512"/>
                  <a:gd name="connsiteY138-282332" fmla="*/ 2211108 h 2329276"/>
                  <a:gd name="connsiteX139-282333" fmla="*/ 468128 w 5767512"/>
                  <a:gd name="connsiteY139-282334" fmla="*/ 2215653 h 2329276"/>
                  <a:gd name="connsiteX140-282335" fmla="*/ 420406 w 5767512"/>
                  <a:gd name="connsiteY140-282336" fmla="*/ 2172476 h 2329276"/>
                  <a:gd name="connsiteX141-282337" fmla="*/ 381774 w 5767512"/>
                  <a:gd name="connsiteY141-282338" fmla="*/ 2156569 h 2329276"/>
                  <a:gd name="connsiteX142-282339" fmla="*/ 349960 w 5767512"/>
                  <a:gd name="connsiteY142-282340" fmla="*/ 2124754 h 2329276"/>
                  <a:gd name="connsiteX143-282341" fmla="*/ 377229 w 5767512"/>
                  <a:gd name="connsiteY143-282342" fmla="*/ 2117937 h 2329276"/>
                  <a:gd name="connsiteX144-282343" fmla="*/ 404499 w 5767512"/>
                  <a:gd name="connsiteY144-282344" fmla="*/ 2070215 h 2329276"/>
                  <a:gd name="connsiteX145-282345" fmla="*/ 388591 w 5767512"/>
                  <a:gd name="connsiteY145-282346" fmla="*/ 2054308 h 2329276"/>
                  <a:gd name="connsiteX146-282347" fmla="*/ 440858 w 5767512"/>
                  <a:gd name="connsiteY146-282348" fmla="*/ 2027038 h 2329276"/>
                  <a:gd name="connsiteX147-282349" fmla="*/ 440858 w 5767512"/>
                  <a:gd name="connsiteY147-282350" fmla="*/ 2023982 h 2329276"/>
                  <a:gd name="connsiteX148-282351" fmla="*/ 416406 w 5767512"/>
                  <a:gd name="connsiteY148-282352" fmla="*/ 2027038 h 2329276"/>
                  <a:gd name="connsiteX149-282353" fmla="*/ 416406 w 5767512"/>
                  <a:gd name="connsiteY149-282354" fmla="*/ 2025550 h 2329276"/>
                  <a:gd name="connsiteX150-282355" fmla="*/ 404499 w 5767512"/>
                  <a:gd name="connsiteY150-282356" fmla="*/ 2027038 h 2329276"/>
                  <a:gd name="connsiteX151-282357" fmla="*/ 404499 w 5767512"/>
                  <a:gd name="connsiteY151-282358" fmla="*/ 2006586 h 2329276"/>
                  <a:gd name="connsiteX152-282359" fmla="*/ 424951 w 5767512"/>
                  <a:gd name="connsiteY152-282360" fmla="*/ 1990679 h 2329276"/>
                  <a:gd name="connsiteX153-282361" fmla="*/ 463583 w 5767512"/>
                  <a:gd name="connsiteY153-282362" fmla="*/ 1983862 h 2329276"/>
                  <a:gd name="connsiteX154-282363" fmla="*/ 468128 w 5767512"/>
                  <a:gd name="connsiteY154-282364" fmla="*/ 1967954 h 2329276"/>
                  <a:gd name="connsiteX155-282365" fmla="*/ 456765 w 5767512"/>
                  <a:gd name="connsiteY155-282366" fmla="*/ 1936140 h 2329276"/>
                  <a:gd name="connsiteX156-282367" fmla="*/ 474945 w 5767512"/>
                  <a:gd name="connsiteY156-282368" fmla="*/ 1908870 h 2329276"/>
                  <a:gd name="connsiteX157-282369" fmla="*/ 474945 w 5767512"/>
                  <a:gd name="connsiteY157-282370" fmla="*/ 1888418 h 2329276"/>
                  <a:gd name="connsiteX158-282371" fmla="*/ 420406 w 5767512"/>
                  <a:gd name="connsiteY158-282372" fmla="*/ 1870238 h 2329276"/>
                  <a:gd name="connsiteX159-282373" fmla="*/ 409588 w 5767512"/>
                  <a:gd name="connsiteY159-282374" fmla="*/ 1870238 h 2329276"/>
                  <a:gd name="connsiteX160-282375" fmla="*/ 397681 w 5767512"/>
                  <a:gd name="connsiteY160-282376" fmla="*/ 1870238 h 2329276"/>
                  <a:gd name="connsiteX161-282377" fmla="*/ 379485 w 5767512"/>
                  <a:gd name="connsiteY161-282378" fmla="*/ 1847999 h 2329276"/>
                  <a:gd name="connsiteX162-282379" fmla="*/ 357322 w 5767512"/>
                  <a:gd name="connsiteY162-282380" fmla="*/ 1854331 h 2329276"/>
                  <a:gd name="connsiteX163-282381" fmla="*/ 352842 w 5767512"/>
                  <a:gd name="connsiteY163-282382" fmla="*/ 1852209 h 2329276"/>
                  <a:gd name="connsiteX164-282383" fmla="*/ 345415 w 5767512"/>
                  <a:gd name="connsiteY164-282384" fmla="*/ 1854331 h 2329276"/>
                  <a:gd name="connsiteX165-282385" fmla="*/ 302238 w 5767512"/>
                  <a:gd name="connsiteY165-282386" fmla="*/ 1833879 h 2329276"/>
                  <a:gd name="connsiteX166-282387" fmla="*/ 302238 w 5767512"/>
                  <a:gd name="connsiteY166-282388" fmla="*/ 1822517 h 2329276"/>
                  <a:gd name="connsiteX167-282389" fmla="*/ 286331 w 5767512"/>
                  <a:gd name="connsiteY167-282390" fmla="*/ 1795247 h 2329276"/>
                  <a:gd name="connsiteX168-282391" fmla="*/ 270968 w 5767512"/>
                  <a:gd name="connsiteY168-282392" fmla="*/ 1795247 h 2329276"/>
                  <a:gd name="connsiteX169-282393" fmla="*/ 259061 w 5767512"/>
                  <a:gd name="connsiteY169-282394" fmla="*/ 1795247 h 2329276"/>
                  <a:gd name="connsiteX170-282395" fmla="*/ 254516 w 5767512"/>
                  <a:gd name="connsiteY170-282396" fmla="*/ 1779340 h 2329276"/>
                  <a:gd name="connsiteX171-282397" fmla="*/ 263606 w 5767512"/>
                  <a:gd name="connsiteY171-282398" fmla="*/ 1763433 h 2329276"/>
                  <a:gd name="connsiteX172-282399" fmla="*/ 243991 w 5767512"/>
                  <a:gd name="connsiteY172-282400" fmla="*/ 1732920 h 2329276"/>
                  <a:gd name="connsiteX173-282401" fmla="*/ 216429 w 5767512"/>
                  <a:gd name="connsiteY173-282402" fmla="*/ 1736163 h 2329276"/>
                  <a:gd name="connsiteX174-282403" fmla="*/ 212956 w 5767512"/>
                  <a:gd name="connsiteY174-282404" fmla="*/ 1735171 h 2329276"/>
                  <a:gd name="connsiteX175-282405" fmla="*/ 204522 w 5767512"/>
                  <a:gd name="connsiteY175-282406" fmla="*/ 1736163 h 2329276"/>
                  <a:gd name="connsiteX176-282407" fmla="*/ 199623 w 5767512"/>
                  <a:gd name="connsiteY176-282408" fmla="*/ 1734763 h 2329276"/>
                  <a:gd name="connsiteX177-282409" fmla="*/ 195977 w 5767512"/>
                  <a:gd name="connsiteY177-282410" fmla="*/ 1747525 h 2329276"/>
                  <a:gd name="connsiteX178-282411" fmla="*/ 184968 w 5767512"/>
                  <a:gd name="connsiteY178-282412" fmla="*/ 1744380 h 2329276"/>
                  <a:gd name="connsiteX179-282413" fmla="*/ 184070 w 5767512"/>
                  <a:gd name="connsiteY179-282414" fmla="*/ 1747525 h 2329276"/>
                  <a:gd name="connsiteX180-282415" fmla="*/ 168163 w 5767512"/>
                  <a:gd name="connsiteY180-282416" fmla="*/ 1742990 h 2329276"/>
                  <a:gd name="connsiteX181-282417" fmla="*/ 156800 w 5767512"/>
                  <a:gd name="connsiteY181-282418" fmla="*/ 1704348 h 2329276"/>
                  <a:gd name="connsiteX182-282419" fmla="*/ 152255 w 5767512"/>
                  <a:gd name="connsiteY182-282420" fmla="*/ 1688441 h 2329276"/>
                  <a:gd name="connsiteX183-282421" fmla="*/ 156800 w 5767512"/>
                  <a:gd name="connsiteY183-282422" fmla="*/ 1683896 h 2329276"/>
                  <a:gd name="connsiteX184-282423" fmla="*/ 168707 w 5767512"/>
                  <a:gd name="connsiteY184-282424" fmla="*/ 1683896 h 2329276"/>
                  <a:gd name="connsiteX185-282425" fmla="*/ 188615 w 5767512"/>
                  <a:gd name="connsiteY185-282426" fmla="*/ 1683896 h 2329276"/>
                  <a:gd name="connsiteX186-282427" fmla="*/ 199977 w 5767512"/>
                  <a:gd name="connsiteY186-282428" fmla="*/ 1672534 h 2329276"/>
                  <a:gd name="connsiteX187-282429" fmla="*/ 188615 w 5767512"/>
                  <a:gd name="connsiteY187-282430" fmla="*/ 1649809 h 2329276"/>
                  <a:gd name="connsiteX188-282431" fmla="*/ 168163 w 5767512"/>
                  <a:gd name="connsiteY188-282432" fmla="*/ 1640720 h 2329276"/>
                  <a:gd name="connsiteX189-282433" fmla="*/ 168163 w 5767512"/>
                  <a:gd name="connsiteY189-282434" fmla="*/ 1633902 h 2329276"/>
                  <a:gd name="connsiteX190-282435" fmla="*/ 152255 w 5767512"/>
                  <a:gd name="connsiteY190-282436" fmla="*/ 1617995 h 2329276"/>
                  <a:gd name="connsiteX191-282437" fmla="*/ 129531 w 5767512"/>
                  <a:gd name="connsiteY191-282438" fmla="*/ 1581635 h 2329276"/>
                  <a:gd name="connsiteX192-282439" fmla="*/ 140893 w 5767512"/>
                  <a:gd name="connsiteY192-282440" fmla="*/ 1558911 h 2329276"/>
                  <a:gd name="connsiteX193-282441" fmla="*/ 136348 w 5767512"/>
                  <a:gd name="connsiteY193-282442" fmla="*/ 1531641 h 2329276"/>
                  <a:gd name="connsiteX194-282443" fmla="*/ 103789 w 5767512"/>
                  <a:gd name="connsiteY194-282444" fmla="*/ 1518234 h 2329276"/>
                  <a:gd name="connsiteX195-282445" fmla="*/ 93716 w 5767512"/>
                  <a:gd name="connsiteY195-282446" fmla="*/ 1522551 h 2329276"/>
                  <a:gd name="connsiteX196-282447" fmla="*/ 91868 w 5767512"/>
                  <a:gd name="connsiteY196-282448" fmla="*/ 1518240 h 2329276"/>
                  <a:gd name="connsiteX197-282449" fmla="*/ 81809 w 5767512"/>
                  <a:gd name="connsiteY197-282450" fmla="*/ 1522551 h 2329276"/>
                  <a:gd name="connsiteX198-282451" fmla="*/ 74992 w 5767512"/>
                  <a:gd name="connsiteY198-282452" fmla="*/ 1506644 h 2329276"/>
                  <a:gd name="connsiteX199-282453" fmla="*/ 34087 w 5767512"/>
                  <a:gd name="connsiteY199-282454" fmla="*/ 1495282 h 2329276"/>
                  <a:gd name="connsiteX200-282455" fmla="*/ 22725 w 5767512"/>
                  <a:gd name="connsiteY200-282456" fmla="*/ 1452105 h 2329276"/>
                  <a:gd name="connsiteX201-282457" fmla="*/ 22725 w 5767512"/>
                  <a:gd name="connsiteY201-282458" fmla="*/ 1420290 h 2329276"/>
                  <a:gd name="connsiteX202-282459" fmla="*/ 0 w 5767512"/>
                  <a:gd name="connsiteY202-282460" fmla="*/ 1404383 h 2329276"/>
                  <a:gd name="connsiteX203-282461" fmla="*/ 15907 w 5767512"/>
                  <a:gd name="connsiteY203-282462" fmla="*/ 1381659 h 2329276"/>
                  <a:gd name="connsiteX204-282463" fmla="*/ 6818 w 5767512"/>
                  <a:gd name="connsiteY204-282464" fmla="*/ 1318030 h 2329276"/>
                  <a:gd name="connsiteX205-282465" fmla="*/ 34087 w 5767512"/>
                  <a:gd name="connsiteY205-282466" fmla="*/ 1274853 h 2329276"/>
                  <a:gd name="connsiteX206-282467" fmla="*/ 27270 w 5767512"/>
                  <a:gd name="connsiteY206-282468" fmla="*/ 1263491 h 2329276"/>
                  <a:gd name="connsiteX207-282469" fmla="*/ 70447 w 5767512"/>
                  <a:gd name="connsiteY207-282470" fmla="*/ 1224859 h 2329276"/>
                  <a:gd name="connsiteX208-282471" fmla="*/ 27270 w 5767512"/>
                  <a:gd name="connsiteY208-282472" fmla="*/ 1188499 h 2329276"/>
                  <a:gd name="connsiteX209-282473" fmla="*/ 109078 w 5767512"/>
                  <a:gd name="connsiteY209-282474" fmla="*/ 1090783 h 2329276"/>
                  <a:gd name="connsiteX210-282475" fmla="*/ 145438 w 5767512"/>
                  <a:gd name="connsiteY210-282476" fmla="*/ 1047606 h 2329276"/>
                  <a:gd name="connsiteX211-282477" fmla="*/ 156800 w 5767512"/>
                  <a:gd name="connsiteY211-282478" fmla="*/ 1004430 h 2329276"/>
                  <a:gd name="connsiteX212-282479" fmla="*/ 102261 w 5767512"/>
                  <a:gd name="connsiteY212-282480" fmla="*/ 952163 h 2329276"/>
                  <a:gd name="connsiteX213-282481" fmla="*/ 118168 w 5767512"/>
                  <a:gd name="connsiteY213-282482" fmla="*/ 897624 h 2329276"/>
                  <a:gd name="connsiteX214-282483" fmla="*/ 86354 w 5767512"/>
                  <a:gd name="connsiteY214-282484" fmla="*/ 833995 h 2329276"/>
                  <a:gd name="connsiteX215-282485" fmla="*/ 109078 w 5767512"/>
                  <a:gd name="connsiteY215-282486" fmla="*/ 759003 h 2329276"/>
                  <a:gd name="connsiteX216-282487" fmla="*/ 70447 w 5767512"/>
                  <a:gd name="connsiteY216-282488" fmla="*/ 656742 h 2329276"/>
                  <a:gd name="connsiteX217-282489" fmla="*/ 102261 w 5767512"/>
                  <a:gd name="connsiteY217-282490" fmla="*/ 586296 h 2329276"/>
                  <a:gd name="connsiteX218-282491" fmla="*/ 43177 w 5767512"/>
                  <a:gd name="connsiteY218-282492" fmla="*/ 520395 h 2329276"/>
                  <a:gd name="connsiteX219-282493" fmla="*/ 49994 w 5767512"/>
                  <a:gd name="connsiteY219-282494" fmla="*/ 445403 h 2329276"/>
                  <a:gd name="connsiteX220-282495" fmla="*/ 81809 w 5767512"/>
                  <a:gd name="connsiteY220-282496" fmla="*/ 440858 h 2329276"/>
                  <a:gd name="connsiteX221-282497" fmla="*/ 145438 w 5767512"/>
                  <a:gd name="connsiteY221-282498" fmla="*/ 397682 h 2329276"/>
                  <a:gd name="connsiteX222-282499" fmla="*/ 184070 w 5767512"/>
                  <a:gd name="connsiteY222-282500" fmla="*/ 359050 h 2329276"/>
                  <a:gd name="connsiteX223-282501" fmla="*/ 189699 w 5767512"/>
                  <a:gd name="connsiteY223-282502" fmla="*/ 365328 h 2329276"/>
                  <a:gd name="connsiteX224-282503" fmla="*/ 195977 w 5767512"/>
                  <a:gd name="connsiteY224-282504" fmla="*/ 359050 h 2329276"/>
                  <a:gd name="connsiteX225-282505" fmla="*/ 255061 w 5767512"/>
                  <a:gd name="connsiteY225-282506" fmla="*/ 424951 h 2329276"/>
                  <a:gd name="connsiteX226-282507" fmla="*/ 350504 w 5767512"/>
                  <a:gd name="connsiteY226-282508" fmla="*/ 445403 h 2329276"/>
                  <a:gd name="connsiteX227-282509" fmla="*/ 491397 w 5767512"/>
                  <a:gd name="connsiteY227-282510" fmla="*/ 559027 h 2329276"/>
                  <a:gd name="connsiteX228-282511" fmla="*/ 523211 w 5767512"/>
                  <a:gd name="connsiteY228-282512" fmla="*/ 606748 h 2329276"/>
                  <a:gd name="connsiteX229-282513" fmla="*/ 523211 w 5767512"/>
                  <a:gd name="connsiteY229-282514" fmla="*/ 665832 h 2329276"/>
                  <a:gd name="connsiteX230-282515" fmla="*/ 486852 w 5767512"/>
                  <a:gd name="connsiteY230-282516" fmla="*/ 720371 h 2329276"/>
                  <a:gd name="connsiteX231-282517" fmla="*/ 420951 w 5767512"/>
                  <a:gd name="connsiteY231-282518" fmla="*/ 740824 h 2329276"/>
                  <a:gd name="connsiteX232-282519" fmla="*/ 415909 w 5767512"/>
                  <a:gd name="connsiteY232-282520" fmla="*/ 738693 h 2329276"/>
                  <a:gd name="connsiteX233-282521" fmla="*/ 409044 w 5767512"/>
                  <a:gd name="connsiteY233-282522" fmla="*/ 740824 h 2329276"/>
                  <a:gd name="connsiteX234-282523" fmla="*/ 252950 w 5767512"/>
                  <a:gd name="connsiteY234-282524" fmla="*/ 674868 h 2329276"/>
                  <a:gd name="connsiteX235-282525" fmla="*/ 232336 w 5767512"/>
                  <a:gd name="connsiteY235-282526" fmla="*/ 681740 h 2329276"/>
                  <a:gd name="connsiteX236-282527" fmla="*/ 291420 w 5767512"/>
                  <a:gd name="connsiteY236-282528" fmla="*/ 752186 h 2329276"/>
                  <a:gd name="connsiteX237-282529" fmla="*/ 291420 w 5767512"/>
                  <a:gd name="connsiteY237-282530" fmla="*/ 790818 h 2329276"/>
                  <a:gd name="connsiteX238-282531" fmla="*/ 298238 w 5767512"/>
                  <a:gd name="connsiteY238-282532" fmla="*/ 877172 h 2329276"/>
                  <a:gd name="connsiteX239-282533" fmla="*/ 345959 w 5767512"/>
                  <a:gd name="connsiteY239-282534" fmla="*/ 908986 h 2329276"/>
                  <a:gd name="connsiteX240-282535" fmla="*/ 362087 w 5767512"/>
                  <a:gd name="connsiteY240-282536" fmla="*/ 918394 h 2329276"/>
                  <a:gd name="connsiteX241-282537" fmla="*/ 365867 w 5767512"/>
                  <a:gd name="connsiteY241-282538" fmla="*/ 886261 h 2329276"/>
                  <a:gd name="connsiteX242-282539" fmla="*/ 345415 w 5767512"/>
                  <a:gd name="connsiteY242-282540" fmla="*/ 849902 h 2329276"/>
                  <a:gd name="connsiteX243-282541" fmla="*/ 365867 w 5767512"/>
                  <a:gd name="connsiteY243-282542" fmla="*/ 818087 h 2329276"/>
                  <a:gd name="connsiteX244-282543" fmla="*/ 374560 w 5767512"/>
                  <a:gd name="connsiteY244-282544" fmla="*/ 823086 h 2329276"/>
                  <a:gd name="connsiteX245-282545" fmla="*/ 377774 w 5767512"/>
                  <a:gd name="connsiteY245-282546" fmla="*/ 818087 h 2329276"/>
                  <a:gd name="connsiteX246-282547" fmla="*/ 461933 w 5767512"/>
                  <a:gd name="connsiteY246-282548" fmla="*/ 866479 h 2329276"/>
                  <a:gd name="connsiteX247-282549" fmla="*/ 484035 w 5767512"/>
                  <a:gd name="connsiteY247-282550" fmla="*/ 849902 h 2329276"/>
                  <a:gd name="connsiteX248-282551" fmla="*/ 463583 w 5767512"/>
                  <a:gd name="connsiteY248-282552" fmla="*/ 784000 h 2329276"/>
                  <a:gd name="connsiteX249-282553" fmla="*/ 549936 w 5767512"/>
                  <a:gd name="connsiteY249-282554" fmla="*/ 697647 h 2329276"/>
                  <a:gd name="connsiteX250-282555" fmla="*/ 559742 w 5767512"/>
                  <a:gd name="connsiteY250-282556" fmla="*/ 699748 h 2329276"/>
                  <a:gd name="connsiteX251-282557" fmla="*/ 561843 w 5767512"/>
                  <a:gd name="connsiteY251-282558" fmla="*/ 697647 h 2329276"/>
                  <a:gd name="connsiteX252-282559" fmla="*/ 593658 w 5767512"/>
                  <a:gd name="connsiteY252-282560" fmla="*/ 704464 h 2329276"/>
                  <a:gd name="connsiteX253-282561" fmla="*/ 620945 w 5767512"/>
                  <a:gd name="connsiteY253-282562" fmla="*/ 728341 h 2329276"/>
                  <a:gd name="connsiteX254-282563" fmla="*/ 640835 w 5767512"/>
                  <a:gd name="connsiteY254-282564" fmla="*/ 672650 h 2329276"/>
                  <a:gd name="connsiteX255-282565" fmla="*/ 609020 w 5767512"/>
                  <a:gd name="connsiteY255-282566" fmla="*/ 618111 h 2329276"/>
                  <a:gd name="connsiteX256-282567" fmla="*/ 624928 w 5767512"/>
                  <a:gd name="connsiteY256-282568" fmla="*/ 559027 h 2329276"/>
                  <a:gd name="connsiteX257-282569" fmla="*/ 597658 w 5767512"/>
                  <a:gd name="connsiteY257-282570" fmla="*/ 499942 h 2329276"/>
                  <a:gd name="connsiteX258-282571" fmla="*/ 611562 w 5767512"/>
                  <a:gd name="connsiteY258-282572" fmla="*/ 504268 h 2329276"/>
                  <a:gd name="connsiteX259-282573" fmla="*/ 609565 w 5767512"/>
                  <a:gd name="connsiteY259-282574" fmla="*/ 499942 h 2329276"/>
                  <a:gd name="connsiteX260-282575" fmla="*/ 711826 w 5767512"/>
                  <a:gd name="connsiteY260-282576" fmla="*/ 531757 h 2329276"/>
                  <a:gd name="connsiteX261-282577" fmla="*/ 732278 w 5767512"/>
                  <a:gd name="connsiteY261-282578" fmla="*/ 586296 h 2329276"/>
                  <a:gd name="connsiteX262-282579" fmla="*/ 684556 w 5767512"/>
                  <a:gd name="connsiteY262-282580" fmla="*/ 597658 h 2329276"/>
                  <a:gd name="connsiteX263-282581" fmla="*/ 684556 w 5767512"/>
                  <a:gd name="connsiteY263-282582" fmla="*/ 649925 h 2329276"/>
                  <a:gd name="connsiteX264-282583" fmla="*/ 713309 w 5767512"/>
                  <a:gd name="connsiteY264-282584" fmla="*/ 678678 h 2329276"/>
                  <a:gd name="connsiteX265-282585" fmla="*/ 763548 w 5767512"/>
                  <a:gd name="connsiteY265-282586" fmla="*/ 661287 h 2329276"/>
                  <a:gd name="connsiteX266-282587" fmla="*/ 770365 w 5767512"/>
                  <a:gd name="connsiteY266-282588" fmla="*/ 602203 h 2329276"/>
                  <a:gd name="connsiteX267-282589" fmla="*/ 845357 w 5767512"/>
                  <a:gd name="connsiteY267-282590" fmla="*/ 554482 h 2329276"/>
                  <a:gd name="connsiteX268-282591" fmla="*/ 972614 w 5767512"/>
                  <a:gd name="connsiteY268-282592" fmla="*/ 468128 h 2329276"/>
                  <a:gd name="connsiteX269-282593" fmla="*/ 982566 w 5767512"/>
                  <a:gd name="connsiteY269-282594" fmla="*/ 469455 h 2329276"/>
                  <a:gd name="connsiteX270-282595" fmla="*/ 984521 w 5767512"/>
                  <a:gd name="connsiteY270-282596" fmla="*/ 468128 h 2329276"/>
                  <a:gd name="connsiteX271-282597" fmla="*/ 1018608 w 5767512"/>
                  <a:gd name="connsiteY271-282598" fmla="*/ 472673 h 2329276"/>
                  <a:gd name="connsiteX272-282599" fmla="*/ 979977 w 5767512"/>
                  <a:gd name="connsiteY272-282600" fmla="*/ 536302 h 2329276"/>
                  <a:gd name="connsiteX273-282601" fmla="*/ 1012666 w 5767512"/>
                  <a:gd name="connsiteY273-282602" fmla="*/ 541463 h 2329276"/>
                  <a:gd name="connsiteX274-282603" fmla="*/ 1038516 w 5767512"/>
                  <a:gd name="connsiteY274-282604" fmla="*/ 511305 h 2329276"/>
                  <a:gd name="connsiteX275-282605" fmla="*/ 1050423 w 5767512"/>
                  <a:gd name="connsiteY275-282606" fmla="*/ 511305 h 2329276"/>
                  <a:gd name="connsiteX276-282607" fmla="*/ 1108962 w 5767512"/>
                  <a:gd name="connsiteY276-282608" fmla="*/ 511305 h 2329276"/>
                  <a:gd name="connsiteX277-282609" fmla="*/ 1161229 w 5767512"/>
                  <a:gd name="connsiteY277-282610" fmla="*/ 468128 h 2329276"/>
                  <a:gd name="connsiteX278-282611" fmla="*/ 1165711 w 5767512"/>
                  <a:gd name="connsiteY278-282612" fmla="*/ 474262 h 2329276"/>
                  <a:gd name="connsiteX279-282613" fmla="*/ 1173136 w 5767512"/>
                  <a:gd name="connsiteY279-282614" fmla="*/ 468128 h 2329276"/>
                  <a:gd name="connsiteX280-282615" fmla="*/ 1210035 w 5767512"/>
                  <a:gd name="connsiteY280-282616" fmla="*/ 518621 h 2329276"/>
                  <a:gd name="connsiteX281-282617" fmla="*/ 1247583 w 5767512"/>
                  <a:gd name="connsiteY281-282618" fmla="*/ 461311 h 2329276"/>
                  <a:gd name="connsiteX282-282619" fmla="*/ 1211223 w 5767512"/>
                  <a:gd name="connsiteY282-282620" fmla="*/ 402227 h 2329276"/>
                  <a:gd name="connsiteX283-282621" fmla="*/ 1227130 w 5767512"/>
                  <a:gd name="connsiteY283-282622" fmla="*/ 365867 h 2329276"/>
                  <a:gd name="connsiteX284-282623" fmla="*/ 1237665 w 5767512"/>
                  <a:gd name="connsiteY284-282624" fmla="*/ 369005 h 2329276"/>
                  <a:gd name="connsiteX285-282625" fmla="*/ 1239037 w 5767512"/>
                  <a:gd name="connsiteY285-282626" fmla="*/ 365867 h 2329276"/>
                  <a:gd name="connsiteX286-282627" fmla="*/ 1345843 w 5767512"/>
                  <a:gd name="connsiteY286-282628" fmla="*/ 397682 h 2329276"/>
                  <a:gd name="connsiteX287-282629" fmla="*/ 1400382 w 5767512"/>
                  <a:gd name="connsiteY287-282630" fmla="*/ 429496 h 2329276"/>
                  <a:gd name="connsiteX288-282631" fmla="*/ 1519756 w 5767512"/>
                  <a:gd name="connsiteY288-282632" fmla="*/ 536080 h 2329276"/>
                  <a:gd name="connsiteX289-282633" fmla="*/ 1543003 w 5767512"/>
                  <a:gd name="connsiteY289-282634" fmla="*/ 495398 h 2329276"/>
                  <a:gd name="connsiteX290-282635" fmla="*/ 1506643 w 5767512"/>
                  <a:gd name="connsiteY290-282636" fmla="*/ 440858 h 2329276"/>
                  <a:gd name="connsiteX291-282637" fmla="*/ 1506643 w 5767512"/>
                  <a:gd name="connsiteY291-282638" fmla="*/ 418134 h 2329276"/>
                  <a:gd name="connsiteX292-282639" fmla="*/ 1463467 w 5767512"/>
                  <a:gd name="connsiteY292-282640" fmla="*/ 409044 h 2329276"/>
                  <a:gd name="connsiteX293-282641" fmla="*/ 1472556 w 5767512"/>
                  <a:gd name="connsiteY293-282642" fmla="*/ 359050 h 2329276"/>
                  <a:gd name="connsiteX294-282643" fmla="*/ 1452104 w 5767512"/>
                  <a:gd name="connsiteY294-282644" fmla="*/ 272696 h 2329276"/>
                  <a:gd name="connsiteX295-282645" fmla="*/ 1452104 w 5767512"/>
                  <a:gd name="connsiteY295-282646" fmla="*/ 236337 h 2329276"/>
                  <a:gd name="connsiteX296-282647" fmla="*/ 1522551 w 5767512"/>
                  <a:gd name="connsiteY296-282648" fmla="*/ 134076 h 2329276"/>
                  <a:gd name="connsiteX297-282649" fmla="*/ 1543003 w 5767512"/>
                  <a:gd name="connsiteY297-282650" fmla="*/ 20453 h 2329276"/>
                  <a:gd name="connsiteX298-282651" fmla="*/ 1570272 w 5767512"/>
                  <a:gd name="connsiteY298-282652" fmla="*/ 0 h 2329276"/>
                  <a:gd name="connsiteX299-282653" fmla="*/ 1578688 w 5767512"/>
                  <a:gd name="connsiteY299-282654" fmla="*/ 2619 h 2329276"/>
                  <a:gd name="connsiteX300-282655" fmla="*/ 1582179 w 5767512"/>
                  <a:gd name="connsiteY300-282656" fmla="*/ 0 h 2329276"/>
                  <a:gd name="connsiteX301-282657" fmla="*/ 1684440 w 5767512"/>
                  <a:gd name="connsiteY301-282658" fmla="*/ 31815 h 2329276"/>
                  <a:gd name="connsiteX302-282659" fmla="*/ 1688985 w 5767512"/>
                  <a:gd name="connsiteY302-282660" fmla="*/ 102261 h 2329276"/>
                  <a:gd name="connsiteX303-282661" fmla="*/ 1652625 w 5767512"/>
                  <a:gd name="connsiteY303-282662" fmla="*/ 193160 h 2329276"/>
                  <a:gd name="connsiteX304-282663" fmla="*/ 1679895 w 5767512"/>
                  <a:gd name="connsiteY304-282664" fmla="*/ 231792 h 2329276"/>
                  <a:gd name="connsiteX305-282665" fmla="*/ 1688985 w 5767512"/>
                  <a:gd name="connsiteY305-282666" fmla="*/ 306783 h 2329276"/>
                  <a:gd name="connsiteX306-282667" fmla="*/ 1679895 w 5767512"/>
                  <a:gd name="connsiteY306-282668" fmla="*/ 452221 h 2329276"/>
                  <a:gd name="connsiteX307-282669" fmla="*/ 1636718 w 5767512"/>
                  <a:gd name="connsiteY307-282670" fmla="*/ 715827 h 2329276"/>
                  <a:gd name="connsiteX308-282671" fmla="*/ 1662494 w 5767512"/>
                  <a:gd name="connsiteY308-282672" fmla="*/ 722271 h 2329276"/>
                  <a:gd name="connsiteX0-282673" fmla="*/ 1662494 w 5767512"/>
                  <a:gd name="connsiteY0-282674" fmla="*/ 722271 h 2329276"/>
                  <a:gd name="connsiteX1-282675" fmla="*/ 5176671 w 5767512"/>
                  <a:gd name="connsiteY1-282676" fmla="*/ 397682 h 2329276"/>
                  <a:gd name="connsiteX2-282677" fmla="*/ 5243719 w 5767512"/>
                  <a:gd name="connsiteY2-282678" fmla="*/ 482513 h 2329276"/>
                  <a:gd name="connsiteX3-282679" fmla="*/ 5258480 w 5767512"/>
                  <a:gd name="connsiteY3-282680" fmla="*/ 386319 h 2329276"/>
                  <a:gd name="connsiteX4-282681" fmla="*/ 5267570 w 5767512"/>
                  <a:gd name="connsiteY4-282682" fmla="*/ 338598 h 2329276"/>
                  <a:gd name="connsiteX5-282683" fmla="*/ 5278896 w 5767512"/>
                  <a:gd name="connsiteY5-282684" fmla="*/ 341647 h 2329276"/>
                  <a:gd name="connsiteX6-282685" fmla="*/ 5463001 w 5767512"/>
                  <a:gd name="connsiteY6-282686" fmla="*/ 365867 h 2329276"/>
                  <a:gd name="connsiteX7-282687" fmla="*/ 5464386 w 5767512"/>
                  <a:gd name="connsiteY7-282688" fmla="*/ 366486 h 2329276"/>
                  <a:gd name="connsiteX8-282689" fmla="*/ 5767511 w 5767512"/>
                  <a:gd name="connsiteY8-282690" fmla="*/ 833995 h 2329276"/>
                  <a:gd name="connsiteX9-282691" fmla="*/ 5729132 w 5767512"/>
                  <a:gd name="connsiteY9-282692" fmla="*/ 785976 h 2329276"/>
                  <a:gd name="connsiteX10-282693" fmla="*/ 5695337 w 5767512"/>
                  <a:gd name="connsiteY10-282694" fmla="*/ 795363 h 2329276"/>
                  <a:gd name="connsiteX11-282695" fmla="*/ 5693366 w 5767512"/>
                  <a:gd name="connsiteY11-282696" fmla="*/ 792603 h 2329276"/>
                  <a:gd name="connsiteX12-282697" fmla="*/ 5640799 w 5767512"/>
                  <a:gd name="connsiteY12-282698" fmla="*/ 752186 h 2329276"/>
                  <a:gd name="connsiteX13-282699" fmla="*/ 5656705 w 5767512"/>
                  <a:gd name="connsiteY13-282700" fmla="*/ 795363 h 2329276"/>
                  <a:gd name="connsiteX14-282701" fmla="*/ 5586259 w 5767512"/>
                  <a:gd name="connsiteY14-282702" fmla="*/ 870354 h 2329276"/>
                  <a:gd name="connsiteX15-282703" fmla="*/ 5575676 w 5767512"/>
                  <a:gd name="connsiteY15-282704" fmla="*/ 869346 h 2329276"/>
                  <a:gd name="connsiteX16-282705" fmla="*/ 5539436 w 5767512"/>
                  <a:gd name="connsiteY16-282706" fmla="*/ 867029 h 2329276"/>
                  <a:gd name="connsiteX17-282707" fmla="*/ 5593077 w 5767512"/>
                  <a:gd name="connsiteY17-282708" fmla="*/ 972615 h 2329276"/>
                  <a:gd name="connsiteX18-282709" fmla="*/ 5613529 w 5767512"/>
                  <a:gd name="connsiteY18-282710" fmla="*/ 1031699 h 2329276"/>
                  <a:gd name="connsiteX19-282711" fmla="*/ 5608984 w 5767512"/>
                  <a:gd name="connsiteY19-282712" fmla="*/ 1054424 h 2329276"/>
                  <a:gd name="connsiteX20-282713" fmla="*/ 5597799 w 5767512"/>
                  <a:gd name="connsiteY20-282714" fmla="*/ 1050815 h 2329276"/>
                  <a:gd name="connsiteX21-282715" fmla="*/ 5534271 w 5767512"/>
                  <a:gd name="connsiteY21-282716" fmla="*/ 1034164 h 2329276"/>
                  <a:gd name="connsiteX22-282717" fmla="*/ 5436277 w 5767512"/>
                  <a:gd name="connsiteY22-282718" fmla="*/ 1090783 h 2329276"/>
                  <a:gd name="connsiteX23-282719" fmla="*/ 5397645 w 5767512"/>
                  <a:gd name="connsiteY23-282720" fmla="*/ 1102146 h 2329276"/>
                  <a:gd name="connsiteX24-282721" fmla="*/ 5345378 w 5767512"/>
                  <a:gd name="connsiteY24-282722" fmla="*/ 1156685 h 2329276"/>
                  <a:gd name="connsiteX25-282723" fmla="*/ 5290839 w 5767512"/>
                  <a:gd name="connsiteY25-282724" fmla="*/ 1204406 h 2329276"/>
                  <a:gd name="connsiteX26-282725" fmla="*/ 5274932 w 5767512"/>
                  <a:gd name="connsiteY26-282726" fmla="*/ 1236221 h 2329276"/>
                  <a:gd name="connsiteX27-282727" fmla="*/ 5267238 w 5767512"/>
                  <a:gd name="connsiteY27-282728" fmla="*/ 1227794 h 2329276"/>
                  <a:gd name="connsiteX28-282729" fmla="*/ 5263025 w 5767512"/>
                  <a:gd name="connsiteY28-282730" fmla="*/ 1236221 h 2329276"/>
                  <a:gd name="connsiteX29-282731" fmla="*/ 5219538 w 5767512"/>
                  <a:gd name="connsiteY29-282732" fmla="*/ 1188593 h 2329276"/>
                  <a:gd name="connsiteX30-282733" fmla="*/ 5129494 w 5767512"/>
                  <a:gd name="connsiteY30-282734" fmla="*/ 1243038 h 2329276"/>
                  <a:gd name="connsiteX31-282735" fmla="*/ 5126389 w 5767512"/>
                  <a:gd name="connsiteY31-282736" fmla="*/ 1237716 h 2329276"/>
                  <a:gd name="connsiteX32-282737" fmla="*/ 5117587 w 5767512"/>
                  <a:gd name="connsiteY32-282738" fmla="*/ 1243038 h 2329276"/>
                  <a:gd name="connsiteX33-282739" fmla="*/ 5105544 w 5767512"/>
                  <a:gd name="connsiteY33-282740" fmla="*/ 1222392 h 2329276"/>
                  <a:gd name="connsiteX34-282741" fmla="*/ 5074955 w 5767512"/>
                  <a:gd name="connsiteY34-282742" fmla="*/ 1247583 h 2329276"/>
                  <a:gd name="connsiteX35-282743" fmla="*/ 5065718 w 5767512"/>
                  <a:gd name="connsiteY35-282744" fmla="*/ 1245384 h 2329276"/>
                  <a:gd name="connsiteX36-282745" fmla="*/ 5063048 w 5767512"/>
                  <a:gd name="connsiteY36-282746" fmla="*/ 1247583 h 2329276"/>
                  <a:gd name="connsiteX37-282747" fmla="*/ 5026594 w 5767512"/>
                  <a:gd name="connsiteY37-282748" fmla="*/ 1238904 h 2329276"/>
                  <a:gd name="connsiteX38-282749" fmla="*/ 5015871 w 5767512"/>
                  <a:gd name="connsiteY38-282750" fmla="*/ 1283943 h 2329276"/>
                  <a:gd name="connsiteX39-282751" fmla="*/ 4974967 w 5767512"/>
                  <a:gd name="connsiteY39-282752" fmla="*/ 1349844 h 2329276"/>
                  <a:gd name="connsiteX40-282753" fmla="*/ 4974967 w 5767512"/>
                  <a:gd name="connsiteY40-282754" fmla="*/ 1381659 h 2329276"/>
                  <a:gd name="connsiteX41-282755" fmla="*/ 5011326 w 5767512"/>
                  <a:gd name="connsiteY41-282756" fmla="*/ 1495282 h 2329276"/>
                  <a:gd name="connsiteX42-282757" fmla="*/ 4999419 w 5767512"/>
                  <a:gd name="connsiteY42-282758" fmla="*/ 1495282 h 2329276"/>
                  <a:gd name="connsiteX43-282759" fmla="*/ 4974967 w 5767512"/>
                  <a:gd name="connsiteY43-282760" fmla="*/ 1495282 h 2329276"/>
                  <a:gd name="connsiteX44-282761" fmla="*/ 4963605 w 5767512"/>
                  <a:gd name="connsiteY44-282762" fmla="*/ 1547548 h 2329276"/>
                  <a:gd name="connsiteX45-282763" fmla="*/ 4974967 w 5767512"/>
                  <a:gd name="connsiteY45-282764" fmla="*/ 1574818 h 2329276"/>
                  <a:gd name="connsiteX46-282765" fmla="*/ 4909065 w 5767512"/>
                  <a:gd name="connsiteY46-282766" fmla="*/ 1608905 h 2329276"/>
                  <a:gd name="connsiteX47-282767" fmla="*/ 4897703 w 5767512"/>
                  <a:gd name="connsiteY47-282768" fmla="*/ 1677079 h 2329276"/>
                  <a:gd name="connsiteX48-282769" fmla="*/ 4845437 w 5767512"/>
                  <a:gd name="connsiteY48-282770" fmla="*/ 1692986 h 2329276"/>
                  <a:gd name="connsiteX49-282771" fmla="*/ 4834074 w 5767512"/>
                  <a:gd name="connsiteY49-282772" fmla="*/ 1752070 h 2329276"/>
                  <a:gd name="connsiteX50-282773" fmla="*/ 4779535 w 5767512"/>
                  <a:gd name="connsiteY50-282774" fmla="*/ 1811154 h 2329276"/>
                  <a:gd name="connsiteX51-282775" fmla="*/ 4777225 w 5767512"/>
                  <a:gd name="connsiteY51-282776" fmla="*/ 1800758 h 2329276"/>
                  <a:gd name="connsiteX52-282777" fmla="*/ 4767628 w 5767512"/>
                  <a:gd name="connsiteY52-282778" fmla="*/ 1811154 h 2329276"/>
                  <a:gd name="connsiteX53-282779" fmla="*/ 4758538 w 5767512"/>
                  <a:gd name="connsiteY53-282780" fmla="*/ 1770250 h 2329276"/>
                  <a:gd name="connsiteX54-282781" fmla="*/ 4742631 w 5767512"/>
                  <a:gd name="connsiteY54-282782" fmla="*/ 1683896 h 2329276"/>
                  <a:gd name="connsiteX55-282783" fmla="*/ 4715361 w 5767512"/>
                  <a:gd name="connsiteY55-282784" fmla="*/ 1543004 h 2329276"/>
                  <a:gd name="connsiteX56-282785" fmla="*/ 4735813 w 5767512"/>
                  <a:gd name="connsiteY56-282786" fmla="*/ 1452105 h 2329276"/>
                  <a:gd name="connsiteX57-282787" fmla="*/ 4767628 w 5767512"/>
                  <a:gd name="connsiteY57-282788" fmla="*/ 1408928 h 2329276"/>
                  <a:gd name="connsiteX58-282789" fmla="*/ 4767628 w 5767512"/>
                  <a:gd name="connsiteY58-282790" fmla="*/ 1381659 h 2329276"/>
                  <a:gd name="connsiteX59-282791" fmla="*/ 4826712 w 5767512"/>
                  <a:gd name="connsiteY59-282792" fmla="*/ 1365751 h 2329276"/>
                  <a:gd name="connsiteX60-282793" fmla="*/ 1811153 w 5767512"/>
                  <a:gd name="connsiteY60-282794" fmla="*/ 1617995 h 2329276"/>
                  <a:gd name="connsiteX61-282795" fmla="*/ 1748069 w 5767512"/>
                  <a:gd name="connsiteY61-282796" fmla="*/ 1656627 h 2329276"/>
                  <a:gd name="connsiteX62-282797" fmla="*/ 1711709 w 5767512"/>
                  <a:gd name="connsiteY62-282798" fmla="*/ 1661172 h 2329276"/>
                  <a:gd name="connsiteX63-282799" fmla="*/ 1711926 w 5767512"/>
                  <a:gd name="connsiteY63-282800" fmla="*/ 1659656 h 2329276"/>
                  <a:gd name="connsiteX64-282801" fmla="*/ 1699803 w 5767512"/>
                  <a:gd name="connsiteY64-282802" fmla="*/ 1661172 h 2329276"/>
                  <a:gd name="connsiteX65-282803" fmla="*/ 1704347 w 5767512"/>
                  <a:gd name="connsiteY65-282804" fmla="*/ 1629357 h 2329276"/>
                  <a:gd name="connsiteX66-282805" fmla="*/ 1662460 w 5767512"/>
                  <a:gd name="connsiteY66-282806" fmla="*/ 1611406 h 2329276"/>
                  <a:gd name="connsiteX67-282807" fmla="*/ 1629901 w 5767512"/>
                  <a:gd name="connsiteY67-282808" fmla="*/ 1624812 h 2329276"/>
                  <a:gd name="connsiteX68-282809" fmla="*/ 1629300 w 5767512"/>
                  <a:gd name="connsiteY68-282810" fmla="*/ 1620157 h 2329276"/>
                  <a:gd name="connsiteX69-282811" fmla="*/ 1617994 w 5767512"/>
                  <a:gd name="connsiteY69-282812" fmla="*/ 1624812 h 2329276"/>
                  <a:gd name="connsiteX70-282813" fmla="*/ 1608904 w 5767512"/>
                  <a:gd name="connsiteY70-282814" fmla="*/ 1554366 h 2329276"/>
                  <a:gd name="connsiteX71-282815" fmla="*/ 1552684 w 5767512"/>
                  <a:gd name="connsiteY71-282816" fmla="*/ 1544673 h 2329276"/>
                  <a:gd name="connsiteX72-282817" fmla="*/ 1518550 w 5767512"/>
                  <a:gd name="connsiteY72-282818" fmla="*/ 1570273 h 2329276"/>
                  <a:gd name="connsiteX73-282819" fmla="*/ 1425379 w 5767512"/>
                  <a:gd name="connsiteY73-282820" fmla="*/ 1590725 h 2329276"/>
                  <a:gd name="connsiteX74-282821" fmla="*/ 1409472 w 5767512"/>
                  <a:gd name="connsiteY74-282822" fmla="*/ 1608905 h 2329276"/>
                  <a:gd name="connsiteX75-282823" fmla="*/ 1270852 w 5767512"/>
                  <a:gd name="connsiteY75-282824" fmla="*/ 1629357 h 2329276"/>
                  <a:gd name="connsiteX76-282825" fmla="*/ 1254945 w 5767512"/>
                  <a:gd name="connsiteY76-282826" fmla="*/ 1649809 h 2329276"/>
                  <a:gd name="connsiteX77-282827" fmla="*/ 1282214 w 5767512"/>
                  <a:gd name="connsiteY77-282828" fmla="*/ 1692986 h 2329276"/>
                  <a:gd name="connsiteX78-282829" fmla="*/ 1243582 w 5767512"/>
                  <a:gd name="connsiteY78-282830" fmla="*/ 1708893 h 2329276"/>
                  <a:gd name="connsiteX79-282831" fmla="*/ 1254945 w 5767512"/>
                  <a:gd name="connsiteY79-282832" fmla="*/ 1727073 h 2329276"/>
                  <a:gd name="connsiteX80-282833" fmla="*/ 1216313 w 5767512"/>
                  <a:gd name="connsiteY80-282834" fmla="*/ 1752070 h 2329276"/>
                  <a:gd name="connsiteX81-282835" fmla="*/ 1275397 w 5767512"/>
                  <a:gd name="connsiteY81-282836" fmla="*/ 1795247 h 2329276"/>
                  <a:gd name="connsiteX82-282837" fmla="*/ 1270852 w 5767512"/>
                  <a:gd name="connsiteY82-282838" fmla="*/ 1822517 h 2329276"/>
                  <a:gd name="connsiteX83-282839" fmla="*/ 1259108 w 5767512"/>
                  <a:gd name="connsiteY83-282840" fmla="*/ 1821538 h 2329276"/>
                  <a:gd name="connsiteX84-282841" fmla="*/ 1258945 w 5767512"/>
                  <a:gd name="connsiteY84-282842" fmla="*/ 1822517 h 2329276"/>
                  <a:gd name="connsiteX85-282843" fmla="*/ 1215644 w 5767512"/>
                  <a:gd name="connsiteY85-282844" fmla="*/ 1818908 h 2329276"/>
                  <a:gd name="connsiteX86-282845" fmla="*/ 1204950 w 5767512"/>
                  <a:gd name="connsiteY86-282846" fmla="*/ 1833879 h 2329276"/>
                  <a:gd name="connsiteX87-282847" fmla="*/ 1196495 w 5767512"/>
                  <a:gd name="connsiteY87-282848" fmla="*/ 1829047 h 2329276"/>
                  <a:gd name="connsiteX88-282849" fmla="*/ 1193043 w 5767512"/>
                  <a:gd name="connsiteY88-282850" fmla="*/ 1833879 h 2329276"/>
                  <a:gd name="connsiteX89-282851" fmla="*/ 1145322 w 5767512"/>
                  <a:gd name="connsiteY89-282852" fmla="*/ 1806609 h 2329276"/>
                  <a:gd name="connsiteX90-282853" fmla="*/ 1098145 w 5767512"/>
                  <a:gd name="connsiteY90-282854" fmla="*/ 1806609 h 2329276"/>
                  <a:gd name="connsiteX91-282855" fmla="*/ 1061785 w 5767512"/>
                  <a:gd name="connsiteY91-282856" fmla="*/ 1833879 h 2329276"/>
                  <a:gd name="connsiteX92-282857" fmla="*/ 1055322 w 5767512"/>
                  <a:gd name="connsiteY92-282858" fmla="*/ 1829796 h 2329276"/>
                  <a:gd name="connsiteX93-282859" fmla="*/ 1049878 w 5767512"/>
                  <a:gd name="connsiteY93-282860" fmla="*/ 1833879 h 2329276"/>
                  <a:gd name="connsiteX94-282861" fmla="*/ 1006701 w 5767512"/>
                  <a:gd name="connsiteY94-282862" fmla="*/ 1806609 h 2329276"/>
                  <a:gd name="connsiteX95-282863" fmla="*/ 924893 w 5767512"/>
                  <a:gd name="connsiteY95-282864" fmla="*/ 1770250 h 2329276"/>
                  <a:gd name="connsiteX96-282865" fmla="*/ 877716 w 5767512"/>
                  <a:gd name="connsiteY96-282866" fmla="*/ 1770250 h 2329276"/>
                  <a:gd name="connsiteX97-282867" fmla="*/ 802724 w 5767512"/>
                  <a:gd name="connsiteY97-282868" fmla="*/ 1833879 h 2329276"/>
                  <a:gd name="connsiteX98-282869" fmla="*/ 798179 w 5767512"/>
                  <a:gd name="connsiteY98-282870" fmla="*/ 1877056 h 2329276"/>
                  <a:gd name="connsiteX99-282871" fmla="*/ 787406 w 5767512"/>
                  <a:gd name="connsiteY99-282872" fmla="*/ 1866283 h 2329276"/>
                  <a:gd name="connsiteX100-282873" fmla="*/ 786272 w 5767512"/>
                  <a:gd name="connsiteY100-282874" fmla="*/ 1877056 h 2329276"/>
                  <a:gd name="connsiteX101-282875" fmla="*/ 756063 w 5767512"/>
                  <a:gd name="connsiteY101-282876" fmla="*/ 1846846 h 2329276"/>
                  <a:gd name="connsiteX102-282877" fmla="*/ 732278 w 5767512"/>
                  <a:gd name="connsiteY102-282878" fmla="*/ 1904325 h 2329276"/>
                  <a:gd name="connsiteX103-282879" fmla="*/ 743640 w 5767512"/>
                  <a:gd name="connsiteY103-282880" fmla="*/ 1913415 h 2329276"/>
                  <a:gd name="connsiteX104-282881" fmla="*/ 723188 w 5767512"/>
                  <a:gd name="connsiteY104-282882" fmla="*/ 1956592 h 2329276"/>
                  <a:gd name="connsiteX105-282883" fmla="*/ 747026 w 5767512"/>
                  <a:gd name="connsiteY105-282884" fmla="*/ 1993433 h 2329276"/>
                  <a:gd name="connsiteX106-282885" fmla="*/ 763548 w 5767512"/>
                  <a:gd name="connsiteY106-282886" fmla="*/ 1990679 h 2329276"/>
                  <a:gd name="connsiteX107-282887" fmla="*/ 764871 w 5767512"/>
                  <a:gd name="connsiteY107-282888" fmla="*/ 1992443 h 2329276"/>
                  <a:gd name="connsiteX108-282889" fmla="*/ 775455 w 5767512"/>
                  <a:gd name="connsiteY108-282890" fmla="*/ 1990679 h 2329276"/>
                  <a:gd name="connsiteX109-282891" fmla="*/ 802724 w 5767512"/>
                  <a:gd name="connsiteY109-282892" fmla="*/ 2027038 h 2329276"/>
                  <a:gd name="connsiteX110-282893" fmla="*/ 798179 w 5767512"/>
                  <a:gd name="connsiteY110-282894" fmla="*/ 2054308 h 2329276"/>
                  <a:gd name="connsiteX111-282895" fmla="*/ 818632 w 5767512"/>
                  <a:gd name="connsiteY111-282896" fmla="*/ 2065670 h 2329276"/>
                  <a:gd name="connsiteX112-282897" fmla="*/ 802724 w 5767512"/>
                  <a:gd name="connsiteY112-282898" fmla="*/ 2097485 h 2329276"/>
                  <a:gd name="connsiteX113-282899" fmla="*/ 766365 w 5767512"/>
                  <a:gd name="connsiteY113-282900" fmla="*/ 2102030 h 2329276"/>
                  <a:gd name="connsiteX114-282901" fmla="*/ 727733 w 5767512"/>
                  <a:gd name="connsiteY114-282902" fmla="*/ 2161114 h 2329276"/>
                  <a:gd name="connsiteX115-282903" fmla="*/ 759548 w 5767512"/>
                  <a:gd name="connsiteY115-282904" fmla="*/ 2204291 h 2329276"/>
                  <a:gd name="connsiteX116-282905" fmla="*/ 759548 w 5767512"/>
                  <a:gd name="connsiteY116-282906" fmla="*/ 2242922 h 2329276"/>
                  <a:gd name="connsiteX117-282907" fmla="*/ 798179 w 5767512"/>
                  <a:gd name="connsiteY117-282908" fmla="*/ 2302007 h 2329276"/>
                  <a:gd name="connsiteX118-282909" fmla="*/ 775455 w 5767512"/>
                  <a:gd name="connsiteY118-282910" fmla="*/ 2317914 h 2329276"/>
                  <a:gd name="connsiteX119-282911" fmla="*/ 770910 w 5767512"/>
                  <a:gd name="connsiteY119-282912" fmla="*/ 2329276 h 2329276"/>
                  <a:gd name="connsiteX120-282913" fmla="*/ 759003 w 5767512"/>
                  <a:gd name="connsiteY120-282914" fmla="*/ 2329276 h 2329276"/>
                  <a:gd name="connsiteX121-282915" fmla="*/ 755003 w 5767512"/>
                  <a:gd name="connsiteY121-282916" fmla="*/ 2329276 h 2329276"/>
                  <a:gd name="connsiteX122-282917" fmla="*/ 743096 w 5767512"/>
                  <a:gd name="connsiteY122-282918" fmla="*/ 2329276 h 2329276"/>
                  <a:gd name="connsiteX123-282919" fmla="*/ 715826 w 5767512"/>
                  <a:gd name="connsiteY123-282920" fmla="*/ 2295189 h 2329276"/>
                  <a:gd name="connsiteX124-282921" fmla="*/ 704464 w 5767512"/>
                  <a:gd name="connsiteY124-282922" fmla="*/ 2295189 h 2329276"/>
                  <a:gd name="connsiteX125-282923" fmla="*/ 684012 w 5767512"/>
                  <a:gd name="connsiteY125-282924" fmla="*/ 2286099 h 2329276"/>
                  <a:gd name="connsiteX126-282925" fmla="*/ 672649 w 5767512"/>
                  <a:gd name="connsiteY126-282926" fmla="*/ 2263375 h 2329276"/>
                  <a:gd name="connsiteX127-282927" fmla="*/ 645222 w 5767512"/>
                  <a:gd name="connsiteY127-282928" fmla="*/ 2255538 h 2329276"/>
                  <a:gd name="connsiteX128-282929" fmla="*/ 625472 w 5767512"/>
                  <a:gd name="connsiteY128-282930" fmla="*/ 2258830 h 2329276"/>
                  <a:gd name="connsiteX129-282931" fmla="*/ 623771 w 5767512"/>
                  <a:gd name="connsiteY129-282932" fmla="*/ 2257129 h 2329276"/>
                  <a:gd name="connsiteX130-282933" fmla="*/ 613565 w 5767512"/>
                  <a:gd name="connsiteY130-282934" fmla="*/ 2258830 h 2329276"/>
                  <a:gd name="connsiteX131-282935" fmla="*/ 609020 w 5767512"/>
                  <a:gd name="connsiteY131-282936" fmla="*/ 2254285 h 2329276"/>
                  <a:gd name="connsiteX132-282937" fmla="*/ 559026 w 5767512"/>
                  <a:gd name="connsiteY132-282938" fmla="*/ 2227015 h 2329276"/>
                  <a:gd name="connsiteX133-282939" fmla="*/ 506760 w 5767512"/>
                  <a:gd name="connsiteY133-282940" fmla="*/ 2220198 h 2329276"/>
                  <a:gd name="connsiteX134-282941" fmla="*/ 483280 w 5767512"/>
                  <a:gd name="connsiteY134-282942" fmla="*/ 2213489 h 2329276"/>
                  <a:gd name="connsiteX135-282943" fmla="*/ 480035 w 5767512"/>
                  <a:gd name="connsiteY135-282944" fmla="*/ 2215653 h 2329276"/>
                  <a:gd name="connsiteX136-282945" fmla="*/ 475042 w 5767512"/>
                  <a:gd name="connsiteY136-282946" fmla="*/ 2211135 h 2329276"/>
                  <a:gd name="connsiteX137-282947" fmla="*/ 474945 w 5767512"/>
                  <a:gd name="connsiteY137-282948" fmla="*/ 2211108 h 2329276"/>
                  <a:gd name="connsiteX138-282949" fmla="*/ 468128 w 5767512"/>
                  <a:gd name="connsiteY138-282950" fmla="*/ 2215653 h 2329276"/>
                  <a:gd name="connsiteX139-282951" fmla="*/ 420406 w 5767512"/>
                  <a:gd name="connsiteY139-282952" fmla="*/ 2172476 h 2329276"/>
                  <a:gd name="connsiteX140-282953" fmla="*/ 381774 w 5767512"/>
                  <a:gd name="connsiteY140-282954" fmla="*/ 2156569 h 2329276"/>
                  <a:gd name="connsiteX141-282955" fmla="*/ 349960 w 5767512"/>
                  <a:gd name="connsiteY141-282956" fmla="*/ 2124754 h 2329276"/>
                  <a:gd name="connsiteX142-282957" fmla="*/ 377229 w 5767512"/>
                  <a:gd name="connsiteY142-282958" fmla="*/ 2117937 h 2329276"/>
                  <a:gd name="connsiteX143-282959" fmla="*/ 404499 w 5767512"/>
                  <a:gd name="connsiteY143-282960" fmla="*/ 2070215 h 2329276"/>
                  <a:gd name="connsiteX144-282961" fmla="*/ 388591 w 5767512"/>
                  <a:gd name="connsiteY144-282962" fmla="*/ 2054308 h 2329276"/>
                  <a:gd name="connsiteX145-282963" fmla="*/ 440858 w 5767512"/>
                  <a:gd name="connsiteY145-282964" fmla="*/ 2027038 h 2329276"/>
                  <a:gd name="connsiteX146-282965" fmla="*/ 440858 w 5767512"/>
                  <a:gd name="connsiteY146-282966" fmla="*/ 2023982 h 2329276"/>
                  <a:gd name="connsiteX147-282967" fmla="*/ 416406 w 5767512"/>
                  <a:gd name="connsiteY147-282968" fmla="*/ 2027038 h 2329276"/>
                  <a:gd name="connsiteX148-282969" fmla="*/ 416406 w 5767512"/>
                  <a:gd name="connsiteY148-282970" fmla="*/ 2025550 h 2329276"/>
                  <a:gd name="connsiteX149-282971" fmla="*/ 404499 w 5767512"/>
                  <a:gd name="connsiteY149-282972" fmla="*/ 2027038 h 2329276"/>
                  <a:gd name="connsiteX150-282973" fmla="*/ 404499 w 5767512"/>
                  <a:gd name="connsiteY150-282974" fmla="*/ 2006586 h 2329276"/>
                  <a:gd name="connsiteX151-282975" fmla="*/ 424951 w 5767512"/>
                  <a:gd name="connsiteY151-282976" fmla="*/ 1990679 h 2329276"/>
                  <a:gd name="connsiteX152-282977" fmla="*/ 463583 w 5767512"/>
                  <a:gd name="connsiteY152-282978" fmla="*/ 1983862 h 2329276"/>
                  <a:gd name="connsiteX153-282979" fmla="*/ 468128 w 5767512"/>
                  <a:gd name="connsiteY153-282980" fmla="*/ 1967954 h 2329276"/>
                  <a:gd name="connsiteX154-282981" fmla="*/ 456765 w 5767512"/>
                  <a:gd name="connsiteY154-282982" fmla="*/ 1936140 h 2329276"/>
                  <a:gd name="connsiteX155-282983" fmla="*/ 474945 w 5767512"/>
                  <a:gd name="connsiteY155-282984" fmla="*/ 1908870 h 2329276"/>
                  <a:gd name="connsiteX156-282985" fmla="*/ 474945 w 5767512"/>
                  <a:gd name="connsiteY156-282986" fmla="*/ 1888418 h 2329276"/>
                  <a:gd name="connsiteX157-282987" fmla="*/ 420406 w 5767512"/>
                  <a:gd name="connsiteY157-282988" fmla="*/ 1870238 h 2329276"/>
                  <a:gd name="connsiteX158-282989" fmla="*/ 409588 w 5767512"/>
                  <a:gd name="connsiteY158-282990" fmla="*/ 1870238 h 2329276"/>
                  <a:gd name="connsiteX159-282991" fmla="*/ 397681 w 5767512"/>
                  <a:gd name="connsiteY159-282992" fmla="*/ 1870238 h 2329276"/>
                  <a:gd name="connsiteX160-282993" fmla="*/ 379485 w 5767512"/>
                  <a:gd name="connsiteY160-282994" fmla="*/ 1847999 h 2329276"/>
                  <a:gd name="connsiteX161-282995" fmla="*/ 357322 w 5767512"/>
                  <a:gd name="connsiteY161-282996" fmla="*/ 1854331 h 2329276"/>
                  <a:gd name="connsiteX162-282997" fmla="*/ 352842 w 5767512"/>
                  <a:gd name="connsiteY162-282998" fmla="*/ 1852209 h 2329276"/>
                  <a:gd name="connsiteX163-282999" fmla="*/ 345415 w 5767512"/>
                  <a:gd name="connsiteY163-283000" fmla="*/ 1854331 h 2329276"/>
                  <a:gd name="connsiteX164-283001" fmla="*/ 302238 w 5767512"/>
                  <a:gd name="connsiteY164-283002" fmla="*/ 1833879 h 2329276"/>
                  <a:gd name="connsiteX165-283003" fmla="*/ 302238 w 5767512"/>
                  <a:gd name="connsiteY165-283004" fmla="*/ 1822517 h 2329276"/>
                  <a:gd name="connsiteX166-283005" fmla="*/ 286331 w 5767512"/>
                  <a:gd name="connsiteY166-283006" fmla="*/ 1795247 h 2329276"/>
                  <a:gd name="connsiteX167-283007" fmla="*/ 270968 w 5767512"/>
                  <a:gd name="connsiteY167-283008" fmla="*/ 1795247 h 2329276"/>
                  <a:gd name="connsiteX168-283009" fmla="*/ 259061 w 5767512"/>
                  <a:gd name="connsiteY168-283010" fmla="*/ 1795247 h 2329276"/>
                  <a:gd name="connsiteX169-283011" fmla="*/ 254516 w 5767512"/>
                  <a:gd name="connsiteY169-283012" fmla="*/ 1779340 h 2329276"/>
                  <a:gd name="connsiteX170-283013" fmla="*/ 263606 w 5767512"/>
                  <a:gd name="connsiteY170-283014" fmla="*/ 1763433 h 2329276"/>
                  <a:gd name="connsiteX171-283015" fmla="*/ 243991 w 5767512"/>
                  <a:gd name="connsiteY171-283016" fmla="*/ 1732920 h 2329276"/>
                  <a:gd name="connsiteX172-283017" fmla="*/ 216429 w 5767512"/>
                  <a:gd name="connsiteY172-283018" fmla="*/ 1736163 h 2329276"/>
                  <a:gd name="connsiteX173-283019" fmla="*/ 212956 w 5767512"/>
                  <a:gd name="connsiteY173-283020" fmla="*/ 1735171 h 2329276"/>
                  <a:gd name="connsiteX174-283021" fmla="*/ 204522 w 5767512"/>
                  <a:gd name="connsiteY174-283022" fmla="*/ 1736163 h 2329276"/>
                  <a:gd name="connsiteX175-283023" fmla="*/ 199623 w 5767512"/>
                  <a:gd name="connsiteY175-283024" fmla="*/ 1734763 h 2329276"/>
                  <a:gd name="connsiteX176-283025" fmla="*/ 195977 w 5767512"/>
                  <a:gd name="connsiteY176-283026" fmla="*/ 1747525 h 2329276"/>
                  <a:gd name="connsiteX177-283027" fmla="*/ 184968 w 5767512"/>
                  <a:gd name="connsiteY177-283028" fmla="*/ 1744380 h 2329276"/>
                  <a:gd name="connsiteX178-283029" fmla="*/ 184070 w 5767512"/>
                  <a:gd name="connsiteY178-283030" fmla="*/ 1747525 h 2329276"/>
                  <a:gd name="connsiteX179-283031" fmla="*/ 168163 w 5767512"/>
                  <a:gd name="connsiteY179-283032" fmla="*/ 1742990 h 2329276"/>
                  <a:gd name="connsiteX180-283033" fmla="*/ 156800 w 5767512"/>
                  <a:gd name="connsiteY180-283034" fmla="*/ 1704348 h 2329276"/>
                  <a:gd name="connsiteX181-283035" fmla="*/ 152255 w 5767512"/>
                  <a:gd name="connsiteY181-283036" fmla="*/ 1688441 h 2329276"/>
                  <a:gd name="connsiteX182-283037" fmla="*/ 156800 w 5767512"/>
                  <a:gd name="connsiteY182-283038" fmla="*/ 1683896 h 2329276"/>
                  <a:gd name="connsiteX183-283039" fmla="*/ 168707 w 5767512"/>
                  <a:gd name="connsiteY183-283040" fmla="*/ 1683896 h 2329276"/>
                  <a:gd name="connsiteX184-283041" fmla="*/ 188615 w 5767512"/>
                  <a:gd name="connsiteY184-283042" fmla="*/ 1683896 h 2329276"/>
                  <a:gd name="connsiteX185-283043" fmla="*/ 199977 w 5767512"/>
                  <a:gd name="connsiteY185-283044" fmla="*/ 1672534 h 2329276"/>
                  <a:gd name="connsiteX186-283045" fmla="*/ 188615 w 5767512"/>
                  <a:gd name="connsiteY186-283046" fmla="*/ 1649809 h 2329276"/>
                  <a:gd name="connsiteX187-283047" fmla="*/ 168163 w 5767512"/>
                  <a:gd name="connsiteY187-283048" fmla="*/ 1640720 h 2329276"/>
                  <a:gd name="connsiteX188-283049" fmla="*/ 168163 w 5767512"/>
                  <a:gd name="connsiteY188-283050" fmla="*/ 1633902 h 2329276"/>
                  <a:gd name="connsiteX189-283051" fmla="*/ 152255 w 5767512"/>
                  <a:gd name="connsiteY189-283052" fmla="*/ 1617995 h 2329276"/>
                  <a:gd name="connsiteX190-283053" fmla="*/ 129531 w 5767512"/>
                  <a:gd name="connsiteY190-283054" fmla="*/ 1581635 h 2329276"/>
                  <a:gd name="connsiteX191-283055" fmla="*/ 140893 w 5767512"/>
                  <a:gd name="connsiteY191-283056" fmla="*/ 1558911 h 2329276"/>
                  <a:gd name="connsiteX192-283057" fmla="*/ 136348 w 5767512"/>
                  <a:gd name="connsiteY192-283058" fmla="*/ 1531641 h 2329276"/>
                  <a:gd name="connsiteX193-283059" fmla="*/ 103789 w 5767512"/>
                  <a:gd name="connsiteY193-283060" fmla="*/ 1518234 h 2329276"/>
                  <a:gd name="connsiteX194-283061" fmla="*/ 93716 w 5767512"/>
                  <a:gd name="connsiteY194-283062" fmla="*/ 1522551 h 2329276"/>
                  <a:gd name="connsiteX195-283063" fmla="*/ 91868 w 5767512"/>
                  <a:gd name="connsiteY195-283064" fmla="*/ 1518240 h 2329276"/>
                  <a:gd name="connsiteX196-283065" fmla="*/ 81809 w 5767512"/>
                  <a:gd name="connsiteY196-283066" fmla="*/ 1522551 h 2329276"/>
                  <a:gd name="connsiteX197-283067" fmla="*/ 74992 w 5767512"/>
                  <a:gd name="connsiteY197-283068" fmla="*/ 1506644 h 2329276"/>
                  <a:gd name="connsiteX198-283069" fmla="*/ 34087 w 5767512"/>
                  <a:gd name="connsiteY198-283070" fmla="*/ 1495282 h 2329276"/>
                  <a:gd name="connsiteX199-283071" fmla="*/ 22725 w 5767512"/>
                  <a:gd name="connsiteY199-283072" fmla="*/ 1452105 h 2329276"/>
                  <a:gd name="connsiteX200-283073" fmla="*/ 22725 w 5767512"/>
                  <a:gd name="connsiteY200-283074" fmla="*/ 1420290 h 2329276"/>
                  <a:gd name="connsiteX201-283075" fmla="*/ 0 w 5767512"/>
                  <a:gd name="connsiteY201-283076" fmla="*/ 1404383 h 2329276"/>
                  <a:gd name="connsiteX202-283077" fmla="*/ 15907 w 5767512"/>
                  <a:gd name="connsiteY202-283078" fmla="*/ 1381659 h 2329276"/>
                  <a:gd name="connsiteX203-283079" fmla="*/ 6818 w 5767512"/>
                  <a:gd name="connsiteY203-283080" fmla="*/ 1318030 h 2329276"/>
                  <a:gd name="connsiteX204-283081" fmla="*/ 34087 w 5767512"/>
                  <a:gd name="connsiteY204-283082" fmla="*/ 1274853 h 2329276"/>
                  <a:gd name="connsiteX205-283083" fmla="*/ 27270 w 5767512"/>
                  <a:gd name="connsiteY205-283084" fmla="*/ 1263491 h 2329276"/>
                  <a:gd name="connsiteX206-283085" fmla="*/ 70447 w 5767512"/>
                  <a:gd name="connsiteY206-283086" fmla="*/ 1224859 h 2329276"/>
                  <a:gd name="connsiteX207-283087" fmla="*/ 27270 w 5767512"/>
                  <a:gd name="connsiteY207-283088" fmla="*/ 1188499 h 2329276"/>
                  <a:gd name="connsiteX208-283089" fmla="*/ 109078 w 5767512"/>
                  <a:gd name="connsiteY208-283090" fmla="*/ 1090783 h 2329276"/>
                  <a:gd name="connsiteX209-283091" fmla="*/ 145438 w 5767512"/>
                  <a:gd name="connsiteY209-283092" fmla="*/ 1047606 h 2329276"/>
                  <a:gd name="connsiteX210-283093" fmla="*/ 156800 w 5767512"/>
                  <a:gd name="connsiteY210-283094" fmla="*/ 1004430 h 2329276"/>
                  <a:gd name="connsiteX211-283095" fmla="*/ 102261 w 5767512"/>
                  <a:gd name="connsiteY211-283096" fmla="*/ 952163 h 2329276"/>
                  <a:gd name="connsiteX212-283097" fmla="*/ 118168 w 5767512"/>
                  <a:gd name="connsiteY212-283098" fmla="*/ 897624 h 2329276"/>
                  <a:gd name="connsiteX213-283099" fmla="*/ 86354 w 5767512"/>
                  <a:gd name="connsiteY213-283100" fmla="*/ 833995 h 2329276"/>
                  <a:gd name="connsiteX214-283101" fmla="*/ 109078 w 5767512"/>
                  <a:gd name="connsiteY214-283102" fmla="*/ 759003 h 2329276"/>
                  <a:gd name="connsiteX215-283103" fmla="*/ 70447 w 5767512"/>
                  <a:gd name="connsiteY215-283104" fmla="*/ 656742 h 2329276"/>
                  <a:gd name="connsiteX216-283105" fmla="*/ 102261 w 5767512"/>
                  <a:gd name="connsiteY216-283106" fmla="*/ 586296 h 2329276"/>
                  <a:gd name="connsiteX217-283107" fmla="*/ 43177 w 5767512"/>
                  <a:gd name="connsiteY217-283108" fmla="*/ 520395 h 2329276"/>
                  <a:gd name="connsiteX218-283109" fmla="*/ 49994 w 5767512"/>
                  <a:gd name="connsiteY218-283110" fmla="*/ 445403 h 2329276"/>
                  <a:gd name="connsiteX219-283111" fmla="*/ 81809 w 5767512"/>
                  <a:gd name="connsiteY219-283112" fmla="*/ 440858 h 2329276"/>
                  <a:gd name="connsiteX220-283113" fmla="*/ 145438 w 5767512"/>
                  <a:gd name="connsiteY220-283114" fmla="*/ 397682 h 2329276"/>
                  <a:gd name="connsiteX221-283115" fmla="*/ 184070 w 5767512"/>
                  <a:gd name="connsiteY221-283116" fmla="*/ 359050 h 2329276"/>
                  <a:gd name="connsiteX222-283117" fmla="*/ 189699 w 5767512"/>
                  <a:gd name="connsiteY222-283118" fmla="*/ 365328 h 2329276"/>
                  <a:gd name="connsiteX223-283119" fmla="*/ 195977 w 5767512"/>
                  <a:gd name="connsiteY223-283120" fmla="*/ 359050 h 2329276"/>
                  <a:gd name="connsiteX224-283121" fmla="*/ 255061 w 5767512"/>
                  <a:gd name="connsiteY224-283122" fmla="*/ 424951 h 2329276"/>
                  <a:gd name="connsiteX225-283123" fmla="*/ 350504 w 5767512"/>
                  <a:gd name="connsiteY225-283124" fmla="*/ 445403 h 2329276"/>
                  <a:gd name="connsiteX226-283125" fmla="*/ 491397 w 5767512"/>
                  <a:gd name="connsiteY226-283126" fmla="*/ 559027 h 2329276"/>
                  <a:gd name="connsiteX227-283127" fmla="*/ 523211 w 5767512"/>
                  <a:gd name="connsiteY227-283128" fmla="*/ 606748 h 2329276"/>
                  <a:gd name="connsiteX228-283129" fmla="*/ 523211 w 5767512"/>
                  <a:gd name="connsiteY228-283130" fmla="*/ 665832 h 2329276"/>
                  <a:gd name="connsiteX229-283131" fmla="*/ 486852 w 5767512"/>
                  <a:gd name="connsiteY229-283132" fmla="*/ 720371 h 2329276"/>
                  <a:gd name="connsiteX230-283133" fmla="*/ 420951 w 5767512"/>
                  <a:gd name="connsiteY230-283134" fmla="*/ 740824 h 2329276"/>
                  <a:gd name="connsiteX231-283135" fmla="*/ 415909 w 5767512"/>
                  <a:gd name="connsiteY231-283136" fmla="*/ 738693 h 2329276"/>
                  <a:gd name="connsiteX232-283137" fmla="*/ 409044 w 5767512"/>
                  <a:gd name="connsiteY232-283138" fmla="*/ 740824 h 2329276"/>
                  <a:gd name="connsiteX233-283139" fmla="*/ 252950 w 5767512"/>
                  <a:gd name="connsiteY233-283140" fmla="*/ 674868 h 2329276"/>
                  <a:gd name="connsiteX234-283141" fmla="*/ 232336 w 5767512"/>
                  <a:gd name="connsiteY234-283142" fmla="*/ 681740 h 2329276"/>
                  <a:gd name="connsiteX235-283143" fmla="*/ 291420 w 5767512"/>
                  <a:gd name="connsiteY235-283144" fmla="*/ 752186 h 2329276"/>
                  <a:gd name="connsiteX236-283145" fmla="*/ 291420 w 5767512"/>
                  <a:gd name="connsiteY236-283146" fmla="*/ 790818 h 2329276"/>
                  <a:gd name="connsiteX237-283147" fmla="*/ 298238 w 5767512"/>
                  <a:gd name="connsiteY237-283148" fmla="*/ 877172 h 2329276"/>
                  <a:gd name="connsiteX238-283149" fmla="*/ 345959 w 5767512"/>
                  <a:gd name="connsiteY238-283150" fmla="*/ 908986 h 2329276"/>
                  <a:gd name="connsiteX239-283151" fmla="*/ 362087 w 5767512"/>
                  <a:gd name="connsiteY239-283152" fmla="*/ 918394 h 2329276"/>
                  <a:gd name="connsiteX240-283153" fmla="*/ 365867 w 5767512"/>
                  <a:gd name="connsiteY240-283154" fmla="*/ 886261 h 2329276"/>
                  <a:gd name="connsiteX241-283155" fmla="*/ 345415 w 5767512"/>
                  <a:gd name="connsiteY241-283156" fmla="*/ 849902 h 2329276"/>
                  <a:gd name="connsiteX242-283157" fmla="*/ 365867 w 5767512"/>
                  <a:gd name="connsiteY242-283158" fmla="*/ 818087 h 2329276"/>
                  <a:gd name="connsiteX243-283159" fmla="*/ 374560 w 5767512"/>
                  <a:gd name="connsiteY243-283160" fmla="*/ 823086 h 2329276"/>
                  <a:gd name="connsiteX244-283161" fmla="*/ 377774 w 5767512"/>
                  <a:gd name="connsiteY244-283162" fmla="*/ 818087 h 2329276"/>
                  <a:gd name="connsiteX245-283163" fmla="*/ 461933 w 5767512"/>
                  <a:gd name="connsiteY245-283164" fmla="*/ 866479 h 2329276"/>
                  <a:gd name="connsiteX246-283165" fmla="*/ 484035 w 5767512"/>
                  <a:gd name="connsiteY246-283166" fmla="*/ 849902 h 2329276"/>
                  <a:gd name="connsiteX247-283167" fmla="*/ 463583 w 5767512"/>
                  <a:gd name="connsiteY247-283168" fmla="*/ 784000 h 2329276"/>
                  <a:gd name="connsiteX248-283169" fmla="*/ 549936 w 5767512"/>
                  <a:gd name="connsiteY248-283170" fmla="*/ 697647 h 2329276"/>
                  <a:gd name="connsiteX249-283171" fmla="*/ 559742 w 5767512"/>
                  <a:gd name="connsiteY249-283172" fmla="*/ 699748 h 2329276"/>
                  <a:gd name="connsiteX250-283173" fmla="*/ 561843 w 5767512"/>
                  <a:gd name="connsiteY250-283174" fmla="*/ 697647 h 2329276"/>
                  <a:gd name="connsiteX251-283175" fmla="*/ 593658 w 5767512"/>
                  <a:gd name="connsiteY251-283176" fmla="*/ 704464 h 2329276"/>
                  <a:gd name="connsiteX252-283177" fmla="*/ 620945 w 5767512"/>
                  <a:gd name="connsiteY252-283178" fmla="*/ 728341 h 2329276"/>
                  <a:gd name="connsiteX253-283179" fmla="*/ 640835 w 5767512"/>
                  <a:gd name="connsiteY253-283180" fmla="*/ 672650 h 2329276"/>
                  <a:gd name="connsiteX254-283181" fmla="*/ 609020 w 5767512"/>
                  <a:gd name="connsiteY254-283182" fmla="*/ 618111 h 2329276"/>
                  <a:gd name="connsiteX255-283183" fmla="*/ 624928 w 5767512"/>
                  <a:gd name="connsiteY255-283184" fmla="*/ 559027 h 2329276"/>
                  <a:gd name="connsiteX256-283185" fmla="*/ 597658 w 5767512"/>
                  <a:gd name="connsiteY256-283186" fmla="*/ 499942 h 2329276"/>
                  <a:gd name="connsiteX257-283187" fmla="*/ 611562 w 5767512"/>
                  <a:gd name="connsiteY257-283188" fmla="*/ 504268 h 2329276"/>
                  <a:gd name="connsiteX258-283189" fmla="*/ 609565 w 5767512"/>
                  <a:gd name="connsiteY258-283190" fmla="*/ 499942 h 2329276"/>
                  <a:gd name="connsiteX259-283191" fmla="*/ 711826 w 5767512"/>
                  <a:gd name="connsiteY259-283192" fmla="*/ 531757 h 2329276"/>
                  <a:gd name="connsiteX260-283193" fmla="*/ 732278 w 5767512"/>
                  <a:gd name="connsiteY260-283194" fmla="*/ 586296 h 2329276"/>
                  <a:gd name="connsiteX261-283195" fmla="*/ 684556 w 5767512"/>
                  <a:gd name="connsiteY261-283196" fmla="*/ 597658 h 2329276"/>
                  <a:gd name="connsiteX262-283197" fmla="*/ 684556 w 5767512"/>
                  <a:gd name="connsiteY262-283198" fmla="*/ 649925 h 2329276"/>
                  <a:gd name="connsiteX263-283199" fmla="*/ 713309 w 5767512"/>
                  <a:gd name="connsiteY263-283200" fmla="*/ 678678 h 2329276"/>
                  <a:gd name="connsiteX264-283201" fmla="*/ 763548 w 5767512"/>
                  <a:gd name="connsiteY264-283202" fmla="*/ 661287 h 2329276"/>
                  <a:gd name="connsiteX265-283203" fmla="*/ 770365 w 5767512"/>
                  <a:gd name="connsiteY265-283204" fmla="*/ 602203 h 2329276"/>
                  <a:gd name="connsiteX266-283205" fmla="*/ 845357 w 5767512"/>
                  <a:gd name="connsiteY266-283206" fmla="*/ 554482 h 2329276"/>
                  <a:gd name="connsiteX267-283207" fmla="*/ 972614 w 5767512"/>
                  <a:gd name="connsiteY267-283208" fmla="*/ 468128 h 2329276"/>
                  <a:gd name="connsiteX268-283209" fmla="*/ 982566 w 5767512"/>
                  <a:gd name="connsiteY268-283210" fmla="*/ 469455 h 2329276"/>
                  <a:gd name="connsiteX269-283211" fmla="*/ 984521 w 5767512"/>
                  <a:gd name="connsiteY269-283212" fmla="*/ 468128 h 2329276"/>
                  <a:gd name="connsiteX270-283213" fmla="*/ 1018608 w 5767512"/>
                  <a:gd name="connsiteY270-283214" fmla="*/ 472673 h 2329276"/>
                  <a:gd name="connsiteX271-283215" fmla="*/ 979977 w 5767512"/>
                  <a:gd name="connsiteY271-283216" fmla="*/ 536302 h 2329276"/>
                  <a:gd name="connsiteX272-283217" fmla="*/ 1012666 w 5767512"/>
                  <a:gd name="connsiteY272-283218" fmla="*/ 541463 h 2329276"/>
                  <a:gd name="connsiteX273-283219" fmla="*/ 1038516 w 5767512"/>
                  <a:gd name="connsiteY273-283220" fmla="*/ 511305 h 2329276"/>
                  <a:gd name="connsiteX274-283221" fmla="*/ 1050423 w 5767512"/>
                  <a:gd name="connsiteY274-283222" fmla="*/ 511305 h 2329276"/>
                  <a:gd name="connsiteX275-283223" fmla="*/ 1108962 w 5767512"/>
                  <a:gd name="connsiteY275-283224" fmla="*/ 511305 h 2329276"/>
                  <a:gd name="connsiteX276-283225" fmla="*/ 1161229 w 5767512"/>
                  <a:gd name="connsiteY276-283226" fmla="*/ 468128 h 2329276"/>
                  <a:gd name="connsiteX277-283227" fmla="*/ 1165711 w 5767512"/>
                  <a:gd name="connsiteY277-283228" fmla="*/ 474262 h 2329276"/>
                  <a:gd name="connsiteX278-283229" fmla="*/ 1173136 w 5767512"/>
                  <a:gd name="connsiteY278-283230" fmla="*/ 468128 h 2329276"/>
                  <a:gd name="connsiteX279-283231" fmla="*/ 1210035 w 5767512"/>
                  <a:gd name="connsiteY279-283232" fmla="*/ 518621 h 2329276"/>
                  <a:gd name="connsiteX280-283233" fmla="*/ 1247583 w 5767512"/>
                  <a:gd name="connsiteY280-283234" fmla="*/ 461311 h 2329276"/>
                  <a:gd name="connsiteX281-283235" fmla="*/ 1211223 w 5767512"/>
                  <a:gd name="connsiteY281-283236" fmla="*/ 402227 h 2329276"/>
                  <a:gd name="connsiteX282-283237" fmla="*/ 1227130 w 5767512"/>
                  <a:gd name="connsiteY282-283238" fmla="*/ 365867 h 2329276"/>
                  <a:gd name="connsiteX283-283239" fmla="*/ 1237665 w 5767512"/>
                  <a:gd name="connsiteY283-283240" fmla="*/ 369005 h 2329276"/>
                  <a:gd name="connsiteX284-283241" fmla="*/ 1239037 w 5767512"/>
                  <a:gd name="connsiteY284-283242" fmla="*/ 365867 h 2329276"/>
                  <a:gd name="connsiteX285-283243" fmla="*/ 1345843 w 5767512"/>
                  <a:gd name="connsiteY285-283244" fmla="*/ 397682 h 2329276"/>
                  <a:gd name="connsiteX286-283245" fmla="*/ 1400382 w 5767512"/>
                  <a:gd name="connsiteY286-283246" fmla="*/ 429496 h 2329276"/>
                  <a:gd name="connsiteX287-283247" fmla="*/ 1519756 w 5767512"/>
                  <a:gd name="connsiteY287-283248" fmla="*/ 536080 h 2329276"/>
                  <a:gd name="connsiteX288-283249" fmla="*/ 1543003 w 5767512"/>
                  <a:gd name="connsiteY288-283250" fmla="*/ 495398 h 2329276"/>
                  <a:gd name="connsiteX289-283251" fmla="*/ 1506643 w 5767512"/>
                  <a:gd name="connsiteY289-283252" fmla="*/ 440858 h 2329276"/>
                  <a:gd name="connsiteX290-283253" fmla="*/ 1506643 w 5767512"/>
                  <a:gd name="connsiteY290-283254" fmla="*/ 418134 h 2329276"/>
                  <a:gd name="connsiteX291-283255" fmla="*/ 1463467 w 5767512"/>
                  <a:gd name="connsiteY291-283256" fmla="*/ 409044 h 2329276"/>
                  <a:gd name="connsiteX292-283257" fmla="*/ 1472556 w 5767512"/>
                  <a:gd name="connsiteY292-283258" fmla="*/ 359050 h 2329276"/>
                  <a:gd name="connsiteX293-283259" fmla="*/ 1452104 w 5767512"/>
                  <a:gd name="connsiteY293-283260" fmla="*/ 272696 h 2329276"/>
                  <a:gd name="connsiteX294-283261" fmla="*/ 1452104 w 5767512"/>
                  <a:gd name="connsiteY294-283262" fmla="*/ 236337 h 2329276"/>
                  <a:gd name="connsiteX295-283263" fmla="*/ 1522551 w 5767512"/>
                  <a:gd name="connsiteY295-283264" fmla="*/ 134076 h 2329276"/>
                  <a:gd name="connsiteX296-283265" fmla="*/ 1543003 w 5767512"/>
                  <a:gd name="connsiteY296-283266" fmla="*/ 20453 h 2329276"/>
                  <a:gd name="connsiteX297-283267" fmla="*/ 1570272 w 5767512"/>
                  <a:gd name="connsiteY297-283268" fmla="*/ 0 h 2329276"/>
                  <a:gd name="connsiteX298-283269" fmla="*/ 1578688 w 5767512"/>
                  <a:gd name="connsiteY298-283270" fmla="*/ 2619 h 2329276"/>
                  <a:gd name="connsiteX299-283271" fmla="*/ 1582179 w 5767512"/>
                  <a:gd name="connsiteY299-283272" fmla="*/ 0 h 2329276"/>
                  <a:gd name="connsiteX300-283273" fmla="*/ 1684440 w 5767512"/>
                  <a:gd name="connsiteY300-283274" fmla="*/ 31815 h 2329276"/>
                  <a:gd name="connsiteX301-283275" fmla="*/ 1688985 w 5767512"/>
                  <a:gd name="connsiteY301-283276" fmla="*/ 102261 h 2329276"/>
                  <a:gd name="connsiteX302-283277" fmla="*/ 1652625 w 5767512"/>
                  <a:gd name="connsiteY302-283278" fmla="*/ 193160 h 2329276"/>
                  <a:gd name="connsiteX303-283279" fmla="*/ 1679895 w 5767512"/>
                  <a:gd name="connsiteY303-283280" fmla="*/ 231792 h 2329276"/>
                  <a:gd name="connsiteX304-283281" fmla="*/ 1688985 w 5767512"/>
                  <a:gd name="connsiteY304-283282" fmla="*/ 306783 h 2329276"/>
                  <a:gd name="connsiteX305-283283" fmla="*/ 1679895 w 5767512"/>
                  <a:gd name="connsiteY305-283284" fmla="*/ 452221 h 2329276"/>
                  <a:gd name="connsiteX306-283285" fmla="*/ 1636718 w 5767512"/>
                  <a:gd name="connsiteY306-283286" fmla="*/ 715827 h 2329276"/>
                  <a:gd name="connsiteX307-283287" fmla="*/ 1662494 w 5767512"/>
                  <a:gd name="connsiteY307-283288" fmla="*/ 722271 h 2329276"/>
                  <a:gd name="connsiteX0-283289" fmla="*/ 1662494 w 5767512"/>
                  <a:gd name="connsiteY0-283290" fmla="*/ 722271 h 2329276"/>
                  <a:gd name="connsiteX1-283291" fmla="*/ 5176671 w 5767512"/>
                  <a:gd name="connsiteY1-283292" fmla="*/ 397682 h 2329276"/>
                  <a:gd name="connsiteX2-283293" fmla="*/ 5258480 w 5767512"/>
                  <a:gd name="connsiteY2-283294" fmla="*/ 386319 h 2329276"/>
                  <a:gd name="connsiteX3-283295" fmla="*/ 5267570 w 5767512"/>
                  <a:gd name="connsiteY3-283296" fmla="*/ 338598 h 2329276"/>
                  <a:gd name="connsiteX4-283297" fmla="*/ 5278896 w 5767512"/>
                  <a:gd name="connsiteY4-283298" fmla="*/ 341647 h 2329276"/>
                  <a:gd name="connsiteX5-283299" fmla="*/ 5463001 w 5767512"/>
                  <a:gd name="connsiteY5-283300" fmla="*/ 365867 h 2329276"/>
                  <a:gd name="connsiteX6-283301" fmla="*/ 5464386 w 5767512"/>
                  <a:gd name="connsiteY6-283302" fmla="*/ 366486 h 2329276"/>
                  <a:gd name="connsiteX7-283303" fmla="*/ 5767511 w 5767512"/>
                  <a:gd name="connsiteY7-283304" fmla="*/ 833995 h 2329276"/>
                  <a:gd name="connsiteX8-283305" fmla="*/ 5729132 w 5767512"/>
                  <a:gd name="connsiteY8-283306" fmla="*/ 785976 h 2329276"/>
                  <a:gd name="connsiteX9-283307" fmla="*/ 5695337 w 5767512"/>
                  <a:gd name="connsiteY9-283308" fmla="*/ 795363 h 2329276"/>
                  <a:gd name="connsiteX10-283309" fmla="*/ 5693366 w 5767512"/>
                  <a:gd name="connsiteY10-283310" fmla="*/ 792603 h 2329276"/>
                  <a:gd name="connsiteX11-283311" fmla="*/ 5640799 w 5767512"/>
                  <a:gd name="connsiteY11-283312" fmla="*/ 752186 h 2329276"/>
                  <a:gd name="connsiteX12-283313" fmla="*/ 5656705 w 5767512"/>
                  <a:gd name="connsiteY12-283314" fmla="*/ 795363 h 2329276"/>
                  <a:gd name="connsiteX13-283315" fmla="*/ 5586259 w 5767512"/>
                  <a:gd name="connsiteY13-283316" fmla="*/ 870354 h 2329276"/>
                  <a:gd name="connsiteX14-283317" fmla="*/ 5575676 w 5767512"/>
                  <a:gd name="connsiteY14-283318" fmla="*/ 869346 h 2329276"/>
                  <a:gd name="connsiteX15-283319" fmla="*/ 5539436 w 5767512"/>
                  <a:gd name="connsiteY15-283320" fmla="*/ 867029 h 2329276"/>
                  <a:gd name="connsiteX16-283321" fmla="*/ 5593077 w 5767512"/>
                  <a:gd name="connsiteY16-283322" fmla="*/ 972615 h 2329276"/>
                  <a:gd name="connsiteX17-283323" fmla="*/ 5613529 w 5767512"/>
                  <a:gd name="connsiteY17-283324" fmla="*/ 1031699 h 2329276"/>
                  <a:gd name="connsiteX18-283325" fmla="*/ 5608984 w 5767512"/>
                  <a:gd name="connsiteY18-283326" fmla="*/ 1054424 h 2329276"/>
                  <a:gd name="connsiteX19-283327" fmla="*/ 5597799 w 5767512"/>
                  <a:gd name="connsiteY19-283328" fmla="*/ 1050815 h 2329276"/>
                  <a:gd name="connsiteX20-283329" fmla="*/ 5534271 w 5767512"/>
                  <a:gd name="connsiteY20-283330" fmla="*/ 1034164 h 2329276"/>
                  <a:gd name="connsiteX21-283331" fmla="*/ 5436277 w 5767512"/>
                  <a:gd name="connsiteY21-283332" fmla="*/ 1090783 h 2329276"/>
                  <a:gd name="connsiteX22-283333" fmla="*/ 5397645 w 5767512"/>
                  <a:gd name="connsiteY22-283334" fmla="*/ 1102146 h 2329276"/>
                  <a:gd name="connsiteX23-283335" fmla="*/ 5345378 w 5767512"/>
                  <a:gd name="connsiteY23-283336" fmla="*/ 1156685 h 2329276"/>
                  <a:gd name="connsiteX24-283337" fmla="*/ 5290839 w 5767512"/>
                  <a:gd name="connsiteY24-283338" fmla="*/ 1204406 h 2329276"/>
                  <a:gd name="connsiteX25-283339" fmla="*/ 5274932 w 5767512"/>
                  <a:gd name="connsiteY25-283340" fmla="*/ 1236221 h 2329276"/>
                  <a:gd name="connsiteX26-283341" fmla="*/ 5267238 w 5767512"/>
                  <a:gd name="connsiteY26-283342" fmla="*/ 1227794 h 2329276"/>
                  <a:gd name="connsiteX27-283343" fmla="*/ 5263025 w 5767512"/>
                  <a:gd name="connsiteY27-283344" fmla="*/ 1236221 h 2329276"/>
                  <a:gd name="connsiteX28-283345" fmla="*/ 5219538 w 5767512"/>
                  <a:gd name="connsiteY28-283346" fmla="*/ 1188593 h 2329276"/>
                  <a:gd name="connsiteX29-283347" fmla="*/ 5129494 w 5767512"/>
                  <a:gd name="connsiteY29-283348" fmla="*/ 1243038 h 2329276"/>
                  <a:gd name="connsiteX30-283349" fmla="*/ 5126389 w 5767512"/>
                  <a:gd name="connsiteY30-283350" fmla="*/ 1237716 h 2329276"/>
                  <a:gd name="connsiteX31-283351" fmla="*/ 5117587 w 5767512"/>
                  <a:gd name="connsiteY31-283352" fmla="*/ 1243038 h 2329276"/>
                  <a:gd name="connsiteX32-283353" fmla="*/ 5105544 w 5767512"/>
                  <a:gd name="connsiteY32-283354" fmla="*/ 1222392 h 2329276"/>
                  <a:gd name="connsiteX33-283355" fmla="*/ 5074955 w 5767512"/>
                  <a:gd name="connsiteY33-283356" fmla="*/ 1247583 h 2329276"/>
                  <a:gd name="connsiteX34-283357" fmla="*/ 5065718 w 5767512"/>
                  <a:gd name="connsiteY34-283358" fmla="*/ 1245384 h 2329276"/>
                  <a:gd name="connsiteX35-283359" fmla="*/ 5063048 w 5767512"/>
                  <a:gd name="connsiteY35-283360" fmla="*/ 1247583 h 2329276"/>
                  <a:gd name="connsiteX36-283361" fmla="*/ 5026594 w 5767512"/>
                  <a:gd name="connsiteY36-283362" fmla="*/ 1238904 h 2329276"/>
                  <a:gd name="connsiteX37-283363" fmla="*/ 5015871 w 5767512"/>
                  <a:gd name="connsiteY37-283364" fmla="*/ 1283943 h 2329276"/>
                  <a:gd name="connsiteX38-283365" fmla="*/ 4974967 w 5767512"/>
                  <a:gd name="connsiteY38-283366" fmla="*/ 1349844 h 2329276"/>
                  <a:gd name="connsiteX39-283367" fmla="*/ 4974967 w 5767512"/>
                  <a:gd name="connsiteY39-283368" fmla="*/ 1381659 h 2329276"/>
                  <a:gd name="connsiteX40-283369" fmla="*/ 5011326 w 5767512"/>
                  <a:gd name="connsiteY40-283370" fmla="*/ 1495282 h 2329276"/>
                  <a:gd name="connsiteX41-283371" fmla="*/ 4999419 w 5767512"/>
                  <a:gd name="connsiteY41-283372" fmla="*/ 1495282 h 2329276"/>
                  <a:gd name="connsiteX42-283373" fmla="*/ 4974967 w 5767512"/>
                  <a:gd name="connsiteY42-283374" fmla="*/ 1495282 h 2329276"/>
                  <a:gd name="connsiteX43-283375" fmla="*/ 4963605 w 5767512"/>
                  <a:gd name="connsiteY43-283376" fmla="*/ 1547548 h 2329276"/>
                  <a:gd name="connsiteX44-283377" fmla="*/ 4974967 w 5767512"/>
                  <a:gd name="connsiteY44-283378" fmla="*/ 1574818 h 2329276"/>
                  <a:gd name="connsiteX45-283379" fmla="*/ 4909065 w 5767512"/>
                  <a:gd name="connsiteY45-283380" fmla="*/ 1608905 h 2329276"/>
                  <a:gd name="connsiteX46-283381" fmla="*/ 4897703 w 5767512"/>
                  <a:gd name="connsiteY46-283382" fmla="*/ 1677079 h 2329276"/>
                  <a:gd name="connsiteX47-283383" fmla="*/ 4845437 w 5767512"/>
                  <a:gd name="connsiteY47-283384" fmla="*/ 1692986 h 2329276"/>
                  <a:gd name="connsiteX48-283385" fmla="*/ 4834074 w 5767512"/>
                  <a:gd name="connsiteY48-283386" fmla="*/ 1752070 h 2329276"/>
                  <a:gd name="connsiteX49-283387" fmla="*/ 4779535 w 5767512"/>
                  <a:gd name="connsiteY49-283388" fmla="*/ 1811154 h 2329276"/>
                  <a:gd name="connsiteX50-283389" fmla="*/ 4777225 w 5767512"/>
                  <a:gd name="connsiteY50-283390" fmla="*/ 1800758 h 2329276"/>
                  <a:gd name="connsiteX51-283391" fmla="*/ 4767628 w 5767512"/>
                  <a:gd name="connsiteY51-283392" fmla="*/ 1811154 h 2329276"/>
                  <a:gd name="connsiteX52-283393" fmla="*/ 4758538 w 5767512"/>
                  <a:gd name="connsiteY52-283394" fmla="*/ 1770250 h 2329276"/>
                  <a:gd name="connsiteX53-283395" fmla="*/ 4742631 w 5767512"/>
                  <a:gd name="connsiteY53-283396" fmla="*/ 1683896 h 2329276"/>
                  <a:gd name="connsiteX54-283397" fmla="*/ 4715361 w 5767512"/>
                  <a:gd name="connsiteY54-283398" fmla="*/ 1543004 h 2329276"/>
                  <a:gd name="connsiteX55-283399" fmla="*/ 4735813 w 5767512"/>
                  <a:gd name="connsiteY55-283400" fmla="*/ 1452105 h 2329276"/>
                  <a:gd name="connsiteX56-283401" fmla="*/ 4767628 w 5767512"/>
                  <a:gd name="connsiteY56-283402" fmla="*/ 1408928 h 2329276"/>
                  <a:gd name="connsiteX57-283403" fmla="*/ 4767628 w 5767512"/>
                  <a:gd name="connsiteY57-283404" fmla="*/ 1381659 h 2329276"/>
                  <a:gd name="connsiteX58-283405" fmla="*/ 4826712 w 5767512"/>
                  <a:gd name="connsiteY58-283406" fmla="*/ 1365751 h 2329276"/>
                  <a:gd name="connsiteX59-283407" fmla="*/ 1811153 w 5767512"/>
                  <a:gd name="connsiteY59-283408" fmla="*/ 1617995 h 2329276"/>
                  <a:gd name="connsiteX60-283409" fmla="*/ 1748069 w 5767512"/>
                  <a:gd name="connsiteY60-283410" fmla="*/ 1656627 h 2329276"/>
                  <a:gd name="connsiteX61-283411" fmla="*/ 1711709 w 5767512"/>
                  <a:gd name="connsiteY61-283412" fmla="*/ 1661172 h 2329276"/>
                  <a:gd name="connsiteX62-283413" fmla="*/ 1711926 w 5767512"/>
                  <a:gd name="connsiteY62-283414" fmla="*/ 1659656 h 2329276"/>
                  <a:gd name="connsiteX63-283415" fmla="*/ 1699803 w 5767512"/>
                  <a:gd name="connsiteY63-283416" fmla="*/ 1661172 h 2329276"/>
                  <a:gd name="connsiteX64-283417" fmla="*/ 1704347 w 5767512"/>
                  <a:gd name="connsiteY64-283418" fmla="*/ 1629357 h 2329276"/>
                  <a:gd name="connsiteX65-283419" fmla="*/ 1662460 w 5767512"/>
                  <a:gd name="connsiteY65-283420" fmla="*/ 1611406 h 2329276"/>
                  <a:gd name="connsiteX66-283421" fmla="*/ 1629901 w 5767512"/>
                  <a:gd name="connsiteY66-283422" fmla="*/ 1624812 h 2329276"/>
                  <a:gd name="connsiteX67-283423" fmla="*/ 1629300 w 5767512"/>
                  <a:gd name="connsiteY67-283424" fmla="*/ 1620157 h 2329276"/>
                  <a:gd name="connsiteX68-283425" fmla="*/ 1617994 w 5767512"/>
                  <a:gd name="connsiteY68-283426" fmla="*/ 1624812 h 2329276"/>
                  <a:gd name="connsiteX69-283427" fmla="*/ 1608904 w 5767512"/>
                  <a:gd name="connsiteY69-283428" fmla="*/ 1554366 h 2329276"/>
                  <a:gd name="connsiteX70-283429" fmla="*/ 1552684 w 5767512"/>
                  <a:gd name="connsiteY70-283430" fmla="*/ 1544673 h 2329276"/>
                  <a:gd name="connsiteX71-283431" fmla="*/ 1518550 w 5767512"/>
                  <a:gd name="connsiteY71-283432" fmla="*/ 1570273 h 2329276"/>
                  <a:gd name="connsiteX72-283433" fmla="*/ 1425379 w 5767512"/>
                  <a:gd name="connsiteY72-283434" fmla="*/ 1590725 h 2329276"/>
                  <a:gd name="connsiteX73-283435" fmla="*/ 1409472 w 5767512"/>
                  <a:gd name="connsiteY73-283436" fmla="*/ 1608905 h 2329276"/>
                  <a:gd name="connsiteX74-283437" fmla="*/ 1270852 w 5767512"/>
                  <a:gd name="connsiteY74-283438" fmla="*/ 1629357 h 2329276"/>
                  <a:gd name="connsiteX75-283439" fmla="*/ 1254945 w 5767512"/>
                  <a:gd name="connsiteY75-283440" fmla="*/ 1649809 h 2329276"/>
                  <a:gd name="connsiteX76-283441" fmla="*/ 1282214 w 5767512"/>
                  <a:gd name="connsiteY76-283442" fmla="*/ 1692986 h 2329276"/>
                  <a:gd name="connsiteX77-283443" fmla="*/ 1243582 w 5767512"/>
                  <a:gd name="connsiteY77-283444" fmla="*/ 1708893 h 2329276"/>
                  <a:gd name="connsiteX78-283445" fmla="*/ 1254945 w 5767512"/>
                  <a:gd name="connsiteY78-283446" fmla="*/ 1727073 h 2329276"/>
                  <a:gd name="connsiteX79-283447" fmla="*/ 1216313 w 5767512"/>
                  <a:gd name="connsiteY79-283448" fmla="*/ 1752070 h 2329276"/>
                  <a:gd name="connsiteX80-283449" fmla="*/ 1275397 w 5767512"/>
                  <a:gd name="connsiteY80-283450" fmla="*/ 1795247 h 2329276"/>
                  <a:gd name="connsiteX81-283451" fmla="*/ 1270852 w 5767512"/>
                  <a:gd name="connsiteY81-283452" fmla="*/ 1822517 h 2329276"/>
                  <a:gd name="connsiteX82-283453" fmla="*/ 1259108 w 5767512"/>
                  <a:gd name="connsiteY82-283454" fmla="*/ 1821538 h 2329276"/>
                  <a:gd name="connsiteX83-283455" fmla="*/ 1258945 w 5767512"/>
                  <a:gd name="connsiteY83-283456" fmla="*/ 1822517 h 2329276"/>
                  <a:gd name="connsiteX84-283457" fmla="*/ 1215644 w 5767512"/>
                  <a:gd name="connsiteY84-283458" fmla="*/ 1818908 h 2329276"/>
                  <a:gd name="connsiteX85-283459" fmla="*/ 1204950 w 5767512"/>
                  <a:gd name="connsiteY85-283460" fmla="*/ 1833879 h 2329276"/>
                  <a:gd name="connsiteX86-283461" fmla="*/ 1196495 w 5767512"/>
                  <a:gd name="connsiteY86-283462" fmla="*/ 1829047 h 2329276"/>
                  <a:gd name="connsiteX87-283463" fmla="*/ 1193043 w 5767512"/>
                  <a:gd name="connsiteY87-283464" fmla="*/ 1833879 h 2329276"/>
                  <a:gd name="connsiteX88-283465" fmla="*/ 1145322 w 5767512"/>
                  <a:gd name="connsiteY88-283466" fmla="*/ 1806609 h 2329276"/>
                  <a:gd name="connsiteX89-283467" fmla="*/ 1098145 w 5767512"/>
                  <a:gd name="connsiteY89-283468" fmla="*/ 1806609 h 2329276"/>
                  <a:gd name="connsiteX90-283469" fmla="*/ 1061785 w 5767512"/>
                  <a:gd name="connsiteY90-283470" fmla="*/ 1833879 h 2329276"/>
                  <a:gd name="connsiteX91-283471" fmla="*/ 1055322 w 5767512"/>
                  <a:gd name="connsiteY91-283472" fmla="*/ 1829796 h 2329276"/>
                  <a:gd name="connsiteX92-283473" fmla="*/ 1049878 w 5767512"/>
                  <a:gd name="connsiteY92-283474" fmla="*/ 1833879 h 2329276"/>
                  <a:gd name="connsiteX93-283475" fmla="*/ 1006701 w 5767512"/>
                  <a:gd name="connsiteY93-283476" fmla="*/ 1806609 h 2329276"/>
                  <a:gd name="connsiteX94-283477" fmla="*/ 924893 w 5767512"/>
                  <a:gd name="connsiteY94-283478" fmla="*/ 1770250 h 2329276"/>
                  <a:gd name="connsiteX95-283479" fmla="*/ 877716 w 5767512"/>
                  <a:gd name="connsiteY95-283480" fmla="*/ 1770250 h 2329276"/>
                  <a:gd name="connsiteX96-283481" fmla="*/ 802724 w 5767512"/>
                  <a:gd name="connsiteY96-283482" fmla="*/ 1833879 h 2329276"/>
                  <a:gd name="connsiteX97-283483" fmla="*/ 798179 w 5767512"/>
                  <a:gd name="connsiteY97-283484" fmla="*/ 1877056 h 2329276"/>
                  <a:gd name="connsiteX98-283485" fmla="*/ 787406 w 5767512"/>
                  <a:gd name="connsiteY98-283486" fmla="*/ 1866283 h 2329276"/>
                  <a:gd name="connsiteX99-283487" fmla="*/ 786272 w 5767512"/>
                  <a:gd name="connsiteY99-283488" fmla="*/ 1877056 h 2329276"/>
                  <a:gd name="connsiteX100-283489" fmla="*/ 756063 w 5767512"/>
                  <a:gd name="connsiteY100-283490" fmla="*/ 1846846 h 2329276"/>
                  <a:gd name="connsiteX101-283491" fmla="*/ 732278 w 5767512"/>
                  <a:gd name="connsiteY101-283492" fmla="*/ 1904325 h 2329276"/>
                  <a:gd name="connsiteX102-283493" fmla="*/ 743640 w 5767512"/>
                  <a:gd name="connsiteY102-283494" fmla="*/ 1913415 h 2329276"/>
                  <a:gd name="connsiteX103-283495" fmla="*/ 723188 w 5767512"/>
                  <a:gd name="connsiteY103-283496" fmla="*/ 1956592 h 2329276"/>
                  <a:gd name="connsiteX104-283497" fmla="*/ 747026 w 5767512"/>
                  <a:gd name="connsiteY104-283498" fmla="*/ 1993433 h 2329276"/>
                  <a:gd name="connsiteX105-283499" fmla="*/ 763548 w 5767512"/>
                  <a:gd name="connsiteY105-283500" fmla="*/ 1990679 h 2329276"/>
                  <a:gd name="connsiteX106-283501" fmla="*/ 764871 w 5767512"/>
                  <a:gd name="connsiteY106-283502" fmla="*/ 1992443 h 2329276"/>
                  <a:gd name="connsiteX107-283503" fmla="*/ 775455 w 5767512"/>
                  <a:gd name="connsiteY107-283504" fmla="*/ 1990679 h 2329276"/>
                  <a:gd name="connsiteX108-283505" fmla="*/ 802724 w 5767512"/>
                  <a:gd name="connsiteY108-283506" fmla="*/ 2027038 h 2329276"/>
                  <a:gd name="connsiteX109-283507" fmla="*/ 798179 w 5767512"/>
                  <a:gd name="connsiteY109-283508" fmla="*/ 2054308 h 2329276"/>
                  <a:gd name="connsiteX110-283509" fmla="*/ 818632 w 5767512"/>
                  <a:gd name="connsiteY110-283510" fmla="*/ 2065670 h 2329276"/>
                  <a:gd name="connsiteX111-283511" fmla="*/ 802724 w 5767512"/>
                  <a:gd name="connsiteY111-283512" fmla="*/ 2097485 h 2329276"/>
                  <a:gd name="connsiteX112-283513" fmla="*/ 766365 w 5767512"/>
                  <a:gd name="connsiteY112-283514" fmla="*/ 2102030 h 2329276"/>
                  <a:gd name="connsiteX113-283515" fmla="*/ 727733 w 5767512"/>
                  <a:gd name="connsiteY113-283516" fmla="*/ 2161114 h 2329276"/>
                  <a:gd name="connsiteX114-283517" fmla="*/ 759548 w 5767512"/>
                  <a:gd name="connsiteY114-283518" fmla="*/ 2204291 h 2329276"/>
                  <a:gd name="connsiteX115-283519" fmla="*/ 759548 w 5767512"/>
                  <a:gd name="connsiteY115-283520" fmla="*/ 2242922 h 2329276"/>
                  <a:gd name="connsiteX116-283521" fmla="*/ 798179 w 5767512"/>
                  <a:gd name="connsiteY116-283522" fmla="*/ 2302007 h 2329276"/>
                  <a:gd name="connsiteX117-283523" fmla="*/ 775455 w 5767512"/>
                  <a:gd name="connsiteY117-283524" fmla="*/ 2317914 h 2329276"/>
                  <a:gd name="connsiteX118-283525" fmla="*/ 770910 w 5767512"/>
                  <a:gd name="connsiteY118-283526" fmla="*/ 2329276 h 2329276"/>
                  <a:gd name="connsiteX119-283527" fmla="*/ 759003 w 5767512"/>
                  <a:gd name="connsiteY119-283528" fmla="*/ 2329276 h 2329276"/>
                  <a:gd name="connsiteX120-283529" fmla="*/ 755003 w 5767512"/>
                  <a:gd name="connsiteY120-283530" fmla="*/ 2329276 h 2329276"/>
                  <a:gd name="connsiteX121-283531" fmla="*/ 743096 w 5767512"/>
                  <a:gd name="connsiteY121-283532" fmla="*/ 2329276 h 2329276"/>
                  <a:gd name="connsiteX122-283533" fmla="*/ 715826 w 5767512"/>
                  <a:gd name="connsiteY122-283534" fmla="*/ 2295189 h 2329276"/>
                  <a:gd name="connsiteX123-283535" fmla="*/ 704464 w 5767512"/>
                  <a:gd name="connsiteY123-283536" fmla="*/ 2295189 h 2329276"/>
                  <a:gd name="connsiteX124-283537" fmla="*/ 684012 w 5767512"/>
                  <a:gd name="connsiteY124-283538" fmla="*/ 2286099 h 2329276"/>
                  <a:gd name="connsiteX125-283539" fmla="*/ 672649 w 5767512"/>
                  <a:gd name="connsiteY125-283540" fmla="*/ 2263375 h 2329276"/>
                  <a:gd name="connsiteX126-283541" fmla="*/ 645222 w 5767512"/>
                  <a:gd name="connsiteY126-283542" fmla="*/ 2255538 h 2329276"/>
                  <a:gd name="connsiteX127-283543" fmla="*/ 625472 w 5767512"/>
                  <a:gd name="connsiteY127-283544" fmla="*/ 2258830 h 2329276"/>
                  <a:gd name="connsiteX128-283545" fmla="*/ 623771 w 5767512"/>
                  <a:gd name="connsiteY128-283546" fmla="*/ 2257129 h 2329276"/>
                  <a:gd name="connsiteX129-283547" fmla="*/ 613565 w 5767512"/>
                  <a:gd name="connsiteY129-283548" fmla="*/ 2258830 h 2329276"/>
                  <a:gd name="connsiteX130-283549" fmla="*/ 609020 w 5767512"/>
                  <a:gd name="connsiteY130-283550" fmla="*/ 2254285 h 2329276"/>
                  <a:gd name="connsiteX131-283551" fmla="*/ 559026 w 5767512"/>
                  <a:gd name="connsiteY131-283552" fmla="*/ 2227015 h 2329276"/>
                  <a:gd name="connsiteX132-283553" fmla="*/ 506760 w 5767512"/>
                  <a:gd name="connsiteY132-283554" fmla="*/ 2220198 h 2329276"/>
                  <a:gd name="connsiteX133-283555" fmla="*/ 483280 w 5767512"/>
                  <a:gd name="connsiteY133-283556" fmla="*/ 2213489 h 2329276"/>
                  <a:gd name="connsiteX134-283557" fmla="*/ 480035 w 5767512"/>
                  <a:gd name="connsiteY134-283558" fmla="*/ 2215653 h 2329276"/>
                  <a:gd name="connsiteX135-283559" fmla="*/ 475042 w 5767512"/>
                  <a:gd name="connsiteY135-283560" fmla="*/ 2211135 h 2329276"/>
                  <a:gd name="connsiteX136-283561" fmla="*/ 474945 w 5767512"/>
                  <a:gd name="connsiteY136-283562" fmla="*/ 2211108 h 2329276"/>
                  <a:gd name="connsiteX137-283563" fmla="*/ 468128 w 5767512"/>
                  <a:gd name="connsiteY137-283564" fmla="*/ 2215653 h 2329276"/>
                  <a:gd name="connsiteX138-283565" fmla="*/ 420406 w 5767512"/>
                  <a:gd name="connsiteY138-283566" fmla="*/ 2172476 h 2329276"/>
                  <a:gd name="connsiteX139-283567" fmla="*/ 381774 w 5767512"/>
                  <a:gd name="connsiteY139-283568" fmla="*/ 2156569 h 2329276"/>
                  <a:gd name="connsiteX140-283569" fmla="*/ 349960 w 5767512"/>
                  <a:gd name="connsiteY140-283570" fmla="*/ 2124754 h 2329276"/>
                  <a:gd name="connsiteX141-283571" fmla="*/ 377229 w 5767512"/>
                  <a:gd name="connsiteY141-283572" fmla="*/ 2117937 h 2329276"/>
                  <a:gd name="connsiteX142-283573" fmla="*/ 404499 w 5767512"/>
                  <a:gd name="connsiteY142-283574" fmla="*/ 2070215 h 2329276"/>
                  <a:gd name="connsiteX143-283575" fmla="*/ 388591 w 5767512"/>
                  <a:gd name="connsiteY143-283576" fmla="*/ 2054308 h 2329276"/>
                  <a:gd name="connsiteX144-283577" fmla="*/ 440858 w 5767512"/>
                  <a:gd name="connsiteY144-283578" fmla="*/ 2027038 h 2329276"/>
                  <a:gd name="connsiteX145-283579" fmla="*/ 440858 w 5767512"/>
                  <a:gd name="connsiteY145-283580" fmla="*/ 2023982 h 2329276"/>
                  <a:gd name="connsiteX146-283581" fmla="*/ 416406 w 5767512"/>
                  <a:gd name="connsiteY146-283582" fmla="*/ 2027038 h 2329276"/>
                  <a:gd name="connsiteX147-283583" fmla="*/ 416406 w 5767512"/>
                  <a:gd name="connsiteY147-283584" fmla="*/ 2025550 h 2329276"/>
                  <a:gd name="connsiteX148-283585" fmla="*/ 404499 w 5767512"/>
                  <a:gd name="connsiteY148-283586" fmla="*/ 2027038 h 2329276"/>
                  <a:gd name="connsiteX149-283587" fmla="*/ 404499 w 5767512"/>
                  <a:gd name="connsiteY149-283588" fmla="*/ 2006586 h 2329276"/>
                  <a:gd name="connsiteX150-283589" fmla="*/ 424951 w 5767512"/>
                  <a:gd name="connsiteY150-283590" fmla="*/ 1990679 h 2329276"/>
                  <a:gd name="connsiteX151-283591" fmla="*/ 463583 w 5767512"/>
                  <a:gd name="connsiteY151-283592" fmla="*/ 1983862 h 2329276"/>
                  <a:gd name="connsiteX152-283593" fmla="*/ 468128 w 5767512"/>
                  <a:gd name="connsiteY152-283594" fmla="*/ 1967954 h 2329276"/>
                  <a:gd name="connsiteX153-283595" fmla="*/ 456765 w 5767512"/>
                  <a:gd name="connsiteY153-283596" fmla="*/ 1936140 h 2329276"/>
                  <a:gd name="connsiteX154-283597" fmla="*/ 474945 w 5767512"/>
                  <a:gd name="connsiteY154-283598" fmla="*/ 1908870 h 2329276"/>
                  <a:gd name="connsiteX155-283599" fmla="*/ 474945 w 5767512"/>
                  <a:gd name="connsiteY155-283600" fmla="*/ 1888418 h 2329276"/>
                  <a:gd name="connsiteX156-283601" fmla="*/ 420406 w 5767512"/>
                  <a:gd name="connsiteY156-283602" fmla="*/ 1870238 h 2329276"/>
                  <a:gd name="connsiteX157-283603" fmla="*/ 409588 w 5767512"/>
                  <a:gd name="connsiteY157-283604" fmla="*/ 1870238 h 2329276"/>
                  <a:gd name="connsiteX158-283605" fmla="*/ 397681 w 5767512"/>
                  <a:gd name="connsiteY158-283606" fmla="*/ 1870238 h 2329276"/>
                  <a:gd name="connsiteX159-283607" fmla="*/ 379485 w 5767512"/>
                  <a:gd name="connsiteY159-283608" fmla="*/ 1847999 h 2329276"/>
                  <a:gd name="connsiteX160-283609" fmla="*/ 357322 w 5767512"/>
                  <a:gd name="connsiteY160-283610" fmla="*/ 1854331 h 2329276"/>
                  <a:gd name="connsiteX161-283611" fmla="*/ 352842 w 5767512"/>
                  <a:gd name="connsiteY161-283612" fmla="*/ 1852209 h 2329276"/>
                  <a:gd name="connsiteX162-283613" fmla="*/ 345415 w 5767512"/>
                  <a:gd name="connsiteY162-283614" fmla="*/ 1854331 h 2329276"/>
                  <a:gd name="connsiteX163-283615" fmla="*/ 302238 w 5767512"/>
                  <a:gd name="connsiteY163-283616" fmla="*/ 1833879 h 2329276"/>
                  <a:gd name="connsiteX164-283617" fmla="*/ 302238 w 5767512"/>
                  <a:gd name="connsiteY164-283618" fmla="*/ 1822517 h 2329276"/>
                  <a:gd name="connsiteX165-283619" fmla="*/ 286331 w 5767512"/>
                  <a:gd name="connsiteY165-283620" fmla="*/ 1795247 h 2329276"/>
                  <a:gd name="connsiteX166-283621" fmla="*/ 270968 w 5767512"/>
                  <a:gd name="connsiteY166-283622" fmla="*/ 1795247 h 2329276"/>
                  <a:gd name="connsiteX167-283623" fmla="*/ 259061 w 5767512"/>
                  <a:gd name="connsiteY167-283624" fmla="*/ 1795247 h 2329276"/>
                  <a:gd name="connsiteX168-283625" fmla="*/ 254516 w 5767512"/>
                  <a:gd name="connsiteY168-283626" fmla="*/ 1779340 h 2329276"/>
                  <a:gd name="connsiteX169-283627" fmla="*/ 263606 w 5767512"/>
                  <a:gd name="connsiteY169-283628" fmla="*/ 1763433 h 2329276"/>
                  <a:gd name="connsiteX170-283629" fmla="*/ 243991 w 5767512"/>
                  <a:gd name="connsiteY170-283630" fmla="*/ 1732920 h 2329276"/>
                  <a:gd name="connsiteX171-283631" fmla="*/ 216429 w 5767512"/>
                  <a:gd name="connsiteY171-283632" fmla="*/ 1736163 h 2329276"/>
                  <a:gd name="connsiteX172-283633" fmla="*/ 212956 w 5767512"/>
                  <a:gd name="connsiteY172-283634" fmla="*/ 1735171 h 2329276"/>
                  <a:gd name="connsiteX173-283635" fmla="*/ 204522 w 5767512"/>
                  <a:gd name="connsiteY173-283636" fmla="*/ 1736163 h 2329276"/>
                  <a:gd name="connsiteX174-283637" fmla="*/ 199623 w 5767512"/>
                  <a:gd name="connsiteY174-283638" fmla="*/ 1734763 h 2329276"/>
                  <a:gd name="connsiteX175-283639" fmla="*/ 195977 w 5767512"/>
                  <a:gd name="connsiteY175-283640" fmla="*/ 1747525 h 2329276"/>
                  <a:gd name="connsiteX176-283641" fmla="*/ 184968 w 5767512"/>
                  <a:gd name="connsiteY176-283642" fmla="*/ 1744380 h 2329276"/>
                  <a:gd name="connsiteX177-283643" fmla="*/ 184070 w 5767512"/>
                  <a:gd name="connsiteY177-283644" fmla="*/ 1747525 h 2329276"/>
                  <a:gd name="connsiteX178-283645" fmla="*/ 168163 w 5767512"/>
                  <a:gd name="connsiteY178-283646" fmla="*/ 1742990 h 2329276"/>
                  <a:gd name="connsiteX179-283647" fmla="*/ 156800 w 5767512"/>
                  <a:gd name="connsiteY179-283648" fmla="*/ 1704348 h 2329276"/>
                  <a:gd name="connsiteX180-283649" fmla="*/ 152255 w 5767512"/>
                  <a:gd name="connsiteY180-283650" fmla="*/ 1688441 h 2329276"/>
                  <a:gd name="connsiteX181-283651" fmla="*/ 156800 w 5767512"/>
                  <a:gd name="connsiteY181-283652" fmla="*/ 1683896 h 2329276"/>
                  <a:gd name="connsiteX182-283653" fmla="*/ 168707 w 5767512"/>
                  <a:gd name="connsiteY182-283654" fmla="*/ 1683896 h 2329276"/>
                  <a:gd name="connsiteX183-283655" fmla="*/ 188615 w 5767512"/>
                  <a:gd name="connsiteY183-283656" fmla="*/ 1683896 h 2329276"/>
                  <a:gd name="connsiteX184-283657" fmla="*/ 199977 w 5767512"/>
                  <a:gd name="connsiteY184-283658" fmla="*/ 1672534 h 2329276"/>
                  <a:gd name="connsiteX185-283659" fmla="*/ 188615 w 5767512"/>
                  <a:gd name="connsiteY185-283660" fmla="*/ 1649809 h 2329276"/>
                  <a:gd name="connsiteX186-283661" fmla="*/ 168163 w 5767512"/>
                  <a:gd name="connsiteY186-283662" fmla="*/ 1640720 h 2329276"/>
                  <a:gd name="connsiteX187-283663" fmla="*/ 168163 w 5767512"/>
                  <a:gd name="connsiteY187-283664" fmla="*/ 1633902 h 2329276"/>
                  <a:gd name="connsiteX188-283665" fmla="*/ 152255 w 5767512"/>
                  <a:gd name="connsiteY188-283666" fmla="*/ 1617995 h 2329276"/>
                  <a:gd name="connsiteX189-283667" fmla="*/ 129531 w 5767512"/>
                  <a:gd name="connsiteY189-283668" fmla="*/ 1581635 h 2329276"/>
                  <a:gd name="connsiteX190-283669" fmla="*/ 140893 w 5767512"/>
                  <a:gd name="connsiteY190-283670" fmla="*/ 1558911 h 2329276"/>
                  <a:gd name="connsiteX191-283671" fmla="*/ 136348 w 5767512"/>
                  <a:gd name="connsiteY191-283672" fmla="*/ 1531641 h 2329276"/>
                  <a:gd name="connsiteX192-283673" fmla="*/ 103789 w 5767512"/>
                  <a:gd name="connsiteY192-283674" fmla="*/ 1518234 h 2329276"/>
                  <a:gd name="connsiteX193-283675" fmla="*/ 93716 w 5767512"/>
                  <a:gd name="connsiteY193-283676" fmla="*/ 1522551 h 2329276"/>
                  <a:gd name="connsiteX194-283677" fmla="*/ 91868 w 5767512"/>
                  <a:gd name="connsiteY194-283678" fmla="*/ 1518240 h 2329276"/>
                  <a:gd name="connsiteX195-283679" fmla="*/ 81809 w 5767512"/>
                  <a:gd name="connsiteY195-283680" fmla="*/ 1522551 h 2329276"/>
                  <a:gd name="connsiteX196-283681" fmla="*/ 74992 w 5767512"/>
                  <a:gd name="connsiteY196-283682" fmla="*/ 1506644 h 2329276"/>
                  <a:gd name="connsiteX197-283683" fmla="*/ 34087 w 5767512"/>
                  <a:gd name="connsiteY197-283684" fmla="*/ 1495282 h 2329276"/>
                  <a:gd name="connsiteX198-283685" fmla="*/ 22725 w 5767512"/>
                  <a:gd name="connsiteY198-283686" fmla="*/ 1452105 h 2329276"/>
                  <a:gd name="connsiteX199-283687" fmla="*/ 22725 w 5767512"/>
                  <a:gd name="connsiteY199-283688" fmla="*/ 1420290 h 2329276"/>
                  <a:gd name="connsiteX200-283689" fmla="*/ 0 w 5767512"/>
                  <a:gd name="connsiteY200-283690" fmla="*/ 1404383 h 2329276"/>
                  <a:gd name="connsiteX201-283691" fmla="*/ 15907 w 5767512"/>
                  <a:gd name="connsiteY201-283692" fmla="*/ 1381659 h 2329276"/>
                  <a:gd name="connsiteX202-283693" fmla="*/ 6818 w 5767512"/>
                  <a:gd name="connsiteY202-283694" fmla="*/ 1318030 h 2329276"/>
                  <a:gd name="connsiteX203-283695" fmla="*/ 34087 w 5767512"/>
                  <a:gd name="connsiteY203-283696" fmla="*/ 1274853 h 2329276"/>
                  <a:gd name="connsiteX204-283697" fmla="*/ 27270 w 5767512"/>
                  <a:gd name="connsiteY204-283698" fmla="*/ 1263491 h 2329276"/>
                  <a:gd name="connsiteX205-283699" fmla="*/ 70447 w 5767512"/>
                  <a:gd name="connsiteY205-283700" fmla="*/ 1224859 h 2329276"/>
                  <a:gd name="connsiteX206-283701" fmla="*/ 27270 w 5767512"/>
                  <a:gd name="connsiteY206-283702" fmla="*/ 1188499 h 2329276"/>
                  <a:gd name="connsiteX207-283703" fmla="*/ 109078 w 5767512"/>
                  <a:gd name="connsiteY207-283704" fmla="*/ 1090783 h 2329276"/>
                  <a:gd name="connsiteX208-283705" fmla="*/ 145438 w 5767512"/>
                  <a:gd name="connsiteY208-283706" fmla="*/ 1047606 h 2329276"/>
                  <a:gd name="connsiteX209-283707" fmla="*/ 156800 w 5767512"/>
                  <a:gd name="connsiteY209-283708" fmla="*/ 1004430 h 2329276"/>
                  <a:gd name="connsiteX210-283709" fmla="*/ 102261 w 5767512"/>
                  <a:gd name="connsiteY210-283710" fmla="*/ 952163 h 2329276"/>
                  <a:gd name="connsiteX211-283711" fmla="*/ 118168 w 5767512"/>
                  <a:gd name="connsiteY211-283712" fmla="*/ 897624 h 2329276"/>
                  <a:gd name="connsiteX212-283713" fmla="*/ 86354 w 5767512"/>
                  <a:gd name="connsiteY212-283714" fmla="*/ 833995 h 2329276"/>
                  <a:gd name="connsiteX213-283715" fmla="*/ 109078 w 5767512"/>
                  <a:gd name="connsiteY213-283716" fmla="*/ 759003 h 2329276"/>
                  <a:gd name="connsiteX214-283717" fmla="*/ 70447 w 5767512"/>
                  <a:gd name="connsiteY214-283718" fmla="*/ 656742 h 2329276"/>
                  <a:gd name="connsiteX215-283719" fmla="*/ 102261 w 5767512"/>
                  <a:gd name="connsiteY215-283720" fmla="*/ 586296 h 2329276"/>
                  <a:gd name="connsiteX216-283721" fmla="*/ 43177 w 5767512"/>
                  <a:gd name="connsiteY216-283722" fmla="*/ 520395 h 2329276"/>
                  <a:gd name="connsiteX217-283723" fmla="*/ 49994 w 5767512"/>
                  <a:gd name="connsiteY217-283724" fmla="*/ 445403 h 2329276"/>
                  <a:gd name="connsiteX218-283725" fmla="*/ 81809 w 5767512"/>
                  <a:gd name="connsiteY218-283726" fmla="*/ 440858 h 2329276"/>
                  <a:gd name="connsiteX219-283727" fmla="*/ 145438 w 5767512"/>
                  <a:gd name="connsiteY219-283728" fmla="*/ 397682 h 2329276"/>
                  <a:gd name="connsiteX220-283729" fmla="*/ 184070 w 5767512"/>
                  <a:gd name="connsiteY220-283730" fmla="*/ 359050 h 2329276"/>
                  <a:gd name="connsiteX221-283731" fmla="*/ 189699 w 5767512"/>
                  <a:gd name="connsiteY221-283732" fmla="*/ 365328 h 2329276"/>
                  <a:gd name="connsiteX222-283733" fmla="*/ 195977 w 5767512"/>
                  <a:gd name="connsiteY222-283734" fmla="*/ 359050 h 2329276"/>
                  <a:gd name="connsiteX223-283735" fmla="*/ 255061 w 5767512"/>
                  <a:gd name="connsiteY223-283736" fmla="*/ 424951 h 2329276"/>
                  <a:gd name="connsiteX224-283737" fmla="*/ 350504 w 5767512"/>
                  <a:gd name="connsiteY224-283738" fmla="*/ 445403 h 2329276"/>
                  <a:gd name="connsiteX225-283739" fmla="*/ 491397 w 5767512"/>
                  <a:gd name="connsiteY225-283740" fmla="*/ 559027 h 2329276"/>
                  <a:gd name="connsiteX226-283741" fmla="*/ 523211 w 5767512"/>
                  <a:gd name="connsiteY226-283742" fmla="*/ 606748 h 2329276"/>
                  <a:gd name="connsiteX227-283743" fmla="*/ 523211 w 5767512"/>
                  <a:gd name="connsiteY227-283744" fmla="*/ 665832 h 2329276"/>
                  <a:gd name="connsiteX228-283745" fmla="*/ 486852 w 5767512"/>
                  <a:gd name="connsiteY228-283746" fmla="*/ 720371 h 2329276"/>
                  <a:gd name="connsiteX229-283747" fmla="*/ 420951 w 5767512"/>
                  <a:gd name="connsiteY229-283748" fmla="*/ 740824 h 2329276"/>
                  <a:gd name="connsiteX230-283749" fmla="*/ 415909 w 5767512"/>
                  <a:gd name="connsiteY230-283750" fmla="*/ 738693 h 2329276"/>
                  <a:gd name="connsiteX231-283751" fmla="*/ 409044 w 5767512"/>
                  <a:gd name="connsiteY231-283752" fmla="*/ 740824 h 2329276"/>
                  <a:gd name="connsiteX232-283753" fmla="*/ 252950 w 5767512"/>
                  <a:gd name="connsiteY232-283754" fmla="*/ 674868 h 2329276"/>
                  <a:gd name="connsiteX233-283755" fmla="*/ 232336 w 5767512"/>
                  <a:gd name="connsiteY233-283756" fmla="*/ 681740 h 2329276"/>
                  <a:gd name="connsiteX234-283757" fmla="*/ 291420 w 5767512"/>
                  <a:gd name="connsiteY234-283758" fmla="*/ 752186 h 2329276"/>
                  <a:gd name="connsiteX235-283759" fmla="*/ 291420 w 5767512"/>
                  <a:gd name="connsiteY235-283760" fmla="*/ 790818 h 2329276"/>
                  <a:gd name="connsiteX236-283761" fmla="*/ 298238 w 5767512"/>
                  <a:gd name="connsiteY236-283762" fmla="*/ 877172 h 2329276"/>
                  <a:gd name="connsiteX237-283763" fmla="*/ 345959 w 5767512"/>
                  <a:gd name="connsiteY237-283764" fmla="*/ 908986 h 2329276"/>
                  <a:gd name="connsiteX238-283765" fmla="*/ 362087 w 5767512"/>
                  <a:gd name="connsiteY238-283766" fmla="*/ 918394 h 2329276"/>
                  <a:gd name="connsiteX239-283767" fmla="*/ 365867 w 5767512"/>
                  <a:gd name="connsiteY239-283768" fmla="*/ 886261 h 2329276"/>
                  <a:gd name="connsiteX240-283769" fmla="*/ 345415 w 5767512"/>
                  <a:gd name="connsiteY240-283770" fmla="*/ 849902 h 2329276"/>
                  <a:gd name="connsiteX241-283771" fmla="*/ 365867 w 5767512"/>
                  <a:gd name="connsiteY241-283772" fmla="*/ 818087 h 2329276"/>
                  <a:gd name="connsiteX242-283773" fmla="*/ 374560 w 5767512"/>
                  <a:gd name="connsiteY242-283774" fmla="*/ 823086 h 2329276"/>
                  <a:gd name="connsiteX243-283775" fmla="*/ 377774 w 5767512"/>
                  <a:gd name="connsiteY243-283776" fmla="*/ 818087 h 2329276"/>
                  <a:gd name="connsiteX244-283777" fmla="*/ 461933 w 5767512"/>
                  <a:gd name="connsiteY244-283778" fmla="*/ 866479 h 2329276"/>
                  <a:gd name="connsiteX245-283779" fmla="*/ 484035 w 5767512"/>
                  <a:gd name="connsiteY245-283780" fmla="*/ 849902 h 2329276"/>
                  <a:gd name="connsiteX246-283781" fmla="*/ 463583 w 5767512"/>
                  <a:gd name="connsiteY246-283782" fmla="*/ 784000 h 2329276"/>
                  <a:gd name="connsiteX247-283783" fmla="*/ 549936 w 5767512"/>
                  <a:gd name="connsiteY247-283784" fmla="*/ 697647 h 2329276"/>
                  <a:gd name="connsiteX248-283785" fmla="*/ 559742 w 5767512"/>
                  <a:gd name="connsiteY248-283786" fmla="*/ 699748 h 2329276"/>
                  <a:gd name="connsiteX249-283787" fmla="*/ 561843 w 5767512"/>
                  <a:gd name="connsiteY249-283788" fmla="*/ 697647 h 2329276"/>
                  <a:gd name="connsiteX250-283789" fmla="*/ 593658 w 5767512"/>
                  <a:gd name="connsiteY250-283790" fmla="*/ 704464 h 2329276"/>
                  <a:gd name="connsiteX251-283791" fmla="*/ 620945 w 5767512"/>
                  <a:gd name="connsiteY251-283792" fmla="*/ 728341 h 2329276"/>
                  <a:gd name="connsiteX252-283793" fmla="*/ 640835 w 5767512"/>
                  <a:gd name="connsiteY252-283794" fmla="*/ 672650 h 2329276"/>
                  <a:gd name="connsiteX253-283795" fmla="*/ 609020 w 5767512"/>
                  <a:gd name="connsiteY253-283796" fmla="*/ 618111 h 2329276"/>
                  <a:gd name="connsiteX254-283797" fmla="*/ 624928 w 5767512"/>
                  <a:gd name="connsiteY254-283798" fmla="*/ 559027 h 2329276"/>
                  <a:gd name="connsiteX255-283799" fmla="*/ 597658 w 5767512"/>
                  <a:gd name="connsiteY255-283800" fmla="*/ 499942 h 2329276"/>
                  <a:gd name="connsiteX256-283801" fmla="*/ 611562 w 5767512"/>
                  <a:gd name="connsiteY256-283802" fmla="*/ 504268 h 2329276"/>
                  <a:gd name="connsiteX257-283803" fmla="*/ 609565 w 5767512"/>
                  <a:gd name="connsiteY257-283804" fmla="*/ 499942 h 2329276"/>
                  <a:gd name="connsiteX258-283805" fmla="*/ 711826 w 5767512"/>
                  <a:gd name="connsiteY258-283806" fmla="*/ 531757 h 2329276"/>
                  <a:gd name="connsiteX259-283807" fmla="*/ 732278 w 5767512"/>
                  <a:gd name="connsiteY259-283808" fmla="*/ 586296 h 2329276"/>
                  <a:gd name="connsiteX260-283809" fmla="*/ 684556 w 5767512"/>
                  <a:gd name="connsiteY260-283810" fmla="*/ 597658 h 2329276"/>
                  <a:gd name="connsiteX261-283811" fmla="*/ 684556 w 5767512"/>
                  <a:gd name="connsiteY261-283812" fmla="*/ 649925 h 2329276"/>
                  <a:gd name="connsiteX262-283813" fmla="*/ 713309 w 5767512"/>
                  <a:gd name="connsiteY262-283814" fmla="*/ 678678 h 2329276"/>
                  <a:gd name="connsiteX263-283815" fmla="*/ 763548 w 5767512"/>
                  <a:gd name="connsiteY263-283816" fmla="*/ 661287 h 2329276"/>
                  <a:gd name="connsiteX264-283817" fmla="*/ 770365 w 5767512"/>
                  <a:gd name="connsiteY264-283818" fmla="*/ 602203 h 2329276"/>
                  <a:gd name="connsiteX265-283819" fmla="*/ 845357 w 5767512"/>
                  <a:gd name="connsiteY265-283820" fmla="*/ 554482 h 2329276"/>
                  <a:gd name="connsiteX266-283821" fmla="*/ 972614 w 5767512"/>
                  <a:gd name="connsiteY266-283822" fmla="*/ 468128 h 2329276"/>
                  <a:gd name="connsiteX267-283823" fmla="*/ 982566 w 5767512"/>
                  <a:gd name="connsiteY267-283824" fmla="*/ 469455 h 2329276"/>
                  <a:gd name="connsiteX268-283825" fmla="*/ 984521 w 5767512"/>
                  <a:gd name="connsiteY268-283826" fmla="*/ 468128 h 2329276"/>
                  <a:gd name="connsiteX269-283827" fmla="*/ 1018608 w 5767512"/>
                  <a:gd name="connsiteY269-283828" fmla="*/ 472673 h 2329276"/>
                  <a:gd name="connsiteX270-283829" fmla="*/ 979977 w 5767512"/>
                  <a:gd name="connsiteY270-283830" fmla="*/ 536302 h 2329276"/>
                  <a:gd name="connsiteX271-283831" fmla="*/ 1012666 w 5767512"/>
                  <a:gd name="connsiteY271-283832" fmla="*/ 541463 h 2329276"/>
                  <a:gd name="connsiteX272-283833" fmla="*/ 1038516 w 5767512"/>
                  <a:gd name="connsiteY272-283834" fmla="*/ 511305 h 2329276"/>
                  <a:gd name="connsiteX273-283835" fmla="*/ 1050423 w 5767512"/>
                  <a:gd name="connsiteY273-283836" fmla="*/ 511305 h 2329276"/>
                  <a:gd name="connsiteX274-283837" fmla="*/ 1108962 w 5767512"/>
                  <a:gd name="connsiteY274-283838" fmla="*/ 511305 h 2329276"/>
                  <a:gd name="connsiteX275-283839" fmla="*/ 1161229 w 5767512"/>
                  <a:gd name="connsiteY275-283840" fmla="*/ 468128 h 2329276"/>
                  <a:gd name="connsiteX276-283841" fmla="*/ 1165711 w 5767512"/>
                  <a:gd name="connsiteY276-283842" fmla="*/ 474262 h 2329276"/>
                  <a:gd name="connsiteX277-283843" fmla="*/ 1173136 w 5767512"/>
                  <a:gd name="connsiteY277-283844" fmla="*/ 468128 h 2329276"/>
                  <a:gd name="connsiteX278-283845" fmla="*/ 1210035 w 5767512"/>
                  <a:gd name="connsiteY278-283846" fmla="*/ 518621 h 2329276"/>
                  <a:gd name="connsiteX279-283847" fmla="*/ 1247583 w 5767512"/>
                  <a:gd name="connsiteY279-283848" fmla="*/ 461311 h 2329276"/>
                  <a:gd name="connsiteX280-283849" fmla="*/ 1211223 w 5767512"/>
                  <a:gd name="connsiteY280-283850" fmla="*/ 402227 h 2329276"/>
                  <a:gd name="connsiteX281-283851" fmla="*/ 1227130 w 5767512"/>
                  <a:gd name="connsiteY281-283852" fmla="*/ 365867 h 2329276"/>
                  <a:gd name="connsiteX282-283853" fmla="*/ 1237665 w 5767512"/>
                  <a:gd name="connsiteY282-283854" fmla="*/ 369005 h 2329276"/>
                  <a:gd name="connsiteX283-283855" fmla="*/ 1239037 w 5767512"/>
                  <a:gd name="connsiteY283-283856" fmla="*/ 365867 h 2329276"/>
                  <a:gd name="connsiteX284-283857" fmla="*/ 1345843 w 5767512"/>
                  <a:gd name="connsiteY284-283858" fmla="*/ 397682 h 2329276"/>
                  <a:gd name="connsiteX285-283859" fmla="*/ 1400382 w 5767512"/>
                  <a:gd name="connsiteY285-283860" fmla="*/ 429496 h 2329276"/>
                  <a:gd name="connsiteX286-283861" fmla="*/ 1519756 w 5767512"/>
                  <a:gd name="connsiteY286-283862" fmla="*/ 536080 h 2329276"/>
                  <a:gd name="connsiteX287-283863" fmla="*/ 1543003 w 5767512"/>
                  <a:gd name="connsiteY287-283864" fmla="*/ 495398 h 2329276"/>
                  <a:gd name="connsiteX288-283865" fmla="*/ 1506643 w 5767512"/>
                  <a:gd name="connsiteY288-283866" fmla="*/ 440858 h 2329276"/>
                  <a:gd name="connsiteX289-283867" fmla="*/ 1506643 w 5767512"/>
                  <a:gd name="connsiteY289-283868" fmla="*/ 418134 h 2329276"/>
                  <a:gd name="connsiteX290-283869" fmla="*/ 1463467 w 5767512"/>
                  <a:gd name="connsiteY290-283870" fmla="*/ 409044 h 2329276"/>
                  <a:gd name="connsiteX291-283871" fmla="*/ 1472556 w 5767512"/>
                  <a:gd name="connsiteY291-283872" fmla="*/ 359050 h 2329276"/>
                  <a:gd name="connsiteX292-283873" fmla="*/ 1452104 w 5767512"/>
                  <a:gd name="connsiteY292-283874" fmla="*/ 272696 h 2329276"/>
                  <a:gd name="connsiteX293-283875" fmla="*/ 1452104 w 5767512"/>
                  <a:gd name="connsiteY293-283876" fmla="*/ 236337 h 2329276"/>
                  <a:gd name="connsiteX294-283877" fmla="*/ 1522551 w 5767512"/>
                  <a:gd name="connsiteY294-283878" fmla="*/ 134076 h 2329276"/>
                  <a:gd name="connsiteX295-283879" fmla="*/ 1543003 w 5767512"/>
                  <a:gd name="connsiteY295-283880" fmla="*/ 20453 h 2329276"/>
                  <a:gd name="connsiteX296-283881" fmla="*/ 1570272 w 5767512"/>
                  <a:gd name="connsiteY296-283882" fmla="*/ 0 h 2329276"/>
                  <a:gd name="connsiteX297-283883" fmla="*/ 1578688 w 5767512"/>
                  <a:gd name="connsiteY297-283884" fmla="*/ 2619 h 2329276"/>
                  <a:gd name="connsiteX298-283885" fmla="*/ 1582179 w 5767512"/>
                  <a:gd name="connsiteY298-283886" fmla="*/ 0 h 2329276"/>
                  <a:gd name="connsiteX299-283887" fmla="*/ 1684440 w 5767512"/>
                  <a:gd name="connsiteY299-283888" fmla="*/ 31815 h 2329276"/>
                  <a:gd name="connsiteX300-283889" fmla="*/ 1688985 w 5767512"/>
                  <a:gd name="connsiteY300-283890" fmla="*/ 102261 h 2329276"/>
                  <a:gd name="connsiteX301-283891" fmla="*/ 1652625 w 5767512"/>
                  <a:gd name="connsiteY301-283892" fmla="*/ 193160 h 2329276"/>
                  <a:gd name="connsiteX302-283893" fmla="*/ 1679895 w 5767512"/>
                  <a:gd name="connsiteY302-283894" fmla="*/ 231792 h 2329276"/>
                  <a:gd name="connsiteX303-283895" fmla="*/ 1688985 w 5767512"/>
                  <a:gd name="connsiteY303-283896" fmla="*/ 306783 h 2329276"/>
                  <a:gd name="connsiteX304-283897" fmla="*/ 1679895 w 5767512"/>
                  <a:gd name="connsiteY304-283898" fmla="*/ 452221 h 2329276"/>
                  <a:gd name="connsiteX305-283899" fmla="*/ 1636718 w 5767512"/>
                  <a:gd name="connsiteY305-283900" fmla="*/ 715827 h 2329276"/>
                  <a:gd name="connsiteX306-283901" fmla="*/ 1662494 w 5767512"/>
                  <a:gd name="connsiteY306-283902" fmla="*/ 722271 h 2329276"/>
                  <a:gd name="connsiteX0-283903" fmla="*/ 1662494 w 5767512"/>
                  <a:gd name="connsiteY0-283904" fmla="*/ 722271 h 2329276"/>
                  <a:gd name="connsiteX1-283905" fmla="*/ 5258480 w 5767512"/>
                  <a:gd name="connsiteY1-283906" fmla="*/ 386319 h 2329276"/>
                  <a:gd name="connsiteX2-283907" fmla="*/ 5267570 w 5767512"/>
                  <a:gd name="connsiteY2-283908" fmla="*/ 338598 h 2329276"/>
                  <a:gd name="connsiteX3-283909" fmla="*/ 5278896 w 5767512"/>
                  <a:gd name="connsiteY3-283910" fmla="*/ 341647 h 2329276"/>
                  <a:gd name="connsiteX4-283911" fmla="*/ 5463001 w 5767512"/>
                  <a:gd name="connsiteY4-283912" fmla="*/ 365867 h 2329276"/>
                  <a:gd name="connsiteX5-283913" fmla="*/ 5464386 w 5767512"/>
                  <a:gd name="connsiteY5-283914" fmla="*/ 366486 h 2329276"/>
                  <a:gd name="connsiteX6-283915" fmla="*/ 5767511 w 5767512"/>
                  <a:gd name="connsiteY6-283916" fmla="*/ 833995 h 2329276"/>
                  <a:gd name="connsiteX7-283917" fmla="*/ 5729132 w 5767512"/>
                  <a:gd name="connsiteY7-283918" fmla="*/ 785976 h 2329276"/>
                  <a:gd name="connsiteX8-283919" fmla="*/ 5695337 w 5767512"/>
                  <a:gd name="connsiteY8-283920" fmla="*/ 795363 h 2329276"/>
                  <a:gd name="connsiteX9-283921" fmla="*/ 5693366 w 5767512"/>
                  <a:gd name="connsiteY9-283922" fmla="*/ 792603 h 2329276"/>
                  <a:gd name="connsiteX10-283923" fmla="*/ 5640799 w 5767512"/>
                  <a:gd name="connsiteY10-283924" fmla="*/ 752186 h 2329276"/>
                  <a:gd name="connsiteX11-283925" fmla="*/ 5656705 w 5767512"/>
                  <a:gd name="connsiteY11-283926" fmla="*/ 795363 h 2329276"/>
                  <a:gd name="connsiteX12-283927" fmla="*/ 5586259 w 5767512"/>
                  <a:gd name="connsiteY12-283928" fmla="*/ 870354 h 2329276"/>
                  <a:gd name="connsiteX13-283929" fmla="*/ 5575676 w 5767512"/>
                  <a:gd name="connsiteY13-283930" fmla="*/ 869346 h 2329276"/>
                  <a:gd name="connsiteX14-283931" fmla="*/ 5539436 w 5767512"/>
                  <a:gd name="connsiteY14-283932" fmla="*/ 867029 h 2329276"/>
                  <a:gd name="connsiteX15-283933" fmla="*/ 5593077 w 5767512"/>
                  <a:gd name="connsiteY15-283934" fmla="*/ 972615 h 2329276"/>
                  <a:gd name="connsiteX16-283935" fmla="*/ 5613529 w 5767512"/>
                  <a:gd name="connsiteY16-283936" fmla="*/ 1031699 h 2329276"/>
                  <a:gd name="connsiteX17-283937" fmla="*/ 5608984 w 5767512"/>
                  <a:gd name="connsiteY17-283938" fmla="*/ 1054424 h 2329276"/>
                  <a:gd name="connsiteX18-283939" fmla="*/ 5597799 w 5767512"/>
                  <a:gd name="connsiteY18-283940" fmla="*/ 1050815 h 2329276"/>
                  <a:gd name="connsiteX19-283941" fmla="*/ 5534271 w 5767512"/>
                  <a:gd name="connsiteY19-283942" fmla="*/ 1034164 h 2329276"/>
                  <a:gd name="connsiteX20-283943" fmla="*/ 5436277 w 5767512"/>
                  <a:gd name="connsiteY20-283944" fmla="*/ 1090783 h 2329276"/>
                  <a:gd name="connsiteX21-283945" fmla="*/ 5397645 w 5767512"/>
                  <a:gd name="connsiteY21-283946" fmla="*/ 1102146 h 2329276"/>
                  <a:gd name="connsiteX22-283947" fmla="*/ 5345378 w 5767512"/>
                  <a:gd name="connsiteY22-283948" fmla="*/ 1156685 h 2329276"/>
                  <a:gd name="connsiteX23-283949" fmla="*/ 5290839 w 5767512"/>
                  <a:gd name="connsiteY23-283950" fmla="*/ 1204406 h 2329276"/>
                  <a:gd name="connsiteX24-283951" fmla="*/ 5274932 w 5767512"/>
                  <a:gd name="connsiteY24-283952" fmla="*/ 1236221 h 2329276"/>
                  <a:gd name="connsiteX25-283953" fmla="*/ 5267238 w 5767512"/>
                  <a:gd name="connsiteY25-283954" fmla="*/ 1227794 h 2329276"/>
                  <a:gd name="connsiteX26-283955" fmla="*/ 5263025 w 5767512"/>
                  <a:gd name="connsiteY26-283956" fmla="*/ 1236221 h 2329276"/>
                  <a:gd name="connsiteX27-283957" fmla="*/ 5219538 w 5767512"/>
                  <a:gd name="connsiteY27-283958" fmla="*/ 1188593 h 2329276"/>
                  <a:gd name="connsiteX28-283959" fmla="*/ 5129494 w 5767512"/>
                  <a:gd name="connsiteY28-283960" fmla="*/ 1243038 h 2329276"/>
                  <a:gd name="connsiteX29-283961" fmla="*/ 5126389 w 5767512"/>
                  <a:gd name="connsiteY29-283962" fmla="*/ 1237716 h 2329276"/>
                  <a:gd name="connsiteX30-283963" fmla="*/ 5117587 w 5767512"/>
                  <a:gd name="connsiteY30-283964" fmla="*/ 1243038 h 2329276"/>
                  <a:gd name="connsiteX31-283965" fmla="*/ 5105544 w 5767512"/>
                  <a:gd name="connsiteY31-283966" fmla="*/ 1222392 h 2329276"/>
                  <a:gd name="connsiteX32-283967" fmla="*/ 5074955 w 5767512"/>
                  <a:gd name="connsiteY32-283968" fmla="*/ 1247583 h 2329276"/>
                  <a:gd name="connsiteX33-283969" fmla="*/ 5065718 w 5767512"/>
                  <a:gd name="connsiteY33-283970" fmla="*/ 1245384 h 2329276"/>
                  <a:gd name="connsiteX34-283971" fmla="*/ 5063048 w 5767512"/>
                  <a:gd name="connsiteY34-283972" fmla="*/ 1247583 h 2329276"/>
                  <a:gd name="connsiteX35-283973" fmla="*/ 5026594 w 5767512"/>
                  <a:gd name="connsiteY35-283974" fmla="*/ 1238904 h 2329276"/>
                  <a:gd name="connsiteX36-283975" fmla="*/ 5015871 w 5767512"/>
                  <a:gd name="connsiteY36-283976" fmla="*/ 1283943 h 2329276"/>
                  <a:gd name="connsiteX37-283977" fmla="*/ 4974967 w 5767512"/>
                  <a:gd name="connsiteY37-283978" fmla="*/ 1349844 h 2329276"/>
                  <a:gd name="connsiteX38-283979" fmla="*/ 4974967 w 5767512"/>
                  <a:gd name="connsiteY38-283980" fmla="*/ 1381659 h 2329276"/>
                  <a:gd name="connsiteX39-283981" fmla="*/ 5011326 w 5767512"/>
                  <a:gd name="connsiteY39-283982" fmla="*/ 1495282 h 2329276"/>
                  <a:gd name="connsiteX40-283983" fmla="*/ 4999419 w 5767512"/>
                  <a:gd name="connsiteY40-283984" fmla="*/ 1495282 h 2329276"/>
                  <a:gd name="connsiteX41-283985" fmla="*/ 4974967 w 5767512"/>
                  <a:gd name="connsiteY41-283986" fmla="*/ 1495282 h 2329276"/>
                  <a:gd name="connsiteX42-283987" fmla="*/ 4963605 w 5767512"/>
                  <a:gd name="connsiteY42-283988" fmla="*/ 1547548 h 2329276"/>
                  <a:gd name="connsiteX43-283989" fmla="*/ 4974967 w 5767512"/>
                  <a:gd name="connsiteY43-283990" fmla="*/ 1574818 h 2329276"/>
                  <a:gd name="connsiteX44-283991" fmla="*/ 4909065 w 5767512"/>
                  <a:gd name="connsiteY44-283992" fmla="*/ 1608905 h 2329276"/>
                  <a:gd name="connsiteX45-283993" fmla="*/ 4897703 w 5767512"/>
                  <a:gd name="connsiteY45-283994" fmla="*/ 1677079 h 2329276"/>
                  <a:gd name="connsiteX46-283995" fmla="*/ 4845437 w 5767512"/>
                  <a:gd name="connsiteY46-283996" fmla="*/ 1692986 h 2329276"/>
                  <a:gd name="connsiteX47-283997" fmla="*/ 4834074 w 5767512"/>
                  <a:gd name="connsiteY47-283998" fmla="*/ 1752070 h 2329276"/>
                  <a:gd name="connsiteX48-283999" fmla="*/ 4779535 w 5767512"/>
                  <a:gd name="connsiteY48-284000" fmla="*/ 1811154 h 2329276"/>
                  <a:gd name="connsiteX49-284001" fmla="*/ 4777225 w 5767512"/>
                  <a:gd name="connsiteY49-284002" fmla="*/ 1800758 h 2329276"/>
                  <a:gd name="connsiteX50-284003" fmla="*/ 4767628 w 5767512"/>
                  <a:gd name="connsiteY50-284004" fmla="*/ 1811154 h 2329276"/>
                  <a:gd name="connsiteX51-284005" fmla="*/ 4758538 w 5767512"/>
                  <a:gd name="connsiteY51-284006" fmla="*/ 1770250 h 2329276"/>
                  <a:gd name="connsiteX52-284007" fmla="*/ 4742631 w 5767512"/>
                  <a:gd name="connsiteY52-284008" fmla="*/ 1683896 h 2329276"/>
                  <a:gd name="connsiteX53-284009" fmla="*/ 4715361 w 5767512"/>
                  <a:gd name="connsiteY53-284010" fmla="*/ 1543004 h 2329276"/>
                  <a:gd name="connsiteX54-284011" fmla="*/ 4735813 w 5767512"/>
                  <a:gd name="connsiteY54-284012" fmla="*/ 1452105 h 2329276"/>
                  <a:gd name="connsiteX55-284013" fmla="*/ 4767628 w 5767512"/>
                  <a:gd name="connsiteY55-284014" fmla="*/ 1408928 h 2329276"/>
                  <a:gd name="connsiteX56-284015" fmla="*/ 4767628 w 5767512"/>
                  <a:gd name="connsiteY56-284016" fmla="*/ 1381659 h 2329276"/>
                  <a:gd name="connsiteX57-284017" fmla="*/ 4826712 w 5767512"/>
                  <a:gd name="connsiteY57-284018" fmla="*/ 1365751 h 2329276"/>
                  <a:gd name="connsiteX58-284019" fmla="*/ 1811153 w 5767512"/>
                  <a:gd name="connsiteY58-284020" fmla="*/ 1617995 h 2329276"/>
                  <a:gd name="connsiteX59-284021" fmla="*/ 1748069 w 5767512"/>
                  <a:gd name="connsiteY59-284022" fmla="*/ 1656627 h 2329276"/>
                  <a:gd name="connsiteX60-284023" fmla="*/ 1711709 w 5767512"/>
                  <a:gd name="connsiteY60-284024" fmla="*/ 1661172 h 2329276"/>
                  <a:gd name="connsiteX61-284025" fmla="*/ 1711926 w 5767512"/>
                  <a:gd name="connsiteY61-284026" fmla="*/ 1659656 h 2329276"/>
                  <a:gd name="connsiteX62-284027" fmla="*/ 1699803 w 5767512"/>
                  <a:gd name="connsiteY62-284028" fmla="*/ 1661172 h 2329276"/>
                  <a:gd name="connsiteX63-284029" fmla="*/ 1704347 w 5767512"/>
                  <a:gd name="connsiteY63-284030" fmla="*/ 1629357 h 2329276"/>
                  <a:gd name="connsiteX64-284031" fmla="*/ 1662460 w 5767512"/>
                  <a:gd name="connsiteY64-284032" fmla="*/ 1611406 h 2329276"/>
                  <a:gd name="connsiteX65-284033" fmla="*/ 1629901 w 5767512"/>
                  <a:gd name="connsiteY65-284034" fmla="*/ 1624812 h 2329276"/>
                  <a:gd name="connsiteX66-284035" fmla="*/ 1629300 w 5767512"/>
                  <a:gd name="connsiteY66-284036" fmla="*/ 1620157 h 2329276"/>
                  <a:gd name="connsiteX67-284037" fmla="*/ 1617994 w 5767512"/>
                  <a:gd name="connsiteY67-284038" fmla="*/ 1624812 h 2329276"/>
                  <a:gd name="connsiteX68-284039" fmla="*/ 1608904 w 5767512"/>
                  <a:gd name="connsiteY68-284040" fmla="*/ 1554366 h 2329276"/>
                  <a:gd name="connsiteX69-284041" fmla="*/ 1552684 w 5767512"/>
                  <a:gd name="connsiteY69-284042" fmla="*/ 1544673 h 2329276"/>
                  <a:gd name="connsiteX70-284043" fmla="*/ 1518550 w 5767512"/>
                  <a:gd name="connsiteY70-284044" fmla="*/ 1570273 h 2329276"/>
                  <a:gd name="connsiteX71-284045" fmla="*/ 1425379 w 5767512"/>
                  <a:gd name="connsiteY71-284046" fmla="*/ 1590725 h 2329276"/>
                  <a:gd name="connsiteX72-284047" fmla="*/ 1409472 w 5767512"/>
                  <a:gd name="connsiteY72-284048" fmla="*/ 1608905 h 2329276"/>
                  <a:gd name="connsiteX73-284049" fmla="*/ 1270852 w 5767512"/>
                  <a:gd name="connsiteY73-284050" fmla="*/ 1629357 h 2329276"/>
                  <a:gd name="connsiteX74-284051" fmla="*/ 1254945 w 5767512"/>
                  <a:gd name="connsiteY74-284052" fmla="*/ 1649809 h 2329276"/>
                  <a:gd name="connsiteX75-284053" fmla="*/ 1282214 w 5767512"/>
                  <a:gd name="connsiteY75-284054" fmla="*/ 1692986 h 2329276"/>
                  <a:gd name="connsiteX76-284055" fmla="*/ 1243582 w 5767512"/>
                  <a:gd name="connsiteY76-284056" fmla="*/ 1708893 h 2329276"/>
                  <a:gd name="connsiteX77-284057" fmla="*/ 1254945 w 5767512"/>
                  <a:gd name="connsiteY77-284058" fmla="*/ 1727073 h 2329276"/>
                  <a:gd name="connsiteX78-284059" fmla="*/ 1216313 w 5767512"/>
                  <a:gd name="connsiteY78-284060" fmla="*/ 1752070 h 2329276"/>
                  <a:gd name="connsiteX79-284061" fmla="*/ 1275397 w 5767512"/>
                  <a:gd name="connsiteY79-284062" fmla="*/ 1795247 h 2329276"/>
                  <a:gd name="connsiteX80-284063" fmla="*/ 1270852 w 5767512"/>
                  <a:gd name="connsiteY80-284064" fmla="*/ 1822517 h 2329276"/>
                  <a:gd name="connsiteX81-284065" fmla="*/ 1259108 w 5767512"/>
                  <a:gd name="connsiteY81-284066" fmla="*/ 1821538 h 2329276"/>
                  <a:gd name="connsiteX82-284067" fmla="*/ 1258945 w 5767512"/>
                  <a:gd name="connsiteY82-284068" fmla="*/ 1822517 h 2329276"/>
                  <a:gd name="connsiteX83-284069" fmla="*/ 1215644 w 5767512"/>
                  <a:gd name="connsiteY83-284070" fmla="*/ 1818908 h 2329276"/>
                  <a:gd name="connsiteX84-284071" fmla="*/ 1204950 w 5767512"/>
                  <a:gd name="connsiteY84-284072" fmla="*/ 1833879 h 2329276"/>
                  <a:gd name="connsiteX85-284073" fmla="*/ 1196495 w 5767512"/>
                  <a:gd name="connsiteY85-284074" fmla="*/ 1829047 h 2329276"/>
                  <a:gd name="connsiteX86-284075" fmla="*/ 1193043 w 5767512"/>
                  <a:gd name="connsiteY86-284076" fmla="*/ 1833879 h 2329276"/>
                  <a:gd name="connsiteX87-284077" fmla="*/ 1145322 w 5767512"/>
                  <a:gd name="connsiteY87-284078" fmla="*/ 1806609 h 2329276"/>
                  <a:gd name="connsiteX88-284079" fmla="*/ 1098145 w 5767512"/>
                  <a:gd name="connsiteY88-284080" fmla="*/ 1806609 h 2329276"/>
                  <a:gd name="connsiteX89-284081" fmla="*/ 1061785 w 5767512"/>
                  <a:gd name="connsiteY89-284082" fmla="*/ 1833879 h 2329276"/>
                  <a:gd name="connsiteX90-284083" fmla="*/ 1055322 w 5767512"/>
                  <a:gd name="connsiteY90-284084" fmla="*/ 1829796 h 2329276"/>
                  <a:gd name="connsiteX91-284085" fmla="*/ 1049878 w 5767512"/>
                  <a:gd name="connsiteY91-284086" fmla="*/ 1833879 h 2329276"/>
                  <a:gd name="connsiteX92-284087" fmla="*/ 1006701 w 5767512"/>
                  <a:gd name="connsiteY92-284088" fmla="*/ 1806609 h 2329276"/>
                  <a:gd name="connsiteX93-284089" fmla="*/ 924893 w 5767512"/>
                  <a:gd name="connsiteY93-284090" fmla="*/ 1770250 h 2329276"/>
                  <a:gd name="connsiteX94-284091" fmla="*/ 877716 w 5767512"/>
                  <a:gd name="connsiteY94-284092" fmla="*/ 1770250 h 2329276"/>
                  <a:gd name="connsiteX95-284093" fmla="*/ 802724 w 5767512"/>
                  <a:gd name="connsiteY95-284094" fmla="*/ 1833879 h 2329276"/>
                  <a:gd name="connsiteX96-284095" fmla="*/ 798179 w 5767512"/>
                  <a:gd name="connsiteY96-284096" fmla="*/ 1877056 h 2329276"/>
                  <a:gd name="connsiteX97-284097" fmla="*/ 787406 w 5767512"/>
                  <a:gd name="connsiteY97-284098" fmla="*/ 1866283 h 2329276"/>
                  <a:gd name="connsiteX98-284099" fmla="*/ 786272 w 5767512"/>
                  <a:gd name="connsiteY98-284100" fmla="*/ 1877056 h 2329276"/>
                  <a:gd name="connsiteX99-284101" fmla="*/ 756063 w 5767512"/>
                  <a:gd name="connsiteY99-284102" fmla="*/ 1846846 h 2329276"/>
                  <a:gd name="connsiteX100-284103" fmla="*/ 732278 w 5767512"/>
                  <a:gd name="connsiteY100-284104" fmla="*/ 1904325 h 2329276"/>
                  <a:gd name="connsiteX101-284105" fmla="*/ 743640 w 5767512"/>
                  <a:gd name="connsiteY101-284106" fmla="*/ 1913415 h 2329276"/>
                  <a:gd name="connsiteX102-284107" fmla="*/ 723188 w 5767512"/>
                  <a:gd name="connsiteY102-284108" fmla="*/ 1956592 h 2329276"/>
                  <a:gd name="connsiteX103-284109" fmla="*/ 747026 w 5767512"/>
                  <a:gd name="connsiteY103-284110" fmla="*/ 1993433 h 2329276"/>
                  <a:gd name="connsiteX104-284111" fmla="*/ 763548 w 5767512"/>
                  <a:gd name="connsiteY104-284112" fmla="*/ 1990679 h 2329276"/>
                  <a:gd name="connsiteX105-284113" fmla="*/ 764871 w 5767512"/>
                  <a:gd name="connsiteY105-284114" fmla="*/ 1992443 h 2329276"/>
                  <a:gd name="connsiteX106-284115" fmla="*/ 775455 w 5767512"/>
                  <a:gd name="connsiteY106-284116" fmla="*/ 1990679 h 2329276"/>
                  <a:gd name="connsiteX107-284117" fmla="*/ 802724 w 5767512"/>
                  <a:gd name="connsiteY107-284118" fmla="*/ 2027038 h 2329276"/>
                  <a:gd name="connsiteX108-284119" fmla="*/ 798179 w 5767512"/>
                  <a:gd name="connsiteY108-284120" fmla="*/ 2054308 h 2329276"/>
                  <a:gd name="connsiteX109-284121" fmla="*/ 818632 w 5767512"/>
                  <a:gd name="connsiteY109-284122" fmla="*/ 2065670 h 2329276"/>
                  <a:gd name="connsiteX110-284123" fmla="*/ 802724 w 5767512"/>
                  <a:gd name="connsiteY110-284124" fmla="*/ 2097485 h 2329276"/>
                  <a:gd name="connsiteX111-284125" fmla="*/ 766365 w 5767512"/>
                  <a:gd name="connsiteY111-284126" fmla="*/ 2102030 h 2329276"/>
                  <a:gd name="connsiteX112-284127" fmla="*/ 727733 w 5767512"/>
                  <a:gd name="connsiteY112-284128" fmla="*/ 2161114 h 2329276"/>
                  <a:gd name="connsiteX113-284129" fmla="*/ 759548 w 5767512"/>
                  <a:gd name="connsiteY113-284130" fmla="*/ 2204291 h 2329276"/>
                  <a:gd name="connsiteX114-284131" fmla="*/ 759548 w 5767512"/>
                  <a:gd name="connsiteY114-284132" fmla="*/ 2242922 h 2329276"/>
                  <a:gd name="connsiteX115-284133" fmla="*/ 798179 w 5767512"/>
                  <a:gd name="connsiteY115-284134" fmla="*/ 2302007 h 2329276"/>
                  <a:gd name="connsiteX116-284135" fmla="*/ 775455 w 5767512"/>
                  <a:gd name="connsiteY116-284136" fmla="*/ 2317914 h 2329276"/>
                  <a:gd name="connsiteX117-284137" fmla="*/ 770910 w 5767512"/>
                  <a:gd name="connsiteY117-284138" fmla="*/ 2329276 h 2329276"/>
                  <a:gd name="connsiteX118-284139" fmla="*/ 759003 w 5767512"/>
                  <a:gd name="connsiteY118-284140" fmla="*/ 2329276 h 2329276"/>
                  <a:gd name="connsiteX119-284141" fmla="*/ 755003 w 5767512"/>
                  <a:gd name="connsiteY119-284142" fmla="*/ 2329276 h 2329276"/>
                  <a:gd name="connsiteX120-284143" fmla="*/ 743096 w 5767512"/>
                  <a:gd name="connsiteY120-284144" fmla="*/ 2329276 h 2329276"/>
                  <a:gd name="connsiteX121-284145" fmla="*/ 715826 w 5767512"/>
                  <a:gd name="connsiteY121-284146" fmla="*/ 2295189 h 2329276"/>
                  <a:gd name="connsiteX122-284147" fmla="*/ 704464 w 5767512"/>
                  <a:gd name="connsiteY122-284148" fmla="*/ 2295189 h 2329276"/>
                  <a:gd name="connsiteX123-284149" fmla="*/ 684012 w 5767512"/>
                  <a:gd name="connsiteY123-284150" fmla="*/ 2286099 h 2329276"/>
                  <a:gd name="connsiteX124-284151" fmla="*/ 672649 w 5767512"/>
                  <a:gd name="connsiteY124-284152" fmla="*/ 2263375 h 2329276"/>
                  <a:gd name="connsiteX125-284153" fmla="*/ 645222 w 5767512"/>
                  <a:gd name="connsiteY125-284154" fmla="*/ 2255538 h 2329276"/>
                  <a:gd name="connsiteX126-284155" fmla="*/ 625472 w 5767512"/>
                  <a:gd name="connsiteY126-284156" fmla="*/ 2258830 h 2329276"/>
                  <a:gd name="connsiteX127-284157" fmla="*/ 623771 w 5767512"/>
                  <a:gd name="connsiteY127-284158" fmla="*/ 2257129 h 2329276"/>
                  <a:gd name="connsiteX128-284159" fmla="*/ 613565 w 5767512"/>
                  <a:gd name="connsiteY128-284160" fmla="*/ 2258830 h 2329276"/>
                  <a:gd name="connsiteX129-284161" fmla="*/ 609020 w 5767512"/>
                  <a:gd name="connsiteY129-284162" fmla="*/ 2254285 h 2329276"/>
                  <a:gd name="connsiteX130-284163" fmla="*/ 559026 w 5767512"/>
                  <a:gd name="connsiteY130-284164" fmla="*/ 2227015 h 2329276"/>
                  <a:gd name="connsiteX131-284165" fmla="*/ 506760 w 5767512"/>
                  <a:gd name="connsiteY131-284166" fmla="*/ 2220198 h 2329276"/>
                  <a:gd name="connsiteX132-284167" fmla="*/ 483280 w 5767512"/>
                  <a:gd name="connsiteY132-284168" fmla="*/ 2213489 h 2329276"/>
                  <a:gd name="connsiteX133-284169" fmla="*/ 480035 w 5767512"/>
                  <a:gd name="connsiteY133-284170" fmla="*/ 2215653 h 2329276"/>
                  <a:gd name="connsiteX134-284171" fmla="*/ 475042 w 5767512"/>
                  <a:gd name="connsiteY134-284172" fmla="*/ 2211135 h 2329276"/>
                  <a:gd name="connsiteX135-284173" fmla="*/ 474945 w 5767512"/>
                  <a:gd name="connsiteY135-284174" fmla="*/ 2211108 h 2329276"/>
                  <a:gd name="connsiteX136-284175" fmla="*/ 468128 w 5767512"/>
                  <a:gd name="connsiteY136-284176" fmla="*/ 2215653 h 2329276"/>
                  <a:gd name="connsiteX137-284177" fmla="*/ 420406 w 5767512"/>
                  <a:gd name="connsiteY137-284178" fmla="*/ 2172476 h 2329276"/>
                  <a:gd name="connsiteX138-284179" fmla="*/ 381774 w 5767512"/>
                  <a:gd name="connsiteY138-284180" fmla="*/ 2156569 h 2329276"/>
                  <a:gd name="connsiteX139-284181" fmla="*/ 349960 w 5767512"/>
                  <a:gd name="connsiteY139-284182" fmla="*/ 2124754 h 2329276"/>
                  <a:gd name="connsiteX140-284183" fmla="*/ 377229 w 5767512"/>
                  <a:gd name="connsiteY140-284184" fmla="*/ 2117937 h 2329276"/>
                  <a:gd name="connsiteX141-284185" fmla="*/ 404499 w 5767512"/>
                  <a:gd name="connsiteY141-284186" fmla="*/ 2070215 h 2329276"/>
                  <a:gd name="connsiteX142-284187" fmla="*/ 388591 w 5767512"/>
                  <a:gd name="connsiteY142-284188" fmla="*/ 2054308 h 2329276"/>
                  <a:gd name="connsiteX143-284189" fmla="*/ 440858 w 5767512"/>
                  <a:gd name="connsiteY143-284190" fmla="*/ 2027038 h 2329276"/>
                  <a:gd name="connsiteX144-284191" fmla="*/ 440858 w 5767512"/>
                  <a:gd name="connsiteY144-284192" fmla="*/ 2023982 h 2329276"/>
                  <a:gd name="connsiteX145-284193" fmla="*/ 416406 w 5767512"/>
                  <a:gd name="connsiteY145-284194" fmla="*/ 2027038 h 2329276"/>
                  <a:gd name="connsiteX146-284195" fmla="*/ 416406 w 5767512"/>
                  <a:gd name="connsiteY146-284196" fmla="*/ 2025550 h 2329276"/>
                  <a:gd name="connsiteX147-284197" fmla="*/ 404499 w 5767512"/>
                  <a:gd name="connsiteY147-284198" fmla="*/ 2027038 h 2329276"/>
                  <a:gd name="connsiteX148-284199" fmla="*/ 404499 w 5767512"/>
                  <a:gd name="connsiteY148-284200" fmla="*/ 2006586 h 2329276"/>
                  <a:gd name="connsiteX149-284201" fmla="*/ 424951 w 5767512"/>
                  <a:gd name="connsiteY149-284202" fmla="*/ 1990679 h 2329276"/>
                  <a:gd name="connsiteX150-284203" fmla="*/ 463583 w 5767512"/>
                  <a:gd name="connsiteY150-284204" fmla="*/ 1983862 h 2329276"/>
                  <a:gd name="connsiteX151-284205" fmla="*/ 468128 w 5767512"/>
                  <a:gd name="connsiteY151-284206" fmla="*/ 1967954 h 2329276"/>
                  <a:gd name="connsiteX152-284207" fmla="*/ 456765 w 5767512"/>
                  <a:gd name="connsiteY152-284208" fmla="*/ 1936140 h 2329276"/>
                  <a:gd name="connsiteX153-284209" fmla="*/ 474945 w 5767512"/>
                  <a:gd name="connsiteY153-284210" fmla="*/ 1908870 h 2329276"/>
                  <a:gd name="connsiteX154-284211" fmla="*/ 474945 w 5767512"/>
                  <a:gd name="connsiteY154-284212" fmla="*/ 1888418 h 2329276"/>
                  <a:gd name="connsiteX155-284213" fmla="*/ 420406 w 5767512"/>
                  <a:gd name="connsiteY155-284214" fmla="*/ 1870238 h 2329276"/>
                  <a:gd name="connsiteX156-284215" fmla="*/ 409588 w 5767512"/>
                  <a:gd name="connsiteY156-284216" fmla="*/ 1870238 h 2329276"/>
                  <a:gd name="connsiteX157-284217" fmla="*/ 397681 w 5767512"/>
                  <a:gd name="connsiteY157-284218" fmla="*/ 1870238 h 2329276"/>
                  <a:gd name="connsiteX158-284219" fmla="*/ 379485 w 5767512"/>
                  <a:gd name="connsiteY158-284220" fmla="*/ 1847999 h 2329276"/>
                  <a:gd name="connsiteX159-284221" fmla="*/ 357322 w 5767512"/>
                  <a:gd name="connsiteY159-284222" fmla="*/ 1854331 h 2329276"/>
                  <a:gd name="connsiteX160-284223" fmla="*/ 352842 w 5767512"/>
                  <a:gd name="connsiteY160-284224" fmla="*/ 1852209 h 2329276"/>
                  <a:gd name="connsiteX161-284225" fmla="*/ 345415 w 5767512"/>
                  <a:gd name="connsiteY161-284226" fmla="*/ 1854331 h 2329276"/>
                  <a:gd name="connsiteX162-284227" fmla="*/ 302238 w 5767512"/>
                  <a:gd name="connsiteY162-284228" fmla="*/ 1833879 h 2329276"/>
                  <a:gd name="connsiteX163-284229" fmla="*/ 302238 w 5767512"/>
                  <a:gd name="connsiteY163-284230" fmla="*/ 1822517 h 2329276"/>
                  <a:gd name="connsiteX164-284231" fmla="*/ 286331 w 5767512"/>
                  <a:gd name="connsiteY164-284232" fmla="*/ 1795247 h 2329276"/>
                  <a:gd name="connsiteX165-284233" fmla="*/ 270968 w 5767512"/>
                  <a:gd name="connsiteY165-284234" fmla="*/ 1795247 h 2329276"/>
                  <a:gd name="connsiteX166-284235" fmla="*/ 259061 w 5767512"/>
                  <a:gd name="connsiteY166-284236" fmla="*/ 1795247 h 2329276"/>
                  <a:gd name="connsiteX167-284237" fmla="*/ 254516 w 5767512"/>
                  <a:gd name="connsiteY167-284238" fmla="*/ 1779340 h 2329276"/>
                  <a:gd name="connsiteX168-284239" fmla="*/ 263606 w 5767512"/>
                  <a:gd name="connsiteY168-284240" fmla="*/ 1763433 h 2329276"/>
                  <a:gd name="connsiteX169-284241" fmla="*/ 243991 w 5767512"/>
                  <a:gd name="connsiteY169-284242" fmla="*/ 1732920 h 2329276"/>
                  <a:gd name="connsiteX170-284243" fmla="*/ 216429 w 5767512"/>
                  <a:gd name="connsiteY170-284244" fmla="*/ 1736163 h 2329276"/>
                  <a:gd name="connsiteX171-284245" fmla="*/ 212956 w 5767512"/>
                  <a:gd name="connsiteY171-284246" fmla="*/ 1735171 h 2329276"/>
                  <a:gd name="connsiteX172-284247" fmla="*/ 204522 w 5767512"/>
                  <a:gd name="connsiteY172-284248" fmla="*/ 1736163 h 2329276"/>
                  <a:gd name="connsiteX173-284249" fmla="*/ 199623 w 5767512"/>
                  <a:gd name="connsiteY173-284250" fmla="*/ 1734763 h 2329276"/>
                  <a:gd name="connsiteX174-284251" fmla="*/ 195977 w 5767512"/>
                  <a:gd name="connsiteY174-284252" fmla="*/ 1747525 h 2329276"/>
                  <a:gd name="connsiteX175-284253" fmla="*/ 184968 w 5767512"/>
                  <a:gd name="connsiteY175-284254" fmla="*/ 1744380 h 2329276"/>
                  <a:gd name="connsiteX176-284255" fmla="*/ 184070 w 5767512"/>
                  <a:gd name="connsiteY176-284256" fmla="*/ 1747525 h 2329276"/>
                  <a:gd name="connsiteX177-284257" fmla="*/ 168163 w 5767512"/>
                  <a:gd name="connsiteY177-284258" fmla="*/ 1742990 h 2329276"/>
                  <a:gd name="connsiteX178-284259" fmla="*/ 156800 w 5767512"/>
                  <a:gd name="connsiteY178-284260" fmla="*/ 1704348 h 2329276"/>
                  <a:gd name="connsiteX179-284261" fmla="*/ 152255 w 5767512"/>
                  <a:gd name="connsiteY179-284262" fmla="*/ 1688441 h 2329276"/>
                  <a:gd name="connsiteX180-284263" fmla="*/ 156800 w 5767512"/>
                  <a:gd name="connsiteY180-284264" fmla="*/ 1683896 h 2329276"/>
                  <a:gd name="connsiteX181-284265" fmla="*/ 168707 w 5767512"/>
                  <a:gd name="connsiteY181-284266" fmla="*/ 1683896 h 2329276"/>
                  <a:gd name="connsiteX182-284267" fmla="*/ 188615 w 5767512"/>
                  <a:gd name="connsiteY182-284268" fmla="*/ 1683896 h 2329276"/>
                  <a:gd name="connsiteX183-284269" fmla="*/ 199977 w 5767512"/>
                  <a:gd name="connsiteY183-284270" fmla="*/ 1672534 h 2329276"/>
                  <a:gd name="connsiteX184-284271" fmla="*/ 188615 w 5767512"/>
                  <a:gd name="connsiteY184-284272" fmla="*/ 1649809 h 2329276"/>
                  <a:gd name="connsiteX185-284273" fmla="*/ 168163 w 5767512"/>
                  <a:gd name="connsiteY185-284274" fmla="*/ 1640720 h 2329276"/>
                  <a:gd name="connsiteX186-284275" fmla="*/ 168163 w 5767512"/>
                  <a:gd name="connsiteY186-284276" fmla="*/ 1633902 h 2329276"/>
                  <a:gd name="connsiteX187-284277" fmla="*/ 152255 w 5767512"/>
                  <a:gd name="connsiteY187-284278" fmla="*/ 1617995 h 2329276"/>
                  <a:gd name="connsiteX188-284279" fmla="*/ 129531 w 5767512"/>
                  <a:gd name="connsiteY188-284280" fmla="*/ 1581635 h 2329276"/>
                  <a:gd name="connsiteX189-284281" fmla="*/ 140893 w 5767512"/>
                  <a:gd name="connsiteY189-284282" fmla="*/ 1558911 h 2329276"/>
                  <a:gd name="connsiteX190-284283" fmla="*/ 136348 w 5767512"/>
                  <a:gd name="connsiteY190-284284" fmla="*/ 1531641 h 2329276"/>
                  <a:gd name="connsiteX191-284285" fmla="*/ 103789 w 5767512"/>
                  <a:gd name="connsiteY191-284286" fmla="*/ 1518234 h 2329276"/>
                  <a:gd name="connsiteX192-284287" fmla="*/ 93716 w 5767512"/>
                  <a:gd name="connsiteY192-284288" fmla="*/ 1522551 h 2329276"/>
                  <a:gd name="connsiteX193-284289" fmla="*/ 91868 w 5767512"/>
                  <a:gd name="connsiteY193-284290" fmla="*/ 1518240 h 2329276"/>
                  <a:gd name="connsiteX194-284291" fmla="*/ 81809 w 5767512"/>
                  <a:gd name="connsiteY194-284292" fmla="*/ 1522551 h 2329276"/>
                  <a:gd name="connsiteX195-284293" fmla="*/ 74992 w 5767512"/>
                  <a:gd name="connsiteY195-284294" fmla="*/ 1506644 h 2329276"/>
                  <a:gd name="connsiteX196-284295" fmla="*/ 34087 w 5767512"/>
                  <a:gd name="connsiteY196-284296" fmla="*/ 1495282 h 2329276"/>
                  <a:gd name="connsiteX197-284297" fmla="*/ 22725 w 5767512"/>
                  <a:gd name="connsiteY197-284298" fmla="*/ 1452105 h 2329276"/>
                  <a:gd name="connsiteX198-284299" fmla="*/ 22725 w 5767512"/>
                  <a:gd name="connsiteY198-284300" fmla="*/ 1420290 h 2329276"/>
                  <a:gd name="connsiteX199-284301" fmla="*/ 0 w 5767512"/>
                  <a:gd name="connsiteY199-284302" fmla="*/ 1404383 h 2329276"/>
                  <a:gd name="connsiteX200-284303" fmla="*/ 15907 w 5767512"/>
                  <a:gd name="connsiteY200-284304" fmla="*/ 1381659 h 2329276"/>
                  <a:gd name="connsiteX201-284305" fmla="*/ 6818 w 5767512"/>
                  <a:gd name="connsiteY201-284306" fmla="*/ 1318030 h 2329276"/>
                  <a:gd name="connsiteX202-284307" fmla="*/ 34087 w 5767512"/>
                  <a:gd name="connsiteY202-284308" fmla="*/ 1274853 h 2329276"/>
                  <a:gd name="connsiteX203-284309" fmla="*/ 27270 w 5767512"/>
                  <a:gd name="connsiteY203-284310" fmla="*/ 1263491 h 2329276"/>
                  <a:gd name="connsiteX204-284311" fmla="*/ 70447 w 5767512"/>
                  <a:gd name="connsiteY204-284312" fmla="*/ 1224859 h 2329276"/>
                  <a:gd name="connsiteX205-284313" fmla="*/ 27270 w 5767512"/>
                  <a:gd name="connsiteY205-284314" fmla="*/ 1188499 h 2329276"/>
                  <a:gd name="connsiteX206-284315" fmla="*/ 109078 w 5767512"/>
                  <a:gd name="connsiteY206-284316" fmla="*/ 1090783 h 2329276"/>
                  <a:gd name="connsiteX207-284317" fmla="*/ 145438 w 5767512"/>
                  <a:gd name="connsiteY207-284318" fmla="*/ 1047606 h 2329276"/>
                  <a:gd name="connsiteX208-284319" fmla="*/ 156800 w 5767512"/>
                  <a:gd name="connsiteY208-284320" fmla="*/ 1004430 h 2329276"/>
                  <a:gd name="connsiteX209-284321" fmla="*/ 102261 w 5767512"/>
                  <a:gd name="connsiteY209-284322" fmla="*/ 952163 h 2329276"/>
                  <a:gd name="connsiteX210-284323" fmla="*/ 118168 w 5767512"/>
                  <a:gd name="connsiteY210-284324" fmla="*/ 897624 h 2329276"/>
                  <a:gd name="connsiteX211-284325" fmla="*/ 86354 w 5767512"/>
                  <a:gd name="connsiteY211-284326" fmla="*/ 833995 h 2329276"/>
                  <a:gd name="connsiteX212-284327" fmla="*/ 109078 w 5767512"/>
                  <a:gd name="connsiteY212-284328" fmla="*/ 759003 h 2329276"/>
                  <a:gd name="connsiteX213-284329" fmla="*/ 70447 w 5767512"/>
                  <a:gd name="connsiteY213-284330" fmla="*/ 656742 h 2329276"/>
                  <a:gd name="connsiteX214-284331" fmla="*/ 102261 w 5767512"/>
                  <a:gd name="connsiteY214-284332" fmla="*/ 586296 h 2329276"/>
                  <a:gd name="connsiteX215-284333" fmla="*/ 43177 w 5767512"/>
                  <a:gd name="connsiteY215-284334" fmla="*/ 520395 h 2329276"/>
                  <a:gd name="connsiteX216-284335" fmla="*/ 49994 w 5767512"/>
                  <a:gd name="connsiteY216-284336" fmla="*/ 445403 h 2329276"/>
                  <a:gd name="connsiteX217-284337" fmla="*/ 81809 w 5767512"/>
                  <a:gd name="connsiteY217-284338" fmla="*/ 440858 h 2329276"/>
                  <a:gd name="connsiteX218-284339" fmla="*/ 145438 w 5767512"/>
                  <a:gd name="connsiteY218-284340" fmla="*/ 397682 h 2329276"/>
                  <a:gd name="connsiteX219-284341" fmla="*/ 184070 w 5767512"/>
                  <a:gd name="connsiteY219-284342" fmla="*/ 359050 h 2329276"/>
                  <a:gd name="connsiteX220-284343" fmla="*/ 189699 w 5767512"/>
                  <a:gd name="connsiteY220-284344" fmla="*/ 365328 h 2329276"/>
                  <a:gd name="connsiteX221-284345" fmla="*/ 195977 w 5767512"/>
                  <a:gd name="connsiteY221-284346" fmla="*/ 359050 h 2329276"/>
                  <a:gd name="connsiteX222-284347" fmla="*/ 255061 w 5767512"/>
                  <a:gd name="connsiteY222-284348" fmla="*/ 424951 h 2329276"/>
                  <a:gd name="connsiteX223-284349" fmla="*/ 350504 w 5767512"/>
                  <a:gd name="connsiteY223-284350" fmla="*/ 445403 h 2329276"/>
                  <a:gd name="connsiteX224-284351" fmla="*/ 491397 w 5767512"/>
                  <a:gd name="connsiteY224-284352" fmla="*/ 559027 h 2329276"/>
                  <a:gd name="connsiteX225-284353" fmla="*/ 523211 w 5767512"/>
                  <a:gd name="connsiteY225-284354" fmla="*/ 606748 h 2329276"/>
                  <a:gd name="connsiteX226-284355" fmla="*/ 523211 w 5767512"/>
                  <a:gd name="connsiteY226-284356" fmla="*/ 665832 h 2329276"/>
                  <a:gd name="connsiteX227-284357" fmla="*/ 486852 w 5767512"/>
                  <a:gd name="connsiteY227-284358" fmla="*/ 720371 h 2329276"/>
                  <a:gd name="connsiteX228-284359" fmla="*/ 420951 w 5767512"/>
                  <a:gd name="connsiteY228-284360" fmla="*/ 740824 h 2329276"/>
                  <a:gd name="connsiteX229-284361" fmla="*/ 415909 w 5767512"/>
                  <a:gd name="connsiteY229-284362" fmla="*/ 738693 h 2329276"/>
                  <a:gd name="connsiteX230-284363" fmla="*/ 409044 w 5767512"/>
                  <a:gd name="connsiteY230-284364" fmla="*/ 740824 h 2329276"/>
                  <a:gd name="connsiteX231-284365" fmla="*/ 252950 w 5767512"/>
                  <a:gd name="connsiteY231-284366" fmla="*/ 674868 h 2329276"/>
                  <a:gd name="connsiteX232-284367" fmla="*/ 232336 w 5767512"/>
                  <a:gd name="connsiteY232-284368" fmla="*/ 681740 h 2329276"/>
                  <a:gd name="connsiteX233-284369" fmla="*/ 291420 w 5767512"/>
                  <a:gd name="connsiteY233-284370" fmla="*/ 752186 h 2329276"/>
                  <a:gd name="connsiteX234-284371" fmla="*/ 291420 w 5767512"/>
                  <a:gd name="connsiteY234-284372" fmla="*/ 790818 h 2329276"/>
                  <a:gd name="connsiteX235-284373" fmla="*/ 298238 w 5767512"/>
                  <a:gd name="connsiteY235-284374" fmla="*/ 877172 h 2329276"/>
                  <a:gd name="connsiteX236-284375" fmla="*/ 345959 w 5767512"/>
                  <a:gd name="connsiteY236-284376" fmla="*/ 908986 h 2329276"/>
                  <a:gd name="connsiteX237-284377" fmla="*/ 362087 w 5767512"/>
                  <a:gd name="connsiteY237-284378" fmla="*/ 918394 h 2329276"/>
                  <a:gd name="connsiteX238-284379" fmla="*/ 365867 w 5767512"/>
                  <a:gd name="connsiteY238-284380" fmla="*/ 886261 h 2329276"/>
                  <a:gd name="connsiteX239-284381" fmla="*/ 345415 w 5767512"/>
                  <a:gd name="connsiteY239-284382" fmla="*/ 849902 h 2329276"/>
                  <a:gd name="connsiteX240-284383" fmla="*/ 365867 w 5767512"/>
                  <a:gd name="connsiteY240-284384" fmla="*/ 818087 h 2329276"/>
                  <a:gd name="connsiteX241-284385" fmla="*/ 374560 w 5767512"/>
                  <a:gd name="connsiteY241-284386" fmla="*/ 823086 h 2329276"/>
                  <a:gd name="connsiteX242-284387" fmla="*/ 377774 w 5767512"/>
                  <a:gd name="connsiteY242-284388" fmla="*/ 818087 h 2329276"/>
                  <a:gd name="connsiteX243-284389" fmla="*/ 461933 w 5767512"/>
                  <a:gd name="connsiteY243-284390" fmla="*/ 866479 h 2329276"/>
                  <a:gd name="connsiteX244-284391" fmla="*/ 484035 w 5767512"/>
                  <a:gd name="connsiteY244-284392" fmla="*/ 849902 h 2329276"/>
                  <a:gd name="connsiteX245-284393" fmla="*/ 463583 w 5767512"/>
                  <a:gd name="connsiteY245-284394" fmla="*/ 784000 h 2329276"/>
                  <a:gd name="connsiteX246-284395" fmla="*/ 549936 w 5767512"/>
                  <a:gd name="connsiteY246-284396" fmla="*/ 697647 h 2329276"/>
                  <a:gd name="connsiteX247-284397" fmla="*/ 559742 w 5767512"/>
                  <a:gd name="connsiteY247-284398" fmla="*/ 699748 h 2329276"/>
                  <a:gd name="connsiteX248-284399" fmla="*/ 561843 w 5767512"/>
                  <a:gd name="connsiteY248-284400" fmla="*/ 697647 h 2329276"/>
                  <a:gd name="connsiteX249-284401" fmla="*/ 593658 w 5767512"/>
                  <a:gd name="connsiteY249-284402" fmla="*/ 704464 h 2329276"/>
                  <a:gd name="connsiteX250-284403" fmla="*/ 620945 w 5767512"/>
                  <a:gd name="connsiteY250-284404" fmla="*/ 728341 h 2329276"/>
                  <a:gd name="connsiteX251-284405" fmla="*/ 640835 w 5767512"/>
                  <a:gd name="connsiteY251-284406" fmla="*/ 672650 h 2329276"/>
                  <a:gd name="connsiteX252-284407" fmla="*/ 609020 w 5767512"/>
                  <a:gd name="connsiteY252-284408" fmla="*/ 618111 h 2329276"/>
                  <a:gd name="connsiteX253-284409" fmla="*/ 624928 w 5767512"/>
                  <a:gd name="connsiteY253-284410" fmla="*/ 559027 h 2329276"/>
                  <a:gd name="connsiteX254-284411" fmla="*/ 597658 w 5767512"/>
                  <a:gd name="connsiteY254-284412" fmla="*/ 499942 h 2329276"/>
                  <a:gd name="connsiteX255-284413" fmla="*/ 611562 w 5767512"/>
                  <a:gd name="connsiteY255-284414" fmla="*/ 504268 h 2329276"/>
                  <a:gd name="connsiteX256-284415" fmla="*/ 609565 w 5767512"/>
                  <a:gd name="connsiteY256-284416" fmla="*/ 499942 h 2329276"/>
                  <a:gd name="connsiteX257-284417" fmla="*/ 711826 w 5767512"/>
                  <a:gd name="connsiteY257-284418" fmla="*/ 531757 h 2329276"/>
                  <a:gd name="connsiteX258-284419" fmla="*/ 732278 w 5767512"/>
                  <a:gd name="connsiteY258-284420" fmla="*/ 586296 h 2329276"/>
                  <a:gd name="connsiteX259-284421" fmla="*/ 684556 w 5767512"/>
                  <a:gd name="connsiteY259-284422" fmla="*/ 597658 h 2329276"/>
                  <a:gd name="connsiteX260-284423" fmla="*/ 684556 w 5767512"/>
                  <a:gd name="connsiteY260-284424" fmla="*/ 649925 h 2329276"/>
                  <a:gd name="connsiteX261-284425" fmla="*/ 713309 w 5767512"/>
                  <a:gd name="connsiteY261-284426" fmla="*/ 678678 h 2329276"/>
                  <a:gd name="connsiteX262-284427" fmla="*/ 763548 w 5767512"/>
                  <a:gd name="connsiteY262-284428" fmla="*/ 661287 h 2329276"/>
                  <a:gd name="connsiteX263-284429" fmla="*/ 770365 w 5767512"/>
                  <a:gd name="connsiteY263-284430" fmla="*/ 602203 h 2329276"/>
                  <a:gd name="connsiteX264-284431" fmla="*/ 845357 w 5767512"/>
                  <a:gd name="connsiteY264-284432" fmla="*/ 554482 h 2329276"/>
                  <a:gd name="connsiteX265-284433" fmla="*/ 972614 w 5767512"/>
                  <a:gd name="connsiteY265-284434" fmla="*/ 468128 h 2329276"/>
                  <a:gd name="connsiteX266-284435" fmla="*/ 982566 w 5767512"/>
                  <a:gd name="connsiteY266-284436" fmla="*/ 469455 h 2329276"/>
                  <a:gd name="connsiteX267-284437" fmla="*/ 984521 w 5767512"/>
                  <a:gd name="connsiteY267-284438" fmla="*/ 468128 h 2329276"/>
                  <a:gd name="connsiteX268-284439" fmla="*/ 1018608 w 5767512"/>
                  <a:gd name="connsiteY268-284440" fmla="*/ 472673 h 2329276"/>
                  <a:gd name="connsiteX269-284441" fmla="*/ 979977 w 5767512"/>
                  <a:gd name="connsiteY269-284442" fmla="*/ 536302 h 2329276"/>
                  <a:gd name="connsiteX270-284443" fmla="*/ 1012666 w 5767512"/>
                  <a:gd name="connsiteY270-284444" fmla="*/ 541463 h 2329276"/>
                  <a:gd name="connsiteX271-284445" fmla="*/ 1038516 w 5767512"/>
                  <a:gd name="connsiteY271-284446" fmla="*/ 511305 h 2329276"/>
                  <a:gd name="connsiteX272-284447" fmla="*/ 1050423 w 5767512"/>
                  <a:gd name="connsiteY272-284448" fmla="*/ 511305 h 2329276"/>
                  <a:gd name="connsiteX273-284449" fmla="*/ 1108962 w 5767512"/>
                  <a:gd name="connsiteY273-284450" fmla="*/ 511305 h 2329276"/>
                  <a:gd name="connsiteX274-284451" fmla="*/ 1161229 w 5767512"/>
                  <a:gd name="connsiteY274-284452" fmla="*/ 468128 h 2329276"/>
                  <a:gd name="connsiteX275-284453" fmla="*/ 1165711 w 5767512"/>
                  <a:gd name="connsiteY275-284454" fmla="*/ 474262 h 2329276"/>
                  <a:gd name="connsiteX276-284455" fmla="*/ 1173136 w 5767512"/>
                  <a:gd name="connsiteY276-284456" fmla="*/ 468128 h 2329276"/>
                  <a:gd name="connsiteX277-284457" fmla="*/ 1210035 w 5767512"/>
                  <a:gd name="connsiteY277-284458" fmla="*/ 518621 h 2329276"/>
                  <a:gd name="connsiteX278-284459" fmla="*/ 1247583 w 5767512"/>
                  <a:gd name="connsiteY278-284460" fmla="*/ 461311 h 2329276"/>
                  <a:gd name="connsiteX279-284461" fmla="*/ 1211223 w 5767512"/>
                  <a:gd name="connsiteY279-284462" fmla="*/ 402227 h 2329276"/>
                  <a:gd name="connsiteX280-284463" fmla="*/ 1227130 w 5767512"/>
                  <a:gd name="connsiteY280-284464" fmla="*/ 365867 h 2329276"/>
                  <a:gd name="connsiteX281-284465" fmla="*/ 1237665 w 5767512"/>
                  <a:gd name="connsiteY281-284466" fmla="*/ 369005 h 2329276"/>
                  <a:gd name="connsiteX282-284467" fmla="*/ 1239037 w 5767512"/>
                  <a:gd name="connsiteY282-284468" fmla="*/ 365867 h 2329276"/>
                  <a:gd name="connsiteX283-284469" fmla="*/ 1345843 w 5767512"/>
                  <a:gd name="connsiteY283-284470" fmla="*/ 397682 h 2329276"/>
                  <a:gd name="connsiteX284-284471" fmla="*/ 1400382 w 5767512"/>
                  <a:gd name="connsiteY284-284472" fmla="*/ 429496 h 2329276"/>
                  <a:gd name="connsiteX285-284473" fmla="*/ 1519756 w 5767512"/>
                  <a:gd name="connsiteY285-284474" fmla="*/ 536080 h 2329276"/>
                  <a:gd name="connsiteX286-284475" fmla="*/ 1543003 w 5767512"/>
                  <a:gd name="connsiteY286-284476" fmla="*/ 495398 h 2329276"/>
                  <a:gd name="connsiteX287-284477" fmla="*/ 1506643 w 5767512"/>
                  <a:gd name="connsiteY287-284478" fmla="*/ 440858 h 2329276"/>
                  <a:gd name="connsiteX288-284479" fmla="*/ 1506643 w 5767512"/>
                  <a:gd name="connsiteY288-284480" fmla="*/ 418134 h 2329276"/>
                  <a:gd name="connsiteX289-284481" fmla="*/ 1463467 w 5767512"/>
                  <a:gd name="connsiteY289-284482" fmla="*/ 409044 h 2329276"/>
                  <a:gd name="connsiteX290-284483" fmla="*/ 1472556 w 5767512"/>
                  <a:gd name="connsiteY290-284484" fmla="*/ 359050 h 2329276"/>
                  <a:gd name="connsiteX291-284485" fmla="*/ 1452104 w 5767512"/>
                  <a:gd name="connsiteY291-284486" fmla="*/ 272696 h 2329276"/>
                  <a:gd name="connsiteX292-284487" fmla="*/ 1452104 w 5767512"/>
                  <a:gd name="connsiteY292-284488" fmla="*/ 236337 h 2329276"/>
                  <a:gd name="connsiteX293-284489" fmla="*/ 1522551 w 5767512"/>
                  <a:gd name="connsiteY293-284490" fmla="*/ 134076 h 2329276"/>
                  <a:gd name="connsiteX294-284491" fmla="*/ 1543003 w 5767512"/>
                  <a:gd name="connsiteY294-284492" fmla="*/ 20453 h 2329276"/>
                  <a:gd name="connsiteX295-284493" fmla="*/ 1570272 w 5767512"/>
                  <a:gd name="connsiteY295-284494" fmla="*/ 0 h 2329276"/>
                  <a:gd name="connsiteX296-284495" fmla="*/ 1578688 w 5767512"/>
                  <a:gd name="connsiteY296-284496" fmla="*/ 2619 h 2329276"/>
                  <a:gd name="connsiteX297-284497" fmla="*/ 1582179 w 5767512"/>
                  <a:gd name="connsiteY297-284498" fmla="*/ 0 h 2329276"/>
                  <a:gd name="connsiteX298-284499" fmla="*/ 1684440 w 5767512"/>
                  <a:gd name="connsiteY298-284500" fmla="*/ 31815 h 2329276"/>
                  <a:gd name="connsiteX299-284501" fmla="*/ 1688985 w 5767512"/>
                  <a:gd name="connsiteY299-284502" fmla="*/ 102261 h 2329276"/>
                  <a:gd name="connsiteX300-284503" fmla="*/ 1652625 w 5767512"/>
                  <a:gd name="connsiteY300-284504" fmla="*/ 193160 h 2329276"/>
                  <a:gd name="connsiteX301-284505" fmla="*/ 1679895 w 5767512"/>
                  <a:gd name="connsiteY301-284506" fmla="*/ 231792 h 2329276"/>
                  <a:gd name="connsiteX302-284507" fmla="*/ 1688985 w 5767512"/>
                  <a:gd name="connsiteY302-284508" fmla="*/ 306783 h 2329276"/>
                  <a:gd name="connsiteX303-284509" fmla="*/ 1679895 w 5767512"/>
                  <a:gd name="connsiteY303-284510" fmla="*/ 452221 h 2329276"/>
                  <a:gd name="connsiteX304-284511" fmla="*/ 1636718 w 5767512"/>
                  <a:gd name="connsiteY304-284512" fmla="*/ 715827 h 2329276"/>
                  <a:gd name="connsiteX305-284513" fmla="*/ 1662494 w 5767512"/>
                  <a:gd name="connsiteY305-284514" fmla="*/ 722271 h 2329276"/>
                  <a:gd name="connsiteX0-284515" fmla="*/ 1662494 w 5767512"/>
                  <a:gd name="connsiteY0-284516" fmla="*/ 722271 h 2329276"/>
                  <a:gd name="connsiteX1-284517" fmla="*/ 5267570 w 5767512"/>
                  <a:gd name="connsiteY1-284518" fmla="*/ 338598 h 2329276"/>
                  <a:gd name="connsiteX2-284519" fmla="*/ 5278896 w 5767512"/>
                  <a:gd name="connsiteY2-284520" fmla="*/ 341647 h 2329276"/>
                  <a:gd name="connsiteX3-284521" fmla="*/ 5463001 w 5767512"/>
                  <a:gd name="connsiteY3-284522" fmla="*/ 365867 h 2329276"/>
                  <a:gd name="connsiteX4-284523" fmla="*/ 5464386 w 5767512"/>
                  <a:gd name="connsiteY4-284524" fmla="*/ 366486 h 2329276"/>
                  <a:gd name="connsiteX5-284525" fmla="*/ 5767511 w 5767512"/>
                  <a:gd name="connsiteY5-284526" fmla="*/ 833995 h 2329276"/>
                  <a:gd name="connsiteX6-284527" fmla="*/ 5729132 w 5767512"/>
                  <a:gd name="connsiteY6-284528" fmla="*/ 785976 h 2329276"/>
                  <a:gd name="connsiteX7-284529" fmla="*/ 5695337 w 5767512"/>
                  <a:gd name="connsiteY7-284530" fmla="*/ 795363 h 2329276"/>
                  <a:gd name="connsiteX8-284531" fmla="*/ 5693366 w 5767512"/>
                  <a:gd name="connsiteY8-284532" fmla="*/ 792603 h 2329276"/>
                  <a:gd name="connsiteX9-284533" fmla="*/ 5640799 w 5767512"/>
                  <a:gd name="connsiteY9-284534" fmla="*/ 752186 h 2329276"/>
                  <a:gd name="connsiteX10-284535" fmla="*/ 5656705 w 5767512"/>
                  <a:gd name="connsiteY10-284536" fmla="*/ 795363 h 2329276"/>
                  <a:gd name="connsiteX11-284537" fmla="*/ 5586259 w 5767512"/>
                  <a:gd name="connsiteY11-284538" fmla="*/ 870354 h 2329276"/>
                  <a:gd name="connsiteX12-284539" fmla="*/ 5575676 w 5767512"/>
                  <a:gd name="connsiteY12-284540" fmla="*/ 869346 h 2329276"/>
                  <a:gd name="connsiteX13-284541" fmla="*/ 5539436 w 5767512"/>
                  <a:gd name="connsiteY13-284542" fmla="*/ 867029 h 2329276"/>
                  <a:gd name="connsiteX14-284543" fmla="*/ 5593077 w 5767512"/>
                  <a:gd name="connsiteY14-284544" fmla="*/ 972615 h 2329276"/>
                  <a:gd name="connsiteX15-284545" fmla="*/ 5613529 w 5767512"/>
                  <a:gd name="connsiteY15-284546" fmla="*/ 1031699 h 2329276"/>
                  <a:gd name="connsiteX16-284547" fmla="*/ 5608984 w 5767512"/>
                  <a:gd name="connsiteY16-284548" fmla="*/ 1054424 h 2329276"/>
                  <a:gd name="connsiteX17-284549" fmla="*/ 5597799 w 5767512"/>
                  <a:gd name="connsiteY17-284550" fmla="*/ 1050815 h 2329276"/>
                  <a:gd name="connsiteX18-284551" fmla="*/ 5534271 w 5767512"/>
                  <a:gd name="connsiteY18-284552" fmla="*/ 1034164 h 2329276"/>
                  <a:gd name="connsiteX19-284553" fmla="*/ 5436277 w 5767512"/>
                  <a:gd name="connsiteY19-284554" fmla="*/ 1090783 h 2329276"/>
                  <a:gd name="connsiteX20-284555" fmla="*/ 5397645 w 5767512"/>
                  <a:gd name="connsiteY20-284556" fmla="*/ 1102146 h 2329276"/>
                  <a:gd name="connsiteX21-284557" fmla="*/ 5345378 w 5767512"/>
                  <a:gd name="connsiteY21-284558" fmla="*/ 1156685 h 2329276"/>
                  <a:gd name="connsiteX22-284559" fmla="*/ 5290839 w 5767512"/>
                  <a:gd name="connsiteY22-284560" fmla="*/ 1204406 h 2329276"/>
                  <a:gd name="connsiteX23-284561" fmla="*/ 5274932 w 5767512"/>
                  <a:gd name="connsiteY23-284562" fmla="*/ 1236221 h 2329276"/>
                  <a:gd name="connsiteX24-284563" fmla="*/ 5267238 w 5767512"/>
                  <a:gd name="connsiteY24-284564" fmla="*/ 1227794 h 2329276"/>
                  <a:gd name="connsiteX25-284565" fmla="*/ 5263025 w 5767512"/>
                  <a:gd name="connsiteY25-284566" fmla="*/ 1236221 h 2329276"/>
                  <a:gd name="connsiteX26-284567" fmla="*/ 5219538 w 5767512"/>
                  <a:gd name="connsiteY26-284568" fmla="*/ 1188593 h 2329276"/>
                  <a:gd name="connsiteX27-284569" fmla="*/ 5129494 w 5767512"/>
                  <a:gd name="connsiteY27-284570" fmla="*/ 1243038 h 2329276"/>
                  <a:gd name="connsiteX28-284571" fmla="*/ 5126389 w 5767512"/>
                  <a:gd name="connsiteY28-284572" fmla="*/ 1237716 h 2329276"/>
                  <a:gd name="connsiteX29-284573" fmla="*/ 5117587 w 5767512"/>
                  <a:gd name="connsiteY29-284574" fmla="*/ 1243038 h 2329276"/>
                  <a:gd name="connsiteX30-284575" fmla="*/ 5105544 w 5767512"/>
                  <a:gd name="connsiteY30-284576" fmla="*/ 1222392 h 2329276"/>
                  <a:gd name="connsiteX31-284577" fmla="*/ 5074955 w 5767512"/>
                  <a:gd name="connsiteY31-284578" fmla="*/ 1247583 h 2329276"/>
                  <a:gd name="connsiteX32-284579" fmla="*/ 5065718 w 5767512"/>
                  <a:gd name="connsiteY32-284580" fmla="*/ 1245384 h 2329276"/>
                  <a:gd name="connsiteX33-284581" fmla="*/ 5063048 w 5767512"/>
                  <a:gd name="connsiteY33-284582" fmla="*/ 1247583 h 2329276"/>
                  <a:gd name="connsiteX34-284583" fmla="*/ 5026594 w 5767512"/>
                  <a:gd name="connsiteY34-284584" fmla="*/ 1238904 h 2329276"/>
                  <a:gd name="connsiteX35-284585" fmla="*/ 5015871 w 5767512"/>
                  <a:gd name="connsiteY35-284586" fmla="*/ 1283943 h 2329276"/>
                  <a:gd name="connsiteX36-284587" fmla="*/ 4974967 w 5767512"/>
                  <a:gd name="connsiteY36-284588" fmla="*/ 1349844 h 2329276"/>
                  <a:gd name="connsiteX37-284589" fmla="*/ 4974967 w 5767512"/>
                  <a:gd name="connsiteY37-284590" fmla="*/ 1381659 h 2329276"/>
                  <a:gd name="connsiteX38-284591" fmla="*/ 5011326 w 5767512"/>
                  <a:gd name="connsiteY38-284592" fmla="*/ 1495282 h 2329276"/>
                  <a:gd name="connsiteX39-284593" fmla="*/ 4999419 w 5767512"/>
                  <a:gd name="connsiteY39-284594" fmla="*/ 1495282 h 2329276"/>
                  <a:gd name="connsiteX40-284595" fmla="*/ 4974967 w 5767512"/>
                  <a:gd name="connsiteY40-284596" fmla="*/ 1495282 h 2329276"/>
                  <a:gd name="connsiteX41-284597" fmla="*/ 4963605 w 5767512"/>
                  <a:gd name="connsiteY41-284598" fmla="*/ 1547548 h 2329276"/>
                  <a:gd name="connsiteX42-284599" fmla="*/ 4974967 w 5767512"/>
                  <a:gd name="connsiteY42-284600" fmla="*/ 1574818 h 2329276"/>
                  <a:gd name="connsiteX43-284601" fmla="*/ 4909065 w 5767512"/>
                  <a:gd name="connsiteY43-284602" fmla="*/ 1608905 h 2329276"/>
                  <a:gd name="connsiteX44-284603" fmla="*/ 4897703 w 5767512"/>
                  <a:gd name="connsiteY44-284604" fmla="*/ 1677079 h 2329276"/>
                  <a:gd name="connsiteX45-284605" fmla="*/ 4845437 w 5767512"/>
                  <a:gd name="connsiteY45-284606" fmla="*/ 1692986 h 2329276"/>
                  <a:gd name="connsiteX46-284607" fmla="*/ 4834074 w 5767512"/>
                  <a:gd name="connsiteY46-284608" fmla="*/ 1752070 h 2329276"/>
                  <a:gd name="connsiteX47-284609" fmla="*/ 4779535 w 5767512"/>
                  <a:gd name="connsiteY47-284610" fmla="*/ 1811154 h 2329276"/>
                  <a:gd name="connsiteX48-284611" fmla="*/ 4777225 w 5767512"/>
                  <a:gd name="connsiteY48-284612" fmla="*/ 1800758 h 2329276"/>
                  <a:gd name="connsiteX49-284613" fmla="*/ 4767628 w 5767512"/>
                  <a:gd name="connsiteY49-284614" fmla="*/ 1811154 h 2329276"/>
                  <a:gd name="connsiteX50-284615" fmla="*/ 4758538 w 5767512"/>
                  <a:gd name="connsiteY50-284616" fmla="*/ 1770250 h 2329276"/>
                  <a:gd name="connsiteX51-284617" fmla="*/ 4742631 w 5767512"/>
                  <a:gd name="connsiteY51-284618" fmla="*/ 1683896 h 2329276"/>
                  <a:gd name="connsiteX52-284619" fmla="*/ 4715361 w 5767512"/>
                  <a:gd name="connsiteY52-284620" fmla="*/ 1543004 h 2329276"/>
                  <a:gd name="connsiteX53-284621" fmla="*/ 4735813 w 5767512"/>
                  <a:gd name="connsiteY53-284622" fmla="*/ 1452105 h 2329276"/>
                  <a:gd name="connsiteX54-284623" fmla="*/ 4767628 w 5767512"/>
                  <a:gd name="connsiteY54-284624" fmla="*/ 1408928 h 2329276"/>
                  <a:gd name="connsiteX55-284625" fmla="*/ 4767628 w 5767512"/>
                  <a:gd name="connsiteY55-284626" fmla="*/ 1381659 h 2329276"/>
                  <a:gd name="connsiteX56-284627" fmla="*/ 4826712 w 5767512"/>
                  <a:gd name="connsiteY56-284628" fmla="*/ 1365751 h 2329276"/>
                  <a:gd name="connsiteX57-284629" fmla="*/ 1811153 w 5767512"/>
                  <a:gd name="connsiteY57-284630" fmla="*/ 1617995 h 2329276"/>
                  <a:gd name="connsiteX58-284631" fmla="*/ 1748069 w 5767512"/>
                  <a:gd name="connsiteY58-284632" fmla="*/ 1656627 h 2329276"/>
                  <a:gd name="connsiteX59-284633" fmla="*/ 1711709 w 5767512"/>
                  <a:gd name="connsiteY59-284634" fmla="*/ 1661172 h 2329276"/>
                  <a:gd name="connsiteX60-284635" fmla="*/ 1711926 w 5767512"/>
                  <a:gd name="connsiteY60-284636" fmla="*/ 1659656 h 2329276"/>
                  <a:gd name="connsiteX61-284637" fmla="*/ 1699803 w 5767512"/>
                  <a:gd name="connsiteY61-284638" fmla="*/ 1661172 h 2329276"/>
                  <a:gd name="connsiteX62-284639" fmla="*/ 1704347 w 5767512"/>
                  <a:gd name="connsiteY62-284640" fmla="*/ 1629357 h 2329276"/>
                  <a:gd name="connsiteX63-284641" fmla="*/ 1662460 w 5767512"/>
                  <a:gd name="connsiteY63-284642" fmla="*/ 1611406 h 2329276"/>
                  <a:gd name="connsiteX64-284643" fmla="*/ 1629901 w 5767512"/>
                  <a:gd name="connsiteY64-284644" fmla="*/ 1624812 h 2329276"/>
                  <a:gd name="connsiteX65-284645" fmla="*/ 1629300 w 5767512"/>
                  <a:gd name="connsiteY65-284646" fmla="*/ 1620157 h 2329276"/>
                  <a:gd name="connsiteX66-284647" fmla="*/ 1617994 w 5767512"/>
                  <a:gd name="connsiteY66-284648" fmla="*/ 1624812 h 2329276"/>
                  <a:gd name="connsiteX67-284649" fmla="*/ 1608904 w 5767512"/>
                  <a:gd name="connsiteY67-284650" fmla="*/ 1554366 h 2329276"/>
                  <a:gd name="connsiteX68-284651" fmla="*/ 1552684 w 5767512"/>
                  <a:gd name="connsiteY68-284652" fmla="*/ 1544673 h 2329276"/>
                  <a:gd name="connsiteX69-284653" fmla="*/ 1518550 w 5767512"/>
                  <a:gd name="connsiteY69-284654" fmla="*/ 1570273 h 2329276"/>
                  <a:gd name="connsiteX70-284655" fmla="*/ 1425379 w 5767512"/>
                  <a:gd name="connsiteY70-284656" fmla="*/ 1590725 h 2329276"/>
                  <a:gd name="connsiteX71-284657" fmla="*/ 1409472 w 5767512"/>
                  <a:gd name="connsiteY71-284658" fmla="*/ 1608905 h 2329276"/>
                  <a:gd name="connsiteX72-284659" fmla="*/ 1270852 w 5767512"/>
                  <a:gd name="connsiteY72-284660" fmla="*/ 1629357 h 2329276"/>
                  <a:gd name="connsiteX73-284661" fmla="*/ 1254945 w 5767512"/>
                  <a:gd name="connsiteY73-284662" fmla="*/ 1649809 h 2329276"/>
                  <a:gd name="connsiteX74-284663" fmla="*/ 1282214 w 5767512"/>
                  <a:gd name="connsiteY74-284664" fmla="*/ 1692986 h 2329276"/>
                  <a:gd name="connsiteX75-284665" fmla="*/ 1243582 w 5767512"/>
                  <a:gd name="connsiteY75-284666" fmla="*/ 1708893 h 2329276"/>
                  <a:gd name="connsiteX76-284667" fmla="*/ 1254945 w 5767512"/>
                  <a:gd name="connsiteY76-284668" fmla="*/ 1727073 h 2329276"/>
                  <a:gd name="connsiteX77-284669" fmla="*/ 1216313 w 5767512"/>
                  <a:gd name="connsiteY77-284670" fmla="*/ 1752070 h 2329276"/>
                  <a:gd name="connsiteX78-284671" fmla="*/ 1275397 w 5767512"/>
                  <a:gd name="connsiteY78-284672" fmla="*/ 1795247 h 2329276"/>
                  <a:gd name="connsiteX79-284673" fmla="*/ 1270852 w 5767512"/>
                  <a:gd name="connsiteY79-284674" fmla="*/ 1822517 h 2329276"/>
                  <a:gd name="connsiteX80-284675" fmla="*/ 1259108 w 5767512"/>
                  <a:gd name="connsiteY80-284676" fmla="*/ 1821538 h 2329276"/>
                  <a:gd name="connsiteX81-284677" fmla="*/ 1258945 w 5767512"/>
                  <a:gd name="connsiteY81-284678" fmla="*/ 1822517 h 2329276"/>
                  <a:gd name="connsiteX82-284679" fmla="*/ 1215644 w 5767512"/>
                  <a:gd name="connsiteY82-284680" fmla="*/ 1818908 h 2329276"/>
                  <a:gd name="connsiteX83-284681" fmla="*/ 1204950 w 5767512"/>
                  <a:gd name="connsiteY83-284682" fmla="*/ 1833879 h 2329276"/>
                  <a:gd name="connsiteX84-284683" fmla="*/ 1196495 w 5767512"/>
                  <a:gd name="connsiteY84-284684" fmla="*/ 1829047 h 2329276"/>
                  <a:gd name="connsiteX85-284685" fmla="*/ 1193043 w 5767512"/>
                  <a:gd name="connsiteY85-284686" fmla="*/ 1833879 h 2329276"/>
                  <a:gd name="connsiteX86-284687" fmla="*/ 1145322 w 5767512"/>
                  <a:gd name="connsiteY86-284688" fmla="*/ 1806609 h 2329276"/>
                  <a:gd name="connsiteX87-284689" fmla="*/ 1098145 w 5767512"/>
                  <a:gd name="connsiteY87-284690" fmla="*/ 1806609 h 2329276"/>
                  <a:gd name="connsiteX88-284691" fmla="*/ 1061785 w 5767512"/>
                  <a:gd name="connsiteY88-284692" fmla="*/ 1833879 h 2329276"/>
                  <a:gd name="connsiteX89-284693" fmla="*/ 1055322 w 5767512"/>
                  <a:gd name="connsiteY89-284694" fmla="*/ 1829796 h 2329276"/>
                  <a:gd name="connsiteX90-284695" fmla="*/ 1049878 w 5767512"/>
                  <a:gd name="connsiteY90-284696" fmla="*/ 1833879 h 2329276"/>
                  <a:gd name="connsiteX91-284697" fmla="*/ 1006701 w 5767512"/>
                  <a:gd name="connsiteY91-284698" fmla="*/ 1806609 h 2329276"/>
                  <a:gd name="connsiteX92-284699" fmla="*/ 924893 w 5767512"/>
                  <a:gd name="connsiteY92-284700" fmla="*/ 1770250 h 2329276"/>
                  <a:gd name="connsiteX93-284701" fmla="*/ 877716 w 5767512"/>
                  <a:gd name="connsiteY93-284702" fmla="*/ 1770250 h 2329276"/>
                  <a:gd name="connsiteX94-284703" fmla="*/ 802724 w 5767512"/>
                  <a:gd name="connsiteY94-284704" fmla="*/ 1833879 h 2329276"/>
                  <a:gd name="connsiteX95-284705" fmla="*/ 798179 w 5767512"/>
                  <a:gd name="connsiteY95-284706" fmla="*/ 1877056 h 2329276"/>
                  <a:gd name="connsiteX96-284707" fmla="*/ 787406 w 5767512"/>
                  <a:gd name="connsiteY96-284708" fmla="*/ 1866283 h 2329276"/>
                  <a:gd name="connsiteX97-284709" fmla="*/ 786272 w 5767512"/>
                  <a:gd name="connsiteY97-284710" fmla="*/ 1877056 h 2329276"/>
                  <a:gd name="connsiteX98-284711" fmla="*/ 756063 w 5767512"/>
                  <a:gd name="connsiteY98-284712" fmla="*/ 1846846 h 2329276"/>
                  <a:gd name="connsiteX99-284713" fmla="*/ 732278 w 5767512"/>
                  <a:gd name="connsiteY99-284714" fmla="*/ 1904325 h 2329276"/>
                  <a:gd name="connsiteX100-284715" fmla="*/ 743640 w 5767512"/>
                  <a:gd name="connsiteY100-284716" fmla="*/ 1913415 h 2329276"/>
                  <a:gd name="connsiteX101-284717" fmla="*/ 723188 w 5767512"/>
                  <a:gd name="connsiteY101-284718" fmla="*/ 1956592 h 2329276"/>
                  <a:gd name="connsiteX102-284719" fmla="*/ 747026 w 5767512"/>
                  <a:gd name="connsiteY102-284720" fmla="*/ 1993433 h 2329276"/>
                  <a:gd name="connsiteX103-284721" fmla="*/ 763548 w 5767512"/>
                  <a:gd name="connsiteY103-284722" fmla="*/ 1990679 h 2329276"/>
                  <a:gd name="connsiteX104-284723" fmla="*/ 764871 w 5767512"/>
                  <a:gd name="connsiteY104-284724" fmla="*/ 1992443 h 2329276"/>
                  <a:gd name="connsiteX105-284725" fmla="*/ 775455 w 5767512"/>
                  <a:gd name="connsiteY105-284726" fmla="*/ 1990679 h 2329276"/>
                  <a:gd name="connsiteX106-284727" fmla="*/ 802724 w 5767512"/>
                  <a:gd name="connsiteY106-284728" fmla="*/ 2027038 h 2329276"/>
                  <a:gd name="connsiteX107-284729" fmla="*/ 798179 w 5767512"/>
                  <a:gd name="connsiteY107-284730" fmla="*/ 2054308 h 2329276"/>
                  <a:gd name="connsiteX108-284731" fmla="*/ 818632 w 5767512"/>
                  <a:gd name="connsiteY108-284732" fmla="*/ 2065670 h 2329276"/>
                  <a:gd name="connsiteX109-284733" fmla="*/ 802724 w 5767512"/>
                  <a:gd name="connsiteY109-284734" fmla="*/ 2097485 h 2329276"/>
                  <a:gd name="connsiteX110-284735" fmla="*/ 766365 w 5767512"/>
                  <a:gd name="connsiteY110-284736" fmla="*/ 2102030 h 2329276"/>
                  <a:gd name="connsiteX111-284737" fmla="*/ 727733 w 5767512"/>
                  <a:gd name="connsiteY111-284738" fmla="*/ 2161114 h 2329276"/>
                  <a:gd name="connsiteX112-284739" fmla="*/ 759548 w 5767512"/>
                  <a:gd name="connsiteY112-284740" fmla="*/ 2204291 h 2329276"/>
                  <a:gd name="connsiteX113-284741" fmla="*/ 759548 w 5767512"/>
                  <a:gd name="connsiteY113-284742" fmla="*/ 2242922 h 2329276"/>
                  <a:gd name="connsiteX114-284743" fmla="*/ 798179 w 5767512"/>
                  <a:gd name="connsiteY114-284744" fmla="*/ 2302007 h 2329276"/>
                  <a:gd name="connsiteX115-284745" fmla="*/ 775455 w 5767512"/>
                  <a:gd name="connsiteY115-284746" fmla="*/ 2317914 h 2329276"/>
                  <a:gd name="connsiteX116-284747" fmla="*/ 770910 w 5767512"/>
                  <a:gd name="connsiteY116-284748" fmla="*/ 2329276 h 2329276"/>
                  <a:gd name="connsiteX117-284749" fmla="*/ 759003 w 5767512"/>
                  <a:gd name="connsiteY117-284750" fmla="*/ 2329276 h 2329276"/>
                  <a:gd name="connsiteX118-284751" fmla="*/ 755003 w 5767512"/>
                  <a:gd name="connsiteY118-284752" fmla="*/ 2329276 h 2329276"/>
                  <a:gd name="connsiteX119-284753" fmla="*/ 743096 w 5767512"/>
                  <a:gd name="connsiteY119-284754" fmla="*/ 2329276 h 2329276"/>
                  <a:gd name="connsiteX120-284755" fmla="*/ 715826 w 5767512"/>
                  <a:gd name="connsiteY120-284756" fmla="*/ 2295189 h 2329276"/>
                  <a:gd name="connsiteX121-284757" fmla="*/ 704464 w 5767512"/>
                  <a:gd name="connsiteY121-284758" fmla="*/ 2295189 h 2329276"/>
                  <a:gd name="connsiteX122-284759" fmla="*/ 684012 w 5767512"/>
                  <a:gd name="connsiteY122-284760" fmla="*/ 2286099 h 2329276"/>
                  <a:gd name="connsiteX123-284761" fmla="*/ 672649 w 5767512"/>
                  <a:gd name="connsiteY123-284762" fmla="*/ 2263375 h 2329276"/>
                  <a:gd name="connsiteX124-284763" fmla="*/ 645222 w 5767512"/>
                  <a:gd name="connsiteY124-284764" fmla="*/ 2255538 h 2329276"/>
                  <a:gd name="connsiteX125-284765" fmla="*/ 625472 w 5767512"/>
                  <a:gd name="connsiteY125-284766" fmla="*/ 2258830 h 2329276"/>
                  <a:gd name="connsiteX126-284767" fmla="*/ 623771 w 5767512"/>
                  <a:gd name="connsiteY126-284768" fmla="*/ 2257129 h 2329276"/>
                  <a:gd name="connsiteX127-284769" fmla="*/ 613565 w 5767512"/>
                  <a:gd name="connsiteY127-284770" fmla="*/ 2258830 h 2329276"/>
                  <a:gd name="connsiteX128-284771" fmla="*/ 609020 w 5767512"/>
                  <a:gd name="connsiteY128-284772" fmla="*/ 2254285 h 2329276"/>
                  <a:gd name="connsiteX129-284773" fmla="*/ 559026 w 5767512"/>
                  <a:gd name="connsiteY129-284774" fmla="*/ 2227015 h 2329276"/>
                  <a:gd name="connsiteX130-284775" fmla="*/ 506760 w 5767512"/>
                  <a:gd name="connsiteY130-284776" fmla="*/ 2220198 h 2329276"/>
                  <a:gd name="connsiteX131-284777" fmla="*/ 483280 w 5767512"/>
                  <a:gd name="connsiteY131-284778" fmla="*/ 2213489 h 2329276"/>
                  <a:gd name="connsiteX132-284779" fmla="*/ 480035 w 5767512"/>
                  <a:gd name="connsiteY132-284780" fmla="*/ 2215653 h 2329276"/>
                  <a:gd name="connsiteX133-284781" fmla="*/ 475042 w 5767512"/>
                  <a:gd name="connsiteY133-284782" fmla="*/ 2211135 h 2329276"/>
                  <a:gd name="connsiteX134-284783" fmla="*/ 474945 w 5767512"/>
                  <a:gd name="connsiteY134-284784" fmla="*/ 2211108 h 2329276"/>
                  <a:gd name="connsiteX135-284785" fmla="*/ 468128 w 5767512"/>
                  <a:gd name="connsiteY135-284786" fmla="*/ 2215653 h 2329276"/>
                  <a:gd name="connsiteX136-284787" fmla="*/ 420406 w 5767512"/>
                  <a:gd name="connsiteY136-284788" fmla="*/ 2172476 h 2329276"/>
                  <a:gd name="connsiteX137-284789" fmla="*/ 381774 w 5767512"/>
                  <a:gd name="connsiteY137-284790" fmla="*/ 2156569 h 2329276"/>
                  <a:gd name="connsiteX138-284791" fmla="*/ 349960 w 5767512"/>
                  <a:gd name="connsiteY138-284792" fmla="*/ 2124754 h 2329276"/>
                  <a:gd name="connsiteX139-284793" fmla="*/ 377229 w 5767512"/>
                  <a:gd name="connsiteY139-284794" fmla="*/ 2117937 h 2329276"/>
                  <a:gd name="connsiteX140-284795" fmla="*/ 404499 w 5767512"/>
                  <a:gd name="connsiteY140-284796" fmla="*/ 2070215 h 2329276"/>
                  <a:gd name="connsiteX141-284797" fmla="*/ 388591 w 5767512"/>
                  <a:gd name="connsiteY141-284798" fmla="*/ 2054308 h 2329276"/>
                  <a:gd name="connsiteX142-284799" fmla="*/ 440858 w 5767512"/>
                  <a:gd name="connsiteY142-284800" fmla="*/ 2027038 h 2329276"/>
                  <a:gd name="connsiteX143-284801" fmla="*/ 440858 w 5767512"/>
                  <a:gd name="connsiteY143-284802" fmla="*/ 2023982 h 2329276"/>
                  <a:gd name="connsiteX144-284803" fmla="*/ 416406 w 5767512"/>
                  <a:gd name="connsiteY144-284804" fmla="*/ 2027038 h 2329276"/>
                  <a:gd name="connsiteX145-284805" fmla="*/ 416406 w 5767512"/>
                  <a:gd name="connsiteY145-284806" fmla="*/ 2025550 h 2329276"/>
                  <a:gd name="connsiteX146-284807" fmla="*/ 404499 w 5767512"/>
                  <a:gd name="connsiteY146-284808" fmla="*/ 2027038 h 2329276"/>
                  <a:gd name="connsiteX147-284809" fmla="*/ 404499 w 5767512"/>
                  <a:gd name="connsiteY147-284810" fmla="*/ 2006586 h 2329276"/>
                  <a:gd name="connsiteX148-284811" fmla="*/ 424951 w 5767512"/>
                  <a:gd name="connsiteY148-284812" fmla="*/ 1990679 h 2329276"/>
                  <a:gd name="connsiteX149-284813" fmla="*/ 463583 w 5767512"/>
                  <a:gd name="connsiteY149-284814" fmla="*/ 1983862 h 2329276"/>
                  <a:gd name="connsiteX150-284815" fmla="*/ 468128 w 5767512"/>
                  <a:gd name="connsiteY150-284816" fmla="*/ 1967954 h 2329276"/>
                  <a:gd name="connsiteX151-284817" fmla="*/ 456765 w 5767512"/>
                  <a:gd name="connsiteY151-284818" fmla="*/ 1936140 h 2329276"/>
                  <a:gd name="connsiteX152-284819" fmla="*/ 474945 w 5767512"/>
                  <a:gd name="connsiteY152-284820" fmla="*/ 1908870 h 2329276"/>
                  <a:gd name="connsiteX153-284821" fmla="*/ 474945 w 5767512"/>
                  <a:gd name="connsiteY153-284822" fmla="*/ 1888418 h 2329276"/>
                  <a:gd name="connsiteX154-284823" fmla="*/ 420406 w 5767512"/>
                  <a:gd name="connsiteY154-284824" fmla="*/ 1870238 h 2329276"/>
                  <a:gd name="connsiteX155-284825" fmla="*/ 409588 w 5767512"/>
                  <a:gd name="connsiteY155-284826" fmla="*/ 1870238 h 2329276"/>
                  <a:gd name="connsiteX156-284827" fmla="*/ 397681 w 5767512"/>
                  <a:gd name="connsiteY156-284828" fmla="*/ 1870238 h 2329276"/>
                  <a:gd name="connsiteX157-284829" fmla="*/ 379485 w 5767512"/>
                  <a:gd name="connsiteY157-284830" fmla="*/ 1847999 h 2329276"/>
                  <a:gd name="connsiteX158-284831" fmla="*/ 357322 w 5767512"/>
                  <a:gd name="connsiteY158-284832" fmla="*/ 1854331 h 2329276"/>
                  <a:gd name="connsiteX159-284833" fmla="*/ 352842 w 5767512"/>
                  <a:gd name="connsiteY159-284834" fmla="*/ 1852209 h 2329276"/>
                  <a:gd name="connsiteX160-284835" fmla="*/ 345415 w 5767512"/>
                  <a:gd name="connsiteY160-284836" fmla="*/ 1854331 h 2329276"/>
                  <a:gd name="connsiteX161-284837" fmla="*/ 302238 w 5767512"/>
                  <a:gd name="connsiteY161-284838" fmla="*/ 1833879 h 2329276"/>
                  <a:gd name="connsiteX162-284839" fmla="*/ 302238 w 5767512"/>
                  <a:gd name="connsiteY162-284840" fmla="*/ 1822517 h 2329276"/>
                  <a:gd name="connsiteX163-284841" fmla="*/ 286331 w 5767512"/>
                  <a:gd name="connsiteY163-284842" fmla="*/ 1795247 h 2329276"/>
                  <a:gd name="connsiteX164-284843" fmla="*/ 270968 w 5767512"/>
                  <a:gd name="connsiteY164-284844" fmla="*/ 1795247 h 2329276"/>
                  <a:gd name="connsiteX165-284845" fmla="*/ 259061 w 5767512"/>
                  <a:gd name="connsiteY165-284846" fmla="*/ 1795247 h 2329276"/>
                  <a:gd name="connsiteX166-284847" fmla="*/ 254516 w 5767512"/>
                  <a:gd name="connsiteY166-284848" fmla="*/ 1779340 h 2329276"/>
                  <a:gd name="connsiteX167-284849" fmla="*/ 263606 w 5767512"/>
                  <a:gd name="connsiteY167-284850" fmla="*/ 1763433 h 2329276"/>
                  <a:gd name="connsiteX168-284851" fmla="*/ 243991 w 5767512"/>
                  <a:gd name="connsiteY168-284852" fmla="*/ 1732920 h 2329276"/>
                  <a:gd name="connsiteX169-284853" fmla="*/ 216429 w 5767512"/>
                  <a:gd name="connsiteY169-284854" fmla="*/ 1736163 h 2329276"/>
                  <a:gd name="connsiteX170-284855" fmla="*/ 212956 w 5767512"/>
                  <a:gd name="connsiteY170-284856" fmla="*/ 1735171 h 2329276"/>
                  <a:gd name="connsiteX171-284857" fmla="*/ 204522 w 5767512"/>
                  <a:gd name="connsiteY171-284858" fmla="*/ 1736163 h 2329276"/>
                  <a:gd name="connsiteX172-284859" fmla="*/ 199623 w 5767512"/>
                  <a:gd name="connsiteY172-284860" fmla="*/ 1734763 h 2329276"/>
                  <a:gd name="connsiteX173-284861" fmla="*/ 195977 w 5767512"/>
                  <a:gd name="connsiteY173-284862" fmla="*/ 1747525 h 2329276"/>
                  <a:gd name="connsiteX174-284863" fmla="*/ 184968 w 5767512"/>
                  <a:gd name="connsiteY174-284864" fmla="*/ 1744380 h 2329276"/>
                  <a:gd name="connsiteX175-284865" fmla="*/ 184070 w 5767512"/>
                  <a:gd name="connsiteY175-284866" fmla="*/ 1747525 h 2329276"/>
                  <a:gd name="connsiteX176-284867" fmla="*/ 168163 w 5767512"/>
                  <a:gd name="connsiteY176-284868" fmla="*/ 1742990 h 2329276"/>
                  <a:gd name="connsiteX177-284869" fmla="*/ 156800 w 5767512"/>
                  <a:gd name="connsiteY177-284870" fmla="*/ 1704348 h 2329276"/>
                  <a:gd name="connsiteX178-284871" fmla="*/ 152255 w 5767512"/>
                  <a:gd name="connsiteY178-284872" fmla="*/ 1688441 h 2329276"/>
                  <a:gd name="connsiteX179-284873" fmla="*/ 156800 w 5767512"/>
                  <a:gd name="connsiteY179-284874" fmla="*/ 1683896 h 2329276"/>
                  <a:gd name="connsiteX180-284875" fmla="*/ 168707 w 5767512"/>
                  <a:gd name="connsiteY180-284876" fmla="*/ 1683896 h 2329276"/>
                  <a:gd name="connsiteX181-284877" fmla="*/ 188615 w 5767512"/>
                  <a:gd name="connsiteY181-284878" fmla="*/ 1683896 h 2329276"/>
                  <a:gd name="connsiteX182-284879" fmla="*/ 199977 w 5767512"/>
                  <a:gd name="connsiteY182-284880" fmla="*/ 1672534 h 2329276"/>
                  <a:gd name="connsiteX183-284881" fmla="*/ 188615 w 5767512"/>
                  <a:gd name="connsiteY183-284882" fmla="*/ 1649809 h 2329276"/>
                  <a:gd name="connsiteX184-284883" fmla="*/ 168163 w 5767512"/>
                  <a:gd name="connsiteY184-284884" fmla="*/ 1640720 h 2329276"/>
                  <a:gd name="connsiteX185-284885" fmla="*/ 168163 w 5767512"/>
                  <a:gd name="connsiteY185-284886" fmla="*/ 1633902 h 2329276"/>
                  <a:gd name="connsiteX186-284887" fmla="*/ 152255 w 5767512"/>
                  <a:gd name="connsiteY186-284888" fmla="*/ 1617995 h 2329276"/>
                  <a:gd name="connsiteX187-284889" fmla="*/ 129531 w 5767512"/>
                  <a:gd name="connsiteY187-284890" fmla="*/ 1581635 h 2329276"/>
                  <a:gd name="connsiteX188-284891" fmla="*/ 140893 w 5767512"/>
                  <a:gd name="connsiteY188-284892" fmla="*/ 1558911 h 2329276"/>
                  <a:gd name="connsiteX189-284893" fmla="*/ 136348 w 5767512"/>
                  <a:gd name="connsiteY189-284894" fmla="*/ 1531641 h 2329276"/>
                  <a:gd name="connsiteX190-284895" fmla="*/ 103789 w 5767512"/>
                  <a:gd name="connsiteY190-284896" fmla="*/ 1518234 h 2329276"/>
                  <a:gd name="connsiteX191-284897" fmla="*/ 93716 w 5767512"/>
                  <a:gd name="connsiteY191-284898" fmla="*/ 1522551 h 2329276"/>
                  <a:gd name="connsiteX192-284899" fmla="*/ 91868 w 5767512"/>
                  <a:gd name="connsiteY192-284900" fmla="*/ 1518240 h 2329276"/>
                  <a:gd name="connsiteX193-284901" fmla="*/ 81809 w 5767512"/>
                  <a:gd name="connsiteY193-284902" fmla="*/ 1522551 h 2329276"/>
                  <a:gd name="connsiteX194-284903" fmla="*/ 74992 w 5767512"/>
                  <a:gd name="connsiteY194-284904" fmla="*/ 1506644 h 2329276"/>
                  <a:gd name="connsiteX195-284905" fmla="*/ 34087 w 5767512"/>
                  <a:gd name="connsiteY195-284906" fmla="*/ 1495282 h 2329276"/>
                  <a:gd name="connsiteX196-284907" fmla="*/ 22725 w 5767512"/>
                  <a:gd name="connsiteY196-284908" fmla="*/ 1452105 h 2329276"/>
                  <a:gd name="connsiteX197-284909" fmla="*/ 22725 w 5767512"/>
                  <a:gd name="connsiteY197-284910" fmla="*/ 1420290 h 2329276"/>
                  <a:gd name="connsiteX198-284911" fmla="*/ 0 w 5767512"/>
                  <a:gd name="connsiteY198-284912" fmla="*/ 1404383 h 2329276"/>
                  <a:gd name="connsiteX199-284913" fmla="*/ 15907 w 5767512"/>
                  <a:gd name="connsiteY199-284914" fmla="*/ 1381659 h 2329276"/>
                  <a:gd name="connsiteX200-284915" fmla="*/ 6818 w 5767512"/>
                  <a:gd name="connsiteY200-284916" fmla="*/ 1318030 h 2329276"/>
                  <a:gd name="connsiteX201-284917" fmla="*/ 34087 w 5767512"/>
                  <a:gd name="connsiteY201-284918" fmla="*/ 1274853 h 2329276"/>
                  <a:gd name="connsiteX202-284919" fmla="*/ 27270 w 5767512"/>
                  <a:gd name="connsiteY202-284920" fmla="*/ 1263491 h 2329276"/>
                  <a:gd name="connsiteX203-284921" fmla="*/ 70447 w 5767512"/>
                  <a:gd name="connsiteY203-284922" fmla="*/ 1224859 h 2329276"/>
                  <a:gd name="connsiteX204-284923" fmla="*/ 27270 w 5767512"/>
                  <a:gd name="connsiteY204-284924" fmla="*/ 1188499 h 2329276"/>
                  <a:gd name="connsiteX205-284925" fmla="*/ 109078 w 5767512"/>
                  <a:gd name="connsiteY205-284926" fmla="*/ 1090783 h 2329276"/>
                  <a:gd name="connsiteX206-284927" fmla="*/ 145438 w 5767512"/>
                  <a:gd name="connsiteY206-284928" fmla="*/ 1047606 h 2329276"/>
                  <a:gd name="connsiteX207-284929" fmla="*/ 156800 w 5767512"/>
                  <a:gd name="connsiteY207-284930" fmla="*/ 1004430 h 2329276"/>
                  <a:gd name="connsiteX208-284931" fmla="*/ 102261 w 5767512"/>
                  <a:gd name="connsiteY208-284932" fmla="*/ 952163 h 2329276"/>
                  <a:gd name="connsiteX209-284933" fmla="*/ 118168 w 5767512"/>
                  <a:gd name="connsiteY209-284934" fmla="*/ 897624 h 2329276"/>
                  <a:gd name="connsiteX210-284935" fmla="*/ 86354 w 5767512"/>
                  <a:gd name="connsiteY210-284936" fmla="*/ 833995 h 2329276"/>
                  <a:gd name="connsiteX211-284937" fmla="*/ 109078 w 5767512"/>
                  <a:gd name="connsiteY211-284938" fmla="*/ 759003 h 2329276"/>
                  <a:gd name="connsiteX212-284939" fmla="*/ 70447 w 5767512"/>
                  <a:gd name="connsiteY212-284940" fmla="*/ 656742 h 2329276"/>
                  <a:gd name="connsiteX213-284941" fmla="*/ 102261 w 5767512"/>
                  <a:gd name="connsiteY213-284942" fmla="*/ 586296 h 2329276"/>
                  <a:gd name="connsiteX214-284943" fmla="*/ 43177 w 5767512"/>
                  <a:gd name="connsiteY214-284944" fmla="*/ 520395 h 2329276"/>
                  <a:gd name="connsiteX215-284945" fmla="*/ 49994 w 5767512"/>
                  <a:gd name="connsiteY215-284946" fmla="*/ 445403 h 2329276"/>
                  <a:gd name="connsiteX216-284947" fmla="*/ 81809 w 5767512"/>
                  <a:gd name="connsiteY216-284948" fmla="*/ 440858 h 2329276"/>
                  <a:gd name="connsiteX217-284949" fmla="*/ 145438 w 5767512"/>
                  <a:gd name="connsiteY217-284950" fmla="*/ 397682 h 2329276"/>
                  <a:gd name="connsiteX218-284951" fmla="*/ 184070 w 5767512"/>
                  <a:gd name="connsiteY218-284952" fmla="*/ 359050 h 2329276"/>
                  <a:gd name="connsiteX219-284953" fmla="*/ 189699 w 5767512"/>
                  <a:gd name="connsiteY219-284954" fmla="*/ 365328 h 2329276"/>
                  <a:gd name="connsiteX220-284955" fmla="*/ 195977 w 5767512"/>
                  <a:gd name="connsiteY220-284956" fmla="*/ 359050 h 2329276"/>
                  <a:gd name="connsiteX221-284957" fmla="*/ 255061 w 5767512"/>
                  <a:gd name="connsiteY221-284958" fmla="*/ 424951 h 2329276"/>
                  <a:gd name="connsiteX222-284959" fmla="*/ 350504 w 5767512"/>
                  <a:gd name="connsiteY222-284960" fmla="*/ 445403 h 2329276"/>
                  <a:gd name="connsiteX223-284961" fmla="*/ 491397 w 5767512"/>
                  <a:gd name="connsiteY223-284962" fmla="*/ 559027 h 2329276"/>
                  <a:gd name="connsiteX224-284963" fmla="*/ 523211 w 5767512"/>
                  <a:gd name="connsiteY224-284964" fmla="*/ 606748 h 2329276"/>
                  <a:gd name="connsiteX225-284965" fmla="*/ 523211 w 5767512"/>
                  <a:gd name="connsiteY225-284966" fmla="*/ 665832 h 2329276"/>
                  <a:gd name="connsiteX226-284967" fmla="*/ 486852 w 5767512"/>
                  <a:gd name="connsiteY226-284968" fmla="*/ 720371 h 2329276"/>
                  <a:gd name="connsiteX227-284969" fmla="*/ 420951 w 5767512"/>
                  <a:gd name="connsiteY227-284970" fmla="*/ 740824 h 2329276"/>
                  <a:gd name="connsiteX228-284971" fmla="*/ 415909 w 5767512"/>
                  <a:gd name="connsiteY228-284972" fmla="*/ 738693 h 2329276"/>
                  <a:gd name="connsiteX229-284973" fmla="*/ 409044 w 5767512"/>
                  <a:gd name="connsiteY229-284974" fmla="*/ 740824 h 2329276"/>
                  <a:gd name="connsiteX230-284975" fmla="*/ 252950 w 5767512"/>
                  <a:gd name="connsiteY230-284976" fmla="*/ 674868 h 2329276"/>
                  <a:gd name="connsiteX231-284977" fmla="*/ 232336 w 5767512"/>
                  <a:gd name="connsiteY231-284978" fmla="*/ 681740 h 2329276"/>
                  <a:gd name="connsiteX232-284979" fmla="*/ 291420 w 5767512"/>
                  <a:gd name="connsiteY232-284980" fmla="*/ 752186 h 2329276"/>
                  <a:gd name="connsiteX233-284981" fmla="*/ 291420 w 5767512"/>
                  <a:gd name="connsiteY233-284982" fmla="*/ 790818 h 2329276"/>
                  <a:gd name="connsiteX234-284983" fmla="*/ 298238 w 5767512"/>
                  <a:gd name="connsiteY234-284984" fmla="*/ 877172 h 2329276"/>
                  <a:gd name="connsiteX235-284985" fmla="*/ 345959 w 5767512"/>
                  <a:gd name="connsiteY235-284986" fmla="*/ 908986 h 2329276"/>
                  <a:gd name="connsiteX236-284987" fmla="*/ 362087 w 5767512"/>
                  <a:gd name="connsiteY236-284988" fmla="*/ 918394 h 2329276"/>
                  <a:gd name="connsiteX237-284989" fmla="*/ 365867 w 5767512"/>
                  <a:gd name="connsiteY237-284990" fmla="*/ 886261 h 2329276"/>
                  <a:gd name="connsiteX238-284991" fmla="*/ 345415 w 5767512"/>
                  <a:gd name="connsiteY238-284992" fmla="*/ 849902 h 2329276"/>
                  <a:gd name="connsiteX239-284993" fmla="*/ 365867 w 5767512"/>
                  <a:gd name="connsiteY239-284994" fmla="*/ 818087 h 2329276"/>
                  <a:gd name="connsiteX240-284995" fmla="*/ 374560 w 5767512"/>
                  <a:gd name="connsiteY240-284996" fmla="*/ 823086 h 2329276"/>
                  <a:gd name="connsiteX241-284997" fmla="*/ 377774 w 5767512"/>
                  <a:gd name="connsiteY241-284998" fmla="*/ 818087 h 2329276"/>
                  <a:gd name="connsiteX242-284999" fmla="*/ 461933 w 5767512"/>
                  <a:gd name="connsiteY242-285000" fmla="*/ 866479 h 2329276"/>
                  <a:gd name="connsiteX243-285001" fmla="*/ 484035 w 5767512"/>
                  <a:gd name="connsiteY243-285002" fmla="*/ 849902 h 2329276"/>
                  <a:gd name="connsiteX244-285003" fmla="*/ 463583 w 5767512"/>
                  <a:gd name="connsiteY244-285004" fmla="*/ 784000 h 2329276"/>
                  <a:gd name="connsiteX245-285005" fmla="*/ 549936 w 5767512"/>
                  <a:gd name="connsiteY245-285006" fmla="*/ 697647 h 2329276"/>
                  <a:gd name="connsiteX246-285007" fmla="*/ 559742 w 5767512"/>
                  <a:gd name="connsiteY246-285008" fmla="*/ 699748 h 2329276"/>
                  <a:gd name="connsiteX247-285009" fmla="*/ 561843 w 5767512"/>
                  <a:gd name="connsiteY247-285010" fmla="*/ 697647 h 2329276"/>
                  <a:gd name="connsiteX248-285011" fmla="*/ 593658 w 5767512"/>
                  <a:gd name="connsiteY248-285012" fmla="*/ 704464 h 2329276"/>
                  <a:gd name="connsiteX249-285013" fmla="*/ 620945 w 5767512"/>
                  <a:gd name="connsiteY249-285014" fmla="*/ 728341 h 2329276"/>
                  <a:gd name="connsiteX250-285015" fmla="*/ 640835 w 5767512"/>
                  <a:gd name="connsiteY250-285016" fmla="*/ 672650 h 2329276"/>
                  <a:gd name="connsiteX251-285017" fmla="*/ 609020 w 5767512"/>
                  <a:gd name="connsiteY251-285018" fmla="*/ 618111 h 2329276"/>
                  <a:gd name="connsiteX252-285019" fmla="*/ 624928 w 5767512"/>
                  <a:gd name="connsiteY252-285020" fmla="*/ 559027 h 2329276"/>
                  <a:gd name="connsiteX253-285021" fmla="*/ 597658 w 5767512"/>
                  <a:gd name="connsiteY253-285022" fmla="*/ 499942 h 2329276"/>
                  <a:gd name="connsiteX254-285023" fmla="*/ 611562 w 5767512"/>
                  <a:gd name="connsiteY254-285024" fmla="*/ 504268 h 2329276"/>
                  <a:gd name="connsiteX255-285025" fmla="*/ 609565 w 5767512"/>
                  <a:gd name="connsiteY255-285026" fmla="*/ 499942 h 2329276"/>
                  <a:gd name="connsiteX256-285027" fmla="*/ 711826 w 5767512"/>
                  <a:gd name="connsiteY256-285028" fmla="*/ 531757 h 2329276"/>
                  <a:gd name="connsiteX257-285029" fmla="*/ 732278 w 5767512"/>
                  <a:gd name="connsiteY257-285030" fmla="*/ 586296 h 2329276"/>
                  <a:gd name="connsiteX258-285031" fmla="*/ 684556 w 5767512"/>
                  <a:gd name="connsiteY258-285032" fmla="*/ 597658 h 2329276"/>
                  <a:gd name="connsiteX259-285033" fmla="*/ 684556 w 5767512"/>
                  <a:gd name="connsiteY259-285034" fmla="*/ 649925 h 2329276"/>
                  <a:gd name="connsiteX260-285035" fmla="*/ 713309 w 5767512"/>
                  <a:gd name="connsiteY260-285036" fmla="*/ 678678 h 2329276"/>
                  <a:gd name="connsiteX261-285037" fmla="*/ 763548 w 5767512"/>
                  <a:gd name="connsiteY261-285038" fmla="*/ 661287 h 2329276"/>
                  <a:gd name="connsiteX262-285039" fmla="*/ 770365 w 5767512"/>
                  <a:gd name="connsiteY262-285040" fmla="*/ 602203 h 2329276"/>
                  <a:gd name="connsiteX263-285041" fmla="*/ 845357 w 5767512"/>
                  <a:gd name="connsiteY263-285042" fmla="*/ 554482 h 2329276"/>
                  <a:gd name="connsiteX264-285043" fmla="*/ 972614 w 5767512"/>
                  <a:gd name="connsiteY264-285044" fmla="*/ 468128 h 2329276"/>
                  <a:gd name="connsiteX265-285045" fmla="*/ 982566 w 5767512"/>
                  <a:gd name="connsiteY265-285046" fmla="*/ 469455 h 2329276"/>
                  <a:gd name="connsiteX266-285047" fmla="*/ 984521 w 5767512"/>
                  <a:gd name="connsiteY266-285048" fmla="*/ 468128 h 2329276"/>
                  <a:gd name="connsiteX267-285049" fmla="*/ 1018608 w 5767512"/>
                  <a:gd name="connsiteY267-285050" fmla="*/ 472673 h 2329276"/>
                  <a:gd name="connsiteX268-285051" fmla="*/ 979977 w 5767512"/>
                  <a:gd name="connsiteY268-285052" fmla="*/ 536302 h 2329276"/>
                  <a:gd name="connsiteX269-285053" fmla="*/ 1012666 w 5767512"/>
                  <a:gd name="connsiteY269-285054" fmla="*/ 541463 h 2329276"/>
                  <a:gd name="connsiteX270-285055" fmla="*/ 1038516 w 5767512"/>
                  <a:gd name="connsiteY270-285056" fmla="*/ 511305 h 2329276"/>
                  <a:gd name="connsiteX271-285057" fmla="*/ 1050423 w 5767512"/>
                  <a:gd name="connsiteY271-285058" fmla="*/ 511305 h 2329276"/>
                  <a:gd name="connsiteX272-285059" fmla="*/ 1108962 w 5767512"/>
                  <a:gd name="connsiteY272-285060" fmla="*/ 511305 h 2329276"/>
                  <a:gd name="connsiteX273-285061" fmla="*/ 1161229 w 5767512"/>
                  <a:gd name="connsiteY273-285062" fmla="*/ 468128 h 2329276"/>
                  <a:gd name="connsiteX274-285063" fmla="*/ 1165711 w 5767512"/>
                  <a:gd name="connsiteY274-285064" fmla="*/ 474262 h 2329276"/>
                  <a:gd name="connsiteX275-285065" fmla="*/ 1173136 w 5767512"/>
                  <a:gd name="connsiteY275-285066" fmla="*/ 468128 h 2329276"/>
                  <a:gd name="connsiteX276-285067" fmla="*/ 1210035 w 5767512"/>
                  <a:gd name="connsiteY276-285068" fmla="*/ 518621 h 2329276"/>
                  <a:gd name="connsiteX277-285069" fmla="*/ 1247583 w 5767512"/>
                  <a:gd name="connsiteY277-285070" fmla="*/ 461311 h 2329276"/>
                  <a:gd name="connsiteX278-285071" fmla="*/ 1211223 w 5767512"/>
                  <a:gd name="connsiteY278-285072" fmla="*/ 402227 h 2329276"/>
                  <a:gd name="connsiteX279-285073" fmla="*/ 1227130 w 5767512"/>
                  <a:gd name="connsiteY279-285074" fmla="*/ 365867 h 2329276"/>
                  <a:gd name="connsiteX280-285075" fmla="*/ 1237665 w 5767512"/>
                  <a:gd name="connsiteY280-285076" fmla="*/ 369005 h 2329276"/>
                  <a:gd name="connsiteX281-285077" fmla="*/ 1239037 w 5767512"/>
                  <a:gd name="connsiteY281-285078" fmla="*/ 365867 h 2329276"/>
                  <a:gd name="connsiteX282-285079" fmla="*/ 1345843 w 5767512"/>
                  <a:gd name="connsiteY282-285080" fmla="*/ 397682 h 2329276"/>
                  <a:gd name="connsiteX283-285081" fmla="*/ 1400382 w 5767512"/>
                  <a:gd name="connsiteY283-285082" fmla="*/ 429496 h 2329276"/>
                  <a:gd name="connsiteX284-285083" fmla="*/ 1519756 w 5767512"/>
                  <a:gd name="connsiteY284-285084" fmla="*/ 536080 h 2329276"/>
                  <a:gd name="connsiteX285-285085" fmla="*/ 1543003 w 5767512"/>
                  <a:gd name="connsiteY285-285086" fmla="*/ 495398 h 2329276"/>
                  <a:gd name="connsiteX286-285087" fmla="*/ 1506643 w 5767512"/>
                  <a:gd name="connsiteY286-285088" fmla="*/ 440858 h 2329276"/>
                  <a:gd name="connsiteX287-285089" fmla="*/ 1506643 w 5767512"/>
                  <a:gd name="connsiteY287-285090" fmla="*/ 418134 h 2329276"/>
                  <a:gd name="connsiteX288-285091" fmla="*/ 1463467 w 5767512"/>
                  <a:gd name="connsiteY288-285092" fmla="*/ 409044 h 2329276"/>
                  <a:gd name="connsiteX289-285093" fmla="*/ 1472556 w 5767512"/>
                  <a:gd name="connsiteY289-285094" fmla="*/ 359050 h 2329276"/>
                  <a:gd name="connsiteX290-285095" fmla="*/ 1452104 w 5767512"/>
                  <a:gd name="connsiteY290-285096" fmla="*/ 272696 h 2329276"/>
                  <a:gd name="connsiteX291-285097" fmla="*/ 1452104 w 5767512"/>
                  <a:gd name="connsiteY291-285098" fmla="*/ 236337 h 2329276"/>
                  <a:gd name="connsiteX292-285099" fmla="*/ 1522551 w 5767512"/>
                  <a:gd name="connsiteY292-285100" fmla="*/ 134076 h 2329276"/>
                  <a:gd name="connsiteX293-285101" fmla="*/ 1543003 w 5767512"/>
                  <a:gd name="connsiteY293-285102" fmla="*/ 20453 h 2329276"/>
                  <a:gd name="connsiteX294-285103" fmla="*/ 1570272 w 5767512"/>
                  <a:gd name="connsiteY294-285104" fmla="*/ 0 h 2329276"/>
                  <a:gd name="connsiteX295-285105" fmla="*/ 1578688 w 5767512"/>
                  <a:gd name="connsiteY295-285106" fmla="*/ 2619 h 2329276"/>
                  <a:gd name="connsiteX296-285107" fmla="*/ 1582179 w 5767512"/>
                  <a:gd name="connsiteY296-285108" fmla="*/ 0 h 2329276"/>
                  <a:gd name="connsiteX297-285109" fmla="*/ 1684440 w 5767512"/>
                  <a:gd name="connsiteY297-285110" fmla="*/ 31815 h 2329276"/>
                  <a:gd name="connsiteX298-285111" fmla="*/ 1688985 w 5767512"/>
                  <a:gd name="connsiteY298-285112" fmla="*/ 102261 h 2329276"/>
                  <a:gd name="connsiteX299-285113" fmla="*/ 1652625 w 5767512"/>
                  <a:gd name="connsiteY299-285114" fmla="*/ 193160 h 2329276"/>
                  <a:gd name="connsiteX300-285115" fmla="*/ 1679895 w 5767512"/>
                  <a:gd name="connsiteY300-285116" fmla="*/ 231792 h 2329276"/>
                  <a:gd name="connsiteX301-285117" fmla="*/ 1688985 w 5767512"/>
                  <a:gd name="connsiteY301-285118" fmla="*/ 306783 h 2329276"/>
                  <a:gd name="connsiteX302-285119" fmla="*/ 1679895 w 5767512"/>
                  <a:gd name="connsiteY302-285120" fmla="*/ 452221 h 2329276"/>
                  <a:gd name="connsiteX303-285121" fmla="*/ 1636718 w 5767512"/>
                  <a:gd name="connsiteY303-285122" fmla="*/ 715827 h 2329276"/>
                  <a:gd name="connsiteX304-285123" fmla="*/ 1662494 w 5767512"/>
                  <a:gd name="connsiteY304-285124" fmla="*/ 722271 h 2329276"/>
                  <a:gd name="connsiteX0-285125" fmla="*/ 1662494 w 5767512"/>
                  <a:gd name="connsiteY0-285126" fmla="*/ 722271 h 2329276"/>
                  <a:gd name="connsiteX1-285127" fmla="*/ 5267570 w 5767512"/>
                  <a:gd name="connsiteY1-285128" fmla="*/ 338598 h 2329276"/>
                  <a:gd name="connsiteX2-285129" fmla="*/ 5463001 w 5767512"/>
                  <a:gd name="connsiteY2-285130" fmla="*/ 365867 h 2329276"/>
                  <a:gd name="connsiteX3-285131" fmla="*/ 5464386 w 5767512"/>
                  <a:gd name="connsiteY3-285132" fmla="*/ 366486 h 2329276"/>
                  <a:gd name="connsiteX4-285133" fmla="*/ 5767511 w 5767512"/>
                  <a:gd name="connsiteY4-285134" fmla="*/ 833995 h 2329276"/>
                  <a:gd name="connsiteX5-285135" fmla="*/ 5729132 w 5767512"/>
                  <a:gd name="connsiteY5-285136" fmla="*/ 785976 h 2329276"/>
                  <a:gd name="connsiteX6-285137" fmla="*/ 5695337 w 5767512"/>
                  <a:gd name="connsiteY6-285138" fmla="*/ 795363 h 2329276"/>
                  <a:gd name="connsiteX7-285139" fmla="*/ 5693366 w 5767512"/>
                  <a:gd name="connsiteY7-285140" fmla="*/ 792603 h 2329276"/>
                  <a:gd name="connsiteX8-285141" fmla="*/ 5640799 w 5767512"/>
                  <a:gd name="connsiteY8-285142" fmla="*/ 752186 h 2329276"/>
                  <a:gd name="connsiteX9-285143" fmla="*/ 5656705 w 5767512"/>
                  <a:gd name="connsiteY9-285144" fmla="*/ 795363 h 2329276"/>
                  <a:gd name="connsiteX10-285145" fmla="*/ 5586259 w 5767512"/>
                  <a:gd name="connsiteY10-285146" fmla="*/ 870354 h 2329276"/>
                  <a:gd name="connsiteX11-285147" fmla="*/ 5575676 w 5767512"/>
                  <a:gd name="connsiteY11-285148" fmla="*/ 869346 h 2329276"/>
                  <a:gd name="connsiteX12-285149" fmla="*/ 5539436 w 5767512"/>
                  <a:gd name="connsiteY12-285150" fmla="*/ 867029 h 2329276"/>
                  <a:gd name="connsiteX13-285151" fmla="*/ 5593077 w 5767512"/>
                  <a:gd name="connsiteY13-285152" fmla="*/ 972615 h 2329276"/>
                  <a:gd name="connsiteX14-285153" fmla="*/ 5613529 w 5767512"/>
                  <a:gd name="connsiteY14-285154" fmla="*/ 1031699 h 2329276"/>
                  <a:gd name="connsiteX15-285155" fmla="*/ 5608984 w 5767512"/>
                  <a:gd name="connsiteY15-285156" fmla="*/ 1054424 h 2329276"/>
                  <a:gd name="connsiteX16-285157" fmla="*/ 5597799 w 5767512"/>
                  <a:gd name="connsiteY16-285158" fmla="*/ 1050815 h 2329276"/>
                  <a:gd name="connsiteX17-285159" fmla="*/ 5534271 w 5767512"/>
                  <a:gd name="connsiteY17-285160" fmla="*/ 1034164 h 2329276"/>
                  <a:gd name="connsiteX18-285161" fmla="*/ 5436277 w 5767512"/>
                  <a:gd name="connsiteY18-285162" fmla="*/ 1090783 h 2329276"/>
                  <a:gd name="connsiteX19-285163" fmla="*/ 5397645 w 5767512"/>
                  <a:gd name="connsiteY19-285164" fmla="*/ 1102146 h 2329276"/>
                  <a:gd name="connsiteX20-285165" fmla="*/ 5345378 w 5767512"/>
                  <a:gd name="connsiteY20-285166" fmla="*/ 1156685 h 2329276"/>
                  <a:gd name="connsiteX21-285167" fmla="*/ 5290839 w 5767512"/>
                  <a:gd name="connsiteY21-285168" fmla="*/ 1204406 h 2329276"/>
                  <a:gd name="connsiteX22-285169" fmla="*/ 5274932 w 5767512"/>
                  <a:gd name="connsiteY22-285170" fmla="*/ 1236221 h 2329276"/>
                  <a:gd name="connsiteX23-285171" fmla="*/ 5267238 w 5767512"/>
                  <a:gd name="connsiteY23-285172" fmla="*/ 1227794 h 2329276"/>
                  <a:gd name="connsiteX24-285173" fmla="*/ 5263025 w 5767512"/>
                  <a:gd name="connsiteY24-285174" fmla="*/ 1236221 h 2329276"/>
                  <a:gd name="connsiteX25-285175" fmla="*/ 5219538 w 5767512"/>
                  <a:gd name="connsiteY25-285176" fmla="*/ 1188593 h 2329276"/>
                  <a:gd name="connsiteX26-285177" fmla="*/ 5129494 w 5767512"/>
                  <a:gd name="connsiteY26-285178" fmla="*/ 1243038 h 2329276"/>
                  <a:gd name="connsiteX27-285179" fmla="*/ 5126389 w 5767512"/>
                  <a:gd name="connsiteY27-285180" fmla="*/ 1237716 h 2329276"/>
                  <a:gd name="connsiteX28-285181" fmla="*/ 5117587 w 5767512"/>
                  <a:gd name="connsiteY28-285182" fmla="*/ 1243038 h 2329276"/>
                  <a:gd name="connsiteX29-285183" fmla="*/ 5105544 w 5767512"/>
                  <a:gd name="connsiteY29-285184" fmla="*/ 1222392 h 2329276"/>
                  <a:gd name="connsiteX30-285185" fmla="*/ 5074955 w 5767512"/>
                  <a:gd name="connsiteY30-285186" fmla="*/ 1247583 h 2329276"/>
                  <a:gd name="connsiteX31-285187" fmla="*/ 5065718 w 5767512"/>
                  <a:gd name="connsiteY31-285188" fmla="*/ 1245384 h 2329276"/>
                  <a:gd name="connsiteX32-285189" fmla="*/ 5063048 w 5767512"/>
                  <a:gd name="connsiteY32-285190" fmla="*/ 1247583 h 2329276"/>
                  <a:gd name="connsiteX33-285191" fmla="*/ 5026594 w 5767512"/>
                  <a:gd name="connsiteY33-285192" fmla="*/ 1238904 h 2329276"/>
                  <a:gd name="connsiteX34-285193" fmla="*/ 5015871 w 5767512"/>
                  <a:gd name="connsiteY34-285194" fmla="*/ 1283943 h 2329276"/>
                  <a:gd name="connsiteX35-285195" fmla="*/ 4974967 w 5767512"/>
                  <a:gd name="connsiteY35-285196" fmla="*/ 1349844 h 2329276"/>
                  <a:gd name="connsiteX36-285197" fmla="*/ 4974967 w 5767512"/>
                  <a:gd name="connsiteY36-285198" fmla="*/ 1381659 h 2329276"/>
                  <a:gd name="connsiteX37-285199" fmla="*/ 5011326 w 5767512"/>
                  <a:gd name="connsiteY37-285200" fmla="*/ 1495282 h 2329276"/>
                  <a:gd name="connsiteX38-285201" fmla="*/ 4999419 w 5767512"/>
                  <a:gd name="connsiteY38-285202" fmla="*/ 1495282 h 2329276"/>
                  <a:gd name="connsiteX39-285203" fmla="*/ 4974967 w 5767512"/>
                  <a:gd name="connsiteY39-285204" fmla="*/ 1495282 h 2329276"/>
                  <a:gd name="connsiteX40-285205" fmla="*/ 4963605 w 5767512"/>
                  <a:gd name="connsiteY40-285206" fmla="*/ 1547548 h 2329276"/>
                  <a:gd name="connsiteX41-285207" fmla="*/ 4974967 w 5767512"/>
                  <a:gd name="connsiteY41-285208" fmla="*/ 1574818 h 2329276"/>
                  <a:gd name="connsiteX42-285209" fmla="*/ 4909065 w 5767512"/>
                  <a:gd name="connsiteY42-285210" fmla="*/ 1608905 h 2329276"/>
                  <a:gd name="connsiteX43-285211" fmla="*/ 4897703 w 5767512"/>
                  <a:gd name="connsiteY43-285212" fmla="*/ 1677079 h 2329276"/>
                  <a:gd name="connsiteX44-285213" fmla="*/ 4845437 w 5767512"/>
                  <a:gd name="connsiteY44-285214" fmla="*/ 1692986 h 2329276"/>
                  <a:gd name="connsiteX45-285215" fmla="*/ 4834074 w 5767512"/>
                  <a:gd name="connsiteY45-285216" fmla="*/ 1752070 h 2329276"/>
                  <a:gd name="connsiteX46-285217" fmla="*/ 4779535 w 5767512"/>
                  <a:gd name="connsiteY46-285218" fmla="*/ 1811154 h 2329276"/>
                  <a:gd name="connsiteX47-285219" fmla="*/ 4777225 w 5767512"/>
                  <a:gd name="connsiteY47-285220" fmla="*/ 1800758 h 2329276"/>
                  <a:gd name="connsiteX48-285221" fmla="*/ 4767628 w 5767512"/>
                  <a:gd name="connsiteY48-285222" fmla="*/ 1811154 h 2329276"/>
                  <a:gd name="connsiteX49-285223" fmla="*/ 4758538 w 5767512"/>
                  <a:gd name="connsiteY49-285224" fmla="*/ 1770250 h 2329276"/>
                  <a:gd name="connsiteX50-285225" fmla="*/ 4742631 w 5767512"/>
                  <a:gd name="connsiteY50-285226" fmla="*/ 1683896 h 2329276"/>
                  <a:gd name="connsiteX51-285227" fmla="*/ 4715361 w 5767512"/>
                  <a:gd name="connsiteY51-285228" fmla="*/ 1543004 h 2329276"/>
                  <a:gd name="connsiteX52-285229" fmla="*/ 4735813 w 5767512"/>
                  <a:gd name="connsiteY52-285230" fmla="*/ 1452105 h 2329276"/>
                  <a:gd name="connsiteX53-285231" fmla="*/ 4767628 w 5767512"/>
                  <a:gd name="connsiteY53-285232" fmla="*/ 1408928 h 2329276"/>
                  <a:gd name="connsiteX54-285233" fmla="*/ 4767628 w 5767512"/>
                  <a:gd name="connsiteY54-285234" fmla="*/ 1381659 h 2329276"/>
                  <a:gd name="connsiteX55-285235" fmla="*/ 4826712 w 5767512"/>
                  <a:gd name="connsiteY55-285236" fmla="*/ 1365751 h 2329276"/>
                  <a:gd name="connsiteX56-285237" fmla="*/ 1811153 w 5767512"/>
                  <a:gd name="connsiteY56-285238" fmla="*/ 1617995 h 2329276"/>
                  <a:gd name="connsiteX57-285239" fmla="*/ 1748069 w 5767512"/>
                  <a:gd name="connsiteY57-285240" fmla="*/ 1656627 h 2329276"/>
                  <a:gd name="connsiteX58-285241" fmla="*/ 1711709 w 5767512"/>
                  <a:gd name="connsiteY58-285242" fmla="*/ 1661172 h 2329276"/>
                  <a:gd name="connsiteX59-285243" fmla="*/ 1711926 w 5767512"/>
                  <a:gd name="connsiteY59-285244" fmla="*/ 1659656 h 2329276"/>
                  <a:gd name="connsiteX60-285245" fmla="*/ 1699803 w 5767512"/>
                  <a:gd name="connsiteY60-285246" fmla="*/ 1661172 h 2329276"/>
                  <a:gd name="connsiteX61-285247" fmla="*/ 1704347 w 5767512"/>
                  <a:gd name="connsiteY61-285248" fmla="*/ 1629357 h 2329276"/>
                  <a:gd name="connsiteX62-285249" fmla="*/ 1662460 w 5767512"/>
                  <a:gd name="connsiteY62-285250" fmla="*/ 1611406 h 2329276"/>
                  <a:gd name="connsiteX63-285251" fmla="*/ 1629901 w 5767512"/>
                  <a:gd name="connsiteY63-285252" fmla="*/ 1624812 h 2329276"/>
                  <a:gd name="connsiteX64-285253" fmla="*/ 1629300 w 5767512"/>
                  <a:gd name="connsiteY64-285254" fmla="*/ 1620157 h 2329276"/>
                  <a:gd name="connsiteX65-285255" fmla="*/ 1617994 w 5767512"/>
                  <a:gd name="connsiteY65-285256" fmla="*/ 1624812 h 2329276"/>
                  <a:gd name="connsiteX66-285257" fmla="*/ 1608904 w 5767512"/>
                  <a:gd name="connsiteY66-285258" fmla="*/ 1554366 h 2329276"/>
                  <a:gd name="connsiteX67-285259" fmla="*/ 1552684 w 5767512"/>
                  <a:gd name="connsiteY67-285260" fmla="*/ 1544673 h 2329276"/>
                  <a:gd name="connsiteX68-285261" fmla="*/ 1518550 w 5767512"/>
                  <a:gd name="connsiteY68-285262" fmla="*/ 1570273 h 2329276"/>
                  <a:gd name="connsiteX69-285263" fmla="*/ 1425379 w 5767512"/>
                  <a:gd name="connsiteY69-285264" fmla="*/ 1590725 h 2329276"/>
                  <a:gd name="connsiteX70-285265" fmla="*/ 1409472 w 5767512"/>
                  <a:gd name="connsiteY70-285266" fmla="*/ 1608905 h 2329276"/>
                  <a:gd name="connsiteX71-285267" fmla="*/ 1270852 w 5767512"/>
                  <a:gd name="connsiteY71-285268" fmla="*/ 1629357 h 2329276"/>
                  <a:gd name="connsiteX72-285269" fmla="*/ 1254945 w 5767512"/>
                  <a:gd name="connsiteY72-285270" fmla="*/ 1649809 h 2329276"/>
                  <a:gd name="connsiteX73-285271" fmla="*/ 1282214 w 5767512"/>
                  <a:gd name="connsiteY73-285272" fmla="*/ 1692986 h 2329276"/>
                  <a:gd name="connsiteX74-285273" fmla="*/ 1243582 w 5767512"/>
                  <a:gd name="connsiteY74-285274" fmla="*/ 1708893 h 2329276"/>
                  <a:gd name="connsiteX75-285275" fmla="*/ 1254945 w 5767512"/>
                  <a:gd name="connsiteY75-285276" fmla="*/ 1727073 h 2329276"/>
                  <a:gd name="connsiteX76-285277" fmla="*/ 1216313 w 5767512"/>
                  <a:gd name="connsiteY76-285278" fmla="*/ 1752070 h 2329276"/>
                  <a:gd name="connsiteX77-285279" fmla="*/ 1275397 w 5767512"/>
                  <a:gd name="connsiteY77-285280" fmla="*/ 1795247 h 2329276"/>
                  <a:gd name="connsiteX78-285281" fmla="*/ 1270852 w 5767512"/>
                  <a:gd name="connsiteY78-285282" fmla="*/ 1822517 h 2329276"/>
                  <a:gd name="connsiteX79-285283" fmla="*/ 1259108 w 5767512"/>
                  <a:gd name="connsiteY79-285284" fmla="*/ 1821538 h 2329276"/>
                  <a:gd name="connsiteX80-285285" fmla="*/ 1258945 w 5767512"/>
                  <a:gd name="connsiteY80-285286" fmla="*/ 1822517 h 2329276"/>
                  <a:gd name="connsiteX81-285287" fmla="*/ 1215644 w 5767512"/>
                  <a:gd name="connsiteY81-285288" fmla="*/ 1818908 h 2329276"/>
                  <a:gd name="connsiteX82-285289" fmla="*/ 1204950 w 5767512"/>
                  <a:gd name="connsiteY82-285290" fmla="*/ 1833879 h 2329276"/>
                  <a:gd name="connsiteX83-285291" fmla="*/ 1196495 w 5767512"/>
                  <a:gd name="connsiteY83-285292" fmla="*/ 1829047 h 2329276"/>
                  <a:gd name="connsiteX84-285293" fmla="*/ 1193043 w 5767512"/>
                  <a:gd name="connsiteY84-285294" fmla="*/ 1833879 h 2329276"/>
                  <a:gd name="connsiteX85-285295" fmla="*/ 1145322 w 5767512"/>
                  <a:gd name="connsiteY85-285296" fmla="*/ 1806609 h 2329276"/>
                  <a:gd name="connsiteX86-285297" fmla="*/ 1098145 w 5767512"/>
                  <a:gd name="connsiteY86-285298" fmla="*/ 1806609 h 2329276"/>
                  <a:gd name="connsiteX87-285299" fmla="*/ 1061785 w 5767512"/>
                  <a:gd name="connsiteY87-285300" fmla="*/ 1833879 h 2329276"/>
                  <a:gd name="connsiteX88-285301" fmla="*/ 1055322 w 5767512"/>
                  <a:gd name="connsiteY88-285302" fmla="*/ 1829796 h 2329276"/>
                  <a:gd name="connsiteX89-285303" fmla="*/ 1049878 w 5767512"/>
                  <a:gd name="connsiteY89-285304" fmla="*/ 1833879 h 2329276"/>
                  <a:gd name="connsiteX90-285305" fmla="*/ 1006701 w 5767512"/>
                  <a:gd name="connsiteY90-285306" fmla="*/ 1806609 h 2329276"/>
                  <a:gd name="connsiteX91-285307" fmla="*/ 924893 w 5767512"/>
                  <a:gd name="connsiteY91-285308" fmla="*/ 1770250 h 2329276"/>
                  <a:gd name="connsiteX92-285309" fmla="*/ 877716 w 5767512"/>
                  <a:gd name="connsiteY92-285310" fmla="*/ 1770250 h 2329276"/>
                  <a:gd name="connsiteX93-285311" fmla="*/ 802724 w 5767512"/>
                  <a:gd name="connsiteY93-285312" fmla="*/ 1833879 h 2329276"/>
                  <a:gd name="connsiteX94-285313" fmla="*/ 798179 w 5767512"/>
                  <a:gd name="connsiteY94-285314" fmla="*/ 1877056 h 2329276"/>
                  <a:gd name="connsiteX95-285315" fmla="*/ 787406 w 5767512"/>
                  <a:gd name="connsiteY95-285316" fmla="*/ 1866283 h 2329276"/>
                  <a:gd name="connsiteX96-285317" fmla="*/ 786272 w 5767512"/>
                  <a:gd name="connsiteY96-285318" fmla="*/ 1877056 h 2329276"/>
                  <a:gd name="connsiteX97-285319" fmla="*/ 756063 w 5767512"/>
                  <a:gd name="connsiteY97-285320" fmla="*/ 1846846 h 2329276"/>
                  <a:gd name="connsiteX98-285321" fmla="*/ 732278 w 5767512"/>
                  <a:gd name="connsiteY98-285322" fmla="*/ 1904325 h 2329276"/>
                  <a:gd name="connsiteX99-285323" fmla="*/ 743640 w 5767512"/>
                  <a:gd name="connsiteY99-285324" fmla="*/ 1913415 h 2329276"/>
                  <a:gd name="connsiteX100-285325" fmla="*/ 723188 w 5767512"/>
                  <a:gd name="connsiteY100-285326" fmla="*/ 1956592 h 2329276"/>
                  <a:gd name="connsiteX101-285327" fmla="*/ 747026 w 5767512"/>
                  <a:gd name="connsiteY101-285328" fmla="*/ 1993433 h 2329276"/>
                  <a:gd name="connsiteX102-285329" fmla="*/ 763548 w 5767512"/>
                  <a:gd name="connsiteY102-285330" fmla="*/ 1990679 h 2329276"/>
                  <a:gd name="connsiteX103-285331" fmla="*/ 764871 w 5767512"/>
                  <a:gd name="connsiteY103-285332" fmla="*/ 1992443 h 2329276"/>
                  <a:gd name="connsiteX104-285333" fmla="*/ 775455 w 5767512"/>
                  <a:gd name="connsiteY104-285334" fmla="*/ 1990679 h 2329276"/>
                  <a:gd name="connsiteX105-285335" fmla="*/ 802724 w 5767512"/>
                  <a:gd name="connsiteY105-285336" fmla="*/ 2027038 h 2329276"/>
                  <a:gd name="connsiteX106-285337" fmla="*/ 798179 w 5767512"/>
                  <a:gd name="connsiteY106-285338" fmla="*/ 2054308 h 2329276"/>
                  <a:gd name="connsiteX107-285339" fmla="*/ 818632 w 5767512"/>
                  <a:gd name="connsiteY107-285340" fmla="*/ 2065670 h 2329276"/>
                  <a:gd name="connsiteX108-285341" fmla="*/ 802724 w 5767512"/>
                  <a:gd name="connsiteY108-285342" fmla="*/ 2097485 h 2329276"/>
                  <a:gd name="connsiteX109-285343" fmla="*/ 766365 w 5767512"/>
                  <a:gd name="connsiteY109-285344" fmla="*/ 2102030 h 2329276"/>
                  <a:gd name="connsiteX110-285345" fmla="*/ 727733 w 5767512"/>
                  <a:gd name="connsiteY110-285346" fmla="*/ 2161114 h 2329276"/>
                  <a:gd name="connsiteX111-285347" fmla="*/ 759548 w 5767512"/>
                  <a:gd name="connsiteY111-285348" fmla="*/ 2204291 h 2329276"/>
                  <a:gd name="connsiteX112-285349" fmla="*/ 759548 w 5767512"/>
                  <a:gd name="connsiteY112-285350" fmla="*/ 2242922 h 2329276"/>
                  <a:gd name="connsiteX113-285351" fmla="*/ 798179 w 5767512"/>
                  <a:gd name="connsiteY113-285352" fmla="*/ 2302007 h 2329276"/>
                  <a:gd name="connsiteX114-285353" fmla="*/ 775455 w 5767512"/>
                  <a:gd name="connsiteY114-285354" fmla="*/ 2317914 h 2329276"/>
                  <a:gd name="connsiteX115-285355" fmla="*/ 770910 w 5767512"/>
                  <a:gd name="connsiteY115-285356" fmla="*/ 2329276 h 2329276"/>
                  <a:gd name="connsiteX116-285357" fmla="*/ 759003 w 5767512"/>
                  <a:gd name="connsiteY116-285358" fmla="*/ 2329276 h 2329276"/>
                  <a:gd name="connsiteX117-285359" fmla="*/ 755003 w 5767512"/>
                  <a:gd name="connsiteY117-285360" fmla="*/ 2329276 h 2329276"/>
                  <a:gd name="connsiteX118-285361" fmla="*/ 743096 w 5767512"/>
                  <a:gd name="connsiteY118-285362" fmla="*/ 2329276 h 2329276"/>
                  <a:gd name="connsiteX119-285363" fmla="*/ 715826 w 5767512"/>
                  <a:gd name="connsiteY119-285364" fmla="*/ 2295189 h 2329276"/>
                  <a:gd name="connsiteX120-285365" fmla="*/ 704464 w 5767512"/>
                  <a:gd name="connsiteY120-285366" fmla="*/ 2295189 h 2329276"/>
                  <a:gd name="connsiteX121-285367" fmla="*/ 684012 w 5767512"/>
                  <a:gd name="connsiteY121-285368" fmla="*/ 2286099 h 2329276"/>
                  <a:gd name="connsiteX122-285369" fmla="*/ 672649 w 5767512"/>
                  <a:gd name="connsiteY122-285370" fmla="*/ 2263375 h 2329276"/>
                  <a:gd name="connsiteX123-285371" fmla="*/ 645222 w 5767512"/>
                  <a:gd name="connsiteY123-285372" fmla="*/ 2255538 h 2329276"/>
                  <a:gd name="connsiteX124-285373" fmla="*/ 625472 w 5767512"/>
                  <a:gd name="connsiteY124-285374" fmla="*/ 2258830 h 2329276"/>
                  <a:gd name="connsiteX125-285375" fmla="*/ 623771 w 5767512"/>
                  <a:gd name="connsiteY125-285376" fmla="*/ 2257129 h 2329276"/>
                  <a:gd name="connsiteX126-285377" fmla="*/ 613565 w 5767512"/>
                  <a:gd name="connsiteY126-285378" fmla="*/ 2258830 h 2329276"/>
                  <a:gd name="connsiteX127-285379" fmla="*/ 609020 w 5767512"/>
                  <a:gd name="connsiteY127-285380" fmla="*/ 2254285 h 2329276"/>
                  <a:gd name="connsiteX128-285381" fmla="*/ 559026 w 5767512"/>
                  <a:gd name="connsiteY128-285382" fmla="*/ 2227015 h 2329276"/>
                  <a:gd name="connsiteX129-285383" fmla="*/ 506760 w 5767512"/>
                  <a:gd name="connsiteY129-285384" fmla="*/ 2220198 h 2329276"/>
                  <a:gd name="connsiteX130-285385" fmla="*/ 483280 w 5767512"/>
                  <a:gd name="connsiteY130-285386" fmla="*/ 2213489 h 2329276"/>
                  <a:gd name="connsiteX131-285387" fmla="*/ 480035 w 5767512"/>
                  <a:gd name="connsiteY131-285388" fmla="*/ 2215653 h 2329276"/>
                  <a:gd name="connsiteX132-285389" fmla="*/ 475042 w 5767512"/>
                  <a:gd name="connsiteY132-285390" fmla="*/ 2211135 h 2329276"/>
                  <a:gd name="connsiteX133-285391" fmla="*/ 474945 w 5767512"/>
                  <a:gd name="connsiteY133-285392" fmla="*/ 2211108 h 2329276"/>
                  <a:gd name="connsiteX134-285393" fmla="*/ 468128 w 5767512"/>
                  <a:gd name="connsiteY134-285394" fmla="*/ 2215653 h 2329276"/>
                  <a:gd name="connsiteX135-285395" fmla="*/ 420406 w 5767512"/>
                  <a:gd name="connsiteY135-285396" fmla="*/ 2172476 h 2329276"/>
                  <a:gd name="connsiteX136-285397" fmla="*/ 381774 w 5767512"/>
                  <a:gd name="connsiteY136-285398" fmla="*/ 2156569 h 2329276"/>
                  <a:gd name="connsiteX137-285399" fmla="*/ 349960 w 5767512"/>
                  <a:gd name="connsiteY137-285400" fmla="*/ 2124754 h 2329276"/>
                  <a:gd name="connsiteX138-285401" fmla="*/ 377229 w 5767512"/>
                  <a:gd name="connsiteY138-285402" fmla="*/ 2117937 h 2329276"/>
                  <a:gd name="connsiteX139-285403" fmla="*/ 404499 w 5767512"/>
                  <a:gd name="connsiteY139-285404" fmla="*/ 2070215 h 2329276"/>
                  <a:gd name="connsiteX140-285405" fmla="*/ 388591 w 5767512"/>
                  <a:gd name="connsiteY140-285406" fmla="*/ 2054308 h 2329276"/>
                  <a:gd name="connsiteX141-285407" fmla="*/ 440858 w 5767512"/>
                  <a:gd name="connsiteY141-285408" fmla="*/ 2027038 h 2329276"/>
                  <a:gd name="connsiteX142-285409" fmla="*/ 440858 w 5767512"/>
                  <a:gd name="connsiteY142-285410" fmla="*/ 2023982 h 2329276"/>
                  <a:gd name="connsiteX143-285411" fmla="*/ 416406 w 5767512"/>
                  <a:gd name="connsiteY143-285412" fmla="*/ 2027038 h 2329276"/>
                  <a:gd name="connsiteX144-285413" fmla="*/ 416406 w 5767512"/>
                  <a:gd name="connsiteY144-285414" fmla="*/ 2025550 h 2329276"/>
                  <a:gd name="connsiteX145-285415" fmla="*/ 404499 w 5767512"/>
                  <a:gd name="connsiteY145-285416" fmla="*/ 2027038 h 2329276"/>
                  <a:gd name="connsiteX146-285417" fmla="*/ 404499 w 5767512"/>
                  <a:gd name="connsiteY146-285418" fmla="*/ 2006586 h 2329276"/>
                  <a:gd name="connsiteX147-285419" fmla="*/ 424951 w 5767512"/>
                  <a:gd name="connsiteY147-285420" fmla="*/ 1990679 h 2329276"/>
                  <a:gd name="connsiteX148-285421" fmla="*/ 463583 w 5767512"/>
                  <a:gd name="connsiteY148-285422" fmla="*/ 1983862 h 2329276"/>
                  <a:gd name="connsiteX149-285423" fmla="*/ 468128 w 5767512"/>
                  <a:gd name="connsiteY149-285424" fmla="*/ 1967954 h 2329276"/>
                  <a:gd name="connsiteX150-285425" fmla="*/ 456765 w 5767512"/>
                  <a:gd name="connsiteY150-285426" fmla="*/ 1936140 h 2329276"/>
                  <a:gd name="connsiteX151-285427" fmla="*/ 474945 w 5767512"/>
                  <a:gd name="connsiteY151-285428" fmla="*/ 1908870 h 2329276"/>
                  <a:gd name="connsiteX152-285429" fmla="*/ 474945 w 5767512"/>
                  <a:gd name="connsiteY152-285430" fmla="*/ 1888418 h 2329276"/>
                  <a:gd name="connsiteX153-285431" fmla="*/ 420406 w 5767512"/>
                  <a:gd name="connsiteY153-285432" fmla="*/ 1870238 h 2329276"/>
                  <a:gd name="connsiteX154-285433" fmla="*/ 409588 w 5767512"/>
                  <a:gd name="connsiteY154-285434" fmla="*/ 1870238 h 2329276"/>
                  <a:gd name="connsiteX155-285435" fmla="*/ 397681 w 5767512"/>
                  <a:gd name="connsiteY155-285436" fmla="*/ 1870238 h 2329276"/>
                  <a:gd name="connsiteX156-285437" fmla="*/ 379485 w 5767512"/>
                  <a:gd name="connsiteY156-285438" fmla="*/ 1847999 h 2329276"/>
                  <a:gd name="connsiteX157-285439" fmla="*/ 357322 w 5767512"/>
                  <a:gd name="connsiteY157-285440" fmla="*/ 1854331 h 2329276"/>
                  <a:gd name="connsiteX158-285441" fmla="*/ 352842 w 5767512"/>
                  <a:gd name="connsiteY158-285442" fmla="*/ 1852209 h 2329276"/>
                  <a:gd name="connsiteX159-285443" fmla="*/ 345415 w 5767512"/>
                  <a:gd name="connsiteY159-285444" fmla="*/ 1854331 h 2329276"/>
                  <a:gd name="connsiteX160-285445" fmla="*/ 302238 w 5767512"/>
                  <a:gd name="connsiteY160-285446" fmla="*/ 1833879 h 2329276"/>
                  <a:gd name="connsiteX161-285447" fmla="*/ 302238 w 5767512"/>
                  <a:gd name="connsiteY161-285448" fmla="*/ 1822517 h 2329276"/>
                  <a:gd name="connsiteX162-285449" fmla="*/ 286331 w 5767512"/>
                  <a:gd name="connsiteY162-285450" fmla="*/ 1795247 h 2329276"/>
                  <a:gd name="connsiteX163-285451" fmla="*/ 270968 w 5767512"/>
                  <a:gd name="connsiteY163-285452" fmla="*/ 1795247 h 2329276"/>
                  <a:gd name="connsiteX164-285453" fmla="*/ 259061 w 5767512"/>
                  <a:gd name="connsiteY164-285454" fmla="*/ 1795247 h 2329276"/>
                  <a:gd name="connsiteX165-285455" fmla="*/ 254516 w 5767512"/>
                  <a:gd name="connsiteY165-285456" fmla="*/ 1779340 h 2329276"/>
                  <a:gd name="connsiteX166-285457" fmla="*/ 263606 w 5767512"/>
                  <a:gd name="connsiteY166-285458" fmla="*/ 1763433 h 2329276"/>
                  <a:gd name="connsiteX167-285459" fmla="*/ 243991 w 5767512"/>
                  <a:gd name="connsiteY167-285460" fmla="*/ 1732920 h 2329276"/>
                  <a:gd name="connsiteX168-285461" fmla="*/ 216429 w 5767512"/>
                  <a:gd name="connsiteY168-285462" fmla="*/ 1736163 h 2329276"/>
                  <a:gd name="connsiteX169-285463" fmla="*/ 212956 w 5767512"/>
                  <a:gd name="connsiteY169-285464" fmla="*/ 1735171 h 2329276"/>
                  <a:gd name="connsiteX170-285465" fmla="*/ 204522 w 5767512"/>
                  <a:gd name="connsiteY170-285466" fmla="*/ 1736163 h 2329276"/>
                  <a:gd name="connsiteX171-285467" fmla="*/ 199623 w 5767512"/>
                  <a:gd name="connsiteY171-285468" fmla="*/ 1734763 h 2329276"/>
                  <a:gd name="connsiteX172-285469" fmla="*/ 195977 w 5767512"/>
                  <a:gd name="connsiteY172-285470" fmla="*/ 1747525 h 2329276"/>
                  <a:gd name="connsiteX173-285471" fmla="*/ 184968 w 5767512"/>
                  <a:gd name="connsiteY173-285472" fmla="*/ 1744380 h 2329276"/>
                  <a:gd name="connsiteX174-285473" fmla="*/ 184070 w 5767512"/>
                  <a:gd name="connsiteY174-285474" fmla="*/ 1747525 h 2329276"/>
                  <a:gd name="connsiteX175-285475" fmla="*/ 168163 w 5767512"/>
                  <a:gd name="connsiteY175-285476" fmla="*/ 1742990 h 2329276"/>
                  <a:gd name="connsiteX176-285477" fmla="*/ 156800 w 5767512"/>
                  <a:gd name="connsiteY176-285478" fmla="*/ 1704348 h 2329276"/>
                  <a:gd name="connsiteX177-285479" fmla="*/ 152255 w 5767512"/>
                  <a:gd name="connsiteY177-285480" fmla="*/ 1688441 h 2329276"/>
                  <a:gd name="connsiteX178-285481" fmla="*/ 156800 w 5767512"/>
                  <a:gd name="connsiteY178-285482" fmla="*/ 1683896 h 2329276"/>
                  <a:gd name="connsiteX179-285483" fmla="*/ 168707 w 5767512"/>
                  <a:gd name="connsiteY179-285484" fmla="*/ 1683896 h 2329276"/>
                  <a:gd name="connsiteX180-285485" fmla="*/ 188615 w 5767512"/>
                  <a:gd name="connsiteY180-285486" fmla="*/ 1683896 h 2329276"/>
                  <a:gd name="connsiteX181-285487" fmla="*/ 199977 w 5767512"/>
                  <a:gd name="connsiteY181-285488" fmla="*/ 1672534 h 2329276"/>
                  <a:gd name="connsiteX182-285489" fmla="*/ 188615 w 5767512"/>
                  <a:gd name="connsiteY182-285490" fmla="*/ 1649809 h 2329276"/>
                  <a:gd name="connsiteX183-285491" fmla="*/ 168163 w 5767512"/>
                  <a:gd name="connsiteY183-285492" fmla="*/ 1640720 h 2329276"/>
                  <a:gd name="connsiteX184-285493" fmla="*/ 168163 w 5767512"/>
                  <a:gd name="connsiteY184-285494" fmla="*/ 1633902 h 2329276"/>
                  <a:gd name="connsiteX185-285495" fmla="*/ 152255 w 5767512"/>
                  <a:gd name="connsiteY185-285496" fmla="*/ 1617995 h 2329276"/>
                  <a:gd name="connsiteX186-285497" fmla="*/ 129531 w 5767512"/>
                  <a:gd name="connsiteY186-285498" fmla="*/ 1581635 h 2329276"/>
                  <a:gd name="connsiteX187-285499" fmla="*/ 140893 w 5767512"/>
                  <a:gd name="connsiteY187-285500" fmla="*/ 1558911 h 2329276"/>
                  <a:gd name="connsiteX188-285501" fmla="*/ 136348 w 5767512"/>
                  <a:gd name="connsiteY188-285502" fmla="*/ 1531641 h 2329276"/>
                  <a:gd name="connsiteX189-285503" fmla="*/ 103789 w 5767512"/>
                  <a:gd name="connsiteY189-285504" fmla="*/ 1518234 h 2329276"/>
                  <a:gd name="connsiteX190-285505" fmla="*/ 93716 w 5767512"/>
                  <a:gd name="connsiteY190-285506" fmla="*/ 1522551 h 2329276"/>
                  <a:gd name="connsiteX191-285507" fmla="*/ 91868 w 5767512"/>
                  <a:gd name="connsiteY191-285508" fmla="*/ 1518240 h 2329276"/>
                  <a:gd name="connsiteX192-285509" fmla="*/ 81809 w 5767512"/>
                  <a:gd name="connsiteY192-285510" fmla="*/ 1522551 h 2329276"/>
                  <a:gd name="connsiteX193-285511" fmla="*/ 74992 w 5767512"/>
                  <a:gd name="connsiteY193-285512" fmla="*/ 1506644 h 2329276"/>
                  <a:gd name="connsiteX194-285513" fmla="*/ 34087 w 5767512"/>
                  <a:gd name="connsiteY194-285514" fmla="*/ 1495282 h 2329276"/>
                  <a:gd name="connsiteX195-285515" fmla="*/ 22725 w 5767512"/>
                  <a:gd name="connsiteY195-285516" fmla="*/ 1452105 h 2329276"/>
                  <a:gd name="connsiteX196-285517" fmla="*/ 22725 w 5767512"/>
                  <a:gd name="connsiteY196-285518" fmla="*/ 1420290 h 2329276"/>
                  <a:gd name="connsiteX197-285519" fmla="*/ 0 w 5767512"/>
                  <a:gd name="connsiteY197-285520" fmla="*/ 1404383 h 2329276"/>
                  <a:gd name="connsiteX198-285521" fmla="*/ 15907 w 5767512"/>
                  <a:gd name="connsiteY198-285522" fmla="*/ 1381659 h 2329276"/>
                  <a:gd name="connsiteX199-285523" fmla="*/ 6818 w 5767512"/>
                  <a:gd name="connsiteY199-285524" fmla="*/ 1318030 h 2329276"/>
                  <a:gd name="connsiteX200-285525" fmla="*/ 34087 w 5767512"/>
                  <a:gd name="connsiteY200-285526" fmla="*/ 1274853 h 2329276"/>
                  <a:gd name="connsiteX201-285527" fmla="*/ 27270 w 5767512"/>
                  <a:gd name="connsiteY201-285528" fmla="*/ 1263491 h 2329276"/>
                  <a:gd name="connsiteX202-285529" fmla="*/ 70447 w 5767512"/>
                  <a:gd name="connsiteY202-285530" fmla="*/ 1224859 h 2329276"/>
                  <a:gd name="connsiteX203-285531" fmla="*/ 27270 w 5767512"/>
                  <a:gd name="connsiteY203-285532" fmla="*/ 1188499 h 2329276"/>
                  <a:gd name="connsiteX204-285533" fmla="*/ 109078 w 5767512"/>
                  <a:gd name="connsiteY204-285534" fmla="*/ 1090783 h 2329276"/>
                  <a:gd name="connsiteX205-285535" fmla="*/ 145438 w 5767512"/>
                  <a:gd name="connsiteY205-285536" fmla="*/ 1047606 h 2329276"/>
                  <a:gd name="connsiteX206-285537" fmla="*/ 156800 w 5767512"/>
                  <a:gd name="connsiteY206-285538" fmla="*/ 1004430 h 2329276"/>
                  <a:gd name="connsiteX207-285539" fmla="*/ 102261 w 5767512"/>
                  <a:gd name="connsiteY207-285540" fmla="*/ 952163 h 2329276"/>
                  <a:gd name="connsiteX208-285541" fmla="*/ 118168 w 5767512"/>
                  <a:gd name="connsiteY208-285542" fmla="*/ 897624 h 2329276"/>
                  <a:gd name="connsiteX209-285543" fmla="*/ 86354 w 5767512"/>
                  <a:gd name="connsiteY209-285544" fmla="*/ 833995 h 2329276"/>
                  <a:gd name="connsiteX210-285545" fmla="*/ 109078 w 5767512"/>
                  <a:gd name="connsiteY210-285546" fmla="*/ 759003 h 2329276"/>
                  <a:gd name="connsiteX211-285547" fmla="*/ 70447 w 5767512"/>
                  <a:gd name="connsiteY211-285548" fmla="*/ 656742 h 2329276"/>
                  <a:gd name="connsiteX212-285549" fmla="*/ 102261 w 5767512"/>
                  <a:gd name="connsiteY212-285550" fmla="*/ 586296 h 2329276"/>
                  <a:gd name="connsiteX213-285551" fmla="*/ 43177 w 5767512"/>
                  <a:gd name="connsiteY213-285552" fmla="*/ 520395 h 2329276"/>
                  <a:gd name="connsiteX214-285553" fmla="*/ 49994 w 5767512"/>
                  <a:gd name="connsiteY214-285554" fmla="*/ 445403 h 2329276"/>
                  <a:gd name="connsiteX215-285555" fmla="*/ 81809 w 5767512"/>
                  <a:gd name="connsiteY215-285556" fmla="*/ 440858 h 2329276"/>
                  <a:gd name="connsiteX216-285557" fmla="*/ 145438 w 5767512"/>
                  <a:gd name="connsiteY216-285558" fmla="*/ 397682 h 2329276"/>
                  <a:gd name="connsiteX217-285559" fmla="*/ 184070 w 5767512"/>
                  <a:gd name="connsiteY217-285560" fmla="*/ 359050 h 2329276"/>
                  <a:gd name="connsiteX218-285561" fmla="*/ 189699 w 5767512"/>
                  <a:gd name="connsiteY218-285562" fmla="*/ 365328 h 2329276"/>
                  <a:gd name="connsiteX219-285563" fmla="*/ 195977 w 5767512"/>
                  <a:gd name="connsiteY219-285564" fmla="*/ 359050 h 2329276"/>
                  <a:gd name="connsiteX220-285565" fmla="*/ 255061 w 5767512"/>
                  <a:gd name="connsiteY220-285566" fmla="*/ 424951 h 2329276"/>
                  <a:gd name="connsiteX221-285567" fmla="*/ 350504 w 5767512"/>
                  <a:gd name="connsiteY221-285568" fmla="*/ 445403 h 2329276"/>
                  <a:gd name="connsiteX222-285569" fmla="*/ 491397 w 5767512"/>
                  <a:gd name="connsiteY222-285570" fmla="*/ 559027 h 2329276"/>
                  <a:gd name="connsiteX223-285571" fmla="*/ 523211 w 5767512"/>
                  <a:gd name="connsiteY223-285572" fmla="*/ 606748 h 2329276"/>
                  <a:gd name="connsiteX224-285573" fmla="*/ 523211 w 5767512"/>
                  <a:gd name="connsiteY224-285574" fmla="*/ 665832 h 2329276"/>
                  <a:gd name="connsiteX225-285575" fmla="*/ 486852 w 5767512"/>
                  <a:gd name="connsiteY225-285576" fmla="*/ 720371 h 2329276"/>
                  <a:gd name="connsiteX226-285577" fmla="*/ 420951 w 5767512"/>
                  <a:gd name="connsiteY226-285578" fmla="*/ 740824 h 2329276"/>
                  <a:gd name="connsiteX227-285579" fmla="*/ 415909 w 5767512"/>
                  <a:gd name="connsiteY227-285580" fmla="*/ 738693 h 2329276"/>
                  <a:gd name="connsiteX228-285581" fmla="*/ 409044 w 5767512"/>
                  <a:gd name="connsiteY228-285582" fmla="*/ 740824 h 2329276"/>
                  <a:gd name="connsiteX229-285583" fmla="*/ 252950 w 5767512"/>
                  <a:gd name="connsiteY229-285584" fmla="*/ 674868 h 2329276"/>
                  <a:gd name="connsiteX230-285585" fmla="*/ 232336 w 5767512"/>
                  <a:gd name="connsiteY230-285586" fmla="*/ 681740 h 2329276"/>
                  <a:gd name="connsiteX231-285587" fmla="*/ 291420 w 5767512"/>
                  <a:gd name="connsiteY231-285588" fmla="*/ 752186 h 2329276"/>
                  <a:gd name="connsiteX232-285589" fmla="*/ 291420 w 5767512"/>
                  <a:gd name="connsiteY232-285590" fmla="*/ 790818 h 2329276"/>
                  <a:gd name="connsiteX233-285591" fmla="*/ 298238 w 5767512"/>
                  <a:gd name="connsiteY233-285592" fmla="*/ 877172 h 2329276"/>
                  <a:gd name="connsiteX234-285593" fmla="*/ 345959 w 5767512"/>
                  <a:gd name="connsiteY234-285594" fmla="*/ 908986 h 2329276"/>
                  <a:gd name="connsiteX235-285595" fmla="*/ 362087 w 5767512"/>
                  <a:gd name="connsiteY235-285596" fmla="*/ 918394 h 2329276"/>
                  <a:gd name="connsiteX236-285597" fmla="*/ 365867 w 5767512"/>
                  <a:gd name="connsiteY236-285598" fmla="*/ 886261 h 2329276"/>
                  <a:gd name="connsiteX237-285599" fmla="*/ 345415 w 5767512"/>
                  <a:gd name="connsiteY237-285600" fmla="*/ 849902 h 2329276"/>
                  <a:gd name="connsiteX238-285601" fmla="*/ 365867 w 5767512"/>
                  <a:gd name="connsiteY238-285602" fmla="*/ 818087 h 2329276"/>
                  <a:gd name="connsiteX239-285603" fmla="*/ 374560 w 5767512"/>
                  <a:gd name="connsiteY239-285604" fmla="*/ 823086 h 2329276"/>
                  <a:gd name="connsiteX240-285605" fmla="*/ 377774 w 5767512"/>
                  <a:gd name="connsiteY240-285606" fmla="*/ 818087 h 2329276"/>
                  <a:gd name="connsiteX241-285607" fmla="*/ 461933 w 5767512"/>
                  <a:gd name="connsiteY241-285608" fmla="*/ 866479 h 2329276"/>
                  <a:gd name="connsiteX242-285609" fmla="*/ 484035 w 5767512"/>
                  <a:gd name="connsiteY242-285610" fmla="*/ 849902 h 2329276"/>
                  <a:gd name="connsiteX243-285611" fmla="*/ 463583 w 5767512"/>
                  <a:gd name="connsiteY243-285612" fmla="*/ 784000 h 2329276"/>
                  <a:gd name="connsiteX244-285613" fmla="*/ 549936 w 5767512"/>
                  <a:gd name="connsiteY244-285614" fmla="*/ 697647 h 2329276"/>
                  <a:gd name="connsiteX245-285615" fmla="*/ 559742 w 5767512"/>
                  <a:gd name="connsiteY245-285616" fmla="*/ 699748 h 2329276"/>
                  <a:gd name="connsiteX246-285617" fmla="*/ 561843 w 5767512"/>
                  <a:gd name="connsiteY246-285618" fmla="*/ 697647 h 2329276"/>
                  <a:gd name="connsiteX247-285619" fmla="*/ 593658 w 5767512"/>
                  <a:gd name="connsiteY247-285620" fmla="*/ 704464 h 2329276"/>
                  <a:gd name="connsiteX248-285621" fmla="*/ 620945 w 5767512"/>
                  <a:gd name="connsiteY248-285622" fmla="*/ 728341 h 2329276"/>
                  <a:gd name="connsiteX249-285623" fmla="*/ 640835 w 5767512"/>
                  <a:gd name="connsiteY249-285624" fmla="*/ 672650 h 2329276"/>
                  <a:gd name="connsiteX250-285625" fmla="*/ 609020 w 5767512"/>
                  <a:gd name="connsiteY250-285626" fmla="*/ 618111 h 2329276"/>
                  <a:gd name="connsiteX251-285627" fmla="*/ 624928 w 5767512"/>
                  <a:gd name="connsiteY251-285628" fmla="*/ 559027 h 2329276"/>
                  <a:gd name="connsiteX252-285629" fmla="*/ 597658 w 5767512"/>
                  <a:gd name="connsiteY252-285630" fmla="*/ 499942 h 2329276"/>
                  <a:gd name="connsiteX253-285631" fmla="*/ 611562 w 5767512"/>
                  <a:gd name="connsiteY253-285632" fmla="*/ 504268 h 2329276"/>
                  <a:gd name="connsiteX254-285633" fmla="*/ 609565 w 5767512"/>
                  <a:gd name="connsiteY254-285634" fmla="*/ 499942 h 2329276"/>
                  <a:gd name="connsiteX255-285635" fmla="*/ 711826 w 5767512"/>
                  <a:gd name="connsiteY255-285636" fmla="*/ 531757 h 2329276"/>
                  <a:gd name="connsiteX256-285637" fmla="*/ 732278 w 5767512"/>
                  <a:gd name="connsiteY256-285638" fmla="*/ 586296 h 2329276"/>
                  <a:gd name="connsiteX257-285639" fmla="*/ 684556 w 5767512"/>
                  <a:gd name="connsiteY257-285640" fmla="*/ 597658 h 2329276"/>
                  <a:gd name="connsiteX258-285641" fmla="*/ 684556 w 5767512"/>
                  <a:gd name="connsiteY258-285642" fmla="*/ 649925 h 2329276"/>
                  <a:gd name="connsiteX259-285643" fmla="*/ 713309 w 5767512"/>
                  <a:gd name="connsiteY259-285644" fmla="*/ 678678 h 2329276"/>
                  <a:gd name="connsiteX260-285645" fmla="*/ 763548 w 5767512"/>
                  <a:gd name="connsiteY260-285646" fmla="*/ 661287 h 2329276"/>
                  <a:gd name="connsiteX261-285647" fmla="*/ 770365 w 5767512"/>
                  <a:gd name="connsiteY261-285648" fmla="*/ 602203 h 2329276"/>
                  <a:gd name="connsiteX262-285649" fmla="*/ 845357 w 5767512"/>
                  <a:gd name="connsiteY262-285650" fmla="*/ 554482 h 2329276"/>
                  <a:gd name="connsiteX263-285651" fmla="*/ 972614 w 5767512"/>
                  <a:gd name="connsiteY263-285652" fmla="*/ 468128 h 2329276"/>
                  <a:gd name="connsiteX264-285653" fmla="*/ 982566 w 5767512"/>
                  <a:gd name="connsiteY264-285654" fmla="*/ 469455 h 2329276"/>
                  <a:gd name="connsiteX265-285655" fmla="*/ 984521 w 5767512"/>
                  <a:gd name="connsiteY265-285656" fmla="*/ 468128 h 2329276"/>
                  <a:gd name="connsiteX266-285657" fmla="*/ 1018608 w 5767512"/>
                  <a:gd name="connsiteY266-285658" fmla="*/ 472673 h 2329276"/>
                  <a:gd name="connsiteX267-285659" fmla="*/ 979977 w 5767512"/>
                  <a:gd name="connsiteY267-285660" fmla="*/ 536302 h 2329276"/>
                  <a:gd name="connsiteX268-285661" fmla="*/ 1012666 w 5767512"/>
                  <a:gd name="connsiteY268-285662" fmla="*/ 541463 h 2329276"/>
                  <a:gd name="connsiteX269-285663" fmla="*/ 1038516 w 5767512"/>
                  <a:gd name="connsiteY269-285664" fmla="*/ 511305 h 2329276"/>
                  <a:gd name="connsiteX270-285665" fmla="*/ 1050423 w 5767512"/>
                  <a:gd name="connsiteY270-285666" fmla="*/ 511305 h 2329276"/>
                  <a:gd name="connsiteX271-285667" fmla="*/ 1108962 w 5767512"/>
                  <a:gd name="connsiteY271-285668" fmla="*/ 511305 h 2329276"/>
                  <a:gd name="connsiteX272-285669" fmla="*/ 1161229 w 5767512"/>
                  <a:gd name="connsiteY272-285670" fmla="*/ 468128 h 2329276"/>
                  <a:gd name="connsiteX273-285671" fmla="*/ 1165711 w 5767512"/>
                  <a:gd name="connsiteY273-285672" fmla="*/ 474262 h 2329276"/>
                  <a:gd name="connsiteX274-285673" fmla="*/ 1173136 w 5767512"/>
                  <a:gd name="connsiteY274-285674" fmla="*/ 468128 h 2329276"/>
                  <a:gd name="connsiteX275-285675" fmla="*/ 1210035 w 5767512"/>
                  <a:gd name="connsiteY275-285676" fmla="*/ 518621 h 2329276"/>
                  <a:gd name="connsiteX276-285677" fmla="*/ 1247583 w 5767512"/>
                  <a:gd name="connsiteY276-285678" fmla="*/ 461311 h 2329276"/>
                  <a:gd name="connsiteX277-285679" fmla="*/ 1211223 w 5767512"/>
                  <a:gd name="connsiteY277-285680" fmla="*/ 402227 h 2329276"/>
                  <a:gd name="connsiteX278-285681" fmla="*/ 1227130 w 5767512"/>
                  <a:gd name="connsiteY278-285682" fmla="*/ 365867 h 2329276"/>
                  <a:gd name="connsiteX279-285683" fmla="*/ 1237665 w 5767512"/>
                  <a:gd name="connsiteY279-285684" fmla="*/ 369005 h 2329276"/>
                  <a:gd name="connsiteX280-285685" fmla="*/ 1239037 w 5767512"/>
                  <a:gd name="connsiteY280-285686" fmla="*/ 365867 h 2329276"/>
                  <a:gd name="connsiteX281-285687" fmla="*/ 1345843 w 5767512"/>
                  <a:gd name="connsiteY281-285688" fmla="*/ 397682 h 2329276"/>
                  <a:gd name="connsiteX282-285689" fmla="*/ 1400382 w 5767512"/>
                  <a:gd name="connsiteY282-285690" fmla="*/ 429496 h 2329276"/>
                  <a:gd name="connsiteX283-285691" fmla="*/ 1519756 w 5767512"/>
                  <a:gd name="connsiteY283-285692" fmla="*/ 536080 h 2329276"/>
                  <a:gd name="connsiteX284-285693" fmla="*/ 1543003 w 5767512"/>
                  <a:gd name="connsiteY284-285694" fmla="*/ 495398 h 2329276"/>
                  <a:gd name="connsiteX285-285695" fmla="*/ 1506643 w 5767512"/>
                  <a:gd name="connsiteY285-285696" fmla="*/ 440858 h 2329276"/>
                  <a:gd name="connsiteX286-285697" fmla="*/ 1506643 w 5767512"/>
                  <a:gd name="connsiteY286-285698" fmla="*/ 418134 h 2329276"/>
                  <a:gd name="connsiteX287-285699" fmla="*/ 1463467 w 5767512"/>
                  <a:gd name="connsiteY287-285700" fmla="*/ 409044 h 2329276"/>
                  <a:gd name="connsiteX288-285701" fmla="*/ 1472556 w 5767512"/>
                  <a:gd name="connsiteY288-285702" fmla="*/ 359050 h 2329276"/>
                  <a:gd name="connsiteX289-285703" fmla="*/ 1452104 w 5767512"/>
                  <a:gd name="connsiteY289-285704" fmla="*/ 272696 h 2329276"/>
                  <a:gd name="connsiteX290-285705" fmla="*/ 1452104 w 5767512"/>
                  <a:gd name="connsiteY290-285706" fmla="*/ 236337 h 2329276"/>
                  <a:gd name="connsiteX291-285707" fmla="*/ 1522551 w 5767512"/>
                  <a:gd name="connsiteY291-285708" fmla="*/ 134076 h 2329276"/>
                  <a:gd name="connsiteX292-285709" fmla="*/ 1543003 w 5767512"/>
                  <a:gd name="connsiteY292-285710" fmla="*/ 20453 h 2329276"/>
                  <a:gd name="connsiteX293-285711" fmla="*/ 1570272 w 5767512"/>
                  <a:gd name="connsiteY293-285712" fmla="*/ 0 h 2329276"/>
                  <a:gd name="connsiteX294-285713" fmla="*/ 1578688 w 5767512"/>
                  <a:gd name="connsiteY294-285714" fmla="*/ 2619 h 2329276"/>
                  <a:gd name="connsiteX295-285715" fmla="*/ 1582179 w 5767512"/>
                  <a:gd name="connsiteY295-285716" fmla="*/ 0 h 2329276"/>
                  <a:gd name="connsiteX296-285717" fmla="*/ 1684440 w 5767512"/>
                  <a:gd name="connsiteY296-285718" fmla="*/ 31815 h 2329276"/>
                  <a:gd name="connsiteX297-285719" fmla="*/ 1688985 w 5767512"/>
                  <a:gd name="connsiteY297-285720" fmla="*/ 102261 h 2329276"/>
                  <a:gd name="connsiteX298-285721" fmla="*/ 1652625 w 5767512"/>
                  <a:gd name="connsiteY298-285722" fmla="*/ 193160 h 2329276"/>
                  <a:gd name="connsiteX299-285723" fmla="*/ 1679895 w 5767512"/>
                  <a:gd name="connsiteY299-285724" fmla="*/ 231792 h 2329276"/>
                  <a:gd name="connsiteX300-285725" fmla="*/ 1688985 w 5767512"/>
                  <a:gd name="connsiteY300-285726" fmla="*/ 306783 h 2329276"/>
                  <a:gd name="connsiteX301-285727" fmla="*/ 1679895 w 5767512"/>
                  <a:gd name="connsiteY301-285728" fmla="*/ 452221 h 2329276"/>
                  <a:gd name="connsiteX302-285729" fmla="*/ 1636718 w 5767512"/>
                  <a:gd name="connsiteY302-285730" fmla="*/ 715827 h 2329276"/>
                  <a:gd name="connsiteX303-285731" fmla="*/ 1662494 w 5767512"/>
                  <a:gd name="connsiteY303-285732" fmla="*/ 722271 h 2329276"/>
                  <a:gd name="connsiteX0-285733" fmla="*/ 1662494 w 5767512"/>
                  <a:gd name="connsiteY0-285734" fmla="*/ 722271 h 2329276"/>
                  <a:gd name="connsiteX1-285735" fmla="*/ 5267570 w 5767512"/>
                  <a:gd name="connsiteY1-285736" fmla="*/ 338598 h 2329276"/>
                  <a:gd name="connsiteX2-285737" fmla="*/ 5463001 w 5767512"/>
                  <a:gd name="connsiteY2-285738" fmla="*/ 365867 h 2329276"/>
                  <a:gd name="connsiteX3-285739" fmla="*/ 5767511 w 5767512"/>
                  <a:gd name="connsiteY3-285740" fmla="*/ 833995 h 2329276"/>
                  <a:gd name="connsiteX4-285741" fmla="*/ 5729132 w 5767512"/>
                  <a:gd name="connsiteY4-285742" fmla="*/ 785976 h 2329276"/>
                  <a:gd name="connsiteX5-285743" fmla="*/ 5695337 w 5767512"/>
                  <a:gd name="connsiteY5-285744" fmla="*/ 795363 h 2329276"/>
                  <a:gd name="connsiteX6-285745" fmla="*/ 5693366 w 5767512"/>
                  <a:gd name="connsiteY6-285746" fmla="*/ 792603 h 2329276"/>
                  <a:gd name="connsiteX7-285747" fmla="*/ 5640799 w 5767512"/>
                  <a:gd name="connsiteY7-285748" fmla="*/ 752186 h 2329276"/>
                  <a:gd name="connsiteX8-285749" fmla="*/ 5656705 w 5767512"/>
                  <a:gd name="connsiteY8-285750" fmla="*/ 795363 h 2329276"/>
                  <a:gd name="connsiteX9-285751" fmla="*/ 5586259 w 5767512"/>
                  <a:gd name="connsiteY9-285752" fmla="*/ 870354 h 2329276"/>
                  <a:gd name="connsiteX10-285753" fmla="*/ 5575676 w 5767512"/>
                  <a:gd name="connsiteY10-285754" fmla="*/ 869346 h 2329276"/>
                  <a:gd name="connsiteX11-285755" fmla="*/ 5539436 w 5767512"/>
                  <a:gd name="connsiteY11-285756" fmla="*/ 867029 h 2329276"/>
                  <a:gd name="connsiteX12-285757" fmla="*/ 5593077 w 5767512"/>
                  <a:gd name="connsiteY12-285758" fmla="*/ 972615 h 2329276"/>
                  <a:gd name="connsiteX13-285759" fmla="*/ 5613529 w 5767512"/>
                  <a:gd name="connsiteY13-285760" fmla="*/ 1031699 h 2329276"/>
                  <a:gd name="connsiteX14-285761" fmla="*/ 5608984 w 5767512"/>
                  <a:gd name="connsiteY14-285762" fmla="*/ 1054424 h 2329276"/>
                  <a:gd name="connsiteX15-285763" fmla="*/ 5597799 w 5767512"/>
                  <a:gd name="connsiteY15-285764" fmla="*/ 1050815 h 2329276"/>
                  <a:gd name="connsiteX16-285765" fmla="*/ 5534271 w 5767512"/>
                  <a:gd name="connsiteY16-285766" fmla="*/ 1034164 h 2329276"/>
                  <a:gd name="connsiteX17-285767" fmla="*/ 5436277 w 5767512"/>
                  <a:gd name="connsiteY17-285768" fmla="*/ 1090783 h 2329276"/>
                  <a:gd name="connsiteX18-285769" fmla="*/ 5397645 w 5767512"/>
                  <a:gd name="connsiteY18-285770" fmla="*/ 1102146 h 2329276"/>
                  <a:gd name="connsiteX19-285771" fmla="*/ 5345378 w 5767512"/>
                  <a:gd name="connsiteY19-285772" fmla="*/ 1156685 h 2329276"/>
                  <a:gd name="connsiteX20-285773" fmla="*/ 5290839 w 5767512"/>
                  <a:gd name="connsiteY20-285774" fmla="*/ 1204406 h 2329276"/>
                  <a:gd name="connsiteX21-285775" fmla="*/ 5274932 w 5767512"/>
                  <a:gd name="connsiteY21-285776" fmla="*/ 1236221 h 2329276"/>
                  <a:gd name="connsiteX22-285777" fmla="*/ 5267238 w 5767512"/>
                  <a:gd name="connsiteY22-285778" fmla="*/ 1227794 h 2329276"/>
                  <a:gd name="connsiteX23-285779" fmla="*/ 5263025 w 5767512"/>
                  <a:gd name="connsiteY23-285780" fmla="*/ 1236221 h 2329276"/>
                  <a:gd name="connsiteX24-285781" fmla="*/ 5219538 w 5767512"/>
                  <a:gd name="connsiteY24-285782" fmla="*/ 1188593 h 2329276"/>
                  <a:gd name="connsiteX25-285783" fmla="*/ 5129494 w 5767512"/>
                  <a:gd name="connsiteY25-285784" fmla="*/ 1243038 h 2329276"/>
                  <a:gd name="connsiteX26-285785" fmla="*/ 5126389 w 5767512"/>
                  <a:gd name="connsiteY26-285786" fmla="*/ 1237716 h 2329276"/>
                  <a:gd name="connsiteX27-285787" fmla="*/ 5117587 w 5767512"/>
                  <a:gd name="connsiteY27-285788" fmla="*/ 1243038 h 2329276"/>
                  <a:gd name="connsiteX28-285789" fmla="*/ 5105544 w 5767512"/>
                  <a:gd name="connsiteY28-285790" fmla="*/ 1222392 h 2329276"/>
                  <a:gd name="connsiteX29-285791" fmla="*/ 5074955 w 5767512"/>
                  <a:gd name="connsiteY29-285792" fmla="*/ 1247583 h 2329276"/>
                  <a:gd name="connsiteX30-285793" fmla="*/ 5065718 w 5767512"/>
                  <a:gd name="connsiteY30-285794" fmla="*/ 1245384 h 2329276"/>
                  <a:gd name="connsiteX31-285795" fmla="*/ 5063048 w 5767512"/>
                  <a:gd name="connsiteY31-285796" fmla="*/ 1247583 h 2329276"/>
                  <a:gd name="connsiteX32-285797" fmla="*/ 5026594 w 5767512"/>
                  <a:gd name="connsiteY32-285798" fmla="*/ 1238904 h 2329276"/>
                  <a:gd name="connsiteX33-285799" fmla="*/ 5015871 w 5767512"/>
                  <a:gd name="connsiteY33-285800" fmla="*/ 1283943 h 2329276"/>
                  <a:gd name="connsiteX34-285801" fmla="*/ 4974967 w 5767512"/>
                  <a:gd name="connsiteY34-285802" fmla="*/ 1349844 h 2329276"/>
                  <a:gd name="connsiteX35-285803" fmla="*/ 4974967 w 5767512"/>
                  <a:gd name="connsiteY35-285804" fmla="*/ 1381659 h 2329276"/>
                  <a:gd name="connsiteX36-285805" fmla="*/ 5011326 w 5767512"/>
                  <a:gd name="connsiteY36-285806" fmla="*/ 1495282 h 2329276"/>
                  <a:gd name="connsiteX37-285807" fmla="*/ 4999419 w 5767512"/>
                  <a:gd name="connsiteY37-285808" fmla="*/ 1495282 h 2329276"/>
                  <a:gd name="connsiteX38-285809" fmla="*/ 4974967 w 5767512"/>
                  <a:gd name="connsiteY38-285810" fmla="*/ 1495282 h 2329276"/>
                  <a:gd name="connsiteX39-285811" fmla="*/ 4963605 w 5767512"/>
                  <a:gd name="connsiteY39-285812" fmla="*/ 1547548 h 2329276"/>
                  <a:gd name="connsiteX40-285813" fmla="*/ 4974967 w 5767512"/>
                  <a:gd name="connsiteY40-285814" fmla="*/ 1574818 h 2329276"/>
                  <a:gd name="connsiteX41-285815" fmla="*/ 4909065 w 5767512"/>
                  <a:gd name="connsiteY41-285816" fmla="*/ 1608905 h 2329276"/>
                  <a:gd name="connsiteX42-285817" fmla="*/ 4897703 w 5767512"/>
                  <a:gd name="connsiteY42-285818" fmla="*/ 1677079 h 2329276"/>
                  <a:gd name="connsiteX43-285819" fmla="*/ 4845437 w 5767512"/>
                  <a:gd name="connsiteY43-285820" fmla="*/ 1692986 h 2329276"/>
                  <a:gd name="connsiteX44-285821" fmla="*/ 4834074 w 5767512"/>
                  <a:gd name="connsiteY44-285822" fmla="*/ 1752070 h 2329276"/>
                  <a:gd name="connsiteX45-285823" fmla="*/ 4779535 w 5767512"/>
                  <a:gd name="connsiteY45-285824" fmla="*/ 1811154 h 2329276"/>
                  <a:gd name="connsiteX46-285825" fmla="*/ 4777225 w 5767512"/>
                  <a:gd name="connsiteY46-285826" fmla="*/ 1800758 h 2329276"/>
                  <a:gd name="connsiteX47-285827" fmla="*/ 4767628 w 5767512"/>
                  <a:gd name="connsiteY47-285828" fmla="*/ 1811154 h 2329276"/>
                  <a:gd name="connsiteX48-285829" fmla="*/ 4758538 w 5767512"/>
                  <a:gd name="connsiteY48-285830" fmla="*/ 1770250 h 2329276"/>
                  <a:gd name="connsiteX49-285831" fmla="*/ 4742631 w 5767512"/>
                  <a:gd name="connsiteY49-285832" fmla="*/ 1683896 h 2329276"/>
                  <a:gd name="connsiteX50-285833" fmla="*/ 4715361 w 5767512"/>
                  <a:gd name="connsiteY50-285834" fmla="*/ 1543004 h 2329276"/>
                  <a:gd name="connsiteX51-285835" fmla="*/ 4735813 w 5767512"/>
                  <a:gd name="connsiteY51-285836" fmla="*/ 1452105 h 2329276"/>
                  <a:gd name="connsiteX52-285837" fmla="*/ 4767628 w 5767512"/>
                  <a:gd name="connsiteY52-285838" fmla="*/ 1408928 h 2329276"/>
                  <a:gd name="connsiteX53-285839" fmla="*/ 4767628 w 5767512"/>
                  <a:gd name="connsiteY53-285840" fmla="*/ 1381659 h 2329276"/>
                  <a:gd name="connsiteX54-285841" fmla="*/ 4826712 w 5767512"/>
                  <a:gd name="connsiteY54-285842" fmla="*/ 1365751 h 2329276"/>
                  <a:gd name="connsiteX55-285843" fmla="*/ 1811153 w 5767512"/>
                  <a:gd name="connsiteY55-285844" fmla="*/ 1617995 h 2329276"/>
                  <a:gd name="connsiteX56-285845" fmla="*/ 1748069 w 5767512"/>
                  <a:gd name="connsiteY56-285846" fmla="*/ 1656627 h 2329276"/>
                  <a:gd name="connsiteX57-285847" fmla="*/ 1711709 w 5767512"/>
                  <a:gd name="connsiteY57-285848" fmla="*/ 1661172 h 2329276"/>
                  <a:gd name="connsiteX58-285849" fmla="*/ 1711926 w 5767512"/>
                  <a:gd name="connsiteY58-285850" fmla="*/ 1659656 h 2329276"/>
                  <a:gd name="connsiteX59-285851" fmla="*/ 1699803 w 5767512"/>
                  <a:gd name="connsiteY59-285852" fmla="*/ 1661172 h 2329276"/>
                  <a:gd name="connsiteX60-285853" fmla="*/ 1704347 w 5767512"/>
                  <a:gd name="connsiteY60-285854" fmla="*/ 1629357 h 2329276"/>
                  <a:gd name="connsiteX61-285855" fmla="*/ 1662460 w 5767512"/>
                  <a:gd name="connsiteY61-285856" fmla="*/ 1611406 h 2329276"/>
                  <a:gd name="connsiteX62-285857" fmla="*/ 1629901 w 5767512"/>
                  <a:gd name="connsiteY62-285858" fmla="*/ 1624812 h 2329276"/>
                  <a:gd name="connsiteX63-285859" fmla="*/ 1629300 w 5767512"/>
                  <a:gd name="connsiteY63-285860" fmla="*/ 1620157 h 2329276"/>
                  <a:gd name="connsiteX64-285861" fmla="*/ 1617994 w 5767512"/>
                  <a:gd name="connsiteY64-285862" fmla="*/ 1624812 h 2329276"/>
                  <a:gd name="connsiteX65-285863" fmla="*/ 1608904 w 5767512"/>
                  <a:gd name="connsiteY65-285864" fmla="*/ 1554366 h 2329276"/>
                  <a:gd name="connsiteX66-285865" fmla="*/ 1552684 w 5767512"/>
                  <a:gd name="connsiteY66-285866" fmla="*/ 1544673 h 2329276"/>
                  <a:gd name="connsiteX67-285867" fmla="*/ 1518550 w 5767512"/>
                  <a:gd name="connsiteY67-285868" fmla="*/ 1570273 h 2329276"/>
                  <a:gd name="connsiteX68-285869" fmla="*/ 1425379 w 5767512"/>
                  <a:gd name="connsiteY68-285870" fmla="*/ 1590725 h 2329276"/>
                  <a:gd name="connsiteX69-285871" fmla="*/ 1409472 w 5767512"/>
                  <a:gd name="connsiteY69-285872" fmla="*/ 1608905 h 2329276"/>
                  <a:gd name="connsiteX70-285873" fmla="*/ 1270852 w 5767512"/>
                  <a:gd name="connsiteY70-285874" fmla="*/ 1629357 h 2329276"/>
                  <a:gd name="connsiteX71-285875" fmla="*/ 1254945 w 5767512"/>
                  <a:gd name="connsiteY71-285876" fmla="*/ 1649809 h 2329276"/>
                  <a:gd name="connsiteX72-285877" fmla="*/ 1282214 w 5767512"/>
                  <a:gd name="connsiteY72-285878" fmla="*/ 1692986 h 2329276"/>
                  <a:gd name="connsiteX73-285879" fmla="*/ 1243582 w 5767512"/>
                  <a:gd name="connsiteY73-285880" fmla="*/ 1708893 h 2329276"/>
                  <a:gd name="connsiteX74-285881" fmla="*/ 1254945 w 5767512"/>
                  <a:gd name="connsiteY74-285882" fmla="*/ 1727073 h 2329276"/>
                  <a:gd name="connsiteX75-285883" fmla="*/ 1216313 w 5767512"/>
                  <a:gd name="connsiteY75-285884" fmla="*/ 1752070 h 2329276"/>
                  <a:gd name="connsiteX76-285885" fmla="*/ 1275397 w 5767512"/>
                  <a:gd name="connsiteY76-285886" fmla="*/ 1795247 h 2329276"/>
                  <a:gd name="connsiteX77-285887" fmla="*/ 1270852 w 5767512"/>
                  <a:gd name="connsiteY77-285888" fmla="*/ 1822517 h 2329276"/>
                  <a:gd name="connsiteX78-285889" fmla="*/ 1259108 w 5767512"/>
                  <a:gd name="connsiteY78-285890" fmla="*/ 1821538 h 2329276"/>
                  <a:gd name="connsiteX79-285891" fmla="*/ 1258945 w 5767512"/>
                  <a:gd name="connsiteY79-285892" fmla="*/ 1822517 h 2329276"/>
                  <a:gd name="connsiteX80-285893" fmla="*/ 1215644 w 5767512"/>
                  <a:gd name="connsiteY80-285894" fmla="*/ 1818908 h 2329276"/>
                  <a:gd name="connsiteX81-285895" fmla="*/ 1204950 w 5767512"/>
                  <a:gd name="connsiteY81-285896" fmla="*/ 1833879 h 2329276"/>
                  <a:gd name="connsiteX82-285897" fmla="*/ 1196495 w 5767512"/>
                  <a:gd name="connsiteY82-285898" fmla="*/ 1829047 h 2329276"/>
                  <a:gd name="connsiteX83-285899" fmla="*/ 1193043 w 5767512"/>
                  <a:gd name="connsiteY83-285900" fmla="*/ 1833879 h 2329276"/>
                  <a:gd name="connsiteX84-285901" fmla="*/ 1145322 w 5767512"/>
                  <a:gd name="connsiteY84-285902" fmla="*/ 1806609 h 2329276"/>
                  <a:gd name="connsiteX85-285903" fmla="*/ 1098145 w 5767512"/>
                  <a:gd name="connsiteY85-285904" fmla="*/ 1806609 h 2329276"/>
                  <a:gd name="connsiteX86-285905" fmla="*/ 1061785 w 5767512"/>
                  <a:gd name="connsiteY86-285906" fmla="*/ 1833879 h 2329276"/>
                  <a:gd name="connsiteX87-285907" fmla="*/ 1055322 w 5767512"/>
                  <a:gd name="connsiteY87-285908" fmla="*/ 1829796 h 2329276"/>
                  <a:gd name="connsiteX88-285909" fmla="*/ 1049878 w 5767512"/>
                  <a:gd name="connsiteY88-285910" fmla="*/ 1833879 h 2329276"/>
                  <a:gd name="connsiteX89-285911" fmla="*/ 1006701 w 5767512"/>
                  <a:gd name="connsiteY89-285912" fmla="*/ 1806609 h 2329276"/>
                  <a:gd name="connsiteX90-285913" fmla="*/ 924893 w 5767512"/>
                  <a:gd name="connsiteY90-285914" fmla="*/ 1770250 h 2329276"/>
                  <a:gd name="connsiteX91-285915" fmla="*/ 877716 w 5767512"/>
                  <a:gd name="connsiteY91-285916" fmla="*/ 1770250 h 2329276"/>
                  <a:gd name="connsiteX92-285917" fmla="*/ 802724 w 5767512"/>
                  <a:gd name="connsiteY92-285918" fmla="*/ 1833879 h 2329276"/>
                  <a:gd name="connsiteX93-285919" fmla="*/ 798179 w 5767512"/>
                  <a:gd name="connsiteY93-285920" fmla="*/ 1877056 h 2329276"/>
                  <a:gd name="connsiteX94-285921" fmla="*/ 787406 w 5767512"/>
                  <a:gd name="connsiteY94-285922" fmla="*/ 1866283 h 2329276"/>
                  <a:gd name="connsiteX95-285923" fmla="*/ 786272 w 5767512"/>
                  <a:gd name="connsiteY95-285924" fmla="*/ 1877056 h 2329276"/>
                  <a:gd name="connsiteX96-285925" fmla="*/ 756063 w 5767512"/>
                  <a:gd name="connsiteY96-285926" fmla="*/ 1846846 h 2329276"/>
                  <a:gd name="connsiteX97-285927" fmla="*/ 732278 w 5767512"/>
                  <a:gd name="connsiteY97-285928" fmla="*/ 1904325 h 2329276"/>
                  <a:gd name="connsiteX98-285929" fmla="*/ 743640 w 5767512"/>
                  <a:gd name="connsiteY98-285930" fmla="*/ 1913415 h 2329276"/>
                  <a:gd name="connsiteX99-285931" fmla="*/ 723188 w 5767512"/>
                  <a:gd name="connsiteY99-285932" fmla="*/ 1956592 h 2329276"/>
                  <a:gd name="connsiteX100-285933" fmla="*/ 747026 w 5767512"/>
                  <a:gd name="connsiteY100-285934" fmla="*/ 1993433 h 2329276"/>
                  <a:gd name="connsiteX101-285935" fmla="*/ 763548 w 5767512"/>
                  <a:gd name="connsiteY101-285936" fmla="*/ 1990679 h 2329276"/>
                  <a:gd name="connsiteX102-285937" fmla="*/ 764871 w 5767512"/>
                  <a:gd name="connsiteY102-285938" fmla="*/ 1992443 h 2329276"/>
                  <a:gd name="connsiteX103-285939" fmla="*/ 775455 w 5767512"/>
                  <a:gd name="connsiteY103-285940" fmla="*/ 1990679 h 2329276"/>
                  <a:gd name="connsiteX104-285941" fmla="*/ 802724 w 5767512"/>
                  <a:gd name="connsiteY104-285942" fmla="*/ 2027038 h 2329276"/>
                  <a:gd name="connsiteX105-285943" fmla="*/ 798179 w 5767512"/>
                  <a:gd name="connsiteY105-285944" fmla="*/ 2054308 h 2329276"/>
                  <a:gd name="connsiteX106-285945" fmla="*/ 818632 w 5767512"/>
                  <a:gd name="connsiteY106-285946" fmla="*/ 2065670 h 2329276"/>
                  <a:gd name="connsiteX107-285947" fmla="*/ 802724 w 5767512"/>
                  <a:gd name="connsiteY107-285948" fmla="*/ 2097485 h 2329276"/>
                  <a:gd name="connsiteX108-285949" fmla="*/ 766365 w 5767512"/>
                  <a:gd name="connsiteY108-285950" fmla="*/ 2102030 h 2329276"/>
                  <a:gd name="connsiteX109-285951" fmla="*/ 727733 w 5767512"/>
                  <a:gd name="connsiteY109-285952" fmla="*/ 2161114 h 2329276"/>
                  <a:gd name="connsiteX110-285953" fmla="*/ 759548 w 5767512"/>
                  <a:gd name="connsiteY110-285954" fmla="*/ 2204291 h 2329276"/>
                  <a:gd name="connsiteX111-285955" fmla="*/ 759548 w 5767512"/>
                  <a:gd name="connsiteY111-285956" fmla="*/ 2242922 h 2329276"/>
                  <a:gd name="connsiteX112-285957" fmla="*/ 798179 w 5767512"/>
                  <a:gd name="connsiteY112-285958" fmla="*/ 2302007 h 2329276"/>
                  <a:gd name="connsiteX113-285959" fmla="*/ 775455 w 5767512"/>
                  <a:gd name="connsiteY113-285960" fmla="*/ 2317914 h 2329276"/>
                  <a:gd name="connsiteX114-285961" fmla="*/ 770910 w 5767512"/>
                  <a:gd name="connsiteY114-285962" fmla="*/ 2329276 h 2329276"/>
                  <a:gd name="connsiteX115-285963" fmla="*/ 759003 w 5767512"/>
                  <a:gd name="connsiteY115-285964" fmla="*/ 2329276 h 2329276"/>
                  <a:gd name="connsiteX116-285965" fmla="*/ 755003 w 5767512"/>
                  <a:gd name="connsiteY116-285966" fmla="*/ 2329276 h 2329276"/>
                  <a:gd name="connsiteX117-285967" fmla="*/ 743096 w 5767512"/>
                  <a:gd name="connsiteY117-285968" fmla="*/ 2329276 h 2329276"/>
                  <a:gd name="connsiteX118-285969" fmla="*/ 715826 w 5767512"/>
                  <a:gd name="connsiteY118-285970" fmla="*/ 2295189 h 2329276"/>
                  <a:gd name="connsiteX119-285971" fmla="*/ 704464 w 5767512"/>
                  <a:gd name="connsiteY119-285972" fmla="*/ 2295189 h 2329276"/>
                  <a:gd name="connsiteX120-285973" fmla="*/ 684012 w 5767512"/>
                  <a:gd name="connsiteY120-285974" fmla="*/ 2286099 h 2329276"/>
                  <a:gd name="connsiteX121-285975" fmla="*/ 672649 w 5767512"/>
                  <a:gd name="connsiteY121-285976" fmla="*/ 2263375 h 2329276"/>
                  <a:gd name="connsiteX122-285977" fmla="*/ 645222 w 5767512"/>
                  <a:gd name="connsiteY122-285978" fmla="*/ 2255538 h 2329276"/>
                  <a:gd name="connsiteX123-285979" fmla="*/ 625472 w 5767512"/>
                  <a:gd name="connsiteY123-285980" fmla="*/ 2258830 h 2329276"/>
                  <a:gd name="connsiteX124-285981" fmla="*/ 623771 w 5767512"/>
                  <a:gd name="connsiteY124-285982" fmla="*/ 2257129 h 2329276"/>
                  <a:gd name="connsiteX125-285983" fmla="*/ 613565 w 5767512"/>
                  <a:gd name="connsiteY125-285984" fmla="*/ 2258830 h 2329276"/>
                  <a:gd name="connsiteX126-285985" fmla="*/ 609020 w 5767512"/>
                  <a:gd name="connsiteY126-285986" fmla="*/ 2254285 h 2329276"/>
                  <a:gd name="connsiteX127-285987" fmla="*/ 559026 w 5767512"/>
                  <a:gd name="connsiteY127-285988" fmla="*/ 2227015 h 2329276"/>
                  <a:gd name="connsiteX128-285989" fmla="*/ 506760 w 5767512"/>
                  <a:gd name="connsiteY128-285990" fmla="*/ 2220198 h 2329276"/>
                  <a:gd name="connsiteX129-285991" fmla="*/ 483280 w 5767512"/>
                  <a:gd name="connsiteY129-285992" fmla="*/ 2213489 h 2329276"/>
                  <a:gd name="connsiteX130-285993" fmla="*/ 480035 w 5767512"/>
                  <a:gd name="connsiteY130-285994" fmla="*/ 2215653 h 2329276"/>
                  <a:gd name="connsiteX131-285995" fmla="*/ 475042 w 5767512"/>
                  <a:gd name="connsiteY131-285996" fmla="*/ 2211135 h 2329276"/>
                  <a:gd name="connsiteX132-285997" fmla="*/ 474945 w 5767512"/>
                  <a:gd name="connsiteY132-285998" fmla="*/ 2211108 h 2329276"/>
                  <a:gd name="connsiteX133-285999" fmla="*/ 468128 w 5767512"/>
                  <a:gd name="connsiteY133-286000" fmla="*/ 2215653 h 2329276"/>
                  <a:gd name="connsiteX134-286001" fmla="*/ 420406 w 5767512"/>
                  <a:gd name="connsiteY134-286002" fmla="*/ 2172476 h 2329276"/>
                  <a:gd name="connsiteX135-286003" fmla="*/ 381774 w 5767512"/>
                  <a:gd name="connsiteY135-286004" fmla="*/ 2156569 h 2329276"/>
                  <a:gd name="connsiteX136-286005" fmla="*/ 349960 w 5767512"/>
                  <a:gd name="connsiteY136-286006" fmla="*/ 2124754 h 2329276"/>
                  <a:gd name="connsiteX137-286007" fmla="*/ 377229 w 5767512"/>
                  <a:gd name="connsiteY137-286008" fmla="*/ 2117937 h 2329276"/>
                  <a:gd name="connsiteX138-286009" fmla="*/ 404499 w 5767512"/>
                  <a:gd name="connsiteY138-286010" fmla="*/ 2070215 h 2329276"/>
                  <a:gd name="connsiteX139-286011" fmla="*/ 388591 w 5767512"/>
                  <a:gd name="connsiteY139-286012" fmla="*/ 2054308 h 2329276"/>
                  <a:gd name="connsiteX140-286013" fmla="*/ 440858 w 5767512"/>
                  <a:gd name="connsiteY140-286014" fmla="*/ 2027038 h 2329276"/>
                  <a:gd name="connsiteX141-286015" fmla="*/ 440858 w 5767512"/>
                  <a:gd name="connsiteY141-286016" fmla="*/ 2023982 h 2329276"/>
                  <a:gd name="connsiteX142-286017" fmla="*/ 416406 w 5767512"/>
                  <a:gd name="connsiteY142-286018" fmla="*/ 2027038 h 2329276"/>
                  <a:gd name="connsiteX143-286019" fmla="*/ 416406 w 5767512"/>
                  <a:gd name="connsiteY143-286020" fmla="*/ 2025550 h 2329276"/>
                  <a:gd name="connsiteX144-286021" fmla="*/ 404499 w 5767512"/>
                  <a:gd name="connsiteY144-286022" fmla="*/ 2027038 h 2329276"/>
                  <a:gd name="connsiteX145-286023" fmla="*/ 404499 w 5767512"/>
                  <a:gd name="connsiteY145-286024" fmla="*/ 2006586 h 2329276"/>
                  <a:gd name="connsiteX146-286025" fmla="*/ 424951 w 5767512"/>
                  <a:gd name="connsiteY146-286026" fmla="*/ 1990679 h 2329276"/>
                  <a:gd name="connsiteX147-286027" fmla="*/ 463583 w 5767512"/>
                  <a:gd name="connsiteY147-286028" fmla="*/ 1983862 h 2329276"/>
                  <a:gd name="connsiteX148-286029" fmla="*/ 468128 w 5767512"/>
                  <a:gd name="connsiteY148-286030" fmla="*/ 1967954 h 2329276"/>
                  <a:gd name="connsiteX149-286031" fmla="*/ 456765 w 5767512"/>
                  <a:gd name="connsiteY149-286032" fmla="*/ 1936140 h 2329276"/>
                  <a:gd name="connsiteX150-286033" fmla="*/ 474945 w 5767512"/>
                  <a:gd name="connsiteY150-286034" fmla="*/ 1908870 h 2329276"/>
                  <a:gd name="connsiteX151-286035" fmla="*/ 474945 w 5767512"/>
                  <a:gd name="connsiteY151-286036" fmla="*/ 1888418 h 2329276"/>
                  <a:gd name="connsiteX152-286037" fmla="*/ 420406 w 5767512"/>
                  <a:gd name="connsiteY152-286038" fmla="*/ 1870238 h 2329276"/>
                  <a:gd name="connsiteX153-286039" fmla="*/ 409588 w 5767512"/>
                  <a:gd name="connsiteY153-286040" fmla="*/ 1870238 h 2329276"/>
                  <a:gd name="connsiteX154-286041" fmla="*/ 397681 w 5767512"/>
                  <a:gd name="connsiteY154-286042" fmla="*/ 1870238 h 2329276"/>
                  <a:gd name="connsiteX155-286043" fmla="*/ 379485 w 5767512"/>
                  <a:gd name="connsiteY155-286044" fmla="*/ 1847999 h 2329276"/>
                  <a:gd name="connsiteX156-286045" fmla="*/ 357322 w 5767512"/>
                  <a:gd name="connsiteY156-286046" fmla="*/ 1854331 h 2329276"/>
                  <a:gd name="connsiteX157-286047" fmla="*/ 352842 w 5767512"/>
                  <a:gd name="connsiteY157-286048" fmla="*/ 1852209 h 2329276"/>
                  <a:gd name="connsiteX158-286049" fmla="*/ 345415 w 5767512"/>
                  <a:gd name="connsiteY158-286050" fmla="*/ 1854331 h 2329276"/>
                  <a:gd name="connsiteX159-286051" fmla="*/ 302238 w 5767512"/>
                  <a:gd name="connsiteY159-286052" fmla="*/ 1833879 h 2329276"/>
                  <a:gd name="connsiteX160-286053" fmla="*/ 302238 w 5767512"/>
                  <a:gd name="connsiteY160-286054" fmla="*/ 1822517 h 2329276"/>
                  <a:gd name="connsiteX161-286055" fmla="*/ 286331 w 5767512"/>
                  <a:gd name="connsiteY161-286056" fmla="*/ 1795247 h 2329276"/>
                  <a:gd name="connsiteX162-286057" fmla="*/ 270968 w 5767512"/>
                  <a:gd name="connsiteY162-286058" fmla="*/ 1795247 h 2329276"/>
                  <a:gd name="connsiteX163-286059" fmla="*/ 259061 w 5767512"/>
                  <a:gd name="connsiteY163-286060" fmla="*/ 1795247 h 2329276"/>
                  <a:gd name="connsiteX164-286061" fmla="*/ 254516 w 5767512"/>
                  <a:gd name="connsiteY164-286062" fmla="*/ 1779340 h 2329276"/>
                  <a:gd name="connsiteX165-286063" fmla="*/ 263606 w 5767512"/>
                  <a:gd name="connsiteY165-286064" fmla="*/ 1763433 h 2329276"/>
                  <a:gd name="connsiteX166-286065" fmla="*/ 243991 w 5767512"/>
                  <a:gd name="connsiteY166-286066" fmla="*/ 1732920 h 2329276"/>
                  <a:gd name="connsiteX167-286067" fmla="*/ 216429 w 5767512"/>
                  <a:gd name="connsiteY167-286068" fmla="*/ 1736163 h 2329276"/>
                  <a:gd name="connsiteX168-286069" fmla="*/ 212956 w 5767512"/>
                  <a:gd name="connsiteY168-286070" fmla="*/ 1735171 h 2329276"/>
                  <a:gd name="connsiteX169-286071" fmla="*/ 204522 w 5767512"/>
                  <a:gd name="connsiteY169-286072" fmla="*/ 1736163 h 2329276"/>
                  <a:gd name="connsiteX170-286073" fmla="*/ 199623 w 5767512"/>
                  <a:gd name="connsiteY170-286074" fmla="*/ 1734763 h 2329276"/>
                  <a:gd name="connsiteX171-286075" fmla="*/ 195977 w 5767512"/>
                  <a:gd name="connsiteY171-286076" fmla="*/ 1747525 h 2329276"/>
                  <a:gd name="connsiteX172-286077" fmla="*/ 184968 w 5767512"/>
                  <a:gd name="connsiteY172-286078" fmla="*/ 1744380 h 2329276"/>
                  <a:gd name="connsiteX173-286079" fmla="*/ 184070 w 5767512"/>
                  <a:gd name="connsiteY173-286080" fmla="*/ 1747525 h 2329276"/>
                  <a:gd name="connsiteX174-286081" fmla="*/ 168163 w 5767512"/>
                  <a:gd name="connsiteY174-286082" fmla="*/ 1742990 h 2329276"/>
                  <a:gd name="connsiteX175-286083" fmla="*/ 156800 w 5767512"/>
                  <a:gd name="connsiteY175-286084" fmla="*/ 1704348 h 2329276"/>
                  <a:gd name="connsiteX176-286085" fmla="*/ 152255 w 5767512"/>
                  <a:gd name="connsiteY176-286086" fmla="*/ 1688441 h 2329276"/>
                  <a:gd name="connsiteX177-286087" fmla="*/ 156800 w 5767512"/>
                  <a:gd name="connsiteY177-286088" fmla="*/ 1683896 h 2329276"/>
                  <a:gd name="connsiteX178-286089" fmla="*/ 168707 w 5767512"/>
                  <a:gd name="connsiteY178-286090" fmla="*/ 1683896 h 2329276"/>
                  <a:gd name="connsiteX179-286091" fmla="*/ 188615 w 5767512"/>
                  <a:gd name="connsiteY179-286092" fmla="*/ 1683896 h 2329276"/>
                  <a:gd name="connsiteX180-286093" fmla="*/ 199977 w 5767512"/>
                  <a:gd name="connsiteY180-286094" fmla="*/ 1672534 h 2329276"/>
                  <a:gd name="connsiteX181-286095" fmla="*/ 188615 w 5767512"/>
                  <a:gd name="connsiteY181-286096" fmla="*/ 1649809 h 2329276"/>
                  <a:gd name="connsiteX182-286097" fmla="*/ 168163 w 5767512"/>
                  <a:gd name="connsiteY182-286098" fmla="*/ 1640720 h 2329276"/>
                  <a:gd name="connsiteX183-286099" fmla="*/ 168163 w 5767512"/>
                  <a:gd name="connsiteY183-286100" fmla="*/ 1633902 h 2329276"/>
                  <a:gd name="connsiteX184-286101" fmla="*/ 152255 w 5767512"/>
                  <a:gd name="connsiteY184-286102" fmla="*/ 1617995 h 2329276"/>
                  <a:gd name="connsiteX185-286103" fmla="*/ 129531 w 5767512"/>
                  <a:gd name="connsiteY185-286104" fmla="*/ 1581635 h 2329276"/>
                  <a:gd name="connsiteX186-286105" fmla="*/ 140893 w 5767512"/>
                  <a:gd name="connsiteY186-286106" fmla="*/ 1558911 h 2329276"/>
                  <a:gd name="connsiteX187-286107" fmla="*/ 136348 w 5767512"/>
                  <a:gd name="connsiteY187-286108" fmla="*/ 1531641 h 2329276"/>
                  <a:gd name="connsiteX188-286109" fmla="*/ 103789 w 5767512"/>
                  <a:gd name="connsiteY188-286110" fmla="*/ 1518234 h 2329276"/>
                  <a:gd name="connsiteX189-286111" fmla="*/ 93716 w 5767512"/>
                  <a:gd name="connsiteY189-286112" fmla="*/ 1522551 h 2329276"/>
                  <a:gd name="connsiteX190-286113" fmla="*/ 91868 w 5767512"/>
                  <a:gd name="connsiteY190-286114" fmla="*/ 1518240 h 2329276"/>
                  <a:gd name="connsiteX191-286115" fmla="*/ 81809 w 5767512"/>
                  <a:gd name="connsiteY191-286116" fmla="*/ 1522551 h 2329276"/>
                  <a:gd name="connsiteX192-286117" fmla="*/ 74992 w 5767512"/>
                  <a:gd name="connsiteY192-286118" fmla="*/ 1506644 h 2329276"/>
                  <a:gd name="connsiteX193-286119" fmla="*/ 34087 w 5767512"/>
                  <a:gd name="connsiteY193-286120" fmla="*/ 1495282 h 2329276"/>
                  <a:gd name="connsiteX194-286121" fmla="*/ 22725 w 5767512"/>
                  <a:gd name="connsiteY194-286122" fmla="*/ 1452105 h 2329276"/>
                  <a:gd name="connsiteX195-286123" fmla="*/ 22725 w 5767512"/>
                  <a:gd name="connsiteY195-286124" fmla="*/ 1420290 h 2329276"/>
                  <a:gd name="connsiteX196-286125" fmla="*/ 0 w 5767512"/>
                  <a:gd name="connsiteY196-286126" fmla="*/ 1404383 h 2329276"/>
                  <a:gd name="connsiteX197-286127" fmla="*/ 15907 w 5767512"/>
                  <a:gd name="connsiteY197-286128" fmla="*/ 1381659 h 2329276"/>
                  <a:gd name="connsiteX198-286129" fmla="*/ 6818 w 5767512"/>
                  <a:gd name="connsiteY198-286130" fmla="*/ 1318030 h 2329276"/>
                  <a:gd name="connsiteX199-286131" fmla="*/ 34087 w 5767512"/>
                  <a:gd name="connsiteY199-286132" fmla="*/ 1274853 h 2329276"/>
                  <a:gd name="connsiteX200-286133" fmla="*/ 27270 w 5767512"/>
                  <a:gd name="connsiteY200-286134" fmla="*/ 1263491 h 2329276"/>
                  <a:gd name="connsiteX201-286135" fmla="*/ 70447 w 5767512"/>
                  <a:gd name="connsiteY201-286136" fmla="*/ 1224859 h 2329276"/>
                  <a:gd name="connsiteX202-286137" fmla="*/ 27270 w 5767512"/>
                  <a:gd name="connsiteY202-286138" fmla="*/ 1188499 h 2329276"/>
                  <a:gd name="connsiteX203-286139" fmla="*/ 109078 w 5767512"/>
                  <a:gd name="connsiteY203-286140" fmla="*/ 1090783 h 2329276"/>
                  <a:gd name="connsiteX204-286141" fmla="*/ 145438 w 5767512"/>
                  <a:gd name="connsiteY204-286142" fmla="*/ 1047606 h 2329276"/>
                  <a:gd name="connsiteX205-286143" fmla="*/ 156800 w 5767512"/>
                  <a:gd name="connsiteY205-286144" fmla="*/ 1004430 h 2329276"/>
                  <a:gd name="connsiteX206-286145" fmla="*/ 102261 w 5767512"/>
                  <a:gd name="connsiteY206-286146" fmla="*/ 952163 h 2329276"/>
                  <a:gd name="connsiteX207-286147" fmla="*/ 118168 w 5767512"/>
                  <a:gd name="connsiteY207-286148" fmla="*/ 897624 h 2329276"/>
                  <a:gd name="connsiteX208-286149" fmla="*/ 86354 w 5767512"/>
                  <a:gd name="connsiteY208-286150" fmla="*/ 833995 h 2329276"/>
                  <a:gd name="connsiteX209-286151" fmla="*/ 109078 w 5767512"/>
                  <a:gd name="connsiteY209-286152" fmla="*/ 759003 h 2329276"/>
                  <a:gd name="connsiteX210-286153" fmla="*/ 70447 w 5767512"/>
                  <a:gd name="connsiteY210-286154" fmla="*/ 656742 h 2329276"/>
                  <a:gd name="connsiteX211-286155" fmla="*/ 102261 w 5767512"/>
                  <a:gd name="connsiteY211-286156" fmla="*/ 586296 h 2329276"/>
                  <a:gd name="connsiteX212-286157" fmla="*/ 43177 w 5767512"/>
                  <a:gd name="connsiteY212-286158" fmla="*/ 520395 h 2329276"/>
                  <a:gd name="connsiteX213-286159" fmla="*/ 49994 w 5767512"/>
                  <a:gd name="connsiteY213-286160" fmla="*/ 445403 h 2329276"/>
                  <a:gd name="connsiteX214-286161" fmla="*/ 81809 w 5767512"/>
                  <a:gd name="connsiteY214-286162" fmla="*/ 440858 h 2329276"/>
                  <a:gd name="connsiteX215-286163" fmla="*/ 145438 w 5767512"/>
                  <a:gd name="connsiteY215-286164" fmla="*/ 397682 h 2329276"/>
                  <a:gd name="connsiteX216-286165" fmla="*/ 184070 w 5767512"/>
                  <a:gd name="connsiteY216-286166" fmla="*/ 359050 h 2329276"/>
                  <a:gd name="connsiteX217-286167" fmla="*/ 189699 w 5767512"/>
                  <a:gd name="connsiteY217-286168" fmla="*/ 365328 h 2329276"/>
                  <a:gd name="connsiteX218-286169" fmla="*/ 195977 w 5767512"/>
                  <a:gd name="connsiteY218-286170" fmla="*/ 359050 h 2329276"/>
                  <a:gd name="connsiteX219-286171" fmla="*/ 255061 w 5767512"/>
                  <a:gd name="connsiteY219-286172" fmla="*/ 424951 h 2329276"/>
                  <a:gd name="connsiteX220-286173" fmla="*/ 350504 w 5767512"/>
                  <a:gd name="connsiteY220-286174" fmla="*/ 445403 h 2329276"/>
                  <a:gd name="connsiteX221-286175" fmla="*/ 491397 w 5767512"/>
                  <a:gd name="connsiteY221-286176" fmla="*/ 559027 h 2329276"/>
                  <a:gd name="connsiteX222-286177" fmla="*/ 523211 w 5767512"/>
                  <a:gd name="connsiteY222-286178" fmla="*/ 606748 h 2329276"/>
                  <a:gd name="connsiteX223-286179" fmla="*/ 523211 w 5767512"/>
                  <a:gd name="connsiteY223-286180" fmla="*/ 665832 h 2329276"/>
                  <a:gd name="connsiteX224-286181" fmla="*/ 486852 w 5767512"/>
                  <a:gd name="connsiteY224-286182" fmla="*/ 720371 h 2329276"/>
                  <a:gd name="connsiteX225-286183" fmla="*/ 420951 w 5767512"/>
                  <a:gd name="connsiteY225-286184" fmla="*/ 740824 h 2329276"/>
                  <a:gd name="connsiteX226-286185" fmla="*/ 415909 w 5767512"/>
                  <a:gd name="connsiteY226-286186" fmla="*/ 738693 h 2329276"/>
                  <a:gd name="connsiteX227-286187" fmla="*/ 409044 w 5767512"/>
                  <a:gd name="connsiteY227-286188" fmla="*/ 740824 h 2329276"/>
                  <a:gd name="connsiteX228-286189" fmla="*/ 252950 w 5767512"/>
                  <a:gd name="connsiteY228-286190" fmla="*/ 674868 h 2329276"/>
                  <a:gd name="connsiteX229-286191" fmla="*/ 232336 w 5767512"/>
                  <a:gd name="connsiteY229-286192" fmla="*/ 681740 h 2329276"/>
                  <a:gd name="connsiteX230-286193" fmla="*/ 291420 w 5767512"/>
                  <a:gd name="connsiteY230-286194" fmla="*/ 752186 h 2329276"/>
                  <a:gd name="connsiteX231-286195" fmla="*/ 291420 w 5767512"/>
                  <a:gd name="connsiteY231-286196" fmla="*/ 790818 h 2329276"/>
                  <a:gd name="connsiteX232-286197" fmla="*/ 298238 w 5767512"/>
                  <a:gd name="connsiteY232-286198" fmla="*/ 877172 h 2329276"/>
                  <a:gd name="connsiteX233-286199" fmla="*/ 345959 w 5767512"/>
                  <a:gd name="connsiteY233-286200" fmla="*/ 908986 h 2329276"/>
                  <a:gd name="connsiteX234-286201" fmla="*/ 362087 w 5767512"/>
                  <a:gd name="connsiteY234-286202" fmla="*/ 918394 h 2329276"/>
                  <a:gd name="connsiteX235-286203" fmla="*/ 365867 w 5767512"/>
                  <a:gd name="connsiteY235-286204" fmla="*/ 886261 h 2329276"/>
                  <a:gd name="connsiteX236-286205" fmla="*/ 345415 w 5767512"/>
                  <a:gd name="connsiteY236-286206" fmla="*/ 849902 h 2329276"/>
                  <a:gd name="connsiteX237-286207" fmla="*/ 365867 w 5767512"/>
                  <a:gd name="connsiteY237-286208" fmla="*/ 818087 h 2329276"/>
                  <a:gd name="connsiteX238-286209" fmla="*/ 374560 w 5767512"/>
                  <a:gd name="connsiteY238-286210" fmla="*/ 823086 h 2329276"/>
                  <a:gd name="connsiteX239-286211" fmla="*/ 377774 w 5767512"/>
                  <a:gd name="connsiteY239-286212" fmla="*/ 818087 h 2329276"/>
                  <a:gd name="connsiteX240-286213" fmla="*/ 461933 w 5767512"/>
                  <a:gd name="connsiteY240-286214" fmla="*/ 866479 h 2329276"/>
                  <a:gd name="connsiteX241-286215" fmla="*/ 484035 w 5767512"/>
                  <a:gd name="connsiteY241-286216" fmla="*/ 849902 h 2329276"/>
                  <a:gd name="connsiteX242-286217" fmla="*/ 463583 w 5767512"/>
                  <a:gd name="connsiteY242-286218" fmla="*/ 784000 h 2329276"/>
                  <a:gd name="connsiteX243-286219" fmla="*/ 549936 w 5767512"/>
                  <a:gd name="connsiteY243-286220" fmla="*/ 697647 h 2329276"/>
                  <a:gd name="connsiteX244-286221" fmla="*/ 559742 w 5767512"/>
                  <a:gd name="connsiteY244-286222" fmla="*/ 699748 h 2329276"/>
                  <a:gd name="connsiteX245-286223" fmla="*/ 561843 w 5767512"/>
                  <a:gd name="connsiteY245-286224" fmla="*/ 697647 h 2329276"/>
                  <a:gd name="connsiteX246-286225" fmla="*/ 593658 w 5767512"/>
                  <a:gd name="connsiteY246-286226" fmla="*/ 704464 h 2329276"/>
                  <a:gd name="connsiteX247-286227" fmla="*/ 620945 w 5767512"/>
                  <a:gd name="connsiteY247-286228" fmla="*/ 728341 h 2329276"/>
                  <a:gd name="connsiteX248-286229" fmla="*/ 640835 w 5767512"/>
                  <a:gd name="connsiteY248-286230" fmla="*/ 672650 h 2329276"/>
                  <a:gd name="connsiteX249-286231" fmla="*/ 609020 w 5767512"/>
                  <a:gd name="connsiteY249-286232" fmla="*/ 618111 h 2329276"/>
                  <a:gd name="connsiteX250-286233" fmla="*/ 624928 w 5767512"/>
                  <a:gd name="connsiteY250-286234" fmla="*/ 559027 h 2329276"/>
                  <a:gd name="connsiteX251-286235" fmla="*/ 597658 w 5767512"/>
                  <a:gd name="connsiteY251-286236" fmla="*/ 499942 h 2329276"/>
                  <a:gd name="connsiteX252-286237" fmla="*/ 611562 w 5767512"/>
                  <a:gd name="connsiteY252-286238" fmla="*/ 504268 h 2329276"/>
                  <a:gd name="connsiteX253-286239" fmla="*/ 609565 w 5767512"/>
                  <a:gd name="connsiteY253-286240" fmla="*/ 499942 h 2329276"/>
                  <a:gd name="connsiteX254-286241" fmla="*/ 711826 w 5767512"/>
                  <a:gd name="connsiteY254-286242" fmla="*/ 531757 h 2329276"/>
                  <a:gd name="connsiteX255-286243" fmla="*/ 732278 w 5767512"/>
                  <a:gd name="connsiteY255-286244" fmla="*/ 586296 h 2329276"/>
                  <a:gd name="connsiteX256-286245" fmla="*/ 684556 w 5767512"/>
                  <a:gd name="connsiteY256-286246" fmla="*/ 597658 h 2329276"/>
                  <a:gd name="connsiteX257-286247" fmla="*/ 684556 w 5767512"/>
                  <a:gd name="connsiteY257-286248" fmla="*/ 649925 h 2329276"/>
                  <a:gd name="connsiteX258-286249" fmla="*/ 713309 w 5767512"/>
                  <a:gd name="connsiteY258-286250" fmla="*/ 678678 h 2329276"/>
                  <a:gd name="connsiteX259-286251" fmla="*/ 763548 w 5767512"/>
                  <a:gd name="connsiteY259-286252" fmla="*/ 661287 h 2329276"/>
                  <a:gd name="connsiteX260-286253" fmla="*/ 770365 w 5767512"/>
                  <a:gd name="connsiteY260-286254" fmla="*/ 602203 h 2329276"/>
                  <a:gd name="connsiteX261-286255" fmla="*/ 845357 w 5767512"/>
                  <a:gd name="connsiteY261-286256" fmla="*/ 554482 h 2329276"/>
                  <a:gd name="connsiteX262-286257" fmla="*/ 972614 w 5767512"/>
                  <a:gd name="connsiteY262-286258" fmla="*/ 468128 h 2329276"/>
                  <a:gd name="connsiteX263-286259" fmla="*/ 982566 w 5767512"/>
                  <a:gd name="connsiteY263-286260" fmla="*/ 469455 h 2329276"/>
                  <a:gd name="connsiteX264-286261" fmla="*/ 984521 w 5767512"/>
                  <a:gd name="connsiteY264-286262" fmla="*/ 468128 h 2329276"/>
                  <a:gd name="connsiteX265-286263" fmla="*/ 1018608 w 5767512"/>
                  <a:gd name="connsiteY265-286264" fmla="*/ 472673 h 2329276"/>
                  <a:gd name="connsiteX266-286265" fmla="*/ 979977 w 5767512"/>
                  <a:gd name="connsiteY266-286266" fmla="*/ 536302 h 2329276"/>
                  <a:gd name="connsiteX267-286267" fmla="*/ 1012666 w 5767512"/>
                  <a:gd name="connsiteY267-286268" fmla="*/ 541463 h 2329276"/>
                  <a:gd name="connsiteX268-286269" fmla="*/ 1038516 w 5767512"/>
                  <a:gd name="connsiteY268-286270" fmla="*/ 511305 h 2329276"/>
                  <a:gd name="connsiteX269-286271" fmla="*/ 1050423 w 5767512"/>
                  <a:gd name="connsiteY269-286272" fmla="*/ 511305 h 2329276"/>
                  <a:gd name="connsiteX270-286273" fmla="*/ 1108962 w 5767512"/>
                  <a:gd name="connsiteY270-286274" fmla="*/ 511305 h 2329276"/>
                  <a:gd name="connsiteX271-286275" fmla="*/ 1161229 w 5767512"/>
                  <a:gd name="connsiteY271-286276" fmla="*/ 468128 h 2329276"/>
                  <a:gd name="connsiteX272-286277" fmla="*/ 1165711 w 5767512"/>
                  <a:gd name="connsiteY272-286278" fmla="*/ 474262 h 2329276"/>
                  <a:gd name="connsiteX273-286279" fmla="*/ 1173136 w 5767512"/>
                  <a:gd name="connsiteY273-286280" fmla="*/ 468128 h 2329276"/>
                  <a:gd name="connsiteX274-286281" fmla="*/ 1210035 w 5767512"/>
                  <a:gd name="connsiteY274-286282" fmla="*/ 518621 h 2329276"/>
                  <a:gd name="connsiteX275-286283" fmla="*/ 1247583 w 5767512"/>
                  <a:gd name="connsiteY275-286284" fmla="*/ 461311 h 2329276"/>
                  <a:gd name="connsiteX276-286285" fmla="*/ 1211223 w 5767512"/>
                  <a:gd name="connsiteY276-286286" fmla="*/ 402227 h 2329276"/>
                  <a:gd name="connsiteX277-286287" fmla="*/ 1227130 w 5767512"/>
                  <a:gd name="connsiteY277-286288" fmla="*/ 365867 h 2329276"/>
                  <a:gd name="connsiteX278-286289" fmla="*/ 1237665 w 5767512"/>
                  <a:gd name="connsiteY278-286290" fmla="*/ 369005 h 2329276"/>
                  <a:gd name="connsiteX279-286291" fmla="*/ 1239037 w 5767512"/>
                  <a:gd name="connsiteY279-286292" fmla="*/ 365867 h 2329276"/>
                  <a:gd name="connsiteX280-286293" fmla="*/ 1345843 w 5767512"/>
                  <a:gd name="connsiteY280-286294" fmla="*/ 397682 h 2329276"/>
                  <a:gd name="connsiteX281-286295" fmla="*/ 1400382 w 5767512"/>
                  <a:gd name="connsiteY281-286296" fmla="*/ 429496 h 2329276"/>
                  <a:gd name="connsiteX282-286297" fmla="*/ 1519756 w 5767512"/>
                  <a:gd name="connsiteY282-286298" fmla="*/ 536080 h 2329276"/>
                  <a:gd name="connsiteX283-286299" fmla="*/ 1543003 w 5767512"/>
                  <a:gd name="connsiteY283-286300" fmla="*/ 495398 h 2329276"/>
                  <a:gd name="connsiteX284-286301" fmla="*/ 1506643 w 5767512"/>
                  <a:gd name="connsiteY284-286302" fmla="*/ 440858 h 2329276"/>
                  <a:gd name="connsiteX285-286303" fmla="*/ 1506643 w 5767512"/>
                  <a:gd name="connsiteY285-286304" fmla="*/ 418134 h 2329276"/>
                  <a:gd name="connsiteX286-286305" fmla="*/ 1463467 w 5767512"/>
                  <a:gd name="connsiteY286-286306" fmla="*/ 409044 h 2329276"/>
                  <a:gd name="connsiteX287-286307" fmla="*/ 1472556 w 5767512"/>
                  <a:gd name="connsiteY287-286308" fmla="*/ 359050 h 2329276"/>
                  <a:gd name="connsiteX288-286309" fmla="*/ 1452104 w 5767512"/>
                  <a:gd name="connsiteY288-286310" fmla="*/ 272696 h 2329276"/>
                  <a:gd name="connsiteX289-286311" fmla="*/ 1452104 w 5767512"/>
                  <a:gd name="connsiteY289-286312" fmla="*/ 236337 h 2329276"/>
                  <a:gd name="connsiteX290-286313" fmla="*/ 1522551 w 5767512"/>
                  <a:gd name="connsiteY290-286314" fmla="*/ 134076 h 2329276"/>
                  <a:gd name="connsiteX291-286315" fmla="*/ 1543003 w 5767512"/>
                  <a:gd name="connsiteY291-286316" fmla="*/ 20453 h 2329276"/>
                  <a:gd name="connsiteX292-286317" fmla="*/ 1570272 w 5767512"/>
                  <a:gd name="connsiteY292-286318" fmla="*/ 0 h 2329276"/>
                  <a:gd name="connsiteX293-286319" fmla="*/ 1578688 w 5767512"/>
                  <a:gd name="connsiteY293-286320" fmla="*/ 2619 h 2329276"/>
                  <a:gd name="connsiteX294-286321" fmla="*/ 1582179 w 5767512"/>
                  <a:gd name="connsiteY294-286322" fmla="*/ 0 h 2329276"/>
                  <a:gd name="connsiteX295-286323" fmla="*/ 1684440 w 5767512"/>
                  <a:gd name="connsiteY295-286324" fmla="*/ 31815 h 2329276"/>
                  <a:gd name="connsiteX296-286325" fmla="*/ 1688985 w 5767512"/>
                  <a:gd name="connsiteY296-286326" fmla="*/ 102261 h 2329276"/>
                  <a:gd name="connsiteX297-286327" fmla="*/ 1652625 w 5767512"/>
                  <a:gd name="connsiteY297-286328" fmla="*/ 193160 h 2329276"/>
                  <a:gd name="connsiteX298-286329" fmla="*/ 1679895 w 5767512"/>
                  <a:gd name="connsiteY298-286330" fmla="*/ 231792 h 2329276"/>
                  <a:gd name="connsiteX299-286331" fmla="*/ 1688985 w 5767512"/>
                  <a:gd name="connsiteY299-286332" fmla="*/ 306783 h 2329276"/>
                  <a:gd name="connsiteX300-286333" fmla="*/ 1679895 w 5767512"/>
                  <a:gd name="connsiteY300-286334" fmla="*/ 452221 h 2329276"/>
                  <a:gd name="connsiteX301-286335" fmla="*/ 1636718 w 5767512"/>
                  <a:gd name="connsiteY301-286336" fmla="*/ 715827 h 2329276"/>
                  <a:gd name="connsiteX302-286337" fmla="*/ 1662494 w 5767512"/>
                  <a:gd name="connsiteY302-286338" fmla="*/ 722271 h 2329276"/>
                  <a:gd name="connsiteX0-286339" fmla="*/ 1662494 w 5767512"/>
                  <a:gd name="connsiteY0-286340" fmla="*/ 722271 h 2329276"/>
                  <a:gd name="connsiteX1-286341" fmla="*/ 5463001 w 5767512"/>
                  <a:gd name="connsiteY1-286342" fmla="*/ 365867 h 2329276"/>
                  <a:gd name="connsiteX2-286343" fmla="*/ 5767511 w 5767512"/>
                  <a:gd name="connsiteY2-286344" fmla="*/ 833995 h 2329276"/>
                  <a:gd name="connsiteX3-286345" fmla="*/ 5729132 w 5767512"/>
                  <a:gd name="connsiteY3-286346" fmla="*/ 785976 h 2329276"/>
                  <a:gd name="connsiteX4-286347" fmla="*/ 5695337 w 5767512"/>
                  <a:gd name="connsiteY4-286348" fmla="*/ 795363 h 2329276"/>
                  <a:gd name="connsiteX5-286349" fmla="*/ 5693366 w 5767512"/>
                  <a:gd name="connsiteY5-286350" fmla="*/ 792603 h 2329276"/>
                  <a:gd name="connsiteX6-286351" fmla="*/ 5640799 w 5767512"/>
                  <a:gd name="connsiteY6-286352" fmla="*/ 752186 h 2329276"/>
                  <a:gd name="connsiteX7-286353" fmla="*/ 5656705 w 5767512"/>
                  <a:gd name="connsiteY7-286354" fmla="*/ 795363 h 2329276"/>
                  <a:gd name="connsiteX8-286355" fmla="*/ 5586259 w 5767512"/>
                  <a:gd name="connsiteY8-286356" fmla="*/ 870354 h 2329276"/>
                  <a:gd name="connsiteX9-286357" fmla="*/ 5575676 w 5767512"/>
                  <a:gd name="connsiteY9-286358" fmla="*/ 869346 h 2329276"/>
                  <a:gd name="connsiteX10-286359" fmla="*/ 5539436 w 5767512"/>
                  <a:gd name="connsiteY10-286360" fmla="*/ 867029 h 2329276"/>
                  <a:gd name="connsiteX11-286361" fmla="*/ 5593077 w 5767512"/>
                  <a:gd name="connsiteY11-286362" fmla="*/ 972615 h 2329276"/>
                  <a:gd name="connsiteX12-286363" fmla="*/ 5613529 w 5767512"/>
                  <a:gd name="connsiteY12-286364" fmla="*/ 1031699 h 2329276"/>
                  <a:gd name="connsiteX13-286365" fmla="*/ 5608984 w 5767512"/>
                  <a:gd name="connsiteY13-286366" fmla="*/ 1054424 h 2329276"/>
                  <a:gd name="connsiteX14-286367" fmla="*/ 5597799 w 5767512"/>
                  <a:gd name="connsiteY14-286368" fmla="*/ 1050815 h 2329276"/>
                  <a:gd name="connsiteX15-286369" fmla="*/ 5534271 w 5767512"/>
                  <a:gd name="connsiteY15-286370" fmla="*/ 1034164 h 2329276"/>
                  <a:gd name="connsiteX16-286371" fmla="*/ 5436277 w 5767512"/>
                  <a:gd name="connsiteY16-286372" fmla="*/ 1090783 h 2329276"/>
                  <a:gd name="connsiteX17-286373" fmla="*/ 5397645 w 5767512"/>
                  <a:gd name="connsiteY17-286374" fmla="*/ 1102146 h 2329276"/>
                  <a:gd name="connsiteX18-286375" fmla="*/ 5345378 w 5767512"/>
                  <a:gd name="connsiteY18-286376" fmla="*/ 1156685 h 2329276"/>
                  <a:gd name="connsiteX19-286377" fmla="*/ 5290839 w 5767512"/>
                  <a:gd name="connsiteY19-286378" fmla="*/ 1204406 h 2329276"/>
                  <a:gd name="connsiteX20-286379" fmla="*/ 5274932 w 5767512"/>
                  <a:gd name="connsiteY20-286380" fmla="*/ 1236221 h 2329276"/>
                  <a:gd name="connsiteX21-286381" fmla="*/ 5267238 w 5767512"/>
                  <a:gd name="connsiteY21-286382" fmla="*/ 1227794 h 2329276"/>
                  <a:gd name="connsiteX22-286383" fmla="*/ 5263025 w 5767512"/>
                  <a:gd name="connsiteY22-286384" fmla="*/ 1236221 h 2329276"/>
                  <a:gd name="connsiteX23-286385" fmla="*/ 5219538 w 5767512"/>
                  <a:gd name="connsiteY23-286386" fmla="*/ 1188593 h 2329276"/>
                  <a:gd name="connsiteX24-286387" fmla="*/ 5129494 w 5767512"/>
                  <a:gd name="connsiteY24-286388" fmla="*/ 1243038 h 2329276"/>
                  <a:gd name="connsiteX25-286389" fmla="*/ 5126389 w 5767512"/>
                  <a:gd name="connsiteY25-286390" fmla="*/ 1237716 h 2329276"/>
                  <a:gd name="connsiteX26-286391" fmla="*/ 5117587 w 5767512"/>
                  <a:gd name="connsiteY26-286392" fmla="*/ 1243038 h 2329276"/>
                  <a:gd name="connsiteX27-286393" fmla="*/ 5105544 w 5767512"/>
                  <a:gd name="connsiteY27-286394" fmla="*/ 1222392 h 2329276"/>
                  <a:gd name="connsiteX28-286395" fmla="*/ 5074955 w 5767512"/>
                  <a:gd name="connsiteY28-286396" fmla="*/ 1247583 h 2329276"/>
                  <a:gd name="connsiteX29-286397" fmla="*/ 5065718 w 5767512"/>
                  <a:gd name="connsiteY29-286398" fmla="*/ 1245384 h 2329276"/>
                  <a:gd name="connsiteX30-286399" fmla="*/ 5063048 w 5767512"/>
                  <a:gd name="connsiteY30-286400" fmla="*/ 1247583 h 2329276"/>
                  <a:gd name="connsiteX31-286401" fmla="*/ 5026594 w 5767512"/>
                  <a:gd name="connsiteY31-286402" fmla="*/ 1238904 h 2329276"/>
                  <a:gd name="connsiteX32-286403" fmla="*/ 5015871 w 5767512"/>
                  <a:gd name="connsiteY32-286404" fmla="*/ 1283943 h 2329276"/>
                  <a:gd name="connsiteX33-286405" fmla="*/ 4974967 w 5767512"/>
                  <a:gd name="connsiteY33-286406" fmla="*/ 1349844 h 2329276"/>
                  <a:gd name="connsiteX34-286407" fmla="*/ 4974967 w 5767512"/>
                  <a:gd name="connsiteY34-286408" fmla="*/ 1381659 h 2329276"/>
                  <a:gd name="connsiteX35-286409" fmla="*/ 5011326 w 5767512"/>
                  <a:gd name="connsiteY35-286410" fmla="*/ 1495282 h 2329276"/>
                  <a:gd name="connsiteX36-286411" fmla="*/ 4999419 w 5767512"/>
                  <a:gd name="connsiteY36-286412" fmla="*/ 1495282 h 2329276"/>
                  <a:gd name="connsiteX37-286413" fmla="*/ 4974967 w 5767512"/>
                  <a:gd name="connsiteY37-286414" fmla="*/ 1495282 h 2329276"/>
                  <a:gd name="connsiteX38-286415" fmla="*/ 4963605 w 5767512"/>
                  <a:gd name="connsiteY38-286416" fmla="*/ 1547548 h 2329276"/>
                  <a:gd name="connsiteX39-286417" fmla="*/ 4974967 w 5767512"/>
                  <a:gd name="connsiteY39-286418" fmla="*/ 1574818 h 2329276"/>
                  <a:gd name="connsiteX40-286419" fmla="*/ 4909065 w 5767512"/>
                  <a:gd name="connsiteY40-286420" fmla="*/ 1608905 h 2329276"/>
                  <a:gd name="connsiteX41-286421" fmla="*/ 4897703 w 5767512"/>
                  <a:gd name="connsiteY41-286422" fmla="*/ 1677079 h 2329276"/>
                  <a:gd name="connsiteX42-286423" fmla="*/ 4845437 w 5767512"/>
                  <a:gd name="connsiteY42-286424" fmla="*/ 1692986 h 2329276"/>
                  <a:gd name="connsiteX43-286425" fmla="*/ 4834074 w 5767512"/>
                  <a:gd name="connsiteY43-286426" fmla="*/ 1752070 h 2329276"/>
                  <a:gd name="connsiteX44-286427" fmla="*/ 4779535 w 5767512"/>
                  <a:gd name="connsiteY44-286428" fmla="*/ 1811154 h 2329276"/>
                  <a:gd name="connsiteX45-286429" fmla="*/ 4777225 w 5767512"/>
                  <a:gd name="connsiteY45-286430" fmla="*/ 1800758 h 2329276"/>
                  <a:gd name="connsiteX46-286431" fmla="*/ 4767628 w 5767512"/>
                  <a:gd name="connsiteY46-286432" fmla="*/ 1811154 h 2329276"/>
                  <a:gd name="connsiteX47-286433" fmla="*/ 4758538 w 5767512"/>
                  <a:gd name="connsiteY47-286434" fmla="*/ 1770250 h 2329276"/>
                  <a:gd name="connsiteX48-286435" fmla="*/ 4742631 w 5767512"/>
                  <a:gd name="connsiteY48-286436" fmla="*/ 1683896 h 2329276"/>
                  <a:gd name="connsiteX49-286437" fmla="*/ 4715361 w 5767512"/>
                  <a:gd name="connsiteY49-286438" fmla="*/ 1543004 h 2329276"/>
                  <a:gd name="connsiteX50-286439" fmla="*/ 4735813 w 5767512"/>
                  <a:gd name="connsiteY50-286440" fmla="*/ 1452105 h 2329276"/>
                  <a:gd name="connsiteX51-286441" fmla="*/ 4767628 w 5767512"/>
                  <a:gd name="connsiteY51-286442" fmla="*/ 1408928 h 2329276"/>
                  <a:gd name="connsiteX52-286443" fmla="*/ 4767628 w 5767512"/>
                  <a:gd name="connsiteY52-286444" fmla="*/ 1381659 h 2329276"/>
                  <a:gd name="connsiteX53-286445" fmla="*/ 4826712 w 5767512"/>
                  <a:gd name="connsiteY53-286446" fmla="*/ 1365751 h 2329276"/>
                  <a:gd name="connsiteX54-286447" fmla="*/ 1811153 w 5767512"/>
                  <a:gd name="connsiteY54-286448" fmla="*/ 1617995 h 2329276"/>
                  <a:gd name="connsiteX55-286449" fmla="*/ 1748069 w 5767512"/>
                  <a:gd name="connsiteY55-286450" fmla="*/ 1656627 h 2329276"/>
                  <a:gd name="connsiteX56-286451" fmla="*/ 1711709 w 5767512"/>
                  <a:gd name="connsiteY56-286452" fmla="*/ 1661172 h 2329276"/>
                  <a:gd name="connsiteX57-286453" fmla="*/ 1711926 w 5767512"/>
                  <a:gd name="connsiteY57-286454" fmla="*/ 1659656 h 2329276"/>
                  <a:gd name="connsiteX58-286455" fmla="*/ 1699803 w 5767512"/>
                  <a:gd name="connsiteY58-286456" fmla="*/ 1661172 h 2329276"/>
                  <a:gd name="connsiteX59-286457" fmla="*/ 1704347 w 5767512"/>
                  <a:gd name="connsiteY59-286458" fmla="*/ 1629357 h 2329276"/>
                  <a:gd name="connsiteX60-286459" fmla="*/ 1662460 w 5767512"/>
                  <a:gd name="connsiteY60-286460" fmla="*/ 1611406 h 2329276"/>
                  <a:gd name="connsiteX61-286461" fmla="*/ 1629901 w 5767512"/>
                  <a:gd name="connsiteY61-286462" fmla="*/ 1624812 h 2329276"/>
                  <a:gd name="connsiteX62-286463" fmla="*/ 1629300 w 5767512"/>
                  <a:gd name="connsiteY62-286464" fmla="*/ 1620157 h 2329276"/>
                  <a:gd name="connsiteX63-286465" fmla="*/ 1617994 w 5767512"/>
                  <a:gd name="connsiteY63-286466" fmla="*/ 1624812 h 2329276"/>
                  <a:gd name="connsiteX64-286467" fmla="*/ 1608904 w 5767512"/>
                  <a:gd name="connsiteY64-286468" fmla="*/ 1554366 h 2329276"/>
                  <a:gd name="connsiteX65-286469" fmla="*/ 1552684 w 5767512"/>
                  <a:gd name="connsiteY65-286470" fmla="*/ 1544673 h 2329276"/>
                  <a:gd name="connsiteX66-286471" fmla="*/ 1518550 w 5767512"/>
                  <a:gd name="connsiteY66-286472" fmla="*/ 1570273 h 2329276"/>
                  <a:gd name="connsiteX67-286473" fmla="*/ 1425379 w 5767512"/>
                  <a:gd name="connsiteY67-286474" fmla="*/ 1590725 h 2329276"/>
                  <a:gd name="connsiteX68-286475" fmla="*/ 1409472 w 5767512"/>
                  <a:gd name="connsiteY68-286476" fmla="*/ 1608905 h 2329276"/>
                  <a:gd name="connsiteX69-286477" fmla="*/ 1270852 w 5767512"/>
                  <a:gd name="connsiteY69-286478" fmla="*/ 1629357 h 2329276"/>
                  <a:gd name="connsiteX70-286479" fmla="*/ 1254945 w 5767512"/>
                  <a:gd name="connsiteY70-286480" fmla="*/ 1649809 h 2329276"/>
                  <a:gd name="connsiteX71-286481" fmla="*/ 1282214 w 5767512"/>
                  <a:gd name="connsiteY71-286482" fmla="*/ 1692986 h 2329276"/>
                  <a:gd name="connsiteX72-286483" fmla="*/ 1243582 w 5767512"/>
                  <a:gd name="connsiteY72-286484" fmla="*/ 1708893 h 2329276"/>
                  <a:gd name="connsiteX73-286485" fmla="*/ 1254945 w 5767512"/>
                  <a:gd name="connsiteY73-286486" fmla="*/ 1727073 h 2329276"/>
                  <a:gd name="connsiteX74-286487" fmla="*/ 1216313 w 5767512"/>
                  <a:gd name="connsiteY74-286488" fmla="*/ 1752070 h 2329276"/>
                  <a:gd name="connsiteX75-286489" fmla="*/ 1275397 w 5767512"/>
                  <a:gd name="connsiteY75-286490" fmla="*/ 1795247 h 2329276"/>
                  <a:gd name="connsiteX76-286491" fmla="*/ 1270852 w 5767512"/>
                  <a:gd name="connsiteY76-286492" fmla="*/ 1822517 h 2329276"/>
                  <a:gd name="connsiteX77-286493" fmla="*/ 1259108 w 5767512"/>
                  <a:gd name="connsiteY77-286494" fmla="*/ 1821538 h 2329276"/>
                  <a:gd name="connsiteX78-286495" fmla="*/ 1258945 w 5767512"/>
                  <a:gd name="connsiteY78-286496" fmla="*/ 1822517 h 2329276"/>
                  <a:gd name="connsiteX79-286497" fmla="*/ 1215644 w 5767512"/>
                  <a:gd name="connsiteY79-286498" fmla="*/ 1818908 h 2329276"/>
                  <a:gd name="connsiteX80-286499" fmla="*/ 1204950 w 5767512"/>
                  <a:gd name="connsiteY80-286500" fmla="*/ 1833879 h 2329276"/>
                  <a:gd name="connsiteX81-286501" fmla="*/ 1196495 w 5767512"/>
                  <a:gd name="connsiteY81-286502" fmla="*/ 1829047 h 2329276"/>
                  <a:gd name="connsiteX82-286503" fmla="*/ 1193043 w 5767512"/>
                  <a:gd name="connsiteY82-286504" fmla="*/ 1833879 h 2329276"/>
                  <a:gd name="connsiteX83-286505" fmla="*/ 1145322 w 5767512"/>
                  <a:gd name="connsiteY83-286506" fmla="*/ 1806609 h 2329276"/>
                  <a:gd name="connsiteX84-286507" fmla="*/ 1098145 w 5767512"/>
                  <a:gd name="connsiteY84-286508" fmla="*/ 1806609 h 2329276"/>
                  <a:gd name="connsiteX85-286509" fmla="*/ 1061785 w 5767512"/>
                  <a:gd name="connsiteY85-286510" fmla="*/ 1833879 h 2329276"/>
                  <a:gd name="connsiteX86-286511" fmla="*/ 1055322 w 5767512"/>
                  <a:gd name="connsiteY86-286512" fmla="*/ 1829796 h 2329276"/>
                  <a:gd name="connsiteX87-286513" fmla="*/ 1049878 w 5767512"/>
                  <a:gd name="connsiteY87-286514" fmla="*/ 1833879 h 2329276"/>
                  <a:gd name="connsiteX88-286515" fmla="*/ 1006701 w 5767512"/>
                  <a:gd name="connsiteY88-286516" fmla="*/ 1806609 h 2329276"/>
                  <a:gd name="connsiteX89-286517" fmla="*/ 924893 w 5767512"/>
                  <a:gd name="connsiteY89-286518" fmla="*/ 1770250 h 2329276"/>
                  <a:gd name="connsiteX90-286519" fmla="*/ 877716 w 5767512"/>
                  <a:gd name="connsiteY90-286520" fmla="*/ 1770250 h 2329276"/>
                  <a:gd name="connsiteX91-286521" fmla="*/ 802724 w 5767512"/>
                  <a:gd name="connsiteY91-286522" fmla="*/ 1833879 h 2329276"/>
                  <a:gd name="connsiteX92-286523" fmla="*/ 798179 w 5767512"/>
                  <a:gd name="connsiteY92-286524" fmla="*/ 1877056 h 2329276"/>
                  <a:gd name="connsiteX93-286525" fmla="*/ 787406 w 5767512"/>
                  <a:gd name="connsiteY93-286526" fmla="*/ 1866283 h 2329276"/>
                  <a:gd name="connsiteX94-286527" fmla="*/ 786272 w 5767512"/>
                  <a:gd name="connsiteY94-286528" fmla="*/ 1877056 h 2329276"/>
                  <a:gd name="connsiteX95-286529" fmla="*/ 756063 w 5767512"/>
                  <a:gd name="connsiteY95-286530" fmla="*/ 1846846 h 2329276"/>
                  <a:gd name="connsiteX96-286531" fmla="*/ 732278 w 5767512"/>
                  <a:gd name="connsiteY96-286532" fmla="*/ 1904325 h 2329276"/>
                  <a:gd name="connsiteX97-286533" fmla="*/ 743640 w 5767512"/>
                  <a:gd name="connsiteY97-286534" fmla="*/ 1913415 h 2329276"/>
                  <a:gd name="connsiteX98-286535" fmla="*/ 723188 w 5767512"/>
                  <a:gd name="connsiteY98-286536" fmla="*/ 1956592 h 2329276"/>
                  <a:gd name="connsiteX99-286537" fmla="*/ 747026 w 5767512"/>
                  <a:gd name="connsiteY99-286538" fmla="*/ 1993433 h 2329276"/>
                  <a:gd name="connsiteX100-286539" fmla="*/ 763548 w 5767512"/>
                  <a:gd name="connsiteY100-286540" fmla="*/ 1990679 h 2329276"/>
                  <a:gd name="connsiteX101-286541" fmla="*/ 764871 w 5767512"/>
                  <a:gd name="connsiteY101-286542" fmla="*/ 1992443 h 2329276"/>
                  <a:gd name="connsiteX102-286543" fmla="*/ 775455 w 5767512"/>
                  <a:gd name="connsiteY102-286544" fmla="*/ 1990679 h 2329276"/>
                  <a:gd name="connsiteX103-286545" fmla="*/ 802724 w 5767512"/>
                  <a:gd name="connsiteY103-286546" fmla="*/ 2027038 h 2329276"/>
                  <a:gd name="connsiteX104-286547" fmla="*/ 798179 w 5767512"/>
                  <a:gd name="connsiteY104-286548" fmla="*/ 2054308 h 2329276"/>
                  <a:gd name="connsiteX105-286549" fmla="*/ 818632 w 5767512"/>
                  <a:gd name="connsiteY105-286550" fmla="*/ 2065670 h 2329276"/>
                  <a:gd name="connsiteX106-286551" fmla="*/ 802724 w 5767512"/>
                  <a:gd name="connsiteY106-286552" fmla="*/ 2097485 h 2329276"/>
                  <a:gd name="connsiteX107-286553" fmla="*/ 766365 w 5767512"/>
                  <a:gd name="connsiteY107-286554" fmla="*/ 2102030 h 2329276"/>
                  <a:gd name="connsiteX108-286555" fmla="*/ 727733 w 5767512"/>
                  <a:gd name="connsiteY108-286556" fmla="*/ 2161114 h 2329276"/>
                  <a:gd name="connsiteX109-286557" fmla="*/ 759548 w 5767512"/>
                  <a:gd name="connsiteY109-286558" fmla="*/ 2204291 h 2329276"/>
                  <a:gd name="connsiteX110-286559" fmla="*/ 759548 w 5767512"/>
                  <a:gd name="connsiteY110-286560" fmla="*/ 2242922 h 2329276"/>
                  <a:gd name="connsiteX111-286561" fmla="*/ 798179 w 5767512"/>
                  <a:gd name="connsiteY111-286562" fmla="*/ 2302007 h 2329276"/>
                  <a:gd name="connsiteX112-286563" fmla="*/ 775455 w 5767512"/>
                  <a:gd name="connsiteY112-286564" fmla="*/ 2317914 h 2329276"/>
                  <a:gd name="connsiteX113-286565" fmla="*/ 770910 w 5767512"/>
                  <a:gd name="connsiteY113-286566" fmla="*/ 2329276 h 2329276"/>
                  <a:gd name="connsiteX114-286567" fmla="*/ 759003 w 5767512"/>
                  <a:gd name="connsiteY114-286568" fmla="*/ 2329276 h 2329276"/>
                  <a:gd name="connsiteX115-286569" fmla="*/ 755003 w 5767512"/>
                  <a:gd name="connsiteY115-286570" fmla="*/ 2329276 h 2329276"/>
                  <a:gd name="connsiteX116-286571" fmla="*/ 743096 w 5767512"/>
                  <a:gd name="connsiteY116-286572" fmla="*/ 2329276 h 2329276"/>
                  <a:gd name="connsiteX117-286573" fmla="*/ 715826 w 5767512"/>
                  <a:gd name="connsiteY117-286574" fmla="*/ 2295189 h 2329276"/>
                  <a:gd name="connsiteX118-286575" fmla="*/ 704464 w 5767512"/>
                  <a:gd name="connsiteY118-286576" fmla="*/ 2295189 h 2329276"/>
                  <a:gd name="connsiteX119-286577" fmla="*/ 684012 w 5767512"/>
                  <a:gd name="connsiteY119-286578" fmla="*/ 2286099 h 2329276"/>
                  <a:gd name="connsiteX120-286579" fmla="*/ 672649 w 5767512"/>
                  <a:gd name="connsiteY120-286580" fmla="*/ 2263375 h 2329276"/>
                  <a:gd name="connsiteX121-286581" fmla="*/ 645222 w 5767512"/>
                  <a:gd name="connsiteY121-286582" fmla="*/ 2255538 h 2329276"/>
                  <a:gd name="connsiteX122-286583" fmla="*/ 625472 w 5767512"/>
                  <a:gd name="connsiteY122-286584" fmla="*/ 2258830 h 2329276"/>
                  <a:gd name="connsiteX123-286585" fmla="*/ 623771 w 5767512"/>
                  <a:gd name="connsiteY123-286586" fmla="*/ 2257129 h 2329276"/>
                  <a:gd name="connsiteX124-286587" fmla="*/ 613565 w 5767512"/>
                  <a:gd name="connsiteY124-286588" fmla="*/ 2258830 h 2329276"/>
                  <a:gd name="connsiteX125-286589" fmla="*/ 609020 w 5767512"/>
                  <a:gd name="connsiteY125-286590" fmla="*/ 2254285 h 2329276"/>
                  <a:gd name="connsiteX126-286591" fmla="*/ 559026 w 5767512"/>
                  <a:gd name="connsiteY126-286592" fmla="*/ 2227015 h 2329276"/>
                  <a:gd name="connsiteX127-286593" fmla="*/ 506760 w 5767512"/>
                  <a:gd name="connsiteY127-286594" fmla="*/ 2220198 h 2329276"/>
                  <a:gd name="connsiteX128-286595" fmla="*/ 483280 w 5767512"/>
                  <a:gd name="connsiteY128-286596" fmla="*/ 2213489 h 2329276"/>
                  <a:gd name="connsiteX129-286597" fmla="*/ 480035 w 5767512"/>
                  <a:gd name="connsiteY129-286598" fmla="*/ 2215653 h 2329276"/>
                  <a:gd name="connsiteX130-286599" fmla="*/ 475042 w 5767512"/>
                  <a:gd name="connsiteY130-286600" fmla="*/ 2211135 h 2329276"/>
                  <a:gd name="connsiteX131-286601" fmla="*/ 474945 w 5767512"/>
                  <a:gd name="connsiteY131-286602" fmla="*/ 2211108 h 2329276"/>
                  <a:gd name="connsiteX132-286603" fmla="*/ 468128 w 5767512"/>
                  <a:gd name="connsiteY132-286604" fmla="*/ 2215653 h 2329276"/>
                  <a:gd name="connsiteX133-286605" fmla="*/ 420406 w 5767512"/>
                  <a:gd name="connsiteY133-286606" fmla="*/ 2172476 h 2329276"/>
                  <a:gd name="connsiteX134-286607" fmla="*/ 381774 w 5767512"/>
                  <a:gd name="connsiteY134-286608" fmla="*/ 2156569 h 2329276"/>
                  <a:gd name="connsiteX135-286609" fmla="*/ 349960 w 5767512"/>
                  <a:gd name="connsiteY135-286610" fmla="*/ 2124754 h 2329276"/>
                  <a:gd name="connsiteX136-286611" fmla="*/ 377229 w 5767512"/>
                  <a:gd name="connsiteY136-286612" fmla="*/ 2117937 h 2329276"/>
                  <a:gd name="connsiteX137-286613" fmla="*/ 404499 w 5767512"/>
                  <a:gd name="connsiteY137-286614" fmla="*/ 2070215 h 2329276"/>
                  <a:gd name="connsiteX138-286615" fmla="*/ 388591 w 5767512"/>
                  <a:gd name="connsiteY138-286616" fmla="*/ 2054308 h 2329276"/>
                  <a:gd name="connsiteX139-286617" fmla="*/ 440858 w 5767512"/>
                  <a:gd name="connsiteY139-286618" fmla="*/ 2027038 h 2329276"/>
                  <a:gd name="connsiteX140-286619" fmla="*/ 440858 w 5767512"/>
                  <a:gd name="connsiteY140-286620" fmla="*/ 2023982 h 2329276"/>
                  <a:gd name="connsiteX141-286621" fmla="*/ 416406 w 5767512"/>
                  <a:gd name="connsiteY141-286622" fmla="*/ 2027038 h 2329276"/>
                  <a:gd name="connsiteX142-286623" fmla="*/ 416406 w 5767512"/>
                  <a:gd name="connsiteY142-286624" fmla="*/ 2025550 h 2329276"/>
                  <a:gd name="connsiteX143-286625" fmla="*/ 404499 w 5767512"/>
                  <a:gd name="connsiteY143-286626" fmla="*/ 2027038 h 2329276"/>
                  <a:gd name="connsiteX144-286627" fmla="*/ 404499 w 5767512"/>
                  <a:gd name="connsiteY144-286628" fmla="*/ 2006586 h 2329276"/>
                  <a:gd name="connsiteX145-286629" fmla="*/ 424951 w 5767512"/>
                  <a:gd name="connsiteY145-286630" fmla="*/ 1990679 h 2329276"/>
                  <a:gd name="connsiteX146-286631" fmla="*/ 463583 w 5767512"/>
                  <a:gd name="connsiteY146-286632" fmla="*/ 1983862 h 2329276"/>
                  <a:gd name="connsiteX147-286633" fmla="*/ 468128 w 5767512"/>
                  <a:gd name="connsiteY147-286634" fmla="*/ 1967954 h 2329276"/>
                  <a:gd name="connsiteX148-286635" fmla="*/ 456765 w 5767512"/>
                  <a:gd name="connsiteY148-286636" fmla="*/ 1936140 h 2329276"/>
                  <a:gd name="connsiteX149-286637" fmla="*/ 474945 w 5767512"/>
                  <a:gd name="connsiteY149-286638" fmla="*/ 1908870 h 2329276"/>
                  <a:gd name="connsiteX150-286639" fmla="*/ 474945 w 5767512"/>
                  <a:gd name="connsiteY150-286640" fmla="*/ 1888418 h 2329276"/>
                  <a:gd name="connsiteX151-286641" fmla="*/ 420406 w 5767512"/>
                  <a:gd name="connsiteY151-286642" fmla="*/ 1870238 h 2329276"/>
                  <a:gd name="connsiteX152-286643" fmla="*/ 409588 w 5767512"/>
                  <a:gd name="connsiteY152-286644" fmla="*/ 1870238 h 2329276"/>
                  <a:gd name="connsiteX153-286645" fmla="*/ 397681 w 5767512"/>
                  <a:gd name="connsiteY153-286646" fmla="*/ 1870238 h 2329276"/>
                  <a:gd name="connsiteX154-286647" fmla="*/ 379485 w 5767512"/>
                  <a:gd name="connsiteY154-286648" fmla="*/ 1847999 h 2329276"/>
                  <a:gd name="connsiteX155-286649" fmla="*/ 357322 w 5767512"/>
                  <a:gd name="connsiteY155-286650" fmla="*/ 1854331 h 2329276"/>
                  <a:gd name="connsiteX156-286651" fmla="*/ 352842 w 5767512"/>
                  <a:gd name="connsiteY156-286652" fmla="*/ 1852209 h 2329276"/>
                  <a:gd name="connsiteX157-286653" fmla="*/ 345415 w 5767512"/>
                  <a:gd name="connsiteY157-286654" fmla="*/ 1854331 h 2329276"/>
                  <a:gd name="connsiteX158-286655" fmla="*/ 302238 w 5767512"/>
                  <a:gd name="connsiteY158-286656" fmla="*/ 1833879 h 2329276"/>
                  <a:gd name="connsiteX159-286657" fmla="*/ 302238 w 5767512"/>
                  <a:gd name="connsiteY159-286658" fmla="*/ 1822517 h 2329276"/>
                  <a:gd name="connsiteX160-286659" fmla="*/ 286331 w 5767512"/>
                  <a:gd name="connsiteY160-286660" fmla="*/ 1795247 h 2329276"/>
                  <a:gd name="connsiteX161-286661" fmla="*/ 270968 w 5767512"/>
                  <a:gd name="connsiteY161-286662" fmla="*/ 1795247 h 2329276"/>
                  <a:gd name="connsiteX162-286663" fmla="*/ 259061 w 5767512"/>
                  <a:gd name="connsiteY162-286664" fmla="*/ 1795247 h 2329276"/>
                  <a:gd name="connsiteX163-286665" fmla="*/ 254516 w 5767512"/>
                  <a:gd name="connsiteY163-286666" fmla="*/ 1779340 h 2329276"/>
                  <a:gd name="connsiteX164-286667" fmla="*/ 263606 w 5767512"/>
                  <a:gd name="connsiteY164-286668" fmla="*/ 1763433 h 2329276"/>
                  <a:gd name="connsiteX165-286669" fmla="*/ 243991 w 5767512"/>
                  <a:gd name="connsiteY165-286670" fmla="*/ 1732920 h 2329276"/>
                  <a:gd name="connsiteX166-286671" fmla="*/ 216429 w 5767512"/>
                  <a:gd name="connsiteY166-286672" fmla="*/ 1736163 h 2329276"/>
                  <a:gd name="connsiteX167-286673" fmla="*/ 212956 w 5767512"/>
                  <a:gd name="connsiteY167-286674" fmla="*/ 1735171 h 2329276"/>
                  <a:gd name="connsiteX168-286675" fmla="*/ 204522 w 5767512"/>
                  <a:gd name="connsiteY168-286676" fmla="*/ 1736163 h 2329276"/>
                  <a:gd name="connsiteX169-286677" fmla="*/ 199623 w 5767512"/>
                  <a:gd name="connsiteY169-286678" fmla="*/ 1734763 h 2329276"/>
                  <a:gd name="connsiteX170-286679" fmla="*/ 195977 w 5767512"/>
                  <a:gd name="connsiteY170-286680" fmla="*/ 1747525 h 2329276"/>
                  <a:gd name="connsiteX171-286681" fmla="*/ 184968 w 5767512"/>
                  <a:gd name="connsiteY171-286682" fmla="*/ 1744380 h 2329276"/>
                  <a:gd name="connsiteX172-286683" fmla="*/ 184070 w 5767512"/>
                  <a:gd name="connsiteY172-286684" fmla="*/ 1747525 h 2329276"/>
                  <a:gd name="connsiteX173-286685" fmla="*/ 168163 w 5767512"/>
                  <a:gd name="connsiteY173-286686" fmla="*/ 1742990 h 2329276"/>
                  <a:gd name="connsiteX174-286687" fmla="*/ 156800 w 5767512"/>
                  <a:gd name="connsiteY174-286688" fmla="*/ 1704348 h 2329276"/>
                  <a:gd name="connsiteX175-286689" fmla="*/ 152255 w 5767512"/>
                  <a:gd name="connsiteY175-286690" fmla="*/ 1688441 h 2329276"/>
                  <a:gd name="connsiteX176-286691" fmla="*/ 156800 w 5767512"/>
                  <a:gd name="connsiteY176-286692" fmla="*/ 1683896 h 2329276"/>
                  <a:gd name="connsiteX177-286693" fmla="*/ 168707 w 5767512"/>
                  <a:gd name="connsiteY177-286694" fmla="*/ 1683896 h 2329276"/>
                  <a:gd name="connsiteX178-286695" fmla="*/ 188615 w 5767512"/>
                  <a:gd name="connsiteY178-286696" fmla="*/ 1683896 h 2329276"/>
                  <a:gd name="connsiteX179-286697" fmla="*/ 199977 w 5767512"/>
                  <a:gd name="connsiteY179-286698" fmla="*/ 1672534 h 2329276"/>
                  <a:gd name="connsiteX180-286699" fmla="*/ 188615 w 5767512"/>
                  <a:gd name="connsiteY180-286700" fmla="*/ 1649809 h 2329276"/>
                  <a:gd name="connsiteX181-286701" fmla="*/ 168163 w 5767512"/>
                  <a:gd name="connsiteY181-286702" fmla="*/ 1640720 h 2329276"/>
                  <a:gd name="connsiteX182-286703" fmla="*/ 168163 w 5767512"/>
                  <a:gd name="connsiteY182-286704" fmla="*/ 1633902 h 2329276"/>
                  <a:gd name="connsiteX183-286705" fmla="*/ 152255 w 5767512"/>
                  <a:gd name="connsiteY183-286706" fmla="*/ 1617995 h 2329276"/>
                  <a:gd name="connsiteX184-286707" fmla="*/ 129531 w 5767512"/>
                  <a:gd name="connsiteY184-286708" fmla="*/ 1581635 h 2329276"/>
                  <a:gd name="connsiteX185-286709" fmla="*/ 140893 w 5767512"/>
                  <a:gd name="connsiteY185-286710" fmla="*/ 1558911 h 2329276"/>
                  <a:gd name="connsiteX186-286711" fmla="*/ 136348 w 5767512"/>
                  <a:gd name="connsiteY186-286712" fmla="*/ 1531641 h 2329276"/>
                  <a:gd name="connsiteX187-286713" fmla="*/ 103789 w 5767512"/>
                  <a:gd name="connsiteY187-286714" fmla="*/ 1518234 h 2329276"/>
                  <a:gd name="connsiteX188-286715" fmla="*/ 93716 w 5767512"/>
                  <a:gd name="connsiteY188-286716" fmla="*/ 1522551 h 2329276"/>
                  <a:gd name="connsiteX189-286717" fmla="*/ 91868 w 5767512"/>
                  <a:gd name="connsiteY189-286718" fmla="*/ 1518240 h 2329276"/>
                  <a:gd name="connsiteX190-286719" fmla="*/ 81809 w 5767512"/>
                  <a:gd name="connsiteY190-286720" fmla="*/ 1522551 h 2329276"/>
                  <a:gd name="connsiteX191-286721" fmla="*/ 74992 w 5767512"/>
                  <a:gd name="connsiteY191-286722" fmla="*/ 1506644 h 2329276"/>
                  <a:gd name="connsiteX192-286723" fmla="*/ 34087 w 5767512"/>
                  <a:gd name="connsiteY192-286724" fmla="*/ 1495282 h 2329276"/>
                  <a:gd name="connsiteX193-286725" fmla="*/ 22725 w 5767512"/>
                  <a:gd name="connsiteY193-286726" fmla="*/ 1452105 h 2329276"/>
                  <a:gd name="connsiteX194-286727" fmla="*/ 22725 w 5767512"/>
                  <a:gd name="connsiteY194-286728" fmla="*/ 1420290 h 2329276"/>
                  <a:gd name="connsiteX195-286729" fmla="*/ 0 w 5767512"/>
                  <a:gd name="connsiteY195-286730" fmla="*/ 1404383 h 2329276"/>
                  <a:gd name="connsiteX196-286731" fmla="*/ 15907 w 5767512"/>
                  <a:gd name="connsiteY196-286732" fmla="*/ 1381659 h 2329276"/>
                  <a:gd name="connsiteX197-286733" fmla="*/ 6818 w 5767512"/>
                  <a:gd name="connsiteY197-286734" fmla="*/ 1318030 h 2329276"/>
                  <a:gd name="connsiteX198-286735" fmla="*/ 34087 w 5767512"/>
                  <a:gd name="connsiteY198-286736" fmla="*/ 1274853 h 2329276"/>
                  <a:gd name="connsiteX199-286737" fmla="*/ 27270 w 5767512"/>
                  <a:gd name="connsiteY199-286738" fmla="*/ 1263491 h 2329276"/>
                  <a:gd name="connsiteX200-286739" fmla="*/ 70447 w 5767512"/>
                  <a:gd name="connsiteY200-286740" fmla="*/ 1224859 h 2329276"/>
                  <a:gd name="connsiteX201-286741" fmla="*/ 27270 w 5767512"/>
                  <a:gd name="connsiteY201-286742" fmla="*/ 1188499 h 2329276"/>
                  <a:gd name="connsiteX202-286743" fmla="*/ 109078 w 5767512"/>
                  <a:gd name="connsiteY202-286744" fmla="*/ 1090783 h 2329276"/>
                  <a:gd name="connsiteX203-286745" fmla="*/ 145438 w 5767512"/>
                  <a:gd name="connsiteY203-286746" fmla="*/ 1047606 h 2329276"/>
                  <a:gd name="connsiteX204-286747" fmla="*/ 156800 w 5767512"/>
                  <a:gd name="connsiteY204-286748" fmla="*/ 1004430 h 2329276"/>
                  <a:gd name="connsiteX205-286749" fmla="*/ 102261 w 5767512"/>
                  <a:gd name="connsiteY205-286750" fmla="*/ 952163 h 2329276"/>
                  <a:gd name="connsiteX206-286751" fmla="*/ 118168 w 5767512"/>
                  <a:gd name="connsiteY206-286752" fmla="*/ 897624 h 2329276"/>
                  <a:gd name="connsiteX207-286753" fmla="*/ 86354 w 5767512"/>
                  <a:gd name="connsiteY207-286754" fmla="*/ 833995 h 2329276"/>
                  <a:gd name="connsiteX208-286755" fmla="*/ 109078 w 5767512"/>
                  <a:gd name="connsiteY208-286756" fmla="*/ 759003 h 2329276"/>
                  <a:gd name="connsiteX209-286757" fmla="*/ 70447 w 5767512"/>
                  <a:gd name="connsiteY209-286758" fmla="*/ 656742 h 2329276"/>
                  <a:gd name="connsiteX210-286759" fmla="*/ 102261 w 5767512"/>
                  <a:gd name="connsiteY210-286760" fmla="*/ 586296 h 2329276"/>
                  <a:gd name="connsiteX211-286761" fmla="*/ 43177 w 5767512"/>
                  <a:gd name="connsiteY211-286762" fmla="*/ 520395 h 2329276"/>
                  <a:gd name="connsiteX212-286763" fmla="*/ 49994 w 5767512"/>
                  <a:gd name="connsiteY212-286764" fmla="*/ 445403 h 2329276"/>
                  <a:gd name="connsiteX213-286765" fmla="*/ 81809 w 5767512"/>
                  <a:gd name="connsiteY213-286766" fmla="*/ 440858 h 2329276"/>
                  <a:gd name="connsiteX214-286767" fmla="*/ 145438 w 5767512"/>
                  <a:gd name="connsiteY214-286768" fmla="*/ 397682 h 2329276"/>
                  <a:gd name="connsiteX215-286769" fmla="*/ 184070 w 5767512"/>
                  <a:gd name="connsiteY215-286770" fmla="*/ 359050 h 2329276"/>
                  <a:gd name="connsiteX216-286771" fmla="*/ 189699 w 5767512"/>
                  <a:gd name="connsiteY216-286772" fmla="*/ 365328 h 2329276"/>
                  <a:gd name="connsiteX217-286773" fmla="*/ 195977 w 5767512"/>
                  <a:gd name="connsiteY217-286774" fmla="*/ 359050 h 2329276"/>
                  <a:gd name="connsiteX218-286775" fmla="*/ 255061 w 5767512"/>
                  <a:gd name="connsiteY218-286776" fmla="*/ 424951 h 2329276"/>
                  <a:gd name="connsiteX219-286777" fmla="*/ 350504 w 5767512"/>
                  <a:gd name="connsiteY219-286778" fmla="*/ 445403 h 2329276"/>
                  <a:gd name="connsiteX220-286779" fmla="*/ 491397 w 5767512"/>
                  <a:gd name="connsiteY220-286780" fmla="*/ 559027 h 2329276"/>
                  <a:gd name="connsiteX221-286781" fmla="*/ 523211 w 5767512"/>
                  <a:gd name="connsiteY221-286782" fmla="*/ 606748 h 2329276"/>
                  <a:gd name="connsiteX222-286783" fmla="*/ 523211 w 5767512"/>
                  <a:gd name="connsiteY222-286784" fmla="*/ 665832 h 2329276"/>
                  <a:gd name="connsiteX223-286785" fmla="*/ 486852 w 5767512"/>
                  <a:gd name="connsiteY223-286786" fmla="*/ 720371 h 2329276"/>
                  <a:gd name="connsiteX224-286787" fmla="*/ 420951 w 5767512"/>
                  <a:gd name="connsiteY224-286788" fmla="*/ 740824 h 2329276"/>
                  <a:gd name="connsiteX225-286789" fmla="*/ 415909 w 5767512"/>
                  <a:gd name="connsiteY225-286790" fmla="*/ 738693 h 2329276"/>
                  <a:gd name="connsiteX226-286791" fmla="*/ 409044 w 5767512"/>
                  <a:gd name="connsiteY226-286792" fmla="*/ 740824 h 2329276"/>
                  <a:gd name="connsiteX227-286793" fmla="*/ 252950 w 5767512"/>
                  <a:gd name="connsiteY227-286794" fmla="*/ 674868 h 2329276"/>
                  <a:gd name="connsiteX228-286795" fmla="*/ 232336 w 5767512"/>
                  <a:gd name="connsiteY228-286796" fmla="*/ 681740 h 2329276"/>
                  <a:gd name="connsiteX229-286797" fmla="*/ 291420 w 5767512"/>
                  <a:gd name="connsiteY229-286798" fmla="*/ 752186 h 2329276"/>
                  <a:gd name="connsiteX230-286799" fmla="*/ 291420 w 5767512"/>
                  <a:gd name="connsiteY230-286800" fmla="*/ 790818 h 2329276"/>
                  <a:gd name="connsiteX231-286801" fmla="*/ 298238 w 5767512"/>
                  <a:gd name="connsiteY231-286802" fmla="*/ 877172 h 2329276"/>
                  <a:gd name="connsiteX232-286803" fmla="*/ 345959 w 5767512"/>
                  <a:gd name="connsiteY232-286804" fmla="*/ 908986 h 2329276"/>
                  <a:gd name="connsiteX233-286805" fmla="*/ 362087 w 5767512"/>
                  <a:gd name="connsiteY233-286806" fmla="*/ 918394 h 2329276"/>
                  <a:gd name="connsiteX234-286807" fmla="*/ 365867 w 5767512"/>
                  <a:gd name="connsiteY234-286808" fmla="*/ 886261 h 2329276"/>
                  <a:gd name="connsiteX235-286809" fmla="*/ 345415 w 5767512"/>
                  <a:gd name="connsiteY235-286810" fmla="*/ 849902 h 2329276"/>
                  <a:gd name="connsiteX236-286811" fmla="*/ 365867 w 5767512"/>
                  <a:gd name="connsiteY236-286812" fmla="*/ 818087 h 2329276"/>
                  <a:gd name="connsiteX237-286813" fmla="*/ 374560 w 5767512"/>
                  <a:gd name="connsiteY237-286814" fmla="*/ 823086 h 2329276"/>
                  <a:gd name="connsiteX238-286815" fmla="*/ 377774 w 5767512"/>
                  <a:gd name="connsiteY238-286816" fmla="*/ 818087 h 2329276"/>
                  <a:gd name="connsiteX239-286817" fmla="*/ 461933 w 5767512"/>
                  <a:gd name="connsiteY239-286818" fmla="*/ 866479 h 2329276"/>
                  <a:gd name="connsiteX240-286819" fmla="*/ 484035 w 5767512"/>
                  <a:gd name="connsiteY240-286820" fmla="*/ 849902 h 2329276"/>
                  <a:gd name="connsiteX241-286821" fmla="*/ 463583 w 5767512"/>
                  <a:gd name="connsiteY241-286822" fmla="*/ 784000 h 2329276"/>
                  <a:gd name="connsiteX242-286823" fmla="*/ 549936 w 5767512"/>
                  <a:gd name="connsiteY242-286824" fmla="*/ 697647 h 2329276"/>
                  <a:gd name="connsiteX243-286825" fmla="*/ 559742 w 5767512"/>
                  <a:gd name="connsiteY243-286826" fmla="*/ 699748 h 2329276"/>
                  <a:gd name="connsiteX244-286827" fmla="*/ 561843 w 5767512"/>
                  <a:gd name="connsiteY244-286828" fmla="*/ 697647 h 2329276"/>
                  <a:gd name="connsiteX245-286829" fmla="*/ 593658 w 5767512"/>
                  <a:gd name="connsiteY245-286830" fmla="*/ 704464 h 2329276"/>
                  <a:gd name="connsiteX246-286831" fmla="*/ 620945 w 5767512"/>
                  <a:gd name="connsiteY246-286832" fmla="*/ 728341 h 2329276"/>
                  <a:gd name="connsiteX247-286833" fmla="*/ 640835 w 5767512"/>
                  <a:gd name="connsiteY247-286834" fmla="*/ 672650 h 2329276"/>
                  <a:gd name="connsiteX248-286835" fmla="*/ 609020 w 5767512"/>
                  <a:gd name="connsiteY248-286836" fmla="*/ 618111 h 2329276"/>
                  <a:gd name="connsiteX249-286837" fmla="*/ 624928 w 5767512"/>
                  <a:gd name="connsiteY249-286838" fmla="*/ 559027 h 2329276"/>
                  <a:gd name="connsiteX250-286839" fmla="*/ 597658 w 5767512"/>
                  <a:gd name="connsiteY250-286840" fmla="*/ 499942 h 2329276"/>
                  <a:gd name="connsiteX251-286841" fmla="*/ 611562 w 5767512"/>
                  <a:gd name="connsiteY251-286842" fmla="*/ 504268 h 2329276"/>
                  <a:gd name="connsiteX252-286843" fmla="*/ 609565 w 5767512"/>
                  <a:gd name="connsiteY252-286844" fmla="*/ 499942 h 2329276"/>
                  <a:gd name="connsiteX253-286845" fmla="*/ 711826 w 5767512"/>
                  <a:gd name="connsiteY253-286846" fmla="*/ 531757 h 2329276"/>
                  <a:gd name="connsiteX254-286847" fmla="*/ 732278 w 5767512"/>
                  <a:gd name="connsiteY254-286848" fmla="*/ 586296 h 2329276"/>
                  <a:gd name="connsiteX255-286849" fmla="*/ 684556 w 5767512"/>
                  <a:gd name="connsiteY255-286850" fmla="*/ 597658 h 2329276"/>
                  <a:gd name="connsiteX256-286851" fmla="*/ 684556 w 5767512"/>
                  <a:gd name="connsiteY256-286852" fmla="*/ 649925 h 2329276"/>
                  <a:gd name="connsiteX257-286853" fmla="*/ 713309 w 5767512"/>
                  <a:gd name="connsiteY257-286854" fmla="*/ 678678 h 2329276"/>
                  <a:gd name="connsiteX258-286855" fmla="*/ 763548 w 5767512"/>
                  <a:gd name="connsiteY258-286856" fmla="*/ 661287 h 2329276"/>
                  <a:gd name="connsiteX259-286857" fmla="*/ 770365 w 5767512"/>
                  <a:gd name="connsiteY259-286858" fmla="*/ 602203 h 2329276"/>
                  <a:gd name="connsiteX260-286859" fmla="*/ 845357 w 5767512"/>
                  <a:gd name="connsiteY260-286860" fmla="*/ 554482 h 2329276"/>
                  <a:gd name="connsiteX261-286861" fmla="*/ 972614 w 5767512"/>
                  <a:gd name="connsiteY261-286862" fmla="*/ 468128 h 2329276"/>
                  <a:gd name="connsiteX262-286863" fmla="*/ 982566 w 5767512"/>
                  <a:gd name="connsiteY262-286864" fmla="*/ 469455 h 2329276"/>
                  <a:gd name="connsiteX263-286865" fmla="*/ 984521 w 5767512"/>
                  <a:gd name="connsiteY263-286866" fmla="*/ 468128 h 2329276"/>
                  <a:gd name="connsiteX264-286867" fmla="*/ 1018608 w 5767512"/>
                  <a:gd name="connsiteY264-286868" fmla="*/ 472673 h 2329276"/>
                  <a:gd name="connsiteX265-286869" fmla="*/ 979977 w 5767512"/>
                  <a:gd name="connsiteY265-286870" fmla="*/ 536302 h 2329276"/>
                  <a:gd name="connsiteX266-286871" fmla="*/ 1012666 w 5767512"/>
                  <a:gd name="connsiteY266-286872" fmla="*/ 541463 h 2329276"/>
                  <a:gd name="connsiteX267-286873" fmla="*/ 1038516 w 5767512"/>
                  <a:gd name="connsiteY267-286874" fmla="*/ 511305 h 2329276"/>
                  <a:gd name="connsiteX268-286875" fmla="*/ 1050423 w 5767512"/>
                  <a:gd name="connsiteY268-286876" fmla="*/ 511305 h 2329276"/>
                  <a:gd name="connsiteX269-286877" fmla="*/ 1108962 w 5767512"/>
                  <a:gd name="connsiteY269-286878" fmla="*/ 511305 h 2329276"/>
                  <a:gd name="connsiteX270-286879" fmla="*/ 1161229 w 5767512"/>
                  <a:gd name="connsiteY270-286880" fmla="*/ 468128 h 2329276"/>
                  <a:gd name="connsiteX271-286881" fmla="*/ 1165711 w 5767512"/>
                  <a:gd name="connsiteY271-286882" fmla="*/ 474262 h 2329276"/>
                  <a:gd name="connsiteX272-286883" fmla="*/ 1173136 w 5767512"/>
                  <a:gd name="connsiteY272-286884" fmla="*/ 468128 h 2329276"/>
                  <a:gd name="connsiteX273-286885" fmla="*/ 1210035 w 5767512"/>
                  <a:gd name="connsiteY273-286886" fmla="*/ 518621 h 2329276"/>
                  <a:gd name="connsiteX274-286887" fmla="*/ 1247583 w 5767512"/>
                  <a:gd name="connsiteY274-286888" fmla="*/ 461311 h 2329276"/>
                  <a:gd name="connsiteX275-286889" fmla="*/ 1211223 w 5767512"/>
                  <a:gd name="connsiteY275-286890" fmla="*/ 402227 h 2329276"/>
                  <a:gd name="connsiteX276-286891" fmla="*/ 1227130 w 5767512"/>
                  <a:gd name="connsiteY276-286892" fmla="*/ 365867 h 2329276"/>
                  <a:gd name="connsiteX277-286893" fmla="*/ 1237665 w 5767512"/>
                  <a:gd name="connsiteY277-286894" fmla="*/ 369005 h 2329276"/>
                  <a:gd name="connsiteX278-286895" fmla="*/ 1239037 w 5767512"/>
                  <a:gd name="connsiteY278-286896" fmla="*/ 365867 h 2329276"/>
                  <a:gd name="connsiteX279-286897" fmla="*/ 1345843 w 5767512"/>
                  <a:gd name="connsiteY279-286898" fmla="*/ 397682 h 2329276"/>
                  <a:gd name="connsiteX280-286899" fmla="*/ 1400382 w 5767512"/>
                  <a:gd name="connsiteY280-286900" fmla="*/ 429496 h 2329276"/>
                  <a:gd name="connsiteX281-286901" fmla="*/ 1519756 w 5767512"/>
                  <a:gd name="connsiteY281-286902" fmla="*/ 536080 h 2329276"/>
                  <a:gd name="connsiteX282-286903" fmla="*/ 1543003 w 5767512"/>
                  <a:gd name="connsiteY282-286904" fmla="*/ 495398 h 2329276"/>
                  <a:gd name="connsiteX283-286905" fmla="*/ 1506643 w 5767512"/>
                  <a:gd name="connsiteY283-286906" fmla="*/ 440858 h 2329276"/>
                  <a:gd name="connsiteX284-286907" fmla="*/ 1506643 w 5767512"/>
                  <a:gd name="connsiteY284-286908" fmla="*/ 418134 h 2329276"/>
                  <a:gd name="connsiteX285-286909" fmla="*/ 1463467 w 5767512"/>
                  <a:gd name="connsiteY285-286910" fmla="*/ 409044 h 2329276"/>
                  <a:gd name="connsiteX286-286911" fmla="*/ 1472556 w 5767512"/>
                  <a:gd name="connsiteY286-286912" fmla="*/ 359050 h 2329276"/>
                  <a:gd name="connsiteX287-286913" fmla="*/ 1452104 w 5767512"/>
                  <a:gd name="connsiteY287-286914" fmla="*/ 272696 h 2329276"/>
                  <a:gd name="connsiteX288-286915" fmla="*/ 1452104 w 5767512"/>
                  <a:gd name="connsiteY288-286916" fmla="*/ 236337 h 2329276"/>
                  <a:gd name="connsiteX289-286917" fmla="*/ 1522551 w 5767512"/>
                  <a:gd name="connsiteY289-286918" fmla="*/ 134076 h 2329276"/>
                  <a:gd name="connsiteX290-286919" fmla="*/ 1543003 w 5767512"/>
                  <a:gd name="connsiteY290-286920" fmla="*/ 20453 h 2329276"/>
                  <a:gd name="connsiteX291-286921" fmla="*/ 1570272 w 5767512"/>
                  <a:gd name="connsiteY291-286922" fmla="*/ 0 h 2329276"/>
                  <a:gd name="connsiteX292-286923" fmla="*/ 1578688 w 5767512"/>
                  <a:gd name="connsiteY292-286924" fmla="*/ 2619 h 2329276"/>
                  <a:gd name="connsiteX293-286925" fmla="*/ 1582179 w 5767512"/>
                  <a:gd name="connsiteY293-286926" fmla="*/ 0 h 2329276"/>
                  <a:gd name="connsiteX294-286927" fmla="*/ 1684440 w 5767512"/>
                  <a:gd name="connsiteY294-286928" fmla="*/ 31815 h 2329276"/>
                  <a:gd name="connsiteX295-286929" fmla="*/ 1688985 w 5767512"/>
                  <a:gd name="connsiteY295-286930" fmla="*/ 102261 h 2329276"/>
                  <a:gd name="connsiteX296-286931" fmla="*/ 1652625 w 5767512"/>
                  <a:gd name="connsiteY296-286932" fmla="*/ 193160 h 2329276"/>
                  <a:gd name="connsiteX297-286933" fmla="*/ 1679895 w 5767512"/>
                  <a:gd name="connsiteY297-286934" fmla="*/ 231792 h 2329276"/>
                  <a:gd name="connsiteX298-286935" fmla="*/ 1688985 w 5767512"/>
                  <a:gd name="connsiteY298-286936" fmla="*/ 306783 h 2329276"/>
                  <a:gd name="connsiteX299-286937" fmla="*/ 1679895 w 5767512"/>
                  <a:gd name="connsiteY299-286938" fmla="*/ 452221 h 2329276"/>
                  <a:gd name="connsiteX300-286939" fmla="*/ 1636718 w 5767512"/>
                  <a:gd name="connsiteY300-286940" fmla="*/ 715827 h 2329276"/>
                  <a:gd name="connsiteX301-286941" fmla="*/ 1662494 w 5767512"/>
                  <a:gd name="connsiteY301-286942" fmla="*/ 722271 h 2329276"/>
                  <a:gd name="connsiteX0-286943" fmla="*/ 1662494 w 5767512"/>
                  <a:gd name="connsiteY0-286944" fmla="*/ 722271 h 2329276"/>
                  <a:gd name="connsiteX1-286945" fmla="*/ 5767511 w 5767512"/>
                  <a:gd name="connsiteY1-286946" fmla="*/ 833995 h 2329276"/>
                  <a:gd name="connsiteX2-286947" fmla="*/ 5729132 w 5767512"/>
                  <a:gd name="connsiteY2-286948" fmla="*/ 785976 h 2329276"/>
                  <a:gd name="connsiteX3-286949" fmla="*/ 5695337 w 5767512"/>
                  <a:gd name="connsiteY3-286950" fmla="*/ 795363 h 2329276"/>
                  <a:gd name="connsiteX4-286951" fmla="*/ 5693366 w 5767512"/>
                  <a:gd name="connsiteY4-286952" fmla="*/ 792603 h 2329276"/>
                  <a:gd name="connsiteX5-286953" fmla="*/ 5640799 w 5767512"/>
                  <a:gd name="connsiteY5-286954" fmla="*/ 752186 h 2329276"/>
                  <a:gd name="connsiteX6-286955" fmla="*/ 5656705 w 5767512"/>
                  <a:gd name="connsiteY6-286956" fmla="*/ 795363 h 2329276"/>
                  <a:gd name="connsiteX7-286957" fmla="*/ 5586259 w 5767512"/>
                  <a:gd name="connsiteY7-286958" fmla="*/ 870354 h 2329276"/>
                  <a:gd name="connsiteX8-286959" fmla="*/ 5575676 w 5767512"/>
                  <a:gd name="connsiteY8-286960" fmla="*/ 869346 h 2329276"/>
                  <a:gd name="connsiteX9-286961" fmla="*/ 5539436 w 5767512"/>
                  <a:gd name="connsiteY9-286962" fmla="*/ 867029 h 2329276"/>
                  <a:gd name="connsiteX10-286963" fmla="*/ 5593077 w 5767512"/>
                  <a:gd name="connsiteY10-286964" fmla="*/ 972615 h 2329276"/>
                  <a:gd name="connsiteX11-286965" fmla="*/ 5613529 w 5767512"/>
                  <a:gd name="connsiteY11-286966" fmla="*/ 1031699 h 2329276"/>
                  <a:gd name="connsiteX12-286967" fmla="*/ 5608984 w 5767512"/>
                  <a:gd name="connsiteY12-286968" fmla="*/ 1054424 h 2329276"/>
                  <a:gd name="connsiteX13-286969" fmla="*/ 5597799 w 5767512"/>
                  <a:gd name="connsiteY13-286970" fmla="*/ 1050815 h 2329276"/>
                  <a:gd name="connsiteX14-286971" fmla="*/ 5534271 w 5767512"/>
                  <a:gd name="connsiteY14-286972" fmla="*/ 1034164 h 2329276"/>
                  <a:gd name="connsiteX15-286973" fmla="*/ 5436277 w 5767512"/>
                  <a:gd name="connsiteY15-286974" fmla="*/ 1090783 h 2329276"/>
                  <a:gd name="connsiteX16-286975" fmla="*/ 5397645 w 5767512"/>
                  <a:gd name="connsiteY16-286976" fmla="*/ 1102146 h 2329276"/>
                  <a:gd name="connsiteX17-286977" fmla="*/ 5345378 w 5767512"/>
                  <a:gd name="connsiteY17-286978" fmla="*/ 1156685 h 2329276"/>
                  <a:gd name="connsiteX18-286979" fmla="*/ 5290839 w 5767512"/>
                  <a:gd name="connsiteY18-286980" fmla="*/ 1204406 h 2329276"/>
                  <a:gd name="connsiteX19-286981" fmla="*/ 5274932 w 5767512"/>
                  <a:gd name="connsiteY19-286982" fmla="*/ 1236221 h 2329276"/>
                  <a:gd name="connsiteX20-286983" fmla="*/ 5267238 w 5767512"/>
                  <a:gd name="connsiteY20-286984" fmla="*/ 1227794 h 2329276"/>
                  <a:gd name="connsiteX21-286985" fmla="*/ 5263025 w 5767512"/>
                  <a:gd name="connsiteY21-286986" fmla="*/ 1236221 h 2329276"/>
                  <a:gd name="connsiteX22-286987" fmla="*/ 5219538 w 5767512"/>
                  <a:gd name="connsiteY22-286988" fmla="*/ 1188593 h 2329276"/>
                  <a:gd name="connsiteX23-286989" fmla="*/ 5129494 w 5767512"/>
                  <a:gd name="connsiteY23-286990" fmla="*/ 1243038 h 2329276"/>
                  <a:gd name="connsiteX24-286991" fmla="*/ 5126389 w 5767512"/>
                  <a:gd name="connsiteY24-286992" fmla="*/ 1237716 h 2329276"/>
                  <a:gd name="connsiteX25-286993" fmla="*/ 5117587 w 5767512"/>
                  <a:gd name="connsiteY25-286994" fmla="*/ 1243038 h 2329276"/>
                  <a:gd name="connsiteX26-286995" fmla="*/ 5105544 w 5767512"/>
                  <a:gd name="connsiteY26-286996" fmla="*/ 1222392 h 2329276"/>
                  <a:gd name="connsiteX27-286997" fmla="*/ 5074955 w 5767512"/>
                  <a:gd name="connsiteY27-286998" fmla="*/ 1247583 h 2329276"/>
                  <a:gd name="connsiteX28-286999" fmla="*/ 5065718 w 5767512"/>
                  <a:gd name="connsiteY28-287000" fmla="*/ 1245384 h 2329276"/>
                  <a:gd name="connsiteX29-287001" fmla="*/ 5063048 w 5767512"/>
                  <a:gd name="connsiteY29-287002" fmla="*/ 1247583 h 2329276"/>
                  <a:gd name="connsiteX30-287003" fmla="*/ 5026594 w 5767512"/>
                  <a:gd name="connsiteY30-287004" fmla="*/ 1238904 h 2329276"/>
                  <a:gd name="connsiteX31-287005" fmla="*/ 5015871 w 5767512"/>
                  <a:gd name="connsiteY31-287006" fmla="*/ 1283943 h 2329276"/>
                  <a:gd name="connsiteX32-287007" fmla="*/ 4974967 w 5767512"/>
                  <a:gd name="connsiteY32-287008" fmla="*/ 1349844 h 2329276"/>
                  <a:gd name="connsiteX33-287009" fmla="*/ 4974967 w 5767512"/>
                  <a:gd name="connsiteY33-287010" fmla="*/ 1381659 h 2329276"/>
                  <a:gd name="connsiteX34-287011" fmla="*/ 5011326 w 5767512"/>
                  <a:gd name="connsiteY34-287012" fmla="*/ 1495282 h 2329276"/>
                  <a:gd name="connsiteX35-287013" fmla="*/ 4999419 w 5767512"/>
                  <a:gd name="connsiteY35-287014" fmla="*/ 1495282 h 2329276"/>
                  <a:gd name="connsiteX36-287015" fmla="*/ 4974967 w 5767512"/>
                  <a:gd name="connsiteY36-287016" fmla="*/ 1495282 h 2329276"/>
                  <a:gd name="connsiteX37-287017" fmla="*/ 4963605 w 5767512"/>
                  <a:gd name="connsiteY37-287018" fmla="*/ 1547548 h 2329276"/>
                  <a:gd name="connsiteX38-287019" fmla="*/ 4974967 w 5767512"/>
                  <a:gd name="connsiteY38-287020" fmla="*/ 1574818 h 2329276"/>
                  <a:gd name="connsiteX39-287021" fmla="*/ 4909065 w 5767512"/>
                  <a:gd name="connsiteY39-287022" fmla="*/ 1608905 h 2329276"/>
                  <a:gd name="connsiteX40-287023" fmla="*/ 4897703 w 5767512"/>
                  <a:gd name="connsiteY40-287024" fmla="*/ 1677079 h 2329276"/>
                  <a:gd name="connsiteX41-287025" fmla="*/ 4845437 w 5767512"/>
                  <a:gd name="connsiteY41-287026" fmla="*/ 1692986 h 2329276"/>
                  <a:gd name="connsiteX42-287027" fmla="*/ 4834074 w 5767512"/>
                  <a:gd name="connsiteY42-287028" fmla="*/ 1752070 h 2329276"/>
                  <a:gd name="connsiteX43-287029" fmla="*/ 4779535 w 5767512"/>
                  <a:gd name="connsiteY43-287030" fmla="*/ 1811154 h 2329276"/>
                  <a:gd name="connsiteX44-287031" fmla="*/ 4777225 w 5767512"/>
                  <a:gd name="connsiteY44-287032" fmla="*/ 1800758 h 2329276"/>
                  <a:gd name="connsiteX45-287033" fmla="*/ 4767628 w 5767512"/>
                  <a:gd name="connsiteY45-287034" fmla="*/ 1811154 h 2329276"/>
                  <a:gd name="connsiteX46-287035" fmla="*/ 4758538 w 5767512"/>
                  <a:gd name="connsiteY46-287036" fmla="*/ 1770250 h 2329276"/>
                  <a:gd name="connsiteX47-287037" fmla="*/ 4742631 w 5767512"/>
                  <a:gd name="connsiteY47-287038" fmla="*/ 1683896 h 2329276"/>
                  <a:gd name="connsiteX48-287039" fmla="*/ 4715361 w 5767512"/>
                  <a:gd name="connsiteY48-287040" fmla="*/ 1543004 h 2329276"/>
                  <a:gd name="connsiteX49-287041" fmla="*/ 4735813 w 5767512"/>
                  <a:gd name="connsiteY49-287042" fmla="*/ 1452105 h 2329276"/>
                  <a:gd name="connsiteX50-287043" fmla="*/ 4767628 w 5767512"/>
                  <a:gd name="connsiteY50-287044" fmla="*/ 1408928 h 2329276"/>
                  <a:gd name="connsiteX51-287045" fmla="*/ 4767628 w 5767512"/>
                  <a:gd name="connsiteY51-287046" fmla="*/ 1381659 h 2329276"/>
                  <a:gd name="connsiteX52-287047" fmla="*/ 4826712 w 5767512"/>
                  <a:gd name="connsiteY52-287048" fmla="*/ 1365751 h 2329276"/>
                  <a:gd name="connsiteX53-287049" fmla="*/ 1811153 w 5767512"/>
                  <a:gd name="connsiteY53-287050" fmla="*/ 1617995 h 2329276"/>
                  <a:gd name="connsiteX54-287051" fmla="*/ 1748069 w 5767512"/>
                  <a:gd name="connsiteY54-287052" fmla="*/ 1656627 h 2329276"/>
                  <a:gd name="connsiteX55-287053" fmla="*/ 1711709 w 5767512"/>
                  <a:gd name="connsiteY55-287054" fmla="*/ 1661172 h 2329276"/>
                  <a:gd name="connsiteX56-287055" fmla="*/ 1711926 w 5767512"/>
                  <a:gd name="connsiteY56-287056" fmla="*/ 1659656 h 2329276"/>
                  <a:gd name="connsiteX57-287057" fmla="*/ 1699803 w 5767512"/>
                  <a:gd name="connsiteY57-287058" fmla="*/ 1661172 h 2329276"/>
                  <a:gd name="connsiteX58-287059" fmla="*/ 1704347 w 5767512"/>
                  <a:gd name="connsiteY58-287060" fmla="*/ 1629357 h 2329276"/>
                  <a:gd name="connsiteX59-287061" fmla="*/ 1662460 w 5767512"/>
                  <a:gd name="connsiteY59-287062" fmla="*/ 1611406 h 2329276"/>
                  <a:gd name="connsiteX60-287063" fmla="*/ 1629901 w 5767512"/>
                  <a:gd name="connsiteY60-287064" fmla="*/ 1624812 h 2329276"/>
                  <a:gd name="connsiteX61-287065" fmla="*/ 1629300 w 5767512"/>
                  <a:gd name="connsiteY61-287066" fmla="*/ 1620157 h 2329276"/>
                  <a:gd name="connsiteX62-287067" fmla="*/ 1617994 w 5767512"/>
                  <a:gd name="connsiteY62-287068" fmla="*/ 1624812 h 2329276"/>
                  <a:gd name="connsiteX63-287069" fmla="*/ 1608904 w 5767512"/>
                  <a:gd name="connsiteY63-287070" fmla="*/ 1554366 h 2329276"/>
                  <a:gd name="connsiteX64-287071" fmla="*/ 1552684 w 5767512"/>
                  <a:gd name="connsiteY64-287072" fmla="*/ 1544673 h 2329276"/>
                  <a:gd name="connsiteX65-287073" fmla="*/ 1518550 w 5767512"/>
                  <a:gd name="connsiteY65-287074" fmla="*/ 1570273 h 2329276"/>
                  <a:gd name="connsiteX66-287075" fmla="*/ 1425379 w 5767512"/>
                  <a:gd name="connsiteY66-287076" fmla="*/ 1590725 h 2329276"/>
                  <a:gd name="connsiteX67-287077" fmla="*/ 1409472 w 5767512"/>
                  <a:gd name="connsiteY67-287078" fmla="*/ 1608905 h 2329276"/>
                  <a:gd name="connsiteX68-287079" fmla="*/ 1270852 w 5767512"/>
                  <a:gd name="connsiteY68-287080" fmla="*/ 1629357 h 2329276"/>
                  <a:gd name="connsiteX69-287081" fmla="*/ 1254945 w 5767512"/>
                  <a:gd name="connsiteY69-287082" fmla="*/ 1649809 h 2329276"/>
                  <a:gd name="connsiteX70-287083" fmla="*/ 1282214 w 5767512"/>
                  <a:gd name="connsiteY70-287084" fmla="*/ 1692986 h 2329276"/>
                  <a:gd name="connsiteX71-287085" fmla="*/ 1243582 w 5767512"/>
                  <a:gd name="connsiteY71-287086" fmla="*/ 1708893 h 2329276"/>
                  <a:gd name="connsiteX72-287087" fmla="*/ 1254945 w 5767512"/>
                  <a:gd name="connsiteY72-287088" fmla="*/ 1727073 h 2329276"/>
                  <a:gd name="connsiteX73-287089" fmla="*/ 1216313 w 5767512"/>
                  <a:gd name="connsiteY73-287090" fmla="*/ 1752070 h 2329276"/>
                  <a:gd name="connsiteX74-287091" fmla="*/ 1275397 w 5767512"/>
                  <a:gd name="connsiteY74-287092" fmla="*/ 1795247 h 2329276"/>
                  <a:gd name="connsiteX75-287093" fmla="*/ 1270852 w 5767512"/>
                  <a:gd name="connsiteY75-287094" fmla="*/ 1822517 h 2329276"/>
                  <a:gd name="connsiteX76-287095" fmla="*/ 1259108 w 5767512"/>
                  <a:gd name="connsiteY76-287096" fmla="*/ 1821538 h 2329276"/>
                  <a:gd name="connsiteX77-287097" fmla="*/ 1258945 w 5767512"/>
                  <a:gd name="connsiteY77-287098" fmla="*/ 1822517 h 2329276"/>
                  <a:gd name="connsiteX78-287099" fmla="*/ 1215644 w 5767512"/>
                  <a:gd name="connsiteY78-287100" fmla="*/ 1818908 h 2329276"/>
                  <a:gd name="connsiteX79-287101" fmla="*/ 1204950 w 5767512"/>
                  <a:gd name="connsiteY79-287102" fmla="*/ 1833879 h 2329276"/>
                  <a:gd name="connsiteX80-287103" fmla="*/ 1196495 w 5767512"/>
                  <a:gd name="connsiteY80-287104" fmla="*/ 1829047 h 2329276"/>
                  <a:gd name="connsiteX81-287105" fmla="*/ 1193043 w 5767512"/>
                  <a:gd name="connsiteY81-287106" fmla="*/ 1833879 h 2329276"/>
                  <a:gd name="connsiteX82-287107" fmla="*/ 1145322 w 5767512"/>
                  <a:gd name="connsiteY82-287108" fmla="*/ 1806609 h 2329276"/>
                  <a:gd name="connsiteX83-287109" fmla="*/ 1098145 w 5767512"/>
                  <a:gd name="connsiteY83-287110" fmla="*/ 1806609 h 2329276"/>
                  <a:gd name="connsiteX84-287111" fmla="*/ 1061785 w 5767512"/>
                  <a:gd name="connsiteY84-287112" fmla="*/ 1833879 h 2329276"/>
                  <a:gd name="connsiteX85-287113" fmla="*/ 1055322 w 5767512"/>
                  <a:gd name="connsiteY85-287114" fmla="*/ 1829796 h 2329276"/>
                  <a:gd name="connsiteX86-287115" fmla="*/ 1049878 w 5767512"/>
                  <a:gd name="connsiteY86-287116" fmla="*/ 1833879 h 2329276"/>
                  <a:gd name="connsiteX87-287117" fmla="*/ 1006701 w 5767512"/>
                  <a:gd name="connsiteY87-287118" fmla="*/ 1806609 h 2329276"/>
                  <a:gd name="connsiteX88-287119" fmla="*/ 924893 w 5767512"/>
                  <a:gd name="connsiteY88-287120" fmla="*/ 1770250 h 2329276"/>
                  <a:gd name="connsiteX89-287121" fmla="*/ 877716 w 5767512"/>
                  <a:gd name="connsiteY89-287122" fmla="*/ 1770250 h 2329276"/>
                  <a:gd name="connsiteX90-287123" fmla="*/ 802724 w 5767512"/>
                  <a:gd name="connsiteY90-287124" fmla="*/ 1833879 h 2329276"/>
                  <a:gd name="connsiteX91-287125" fmla="*/ 798179 w 5767512"/>
                  <a:gd name="connsiteY91-287126" fmla="*/ 1877056 h 2329276"/>
                  <a:gd name="connsiteX92-287127" fmla="*/ 787406 w 5767512"/>
                  <a:gd name="connsiteY92-287128" fmla="*/ 1866283 h 2329276"/>
                  <a:gd name="connsiteX93-287129" fmla="*/ 786272 w 5767512"/>
                  <a:gd name="connsiteY93-287130" fmla="*/ 1877056 h 2329276"/>
                  <a:gd name="connsiteX94-287131" fmla="*/ 756063 w 5767512"/>
                  <a:gd name="connsiteY94-287132" fmla="*/ 1846846 h 2329276"/>
                  <a:gd name="connsiteX95-287133" fmla="*/ 732278 w 5767512"/>
                  <a:gd name="connsiteY95-287134" fmla="*/ 1904325 h 2329276"/>
                  <a:gd name="connsiteX96-287135" fmla="*/ 743640 w 5767512"/>
                  <a:gd name="connsiteY96-287136" fmla="*/ 1913415 h 2329276"/>
                  <a:gd name="connsiteX97-287137" fmla="*/ 723188 w 5767512"/>
                  <a:gd name="connsiteY97-287138" fmla="*/ 1956592 h 2329276"/>
                  <a:gd name="connsiteX98-287139" fmla="*/ 747026 w 5767512"/>
                  <a:gd name="connsiteY98-287140" fmla="*/ 1993433 h 2329276"/>
                  <a:gd name="connsiteX99-287141" fmla="*/ 763548 w 5767512"/>
                  <a:gd name="connsiteY99-287142" fmla="*/ 1990679 h 2329276"/>
                  <a:gd name="connsiteX100-287143" fmla="*/ 764871 w 5767512"/>
                  <a:gd name="connsiteY100-287144" fmla="*/ 1992443 h 2329276"/>
                  <a:gd name="connsiteX101-287145" fmla="*/ 775455 w 5767512"/>
                  <a:gd name="connsiteY101-287146" fmla="*/ 1990679 h 2329276"/>
                  <a:gd name="connsiteX102-287147" fmla="*/ 802724 w 5767512"/>
                  <a:gd name="connsiteY102-287148" fmla="*/ 2027038 h 2329276"/>
                  <a:gd name="connsiteX103-287149" fmla="*/ 798179 w 5767512"/>
                  <a:gd name="connsiteY103-287150" fmla="*/ 2054308 h 2329276"/>
                  <a:gd name="connsiteX104-287151" fmla="*/ 818632 w 5767512"/>
                  <a:gd name="connsiteY104-287152" fmla="*/ 2065670 h 2329276"/>
                  <a:gd name="connsiteX105-287153" fmla="*/ 802724 w 5767512"/>
                  <a:gd name="connsiteY105-287154" fmla="*/ 2097485 h 2329276"/>
                  <a:gd name="connsiteX106-287155" fmla="*/ 766365 w 5767512"/>
                  <a:gd name="connsiteY106-287156" fmla="*/ 2102030 h 2329276"/>
                  <a:gd name="connsiteX107-287157" fmla="*/ 727733 w 5767512"/>
                  <a:gd name="connsiteY107-287158" fmla="*/ 2161114 h 2329276"/>
                  <a:gd name="connsiteX108-287159" fmla="*/ 759548 w 5767512"/>
                  <a:gd name="connsiteY108-287160" fmla="*/ 2204291 h 2329276"/>
                  <a:gd name="connsiteX109-287161" fmla="*/ 759548 w 5767512"/>
                  <a:gd name="connsiteY109-287162" fmla="*/ 2242922 h 2329276"/>
                  <a:gd name="connsiteX110-287163" fmla="*/ 798179 w 5767512"/>
                  <a:gd name="connsiteY110-287164" fmla="*/ 2302007 h 2329276"/>
                  <a:gd name="connsiteX111-287165" fmla="*/ 775455 w 5767512"/>
                  <a:gd name="connsiteY111-287166" fmla="*/ 2317914 h 2329276"/>
                  <a:gd name="connsiteX112-287167" fmla="*/ 770910 w 5767512"/>
                  <a:gd name="connsiteY112-287168" fmla="*/ 2329276 h 2329276"/>
                  <a:gd name="connsiteX113-287169" fmla="*/ 759003 w 5767512"/>
                  <a:gd name="connsiteY113-287170" fmla="*/ 2329276 h 2329276"/>
                  <a:gd name="connsiteX114-287171" fmla="*/ 755003 w 5767512"/>
                  <a:gd name="connsiteY114-287172" fmla="*/ 2329276 h 2329276"/>
                  <a:gd name="connsiteX115-287173" fmla="*/ 743096 w 5767512"/>
                  <a:gd name="connsiteY115-287174" fmla="*/ 2329276 h 2329276"/>
                  <a:gd name="connsiteX116-287175" fmla="*/ 715826 w 5767512"/>
                  <a:gd name="connsiteY116-287176" fmla="*/ 2295189 h 2329276"/>
                  <a:gd name="connsiteX117-287177" fmla="*/ 704464 w 5767512"/>
                  <a:gd name="connsiteY117-287178" fmla="*/ 2295189 h 2329276"/>
                  <a:gd name="connsiteX118-287179" fmla="*/ 684012 w 5767512"/>
                  <a:gd name="connsiteY118-287180" fmla="*/ 2286099 h 2329276"/>
                  <a:gd name="connsiteX119-287181" fmla="*/ 672649 w 5767512"/>
                  <a:gd name="connsiteY119-287182" fmla="*/ 2263375 h 2329276"/>
                  <a:gd name="connsiteX120-287183" fmla="*/ 645222 w 5767512"/>
                  <a:gd name="connsiteY120-287184" fmla="*/ 2255538 h 2329276"/>
                  <a:gd name="connsiteX121-287185" fmla="*/ 625472 w 5767512"/>
                  <a:gd name="connsiteY121-287186" fmla="*/ 2258830 h 2329276"/>
                  <a:gd name="connsiteX122-287187" fmla="*/ 623771 w 5767512"/>
                  <a:gd name="connsiteY122-287188" fmla="*/ 2257129 h 2329276"/>
                  <a:gd name="connsiteX123-287189" fmla="*/ 613565 w 5767512"/>
                  <a:gd name="connsiteY123-287190" fmla="*/ 2258830 h 2329276"/>
                  <a:gd name="connsiteX124-287191" fmla="*/ 609020 w 5767512"/>
                  <a:gd name="connsiteY124-287192" fmla="*/ 2254285 h 2329276"/>
                  <a:gd name="connsiteX125-287193" fmla="*/ 559026 w 5767512"/>
                  <a:gd name="connsiteY125-287194" fmla="*/ 2227015 h 2329276"/>
                  <a:gd name="connsiteX126-287195" fmla="*/ 506760 w 5767512"/>
                  <a:gd name="connsiteY126-287196" fmla="*/ 2220198 h 2329276"/>
                  <a:gd name="connsiteX127-287197" fmla="*/ 483280 w 5767512"/>
                  <a:gd name="connsiteY127-287198" fmla="*/ 2213489 h 2329276"/>
                  <a:gd name="connsiteX128-287199" fmla="*/ 480035 w 5767512"/>
                  <a:gd name="connsiteY128-287200" fmla="*/ 2215653 h 2329276"/>
                  <a:gd name="connsiteX129-287201" fmla="*/ 475042 w 5767512"/>
                  <a:gd name="connsiteY129-287202" fmla="*/ 2211135 h 2329276"/>
                  <a:gd name="connsiteX130-287203" fmla="*/ 474945 w 5767512"/>
                  <a:gd name="connsiteY130-287204" fmla="*/ 2211108 h 2329276"/>
                  <a:gd name="connsiteX131-287205" fmla="*/ 468128 w 5767512"/>
                  <a:gd name="connsiteY131-287206" fmla="*/ 2215653 h 2329276"/>
                  <a:gd name="connsiteX132-287207" fmla="*/ 420406 w 5767512"/>
                  <a:gd name="connsiteY132-287208" fmla="*/ 2172476 h 2329276"/>
                  <a:gd name="connsiteX133-287209" fmla="*/ 381774 w 5767512"/>
                  <a:gd name="connsiteY133-287210" fmla="*/ 2156569 h 2329276"/>
                  <a:gd name="connsiteX134-287211" fmla="*/ 349960 w 5767512"/>
                  <a:gd name="connsiteY134-287212" fmla="*/ 2124754 h 2329276"/>
                  <a:gd name="connsiteX135-287213" fmla="*/ 377229 w 5767512"/>
                  <a:gd name="connsiteY135-287214" fmla="*/ 2117937 h 2329276"/>
                  <a:gd name="connsiteX136-287215" fmla="*/ 404499 w 5767512"/>
                  <a:gd name="connsiteY136-287216" fmla="*/ 2070215 h 2329276"/>
                  <a:gd name="connsiteX137-287217" fmla="*/ 388591 w 5767512"/>
                  <a:gd name="connsiteY137-287218" fmla="*/ 2054308 h 2329276"/>
                  <a:gd name="connsiteX138-287219" fmla="*/ 440858 w 5767512"/>
                  <a:gd name="connsiteY138-287220" fmla="*/ 2027038 h 2329276"/>
                  <a:gd name="connsiteX139-287221" fmla="*/ 440858 w 5767512"/>
                  <a:gd name="connsiteY139-287222" fmla="*/ 2023982 h 2329276"/>
                  <a:gd name="connsiteX140-287223" fmla="*/ 416406 w 5767512"/>
                  <a:gd name="connsiteY140-287224" fmla="*/ 2027038 h 2329276"/>
                  <a:gd name="connsiteX141-287225" fmla="*/ 416406 w 5767512"/>
                  <a:gd name="connsiteY141-287226" fmla="*/ 2025550 h 2329276"/>
                  <a:gd name="connsiteX142-287227" fmla="*/ 404499 w 5767512"/>
                  <a:gd name="connsiteY142-287228" fmla="*/ 2027038 h 2329276"/>
                  <a:gd name="connsiteX143-287229" fmla="*/ 404499 w 5767512"/>
                  <a:gd name="connsiteY143-287230" fmla="*/ 2006586 h 2329276"/>
                  <a:gd name="connsiteX144-287231" fmla="*/ 424951 w 5767512"/>
                  <a:gd name="connsiteY144-287232" fmla="*/ 1990679 h 2329276"/>
                  <a:gd name="connsiteX145-287233" fmla="*/ 463583 w 5767512"/>
                  <a:gd name="connsiteY145-287234" fmla="*/ 1983862 h 2329276"/>
                  <a:gd name="connsiteX146-287235" fmla="*/ 468128 w 5767512"/>
                  <a:gd name="connsiteY146-287236" fmla="*/ 1967954 h 2329276"/>
                  <a:gd name="connsiteX147-287237" fmla="*/ 456765 w 5767512"/>
                  <a:gd name="connsiteY147-287238" fmla="*/ 1936140 h 2329276"/>
                  <a:gd name="connsiteX148-287239" fmla="*/ 474945 w 5767512"/>
                  <a:gd name="connsiteY148-287240" fmla="*/ 1908870 h 2329276"/>
                  <a:gd name="connsiteX149-287241" fmla="*/ 474945 w 5767512"/>
                  <a:gd name="connsiteY149-287242" fmla="*/ 1888418 h 2329276"/>
                  <a:gd name="connsiteX150-287243" fmla="*/ 420406 w 5767512"/>
                  <a:gd name="connsiteY150-287244" fmla="*/ 1870238 h 2329276"/>
                  <a:gd name="connsiteX151-287245" fmla="*/ 409588 w 5767512"/>
                  <a:gd name="connsiteY151-287246" fmla="*/ 1870238 h 2329276"/>
                  <a:gd name="connsiteX152-287247" fmla="*/ 397681 w 5767512"/>
                  <a:gd name="connsiteY152-287248" fmla="*/ 1870238 h 2329276"/>
                  <a:gd name="connsiteX153-287249" fmla="*/ 379485 w 5767512"/>
                  <a:gd name="connsiteY153-287250" fmla="*/ 1847999 h 2329276"/>
                  <a:gd name="connsiteX154-287251" fmla="*/ 357322 w 5767512"/>
                  <a:gd name="connsiteY154-287252" fmla="*/ 1854331 h 2329276"/>
                  <a:gd name="connsiteX155-287253" fmla="*/ 352842 w 5767512"/>
                  <a:gd name="connsiteY155-287254" fmla="*/ 1852209 h 2329276"/>
                  <a:gd name="connsiteX156-287255" fmla="*/ 345415 w 5767512"/>
                  <a:gd name="connsiteY156-287256" fmla="*/ 1854331 h 2329276"/>
                  <a:gd name="connsiteX157-287257" fmla="*/ 302238 w 5767512"/>
                  <a:gd name="connsiteY157-287258" fmla="*/ 1833879 h 2329276"/>
                  <a:gd name="connsiteX158-287259" fmla="*/ 302238 w 5767512"/>
                  <a:gd name="connsiteY158-287260" fmla="*/ 1822517 h 2329276"/>
                  <a:gd name="connsiteX159-287261" fmla="*/ 286331 w 5767512"/>
                  <a:gd name="connsiteY159-287262" fmla="*/ 1795247 h 2329276"/>
                  <a:gd name="connsiteX160-287263" fmla="*/ 270968 w 5767512"/>
                  <a:gd name="connsiteY160-287264" fmla="*/ 1795247 h 2329276"/>
                  <a:gd name="connsiteX161-287265" fmla="*/ 259061 w 5767512"/>
                  <a:gd name="connsiteY161-287266" fmla="*/ 1795247 h 2329276"/>
                  <a:gd name="connsiteX162-287267" fmla="*/ 254516 w 5767512"/>
                  <a:gd name="connsiteY162-287268" fmla="*/ 1779340 h 2329276"/>
                  <a:gd name="connsiteX163-287269" fmla="*/ 263606 w 5767512"/>
                  <a:gd name="connsiteY163-287270" fmla="*/ 1763433 h 2329276"/>
                  <a:gd name="connsiteX164-287271" fmla="*/ 243991 w 5767512"/>
                  <a:gd name="connsiteY164-287272" fmla="*/ 1732920 h 2329276"/>
                  <a:gd name="connsiteX165-287273" fmla="*/ 216429 w 5767512"/>
                  <a:gd name="connsiteY165-287274" fmla="*/ 1736163 h 2329276"/>
                  <a:gd name="connsiteX166-287275" fmla="*/ 212956 w 5767512"/>
                  <a:gd name="connsiteY166-287276" fmla="*/ 1735171 h 2329276"/>
                  <a:gd name="connsiteX167-287277" fmla="*/ 204522 w 5767512"/>
                  <a:gd name="connsiteY167-287278" fmla="*/ 1736163 h 2329276"/>
                  <a:gd name="connsiteX168-287279" fmla="*/ 199623 w 5767512"/>
                  <a:gd name="connsiteY168-287280" fmla="*/ 1734763 h 2329276"/>
                  <a:gd name="connsiteX169-287281" fmla="*/ 195977 w 5767512"/>
                  <a:gd name="connsiteY169-287282" fmla="*/ 1747525 h 2329276"/>
                  <a:gd name="connsiteX170-287283" fmla="*/ 184968 w 5767512"/>
                  <a:gd name="connsiteY170-287284" fmla="*/ 1744380 h 2329276"/>
                  <a:gd name="connsiteX171-287285" fmla="*/ 184070 w 5767512"/>
                  <a:gd name="connsiteY171-287286" fmla="*/ 1747525 h 2329276"/>
                  <a:gd name="connsiteX172-287287" fmla="*/ 168163 w 5767512"/>
                  <a:gd name="connsiteY172-287288" fmla="*/ 1742990 h 2329276"/>
                  <a:gd name="connsiteX173-287289" fmla="*/ 156800 w 5767512"/>
                  <a:gd name="connsiteY173-287290" fmla="*/ 1704348 h 2329276"/>
                  <a:gd name="connsiteX174-287291" fmla="*/ 152255 w 5767512"/>
                  <a:gd name="connsiteY174-287292" fmla="*/ 1688441 h 2329276"/>
                  <a:gd name="connsiteX175-287293" fmla="*/ 156800 w 5767512"/>
                  <a:gd name="connsiteY175-287294" fmla="*/ 1683896 h 2329276"/>
                  <a:gd name="connsiteX176-287295" fmla="*/ 168707 w 5767512"/>
                  <a:gd name="connsiteY176-287296" fmla="*/ 1683896 h 2329276"/>
                  <a:gd name="connsiteX177-287297" fmla="*/ 188615 w 5767512"/>
                  <a:gd name="connsiteY177-287298" fmla="*/ 1683896 h 2329276"/>
                  <a:gd name="connsiteX178-287299" fmla="*/ 199977 w 5767512"/>
                  <a:gd name="connsiteY178-287300" fmla="*/ 1672534 h 2329276"/>
                  <a:gd name="connsiteX179-287301" fmla="*/ 188615 w 5767512"/>
                  <a:gd name="connsiteY179-287302" fmla="*/ 1649809 h 2329276"/>
                  <a:gd name="connsiteX180-287303" fmla="*/ 168163 w 5767512"/>
                  <a:gd name="connsiteY180-287304" fmla="*/ 1640720 h 2329276"/>
                  <a:gd name="connsiteX181-287305" fmla="*/ 168163 w 5767512"/>
                  <a:gd name="connsiteY181-287306" fmla="*/ 1633902 h 2329276"/>
                  <a:gd name="connsiteX182-287307" fmla="*/ 152255 w 5767512"/>
                  <a:gd name="connsiteY182-287308" fmla="*/ 1617995 h 2329276"/>
                  <a:gd name="connsiteX183-287309" fmla="*/ 129531 w 5767512"/>
                  <a:gd name="connsiteY183-287310" fmla="*/ 1581635 h 2329276"/>
                  <a:gd name="connsiteX184-287311" fmla="*/ 140893 w 5767512"/>
                  <a:gd name="connsiteY184-287312" fmla="*/ 1558911 h 2329276"/>
                  <a:gd name="connsiteX185-287313" fmla="*/ 136348 w 5767512"/>
                  <a:gd name="connsiteY185-287314" fmla="*/ 1531641 h 2329276"/>
                  <a:gd name="connsiteX186-287315" fmla="*/ 103789 w 5767512"/>
                  <a:gd name="connsiteY186-287316" fmla="*/ 1518234 h 2329276"/>
                  <a:gd name="connsiteX187-287317" fmla="*/ 93716 w 5767512"/>
                  <a:gd name="connsiteY187-287318" fmla="*/ 1522551 h 2329276"/>
                  <a:gd name="connsiteX188-287319" fmla="*/ 91868 w 5767512"/>
                  <a:gd name="connsiteY188-287320" fmla="*/ 1518240 h 2329276"/>
                  <a:gd name="connsiteX189-287321" fmla="*/ 81809 w 5767512"/>
                  <a:gd name="connsiteY189-287322" fmla="*/ 1522551 h 2329276"/>
                  <a:gd name="connsiteX190-287323" fmla="*/ 74992 w 5767512"/>
                  <a:gd name="connsiteY190-287324" fmla="*/ 1506644 h 2329276"/>
                  <a:gd name="connsiteX191-287325" fmla="*/ 34087 w 5767512"/>
                  <a:gd name="connsiteY191-287326" fmla="*/ 1495282 h 2329276"/>
                  <a:gd name="connsiteX192-287327" fmla="*/ 22725 w 5767512"/>
                  <a:gd name="connsiteY192-287328" fmla="*/ 1452105 h 2329276"/>
                  <a:gd name="connsiteX193-287329" fmla="*/ 22725 w 5767512"/>
                  <a:gd name="connsiteY193-287330" fmla="*/ 1420290 h 2329276"/>
                  <a:gd name="connsiteX194-287331" fmla="*/ 0 w 5767512"/>
                  <a:gd name="connsiteY194-287332" fmla="*/ 1404383 h 2329276"/>
                  <a:gd name="connsiteX195-287333" fmla="*/ 15907 w 5767512"/>
                  <a:gd name="connsiteY195-287334" fmla="*/ 1381659 h 2329276"/>
                  <a:gd name="connsiteX196-287335" fmla="*/ 6818 w 5767512"/>
                  <a:gd name="connsiteY196-287336" fmla="*/ 1318030 h 2329276"/>
                  <a:gd name="connsiteX197-287337" fmla="*/ 34087 w 5767512"/>
                  <a:gd name="connsiteY197-287338" fmla="*/ 1274853 h 2329276"/>
                  <a:gd name="connsiteX198-287339" fmla="*/ 27270 w 5767512"/>
                  <a:gd name="connsiteY198-287340" fmla="*/ 1263491 h 2329276"/>
                  <a:gd name="connsiteX199-287341" fmla="*/ 70447 w 5767512"/>
                  <a:gd name="connsiteY199-287342" fmla="*/ 1224859 h 2329276"/>
                  <a:gd name="connsiteX200-287343" fmla="*/ 27270 w 5767512"/>
                  <a:gd name="connsiteY200-287344" fmla="*/ 1188499 h 2329276"/>
                  <a:gd name="connsiteX201-287345" fmla="*/ 109078 w 5767512"/>
                  <a:gd name="connsiteY201-287346" fmla="*/ 1090783 h 2329276"/>
                  <a:gd name="connsiteX202-287347" fmla="*/ 145438 w 5767512"/>
                  <a:gd name="connsiteY202-287348" fmla="*/ 1047606 h 2329276"/>
                  <a:gd name="connsiteX203-287349" fmla="*/ 156800 w 5767512"/>
                  <a:gd name="connsiteY203-287350" fmla="*/ 1004430 h 2329276"/>
                  <a:gd name="connsiteX204-287351" fmla="*/ 102261 w 5767512"/>
                  <a:gd name="connsiteY204-287352" fmla="*/ 952163 h 2329276"/>
                  <a:gd name="connsiteX205-287353" fmla="*/ 118168 w 5767512"/>
                  <a:gd name="connsiteY205-287354" fmla="*/ 897624 h 2329276"/>
                  <a:gd name="connsiteX206-287355" fmla="*/ 86354 w 5767512"/>
                  <a:gd name="connsiteY206-287356" fmla="*/ 833995 h 2329276"/>
                  <a:gd name="connsiteX207-287357" fmla="*/ 109078 w 5767512"/>
                  <a:gd name="connsiteY207-287358" fmla="*/ 759003 h 2329276"/>
                  <a:gd name="connsiteX208-287359" fmla="*/ 70447 w 5767512"/>
                  <a:gd name="connsiteY208-287360" fmla="*/ 656742 h 2329276"/>
                  <a:gd name="connsiteX209-287361" fmla="*/ 102261 w 5767512"/>
                  <a:gd name="connsiteY209-287362" fmla="*/ 586296 h 2329276"/>
                  <a:gd name="connsiteX210-287363" fmla="*/ 43177 w 5767512"/>
                  <a:gd name="connsiteY210-287364" fmla="*/ 520395 h 2329276"/>
                  <a:gd name="connsiteX211-287365" fmla="*/ 49994 w 5767512"/>
                  <a:gd name="connsiteY211-287366" fmla="*/ 445403 h 2329276"/>
                  <a:gd name="connsiteX212-287367" fmla="*/ 81809 w 5767512"/>
                  <a:gd name="connsiteY212-287368" fmla="*/ 440858 h 2329276"/>
                  <a:gd name="connsiteX213-287369" fmla="*/ 145438 w 5767512"/>
                  <a:gd name="connsiteY213-287370" fmla="*/ 397682 h 2329276"/>
                  <a:gd name="connsiteX214-287371" fmla="*/ 184070 w 5767512"/>
                  <a:gd name="connsiteY214-287372" fmla="*/ 359050 h 2329276"/>
                  <a:gd name="connsiteX215-287373" fmla="*/ 189699 w 5767512"/>
                  <a:gd name="connsiteY215-287374" fmla="*/ 365328 h 2329276"/>
                  <a:gd name="connsiteX216-287375" fmla="*/ 195977 w 5767512"/>
                  <a:gd name="connsiteY216-287376" fmla="*/ 359050 h 2329276"/>
                  <a:gd name="connsiteX217-287377" fmla="*/ 255061 w 5767512"/>
                  <a:gd name="connsiteY217-287378" fmla="*/ 424951 h 2329276"/>
                  <a:gd name="connsiteX218-287379" fmla="*/ 350504 w 5767512"/>
                  <a:gd name="connsiteY218-287380" fmla="*/ 445403 h 2329276"/>
                  <a:gd name="connsiteX219-287381" fmla="*/ 491397 w 5767512"/>
                  <a:gd name="connsiteY219-287382" fmla="*/ 559027 h 2329276"/>
                  <a:gd name="connsiteX220-287383" fmla="*/ 523211 w 5767512"/>
                  <a:gd name="connsiteY220-287384" fmla="*/ 606748 h 2329276"/>
                  <a:gd name="connsiteX221-287385" fmla="*/ 523211 w 5767512"/>
                  <a:gd name="connsiteY221-287386" fmla="*/ 665832 h 2329276"/>
                  <a:gd name="connsiteX222-287387" fmla="*/ 486852 w 5767512"/>
                  <a:gd name="connsiteY222-287388" fmla="*/ 720371 h 2329276"/>
                  <a:gd name="connsiteX223-287389" fmla="*/ 420951 w 5767512"/>
                  <a:gd name="connsiteY223-287390" fmla="*/ 740824 h 2329276"/>
                  <a:gd name="connsiteX224-287391" fmla="*/ 415909 w 5767512"/>
                  <a:gd name="connsiteY224-287392" fmla="*/ 738693 h 2329276"/>
                  <a:gd name="connsiteX225-287393" fmla="*/ 409044 w 5767512"/>
                  <a:gd name="connsiteY225-287394" fmla="*/ 740824 h 2329276"/>
                  <a:gd name="connsiteX226-287395" fmla="*/ 252950 w 5767512"/>
                  <a:gd name="connsiteY226-287396" fmla="*/ 674868 h 2329276"/>
                  <a:gd name="connsiteX227-287397" fmla="*/ 232336 w 5767512"/>
                  <a:gd name="connsiteY227-287398" fmla="*/ 681740 h 2329276"/>
                  <a:gd name="connsiteX228-287399" fmla="*/ 291420 w 5767512"/>
                  <a:gd name="connsiteY228-287400" fmla="*/ 752186 h 2329276"/>
                  <a:gd name="connsiteX229-287401" fmla="*/ 291420 w 5767512"/>
                  <a:gd name="connsiteY229-287402" fmla="*/ 790818 h 2329276"/>
                  <a:gd name="connsiteX230-287403" fmla="*/ 298238 w 5767512"/>
                  <a:gd name="connsiteY230-287404" fmla="*/ 877172 h 2329276"/>
                  <a:gd name="connsiteX231-287405" fmla="*/ 345959 w 5767512"/>
                  <a:gd name="connsiteY231-287406" fmla="*/ 908986 h 2329276"/>
                  <a:gd name="connsiteX232-287407" fmla="*/ 362087 w 5767512"/>
                  <a:gd name="connsiteY232-287408" fmla="*/ 918394 h 2329276"/>
                  <a:gd name="connsiteX233-287409" fmla="*/ 365867 w 5767512"/>
                  <a:gd name="connsiteY233-287410" fmla="*/ 886261 h 2329276"/>
                  <a:gd name="connsiteX234-287411" fmla="*/ 345415 w 5767512"/>
                  <a:gd name="connsiteY234-287412" fmla="*/ 849902 h 2329276"/>
                  <a:gd name="connsiteX235-287413" fmla="*/ 365867 w 5767512"/>
                  <a:gd name="connsiteY235-287414" fmla="*/ 818087 h 2329276"/>
                  <a:gd name="connsiteX236-287415" fmla="*/ 374560 w 5767512"/>
                  <a:gd name="connsiteY236-287416" fmla="*/ 823086 h 2329276"/>
                  <a:gd name="connsiteX237-287417" fmla="*/ 377774 w 5767512"/>
                  <a:gd name="connsiteY237-287418" fmla="*/ 818087 h 2329276"/>
                  <a:gd name="connsiteX238-287419" fmla="*/ 461933 w 5767512"/>
                  <a:gd name="connsiteY238-287420" fmla="*/ 866479 h 2329276"/>
                  <a:gd name="connsiteX239-287421" fmla="*/ 484035 w 5767512"/>
                  <a:gd name="connsiteY239-287422" fmla="*/ 849902 h 2329276"/>
                  <a:gd name="connsiteX240-287423" fmla="*/ 463583 w 5767512"/>
                  <a:gd name="connsiteY240-287424" fmla="*/ 784000 h 2329276"/>
                  <a:gd name="connsiteX241-287425" fmla="*/ 549936 w 5767512"/>
                  <a:gd name="connsiteY241-287426" fmla="*/ 697647 h 2329276"/>
                  <a:gd name="connsiteX242-287427" fmla="*/ 559742 w 5767512"/>
                  <a:gd name="connsiteY242-287428" fmla="*/ 699748 h 2329276"/>
                  <a:gd name="connsiteX243-287429" fmla="*/ 561843 w 5767512"/>
                  <a:gd name="connsiteY243-287430" fmla="*/ 697647 h 2329276"/>
                  <a:gd name="connsiteX244-287431" fmla="*/ 593658 w 5767512"/>
                  <a:gd name="connsiteY244-287432" fmla="*/ 704464 h 2329276"/>
                  <a:gd name="connsiteX245-287433" fmla="*/ 620945 w 5767512"/>
                  <a:gd name="connsiteY245-287434" fmla="*/ 728341 h 2329276"/>
                  <a:gd name="connsiteX246-287435" fmla="*/ 640835 w 5767512"/>
                  <a:gd name="connsiteY246-287436" fmla="*/ 672650 h 2329276"/>
                  <a:gd name="connsiteX247-287437" fmla="*/ 609020 w 5767512"/>
                  <a:gd name="connsiteY247-287438" fmla="*/ 618111 h 2329276"/>
                  <a:gd name="connsiteX248-287439" fmla="*/ 624928 w 5767512"/>
                  <a:gd name="connsiteY248-287440" fmla="*/ 559027 h 2329276"/>
                  <a:gd name="connsiteX249-287441" fmla="*/ 597658 w 5767512"/>
                  <a:gd name="connsiteY249-287442" fmla="*/ 499942 h 2329276"/>
                  <a:gd name="connsiteX250-287443" fmla="*/ 611562 w 5767512"/>
                  <a:gd name="connsiteY250-287444" fmla="*/ 504268 h 2329276"/>
                  <a:gd name="connsiteX251-287445" fmla="*/ 609565 w 5767512"/>
                  <a:gd name="connsiteY251-287446" fmla="*/ 499942 h 2329276"/>
                  <a:gd name="connsiteX252-287447" fmla="*/ 711826 w 5767512"/>
                  <a:gd name="connsiteY252-287448" fmla="*/ 531757 h 2329276"/>
                  <a:gd name="connsiteX253-287449" fmla="*/ 732278 w 5767512"/>
                  <a:gd name="connsiteY253-287450" fmla="*/ 586296 h 2329276"/>
                  <a:gd name="connsiteX254-287451" fmla="*/ 684556 w 5767512"/>
                  <a:gd name="connsiteY254-287452" fmla="*/ 597658 h 2329276"/>
                  <a:gd name="connsiteX255-287453" fmla="*/ 684556 w 5767512"/>
                  <a:gd name="connsiteY255-287454" fmla="*/ 649925 h 2329276"/>
                  <a:gd name="connsiteX256-287455" fmla="*/ 713309 w 5767512"/>
                  <a:gd name="connsiteY256-287456" fmla="*/ 678678 h 2329276"/>
                  <a:gd name="connsiteX257-287457" fmla="*/ 763548 w 5767512"/>
                  <a:gd name="connsiteY257-287458" fmla="*/ 661287 h 2329276"/>
                  <a:gd name="connsiteX258-287459" fmla="*/ 770365 w 5767512"/>
                  <a:gd name="connsiteY258-287460" fmla="*/ 602203 h 2329276"/>
                  <a:gd name="connsiteX259-287461" fmla="*/ 845357 w 5767512"/>
                  <a:gd name="connsiteY259-287462" fmla="*/ 554482 h 2329276"/>
                  <a:gd name="connsiteX260-287463" fmla="*/ 972614 w 5767512"/>
                  <a:gd name="connsiteY260-287464" fmla="*/ 468128 h 2329276"/>
                  <a:gd name="connsiteX261-287465" fmla="*/ 982566 w 5767512"/>
                  <a:gd name="connsiteY261-287466" fmla="*/ 469455 h 2329276"/>
                  <a:gd name="connsiteX262-287467" fmla="*/ 984521 w 5767512"/>
                  <a:gd name="connsiteY262-287468" fmla="*/ 468128 h 2329276"/>
                  <a:gd name="connsiteX263-287469" fmla="*/ 1018608 w 5767512"/>
                  <a:gd name="connsiteY263-287470" fmla="*/ 472673 h 2329276"/>
                  <a:gd name="connsiteX264-287471" fmla="*/ 979977 w 5767512"/>
                  <a:gd name="connsiteY264-287472" fmla="*/ 536302 h 2329276"/>
                  <a:gd name="connsiteX265-287473" fmla="*/ 1012666 w 5767512"/>
                  <a:gd name="connsiteY265-287474" fmla="*/ 541463 h 2329276"/>
                  <a:gd name="connsiteX266-287475" fmla="*/ 1038516 w 5767512"/>
                  <a:gd name="connsiteY266-287476" fmla="*/ 511305 h 2329276"/>
                  <a:gd name="connsiteX267-287477" fmla="*/ 1050423 w 5767512"/>
                  <a:gd name="connsiteY267-287478" fmla="*/ 511305 h 2329276"/>
                  <a:gd name="connsiteX268-287479" fmla="*/ 1108962 w 5767512"/>
                  <a:gd name="connsiteY268-287480" fmla="*/ 511305 h 2329276"/>
                  <a:gd name="connsiteX269-287481" fmla="*/ 1161229 w 5767512"/>
                  <a:gd name="connsiteY269-287482" fmla="*/ 468128 h 2329276"/>
                  <a:gd name="connsiteX270-287483" fmla="*/ 1165711 w 5767512"/>
                  <a:gd name="connsiteY270-287484" fmla="*/ 474262 h 2329276"/>
                  <a:gd name="connsiteX271-287485" fmla="*/ 1173136 w 5767512"/>
                  <a:gd name="connsiteY271-287486" fmla="*/ 468128 h 2329276"/>
                  <a:gd name="connsiteX272-287487" fmla="*/ 1210035 w 5767512"/>
                  <a:gd name="connsiteY272-287488" fmla="*/ 518621 h 2329276"/>
                  <a:gd name="connsiteX273-287489" fmla="*/ 1247583 w 5767512"/>
                  <a:gd name="connsiteY273-287490" fmla="*/ 461311 h 2329276"/>
                  <a:gd name="connsiteX274-287491" fmla="*/ 1211223 w 5767512"/>
                  <a:gd name="connsiteY274-287492" fmla="*/ 402227 h 2329276"/>
                  <a:gd name="connsiteX275-287493" fmla="*/ 1227130 w 5767512"/>
                  <a:gd name="connsiteY275-287494" fmla="*/ 365867 h 2329276"/>
                  <a:gd name="connsiteX276-287495" fmla="*/ 1237665 w 5767512"/>
                  <a:gd name="connsiteY276-287496" fmla="*/ 369005 h 2329276"/>
                  <a:gd name="connsiteX277-287497" fmla="*/ 1239037 w 5767512"/>
                  <a:gd name="connsiteY277-287498" fmla="*/ 365867 h 2329276"/>
                  <a:gd name="connsiteX278-287499" fmla="*/ 1345843 w 5767512"/>
                  <a:gd name="connsiteY278-287500" fmla="*/ 397682 h 2329276"/>
                  <a:gd name="connsiteX279-287501" fmla="*/ 1400382 w 5767512"/>
                  <a:gd name="connsiteY279-287502" fmla="*/ 429496 h 2329276"/>
                  <a:gd name="connsiteX280-287503" fmla="*/ 1519756 w 5767512"/>
                  <a:gd name="connsiteY280-287504" fmla="*/ 536080 h 2329276"/>
                  <a:gd name="connsiteX281-287505" fmla="*/ 1543003 w 5767512"/>
                  <a:gd name="connsiteY281-287506" fmla="*/ 495398 h 2329276"/>
                  <a:gd name="connsiteX282-287507" fmla="*/ 1506643 w 5767512"/>
                  <a:gd name="connsiteY282-287508" fmla="*/ 440858 h 2329276"/>
                  <a:gd name="connsiteX283-287509" fmla="*/ 1506643 w 5767512"/>
                  <a:gd name="connsiteY283-287510" fmla="*/ 418134 h 2329276"/>
                  <a:gd name="connsiteX284-287511" fmla="*/ 1463467 w 5767512"/>
                  <a:gd name="connsiteY284-287512" fmla="*/ 409044 h 2329276"/>
                  <a:gd name="connsiteX285-287513" fmla="*/ 1472556 w 5767512"/>
                  <a:gd name="connsiteY285-287514" fmla="*/ 359050 h 2329276"/>
                  <a:gd name="connsiteX286-287515" fmla="*/ 1452104 w 5767512"/>
                  <a:gd name="connsiteY286-287516" fmla="*/ 272696 h 2329276"/>
                  <a:gd name="connsiteX287-287517" fmla="*/ 1452104 w 5767512"/>
                  <a:gd name="connsiteY287-287518" fmla="*/ 236337 h 2329276"/>
                  <a:gd name="connsiteX288-287519" fmla="*/ 1522551 w 5767512"/>
                  <a:gd name="connsiteY288-287520" fmla="*/ 134076 h 2329276"/>
                  <a:gd name="connsiteX289-287521" fmla="*/ 1543003 w 5767512"/>
                  <a:gd name="connsiteY289-287522" fmla="*/ 20453 h 2329276"/>
                  <a:gd name="connsiteX290-287523" fmla="*/ 1570272 w 5767512"/>
                  <a:gd name="connsiteY290-287524" fmla="*/ 0 h 2329276"/>
                  <a:gd name="connsiteX291-287525" fmla="*/ 1578688 w 5767512"/>
                  <a:gd name="connsiteY291-287526" fmla="*/ 2619 h 2329276"/>
                  <a:gd name="connsiteX292-287527" fmla="*/ 1582179 w 5767512"/>
                  <a:gd name="connsiteY292-287528" fmla="*/ 0 h 2329276"/>
                  <a:gd name="connsiteX293-287529" fmla="*/ 1684440 w 5767512"/>
                  <a:gd name="connsiteY293-287530" fmla="*/ 31815 h 2329276"/>
                  <a:gd name="connsiteX294-287531" fmla="*/ 1688985 w 5767512"/>
                  <a:gd name="connsiteY294-287532" fmla="*/ 102261 h 2329276"/>
                  <a:gd name="connsiteX295-287533" fmla="*/ 1652625 w 5767512"/>
                  <a:gd name="connsiteY295-287534" fmla="*/ 193160 h 2329276"/>
                  <a:gd name="connsiteX296-287535" fmla="*/ 1679895 w 5767512"/>
                  <a:gd name="connsiteY296-287536" fmla="*/ 231792 h 2329276"/>
                  <a:gd name="connsiteX297-287537" fmla="*/ 1688985 w 5767512"/>
                  <a:gd name="connsiteY297-287538" fmla="*/ 306783 h 2329276"/>
                  <a:gd name="connsiteX298-287539" fmla="*/ 1679895 w 5767512"/>
                  <a:gd name="connsiteY298-287540" fmla="*/ 452221 h 2329276"/>
                  <a:gd name="connsiteX299-287541" fmla="*/ 1636718 w 5767512"/>
                  <a:gd name="connsiteY299-287542" fmla="*/ 715827 h 2329276"/>
                  <a:gd name="connsiteX300-287543" fmla="*/ 1662494 w 5767512"/>
                  <a:gd name="connsiteY300-287544" fmla="*/ 722271 h 2329276"/>
                  <a:gd name="connsiteX0-287545" fmla="*/ 1662494 w 5729131"/>
                  <a:gd name="connsiteY0-287546" fmla="*/ 722271 h 2329276"/>
                  <a:gd name="connsiteX1-287547" fmla="*/ 5729132 w 5729131"/>
                  <a:gd name="connsiteY1-287548" fmla="*/ 785976 h 2329276"/>
                  <a:gd name="connsiteX2-287549" fmla="*/ 5695337 w 5729131"/>
                  <a:gd name="connsiteY2-287550" fmla="*/ 795363 h 2329276"/>
                  <a:gd name="connsiteX3-287551" fmla="*/ 5693366 w 5729131"/>
                  <a:gd name="connsiteY3-287552" fmla="*/ 792603 h 2329276"/>
                  <a:gd name="connsiteX4-287553" fmla="*/ 5640799 w 5729131"/>
                  <a:gd name="connsiteY4-287554" fmla="*/ 752186 h 2329276"/>
                  <a:gd name="connsiteX5-287555" fmla="*/ 5656705 w 5729131"/>
                  <a:gd name="connsiteY5-287556" fmla="*/ 795363 h 2329276"/>
                  <a:gd name="connsiteX6-287557" fmla="*/ 5586259 w 5729131"/>
                  <a:gd name="connsiteY6-287558" fmla="*/ 870354 h 2329276"/>
                  <a:gd name="connsiteX7-287559" fmla="*/ 5575676 w 5729131"/>
                  <a:gd name="connsiteY7-287560" fmla="*/ 869346 h 2329276"/>
                  <a:gd name="connsiteX8-287561" fmla="*/ 5539436 w 5729131"/>
                  <a:gd name="connsiteY8-287562" fmla="*/ 867029 h 2329276"/>
                  <a:gd name="connsiteX9-287563" fmla="*/ 5593077 w 5729131"/>
                  <a:gd name="connsiteY9-287564" fmla="*/ 972615 h 2329276"/>
                  <a:gd name="connsiteX10-287565" fmla="*/ 5613529 w 5729131"/>
                  <a:gd name="connsiteY10-287566" fmla="*/ 1031699 h 2329276"/>
                  <a:gd name="connsiteX11-287567" fmla="*/ 5608984 w 5729131"/>
                  <a:gd name="connsiteY11-287568" fmla="*/ 1054424 h 2329276"/>
                  <a:gd name="connsiteX12-287569" fmla="*/ 5597799 w 5729131"/>
                  <a:gd name="connsiteY12-287570" fmla="*/ 1050815 h 2329276"/>
                  <a:gd name="connsiteX13-287571" fmla="*/ 5534271 w 5729131"/>
                  <a:gd name="connsiteY13-287572" fmla="*/ 1034164 h 2329276"/>
                  <a:gd name="connsiteX14-287573" fmla="*/ 5436277 w 5729131"/>
                  <a:gd name="connsiteY14-287574" fmla="*/ 1090783 h 2329276"/>
                  <a:gd name="connsiteX15-287575" fmla="*/ 5397645 w 5729131"/>
                  <a:gd name="connsiteY15-287576" fmla="*/ 1102146 h 2329276"/>
                  <a:gd name="connsiteX16-287577" fmla="*/ 5345378 w 5729131"/>
                  <a:gd name="connsiteY16-287578" fmla="*/ 1156685 h 2329276"/>
                  <a:gd name="connsiteX17-287579" fmla="*/ 5290839 w 5729131"/>
                  <a:gd name="connsiteY17-287580" fmla="*/ 1204406 h 2329276"/>
                  <a:gd name="connsiteX18-287581" fmla="*/ 5274932 w 5729131"/>
                  <a:gd name="connsiteY18-287582" fmla="*/ 1236221 h 2329276"/>
                  <a:gd name="connsiteX19-287583" fmla="*/ 5267238 w 5729131"/>
                  <a:gd name="connsiteY19-287584" fmla="*/ 1227794 h 2329276"/>
                  <a:gd name="connsiteX20-287585" fmla="*/ 5263025 w 5729131"/>
                  <a:gd name="connsiteY20-287586" fmla="*/ 1236221 h 2329276"/>
                  <a:gd name="connsiteX21-287587" fmla="*/ 5219538 w 5729131"/>
                  <a:gd name="connsiteY21-287588" fmla="*/ 1188593 h 2329276"/>
                  <a:gd name="connsiteX22-287589" fmla="*/ 5129494 w 5729131"/>
                  <a:gd name="connsiteY22-287590" fmla="*/ 1243038 h 2329276"/>
                  <a:gd name="connsiteX23-287591" fmla="*/ 5126389 w 5729131"/>
                  <a:gd name="connsiteY23-287592" fmla="*/ 1237716 h 2329276"/>
                  <a:gd name="connsiteX24-287593" fmla="*/ 5117587 w 5729131"/>
                  <a:gd name="connsiteY24-287594" fmla="*/ 1243038 h 2329276"/>
                  <a:gd name="connsiteX25-287595" fmla="*/ 5105544 w 5729131"/>
                  <a:gd name="connsiteY25-287596" fmla="*/ 1222392 h 2329276"/>
                  <a:gd name="connsiteX26-287597" fmla="*/ 5074955 w 5729131"/>
                  <a:gd name="connsiteY26-287598" fmla="*/ 1247583 h 2329276"/>
                  <a:gd name="connsiteX27-287599" fmla="*/ 5065718 w 5729131"/>
                  <a:gd name="connsiteY27-287600" fmla="*/ 1245384 h 2329276"/>
                  <a:gd name="connsiteX28-287601" fmla="*/ 5063048 w 5729131"/>
                  <a:gd name="connsiteY28-287602" fmla="*/ 1247583 h 2329276"/>
                  <a:gd name="connsiteX29-287603" fmla="*/ 5026594 w 5729131"/>
                  <a:gd name="connsiteY29-287604" fmla="*/ 1238904 h 2329276"/>
                  <a:gd name="connsiteX30-287605" fmla="*/ 5015871 w 5729131"/>
                  <a:gd name="connsiteY30-287606" fmla="*/ 1283943 h 2329276"/>
                  <a:gd name="connsiteX31-287607" fmla="*/ 4974967 w 5729131"/>
                  <a:gd name="connsiteY31-287608" fmla="*/ 1349844 h 2329276"/>
                  <a:gd name="connsiteX32-287609" fmla="*/ 4974967 w 5729131"/>
                  <a:gd name="connsiteY32-287610" fmla="*/ 1381659 h 2329276"/>
                  <a:gd name="connsiteX33-287611" fmla="*/ 5011326 w 5729131"/>
                  <a:gd name="connsiteY33-287612" fmla="*/ 1495282 h 2329276"/>
                  <a:gd name="connsiteX34-287613" fmla="*/ 4999419 w 5729131"/>
                  <a:gd name="connsiteY34-287614" fmla="*/ 1495282 h 2329276"/>
                  <a:gd name="connsiteX35-287615" fmla="*/ 4974967 w 5729131"/>
                  <a:gd name="connsiteY35-287616" fmla="*/ 1495282 h 2329276"/>
                  <a:gd name="connsiteX36-287617" fmla="*/ 4963605 w 5729131"/>
                  <a:gd name="connsiteY36-287618" fmla="*/ 1547548 h 2329276"/>
                  <a:gd name="connsiteX37-287619" fmla="*/ 4974967 w 5729131"/>
                  <a:gd name="connsiteY37-287620" fmla="*/ 1574818 h 2329276"/>
                  <a:gd name="connsiteX38-287621" fmla="*/ 4909065 w 5729131"/>
                  <a:gd name="connsiteY38-287622" fmla="*/ 1608905 h 2329276"/>
                  <a:gd name="connsiteX39-287623" fmla="*/ 4897703 w 5729131"/>
                  <a:gd name="connsiteY39-287624" fmla="*/ 1677079 h 2329276"/>
                  <a:gd name="connsiteX40-287625" fmla="*/ 4845437 w 5729131"/>
                  <a:gd name="connsiteY40-287626" fmla="*/ 1692986 h 2329276"/>
                  <a:gd name="connsiteX41-287627" fmla="*/ 4834074 w 5729131"/>
                  <a:gd name="connsiteY41-287628" fmla="*/ 1752070 h 2329276"/>
                  <a:gd name="connsiteX42-287629" fmla="*/ 4779535 w 5729131"/>
                  <a:gd name="connsiteY42-287630" fmla="*/ 1811154 h 2329276"/>
                  <a:gd name="connsiteX43-287631" fmla="*/ 4777225 w 5729131"/>
                  <a:gd name="connsiteY43-287632" fmla="*/ 1800758 h 2329276"/>
                  <a:gd name="connsiteX44-287633" fmla="*/ 4767628 w 5729131"/>
                  <a:gd name="connsiteY44-287634" fmla="*/ 1811154 h 2329276"/>
                  <a:gd name="connsiteX45-287635" fmla="*/ 4758538 w 5729131"/>
                  <a:gd name="connsiteY45-287636" fmla="*/ 1770250 h 2329276"/>
                  <a:gd name="connsiteX46-287637" fmla="*/ 4742631 w 5729131"/>
                  <a:gd name="connsiteY46-287638" fmla="*/ 1683896 h 2329276"/>
                  <a:gd name="connsiteX47-287639" fmla="*/ 4715361 w 5729131"/>
                  <a:gd name="connsiteY47-287640" fmla="*/ 1543004 h 2329276"/>
                  <a:gd name="connsiteX48-287641" fmla="*/ 4735813 w 5729131"/>
                  <a:gd name="connsiteY48-287642" fmla="*/ 1452105 h 2329276"/>
                  <a:gd name="connsiteX49-287643" fmla="*/ 4767628 w 5729131"/>
                  <a:gd name="connsiteY49-287644" fmla="*/ 1408928 h 2329276"/>
                  <a:gd name="connsiteX50-287645" fmla="*/ 4767628 w 5729131"/>
                  <a:gd name="connsiteY50-287646" fmla="*/ 1381659 h 2329276"/>
                  <a:gd name="connsiteX51-287647" fmla="*/ 4826712 w 5729131"/>
                  <a:gd name="connsiteY51-287648" fmla="*/ 1365751 h 2329276"/>
                  <a:gd name="connsiteX52-287649" fmla="*/ 1811153 w 5729131"/>
                  <a:gd name="connsiteY52-287650" fmla="*/ 1617995 h 2329276"/>
                  <a:gd name="connsiteX53-287651" fmla="*/ 1748069 w 5729131"/>
                  <a:gd name="connsiteY53-287652" fmla="*/ 1656627 h 2329276"/>
                  <a:gd name="connsiteX54-287653" fmla="*/ 1711709 w 5729131"/>
                  <a:gd name="connsiteY54-287654" fmla="*/ 1661172 h 2329276"/>
                  <a:gd name="connsiteX55-287655" fmla="*/ 1711926 w 5729131"/>
                  <a:gd name="connsiteY55-287656" fmla="*/ 1659656 h 2329276"/>
                  <a:gd name="connsiteX56-287657" fmla="*/ 1699803 w 5729131"/>
                  <a:gd name="connsiteY56-287658" fmla="*/ 1661172 h 2329276"/>
                  <a:gd name="connsiteX57-287659" fmla="*/ 1704347 w 5729131"/>
                  <a:gd name="connsiteY57-287660" fmla="*/ 1629357 h 2329276"/>
                  <a:gd name="connsiteX58-287661" fmla="*/ 1662460 w 5729131"/>
                  <a:gd name="connsiteY58-287662" fmla="*/ 1611406 h 2329276"/>
                  <a:gd name="connsiteX59-287663" fmla="*/ 1629901 w 5729131"/>
                  <a:gd name="connsiteY59-287664" fmla="*/ 1624812 h 2329276"/>
                  <a:gd name="connsiteX60-287665" fmla="*/ 1629300 w 5729131"/>
                  <a:gd name="connsiteY60-287666" fmla="*/ 1620157 h 2329276"/>
                  <a:gd name="connsiteX61-287667" fmla="*/ 1617994 w 5729131"/>
                  <a:gd name="connsiteY61-287668" fmla="*/ 1624812 h 2329276"/>
                  <a:gd name="connsiteX62-287669" fmla="*/ 1608904 w 5729131"/>
                  <a:gd name="connsiteY62-287670" fmla="*/ 1554366 h 2329276"/>
                  <a:gd name="connsiteX63-287671" fmla="*/ 1552684 w 5729131"/>
                  <a:gd name="connsiteY63-287672" fmla="*/ 1544673 h 2329276"/>
                  <a:gd name="connsiteX64-287673" fmla="*/ 1518550 w 5729131"/>
                  <a:gd name="connsiteY64-287674" fmla="*/ 1570273 h 2329276"/>
                  <a:gd name="connsiteX65-287675" fmla="*/ 1425379 w 5729131"/>
                  <a:gd name="connsiteY65-287676" fmla="*/ 1590725 h 2329276"/>
                  <a:gd name="connsiteX66-287677" fmla="*/ 1409472 w 5729131"/>
                  <a:gd name="connsiteY66-287678" fmla="*/ 1608905 h 2329276"/>
                  <a:gd name="connsiteX67-287679" fmla="*/ 1270852 w 5729131"/>
                  <a:gd name="connsiteY67-287680" fmla="*/ 1629357 h 2329276"/>
                  <a:gd name="connsiteX68-287681" fmla="*/ 1254945 w 5729131"/>
                  <a:gd name="connsiteY68-287682" fmla="*/ 1649809 h 2329276"/>
                  <a:gd name="connsiteX69-287683" fmla="*/ 1282214 w 5729131"/>
                  <a:gd name="connsiteY69-287684" fmla="*/ 1692986 h 2329276"/>
                  <a:gd name="connsiteX70-287685" fmla="*/ 1243582 w 5729131"/>
                  <a:gd name="connsiteY70-287686" fmla="*/ 1708893 h 2329276"/>
                  <a:gd name="connsiteX71-287687" fmla="*/ 1254945 w 5729131"/>
                  <a:gd name="connsiteY71-287688" fmla="*/ 1727073 h 2329276"/>
                  <a:gd name="connsiteX72-287689" fmla="*/ 1216313 w 5729131"/>
                  <a:gd name="connsiteY72-287690" fmla="*/ 1752070 h 2329276"/>
                  <a:gd name="connsiteX73-287691" fmla="*/ 1275397 w 5729131"/>
                  <a:gd name="connsiteY73-287692" fmla="*/ 1795247 h 2329276"/>
                  <a:gd name="connsiteX74-287693" fmla="*/ 1270852 w 5729131"/>
                  <a:gd name="connsiteY74-287694" fmla="*/ 1822517 h 2329276"/>
                  <a:gd name="connsiteX75-287695" fmla="*/ 1259108 w 5729131"/>
                  <a:gd name="connsiteY75-287696" fmla="*/ 1821538 h 2329276"/>
                  <a:gd name="connsiteX76-287697" fmla="*/ 1258945 w 5729131"/>
                  <a:gd name="connsiteY76-287698" fmla="*/ 1822517 h 2329276"/>
                  <a:gd name="connsiteX77-287699" fmla="*/ 1215644 w 5729131"/>
                  <a:gd name="connsiteY77-287700" fmla="*/ 1818908 h 2329276"/>
                  <a:gd name="connsiteX78-287701" fmla="*/ 1204950 w 5729131"/>
                  <a:gd name="connsiteY78-287702" fmla="*/ 1833879 h 2329276"/>
                  <a:gd name="connsiteX79-287703" fmla="*/ 1196495 w 5729131"/>
                  <a:gd name="connsiteY79-287704" fmla="*/ 1829047 h 2329276"/>
                  <a:gd name="connsiteX80-287705" fmla="*/ 1193043 w 5729131"/>
                  <a:gd name="connsiteY80-287706" fmla="*/ 1833879 h 2329276"/>
                  <a:gd name="connsiteX81-287707" fmla="*/ 1145322 w 5729131"/>
                  <a:gd name="connsiteY81-287708" fmla="*/ 1806609 h 2329276"/>
                  <a:gd name="connsiteX82-287709" fmla="*/ 1098145 w 5729131"/>
                  <a:gd name="connsiteY82-287710" fmla="*/ 1806609 h 2329276"/>
                  <a:gd name="connsiteX83-287711" fmla="*/ 1061785 w 5729131"/>
                  <a:gd name="connsiteY83-287712" fmla="*/ 1833879 h 2329276"/>
                  <a:gd name="connsiteX84-287713" fmla="*/ 1055322 w 5729131"/>
                  <a:gd name="connsiteY84-287714" fmla="*/ 1829796 h 2329276"/>
                  <a:gd name="connsiteX85-287715" fmla="*/ 1049878 w 5729131"/>
                  <a:gd name="connsiteY85-287716" fmla="*/ 1833879 h 2329276"/>
                  <a:gd name="connsiteX86-287717" fmla="*/ 1006701 w 5729131"/>
                  <a:gd name="connsiteY86-287718" fmla="*/ 1806609 h 2329276"/>
                  <a:gd name="connsiteX87-287719" fmla="*/ 924893 w 5729131"/>
                  <a:gd name="connsiteY87-287720" fmla="*/ 1770250 h 2329276"/>
                  <a:gd name="connsiteX88-287721" fmla="*/ 877716 w 5729131"/>
                  <a:gd name="connsiteY88-287722" fmla="*/ 1770250 h 2329276"/>
                  <a:gd name="connsiteX89-287723" fmla="*/ 802724 w 5729131"/>
                  <a:gd name="connsiteY89-287724" fmla="*/ 1833879 h 2329276"/>
                  <a:gd name="connsiteX90-287725" fmla="*/ 798179 w 5729131"/>
                  <a:gd name="connsiteY90-287726" fmla="*/ 1877056 h 2329276"/>
                  <a:gd name="connsiteX91-287727" fmla="*/ 787406 w 5729131"/>
                  <a:gd name="connsiteY91-287728" fmla="*/ 1866283 h 2329276"/>
                  <a:gd name="connsiteX92-287729" fmla="*/ 786272 w 5729131"/>
                  <a:gd name="connsiteY92-287730" fmla="*/ 1877056 h 2329276"/>
                  <a:gd name="connsiteX93-287731" fmla="*/ 756063 w 5729131"/>
                  <a:gd name="connsiteY93-287732" fmla="*/ 1846846 h 2329276"/>
                  <a:gd name="connsiteX94-287733" fmla="*/ 732278 w 5729131"/>
                  <a:gd name="connsiteY94-287734" fmla="*/ 1904325 h 2329276"/>
                  <a:gd name="connsiteX95-287735" fmla="*/ 743640 w 5729131"/>
                  <a:gd name="connsiteY95-287736" fmla="*/ 1913415 h 2329276"/>
                  <a:gd name="connsiteX96-287737" fmla="*/ 723188 w 5729131"/>
                  <a:gd name="connsiteY96-287738" fmla="*/ 1956592 h 2329276"/>
                  <a:gd name="connsiteX97-287739" fmla="*/ 747026 w 5729131"/>
                  <a:gd name="connsiteY97-287740" fmla="*/ 1993433 h 2329276"/>
                  <a:gd name="connsiteX98-287741" fmla="*/ 763548 w 5729131"/>
                  <a:gd name="connsiteY98-287742" fmla="*/ 1990679 h 2329276"/>
                  <a:gd name="connsiteX99-287743" fmla="*/ 764871 w 5729131"/>
                  <a:gd name="connsiteY99-287744" fmla="*/ 1992443 h 2329276"/>
                  <a:gd name="connsiteX100-287745" fmla="*/ 775455 w 5729131"/>
                  <a:gd name="connsiteY100-287746" fmla="*/ 1990679 h 2329276"/>
                  <a:gd name="connsiteX101-287747" fmla="*/ 802724 w 5729131"/>
                  <a:gd name="connsiteY101-287748" fmla="*/ 2027038 h 2329276"/>
                  <a:gd name="connsiteX102-287749" fmla="*/ 798179 w 5729131"/>
                  <a:gd name="connsiteY102-287750" fmla="*/ 2054308 h 2329276"/>
                  <a:gd name="connsiteX103-287751" fmla="*/ 818632 w 5729131"/>
                  <a:gd name="connsiteY103-287752" fmla="*/ 2065670 h 2329276"/>
                  <a:gd name="connsiteX104-287753" fmla="*/ 802724 w 5729131"/>
                  <a:gd name="connsiteY104-287754" fmla="*/ 2097485 h 2329276"/>
                  <a:gd name="connsiteX105-287755" fmla="*/ 766365 w 5729131"/>
                  <a:gd name="connsiteY105-287756" fmla="*/ 2102030 h 2329276"/>
                  <a:gd name="connsiteX106-287757" fmla="*/ 727733 w 5729131"/>
                  <a:gd name="connsiteY106-287758" fmla="*/ 2161114 h 2329276"/>
                  <a:gd name="connsiteX107-287759" fmla="*/ 759548 w 5729131"/>
                  <a:gd name="connsiteY107-287760" fmla="*/ 2204291 h 2329276"/>
                  <a:gd name="connsiteX108-287761" fmla="*/ 759548 w 5729131"/>
                  <a:gd name="connsiteY108-287762" fmla="*/ 2242922 h 2329276"/>
                  <a:gd name="connsiteX109-287763" fmla="*/ 798179 w 5729131"/>
                  <a:gd name="connsiteY109-287764" fmla="*/ 2302007 h 2329276"/>
                  <a:gd name="connsiteX110-287765" fmla="*/ 775455 w 5729131"/>
                  <a:gd name="connsiteY110-287766" fmla="*/ 2317914 h 2329276"/>
                  <a:gd name="connsiteX111-287767" fmla="*/ 770910 w 5729131"/>
                  <a:gd name="connsiteY111-287768" fmla="*/ 2329276 h 2329276"/>
                  <a:gd name="connsiteX112-287769" fmla="*/ 759003 w 5729131"/>
                  <a:gd name="connsiteY112-287770" fmla="*/ 2329276 h 2329276"/>
                  <a:gd name="connsiteX113-287771" fmla="*/ 755003 w 5729131"/>
                  <a:gd name="connsiteY113-287772" fmla="*/ 2329276 h 2329276"/>
                  <a:gd name="connsiteX114-287773" fmla="*/ 743096 w 5729131"/>
                  <a:gd name="connsiteY114-287774" fmla="*/ 2329276 h 2329276"/>
                  <a:gd name="connsiteX115-287775" fmla="*/ 715826 w 5729131"/>
                  <a:gd name="connsiteY115-287776" fmla="*/ 2295189 h 2329276"/>
                  <a:gd name="connsiteX116-287777" fmla="*/ 704464 w 5729131"/>
                  <a:gd name="connsiteY116-287778" fmla="*/ 2295189 h 2329276"/>
                  <a:gd name="connsiteX117-287779" fmla="*/ 684012 w 5729131"/>
                  <a:gd name="connsiteY117-287780" fmla="*/ 2286099 h 2329276"/>
                  <a:gd name="connsiteX118-287781" fmla="*/ 672649 w 5729131"/>
                  <a:gd name="connsiteY118-287782" fmla="*/ 2263375 h 2329276"/>
                  <a:gd name="connsiteX119-287783" fmla="*/ 645222 w 5729131"/>
                  <a:gd name="connsiteY119-287784" fmla="*/ 2255538 h 2329276"/>
                  <a:gd name="connsiteX120-287785" fmla="*/ 625472 w 5729131"/>
                  <a:gd name="connsiteY120-287786" fmla="*/ 2258830 h 2329276"/>
                  <a:gd name="connsiteX121-287787" fmla="*/ 623771 w 5729131"/>
                  <a:gd name="connsiteY121-287788" fmla="*/ 2257129 h 2329276"/>
                  <a:gd name="connsiteX122-287789" fmla="*/ 613565 w 5729131"/>
                  <a:gd name="connsiteY122-287790" fmla="*/ 2258830 h 2329276"/>
                  <a:gd name="connsiteX123-287791" fmla="*/ 609020 w 5729131"/>
                  <a:gd name="connsiteY123-287792" fmla="*/ 2254285 h 2329276"/>
                  <a:gd name="connsiteX124-287793" fmla="*/ 559026 w 5729131"/>
                  <a:gd name="connsiteY124-287794" fmla="*/ 2227015 h 2329276"/>
                  <a:gd name="connsiteX125-287795" fmla="*/ 506760 w 5729131"/>
                  <a:gd name="connsiteY125-287796" fmla="*/ 2220198 h 2329276"/>
                  <a:gd name="connsiteX126-287797" fmla="*/ 483280 w 5729131"/>
                  <a:gd name="connsiteY126-287798" fmla="*/ 2213489 h 2329276"/>
                  <a:gd name="connsiteX127-287799" fmla="*/ 480035 w 5729131"/>
                  <a:gd name="connsiteY127-287800" fmla="*/ 2215653 h 2329276"/>
                  <a:gd name="connsiteX128-287801" fmla="*/ 475042 w 5729131"/>
                  <a:gd name="connsiteY128-287802" fmla="*/ 2211135 h 2329276"/>
                  <a:gd name="connsiteX129-287803" fmla="*/ 474945 w 5729131"/>
                  <a:gd name="connsiteY129-287804" fmla="*/ 2211108 h 2329276"/>
                  <a:gd name="connsiteX130-287805" fmla="*/ 468128 w 5729131"/>
                  <a:gd name="connsiteY130-287806" fmla="*/ 2215653 h 2329276"/>
                  <a:gd name="connsiteX131-287807" fmla="*/ 420406 w 5729131"/>
                  <a:gd name="connsiteY131-287808" fmla="*/ 2172476 h 2329276"/>
                  <a:gd name="connsiteX132-287809" fmla="*/ 381774 w 5729131"/>
                  <a:gd name="connsiteY132-287810" fmla="*/ 2156569 h 2329276"/>
                  <a:gd name="connsiteX133-287811" fmla="*/ 349960 w 5729131"/>
                  <a:gd name="connsiteY133-287812" fmla="*/ 2124754 h 2329276"/>
                  <a:gd name="connsiteX134-287813" fmla="*/ 377229 w 5729131"/>
                  <a:gd name="connsiteY134-287814" fmla="*/ 2117937 h 2329276"/>
                  <a:gd name="connsiteX135-287815" fmla="*/ 404499 w 5729131"/>
                  <a:gd name="connsiteY135-287816" fmla="*/ 2070215 h 2329276"/>
                  <a:gd name="connsiteX136-287817" fmla="*/ 388591 w 5729131"/>
                  <a:gd name="connsiteY136-287818" fmla="*/ 2054308 h 2329276"/>
                  <a:gd name="connsiteX137-287819" fmla="*/ 440858 w 5729131"/>
                  <a:gd name="connsiteY137-287820" fmla="*/ 2027038 h 2329276"/>
                  <a:gd name="connsiteX138-287821" fmla="*/ 440858 w 5729131"/>
                  <a:gd name="connsiteY138-287822" fmla="*/ 2023982 h 2329276"/>
                  <a:gd name="connsiteX139-287823" fmla="*/ 416406 w 5729131"/>
                  <a:gd name="connsiteY139-287824" fmla="*/ 2027038 h 2329276"/>
                  <a:gd name="connsiteX140-287825" fmla="*/ 416406 w 5729131"/>
                  <a:gd name="connsiteY140-287826" fmla="*/ 2025550 h 2329276"/>
                  <a:gd name="connsiteX141-287827" fmla="*/ 404499 w 5729131"/>
                  <a:gd name="connsiteY141-287828" fmla="*/ 2027038 h 2329276"/>
                  <a:gd name="connsiteX142-287829" fmla="*/ 404499 w 5729131"/>
                  <a:gd name="connsiteY142-287830" fmla="*/ 2006586 h 2329276"/>
                  <a:gd name="connsiteX143-287831" fmla="*/ 424951 w 5729131"/>
                  <a:gd name="connsiteY143-287832" fmla="*/ 1990679 h 2329276"/>
                  <a:gd name="connsiteX144-287833" fmla="*/ 463583 w 5729131"/>
                  <a:gd name="connsiteY144-287834" fmla="*/ 1983862 h 2329276"/>
                  <a:gd name="connsiteX145-287835" fmla="*/ 468128 w 5729131"/>
                  <a:gd name="connsiteY145-287836" fmla="*/ 1967954 h 2329276"/>
                  <a:gd name="connsiteX146-287837" fmla="*/ 456765 w 5729131"/>
                  <a:gd name="connsiteY146-287838" fmla="*/ 1936140 h 2329276"/>
                  <a:gd name="connsiteX147-287839" fmla="*/ 474945 w 5729131"/>
                  <a:gd name="connsiteY147-287840" fmla="*/ 1908870 h 2329276"/>
                  <a:gd name="connsiteX148-287841" fmla="*/ 474945 w 5729131"/>
                  <a:gd name="connsiteY148-287842" fmla="*/ 1888418 h 2329276"/>
                  <a:gd name="connsiteX149-287843" fmla="*/ 420406 w 5729131"/>
                  <a:gd name="connsiteY149-287844" fmla="*/ 1870238 h 2329276"/>
                  <a:gd name="connsiteX150-287845" fmla="*/ 409588 w 5729131"/>
                  <a:gd name="connsiteY150-287846" fmla="*/ 1870238 h 2329276"/>
                  <a:gd name="connsiteX151-287847" fmla="*/ 397681 w 5729131"/>
                  <a:gd name="connsiteY151-287848" fmla="*/ 1870238 h 2329276"/>
                  <a:gd name="connsiteX152-287849" fmla="*/ 379485 w 5729131"/>
                  <a:gd name="connsiteY152-287850" fmla="*/ 1847999 h 2329276"/>
                  <a:gd name="connsiteX153-287851" fmla="*/ 357322 w 5729131"/>
                  <a:gd name="connsiteY153-287852" fmla="*/ 1854331 h 2329276"/>
                  <a:gd name="connsiteX154-287853" fmla="*/ 352842 w 5729131"/>
                  <a:gd name="connsiteY154-287854" fmla="*/ 1852209 h 2329276"/>
                  <a:gd name="connsiteX155-287855" fmla="*/ 345415 w 5729131"/>
                  <a:gd name="connsiteY155-287856" fmla="*/ 1854331 h 2329276"/>
                  <a:gd name="connsiteX156-287857" fmla="*/ 302238 w 5729131"/>
                  <a:gd name="connsiteY156-287858" fmla="*/ 1833879 h 2329276"/>
                  <a:gd name="connsiteX157-287859" fmla="*/ 302238 w 5729131"/>
                  <a:gd name="connsiteY157-287860" fmla="*/ 1822517 h 2329276"/>
                  <a:gd name="connsiteX158-287861" fmla="*/ 286331 w 5729131"/>
                  <a:gd name="connsiteY158-287862" fmla="*/ 1795247 h 2329276"/>
                  <a:gd name="connsiteX159-287863" fmla="*/ 270968 w 5729131"/>
                  <a:gd name="connsiteY159-287864" fmla="*/ 1795247 h 2329276"/>
                  <a:gd name="connsiteX160-287865" fmla="*/ 259061 w 5729131"/>
                  <a:gd name="connsiteY160-287866" fmla="*/ 1795247 h 2329276"/>
                  <a:gd name="connsiteX161-287867" fmla="*/ 254516 w 5729131"/>
                  <a:gd name="connsiteY161-287868" fmla="*/ 1779340 h 2329276"/>
                  <a:gd name="connsiteX162-287869" fmla="*/ 263606 w 5729131"/>
                  <a:gd name="connsiteY162-287870" fmla="*/ 1763433 h 2329276"/>
                  <a:gd name="connsiteX163-287871" fmla="*/ 243991 w 5729131"/>
                  <a:gd name="connsiteY163-287872" fmla="*/ 1732920 h 2329276"/>
                  <a:gd name="connsiteX164-287873" fmla="*/ 216429 w 5729131"/>
                  <a:gd name="connsiteY164-287874" fmla="*/ 1736163 h 2329276"/>
                  <a:gd name="connsiteX165-287875" fmla="*/ 212956 w 5729131"/>
                  <a:gd name="connsiteY165-287876" fmla="*/ 1735171 h 2329276"/>
                  <a:gd name="connsiteX166-287877" fmla="*/ 204522 w 5729131"/>
                  <a:gd name="connsiteY166-287878" fmla="*/ 1736163 h 2329276"/>
                  <a:gd name="connsiteX167-287879" fmla="*/ 199623 w 5729131"/>
                  <a:gd name="connsiteY167-287880" fmla="*/ 1734763 h 2329276"/>
                  <a:gd name="connsiteX168-287881" fmla="*/ 195977 w 5729131"/>
                  <a:gd name="connsiteY168-287882" fmla="*/ 1747525 h 2329276"/>
                  <a:gd name="connsiteX169-287883" fmla="*/ 184968 w 5729131"/>
                  <a:gd name="connsiteY169-287884" fmla="*/ 1744380 h 2329276"/>
                  <a:gd name="connsiteX170-287885" fmla="*/ 184070 w 5729131"/>
                  <a:gd name="connsiteY170-287886" fmla="*/ 1747525 h 2329276"/>
                  <a:gd name="connsiteX171-287887" fmla="*/ 168163 w 5729131"/>
                  <a:gd name="connsiteY171-287888" fmla="*/ 1742990 h 2329276"/>
                  <a:gd name="connsiteX172-287889" fmla="*/ 156800 w 5729131"/>
                  <a:gd name="connsiteY172-287890" fmla="*/ 1704348 h 2329276"/>
                  <a:gd name="connsiteX173-287891" fmla="*/ 152255 w 5729131"/>
                  <a:gd name="connsiteY173-287892" fmla="*/ 1688441 h 2329276"/>
                  <a:gd name="connsiteX174-287893" fmla="*/ 156800 w 5729131"/>
                  <a:gd name="connsiteY174-287894" fmla="*/ 1683896 h 2329276"/>
                  <a:gd name="connsiteX175-287895" fmla="*/ 168707 w 5729131"/>
                  <a:gd name="connsiteY175-287896" fmla="*/ 1683896 h 2329276"/>
                  <a:gd name="connsiteX176-287897" fmla="*/ 188615 w 5729131"/>
                  <a:gd name="connsiteY176-287898" fmla="*/ 1683896 h 2329276"/>
                  <a:gd name="connsiteX177-287899" fmla="*/ 199977 w 5729131"/>
                  <a:gd name="connsiteY177-287900" fmla="*/ 1672534 h 2329276"/>
                  <a:gd name="connsiteX178-287901" fmla="*/ 188615 w 5729131"/>
                  <a:gd name="connsiteY178-287902" fmla="*/ 1649809 h 2329276"/>
                  <a:gd name="connsiteX179-287903" fmla="*/ 168163 w 5729131"/>
                  <a:gd name="connsiteY179-287904" fmla="*/ 1640720 h 2329276"/>
                  <a:gd name="connsiteX180-287905" fmla="*/ 168163 w 5729131"/>
                  <a:gd name="connsiteY180-287906" fmla="*/ 1633902 h 2329276"/>
                  <a:gd name="connsiteX181-287907" fmla="*/ 152255 w 5729131"/>
                  <a:gd name="connsiteY181-287908" fmla="*/ 1617995 h 2329276"/>
                  <a:gd name="connsiteX182-287909" fmla="*/ 129531 w 5729131"/>
                  <a:gd name="connsiteY182-287910" fmla="*/ 1581635 h 2329276"/>
                  <a:gd name="connsiteX183-287911" fmla="*/ 140893 w 5729131"/>
                  <a:gd name="connsiteY183-287912" fmla="*/ 1558911 h 2329276"/>
                  <a:gd name="connsiteX184-287913" fmla="*/ 136348 w 5729131"/>
                  <a:gd name="connsiteY184-287914" fmla="*/ 1531641 h 2329276"/>
                  <a:gd name="connsiteX185-287915" fmla="*/ 103789 w 5729131"/>
                  <a:gd name="connsiteY185-287916" fmla="*/ 1518234 h 2329276"/>
                  <a:gd name="connsiteX186-287917" fmla="*/ 93716 w 5729131"/>
                  <a:gd name="connsiteY186-287918" fmla="*/ 1522551 h 2329276"/>
                  <a:gd name="connsiteX187-287919" fmla="*/ 91868 w 5729131"/>
                  <a:gd name="connsiteY187-287920" fmla="*/ 1518240 h 2329276"/>
                  <a:gd name="connsiteX188-287921" fmla="*/ 81809 w 5729131"/>
                  <a:gd name="connsiteY188-287922" fmla="*/ 1522551 h 2329276"/>
                  <a:gd name="connsiteX189-287923" fmla="*/ 74992 w 5729131"/>
                  <a:gd name="connsiteY189-287924" fmla="*/ 1506644 h 2329276"/>
                  <a:gd name="connsiteX190-287925" fmla="*/ 34087 w 5729131"/>
                  <a:gd name="connsiteY190-287926" fmla="*/ 1495282 h 2329276"/>
                  <a:gd name="connsiteX191-287927" fmla="*/ 22725 w 5729131"/>
                  <a:gd name="connsiteY191-287928" fmla="*/ 1452105 h 2329276"/>
                  <a:gd name="connsiteX192-287929" fmla="*/ 22725 w 5729131"/>
                  <a:gd name="connsiteY192-287930" fmla="*/ 1420290 h 2329276"/>
                  <a:gd name="connsiteX193-287931" fmla="*/ 0 w 5729131"/>
                  <a:gd name="connsiteY193-287932" fmla="*/ 1404383 h 2329276"/>
                  <a:gd name="connsiteX194-287933" fmla="*/ 15907 w 5729131"/>
                  <a:gd name="connsiteY194-287934" fmla="*/ 1381659 h 2329276"/>
                  <a:gd name="connsiteX195-287935" fmla="*/ 6818 w 5729131"/>
                  <a:gd name="connsiteY195-287936" fmla="*/ 1318030 h 2329276"/>
                  <a:gd name="connsiteX196-287937" fmla="*/ 34087 w 5729131"/>
                  <a:gd name="connsiteY196-287938" fmla="*/ 1274853 h 2329276"/>
                  <a:gd name="connsiteX197-287939" fmla="*/ 27270 w 5729131"/>
                  <a:gd name="connsiteY197-287940" fmla="*/ 1263491 h 2329276"/>
                  <a:gd name="connsiteX198-287941" fmla="*/ 70447 w 5729131"/>
                  <a:gd name="connsiteY198-287942" fmla="*/ 1224859 h 2329276"/>
                  <a:gd name="connsiteX199-287943" fmla="*/ 27270 w 5729131"/>
                  <a:gd name="connsiteY199-287944" fmla="*/ 1188499 h 2329276"/>
                  <a:gd name="connsiteX200-287945" fmla="*/ 109078 w 5729131"/>
                  <a:gd name="connsiteY200-287946" fmla="*/ 1090783 h 2329276"/>
                  <a:gd name="connsiteX201-287947" fmla="*/ 145438 w 5729131"/>
                  <a:gd name="connsiteY201-287948" fmla="*/ 1047606 h 2329276"/>
                  <a:gd name="connsiteX202-287949" fmla="*/ 156800 w 5729131"/>
                  <a:gd name="connsiteY202-287950" fmla="*/ 1004430 h 2329276"/>
                  <a:gd name="connsiteX203-287951" fmla="*/ 102261 w 5729131"/>
                  <a:gd name="connsiteY203-287952" fmla="*/ 952163 h 2329276"/>
                  <a:gd name="connsiteX204-287953" fmla="*/ 118168 w 5729131"/>
                  <a:gd name="connsiteY204-287954" fmla="*/ 897624 h 2329276"/>
                  <a:gd name="connsiteX205-287955" fmla="*/ 86354 w 5729131"/>
                  <a:gd name="connsiteY205-287956" fmla="*/ 833995 h 2329276"/>
                  <a:gd name="connsiteX206-287957" fmla="*/ 109078 w 5729131"/>
                  <a:gd name="connsiteY206-287958" fmla="*/ 759003 h 2329276"/>
                  <a:gd name="connsiteX207-287959" fmla="*/ 70447 w 5729131"/>
                  <a:gd name="connsiteY207-287960" fmla="*/ 656742 h 2329276"/>
                  <a:gd name="connsiteX208-287961" fmla="*/ 102261 w 5729131"/>
                  <a:gd name="connsiteY208-287962" fmla="*/ 586296 h 2329276"/>
                  <a:gd name="connsiteX209-287963" fmla="*/ 43177 w 5729131"/>
                  <a:gd name="connsiteY209-287964" fmla="*/ 520395 h 2329276"/>
                  <a:gd name="connsiteX210-287965" fmla="*/ 49994 w 5729131"/>
                  <a:gd name="connsiteY210-287966" fmla="*/ 445403 h 2329276"/>
                  <a:gd name="connsiteX211-287967" fmla="*/ 81809 w 5729131"/>
                  <a:gd name="connsiteY211-287968" fmla="*/ 440858 h 2329276"/>
                  <a:gd name="connsiteX212-287969" fmla="*/ 145438 w 5729131"/>
                  <a:gd name="connsiteY212-287970" fmla="*/ 397682 h 2329276"/>
                  <a:gd name="connsiteX213-287971" fmla="*/ 184070 w 5729131"/>
                  <a:gd name="connsiteY213-287972" fmla="*/ 359050 h 2329276"/>
                  <a:gd name="connsiteX214-287973" fmla="*/ 189699 w 5729131"/>
                  <a:gd name="connsiteY214-287974" fmla="*/ 365328 h 2329276"/>
                  <a:gd name="connsiteX215-287975" fmla="*/ 195977 w 5729131"/>
                  <a:gd name="connsiteY215-287976" fmla="*/ 359050 h 2329276"/>
                  <a:gd name="connsiteX216-287977" fmla="*/ 255061 w 5729131"/>
                  <a:gd name="connsiteY216-287978" fmla="*/ 424951 h 2329276"/>
                  <a:gd name="connsiteX217-287979" fmla="*/ 350504 w 5729131"/>
                  <a:gd name="connsiteY217-287980" fmla="*/ 445403 h 2329276"/>
                  <a:gd name="connsiteX218-287981" fmla="*/ 491397 w 5729131"/>
                  <a:gd name="connsiteY218-287982" fmla="*/ 559027 h 2329276"/>
                  <a:gd name="connsiteX219-287983" fmla="*/ 523211 w 5729131"/>
                  <a:gd name="connsiteY219-287984" fmla="*/ 606748 h 2329276"/>
                  <a:gd name="connsiteX220-287985" fmla="*/ 523211 w 5729131"/>
                  <a:gd name="connsiteY220-287986" fmla="*/ 665832 h 2329276"/>
                  <a:gd name="connsiteX221-287987" fmla="*/ 486852 w 5729131"/>
                  <a:gd name="connsiteY221-287988" fmla="*/ 720371 h 2329276"/>
                  <a:gd name="connsiteX222-287989" fmla="*/ 420951 w 5729131"/>
                  <a:gd name="connsiteY222-287990" fmla="*/ 740824 h 2329276"/>
                  <a:gd name="connsiteX223-287991" fmla="*/ 415909 w 5729131"/>
                  <a:gd name="connsiteY223-287992" fmla="*/ 738693 h 2329276"/>
                  <a:gd name="connsiteX224-287993" fmla="*/ 409044 w 5729131"/>
                  <a:gd name="connsiteY224-287994" fmla="*/ 740824 h 2329276"/>
                  <a:gd name="connsiteX225-287995" fmla="*/ 252950 w 5729131"/>
                  <a:gd name="connsiteY225-287996" fmla="*/ 674868 h 2329276"/>
                  <a:gd name="connsiteX226-287997" fmla="*/ 232336 w 5729131"/>
                  <a:gd name="connsiteY226-287998" fmla="*/ 681740 h 2329276"/>
                  <a:gd name="connsiteX227-287999" fmla="*/ 291420 w 5729131"/>
                  <a:gd name="connsiteY227-288000" fmla="*/ 752186 h 2329276"/>
                  <a:gd name="connsiteX228-288001" fmla="*/ 291420 w 5729131"/>
                  <a:gd name="connsiteY228-288002" fmla="*/ 790818 h 2329276"/>
                  <a:gd name="connsiteX229-288003" fmla="*/ 298238 w 5729131"/>
                  <a:gd name="connsiteY229-288004" fmla="*/ 877172 h 2329276"/>
                  <a:gd name="connsiteX230-288005" fmla="*/ 345959 w 5729131"/>
                  <a:gd name="connsiteY230-288006" fmla="*/ 908986 h 2329276"/>
                  <a:gd name="connsiteX231-288007" fmla="*/ 362087 w 5729131"/>
                  <a:gd name="connsiteY231-288008" fmla="*/ 918394 h 2329276"/>
                  <a:gd name="connsiteX232-288009" fmla="*/ 365867 w 5729131"/>
                  <a:gd name="connsiteY232-288010" fmla="*/ 886261 h 2329276"/>
                  <a:gd name="connsiteX233-288011" fmla="*/ 345415 w 5729131"/>
                  <a:gd name="connsiteY233-288012" fmla="*/ 849902 h 2329276"/>
                  <a:gd name="connsiteX234-288013" fmla="*/ 365867 w 5729131"/>
                  <a:gd name="connsiteY234-288014" fmla="*/ 818087 h 2329276"/>
                  <a:gd name="connsiteX235-288015" fmla="*/ 374560 w 5729131"/>
                  <a:gd name="connsiteY235-288016" fmla="*/ 823086 h 2329276"/>
                  <a:gd name="connsiteX236-288017" fmla="*/ 377774 w 5729131"/>
                  <a:gd name="connsiteY236-288018" fmla="*/ 818087 h 2329276"/>
                  <a:gd name="connsiteX237-288019" fmla="*/ 461933 w 5729131"/>
                  <a:gd name="connsiteY237-288020" fmla="*/ 866479 h 2329276"/>
                  <a:gd name="connsiteX238-288021" fmla="*/ 484035 w 5729131"/>
                  <a:gd name="connsiteY238-288022" fmla="*/ 849902 h 2329276"/>
                  <a:gd name="connsiteX239-288023" fmla="*/ 463583 w 5729131"/>
                  <a:gd name="connsiteY239-288024" fmla="*/ 784000 h 2329276"/>
                  <a:gd name="connsiteX240-288025" fmla="*/ 549936 w 5729131"/>
                  <a:gd name="connsiteY240-288026" fmla="*/ 697647 h 2329276"/>
                  <a:gd name="connsiteX241-288027" fmla="*/ 559742 w 5729131"/>
                  <a:gd name="connsiteY241-288028" fmla="*/ 699748 h 2329276"/>
                  <a:gd name="connsiteX242-288029" fmla="*/ 561843 w 5729131"/>
                  <a:gd name="connsiteY242-288030" fmla="*/ 697647 h 2329276"/>
                  <a:gd name="connsiteX243-288031" fmla="*/ 593658 w 5729131"/>
                  <a:gd name="connsiteY243-288032" fmla="*/ 704464 h 2329276"/>
                  <a:gd name="connsiteX244-288033" fmla="*/ 620945 w 5729131"/>
                  <a:gd name="connsiteY244-288034" fmla="*/ 728341 h 2329276"/>
                  <a:gd name="connsiteX245-288035" fmla="*/ 640835 w 5729131"/>
                  <a:gd name="connsiteY245-288036" fmla="*/ 672650 h 2329276"/>
                  <a:gd name="connsiteX246-288037" fmla="*/ 609020 w 5729131"/>
                  <a:gd name="connsiteY246-288038" fmla="*/ 618111 h 2329276"/>
                  <a:gd name="connsiteX247-288039" fmla="*/ 624928 w 5729131"/>
                  <a:gd name="connsiteY247-288040" fmla="*/ 559027 h 2329276"/>
                  <a:gd name="connsiteX248-288041" fmla="*/ 597658 w 5729131"/>
                  <a:gd name="connsiteY248-288042" fmla="*/ 499942 h 2329276"/>
                  <a:gd name="connsiteX249-288043" fmla="*/ 611562 w 5729131"/>
                  <a:gd name="connsiteY249-288044" fmla="*/ 504268 h 2329276"/>
                  <a:gd name="connsiteX250-288045" fmla="*/ 609565 w 5729131"/>
                  <a:gd name="connsiteY250-288046" fmla="*/ 499942 h 2329276"/>
                  <a:gd name="connsiteX251-288047" fmla="*/ 711826 w 5729131"/>
                  <a:gd name="connsiteY251-288048" fmla="*/ 531757 h 2329276"/>
                  <a:gd name="connsiteX252-288049" fmla="*/ 732278 w 5729131"/>
                  <a:gd name="connsiteY252-288050" fmla="*/ 586296 h 2329276"/>
                  <a:gd name="connsiteX253-288051" fmla="*/ 684556 w 5729131"/>
                  <a:gd name="connsiteY253-288052" fmla="*/ 597658 h 2329276"/>
                  <a:gd name="connsiteX254-288053" fmla="*/ 684556 w 5729131"/>
                  <a:gd name="connsiteY254-288054" fmla="*/ 649925 h 2329276"/>
                  <a:gd name="connsiteX255-288055" fmla="*/ 713309 w 5729131"/>
                  <a:gd name="connsiteY255-288056" fmla="*/ 678678 h 2329276"/>
                  <a:gd name="connsiteX256-288057" fmla="*/ 763548 w 5729131"/>
                  <a:gd name="connsiteY256-288058" fmla="*/ 661287 h 2329276"/>
                  <a:gd name="connsiteX257-288059" fmla="*/ 770365 w 5729131"/>
                  <a:gd name="connsiteY257-288060" fmla="*/ 602203 h 2329276"/>
                  <a:gd name="connsiteX258-288061" fmla="*/ 845357 w 5729131"/>
                  <a:gd name="connsiteY258-288062" fmla="*/ 554482 h 2329276"/>
                  <a:gd name="connsiteX259-288063" fmla="*/ 972614 w 5729131"/>
                  <a:gd name="connsiteY259-288064" fmla="*/ 468128 h 2329276"/>
                  <a:gd name="connsiteX260-288065" fmla="*/ 982566 w 5729131"/>
                  <a:gd name="connsiteY260-288066" fmla="*/ 469455 h 2329276"/>
                  <a:gd name="connsiteX261-288067" fmla="*/ 984521 w 5729131"/>
                  <a:gd name="connsiteY261-288068" fmla="*/ 468128 h 2329276"/>
                  <a:gd name="connsiteX262-288069" fmla="*/ 1018608 w 5729131"/>
                  <a:gd name="connsiteY262-288070" fmla="*/ 472673 h 2329276"/>
                  <a:gd name="connsiteX263-288071" fmla="*/ 979977 w 5729131"/>
                  <a:gd name="connsiteY263-288072" fmla="*/ 536302 h 2329276"/>
                  <a:gd name="connsiteX264-288073" fmla="*/ 1012666 w 5729131"/>
                  <a:gd name="connsiteY264-288074" fmla="*/ 541463 h 2329276"/>
                  <a:gd name="connsiteX265-288075" fmla="*/ 1038516 w 5729131"/>
                  <a:gd name="connsiteY265-288076" fmla="*/ 511305 h 2329276"/>
                  <a:gd name="connsiteX266-288077" fmla="*/ 1050423 w 5729131"/>
                  <a:gd name="connsiteY266-288078" fmla="*/ 511305 h 2329276"/>
                  <a:gd name="connsiteX267-288079" fmla="*/ 1108962 w 5729131"/>
                  <a:gd name="connsiteY267-288080" fmla="*/ 511305 h 2329276"/>
                  <a:gd name="connsiteX268-288081" fmla="*/ 1161229 w 5729131"/>
                  <a:gd name="connsiteY268-288082" fmla="*/ 468128 h 2329276"/>
                  <a:gd name="connsiteX269-288083" fmla="*/ 1165711 w 5729131"/>
                  <a:gd name="connsiteY269-288084" fmla="*/ 474262 h 2329276"/>
                  <a:gd name="connsiteX270-288085" fmla="*/ 1173136 w 5729131"/>
                  <a:gd name="connsiteY270-288086" fmla="*/ 468128 h 2329276"/>
                  <a:gd name="connsiteX271-288087" fmla="*/ 1210035 w 5729131"/>
                  <a:gd name="connsiteY271-288088" fmla="*/ 518621 h 2329276"/>
                  <a:gd name="connsiteX272-288089" fmla="*/ 1247583 w 5729131"/>
                  <a:gd name="connsiteY272-288090" fmla="*/ 461311 h 2329276"/>
                  <a:gd name="connsiteX273-288091" fmla="*/ 1211223 w 5729131"/>
                  <a:gd name="connsiteY273-288092" fmla="*/ 402227 h 2329276"/>
                  <a:gd name="connsiteX274-288093" fmla="*/ 1227130 w 5729131"/>
                  <a:gd name="connsiteY274-288094" fmla="*/ 365867 h 2329276"/>
                  <a:gd name="connsiteX275-288095" fmla="*/ 1237665 w 5729131"/>
                  <a:gd name="connsiteY275-288096" fmla="*/ 369005 h 2329276"/>
                  <a:gd name="connsiteX276-288097" fmla="*/ 1239037 w 5729131"/>
                  <a:gd name="connsiteY276-288098" fmla="*/ 365867 h 2329276"/>
                  <a:gd name="connsiteX277-288099" fmla="*/ 1345843 w 5729131"/>
                  <a:gd name="connsiteY277-288100" fmla="*/ 397682 h 2329276"/>
                  <a:gd name="connsiteX278-288101" fmla="*/ 1400382 w 5729131"/>
                  <a:gd name="connsiteY278-288102" fmla="*/ 429496 h 2329276"/>
                  <a:gd name="connsiteX279-288103" fmla="*/ 1519756 w 5729131"/>
                  <a:gd name="connsiteY279-288104" fmla="*/ 536080 h 2329276"/>
                  <a:gd name="connsiteX280-288105" fmla="*/ 1543003 w 5729131"/>
                  <a:gd name="connsiteY280-288106" fmla="*/ 495398 h 2329276"/>
                  <a:gd name="connsiteX281-288107" fmla="*/ 1506643 w 5729131"/>
                  <a:gd name="connsiteY281-288108" fmla="*/ 440858 h 2329276"/>
                  <a:gd name="connsiteX282-288109" fmla="*/ 1506643 w 5729131"/>
                  <a:gd name="connsiteY282-288110" fmla="*/ 418134 h 2329276"/>
                  <a:gd name="connsiteX283-288111" fmla="*/ 1463467 w 5729131"/>
                  <a:gd name="connsiteY283-288112" fmla="*/ 409044 h 2329276"/>
                  <a:gd name="connsiteX284-288113" fmla="*/ 1472556 w 5729131"/>
                  <a:gd name="connsiteY284-288114" fmla="*/ 359050 h 2329276"/>
                  <a:gd name="connsiteX285-288115" fmla="*/ 1452104 w 5729131"/>
                  <a:gd name="connsiteY285-288116" fmla="*/ 272696 h 2329276"/>
                  <a:gd name="connsiteX286-288117" fmla="*/ 1452104 w 5729131"/>
                  <a:gd name="connsiteY286-288118" fmla="*/ 236337 h 2329276"/>
                  <a:gd name="connsiteX287-288119" fmla="*/ 1522551 w 5729131"/>
                  <a:gd name="connsiteY287-288120" fmla="*/ 134076 h 2329276"/>
                  <a:gd name="connsiteX288-288121" fmla="*/ 1543003 w 5729131"/>
                  <a:gd name="connsiteY288-288122" fmla="*/ 20453 h 2329276"/>
                  <a:gd name="connsiteX289-288123" fmla="*/ 1570272 w 5729131"/>
                  <a:gd name="connsiteY289-288124" fmla="*/ 0 h 2329276"/>
                  <a:gd name="connsiteX290-288125" fmla="*/ 1578688 w 5729131"/>
                  <a:gd name="connsiteY290-288126" fmla="*/ 2619 h 2329276"/>
                  <a:gd name="connsiteX291-288127" fmla="*/ 1582179 w 5729131"/>
                  <a:gd name="connsiteY291-288128" fmla="*/ 0 h 2329276"/>
                  <a:gd name="connsiteX292-288129" fmla="*/ 1684440 w 5729131"/>
                  <a:gd name="connsiteY292-288130" fmla="*/ 31815 h 2329276"/>
                  <a:gd name="connsiteX293-288131" fmla="*/ 1688985 w 5729131"/>
                  <a:gd name="connsiteY293-288132" fmla="*/ 102261 h 2329276"/>
                  <a:gd name="connsiteX294-288133" fmla="*/ 1652625 w 5729131"/>
                  <a:gd name="connsiteY294-288134" fmla="*/ 193160 h 2329276"/>
                  <a:gd name="connsiteX295-288135" fmla="*/ 1679895 w 5729131"/>
                  <a:gd name="connsiteY295-288136" fmla="*/ 231792 h 2329276"/>
                  <a:gd name="connsiteX296-288137" fmla="*/ 1688985 w 5729131"/>
                  <a:gd name="connsiteY296-288138" fmla="*/ 306783 h 2329276"/>
                  <a:gd name="connsiteX297-288139" fmla="*/ 1679895 w 5729131"/>
                  <a:gd name="connsiteY297-288140" fmla="*/ 452221 h 2329276"/>
                  <a:gd name="connsiteX298-288141" fmla="*/ 1636718 w 5729131"/>
                  <a:gd name="connsiteY298-288142" fmla="*/ 715827 h 2329276"/>
                  <a:gd name="connsiteX299-288143" fmla="*/ 1662494 w 5729131"/>
                  <a:gd name="connsiteY299-288144" fmla="*/ 722271 h 2329276"/>
                  <a:gd name="connsiteX0-288145" fmla="*/ 1662494 w 5729131"/>
                  <a:gd name="connsiteY0-288146" fmla="*/ 722271 h 2329276"/>
                  <a:gd name="connsiteX1-288147" fmla="*/ 5729132 w 5729131"/>
                  <a:gd name="connsiteY1-288148" fmla="*/ 785976 h 2329276"/>
                  <a:gd name="connsiteX2-288149" fmla="*/ 5693366 w 5729131"/>
                  <a:gd name="connsiteY2-288150" fmla="*/ 792603 h 2329276"/>
                  <a:gd name="connsiteX3-288151" fmla="*/ 5640799 w 5729131"/>
                  <a:gd name="connsiteY3-288152" fmla="*/ 752186 h 2329276"/>
                  <a:gd name="connsiteX4-288153" fmla="*/ 5656705 w 5729131"/>
                  <a:gd name="connsiteY4-288154" fmla="*/ 795363 h 2329276"/>
                  <a:gd name="connsiteX5-288155" fmla="*/ 5586259 w 5729131"/>
                  <a:gd name="connsiteY5-288156" fmla="*/ 870354 h 2329276"/>
                  <a:gd name="connsiteX6-288157" fmla="*/ 5575676 w 5729131"/>
                  <a:gd name="connsiteY6-288158" fmla="*/ 869346 h 2329276"/>
                  <a:gd name="connsiteX7-288159" fmla="*/ 5539436 w 5729131"/>
                  <a:gd name="connsiteY7-288160" fmla="*/ 867029 h 2329276"/>
                  <a:gd name="connsiteX8-288161" fmla="*/ 5593077 w 5729131"/>
                  <a:gd name="connsiteY8-288162" fmla="*/ 972615 h 2329276"/>
                  <a:gd name="connsiteX9-288163" fmla="*/ 5613529 w 5729131"/>
                  <a:gd name="connsiteY9-288164" fmla="*/ 1031699 h 2329276"/>
                  <a:gd name="connsiteX10-288165" fmla="*/ 5608984 w 5729131"/>
                  <a:gd name="connsiteY10-288166" fmla="*/ 1054424 h 2329276"/>
                  <a:gd name="connsiteX11-288167" fmla="*/ 5597799 w 5729131"/>
                  <a:gd name="connsiteY11-288168" fmla="*/ 1050815 h 2329276"/>
                  <a:gd name="connsiteX12-288169" fmla="*/ 5534271 w 5729131"/>
                  <a:gd name="connsiteY12-288170" fmla="*/ 1034164 h 2329276"/>
                  <a:gd name="connsiteX13-288171" fmla="*/ 5436277 w 5729131"/>
                  <a:gd name="connsiteY13-288172" fmla="*/ 1090783 h 2329276"/>
                  <a:gd name="connsiteX14-288173" fmla="*/ 5397645 w 5729131"/>
                  <a:gd name="connsiteY14-288174" fmla="*/ 1102146 h 2329276"/>
                  <a:gd name="connsiteX15-288175" fmla="*/ 5345378 w 5729131"/>
                  <a:gd name="connsiteY15-288176" fmla="*/ 1156685 h 2329276"/>
                  <a:gd name="connsiteX16-288177" fmla="*/ 5290839 w 5729131"/>
                  <a:gd name="connsiteY16-288178" fmla="*/ 1204406 h 2329276"/>
                  <a:gd name="connsiteX17-288179" fmla="*/ 5274932 w 5729131"/>
                  <a:gd name="connsiteY17-288180" fmla="*/ 1236221 h 2329276"/>
                  <a:gd name="connsiteX18-288181" fmla="*/ 5267238 w 5729131"/>
                  <a:gd name="connsiteY18-288182" fmla="*/ 1227794 h 2329276"/>
                  <a:gd name="connsiteX19-288183" fmla="*/ 5263025 w 5729131"/>
                  <a:gd name="connsiteY19-288184" fmla="*/ 1236221 h 2329276"/>
                  <a:gd name="connsiteX20-288185" fmla="*/ 5219538 w 5729131"/>
                  <a:gd name="connsiteY20-288186" fmla="*/ 1188593 h 2329276"/>
                  <a:gd name="connsiteX21-288187" fmla="*/ 5129494 w 5729131"/>
                  <a:gd name="connsiteY21-288188" fmla="*/ 1243038 h 2329276"/>
                  <a:gd name="connsiteX22-288189" fmla="*/ 5126389 w 5729131"/>
                  <a:gd name="connsiteY22-288190" fmla="*/ 1237716 h 2329276"/>
                  <a:gd name="connsiteX23-288191" fmla="*/ 5117587 w 5729131"/>
                  <a:gd name="connsiteY23-288192" fmla="*/ 1243038 h 2329276"/>
                  <a:gd name="connsiteX24-288193" fmla="*/ 5105544 w 5729131"/>
                  <a:gd name="connsiteY24-288194" fmla="*/ 1222392 h 2329276"/>
                  <a:gd name="connsiteX25-288195" fmla="*/ 5074955 w 5729131"/>
                  <a:gd name="connsiteY25-288196" fmla="*/ 1247583 h 2329276"/>
                  <a:gd name="connsiteX26-288197" fmla="*/ 5065718 w 5729131"/>
                  <a:gd name="connsiteY26-288198" fmla="*/ 1245384 h 2329276"/>
                  <a:gd name="connsiteX27-288199" fmla="*/ 5063048 w 5729131"/>
                  <a:gd name="connsiteY27-288200" fmla="*/ 1247583 h 2329276"/>
                  <a:gd name="connsiteX28-288201" fmla="*/ 5026594 w 5729131"/>
                  <a:gd name="connsiteY28-288202" fmla="*/ 1238904 h 2329276"/>
                  <a:gd name="connsiteX29-288203" fmla="*/ 5015871 w 5729131"/>
                  <a:gd name="connsiteY29-288204" fmla="*/ 1283943 h 2329276"/>
                  <a:gd name="connsiteX30-288205" fmla="*/ 4974967 w 5729131"/>
                  <a:gd name="connsiteY30-288206" fmla="*/ 1349844 h 2329276"/>
                  <a:gd name="connsiteX31-288207" fmla="*/ 4974967 w 5729131"/>
                  <a:gd name="connsiteY31-288208" fmla="*/ 1381659 h 2329276"/>
                  <a:gd name="connsiteX32-288209" fmla="*/ 5011326 w 5729131"/>
                  <a:gd name="connsiteY32-288210" fmla="*/ 1495282 h 2329276"/>
                  <a:gd name="connsiteX33-288211" fmla="*/ 4999419 w 5729131"/>
                  <a:gd name="connsiteY33-288212" fmla="*/ 1495282 h 2329276"/>
                  <a:gd name="connsiteX34-288213" fmla="*/ 4974967 w 5729131"/>
                  <a:gd name="connsiteY34-288214" fmla="*/ 1495282 h 2329276"/>
                  <a:gd name="connsiteX35-288215" fmla="*/ 4963605 w 5729131"/>
                  <a:gd name="connsiteY35-288216" fmla="*/ 1547548 h 2329276"/>
                  <a:gd name="connsiteX36-288217" fmla="*/ 4974967 w 5729131"/>
                  <a:gd name="connsiteY36-288218" fmla="*/ 1574818 h 2329276"/>
                  <a:gd name="connsiteX37-288219" fmla="*/ 4909065 w 5729131"/>
                  <a:gd name="connsiteY37-288220" fmla="*/ 1608905 h 2329276"/>
                  <a:gd name="connsiteX38-288221" fmla="*/ 4897703 w 5729131"/>
                  <a:gd name="connsiteY38-288222" fmla="*/ 1677079 h 2329276"/>
                  <a:gd name="connsiteX39-288223" fmla="*/ 4845437 w 5729131"/>
                  <a:gd name="connsiteY39-288224" fmla="*/ 1692986 h 2329276"/>
                  <a:gd name="connsiteX40-288225" fmla="*/ 4834074 w 5729131"/>
                  <a:gd name="connsiteY40-288226" fmla="*/ 1752070 h 2329276"/>
                  <a:gd name="connsiteX41-288227" fmla="*/ 4779535 w 5729131"/>
                  <a:gd name="connsiteY41-288228" fmla="*/ 1811154 h 2329276"/>
                  <a:gd name="connsiteX42-288229" fmla="*/ 4777225 w 5729131"/>
                  <a:gd name="connsiteY42-288230" fmla="*/ 1800758 h 2329276"/>
                  <a:gd name="connsiteX43-288231" fmla="*/ 4767628 w 5729131"/>
                  <a:gd name="connsiteY43-288232" fmla="*/ 1811154 h 2329276"/>
                  <a:gd name="connsiteX44-288233" fmla="*/ 4758538 w 5729131"/>
                  <a:gd name="connsiteY44-288234" fmla="*/ 1770250 h 2329276"/>
                  <a:gd name="connsiteX45-288235" fmla="*/ 4742631 w 5729131"/>
                  <a:gd name="connsiteY45-288236" fmla="*/ 1683896 h 2329276"/>
                  <a:gd name="connsiteX46-288237" fmla="*/ 4715361 w 5729131"/>
                  <a:gd name="connsiteY46-288238" fmla="*/ 1543004 h 2329276"/>
                  <a:gd name="connsiteX47-288239" fmla="*/ 4735813 w 5729131"/>
                  <a:gd name="connsiteY47-288240" fmla="*/ 1452105 h 2329276"/>
                  <a:gd name="connsiteX48-288241" fmla="*/ 4767628 w 5729131"/>
                  <a:gd name="connsiteY48-288242" fmla="*/ 1408928 h 2329276"/>
                  <a:gd name="connsiteX49-288243" fmla="*/ 4767628 w 5729131"/>
                  <a:gd name="connsiteY49-288244" fmla="*/ 1381659 h 2329276"/>
                  <a:gd name="connsiteX50-288245" fmla="*/ 4826712 w 5729131"/>
                  <a:gd name="connsiteY50-288246" fmla="*/ 1365751 h 2329276"/>
                  <a:gd name="connsiteX51-288247" fmla="*/ 1811153 w 5729131"/>
                  <a:gd name="connsiteY51-288248" fmla="*/ 1617995 h 2329276"/>
                  <a:gd name="connsiteX52-288249" fmla="*/ 1748069 w 5729131"/>
                  <a:gd name="connsiteY52-288250" fmla="*/ 1656627 h 2329276"/>
                  <a:gd name="connsiteX53-288251" fmla="*/ 1711709 w 5729131"/>
                  <a:gd name="connsiteY53-288252" fmla="*/ 1661172 h 2329276"/>
                  <a:gd name="connsiteX54-288253" fmla="*/ 1711926 w 5729131"/>
                  <a:gd name="connsiteY54-288254" fmla="*/ 1659656 h 2329276"/>
                  <a:gd name="connsiteX55-288255" fmla="*/ 1699803 w 5729131"/>
                  <a:gd name="connsiteY55-288256" fmla="*/ 1661172 h 2329276"/>
                  <a:gd name="connsiteX56-288257" fmla="*/ 1704347 w 5729131"/>
                  <a:gd name="connsiteY56-288258" fmla="*/ 1629357 h 2329276"/>
                  <a:gd name="connsiteX57-288259" fmla="*/ 1662460 w 5729131"/>
                  <a:gd name="connsiteY57-288260" fmla="*/ 1611406 h 2329276"/>
                  <a:gd name="connsiteX58-288261" fmla="*/ 1629901 w 5729131"/>
                  <a:gd name="connsiteY58-288262" fmla="*/ 1624812 h 2329276"/>
                  <a:gd name="connsiteX59-288263" fmla="*/ 1629300 w 5729131"/>
                  <a:gd name="connsiteY59-288264" fmla="*/ 1620157 h 2329276"/>
                  <a:gd name="connsiteX60-288265" fmla="*/ 1617994 w 5729131"/>
                  <a:gd name="connsiteY60-288266" fmla="*/ 1624812 h 2329276"/>
                  <a:gd name="connsiteX61-288267" fmla="*/ 1608904 w 5729131"/>
                  <a:gd name="connsiteY61-288268" fmla="*/ 1554366 h 2329276"/>
                  <a:gd name="connsiteX62-288269" fmla="*/ 1552684 w 5729131"/>
                  <a:gd name="connsiteY62-288270" fmla="*/ 1544673 h 2329276"/>
                  <a:gd name="connsiteX63-288271" fmla="*/ 1518550 w 5729131"/>
                  <a:gd name="connsiteY63-288272" fmla="*/ 1570273 h 2329276"/>
                  <a:gd name="connsiteX64-288273" fmla="*/ 1425379 w 5729131"/>
                  <a:gd name="connsiteY64-288274" fmla="*/ 1590725 h 2329276"/>
                  <a:gd name="connsiteX65-288275" fmla="*/ 1409472 w 5729131"/>
                  <a:gd name="connsiteY65-288276" fmla="*/ 1608905 h 2329276"/>
                  <a:gd name="connsiteX66-288277" fmla="*/ 1270852 w 5729131"/>
                  <a:gd name="connsiteY66-288278" fmla="*/ 1629357 h 2329276"/>
                  <a:gd name="connsiteX67-288279" fmla="*/ 1254945 w 5729131"/>
                  <a:gd name="connsiteY67-288280" fmla="*/ 1649809 h 2329276"/>
                  <a:gd name="connsiteX68-288281" fmla="*/ 1282214 w 5729131"/>
                  <a:gd name="connsiteY68-288282" fmla="*/ 1692986 h 2329276"/>
                  <a:gd name="connsiteX69-288283" fmla="*/ 1243582 w 5729131"/>
                  <a:gd name="connsiteY69-288284" fmla="*/ 1708893 h 2329276"/>
                  <a:gd name="connsiteX70-288285" fmla="*/ 1254945 w 5729131"/>
                  <a:gd name="connsiteY70-288286" fmla="*/ 1727073 h 2329276"/>
                  <a:gd name="connsiteX71-288287" fmla="*/ 1216313 w 5729131"/>
                  <a:gd name="connsiteY71-288288" fmla="*/ 1752070 h 2329276"/>
                  <a:gd name="connsiteX72-288289" fmla="*/ 1275397 w 5729131"/>
                  <a:gd name="connsiteY72-288290" fmla="*/ 1795247 h 2329276"/>
                  <a:gd name="connsiteX73-288291" fmla="*/ 1270852 w 5729131"/>
                  <a:gd name="connsiteY73-288292" fmla="*/ 1822517 h 2329276"/>
                  <a:gd name="connsiteX74-288293" fmla="*/ 1259108 w 5729131"/>
                  <a:gd name="connsiteY74-288294" fmla="*/ 1821538 h 2329276"/>
                  <a:gd name="connsiteX75-288295" fmla="*/ 1258945 w 5729131"/>
                  <a:gd name="connsiteY75-288296" fmla="*/ 1822517 h 2329276"/>
                  <a:gd name="connsiteX76-288297" fmla="*/ 1215644 w 5729131"/>
                  <a:gd name="connsiteY76-288298" fmla="*/ 1818908 h 2329276"/>
                  <a:gd name="connsiteX77-288299" fmla="*/ 1204950 w 5729131"/>
                  <a:gd name="connsiteY77-288300" fmla="*/ 1833879 h 2329276"/>
                  <a:gd name="connsiteX78-288301" fmla="*/ 1196495 w 5729131"/>
                  <a:gd name="connsiteY78-288302" fmla="*/ 1829047 h 2329276"/>
                  <a:gd name="connsiteX79-288303" fmla="*/ 1193043 w 5729131"/>
                  <a:gd name="connsiteY79-288304" fmla="*/ 1833879 h 2329276"/>
                  <a:gd name="connsiteX80-288305" fmla="*/ 1145322 w 5729131"/>
                  <a:gd name="connsiteY80-288306" fmla="*/ 1806609 h 2329276"/>
                  <a:gd name="connsiteX81-288307" fmla="*/ 1098145 w 5729131"/>
                  <a:gd name="connsiteY81-288308" fmla="*/ 1806609 h 2329276"/>
                  <a:gd name="connsiteX82-288309" fmla="*/ 1061785 w 5729131"/>
                  <a:gd name="connsiteY82-288310" fmla="*/ 1833879 h 2329276"/>
                  <a:gd name="connsiteX83-288311" fmla="*/ 1055322 w 5729131"/>
                  <a:gd name="connsiteY83-288312" fmla="*/ 1829796 h 2329276"/>
                  <a:gd name="connsiteX84-288313" fmla="*/ 1049878 w 5729131"/>
                  <a:gd name="connsiteY84-288314" fmla="*/ 1833879 h 2329276"/>
                  <a:gd name="connsiteX85-288315" fmla="*/ 1006701 w 5729131"/>
                  <a:gd name="connsiteY85-288316" fmla="*/ 1806609 h 2329276"/>
                  <a:gd name="connsiteX86-288317" fmla="*/ 924893 w 5729131"/>
                  <a:gd name="connsiteY86-288318" fmla="*/ 1770250 h 2329276"/>
                  <a:gd name="connsiteX87-288319" fmla="*/ 877716 w 5729131"/>
                  <a:gd name="connsiteY87-288320" fmla="*/ 1770250 h 2329276"/>
                  <a:gd name="connsiteX88-288321" fmla="*/ 802724 w 5729131"/>
                  <a:gd name="connsiteY88-288322" fmla="*/ 1833879 h 2329276"/>
                  <a:gd name="connsiteX89-288323" fmla="*/ 798179 w 5729131"/>
                  <a:gd name="connsiteY89-288324" fmla="*/ 1877056 h 2329276"/>
                  <a:gd name="connsiteX90-288325" fmla="*/ 787406 w 5729131"/>
                  <a:gd name="connsiteY90-288326" fmla="*/ 1866283 h 2329276"/>
                  <a:gd name="connsiteX91-288327" fmla="*/ 786272 w 5729131"/>
                  <a:gd name="connsiteY91-288328" fmla="*/ 1877056 h 2329276"/>
                  <a:gd name="connsiteX92-288329" fmla="*/ 756063 w 5729131"/>
                  <a:gd name="connsiteY92-288330" fmla="*/ 1846846 h 2329276"/>
                  <a:gd name="connsiteX93-288331" fmla="*/ 732278 w 5729131"/>
                  <a:gd name="connsiteY93-288332" fmla="*/ 1904325 h 2329276"/>
                  <a:gd name="connsiteX94-288333" fmla="*/ 743640 w 5729131"/>
                  <a:gd name="connsiteY94-288334" fmla="*/ 1913415 h 2329276"/>
                  <a:gd name="connsiteX95-288335" fmla="*/ 723188 w 5729131"/>
                  <a:gd name="connsiteY95-288336" fmla="*/ 1956592 h 2329276"/>
                  <a:gd name="connsiteX96-288337" fmla="*/ 747026 w 5729131"/>
                  <a:gd name="connsiteY96-288338" fmla="*/ 1993433 h 2329276"/>
                  <a:gd name="connsiteX97-288339" fmla="*/ 763548 w 5729131"/>
                  <a:gd name="connsiteY97-288340" fmla="*/ 1990679 h 2329276"/>
                  <a:gd name="connsiteX98-288341" fmla="*/ 764871 w 5729131"/>
                  <a:gd name="connsiteY98-288342" fmla="*/ 1992443 h 2329276"/>
                  <a:gd name="connsiteX99-288343" fmla="*/ 775455 w 5729131"/>
                  <a:gd name="connsiteY99-288344" fmla="*/ 1990679 h 2329276"/>
                  <a:gd name="connsiteX100-288345" fmla="*/ 802724 w 5729131"/>
                  <a:gd name="connsiteY100-288346" fmla="*/ 2027038 h 2329276"/>
                  <a:gd name="connsiteX101-288347" fmla="*/ 798179 w 5729131"/>
                  <a:gd name="connsiteY101-288348" fmla="*/ 2054308 h 2329276"/>
                  <a:gd name="connsiteX102-288349" fmla="*/ 818632 w 5729131"/>
                  <a:gd name="connsiteY102-288350" fmla="*/ 2065670 h 2329276"/>
                  <a:gd name="connsiteX103-288351" fmla="*/ 802724 w 5729131"/>
                  <a:gd name="connsiteY103-288352" fmla="*/ 2097485 h 2329276"/>
                  <a:gd name="connsiteX104-288353" fmla="*/ 766365 w 5729131"/>
                  <a:gd name="connsiteY104-288354" fmla="*/ 2102030 h 2329276"/>
                  <a:gd name="connsiteX105-288355" fmla="*/ 727733 w 5729131"/>
                  <a:gd name="connsiteY105-288356" fmla="*/ 2161114 h 2329276"/>
                  <a:gd name="connsiteX106-288357" fmla="*/ 759548 w 5729131"/>
                  <a:gd name="connsiteY106-288358" fmla="*/ 2204291 h 2329276"/>
                  <a:gd name="connsiteX107-288359" fmla="*/ 759548 w 5729131"/>
                  <a:gd name="connsiteY107-288360" fmla="*/ 2242922 h 2329276"/>
                  <a:gd name="connsiteX108-288361" fmla="*/ 798179 w 5729131"/>
                  <a:gd name="connsiteY108-288362" fmla="*/ 2302007 h 2329276"/>
                  <a:gd name="connsiteX109-288363" fmla="*/ 775455 w 5729131"/>
                  <a:gd name="connsiteY109-288364" fmla="*/ 2317914 h 2329276"/>
                  <a:gd name="connsiteX110-288365" fmla="*/ 770910 w 5729131"/>
                  <a:gd name="connsiteY110-288366" fmla="*/ 2329276 h 2329276"/>
                  <a:gd name="connsiteX111-288367" fmla="*/ 759003 w 5729131"/>
                  <a:gd name="connsiteY111-288368" fmla="*/ 2329276 h 2329276"/>
                  <a:gd name="connsiteX112-288369" fmla="*/ 755003 w 5729131"/>
                  <a:gd name="connsiteY112-288370" fmla="*/ 2329276 h 2329276"/>
                  <a:gd name="connsiteX113-288371" fmla="*/ 743096 w 5729131"/>
                  <a:gd name="connsiteY113-288372" fmla="*/ 2329276 h 2329276"/>
                  <a:gd name="connsiteX114-288373" fmla="*/ 715826 w 5729131"/>
                  <a:gd name="connsiteY114-288374" fmla="*/ 2295189 h 2329276"/>
                  <a:gd name="connsiteX115-288375" fmla="*/ 704464 w 5729131"/>
                  <a:gd name="connsiteY115-288376" fmla="*/ 2295189 h 2329276"/>
                  <a:gd name="connsiteX116-288377" fmla="*/ 684012 w 5729131"/>
                  <a:gd name="connsiteY116-288378" fmla="*/ 2286099 h 2329276"/>
                  <a:gd name="connsiteX117-288379" fmla="*/ 672649 w 5729131"/>
                  <a:gd name="connsiteY117-288380" fmla="*/ 2263375 h 2329276"/>
                  <a:gd name="connsiteX118-288381" fmla="*/ 645222 w 5729131"/>
                  <a:gd name="connsiteY118-288382" fmla="*/ 2255538 h 2329276"/>
                  <a:gd name="connsiteX119-288383" fmla="*/ 625472 w 5729131"/>
                  <a:gd name="connsiteY119-288384" fmla="*/ 2258830 h 2329276"/>
                  <a:gd name="connsiteX120-288385" fmla="*/ 623771 w 5729131"/>
                  <a:gd name="connsiteY120-288386" fmla="*/ 2257129 h 2329276"/>
                  <a:gd name="connsiteX121-288387" fmla="*/ 613565 w 5729131"/>
                  <a:gd name="connsiteY121-288388" fmla="*/ 2258830 h 2329276"/>
                  <a:gd name="connsiteX122-288389" fmla="*/ 609020 w 5729131"/>
                  <a:gd name="connsiteY122-288390" fmla="*/ 2254285 h 2329276"/>
                  <a:gd name="connsiteX123-288391" fmla="*/ 559026 w 5729131"/>
                  <a:gd name="connsiteY123-288392" fmla="*/ 2227015 h 2329276"/>
                  <a:gd name="connsiteX124-288393" fmla="*/ 506760 w 5729131"/>
                  <a:gd name="connsiteY124-288394" fmla="*/ 2220198 h 2329276"/>
                  <a:gd name="connsiteX125-288395" fmla="*/ 483280 w 5729131"/>
                  <a:gd name="connsiteY125-288396" fmla="*/ 2213489 h 2329276"/>
                  <a:gd name="connsiteX126-288397" fmla="*/ 480035 w 5729131"/>
                  <a:gd name="connsiteY126-288398" fmla="*/ 2215653 h 2329276"/>
                  <a:gd name="connsiteX127-288399" fmla="*/ 475042 w 5729131"/>
                  <a:gd name="connsiteY127-288400" fmla="*/ 2211135 h 2329276"/>
                  <a:gd name="connsiteX128-288401" fmla="*/ 474945 w 5729131"/>
                  <a:gd name="connsiteY128-288402" fmla="*/ 2211108 h 2329276"/>
                  <a:gd name="connsiteX129-288403" fmla="*/ 468128 w 5729131"/>
                  <a:gd name="connsiteY129-288404" fmla="*/ 2215653 h 2329276"/>
                  <a:gd name="connsiteX130-288405" fmla="*/ 420406 w 5729131"/>
                  <a:gd name="connsiteY130-288406" fmla="*/ 2172476 h 2329276"/>
                  <a:gd name="connsiteX131-288407" fmla="*/ 381774 w 5729131"/>
                  <a:gd name="connsiteY131-288408" fmla="*/ 2156569 h 2329276"/>
                  <a:gd name="connsiteX132-288409" fmla="*/ 349960 w 5729131"/>
                  <a:gd name="connsiteY132-288410" fmla="*/ 2124754 h 2329276"/>
                  <a:gd name="connsiteX133-288411" fmla="*/ 377229 w 5729131"/>
                  <a:gd name="connsiteY133-288412" fmla="*/ 2117937 h 2329276"/>
                  <a:gd name="connsiteX134-288413" fmla="*/ 404499 w 5729131"/>
                  <a:gd name="connsiteY134-288414" fmla="*/ 2070215 h 2329276"/>
                  <a:gd name="connsiteX135-288415" fmla="*/ 388591 w 5729131"/>
                  <a:gd name="connsiteY135-288416" fmla="*/ 2054308 h 2329276"/>
                  <a:gd name="connsiteX136-288417" fmla="*/ 440858 w 5729131"/>
                  <a:gd name="connsiteY136-288418" fmla="*/ 2027038 h 2329276"/>
                  <a:gd name="connsiteX137-288419" fmla="*/ 440858 w 5729131"/>
                  <a:gd name="connsiteY137-288420" fmla="*/ 2023982 h 2329276"/>
                  <a:gd name="connsiteX138-288421" fmla="*/ 416406 w 5729131"/>
                  <a:gd name="connsiteY138-288422" fmla="*/ 2027038 h 2329276"/>
                  <a:gd name="connsiteX139-288423" fmla="*/ 416406 w 5729131"/>
                  <a:gd name="connsiteY139-288424" fmla="*/ 2025550 h 2329276"/>
                  <a:gd name="connsiteX140-288425" fmla="*/ 404499 w 5729131"/>
                  <a:gd name="connsiteY140-288426" fmla="*/ 2027038 h 2329276"/>
                  <a:gd name="connsiteX141-288427" fmla="*/ 404499 w 5729131"/>
                  <a:gd name="connsiteY141-288428" fmla="*/ 2006586 h 2329276"/>
                  <a:gd name="connsiteX142-288429" fmla="*/ 424951 w 5729131"/>
                  <a:gd name="connsiteY142-288430" fmla="*/ 1990679 h 2329276"/>
                  <a:gd name="connsiteX143-288431" fmla="*/ 463583 w 5729131"/>
                  <a:gd name="connsiteY143-288432" fmla="*/ 1983862 h 2329276"/>
                  <a:gd name="connsiteX144-288433" fmla="*/ 468128 w 5729131"/>
                  <a:gd name="connsiteY144-288434" fmla="*/ 1967954 h 2329276"/>
                  <a:gd name="connsiteX145-288435" fmla="*/ 456765 w 5729131"/>
                  <a:gd name="connsiteY145-288436" fmla="*/ 1936140 h 2329276"/>
                  <a:gd name="connsiteX146-288437" fmla="*/ 474945 w 5729131"/>
                  <a:gd name="connsiteY146-288438" fmla="*/ 1908870 h 2329276"/>
                  <a:gd name="connsiteX147-288439" fmla="*/ 474945 w 5729131"/>
                  <a:gd name="connsiteY147-288440" fmla="*/ 1888418 h 2329276"/>
                  <a:gd name="connsiteX148-288441" fmla="*/ 420406 w 5729131"/>
                  <a:gd name="connsiteY148-288442" fmla="*/ 1870238 h 2329276"/>
                  <a:gd name="connsiteX149-288443" fmla="*/ 409588 w 5729131"/>
                  <a:gd name="connsiteY149-288444" fmla="*/ 1870238 h 2329276"/>
                  <a:gd name="connsiteX150-288445" fmla="*/ 397681 w 5729131"/>
                  <a:gd name="connsiteY150-288446" fmla="*/ 1870238 h 2329276"/>
                  <a:gd name="connsiteX151-288447" fmla="*/ 379485 w 5729131"/>
                  <a:gd name="connsiteY151-288448" fmla="*/ 1847999 h 2329276"/>
                  <a:gd name="connsiteX152-288449" fmla="*/ 357322 w 5729131"/>
                  <a:gd name="connsiteY152-288450" fmla="*/ 1854331 h 2329276"/>
                  <a:gd name="connsiteX153-288451" fmla="*/ 352842 w 5729131"/>
                  <a:gd name="connsiteY153-288452" fmla="*/ 1852209 h 2329276"/>
                  <a:gd name="connsiteX154-288453" fmla="*/ 345415 w 5729131"/>
                  <a:gd name="connsiteY154-288454" fmla="*/ 1854331 h 2329276"/>
                  <a:gd name="connsiteX155-288455" fmla="*/ 302238 w 5729131"/>
                  <a:gd name="connsiteY155-288456" fmla="*/ 1833879 h 2329276"/>
                  <a:gd name="connsiteX156-288457" fmla="*/ 302238 w 5729131"/>
                  <a:gd name="connsiteY156-288458" fmla="*/ 1822517 h 2329276"/>
                  <a:gd name="connsiteX157-288459" fmla="*/ 286331 w 5729131"/>
                  <a:gd name="connsiteY157-288460" fmla="*/ 1795247 h 2329276"/>
                  <a:gd name="connsiteX158-288461" fmla="*/ 270968 w 5729131"/>
                  <a:gd name="connsiteY158-288462" fmla="*/ 1795247 h 2329276"/>
                  <a:gd name="connsiteX159-288463" fmla="*/ 259061 w 5729131"/>
                  <a:gd name="connsiteY159-288464" fmla="*/ 1795247 h 2329276"/>
                  <a:gd name="connsiteX160-288465" fmla="*/ 254516 w 5729131"/>
                  <a:gd name="connsiteY160-288466" fmla="*/ 1779340 h 2329276"/>
                  <a:gd name="connsiteX161-288467" fmla="*/ 263606 w 5729131"/>
                  <a:gd name="connsiteY161-288468" fmla="*/ 1763433 h 2329276"/>
                  <a:gd name="connsiteX162-288469" fmla="*/ 243991 w 5729131"/>
                  <a:gd name="connsiteY162-288470" fmla="*/ 1732920 h 2329276"/>
                  <a:gd name="connsiteX163-288471" fmla="*/ 216429 w 5729131"/>
                  <a:gd name="connsiteY163-288472" fmla="*/ 1736163 h 2329276"/>
                  <a:gd name="connsiteX164-288473" fmla="*/ 212956 w 5729131"/>
                  <a:gd name="connsiteY164-288474" fmla="*/ 1735171 h 2329276"/>
                  <a:gd name="connsiteX165-288475" fmla="*/ 204522 w 5729131"/>
                  <a:gd name="connsiteY165-288476" fmla="*/ 1736163 h 2329276"/>
                  <a:gd name="connsiteX166-288477" fmla="*/ 199623 w 5729131"/>
                  <a:gd name="connsiteY166-288478" fmla="*/ 1734763 h 2329276"/>
                  <a:gd name="connsiteX167-288479" fmla="*/ 195977 w 5729131"/>
                  <a:gd name="connsiteY167-288480" fmla="*/ 1747525 h 2329276"/>
                  <a:gd name="connsiteX168-288481" fmla="*/ 184968 w 5729131"/>
                  <a:gd name="connsiteY168-288482" fmla="*/ 1744380 h 2329276"/>
                  <a:gd name="connsiteX169-288483" fmla="*/ 184070 w 5729131"/>
                  <a:gd name="connsiteY169-288484" fmla="*/ 1747525 h 2329276"/>
                  <a:gd name="connsiteX170-288485" fmla="*/ 168163 w 5729131"/>
                  <a:gd name="connsiteY170-288486" fmla="*/ 1742990 h 2329276"/>
                  <a:gd name="connsiteX171-288487" fmla="*/ 156800 w 5729131"/>
                  <a:gd name="connsiteY171-288488" fmla="*/ 1704348 h 2329276"/>
                  <a:gd name="connsiteX172-288489" fmla="*/ 152255 w 5729131"/>
                  <a:gd name="connsiteY172-288490" fmla="*/ 1688441 h 2329276"/>
                  <a:gd name="connsiteX173-288491" fmla="*/ 156800 w 5729131"/>
                  <a:gd name="connsiteY173-288492" fmla="*/ 1683896 h 2329276"/>
                  <a:gd name="connsiteX174-288493" fmla="*/ 168707 w 5729131"/>
                  <a:gd name="connsiteY174-288494" fmla="*/ 1683896 h 2329276"/>
                  <a:gd name="connsiteX175-288495" fmla="*/ 188615 w 5729131"/>
                  <a:gd name="connsiteY175-288496" fmla="*/ 1683896 h 2329276"/>
                  <a:gd name="connsiteX176-288497" fmla="*/ 199977 w 5729131"/>
                  <a:gd name="connsiteY176-288498" fmla="*/ 1672534 h 2329276"/>
                  <a:gd name="connsiteX177-288499" fmla="*/ 188615 w 5729131"/>
                  <a:gd name="connsiteY177-288500" fmla="*/ 1649809 h 2329276"/>
                  <a:gd name="connsiteX178-288501" fmla="*/ 168163 w 5729131"/>
                  <a:gd name="connsiteY178-288502" fmla="*/ 1640720 h 2329276"/>
                  <a:gd name="connsiteX179-288503" fmla="*/ 168163 w 5729131"/>
                  <a:gd name="connsiteY179-288504" fmla="*/ 1633902 h 2329276"/>
                  <a:gd name="connsiteX180-288505" fmla="*/ 152255 w 5729131"/>
                  <a:gd name="connsiteY180-288506" fmla="*/ 1617995 h 2329276"/>
                  <a:gd name="connsiteX181-288507" fmla="*/ 129531 w 5729131"/>
                  <a:gd name="connsiteY181-288508" fmla="*/ 1581635 h 2329276"/>
                  <a:gd name="connsiteX182-288509" fmla="*/ 140893 w 5729131"/>
                  <a:gd name="connsiteY182-288510" fmla="*/ 1558911 h 2329276"/>
                  <a:gd name="connsiteX183-288511" fmla="*/ 136348 w 5729131"/>
                  <a:gd name="connsiteY183-288512" fmla="*/ 1531641 h 2329276"/>
                  <a:gd name="connsiteX184-288513" fmla="*/ 103789 w 5729131"/>
                  <a:gd name="connsiteY184-288514" fmla="*/ 1518234 h 2329276"/>
                  <a:gd name="connsiteX185-288515" fmla="*/ 93716 w 5729131"/>
                  <a:gd name="connsiteY185-288516" fmla="*/ 1522551 h 2329276"/>
                  <a:gd name="connsiteX186-288517" fmla="*/ 91868 w 5729131"/>
                  <a:gd name="connsiteY186-288518" fmla="*/ 1518240 h 2329276"/>
                  <a:gd name="connsiteX187-288519" fmla="*/ 81809 w 5729131"/>
                  <a:gd name="connsiteY187-288520" fmla="*/ 1522551 h 2329276"/>
                  <a:gd name="connsiteX188-288521" fmla="*/ 74992 w 5729131"/>
                  <a:gd name="connsiteY188-288522" fmla="*/ 1506644 h 2329276"/>
                  <a:gd name="connsiteX189-288523" fmla="*/ 34087 w 5729131"/>
                  <a:gd name="connsiteY189-288524" fmla="*/ 1495282 h 2329276"/>
                  <a:gd name="connsiteX190-288525" fmla="*/ 22725 w 5729131"/>
                  <a:gd name="connsiteY190-288526" fmla="*/ 1452105 h 2329276"/>
                  <a:gd name="connsiteX191-288527" fmla="*/ 22725 w 5729131"/>
                  <a:gd name="connsiteY191-288528" fmla="*/ 1420290 h 2329276"/>
                  <a:gd name="connsiteX192-288529" fmla="*/ 0 w 5729131"/>
                  <a:gd name="connsiteY192-288530" fmla="*/ 1404383 h 2329276"/>
                  <a:gd name="connsiteX193-288531" fmla="*/ 15907 w 5729131"/>
                  <a:gd name="connsiteY193-288532" fmla="*/ 1381659 h 2329276"/>
                  <a:gd name="connsiteX194-288533" fmla="*/ 6818 w 5729131"/>
                  <a:gd name="connsiteY194-288534" fmla="*/ 1318030 h 2329276"/>
                  <a:gd name="connsiteX195-288535" fmla="*/ 34087 w 5729131"/>
                  <a:gd name="connsiteY195-288536" fmla="*/ 1274853 h 2329276"/>
                  <a:gd name="connsiteX196-288537" fmla="*/ 27270 w 5729131"/>
                  <a:gd name="connsiteY196-288538" fmla="*/ 1263491 h 2329276"/>
                  <a:gd name="connsiteX197-288539" fmla="*/ 70447 w 5729131"/>
                  <a:gd name="connsiteY197-288540" fmla="*/ 1224859 h 2329276"/>
                  <a:gd name="connsiteX198-288541" fmla="*/ 27270 w 5729131"/>
                  <a:gd name="connsiteY198-288542" fmla="*/ 1188499 h 2329276"/>
                  <a:gd name="connsiteX199-288543" fmla="*/ 109078 w 5729131"/>
                  <a:gd name="connsiteY199-288544" fmla="*/ 1090783 h 2329276"/>
                  <a:gd name="connsiteX200-288545" fmla="*/ 145438 w 5729131"/>
                  <a:gd name="connsiteY200-288546" fmla="*/ 1047606 h 2329276"/>
                  <a:gd name="connsiteX201-288547" fmla="*/ 156800 w 5729131"/>
                  <a:gd name="connsiteY201-288548" fmla="*/ 1004430 h 2329276"/>
                  <a:gd name="connsiteX202-288549" fmla="*/ 102261 w 5729131"/>
                  <a:gd name="connsiteY202-288550" fmla="*/ 952163 h 2329276"/>
                  <a:gd name="connsiteX203-288551" fmla="*/ 118168 w 5729131"/>
                  <a:gd name="connsiteY203-288552" fmla="*/ 897624 h 2329276"/>
                  <a:gd name="connsiteX204-288553" fmla="*/ 86354 w 5729131"/>
                  <a:gd name="connsiteY204-288554" fmla="*/ 833995 h 2329276"/>
                  <a:gd name="connsiteX205-288555" fmla="*/ 109078 w 5729131"/>
                  <a:gd name="connsiteY205-288556" fmla="*/ 759003 h 2329276"/>
                  <a:gd name="connsiteX206-288557" fmla="*/ 70447 w 5729131"/>
                  <a:gd name="connsiteY206-288558" fmla="*/ 656742 h 2329276"/>
                  <a:gd name="connsiteX207-288559" fmla="*/ 102261 w 5729131"/>
                  <a:gd name="connsiteY207-288560" fmla="*/ 586296 h 2329276"/>
                  <a:gd name="connsiteX208-288561" fmla="*/ 43177 w 5729131"/>
                  <a:gd name="connsiteY208-288562" fmla="*/ 520395 h 2329276"/>
                  <a:gd name="connsiteX209-288563" fmla="*/ 49994 w 5729131"/>
                  <a:gd name="connsiteY209-288564" fmla="*/ 445403 h 2329276"/>
                  <a:gd name="connsiteX210-288565" fmla="*/ 81809 w 5729131"/>
                  <a:gd name="connsiteY210-288566" fmla="*/ 440858 h 2329276"/>
                  <a:gd name="connsiteX211-288567" fmla="*/ 145438 w 5729131"/>
                  <a:gd name="connsiteY211-288568" fmla="*/ 397682 h 2329276"/>
                  <a:gd name="connsiteX212-288569" fmla="*/ 184070 w 5729131"/>
                  <a:gd name="connsiteY212-288570" fmla="*/ 359050 h 2329276"/>
                  <a:gd name="connsiteX213-288571" fmla="*/ 189699 w 5729131"/>
                  <a:gd name="connsiteY213-288572" fmla="*/ 365328 h 2329276"/>
                  <a:gd name="connsiteX214-288573" fmla="*/ 195977 w 5729131"/>
                  <a:gd name="connsiteY214-288574" fmla="*/ 359050 h 2329276"/>
                  <a:gd name="connsiteX215-288575" fmla="*/ 255061 w 5729131"/>
                  <a:gd name="connsiteY215-288576" fmla="*/ 424951 h 2329276"/>
                  <a:gd name="connsiteX216-288577" fmla="*/ 350504 w 5729131"/>
                  <a:gd name="connsiteY216-288578" fmla="*/ 445403 h 2329276"/>
                  <a:gd name="connsiteX217-288579" fmla="*/ 491397 w 5729131"/>
                  <a:gd name="connsiteY217-288580" fmla="*/ 559027 h 2329276"/>
                  <a:gd name="connsiteX218-288581" fmla="*/ 523211 w 5729131"/>
                  <a:gd name="connsiteY218-288582" fmla="*/ 606748 h 2329276"/>
                  <a:gd name="connsiteX219-288583" fmla="*/ 523211 w 5729131"/>
                  <a:gd name="connsiteY219-288584" fmla="*/ 665832 h 2329276"/>
                  <a:gd name="connsiteX220-288585" fmla="*/ 486852 w 5729131"/>
                  <a:gd name="connsiteY220-288586" fmla="*/ 720371 h 2329276"/>
                  <a:gd name="connsiteX221-288587" fmla="*/ 420951 w 5729131"/>
                  <a:gd name="connsiteY221-288588" fmla="*/ 740824 h 2329276"/>
                  <a:gd name="connsiteX222-288589" fmla="*/ 415909 w 5729131"/>
                  <a:gd name="connsiteY222-288590" fmla="*/ 738693 h 2329276"/>
                  <a:gd name="connsiteX223-288591" fmla="*/ 409044 w 5729131"/>
                  <a:gd name="connsiteY223-288592" fmla="*/ 740824 h 2329276"/>
                  <a:gd name="connsiteX224-288593" fmla="*/ 252950 w 5729131"/>
                  <a:gd name="connsiteY224-288594" fmla="*/ 674868 h 2329276"/>
                  <a:gd name="connsiteX225-288595" fmla="*/ 232336 w 5729131"/>
                  <a:gd name="connsiteY225-288596" fmla="*/ 681740 h 2329276"/>
                  <a:gd name="connsiteX226-288597" fmla="*/ 291420 w 5729131"/>
                  <a:gd name="connsiteY226-288598" fmla="*/ 752186 h 2329276"/>
                  <a:gd name="connsiteX227-288599" fmla="*/ 291420 w 5729131"/>
                  <a:gd name="connsiteY227-288600" fmla="*/ 790818 h 2329276"/>
                  <a:gd name="connsiteX228-288601" fmla="*/ 298238 w 5729131"/>
                  <a:gd name="connsiteY228-288602" fmla="*/ 877172 h 2329276"/>
                  <a:gd name="connsiteX229-288603" fmla="*/ 345959 w 5729131"/>
                  <a:gd name="connsiteY229-288604" fmla="*/ 908986 h 2329276"/>
                  <a:gd name="connsiteX230-288605" fmla="*/ 362087 w 5729131"/>
                  <a:gd name="connsiteY230-288606" fmla="*/ 918394 h 2329276"/>
                  <a:gd name="connsiteX231-288607" fmla="*/ 365867 w 5729131"/>
                  <a:gd name="connsiteY231-288608" fmla="*/ 886261 h 2329276"/>
                  <a:gd name="connsiteX232-288609" fmla="*/ 345415 w 5729131"/>
                  <a:gd name="connsiteY232-288610" fmla="*/ 849902 h 2329276"/>
                  <a:gd name="connsiteX233-288611" fmla="*/ 365867 w 5729131"/>
                  <a:gd name="connsiteY233-288612" fmla="*/ 818087 h 2329276"/>
                  <a:gd name="connsiteX234-288613" fmla="*/ 374560 w 5729131"/>
                  <a:gd name="connsiteY234-288614" fmla="*/ 823086 h 2329276"/>
                  <a:gd name="connsiteX235-288615" fmla="*/ 377774 w 5729131"/>
                  <a:gd name="connsiteY235-288616" fmla="*/ 818087 h 2329276"/>
                  <a:gd name="connsiteX236-288617" fmla="*/ 461933 w 5729131"/>
                  <a:gd name="connsiteY236-288618" fmla="*/ 866479 h 2329276"/>
                  <a:gd name="connsiteX237-288619" fmla="*/ 484035 w 5729131"/>
                  <a:gd name="connsiteY237-288620" fmla="*/ 849902 h 2329276"/>
                  <a:gd name="connsiteX238-288621" fmla="*/ 463583 w 5729131"/>
                  <a:gd name="connsiteY238-288622" fmla="*/ 784000 h 2329276"/>
                  <a:gd name="connsiteX239-288623" fmla="*/ 549936 w 5729131"/>
                  <a:gd name="connsiteY239-288624" fmla="*/ 697647 h 2329276"/>
                  <a:gd name="connsiteX240-288625" fmla="*/ 559742 w 5729131"/>
                  <a:gd name="connsiteY240-288626" fmla="*/ 699748 h 2329276"/>
                  <a:gd name="connsiteX241-288627" fmla="*/ 561843 w 5729131"/>
                  <a:gd name="connsiteY241-288628" fmla="*/ 697647 h 2329276"/>
                  <a:gd name="connsiteX242-288629" fmla="*/ 593658 w 5729131"/>
                  <a:gd name="connsiteY242-288630" fmla="*/ 704464 h 2329276"/>
                  <a:gd name="connsiteX243-288631" fmla="*/ 620945 w 5729131"/>
                  <a:gd name="connsiteY243-288632" fmla="*/ 728341 h 2329276"/>
                  <a:gd name="connsiteX244-288633" fmla="*/ 640835 w 5729131"/>
                  <a:gd name="connsiteY244-288634" fmla="*/ 672650 h 2329276"/>
                  <a:gd name="connsiteX245-288635" fmla="*/ 609020 w 5729131"/>
                  <a:gd name="connsiteY245-288636" fmla="*/ 618111 h 2329276"/>
                  <a:gd name="connsiteX246-288637" fmla="*/ 624928 w 5729131"/>
                  <a:gd name="connsiteY246-288638" fmla="*/ 559027 h 2329276"/>
                  <a:gd name="connsiteX247-288639" fmla="*/ 597658 w 5729131"/>
                  <a:gd name="connsiteY247-288640" fmla="*/ 499942 h 2329276"/>
                  <a:gd name="connsiteX248-288641" fmla="*/ 611562 w 5729131"/>
                  <a:gd name="connsiteY248-288642" fmla="*/ 504268 h 2329276"/>
                  <a:gd name="connsiteX249-288643" fmla="*/ 609565 w 5729131"/>
                  <a:gd name="connsiteY249-288644" fmla="*/ 499942 h 2329276"/>
                  <a:gd name="connsiteX250-288645" fmla="*/ 711826 w 5729131"/>
                  <a:gd name="connsiteY250-288646" fmla="*/ 531757 h 2329276"/>
                  <a:gd name="connsiteX251-288647" fmla="*/ 732278 w 5729131"/>
                  <a:gd name="connsiteY251-288648" fmla="*/ 586296 h 2329276"/>
                  <a:gd name="connsiteX252-288649" fmla="*/ 684556 w 5729131"/>
                  <a:gd name="connsiteY252-288650" fmla="*/ 597658 h 2329276"/>
                  <a:gd name="connsiteX253-288651" fmla="*/ 684556 w 5729131"/>
                  <a:gd name="connsiteY253-288652" fmla="*/ 649925 h 2329276"/>
                  <a:gd name="connsiteX254-288653" fmla="*/ 713309 w 5729131"/>
                  <a:gd name="connsiteY254-288654" fmla="*/ 678678 h 2329276"/>
                  <a:gd name="connsiteX255-288655" fmla="*/ 763548 w 5729131"/>
                  <a:gd name="connsiteY255-288656" fmla="*/ 661287 h 2329276"/>
                  <a:gd name="connsiteX256-288657" fmla="*/ 770365 w 5729131"/>
                  <a:gd name="connsiteY256-288658" fmla="*/ 602203 h 2329276"/>
                  <a:gd name="connsiteX257-288659" fmla="*/ 845357 w 5729131"/>
                  <a:gd name="connsiteY257-288660" fmla="*/ 554482 h 2329276"/>
                  <a:gd name="connsiteX258-288661" fmla="*/ 972614 w 5729131"/>
                  <a:gd name="connsiteY258-288662" fmla="*/ 468128 h 2329276"/>
                  <a:gd name="connsiteX259-288663" fmla="*/ 982566 w 5729131"/>
                  <a:gd name="connsiteY259-288664" fmla="*/ 469455 h 2329276"/>
                  <a:gd name="connsiteX260-288665" fmla="*/ 984521 w 5729131"/>
                  <a:gd name="connsiteY260-288666" fmla="*/ 468128 h 2329276"/>
                  <a:gd name="connsiteX261-288667" fmla="*/ 1018608 w 5729131"/>
                  <a:gd name="connsiteY261-288668" fmla="*/ 472673 h 2329276"/>
                  <a:gd name="connsiteX262-288669" fmla="*/ 979977 w 5729131"/>
                  <a:gd name="connsiteY262-288670" fmla="*/ 536302 h 2329276"/>
                  <a:gd name="connsiteX263-288671" fmla="*/ 1012666 w 5729131"/>
                  <a:gd name="connsiteY263-288672" fmla="*/ 541463 h 2329276"/>
                  <a:gd name="connsiteX264-288673" fmla="*/ 1038516 w 5729131"/>
                  <a:gd name="connsiteY264-288674" fmla="*/ 511305 h 2329276"/>
                  <a:gd name="connsiteX265-288675" fmla="*/ 1050423 w 5729131"/>
                  <a:gd name="connsiteY265-288676" fmla="*/ 511305 h 2329276"/>
                  <a:gd name="connsiteX266-288677" fmla="*/ 1108962 w 5729131"/>
                  <a:gd name="connsiteY266-288678" fmla="*/ 511305 h 2329276"/>
                  <a:gd name="connsiteX267-288679" fmla="*/ 1161229 w 5729131"/>
                  <a:gd name="connsiteY267-288680" fmla="*/ 468128 h 2329276"/>
                  <a:gd name="connsiteX268-288681" fmla="*/ 1165711 w 5729131"/>
                  <a:gd name="connsiteY268-288682" fmla="*/ 474262 h 2329276"/>
                  <a:gd name="connsiteX269-288683" fmla="*/ 1173136 w 5729131"/>
                  <a:gd name="connsiteY269-288684" fmla="*/ 468128 h 2329276"/>
                  <a:gd name="connsiteX270-288685" fmla="*/ 1210035 w 5729131"/>
                  <a:gd name="connsiteY270-288686" fmla="*/ 518621 h 2329276"/>
                  <a:gd name="connsiteX271-288687" fmla="*/ 1247583 w 5729131"/>
                  <a:gd name="connsiteY271-288688" fmla="*/ 461311 h 2329276"/>
                  <a:gd name="connsiteX272-288689" fmla="*/ 1211223 w 5729131"/>
                  <a:gd name="connsiteY272-288690" fmla="*/ 402227 h 2329276"/>
                  <a:gd name="connsiteX273-288691" fmla="*/ 1227130 w 5729131"/>
                  <a:gd name="connsiteY273-288692" fmla="*/ 365867 h 2329276"/>
                  <a:gd name="connsiteX274-288693" fmla="*/ 1237665 w 5729131"/>
                  <a:gd name="connsiteY274-288694" fmla="*/ 369005 h 2329276"/>
                  <a:gd name="connsiteX275-288695" fmla="*/ 1239037 w 5729131"/>
                  <a:gd name="connsiteY275-288696" fmla="*/ 365867 h 2329276"/>
                  <a:gd name="connsiteX276-288697" fmla="*/ 1345843 w 5729131"/>
                  <a:gd name="connsiteY276-288698" fmla="*/ 397682 h 2329276"/>
                  <a:gd name="connsiteX277-288699" fmla="*/ 1400382 w 5729131"/>
                  <a:gd name="connsiteY277-288700" fmla="*/ 429496 h 2329276"/>
                  <a:gd name="connsiteX278-288701" fmla="*/ 1519756 w 5729131"/>
                  <a:gd name="connsiteY278-288702" fmla="*/ 536080 h 2329276"/>
                  <a:gd name="connsiteX279-288703" fmla="*/ 1543003 w 5729131"/>
                  <a:gd name="connsiteY279-288704" fmla="*/ 495398 h 2329276"/>
                  <a:gd name="connsiteX280-288705" fmla="*/ 1506643 w 5729131"/>
                  <a:gd name="connsiteY280-288706" fmla="*/ 440858 h 2329276"/>
                  <a:gd name="connsiteX281-288707" fmla="*/ 1506643 w 5729131"/>
                  <a:gd name="connsiteY281-288708" fmla="*/ 418134 h 2329276"/>
                  <a:gd name="connsiteX282-288709" fmla="*/ 1463467 w 5729131"/>
                  <a:gd name="connsiteY282-288710" fmla="*/ 409044 h 2329276"/>
                  <a:gd name="connsiteX283-288711" fmla="*/ 1472556 w 5729131"/>
                  <a:gd name="connsiteY283-288712" fmla="*/ 359050 h 2329276"/>
                  <a:gd name="connsiteX284-288713" fmla="*/ 1452104 w 5729131"/>
                  <a:gd name="connsiteY284-288714" fmla="*/ 272696 h 2329276"/>
                  <a:gd name="connsiteX285-288715" fmla="*/ 1452104 w 5729131"/>
                  <a:gd name="connsiteY285-288716" fmla="*/ 236337 h 2329276"/>
                  <a:gd name="connsiteX286-288717" fmla="*/ 1522551 w 5729131"/>
                  <a:gd name="connsiteY286-288718" fmla="*/ 134076 h 2329276"/>
                  <a:gd name="connsiteX287-288719" fmla="*/ 1543003 w 5729131"/>
                  <a:gd name="connsiteY287-288720" fmla="*/ 20453 h 2329276"/>
                  <a:gd name="connsiteX288-288721" fmla="*/ 1570272 w 5729131"/>
                  <a:gd name="connsiteY288-288722" fmla="*/ 0 h 2329276"/>
                  <a:gd name="connsiteX289-288723" fmla="*/ 1578688 w 5729131"/>
                  <a:gd name="connsiteY289-288724" fmla="*/ 2619 h 2329276"/>
                  <a:gd name="connsiteX290-288725" fmla="*/ 1582179 w 5729131"/>
                  <a:gd name="connsiteY290-288726" fmla="*/ 0 h 2329276"/>
                  <a:gd name="connsiteX291-288727" fmla="*/ 1684440 w 5729131"/>
                  <a:gd name="connsiteY291-288728" fmla="*/ 31815 h 2329276"/>
                  <a:gd name="connsiteX292-288729" fmla="*/ 1688985 w 5729131"/>
                  <a:gd name="connsiteY292-288730" fmla="*/ 102261 h 2329276"/>
                  <a:gd name="connsiteX293-288731" fmla="*/ 1652625 w 5729131"/>
                  <a:gd name="connsiteY293-288732" fmla="*/ 193160 h 2329276"/>
                  <a:gd name="connsiteX294-288733" fmla="*/ 1679895 w 5729131"/>
                  <a:gd name="connsiteY294-288734" fmla="*/ 231792 h 2329276"/>
                  <a:gd name="connsiteX295-288735" fmla="*/ 1688985 w 5729131"/>
                  <a:gd name="connsiteY295-288736" fmla="*/ 306783 h 2329276"/>
                  <a:gd name="connsiteX296-288737" fmla="*/ 1679895 w 5729131"/>
                  <a:gd name="connsiteY296-288738" fmla="*/ 452221 h 2329276"/>
                  <a:gd name="connsiteX297-288739" fmla="*/ 1636718 w 5729131"/>
                  <a:gd name="connsiteY297-288740" fmla="*/ 715827 h 2329276"/>
                  <a:gd name="connsiteX298-288741" fmla="*/ 1662494 w 5729131"/>
                  <a:gd name="connsiteY298-288742" fmla="*/ 722271 h 2329276"/>
                  <a:gd name="connsiteX0-288743" fmla="*/ 1662494 w 5729131"/>
                  <a:gd name="connsiteY0-288744" fmla="*/ 722271 h 2329276"/>
                  <a:gd name="connsiteX1-288745" fmla="*/ 5729132 w 5729131"/>
                  <a:gd name="connsiteY1-288746" fmla="*/ 785976 h 2329276"/>
                  <a:gd name="connsiteX2-288747" fmla="*/ 5693366 w 5729131"/>
                  <a:gd name="connsiteY2-288748" fmla="*/ 792603 h 2329276"/>
                  <a:gd name="connsiteX3-288749" fmla="*/ 5640799 w 5729131"/>
                  <a:gd name="connsiteY3-288750" fmla="*/ 752186 h 2329276"/>
                  <a:gd name="connsiteX4-288751" fmla="*/ 5586259 w 5729131"/>
                  <a:gd name="connsiteY4-288752" fmla="*/ 870354 h 2329276"/>
                  <a:gd name="connsiteX5-288753" fmla="*/ 5575676 w 5729131"/>
                  <a:gd name="connsiteY5-288754" fmla="*/ 869346 h 2329276"/>
                  <a:gd name="connsiteX6-288755" fmla="*/ 5539436 w 5729131"/>
                  <a:gd name="connsiteY6-288756" fmla="*/ 867029 h 2329276"/>
                  <a:gd name="connsiteX7-288757" fmla="*/ 5593077 w 5729131"/>
                  <a:gd name="connsiteY7-288758" fmla="*/ 972615 h 2329276"/>
                  <a:gd name="connsiteX8-288759" fmla="*/ 5613529 w 5729131"/>
                  <a:gd name="connsiteY8-288760" fmla="*/ 1031699 h 2329276"/>
                  <a:gd name="connsiteX9-288761" fmla="*/ 5608984 w 5729131"/>
                  <a:gd name="connsiteY9-288762" fmla="*/ 1054424 h 2329276"/>
                  <a:gd name="connsiteX10-288763" fmla="*/ 5597799 w 5729131"/>
                  <a:gd name="connsiteY10-288764" fmla="*/ 1050815 h 2329276"/>
                  <a:gd name="connsiteX11-288765" fmla="*/ 5534271 w 5729131"/>
                  <a:gd name="connsiteY11-288766" fmla="*/ 1034164 h 2329276"/>
                  <a:gd name="connsiteX12-288767" fmla="*/ 5436277 w 5729131"/>
                  <a:gd name="connsiteY12-288768" fmla="*/ 1090783 h 2329276"/>
                  <a:gd name="connsiteX13-288769" fmla="*/ 5397645 w 5729131"/>
                  <a:gd name="connsiteY13-288770" fmla="*/ 1102146 h 2329276"/>
                  <a:gd name="connsiteX14-288771" fmla="*/ 5345378 w 5729131"/>
                  <a:gd name="connsiteY14-288772" fmla="*/ 1156685 h 2329276"/>
                  <a:gd name="connsiteX15-288773" fmla="*/ 5290839 w 5729131"/>
                  <a:gd name="connsiteY15-288774" fmla="*/ 1204406 h 2329276"/>
                  <a:gd name="connsiteX16-288775" fmla="*/ 5274932 w 5729131"/>
                  <a:gd name="connsiteY16-288776" fmla="*/ 1236221 h 2329276"/>
                  <a:gd name="connsiteX17-288777" fmla="*/ 5267238 w 5729131"/>
                  <a:gd name="connsiteY17-288778" fmla="*/ 1227794 h 2329276"/>
                  <a:gd name="connsiteX18-288779" fmla="*/ 5263025 w 5729131"/>
                  <a:gd name="connsiteY18-288780" fmla="*/ 1236221 h 2329276"/>
                  <a:gd name="connsiteX19-288781" fmla="*/ 5219538 w 5729131"/>
                  <a:gd name="connsiteY19-288782" fmla="*/ 1188593 h 2329276"/>
                  <a:gd name="connsiteX20-288783" fmla="*/ 5129494 w 5729131"/>
                  <a:gd name="connsiteY20-288784" fmla="*/ 1243038 h 2329276"/>
                  <a:gd name="connsiteX21-288785" fmla="*/ 5126389 w 5729131"/>
                  <a:gd name="connsiteY21-288786" fmla="*/ 1237716 h 2329276"/>
                  <a:gd name="connsiteX22-288787" fmla="*/ 5117587 w 5729131"/>
                  <a:gd name="connsiteY22-288788" fmla="*/ 1243038 h 2329276"/>
                  <a:gd name="connsiteX23-288789" fmla="*/ 5105544 w 5729131"/>
                  <a:gd name="connsiteY23-288790" fmla="*/ 1222392 h 2329276"/>
                  <a:gd name="connsiteX24-288791" fmla="*/ 5074955 w 5729131"/>
                  <a:gd name="connsiteY24-288792" fmla="*/ 1247583 h 2329276"/>
                  <a:gd name="connsiteX25-288793" fmla="*/ 5065718 w 5729131"/>
                  <a:gd name="connsiteY25-288794" fmla="*/ 1245384 h 2329276"/>
                  <a:gd name="connsiteX26-288795" fmla="*/ 5063048 w 5729131"/>
                  <a:gd name="connsiteY26-288796" fmla="*/ 1247583 h 2329276"/>
                  <a:gd name="connsiteX27-288797" fmla="*/ 5026594 w 5729131"/>
                  <a:gd name="connsiteY27-288798" fmla="*/ 1238904 h 2329276"/>
                  <a:gd name="connsiteX28-288799" fmla="*/ 5015871 w 5729131"/>
                  <a:gd name="connsiteY28-288800" fmla="*/ 1283943 h 2329276"/>
                  <a:gd name="connsiteX29-288801" fmla="*/ 4974967 w 5729131"/>
                  <a:gd name="connsiteY29-288802" fmla="*/ 1349844 h 2329276"/>
                  <a:gd name="connsiteX30-288803" fmla="*/ 4974967 w 5729131"/>
                  <a:gd name="connsiteY30-288804" fmla="*/ 1381659 h 2329276"/>
                  <a:gd name="connsiteX31-288805" fmla="*/ 5011326 w 5729131"/>
                  <a:gd name="connsiteY31-288806" fmla="*/ 1495282 h 2329276"/>
                  <a:gd name="connsiteX32-288807" fmla="*/ 4999419 w 5729131"/>
                  <a:gd name="connsiteY32-288808" fmla="*/ 1495282 h 2329276"/>
                  <a:gd name="connsiteX33-288809" fmla="*/ 4974967 w 5729131"/>
                  <a:gd name="connsiteY33-288810" fmla="*/ 1495282 h 2329276"/>
                  <a:gd name="connsiteX34-288811" fmla="*/ 4963605 w 5729131"/>
                  <a:gd name="connsiteY34-288812" fmla="*/ 1547548 h 2329276"/>
                  <a:gd name="connsiteX35-288813" fmla="*/ 4974967 w 5729131"/>
                  <a:gd name="connsiteY35-288814" fmla="*/ 1574818 h 2329276"/>
                  <a:gd name="connsiteX36-288815" fmla="*/ 4909065 w 5729131"/>
                  <a:gd name="connsiteY36-288816" fmla="*/ 1608905 h 2329276"/>
                  <a:gd name="connsiteX37-288817" fmla="*/ 4897703 w 5729131"/>
                  <a:gd name="connsiteY37-288818" fmla="*/ 1677079 h 2329276"/>
                  <a:gd name="connsiteX38-288819" fmla="*/ 4845437 w 5729131"/>
                  <a:gd name="connsiteY38-288820" fmla="*/ 1692986 h 2329276"/>
                  <a:gd name="connsiteX39-288821" fmla="*/ 4834074 w 5729131"/>
                  <a:gd name="connsiteY39-288822" fmla="*/ 1752070 h 2329276"/>
                  <a:gd name="connsiteX40-288823" fmla="*/ 4779535 w 5729131"/>
                  <a:gd name="connsiteY40-288824" fmla="*/ 1811154 h 2329276"/>
                  <a:gd name="connsiteX41-288825" fmla="*/ 4777225 w 5729131"/>
                  <a:gd name="connsiteY41-288826" fmla="*/ 1800758 h 2329276"/>
                  <a:gd name="connsiteX42-288827" fmla="*/ 4767628 w 5729131"/>
                  <a:gd name="connsiteY42-288828" fmla="*/ 1811154 h 2329276"/>
                  <a:gd name="connsiteX43-288829" fmla="*/ 4758538 w 5729131"/>
                  <a:gd name="connsiteY43-288830" fmla="*/ 1770250 h 2329276"/>
                  <a:gd name="connsiteX44-288831" fmla="*/ 4742631 w 5729131"/>
                  <a:gd name="connsiteY44-288832" fmla="*/ 1683896 h 2329276"/>
                  <a:gd name="connsiteX45-288833" fmla="*/ 4715361 w 5729131"/>
                  <a:gd name="connsiteY45-288834" fmla="*/ 1543004 h 2329276"/>
                  <a:gd name="connsiteX46-288835" fmla="*/ 4735813 w 5729131"/>
                  <a:gd name="connsiteY46-288836" fmla="*/ 1452105 h 2329276"/>
                  <a:gd name="connsiteX47-288837" fmla="*/ 4767628 w 5729131"/>
                  <a:gd name="connsiteY47-288838" fmla="*/ 1408928 h 2329276"/>
                  <a:gd name="connsiteX48-288839" fmla="*/ 4767628 w 5729131"/>
                  <a:gd name="connsiteY48-288840" fmla="*/ 1381659 h 2329276"/>
                  <a:gd name="connsiteX49-288841" fmla="*/ 4826712 w 5729131"/>
                  <a:gd name="connsiteY49-288842" fmla="*/ 1365751 h 2329276"/>
                  <a:gd name="connsiteX50-288843" fmla="*/ 1811153 w 5729131"/>
                  <a:gd name="connsiteY50-288844" fmla="*/ 1617995 h 2329276"/>
                  <a:gd name="connsiteX51-288845" fmla="*/ 1748069 w 5729131"/>
                  <a:gd name="connsiteY51-288846" fmla="*/ 1656627 h 2329276"/>
                  <a:gd name="connsiteX52-288847" fmla="*/ 1711709 w 5729131"/>
                  <a:gd name="connsiteY52-288848" fmla="*/ 1661172 h 2329276"/>
                  <a:gd name="connsiteX53-288849" fmla="*/ 1711926 w 5729131"/>
                  <a:gd name="connsiteY53-288850" fmla="*/ 1659656 h 2329276"/>
                  <a:gd name="connsiteX54-288851" fmla="*/ 1699803 w 5729131"/>
                  <a:gd name="connsiteY54-288852" fmla="*/ 1661172 h 2329276"/>
                  <a:gd name="connsiteX55-288853" fmla="*/ 1704347 w 5729131"/>
                  <a:gd name="connsiteY55-288854" fmla="*/ 1629357 h 2329276"/>
                  <a:gd name="connsiteX56-288855" fmla="*/ 1662460 w 5729131"/>
                  <a:gd name="connsiteY56-288856" fmla="*/ 1611406 h 2329276"/>
                  <a:gd name="connsiteX57-288857" fmla="*/ 1629901 w 5729131"/>
                  <a:gd name="connsiteY57-288858" fmla="*/ 1624812 h 2329276"/>
                  <a:gd name="connsiteX58-288859" fmla="*/ 1629300 w 5729131"/>
                  <a:gd name="connsiteY58-288860" fmla="*/ 1620157 h 2329276"/>
                  <a:gd name="connsiteX59-288861" fmla="*/ 1617994 w 5729131"/>
                  <a:gd name="connsiteY59-288862" fmla="*/ 1624812 h 2329276"/>
                  <a:gd name="connsiteX60-288863" fmla="*/ 1608904 w 5729131"/>
                  <a:gd name="connsiteY60-288864" fmla="*/ 1554366 h 2329276"/>
                  <a:gd name="connsiteX61-288865" fmla="*/ 1552684 w 5729131"/>
                  <a:gd name="connsiteY61-288866" fmla="*/ 1544673 h 2329276"/>
                  <a:gd name="connsiteX62-288867" fmla="*/ 1518550 w 5729131"/>
                  <a:gd name="connsiteY62-288868" fmla="*/ 1570273 h 2329276"/>
                  <a:gd name="connsiteX63-288869" fmla="*/ 1425379 w 5729131"/>
                  <a:gd name="connsiteY63-288870" fmla="*/ 1590725 h 2329276"/>
                  <a:gd name="connsiteX64-288871" fmla="*/ 1409472 w 5729131"/>
                  <a:gd name="connsiteY64-288872" fmla="*/ 1608905 h 2329276"/>
                  <a:gd name="connsiteX65-288873" fmla="*/ 1270852 w 5729131"/>
                  <a:gd name="connsiteY65-288874" fmla="*/ 1629357 h 2329276"/>
                  <a:gd name="connsiteX66-288875" fmla="*/ 1254945 w 5729131"/>
                  <a:gd name="connsiteY66-288876" fmla="*/ 1649809 h 2329276"/>
                  <a:gd name="connsiteX67-288877" fmla="*/ 1282214 w 5729131"/>
                  <a:gd name="connsiteY67-288878" fmla="*/ 1692986 h 2329276"/>
                  <a:gd name="connsiteX68-288879" fmla="*/ 1243582 w 5729131"/>
                  <a:gd name="connsiteY68-288880" fmla="*/ 1708893 h 2329276"/>
                  <a:gd name="connsiteX69-288881" fmla="*/ 1254945 w 5729131"/>
                  <a:gd name="connsiteY69-288882" fmla="*/ 1727073 h 2329276"/>
                  <a:gd name="connsiteX70-288883" fmla="*/ 1216313 w 5729131"/>
                  <a:gd name="connsiteY70-288884" fmla="*/ 1752070 h 2329276"/>
                  <a:gd name="connsiteX71-288885" fmla="*/ 1275397 w 5729131"/>
                  <a:gd name="connsiteY71-288886" fmla="*/ 1795247 h 2329276"/>
                  <a:gd name="connsiteX72-288887" fmla="*/ 1270852 w 5729131"/>
                  <a:gd name="connsiteY72-288888" fmla="*/ 1822517 h 2329276"/>
                  <a:gd name="connsiteX73-288889" fmla="*/ 1259108 w 5729131"/>
                  <a:gd name="connsiteY73-288890" fmla="*/ 1821538 h 2329276"/>
                  <a:gd name="connsiteX74-288891" fmla="*/ 1258945 w 5729131"/>
                  <a:gd name="connsiteY74-288892" fmla="*/ 1822517 h 2329276"/>
                  <a:gd name="connsiteX75-288893" fmla="*/ 1215644 w 5729131"/>
                  <a:gd name="connsiteY75-288894" fmla="*/ 1818908 h 2329276"/>
                  <a:gd name="connsiteX76-288895" fmla="*/ 1204950 w 5729131"/>
                  <a:gd name="connsiteY76-288896" fmla="*/ 1833879 h 2329276"/>
                  <a:gd name="connsiteX77-288897" fmla="*/ 1196495 w 5729131"/>
                  <a:gd name="connsiteY77-288898" fmla="*/ 1829047 h 2329276"/>
                  <a:gd name="connsiteX78-288899" fmla="*/ 1193043 w 5729131"/>
                  <a:gd name="connsiteY78-288900" fmla="*/ 1833879 h 2329276"/>
                  <a:gd name="connsiteX79-288901" fmla="*/ 1145322 w 5729131"/>
                  <a:gd name="connsiteY79-288902" fmla="*/ 1806609 h 2329276"/>
                  <a:gd name="connsiteX80-288903" fmla="*/ 1098145 w 5729131"/>
                  <a:gd name="connsiteY80-288904" fmla="*/ 1806609 h 2329276"/>
                  <a:gd name="connsiteX81-288905" fmla="*/ 1061785 w 5729131"/>
                  <a:gd name="connsiteY81-288906" fmla="*/ 1833879 h 2329276"/>
                  <a:gd name="connsiteX82-288907" fmla="*/ 1055322 w 5729131"/>
                  <a:gd name="connsiteY82-288908" fmla="*/ 1829796 h 2329276"/>
                  <a:gd name="connsiteX83-288909" fmla="*/ 1049878 w 5729131"/>
                  <a:gd name="connsiteY83-288910" fmla="*/ 1833879 h 2329276"/>
                  <a:gd name="connsiteX84-288911" fmla="*/ 1006701 w 5729131"/>
                  <a:gd name="connsiteY84-288912" fmla="*/ 1806609 h 2329276"/>
                  <a:gd name="connsiteX85-288913" fmla="*/ 924893 w 5729131"/>
                  <a:gd name="connsiteY85-288914" fmla="*/ 1770250 h 2329276"/>
                  <a:gd name="connsiteX86-288915" fmla="*/ 877716 w 5729131"/>
                  <a:gd name="connsiteY86-288916" fmla="*/ 1770250 h 2329276"/>
                  <a:gd name="connsiteX87-288917" fmla="*/ 802724 w 5729131"/>
                  <a:gd name="connsiteY87-288918" fmla="*/ 1833879 h 2329276"/>
                  <a:gd name="connsiteX88-288919" fmla="*/ 798179 w 5729131"/>
                  <a:gd name="connsiteY88-288920" fmla="*/ 1877056 h 2329276"/>
                  <a:gd name="connsiteX89-288921" fmla="*/ 787406 w 5729131"/>
                  <a:gd name="connsiteY89-288922" fmla="*/ 1866283 h 2329276"/>
                  <a:gd name="connsiteX90-288923" fmla="*/ 786272 w 5729131"/>
                  <a:gd name="connsiteY90-288924" fmla="*/ 1877056 h 2329276"/>
                  <a:gd name="connsiteX91-288925" fmla="*/ 756063 w 5729131"/>
                  <a:gd name="connsiteY91-288926" fmla="*/ 1846846 h 2329276"/>
                  <a:gd name="connsiteX92-288927" fmla="*/ 732278 w 5729131"/>
                  <a:gd name="connsiteY92-288928" fmla="*/ 1904325 h 2329276"/>
                  <a:gd name="connsiteX93-288929" fmla="*/ 743640 w 5729131"/>
                  <a:gd name="connsiteY93-288930" fmla="*/ 1913415 h 2329276"/>
                  <a:gd name="connsiteX94-288931" fmla="*/ 723188 w 5729131"/>
                  <a:gd name="connsiteY94-288932" fmla="*/ 1956592 h 2329276"/>
                  <a:gd name="connsiteX95-288933" fmla="*/ 747026 w 5729131"/>
                  <a:gd name="connsiteY95-288934" fmla="*/ 1993433 h 2329276"/>
                  <a:gd name="connsiteX96-288935" fmla="*/ 763548 w 5729131"/>
                  <a:gd name="connsiteY96-288936" fmla="*/ 1990679 h 2329276"/>
                  <a:gd name="connsiteX97-288937" fmla="*/ 764871 w 5729131"/>
                  <a:gd name="connsiteY97-288938" fmla="*/ 1992443 h 2329276"/>
                  <a:gd name="connsiteX98-288939" fmla="*/ 775455 w 5729131"/>
                  <a:gd name="connsiteY98-288940" fmla="*/ 1990679 h 2329276"/>
                  <a:gd name="connsiteX99-288941" fmla="*/ 802724 w 5729131"/>
                  <a:gd name="connsiteY99-288942" fmla="*/ 2027038 h 2329276"/>
                  <a:gd name="connsiteX100-288943" fmla="*/ 798179 w 5729131"/>
                  <a:gd name="connsiteY100-288944" fmla="*/ 2054308 h 2329276"/>
                  <a:gd name="connsiteX101-288945" fmla="*/ 818632 w 5729131"/>
                  <a:gd name="connsiteY101-288946" fmla="*/ 2065670 h 2329276"/>
                  <a:gd name="connsiteX102-288947" fmla="*/ 802724 w 5729131"/>
                  <a:gd name="connsiteY102-288948" fmla="*/ 2097485 h 2329276"/>
                  <a:gd name="connsiteX103-288949" fmla="*/ 766365 w 5729131"/>
                  <a:gd name="connsiteY103-288950" fmla="*/ 2102030 h 2329276"/>
                  <a:gd name="connsiteX104-288951" fmla="*/ 727733 w 5729131"/>
                  <a:gd name="connsiteY104-288952" fmla="*/ 2161114 h 2329276"/>
                  <a:gd name="connsiteX105-288953" fmla="*/ 759548 w 5729131"/>
                  <a:gd name="connsiteY105-288954" fmla="*/ 2204291 h 2329276"/>
                  <a:gd name="connsiteX106-288955" fmla="*/ 759548 w 5729131"/>
                  <a:gd name="connsiteY106-288956" fmla="*/ 2242922 h 2329276"/>
                  <a:gd name="connsiteX107-288957" fmla="*/ 798179 w 5729131"/>
                  <a:gd name="connsiteY107-288958" fmla="*/ 2302007 h 2329276"/>
                  <a:gd name="connsiteX108-288959" fmla="*/ 775455 w 5729131"/>
                  <a:gd name="connsiteY108-288960" fmla="*/ 2317914 h 2329276"/>
                  <a:gd name="connsiteX109-288961" fmla="*/ 770910 w 5729131"/>
                  <a:gd name="connsiteY109-288962" fmla="*/ 2329276 h 2329276"/>
                  <a:gd name="connsiteX110-288963" fmla="*/ 759003 w 5729131"/>
                  <a:gd name="connsiteY110-288964" fmla="*/ 2329276 h 2329276"/>
                  <a:gd name="connsiteX111-288965" fmla="*/ 755003 w 5729131"/>
                  <a:gd name="connsiteY111-288966" fmla="*/ 2329276 h 2329276"/>
                  <a:gd name="connsiteX112-288967" fmla="*/ 743096 w 5729131"/>
                  <a:gd name="connsiteY112-288968" fmla="*/ 2329276 h 2329276"/>
                  <a:gd name="connsiteX113-288969" fmla="*/ 715826 w 5729131"/>
                  <a:gd name="connsiteY113-288970" fmla="*/ 2295189 h 2329276"/>
                  <a:gd name="connsiteX114-288971" fmla="*/ 704464 w 5729131"/>
                  <a:gd name="connsiteY114-288972" fmla="*/ 2295189 h 2329276"/>
                  <a:gd name="connsiteX115-288973" fmla="*/ 684012 w 5729131"/>
                  <a:gd name="connsiteY115-288974" fmla="*/ 2286099 h 2329276"/>
                  <a:gd name="connsiteX116-288975" fmla="*/ 672649 w 5729131"/>
                  <a:gd name="connsiteY116-288976" fmla="*/ 2263375 h 2329276"/>
                  <a:gd name="connsiteX117-288977" fmla="*/ 645222 w 5729131"/>
                  <a:gd name="connsiteY117-288978" fmla="*/ 2255538 h 2329276"/>
                  <a:gd name="connsiteX118-288979" fmla="*/ 625472 w 5729131"/>
                  <a:gd name="connsiteY118-288980" fmla="*/ 2258830 h 2329276"/>
                  <a:gd name="connsiteX119-288981" fmla="*/ 623771 w 5729131"/>
                  <a:gd name="connsiteY119-288982" fmla="*/ 2257129 h 2329276"/>
                  <a:gd name="connsiteX120-288983" fmla="*/ 613565 w 5729131"/>
                  <a:gd name="connsiteY120-288984" fmla="*/ 2258830 h 2329276"/>
                  <a:gd name="connsiteX121-288985" fmla="*/ 609020 w 5729131"/>
                  <a:gd name="connsiteY121-288986" fmla="*/ 2254285 h 2329276"/>
                  <a:gd name="connsiteX122-288987" fmla="*/ 559026 w 5729131"/>
                  <a:gd name="connsiteY122-288988" fmla="*/ 2227015 h 2329276"/>
                  <a:gd name="connsiteX123-288989" fmla="*/ 506760 w 5729131"/>
                  <a:gd name="connsiteY123-288990" fmla="*/ 2220198 h 2329276"/>
                  <a:gd name="connsiteX124-288991" fmla="*/ 483280 w 5729131"/>
                  <a:gd name="connsiteY124-288992" fmla="*/ 2213489 h 2329276"/>
                  <a:gd name="connsiteX125-288993" fmla="*/ 480035 w 5729131"/>
                  <a:gd name="connsiteY125-288994" fmla="*/ 2215653 h 2329276"/>
                  <a:gd name="connsiteX126-288995" fmla="*/ 475042 w 5729131"/>
                  <a:gd name="connsiteY126-288996" fmla="*/ 2211135 h 2329276"/>
                  <a:gd name="connsiteX127-288997" fmla="*/ 474945 w 5729131"/>
                  <a:gd name="connsiteY127-288998" fmla="*/ 2211108 h 2329276"/>
                  <a:gd name="connsiteX128-288999" fmla="*/ 468128 w 5729131"/>
                  <a:gd name="connsiteY128-289000" fmla="*/ 2215653 h 2329276"/>
                  <a:gd name="connsiteX129-289001" fmla="*/ 420406 w 5729131"/>
                  <a:gd name="connsiteY129-289002" fmla="*/ 2172476 h 2329276"/>
                  <a:gd name="connsiteX130-289003" fmla="*/ 381774 w 5729131"/>
                  <a:gd name="connsiteY130-289004" fmla="*/ 2156569 h 2329276"/>
                  <a:gd name="connsiteX131-289005" fmla="*/ 349960 w 5729131"/>
                  <a:gd name="connsiteY131-289006" fmla="*/ 2124754 h 2329276"/>
                  <a:gd name="connsiteX132-289007" fmla="*/ 377229 w 5729131"/>
                  <a:gd name="connsiteY132-289008" fmla="*/ 2117937 h 2329276"/>
                  <a:gd name="connsiteX133-289009" fmla="*/ 404499 w 5729131"/>
                  <a:gd name="connsiteY133-289010" fmla="*/ 2070215 h 2329276"/>
                  <a:gd name="connsiteX134-289011" fmla="*/ 388591 w 5729131"/>
                  <a:gd name="connsiteY134-289012" fmla="*/ 2054308 h 2329276"/>
                  <a:gd name="connsiteX135-289013" fmla="*/ 440858 w 5729131"/>
                  <a:gd name="connsiteY135-289014" fmla="*/ 2027038 h 2329276"/>
                  <a:gd name="connsiteX136-289015" fmla="*/ 440858 w 5729131"/>
                  <a:gd name="connsiteY136-289016" fmla="*/ 2023982 h 2329276"/>
                  <a:gd name="connsiteX137-289017" fmla="*/ 416406 w 5729131"/>
                  <a:gd name="connsiteY137-289018" fmla="*/ 2027038 h 2329276"/>
                  <a:gd name="connsiteX138-289019" fmla="*/ 416406 w 5729131"/>
                  <a:gd name="connsiteY138-289020" fmla="*/ 2025550 h 2329276"/>
                  <a:gd name="connsiteX139-289021" fmla="*/ 404499 w 5729131"/>
                  <a:gd name="connsiteY139-289022" fmla="*/ 2027038 h 2329276"/>
                  <a:gd name="connsiteX140-289023" fmla="*/ 404499 w 5729131"/>
                  <a:gd name="connsiteY140-289024" fmla="*/ 2006586 h 2329276"/>
                  <a:gd name="connsiteX141-289025" fmla="*/ 424951 w 5729131"/>
                  <a:gd name="connsiteY141-289026" fmla="*/ 1990679 h 2329276"/>
                  <a:gd name="connsiteX142-289027" fmla="*/ 463583 w 5729131"/>
                  <a:gd name="connsiteY142-289028" fmla="*/ 1983862 h 2329276"/>
                  <a:gd name="connsiteX143-289029" fmla="*/ 468128 w 5729131"/>
                  <a:gd name="connsiteY143-289030" fmla="*/ 1967954 h 2329276"/>
                  <a:gd name="connsiteX144-289031" fmla="*/ 456765 w 5729131"/>
                  <a:gd name="connsiteY144-289032" fmla="*/ 1936140 h 2329276"/>
                  <a:gd name="connsiteX145-289033" fmla="*/ 474945 w 5729131"/>
                  <a:gd name="connsiteY145-289034" fmla="*/ 1908870 h 2329276"/>
                  <a:gd name="connsiteX146-289035" fmla="*/ 474945 w 5729131"/>
                  <a:gd name="connsiteY146-289036" fmla="*/ 1888418 h 2329276"/>
                  <a:gd name="connsiteX147-289037" fmla="*/ 420406 w 5729131"/>
                  <a:gd name="connsiteY147-289038" fmla="*/ 1870238 h 2329276"/>
                  <a:gd name="connsiteX148-289039" fmla="*/ 409588 w 5729131"/>
                  <a:gd name="connsiteY148-289040" fmla="*/ 1870238 h 2329276"/>
                  <a:gd name="connsiteX149-289041" fmla="*/ 397681 w 5729131"/>
                  <a:gd name="connsiteY149-289042" fmla="*/ 1870238 h 2329276"/>
                  <a:gd name="connsiteX150-289043" fmla="*/ 379485 w 5729131"/>
                  <a:gd name="connsiteY150-289044" fmla="*/ 1847999 h 2329276"/>
                  <a:gd name="connsiteX151-289045" fmla="*/ 357322 w 5729131"/>
                  <a:gd name="connsiteY151-289046" fmla="*/ 1854331 h 2329276"/>
                  <a:gd name="connsiteX152-289047" fmla="*/ 352842 w 5729131"/>
                  <a:gd name="connsiteY152-289048" fmla="*/ 1852209 h 2329276"/>
                  <a:gd name="connsiteX153-289049" fmla="*/ 345415 w 5729131"/>
                  <a:gd name="connsiteY153-289050" fmla="*/ 1854331 h 2329276"/>
                  <a:gd name="connsiteX154-289051" fmla="*/ 302238 w 5729131"/>
                  <a:gd name="connsiteY154-289052" fmla="*/ 1833879 h 2329276"/>
                  <a:gd name="connsiteX155-289053" fmla="*/ 302238 w 5729131"/>
                  <a:gd name="connsiteY155-289054" fmla="*/ 1822517 h 2329276"/>
                  <a:gd name="connsiteX156-289055" fmla="*/ 286331 w 5729131"/>
                  <a:gd name="connsiteY156-289056" fmla="*/ 1795247 h 2329276"/>
                  <a:gd name="connsiteX157-289057" fmla="*/ 270968 w 5729131"/>
                  <a:gd name="connsiteY157-289058" fmla="*/ 1795247 h 2329276"/>
                  <a:gd name="connsiteX158-289059" fmla="*/ 259061 w 5729131"/>
                  <a:gd name="connsiteY158-289060" fmla="*/ 1795247 h 2329276"/>
                  <a:gd name="connsiteX159-289061" fmla="*/ 254516 w 5729131"/>
                  <a:gd name="connsiteY159-289062" fmla="*/ 1779340 h 2329276"/>
                  <a:gd name="connsiteX160-289063" fmla="*/ 263606 w 5729131"/>
                  <a:gd name="connsiteY160-289064" fmla="*/ 1763433 h 2329276"/>
                  <a:gd name="connsiteX161-289065" fmla="*/ 243991 w 5729131"/>
                  <a:gd name="connsiteY161-289066" fmla="*/ 1732920 h 2329276"/>
                  <a:gd name="connsiteX162-289067" fmla="*/ 216429 w 5729131"/>
                  <a:gd name="connsiteY162-289068" fmla="*/ 1736163 h 2329276"/>
                  <a:gd name="connsiteX163-289069" fmla="*/ 212956 w 5729131"/>
                  <a:gd name="connsiteY163-289070" fmla="*/ 1735171 h 2329276"/>
                  <a:gd name="connsiteX164-289071" fmla="*/ 204522 w 5729131"/>
                  <a:gd name="connsiteY164-289072" fmla="*/ 1736163 h 2329276"/>
                  <a:gd name="connsiteX165-289073" fmla="*/ 199623 w 5729131"/>
                  <a:gd name="connsiteY165-289074" fmla="*/ 1734763 h 2329276"/>
                  <a:gd name="connsiteX166-289075" fmla="*/ 195977 w 5729131"/>
                  <a:gd name="connsiteY166-289076" fmla="*/ 1747525 h 2329276"/>
                  <a:gd name="connsiteX167-289077" fmla="*/ 184968 w 5729131"/>
                  <a:gd name="connsiteY167-289078" fmla="*/ 1744380 h 2329276"/>
                  <a:gd name="connsiteX168-289079" fmla="*/ 184070 w 5729131"/>
                  <a:gd name="connsiteY168-289080" fmla="*/ 1747525 h 2329276"/>
                  <a:gd name="connsiteX169-289081" fmla="*/ 168163 w 5729131"/>
                  <a:gd name="connsiteY169-289082" fmla="*/ 1742990 h 2329276"/>
                  <a:gd name="connsiteX170-289083" fmla="*/ 156800 w 5729131"/>
                  <a:gd name="connsiteY170-289084" fmla="*/ 1704348 h 2329276"/>
                  <a:gd name="connsiteX171-289085" fmla="*/ 152255 w 5729131"/>
                  <a:gd name="connsiteY171-289086" fmla="*/ 1688441 h 2329276"/>
                  <a:gd name="connsiteX172-289087" fmla="*/ 156800 w 5729131"/>
                  <a:gd name="connsiteY172-289088" fmla="*/ 1683896 h 2329276"/>
                  <a:gd name="connsiteX173-289089" fmla="*/ 168707 w 5729131"/>
                  <a:gd name="connsiteY173-289090" fmla="*/ 1683896 h 2329276"/>
                  <a:gd name="connsiteX174-289091" fmla="*/ 188615 w 5729131"/>
                  <a:gd name="connsiteY174-289092" fmla="*/ 1683896 h 2329276"/>
                  <a:gd name="connsiteX175-289093" fmla="*/ 199977 w 5729131"/>
                  <a:gd name="connsiteY175-289094" fmla="*/ 1672534 h 2329276"/>
                  <a:gd name="connsiteX176-289095" fmla="*/ 188615 w 5729131"/>
                  <a:gd name="connsiteY176-289096" fmla="*/ 1649809 h 2329276"/>
                  <a:gd name="connsiteX177-289097" fmla="*/ 168163 w 5729131"/>
                  <a:gd name="connsiteY177-289098" fmla="*/ 1640720 h 2329276"/>
                  <a:gd name="connsiteX178-289099" fmla="*/ 168163 w 5729131"/>
                  <a:gd name="connsiteY178-289100" fmla="*/ 1633902 h 2329276"/>
                  <a:gd name="connsiteX179-289101" fmla="*/ 152255 w 5729131"/>
                  <a:gd name="connsiteY179-289102" fmla="*/ 1617995 h 2329276"/>
                  <a:gd name="connsiteX180-289103" fmla="*/ 129531 w 5729131"/>
                  <a:gd name="connsiteY180-289104" fmla="*/ 1581635 h 2329276"/>
                  <a:gd name="connsiteX181-289105" fmla="*/ 140893 w 5729131"/>
                  <a:gd name="connsiteY181-289106" fmla="*/ 1558911 h 2329276"/>
                  <a:gd name="connsiteX182-289107" fmla="*/ 136348 w 5729131"/>
                  <a:gd name="connsiteY182-289108" fmla="*/ 1531641 h 2329276"/>
                  <a:gd name="connsiteX183-289109" fmla="*/ 103789 w 5729131"/>
                  <a:gd name="connsiteY183-289110" fmla="*/ 1518234 h 2329276"/>
                  <a:gd name="connsiteX184-289111" fmla="*/ 93716 w 5729131"/>
                  <a:gd name="connsiteY184-289112" fmla="*/ 1522551 h 2329276"/>
                  <a:gd name="connsiteX185-289113" fmla="*/ 91868 w 5729131"/>
                  <a:gd name="connsiteY185-289114" fmla="*/ 1518240 h 2329276"/>
                  <a:gd name="connsiteX186-289115" fmla="*/ 81809 w 5729131"/>
                  <a:gd name="connsiteY186-289116" fmla="*/ 1522551 h 2329276"/>
                  <a:gd name="connsiteX187-289117" fmla="*/ 74992 w 5729131"/>
                  <a:gd name="connsiteY187-289118" fmla="*/ 1506644 h 2329276"/>
                  <a:gd name="connsiteX188-289119" fmla="*/ 34087 w 5729131"/>
                  <a:gd name="connsiteY188-289120" fmla="*/ 1495282 h 2329276"/>
                  <a:gd name="connsiteX189-289121" fmla="*/ 22725 w 5729131"/>
                  <a:gd name="connsiteY189-289122" fmla="*/ 1452105 h 2329276"/>
                  <a:gd name="connsiteX190-289123" fmla="*/ 22725 w 5729131"/>
                  <a:gd name="connsiteY190-289124" fmla="*/ 1420290 h 2329276"/>
                  <a:gd name="connsiteX191-289125" fmla="*/ 0 w 5729131"/>
                  <a:gd name="connsiteY191-289126" fmla="*/ 1404383 h 2329276"/>
                  <a:gd name="connsiteX192-289127" fmla="*/ 15907 w 5729131"/>
                  <a:gd name="connsiteY192-289128" fmla="*/ 1381659 h 2329276"/>
                  <a:gd name="connsiteX193-289129" fmla="*/ 6818 w 5729131"/>
                  <a:gd name="connsiteY193-289130" fmla="*/ 1318030 h 2329276"/>
                  <a:gd name="connsiteX194-289131" fmla="*/ 34087 w 5729131"/>
                  <a:gd name="connsiteY194-289132" fmla="*/ 1274853 h 2329276"/>
                  <a:gd name="connsiteX195-289133" fmla="*/ 27270 w 5729131"/>
                  <a:gd name="connsiteY195-289134" fmla="*/ 1263491 h 2329276"/>
                  <a:gd name="connsiteX196-289135" fmla="*/ 70447 w 5729131"/>
                  <a:gd name="connsiteY196-289136" fmla="*/ 1224859 h 2329276"/>
                  <a:gd name="connsiteX197-289137" fmla="*/ 27270 w 5729131"/>
                  <a:gd name="connsiteY197-289138" fmla="*/ 1188499 h 2329276"/>
                  <a:gd name="connsiteX198-289139" fmla="*/ 109078 w 5729131"/>
                  <a:gd name="connsiteY198-289140" fmla="*/ 1090783 h 2329276"/>
                  <a:gd name="connsiteX199-289141" fmla="*/ 145438 w 5729131"/>
                  <a:gd name="connsiteY199-289142" fmla="*/ 1047606 h 2329276"/>
                  <a:gd name="connsiteX200-289143" fmla="*/ 156800 w 5729131"/>
                  <a:gd name="connsiteY200-289144" fmla="*/ 1004430 h 2329276"/>
                  <a:gd name="connsiteX201-289145" fmla="*/ 102261 w 5729131"/>
                  <a:gd name="connsiteY201-289146" fmla="*/ 952163 h 2329276"/>
                  <a:gd name="connsiteX202-289147" fmla="*/ 118168 w 5729131"/>
                  <a:gd name="connsiteY202-289148" fmla="*/ 897624 h 2329276"/>
                  <a:gd name="connsiteX203-289149" fmla="*/ 86354 w 5729131"/>
                  <a:gd name="connsiteY203-289150" fmla="*/ 833995 h 2329276"/>
                  <a:gd name="connsiteX204-289151" fmla="*/ 109078 w 5729131"/>
                  <a:gd name="connsiteY204-289152" fmla="*/ 759003 h 2329276"/>
                  <a:gd name="connsiteX205-289153" fmla="*/ 70447 w 5729131"/>
                  <a:gd name="connsiteY205-289154" fmla="*/ 656742 h 2329276"/>
                  <a:gd name="connsiteX206-289155" fmla="*/ 102261 w 5729131"/>
                  <a:gd name="connsiteY206-289156" fmla="*/ 586296 h 2329276"/>
                  <a:gd name="connsiteX207-289157" fmla="*/ 43177 w 5729131"/>
                  <a:gd name="connsiteY207-289158" fmla="*/ 520395 h 2329276"/>
                  <a:gd name="connsiteX208-289159" fmla="*/ 49994 w 5729131"/>
                  <a:gd name="connsiteY208-289160" fmla="*/ 445403 h 2329276"/>
                  <a:gd name="connsiteX209-289161" fmla="*/ 81809 w 5729131"/>
                  <a:gd name="connsiteY209-289162" fmla="*/ 440858 h 2329276"/>
                  <a:gd name="connsiteX210-289163" fmla="*/ 145438 w 5729131"/>
                  <a:gd name="connsiteY210-289164" fmla="*/ 397682 h 2329276"/>
                  <a:gd name="connsiteX211-289165" fmla="*/ 184070 w 5729131"/>
                  <a:gd name="connsiteY211-289166" fmla="*/ 359050 h 2329276"/>
                  <a:gd name="connsiteX212-289167" fmla="*/ 189699 w 5729131"/>
                  <a:gd name="connsiteY212-289168" fmla="*/ 365328 h 2329276"/>
                  <a:gd name="connsiteX213-289169" fmla="*/ 195977 w 5729131"/>
                  <a:gd name="connsiteY213-289170" fmla="*/ 359050 h 2329276"/>
                  <a:gd name="connsiteX214-289171" fmla="*/ 255061 w 5729131"/>
                  <a:gd name="connsiteY214-289172" fmla="*/ 424951 h 2329276"/>
                  <a:gd name="connsiteX215-289173" fmla="*/ 350504 w 5729131"/>
                  <a:gd name="connsiteY215-289174" fmla="*/ 445403 h 2329276"/>
                  <a:gd name="connsiteX216-289175" fmla="*/ 491397 w 5729131"/>
                  <a:gd name="connsiteY216-289176" fmla="*/ 559027 h 2329276"/>
                  <a:gd name="connsiteX217-289177" fmla="*/ 523211 w 5729131"/>
                  <a:gd name="connsiteY217-289178" fmla="*/ 606748 h 2329276"/>
                  <a:gd name="connsiteX218-289179" fmla="*/ 523211 w 5729131"/>
                  <a:gd name="connsiteY218-289180" fmla="*/ 665832 h 2329276"/>
                  <a:gd name="connsiteX219-289181" fmla="*/ 486852 w 5729131"/>
                  <a:gd name="connsiteY219-289182" fmla="*/ 720371 h 2329276"/>
                  <a:gd name="connsiteX220-289183" fmla="*/ 420951 w 5729131"/>
                  <a:gd name="connsiteY220-289184" fmla="*/ 740824 h 2329276"/>
                  <a:gd name="connsiteX221-289185" fmla="*/ 415909 w 5729131"/>
                  <a:gd name="connsiteY221-289186" fmla="*/ 738693 h 2329276"/>
                  <a:gd name="connsiteX222-289187" fmla="*/ 409044 w 5729131"/>
                  <a:gd name="connsiteY222-289188" fmla="*/ 740824 h 2329276"/>
                  <a:gd name="connsiteX223-289189" fmla="*/ 252950 w 5729131"/>
                  <a:gd name="connsiteY223-289190" fmla="*/ 674868 h 2329276"/>
                  <a:gd name="connsiteX224-289191" fmla="*/ 232336 w 5729131"/>
                  <a:gd name="connsiteY224-289192" fmla="*/ 681740 h 2329276"/>
                  <a:gd name="connsiteX225-289193" fmla="*/ 291420 w 5729131"/>
                  <a:gd name="connsiteY225-289194" fmla="*/ 752186 h 2329276"/>
                  <a:gd name="connsiteX226-289195" fmla="*/ 291420 w 5729131"/>
                  <a:gd name="connsiteY226-289196" fmla="*/ 790818 h 2329276"/>
                  <a:gd name="connsiteX227-289197" fmla="*/ 298238 w 5729131"/>
                  <a:gd name="connsiteY227-289198" fmla="*/ 877172 h 2329276"/>
                  <a:gd name="connsiteX228-289199" fmla="*/ 345959 w 5729131"/>
                  <a:gd name="connsiteY228-289200" fmla="*/ 908986 h 2329276"/>
                  <a:gd name="connsiteX229-289201" fmla="*/ 362087 w 5729131"/>
                  <a:gd name="connsiteY229-289202" fmla="*/ 918394 h 2329276"/>
                  <a:gd name="connsiteX230-289203" fmla="*/ 365867 w 5729131"/>
                  <a:gd name="connsiteY230-289204" fmla="*/ 886261 h 2329276"/>
                  <a:gd name="connsiteX231-289205" fmla="*/ 345415 w 5729131"/>
                  <a:gd name="connsiteY231-289206" fmla="*/ 849902 h 2329276"/>
                  <a:gd name="connsiteX232-289207" fmla="*/ 365867 w 5729131"/>
                  <a:gd name="connsiteY232-289208" fmla="*/ 818087 h 2329276"/>
                  <a:gd name="connsiteX233-289209" fmla="*/ 374560 w 5729131"/>
                  <a:gd name="connsiteY233-289210" fmla="*/ 823086 h 2329276"/>
                  <a:gd name="connsiteX234-289211" fmla="*/ 377774 w 5729131"/>
                  <a:gd name="connsiteY234-289212" fmla="*/ 818087 h 2329276"/>
                  <a:gd name="connsiteX235-289213" fmla="*/ 461933 w 5729131"/>
                  <a:gd name="connsiteY235-289214" fmla="*/ 866479 h 2329276"/>
                  <a:gd name="connsiteX236-289215" fmla="*/ 484035 w 5729131"/>
                  <a:gd name="connsiteY236-289216" fmla="*/ 849902 h 2329276"/>
                  <a:gd name="connsiteX237-289217" fmla="*/ 463583 w 5729131"/>
                  <a:gd name="connsiteY237-289218" fmla="*/ 784000 h 2329276"/>
                  <a:gd name="connsiteX238-289219" fmla="*/ 549936 w 5729131"/>
                  <a:gd name="connsiteY238-289220" fmla="*/ 697647 h 2329276"/>
                  <a:gd name="connsiteX239-289221" fmla="*/ 559742 w 5729131"/>
                  <a:gd name="connsiteY239-289222" fmla="*/ 699748 h 2329276"/>
                  <a:gd name="connsiteX240-289223" fmla="*/ 561843 w 5729131"/>
                  <a:gd name="connsiteY240-289224" fmla="*/ 697647 h 2329276"/>
                  <a:gd name="connsiteX241-289225" fmla="*/ 593658 w 5729131"/>
                  <a:gd name="connsiteY241-289226" fmla="*/ 704464 h 2329276"/>
                  <a:gd name="connsiteX242-289227" fmla="*/ 620945 w 5729131"/>
                  <a:gd name="connsiteY242-289228" fmla="*/ 728341 h 2329276"/>
                  <a:gd name="connsiteX243-289229" fmla="*/ 640835 w 5729131"/>
                  <a:gd name="connsiteY243-289230" fmla="*/ 672650 h 2329276"/>
                  <a:gd name="connsiteX244-289231" fmla="*/ 609020 w 5729131"/>
                  <a:gd name="connsiteY244-289232" fmla="*/ 618111 h 2329276"/>
                  <a:gd name="connsiteX245-289233" fmla="*/ 624928 w 5729131"/>
                  <a:gd name="connsiteY245-289234" fmla="*/ 559027 h 2329276"/>
                  <a:gd name="connsiteX246-289235" fmla="*/ 597658 w 5729131"/>
                  <a:gd name="connsiteY246-289236" fmla="*/ 499942 h 2329276"/>
                  <a:gd name="connsiteX247-289237" fmla="*/ 611562 w 5729131"/>
                  <a:gd name="connsiteY247-289238" fmla="*/ 504268 h 2329276"/>
                  <a:gd name="connsiteX248-289239" fmla="*/ 609565 w 5729131"/>
                  <a:gd name="connsiteY248-289240" fmla="*/ 499942 h 2329276"/>
                  <a:gd name="connsiteX249-289241" fmla="*/ 711826 w 5729131"/>
                  <a:gd name="connsiteY249-289242" fmla="*/ 531757 h 2329276"/>
                  <a:gd name="connsiteX250-289243" fmla="*/ 732278 w 5729131"/>
                  <a:gd name="connsiteY250-289244" fmla="*/ 586296 h 2329276"/>
                  <a:gd name="connsiteX251-289245" fmla="*/ 684556 w 5729131"/>
                  <a:gd name="connsiteY251-289246" fmla="*/ 597658 h 2329276"/>
                  <a:gd name="connsiteX252-289247" fmla="*/ 684556 w 5729131"/>
                  <a:gd name="connsiteY252-289248" fmla="*/ 649925 h 2329276"/>
                  <a:gd name="connsiteX253-289249" fmla="*/ 713309 w 5729131"/>
                  <a:gd name="connsiteY253-289250" fmla="*/ 678678 h 2329276"/>
                  <a:gd name="connsiteX254-289251" fmla="*/ 763548 w 5729131"/>
                  <a:gd name="connsiteY254-289252" fmla="*/ 661287 h 2329276"/>
                  <a:gd name="connsiteX255-289253" fmla="*/ 770365 w 5729131"/>
                  <a:gd name="connsiteY255-289254" fmla="*/ 602203 h 2329276"/>
                  <a:gd name="connsiteX256-289255" fmla="*/ 845357 w 5729131"/>
                  <a:gd name="connsiteY256-289256" fmla="*/ 554482 h 2329276"/>
                  <a:gd name="connsiteX257-289257" fmla="*/ 972614 w 5729131"/>
                  <a:gd name="connsiteY257-289258" fmla="*/ 468128 h 2329276"/>
                  <a:gd name="connsiteX258-289259" fmla="*/ 982566 w 5729131"/>
                  <a:gd name="connsiteY258-289260" fmla="*/ 469455 h 2329276"/>
                  <a:gd name="connsiteX259-289261" fmla="*/ 984521 w 5729131"/>
                  <a:gd name="connsiteY259-289262" fmla="*/ 468128 h 2329276"/>
                  <a:gd name="connsiteX260-289263" fmla="*/ 1018608 w 5729131"/>
                  <a:gd name="connsiteY260-289264" fmla="*/ 472673 h 2329276"/>
                  <a:gd name="connsiteX261-289265" fmla="*/ 979977 w 5729131"/>
                  <a:gd name="connsiteY261-289266" fmla="*/ 536302 h 2329276"/>
                  <a:gd name="connsiteX262-289267" fmla="*/ 1012666 w 5729131"/>
                  <a:gd name="connsiteY262-289268" fmla="*/ 541463 h 2329276"/>
                  <a:gd name="connsiteX263-289269" fmla="*/ 1038516 w 5729131"/>
                  <a:gd name="connsiteY263-289270" fmla="*/ 511305 h 2329276"/>
                  <a:gd name="connsiteX264-289271" fmla="*/ 1050423 w 5729131"/>
                  <a:gd name="connsiteY264-289272" fmla="*/ 511305 h 2329276"/>
                  <a:gd name="connsiteX265-289273" fmla="*/ 1108962 w 5729131"/>
                  <a:gd name="connsiteY265-289274" fmla="*/ 511305 h 2329276"/>
                  <a:gd name="connsiteX266-289275" fmla="*/ 1161229 w 5729131"/>
                  <a:gd name="connsiteY266-289276" fmla="*/ 468128 h 2329276"/>
                  <a:gd name="connsiteX267-289277" fmla="*/ 1165711 w 5729131"/>
                  <a:gd name="connsiteY267-289278" fmla="*/ 474262 h 2329276"/>
                  <a:gd name="connsiteX268-289279" fmla="*/ 1173136 w 5729131"/>
                  <a:gd name="connsiteY268-289280" fmla="*/ 468128 h 2329276"/>
                  <a:gd name="connsiteX269-289281" fmla="*/ 1210035 w 5729131"/>
                  <a:gd name="connsiteY269-289282" fmla="*/ 518621 h 2329276"/>
                  <a:gd name="connsiteX270-289283" fmla="*/ 1247583 w 5729131"/>
                  <a:gd name="connsiteY270-289284" fmla="*/ 461311 h 2329276"/>
                  <a:gd name="connsiteX271-289285" fmla="*/ 1211223 w 5729131"/>
                  <a:gd name="connsiteY271-289286" fmla="*/ 402227 h 2329276"/>
                  <a:gd name="connsiteX272-289287" fmla="*/ 1227130 w 5729131"/>
                  <a:gd name="connsiteY272-289288" fmla="*/ 365867 h 2329276"/>
                  <a:gd name="connsiteX273-289289" fmla="*/ 1237665 w 5729131"/>
                  <a:gd name="connsiteY273-289290" fmla="*/ 369005 h 2329276"/>
                  <a:gd name="connsiteX274-289291" fmla="*/ 1239037 w 5729131"/>
                  <a:gd name="connsiteY274-289292" fmla="*/ 365867 h 2329276"/>
                  <a:gd name="connsiteX275-289293" fmla="*/ 1345843 w 5729131"/>
                  <a:gd name="connsiteY275-289294" fmla="*/ 397682 h 2329276"/>
                  <a:gd name="connsiteX276-289295" fmla="*/ 1400382 w 5729131"/>
                  <a:gd name="connsiteY276-289296" fmla="*/ 429496 h 2329276"/>
                  <a:gd name="connsiteX277-289297" fmla="*/ 1519756 w 5729131"/>
                  <a:gd name="connsiteY277-289298" fmla="*/ 536080 h 2329276"/>
                  <a:gd name="connsiteX278-289299" fmla="*/ 1543003 w 5729131"/>
                  <a:gd name="connsiteY278-289300" fmla="*/ 495398 h 2329276"/>
                  <a:gd name="connsiteX279-289301" fmla="*/ 1506643 w 5729131"/>
                  <a:gd name="connsiteY279-289302" fmla="*/ 440858 h 2329276"/>
                  <a:gd name="connsiteX280-289303" fmla="*/ 1506643 w 5729131"/>
                  <a:gd name="connsiteY280-289304" fmla="*/ 418134 h 2329276"/>
                  <a:gd name="connsiteX281-289305" fmla="*/ 1463467 w 5729131"/>
                  <a:gd name="connsiteY281-289306" fmla="*/ 409044 h 2329276"/>
                  <a:gd name="connsiteX282-289307" fmla="*/ 1472556 w 5729131"/>
                  <a:gd name="connsiteY282-289308" fmla="*/ 359050 h 2329276"/>
                  <a:gd name="connsiteX283-289309" fmla="*/ 1452104 w 5729131"/>
                  <a:gd name="connsiteY283-289310" fmla="*/ 272696 h 2329276"/>
                  <a:gd name="connsiteX284-289311" fmla="*/ 1452104 w 5729131"/>
                  <a:gd name="connsiteY284-289312" fmla="*/ 236337 h 2329276"/>
                  <a:gd name="connsiteX285-289313" fmla="*/ 1522551 w 5729131"/>
                  <a:gd name="connsiteY285-289314" fmla="*/ 134076 h 2329276"/>
                  <a:gd name="connsiteX286-289315" fmla="*/ 1543003 w 5729131"/>
                  <a:gd name="connsiteY286-289316" fmla="*/ 20453 h 2329276"/>
                  <a:gd name="connsiteX287-289317" fmla="*/ 1570272 w 5729131"/>
                  <a:gd name="connsiteY287-289318" fmla="*/ 0 h 2329276"/>
                  <a:gd name="connsiteX288-289319" fmla="*/ 1578688 w 5729131"/>
                  <a:gd name="connsiteY288-289320" fmla="*/ 2619 h 2329276"/>
                  <a:gd name="connsiteX289-289321" fmla="*/ 1582179 w 5729131"/>
                  <a:gd name="connsiteY289-289322" fmla="*/ 0 h 2329276"/>
                  <a:gd name="connsiteX290-289323" fmla="*/ 1684440 w 5729131"/>
                  <a:gd name="connsiteY290-289324" fmla="*/ 31815 h 2329276"/>
                  <a:gd name="connsiteX291-289325" fmla="*/ 1688985 w 5729131"/>
                  <a:gd name="connsiteY291-289326" fmla="*/ 102261 h 2329276"/>
                  <a:gd name="connsiteX292-289327" fmla="*/ 1652625 w 5729131"/>
                  <a:gd name="connsiteY292-289328" fmla="*/ 193160 h 2329276"/>
                  <a:gd name="connsiteX293-289329" fmla="*/ 1679895 w 5729131"/>
                  <a:gd name="connsiteY293-289330" fmla="*/ 231792 h 2329276"/>
                  <a:gd name="connsiteX294-289331" fmla="*/ 1688985 w 5729131"/>
                  <a:gd name="connsiteY294-289332" fmla="*/ 306783 h 2329276"/>
                  <a:gd name="connsiteX295-289333" fmla="*/ 1679895 w 5729131"/>
                  <a:gd name="connsiteY295-289334" fmla="*/ 452221 h 2329276"/>
                  <a:gd name="connsiteX296-289335" fmla="*/ 1636718 w 5729131"/>
                  <a:gd name="connsiteY296-289336" fmla="*/ 715827 h 2329276"/>
                  <a:gd name="connsiteX297-289337" fmla="*/ 1662494 w 5729131"/>
                  <a:gd name="connsiteY297-289338" fmla="*/ 722271 h 2329276"/>
                  <a:gd name="connsiteX0-289339" fmla="*/ 1662494 w 5729131"/>
                  <a:gd name="connsiteY0-289340" fmla="*/ 722271 h 2329276"/>
                  <a:gd name="connsiteX1-289341" fmla="*/ 5729132 w 5729131"/>
                  <a:gd name="connsiteY1-289342" fmla="*/ 785976 h 2329276"/>
                  <a:gd name="connsiteX2-289343" fmla="*/ 5693366 w 5729131"/>
                  <a:gd name="connsiteY2-289344" fmla="*/ 792603 h 2329276"/>
                  <a:gd name="connsiteX3-289345" fmla="*/ 5640799 w 5729131"/>
                  <a:gd name="connsiteY3-289346" fmla="*/ 752186 h 2329276"/>
                  <a:gd name="connsiteX4-289347" fmla="*/ 5586259 w 5729131"/>
                  <a:gd name="connsiteY4-289348" fmla="*/ 870354 h 2329276"/>
                  <a:gd name="connsiteX5-289349" fmla="*/ 5575676 w 5729131"/>
                  <a:gd name="connsiteY5-289350" fmla="*/ 869346 h 2329276"/>
                  <a:gd name="connsiteX6-289351" fmla="*/ 5539436 w 5729131"/>
                  <a:gd name="connsiteY6-289352" fmla="*/ 867029 h 2329276"/>
                  <a:gd name="connsiteX7-289353" fmla="*/ 5593077 w 5729131"/>
                  <a:gd name="connsiteY7-289354" fmla="*/ 972615 h 2329276"/>
                  <a:gd name="connsiteX8-289355" fmla="*/ 5613529 w 5729131"/>
                  <a:gd name="connsiteY8-289356" fmla="*/ 1031699 h 2329276"/>
                  <a:gd name="connsiteX9-289357" fmla="*/ 5608984 w 5729131"/>
                  <a:gd name="connsiteY9-289358" fmla="*/ 1054424 h 2329276"/>
                  <a:gd name="connsiteX10-289359" fmla="*/ 5534271 w 5729131"/>
                  <a:gd name="connsiteY10-289360" fmla="*/ 1034164 h 2329276"/>
                  <a:gd name="connsiteX11-289361" fmla="*/ 5436277 w 5729131"/>
                  <a:gd name="connsiteY11-289362" fmla="*/ 1090783 h 2329276"/>
                  <a:gd name="connsiteX12-289363" fmla="*/ 5397645 w 5729131"/>
                  <a:gd name="connsiteY12-289364" fmla="*/ 1102146 h 2329276"/>
                  <a:gd name="connsiteX13-289365" fmla="*/ 5345378 w 5729131"/>
                  <a:gd name="connsiteY13-289366" fmla="*/ 1156685 h 2329276"/>
                  <a:gd name="connsiteX14-289367" fmla="*/ 5290839 w 5729131"/>
                  <a:gd name="connsiteY14-289368" fmla="*/ 1204406 h 2329276"/>
                  <a:gd name="connsiteX15-289369" fmla="*/ 5274932 w 5729131"/>
                  <a:gd name="connsiteY15-289370" fmla="*/ 1236221 h 2329276"/>
                  <a:gd name="connsiteX16-289371" fmla="*/ 5267238 w 5729131"/>
                  <a:gd name="connsiteY16-289372" fmla="*/ 1227794 h 2329276"/>
                  <a:gd name="connsiteX17-289373" fmla="*/ 5263025 w 5729131"/>
                  <a:gd name="connsiteY17-289374" fmla="*/ 1236221 h 2329276"/>
                  <a:gd name="connsiteX18-289375" fmla="*/ 5219538 w 5729131"/>
                  <a:gd name="connsiteY18-289376" fmla="*/ 1188593 h 2329276"/>
                  <a:gd name="connsiteX19-289377" fmla="*/ 5129494 w 5729131"/>
                  <a:gd name="connsiteY19-289378" fmla="*/ 1243038 h 2329276"/>
                  <a:gd name="connsiteX20-289379" fmla="*/ 5126389 w 5729131"/>
                  <a:gd name="connsiteY20-289380" fmla="*/ 1237716 h 2329276"/>
                  <a:gd name="connsiteX21-289381" fmla="*/ 5117587 w 5729131"/>
                  <a:gd name="connsiteY21-289382" fmla="*/ 1243038 h 2329276"/>
                  <a:gd name="connsiteX22-289383" fmla="*/ 5105544 w 5729131"/>
                  <a:gd name="connsiteY22-289384" fmla="*/ 1222392 h 2329276"/>
                  <a:gd name="connsiteX23-289385" fmla="*/ 5074955 w 5729131"/>
                  <a:gd name="connsiteY23-289386" fmla="*/ 1247583 h 2329276"/>
                  <a:gd name="connsiteX24-289387" fmla="*/ 5065718 w 5729131"/>
                  <a:gd name="connsiteY24-289388" fmla="*/ 1245384 h 2329276"/>
                  <a:gd name="connsiteX25-289389" fmla="*/ 5063048 w 5729131"/>
                  <a:gd name="connsiteY25-289390" fmla="*/ 1247583 h 2329276"/>
                  <a:gd name="connsiteX26-289391" fmla="*/ 5026594 w 5729131"/>
                  <a:gd name="connsiteY26-289392" fmla="*/ 1238904 h 2329276"/>
                  <a:gd name="connsiteX27-289393" fmla="*/ 5015871 w 5729131"/>
                  <a:gd name="connsiteY27-289394" fmla="*/ 1283943 h 2329276"/>
                  <a:gd name="connsiteX28-289395" fmla="*/ 4974967 w 5729131"/>
                  <a:gd name="connsiteY28-289396" fmla="*/ 1349844 h 2329276"/>
                  <a:gd name="connsiteX29-289397" fmla="*/ 4974967 w 5729131"/>
                  <a:gd name="connsiteY29-289398" fmla="*/ 1381659 h 2329276"/>
                  <a:gd name="connsiteX30-289399" fmla="*/ 5011326 w 5729131"/>
                  <a:gd name="connsiteY30-289400" fmla="*/ 1495282 h 2329276"/>
                  <a:gd name="connsiteX31-289401" fmla="*/ 4999419 w 5729131"/>
                  <a:gd name="connsiteY31-289402" fmla="*/ 1495282 h 2329276"/>
                  <a:gd name="connsiteX32-289403" fmla="*/ 4974967 w 5729131"/>
                  <a:gd name="connsiteY32-289404" fmla="*/ 1495282 h 2329276"/>
                  <a:gd name="connsiteX33-289405" fmla="*/ 4963605 w 5729131"/>
                  <a:gd name="connsiteY33-289406" fmla="*/ 1547548 h 2329276"/>
                  <a:gd name="connsiteX34-289407" fmla="*/ 4974967 w 5729131"/>
                  <a:gd name="connsiteY34-289408" fmla="*/ 1574818 h 2329276"/>
                  <a:gd name="connsiteX35-289409" fmla="*/ 4909065 w 5729131"/>
                  <a:gd name="connsiteY35-289410" fmla="*/ 1608905 h 2329276"/>
                  <a:gd name="connsiteX36-289411" fmla="*/ 4897703 w 5729131"/>
                  <a:gd name="connsiteY36-289412" fmla="*/ 1677079 h 2329276"/>
                  <a:gd name="connsiteX37-289413" fmla="*/ 4845437 w 5729131"/>
                  <a:gd name="connsiteY37-289414" fmla="*/ 1692986 h 2329276"/>
                  <a:gd name="connsiteX38-289415" fmla="*/ 4834074 w 5729131"/>
                  <a:gd name="connsiteY38-289416" fmla="*/ 1752070 h 2329276"/>
                  <a:gd name="connsiteX39-289417" fmla="*/ 4779535 w 5729131"/>
                  <a:gd name="connsiteY39-289418" fmla="*/ 1811154 h 2329276"/>
                  <a:gd name="connsiteX40-289419" fmla="*/ 4777225 w 5729131"/>
                  <a:gd name="connsiteY40-289420" fmla="*/ 1800758 h 2329276"/>
                  <a:gd name="connsiteX41-289421" fmla="*/ 4767628 w 5729131"/>
                  <a:gd name="connsiteY41-289422" fmla="*/ 1811154 h 2329276"/>
                  <a:gd name="connsiteX42-289423" fmla="*/ 4758538 w 5729131"/>
                  <a:gd name="connsiteY42-289424" fmla="*/ 1770250 h 2329276"/>
                  <a:gd name="connsiteX43-289425" fmla="*/ 4742631 w 5729131"/>
                  <a:gd name="connsiteY43-289426" fmla="*/ 1683896 h 2329276"/>
                  <a:gd name="connsiteX44-289427" fmla="*/ 4715361 w 5729131"/>
                  <a:gd name="connsiteY44-289428" fmla="*/ 1543004 h 2329276"/>
                  <a:gd name="connsiteX45-289429" fmla="*/ 4735813 w 5729131"/>
                  <a:gd name="connsiteY45-289430" fmla="*/ 1452105 h 2329276"/>
                  <a:gd name="connsiteX46-289431" fmla="*/ 4767628 w 5729131"/>
                  <a:gd name="connsiteY46-289432" fmla="*/ 1408928 h 2329276"/>
                  <a:gd name="connsiteX47-289433" fmla="*/ 4767628 w 5729131"/>
                  <a:gd name="connsiteY47-289434" fmla="*/ 1381659 h 2329276"/>
                  <a:gd name="connsiteX48-289435" fmla="*/ 4826712 w 5729131"/>
                  <a:gd name="connsiteY48-289436" fmla="*/ 1365751 h 2329276"/>
                  <a:gd name="connsiteX49-289437" fmla="*/ 1811153 w 5729131"/>
                  <a:gd name="connsiteY49-289438" fmla="*/ 1617995 h 2329276"/>
                  <a:gd name="connsiteX50-289439" fmla="*/ 1748069 w 5729131"/>
                  <a:gd name="connsiteY50-289440" fmla="*/ 1656627 h 2329276"/>
                  <a:gd name="connsiteX51-289441" fmla="*/ 1711709 w 5729131"/>
                  <a:gd name="connsiteY51-289442" fmla="*/ 1661172 h 2329276"/>
                  <a:gd name="connsiteX52-289443" fmla="*/ 1711926 w 5729131"/>
                  <a:gd name="connsiteY52-289444" fmla="*/ 1659656 h 2329276"/>
                  <a:gd name="connsiteX53-289445" fmla="*/ 1699803 w 5729131"/>
                  <a:gd name="connsiteY53-289446" fmla="*/ 1661172 h 2329276"/>
                  <a:gd name="connsiteX54-289447" fmla="*/ 1704347 w 5729131"/>
                  <a:gd name="connsiteY54-289448" fmla="*/ 1629357 h 2329276"/>
                  <a:gd name="connsiteX55-289449" fmla="*/ 1662460 w 5729131"/>
                  <a:gd name="connsiteY55-289450" fmla="*/ 1611406 h 2329276"/>
                  <a:gd name="connsiteX56-289451" fmla="*/ 1629901 w 5729131"/>
                  <a:gd name="connsiteY56-289452" fmla="*/ 1624812 h 2329276"/>
                  <a:gd name="connsiteX57-289453" fmla="*/ 1629300 w 5729131"/>
                  <a:gd name="connsiteY57-289454" fmla="*/ 1620157 h 2329276"/>
                  <a:gd name="connsiteX58-289455" fmla="*/ 1617994 w 5729131"/>
                  <a:gd name="connsiteY58-289456" fmla="*/ 1624812 h 2329276"/>
                  <a:gd name="connsiteX59-289457" fmla="*/ 1608904 w 5729131"/>
                  <a:gd name="connsiteY59-289458" fmla="*/ 1554366 h 2329276"/>
                  <a:gd name="connsiteX60-289459" fmla="*/ 1552684 w 5729131"/>
                  <a:gd name="connsiteY60-289460" fmla="*/ 1544673 h 2329276"/>
                  <a:gd name="connsiteX61-289461" fmla="*/ 1518550 w 5729131"/>
                  <a:gd name="connsiteY61-289462" fmla="*/ 1570273 h 2329276"/>
                  <a:gd name="connsiteX62-289463" fmla="*/ 1425379 w 5729131"/>
                  <a:gd name="connsiteY62-289464" fmla="*/ 1590725 h 2329276"/>
                  <a:gd name="connsiteX63-289465" fmla="*/ 1409472 w 5729131"/>
                  <a:gd name="connsiteY63-289466" fmla="*/ 1608905 h 2329276"/>
                  <a:gd name="connsiteX64-289467" fmla="*/ 1270852 w 5729131"/>
                  <a:gd name="connsiteY64-289468" fmla="*/ 1629357 h 2329276"/>
                  <a:gd name="connsiteX65-289469" fmla="*/ 1254945 w 5729131"/>
                  <a:gd name="connsiteY65-289470" fmla="*/ 1649809 h 2329276"/>
                  <a:gd name="connsiteX66-289471" fmla="*/ 1282214 w 5729131"/>
                  <a:gd name="connsiteY66-289472" fmla="*/ 1692986 h 2329276"/>
                  <a:gd name="connsiteX67-289473" fmla="*/ 1243582 w 5729131"/>
                  <a:gd name="connsiteY67-289474" fmla="*/ 1708893 h 2329276"/>
                  <a:gd name="connsiteX68-289475" fmla="*/ 1254945 w 5729131"/>
                  <a:gd name="connsiteY68-289476" fmla="*/ 1727073 h 2329276"/>
                  <a:gd name="connsiteX69-289477" fmla="*/ 1216313 w 5729131"/>
                  <a:gd name="connsiteY69-289478" fmla="*/ 1752070 h 2329276"/>
                  <a:gd name="connsiteX70-289479" fmla="*/ 1275397 w 5729131"/>
                  <a:gd name="connsiteY70-289480" fmla="*/ 1795247 h 2329276"/>
                  <a:gd name="connsiteX71-289481" fmla="*/ 1270852 w 5729131"/>
                  <a:gd name="connsiteY71-289482" fmla="*/ 1822517 h 2329276"/>
                  <a:gd name="connsiteX72-289483" fmla="*/ 1259108 w 5729131"/>
                  <a:gd name="connsiteY72-289484" fmla="*/ 1821538 h 2329276"/>
                  <a:gd name="connsiteX73-289485" fmla="*/ 1258945 w 5729131"/>
                  <a:gd name="connsiteY73-289486" fmla="*/ 1822517 h 2329276"/>
                  <a:gd name="connsiteX74-289487" fmla="*/ 1215644 w 5729131"/>
                  <a:gd name="connsiteY74-289488" fmla="*/ 1818908 h 2329276"/>
                  <a:gd name="connsiteX75-289489" fmla="*/ 1204950 w 5729131"/>
                  <a:gd name="connsiteY75-289490" fmla="*/ 1833879 h 2329276"/>
                  <a:gd name="connsiteX76-289491" fmla="*/ 1196495 w 5729131"/>
                  <a:gd name="connsiteY76-289492" fmla="*/ 1829047 h 2329276"/>
                  <a:gd name="connsiteX77-289493" fmla="*/ 1193043 w 5729131"/>
                  <a:gd name="connsiteY77-289494" fmla="*/ 1833879 h 2329276"/>
                  <a:gd name="connsiteX78-289495" fmla="*/ 1145322 w 5729131"/>
                  <a:gd name="connsiteY78-289496" fmla="*/ 1806609 h 2329276"/>
                  <a:gd name="connsiteX79-289497" fmla="*/ 1098145 w 5729131"/>
                  <a:gd name="connsiteY79-289498" fmla="*/ 1806609 h 2329276"/>
                  <a:gd name="connsiteX80-289499" fmla="*/ 1061785 w 5729131"/>
                  <a:gd name="connsiteY80-289500" fmla="*/ 1833879 h 2329276"/>
                  <a:gd name="connsiteX81-289501" fmla="*/ 1055322 w 5729131"/>
                  <a:gd name="connsiteY81-289502" fmla="*/ 1829796 h 2329276"/>
                  <a:gd name="connsiteX82-289503" fmla="*/ 1049878 w 5729131"/>
                  <a:gd name="connsiteY82-289504" fmla="*/ 1833879 h 2329276"/>
                  <a:gd name="connsiteX83-289505" fmla="*/ 1006701 w 5729131"/>
                  <a:gd name="connsiteY83-289506" fmla="*/ 1806609 h 2329276"/>
                  <a:gd name="connsiteX84-289507" fmla="*/ 924893 w 5729131"/>
                  <a:gd name="connsiteY84-289508" fmla="*/ 1770250 h 2329276"/>
                  <a:gd name="connsiteX85-289509" fmla="*/ 877716 w 5729131"/>
                  <a:gd name="connsiteY85-289510" fmla="*/ 1770250 h 2329276"/>
                  <a:gd name="connsiteX86-289511" fmla="*/ 802724 w 5729131"/>
                  <a:gd name="connsiteY86-289512" fmla="*/ 1833879 h 2329276"/>
                  <a:gd name="connsiteX87-289513" fmla="*/ 798179 w 5729131"/>
                  <a:gd name="connsiteY87-289514" fmla="*/ 1877056 h 2329276"/>
                  <a:gd name="connsiteX88-289515" fmla="*/ 787406 w 5729131"/>
                  <a:gd name="connsiteY88-289516" fmla="*/ 1866283 h 2329276"/>
                  <a:gd name="connsiteX89-289517" fmla="*/ 786272 w 5729131"/>
                  <a:gd name="connsiteY89-289518" fmla="*/ 1877056 h 2329276"/>
                  <a:gd name="connsiteX90-289519" fmla="*/ 756063 w 5729131"/>
                  <a:gd name="connsiteY90-289520" fmla="*/ 1846846 h 2329276"/>
                  <a:gd name="connsiteX91-289521" fmla="*/ 732278 w 5729131"/>
                  <a:gd name="connsiteY91-289522" fmla="*/ 1904325 h 2329276"/>
                  <a:gd name="connsiteX92-289523" fmla="*/ 743640 w 5729131"/>
                  <a:gd name="connsiteY92-289524" fmla="*/ 1913415 h 2329276"/>
                  <a:gd name="connsiteX93-289525" fmla="*/ 723188 w 5729131"/>
                  <a:gd name="connsiteY93-289526" fmla="*/ 1956592 h 2329276"/>
                  <a:gd name="connsiteX94-289527" fmla="*/ 747026 w 5729131"/>
                  <a:gd name="connsiteY94-289528" fmla="*/ 1993433 h 2329276"/>
                  <a:gd name="connsiteX95-289529" fmla="*/ 763548 w 5729131"/>
                  <a:gd name="connsiteY95-289530" fmla="*/ 1990679 h 2329276"/>
                  <a:gd name="connsiteX96-289531" fmla="*/ 764871 w 5729131"/>
                  <a:gd name="connsiteY96-289532" fmla="*/ 1992443 h 2329276"/>
                  <a:gd name="connsiteX97-289533" fmla="*/ 775455 w 5729131"/>
                  <a:gd name="connsiteY97-289534" fmla="*/ 1990679 h 2329276"/>
                  <a:gd name="connsiteX98-289535" fmla="*/ 802724 w 5729131"/>
                  <a:gd name="connsiteY98-289536" fmla="*/ 2027038 h 2329276"/>
                  <a:gd name="connsiteX99-289537" fmla="*/ 798179 w 5729131"/>
                  <a:gd name="connsiteY99-289538" fmla="*/ 2054308 h 2329276"/>
                  <a:gd name="connsiteX100-289539" fmla="*/ 818632 w 5729131"/>
                  <a:gd name="connsiteY100-289540" fmla="*/ 2065670 h 2329276"/>
                  <a:gd name="connsiteX101-289541" fmla="*/ 802724 w 5729131"/>
                  <a:gd name="connsiteY101-289542" fmla="*/ 2097485 h 2329276"/>
                  <a:gd name="connsiteX102-289543" fmla="*/ 766365 w 5729131"/>
                  <a:gd name="connsiteY102-289544" fmla="*/ 2102030 h 2329276"/>
                  <a:gd name="connsiteX103-289545" fmla="*/ 727733 w 5729131"/>
                  <a:gd name="connsiteY103-289546" fmla="*/ 2161114 h 2329276"/>
                  <a:gd name="connsiteX104-289547" fmla="*/ 759548 w 5729131"/>
                  <a:gd name="connsiteY104-289548" fmla="*/ 2204291 h 2329276"/>
                  <a:gd name="connsiteX105-289549" fmla="*/ 759548 w 5729131"/>
                  <a:gd name="connsiteY105-289550" fmla="*/ 2242922 h 2329276"/>
                  <a:gd name="connsiteX106-289551" fmla="*/ 798179 w 5729131"/>
                  <a:gd name="connsiteY106-289552" fmla="*/ 2302007 h 2329276"/>
                  <a:gd name="connsiteX107-289553" fmla="*/ 775455 w 5729131"/>
                  <a:gd name="connsiteY107-289554" fmla="*/ 2317914 h 2329276"/>
                  <a:gd name="connsiteX108-289555" fmla="*/ 770910 w 5729131"/>
                  <a:gd name="connsiteY108-289556" fmla="*/ 2329276 h 2329276"/>
                  <a:gd name="connsiteX109-289557" fmla="*/ 759003 w 5729131"/>
                  <a:gd name="connsiteY109-289558" fmla="*/ 2329276 h 2329276"/>
                  <a:gd name="connsiteX110-289559" fmla="*/ 755003 w 5729131"/>
                  <a:gd name="connsiteY110-289560" fmla="*/ 2329276 h 2329276"/>
                  <a:gd name="connsiteX111-289561" fmla="*/ 743096 w 5729131"/>
                  <a:gd name="connsiteY111-289562" fmla="*/ 2329276 h 2329276"/>
                  <a:gd name="connsiteX112-289563" fmla="*/ 715826 w 5729131"/>
                  <a:gd name="connsiteY112-289564" fmla="*/ 2295189 h 2329276"/>
                  <a:gd name="connsiteX113-289565" fmla="*/ 704464 w 5729131"/>
                  <a:gd name="connsiteY113-289566" fmla="*/ 2295189 h 2329276"/>
                  <a:gd name="connsiteX114-289567" fmla="*/ 684012 w 5729131"/>
                  <a:gd name="connsiteY114-289568" fmla="*/ 2286099 h 2329276"/>
                  <a:gd name="connsiteX115-289569" fmla="*/ 672649 w 5729131"/>
                  <a:gd name="connsiteY115-289570" fmla="*/ 2263375 h 2329276"/>
                  <a:gd name="connsiteX116-289571" fmla="*/ 645222 w 5729131"/>
                  <a:gd name="connsiteY116-289572" fmla="*/ 2255538 h 2329276"/>
                  <a:gd name="connsiteX117-289573" fmla="*/ 625472 w 5729131"/>
                  <a:gd name="connsiteY117-289574" fmla="*/ 2258830 h 2329276"/>
                  <a:gd name="connsiteX118-289575" fmla="*/ 623771 w 5729131"/>
                  <a:gd name="connsiteY118-289576" fmla="*/ 2257129 h 2329276"/>
                  <a:gd name="connsiteX119-289577" fmla="*/ 613565 w 5729131"/>
                  <a:gd name="connsiteY119-289578" fmla="*/ 2258830 h 2329276"/>
                  <a:gd name="connsiteX120-289579" fmla="*/ 609020 w 5729131"/>
                  <a:gd name="connsiteY120-289580" fmla="*/ 2254285 h 2329276"/>
                  <a:gd name="connsiteX121-289581" fmla="*/ 559026 w 5729131"/>
                  <a:gd name="connsiteY121-289582" fmla="*/ 2227015 h 2329276"/>
                  <a:gd name="connsiteX122-289583" fmla="*/ 506760 w 5729131"/>
                  <a:gd name="connsiteY122-289584" fmla="*/ 2220198 h 2329276"/>
                  <a:gd name="connsiteX123-289585" fmla="*/ 483280 w 5729131"/>
                  <a:gd name="connsiteY123-289586" fmla="*/ 2213489 h 2329276"/>
                  <a:gd name="connsiteX124-289587" fmla="*/ 480035 w 5729131"/>
                  <a:gd name="connsiteY124-289588" fmla="*/ 2215653 h 2329276"/>
                  <a:gd name="connsiteX125-289589" fmla="*/ 475042 w 5729131"/>
                  <a:gd name="connsiteY125-289590" fmla="*/ 2211135 h 2329276"/>
                  <a:gd name="connsiteX126-289591" fmla="*/ 474945 w 5729131"/>
                  <a:gd name="connsiteY126-289592" fmla="*/ 2211108 h 2329276"/>
                  <a:gd name="connsiteX127-289593" fmla="*/ 468128 w 5729131"/>
                  <a:gd name="connsiteY127-289594" fmla="*/ 2215653 h 2329276"/>
                  <a:gd name="connsiteX128-289595" fmla="*/ 420406 w 5729131"/>
                  <a:gd name="connsiteY128-289596" fmla="*/ 2172476 h 2329276"/>
                  <a:gd name="connsiteX129-289597" fmla="*/ 381774 w 5729131"/>
                  <a:gd name="connsiteY129-289598" fmla="*/ 2156569 h 2329276"/>
                  <a:gd name="connsiteX130-289599" fmla="*/ 349960 w 5729131"/>
                  <a:gd name="connsiteY130-289600" fmla="*/ 2124754 h 2329276"/>
                  <a:gd name="connsiteX131-289601" fmla="*/ 377229 w 5729131"/>
                  <a:gd name="connsiteY131-289602" fmla="*/ 2117937 h 2329276"/>
                  <a:gd name="connsiteX132-289603" fmla="*/ 404499 w 5729131"/>
                  <a:gd name="connsiteY132-289604" fmla="*/ 2070215 h 2329276"/>
                  <a:gd name="connsiteX133-289605" fmla="*/ 388591 w 5729131"/>
                  <a:gd name="connsiteY133-289606" fmla="*/ 2054308 h 2329276"/>
                  <a:gd name="connsiteX134-289607" fmla="*/ 440858 w 5729131"/>
                  <a:gd name="connsiteY134-289608" fmla="*/ 2027038 h 2329276"/>
                  <a:gd name="connsiteX135-289609" fmla="*/ 440858 w 5729131"/>
                  <a:gd name="connsiteY135-289610" fmla="*/ 2023982 h 2329276"/>
                  <a:gd name="connsiteX136-289611" fmla="*/ 416406 w 5729131"/>
                  <a:gd name="connsiteY136-289612" fmla="*/ 2027038 h 2329276"/>
                  <a:gd name="connsiteX137-289613" fmla="*/ 416406 w 5729131"/>
                  <a:gd name="connsiteY137-289614" fmla="*/ 2025550 h 2329276"/>
                  <a:gd name="connsiteX138-289615" fmla="*/ 404499 w 5729131"/>
                  <a:gd name="connsiteY138-289616" fmla="*/ 2027038 h 2329276"/>
                  <a:gd name="connsiteX139-289617" fmla="*/ 404499 w 5729131"/>
                  <a:gd name="connsiteY139-289618" fmla="*/ 2006586 h 2329276"/>
                  <a:gd name="connsiteX140-289619" fmla="*/ 424951 w 5729131"/>
                  <a:gd name="connsiteY140-289620" fmla="*/ 1990679 h 2329276"/>
                  <a:gd name="connsiteX141-289621" fmla="*/ 463583 w 5729131"/>
                  <a:gd name="connsiteY141-289622" fmla="*/ 1983862 h 2329276"/>
                  <a:gd name="connsiteX142-289623" fmla="*/ 468128 w 5729131"/>
                  <a:gd name="connsiteY142-289624" fmla="*/ 1967954 h 2329276"/>
                  <a:gd name="connsiteX143-289625" fmla="*/ 456765 w 5729131"/>
                  <a:gd name="connsiteY143-289626" fmla="*/ 1936140 h 2329276"/>
                  <a:gd name="connsiteX144-289627" fmla="*/ 474945 w 5729131"/>
                  <a:gd name="connsiteY144-289628" fmla="*/ 1908870 h 2329276"/>
                  <a:gd name="connsiteX145-289629" fmla="*/ 474945 w 5729131"/>
                  <a:gd name="connsiteY145-289630" fmla="*/ 1888418 h 2329276"/>
                  <a:gd name="connsiteX146-289631" fmla="*/ 420406 w 5729131"/>
                  <a:gd name="connsiteY146-289632" fmla="*/ 1870238 h 2329276"/>
                  <a:gd name="connsiteX147-289633" fmla="*/ 409588 w 5729131"/>
                  <a:gd name="connsiteY147-289634" fmla="*/ 1870238 h 2329276"/>
                  <a:gd name="connsiteX148-289635" fmla="*/ 397681 w 5729131"/>
                  <a:gd name="connsiteY148-289636" fmla="*/ 1870238 h 2329276"/>
                  <a:gd name="connsiteX149-289637" fmla="*/ 379485 w 5729131"/>
                  <a:gd name="connsiteY149-289638" fmla="*/ 1847999 h 2329276"/>
                  <a:gd name="connsiteX150-289639" fmla="*/ 357322 w 5729131"/>
                  <a:gd name="connsiteY150-289640" fmla="*/ 1854331 h 2329276"/>
                  <a:gd name="connsiteX151-289641" fmla="*/ 352842 w 5729131"/>
                  <a:gd name="connsiteY151-289642" fmla="*/ 1852209 h 2329276"/>
                  <a:gd name="connsiteX152-289643" fmla="*/ 345415 w 5729131"/>
                  <a:gd name="connsiteY152-289644" fmla="*/ 1854331 h 2329276"/>
                  <a:gd name="connsiteX153-289645" fmla="*/ 302238 w 5729131"/>
                  <a:gd name="connsiteY153-289646" fmla="*/ 1833879 h 2329276"/>
                  <a:gd name="connsiteX154-289647" fmla="*/ 302238 w 5729131"/>
                  <a:gd name="connsiteY154-289648" fmla="*/ 1822517 h 2329276"/>
                  <a:gd name="connsiteX155-289649" fmla="*/ 286331 w 5729131"/>
                  <a:gd name="connsiteY155-289650" fmla="*/ 1795247 h 2329276"/>
                  <a:gd name="connsiteX156-289651" fmla="*/ 270968 w 5729131"/>
                  <a:gd name="connsiteY156-289652" fmla="*/ 1795247 h 2329276"/>
                  <a:gd name="connsiteX157-289653" fmla="*/ 259061 w 5729131"/>
                  <a:gd name="connsiteY157-289654" fmla="*/ 1795247 h 2329276"/>
                  <a:gd name="connsiteX158-289655" fmla="*/ 254516 w 5729131"/>
                  <a:gd name="connsiteY158-289656" fmla="*/ 1779340 h 2329276"/>
                  <a:gd name="connsiteX159-289657" fmla="*/ 263606 w 5729131"/>
                  <a:gd name="connsiteY159-289658" fmla="*/ 1763433 h 2329276"/>
                  <a:gd name="connsiteX160-289659" fmla="*/ 243991 w 5729131"/>
                  <a:gd name="connsiteY160-289660" fmla="*/ 1732920 h 2329276"/>
                  <a:gd name="connsiteX161-289661" fmla="*/ 216429 w 5729131"/>
                  <a:gd name="connsiteY161-289662" fmla="*/ 1736163 h 2329276"/>
                  <a:gd name="connsiteX162-289663" fmla="*/ 212956 w 5729131"/>
                  <a:gd name="connsiteY162-289664" fmla="*/ 1735171 h 2329276"/>
                  <a:gd name="connsiteX163-289665" fmla="*/ 204522 w 5729131"/>
                  <a:gd name="connsiteY163-289666" fmla="*/ 1736163 h 2329276"/>
                  <a:gd name="connsiteX164-289667" fmla="*/ 199623 w 5729131"/>
                  <a:gd name="connsiteY164-289668" fmla="*/ 1734763 h 2329276"/>
                  <a:gd name="connsiteX165-289669" fmla="*/ 195977 w 5729131"/>
                  <a:gd name="connsiteY165-289670" fmla="*/ 1747525 h 2329276"/>
                  <a:gd name="connsiteX166-289671" fmla="*/ 184968 w 5729131"/>
                  <a:gd name="connsiteY166-289672" fmla="*/ 1744380 h 2329276"/>
                  <a:gd name="connsiteX167-289673" fmla="*/ 184070 w 5729131"/>
                  <a:gd name="connsiteY167-289674" fmla="*/ 1747525 h 2329276"/>
                  <a:gd name="connsiteX168-289675" fmla="*/ 168163 w 5729131"/>
                  <a:gd name="connsiteY168-289676" fmla="*/ 1742990 h 2329276"/>
                  <a:gd name="connsiteX169-289677" fmla="*/ 156800 w 5729131"/>
                  <a:gd name="connsiteY169-289678" fmla="*/ 1704348 h 2329276"/>
                  <a:gd name="connsiteX170-289679" fmla="*/ 152255 w 5729131"/>
                  <a:gd name="connsiteY170-289680" fmla="*/ 1688441 h 2329276"/>
                  <a:gd name="connsiteX171-289681" fmla="*/ 156800 w 5729131"/>
                  <a:gd name="connsiteY171-289682" fmla="*/ 1683896 h 2329276"/>
                  <a:gd name="connsiteX172-289683" fmla="*/ 168707 w 5729131"/>
                  <a:gd name="connsiteY172-289684" fmla="*/ 1683896 h 2329276"/>
                  <a:gd name="connsiteX173-289685" fmla="*/ 188615 w 5729131"/>
                  <a:gd name="connsiteY173-289686" fmla="*/ 1683896 h 2329276"/>
                  <a:gd name="connsiteX174-289687" fmla="*/ 199977 w 5729131"/>
                  <a:gd name="connsiteY174-289688" fmla="*/ 1672534 h 2329276"/>
                  <a:gd name="connsiteX175-289689" fmla="*/ 188615 w 5729131"/>
                  <a:gd name="connsiteY175-289690" fmla="*/ 1649809 h 2329276"/>
                  <a:gd name="connsiteX176-289691" fmla="*/ 168163 w 5729131"/>
                  <a:gd name="connsiteY176-289692" fmla="*/ 1640720 h 2329276"/>
                  <a:gd name="connsiteX177-289693" fmla="*/ 168163 w 5729131"/>
                  <a:gd name="connsiteY177-289694" fmla="*/ 1633902 h 2329276"/>
                  <a:gd name="connsiteX178-289695" fmla="*/ 152255 w 5729131"/>
                  <a:gd name="connsiteY178-289696" fmla="*/ 1617995 h 2329276"/>
                  <a:gd name="connsiteX179-289697" fmla="*/ 129531 w 5729131"/>
                  <a:gd name="connsiteY179-289698" fmla="*/ 1581635 h 2329276"/>
                  <a:gd name="connsiteX180-289699" fmla="*/ 140893 w 5729131"/>
                  <a:gd name="connsiteY180-289700" fmla="*/ 1558911 h 2329276"/>
                  <a:gd name="connsiteX181-289701" fmla="*/ 136348 w 5729131"/>
                  <a:gd name="connsiteY181-289702" fmla="*/ 1531641 h 2329276"/>
                  <a:gd name="connsiteX182-289703" fmla="*/ 103789 w 5729131"/>
                  <a:gd name="connsiteY182-289704" fmla="*/ 1518234 h 2329276"/>
                  <a:gd name="connsiteX183-289705" fmla="*/ 93716 w 5729131"/>
                  <a:gd name="connsiteY183-289706" fmla="*/ 1522551 h 2329276"/>
                  <a:gd name="connsiteX184-289707" fmla="*/ 91868 w 5729131"/>
                  <a:gd name="connsiteY184-289708" fmla="*/ 1518240 h 2329276"/>
                  <a:gd name="connsiteX185-289709" fmla="*/ 81809 w 5729131"/>
                  <a:gd name="connsiteY185-289710" fmla="*/ 1522551 h 2329276"/>
                  <a:gd name="connsiteX186-289711" fmla="*/ 74992 w 5729131"/>
                  <a:gd name="connsiteY186-289712" fmla="*/ 1506644 h 2329276"/>
                  <a:gd name="connsiteX187-289713" fmla="*/ 34087 w 5729131"/>
                  <a:gd name="connsiteY187-289714" fmla="*/ 1495282 h 2329276"/>
                  <a:gd name="connsiteX188-289715" fmla="*/ 22725 w 5729131"/>
                  <a:gd name="connsiteY188-289716" fmla="*/ 1452105 h 2329276"/>
                  <a:gd name="connsiteX189-289717" fmla="*/ 22725 w 5729131"/>
                  <a:gd name="connsiteY189-289718" fmla="*/ 1420290 h 2329276"/>
                  <a:gd name="connsiteX190-289719" fmla="*/ 0 w 5729131"/>
                  <a:gd name="connsiteY190-289720" fmla="*/ 1404383 h 2329276"/>
                  <a:gd name="connsiteX191-289721" fmla="*/ 15907 w 5729131"/>
                  <a:gd name="connsiteY191-289722" fmla="*/ 1381659 h 2329276"/>
                  <a:gd name="connsiteX192-289723" fmla="*/ 6818 w 5729131"/>
                  <a:gd name="connsiteY192-289724" fmla="*/ 1318030 h 2329276"/>
                  <a:gd name="connsiteX193-289725" fmla="*/ 34087 w 5729131"/>
                  <a:gd name="connsiteY193-289726" fmla="*/ 1274853 h 2329276"/>
                  <a:gd name="connsiteX194-289727" fmla="*/ 27270 w 5729131"/>
                  <a:gd name="connsiteY194-289728" fmla="*/ 1263491 h 2329276"/>
                  <a:gd name="connsiteX195-289729" fmla="*/ 70447 w 5729131"/>
                  <a:gd name="connsiteY195-289730" fmla="*/ 1224859 h 2329276"/>
                  <a:gd name="connsiteX196-289731" fmla="*/ 27270 w 5729131"/>
                  <a:gd name="connsiteY196-289732" fmla="*/ 1188499 h 2329276"/>
                  <a:gd name="connsiteX197-289733" fmla="*/ 109078 w 5729131"/>
                  <a:gd name="connsiteY197-289734" fmla="*/ 1090783 h 2329276"/>
                  <a:gd name="connsiteX198-289735" fmla="*/ 145438 w 5729131"/>
                  <a:gd name="connsiteY198-289736" fmla="*/ 1047606 h 2329276"/>
                  <a:gd name="connsiteX199-289737" fmla="*/ 156800 w 5729131"/>
                  <a:gd name="connsiteY199-289738" fmla="*/ 1004430 h 2329276"/>
                  <a:gd name="connsiteX200-289739" fmla="*/ 102261 w 5729131"/>
                  <a:gd name="connsiteY200-289740" fmla="*/ 952163 h 2329276"/>
                  <a:gd name="connsiteX201-289741" fmla="*/ 118168 w 5729131"/>
                  <a:gd name="connsiteY201-289742" fmla="*/ 897624 h 2329276"/>
                  <a:gd name="connsiteX202-289743" fmla="*/ 86354 w 5729131"/>
                  <a:gd name="connsiteY202-289744" fmla="*/ 833995 h 2329276"/>
                  <a:gd name="connsiteX203-289745" fmla="*/ 109078 w 5729131"/>
                  <a:gd name="connsiteY203-289746" fmla="*/ 759003 h 2329276"/>
                  <a:gd name="connsiteX204-289747" fmla="*/ 70447 w 5729131"/>
                  <a:gd name="connsiteY204-289748" fmla="*/ 656742 h 2329276"/>
                  <a:gd name="connsiteX205-289749" fmla="*/ 102261 w 5729131"/>
                  <a:gd name="connsiteY205-289750" fmla="*/ 586296 h 2329276"/>
                  <a:gd name="connsiteX206-289751" fmla="*/ 43177 w 5729131"/>
                  <a:gd name="connsiteY206-289752" fmla="*/ 520395 h 2329276"/>
                  <a:gd name="connsiteX207-289753" fmla="*/ 49994 w 5729131"/>
                  <a:gd name="connsiteY207-289754" fmla="*/ 445403 h 2329276"/>
                  <a:gd name="connsiteX208-289755" fmla="*/ 81809 w 5729131"/>
                  <a:gd name="connsiteY208-289756" fmla="*/ 440858 h 2329276"/>
                  <a:gd name="connsiteX209-289757" fmla="*/ 145438 w 5729131"/>
                  <a:gd name="connsiteY209-289758" fmla="*/ 397682 h 2329276"/>
                  <a:gd name="connsiteX210-289759" fmla="*/ 184070 w 5729131"/>
                  <a:gd name="connsiteY210-289760" fmla="*/ 359050 h 2329276"/>
                  <a:gd name="connsiteX211-289761" fmla="*/ 189699 w 5729131"/>
                  <a:gd name="connsiteY211-289762" fmla="*/ 365328 h 2329276"/>
                  <a:gd name="connsiteX212-289763" fmla="*/ 195977 w 5729131"/>
                  <a:gd name="connsiteY212-289764" fmla="*/ 359050 h 2329276"/>
                  <a:gd name="connsiteX213-289765" fmla="*/ 255061 w 5729131"/>
                  <a:gd name="connsiteY213-289766" fmla="*/ 424951 h 2329276"/>
                  <a:gd name="connsiteX214-289767" fmla="*/ 350504 w 5729131"/>
                  <a:gd name="connsiteY214-289768" fmla="*/ 445403 h 2329276"/>
                  <a:gd name="connsiteX215-289769" fmla="*/ 491397 w 5729131"/>
                  <a:gd name="connsiteY215-289770" fmla="*/ 559027 h 2329276"/>
                  <a:gd name="connsiteX216-289771" fmla="*/ 523211 w 5729131"/>
                  <a:gd name="connsiteY216-289772" fmla="*/ 606748 h 2329276"/>
                  <a:gd name="connsiteX217-289773" fmla="*/ 523211 w 5729131"/>
                  <a:gd name="connsiteY217-289774" fmla="*/ 665832 h 2329276"/>
                  <a:gd name="connsiteX218-289775" fmla="*/ 486852 w 5729131"/>
                  <a:gd name="connsiteY218-289776" fmla="*/ 720371 h 2329276"/>
                  <a:gd name="connsiteX219-289777" fmla="*/ 420951 w 5729131"/>
                  <a:gd name="connsiteY219-289778" fmla="*/ 740824 h 2329276"/>
                  <a:gd name="connsiteX220-289779" fmla="*/ 415909 w 5729131"/>
                  <a:gd name="connsiteY220-289780" fmla="*/ 738693 h 2329276"/>
                  <a:gd name="connsiteX221-289781" fmla="*/ 409044 w 5729131"/>
                  <a:gd name="connsiteY221-289782" fmla="*/ 740824 h 2329276"/>
                  <a:gd name="connsiteX222-289783" fmla="*/ 252950 w 5729131"/>
                  <a:gd name="connsiteY222-289784" fmla="*/ 674868 h 2329276"/>
                  <a:gd name="connsiteX223-289785" fmla="*/ 232336 w 5729131"/>
                  <a:gd name="connsiteY223-289786" fmla="*/ 681740 h 2329276"/>
                  <a:gd name="connsiteX224-289787" fmla="*/ 291420 w 5729131"/>
                  <a:gd name="connsiteY224-289788" fmla="*/ 752186 h 2329276"/>
                  <a:gd name="connsiteX225-289789" fmla="*/ 291420 w 5729131"/>
                  <a:gd name="connsiteY225-289790" fmla="*/ 790818 h 2329276"/>
                  <a:gd name="connsiteX226-289791" fmla="*/ 298238 w 5729131"/>
                  <a:gd name="connsiteY226-289792" fmla="*/ 877172 h 2329276"/>
                  <a:gd name="connsiteX227-289793" fmla="*/ 345959 w 5729131"/>
                  <a:gd name="connsiteY227-289794" fmla="*/ 908986 h 2329276"/>
                  <a:gd name="connsiteX228-289795" fmla="*/ 362087 w 5729131"/>
                  <a:gd name="connsiteY228-289796" fmla="*/ 918394 h 2329276"/>
                  <a:gd name="connsiteX229-289797" fmla="*/ 365867 w 5729131"/>
                  <a:gd name="connsiteY229-289798" fmla="*/ 886261 h 2329276"/>
                  <a:gd name="connsiteX230-289799" fmla="*/ 345415 w 5729131"/>
                  <a:gd name="connsiteY230-289800" fmla="*/ 849902 h 2329276"/>
                  <a:gd name="connsiteX231-289801" fmla="*/ 365867 w 5729131"/>
                  <a:gd name="connsiteY231-289802" fmla="*/ 818087 h 2329276"/>
                  <a:gd name="connsiteX232-289803" fmla="*/ 374560 w 5729131"/>
                  <a:gd name="connsiteY232-289804" fmla="*/ 823086 h 2329276"/>
                  <a:gd name="connsiteX233-289805" fmla="*/ 377774 w 5729131"/>
                  <a:gd name="connsiteY233-289806" fmla="*/ 818087 h 2329276"/>
                  <a:gd name="connsiteX234-289807" fmla="*/ 461933 w 5729131"/>
                  <a:gd name="connsiteY234-289808" fmla="*/ 866479 h 2329276"/>
                  <a:gd name="connsiteX235-289809" fmla="*/ 484035 w 5729131"/>
                  <a:gd name="connsiteY235-289810" fmla="*/ 849902 h 2329276"/>
                  <a:gd name="connsiteX236-289811" fmla="*/ 463583 w 5729131"/>
                  <a:gd name="connsiteY236-289812" fmla="*/ 784000 h 2329276"/>
                  <a:gd name="connsiteX237-289813" fmla="*/ 549936 w 5729131"/>
                  <a:gd name="connsiteY237-289814" fmla="*/ 697647 h 2329276"/>
                  <a:gd name="connsiteX238-289815" fmla="*/ 559742 w 5729131"/>
                  <a:gd name="connsiteY238-289816" fmla="*/ 699748 h 2329276"/>
                  <a:gd name="connsiteX239-289817" fmla="*/ 561843 w 5729131"/>
                  <a:gd name="connsiteY239-289818" fmla="*/ 697647 h 2329276"/>
                  <a:gd name="connsiteX240-289819" fmla="*/ 593658 w 5729131"/>
                  <a:gd name="connsiteY240-289820" fmla="*/ 704464 h 2329276"/>
                  <a:gd name="connsiteX241-289821" fmla="*/ 620945 w 5729131"/>
                  <a:gd name="connsiteY241-289822" fmla="*/ 728341 h 2329276"/>
                  <a:gd name="connsiteX242-289823" fmla="*/ 640835 w 5729131"/>
                  <a:gd name="connsiteY242-289824" fmla="*/ 672650 h 2329276"/>
                  <a:gd name="connsiteX243-289825" fmla="*/ 609020 w 5729131"/>
                  <a:gd name="connsiteY243-289826" fmla="*/ 618111 h 2329276"/>
                  <a:gd name="connsiteX244-289827" fmla="*/ 624928 w 5729131"/>
                  <a:gd name="connsiteY244-289828" fmla="*/ 559027 h 2329276"/>
                  <a:gd name="connsiteX245-289829" fmla="*/ 597658 w 5729131"/>
                  <a:gd name="connsiteY245-289830" fmla="*/ 499942 h 2329276"/>
                  <a:gd name="connsiteX246-289831" fmla="*/ 611562 w 5729131"/>
                  <a:gd name="connsiteY246-289832" fmla="*/ 504268 h 2329276"/>
                  <a:gd name="connsiteX247-289833" fmla="*/ 609565 w 5729131"/>
                  <a:gd name="connsiteY247-289834" fmla="*/ 499942 h 2329276"/>
                  <a:gd name="connsiteX248-289835" fmla="*/ 711826 w 5729131"/>
                  <a:gd name="connsiteY248-289836" fmla="*/ 531757 h 2329276"/>
                  <a:gd name="connsiteX249-289837" fmla="*/ 732278 w 5729131"/>
                  <a:gd name="connsiteY249-289838" fmla="*/ 586296 h 2329276"/>
                  <a:gd name="connsiteX250-289839" fmla="*/ 684556 w 5729131"/>
                  <a:gd name="connsiteY250-289840" fmla="*/ 597658 h 2329276"/>
                  <a:gd name="connsiteX251-289841" fmla="*/ 684556 w 5729131"/>
                  <a:gd name="connsiteY251-289842" fmla="*/ 649925 h 2329276"/>
                  <a:gd name="connsiteX252-289843" fmla="*/ 713309 w 5729131"/>
                  <a:gd name="connsiteY252-289844" fmla="*/ 678678 h 2329276"/>
                  <a:gd name="connsiteX253-289845" fmla="*/ 763548 w 5729131"/>
                  <a:gd name="connsiteY253-289846" fmla="*/ 661287 h 2329276"/>
                  <a:gd name="connsiteX254-289847" fmla="*/ 770365 w 5729131"/>
                  <a:gd name="connsiteY254-289848" fmla="*/ 602203 h 2329276"/>
                  <a:gd name="connsiteX255-289849" fmla="*/ 845357 w 5729131"/>
                  <a:gd name="connsiteY255-289850" fmla="*/ 554482 h 2329276"/>
                  <a:gd name="connsiteX256-289851" fmla="*/ 972614 w 5729131"/>
                  <a:gd name="connsiteY256-289852" fmla="*/ 468128 h 2329276"/>
                  <a:gd name="connsiteX257-289853" fmla="*/ 982566 w 5729131"/>
                  <a:gd name="connsiteY257-289854" fmla="*/ 469455 h 2329276"/>
                  <a:gd name="connsiteX258-289855" fmla="*/ 984521 w 5729131"/>
                  <a:gd name="connsiteY258-289856" fmla="*/ 468128 h 2329276"/>
                  <a:gd name="connsiteX259-289857" fmla="*/ 1018608 w 5729131"/>
                  <a:gd name="connsiteY259-289858" fmla="*/ 472673 h 2329276"/>
                  <a:gd name="connsiteX260-289859" fmla="*/ 979977 w 5729131"/>
                  <a:gd name="connsiteY260-289860" fmla="*/ 536302 h 2329276"/>
                  <a:gd name="connsiteX261-289861" fmla="*/ 1012666 w 5729131"/>
                  <a:gd name="connsiteY261-289862" fmla="*/ 541463 h 2329276"/>
                  <a:gd name="connsiteX262-289863" fmla="*/ 1038516 w 5729131"/>
                  <a:gd name="connsiteY262-289864" fmla="*/ 511305 h 2329276"/>
                  <a:gd name="connsiteX263-289865" fmla="*/ 1050423 w 5729131"/>
                  <a:gd name="connsiteY263-289866" fmla="*/ 511305 h 2329276"/>
                  <a:gd name="connsiteX264-289867" fmla="*/ 1108962 w 5729131"/>
                  <a:gd name="connsiteY264-289868" fmla="*/ 511305 h 2329276"/>
                  <a:gd name="connsiteX265-289869" fmla="*/ 1161229 w 5729131"/>
                  <a:gd name="connsiteY265-289870" fmla="*/ 468128 h 2329276"/>
                  <a:gd name="connsiteX266-289871" fmla="*/ 1165711 w 5729131"/>
                  <a:gd name="connsiteY266-289872" fmla="*/ 474262 h 2329276"/>
                  <a:gd name="connsiteX267-289873" fmla="*/ 1173136 w 5729131"/>
                  <a:gd name="connsiteY267-289874" fmla="*/ 468128 h 2329276"/>
                  <a:gd name="connsiteX268-289875" fmla="*/ 1210035 w 5729131"/>
                  <a:gd name="connsiteY268-289876" fmla="*/ 518621 h 2329276"/>
                  <a:gd name="connsiteX269-289877" fmla="*/ 1247583 w 5729131"/>
                  <a:gd name="connsiteY269-289878" fmla="*/ 461311 h 2329276"/>
                  <a:gd name="connsiteX270-289879" fmla="*/ 1211223 w 5729131"/>
                  <a:gd name="connsiteY270-289880" fmla="*/ 402227 h 2329276"/>
                  <a:gd name="connsiteX271-289881" fmla="*/ 1227130 w 5729131"/>
                  <a:gd name="connsiteY271-289882" fmla="*/ 365867 h 2329276"/>
                  <a:gd name="connsiteX272-289883" fmla="*/ 1237665 w 5729131"/>
                  <a:gd name="connsiteY272-289884" fmla="*/ 369005 h 2329276"/>
                  <a:gd name="connsiteX273-289885" fmla="*/ 1239037 w 5729131"/>
                  <a:gd name="connsiteY273-289886" fmla="*/ 365867 h 2329276"/>
                  <a:gd name="connsiteX274-289887" fmla="*/ 1345843 w 5729131"/>
                  <a:gd name="connsiteY274-289888" fmla="*/ 397682 h 2329276"/>
                  <a:gd name="connsiteX275-289889" fmla="*/ 1400382 w 5729131"/>
                  <a:gd name="connsiteY275-289890" fmla="*/ 429496 h 2329276"/>
                  <a:gd name="connsiteX276-289891" fmla="*/ 1519756 w 5729131"/>
                  <a:gd name="connsiteY276-289892" fmla="*/ 536080 h 2329276"/>
                  <a:gd name="connsiteX277-289893" fmla="*/ 1543003 w 5729131"/>
                  <a:gd name="connsiteY277-289894" fmla="*/ 495398 h 2329276"/>
                  <a:gd name="connsiteX278-289895" fmla="*/ 1506643 w 5729131"/>
                  <a:gd name="connsiteY278-289896" fmla="*/ 440858 h 2329276"/>
                  <a:gd name="connsiteX279-289897" fmla="*/ 1506643 w 5729131"/>
                  <a:gd name="connsiteY279-289898" fmla="*/ 418134 h 2329276"/>
                  <a:gd name="connsiteX280-289899" fmla="*/ 1463467 w 5729131"/>
                  <a:gd name="connsiteY280-289900" fmla="*/ 409044 h 2329276"/>
                  <a:gd name="connsiteX281-289901" fmla="*/ 1472556 w 5729131"/>
                  <a:gd name="connsiteY281-289902" fmla="*/ 359050 h 2329276"/>
                  <a:gd name="connsiteX282-289903" fmla="*/ 1452104 w 5729131"/>
                  <a:gd name="connsiteY282-289904" fmla="*/ 272696 h 2329276"/>
                  <a:gd name="connsiteX283-289905" fmla="*/ 1452104 w 5729131"/>
                  <a:gd name="connsiteY283-289906" fmla="*/ 236337 h 2329276"/>
                  <a:gd name="connsiteX284-289907" fmla="*/ 1522551 w 5729131"/>
                  <a:gd name="connsiteY284-289908" fmla="*/ 134076 h 2329276"/>
                  <a:gd name="connsiteX285-289909" fmla="*/ 1543003 w 5729131"/>
                  <a:gd name="connsiteY285-289910" fmla="*/ 20453 h 2329276"/>
                  <a:gd name="connsiteX286-289911" fmla="*/ 1570272 w 5729131"/>
                  <a:gd name="connsiteY286-289912" fmla="*/ 0 h 2329276"/>
                  <a:gd name="connsiteX287-289913" fmla="*/ 1578688 w 5729131"/>
                  <a:gd name="connsiteY287-289914" fmla="*/ 2619 h 2329276"/>
                  <a:gd name="connsiteX288-289915" fmla="*/ 1582179 w 5729131"/>
                  <a:gd name="connsiteY288-289916" fmla="*/ 0 h 2329276"/>
                  <a:gd name="connsiteX289-289917" fmla="*/ 1684440 w 5729131"/>
                  <a:gd name="connsiteY289-289918" fmla="*/ 31815 h 2329276"/>
                  <a:gd name="connsiteX290-289919" fmla="*/ 1688985 w 5729131"/>
                  <a:gd name="connsiteY290-289920" fmla="*/ 102261 h 2329276"/>
                  <a:gd name="connsiteX291-289921" fmla="*/ 1652625 w 5729131"/>
                  <a:gd name="connsiteY291-289922" fmla="*/ 193160 h 2329276"/>
                  <a:gd name="connsiteX292-289923" fmla="*/ 1679895 w 5729131"/>
                  <a:gd name="connsiteY292-289924" fmla="*/ 231792 h 2329276"/>
                  <a:gd name="connsiteX293-289925" fmla="*/ 1688985 w 5729131"/>
                  <a:gd name="connsiteY293-289926" fmla="*/ 306783 h 2329276"/>
                  <a:gd name="connsiteX294-289927" fmla="*/ 1679895 w 5729131"/>
                  <a:gd name="connsiteY294-289928" fmla="*/ 452221 h 2329276"/>
                  <a:gd name="connsiteX295-289929" fmla="*/ 1636718 w 5729131"/>
                  <a:gd name="connsiteY295-289930" fmla="*/ 715827 h 2329276"/>
                  <a:gd name="connsiteX296-289931" fmla="*/ 1662494 w 5729131"/>
                  <a:gd name="connsiteY296-289932" fmla="*/ 722271 h 2329276"/>
                  <a:gd name="connsiteX0-289933" fmla="*/ 1662494 w 5729131"/>
                  <a:gd name="connsiteY0-289934" fmla="*/ 722271 h 2329276"/>
                  <a:gd name="connsiteX1-289935" fmla="*/ 5729132 w 5729131"/>
                  <a:gd name="connsiteY1-289936" fmla="*/ 785976 h 2329276"/>
                  <a:gd name="connsiteX2-289937" fmla="*/ 5693366 w 5729131"/>
                  <a:gd name="connsiteY2-289938" fmla="*/ 792603 h 2329276"/>
                  <a:gd name="connsiteX3-289939" fmla="*/ 5640799 w 5729131"/>
                  <a:gd name="connsiteY3-289940" fmla="*/ 752186 h 2329276"/>
                  <a:gd name="connsiteX4-289941" fmla="*/ 5586259 w 5729131"/>
                  <a:gd name="connsiteY4-289942" fmla="*/ 870354 h 2329276"/>
                  <a:gd name="connsiteX5-289943" fmla="*/ 5575676 w 5729131"/>
                  <a:gd name="connsiteY5-289944" fmla="*/ 869346 h 2329276"/>
                  <a:gd name="connsiteX6-289945" fmla="*/ 5539436 w 5729131"/>
                  <a:gd name="connsiteY6-289946" fmla="*/ 867029 h 2329276"/>
                  <a:gd name="connsiteX7-289947" fmla="*/ 5593077 w 5729131"/>
                  <a:gd name="connsiteY7-289948" fmla="*/ 972615 h 2329276"/>
                  <a:gd name="connsiteX8-289949" fmla="*/ 5613529 w 5729131"/>
                  <a:gd name="connsiteY8-289950" fmla="*/ 1031699 h 2329276"/>
                  <a:gd name="connsiteX9-289951" fmla="*/ 5608984 w 5729131"/>
                  <a:gd name="connsiteY9-289952" fmla="*/ 1054424 h 2329276"/>
                  <a:gd name="connsiteX10-289953" fmla="*/ 5436277 w 5729131"/>
                  <a:gd name="connsiteY10-289954" fmla="*/ 1090783 h 2329276"/>
                  <a:gd name="connsiteX11-289955" fmla="*/ 5397645 w 5729131"/>
                  <a:gd name="connsiteY11-289956" fmla="*/ 1102146 h 2329276"/>
                  <a:gd name="connsiteX12-289957" fmla="*/ 5345378 w 5729131"/>
                  <a:gd name="connsiteY12-289958" fmla="*/ 1156685 h 2329276"/>
                  <a:gd name="connsiteX13-289959" fmla="*/ 5290839 w 5729131"/>
                  <a:gd name="connsiteY13-289960" fmla="*/ 1204406 h 2329276"/>
                  <a:gd name="connsiteX14-289961" fmla="*/ 5274932 w 5729131"/>
                  <a:gd name="connsiteY14-289962" fmla="*/ 1236221 h 2329276"/>
                  <a:gd name="connsiteX15-289963" fmla="*/ 5267238 w 5729131"/>
                  <a:gd name="connsiteY15-289964" fmla="*/ 1227794 h 2329276"/>
                  <a:gd name="connsiteX16-289965" fmla="*/ 5263025 w 5729131"/>
                  <a:gd name="connsiteY16-289966" fmla="*/ 1236221 h 2329276"/>
                  <a:gd name="connsiteX17-289967" fmla="*/ 5219538 w 5729131"/>
                  <a:gd name="connsiteY17-289968" fmla="*/ 1188593 h 2329276"/>
                  <a:gd name="connsiteX18-289969" fmla="*/ 5129494 w 5729131"/>
                  <a:gd name="connsiteY18-289970" fmla="*/ 1243038 h 2329276"/>
                  <a:gd name="connsiteX19-289971" fmla="*/ 5126389 w 5729131"/>
                  <a:gd name="connsiteY19-289972" fmla="*/ 1237716 h 2329276"/>
                  <a:gd name="connsiteX20-289973" fmla="*/ 5117587 w 5729131"/>
                  <a:gd name="connsiteY20-289974" fmla="*/ 1243038 h 2329276"/>
                  <a:gd name="connsiteX21-289975" fmla="*/ 5105544 w 5729131"/>
                  <a:gd name="connsiteY21-289976" fmla="*/ 1222392 h 2329276"/>
                  <a:gd name="connsiteX22-289977" fmla="*/ 5074955 w 5729131"/>
                  <a:gd name="connsiteY22-289978" fmla="*/ 1247583 h 2329276"/>
                  <a:gd name="connsiteX23-289979" fmla="*/ 5065718 w 5729131"/>
                  <a:gd name="connsiteY23-289980" fmla="*/ 1245384 h 2329276"/>
                  <a:gd name="connsiteX24-289981" fmla="*/ 5063048 w 5729131"/>
                  <a:gd name="connsiteY24-289982" fmla="*/ 1247583 h 2329276"/>
                  <a:gd name="connsiteX25-289983" fmla="*/ 5026594 w 5729131"/>
                  <a:gd name="connsiteY25-289984" fmla="*/ 1238904 h 2329276"/>
                  <a:gd name="connsiteX26-289985" fmla="*/ 5015871 w 5729131"/>
                  <a:gd name="connsiteY26-289986" fmla="*/ 1283943 h 2329276"/>
                  <a:gd name="connsiteX27-289987" fmla="*/ 4974967 w 5729131"/>
                  <a:gd name="connsiteY27-289988" fmla="*/ 1349844 h 2329276"/>
                  <a:gd name="connsiteX28-289989" fmla="*/ 4974967 w 5729131"/>
                  <a:gd name="connsiteY28-289990" fmla="*/ 1381659 h 2329276"/>
                  <a:gd name="connsiteX29-289991" fmla="*/ 5011326 w 5729131"/>
                  <a:gd name="connsiteY29-289992" fmla="*/ 1495282 h 2329276"/>
                  <a:gd name="connsiteX30-289993" fmla="*/ 4999419 w 5729131"/>
                  <a:gd name="connsiteY30-289994" fmla="*/ 1495282 h 2329276"/>
                  <a:gd name="connsiteX31-289995" fmla="*/ 4974967 w 5729131"/>
                  <a:gd name="connsiteY31-289996" fmla="*/ 1495282 h 2329276"/>
                  <a:gd name="connsiteX32-289997" fmla="*/ 4963605 w 5729131"/>
                  <a:gd name="connsiteY32-289998" fmla="*/ 1547548 h 2329276"/>
                  <a:gd name="connsiteX33-289999" fmla="*/ 4974967 w 5729131"/>
                  <a:gd name="connsiteY33-290000" fmla="*/ 1574818 h 2329276"/>
                  <a:gd name="connsiteX34-290001" fmla="*/ 4909065 w 5729131"/>
                  <a:gd name="connsiteY34-290002" fmla="*/ 1608905 h 2329276"/>
                  <a:gd name="connsiteX35-290003" fmla="*/ 4897703 w 5729131"/>
                  <a:gd name="connsiteY35-290004" fmla="*/ 1677079 h 2329276"/>
                  <a:gd name="connsiteX36-290005" fmla="*/ 4845437 w 5729131"/>
                  <a:gd name="connsiteY36-290006" fmla="*/ 1692986 h 2329276"/>
                  <a:gd name="connsiteX37-290007" fmla="*/ 4834074 w 5729131"/>
                  <a:gd name="connsiteY37-290008" fmla="*/ 1752070 h 2329276"/>
                  <a:gd name="connsiteX38-290009" fmla="*/ 4779535 w 5729131"/>
                  <a:gd name="connsiteY38-290010" fmla="*/ 1811154 h 2329276"/>
                  <a:gd name="connsiteX39-290011" fmla="*/ 4777225 w 5729131"/>
                  <a:gd name="connsiteY39-290012" fmla="*/ 1800758 h 2329276"/>
                  <a:gd name="connsiteX40-290013" fmla="*/ 4767628 w 5729131"/>
                  <a:gd name="connsiteY40-290014" fmla="*/ 1811154 h 2329276"/>
                  <a:gd name="connsiteX41-290015" fmla="*/ 4758538 w 5729131"/>
                  <a:gd name="connsiteY41-290016" fmla="*/ 1770250 h 2329276"/>
                  <a:gd name="connsiteX42-290017" fmla="*/ 4742631 w 5729131"/>
                  <a:gd name="connsiteY42-290018" fmla="*/ 1683896 h 2329276"/>
                  <a:gd name="connsiteX43-290019" fmla="*/ 4715361 w 5729131"/>
                  <a:gd name="connsiteY43-290020" fmla="*/ 1543004 h 2329276"/>
                  <a:gd name="connsiteX44-290021" fmla="*/ 4735813 w 5729131"/>
                  <a:gd name="connsiteY44-290022" fmla="*/ 1452105 h 2329276"/>
                  <a:gd name="connsiteX45-290023" fmla="*/ 4767628 w 5729131"/>
                  <a:gd name="connsiteY45-290024" fmla="*/ 1408928 h 2329276"/>
                  <a:gd name="connsiteX46-290025" fmla="*/ 4767628 w 5729131"/>
                  <a:gd name="connsiteY46-290026" fmla="*/ 1381659 h 2329276"/>
                  <a:gd name="connsiteX47-290027" fmla="*/ 4826712 w 5729131"/>
                  <a:gd name="connsiteY47-290028" fmla="*/ 1365751 h 2329276"/>
                  <a:gd name="connsiteX48-290029" fmla="*/ 1811153 w 5729131"/>
                  <a:gd name="connsiteY48-290030" fmla="*/ 1617995 h 2329276"/>
                  <a:gd name="connsiteX49-290031" fmla="*/ 1748069 w 5729131"/>
                  <a:gd name="connsiteY49-290032" fmla="*/ 1656627 h 2329276"/>
                  <a:gd name="connsiteX50-290033" fmla="*/ 1711709 w 5729131"/>
                  <a:gd name="connsiteY50-290034" fmla="*/ 1661172 h 2329276"/>
                  <a:gd name="connsiteX51-290035" fmla="*/ 1711926 w 5729131"/>
                  <a:gd name="connsiteY51-290036" fmla="*/ 1659656 h 2329276"/>
                  <a:gd name="connsiteX52-290037" fmla="*/ 1699803 w 5729131"/>
                  <a:gd name="connsiteY52-290038" fmla="*/ 1661172 h 2329276"/>
                  <a:gd name="connsiteX53-290039" fmla="*/ 1704347 w 5729131"/>
                  <a:gd name="connsiteY53-290040" fmla="*/ 1629357 h 2329276"/>
                  <a:gd name="connsiteX54-290041" fmla="*/ 1662460 w 5729131"/>
                  <a:gd name="connsiteY54-290042" fmla="*/ 1611406 h 2329276"/>
                  <a:gd name="connsiteX55-290043" fmla="*/ 1629901 w 5729131"/>
                  <a:gd name="connsiteY55-290044" fmla="*/ 1624812 h 2329276"/>
                  <a:gd name="connsiteX56-290045" fmla="*/ 1629300 w 5729131"/>
                  <a:gd name="connsiteY56-290046" fmla="*/ 1620157 h 2329276"/>
                  <a:gd name="connsiteX57-290047" fmla="*/ 1617994 w 5729131"/>
                  <a:gd name="connsiteY57-290048" fmla="*/ 1624812 h 2329276"/>
                  <a:gd name="connsiteX58-290049" fmla="*/ 1608904 w 5729131"/>
                  <a:gd name="connsiteY58-290050" fmla="*/ 1554366 h 2329276"/>
                  <a:gd name="connsiteX59-290051" fmla="*/ 1552684 w 5729131"/>
                  <a:gd name="connsiteY59-290052" fmla="*/ 1544673 h 2329276"/>
                  <a:gd name="connsiteX60-290053" fmla="*/ 1518550 w 5729131"/>
                  <a:gd name="connsiteY60-290054" fmla="*/ 1570273 h 2329276"/>
                  <a:gd name="connsiteX61-290055" fmla="*/ 1425379 w 5729131"/>
                  <a:gd name="connsiteY61-290056" fmla="*/ 1590725 h 2329276"/>
                  <a:gd name="connsiteX62-290057" fmla="*/ 1409472 w 5729131"/>
                  <a:gd name="connsiteY62-290058" fmla="*/ 1608905 h 2329276"/>
                  <a:gd name="connsiteX63-290059" fmla="*/ 1270852 w 5729131"/>
                  <a:gd name="connsiteY63-290060" fmla="*/ 1629357 h 2329276"/>
                  <a:gd name="connsiteX64-290061" fmla="*/ 1254945 w 5729131"/>
                  <a:gd name="connsiteY64-290062" fmla="*/ 1649809 h 2329276"/>
                  <a:gd name="connsiteX65-290063" fmla="*/ 1282214 w 5729131"/>
                  <a:gd name="connsiteY65-290064" fmla="*/ 1692986 h 2329276"/>
                  <a:gd name="connsiteX66-290065" fmla="*/ 1243582 w 5729131"/>
                  <a:gd name="connsiteY66-290066" fmla="*/ 1708893 h 2329276"/>
                  <a:gd name="connsiteX67-290067" fmla="*/ 1254945 w 5729131"/>
                  <a:gd name="connsiteY67-290068" fmla="*/ 1727073 h 2329276"/>
                  <a:gd name="connsiteX68-290069" fmla="*/ 1216313 w 5729131"/>
                  <a:gd name="connsiteY68-290070" fmla="*/ 1752070 h 2329276"/>
                  <a:gd name="connsiteX69-290071" fmla="*/ 1275397 w 5729131"/>
                  <a:gd name="connsiteY69-290072" fmla="*/ 1795247 h 2329276"/>
                  <a:gd name="connsiteX70-290073" fmla="*/ 1270852 w 5729131"/>
                  <a:gd name="connsiteY70-290074" fmla="*/ 1822517 h 2329276"/>
                  <a:gd name="connsiteX71-290075" fmla="*/ 1259108 w 5729131"/>
                  <a:gd name="connsiteY71-290076" fmla="*/ 1821538 h 2329276"/>
                  <a:gd name="connsiteX72-290077" fmla="*/ 1258945 w 5729131"/>
                  <a:gd name="connsiteY72-290078" fmla="*/ 1822517 h 2329276"/>
                  <a:gd name="connsiteX73-290079" fmla="*/ 1215644 w 5729131"/>
                  <a:gd name="connsiteY73-290080" fmla="*/ 1818908 h 2329276"/>
                  <a:gd name="connsiteX74-290081" fmla="*/ 1204950 w 5729131"/>
                  <a:gd name="connsiteY74-290082" fmla="*/ 1833879 h 2329276"/>
                  <a:gd name="connsiteX75-290083" fmla="*/ 1196495 w 5729131"/>
                  <a:gd name="connsiteY75-290084" fmla="*/ 1829047 h 2329276"/>
                  <a:gd name="connsiteX76-290085" fmla="*/ 1193043 w 5729131"/>
                  <a:gd name="connsiteY76-290086" fmla="*/ 1833879 h 2329276"/>
                  <a:gd name="connsiteX77-290087" fmla="*/ 1145322 w 5729131"/>
                  <a:gd name="connsiteY77-290088" fmla="*/ 1806609 h 2329276"/>
                  <a:gd name="connsiteX78-290089" fmla="*/ 1098145 w 5729131"/>
                  <a:gd name="connsiteY78-290090" fmla="*/ 1806609 h 2329276"/>
                  <a:gd name="connsiteX79-290091" fmla="*/ 1061785 w 5729131"/>
                  <a:gd name="connsiteY79-290092" fmla="*/ 1833879 h 2329276"/>
                  <a:gd name="connsiteX80-290093" fmla="*/ 1055322 w 5729131"/>
                  <a:gd name="connsiteY80-290094" fmla="*/ 1829796 h 2329276"/>
                  <a:gd name="connsiteX81-290095" fmla="*/ 1049878 w 5729131"/>
                  <a:gd name="connsiteY81-290096" fmla="*/ 1833879 h 2329276"/>
                  <a:gd name="connsiteX82-290097" fmla="*/ 1006701 w 5729131"/>
                  <a:gd name="connsiteY82-290098" fmla="*/ 1806609 h 2329276"/>
                  <a:gd name="connsiteX83-290099" fmla="*/ 924893 w 5729131"/>
                  <a:gd name="connsiteY83-290100" fmla="*/ 1770250 h 2329276"/>
                  <a:gd name="connsiteX84-290101" fmla="*/ 877716 w 5729131"/>
                  <a:gd name="connsiteY84-290102" fmla="*/ 1770250 h 2329276"/>
                  <a:gd name="connsiteX85-290103" fmla="*/ 802724 w 5729131"/>
                  <a:gd name="connsiteY85-290104" fmla="*/ 1833879 h 2329276"/>
                  <a:gd name="connsiteX86-290105" fmla="*/ 798179 w 5729131"/>
                  <a:gd name="connsiteY86-290106" fmla="*/ 1877056 h 2329276"/>
                  <a:gd name="connsiteX87-290107" fmla="*/ 787406 w 5729131"/>
                  <a:gd name="connsiteY87-290108" fmla="*/ 1866283 h 2329276"/>
                  <a:gd name="connsiteX88-290109" fmla="*/ 786272 w 5729131"/>
                  <a:gd name="connsiteY88-290110" fmla="*/ 1877056 h 2329276"/>
                  <a:gd name="connsiteX89-290111" fmla="*/ 756063 w 5729131"/>
                  <a:gd name="connsiteY89-290112" fmla="*/ 1846846 h 2329276"/>
                  <a:gd name="connsiteX90-290113" fmla="*/ 732278 w 5729131"/>
                  <a:gd name="connsiteY90-290114" fmla="*/ 1904325 h 2329276"/>
                  <a:gd name="connsiteX91-290115" fmla="*/ 743640 w 5729131"/>
                  <a:gd name="connsiteY91-290116" fmla="*/ 1913415 h 2329276"/>
                  <a:gd name="connsiteX92-290117" fmla="*/ 723188 w 5729131"/>
                  <a:gd name="connsiteY92-290118" fmla="*/ 1956592 h 2329276"/>
                  <a:gd name="connsiteX93-290119" fmla="*/ 747026 w 5729131"/>
                  <a:gd name="connsiteY93-290120" fmla="*/ 1993433 h 2329276"/>
                  <a:gd name="connsiteX94-290121" fmla="*/ 763548 w 5729131"/>
                  <a:gd name="connsiteY94-290122" fmla="*/ 1990679 h 2329276"/>
                  <a:gd name="connsiteX95-290123" fmla="*/ 764871 w 5729131"/>
                  <a:gd name="connsiteY95-290124" fmla="*/ 1992443 h 2329276"/>
                  <a:gd name="connsiteX96-290125" fmla="*/ 775455 w 5729131"/>
                  <a:gd name="connsiteY96-290126" fmla="*/ 1990679 h 2329276"/>
                  <a:gd name="connsiteX97-290127" fmla="*/ 802724 w 5729131"/>
                  <a:gd name="connsiteY97-290128" fmla="*/ 2027038 h 2329276"/>
                  <a:gd name="connsiteX98-290129" fmla="*/ 798179 w 5729131"/>
                  <a:gd name="connsiteY98-290130" fmla="*/ 2054308 h 2329276"/>
                  <a:gd name="connsiteX99-290131" fmla="*/ 818632 w 5729131"/>
                  <a:gd name="connsiteY99-290132" fmla="*/ 2065670 h 2329276"/>
                  <a:gd name="connsiteX100-290133" fmla="*/ 802724 w 5729131"/>
                  <a:gd name="connsiteY100-290134" fmla="*/ 2097485 h 2329276"/>
                  <a:gd name="connsiteX101-290135" fmla="*/ 766365 w 5729131"/>
                  <a:gd name="connsiteY101-290136" fmla="*/ 2102030 h 2329276"/>
                  <a:gd name="connsiteX102-290137" fmla="*/ 727733 w 5729131"/>
                  <a:gd name="connsiteY102-290138" fmla="*/ 2161114 h 2329276"/>
                  <a:gd name="connsiteX103-290139" fmla="*/ 759548 w 5729131"/>
                  <a:gd name="connsiteY103-290140" fmla="*/ 2204291 h 2329276"/>
                  <a:gd name="connsiteX104-290141" fmla="*/ 759548 w 5729131"/>
                  <a:gd name="connsiteY104-290142" fmla="*/ 2242922 h 2329276"/>
                  <a:gd name="connsiteX105-290143" fmla="*/ 798179 w 5729131"/>
                  <a:gd name="connsiteY105-290144" fmla="*/ 2302007 h 2329276"/>
                  <a:gd name="connsiteX106-290145" fmla="*/ 775455 w 5729131"/>
                  <a:gd name="connsiteY106-290146" fmla="*/ 2317914 h 2329276"/>
                  <a:gd name="connsiteX107-290147" fmla="*/ 770910 w 5729131"/>
                  <a:gd name="connsiteY107-290148" fmla="*/ 2329276 h 2329276"/>
                  <a:gd name="connsiteX108-290149" fmla="*/ 759003 w 5729131"/>
                  <a:gd name="connsiteY108-290150" fmla="*/ 2329276 h 2329276"/>
                  <a:gd name="connsiteX109-290151" fmla="*/ 755003 w 5729131"/>
                  <a:gd name="connsiteY109-290152" fmla="*/ 2329276 h 2329276"/>
                  <a:gd name="connsiteX110-290153" fmla="*/ 743096 w 5729131"/>
                  <a:gd name="connsiteY110-290154" fmla="*/ 2329276 h 2329276"/>
                  <a:gd name="connsiteX111-290155" fmla="*/ 715826 w 5729131"/>
                  <a:gd name="connsiteY111-290156" fmla="*/ 2295189 h 2329276"/>
                  <a:gd name="connsiteX112-290157" fmla="*/ 704464 w 5729131"/>
                  <a:gd name="connsiteY112-290158" fmla="*/ 2295189 h 2329276"/>
                  <a:gd name="connsiteX113-290159" fmla="*/ 684012 w 5729131"/>
                  <a:gd name="connsiteY113-290160" fmla="*/ 2286099 h 2329276"/>
                  <a:gd name="connsiteX114-290161" fmla="*/ 672649 w 5729131"/>
                  <a:gd name="connsiteY114-290162" fmla="*/ 2263375 h 2329276"/>
                  <a:gd name="connsiteX115-290163" fmla="*/ 645222 w 5729131"/>
                  <a:gd name="connsiteY115-290164" fmla="*/ 2255538 h 2329276"/>
                  <a:gd name="connsiteX116-290165" fmla="*/ 625472 w 5729131"/>
                  <a:gd name="connsiteY116-290166" fmla="*/ 2258830 h 2329276"/>
                  <a:gd name="connsiteX117-290167" fmla="*/ 623771 w 5729131"/>
                  <a:gd name="connsiteY117-290168" fmla="*/ 2257129 h 2329276"/>
                  <a:gd name="connsiteX118-290169" fmla="*/ 613565 w 5729131"/>
                  <a:gd name="connsiteY118-290170" fmla="*/ 2258830 h 2329276"/>
                  <a:gd name="connsiteX119-290171" fmla="*/ 609020 w 5729131"/>
                  <a:gd name="connsiteY119-290172" fmla="*/ 2254285 h 2329276"/>
                  <a:gd name="connsiteX120-290173" fmla="*/ 559026 w 5729131"/>
                  <a:gd name="connsiteY120-290174" fmla="*/ 2227015 h 2329276"/>
                  <a:gd name="connsiteX121-290175" fmla="*/ 506760 w 5729131"/>
                  <a:gd name="connsiteY121-290176" fmla="*/ 2220198 h 2329276"/>
                  <a:gd name="connsiteX122-290177" fmla="*/ 483280 w 5729131"/>
                  <a:gd name="connsiteY122-290178" fmla="*/ 2213489 h 2329276"/>
                  <a:gd name="connsiteX123-290179" fmla="*/ 480035 w 5729131"/>
                  <a:gd name="connsiteY123-290180" fmla="*/ 2215653 h 2329276"/>
                  <a:gd name="connsiteX124-290181" fmla="*/ 475042 w 5729131"/>
                  <a:gd name="connsiteY124-290182" fmla="*/ 2211135 h 2329276"/>
                  <a:gd name="connsiteX125-290183" fmla="*/ 474945 w 5729131"/>
                  <a:gd name="connsiteY125-290184" fmla="*/ 2211108 h 2329276"/>
                  <a:gd name="connsiteX126-290185" fmla="*/ 468128 w 5729131"/>
                  <a:gd name="connsiteY126-290186" fmla="*/ 2215653 h 2329276"/>
                  <a:gd name="connsiteX127-290187" fmla="*/ 420406 w 5729131"/>
                  <a:gd name="connsiteY127-290188" fmla="*/ 2172476 h 2329276"/>
                  <a:gd name="connsiteX128-290189" fmla="*/ 381774 w 5729131"/>
                  <a:gd name="connsiteY128-290190" fmla="*/ 2156569 h 2329276"/>
                  <a:gd name="connsiteX129-290191" fmla="*/ 349960 w 5729131"/>
                  <a:gd name="connsiteY129-290192" fmla="*/ 2124754 h 2329276"/>
                  <a:gd name="connsiteX130-290193" fmla="*/ 377229 w 5729131"/>
                  <a:gd name="connsiteY130-290194" fmla="*/ 2117937 h 2329276"/>
                  <a:gd name="connsiteX131-290195" fmla="*/ 404499 w 5729131"/>
                  <a:gd name="connsiteY131-290196" fmla="*/ 2070215 h 2329276"/>
                  <a:gd name="connsiteX132-290197" fmla="*/ 388591 w 5729131"/>
                  <a:gd name="connsiteY132-290198" fmla="*/ 2054308 h 2329276"/>
                  <a:gd name="connsiteX133-290199" fmla="*/ 440858 w 5729131"/>
                  <a:gd name="connsiteY133-290200" fmla="*/ 2027038 h 2329276"/>
                  <a:gd name="connsiteX134-290201" fmla="*/ 440858 w 5729131"/>
                  <a:gd name="connsiteY134-290202" fmla="*/ 2023982 h 2329276"/>
                  <a:gd name="connsiteX135-290203" fmla="*/ 416406 w 5729131"/>
                  <a:gd name="connsiteY135-290204" fmla="*/ 2027038 h 2329276"/>
                  <a:gd name="connsiteX136-290205" fmla="*/ 416406 w 5729131"/>
                  <a:gd name="connsiteY136-290206" fmla="*/ 2025550 h 2329276"/>
                  <a:gd name="connsiteX137-290207" fmla="*/ 404499 w 5729131"/>
                  <a:gd name="connsiteY137-290208" fmla="*/ 2027038 h 2329276"/>
                  <a:gd name="connsiteX138-290209" fmla="*/ 404499 w 5729131"/>
                  <a:gd name="connsiteY138-290210" fmla="*/ 2006586 h 2329276"/>
                  <a:gd name="connsiteX139-290211" fmla="*/ 424951 w 5729131"/>
                  <a:gd name="connsiteY139-290212" fmla="*/ 1990679 h 2329276"/>
                  <a:gd name="connsiteX140-290213" fmla="*/ 463583 w 5729131"/>
                  <a:gd name="connsiteY140-290214" fmla="*/ 1983862 h 2329276"/>
                  <a:gd name="connsiteX141-290215" fmla="*/ 468128 w 5729131"/>
                  <a:gd name="connsiteY141-290216" fmla="*/ 1967954 h 2329276"/>
                  <a:gd name="connsiteX142-290217" fmla="*/ 456765 w 5729131"/>
                  <a:gd name="connsiteY142-290218" fmla="*/ 1936140 h 2329276"/>
                  <a:gd name="connsiteX143-290219" fmla="*/ 474945 w 5729131"/>
                  <a:gd name="connsiteY143-290220" fmla="*/ 1908870 h 2329276"/>
                  <a:gd name="connsiteX144-290221" fmla="*/ 474945 w 5729131"/>
                  <a:gd name="connsiteY144-290222" fmla="*/ 1888418 h 2329276"/>
                  <a:gd name="connsiteX145-290223" fmla="*/ 420406 w 5729131"/>
                  <a:gd name="connsiteY145-290224" fmla="*/ 1870238 h 2329276"/>
                  <a:gd name="connsiteX146-290225" fmla="*/ 409588 w 5729131"/>
                  <a:gd name="connsiteY146-290226" fmla="*/ 1870238 h 2329276"/>
                  <a:gd name="connsiteX147-290227" fmla="*/ 397681 w 5729131"/>
                  <a:gd name="connsiteY147-290228" fmla="*/ 1870238 h 2329276"/>
                  <a:gd name="connsiteX148-290229" fmla="*/ 379485 w 5729131"/>
                  <a:gd name="connsiteY148-290230" fmla="*/ 1847999 h 2329276"/>
                  <a:gd name="connsiteX149-290231" fmla="*/ 357322 w 5729131"/>
                  <a:gd name="connsiteY149-290232" fmla="*/ 1854331 h 2329276"/>
                  <a:gd name="connsiteX150-290233" fmla="*/ 352842 w 5729131"/>
                  <a:gd name="connsiteY150-290234" fmla="*/ 1852209 h 2329276"/>
                  <a:gd name="connsiteX151-290235" fmla="*/ 345415 w 5729131"/>
                  <a:gd name="connsiteY151-290236" fmla="*/ 1854331 h 2329276"/>
                  <a:gd name="connsiteX152-290237" fmla="*/ 302238 w 5729131"/>
                  <a:gd name="connsiteY152-290238" fmla="*/ 1833879 h 2329276"/>
                  <a:gd name="connsiteX153-290239" fmla="*/ 302238 w 5729131"/>
                  <a:gd name="connsiteY153-290240" fmla="*/ 1822517 h 2329276"/>
                  <a:gd name="connsiteX154-290241" fmla="*/ 286331 w 5729131"/>
                  <a:gd name="connsiteY154-290242" fmla="*/ 1795247 h 2329276"/>
                  <a:gd name="connsiteX155-290243" fmla="*/ 270968 w 5729131"/>
                  <a:gd name="connsiteY155-290244" fmla="*/ 1795247 h 2329276"/>
                  <a:gd name="connsiteX156-290245" fmla="*/ 259061 w 5729131"/>
                  <a:gd name="connsiteY156-290246" fmla="*/ 1795247 h 2329276"/>
                  <a:gd name="connsiteX157-290247" fmla="*/ 254516 w 5729131"/>
                  <a:gd name="connsiteY157-290248" fmla="*/ 1779340 h 2329276"/>
                  <a:gd name="connsiteX158-290249" fmla="*/ 263606 w 5729131"/>
                  <a:gd name="connsiteY158-290250" fmla="*/ 1763433 h 2329276"/>
                  <a:gd name="connsiteX159-290251" fmla="*/ 243991 w 5729131"/>
                  <a:gd name="connsiteY159-290252" fmla="*/ 1732920 h 2329276"/>
                  <a:gd name="connsiteX160-290253" fmla="*/ 216429 w 5729131"/>
                  <a:gd name="connsiteY160-290254" fmla="*/ 1736163 h 2329276"/>
                  <a:gd name="connsiteX161-290255" fmla="*/ 212956 w 5729131"/>
                  <a:gd name="connsiteY161-290256" fmla="*/ 1735171 h 2329276"/>
                  <a:gd name="connsiteX162-290257" fmla="*/ 204522 w 5729131"/>
                  <a:gd name="connsiteY162-290258" fmla="*/ 1736163 h 2329276"/>
                  <a:gd name="connsiteX163-290259" fmla="*/ 199623 w 5729131"/>
                  <a:gd name="connsiteY163-290260" fmla="*/ 1734763 h 2329276"/>
                  <a:gd name="connsiteX164-290261" fmla="*/ 195977 w 5729131"/>
                  <a:gd name="connsiteY164-290262" fmla="*/ 1747525 h 2329276"/>
                  <a:gd name="connsiteX165-290263" fmla="*/ 184968 w 5729131"/>
                  <a:gd name="connsiteY165-290264" fmla="*/ 1744380 h 2329276"/>
                  <a:gd name="connsiteX166-290265" fmla="*/ 184070 w 5729131"/>
                  <a:gd name="connsiteY166-290266" fmla="*/ 1747525 h 2329276"/>
                  <a:gd name="connsiteX167-290267" fmla="*/ 168163 w 5729131"/>
                  <a:gd name="connsiteY167-290268" fmla="*/ 1742990 h 2329276"/>
                  <a:gd name="connsiteX168-290269" fmla="*/ 156800 w 5729131"/>
                  <a:gd name="connsiteY168-290270" fmla="*/ 1704348 h 2329276"/>
                  <a:gd name="connsiteX169-290271" fmla="*/ 152255 w 5729131"/>
                  <a:gd name="connsiteY169-290272" fmla="*/ 1688441 h 2329276"/>
                  <a:gd name="connsiteX170-290273" fmla="*/ 156800 w 5729131"/>
                  <a:gd name="connsiteY170-290274" fmla="*/ 1683896 h 2329276"/>
                  <a:gd name="connsiteX171-290275" fmla="*/ 168707 w 5729131"/>
                  <a:gd name="connsiteY171-290276" fmla="*/ 1683896 h 2329276"/>
                  <a:gd name="connsiteX172-290277" fmla="*/ 188615 w 5729131"/>
                  <a:gd name="connsiteY172-290278" fmla="*/ 1683896 h 2329276"/>
                  <a:gd name="connsiteX173-290279" fmla="*/ 199977 w 5729131"/>
                  <a:gd name="connsiteY173-290280" fmla="*/ 1672534 h 2329276"/>
                  <a:gd name="connsiteX174-290281" fmla="*/ 188615 w 5729131"/>
                  <a:gd name="connsiteY174-290282" fmla="*/ 1649809 h 2329276"/>
                  <a:gd name="connsiteX175-290283" fmla="*/ 168163 w 5729131"/>
                  <a:gd name="connsiteY175-290284" fmla="*/ 1640720 h 2329276"/>
                  <a:gd name="connsiteX176-290285" fmla="*/ 168163 w 5729131"/>
                  <a:gd name="connsiteY176-290286" fmla="*/ 1633902 h 2329276"/>
                  <a:gd name="connsiteX177-290287" fmla="*/ 152255 w 5729131"/>
                  <a:gd name="connsiteY177-290288" fmla="*/ 1617995 h 2329276"/>
                  <a:gd name="connsiteX178-290289" fmla="*/ 129531 w 5729131"/>
                  <a:gd name="connsiteY178-290290" fmla="*/ 1581635 h 2329276"/>
                  <a:gd name="connsiteX179-290291" fmla="*/ 140893 w 5729131"/>
                  <a:gd name="connsiteY179-290292" fmla="*/ 1558911 h 2329276"/>
                  <a:gd name="connsiteX180-290293" fmla="*/ 136348 w 5729131"/>
                  <a:gd name="connsiteY180-290294" fmla="*/ 1531641 h 2329276"/>
                  <a:gd name="connsiteX181-290295" fmla="*/ 103789 w 5729131"/>
                  <a:gd name="connsiteY181-290296" fmla="*/ 1518234 h 2329276"/>
                  <a:gd name="connsiteX182-290297" fmla="*/ 93716 w 5729131"/>
                  <a:gd name="connsiteY182-290298" fmla="*/ 1522551 h 2329276"/>
                  <a:gd name="connsiteX183-290299" fmla="*/ 91868 w 5729131"/>
                  <a:gd name="connsiteY183-290300" fmla="*/ 1518240 h 2329276"/>
                  <a:gd name="connsiteX184-290301" fmla="*/ 81809 w 5729131"/>
                  <a:gd name="connsiteY184-290302" fmla="*/ 1522551 h 2329276"/>
                  <a:gd name="connsiteX185-290303" fmla="*/ 74992 w 5729131"/>
                  <a:gd name="connsiteY185-290304" fmla="*/ 1506644 h 2329276"/>
                  <a:gd name="connsiteX186-290305" fmla="*/ 34087 w 5729131"/>
                  <a:gd name="connsiteY186-290306" fmla="*/ 1495282 h 2329276"/>
                  <a:gd name="connsiteX187-290307" fmla="*/ 22725 w 5729131"/>
                  <a:gd name="connsiteY187-290308" fmla="*/ 1452105 h 2329276"/>
                  <a:gd name="connsiteX188-290309" fmla="*/ 22725 w 5729131"/>
                  <a:gd name="connsiteY188-290310" fmla="*/ 1420290 h 2329276"/>
                  <a:gd name="connsiteX189-290311" fmla="*/ 0 w 5729131"/>
                  <a:gd name="connsiteY189-290312" fmla="*/ 1404383 h 2329276"/>
                  <a:gd name="connsiteX190-290313" fmla="*/ 15907 w 5729131"/>
                  <a:gd name="connsiteY190-290314" fmla="*/ 1381659 h 2329276"/>
                  <a:gd name="connsiteX191-290315" fmla="*/ 6818 w 5729131"/>
                  <a:gd name="connsiteY191-290316" fmla="*/ 1318030 h 2329276"/>
                  <a:gd name="connsiteX192-290317" fmla="*/ 34087 w 5729131"/>
                  <a:gd name="connsiteY192-290318" fmla="*/ 1274853 h 2329276"/>
                  <a:gd name="connsiteX193-290319" fmla="*/ 27270 w 5729131"/>
                  <a:gd name="connsiteY193-290320" fmla="*/ 1263491 h 2329276"/>
                  <a:gd name="connsiteX194-290321" fmla="*/ 70447 w 5729131"/>
                  <a:gd name="connsiteY194-290322" fmla="*/ 1224859 h 2329276"/>
                  <a:gd name="connsiteX195-290323" fmla="*/ 27270 w 5729131"/>
                  <a:gd name="connsiteY195-290324" fmla="*/ 1188499 h 2329276"/>
                  <a:gd name="connsiteX196-290325" fmla="*/ 109078 w 5729131"/>
                  <a:gd name="connsiteY196-290326" fmla="*/ 1090783 h 2329276"/>
                  <a:gd name="connsiteX197-290327" fmla="*/ 145438 w 5729131"/>
                  <a:gd name="connsiteY197-290328" fmla="*/ 1047606 h 2329276"/>
                  <a:gd name="connsiteX198-290329" fmla="*/ 156800 w 5729131"/>
                  <a:gd name="connsiteY198-290330" fmla="*/ 1004430 h 2329276"/>
                  <a:gd name="connsiteX199-290331" fmla="*/ 102261 w 5729131"/>
                  <a:gd name="connsiteY199-290332" fmla="*/ 952163 h 2329276"/>
                  <a:gd name="connsiteX200-290333" fmla="*/ 118168 w 5729131"/>
                  <a:gd name="connsiteY200-290334" fmla="*/ 897624 h 2329276"/>
                  <a:gd name="connsiteX201-290335" fmla="*/ 86354 w 5729131"/>
                  <a:gd name="connsiteY201-290336" fmla="*/ 833995 h 2329276"/>
                  <a:gd name="connsiteX202-290337" fmla="*/ 109078 w 5729131"/>
                  <a:gd name="connsiteY202-290338" fmla="*/ 759003 h 2329276"/>
                  <a:gd name="connsiteX203-290339" fmla="*/ 70447 w 5729131"/>
                  <a:gd name="connsiteY203-290340" fmla="*/ 656742 h 2329276"/>
                  <a:gd name="connsiteX204-290341" fmla="*/ 102261 w 5729131"/>
                  <a:gd name="connsiteY204-290342" fmla="*/ 586296 h 2329276"/>
                  <a:gd name="connsiteX205-290343" fmla="*/ 43177 w 5729131"/>
                  <a:gd name="connsiteY205-290344" fmla="*/ 520395 h 2329276"/>
                  <a:gd name="connsiteX206-290345" fmla="*/ 49994 w 5729131"/>
                  <a:gd name="connsiteY206-290346" fmla="*/ 445403 h 2329276"/>
                  <a:gd name="connsiteX207-290347" fmla="*/ 81809 w 5729131"/>
                  <a:gd name="connsiteY207-290348" fmla="*/ 440858 h 2329276"/>
                  <a:gd name="connsiteX208-290349" fmla="*/ 145438 w 5729131"/>
                  <a:gd name="connsiteY208-290350" fmla="*/ 397682 h 2329276"/>
                  <a:gd name="connsiteX209-290351" fmla="*/ 184070 w 5729131"/>
                  <a:gd name="connsiteY209-290352" fmla="*/ 359050 h 2329276"/>
                  <a:gd name="connsiteX210-290353" fmla="*/ 189699 w 5729131"/>
                  <a:gd name="connsiteY210-290354" fmla="*/ 365328 h 2329276"/>
                  <a:gd name="connsiteX211-290355" fmla="*/ 195977 w 5729131"/>
                  <a:gd name="connsiteY211-290356" fmla="*/ 359050 h 2329276"/>
                  <a:gd name="connsiteX212-290357" fmla="*/ 255061 w 5729131"/>
                  <a:gd name="connsiteY212-290358" fmla="*/ 424951 h 2329276"/>
                  <a:gd name="connsiteX213-290359" fmla="*/ 350504 w 5729131"/>
                  <a:gd name="connsiteY213-290360" fmla="*/ 445403 h 2329276"/>
                  <a:gd name="connsiteX214-290361" fmla="*/ 491397 w 5729131"/>
                  <a:gd name="connsiteY214-290362" fmla="*/ 559027 h 2329276"/>
                  <a:gd name="connsiteX215-290363" fmla="*/ 523211 w 5729131"/>
                  <a:gd name="connsiteY215-290364" fmla="*/ 606748 h 2329276"/>
                  <a:gd name="connsiteX216-290365" fmla="*/ 523211 w 5729131"/>
                  <a:gd name="connsiteY216-290366" fmla="*/ 665832 h 2329276"/>
                  <a:gd name="connsiteX217-290367" fmla="*/ 486852 w 5729131"/>
                  <a:gd name="connsiteY217-290368" fmla="*/ 720371 h 2329276"/>
                  <a:gd name="connsiteX218-290369" fmla="*/ 420951 w 5729131"/>
                  <a:gd name="connsiteY218-290370" fmla="*/ 740824 h 2329276"/>
                  <a:gd name="connsiteX219-290371" fmla="*/ 415909 w 5729131"/>
                  <a:gd name="connsiteY219-290372" fmla="*/ 738693 h 2329276"/>
                  <a:gd name="connsiteX220-290373" fmla="*/ 409044 w 5729131"/>
                  <a:gd name="connsiteY220-290374" fmla="*/ 740824 h 2329276"/>
                  <a:gd name="connsiteX221-290375" fmla="*/ 252950 w 5729131"/>
                  <a:gd name="connsiteY221-290376" fmla="*/ 674868 h 2329276"/>
                  <a:gd name="connsiteX222-290377" fmla="*/ 232336 w 5729131"/>
                  <a:gd name="connsiteY222-290378" fmla="*/ 681740 h 2329276"/>
                  <a:gd name="connsiteX223-290379" fmla="*/ 291420 w 5729131"/>
                  <a:gd name="connsiteY223-290380" fmla="*/ 752186 h 2329276"/>
                  <a:gd name="connsiteX224-290381" fmla="*/ 291420 w 5729131"/>
                  <a:gd name="connsiteY224-290382" fmla="*/ 790818 h 2329276"/>
                  <a:gd name="connsiteX225-290383" fmla="*/ 298238 w 5729131"/>
                  <a:gd name="connsiteY225-290384" fmla="*/ 877172 h 2329276"/>
                  <a:gd name="connsiteX226-290385" fmla="*/ 345959 w 5729131"/>
                  <a:gd name="connsiteY226-290386" fmla="*/ 908986 h 2329276"/>
                  <a:gd name="connsiteX227-290387" fmla="*/ 362087 w 5729131"/>
                  <a:gd name="connsiteY227-290388" fmla="*/ 918394 h 2329276"/>
                  <a:gd name="connsiteX228-290389" fmla="*/ 365867 w 5729131"/>
                  <a:gd name="connsiteY228-290390" fmla="*/ 886261 h 2329276"/>
                  <a:gd name="connsiteX229-290391" fmla="*/ 345415 w 5729131"/>
                  <a:gd name="connsiteY229-290392" fmla="*/ 849902 h 2329276"/>
                  <a:gd name="connsiteX230-290393" fmla="*/ 365867 w 5729131"/>
                  <a:gd name="connsiteY230-290394" fmla="*/ 818087 h 2329276"/>
                  <a:gd name="connsiteX231-290395" fmla="*/ 374560 w 5729131"/>
                  <a:gd name="connsiteY231-290396" fmla="*/ 823086 h 2329276"/>
                  <a:gd name="connsiteX232-290397" fmla="*/ 377774 w 5729131"/>
                  <a:gd name="connsiteY232-290398" fmla="*/ 818087 h 2329276"/>
                  <a:gd name="connsiteX233-290399" fmla="*/ 461933 w 5729131"/>
                  <a:gd name="connsiteY233-290400" fmla="*/ 866479 h 2329276"/>
                  <a:gd name="connsiteX234-290401" fmla="*/ 484035 w 5729131"/>
                  <a:gd name="connsiteY234-290402" fmla="*/ 849902 h 2329276"/>
                  <a:gd name="connsiteX235-290403" fmla="*/ 463583 w 5729131"/>
                  <a:gd name="connsiteY235-290404" fmla="*/ 784000 h 2329276"/>
                  <a:gd name="connsiteX236-290405" fmla="*/ 549936 w 5729131"/>
                  <a:gd name="connsiteY236-290406" fmla="*/ 697647 h 2329276"/>
                  <a:gd name="connsiteX237-290407" fmla="*/ 559742 w 5729131"/>
                  <a:gd name="connsiteY237-290408" fmla="*/ 699748 h 2329276"/>
                  <a:gd name="connsiteX238-290409" fmla="*/ 561843 w 5729131"/>
                  <a:gd name="connsiteY238-290410" fmla="*/ 697647 h 2329276"/>
                  <a:gd name="connsiteX239-290411" fmla="*/ 593658 w 5729131"/>
                  <a:gd name="connsiteY239-290412" fmla="*/ 704464 h 2329276"/>
                  <a:gd name="connsiteX240-290413" fmla="*/ 620945 w 5729131"/>
                  <a:gd name="connsiteY240-290414" fmla="*/ 728341 h 2329276"/>
                  <a:gd name="connsiteX241-290415" fmla="*/ 640835 w 5729131"/>
                  <a:gd name="connsiteY241-290416" fmla="*/ 672650 h 2329276"/>
                  <a:gd name="connsiteX242-290417" fmla="*/ 609020 w 5729131"/>
                  <a:gd name="connsiteY242-290418" fmla="*/ 618111 h 2329276"/>
                  <a:gd name="connsiteX243-290419" fmla="*/ 624928 w 5729131"/>
                  <a:gd name="connsiteY243-290420" fmla="*/ 559027 h 2329276"/>
                  <a:gd name="connsiteX244-290421" fmla="*/ 597658 w 5729131"/>
                  <a:gd name="connsiteY244-290422" fmla="*/ 499942 h 2329276"/>
                  <a:gd name="connsiteX245-290423" fmla="*/ 611562 w 5729131"/>
                  <a:gd name="connsiteY245-290424" fmla="*/ 504268 h 2329276"/>
                  <a:gd name="connsiteX246-290425" fmla="*/ 609565 w 5729131"/>
                  <a:gd name="connsiteY246-290426" fmla="*/ 499942 h 2329276"/>
                  <a:gd name="connsiteX247-290427" fmla="*/ 711826 w 5729131"/>
                  <a:gd name="connsiteY247-290428" fmla="*/ 531757 h 2329276"/>
                  <a:gd name="connsiteX248-290429" fmla="*/ 732278 w 5729131"/>
                  <a:gd name="connsiteY248-290430" fmla="*/ 586296 h 2329276"/>
                  <a:gd name="connsiteX249-290431" fmla="*/ 684556 w 5729131"/>
                  <a:gd name="connsiteY249-290432" fmla="*/ 597658 h 2329276"/>
                  <a:gd name="connsiteX250-290433" fmla="*/ 684556 w 5729131"/>
                  <a:gd name="connsiteY250-290434" fmla="*/ 649925 h 2329276"/>
                  <a:gd name="connsiteX251-290435" fmla="*/ 713309 w 5729131"/>
                  <a:gd name="connsiteY251-290436" fmla="*/ 678678 h 2329276"/>
                  <a:gd name="connsiteX252-290437" fmla="*/ 763548 w 5729131"/>
                  <a:gd name="connsiteY252-290438" fmla="*/ 661287 h 2329276"/>
                  <a:gd name="connsiteX253-290439" fmla="*/ 770365 w 5729131"/>
                  <a:gd name="connsiteY253-290440" fmla="*/ 602203 h 2329276"/>
                  <a:gd name="connsiteX254-290441" fmla="*/ 845357 w 5729131"/>
                  <a:gd name="connsiteY254-290442" fmla="*/ 554482 h 2329276"/>
                  <a:gd name="connsiteX255-290443" fmla="*/ 972614 w 5729131"/>
                  <a:gd name="connsiteY255-290444" fmla="*/ 468128 h 2329276"/>
                  <a:gd name="connsiteX256-290445" fmla="*/ 982566 w 5729131"/>
                  <a:gd name="connsiteY256-290446" fmla="*/ 469455 h 2329276"/>
                  <a:gd name="connsiteX257-290447" fmla="*/ 984521 w 5729131"/>
                  <a:gd name="connsiteY257-290448" fmla="*/ 468128 h 2329276"/>
                  <a:gd name="connsiteX258-290449" fmla="*/ 1018608 w 5729131"/>
                  <a:gd name="connsiteY258-290450" fmla="*/ 472673 h 2329276"/>
                  <a:gd name="connsiteX259-290451" fmla="*/ 979977 w 5729131"/>
                  <a:gd name="connsiteY259-290452" fmla="*/ 536302 h 2329276"/>
                  <a:gd name="connsiteX260-290453" fmla="*/ 1012666 w 5729131"/>
                  <a:gd name="connsiteY260-290454" fmla="*/ 541463 h 2329276"/>
                  <a:gd name="connsiteX261-290455" fmla="*/ 1038516 w 5729131"/>
                  <a:gd name="connsiteY261-290456" fmla="*/ 511305 h 2329276"/>
                  <a:gd name="connsiteX262-290457" fmla="*/ 1050423 w 5729131"/>
                  <a:gd name="connsiteY262-290458" fmla="*/ 511305 h 2329276"/>
                  <a:gd name="connsiteX263-290459" fmla="*/ 1108962 w 5729131"/>
                  <a:gd name="connsiteY263-290460" fmla="*/ 511305 h 2329276"/>
                  <a:gd name="connsiteX264-290461" fmla="*/ 1161229 w 5729131"/>
                  <a:gd name="connsiteY264-290462" fmla="*/ 468128 h 2329276"/>
                  <a:gd name="connsiteX265-290463" fmla="*/ 1165711 w 5729131"/>
                  <a:gd name="connsiteY265-290464" fmla="*/ 474262 h 2329276"/>
                  <a:gd name="connsiteX266-290465" fmla="*/ 1173136 w 5729131"/>
                  <a:gd name="connsiteY266-290466" fmla="*/ 468128 h 2329276"/>
                  <a:gd name="connsiteX267-290467" fmla="*/ 1210035 w 5729131"/>
                  <a:gd name="connsiteY267-290468" fmla="*/ 518621 h 2329276"/>
                  <a:gd name="connsiteX268-290469" fmla="*/ 1247583 w 5729131"/>
                  <a:gd name="connsiteY268-290470" fmla="*/ 461311 h 2329276"/>
                  <a:gd name="connsiteX269-290471" fmla="*/ 1211223 w 5729131"/>
                  <a:gd name="connsiteY269-290472" fmla="*/ 402227 h 2329276"/>
                  <a:gd name="connsiteX270-290473" fmla="*/ 1227130 w 5729131"/>
                  <a:gd name="connsiteY270-290474" fmla="*/ 365867 h 2329276"/>
                  <a:gd name="connsiteX271-290475" fmla="*/ 1237665 w 5729131"/>
                  <a:gd name="connsiteY271-290476" fmla="*/ 369005 h 2329276"/>
                  <a:gd name="connsiteX272-290477" fmla="*/ 1239037 w 5729131"/>
                  <a:gd name="connsiteY272-290478" fmla="*/ 365867 h 2329276"/>
                  <a:gd name="connsiteX273-290479" fmla="*/ 1345843 w 5729131"/>
                  <a:gd name="connsiteY273-290480" fmla="*/ 397682 h 2329276"/>
                  <a:gd name="connsiteX274-290481" fmla="*/ 1400382 w 5729131"/>
                  <a:gd name="connsiteY274-290482" fmla="*/ 429496 h 2329276"/>
                  <a:gd name="connsiteX275-290483" fmla="*/ 1519756 w 5729131"/>
                  <a:gd name="connsiteY275-290484" fmla="*/ 536080 h 2329276"/>
                  <a:gd name="connsiteX276-290485" fmla="*/ 1543003 w 5729131"/>
                  <a:gd name="connsiteY276-290486" fmla="*/ 495398 h 2329276"/>
                  <a:gd name="connsiteX277-290487" fmla="*/ 1506643 w 5729131"/>
                  <a:gd name="connsiteY277-290488" fmla="*/ 440858 h 2329276"/>
                  <a:gd name="connsiteX278-290489" fmla="*/ 1506643 w 5729131"/>
                  <a:gd name="connsiteY278-290490" fmla="*/ 418134 h 2329276"/>
                  <a:gd name="connsiteX279-290491" fmla="*/ 1463467 w 5729131"/>
                  <a:gd name="connsiteY279-290492" fmla="*/ 409044 h 2329276"/>
                  <a:gd name="connsiteX280-290493" fmla="*/ 1472556 w 5729131"/>
                  <a:gd name="connsiteY280-290494" fmla="*/ 359050 h 2329276"/>
                  <a:gd name="connsiteX281-290495" fmla="*/ 1452104 w 5729131"/>
                  <a:gd name="connsiteY281-290496" fmla="*/ 272696 h 2329276"/>
                  <a:gd name="connsiteX282-290497" fmla="*/ 1452104 w 5729131"/>
                  <a:gd name="connsiteY282-290498" fmla="*/ 236337 h 2329276"/>
                  <a:gd name="connsiteX283-290499" fmla="*/ 1522551 w 5729131"/>
                  <a:gd name="connsiteY283-290500" fmla="*/ 134076 h 2329276"/>
                  <a:gd name="connsiteX284-290501" fmla="*/ 1543003 w 5729131"/>
                  <a:gd name="connsiteY284-290502" fmla="*/ 20453 h 2329276"/>
                  <a:gd name="connsiteX285-290503" fmla="*/ 1570272 w 5729131"/>
                  <a:gd name="connsiteY285-290504" fmla="*/ 0 h 2329276"/>
                  <a:gd name="connsiteX286-290505" fmla="*/ 1578688 w 5729131"/>
                  <a:gd name="connsiteY286-290506" fmla="*/ 2619 h 2329276"/>
                  <a:gd name="connsiteX287-290507" fmla="*/ 1582179 w 5729131"/>
                  <a:gd name="connsiteY287-290508" fmla="*/ 0 h 2329276"/>
                  <a:gd name="connsiteX288-290509" fmla="*/ 1684440 w 5729131"/>
                  <a:gd name="connsiteY288-290510" fmla="*/ 31815 h 2329276"/>
                  <a:gd name="connsiteX289-290511" fmla="*/ 1688985 w 5729131"/>
                  <a:gd name="connsiteY289-290512" fmla="*/ 102261 h 2329276"/>
                  <a:gd name="connsiteX290-290513" fmla="*/ 1652625 w 5729131"/>
                  <a:gd name="connsiteY290-290514" fmla="*/ 193160 h 2329276"/>
                  <a:gd name="connsiteX291-290515" fmla="*/ 1679895 w 5729131"/>
                  <a:gd name="connsiteY291-290516" fmla="*/ 231792 h 2329276"/>
                  <a:gd name="connsiteX292-290517" fmla="*/ 1688985 w 5729131"/>
                  <a:gd name="connsiteY292-290518" fmla="*/ 306783 h 2329276"/>
                  <a:gd name="connsiteX293-290519" fmla="*/ 1679895 w 5729131"/>
                  <a:gd name="connsiteY293-290520" fmla="*/ 452221 h 2329276"/>
                  <a:gd name="connsiteX294-290521" fmla="*/ 1636718 w 5729131"/>
                  <a:gd name="connsiteY294-290522" fmla="*/ 715827 h 2329276"/>
                  <a:gd name="connsiteX295-290523" fmla="*/ 1662494 w 5729131"/>
                  <a:gd name="connsiteY295-290524" fmla="*/ 722271 h 2329276"/>
                  <a:gd name="connsiteX0-290525" fmla="*/ 1662494 w 5729131"/>
                  <a:gd name="connsiteY0-290526" fmla="*/ 722271 h 2329276"/>
                  <a:gd name="connsiteX1-290527" fmla="*/ 5729132 w 5729131"/>
                  <a:gd name="connsiteY1-290528" fmla="*/ 785976 h 2329276"/>
                  <a:gd name="connsiteX2-290529" fmla="*/ 5693366 w 5729131"/>
                  <a:gd name="connsiteY2-290530" fmla="*/ 792603 h 2329276"/>
                  <a:gd name="connsiteX3-290531" fmla="*/ 5640799 w 5729131"/>
                  <a:gd name="connsiteY3-290532" fmla="*/ 752186 h 2329276"/>
                  <a:gd name="connsiteX4-290533" fmla="*/ 5586259 w 5729131"/>
                  <a:gd name="connsiteY4-290534" fmla="*/ 870354 h 2329276"/>
                  <a:gd name="connsiteX5-290535" fmla="*/ 5575676 w 5729131"/>
                  <a:gd name="connsiteY5-290536" fmla="*/ 869346 h 2329276"/>
                  <a:gd name="connsiteX6-290537" fmla="*/ 5539436 w 5729131"/>
                  <a:gd name="connsiteY6-290538" fmla="*/ 867029 h 2329276"/>
                  <a:gd name="connsiteX7-290539" fmla="*/ 5593077 w 5729131"/>
                  <a:gd name="connsiteY7-290540" fmla="*/ 972615 h 2329276"/>
                  <a:gd name="connsiteX8-290541" fmla="*/ 5613529 w 5729131"/>
                  <a:gd name="connsiteY8-290542" fmla="*/ 1031699 h 2329276"/>
                  <a:gd name="connsiteX9-290543" fmla="*/ 5608984 w 5729131"/>
                  <a:gd name="connsiteY9-290544" fmla="*/ 1054424 h 2329276"/>
                  <a:gd name="connsiteX10-290545" fmla="*/ 5397645 w 5729131"/>
                  <a:gd name="connsiteY10-290546" fmla="*/ 1102146 h 2329276"/>
                  <a:gd name="connsiteX11-290547" fmla="*/ 5345378 w 5729131"/>
                  <a:gd name="connsiteY11-290548" fmla="*/ 1156685 h 2329276"/>
                  <a:gd name="connsiteX12-290549" fmla="*/ 5290839 w 5729131"/>
                  <a:gd name="connsiteY12-290550" fmla="*/ 1204406 h 2329276"/>
                  <a:gd name="connsiteX13-290551" fmla="*/ 5274932 w 5729131"/>
                  <a:gd name="connsiteY13-290552" fmla="*/ 1236221 h 2329276"/>
                  <a:gd name="connsiteX14-290553" fmla="*/ 5267238 w 5729131"/>
                  <a:gd name="connsiteY14-290554" fmla="*/ 1227794 h 2329276"/>
                  <a:gd name="connsiteX15-290555" fmla="*/ 5263025 w 5729131"/>
                  <a:gd name="connsiteY15-290556" fmla="*/ 1236221 h 2329276"/>
                  <a:gd name="connsiteX16-290557" fmla="*/ 5219538 w 5729131"/>
                  <a:gd name="connsiteY16-290558" fmla="*/ 1188593 h 2329276"/>
                  <a:gd name="connsiteX17-290559" fmla="*/ 5129494 w 5729131"/>
                  <a:gd name="connsiteY17-290560" fmla="*/ 1243038 h 2329276"/>
                  <a:gd name="connsiteX18-290561" fmla="*/ 5126389 w 5729131"/>
                  <a:gd name="connsiteY18-290562" fmla="*/ 1237716 h 2329276"/>
                  <a:gd name="connsiteX19-290563" fmla="*/ 5117587 w 5729131"/>
                  <a:gd name="connsiteY19-290564" fmla="*/ 1243038 h 2329276"/>
                  <a:gd name="connsiteX20-290565" fmla="*/ 5105544 w 5729131"/>
                  <a:gd name="connsiteY20-290566" fmla="*/ 1222392 h 2329276"/>
                  <a:gd name="connsiteX21-290567" fmla="*/ 5074955 w 5729131"/>
                  <a:gd name="connsiteY21-290568" fmla="*/ 1247583 h 2329276"/>
                  <a:gd name="connsiteX22-290569" fmla="*/ 5065718 w 5729131"/>
                  <a:gd name="connsiteY22-290570" fmla="*/ 1245384 h 2329276"/>
                  <a:gd name="connsiteX23-290571" fmla="*/ 5063048 w 5729131"/>
                  <a:gd name="connsiteY23-290572" fmla="*/ 1247583 h 2329276"/>
                  <a:gd name="connsiteX24-290573" fmla="*/ 5026594 w 5729131"/>
                  <a:gd name="connsiteY24-290574" fmla="*/ 1238904 h 2329276"/>
                  <a:gd name="connsiteX25-290575" fmla="*/ 5015871 w 5729131"/>
                  <a:gd name="connsiteY25-290576" fmla="*/ 1283943 h 2329276"/>
                  <a:gd name="connsiteX26-290577" fmla="*/ 4974967 w 5729131"/>
                  <a:gd name="connsiteY26-290578" fmla="*/ 1349844 h 2329276"/>
                  <a:gd name="connsiteX27-290579" fmla="*/ 4974967 w 5729131"/>
                  <a:gd name="connsiteY27-290580" fmla="*/ 1381659 h 2329276"/>
                  <a:gd name="connsiteX28-290581" fmla="*/ 5011326 w 5729131"/>
                  <a:gd name="connsiteY28-290582" fmla="*/ 1495282 h 2329276"/>
                  <a:gd name="connsiteX29-290583" fmla="*/ 4999419 w 5729131"/>
                  <a:gd name="connsiteY29-290584" fmla="*/ 1495282 h 2329276"/>
                  <a:gd name="connsiteX30-290585" fmla="*/ 4974967 w 5729131"/>
                  <a:gd name="connsiteY30-290586" fmla="*/ 1495282 h 2329276"/>
                  <a:gd name="connsiteX31-290587" fmla="*/ 4963605 w 5729131"/>
                  <a:gd name="connsiteY31-290588" fmla="*/ 1547548 h 2329276"/>
                  <a:gd name="connsiteX32-290589" fmla="*/ 4974967 w 5729131"/>
                  <a:gd name="connsiteY32-290590" fmla="*/ 1574818 h 2329276"/>
                  <a:gd name="connsiteX33-290591" fmla="*/ 4909065 w 5729131"/>
                  <a:gd name="connsiteY33-290592" fmla="*/ 1608905 h 2329276"/>
                  <a:gd name="connsiteX34-290593" fmla="*/ 4897703 w 5729131"/>
                  <a:gd name="connsiteY34-290594" fmla="*/ 1677079 h 2329276"/>
                  <a:gd name="connsiteX35-290595" fmla="*/ 4845437 w 5729131"/>
                  <a:gd name="connsiteY35-290596" fmla="*/ 1692986 h 2329276"/>
                  <a:gd name="connsiteX36-290597" fmla="*/ 4834074 w 5729131"/>
                  <a:gd name="connsiteY36-290598" fmla="*/ 1752070 h 2329276"/>
                  <a:gd name="connsiteX37-290599" fmla="*/ 4779535 w 5729131"/>
                  <a:gd name="connsiteY37-290600" fmla="*/ 1811154 h 2329276"/>
                  <a:gd name="connsiteX38-290601" fmla="*/ 4777225 w 5729131"/>
                  <a:gd name="connsiteY38-290602" fmla="*/ 1800758 h 2329276"/>
                  <a:gd name="connsiteX39-290603" fmla="*/ 4767628 w 5729131"/>
                  <a:gd name="connsiteY39-290604" fmla="*/ 1811154 h 2329276"/>
                  <a:gd name="connsiteX40-290605" fmla="*/ 4758538 w 5729131"/>
                  <a:gd name="connsiteY40-290606" fmla="*/ 1770250 h 2329276"/>
                  <a:gd name="connsiteX41-290607" fmla="*/ 4742631 w 5729131"/>
                  <a:gd name="connsiteY41-290608" fmla="*/ 1683896 h 2329276"/>
                  <a:gd name="connsiteX42-290609" fmla="*/ 4715361 w 5729131"/>
                  <a:gd name="connsiteY42-290610" fmla="*/ 1543004 h 2329276"/>
                  <a:gd name="connsiteX43-290611" fmla="*/ 4735813 w 5729131"/>
                  <a:gd name="connsiteY43-290612" fmla="*/ 1452105 h 2329276"/>
                  <a:gd name="connsiteX44-290613" fmla="*/ 4767628 w 5729131"/>
                  <a:gd name="connsiteY44-290614" fmla="*/ 1408928 h 2329276"/>
                  <a:gd name="connsiteX45-290615" fmla="*/ 4767628 w 5729131"/>
                  <a:gd name="connsiteY45-290616" fmla="*/ 1381659 h 2329276"/>
                  <a:gd name="connsiteX46-290617" fmla="*/ 4826712 w 5729131"/>
                  <a:gd name="connsiteY46-290618" fmla="*/ 1365751 h 2329276"/>
                  <a:gd name="connsiteX47-290619" fmla="*/ 1811153 w 5729131"/>
                  <a:gd name="connsiteY47-290620" fmla="*/ 1617995 h 2329276"/>
                  <a:gd name="connsiteX48-290621" fmla="*/ 1748069 w 5729131"/>
                  <a:gd name="connsiteY48-290622" fmla="*/ 1656627 h 2329276"/>
                  <a:gd name="connsiteX49-290623" fmla="*/ 1711709 w 5729131"/>
                  <a:gd name="connsiteY49-290624" fmla="*/ 1661172 h 2329276"/>
                  <a:gd name="connsiteX50-290625" fmla="*/ 1711926 w 5729131"/>
                  <a:gd name="connsiteY50-290626" fmla="*/ 1659656 h 2329276"/>
                  <a:gd name="connsiteX51-290627" fmla="*/ 1699803 w 5729131"/>
                  <a:gd name="connsiteY51-290628" fmla="*/ 1661172 h 2329276"/>
                  <a:gd name="connsiteX52-290629" fmla="*/ 1704347 w 5729131"/>
                  <a:gd name="connsiteY52-290630" fmla="*/ 1629357 h 2329276"/>
                  <a:gd name="connsiteX53-290631" fmla="*/ 1662460 w 5729131"/>
                  <a:gd name="connsiteY53-290632" fmla="*/ 1611406 h 2329276"/>
                  <a:gd name="connsiteX54-290633" fmla="*/ 1629901 w 5729131"/>
                  <a:gd name="connsiteY54-290634" fmla="*/ 1624812 h 2329276"/>
                  <a:gd name="connsiteX55-290635" fmla="*/ 1629300 w 5729131"/>
                  <a:gd name="connsiteY55-290636" fmla="*/ 1620157 h 2329276"/>
                  <a:gd name="connsiteX56-290637" fmla="*/ 1617994 w 5729131"/>
                  <a:gd name="connsiteY56-290638" fmla="*/ 1624812 h 2329276"/>
                  <a:gd name="connsiteX57-290639" fmla="*/ 1608904 w 5729131"/>
                  <a:gd name="connsiteY57-290640" fmla="*/ 1554366 h 2329276"/>
                  <a:gd name="connsiteX58-290641" fmla="*/ 1552684 w 5729131"/>
                  <a:gd name="connsiteY58-290642" fmla="*/ 1544673 h 2329276"/>
                  <a:gd name="connsiteX59-290643" fmla="*/ 1518550 w 5729131"/>
                  <a:gd name="connsiteY59-290644" fmla="*/ 1570273 h 2329276"/>
                  <a:gd name="connsiteX60-290645" fmla="*/ 1425379 w 5729131"/>
                  <a:gd name="connsiteY60-290646" fmla="*/ 1590725 h 2329276"/>
                  <a:gd name="connsiteX61-290647" fmla="*/ 1409472 w 5729131"/>
                  <a:gd name="connsiteY61-290648" fmla="*/ 1608905 h 2329276"/>
                  <a:gd name="connsiteX62-290649" fmla="*/ 1270852 w 5729131"/>
                  <a:gd name="connsiteY62-290650" fmla="*/ 1629357 h 2329276"/>
                  <a:gd name="connsiteX63-290651" fmla="*/ 1254945 w 5729131"/>
                  <a:gd name="connsiteY63-290652" fmla="*/ 1649809 h 2329276"/>
                  <a:gd name="connsiteX64-290653" fmla="*/ 1282214 w 5729131"/>
                  <a:gd name="connsiteY64-290654" fmla="*/ 1692986 h 2329276"/>
                  <a:gd name="connsiteX65-290655" fmla="*/ 1243582 w 5729131"/>
                  <a:gd name="connsiteY65-290656" fmla="*/ 1708893 h 2329276"/>
                  <a:gd name="connsiteX66-290657" fmla="*/ 1254945 w 5729131"/>
                  <a:gd name="connsiteY66-290658" fmla="*/ 1727073 h 2329276"/>
                  <a:gd name="connsiteX67-290659" fmla="*/ 1216313 w 5729131"/>
                  <a:gd name="connsiteY67-290660" fmla="*/ 1752070 h 2329276"/>
                  <a:gd name="connsiteX68-290661" fmla="*/ 1275397 w 5729131"/>
                  <a:gd name="connsiteY68-290662" fmla="*/ 1795247 h 2329276"/>
                  <a:gd name="connsiteX69-290663" fmla="*/ 1270852 w 5729131"/>
                  <a:gd name="connsiteY69-290664" fmla="*/ 1822517 h 2329276"/>
                  <a:gd name="connsiteX70-290665" fmla="*/ 1259108 w 5729131"/>
                  <a:gd name="connsiteY70-290666" fmla="*/ 1821538 h 2329276"/>
                  <a:gd name="connsiteX71-290667" fmla="*/ 1258945 w 5729131"/>
                  <a:gd name="connsiteY71-290668" fmla="*/ 1822517 h 2329276"/>
                  <a:gd name="connsiteX72-290669" fmla="*/ 1215644 w 5729131"/>
                  <a:gd name="connsiteY72-290670" fmla="*/ 1818908 h 2329276"/>
                  <a:gd name="connsiteX73-290671" fmla="*/ 1204950 w 5729131"/>
                  <a:gd name="connsiteY73-290672" fmla="*/ 1833879 h 2329276"/>
                  <a:gd name="connsiteX74-290673" fmla="*/ 1196495 w 5729131"/>
                  <a:gd name="connsiteY74-290674" fmla="*/ 1829047 h 2329276"/>
                  <a:gd name="connsiteX75-290675" fmla="*/ 1193043 w 5729131"/>
                  <a:gd name="connsiteY75-290676" fmla="*/ 1833879 h 2329276"/>
                  <a:gd name="connsiteX76-290677" fmla="*/ 1145322 w 5729131"/>
                  <a:gd name="connsiteY76-290678" fmla="*/ 1806609 h 2329276"/>
                  <a:gd name="connsiteX77-290679" fmla="*/ 1098145 w 5729131"/>
                  <a:gd name="connsiteY77-290680" fmla="*/ 1806609 h 2329276"/>
                  <a:gd name="connsiteX78-290681" fmla="*/ 1061785 w 5729131"/>
                  <a:gd name="connsiteY78-290682" fmla="*/ 1833879 h 2329276"/>
                  <a:gd name="connsiteX79-290683" fmla="*/ 1055322 w 5729131"/>
                  <a:gd name="connsiteY79-290684" fmla="*/ 1829796 h 2329276"/>
                  <a:gd name="connsiteX80-290685" fmla="*/ 1049878 w 5729131"/>
                  <a:gd name="connsiteY80-290686" fmla="*/ 1833879 h 2329276"/>
                  <a:gd name="connsiteX81-290687" fmla="*/ 1006701 w 5729131"/>
                  <a:gd name="connsiteY81-290688" fmla="*/ 1806609 h 2329276"/>
                  <a:gd name="connsiteX82-290689" fmla="*/ 924893 w 5729131"/>
                  <a:gd name="connsiteY82-290690" fmla="*/ 1770250 h 2329276"/>
                  <a:gd name="connsiteX83-290691" fmla="*/ 877716 w 5729131"/>
                  <a:gd name="connsiteY83-290692" fmla="*/ 1770250 h 2329276"/>
                  <a:gd name="connsiteX84-290693" fmla="*/ 802724 w 5729131"/>
                  <a:gd name="connsiteY84-290694" fmla="*/ 1833879 h 2329276"/>
                  <a:gd name="connsiteX85-290695" fmla="*/ 798179 w 5729131"/>
                  <a:gd name="connsiteY85-290696" fmla="*/ 1877056 h 2329276"/>
                  <a:gd name="connsiteX86-290697" fmla="*/ 787406 w 5729131"/>
                  <a:gd name="connsiteY86-290698" fmla="*/ 1866283 h 2329276"/>
                  <a:gd name="connsiteX87-290699" fmla="*/ 786272 w 5729131"/>
                  <a:gd name="connsiteY87-290700" fmla="*/ 1877056 h 2329276"/>
                  <a:gd name="connsiteX88-290701" fmla="*/ 756063 w 5729131"/>
                  <a:gd name="connsiteY88-290702" fmla="*/ 1846846 h 2329276"/>
                  <a:gd name="connsiteX89-290703" fmla="*/ 732278 w 5729131"/>
                  <a:gd name="connsiteY89-290704" fmla="*/ 1904325 h 2329276"/>
                  <a:gd name="connsiteX90-290705" fmla="*/ 743640 w 5729131"/>
                  <a:gd name="connsiteY90-290706" fmla="*/ 1913415 h 2329276"/>
                  <a:gd name="connsiteX91-290707" fmla="*/ 723188 w 5729131"/>
                  <a:gd name="connsiteY91-290708" fmla="*/ 1956592 h 2329276"/>
                  <a:gd name="connsiteX92-290709" fmla="*/ 747026 w 5729131"/>
                  <a:gd name="connsiteY92-290710" fmla="*/ 1993433 h 2329276"/>
                  <a:gd name="connsiteX93-290711" fmla="*/ 763548 w 5729131"/>
                  <a:gd name="connsiteY93-290712" fmla="*/ 1990679 h 2329276"/>
                  <a:gd name="connsiteX94-290713" fmla="*/ 764871 w 5729131"/>
                  <a:gd name="connsiteY94-290714" fmla="*/ 1992443 h 2329276"/>
                  <a:gd name="connsiteX95-290715" fmla="*/ 775455 w 5729131"/>
                  <a:gd name="connsiteY95-290716" fmla="*/ 1990679 h 2329276"/>
                  <a:gd name="connsiteX96-290717" fmla="*/ 802724 w 5729131"/>
                  <a:gd name="connsiteY96-290718" fmla="*/ 2027038 h 2329276"/>
                  <a:gd name="connsiteX97-290719" fmla="*/ 798179 w 5729131"/>
                  <a:gd name="connsiteY97-290720" fmla="*/ 2054308 h 2329276"/>
                  <a:gd name="connsiteX98-290721" fmla="*/ 818632 w 5729131"/>
                  <a:gd name="connsiteY98-290722" fmla="*/ 2065670 h 2329276"/>
                  <a:gd name="connsiteX99-290723" fmla="*/ 802724 w 5729131"/>
                  <a:gd name="connsiteY99-290724" fmla="*/ 2097485 h 2329276"/>
                  <a:gd name="connsiteX100-290725" fmla="*/ 766365 w 5729131"/>
                  <a:gd name="connsiteY100-290726" fmla="*/ 2102030 h 2329276"/>
                  <a:gd name="connsiteX101-290727" fmla="*/ 727733 w 5729131"/>
                  <a:gd name="connsiteY101-290728" fmla="*/ 2161114 h 2329276"/>
                  <a:gd name="connsiteX102-290729" fmla="*/ 759548 w 5729131"/>
                  <a:gd name="connsiteY102-290730" fmla="*/ 2204291 h 2329276"/>
                  <a:gd name="connsiteX103-290731" fmla="*/ 759548 w 5729131"/>
                  <a:gd name="connsiteY103-290732" fmla="*/ 2242922 h 2329276"/>
                  <a:gd name="connsiteX104-290733" fmla="*/ 798179 w 5729131"/>
                  <a:gd name="connsiteY104-290734" fmla="*/ 2302007 h 2329276"/>
                  <a:gd name="connsiteX105-290735" fmla="*/ 775455 w 5729131"/>
                  <a:gd name="connsiteY105-290736" fmla="*/ 2317914 h 2329276"/>
                  <a:gd name="connsiteX106-290737" fmla="*/ 770910 w 5729131"/>
                  <a:gd name="connsiteY106-290738" fmla="*/ 2329276 h 2329276"/>
                  <a:gd name="connsiteX107-290739" fmla="*/ 759003 w 5729131"/>
                  <a:gd name="connsiteY107-290740" fmla="*/ 2329276 h 2329276"/>
                  <a:gd name="connsiteX108-290741" fmla="*/ 755003 w 5729131"/>
                  <a:gd name="connsiteY108-290742" fmla="*/ 2329276 h 2329276"/>
                  <a:gd name="connsiteX109-290743" fmla="*/ 743096 w 5729131"/>
                  <a:gd name="connsiteY109-290744" fmla="*/ 2329276 h 2329276"/>
                  <a:gd name="connsiteX110-290745" fmla="*/ 715826 w 5729131"/>
                  <a:gd name="connsiteY110-290746" fmla="*/ 2295189 h 2329276"/>
                  <a:gd name="connsiteX111-290747" fmla="*/ 704464 w 5729131"/>
                  <a:gd name="connsiteY111-290748" fmla="*/ 2295189 h 2329276"/>
                  <a:gd name="connsiteX112-290749" fmla="*/ 684012 w 5729131"/>
                  <a:gd name="connsiteY112-290750" fmla="*/ 2286099 h 2329276"/>
                  <a:gd name="connsiteX113-290751" fmla="*/ 672649 w 5729131"/>
                  <a:gd name="connsiteY113-290752" fmla="*/ 2263375 h 2329276"/>
                  <a:gd name="connsiteX114-290753" fmla="*/ 645222 w 5729131"/>
                  <a:gd name="connsiteY114-290754" fmla="*/ 2255538 h 2329276"/>
                  <a:gd name="connsiteX115-290755" fmla="*/ 625472 w 5729131"/>
                  <a:gd name="connsiteY115-290756" fmla="*/ 2258830 h 2329276"/>
                  <a:gd name="connsiteX116-290757" fmla="*/ 623771 w 5729131"/>
                  <a:gd name="connsiteY116-290758" fmla="*/ 2257129 h 2329276"/>
                  <a:gd name="connsiteX117-290759" fmla="*/ 613565 w 5729131"/>
                  <a:gd name="connsiteY117-290760" fmla="*/ 2258830 h 2329276"/>
                  <a:gd name="connsiteX118-290761" fmla="*/ 609020 w 5729131"/>
                  <a:gd name="connsiteY118-290762" fmla="*/ 2254285 h 2329276"/>
                  <a:gd name="connsiteX119-290763" fmla="*/ 559026 w 5729131"/>
                  <a:gd name="connsiteY119-290764" fmla="*/ 2227015 h 2329276"/>
                  <a:gd name="connsiteX120-290765" fmla="*/ 506760 w 5729131"/>
                  <a:gd name="connsiteY120-290766" fmla="*/ 2220198 h 2329276"/>
                  <a:gd name="connsiteX121-290767" fmla="*/ 483280 w 5729131"/>
                  <a:gd name="connsiteY121-290768" fmla="*/ 2213489 h 2329276"/>
                  <a:gd name="connsiteX122-290769" fmla="*/ 480035 w 5729131"/>
                  <a:gd name="connsiteY122-290770" fmla="*/ 2215653 h 2329276"/>
                  <a:gd name="connsiteX123-290771" fmla="*/ 475042 w 5729131"/>
                  <a:gd name="connsiteY123-290772" fmla="*/ 2211135 h 2329276"/>
                  <a:gd name="connsiteX124-290773" fmla="*/ 474945 w 5729131"/>
                  <a:gd name="connsiteY124-290774" fmla="*/ 2211108 h 2329276"/>
                  <a:gd name="connsiteX125-290775" fmla="*/ 468128 w 5729131"/>
                  <a:gd name="connsiteY125-290776" fmla="*/ 2215653 h 2329276"/>
                  <a:gd name="connsiteX126-290777" fmla="*/ 420406 w 5729131"/>
                  <a:gd name="connsiteY126-290778" fmla="*/ 2172476 h 2329276"/>
                  <a:gd name="connsiteX127-290779" fmla="*/ 381774 w 5729131"/>
                  <a:gd name="connsiteY127-290780" fmla="*/ 2156569 h 2329276"/>
                  <a:gd name="connsiteX128-290781" fmla="*/ 349960 w 5729131"/>
                  <a:gd name="connsiteY128-290782" fmla="*/ 2124754 h 2329276"/>
                  <a:gd name="connsiteX129-290783" fmla="*/ 377229 w 5729131"/>
                  <a:gd name="connsiteY129-290784" fmla="*/ 2117937 h 2329276"/>
                  <a:gd name="connsiteX130-290785" fmla="*/ 404499 w 5729131"/>
                  <a:gd name="connsiteY130-290786" fmla="*/ 2070215 h 2329276"/>
                  <a:gd name="connsiteX131-290787" fmla="*/ 388591 w 5729131"/>
                  <a:gd name="connsiteY131-290788" fmla="*/ 2054308 h 2329276"/>
                  <a:gd name="connsiteX132-290789" fmla="*/ 440858 w 5729131"/>
                  <a:gd name="connsiteY132-290790" fmla="*/ 2027038 h 2329276"/>
                  <a:gd name="connsiteX133-290791" fmla="*/ 440858 w 5729131"/>
                  <a:gd name="connsiteY133-290792" fmla="*/ 2023982 h 2329276"/>
                  <a:gd name="connsiteX134-290793" fmla="*/ 416406 w 5729131"/>
                  <a:gd name="connsiteY134-290794" fmla="*/ 2027038 h 2329276"/>
                  <a:gd name="connsiteX135-290795" fmla="*/ 416406 w 5729131"/>
                  <a:gd name="connsiteY135-290796" fmla="*/ 2025550 h 2329276"/>
                  <a:gd name="connsiteX136-290797" fmla="*/ 404499 w 5729131"/>
                  <a:gd name="connsiteY136-290798" fmla="*/ 2027038 h 2329276"/>
                  <a:gd name="connsiteX137-290799" fmla="*/ 404499 w 5729131"/>
                  <a:gd name="connsiteY137-290800" fmla="*/ 2006586 h 2329276"/>
                  <a:gd name="connsiteX138-290801" fmla="*/ 424951 w 5729131"/>
                  <a:gd name="connsiteY138-290802" fmla="*/ 1990679 h 2329276"/>
                  <a:gd name="connsiteX139-290803" fmla="*/ 463583 w 5729131"/>
                  <a:gd name="connsiteY139-290804" fmla="*/ 1983862 h 2329276"/>
                  <a:gd name="connsiteX140-290805" fmla="*/ 468128 w 5729131"/>
                  <a:gd name="connsiteY140-290806" fmla="*/ 1967954 h 2329276"/>
                  <a:gd name="connsiteX141-290807" fmla="*/ 456765 w 5729131"/>
                  <a:gd name="connsiteY141-290808" fmla="*/ 1936140 h 2329276"/>
                  <a:gd name="connsiteX142-290809" fmla="*/ 474945 w 5729131"/>
                  <a:gd name="connsiteY142-290810" fmla="*/ 1908870 h 2329276"/>
                  <a:gd name="connsiteX143-290811" fmla="*/ 474945 w 5729131"/>
                  <a:gd name="connsiteY143-290812" fmla="*/ 1888418 h 2329276"/>
                  <a:gd name="connsiteX144-290813" fmla="*/ 420406 w 5729131"/>
                  <a:gd name="connsiteY144-290814" fmla="*/ 1870238 h 2329276"/>
                  <a:gd name="connsiteX145-290815" fmla="*/ 409588 w 5729131"/>
                  <a:gd name="connsiteY145-290816" fmla="*/ 1870238 h 2329276"/>
                  <a:gd name="connsiteX146-290817" fmla="*/ 397681 w 5729131"/>
                  <a:gd name="connsiteY146-290818" fmla="*/ 1870238 h 2329276"/>
                  <a:gd name="connsiteX147-290819" fmla="*/ 379485 w 5729131"/>
                  <a:gd name="connsiteY147-290820" fmla="*/ 1847999 h 2329276"/>
                  <a:gd name="connsiteX148-290821" fmla="*/ 357322 w 5729131"/>
                  <a:gd name="connsiteY148-290822" fmla="*/ 1854331 h 2329276"/>
                  <a:gd name="connsiteX149-290823" fmla="*/ 352842 w 5729131"/>
                  <a:gd name="connsiteY149-290824" fmla="*/ 1852209 h 2329276"/>
                  <a:gd name="connsiteX150-290825" fmla="*/ 345415 w 5729131"/>
                  <a:gd name="connsiteY150-290826" fmla="*/ 1854331 h 2329276"/>
                  <a:gd name="connsiteX151-290827" fmla="*/ 302238 w 5729131"/>
                  <a:gd name="connsiteY151-290828" fmla="*/ 1833879 h 2329276"/>
                  <a:gd name="connsiteX152-290829" fmla="*/ 302238 w 5729131"/>
                  <a:gd name="connsiteY152-290830" fmla="*/ 1822517 h 2329276"/>
                  <a:gd name="connsiteX153-290831" fmla="*/ 286331 w 5729131"/>
                  <a:gd name="connsiteY153-290832" fmla="*/ 1795247 h 2329276"/>
                  <a:gd name="connsiteX154-290833" fmla="*/ 270968 w 5729131"/>
                  <a:gd name="connsiteY154-290834" fmla="*/ 1795247 h 2329276"/>
                  <a:gd name="connsiteX155-290835" fmla="*/ 259061 w 5729131"/>
                  <a:gd name="connsiteY155-290836" fmla="*/ 1795247 h 2329276"/>
                  <a:gd name="connsiteX156-290837" fmla="*/ 254516 w 5729131"/>
                  <a:gd name="connsiteY156-290838" fmla="*/ 1779340 h 2329276"/>
                  <a:gd name="connsiteX157-290839" fmla="*/ 263606 w 5729131"/>
                  <a:gd name="connsiteY157-290840" fmla="*/ 1763433 h 2329276"/>
                  <a:gd name="connsiteX158-290841" fmla="*/ 243991 w 5729131"/>
                  <a:gd name="connsiteY158-290842" fmla="*/ 1732920 h 2329276"/>
                  <a:gd name="connsiteX159-290843" fmla="*/ 216429 w 5729131"/>
                  <a:gd name="connsiteY159-290844" fmla="*/ 1736163 h 2329276"/>
                  <a:gd name="connsiteX160-290845" fmla="*/ 212956 w 5729131"/>
                  <a:gd name="connsiteY160-290846" fmla="*/ 1735171 h 2329276"/>
                  <a:gd name="connsiteX161-290847" fmla="*/ 204522 w 5729131"/>
                  <a:gd name="connsiteY161-290848" fmla="*/ 1736163 h 2329276"/>
                  <a:gd name="connsiteX162-290849" fmla="*/ 199623 w 5729131"/>
                  <a:gd name="connsiteY162-290850" fmla="*/ 1734763 h 2329276"/>
                  <a:gd name="connsiteX163-290851" fmla="*/ 195977 w 5729131"/>
                  <a:gd name="connsiteY163-290852" fmla="*/ 1747525 h 2329276"/>
                  <a:gd name="connsiteX164-290853" fmla="*/ 184968 w 5729131"/>
                  <a:gd name="connsiteY164-290854" fmla="*/ 1744380 h 2329276"/>
                  <a:gd name="connsiteX165-290855" fmla="*/ 184070 w 5729131"/>
                  <a:gd name="connsiteY165-290856" fmla="*/ 1747525 h 2329276"/>
                  <a:gd name="connsiteX166-290857" fmla="*/ 168163 w 5729131"/>
                  <a:gd name="connsiteY166-290858" fmla="*/ 1742990 h 2329276"/>
                  <a:gd name="connsiteX167-290859" fmla="*/ 156800 w 5729131"/>
                  <a:gd name="connsiteY167-290860" fmla="*/ 1704348 h 2329276"/>
                  <a:gd name="connsiteX168-290861" fmla="*/ 152255 w 5729131"/>
                  <a:gd name="connsiteY168-290862" fmla="*/ 1688441 h 2329276"/>
                  <a:gd name="connsiteX169-290863" fmla="*/ 156800 w 5729131"/>
                  <a:gd name="connsiteY169-290864" fmla="*/ 1683896 h 2329276"/>
                  <a:gd name="connsiteX170-290865" fmla="*/ 168707 w 5729131"/>
                  <a:gd name="connsiteY170-290866" fmla="*/ 1683896 h 2329276"/>
                  <a:gd name="connsiteX171-290867" fmla="*/ 188615 w 5729131"/>
                  <a:gd name="connsiteY171-290868" fmla="*/ 1683896 h 2329276"/>
                  <a:gd name="connsiteX172-290869" fmla="*/ 199977 w 5729131"/>
                  <a:gd name="connsiteY172-290870" fmla="*/ 1672534 h 2329276"/>
                  <a:gd name="connsiteX173-290871" fmla="*/ 188615 w 5729131"/>
                  <a:gd name="connsiteY173-290872" fmla="*/ 1649809 h 2329276"/>
                  <a:gd name="connsiteX174-290873" fmla="*/ 168163 w 5729131"/>
                  <a:gd name="connsiteY174-290874" fmla="*/ 1640720 h 2329276"/>
                  <a:gd name="connsiteX175-290875" fmla="*/ 168163 w 5729131"/>
                  <a:gd name="connsiteY175-290876" fmla="*/ 1633902 h 2329276"/>
                  <a:gd name="connsiteX176-290877" fmla="*/ 152255 w 5729131"/>
                  <a:gd name="connsiteY176-290878" fmla="*/ 1617995 h 2329276"/>
                  <a:gd name="connsiteX177-290879" fmla="*/ 129531 w 5729131"/>
                  <a:gd name="connsiteY177-290880" fmla="*/ 1581635 h 2329276"/>
                  <a:gd name="connsiteX178-290881" fmla="*/ 140893 w 5729131"/>
                  <a:gd name="connsiteY178-290882" fmla="*/ 1558911 h 2329276"/>
                  <a:gd name="connsiteX179-290883" fmla="*/ 136348 w 5729131"/>
                  <a:gd name="connsiteY179-290884" fmla="*/ 1531641 h 2329276"/>
                  <a:gd name="connsiteX180-290885" fmla="*/ 103789 w 5729131"/>
                  <a:gd name="connsiteY180-290886" fmla="*/ 1518234 h 2329276"/>
                  <a:gd name="connsiteX181-290887" fmla="*/ 93716 w 5729131"/>
                  <a:gd name="connsiteY181-290888" fmla="*/ 1522551 h 2329276"/>
                  <a:gd name="connsiteX182-290889" fmla="*/ 91868 w 5729131"/>
                  <a:gd name="connsiteY182-290890" fmla="*/ 1518240 h 2329276"/>
                  <a:gd name="connsiteX183-290891" fmla="*/ 81809 w 5729131"/>
                  <a:gd name="connsiteY183-290892" fmla="*/ 1522551 h 2329276"/>
                  <a:gd name="connsiteX184-290893" fmla="*/ 74992 w 5729131"/>
                  <a:gd name="connsiteY184-290894" fmla="*/ 1506644 h 2329276"/>
                  <a:gd name="connsiteX185-290895" fmla="*/ 34087 w 5729131"/>
                  <a:gd name="connsiteY185-290896" fmla="*/ 1495282 h 2329276"/>
                  <a:gd name="connsiteX186-290897" fmla="*/ 22725 w 5729131"/>
                  <a:gd name="connsiteY186-290898" fmla="*/ 1452105 h 2329276"/>
                  <a:gd name="connsiteX187-290899" fmla="*/ 22725 w 5729131"/>
                  <a:gd name="connsiteY187-290900" fmla="*/ 1420290 h 2329276"/>
                  <a:gd name="connsiteX188-290901" fmla="*/ 0 w 5729131"/>
                  <a:gd name="connsiteY188-290902" fmla="*/ 1404383 h 2329276"/>
                  <a:gd name="connsiteX189-290903" fmla="*/ 15907 w 5729131"/>
                  <a:gd name="connsiteY189-290904" fmla="*/ 1381659 h 2329276"/>
                  <a:gd name="connsiteX190-290905" fmla="*/ 6818 w 5729131"/>
                  <a:gd name="connsiteY190-290906" fmla="*/ 1318030 h 2329276"/>
                  <a:gd name="connsiteX191-290907" fmla="*/ 34087 w 5729131"/>
                  <a:gd name="connsiteY191-290908" fmla="*/ 1274853 h 2329276"/>
                  <a:gd name="connsiteX192-290909" fmla="*/ 27270 w 5729131"/>
                  <a:gd name="connsiteY192-290910" fmla="*/ 1263491 h 2329276"/>
                  <a:gd name="connsiteX193-290911" fmla="*/ 70447 w 5729131"/>
                  <a:gd name="connsiteY193-290912" fmla="*/ 1224859 h 2329276"/>
                  <a:gd name="connsiteX194-290913" fmla="*/ 27270 w 5729131"/>
                  <a:gd name="connsiteY194-290914" fmla="*/ 1188499 h 2329276"/>
                  <a:gd name="connsiteX195-290915" fmla="*/ 109078 w 5729131"/>
                  <a:gd name="connsiteY195-290916" fmla="*/ 1090783 h 2329276"/>
                  <a:gd name="connsiteX196-290917" fmla="*/ 145438 w 5729131"/>
                  <a:gd name="connsiteY196-290918" fmla="*/ 1047606 h 2329276"/>
                  <a:gd name="connsiteX197-290919" fmla="*/ 156800 w 5729131"/>
                  <a:gd name="connsiteY197-290920" fmla="*/ 1004430 h 2329276"/>
                  <a:gd name="connsiteX198-290921" fmla="*/ 102261 w 5729131"/>
                  <a:gd name="connsiteY198-290922" fmla="*/ 952163 h 2329276"/>
                  <a:gd name="connsiteX199-290923" fmla="*/ 118168 w 5729131"/>
                  <a:gd name="connsiteY199-290924" fmla="*/ 897624 h 2329276"/>
                  <a:gd name="connsiteX200-290925" fmla="*/ 86354 w 5729131"/>
                  <a:gd name="connsiteY200-290926" fmla="*/ 833995 h 2329276"/>
                  <a:gd name="connsiteX201-290927" fmla="*/ 109078 w 5729131"/>
                  <a:gd name="connsiteY201-290928" fmla="*/ 759003 h 2329276"/>
                  <a:gd name="connsiteX202-290929" fmla="*/ 70447 w 5729131"/>
                  <a:gd name="connsiteY202-290930" fmla="*/ 656742 h 2329276"/>
                  <a:gd name="connsiteX203-290931" fmla="*/ 102261 w 5729131"/>
                  <a:gd name="connsiteY203-290932" fmla="*/ 586296 h 2329276"/>
                  <a:gd name="connsiteX204-290933" fmla="*/ 43177 w 5729131"/>
                  <a:gd name="connsiteY204-290934" fmla="*/ 520395 h 2329276"/>
                  <a:gd name="connsiteX205-290935" fmla="*/ 49994 w 5729131"/>
                  <a:gd name="connsiteY205-290936" fmla="*/ 445403 h 2329276"/>
                  <a:gd name="connsiteX206-290937" fmla="*/ 81809 w 5729131"/>
                  <a:gd name="connsiteY206-290938" fmla="*/ 440858 h 2329276"/>
                  <a:gd name="connsiteX207-290939" fmla="*/ 145438 w 5729131"/>
                  <a:gd name="connsiteY207-290940" fmla="*/ 397682 h 2329276"/>
                  <a:gd name="connsiteX208-290941" fmla="*/ 184070 w 5729131"/>
                  <a:gd name="connsiteY208-290942" fmla="*/ 359050 h 2329276"/>
                  <a:gd name="connsiteX209-290943" fmla="*/ 189699 w 5729131"/>
                  <a:gd name="connsiteY209-290944" fmla="*/ 365328 h 2329276"/>
                  <a:gd name="connsiteX210-290945" fmla="*/ 195977 w 5729131"/>
                  <a:gd name="connsiteY210-290946" fmla="*/ 359050 h 2329276"/>
                  <a:gd name="connsiteX211-290947" fmla="*/ 255061 w 5729131"/>
                  <a:gd name="connsiteY211-290948" fmla="*/ 424951 h 2329276"/>
                  <a:gd name="connsiteX212-290949" fmla="*/ 350504 w 5729131"/>
                  <a:gd name="connsiteY212-290950" fmla="*/ 445403 h 2329276"/>
                  <a:gd name="connsiteX213-290951" fmla="*/ 491397 w 5729131"/>
                  <a:gd name="connsiteY213-290952" fmla="*/ 559027 h 2329276"/>
                  <a:gd name="connsiteX214-290953" fmla="*/ 523211 w 5729131"/>
                  <a:gd name="connsiteY214-290954" fmla="*/ 606748 h 2329276"/>
                  <a:gd name="connsiteX215-290955" fmla="*/ 523211 w 5729131"/>
                  <a:gd name="connsiteY215-290956" fmla="*/ 665832 h 2329276"/>
                  <a:gd name="connsiteX216-290957" fmla="*/ 486852 w 5729131"/>
                  <a:gd name="connsiteY216-290958" fmla="*/ 720371 h 2329276"/>
                  <a:gd name="connsiteX217-290959" fmla="*/ 420951 w 5729131"/>
                  <a:gd name="connsiteY217-290960" fmla="*/ 740824 h 2329276"/>
                  <a:gd name="connsiteX218-290961" fmla="*/ 415909 w 5729131"/>
                  <a:gd name="connsiteY218-290962" fmla="*/ 738693 h 2329276"/>
                  <a:gd name="connsiteX219-290963" fmla="*/ 409044 w 5729131"/>
                  <a:gd name="connsiteY219-290964" fmla="*/ 740824 h 2329276"/>
                  <a:gd name="connsiteX220-290965" fmla="*/ 252950 w 5729131"/>
                  <a:gd name="connsiteY220-290966" fmla="*/ 674868 h 2329276"/>
                  <a:gd name="connsiteX221-290967" fmla="*/ 232336 w 5729131"/>
                  <a:gd name="connsiteY221-290968" fmla="*/ 681740 h 2329276"/>
                  <a:gd name="connsiteX222-290969" fmla="*/ 291420 w 5729131"/>
                  <a:gd name="connsiteY222-290970" fmla="*/ 752186 h 2329276"/>
                  <a:gd name="connsiteX223-290971" fmla="*/ 291420 w 5729131"/>
                  <a:gd name="connsiteY223-290972" fmla="*/ 790818 h 2329276"/>
                  <a:gd name="connsiteX224-290973" fmla="*/ 298238 w 5729131"/>
                  <a:gd name="connsiteY224-290974" fmla="*/ 877172 h 2329276"/>
                  <a:gd name="connsiteX225-290975" fmla="*/ 345959 w 5729131"/>
                  <a:gd name="connsiteY225-290976" fmla="*/ 908986 h 2329276"/>
                  <a:gd name="connsiteX226-290977" fmla="*/ 362087 w 5729131"/>
                  <a:gd name="connsiteY226-290978" fmla="*/ 918394 h 2329276"/>
                  <a:gd name="connsiteX227-290979" fmla="*/ 365867 w 5729131"/>
                  <a:gd name="connsiteY227-290980" fmla="*/ 886261 h 2329276"/>
                  <a:gd name="connsiteX228-290981" fmla="*/ 345415 w 5729131"/>
                  <a:gd name="connsiteY228-290982" fmla="*/ 849902 h 2329276"/>
                  <a:gd name="connsiteX229-290983" fmla="*/ 365867 w 5729131"/>
                  <a:gd name="connsiteY229-290984" fmla="*/ 818087 h 2329276"/>
                  <a:gd name="connsiteX230-290985" fmla="*/ 374560 w 5729131"/>
                  <a:gd name="connsiteY230-290986" fmla="*/ 823086 h 2329276"/>
                  <a:gd name="connsiteX231-290987" fmla="*/ 377774 w 5729131"/>
                  <a:gd name="connsiteY231-290988" fmla="*/ 818087 h 2329276"/>
                  <a:gd name="connsiteX232-290989" fmla="*/ 461933 w 5729131"/>
                  <a:gd name="connsiteY232-290990" fmla="*/ 866479 h 2329276"/>
                  <a:gd name="connsiteX233-290991" fmla="*/ 484035 w 5729131"/>
                  <a:gd name="connsiteY233-290992" fmla="*/ 849902 h 2329276"/>
                  <a:gd name="connsiteX234-290993" fmla="*/ 463583 w 5729131"/>
                  <a:gd name="connsiteY234-290994" fmla="*/ 784000 h 2329276"/>
                  <a:gd name="connsiteX235-290995" fmla="*/ 549936 w 5729131"/>
                  <a:gd name="connsiteY235-290996" fmla="*/ 697647 h 2329276"/>
                  <a:gd name="connsiteX236-290997" fmla="*/ 559742 w 5729131"/>
                  <a:gd name="connsiteY236-290998" fmla="*/ 699748 h 2329276"/>
                  <a:gd name="connsiteX237-290999" fmla="*/ 561843 w 5729131"/>
                  <a:gd name="connsiteY237-291000" fmla="*/ 697647 h 2329276"/>
                  <a:gd name="connsiteX238-291001" fmla="*/ 593658 w 5729131"/>
                  <a:gd name="connsiteY238-291002" fmla="*/ 704464 h 2329276"/>
                  <a:gd name="connsiteX239-291003" fmla="*/ 620945 w 5729131"/>
                  <a:gd name="connsiteY239-291004" fmla="*/ 728341 h 2329276"/>
                  <a:gd name="connsiteX240-291005" fmla="*/ 640835 w 5729131"/>
                  <a:gd name="connsiteY240-291006" fmla="*/ 672650 h 2329276"/>
                  <a:gd name="connsiteX241-291007" fmla="*/ 609020 w 5729131"/>
                  <a:gd name="connsiteY241-291008" fmla="*/ 618111 h 2329276"/>
                  <a:gd name="connsiteX242-291009" fmla="*/ 624928 w 5729131"/>
                  <a:gd name="connsiteY242-291010" fmla="*/ 559027 h 2329276"/>
                  <a:gd name="connsiteX243-291011" fmla="*/ 597658 w 5729131"/>
                  <a:gd name="connsiteY243-291012" fmla="*/ 499942 h 2329276"/>
                  <a:gd name="connsiteX244-291013" fmla="*/ 611562 w 5729131"/>
                  <a:gd name="connsiteY244-291014" fmla="*/ 504268 h 2329276"/>
                  <a:gd name="connsiteX245-291015" fmla="*/ 609565 w 5729131"/>
                  <a:gd name="connsiteY245-291016" fmla="*/ 499942 h 2329276"/>
                  <a:gd name="connsiteX246-291017" fmla="*/ 711826 w 5729131"/>
                  <a:gd name="connsiteY246-291018" fmla="*/ 531757 h 2329276"/>
                  <a:gd name="connsiteX247-291019" fmla="*/ 732278 w 5729131"/>
                  <a:gd name="connsiteY247-291020" fmla="*/ 586296 h 2329276"/>
                  <a:gd name="connsiteX248-291021" fmla="*/ 684556 w 5729131"/>
                  <a:gd name="connsiteY248-291022" fmla="*/ 597658 h 2329276"/>
                  <a:gd name="connsiteX249-291023" fmla="*/ 684556 w 5729131"/>
                  <a:gd name="connsiteY249-291024" fmla="*/ 649925 h 2329276"/>
                  <a:gd name="connsiteX250-291025" fmla="*/ 713309 w 5729131"/>
                  <a:gd name="connsiteY250-291026" fmla="*/ 678678 h 2329276"/>
                  <a:gd name="connsiteX251-291027" fmla="*/ 763548 w 5729131"/>
                  <a:gd name="connsiteY251-291028" fmla="*/ 661287 h 2329276"/>
                  <a:gd name="connsiteX252-291029" fmla="*/ 770365 w 5729131"/>
                  <a:gd name="connsiteY252-291030" fmla="*/ 602203 h 2329276"/>
                  <a:gd name="connsiteX253-291031" fmla="*/ 845357 w 5729131"/>
                  <a:gd name="connsiteY253-291032" fmla="*/ 554482 h 2329276"/>
                  <a:gd name="connsiteX254-291033" fmla="*/ 972614 w 5729131"/>
                  <a:gd name="connsiteY254-291034" fmla="*/ 468128 h 2329276"/>
                  <a:gd name="connsiteX255-291035" fmla="*/ 982566 w 5729131"/>
                  <a:gd name="connsiteY255-291036" fmla="*/ 469455 h 2329276"/>
                  <a:gd name="connsiteX256-291037" fmla="*/ 984521 w 5729131"/>
                  <a:gd name="connsiteY256-291038" fmla="*/ 468128 h 2329276"/>
                  <a:gd name="connsiteX257-291039" fmla="*/ 1018608 w 5729131"/>
                  <a:gd name="connsiteY257-291040" fmla="*/ 472673 h 2329276"/>
                  <a:gd name="connsiteX258-291041" fmla="*/ 979977 w 5729131"/>
                  <a:gd name="connsiteY258-291042" fmla="*/ 536302 h 2329276"/>
                  <a:gd name="connsiteX259-291043" fmla="*/ 1012666 w 5729131"/>
                  <a:gd name="connsiteY259-291044" fmla="*/ 541463 h 2329276"/>
                  <a:gd name="connsiteX260-291045" fmla="*/ 1038516 w 5729131"/>
                  <a:gd name="connsiteY260-291046" fmla="*/ 511305 h 2329276"/>
                  <a:gd name="connsiteX261-291047" fmla="*/ 1050423 w 5729131"/>
                  <a:gd name="connsiteY261-291048" fmla="*/ 511305 h 2329276"/>
                  <a:gd name="connsiteX262-291049" fmla="*/ 1108962 w 5729131"/>
                  <a:gd name="connsiteY262-291050" fmla="*/ 511305 h 2329276"/>
                  <a:gd name="connsiteX263-291051" fmla="*/ 1161229 w 5729131"/>
                  <a:gd name="connsiteY263-291052" fmla="*/ 468128 h 2329276"/>
                  <a:gd name="connsiteX264-291053" fmla="*/ 1165711 w 5729131"/>
                  <a:gd name="connsiteY264-291054" fmla="*/ 474262 h 2329276"/>
                  <a:gd name="connsiteX265-291055" fmla="*/ 1173136 w 5729131"/>
                  <a:gd name="connsiteY265-291056" fmla="*/ 468128 h 2329276"/>
                  <a:gd name="connsiteX266-291057" fmla="*/ 1210035 w 5729131"/>
                  <a:gd name="connsiteY266-291058" fmla="*/ 518621 h 2329276"/>
                  <a:gd name="connsiteX267-291059" fmla="*/ 1247583 w 5729131"/>
                  <a:gd name="connsiteY267-291060" fmla="*/ 461311 h 2329276"/>
                  <a:gd name="connsiteX268-291061" fmla="*/ 1211223 w 5729131"/>
                  <a:gd name="connsiteY268-291062" fmla="*/ 402227 h 2329276"/>
                  <a:gd name="connsiteX269-291063" fmla="*/ 1227130 w 5729131"/>
                  <a:gd name="connsiteY269-291064" fmla="*/ 365867 h 2329276"/>
                  <a:gd name="connsiteX270-291065" fmla="*/ 1237665 w 5729131"/>
                  <a:gd name="connsiteY270-291066" fmla="*/ 369005 h 2329276"/>
                  <a:gd name="connsiteX271-291067" fmla="*/ 1239037 w 5729131"/>
                  <a:gd name="connsiteY271-291068" fmla="*/ 365867 h 2329276"/>
                  <a:gd name="connsiteX272-291069" fmla="*/ 1345843 w 5729131"/>
                  <a:gd name="connsiteY272-291070" fmla="*/ 397682 h 2329276"/>
                  <a:gd name="connsiteX273-291071" fmla="*/ 1400382 w 5729131"/>
                  <a:gd name="connsiteY273-291072" fmla="*/ 429496 h 2329276"/>
                  <a:gd name="connsiteX274-291073" fmla="*/ 1519756 w 5729131"/>
                  <a:gd name="connsiteY274-291074" fmla="*/ 536080 h 2329276"/>
                  <a:gd name="connsiteX275-291075" fmla="*/ 1543003 w 5729131"/>
                  <a:gd name="connsiteY275-291076" fmla="*/ 495398 h 2329276"/>
                  <a:gd name="connsiteX276-291077" fmla="*/ 1506643 w 5729131"/>
                  <a:gd name="connsiteY276-291078" fmla="*/ 440858 h 2329276"/>
                  <a:gd name="connsiteX277-291079" fmla="*/ 1506643 w 5729131"/>
                  <a:gd name="connsiteY277-291080" fmla="*/ 418134 h 2329276"/>
                  <a:gd name="connsiteX278-291081" fmla="*/ 1463467 w 5729131"/>
                  <a:gd name="connsiteY278-291082" fmla="*/ 409044 h 2329276"/>
                  <a:gd name="connsiteX279-291083" fmla="*/ 1472556 w 5729131"/>
                  <a:gd name="connsiteY279-291084" fmla="*/ 359050 h 2329276"/>
                  <a:gd name="connsiteX280-291085" fmla="*/ 1452104 w 5729131"/>
                  <a:gd name="connsiteY280-291086" fmla="*/ 272696 h 2329276"/>
                  <a:gd name="connsiteX281-291087" fmla="*/ 1452104 w 5729131"/>
                  <a:gd name="connsiteY281-291088" fmla="*/ 236337 h 2329276"/>
                  <a:gd name="connsiteX282-291089" fmla="*/ 1522551 w 5729131"/>
                  <a:gd name="connsiteY282-291090" fmla="*/ 134076 h 2329276"/>
                  <a:gd name="connsiteX283-291091" fmla="*/ 1543003 w 5729131"/>
                  <a:gd name="connsiteY283-291092" fmla="*/ 20453 h 2329276"/>
                  <a:gd name="connsiteX284-291093" fmla="*/ 1570272 w 5729131"/>
                  <a:gd name="connsiteY284-291094" fmla="*/ 0 h 2329276"/>
                  <a:gd name="connsiteX285-291095" fmla="*/ 1578688 w 5729131"/>
                  <a:gd name="connsiteY285-291096" fmla="*/ 2619 h 2329276"/>
                  <a:gd name="connsiteX286-291097" fmla="*/ 1582179 w 5729131"/>
                  <a:gd name="connsiteY286-291098" fmla="*/ 0 h 2329276"/>
                  <a:gd name="connsiteX287-291099" fmla="*/ 1684440 w 5729131"/>
                  <a:gd name="connsiteY287-291100" fmla="*/ 31815 h 2329276"/>
                  <a:gd name="connsiteX288-291101" fmla="*/ 1688985 w 5729131"/>
                  <a:gd name="connsiteY288-291102" fmla="*/ 102261 h 2329276"/>
                  <a:gd name="connsiteX289-291103" fmla="*/ 1652625 w 5729131"/>
                  <a:gd name="connsiteY289-291104" fmla="*/ 193160 h 2329276"/>
                  <a:gd name="connsiteX290-291105" fmla="*/ 1679895 w 5729131"/>
                  <a:gd name="connsiteY290-291106" fmla="*/ 231792 h 2329276"/>
                  <a:gd name="connsiteX291-291107" fmla="*/ 1688985 w 5729131"/>
                  <a:gd name="connsiteY291-291108" fmla="*/ 306783 h 2329276"/>
                  <a:gd name="connsiteX292-291109" fmla="*/ 1679895 w 5729131"/>
                  <a:gd name="connsiteY292-291110" fmla="*/ 452221 h 2329276"/>
                  <a:gd name="connsiteX293-291111" fmla="*/ 1636718 w 5729131"/>
                  <a:gd name="connsiteY293-291112" fmla="*/ 715827 h 2329276"/>
                  <a:gd name="connsiteX294-291113" fmla="*/ 1662494 w 5729131"/>
                  <a:gd name="connsiteY294-291114" fmla="*/ 722271 h 2329276"/>
                  <a:gd name="connsiteX0-291115" fmla="*/ 1662494 w 5729131"/>
                  <a:gd name="connsiteY0-291116" fmla="*/ 722271 h 2329276"/>
                  <a:gd name="connsiteX1-291117" fmla="*/ 5729132 w 5729131"/>
                  <a:gd name="connsiteY1-291118" fmla="*/ 785976 h 2329276"/>
                  <a:gd name="connsiteX2-291119" fmla="*/ 5693366 w 5729131"/>
                  <a:gd name="connsiteY2-291120" fmla="*/ 792603 h 2329276"/>
                  <a:gd name="connsiteX3-291121" fmla="*/ 5640799 w 5729131"/>
                  <a:gd name="connsiteY3-291122" fmla="*/ 752186 h 2329276"/>
                  <a:gd name="connsiteX4-291123" fmla="*/ 5586259 w 5729131"/>
                  <a:gd name="connsiteY4-291124" fmla="*/ 870354 h 2329276"/>
                  <a:gd name="connsiteX5-291125" fmla="*/ 5575676 w 5729131"/>
                  <a:gd name="connsiteY5-291126" fmla="*/ 869346 h 2329276"/>
                  <a:gd name="connsiteX6-291127" fmla="*/ 5539436 w 5729131"/>
                  <a:gd name="connsiteY6-291128" fmla="*/ 867029 h 2329276"/>
                  <a:gd name="connsiteX7-291129" fmla="*/ 5593077 w 5729131"/>
                  <a:gd name="connsiteY7-291130" fmla="*/ 972615 h 2329276"/>
                  <a:gd name="connsiteX8-291131" fmla="*/ 5613529 w 5729131"/>
                  <a:gd name="connsiteY8-291132" fmla="*/ 1031699 h 2329276"/>
                  <a:gd name="connsiteX9-291133" fmla="*/ 5608984 w 5729131"/>
                  <a:gd name="connsiteY9-291134" fmla="*/ 1054424 h 2329276"/>
                  <a:gd name="connsiteX10-291135" fmla="*/ 5345378 w 5729131"/>
                  <a:gd name="connsiteY10-291136" fmla="*/ 1156685 h 2329276"/>
                  <a:gd name="connsiteX11-291137" fmla="*/ 5290839 w 5729131"/>
                  <a:gd name="connsiteY11-291138" fmla="*/ 1204406 h 2329276"/>
                  <a:gd name="connsiteX12-291139" fmla="*/ 5274932 w 5729131"/>
                  <a:gd name="connsiteY12-291140" fmla="*/ 1236221 h 2329276"/>
                  <a:gd name="connsiteX13-291141" fmla="*/ 5267238 w 5729131"/>
                  <a:gd name="connsiteY13-291142" fmla="*/ 1227794 h 2329276"/>
                  <a:gd name="connsiteX14-291143" fmla="*/ 5263025 w 5729131"/>
                  <a:gd name="connsiteY14-291144" fmla="*/ 1236221 h 2329276"/>
                  <a:gd name="connsiteX15-291145" fmla="*/ 5219538 w 5729131"/>
                  <a:gd name="connsiteY15-291146" fmla="*/ 1188593 h 2329276"/>
                  <a:gd name="connsiteX16-291147" fmla="*/ 5129494 w 5729131"/>
                  <a:gd name="connsiteY16-291148" fmla="*/ 1243038 h 2329276"/>
                  <a:gd name="connsiteX17-291149" fmla="*/ 5126389 w 5729131"/>
                  <a:gd name="connsiteY17-291150" fmla="*/ 1237716 h 2329276"/>
                  <a:gd name="connsiteX18-291151" fmla="*/ 5117587 w 5729131"/>
                  <a:gd name="connsiteY18-291152" fmla="*/ 1243038 h 2329276"/>
                  <a:gd name="connsiteX19-291153" fmla="*/ 5105544 w 5729131"/>
                  <a:gd name="connsiteY19-291154" fmla="*/ 1222392 h 2329276"/>
                  <a:gd name="connsiteX20-291155" fmla="*/ 5074955 w 5729131"/>
                  <a:gd name="connsiteY20-291156" fmla="*/ 1247583 h 2329276"/>
                  <a:gd name="connsiteX21-291157" fmla="*/ 5065718 w 5729131"/>
                  <a:gd name="connsiteY21-291158" fmla="*/ 1245384 h 2329276"/>
                  <a:gd name="connsiteX22-291159" fmla="*/ 5063048 w 5729131"/>
                  <a:gd name="connsiteY22-291160" fmla="*/ 1247583 h 2329276"/>
                  <a:gd name="connsiteX23-291161" fmla="*/ 5026594 w 5729131"/>
                  <a:gd name="connsiteY23-291162" fmla="*/ 1238904 h 2329276"/>
                  <a:gd name="connsiteX24-291163" fmla="*/ 5015871 w 5729131"/>
                  <a:gd name="connsiteY24-291164" fmla="*/ 1283943 h 2329276"/>
                  <a:gd name="connsiteX25-291165" fmla="*/ 4974967 w 5729131"/>
                  <a:gd name="connsiteY25-291166" fmla="*/ 1349844 h 2329276"/>
                  <a:gd name="connsiteX26-291167" fmla="*/ 4974967 w 5729131"/>
                  <a:gd name="connsiteY26-291168" fmla="*/ 1381659 h 2329276"/>
                  <a:gd name="connsiteX27-291169" fmla="*/ 5011326 w 5729131"/>
                  <a:gd name="connsiteY27-291170" fmla="*/ 1495282 h 2329276"/>
                  <a:gd name="connsiteX28-291171" fmla="*/ 4999419 w 5729131"/>
                  <a:gd name="connsiteY28-291172" fmla="*/ 1495282 h 2329276"/>
                  <a:gd name="connsiteX29-291173" fmla="*/ 4974967 w 5729131"/>
                  <a:gd name="connsiteY29-291174" fmla="*/ 1495282 h 2329276"/>
                  <a:gd name="connsiteX30-291175" fmla="*/ 4963605 w 5729131"/>
                  <a:gd name="connsiteY30-291176" fmla="*/ 1547548 h 2329276"/>
                  <a:gd name="connsiteX31-291177" fmla="*/ 4974967 w 5729131"/>
                  <a:gd name="connsiteY31-291178" fmla="*/ 1574818 h 2329276"/>
                  <a:gd name="connsiteX32-291179" fmla="*/ 4909065 w 5729131"/>
                  <a:gd name="connsiteY32-291180" fmla="*/ 1608905 h 2329276"/>
                  <a:gd name="connsiteX33-291181" fmla="*/ 4897703 w 5729131"/>
                  <a:gd name="connsiteY33-291182" fmla="*/ 1677079 h 2329276"/>
                  <a:gd name="connsiteX34-291183" fmla="*/ 4845437 w 5729131"/>
                  <a:gd name="connsiteY34-291184" fmla="*/ 1692986 h 2329276"/>
                  <a:gd name="connsiteX35-291185" fmla="*/ 4834074 w 5729131"/>
                  <a:gd name="connsiteY35-291186" fmla="*/ 1752070 h 2329276"/>
                  <a:gd name="connsiteX36-291187" fmla="*/ 4779535 w 5729131"/>
                  <a:gd name="connsiteY36-291188" fmla="*/ 1811154 h 2329276"/>
                  <a:gd name="connsiteX37-291189" fmla="*/ 4777225 w 5729131"/>
                  <a:gd name="connsiteY37-291190" fmla="*/ 1800758 h 2329276"/>
                  <a:gd name="connsiteX38-291191" fmla="*/ 4767628 w 5729131"/>
                  <a:gd name="connsiteY38-291192" fmla="*/ 1811154 h 2329276"/>
                  <a:gd name="connsiteX39-291193" fmla="*/ 4758538 w 5729131"/>
                  <a:gd name="connsiteY39-291194" fmla="*/ 1770250 h 2329276"/>
                  <a:gd name="connsiteX40-291195" fmla="*/ 4742631 w 5729131"/>
                  <a:gd name="connsiteY40-291196" fmla="*/ 1683896 h 2329276"/>
                  <a:gd name="connsiteX41-291197" fmla="*/ 4715361 w 5729131"/>
                  <a:gd name="connsiteY41-291198" fmla="*/ 1543004 h 2329276"/>
                  <a:gd name="connsiteX42-291199" fmla="*/ 4735813 w 5729131"/>
                  <a:gd name="connsiteY42-291200" fmla="*/ 1452105 h 2329276"/>
                  <a:gd name="connsiteX43-291201" fmla="*/ 4767628 w 5729131"/>
                  <a:gd name="connsiteY43-291202" fmla="*/ 1408928 h 2329276"/>
                  <a:gd name="connsiteX44-291203" fmla="*/ 4767628 w 5729131"/>
                  <a:gd name="connsiteY44-291204" fmla="*/ 1381659 h 2329276"/>
                  <a:gd name="connsiteX45-291205" fmla="*/ 4826712 w 5729131"/>
                  <a:gd name="connsiteY45-291206" fmla="*/ 1365751 h 2329276"/>
                  <a:gd name="connsiteX46-291207" fmla="*/ 1811153 w 5729131"/>
                  <a:gd name="connsiteY46-291208" fmla="*/ 1617995 h 2329276"/>
                  <a:gd name="connsiteX47-291209" fmla="*/ 1748069 w 5729131"/>
                  <a:gd name="connsiteY47-291210" fmla="*/ 1656627 h 2329276"/>
                  <a:gd name="connsiteX48-291211" fmla="*/ 1711709 w 5729131"/>
                  <a:gd name="connsiteY48-291212" fmla="*/ 1661172 h 2329276"/>
                  <a:gd name="connsiteX49-291213" fmla="*/ 1711926 w 5729131"/>
                  <a:gd name="connsiteY49-291214" fmla="*/ 1659656 h 2329276"/>
                  <a:gd name="connsiteX50-291215" fmla="*/ 1699803 w 5729131"/>
                  <a:gd name="connsiteY50-291216" fmla="*/ 1661172 h 2329276"/>
                  <a:gd name="connsiteX51-291217" fmla="*/ 1704347 w 5729131"/>
                  <a:gd name="connsiteY51-291218" fmla="*/ 1629357 h 2329276"/>
                  <a:gd name="connsiteX52-291219" fmla="*/ 1662460 w 5729131"/>
                  <a:gd name="connsiteY52-291220" fmla="*/ 1611406 h 2329276"/>
                  <a:gd name="connsiteX53-291221" fmla="*/ 1629901 w 5729131"/>
                  <a:gd name="connsiteY53-291222" fmla="*/ 1624812 h 2329276"/>
                  <a:gd name="connsiteX54-291223" fmla="*/ 1629300 w 5729131"/>
                  <a:gd name="connsiteY54-291224" fmla="*/ 1620157 h 2329276"/>
                  <a:gd name="connsiteX55-291225" fmla="*/ 1617994 w 5729131"/>
                  <a:gd name="connsiteY55-291226" fmla="*/ 1624812 h 2329276"/>
                  <a:gd name="connsiteX56-291227" fmla="*/ 1608904 w 5729131"/>
                  <a:gd name="connsiteY56-291228" fmla="*/ 1554366 h 2329276"/>
                  <a:gd name="connsiteX57-291229" fmla="*/ 1552684 w 5729131"/>
                  <a:gd name="connsiteY57-291230" fmla="*/ 1544673 h 2329276"/>
                  <a:gd name="connsiteX58-291231" fmla="*/ 1518550 w 5729131"/>
                  <a:gd name="connsiteY58-291232" fmla="*/ 1570273 h 2329276"/>
                  <a:gd name="connsiteX59-291233" fmla="*/ 1425379 w 5729131"/>
                  <a:gd name="connsiteY59-291234" fmla="*/ 1590725 h 2329276"/>
                  <a:gd name="connsiteX60-291235" fmla="*/ 1409472 w 5729131"/>
                  <a:gd name="connsiteY60-291236" fmla="*/ 1608905 h 2329276"/>
                  <a:gd name="connsiteX61-291237" fmla="*/ 1270852 w 5729131"/>
                  <a:gd name="connsiteY61-291238" fmla="*/ 1629357 h 2329276"/>
                  <a:gd name="connsiteX62-291239" fmla="*/ 1254945 w 5729131"/>
                  <a:gd name="connsiteY62-291240" fmla="*/ 1649809 h 2329276"/>
                  <a:gd name="connsiteX63-291241" fmla="*/ 1282214 w 5729131"/>
                  <a:gd name="connsiteY63-291242" fmla="*/ 1692986 h 2329276"/>
                  <a:gd name="connsiteX64-291243" fmla="*/ 1243582 w 5729131"/>
                  <a:gd name="connsiteY64-291244" fmla="*/ 1708893 h 2329276"/>
                  <a:gd name="connsiteX65-291245" fmla="*/ 1254945 w 5729131"/>
                  <a:gd name="connsiteY65-291246" fmla="*/ 1727073 h 2329276"/>
                  <a:gd name="connsiteX66-291247" fmla="*/ 1216313 w 5729131"/>
                  <a:gd name="connsiteY66-291248" fmla="*/ 1752070 h 2329276"/>
                  <a:gd name="connsiteX67-291249" fmla="*/ 1275397 w 5729131"/>
                  <a:gd name="connsiteY67-291250" fmla="*/ 1795247 h 2329276"/>
                  <a:gd name="connsiteX68-291251" fmla="*/ 1270852 w 5729131"/>
                  <a:gd name="connsiteY68-291252" fmla="*/ 1822517 h 2329276"/>
                  <a:gd name="connsiteX69-291253" fmla="*/ 1259108 w 5729131"/>
                  <a:gd name="connsiteY69-291254" fmla="*/ 1821538 h 2329276"/>
                  <a:gd name="connsiteX70-291255" fmla="*/ 1258945 w 5729131"/>
                  <a:gd name="connsiteY70-291256" fmla="*/ 1822517 h 2329276"/>
                  <a:gd name="connsiteX71-291257" fmla="*/ 1215644 w 5729131"/>
                  <a:gd name="connsiteY71-291258" fmla="*/ 1818908 h 2329276"/>
                  <a:gd name="connsiteX72-291259" fmla="*/ 1204950 w 5729131"/>
                  <a:gd name="connsiteY72-291260" fmla="*/ 1833879 h 2329276"/>
                  <a:gd name="connsiteX73-291261" fmla="*/ 1196495 w 5729131"/>
                  <a:gd name="connsiteY73-291262" fmla="*/ 1829047 h 2329276"/>
                  <a:gd name="connsiteX74-291263" fmla="*/ 1193043 w 5729131"/>
                  <a:gd name="connsiteY74-291264" fmla="*/ 1833879 h 2329276"/>
                  <a:gd name="connsiteX75-291265" fmla="*/ 1145322 w 5729131"/>
                  <a:gd name="connsiteY75-291266" fmla="*/ 1806609 h 2329276"/>
                  <a:gd name="connsiteX76-291267" fmla="*/ 1098145 w 5729131"/>
                  <a:gd name="connsiteY76-291268" fmla="*/ 1806609 h 2329276"/>
                  <a:gd name="connsiteX77-291269" fmla="*/ 1061785 w 5729131"/>
                  <a:gd name="connsiteY77-291270" fmla="*/ 1833879 h 2329276"/>
                  <a:gd name="connsiteX78-291271" fmla="*/ 1055322 w 5729131"/>
                  <a:gd name="connsiteY78-291272" fmla="*/ 1829796 h 2329276"/>
                  <a:gd name="connsiteX79-291273" fmla="*/ 1049878 w 5729131"/>
                  <a:gd name="connsiteY79-291274" fmla="*/ 1833879 h 2329276"/>
                  <a:gd name="connsiteX80-291275" fmla="*/ 1006701 w 5729131"/>
                  <a:gd name="connsiteY80-291276" fmla="*/ 1806609 h 2329276"/>
                  <a:gd name="connsiteX81-291277" fmla="*/ 924893 w 5729131"/>
                  <a:gd name="connsiteY81-291278" fmla="*/ 1770250 h 2329276"/>
                  <a:gd name="connsiteX82-291279" fmla="*/ 877716 w 5729131"/>
                  <a:gd name="connsiteY82-291280" fmla="*/ 1770250 h 2329276"/>
                  <a:gd name="connsiteX83-291281" fmla="*/ 802724 w 5729131"/>
                  <a:gd name="connsiteY83-291282" fmla="*/ 1833879 h 2329276"/>
                  <a:gd name="connsiteX84-291283" fmla="*/ 798179 w 5729131"/>
                  <a:gd name="connsiteY84-291284" fmla="*/ 1877056 h 2329276"/>
                  <a:gd name="connsiteX85-291285" fmla="*/ 787406 w 5729131"/>
                  <a:gd name="connsiteY85-291286" fmla="*/ 1866283 h 2329276"/>
                  <a:gd name="connsiteX86-291287" fmla="*/ 786272 w 5729131"/>
                  <a:gd name="connsiteY86-291288" fmla="*/ 1877056 h 2329276"/>
                  <a:gd name="connsiteX87-291289" fmla="*/ 756063 w 5729131"/>
                  <a:gd name="connsiteY87-291290" fmla="*/ 1846846 h 2329276"/>
                  <a:gd name="connsiteX88-291291" fmla="*/ 732278 w 5729131"/>
                  <a:gd name="connsiteY88-291292" fmla="*/ 1904325 h 2329276"/>
                  <a:gd name="connsiteX89-291293" fmla="*/ 743640 w 5729131"/>
                  <a:gd name="connsiteY89-291294" fmla="*/ 1913415 h 2329276"/>
                  <a:gd name="connsiteX90-291295" fmla="*/ 723188 w 5729131"/>
                  <a:gd name="connsiteY90-291296" fmla="*/ 1956592 h 2329276"/>
                  <a:gd name="connsiteX91-291297" fmla="*/ 747026 w 5729131"/>
                  <a:gd name="connsiteY91-291298" fmla="*/ 1993433 h 2329276"/>
                  <a:gd name="connsiteX92-291299" fmla="*/ 763548 w 5729131"/>
                  <a:gd name="connsiteY92-291300" fmla="*/ 1990679 h 2329276"/>
                  <a:gd name="connsiteX93-291301" fmla="*/ 764871 w 5729131"/>
                  <a:gd name="connsiteY93-291302" fmla="*/ 1992443 h 2329276"/>
                  <a:gd name="connsiteX94-291303" fmla="*/ 775455 w 5729131"/>
                  <a:gd name="connsiteY94-291304" fmla="*/ 1990679 h 2329276"/>
                  <a:gd name="connsiteX95-291305" fmla="*/ 802724 w 5729131"/>
                  <a:gd name="connsiteY95-291306" fmla="*/ 2027038 h 2329276"/>
                  <a:gd name="connsiteX96-291307" fmla="*/ 798179 w 5729131"/>
                  <a:gd name="connsiteY96-291308" fmla="*/ 2054308 h 2329276"/>
                  <a:gd name="connsiteX97-291309" fmla="*/ 818632 w 5729131"/>
                  <a:gd name="connsiteY97-291310" fmla="*/ 2065670 h 2329276"/>
                  <a:gd name="connsiteX98-291311" fmla="*/ 802724 w 5729131"/>
                  <a:gd name="connsiteY98-291312" fmla="*/ 2097485 h 2329276"/>
                  <a:gd name="connsiteX99-291313" fmla="*/ 766365 w 5729131"/>
                  <a:gd name="connsiteY99-291314" fmla="*/ 2102030 h 2329276"/>
                  <a:gd name="connsiteX100-291315" fmla="*/ 727733 w 5729131"/>
                  <a:gd name="connsiteY100-291316" fmla="*/ 2161114 h 2329276"/>
                  <a:gd name="connsiteX101-291317" fmla="*/ 759548 w 5729131"/>
                  <a:gd name="connsiteY101-291318" fmla="*/ 2204291 h 2329276"/>
                  <a:gd name="connsiteX102-291319" fmla="*/ 759548 w 5729131"/>
                  <a:gd name="connsiteY102-291320" fmla="*/ 2242922 h 2329276"/>
                  <a:gd name="connsiteX103-291321" fmla="*/ 798179 w 5729131"/>
                  <a:gd name="connsiteY103-291322" fmla="*/ 2302007 h 2329276"/>
                  <a:gd name="connsiteX104-291323" fmla="*/ 775455 w 5729131"/>
                  <a:gd name="connsiteY104-291324" fmla="*/ 2317914 h 2329276"/>
                  <a:gd name="connsiteX105-291325" fmla="*/ 770910 w 5729131"/>
                  <a:gd name="connsiteY105-291326" fmla="*/ 2329276 h 2329276"/>
                  <a:gd name="connsiteX106-291327" fmla="*/ 759003 w 5729131"/>
                  <a:gd name="connsiteY106-291328" fmla="*/ 2329276 h 2329276"/>
                  <a:gd name="connsiteX107-291329" fmla="*/ 755003 w 5729131"/>
                  <a:gd name="connsiteY107-291330" fmla="*/ 2329276 h 2329276"/>
                  <a:gd name="connsiteX108-291331" fmla="*/ 743096 w 5729131"/>
                  <a:gd name="connsiteY108-291332" fmla="*/ 2329276 h 2329276"/>
                  <a:gd name="connsiteX109-291333" fmla="*/ 715826 w 5729131"/>
                  <a:gd name="connsiteY109-291334" fmla="*/ 2295189 h 2329276"/>
                  <a:gd name="connsiteX110-291335" fmla="*/ 704464 w 5729131"/>
                  <a:gd name="connsiteY110-291336" fmla="*/ 2295189 h 2329276"/>
                  <a:gd name="connsiteX111-291337" fmla="*/ 684012 w 5729131"/>
                  <a:gd name="connsiteY111-291338" fmla="*/ 2286099 h 2329276"/>
                  <a:gd name="connsiteX112-291339" fmla="*/ 672649 w 5729131"/>
                  <a:gd name="connsiteY112-291340" fmla="*/ 2263375 h 2329276"/>
                  <a:gd name="connsiteX113-291341" fmla="*/ 645222 w 5729131"/>
                  <a:gd name="connsiteY113-291342" fmla="*/ 2255538 h 2329276"/>
                  <a:gd name="connsiteX114-291343" fmla="*/ 625472 w 5729131"/>
                  <a:gd name="connsiteY114-291344" fmla="*/ 2258830 h 2329276"/>
                  <a:gd name="connsiteX115-291345" fmla="*/ 623771 w 5729131"/>
                  <a:gd name="connsiteY115-291346" fmla="*/ 2257129 h 2329276"/>
                  <a:gd name="connsiteX116-291347" fmla="*/ 613565 w 5729131"/>
                  <a:gd name="connsiteY116-291348" fmla="*/ 2258830 h 2329276"/>
                  <a:gd name="connsiteX117-291349" fmla="*/ 609020 w 5729131"/>
                  <a:gd name="connsiteY117-291350" fmla="*/ 2254285 h 2329276"/>
                  <a:gd name="connsiteX118-291351" fmla="*/ 559026 w 5729131"/>
                  <a:gd name="connsiteY118-291352" fmla="*/ 2227015 h 2329276"/>
                  <a:gd name="connsiteX119-291353" fmla="*/ 506760 w 5729131"/>
                  <a:gd name="connsiteY119-291354" fmla="*/ 2220198 h 2329276"/>
                  <a:gd name="connsiteX120-291355" fmla="*/ 483280 w 5729131"/>
                  <a:gd name="connsiteY120-291356" fmla="*/ 2213489 h 2329276"/>
                  <a:gd name="connsiteX121-291357" fmla="*/ 480035 w 5729131"/>
                  <a:gd name="connsiteY121-291358" fmla="*/ 2215653 h 2329276"/>
                  <a:gd name="connsiteX122-291359" fmla="*/ 475042 w 5729131"/>
                  <a:gd name="connsiteY122-291360" fmla="*/ 2211135 h 2329276"/>
                  <a:gd name="connsiteX123-291361" fmla="*/ 474945 w 5729131"/>
                  <a:gd name="connsiteY123-291362" fmla="*/ 2211108 h 2329276"/>
                  <a:gd name="connsiteX124-291363" fmla="*/ 468128 w 5729131"/>
                  <a:gd name="connsiteY124-291364" fmla="*/ 2215653 h 2329276"/>
                  <a:gd name="connsiteX125-291365" fmla="*/ 420406 w 5729131"/>
                  <a:gd name="connsiteY125-291366" fmla="*/ 2172476 h 2329276"/>
                  <a:gd name="connsiteX126-291367" fmla="*/ 381774 w 5729131"/>
                  <a:gd name="connsiteY126-291368" fmla="*/ 2156569 h 2329276"/>
                  <a:gd name="connsiteX127-291369" fmla="*/ 349960 w 5729131"/>
                  <a:gd name="connsiteY127-291370" fmla="*/ 2124754 h 2329276"/>
                  <a:gd name="connsiteX128-291371" fmla="*/ 377229 w 5729131"/>
                  <a:gd name="connsiteY128-291372" fmla="*/ 2117937 h 2329276"/>
                  <a:gd name="connsiteX129-291373" fmla="*/ 404499 w 5729131"/>
                  <a:gd name="connsiteY129-291374" fmla="*/ 2070215 h 2329276"/>
                  <a:gd name="connsiteX130-291375" fmla="*/ 388591 w 5729131"/>
                  <a:gd name="connsiteY130-291376" fmla="*/ 2054308 h 2329276"/>
                  <a:gd name="connsiteX131-291377" fmla="*/ 440858 w 5729131"/>
                  <a:gd name="connsiteY131-291378" fmla="*/ 2027038 h 2329276"/>
                  <a:gd name="connsiteX132-291379" fmla="*/ 440858 w 5729131"/>
                  <a:gd name="connsiteY132-291380" fmla="*/ 2023982 h 2329276"/>
                  <a:gd name="connsiteX133-291381" fmla="*/ 416406 w 5729131"/>
                  <a:gd name="connsiteY133-291382" fmla="*/ 2027038 h 2329276"/>
                  <a:gd name="connsiteX134-291383" fmla="*/ 416406 w 5729131"/>
                  <a:gd name="connsiteY134-291384" fmla="*/ 2025550 h 2329276"/>
                  <a:gd name="connsiteX135-291385" fmla="*/ 404499 w 5729131"/>
                  <a:gd name="connsiteY135-291386" fmla="*/ 2027038 h 2329276"/>
                  <a:gd name="connsiteX136-291387" fmla="*/ 404499 w 5729131"/>
                  <a:gd name="connsiteY136-291388" fmla="*/ 2006586 h 2329276"/>
                  <a:gd name="connsiteX137-291389" fmla="*/ 424951 w 5729131"/>
                  <a:gd name="connsiteY137-291390" fmla="*/ 1990679 h 2329276"/>
                  <a:gd name="connsiteX138-291391" fmla="*/ 463583 w 5729131"/>
                  <a:gd name="connsiteY138-291392" fmla="*/ 1983862 h 2329276"/>
                  <a:gd name="connsiteX139-291393" fmla="*/ 468128 w 5729131"/>
                  <a:gd name="connsiteY139-291394" fmla="*/ 1967954 h 2329276"/>
                  <a:gd name="connsiteX140-291395" fmla="*/ 456765 w 5729131"/>
                  <a:gd name="connsiteY140-291396" fmla="*/ 1936140 h 2329276"/>
                  <a:gd name="connsiteX141-291397" fmla="*/ 474945 w 5729131"/>
                  <a:gd name="connsiteY141-291398" fmla="*/ 1908870 h 2329276"/>
                  <a:gd name="connsiteX142-291399" fmla="*/ 474945 w 5729131"/>
                  <a:gd name="connsiteY142-291400" fmla="*/ 1888418 h 2329276"/>
                  <a:gd name="connsiteX143-291401" fmla="*/ 420406 w 5729131"/>
                  <a:gd name="connsiteY143-291402" fmla="*/ 1870238 h 2329276"/>
                  <a:gd name="connsiteX144-291403" fmla="*/ 409588 w 5729131"/>
                  <a:gd name="connsiteY144-291404" fmla="*/ 1870238 h 2329276"/>
                  <a:gd name="connsiteX145-291405" fmla="*/ 397681 w 5729131"/>
                  <a:gd name="connsiteY145-291406" fmla="*/ 1870238 h 2329276"/>
                  <a:gd name="connsiteX146-291407" fmla="*/ 379485 w 5729131"/>
                  <a:gd name="connsiteY146-291408" fmla="*/ 1847999 h 2329276"/>
                  <a:gd name="connsiteX147-291409" fmla="*/ 357322 w 5729131"/>
                  <a:gd name="connsiteY147-291410" fmla="*/ 1854331 h 2329276"/>
                  <a:gd name="connsiteX148-291411" fmla="*/ 352842 w 5729131"/>
                  <a:gd name="connsiteY148-291412" fmla="*/ 1852209 h 2329276"/>
                  <a:gd name="connsiteX149-291413" fmla="*/ 345415 w 5729131"/>
                  <a:gd name="connsiteY149-291414" fmla="*/ 1854331 h 2329276"/>
                  <a:gd name="connsiteX150-291415" fmla="*/ 302238 w 5729131"/>
                  <a:gd name="connsiteY150-291416" fmla="*/ 1833879 h 2329276"/>
                  <a:gd name="connsiteX151-291417" fmla="*/ 302238 w 5729131"/>
                  <a:gd name="connsiteY151-291418" fmla="*/ 1822517 h 2329276"/>
                  <a:gd name="connsiteX152-291419" fmla="*/ 286331 w 5729131"/>
                  <a:gd name="connsiteY152-291420" fmla="*/ 1795247 h 2329276"/>
                  <a:gd name="connsiteX153-291421" fmla="*/ 270968 w 5729131"/>
                  <a:gd name="connsiteY153-291422" fmla="*/ 1795247 h 2329276"/>
                  <a:gd name="connsiteX154-291423" fmla="*/ 259061 w 5729131"/>
                  <a:gd name="connsiteY154-291424" fmla="*/ 1795247 h 2329276"/>
                  <a:gd name="connsiteX155-291425" fmla="*/ 254516 w 5729131"/>
                  <a:gd name="connsiteY155-291426" fmla="*/ 1779340 h 2329276"/>
                  <a:gd name="connsiteX156-291427" fmla="*/ 263606 w 5729131"/>
                  <a:gd name="connsiteY156-291428" fmla="*/ 1763433 h 2329276"/>
                  <a:gd name="connsiteX157-291429" fmla="*/ 243991 w 5729131"/>
                  <a:gd name="connsiteY157-291430" fmla="*/ 1732920 h 2329276"/>
                  <a:gd name="connsiteX158-291431" fmla="*/ 216429 w 5729131"/>
                  <a:gd name="connsiteY158-291432" fmla="*/ 1736163 h 2329276"/>
                  <a:gd name="connsiteX159-291433" fmla="*/ 212956 w 5729131"/>
                  <a:gd name="connsiteY159-291434" fmla="*/ 1735171 h 2329276"/>
                  <a:gd name="connsiteX160-291435" fmla="*/ 204522 w 5729131"/>
                  <a:gd name="connsiteY160-291436" fmla="*/ 1736163 h 2329276"/>
                  <a:gd name="connsiteX161-291437" fmla="*/ 199623 w 5729131"/>
                  <a:gd name="connsiteY161-291438" fmla="*/ 1734763 h 2329276"/>
                  <a:gd name="connsiteX162-291439" fmla="*/ 195977 w 5729131"/>
                  <a:gd name="connsiteY162-291440" fmla="*/ 1747525 h 2329276"/>
                  <a:gd name="connsiteX163-291441" fmla="*/ 184968 w 5729131"/>
                  <a:gd name="connsiteY163-291442" fmla="*/ 1744380 h 2329276"/>
                  <a:gd name="connsiteX164-291443" fmla="*/ 184070 w 5729131"/>
                  <a:gd name="connsiteY164-291444" fmla="*/ 1747525 h 2329276"/>
                  <a:gd name="connsiteX165-291445" fmla="*/ 168163 w 5729131"/>
                  <a:gd name="connsiteY165-291446" fmla="*/ 1742990 h 2329276"/>
                  <a:gd name="connsiteX166-291447" fmla="*/ 156800 w 5729131"/>
                  <a:gd name="connsiteY166-291448" fmla="*/ 1704348 h 2329276"/>
                  <a:gd name="connsiteX167-291449" fmla="*/ 152255 w 5729131"/>
                  <a:gd name="connsiteY167-291450" fmla="*/ 1688441 h 2329276"/>
                  <a:gd name="connsiteX168-291451" fmla="*/ 156800 w 5729131"/>
                  <a:gd name="connsiteY168-291452" fmla="*/ 1683896 h 2329276"/>
                  <a:gd name="connsiteX169-291453" fmla="*/ 168707 w 5729131"/>
                  <a:gd name="connsiteY169-291454" fmla="*/ 1683896 h 2329276"/>
                  <a:gd name="connsiteX170-291455" fmla="*/ 188615 w 5729131"/>
                  <a:gd name="connsiteY170-291456" fmla="*/ 1683896 h 2329276"/>
                  <a:gd name="connsiteX171-291457" fmla="*/ 199977 w 5729131"/>
                  <a:gd name="connsiteY171-291458" fmla="*/ 1672534 h 2329276"/>
                  <a:gd name="connsiteX172-291459" fmla="*/ 188615 w 5729131"/>
                  <a:gd name="connsiteY172-291460" fmla="*/ 1649809 h 2329276"/>
                  <a:gd name="connsiteX173-291461" fmla="*/ 168163 w 5729131"/>
                  <a:gd name="connsiteY173-291462" fmla="*/ 1640720 h 2329276"/>
                  <a:gd name="connsiteX174-291463" fmla="*/ 168163 w 5729131"/>
                  <a:gd name="connsiteY174-291464" fmla="*/ 1633902 h 2329276"/>
                  <a:gd name="connsiteX175-291465" fmla="*/ 152255 w 5729131"/>
                  <a:gd name="connsiteY175-291466" fmla="*/ 1617995 h 2329276"/>
                  <a:gd name="connsiteX176-291467" fmla="*/ 129531 w 5729131"/>
                  <a:gd name="connsiteY176-291468" fmla="*/ 1581635 h 2329276"/>
                  <a:gd name="connsiteX177-291469" fmla="*/ 140893 w 5729131"/>
                  <a:gd name="connsiteY177-291470" fmla="*/ 1558911 h 2329276"/>
                  <a:gd name="connsiteX178-291471" fmla="*/ 136348 w 5729131"/>
                  <a:gd name="connsiteY178-291472" fmla="*/ 1531641 h 2329276"/>
                  <a:gd name="connsiteX179-291473" fmla="*/ 103789 w 5729131"/>
                  <a:gd name="connsiteY179-291474" fmla="*/ 1518234 h 2329276"/>
                  <a:gd name="connsiteX180-291475" fmla="*/ 93716 w 5729131"/>
                  <a:gd name="connsiteY180-291476" fmla="*/ 1522551 h 2329276"/>
                  <a:gd name="connsiteX181-291477" fmla="*/ 91868 w 5729131"/>
                  <a:gd name="connsiteY181-291478" fmla="*/ 1518240 h 2329276"/>
                  <a:gd name="connsiteX182-291479" fmla="*/ 81809 w 5729131"/>
                  <a:gd name="connsiteY182-291480" fmla="*/ 1522551 h 2329276"/>
                  <a:gd name="connsiteX183-291481" fmla="*/ 74992 w 5729131"/>
                  <a:gd name="connsiteY183-291482" fmla="*/ 1506644 h 2329276"/>
                  <a:gd name="connsiteX184-291483" fmla="*/ 34087 w 5729131"/>
                  <a:gd name="connsiteY184-291484" fmla="*/ 1495282 h 2329276"/>
                  <a:gd name="connsiteX185-291485" fmla="*/ 22725 w 5729131"/>
                  <a:gd name="connsiteY185-291486" fmla="*/ 1452105 h 2329276"/>
                  <a:gd name="connsiteX186-291487" fmla="*/ 22725 w 5729131"/>
                  <a:gd name="connsiteY186-291488" fmla="*/ 1420290 h 2329276"/>
                  <a:gd name="connsiteX187-291489" fmla="*/ 0 w 5729131"/>
                  <a:gd name="connsiteY187-291490" fmla="*/ 1404383 h 2329276"/>
                  <a:gd name="connsiteX188-291491" fmla="*/ 15907 w 5729131"/>
                  <a:gd name="connsiteY188-291492" fmla="*/ 1381659 h 2329276"/>
                  <a:gd name="connsiteX189-291493" fmla="*/ 6818 w 5729131"/>
                  <a:gd name="connsiteY189-291494" fmla="*/ 1318030 h 2329276"/>
                  <a:gd name="connsiteX190-291495" fmla="*/ 34087 w 5729131"/>
                  <a:gd name="connsiteY190-291496" fmla="*/ 1274853 h 2329276"/>
                  <a:gd name="connsiteX191-291497" fmla="*/ 27270 w 5729131"/>
                  <a:gd name="connsiteY191-291498" fmla="*/ 1263491 h 2329276"/>
                  <a:gd name="connsiteX192-291499" fmla="*/ 70447 w 5729131"/>
                  <a:gd name="connsiteY192-291500" fmla="*/ 1224859 h 2329276"/>
                  <a:gd name="connsiteX193-291501" fmla="*/ 27270 w 5729131"/>
                  <a:gd name="connsiteY193-291502" fmla="*/ 1188499 h 2329276"/>
                  <a:gd name="connsiteX194-291503" fmla="*/ 109078 w 5729131"/>
                  <a:gd name="connsiteY194-291504" fmla="*/ 1090783 h 2329276"/>
                  <a:gd name="connsiteX195-291505" fmla="*/ 145438 w 5729131"/>
                  <a:gd name="connsiteY195-291506" fmla="*/ 1047606 h 2329276"/>
                  <a:gd name="connsiteX196-291507" fmla="*/ 156800 w 5729131"/>
                  <a:gd name="connsiteY196-291508" fmla="*/ 1004430 h 2329276"/>
                  <a:gd name="connsiteX197-291509" fmla="*/ 102261 w 5729131"/>
                  <a:gd name="connsiteY197-291510" fmla="*/ 952163 h 2329276"/>
                  <a:gd name="connsiteX198-291511" fmla="*/ 118168 w 5729131"/>
                  <a:gd name="connsiteY198-291512" fmla="*/ 897624 h 2329276"/>
                  <a:gd name="connsiteX199-291513" fmla="*/ 86354 w 5729131"/>
                  <a:gd name="connsiteY199-291514" fmla="*/ 833995 h 2329276"/>
                  <a:gd name="connsiteX200-291515" fmla="*/ 109078 w 5729131"/>
                  <a:gd name="connsiteY200-291516" fmla="*/ 759003 h 2329276"/>
                  <a:gd name="connsiteX201-291517" fmla="*/ 70447 w 5729131"/>
                  <a:gd name="connsiteY201-291518" fmla="*/ 656742 h 2329276"/>
                  <a:gd name="connsiteX202-291519" fmla="*/ 102261 w 5729131"/>
                  <a:gd name="connsiteY202-291520" fmla="*/ 586296 h 2329276"/>
                  <a:gd name="connsiteX203-291521" fmla="*/ 43177 w 5729131"/>
                  <a:gd name="connsiteY203-291522" fmla="*/ 520395 h 2329276"/>
                  <a:gd name="connsiteX204-291523" fmla="*/ 49994 w 5729131"/>
                  <a:gd name="connsiteY204-291524" fmla="*/ 445403 h 2329276"/>
                  <a:gd name="connsiteX205-291525" fmla="*/ 81809 w 5729131"/>
                  <a:gd name="connsiteY205-291526" fmla="*/ 440858 h 2329276"/>
                  <a:gd name="connsiteX206-291527" fmla="*/ 145438 w 5729131"/>
                  <a:gd name="connsiteY206-291528" fmla="*/ 397682 h 2329276"/>
                  <a:gd name="connsiteX207-291529" fmla="*/ 184070 w 5729131"/>
                  <a:gd name="connsiteY207-291530" fmla="*/ 359050 h 2329276"/>
                  <a:gd name="connsiteX208-291531" fmla="*/ 189699 w 5729131"/>
                  <a:gd name="connsiteY208-291532" fmla="*/ 365328 h 2329276"/>
                  <a:gd name="connsiteX209-291533" fmla="*/ 195977 w 5729131"/>
                  <a:gd name="connsiteY209-291534" fmla="*/ 359050 h 2329276"/>
                  <a:gd name="connsiteX210-291535" fmla="*/ 255061 w 5729131"/>
                  <a:gd name="connsiteY210-291536" fmla="*/ 424951 h 2329276"/>
                  <a:gd name="connsiteX211-291537" fmla="*/ 350504 w 5729131"/>
                  <a:gd name="connsiteY211-291538" fmla="*/ 445403 h 2329276"/>
                  <a:gd name="connsiteX212-291539" fmla="*/ 491397 w 5729131"/>
                  <a:gd name="connsiteY212-291540" fmla="*/ 559027 h 2329276"/>
                  <a:gd name="connsiteX213-291541" fmla="*/ 523211 w 5729131"/>
                  <a:gd name="connsiteY213-291542" fmla="*/ 606748 h 2329276"/>
                  <a:gd name="connsiteX214-291543" fmla="*/ 523211 w 5729131"/>
                  <a:gd name="connsiteY214-291544" fmla="*/ 665832 h 2329276"/>
                  <a:gd name="connsiteX215-291545" fmla="*/ 486852 w 5729131"/>
                  <a:gd name="connsiteY215-291546" fmla="*/ 720371 h 2329276"/>
                  <a:gd name="connsiteX216-291547" fmla="*/ 420951 w 5729131"/>
                  <a:gd name="connsiteY216-291548" fmla="*/ 740824 h 2329276"/>
                  <a:gd name="connsiteX217-291549" fmla="*/ 415909 w 5729131"/>
                  <a:gd name="connsiteY217-291550" fmla="*/ 738693 h 2329276"/>
                  <a:gd name="connsiteX218-291551" fmla="*/ 409044 w 5729131"/>
                  <a:gd name="connsiteY218-291552" fmla="*/ 740824 h 2329276"/>
                  <a:gd name="connsiteX219-291553" fmla="*/ 252950 w 5729131"/>
                  <a:gd name="connsiteY219-291554" fmla="*/ 674868 h 2329276"/>
                  <a:gd name="connsiteX220-291555" fmla="*/ 232336 w 5729131"/>
                  <a:gd name="connsiteY220-291556" fmla="*/ 681740 h 2329276"/>
                  <a:gd name="connsiteX221-291557" fmla="*/ 291420 w 5729131"/>
                  <a:gd name="connsiteY221-291558" fmla="*/ 752186 h 2329276"/>
                  <a:gd name="connsiteX222-291559" fmla="*/ 291420 w 5729131"/>
                  <a:gd name="connsiteY222-291560" fmla="*/ 790818 h 2329276"/>
                  <a:gd name="connsiteX223-291561" fmla="*/ 298238 w 5729131"/>
                  <a:gd name="connsiteY223-291562" fmla="*/ 877172 h 2329276"/>
                  <a:gd name="connsiteX224-291563" fmla="*/ 345959 w 5729131"/>
                  <a:gd name="connsiteY224-291564" fmla="*/ 908986 h 2329276"/>
                  <a:gd name="connsiteX225-291565" fmla="*/ 362087 w 5729131"/>
                  <a:gd name="connsiteY225-291566" fmla="*/ 918394 h 2329276"/>
                  <a:gd name="connsiteX226-291567" fmla="*/ 365867 w 5729131"/>
                  <a:gd name="connsiteY226-291568" fmla="*/ 886261 h 2329276"/>
                  <a:gd name="connsiteX227-291569" fmla="*/ 345415 w 5729131"/>
                  <a:gd name="connsiteY227-291570" fmla="*/ 849902 h 2329276"/>
                  <a:gd name="connsiteX228-291571" fmla="*/ 365867 w 5729131"/>
                  <a:gd name="connsiteY228-291572" fmla="*/ 818087 h 2329276"/>
                  <a:gd name="connsiteX229-291573" fmla="*/ 374560 w 5729131"/>
                  <a:gd name="connsiteY229-291574" fmla="*/ 823086 h 2329276"/>
                  <a:gd name="connsiteX230-291575" fmla="*/ 377774 w 5729131"/>
                  <a:gd name="connsiteY230-291576" fmla="*/ 818087 h 2329276"/>
                  <a:gd name="connsiteX231-291577" fmla="*/ 461933 w 5729131"/>
                  <a:gd name="connsiteY231-291578" fmla="*/ 866479 h 2329276"/>
                  <a:gd name="connsiteX232-291579" fmla="*/ 484035 w 5729131"/>
                  <a:gd name="connsiteY232-291580" fmla="*/ 849902 h 2329276"/>
                  <a:gd name="connsiteX233-291581" fmla="*/ 463583 w 5729131"/>
                  <a:gd name="connsiteY233-291582" fmla="*/ 784000 h 2329276"/>
                  <a:gd name="connsiteX234-291583" fmla="*/ 549936 w 5729131"/>
                  <a:gd name="connsiteY234-291584" fmla="*/ 697647 h 2329276"/>
                  <a:gd name="connsiteX235-291585" fmla="*/ 559742 w 5729131"/>
                  <a:gd name="connsiteY235-291586" fmla="*/ 699748 h 2329276"/>
                  <a:gd name="connsiteX236-291587" fmla="*/ 561843 w 5729131"/>
                  <a:gd name="connsiteY236-291588" fmla="*/ 697647 h 2329276"/>
                  <a:gd name="connsiteX237-291589" fmla="*/ 593658 w 5729131"/>
                  <a:gd name="connsiteY237-291590" fmla="*/ 704464 h 2329276"/>
                  <a:gd name="connsiteX238-291591" fmla="*/ 620945 w 5729131"/>
                  <a:gd name="connsiteY238-291592" fmla="*/ 728341 h 2329276"/>
                  <a:gd name="connsiteX239-291593" fmla="*/ 640835 w 5729131"/>
                  <a:gd name="connsiteY239-291594" fmla="*/ 672650 h 2329276"/>
                  <a:gd name="connsiteX240-291595" fmla="*/ 609020 w 5729131"/>
                  <a:gd name="connsiteY240-291596" fmla="*/ 618111 h 2329276"/>
                  <a:gd name="connsiteX241-291597" fmla="*/ 624928 w 5729131"/>
                  <a:gd name="connsiteY241-291598" fmla="*/ 559027 h 2329276"/>
                  <a:gd name="connsiteX242-291599" fmla="*/ 597658 w 5729131"/>
                  <a:gd name="connsiteY242-291600" fmla="*/ 499942 h 2329276"/>
                  <a:gd name="connsiteX243-291601" fmla="*/ 611562 w 5729131"/>
                  <a:gd name="connsiteY243-291602" fmla="*/ 504268 h 2329276"/>
                  <a:gd name="connsiteX244-291603" fmla="*/ 609565 w 5729131"/>
                  <a:gd name="connsiteY244-291604" fmla="*/ 499942 h 2329276"/>
                  <a:gd name="connsiteX245-291605" fmla="*/ 711826 w 5729131"/>
                  <a:gd name="connsiteY245-291606" fmla="*/ 531757 h 2329276"/>
                  <a:gd name="connsiteX246-291607" fmla="*/ 732278 w 5729131"/>
                  <a:gd name="connsiteY246-291608" fmla="*/ 586296 h 2329276"/>
                  <a:gd name="connsiteX247-291609" fmla="*/ 684556 w 5729131"/>
                  <a:gd name="connsiteY247-291610" fmla="*/ 597658 h 2329276"/>
                  <a:gd name="connsiteX248-291611" fmla="*/ 684556 w 5729131"/>
                  <a:gd name="connsiteY248-291612" fmla="*/ 649925 h 2329276"/>
                  <a:gd name="connsiteX249-291613" fmla="*/ 713309 w 5729131"/>
                  <a:gd name="connsiteY249-291614" fmla="*/ 678678 h 2329276"/>
                  <a:gd name="connsiteX250-291615" fmla="*/ 763548 w 5729131"/>
                  <a:gd name="connsiteY250-291616" fmla="*/ 661287 h 2329276"/>
                  <a:gd name="connsiteX251-291617" fmla="*/ 770365 w 5729131"/>
                  <a:gd name="connsiteY251-291618" fmla="*/ 602203 h 2329276"/>
                  <a:gd name="connsiteX252-291619" fmla="*/ 845357 w 5729131"/>
                  <a:gd name="connsiteY252-291620" fmla="*/ 554482 h 2329276"/>
                  <a:gd name="connsiteX253-291621" fmla="*/ 972614 w 5729131"/>
                  <a:gd name="connsiteY253-291622" fmla="*/ 468128 h 2329276"/>
                  <a:gd name="connsiteX254-291623" fmla="*/ 982566 w 5729131"/>
                  <a:gd name="connsiteY254-291624" fmla="*/ 469455 h 2329276"/>
                  <a:gd name="connsiteX255-291625" fmla="*/ 984521 w 5729131"/>
                  <a:gd name="connsiteY255-291626" fmla="*/ 468128 h 2329276"/>
                  <a:gd name="connsiteX256-291627" fmla="*/ 1018608 w 5729131"/>
                  <a:gd name="connsiteY256-291628" fmla="*/ 472673 h 2329276"/>
                  <a:gd name="connsiteX257-291629" fmla="*/ 979977 w 5729131"/>
                  <a:gd name="connsiteY257-291630" fmla="*/ 536302 h 2329276"/>
                  <a:gd name="connsiteX258-291631" fmla="*/ 1012666 w 5729131"/>
                  <a:gd name="connsiteY258-291632" fmla="*/ 541463 h 2329276"/>
                  <a:gd name="connsiteX259-291633" fmla="*/ 1038516 w 5729131"/>
                  <a:gd name="connsiteY259-291634" fmla="*/ 511305 h 2329276"/>
                  <a:gd name="connsiteX260-291635" fmla="*/ 1050423 w 5729131"/>
                  <a:gd name="connsiteY260-291636" fmla="*/ 511305 h 2329276"/>
                  <a:gd name="connsiteX261-291637" fmla="*/ 1108962 w 5729131"/>
                  <a:gd name="connsiteY261-291638" fmla="*/ 511305 h 2329276"/>
                  <a:gd name="connsiteX262-291639" fmla="*/ 1161229 w 5729131"/>
                  <a:gd name="connsiteY262-291640" fmla="*/ 468128 h 2329276"/>
                  <a:gd name="connsiteX263-291641" fmla="*/ 1165711 w 5729131"/>
                  <a:gd name="connsiteY263-291642" fmla="*/ 474262 h 2329276"/>
                  <a:gd name="connsiteX264-291643" fmla="*/ 1173136 w 5729131"/>
                  <a:gd name="connsiteY264-291644" fmla="*/ 468128 h 2329276"/>
                  <a:gd name="connsiteX265-291645" fmla="*/ 1210035 w 5729131"/>
                  <a:gd name="connsiteY265-291646" fmla="*/ 518621 h 2329276"/>
                  <a:gd name="connsiteX266-291647" fmla="*/ 1247583 w 5729131"/>
                  <a:gd name="connsiteY266-291648" fmla="*/ 461311 h 2329276"/>
                  <a:gd name="connsiteX267-291649" fmla="*/ 1211223 w 5729131"/>
                  <a:gd name="connsiteY267-291650" fmla="*/ 402227 h 2329276"/>
                  <a:gd name="connsiteX268-291651" fmla="*/ 1227130 w 5729131"/>
                  <a:gd name="connsiteY268-291652" fmla="*/ 365867 h 2329276"/>
                  <a:gd name="connsiteX269-291653" fmla="*/ 1237665 w 5729131"/>
                  <a:gd name="connsiteY269-291654" fmla="*/ 369005 h 2329276"/>
                  <a:gd name="connsiteX270-291655" fmla="*/ 1239037 w 5729131"/>
                  <a:gd name="connsiteY270-291656" fmla="*/ 365867 h 2329276"/>
                  <a:gd name="connsiteX271-291657" fmla="*/ 1345843 w 5729131"/>
                  <a:gd name="connsiteY271-291658" fmla="*/ 397682 h 2329276"/>
                  <a:gd name="connsiteX272-291659" fmla="*/ 1400382 w 5729131"/>
                  <a:gd name="connsiteY272-291660" fmla="*/ 429496 h 2329276"/>
                  <a:gd name="connsiteX273-291661" fmla="*/ 1519756 w 5729131"/>
                  <a:gd name="connsiteY273-291662" fmla="*/ 536080 h 2329276"/>
                  <a:gd name="connsiteX274-291663" fmla="*/ 1543003 w 5729131"/>
                  <a:gd name="connsiteY274-291664" fmla="*/ 495398 h 2329276"/>
                  <a:gd name="connsiteX275-291665" fmla="*/ 1506643 w 5729131"/>
                  <a:gd name="connsiteY275-291666" fmla="*/ 440858 h 2329276"/>
                  <a:gd name="connsiteX276-291667" fmla="*/ 1506643 w 5729131"/>
                  <a:gd name="connsiteY276-291668" fmla="*/ 418134 h 2329276"/>
                  <a:gd name="connsiteX277-291669" fmla="*/ 1463467 w 5729131"/>
                  <a:gd name="connsiteY277-291670" fmla="*/ 409044 h 2329276"/>
                  <a:gd name="connsiteX278-291671" fmla="*/ 1472556 w 5729131"/>
                  <a:gd name="connsiteY278-291672" fmla="*/ 359050 h 2329276"/>
                  <a:gd name="connsiteX279-291673" fmla="*/ 1452104 w 5729131"/>
                  <a:gd name="connsiteY279-291674" fmla="*/ 272696 h 2329276"/>
                  <a:gd name="connsiteX280-291675" fmla="*/ 1452104 w 5729131"/>
                  <a:gd name="connsiteY280-291676" fmla="*/ 236337 h 2329276"/>
                  <a:gd name="connsiteX281-291677" fmla="*/ 1522551 w 5729131"/>
                  <a:gd name="connsiteY281-291678" fmla="*/ 134076 h 2329276"/>
                  <a:gd name="connsiteX282-291679" fmla="*/ 1543003 w 5729131"/>
                  <a:gd name="connsiteY282-291680" fmla="*/ 20453 h 2329276"/>
                  <a:gd name="connsiteX283-291681" fmla="*/ 1570272 w 5729131"/>
                  <a:gd name="connsiteY283-291682" fmla="*/ 0 h 2329276"/>
                  <a:gd name="connsiteX284-291683" fmla="*/ 1578688 w 5729131"/>
                  <a:gd name="connsiteY284-291684" fmla="*/ 2619 h 2329276"/>
                  <a:gd name="connsiteX285-291685" fmla="*/ 1582179 w 5729131"/>
                  <a:gd name="connsiteY285-291686" fmla="*/ 0 h 2329276"/>
                  <a:gd name="connsiteX286-291687" fmla="*/ 1684440 w 5729131"/>
                  <a:gd name="connsiteY286-291688" fmla="*/ 31815 h 2329276"/>
                  <a:gd name="connsiteX287-291689" fmla="*/ 1688985 w 5729131"/>
                  <a:gd name="connsiteY287-291690" fmla="*/ 102261 h 2329276"/>
                  <a:gd name="connsiteX288-291691" fmla="*/ 1652625 w 5729131"/>
                  <a:gd name="connsiteY288-291692" fmla="*/ 193160 h 2329276"/>
                  <a:gd name="connsiteX289-291693" fmla="*/ 1679895 w 5729131"/>
                  <a:gd name="connsiteY289-291694" fmla="*/ 231792 h 2329276"/>
                  <a:gd name="connsiteX290-291695" fmla="*/ 1688985 w 5729131"/>
                  <a:gd name="connsiteY290-291696" fmla="*/ 306783 h 2329276"/>
                  <a:gd name="connsiteX291-291697" fmla="*/ 1679895 w 5729131"/>
                  <a:gd name="connsiteY291-291698" fmla="*/ 452221 h 2329276"/>
                  <a:gd name="connsiteX292-291699" fmla="*/ 1636718 w 5729131"/>
                  <a:gd name="connsiteY292-291700" fmla="*/ 715827 h 2329276"/>
                  <a:gd name="connsiteX293-291701" fmla="*/ 1662494 w 5729131"/>
                  <a:gd name="connsiteY293-291702" fmla="*/ 722271 h 2329276"/>
                  <a:gd name="connsiteX0-291703" fmla="*/ 1662494 w 5729131"/>
                  <a:gd name="connsiteY0-291704" fmla="*/ 722271 h 2329276"/>
                  <a:gd name="connsiteX1-291705" fmla="*/ 5729132 w 5729131"/>
                  <a:gd name="connsiteY1-291706" fmla="*/ 785976 h 2329276"/>
                  <a:gd name="connsiteX2-291707" fmla="*/ 5693366 w 5729131"/>
                  <a:gd name="connsiteY2-291708" fmla="*/ 792603 h 2329276"/>
                  <a:gd name="connsiteX3-291709" fmla="*/ 5640799 w 5729131"/>
                  <a:gd name="connsiteY3-291710" fmla="*/ 752186 h 2329276"/>
                  <a:gd name="connsiteX4-291711" fmla="*/ 5586259 w 5729131"/>
                  <a:gd name="connsiteY4-291712" fmla="*/ 870354 h 2329276"/>
                  <a:gd name="connsiteX5-291713" fmla="*/ 5575676 w 5729131"/>
                  <a:gd name="connsiteY5-291714" fmla="*/ 869346 h 2329276"/>
                  <a:gd name="connsiteX6-291715" fmla="*/ 5539436 w 5729131"/>
                  <a:gd name="connsiteY6-291716" fmla="*/ 867029 h 2329276"/>
                  <a:gd name="connsiteX7-291717" fmla="*/ 5593077 w 5729131"/>
                  <a:gd name="connsiteY7-291718" fmla="*/ 972615 h 2329276"/>
                  <a:gd name="connsiteX8-291719" fmla="*/ 5613529 w 5729131"/>
                  <a:gd name="connsiteY8-291720" fmla="*/ 1031699 h 2329276"/>
                  <a:gd name="connsiteX9-291721" fmla="*/ 5608984 w 5729131"/>
                  <a:gd name="connsiteY9-291722" fmla="*/ 1054424 h 2329276"/>
                  <a:gd name="connsiteX10-291723" fmla="*/ 5290839 w 5729131"/>
                  <a:gd name="connsiteY10-291724" fmla="*/ 1204406 h 2329276"/>
                  <a:gd name="connsiteX11-291725" fmla="*/ 5274932 w 5729131"/>
                  <a:gd name="connsiteY11-291726" fmla="*/ 1236221 h 2329276"/>
                  <a:gd name="connsiteX12-291727" fmla="*/ 5267238 w 5729131"/>
                  <a:gd name="connsiteY12-291728" fmla="*/ 1227794 h 2329276"/>
                  <a:gd name="connsiteX13-291729" fmla="*/ 5263025 w 5729131"/>
                  <a:gd name="connsiteY13-291730" fmla="*/ 1236221 h 2329276"/>
                  <a:gd name="connsiteX14-291731" fmla="*/ 5219538 w 5729131"/>
                  <a:gd name="connsiteY14-291732" fmla="*/ 1188593 h 2329276"/>
                  <a:gd name="connsiteX15-291733" fmla="*/ 5129494 w 5729131"/>
                  <a:gd name="connsiteY15-291734" fmla="*/ 1243038 h 2329276"/>
                  <a:gd name="connsiteX16-291735" fmla="*/ 5126389 w 5729131"/>
                  <a:gd name="connsiteY16-291736" fmla="*/ 1237716 h 2329276"/>
                  <a:gd name="connsiteX17-291737" fmla="*/ 5117587 w 5729131"/>
                  <a:gd name="connsiteY17-291738" fmla="*/ 1243038 h 2329276"/>
                  <a:gd name="connsiteX18-291739" fmla="*/ 5105544 w 5729131"/>
                  <a:gd name="connsiteY18-291740" fmla="*/ 1222392 h 2329276"/>
                  <a:gd name="connsiteX19-291741" fmla="*/ 5074955 w 5729131"/>
                  <a:gd name="connsiteY19-291742" fmla="*/ 1247583 h 2329276"/>
                  <a:gd name="connsiteX20-291743" fmla="*/ 5065718 w 5729131"/>
                  <a:gd name="connsiteY20-291744" fmla="*/ 1245384 h 2329276"/>
                  <a:gd name="connsiteX21-291745" fmla="*/ 5063048 w 5729131"/>
                  <a:gd name="connsiteY21-291746" fmla="*/ 1247583 h 2329276"/>
                  <a:gd name="connsiteX22-291747" fmla="*/ 5026594 w 5729131"/>
                  <a:gd name="connsiteY22-291748" fmla="*/ 1238904 h 2329276"/>
                  <a:gd name="connsiteX23-291749" fmla="*/ 5015871 w 5729131"/>
                  <a:gd name="connsiteY23-291750" fmla="*/ 1283943 h 2329276"/>
                  <a:gd name="connsiteX24-291751" fmla="*/ 4974967 w 5729131"/>
                  <a:gd name="connsiteY24-291752" fmla="*/ 1349844 h 2329276"/>
                  <a:gd name="connsiteX25-291753" fmla="*/ 4974967 w 5729131"/>
                  <a:gd name="connsiteY25-291754" fmla="*/ 1381659 h 2329276"/>
                  <a:gd name="connsiteX26-291755" fmla="*/ 5011326 w 5729131"/>
                  <a:gd name="connsiteY26-291756" fmla="*/ 1495282 h 2329276"/>
                  <a:gd name="connsiteX27-291757" fmla="*/ 4999419 w 5729131"/>
                  <a:gd name="connsiteY27-291758" fmla="*/ 1495282 h 2329276"/>
                  <a:gd name="connsiteX28-291759" fmla="*/ 4974967 w 5729131"/>
                  <a:gd name="connsiteY28-291760" fmla="*/ 1495282 h 2329276"/>
                  <a:gd name="connsiteX29-291761" fmla="*/ 4963605 w 5729131"/>
                  <a:gd name="connsiteY29-291762" fmla="*/ 1547548 h 2329276"/>
                  <a:gd name="connsiteX30-291763" fmla="*/ 4974967 w 5729131"/>
                  <a:gd name="connsiteY30-291764" fmla="*/ 1574818 h 2329276"/>
                  <a:gd name="connsiteX31-291765" fmla="*/ 4909065 w 5729131"/>
                  <a:gd name="connsiteY31-291766" fmla="*/ 1608905 h 2329276"/>
                  <a:gd name="connsiteX32-291767" fmla="*/ 4897703 w 5729131"/>
                  <a:gd name="connsiteY32-291768" fmla="*/ 1677079 h 2329276"/>
                  <a:gd name="connsiteX33-291769" fmla="*/ 4845437 w 5729131"/>
                  <a:gd name="connsiteY33-291770" fmla="*/ 1692986 h 2329276"/>
                  <a:gd name="connsiteX34-291771" fmla="*/ 4834074 w 5729131"/>
                  <a:gd name="connsiteY34-291772" fmla="*/ 1752070 h 2329276"/>
                  <a:gd name="connsiteX35-291773" fmla="*/ 4779535 w 5729131"/>
                  <a:gd name="connsiteY35-291774" fmla="*/ 1811154 h 2329276"/>
                  <a:gd name="connsiteX36-291775" fmla="*/ 4777225 w 5729131"/>
                  <a:gd name="connsiteY36-291776" fmla="*/ 1800758 h 2329276"/>
                  <a:gd name="connsiteX37-291777" fmla="*/ 4767628 w 5729131"/>
                  <a:gd name="connsiteY37-291778" fmla="*/ 1811154 h 2329276"/>
                  <a:gd name="connsiteX38-291779" fmla="*/ 4758538 w 5729131"/>
                  <a:gd name="connsiteY38-291780" fmla="*/ 1770250 h 2329276"/>
                  <a:gd name="connsiteX39-291781" fmla="*/ 4742631 w 5729131"/>
                  <a:gd name="connsiteY39-291782" fmla="*/ 1683896 h 2329276"/>
                  <a:gd name="connsiteX40-291783" fmla="*/ 4715361 w 5729131"/>
                  <a:gd name="connsiteY40-291784" fmla="*/ 1543004 h 2329276"/>
                  <a:gd name="connsiteX41-291785" fmla="*/ 4735813 w 5729131"/>
                  <a:gd name="connsiteY41-291786" fmla="*/ 1452105 h 2329276"/>
                  <a:gd name="connsiteX42-291787" fmla="*/ 4767628 w 5729131"/>
                  <a:gd name="connsiteY42-291788" fmla="*/ 1408928 h 2329276"/>
                  <a:gd name="connsiteX43-291789" fmla="*/ 4767628 w 5729131"/>
                  <a:gd name="connsiteY43-291790" fmla="*/ 1381659 h 2329276"/>
                  <a:gd name="connsiteX44-291791" fmla="*/ 4826712 w 5729131"/>
                  <a:gd name="connsiteY44-291792" fmla="*/ 1365751 h 2329276"/>
                  <a:gd name="connsiteX45-291793" fmla="*/ 1811153 w 5729131"/>
                  <a:gd name="connsiteY45-291794" fmla="*/ 1617995 h 2329276"/>
                  <a:gd name="connsiteX46-291795" fmla="*/ 1748069 w 5729131"/>
                  <a:gd name="connsiteY46-291796" fmla="*/ 1656627 h 2329276"/>
                  <a:gd name="connsiteX47-291797" fmla="*/ 1711709 w 5729131"/>
                  <a:gd name="connsiteY47-291798" fmla="*/ 1661172 h 2329276"/>
                  <a:gd name="connsiteX48-291799" fmla="*/ 1711926 w 5729131"/>
                  <a:gd name="connsiteY48-291800" fmla="*/ 1659656 h 2329276"/>
                  <a:gd name="connsiteX49-291801" fmla="*/ 1699803 w 5729131"/>
                  <a:gd name="connsiteY49-291802" fmla="*/ 1661172 h 2329276"/>
                  <a:gd name="connsiteX50-291803" fmla="*/ 1704347 w 5729131"/>
                  <a:gd name="connsiteY50-291804" fmla="*/ 1629357 h 2329276"/>
                  <a:gd name="connsiteX51-291805" fmla="*/ 1662460 w 5729131"/>
                  <a:gd name="connsiteY51-291806" fmla="*/ 1611406 h 2329276"/>
                  <a:gd name="connsiteX52-291807" fmla="*/ 1629901 w 5729131"/>
                  <a:gd name="connsiteY52-291808" fmla="*/ 1624812 h 2329276"/>
                  <a:gd name="connsiteX53-291809" fmla="*/ 1629300 w 5729131"/>
                  <a:gd name="connsiteY53-291810" fmla="*/ 1620157 h 2329276"/>
                  <a:gd name="connsiteX54-291811" fmla="*/ 1617994 w 5729131"/>
                  <a:gd name="connsiteY54-291812" fmla="*/ 1624812 h 2329276"/>
                  <a:gd name="connsiteX55-291813" fmla="*/ 1608904 w 5729131"/>
                  <a:gd name="connsiteY55-291814" fmla="*/ 1554366 h 2329276"/>
                  <a:gd name="connsiteX56-291815" fmla="*/ 1552684 w 5729131"/>
                  <a:gd name="connsiteY56-291816" fmla="*/ 1544673 h 2329276"/>
                  <a:gd name="connsiteX57-291817" fmla="*/ 1518550 w 5729131"/>
                  <a:gd name="connsiteY57-291818" fmla="*/ 1570273 h 2329276"/>
                  <a:gd name="connsiteX58-291819" fmla="*/ 1425379 w 5729131"/>
                  <a:gd name="connsiteY58-291820" fmla="*/ 1590725 h 2329276"/>
                  <a:gd name="connsiteX59-291821" fmla="*/ 1409472 w 5729131"/>
                  <a:gd name="connsiteY59-291822" fmla="*/ 1608905 h 2329276"/>
                  <a:gd name="connsiteX60-291823" fmla="*/ 1270852 w 5729131"/>
                  <a:gd name="connsiteY60-291824" fmla="*/ 1629357 h 2329276"/>
                  <a:gd name="connsiteX61-291825" fmla="*/ 1254945 w 5729131"/>
                  <a:gd name="connsiteY61-291826" fmla="*/ 1649809 h 2329276"/>
                  <a:gd name="connsiteX62-291827" fmla="*/ 1282214 w 5729131"/>
                  <a:gd name="connsiteY62-291828" fmla="*/ 1692986 h 2329276"/>
                  <a:gd name="connsiteX63-291829" fmla="*/ 1243582 w 5729131"/>
                  <a:gd name="connsiteY63-291830" fmla="*/ 1708893 h 2329276"/>
                  <a:gd name="connsiteX64-291831" fmla="*/ 1254945 w 5729131"/>
                  <a:gd name="connsiteY64-291832" fmla="*/ 1727073 h 2329276"/>
                  <a:gd name="connsiteX65-291833" fmla="*/ 1216313 w 5729131"/>
                  <a:gd name="connsiteY65-291834" fmla="*/ 1752070 h 2329276"/>
                  <a:gd name="connsiteX66-291835" fmla="*/ 1275397 w 5729131"/>
                  <a:gd name="connsiteY66-291836" fmla="*/ 1795247 h 2329276"/>
                  <a:gd name="connsiteX67-291837" fmla="*/ 1270852 w 5729131"/>
                  <a:gd name="connsiteY67-291838" fmla="*/ 1822517 h 2329276"/>
                  <a:gd name="connsiteX68-291839" fmla="*/ 1259108 w 5729131"/>
                  <a:gd name="connsiteY68-291840" fmla="*/ 1821538 h 2329276"/>
                  <a:gd name="connsiteX69-291841" fmla="*/ 1258945 w 5729131"/>
                  <a:gd name="connsiteY69-291842" fmla="*/ 1822517 h 2329276"/>
                  <a:gd name="connsiteX70-291843" fmla="*/ 1215644 w 5729131"/>
                  <a:gd name="connsiteY70-291844" fmla="*/ 1818908 h 2329276"/>
                  <a:gd name="connsiteX71-291845" fmla="*/ 1204950 w 5729131"/>
                  <a:gd name="connsiteY71-291846" fmla="*/ 1833879 h 2329276"/>
                  <a:gd name="connsiteX72-291847" fmla="*/ 1196495 w 5729131"/>
                  <a:gd name="connsiteY72-291848" fmla="*/ 1829047 h 2329276"/>
                  <a:gd name="connsiteX73-291849" fmla="*/ 1193043 w 5729131"/>
                  <a:gd name="connsiteY73-291850" fmla="*/ 1833879 h 2329276"/>
                  <a:gd name="connsiteX74-291851" fmla="*/ 1145322 w 5729131"/>
                  <a:gd name="connsiteY74-291852" fmla="*/ 1806609 h 2329276"/>
                  <a:gd name="connsiteX75-291853" fmla="*/ 1098145 w 5729131"/>
                  <a:gd name="connsiteY75-291854" fmla="*/ 1806609 h 2329276"/>
                  <a:gd name="connsiteX76-291855" fmla="*/ 1061785 w 5729131"/>
                  <a:gd name="connsiteY76-291856" fmla="*/ 1833879 h 2329276"/>
                  <a:gd name="connsiteX77-291857" fmla="*/ 1055322 w 5729131"/>
                  <a:gd name="connsiteY77-291858" fmla="*/ 1829796 h 2329276"/>
                  <a:gd name="connsiteX78-291859" fmla="*/ 1049878 w 5729131"/>
                  <a:gd name="connsiteY78-291860" fmla="*/ 1833879 h 2329276"/>
                  <a:gd name="connsiteX79-291861" fmla="*/ 1006701 w 5729131"/>
                  <a:gd name="connsiteY79-291862" fmla="*/ 1806609 h 2329276"/>
                  <a:gd name="connsiteX80-291863" fmla="*/ 924893 w 5729131"/>
                  <a:gd name="connsiteY80-291864" fmla="*/ 1770250 h 2329276"/>
                  <a:gd name="connsiteX81-291865" fmla="*/ 877716 w 5729131"/>
                  <a:gd name="connsiteY81-291866" fmla="*/ 1770250 h 2329276"/>
                  <a:gd name="connsiteX82-291867" fmla="*/ 802724 w 5729131"/>
                  <a:gd name="connsiteY82-291868" fmla="*/ 1833879 h 2329276"/>
                  <a:gd name="connsiteX83-291869" fmla="*/ 798179 w 5729131"/>
                  <a:gd name="connsiteY83-291870" fmla="*/ 1877056 h 2329276"/>
                  <a:gd name="connsiteX84-291871" fmla="*/ 787406 w 5729131"/>
                  <a:gd name="connsiteY84-291872" fmla="*/ 1866283 h 2329276"/>
                  <a:gd name="connsiteX85-291873" fmla="*/ 786272 w 5729131"/>
                  <a:gd name="connsiteY85-291874" fmla="*/ 1877056 h 2329276"/>
                  <a:gd name="connsiteX86-291875" fmla="*/ 756063 w 5729131"/>
                  <a:gd name="connsiteY86-291876" fmla="*/ 1846846 h 2329276"/>
                  <a:gd name="connsiteX87-291877" fmla="*/ 732278 w 5729131"/>
                  <a:gd name="connsiteY87-291878" fmla="*/ 1904325 h 2329276"/>
                  <a:gd name="connsiteX88-291879" fmla="*/ 743640 w 5729131"/>
                  <a:gd name="connsiteY88-291880" fmla="*/ 1913415 h 2329276"/>
                  <a:gd name="connsiteX89-291881" fmla="*/ 723188 w 5729131"/>
                  <a:gd name="connsiteY89-291882" fmla="*/ 1956592 h 2329276"/>
                  <a:gd name="connsiteX90-291883" fmla="*/ 747026 w 5729131"/>
                  <a:gd name="connsiteY90-291884" fmla="*/ 1993433 h 2329276"/>
                  <a:gd name="connsiteX91-291885" fmla="*/ 763548 w 5729131"/>
                  <a:gd name="connsiteY91-291886" fmla="*/ 1990679 h 2329276"/>
                  <a:gd name="connsiteX92-291887" fmla="*/ 764871 w 5729131"/>
                  <a:gd name="connsiteY92-291888" fmla="*/ 1992443 h 2329276"/>
                  <a:gd name="connsiteX93-291889" fmla="*/ 775455 w 5729131"/>
                  <a:gd name="connsiteY93-291890" fmla="*/ 1990679 h 2329276"/>
                  <a:gd name="connsiteX94-291891" fmla="*/ 802724 w 5729131"/>
                  <a:gd name="connsiteY94-291892" fmla="*/ 2027038 h 2329276"/>
                  <a:gd name="connsiteX95-291893" fmla="*/ 798179 w 5729131"/>
                  <a:gd name="connsiteY95-291894" fmla="*/ 2054308 h 2329276"/>
                  <a:gd name="connsiteX96-291895" fmla="*/ 818632 w 5729131"/>
                  <a:gd name="connsiteY96-291896" fmla="*/ 2065670 h 2329276"/>
                  <a:gd name="connsiteX97-291897" fmla="*/ 802724 w 5729131"/>
                  <a:gd name="connsiteY97-291898" fmla="*/ 2097485 h 2329276"/>
                  <a:gd name="connsiteX98-291899" fmla="*/ 766365 w 5729131"/>
                  <a:gd name="connsiteY98-291900" fmla="*/ 2102030 h 2329276"/>
                  <a:gd name="connsiteX99-291901" fmla="*/ 727733 w 5729131"/>
                  <a:gd name="connsiteY99-291902" fmla="*/ 2161114 h 2329276"/>
                  <a:gd name="connsiteX100-291903" fmla="*/ 759548 w 5729131"/>
                  <a:gd name="connsiteY100-291904" fmla="*/ 2204291 h 2329276"/>
                  <a:gd name="connsiteX101-291905" fmla="*/ 759548 w 5729131"/>
                  <a:gd name="connsiteY101-291906" fmla="*/ 2242922 h 2329276"/>
                  <a:gd name="connsiteX102-291907" fmla="*/ 798179 w 5729131"/>
                  <a:gd name="connsiteY102-291908" fmla="*/ 2302007 h 2329276"/>
                  <a:gd name="connsiteX103-291909" fmla="*/ 775455 w 5729131"/>
                  <a:gd name="connsiteY103-291910" fmla="*/ 2317914 h 2329276"/>
                  <a:gd name="connsiteX104-291911" fmla="*/ 770910 w 5729131"/>
                  <a:gd name="connsiteY104-291912" fmla="*/ 2329276 h 2329276"/>
                  <a:gd name="connsiteX105-291913" fmla="*/ 759003 w 5729131"/>
                  <a:gd name="connsiteY105-291914" fmla="*/ 2329276 h 2329276"/>
                  <a:gd name="connsiteX106-291915" fmla="*/ 755003 w 5729131"/>
                  <a:gd name="connsiteY106-291916" fmla="*/ 2329276 h 2329276"/>
                  <a:gd name="connsiteX107-291917" fmla="*/ 743096 w 5729131"/>
                  <a:gd name="connsiteY107-291918" fmla="*/ 2329276 h 2329276"/>
                  <a:gd name="connsiteX108-291919" fmla="*/ 715826 w 5729131"/>
                  <a:gd name="connsiteY108-291920" fmla="*/ 2295189 h 2329276"/>
                  <a:gd name="connsiteX109-291921" fmla="*/ 704464 w 5729131"/>
                  <a:gd name="connsiteY109-291922" fmla="*/ 2295189 h 2329276"/>
                  <a:gd name="connsiteX110-291923" fmla="*/ 684012 w 5729131"/>
                  <a:gd name="connsiteY110-291924" fmla="*/ 2286099 h 2329276"/>
                  <a:gd name="connsiteX111-291925" fmla="*/ 672649 w 5729131"/>
                  <a:gd name="connsiteY111-291926" fmla="*/ 2263375 h 2329276"/>
                  <a:gd name="connsiteX112-291927" fmla="*/ 645222 w 5729131"/>
                  <a:gd name="connsiteY112-291928" fmla="*/ 2255538 h 2329276"/>
                  <a:gd name="connsiteX113-291929" fmla="*/ 625472 w 5729131"/>
                  <a:gd name="connsiteY113-291930" fmla="*/ 2258830 h 2329276"/>
                  <a:gd name="connsiteX114-291931" fmla="*/ 623771 w 5729131"/>
                  <a:gd name="connsiteY114-291932" fmla="*/ 2257129 h 2329276"/>
                  <a:gd name="connsiteX115-291933" fmla="*/ 613565 w 5729131"/>
                  <a:gd name="connsiteY115-291934" fmla="*/ 2258830 h 2329276"/>
                  <a:gd name="connsiteX116-291935" fmla="*/ 609020 w 5729131"/>
                  <a:gd name="connsiteY116-291936" fmla="*/ 2254285 h 2329276"/>
                  <a:gd name="connsiteX117-291937" fmla="*/ 559026 w 5729131"/>
                  <a:gd name="connsiteY117-291938" fmla="*/ 2227015 h 2329276"/>
                  <a:gd name="connsiteX118-291939" fmla="*/ 506760 w 5729131"/>
                  <a:gd name="connsiteY118-291940" fmla="*/ 2220198 h 2329276"/>
                  <a:gd name="connsiteX119-291941" fmla="*/ 483280 w 5729131"/>
                  <a:gd name="connsiteY119-291942" fmla="*/ 2213489 h 2329276"/>
                  <a:gd name="connsiteX120-291943" fmla="*/ 480035 w 5729131"/>
                  <a:gd name="connsiteY120-291944" fmla="*/ 2215653 h 2329276"/>
                  <a:gd name="connsiteX121-291945" fmla="*/ 475042 w 5729131"/>
                  <a:gd name="connsiteY121-291946" fmla="*/ 2211135 h 2329276"/>
                  <a:gd name="connsiteX122-291947" fmla="*/ 474945 w 5729131"/>
                  <a:gd name="connsiteY122-291948" fmla="*/ 2211108 h 2329276"/>
                  <a:gd name="connsiteX123-291949" fmla="*/ 468128 w 5729131"/>
                  <a:gd name="connsiteY123-291950" fmla="*/ 2215653 h 2329276"/>
                  <a:gd name="connsiteX124-291951" fmla="*/ 420406 w 5729131"/>
                  <a:gd name="connsiteY124-291952" fmla="*/ 2172476 h 2329276"/>
                  <a:gd name="connsiteX125-291953" fmla="*/ 381774 w 5729131"/>
                  <a:gd name="connsiteY125-291954" fmla="*/ 2156569 h 2329276"/>
                  <a:gd name="connsiteX126-291955" fmla="*/ 349960 w 5729131"/>
                  <a:gd name="connsiteY126-291956" fmla="*/ 2124754 h 2329276"/>
                  <a:gd name="connsiteX127-291957" fmla="*/ 377229 w 5729131"/>
                  <a:gd name="connsiteY127-291958" fmla="*/ 2117937 h 2329276"/>
                  <a:gd name="connsiteX128-291959" fmla="*/ 404499 w 5729131"/>
                  <a:gd name="connsiteY128-291960" fmla="*/ 2070215 h 2329276"/>
                  <a:gd name="connsiteX129-291961" fmla="*/ 388591 w 5729131"/>
                  <a:gd name="connsiteY129-291962" fmla="*/ 2054308 h 2329276"/>
                  <a:gd name="connsiteX130-291963" fmla="*/ 440858 w 5729131"/>
                  <a:gd name="connsiteY130-291964" fmla="*/ 2027038 h 2329276"/>
                  <a:gd name="connsiteX131-291965" fmla="*/ 440858 w 5729131"/>
                  <a:gd name="connsiteY131-291966" fmla="*/ 2023982 h 2329276"/>
                  <a:gd name="connsiteX132-291967" fmla="*/ 416406 w 5729131"/>
                  <a:gd name="connsiteY132-291968" fmla="*/ 2027038 h 2329276"/>
                  <a:gd name="connsiteX133-291969" fmla="*/ 416406 w 5729131"/>
                  <a:gd name="connsiteY133-291970" fmla="*/ 2025550 h 2329276"/>
                  <a:gd name="connsiteX134-291971" fmla="*/ 404499 w 5729131"/>
                  <a:gd name="connsiteY134-291972" fmla="*/ 2027038 h 2329276"/>
                  <a:gd name="connsiteX135-291973" fmla="*/ 404499 w 5729131"/>
                  <a:gd name="connsiteY135-291974" fmla="*/ 2006586 h 2329276"/>
                  <a:gd name="connsiteX136-291975" fmla="*/ 424951 w 5729131"/>
                  <a:gd name="connsiteY136-291976" fmla="*/ 1990679 h 2329276"/>
                  <a:gd name="connsiteX137-291977" fmla="*/ 463583 w 5729131"/>
                  <a:gd name="connsiteY137-291978" fmla="*/ 1983862 h 2329276"/>
                  <a:gd name="connsiteX138-291979" fmla="*/ 468128 w 5729131"/>
                  <a:gd name="connsiteY138-291980" fmla="*/ 1967954 h 2329276"/>
                  <a:gd name="connsiteX139-291981" fmla="*/ 456765 w 5729131"/>
                  <a:gd name="connsiteY139-291982" fmla="*/ 1936140 h 2329276"/>
                  <a:gd name="connsiteX140-291983" fmla="*/ 474945 w 5729131"/>
                  <a:gd name="connsiteY140-291984" fmla="*/ 1908870 h 2329276"/>
                  <a:gd name="connsiteX141-291985" fmla="*/ 474945 w 5729131"/>
                  <a:gd name="connsiteY141-291986" fmla="*/ 1888418 h 2329276"/>
                  <a:gd name="connsiteX142-291987" fmla="*/ 420406 w 5729131"/>
                  <a:gd name="connsiteY142-291988" fmla="*/ 1870238 h 2329276"/>
                  <a:gd name="connsiteX143-291989" fmla="*/ 409588 w 5729131"/>
                  <a:gd name="connsiteY143-291990" fmla="*/ 1870238 h 2329276"/>
                  <a:gd name="connsiteX144-291991" fmla="*/ 397681 w 5729131"/>
                  <a:gd name="connsiteY144-291992" fmla="*/ 1870238 h 2329276"/>
                  <a:gd name="connsiteX145-291993" fmla="*/ 379485 w 5729131"/>
                  <a:gd name="connsiteY145-291994" fmla="*/ 1847999 h 2329276"/>
                  <a:gd name="connsiteX146-291995" fmla="*/ 357322 w 5729131"/>
                  <a:gd name="connsiteY146-291996" fmla="*/ 1854331 h 2329276"/>
                  <a:gd name="connsiteX147-291997" fmla="*/ 352842 w 5729131"/>
                  <a:gd name="connsiteY147-291998" fmla="*/ 1852209 h 2329276"/>
                  <a:gd name="connsiteX148-291999" fmla="*/ 345415 w 5729131"/>
                  <a:gd name="connsiteY148-292000" fmla="*/ 1854331 h 2329276"/>
                  <a:gd name="connsiteX149-292001" fmla="*/ 302238 w 5729131"/>
                  <a:gd name="connsiteY149-292002" fmla="*/ 1833879 h 2329276"/>
                  <a:gd name="connsiteX150-292003" fmla="*/ 302238 w 5729131"/>
                  <a:gd name="connsiteY150-292004" fmla="*/ 1822517 h 2329276"/>
                  <a:gd name="connsiteX151-292005" fmla="*/ 286331 w 5729131"/>
                  <a:gd name="connsiteY151-292006" fmla="*/ 1795247 h 2329276"/>
                  <a:gd name="connsiteX152-292007" fmla="*/ 270968 w 5729131"/>
                  <a:gd name="connsiteY152-292008" fmla="*/ 1795247 h 2329276"/>
                  <a:gd name="connsiteX153-292009" fmla="*/ 259061 w 5729131"/>
                  <a:gd name="connsiteY153-292010" fmla="*/ 1795247 h 2329276"/>
                  <a:gd name="connsiteX154-292011" fmla="*/ 254516 w 5729131"/>
                  <a:gd name="connsiteY154-292012" fmla="*/ 1779340 h 2329276"/>
                  <a:gd name="connsiteX155-292013" fmla="*/ 263606 w 5729131"/>
                  <a:gd name="connsiteY155-292014" fmla="*/ 1763433 h 2329276"/>
                  <a:gd name="connsiteX156-292015" fmla="*/ 243991 w 5729131"/>
                  <a:gd name="connsiteY156-292016" fmla="*/ 1732920 h 2329276"/>
                  <a:gd name="connsiteX157-292017" fmla="*/ 216429 w 5729131"/>
                  <a:gd name="connsiteY157-292018" fmla="*/ 1736163 h 2329276"/>
                  <a:gd name="connsiteX158-292019" fmla="*/ 212956 w 5729131"/>
                  <a:gd name="connsiteY158-292020" fmla="*/ 1735171 h 2329276"/>
                  <a:gd name="connsiteX159-292021" fmla="*/ 204522 w 5729131"/>
                  <a:gd name="connsiteY159-292022" fmla="*/ 1736163 h 2329276"/>
                  <a:gd name="connsiteX160-292023" fmla="*/ 199623 w 5729131"/>
                  <a:gd name="connsiteY160-292024" fmla="*/ 1734763 h 2329276"/>
                  <a:gd name="connsiteX161-292025" fmla="*/ 195977 w 5729131"/>
                  <a:gd name="connsiteY161-292026" fmla="*/ 1747525 h 2329276"/>
                  <a:gd name="connsiteX162-292027" fmla="*/ 184968 w 5729131"/>
                  <a:gd name="connsiteY162-292028" fmla="*/ 1744380 h 2329276"/>
                  <a:gd name="connsiteX163-292029" fmla="*/ 184070 w 5729131"/>
                  <a:gd name="connsiteY163-292030" fmla="*/ 1747525 h 2329276"/>
                  <a:gd name="connsiteX164-292031" fmla="*/ 168163 w 5729131"/>
                  <a:gd name="connsiteY164-292032" fmla="*/ 1742990 h 2329276"/>
                  <a:gd name="connsiteX165-292033" fmla="*/ 156800 w 5729131"/>
                  <a:gd name="connsiteY165-292034" fmla="*/ 1704348 h 2329276"/>
                  <a:gd name="connsiteX166-292035" fmla="*/ 152255 w 5729131"/>
                  <a:gd name="connsiteY166-292036" fmla="*/ 1688441 h 2329276"/>
                  <a:gd name="connsiteX167-292037" fmla="*/ 156800 w 5729131"/>
                  <a:gd name="connsiteY167-292038" fmla="*/ 1683896 h 2329276"/>
                  <a:gd name="connsiteX168-292039" fmla="*/ 168707 w 5729131"/>
                  <a:gd name="connsiteY168-292040" fmla="*/ 1683896 h 2329276"/>
                  <a:gd name="connsiteX169-292041" fmla="*/ 188615 w 5729131"/>
                  <a:gd name="connsiteY169-292042" fmla="*/ 1683896 h 2329276"/>
                  <a:gd name="connsiteX170-292043" fmla="*/ 199977 w 5729131"/>
                  <a:gd name="connsiteY170-292044" fmla="*/ 1672534 h 2329276"/>
                  <a:gd name="connsiteX171-292045" fmla="*/ 188615 w 5729131"/>
                  <a:gd name="connsiteY171-292046" fmla="*/ 1649809 h 2329276"/>
                  <a:gd name="connsiteX172-292047" fmla="*/ 168163 w 5729131"/>
                  <a:gd name="connsiteY172-292048" fmla="*/ 1640720 h 2329276"/>
                  <a:gd name="connsiteX173-292049" fmla="*/ 168163 w 5729131"/>
                  <a:gd name="connsiteY173-292050" fmla="*/ 1633902 h 2329276"/>
                  <a:gd name="connsiteX174-292051" fmla="*/ 152255 w 5729131"/>
                  <a:gd name="connsiteY174-292052" fmla="*/ 1617995 h 2329276"/>
                  <a:gd name="connsiteX175-292053" fmla="*/ 129531 w 5729131"/>
                  <a:gd name="connsiteY175-292054" fmla="*/ 1581635 h 2329276"/>
                  <a:gd name="connsiteX176-292055" fmla="*/ 140893 w 5729131"/>
                  <a:gd name="connsiteY176-292056" fmla="*/ 1558911 h 2329276"/>
                  <a:gd name="connsiteX177-292057" fmla="*/ 136348 w 5729131"/>
                  <a:gd name="connsiteY177-292058" fmla="*/ 1531641 h 2329276"/>
                  <a:gd name="connsiteX178-292059" fmla="*/ 103789 w 5729131"/>
                  <a:gd name="connsiteY178-292060" fmla="*/ 1518234 h 2329276"/>
                  <a:gd name="connsiteX179-292061" fmla="*/ 93716 w 5729131"/>
                  <a:gd name="connsiteY179-292062" fmla="*/ 1522551 h 2329276"/>
                  <a:gd name="connsiteX180-292063" fmla="*/ 91868 w 5729131"/>
                  <a:gd name="connsiteY180-292064" fmla="*/ 1518240 h 2329276"/>
                  <a:gd name="connsiteX181-292065" fmla="*/ 81809 w 5729131"/>
                  <a:gd name="connsiteY181-292066" fmla="*/ 1522551 h 2329276"/>
                  <a:gd name="connsiteX182-292067" fmla="*/ 74992 w 5729131"/>
                  <a:gd name="connsiteY182-292068" fmla="*/ 1506644 h 2329276"/>
                  <a:gd name="connsiteX183-292069" fmla="*/ 34087 w 5729131"/>
                  <a:gd name="connsiteY183-292070" fmla="*/ 1495282 h 2329276"/>
                  <a:gd name="connsiteX184-292071" fmla="*/ 22725 w 5729131"/>
                  <a:gd name="connsiteY184-292072" fmla="*/ 1452105 h 2329276"/>
                  <a:gd name="connsiteX185-292073" fmla="*/ 22725 w 5729131"/>
                  <a:gd name="connsiteY185-292074" fmla="*/ 1420290 h 2329276"/>
                  <a:gd name="connsiteX186-292075" fmla="*/ 0 w 5729131"/>
                  <a:gd name="connsiteY186-292076" fmla="*/ 1404383 h 2329276"/>
                  <a:gd name="connsiteX187-292077" fmla="*/ 15907 w 5729131"/>
                  <a:gd name="connsiteY187-292078" fmla="*/ 1381659 h 2329276"/>
                  <a:gd name="connsiteX188-292079" fmla="*/ 6818 w 5729131"/>
                  <a:gd name="connsiteY188-292080" fmla="*/ 1318030 h 2329276"/>
                  <a:gd name="connsiteX189-292081" fmla="*/ 34087 w 5729131"/>
                  <a:gd name="connsiteY189-292082" fmla="*/ 1274853 h 2329276"/>
                  <a:gd name="connsiteX190-292083" fmla="*/ 27270 w 5729131"/>
                  <a:gd name="connsiteY190-292084" fmla="*/ 1263491 h 2329276"/>
                  <a:gd name="connsiteX191-292085" fmla="*/ 70447 w 5729131"/>
                  <a:gd name="connsiteY191-292086" fmla="*/ 1224859 h 2329276"/>
                  <a:gd name="connsiteX192-292087" fmla="*/ 27270 w 5729131"/>
                  <a:gd name="connsiteY192-292088" fmla="*/ 1188499 h 2329276"/>
                  <a:gd name="connsiteX193-292089" fmla="*/ 109078 w 5729131"/>
                  <a:gd name="connsiteY193-292090" fmla="*/ 1090783 h 2329276"/>
                  <a:gd name="connsiteX194-292091" fmla="*/ 145438 w 5729131"/>
                  <a:gd name="connsiteY194-292092" fmla="*/ 1047606 h 2329276"/>
                  <a:gd name="connsiteX195-292093" fmla="*/ 156800 w 5729131"/>
                  <a:gd name="connsiteY195-292094" fmla="*/ 1004430 h 2329276"/>
                  <a:gd name="connsiteX196-292095" fmla="*/ 102261 w 5729131"/>
                  <a:gd name="connsiteY196-292096" fmla="*/ 952163 h 2329276"/>
                  <a:gd name="connsiteX197-292097" fmla="*/ 118168 w 5729131"/>
                  <a:gd name="connsiteY197-292098" fmla="*/ 897624 h 2329276"/>
                  <a:gd name="connsiteX198-292099" fmla="*/ 86354 w 5729131"/>
                  <a:gd name="connsiteY198-292100" fmla="*/ 833995 h 2329276"/>
                  <a:gd name="connsiteX199-292101" fmla="*/ 109078 w 5729131"/>
                  <a:gd name="connsiteY199-292102" fmla="*/ 759003 h 2329276"/>
                  <a:gd name="connsiteX200-292103" fmla="*/ 70447 w 5729131"/>
                  <a:gd name="connsiteY200-292104" fmla="*/ 656742 h 2329276"/>
                  <a:gd name="connsiteX201-292105" fmla="*/ 102261 w 5729131"/>
                  <a:gd name="connsiteY201-292106" fmla="*/ 586296 h 2329276"/>
                  <a:gd name="connsiteX202-292107" fmla="*/ 43177 w 5729131"/>
                  <a:gd name="connsiteY202-292108" fmla="*/ 520395 h 2329276"/>
                  <a:gd name="connsiteX203-292109" fmla="*/ 49994 w 5729131"/>
                  <a:gd name="connsiteY203-292110" fmla="*/ 445403 h 2329276"/>
                  <a:gd name="connsiteX204-292111" fmla="*/ 81809 w 5729131"/>
                  <a:gd name="connsiteY204-292112" fmla="*/ 440858 h 2329276"/>
                  <a:gd name="connsiteX205-292113" fmla="*/ 145438 w 5729131"/>
                  <a:gd name="connsiteY205-292114" fmla="*/ 397682 h 2329276"/>
                  <a:gd name="connsiteX206-292115" fmla="*/ 184070 w 5729131"/>
                  <a:gd name="connsiteY206-292116" fmla="*/ 359050 h 2329276"/>
                  <a:gd name="connsiteX207-292117" fmla="*/ 189699 w 5729131"/>
                  <a:gd name="connsiteY207-292118" fmla="*/ 365328 h 2329276"/>
                  <a:gd name="connsiteX208-292119" fmla="*/ 195977 w 5729131"/>
                  <a:gd name="connsiteY208-292120" fmla="*/ 359050 h 2329276"/>
                  <a:gd name="connsiteX209-292121" fmla="*/ 255061 w 5729131"/>
                  <a:gd name="connsiteY209-292122" fmla="*/ 424951 h 2329276"/>
                  <a:gd name="connsiteX210-292123" fmla="*/ 350504 w 5729131"/>
                  <a:gd name="connsiteY210-292124" fmla="*/ 445403 h 2329276"/>
                  <a:gd name="connsiteX211-292125" fmla="*/ 491397 w 5729131"/>
                  <a:gd name="connsiteY211-292126" fmla="*/ 559027 h 2329276"/>
                  <a:gd name="connsiteX212-292127" fmla="*/ 523211 w 5729131"/>
                  <a:gd name="connsiteY212-292128" fmla="*/ 606748 h 2329276"/>
                  <a:gd name="connsiteX213-292129" fmla="*/ 523211 w 5729131"/>
                  <a:gd name="connsiteY213-292130" fmla="*/ 665832 h 2329276"/>
                  <a:gd name="connsiteX214-292131" fmla="*/ 486852 w 5729131"/>
                  <a:gd name="connsiteY214-292132" fmla="*/ 720371 h 2329276"/>
                  <a:gd name="connsiteX215-292133" fmla="*/ 420951 w 5729131"/>
                  <a:gd name="connsiteY215-292134" fmla="*/ 740824 h 2329276"/>
                  <a:gd name="connsiteX216-292135" fmla="*/ 415909 w 5729131"/>
                  <a:gd name="connsiteY216-292136" fmla="*/ 738693 h 2329276"/>
                  <a:gd name="connsiteX217-292137" fmla="*/ 409044 w 5729131"/>
                  <a:gd name="connsiteY217-292138" fmla="*/ 740824 h 2329276"/>
                  <a:gd name="connsiteX218-292139" fmla="*/ 252950 w 5729131"/>
                  <a:gd name="connsiteY218-292140" fmla="*/ 674868 h 2329276"/>
                  <a:gd name="connsiteX219-292141" fmla="*/ 232336 w 5729131"/>
                  <a:gd name="connsiteY219-292142" fmla="*/ 681740 h 2329276"/>
                  <a:gd name="connsiteX220-292143" fmla="*/ 291420 w 5729131"/>
                  <a:gd name="connsiteY220-292144" fmla="*/ 752186 h 2329276"/>
                  <a:gd name="connsiteX221-292145" fmla="*/ 291420 w 5729131"/>
                  <a:gd name="connsiteY221-292146" fmla="*/ 790818 h 2329276"/>
                  <a:gd name="connsiteX222-292147" fmla="*/ 298238 w 5729131"/>
                  <a:gd name="connsiteY222-292148" fmla="*/ 877172 h 2329276"/>
                  <a:gd name="connsiteX223-292149" fmla="*/ 345959 w 5729131"/>
                  <a:gd name="connsiteY223-292150" fmla="*/ 908986 h 2329276"/>
                  <a:gd name="connsiteX224-292151" fmla="*/ 362087 w 5729131"/>
                  <a:gd name="connsiteY224-292152" fmla="*/ 918394 h 2329276"/>
                  <a:gd name="connsiteX225-292153" fmla="*/ 365867 w 5729131"/>
                  <a:gd name="connsiteY225-292154" fmla="*/ 886261 h 2329276"/>
                  <a:gd name="connsiteX226-292155" fmla="*/ 345415 w 5729131"/>
                  <a:gd name="connsiteY226-292156" fmla="*/ 849902 h 2329276"/>
                  <a:gd name="connsiteX227-292157" fmla="*/ 365867 w 5729131"/>
                  <a:gd name="connsiteY227-292158" fmla="*/ 818087 h 2329276"/>
                  <a:gd name="connsiteX228-292159" fmla="*/ 374560 w 5729131"/>
                  <a:gd name="connsiteY228-292160" fmla="*/ 823086 h 2329276"/>
                  <a:gd name="connsiteX229-292161" fmla="*/ 377774 w 5729131"/>
                  <a:gd name="connsiteY229-292162" fmla="*/ 818087 h 2329276"/>
                  <a:gd name="connsiteX230-292163" fmla="*/ 461933 w 5729131"/>
                  <a:gd name="connsiteY230-292164" fmla="*/ 866479 h 2329276"/>
                  <a:gd name="connsiteX231-292165" fmla="*/ 484035 w 5729131"/>
                  <a:gd name="connsiteY231-292166" fmla="*/ 849902 h 2329276"/>
                  <a:gd name="connsiteX232-292167" fmla="*/ 463583 w 5729131"/>
                  <a:gd name="connsiteY232-292168" fmla="*/ 784000 h 2329276"/>
                  <a:gd name="connsiteX233-292169" fmla="*/ 549936 w 5729131"/>
                  <a:gd name="connsiteY233-292170" fmla="*/ 697647 h 2329276"/>
                  <a:gd name="connsiteX234-292171" fmla="*/ 559742 w 5729131"/>
                  <a:gd name="connsiteY234-292172" fmla="*/ 699748 h 2329276"/>
                  <a:gd name="connsiteX235-292173" fmla="*/ 561843 w 5729131"/>
                  <a:gd name="connsiteY235-292174" fmla="*/ 697647 h 2329276"/>
                  <a:gd name="connsiteX236-292175" fmla="*/ 593658 w 5729131"/>
                  <a:gd name="connsiteY236-292176" fmla="*/ 704464 h 2329276"/>
                  <a:gd name="connsiteX237-292177" fmla="*/ 620945 w 5729131"/>
                  <a:gd name="connsiteY237-292178" fmla="*/ 728341 h 2329276"/>
                  <a:gd name="connsiteX238-292179" fmla="*/ 640835 w 5729131"/>
                  <a:gd name="connsiteY238-292180" fmla="*/ 672650 h 2329276"/>
                  <a:gd name="connsiteX239-292181" fmla="*/ 609020 w 5729131"/>
                  <a:gd name="connsiteY239-292182" fmla="*/ 618111 h 2329276"/>
                  <a:gd name="connsiteX240-292183" fmla="*/ 624928 w 5729131"/>
                  <a:gd name="connsiteY240-292184" fmla="*/ 559027 h 2329276"/>
                  <a:gd name="connsiteX241-292185" fmla="*/ 597658 w 5729131"/>
                  <a:gd name="connsiteY241-292186" fmla="*/ 499942 h 2329276"/>
                  <a:gd name="connsiteX242-292187" fmla="*/ 611562 w 5729131"/>
                  <a:gd name="connsiteY242-292188" fmla="*/ 504268 h 2329276"/>
                  <a:gd name="connsiteX243-292189" fmla="*/ 609565 w 5729131"/>
                  <a:gd name="connsiteY243-292190" fmla="*/ 499942 h 2329276"/>
                  <a:gd name="connsiteX244-292191" fmla="*/ 711826 w 5729131"/>
                  <a:gd name="connsiteY244-292192" fmla="*/ 531757 h 2329276"/>
                  <a:gd name="connsiteX245-292193" fmla="*/ 732278 w 5729131"/>
                  <a:gd name="connsiteY245-292194" fmla="*/ 586296 h 2329276"/>
                  <a:gd name="connsiteX246-292195" fmla="*/ 684556 w 5729131"/>
                  <a:gd name="connsiteY246-292196" fmla="*/ 597658 h 2329276"/>
                  <a:gd name="connsiteX247-292197" fmla="*/ 684556 w 5729131"/>
                  <a:gd name="connsiteY247-292198" fmla="*/ 649925 h 2329276"/>
                  <a:gd name="connsiteX248-292199" fmla="*/ 713309 w 5729131"/>
                  <a:gd name="connsiteY248-292200" fmla="*/ 678678 h 2329276"/>
                  <a:gd name="connsiteX249-292201" fmla="*/ 763548 w 5729131"/>
                  <a:gd name="connsiteY249-292202" fmla="*/ 661287 h 2329276"/>
                  <a:gd name="connsiteX250-292203" fmla="*/ 770365 w 5729131"/>
                  <a:gd name="connsiteY250-292204" fmla="*/ 602203 h 2329276"/>
                  <a:gd name="connsiteX251-292205" fmla="*/ 845357 w 5729131"/>
                  <a:gd name="connsiteY251-292206" fmla="*/ 554482 h 2329276"/>
                  <a:gd name="connsiteX252-292207" fmla="*/ 972614 w 5729131"/>
                  <a:gd name="connsiteY252-292208" fmla="*/ 468128 h 2329276"/>
                  <a:gd name="connsiteX253-292209" fmla="*/ 982566 w 5729131"/>
                  <a:gd name="connsiteY253-292210" fmla="*/ 469455 h 2329276"/>
                  <a:gd name="connsiteX254-292211" fmla="*/ 984521 w 5729131"/>
                  <a:gd name="connsiteY254-292212" fmla="*/ 468128 h 2329276"/>
                  <a:gd name="connsiteX255-292213" fmla="*/ 1018608 w 5729131"/>
                  <a:gd name="connsiteY255-292214" fmla="*/ 472673 h 2329276"/>
                  <a:gd name="connsiteX256-292215" fmla="*/ 979977 w 5729131"/>
                  <a:gd name="connsiteY256-292216" fmla="*/ 536302 h 2329276"/>
                  <a:gd name="connsiteX257-292217" fmla="*/ 1012666 w 5729131"/>
                  <a:gd name="connsiteY257-292218" fmla="*/ 541463 h 2329276"/>
                  <a:gd name="connsiteX258-292219" fmla="*/ 1038516 w 5729131"/>
                  <a:gd name="connsiteY258-292220" fmla="*/ 511305 h 2329276"/>
                  <a:gd name="connsiteX259-292221" fmla="*/ 1050423 w 5729131"/>
                  <a:gd name="connsiteY259-292222" fmla="*/ 511305 h 2329276"/>
                  <a:gd name="connsiteX260-292223" fmla="*/ 1108962 w 5729131"/>
                  <a:gd name="connsiteY260-292224" fmla="*/ 511305 h 2329276"/>
                  <a:gd name="connsiteX261-292225" fmla="*/ 1161229 w 5729131"/>
                  <a:gd name="connsiteY261-292226" fmla="*/ 468128 h 2329276"/>
                  <a:gd name="connsiteX262-292227" fmla="*/ 1165711 w 5729131"/>
                  <a:gd name="connsiteY262-292228" fmla="*/ 474262 h 2329276"/>
                  <a:gd name="connsiteX263-292229" fmla="*/ 1173136 w 5729131"/>
                  <a:gd name="connsiteY263-292230" fmla="*/ 468128 h 2329276"/>
                  <a:gd name="connsiteX264-292231" fmla="*/ 1210035 w 5729131"/>
                  <a:gd name="connsiteY264-292232" fmla="*/ 518621 h 2329276"/>
                  <a:gd name="connsiteX265-292233" fmla="*/ 1247583 w 5729131"/>
                  <a:gd name="connsiteY265-292234" fmla="*/ 461311 h 2329276"/>
                  <a:gd name="connsiteX266-292235" fmla="*/ 1211223 w 5729131"/>
                  <a:gd name="connsiteY266-292236" fmla="*/ 402227 h 2329276"/>
                  <a:gd name="connsiteX267-292237" fmla="*/ 1227130 w 5729131"/>
                  <a:gd name="connsiteY267-292238" fmla="*/ 365867 h 2329276"/>
                  <a:gd name="connsiteX268-292239" fmla="*/ 1237665 w 5729131"/>
                  <a:gd name="connsiteY268-292240" fmla="*/ 369005 h 2329276"/>
                  <a:gd name="connsiteX269-292241" fmla="*/ 1239037 w 5729131"/>
                  <a:gd name="connsiteY269-292242" fmla="*/ 365867 h 2329276"/>
                  <a:gd name="connsiteX270-292243" fmla="*/ 1345843 w 5729131"/>
                  <a:gd name="connsiteY270-292244" fmla="*/ 397682 h 2329276"/>
                  <a:gd name="connsiteX271-292245" fmla="*/ 1400382 w 5729131"/>
                  <a:gd name="connsiteY271-292246" fmla="*/ 429496 h 2329276"/>
                  <a:gd name="connsiteX272-292247" fmla="*/ 1519756 w 5729131"/>
                  <a:gd name="connsiteY272-292248" fmla="*/ 536080 h 2329276"/>
                  <a:gd name="connsiteX273-292249" fmla="*/ 1543003 w 5729131"/>
                  <a:gd name="connsiteY273-292250" fmla="*/ 495398 h 2329276"/>
                  <a:gd name="connsiteX274-292251" fmla="*/ 1506643 w 5729131"/>
                  <a:gd name="connsiteY274-292252" fmla="*/ 440858 h 2329276"/>
                  <a:gd name="connsiteX275-292253" fmla="*/ 1506643 w 5729131"/>
                  <a:gd name="connsiteY275-292254" fmla="*/ 418134 h 2329276"/>
                  <a:gd name="connsiteX276-292255" fmla="*/ 1463467 w 5729131"/>
                  <a:gd name="connsiteY276-292256" fmla="*/ 409044 h 2329276"/>
                  <a:gd name="connsiteX277-292257" fmla="*/ 1472556 w 5729131"/>
                  <a:gd name="connsiteY277-292258" fmla="*/ 359050 h 2329276"/>
                  <a:gd name="connsiteX278-292259" fmla="*/ 1452104 w 5729131"/>
                  <a:gd name="connsiteY278-292260" fmla="*/ 272696 h 2329276"/>
                  <a:gd name="connsiteX279-292261" fmla="*/ 1452104 w 5729131"/>
                  <a:gd name="connsiteY279-292262" fmla="*/ 236337 h 2329276"/>
                  <a:gd name="connsiteX280-292263" fmla="*/ 1522551 w 5729131"/>
                  <a:gd name="connsiteY280-292264" fmla="*/ 134076 h 2329276"/>
                  <a:gd name="connsiteX281-292265" fmla="*/ 1543003 w 5729131"/>
                  <a:gd name="connsiteY281-292266" fmla="*/ 20453 h 2329276"/>
                  <a:gd name="connsiteX282-292267" fmla="*/ 1570272 w 5729131"/>
                  <a:gd name="connsiteY282-292268" fmla="*/ 0 h 2329276"/>
                  <a:gd name="connsiteX283-292269" fmla="*/ 1578688 w 5729131"/>
                  <a:gd name="connsiteY283-292270" fmla="*/ 2619 h 2329276"/>
                  <a:gd name="connsiteX284-292271" fmla="*/ 1582179 w 5729131"/>
                  <a:gd name="connsiteY284-292272" fmla="*/ 0 h 2329276"/>
                  <a:gd name="connsiteX285-292273" fmla="*/ 1684440 w 5729131"/>
                  <a:gd name="connsiteY285-292274" fmla="*/ 31815 h 2329276"/>
                  <a:gd name="connsiteX286-292275" fmla="*/ 1688985 w 5729131"/>
                  <a:gd name="connsiteY286-292276" fmla="*/ 102261 h 2329276"/>
                  <a:gd name="connsiteX287-292277" fmla="*/ 1652625 w 5729131"/>
                  <a:gd name="connsiteY287-292278" fmla="*/ 193160 h 2329276"/>
                  <a:gd name="connsiteX288-292279" fmla="*/ 1679895 w 5729131"/>
                  <a:gd name="connsiteY288-292280" fmla="*/ 231792 h 2329276"/>
                  <a:gd name="connsiteX289-292281" fmla="*/ 1688985 w 5729131"/>
                  <a:gd name="connsiteY289-292282" fmla="*/ 306783 h 2329276"/>
                  <a:gd name="connsiteX290-292283" fmla="*/ 1679895 w 5729131"/>
                  <a:gd name="connsiteY290-292284" fmla="*/ 452221 h 2329276"/>
                  <a:gd name="connsiteX291-292285" fmla="*/ 1636718 w 5729131"/>
                  <a:gd name="connsiteY291-292286" fmla="*/ 715827 h 2329276"/>
                  <a:gd name="connsiteX292-292287" fmla="*/ 1662494 w 5729131"/>
                  <a:gd name="connsiteY292-292288" fmla="*/ 722271 h 2329276"/>
                  <a:gd name="connsiteX0-292289" fmla="*/ 1662494 w 5729131"/>
                  <a:gd name="connsiteY0-292290" fmla="*/ 722271 h 2329276"/>
                  <a:gd name="connsiteX1-292291" fmla="*/ 5729132 w 5729131"/>
                  <a:gd name="connsiteY1-292292" fmla="*/ 785976 h 2329276"/>
                  <a:gd name="connsiteX2-292293" fmla="*/ 5693366 w 5729131"/>
                  <a:gd name="connsiteY2-292294" fmla="*/ 792603 h 2329276"/>
                  <a:gd name="connsiteX3-292295" fmla="*/ 5640799 w 5729131"/>
                  <a:gd name="connsiteY3-292296" fmla="*/ 752186 h 2329276"/>
                  <a:gd name="connsiteX4-292297" fmla="*/ 5586259 w 5729131"/>
                  <a:gd name="connsiteY4-292298" fmla="*/ 870354 h 2329276"/>
                  <a:gd name="connsiteX5-292299" fmla="*/ 5575676 w 5729131"/>
                  <a:gd name="connsiteY5-292300" fmla="*/ 869346 h 2329276"/>
                  <a:gd name="connsiteX6-292301" fmla="*/ 5539436 w 5729131"/>
                  <a:gd name="connsiteY6-292302" fmla="*/ 867029 h 2329276"/>
                  <a:gd name="connsiteX7-292303" fmla="*/ 5593077 w 5729131"/>
                  <a:gd name="connsiteY7-292304" fmla="*/ 972615 h 2329276"/>
                  <a:gd name="connsiteX8-292305" fmla="*/ 5613529 w 5729131"/>
                  <a:gd name="connsiteY8-292306" fmla="*/ 1031699 h 2329276"/>
                  <a:gd name="connsiteX9-292307" fmla="*/ 5608984 w 5729131"/>
                  <a:gd name="connsiteY9-292308" fmla="*/ 1054424 h 2329276"/>
                  <a:gd name="connsiteX10-292309" fmla="*/ 5290839 w 5729131"/>
                  <a:gd name="connsiteY10-292310" fmla="*/ 1204406 h 2329276"/>
                  <a:gd name="connsiteX11-292311" fmla="*/ 5274932 w 5729131"/>
                  <a:gd name="connsiteY11-292312" fmla="*/ 1236221 h 2329276"/>
                  <a:gd name="connsiteX12-292313" fmla="*/ 5267238 w 5729131"/>
                  <a:gd name="connsiteY12-292314" fmla="*/ 1227794 h 2329276"/>
                  <a:gd name="connsiteX13-292315" fmla="*/ 5219538 w 5729131"/>
                  <a:gd name="connsiteY13-292316" fmla="*/ 1188593 h 2329276"/>
                  <a:gd name="connsiteX14-292317" fmla="*/ 5129494 w 5729131"/>
                  <a:gd name="connsiteY14-292318" fmla="*/ 1243038 h 2329276"/>
                  <a:gd name="connsiteX15-292319" fmla="*/ 5126389 w 5729131"/>
                  <a:gd name="connsiteY15-292320" fmla="*/ 1237716 h 2329276"/>
                  <a:gd name="connsiteX16-292321" fmla="*/ 5117587 w 5729131"/>
                  <a:gd name="connsiteY16-292322" fmla="*/ 1243038 h 2329276"/>
                  <a:gd name="connsiteX17-292323" fmla="*/ 5105544 w 5729131"/>
                  <a:gd name="connsiteY17-292324" fmla="*/ 1222392 h 2329276"/>
                  <a:gd name="connsiteX18-292325" fmla="*/ 5074955 w 5729131"/>
                  <a:gd name="connsiteY18-292326" fmla="*/ 1247583 h 2329276"/>
                  <a:gd name="connsiteX19-292327" fmla="*/ 5065718 w 5729131"/>
                  <a:gd name="connsiteY19-292328" fmla="*/ 1245384 h 2329276"/>
                  <a:gd name="connsiteX20-292329" fmla="*/ 5063048 w 5729131"/>
                  <a:gd name="connsiteY20-292330" fmla="*/ 1247583 h 2329276"/>
                  <a:gd name="connsiteX21-292331" fmla="*/ 5026594 w 5729131"/>
                  <a:gd name="connsiteY21-292332" fmla="*/ 1238904 h 2329276"/>
                  <a:gd name="connsiteX22-292333" fmla="*/ 5015871 w 5729131"/>
                  <a:gd name="connsiteY22-292334" fmla="*/ 1283943 h 2329276"/>
                  <a:gd name="connsiteX23-292335" fmla="*/ 4974967 w 5729131"/>
                  <a:gd name="connsiteY23-292336" fmla="*/ 1349844 h 2329276"/>
                  <a:gd name="connsiteX24-292337" fmla="*/ 4974967 w 5729131"/>
                  <a:gd name="connsiteY24-292338" fmla="*/ 1381659 h 2329276"/>
                  <a:gd name="connsiteX25-292339" fmla="*/ 5011326 w 5729131"/>
                  <a:gd name="connsiteY25-292340" fmla="*/ 1495282 h 2329276"/>
                  <a:gd name="connsiteX26-292341" fmla="*/ 4999419 w 5729131"/>
                  <a:gd name="connsiteY26-292342" fmla="*/ 1495282 h 2329276"/>
                  <a:gd name="connsiteX27-292343" fmla="*/ 4974967 w 5729131"/>
                  <a:gd name="connsiteY27-292344" fmla="*/ 1495282 h 2329276"/>
                  <a:gd name="connsiteX28-292345" fmla="*/ 4963605 w 5729131"/>
                  <a:gd name="connsiteY28-292346" fmla="*/ 1547548 h 2329276"/>
                  <a:gd name="connsiteX29-292347" fmla="*/ 4974967 w 5729131"/>
                  <a:gd name="connsiteY29-292348" fmla="*/ 1574818 h 2329276"/>
                  <a:gd name="connsiteX30-292349" fmla="*/ 4909065 w 5729131"/>
                  <a:gd name="connsiteY30-292350" fmla="*/ 1608905 h 2329276"/>
                  <a:gd name="connsiteX31-292351" fmla="*/ 4897703 w 5729131"/>
                  <a:gd name="connsiteY31-292352" fmla="*/ 1677079 h 2329276"/>
                  <a:gd name="connsiteX32-292353" fmla="*/ 4845437 w 5729131"/>
                  <a:gd name="connsiteY32-292354" fmla="*/ 1692986 h 2329276"/>
                  <a:gd name="connsiteX33-292355" fmla="*/ 4834074 w 5729131"/>
                  <a:gd name="connsiteY33-292356" fmla="*/ 1752070 h 2329276"/>
                  <a:gd name="connsiteX34-292357" fmla="*/ 4779535 w 5729131"/>
                  <a:gd name="connsiteY34-292358" fmla="*/ 1811154 h 2329276"/>
                  <a:gd name="connsiteX35-292359" fmla="*/ 4777225 w 5729131"/>
                  <a:gd name="connsiteY35-292360" fmla="*/ 1800758 h 2329276"/>
                  <a:gd name="connsiteX36-292361" fmla="*/ 4767628 w 5729131"/>
                  <a:gd name="connsiteY36-292362" fmla="*/ 1811154 h 2329276"/>
                  <a:gd name="connsiteX37-292363" fmla="*/ 4758538 w 5729131"/>
                  <a:gd name="connsiteY37-292364" fmla="*/ 1770250 h 2329276"/>
                  <a:gd name="connsiteX38-292365" fmla="*/ 4742631 w 5729131"/>
                  <a:gd name="connsiteY38-292366" fmla="*/ 1683896 h 2329276"/>
                  <a:gd name="connsiteX39-292367" fmla="*/ 4715361 w 5729131"/>
                  <a:gd name="connsiteY39-292368" fmla="*/ 1543004 h 2329276"/>
                  <a:gd name="connsiteX40-292369" fmla="*/ 4735813 w 5729131"/>
                  <a:gd name="connsiteY40-292370" fmla="*/ 1452105 h 2329276"/>
                  <a:gd name="connsiteX41-292371" fmla="*/ 4767628 w 5729131"/>
                  <a:gd name="connsiteY41-292372" fmla="*/ 1408928 h 2329276"/>
                  <a:gd name="connsiteX42-292373" fmla="*/ 4767628 w 5729131"/>
                  <a:gd name="connsiteY42-292374" fmla="*/ 1381659 h 2329276"/>
                  <a:gd name="connsiteX43-292375" fmla="*/ 4826712 w 5729131"/>
                  <a:gd name="connsiteY43-292376" fmla="*/ 1365751 h 2329276"/>
                  <a:gd name="connsiteX44-292377" fmla="*/ 1811153 w 5729131"/>
                  <a:gd name="connsiteY44-292378" fmla="*/ 1617995 h 2329276"/>
                  <a:gd name="connsiteX45-292379" fmla="*/ 1748069 w 5729131"/>
                  <a:gd name="connsiteY45-292380" fmla="*/ 1656627 h 2329276"/>
                  <a:gd name="connsiteX46-292381" fmla="*/ 1711709 w 5729131"/>
                  <a:gd name="connsiteY46-292382" fmla="*/ 1661172 h 2329276"/>
                  <a:gd name="connsiteX47-292383" fmla="*/ 1711926 w 5729131"/>
                  <a:gd name="connsiteY47-292384" fmla="*/ 1659656 h 2329276"/>
                  <a:gd name="connsiteX48-292385" fmla="*/ 1699803 w 5729131"/>
                  <a:gd name="connsiteY48-292386" fmla="*/ 1661172 h 2329276"/>
                  <a:gd name="connsiteX49-292387" fmla="*/ 1704347 w 5729131"/>
                  <a:gd name="connsiteY49-292388" fmla="*/ 1629357 h 2329276"/>
                  <a:gd name="connsiteX50-292389" fmla="*/ 1662460 w 5729131"/>
                  <a:gd name="connsiteY50-292390" fmla="*/ 1611406 h 2329276"/>
                  <a:gd name="connsiteX51-292391" fmla="*/ 1629901 w 5729131"/>
                  <a:gd name="connsiteY51-292392" fmla="*/ 1624812 h 2329276"/>
                  <a:gd name="connsiteX52-292393" fmla="*/ 1629300 w 5729131"/>
                  <a:gd name="connsiteY52-292394" fmla="*/ 1620157 h 2329276"/>
                  <a:gd name="connsiteX53-292395" fmla="*/ 1617994 w 5729131"/>
                  <a:gd name="connsiteY53-292396" fmla="*/ 1624812 h 2329276"/>
                  <a:gd name="connsiteX54-292397" fmla="*/ 1608904 w 5729131"/>
                  <a:gd name="connsiteY54-292398" fmla="*/ 1554366 h 2329276"/>
                  <a:gd name="connsiteX55-292399" fmla="*/ 1552684 w 5729131"/>
                  <a:gd name="connsiteY55-292400" fmla="*/ 1544673 h 2329276"/>
                  <a:gd name="connsiteX56-292401" fmla="*/ 1518550 w 5729131"/>
                  <a:gd name="connsiteY56-292402" fmla="*/ 1570273 h 2329276"/>
                  <a:gd name="connsiteX57-292403" fmla="*/ 1425379 w 5729131"/>
                  <a:gd name="connsiteY57-292404" fmla="*/ 1590725 h 2329276"/>
                  <a:gd name="connsiteX58-292405" fmla="*/ 1409472 w 5729131"/>
                  <a:gd name="connsiteY58-292406" fmla="*/ 1608905 h 2329276"/>
                  <a:gd name="connsiteX59-292407" fmla="*/ 1270852 w 5729131"/>
                  <a:gd name="connsiteY59-292408" fmla="*/ 1629357 h 2329276"/>
                  <a:gd name="connsiteX60-292409" fmla="*/ 1254945 w 5729131"/>
                  <a:gd name="connsiteY60-292410" fmla="*/ 1649809 h 2329276"/>
                  <a:gd name="connsiteX61-292411" fmla="*/ 1282214 w 5729131"/>
                  <a:gd name="connsiteY61-292412" fmla="*/ 1692986 h 2329276"/>
                  <a:gd name="connsiteX62-292413" fmla="*/ 1243582 w 5729131"/>
                  <a:gd name="connsiteY62-292414" fmla="*/ 1708893 h 2329276"/>
                  <a:gd name="connsiteX63-292415" fmla="*/ 1254945 w 5729131"/>
                  <a:gd name="connsiteY63-292416" fmla="*/ 1727073 h 2329276"/>
                  <a:gd name="connsiteX64-292417" fmla="*/ 1216313 w 5729131"/>
                  <a:gd name="connsiteY64-292418" fmla="*/ 1752070 h 2329276"/>
                  <a:gd name="connsiteX65-292419" fmla="*/ 1275397 w 5729131"/>
                  <a:gd name="connsiteY65-292420" fmla="*/ 1795247 h 2329276"/>
                  <a:gd name="connsiteX66-292421" fmla="*/ 1270852 w 5729131"/>
                  <a:gd name="connsiteY66-292422" fmla="*/ 1822517 h 2329276"/>
                  <a:gd name="connsiteX67-292423" fmla="*/ 1259108 w 5729131"/>
                  <a:gd name="connsiteY67-292424" fmla="*/ 1821538 h 2329276"/>
                  <a:gd name="connsiteX68-292425" fmla="*/ 1258945 w 5729131"/>
                  <a:gd name="connsiteY68-292426" fmla="*/ 1822517 h 2329276"/>
                  <a:gd name="connsiteX69-292427" fmla="*/ 1215644 w 5729131"/>
                  <a:gd name="connsiteY69-292428" fmla="*/ 1818908 h 2329276"/>
                  <a:gd name="connsiteX70-292429" fmla="*/ 1204950 w 5729131"/>
                  <a:gd name="connsiteY70-292430" fmla="*/ 1833879 h 2329276"/>
                  <a:gd name="connsiteX71-292431" fmla="*/ 1196495 w 5729131"/>
                  <a:gd name="connsiteY71-292432" fmla="*/ 1829047 h 2329276"/>
                  <a:gd name="connsiteX72-292433" fmla="*/ 1193043 w 5729131"/>
                  <a:gd name="connsiteY72-292434" fmla="*/ 1833879 h 2329276"/>
                  <a:gd name="connsiteX73-292435" fmla="*/ 1145322 w 5729131"/>
                  <a:gd name="connsiteY73-292436" fmla="*/ 1806609 h 2329276"/>
                  <a:gd name="connsiteX74-292437" fmla="*/ 1098145 w 5729131"/>
                  <a:gd name="connsiteY74-292438" fmla="*/ 1806609 h 2329276"/>
                  <a:gd name="connsiteX75-292439" fmla="*/ 1061785 w 5729131"/>
                  <a:gd name="connsiteY75-292440" fmla="*/ 1833879 h 2329276"/>
                  <a:gd name="connsiteX76-292441" fmla="*/ 1055322 w 5729131"/>
                  <a:gd name="connsiteY76-292442" fmla="*/ 1829796 h 2329276"/>
                  <a:gd name="connsiteX77-292443" fmla="*/ 1049878 w 5729131"/>
                  <a:gd name="connsiteY77-292444" fmla="*/ 1833879 h 2329276"/>
                  <a:gd name="connsiteX78-292445" fmla="*/ 1006701 w 5729131"/>
                  <a:gd name="connsiteY78-292446" fmla="*/ 1806609 h 2329276"/>
                  <a:gd name="connsiteX79-292447" fmla="*/ 924893 w 5729131"/>
                  <a:gd name="connsiteY79-292448" fmla="*/ 1770250 h 2329276"/>
                  <a:gd name="connsiteX80-292449" fmla="*/ 877716 w 5729131"/>
                  <a:gd name="connsiteY80-292450" fmla="*/ 1770250 h 2329276"/>
                  <a:gd name="connsiteX81-292451" fmla="*/ 802724 w 5729131"/>
                  <a:gd name="connsiteY81-292452" fmla="*/ 1833879 h 2329276"/>
                  <a:gd name="connsiteX82-292453" fmla="*/ 798179 w 5729131"/>
                  <a:gd name="connsiteY82-292454" fmla="*/ 1877056 h 2329276"/>
                  <a:gd name="connsiteX83-292455" fmla="*/ 787406 w 5729131"/>
                  <a:gd name="connsiteY83-292456" fmla="*/ 1866283 h 2329276"/>
                  <a:gd name="connsiteX84-292457" fmla="*/ 786272 w 5729131"/>
                  <a:gd name="connsiteY84-292458" fmla="*/ 1877056 h 2329276"/>
                  <a:gd name="connsiteX85-292459" fmla="*/ 756063 w 5729131"/>
                  <a:gd name="connsiteY85-292460" fmla="*/ 1846846 h 2329276"/>
                  <a:gd name="connsiteX86-292461" fmla="*/ 732278 w 5729131"/>
                  <a:gd name="connsiteY86-292462" fmla="*/ 1904325 h 2329276"/>
                  <a:gd name="connsiteX87-292463" fmla="*/ 743640 w 5729131"/>
                  <a:gd name="connsiteY87-292464" fmla="*/ 1913415 h 2329276"/>
                  <a:gd name="connsiteX88-292465" fmla="*/ 723188 w 5729131"/>
                  <a:gd name="connsiteY88-292466" fmla="*/ 1956592 h 2329276"/>
                  <a:gd name="connsiteX89-292467" fmla="*/ 747026 w 5729131"/>
                  <a:gd name="connsiteY89-292468" fmla="*/ 1993433 h 2329276"/>
                  <a:gd name="connsiteX90-292469" fmla="*/ 763548 w 5729131"/>
                  <a:gd name="connsiteY90-292470" fmla="*/ 1990679 h 2329276"/>
                  <a:gd name="connsiteX91-292471" fmla="*/ 764871 w 5729131"/>
                  <a:gd name="connsiteY91-292472" fmla="*/ 1992443 h 2329276"/>
                  <a:gd name="connsiteX92-292473" fmla="*/ 775455 w 5729131"/>
                  <a:gd name="connsiteY92-292474" fmla="*/ 1990679 h 2329276"/>
                  <a:gd name="connsiteX93-292475" fmla="*/ 802724 w 5729131"/>
                  <a:gd name="connsiteY93-292476" fmla="*/ 2027038 h 2329276"/>
                  <a:gd name="connsiteX94-292477" fmla="*/ 798179 w 5729131"/>
                  <a:gd name="connsiteY94-292478" fmla="*/ 2054308 h 2329276"/>
                  <a:gd name="connsiteX95-292479" fmla="*/ 818632 w 5729131"/>
                  <a:gd name="connsiteY95-292480" fmla="*/ 2065670 h 2329276"/>
                  <a:gd name="connsiteX96-292481" fmla="*/ 802724 w 5729131"/>
                  <a:gd name="connsiteY96-292482" fmla="*/ 2097485 h 2329276"/>
                  <a:gd name="connsiteX97-292483" fmla="*/ 766365 w 5729131"/>
                  <a:gd name="connsiteY97-292484" fmla="*/ 2102030 h 2329276"/>
                  <a:gd name="connsiteX98-292485" fmla="*/ 727733 w 5729131"/>
                  <a:gd name="connsiteY98-292486" fmla="*/ 2161114 h 2329276"/>
                  <a:gd name="connsiteX99-292487" fmla="*/ 759548 w 5729131"/>
                  <a:gd name="connsiteY99-292488" fmla="*/ 2204291 h 2329276"/>
                  <a:gd name="connsiteX100-292489" fmla="*/ 759548 w 5729131"/>
                  <a:gd name="connsiteY100-292490" fmla="*/ 2242922 h 2329276"/>
                  <a:gd name="connsiteX101-292491" fmla="*/ 798179 w 5729131"/>
                  <a:gd name="connsiteY101-292492" fmla="*/ 2302007 h 2329276"/>
                  <a:gd name="connsiteX102-292493" fmla="*/ 775455 w 5729131"/>
                  <a:gd name="connsiteY102-292494" fmla="*/ 2317914 h 2329276"/>
                  <a:gd name="connsiteX103-292495" fmla="*/ 770910 w 5729131"/>
                  <a:gd name="connsiteY103-292496" fmla="*/ 2329276 h 2329276"/>
                  <a:gd name="connsiteX104-292497" fmla="*/ 759003 w 5729131"/>
                  <a:gd name="connsiteY104-292498" fmla="*/ 2329276 h 2329276"/>
                  <a:gd name="connsiteX105-292499" fmla="*/ 755003 w 5729131"/>
                  <a:gd name="connsiteY105-292500" fmla="*/ 2329276 h 2329276"/>
                  <a:gd name="connsiteX106-292501" fmla="*/ 743096 w 5729131"/>
                  <a:gd name="connsiteY106-292502" fmla="*/ 2329276 h 2329276"/>
                  <a:gd name="connsiteX107-292503" fmla="*/ 715826 w 5729131"/>
                  <a:gd name="connsiteY107-292504" fmla="*/ 2295189 h 2329276"/>
                  <a:gd name="connsiteX108-292505" fmla="*/ 704464 w 5729131"/>
                  <a:gd name="connsiteY108-292506" fmla="*/ 2295189 h 2329276"/>
                  <a:gd name="connsiteX109-292507" fmla="*/ 684012 w 5729131"/>
                  <a:gd name="connsiteY109-292508" fmla="*/ 2286099 h 2329276"/>
                  <a:gd name="connsiteX110-292509" fmla="*/ 672649 w 5729131"/>
                  <a:gd name="connsiteY110-292510" fmla="*/ 2263375 h 2329276"/>
                  <a:gd name="connsiteX111-292511" fmla="*/ 645222 w 5729131"/>
                  <a:gd name="connsiteY111-292512" fmla="*/ 2255538 h 2329276"/>
                  <a:gd name="connsiteX112-292513" fmla="*/ 625472 w 5729131"/>
                  <a:gd name="connsiteY112-292514" fmla="*/ 2258830 h 2329276"/>
                  <a:gd name="connsiteX113-292515" fmla="*/ 623771 w 5729131"/>
                  <a:gd name="connsiteY113-292516" fmla="*/ 2257129 h 2329276"/>
                  <a:gd name="connsiteX114-292517" fmla="*/ 613565 w 5729131"/>
                  <a:gd name="connsiteY114-292518" fmla="*/ 2258830 h 2329276"/>
                  <a:gd name="connsiteX115-292519" fmla="*/ 609020 w 5729131"/>
                  <a:gd name="connsiteY115-292520" fmla="*/ 2254285 h 2329276"/>
                  <a:gd name="connsiteX116-292521" fmla="*/ 559026 w 5729131"/>
                  <a:gd name="connsiteY116-292522" fmla="*/ 2227015 h 2329276"/>
                  <a:gd name="connsiteX117-292523" fmla="*/ 506760 w 5729131"/>
                  <a:gd name="connsiteY117-292524" fmla="*/ 2220198 h 2329276"/>
                  <a:gd name="connsiteX118-292525" fmla="*/ 483280 w 5729131"/>
                  <a:gd name="connsiteY118-292526" fmla="*/ 2213489 h 2329276"/>
                  <a:gd name="connsiteX119-292527" fmla="*/ 480035 w 5729131"/>
                  <a:gd name="connsiteY119-292528" fmla="*/ 2215653 h 2329276"/>
                  <a:gd name="connsiteX120-292529" fmla="*/ 475042 w 5729131"/>
                  <a:gd name="connsiteY120-292530" fmla="*/ 2211135 h 2329276"/>
                  <a:gd name="connsiteX121-292531" fmla="*/ 474945 w 5729131"/>
                  <a:gd name="connsiteY121-292532" fmla="*/ 2211108 h 2329276"/>
                  <a:gd name="connsiteX122-292533" fmla="*/ 468128 w 5729131"/>
                  <a:gd name="connsiteY122-292534" fmla="*/ 2215653 h 2329276"/>
                  <a:gd name="connsiteX123-292535" fmla="*/ 420406 w 5729131"/>
                  <a:gd name="connsiteY123-292536" fmla="*/ 2172476 h 2329276"/>
                  <a:gd name="connsiteX124-292537" fmla="*/ 381774 w 5729131"/>
                  <a:gd name="connsiteY124-292538" fmla="*/ 2156569 h 2329276"/>
                  <a:gd name="connsiteX125-292539" fmla="*/ 349960 w 5729131"/>
                  <a:gd name="connsiteY125-292540" fmla="*/ 2124754 h 2329276"/>
                  <a:gd name="connsiteX126-292541" fmla="*/ 377229 w 5729131"/>
                  <a:gd name="connsiteY126-292542" fmla="*/ 2117937 h 2329276"/>
                  <a:gd name="connsiteX127-292543" fmla="*/ 404499 w 5729131"/>
                  <a:gd name="connsiteY127-292544" fmla="*/ 2070215 h 2329276"/>
                  <a:gd name="connsiteX128-292545" fmla="*/ 388591 w 5729131"/>
                  <a:gd name="connsiteY128-292546" fmla="*/ 2054308 h 2329276"/>
                  <a:gd name="connsiteX129-292547" fmla="*/ 440858 w 5729131"/>
                  <a:gd name="connsiteY129-292548" fmla="*/ 2027038 h 2329276"/>
                  <a:gd name="connsiteX130-292549" fmla="*/ 440858 w 5729131"/>
                  <a:gd name="connsiteY130-292550" fmla="*/ 2023982 h 2329276"/>
                  <a:gd name="connsiteX131-292551" fmla="*/ 416406 w 5729131"/>
                  <a:gd name="connsiteY131-292552" fmla="*/ 2027038 h 2329276"/>
                  <a:gd name="connsiteX132-292553" fmla="*/ 416406 w 5729131"/>
                  <a:gd name="connsiteY132-292554" fmla="*/ 2025550 h 2329276"/>
                  <a:gd name="connsiteX133-292555" fmla="*/ 404499 w 5729131"/>
                  <a:gd name="connsiteY133-292556" fmla="*/ 2027038 h 2329276"/>
                  <a:gd name="connsiteX134-292557" fmla="*/ 404499 w 5729131"/>
                  <a:gd name="connsiteY134-292558" fmla="*/ 2006586 h 2329276"/>
                  <a:gd name="connsiteX135-292559" fmla="*/ 424951 w 5729131"/>
                  <a:gd name="connsiteY135-292560" fmla="*/ 1990679 h 2329276"/>
                  <a:gd name="connsiteX136-292561" fmla="*/ 463583 w 5729131"/>
                  <a:gd name="connsiteY136-292562" fmla="*/ 1983862 h 2329276"/>
                  <a:gd name="connsiteX137-292563" fmla="*/ 468128 w 5729131"/>
                  <a:gd name="connsiteY137-292564" fmla="*/ 1967954 h 2329276"/>
                  <a:gd name="connsiteX138-292565" fmla="*/ 456765 w 5729131"/>
                  <a:gd name="connsiteY138-292566" fmla="*/ 1936140 h 2329276"/>
                  <a:gd name="connsiteX139-292567" fmla="*/ 474945 w 5729131"/>
                  <a:gd name="connsiteY139-292568" fmla="*/ 1908870 h 2329276"/>
                  <a:gd name="connsiteX140-292569" fmla="*/ 474945 w 5729131"/>
                  <a:gd name="connsiteY140-292570" fmla="*/ 1888418 h 2329276"/>
                  <a:gd name="connsiteX141-292571" fmla="*/ 420406 w 5729131"/>
                  <a:gd name="connsiteY141-292572" fmla="*/ 1870238 h 2329276"/>
                  <a:gd name="connsiteX142-292573" fmla="*/ 409588 w 5729131"/>
                  <a:gd name="connsiteY142-292574" fmla="*/ 1870238 h 2329276"/>
                  <a:gd name="connsiteX143-292575" fmla="*/ 397681 w 5729131"/>
                  <a:gd name="connsiteY143-292576" fmla="*/ 1870238 h 2329276"/>
                  <a:gd name="connsiteX144-292577" fmla="*/ 379485 w 5729131"/>
                  <a:gd name="connsiteY144-292578" fmla="*/ 1847999 h 2329276"/>
                  <a:gd name="connsiteX145-292579" fmla="*/ 357322 w 5729131"/>
                  <a:gd name="connsiteY145-292580" fmla="*/ 1854331 h 2329276"/>
                  <a:gd name="connsiteX146-292581" fmla="*/ 352842 w 5729131"/>
                  <a:gd name="connsiteY146-292582" fmla="*/ 1852209 h 2329276"/>
                  <a:gd name="connsiteX147-292583" fmla="*/ 345415 w 5729131"/>
                  <a:gd name="connsiteY147-292584" fmla="*/ 1854331 h 2329276"/>
                  <a:gd name="connsiteX148-292585" fmla="*/ 302238 w 5729131"/>
                  <a:gd name="connsiteY148-292586" fmla="*/ 1833879 h 2329276"/>
                  <a:gd name="connsiteX149-292587" fmla="*/ 302238 w 5729131"/>
                  <a:gd name="connsiteY149-292588" fmla="*/ 1822517 h 2329276"/>
                  <a:gd name="connsiteX150-292589" fmla="*/ 286331 w 5729131"/>
                  <a:gd name="connsiteY150-292590" fmla="*/ 1795247 h 2329276"/>
                  <a:gd name="connsiteX151-292591" fmla="*/ 270968 w 5729131"/>
                  <a:gd name="connsiteY151-292592" fmla="*/ 1795247 h 2329276"/>
                  <a:gd name="connsiteX152-292593" fmla="*/ 259061 w 5729131"/>
                  <a:gd name="connsiteY152-292594" fmla="*/ 1795247 h 2329276"/>
                  <a:gd name="connsiteX153-292595" fmla="*/ 254516 w 5729131"/>
                  <a:gd name="connsiteY153-292596" fmla="*/ 1779340 h 2329276"/>
                  <a:gd name="connsiteX154-292597" fmla="*/ 263606 w 5729131"/>
                  <a:gd name="connsiteY154-292598" fmla="*/ 1763433 h 2329276"/>
                  <a:gd name="connsiteX155-292599" fmla="*/ 243991 w 5729131"/>
                  <a:gd name="connsiteY155-292600" fmla="*/ 1732920 h 2329276"/>
                  <a:gd name="connsiteX156-292601" fmla="*/ 216429 w 5729131"/>
                  <a:gd name="connsiteY156-292602" fmla="*/ 1736163 h 2329276"/>
                  <a:gd name="connsiteX157-292603" fmla="*/ 212956 w 5729131"/>
                  <a:gd name="connsiteY157-292604" fmla="*/ 1735171 h 2329276"/>
                  <a:gd name="connsiteX158-292605" fmla="*/ 204522 w 5729131"/>
                  <a:gd name="connsiteY158-292606" fmla="*/ 1736163 h 2329276"/>
                  <a:gd name="connsiteX159-292607" fmla="*/ 199623 w 5729131"/>
                  <a:gd name="connsiteY159-292608" fmla="*/ 1734763 h 2329276"/>
                  <a:gd name="connsiteX160-292609" fmla="*/ 195977 w 5729131"/>
                  <a:gd name="connsiteY160-292610" fmla="*/ 1747525 h 2329276"/>
                  <a:gd name="connsiteX161-292611" fmla="*/ 184968 w 5729131"/>
                  <a:gd name="connsiteY161-292612" fmla="*/ 1744380 h 2329276"/>
                  <a:gd name="connsiteX162-292613" fmla="*/ 184070 w 5729131"/>
                  <a:gd name="connsiteY162-292614" fmla="*/ 1747525 h 2329276"/>
                  <a:gd name="connsiteX163-292615" fmla="*/ 168163 w 5729131"/>
                  <a:gd name="connsiteY163-292616" fmla="*/ 1742990 h 2329276"/>
                  <a:gd name="connsiteX164-292617" fmla="*/ 156800 w 5729131"/>
                  <a:gd name="connsiteY164-292618" fmla="*/ 1704348 h 2329276"/>
                  <a:gd name="connsiteX165-292619" fmla="*/ 152255 w 5729131"/>
                  <a:gd name="connsiteY165-292620" fmla="*/ 1688441 h 2329276"/>
                  <a:gd name="connsiteX166-292621" fmla="*/ 156800 w 5729131"/>
                  <a:gd name="connsiteY166-292622" fmla="*/ 1683896 h 2329276"/>
                  <a:gd name="connsiteX167-292623" fmla="*/ 168707 w 5729131"/>
                  <a:gd name="connsiteY167-292624" fmla="*/ 1683896 h 2329276"/>
                  <a:gd name="connsiteX168-292625" fmla="*/ 188615 w 5729131"/>
                  <a:gd name="connsiteY168-292626" fmla="*/ 1683896 h 2329276"/>
                  <a:gd name="connsiteX169-292627" fmla="*/ 199977 w 5729131"/>
                  <a:gd name="connsiteY169-292628" fmla="*/ 1672534 h 2329276"/>
                  <a:gd name="connsiteX170-292629" fmla="*/ 188615 w 5729131"/>
                  <a:gd name="connsiteY170-292630" fmla="*/ 1649809 h 2329276"/>
                  <a:gd name="connsiteX171-292631" fmla="*/ 168163 w 5729131"/>
                  <a:gd name="connsiteY171-292632" fmla="*/ 1640720 h 2329276"/>
                  <a:gd name="connsiteX172-292633" fmla="*/ 168163 w 5729131"/>
                  <a:gd name="connsiteY172-292634" fmla="*/ 1633902 h 2329276"/>
                  <a:gd name="connsiteX173-292635" fmla="*/ 152255 w 5729131"/>
                  <a:gd name="connsiteY173-292636" fmla="*/ 1617995 h 2329276"/>
                  <a:gd name="connsiteX174-292637" fmla="*/ 129531 w 5729131"/>
                  <a:gd name="connsiteY174-292638" fmla="*/ 1581635 h 2329276"/>
                  <a:gd name="connsiteX175-292639" fmla="*/ 140893 w 5729131"/>
                  <a:gd name="connsiteY175-292640" fmla="*/ 1558911 h 2329276"/>
                  <a:gd name="connsiteX176-292641" fmla="*/ 136348 w 5729131"/>
                  <a:gd name="connsiteY176-292642" fmla="*/ 1531641 h 2329276"/>
                  <a:gd name="connsiteX177-292643" fmla="*/ 103789 w 5729131"/>
                  <a:gd name="connsiteY177-292644" fmla="*/ 1518234 h 2329276"/>
                  <a:gd name="connsiteX178-292645" fmla="*/ 93716 w 5729131"/>
                  <a:gd name="connsiteY178-292646" fmla="*/ 1522551 h 2329276"/>
                  <a:gd name="connsiteX179-292647" fmla="*/ 91868 w 5729131"/>
                  <a:gd name="connsiteY179-292648" fmla="*/ 1518240 h 2329276"/>
                  <a:gd name="connsiteX180-292649" fmla="*/ 81809 w 5729131"/>
                  <a:gd name="connsiteY180-292650" fmla="*/ 1522551 h 2329276"/>
                  <a:gd name="connsiteX181-292651" fmla="*/ 74992 w 5729131"/>
                  <a:gd name="connsiteY181-292652" fmla="*/ 1506644 h 2329276"/>
                  <a:gd name="connsiteX182-292653" fmla="*/ 34087 w 5729131"/>
                  <a:gd name="connsiteY182-292654" fmla="*/ 1495282 h 2329276"/>
                  <a:gd name="connsiteX183-292655" fmla="*/ 22725 w 5729131"/>
                  <a:gd name="connsiteY183-292656" fmla="*/ 1452105 h 2329276"/>
                  <a:gd name="connsiteX184-292657" fmla="*/ 22725 w 5729131"/>
                  <a:gd name="connsiteY184-292658" fmla="*/ 1420290 h 2329276"/>
                  <a:gd name="connsiteX185-292659" fmla="*/ 0 w 5729131"/>
                  <a:gd name="connsiteY185-292660" fmla="*/ 1404383 h 2329276"/>
                  <a:gd name="connsiteX186-292661" fmla="*/ 15907 w 5729131"/>
                  <a:gd name="connsiteY186-292662" fmla="*/ 1381659 h 2329276"/>
                  <a:gd name="connsiteX187-292663" fmla="*/ 6818 w 5729131"/>
                  <a:gd name="connsiteY187-292664" fmla="*/ 1318030 h 2329276"/>
                  <a:gd name="connsiteX188-292665" fmla="*/ 34087 w 5729131"/>
                  <a:gd name="connsiteY188-292666" fmla="*/ 1274853 h 2329276"/>
                  <a:gd name="connsiteX189-292667" fmla="*/ 27270 w 5729131"/>
                  <a:gd name="connsiteY189-292668" fmla="*/ 1263491 h 2329276"/>
                  <a:gd name="connsiteX190-292669" fmla="*/ 70447 w 5729131"/>
                  <a:gd name="connsiteY190-292670" fmla="*/ 1224859 h 2329276"/>
                  <a:gd name="connsiteX191-292671" fmla="*/ 27270 w 5729131"/>
                  <a:gd name="connsiteY191-292672" fmla="*/ 1188499 h 2329276"/>
                  <a:gd name="connsiteX192-292673" fmla="*/ 109078 w 5729131"/>
                  <a:gd name="connsiteY192-292674" fmla="*/ 1090783 h 2329276"/>
                  <a:gd name="connsiteX193-292675" fmla="*/ 145438 w 5729131"/>
                  <a:gd name="connsiteY193-292676" fmla="*/ 1047606 h 2329276"/>
                  <a:gd name="connsiteX194-292677" fmla="*/ 156800 w 5729131"/>
                  <a:gd name="connsiteY194-292678" fmla="*/ 1004430 h 2329276"/>
                  <a:gd name="connsiteX195-292679" fmla="*/ 102261 w 5729131"/>
                  <a:gd name="connsiteY195-292680" fmla="*/ 952163 h 2329276"/>
                  <a:gd name="connsiteX196-292681" fmla="*/ 118168 w 5729131"/>
                  <a:gd name="connsiteY196-292682" fmla="*/ 897624 h 2329276"/>
                  <a:gd name="connsiteX197-292683" fmla="*/ 86354 w 5729131"/>
                  <a:gd name="connsiteY197-292684" fmla="*/ 833995 h 2329276"/>
                  <a:gd name="connsiteX198-292685" fmla="*/ 109078 w 5729131"/>
                  <a:gd name="connsiteY198-292686" fmla="*/ 759003 h 2329276"/>
                  <a:gd name="connsiteX199-292687" fmla="*/ 70447 w 5729131"/>
                  <a:gd name="connsiteY199-292688" fmla="*/ 656742 h 2329276"/>
                  <a:gd name="connsiteX200-292689" fmla="*/ 102261 w 5729131"/>
                  <a:gd name="connsiteY200-292690" fmla="*/ 586296 h 2329276"/>
                  <a:gd name="connsiteX201-292691" fmla="*/ 43177 w 5729131"/>
                  <a:gd name="connsiteY201-292692" fmla="*/ 520395 h 2329276"/>
                  <a:gd name="connsiteX202-292693" fmla="*/ 49994 w 5729131"/>
                  <a:gd name="connsiteY202-292694" fmla="*/ 445403 h 2329276"/>
                  <a:gd name="connsiteX203-292695" fmla="*/ 81809 w 5729131"/>
                  <a:gd name="connsiteY203-292696" fmla="*/ 440858 h 2329276"/>
                  <a:gd name="connsiteX204-292697" fmla="*/ 145438 w 5729131"/>
                  <a:gd name="connsiteY204-292698" fmla="*/ 397682 h 2329276"/>
                  <a:gd name="connsiteX205-292699" fmla="*/ 184070 w 5729131"/>
                  <a:gd name="connsiteY205-292700" fmla="*/ 359050 h 2329276"/>
                  <a:gd name="connsiteX206-292701" fmla="*/ 189699 w 5729131"/>
                  <a:gd name="connsiteY206-292702" fmla="*/ 365328 h 2329276"/>
                  <a:gd name="connsiteX207-292703" fmla="*/ 195977 w 5729131"/>
                  <a:gd name="connsiteY207-292704" fmla="*/ 359050 h 2329276"/>
                  <a:gd name="connsiteX208-292705" fmla="*/ 255061 w 5729131"/>
                  <a:gd name="connsiteY208-292706" fmla="*/ 424951 h 2329276"/>
                  <a:gd name="connsiteX209-292707" fmla="*/ 350504 w 5729131"/>
                  <a:gd name="connsiteY209-292708" fmla="*/ 445403 h 2329276"/>
                  <a:gd name="connsiteX210-292709" fmla="*/ 491397 w 5729131"/>
                  <a:gd name="connsiteY210-292710" fmla="*/ 559027 h 2329276"/>
                  <a:gd name="connsiteX211-292711" fmla="*/ 523211 w 5729131"/>
                  <a:gd name="connsiteY211-292712" fmla="*/ 606748 h 2329276"/>
                  <a:gd name="connsiteX212-292713" fmla="*/ 523211 w 5729131"/>
                  <a:gd name="connsiteY212-292714" fmla="*/ 665832 h 2329276"/>
                  <a:gd name="connsiteX213-292715" fmla="*/ 486852 w 5729131"/>
                  <a:gd name="connsiteY213-292716" fmla="*/ 720371 h 2329276"/>
                  <a:gd name="connsiteX214-292717" fmla="*/ 420951 w 5729131"/>
                  <a:gd name="connsiteY214-292718" fmla="*/ 740824 h 2329276"/>
                  <a:gd name="connsiteX215-292719" fmla="*/ 415909 w 5729131"/>
                  <a:gd name="connsiteY215-292720" fmla="*/ 738693 h 2329276"/>
                  <a:gd name="connsiteX216-292721" fmla="*/ 409044 w 5729131"/>
                  <a:gd name="connsiteY216-292722" fmla="*/ 740824 h 2329276"/>
                  <a:gd name="connsiteX217-292723" fmla="*/ 252950 w 5729131"/>
                  <a:gd name="connsiteY217-292724" fmla="*/ 674868 h 2329276"/>
                  <a:gd name="connsiteX218-292725" fmla="*/ 232336 w 5729131"/>
                  <a:gd name="connsiteY218-292726" fmla="*/ 681740 h 2329276"/>
                  <a:gd name="connsiteX219-292727" fmla="*/ 291420 w 5729131"/>
                  <a:gd name="connsiteY219-292728" fmla="*/ 752186 h 2329276"/>
                  <a:gd name="connsiteX220-292729" fmla="*/ 291420 w 5729131"/>
                  <a:gd name="connsiteY220-292730" fmla="*/ 790818 h 2329276"/>
                  <a:gd name="connsiteX221-292731" fmla="*/ 298238 w 5729131"/>
                  <a:gd name="connsiteY221-292732" fmla="*/ 877172 h 2329276"/>
                  <a:gd name="connsiteX222-292733" fmla="*/ 345959 w 5729131"/>
                  <a:gd name="connsiteY222-292734" fmla="*/ 908986 h 2329276"/>
                  <a:gd name="connsiteX223-292735" fmla="*/ 362087 w 5729131"/>
                  <a:gd name="connsiteY223-292736" fmla="*/ 918394 h 2329276"/>
                  <a:gd name="connsiteX224-292737" fmla="*/ 365867 w 5729131"/>
                  <a:gd name="connsiteY224-292738" fmla="*/ 886261 h 2329276"/>
                  <a:gd name="connsiteX225-292739" fmla="*/ 345415 w 5729131"/>
                  <a:gd name="connsiteY225-292740" fmla="*/ 849902 h 2329276"/>
                  <a:gd name="connsiteX226-292741" fmla="*/ 365867 w 5729131"/>
                  <a:gd name="connsiteY226-292742" fmla="*/ 818087 h 2329276"/>
                  <a:gd name="connsiteX227-292743" fmla="*/ 374560 w 5729131"/>
                  <a:gd name="connsiteY227-292744" fmla="*/ 823086 h 2329276"/>
                  <a:gd name="connsiteX228-292745" fmla="*/ 377774 w 5729131"/>
                  <a:gd name="connsiteY228-292746" fmla="*/ 818087 h 2329276"/>
                  <a:gd name="connsiteX229-292747" fmla="*/ 461933 w 5729131"/>
                  <a:gd name="connsiteY229-292748" fmla="*/ 866479 h 2329276"/>
                  <a:gd name="connsiteX230-292749" fmla="*/ 484035 w 5729131"/>
                  <a:gd name="connsiteY230-292750" fmla="*/ 849902 h 2329276"/>
                  <a:gd name="connsiteX231-292751" fmla="*/ 463583 w 5729131"/>
                  <a:gd name="connsiteY231-292752" fmla="*/ 784000 h 2329276"/>
                  <a:gd name="connsiteX232-292753" fmla="*/ 549936 w 5729131"/>
                  <a:gd name="connsiteY232-292754" fmla="*/ 697647 h 2329276"/>
                  <a:gd name="connsiteX233-292755" fmla="*/ 559742 w 5729131"/>
                  <a:gd name="connsiteY233-292756" fmla="*/ 699748 h 2329276"/>
                  <a:gd name="connsiteX234-292757" fmla="*/ 561843 w 5729131"/>
                  <a:gd name="connsiteY234-292758" fmla="*/ 697647 h 2329276"/>
                  <a:gd name="connsiteX235-292759" fmla="*/ 593658 w 5729131"/>
                  <a:gd name="connsiteY235-292760" fmla="*/ 704464 h 2329276"/>
                  <a:gd name="connsiteX236-292761" fmla="*/ 620945 w 5729131"/>
                  <a:gd name="connsiteY236-292762" fmla="*/ 728341 h 2329276"/>
                  <a:gd name="connsiteX237-292763" fmla="*/ 640835 w 5729131"/>
                  <a:gd name="connsiteY237-292764" fmla="*/ 672650 h 2329276"/>
                  <a:gd name="connsiteX238-292765" fmla="*/ 609020 w 5729131"/>
                  <a:gd name="connsiteY238-292766" fmla="*/ 618111 h 2329276"/>
                  <a:gd name="connsiteX239-292767" fmla="*/ 624928 w 5729131"/>
                  <a:gd name="connsiteY239-292768" fmla="*/ 559027 h 2329276"/>
                  <a:gd name="connsiteX240-292769" fmla="*/ 597658 w 5729131"/>
                  <a:gd name="connsiteY240-292770" fmla="*/ 499942 h 2329276"/>
                  <a:gd name="connsiteX241-292771" fmla="*/ 611562 w 5729131"/>
                  <a:gd name="connsiteY241-292772" fmla="*/ 504268 h 2329276"/>
                  <a:gd name="connsiteX242-292773" fmla="*/ 609565 w 5729131"/>
                  <a:gd name="connsiteY242-292774" fmla="*/ 499942 h 2329276"/>
                  <a:gd name="connsiteX243-292775" fmla="*/ 711826 w 5729131"/>
                  <a:gd name="connsiteY243-292776" fmla="*/ 531757 h 2329276"/>
                  <a:gd name="connsiteX244-292777" fmla="*/ 732278 w 5729131"/>
                  <a:gd name="connsiteY244-292778" fmla="*/ 586296 h 2329276"/>
                  <a:gd name="connsiteX245-292779" fmla="*/ 684556 w 5729131"/>
                  <a:gd name="connsiteY245-292780" fmla="*/ 597658 h 2329276"/>
                  <a:gd name="connsiteX246-292781" fmla="*/ 684556 w 5729131"/>
                  <a:gd name="connsiteY246-292782" fmla="*/ 649925 h 2329276"/>
                  <a:gd name="connsiteX247-292783" fmla="*/ 713309 w 5729131"/>
                  <a:gd name="connsiteY247-292784" fmla="*/ 678678 h 2329276"/>
                  <a:gd name="connsiteX248-292785" fmla="*/ 763548 w 5729131"/>
                  <a:gd name="connsiteY248-292786" fmla="*/ 661287 h 2329276"/>
                  <a:gd name="connsiteX249-292787" fmla="*/ 770365 w 5729131"/>
                  <a:gd name="connsiteY249-292788" fmla="*/ 602203 h 2329276"/>
                  <a:gd name="connsiteX250-292789" fmla="*/ 845357 w 5729131"/>
                  <a:gd name="connsiteY250-292790" fmla="*/ 554482 h 2329276"/>
                  <a:gd name="connsiteX251-292791" fmla="*/ 972614 w 5729131"/>
                  <a:gd name="connsiteY251-292792" fmla="*/ 468128 h 2329276"/>
                  <a:gd name="connsiteX252-292793" fmla="*/ 982566 w 5729131"/>
                  <a:gd name="connsiteY252-292794" fmla="*/ 469455 h 2329276"/>
                  <a:gd name="connsiteX253-292795" fmla="*/ 984521 w 5729131"/>
                  <a:gd name="connsiteY253-292796" fmla="*/ 468128 h 2329276"/>
                  <a:gd name="connsiteX254-292797" fmla="*/ 1018608 w 5729131"/>
                  <a:gd name="connsiteY254-292798" fmla="*/ 472673 h 2329276"/>
                  <a:gd name="connsiteX255-292799" fmla="*/ 979977 w 5729131"/>
                  <a:gd name="connsiteY255-292800" fmla="*/ 536302 h 2329276"/>
                  <a:gd name="connsiteX256-292801" fmla="*/ 1012666 w 5729131"/>
                  <a:gd name="connsiteY256-292802" fmla="*/ 541463 h 2329276"/>
                  <a:gd name="connsiteX257-292803" fmla="*/ 1038516 w 5729131"/>
                  <a:gd name="connsiteY257-292804" fmla="*/ 511305 h 2329276"/>
                  <a:gd name="connsiteX258-292805" fmla="*/ 1050423 w 5729131"/>
                  <a:gd name="connsiteY258-292806" fmla="*/ 511305 h 2329276"/>
                  <a:gd name="connsiteX259-292807" fmla="*/ 1108962 w 5729131"/>
                  <a:gd name="connsiteY259-292808" fmla="*/ 511305 h 2329276"/>
                  <a:gd name="connsiteX260-292809" fmla="*/ 1161229 w 5729131"/>
                  <a:gd name="connsiteY260-292810" fmla="*/ 468128 h 2329276"/>
                  <a:gd name="connsiteX261-292811" fmla="*/ 1165711 w 5729131"/>
                  <a:gd name="connsiteY261-292812" fmla="*/ 474262 h 2329276"/>
                  <a:gd name="connsiteX262-292813" fmla="*/ 1173136 w 5729131"/>
                  <a:gd name="connsiteY262-292814" fmla="*/ 468128 h 2329276"/>
                  <a:gd name="connsiteX263-292815" fmla="*/ 1210035 w 5729131"/>
                  <a:gd name="connsiteY263-292816" fmla="*/ 518621 h 2329276"/>
                  <a:gd name="connsiteX264-292817" fmla="*/ 1247583 w 5729131"/>
                  <a:gd name="connsiteY264-292818" fmla="*/ 461311 h 2329276"/>
                  <a:gd name="connsiteX265-292819" fmla="*/ 1211223 w 5729131"/>
                  <a:gd name="connsiteY265-292820" fmla="*/ 402227 h 2329276"/>
                  <a:gd name="connsiteX266-292821" fmla="*/ 1227130 w 5729131"/>
                  <a:gd name="connsiteY266-292822" fmla="*/ 365867 h 2329276"/>
                  <a:gd name="connsiteX267-292823" fmla="*/ 1237665 w 5729131"/>
                  <a:gd name="connsiteY267-292824" fmla="*/ 369005 h 2329276"/>
                  <a:gd name="connsiteX268-292825" fmla="*/ 1239037 w 5729131"/>
                  <a:gd name="connsiteY268-292826" fmla="*/ 365867 h 2329276"/>
                  <a:gd name="connsiteX269-292827" fmla="*/ 1345843 w 5729131"/>
                  <a:gd name="connsiteY269-292828" fmla="*/ 397682 h 2329276"/>
                  <a:gd name="connsiteX270-292829" fmla="*/ 1400382 w 5729131"/>
                  <a:gd name="connsiteY270-292830" fmla="*/ 429496 h 2329276"/>
                  <a:gd name="connsiteX271-292831" fmla="*/ 1519756 w 5729131"/>
                  <a:gd name="connsiteY271-292832" fmla="*/ 536080 h 2329276"/>
                  <a:gd name="connsiteX272-292833" fmla="*/ 1543003 w 5729131"/>
                  <a:gd name="connsiteY272-292834" fmla="*/ 495398 h 2329276"/>
                  <a:gd name="connsiteX273-292835" fmla="*/ 1506643 w 5729131"/>
                  <a:gd name="connsiteY273-292836" fmla="*/ 440858 h 2329276"/>
                  <a:gd name="connsiteX274-292837" fmla="*/ 1506643 w 5729131"/>
                  <a:gd name="connsiteY274-292838" fmla="*/ 418134 h 2329276"/>
                  <a:gd name="connsiteX275-292839" fmla="*/ 1463467 w 5729131"/>
                  <a:gd name="connsiteY275-292840" fmla="*/ 409044 h 2329276"/>
                  <a:gd name="connsiteX276-292841" fmla="*/ 1472556 w 5729131"/>
                  <a:gd name="connsiteY276-292842" fmla="*/ 359050 h 2329276"/>
                  <a:gd name="connsiteX277-292843" fmla="*/ 1452104 w 5729131"/>
                  <a:gd name="connsiteY277-292844" fmla="*/ 272696 h 2329276"/>
                  <a:gd name="connsiteX278-292845" fmla="*/ 1452104 w 5729131"/>
                  <a:gd name="connsiteY278-292846" fmla="*/ 236337 h 2329276"/>
                  <a:gd name="connsiteX279-292847" fmla="*/ 1522551 w 5729131"/>
                  <a:gd name="connsiteY279-292848" fmla="*/ 134076 h 2329276"/>
                  <a:gd name="connsiteX280-292849" fmla="*/ 1543003 w 5729131"/>
                  <a:gd name="connsiteY280-292850" fmla="*/ 20453 h 2329276"/>
                  <a:gd name="connsiteX281-292851" fmla="*/ 1570272 w 5729131"/>
                  <a:gd name="connsiteY281-292852" fmla="*/ 0 h 2329276"/>
                  <a:gd name="connsiteX282-292853" fmla="*/ 1578688 w 5729131"/>
                  <a:gd name="connsiteY282-292854" fmla="*/ 2619 h 2329276"/>
                  <a:gd name="connsiteX283-292855" fmla="*/ 1582179 w 5729131"/>
                  <a:gd name="connsiteY283-292856" fmla="*/ 0 h 2329276"/>
                  <a:gd name="connsiteX284-292857" fmla="*/ 1684440 w 5729131"/>
                  <a:gd name="connsiteY284-292858" fmla="*/ 31815 h 2329276"/>
                  <a:gd name="connsiteX285-292859" fmla="*/ 1688985 w 5729131"/>
                  <a:gd name="connsiteY285-292860" fmla="*/ 102261 h 2329276"/>
                  <a:gd name="connsiteX286-292861" fmla="*/ 1652625 w 5729131"/>
                  <a:gd name="connsiteY286-292862" fmla="*/ 193160 h 2329276"/>
                  <a:gd name="connsiteX287-292863" fmla="*/ 1679895 w 5729131"/>
                  <a:gd name="connsiteY287-292864" fmla="*/ 231792 h 2329276"/>
                  <a:gd name="connsiteX288-292865" fmla="*/ 1688985 w 5729131"/>
                  <a:gd name="connsiteY288-292866" fmla="*/ 306783 h 2329276"/>
                  <a:gd name="connsiteX289-292867" fmla="*/ 1679895 w 5729131"/>
                  <a:gd name="connsiteY289-292868" fmla="*/ 452221 h 2329276"/>
                  <a:gd name="connsiteX290-292869" fmla="*/ 1636718 w 5729131"/>
                  <a:gd name="connsiteY290-292870" fmla="*/ 715827 h 2329276"/>
                  <a:gd name="connsiteX291-292871" fmla="*/ 1662494 w 5729131"/>
                  <a:gd name="connsiteY291-292872" fmla="*/ 722271 h 2329276"/>
                  <a:gd name="connsiteX0-292873" fmla="*/ 1662494 w 5729131"/>
                  <a:gd name="connsiteY0-292874" fmla="*/ 722271 h 2329276"/>
                  <a:gd name="connsiteX1-292875" fmla="*/ 5729132 w 5729131"/>
                  <a:gd name="connsiteY1-292876" fmla="*/ 785976 h 2329276"/>
                  <a:gd name="connsiteX2-292877" fmla="*/ 5693366 w 5729131"/>
                  <a:gd name="connsiteY2-292878" fmla="*/ 792603 h 2329276"/>
                  <a:gd name="connsiteX3-292879" fmla="*/ 5640799 w 5729131"/>
                  <a:gd name="connsiteY3-292880" fmla="*/ 752186 h 2329276"/>
                  <a:gd name="connsiteX4-292881" fmla="*/ 5586259 w 5729131"/>
                  <a:gd name="connsiteY4-292882" fmla="*/ 870354 h 2329276"/>
                  <a:gd name="connsiteX5-292883" fmla="*/ 5575676 w 5729131"/>
                  <a:gd name="connsiteY5-292884" fmla="*/ 869346 h 2329276"/>
                  <a:gd name="connsiteX6-292885" fmla="*/ 5539436 w 5729131"/>
                  <a:gd name="connsiteY6-292886" fmla="*/ 867029 h 2329276"/>
                  <a:gd name="connsiteX7-292887" fmla="*/ 5593077 w 5729131"/>
                  <a:gd name="connsiteY7-292888" fmla="*/ 972615 h 2329276"/>
                  <a:gd name="connsiteX8-292889" fmla="*/ 5613529 w 5729131"/>
                  <a:gd name="connsiteY8-292890" fmla="*/ 1031699 h 2329276"/>
                  <a:gd name="connsiteX9-292891" fmla="*/ 5608984 w 5729131"/>
                  <a:gd name="connsiteY9-292892" fmla="*/ 1054424 h 2329276"/>
                  <a:gd name="connsiteX10-292893" fmla="*/ 5274932 w 5729131"/>
                  <a:gd name="connsiteY10-292894" fmla="*/ 1236221 h 2329276"/>
                  <a:gd name="connsiteX11-292895" fmla="*/ 5267238 w 5729131"/>
                  <a:gd name="connsiteY11-292896" fmla="*/ 1227794 h 2329276"/>
                  <a:gd name="connsiteX12-292897" fmla="*/ 5219538 w 5729131"/>
                  <a:gd name="connsiteY12-292898" fmla="*/ 1188593 h 2329276"/>
                  <a:gd name="connsiteX13-292899" fmla="*/ 5129494 w 5729131"/>
                  <a:gd name="connsiteY13-292900" fmla="*/ 1243038 h 2329276"/>
                  <a:gd name="connsiteX14-292901" fmla="*/ 5126389 w 5729131"/>
                  <a:gd name="connsiteY14-292902" fmla="*/ 1237716 h 2329276"/>
                  <a:gd name="connsiteX15-292903" fmla="*/ 5117587 w 5729131"/>
                  <a:gd name="connsiteY15-292904" fmla="*/ 1243038 h 2329276"/>
                  <a:gd name="connsiteX16-292905" fmla="*/ 5105544 w 5729131"/>
                  <a:gd name="connsiteY16-292906" fmla="*/ 1222392 h 2329276"/>
                  <a:gd name="connsiteX17-292907" fmla="*/ 5074955 w 5729131"/>
                  <a:gd name="connsiteY17-292908" fmla="*/ 1247583 h 2329276"/>
                  <a:gd name="connsiteX18-292909" fmla="*/ 5065718 w 5729131"/>
                  <a:gd name="connsiteY18-292910" fmla="*/ 1245384 h 2329276"/>
                  <a:gd name="connsiteX19-292911" fmla="*/ 5063048 w 5729131"/>
                  <a:gd name="connsiteY19-292912" fmla="*/ 1247583 h 2329276"/>
                  <a:gd name="connsiteX20-292913" fmla="*/ 5026594 w 5729131"/>
                  <a:gd name="connsiteY20-292914" fmla="*/ 1238904 h 2329276"/>
                  <a:gd name="connsiteX21-292915" fmla="*/ 5015871 w 5729131"/>
                  <a:gd name="connsiteY21-292916" fmla="*/ 1283943 h 2329276"/>
                  <a:gd name="connsiteX22-292917" fmla="*/ 4974967 w 5729131"/>
                  <a:gd name="connsiteY22-292918" fmla="*/ 1349844 h 2329276"/>
                  <a:gd name="connsiteX23-292919" fmla="*/ 4974967 w 5729131"/>
                  <a:gd name="connsiteY23-292920" fmla="*/ 1381659 h 2329276"/>
                  <a:gd name="connsiteX24-292921" fmla="*/ 5011326 w 5729131"/>
                  <a:gd name="connsiteY24-292922" fmla="*/ 1495282 h 2329276"/>
                  <a:gd name="connsiteX25-292923" fmla="*/ 4999419 w 5729131"/>
                  <a:gd name="connsiteY25-292924" fmla="*/ 1495282 h 2329276"/>
                  <a:gd name="connsiteX26-292925" fmla="*/ 4974967 w 5729131"/>
                  <a:gd name="connsiteY26-292926" fmla="*/ 1495282 h 2329276"/>
                  <a:gd name="connsiteX27-292927" fmla="*/ 4963605 w 5729131"/>
                  <a:gd name="connsiteY27-292928" fmla="*/ 1547548 h 2329276"/>
                  <a:gd name="connsiteX28-292929" fmla="*/ 4974967 w 5729131"/>
                  <a:gd name="connsiteY28-292930" fmla="*/ 1574818 h 2329276"/>
                  <a:gd name="connsiteX29-292931" fmla="*/ 4909065 w 5729131"/>
                  <a:gd name="connsiteY29-292932" fmla="*/ 1608905 h 2329276"/>
                  <a:gd name="connsiteX30-292933" fmla="*/ 4897703 w 5729131"/>
                  <a:gd name="connsiteY30-292934" fmla="*/ 1677079 h 2329276"/>
                  <a:gd name="connsiteX31-292935" fmla="*/ 4845437 w 5729131"/>
                  <a:gd name="connsiteY31-292936" fmla="*/ 1692986 h 2329276"/>
                  <a:gd name="connsiteX32-292937" fmla="*/ 4834074 w 5729131"/>
                  <a:gd name="connsiteY32-292938" fmla="*/ 1752070 h 2329276"/>
                  <a:gd name="connsiteX33-292939" fmla="*/ 4779535 w 5729131"/>
                  <a:gd name="connsiteY33-292940" fmla="*/ 1811154 h 2329276"/>
                  <a:gd name="connsiteX34-292941" fmla="*/ 4777225 w 5729131"/>
                  <a:gd name="connsiteY34-292942" fmla="*/ 1800758 h 2329276"/>
                  <a:gd name="connsiteX35-292943" fmla="*/ 4767628 w 5729131"/>
                  <a:gd name="connsiteY35-292944" fmla="*/ 1811154 h 2329276"/>
                  <a:gd name="connsiteX36-292945" fmla="*/ 4758538 w 5729131"/>
                  <a:gd name="connsiteY36-292946" fmla="*/ 1770250 h 2329276"/>
                  <a:gd name="connsiteX37-292947" fmla="*/ 4742631 w 5729131"/>
                  <a:gd name="connsiteY37-292948" fmla="*/ 1683896 h 2329276"/>
                  <a:gd name="connsiteX38-292949" fmla="*/ 4715361 w 5729131"/>
                  <a:gd name="connsiteY38-292950" fmla="*/ 1543004 h 2329276"/>
                  <a:gd name="connsiteX39-292951" fmla="*/ 4735813 w 5729131"/>
                  <a:gd name="connsiteY39-292952" fmla="*/ 1452105 h 2329276"/>
                  <a:gd name="connsiteX40-292953" fmla="*/ 4767628 w 5729131"/>
                  <a:gd name="connsiteY40-292954" fmla="*/ 1408928 h 2329276"/>
                  <a:gd name="connsiteX41-292955" fmla="*/ 4767628 w 5729131"/>
                  <a:gd name="connsiteY41-292956" fmla="*/ 1381659 h 2329276"/>
                  <a:gd name="connsiteX42-292957" fmla="*/ 4826712 w 5729131"/>
                  <a:gd name="connsiteY42-292958" fmla="*/ 1365751 h 2329276"/>
                  <a:gd name="connsiteX43-292959" fmla="*/ 1811153 w 5729131"/>
                  <a:gd name="connsiteY43-292960" fmla="*/ 1617995 h 2329276"/>
                  <a:gd name="connsiteX44-292961" fmla="*/ 1748069 w 5729131"/>
                  <a:gd name="connsiteY44-292962" fmla="*/ 1656627 h 2329276"/>
                  <a:gd name="connsiteX45-292963" fmla="*/ 1711709 w 5729131"/>
                  <a:gd name="connsiteY45-292964" fmla="*/ 1661172 h 2329276"/>
                  <a:gd name="connsiteX46-292965" fmla="*/ 1711926 w 5729131"/>
                  <a:gd name="connsiteY46-292966" fmla="*/ 1659656 h 2329276"/>
                  <a:gd name="connsiteX47-292967" fmla="*/ 1699803 w 5729131"/>
                  <a:gd name="connsiteY47-292968" fmla="*/ 1661172 h 2329276"/>
                  <a:gd name="connsiteX48-292969" fmla="*/ 1704347 w 5729131"/>
                  <a:gd name="connsiteY48-292970" fmla="*/ 1629357 h 2329276"/>
                  <a:gd name="connsiteX49-292971" fmla="*/ 1662460 w 5729131"/>
                  <a:gd name="connsiteY49-292972" fmla="*/ 1611406 h 2329276"/>
                  <a:gd name="connsiteX50-292973" fmla="*/ 1629901 w 5729131"/>
                  <a:gd name="connsiteY50-292974" fmla="*/ 1624812 h 2329276"/>
                  <a:gd name="connsiteX51-292975" fmla="*/ 1629300 w 5729131"/>
                  <a:gd name="connsiteY51-292976" fmla="*/ 1620157 h 2329276"/>
                  <a:gd name="connsiteX52-292977" fmla="*/ 1617994 w 5729131"/>
                  <a:gd name="connsiteY52-292978" fmla="*/ 1624812 h 2329276"/>
                  <a:gd name="connsiteX53-292979" fmla="*/ 1608904 w 5729131"/>
                  <a:gd name="connsiteY53-292980" fmla="*/ 1554366 h 2329276"/>
                  <a:gd name="connsiteX54-292981" fmla="*/ 1552684 w 5729131"/>
                  <a:gd name="connsiteY54-292982" fmla="*/ 1544673 h 2329276"/>
                  <a:gd name="connsiteX55-292983" fmla="*/ 1518550 w 5729131"/>
                  <a:gd name="connsiteY55-292984" fmla="*/ 1570273 h 2329276"/>
                  <a:gd name="connsiteX56-292985" fmla="*/ 1425379 w 5729131"/>
                  <a:gd name="connsiteY56-292986" fmla="*/ 1590725 h 2329276"/>
                  <a:gd name="connsiteX57-292987" fmla="*/ 1409472 w 5729131"/>
                  <a:gd name="connsiteY57-292988" fmla="*/ 1608905 h 2329276"/>
                  <a:gd name="connsiteX58-292989" fmla="*/ 1270852 w 5729131"/>
                  <a:gd name="connsiteY58-292990" fmla="*/ 1629357 h 2329276"/>
                  <a:gd name="connsiteX59-292991" fmla="*/ 1254945 w 5729131"/>
                  <a:gd name="connsiteY59-292992" fmla="*/ 1649809 h 2329276"/>
                  <a:gd name="connsiteX60-292993" fmla="*/ 1282214 w 5729131"/>
                  <a:gd name="connsiteY60-292994" fmla="*/ 1692986 h 2329276"/>
                  <a:gd name="connsiteX61-292995" fmla="*/ 1243582 w 5729131"/>
                  <a:gd name="connsiteY61-292996" fmla="*/ 1708893 h 2329276"/>
                  <a:gd name="connsiteX62-292997" fmla="*/ 1254945 w 5729131"/>
                  <a:gd name="connsiteY62-292998" fmla="*/ 1727073 h 2329276"/>
                  <a:gd name="connsiteX63-292999" fmla="*/ 1216313 w 5729131"/>
                  <a:gd name="connsiteY63-293000" fmla="*/ 1752070 h 2329276"/>
                  <a:gd name="connsiteX64-293001" fmla="*/ 1275397 w 5729131"/>
                  <a:gd name="connsiteY64-293002" fmla="*/ 1795247 h 2329276"/>
                  <a:gd name="connsiteX65-293003" fmla="*/ 1270852 w 5729131"/>
                  <a:gd name="connsiteY65-293004" fmla="*/ 1822517 h 2329276"/>
                  <a:gd name="connsiteX66-293005" fmla="*/ 1259108 w 5729131"/>
                  <a:gd name="connsiteY66-293006" fmla="*/ 1821538 h 2329276"/>
                  <a:gd name="connsiteX67-293007" fmla="*/ 1258945 w 5729131"/>
                  <a:gd name="connsiteY67-293008" fmla="*/ 1822517 h 2329276"/>
                  <a:gd name="connsiteX68-293009" fmla="*/ 1215644 w 5729131"/>
                  <a:gd name="connsiteY68-293010" fmla="*/ 1818908 h 2329276"/>
                  <a:gd name="connsiteX69-293011" fmla="*/ 1204950 w 5729131"/>
                  <a:gd name="connsiteY69-293012" fmla="*/ 1833879 h 2329276"/>
                  <a:gd name="connsiteX70-293013" fmla="*/ 1196495 w 5729131"/>
                  <a:gd name="connsiteY70-293014" fmla="*/ 1829047 h 2329276"/>
                  <a:gd name="connsiteX71-293015" fmla="*/ 1193043 w 5729131"/>
                  <a:gd name="connsiteY71-293016" fmla="*/ 1833879 h 2329276"/>
                  <a:gd name="connsiteX72-293017" fmla="*/ 1145322 w 5729131"/>
                  <a:gd name="connsiteY72-293018" fmla="*/ 1806609 h 2329276"/>
                  <a:gd name="connsiteX73-293019" fmla="*/ 1098145 w 5729131"/>
                  <a:gd name="connsiteY73-293020" fmla="*/ 1806609 h 2329276"/>
                  <a:gd name="connsiteX74-293021" fmla="*/ 1061785 w 5729131"/>
                  <a:gd name="connsiteY74-293022" fmla="*/ 1833879 h 2329276"/>
                  <a:gd name="connsiteX75-293023" fmla="*/ 1055322 w 5729131"/>
                  <a:gd name="connsiteY75-293024" fmla="*/ 1829796 h 2329276"/>
                  <a:gd name="connsiteX76-293025" fmla="*/ 1049878 w 5729131"/>
                  <a:gd name="connsiteY76-293026" fmla="*/ 1833879 h 2329276"/>
                  <a:gd name="connsiteX77-293027" fmla="*/ 1006701 w 5729131"/>
                  <a:gd name="connsiteY77-293028" fmla="*/ 1806609 h 2329276"/>
                  <a:gd name="connsiteX78-293029" fmla="*/ 924893 w 5729131"/>
                  <a:gd name="connsiteY78-293030" fmla="*/ 1770250 h 2329276"/>
                  <a:gd name="connsiteX79-293031" fmla="*/ 877716 w 5729131"/>
                  <a:gd name="connsiteY79-293032" fmla="*/ 1770250 h 2329276"/>
                  <a:gd name="connsiteX80-293033" fmla="*/ 802724 w 5729131"/>
                  <a:gd name="connsiteY80-293034" fmla="*/ 1833879 h 2329276"/>
                  <a:gd name="connsiteX81-293035" fmla="*/ 798179 w 5729131"/>
                  <a:gd name="connsiteY81-293036" fmla="*/ 1877056 h 2329276"/>
                  <a:gd name="connsiteX82-293037" fmla="*/ 787406 w 5729131"/>
                  <a:gd name="connsiteY82-293038" fmla="*/ 1866283 h 2329276"/>
                  <a:gd name="connsiteX83-293039" fmla="*/ 786272 w 5729131"/>
                  <a:gd name="connsiteY83-293040" fmla="*/ 1877056 h 2329276"/>
                  <a:gd name="connsiteX84-293041" fmla="*/ 756063 w 5729131"/>
                  <a:gd name="connsiteY84-293042" fmla="*/ 1846846 h 2329276"/>
                  <a:gd name="connsiteX85-293043" fmla="*/ 732278 w 5729131"/>
                  <a:gd name="connsiteY85-293044" fmla="*/ 1904325 h 2329276"/>
                  <a:gd name="connsiteX86-293045" fmla="*/ 743640 w 5729131"/>
                  <a:gd name="connsiteY86-293046" fmla="*/ 1913415 h 2329276"/>
                  <a:gd name="connsiteX87-293047" fmla="*/ 723188 w 5729131"/>
                  <a:gd name="connsiteY87-293048" fmla="*/ 1956592 h 2329276"/>
                  <a:gd name="connsiteX88-293049" fmla="*/ 747026 w 5729131"/>
                  <a:gd name="connsiteY88-293050" fmla="*/ 1993433 h 2329276"/>
                  <a:gd name="connsiteX89-293051" fmla="*/ 763548 w 5729131"/>
                  <a:gd name="connsiteY89-293052" fmla="*/ 1990679 h 2329276"/>
                  <a:gd name="connsiteX90-293053" fmla="*/ 764871 w 5729131"/>
                  <a:gd name="connsiteY90-293054" fmla="*/ 1992443 h 2329276"/>
                  <a:gd name="connsiteX91-293055" fmla="*/ 775455 w 5729131"/>
                  <a:gd name="connsiteY91-293056" fmla="*/ 1990679 h 2329276"/>
                  <a:gd name="connsiteX92-293057" fmla="*/ 802724 w 5729131"/>
                  <a:gd name="connsiteY92-293058" fmla="*/ 2027038 h 2329276"/>
                  <a:gd name="connsiteX93-293059" fmla="*/ 798179 w 5729131"/>
                  <a:gd name="connsiteY93-293060" fmla="*/ 2054308 h 2329276"/>
                  <a:gd name="connsiteX94-293061" fmla="*/ 818632 w 5729131"/>
                  <a:gd name="connsiteY94-293062" fmla="*/ 2065670 h 2329276"/>
                  <a:gd name="connsiteX95-293063" fmla="*/ 802724 w 5729131"/>
                  <a:gd name="connsiteY95-293064" fmla="*/ 2097485 h 2329276"/>
                  <a:gd name="connsiteX96-293065" fmla="*/ 766365 w 5729131"/>
                  <a:gd name="connsiteY96-293066" fmla="*/ 2102030 h 2329276"/>
                  <a:gd name="connsiteX97-293067" fmla="*/ 727733 w 5729131"/>
                  <a:gd name="connsiteY97-293068" fmla="*/ 2161114 h 2329276"/>
                  <a:gd name="connsiteX98-293069" fmla="*/ 759548 w 5729131"/>
                  <a:gd name="connsiteY98-293070" fmla="*/ 2204291 h 2329276"/>
                  <a:gd name="connsiteX99-293071" fmla="*/ 759548 w 5729131"/>
                  <a:gd name="connsiteY99-293072" fmla="*/ 2242922 h 2329276"/>
                  <a:gd name="connsiteX100-293073" fmla="*/ 798179 w 5729131"/>
                  <a:gd name="connsiteY100-293074" fmla="*/ 2302007 h 2329276"/>
                  <a:gd name="connsiteX101-293075" fmla="*/ 775455 w 5729131"/>
                  <a:gd name="connsiteY101-293076" fmla="*/ 2317914 h 2329276"/>
                  <a:gd name="connsiteX102-293077" fmla="*/ 770910 w 5729131"/>
                  <a:gd name="connsiteY102-293078" fmla="*/ 2329276 h 2329276"/>
                  <a:gd name="connsiteX103-293079" fmla="*/ 759003 w 5729131"/>
                  <a:gd name="connsiteY103-293080" fmla="*/ 2329276 h 2329276"/>
                  <a:gd name="connsiteX104-293081" fmla="*/ 755003 w 5729131"/>
                  <a:gd name="connsiteY104-293082" fmla="*/ 2329276 h 2329276"/>
                  <a:gd name="connsiteX105-293083" fmla="*/ 743096 w 5729131"/>
                  <a:gd name="connsiteY105-293084" fmla="*/ 2329276 h 2329276"/>
                  <a:gd name="connsiteX106-293085" fmla="*/ 715826 w 5729131"/>
                  <a:gd name="connsiteY106-293086" fmla="*/ 2295189 h 2329276"/>
                  <a:gd name="connsiteX107-293087" fmla="*/ 704464 w 5729131"/>
                  <a:gd name="connsiteY107-293088" fmla="*/ 2295189 h 2329276"/>
                  <a:gd name="connsiteX108-293089" fmla="*/ 684012 w 5729131"/>
                  <a:gd name="connsiteY108-293090" fmla="*/ 2286099 h 2329276"/>
                  <a:gd name="connsiteX109-293091" fmla="*/ 672649 w 5729131"/>
                  <a:gd name="connsiteY109-293092" fmla="*/ 2263375 h 2329276"/>
                  <a:gd name="connsiteX110-293093" fmla="*/ 645222 w 5729131"/>
                  <a:gd name="connsiteY110-293094" fmla="*/ 2255538 h 2329276"/>
                  <a:gd name="connsiteX111-293095" fmla="*/ 625472 w 5729131"/>
                  <a:gd name="connsiteY111-293096" fmla="*/ 2258830 h 2329276"/>
                  <a:gd name="connsiteX112-293097" fmla="*/ 623771 w 5729131"/>
                  <a:gd name="connsiteY112-293098" fmla="*/ 2257129 h 2329276"/>
                  <a:gd name="connsiteX113-293099" fmla="*/ 613565 w 5729131"/>
                  <a:gd name="connsiteY113-293100" fmla="*/ 2258830 h 2329276"/>
                  <a:gd name="connsiteX114-293101" fmla="*/ 609020 w 5729131"/>
                  <a:gd name="connsiteY114-293102" fmla="*/ 2254285 h 2329276"/>
                  <a:gd name="connsiteX115-293103" fmla="*/ 559026 w 5729131"/>
                  <a:gd name="connsiteY115-293104" fmla="*/ 2227015 h 2329276"/>
                  <a:gd name="connsiteX116-293105" fmla="*/ 506760 w 5729131"/>
                  <a:gd name="connsiteY116-293106" fmla="*/ 2220198 h 2329276"/>
                  <a:gd name="connsiteX117-293107" fmla="*/ 483280 w 5729131"/>
                  <a:gd name="connsiteY117-293108" fmla="*/ 2213489 h 2329276"/>
                  <a:gd name="connsiteX118-293109" fmla="*/ 480035 w 5729131"/>
                  <a:gd name="connsiteY118-293110" fmla="*/ 2215653 h 2329276"/>
                  <a:gd name="connsiteX119-293111" fmla="*/ 475042 w 5729131"/>
                  <a:gd name="connsiteY119-293112" fmla="*/ 2211135 h 2329276"/>
                  <a:gd name="connsiteX120-293113" fmla="*/ 474945 w 5729131"/>
                  <a:gd name="connsiteY120-293114" fmla="*/ 2211108 h 2329276"/>
                  <a:gd name="connsiteX121-293115" fmla="*/ 468128 w 5729131"/>
                  <a:gd name="connsiteY121-293116" fmla="*/ 2215653 h 2329276"/>
                  <a:gd name="connsiteX122-293117" fmla="*/ 420406 w 5729131"/>
                  <a:gd name="connsiteY122-293118" fmla="*/ 2172476 h 2329276"/>
                  <a:gd name="connsiteX123-293119" fmla="*/ 381774 w 5729131"/>
                  <a:gd name="connsiteY123-293120" fmla="*/ 2156569 h 2329276"/>
                  <a:gd name="connsiteX124-293121" fmla="*/ 349960 w 5729131"/>
                  <a:gd name="connsiteY124-293122" fmla="*/ 2124754 h 2329276"/>
                  <a:gd name="connsiteX125-293123" fmla="*/ 377229 w 5729131"/>
                  <a:gd name="connsiteY125-293124" fmla="*/ 2117937 h 2329276"/>
                  <a:gd name="connsiteX126-293125" fmla="*/ 404499 w 5729131"/>
                  <a:gd name="connsiteY126-293126" fmla="*/ 2070215 h 2329276"/>
                  <a:gd name="connsiteX127-293127" fmla="*/ 388591 w 5729131"/>
                  <a:gd name="connsiteY127-293128" fmla="*/ 2054308 h 2329276"/>
                  <a:gd name="connsiteX128-293129" fmla="*/ 440858 w 5729131"/>
                  <a:gd name="connsiteY128-293130" fmla="*/ 2027038 h 2329276"/>
                  <a:gd name="connsiteX129-293131" fmla="*/ 440858 w 5729131"/>
                  <a:gd name="connsiteY129-293132" fmla="*/ 2023982 h 2329276"/>
                  <a:gd name="connsiteX130-293133" fmla="*/ 416406 w 5729131"/>
                  <a:gd name="connsiteY130-293134" fmla="*/ 2027038 h 2329276"/>
                  <a:gd name="connsiteX131-293135" fmla="*/ 416406 w 5729131"/>
                  <a:gd name="connsiteY131-293136" fmla="*/ 2025550 h 2329276"/>
                  <a:gd name="connsiteX132-293137" fmla="*/ 404499 w 5729131"/>
                  <a:gd name="connsiteY132-293138" fmla="*/ 2027038 h 2329276"/>
                  <a:gd name="connsiteX133-293139" fmla="*/ 404499 w 5729131"/>
                  <a:gd name="connsiteY133-293140" fmla="*/ 2006586 h 2329276"/>
                  <a:gd name="connsiteX134-293141" fmla="*/ 424951 w 5729131"/>
                  <a:gd name="connsiteY134-293142" fmla="*/ 1990679 h 2329276"/>
                  <a:gd name="connsiteX135-293143" fmla="*/ 463583 w 5729131"/>
                  <a:gd name="connsiteY135-293144" fmla="*/ 1983862 h 2329276"/>
                  <a:gd name="connsiteX136-293145" fmla="*/ 468128 w 5729131"/>
                  <a:gd name="connsiteY136-293146" fmla="*/ 1967954 h 2329276"/>
                  <a:gd name="connsiteX137-293147" fmla="*/ 456765 w 5729131"/>
                  <a:gd name="connsiteY137-293148" fmla="*/ 1936140 h 2329276"/>
                  <a:gd name="connsiteX138-293149" fmla="*/ 474945 w 5729131"/>
                  <a:gd name="connsiteY138-293150" fmla="*/ 1908870 h 2329276"/>
                  <a:gd name="connsiteX139-293151" fmla="*/ 474945 w 5729131"/>
                  <a:gd name="connsiteY139-293152" fmla="*/ 1888418 h 2329276"/>
                  <a:gd name="connsiteX140-293153" fmla="*/ 420406 w 5729131"/>
                  <a:gd name="connsiteY140-293154" fmla="*/ 1870238 h 2329276"/>
                  <a:gd name="connsiteX141-293155" fmla="*/ 409588 w 5729131"/>
                  <a:gd name="connsiteY141-293156" fmla="*/ 1870238 h 2329276"/>
                  <a:gd name="connsiteX142-293157" fmla="*/ 397681 w 5729131"/>
                  <a:gd name="connsiteY142-293158" fmla="*/ 1870238 h 2329276"/>
                  <a:gd name="connsiteX143-293159" fmla="*/ 379485 w 5729131"/>
                  <a:gd name="connsiteY143-293160" fmla="*/ 1847999 h 2329276"/>
                  <a:gd name="connsiteX144-293161" fmla="*/ 357322 w 5729131"/>
                  <a:gd name="connsiteY144-293162" fmla="*/ 1854331 h 2329276"/>
                  <a:gd name="connsiteX145-293163" fmla="*/ 352842 w 5729131"/>
                  <a:gd name="connsiteY145-293164" fmla="*/ 1852209 h 2329276"/>
                  <a:gd name="connsiteX146-293165" fmla="*/ 345415 w 5729131"/>
                  <a:gd name="connsiteY146-293166" fmla="*/ 1854331 h 2329276"/>
                  <a:gd name="connsiteX147-293167" fmla="*/ 302238 w 5729131"/>
                  <a:gd name="connsiteY147-293168" fmla="*/ 1833879 h 2329276"/>
                  <a:gd name="connsiteX148-293169" fmla="*/ 302238 w 5729131"/>
                  <a:gd name="connsiteY148-293170" fmla="*/ 1822517 h 2329276"/>
                  <a:gd name="connsiteX149-293171" fmla="*/ 286331 w 5729131"/>
                  <a:gd name="connsiteY149-293172" fmla="*/ 1795247 h 2329276"/>
                  <a:gd name="connsiteX150-293173" fmla="*/ 270968 w 5729131"/>
                  <a:gd name="connsiteY150-293174" fmla="*/ 1795247 h 2329276"/>
                  <a:gd name="connsiteX151-293175" fmla="*/ 259061 w 5729131"/>
                  <a:gd name="connsiteY151-293176" fmla="*/ 1795247 h 2329276"/>
                  <a:gd name="connsiteX152-293177" fmla="*/ 254516 w 5729131"/>
                  <a:gd name="connsiteY152-293178" fmla="*/ 1779340 h 2329276"/>
                  <a:gd name="connsiteX153-293179" fmla="*/ 263606 w 5729131"/>
                  <a:gd name="connsiteY153-293180" fmla="*/ 1763433 h 2329276"/>
                  <a:gd name="connsiteX154-293181" fmla="*/ 243991 w 5729131"/>
                  <a:gd name="connsiteY154-293182" fmla="*/ 1732920 h 2329276"/>
                  <a:gd name="connsiteX155-293183" fmla="*/ 216429 w 5729131"/>
                  <a:gd name="connsiteY155-293184" fmla="*/ 1736163 h 2329276"/>
                  <a:gd name="connsiteX156-293185" fmla="*/ 212956 w 5729131"/>
                  <a:gd name="connsiteY156-293186" fmla="*/ 1735171 h 2329276"/>
                  <a:gd name="connsiteX157-293187" fmla="*/ 204522 w 5729131"/>
                  <a:gd name="connsiteY157-293188" fmla="*/ 1736163 h 2329276"/>
                  <a:gd name="connsiteX158-293189" fmla="*/ 199623 w 5729131"/>
                  <a:gd name="connsiteY158-293190" fmla="*/ 1734763 h 2329276"/>
                  <a:gd name="connsiteX159-293191" fmla="*/ 195977 w 5729131"/>
                  <a:gd name="connsiteY159-293192" fmla="*/ 1747525 h 2329276"/>
                  <a:gd name="connsiteX160-293193" fmla="*/ 184968 w 5729131"/>
                  <a:gd name="connsiteY160-293194" fmla="*/ 1744380 h 2329276"/>
                  <a:gd name="connsiteX161-293195" fmla="*/ 184070 w 5729131"/>
                  <a:gd name="connsiteY161-293196" fmla="*/ 1747525 h 2329276"/>
                  <a:gd name="connsiteX162-293197" fmla="*/ 168163 w 5729131"/>
                  <a:gd name="connsiteY162-293198" fmla="*/ 1742990 h 2329276"/>
                  <a:gd name="connsiteX163-293199" fmla="*/ 156800 w 5729131"/>
                  <a:gd name="connsiteY163-293200" fmla="*/ 1704348 h 2329276"/>
                  <a:gd name="connsiteX164-293201" fmla="*/ 152255 w 5729131"/>
                  <a:gd name="connsiteY164-293202" fmla="*/ 1688441 h 2329276"/>
                  <a:gd name="connsiteX165-293203" fmla="*/ 156800 w 5729131"/>
                  <a:gd name="connsiteY165-293204" fmla="*/ 1683896 h 2329276"/>
                  <a:gd name="connsiteX166-293205" fmla="*/ 168707 w 5729131"/>
                  <a:gd name="connsiteY166-293206" fmla="*/ 1683896 h 2329276"/>
                  <a:gd name="connsiteX167-293207" fmla="*/ 188615 w 5729131"/>
                  <a:gd name="connsiteY167-293208" fmla="*/ 1683896 h 2329276"/>
                  <a:gd name="connsiteX168-293209" fmla="*/ 199977 w 5729131"/>
                  <a:gd name="connsiteY168-293210" fmla="*/ 1672534 h 2329276"/>
                  <a:gd name="connsiteX169-293211" fmla="*/ 188615 w 5729131"/>
                  <a:gd name="connsiteY169-293212" fmla="*/ 1649809 h 2329276"/>
                  <a:gd name="connsiteX170-293213" fmla="*/ 168163 w 5729131"/>
                  <a:gd name="connsiteY170-293214" fmla="*/ 1640720 h 2329276"/>
                  <a:gd name="connsiteX171-293215" fmla="*/ 168163 w 5729131"/>
                  <a:gd name="connsiteY171-293216" fmla="*/ 1633902 h 2329276"/>
                  <a:gd name="connsiteX172-293217" fmla="*/ 152255 w 5729131"/>
                  <a:gd name="connsiteY172-293218" fmla="*/ 1617995 h 2329276"/>
                  <a:gd name="connsiteX173-293219" fmla="*/ 129531 w 5729131"/>
                  <a:gd name="connsiteY173-293220" fmla="*/ 1581635 h 2329276"/>
                  <a:gd name="connsiteX174-293221" fmla="*/ 140893 w 5729131"/>
                  <a:gd name="connsiteY174-293222" fmla="*/ 1558911 h 2329276"/>
                  <a:gd name="connsiteX175-293223" fmla="*/ 136348 w 5729131"/>
                  <a:gd name="connsiteY175-293224" fmla="*/ 1531641 h 2329276"/>
                  <a:gd name="connsiteX176-293225" fmla="*/ 103789 w 5729131"/>
                  <a:gd name="connsiteY176-293226" fmla="*/ 1518234 h 2329276"/>
                  <a:gd name="connsiteX177-293227" fmla="*/ 93716 w 5729131"/>
                  <a:gd name="connsiteY177-293228" fmla="*/ 1522551 h 2329276"/>
                  <a:gd name="connsiteX178-293229" fmla="*/ 91868 w 5729131"/>
                  <a:gd name="connsiteY178-293230" fmla="*/ 1518240 h 2329276"/>
                  <a:gd name="connsiteX179-293231" fmla="*/ 81809 w 5729131"/>
                  <a:gd name="connsiteY179-293232" fmla="*/ 1522551 h 2329276"/>
                  <a:gd name="connsiteX180-293233" fmla="*/ 74992 w 5729131"/>
                  <a:gd name="connsiteY180-293234" fmla="*/ 1506644 h 2329276"/>
                  <a:gd name="connsiteX181-293235" fmla="*/ 34087 w 5729131"/>
                  <a:gd name="connsiteY181-293236" fmla="*/ 1495282 h 2329276"/>
                  <a:gd name="connsiteX182-293237" fmla="*/ 22725 w 5729131"/>
                  <a:gd name="connsiteY182-293238" fmla="*/ 1452105 h 2329276"/>
                  <a:gd name="connsiteX183-293239" fmla="*/ 22725 w 5729131"/>
                  <a:gd name="connsiteY183-293240" fmla="*/ 1420290 h 2329276"/>
                  <a:gd name="connsiteX184-293241" fmla="*/ 0 w 5729131"/>
                  <a:gd name="connsiteY184-293242" fmla="*/ 1404383 h 2329276"/>
                  <a:gd name="connsiteX185-293243" fmla="*/ 15907 w 5729131"/>
                  <a:gd name="connsiteY185-293244" fmla="*/ 1381659 h 2329276"/>
                  <a:gd name="connsiteX186-293245" fmla="*/ 6818 w 5729131"/>
                  <a:gd name="connsiteY186-293246" fmla="*/ 1318030 h 2329276"/>
                  <a:gd name="connsiteX187-293247" fmla="*/ 34087 w 5729131"/>
                  <a:gd name="connsiteY187-293248" fmla="*/ 1274853 h 2329276"/>
                  <a:gd name="connsiteX188-293249" fmla="*/ 27270 w 5729131"/>
                  <a:gd name="connsiteY188-293250" fmla="*/ 1263491 h 2329276"/>
                  <a:gd name="connsiteX189-293251" fmla="*/ 70447 w 5729131"/>
                  <a:gd name="connsiteY189-293252" fmla="*/ 1224859 h 2329276"/>
                  <a:gd name="connsiteX190-293253" fmla="*/ 27270 w 5729131"/>
                  <a:gd name="connsiteY190-293254" fmla="*/ 1188499 h 2329276"/>
                  <a:gd name="connsiteX191-293255" fmla="*/ 109078 w 5729131"/>
                  <a:gd name="connsiteY191-293256" fmla="*/ 1090783 h 2329276"/>
                  <a:gd name="connsiteX192-293257" fmla="*/ 145438 w 5729131"/>
                  <a:gd name="connsiteY192-293258" fmla="*/ 1047606 h 2329276"/>
                  <a:gd name="connsiteX193-293259" fmla="*/ 156800 w 5729131"/>
                  <a:gd name="connsiteY193-293260" fmla="*/ 1004430 h 2329276"/>
                  <a:gd name="connsiteX194-293261" fmla="*/ 102261 w 5729131"/>
                  <a:gd name="connsiteY194-293262" fmla="*/ 952163 h 2329276"/>
                  <a:gd name="connsiteX195-293263" fmla="*/ 118168 w 5729131"/>
                  <a:gd name="connsiteY195-293264" fmla="*/ 897624 h 2329276"/>
                  <a:gd name="connsiteX196-293265" fmla="*/ 86354 w 5729131"/>
                  <a:gd name="connsiteY196-293266" fmla="*/ 833995 h 2329276"/>
                  <a:gd name="connsiteX197-293267" fmla="*/ 109078 w 5729131"/>
                  <a:gd name="connsiteY197-293268" fmla="*/ 759003 h 2329276"/>
                  <a:gd name="connsiteX198-293269" fmla="*/ 70447 w 5729131"/>
                  <a:gd name="connsiteY198-293270" fmla="*/ 656742 h 2329276"/>
                  <a:gd name="connsiteX199-293271" fmla="*/ 102261 w 5729131"/>
                  <a:gd name="connsiteY199-293272" fmla="*/ 586296 h 2329276"/>
                  <a:gd name="connsiteX200-293273" fmla="*/ 43177 w 5729131"/>
                  <a:gd name="connsiteY200-293274" fmla="*/ 520395 h 2329276"/>
                  <a:gd name="connsiteX201-293275" fmla="*/ 49994 w 5729131"/>
                  <a:gd name="connsiteY201-293276" fmla="*/ 445403 h 2329276"/>
                  <a:gd name="connsiteX202-293277" fmla="*/ 81809 w 5729131"/>
                  <a:gd name="connsiteY202-293278" fmla="*/ 440858 h 2329276"/>
                  <a:gd name="connsiteX203-293279" fmla="*/ 145438 w 5729131"/>
                  <a:gd name="connsiteY203-293280" fmla="*/ 397682 h 2329276"/>
                  <a:gd name="connsiteX204-293281" fmla="*/ 184070 w 5729131"/>
                  <a:gd name="connsiteY204-293282" fmla="*/ 359050 h 2329276"/>
                  <a:gd name="connsiteX205-293283" fmla="*/ 189699 w 5729131"/>
                  <a:gd name="connsiteY205-293284" fmla="*/ 365328 h 2329276"/>
                  <a:gd name="connsiteX206-293285" fmla="*/ 195977 w 5729131"/>
                  <a:gd name="connsiteY206-293286" fmla="*/ 359050 h 2329276"/>
                  <a:gd name="connsiteX207-293287" fmla="*/ 255061 w 5729131"/>
                  <a:gd name="connsiteY207-293288" fmla="*/ 424951 h 2329276"/>
                  <a:gd name="connsiteX208-293289" fmla="*/ 350504 w 5729131"/>
                  <a:gd name="connsiteY208-293290" fmla="*/ 445403 h 2329276"/>
                  <a:gd name="connsiteX209-293291" fmla="*/ 491397 w 5729131"/>
                  <a:gd name="connsiteY209-293292" fmla="*/ 559027 h 2329276"/>
                  <a:gd name="connsiteX210-293293" fmla="*/ 523211 w 5729131"/>
                  <a:gd name="connsiteY210-293294" fmla="*/ 606748 h 2329276"/>
                  <a:gd name="connsiteX211-293295" fmla="*/ 523211 w 5729131"/>
                  <a:gd name="connsiteY211-293296" fmla="*/ 665832 h 2329276"/>
                  <a:gd name="connsiteX212-293297" fmla="*/ 486852 w 5729131"/>
                  <a:gd name="connsiteY212-293298" fmla="*/ 720371 h 2329276"/>
                  <a:gd name="connsiteX213-293299" fmla="*/ 420951 w 5729131"/>
                  <a:gd name="connsiteY213-293300" fmla="*/ 740824 h 2329276"/>
                  <a:gd name="connsiteX214-293301" fmla="*/ 415909 w 5729131"/>
                  <a:gd name="connsiteY214-293302" fmla="*/ 738693 h 2329276"/>
                  <a:gd name="connsiteX215-293303" fmla="*/ 409044 w 5729131"/>
                  <a:gd name="connsiteY215-293304" fmla="*/ 740824 h 2329276"/>
                  <a:gd name="connsiteX216-293305" fmla="*/ 252950 w 5729131"/>
                  <a:gd name="connsiteY216-293306" fmla="*/ 674868 h 2329276"/>
                  <a:gd name="connsiteX217-293307" fmla="*/ 232336 w 5729131"/>
                  <a:gd name="connsiteY217-293308" fmla="*/ 681740 h 2329276"/>
                  <a:gd name="connsiteX218-293309" fmla="*/ 291420 w 5729131"/>
                  <a:gd name="connsiteY218-293310" fmla="*/ 752186 h 2329276"/>
                  <a:gd name="connsiteX219-293311" fmla="*/ 291420 w 5729131"/>
                  <a:gd name="connsiteY219-293312" fmla="*/ 790818 h 2329276"/>
                  <a:gd name="connsiteX220-293313" fmla="*/ 298238 w 5729131"/>
                  <a:gd name="connsiteY220-293314" fmla="*/ 877172 h 2329276"/>
                  <a:gd name="connsiteX221-293315" fmla="*/ 345959 w 5729131"/>
                  <a:gd name="connsiteY221-293316" fmla="*/ 908986 h 2329276"/>
                  <a:gd name="connsiteX222-293317" fmla="*/ 362087 w 5729131"/>
                  <a:gd name="connsiteY222-293318" fmla="*/ 918394 h 2329276"/>
                  <a:gd name="connsiteX223-293319" fmla="*/ 365867 w 5729131"/>
                  <a:gd name="connsiteY223-293320" fmla="*/ 886261 h 2329276"/>
                  <a:gd name="connsiteX224-293321" fmla="*/ 345415 w 5729131"/>
                  <a:gd name="connsiteY224-293322" fmla="*/ 849902 h 2329276"/>
                  <a:gd name="connsiteX225-293323" fmla="*/ 365867 w 5729131"/>
                  <a:gd name="connsiteY225-293324" fmla="*/ 818087 h 2329276"/>
                  <a:gd name="connsiteX226-293325" fmla="*/ 374560 w 5729131"/>
                  <a:gd name="connsiteY226-293326" fmla="*/ 823086 h 2329276"/>
                  <a:gd name="connsiteX227-293327" fmla="*/ 377774 w 5729131"/>
                  <a:gd name="connsiteY227-293328" fmla="*/ 818087 h 2329276"/>
                  <a:gd name="connsiteX228-293329" fmla="*/ 461933 w 5729131"/>
                  <a:gd name="connsiteY228-293330" fmla="*/ 866479 h 2329276"/>
                  <a:gd name="connsiteX229-293331" fmla="*/ 484035 w 5729131"/>
                  <a:gd name="connsiteY229-293332" fmla="*/ 849902 h 2329276"/>
                  <a:gd name="connsiteX230-293333" fmla="*/ 463583 w 5729131"/>
                  <a:gd name="connsiteY230-293334" fmla="*/ 784000 h 2329276"/>
                  <a:gd name="connsiteX231-293335" fmla="*/ 549936 w 5729131"/>
                  <a:gd name="connsiteY231-293336" fmla="*/ 697647 h 2329276"/>
                  <a:gd name="connsiteX232-293337" fmla="*/ 559742 w 5729131"/>
                  <a:gd name="connsiteY232-293338" fmla="*/ 699748 h 2329276"/>
                  <a:gd name="connsiteX233-293339" fmla="*/ 561843 w 5729131"/>
                  <a:gd name="connsiteY233-293340" fmla="*/ 697647 h 2329276"/>
                  <a:gd name="connsiteX234-293341" fmla="*/ 593658 w 5729131"/>
                  <a:gd name="connsiteY234-293342" fmla="*/ 704464 h 2329276"/>
                  <a:gd name="connsiteX235-293343" fmla="*/ 620945 w 5729131"/>
                  <a:gd name="connsiteY235-293344" fmla="*/ 728341 h 2329276"/>
                  <a:gd name="connsiteX236-293345" fmla="*/ 640835 w 5729131"/>
                  <a:gd name="connsiteY236-293346" fmla="*/ 672650 h 2329276"/>
                  <a:gd name="connsiteX237-293347" fmla="*/ 609020 w 5729131"/>
                  <a:gd name="connsiteY237-293348" fmla="*/ 618111 h 2329276"/>
                  <a:gd name="connsiteX238-293349" fmla="*/ 624928 w 5729131"/>
                  <a:gd name="connsiteY238-293350" fmla="*/ 559027 h 2329276"/>
                  <a:gd name="connsiteX239-293351" fmla="*/ 597658 w 5729131"/>
                  <a:gd name="connsiteY239-293352" fmla="*/ 499942 h 2329276"/>
                  <a:gd name="connsiteX240-293353" fmla="*/ 611562 w 5729131"/>
                  <a:gd name="connsiteY240-293354" fmla="*/ 504268 h 2329276"/>
                  <a:gd name="connsiteX241-293355" fmla="*/ 609565 w 5729131"/>
                  <a:gd name="connsiteY241-293356" fmla="*/ 499942 h 2329276"/>
                  <a:gd name="connsiteX242-293357" fmla="*/ 711826 w 5729131"/>
                  <a:gd name="connsiteY242-293358" fmla="*/ 531757 h 2329276"/>
                  <a:gd name="connsiteX243-293359" fmla="*/ 732278 w 5729131"/>
                  <a:gd name="connsiteY243-293360" fmla="*/ 586296 h 2329276"/>
                  <a:gd name="connsiteX244-293361" fmla="*/ 684556 w 5729131"/>
                  <a:gd name="connsiteY244-293362" fmla="*/ 597658 h 2329276"/>
                  <a:gd name="connsiteX245-293363" fmla="*/ 684556 w 5729131"/>
                  <a:gd name="connsiteY245-293364" fmla="*/ 649925 h 2329276"/>
                  <a:gd name="connsiteX246-293365" fmla="*/ 713309 w 5729131"/>
                  <a:gd name="connsiteY246-293366" fmla="*/ 678678 h 2329276"/>
                  <a:gd name="connsiteX247-293367" fmla="*/ 763548 w 5729131"/>
                  <a:gd name="connsiteY247-293368" fmla="*/ 661287 h 2329276"/>
                  <a:gd name="connsiteX248-293369" fmla="*/ 770365 w 5729131"/>
                  <a:gd name="connsiteY248-293370" fmla="*/ 602203 h 2329276"/>
                  <a:gd name="connsiteX249-293371" fmla="*/ 845357 w 5729131"/>
                  <a:gd name="connsiteY249-293372" fmla="*/ 554482 h 2329276"/>
                  <a:gd name="connsiteX250-293373" fmla="*/ 972614 w 5729131"/>
                  <a:gd name="connsiteY250-293374" fmla="*/ 468128 h 2329276"/>
                  <a:gd name="connsiteX251-293375" fmla="*/ 982566 w 5729131"/>
                  <a:gd name="connsiteY251-293376" fmla="*/ 469455 h 2329276"/>
                  <a:gd name="connsiteX252-293377" fmla="*/ 984521 w 5729131"/>
                  <a:gd name="connsiteY252-293378" fmla="*/ 468128 h 2329276"/>
                  <a:gd name="connsiteX253-293379" fmla="*/ 1018608 w 5729131"/>
                  <a:gd name="connsiteY253-293380" fmla="*/ 472673 h 2329276"/>
                  <a:gd name="connsiteX254-293381" fmla="*/ 979977 w 5729131"/>
                  <a:gd name="connsiteY254-293382" fmla="*/ 536302 h 2329276"/>
                  <a:gd name="connsiteX255-293383" fmla="*/ 1012666 w 5729131"/>
                  <a:gd name="connsiteY255-293384" fmla="*/ 541463 h 2329276"/>
                  <a:gd name="connsiteX256-293385" fmla="*/ 1038516 w 5729131"/>
                  <a:gd name="connsiteY256-293386" fmla="*/ 511305 h 2329276"/>
                  <a:gd name="connsiteX257-293387" fmla="*/ 1050423 w 5729131"/>
                  <a:gd name="connsiteY257-293388" fmla="*/ 511305 h 2329276"/>
                  <a:gd name="connsiteX258-293389" fmla="*/ 1108962 w 5729131"/>
                  <a:gd name="connsiteY258-293390" fmla="*/ 511305 h 2329276"/>
                  <a:gd name="connsiteX259-293391" fmla="*/ 1161229 w 5729131"/>
                  <a:gd name="connsiteY259-293392" fmla="*/ 468128 h 2329276"/>
                  <a:gd name="connsiteX260-293393" fmla="*/ 1165711 w 5729131"/>
                  <a:gd name="connsiteY260-293394" fmla="*/ 474262 h 2329276"/>
                  <a:gd name="connsiteX261-293395" fmla="*/ 1173136 w 5729131"/>
                  <a:gd name="connsiteY261-293396" fmla="*/ 468128 h 2329276"/>
                  <a:gd name="connsiteX262-293397" fmla="*/ 1210035 w 5729131"/>
                  <a:gd name="connsiteY262-293398" fmla="*/ 518621 h 2329276"/>
                  <a:gd name="connsiteX263-293399" fmla="*/ 1247583 w 5729131"/>
                  <a:gd name="connsiteY263-293400" fmla="*/ 461311 h 2329276"/>
                  <a:gd name="connsiteX264-293401" fmla="*/ 1211223 w 5729131"/>
                  <a:gd name="connsiteY264-293402" fmla="*/ 402227 h 2329276"/>
                  <a:gd name="connsiteX265-293403" fmla="*/ 1227130 w 5729131"/>
                  <a:gd name="connsiteY265-293404" fmla="*/ 365867 h 2329276"/>
                  <a:gd name="connsiteX266-293405" fmla="*/ 1237665 w 5729131"/>
                  <a:gd name="connsiteY266-293406" fmla="*/ 369005 h 2329276"/>
                  <a:gd name="connsiteX267-293407" fmla="*/ 1239037 w 5729131"/>
                  <a:gd name="connsiteY267-293408" fmla="*/ 365867 h 2329276"/>
                  <a:gd name="connsiteX268-293409" fmla="*/ 1345843 w 5729131"/>
                  <a:gd name="connsiteY268-293410" fmla="*/ 397682 h 2329276"/>
                  <a:gd name="connsiteX269-293411" fmla="*/ 1400382 w 5729131"/>
                  <a:gd name="connsiteY269-293412" fmla="*/ 429496 h 2329276"/>
                  <a:gd name="connsiteX270-293413" fmla="*/ 1519756 w 5729131"/>
                  <a:gd name="connsiteY270-293414" fmla="*/ 536080 h 2329276"/>
                  <a:gd name="connsiteX271-293415" fmla="*/ 1543003 w 5729131"/>
                  <a:gd name="connsiteY271-293416" fmla="*/ 495398 h 2329276"/>
                  <a:gd name="connsiteX272-293417" fmla="*/ 1506643 w 5729131"/>
                  <a:gd name="connsiteY272-293418" fmla="*/ 440858 h 2329276"/>
                  <a:gd name="connsiteX273-293419" fmla="*/ 1506643 w 5729131"/>
                  <a:gd name="connsiteY273-293420" fmla="*/ 418134 h 2329276"/>
                  <a:gd name="connsiteX274-293421" fmla="*/ 1463467 w 5729131"/>
                  <a:gd name="connsiteY274-293422" fmla="*/ 409044 h 2329276"/>
                  <a:gd name="connsiteX275-293423" fmla="*/ 1472556 w 5729131"/>
                  <a:gd name="connsiteY275-293424" fmla="*/ 359050 h 2329276"/>
                  <a:gd name="connsiteX276-293425" fmla="*/ 1452104 w 5729131"/>
                  <a:gd name="connsiteY276-293426" fmla="*/ 272696 h 2329276"/>
                  <a:gd name="connsiteX277-293427" fmla="*/ 1452104 w 5729131"/>
                  <a:gd name="connsiteY277-293428" fmla="*/ 236337 h 2329276"/>
                  <a:gd name="connsiteX278-293429" fmla="*/ 1522551 w 5729131"/>
                  <a:gd name="connsiteY278-293430" fmla="*/ 134076 h 2329276"/>
                  <a:gd name="connsiteX279-293431" fmla="*/ 1543003 w 5729131"/>
                  <a:gd name="connsiteY279-293432" fmla="*/ 20453 h 2329276"/>
                  <a:gd name="connsiteX280-293433" fmla="*/ 1570272 w 5729131"/>
                  <a:gd name="connsiteY280-293434" fmla="*/ 0 h 2329276"/>
                  <a:gd name="connsiteX281-293435" fmla="*/ 1578688 w 5729131"/>
                  <a:gd name="connsiteY281-293436" fmla="*/ 2619 h 2329276"/>
                  <a:gd name="connsiteX282-293437" fmla="*/ 1582179 w 5729131"/>
                  <a:gd name="connsiteY282-293438" fmla="*/ 0 h 2329276"/>
                  <a:gd name="connsiteX283-293439" fmla="*/ 1684440 w 5729131"/>
                  <a:gd name="connsiteY283-293440" fmla="*/ 31815 h 2329276"/>
                  <a:gd name="connsiteX284-293441" fmla="*/ 1688985 w 5729131"/>
                  <a:gd name="connsiteY284-293442" fmla="*/ 102261 h 2329276"/>
                  <a:gd name="connsiteX285-293443" fmla="*/ 1652625 w 5729131"/>
                  <a:gd name="connsiteY285-293444" fmla="*/ 193160 h 2329276"/>
                  <a:gd name="connsiteX286-293445" fmla="*/ 1679895 w 5729131"/>
                  <a:gd name="connsiteY286-293446" fmla="*/ 231792 h 2329276"/>
                  <a:gd name="connsiteX287-293447" fmla="*/ 1688985 w 5729131"/>
                  <a:gd name="connsiteY287-293448" fmla="*/ 306783 h 2329276"/>
                  <a:gd name="connsiteX288-293449" fmla="*/ 1679895 w 5729131"/>
                  <a:gd name="connsiteY288-293450" fmla="*/ 452221 h 2329276"/>
                  <a:gd name="connsiteX289-293451" fmla="*/ 1636718 w 5729131"/>
                  <a:gd name="connsiteY289-293452" fmla="*/ 715827 h 2329276"/>
                  <a:gd name="connsiteX290-293453" fmla="*/ 1662494 w 5729131"/>
                  <a:gd name="connsiteY290-293454" fmla="*/ 722271 h 2329276"/>
                  <a:gd name="connsiteX0-293455" fmla="*/ 1662494 w 5729131"/>
                  <a:gd name="connsiteY0-293456" fmla="*/ 722271 h 2329276"/>
                  <a:gd name="connsiteX1-293457" fmla="*/ 5729132 w 5729131"/>
                  <a:gd name="connsiteY1-293458" fmla="*/ 785976 h 2329276"/>
                  <a:gd name="connsiteX2-293459" fmla="*/ 5693366 w 5729131"/>
                  <a:gd name="connsiteY2-293460" fmla="*/ 792603 h 2329276"/>
                  <a:gd name="connsiteX3-293461" fmla="*/ 5640799 w 5729131"/>
                  <a:gd name="connsiteY3-293462" fmla="*/ 752186 h 2329276"/>
                  <a:gd name="connsiteX4-293463" fmla="*/ 5586259 w 5729131"/>
                  <a:gd name="connsiteY4-293464" fmla="*/ 870354 h 2329276"/>
                  <a:gd name="connsiteX5-293465" fmla="*/ 5575676 w 5729131"/>
                  <a:gd name="connsiteY5-293466" fmla="*/ 869346 h 2329276"/>
                  <a:gd name="connsiteX6-293467" fmla="*/ 5539436 w 5729131"/>
                  <a:gd name="connsiteY6-293468" fmla="*/ 867029 h 2329276"/>
                  <a:gd name="connsiteX7-293469" fmla="*/ 5593077 w 5729131"/>
                  <a:gd name="connsiteY7-293470" fmla="*/ 972615 h 2329276"/>
                  <a:gd name="connsiteX8-293471" fmla="*/ 5613529 w 5729131"/>
                  <a:gd name="connsiteY8-293472" fmla="*/ 1031699 h 2329276"/>
                  <a:gd name="connsiteX9-293473" fmla="*/ 5608984 w 5729131"/>
                  <a:gd name="connsiteY9-293474" fmla="*/ 1054424 h 2329276"/>
                  <a:gd name="connsiteX10-293475" fmla="*/ 5274932 w 5729131"/>
                  <a:gd name="connsiteY10-293476" fmla="*/ 1236221 h 2329276"/>
                  <a:gd name="connsiteX11-293477" fmla="*/ 5267238 w 5729131"/>
                  <a:gd name="connsiteY11-293478" fmla="*/ 1227794 h 2329276"/>
                  <a:gd name="connsiteX12-293479" fmla="*/ 5129494 w 5729131"/>
                  <a:gd name="connsiteY12-293480" fmla="*/ 1243038 h 2329276"/>
                  <a:gd name="connsiteX13-293481" fmla="*/ 5126389 w 5729131"/>
                  <a:gd name="connsiteY13-293482" fmla="*/ 1237716 h 2329276"/>
                  <a:gd name="connsiteX14-293483" fmla="*/ 5117587 w 5729131"/>
                  <a:gd name="connsiteY14-293484" fmla="*/ 1243038 h 2329276"/>
                  <a:gd name="connsiteX15-293485" fmla="*/ 5105544 w 5729131"/>
                  <a:gd name="connsiteY15-293486" fmla="*/ 1222392 h 2329276"/>
                  <a:gd name="connsiteX16-293487" fmla="*/ 5074955 w 5729131"/>
                  <a:gd name="connsiteY16-293488" fmla="*/ 1247583 h 2329276"/>
                  <a:gd name="connsiteX17-293489" fmla="*/ 5065718 w 5729131"/>
                  <a:gd name="connsiteY17-293490" fmla="*/ 1245384 h 2329276"/>
                  <a:gd name="connsiteX18-293491" fmla="*/ 5063048 w 5729131"/>
                  <a:gd name="connsiteY18-293492" fmla="*/ 1247583 h 2329276"/>
                  <a:gd name="connsiteX19-293493" fmla="*/ 5026594 w 5729131"/>
                  <a:gd name="connsiteY19-293494" fmla="*/ 1238904 h 2329276"/>
                  <a:gd name="connsiteX20-293495" fmla="*/ 5015871 w 5729131"/>
                  <a:gd name="connsiteY20-293496" fmla="*/ 1283943 h 2329276"/>
                  <a:gd name="connsiteX21-293497" fmla="*/ 4974967 w 5729131"/>
                  <a:gd name="connsiteY21-293498" fmla="*/ 1349844 h 2329276"/>
                  <a:gd name="connsiteX22-293499" fmla="*/ 4974967 w 5729131"/>
                  <a:gd name="connsiteY22-293500" fmla="*/ 1381659 h 2329276"/>
                  <a:gd name="connsiteX23-293501" fmla="*/ 5011326 w 5729131"/>
                  <a:gd name="connsiteY23-293502" fmla="*/ 1495282 h 2329276"/>
                  <a:gd name="connsiteX24-293503" fmla="*/ 4999419 w 5729131"/>
                  <a:gd name="connsiteY24-293504" fmla="*/ 1495282 h 2329276"/>
                  <a:gd name="connsiteX25-293505" fmla="*/ 4974967 w 5729131"/>
                  <a:gd name="connsiteY25-293506" fmla="*/ 1495282 h 2329276"/>
                  <a:gd name="connsiteX26-293507" fmla="*/ 4963605 w 5729131"/>
                  <a:gd name="connsiteY26-293508" fmla="*/ 1547548 h 2329276"/>
                  <a:gd name="connsiteX27-293509" fmla="*/ 4974967 w 5729131"/>
                  <a:gd name="connsiteY27-293510" fmla="*/ 1574818 h 2329276"/>
                  <a:gd name="connsiteX28-293511" fmla="*/ 4909065 w 5729131"/>
                  <a:gd name="connsiteY28-293512" fmla="*/ 1608905 h 2329276"/>
                  <a:gd name="connsiteX29-293513" fmla="*/ 4897703 w 5729131"/>
                  <a:gd name="connsiteY29-293514" fmla="*/ 1677079 h 2329276"/>
                  <a:gd name="connsiteX30-293515" fmla="*/ 4845437 w 5729131"/>
                  <a:gd name="connsiteY30-293516" fmla="*/ 1692986 h 2329276"/>
                  <a:gd name="connsiteX31-293517" fmla="*/ 4834074 w 5729131"/>
                  <a:gd name="connsiteY31-293518" fmla="*/ 1752070 h 2329276"/>
                  <a:gd name="connsiteX32-293519" fmla="*/ 4779535 w 5729131"/>
                  <a:gd name="connsiteY32-293520" fmla="*/ 1811154 h 2329276"/>
                  <a:gd name="connsiteX33-293521" fmla="*/ 4777225 w 5729131"/>
                  <a:gd name="connsiteY33-293522" fmla="*/ 1800758 h 2329276"/>
                  <a:gd name="connsiteX34-293523" fmla="*/ 4767628 w 5729131"/>
                  <a:gd name="connsiteY34-293524" fmla="*/ 1811154 h 2329276"/>
                  <a:gd name="connsiteX35-293525" fmla="*/ 4758538 w 5729131"/>
                  <a:gd name="connsiteY35-293526" fmla="*/ 1770250 h 2329276"/>
                  <a:gd name="connsiteX36-293527" fmla="*/ 4742631 w 5729131"/>
                  <a:gd name="connsiteY36-293528" fmla="*/ 1683896 h 2329276"/>
                  <a:gd name="connsiteX37-293529" fmla="*/ 4715361 w 5729131"/>
                  <a:gd name="connsiteY37-293530" fmla="*/ 1543004 h 2329276"/>
                  <a:gd name="connsiteX38-293531" fmla="*/ 4735813 w 5729131"/>
                  <a:gd name="connsiteY38-293532" fmla="*/ 1452105 h 2329276"/>
                  <a:gd name="connsiteX39-293533" fmla="*/ 4767628 w 5729131"/>
                  <a:gd name="connsiteY39-293534" fmla="*/ 1408928 h 2329276"/>
                  <a:gd name="connsiteX40-293535" fmla="*/ 4767628 w 5729131"/>
                  <a:gd name="connsiteY40-293536" fmla="*/ 1381659 h 2329276"/>
                  <a:gd name="connsiteX41-293537" fmla="*/ 4826712 w 5729131"/>
                  <a:gd name="connsiteY41-293538" fmla="*/ 1365751 h 2329276"/>
                  <a:gd name="connsiteX42-293539" fmla="*/ 1811153 w 5729131"/>
                  <a:gd name="connsiteY42-293540" fmla="*/ 1617995 h 2329276"/>
                  <a:gd name="connsiteX43-293541" fmla="*/ 1748069 w 5729131"/>
                  <a:gd name="connsiteY43-293542" fmla="*/ 1656627 h 2329276"/>
                  <a:gd name="connsiteX44-293543" fmla="*/ 1711709 w 5729131"/>
                  <a:gd name="connsiteY44-293544" fmla="*/ 1661172 h 2329276"/>
                  <a:gd name="connsiteX45-293545" fmla="*/ 1711926 w 5729131"/>
                  <a:gd name="connsiteY45-293546" fmla="*/ 1659656 h 2329276"/>
                  <a:gd name="connsiteX46-293547" fmla="*/ 1699803 w 5729131"/>
                  <a:gd name="connsiteY46-293548" fmla="*/ 1661172 h 2329276"/>
                  <a:gd name="connsiteX47-293549" fmla="*/ 1704347 w 5729131"/>
                  <a:gd name="connsiteY47-293550" fmla="*/ 1629357 h 2329276"/>
                  <a:gd name="connsiteX48-293551" fmla="*/ 1662460 w 5729131"/>
                  <a:gd name="connsiteY48-293552" fmla="*/ 1611406 h 2329276"/>
                  <a:gd name="connsiteX49-293553" fmla="*/ 1629901 w 5729131"/>
                  <a:gd name="connsiteY49-293554" fmla="*/ 1624812 h 2329276"/>
                  <a:gd name="connsiteX50-293555" fmla="*/ 1629300 w 5729131"/>
                  <a:gd name="connsiteY50-293556" fmla="*/ 1620157 h 2329276"/>
                  <a:gd name="connsiteX51-293557" fmla="*/ 1617994 w 5729131"/>
                  <a:gd name="connsiteY51-293558" fmla="*/ 1624812 h 2329276"/>
                  <a:gd name="connsiteX52-293559" fmla="*/ 1608904 w 5729131"/>
                  <a:gd name="connsiteY52-293560" fmla="*/ 1554366 h 2329276"/>
                  <a:gd name="connsiteX53-293561" fmla="*/ 1552684 w 5729131"/>
                  <a:gd name="connsiteY53-293562" fmla="*/ 1544673 h 2329276"/>
                  <a:gd name="connsiteX54-293563" fmla="*/ 1518550 w 5729131"/>
                  <a:gd name="connsiteY54-293564" fmla="*/ 1570273 h 2329276"/>
                  <a:gd name="connsiteX55-293565" fmla="*/ 1425379 w 5729131"/>
                  <a:gd name="connsiteY55-293566" fmla="*/ 1590725 h 2329276"/>
                  <a:gd name="connsiteX56-293567" fmla="*/ 1409472 w 5729131"/>
                  <a:gd name="connsiteY56-293568" fmla="*/ 1608905 h 2329276"/>
                  <a:gd name="connsiteX57-293569" fmla="*/ 1270852 w 5729131"/>
                  <a:gd name="connsiteY57-293570" fmla="*/ 1629357 h 2329276"/>
                  <a:gd name="connsiteX58-293571" fmla="*/ 1254945 w 5729131"/>
                  <a:gd name="connsiteY58-293572" fmla="*/ 1649809 h 2329276"/>
                  <a:gd name="connsiteX59-293573" fmla="*/ 1282214 w 5729131"/>
                  <a:gd name="connsiteY59-293574" fmla="*/ 1692986 h 2329276"/>
                  <a:gd name="connsiteX60-293575" fmla="*/ 1243582 w 5729131"/>
                  <a:gd name="connsiteY60-293576" fmla="*/ 1708893 h 2329276"/>
                  <a:gd name="connsiteX61-293577" fmla="*/ 1254945 w 5729131"/>
                  <a:gd name="connsiteY61-293578" fmla="*/ 1727073 h 2329276"/>
                  <a:gd name="connsiteX62-293579" fmla="*/ 1216313 w 5729131"/>
                  <a:gd name="connsiteY62-293580" fmla="*/ 1752070 h 2329276"/>
                  <a:gd name="connsiteX63-293581" fmla="*/ 1275397 w 5729131"/>
                  <a:gd name="connsiteY63-293582" fmla="*/ 1795247 h 2329276"/>
                  <a:gd name="connsiteX64-293583" fmla="*/ 1270852 w 5729131"/>
                  <a:gd name="connsiteY64-293584" fmla="*/ 1822517 h 2329276"/>
                  <a:gd name="connsiteX65-293585" fmla="*/ 1259108 w 5729131"/>
                  <a:gd name="connsiteY65-293586" fmla="*/ 1821538 h 2329276"/>
                  <a:gd name="connsiteX66-293587" fmla="*/ 1258945 w 5729131"/>
                  <a:gd name="connsiteY66-293588" fmla="*/ 1822517 h 2329276"/>
                  <a:gd name="connsiteX67-293589" fmla="*/ 1215644 w 5729131"/>
                  <a:gd name="connsiteY67-293590" fmla="*/ 1818908 h 2329276"/>
                  <a:gd name="connsiteX68-293591" fmla="*/ 1204950 w 5729131"/>
                  <a:gd name="connsiteY68-293592" fmla="*/ 1833879 h 2329276"/>
                  <a:gd name="connsiteX69-293593" fmla="*/ 1196495 w 5729131"/>
                  <a:gd name="connsiteY69-293594" fmla="*/ 1829047 h 2329276"/>
                  <a:gd name="connsiteX70-293595" fmla="*/ 1193043 w 5729131"/>
                  <a:gd name="connsiteY70-293596" fmla="*/ 1833879 h 2329276"/>
                  <a:gd name="connsiteX71-293597" fmla="*/ 1145322 w 5729131"/>
                  <a:gd name="connsiteY71-293598" fmla="*/ 1806609 h 2329276"/>
                  <a:gd name="connsiteX72-293599" fmla="*/ 1098145 w 5729131"/>
                  <a:gd name="connsiteY72-293600" fmla="*/ 1806609 h 2329276"/>
                  <a:gd name="connsiteX73-293601" fmla="*/ 1061785 w 5729131"/>
                  <a:gd name="connsiteY73-293602" fmla="*/ 1833879 h 2329276"/>
                  <a:gd name="connsiteX74-293603" fmla="*/ 1055322 w 5729131"/>
                  <a:gd name="connsiteY74-293604" fmla="*/ 1829796 h 2329276"/>
                  <a:gd name="connsiteX75-293605" fmla="*/ 1049878 w 5729131"/>
                  <a:gd name="connsiteY75-293606" fmla="*/ 1833879 h 2329276"/>
                  <a:gd name="connsiteX76-293607" fmla="*/ 1006701 w 5729131"/>
                  <a:gd name="connsiteY76-293608" fmla="*/ 1806609 h 2329276"/>
                  <a:gd name="connsiteX77-293609" fmla="*/ 924893 w 5729131"/>
                  <a:gd name="connsiteY77-293610" fmla="*/ 1770250 h 2329276"/>
                  <a:gd name="connsiteX78-293611" fmla="*/ 877716 w 5729131"/>
                  <a:gd name="connsiteY78-293612" fmla="*/ 1770250 h 2329276"/>
                  <a:gd name="connsiteX79-293613" fmla="*/ 802724 w 5729131"/>
                  <a:gd name="connsiteY79-293614" fmla="*/ 1833879 h 2329276"/>
                  <a:gd name="connsiteX80-293615" fmla="*/ 798179 w 5729131"/>
                  <a:gd name="connsiteY80-293616" fmla="*/ 1877056 h 2329276"/>
                  <a:gd name="connsiteX81-293617" fmla="*/ 787406 w 5729131"/>
                  <a:gd name="connsiteY81-293618" fmla="*/ 1866283 h 2329276"/>
                  <a:gd name="connsiteX82-293619" fmla="*/ 786272 w 5729131"/>
                  <a:gd name="connsiteY82-293620" fmla="*/ 1877056 h 2329276"/>
                  <a:gd name="connsiteX83-293621" fmla="*/ 756063 w 5729131"/>
                  <a:gd name="connsiteY83-293622" fmla="*/ 1846846 h 2329276"/>
                  <a:gd name="connsiteX84-293623" fmla="*/ 732278 w 5729131"/>
                  <a:gd name="connsiteY84-293624" fmla="*/ 1904325 h 2329276"/>
                  <a:gd name="connsiteX85-293625" fmla="*/ 743640 w 5729131"/>
                  <a:gd name="connsiteY85-293626" fmla="*/ 1913415 h 2329276"/>
                  <a:gd name="connsiteX86-293627" fmla="*/ 723188 w 5729131"/>
                  <a:gd name="connsiteY86-293628" fmla="*/ 1956592 h 2329276"/>
                  <a:gd name="connsiteX87-293629" fmla="*/ 747026 w 5729131"/>
                  <a:gd name="connsiteY87-293630" fmla="*/ 1993433 h 2329276"/>
                  <a:gd name="connsiteX88-293631" fmla="*/ 763548 w 5729131"/>
                  <a:gd name="connsiteY88-293632" fmla="*/ 1990679 h 2329276"/>
                  <a:gd name="connsiteX89-293633" fmla="*/ 764871 w 5729131"/>
                  <a:gd name="connsiteY89-293634" fmla="*/ 1992443 h 2329276"/>
                  <a:gd name="connsiteX90-293635" fmla="*/ 775455 w 5729131"/>
                  <a:gd name="connsiteY90-293636" fmla="*/ 1990679 h 2329276"/>
                  <a:gd name="connsiteX91-293637" fmla="*/ 802724 w 5729131"/>
                  <a:gd name="connsiteY91-293638" fmla="*/ 2027038 h 2329276"/>
                  <a:gd name="connsiteX92-293639" fmla="*/ 798179 w 5729131"/>
                  <a:gd name="connsiteY92-293640" fmla="*/ 2054308 h 2329276"/>
                  <a:gd name="connsiteX93-293641" fmla="*/ 818632 w 5729131"/>
                  <a:gd name="connsiteY93-293642" fmla="*/ 2065670 h 2329276"/>
                  <a:gd name="connsiteX94-293643" fmla="*/ 802724 w 5729131"/>
                  <a:gd name="connsiteY94-293644" fmla="*/ 2097485 h 2329276"/>
                  <a:gd name="connsiteX95-293645" fmla="*/ 766365 w 5729131"/>
                  <a:gd name="connsiteY95-293646" fmla="*/ 2102030 h 2329276"/>
                  <a:gd name="connsiteX96-293647" fmla="*/ 727733 w 5729131"/>
                  <a:gd name="connsiteY96-293648" fmla="*/ 2161114 h 2329276"/>
                  <a:gd name="connsiteX97-293649" fmla="*/ 759548 w 5729131"/>
                  <a:gd name="connsiteY97-293650" fmla="*/ 2204291 h 2329276"/>
                  <a:gd name="connsiteX98-293651" fmla="*/ 759548 w 5729131"/>
                  <a:gd name="connsiteY98-293652" fmla="*/ 2242922 h 2329276"/>
                  <a:gd name="connsiteX99-293653" fmla="*/ 798179 w 5729131"/>
                  <a:gd name="connsiteY99-293654" fmla="*/ 2302007 h 2329276"/>
                  <a:gd name="connsiteX100-293655" fmla="*/ 775455 w 5729131"/>
                  <a:gd name="connsiteY100-293656" fmla="*/ 2317914 h 2329276"/>
                  <a:gd name="connsiteX101-293657" fmla="*/ 770910 w 5729131"/>
                  <a:gd name="connsiteY101-293658" fmla="*/ 2329276 h 2329276"/>
                  <a:gd name="connsiteX102-293659" fmla="*/ 759003 w 5729131"/>
                  <a:gd name="connsiteY102-293660" fmla="*/ 2329276 h 2329276"/>
                  <a:gd name="connsiteX103-293661" fmla="*/ 755003 w 5729131"/>
                  <a:gd name="connsiteY103-293662" fmla="*/ 2329276 h 2329276"/>
                  <a:gd name="connsiteX104-293663" fmla="*/ 743096 w 5729131"/>
                  <a:gd name="connsiteY104-293664" fmla="*/ 2329276 h 2329276"/>
                  <a:gd name="connsiteX105-293665" fmla="*/ 715826 w 5729131"/>
                  <a:gd name="connsiteY105-293666" fmla="*/ 2295189 h 2329276"/>
                  <a:gd name="connsiteX106-293667" fmla="*/ 704464 w 5729131"/>
                  <a:gd name="connsiteY106-293668" fmla="*/ 2295189 h 2329276"/>
                  <a:gd name="connsiteX107-293669" fmla="*/ 684012 w 5729131"/>
                  <a:gd name="connsiteY107-293670" fmla="*/ 2286099 h 2329276"/>
                  <a:gd name="connsiteX108-293671" fmla="*/ 672649 w 5729131"/>
                  <a:gd name="connsiteY108-293672" fmla="*/ 2263375 h 2329276"/>
                  <a:gd name="connsiteX109-293673" fmla="*/ 645222 w 5729131"/>
                  <a:gd name="connsiteY109-293674" fmla="*/ 2255538 h 2329276"/>
                  <a:gd name="connsiteX110-293675" fmla="*/ 625472 w 5729131"/>
                  <a:gd name="connsiteY110-293676" fmla="*/ 2258830 h 2329276"/>
                  <a:gd name="connsiteX111-293677" fmla="*/ 623771 w 5729131"/>
                  <a:gd name="connsiteY111-293678" fmla="*/ 2257129 h 2329276"/>
                  <a:gd name="connsiteX112-293679" fmla="*/ 613565 w 5729131"/>
                  <a:gd name="connsiteY112-293680" fmla="*/ 2258830 h 2329276"/>
                  <a:gd name="connsiteX113-293681" fmla="*/ 609020 w 5729131"/>
                  <a:gd name="connsiteY113-293682" fmla="*/ 2254285 h 2329276"/>
                  <a:gd name="connsiteX114-293683" fmla="*/ 559026 w 5729131"/>
                  <a:gd name="connsiteY114-293684" fmla="*/ 2227015 h 2329276"/>
                  <a:gd name="connsiteX115-293685" fmla="*/ 506760 w 5729131"/>
                  <a:gd name="connsiteY115-293686" fmla="*/ 2220198 h 2329276"/>
                  <a:gd name="connsiteX116-293687" fmla="*/ 483280 w 5729131"/>
                  <a:gd name="connsiteY116-293688" fmla="*/ 2213489 h 2329276"/>
                  <a:gd name="connsiteX117-293689" fmla="*/ 480035 w 5729131"/>
                  <a:gd name="connsiteY117-293690" fmla="*/ 2215653 h 2329276"/>
                  <a:gd name="connsiteX118-293691" fmla="*/ 475042 w 5729131"/>
                  <a:gd name="connsiteY118-293692" fmla="*/ 2211135 h 2329276"/>
                  <a:gd name="connsiteX119-293693" fmla="*/ 474945 w 5729131"/>
                  <a:gd name="connsiteY119-293694" fmla="*/ 2211108 h 2329276"/>
                  <a:gd name="connsiteX120-293695" fmla="*/ 468128 w 5729131"/>
                  <a:gd name="connsiteY120-293696" fmla="*/ 2215653 h 2329276"/>
                  <a:gd name="connsiteX121-293697" fmla="*/ 420406 w 5729131"/>
                  <a:gd name="connsiteY121-293698" fmla="*/ 2172476 h 2329276"/>
                  <a:gd name="connsiteX122-293699" fmla="*/ 381774 w 5729131"/>
                  <a:gd name="connsiteY122-293700" fmla="*/ 2156569 h 2329276"/>
                  <a:gd name="connsiteX123-293701" fmla="*/ 349960 w 5729131"/>
                  <a:gd name="connsiteY123-293702" fmla="*/ 2124754 h 2329276"/>
                  <a:gd name="connsiteX124-293703" fmla="*/ 377229 w 5729131"/>
                  <a:gd name="connsiteY124-293704" fmla="*/ 2117937 h 2329276"/>
                  <a:gd name="connsiteX125-293705" fmla="*/ 404499 w 5729131"/>
                  <a:gd name="connsiteY125-293706" fmla="*/ 2070215 h 2329276"/>
                  <a:gd name="connsiteX126-293707" fmla="*/ 388591 w 5729131"/>
                  <a:gd name="connsiteY126-293708" fmla="*/ 2054308 h 2329276"/>
                  <a:gd name="connsiteX127-293709" fmla="*/ 440858 w 5729131"/>
                  <a:gd name="connsiteY127-293710" fmla="*/ 2027038 h 2329276"/>
                  <a:gd name="connsiteX128-293711" fmla="*/ 440858 w 5729131"/>
                  <a:gd name="connsiteY128-293712" fmla="*/ 2023982 h 2329276"/>
                  <a:gd name="connsiteX129-293713" fmla="*/ 416406 w 5729131"/>
                  <a:gd name="connsiteY129-293714" fmla="*/ 2027038 h 2329276"/>
                  <a:gd name="connsiteX130-293715" fmla="*/ 416406 w 5729131"/>
                  <a:gd name="connsiteY130-293716" fmla="*/ 2025550 h 2329276"/>
                  <a:gd name="connsiteX131-293717" fmla="*/ 404499 w 5729131"/>
                  <a:gd name="connsiteY131-293718" fmla="*/ 2027038 h 2329276"/>
                  <a:gd name="connsiteX132-293719" fmla="*/ 404499 w 5729131"/>
                  <a:gd name="connsiteY132-293720" fmla="*/ 2006586 h 2329276"/>
                  <a:gd name="connsiteX133-293721" fmla="*/ 424951 w 5729131"/>
                  <a:gd name="connsiteY133-293722" fmla="*/ 1990679 h 2329276"/>
                  <a:gd name="connsiteX134-293723" fmla="*/ 463583 w 5729131"/>
                  <a:gd name="connsiteY134-293724" fmla="*/ 1983862 h 2329276"/>
                  <a:gd name="connsiteX135-293725" fmla="*/ 468128 w 5729131"/>
                  <a:gd name="connsiteY135-293726" fmla="*/ 1967954 h 2329276"/>
                  <a:gd name="connsiteX136-293727" fmla="*/ 456765 w 5729131"/>
                  <a:gd name="connsiteY136-293728" fmla="*/ 1936140 h 2329276"/>
                  <a:gd name="connsiteX137-293729" fmla="*/ 474945 w 5729131"/>
                  <a:gd name="connsiteY137-293730" fmla="*/ 1908870 h 2329276"/>
                  <a:gd name="connsiteX138-293731" fmla="*/ 474945 w 5729131"/>
                  <a:gd name="connsiteY138-293732" fmla="*/ 1888418 h 2329276"/>
                  <a:gd name="connsiteX139-293733" fmla="*/ 420406 w 5729131"/>
                  <a:gd name="connsiteY139-293734" fmla="*/ 1870238 h 2329276"/>
                  <a:gd name="connsiteX140-293735" fmla="*/ 409588 w 5729131"/>
                  <a:gd name="connsiteY140-293736" fmla="*/ 1870238 h 2329276"/>
                  <a:gd name="connsiteX141-293737" fmla="*/ 397681 w 5729131"/>
                  <a:gd name="connsiteY141-293738" fmla="*/ 1870238 h 2329276"/>
                  <a:gd name="connsiteX142-293739" fmla="*/ 379485 w 5729131"/>
                  <a:gd name="connsiteY142-293740" fmla="*/ 1847999 h 2329276"/>
                  <a:gd name="connsiteX143-293741" fmla="*/ 357322 w 5729131"/>
                  <a:gd name="connsiteY143-293742" fmla="*/ 1854331 h 2329276"/>
                  <a:gd name="connsiteX144-293743" fmla="*/ 352842 w 5729131"/>
                  <a:gd name="connsiteY144-293744" fmla="*/ 1852209 h 2329276"/>
                  <a:gd name="connsiteX145-293745" fmla="*/ 345415 w 5729131"/>
                  <a:gd name="connsiteY145-293746" fmla="*/ 1854331 h 2329276"/>
                  <a:gd name="connsiteX146-293747" fmla="*/ 302238 w 5729131"/>
                  <a:gd name="connsiteY146-293748" fmla="*/ 1833879 h 2329276"/>
                  <a:gd name="connsiteX147-293749" fmla="*/ 302238 w 5729131"/>
                  <a:gd name="connsiteY147-293750" fmla="*/ 1822517 h 2329276"/>
                  <a:gd name="connsiteX148-293751" fmla="*/ 286331 w 5729131"/>
                  <a:gd name="connsiteY148-293752" fmla="*/ 1795247 h 2329276"/>
                  <a:gd name="connsiteX149-293753" fmla="*/ 270968 w 5729131"/>
                  <a:gd name="connsiteY149-293754" fmla="*/ 1795247 h 2329276"/>
                  <a:gd name="connsiteX150-293755" fmla="*/ 259061 w 5729131"/>
                  <a:gd name="connsiteY150-293756" fmla="*/ 1795247 h 2329276"/>
                  <a:gd name="connsiteX151-293757" fmla="*/ 254516 w 5729131"/>
                  <a:gd name="connsiteY151-293758" fmla="*/ 1779340 h 2329276"/>
                  <a:gd name="connsiteX152-293759" fmla="*/ 263606 w 5729131"/>
                  <a:gd name="connsiteY152-293760" fmla="*/ 1763433 h 2329276"/>
                  <a:gd name="connsiteX153-293761" fmla="*/ 243991 w 5729131"/>
                  <a:gd name="connsiteY153-293762" fmla="*/ 1732920 h 2329276"/>
                  <a:gd name="connsiteX154-293763" fmla="*/ 216429 w 5729131"/>
                  <a:gd name="connsiteY154-293764" fmla="*/ 1736163 h 2329276"/>
                  <a:gd name="connsiteX155-293765" fmla="*/ 212956 w 5729131"/>
                  <a:gd name="connsiteY155-293766" fmla="*/ 1735171 h 2329276"/>
                  <a:gd name="connsiteX156-293767" fmla="*/ 204522 w 5729131"/>
                  <a:gd name="connsiteY156-293768" fmla="*/ 1736163 h 2329276"/>
                  <a:gd name="connsiteX157-293769" fmla="*/ 199623 w 5729131"/>
                  <a:gd name="connsiteY157-293770" fmla="*/ 1734763 h 2329276"/>
                  <a:gd name="connsiteX158-293771" fmla="*/ 195977 w 5729131"/>
                  <a:gd name="connsiteY158-293772" fmla="*/ 1747525 h 2329276"/>
                  <a:gd name="connsiteX159-293773" fmla="*/ 184968 w 5729131"/>
                  <a:gd name="connsiteY159-293774" fmla="*/ 1744380 h 2329276"/>
                  <a:gd name="connsiteX160-293775" fmla="*/ 184070 w 5729131"/>
                  <a:gd name="connsiteY160-293776" fmla="*/ 1747525 h 2329276"/>
                  <a:gd name="connsiteX161-293777" fmla="*/ 168163 w 5729131"/>
                  <a:gd name="connsiteY161-293778" fmla="*/ 1742990 h 2329276"/>
                  <a:gd name="connsiteX162-293779" fmla="*/ 156800 w 5729131"/>
                  <a:gd name="connsiteY162-293780" fmla="*/ 1704348 h 2329276"/>
                  <a:gd name="connsiteX163-293781" fmla="*/ 152255 w 5729131"/>
                  <a:gd name="connsiteY163-293782" fmla="*/ 1688441 h 2329276"/>
                  <a:gd name="connsiteX164-293783" fmla="*/ 156800 w 5729131"/>
                  <a:gd name="connsiteY164-293784" fmla="*/ 1683896 h 2329276"/>
                  <a:gd name="connsiteX165-293785" fmla="*/ 168707 w 5729131"/>
                  <a:gd name="connsiteY165-293786" fmla="*/ 1683896 h 2329276"/>
                  <a:gd name="connsiteX166-293787" fmla="*/ 188615 w 5729131"/>
                  <a:gd name="connsiteY166-293788" fmla="*/ 1683896 h 2329276"/>
                  <a:gd name="connsiteX167-293789" fmla="*/ 199977 w 5729131"/>
                  <a:gd name="connsiteY167-293790" fmla="*/ 1672534 h 2329276"/>
                  <a:gd name="connsiteX168-293791" fmla="*/ 188615 w 5729131"/>
                  <a:gd name="connsiteY168-293792" fmla="*/ 1649809 h 2329276"/>
                  <a:gd name="connsiteX169-293793" fmla="*/ 168163 w 5729131"/>
                  <a:gd name="connsiteY169-293794" fmla="*/ 1640720 h 2329276"/>
                  <a:gd name="connsiteX170-293795" fmla="*/ 168163 w 5729131"/>
                  <a:gd name="connsiteY170-293796" fmla="*/ 1633902 h 2329276"/>
                  <a:gd name="connsiteX171-293797" fmla="*/ 152255 w 5729131"/>
                  <a:gd name="connsiteY171-293798" fmla="*/ 1617995 h 2329276"/>
                  <a:gd name="connsiteX172-293799" fmla="*/ 129531 w 5729131"/>
                  <a:gd name="connsiteY172-293800" fmla="*/ 1581635 h 2329276"/>
                  <a:gd name="connsiteX173-293801" fmla="*/ 140893 w 5729131"/>
                  <a:gd name="connsiteY173-293802" fmla="*/ 1558911 h 2329276"/>
                  <a:gd name="connsiteX174-293803" fmla="*/ 136348 w 5729131"/>
                  <a:gd name="connsiteY174-293804" fmla="*/ 1531641 h 2329276"/>
                  <a:gd name="connsiteX175-293805" fmla="*/ 103789 w 5729131"/>
                  <a:gd name="connsiteY175-293806" fmla="*/ 1518234 h 2329276"/>
                  <a:gd name="connsiteX176-293807" fmla="*/ 93716 w 5729131"/>
                  <a:gd name="connsiteY176-293808" fmla="*/ 1522551 h 2329276"/>
                  <a:gd name="connsiteX177-293809" fmla="*/ 91868 w 5729131"/>
                  <a:gd name="connsiteY177-293810" fmla="*/ 1518240 h 2329276"/>
                  <a:gd name="connsiteX178-293811" fmla="*/ 81809 w 5729131"/>
                  <a:gd name="connsiteY178-293812" fmla="*/ 1522551 h 2329276"/>
                  <a:gd name="connsiteX179-293813" fmla="*/ 74992 w 5729131"/>
                  <a:gd name="connsiteY179-293814" fmla="*/ 1506644 h 2329276"/>
                  <a:gd name="connsiteX180-293815" fmla="*/ 34087 w 5729131"/>
                  <a:gd name="connsiteY180-293816" fmla="*/ 1495282 h 2329276"/>
                  <a:gd name="connsiteX181-293817" fmla="*/ 22725 w 5729131"/>
                  <a:gd name="connsiteY181-293818" fmla="*/ 1452105 h 2329276"/>
                  <a:gd name="connsiteX182-293819" fmla="*/ 22725 w 5729131"/>
                  <a:gd name="connsiteY182-293820" fmla="*/ 1420290 h 2329276"/>
                  <a:gd name="connsiteX183-293821" fmla="*/ 0 w 5729131"/>
                  <a:gd name="connsiteY183-293822" fmla="*/ 1404383 h 2329276"/>
                  <a:gd name="connsiteX184-293823" fmla="*/ 15907 w 5729131"/>
                  <a:gd name="connsiteY184-293824" fmla="*/ 1381659 h 2329276"/>
                  <a:gd name="connsiteX185-293825" fmla="*/ 6818 w 5729131"/>
                  <a:gd name="connsiteY185-293826" fmla="*/ 1318030 h 2329276"/>
                  <a:gd name="connsiteX186-293827" fmla="*/ 34087 w 5729131"/>
                  <a:gd name="connsiteY186-293828" fmla="*/ 1274853 h 2329276"/>
                  <a:gd name="connsiteX187-293829" fmla="*/ 27270 w 5729131"/>
                  <a:gd name="connsiteY187-293830" fmla="*/ 1263491 h 2329276"/>
                  <a:gd name="connsiteX188-293831" fmla="*/ 70447 w 5729131"/>
                  <a:gd name="connsiteY188-293832" fmla="*/ 1224859 h 2329276"/>
                  <a:gd name="connsiteX189-293833" fmla="*/ 27270 w 5729131"/>
                  <a:gd name="connsiteY189-293834" fmla="*/ 1188499 h 2329276"/>
                  <a:gd name="connsiteX190-293835" fmla="*/ 109078 w 5729131"/>
                  <a:gd name="connsiteY190-293836" fmla="*/ 1090783 h 2329276"/>
                  <a:gd name="connsiteX191-293837" fmla="*/ 145438 w 5729131"/>
                  <a:gd name="connsiteY191-293838" fmla="*/ 1047606 h 2329276"/>
                  <a:gd name="connsiteX192-293839" fmla="*/ 156800 w 5729131"/>
                  <a:gd name="connsiteY192-293840" fmla="*/ 1004430 h 2329276"/>
                  <a:gd name="connsiteX193-293841" fmla="*/ 102261 w 5729131"/>
                  <a:gd name="connsiteY193-293842" fmla="*/ 952163 h 2329276"/>
                  <a:gd name="connsiteX194-293843" fmla="*/ 118168 w 5729131"/>
                  <a:gd name="connsiteY194-293844" fmla="*/ 897624 h 2329276"/>
                  <a:gd name="connsiteX195-293845" fmla="*/ 86354 w 5729131"/>
                  <a:gd name="connsiteY195-293846" fmla="*/ 833995 h 2329276"/>
                  <a:gd name="connsiteX196-293847" fmla="*/ 109078 w 5729131"/>
                  <a:gd name="connsiteY196-293848" fmla="*/ 759003 h 2329276"/>
                  <a:gd name="connsiteX197-293849" fmla="*/ 70447 w 5729131"/>
                  <a:gd name="connsiteY197-293850" fmla="*/ 656742 h 2329276"/>
                  <a:gd name="connsiteX198-293851" fmla="*/ 102261 w 5729131"/>
                  <a:gd name="connsiteY198-293852" fmla="*/ 586296 h 2329276"/>
                  <a:gd name="connsiteX199-293853" fmla="*/ 43177 w 5729131"/>
                  <a:gd name="connsiteY199-293854" fmla="*/ 520395 h 2329276"/>
                  <a:gd name="connsiteX200-293855" fmla="*/ 49994 w 5729131"/>
                  <a:gd name="connsiteY200-293856" fmla="*/ 445403 h 2329276"/>
                  <a:gd name="connsiteX201-293857" fmla="*/ 81809 w 5729131"/>
                  <a:gd name="connsiteY201-293858" fmla="*/ 440858 h 2329276"/>
                  <a:gd name="connsiteX202-293859" fmla="*/ 145438 w 5729131"/>
                  <a:gd name="connsiteY202-293860" fmla="*/ 397682 h 2329276"/>
                  <a:gd name="connsiteX203-293861" fmla="*/ 184070 w 5729131"/>
                  <a:gd name="connsiteY203-293862" fmla="*/ 359050 h 2329276"/>
                  <a:gd name="connsiteX204-293863" fmla="*/ 189699 w 5729131"/>
                  <a:gd name="connsiteY204-293864" fmla="*/ 365328 h 2329276"/>
                  <a:gd name="connsiteX205-293865" fmla="*/ 195977 w 5729131"/>
                  <a:gd name="connsiteY205-293866" fmla="*/ 359050 h 2329276"/>
                  <a:gd name="connsiteX206-293867" fmla="*/ 255061 w 5729131"/>
                  <a:gd name="connsiteY206-293868" fmla="*/ 424951 h 2329276"/>
                  <a:gd name="connsiteX207-293869" fmla="*/ 350504 w 5729131"/>
                  <a:gd name="connsiteY207-293870" fmla="*/ 445403 h 2329276"/>
                  <a:gd name="connsiteX208-293871" fmla="*/ 491397 w 5729131"/>
                  <a:gd name="connsiteY208-293872" fmla="*/ 559027 h 2329276"/>
                  <a:gd name="connsiteX209-293873" fmla="*/ 523211 w 5729131"/>
                  <a:gd name="connsiteY209-293874" fmla="*/ 606748 h 2329276"/>
                  <a:gd name="connsiteX210-293875" fmla="*/ 523211 w 5729131"/>
                  <a:gd name="connsiteY210-293876" fmla="*/ 665832 h 2329276"/>
                  <a:gd name="connsiteX211-293877" fmla="*/ 486852 w 5729131"/>
                  <a:gd name="connsiteY211-293878" fmla="*/ 720371 h 2329276"/>
                  <a:gd name="connsiteX212-293879" fmla="*/ 420951 w 5729131"/>
                  <a:gd name="connsiteY212-293880" fmla="*/ 740824 h 2329276"/>
                  <a:gd name="connsiteX213-293881" fmla="*/ 415909 w 5729131"/>
                  <a:gd name="connsiteY213-293882" fmla="*/ 738693 h 2329276"/>
                  <a:gd name="connsiteX214-293883" fmla="*/ 409044 w 5729131"/>
                  <a:gd name="connsiteY214-293884" fmla="*/ 740824 h 2329276"/>
                  <a:gd name="connsiteX215-293885" fmla="*/ 252950 w 5729131"/>
                  <a:gd name="connsiteY215-293886" fmla="*/ 674868 h 2329276"/>
                  <a:gd name="connsiteX216-293887" fmla="*/ 232336 w 5729131"/>
                  <a:gd name="connsiteY216-293888" fmla="*/ 681740 h 2329276"/>
                  <a:gd name="connsiteX217-293889" fmla="*/ 291420 w 5729131"/>
                  <a:gd name="connsiteY217-293890" fmla="*/ 752186 h 2329276"/>
                  <a:gd name="connsiteX218-293891" fmla="*/ 291420 w 5729131"/>
                  <a:gd name="connsiteY218-293892" fmla="*/ 790818 h 2329276"/>
                  <a:gd name="connsiteX219-293893" fmla="*/ 298238 w 5729131"/>
                  <a:gd name="connsiteY219-293894" fmla="*/ 877172 h 2329276"/>
                  <a:gd name="connsiteX220-293895" fmla="*/ 345959 w 5729131"/>
                  <a:gd name="connsiteY220-293896" fmla="*/ 908986 h 2329276"/>
                  <a:gd name="connsiteX221-293897" fmla="*/ 362087 w 5729131"/>
                  <a:gd name="connsiteY221-293898" fmla="*/ 918394 h 2329276"/>
                  <a:gd name="connsiteX222-293899" fmla="*/ 365867 w 5729131"/>
                  <a:gd name="connsiteY222-293900" fmla="*/ 886261 h 2329276"/>
                  <a:gd name="connsiteX223-293901" fmla="*/ 345415 w 5729131"/>
                  <a:gd name="connsiteY223-293902" fmla="*/ 849902 h 2329276"/>
                  <a:gd name="connsiteX224-293903" fmla="*/ 365867 w 5729131"/>
                  <a:gd name="connsiteY224-293904" fmla="*/ 818087 h 2329276"/>
                  <a:gd name="connsiteX225-293905" fmla="*/ 374560 w 5729131"/>
                  <a:gd name="connsiteY225-293906" fmla="*/ 823086 h 2329276"/>
                  <a:gd name="connsiteX226-293907" fmla="*/ 377774 w 5729131"/>
                  <a:gd name="connsiteY226-293908" fmla="*/ 818087 h 2329276"/>
                  <a:gd name="connsiteX227-293909" fmla="*/ 461933 w 5729131"/>
                  <a:gd name="connsiteY227-293910" fmla="*/ 866479 h 2329276"/>
                  <a:gd name="connsiteX228-293911" fmla="*/ 484035 w 5729131"/>
                  <a:gd name="connsiteY228-293912" fmla="*/ 849902 h 2329276"/>
                  <a:gd name="connsiteX229-293913" fmla="*/ 463583 w 5729131"/>
                  <a:gd name="connsiteY229-293914" fmla="*/ 784000 h 2329276"/>
                  <a:gd name="connsiteX230-293915" fmla="*/ 549936 w 5729131"/>
                  <a:gd name="connsiteY230-293916" fmla="*/ 697647 h 2329276"/>
                  <a:gd name="connsiteX231-293917" fmla="*/ 559742 w 5729131"/>
                  <a:gd name="connsiteY231-293918" fmla="*/ 699748 h 2329276"/>
                  <a:gd name="connsiteX232-293919" fmla="*/ 561843 w 5729131"/>
                  <a:gd name="connsiteY232-293920" fmla="*/ 697647 h 2329276"/>
                  <a:gd name="connsiteX233-293921" fmla="*/ 593658 w 5729131"/>
                  <a:gd name="connsiteY233-293922" fmla="*/ 704464 h 2329276"/>
                  <a:gd name="connsiteX234-293923" fmla="*/ 620945 w 5729131"/>
                  <a:gd name="connsiteY234-293924" fmla="*/ 728341 h 2329276"/>
                  <a:gd name="connsiteX235-293925" fmla="*/ 640835 w 5729131"/>
                  <a:gd name="connsiteY235-293926" fmla="*/ 672650 h 2329276"/>
                  <a:gd name="connsiteX236-293927" fmla="*/ 609020 w 5729131"/>
                  <a:gd name="connsiteY236-293928" fmla="*/ 618111 h 2329276"/>
                  <a:gd name="connsiteX237-293929" fmla="*/ 624928 w 5729131"/>
                  <a:gd name="connsiteY237-293930" fmla="*/ 559027 h 2329276"/>
                  <a:gd name="connsiteX238-293931" fmla="*/ 597658 w 5729131"/>
                  <a:gd name="connsiteY238-293932" fmla="*/ 499942 h 2329276"/>
                  <a:gd name="connsiteX239-293933" fmla="*/ 611562 w 5729131"/>
                  <a:gd name="connsiteY239-293934" fmla="*/ 504268 h 2329276"/>
                  <a:gd name="connsiteX240-293935" fmla="*/ 609565 w 5729131"/>
                  <a:gd name="connsiteY240-293936" fmla="*/ 499942 h 2329276"/>
                  <a:gd name="connsiteX241-293937" fmla="*/ 711826 w 5729131"/>
                  <a:gd name="connsiteY241-293938" fmla="*/ 531757 h 2329276"/>
                  <a:gd name="connsiteX242-293939" fmla="*/ 732278 w 5729131"/>
                  <a:gd name="connsiteY242-293940" fmla="*/ 586296 h 2329276"/>
                  <a:gd name="connsiteX243-293941" fmla="*/ 684556 w 5729131"/>
                  <a:gd name="connsiteY243-293942" fmla="*/ 597658 h 2329276"/>
                  <a:gd name="connsiteX244-293943" fmla="*/ 684556 w 5729131"/>
                  <a:gd name="connsiteY244-293944" fmla="*/ 649925 h 2329276"/>
                  <a:gd name="connsiteX245-293945" fmla="*/ 713309 w 5729131"/>
                  <a:gd name="connsiteY245-293946" fmla="*/ 678678 h 2329276"/>
                  <a:gd name="connsiteX246-293947" fmla="*/ 763548 w 5729131"/>
                  <a:gd name="connsiteY246-293948" fmla="*/ 661287 h 2329276"/>
                  <a:gd name="connsiteX247-293949" fmla="*/ 770365 w 5729131"/>
                  <a:gd name="connsiteY247-293950" fmla="*/ 602203 h 2329276"/>
                  <a:gd name="connsiteX248-293951" fmla="*/ 845357 w 5729131"/>
                  <a:gd name="connsiteY248-293952" fmla="*/ 554482 h 2329276"/>
                  <a:gd name="connsiteX249-293953" fmla="*/ 972614 w 5729131"/>
                  <a:gd name="connsiteY249-293954" fmla="*/ 468128 h 2329276"/>
                  <a:gd name="connsiteX250-293955" fmla="*/ 982566 w 5729131"/>
                  <a:gd name="connsiteY250-293956" fmla="*/ 469455 h 2329276"/>
                  <a:gd name="connsiteX251-293957" fmla="*/ 984521 w 5729131"/>
                  <a:gd name="connsiteY251-293958" fmla="*/ 468128 h 2329276"/>
                  <a:gd name="connsiteX252-293959" fmla="*/ 1018608 w 5729131"/>
                  <a:gd name="connsiteY252-293960" fmla="*/ 472673 h 2329276"/>
                  <a:gd name="connsiteX253-293961" fmla="*/ 979977 w 5729131"/>
                  <a:gd name="connsiteY253-293962" fmla="*/ 536302 h 2329276"/>
                  <a:gd name="connsiteX254-293963" fmla="*/ 1012666 w 5729131"/>
                  <a:gd name="connsiteY254-293964" fmla="*/ 541463 h 2329276"/>
                  <a:gd name="connsiteX255-293965" fmla="*/ 1038516 w 5729131"/>
                  <a:gd name="connsiteY255-293966" fmla="*/ 511305 h 2329276"/>
                  <a:gd name="connsiteX256-293967" fmla="*/ 1050423 w 5729131"/>
                  <a:gd name="connsiteY256-293968" fmla="*/ 511305 h 2329276"/>
                  <a:gd name="connsiteX257-293969" fmla="*/ 1108962 w 5729131"/>
                  <a:gd name="connsiteY257-293970" fmla="*/ 511305 h 2329276"/>
                  <a:gd name="connsiteX258-293971" fmla="*/ 1161229 w 5729131"/>
                  <a:gd name="connsiteY258-293972" fmla="*/ 468128 h 2329276"/>
                  <a:gd name="connsiteX259-293973" fmla="*/ 1165711 w 5729131"/>
                  <a:gd name="connsiteY259-293974" fmla="*/ 474262 h 2329276"/>
                  <a:gd name="connsiteX260-293975" fmla="*/ 1173136 w 5729131"/>
                  <a:gd name="connsiteY260-293976" fmla="*/ 468128 h 2329276"/>
                  <a:gd name="connsiteX261-293977" fmla="*/ 1210035 w 5729131"/>
                  <a:gd name="connsiteY261-293978" fmla="*/ 518621 h 2329276"/>
                  <a:gd name="connsiteX262-293979" fmla="*/ 1247583 w 5729131"/>
                  <a:gd name="connsiteY262-293980" fmla="*/ 461311 h 2329276"/>
                  <a:gd name="connsiteX263-293981" fmla="*/ 1211223 w 5729131"/>
                  <a:gd name="connsiteY263-293982" fmla="*/ 402227 h 2329276"/>
                  <a:gd name="connsiteX264-293983" fmla="*/ 1227130 w 5729131"/>
                  <a:gd name="connsiteY264-293984" fmla="*/ 365867 h 2329276"/>
                  <a:gd name="connsiteX265-293985" fmla="*/ 1237665 w 5729131"/>
                  <a:gd name="connsiteY265-293986" fmla="*/ 369005 h 2329276"/>
                  <a:gd name="connsiteX266-293987" fmla="*/ 1239037 w 5729131"/>
                  <a:gd name="connsiteY266-293988" fmla="*/ 365867 h 2329276"/>
                  <a:gd name="connsiteX267-293989" fmla="*/ 1345843 w 5729131"/>
                  <a:gd name="connsiteY267-293990" fmla="*/ 397682 h 2329276"/>
                  <a:gd name="connsiteX268-293991" fmla="*/ 1400382 w 5729131"/>
                  <a:gd name="connsiteY268-293992" fmla="*/ 429496 h 2329276"/>
                  <a:gd name="connsiteX269-293993" fmla="*/ 1519756 w 5729131"/>
                  <a:gd name="connsiteY269-293994" fmla="*/ 536080 h 2329276"/>
                  <a:gd name="connsiteX270-293995" fmla="*/ 1543003 w 5729131"/>
                  <a:gd name="connsiteY270-293996" fmla="*/ 495398 h 2329276"/>
                  <a:gd name="connsiteX271-293997" fmla="*/ 1506643 w 5729131"/>
                  <a:gd name="connsiteY271-293998" fmla="*/ 440858 h 2329276"/>
                  <a:gd name="connsiteX272-293999" fmla="*/ 1506643 w 5729131"/>
                  <a:gd name="connsiteY272-294000" fmla="*/ 418134 h 2329276"/>
                  <a:gd name="connsiteX273-294001" fmla="*/ 1463467 w 5729131"/>
                  <a:gd name="connsiteY273-294002" fmla="*/ 409044 h 2329276"/>
                  <a:gd name="connsiteX274-294003" fmla="*/ 1472556 w 5729131"/>
                  <a:gd name="connsiteY274-294004" fmla="*/ 359050 h 2329276"/>
                  <a:gd name="connsiteX275-294005" fmla="*/ 1452104 w 5729131"/>
                  <a:gd name="connsiteY275-294006" fmla="*/ 272696 h 2329276"/>
                  <a:gd name="connsiteX276-294007" fmla="*/ 1452104 w 5729131"/>
                  <a:gd name="connsiteY276-294008" fmla="*/ 236337 h 2329276"/>
                  <a:gd name="connsiteX277-294009" fmla="*/ 1522551 w 5729131"/>
                  <a:gd name="connsiteY277-294010" fmla="*/ 134076 h 2329276"/>
                  <a:gd name="connsiteX278-294011" fmla="*/ 1543003 w 5729131"/>
                  <a:gd name="connsiteY278-294012" fmla="*/ 20453 h 2329276"/>
                  <a:gd name="connsiteX279-294013" fmla="*/ 1570272 w 5729131"/>
                  <a:gd name="connsiteY279-294014" fmla="*/ 0 h 2329276"/>
                  <a:gd name="connsiteX280-294015" fmla="*/ 1578688 w 5729131"/>
                  <a:gd name="connsiteY280-294016" fmla="*/ 2619 h 2329276"/>
                  <a:gd name="connsiteX281-294017" fmla="*/ 1582179 w 5729131"/>
                  <a:gd name="connsiteY281-294018" fmla="*/ 0 h 2329276"/>
                  <a:gd name="connsiteX282-294019" fmla="*/ 1684440 w 5729131"/>
                  <a:gd name="connsiteY282-294020" fmla="*/ 31815 h 2329276"/>
                  <a:gd name="connsiteX283-294021" fmla="*/ 1688985 w 5729131"/>
                  <a:gd name="connsiteY283-294022" fmla="*/ 102261 h 2329276"/>
                  <a:gd name="connsiteX284-294023" fmla="*/ 1652625 w 5729131"/>
                  <a:gd name="connsiteY284-294024" fmla="*/ 193160 h 2329276"/>
                  <a:gd name="connsiteX285-294025" fmla="*/ 1679895 w 5729131"/>
                  <a:gd name="connsiteY285-294026" fmla="*/ 231792 h 2329276"/>
                  <a:gd name="connsiteX286-294027" fmla="*/ 1688985 w 5729131"/>
                  <a:gd name="connsiteY286-294028" fmla="*/ 306783 h 2329276"/>
                  <a:gd name="connsiteX287-294029" fmla="*/ 1679895 w 5729131"/>
                  <a:gd name="connsiteY287-294030" fmla="*/ 452221 h 2329276"/>
                  <a:gd name="connsiteX288-294031" fmla="*/ 1636718 w 5729131"/>
                  <a:gd name="connsiteY288-294032" fmla="*/ 715827 h 2329276"/>
                  <a:gd name="connsiteX289-294033" fmla="*/ 1662494 w 5729131"/>
                  <a:gd name="connsiteY289-294034" fmla="*/ 722271 h 2329276"/>
                  <a:gd name="connsiteX0-294035" fmla="*/ 1662494 w 5729131"/>
                  <a:gd name="connsiteY0-294036" fmla="*/ 722271 h 2329276"/>
                  <a:gd name="connsiteX1-294037" fmla="*/ 5729132 w 5729131"/>
                  <a:gd name="connsiteY1-294038" fmla="*/ 785976 h 2329276"/>
                  <a:gd name="connsiteX2-294039" fmla="*/ 5693366 w 5729131"/>
                  <a:gd name="connsiteY2-294040" fmla="*/ 792603 h 2329276"/>
                  <a:gd name="connsiteX3-294041" fmla="*/ 5640799 w 5729131"/>
                  <a:gd name="connsiteY3-294042" fmla="*/ 752186 h 2329276"/>
                  <a:gd name="connsiteX4-294043" fmla="*/ 5586259 w 5729131"/>
                  <a:gd name="connsiteY4-294044" fmla="*/ 870354 h 2329276"/>
                  <a:gd name="connsiteX5-294045" fmla="*/ 5575676 w 5729131"/>
                  <a:gd name="connsiteY5-294046" fmla="*/ 869346 h 2329276"/>
                  <a:gd name="connsiteX6-294047" fmla="*/ 5539436 w 5729131"/>
                  <a:gd name="connsiteY6-294048" fmla="*/ 867029 h 2329276"/>
                  <a:gd name="connsiteX7-294049" fmla="*/ 5593077 w 5729131"/>
                  <a:gd name="connsiteY7-294050" fmla="*/ 972615 h 2329276"/>
                  <a:gd name="connsiteX8-294051" fmla="*/ 5613529 w 5729131"/>
                  <a:gd name="connsiteY8-294052" fmla="*/ 1031699 h 2329276"/>
                  <a:gd name="connsiteX9-294053" fmla="*/ 5608984 w 5729131"/>
                  <a:gd name="connsiteY9-294054" fmla="*/ 1054424 h 2329276"/>
                  <a:gd name="connsiteX10-294055" fmla="*/ 5274932 w 5729131"/>
                  <a:gd name="connsiteY10-294056" fmla="*/ 1236221 h 2329276"/>
                  <a:gd name="connsiteX11-294057" fmla="*/ 5267238 w 5729131"/>
                  <a:gd name="connsiteY11-294058" fmla="*/ 1227794 h 2329276"/>
                  <a:gd name="connsiteX12-294059" fmla="*/ 5129494 w 5729131"/>
                  <a:gd name="connsiteY12-294060" fmla="*/ 1243038 h 2329276"/>
                  <a:gd name="connsiteX13-294061" fmla="*/ 5126389 w 5729131"/>
                  <a:gd name="connsiteY13-294062" fmla="*/ 1237716 h 2329276"/>
                  <a:gd name="connsiteX14-294063" fmla="*/ 5117587 w 5729131"/>
                  <a:gd name="connsiteY14-294064" fmla="*/ 1243038 h 2329276"/>
                  <a:gd name="connsiteX15-294065" fmla="*/ 5074955 w 5729131"/>
                  <a:gd name="connsiteY15-294066" fmla="*/ 1247583 h 2329276"/>
                  <a:gd name="connsiteX16-294067" fmla="*/ 5065718 w 5729131"/>
                  <a:gd name="connsiteY16-294068" fmla="*/ 1245384 h 2329276"/>
                  <a:gd name="connsiteX17-294069" fmla="*/ 5063048 w 5729131"/>
                  <a:gd name="connsiteY17-294070" fmla="*/ 1247583 h 2329276"/>
                  <a:gd name="connsiteX18-294071" fmla="*/ 5026594 w 5729131"/>
                  <a:gd name="connsiteY18-294072" fmla="*/ 1238904 h 2329276"/>
                  <a:gd name="connsiteX19-294073" fmla="*/ 5015871 w 5729131"/>
                  <a:gd name="connsiteY19-294074" fmla="*/ 1283943 h 2329276"/>
                  <a:gd name="connsiteX20-294075" fmla="*/ 4974967 w 5729131"/>
                  <a:gd name="connsiteY20-294076" fmla="*/ 1349844 h 2329276"/>
                  <a:gd name="connsiteX21-294077" fmla="*/ 4974967 w 5729131"/>
                  <a:gd name="connsiteY21-294078" fmla="*/ 1381659 h 2329276"/>
                  <a:gd name="connsiteX22-294079" fmla="*/ 5011326 w 5729131"/>
                  <a:gd name="connsiteY22-294080" fmla="*/ 1495282 h 2329276"/>
                  <a:gd name="connsiteX23-294081" fmla="*/ 4999419 w 5729131"/>
                  <a:gd name="connsiteY23-294082" fmla="*/ 1495282 h 2329276"/>
                  <a:gd name="connsiteX24-294083" fmla="*/ 4974967 w 5729131"/>
                  <a:gd name="connsiteY24-294084" fmla="*/ 1495282 h 2329276"/>
                  <a:gd name="connsiteX25-294085" fmla="*/ 4963605 w 5729131"/>
                  <a:gd name="connsiteY25-294086" fmla="*/ 1547548 h 2329276"/>
                  <a:gd name="connsiteX26-294087" fmla="*/ 4974967 w 5729131"/>
                  <a:gd name="connsiteY26-294088" fmla="*/ 1574818 h 2329276"/>
                  <a:gd name="connsiteX27-294089" fmla="*/ 4909065 w 5729131"/>
                  <a:gd name="connsiteY27-294090" fmla="*/ 1608905 h 2329276"/>
                  <a:gd name="connsiteX28-294091" fmla="*/ 4897703 w 5729131"/>
                  <a:gd name="connsiteY28-294092" fmla="*/ 1677079 h 2329276"/>
                  <a:gd name="connsiteX29-294093" fmla="*/ 4845437 w 5729131"/>
                  <a:gd name="connsiteY29-294094" fmla="*/ 1692986 h 2329276"/>
                  <a:gd name="connsiteX30-294095" fmla="*/ 4834074 w 5729131"/>
                  <a:gd name="connsiteY30-294096" fmla="*/ 1752070 h 2329276"/>
                  <a:gd name="connsiteX31-294097" fmla="*/ 4779535 w 5729131"/>
                  <a:gd name="connsiteY31-294098" fmla="*/ 1811154 h 2329276"/>
                  <a:gd name="connsiteX32-294099" fmla="*/ 4777225 w 5729131"/>
                  <a:gd name="connsiteY32-294100" fmla="*/ 1800758 h 2329276"/>
                  <a:gd name="connsiteX33-294101" fmla="*/ 4767628 w 5729131"/>
                  <a:gd name="connsiteY33-294102" fmla="*/ 1811154 h 2329276"/>
                  <a:gd name="connsiteX34-294103" fmla="*/ 4758538 w 5729131"/>
                  <a:gd name="connsiteY34-294104" fmla="*/ 1770250 h 2329276"/>
                  <a:gd name="connsiteX35-294105" fmla="*/ 4742631 w 5729131"/>
                  <a:gd name="connsiteY35-294106" fmla="*/ 1683896 h 2329276"/>
                  <a:gd name="connsiteX36-294107" fmla="*/ 4715361 w 5729131"/>
                  <a:gd name="connsiteY36-294108" fmla="*/ 1543004 h 2329276"/>
                  <a:gd name="connsiteX37-294109" fmla="*/ 4735813 w 5729131"/>
                  <a:gd name="connsiteY37-294110" fmla="*/ 1452105 h 2329276"/>
                  <a:gd name="connsiteX38-294111" fmla="*/ 4767628 w 5729131"/>
                  <a:gd name="connsiteY38-294112" fmla="*/ 1408928 h 2329276"/>
                  <a:gd name="connsiteX39-294113" fmla="*/ 4767628 w 5729131"/>
                  <a:gd name="connsiteY39-294114" fmla="*/ 1381659 h 2329276"/>
                  <a:gd name="connsiteX40-294115" fmla="*/ 4826712 w 5729131"/>
                  <a:gd name="connsiteY40-294116" fmla="*/ 1365751 h 2329276"/>
                  <a:gd name="connsiteX41-294117" fmla="*/ 1811153 w 5729131"/>
                  <a:gd name="connsiteY41-294118" fmla="*/ 1617995 h 2329276"/>
                  <a:gd name="connsiteX42-294119" fmla="*/ 1748069 w 5729131"/>
                  <a:gd name="connsiteY42-294120" fmla="*/ 1656627 h 2329276"/>
                  <a:gd name="connsiteX43-294121" fmla="*/ 1711709 w 5729131"/>
                  <a:gd name="connsiteY43-294122" fmla="*/ 1661172 h 2329276"/>
                  <a:gd name="connsiteX44-294123" fmla="*/ 1711926 w 5729131"/>
                  <a:gd name="connsiteY44-294124" fmla="*/ 1659656 h 2329276"/>
                  <a:gd name="connsiteX45-294125" fmla="*/ 1699803 w 5729131"/>
                  <a:gd name="connsiteY45-294126" fmla="*/ 1661172 h 2329276"/>
                  <a:gd name="connsiteX46-294127" fmla="*/ 1704347 w 5729131"/>
                  <a:gd name="connsiteY46-294128" fmla="*/ 1629357 h 2329276"/>
                  <a:gd name="connsiteX47-294129" fmla="*/ 1662460 w 5729131"/>
                  <a:gd name="connsiteY47-294130" fmla="*/ 1611406 h 2329276"/>
                  <a:gd name="connsiteX48-294131" fmla="*/ 1629901 w 5729131"/>
                  <a:gd name="connsiteY48-294132" fmla="*/ 1624812 h 2329276"/>
                  <a:gd name="connsiteX49-294133" fmla="*/ 1629300 w 5729131"/>
                  <a:gd name="connsiteY49-294134" fmla="*/ 1620157 h 2329276"/>
                  <a:gd name="connsiteX50-294135" fmla="*/ 1617994 w 5729131"/>
                  <a:gd name="connsiteY50-294136" fmla="*/ 1624812 h 2329276"/>
                  <a:gd name="connsiteX51-294137" fmla="*/ 1608904 w 5729131"/>
                  <a:gd name="connsiteY51-294138" fmla="*/ 1554366 h 2329276"/>
                  <a:gd name="connsiteX52-294139" fmla="*/ 1552684 w 5729131"/>
                  <a:gd name="connsiteY52-294140" fmla="*/ 1544673 h 2329276"/>
                  <a:gd name="connsiteX53-294141" fmla="*/ 1518550 w 5729131"/>
                  <a:gd name="connsiteY53-294142" fmla="*/ 1570273 h 2329276"/>
                  <a:gd name="connsiteX54-294143" fmla="*/ 1425379 w 5729131"/>
                  <a:gd name="connsiteY54-294144" fmla="*/ 1590725 h 2329276"/>
                  <a:gd name="connsiteX55-294145" fmla="*/ 1409472 w 5729131"/>
                  <a:gd name="connsiteY55-294146" fmla="*/ 1608905 h 2329276"/>
                  <a:gd name="connsiteX56-294147" fmla="*/ 1270852 w 5729131"/>
                  <a:gd name="connsiteY56-294148" fmla="*/ 1629357 h 2329276"/>
                  <a:gd name="connsiteX57-294149" fmla="*/ 1254945 w 5729131"/>
                  <a:gd name="connsiteY57-294150" fmla="*/ 1649809 h 2329276"/>
                  <a:gd name="connsiteX58-294151" fmla="*/ 1282214 w 5729131"/>
                  <a:gd name="connsiteY58-294152" fmla="*/ 1692986 h 2329276"/>
                  <a:gd name="connsiteX59-294153" fmla="*/ 1243582 w 5729131"/>
                  <a:gd name="connsiteY59-294154" fmla="*/ 1708893 h 2329276"/>
                  <a:gd name="connsiteX60-294155" fmla="*/ 1254945 w 5729131"/>
                  <a:gd name="connsiteY60-294156" fmla="*/ 1727073 h 2329276"/>
                  <a:gd name="connsiteX61-294157" fmla="*/ 1216313 w 5729131"/>
                  <a:gd name="connsiteY61-294158" fmla="*/ 1752070 h 2329276"/>
                  <a:gd name="connsiteX62-294159" fmla="*/ 1275397 w 5729131"/>
                  <a:gd name="connsiteY62-294160" fmla="*/ 1795247 h 2329276"/>
                  <a:gd name="connsiteX63-294161" fmla="*/ 1270852 w 5729131"/>
                  <a:gd name="connsiteY63-294162" fmla="*/ 1822517 h 2329276"/>
                  <a:gd name="connsiteX64-294163" fmla="*/ 1259108 w 5729131"/>
                  <a:gd name="connsiteY64-294164" fmla="*/ 1821538 h 2329276"/>
                  <a:gd name="connsiteX65-294165" fmla="*/ 1258945 w 5729131"/>
                  <a:gd name="connsiteY65-294166" fmla="*/ 1822517 h 2329276"/>
                  <a:gd name="connsiteX66-294167" fmla="*/ 1215644 w 5729131"/>
                  <a:gd name="connsiteY66-294168" fmla="*/ 1818908 h 2329276"/>
                  <a:gd name="connsiteX67-294169" fmla="*/ 1204950 w 5729131"/>
                  <a:gd name="connsiteY67-294170" fmla="*/ 1833879 h 2329276"/>
                  <a:gd name="connsiteX68-294171" fmla="*/ 1196495 w 5729131"/>
                  <a:gd name="connsiteY68-294172" fmla="*/ 1829047 h 2329276"/>
                  <a:gd name="connsiteX69-294173" fmla="*/ 1193043 w 5729131"/>
                  <a:gd name="connsiteY69-294174" fmla="*/ 1833879 h 2329276"/>
                  <a:gd name="connsiteX70-294175" fmla="*/ 1145322 w 5729131"/>
                  <a:gd name="connsiteY70-294176" fmla="*/ 1806609 h 2329276"/>
                  <a:gd name="connsiteX71-294177" fmla="*/ 1098145 w 5729131"/>
                  <a:gd name="connsiteY71-294178" fmla="*/ 1806609 h 2329276"/>
                  <a:gd name="connsiteX72-294179" fmla="*/ 1061785 w 5729131"/>
                  <a:gd name="connsiteY72-294180" fmla="*/ 1833879 h 2329276"/>
                  <a:gd name="connsiteX73-294181" fmla="*/ 1055322 w 5729131"/>
                  <a:gd name="connsiteY73-294182" fmla="*/ 1829796 h 2329276"/>
                  <a:gd name="connsiteX74-294183" fmla="*/ 1049878 w 5729131"/>
                  <a:gd name="connsiteY74-294184" fmla="*/ 1833879 h 2329276"/>
                  <a:gd name="connsiteX75-294185" fmla="*/ 1006701 w 5729131"/>
                  <a:gd name="connsiteY75-294186" fmla="*/ 1806609 h 2329276"/>
                  <a:gd name="connsiteX76-294187" fmla="*/ 924893 w 5729131"/>
                  <a:gd name="connsiteY76-294188" fmla="*/ 1770250 h 2329276"/>
                  <a:gd name="connsiteX77-294189" fmla="*/ 877716 w 5729131"/>
                  <a:gd name="connsiteY77-294190" fmla="*/ 1770250 h 2329276"/>
                  <a:gd name="connsiteX78-294191" fmla="*/ 802724 w 5729131"/>
                  <a:gd name="connsiteY78-294192" fmla="*/ 1833879 h 2329276"/>
                  <a:gd name="connsiteX79-294193" fmla="*/ 798179 w 5729131"/>
                  <a:gd name="connsiteY79-294194" fmla="*/ 1877056 h 2329276"/>
                  <a:gd name="connsiteX80-294195" fmla="*/ 787406 w 5729131"/>
                  <a:gd name="connsiteY80-294196" fmla="*/ 1866283 h 2329276"/>
                  <a:gd name="connsiteX81-294197" fmla="*/ 786272 w 5729131"/>
                  <a:gd name="connsiteY81-294198" fmla="*/ 1877056 h 2329276"/>
                  <a:gd name="connsiteX82-294199" fmla="*/ 756063 w 5729131"/>
                  <a:gd name="connsiteY82-294200" fmla="*/ 1846846 h 2329276"/>
                  <a:gd name="connsiteX83-294201" fmla="*/ 732278 w 5729131"/>
                  <a:gd name="connsiteY83-294202" fmla="*/ 1904325 h 2329276"/>
                  <a:gd name="connsiteX84-294203" fmla="*/ 743640 w 5729131"/>
                  <a:gd name="connsiteY84-294204" fmla="*/ 1913415 h 2329276"/>
                  <a:gd name="connsiteX85-294205" fmla="*/ 723188 w 5729131"/>
                  <a:gd name="connsiteY85-294206" fmla="*/ 1956592 h 2329276"/>
                  <a:gd name="connsiteX86-294207" fmla="*/ 747026 w 5729131"/>
                  <a:gd name="connsiteY86-294208" fmla="*/ 1993433 h 2329276"/>
                  <a:gd name="connsiteX87-294209" fmla="*/ 763548 w 5729131"/>
                  <a:gd name="connsiteY87-294210" fmla="*/ 1990679 h 2329276"/>
                  <a:gd name="connsiteX88-294211" fmla="*/ 764871 w 5729131"/>
                  <a:gd name="connsiteY88-294212" fmla="*/ 1992443 h 2329276"/>
                  <a:gd name="connsiteX89-294213" fmla="*/ 775455 w 5729131"/>
                  <a:gd name="connsiteY89-294214" fmla="*/ 1990679 h 2329276"/>
                  <a:gd name="connsiteX90-294215" fmla="*/ 802724 w 5729131"/>
                  <a:gd name="connsiteY90-294216" fmla="*/ 2027038 h 2329276"/>
                  <a:gd name="connsiteX91-294217" fmla="*/ 798179 w 5729131"/>
                  <a:gd name="connsiteY91-294218" fmla="*/ 2054308 h 2329276"/>
                  <a:gd name="connsiteX92-294219" fmla="*/ 818632 w 5729131"/>
                  <a:gd name="connsiteY92-294220" fmla="*/ 2065670 h 2329276"/>
                  <a:gd name="connsiteX93-294221" fmla="*/ 802724 w 5729131"/>
                  <a:gd name="connsiteY93-294222" fmla="*/ 2097485 h 2329276"/>
                  <a:gd name="connsiteX94-294223" fmla="*/ 766365 w 5729131"/>
                  <a:gd name="connsiteY94-294224" fmla="*/ 2102030 h 2329276"/>
                  <a:gd name="connsiteX95-294225" fmla="*/ 727733 w 5729131"/>
                  <a:gd name="connsiteY95-294226" fmla="*/ 2161114 h 2329276"/>
                  <a:gd name="connsiteX96-294227" fmla="*/ 759548 w 5729131"/>
                  <a:gd name="connsiteY96-294228" fmla="*/ 2204291 h 2329276"/>
                  <a:gd name="connsiteX97-294229" fmla="*/ 759548 w 5729131"/>
                  <a:gd name="connsiteY97-294230" fmla="*/ 2242922 h 2329276"/>
                  <a:gd name="connsiteX98-294231" fmla="*/ 798179 w 5729131"/>
                  <a:gd name="connsiteY98-294232" fmla="*/ 2302007 h 2329276"/>
                  <a:gd name="connsiteX99-294233" fmla="*/ 775455 w 5729131"/>
                  <a:gd name="connsiteY99-294234" fmla="*/ 2317914 h 2329276"/>
                  <a:gd name="connsiteX100-294235" fmla="*/ 770910 w 5729131"/>
                  <a:gd name="connsiteY100-294236" fmla="*/ 2329276 h 2329276"/>
                  <a:gd name="connsiteX101-294237" fmla="*/ 759003 w 5729131"/>
                  <a:gd name="connsiteY101-294238" fmla="*/ 2329276 h 2329276"/>
                  <a:gd name="connsiteX102-294239" fmla="*/ 755003 w 5729131"/>
                  <a:gd name="connsiteY102-294240" fmla="*/ 2329276 h 2329276"/>
                  <a:gd name="connsiteX103-294241" fmla="*/ 743096 w 5729131"/>
                  <a:gd name="connsiteY103-294242" fmla="*/ 2329276 h 2329276"/>
                  <a:gd name="connsiteX104-294243" fmla="*/ 715826 w 5729131"/>
                  <a:gd name="connsiteY104-294244" fmla="*/ 2295189 h 2329276"/>
                  <a:gd name="connsiteX105-294245" fmla="*/ 704464 w 5729131"/>
                  <a:gd name="connsiteY105-294246" fmla="*/ 2295189 h 2329276"/>
                  <a:gd name="connsiteX106-294247" fmla="*/ 684012 w 5729131"/>
                  <a:gd name="connsiteY106-294248" fmla="*/ 2286099 h 2329276"/>
                  <a:gd name="connsiteX107-294249" fmla="*/ 672649 w 5729131"/>
                  <a:gd name="connsiteY107-294250" fmla="*/ 2263375 h 2329276"/>
                  <a:gd name="connsiteX108-294251" fmla="*/ 645222 w 5729131"/>
                  <a:gd name="connsiteY108-294252" fmla="*/ 2255538 h 2329276"/>
                  <a:gd name="connsiteX109-294253" fmla="*/ 625472 w 5729131"/>
                  <a:gd name="connsiteY109-294254" fmla="*/ 2258830 h 2329276"/>
                  <a:gd name="connsiteX110-294255" fmla="*/ 623771 w 5729131"/>
                  <a:gd name="connsiteY110-294256" fmla="*/ 2257129 h 2329276"/>
                  <a:gd name="connsiteX111-294257" fmla="*/ 613565 w 5729131"/>
                  <a:gd name="connsiteY111-294258" fmla="*/ 2258830 h 2329276"/>
                  <a:gd name="connsiteX112-294259" fmla="*/ 609020 w 5729131"/>
                  <a:gd name="connsiteY112-294260" fmla="*/ 2254285 h 2329276"/>
                  <a:gd name="connsiteX113-294261" fmla="*/ 559026 w 5729131"/>
                  <a:gd name="connsiteY113-294262" fmla="*/ 2227015 h 2329276"/>
                  <a:gd name="connsiteX114-294263" fmla="*/ 506760 w 5729131"/>
                  <a:gd name="connsiteY114-294264" fmla="*/ 2220198 h 2329276"/>
                  <a:gd name="connsiteX115-294265" fmla="*/ 483280 w 5729131"/>
                  <a:gd name="connsiteY115-294266" fmla="*/ 2213489 h 2329276"/>
                  <a:gd name="connsiteX116-294267" fmla="*/ 480035 w 5729131"/>
                  <a:gd name="connsiteY116-294268" fmla="*/ 2215653 h 2329276"/>
                  <a:gd name="connsiteX117-294269" fmla="*/ 475042 w 5729131"/>
                  <a:gd name="connsiteY117-294270" fmla="*/ 2211135 h 2329276"/>
                  <a:gd name="connsiteX118-294271" fmla="*/ 474945 w 5729131"/>
                  <a:gd name="connsiteY118-294272" fmla="*/ 2211108 h 2329276"/>
                  <a:gd name="connsiteX119-294273" fmla="*/ 468128 w 5729131"/>
                  <a:gd name="connsiteY119-294274" fmla="*/ 2215653 h 2329276"/>
                  <a:gd name="connsiteX120-294275" fmla="*/ 420406 w 5729131"/>
                  <a:gd name="connsiteY120-294276" fmla="*/ 2172476 h 2329276"/>
                  <a:gd name="connsiteX121-294277" fmla="*/ 381774 w 5729131"/>
                  <a:gd name="connsiteY121-294278" fmla="*/ 2156569 h 2329276"/>
                  <a:gd name="connsiteX122-294279" fmla="*/ 349960 w 5729131"/>
                  <a:gd name="connsiteY122-294280" fmla="*/ 2124754 h 2329276"/>
                  <a:gd name="connsiteX123-294281" fmla="*/ 377229 w 5729131"/>
                  <a:gd name="connsiteY123-294282" fmla="*/ 2117937 h 2329276"/>
                  <a:gd name="connsiteX124-294283" fmla="*/ 404499 w 5729131"/>
                  <a:gd name="connsiteY124-294284" fmla="*/ 2070215 h 2329276"/>
                  <a:gd name="connsiteX125-294285" fmla="*/ 388591 w 5729131"/>
                  <a:gd name="connsiteY125-294286" fmla="*/ 2054308 h 2329276"/>
                  <a:gd name="connsiteX126-294287" fmla="*/ 440858 w 5729131"/>
                  <a:gd name="connsiteY126-294288" fmla="*/ 2027038 h 2329276"/>
                  <a:gd name="connsiteX127-294289" fmla="*/ 440858 w 5729131"/>
                  <a:gd name="connsiteY127-294290" fmla="*/ 2023982 h 2329276"/>
                  <a:gd name="connsiteX128-294291" fmla="*/ 416406 w 5729131"/>
                  <a:gd name="connsiteY128-294292" fmla="*/ 2027038 h 2329276"/>
                  <a:gd name="connsiteX129-294293" fmla="*/ 416406 w 5729131"/>
                  <a:gd name="connsiteY129-294294" fmla="*/ 2025550 h 2329276"/>
                  <a:gd name="connsiteX130-294295" fmla="*/ 404499 w 5729131"/>
                  <a:gd name="connsiteY130-294296" fmla="*/ 2027038 h 2329276"/>
                  <a:gd name="connsiteX131-294297" fmla="*/ 404499 w 5729131"/>
                  <a:gd name="connsiteY131-294298" fmla="*/ 2006586 h 2329276"/>
                  <a:gd name="connsiteX132-294299" fmla="*/ 424951 w 5729131"/>
                  <a:gd name="connsiteY132-294300" fmla="*/ 1990679 h 2329276"/>
                  <a:gd name="connsiteX133-294301" fmla="*/ 463583 w 5729131"/>
                  <a:gd name="connsiteY133-294302" fmla="*/ 1983862 h 2329276"/>
                  <a:gd name="connsiteX134-294303" fmla="*/ 468128 w 5729131"/>
                  <a:gd name="connsiteY134-294304" fmla="*/ 1967954 h 2329276"/>
                  <a:gd name="connsiteX135-294305" fmla="*/ 456765 w 5729131"/>
                  <a:gd name="connsiteY135-294306" fmla="*/ 1936140 h 2329276"/>
                  <a:gd name="connsiteX136-294307" fmla="*/ 474945 w 5729131"/>
                  <a:gd name="connsiteY136-294308" fmla="*/ 1908870 h 2329276"/>
                  <a:gd name="connsiteX137-294309" fmla="*/ 474945 w 5729131"/>
                  <a:gd name="connsiteY137-294310" fmla="*/ 1888418 h 2329276"/>
                  <a:gd name="connsiteX138-294311" fmla="*/ 420406 w 5729131"/>
                  <a:gd name="connsiteY138-294312" fmla="*/ 1870238 h 2329276"/>
                  <a:gd name="connsiteX139-294313" fmla="*/ 409588 w 5729131"/>
                  <a:gd name="connsiteY139-294314" fmla="*/ 1870238 h 2329276"/>
                  <a:gd name="connsiteX140-294315" fmla="*/ 397681 w 5729131"/>
                  <a:gd name="connsiteY140-294316" fmla="*/ 1870238 h 2329276"/>
                  <a:gd name="connsiteX141-294317" fmla="*/ 379485 w 5729131"/>
                  <a:gd name="connsiteY141-294318" fmla="*/ 1847999 h 2329276"/>
                  <a:gd name="connsiteX142-294319" fmla="*/ 357322 w 5729131"/>
                  <a:gd name="connsiteY142-294320" fmla="*/ 1854331 h 2329276"/>
                  <a:gd name="connsiteX143-294321" fmla="*/ 352842 w 5729131"/>
                  <a:gd name="connsiteY143-294322" fmla="*/ 1852209 h 2329276"/>
                  <a:gd name="connsiteX144-294323" fmla="*/ 345415 w 5729131"/>
                  <a:gd name="connsiteY144-294324" fmla="*/ 1854331 h 2329276"/>
                  <a:gd name="connsiteX145-294325" fmla="*/ 302238 w 5729131"/>
                  <a:gd name="connsiteY145-294326" fmla="*/ 1833879 h 2329276"/>
                  <a:gd name="connsiteX146-294327" fmla="*/ 302238 w 5729131"/>
                  <a:gd name="connsiteY146-294328" fmla="*/ 1822517 h 2329276"/>
                  <a:gd name="connsiteX147-294329" fmla="*/ 286331 w 5729131"/>
                  <a:gd name="connsiteY147-294330" fmla="*/ 1795247 h 2329276"/>
                  <a:gd name="connsiteX148-294331" fmla="*/ 270968 w 5729131"/>
                  <a:gd name="connsiteY148-294332" fmla="*/ 1795247 h 2329276"/>
                  <a:gd name="connsiteX149-294333" fmla="*/ 259061 w 5729131"/>
                  <a:gd name="connsiteY149-294334" fmla="*/ 1795247 h 2329276"/>
                  <a:gd name="connsiteX150-294335" fmla="*/ 254516 w 5729131"/>
                  <a:gd name="connsiteY150-294336" fmla="*/ 1779340 h 2329276"/>
                  <a:gd name="connsiteX151-294337" fmla="*/ 263606 w 5729131"/>
                  <a:gd name="connsiteY151-294338" fmla="*/ 1763433 h 2329276"/>
                  <a:gd name="connsiteX152-294339" fmla="*/ 243991 w 5729131"/>
                  <a:gd name="connsiteY152-294340" fmla="*/ 1732920 h 2329276"/>
                  <a:gd name="connsiteX153-294341" fmla="*/ 216429 w 5729131"/>
                  <a:gd name="connsiteY153-294342" fmla="*/ 1736163 h 2329276"/>
                  <a:gd name="connsiteX154-294343" fmla="*/ 212956 w 5729131"/>
                  <a:gd name="connsiteY154-294344" fmla="*/ 1735171 h 2329276"/>
                  <a:gd name="connsiteX155-294345" fmla="*/ 204522 w 5729131"/>
                  <a:gd name="connsiteY155-294346" fmla="*/ 1736163 h 2329276"/>
                  <a:gd name="connsiteX156-294347" fmla="*/ 199623 w 5729131"/>
                  <a:gd name="connsiteY156-294348" fmla="*/ 1734763 h 2329276"/>
                  <a:gd name="connsiteX157-294349" fmla="*/ 195977 w 5729131"/>
                  <a:gd name="connsiteY157-294350" fmla="*/ 1747525 h 2329276"/>
                  <a:gd name="connsiteX158-294351" fmla="*/ 184968 w 5729131"/>
                  <a:gd name="connsiteY158-294352" fmla="*/ 1744380 h 2329276"/>
                  <a:gd name="connsiteX159-294353" fmla="*/ 184070 w 5729131"/>
                  <a:gd name="connsiteY159-294354" fmla="*/ 1747525 h 2329276"/>
                  <a:gd name="connsiteX160-294355" fmla="*/ 168163 w 5729131"/>
                  <a:gd name="connsiteY160-294356" fmla="*/ 1742990 h 2329276"/>
                  <a:gd name="connsiteX161-294357" fmla="*/ 156800 w 5729131"/>
                  <a:gd name="connsiteY161-294358" fmla="*/ 1704348 h 2329276"/>
                  <a:gd name="connsiteX162-294359" fmla="*/ 152255 w 5729131"/>
                  <a:gd name="connsiteY162-294360" fmla="*/ 1688441 h 2329276"/>
                  <a:gd name="connsiteX163-294361" fmla="*/ 156800 w 5729131"/>
                  <a:gd name="connsiteY163-294362" fmla="*/ 1683896 h 2329276"/>
                  <a:gd name="connsiteX164-294363" fmla="*/ 168707 w 5729131"/>
                  <a:gd name="connsiteY164-294364" fmla="*/ 1683896 h 2329276"/>
                  <a:gd name="connsiteX165-294365" fmla="*/ 188615 w 5729131"/>
                  <a:gd name="connsiteY165-294366" fmla="*/ 1683896 h 2329276"/>
                  <a:gd name="connsiteX166-294367" fmla="*/ 199977 w 5729131"/>
                  <a:gd name="connsiteY166-294368" fmla="*/ 1672534 h 2329276"/>
                  <a:gd name="connsiteX167-294369" fmla="*/ 188615 w 5729131"/>
                  <a:gd name="connsiteY167-294370" fmla="*/ 1649809 h 2329276"/>
                  <a:gd name="connsiteX168-294371" fmla="*/ 168163 w 5729131"/>
                  <a:gd name="connsiteY168-294372" fmla="*/ 1640720 h 2329276"/>
                  <a:gd name="connsiteX169-294373" fmla="*/ 168163 w 5729131"/>
                  <a:gd name="connsiteY169-294374" fmla="*/ 1633902 h 2329276"/>
                  <a:gd name="connsiteX170-294375" fmla="*/ 152255 w 5729131"/>
                  <a:gd name="connsiteY170-294376" fmla="*/ 1617995 h 2329276"/>
                  <a:gd name="connsiteX171-294377" fmla="*/ 129531 w 5729131"/>
                  <a:gd name="connsiteY171-294378" fmla="*/ 1581635 h 2329276"/>
                  <a:gd name="connsiteX172-294379" fmla="*/ 140893 w 5729131"/>
                  <a:gd name="connsiteY172-294380" fmla="*/ 1558911 h 2329276"/>
                  <a:gd name="connsiteX173-294381" fmla="*/ 136348 w 5729131"/>
                  <a:gd name="connsiteY173-294382" fmla="*/ 1531641 h 2329276"/>
                  <a:gd name="connsiteX174-294383" fmla="*/ 103789 w 5729131"/>
                  <a:gd name="connsiteY174-294384" fmla="*/ 1518234 h 2329276"/>
                  <a:gd name="connsiteX175-294385" fmla="*/ 93716 w 5729131"/>
                  <a:gd name="connsiteY175-294386" fmla="*/ 1522551 h 2329276"/>
                  <a:gd name="connsiteX176-294387" fmla="*/ 91868 w 5729131"/>
                  <a:gd name="connsiteY176-294388" fmla="*/ 1518240 h 2329276"/>
                  <a:gd name="connsiteX177-294389" fmla="*/ 81809 w 5729131"/>
                  <a:gd name="connsiteY177-294390" fmla="*/ 1522551 h 2329276"/>
                  <a:gd name="connsiteX178-294391" fmla="*/ 74992 w 5729131"/>
                  <a:gd name="connsiteY178-294392" fmla="*/ 1506644 h 2329276"/>
                  <a:gd name="connsiteX179-294393" fmla="*/ 34087 w 5729131"/>
                  <a:gd name="connsiteY179-294394" fmla="*/ 1495282 h 2329276"/>
                  <a:gd name="connsiteX180-294395" fmla="*/ 22725 w 5729131"/>
                  <a:gd name="connsiteY180-294396" fmla="*/ 1452105 h 2329276"/>
                  <a:gd name="connsiteX181-294397" fmla="*/ 22725 w 5729131"/>
                  <a:gd name="connsiteY181-294398" fmla="*/ 1420290 h 2329276"/>
                  <a:gd name="connsiteX182-294399" fmla="*/ 0 w 5729131"/>
                  <a:gd name="connsiteY182-294400" fmla="*/ 1404383 h 2329276"/>
                  <a:gd name="connsiteX183-294401" fmla="*/ 15907 w 5729131"/>
                  <a:gd name="connsiteY183-294402" fmla="*/ 1381659 h 2329276"/>
                  <a:gd name="connsiteX184-294403" fmla="*/ 6818 w 5729131"/>
                  <a:gd name="connsiteY184-294404" fmla="*/ 1318030 h 2329276"/>
                  <a:gd name="connsiteX185-294405" fmla="*/ 34087 w 5729131"/>
                  <a:gd name="connsiteY185-294406" fmla="*/ 1274853 h 2329276"/>
                  <a:gd name="connsiteX186-294407" fmla="*/ 27270 w 5729131"/>
                  <a:gd name="connsiteY186-294408" fmla="*/ 1263491 h 2329276"/>
                  <a:gd name="connsiteX187-294409" fmla="*/ 70447 w 5729131"/>
                  <a:gd name="connsiteY187-294410" fmla="*/ 1224859 h 2329276"/>
                  <a:gd name="connsiteX188-294411" fmla="*/ 27270 w 5729131"/>
                  <a:gd name="connsiteY188-294412" fmla="*/ 1188499 h 2329276"/>
                  <a:gd name="connsiteX189-294413" fmla="*/ 109078 w 5729131"/>
                  <a:gd name="connsiteY189-294414" fmla="*/ 1090783 h 2329276"/>
                  <a:gd name="connsiteX190-294415" fmla="*/ 145438 w 5729131"/>
                  <a:gd name="connsiteY190-294416" fmla="*/ 1047606 h 2329276"/>
                  <a:gd name="connsiteX191-294417" fmla="*/ 156800 w 5729131"/>
                  <a:gd name="connsiteY191-294418" fmla="*/ 1004430 h 2329276"/>
                  <a:gd name="connsiteX192-294419" fmla="*/ 102261 w 5729131"/>
                  <a:gd name="connsiteY192-294420" fmla="*/ 952163 h 2329276"/>
                  <a:gd name="connsiteX193-294421" fmla="*/ 118168 w 5729131"/>
                  <a:gd name="connsiteY193-294422" fmla="*/ 897624 h 2329276"/>
                  <a:gd name="connsiteX194-294423" fmla="*/ 86354 w 5729131"/>
                  <a:gd name="connsiteY194-294424" fmla="*/ 833995 h 2329276"/>
                  <a:gd name="connsiteX195-294425" fmla="*/ 109078 w 5729131"/>
                  <a:gd name="connsiteY195-294426" fmla="*/ 759003 h 2329276"/>
                  <a:gd name="connsiteX196-294427" fmla="*/ 70447 w 5729131"/>
                  <a:gd name="connsiteY196-294428" fmla="*/ 656742 h 2329276"/>
                  <a:gd name="connsiteX197-294429" fmla="*/ 102261 w 5729131"/>
                  <a:gd name="connsiteY197-294430" fmla="*/ 586296 h 2329276"/>
                  <a:gd name="connsiteX198-294431" fmla="*/ 43177 w 5729131"/>
                  <a:gd name="connsiteY198-294432" fmla="*/ 520395 h 2329276"/>
                  <a:gd name="connsiteX199-294433" fmla="*/ 49994 w 5729131"/>
                  <a:gd name="connsiteY199-294434" fmla="*/ 445403 h 2329276"/>
                  <a:gd name="connsiteX200-294435" fmla="*/ 81809 w 5729131"/>
                  <a:gd name="connsiteY200-294436" fmla="*/ 440858 h 2329276"/>
                  <a:gd name="connsiteX201-294437" fmla="*/ 145438 w 5729131"/>
                  <a:gd name="connsiteY201-294438" fmla="*/ 397682 h 2329276"/>
                  <a:gd name="connsiteX202-294439" fmla="*/ 184070 w 5729131"/>
                  <a:gd name="connsiteY202-294440" fmla="*/ 359050 h 2329276"/>
                  <a:gd name="connsiteX203-294441" fmla="*/ 189699 w 5729131"/>
                  <a:gd name="connsiteY203-294442" fmla="*/ 365328 h 2329276"/>
                  <a:gd name="connsiteX204-294443" fmla="*/ 195977 w 5729131"/>
                  <a:gd name="connsiteY204-294444" fmla="*/ 359050 h 2329276"/>
                  <a:gd name="connsiteX205-294445" fmla="*/ 255061 w 5729131"/>
                  <a:gd name="connsiteY205-294446" fmla="*/ 424951 h 2329276"/>
                  <a:gd name="connsiteX206-294447" fmla="*/ 350504 w 5729131"/>
                  <a:gd name="connsiteY206-294448" fmla="*/ 445403 h 2329276"/>
                  <a:gd name="connsiteX207-294449" fmla="*/ 491397 w 5729131"/>
                  <a:gd name="connsiteY207-294450" fmla="*/ 559027 h 2329276"/>
                  <a:gd name="connsiteX208-294451" fmla="*/ 523211 w 5729131"/>
                  <a:gd name="connsiteY208-294452" fmla="*/ 606748 h 2329276"/>
                  <a:gd name="connsiteX209-294453" fmla="*/ 523211 w 5729131"/>
                  <a:gd name="connsiteY209-294454" fmla="*/ 665832 h 2329276"/>
                  <a:gd name="connsiteX210-294455" fmla="*/ 486852 w 5729131"/>
                  <a:gd name="connsiteY210-294456" fmla="*/ 720371 h 2329276"/>
                  <a:gd name="connsiteX211-294457" fmla="*/ 420951 w 5729131"/>
                  <a:gd name="connsiteY211-294458" fmla="*/ 740824 h 2329276"/>
                  <a:gd name="connsiteX212-294459" fmla="*/ 415909 w 5729131"/>
                  <a:gd name="connsiteY212-294460" fmla="*/ 738693 h 2329276"/>
                  <a:gd name="connsiteX213-294461" fmla="*/ 409044 w 5729131"/>
                  <a:gd name="connsiteY213-294462" fmla="*/ 740824 h 2329276"/>
                  <a:gd name="connsiteX214-294463" fmla="*/ 252950 w 5729131"/>
                  <a:gd name="connsiteY214-294464" fmla="*/ 674868 h 2329276"/>
                  <a:gd name="connsiteX215-294465" fmla="*/ 232336 w 5729131"/>
                  <a:gd name="connsiteY215-294466" fmla="*/ 681740 h 2329276"/>
                  <a:gd name="connsiteX216-294467" fmla="*/ 291420 w 5729131"/>
                  <a:gd name="connsiteY216-294468" fmla="*/ 752186 h 2329276"/>
                  <a:gd name="connsiteX217-294469" fmla="*/ 291420 w 5729131"/>
                  <a:gd name="connsiteY217-294470" fmla="*/ 790818 h 2329276"/>
                  <a:gd name="connsiteX218-294471" fmla="*/ 298238 w 5729131"/>
                  <a:gd name="connsiteY218-294472" fmla="*/ 877172 h 2329276"/>
                  <a:gd name="connsiteX219-294473" fmla="*/ 345959 w 5729131"/>
                  <a:gd name="connsiteY219-294474" fmla="*/ 908986 h 2329276"/>
                  <a:gd name="connsiteX220-294475" fmla="*/ 362087 w 5729131"/>
                  <a:gd name="connsiteY220-294476" fmla="*/ 918394 h 2329276"/>
                  <a:gd name="connsiteX221-294477" fmla="*/ 365867 w 5729131"/>
                  <a:gd name="connsiteY221-294478" fmla="*/ 886261 h 2329276"/>
                  <a:gd name="connsiteX222-294479" fmla="*/ 345415 w 5729131"/>
                  <a:gd name="connsiteY222-294480" fmla="*/ 849902 h 2329276"/>
                  <a:gd name="connsiteX223-294481" fmla="*/ 365867 w 5729131"/>
                  <a:gd name="connsiteY223-294482" fmla="*/ 818087 h 2329276"/>
                  <a:gd name="connsiteX224-294483" fmla="*/ 374560 w 5729131"/>
                  <a:gd name="connsiteY224-294484" fmla="*/ 823086 h 2329276"/>
                  <a:gd name="connsiteX225-294485" fmla="*/ 377774 w 5729131"/>
                  <a:gd name="connsiteY225-294486" fmla="*/ 818087 h 2329276"/>
                  <a:gd name="connsiteX226-294487" fmla="*/ 461933 w 5729131"/>
                  <a:gd name="connsiteY226-294488" fmla="*/ 866479 h 2329276"/>
                  <a:gd name="connsiteX227-294489" fmla="*/ 484035 w 5729131"/>
                  <a:gd name="connsiteY227-294490" fmla="*/ 849902 h 2329276"/>
                  <a:gd name="connsiteX228-294491" fmla="*/ 463583 w 5729131"/>
                  <a:gd name="connsiteY228-294492" fmla="*/ 784000 h 2329276"/>
                  <a:gd name="connsiteX229-294493" fmla="*/ 549936 w 5729131"/>
                  <a:gd name="connsiteY229-294494" fmla="*/ 697647 h 2329276"/>
                  <a:gd name="connsiteX230-294495" fmla="*/ 559742 w 5729131"/>
                  <a:gd name="connsiteY230-294496" fmla="*/ 699748 h 2329276"/>
                  <a:gd name="connsiteX231-294497" fmla="*/ 561843 w 5729131"/>
                  <a:gd name="connsiteY231-294498" fmla="*/ 697647 h 2329276"/>
                  <a:gd name="connsiteX232-294499" fmla="*/ 593658 w 5729131"/>
                  <a:gd name="connsiteY232-294500" fmla="*/ 704464 h 2329276"/>
                  <a:gd name="connsiteX233-294501" fmla="*/ 620945 w 5729131"/>
                  <a:gd name="connsiteY233-294502" fmla="*/ 728341 h 2329276"/>
                  <a:gd name="connsiteX234-294503" fmla="*/ 640835 w 5729131"/>
                  <a:gd name="connsiteY234-294504" fmla="*/ 672650 h 2329276"/>
                  <a:gd name="connsiteX235-294505" fmla="*/ 609020 w 5729131"/>
                  <a:gd name="connsiteY235-294506" fmla="*/ 618111 h 2329276"/>
                  <a:gd name="connsiteX236-294507" fmla="*/ 624928 w 5729131"/>
                  <a:gd name="connsiteY236-294508" fmla="*/ 559027 h 2329276"/>
                  <a:gd name="connsiteX237-294509" fmla="*/ 597658 w 5729131"/>
                  <a:gd name="connsiteY237-294510" fmla="*/ 499942 h 2329276"/>
                  <a:gd name="connsiteX238-294511" fmla="*/ 611562 w 5729131"/>
                  <a:gd name="connsiteY238-294512" fmla="*/ 504268 h 2329276"/>
                  <a:gd name="connsiteX239-294513" fmla="*/ 609565 w 5729131"/>
                  <a:gd name="connsiteY239-294514" fmla="*/ 499942 h 2329276"/>
                  <a:gd name="connsiteX240-294515" fmla="*/ 711826 w 5729131"/>
                  <a:gd name="connsiteY240-294516" fmla="*/ 531757 h 2329276"/>
                  <a:gd name="connsiteX241-294517" fmla="*/ 732278 w 5729131"/>
                  <a:gd name="connsiteY241-294518" fmla="*/ 586296 h 2329276"/>
                  <a:gd name="connsiteX242-294519" fmla="*/ 684556 w 5729131"/>
                  <a:gd name="connsiteY242-294520" fmla="*/ 597658 h 2329276"/>
                  <a:gd name="connsiteX243-294521" fmla="*/ 684556 w 5729131"/>
                  <a:gd name="connsiteY243-294522" fmla="*/ 649925 h 2329276"/>
                  <a:gd name="connsiteX244-294523" fmla="*/ 713309 w 5729131"/>
                  <a:gd name="connsiteY244-294524" fmla="*/ 678678 h 2329276"/>
                  <a:gd name="connsiteX245-294525" fmla="*/ 763548 w 5729131"/>
                  <a:gd name="connsiteY245-294526" fmla="*/ 661287 h 2329276"/>
                  <a:gd name="connsiteX246-294527" fmla="*/ 770365 w 5729131"/>
                  <a:gd name="connsiteY246-294528" fmla="*/ 602203 h 2329276"/>
                  <a:gd name="connsiteX247-294529" fmla="*/ 845357 w 5729131"/>
                  <a:gd name="connsiteY247-294530" fmla="*/ 554482 h 2329276"/>
                  <a:gd name="connsiteX248-294531" fmla="*/ 972614 w 5729131"/>
                  <a:gd name="connsiteY248-294532" fmla="*/ 468128 h 2329276"/>
                  <a:gd name="connsiteX249-294533" fmla="*/ 982566 w 5729131"/>
                  <a:gd name="connsiteY249-294534" fmla="*/ 469455 h 2329276"/>
                  <a:gd name="connsiteX250-294535" fmla="*/ 984521 w 5729131"/>
                  <a:gd name="connsiteY250-294536" fmla="*/ 468128 h 2329276"/>
                  <a:gd name="connsiteX251-294537" fmla="*/ 1018608 w 5729131"/>
                  <a:gd name="connsiteY251-294538" fmla="*/ 472673 h 2329276"/>
                  <a:gd name="connsiteX252-294539" fmla="*/ 979977 w 5729131"/>
                  <a:gd name="connsiteY252-294540" fmla="*/ 536302 h 2329276"/>
                  <a:gd name="connsiteX253-294541" fmla="*/ 1012666 w 5729131"/>
                  <a:gd name="connsiteY253-294542" fmla="*/ 541463 h 2329276"/>
                  <a:gd name="connsiteX254-294543" fmla="*/ 1038516 w 5729131"/>
                  <a:gd name="connsiteY254-294544" fmla="*/ 511305 h 2329276"/>
                  <a:gd name="connsiteX255-294545" fmla="*/ 1050423 w 5729131"/>
                  <a:gd name="connsiteY255-294546" fmla="*/ 511305 h 2329276"/>
                  <a:gd name="connsiteX256-294547" fmla="*/ 1108962 w 5729131"/>
                  <a:gd name="connsiteY256-294548" fmla="*/ 511305 h 2329276"/>
                  <a:gd name="connsiteX257-294549" fmla="*/ 1161229 w 5729131"/>
                  <a:gd name="connsiteY257-294550" fmla="*/ 468128 h 2329276"/>
                  <a:gd name="connsiteX258-294551" fmla="*/ 1165711 w 5729131"/>
                  <a:gd name="connsiteY258-294552" fmla="*/ 474262 h 2329276"/>
                  <a:gd name="connsiteX259-294553" fmla="*/ 1173136 w 5729131"/>
                  <a:gd name="connsiteY259-294554" fmla="*/ 468128 h 2329276"/>
                  <a:gd name="connsiteX260-294555" fmla="*/ 1210035 w 5729131"/>
                  <a:gd name="connsiteY260-294556" fmla="*/ 518621 h 2329276"/>
                  <a:gd name="connsiteX261-294557" fmla="*/ 1247583 w 5729131"/>
                  <a:gd name="connsiteY261-294558" fmla="*/ 461311 h 2329276"/>
                  <a:gd name="connsiteX262-294559" fmla="*/ 1211223 w 5729131"/>
                  <a:gd name="connsiteY262-294560" fmla="*/ 402227 h 2329276"/>
                  <a:gd name="connsiteX263-294561" fmla="*/ 1227130 w 5729131"/>
                  <a:gd name="connsiteY263-294562" fmla="*/ 365867 h 2329276"/>
                  <a:gd name="connsiteX264-294563" fmla="*/ 1237665 w 5729131"/>
                  <a:gd name="connsiteY264-294564" fmla="*/ 369005 h 2329276"/>
                  <a:gd name="connsiteX265-294565" fmla="*/ 1239037 w 5729131"/>
                  <a:gd name="connsiteY265-294566" fmla="*/ 365867 h 2329276"/>
                  <a:gd name="connsiteX266-294567" fmla="*/ 1345843 w 5729131"/>
                  <a:gd name="connsiteY266-294568" fmla="*/ 397682 h 2329276"/>
                  <a:gd name="connsiteX267-294569" fmla="*/ 1400382 w 5729131"/>
                  <a:gd name="connsiteY267-294570" fmla="*/ 429496 h 2329276"/>
                  <a:gd name="connsiteX268-294571" fmla="*/ 1519756 w 5729131"/>
                  <a:gd name="connsiteY268-294572" fmla="*/ 536080 h 2329276"/>
                  <a:gd name="connsiteX269-294573" fmla="*/ 1543003 w 5729131"/>
                  <a:gd name="connsiteY269-294574" fmla="*/ 495398 h 2329276"/>
                  <a:gd name="connsiteX270-294575" fmla="*/ 1506643 w 5729131"/>
                  <a:gd name="connsiteY270-294576" fmla="*/ 440858 h 2329276"/>
                  <a:gd name="connsiteX271-294577" fmla="*/ 1506643 w 5729131"/>
                  <a:gd name="connsiteY271-294578" fmla="*/ 418134 h 2329276"/>
                  <a:gd name="connsiteX272-294579" fmla="*/ 1463467 w 5729131"/>
                  <a:gd name="connsiteY272-294580" fmla="*/ 409044 h 2329276"/>
                  <a:gd name="connsiteX273-294581" fmla="*/ 1472556 w 5729131"/>
                  <a:gd name="connsiteY273-294582" fmla="*/ 359050 h 2329276"/>
                  <a:gd name="connsiteX274-294583" fmla="*/ 1452104 w 5729131"/>
                  <a:gd name="connsiteY274-294584" fmla="*/ 272696 h 2329276"/>
                  <a:gd name="connsiteX275-294585" fmla="*/ 1452104 w 5729131"/>
                  <a:gd name="connsiteY275-294586" fmla="*/ 236337 h 2329276"/>
                  <a:gd name="connsiteX276-294587" fmla="*/ 1522551 w 5729131"/>
                  <a:gd name="connsiteY276-294588" fmla="*/ 134076 h 2329276"/>
                  <a:gd name="connsiteX277-294589" fmla="*/ 1543003 w 5729131"/>
                  <a:gd name="connsiteY277-294590" fmla="*/ 20453 h 2329276"/>
                  <a:gd name="connsiteX278-294591" fmla="*/ 1570272 w 5729131"/>
                  <a:gd name="connsiteY278-294592" fmla="*/ 0 h 2329276"/>
                  <a:gd name="connsiteX279-294593" fmla="*/ 1578688 w 5729131"/>
                  <a:gd name="connsiteY279-294594" fmla="*/ 2619 h 2329276"/>
                  <a:gd name="connsiteX280-294595" fmla="*/ 1582179 w 5729131"/>
                  <a:gd name="connsiteY280-294596" fmla="*/ 0 h 2329276"/>
                  <a:gd name="connsiteX281-294597" fmla="*/ 1684440 w 5729131"/>
                  <a:gd name="connsiteY281-294598" fmla="*/ 31815 h 2329276"/>
                  <a:gd name="connsiteX282-294599" fmla="*/ 1688985 w 5729131"/>
                  <a:gd name="connsiteY282-294600" fmla="*/ 102261 h 2329276"/>
                  <a:gd name="connsiteX283-294601" fmla="*/ 1652625 w 5729131"/>
                  <a:gd name="connsiteY283-294602" fmla="*/ 193160 h 2329276"/>
                  <a:gd name="connsiteX284-294603" fmla="*/ 1679895 w 5729131"/>
                  <a:gd name="connsiteY284-294604" fmla="*/ 231792 h 2329276"/>
                  <a:gd name="connsiteX285-294605" fmla="*/ 1688985 w 5729131"/>
                  <a:gd name="connsiteY285-294606" fmla="*/ 306783 h 2329276"/>
                  <a:gd name="connsiteX286-294607" fmla="*/ 1679895 w 5729131"/>
                  <a:gd name="connsiteY286-294608" fmla="*/ 452221 h 2329276"/>
                  <a:gd name="connsiteX287-294609" fmla="*/ 1636718 w 5729131"/>
                  <a:gd name="connsiteY287-294610" fmla="*/ 715827 h 2329276"/>
                  <a:gd name="connsiteX288-294611" fmla="*/ 1662494 w 5729131"/>
                  <a:gd name="connsiteY288-294612" fmla="*/ 722271 h 2329276"/>
                  <a:gd name="connsiteX0-294613" fmla="*/ 1662494 w 5729131"/>
                  <a:gd name="connsiteY0-294614" fmla="*/ 722271 h 2329276"/>
                  <a:gd name="connsiteX1-294615" fmla="*/ 5729132 w 5729131"/>
                  <a:gd name="connsiteY1-294616" fmla="*/ 785976 h 2329276"/>
                  <a:gd name="connsiteX2-294617" fmla="*/ 5693366 w 5729131"/>
                  <a:gd name="connsiteY2-294618" fmla="*/ 792603 h 2329276"/>
                  <a:gd name="connsiteX3-294619" fmla="*/ 5640799 w 5729131"/>
                  <a:gd name="connsiteY3-294620" fmla="*/ 752186 h 2329276"/>
                  <a:gd name="connsiteX4-294621" fmla="*/ 5586259 w 5729131"/>
                  <a:gd name="connsiteY4-294622" fmla="*/ 870354 h 2329276"/>
                  <a:gd name="connsiteX5-294623" fmla="*/ 5575676 w 5729131"/>
                  <a:gd name="connsiteY5-294624" fmla="*/ 869346 h 2329276"/>
                  <a:gd name="connsiteX6-294625" fmla="*/ 5539436 w 5729131"/>
                  <a:gd name="connsiteY6-294626" fmla="*/ 867029 h 2329276"/>
                  <a:gd name="connsiteX7-294627" fmla="*/ 5593077 w 5729131"/>
                  <a:gd name="connsiteY7-294628" fmla="*/ 972615 h 2329276"/>
                  <a:gd name="connsiteX8-294629" fmla="*/ 5613529 w 5729131"/>
                  <a:gd name="connsiteY8-294630" fmla="*/ 1031699 h 2329276"/>
                  <a:gd name="connsiteX9-294631" fmla="*/ 5608984 w 5729131"/>
                  <a:gd name="connsiteY9-294632" fmla="*/ 1054424 h 2329276"/>
                  <a:gd name="connsiteX10-294633" fmla="*/ 5274932 w 5729131"/>
                  <a:gd name="connsiteY10-294634" fmla="*/ 1236221 h 2329276"/>
                  <a:gd name="connsiteX11-294635" fmla="*/ 5267238 w 5729131"/>
                  <a:gd name="connsiteY11-294636" fmla="*/ 1227794 h 2329276"/>
                  <a:gd name="connsiteX12-294637" fmla="*/ 5129494 w 5729131"/>
                  <a:gd name="connsiteY12-294638" fmla="*/ 1243038 h 2329276"/>
                  <a:gd name="connsiteX13-294639" fmla="*/ 5126389 w 5729131"/>
                  <a:gd name="connsiteY13-294640" fmla="*/ 1237716 h 2329276"/>
                  <a:gd name="connsiteX14-294641" fmla="*/ 5117587 w 5729131"/>
                  <a:gd name="connsiteY14-294642" fmla="*/ 1243038 h 2329276"/>
                  <a:gd name="connsiteX15-294643" fmla="*/ 5074955 w 5729131"/>
                  <a:gd name="connsiteY15-294644" fmla="*/ 1247583 h 2329276"/>
                  <a:gd name="connsiteX16-294645" fmla="*/ 5065718 w 5729131"/>
                  <a:gd name="connsiteY16-294646" fmla="*/ 1245384 h 2329276"/>
                  <a:gd name="connsiteX17-294647" fmla="*/ 5026594 w 5729131"/>
                  <a:gd name="connsiteY17-294648" fmla="*/ 1238904 h 2329276"/>
                  <a:gd name="connsiteX18-294649" fmla="*/ 5015871 w 5729131"/>
                  <a:gd name="connsiteY18-294650" fmla="*/ 1283943 h 2329276"/>
                  <a:gd name="connsiteX19-294651" fmla="*/ 4974967 w 5729131"/>
                  <a:gd name="connsiteY19-294652" fmla="*/ 1349844 h 2329276"/>
                  <a:gd name="connsiteX20-294653" fmla="*/ 4974967 w 5729131"/>
                  <a:gd name="connsiteY20-294654" fmla="*/ 1381659 h 2329276"/>
                  <a:gd name="connsiteX21-294655" fmla="*/ 5011326 w 5729131"/>
                  <a:gd name="connsiteY21-294656" fmla="*/ 1495282 h 2329276"/>
                  <a:gd name="connsiteX22-294657" fmla="*/ 4999419 w 5729131"/>
                  <a:gd name="connsiteY22-294658" fmla="*/ 1495282 h 2329276"/>
                  <a:gd name="connsiteX23-294659" fmla="*/ 4974967 w 5729131"/>
                  <a:gd name="connsiteY23-294660" fmla="*/ 1495282 h 2329276"/>
                  <a:gd name="connsiteX24-294661" fmla="*/ 4963605 w 5729131"/>
                  <a:gd name="connsiteY24-294662" fmla="*/ 1547548 h 2329276"/>
                  <a:gd name="connsiteX25-294663" fmla="*/ 4974967 w 5729131"/>
                  <a:gd name="connsiteY25-294664" fmla="*/ 1574818 h 2329276"/>
                  <a:gd name="connsiteX26-294665" fmla="*/ 4909065 w 5729131"/>
                  <a:gd name="connsiteY26-294666" fmla="*/ 1608905 h 2329276"/>
                  <a:gd name="connsiteX27-294667" fmla="*/ 4897703 w 5729131"/>
                  <a:gd name="connsiteY27-294668" fmla="*/ 1677079 h 2329276"/>
                  <a:gd name="connsiteX28-294669" fmla="*/ 4845437 w 5729131"/>
                  <a:gd name="connsiteY28-294670" fmla="*/ 1692986 h 2329276"/>
                  <a:gd name="connsiteX29-294671" fmla="*/ 4834074 w 5729131"/>
                  <a:gd name="connsiteY29-294672" fmla="*/ 1752070 h 2329276"/>
                  <a:gd name="connsiteX30-294673" fmla="*/ 4779535 w 5729131"/>
                  <a:gd name="connsiteY30-294674" fmla="*/ 1811154 h 2329276"/>
                  <a:gd name="connsiteX31-294675" fmla="*/ 4777225 w 5729131"/>
                  <a:gd name="connsiteY31-294676" fmla="*/ 1800758 h 2329276"/>
                  <a:gd name="connsiteX32-294677" fmla="*/ 4767628 w 5729131"/>
                  <a:gd name="connsiteY32-294678" fmla="*/ 1811154 h 2329276"/>
                  <a:gd name="connsiteX33-294679" fmla="*/ 4758538 w 5729131"/>
                  <a:gd name="connsiteY33-294680" fmla="*/ 1770250 h 2329276"/>
                  <a:gd name="connsiteX34-294681" fmla="*/ 4742631 w 5729131"/>
                  <a:gd name="connsiteY34-294682" fmla="*/ 1683896 h 2329276"/>
                  <a:gd name="connsiteX35-294683" fmla="*/ 4715361 w 5729131"/>
                  <a:gd name="connsiteY35-294684" fmla="*/ 1543004 h 2329276"/>
                  <a:gd name="connsiteX36-294685" fmla="*/ 4735813 w 5729131"/>
                  <a:gd name="connsiteY36-294686" fmla="*/ 1452105 h 2329276"/>
                  <a:gd name="connsiteX37-294687" fmla="*/ 4767628 w 5729131"/>
                  <a:gd name="connsiteY37-294688" fmla="*/ 1408928 h 2329276"/>
                  <a:gd name="connsiteX38-294689" fmla="*/ 4767628 w 5729131"/>
                  <a:gd name="connsiteY38-294690" fmla="*/ 1381659 h 2329276"/>
                  <a:gd name="connsiteX39-294691" fmla="*/ 4826712 w 5729131"/>
                  <a:gd name="connsiteY39-294692" fmla="*/ 1365751 h 2329276"/>
                  <a:gd name="connsiteX40-294693" fmla="*/ 1811153 w 5729131"/>
                  <a:gd name="connsiteY40-294694" fmla="*/ 1617995 h 2329276"/>
                  <a:gd name="connsiteX41-294695" fmla="*/ 1748069 w 5729131"/>
                  <a:gd name="connsiteY41-294696" fmla="*/ 1656627 h 2329276"/>
                  <a:gd name="connsiteX42-294697" fmla="*/ 1711709 w 5729131"/>
                  <a:gd name="connsiteY42-294698" fmla="*/ 1661172 h 2329276"/>
                  <a:gd name="connsiteX43-294699" fmla="*/ 1711926 w 5729131"/>
                  <a:gd name="connsiteY43-294700" fmla="*/ 1659656 h 2329276"/>
                  <a:gd name="connsiteX44-294701" fmla="*/ 1699803 w 5729131"/>
                  <a:gd name="connsiteY44-294702" fmla="*/ 1661172 h 2329276"/>
                  <a:gd name="connsiteX45-294703" fmla="*/ 1704347 w 5729131"/>
                  <a:gd name="connsiteY45-294704" fmla="*/ 1629357 h 2329276"/>
                  <a:gd name="connsiteX46-294705" fmla="*/ 1662460 w 5729131"/>
                  <a:gd name="connsiteY46-294706" fmla="*/ 1611406 h 2329276"/>
                  <a:gd name="connsiteX47-294707" fmla="*/ 1629901 w 5729131"/>
                  <a:gd name="connsiteY47-294708" fmla="*/ 1624812 h 2329276"/>
                  <a:gd name="connsiteX48-294709" fmla="*/ 1629300 w 5729131"/>
                  <a:gd name="connsiteY48-294710" fmla="*/ 1620157 h 2329276"/>
                  <a:gd name="connsiteX49-294711" fmla="*/ 1617994 w 5729131"/>
                  <a:gd name="connsiteY49-294712" fmla="*/ 1624812 h 2329276"/>
                  <a:gd name="connsiteX50-294713" fmla="*/ 1608904 w 5729131"/>
                  <a:gd name="connsiteY50-294714" fmla="*/ 1554366 h 2329276"/>
                  <a:gd name="connsiteX51-294715" fmla="*/ 1552684 w 5729131"/>
                  <a:gd name="connsiteY51-294716" fmla="*/ 1544673 h 2329276"/>
                  <a:gd name="connsiteX52-294717" fmla="*/ 1518550 w 5729131"/>
                  <a:gd name="connsiteY52-294718" fmla="*/ 1570273 h 2329276"/>
                  <a:gd name="connsiteX53-294719" fmla="*/ 1425379 w 5729131"/>
                  <a:gd name="connsiteY53-294720" fmla="*/ 1590725 h 2329276"/>
                  <a:gd name="connsiteX54-294721" fmla="*/ 1409472 w 5729131"/>
                  <a:gd name="connsiteY54-294722" fmla="*/ 1608905 h 2329276"/>
                  <a:gd name="connsiteX55-294723" fmla="*/ 1270852 w 5729131"/>
                  <a:gd name="connsiteY55-294724" fmla="*/ 1629357 h 2329276"/>
                  <a:gd name="connsiteX56-294725" fmla="*/ 1254945 w 5729131"/>
                  <a:gd name="connsiteY56-294726" fmla="*/ 1649809 h 2329276"/>
                  <a:gd name="connsiteX57-294727" fmla="*/ 1282214 w 5729131"/>
                  <a:gd name="connsiteY57-294728" fmla="*/ 1692986 h 2329276"/>
                  <a:gd name="connsiteX58-294729" fmla="*/ 1243582 w 5729131"/>
                  <a:gd name="connsiteY58-294730" fmla="*/ 1708893 h 2329276"/>
                  <a:gd name="connsiteX59-294731" fmla="*/ 1254945 w 5729131"/>
                  <a:gd name="connsiteY59-294732" fmla="*/ 1727073 h 2329276"/>
                  <a:gd name="connsiteX60-294733" fmla="*/ 1216313 w 5729131"/>
                  <a:gd name="connsiteY60-294734" fmla="*/ 1752070 h 2329276"/>
                  <a:gd name="connsiteX61-294735" fmla="*/ 1275397 w 5729131"/>
                  <a:gd name="connsiteY61-294736" fmla="*/ 1795247 h 2329276"/>
                  <a:gd name="connsiteX62-294737" fmla="*/ 1270852 w 5729131"/>
                  <a:gd name="connsiteY62-294738" fmla="*/ 1822517 h 2329276"/>
                  <a:gd name="connsiteX63-294739" fmla="*/ 1259108 w 5729131"/>
                  <a:gd name="connsiteY63-294740" fmla="*/ 1821538 h 2329276"/>
                  <a:gd name="connsiteX64-294741" fmla="*/ 1258945 w 5729131"/>
                  <a:gd name="connsiteY64-294742" fmla="*/ 1822517 h 2329276"/>
                  <a:gd name="connsiteX65-294743" fmla="*/ 1215644 w 5729131"/>
                  <a:gd name="connsiteY65-294744" fmla="*/ 1818908 h 2329276"/>
                  <a:gd name="connsiteX66-294745" fmla="*/ 1204950 w 5729131"/>
                  <a:gd name="connsiteY66-294746" fmla="*/ 1833879 h 2329276"/>
                  <a:gd name="connsiteX67-294747" fmla="*/ 1196495 w 5729131"/>
                  <a:gd name="connsiteY67-294748" fmla="*/ 1829047 h 2329276"/>
                  <a:gd name="connsiteX68-294749" fmla="*/ 1193043 w 5729131"/>
                  <a:gd name="connsiteY68-294750" fmla="*/ 1833879 h 2329276"/>
                  <a:gd name="connsiteX69-294751" fmla="*/ 1145322 w 5729131"/>
                  <a:gd name="connsiteY69-294752" fmla="*/ 1806609 h 2329276"/>
                  <a:gd name="connsiteX70-294753" fmla="*/ 1098145 w 5729131"/>
                  <a:gd name="connsiteY70-294754" fmla="*/ 1806609 h 2329276"/>
                  <a:gd name="connsiteX71-294755" fmla="*/ 1061785 w 5729131"/>
                  <a:gd name="connsiteY71-294756" fmla="*/ 1833879 h 2329276"/>
                  <a:gd name="connsiteX72-294757" fmla="*/ 1055322 w 5729131"/>
                  <a:gd name="connsiteY72-294758" fmla="*/ 1829796 h 2329276"/>
                  <a:gd name="connsiteX73-294759" fmla="*/ 1049878 w 5729131"/>
                  <a:gd name="connsiteY73-294760" fmla="*/ 1833879 h 2329276"/>
                  <a:gd name="connsiteX74-294761" fmla="*/ 1006701 w 5729131"/>
                  <a:gd name="connsiteY74-294762" fmla="*/ 1806609 h 2329276"/>
                  <a:gd name="connsiteX75-294763" fmla="*/ 924893 w 5729131"/>
                  <a:gd name="connsiteY75-294764" fmla="*/ 1770250 h 2329276"/>
                  <a:gd name="connsiteX76-294765" fmla="*/ 877716 w 5729131"/>
                  <a:gd name="connsiteY76-294766" fmla="*/ 1770250 h 2329276"/>
                  <a:gd name="connsiteX77-294767" fmla="*/ 802724 w 5729131"/>
                  <a:gd name="connsiteY77-294768" fmla="*/ 1833879 h 2329276"/>
                  <a:gd name="connsiteX78-294769" fmla="*/ 798179 w 5729131"/>
                  <a:gd name="connsiteY78-294770" fmla="*/ 1877056 h 2329276"/>
                  <a:gd name="connsiteX79-294771" fmla="*/ 787406 w 5729131"/>
                  <a:gd name="connsiteY79-294772" fmla="*/ 1866283 h 2329276"/>
                  <a:gd name="connsiteX80-294773" fmla="*/ 786272 w 5729131"/>
                  <a:gd name="connsiteY80-294774" fmla="*/ 1877056 h 2329276"/>
                  <a:gd name="connsiteX81-294775" fmla="*/ 756063 w 5729131"/>
                  <a:gd name="connsiteY81-294776" fmla="*/ 1846846 h 2329276"/>
                  <a:gd name="connsiteX82-294777" fmla="*/ 732278 w 5729131"/>
                  <a:gd name="connsiteY82-294778" fmla="*/ 1904325 h 2329276"/>
                  <a:gd name="connsiteX83-294779" fmla="*/ 743640 w 5729131"/>
                  <a:gd name="connsiteY83-294780" fmla="*/ 1913415 h 2329276"/>
                  <a:gd name="connsiteX84-294781" fmla="*/ 723188 w 5729131"/>
                  <a:gd name="connsiteY84-294782" fmla="*/ 1956592 h 2329276"/>
                  <a:gd name="connsiteX85-294783" fmla="*/ 747026 w 5729131"/>
                  <a:gd name="connsiteY85-294784" fmla="*/ 1993433 h 2329276"/>
                  <a:gd name="connsiteX86-294785" fmla="*/ 763548 w 5729131"/>
                  <a:gd name="connsiteY86-294786" fmla="*/ 1990679 h 2329276"/>
                  <a:gd name="connsiteX87-294787" fmla="*/ 764871 w 5729131"/>
                  <a:gd name="connsiteY87-294788" fmla="*/ 1992443 h 2329276"/>
                  <a:gd name="connsiteX88-294789" fmla="*/ 775455 w 5729131"/>
                  <a:gd name="connsiteY88-294790" fmla="*/ 1990679 h 2329276"/>
                  <a:gd name="connsiteX89-294791" fmla="*/ 802724 w 5729131"/>
                  <a:gd name="connsiteY89-294792" fmla="*/ 2027038 h 2329276"/>
                  <a:gd name="connsiteX90-294793" fmla="*/ 798179 w 5729131"/>
                  <a:gd name="connsiteY90-294794" fmla="*/ 2054308 h 2329276"/>
                  <a:gd name="connsiteX91-294795" fmla="*/ 818632 w 5729131"/>
                  <a:gd name="connsiteY91-294796" fmla="*/ 2065670 h 2329276"/>
                  <a:gd name="connsiteX92-294797" fmla="*/ 802724 w 5729131"/>
                  <a:gd name="connsiteY92-294798" fmla="*/ 2097485 h 2329276"/>
                  <a:gd name="connsiteX93-294799" fmla="*/ 766365 w 5729131"/>
                  <a:gd name="connsiteY93-294800" fmla="*/ 2102030 h 2329276"/>
                  <a:gd name="connsiteX94-294801" fmla="*/ 727733 w 5729131"/>
                  <a:gd name="connsiteY94-294802" fmla="*/ 2161114 h 2329276"/>
                  <a:gd name="connsiteX95-294803" fmla="*/ 759548 w 5729131"/>
                  <a:gd name="connsiteY95-294804" fmla="*/ 2204291 h 2329276"/>
                  <a:gd name="connsiteX96-294805" fmla="*/ 759548 w 5729131"/>
                  <a:gd name="connsiteY96-294806" fmla="*/ 2242922 h 2329276"/>
                  <a:gd name="connsiteX97-294807" fmla="*/ 798179 w 5729131"/>
                  <a:gd name="connsiteY97-294808" fmla="*/ 2302007 h 2329276"/>
                  <a:gd name="connsiteX98-294809" fmla="*/ 775455 w 5729131"/>
                  <a:gd name="connsiteY98-294810" fmla="*/ 2317914 h 2329276"/>
                  <a:gd name="connsiteX99-294811" fmla="*/ 770910 w 5729131"/>
                  <a:gd name="connsiteY99-294812" fmla="*/ 2329276 h 2329276"/>
                  <a:gd name="connsiteX100-294813" fmla="*/ 759003 w 5729131"/>
                  <a:gd name="connsiteY100-294814" fmla="*/ 2329276 h 2329276"/>
                  <a:gd name="connsiteX101-294815" fmla="*/ 755003 w 5729131"/>
                  <a:gd name="connsiteY101-294816" fmla="*/ 2329276 h 2329276"/>
                  <a:gd name="connsiteX102-294817" fmla="*/ 743096 w 5729131"/>
                  <a:gd name="connsiteY102-294818" fmla="*/ 2329276 h 2329276"/>
                  <a:gd name="connsiteX103-294819" fmla="*/ 715826 w 5729131"/>
                  <a:gd name="connsiteY103-294820" fmla="*/ 2295189 h 2329276"/>
                  <a:gd name="connsiteX104-294821" fmla="*/ 704464 w 5729131"/>
                  <a:gd name="connsiteY104-294822" fmla="*/ 2295189 h 2329276"/>
                  <a:gd name="connsiteX105-294823" fmla="*/ 684012 w 5729131"/>
                  <a:gd name="connsiteY105-294824" fmla="*/ 2286099 h 2329276"/>
                  <a:gd name="connsiteX106-294825" fmla="*/ 672649 w 5729131"/>
                  <a:gd name="connsiteY106-294826" fmla="*/ 2263375 h 2329276"/>
                  <a:gd name="connsiteX107-294827" fmla="*/ 645222 w 5729131"/>
                  <a:gd name="connsiteY107-294828" fmla="*/ 2255538 h 2329276"/>
                  <a:gd name="connsiteX108-294829" fmla="*/ 625472 w 5729131"/>
                  <a:gd name="connsiteY108-294830" fmla="*/ 2258830 h 2329276"/>
                  <a:gd name="connsiteX109-294831" fmla="*/ 623771 w 5729131"/>
                  <a:gd name="connsiteY109-294832" fmla="*/ 2257129 h 2329276"/>
                  <a:gd name="connsiteX110-294833" fmla="*/ 613565 w 5729131"/>
                  <a:gd name="connsiteY110-294834" fmla="*/ 2258830 h 2329276"/>
                  <a:gd name="connsiteX111-294835" fmla="*/ 609020 w 5729131"/>
                  <a:gd name="connsiteY111-294836" fmla="*/ 2254285 h 2329276"/>
                  <a:gd name="connsiteX112-294837" fmla="*/ 559026 w 5729131"/>
                  <a:gd name="connsiteY112-294838" fmla="*/ 2227015 h 2329276"/>
                  <a:gd name="connsiteX113-294839" fmla="*/ 506760 w 5729131"/>
                  <a:gd name="connsiteY113-294840" fmla="*/ 2220198 h 2329276"/>
                  <a:gd name="connsiteX114-294841" fmla="*/ 483280 w 5729131"/>
                  <a:gd name="connsiteY114-294842" fmla="*/ 2213489 h 2329276"/>
                  <a:gd name="connsiteX115-294843" fmla="*/ 480035 w 5729131"/>
                  <a:gd name="connsiteY115-294844" fmla="*/ 2215653 h 2329276"/>
                  <a:gd name="connsiteX116-294845" fmla="*/ 475042 w 5729131"/>
                  <a:gd name="connsiteY116-294846" fmla="*/ 2211135 h 2329276"/>
                  <a:gd name="connsiteX117-294847" fmla="*/ 474945 w 5729131"/>
                  <a:gd name="connsiteY117-294848" fmla="*/ 2211108 h 2329276"/>
                  <a:gd name="connsiteX118-294849" fmla="*/ 468128 w 5729131"/>
                  <a:gd name="connsiteY118-294850" fmla="*/ 2215653 h 2329276"/>
                  <a:gd name="connsiteX119-294851" fmla="*/ 420406 w 5729131"/>
                  <a:gd name="connsiteY119-294852" fmla="*/ 2172476 h 2329276"/>
                  <a:gd name="connsiteX120-294853" fmla="*/ 381774 w 5729131"/>
                  <a:gd name="connsiteY120-294854" fmla="*/ 2156569 h 2329276"/>
                  <a:gd name="connsiteX121-294855" fmla="*/ 349960 w 5729131"/>
                  <a:gd name="connsiteY121-294856" fmla="*/ 2124754 h 2329276"/>
                  <a:gd name="connsiteX122-294857" fmla="*/ 377229 w 5729131"/>
                  <a:gd name="connsiteY122-294858" fmla="*/ 2117937 h 2329276"/>
                  <a:gd name="connsiteX123-294859" fmla="*/ 404499 w 5729131"/>
                  <a:gd name="connsiteY123-294860" fmla="*/ 2070215 h 2329276"/>
                  <a:gd name="connsiteX124-294861" fmla="*/ 388591 w 5729131"/>
                  <a:gd name="connsiteY124-294862" fmla="*/ 2054308 h 2329276"/>
                  <a:gd name="connsiteX125-294863" fmla="*/ 440858 w 5729131"/>
                  <a:gd name="connsiteY125-294864" fmla="*/ 2027038 h 2329276"/>
                  <a:gd name="connsiteX126-294865" fmla="*/ 440858 w 5729131"/>
                  <a:gd name="connsiteY126-294866" fmla="*/ 2023982 h 2329276"/>
                  <a:gd name="connsiteX127-294867" fmla="*/ 416406 w 5729131"/>
                  <a:gd name="connsiteY127-294868" fmla="*/ 2027038 h 2329276"/>
                  <a:gd name="connsiteX128-294869" fmla="*/ 416406 w 5729131"/>
                  <a:gd name="connsiteY128-294870" fmla="*/ 2025550 h 2329276"/>
                  <a:gd name="connsiteX129-294871" fmla="*/ 404499 w 5729131"/>
                  <a:gd name="connsiteY129-294872" fmla="*/ 2027038 h 2329276"/>
                  <a:gd name="connsiteX130-294873" fmla="*/ 404499 w 5729131"/>
                  <a:gd name="connsiteY130-294874" fmla="*/ 2006586 h 2329276"/>
                  <a:gd name="connsiteX131-294875" fmla="*/ 424951 w 5729131"/>
                  <a:gd name="connsiteY131-294876" fmla="*/ 1990679 h 2329276"/>
                  <a:gd name="connsiteX132-294877" fmla="*/ 463583 w 5729131"/>
                  <a:gd name="connsiteY132-294878" fmla="*/ 1983862 h 2329276"/>
                  <a:gd name="connsiteX133-294879" fmla="*/ 468128 w 5729131"/>
                  <a:gd name="connsiteY133-294880" fmla="*/ 1967954 h 2329276"/>
                  <a:gd name="connsiteX134-294881" fmla="*/ 456765 w 5729131"/>
                  <a:gd name="connsiteY134-294882" fmla="*/ 1936140 h 2329276"/>
                  <a:gd name="connsiteX135-294883" fmla="*/ 474945 w 5729131"/>
                  <a:gd name="connsiteY135-294884" fmla="*/ 1908870 h 2329276"/>
                  <a:gd name="connsiteX136-294885" fmla="*/ 474945 w 5729131"/>
                  <a:gd name="connsiteY136-294886" fmla="*/ 1888418 h 2329276"/>
                  <a:gd name="connsiteX137-294887" fmla="*/ 420406 w 5729131"/>
                  <a:gd name="connsiteY137-294888" fmla="*/ 1870238 h 2329276"/>
                  <a:gd name="connsiteX138-294889" fmla="*/ 409588 w 5729131"/>
                  <a:gd name="connsiteY138-294890" fmla="*/ 1870238 h 2329276"/>
                  <a:gd name="connsiteX139-294891" fmla="*/ 397681 w 5729131"/>
                  <a:gd name="connsiteY139-294892" fmla="*/ 1870238 h 2329276"/>
                  <a:gd name="connsiteX140-294893" fmla="*/ 379485 w 5729131"/>
                  <a:gd name="connsiteY140-294894" fmla="*/ 1847999 h 2329276"/>
                  <a:gd name="connsiteX141-294895" fmla="*/ 357322 w 5729131"/>
                  <a:gd name="connsiteY141-294896" fmla="*/ 1854331 h 2329276"/>
                  <a:gd name="connsiteX142-294897" fmla="*/ 352842 w 5729131"/>
                  <a:gd name="connsiteY142-294898" fmla="*/ 1852209 h 2329276"/>
                  <a:gd name="connsiteX143-294899" fmla="*/ 345415 w 5729131"/>
                  <a:gd name="connsiteY143-294900" fmla="*/ 1854331 h 2329276"/>
                  <a:gd name="connsiteX144-294901" fmla="*/ 302238 w 5729131"/>
                  <a:gd name="connsiteY144-294902" fmla="*/ 1833879 h 2329276"/>
                  <a:gd name="connsiteX145-294903" fmla="*/ 302238 w 5729131"/>
                  <a:gd name="connsiteY145-294904" fmla="*/ 1822517 h 2329276"/>
                  <a:gd name="connsiteX146-294905" fmla="*/ 286331 w 5729131"/>
                  <a:gd name="connsiteY146-294906" fmla="*/ 1795247 h 2329276"/>
                  <a:gd name="connsiteX147-294907" fmla="*/ 270968 w 5729131"/>
                  <a:gd name="connsiteY147-294908" fmla="*/ 1795247 h 2329276"/>
                  <a:gd name="connsiteX148-294909" fmla="*/ 259061 w 5729131"/>
                  <a:gd name="connsiteY148-294910" fmla="*/ 1795247 h 2329276"/>
                  <a:gd name="connsiteX149-294911" fmla="*/ 254516 w 5729131"/>
                  <a:gd name="connsiteY149-294912" fmla="*/ 1779340 h 2329276"/>
                  <a:gd name="connsiteX150-294913" fmla="*/ 263606 w 5729131"/>
                  <a:gd name="connsiteY150-294914" fmla="*/ 1763433 h 2329276"/>
                  <a:gd name="connsiteX151-294915" fmla="*/ 243991 w 5729131"/>
                  <a:gd name="connsiteY151-294916" fmla="*/ 1732920 h 2329276"/>
                  <a:gd name="connsiteX152-294917" fmla="*/ 216429 w 5729131"/>
                  <a:gd name="connsiteY152-294918" fmla="*/ 1736163 h 2329276"/>
                  <a:gd name="connsiteX153-294919" fmla="*/ 212956 w 5729131"/>
                  <a:gd name="connsiteY153-294920" fmla="*/ 1735171 h 2329276"/>
                  <a:gd name="connsiteX154-294921" fmla="*/ 204522 w 5729131"/>
                  <a:gd name="connsiteY154-294922" fmla="*/ 1736163 h 2329276"/>
                  <a:gd name="connsiteX155-294923" fmla="*/ 199623 w 5729131"/>
                  <a:gd name="connsiteY155-294924" fmla="*/ 1734763 h 2329276"/>
                  <a:gd name="connsiteX156-294925" fmla="*/ 195977 w 5729131"/>
                  <a:gd name="connsiteY156-294926" fmla="*/ 1747525 h 2329276"/>
                  <a:gd name="connsiteX157-294927" fmla="*/ 184968 w 5729131"/>
                  <a:gd name="connsiteY157-294928" fmla="*/ 1744380 h 2329276"/>
                  <a:gd name="connsiteX158-294929" fmla="*/ 184070 w 5729131"/>
                  <a:gd name="connsiteY158-294930" fmla="*/ 1747525 h 2329276"/>
                  <a:gd name="connsiteX159-294931" fmla="*/ 168163 w 5729131"/>
                  <a:gd name="connsiteY159-294932" fmla="*/ 1742990 h 2329276"/>
                  <a:gd name="connsiteX160-294933" fmla="*/ 156800 w 5729131"/>
                  <a:gd name="connsiteY160-294934" fmla="*/ 1704348 h 2329276"/>
                  <a:gd name="connsiteX161-294935" fmla="*/ 152255 w 5729131"/>
                  <a:gd name="connsiteY161-294936" fmla="*/ 1688441 h 2329276"/>
                  <a:gd name="connsiteX162-294937" fmla="*/ 156800 w 5729131"/>
                  <a:gd name="connsiteY162-294938" fmla="*/ 1683896 h 2329276"/>
                  <a:gd name="connsiteX163-294939" fmla="*/ 168707 w 5729131"/>
                  <a:gd name="connsiteY163-294940" fmla="*/ 1683896 h 2329276"/>
                  <a:gd name="connsiteX164-294941" fmla="*/ 188615 w 5729131"/>
                  <a:gd name="connsiteY164-294942" fmla="*/ 1683896 h 2329276"/>
                  <a:gd name="connsiteX165-294943" fmla="*/ 199977 w 5729131"/>
                  <a:gd name="connsiteY165-294944" fmla="*/ 1672534 h 2329276"/>
                  <a:gd name="connsiteX166-294945" fmla="*/ 188615 w 5729131"/>
                  <a:gd name="connsiteY166-294946" fmla="*/ 1649809 h 2329276"/>
                  <a:gd name="connsiteX167-294947" fmla="*/ 168163 w 5729131"/>
                  <a:gd name="connsiteY167-294948" fmla="*/ 1640720 h 2329276"/>
                  <a:gd name="connsiteX168-294949" fmla="*/ 168163 w 5729131"/>
                  <a:gd name="connsiteY168-294950" fmla="*/ 1633902 h 2329276"/>
                  <a:gd name="connsiteX169-294951" fmla="*/ 152255 w 5729131"/>
                  <a:gd name="connsiteY169-294952" fmla="*/ 1617995 h 2329276"/>
                  <a:gd name="connsiteX170-294953" fmla="*/ 129531 w 5729131"/>
                  <a:gd name="connsiteY170-294954" fmla="*/ 1581635 h 2329276"/>
                  <a:gd name="connsiteX171-294955" fmla="*/ 140893 w 5729131"/>
                  <a:gd name="connsiteY171-294956" fmla="*/ 1558911 h 2329276"/>
                  <a:gd name="connsiteX172-294957" fmla="*/ 136348 w 5729131"/>
                  <a:gd name="connsiteY172-294958" fmla="*/ 1531641 h 2329276"/>
                  <a:gd name="connsiteX173-294959" fmla="*/ 103789 w 5729131"/>
                  <a:gd name="connsiteY173-294960" fmla="*/ 1518234 h 2329276"/>
                  <a:gd name="connsiteX174-294961" fmla="*/ 93716 w 5729131"/>
                  <a:gd name="connsiteY174-294962" fmla="*/ 1522551 h 2329276"/>
                  <a:gd name="connsiteX175-294963" fmla="*/ 91868 w 5729131"/>
                  <a:gd name="connsiteY175-294964" fmla="*/ 1518240 h 2329276"/>
                  <a:gd name="connsiteX176-294965" fmla="*/ 81809 w 5729131"/>
                  <a:gd name="connsiteY176-294966" fmla="*/ 1522551 h 2329276"/>
                  <a:gd name="connsiteX177-294967" fmla="*/ 74992 w 5729131"/>
                  <a:gd name="connsiteY177-294968" fmla="*/ 1506644 h 2329276"/>
                  <a:gd name="connsiteX178-294969" fmla="*/ 34087 w 5729131"/>
                  <a:gd name="connsiteY178-294970" fmla="*/ 1495282 h 2329276"/>
                  <a:gd name="connsiteX179-294971" fmla="*/ 22725 w 5729131"/>
                  <a:gd name="connsiteY179-294972" fmla="*/ 1452105 h 2329276"/>
                  <a:gd name="connsiteX180-294973" fmla="*/ 22725 w 5729131"/>
                  <a:gd name="connsiteY180-294974" fmla="*/ 1420290 h 2329276"/>
                  <a:gd name="connsiteX181-294975" fmla="*/ 0 w 5729131"/>
                  <a:gd name="connsiteY181-294976" fmla="*/ 1404383 h 2329276"/>
                  <a:gd name="connsiteX182-294977" fmla="*/ 15907 w 5729131"/>
                  <a:gd name="connsiteY182-294978" fmla="*/ 1381659 h 2329276"/>
                  <a:gd name="connsiteX183-294979" fmla="*/ 6818 w 5729131"/>
                  <a:gd name="connsiteY183-294980" fmla="*/ 1318030 h 2329276"/>
                  <a:gd name="connsiteX184-294981" fmla="*/ 34087 w 5729131"/>
                  <a:gd name="connsiteY184-294982" fmla="*/ 1274853 h 2329276"/>
                  <a:gd name="connsiteX185-294983" fmla="*/ 27270 w 5729131"/>
                  <a:gd name="connsiteY185-294984" fmla="*/ 1263491 h 2329276"/>
                  <a:gd name="connsiteX186-294985" fmla="*/ 70447 w 5729131"/>
                  <a:gd name="connsiteY186-294986" fmla="*/ 1224859 h 2329276"/>
                  <a:gd name="connsiteX187-294987" fmla="*/ 27270 w 5729131"/>
                  <a:gd name="connsiteY187-294988" fmla="*/ 1188499 h 2329276"/>
                  <a:gd name="connsiteX188-294989" fmla="*/ 109078 w 5729131"/>
                  <a:gd name="connsiteY188-294990" fmla="*/ 1090783 h 2329276"/>
                  <a:gd name="connsiteX189-294991" fmla="*/ 145438 w 5729131"/>
                  <a:gd name="connsiteY189-294992" fmla="*/ 1047606 h 2329276"/>
                  <a:gd name="connsiteX190-294993" fmla="*/ 156800 w 5729131"/>
                  <a:gd name="connsiteY190-294994" fmla="*/ 1004430 h 2329276"/>
                  <a:gd name="connsiteX191-294995" fmla="*/ 102261 w 5729131"/>
                  <a:gd name="connsiteY191-294996" fmla="*/ 952163 h 2329276"/>
                  <a:gd name="connsiteX192-294997" fmla="*/ 118168 w 5729131"/>
                  <a:gd name="connsiteY192-294998" fmla="*/ 897624 h 2329276"/>
                  <a:gd name="connsiteX193-294999" fmla="*/ 86354 w 5729131"/>
                  <a:gd name="connsiteY193-295000" fmla="*/ 833995 h 2329276"/>
                  <a:gd name="connsiteX194-295001" fmla="*/ 109078 w 5729131"/>
                  <a:gd name="connsiteY194-295002" fmla="*/ 759003 h 2329276"/>
                  <a:gd name="connsiteX195-295003" fmla="*/ 70447 w 5729131"/>
                  <a:gd name="connsiteY195-295004" fmla="*/ 656742 h 2329276"/>
                  <a:gd name="connsiteX196-295005" fmla="*/ 102261 w 5729131"/>
                  <a:gd name="connsiteY196-295006" fmla="*/ 586296 h 2329276"/>
                  <a:gd name="connsiteX197-295007" fmla="*/ 43177 w 5729131"/>
                  <a:gd name="connsiteY197-295008" fmla="*/ 520395 h 2329276"/>
                  <a:gd name="connsiteX198-295009" fmla="*/ 49994 w 5729131"/>
                  <a:gd name="connsiteY198-295010" fmla="*/ 445403 h 2329276"/>
                  <a:gd name="connsiteX199-295011" fmla="*/ 81809 w 5729131"/>
                  <a:gd name="connsiteY199-295012" fmla="*/ 440858 h 2329276"/>
                  <a:gd name="connsiteX200-295013" fmla="*/ 145438 w 5729131"/>
                  <a:gd name="connsiteY200-295014" fmla="*/ 397682 h 2329276"/>
                  <a:gd name="connsiteX201-295015" fmla="*/ 184070 w 5729131"/>
                  <a:gd name="connsiteY201-295016" fmla="*/ 359050 h 2329276"/>
                  <a:gd name="connsiteX202-295017" fmla="*/ 189699 w 5729131"/>
                  <a:gd name="connsiteY202-295018" fmla="*/ 365328 h 2329276"/>
                  <a:gd name="connsiteX203-295019" fmla="*/ 195977 w 5729131"/>
                  <a:gd name="connsiteY203-295020" fmla="*/ 359050 h 2329276"/>
                  <a:gd name="connsiteX204-295021" fmla="*/ 255061 w 5729131"/>
                  <a:gd name="connsiteY204-295022" fmla="*/ 424951 h 2329276"/>
                  <a:gd name="connsiteX205-295023" fmla="*/ 350504 w 5729131"/>
                  <a:gd name="connsiteY205-295024" fmla="*/ 445403 h 2329276"/>
                  <a:gd name="connsiteX206-295025" fmla="*/ 491397 w 5729131"/>
                  <a:gd name="connsiteY206-295026" fmla="*/ 559027 h 2329276"/>
                  <a:gd name="connsiteX207-295027" fmla="*/ 523211 w 5729131"/>
                  <a:gd name="connsiteY207-295028" fmla="*/ 606748 h 2329276"/>
                  <a:gd name="connsiteX208-295029" fmla="*/ 523211 w 5729131"/>
                  <a:gd name="connsiteY208-295030" fmla="*/ 665832 h 2329276"/>
                  <a:gd name="connsiteX209-295031" fmla="*/ 486852 w 5729131"/>
                  <a:gd name="connsiteY209-295032" fmla="*/ 720371 h 2329276"/>
                  <a:gd name="connsiteX210-295033" fmla="*/ 420951 w 5729131"/>
                  <a:gd name="connsiteY210-295034" fmla="*/ 740824 h 2329276"/>
                  <a:gd name="connsiteX211-295035" fmla="*/ 415909 w 5729131"/>
                  <a:gd name="connsiteY211-295036" fmla="*/ 738693 h 2329276"/>
                  <a:gd name="connsiteX212-295037" fmla="*/ 409044 w 5729131"/>
                  <a:gd name="connsiteY212-295038" fmla="*/ 740824 h 2329276"/>
                  <a:gd name="connsiteX213-295039" fmla="*/ 252950 w 5729131"/>
                  <a:gd name="connsiteY213-295040" fmla="*/ 674868 h 2329276"/>
                  <a:gd name="connsiteX214-295041" fmla="*/ 232336 w 5729131"/>
                  <a:gd name="connsiteY214-295042" fmla="*/ 681740 h 2329276"/>
                  <a:gd name="connsiteX215-295043" fmla="*/ 291420 w 5729131"/>
                  <a:gd name="connsiteY215-295044" fmla="*/ 752186 h 2329276"/>
                  <a:gd name="connsiteX216-295045" fmla="*/ 291420 w 5729131"/>
                  <a:gd name="connsiteY216-295046" fmla="*/ 790818 h 2329276"/>
                  <a:gd name="connsiteX217-295047" fmla="*/ 298238 w 5729131"/>
                  <a:gd name="connsiteY217-295048" fmla="*/ 877172 h 2329276"/>
                  <a:gd name="connsiteX218-295049" fmla="*/ 345959 w 5729131"/>
                  <a:gd name="connsiteY218-295050" fmla="*/ 908986 h 2329276"/>
                  <a:gd name="connsiteX219-295051" fmla="*/ 362087 w 5729131"/>
                  <a:gd name="connsiteY219-295052" fmla="*/ 918394 h 2329276"/>
                  <a:gd name="connsiteX220-295053" fmla="*/ 365867 w 5729131"/>
                  <a:gd name="connsiteY220-295054" fmla="*/ 886261 h 2329276"/>
                  <a:gd name="connsiteX221-295055" fmla="*/ 345415 w 5729131"/>
                  <a:gd name="connsiteY221-295056" fmla="*/ 849902 h 2329276"/>
                  <a:gd name="connsiteX222-295057" fmla="*/ 365867 w 5729131"/>
                  <a:gd name="connsiteY222-295058" fmla="*/ 818087 h 2329276"/>
                  <a:gd name="connsiteX223-295059" fmla="*/ 374560 w 5729131"/>
                  <a:gd name="connsiteY223-295060" fmla="*/ 823086 h 2329276"/>
                  <a:gd name="connsiteX224-295061" fmla="*/ 377774 w 5729131"/>
                  <a:gd name="connsiteY224-295062" fmla="*/ 818087 h 2329276"/>
                  <a:gd name="connsiteX225-295063" fmla="*/ 461933 w 5729131"/>
                  <a:gd name="connsiteY225-295064" fmla="*/ 866479 h 2329276"/>
                  <a:gd name="connsiteX226-295065" fmla="*/ 484035 w 5729131"/>
                  <a:gd name="connsiteY226-295066" fmla="*/ 849902 h 2329276"/>
                  <a:gd name="connsiteX227-295067" fmla="*/ 463583 w 5729131"/>
                  <a:gd name="connsiteY227-295068" fmla="*/ 784000 h 2329276"/>
                  <a:gd name="connsiteX228-295069" fmla="*/ 549936 w 5729131"/>
                  <a:gd name="connsiteY228-295070" fmla="*/ 697647 h 2329276"/>
                  <a:gd name="connsiteX229-295071" fmla="*/ 559742 w 5729131"/>
                  <a:gd name="connsiteY229-295072" fmla="*/ 699748 h 2329276"/>
                  <a:gd name="connsiteX230-295073" fmla="*/ 561843 w 5729131"/>
                  <a:gd name="connsiteY230-295074" fmla="*/ 697647 h 2329276"/>
                  <a:gd name="connsiteX231-295075" fmla="*/ 593658 w 5729131"/>
                  <a:gd name="connsiteY231-295076" fmla="*/ 704464 h 2329276"/>
                  <a:gd name="connsiteX232-295077" fmla="*/ 620945 w 5729131"/>
                  <a:gd name="connsiteY232-295078" fmla="*/ 728341 h 2329276"/>
                  <a:gd name="connsiteX233-295079" fmla="*/ 640835 w 5729131"/>
                  <a:gd name="connsiteY233-295080" fmla="*/ 672650 h 2329276"/>
                  <a:gd name="connsiteX234-295081" fmla="*/ 609020 w 5729131"/>
                  <a:gd name="connsiteY234-295082" fmla="*/ 618111 h 2329276"/>
                  <a:gd name="connsiteX235-295083" fmla="*/ 624928 w 5729131"/>
                  <a:gd name="connsiteY235-295084" fmla="*/ 559027 h 2329276"/>
                  <a:gd name="connsiteX236-295085" fmla="*/ 597658 w 5729131"/>
                  <a:gd name="connsiteY236-295086" fmla="*/ 499942 h 2329276"/>
                  <a:gd name="connsiteX237-295087" fmla="*/ 611562 w 5729131"/>
                  <a:gd name="connsiteY237-295088" fmla="*/ 504268 h 2329276"/>
                  <a:gd name="connsiteX238-295089" fmla="*/ 609565 w 5729131"/>
                  <a:gd name="connsiteY238-295090" fmla="*/ 499942 h 2329276"/>
                  <a:gd name="connsiteX239-295091" fmla="*/ 711826 w 5729131"/>
                  <a:gd name="connsiteY239-295092" fmla="*/ 531757 h 2329276"/>
                  <a:gd name="connsiteX240-295093" fmla="*/ 732278 w 5729131"/>
                  <a:gd name="connsiteY240-295094" fmla="*/ 586296 h 2329276"/>
                  <a:gd name="connsiteX241-295095" fmla="*/ 684556 w 5729131"/>
                  <a:gd name="connsiteY241-295096" fmla="*/ 597658 h 2329276"/>
                  <a:gd name="connsiteX242-295097" fmla="*/ 684556 w 5729131"/>
                  <a:gd name="connsiteY242-295098" fmla="*/ 649925 h 2329276"/>
                  <a:gd name="connsiteX243-295099" fmla="*/ 713309 w 5729131"/>
                  <a:gd name="connsiteY243-295100" fmla="*/ 678678 h 2329276"/>
                  <a:gd name="connsiteX244-295101" fmla="*/ 763548 w 5729131"/>
                  <a:gd name="connsiteY244-295102" fmla="*/ 661287 h 2329276"/>
                  <a:gd name="connsiteX245-295103" fmla="*/ 770365 w 5729131"/>
                  <a:gd name="connsiteY245-295104" fmla="*/ 602203 h 2329276"/>
                  <a:gd name="connsiteX246-295105" fmla="*/ 845357 w 5729131"/>
                  <a:gd name="connsiteY246-295106" fmla="*/ 554482 h 2329276"/>
                  <a:gd name="connsiteX247-295107" fmla="*/ 972614 w 5729131"/>
                  <a:gd name="connsiteY247-295108" fmla="*/ 468128 h 2329276"/>
                  <a:gd name="connsiteX248-295109" fmla="*/ 982566 w 5729131"/>
                  <a:gd name="connsiteY248-295110" fmla="*/ 469455 h 2329276"/>
                  <a:gd name="connsiteX249-295111" fmla="*/ 984521 w 5729131"/>
                  <a:gd name="connsiteY249-295112" fmla="*/ 468128 h 2329276"/>
                  <a:gd name="connsiteX250-295113" fmla="*/ 1018608 w 5729131"/>
                  <a:gd name="connsiteY250-295114" fmla="*/ 472673 h 2329276"/>
                  <a:gd name="connsiteX251-295115" fmla="*/ 979977 w 5729131"/>
                  <a:gd name="connsiteY251-295116" fmla="*/ 536302 h 2329276"/>
                  <a:gd name="connsiteX252-295117" fmla="*/ 1012666 w 5729131"/>
                  <a:gd name="connsiteY252-295118" fmla="*/ 541463 h 2329276"/>
                  <a:gd name="connsiteX253-295119" fmla="*/ 1038516 w 5729131"/>
                  <a:gd name="connsiteY253-295120" fmla="*/ 511305 h 2329276"/>
                  <a:gd name="connsiteX254-295121" fmla="*/ 1050423 w 5729131"/>
                  <a:gd name="connsiteY254-295122" fmla="*/ 511305 h 2329276"/>
                  <a:gd name="connsiteX255-295123" fmla="*/ 1108962 w 5729131"/>
                  <a:gd name="connsiteY255-295124" fmla="*/ 511305 h 2329276"/>
                  <a:gd name="connsiteX256-295125" fmla="*/ 1161229 w 5729131"/>
                  <a:gd name="connsiteY256-295126" fmla="*/ 468128 h 2329276"/>
                  <a:gd name="connsiteX257-295127" fmla="*/ 1165711 w 5729131"/>
                  <a:gd name="connsiteY257-295128" fmla="*/ 474262 h 2329276"/>
                  <a:gd name="connsiteX258-295129" fmla="*/ 1173136 w 5729131"/>
                  <a:gd name="connsiteY258-295130" fmla="*/ 468128 h 2329276"/>
                  <a:gd name="connsiteX259-295131" fmla="*/ 1210035 w 5729131"/>
                  <a:gd name="connsiteY259-295132" fmla="*/ 518621 h 2329276"/>
                  <a:gd name="connsiteX260-295133" fmla="*/ 1247583 w 5729131"/>
                  <a:gd name="connsiteY260-295134" fmla="*/ 461311 h 2329276"/>
                  <a:gd name="connsiteX261-295135" fmla="*/ 1211223 w 5729131"/>
                  <a:gd name="connsiteY261-295136" fmla="*/ 402227 h 2329276"/>
                  <a:gd name="connsiteX262-295137" fmla="*/ 1227130 w 5729131"/>
                  <a:gd name="connsiteY262-295138" fmla="*/ 365867 h 2329276"/>
                  <a:gd name="connsiteX263-295139" fmla="*/ 1237665 w 5729131"/>
                  <a:gd name="connsiteY263-295140" fmla="*/ 369005 h 2329276"/>
                  <a:gd name="connsiteX264-295141" fmla="*/ 1239037 w 5729131"/>
                  <a:gd name="connsiteY264-295142" fmla="*/ 365867 h 2329276"/>
                  <a:gd name="connsiteX265-295143" fmla="*/ 1345843 w 5729131"/>
                  <a:gd name="connsiteY265-295144" fmla="*/ 397682 h 2329276"/>
                  <a:gd name="connsiteX266-295145" fmla="*/ 1400382 w 5729131"/>
                  <a:gd name="connsiteY266-295146" fmla="*/ 429496 h 2329276"/>
                  <a:gd name="connsiteX267-295147" fmla="*/ 1519756 w 5729131"/>
                  <a:gd name="connsiteY267-295148" fmla="*/ 536080 h 2329276"/>
                  <a:gd name="connsiteX268-295149" fmla="*/ 1543003 w 5729131"/>
                  <a:gd name="connsiteY268-295150" fmla="*/ 495398 h 2329276"/>
                  <a:gd name="connsiteX269-295151" fmla="*/ 1506643 w 5729131"/>
                  <a:gd name="connsiteY269-295152" fmla="*/ 440858 h 2329276"/>
                  <a:gd name="connsiteX270-295153" fmla="*/ 1506643 w 5729131"/>
                  <a:gd name="connsiteY270-295154" fmla="*/ 418134 h 2329276"/>
                  <a:gd name="connsiteX271-295155" fmla="*/ 1463467 w 5729131"/>
                  <a:gd name="connsiteY271-295156" fmla="*/ 409044 h 2329276"/>
                  <a:gd name="connsiteX272-295157" fmla="*/ 1472556 w 5729131"/>
                  <a:gd name="connsiteY272-295158" fmla="*/ 359050 h 2329276"/>
                  <a:gd name="connsiteX273-295159" fmla="*/ 1452104 w 5729131"/>
                  <a:gd name="connsiteY273-295160" fmla="*/ 272696 h 2329276"/>
                  <a:gd name="connsiteX274-295161" fmla="*/ 1452104 w 5729131"/>
                  <a:gd name="connsiteY274-295162" fmla="*/ 236337 h 2329276"/>
                  <a:gd name="connsiteX275-295163" fmla="*/ 1522551 w 5729131"/>
                  <a:gd name="connsiteY275-295164" fmla="*/ 134076 h 2329276"/>
                  <a:gd name="connsiteX276-295165" fmla="*/ 1543003 w 5729131"/>
                  <a:gd name="connsiteY276-295166" fmla="*/ 20453 h 2329276"/>
                  <a:gd name="connsiteX277-295167" fmla="*/ 1570272 w 5729131"/>
                  <a:gd name="connsiteY277-295168" fmla="*/ 0 h 2329276"/>
                  <a:gd name="connsiteX278-295169" fmla="*/ 1578688 w 5729131"/>
                  <a:gd name="connsiteY278-295170" fmla="*/ 2619 h 2329276"/>
                  <a:gd name="connsiteX279-295171" fmla="*/ 1582179 w 5729131"/>
                  <a:gd name="connsiteY279-295172" fmla="*/ 0 h 2329276"/>
                  <a:gd name="connsiteX280-295173" fmla="*/ 1684440 w 5729131"/>
                  <a:gd name="connsiteY280-295174" fmla="*/ 31815 h 2329276"/>
                  <a:gd name="connsiteX281-295175" fmla="*/ 1688985 w 5729131"/>
                  <a:gd name="connsiteY281-295176" fmla="*/ 102261 h 2329276"/>
                  <a:gd name="connsiteX282-295177" fmla="*/ 1652625 w 5729131"/>
                  <a:gd name="connsiteY282-295178" fmla="*/ 193160 h 2329276"/>
                  <a:gd name="connsiteX283-295179" fmla="*/ 1679895 w 5729131"/>
                  <a:gd name="connsiteY283-295180" fmla="*/ 231792 h 2329276"/>
                  <a:gd name="connsiteX284-295181" fmla="*/ 1688985 w 5729131"/>
                  <a:gd name="connsiteY284-295182" fmla="*/ 306783 h 2329276"/>
                  <a:gd name="connsiteX285-295183" fmla="*/ 1679895 w 5729131"/>
                  <a:gd name="connsiteY285-295184" fmla="*/ 452221 h 2329276"/>
                  <a:gd name="connsiteX286-295185" fmla="*/ 1636718 w 5729131"/>
                  <a:gd name="connsiteY286-295186" fmla="*/ 715827 h 2329276"/>
                  <a:gd name="connsiteX287-295187" fmla="*/ 1662494 w 5729131"/>
                  <a:gd name="connsiteY287-295188" fmla="*/ 722271 h 2329276"/>
                  <a:gd name="connsiteX0-295189" fmla="*/ 1662494 w 5729131"/>
                  <a:gd name="connsiteY0-295190" fmla="*/ 722271 h 2329276"/>
                  <a:gd name="connsiteX1-295191" fmla="*/ 5729132 w 5729131"/>
                  <a:gd name="connsiteY1-295192" fmla="*/ 785976 h 2329276"/>
                  <a:gd name="connsiteX2-295193" fmla="*/ 5693366 w 5729131"/>
                  <a:gd name="connsiteY2-295194" fmla="*/ 792603 h 2329276"/>
                  <a:gd name="connsiteX3-295195" fmla="*/ 5640799 w 5729131"/>
                  <a:gd name="connsiteY3-295196" fmla="*/ 752186 h 2329276"/>
                  <a:gd name="connsiteX4-295197" fmla="*/ 5586259 w 5729131"/>
                  <a:gd name="connsiteY4-295198" fmla="*/ 870354 h 2329276"/>
                  <a:gd name="connsiteX5-295199" fmla="*/ 5575676 w 5729131"/>
                  <a:gd name="connsiteY5-295200" fmla="*/ 869346 h 2329276"/>
                  <a:gd name="connsiteX6-295201" fmla="*/ 5539436 w 5729131"/>
                  <a:gd name="connsiteY6-295202" fmla="*/ 867029 h 2329276"/>
                  <a:gd name="connsiteX7-295203" fmla="*/ 5593077 w 5729131"/>
                  <a:gd name="connsiteY7-295204" fmla="*/ 972615 h 2329276"/>
                  <a:gd name="connsiteX8-295205" fmla="*/ 5613529 w 5729131"/>
                  <a:gd name="connsiteY8-295206" fmla="*/ 1031699 h 2329276"/>
                  <a:gd name="connsiteX9-295207" fmla="*/ 5608984 w 5729131"/>
                  <a:gd name="connsiteY9-295208" fmla="*/ 1054424 h 2329276"/>
                  <a:gd name="connsiteX10-295209" fmla="*/ 5274932 w 5729131"/>
                  <a:gd name="connsiteY10-295210" fmla="*/ 1236221 h 2329276"/>
                  <a:gd name="connsiteX11-295211" fmla="*/ 5267238 w 5729131"/>
                  <a:gd name="connsiteY11-295212" fmla="*/ 1227794 h 2329276"/>
                  <a:gd name="connsiteX12-295213" fmla="*/ 5129494 w 5729131"/>
                  <a:gd name="connsiteY12-295214" fmla="*/ 1243038 h 2329276"/>
                  <a:gd name="connsiteX13-295215" fmla="*/ 5126389 w 5729131"/>
                  <a:gd name="connsiteY13-295216" fmla="*/ 1237716 h 2329276"/>
                  <a:gd name="connsiteX14-295217" fmla="*/ 5117587 w 5729131"/>
                  <a:gd name="connsiteY14-295218" fmla="*/ 1243038 h 2329276"/>
                  <a:gd name="connsiteX15-295219" fmla="*/ 5074955 w 5729131"/>
                  <a:gd name="connsiteY15-295220" fmla="*/ 1247583 h 2329276"/>
                  <a:gd name="connsiteX16-295221" fmla="*/ 5026594 w 5729131"/>
                  <a:gd name="connsiteY16-295222" fmla="*/ 1238904 h 2329276"/>
                  <a:gd name="connsiteX17-295223" fmla="*/ 5015871 w 5729131"/>
                  <a:gd name="connsiteY17-295224" fmla="*/ 1283943 h 2329276"/>
                  <a:gd name="connsiteX18-295225" fmla="*/ 4974967 w 5729131"/>
                  <a:gd name="connsiteY18-295226" fmla="*/ 1349844 h 2329276"/>
                  <a:gd name="connsiteX19-295227" fmla="*/ 4974967 w 5729131"/>
                  <a:gd name="connsiteY19-295228" fmla="*/ 1381659 h 2329276"/>
                  <a:gd name="connsiteX20-295229" fmla="*/ 5011326 w 5729131"/>
                  <a:gd name="connsiteY20-295230" fmla="*/ 1495282 h 2329276"/>
                  <a:gd name="connsiteX21-295231" fmla="*/ 4999419 w 5729131"/>
                  <a:gd name="connsiteY21-295232" fmla="*/ 1495282 h 2329276"/>
                  <a:gd name="connsiteX22-295233" fmla="*/ 4974967 w 5729131"/>
                  <a:gd name="connsiteY22-295234" fmla="*/ 1495282 h 2329276"/>
                  <a:gd name="connsiteX23-295235" fmla="*/ 4963605 w 5729131"/>
                  <a:gd name="connsiteY23-295236" fmla="*/ 1547548 h 2329276"/>
                  <a:gd name="connsiteX24-295237" fmla="*/ 4974967 w 5729131"/>
                  <a:gd name="connsiteY24-295238" fmla="*/ 1574818 h 2329276"/>
                  <a:gd name="connsiteX25-295239" fmla="*/ 4909065 w 5729131"/>
                  <a:gd name="connsiteY25-295240" fmla="*/ 1608905 h 2329276"/>
                  <a:gd name="connsiteX26-295241" fmla="*/ 4897703 w 5729131"/>
                  <a:gd name="connsiteY26-295242" fmla="*/ 1677079 h 2329276"/>
                  <a:gd name="connsiteX27-295243" fmla="*/ 4845437 w 5729131"/>
                  <a:gd name="connsiteY27-295244" fmla="*/ 1692986 h 2329276"/>
                  <a:gd name="connsiteX28-295245" fmla="*/ 4834074 w 5729131"/>
                  <a:gd name="connsiteY28-295246" fmla="*/ 1752070 h 2329276"/>
                  <a:gd name="connsiteX29-295247" fmla="*/ 4779535 w 5729131"/>
                  <a:gd name="connsiteY29-295248" fmla="*/ 1811154 h 2329276"/>
                  <a:gd name="connsiteX30-295249" fmla="*/ 4777225 w 5729131"/>
                  <a:gd name="connsiteY30-295250" fmla="*/ 1800758 h 2329276"/>
                  <a:gd name="connsiteX31-295251" fmla="*/ 4767628 w 5729131"/>
                  <a:gd name="connsiteY31-295252" fmla="*/ 1811154 h 2329276"/>
                  <a:gd name="connsiteX32-295253" fmla="*/ 4758538 w 5729131"/>
                  <a:gd name="connsiteY32-295254" fmla="*/ 1770250 h 2329276"/>
                  <a:gd name="connsiteX33-295255" fmla="*/ 4742631 w 5729131"/>
                  <a:gd name="connsiteY33-295256" fmla="*/ 1683896 h 2329276"/>
                  <a:gd name="connsiteX34-295257" fmla="*/ 4715361 w 5729131"/>
                  <a:gd name="connsiteY34-295258" fmla="*/ 1543004 h 2329276"/>
                  <a:gd name="connsiteX35-295259" fmla="*/ 4735813 w 5729131"/>
                  <a:gd name="connsiteY35-295260" fmla="*/ 1452105 h 2329276"/>
                  <a:gd name="connsiteX36-295261" fmla="*/ 4767628 w 5729131"/>
                  <a:gd name="connsiteY36-295262" fmla="*/ 1408928 h 2329276"/>
                  <a:gd name="connsiteX37-295263" fmla="*/ 4767628 w 5729131"/>
                  <a:gd name="connsiteY37-295264" fmla="*/ 1381659 h 2329276"/>
                  <a:gd name="connsiteX38-295265" fmla="*/ 4826712 w 5729131"/>
                  <a:gd name="connsiteY38-295266" fmla="*/ 1365751 h 2329276"/>
                  <a:gd name="connsiteX39-295267" fmla="*/ 1811153 w 5729131"/>
                  <a:gd name="connsiteY39-295268" fmla="*/ 1617995 h 2329276"/>
                  <a:gd name="connsiteX40-295269" fmla="*/ 1748069 w 5729131"/>
                  <a:gd name="connsiteY40-295270" fmla="*/ 1656627 h 2329276"/>
                  <a:gd name="connsiteX41-295271" fmla="*/ 1711709 w 5729131"/>
                  <a:gd name="connsiteY41-295272" fmla="*/ 1661172 h 2329276"/>
                  <a:gd name="connsiteX42-295273" fmla="*/ 1711926 w 5729131"/>
                  <a:gd name="connsiteY42-295274" fmla="*/ 1659656 h 2329276"/>
                  <a:gd name="connsiteX43-295275" fmla="*/ 1699803 w 5729131"/>
                  <a:gd name="connsiteY43-295276" fmla="*/ 1661172 h 2329276"/>
                  <a:gd name="connsiteX44-295277" fmla="*/ 1704347 w 5729131"/>
                  <a:gd name="connsiteY44-295278" fmla="*/ 1629357 h 2329276"/>
                  <a:gd name="connsiteX45-295279" fmla="*/ 1662460 w 5729131"/>
                  <a:gd name="connsiteY45-295280" fmla="*/ 1611406 h 2329276"/>
                  <a:gd name="connsiteX46-295281" fmla="*/ 1629901 w 5729131"/>
                  <a:gd name="connsiteY46-295282" fmla="*/ 1624812 h 2329276"/>
                  <a:gd name="connsiteX47-295283" fmla="*/ 1629300 w 5729131"/>
                  <a:gd name="connsiteY47-295284" fmla="*/ 1620157 h 2329276"/>
                  <a:gd name="connsiteX48-295285" fmla="*/ 1617994 w 5729131"/>
                  <a:gd name="connsiteY48-295286" fmla="*/ 1624812 h 2329276"/>
                  <a:gd name="connsiteX49-295287" fmla="*/ 1608904 w 5729131"/>
                  <a:gd name="connsiteY49-295288" fmla="*/ 1554366 h 2329276"/>
                  <a:gd name="connsiteX50-295289" fmla="*/ 1552684 w 5729131"/>
                  <a:gd name="connsiteY50-295290" fmla="*/ 1544673 h 2329276"/>
                  <a:gd name="connsiteX51-295291" fmla="*/ 1518550 w 5729131"/>
                  <a:gd name="connsiteY51-295292" fmla="*/ 1570273 h 2329276"/>
                  <a:gd name="connsiteX52-295293" fmla="*/ 1425379 w 5729131"/>
                  <a:gd name="connsiteY52-295294" fmla="*/ 1590725 h 2329276"/>
                  <a:gd name="connsiteX53-295295" fmla="*/ 1409472 w 5729131"/>
                  <a:gd name="connsiteY53-295296" fmla="*/ 1608905 h 2329276"/>
                  <a:gd name="connsiteX54-295297" fmla="*/ 1270852 w 5729131"/>
                  <a:gd name="connsiteY54-295298" fmla="*/ 1629357 h 2329276"/>
                  <a:gd name="connsiteX55-295299" fmla="*/ 1254945 w 5729131"/>
                  <a:gd name="connsiteY55-295300" fmla="*/ 1649809 h 2329276"/>
                  <a:gd name="connsiteX56-295301" fmla="*/ 1282214 w 5729131"/>
                  <a:gd name="connsiteY56-295302" fmla="*/ 1692986 h 2329276"/>
                  <a:gd name="connsiteX57-295303" fmla="*/ 1243582 w 5729131"/>
                  <a:gd name="connsiteY57-295304" fmla="*/ 1708893 h 2329276"/>
                  <a:gd name="connsiteX58-295305" fmla="*/ 1254945 w 5729131"/>
                  <a:gd name="connsiteY58-295306" fmla="*/ 1727073 h 2329276"/>
                  <a:gd name="connsiteX59-295307" fmla="*/ 1216313 w 5729131"/>
                  <a:gd name="connsiteY59-295308" fmla="*/ 1752070 h 2329276"/>
                  <a:gd name="connsiteX60-295309" fmla="*/ 1275397 w 5729131"/>
                  <a:gd name="connsiteY60-295310" fmla="*/ 1795247 h 2329276"/>
                  <a:gd name="connsiteX61-295311" fmla="*/ 1270852 w 5729131"/>
                  <a:gd name="connsiteY61-295312" fmla="*/ 1822517 h 2329276"/>
                  <a:gd name="connsiteX62-295313" fmla="*/ 1259108 w 5729131"/>
                  <a:gd name="connsiteY62-295314" fmla="*/ 1821538 h 2329276"/>
                  <a:gd name="connsiteX63-295315" fmla="*/ 1258945 w 5729131"/>
                  <a:gd name="connsiteY63-295316" fmla="*/ 1822517 h 2329276"/>
                  <a:gd name="connsiteX64-295317" fmla="*/ 1215644 w 5729131"/>
                  <a:gd name="connsiteY64-295318" fmla="*/ 1818908 h 2329276"/>
                  <a:gd name="connsiteX65-295319" fmla="*/ 1204950 w 5729131"/>
                  <a:gd name="connsiteY65-295320" fmla="*/ 1833879 h 2329276"/>
                  <a:gd name="connsiteX66-295321" fmla="*/ 1196495 w 5729131"/>
                  <a:gd name="connsiteY66-295322" fmla="*/ 1829047 h 2329276"/>
                  <a:gd name="connsiteX67-295323" fmla="*/ 1193043 w 5729131"/>
                  <a:gd name="connsiteY67-295324" fmla="*/ 1833879 h 2329276"/>
                  <a:gd name="connsiteX68-295325" fmla="*/ 1145322 w 5729131"/>
                  <a:gd name="connsiteY68-295326" fmla="*/ 1806609 h 2329276"/>
                  <a:gd name="connsiteX69-295327" fmla="*/ 1098145 w 5729131"/>
                  <a:gd name="connsiteY69-295328" fmla="*/ 1806609 h 2329276"/>
                  <a:gd name="connsiteX70-295329" fmla="*/ 1061785 w 5729131"/>
                  <a:gd name="connsiteY70-295330" fmla="*/ 1833879 h 2329276"/>
                  <a:gd name="connsiteX71-295331" fmla="*/ 1055322 w 5729131"/>
                  <a:gd name="connsiteY71-295332" fmla="*/ 1829796 h 2329276"/>
                  <a:gd name="connsiteX72-295333" fmla="*/ 1049878 w 5729131"/>
                  <a:gd name="connsiteY72-295334" fmla="*/ 1833879 h 2329276"/>
                  <a:gd name="connsiteX73-295335" fmla="*/ 1006701 w 5729131"/>
                  <a:gd name="connsiteY73-295336" fmla="*/ 1806609 h 2329276"/>
                  <a:gd name="connsiteX74-295337" fmla="*/ 924893 w 5729131"/>
                  <a:gd name="connsiteY74-295338" fmla="*/ 1770250 h 2329276"/>
                  <a:gd name="connsiteX75-295339" fmla="*/ 877716 w 5729131"/>
                  <a:gd name="connsiteY75-295340" fmla="*/ 1770250 h 2329276"/>
                  <a:gd name="connsiteX76-295341" fmla="*/ 802724 w 5729131"/>
                  <a:gd name="connsiteY76-295342" fmla="*/ 1833879 h 2329276"/>
                  <a:gd name="connsiteX77-295343" fmla="*/ 798179 w 5729131"/>
                  <a:gd name="connsiteY77-295344" fmla="*/ 1877056 h 2329276"/>
                  <a:gd name="connsiteX78-295345" fmla="*/ 787406 w 5729131"/>
                  <a:gd name="connsiteY78-295346" fmla="*/ 1866283 h 2329276"/>
                  <a:gd name="connsiteX79-295347" fmla="*/ 786272 w 5729131"/>
                  <a:gd name="connsiteY79-295348" fmla="*/ 1877056 h 2329276"/>
                  <a:gd name="connsiteX80-295349" fmla="*/ 756063 w 5729131"/>
                  <a:gd name="connsiteY80-295350" fmla="*/ 1846846 h 2329276"/>
                  <a:gd name="connsiteX81-295351" fmla="*/ 732278 w 5729131"/>
                  <a:gd name="connsiteY81-295352" fmla="*/ 1904325 h 2329276"/>
                  <a:gd name="connsiteX82-295353" fmla="*/ 743640 w 5729131"/>
                  <a:gd name="connsiteY82-295354" fmla="*/ 1913415 h 2329276"/>
                  <a:gd name="connsiteX83-295355" fmla="*/ 723188 w 5729131"/>
                  <a:gd name="connsiteY83-295356" fmla="*/ 1956592 h 2329276"/>
                  <a:gd name="connsiteX84-295357" fmla="*/ 747026 w 5729131"/>
                  <a:gd name="connsiteY84-295358" fmla="*/ 1993433 h 2329276"/>
                  <a:gd name="connsiteX85-295359" fmla="*/ 763548 w 5729131"/>
                  <a:gd name="connsiteY85-295360" fmla="*/ 1990679 h 2329276"/>
                  <a:gd name="connsiteX86-295361" fmla="*/ 764871 w 5729131"/>
                  <a:gd name="connsiteY86-295362" fmla="*/ 1992443 h 2329276"/>
                  <a:gd name="connsiteX87-295363" fmla="*/ 775455 w 5729131"/>
                  <a:gd name="connsiteY87-295364" fmla="*/ 1990679 h 2329276"/>
                  <a:gd name="connsiteX88-295365" fmla="*/ 802724 w 5729131"/>
                  <a:gd name="connsiteY88-295366" fmla="*/ 2027038 h 2329276"/>
                  <a:gd name="connsiteX89-295367" fmla="*/ 798179 w 5729131"/>
                  <a:gd name="connsiteY89-295368" fmla="*/ 2054308 h 2329276"/>
                  <a:gd name="connsiteX90-295369" fmla="*/ 818632 w 5729131"/>
                  <a:gd name="connsiteY90-295370" fmla="*/ 2065670 h 2329276"/>
                  <a:gd name="connsiteX91-295371" fmla="*/ 802724 w 5729131"/>
                  <a:gd name="connsiteY91-295372" fmla="*/ 2097485 h 2329276"/>
                  <a:gd name="connsiteX92-295373" fmla="*/ 766365 w 5729131"/>
                  <a:gd name="connsiteY92-295374" fmla="*/ 2102030 h 2329276"/>
                  <a:gd name="connsiteX93-295375" fmla="*/ 727733 w 5729131"/>
                  <a:gd name="connsiteY93-295376" fmla="*/ 2161114 h 2329276"/>
                  <a:gd name="connsiteX94-295377" fmla="*/ 759548 w 5729131"/>
                  <a:gd name="connsiteY94-295378" fmla="*/ 2204291 h 2329276"/>
                  <a:gd name="connsiteX95-295379" fmla="*/ 759548 w 5729131"/>
                  <a:gd name="connsiteY95-295380" fmla="*/ 2242922 h 2329276"/>
                  <a:gd name="connsiteX96-295381" fmla="*/ 798179 w 5729131"/>
                  <a:gd name="connsiteY96-295382" fmla="*/ 2302007 h 2329276"/>
                  <a:gd name="connsiteX97-295383" fmla="*/ 775455 w 5729131"/>
                  <a:gd name="connsiteY97-295384" fmla="*/ 2317914 h 2329276"/>
                  <a:gd name="connsiteX98-295385" fmla="*/ 770910 w 5729131"/>
                  <a:gd name="connsiteY98-295386" fmla="*/ 2329276 h 2329276"/>
                  <a:gd name="connsiteX99-295387" fmla="*/ 759003 w 5729131"/>
                  <a:gd name="connsiteY99-295388" fmla="*/ 2329276 h 2329276"/>
                  <a:gd name="connsiteX100-295389" fmla="*/ 755003 w 5729131"/>
                  <a:gd name="connsiteY100-295390" fmla="*/ 2329276 h 2329276"/>
                  <a:gd name="connsiteX101-295391" fmla="*/ 743096 w 5729131"/>
                  <a:gd name="connsiteY101-295392" fmla="*/ 2329276 h 2329276"/>
                  <a:gd name="connsiteX102-295393" fmla="*/ 715826 w 5729131"/>
                  <a:gd name="connsiteY102-295394" fmla="*/ 2295189 h 2329276"/>
                  <a:gd name="connsiteX103-295395" fmla="*/ 704464 w 5729131"/>
                  <a:gd name="connsiteY103-295396" fmla="*/ 2295189 h 2329276"/>
                  <a:gd name="connsiteX104-295397" fmla="*/ 684012 w 5729131"/>
                  <a:gd name="connsiteY104-295398" fmla="*/ 2286099 h 2329276"/>
                  <a:gd name="connsiteX105-295399" fmla="*/ 672649 w 5729131"/>
                  <a:gd name="connsiteY105-295400" fmla="*/ 2263375 h 2329276"/>
                  <a:gd name="connsiteX106-295401" fmla="*/ 645222 w 5729131"/>
                  <a:gd name="connsiteY106-295402" fmla="*/ 2255538 h 2329276"/>
                  <a:gd name="connsiteX107-295403" fmla="*/ 625472 w 5729131"/>
                  <a:gd name="connsiteY107-295404" fmla="*/ 2258830 h 2329276"/>
                  <a:gd name="connsiteX108-295405" fmla="*/ 623771 w 5729131"/>
                  <a:gd name="connsiteY108-295406" fmla="*/ 2257129 h 2329276"/>
                  <a:gd name="connsiteX109-295407" fmla="*/ 613565 w 5729131"/>
                  <a:gd name="connsiteY109-295408" fmla="*/ 2258830 h 2329276"/>
                  <a:gd name="connsiteX110-295409" fmla="*/ 609020 w 5729131"/>
                  <a:gd name="connsiteY110-295410" fmla="*/ 2254285 h 2329276"/>
                  <a:gd name="connsiteX111-295411" fmla="*/ 559026 w 5729131"/>
                  <a:gd name="connsiteY111-295412" fmla="*/ 2227015 h 2329276"/>
                  <a:gd name="connsiteX112-295413" fmla="*/ 506760 w 5729131"/>
                  <a:gd name="connsiteY112-295414" fmla="*/ 2220198 h 2329276"/>
                  <a:gd name="connsiteX113-295415" fmla="*/ 483280 w 5729131"/>
                  <a:gd name="connsiteY113-295416" fmla="*/ 2213489 h 2329276"/>
                  <a:gd name="connsiteX114-295417" fmla="*/ 480035 w 5729131"/>
                  <a:gd name="connsiteY114-295418" fmla="*/ 2215653 h 2329276"/>
                  <a:gd name="connsiteX115-295419" fmla="*/ 475042 w 5729131"/>
                  <a:gd name="connsiteY115-295420" fmla="*/ 2211135 h 2329276"/>
                  <a:gd name="connsiteX116-295421" fmla="*/ 474945 w 5729131"/>
                  <a:gd name="connsiteY116-295422" fmla="*/ 2211108 h 2329276"/>
                  <a:gd name="connsiteX117-295423" fmla="*/ 468128 w 5729131"/>
                  <a:gd name="connsiteY117-295424" fmla="*/ 2215653 h 2329276"/>
                  <a:gd name="connsiteX118-295425" fmla="*/ 420406 w 5729131"/>
                  <a:gd name="connsiteY118-295426" fmla="*/ 2172476 h 2329276"/>
                  <a:gd name="connsiteX119-295427" fmla="*/ 381774 w 5729131"/>
                  <a:gd name="connsiteY119-295428" fmla="*/ 2156569 h 2329276"/>
                  <a:gd name="connsiteX120-295429" fmla="*/ 349960 w 5729131"/>
                  <a:gd name="connsiteY120-295430" fmla="*/ 2124754 h 2329276"/>
                  <a:gd name="connsiteX121-295431" fmla="*/ 377229 w 5729131"/>
                  <a:gd name="connsiteY121-295432" fmla="*/ 2117937 h 2329276"/>
                  <a:gd name="connsiteX122-295433" fmla="*/ 404499 w 5729131"/>
                  <a:gd name="connsiteY122-295434" fmla="*/ 2070215 h 2329276"/>
                  <a:gd name="connsiteX123-295435" fmla="*/ 388591 w 5729131"/>
                  <a:gd name="connsiteY123-295436" fmla="*/ 2054308 h 2329276"/>
                  <a:gd name="connsiteX124-295437" fmla="*/ 440858 w 5729131"/>
                  <a:gd name="connsiteY124-295438" fmla="*/ 2027038 h 2329276"/>
                  <a:gd name="connsiteX125-295439" fmla="*/ 440858 w 5729131"/>
                  <a:gd name="connsiteY125-295440" fmla="*/ 2023982 h 2329276"/>
                  <a:gd name="connsiteX126-295441" fmla="*/ 416406 w 5729131"/>
                  <a:gd name="connsiteY126-295442" fmla="*/ 2027038 h 2329276"/>
                  <a:gd name="connsiteX127-295443" fmla="*/ 416406 w 5729131"/>
                  <a:gd name="connsiteY127-295444" fmla="*/ 2025550 h 2329276"/>
                  <a:gd name="connsiteX128-295445" fmla="*/ 404499 w 5729131"/>
                  <a:gd name="connsiteY128-295446" fmla="*/ 2027038 h 2329276"/>
                  <a:gd name="connsiteX129-295447" fmla="*/ 404499 w 5729131"/>
                  <a:gd name="connsiteY129-295448" fmla="*/ 2006586 h 2329276"/>
                  <a:gd name="connsiteX130-295449" fmla="*/ 424951 w 5729131"/>
                  <a:gd name="connsiteY130-295450" fmla="*/ 1990679 h 2329276"/>
                  <a:gd name="connsiteX131-295451" fmla="*/ 463583 w 5729131"/>
                  <a:gd name="connsiteY131-295452" fmla="*/ 1983862 h 2329276"/>
                  <a:gd name="connsiteX132-295453" fmla="*/ 468128 w 5729131"/>
                  <a:gd name="connsiteY132-295454" fmla="*/ 1967954 h 2329276"/>
                  <a:gd name="connsiteX133-295455" fmla="*/ 456765 w 5729131"/>
                  <a:gd name="connsiteY133-295456" fmla="*/ 1936140 h 2329276"/>
                  <a:gd name="connsiteX134-295457" fmla="*/ 474945 w 5729131"/>
                  <a:gd name="connsiteY134-295458" fmla="*/ 1908870 h 2329276"/>
                  <a:gd name="connsiteX135-295459" fmla="*/ 474945 w 5729131"/>
                  <a:gd name="connsiteY135-295460" fmla="*/ 1888418 h 2329276"/>
                  <a:gd name="connsiteX136-295461" fmla="*/ 420406 w 5729131"/>
                  <a:gd name="connsiteY136-295462" fmla="*/ 1870238 h 2329276"/>
                  <a:gd name="connsiteX137-295463" fmla="*/ 409588 w 5729131"/>
                  <a:gd name="connsiteY137-295464" fmla="*/ 1870238 h 2329276"/>
                  <a:gd name="connsiteX138-295465" fmla="*/ 397681 w 5729131"/>
                  <a:gd name="connsiteY138-295466" fmla="*/ 1870238 h 2329276"/>
                  <a:gd name="connsiteX139-295467" fmla="*/ 379485 w 5729131"/>
                  <a:gd name="connsiteY139-295468" fmla="*/ 1847999 h 2329276"/>
                  <a:gd name="connsiteX140-295469" fmla="*/ 357322 w 5729131"/>
                  <a:gd name="connsiteY140-295470" fmla="*/ 1854331 h 2329276"/>
                  <a:gd name="connsiteX141-295471" fmla="*/ 352842 w 5729131"/>
                  <a:gd name="connsiteY141-295472" fmla="*/ 1852209 h 2329276"/>
                  <a:gd name="connsiteX142-295473" fmla="*/ 345415 w 5729131"/>
                  <a:gd name="connsiteY142-295474" fmla="*/ 1854331 h 2329276"/>
                  <a:gd name="connsiteX143-295475" fmla="*/ 302238 w 5729131"/>
                  <a:gd name="connsiteY143-295476" fmla="*/ 1833879 h 2329276"/>
                  <a:gd name="connsiteX144-295477" fmla="*/ 302238 w 5729131"/>
                  <a:gd name="connsiteY144-295478" fmla="*/ 1822517 h 2329276"/>
                  <a:gd name="connsiteX145-295479" fmla="*/ 286331 w 5729131"/>
                  <a:gd name="connsiteY145-295480" fmla="*/ 1795247 h 2329276"/>
                  <a:gd name="connsiteX146-295481" fmla="*/ 270968 w 5729131"/>
                  <a:gd name="connsiteY146-295482" fmla="*/ 1795247 h 2329276"/>
                  <a:gd name="connsiteX147-295483" fmla="*/ 259061 w 5729131"/>
                  <a:gd name="connsiteY147-295484" fmla="*/ 1795247 h 2329276"/>
                  <a:gd name="connsiteX148-295485" fmla="*/ 254516 w 5729131"/>
                  <a:gd name="connsiteY148-295486" fmla="*/ 1779340 h 2329276"/>
                  <a:gd name="connsiteX149-295487" fmla="*/ 263606 w 5729131"/>
                  <a:gd name="connsiteY149-295488" fmla="*/ 1763433 h 2329276"/>
                  <a:gd name="connsiteX150-295489" fmla="*/ 243991 w 5729131"/>
                  <a:gd name="connsiteY150-295490" fmla="*/ 1732920 h 2329276"/>
                  <a:gd name="connsiteX151-295491" fmla="*/ 216429 w 5729131"/>
                  <a:gd name="connsiteY151-295492" fmla="*/ 1736163 h 2329276"/>
                  <a:gd name="connsiteX152-295493" fmla="*/ 212956 w 5729131"/>
                  <a:gd name="connsiteY152-295494" fmla="*/ 1735171 h 2329276"/>
                  <a:gd name="connsiteX153-295495" fmla="*/ 204522 w 5729131"/>
                  <a:gd name="connsiteY153-295496" fmla="*/ 1736163 h 2329276"/>
                  <a:gd name="connsiteX154-295497" fmla="*/ 199623 w 5729131"/>
                  <a:gd name="connsiteY154-295498" fmla="*/ 1734763 h 2329276"/>
                  <a:gd name="connsiteX155-295499" fmla="*/ 195977 w 5729131"/>
                  <a:gd name="connsiteY155-295500" fmla="*/ 1747525 h 2329276"/>
                  <a:gd name="connsiteX156-295501" fmla="*/ 184968 w 5729131"/>
                  <a:gd name="connsiteY156-295502" fmla="*/ 1744380 h 2329276"/>
                  <a:gd name="connsiteX157-295503" fmla="*/ 184070 w 5729131"/>
                  <a:gd name="connsiteY157-295504" fmla="*/ 1747525 h 2329276"/>
                  <a:gd name="connsiteX158-295505" fmla="*/ 168163 w 5729131"/>
                  <a:gd name="connsiteY158-295506" fmla="*/ 1742990 h 2329276"/>
                  <a:gd name="connsiteX159-295507" fmla="*/ 156800 w 5729131"/>
                  <a:gd name="connsiteY159-295508" fmla="*/ 1704348 h 2329276"/>
                  <a:gd name="connsiteX160-295509" fmla="*/ 152255 w 5729131"/>
                  <a:gd name="connsiteY160-295510" fmla="*/ 1688441 h 2329276"/>
                  <a:gd name="connsiteX161-295511" fmla="*/ 156800 w 5729131"/>
                  <a:gd name="connsiteY161-295512" fmla="*/ 1683896 h 2329276"/>
                  <a:gd name="connsiteX162-295513" fmla="*/ 168707 w 5729131"/>
                  <a:gd name="connsiteY162-295514" fmla="*/ 1683896 h 2329276"/>
                  <a:gd name="connsiteX163-295515" fmla="*/ 188615 w 5729131"/>
                  <a:gd name="connsiteY163-295516" fmla="*/ 1683896 h 2329276"/>
                  <a:gd name="connsiteX164-295517" fmla="*/ 199977 w 5729131"/>
                  <a:gd name="connsiteY164-295518" fmla="*/ 1672534 h 2329276"/>
                  <a:gd name="connsiteX165-295519" fmla="*/ 188615 w 5729131"/>
                  <a:gd name="connsiteY165-295520" fmla="*/ 1649809 h 2329276"/>
                  <a:gd name="connsiteX166-295521" fmla="*/ 168163 w 5729131"/>
                  <a:gd name="connsiteY166-295522" fmla="*/ 1640720 h 2329276"/>
                  <a:gd name="connsiteX167-295523" fmla="*/ 168163 w 5729131"/>
                  <a:gd name="connsiteY167-295524" fmla="*/ 1633902 h 2329276"/>
                  <a:gd name="connsiteX168-295525" fmla="*/ 152255 w 5729131"/>
                  <a:gd name="connsiteY168-295526" fmla="*/ 1617995 h 2329276"/>
                  <a:gd name="connsiteX169-295527" fmla="*/ 129531 w 5729131"/>
                  <a:gd name="connsiteY169-295528" fmla="*/ 1581635 h 2329276"/>
                  <a:gd name="connsiteX170-295529" fmla="*/ 140893 w 5729131"/>
                  <a:gd name="connsiteY170-295530" fmla="*/ 1558911 h 2329276"/>
                  <a:gd name="connsiteX171-295531" fmla="*/ 136348 w 5729131"/>
                  <a:gd name="connsiteY171-295532" fmla="*/ 1531641 h 2329276"/>
                  <a:gd name="connsiteX172-295533" fmla="*/ 103789 w 5729131"/>
                  <a:gd name="connsiteY172-295534" fmla="*/ 1518234 h 2329276"/>
                  <a:gd name="connsiteX173-295535" fmla="*/ 93716 w 5729131"/>
                  <a:gd name="connsiteY173-295536" fmla="*/ 1522551 h 2329276"/>
                  <a:gd name="connsiteX174-295537" fmla="*/ 91868 w 5729131"/>
                  <a:gd name="connsiteY174-295538" fmla="*/ 1518240 h 2329276"/>
                  <a:gd name="connsiteX175-295539" fmla="*/ 81809 w 5729131"/>
                  <a:gd name="connsiteY175-295540" fmla="*/ 1522551 h 2329276"/>
                  <a:gd name="connsiteX176-295541" fmla="*/ 74992 w 5729131"/>
                  <a:gd name="connsiteY176-295542" fmla="*/ 1506644 h 2329276"/>
                  <a:gd name="connsiteX177-295543" fmla="*/ 34087 w 5729131"/>
                  <a:gd name="connsiteY177-295544" fmla="*/ 1495282 h 2329276"/>
                  <a:gd name="connsiteX178-295545" fmla="*/ 22725 w 5729131"/>
                  <a:gd name="connsiteY178-295546" fmla="*/ 1452105 h 2329276"/>
                  <a:gd name="connsiteX179-295547" fmla="*/ 22725 w 5729131"/>
                  <a:gd name="connsiteY179-295548" fmla="*/ 1420290 h 2329276"/>
                  <a:gd name="connsiteX180-295549" fmla="*/ 0 w 5729131"/>
                  <a:gd name="connsiteY180-295550" fmla="*/ 1404383 h 2329276"/>
                  <a:gd name="connsiteX181-295551" fmla="*/ 15907 w 5729131"/>
                  <a:gd name="connsiteY181-295552" fmla="*/ 1381659 h 2329276"/>
                  <a:gd name="connsiteX182-295553" fmla="*/ 6818 w 5729131"/>
                  <a:gd name="connsiteY182-295554" fmla="*/ 1318030 h 2329276"/>
                  <a:gd name="connsiteX183-295555" fmla="*/ 34087 w 5729131"/>
                  <a:gd name="connsiteY183-295556" fmla="*/ 1274853 h 2329276"/>
                  <a:gd name="connsiteX184-295557" fmla="*/ 27270 w 5729131"/>
                  <a:gd name="connsiteY184-295558" fmla="*/ 1263491 h 2329276"/>
                  <a:gd name="connsiteX185-295559" fmla="*/ 70447 w 5729131"/>
                  <a:gd name="connsiteY185-295560" fmla="*/ 1224859 h 2329276"/>
                  <a:gd name="connsiteX186-295561" fmla="*/ 27270 w 5729131"/>
                  <a:gd name="connsiteY186-295562" fmla="*/ 1188499 h 2329276"/>
                  <a:gd name="connsiteX187-295563" fmla="*/ 109078 w 5729131"/>
                  <a:gd name="connsiteY187-295564" fmla="*/ 1090783 h 2329276"/>
                  <a:gd name="connsiteX188-295565" fmla="*/ 145438 w 5729131"/>
                  <a:gd name="connsiteY188-295566" fmla="*/ 1047606 h 2329276"/>
                  <a:gd name="connsiteX189-295567" fmla="*/ 156800 w 5729131"/>
                  <a:gd name="connsiteY189-295568" fmla="*/ 1004430 h 2329276"/>
                  <a:gd name="connsiteX190-295569" fmla="*/ 102261 w 5729131"/>
                  <a:gd name="connsiteY190-295570" fmla="*/ 952163 h 2329276"/>
                  <a:gd name="connsiteX191-295571" fmla="*/ 118168 w 5729131"/>
                  <a:gd name="connsiteY191-295572" fmla="*/ 897624 h 2329276"/>
                  <a:gd name="connsiteX192-295573" fmla="*/ 86354 w 5729131"/>
                  <a:gd name="connsiteY192-295574" fmla="*/ 833995 h 2329276"/>
                  <a:gd name="connsiteX193-295575" fmla="*/ 109078 w 5729131"/>
                  <a:gd name="connsiteY193-295576" fmla="*/ 759003 h 2329276"/>
                  <a:gd name="connsiteX194-295577" fmla="*/ 70447 w 5729131"/>
                  <a:gd name="connsiteY194-295578" fmla="*/ 656742 h 2329276"/>
                  <a:gd name="connsiteX195-295579" fmla="*/ 102261 w 5729131"/>
                  <a:gd name="connsiteY195-295580" fmla="*/ 586296 h 2329276"/>
                  <a:gd name="connsiteX196-295581" fmla="*/ 43177 w 5729131"/>
                  <a:gd name="connsiteY196-295582" fmla="*/ 520395 h 2329276"/>
                  <a:gd name="connsiteX197-295583" fmla="*/ 49994 w 5729131"/>
                  <a:gd name="connsiteY197-295584" fmla="*/ 445403 h 2329276"/>
                  <a:gd name="connsiteX198-295585" fmla="*/ 81809 w 5729131"/>
                  <a:gd name="connsiteY198-295586" fmla="*/ 440858 h 2329276"/>
                  <a:gd name="connsiteX199-295587" fmla="*/ 145438 w 5729131"/>
                  <a:gd name="connsiteY199-295588" fmla="*/ 397682 h 2329276"/>
                  <a:gd name="connsiteX200-295589" fmla="*/ 184070 w 5729131"/>
                  <a:gd name="connsiteY200-295590" fmla="*/ 359050 h 2329276"/>
                  <a:gd name="connsiteX201-295591" fmla="*/ 189699 w 5729131"/>
                  <a:gd name="connsiteY201-295592" fmla="*/ 365328 h 2329276"/>
                  <a:gd name="connsiteX202-295593" fmla="*/ 195977 w 5729131"/>
                  <a:gd name="connsiteY202-295594" fmla="*/ 359050 h 2329276"/>
                  <a:gd name="connsiteX203-295595" fmla="*/ 255061 w 5729131"/>
                  <a:gd name="connsiteY203-295596" fmla="*/ 424951 h 2329276"/>
                  <a:gd name="connsiteX204-295597" fmla="*/ 350504 w 5729131"/>
                  <a:gd name="connsiteY204-295598" fmla="*/ 445403 h 2329276"/>
                  <a:gd name="connsiteX205-295599" fmla="*/ 491397 w 5729131"/>
                  <a:gd name="connsiteY205-295600" fmla="*/ 559027 h 2329276"/>
                  <a:gd name="connsiteX206-295601" fmla="*/ 523211 w 5729131"/>
                  <a:gd name="connsiteY206-295602" fmla="*/ 606748 h 2329276"/>
                  <a:gd name="connsiteX207-295603" fmla="*/ 523211 w 5729131"/>
                  <a:gd name="connsiteY207-295604" fmla="*/ 665832 h 2329276"/>
                  <a:gd name="connsiteX208-295605" fmla="*/ 486852 w 5729131"/>
                  <a:gd name="connsiteY208-295606" fmla="*/ 720371 h 2329276"/>
                  <a:gd name="connsiteX209-295607" fmla="*/ 420951 w 5729131"/>
                  <a:gd name="connsiteY209-295608" fmla="*/ 740824 h 2329276"/>
                  <a:gd name="connsiteX210-295609" fmla="*/ 415909 w 5729131"/>
                  <a:gd name="connsiteY210-295610" fmla="*/ 738693 h 2329276"/>
                  <a:gd name="connsiteX211-295611" fmla="*/ 409044 w 5729131"/>
                  <a:gd name="connsiteY211-295612" fmla="*/ 740824 h 2329276"/>
                  <a:gd name="connsiteX212-295613" fmla="*/ 252950 w 5729131"/>
                  <a:gd name="connsiteY212-295614" fmla="*/ 674868 h 2329276"/>
                  <a:gd name="connsiteX213-295615" fmla="*/ 232336 w 5729131"/>
                  <a:gd name="connsiteY213-295616" fmla="*/ 681740 h 2329276"/>
                  <a:gd name="connsiteX214-295617" fmla="*/ 291420 w 5729131"/>
                  <a:gd name="connsiteY214-295618" fmla="*/ 752186 h 2329276"/>
                  <a:gd name="connsiteX215-295619" fmla="*/ 291420 w 5729131"/>
                  <a:gd name="connsiteY215-295620" fmla="*/ 790818 h 2329276"/>
                  <a:gd name="connsiteX216-295621" fmla="*/ 298238 w 5729131"/>
                  <a:gd name="connsiteY216-295622" fmla="*/ 877172 h 2329276"/>
                  <a:gd name="connsiteX217-295623" fmla="*/ 345959 w 5729131"/>
                  <a:gd name="connsiteY217-295624" fmla="*/ 908986 h 2329276"/>
                  <a:gd name="connsiteX218-295625" fmla="*/ 362087 w 5729131"/>
                  <a:gd name="connsiteY218-295626" fmla="*/ 918394 h 2329276"/>
                  <a:gd name="connsiteX219-295627" fmla="*/ 365867 w 5729131"/>
                  <a:gd name="connsiteY219-295628" fmla="*/ 886261 h 2329276"/>
                  <a:gd name="connsiteX220-295629" fmla="*/ 345415 w 5729131"/>
                  <a:gd name="connsiteY220-295630" fmla="*/ 849902 h 2329276"/>
                  <a:gd name="connsiteX221-295631" fmla="*/ 365867 w 5729131"/>
                  <a:gd name="connsiteY221-295632" fmla="*/ 818087 h 2329276"/>
                  <a:gd name="connsiteX222-295633" fmla="*/ 374560 w 5729131"/>
                  <a:gd name="connsiteY222-295634" fmla="*/ 823086 h 2329276"/>
                  <a:gd name="connsiteX223-295635" fmla="*/ 377774 w 5729131"/>
                  <a:gd name="connsiteY223-295636" fmla="*/ 818087 h 2329276"/>
                  <a:gd name="connsiteX224-295637" fmla="*/ 461933 w 5729131"/>
                  <a:gd name="connsiteY224-295638" fmla="*/ 866479 h 2329276"/>
                  <a:gd name="connsiteX225-295639" fmla="*/ 484035 w 5729131"/>
                  <a:gd name="connsiteY225-295640" fmla="*/ 849902 h 2329276"/>
                  <a:gd name="connsiteX226-295641" fmla="*/ 463583 w 5729131"/>
                  <a:gd name="connsiteY226-295642" fmla="*/ 784000 h 2329276"/>
                  <a:gd name="connsiteX227-295643" fmla="*/ 549936 w 5729131"/>
                  <a:gd name="connsiteY227-295644" fmla="*/ 697647 h 2329276"/>
                  <a:gd name="connsiteX228-295645" fmla="*/ 559742 w 5729131"/>
                  <a:gd name="connsiteY228-295646" fmla="*/ 699748 h 2329276"/>
                  <a:gd name="connsiteX229-295647" fmla="*/ 561843 w 5729131"/>
                  <a:gd name="connsiteY229-295648" fmla="*/ 697647 h 2329276"/>
                  <a:gd name="connsiteX230-295649" fmla="*/ 593658 w 5729131"/>
                  <a:gd name="connsiteY230-295650" fmla="*/ 704464 h 2329276"/>
                  <a:gd name="connsiteX231-295651" fmla="*/ 620945 w 5729131"/>
                  <a:gd name="connsiteY231-295652" fmla="*/ 728341 h 2329276"/>
                  <a:gd name="connsiteX232-295653" fmla="*/ 640835 w 5729131"/>
                  <a:gd name="connsiteY232-295654" fmla="*/ 672650 h 2329276"/>
                  <a:gd name="connsiteX233-295655" fmla="*/ 609020 w 5729131"/>
                  <a:gd name="connsiteY233-295656" fmla="*/ 618111 h 2329276"/>
                  <a:gd name="connsiteX234-295657" fmla="*/ 624928 w 5729131"/>
                  <a:gd name="connsiteY234-295658" fmla="*/ 559027 h 2329276"/>
                  <a:gd name="connsiteX235-295659" fmla="*/ 597658 w 5729131"/>
                  <a:gd name="connsiteY235-295660" fmla="*/ 499942 h 2329276"/>
                  <a:gd name="connsiteX236-295661" fmla="*/ 611562 w 5729131"/>
                  <a:gd name="connsiteY236-295662" fmla="*/ 504268 h 2329276"/>
                  <a:gd name="connsiteX237-295663" fmla="*/ 609565 w 5729131"/>
                  <a:gd name="connsiteY237-295664" fmla="*/ 499942 h 2329276"/>
                  <a:gd name="connsiteX238-295665" fmla="*/ 711826 w 5729131"/>
                  <a:gd name="connsiteY238-295666" fmla="*/ 531757 h 2329276"/>
                  <a:gd name="connsiteX239-295667" fmla="*/ 732278 w 5729131"/>
                  <a:gd name="connsiteY239-295668" fmla="*/ 586296 h 2329276"/>
                  <a:gd name="connsiteX240-295669" fmla="*/ 684556 w 5729131"/>
                  <a:gd name="connsiteY240-295670" fmla="*/ 597658 h 2329276"/>
                  <a:gd name="connsiteX241-295671" fmla="*/ 684556 w 5729131"/>
                  <a:gd name="connsiteY241-295672" fmla="*/ 649925 h 2329276"/>
                  <a:gd name="connsiteX242-295673" fmla="*/ 713309 w 5729131"/>
                  <a:gd name="connsiteY242-295674" fmla="*/ 678678 h 2329276"/>
                  <a:gd name="connsiteX243-295675" fmla="*/ 763548 w 5729131"/>
                  <a:gd name="connsiteY243-295676" fmla="*/ 661287 h 2329276"/>
                  <a:gd name="connsiteX244-295677" fmla="*/ 770365 w 5729131"/>
                  <a:gd name="connsiteY244-295678" fmla="*/ 602203 h 2329276"/>
                  <a:gd name="connsiteX245-295679" fmla="*/ 845357 w 5729131"/>
                  <a:gd name="connsiteY245-295680" fmla="*/ 554482 h 2329276"/>
                  <a:gd name="connsiteX246-295681" fmla="*/ 972614 w 5729131"/>
                  <a:gd name="connsiteY246-295682" fmla="*/ 468128 h 2329276"/>
                  <a:gd name="connsiteX247-295683" fmla="*/ 982566 w 5729131"/>
                  <a:gd name="connsiteY247-295684" fmla="*/ 469455 h 2329276"/>
                  <a:gd name="connsiteX248-295685" fmla="*/ 984521 w 5729131"/>
                  <a:gd name="connsiteY248-295686" fmla="*/ 468128 h 2329276"/>
                  <a:gd name="connsiteX249-295687" fmla="*/ 1018608 w 5729131"/>
                  <a:gd name="connsiteY249-295688" fmla="*/ 472673 h 2329276"/>
                  <a:gd name="connsiteX250-295689" fmla="*/ 979977 w 5729131"/>
                  <a:gd name="connsiteY250-295690" fmla="*/ 536302 h 2329276"/>
                  <a:gd name="connsiteX251-295691" fmla="*/ 1012666 w 5729131"/>
                  <a:gd name="connsiteY251-295692" fmla="*/ 541463 h 2329276"/>
                  <a:gd name="connsiteX252-295693" fmla="*/ 1038516 w 5729131"/>
                  <a:gd name="connsiteY252-295694" fmla="*/ 511305 h 2329276"/>
                  <a:gd name="connsiteX253-295695" fmla="*/ 1050423 w 5729131"/>
                  <a:gd name="connsiteY253-295696" fmla="*/ 511305 h 2329276"/>
                  <a:gd name="connsiteX254-295697" fmla="*/ 1108962 w 5729131"/>
                  <a:gd name="connsiteY254-295698" fmla="*/ 511305 h 2329276"/>
                  <a:gd name="connsiteX255-295699" fmla="*/ 1161229 w 5729131"/>
                  <a:gd name="connsiteY255-295700" fmla="*/ 468128 h 2329276"/>
                  <a:gd name="connsiteX256-295701" fmla="*/ 1165711 w 5729131"/>
                  <a:gd name="connsiteY256-295702" fmla="*/ 474262 h 2329276"/>
                  <a:gd name="connsiteX257-295703" fmla="*/ 1173136 w 5729131"/>
                  <a:gd name="connsiteY257-295704" fmla="*/ 468128 h 2329276"/>
                  <a:gd name="connsiteX258-295705" fmla="*/ 1210035 w 5729131"/>
                  <a:gd name="connsiteY258-295706" fmla="*/ 518621 h 2329276"/>
                  <a:gd name="connsiteX259-295707" fmla="*/ 1247583 w 5729131"/>
                  <a:gd name="connsiteY259-295708" fmla="*/ 461311 h 2329276"/>
                  <a:gd name="connsiteX260-295709" fmla="*/ 1211223 w 5729131"/>
                  <a:gd name="connsiteY260-295710" fmla="*/ 402227 h 2329276"/>
                  <a:gd name="connsiteX261-295711" fmla="*/ 1227130 w 5729131"/>
                  <a:gd name="connsiteY261-295712" fmla="*/ 365867 h 2329276"/>
                  <a:gd name="connsiteX262-295713" fmla="*/ 1237665 w 5729131"/>
                  <a:gd name="connsiteY262-295714" fmla="*/ 369005 h 2329276"/>
                  <a:gd name="connsiteX263-295715" fmla="*/ 1239037 w 5729131"/>
                  <a:gd name="connsiteY263-295716" fmla="*/ 365867 h 2329276"/>
                  <a:gd name="connsiteX264-295717" fmla="*/ 1345843 w 5729131"/>
                  <a:gd name="connsiteY264-295718" fmla="*/ 397682 h 2329276"/>
                  <a:gd name="connsiteX265-295719" fmla="*/ 1400382 w 5729131"/>
                  <a:gd name="connsiteY265-295720" fmla="*/ 429496 h 2329276"/>
                  <a:gd name="connsiteX266-295721" fmla="*/ 1519756 w 5729131"/>
                  <a:gd name="connsiteY266-295722" fmla="*/ 536080 h 2329276"/>
                  <a:gd name="connsiteX267-295723" fmla="*/ 1543003 w 5729131"/>
                  <a:gd name="connsiteY267-295724" fmla="*/ 495398 h 2329276"/>
                  <a:gd name="connsiteX268-295725" fmla="*/ 1506643 w 5729131"/>
                  <a:gd name="connsiteY268-295726" fmla="*/ 440858 h 2329276"/>
                  <a:gd name="connsiteX269-295727" fmla="*/ 1506643 w 5729131"/>
                  <a:gd name="connsiteY269-295728" fmla="*/ 418134 h 2329276"/>
                  <a:gd name="connsiteX270-295729" fmla="*/ 1463467 w 5729131"/>
                  <a:gd name="connsiteY270-295730" fmla="*/ 409044 h 2329276"/>
                  <a:gd name="connsiteX271-295731" fmla="*/ 1472556 w 5729131"/>
                  <a:gd name="connsiteY271-295732" fmla="*/ 359050 h 2329276"/>
                  <a:gd name="connsiteX272-295733" fmla="*/ 1452104 w 5729131"/>
                  <a:gd name="connsiteY272-295734" fmla="*/ 272696 h 2329276"/>
                  <a:gd name="connsiteX273-295735" fmla="*/ 1452104 w 5729131"/>
                  <a:gd name="connsiteY273-295736" fmla="*/ 236337 h 2329276"/>
                  <a:gd name="connsiteX274-295737" fmla="*/ 1522551 w 5729131"/>
                  <a:gd name="connsiteY274-295738" fmla="*/ 134076 h 2329276"/>
                  <a:gd name="connsiteX275-295739" fmla="*/ 1543003 w 5729131"/>
                  <a:gd name="connsiteY275-295740" fmla="*/ 20453 h 2329276"/>
                  <a:gd name="connsiteX276-295741" fmla="*/ 1570272 w 5729131"/>
                  <a:gd name="connsiteY276-295742" fmla="*/ 0 h 2329276"/>
                  <a:gd name="connsiteX277-295743" fmla="*/ 1578688 w 5729131"/>
                  <a:gd name="connsiteY277-295744" fmla="*/ 2619 h 2329276"/>
                  <a:gd name="connsiteX278-295745" fmla="*/ 1582179 w 5729131"/>
                  <a:gd name="connsiteY278-295746" fmla="*/ 0 h 2329276"/>
                  <a:gd name="connsiteX279-295747" fmla="*/ 1684440 w 5729131"/>
                  <a:gd name="connsiteY279-295748" fmla="*/ 31815 h 2329276"/>
                  <a:gd name="connsiteX280-295749" fmla="*/ 1688985 w 5729131"/>
                  <a:gd name="connsiteY280-295750" fmla="*/ 102261 h 2329276"/>
                  <a:gd name="connsiteX281-295751" fmla="*/ 1652625 w 5729131"/>
                  <a:gd name="connsiteY281-295752" fmla="*/ 193160 h 2329276"/>
                  <a:gd name="connsiteX282-295753" fmla="*/ 1679895 w 5729131"/>
                  <a:gd name="connsiteY282-295754" fmla="*/ 231792 h 2329276"/>
                  <a:gd name="connsiteX283-295755" fmla="*/ 1688985 w 5729131"/>
                  <a:gd name="connsiteY283-295756" fmla="*/ 306783 h 2329276"/>
                  <a:gd name="connsiteX284-295757" fmla="*/ 1679895 w 5729131"/>
                  <a:gd name="connsiteY284-295758" fmla="*/ 452221 h 2329276"/>
                  <a:gd name="connsiteX285-295759" fmla="*/ 1636718 w 5729131"/>
                  <a:gd name="connsiteY285-295760" fmla="*/ 715827 h 2329276"/>
                  <a:gd name="connsiteX286-295761" fmla="*/ 1662494 w 5729131"/>
                  <a:gd name="connsiteY286-295762" fmla="*/ 722271 h 2329276"/>
                  <a:gd name="connsiteX0-295763" fmla="*/ 1662494 w 5729131"/>
                  <a:gd name="connsiteY0-295764" fmla="*/ 722271 h 2329276"/>
                  <a:gd name="connsiteX1-295765" fmla="*/ 5729132 w 5729131"/>
                  <a:gd name="connsiteY1-295766" fmla="*/ 785976 h 2329276"/>
                  <a:gd name="connsiteX2-295767" fmla="*/ 5693366 w 5729131"/>
                  <a:gd name="connsiteY2-295768" fmla="*/ 792603 h 2329276"/>
                  <a:gd name="connsiteX3-295769" fmla="*/ 5640799 w 5729131"/>
                  <a:gd name="connsiteY3-295770" fmla="*/ 752186 h 2329276"/>
                  <a:gd name="connsiteX4-295771" fmla="*/ 5586259 w 5729131"/>
                  <a:gd name="connsiteY4-295772" fmla="*/ 870354 h 2329276"/>
                  <a:gd name="connsiteX5-295773" fmla="*/ 5575676 w 5729131"/>
                  <a:gd name="connsiteY5-295774" fmla="*/ 869346 h 2329276"/>
                  <a:gd name="connsiteX6-295775" fmla="*/ 5539436 w 5729131"/>
                  <a:gd name="connsiteY6-295776" fmla="*/ 867029 h 2329276"/>
                  <a:gd name="connsiteX7-295777" fmla="*/ 5593077 w 5729131"/>
                  <a:gd name="connsiteY7-295778" fmla="*/ 972615 h 2329276"/>
                  <a:gd name="connsiteX8-295779" fmla="*/ 5613529 w 5729131"/>
                  <a:gd name="connsiteY8-295780" fmla="*/ 1031699 h 2329276"/>
                  <a:gd name="connsiteX9-295781" fmla="*/ 5608984 w 5729131"/>
                  <a:gd name="connsiteY9-295782" fmla="*/ 1054424 h 2329276"/>
                  <a:gd name="connsiteX10-295783" fmla="*/ 5274932 w 5729131"/>
                  <a:gd name="connsiteY10-295784" fmla="*/ 1236221 h 2329276"/>
                  <a:gd name="connsiteX11-295785" fmla="*/ 5267238 w 5729131"/>
                  <a:gd name="connsiteY11-295786" fmla="*/ 1227794 h 2329276"/>
                  <a:gd name="connsiteX12-295787" fmla="*/ 5129494 w 5729131"/>
                  <a:gd name="connsiteY12-295788" fmla="*/ 1243038 h 2329276"/>
                  <a:gd name="connsiteX13-295789" fmla="*/ 5126389 w 5729131"/>
                  <a:gd name="connsiteY13-295790" fmla="*/ 1237716 h 2329276"/>
                  <a:gd name="connsiteX14-295791" fmla="*/ 5117587 w 5729131"/>
                  <a:gd name="connsiteY14-295792" fmla="*/ 1243038 h 2329276"/>
                  <a:gd name="connsiteX15-295793" fmla="*/ 5074955 w 5729131"/>
                  <a:gd name="connsiteY15-295794" fmla="*/ 1247583 h 2329276"/>
                  <a:gd name="connsiteX16-295795" fmla="*/ 5015871 w 5729131"/>
                  <a:gd name="connsiteY16-295796" fmla="*/ 1283943 h 2329276"/>
                  <a:gd name="connsiteX17-295797" fmla="*/ 4974967 w 5729131"/>
                  <a:gd name="connsiteY17-295798" fmla="*/ 1349844 h 2329276"/>
                  <a:gd name="connsiteX18-295799" fmla="*/ 4974967 w 5729131"/>
                  <a:gd name="connsiteY18-295800" fmla="*/ 1381659 h 2329276"/>
                  <a:gd name="connsiteX19-295801" fmla="*/ 5011326 w 5729131"/>
                  <a:gd name="connsiteY19-295802" fmla="*/ 1495282 h 2329276"/>
                  <a:gd name="connsiteX20-295803" fmla="*/ 4999419 w 5729131"/>
                  <a:gd name="connsiteY20-295804" fmla="*/ 1495282 h 2329276"/>
                  <a:gd name="connsiteX21-295805" fmla="*/ 4974967 w 5729131"/>
                  <a:gd name="connsiteY21-295806" fmla="*/ 1495282 h 2329276"/>
                  <a:gd name="connsiteX22-295807" fmla="*/ 4963605 w 5729131"/>
                  <a:gd name="connsiteY22-295808" fmla="*/ 1547548 h 2329276"/>
                  <a:gd name="connsiteX23-295809" fmla="*/ 4974967 w 5729131"/>
                  <a:gd name="connsiteY23-295810" fmla="*/ 1574818 h 2329276"/>
                  <a:gd name="connsiteX24-295811" fmla="*/ 4909065 w 5729131"/>
                  <a:gd name="connsiteY24-295812" fmla="*/ 1608905 h 2329276"/>
                  <a:gd name="connsiteX25-295813" fmla="*/ 4897703 w 5729131"/>
                  <a:gd name="connsiteY25-295814" fmla="*/ 1677079 h 2329276"/>
                  <a:gd name="connsiteX26-295815" fmla="*/ 4845437 w 5729131"/>
                  <a:gd name="connsiteY26-295816" fmla="*/ 1692986 h 2329276"/>
                  <a:gd name="connsiteX27-295817" fmla="*/ 4834074 w 5729131"/>
                  <a:gd name="connsiteY27-295818" fmla="*/ 1752070 h 2329276"/>
                  <a:gd name="connsiteX28-295819" fmla="*/ 4779535 w 5729131"/>
                  <a:gd name="connsiteY28-295820" fmla="*/ 1811154 h 2329276"/>
                  <a:gd name="connsiteX29-295821" fmla="*/ 4777225 w 5729131"/>
                  <a:gd name="connsiteY29-295822" fmla="*/ 1800758 h 2329276"/>
                  <a:gd name="connsiteX30-295823" fmla="*/ 4767628 w 5729131"/>
                  <a:gd name="connsiteY30-295824" fmla="*/ 1811154 h 2329276"/>
                  <a:gd name="connsiteX31-295825" fmla="*/ 4758538 w 5729131"/>
                  <a:gd name="connsiteY31-295826" fmla="*/ 1770250 h 2329276"/>
                  <a:gd name="connsiteX32-295827" fmla="*/ 4742631 w 5729131"/>
                  <a:gd name="connsiteY32-295828" fmla="*/ 1683896 h 2329276"/>
                  <a:gd name="connsiteX33-295829" fmla="*/ 4715361 w 5729131"/>
                  <a:gd name="connsiteY33-295830" fmla="*/ 1543004 h 2329276"/>
                  <a:gd name="connsiteX34-295831" fmla="*/ 4735813 w 5729131"/>
                  <a:gd name="connsiteY34-295832" fmla="*/ 1452105 h 2329276"/>
                  <a:gd name="connsiteX35-295833" fmla="*/ 4767628 w 5729131"/>
                  <a:gd name="connsiteY35-295834" fmla="*/ 1408928 h 2329276"/>
                  <a:gd name="connsiteX36-295835" fmla="*/ 4767628 w 5729131"/>
                  <a:gd name="connsiteY36-295836" fmla="*/ 1381659 h 2329276"/>
                  <a:gd name="connsiteX37-295837" fmla="*/ 4826712 w 5729131"/>
                  <a:gd name="connsiteY37-295838" fmla="*/ 1365751 h 2329276"/>
                  <a:gd name="connsiteX38-295839" fmla="*/ 1811153 w 5729131"/>
                  <a:gd name="connsiteY38-295840" fmla="*/ 1617995 h 2329276"/>
                  <a:gd name="connsiteX39-295841" fmla="*/ 1748069 w 5729131"/>
                  <a:gd name="connsiteY39-295842" fmla="*/ 1656627 h 2329276"/>
                  <a:gd name="connsiteX40-295843" fmla="*/ 1711709 w 5729131"/>
                  <a:gd name="connsiteY40-295844" fmla="*/ 1661172 h 2329276"/>
                  <a:gd name="connsiteX41-295845" fmla="*/ 1711926 w 5729131"/>
                  <a:gd name="connsiteY41-295846" fmla="*/ 1659656 h 2329276"/>
                  <a:gd name="connsiteX42-295847" fmla="*/ 1699803 w 5729131"/>
                  <a:gd name="connsiteY42-295848" fmla="*/ 1661172 h 2329276"/>
                  <a:gd name="connsiteX43-295849" fmla="*/ 1704347 w 5729131"/>
                  <a:gd name="connsiteY43-295850" fmla="*/ 1629357 h 2329276"/>
                  <a:gd name="connsiteX44-295851" fmla="*/ 1662460 w 5729131"/>
                  <a:gd name="connsiteY44-295852" fmla="*/ 1611406 h 2329276"/>
                  <a:gd name="connsiteX45-295853" fmla="*/ 1629901 w 5729131"/>
                  <a:gd name="connsiteY45-295854" fmla="*/ 1624812 h 2329276"/>
                  <a:gd name="connsiteX46-295855" fmla="*/ 1629300 w 5729131"/>
                  <a:gd name="connsiteY46-295856" fmla="*/ 1620157 h 2329276"/>
                  <a:gd name="connsiteX47-295857" fmla="*/ 1617994 w 5729131"/>
                  <a:gd name="connsiteY47-295858" fmla="*/ 1624812 h 2329276"/>
                  <a:gd name="connsiteX48-295859" fmla="*/ 1608904 w 5729131"/>
                  <a:gd name="connsiteY48-295860" fmla="*/ 1554366 h 2329276"/>
                  <a:gd name="connsiteX49-295861" fmla="*/ 1552684 w 5729131"/>
                  <a:gd name="connsiteY49-295862" fmla="*/ 1544673 h 2329276"/>
                  <a:gd name="connsiteX50-295863" fmla="*/ 1518550 w 5729131"/>
                  <a:gd name="connsiteY50-295864" fmla="*/ 1570273 h 2329276"/>
                  <a:gd name="connsiteX51-295865" fmla="*/ 1425379 w 5729131"/>
                  <a:gd name="connsiteY51-295866" fmla="*/ 1590725 h 2329276"/>
                  <a:gd name="connsiteX52-295867" fmla="*/ 1409472 w 5729131"/>
                  <a:gd name="connsiteY52-295868" fmla="*/ 1608905 h 2329276"/>
                  <a:gd name="connsiteX53-295869" fmla="*/ 1270852 w 5729131"/>
                  <a:gd name="connsiteY53-295870" fmla="*/ 1629357 h 2329276"/>
                  <a:gd name="connsiteX54-295871" fmla="*/ 1254945 w 5729131"/>
                  <a:gd name="connsiteY54-295872" fmla="*/ 1649809 h 2329276"/>
                  <a:gd name="connsiteX55-295873" fmla="*/ 1282214 w 5729131"/>
                  <a:gd name="connsiteY55-295874" fmla="*/ 1692986 h 2329276"/>
                  <a:gd name="connsiteX56-295875" fmla="*/ 1243582 w 5729131"/>
                  <a:gd name="connsiteY56-295876" fmla="*/ 1708893 h 2329276"/>
                  <a:gd name="connsiteX57-295877" fmla="*/ 1254945 w 5729131"/>
                  <a:gd name="connsiteY57-295878" fmla="*/ 1727073 h 2329276"/>
                  <a:gd name="connsiteX58-295879" fmla="*/ 1216313 w 5729131"/>
                  <a:gd name="connsiteY58-295880" fmla="*/ 1752070 h 2329276"/>
                  <a:gd name="connsiteX59-295881" fmla="*/ 1275397 w 5729131"/>
                  <a:gd name="connsiteY59-295882" fmla="*/ 1795247 h 2329276"/>
                  <a:gd name="connsiteX60-295883" fmla="*/ 1270852 w 5729131"/>
                  <a:gd name="connsiteY60-295884" fmla="*/ 1822517 h 2329276"/>
                  <a:gd name="connsiteX61-295885" fmla="*/ 1259108 w 5729131"/>
                  <a:gd name="connsiteY61-295886" fmla="*/ 1821538 h 2329276"/>
                  <a:gd name="connsiteX62-295887" fmla="*/ 1258945 w 5729131"/>
                  <a:gd name="connsiteY62-295888" fmla="*/ 1822517 h 2329276"/>
                  <a:gd name="connsiteX63-295889" fmla="*/ 1215644 w 5729131"/>
                  <a:gd name="connsiteY63-295890" fmla="*/ 1818908 h 2329276"/>
                  <a:gd name="connsiteX64-295891" fmla="*/ 1204950 w 5729131"/>
                  <a:gd name="connsiteY64-295892" fmla="*/ 1833879 h 2329276"/>
                  <a:gd name="connsiteX65-295893" fmla="*/ 1196495 w 5729131"/>
                  <a:gd name="connsiteY65-295894" fmla="*/ 1829047 h 2329276"/>
                  <a:gd name="connsiteX66-295895" fmla="*/ 1193043 w 5729131"/>
                  <a:gd name="connsiteY66-295896" fmla="*/ 1833879 h 2329276"/>
                  <a:gd name="connsiteX67-295897" fmla="*/ 1145322 w 5729131"/>
                  <a:gd name="connsiteY67-295898" fmla="*/ 1806609 h 2329276"/>
                  <a:gd name="connsiteX68-295899" fmla="*/ 1098145 w 5729131"/>
                  <a:gd name="connsiteY68-295900" fmla="*/ 1806609 h 2329276"/>
                  <a:gd name="connsiteX69-295901" fmla="*/ 1061785 w 5729131"/>
                  <a:gd name="connsiteY69-295902" fmla="*/ 1833879 h 2329276"/>
                  <a:gd name="connsiteX70-295903" fmla="*/ 1055322 w 5729131"/>
                  <a:gd name="connsiteY70-295904" fmla="*/ 1829796 h 2329276"/>
                  <a:gd name="connsiteX71-295905" fmla="*/ 1049878 w 5729131"/>
                  <a:gd name="connsiteY71-295906" fmla="*/ 1833879 h 2329276"/>
                  <a:gd name="connsiteX72-295907" fmla="*/ 1006701 w 5729131"/>
                  <a:gd name="connsiteY72-295908" fmla="*/ 1806609 h 2329276"/>
                  <a:gd name="connsiteX73-295909" fmla="*/ 924893 w 5729131"/>
                  <a:gd name="connsiteY73-295910" fmla="*/ 1770250 h 2329276"/>
                  <a:gd name="connsiteX74-295911" fmla="*/ 877716 w 5729131"/>
                  <a:gd name="connsiteY74-295912" fmla="*/ 1770250 h 2329276"/>
                  <a:gd name="connsiteX75-295913" fmla="*/ 802724 w 5729131"/>
                  <a:gd name="connsiteY75-295914" fmla="*/ 1833879 h 2329276"/>
                  <a:gd name="connsiteX76-295915" fmla="*/ 798179 w 5729131"/>
                  <a:gd name="connsiteY76-295916" fmla="*/ 1877056 h 2329276"/>
                  <a:gd name="connsiteX77-295917" fmla="*/ 787406 w 5729131"/>
                  <a:gd name="connsiteY77-295918" fmla="*/ 1866283 h 2329276"/>
                  <a:gd name="connsiteX78-295919" fmla="*/ 786272 w 5729131"/>
                  <a:gd name="connsiteY78-295920" fmla="*/ 1877056 h 2329276"/>
                  <a:gd name="connsiteX79-295921" fmla="*/ 756063 w 5729131"/>
                  <a:gd name="connsiteY79-295922" fmla="*/ 1846846 h 2329276"/>
                  <a:gd name="connsiteX80-295923" fmla="*/ 732278 w 5729131"/>
                  <a:gd name="connsiteY80-295924" fmla="*/ 1904325 h 2329276"/>
                  <a:gd name="connsiteX81-295925" fmla="*/ 743640 w 5729131"/>
                  <a:gd name="connsiteY81-295926" fmla="*/ 1913415 h 2329276"/>
                  <a:gd name="connsiteX82-295927" fmla="*/ 723188 w 5729131"/>
                  <a:gd name="connsiteY82-295928" fmla="*/ 1956592 h 2329276"/>
                  <a:gd name="connsiteX83-295929" fmla="*/ 747026 w 5729131"/>
                  <a:gd name="connsiteY83-295930" fmla="*/ 1993433 h 2329276"/>
                  <a:gd name="connsiteX84-295931" fmla="*/ 763548 w 5729131"/>
                  <a:gd name="connsiteY84-295932" fmla="*/ 1990679 h 2329276"/>
                  <a:gd name="connsiteX85-295933" fmla="*/ 764871 w 5729131"/>
                  <a:gd name="connsiteY85-295934" fmla="*/ 1992443 h 2329276"/>
                  <a:gd name="connsiteX86-295935" fmla="*/ 775455 w 5729131"/>
                  <a:gd name="connsiteY86-295936" fmla="*/ 1990679 h 2329276"/>
                  <a:gd name="connsiteX87-295937" fmla="*/ 802724 w 5729131"/>
                  <a:gd name="connsiteY87-295938" fmla="*/ 2027038 h 2329276"/>
                  <a:gd name="connsiteX88-295939" fmla="*/ 798179 w 5729131"/>
                  <a:gd name="connsiteY88-295940" fmla="*/ 2054308 h 2329276"/>
                  <a:gd name="connsiteX89-295941" fmla="*/ 818632 w 5729131"/>
                  <a:gd name="connsiteY89-295942" fmla="*/ 2065670 h 2329276"/>
                  <a:gd name="connsiteX90-295943" fmla="*/ 802724 w 5729131"/>
                  <a:gd name="connsiteY90-295944" fmla="*/ 2097485 h 2329276"/>
                  <a:gd name="connsiteX91-295945" fmla="*/ 766365 w 5729131"/>
                  <a:gd name="connsiteY91-295946" fmla="*/ 2102030 h 2329276"/>
                  <a:gd name="connsiteX92-295947" fmla="*/ 727733 w 5729131"/>
                  <a:gd name="connsiteY92-295948" fmla="*/ 2161114 h 2329276"/>
                  <a:gd name="connsiteX93-295949" fmla="*/ 759548 w 5729131"/>
                  <a:gd name="connsiteY93-295950" fmla="*/ 2204291 h 2329276"/>
                  <a:gd name="connsiteX94-295951" fmla="*/ 759548 w 5729131"/>
                  <a:gd name="connsiteY94-295952" fmla="*/ 2242922 h 2329276"/>
                  <a:gd name="connsiteX95-295953" fmla="*/ 798179 w 5729131"/>
                  <a:gd name="connsiteY95-295954" fmla="*/ 2302007 h 2329276"/>
                  <a:gd name="connsiteX96-295955" fmla="*/ 775455 w 5729131"/>
                  <a:gd name="connsiteY96-295956" fmla="*/ 2317914 h 2329276"/>
                  <a:gd name="connsiteX97-295957" fmla="*/ 770910 w 5729131"/>
                  <a:gd name="connsiteY97-295958" fmla="*/ 2329276 h 2329276"/>
                  <a:gd name="connsiteX98-295959" fmla="*/ 759003 w 5729131"/>
                  <a:gd name="connsiteY98-295960" fmla="*/ 2329276 h 2329276"/>
                  <a:gd name="connsiteX99-295961" fmla="*/ 755003 w 5729131"/>
                  <a:gd name="connsiteY99-295962" fmla="*/ 2329276 h 2329276"/>
                  <a:gd name="connsiteX100-295963" fmla="*/ 743096 w 5729131"/>
                  <a:gd name="connsiteY100-295964" fmla="*/ 2329276 h 2329276"/>
                  <a:gd name="connsiteX101-295965" fmla="*/ 715826 w 5729131"/>
                  <a:gd name="connsiteY101-295966" fmla="*/ 2295189 h 2329276"/>
                  <a:gd name="connsiteX102-295967" fmla="*/ 704464 w 5729131"/>
                  <a:gd name="connsiteY102-295968" fmla="*/ 2295189 h 2329276"/>
                  <a:gd name="connsiteX103-295969" fmla="*/ 684012 w 5729131"/>
                  <a:gd name="connsiteY103-295970" fmla="*/ 2286099 h 2329276"/>
                  <a:gd name="connsiteX104-295971" fmla="*/ 672649 w 5729131"/>
                  <a:gd name="connsiteY104-295972" fmla="*/ 2263375 h 2329276"/>
                  <a:gd name="connsiteX105-295973" fmla="*/ 645222 w 5729131"/>
                  <a:gd name="connsiteY105-295974" fmla="*/ 2255538 h 2329276"/>
                  <a:gd name="connsiteX106-295975" fmla="*/ 625472 w 5729131"/>
                  <a:gd name="connsiteY106-295976" fmla="*/ 2258830 h 2329276"/>
                  <a:gd name="connsiteX107-295977" fmla="*/ 623771 w 5729131"/>
                  <a:gd name="connsiteY107-295978" fmla="*/ 2257129 h 2329276"/>
                  <a:gd name="connsiteX108-295979" fmla="*/ 613565 w 5729131"/>
                  <a:gd name="connsiteY108-295980" fmla="*/ 2258830 h 2329276"/>
                  <a:gd name="connsiteX109-295981" fmla="*/ 609020 w 5729131"/>
                  <a:gd name="connsiteY109-295982" fmla="*/ 2254285 h 2329276"/>
                  <a:gd name="connsiteX110-295983" fmla="*/ 559026 w 5729131"/>
                  <a:gd name="connsiteY110-295984" fmla="*/ 2227015 h 2329276"/>
                  <a:gd name="connsiteX111-295985" fmla="*/ 506760 w 5729131"/>
                  <a:gd name="connsiteY111-295986" fmla="*/ 2220198 h 2329276"/>
                  <a:gd name="connsiteX112-295987" fmla="*/ 483280 w 5729131"/>
                  <a:gd name="connsiteY112-295988" fmla="*/ 2213489 h 2329276"/>
                  <a:gd name="connsiteX113-295989" fmla="*/ 480035 w 5729131"/>
                  <a:gd name="connsiteY113-295990" fmla="*/ 2215653 h 2329276"/>
                  <a:gd name="connsiteX114-295991" fmla="*/ 475042 w 5729131"/>
                  <a:gd name="connsiteY114-295992" fmla="*/ 2211135 h 2329276"/>
                  <a:gd name="connsiteX115-295993" fmla="*/ 474945 w 5729131"/>
                  <a:gd name="connsiteY115-295994" fmla="*/ 2211108 h 2329276"/>
                  <a:gd name="connsiteX116-295995" fmla="*/ 468128 w 5729131"/>
                  <a:gd name="connsiteY116-295996" fmla="*/ 2215653 h 2329276"/>
                  <a:gd name="connsiteX117-295997" fmla="*/ 420406 w 5729131"/>
                  <a:gd name="connsiteY117-295998" fmla="*/ 2172476 h 2329276"/>
                  <a:gd name="connsiteX118-295999" fmla="*/ 381774 w 5729131"/>
                  <a:gd name="connsiteY118-296000" fmla="*/ 2156569 h 2329276"/>
                  <a:gd name="connsiteX119-296001" fmla="*/ 349960 w 5729131"/>
                  <a:gd name="connsiteY119-296002" fmla="*/ 2124754 h 2329276"/>
                  <a:gd name="connsiteX120-296003" fmla="*/ 377229 w 5729131"/>
                  <a:gd name="connsiteY120-296004" fmla="*/ 2117937 h 2329276"/>
                  <a:gd name="connsiteX121-296005" fmla="*/ 404499 w 5729131"/>
                  <a:gd name="connsiteY121-296006" fmla="*/ 2070215 h 2329276"/>
                  <a:gd name="connsiteX122-296007" fmla="*/ 388591 w 5729131"/>
                  <a:gd name="connsiteY122-296008" fmla="*/ 2054308 h 2329276"/>
                  <a:gd name="connsiteX123-296009" fmla="*/ 440858 w 5729131"/>
                  <a:gd name="connsiteY123-296010" fmla="*/ 2027038 h 2329276"/>
                  <a:gd name="connsiteX124-296011" fmla="*/ 440858 w 5729131"/>
                  <a:gd name="connsiteY124-296012" fmla="*/ 2023982 h 2329276"/>
                  <a:gd name="connsiteX125-296013" fmla="*/ 416406 w 5729131"/>
                  <a:gd name="connsiteY125-296014" fmla="*/ 2027038 h 2329276"/>
                  <a:gd name="connsiteX126-296015" fmla="*/ 416406 w 5729131"/>
                  <a:gd name="connsiteY126-296016" fmla="*/ 2025550 h 2329276"/>
                  <a:gd name="connsiteX127-296017" fmla="*/ 404499 w 5729131"/>
                  <a:gd name="connsiteY127-296018" fmla="*/ 2027038 h 2329276"/>
                  <a:gd name="connsiteX128-296019" fmla="*/ 404499 w 5729131"/>
                  <a:gd name="connsiteY128-296020" fmla="*/ 2006586 h 2329276"/>
                  <a:gd name="connsiteX129-296021" fmla="*/ 424951 w 5729131"/>
                  <a:gd name="connsiteY129-296022" fmla="*/ 1990679 h 2329276"/>
                  <a:gd name="connsiteX130-296023" fmla="*/ 463583 w 5729131"/>
                  <a:gd name="connsiteY130-296024" fmla="*/ 1983862 h 2329276"/>
                  <a:gd name="connsiteX131-296025" fmla="*/ 468128 w 5729131"/>
                  <a:gd name="connsiteY131-296026" fmla="*/ 1967954 h 2329276"/>
                  <a:gd name="connsiteX132-296027" fmla="*/ 456765 w 5729131"/>
                  <a:gd name="connsiteY132-296028" fmla="*/ 1936140 h 2329276"/>
                  <a:gd name="connsiteX133-296029" fmla="*/ 474945 w 5729131"/>
                  <a:gd name="connsiteY133-296030" fmla="*/ 1908870 h 2329276"/>
                  <a:gd name="connsiteX134-296031" fmla="*/ 474945 w 5729131"/>
                  <a:gd name="connsiteY134-296032" fmla="*/ 1888418 h 2329276"/>
                  <a:gd name="connsiteX135-296033" fmla="*/ 420406 w 5729131"/>
                  <a:gd name="connsiteY135-296034" fmla="*/ 1870238 h 2329276"/>
                  <a:gd name="connsiteX136-296035" fmla="*/ 409588 w 5729131"/>
                  <a:gd name="connsiteY136-296036" fmla="*/ 1870238 h 2329276"/>
                  <a:gd name="connsiteX137-296037" fmla="*/ 397681 w 5729131"/>
                  <a:gd name="connsiteY137-296038" fmla="*/ 1870238 h 2329276"/>
                  <a:gd name="connsiteX138-296039" fmla="*/ 379485 w 5729131"/>
                  <a:gd name="connsiteY138-296040" fmla="*/ 1847999 h 2329276"/>
                  <a:gd name="connsiteX139-296041" fmla="*/ 357322 w 5729131"/>
                  <a:gd name="connsiteY139-296042" fmla="*/ 1854331 h 2329276"/>
                  <a:gd name="connsiteX140-296043" fmla="*/ 352842 w 5729131"/>
                  <a:gd name="connsiteY140-296044" fmla="*/ 1852209 h 2329276"/>
                  <a:gd name="connsiteX141-296045" fmla="*/ 345415 w 5729131"/>
                  <a:gd name="connsiteY141-296046" fmla="*/ 1854331 h 2329276"/>
                  <a:gd name="connsiteX142-296047" fmla="*/ 302238 w 5729131"/>
                  <a:gd name="connsiteY142-296048" fmla="*/ 1833879 h 2329276"/>
                  <a:gd name="connsiteX143-296049" fmla="*/ 302238 w 5729131"/>
                  <a:gd name="connsiteY143-296050" fmla="*/ 1822517 h 2329276"/>
                  <a:gd name="connsiteX144-296051" fmla="*/ 286331 w 5729131"/>
                  <a:gd name="connsiteY144-296052" fmla="*/ 1795247 h 2329276"/>
                  <a:gd name="connsiteX145-296053" fmla="*/ 270968 w 5729131"/>
                  <a:gd name="connsiteY145-296054" fmla="*/ 1795247 h 2329276"/>
                  <a:gd name="connsiteX146-296055" fmla="*/ 259061 w 5729131"/>
                  <a:gd name="connsiteY146-296056" fmla="*/ 1795247 h 2329276"/>
                  <a:gd name="connsiteX147-296057" fmla="*/ 254516 w 5729131"/>
                  <a:gd name="connsiteY147-296058" fmla="*/ 1779340 h 2329276"/>
                  <a:gd name="connsiteX148-296059" fmla="*/ 263606 w 5729131"/>
                  <a:gd name="connsiteY148-296060" fmla="*/ 1763433 h 2329276"/>
                  <a:gd name="connsiteX149-296061" fmla="*/ 243991 w 5729131"/>
                  <a:gd name="connsiteY149-296062" fmla="*/ 1732920 h 2329276"/>
                  <a:gd name="connsiteX150-296063" fmla="*/ 216429 w 5729131"/>
                  <a:gd name="connsiteY150-296064" fmla="*/ 1736163 h 2329276"/>
                  <a:gd name="connsiteX151-296065" fmla="*/ 212956 w 5729131"/>
                  <a:gd name="connsiteY151-296066" fmla="*/ 1735171 h 2329276"/>
                  <a:gd name="connsiteX152-296067" fmla="*/ 204522 w 5729131"/>
                  <a:gd name="connsiteY152-296068" fmla="*/ 1736163 h 2329276"/>
                  <a:gd name="connsiteX153-296069" fmla="*/ 199623 w 5729131"/>
                  <a:gd name="connsiteY153-296070" fmla="*/ 1734763 h 2329276"/>
                  <a:gd name="connsiteX154-296071" fmla="*/ 195977 w 5729131"/>
                  <a:gd name="connsiteY154-296072" fmla="*/ 1747525 h 2329276"/>
                  <a:gd name="connsiteX155-296073" fmla="*/ 184968 w 5729131"/>
                  <a:gd name="connsiteY155-296074" fmla="*/ 1744380 h 2329276"/>
                  <a:gd name="connsiteX156-296075" fmla="*/ 184070 w 5729131"/>
                  <a:gd name="connsiteY156-296076" fmla="*/ 1747525 h 2329276"/>
                  <a:gd name="connsiteX157-296077" fmla="*/ 168163 w 5729131"/>
                  <a:gd name="connsiteY157-296078" fmla="*/ 1742990 h 2329276"/>
                  <a:gd name="connsiteX158-296079" fmla="*/ 156800 w 5729131"/>
                  <a:gd name="connsiteY158-296080" fmla="*/ 1704348 h 2329276"/>
                  <a:gd name="connsiteX159-296081" fmla="*/ 152255 w 5729131"/>
                  <a:gd name="connsiteY159-296082" fmla="*/ 1688441 h 2329276"/>
                  <a:gd name="connsiteX160-296083" fmla="*/ 156800 w 5729131"/>
                  <a:gd name="connsiteY160-296084" fmla="*/ 1683896 h 2329276"/>
                  <a:gd name="connsiteX161-296085" fmla="*/ 168707 w 5729131"/>
                  <a:gd name="connsiteY161-296086" fmla="*/ 1683896 h 2329276"/>
                  <a:gd name="connsiteX162-296087" fmla="*/ 188615 w 5729131"/>
                  <a:gd name="connsiteY162-296088" fmla="*/ 1683896 h 2329276"/>
                  <a:gd name="connsiteX163-296089" fmla="*/ 199977 w 5729131"/>
                  <a:gd name="connsiteY163-296090" fmla="*/ 1672534 h 2329276"/>
                  <a:gd name="connsiteX164-296091" fmla="*/ 188615 w 5729131"/>
                  <a:gd name="connsiteY164-296092" fmla="*/ 1649809 h 2329276"/>
                  <a:gd name="connsiteX165-296093" fmla="*/ 168163 w 5729131"/>
                  <a:gd name="connsiteY165-296094" fmla="*/ 1640720 h 2329276"/>
                  <a:gd name="connsiteX166-296095" fmla="*/ 168163 w 5729131"/>
                  <a:gd name="connsiteY166-296096" fmla="*/ 1633902 h 2329276"/>
                  <a:gd name="connsiteX167-296097" fmla="*/ 152255 w 5729131"/>
                  <a:gd name="connsiteY167-296098" fmla="*/ 1617995 h 2329276"/>
                  <a:gd name="connsiteX168-296099" fmla="*/ 129531 w 5729131"/>
                  <a:gd name="connsiteY168-296100" fmla="*/ 1581635 h 2329276"/>
                  <a:gd name="connsiteX169-296101" fmla="*/ 140893 w 5729131"/>
                  <a:gd name="connsiteY169-296102" fmla="*/ 1558911 h 2329276"/>
                  <a:gd name="connsiteX170-296103" fmla="*/ 136348 w 5729131"/>
                  <a:gd name="connsiteY170-296104" fmla="*/ 1531641 h 2329276"/>
                  <a:gd name="connsiteX171-296105" fmla="*/ 103789 w 5729131"/>
                  <a:gd name="connsiteY171-296106" fmla="*/ 1518234 h 2329276"/>
                  <a:gd name="connsiteX172-296107" fmla="*/ 93716 w 5729131"/>
                  <a:gd name="connsiteY172-296108" fmla="*/ 1522551 h 2329276"/>
                  <a:gd name="connsiteX173-296109" fmla="*/ 91868 w 5729131"/>
                  <a:gd name="connsiteY173-296110" fmla="*/ 1518240 h 2329276"/>
                  <a:gd name="connsiteX174-296111" fmla="*/ 81809 w 5729131"/>
                  <a:gd name="connsiteY174-296112" fmla="*/ 1522551 h 2329276"/>
                  <a:gd name="connsiteX175-296113" fmla="*/ 74992 w 5729131"/>
                  <a:gd name="connsiteY175-296114" fmla="*/ 1506644 h 2329276"/>
                  <a:gd name="connsiteX176-296115" fmla="*/ 34087 w 5729131"/>
                  <a:gd name="connsiteY176-296116" fmla="*/ 1495282 h 2329276"/>
                  <a:gd name="connsiteX177-296117" fmla="*/ 22725 w 5729131"/>
                  <a:gd name="connsiteY177-296118" fmla="*/ 1452105 h 2329276"/>
                  <a:gd name="connsiteX178-296119" fmla="*/ 22725 w 5729131"/>
                  <a:gd name="connsiteY178-296120" fmla="*/ 1420290 h 2329276"/>
                  <a:gd name="connsiteX179-296121" fmla="*/ 0 w 5729131"/>
                  <a:gd name="connsiteY179-296122" fmla="*/ 1404383 h 2329276"/>
                  <a:gd name="connsiteX180-296123" fmla="*/ 15907 w 5729131"/>
                  <a:gd name="connsiteY180-296124" fmla="*/ 1381659 h 2329276"/>
                  <a:gd name="connsiteX181-296125" fmla="*/ 6818 w 5729131"/>
                  <a:gd name="connsiteY181-296126" fmla="*/ 1318030 h 2329276"/>
                  <a:gd name="connsiteX182-296127" fmla="*/ 34087 w 5729131"/>
                  <a:gd name="connsiteY182-296128" fmla="*/ 1274853 h 2329276"/>
                  <a:gd name="connsiteX183-296129" fmla="*/ 27270 w 5729131"/>
                  <a:gd name="connsiteY183-296130" fmla="*/ 1263491 h 2329276"/>
                  <a:gd name="connsiteX184-296131" fmla="*/ 70447 w 5729131"/>
                  <a:gd name="connsiteY184-296132" fmla="*/ 1224859 h 2329276"/>
                  <a:gd name="connsiteX185-296133" fmla="*/ 27270 w 5729131"/>
                  <a:gd name="connsiteY185-296134" fmla="*/ 1188499 h 2329276"/>
                  <a:gd name="connsiteX186-296135" fmla="*/ 109078 w 5729131"/>
                  <a:gd name="connsiteY186-296136" fmla="*/ 1090783 h 2329276"/>
                  <a:gd name="connsiteX187-296137" fmla="*/ 145438 w 5729131"/>
                  <a:gd name="connsiteY187-296138" fmla="*/ 1047606 h 2329276"/>
                  <a:gd name="connsiteX188-296139" fmla="*/ 156800 w 5729131"/>
                  <a:gd name="connsiteY188-296140" fmla="*/ 1004430 h 2329276"/>
                  <a:gd name="connsiteX189-296141" fmla="*/ 102261 w 5729131"/>
                  <a:gd name="connsiteY189-296142" fmla="*/ 952163 h 2329276"/>
                  <a:gd name="connsiteX190-296143" fmla="*/ 118168 w 5729131"/>
                  <a:gd name="connsiteY190-296144" fmla="*/ 897624 h 2329276"/>
                  <a:gd name="connsiteX191-296145" fmla="*/ 86354 w 5729131"/>
                  <a:gd name="connsiteY191-296146" fmla="*/ 833995 h 2329276"/>
                  <a:gd name="connsiteX192-296147" fmla="*/ 109078 w 5729131"/>
                  <a:gd name="connsiteY192-296148" fmla="*/ 759003 h 2329276"/>
                  <a:gd name="connsiteX193-296149" fmla="*/ 70447 w 5729131"/>
                  <a:gd name="connsiteY193-296150" fmla="*/ 656742 h 2329276"/>
                  <a:gd name="connsiteX194-296151" fmla="*/ 102261 w 5729131"/>
                  <a:gd name="connsiteY194-296152" fmla="*/ 586296 h 2329276"/>
                  <a:gd name="connsiteX195-296153" fmla="*/ 43177 w 5729131"/>
                  <a:gd name="connsiteY195-296154" fmla="*/ 520395 h 2329276"/>
                  <a:gd name="connsiteX196-296155" fmla="*/ 49994 w 5729131"/>
                  <a:gd name="connsiteY196-296156" fmla="*/ 445403 h 2329276"/>
                  <a:gd name="connsiteX197-296157" fmla="*/ 81809 w 5729131"/>
                  <a:gd name="connsiteY197-296158" fmla="*/ 440858 h 2329276"/>
                  <a:gd name="connsiteX198-296159" fmla="*/ 145438 w 5729131"/>
                  <a:gd name="connsiteY198-296160" fmla="*/ 397682 h 2329276"/>
                  <a:gd name="connsiteX199-296161" fmla="*/ 184070 w 5729131"/>
                  <a:gd name="connsiteY199-296162" fmla="*/ 359050 h 2329276"/>
                  <a:gd name="connsiteX200-296163" fmla="*/ 189699 w 5729131"/>
                  <a:gd name="connsiteY200-296164" fmla="*/ 365328 h 2329276"/>
                  <a:gd name="connsiteX201-296165" fmla="*/ 195977 w 5729131"/>
                  <a:gd name="connsiteY201-296166" fmla="*/ 359050 h 2329276"/>
                  <a:gd name="connsiteX202-296167" fmla="*/ 255061 w 5729131"/>
                  <a:gd name="connsiteY202-296168" fmla="*/ 424951 h 2329276"/>
                  <a:gd name="connsiteX203-296169" fmla="*/ 350504 w 5729131"/>
                  <a:gd name="connsiteY203-296170" fmla="*/ 445403 h 2329276"/>
                  <a:gd name="connsiteX204-296171" fmla="*/ 491397 w 5729131"/>
                  <a:gd name="connsiteY204-296172" fmla="*/ 559027 h 2329276"/>
                  <a:gd name="connsiteX205-296173" fmla="*/ 523211 w 5729131"/>
                  <a:gd name="connsiteY205-296174" fmla="*/ 606748 h 2329276"/>
                  <a:gd name="connsiteX206-296175" fmla="*/ 523211 w 5729131"/>
                  <a:gd name="connsiteY206-296176" fmla="*/ 665832 h 2329276"/>
                  <a:gd name="connsiteX207-296177" fmla="*/ 486852 w 5729131"/>
                  <a:gd name="connsiteY207-296178" fmla="*/ 720371 h 2329276"/>
                  <a:gd name="connsiteX208-296179" fmla="*/ 420951 w 5729131"/>
                  <a:gd name="connsiteY208-296180" fmla="*/ 740824 h 2329276"/>
                  <a:gd name="connsiteX209-296181" fmla="*/ 415909 w 5729131"/>
                  <a:gd name="connsiteY209-296182" fmla="*/ 738693 h 2329276"/>
                  <a:gd name="connsiteX210-296183" fmla="*/ 409044 w 5729131"/>
                  <a:gd name="connsiteY210-296184" fmla="*/ 740824 h 2329276"/>
                  <a:gd name="connsiteX211-296185" fmla="*/ 252950 w 5729131"/>
                  <a:gd name="connsiteY211-296186" fmla="*/ 674868 h 2329276"/>
                  <a:gd name="connsiteX212-296187" fmla="*/ 232336 w 5729131"/>
                  <a:gd name="connsiteY212-296188" fmla="*/ 681740 h 2329276"/>
                  <a:gd name="connsiteX213-296189" fmla="*/ 291420 w 5729131"/>
                  <a:gd name="connsiteY213-296190" fmla="*/ 752186 h 2329276"/>
                  <a:gd name="connsiteX214-296191" fmla="*/ 291420 w 5729131"/>
                  <a:gd name="connsiteY214-296192" fmla="*/ 790818 h 2329276"/>
                  <a:gd name="connsiteX215-296193" fmla="*/ 298238 w 5729131"/>
                  <a:gd name="connsiteY215-296194" fmla="*/ 877172 h 2329276"/>
                  <a:gd name="connsiteX216-296195" fmla="*/ 345959 w 5729131"/>
                  <a:gd name="connsiteY216-296196" fmla="*/ 908986 h 2329276"/>
                  <a:gd name="connsiteX217-296197" fmla="*/ 362087 w 5729131"/>
                  <a:gd name="connsiteY217-296198" fmla="*/ 918394 h 2329276"/>
                  <a:gd name="connsiteX218-296199" fmla="*/ 365867 w 5729131"/>
                  <a:gd name="connsiteY218-296200" fmla="*/ 886261 h 2329276"/>
                  <a:gd name="connsiteX219-296201" fmla="*/ 345415 w 5729131"/>
                  <a:gd name="connsiteY219-296202" fmla="*/ 849902 h 2329276"/>
                  <a:gd name="connsiteX220-296203" fmla="*/ 365867 w 5729131"/>
                  <a:gd name="connsiteY220-296204" fmla="*/ 818087 h 2329276"/>
                  <a:gd name="connsiteX221-296205" fmla="*/ 374560 w 5729131"/>
                  <a:gd name="connsiteY221-296206" fmla="*/ 823086 h 2329276"/>
                  <a:gd name="connsiteX222-296207" fmla="*/ 377774 w 5729131"/>
                  <a:gd name="connsiteY222-296208" fmla="*/ 818087 h 2329276"/>
                  <a:gd name="connsiteX223-296209" fmla="*/ 461933 w 5729131"/>
                  <a:gd name="connsiteY223-296210" fmla="*/ 866479 h 2329276"/>
                  <a:gd name="connsiteX224-296211" fmla="*/ 484035 w 5729131"/>
                  <a:gd name="connsiteY224-296212" fmla="*/ 849902 h 2329276"/>
                  <a:gd name="connsiteX225-296213" fmla="*/ 463583 w 5729131"/>
                  <a:gd name="connsiteY225-296214" fmla="*/ 784000 h 2329276"/>
                  <a:gd name="connsiteX226-296215" fmla="*/ 549936 w 5729131"/>
                  <a:gd name="connsiteY226-296216" fmla="*/ 697647 h 2329276"/>
                  <a:gd name="connsiteX227-296217" fmla="*/ 559742 w 5729131"/>
                  <a:gd name="connsiteY227-296218" fmla="*/ 699748 h 2329276"/>
                  <a:gd name="connsiteX228-296219" fmla="*/ 561843 w 5729131"/>
                  <a:gd name="connsiteY228-296220" fmla="*/ 697647 h 2329276"/>
                  <a:gd name="connsiteX229-296221" fmla="*/ 593658 w 5729131"/>
                  <a:gd name="connsiteY229-296222" fmla="*/ 704464 h 2329276"/>
                  <a:gd name="connsiteX230-296223" fmla="*/ 620945 w 5729131"/>
                  <a:gd name="connsiteY230-296224" fmla="*/ 728341 h 2329276"/>
                  <a:gd name="connsiteX231-296225" fmla="*/ 640835 w 5729131"/>
                  <a:gd name="connsiteY231-296226" fmla="*/ 672650 h 2329276"/>
                  <a:gd name="connsiteX232-296227" fmla="*/ 609020 w 5729131"/>
                  <a:gd name="connsiteY232-296228" fmla="*/ 618111 h 2329276"/>
                  <a:gd name="connsiteX233-296229" fmla="*/ 624928 w 5729131"/>
                  <a:gd name="connsiteY233-296230" fmla="*/ 559027 h 2329276"/>
                  <a:gd name="connsiteX234-296231" fmla="*/ 597658 w 5729131"/>
                  <a:gd name="connsiteY234-296232" fmla="*/ 499942 h 2329276"/>
                  <a:gd name="connsiteX235-296233" fmla="*/ 611562 w 5729131"/>
                  <a:gd name="connsiteY235-296234" fmla="*/ 504268 h 2329276"/>
                  <a:gd name="connsiteX236-296235" fmla="*/ 609565 w 5729131"/>
                  <a:gd name="connsiteY236-296236" fmla="*/ 499942 h 2329276"/>
                  <a:gd name="connsiteX237-296237" fmla="*/ 711826 w 5729131"/>
                  <a:gd name="connsiteY237-296238" fmla="*/ 531757 h 2329276"/>
                  <a:gd name="connsiteX238-296239" fmla="*/ 732278 w 5729131"/>
                  <a:gd name="connsiteY238-296240" fmla="*/ 586296 h 2329276"/>
                  <a:gd name="connsiteX239-296241" fmla="*/ 684556 w 5729131"/>
                  <a:gd name="connsiteY239-296242" fmla="*/ 597658 h 2329276"/>
                  <a:gd name="connsiteX240-296243" fmla="*/ 684556 w 5729131"/>
                  <a:gd name="connsiteY240-296244" fmla="*/ 649925 h 2329276"/>
                  <a:gd name="connsiteX241-296245" fmla="*/ 713309 w 5729131"/>
                  <a:gd name="connsiteY241-296246" fmla="*/ 678678 h 2329276"/>
                  <a:gd name="connsiteX242-296247" fmla="*/ 763548 w 5729131"/>
                  <a:gd name="connsiteY242-296248" fmla="*/ 661287 h 2329276"/>
                  <a:gd name="connsiteX243-296249" fmla="*/ 770365 w 5729131"/>
                  <a:gd name="connsiteY243-296250" fmla="*/ 602203 h 2329276"/>
                  <a:gd name="connsiteX244-296251" fmla="*/ 845357 w 5729131"/>
                  <a:gd name="connsiteY244-296252" fmla="*/ 554482 h 2329276"/>
                  <a:gd name="connsiteX245-296253" fmla="*/ 972614 w 5729131"/>
                  <a:gd name="connsiteY245-296254" fmla="*/ 468128 h 2329276"/>
                  <a:gd name="connsiteX246-296255" fmla="*/ 982566 w 5729131"/>
                  <a:gd name="connsiteY246-296256" fmla="*/ 469455 h 2329276"/>
                  <a:gd name="connsiteX247-296257" fmla="*/ 984521 w 5729131"/>
                  <a:gd name="connsiteY247-296258" fmla="*/ 468128 h 2329276"/>
                  <a:gd name="connsiteX248-296259" fmla="*/ 1018608 w 5729131"/>
                  <a:gd name="connsiteY248-296260" fmla="*/ 472673 h 2329276"/>
                  <a:gd name="connsiteX249-296261" fmla="*/ 979977 w 5729131"/>
                  <a:gd name="connsiteY249-296262" fmla="*/ 536302 h 2329276"/>
                  <a:gd name="connsiteX250-296263" fmla="*/ 1012666 w 5729131"/>
                  <a:gd name="connsiteY250-296264" fmla="*/ 541463 h 2329276"/>
                  <a:gd name="connsiteX251-296265" fmla="*/ 1038516 w 5729131"/>
                  <a:gd name="connsiteY251-296266" fmla="*/ 511305 h 2329276"/>
                  <a:gd name="connsiteX252-296267" fmla="*/ 1050423 w 5729131"/>
                  <a:gd name="connsiteY252-296268" fmla="*/ 511305 h 2329276"/>
                  <a:gd name="connsiteX253-296269" fmla="*/ 1108962 w 5729131"/>
                  <a:gd name="connsiteY253-296270" fmla="*/ 511305 h 2329276"/>
                  <a:gd name="connsiteX254-296271" fmla="*/ 1161229 w 5729131"/>
                  <a:gd name="connsiteY254-296272" fmla="*/ 468128 h 2329276"/>
                  <a:gd name="connsiteX255-296273" fmla="*/ 1165711 w 5729131"/>
                  <a:gd name="connsiteY255-296274" fmla="*/ 474262 h 2329276"/>
                  <a:gd name="connsiteX256-296275" fmla="*/ 1173136 w 5729131"/>
                  <a:gd name="connsiteY256-296276" fmla="*/ 468128 h 2329276"/>
                  <a:gd name="connsiteX257-296277" fmla="*/ 1210035 w 5729131"/>
                  <a:gd name="connsiteY257-296278" fmla="*/ 518621 h 2329276"/>
                  <a:gd name="connsiteX258-296279" fmla="*/ 1247583 w 5729131"/>
                  <a:gd name="connsiteY258-296280" fmla="*/ 461311 h 2329276"/>
                  <a:gd name="connsiteX259-296281" fmla="*/ 1211223 w 5729131"/>
                  <a:gd name="connsiteY259-296282" fmla="*/ 402227 h 2329276"/>
                  <a:gd name="connsiteX260-296283" fmla="*/ 1227130 w 5729131"/>
                  <a:gd name="connsiteY260-296284" fmla="*/ 365867 h 2329276"/>
                  <a:gd name="connsiteX261-296285" fmla="*/ 1237665 w 5729131"/>
                  <a:gd name="connsiteY261-296286" fmla="*/ 369005 h 2329276"/>
                  <a:gd name="connsiteX262-296287" fmla="*/ 1239037 w 5729131"/>
                  <a:gd name="connsiteY262-296288" fmla="*/ 365867 h 2329276"/>
                  <a:gd name="connsiteX263-296289" fmla="*/ 1345843 w 5729131"/>
                  <a:gd name="connsiteY263-296290" fmla="*/ 397682 h 2329276"/>
                  <a:gd name="connsiteX264-296291" fmla="*/ 1400382 w 5729131"/>
                  <a:gd name="connsiteY264-296292" fmla="*/ 429496 h 2329276"/>
                  <a:gd name="connsiteX265-296293" fmla="*/ 1519756 w 5729131"/>
                  <a:gd name="connsiteY265-296294" fmla="*/ 536080 h 2329276"/>
                  <a:gd name="connsiteX266-296295" fmla="*/ 1543003 w 5729131"/>
                  <a:gd name="connsiteY266-296296" fmla="*/ 495398 h 2329276"/>
                  <a:gd name="connsiteX267-296297" fmla="*/ 1506643 w 5729131"/>
                  <a:gd name="connsiteY267-296298" fmla="*/ 440858 h 2329276"/>
                  <a:gd name="connsiteX268-296299" fmla="*/ 1506643 w 5729131"/>
                  <a:gd name="connsiteY268-296300" fmla="*/ 418134 h 2329276"/>
                  <a:gd name="connsiteX269-296301" fmla="*/ 1463467 w 5729131"/>
                  <a:gd name="connsiteY269-296302" fmla="*/ 409044 h 2329276"/>
                  <a:gd name="connsiteX270-296303" fmla="*/ 1472556 w 5729131"/>
                  <a:gd name="connsiteY270-296304" fmla="*/ 359050 h 2329276"/>
                  <a:gd name="connsiteX271-296305" fmla="*/ 1452104 w 5729131"/>
                  <a:gd name="connsiteY271-296306" fmla="*/ 272696 h 2329276"/>
                  <a:gd name="connsiteX272-296307" fmla="*/ 1452104 w 5729131"/>
                  <a:gd name="connsiteY272-296308" fmla="*/ 236337 h 2329276"/>
                  <a:gd name="connsiteX273-296309" fmla="*/ 1522551 w 5729131"/>
                  <a:gd name="connsiteY273-296310" fmla="*/ 134076 h 2329276"/>
                  <a:gd name="connsiteX274-296311" fmla="*/ 1543003 w 5729131"/>
                  <a:gd name="connsiteY274-296312" fmla="*/ 20453 h 2329276"/>
                  <a:gd name="connsiteX275-296313" fmla="*/ 1570272 w 5729131"/>
                  <a:gd name="connsiteY275-296314" fmla="*/ 0 h 2329276"/>
                  <a:gd name="connsiteX276-296315" fmla="*/ 1578688 w 5729131"/>
                  <a:gd name="connsiteY276-296316" fmla="*/ 2619 h 2329276"/>
                  <a:gd name="connsiteX277-296317" fmla="*/ 1582179 w 5729131"/>
                  <a:gd name="connsiteY277-296318" fmla="*/ 0 h 2329276"/>
                  <a:gd name="connsiteX278-296319" fmla="*/ 1684440 w 5729131"/>
                  <a:gd name="connsiteY278-296320" fmla="*/ 31815 h 2329276"/>
                  <a:gd name="connsiteX279-296321" fmla="*/ 1688985 w 5729131"/>
                  <a:gd name="connsiteY279-296322" fmla="*/ 102261 h 2329276"/>
                  <a:gd name="connsiteX280-296323" fmla="*/ 1652625 w 5729131"/>
                  <a:gd name="connsiteY280-296324" fmla="*/ 193160 h 2329276"/>
                  <a:gd name="connsiteX281-296325" fmla="*/ 1679895 w 5729131"/>
                  <a:gd name="connsiteY281-296326" fmla="*/ 231792 h 2329276"/>
                  <a:gd name="connsiteX282-296327" fmla="*/ 1688985 w 5729131"/>
                  <a:gd name="connsiteY282-296328" fmla="*/ 306783 h 2329276"/>
                  <a:gd name="connsiteX283-296329" fmla="*/ 1679895 w 5729131"/>
                  <a:gd name="connsiteY283-296330" fmla="*/ 452221 h 2329276"/>
                  <a:gd name="connsiteX284-296331" fmla="*/ 1636718 w 5729131"/>
                  <a:gd name="connsiteY284-296332" fmla="*/ 715827 h 2329276"/>
                  <a:gd name="connsiteX285-296333" fmla="*/ 1662494 w 5729131"/>
                  <a:gd name="connsiteY285-296334" fmla="*/ 722271 h 2329276"/>
                  <a:gd name="connsiteX0-296335" fmla="*/ 1662494 w 5729131"/>
                  <a:gd name="connsiteY0-296336" fmla="*/ 722271 h 2329276"/>
                  <a:gd name="connsiteX1-296337" fmla="*/ 5729132 w 5729131"/>
                  <a:gd name="connsiteY1-296338" fmla="*/ 785976 h 2329276"/>
                  <a:gd name="connsiteX2-296339" fmla="*/ 5693366 w 5729131"/>
                  <a:gd name="connsiteY2-296340" fmla="*/ 792603 h 2329276"/>
                  <a:gd name="connsiteX3-296341" fmla="*/ 5640799 w 5729131"/>
                  <a:gd name="connsiteY3-296342" fmla="*/ 752186 h 2329276"/>
                  <a:gd name="connsiteX4-296343" fmla="*/ 5586259 w 5729131"/>
                  <a:gd name="connsiteY4-296344" fmla="*/ 870354 h 2329276"/>
                  <a:gd name="connsiteX5-296345" fmla="*/ 5575676 w 5729131"/>
                  <a:gd name="connsiteY5-296346" fmla="*/ 869346 h 2329276"/>
                  <a:gd name="connsiteX6-296347" fmla="*/ 5539436 w 5729131"/>
                  <a:gd name="connsiteY6-296348" fmla="*/ 867029 h 2329276"/>
                  <a:gd name="connsiteX7-296349" fmla="*/ 5593077 w 5729131"/>
                  <a:gd name="connsiteY7-296350" fmla="*/ 972615 h 2329276"/>
                  <a:gd name="connsiteX8-296351" fmla="*/ 5613529 w 5729131"/>
                  <a:gd name="connsiteY8-296352" fmla="*/ 1031699 h 2329276"/>
                  <a:gd name="connsiteX9-296353" fmla="*/ 5608984 w 5729131"/>
                  <a:gd name="connsiteY9-296354" fmla="*/ 1054424 h 2329276"/>
                  <a:gd name="connsiteX10-296355" fmla="*/ 5274932 w 5729131"/>
                  <a:gd name="connsiteY10-296356" fmla="*/ 1236221 h 2329276"/>
                  <a:gd name="connsiteX11-296357" fmla="*/ 5267238 w 5729131"/>
                  <a:gd name="connsiteY11-296358" fmla="*/ 1227794 h 2329276"/>
                  <a:gd name="connsiteX12-296359" fmla="*/ 5129494 w 5729131"/>
                  <a:gd name="connsiteY12-296360" fmla="*/ 1243038 h 2329276"/>
                  <a:gd name="connsiteX13-296361" fmla="*/ 5126389 w 5729131"/>
                  <a:gd name="connsiteY13-296362" fmla="*/ 1237716 h 2329276"/>
                  <a:gd name="connsiteX14-296363" fmla="*/ 5117587 w 5729131"/>
                  <a:gd name="connsiteY14-296364" fmla="*/ 1243038 h 2329276"/>
                  <a:gd name="connsiteX15-296365" fmla="*/ 5074955 w 5729131"/>
                  <a:gd name="connsiteY15-296366" fmla="*/ 1247583 h 2329276"/>
                  <a:gd name="connsiteX16-296367" fmla="*/ 5015871 w 5729131"/>
                  <a:gd name="connsiteY16-296368" fmla="*/ 1283943 h 2329276"/>
                  <a:gd name="connsiteX17-296369" fmla="*/ 4974967 w 5729131"/>
                  <a:gd name="connsiteY17-296370" fmla="*/ 1349844 h 2329276"/>
                  <a:gd name="connsiteX18-296371" fmla="*/ 5011326 w 5729131"/>
                  <a:gd name="connsiteY18-296372" fmla="*/ 1495282 h 2329276"/>
                  <a:gd name="connsiteX19-296373" fmla="*/ 4999419 w 5729131"/>
                  <a:gd name="connsiteY19-296374" fmla="*/ 1495282 h 2329276"/>
                  <a:gd name="connsiteX20-296375" fmla="*/ 4974967 w 5729131"/>
                  <a:gd name="connsiteY20-296376" fmla="*/ 1495282 h 2329276"/>
                  <a:gd name="connsiteX21-296377" fmla="*/ 4963605 w 5729131"/>
                  <a:gd name="connsiteY21-296378" fmla="*/ 1547548 h 2329276"/>
                  <a:gd name="connsiteX22-296379" fmla="*/ 4974967 w 5729131"/>
                  <a:gd name="connsiteY22-296380" fmla="*/ 1574818 h 2329276"/>
                  <a:gd name="connsiteX23-296381" fmla="*/ 4909065 w 5729131"/>
                  <a:gd name="connsiteY23-296382" fmla="*/ 1608905 h 2329276"/>
                  <a:gd name="connsiteX24-296383" fmla="*/ 4897703 w 5729131"/>
                  <a:gd name="connsiteY24-296384" fmla="*/ 1677079 h 2329276"/>
                  <a:gd name="connsiteX25-296385" fmla="*/ 4845437 w 5729131"/>
                  <a:gd name="connsiteY25-296386" fmla="*/ 1692986 h 2329276"/>
                  <a:gd name="connsiteX26-296387" fmla="*/ 4834074 w 5729131"/>
                  <a:gd name="connsiteY26-296388" fmla="*/ 1752070 h 2329276"/>
                  <a:gd name="connsiteX27-296389" fmla="*/ 4779535 w 5729131"/>
                  <a:gd name="connsiteY27-296390" fmla="*/ 1811154 h 2329276"/>
                  <a:gd name="connsiteX28-296391" fmla="*/ 4777225 w 5729131"/>
                  <a:gd name="connsiteY28-296392" fmla="*/ 1800758 h 2329276"/>
                  <a:gd name="connsiteX29-296393" fmla="*/ 4767628 w 5729131"/>
                  <a:gd name="connsiteY29-296394" fmla="*/ 1811154 h 2329276"/>
                  <a:gd name="connsiteX30-296395" fmla="*/ 4758538 w 5729131"/>
                  <a:gd name="connsiteY30-296396" fmla="*/ 1770250 h 2329276"/>
                  <a:gd name="connsiteX31-296397" fmla="*/ 4742631 w 5729131"/>
                  <a:gd name="connsiteY31-296398" fmla="*/ 1683896 h 2329276"/>
                  <a:gd name="connsiteX32-296399" fmla="*/ 4715361 w 5729131"/>
                  <a:gd name="connsiteY32-296400" fmla="*/ 1543004 h 2329276"/>
                  <a:gd name="connsiteX33-296401" fmla="*/ 4735813 w 5729131"/>
                  <a:gd name="connsiteY33-296402" fmla="*/ 1452105 h 2329276"/>
                  <a:gd name="connsiteX34-296403" fmla="*/ 4767628 w 5729131"/>
                  <a:gd name="connsiteY34-296404" fmla="*/ 1408928 h 2329276"/>
                  <a:gd name="connsiteX35-296405" fmla="*/ 4767628 w 5729131"/>
                  <a:gd name="connsiteY35-296406" fmla="*/ 1381659 h 2329276"/>
                  <a:gd name="connsiteX36-296407" fmla="*/ 4826712 w 5729131"/>
                  <a:gd name="connsiteY36-296408" fmla="*/ 1365751 h 2329276"/>
                  <a:gd name="connsiteX37-296409" fmla="*/ 1811153 w 5729131"/>
                  <a:gd name="connsiteY37-296410" fmla="*/ 1617995 h 2329276"/>
                  <a:gd name="connsiteX38-296411" fmla="*/ 1748069 w 5729131"/>
                  <a:gd name="connsiteY38-296412" fmla="*/ 1656627 h 2329276"/>
                  <a:gd name="connsiteX39-296413" fmla="*/ 1711709 w 5729131"/>
                  <a:gd name="connsiteY39-296414" fmla="*/ 1661172 h 2329276"/>
                  <a:gd name="connsiteX40-296415" fmla="*/ 1711926 w 5729131"/>
                  <a:gd name="connsiteY40-296416" fmla="*/ 1659656 h 2329276"/>
                  <a:gd name="connsiteX41-296417" fmla="*/ 1699803 w 5729131"/>
                  <a:gd name="connsiteY41-296418" fmla="*/ 1661172 h 2329276"/>
                  <a:gd name="connsiteX42-296419" fmla="*/ 1704347 w 5729131"/>
                  <a:gd name="connsiteY42-296420" fmla="*/ 1629357 h 2329276"/>
                  <a:gd name="connsiteX43-296421" fmla="*/ 1662460 w 5729131"/>
                  <a:gd name="connsiteY43-296422" fmla="*/ 1611406 h 2329276"/>
                  <a:gd name="connsiteX44-296423" fmla="*/ 1629901 w 5729131"/>
                  <a:gd name="connsiteY44-296424" fmla="*/ 1624812 h 2329276"/>
                  <a:gd name="connsiteX45-296425" fmla="*/ 1629300 w 5729131"/>
                  <a:gd name="connsiteY45-296426" fmla="*/ 1620157 h 2329276"/>
                  <a:gd name="connsiteX46-296427" fmla="*/ 1617994 w 5729131"/>
                  <a:gd name="connsiteY46-296428" fmla="*/ 1624812 h 2329276"/>
                  <a:gd name="connsiteX47-296429" fmla="*/ 1608904 w 5729131"/>
                  <a:gd name="connsiteY47-296430" fmla="*/ 1554366 h 2329276"/>
                  <a:gd name="connsiteX48-296431" fmla="*/ 1552684 w 5729131"/>
                  <a:gd name="connsiteY48-296432" fmla="*/ 1544673 h 2329276"/>
                  <a:gd name="connsiteX49-296433" fmla="*/ 1518550 w 5729131"/>
                  <a:gd name="connsiteY49-296434" fmla="*/ 1570273 h 2329276"/>
                  <a:gd name="connsiteX50-296435" fmla="*/ 1425379 w 5729131"/>
                  <a:gd name="connsiteY50-296436" fmla="*/ 1590725 h 2329276"/>
                  <a:gd name="connsiteX51-296437" fmla="*/ 1409472 w 5729131"/>
                  <a:gd name="connsiteY51-296438" fmla="*/ 1608905 h 2329276"/>
                  <a:gd name="connsiteX52-296439" fmla="*/ 1270852 w 5729131"/>
                  <a:gd name="connsiteY52-296440" fmla="*/ 1629357 h 2329276"/>
                  <a:gd name="connsiteX53-296441" fmla="*/ 1254945 w 5729131"/>
                  <a:gd name="connsiteY53-296442" fmla="*/ 1649809 h 2329276"/>
                  <a:gd name="connsiteX54-296443" fmla="*/ 1282214 w 5729131"/>
                  <a:gd name="connsiteY54-296444" fmla="*/ 1692986 h 2329276"/>
                  <a:gd name="connsiteX55-296445" fmla="*/ 1243582 w 5729131"/>
                  <a:gd name="connsiteY55-296446" fmla="*/ 1708893 h 2329276"/>
                  <a:gd name="connsiteX56-296447" fmla="*/ 1254945 w 5729131"/>
                  <a:gd name="connsiteY56-296448" fmla="*/ 1727073 h 2329276"/>
                  <a:gd name="connsiteX57-296449" fmla="*/ 1216313 w 5729131"/>
                  <a:gd name="connsiteY57-296450" fmla="*/ 1752070 h 2329276"/>
                  <a:gd name="connsiteX58-296451" fmla="*/ 1275397 w 5729131"/>
                  <a:gd name="connsiteY58-296452" fmla="*/ 1795247 h 2329276"/>
                  <a:gd name="connsiteX59-296453" fmla="*/ 1270852 w 5729131"/>
                  <a:gd name="connsiteY59-296454" fmla="*/ 1822517 h 2329276"/>
                  <a:gd name="connsiteX60-296455" fmla="*/ 1259108 w 5729131"/>
                  <a:gd name="connsiteY60-296456" fmla="*/ 1821538 h 2329276"/>
                  <a:gd name="connsiteX61-296457" fmla="*/ 1258945 w 5729131"/>
                  <a:gd name="connsiteY61-296458" fmla="*/ 1822517 h 2329276"/>
                  <a:gd name="connsiteX62-296459" fmla="*/ 1215644 w 5729131"/>
                  <a:gd name="connsiteY62-296460" fmla="*/ 1818908 h 2329276"/>
                  <a:gd name="connsiteX63-296461" fmla="*/ 1204950 w 5729131"/>
                  <a:gd name="connsiteY63-296462" fmla="*/ 1833879 h 2329276"/>
                  <a:gd name="connsiteX64-296463" fmla="*/ 1196495 w 5729131"/>
                  <a:gd name="connsiteY64-296464" fmla="*/ 1829047 h 2329276"/>
                  <a:gd name="connsiteX65-296465" fmla="*/ 1193043 w 5729131"/>
                  <a:gd name="connsiteY65-296466" fmla="*/ 1833879 h 2329276"/>
                  <a:gd name="connsiteX66-296467" fmla="*/ 1145322 w 5729131"/>
                  <a:gd name="connsiteY66-296468" fmla="*/ 1806609 h 2329276"/>
                  <a:gd name="connsiteX67-296469" fmla="*/ 1098145 w 5729131"/>
                  <a:gd name="connsiteY67-296470" fmla="*/ 1806609 h 2329276"/>
                  <a:gd name="connsiteX68-296471" fmla="*/ 1061785 w 5729131"/>
                  <a:gd name="connsiteY68-296472" fmla="*/ 1833879 h 2329276"/>
                  <a:gd name="connsiteX69-296473" fmla="*/ 1055322 w 5729131"/>
                  <a:gd name="connsiteY69-296474" fmla="*/ 1829796 h 2329276"/>
                  <a:gd name="connsiteX70-296475" fmla="*/ 1049878 w 5729131"/>
                  <a:gd name="connsiteY70-296476" fmla="*/ 1833879 h 2329276"/>
                  <a:gd name="connsiteX71-296477" fmla="*/ 1006701 w 5729131"/>
                  <a:gd name="connsiteY71-296478" fmla="*/ 1806609 h 2329276"/>
                  <a:gd name="connsiteX72-296479" fmla="*/ 924893 w 5729131"/>
                  <a:gd name="connsiteY72-296480" fmla="*/ 1770250 h 2329276"/>
                  <a:gd name="connsiteX73-296481" fmla="*/ 877716 w 5729131"/>
                  <a:gd name="connsiteY73-296482" fmla="*/ 1770250 h 2329276"/>
                  <a:gd name="connsiteX74-296483" fmla="*/ 802724 w 5729131"/>
                  <a:gd name="connsiteY74-296484" fmla="*/ 1833879 h 2329276"/>
                  <a:gd name="connsiteX75-296485" fmla="*/ 798179 w 5729131"/>
                  <a:gd name="connsiteY75-296486" fmla="*/ 1877056 h 2329276"/>
                  <a:gd name="connsiteX76-296487" fmla="*/ 787406 w 5729131"/>
                  <a:gd name="connsiteY76-296488" fmla="*/ 1866283 h 2329276"/>
                  <a:gd name="connsiteX77-296489" fmla="*/ 786272 w 5729131"/>
                  <a:gd name="connsiteY77-296490" fmla="*/ 1877056 h 2329276"/>
                  <a:gd name="connsiteX78-296491" fmla="*/ 756063 w 5729131"/>
                  <a:gd name="connsiteY78-296492" fmla="*/ 1846846 h 2329276"/>
                  <a:gd name="connsiteX79-296493" fmla="*/ 732278 w 5729131"/>
                  <a:gd name="connsiteY79-296494" fmla="*/ 1904325 h 2329276"/>
                  <a:gd name="connsiteX80-296495" fmla="*/ 743640 w 5729131"/>
                  <a:gd name="connsiteY80-296496" fmla="*/ 1913415 h 2329276"/>
                  <a:gd name="connsiteX81-296497" fmla="*/ 723188 w 5729131"/>
                  <a:gd name="connsiteY81-296498" fmla="*/ 1956592 h 2329276"/>
                  <a:gd name="connsiteX82-296499" fmla="*/ 747026 w 5729131"/>
                  <a:gd name="connsiteY82-296500" fmla="*/ 1993433 h 2329276"/>
                  <a:gd name="connsiteX83-296501" fmla="*/ 763548 w 5729131"/>
                  <a:gd name="connsiteY83-296502" fmla="*/ 1990679 h 2329276"/>
                  <a:gd name="connsiteX84-296503" fmla="*/ 764871 w 5729131"/>
                  <a:gd name="connsiteY84-296504" fmla="*/ 1992443 h 2329276"/>
                  <a:gd name="connsiteX85-296505" fmla="*/ 775455 w 5729131"/>
                  <a:gd name="connsiteY85-296506" fmla="*/ 1990679 h 2329276"/>
                  <a:gd name="connsiteX86-296507" fmla="*/ 802724 w 5729131"/>
                  <a:gd name="connsiteY86-296508" fmla="*/ 2027038 h 2329276"/>
                  <a:gd name="connsiteX87-296509" fmla="*/ 798179 w 5729131"/>
                  <a:gd name="connsiteY87-296510" fmla="*/ 2054308 h 2329276"/>
                  <a:gd name="connsiteX88-296511" fmla="*/ 818632 w 5729131"/>
                  <a:gd name="connsiteY88-296512" fmla="*/ 2065670 h 2329276"/>
                  <a:gd name="connsiteX89-296513" fmla="*/ 802724 w 5729131"/>
                  <a:gd name="connsiteY89-296514" fmla="*/ 2097485 h 2329276"/>
                  <a:gd name="connsiteX90-296515" fmla="*/ 766365 w 5729131"/>
                  <a:gd name="connsiteY90-296516" fmla="*/ 2102030 h 2329276"/>
                  <a:gd name="connsiteX91-296517" fmla="*/ 727733 w 5729131"/>
                  <a:gd name="connsiteY91-296518" fmla="*/ 2161114 h 2329276"/>
                  <a:gd name="connsiteX92-296519" fmla="*/ 759548 w 5729131"/>
                  <a:gd name="connsiteY92-296520" fmla="*/ 2204291 h 2329276"/>
                  <a:gd name="connsiteX93-296521" fmla="*/ 759548 w 5729131"/>
                  <a:gd name="connsiteY93-296522" fmla="*/ 2242922 h 2329276"/>
                  <a:gd name="connsiteX94-296523" fmla="*/ 798179 w 5729131"/>
                  <a:gd name="connsiteY94-296524" fmla="*/ 2302007 h 2329276"/>
                  <a:gd name="connsiteX95-296525" fmla="*/ 775455 w 5729131"/>
                  <a:gd name="connsiteY95-296526" fmla="*/ 2317914 h 2329276"/>
                  <a:gd name="connsiteX96-296527" fmla="*/ 770910 w 5729131"/>
                  <a:gd name="connsiteY96-296528" fmla="*/ 2329276 h 2329276"/>
                  <a:gd name="connsiteX97-296529" fmla="*/ 759003 w 5729131"/>
                  <a:gd name="connsiteY97-296530" fmla="*/ 2329276 h 2329276"/>
                  <a:gd name="connsiteX98-296531" fmla="*/ 755003 w 5729131"/>
                  <a:gd name="connsiteY98-296532" fmla="*/ 2329276 h 2329276"/>
                  <a:gd name="connsiteX99-296533" fmla="*/ 743096 w 5729131"/>
                  <a:gd name="connsiteY99-296534" fmla="*/ 2329276 h 2329276"/>
                  <a:gd name="connsiteX100-296535" fmla="*/ 715826 w 5729131"/>
                  <a:gd name="connsiteY100-296536" fmla="*/ 2295189 h 2329276"/>
                  <a:gd name="connsiteX101-296537" fmla="*/ 704464 w 5729131"/>
                  <a:gd name="connsiteY101-296538" fmla="*/ 2295189 h 2329276"/>
                  <a:gd name="connsiteX102-296539" fmla="*/ 684012 w 5729131"/>
                  <a:gd name="connsiteY102-296540" fmla="*/ 2286099 h 2329276"/>
                  <a:gd name="connsiteX103-296541" fmla="*/ 672649 w 5729131"/>
                  <a:gd name="connsiteY103-296542" fmla="*/ 2263375 h 2329276"/>
                  <a:gd name="connsiteX104-296543" fmla="*/ 645222 w 5729131"/>
                  <a:gd name="connsiteY104-296544" fmla="*/ 2255538 h 2329276"/>
                  <a:gd name="connsiteX105-296545" fmla="*/ 625472 w 5729131"/>
                  <a:gd name="connsiteY105-296546" fmla="*/ 2258830 h 2329276"/>
                  <a:gd name="connsiteX106-296547" fmla="*/ 623771 w 5729131"/>
                  <a:gd name="connsiteY106-296548" fmla="*/ 2257129 h 2329276"/>
                  <a:gd name="connsiteX107-296549" fmla="*/ 613565 w 5729131"/>
                  <a:gd name="connsiteY107-296550" fmla="*/ 2258830 h 2329276"/>
                  <a:gd name="connsiteX108-296551" fmla="*/ 609020 w 5729131"/>
                  <a:gd name="connsiteY108-296552" fmla="*/ 2254285 h 2329276"/>
                  <a:gd name="connsiteX109-296553" fmla="*/ 559026 w 5729131"/>
                  <a:gd name="connsiteY109-296554" fmla="*/ 2227015 h 2329276"/>
                  <a:gd name="connsiteX110-296555" fmla="*/ 506760 w 5729131"/>
                  <a:gd name="connsiteY110-296556" fmla="*/ 2220198 h 2329276"/>
                  <a:gd name="connsiteX111-296557" fmla="*/ 483280 w 5729131"/>
                  <a:gd name="connsiteY111-296558" fmla="*/ 2213489 h 2329276"/>
                  <a:gd name="connsiteX112-296559" fmla="*/ 480035 w 5729131"/>
                  <a:gd name="connsiteY112-296560" fmla="*/ 2215653 h 2329276"/>
                  <a:gd name="connsiteX113-296561" fmla="*/ 475042 w 5729131"/>
                  <a:gd name="connsiteY113-296562" fmla="*/ 2211135 h 2329276"/>
                  <a:gd name="connsiteX114-296563" fmla="*/ 474945 w 5729131"/>
                  <a:gd name="connsiteY114-296564" fmla="*/ 2211108 h 2329276"/>
                  <a:gd name="connsiteX115-296565" fmla="*/ 468128 w 5729131"/>
                  <a:gd name="connsiteY115-296566" fmla="*/ 2215653 h 2329276"/>
                  <a:gd name="connsiteX116-296567" fmla="*/ 420406 w 5729131"/>
                  <a:gd name="connsiteY116-296568" fmla="*/ 2172476 h 2329276"/>
                  <a:gd name="connsiteX117-296569" fmla="*/ 381774 w 5729131"/>
                  <a:gd name="connsiteY117-296570" fmla="*/ 2156569 h 2329276"/>
                  <a:gd name="connsiteX118-296571" fmla="*/ 349960 w 5729131"/>
                  <a:gd name="connsiteY118-296572" fmla="*/ 2124754 h 2329276"/>
                  <a:gd name="connsiteX119-296573" fmla="*/ 377229 w 5729131"/>
                  <a:gd name="connsiteY119-296574" fmla="*/ 2117937 h 2329276"/>
                  <a:gd name="connsiteX120-296575" fmla="*/ 404499 w 5729131"/>
                  <a:gd name="connsiteY120-296576" fmla="*/ 2070215 h 2329276"/>
                  <a:gd name="connsiteX121-296577" fmla="*/ 388591 w 5729131"/>
                  <a:gd name="connsiteY121-296578" fmla="*/ 2054308 h 2329276"/>
                  <a:gd name="connsiteX122-296579" fmla="*/ 440858 w 5729131"/>
                  <a:gd name="connsiteY122-296580" fmla="*/ 2027038 h 2329276"/>
                  <a:gd name="connsiteX123-296581" fmla="*/ 440858 w 5729131"/>
                  <a:gd name="connsiteY123-296582" fmla="*/ 2023982 h 2329276"/>
                  <a:gd name="connsiteX124-296583" fmla="*/ 416406 w 5729131"/>
                  <a:gd name="connsiteY124-296584" fmla="*/ 2027038 h 2329276"/>
                  <a:gd name="connsiteX125-296585" fmla="*/ 416406 w 5729131"/>
                  <a:gd name="connsiteY125-296586" fmla="*/ 2025550 h 2329276"/>
                  <a:gd name="connsiteX126-296587" fmla="*/ 404499 w 5729131"/>
                  <a:gd name="connsiteY126-296588" fmla="*/ 2027038 h 2329276"/>
                  <a:gd name="connsiteX127-296589" fmla="*/ 404499 w 5729131"/>
                  <a:gd name="connsiteY127-296590" fmla="*/ 2006586 h 2329276"/>
                  <a:gd name="connsiteX128-296591" fmla="*/ 424951 w 5729131"/>
                  <a:gd name="connsiteY128-296592" fmla="*/ 1990679 h 2329276"/>
                  <a:gd name="connsiteX129-296593" fmla="*/ 463583 w 5729131"/>
                  <a:gd name="connsiteY129-296594" fmla="*/ 1983862 h 2329276"/>
                  <a:gd name="connsiteX130-296595" fmla="*/ 468128 w 5729131"/>
                  <a:gd name="connsiteY130-296596" fmla="*/ 1967954 h 2329276"/>
                  <a:gd name="connsiteX131-296597" fmla="*/ 456765 w 5729131"/>
                  <a:gd name="connsiteY131-296598" fmla="*/ 1936140 h 2329276"/>
                  <a:gd name="connsiteX132-296599" fmla="*/ 474945 w 5729131"/>
                  <a:gd name="connsiteY132-296600" fmla="*/ 1908870 h 2329276"/>
                  <a:gd name="connsiteX133-296601" fmla="*/ 474945 w 5729131"/>
                  <a:gd name="connsiteY133-296602" fmla="*/ 1888418 h 2329276"/>
                  <a:gd name="connsiteX134-296603" fmla="*/ 420406 w 5729131"/>
                  <a:gd name="connsiteY134-296604" fmla="*/ 1870238 h 2329276"/>
                  <a:gd name="connsiteX135-296605" fmla="*/ 409588 w 5729131"/>
                  <a:gd name="connsiteY135-296606" fmla="*/ 1870238 h 2329276"/>
                  <a:gd name="connsiteX136-296607" fmla="*/ 397681 w 5729131"/>
                  <a:gd name="connsiteY136-296608" fmla="*/ 1870238 h 2329276"/>
                  <a:gd name="connsiteX137-296609" fmla="*/ 379485 w 5729131"/>
                  <a:gd name="connsiteY137-296610" fmla="*/ 1847999 h 2329276"/>
                  <a:gd name="connsiteX138-296611" fmla="*/ 357322 w 5729131"/>
                  <a:gd name="connsiteY138-296612" fmla="*/ 1854331 h 2329276"/>
                  <a:gd name="connsiteX139-296613" fmla="*/ 352842 w 5729131"/>
                  <a:gd name="connsiteY139-296614" fmla="*/ 1852209 h 2329276"/>
                  <a:gd name="connsiteX140-296615" fmla="*/ 345415 w 5729131"/>
                  <a:gd name="connsiteY140-296616" fmla="*/ 1854331 h 2329276"/>
                  <a:gd name="connsiteX141-296617" fmla="*/ 302238 w 5729131"/>
                  <a:gd name="connsiteY141-296618" fmla="*/ 1833879 h 2329276"/>
                  <a:gd name="connsiteX142-296619" fmla="*/ 302238 w 5729131"/>
                  <a:gd name="connsiteY142-296620" fmla="*/ 1822517 h 2329276"/>
                  <a:gd name="connsiteX143-296621" fmla="*/ 286331 w 5729131"/>
                  <a:gd name="connsiteY143-296622" fmla="*/ 1795247 h 2329276"/>
                  <a:gd name="connsiteX144-296623" fmla="*/ 270968 w 5729131"/>
                  <a:gd name="connsiteY144-296624" fmla="*/ 1795247 h 2329276"/>
                  <a:gd name="connsiteX145-296625" fmla="*/ 259061 w 5729131"/>
                  <a:gd name="connsiteY145-296626" fmla="*/ 1795247 h 2329276"/>
                  <a:gd name="connsiteX146-296627" fmla="*/ 254516 w 5729131"/>
                  <a:gd name="connsiteY146-296628" fmla="*/ 1779340 h 2329276"/>
                  <a:gd name="connsiteX147-296629" fmla="*/ 263606 w 5729131"/>
                  <a:gd name="connsiteY147-296630" fmla="*/ 1763433 h 2329276"/>
                  <a:gd name="connsiteX148-296631" fmla="*/ 243991 w 5729131"/>
                  <a:gd name="connsiteY148-296632" fmla="*/ 1732920 h 2329276"/>
                  <a:gd name="connsiteX149-296633" fmla="*/ 216429 w 5729131"/>
                  <a:gd name="connsiteY149-296634" fmla="*/ 1736163 h 2329276"/>
                  <a:gd name="connsiteX150-296635" fmla="*/ 212956 w 5729131"/>
                  <a:gd name="connsiteY150-296636" fmla="*/ 1735171 h 2329276"/>
                  <a:gd name="connsiteX151-296637" fmla="*/ 204522 w 5729131"/>
                  <a:gd name="connsiteY151-296638" fmla="*/ 1736163 h 2329276"/>
                  <a:gd name="connsiteX152-296639" fmla="*/ 199623 w 5729131"/>
                  <a:gd name="connsiteY152-296640" fmla="*/ 1734763 h 2329276"/>
                  <a:gd name="connsiteX153-296641" fmla="*/ 195977 w 5729131"/>
                  <a:gd name="connsiteY153-296642" fmla="*/ 1747525 h 2329276"/>
                  <a:gd name="connsiteX154-296643" fmla="*/ 184968 w 5729131"/>
                  <a:gd name="connsiteY154-296644" fmla="*/ 1744380 h 2329276"/>
                  <a:gd name="connsiteX155-296645" fmla="*/ 184070 w 5729131"/>
                  <a:gd name="connsiteY155-296646" fmla="*/ 1747525 h 2329276"/>
                  <a:gd name="connsiteX156-296647" fmla="*/ 168163 w 5729131"/>
                  <a:gd name="connsiteY156-296648" fmla="*/ 1742990 h 2329276"/>
                  <a:gd name="connsiteX157-296649" fmla="*/ 156800 w 5729131"/>
                  <a:gd name="connsiteY157-296650" fmla="*/ 1704348 h 2329276"/>
                  <a:gd name="connsiteX158-296651" fmla="*/ 152255 w 5729131"/>
                  <a:gd name="connsiteY158-296652" fmla="*/ 1688441 h 2329276"/>
                  <a:gd name="connsiteX159-296653" fmla="*/ 156800 w 5729131"/>
                  <a:gd name="connsiteY159-296654" fmla="*/ 1683896 h 2329276"/>
                  <a:gd name="connsiteX160-296655" fmla="*/ 168707 w 5729131"/>
                  <a:gd name="connsiteY160-296656" fmla="*/ 1683896 h 2329276"/>
                  <a:gd name="connsiteX161-296657" fmla="*/ 188615 w 5729131"/>
                  <a:gd name="connsiteY161-296658" fmla="*/ 1683896 h 2329276"/>
                  <a:gd name="connsiteX162-296659" fmla="*/ 199977 w 5729131"/>
                  <a:gd name="connsiteY162-296660" fmla="*/ 1672534 h 2329276"/>
                  <a:gd name="connsiteX163-296661" fmla="*/ 188615 w 5729131"/>
                  <a:gd name="connsiteY163-296662" fmla="*/ 1649809 h 2329276"/>
                  <a:gd name="connsiteX164-296663" fmla="*/ 168163 w 5729131"/>
                  <a:gd name="connsiteY164-296664" fmla="*/ 1640720 h 2329276"/>
                  <a:gd name="connsiteX165-296665" fmla="*/ 168163 w 5729131"/>
                  <a:gd name="connsiteY165-296666" fmla="*/ 1633902 h 2329276"/>
                  <a:gd name="connsiteX166-296667" fmla="*/ 152255 w 5729131"/>
                  <a:gd name="connsiteY166-296668" fmla="*/ 1617995 h 2329276"/>
                  <a:gd name="connsiteX167-296669" fmla="*/ 129531 w 5729131"/>
                  <a:gd name="connsiteY167-296670" fmla="*/ 1581635 h 2329276"/>
                  <a:gd name="connsiteX168-296671" fmla="*/ 140893 w 5729131"/>
                  <a:gd name="connsiteY168-296672" fmla="*/ 1558911 h 2329276"/>
                  <a:gd name="connsiteX169-296673" fmla="*/ 136348 w 5729131"/>
                  <a:gd name="connsiteY169-296674" fmla="*/ 1531641 h 2329276"/>
                  <a:gd name="connsiteX170-296675" fmla="*/ 103789 w 5729131"/>
                  <a:gd name="connsiteY170-296676" fmla="*/ 1518234 h 2329276"/>
                  <a:gd name="connsiteX171-296677" fmla="*/ 93716 w 5729131"/>
                  <a:gd name="connsiteY171-296678" fmla="*/ 1522551 h 2329276"/>
                  <a:gd name="connsiteX172-296679" fmla="*/ 91868 w 5729131"/>
                  <a:gd name="connsiteY172-296680" fmla="*/ 1518240 h 2329276"/>
                  <a:gd name="connsiteX173-296681" fmla="*/ 81809 w 5729131"/>
                  <a:gd name="connsiteY173-296682" fmla="*/ 1522551 h 2329276"/>
                  <a:gd name="connsiteX174-296683" fmla="*/ 74992 w 5729131"/>
                  <a:gd name="connsiteY174-296684" fmla="*/ 1506644 h 2329276"/>
                  <a:gd name="connsiteX175-296685" fmla="*/ 34087 w 5729131"/>
                  <a:gd name="connsiteY175-296686" fmla="*/ 1495282 h 2329276"/>
                  <a:gd name="connsiteX176-296687" fmla="*/ 22725 w 5729131"/>
                  <a:gd name="connsiteY176-296688" fmla="*/ 1452105 h 2329276"/>
                  <a:gd name="connsiteX177-296689" fmla="*/ 22725 w 5729131"/>
                  <a:gd name="connsiteY177-296690" fmla="*/ 1420290 h 2329276"/>
                  <a:gd name="connsiteX178-296691" fmla="*/ 0 w 5729131"/>
                  <a:gd name="connsiteY178-296692" fmla="*/ 1404383 h 2329276"/>
                  <a:gd name="connsiteX179-296693" fmla="*/ 15907 w 5729131"/>
                  <a:gd name="connsiteY179-296694" fmla="*/ 1381659 h 2329276"/>
                  <a:gd name="connsiteX180-296695" fmla="*/ 6818 w 5729131"/>
                  <a:gd name="connsiteY180-296696" fmla="*/ 1318030 h 2329276"/>
                  <a:gd name="connsiteX181-296697" fmla="*/ 34087 w 5729131"/>
                  <a:gd name="connsiteY181-296698" fmla="*/ 1274853 h 2329276"/>
                  <a:gd name="connsiteX182-296699" fmla="*/ 27270 w 5729131"/>
                  <a:gd name="connsiteY182-296700" fmla="*/ 1263491 h 2329276"/>
                  <a:gd name="connsiteX183-296701" fmla="*/ 70447 w 5729131"/>
                  <a:gd name="connsiteY183-296702" fmla="*/ 1224859 h 2329276"/>
                  <a:gd name="connsiteX184-296703" fmla="*/ 27270 w 5729131"/>
                  <a:gd name="connsiteY184-296704" fmla="*/ 1188499 h 2329276"/>
                  <a:gd name="connsiteX185-296705" fmla="*/ 109078 w 5729131"/>
                  <a:gd name="connsiteY185-296706" fmla="*/ 1090783 h 2329276"/>
                  <a:gd name="connsiteX186-296707" fmla="*/ 145438 w 5729131"/>
                  <a:gd name="connsiteY186-296708" fmla="*/ 1047606 h 2329276"/>
                  <a:gd name="connsiteX187-296709" fmla="*/ 156800 w 5729131"/>
                  <a:gd name="connsiteY187-296710" fmla="*/ 1004430 h 2329276"/>
                  <a:gd name="connsiteX188-296711" fmla="*/ 102261 w 5729131"/>
                  <a:gd name="connsiteY188-296712" fmla="*/ 952163 h 2329276"/>
                  <a:gd name="connsiteX189-296713" fmla="*/ 118168 w 5729131"/>
                  <a:gd name="connsiteY189-296714" fmla="*/ 897624 h 2329276"/>
                  <a:gd name="connsiteX190-296715" fmla="*/ 86354 w 5729131"/>
                  <a:gd name="connsiteY190-296716" fmla="*/ 833995 h 2329276"/>
                  <a:gd name="connsiteX191-296717" fmla="*/ 109078 w 5729131"/>
                  <a:gd name="connsiteY191-296718" fmla="*/ 759003 h 2329276"/>
                  <a:gd name="connsiteX192-296719" fmla="*/ 70447 w 5729131"/>
                  <a:gd name="connsiteY192-296720" fmla="*/ 656742 h 2329276"/>
                  <a:gd name="connsiteX193-296721" fmla="*/ 102261 w 5729131"/>
                  <a:gd name="connsiteY193-296722" fmla="*/ 586296 h 2329276"/>
                  <a:gd name="connsiteX194-296723" fmla="*/ 43177 w 5729131"/>
                  <a:gd name="connsiteY194-296724" fmla="*/ 520395 h 2329276"/>
                  <a:gd name="connsiteX195-296725" fmla="*/ 49994 w 5729131"/>
                  <a:gd name="connsiteY195-296726" fmla="*/ 445403 h 2329276"/>
                  <a:gd name="connsiteX196-296727" fmla="*/ 81809 w 5729131"/>
                  <a:gd name="connsiteY196-296728" fmla="*/ 440858 h 2329276"/>
                  <a:gd name="connsiteX197-296729" fmla="*/ 145438 w 5729131"/>
                  <a:gd name="connsiteY197-296730" fmla="*/ 397682 h 2329276"/>
                  <a:gd name="connsiteX198-296731" fmla="*/ 184070 w 5729131"/>
                  <a:gd name="connsiteY198-296732" fmla="*/ 359050 h 2329276"/>
                  <a:gd name="connsiteX199-296733" fmla="*/ 189699 w 5729131"/>
                  <a:gd name="connsiteY199-296734" fmla="*/ 365328 h 2329276"/>
                  <a:gd name="connsiteX200-296735" fmla="*/ 195977 w 5729131"/>
                  <a:gd name="connsiteY200-296736" fmla="*/ 359050 h 2329276"/>
                  <a:gd name="connsiteX201-296737" fmla="*/ 255061 w 5729131"/>
                  <a:gd name="connsiteY201-296738" fmla="*/ 424951 h 2329276"/>
                  <a:gd name="connsiteX202-296739" fmla="*/ 350504 w 5729131"/>
                  <a:gd name="connsiteY202-296740" fmla="*/ 445403 h 2329276"/>
                  <a:gd name="connsiteX203-296741" fmla="*/ 491397 w 5729131"/>
                  <a:gd name="connsiteY203-296742" fmla="*/ 559027 h 2329276"/>
                  <a:gd name="connsiteX204-296743" fmla="*/ 523211 w 5729131"/>
                  <a:gd name="connsiteY204-296744" fmla="*/ 606748 h 2329276"/>
                  <a:gd name="connsiteX205-296745" fmla="*/ 523211 w 5729131"/>
                  <a:gd name="connsiteY205-296746" fmla="*/ 665832 h 2329276"/>
                  <a:gd name="connsiteX206-296747" fmla="*/ 486852 w 5729131"/>
                  <a:gd name="connsiteY206-296748" fmla="*/ 720371 h 2329276"/>
                  <a:gd name="connsiteX207-296749" fmla="*/ 420951 w 5729131"/>
                  <a:gd name="connsiteY207-296750" fmla="*/ 740824 h 2329276"/>
                  <a:gd name="connsiteX208-296751" fmla="*/ 415909 w 5729131"/>
                  <a:gd name="connsiteY208-296752" fmla="*/ 738693 h 2329276"/>
                  <a:gd name="connsiteX209-296753" fmla="*/ 409044 w 5729131"/>
                  <a:gd name="connsiteY209-296754" fmla="*/ 740824 h 2329276"/>
                  <a:gd name="connsiteX210-296755" fmla="*/ 252950 w 5729131"/>
                  <a:gd name="connsiteY210-296756" fmla="*/ 674868 h 2329276"/>
                  <a:gd name="connsiteX211-296757" fmla="*/ 232336 w 5729131"/>
                  <a:gd name="connsiteY211-296758" fmla="*/ 681740 h 2329276"/>
                  <a:gd name="connsiteX212-296759" fmla="*/ 291420 w 5729131"/>
                  <a:gd name="connsiteY212-296760" fmla="*/ 752186 h 2329276"/>
                  <a:gd name="connsiteX213-296761" fmla="*/ 291420 w 5729131"/>
                  <a:gd name="connsiteY213-296762" fmla="*/ 790818 h 2329276"/>
                  <a:gd name="connsiteX214-296763" fmla="*/ 298238 w 5729131"/>
                  <a:gd name="connsiteY214-296764" fmla="*/ 877172 h 2329276"/>
                  <a:gd name="connsiteX215-296765" fmla="*/ 345959 w 5729131"/>
                  <a:gd name="connsiteY215-296766" fmla="*/ 908986 h 2329276"/>
                  <a:gd name="connsiteX216-296767" fmla="*/ 362087 w 5729131"/>
                  <a:gd name="connsiteY216-296768" fmla="*/ 918394 h 2329276"/>
                  <a:gd name="connsiteX217-296769" fmla="*/ 365867 w 5729131"/>
                  <a:gd name="connsiteY217-296770" fmla="*/ 886261 h 2329276"/>
                  <a:gd name="connsiteX218-296771" fmla="*/ 345415 w 5729131"/>
                  <a:gd name="connsiteY218-296772" fmla="*/ 849902 h 2329276"/>
                  <a:gd name="connsiteX219-296773" fmla="*/ 365867 w 5729131"/>
                  <a:gd name="connsiteY219-296774" fmla="*/ 818087 h 2329276"/>
                  <a:gd name="connsiteX220-296775" fmla="*/ 374560 w 5729131"/>
                  <a:gd name="connsiteY220-296776" fmla="*/ 823086 h 2329276"/>
                  <a:gd name="connsiteX221-296777" fmla="*/ 377774 w 5729131"/>
                  <a:gd name="connsiteY221-296778" fmla="*/ 818087 h 2329276"/>
                  <a:gd name="connsiteX222-296779" fmla="*/ 461933 w 5729131"/>
                  <a:gd name="connsiteY222-296780" fmla="*/ 866479 h 2329276"/>
                  <a:gd name="connsiteX223-296781" fmla="*/ 484035 w 5729131"/>
                  <a:gd name="connsiteY223-296782" fmla="*/ 849902 h 2329276"/>
                  <a:gd name="connsiteX224-296783" fmla="*/ 463583 w 5729131"/>
                  <a:gd name="connsiteY224-296784" fmla="*/ 784000 h 2329276"/>
                  <a:gd name="connsiteX225-296785" fmla="*/ 549936 w 5729131"/>
                  <a:gd name="connsiteY225-296786" fmla="*/ 697647 h 2329276"/>
                  <a:gd name="connsiteX226-296787" fmla="*/ 559742 w 5729131"/>
                  <a:gd name="connsiteY226-296788" fmla="*/ 699748 h 2329276"/>
                  <a:gd name="connsiteX227-296789" fmla="*/ 561843 w 5729131"/>
                  <a:gd name="connsiteY227-296790" fmla="*/ 697647 h 2329276"/>
                  <a:gd name="connsiteX228-296791" fmla="*/ 593658 w 5729131"/>
                  <a:gd name="connsiteY228-296792" fmla="*/ 704464 h 2329276"/>
                  <a:gd name="connsiteX229-296793" fmla="*/ 620945 w 5729131"/>
                  <a:gd name="connsiteY229-296794" fmla="*/ 728341 h 2329276"/>
                  <a:gd name="connsiteX230-296795" fmla="*/ 640835 w 5729131"/>
                  <a:gd name="connsiteY230-296796" fmla="*/ 672650 h 2329276"/>
                  <a:gd name="connsiteX231-296797" fmla="*/ 609020 w 5729131"/>
                  <a:gd name="connsiteY231-296798" fmla="*/ 618111 h 2329276"/>
                  <a:gd name="connsiteX232-296799" fmla="*/ 624928 w 5729131"/>
                  <a:gd name="connsiteY232-296800" fmla="*/ 559027 h 2329276"/>
                  <a:gd name="connsiteX233-296801" fmla="*/ 597658 w 5729131"/>
                  <a:gd name="connsiteY233-296802" fmla="*/ 499942 h 2329276"/>
                  <a:gd name="connsiteX234-296803" fmla="*/ 611562 w 5729131"/>
                  <a:gd name="connsiteY234-296804" fmla="*/ 504268 h 2329276"/>
                  <a:gd name="connsiteX235-296805" fmla="*/ 609565 w 5729131"/>
                  <a:gd name="connsiteY235-296806" fmla="*/ 499942 h 2329276"/>
                  <a:gd name="connsiteX236-296807" fmla="*/ 711826 w 5729131"/>
                  <a:gd name="connsiteY236-296808" fmla="*/ 531757 h 2329276"/>
                  <a:gd name="connsiteX237-296809" fmla="*/ 732278 w 5729131"/>
                  <a:gd name="connsiteY237-296810" fmla="*/ 586296 h 2329276"/>
                  <a:gd name="connsiteX238-296811" fmla="*/ 684556 w 5729131"/>
                  <a:gd name="connsiteY238-296812" fmla="*/ 597658 h 2329276"/>
                  <a:gd name="connsiteX239-296813" fmla="*/ 684556 w 5729131"/>
                  <a:gd name="connsiteY239-296814" fmla="*/ 649925 h 2329276"/>
                  <a:gd name="connsiteX240-296815" fmla="*/ 713309 w 5729131"/>
                  <a:gd name="connsiteY240-296816" fmla="*/ 678678 h 2329276"/>
                  <a:gd name="connsiteX241-296817" fmla="*/ 763548 w 5729131"/>
                  <a:gd name="connsiteY241-296818" fmla="*/ 661287 h 2329276"/>
                  <a:gd name="connsiteX242-296819" fmla="*/ 770365 w 5729131"/>
                  <a:gd name="connsiteY242-296820" fmla="*/ 602203 h 2329276"/>
                  <a:gd name="connsiteX243-296821" fmla="*/ 845357 w 5729131"/>
                  <a:gd name="connsiteY243-296822" fmla="*/ 554482 h 2329276"/>
                  <a:gd name="connsiteX244-296823" fmla="*/ 972614 w 5729131"/>
                  <a:gd name="connsiteY244-296824" fmla="*/ 468128 h 2329276"/>
                  <a:gd name="connsiteX245-296825" fmla="*/ 982566 w 5729131"/>
                  <a:gd name="connsiteY245-296826" fmla="*/ 469455 h 2329276"/>
                  <a:gd name="connsiteX246-296827" fmla="*/ 984521 w 5729131"/>
                  <a:gd name="connsiteY246-296828" fmla="*/ 468128 h 2329276"/>
                  <a:gd name="connsiteX247-296829" fmla="*/ 1018608 w 5729131"/>
                  <a:gd name="connsiteY247-296830" fmla="*/ 472673 h 2329276"/>
                  <a:gd name="connsiteX248-296831" fmla="*/ 979977 w 5729131"/>
                  <a:gd name="connsiteY248-296832" fmla="*/ 536302 h 2329276"/>
                  <a:gd name="connsiteX249-296833" fmla="*/ 1012666 w 5729131"/>
                  <a:gd name="connsiteY249-296834" fmla="*/ 541463 h 2329276"/>
                  <a:gd name="connsiteX250-296835" fmla="*/ 1038516 w 5729131"/>
                  <a:gd name="connsiteY250-296836" fmla="*/ 511305 h 2329276"/>
                  <a:gd name="connsiteX251-296837" fmla="*/ 1050423 w 5729131"/>
                  <a:gd name="connsiteY251-296838" fmla="*/ 511305 h 2329276"/>
                  <a:gd name="connsiteX252-296839" fmla="*/ 1108962 w 5729131"/>
                  <a:gd name="connsiteY252-296840" fmla="*/ 511305 h 2329276"/>
                  <a:gd name="connsiteX253-296841" fmla="*/ 1161229 w 5729131"/>
                  <a:gd name="connsiteY253-296842" fmla="*/ 468128 h 2329276"/>
                  <a:gd name="connsiteX254-296843" fmla="*/ 1165711 w 5729131"/>
                  <a:gd name="connsiteY254-296844" fmla="*/ 474262 h 2329276"/>
                  <a:gd name="connsiteX255-296845" fmla="*/ 1173136 w 5729131"/>
                  <a:gd name="connsiteY255-296846" fmla="*/ 468128 h 2329276"/>
                  <a:gd name="connsiteX256-296847" fmla="*/ 1210035 w 5729131"/>
                  <a:gd name="connsiteY256-296848" fmla="*/ 518621 h 2329276"/>
                  <a:gd name="connsiteX257-296849" fmla="*/ 1247583 w 5729131"/>
                  <a:gd name="connsiteY257-296850" fmla="*/ 461311 h 2329276"/>
                  <a:gd name="connsiteX258-296851" fmla="*/ 1211223 w 5729131"/>
                  <a:gd name="connsiteY258-296852" fmla="*/ 402227 h 2329276"/>
                  <a:gd name="connsiteX259-296853" fmla="*/ 1227130 w 5729131"/>
                  <a:gd name="connsiteY259-296854" fmla="*/ 365867 h 2329276"/>
                  <a:gd name="connsiteX260-296855" fmla="*/ 1237665 w 5729131"/>
                  <a:gd name="connsiteY260-296856" fmla="*/ 369005 h 2329276"/>
                  <a:gd name="connsiteX261-296857" fmla="*/ 1239037 w 5729131"/>
                  <a:gd name="connsiteY261-296858" fmla="*/ 365867 h 2329276"/>
                  <a:gd name="connsiteX262-296859" fmla="*/ 1345843 w 5729131"/>
                  <a:gd name="connsiteY262-296860" fmla="*/ 397682 h 2329276"/>
                  <a:gd name="connsiteX263-296861" fmla="*/ 1400382 w 5729131"/>
                  <a:gd name="connsiteY263-296862" fmla="*/ 429496 h 2329276"/>
                  <a:gd name="connsiteX264-296863" fmla="*/ 1519756 w 5729131"/>
                  <a:gd name="connsiteY264-296864" fmla="*/ 536080 h 2329276"/>
                  <a:gd name="connsiteX265-296865" fmla="*/ 1543003 w 5729131"/>
                  <a:gd name="connsiteY265-296866" fmla="*/ 495398 h 2329276"/>
                  <a:gd name="connsiteX266-296867" fmla="*/ 1506643 w 5729131"/>
                  <a:gd name="connsiteY266-296868" fmla="*/ 440858 h 2329276"/>
                  <a:gd name="connsiteX267-296869" fmla="*/ 1506643 w 5729131"/>
                  <a:gd name="connsiteY267-296870" fmla="*/ 418134 h 2329276"/>
                  <a:gd name="connsiteX268-296871" fmla="*/ 1463467 w 5729131"/>
                  <a:gd name="connsiteY268-296872" fmla="*/ 409044 h 2329276"/>
                  <a:gd name="connsiteX269-296873" fmla="*/ 1472556 w 5729131"/>
                  <a:gd name="connsiteY269-296874" fmla="*/ 359050 h 2329276"/>
                  <a:gd name="connsiteX270-296875" fmla="*/ 1452104 w 5729131"/>
                  <a:gd name="connsiteY270-296876" fmla="*/ 272696 h 2329276"/>
                  <a:gd name="connsiteX271-296877" fmla="*/ 1452104 w 5729131"/>
                  <a:gd name="connsiteY271-296878" fmla="*/ 236337 h 2329276"/>
                  <a:gd name="connsiteX272-296879" fmla="*/ 1522551 w 5729131"/>
                  <a:gd name="connsiteY272-296880" fmla="*/ 134076 h 2329276"/>
                  <a:gd name="connsiteX273-296881" fmla="*/ 1543003 w 5729131"/>
                  <a:gd name="connsiteY273-296882" fmla="*/ 20453 h 2329276"/>
                  <a:gd name="connsiteX274-296883" fmla="*/ 1570272 w 5729131"/>
                  <a:gd name="connsiteY274-296884" fmla="*/ 0 h 2329276"/>
                  <a:gd name="connsiteX275-296885" fmla="*/ 1578688 w 5729131"/>
                  <a:gd name="connsiteY275-296886" fmla="*/ 2619 h 2329276"/>
                  <a:gd name="connsiteX276-296887" fmla="*/ 1582179 w 5729131"/>
                  <a:gd name="connsiteY276-296888" fmla="*/ 0 h 2329276"/>
                  <a:gd name="connsiteX277-296889" fmla="*/ 1684440 w 5729131"/>
                  <a:gd name="connsiteY277-296890" fmla="*/ 31815 h 2329276"/>
                  <a:gd name="connsiteX278-296891" fmla="*/ 1688985 w 5729131"/>
                  <a:gd name="connsiteY278-296892" fmla="*/ 102261 h 2329276"/>
                  <a:gd name="connsiteX279-296893" fmla="*/ 1652625 w 5729131"/>
                  <a:gd name="connsiteY279-296894" fmla="*/ 193160 h 2329276"/>
                  <a:gd name="connsiteX280-296895" fmla="*/ 1679895 w 5729131"/>
                  <a:gd name="connsiteY280-296896" fmla="*/ 231792 h 2329276"/>
                  <a:gd name="connsiteX281-296897" fmla="*/ 1688985 w 5729131"/>
                  <a:gd name="connsiteY281-296898" fmla="*/ 306783 h 2329276"/>
                  <a:gd name="connsiteX282-296899" fmla="*/ 1679895 w 5729131"/>
                  <a:gd name="connsiteY282-296900" fmla="*/ 452221 h 2329276"/>
                  <a:gd name="connsiteX283-296901" fmla="*/ 1636718 w 5729131"/>
                  <a:gd name="connsiteY283-296902" fmla="*/ 715827 h 2329276"/>
                  <a:gd name="connsiteX284-296903" fmla="*/ 1662494 w 5729131"/>
                  <a:gd name="connsiteY284-296904" fmla="*/ 722271 h 2329276"/>
                  <a:gd name="connsiteX0-296905" fmla="*/ 1662494 w 5729131"/>
                  <a:gd name="connsiteY0-296906" fmla="*/ 722271 h 2329276"/>
                  <a:gd name="connsiteX1-296907" fmla="*/ 5729132 w 5729131"/>
                  <a:gd name="connsiteY1-296908" fmla="*/ 785976 h 2329276"/>
                  <a:gd name="connsiteX2-296909" fmla="*/ 5693366 w 5729131"/>
                  <a:gd name="connsiteY2-296910" fmla="*/ 792603 h 2329276"/>
                  <a:gd name="connsiteX3-296911" fmla="*/ 5640799 w 5729131"/>
                  <a:gd name="connsiteY3-296912" fmla="*/ 752186 h 2329276"/>
                  <a:gd name="connsiteX4-296913" fmla="*/ 5586259 w 5729131"/>
                  <a:gd name="connsiteY4-296914" fmla="*/ 870354 h 2329276"/>
                  <a:gd name="connsiteX5-296915" fmla="*/ 5575676 w 5729131"/>
                  <a:gd name="connsiteY5-296916" fmla="*/ 869346 h 2329276"/>
                  <a:gd name="connsiteX6-296917" fmla="*/ 5539436 w 5729131"/>
                  <a:gd name="connsiteY6-296918" fmla="*/ 867029 h 2329276"/>
                  <a:gd name="connsiteX7-296919" fmla="*/ 5593077 w 5729131"/>
                  <a:gd name="connsiteY7-296920" fmla="*/ 972615 h 2329276"/>
                  <a:gd name="connsiteX8-296921" fmla="*/ 5613529 w 5729131"/>
                  <a:gd name="connsiteY8-296922" fmla="*/ 1031699 h 2329276"/>
                  <a:gd name="connsiteX9-296923" fmla="*/ 5608984 w 5729131"/>
                  <a:gd name="connsiteY9-296924" fmla="*/ 1054424 h 2329276"/>
                  <a:gd name="connsiteX10-296925" fmla="*/ 5274932 w 5729131"/>
                  <a:gd name="connsiteY10-296926" fmla="*/ 1236221 h 2329276"/>
                  <a:gd name="connsiteX11-296927" fmla="*/ 5267238 w 5729131"/>
                  <a:gd name="connsiteY11-296928" fmla="*/ 1227794 h 2329276"/>
                  <a:gd name="connsiteX12-296929" fmla="*/ 5129494 w 5729131"/>
                  <a:gd name="connsiteY12-296930" fmla="*/ 1243038 h 2329276"/>
                  <a:gd name="connsiteX13-296931" fmla="*/ 5126389 w 5729131"/>
                  <a:gd name="connsiteY13-296932" fmla="*/ 1237716 h 2329276"/>
                  <a:gd name="connsiteX14-296933" fmla="*/ 5117587 w 5729131"/>
                  <a:gd name="connsiteY14-296934" fmla="*/ 1243038 h 2329276"/>
                  <a:gd name="connsiteX15-296935" fmla="*/ 5074955 w 5729131"/>
                  <a:gd name="connsiteY15-296936" fmla="*/ 1247583 h 2329276"/>
                  <a:gd name="connsiteX16-296937" fmla="*/ 5015871 w 5729131"/>
                  <a:gd name="connsiteY16-296938" fmla="*/ 1283943 h 2329276"/>
                  <a:gd name="connsiteX17-296939" fmla="*/ 4974967 w 5729131"/>
                  <a:gd name="connsiteY17-296940" fmla="*/ 1349844 h 2329276"/>
                  <a:gd name="connsiteX18-296941" fmla="*/ 5011326 w 5729131"/>
                  <a:gd name="connsiteY18-296942" fmla="*/ 1495282 h 2329276"/>
                  <a:gd name="connsiteX19-296943" fmla="*/ 4999419 w 5729131"/>
                  <a:gd name="connsiteY19-296944" fmla="*/ 1495282 h 2329276"/>
                  <a:gd name="connsiteX20-296945" fmla="*/ 4963605 w 5729131"/>
                  <a:gd name="connsiteY20-296946" fmla="*/ 1547548 h 2329276"/>
                  <a:gd name="connsiteX21-296947" fmla="*/ 4974967 w 5729131"/>
                  <a:gd name="connsiteY21-296948" fmla="*/ 1574818 h 2329276"/>
                  <a:gd name="connsiteX22-296949" fmla="*/ 4909065 w 5729131"/>
                  <a:gd name="connsiteY22-296950" fmla="*/ 1608905 h 2329276"/>
                  <a:gd name="connsiteX23-296951" fmla="*/ 4897703 w 5729131"/>
                  <a:gd name="connsiteY23-296952" fmla="*/ 1677079 h 2329276"/>
                  <a:gd name="connsiteX24-296953" fmla="*/ 4845437 w 5729131"/>
                  <a:gd name="connsiteY24-296954" fmla="*/ 1692986 h 2329276"/>
                  <a:gd name="connsiteX25-296955" fmla="*/ 4834074 w 5729131"/>
                  <a:gd name="connsiteY25-296956" fmla="*/ 1752070 h 2329276"/>
                  <a:gd name="connsiteX26-296957" fmla="*/ 4779535 w 5729131"/>
                  <a:gd name="connsiteY26-296958" fmla="*/ 1811154 h 2329276"/>
                  <a:gd name="connsiteX27-296959" fmla="*/ 4777225 w 5729131"/>
                  <a:gd name="connsiteY27-296960" fmla="*/ 1800758 h 2329276"/>
                  <a:gd name="connsiteX28-296961" fmla="*/ 4767628 w 5729131"/>
                  <a:gd name="connsiteY28-296962" fmla="*/ 1811154 h 2329276"/>
                  <a:gd name="connsiteX29-296963" fmla="*/ 4758538 w 5729131"/>
                  <a:gd name="connsiteY29-296964" fmla="*/ 1770250 h 2329276"/>
                  <a:gd name="connsiteX30-296965" fmla="*/ 4742631 w 5729131"/>
                  <a:gd name="connsiteY30-296966" fmla="*/ 1683896 h 2329276"/>
                  <a:gd name="connsiteX31-296967" fmla="*/ 4715361 w 5729131"/>
                  <a:gd name="connsiteY31-296968" fmla="*/ 1543004 h 2329276"/>
                  <a:gd name="connsiteX32-296969" fmla="*/ 4735813 w 5729131"/>
                  <a:gd name="connsiteY32-296970" fmla="*/ 1452105 h 2329276"/>
                  <a:gd name="connsiteX33-296971" fmla="*/ 4767628 w 5729131"/>
                  <a:gd name="connsiteY33-296972" fmla="*/ 1408928 h 2329276"/>
                  <a:gd name="connsiteX34-296973" fmla="*/ 4767628 w 5729131"/>
                  <a:gd name="connsiteY34-296974" fmla="*/ 1381659 h 2329276"/>
                  <a:gd name="connsiteX35-296975" fmla="*/ 4826712 w 5729131"/>
                  <a:gd name="connsiteY35-296976" fmla="*/ 1365751 h 2329276"/>
                  <a:gd name="connsiteX36-296977" fmla="*/ 1811153 w 5729131"/>
                  <a:gd name="connsiteY36-296978" fmla="*/ 1617995 h 2329276"/>
                  <a:gd name="connsiteX37-296979" fmla="*/ 1748069 w 5729131"/>
                  <a:gd name="connsiteY37-296980" fmla="*/ 1656627 h 2329276"/>
                  <a:gd name="connsiteX38-296981" fmla="*/ 1711709 w 5729131"/>
                  <a:gd name="connsiteY38-296982" fmla="*/ 1661172 h 2329276"/>
                  <a:gd name="connsiteX39-296983" fmla="*/ 1711926 w 5729131"/>
                  <a:gd name="connsiteY39-296984" fmla="*/ 1659656 h 2329276"/>
                  <a:gd name="connsiteX40-296985" fmla="*/ 1699803 w 5729131"/>
                  <a:gd name="connsiteY40-296986" fmla="*/ 1661172 h 2329276"/>
                  <a:gd name="connsiteX41-296987" fmla="*/ 1704347 w 5729131"/>
                  <a:gd name="connsiteY41-296988" fmla="*/ 1629357 h 2329276"/>
                  <a:gd name="connsiteX42-296989" fmla="*/ 1662460 w 5729131"/>
                  <a:gd name="connsiteY42-296990" fmla="*/ 1611406 h 2329276"/>
                  <a:gd name="connsiteX43-296991" fmla="*/ 1629901 w 5729131"/>
                  <a:gd name="connsiteY43-296992" fmla="*/ 1624812 h 2329276"/>
                  <a:gd name="connsiteX44-296993" fmla="*/ 1629300 w 5729131"/>
                  <a:gd name="connsiteY44-296994" fmla="*/ 1620157 h 2329276"/>
                  <a:gd name="connsiteX45-296995" fmla="*/ 1617994 w 5729131"/>
                  <a:gd name="connsiteY45-296996" fmla="*/ 1624812 h 2329276"/>
                  <a:gd name="connsiteX46-296997" fmla="*/ 1608904 w 5729131"/>
                  <a:gd name="connsiteY46-296998" fmla="*/ 1554366 h 2329276"/>
                  <a:gd name="connsiteX47-296999" fmla="*/ 1552684 w 5729131"/>
                  <a:gd name="connsiteY47-297000" fmla="*/ 1544673 h 2329276"/>
                  <a:gd name="connsiteX48-297001" fmla="*/ 1518550 w 5729131"/>
                  <a:gd name="connsiteY48-297002" fmla="*/ 1570273 h 2329276"/>
                  <a:gd name="connsiteX49-297003" fmla="*/ 1425379 w 5729131"/>
                  <a:gd name="connsiteY49-297004" fmla="*/ 1590725 h 2329276"/>
                  <a:gd name="connsiteX50-297005" fmla="*/ 1409472 w 5729131"/>
                  <a:gd name="connsiteY50-297006" fmla="*/ 1608905 h 2329276"/>
                  <a:gd name="connsiteX51-297007" fmla="*/ 1270852 w 5729131"/>
                  <a:gd name="connsiteY51-297008" fmla="*/ 1629357 h 2329276"/>
                  <a:gd name="connsiteX52-297009" fmla="*/ 1254945 w 5729131"/>
                  <a:gd name="connsiteY52-297010" fmla="*/ 1649809 h 2329276"/>
                  <a:gd name="connsiteX53-297011" fmla="*/ 1282214 w 5729131"/>
                  <a:gd name="connsiteY53-297012" fmla="*/ 1692986 h 2329276"/>
                  <a:gd name="connsiteX54-297013" fmla="*/ 1243582 w 5729131"/>
                  <a:gd name="connsiteY54-297014" fmla="*/ 1708893 h 2329276"/>
                  <a:gd name="connsiteX55-297015" fmla="*/ 1254945 w 5729131"/>
                  <a:gd name="connsiteY55-297016" fmla="*/ 1727073 h 2329276"/>
                  <a:gd name="connsiteX56-297017" fmla="*/ 1216313 w 5729131"/>
                  <a:gd name="connsiteY56-297018" fmla="*/ 1752070 h 2329276"/>
                  <a:gd name="connsiteX57-297019" fmla="*/ 1275397 w 5729131"/>
                  <a:gd name="connsiteY57-297020" fmla="*/ 1795247 h 2329276"/>
                  <a:gd name="connsiteX58-297021" fmla="*/ 1270852 w 5729131"/>
                  <a:gd name="connsiteY58-297022" fmla="*/ 1822517 h 2329276"/>
                  <a:gd name="connsiteX59-297023" fmla="*/ 1259108 w 5729131"/>
                  <a:gd name="connsiteY59-297024" fmla="*/ 1821538 h 2329276"/>
                  <a:gd name="connsiteX60-297025" fmla="*/ 1258945 w 5729131"/>
                  <a:gd name="connsiteY60-297026" fmla="*/ 1822517 h 2329276"/>
                  <a:gd name="connsiteX61-297027" fmla="*/ 1215644 w 5729131"/>
                  <a:gd name="connsiteY61-297028" fmla="*/ 1818908 h 2329276"/>
                  <a:gd name="connsiteX62-297029" fmla="*/ 1204950 w 5729131"/>
                  <a:gd name="connsiteY62-297030" fmla="*/ 1833879 h 2329276"/>
                  <a:gd name="connsiteX63-297031" fmla="*/ 1196495 w 5729131"/>
                  <a:gd name="connsiteY63-297032" fmla="*/ 1829047 h 2329276"/>
                  <a:gd name="connsiteX64-297033" fmla="*/ 1193043 w 5729131"/>
                  <a:gd name="connsiteY64-297034" fmla="*/ 1833879 h 2329276"/>
                  <a:gd name="connsiteX65-297035" fmla="*/ 1145322 w 5729131"/>
                  <a:gd name="connsiteY65-297036" fmla="*/ 1806609 h 2329276"/>
                  <a:gd name="connsiteX66-297037" fmla="*/ 1098145 w 5729131"/>
                  <a:gd name="connsiteY66-297038" fmla="*/ 1806609 h 2329276"/>
                  <a:gd name="connsiteX67-297039" fmla="*/ 1061785 w 5729131"/>
                  <a:gd name="connsiteY67-297040" fmla="*/ 1833879 h 2329276"/>
                  <a:gd name="connsiteX68-297041" fmla="*/ 1055322 w 5729131"/>
                  <a:gd name="connsiteY68-297042" fmla="*/ 1829796 h 2329276"/>
                  <a:gd name="connsiteX69-297043" fmla="*/ 1049878 w 5729131"/>
                  <a:gd name="connsiteY69-297044" fmla="*/ 1833879 h 2329276"/>
                  <a:gd name="connsiteX70-297045" fmla="*/ 1006701 w 5729131"/>
                  <a:gd name="connsiteY70-297046" fmla="*/ 1806609 h 2329276"/>
                  <a:gd name="connsiteX71-297047" fmla="*/ 924893 w 5729131"/>
                  <a:gd name="connsiteY71-297048" fmla="*/ 1770250 h 2329276"/>
                  <a:gd name="connsiteX72-297049" fmla="*/ 877716 w 5729131"/>
                  <a:gd name="connsiteY72-297050" fmla="*/ 1770250 h 2329276"/>
                  <a:gd name="connsiteX73-297051" fmla="*/ 802724 w 5729131"/>
                  <a:gd name="connsiteY73-297052" fmla="*/ 1833879 h 2329276"/>
                  <a:gd name="connsiteX74-297053" fmla="*/ 798179 w 5729131"/>
                  <a:gd name="connsiteY74-297054" fmla="*/ 1877056 h 2329276"/>
                  <a:gd name="connsiteX75-297055" fmla="*/ 787406 w 5729131"/>
                  <a:gd name="connsiteY75-297056" fmla="*/ 1866283 h 2329276"/>
                  <a:gd name="connsiteX76-297057" fmla="*/ 786272 w 5729131"/>
                  <a:gd name="connsiteY76-297058" fmla="*/ 1877056 h 2329276"/>
                  <a:gd name="connsiteX77-297059" fmla="*/ 756063 w 5729131"/>
                  <a:gd name="connsiteY77-297060" fmla="*/ 1846846 h 2329276"/>
                  <a:gd name="connsiteX78-297061" fmla="*/ 732278 w 5729131"/>
                  <a:gd name="connsiteY78-297062" fmla="*/ 1904325 h 2329276"/>
                  <a:gd name="connsiteX79-297063" fmla="*/ 743640 w 5729131"/>
                  <a:gd name="connsiteY79-297064" fmla="*/ 1913415 h 2329276"/>
                  <a:gd name="connsiteX80-297065" fmla="*/ 723188 w 5729131"/>
                  <a:gd name="connsiteY80-297066" fmla="*/ 1956592 h 2329276"/>
                  <a:gd name="connsiteX81-297067" fmla="*/ 747026 w 5729131"/>
                  <a:gd name="connsiteY81-297068" fmla="*/ 1993433 h 2329276"/>
                  <a:gd name="connsiteX82-297069" fmla="*/ 763548 w 5729131"/>
                  <a:gd name="connsiteY82-297070" fmla="*/ 1990679 h 2329276"/>
                  <a:gd name="connsiteX83-297071" fmla="*/ 764871 w 5729131"/>
                  <a:gd name="connsiteY83-297072" fmla="*/ 1992443 h 2329276"/>
                  <a:gd name="connsiteX84-297073" fmla="*/ 775455 w 5729131"/>
                  <a:gd name="connsiteY84-297074" fmla="*/ 1990679 h 2329276"/>
                  <a:gd name="connsiteX85-297075" fmla="*/ 802724 w 5729131"/>
                  <a:gd name="connsiteY85-297076" fmla="*/ 2027038 h 2329276"/>
                  <a:gd name="connsiteX86-297077" fmla="*/ 798179 w 5729131"/>
                  <a:gd name="connsiteY86-297078" fmla="*/ 2054308 h 2329276"/>
                  <a:gd name="connsiteX87-297079" fmla="*/ 818632 w 5729131"/>
                  <a:gd name="connsiteY87-297080" fmla="*/ 2065670 h 2329276"/>
                  <a:gd name="connsiteX88-297081" fmla="*/ 802724 w 5729131"/>
                  <a:gd name="connsiteY88-297082" fmla="*/ 2097485 h 2329276"/>
                  <a:gd name="connsiteX89-297083" fmla="*/ 766365 w 5729131"/>
                  <a:gd name="connsiteY89-297084" fmla="*/ 2102030 h 2329276"/>
                  <a:gd name="connsiteX90-297085" fmla="*/ 727733 w 5729131"/>
                  <a:gd name="connsiteY90-297086" fmla="*/ 2161114 h 2329276"/>
                  <a:gd name="connsiteX91-297087" fmla="*/ 759548 w 5729131"/>
                  <a:gd name="connsiteY91-297088" fmla="*/ 2204291 h 2329276"/>
                  <a:gd name="connsiteX92-297089" fmla="*/ 759548 w 5729131"/>
                  <a:gd name="connsiteY92-297090" fmla="*/ 2242922 h 2329276"/>
                  <a:gd name="connsiteX93-297091" fmla="*/ 798179 w 5729131"/>
                  <a:gd name="connsiteY93-297092" fmla="*/ 2302007 h 2329276"/>
                  <a:gd name="connsiteX94-297093" fmla="*/ 775455 w 5729131"/>
                  <a:gd name="connsiteY94-297094" fmla="*/ 2317914 h 2329276"/>
                  <a:gd name="connsiteX95-297095" fmla="*/ 770910 w 5729131"/>
                  <a:gd name="connsiteY95-297096" fmla="*/ 2329276 h 2329276"/>
                  <a:gd name="connsiteX96-297097" fmla="*/ 759003 w 5729131"/>
                  <a:gd name="connsiteY96-297098" fmla="*/ 2329276 h 2329276"/>
                  <a:gd name="connsiteX97-297099" fmla="*/ 755003 w 5729131"/>
                  <a:gd name="connsiteY97-297100" fmla="*/ 2329276 h 2329276"/>
                  <a:gd name="connsiteX98-297101" fmla="*/ 743096 w 5729131"/>
                  <a:gd name="connsiteY98-297102" fmla="*/ 2329276 h 2329276"/>
                  <a:gd name="connsiteX99-297103" fmla="*/ 715826 w 5729131"/>
                  <a:gd name="connsiteY99-297104" fmla="*/ 2295189 h 2329276"/>
                  <a:gd name="connsiteX100-297105" fmla="*/ 704464 w 5729131"/>
                  <a:gd name="connsiteY100-297106" fmla="*/ 2295189 h 2329276"/>
                  <a:gd name="connsiteX101-297107" fmla="*/ 684012 w 5729131"/>
                  <a:gd name="connsiteY101-297108" fmla="*/ 2286099 h 2329276"/>
                  <a:gd name="connsiteX102-297109" fmla="*/ 672649 w 5729131"/>
                  <a:gd name="connsiteY102-297110" fmla="*/ 2263375 h 2329276"/>
                  <a:gd name="connsiteX103-297111" fmla="*/ 645222 w 5729131"/>
                  <a:gd name="connsiteY103-297112" fmla="*/ 2255538 h 2329276"/>
                  <a:gd name="connsiteX104-297113" fmla="*/ 625472 w 5729131"/>
                  <a:gd name="connsiteY104-297114" fmla="*/ 2258830 h 2329276"/>
                  <a:gd name="connsiteX105-297115" fmla="*/ 623771 w 5729131"/>
                  <a:gd name="connsiteY105-297116" fmla="*/ 2257129 h 2329276"/>
                  <a:gd name="connsiteX106-297117" fmla="*/ 613565 w 5729131"/>
                  <a:gd name="connsiteY106-297118" fmla="*/ 2258830 h 2329276"/>
                  <a:gd name="connsiteX107-297119" fmla="*/ 609020 w 5729131"/>
                  <a:gd name="connsiteY107-297120" fmla="*/ 2254285 h 2329276"/>
                  <a:gd name="connsiteX108-297121" fmla="*/ 559026 w 5729131"/>
                  <a:gd name="connsiteY108-297122" fmla="*/ 2227015 h 2329276"/>
                  <a:gd name="connsiteX109-297123" fmla="*/ 506760 w 5729131"/>
                  <a:gd name="connsiteY109-297124" fmla="*/ 2220198 h 2329276"/>
                  <a:gd name="connsiteX110-297125" fmla="*/ 483280 w 5729131"/>
                  <a:gd name="connsiteY110-297126" fmla="*/ 2213489 h 2329276"/>
                  <a:gd name="connsiteX111-297127" fmla="*/ 480035 w 5729131"/>
                  <a:gd name="connsiteY111-297128" fmla="*/ 2215653 h 2329276"/>
                  <a:gd name="connsiteX112-297129" fmla="*/ 475042 w 5729131"/>
                  <a:gd name="connsiteY112-297130" fmla="*/ 2211135 h 2329276"/>
                  <a:gd name="connsiteX113-297131" fmla="*/ 474945 w 5729131"/>
                  <a:gd name="connsiteY113-297132" fmla="*/ 2211108 h 2329276"/>
                  <a:gd name="connsiteX114-297133" fmla="*/ 468128 w 5729131"/>
                  <a:gd name="connsiteY114-297134" fmla="*/ 2215653 h 2329276"/>
                  <a:gd name="connsiteX115-297135" fmla="*/ 420406 w 5729131"/>
                  <a:gd name="connsiteY115-297136" fmla="*/ 2172476 h 2329276"/>
                  <a:gd name="connsiteX116-297137" fmla="*/ 381774 w 5729131"/>
                  <a:gd name="connsiteY116-297138" fmla="*/ 2156569 h 2329276"/>
                  <a:gd name="connsiteX117-297139" fmla="*/ 349960 w 5729131"/>
                  <a:gd name="connsiteY117-297140" fmla="*/ 2124754 h 2329276"/>
                  <a:gd name="connsiteX118-297141" fmla="*/ 377229 w 5729131"/>
                  <a:gd name="connsiteY118-297142" fmla="*/ 2117937 h 2329276"/>
                  <a:gd name="connsiteX119-297143" fmla="*/ 404499 w 5729131"/>
                  <a:gd name="connsiteY119-297144" fmla="*/ 2070215 h 2329276"/>
                  <a:gd name="connsiteX120-297145" fmla="*/ 388591 w 5729131"/>
                  <a:gd name="connsiteY120-297146" fmla="*/ 2054308 h 2329276"/>
                  <a:gd name="connsiteX121-297147" fmla="*/ 440858 w 5729131"/>
                  <a:gd name="connsiteY121-297148" fmla="*/ 2027038 h 2329276"/>
                  <a:gd name="connsiteX122-297149" fmla="*/ 440858 w 5729131"/>
                  <a:gd name="connsiteY122-297150" fmla="*/ 2023982 h 2329276"/>
                  <a:gd name="connsiteX123-297151" fmla="*/ 416406 w 5729131"/>
                  <a:gd name="connsiteY123-297152" fmla="*/ 2027038 h 2329276"/>
                  <a:gd name="connsiteX124-297153" fmla="*/ 416406 w 5729131"/>
                  <a:gd name="connsiteY124-297154" fmla="*/ 2025550 h 2329276"/>
                  <a:gd name="connsiteX125-297155" fmla="*/ 404499 w 5729131"/>
                  <a:gd name="connsiteY125-297156" fmla="*/ 2027038 h 2329276"/>
                  <a:gd name="connsiteX126-297157" fmla="*/ 404499 w 5729131"/>
                  <a:gd name="connsiteY126-297158" fmla="*/ 2006586 h 2329276"/>
                  <a:gd name="connsiteX127-297159" fmla="*/ 424951 w 5729131"/>
                  <a:gd name="connsiteY127-297160" fmla="*/ 1990679 h 2329276"/>
                  <a:gd name="connsiteX128-297161" fmla="*/ 463583 w 5729131"/>
                  <a:gd name="connsiteY128-297162" fmla="*/ 1983862 h 2329276"/>
                  <a:gd name="connsiteX129-297163" fmla="*/ 468128 w 5729131"/>
                  <a:gd name="connsiteY129-297164" fmla="*/ 1967954 h 2329276"/>
                  <a:gd name="connsiteX130-297165" fmla="*/ 456765 w 5729131"/>
                  <a:gd name="connsiteY130-297166" fmla="*/ 1936140 h 2329276"/>
                  <a:gd name="connsiteX131-297167" fmla="*/ 474945 w 5729131"/>
                  <a:gd name="connsiteY131-297168" fmla="*/ 1908870 h 2329276"/>
                  <a:gd name="connsiteX132-297169" fmla="*/ 474945 w 5729131"/>
                  <a:gd name="connsiteY132-297170" fmla="*/ 1888418 h 2329276"/>
                  <a:gd name="connsiteX133-297171" fmla="*/ 420406 w 5729131"/>
                  <a:gd name="connsiteY133-297172" fmla="*/ 1870238 h 2329276"/>
                  <a:gd name="connsiteX134-297173" fmla="*/ 409588 w 5729131"/>
                  <a:gd name="connsiteY134-297174" fmla="*/ 1870238 h 2329276"/>
                  <a:gd name="connsiteX135-297175" fmla="*/ 397681 w 5729131"/>
                  <a:gd name="connsiteY135-297176" fmla="*/ 1870238 h 2329276"/>
                  <a:gd name="connsiteX136-297177" fmla="*/ 379485 w 5729131"/>
                  <a:gd name="connsiteY136-297178" fmla="*/ 1847999 h 2329276"/>
                  <a:gd name="connsiteX137-297179" fmla="*/ 357322 w 5729131"/>
                  <a:gd name="connsiteY137-297180" fmla="*/ 1854331 h 2329276"/>
                  <a:gd name="connsiteX138-297181" fmla="*/ 352842 w 5729131"/>
                  <a:gd name="connsiteY138-297182" fmla="*/ 1852209 h 2329276"/>
                  <a:gd name="connsiteX139-297183" fmla="*/ 345415 w 5729131"/>
                  <a:gd name="connsiteY139-297184" fmla="*/ 1854331 h 2329276"/>
                  <a:gd name="connsiteX140-297185" fmla="*/ 302238 w 5729131"/>
                  <a:gd name="connsiteY140-297186" fmla="*/ 1833879 h 2329276"/>
                  <a:gd name="connsiteX141-297187" fmla="*/ 302238 w 5729131"/>
                  <a:gd name="connsiteY141-297188" fmla="*/ 1822517 h 2329276"/>
                  <a:gd name="connsiteX142-297189" fmla="*/ 286331 w 5729131"/>
                  <a:gd name="connsiteY142-297190" fmla="*/ 1795247 h 2329276"/>
                  <a:gd name="connsiteX143-297191" fmla="*/ 270968 w 5729131"/>
                  <a:gd name="connsiteY143-297192" fmla="*/ 1795247 h 2329276"/>
                  <a:gd name="connsiteX144-297193" fmla="*/ 259061 w 5729131"/>
                  <a:gd name="connsiteY144-297194" fmla="*/ 1795247 h 2329276"/>
                  <a:gd name="connsiteX145-297195" fmla="*/ 254516 w 5729131"/>
                  <a:gd name="connsiteY145-297196" fmla="*/ 1779340 h 2329276"/>
                  <a:gd name="connsiteX146-297197" fmla="*/ 263606 w 5729131"/>
                  <a:gd name="connsiteY146-297198" fmla="*/ 1763433 h 2329276"/>
                  <a:gd name="connsiteX147-297199" fmla="*/ 243991 w 5729131"/>
                  <a:gd name="connsiteY147-297200" fmla="*/ 1732920 h 2329276"/>
                  <a:gd name="connsiteX148-297201" fmla="*/ 216429 w 5729131"/>
                  <a:gd name="connsiteY148-297202" fmla="*/ 1736163 h 2329276"/>
                  <a:gd name="connsiteX149-297203" fmla="*/ 212956 w 5729131"/>
                  <a:gd name="connsiteY149-297204" fmla="*/ 1735171 h 2329276"/>
                  <a:gd name="connsiteX150-297205" fmla="*/ 204522 w 5729131"/>
                  <a:gd name="connsiteY150-297206" fmla="*/ 1736163 h 2329276"/>
                  <a:gd name="connsiteX151-297207" fmla="*/ 199623 w 5729131"/>
                  <a:gd name="connsiteY151-297208" fmla="*/ 1734763 h 2329276"/>
                  <a:gd name="connsiteX152-297209" fmla="*/ 195977 w 5729131"/>
                  <a:gd name="connsiteY152-297210" fmla="*/ 1747525 h 2329276"/>
                  <a:gd name="connsiteX153-297211" fmla="*/ 184968 w 5729131"/>
                  <a:gd name="connsiteY153-297212" fmla="*/ 1744380 h 2329276"/>
                  <a:gd name="connsiteX154-297213" fmla="*/ 184070 w 5729131"/>
                  <a:gd name="connsiteY154-297214" fmla="*/ 1747525 h 2329276"/>
                  <a:gd name="connsiteX155-297215" fmla="*/ 168163 w 5729131"/>
                  <a:gd name="connsiteY155-297216" fmla="*/ 1742990 h 2329276"/>
                  <a:gd name="connsiteX156-297217" fmla="*/ 156800 w 5729131"/>
                  <a:gd name="connsiteY156-297218" fmla="*/ 1704348 h 2329276"/>
                  <a:gd name="connsiteX157-297219" fmla="*/ 152255 w 5729131"/>
                  <a:gd name="connsiteY157-297220" fmla="*/ 1688441 h 2329276"/>
                  <a:gd name="connsiteX158-297221" fmla="*/ 156800 w 5729131"/>
                  <a:gd name="connsiteY158-297222" fmla="*/ 1683896 h 2329276"/>
                  <a:gd name="connsiteX159-297223" fmla="*/ 168707 w 5729131"/>
                  <a:gd name="connsiteY159-297224" fmla="*/ 1683896 h 2329276"/>
                  <a:gd name="connsiteX160-297225" fmla="*/ 188615 w 5729131"/>
                  <a:gd name="connsiteY160-297226" fmla="*/ 1683896 h 2329276"/>
                  <a:gd name="connsiteX161-297227" fmla="*/ 199977 w 5729131"/>
                  <a:gd name="connsiteY161-297228" fmla="*/ 1672534 h 2329276"/>
                  <a:gd name="connsiteX162-297229" fmla="*/ 188615 w 5729131"/>
                  <a:gd name="connsiteY162-297230" fmla="*/ 1649809 h 2329276"/>
                  <a:gd name="connsiteX163-297231" fmla="*/ 168163 w 5729131"/>
                  <a:gd name="connsiteY163-297232" fmla="*/ 1640720 h 2329276"/>
                  <a:gd name="connsiteX164-297233" fmla="*/ 168163 w 5729131"/>
                  <a:gd name="connsiteY164-297234" fmla="*/ 1633902 h 2329276"/>
                  <a:gd name="connsiteX165-297235" fmla="*/ 152255 w 5729131"/>
                  <a:gd name="connsiteY165-297236" fmla="*/ 1617995 h 2329276"/>
                  <a:gd name="connsiteX166-297237" fmla="*/ 129531 w 5729131"/>
                  <a:gd name="connsiteY166-297238" fmla="*/ 1581635 h 2329276"/>
                  <a:gd name="connsiteX167-297239" fmla="*/ 140893 w 5729131"/>
                  <a:gd name="connsiteY167-297240" fmla="*/ 1558911 h 2329276"/>
                  <a:gd name="connsiteX168-297241" fmla="*/ 136348 w 5729131"/>
                  <a:gd name="connsiteY168-297242" fmla="*/ 1531641 h 2329276"/>
                  <a:gd name="connsiteX169-297243" fmla="*/ 103789 w 5729131"/>
                  <a:gd name="connsiteY169-297244" fmla="*/ 1518234 h 2329276"/>
                  <a:gd name="connsiteX170-297245" fmla="*/ 93716 w 5729131"/>
                  <a:gd name="connsiteY170-297246" fmla="*/ 1522551 h 2329276"/>
                  <a:gd name="connsiteX171-297247" fmla="*/ 91868 w 5729131"/>
                  <a:gd name="connsiteY171-297248" fmla="*/ 1518240 h 2329276"/>
                  <a:gd name="connsiteX172-297249" fmla="*/ 81809 w 5729131"/>
                  <a:gd name="connsiteY172-297250" fmla="*/ 1522551 h 2329276"/>
                  <a:gd name="connsiteX173-297251" fmla="*/ 74992 w 5729131"/>
                  <a:gd name="connsiteY173-297252" fmla="*/ 1506644 h 2329276"/>
                  <a:gd name="connsiteX174-297253" fmla="*/ 34087 w 5729131"/>
                  <a:gd name="connsiteY174-297254" fmla="*/ 1495282 h 2329276"/>
                  <a:gd name="connsiteX175-297255" fmla="*/ 22725 w 5729131"/>
                  <a:gd name="connsiteY175-297256" fmla="*/ 1452105 h 2329276"/>
                  <a:gd name="connsiteX176-297257" fmla="*/ 22725 w 5729131"/>
                  <a:gd name="connsiteY176-297258" fmla="*/ 1420290 h 2329276"/>
                  <a:gd name="connsiteX177-297259" fmla="*/ 0 w 5729131"/>
                  <a:gd name="connsiteY177-297260" fmla="*/ 1404383 h 2329276"/>
                  <a:gd name="connsiteX178-297261" fmla="*/ 15907 w 5729131"/>
                  <a:gd name="connsiteY178-297262" fmla="*/ 1381659 h 2329276"/>
                  <a:gd name="connsiteX179-297263" fmla="*/ 6818 w 5729131"/>
                  <a:gd name="connsiteY179-297264" fmla="*/ 1318030 h 2329276"/>
                  <a:gd name="connsiteX180-297265" fmla="*/ 34087 w 5729131"/>
                  <a:gd name="connsiteY180-297266" fmla="*/ 1274853 h 2329276"/>
                  <a:gd name="connsiteX181-297267" fmla="*/ 27270 w 5729131"/>
                  <a:gd name="connsiteY181-297268" fmla="*/ 1263491 h 2329276"/>
                  <a:gd name="connsiteX182-297269" fmla="*/ 70447 w 5729131"/>
                  <a:gd name="connsiteY182-297270" fmla="*/ 1224859 h 2329276"/>
                  <a:gd name="connsiteX183-297271" fmla="*/ 27270 w 5729131"/>
                  <a:gd name="connsiteY183-297272" fmla="*/ 1188499 h 2329276"/>
                  <a:gd name="connsiteX184-297273" fmla="*/ 109078 w 5729131"/>
                  <a:gd name="connsiteY184-297274" fmla="*/ 1090783 h 2329276"/>
                  <a:gd name="connsiteX185-297275" fmla="*/ 145438 w 5729131"/>
                  <a:gd name="connsiteY185-297276" fmla="*/ 1047606 h 2329276"/>
                  <a:gd name="connsiteX186-297277" fmla="*/ 156800 w 5729131"/>
                  <a:gd name="connsiteY186-297278" fmla="*/ 1004430 h 2329276"/>
                  <a:gd name="connsiteX187-297279" fmla="*/ 102261 w 5729131"/>
                  <a:gd name="connsiteY187-297280" fmla="*/ 952163 h 2329276"/>
                  <a:gd name="connsiteX188-297281" fmla="*/ 118168 w 5729131"/>
                  <a:gd name="connsiteY188-297282" fmla="*/ 897624 h 2329276"/>
                  <a:gd name="connsiteX189-297283" fmla="*/ 86354 w 5729131"/>
                  <a:gd name="connsiteY189-297284" fmla="*/ 833995 h 2329276"/>
                  <a:gd name="connsiteX190-297285" fmla="*/ 109078 w 5729131"/>
                  <a:gd name="connsiteY190-297286" fmla="*/ 759003 h 2329276"/>
                  <a:gd name="connsiteX191-297287" fmla="*/ 70447 w 5729131"/>
                  <a:gd name="connsiteY191-297288" fmla="*/ 656742 h 2329276"/>
                  <a:gd name="connsiteX192-297289" fmla="*/ 102261 w 5729131"/>
                  <a:gd name="connsiteY192-297290" fmla="*/ 586296 h 2329276"/>
                  <a:gd name="connsiteX193-297291" fmla="*/ 43177 w 5729131"/>
                  <a:gd name="connsiteY193-297292" fmla="*/ 520395 h 2329276"/>
                  <a:gd name="connsiteX194-297293" fmla="*/ 49994 w 5729131"/>
                  <a:gd name="connsiteY194-297294" fmla="*/ 445403 h 2329276"/>
                  <a:gd name="connsiteX195-297295" fmla="*/ 81809 w 5729131"/>
                  <a:gd name="connsiteY195-297296" fmla="*/ 440858 h 2329276"/>
                  <a:gd name="connsiteX196-297297" fmla="*/ 145438 w 5729131"/>
                  <a:gd name="connsiteY196-297298" fmla="*/ 397682 h 2329276"/>
                  <a:gd name="connsiteX197-297299" fmla="*/ 184070 w 5729131"/>
                  <a:gd name="connsiteY197-297300" fmla="*/ 359050 h 2329276"/>
                  <a:gd name="connsiteX198-297301" fmla="*/ 189699 w 5729131"/>
                  <a:gd name="connsiteY198-297302" fmla="*/ 365328 h 2329276"/>
                  <a:gd name="connsiteX199-297303" fmla="*/ 195977 w 5729131"/>
                  <a:gd name="connsiteY199-297304" fmla="*/ 359050 h 2329276"/>
                  <a:gd name="connsiteX200-297305" fmla="*/ 255061 w 5729131"/>
                  <a:gd name="connsiteY200-297306" fmla="*/ 424951 h 2329276"/>
                  <a:gd name="connsiteX201-297307" fmla="*/ 350504 w 5729131"/>
                  <a:gd name="connsiteY201-297308" fmla="*/ 445403 h 2329276"/>
                  <a:gd name="connsiteX202-297309" fmla="*/ 491397 w 5729131"/>
                  <a:gd name="connsiteY202-297310" fmla="*/ 559027 h 2329276"/>
                  <a:gd name="connsiteX203-297311" fmla="*/ 523211 w 5729131"/>
                  <a:gd name="connsiteY203-297312" fmla="*/ 606748 h 2329276"/>
                  <a:gd name="connsiteX204-297313" fmla="*/ 523211 w 5729131"/>
                  <a:gd name="connsiteY204-297314" fmla="*/ 665832 h 2329276"/>
                  <a:gd name="connsiteX205-297315" fmla="*/ 486852 w 5729131"/>
                  <a:gd name="connsiteY205-297316" fmla="*/ 720371 h 2329276"/>
                  <a:gd name="connsiteX206-297317" fmla="*/ 420951 w 5729131"/>
                  <a:gd name="connsiteY206-297318" fmla="*/ 740824 h 2329276"/>
                  <a:gd name="connsiteX207-297319" fmla="*/ 415909 w 5729131"/>
                  <a:gd name="connsiteY207-297320" fmla="*/ 738693 h 2329276"/>
                  <a:gd name="connsiteX208-297321" fmla="*/ 409044 w 5729131"/>
                  <a:gd name="connsiteY208-297322" fmla="*/ 740824 h 2329276"/>
                  <a:gd name="connsiteX209-297323" fmla="*/ 252950 w 5729131"/>
                  <a:gd name="connsiteY209-297324" fmla="*/ 674868 h 2329276"/>
                  <a:gd name="connsiteX210-297325" fmla="*/ 232336 w 5729131"/>
                  <a:gd name="connsiteY210-297326" fmla="*/ 681740 h 2329276"/>
                  <a:gd name="connsiteX211-297327" fmla="*/ 291420 w 5729131"/>
                  <a:gd name="connsiteY211-297328" fmla="*/ 752186 h 2329276"/>
                  <a:gd name="connsiteX212-297329" fmla="*/ 291420 w 5729131"/>
                  <a:gd name="connsiteY212-297330" fmla="*/ 790818 h 2329276"/>
                  <a:gd name="connsiteX213-297331" fmla="*/ 298238 w 5729131"/>
                  <a:gd name="connsiteY213-297332" fmla="*/ 877172 h 2329276"/>
                  <a:gd name="connsiteX214-297333" fmla="*/ 345959 w 5729131"/>
                  <a:gd name="connsiteY214-297334" fmla="*/ 908986 h 2329276"/>
                  <a:gd name="connsiteX215-297335" fmla="*/ 362087 w 5729131"/>
                  <a:gd name="connsiteY215-297336" fmla="*/ 918394 h 2329276"/>
                  <a:gd name="connsiteX216-297337" fmla="*/ 365867 w 5729131"/>
                  <a:gd name="connsiteY216-297338" fmla="*/ 886261 h 2329276"/>
                  <a:gd name="connsiteX217-297339" fmla="*/ 345415 w 5729131"/>
                  <a:gd name="connsiteY217-297340" fmla="*/ 849902 h 2329276"/>
                  <a:gd name="connsiteX218-297341" fmla="*/ 365867 w 5729131"/>
                  <a:gd name="connsiteY218-297342" fmla="*/ 818087 h 2329276"/>
                  <a:gd name="connsiteX219-297343" fmla="*/ 374560 w 5729131"/>
                  <a:gd name="connsiteY219-297344" fmla="*/ 823086 h 2329276"/>
                  <a:gd name="connsiteX220-297345" fmla="*/ 377774 w 5729131"/>
                  <a:gd name="connsiteY220-297346" fmla="*/ 818087 h 2329276"/>
                  <a:gd name="connsiteX221-297347" fmla="*/ 461933 w 5729131"/>
                  <a:gd name="connsiteY221-297348" fmla="*/ 866479 h 2329276"/>
                  <a:gd name="connsiteX222-297349" fmla="*/ 484035 w 5729131"/>
                  <a:gd name="connsiteY222-297350" fmla="*/ 849902 h 2329276"/>
                  <a:gd name="connsiteX223-297351" fmla="*/ 463583 w 5729131"/>
                  <a:gd name="connsiteY223-297352" fmla="*/ 784000 h 2329276"/>
                  <a:gd name="connsiteX224-297353" fmla="*/ 549936 w 5729131"/>
                  <a:gd name="connsiteY224-297354" fmla="*/ 697647 h 2329276"/>
                  <a:gd name="connsiteX225-297355" fmla="*/ 559742 w 5729131"/>
                  <a:gd name="connsiteY225-297356" fmla="*/ 699748 h 2329276"/>
                  <a:gd name="connsiteX226-297357" fmla="*/ 561843 w 5729131"/>
                  <a:gd name="connsiteY226-297358" fmla="*/ 697647 h 2329276"/>
                  <a:gd name="connsiteX227-297359" fmla="*/ 593658 w 5729131"/>
                  <a:gd name="connsiteY227-297360" fmla="*/ 704464 h 2329276"/>
                  <a:gd name="connsiteX228-297361" fmla="*/ 620945 w 5729131"/>
                  <a:gd name="connsiteY228-297362" fmla="*/ 728341 h 2329276"/>
                  <a:gd name="connsiteX229-297363" fmla="*/ 640835 w 5729131"/>
                  <a:gd name="connsiteY229-297364" fmla="*/ 672650 h 2329276"/>
                  <a:gd name="connsiteX230-297365" fmla="*/ 609020 w 5729131"/>
                  <a:gd name="connsiteY230-297366" fmla="*/ 618111 h 2329276"/>
                  <a:gd name="connsiteX231-297367" fmla="*/ 624928 w 5729131"/>
                  <a:gd name="connsiteY231-297368" fmla="*/ 559027 h 2329276"/>
                  <a:gd name="connsiteX232-297369" fmla="*/ 597658 w 5729131"/>
                  <a:gd name="connsiteY232-297370" fmla="*/ 499942 h 2329276"/>
                  <a:gd name="connsiteX233-297371" fmla="*/ 611562 w 5729131"/>
                  <a:gd name="connsiteY233-297372" fmla="*/ 504268 h 2329276"/>
                  <a:gd name="connsiteX234-297373" fmla="*/ 609565 w 5729131"/>
                  <a:gd name="connsiteY234-297374" fmla="*/ 499942 h 2329276"/>
                  <a:gd name="connsiteX235-297375" fmla="*/ 711826 w 5729131"/>
                  <a:gd name="connsiteY235-297376" fmla="*/ 531757 h 2329276"/>
                  <a:gd name="connsiteX236-297377" fmla="*/ 732278 w 5729131"/>
                  <a:gd name="connsiteY236-297378" fmla="*/ 586296 h 2329276"/>
                  <a:gd name="connsiteX237-297379" fmla="*/ 684556 w 5729131"/>
                  <a:gd name="connsiteY237-297380" fmla="*/ 597658 h 2329276"/>
                  <a:gd name="connsiteX238-297381" fmla="*/ 684556 w 5729131"/>
                  <a:gd name="connsiteY238-297382" fmla="*/ 649925 h 2329276"/>
                  <a:gd name="connsiteX239-297383" fmla="*/ 713309 w 5729131"/>
                  <a:gd name="connsiteY239-297384" fmla="*/ 678678 h 2329276"/>
                  <a:gd name="connsiteX240-297385" fmla="*/ 763548 w 5729131"/>
                  <a:gd name="connsiteY240-297386" fmla="*/ 661287 h 2329276"/>
                  <a:gd name="connsiteX241-297387" fmla="*/ 770365 w 5729131"/>
                  <a:gd name="connsiteY241-297388" fmla="*/ 602203 h 2329276"/>
                  <a:gd name="connsiteX242-297389" fmla="*/ 845357 w 5729131"/>
                  <a:gd name="connsiteY242-297390" fmla="*/ 554482 h 2329276"/>
                  <a:gd name="connsiteX243-297391" fmla="*/ 972614 w 5729131"/>
                  <a:gd name="connsiteY243-297392" fmla="*/ 468128 h 2329276"/>
                  <a:gd name="connsiteX244-297393" fmla="*/ 982566 w 5729131"/>
                  <a:gd name="connsiteY244-297394" fmla="*/ 469455 h 2329276"/>
                  <a:gd name="connsiteX245-297395" fmla="*/ 984521 w 5729131"/>
                  <a:gd name="connsiteY245-297396" fmla="*/ 468128 h 2329276"/>
                  <a:gd name="connsiteX246-297397" fmla="*/ 1018608 w 5729131"/>
                  <a:gd name="connsiteY246-297398" fmla="*/ 472673 h 2329276"/>
                  <a:gd name="connsiteX247-297399" fmla="*/ 979977 w 5729131"/>
                  <a:gd name="connsiteY247-297400" fmla="*/ 536302 h 2329276"/>
                  <a:gd name="connsiteX248-297401" fmla="*/ 1012666 w 5729131"/>
                  <a:gd name="connsiteY248-297402" fmla="*/ 541463 h 2329276"/>
                  <a:gd name="connsiteX249-297403" fmla="*/ 1038516 w 5729131"/>
                  <a:gd name="connsiteY249-297404" fmla="*/ 511305 h 2329276"/>
                  <a:gd name="connsiteX250-297405" fmla="*/ 1050423 w 5729131"/>
                  <a:gd name="connsiteY250-297406" fmla="*/ 511305 h 2329276"/>
                  <a:gd name="connsiteX251-297407" fmla="*/ 1108962 w 5729131"/>
                  <a:gd name="connsiteY251-297408" fmla="*/ 511305 h 2329276"/>
                  <a:gd name="connsiteX252-297409" fmla="*/ 1161229 w 5729131"/>
                  <a:gd name="connsiteY252-297410" fmla="*/ 468128 h 2329276"/>
                  <a:gd name="connsiteX253-297411" fmla="*/ 1165711 w 5729131"/>
                  <a:gd name="connsiteY253-297412" fmla="*/ 474262 h 2329276"/>
                  <a:gd name="connsiteX254-297413" fmla="*/ 1173136 w 5729131"/>
                  <a:gd name="connsiteY254-297414" fmla="*/ 468128 h 2329276"/>
                  <a:gd name="connsiteX255-297415" fmla="*/ 1210035 w 5729131"/>
                  <a:gd name="connsiteY255-297416" fmla="*/ 518621 h 2329276"/>
                  <a:gd name="connsiteX256-297417" fmla="*/ 1247583 w 5729131"/>
                  <a:gd name="connsiteY256-297418" fmla="*/ 461311 h 2329276"/>
                  <a:gd name="connsiteX257-297419" fmla="*/ 1211223 w 5729131"/>
                  <a:gd name="connsiteY257-297420" fmla="*/ 402227 h 2329276"/>
                  <a:gd name="connsiteX258-297421" fmla="*/ 1227130 w 5729131"/>
                  <a:gd name="connsiteY258-297422" fmla="*/ 365867 h 2329276"/>
                  <a:gd name="connsiteX259-297423" fmla="*/ 1237665 w 5729131"/>
                  <a:gd name="connsiteY259-297424" fmla="*/ 369005 h 2329276"/>
                  <a:gd name="connsiteX260-297425" fmla="*/ 1239037 w 5729131"/>
                  <a:gd name="connsiteY260-297426" fmla="*/ 365867 h 2329276"/>
                  <a:gd name="connsiteX261-297427" fmla="*/ 1345843 w 5729131"/>
                  <a:gd name="connsiteY261-297428" fmla="*/ 397682 h 2329276"/>
                  <a:gd name="connsiteX262-297429" fmla="*/ 1400382 w 5729131"/>
                  <a:gd name="connsiteY262-297430" fmla="*/ 429496 h 2329276"/>
                  <a:gd name="connsiteX263-297431" fmla="*/ 1519756 w 5729131"/>
                  <a:gd name="connsiteY263-297432" fmla="*/ 536080 h 2329276"/>
                  <a:gd name="connsiteX264-297433" fmla="*/ 1543003 w 5729131"/>
                  <a:gd name="connsiteY264-297434" fmla="*/ 495398 h 2329276"/>
                  <a:gd name="connsiteX265-297435" fmla="*/ 1506643 w 5729131"/>
                  <a:gd name="connsiteY265-297436" fmla="*/ 440858 h 2329276"/>
                  <a:gd name="connsiteX266-297437" fmla="*/ 1506643 w 5729131"/>
                  <a:gd name="connsiteY266-297438" fmla="*/ 418134 h 2329276"/>
                  <a:gd name="connsiteX267-297439" fmla="*/ 1463467 w 5729131"/>
                  <a:gd name="connsiteY267-297440" fmla="*/ 409044 h 2329276"/>
                  <a:gd name="connsiteX268-297441" fmla="*/ 1472556 w 5729131"/>
                  <a:gd name="connsiteY268-297442" fmla="*/ 359050 h 2329276"/>
                  <a:gd name="connsiteX269-297443" fmla="*/ 1452104 w 5729131"/>
                  <a:gd name="connsiteY269-297444" fmla="*/ 272696 h 2329276"/>
                  <a:gd name="connsiteX270-297445" fmla="*/ 1452104 w 5729131"/>
                  <a:gd name="connsiteY270-297446" fmla="*/ 236337 h 2329276"/>
                  <a:gd name="connsiteX271-297447" fmla="*/ 1522551 w 5729131"/>
                  <a:gd name="connsiteY271-297448" fmla="*/ 134076 h 2329276"/>
                  <a:gd name="connsiteX272-297449" fmla="*/ 1543003 w 5729131"/>
                  <a:gd name="connsiteY272-297450" fmla="*/ 20453 h 2329276"/>
                  <a:gd name="connsiteX273-297451" fmla="*/ 1570272 w 5729131"/>
                  <a:gd name="connsiteY273-297452" fmla="*/ 0 h 2329276"/>
                  <a:gd name="connsiteX274-297453" fmla="*/ 1578688 w 5729131"/>
                  <a:gd name="connsiteY274-297454" fmla="*/ 2619 h 2329276"/>
                  <a:gd name="connsiteX275-297455" fmla="*/ 1582179 w 5729131"/>
                  <a:gd name="connsiteY275-297456" fmla="*/ 0 h 2329276"/>
                  <a:gd name="connsiteX276-297457" fmla="*/ 1684440 w 5729131"/>
                  <a:gd name="connsiteY276-297458" fmla="*/ 31815 h 2329276"/>
                  <a:gd name="connsiteX277-297459" fmla="*/ 1688985 w 5729131"/>
                  <a:gd name="connsiteY277-297460" fmla="*/ 102261 h 2329276"/>
                  <a:gd name="connsiteX278-297461" fmla="*/ 1652625 w 5729131"/>
                  <a:gd name="connsiteY278-297462" fmla="*/ 193160 h 2329276"/>
                  <a:gd name="connsiteX279-297463" fmla="*/ 1679895 w 5729131"/>
                  <a:gd name="connsiteY279-297464" fmla="*/ 231792 h 2329276"/>
                  <a:gd name="connsiteX280-297465" fmla="*/ 1688985 w 5729131"/>
                  <a:gd name="connsiteY280-297466" fmla="*/ 306783 h 2329276"/>
                  <a:gd name="connsiteX281-297467" fmla="*/ 1679895 w 5729131"/>
                  <a:gd name="connsiteY281-297468" fmla="*/ 452221 h 2329276"/>
                  <a:gd name="connsiteX282-297469" fmla="*/ 1636718 w 5729131"/>
                  <a:gd name="connsiteY282-297470" fmla="*/ 715827 h 2329276"/>
                  <a:gd name="connsiteX283-297471" fmla="*/ 1662494 w 5729131"/>
                  <a:gd name="connsiteY283-297472" fmla="*/ 722271 h 2329276"/>
                  <a:gd name="connsiteX0-297473" fmla="*/ 1662494 w 5729131"/>
                  <a:gd name="connsiteY0-297474" fmla="*/ 722271 h 2329276"/>
                  <a:gd name="connsiteX1-297475" fmla="*/ 5729132 w 5729131"/>
                  <a:gd name="connsiteY1-297476" fmla="*/ 785976 h 2329276"/>
                  <a:gd name="connsiteX2-297477" fmla="*/ 5693366 w 5729131"/>
                  <a:gd name="connsiteY2-297478" fmla="*/ 792603 h 2329276"/>
                  <a:gd name="connsiteX3-297479" fmla="*/ 5640799 w 5729131"/>
                  <a:gd name="connsiteY3-297480" fmla="*/ 752186 h 2329276"/>
                  <a:gd name="connsiteX4-297481" fmla="*/ 5586259 w 5729131"/>
                  <a:gd name="connsiteY4-297482" fmla="*/ 870354 h 2329276"/>
                  <a:gd name="connsiteX5-297483" fmla="*/ 5575676 w 5729131"/>
                  <a:gd name="connsiteY5-297484" fmla="*/ 869346 h 2329276"/>
                  <a:gd name="connsiteX6-297485" fmla="*/ 5539436 w 5729131"/>
                  <a:gd name="connsiteY6-297486" fmla="*/ 867029 h 2329276"/>
                  <a:gd name="connsiteX7-297487" fmla="*/ 5593077 w 5729131"/>
                  <a:gd name="connsiteY7-297488" fmla="*/ 972615 h 2329276"/>
                  <a:gd name="connsiteX8-297489" fmla="*/ 5613529 w 5729131"/>
                  <a:gd name="connsiteY8-297490" fmla="*/ 1031699 h 2329276"/>
                  <a:gd name="connsiteX9-297491" fmla="*/ 5608984 w 5729131"/>
                  <a:gd name="connsiteY9-297492" fmla="*/ 1054424 h 2329276"/>
                  <a:gd name="connsiteX10-297493" fmla="*/ 5274932 w 5729131"/>
                  <a:gd name="connsiteY10-297494" fmla="*/ 1236221 h 2329276"/>
                  <a:gd name="connsiteX11-297495" fmla="*/ 5267238 w 5729131"/>
                  <a:gd name="connsiteY11-297496" fmla="*/ 1227794 h 2329276"/>
                  <a:gd name="connsiteX12-297497" fmla="*/ 5129494 w 5729131"/>
                  <a:gd name="connsiteY12-297498" fmla="*/ 1243038 h 2329276"/>
                  <a:gd name="connsiteX13-297499" fmla="*/ 5126389 w 5729131"/>
                  <a:gd name="connsiteY13-297500" fmla="*/ 1237716 h 2329276"/>
                  <a:gd name="connsiteX14-297501" fmla="*/ 5117587 w 5729131"/>
                  <a:gd name="connsiteY14-297502" fmla="*/ 1243038 h 2329276"/>
                  <a:gd name="connsiteX15-297503" fmla="*/ 5074955 w 5729131"/>
                  <a:gd name="connsiteY15-297504" fmla="*/ 1247583 h 2329276"/>
                  <a:gd name="connsiteX16-297505" fmla="*/ 5015871 w 5729131"/>
                  <a:gd name="connsiteY16-297506" fmla="*/ 1283943 h 2329276"/>
                  <a:gd name="connsiteX17-297507" fmla="*/ 4974967 w 5729131"/>
                  <a:gd name="connsiteY17-297508" fmla="*/ 1349844 h 2329276"/>
                  <a:gd name="connsiteX18-297509" fmla="*/ 5011326 w 5729131"/>
                  <a:gd name="connsiteY18-297510" fmla="*/ 1495282 h 2329276"/>
                  <a:gd name="connsiteX19-297511" fmla="*/ 4963605 w 5729131"/>
                  <a:gd name="connsiteY19-297512" fmla="*/ 1547548 h 2329276"/>
                  <a:gd name="connsiteX20-297513" fmla="*/ 4974967 w 5729131"/>
                  <a:gd name="connsiteY20-297514" fmla="*/ 1574818 h 2329276"/>
                  <a:gd name="connsiteX21-297515" fmla="*/ 4909065 w 5729131"/>
                  <a:gd name="connsiteY21-297516" fmla="*/ 1608905 h 2329276"/>
                  <a:gd name="connsiteX22-297517" fmla="*/ 4897703 w 5729131"/>
                  <a:gd name="connsiteY22-297518" fmla="*/ 1677079 h 2329276"/>
                  <a:gd name="connsiteX23-297519" fmla="*/ 4845437 w 5729131"/>
                  <a:gd name="connsiteY23-297520" fmla="*/ 1692986 h 2329276"/>
                  <a:gd name="connsiteX24-297521" fmla="*/ 4834074 w 5729131"/>
                  <a:gd name="connsiteY24-297522" fmla="*/ 1752070 h 2329276"/>
                  <a:gd name="connsiteX25-297523" fmla="*/ 4779535 w 5729131"/>
                  <a:gd name="connsiteY25-297524" fmla="*/ 1811154 h 2329276"/>
                  <a:gd name="connsiteX26-297525" fmla="*/ 4777225 w 5729131"/>
                  <a:gd name="connsiteY26-297526" fmla="*/ 1800758 h 2329276"/>
                  <a:gd name="connsiteX27-297527" fmla="*/ 4767628 w 5729131"/>
                  <a:gd name="connsiteY27-297528" fmla="*/ 1811154 h 2329276"/>
                  <a:gd name="connsiteX28-297529" fmla="*/ 4758538 w 5729131"/>
                  <a:gd name="connsiteY28-297530" fmla="*/ 1770250 h 2329276"/>
                  <a:gd name="connsiteX29-297531" fmla="*/ 4742631 w 5729131"/>
                  <a:gd name="connsiteY29-297532" fmla="*/ 1683896 h 2329276"/>
                  <a:gd name="connsiteX30-297533" fmla="*/ 4715361 w 5729131"/>
                  <a:gd name="connsiteY30-297534" fmla="*/ 1543004 h 2329276"/>
                  <a:gd name="connsiteX31-297535" fmla="*/ 4735813 w 5729131"/>
                  <a:gd name="connsiteY31-297536" fmla="*/ 1452105 h 2329276"/>
                  <a:gd name="connsiteX32-297537" fmla="*/ 4767628 w 5729131"/>
                  <a:gd name="connsiteY32-297538" fmla="*/ 1408928 h 2329276"/>
                  <a:gd name="connsiteX33-297539" fmla="*/ 4767628 w 5729131"/>
                  <a:gd name="connsiteY33-297540" fmla="*/ 1381659 h 2329276"/>
                  <a:gd name="connsiteX34-297541" fmla="*/ 4826712 w 5729131"/>
                  <a:gd name="connsiteY34-297542" fmla="*/ 1365751 h 2329276"/>
                  <a:gd name="connsiteX35-297543" fmla="*/ 1811153 w 5729131"/>
                  <a:gd name="connsiteY35-297544" fmla="*/ 1617995 h 2329276"/>
                  <a:gd name="connsiteX36-297545" fmla="*/ 1748069 w 5729131"/>
                  <a:gd name="connsiteY36-297546" fmla="*/ 1656627 h 2329276"/>
                  <a:gd name="connsiteX37-297547" fmla="*/ 1711709 w 5729131"/>
                  <a:gd name="connsiteY37-297548" fmla="*/ 1661172 h 2329276"/>
                  <a:gd name="connsiteX38-297549" fmla="*/ 1711926 w 5729131"/>
                  <a:gd name="connsiteY38-297550" fmla="*/ 1659656 h 2329276"/>
                  <a:gd name="connsiteX39-297551" fmla="*/ 1699803 w 5729131"/>
                  <a:gd name="connsiteY39-297552" fmla="*/ 1661172 h 2329276"/>
                  <a:gd name="connsiteX40-297553" fmla="*/ 1704347 w 5729131"/>
                  <a:gd name="connsiteY40-297554" fmla="*/ 1629357 h 2329276"/>
                  <a:gd name="connsiteX41-297555" fmla="*/ 1662460 w 5729131"/>
                  <a:gd name="connsiteY41-297556" fmla="*/ 1611406 h 2329276"/>
                  <a:gd name="connsiteX42-297557" fmla="*/ 1629901 w 5729131"/>
                  <a:gd name="connsiteY42-297558" fmla="*/ 1624812 h 2329276"/>
                  <a:gd name="connsiteX43-297559" fmla="*/ 1629300 w 5729131"/>
                  <a:gd name="connsiteY43-297560" fmla="*/ 1620157 h 2329276"/>
                  <a:gd name="connsiteX44-297561" fmla="*/ 1617994 w 5729131"/>
                  <a:gd name="connsiteY44-297562" fmla="*/ 1624812 h 2329276"/>
                  <a:gd name="connsiteX45-297563" fmla="*/ 1608904 w 5729131"/>
                  <a:gd name="connsiteY45-297564" fmla="*/ 1554366 h 2329276"/>
                  <a:gd name="connsiteX46-297565" fmla="*/ 1552684 w 5729131"/>
                  <a:gd name="connsiteY46-297566" fmla="*/ 1544673 h 2329276"/>
                  <a:gd name="connsiteX47-297567" fmla="*/ 1518550 w 5729131"/>
                  <a:gd name="connsiteY47-297568" fmla="*/ 1570273 h 2329276"/>
                  <a:gd name="connsiteX48-297569" fmla="*/ 1425379 w 5729131"/>
                  <a:gd name="connsiteY48-297570" fmla="*/ 1590725 h 2329276"/>
                  <a:gd name="connsiteX49-297571" fmla="*/ 1409472 w 5729131"/>
                  <a:gd name="connsiteY49-297572" fmla="*/ 1608905 h 2329276"/>
                  <a:gd name="connsiteX50-297573" fmla="*/ 1270852 w 5729131"/>
                  <a:gd name="connsiteY50-297574" fmla="*/ 1629357 h 2329276"/>
                  <a:gd name="connsiteX51-297575" fmla="*/ 1254945 w 5729131"/>
                  <a:gd name="connsiteY51-297576" fmla="*/ 1649809 h 2329276"/>
                  <a:gd name="connsiteX52-297577" fmla="*/ 1282214 w 5729131"/>
                  <a:gd name="connsiteY52-297578" fmla="*/ 1692986 h 2329276"/>
                  <a:gd name="connsiteX53-297579" fmla="*/ 1243582 w 5729131"/>
                  <a:gd name="connsiteY53-297580" fmla="*/ 1708893 h 2329276"/>
                  <a:gd name="connsiteX54-297581" fmla="*/ 1254945 w 5729131"/>
                  <a:gd name="connsiteY54-297582" fmla="*/ 1727073 h 2329276"/>
                  <a:gd name="connsiteX55-297583" fmla="*/ 1216313 w 5729131"/>
                  <a:gd name="connsiteY55-297584" fmla="*/ 1752070 h 2329276"/>
                  <a:gd name="connsiteX56-297585" fmla="*/ 1275397 w 5729131"/>
                  <a:gd name="connsiteY56-297586" fmla="*/ 1795247 h 2329276"/>
                  <a:gd name="connsiteX57-297587" fmla="*/ 1270852 w 5729131"/>
                  <a:gd name="connsiteY57-297588" fmla="*/ 1822517 h 2329276"/>
                  <a:gd name="connsiteX58-297589" fmla="*/ 1259108 w 5729131"/>
                  <a:gd name="connsiteY58-297590" fmla="*/ 1821538 h 2329276"/>
                  <a:gd name="connsiteX59-297591" fmla="*/ 1258945 w 5729131"/>
                  <a:gd name="connsiteY59-297592" fmla="*/ 1822517 h 2329276"/>
                  <a:gd name="connsiteX60-297593" fmla="*/ 1215644 w 5729131"/>
                  <a:gd name="connsiteY60-297594" fmla="*/ 1818908 h 2329276"/>
                  <a:gd name="connsiteX61-297595" fmla="*/ 1204950 w 5729131"/>
                  <a:gd name="connsiteY61-297596" fmla="*/ 1833879 h 2329276"/>
                  <a:gd name="connsiteX62-297597" fmla="*/ 1196495 w 5729131"/>
                  <a:gd name="connsiteY62-297598" fmla="*/ 1829047 h 2329276"/>
                  <a:gd name="connsiteX63-297599" fmla="*/ 1193043 w 5729131"/>
                  <a:gd name="connsiteY63-297600" fmla="*/ 1833879 h 2329276"/>
                  <a:gd name="connsiteX64-297601" fmla="*/ 1145322 w 5729131"/>
                  <a:gd name="connsiteY64-297602" fmla="*/ 1806609 h 2329276"/>
                  <a:gd name="connsiteX65-297603" fmla="*/ 1098145 w 5729131"/>
                  <a:gd name="connsiteY65-297604" fmla="*/ 1806609 h 2329276"/>
                  <a:gd name="connsiteX66-297605" fmla="*/ 1061785 w 5729131"/>
                  <a:gd name="connsiteY66-297606" fmla="*/ 1833879 h 2329276"/>
                  <a:gd name="connsiteX67-297607" fmla="*/ 1055322 w 5729131"/>
                  <a:gd name="connsiteY67-297608" fmla="*/ 1829796 h 2329276"/>
                  <a:gd name="connsiteX68-297609" fmla="*/ 1049878 w 5729131"/>
                  <a:gd name="connsiteY68-297610" fmla="*/ 1833879 h 2329276"/>
                  <a:gd name="connsiteX69-297611" fmla="*/ 1006701 w 5729131"/>
                  <a:gd name="connsiteY69-297612" fmla="*/ 1806609 h 2329276"/>
                  <a:gd name="connsiteX70-297613" fmla="*/ 924893 w 5729131"/>
                  <a:gd name="connsiteY70-297614" fmla="*/ 1770250 h 2329276"/>
                  <a:gd name="connsiteX71-297615" fmla="*/ 877716 w 5729131"/>
                  <a:gd name="connsiteY71-297616" fmla="*/ 1770250 h 2329276"/>
                  <a:gd name="connsiteX72-297617" fmla="*/ 802724 w 5729131"/>
                  <a:gd name="connsiteY72-297618" fmla="*/ 1833879 h 2329276"/>
                  <a:gd name="connsiteX73-297619" fmla="*/ 798179 w 5729131"/>
                  <a:gd name="connsiteY73-297620" fmla="*/ 1877056 h 2329276"/>
                  <a:gd name="connsiteX74-297621" fmla="*/ 787406 w 5729131"/>
                  <a:gd name="connsiteY74-297622" fmla="*/ 1866283 h 2329276"/>
                  <a:gd name="connsiteX75-297623" fmla="*/ 786272 w 5729131"/>
                  <a:gd name="connsiteY75-297624" fmla="*/ 1877056 h 2329276"/>
                  <a:gd name="connsiteX76-297625" fmla="*/ 756063 w 5729131"/>
                  <a:gd name="connsiteY76-297626" fmla="*/ 1846846 h 2329276"/>
                  <a:gd name="connsiteX77-297627" fmla="*/ 732278 w 5729131"/>
                  <a:gd name="connsiteY77-297628" fmla="*/ 1904325 h 2329276"/>
                  <a:gd name="connsiteX78-297629" fmla="*/ 743640 w 5729131"/>
                  <a:gd name="connsiteY78-297630" fmla="*/ 1913415 h 2329276"/>
                  <a:gd name="connsiteX79-297631" fmla="*/ 723188 w 5729131"/>
                  <a:gd name="connsiteY79-297632" fmla="*/ 1956592 h 2329276"/>
                  <a:gd name="connsiteX80-297633" fmla="*/ 747026 w 5729131"/>
                  <a:gd name="connsiteY80-297634" fmla="*/ 1993433 h 2329276"/>
                  <a:gd name="connsiteX81-297635" fmla="*/ 763548 w 5729131"/>
                  <a:gd name="connsiteY81-297636" fmla="*/ 1990679 h 2329276"/>
                  <a:gd name="connsiteX82-297637" fmla="*/ 764871 w 5729131"/>
                  <a:gd name="connsiteY82-297638" fmla="*/ 1992443 h 2329276"/>
                  <a:gd name="connsiteX83-297639" fmla="*/ 775455 w 5729131"/>
                  <a:gd name="connsiteY83-297640" fmla="*/ 1990679 h 2329276"/>
                  <a:gd name="connsiteX84-297641" fmla="*/ 802724 w 5729131"/>
                  <a:gd name="connsiteY84-297642" fmla="*/ 2027038 h 2329276"/>
                  <a:gd name="connsiteX85-297643" fmla="*/ 798179 w 5729131"/>
                  <a:gd name="connsiteY85-297644" fmla="*/ 2054308 h 2329276"/>
                  <a:gd name="connsiteX86-297645" fmla="*/ 818632 w 5729131"/>
                  <a:gd name="connsiteY86-297646" fmla="*/ 2065670 h 2329276"/>
                  <a:gd name="connsiteX87-297647" fmla="*/ 802724 w 5729131"/>
                  <a:gd name="connsiteY87-297648" fmla="*/ 2097485 h 2329276"/>
                  <a:gd name="connsiteX88-297649" fmla="*/ 766365 w 5729131"/>
                  <a:gd name="connsiteY88-297650" fmla="*/ 2102030 h 2329276"/>
                  <a:gd name="connsiteX89-297651" fmla="*/ 727733 w 5729131"/>
                  <a:gd name="connsiteY89-297652" fmla="*/ 2161114 h 2329276"/>
                  <a:gd name="connsiteX90-297653" fmla="*/ 759548 w 5729131"/>
                  <a:gd name="connsiteY90-297654" fmla="*/ 2204291 h 2329276"/>
                  <a:gd name="connsiteX91-297655" fmla="*/ 759548 w 5729131"/>
                  <a:gd name="connsiteY91-297656" fmla="*/ 2242922 h 2329276"/>
                  <a:gd name="connsiteX92-297657" fmla="*/ 798179 w 5729131"/>
                  <a:gd name="connsiteY92-297658" fmla="*/ 2302007 h 2329276"/>
                  <a:gd name="connsiteX93-297659" fmla="*/ 775455 w 5729131"/>
                  <a:gd name="connsiteY93-297660" fmla="*/ 2317914 h 2329276"/>
                  <a:gd name="connsiteX94-297661" fmla="*/ 770910 w 5729131"/>
                  <a:gd name="connsiteY94-297662" fmla="*/ 2329276 h 2329276"/>
                  <a:gd name="connsiteX95-297663" fmla="*/ 759003 w 5729131"/>
                  <a:gd name="connsiteY95-297664" fmla="*/ 2329276 h 2329276"/>
                  <a:gd name="connsiteX96-297665" fmla="*/ 755003 w 5729131"/>
                  <a:gd name="connsiteY96-297666" fmla="*/ 2329276 h 2329276"/>
                  <a:gd name="connsiteX97-297667" fmla="*/ 743096 w 5729131"/>
                  <a:gd name="connsiteY97-297668" fmla="*/ 2329276 h 2329276"/>
                  <a:gd name="connsiteX98-297669" fmla="*/ 715826 w 5729131"/>
                  <a:gd name="connsiteY98-297670" fmla="*/ 2295189 h 2329276"/>
                  <a:gd name="connsiteX99-297671" fmla="*/ 704464 w 5729131"/>
                  <a:gd name="connsiteY99-297672" fmla="*/ 2295189 h 2329276"/>
                  <a:gd name="connsiteX100-297673" fmla="*/ 684012 w 5729131"/>
                  <a:gd name="connsiteY100-297674" fmla="*/ 2286099 h 2329276"/>
                  <a:gd name="connsiteX101-297675" fmla="*/ 672649 w 5729131"/>
                  <a:gd name="connsiteY101-297676" fmla="*/ 2263375 h 2329276"/>
                  <a:gd name="connsiteX102-297677" fmla="*/ 645222 w 5729131"/>
                  <a:gd name="connsiteY102-297678" fmla="*/ 2255538 h 2329276"/>
                  <a:gd name="connsiteX103-297679" fmla="*/ 625472 w 5729131"/>
                  <a:gd name="connsiteY103-297680" fmla="*/ 2258830 h 2329276"/>
                  <a:gd name="connsiteX104-297681" fmla="*/ 623771 w 5729131"/>
                  <a:gd name="connsiteY104-297682" fmla="*/ 2257129 h 2329276"/>
                  <a:gd name="connsiteX105-297683" fmla="*/ 613565 w 5729131"/>
                  <a:gd name="connsiteY105-297684" fmla="*/ 2258830 h 2329276"/>
                  <a:gd name="connsiteX106-297685" fmla="*/ 609020 w 5729131"/>
                  <a:gd name="connsiteY106-297686" fmla="*/ 2254285 h 2329276"/>
                  <a:gd name="connsiteX107-297687" fmla="*/ 559026 w 5729131"/>
                  <a:gd name="connsiteY107-297688" fmla="*/ 2227015 h 2329276"/>
                  <a:gd name="connsiteX108-297689" fmla="*/ 506760 w 5729131"/>
                  <a:gd name="connsiteY108-297690" fmla="*/ 2220198 h 2329276"/>
                  <a:gd name="connsiteX109-297691" fmla="*/ 483280 w 5729131"/>
                  <a:gd name="connsiteY109-297692" fmla="*/ 2213489 h 2329276"/>
                  <a:gd name="connsiteX110-297693" fmla="*/ 480035 w 5729131"/>
                  <a:gd name="connsiteY110-297694" fmla="*/ 2215653 h 2329276"/>
                  <a:gd name="connsiteX111-297695" fmla="*/ 475042 w 5729131"/>
                  <a:gd name="connsiteY111-297696" fmla="*/ 2211135 h 2329276"/>
                  <a:gd name="connsiteX112-297697" fmla="*/ 474945 w 5729131"/>
                  <a:gd name="connsiteY112-297698" fmla="*/ 2211108 h 2329276"/>
                  <a:gd name="connsiteX113-297699" fmla="*/ 468128 w 5729131"/>
                  <a:gd name="connsiteY113-297700" fmla="*/ 2215653 h 2329276"/>
                  <a:gd name="connsiteX114-297701" fmla="*/ 420406 w 5729131"/>
                  <a:gd name="connsiteY114-297702" fmla="*/ 2172476 h 2329276"/>
                  <a:gd name="connsiteX115-297703" fmla="*/ 381774 w 5729131"/>
                  <a:gd name="connsiteY115-297704" fmla="*/ 2156569 h 2329276"/>
                  <a:gd name="connsiteX116-297705" fmla="*/ 349960 w 5729131"/>
                  <a:gd name="connsiteY116-297706" fmla="*/ 2124754 h 2329276"/>
                  <a:gd name="connsiteX117-297707" fmla="*/ 377229 w 5729131"/>
                  <a:gd name="connsiteY117-297708" fmla="*/ 2117937 h 2329276"/>
                  <a:gd name="connsiteX118-297709" fmla="*/ 404499 w 5729131"/>
                  <a:gd name="connsiteY118-297710" fmla="*/ 2070215 h 2329276"/>
                  <a:gd name="connsiteX119-297711" fmla="*/ 388591 w 5729131"/>
                  <a:gd name="connsiteY119-297712" fmla="*/ 2054308 h 2329276"/>
                  <a:gd name="connsiteX120-297713" fmla="*/ 440858 w 5729131"/>
                  <a:gd name="connsiteY120-297714" fmla="*/ 2027038 h 2329276"/>
                  <a:gd name="connsiteX121-297715" fmla="*/ 440858 w 5729131"/>
                  <a:gd name="connsiteY121-297716" fmla="*/ 2023982 h 2329276"/>
                  <a:gd name="connsiteX122-297717" fmla="*/ 416406 w 5729131"/>
                  <a:gd name="connsiteY122-297718" fmla="*/ 2027038 h 2329276"/>
                  <a:gd name="connsiteX123-297719" fmla="*/ 416406 w 5729131"/>
                  <a:gd name="connsiteY123-297720" fmla="*/ 2025550 h 2329276"/>
                  <a:gd name="connsiteX124-297721" fmla="*/ 404499 w 5729131"/>
                  <a:gd name="connsiteY124-297722" fmla="*/ 2027038 h 2329276"/>
                  <a:gd name="connsiteX125-297723" fmla="*/ 404499 w 5729131"/>
                  <a:gd name="connsiteY125-297724" fmla="*/ 2006586 h 2329276"/>
                  <a:gd name="connsiteX126-297725" fmla="*/ 424951 w 5729131"/>
                  <a:gd name="connsiteY126-297726" fmla="*/ 1990679 h 2329276"/>
                  <a:gd name="connsiteX127-297727" fmla="*/ 463583 w 5729131"/>
                  <a:gd name="connsiteY127-297728" fmla="*/ 1983862 h 2329276"/>
                  <a:gd name="connsiteX128-297729" fmla="*/ 468128 w 5729131"/>
                  <a:gd name="connsiteY128-297730" fmla="*/ 1967954 h 2329276"/>
                  <a:gd name="connsiteX129-297731" fmla="*/ 456765 w 5729131"/>
                  <a:gd name="connsiteY129-297732" fmla="*/ 1936140 h 2329276"/>
                  <a:gd name="connsiteX130-297733" fmla="*/ 474945 w 5729131"/>
                  <a:gd name="connsiteY130-297734" fmla="*/ 1908870 h 2329276"/>
                  <a:gd name="connsiteX131-297735" fmla="*/ 474945 w 5729131"/>
                  <a:gd name="connsiteY131-297736" fmla="*/ 1888418 h 2329276"/>
                  <a:gd name="connsiteX132-297737" fmla="*/ 420406 w 5729131"/>
                  <a:gd name="connsiteY132-297738" fmla="*/ 1870238 h 2329276"/>
                  <a:gd name="connsiteX133-297739" fmla="*/ 409588 w 5729131"/>
                  <a:gd name="connsiteY133-297740" fmla="*/ 1870238 h 2329276"/>
                  <a:gd name="connsiteX134-297741" fmla="*/ 397681 w 5729131"/>
                  <a:gd name="connsiteY134-297742" fmla="*/ 1870238 h 2329276"/>
                  <a:gd name="connsiteX135-297743" fmla="*/ 379485 w 5729131"/>
                  <a:gd name="connsiteY135-297744" fmla="*/ 1847999 h 2329276"/>
                  <a:gd name="connsiteX136-297745" fmla="*/ 357322 w 5729131"/>
                  <a:gd name="connsiteY136-297746" fmla="*/ 1854331 h 2329276"/>
                  <a:gd name="connsiteX137-297747" fmla="*/ 352842 w 5729131"/>
                  <a:gd name="connsiteY137-297748" fmla="*/ 1852209 h 2329276"/>
                  <a:gd name="connsiteX138-297749" fmla="*/ 345415 w 5729131"/>
                  <a:gd name="connsiteY138-297750" fmla="*/ 1854331 h 2329276"/>
                  <a:gd name="connsiteX139-297751" fmla="*/ 302238 w 5729131"/>
                  <a:gd name="connsiteY139-297752" fmla="*/ 1833879 h 2329276"/>
                  <a:gd name="connsiteX140-297753" fmla="*/ 302238 w 5729131"/>
                  <a:gd name="connsiteY140-297754" fmla="*/ 1822517 h 2329276"/>
                  <a:gd name="connsiteX141-297755" fmla="*/ 286331 w 5729131"/>
                  <a:gd name="connsiteY141-297756" fmla="*/ 1795247 h 2329276"/>
                  <a:gd name="connsiteX142-297757" fmla="*/ 270968 w 5729131"/>
                  <a:gd name="connsiteY142-297758" fmla="*/ 1795247 h 2329276"/>
                  <a:gd name="connsiteX143-297759" fmla="*/ 259061 w 5729131"/>
                  <a:gd name="connsiteY143-297760" fmla="*/ 1795247 h 2329276"/>
                  <a:gd name="connsiteX144-297761" fmla="*/ 254516 w 5729131"/>
                  <a:gd name="connsiteY144-297762" fmla="*/ 1779340 h 2329276"/>
                  <a:gd name="connsiteX145-297763" fmla="*/ 263606 w 5729131"/>
                  <a:gd name="connsiteY145-297764" fmla="*/ 1763433 h 2329276"/>
                  <a:gd name="connsiteX146-297765" fmla="*/ 243991 w 5729131"/>
                  <a:gd name="connsiteY146-297766" fmla="*/ 1732920 h 2329276"/>
                  <a:gd name="connsiteX147-297767" fmla="*/ 216429 w 5729131"/>
                  <a:gd name="connsiteY147-297768" fmla="*/ 1736163 h 2329276"/>
                  <a:gd name="connsiteX148-297769" fmla="*/ 212956 w 5729131"/>
                  <a:gd name="connsiteY148-297770" fmla="*/ 1735171 h 2329276"/>
                  <a:gd name="connsiteX149-297771" fmla="*/ 204522 w 5729131"/>
                  <a:gd name="connsiteY149-297772" fmla="*/ 1736163 h 2329276"/>
                  <a:gd name="connsiteX150-297773" fmla="*/ 199623 w 5729131"/>
                  <a:gd name="connsiteY150-297774" fmla="*/ 1734763 h 2329276"/>
                  <a:gd name="connsiteX151-297775" fmla="*/ 195977 w 5729131"/>
                  <a:gd name="connsiteY151-297776" fmla="*/ 1747525 h 2329276"/>
                  <a:gd name="connsiteX152-297777" fmla="*/ 184968 w 5729131"/>
                  <a:gd name="connsiteY152-297778" fmla="*/ 1744380 h 2329276"/>
                  <a:gd name="connsiteX153-297779" fmla="*/ 184070 w 5729131"/>
                  <a:gd name="connsiteY153-297780" fmla="*/ 1747525 h 2329276"/>
                  <a:gd name="connsiteX154-297781" fmla="*/ 168163 w 5729131"/>
                  <a:gd name="connsiteY154-297782" fmla="*/ 1742990 h 2329276"/>
                  <a:gd name="connsiteX155-297783" fmla="*/ 156800 w 5729131"/>
                  <a:gd name="connsiteY155-297784" fmla="*/ 1704348 h 2329276"/>
                  <a:gd name="connsiteX156-297785" fmla="*/ 152255 w 5729131"/>
                  <a:gd name="connsiteY156-297786" fmla="*/ 1688441 h 2329276"/>
                  <a:gd name="connsiteX157-297787" fmla="*/ 156800 w 5729131"/>
                  <a:gd name="connsiteY157-297788" fmla="*/ 1683896 h 2329276"/>
                  <a:gd name="connsiteX158-297789" fmla="*/ 168707 w 5729131"/>
                  <a:gd name="connsiteY158-297790" fmla="*/ 1683896 h 2329276"/>
                  <a:gd name="connsiteX159-297791" fmla="*/ 188615 w 5729131"/>
                  <a:gd name="connsiteY159-297792" fmla="*/ 1683896 h 2329276"/>
                  <a:gd name="connsiteX160-297793" fmla="*/ 199977 w 5729131"/>
                  <a:gd name="connsiteY160-297794" fmla="*/ 1672534 h 2329276"/>
                  <a:gd name="connsiteX161-297795" fmla="*/ 188615 w 5729131"/>
                  <a:gd name="connsiteY161-297796" fmla="*/ 1649809 h 2329276"/>
                  <a:gd name="connsiteX162-297797" fmla="*/ 168163 w 5729131"/>
                  <a:gd name="connsiteY162-297798" fmla="*/ 1640720 h 2329276"/>
                  <a:gd name="connsiteX163-297799" fmla="*/ 168163 w 5729131"/>
                  <a:gd name="connsiteY163-297800" fmla="*/ 1633902 h 2329276"/>
                  <a:gd name="connsiteX164-297801" fmla="*/ 152255 w 5729131"/>
                  <a:gd name="connsiteY164-297802" fmla="*/ 1617995 h 2329276"/>
                  <a:gd name="connsiteX165-297803" fmla="*/ 129531 w 5729131"/>
                  <a:gd name="connsiteY165-297804" fmla="*/ 1581635 h 2329276"/>
                  <a:gd name="connsiteX166-297805" fmla="*/ 140893 w 5729131"/>
                  <a:gd name="connsiteY166-297806" fmla="*/ 1558911 h 2329276"/>
                  <a:gd name="connsiteX167-297807" fmla="*/ 136348 w 5729131"/>
                  <a:gd name="connsiteY167-297808" fmla="*/ 1531641 h 2329276"/>
                  <a:gd name="connsiteX168-297809" fmla="*/ 103789 w 5729131"/>
                  <a:gd name="connsiteY168-297810" fmla="*/ 1518234 h 2329276"/>
                  <a:gd name="connsiteX169-297811" fmla="*/ 93716 w 5729131"/>
                  <a:gd name="connsiteY169-297812" fmla="*/ 1522551 h 2329276"/>
                  <a:gd name="connsiteX170-297813" fmla="*/ 91868 w 5729131"/>
                  <a:gd name="connsiteY170-297814" fmla="*/ 1518240 h 2329276"/>
                  <a:gd name="connsiteX171-297815" fmla="*/ 81809 w 5729131"/>
                  <a:gd name="connsiteY171-297816" fmla="*/ 1522551 h 2329276"/>
                  <a:gd name="connsiteX172-297817" fmla="*/ 74992 w 5729131"/>
                  <a:gd name="connsiteY172-297818" fmla="*/ 1506644 h 2329276"/>
                  <a:gd name="connsiteX173-297819" fmla="*/ 34087 w 5729131"/>
                  <a:gd name="connsiteY173-297820" fmla="*/ 1495282 h 2329276"/>
                  <a:gd name="connsiteX174-297821" fmla="*/ 22725 w 5729131"/>
                  <a:gd name="connsiteY174-297822" fmla="*/ 1452105 h 2329276"/>
                  <a:gd name="connsiteX175-297823" fmla="*/ 22725 w 5729131"/>
                  <a:gd name="connsiteY175-297824" fmla="*/ 1420290 h 2329276"/>
                  <a:gd name="connsiteX176-297825" fmla="*/ 0 w 5729131"/>
                  <a:gd name="connsiteY176-297826" fmla="*/ 1404383 h 2329276"/>
                  <a:gd name="connsiteX177-297827" fmla="*/ 15907 w 5729131"/>
                  <a:gd name="connsiteY177-297828" fmla="*/ 1381659 h 2329276"/>
                  <a:gd name="connsiteX178-297829" fmla="*/ 6818 w 5729131"/>
                  <a:gd name="connsiteY178-297830" fmla="*/ 1318030 h 2329276"/>
                  <a:gd name="connsiteX179-297831" fmla="*/ 34087 w 5729131"/>
                  <a:gd name="connsiteY179-297832" fmla="*/ 1274853 h 2329276"/>
                  <a:gd name="connsiteX180-297833" fmla="*/ 27270 w 5729131"/>
                  <a:gd name="connsiteY180-297834" fmla="*/ 1263491 h 2329276"/>
                  <a:gd name="connsiteX181-297835" fmla="*/ 70447 w 5729131"/>
                  <a:gd name="connsiteY181-297836" fmla="*/ 1224859 h 2329276"/>
                  <a:gd name="connsiteX182-297837" fmla="*/ 27270 w 5729131"/>
                  <a:gd name="connsiteY182-297838" fmla="*/ 1188499 h 2329276"/>
                  <a:gd name="connsiteX183-297839" fmla="*/ 109078 w 5729131"/>
                  <a:gd name="connsiteY183-297840" fmla="*/ 1090783 h 2329276"/>
                  <a:gd name="connsiteX184-297841" fmla="*/ 145438 w 5729131"/>
                  <a:gd name="connsiteY184-297842" fmla="*/ 1047606 h 2329276"/>
                  <a:gd name="connsiteX185-297843" fmla="*/ 156800 w 5729131"/>
                  <a:gd name="connsiteY185-297844" fmla="*/ 1004430 h 2329276"/>
                  <a:gd name="connsiteX186-297845" fmla="*/ 102261 w 5729131"/>
                  <a:gd name="connsiteY186-297846" fmla="*/ 952163 h 2329276"/>
                  <a:gd name="connsiteX187-297847" fmla="*/ 118168 w 5729131"/>
                  <a:gd name="connsiteY187-297848" fmla="*/ 897624 h 2329276"/>
                  <a:gd name="connsiteX188-297849" fmla="*/ 86354 w 5729131"/>
                  <a:gd name="connsiteY188-297850" fmla="*/ 833995 h 2329276"/>
                  <a:gd name="connsiteX189-297851" fmla="*/ 109078 w 5729131"/>
                  <a:gd name="connsiteY189-297852" fmla="*/ 759003 h 2329276"/>
                  <a:gd name="connsiteX190-297853" fmla="*/ 70447 w 5729131"/>
                  <a:gd name="connsiteY190-297854" fmla="*/ 656742 h 2329276"/>
                  <a:gd name="connsiteX191-297855" fmla="*/ 102261 w 5729131"/>
                  <a:gd name="connsiteY191-297856" fmla="*/ 586296 h 2329276"/>
                  <a:gd name="connsiteX192-297857" fmla="*/ 43177 w 5729131"/>
                  <a:gd name="connsiteY192-297858" fmla="*/ 520395 h 2329276"/>
                  <a:gd name="connsiteX193-297859" fmla="*/ 49994 w 5729131"/>
                  <a:gd name="connsiteY193-297860" fmla="*/ 445403 h 2329276"/>
                  <a:gd name="connsiteX194-297861" fmla="*/ 81809 w 5729131"/>
                  <a:gd name="connsiteY194-297862" fmla="*/ 440858 h 2329276"/>
                  <a:gd name="connsiteX195-297863" fmla="*/ 145438 w 5729131"/>
                  <a:gd name="connsiteY195-297864" fmla="*/ 397682 h 2329276"/>
                  <a:gd name="connsiteX196-297865" fmla="*/ 184070 w 5729131"/>
                  <a:gd name="connsiteY196-297866" fmla="*/ 359050 h 2329276"/>
                  <a:gd name="connsiteX197-297867" fmla="*/ 189699 w 5729131"/>
                  <a:gd name="connsiteY197-297868" fmla="*/ 365328 h 2329276"/>
                  <a:gd name="connsiteX198-297869" fmla="*/ 195977 w 5729131"/>
                  <a:gd name="connsiteY198-297870" fmla="*/ 359050 h 2329276"/>
                  <a:gd name="connsiteX199-297871" fmla="*/ 255061 w 5729131"/>
                  <a:gd name="connsiteY199-297872" fmla="*/ 424951 h 2329276"/>
                  <a:gd name="connsiteX200-297873" fmla="*/ 350504 w 5729131"/>
                  <a:gd name="connsiteY200-297874" fmla="*/ 445403 h 2329276"/>
                  <a:gd name="connsiteX201-297875" fmla="*/ 491397 w 5729131"/>
                  <a:gd name="connsiteY201-297876" fmla="*/ 559027 h 2329276"/>
                  <a:gd name="connsiteX202-297877" fmla="*/ 523211 w 5729131"/>
                  <a:gd name="connsiteY202-297878" fmla="*/ 606748 h 2329276"/>
                  <a:gd name="connsiteX203-297879" fmla="*/ 523211 w 5729131"/>
                  <a:gd name="connsiteY203-297880" fmla="*/ 665832 h 2329276"/>
                  <a:gd name="connsiteX204-297881" fmla="*/ 486852 w 5729131"/>
                  <a:gd name="connsiteY204-297882" fmla="*/ 720371 h 2329276"/>
                  <a:gd name="connsiteX205-297883" fmla="*/ 420951 w 5729131"/>
                  <a:gd name="connsiteY205-297884" fmla="*/ 740824 h 2329276"/>
                  <a:gd name="connsiteX206-297885" fmla="*/ 415909 w 5729131"/>
                  <a:gd name="connsiteY206-297886" fmla="*/ 738693 h 2329276"/>
                  <a:gd name="connsiteX207-297887" fmla="*/ 409044 w 5729131"/>
                  <a:gd name="connsiteY207-297888" fmla="*/ 740824 h 2329276"/>
                  <a:gd name="connsiteX208-297889" fmla="*/ 252950 w 5729131"/>
                  <a:gd name="connsiteY208-297890" fmla="*/ 674868 h 2329276"/>
                  <a:gd name="connsiteX209-297891" fmla="*/ 232336 w 5729131"/>
                  <a:gd name="connsiteY209-297892" fmla="*/ 681740 h 2329276"/>
                  <a:gd name="connsiteX210-297893" fmla="*/ 291420 w 5729131"/>
                  <a:gd name="connsiteY210-297894" fmla="*/ 752186 h 2329276"/>
                  <a:gd name="connsiteX211-297895" fmla="*/ 291420 w 5729131"/>
                  <a:gd name="connsiteY211-297896" fmla="*/ 790818 h 2329276"/>
                  <a:gd name="connsiteX212-297897" fmla="*/ 298238 w 5729131"/>
                  <a:gd name="connsiteY212-297898" fmla="*/ 877172 h 2329276"/>
                  <a:gd name="connsiteX213-297899" fmla="*/ 345959 w 5729131"/>
                  <a:gd name="connsiteY213-297900" fmla="*/ 908986 h 2329276"/>
                  <a:gd name="connsiteX214-297901" fmla="*/ 362087 w 5729131"/>
                  <a:gd name="connsiteY214-297902" fmla="*/ 918394 h 2329276"/>
                  <a:gd name="connsiteX215-297903" fmla="*/ 365867 w 5729131"/>
                  <a:gd name="connsiteY215-297904" fmla="*/ 886261 h 2329276"/>
                  <a:gd name="connsiteX216-297905" fmla="*/ 345415 w 5729131"/>
                  <a:gd name="connsiteY216-297906" fmla="*/ 849902 h 2329276"/>
                  <a:gd name="connsiteX217-297907" fmla="*/ 365867 w 5729131"/>
                  <a:gd name="connsiteY217-297908" fmla="*/ 818087 h 2329276"/>
                  <a:gd name="connsiteX218-297909" fmla="*/ 374560 w 5729131"/>
                  <a:gd name="connsiteY218-297910" fmla="*/ 823086 h 2329276"/>
                  <a:gd name="connsiteX219-297911" fmla="*/ 377774 w 5729131"/>
                  <a:gd name="connsiteY219-297912" fmla="*/ 818087 h 2329276"/>
                  <a:gd name="connsiteX220-297913" fmla="*/ 461933 w 5729131"/>
                  <a:gd name="connsiteY220-297914" fmla="*/ 866479 h 2329276"/>
                  <a:gd name="connsiteX221-297915" fmla="*/ 484035 w 5729131"/>
                  <a:gd name="connsiteY221-297916" fmla="*/ 849902 h 2329276"/>
                  <a:gd name="connsiteX222-297917" fmla="*/ 463583 w 5729131"/>
                  <a:gd name="connsiteY222-297918" fmla="*/ 784000 h 2329276"/>
                  <a:gd name="connsiteX223-297919" fmla="*/ 549936 w 5729131"/>
                  <a:gd name="connsiteY223-297920" fmla="*/ 697647 h 2329276"/>
                  <a:gd name="connsiteX224-297921" fmla="*/ 559742 w 5729131"/>
                  <a:gd name="connsiteY224-297922" fmla="*/ 699748 h 2329276"/>
                  <a:gd name="connsiteX225-297923" fmla="*/ 561843 w 5729131"/>
                  <a:gd name="connsiteY225-297924" fmla="*/ 697647 h 2329276"/>
                  <a:gd name="connsiteX226-297925" fmla="*/ 593658 w 5729131"/>
                  <a:gd name="connsiteY226-297926" fmla="*/ 704464 h 2329276"/>
                  <a:gd name="connsiteX227-297927" fmla="*/ 620945 w 5729131"/>
                  <a:gd name="connsiteY227-297928" fmla="*/ 728341 h 2329276"/>
                  <a:gd name="connsiteX228-297929" fmla="*/ 640835 w 5729131"/>
                  <a:gd name="connsiteY228-297930" fmla="*/ 672650 h 2329276"/>
                  <a:gd name="connsiteX229-297931" fmla="*/ 609020 w 5729131"/>
                  <a:gd name="connsiteY229-297932" fmla="*/ 618111 h 2329276"/>
                  <a:gd name="connsiteX230-297933" fmla="*/ 624928 w 5729131"/>
                  <a:gd name="connsiteY230-297934" fmla="*/ 559027 h 2329276"/>
                  <a:gd name="connsiteX231-297935" fmla="*/ 597658 w 5729131"/>
                  <a:gd name="connsiteY231-297936" fmla="*/ 499942 h 2329276"/>
                  <a:gd name="connsiteX232-297937" fmla="*/ 611562 w 5729131"/>
                  <a:gd name="connsiteY232-297938" fmla="*/ 504268 h 2329276"/>
                  <a:gd name="connsiteX233-297939" fmla="*/ 609565 w 5729131"/>
                  <a:gd name="connsiteY233-297940" fmla="*/ 499942 h 2329276"/>
                  <a:gd name="connsiteX234-297941" fmla="*/ 711826 w 5729131"/>
                  <a:gd name="connsiteY234-297942" fmla="*/ 531757 h 2329276"/>
                  <a:gd name="connsiteX235-297943" fmla="*/ 732278 w 5729131"/>
                  <a:gd name="connsiteY235-297944" fmla="*/ 586296 h 2329276"/>
                  <a:gd name="connsiteX236-297945" fmla="*/ 684556 w 5729131"/>
                  <a:gd name="connsiteY236-297946" fmla="*/ 597658 h 2329276"/>
                  <a:gd name="connsiteX237-297947" fmla="*/ 684556 w 5729131"/>
                  <a:gd name="connsiteY237-297948" fmla="*/ 649925 h 2329276"/>
                  <a:gd name="connsiteX238-297949" fmla="*/ 713309 w 5729131"/>
                  <a:gd name="connsiteY238-297950" fmla="*/ 678678 h 2329276"/>
                  <a:gd name="connsiteX239-297951" fmla="*/ 763548 w 5729131"/>
                  <a:gd name="connsiteY239-297952" fmla="*/ 661287 h 2329276"/>
                  <a:gd name="connsiteX240-297953" fmla="*/ 770365 w 5729131"/>
                  <a:gd name="connsiteY240-297954" fmla="*/ 602203 h 2329276"/>
                  <a:gd name="connsiteX241-297955" fmla="*/ 845357 w 5729131"/>
                  <a:gd name="connsiteY241-297956" fmla="*/ 554482 h 2329276"/>
                  <a:gd name="connsiteX242-297957" fmla="*/ 972614 w 5729131"/>
                  <a:gd name="connsiteY242-297958" fmla="*/ 468128 h 2329276"/>
                  <a:gd name="connsiteX243-297959" fmla="*/ 982566 w 5729131"/>
                  <a:gd name="connsiteY243-297960" fmla="*/ 469455 h 2329276"/>
                  <a:gd name="connsiteX244-297961" fmla="*/ 984521 w 5729131"/>
                  <a:gd name="connsiteY244-297962" fmla="*/ 468128 h 2329276"/>
                  <a:gd name="connsiteX245-297963" fmla="*/ 1018608 w 5729131"/>
                  <a:gd name="connsiteY245-297964" fmla="*/ 472673 h 2329276"/>
                  <a:gd name="connsiteX246-297965" fmla="*/ 979977 w 5729131"/>
                  <a:gd name="connsiteY246-297966" fmla="*/ 536302 h 2329276"/>
                  <a:gd name="connsiteX247-297967" fmla="*/ 1012666 w 5729131"/>
                  <a:gd name="connsiteY247-297968" fmla="*/ 541463 h 2329276"/>
                  <a:gd name="connsiteX248-297969" fmla="*/ 1038516 w 5729131"/>
                  <a:gd name="connsiteY248-297970" fmla="*/ 511305 h 2329276"/>
                  <a:gd name="connsiteX249-297971" fmla="*/ 1050423 w 5729131"/>
                  <a:gd name="connsiteY249-297972" fmla="*/ 511305 h 2329276"/>
                  <a:gd name="connsiteX250-297973" fmla="*/ 1108962 w 5729131"/>
                  <a:gd name="connsiteY250-297974" fmla="*/ 511305 h 2329276"/>
                  <a:gd name="connsiteX251-297975" fmla="*/ 1161229 w 5729131"/>
                  <a:gd name="connsiteY251-297976" fmla="*/ 468128 h 2329276"/>
                  <a:gd name="connsiteX252-297977" fmla="*/ 1165711 w 5729131"/>
                  <a:gd name="connsiteY252-297978" fmla="*/ 474262 h 2329276"/>
                  <a:gd name="connsiteX253-297979" fmla="*/ 1173136 w 5729131"/>
                  <a:gd name="connsiteY253-297980" fmla="*/ 468128 h 2329276"/>
                  <a:gd name="connsiteX254-297981" fmla="*/ 1210035 w 5729131"/>
                  <a:gd name="connsiteY254-297982" fmla="*/ 518621 h 2329276"/>
                  <a:gd name="connsiteX255-297983" fmla="*/ 1247583 w 5729131"/>
                  <a:gd name="connsiteY255-297984" fmla="*/ 461311 h 2329276"/>
                  <a:gd name="connsiteX256-297985" fmla="*/ 1211223 w 5729131"/>
                  <a:gd name="connsiteY256-297986" fmla="*/ 402227 h 2329276"/>
                  <a:gd name="connsiteX257-297987" fmla="*/ 1227130 w 5729131"/>
                  <a:gd name="connsiteY257-297988" fmla="*/ 365867 h 2329276"/>
                  <a:gd name="connsiteX258-297989" fmla="*/ 1237665 w 5729131"/>
                  <a:gd name="connsiteY258-297990" fmla="*/ 369005 h 2329276"/>
                  <a:gd name="connsiteX259-297991" fmla="*/ 1239037 w 5729131"/>
                  <a:gd name="connsiteY259-297992" fmla="*/ 365867 h 2329276"/>
                  <a:gd name="connsiteX260-297993" fmla="*/ 1345843 w 5729131"/>
                  <a:gd name="connsiteY260-297994" fmla="*/ 397682 h 2329276"/>
                  <a:gd name="connsiteX261-297995" fmla="*/ 1400382 w 5729131"/>
                  <a:gd name="connsiteY261-297996" fmla="*/ 429496 h 2329276"/>
                  <a:gd name="connsiteX262-297997" fmla="*/ 1519756 w 5729131"/>
                  <a:gd name="connsiteY262-297998" fmla="*/ 536080 h 2329276"/>
                  <a:gd name="connsiteX263-297999" fmla="*/ 1543003 w 5729131"/>
                  <a:gd name="connsiteY263-298000" fmla="*/ 495398 h 2329276"/>
                  <a:gd name="connsiteX264-298001" fmla="*/ 1506643 w 5729131"/>
                  <a:gd name="connsiteY264-298002" fmla="*/ 440858 h 2329276"/>
                  <a:gd name="connsiteX265-298003" fmla="*/ 1506643 w 5729131"/>
                  <a:gd name="connsiteY265-298004" fmla="*/ 418134 h 2329276"/>
                  <a:gd name="connsiteX266-298005" fmla="*/ 1463467 w 5729131"/>
                  <a:gd name="connsiteY266-298006" fmla="*/ 409044 h 2329276"/>
                  <a:gd name="connsiteX267-298007" fmla="*/ 1472556 w 5729131"/>
                  <a:gd name="connsiteY267-298008" fmla="*/ 359050 h 2329276"/>
                  <a:gd name="connsiteX268-298009" fmla="*/ 1452104 w 5729131"/>
                  <a:gd name="connsiteY268-298010" fmla="*/ 272696 h 2329276"/>
                  <a:gd name="connsiteX269-298011" fmla="*/ 1452104 w 5729131"/>
                  <a:gd name="connsiteY269-298012" fmla="*/ 236337 h 2329276"/>
                  <a:gd name="connsiteX270-298013" fmla="*/ 1522551 w 5729131"/>
                  <a:gd name="connsiteY270-298014" fmla="*/ 134076 h 2329276"/>
                  <a:gd name="connsiteX271-298015" fmla="*/ 1543003 w 5729131"/>
                  <a:gd name="connsiteY271-298016" fmla="*/ 20453 h 2329276"/>
                  <a:gd name="connsiteX272-298017" fmla="*/ 1570272 w 5729131"/>
                  <a:gd name="connsiteY272-298018" fmla="*/ 0 h 2329276"/>
                  <a:gd name="connsiteX273-298019" fmla="*/ 1578688 w 5729131"/>
                  <a:gd name="connsiteY273-298020" fmla="*/ 2619 h 2329276"/>
                  <a:gd name="connsiteX274-298021" fmla="*/ 1582179 w 5729131"/>
                  <a:gd name="connsiteY274-298022" fmla="*/ 0 h 2329276"/>
                  <a:gd name="connsiteX275-298023" fmla="*/ 1684440 w 5729131"/>
                  <a:gd name="connsiteY275-298024" fmla="*/ 31815 h 2329276"/>
                  <a:gd name="connsiteX276-298025" fmla="*/ 1688985 w 5729131"/>
                  <a:gd name="connsiteY276-298026" fmla="*/ 102261 h 2329276"/>
                  <a:gd name="connsiteX277-298027" fmla="*/ 1652625 w 5729131"/>
                  <a:gd name="connsiteY277-298028" fmla="*/ 193160 h 2329276"/>
                  <a:gd name="connsiteX278-298029" fmla="*/ 1679895 w 5729131"/>
                  <a:gd name="connsiteY278-298030" fmla="*/ 231792 h 2329276"/>
                  <a:gd name="connsiteX279-298031" fmla="*/ 1688985 w 5729131"/>
                  <a:gd name="connsiteY279-298032" fmla="*/ 306783 h 2329276"/>
                  <a:gd name="connsiteX280-298033" fmla="*/ 1679895 w 5729131"/>
                  <a:gd name="connsiteY280-298034" fmla="*/ 452221 h 2329276"/>
                  <a:gd name="connsiteX281-298035" fmla="*/ 1636718 w 5729131"/>
                  <a:gd name="connsiteY281-298036" fmla="*/ 715827 h 2329276"/>
                  <a:gd name="connsiteX282-298037" fmla="*/ 1662494 w 5729131"/>
                  <a:gd name="connsiteY282-298038" fmla="*/ 722271 h 2329276"/>
                  <a:gd name="connsiteX0-298039" fmla="*/ 1662494 w 5729131"/>
                  <a:gd name="connsiteY0-298040" fmla="*/ 722271 h 2329276"/>
                  <a:gd name="connsiteX1-298041" fmla="*/ 5729132 w 5729131"/>
                  <a:gd name="connsiteY1-298042" fmla="*/ 785976 h 2329276"/>
                  <a:gd name="connsiteX2-298043" fmla="*/ 5693366 w 5729131"/>
                  <a:gd name="connsiteY2-298044" fmla="*/ 792603 h 2329276"/>
                  <a:gd name="connsiteX3-298045" fmla="*/ 5640799 w 5729131"/>
                  <a:gd name="connsiteY3-298046" fmla="*/ 752186 h 2329276"/>
                  <a:gd name="connsiteX4-298047" fmla="*/ 5586259 w 5729131"/>
                  <a:gd name="connsiteY4-298048" fmla="*/ 870354 h 2329276"/>
                  <a:gd name="connsiteX5-298049" fmla="*/ 5575676 w 5729131"/>
                  <a:gd name="connsiteY5-298050" fmla="*/ 869346 h 2329276"/>
                  <a:gd name="connsiteX6-298051" fmla="*/ 5539436 w 5729131"/>
                  <a:gd name="connsiteY6-298052" fmla="*/ 867029 h 2329276"/>
                  <a:gd name="connsiteX7-298053" fmla="*/ 5593077 w 5729131"/>
                  <a:gd name="connsiteY7-298054" fmla="*/ 972615 h 2329276"/>
                  <a:gd name="connsiteX8-298055" fmla="*/ 5613529 w 5729131"/>
                  <a:gd name="connsiteY8-298056" fmla="*/ 1031699 h 2329276"/>
                  <a:gd name="connsiteX9-298057" fmla="*/ 5608984 w 5729131"/>
                  <a:gd name="connsiteY9-298058" fmla="*/ 1054424 h 2329276"/>
                  <a:gd name="connsiteX10-298059" fmla="*/ 5274932 w 5729131"/>
                  <a:gd name="connsiteY10-298060" fmla="*/ 1236221 h 2329276"/>
                  <a:gd name="connsiteX11-298061" fmla="*/ 5267238 w 5729131"/>
                  <a:gd name="connsiteY11-298062" fmla="*/ 1227794 h 2329276"/>
                  <a:gd name="connsiteX12-298063" fmla="*/ 5129494 w 5729131"/>
                  <a:gd name="connsiteY12-298064" fmla="*/ 1243038 h 2329276"/>
                  <a:gd name="connsiteX13-298065" fmla="*/ 5126389 w 5729131"/>
                  <a:gd name="connsiteY13-298066" fmla="*/ 1237716 h 2329276"/>
                  <a:gd name="connsiteX14-298067" fmla="*/ 5117587 w 5729131"/>
                  <a:gd name="connsiteY14-298068" fmla="*/ 1243038 h 2329276"/>
                  <a:gd name="connsiteX15-298069" fmla="*/ 5074955 w 5729131"/>
                  <a:gd name="connsiteY15-298070" fmla="*/ 1247583 h 2329276"/>
                  <a:gd name="connsiteX16-298071" fmla="*/ 5015871 w 5729131"/>
                  <a:gd name="connsiteY16-298072" fmla="*/ 1283943 h 2329276"/>
                  <a:gd name="connsiteX17-298073" fmla="*/ 4974967 w 5729131"/>
                  <a:gd name="connsiteY17-298074" fmla="*/ 1349844 h 2329276"/>
                  <a:gd name="connsiteX18-298075" fmla="*/ 5011326 w 5729131"/>
                  <a:gd name="connsiteY18-298076" fmla="*/ 1495282 h 2329276"/>
                  <a:gd name="connsiteX19-298077" fmla="*/ 4963605 w 5729131"/>
                  <a:gd name="connsiteY19-298078" fmla="*/ 1547548 h 2329276"/>
                  <a:gd name="connsiteX20-298079" fmla="*/ 4974967 w 5729131"/>
                  <a:gd name="connsiteY20-298080" fmla="*/ 1574818 h 2329276"/>
                  <a:gd name="connsiteX21-298081" fmla="*/ 4897703 w 5729131"/>
                  <a:gd name="connsiteY21-298082" fmla="*/ 1677079 h 2329276"/>
                  <a:gd name="connsiteX22-298083" fmla="*/ 4845437 w 5729131"/>
                  <a:gd name="connsiteY22-298084" fmla="*/ 1692986 h 2329276"/>
                  <a:gd name="connsiteX23-298085" fmla="*/ 4834074 w 5729131"/>
                  <a:gd name="connsiteY23-298086" fmla="*/ 1752070 h 2329276"/>
                  <a:gd name="connsiteX24-298087" fmla="*/ 4779535 w 5729131"/>
                  <a:gd name="connsiteY24-298088" fmla="*/ 1811154 h 2329276"/>
                  <a:gd name="connsiteX25-298089" fmla="*/ 4777225 w 5729131"/>
                  <a:gd name="connsiteY25-298090" fmla="*/ 1800758 h 2329276"/>
                  <a:gd name="connsiteX26-298091" fmla="*/ 4767628 w 5729131"/>
                  <a:gd name="connsiteY26-298092" fmla="*/ 1811154 h 2329276"/>
                  <a:gd name="connsiteX27-298093" fmla="*/ 4758538 w 5729131"/>
                  <a:gd name="connsiteY27-298094" fmla="*/ 1770250 h 2329276"/>
                  <a:gd name="connsiteX28-298095" fmla="*/ 4742631 w 5729131"/>
                  <a:gd name="connsiteY28-298096" fmla="*/ 1683896 h 2329276"/>
                  <a:gd name="connsiteX29-298097" fmla="*/ 4715361 w 5729131"/>
                  <a:gd name="connsiteY29-298098" fmla="*/ 1543004 h 2329276"/>
                  <a:gd name="connsiteX30-298099" fmla="*/ 4735813 w 5729131"/>
                  <a:gd name="connsiteY30-298100" fmla="*/ 1452105 h 2329276"/>
                  <a:gd name="connsiteX31-298101" fmla="*/ 4767628 w 5729131"/>
                  <a:gd name="connsiteY31-298102" fmla="*/ 1408928 h 2329276"/>
                  <a:gd name="connsiteX32-298103" fmla="*/ 4767628 w 5729131"/>
                  <a:gd name="connsiteY32-298104" fmla="*/ 1381659 h 2329276"/>
                  <a:gd name="connsiteX33-298105" fmla="*/ 4826712 w 5729131"/>
                  <a:gd name="connsiteY33-298106" fmla="*/ 1365751 h 2329276"/>
                  <a:gd name="connsiteX34-298107" fmla="*/ 1811153 w 5729131"/>
                  <a:gd name="connsiteY34-298108" fmla="*/ 1617995 h 2329276"/>
                  <a:gd name="connsiteX35-298109" fmla="*/ 1748069 w 5729131"/>
                  <a:gd name="connsiteY35-298110" fmla="*/ 1656627 h 2329276"/>
                  <a:gd name="connsiteX36-298111" fmla="*/ 1711709 w 5729131"/>
                  <a:gd name="connsiteY36-298112" fmla="*/ 1661172 h 2329276"/>
                  <a:gd name="connsiteX37-298113" fmla="*/ 1711926 w 5729131"/>
                  <a:gd name="connsiteY37-298114" fmla="*/ 1659656 h 2329276"/>
                  <a:gd name="connsiteX38-298115" fmla="*/ 1699803 w 5729131"/>
                  <a:gd name="connsiteY38-298116" fmla="*/ 1661172 h 2329276"/>
                  <a:gd name="connsiteX39-298117" fmla="*/ 1704347 w 5729131"/>
                  <a:gd name="connsiteY39-298118" fmla="*/ 1629357 h 2329276"/>
                  <a:gd name="connsiteX40-298119" fmla="*/ 1662460 w 5729131"/>
                  <a:gd name="connsiteY40-298120" fmla="*/ 1611406 h 2329276"/>
                  <a:gd name="connsiteX41-298121" fmla="*/ 1629901 w 5729131"/>
                  <a:gd name="connsiteY41-298122" fmla="*/ 1624812 h 2329276"/>
                  <a:gd name="connsiteX42-298123" fmla="*/ 1629300 w 5729131"/>
                  <a:gd name="connsiteY42-298124" fmla="*/ 1620157 h 2329276"/>
                  <a:gd name="connsiteX43-298125" fmla="*/ 1617994 w 5729131"/>
                  <a:gd name="connsiteY43-298126" fmla="*/ 1624812 h 2329276"/>
                  <a:gd name="connsiteX44-298127" fmla="*/ 1608904 w 5729131"/>
                  <a:gd name="connsiteY44-298128" fmla="*/ 1554366 h 2329276"/>
                  <a:gd name="connsiteX45-298129" fmla="*/ 1552684 w 5729131"/>
                  <a:gd name="connsiteY45-298130" fmla="*/ 1544673 h 2329276"/>
                  <a:gd name="connsiteX46-298131" fmla="*/ 1518550 w 5729131"/>
                  <a:gd name="connsiteY46-298132" fmla="*/ 1570273 h 2329276"/>
                  <a:gd name="connsiteX47-298133" fmla="*/ 1425379 w 5729131"/>
                  <a:gd name="connsiteY47-298134" fmla="*/ 1590725 h 2329276"/>
                  <a:gd name="connsiteX48-298135" fmla="*/ 1409472 w 5729131"/>
                  <a:gd name="connsiteY48-298136" fmla="*/ 1608905 h 2329276"/>
                  <a:gd name="connsiteX49-298137" fmla="*/ 1270852 w 5729131"/>
                  <a:gd name="connsiteY49-298138" fmla="*/ 1629357 h 2329276"/>
                  <a:gd name="connsiteX50-298139" fmla="*/ 1254945 w 5729131"/>
                  <a:gd name="connsiteY50-298140" fmla="*/ 1649809 h 2329276"/>
                  <a:gd name="connsiteX51-298141" fmla="*/ 1282214 w 5729131"/>
                  <a:gd name="connsiteY51-298142" fmla="*/ 1692986 h 2329276"/>
                  <a:gd name="connsiteX52-298143" fmla="*/ 1243582 w 5729131"/>
                  <a:gd name="connsiteY52-298144" fmla="*/ 1708893 h 2329276"/>
                  <a:gd name="connsiteX53-298145" fmla="*/ 1254945 w 5729131"/>
                  <a:gd name="connsiteY53-298146" fmla="*/ 1727073 h 2329276"/>
                  <a:gd name="connsiteX54-298147" fmla="*/ 1216313 w 5729131"/>
                  <a:gd name="connsiteY54-298148" fmla="*/ 1752070 h 2329276"/>
                  <a:gd name="connsiteX55-298149" fmla="*/ 1275397 w 5729131"/>
                  <a:gd name="connsiteY55-298150" fmla="*/ 1795247 h 2329276"/>
                  <a:gd name="connsiteX56-298151" fmla="*/ 1270852 w 5729131"/>
                  <a:gd name="connsiteY56-298152" fmla="*/ 1822517 h 2329276"/>
                  <a:gd name="connsiteX57-298153" fmla="*/ 1259108 w 5729131"/>
                  <a:gd name="connsiteY57-298154" fmla="*/ 1821538 h 2329276"/>
                  <a:gd name="connsiteX58-298155" fmla="*/ 1258945 w 5729131"/>
                  <a:gd name="connsiteY58-298156" fmla="*/ 1822517 h 2329276"/>
                  <a:gd name="connsiteX59-298157" fmla="*/ 1215644 w 5729131"/>
                  <a:gd name="connsiteY59-298158" fmla="*/ 1818908 h 2329276"/>
                  <a:gd name="connsiteX60-298159" fmla="*/ 1204950 w 5729131"/>
                  <a:gd name="connsiteY60-298160" fmla="*/ 1833879 h 2329276"/>
                  <a:gd name="connsiteX61-298161" fmla="*/ 1196495 w 5729131"/>
                  <a:gd name="connsiteY61-298162" fmla="*/ 1829047 h 2329276"/>
                  <a:gd name="connsiteX62-298163" fmla="*/ 1193043 w 5729131"/>
                  <a:gd name="connsiteY62-298164" fmla="*/ 1833879 h 2329276"/>
                  <a:gd name="connsiteX63-298165" fmla="*/ 1145322 w 5729131"/>
                  <a:gd name="connsiteY63-298166" fmla="*/ 1806609 h 2329276"/>
                  <a:gd name="connsiteX64-298167" fmla="*/ 1098145 w 5729131"/>
                  <a:gd name="connsiteY64-298168" fmla="*/ 1806609 h 2329276"/>
                  <a:gd name="connsiteX65-298169" fmla="*/ 1061785 w 5729131"/>
                  <a:gd name="connsiteY65-298170" fmla="*/ 1833879 h 2329276"/>
                  <a:gd name="connsiteX66-298171" fmla="*/ 1055322 w 5729131"/>
                  <a:gd name="connsiteY66-298172" fmla="*/ 1829796 h 2329276"/>
                  <a:gd name="connsiteX67-298173" fmla="*/ 1049878 w 5729131"/>
                  <a:gd name="connsiteY67-298174" fmla="*/ 1833879 h 2329276"/>
                  <a:gd name="connsiteX68-298175" fmla="*/ 1006701 w 5729131"/>
                  <a:gd name="connsiteY68-298176" fmla="*/ 1806609 h 2329276"/>
                  <a:gd name="connsiteX69-298177" fmla="*/ 924893 w 5729131"/>
                  <a:gd name="connsiteY69-298178" fmla="*/ 1770250 h 2329276"/>
                  <a:gd name="connsiteX70-298179" fmla="*/ 877716 w 5729131"/>
                  <a:gd name="connsiteY70-298180" fmla="*/ 1770250 h 2329276"/>
                  <a:gd name="connsiteX71-298181" fmla="*/ 802724 w 5729131"/>
                  <a:gd name="connsiteY71-298182" fmla="*/ 1833879 h 2329276"/>
                  <a:gd name="connsiteX72-298183" fmla="*/ 798179 w 5729131"/>
                  <a:gd name="connsiteY72-298184" fmla="*/ 1877056 h 2329276"/>
                  <a:gd name="connsiteX73-298185" fmla="*/ 787406 w 5729131"/>
                  <a:gd name="connsiteY73-298186" fmla="*/ 1866283 h 2329276"/>
                  <a:gd name="connsiteX74-298187" fmla="*/ 786272 w 5729131"/>
                  <a:gd name="connsiteY74-298188" fmla="*/ 1877056 h 2329276"/>
                  <a:gd name="connsiteX75-298189" fmla="*/ 756063 w 5729131"/>
                  <a:gd name="connsiteY75-298190" fmla="*/ 1846846 h 2329276"/>
                  <a:gd name="connsiteX76-298191" fmla="*/ 732278 w 5729131"/>
                  <a:gd name="connsiteY76-298192" fmla="*/ 1904325 h 2329276"/>
                  <a:gd name="connsiteX77-298193" fmla="*/ 743640 w 5729131"/>
                  <a:gd name="connsiteY77-298194" fmla="*/ 1913415 h 2329276"/>
                  <a:gd name="connsiteX78-298195" fmla="*/ 723188 w 5729131"/>
                  <a:gd name="connsiteY78-298196" fmla="*/ 1956592 h 2329276"/>
                  <a:gd name="connsiteX79-298197" fmla="*/ 747026 w 5729131"/>
                  <a:gd name="connsiteY79-298198" fmla="*/ 1993433 h 2329276"/>
                  <a:gd name="connsiteX80-298199" fmla="*/ 763548 w 5729131"/>
                  <a:gd name="connsiteY80-298200" fmla="*/ 1990679 h 2329276"/>
                  <a:gd name="connsiteX81-298201" fmla="*/ 764871 w 5729131"/>
                  <a:gd name="connsiteY81-298202" fmla="*/ 1992443 h 2329276"/>
                  <a:gd name="connsiteX82-298203" fmla="*/ 775455 w 5729131"/>
                  <a:gd name="connsiteY82-298204" fmla="*/ 1990679 h 2329276"/>
                  <a:gd name="connsiteX83-298205" fmla="*/ 802724 w 5729131"/>
                  <a:gd name="connsiteY83-298206" fmla="*/ 2027038 h 2329276"/>
                  <a:gd name="connsiteX84-298207" fmla="*/ 798179 w 5729131"/>
                  <a:gd name="connsiteY84-298208" fmla="*/ 2054308 h 2329276"/>
                  <a:gd name="connsiteX85-298209" fmla="*/ 818632 w 5729131"/>
                  <a:gd name="connsiteY85-298210" fmla="*/ 2065670 h 2329276"/>
                  <a:gd name="connsiteX86-298211" fmla="*/ 802724 w 5729131"/>
                  <a:gd name="connsiteY86-298212" fmla="*/ 2097485 h 2329276"/>
                  <a:gd name="connsiteX87-298213" fmla="*/ 766365 w 5729131"/>
                  <a:gd name="connsiteY87-298214" fmla="*/ 2102030 h 2329276"/>
                  <a:gd name="connsiteX88-298215" fmla="*/ 727733 w 5729131"/>
                  <a:gd name="connsiteY88-298216" fmla="*/ 2161114 h 2329276"/>
                  <a:gd name="connsiteX89-298217" fmla="*/ 759548 w 5729131"/>
                  <a:gd name="connsiteY89-298218" fmla="*/ 2204291 h 2329276"/>
                  <a:gd name="connsiteX90-298219" fmla="*/ 759548 w 5729131"/>
                  <a:gd name="connsiteY90-298220" fmla="*/ 2242922 h 2329276"/>
                  <a:gd name="connsiteX91-298221" fmla="*/ 798179 w 5729131"/>
                  <a:gd name="connsiteY91-298222" fmla="*/ 2302007 h 2329276"/>
                  <a:gd name="connsiteX92-298223" fmla="*/ 775455 w 5729131"/>
                  <a:gd name="connsiteY92-298224" fmla="*/ 2317914 h 2329276"/>
                  <a:gd name="connsiteX93-298225" fmla="*/ 770910 w 5729131"/>
                  <a:gd name="connsiteY93-298226" fmla="*/ 2329276 h 2329276"/>
                  <a:gd name="connsiteX94-298227" fmla="*/ 759003 w 5729131"/>
                  <a:gd name="connsiteY94-298228" fmla="*/ 2329276 h 2329276"/>
                  <a:gd name="connsiteX95-298229" fmla="*/ 755003 w 5729131"/>
                  <a:gd name="connsiteY95-298230" fmla="*/ 2329276 h 2329276"/>
                  <a:gd name="connsiteX96-298231" fmla="*/ 743096 w 5729131"/>
                  <a:gd name="connsiteY96-298232" fmla="*/ 2329276 h 2329276"/>
                  <a:gd name="connsiteX97-298233" fmla="*/ 715826 w 5729131"/>
                  <a:gd name="connsiteY97-298234" fmla="*/ 2295189 h 2329276"/>
                  <a:gd name="connsiteX98-298235" fmla="*/ 704464 w 5729131"/>
                  <a:gd name="connsiteY98-298236" fmla="*/ 2295189 h 2329276"/>
                  <a:gd name="connsiteX99-298237" fmla="*/ 684012 w 5729131"/>
                  <a:gd name="connsiteY99-298238" fmla="*/ 2286099 h 2329276"/>
                  <a:gd name="connsiteX100-298239" fmla="*/ 672649 w 5729131"/>
                  <a:gd name="connsiteY100-298240" fmla="*/ 2263375 h 2329276"/>
                  <a:gd name="connsiteX101-298241" fmla="*/ 645222 w 5729131"/>
                  <a:gd name="connsiteY101-298242" fmla="*/ 2255538 h 2329276"/>
                  <a:gd name="connsiteX102-298243" fmla="*/ 625472 w 5729131"/>
                  <a:gd name="connsiteY102-298244" fmla="*/ 2258830 h 2329276"/>
                  <a:gd name="connsiteX103-298245" fmla="*/ 623771 w 5729131"/>
                  <a:gd name="connsiteY103-298246" fmla="*/ 2257129 h 2329276"/>
                  <a:gd name="connsiteX104-298247" fmla="*/ 613565 w 5729131"/>
                  <a:gd name="connsiteY104-298248" fmla="*/ 2258830 h 2329276"/>
                  <a:gd name="connsiteX105-298249" fmla="*/ 609020 w 5729131"/>
                  <a:gd name="connsiteY105-298250" fmla="*/ 2254285 h 2329276"/>
                  <a:gd name="connsiteX106-298251" fmla="*/ 559026 w 5729131"/>
                  <a:gd name="connsiteY106-298252" fmla="*/ 2227015 h 2329276"/>
                  <a:gd name="connsiteX107-298253" fmla="*/ 506760 w 5729131"/>
                  <a:gd name="connsiteY107-298254" fmla="*/ 2220198 h 2329276"/>
                  <a:gd name="connsiteX108-298255" fmla="*/ 483280 w 5729131"/>
                  <a:gd name="connsiteY108-298256" fmla="*/ 2213489 h 2329276"/>
                  <a:gd name="connsiteX109-298257" fmla="*/ 480035 w 5729131"/>
                  <a:gd name="connsiteY109-298258" fmla="*/ 2215653 h 2329276"/>
                  <a:gd name="connsiteX110-298259" fmla="*/ 475042 w 5729131"/>
                  <a:gd name="connsiteY110-298260" fmla="*/ 2211135 h 2329276"/>
                  <a:gd name="connsiteX111-298261" fmla="*/ 474945 w 5729131"/>
                  <a:gd name="connsiteY111-298262" fmla="*/ 2211108 h 2329276"/>
                  <a:gd name="connsiteX112-298263" fmla="*/ 468128 w 5729131"/>
                  <a:gd name="connsiteY112-298264" fmla="*/ 2215653 h 2329276"/>
                  <a:gd name="connsiteX113-298265" fmla="*/ 420406 w 5729131"/>
                  <a:gd name="connsiteY113-298266" fmla="*/ 2172476 h 2329276"/>
                  <a:gd name="connsiteX114-298267" fmla="*/ 381774 w 5729131"/>
                  <a:gd name="connsiteY114-298268" fmla="*/ 2156569 h 2329276"/>
                  <a:gd name="connsiteX115-298269" fmla="*/ 349960 w 5729131"/>
                  <a:gd name="connsiteY115-298270" fmla="*/ 2124754 h 2329276"/>
                  <a:gd name="connsiteX116-298271" fmla="*/ 377229 w 5729131"/>
                  <a:gd name="connsiteY116-298272" fmla="*/ 2117937 h 2329276"/>
                  <a:gd name="connsiteX117-298273" fmla="*/ 404499 w 5729131"/>
                  <a:gd name="connsiteY117-298274" fmla="*/ 2070215 h 2329276"/>
                  <a:gd name="connsiteX118-298275" fmla="*/ 388591 w 5729131"/>
                  <a:gd name="connsiteY118-298276" fmla="*/ 2054308 h 2329276"/>
                  <a:gd name="connsiteX119-298277" fmla="*/ 440858 w 5729131"/>
                  <a:gd name="connsiteY119-298278" fmla="*/ 2027038 h 2329276"/>
                  <a:gd name="connsiteX120-298279" fmla="*/ 440858 w 5729131"/>
                  <a:gd name="connsiteY120-298280" fmla="*/ 2023982 h 2329276"/>
                  <a:gd name="connsiteX121-298281" fmla="*/ 416406 w 5729131"/>
                  <a:gd name="connsiteY121-298282" fmla="*/ 2027038 h 2329276"/>
                  <a:gd name="connsiteX122-298283" fmla="*/ 416406 w 5729131"/>
                  <a:gd name="connsiteY122-298284" fmla="*/ 2025550 h 2329276"/>
                  <a:gd name="connsiteX123-298285" fmla="*/ 404499 w 5729131"/>
                  <a:gd name="connsiteY123-298286" fmla="*/ 2027038 h 2329276"/>
                  <a:gd name="connsiteX124-298287" fmla="*/ 404499 w 5729131"/>
                  <a:gd name="connsiteY124-298288" fmla="*/ 2006586 h 2329276"/>
                  <a:gd name="connsiteX125-298289" fmla="*/ 424951 w 5729131"/>
                  <a:gd name="connsiteY125-298290" fmla="*/ 1990679 h 2329276"/>
                  <a:gd name="connsiteX126-298291" fmla="*/ 463583 w 5729131"/>
                  <a:gd name="connsiteY126-298292" fmla="*/ 1983862 h 2329276"/>
                  <a:gd name="connsiteX127-298293" fmla="*/ 468128 w 5729131"/>
                  <a:gd name="connsiteY127-298294" fmla="*/ 1967954 h 2329276"/>
                  <a:gd name="connsiteX128-298295" fmla="*/ 456765 w 5729131"/>
                  <a:gd name="connsiteY128-298296" fmla="*/ 1936140 h 2329276"/>
                  <a:gd name="connsiteX129-298297" fmla="*/ 474945 w 5729131"/>
                  <a:gd name="connsiteY129-298298" fmla="*/ 1908870 h 2329276"/>
                  <a:gd name="connsiteX130-298299" fmla="*/ 474945 w 5729131"/>
                  <a:gd name="connsiteY130-298300" fmla="*/ 1888418 h 2329276"/>
                  <a:gd name="connsiteX131-298301" fmla="*/ 420406 w 5729131"/>
                  <a:gd name="connsiteY131-298302" fmla="*/ 1870238 h 2329276"/>
                  <a:gd name="connsiteX132-298303" fmla="*/ 409588 w 5729131"/>
                  <a:gd name="connsiteY132-298304" fmla="*/ 1870238 h 2329276"/>
                  <a:gd name="connsiteX133-298305" fmla="*/ 397681 w 5729131"/>
                  <a:gd name="connsiteY133-298306" fmla="*/ 1870238 h 2329276"/>
                  <a:gd name="connsiteX134-298307" fmla="*/ 379485 w 5729131"/>
                  <a:gd name="connsiteY134-298308" fmla="*/ 1847999 h 2329276"/>
                  <a:gd name="connsiteX135-298309" fmla="*/ 357322 w 5729131"/>
                  <a:gd name="connsiteY135-298310" fmla="*/ 1854331 h 2329276"/>
                  <a:gd name="connsiteX136-298311" fmla="*/ 352842 w 5729131"/>
                  <a:gd name="connsiteY136-298312" fmla="*/ 1852209 h 2329276"/>
                  <a:gd name="connsiteX137-298313" fmla="*/ 345415 w 5729131"/>
                  <a:gd name="connsiteY137-298314" fmla="*/ 1854331 h 2329276"/>
                  <a:gd name="connsiteX138-298315" fmla="*/ 302238 w 5729131"/>
                  <a:gd name="connsiteY138-298316" fmla="*/ 1833879 h 2329276"/>
                  <a:gd name="connsiteX139-298317" fmla="*/ 302238 w 5729131"/>
                  <a:gd name="connsiteY139-298318" fmla="*/ 1822517 h 2329276"/>
                  <a:gd name="connsiteX140-298319" fmla="*/ 286331 w 5729131"/>
                  <a:gd name="connsiteY140-298320" fmla="*/ 1795247 h 2329276"/>
                  <a:gd name="connsiteX141-298321" fmla="*/ 270968 w 5729131"/>
                  <a:gd name="connsiteY141-298322" fmla="*/ 1795247 h 2329276"/>
                  <a:gd name="connsiteX142-298323" fmla="*/ 259061 w 5729131"/>
                  <a:gd name="connsiteY142-298324" fmla="*/ 1795247 h 2329276"/>
                  <a:gd name="connsiteX143-298325" fmla="*/ 254516 w 5729131"/>
                  <a:gd name="connsiteY143-298326" fmla="*/ 1779340 h 2329276"/>
                  <a:gd name="connsiteX144-298327" fmla="*/ 263606 w 5729131"/>
                  <a:gd name="connsiteY144-298328" fmla="*/ 1763433 h 2329276"/>
                  <a:gd name="connsiteX145-298329" fmla="*/ 243991 w 5729131"/>
                  <a:gd name="connsiteY145-298330" fmla="*/ 1732920 h 2329276"/>
                  <a:gd name="connsiteX146-298331" fmla="*/ 216429 w 5729131"/>
                  <a:gd name="connsiteY146-298332" fmla="*/ 1736163 h 2329276"/>
                  <a:gd name="connsiteX147-298333" fmla="*/ 212956 w 5729131"/>
                  <a:gd name="connsiteY147-298334" fmla="*/ 1735171 h 2329276"/>
                  <a:gd name="connsiteX148-298335" fmla="*/ 204522 w 5729131"/>
                  <a:gd name="connsiteY148-298336" fmla="*/ 1736163 h 2329276"/>
                  <a:gd name="connsiteX149-298337" fmla="*/ 199623 w 5729131"/>
                  <a:gd name="connsiteY149-298338" fmla="*/ 1734763 h 2329276"/>
                  <a:gd name="connsiteX150-298339" fmla="*/ 195977 w 5729131"/>
                  <a:gd name="connsiteY150-298340" fmla="*/ 1747525 h 2329276"/>
                  <a:gd name="connsiteX151-298341" fmla="*/ 184968 w 5729131"/>
                  <a:gd name="connsiteY151-298342" fmla="*/ 1744380 h 2329276"/>
                  <a:gd name="connsiteX152-298343" fmla="*/ 184070 w 5729131"/>
                  <a:gd name="connsiteY152-298344" fmla="*/ 1747525 h 2329276"/>
                  <a:gd name="connsiteX153-298345" fmla="*/ 168163 w 5729131"/>
                  <a:gd name="connsiteY153-298346" fmla="*/ 1742990 h 2329276"/>
                  <a:gd name="connsiteX154-298347" fmla="*/ 156800 w 5729131"/>
                  <a:gd name="connsiteY154-298348" fmla="*/ 1704348 h 2329276"/>
                  <a:gd name="connsiteX155-298349" fmla="*/ 152255 w 5729131"/>
                  <a:gd name="connsiteY155-298350" fmla="*/ 1688441 h 2329276"/>
                  <a:gd name="connsiteX156-298351" fmla="*/ 156800 w 5729131"/>
                  <a:gd name="connsiteY156-298352" fmla="*/ 1683896 h 2329276"/>
                  <a:gd name="connsiteX157-298353" fmla="*/ 168707 w 5729131"/>
                  <a:gd name="connsiteY157-298354" fmla="*/ 1683896 h 2329276"/>
                  <a:gd name="connsiteX158-298355" fmla="*/ 188615 w 5729131"/>
                  <a:gd name="connsiteY158-298356" fmla="*/ 1683896 h 2329276"/>
                  <a:gd name="connsiteX159-298357" fmla="*/ 199977 w 5729131"/>
                  <a:gd name="connsiteY159-298358" fmla="*/ 1672534 h 2329276"/>
                  <a:gd name="connsiteX160-298359" fmla="*/ 188615 w 5729131"/>
                  <a:gd name="connsiteY160-298360" fmla="*/ 1649809 h 2329276"/>
                  <a:gd name="connsiteX161-298361" fmla="*/ 168163 w 5729131"/>
                  <a:gd name="connsiteY161-298362" fmla="*/ 1640720 h 2329276"/>
                  <a:gd name="connsiteX162-298363" fmla="*/ 168163 w 5729131"/>
                  <a:gd name="connsiteY162-298364" fmla="*/ 1633902 h 2329276"/>
                  <a:gd name="connsiteX163-298365" fmla="*/ 152255 w 5729131"/>
                  <a:gd name="connsiteY163-298366" fmla="*/ 1617995 h 2329276"/>
                  <a:gd name="connsiteX164-298367" fmla="*/ 129531 w 5729131"/>
                  <a:gd name="connsiteY164-298368" fmla="*/ 1581635 h 2329276"/>
                  <a:gd name="connsiteX165-298369" fmla="*/ 140893 w 5729131"/>
                  <a:gd name="connsiteY165-298370" fmla="*/ 1558911 h 2329276"/>
                  <a:gd name="connsiteX166-298371" fmla="*/ 136348 w 5729131"/>
                  <a:gd name="connsiteY166-298372" fmla="*/ 1531641 h 2329276"/>
                  <a:gd name="connsiteX167-298373" fmla="*/ 103789 w 5729131"/>
                  <a:gd name="connsiteY167-298374" fmla="*/ 1518234 h 2329276"/>
                  <a:gd name="connsiteX168-298375" fmla="*/ 93716 w 5729131"/>
                  <a:gd name="connsiteY168-298376" fmla="*/ 1522551 h 2329276"/>
                  <a:gd name="connsiteX169-298377" fmla="*/ 91868 w 5729131"/>
                  <a:gd name="connsiteY169-298378" fmla="*/ 1518240 h 2329276"/>
                  <a:gd name="connsiteX170-298379" fmla="*/ 81809 w 5729131"/>
                  <a:gd name="connsiteY170-298380" fmla="*/ 1522551 h 2329276"/>
                  <a:gd name="connsiteX171-298381" fmla="*/ 74992 w 5729131"/>
                  <a:gd name="connsiteY171-298382" fmla="*/ 1506644 h 2329276"/>
                  <a:gd name="connsiteX172-298383" fmla="*/ 34087 w 5729131"/>
                  <a:gd name="connsiteY172-298384" fmla="*/ 1495282 h 2329276"/>
                  <a:gd name="connsiteX173-298385" fmla="*/ 22725 w 5729131"/>
                  <a:gd name="connsiteY173-298386" fmla="*/ 1452105 h 2329276"/>
                  <a:gd name="connsiteX174-298387" fmla="*/ 22725 w 5729131"/>
                  <a:gd name="connsiteY174-298388" fmla="*/ 1420290 h 2329276"/>
                  <a:gd name="connsiteX175-298389" fmla="*/ 0 w 5729131"/>
                  <a:gd name="connsiteY175-298390" fmla="*/ 1404383 h 2329276"/>
                  <a:gd name="connsiteX176-298391" fmla="*/ 15907 w 5729131"/>
                  <a:gd name="connsiteY176-298392" fmla="*/ 1381659 h 2329276"/>
                  <a:gd name="connsiteX177-298393" fmla="*/ 6818 w 5729131"/>
                  <a:gd name="connsiteY177-298394" fmla="*/ 1318030 h 2329276"/>
                  <a:gd name="connsiteX178-298395" fmla="*/ 34087 w 5729131"/>
                  <a:gd name="connsiteY178-298396" fmla="*/ 1274853 h 2329276"/>
                  <a:gd name="connsiteX179-298397" fmla="*/ 27270 w 5729131"/>
                  <a:gd name="connsiteY179-298398" fmla="*/ 1263491 h 2329276"/>
                  <a:gd name="connsiteX180-298399" fmla="*/ 70447 w 5729131"/>
                  <a:gd name="connsiteY180-298400" fmla="*/ 1224859 h 2329276"/>
                  <a:gd name="connsiteX181-298401" fmla="*/ 27270 w 5729131"/>
                  <a:gd name="connsiteY181-298402" fmla="*/ 1188499 h 2329276"/>
                  <a:gd name="connsiteX182-298403" fmla="*/ 109078 w 5729131"/>
                  <a:gd name="connsiteY182-298404" fmla="*/ 1090783 h 2329276"/>
                  <a:gd name="connsiteX183-298405" fmla="*/ 145438 w 5729131"/>
                  <a:gd name="connsiteY183-298406" fmla="*/ 1047606 h 2329276"/>
                  <a:gd name="connsiteX184-298407" fmla="*/ 156800 w 5729131"/>
                  <a:gd name="connsiteY184-298408" fmla="*/ 1004430 h 2329276"/>
                  <a:gd name="connsiteX185-298409" fmla="*/ 102261 w 5729131"/>
                  <a:gd name="connsiteY185-298410" fmla="*/ 952163 h 2329276"/>
                  <a:gd name="connsiteX186-298411" fmla="*/ 118168 w 5729131"/>
                  <a:gd name="connsiteY186-298412" fmla="*/ 897624 h 2329276"/>
                  <a:gd name="connsiteX187-298413" fmla="*/ 86354 w 5729131"/>
                  <a:gd name="connsiteY187-298414" fmla="*/ 833995 h 2329276"/>
                  <a:gd name="connsiteX188-298415" fmla="*/ 109078 w 5729131"/>
                  <a:gd name="connsiteY188-298416" fmla="*/ 759003 h 2329276"/>
                  <a:gd name="connsiteX189-298417" fmla="*/ 70447 w 5729131"/>
                  <a:gd name="connsiteY189-298418" fmla="*/ 656742 h 2329276"/>
                  <a:gd name="connsiteX190-298419" fmla="*/ 102261 w 5729131"/>
                  <a:gd name="connsiteY190-298420" fmla="*/ 586296 h 2329276"/>
                  <a:gd name="connsiteX191-298421" fmla="*/ 43177 w 5729131"/>
                  <a:gd name="connsiteY191-298422" fmla="*/ 520395 h 2329276"/>
                  <a:gd name="connsiteX192-298423" fmla="*/ 49994 w 5729131"/>
                  <a:gd name="connsiteY192-298424" fmla="*/ 445403 h 2329276"/>
                  <a:gd name="connsiteX193-298425" fmla="*/ 81809 w 5729131"/>
                  <a:gd name="connsiteY193-298426" fmla="*/ 440858 h 2329276"/>
                  <a:gd name="connsiteX194-298427" fmla="*/ 145438 w 5729131"/>
                  <a:gd name="connsiteY194-298428" fmla="*/ 397682 h 2329276"/>
                  <a:gd name="connsiteX195-298429" fmla="*/ 184070 w 5729131"/>
                  <a:gd name="connsiteY195-298430" fmla="*/ 359050 h 2329276"/>
                  <a:gd name="connsiteX196-298431" fmla="*/ 189699 w 5729131"/>
                  <a:gd name="connsiteY196-298432" fmla="*/ 365328 h 2329276"/>
                  <a:gd name="connsiteX197-298433" fmla="*/ 195977 w 5729131"/>
                  <a:gd name="connsiteY197-298434" fmla="*/ 359050 h 2329276"/>
                  <a:gd name="connsiteX198-298435" fmla="*/ 255061 w 5729131"/>
                  <a:gd name="connsiteY198-298436" fmla="*/ 424951 h 2329276"/>
                  <a:gd name="connsiteX199-298437" fmla="*/ 350504 w 5729131"/>
                  <a:gd name="connsiteY199-298438" fmla="*/ 445403 h 2329276"/>
                  <a:gd name="connsiteX200-298439" fmla="*/ 491397 w 5729131"/>
                  <a:gd name="connsiteY200-298440" fmla="*/ 559027 h 2329276"/>
                  <a:gd name="connsiteX201-298441" fmla="*/ 523211 w 5729131"/>
                  <a:gd name="connsiteY201-298442" fmla="*/ 606748 h 2329276"/>
                  <a:gd name="connsiteX202-298443" fmla="*/ 523211 w 5729131"/>
                  <a:gd name="connsiteY202-298444" fmla="*/ 665832 h 2329276"/>
                  <a:gd name="connsiteX203-298445" fmla="*/ 486852 w 5729131"/>
                  <a:gd name="connsiteY203-298446" fmla="*/ 720371 h 2329276"/>
                  <a:gd name="connsiteX204-298447" fmla="*/ 420951 w 5729131"/>
                  <a:gd name="connsiteY204-298448" fmla="*/ 740824 h 2329276"/>
                  <a:gd name="connsiteX205-298449" fmla="*/ 415909 w 5729131"/>
                  <a:gd name="connsiteY205-298450" fmla="*/ 738693 h 2329276"/>
                  <a:gd name="connsiteX206-298451" fmla="*/ 409044 w 5729131"/>
                  <a:gd name="connsiteY206-298452" fmla="*/ 740824 h 2329276"/>
                  <a:gd name="connsiteX207-298453" fmla="*/ 252950 w 5729131"/>
                  <a:gd name="connsiteY207-298454" fmla="*/ 674868 h 2329276"/>
                  <a:gd name="connsiteX208-298455" fmla="*/ 232336 w 5729131"/>
                  <a:gd name="connsiteY208-298456" fmla="*/ 681740 h 2329276"/>
                  <a:gd name="connsiteX209-298457" fmla="*/ 291420 w 5729131"/>
                  <a:gd name="connsiteY209-298458" fmla="*/ 752186 h 2329276"/>
                  <a:gd name="connsiteX210-298459" fmla="*/ 291420 w 5729131"/>
                  <a:gd name="connsiteY210-298460" fmla="*/ 790818 h 2329276"/>
                  <a:gd name="connsiteX211-298461" fmla="*/ 298238 w 5729131"/>
                  <a:gd name="connsiteY211-298462" fmla="*/ 877172 h 2329276"/>
                  <a:gd name="connsiteX212-298463" fmla="*/ 345959 w 5729131"/>
                  <a:gd name="connsiteY212-298464" fmla="*/ 908986 h 2329276"/>
                  <a:gd name="connsiteX213-298465" fmla="*/ 362087 w 5729131"/>
                  <a:gd name="connsiteY213-298466" fmla="*/ 918394 h 2329276"/>
                  <a:gd name="connsiteX214-298467" fmla="*/ 365867 w 5729131"/>
                  <a:gd name="connsiteY214-298468" fmla="*/ 886261 h 2329276"/>
                  <a:gd name="connsiteX215-298469" fmla="*/ 345415 w 5729131"/>
                  <a:gd name="connsiteY215-298470" fmla="*/ 849902 h 2329276"/>
                  <a:gd name="connsiteX216-298471" fmla="*/ 365867 w 5729131"/>
                  <a:gd name="connsiteY216-298472" fmla="*/ 818087 h 2329276"/>
                  <a:gd name="connsiteX217-298473" fmla="*/ 374560 w 5729131"/>
                  <a:gd name="connsiteY217-298474" fmla="*/ 823086 h 2329276"/>
                  <a:gd name="connsiteX218-298475" fmla="*/ 377774 w 5729131"/>
                  <a:gd name="connsiteY218-298476" fmla="*/ 818087 h 2329276"/>
                  <a:gd name="connsiteX219-298477" fmla="*/ 461933 w 5729131"/>
                  <a:gd name="connsiteY219-298478" fmla="*/ 866479 h 2329276"/>
                  <a:gd name="connsiteX220-298479" fmla="*/ 484035 w 5729131"/>
                  <a:gd name="connsiteY220-298480" fmla="*/ 849902 h 2329276"/>
                  <a:gd name="connsiteX221-298481" fmla="*/ 463583 w 5729131"/>
                  <a:gd name="connsiteY221-298482" fmla="*/ 784000 h 2329276"/>
                  <a:gd name="connsiteX222-298483" fmla="*/ 549936 w 5729131"/>
                  <a:gd name="connsiteY222-298484" fmla="*/ 697647 h 2329276"/>
                  <a:gd name="connsiteX223-298485" fmla="*/ 559742 w 5729131"/>
                  <a:gd name="connsiteY223-298486" fmla="*/ 699748 h 2329276"/>
                  <a:gd name="connsiteX224-298487" fmla="*/ 561843 w 5729131"/>
                  <a:gd name="connsiteY224-298488" fmla="*/ 697647 h 2329276"/>
                  <a:gd name="connsiteX225-298489" fmla="*/ 593658 w 5729131"/>
                  <a:gd name="connsiteY225-298490" fmla="*/ 704464 h 2329276"/>
                  <a:gd name="connsiteX226-298491" fmla="*/ 620945 w 5729131"/>
                  <a:gd name="connsiteY226-298492" fmla="*/ 728341 h 2329276"/>
                  <a:gd name="connsiteX227-298493" fmla="*/ 640835 w 5729131"/>
                  <a:gd name="connsiteY227-298494" fmla="*/ 672650 h 2329276"/>
                  <a:gd name="connsiteX228-298495" fmla="*/ 609020 w 5729131"/>
                  <a:gd name="connsiteY228-298496" fmla="*/ 618111 h 2329276"/>
                  <a:gd name="connsiteX229-298497" fmla="*/ 624928 w 5729131"/>
                  <a:gd name="connsiteY229-298498" fmla="*/ 559027 h 2329276"/>
                  <a:gd name="connsiteX230-298499" fmla="*/ 597658 w 5729131"/>
                  <a:gd name="connsiteY230-298500" fmla="*/ 499942 h 2329276"/>
                  <a:gd name="connsiteX231-298501" fmla="*/ 611562 w 5729131"/>
                  <a:gd name="connsiteY231-298502" fmla="*/ 504268 h 2329276"/>
                  <a:gd name="connsiteX232-298503" fmla="*/ 609565 w 5729131"/>
                  <a:gd name="connsiteY232-298504" fmla="*/ 499942 h 2329276"/>
                  <a:gd name="connsiteX233-298505" fmla="*/ 711826 w 5729131"/>
                  <a:gd name="connsiteY233-298506" fmla="*/ 531757 h 2329276"/>
                  <a:gd name="connsiteX234-298507" fmla="*/ 732278 w 5729131"/>
                  <a:gd name="connsiteY234-298508" fmla="*/ 586296 h 2329276"/>
                  <a:gd name="connsiteX235-298509" fmla="*/ 684556 w 5729131"/>
                  <a:gd name="connsiteY235-298510" fmla="*/ 597658 h 2329276"/>
                  <a:gd name="connsiteX236-298511" fmla="*/ 684556 w 5729131"/>
                  <a:gd name="connsiteY236-298512" fmla="*/ 649925 h 2329276"/>
                  <a:gd name="connsiteX237-298513" fmla="*/ 713309 w 5729131"/>
                  <a:gd name="connsiteY237-298514" fmla="*/ 678678 h 2329276"/>
                  <a:gd name="connsiteX238-298515" fmla="*/ 763548 w 5729131"/>
                  <a:gd name="connsiteY238-298516" fmla="*/ 661287 h 2329276"/>
                  <a:gd name="connsiteX239-298517" fmla="*/ 770365 w 5729131"/>
                  <a:gd name="connsiteY239-298518" fmla="*/ 602203 h 2329276"/>
                  <a:gd name="connsiteX240-298519" fmla="*/ 845357 w 5729131"/>
                  <a:gd name="connsiteY240-298520" fmla="*/ 554482 h 2329276"/>
                  <a:gd name="connsiteX241-298521" fmla="*/ 972614 w 5729131"/>
                  <a:gd name="connsiteY241-298522" fmla="*/ 468128 h 2329276"/>
                  <a:gd name="connsiteX242-298523" fmla="*/ 982566 w 5729131"/>
                  <a:gd name="connsiteY242-298524" fmla="*/ 469455 h 2329276"/>
                  <a:gd name="connsiteX243-298525" fmla="*/ 984521 w 5729131"/>
                  <a:gd name="connsiteY243-298526" fmla="*/ 468128 h 2329276"/>
                  <a:gd name="connsiteX244-298527" fmla="*/ 1018608 w 5729131"/>
                  <a:gd name="connsiteY244-298528" fmla="*/ 472673 h 2329276"/>
                  <a:gd name="connsiteX245-298529" fmla="*/ 979977 w 5729131"/>
                  <a:gd name="connsiteY245-298530" fmla="*/ 536302 h 2329276"/>
                  <a:gd name="connsiteX246-298531" fmla="*/ 1012666 w 5729131"/>
                  <a:gd name="connsiteY246-298532" fmla="*/ 541463 h 2329276"/>
                  <a:gd name="connsiteX247-298533" fmla="*/ 1038516 w 5729131"/>
                  <a:gd name="connsiteY247-298534" fmla="*/ 511305 h 2329276"/>
                  <a:gd name="connsiteX248-298535" fmla="*/ 1050423 w 5729131"/>
                  <a:gd name="connsiteY248-298536" fmla="*/ 511305 h 2329276"/>
                  <a:gd name="connsiteX249-298537" fmla="*/ 1108962 w 5729131"/>
                  <a:gd name="connsiteY249-298538" fmla="*/ 511305 h 2329276"/>
                  <a:gd name="connsiteX250-298539" fmla="*/ 1161229 w 5729131"/>
                  <a:gd name="connsiteY250-298540" fmla="*/ 468128 h 2329276"/>
                  <a:gd name="connsiteX251-298541" fmla="*/ 1165711 w 5729131"/>
                  <a:gd name="connsiteY251-298542" fmla="*/ 474262 h 2329276"/>
                  <a:gd name="connsiteX252-298543" fmla="*/ 1173136 w 5729131"/>
                  <a:gd name="connsiteY252-298544" fmla="*/ 468128 h 2329276"/>
                  <a:gd name="connsiteX253-298545" fmla="*/ 1210035 w 5729131"/>
                  <a:gd name="connsiteY253-298546" fmla="*/ 518621 h 2329276"/>
                  <a:gd name="connsiteX254-298547" fmla="*/ 1247583 w 5729131"/>
                  <a:gd name="connsiteY254-298548" fmla="*/ 461311 h 2329276"/>
                  <a:gd name="connsiteX255-298549" fmla="*/ 1211223 w 5729131"/>
                  <a:gd name="connsiteY255-298550" fmla="*/ 402227 h 2329276"/>
                  <a:gd name="connsiteX256-298551" fmla="*/ 1227130 w 5729131"/>
                  <a:gd name="connsiteY256-298552" fmla="*/ 365867 h 2329276"/>
                  <a:gd name="connsiteX257-298553" fmla="*/ 1237665 w 5729131"/>
                  <a:gd name="connsiteY257-298554" fmla="*/ 369005 h 2329276"/>
                  <a:gd name="connsiteX258-298555" fmla="*/ 1239037 w 5729131"/>
                  <a:gd name="connsiteY258-298556" fmla="*/ 365867 h 2329276"/>
                  <a:gd name="connsiteX259-298557" fmla="*/ 1345843 w 5729131"/>
                  <a:gd name="connsiteY259-298558" fmla="*/ 397682 h 2329276"/>
                  <a:gd name="connsiteX260-298559" fmla="*/ 1400382 w 5729131"/>
                  <a:gd name="connsiteY260-298560" fmla="*/ 429496 h 2329276"/>
                  <a:gd name="connsiteX261-298561" fmla="*/ 1519756 w 5729131"/>
                  <a:gd name="connsiteY261-298562" fmla="*/ 536080 h 2329276"/>
                  <a:gd name="connsiteX262-298563" fmla="*/ 1543003 w 5729131"/>
                  <a:gd name="connsiteY262-298564" fmla="*/ 495398 h 2329276"/>
                  <a:gd name="connsiteX263-298565" fmla="*/ 1506643 w 5729131"/>
                  <a:gd name="connsiteY263-298566" fmla="*/ 440858 h 2329276"/>
                  <a:gd name="connsiteX264-298567" fmla="*/ 1506643 w 5729131"/>
                  <a:gd name="connsiteY264-298568" fmla="*/ 418134 h 2329276"/>
                  <a:gd name="connsiteX265-298569" fmla="*/ 1463467 w 5729131"/>
                  <a:gd name="connsiteY265-298570" fmla="*/ 409044 h 2329276"/>
                  <a:gd name="connsiteX266-298571" fmla="*/ 1472556 w 5729131"/>
                  <a:gd name="connsiteY266-298572" fmla="*/ 359050 h 2329276"/>
                  <a:gd name="connsiteX267-298573" fmla="*/ 1452104 w 5729131"/>
                  <a:gd name="connsiteY267-298574" fmla="*/ 272696 h 2329276"/>
                  <a:gd name="connsiteX268-298575" fmla="*/ 1452104 w 5729131"/>
                  <a:gd name="connsiteY268-298576" fmla="*/ 236337 h 2329276"/>
                  <a:gd name="connsiteX269-298577" fmla="*/ 1522551 w 5729131"/>
                  <a:gd name="connsiteY269-298578" fmla="*/ 134076 h 2329276"/>
                  <a:gd name="connsiteX270-298579" fmla="*/ 1543003 w 5729131"/>
                  <a:gd name="connsiteY270-298580" fmla="*/ 20453 h 2329276"/>
                  <a:gd name="connsiteX271-298581" fmla="*/ 1570272 w 5729131"/>
                  <a:gd name="connsiteY271-298582" fmla="*/ 0 h 2329276"/>
                  <a:gd name="connsiteX272-298583" fmla="*/ 1578688 w 5729131"/>
                  <a:gd name="connsiteY272-298584" fmla="*/ 2619 h 2329276"/>
                  <a:gd name="connsiteX273-298585" fmla="*/ 1582179 w 5729131"/>
                  <a:gd name="connsiteY273-298586" fmla="*/ 0 h 2329276"/>
                  <a:gd name="connsiteX274-298587" fmla="*/ 1684440 w 5729131"/>
                  <a:gd name="connsiteY274-298588" fmla="*/ 31815 h 2329276"/>
                  <a:gd name="connsiteX275-298589" fmla="*/ 1688985 w 5729131"/>
                  <a:gd name="connsiteY275-298590" fmla="*/ 102261 h 2329276"/>
                  <a:gd name="connsiteX276-298591" fmla="*/ 1652625 w 5729131"/>
                  <a:gd name="connsiteY276-298592" fmla="*/ 193160 h 2329276"/>
                  <a:gd name="connsiteX277-298593" fmla="*/ 1679895 w 5729131"/>
                  <a:gd name="connsiteY277-298594" fmla="*/ 231792 h 2329276"/>
                  <a:gd name="connsiteX278-298595" fmla="*/ 1688985 w 5729131"/>
                  <a:gd name="connsiteY278-298596" fmla="*/ 306783 h 2329276"/>
                  <a:gd name="connsiteX279-298597" fmla="*/ 1679895 w 5729131"/>
                  <a:gd name="connsiteY279-298598" fmla="*/ 452221 h 2329276"/>
                  <a:gd name="connsiteX280-298599" fmla="*/ 1636718 w 5729131"/>
                  <a:gd name="connsiteY280-298600" fmla="*/ 715827 h 2329276"/>
                  <a:gd name="connsiteX281-298601" fmla="*/ 1662494 w 5729131"/>
                  <a:gd name="connsiteY281-298602" fmla="*/ 722271 h 2329276"/>
                  <a:gd name="connsiteX0-298603" fmla="*/ 1662494 w 5729131"/>
                  <a:gd name="connsiteY0-298604" fmla="*/ 722271 h 2329276"/>
                  <a:gd name="connsiteX1-298605" fmla="*/ 5729132 w 5729131"/>
                  <a:gd name="connsiteY1-298606" fmla="*/ 785976 h 2329276"/>
                  <a:gd name="connsiteX2-298607" fmla="*/ 5693366 w 5729131"/>
                  <a:gd name="connsiteY2-298608" fmla="*/ 792603 h 2329276"/>
                  <a:gd name="connsiteX3-298609" fmla="*/ 5640799 w 5729131"/>
                  <a:gd name="connsiteY3-298610" fmla="*/ 752186 h 2329276"/>
                  <a:gd name="connsiteX4-298611" fmla="*/ 5586259 w 5729131"/>
                  <a:gd name="connsiteY4-298612" fmla="*/ 870354 h 2329276"/>
                  <a:gd name="connsiteX5-298613" fmla="*/ 5575676 w 5729131"/>
                  <a:gd name="connsiteY5-298614" fmla="*/ 869346 h 2329276"/>
                  <a:gd name="connsiteX6-298615" fmla="*/ 5539436 w 5729131"/>
                  <a:gd name="connsiteY6-298616" fmla="*/ 867029 h 2329276"/>
                  <a:gd name="connsiteX7-298617" fmla="*/ 5593077 w 5729131"/>
                  <a:gd name="connsiteY7-298618" fmla="*/ 972615 h 2329276"/>
                  <a:gd name="connsiteX8-298619" fmla="*/ 5613529 w 5729131"/>
                  <a:gd name="connsiteY8-298620" fmla="*/ 1031699 h 2329276"/>
                  <a:gd name="connsiteX9-298621" fmla="*/ 5608984 w 5729131"/>
                  <a:gd name="connsiteY9-298622" fmla="*/ 1054424 h 2329276"/>
                  <a:gd name="connsiteX10-298623" fmla="*/ 5274932 w 5729131"/>
                  <a:gd name="connsiteY10-298624" fmla="*/ 1236221 h 2329276"/>
                  <a:gd name="connsiteX11-298625" fmla="*/ 5267238 w 5729131"/>
                  <a:gd name="connsiteY11-298626" fmla="*/ 1227794 h 2329276"/>
                  <a:gd name="connsiteX12-298627" fmla="*/ 5129494 w 5729131"/>
                  <a:gd name="connsiteY12-298628" fmla="*/ 1243038 h 2329276"/>
                  <a:gd name="connsiteX13-298629" fmla="*/ 5126389 w 5729131"/>
                  <a:gd name="connsiteY13-298630" fmla="*/ 1237716 h 2329276"/>
                  <a:gd name="connsiteX14-298631" fmla="*/ 5117587 w 5729131"/>
                  <a:gd name="connsiteY14-298632" fmla="*/ 1243038 h 2329276"/>
                  <a:gd name="connsiteX15-298633" fmla="*/ 5074955 w 5729131"/>
                  <a:gd name="connsiteY15-298634" fmla="*/ 1247583 h 2329276"/>
                  <a:gd name="connsiteX16-298635" fmla="*/ 5015871 w 5729131"/>
                  <a:gd name="connsiteY16-298636" fmla="*/ 1283943 h 2329276"/>
                  <a:gd name="connsiteX17-298637" fmla="*/ 4974967 w 5729131"/>
                  <a:gd name="connsiteY17-298638" fmla="*/ 1349844 h 2329276"/>
                  <a:gd name="connsiteX18-298639" fmla="*/ 5011326 w 5729131"/>
                  <a:gd name="connsiteY18-298640" fmla="*/ 1495282 h 2329276"/>
                  <a:gd name="connsiteX19-298641" fmla="*/ 4963605 w 5729131"/>
                  <a:gd name="connsiteY19-298642" fmla="*/ 1547548 h 2329276"/>
                  <a:gd name="connsiteX20-298643" fmla="*/ 4974967 w 5729131"/>
                  <a:gd name="connsiteY20-298644" fmla="*/ 1574818 h 2329276"/>
                  <a:gd name="connsiteX21-298645" fmla="*/ 4897703 w 5729131"/>
                  <a:gd name="connsiteY21-298646" fmla="*/ 1677079 h 2329276"/>
                  <a:gd name="connsiteX22-298647" fmla="*/ 4845437 w 5729131"/>
                  <a:gd name="connsiteY22-298648" fmla="*/ 1692986 h 2329276"/>
                  <a:gd name="connsiteX23-298649" fmla="*/ 4834074 w 5729131"/>
                  <a:gd name="connsiteY23-298650" fmla="*/ 1752070 h 2329276"/>
                  <a:gd name="connsiteX24-298651" fmla="*/ 4779535 w 5729131"/>
                  <a:gd name="connsiteY24-298652" fmla="*/ 1811154 h 2329276"/>
                  <a:gd name="connsiteX25-298653" fmla="*/ 4777225 w 5729131"/>
                  <a:gd name="connsiteY25-298654" fmla="*/ 1800758 h 2329276"/>
                  <a:gd name="connsiteX26-298655" fmla="*/ 4758538 w 5729131"/>
                  <a:gd name="connsiteY26-298656" fmla="*/ 1770250 h 2329276"/>
                  <a:gd name="connsiteX27-298657" fmla="*/ 4742631 w 5729131"/>
                  <a:gd name="connsiteY27-298658" fmla="*/ 1683896 h 2329276"/>
                  <a:gd name="connsiteX28-298659" fmla="*/ 4715361 w 5729131"/>
                  <a:gd name="connsiteY28-298660" fmla="*/ 1543004 h 2329276"/>
                  <a:gd name="connsiteX29-298661" fmla="*/ 4735813 w 5729131"/>
                  <a:gd name="connsiteY29-298662" fmla="*/ 1452105 h 2329276"/>
                  <a:gd name="connsiteX30-298663" fmla="*/ 4767628 w 5729131"/>
                  <a:gd name="connsiteY30-298664" fmla="*/ 1408928 h 2329276"/>
                  <a:gd name="connsiteX31-298665" fmla="*/ 4767628 w 5729131"/>
                  <a:gd name="connsiteY31-298666" fmla="*/ 1381659 h 2329276"/>
                  <a:gd name="connsiteX32-298667" fmla="*/ 4826712 w 5729131"/>
                  <a:gd name="connsiteY32-298668" fmla="*/ 1365751 h 2329276"/>
                  <a:gd name="connsiteX33-298669" fmla="*/ 1811153 w 5729131"/>
                  <a:gd name="connsiteY33-298670" fmla="*/ 1617995 h 2329276"/>
                  <a:gd name="connsiteX34-298671" fmla="*/ 1748069 w 5729131"/>
                  <a:gd name="connsiteY34-298672" fmla="*/ 1656627 h 2329276"/>
                  <a:gd name="connsiteX35-298673" fmla="*/ 1711709 w 5729131"/>
                  <a:gd name="connsiteY35-298674" fmla="*/ 1661172 h 2329276"/>
                  <a:gd name="connsiteX36-298675" fmla="*/ 1711926 w 5729131"/>
                  <a:gd name="connsiteY36-298676" fmla="*/ 1659656 h 2329276"/>
                  <a:gd name="connsiteX37-298677" fmla="*/ 1699803 w 5729131"/>
                  <a:gd name="connsiteY37-298678" fmla="*/ 1661172 h 2329276"/>
                  <a:gd name="connsiteX38-298679" fmla="*/ 1704347 w 5729131"/>
                  <a:gd name="connsiteY38-298680" fmla="*/ 1629357 h 2329276"/>
                  <a:gd name="connsiteX39-298681" fmla="*/ 1662460 w 5729131"/>
                  <a:gd name="connsiteY39-298682" fmla="*/ 1611406 h 2329276"/>
                  <a:gd name="connsiteX40-298683" fmla="*/ 1629901 w 5729131"/>
                  <a:gd name="connsiteY40-298684" fmla="*/ 1624812 h 2329276"/>
                  <a:gd name="connsiteX41-298685" fmla="*/ 1629300 w 5729131"/>
                  <a:gd name="connsiteY41-298686" fmla="*/ 1620157 h 2329276"/>
                  <a:gd name="connsiteX42-298687" fmla="*/ 1617994 w 5729131"/>
                  <a:gd name="connsiteY42-298688" fmla="*/ 1624812 h 2329276"/>
                  <a:gd name="connsiteX43-298689" fmla="*/ 1608904 w 5729131"/>
                  <a:gd name="connsiteY43-298690" fmla="*/ 1554366 h 2329276"/>
                  <a:gd name="connsiteX44-298691" fmla="*/ 1552684 w 5729131"/>
                  <a:gd name="connsiteY44-298692" fmla="*/ 1544673 h 2329276"/>
                  <a:gd name="connsiteX45-298693" fmla="*/ 1518550 w 5729131"/>
                  <a:gd name="connsiteY45-298694" fmla="*/ 1570273 h 2329276"/>
                  <a:gd name="connsiteX46-298695" fmla="*/ 1425379 w 5729131"/>
                  <a:gd name="connsiteY46-298696" fmla="*/ 1590725 h 2329276"/>
                  <a:gd name="connsiteX47-298697" fmla="*/ 1409472 w 5729131"/>
                  <a:gd name="connsiteY47-298698" fmla="*/ 1608905 h 2329276"/>
                  <a:gd name="connsiteX48-298699" fmla="*/ 1270852 w 5729131"/>
                  <a:gd name="connsiteY48-298700" fmla="*/ 1629357 h 2329276"/>
                  <a:gd name="connsiteX49-298701" fmla="*/ 1254945 w 5729131"/>
                  <a:gd name="connsiteY49-298702" fmla="*/ 1649809 h 2329276"/>
                  <a:gd name="connsiteX50-298703" fmla="*/ 1282214 w 5729131"/>
                  <a:gd name="connsiteY50-298704" fmla="*/ 1692986 h 2329276"/>
                  <a:gd name="connsiteX51-298705" fmla="*/ 1243582 w 5729131"/>
                  <a:gd name="connsiteY51-298706" fmla="*/ 1708893 h 2329276"/>
                  <a:gd name="connsiteX52-298707" fmla="*/ 1254945 w 5729131"/>
                  <a:gd name="connsiteY52-298708" fmla="*/ 1727073 h 2329276"/>
                  <a:gd name="connsiteX53-298709" fmla="*/ 1216313 w 5729131"/>
                  <a:gd name="connsiteY53-298710" fmla="*/ 1752070 h 2329276"/>
                  <a:gd name="connsiteX54-298711" fmla="*/ 1275397 w 5729131"/>
                  <a:gd name="connsiteY54-298712" fmla="*/ 1795247 h 2329276"/>
                  <a:gd name="connsiteX55-298713" fmla="*/ 1270852 w 5729131"/>
                  <a:gd name="connsiteY55-298714" fmla="*/ 1822517 h 2329276"/>
                  <a:gd name="connsiteX56-298715" fmla="*/ 1259108 w 5729131"/>
                  <a:gd name="connsiteY56-298716" fmla="*/ 1821538 h 2329276"/>
                  <a:gd name="connsiteX57-298717" fmla="*/ 1258945 w 5729131"/>
                  <a:gd name="connsiteY57-298718" fmla="*/ 1822517 h 2329276"/>
                  <a:gd name="connsiteX58-298719" fmla="*/ 1215644 w 5729131"/>
                  <a:gd name="connsiteY58-298720" fmla="*/ 1818908 h 2329276"/>
                  <a:gd name="connsiteX59-298721" fmla="*/ 1204950 w 5729131"/>
                  <a:gd name="connsiteY59-298722" fmla="*/ 1833879 h 2329276"/>
                  <a:gd name="connsiteX60-298723" fmla="*/ 1196495 w 5729131"/>
                  <a:gd name="connsiteY60-298724" fmla="*/ 1829047 h 2329276"/>
                  <a:gd name="connsiteX61-298725" fmla="*/ 1193043 w 5729131"/>
                  <a:gd name="connsiteY61-298726" fmla="*/ 1833879 h 2329276"/>
                  <a:gd name="connsiteX62-298727" fmla="*/ 1145322 w 5729131"/>
                  <a:gd name="connsiteY62-298728" fmla="*/ 1806609 h 2329276"/>
                  <a:gd name="connsiteX63-298729" fmla="*/ 1098145 w 5729131"/>
                  <a:gd name="connsiteY63-298730" fmla="*/ 1806609 h 2329276"/>
                  <a:gd name="connsiteX64-298731" fmla="*/ 1061785 w 5729131"/>
                  <a:gd name="connsiteY64-298732" fmla="*/ 1833879 h 2329276"/>
                  <a:gd name="connsiteX65-298733" fmla="*/ 1055322 w 5729131"/>
                  <a:gd name="connsiteY65-298734" fmla="*/ 1829796 h 2329276"/>
                  <a:gd name="connsiteX66-298735" fmla="*/ 1049878 w 5729131"/>
                  <a:gd name="connsiteY66-298736" fmla="*/ 1833879 h 2329276"/>
                  <a:gd name="connsiteX67-298737" fmla="*/ 1006701 w 5729131"/>
                  <a:gd name="connsiteY67-298738" fmla="*/ 1806609 h 2329276"/>
                  <a:gd name="connsiteX68-298739" fmla="*/ 924893 w 5729131"/>
                  <a:gd name="connsiteY68-298740" fmla="*/ 1770250 h 2329276"/>
                  <a:gd name="connsiteX69-298741" fmla="*/ 877716 w 5729131"/>
                  <a:gd name="connsiteY69-298742" fmla="*/ 1770250 h 2329276"/>
                  <a:gd name="connsiteX70-298743" fmla="*/ 802724 w 5729131"/>
                  <a:gd name="connsiteY70-298744" fmla="*/ 1833879 h 2329276"/>
                  <a:gd name="connsiteX71-298745" fmla="*/ 798179 w 5729131"/>
                  <a:gd name="connsiteY71-298746" fmla="*/ 1877056 h 2329276"/>
                  <a:gd name="connsiteX72-298747" fmla="*/ 787406 w 5729131"/>
                  <a:gd name="connsiteY72-298748" fmla="*/ 1866283 h 2329276"/>
                  <a:gd name="connsiteX73-298749" fmla="*/ 786272 w 5729131"/>
                  <a:gd name="connsiteY73-298750" fmla="*/ 1877056 h 2329276"/>
                  <a:gd name="connsiteX74-298751" fmla="*/ 756063 w 5729131"/>
                  <a:gd name="connsiteY74-298752" fmla="*/ 1846846 h 2329276"/>
                  <a:gd name="connsiteX75-298753" fmla="*/ 732278 w 5729131"/>
                  <a:gd name="connsiteY75-298754" fmla="*/ 1904325 h 2329276"/>
                  <a:gd name="connsiteX76-298755" fmla="*/ 743640 w 5729131"/>
                  <a:gd name="connsiteY76-298756" fmla="*/ 1913415 h 2329276"/>
                  <a:gd name="connsiteX77-298757" fmla="*/ 723188 w 5729131"/>
                  <a:gd name="connsiteY77-298758" fmla="*/ 1956592 h 2329276"/>
                  <a:gd name="connsiteX78-298759" fmla="*/ 747026 w 5729131"/>
                  <a:gd name="connsiteY78-298760" fmla="*/ 1993433 h 2329276"/>
                  <a:gd name="connsiteX79-298761" fmla="*/ 763548 w 5729131"/>
                  <a:gd name="connsiteY79-298762" fmla="*/ 1990679 h 2329276"/>
                  <a:gd name="connsiteX80-298763" fmla="*/ 764871 w 5729131"/>
                  <a:gd name="connsiteY80-298764" fmla="*/ 1992443 h 2329276"/>
                  <a:gd name="connsiteX81-298765" fmla="*/ 775455 w 5729131"/>
                  <a:gd name="connsiteY81-298766" fmla="*/ 1990679 h 2329276"/>
                  <a:gd name="connsiteX82-298767" fmla="*/ 802724 w 5729131"/>
                  <a:gd name="connsiteY82-298768" fmla="*/ 2027038 h 2329276"/>
                  <a:gd name="connsiteX83-298769" fmla="*/ 798179 w 5729131"/>
                  <a:gd name="connsiteY83-298770" fmla="*/ 2054308 h 2329276"/>
                  <a:gd name="connsiteX84-298771" fmla="*/ 818632 w 5729131"/>
                  <a:gd name="connsiteY84-298772" fmla="*/ 2065670 h 2329276"/>
                  <a:gd name="connsiteX85-298773" fmla="*/ 802724 w 5729131"/>
                  <a:gd name="connsiteY85-298774" fmla="*/ 2097485 h 2329276"/>
                  <a:gd name="connsiteX86-298775" fmla="*/ 766365 w 5729131"/>
                  <a:gd name="connsiteY86-298776" fmla="*/ 2102030 h 2329276"/>
                  <a:gd name="connsiteX87-298777" fmla="*/ 727733 w 5729131"/>
                  <a:gd name="connsiteY87-298778" fmla="*/ 2161114 h 2329276"/>
                  <a:gd name="connsiteX88-298779" fmla="*/ 759548 w 5729131"/>
                  <a:gd name="connsiteY88-298780" fmla="*/ 2204291 h 2329276"/>
                  <a:gd name="connsiteX89-298781" fmla="*/ 759548 w 5729131"/>
                  <a:gd name="connsiteY89-298782" fmla="*/ 2242922 h 2329276"/>
                  <a:gd name="connsiteX90-298783" fmla="*/ 798179 w 5729131"/>
                  <a:gd name="connsiteY90-298784" fmla="*/ 2302007 h 2329276"/>
                  <a:gd name="connsiteX91-298785" fmla="*/ 775455 w 5729131"/>
                  <a:gd name="connsiteY91-298786" fmla="*/ 2317914 h 2329276"/>
                  <a:gd name="connsiteX92-298787" fmla="*/ 770910 w 5729131"/>
                  <a:gd name="connsiteY92-298788" fmla="*/ 2329276 h 2329276"/>
                  <a:gd name="connsiteX93-298789" fmla="*/ 759003 w 5729131"/>
                  <a:gd name="connsiteY93-298790" fmla="*/ 2329276 h 2329276"/>
                  <a:gd name="connsiteX94-298791" fmla="*/ 755003 w 5729131"/>
                  <a:gd name="connsiteY94-298792" fmla="*/ 2329276 h 2329276"/>
                  <a:gd name="connsiteX95-298793" fmla="*/ 743096 w 5729131"/>
                  <a:gd name="connsiteY95-298794" fmla="*/ 2329276 h 2329276"/>
                  <a:gd name="connsiteX96-298795" fmla="*/ 715826 w 5729131"/>
                  <a:gd name="connsiteY96-298796" fmla="*/ 2295189 h 2329276"/>
                  <a:gd name="connsiteX97-298797" fmla="*/ 704464 w 5729131"/>
                  <a:gd name="connsiteY97-298798" fmla="*/ 2295189 h 2329276"/>
                  <a:gd name="connsiteX98-298799" fmla="*/ 684012 w 5729131"/>
                  <a:gd name="connsiteY98-298800" fmla="*/ 2286099 h 2329276"/>
                  <a:gd name="connsiteX99-298801" fmla="*/ 672649 w 5729131"/>
                  <a:gd name="connsiteY99-298802" fmla="*/ 2263375 h 2329276"/>
                  <a:gd name="connsiteX100-298803" fmla="*/ 645222 w 5729131"/>
                  <a:gd name="connsiteY100-298804" fmla="*/ 2255538 h 2329276"/>
                  <a:gd name="connsiteX101-298805" fmla="*/ 625472 w 5729131"/>
                  <a:gd name="connsiteY101-298806" fmla="*/ 2258830 h 2329276"/>
                  <a:gd name="connsiteX102-298807" fmla="*/ 623771 w 5729131"/>
                  <a:gd name="connsiteY102-298808" fmla="*/ 2257129 h 2329276"/>
                  <a:gd name="connsiteX103-298809" fmla="*/ 613565 w 5729131"/>
                  <a:gd name="connsiteY103-298810" fmla="*/ 2258830 h 2329276"/>
                  <a:gd name="connsiteX104-298811" fmla="*/ 609020 w 5729131"/>
                  <a:gd name="connsiteY104-298812" fmla="*/ 2254285 h 2329276"/>
                  <a:gd name="connsiteX105-298813" fmla="*/ 559026 w 5729131"/>
                  <a:gd name="connsiteY105-298814" fmla="*/ 2227015 h 2329276"/>
                  <a:gd name="connsiteX106-298815" fmla="*/ 506760 w 5729131"/>
                  <a:gd name="connsiteY106-298816" fmla="*/ 2220198 h 2329276"/>
                  <a:gd name="connsiteX107-298817" fmla="*/ 483280 w 5729131"/>
                  <a:gd name="connsiteY107-298818" fmla="*/ 2213489 h 2329276"/>
                  <a:gd name="connsiteX108-298819" fmla="*/ 480035 w 5729131"/>
                  <a:gd name="connsiteY108-298820" fmla="*/ 2215653 h 2329276"/>
                  <a:gd name="connsiteX109-298821" fmla="*/ 475042 w 5729131"/>
                  <a:gd name="connsiteY109-298822" fmla="*/ 2211135 h 2329276"/>
                  <a:gd name="connsiteX110-298823" fmla="*/ 474945 w 5729131"/>
                  <a:gd name="connsiteY110-298824" fmla="*/ 2211108 h 2329276"/>
                  <a:gd name="connsiteX111-298825" fmla="*/ 468128 w 5729131"/>
                  <a:gd name="connsiteY111-298826" fmla="*/ 2215653 h 2329276"/>
                  <a:gd name="connsiteX112-298827" fmla="*/ 420406 w 5729131"/>
                  <a:gd name="connsiteY112-298828" fmla="*/ 2172476 h 2329276"/>
                  <a:gd name="connsiteX113-298829" fmla="*/ 381774 w 5729131"/>
                  <a:gd name="connsiteY113-298830" fmla="*/ 2156569 h 2329276"/>
                  <a:gd name="connsiteX114-298831" fmla="*/ 349960 w 5729131"/>
                  <a:gd name="connsiteY114-298832" fmla="*/ 2124754 h 2329276"/>
                  <a:gd name="connsiteX115-298833" fmla="*/ 377229 w 5729131"/>
                  <a:gd name="connsiteY115-298834" fmla="*/ 2117937 h 2329276"/>
                  <a:gd name="connsiteX116-298835" fmla="*/ 404499 w 5729131"/>
                  <a:gd name="connsiteY116-298836" fmla="*/ 2070215 h 2329276"/>
                  <a:gd name="connsiteX117-298837" fmla="*/ 388591 w 5729131"/>
                  <a:gd name="connsiteY117-298838" fmla="*/ 2054308 h 2329276"/>
                  <a:gd name="connsiteX118-298839" fmla="*/ 440858 w 5729131"/>
                  <a:gd name="connsiteY118-298840" fmla="*/ 2027038 h 2329276"/>
                  <a:gd name="connsiteX119-298841" fmla="*/ 440858 w 5729131"/>
                  <a:gd name="connsiteY119-298842" fmla="*/ 2023982 h 2329276"/>
                  <a:gd name="connsiteX120-298843" fmla="*/ 416406 w 5729131"/>
                  <a:gd name="connsiteY120-298844" fmla="*/ 2027038 h 2329276"/>
                  <a:gd name="connsiteX121-298845" fmla="*/ 416406 w 5729131"/>
                  <a:gd name="connsiteY121-298846" fmla="*/ 2025550 h 2329276"/>
                  <a:gd name="connsiteX122-298847" fmla="*/ 404499 w 5729131"/>
                  <a:gd name="connsiteY122-298848" fmla="*/ 2027038 h 2329276"/>
                  <a:gd name="connsiteX123-298849" fmla="*/ 404499 w 5729131"/>
                  <a:gd name="connsiteY123-298850" fmla="*/ 2006586 h 2329276"/>
                  <a:gd name="connsiteX124-298851" fmla="*/ 424951 w 5729131"/>
                  <a:gd name="connsiteY124-298852" fmla="*/ 1990679 h 2329276"/>
                  <a:gd name="connsiteX125-298853" fmla="*/ 463583 w 5729131"/>
                  <a:gd name="connsiteY125-298854" fmla="*/ 1983862 h 2329276"/>
                  <a:gd name="connsiteX126-298855" fmla="*/ 468128 w 5729131"/>
                  <a:gd name="connsiteY126-298856" fmla="*/ 1967954 h 2329276"/>
                  <a:gd name="connsiteX127-298857" fmla="*/ 456765 w 5729131"/>
                  <a:gd name="connsiteY127-298858" fmla="*/ 1936140 h 2329276"/>
                  <a:gd name="connsiteX128-298859" fmla="*/ 474945 w 5729131"/>
                  <a:gd name="connsiteY128-298860" fmla="*/ 1908870 h 2329276"/>
                  <a:gd name="connsiteX129-298861" fmla="*/ 474945 w 5729131"/>
                  <a:gd name="connsiteY129-298862" fmla="*/ 1888418 h 2329276"/>
                  <a:gd name="connsiteX130-298863" fmla="*/ 420406 w 5729131"/>
                  <a:gd name="connsiteY130-298864" fmla="*/ 1870238 h 2329276"/>
                  <a:gd name="connsiteX131-298865" fmla="*/ 409588 w 5729131"/>
                  <a:gd name="connsiteY131-298866" fmla="*/ 1870238 h 2329276"/>
                  <a:gd name="connsiteX132-298867" fmla="*/ 397681 w 5729131"/>
                  <a:gd name="connsiteY132-298868" fmla="*/ 1870238 h 2329276"/>
                  <a:gd name="connsiteX133-298869" fmla="*/ 379485 w 5729131"/>
                  <a:gd name="connsiteY133-298870" fmla="*/ 1847999 h 2329276"/>
                  <a:gd name="connsiteX134-298871" fmla="*/ 357322 w 5729131"/>
                  <a:gd name="connsiteY134-298872" fmla="*/ 1854331 h 2329276"/>
                  <a:gd name="connsiteX135-298873" fmla="*/ 352842 w 5729131"/>
                  <a:gd name="connsiteY135-298874" fmla="*/ 1852209 h 2329276"/>
                  <a:gd name="connsiteX136-298875" fmla="*/ 345415 w 5729131"/>
                  <a:gd name="connsiteY136-298876" fmla="*/ 1854331 h 2329276"/>
                  <a:gd name="connsiteX137-298877" fmla="*/ 302238 w 5729131"/>
                  <a:gd name="connsiteY137-298878" fmla="*/ 1833879 h 2329276"/>
                  <a:gd name="connsiteX138-298879" fmla="*/ 302238 w 5729131"/>
                  <a:gd name="connsiteY138-298880" fmla="*/ 1822517 h 2329276"/>
                  <a:gd name="connsiteX139-298881" fmla="*/ 286331 w 5729131"/>
                  <a:gd name="connsiteY139-298882" fmla="*/ 1795247 h 2329276"/>
                  <a:gd name="connsiteX140-298883" fmla="*/ 270968 w 5729131"/>
                  <a:gd name="connsiteY140-298884" fmla="*/ 1795247 h 2329276"/>
                  <a:gd name="connsiteX141-298885" fmla="*/ 259061 w 5729131"/>
                  <a:gd name="connsiteY141-298886" fmla="*/ 1795247 h 2329276"/>
                  <a:gd name="connsiteX142-298887" fmla="*/ 254516 w 5729131"/>
                  <a:gd name="connsiteY142-298888" fmla="*/ 1779340 h 2329276"/>
                  <a:gd name="connsiteX143-298889" fmla="*/ 263606 w 5729131"/>
                  <a:gd name="connsiteY143-298890" fmla="*/ 1763433 h 2329276"/>
                  <a:gd name="connsiteX144-298891" fmla="*/ 243991 w 5729131"/>
                  <a:gd name="connsiteY144-298892" fmla="*/ 1732920 h 2329276"/>
                  <a:gd name="connsiteX145-298893" fmla="*/ 216429 w 5729131"/>
                  <a:gd name="connsiteY145-298894" fmla="*/ 1736163 h 2329276"/>
                  <a:gd name="connsiteX146-298895" fmla="*/ 212956 w 5729131"/>
                  <a:gd name="connsiteY146-298896" fmla="*/ 1735171 h 2329276"/>
                  <a:gd name="connsiteX147-298897" fmla="*/ 204522 w 5729131"/>
                  <a:gd name="connsiteY147-298898" fmla="*/ 1736163 h 2329276"/>
                  <a:gd name="connsiteX148-298899" fmla="*/ 199623 w 5729131"/>
                  <a:gd name="connsiteY148-298900" fmla="*/ 1734763 h 2329276"/>
                  <a:gd name="connsiteX149-298901" fmla="*/ 195977 w 5729131"/>
                  <a:gd name="connsiteY149-298902" fmla="*/ 1747525 h 2329276"/>
                  <a:gd name="connsiteX150-298903" fmla="*/ 184968 w 5729131"/>
                  <a:gd name="connsiteY150-298904" fmla="*/ 1744380 h 2329276"/>
                  <a:gd name="connsiteX151-298905" fmla="*/ 184070 w 5729131"/>
                  <a:gd name="connsiteY151-298906" fmla="*/ 1747525 h 2329276"/>
                  <a:gd name="connsiteX152-298907" fmla="*/ 168163 w 5729131"/>
                  <a:gd name="connsiteY152-298908" fmla="*/ 1742990 h 2329276"/>
                  <a:gd name="connsiteX153-298909" fmla="*/ 156800 w 5729131"/>
                  <a:gd name="connsiteY153-298910" fmla="*/ 1704348 h 2329276"/>
                  <a:gd name="connsiteX154-298911" fmla="*/ 152255 w 5729131"/>
                  <a:gd name="connsiteY154-298912" fmla="*/ 1688441 h 2329276"/>
                  <a:gd name="connsiteX155-298913" fmla="*/ 156800 w 5729131"/>
                  <a:gd name="connsiteY155-298914" fmla="*/ 1683896 h 2329276"/>
                  <a:gd name="connsiteX156-298915" fmla="*/ 168707 w 5729131"/>
                  <a:gd name="connsiteY156-298916" fmla="*/ 1683896 h 2329276"/>
                  <a:gd name="connsiteX157-298917" fmla="*/ 188615 w 5729131"/>
                  <a:gd name="connsiteY157-298918" fmla="*/ 1683896 h 2329276"/>
                  <a:gd name="connsiteX158-298919" fmla="*/ 199977 w 5729131"/>
                  <a:gd name="connsiteY158-298920" fmla="*/ 1672534 h 2329276"/>
                  <a:gd name="connsiteX159-298921" fmla="*/ 188615 w 5729131"/>
                  <a:gd name="connsiteY159-298922" fmla="*/ 1649809 h 2329276"/>
                  <a:gd name="connsiteX160-298923" fmla="*/ 168163 w 5729131"/>
                  <a:gd name="connsiteY160-298924" fmla="*/ 1640720 h 2329276"/>
                  <a:gd name="connsiteX161-298925" fmla="*/ 168163 w 5729131"/>
                  <a:gd name="connsiteY161-298926" fmla="*/ 1633902 h 2329276"/>
                  <a:gd name="connsiteX162-298927" fmla="*/ 152255 w 5729131"/>
                  <a:gd name="connsiteY162-298928" fmla="*/ 1617995 h 2329276"/>
                  <a:gd name="connsiteX163-298929" fmla="*/ 129531 w 5729131"/>
                  <a:gd name="connsiteY163-298930" fmla="*/ 1581635 h 2329276"/>
                  <a:gd name="connsiteX164-298931" fmla="*/ 140893 w 5729131"/>
                  <a:gd name="connsiteY164-298932" fmla="*/ 1558911 h 2329276"/>
                  <a:gd name="connsiteX165-298933" fmla="*/ 136348 w 5729131"/>
                  <a:gd name="connsiteY165-298934" fmla="*/ 1531641 h 2329276"/>
                  <a:gd name="connsiteX166-298935" fmla="*/ 103789 w 5729131"/>
                  <a:gd name="connsiteY166-298936" fmla="*/ 1518234 h 2329276"/>
                  <a:gd name="connsiteX167-298937" fmla="*/ 93716 w 5729131"/>
                  <a:gd name="connsiteY167-298938" fmla="*/ 1522551 h 2329276"/>
                  <a:gd name="connsiteX168-298939" fmla="*/ 91868 w 5729131"/>
                  <a:gd name="connsiteY168-298940" fmla="*/ 1518240 h 2329276"/>
                  <a:gd name="connsiteX169-298941" fmla="*/ 81809 w 5729131"/>
                  <a:gd name="connsiteY169-298942" fmla="*/ 1522551 h 2329276"/>
                  <a:gd name="connsiteX170-298943" fmla="*/ 74992 w 5729131"/>
                  <a:gd name="connsiteY170-298944" fmla="*/ 1506644 h 2329276"/>
                  <a:gd name="connsiteX171-298945" fmla="*/ 34087 w 5729131"/>
                  <a:gd name="connsiteY171-298946" fmla="*/ 1495282 h 2329276"/>
                  <a:gd name="connsiteX172-298947" fmla="*/ 22725 w 5729131"/>
                  <a:gd name="connsiteY172-298948" fmla="*/ 1452105 h 2329276"/>
                  <a:gd name="connsiteX173-298949" fmla="*/ 22725 w 5729131"/>
                  <a:gd name="connsiteY173-298950" fmla="*/ 1420290 h 2329276"/>
                  <a:gd name="connsiteX174-298951" fmla="*/ 0 w 5729131"/>
                  <a:gd name="connsiteY174-298952" fmla="*/ 1404383 h 2329276"/>
                  <a:gd name="connsiteX175-298953" fmla="*/ 15907 w 5729131"/>
                  <a:gd name="connsiteY175-298954" fmla="*/ 1381659 h 2329276"/>
                  <a:gd name="connsiteX176-298955" fmla="*/ 6818 w 5729131"/>
                  <a:gd name="connsiteY176-298956" fmla="*/ 1318030 h 2329276"/>
                  <a:gd name="connsiteX177-298957" fmla="*/ 34087 w 5729131"/>
                  <a:gd name="connsiteY177-298958" fmla="*/ 1274853 h 2329276"/>
                  <a:gd name="connsiteX178-298959" fmla="*/ 27270 w 5729131"/>
                  <a:gd name="connsiteY178-298960" fmla="*/ 1263491 h 2329276"/>
                  <a:gd name="connsiteX179-298961" fmla="*/ 70447 w 5729131"/>
                  <a:gd name="connsiteY179-298962" fmla="*/ 1224859 h 2329276"/>
                  <a:gd name="connsiteX180-298963" fmla="*/ 27270 w 5729131"/>
                  <a:gd name="connsiteY180-298964" fmla="*/ 1188499 h 2329276"/>
                  <a:gd name="connsiteX181-298965" fmla="*/ 109078 w 5729131"/>
                  <a:gd name="connsiteY181-298966" fmla="*/ 1090783 h 2329276"/>
                  <a:gd name="connsiteX182-298967" fmla="*/ 145438 w 5729131"/>
                  <a:gd name="connsiteY182-298968" fmla="*/ 1047606 h 2329276"/>
                  <a:gd name="connsiteX183-298969" fmla="*/ 156800 w 5729131"/>
                  <a:gd name="connsiteY183-298970" fmla="*/ 1004430 h 2329276"/>
                  <a:gd name="connsiteX184-298971" fmla="*/ 102261 w 5729131"/>
                  <a:gd name="connsiteY184-298972" fmla="*/ 952163 h 2329276"/>
                  <a:gd name="connsiteX185-298973" fmla="*/ 118168 w 5729131"/>
                  <a:gd name="connsiteY185-298974" fmla="*/ 897624 h 2329276"/>
                  <a:gd name="connsiteX186-298975" fmla="*/ 86354 w 5729131"/>
                  <a:gd name="connsiteY186-298976" fmla="*/ 833995 h 2329276"/>
                  <a:gd name="connsiteX187-298977" fmla="*/ 109078 w 5729131"/>
                  <a:gd name="connsiteY187-298978" fmla="*/ 759003 h 2329276"/>
                  <a:gd name="connsiteX188-298979" fmla="*/ 70447 w 5729131"/>
                  <a:gd name="connsiteY188-298980" fmla="*/ 656742 h 2329276"/>
                  <a:gd name="connsiteX189-298981" fmla="*/ 102261 w 5729131"/>
                  <a:gd name="connsiteY189-298982" fmla="*/ 586296 h 2329276"/>
                  <a:gd name="connsiteX190-298983" fmla="*/ 43177 w 5729131"/>
                  <a:gd name="connsiteY190-298984" fmla="*/ 520395 h 2329276"/>
                  <a:gd name="connsiteX191-298985" fmla="*/ 49994 w 5729131"/>
                  <a:gd name="connsiteY191-298986" fmla="*/ 445403 h 2329276"/>
                  <a:gd name="connsiteX192-298987" fmla="*/ 81809 w 5729131"/>
                  <a:gd name="connsiteY192-298988" fmla="*/ 440858 h 2329276"/>
                  <a:gd name="connsiteX193-298989" fmla="*/ 145438 w 5729131"/>
                  <a:gd name="connsiteY193-298990" fmla="*/ 397682 h 2329276"/>
                  <a:gd name="connsiteX194-298991" fmla="*/ 184070 w 5729131"/>
                  <a:gd name="connsiteY194-298992" fmla="*/ 359050 h 2329276"/>
                  <a:gd name="connsiteX195-298993" fmla="*/ 189699 w 5729131"/>
                  <a:gd name="connsiteY195-298994" fmla="*/ 365328 h 2329276"/>
                  <a:gd name="connsiteX196-298995" fmla="*/ 195977 w 5729131"/>
                  <a:gd name="connsiteY196-298996" fmla="*/ 359050 h 2329276"/>
                  <a:gd name="connsiteX197-298997" fmla="*/ 255061 w 5729131"/>
                  <a:gd name="connsiteY197-298998" fmla="*/ 424951 h 2329276"/>
                  <a:gd name="connsiteX198-298999" fmla="*/ 350504 w 5729131"/>
                  <a:gd name="connsiteY198-299000" fmla="*/ 445403 h 2329276"/>
                  <a:gd name="connsiteX199-299001" fmla="*/ 491397 w 5729131"/>
                  <a:gd name="connsiteY199-299002" fmla="*/ 559027 h 2329276"/>
                  <a:gd name="connsiteX200-299003" fmla="*/ 523211 w 5729131"/>
                  <a:gd name="connsiteY200-299004" fmla="*/ 606748 h 2329276"/>
                  <a:gd name="connsiteX201-299005" fmla="*/ 523211 w 5729131"/>
                  <a:gd name="connsiteY201-299006" fmla="*/ 665832 h 2329276"/>
                  <a:gd name="connsiteX202-299007" fmla="*/ 486852 w 5729131"/>
                  <a:gd name="connsiteY202-299008" fmla="*/ 720371 h 2329276"/>
                  <a:gd name="connsiteX203-299009" fmla="*/ 420951 w 5729131"/>
                  <a:gd name="connsiteY203-299010" fmla="*/ 740824 h 2329276"/>
                  <a:gd name="connsiteX204-299011" fmla="*/ 415909 w 5729131"/>
                  <a:gd name="connsiteY204-299012" fmla="*/ 738693 h 2329276"/>
                  <a:gd name="connsiteX205-299013" fmla="*/ 409044 w 5729131"/>
                  <a:gd name="connsiteY205-299014" fmla="*/ 740824 h 2329276"/>
                  <a:gd name="connsiteX206-299015" fmla="*/ 252950 w 5729131"/>
                  <a:gd name="connsiteY206-299016" fmla="*/ 674868 h 2329276"/>
                  <a:gd name="connsiteX207-299017" fmla="*/ 232336 w 5729131"/>
                  <a:gd name="connsiteY207-299018" fmla="*/ 681740 h 2329276"/>
                  <a:gd name="connsiteX208-299019" fmla="*/ 291420 w 5729131"/>
                  <a:gd name="connsiteY208-299020" fmla="*/ 752186 h 2329276"/>
                  <a:gd name="connsiteX209-299021" fmla="*/ 291420 w 5729131"/>
                  <a:gd name="connsiteY209-299022" fmla="*/ 790818 h 2329276"/>
                  <a:gd name="connsiteX210-299023" fmla="*/ 298238 w 5729131"/>
                  <a:gd name="connsiteY210-299024" fmla="*/ 877172 h 2329276"/>
                  <a:gd name="connsiteX211-299025" fmla="*/ 345959 w 5729131"/>
                  <a:gd name="connsiteY211-299026" fmla="*/ 908986 h 2329276"/>
                  <a:gd name="connsiteX212-299027" fmla="*/ 362087 w 5729131"/>
                  <a:gd name="connsiteY212-299028" fmla="*/ 918394 h 2329276"/>
                  <a:gd name="connsiteX213-299029" fmla="*/ 365867 w 5729131"/>
                  <a:gd name="connsiteY213-299030" fmla="*/ 886261 h 2329276"/>
                  <a:gd name="connsiteX214-299031" fmla="*/ 345415 w 5729131"/>
                  <a:gd name="connsiteY214-299032" fmla="*/ 849902 h 2329276"/>
                  <a:gd name="connsiteX215-299033" fmla="*/ 365867 w 5729131"/>
                  <a:gd name="connsiteY215-299034" fmla="*/ 818087 h 2329276"/>
                  <a:gd name="connsiteX216-299035" fmla="*/ 374560 w 5729131"/>
                  <a:gd name="connsiteY216-299036" fmla="*/ 823086 h 2329276"/>
                  <a:gd name="connsiteX217-299037" fmla="*/ 377774 w 5729131"/>
                  <a:gd name="connsiteY217-299038" fmla="*/ 818087 h 2329276"/>
                  <a:gd name="connsiteX218-299039" fmla="*/ 461933 w 5729131"/>
                  <a:gd name="connsiteY218-299040" fmla="*/ 866479 h 2329276"/>
                  <a:gd name="connsiteX219-299041" fmla="*/ 484035 w 5729131"/>
                  <a:gd name="connsiteY219-299042" fmla="*/ 849902 h 2329276"/>
                  <a:gd name="connsiteX220-299043" fmla="*/ 463583 w 5729131"/>
                  <a:gd name="connsiteY220-299044" fmla="*/ 784000 h 2329276"/>
                  <a:gd name="connsiteX221-299045" fmla="*/ 549936 w 5729131"/>
                  <a:gd name="connsiteY221-299046" fmla="*/ 697647 h 2329276"/>
                  <a:gd name="connsiteX222-299047" fmla="*/ 559742 w 5729131"/>
                  <a:gd name="connsiteY222-299048" fmla="*/ 699748 h 2329276"/>
                  <a:gd name="connsiteX223-299049" fmla="*/ 561843 w 5729131"/>
                  <a:gd name="connsiteY223-299050" fmla="*/ 697647 h 2329276"/>
                  <a:gd name="connsiteX224-299051" fmla="*/ 593658 w 5729131"/>
                  <a:gd name="connsiteY224-299052" fmla="*/ 704464 h 2329276"/>
                  <a:gd name="connsiteX225-299053" fmla="*/ 620945 w 5729131"/>
                  <a:gd name="connsiteY225-299054" fmla="*/ 728341 h 2329276"/>
                  <a:gd name="connsiteX226-299055" fmla="*/ 640835 w 5729131"/>
                  <a:gd name="connsiteY226-299056" fmla="*/ 672650 h 2329276"/>
                  <a:gd name="connsiteX227-299057" fmla="*/ 609020 w 5729131"/>
                  <a:gd name="connsiteY227-299058" fmla="*/ 618111 h 2329276"/>
                  <a:gd name="connsiteX228-299059" fmla="*/ 624928 w 5729131"/>
                  <a:gd name="connsiteY228-299060" fmla="*/ 559027 h 2329276"/>
                  <a:gd name="connsiteX229-299061" fmla="*/ 597658 w 5729131"/>
                  <a:gd name="connsiteY229-299062" fmla="*/ 499942 h 2329276"/>
                  <a:gd name="connsiteX230-299063" fmla="*/ 611562 w 5729131"/>
                  <a:gd name="connsiteY230-299064" fmla="*/ 504268 h 2329276"/>
                  <a:gd name="connsiteX231-299065" fmla="*/ 609565 w 5729131"/>
                  <a:gd name="connsiteY231-299066" fmla="*/ 499942 h 2329276"/>
                  <a:gd name="connsiteX232-299067" fmla="*/ 711826 w 5729131"/>
                  <a:gd name="connsiteY232-299068" fmla="*/ 531757 h 2329276"/>
                  <a:gd name="connsiteX233-299069" fmla="*/ 732278 w 5729131"/>
                  <a:gd name="connsiteY233-299070" fmla="*/ 586296 h 2329276"/>
                  <a:gd name="connsiteX234-299071" fmla="*/ 684556 w 5729131"/>
                  <a:gd name="connsiteY234-299072" fmla="*/ 597658 h 2329276"/>
                  <a:gd name="connsiteX235-299073" fmla="*/ 684556 w 5729131"/>
                  <a:gd name="connsiteY235-299074" fmla="*/ 649925 h 2329276"/>
                  <a:gd name="connsiteX236-299075" fmla="*/ 713309 w 5729131"/>
                  <a:gd name="connsiteY236-299076" fmla="*/ 678678 h 2329276"/>
                  <a:gd name="connsiteX237-299077" fmla="*/ 763548 w 5729131"/>
                  <a:gd name="connsiteY237-299078" fmla="*/ 661287 h 2329276"/>
                  <a:gd name="connsiteX238-299079" fmla="*/ 770365 w 5729131"/>
                  <a:gd name="connsiteY238-299080" fmla="*/ 602203 h 2329276"/>
                  <a:gd name="connsiteX239-299081" fmla="*/ 845357 w 5729131"/>
                  <a:gd name="connsiteY239-299082" fmla="*/ 554482 h 2329276"/>
                  <a:gd name="connsiteX240-299083" fmla="*/ 972614 w 5729131"/>
                  <a:gd name="connsiteY240-299084" fmla="*/ 468128 h 2329276"/>
                  <a:gd name="connsiteX241-299085" fmla="*/ 982566 w 5729131"/>
                  <a:gd name="connsiteY241-299086" fmla="*/ 469455 h 2329276"/>
                  <a:gd name="connsiteX242-299087" fmla="*/ 984521 w 5729131"/>
                  <a:gd name="connsiteY242-299088" fmla="*/ 468128 h 2329276"/>
                  <a:gd name="connsiteX243-299089" fmla="*/ 1018608 w 5729131"/>
                  <a:gd name="connsiteY243-299090" fmla="*/ 472673 h 2329276"/>
                  <a:gd name="connsiteX244-299091" fmla="*/ 979977 w 5729131"/>
                  <a:gd name="connsiteY244-299092" fmla="*/ 536302 h 2329276"/>
                  <a:gd name="connsiteX245-299093" fmla="*/ 1012666 w 5729131"/>
                  <a:gd name="connsiteY245-299094" fmla="*/ 541463 h 2329276"/>
                  <a:gd name="connsiteX246-299095" fmla="*/ 1038516 w 5729131"/>
                  <a:gd name="connsiteY246-299096" fmla="*/ 511305 h 2329276"/>
                  <a:gd name="connsiteX247-299097" fmla="*/ 1050423 w 5729131"/>
                  <a:gd name="connsiteY247-299098" fmla="*/ 511305 h 2329276"/>
                  <a:gd name="connsiteX248-299099" fmla="*/ 1108962 w 5729131"/>
                  <a:gd name="connsiteY248-299100" fmla="*/ 511305 h 2329276"/>
                  <a:gd name="connsiteX249-299101" fmla="*/ 1161229 w 5729131"/>
                  <a:gd name="connsiteY249-299102" fmla="*/ 468128 h 2329276"/>
                  <a:gd name="connsiteX250-299103" fmla="*/ 1165711 w 5729131"/>
                  <a:gd name="connsiteY250-299104" fmla="*/ 474262 h 2329276"/>
                  <a:gd name="connsiteX251-299105" fmla="*/ 1173136 w 5729131"/>
                  <a:gd name="connsiteY251-299106" fmla="*/ 468128 h 2329276"/>
                  <a:gd name="connsiteX252-299107" fmla="*/ 1210035 w 5729131"/>
                  <a:gd name="connsiteY252-299108" fmla="*/ 518621 h 2329276"/>
                  <a:gd name="connsiteX253-299109" fmla="*/ 1247583 w 5729131"/>
                  <a:gd name="connsiteY253-299110" fmla="*/ 461311 h 2329276"/>
                  <a:gd name="connsiteX254-299111" fmla="*/ 1211223 w 5729131"/>
                  <a:gd name="connsiteY254-299112" fmla="*/ 402227 h 2329276"/>
                  <a:gd name="connsiteX255-299113" fmla="*/ 1227130 w 5729131"/>
                  <a:gd name="connsiteY255-299114" fmla="*/ 365867 h 2329276"/>
                  <a:gd name="connsiteX256-299115" fmla="*/ 1237665 w 5729131"/>
                  <a:gd name="connsiteY256-299116" fmla="*/ 369005 h 2329276"/>
                  <a:gd name="connsiteX257-299117" fmla="*/ 1239037 w 5729131"/>
                  <a:gd name="connsiteY257-299118" fmla="*/ 365867 h 2329276"/>
                  <a:gd name="connsiteX258-299119" fmla="*/ 1345843 w 5729131"/>
                  <a:gd name="connsiteY258-299120" fmla="*/ 397682 h 2329276"/>
                  <a:gd name="connsiteX259-299121" fmla="*/ 1400382 w 5729131"/>
                  <a:gd name="connsiteY259-299122" fmla="*/ 429496 h 2329276"/>
                  <a:gd name="connsiteX260-299123" fmla="*/ 1519756 w 5729131"/>
                  <a:gd name="connsiteY260-299124" fmla="*/ 536080 h 2329276"/>
                  <a:gd name="connsiteX261-299125" fmla="*/ 1543003 w 5729131"/>
                  <a:gd name="connsiteY261-299126" fmla="*/ 495398 h 2329276"/>
                  <a:gd name="connsiteX262-299127" fmla="*/ 1506643 w 5729131"/>
                  <a:gd name="connsiteY262-299128" fmla="*/ 440858 h 2329276"/>
                  <a:gd name="connsiteX263-299129" fmla="*/ 1506643 w 5729131"/>
                  <a:gd name="connsiteY263-299130" fmla="*/ 418134 h 2329276"/>
                  <a:gd name="connsiteX264-299131" fmla="*/ 1463467 w 5729131"/>
                  <a:gd name="connsiteY264-299132" fmla="*/ 409044 h 2329276"/>
                  <a:gd name="connsiteX265-299133" fmla="*/ 1472556 w 5729131"/>
                  <a:gd name="connsiteY265-299134" fmla="*/ 359050 h 2329276"/>
                  <a:gd name="connsiteX266-299135" fmla="*/ 1452104 w 5729131"/>
                  <a:gd name="connsiteY266-299136" fmla="*/ 272696 h 2329276"/>
                  <a:gd name="connsiteX267-299137" fmla="*/ 1452104 w 5729131"/>
                  <a:gd name="connsiteY267-299138" fmla="*/ 236337 h 2329276"/>
                  <a:gd name="connsiteX268-299139" fmla="*/ 1522551 w 5729131"/>
                  <a:gd name="connsiteY268-299140" fmla="*/ 134076 h 2329276"/>
                  <a:gd name="connsiteX269-299141" fmla="*/ 1543003 w 5729131"/>
                  <a:gd name="connsiteY269-299142" fmla="*/ 20453 h 2329276"/>
                  <a:gd name="connsiteX270-299143" fmla="*/ 1570272 w 5729131"/>
                  <a:gd name="connsiteY270-299144" fmla="*/ 0 h 2329276"/>
                  <a:gd name="connsiteX271-299145" fmla="*/ 1578688 w 5729131"/>
                  <a:gd name="connsiteY271-299146" fmla="*/ 2619 h 2329276"/>
                  <a:gd name="connsiteX272-299147" fmla="*/ 1582179 w 5729131"/>
                  <a:gd name="connsiteY272-299148" fmla="*/ 0 h 2329276"/>
                  <a:gd name="connsiteX273-299149" fmla="*/ 1684440 w 5729131"/>
                  <a:gd name="connsiteY273-299150" fmla="*/ 31815 h 2329276"/>
                  <a:gd name="connsiteX274-299151" fmla="*/ 1688985 w 5729131"/>
                  <a:gd name="connsiteY274-299152" fmla="*/ 102261 h 2329276"/>
                  <a:gd name="connsiteX275-299153" fmla="*/ 1652625 w 5729131"/>
                  <a:gd name="connsiteY275-299154" fmla="*/ 193160 h 2329276"/>
                  <a:gd name="connsiteX276-299155" fmla="*/ 1679895 w 5729131"/>
                  <a:gd name="connsiteY276-299156" fmla="*/ 231792 h 2329276"/>
                  <a:gd name="connsiteX277-299157" fmla="*/ 1688985 w 5729131"/>
                  <a:gd name="connsiteY277-299158" fmla="*/ 306783 h 2329276"/>
                  <a:gd name="connsiteX278-299159" fmla="*/ 1679895 w 5729131"/>
                  <a:gd name="connsiteY278-299160" fmla="*/ 452221 h 2329276"/>
                  <a:gd name="connsiteX279-299161" fmla="*/ 1636718 w 5729131"/>
                  <a:gd name="connsiteY279-299162" fmla="*/ 715827 h 2329276"/>
                  <a:gd name="connsiteX280-299163" fmla="*/ 1662494 w 5729131"/>
                  <a:gd name="connsiteY280-299164" fmla="*/ 722271 h 2329276"/>
                  <a:gd name="connsiteX0-299165" fmla="*/ 1662494 w 5729131"/>
                  <a:gd name="connsiteY0-299166" fmla="*/ 722271 h 2329276"/>
                  <a:gd name="connsiteX1-299167" fmla="*/ 5729132 w 5729131"/>
                  <a:gd name="connsiteY1-299168" fmla="*/ 785976 h 2329276"/>
                  <a:gd name="connsiteX2-299169" fmla="*/ 5693366 w 5729131"/>
                  <a:gd name="connsiteY2-299170" fmla="*/ 792603 h 2329276"/>
                  <a:gd name="connsiteX3-299171" fmla="*/ 5640799 w 5729131"/>
                  <a:gd name="connsiteY3-299172" fmla="*/ 752186 h 2329276"/>
                  <a:gd name="connsiteX4-299173" fmla="*/ 5586259 w 5729131"/>
                  <a:gd name="connsiteY4-299174" fmla="*/ 870354 h 2329276"/>
                  <a:gd name="connsiteX5-299175" fmla="*/ 5575676 w 5729131"/>
                  <a:gd name="connsiteY5-299176" fmla="*/ 869346 h 2329276"/>
                  <a:gd name="connsiteX6-299177" fmla="*/ 5539436 w 5729131"/>
                  <a:gd name="connsiteY6-299178" fmla="*/ 867029 h 2329276"/>
                  <a:gd name="connsiteX7-299179" fmla="*/ 5593077 w 5729131"/>
                  <a:gd name="connsiteY7-299180" fmla="*/ 972615 h 2329276"/>
                  <a:gd name="connsiteX8-299181" fmla="*/ 5613529 w 5729131"/>
                  <a:gd name="connsiteY8-299182" fmla="*/ 1031699 h 2329276"/>
                  <a:gd name="connsiteX9-299183" fmla="*/ 5608984 w 5729131"/>
                  <a:gd name="connsiteY9-299184" fmla="*/ 1054424 h 2329276"/>
                  <a:gd name="connsiteX10-299185" fmla="*/ 5274932 w 5729131"/>
                  <a:gd name="connsiteY10-299186" fmla="*/ 1236221 h 2329276"/>
                  <a:gd name="connsiteX11-299187" fmla="*/ 5267238 w 5729131"/>
                  <a:gd name="connsiteY11-299188" fmla="*/ 1227794 h 2329276"/>
                  <a:gd name="connsiteX12-299189" fmla="*/ 5129494 w 5729131"/>
                  <a:gd name="connsiteY12-299190" fmla="*/ 1243038 h 2329276"/>
                  <a:gd name="connsiteX13-299191" fmla="*/ 5126389 w 5729131"/>
                  <a:gd name="connsiteY13-299192" fmla="*/ 1237716 h 2329276"/>
                  <a:gd name="connsiteX14-299193" fmla="*/ 5117587 w 5729131"/>
                  <a:gd name="connsiteY14-299194" fmla="*/ 1243038 h 2329276"/>
                  <a:gd name="connsiteX15-299195" fmla="*/ 5074955 w 5729131"/>
                  <a:gd name="connsiteY15-299196" fmla="*/ 1247583 h 2329276"/>
                  <a:gd name="connsiteX16-299197" fmla="*/ 5015871 w 5729131"/>
                  <a:gd name="connsiteY16-299198" fmla="*/ 1283943 h 2329276"/>
                  <a:gd name="connsiteX17-299199" fmla="*/ 4974967 w 5729131"/>
                  <a:gd name="connsiteY17-299200" fmla="*/ 1349844 h 2329276"/>
                  <a:gd name="connsiteX18-299201" fmla="*/ 5011326 w 5729131"/>
                  <a:gd name="connsiteY18-299202" fmla="*/ 1495282 h 2329276"/>
                  <a:gd name="connsiteX19-299203" fmla="*/ 4963605 w 5729131"/>
                  <a:gd name="connsiteY19-299204" fmla="*/ 1547548 h 2329276"/>
                  <a:gd name="connsiteX20-299205" fmla="*/ 4974967 w 5729131"/>
                  <a:gd name="connsiteY20-299206" fmla="*/ 1574818 h 2329276"/>
                  <a:gd name="connsiteX21-299207" fmla="*/ 4897703 w 5729131"/>
                  <a:gd name="connsiteY21-299208" fmla="*/ 1677079 h 2329276"/>
                  <a:gd name="connsiteX22-299209" fmla="*/ 4845437 w 5729131"/>
                  <a:gd name="connsiteY22-299210" fmla="*/ 1692986 h 2329276"/>
                  <a:gd name="connsiteX23-299211" fmla="*/ 4834074 w 5729131"/>
                  <a:gd name="connsiteY23-299212" fmla="*/ 1752070 h 2329276"/>
                  <a:gd name="connsiteX24-299213" fmla="*/ 4779535 w 5729131"/>
                  <a:gd name="connsiteY24-299214" fmla="*/ 1811154 h 2329276"/>
                  <a:gd name="connsiteX25-299215" fmla="*/ 4758538 w 5729131"/>
                  <a:gd name="connsiteY25-299216" fmla="*/ 1770250 h 2329276"/>
                  <a:gd name="connsiteX26-299217" fmla="*/ 4742631 w 5729131"/>
                  <a:gd name="connsiteY26-299218" fmla="*/ 1683896 h 2329276"/>
                  <a:gd name="connsiteX27-299219" fmla="*/ 4715361 w 5729131"/>
                  <a:gd name="connsiteY27-299220" fmla="*/ 1543004 h 2329276"/>
                  <a:gd name="connsiteX28-299221" fmla="*/ 4735813 w 5729131"/>
                  <a:gd name="connsiteY28-299222" fmla="*/ 1452105 h 2329276"/>
                  <a:gd name="connsiteX29-299223" fmla="*/ 4767628 w 5729131"/>
                  <a:gd name="connsiteY29-299224" fmla="*/ 1408928 h 2329276"/>
                  <a:gd name="connsiteX30-299225" fmla="*/ 4767628 w 5729131"/>
                  <a:gd name="connsiteY30-299226" fmla="*/ 1381659 h 2329276"/>
                  <a:gd name="connsiteX31-299227" fmla="*/ 4826712 w 5729131"/>
                  <a:gd name="connsiteY31-299228" fmla="*/ 1365751 h 2329276"/>
                  <a:gd name="connsiteX32-299229" fmla="*/ 1811153 w 5729131"/>
                  <a:gd name="connsiteY32-299230" fmla="*/ 1617995 h 2329276"/>
                  <a:gd name="connsiteX33-299231" fmla="*/ 1748069 w 5729131"/>
                  <a:gd name="connsiteY33-299232" fmla="*/ 1656627 h 2329276"/>
                  <a:gd name="connsiteX34-299233" fmla="*/ 1711709 w 5729131"/>
                  <a:gd name="connsiteY34-299234" fmla="*/ 1661172 h 2329276"/>
                  <a:gd name="connsiteX35-299235" fmla="*/ 1711926 w 5729131"/>
                  <a:gd name="connsiteY35-299236" fmla="*/ 1659656 h 2329276"/>
                  <a:gd name="connsiteX36-299237" fmla="*/ 1699803 w 5729131"/>
                  <a:gd name="connsiteY36-299238" fmla="*/ 1661172 h 2329276"/>
                  <a:gd name="connsiteX37-299239" fmla="*/ 1704347 w 5729131"/>
                  <a:gd name="connsiteY37-299240" fmla="*/ 1629357 h 2329276"/>
                  <a:gd name="connsiteX38-299241" fmla="*/ 1662460 w 5729131"/>
                  <a:gd name="connsiteY38-299242" fmla="*/ 1611406 h 2329276"/>
                  <a:gd name="connsiteX39-299243" fmla="*/ 1629901 w 5729131"/>
                  <a:gd name="connsiteY39-299244" fmla="*/ 1624812 h 2329276"/>
                  <a:gd name="connsiteX40-299245" fmla="*/ 1629300 w 5729131"/>
                  <a:gd name="connsiteY40-299246" fmla="*/ 1620157 h 2329276"/>
                  <a:gd name="connsiteX41-299247" fmla="*/ 1617994 w 5729131"/>
                  <a:gd name="connsiteY41-299248" fmla="*/ 1624812 h 2329276"/>
                  <a:gd name="connsiteX42-299249" fmla="*/ 1608904 w 5729131"/>
                  <a:gd name="connsiteY42-299250" fmla="*/ 1554366 h 2329276"/>
                  <a:gd name="connsiteX43-299251" fmla="*/ 1552684 w 5729131"/>
                  <a:gd name="connsiteY43-299252" fmla="*/ 1544673 h 2329276"/>
                  <a:gd name="connsiteX44-299253" fmla="*/ 1518550 w 5729131"/>
                  <a:gd name="connsiteY44-299254" fmla="*/ 1570273 h 2329276"/>
                  <a:gd name="connsiteX45-299255" fmla="*/ 1425379 w 5729131"/>
                  <a:gd name="connsiteY45-299256" fmla="*/ 1590725 h 2329276"/>
                  <a:gd name="connsiteX46-299257" fmla="*/ 1409472 w 5729131"/>
                  <a:gd name="connsiteY46-299258" fmla="*/ 1608905 h 2329276"/>
                  <a:gd name="connsiteX47-299259" fmla="*/ 1270852 w 5729131"/>
                  <a:gd name="connsiteY47-299260" fmla="*/ 1629357 h 2329276"/>
                  <a:gd name="connsiteX48-299261" fmla="*/ 1254945 w 5729131"/>
                  <a:gd name="connsiteY48-299262" fmla="*/ 1649809 h 2329276"/>
                  <a:gd name="connsiteX49-299263" fmla="*/ 1282214 w 5729131"/>
                  <a:gd name="connsiteY49-299264" fmla="*/ 1692986 h 2329276"/>
                  <a:gd name="connsiteX50-299265" fmla="*/ 1243582 w 5729131"/>
                  <a:gd name="connsiteY50-299266" fmla="*/ 1708893 h 2329276"/>
                  <a:gd name="connsiteX51-299267" fmla="*/ 1254945 w 5729131"/>
                  <a:gd name="connsiteY51-299268" fmla="*/ 1727073 h 2329276"/>
                  <a:gd name="connsiteX52-299269" fmla="*/ 1216313 w 5729131"/>
                  <a:gd name="connsiteY52-299270" fmla="*/ 1752070 h 2329276"/>
                  <a:gd name="connsiteX53-299271" fmla="*/ 1275397 w 5729131"/>
                  <a:gd name="connsiteY53-299272" fmla="*/ 1795247 h 2329276"/>
                  <a:gd name="connsiteX54-299273" fmla="*/ 1270852 w 5729131"/>
                  <a:gd name="connsiteY54-299274" fmla="*/ 1822517 h 2329276"/>
                  <a:gd name="connsiteX55-299275" fmla="*/ 1259108 w 5729131"/>
                  <a:gd name="connsiteY55-299276" fmla="*/ 1821538 h 2329276"/>
                  <a:gd name="connsiteX56-299277" fmla="*/ 1258945 w 5729131"/>
                  <a:gd name="connsiteY56-299278" fmla="*/ 1822517 h 2329276"/>
                  <a:gd name="connsiteX57-299279" fmla="*/ 1215644 w 5729131"/>
                  <a:gd name="connsiteY57-299280" fmla="*/ 1818908 h 2329276"/>
                  <a:gd name="connsiteX58-299281" fmla="*/ 1204950 w 5729131"/>
                  <a:gd name="connsiteY58-299282" fmla="*/ 1833879 h 2329276"/>
                  <a:gd name="connsiteX59-299283" fmla="*/ 1196495 w 5729131"/>
                  <a:gd name="connsiteY59-299284" fmla="*/ 1829047 h 2329276"/>
                  <a:gd name="connsiteX60-299285" fmla="*/ 1193043 w 5729131"/>
                  <a:gd name="connsiteY60-299286" fmla="*/ 1833879 h 2329276"/>
                  <a:gd name="connsiteX61-299287" fmla="*/ 1145322 w 5729131"/>
                  <a:gd name="connsiteY61-299288" fmla="*/ 1806609 h 2329276"/>
                  <a:gd name="connsiteX62-299289" fmla="*/ 1098145 w 5729131"/>
                  <a:gd name="connsiteY62-299290" fmla="*/ 1806609 h 2329276"/>
                  <a:gd name="connsiteX63-299291" fmla="*/ 1061785 w 5729131"/>
                  <a:gd name="connsiteY63-299292" fmla="*/ 1833879 h 2329276"/>
                  <a:gd name="connsiteX64-299293" fmla="*/ 1055322 w 5729131"/>
                  <a:gd name="connsiteY64-299294" fmla="*/ 1829796 h 2329276"/>
                  <a:gd name="connsiteX65-299295" fmla="*/ 1049878 w 5729131"/>
                  <a:gd name="connsiteY65-299296" fmla="*/ 1833879 h 2329276"/>
                  <a:gd name="connsiteX66-299297" fmla="*/ 1006701 w 5729131"/>
                  <a:gd name="connsiteY66-299298" fmla="*/ 1806609 h 2329276"/>
                  <a:gd name="connsiteX67-299299" fmla="*/ 924893 w 5729131"/>
                  <a:gd name="connsiteY67-299300" fmla="*/ 1770250 h 2329276"/>
                  <a:gd name="connsiteX68-299301" fmla="*/ 877716 w 5729131"/>
                  <a:gd name="connsiteY68-299302" fmla="*/ 1770250 h 2329276"/>
                  <a:gd name="connsiteX69-299303" fmla="*/ 802724 w 5729131"/>
                  <a:gd name="connsiteY69-299304" fmla="*/ 1833879 h 2329276"/>
                  <a:gd name="connsiteX70-299305" fmla="*/ 798179 w 5729131"/>
                  <a:gd name="connsiteY70-299306" fmla="*/ 1877056 h 2329276"/>
                  <a:gd name="connsiteX71-299307" fmla="*/ 787406 w 5729131"/>
                  <a:gd name="connsiteY71-299308" fmla="*/ 1866283 h 2329276"/>
                  <a:gd name="connsiteX72-299309" fmla="*/ 786272 w 5729131"/>
                  <a:gd name="connsiteY72-299310" fmla="*/ 1877056 h 2329276"/>
                  <a:gd name="connsiteX73-299311" fmla="*/ 756063 w 5729131"/>
                  <a:gd name="connsiteY73-299312" fmla="*/ 1846846 h 2329276"/>
                  <a:gd name="connsiteX74-299313" fmla="*/ 732278 w 5729131"/>
                  <a:gd name="connsiteY74-299314" fmla="*/ 1904325 h 2329276"/>
                  <a:gd name="connsiteX75-299315" fmla="*/ 743640 w 5729131"/>
                  <a:gd name="connsiteY75-299316" fmla="*/ 1913415 h 2329276"/>
                  <a:gd name="connsiteX76-299317" fmla="*/ 723188 w 5729131"/>
                  <a:gd name="connsiteY76-299318" fmla="*/ 1956592 h 2329276"/>
                  <a:gd name="connsiteX77-299319" fmla="*/ 747026 w 5729131"/>
                  <a:gd name="connsiteY77-299320" fmla="*/ 1993433 h 2329276"/>
                  <a:gd name="connsiteX78-299321" fmla="*/ 763548 w 5729131"/>
                  <a:gd name="connsiteY78-299322" fmla="*/ 1990679 h 2329276"/>
                  <a:gd name="connsiteX79-299323" fmla="*/ 764871 w 5729131"/>
                  <a:gd name="connsiteY79-299324" fmla="*/ 1992443 h 2329276"/>
                  <a:gd name="connsiteX80-299325" fmla="*/ 775455 w 5729131"/>
                  <a:gd name="connsiteY80-299326" fmla="*/ 1990679 h 2329276"/>
                  <a:gd name="connsiteX81-299327" fmla="*/ 802724 w 5729131"/>
                  <a:gd name="connsiteY81-299328" fmla="*/ 2027038 h 2329276"/>
                  <a:gd name="connsiteX82-299329" fmla="*/ 798179 w 5729131"/>
                  <a:gd name="connsiteY82-299330" fmla="*/ 2054308 h 2329276"/>
                  <a:gd name="connsiteX83-299331" fmla="*/ 818632 w 5729131"/>
                  <a:gd name="connsiteY83-299332" fmla="*/ 2065670 h 2329276"/>
                  <a:gd name="connsiteX84-299333" fmla="*/ 802724 w 5729131"/>
                  <a:gd name="connsiteY84-299334" fmla="*/ 2097485 h 2329276"/>
                  <a:gd name="connsiteX85-299335" fmla="*/ 766365 w 5729131"/>
                  <a:gd name="connsiteY85-299336" fmla="*/ 2102030 h 2329276"/>
                  <a:gd name="connsiteX86-299337" fmla="*/ 727733 w 5729131"/>
                  <a:gd name="connsiteY86-299338" fmla="*/ 2161114 h 2329276"/>
                  <a:gd name="connsiteX87-299339" fmla="*/ 759548 w 5729131"/>
                  <a:gd name="connsiteY87-299340" fmla="*/ 2204291 h 2329276"/>
                  <a:gd name="connsiteX88-299341" fmla="*/ 759548 w 5729131"/>
                  <a:gd name="connsiteY88-299342" fmla="*/ 2242922 h 2329276"/>
                  <a:gd name="connsiteX89-299343" fmla="*/ 798179 w 5729131"/>
                  <a:gd name="connsiteY89-299344" fmla="*/ 2302007 h 2329276"/>
                  <a:gd name="connsiteX90-299345" fmla="*/ 775455 w 5729131"/>
                  <a:gd name="connsiteY90-299346" fmla="*/ 2317914 h 2329276"/>
                  <a:gd name="connsiteX91-299347" fmla="*/ 770910 w 5729131"/>
                  <a:gd name="connsiteY91-299348" fmla="*/ 2329276 h 2329276"/>
                  <a:gd name="connsiteX92-299349" fmla="*/ 759003 w 5729131"/>
                  <a:gd name="connsiteY92-299350" fmla="*/ 2329276 h 2329276"/>
                  <a:gd name="connsiteX93-299351" fmla="*/ 755003 w 5729131"/>
                  <a:gd name="connsiteY93-299352" fmla="*/ 2329276 h 2329276"/>
                  <a:gd name="connsiteX94-299353" fmla="*/ 743096 w 5729131"/>
                  <a:gd name="connsiteY94-299354" fmla="*/ 2329276 h 2329276"/>
                  <a:gd name="connsiteX95-299355" fmla="*/ 715826 w 5729131"/>
                  <a:gd name="connsiteY95-299356" fmla="*/ 2295189 h 2329276"/>
                  <a:gd name="connsiteX96-299357" fmla="*/ 704464 w 5729131"/>
                  <a:gd name="connsiteY96-299358" fmla="*/ 2295189 h 2329276"/>
                  <a:gd name="connsiteX97-299359" fmla="*/ 684012 w 5729131"/>
                  <a:gd name="connsiteY97-299360" fmla="*/ 2286099 h 2329276"/>
                  <a:gd name="connsiteX98-299361" fmla="*/ 672649 w 5729131"/>
                  <a:gd name="connsiteY98-299362" fmla="*/ 2263375 h 2329276"/>
                  <a:gd name="connsiteX99-299363" fmla="*/ 645222 w 5729131"/>
                  <a:gd name="connsiteY99-299364" fmla="*/ 2255538 h 2329276"/>
                  <a:gd name="connsiteX100-299365" fmla="*/ 625472 w 5729131"/>
                  <a:gd name="connsiteY100-299366" fmla="*/ 2258830 h 2329276"/>
                  <a:gd name="connsiteX101-299367" fmla="*/ 623771 w 5729131"/>
                  <a:gd name="connsiteY101-299368" fmla="*/ 2257129 h 2329276"/>
                  <a:gd name="connsiteX102-299369" fmla="*/ 613565 w 5729131"/>
                  <a:gd name="connsiteY102-299370" fmla="*/ 2258830 h 2329276"/>
                  <a:gd name="connsiteX103-299371" fmla="*/ 609020 w 5729131"/>
                  <a:gd name="connsiteY103-299372" fmla="*/ 2254285 h 2329276"/>
                  <a:gd name="connsiteX104-299373" fmla="*/ 559026 w 5729131"/>
                  <a:gd name="connsiteY104-299374" fmla="*/ 2227015 h 2329276"/>
                  <a:gd name="connsiteX105-299375" fmla="*/ 506760 w 5729131"/>
                  <a:gd name="connsiteY105-299376" fmla="*/ 2220198 h 2329276"/>
                  <a:gd name="connsiteX106-299377" fmla="*/ 483280 w 5729131"/>
                  <a:gd name="connsiteY106-299378" fmla="*/ 2213489 h 2329276"/>
                  <a:gd name="connsiteX107-299379" fmla="*/ 480035 w 5729131"/>
                  <a:gd name="connsiteY107-299380" fmla="*/ 2215653 h 2329276"/>
                  <a:gd name="connsiteX108-299381" fmla="*/ 475042 w 5729131"/>
                  <a:gd name="connsiteY108-299382" fmla="*/ 2211135 h 2329276"/>
                  <a:gd name="connsiteX109-299383" fmla="*/ 474945 w 5729131"/>
                  <a:gd name="connsiteY109-299384" fmla="*/ 2211108 h 2329276"/>
                  <a:gd name="connsiteX110-299385" fmla="*/ 468128 w 5729131"/>
                  <a:gd name="connsiteY110-299386" fmla="*/ 2215653 h 2329276"/>
                  <a:gd name="connsiteX111-299387" fmla="*/ 420406 w 5729131"/>
                  <a:gd name="connsiteY111-299388" fmla="*/ 2172476 h 2329276"/>
                  <a:gd name="connsiteX112-299389" fmla="*/ 381774 w 5729131"/>
                  <a:gd name="connsiteY112-299390" fmla="*/ 2156569 h 2329276"/>
                  <a:gd name="connsiteX113-299391" fmla="*/ 349960 w 5729131"/>
                  <a:gd name="connsiteY113-299392" fmla="*/ 2124754 h 2329276"/>
                  <a:gd name="connsiteX114-299393" fmla="*/ 377229 w 5729131"/>
                  <a:gd name="connsiteY114-299394" fmla="*/ 2117937 h 2329276"/>
                  <a:gd name="connsiteX115-299395" fmla="*/ 404499 w 5729131"/>
                  <a:gd name="connsiteY115-299396" fmla="*/ 2070215 h 2329276"/>
                  <a:gd name="connsiteX116-299397" fmla="*/ 388591 w 5729131"/>
                  <a:gd name="connsiteY116-299398" fmla="*/ 2054308 h 2329276"/>
                  <a:gd name="connsiteX117-299399" fmla="*/ 440858 w 5729131"/>
                  <a:gd name="connsiteY117-299400" fmla="*/ 2027038 h 2329276"/>
                  <a:gd name="connsiteX118-299401" fmla="*/ 440858 w 5729131"/>
                  <a:gd name="connsiteY118-299402" fmla="*/ 2023982 h 2329276"/>
                  <a:gd name="connsiteX119-299403" fmla="*/ 416406 w 5729131"/>
                  <a:gd name="connsiteY119-299404" fmla="*/ 2027038 h 2329276"/>
                  <a:gd name="connsiteX120-299405" fmla="*/ 416406 w 5729131"/>
                  <a:gd name="connsiteY120-299406" fmla="*/ 2025550 h 2329276"/>
                  <a:gd name="connsiteX121-299407" fmla="*/ 404499 w 5729131"/>
                  <a:gd name="connsiteY121-299408" fmla="*/ 2027038 h 2329276"/>
                  <a:gd name="connsiteX122-299409" fmla="*/ 404499 w 5729131"/>
                  <a:gd name="connsiteY122-299410" fmla="*/ 2006586 h 2329276"/>
                  <a:gd name="connsiteX123-299411" fmla="*/ 424951 w 5729131"/>
                  <a:gd name="connsiteY123-299412" fmla="*/ 1990679 h 2329276"/>
                  <a:gd name="connsiteX124-299413" fmla="*/ 463583 w 5729131"/>
                  <a:gd name="connsiteY124-299414" fmla="*/ 1983862 h 2329276"/>
                  <a:gd name="connsiteX125-299415" fmla="*/ 468128 w 5729131"/>
                  <a:gd name="connsiteY125-299416" fmla="*/ 1967954 h 2329276"/>
                  <a:gd name="connsiteX126-299417" fmla="*/ 456765 w 5729131"/>
                  <a:gd name="connsiteY126-299418" fmla="*/ 1936140 h 2329276"/>
                  <a:gd name="connsiteX127-299419" fmla="*/ 474945 w 5729131"/>
                  <a:gd name="connsiteY127-299420" fmla="*/ 1908870 h 2329276"/>
                  <a:gd name="connsiteX128-299421" fmla="*/ 474945 w 5729131"/>
                  <a:gd name="connsiteY128-299422" fmla="*/ 1888418 h 2329276"/>
                  <a:gd name="connsiteX129-299423" fmla="*/ 420406 w 5729131"/>
                  <a:gd name="connsiteY129-299424" fmla="*/ 1870238 h 2329276"/>
                  <a:gd name="connsiteX130-299425" fmla="*/ 409588 w 5729131"/>
                  <a:gd name="connsiteY130-299426" fmla="*/ 1870238 h 2329276"/>
                  <a:gd name="connsiteX131-299427" fmla="*/ 397681 w 5729131"/>
                  <a:gd name="connsiteY131-299428" fmla="*/ 1870238 h 2329276"/>
                  <a:gd name="connsiteX132-299429" fmla="*/ 379485 w 5729131"/>
                  <a:gd name="connsiteY132-299430" fmla="*/ 1847999 h 2329276"/>
                  <a:gd name="connsiteX133-299431" fmla="*/ 357322 w 5729131"/>
                  <a:gd name="connsiteY133-299432" fmla="*/ 1854331 h 2329276"/>
                  <a:gd name="connsiteX134-299433" fmla="*/ 352842 w 5729131"/>
                  <a:gd name="connsiteY134-299434" fmla="*/ 1852209 h 2329276"/>
                  <a:gd name="connsiteX135-299435" fmla="*/ 345415 w 5729131"/>
                  <a:gd name="connsiteY135-299436" fmla="*/ 1854331 h 2329276"/>
                  <a:gd name="connsiteX136-299437" fmla="*/ 302238 w 5729131"/>
                  <a:gd name="connsiteY136-299438" fmla="*/ 1833879 h 2329276"/>
                  <a:gd name="connsiteX137-299439" fmla="*/ 302238 w 5729131"/>
                  <a:gd name="connsiteY137-299440" fmla="*/ 1822517 h 2329276"/>
                  <a:gd name="connsiteX138-299441" fmla="*/ 286331 w 5729131"/>
                  <a:gd name="connsiteY138-299442" fmla="*/ 1795247 h 2329276"/>
                  <a:gd name="connsiteX139-299443" fmla="*/ 270968 w 5729131"/>
                  <a:gd name="connsiteY139-299444" fmla="*/ 1795247 h 2329276"/>
                  <a:gd name="connsiteX140-299445" fmla="*/ 259061 w 5729131"/>
                  <a:gd name="connsiteY140-299446" fmla="*/ 1795247 h 2329276"/>
                  <a:gd name="connsiteX141-299447" fmla="*/ 254516 w 5729131"/>
                  <a:gd name="connsiteY141-299448" fmla="*/ 1779340 h 2329276"/>
                  <a:gd name="connsiteX142-299449" fmla="*/ 263606 w 5729131"/>
                  <a:gd name="connsiteY142-299450" fmla="*/ 1763433 h 2329276"/>
                  <a:gd name="connsiteX143-299451" fmla="*/ 243991 w 5729131"/>
                  <a:gd name="connsiteY143-299452" fmla="*/ 1732920 h 2329276"/>
                  <a:gd name="connsiteX144-299453" fmla="*/ 216429 w 5729131"/>
                  <a:gd name="connsiteY144-299454" fmla="*/ 1736163 h 2329276"/>
                  <a:gd name="connsiteX145-299455" fmla="*/ 212956 w 5729131"/>
                  <a:gd name="connsiteY145-299456" fmla="*/ 1735171 h 2329276"/>
                  <a:gd name="connsiteX146-299457" fmla="*/ 204522 w 5729131"/>
                  <a:gd name="connsiteY146-299458" fmla="*/ 1736163 h 2329276"/>
                  <a:gd name="connsiteX147-299459" fmla="*/ 199623 w 5729131"/>
                  <a:gd name="connsiteY147-299460" fmla="*/ 1734763 h 2329276"/>
                  <a:gd name="connsiteX148-299461" fmla="*/ 195977 w 5729131"/>
                  <a:gd name="connsiteY148-299462" fmla="*/ 1747525 h 2329276"/>
                  <a:gd name="connsiteX149-299463" fmla="*/ 184968 w 5729131"/>
                  <a:gd name="connsiteY149-299464" fmla="*/ 1744380 h 2329276"/>
                  <a:gd name="connsiteX150-299465" fmla="*/ 184070 w 5729131"/>
                  <a:gd name="connsiteY150-299466" fmla="*/ 1747525 h 2329276"/>
                  <a:gd name="connsiteX151-299467" fmla="*/ 168163 w 5729131"/>
                  <a:gd name="connsiteY151-299468" fmla="*/ 1742990 h 2329276"/>
                  <a:gd name="connsiteX152-299469" fmla="*/ 156800 w 5729131"/>
                  <a:gd name="connsiteY152-299470" fmla="*/ 1704348 h 2329276"/>
                  <a:gd name="connsiteX153-299471" fmla="*/ 152255 w 5729131"/>
                  <a:gd name="connsiteY153-299472" fmla="*/ 1688441 h 2329276"/>
                  <a:gd name="connsiteX154-299473" fmla="*/ 156800 w 5729131"/>
                  <a:gd name="connsiteY154-299474" fmla="*/ 1683896 h 2329276"/>
                  <a:gd name="connsiteX155-299475" fmla="*/ 168707 w 5729131"/>
                  <a:gd name="connsiteY155-299476" fmla="*/ 1683896 h 2329276"/>
                  <a:gd name="connsiteX156-299477" fmla="*/ 188615 w 5729131"/>
                  <a:gd name="connsiteY156-299478" fmla="*/ 1683896 h 2329276"/>
                  <a:gd name="connsiteX157-299479" fmla="*/ 199977 w 5729131"/>
                  <a:gd name="connsiteY157-299480" fmla="*/ 1672534 h 2329276"/>
                  <a:gd name="connsiteX158-299481" fmla="*/ 188615 w 5729131"/>
                  <a:gd name="connsiteY158-299482" fmla="*/ 1649809 h 2329276"/>
                  <a:gd name="connsiteX159-299483" fmla="*/ 168163 w 5729131"/>
                  <a:gd name="connsiteY159-299484" fmla="*/ 1640720 h 2329276"/>
                  <a:gd name="connsiteX160-299485" fmla="*/ 168163 w 5729131"/>
                  <a:gd name="connsiteY160-299486" fmla="*/ 1633902 h 2329276"/>
                  <a:gd name="connsiteX161-299487" fmla="*/ 152255 w 5729131"/>
                  <a:gd name="connsiteY161-299488" fmla="*/ 1617995 h 2329276"/>
                  <a:gd name="connsiteX162-299489" fmla="*/ 129531 w 5729131"/>
                  <a:gd name="connsiteY162-299490" fmla="*/ 1581635 h 2329276"/>
                  <a:gd name="connsiteX163-299491" fmla="*/ 140893 w 5729131"/>
                  <a:gd name="connsiteY163-299492" fmla="*/ 1558911 h 2329276"/>
                  <a:gd name="connsiteX164-299493" fmla="*/ 136348 w 5729131"/>
                  <a:gd name="connsiteY164-299494" fmla="*/ 1531641 h 2329276"/>
                  <a:gd name="connsiteX165-299495" fmla="*/ 103789 w 5729131"/>
                  <a:gd name="connsiteY165-299496" fmla="*/ 1518234 h 2329276"/>
                  <a:gd name="connsiteX166-299497" fmla="*/ 93716 w 5729131"/>
                  <a:gd name="connsiteY166-299498" fmla="*/ 1522551 h 2329276"/>
                  <a:gd name="connsiteX167-299499" fmla="*/ 91868 w 5729131"/>
                  <a:gd name="connsiteY167-299500" fmla="*/ 1518240 h 2329276"/>
                  <a:gd name="connsiteX168-299501" fmla="*/ 81809 w 5729131"/>
                  <a:gd name="connsiteY168-299502" fmla="*/ 1522551 h 2329276"/>
                  <a:gd name="connsiteX169-299503" fmla="*/ 74992 w 5729131"/>
                  <a:gd name="connsiteY169-299504" fmla="*/ 1506644 h 2329276"/>
                  <a:gd name="connsiteX170-299505" fmla="*/ 34087 w 5729131"/>
                  <a:gd name="connsiteY170-299506" fmla="*/ 1495282 h 2329276"/>
                  <a:gd name="connsiteX171-299507" fmla="*/ 22725 w 5729131"/>
                  <a:gd name="connsiteY171-299508" fmla="*/ 1452105 h 2329276"/>
                  <a:gd name="connsiteX172-299509" fmla="*/ 22725 w 5729131"/>
                  <a:gd name="connsiteY172-299510" fmla="*/ 1420290 h 2329276"/>
                  <a:gd name="connsiteX173-299511" fmla="*/ 0 w 5729131"/>
                  <a:gd name="connsiteY173-299512" fmla="*/ 1404383 h 2329276"/>
                  <a:gd name="connsiteX174-299513" fmla="*/ 15907 w 5729131"/>
                  <a:gd name="connsiteY174-299514" fmla="*/ 1381659 h 2329276"/>
                  <a:gd name="connsiteX175-299515" fmla="*/ 6818 w 5729131"/>
                  <a:gd name="connsiteY175-299516" fmla="*/ 1318030 h 2329276"/>
                  <a:gd name="connsiteX176-299517" fmla="*/ 34087 w 5729131"/>
                  <a:gd name="connsiteY176-299518" fmla="*/ 1274853 h 2329276"/>
                  <a:gd name="connsiteX177-299519" fmla="*/ 27270 w 5729131"/>
                  <a:gd name="connsiteY177-299520" fmla="*/ 1263491 h 2329276"/>
                  <a:gd name="connsiteX178-299521" fmla="*/ 70447 w 5729131"/>
                  <a:gd name="connsiteY178-299522" fmla="*/ 1224859 h 2329276"/>
                  <a:gd name="connsiteX179-299523" fmla="*/ 27270 w 5729131"/>
                  <a:gd name="connsiteY179-299524" fmla="*/ 1188499 h 2329276"/>
                  <a:gd name="connsiteX180-299525" fmla="*/ 109078 w 5729131"/>
                  <a:gd name="connsiteY180-299526" fmla="*/ 1090783 h 2329276"/>
                  <a:gd name="connsiteX181-299527" fmla="*/ 145438 w 5729131"/>
                  <a:gd name="connsiteY181-299528" fmla="*/ 1047606 h 2329276"/>
                  <a:gd name="connsiteX182-299529" fmla="*/ 156800 w 5729131"/>
                  <a:gd name="connsiteY182-299530" fmla="*/ 1004430 h 2329276"/>
                  <a:gd name="connsiteX183-299531" fmla="*/ 102261 w 5729131"/>
                  <a:gd name="connsiteY183-299532" fmla="*/ 952163 h 2329276"/>
                  <a:gd name="connsiteX184-299533" fmla="*/ 118168 w 5729131"/>
                  <a:gd name="connsiteY184-299534" fmla="*/ 897624 h 2329276"/>
                  <a:gd name="connsiteX185-299535" fmla="*/ 86354 w 5729131"/>
                  <a:gd name="connsiteY185-299536" fmla="*/ 833995 h 2329276"/>
                  <a:gd name="connsiteX186-299537" fmla="*/ 109078 w 5729131"/>
                  <a:gd name="connsiteY186-299538" fmla="*/ 759003 h 2329276"/>
                  <a:gd name="connsiteX187-299539" fmla="*/ 70447 w 5729131"/>
                  <a:gd name="connsiteY187-299540" fmla="*/ 656742 h 2329276"/>
                  <a:gd name="connsiteX188-299541" fmla="*/ 102261 w 5729131"/>
                  <a:gd name="connsiteY188-299542" fmla="*/ 586296 h 2329276"/>
                  <a:gd name="connsiteX189-299543" fmla="*/ 43177 w 5729131"/>
                  <a:gd name="connsiteY189-299544" fmla="*/ 520395 h 2329276"/>
                  <a:gd name="connsiteX190-299545" fmla="*/ 49994 w 5729131"/>
                  <a:gd name="connsiteY190-299546" fmla="*/ 445403 h 2329276"/>
                  <a:gd name="connsiteX191-299547" fmla="*/ 81809 w 5729131"/>
                  <a:gd name="connsiteY191-299548" fmla="*/ 440858 h 2329276"/>
                  <a:gd name="connsiteX192-299549" fmla="*/ 145438 w 5729131"/>
                  <a:gd name="connsiteY192-299550" fmla="*/ 397682 h 2329276"/>
                  <a:gd name="connsiteX193-299551" fmla="*/ 184070 w 5729131"/>
                  <a:gd name="connsiteY193-299552" fmla="*/ 359050 h 2329276"/>
                  <a:gd name="connsiteX194-299553" fmla="*/ 189699 w 5729131"/>
                  <a:gd name="connsiteY194-299554" fmla="*/ 365328 h 2329276"/>
                  <a:gd name="connsiteX195-299555" fmla="*/ 195977 w 5729131"/>
                  <a:gd name="connsiteY195-299556" fmla="*/ 359050 h 2329276"/>
                  <a:gd name="connsiteX196-299557" fmla="*/ 255061 w 5729131"/>
                  <a:gd name="connsiteY196-299558" fmla="*/ 424951 h 2329276"/>
                  <a:gd name="connsiteX197-299559" fmla="*/ 350504 w 5729131"/>
                  <a:gd name="connsiteY197-299560" fmla="*/ 445403 h 2329276"/>
                  <a:gd name="connsiteX198-299561" fmla="*/ 491397 w 5729131"/>
                  <a:gd name="connsiteY198-299562" fmla="*/ 559027 h 2329276"/>
                  <a:gd name="connsiteX199-299563" fmla="*/ 523211 w 5729131"/>
                  <a:gd name="connsiteY199-299564" fmla="*/ 606748 h 2329276"/>
                  <a:gd name="connsiteX200-299565" fmla="*/ 523211 w 5729131"/>
                  <a:gd name="connsiteY200-299566" fmla="*/ 665832 h 2329276"/>
                  <a:gd name="connsiteX201-299567" fmla="*/ 486852 w 5729131"/>
                  <a:gd name="connsiteY201-299568" fmla="*/ 720371 h 2329276"/>
                  <a:gd name="connsiteX202-299569" fmla="*/ 420951 w 5729131"/>
                  <a:gd name="connsiteY202-299570" fmla="*/ 740824 h 2329276"/>
                  <a:gd name="connsiteX203-299571" fmla="*/ 415909 w 5729131"/>
                  <a:gd name="connsiteY203-299572" fmla="*/ 738693 h 2329276"/>
                  <a:gd name="connsiteX204-299573" fmla="*/ 409044 w 5729131"/>
                  <a:gd name="connsiteY204-299574" fmla="*/ 740824 h 2329276"/>
                  <a:gd name="connsiteX205-299575" fmla="*/ 252950 w 5729131"/>
                  <a:gd name="connsiteY205-299576" fmla="*/ 674868 h 2329276"/>
                  <a:gd name="connsiteX206-299577" fmla="*/ 232336 w 5729131"/>
                  <a:gd name="connsiteY206-299578" fmla="*/ 681740 h 2329276"/>
                  <a:gd name="connsiteX207-299579" fmla="*/ 291420 w 5729131"/>
                  <a:gd name="connsiteY207-299580" fmla="*/ 752186 h 2329276"/>
                  <a:gd name="connsiteX208-299581" fmla="*/ 291420 w 5729131"/>
                  <a:gd name="connsiteY208-299582" fmla="*/ 790818 h 2329276"/>
                  <a:gd name="connsiteX209-299583" fmla="*/ 298238 w 5729131"/>
                  <a:gd name="connsiteY209-299584" fmla="*/ 877172 h 2329276"/>
                  <a:gd name="connsiteX210-299585" fmla="*/ 345959 w 5729131"/>
                  <a:gd name="connsiteY210-299586" fmla="*/ 908986 h 2329276"/>
                  <a:gd name="connsiteX211-299587" fmla="*/ 362087 w 5729131"/>
                  <a:gd name="connsiteY211-299588" fmla="*/ 918394 h 2329276"/>
                  <a:gd name="connsiteX212-299589" fmla="*/ 365867 w 5729131"/>
                  <a:gd name="connsiteY212-299590" fmla="*/ 886261 h 2329276"/>
                  <a:gd name="connsiteX213-299591" fmla="*/ 345415 w 5729131"/>
                  <a:gd name="connsiteY213-299592" fmla="*/ 849902 h 2329276"/>
                  <a:gd name="connsiteX214-299593" fmla="*/ 365867 w 5729131"/>
                  <a:gd name="connsiteY214-299594" fmla="*/ 818087 h 2329276"/>
                  <a:gd name="connsiteX215-299595" fmla="*/ 374560 w 5729131"/>
                  <a:gd name="connsiteY215-299596" fmla="*/ 823086 h 2329276"/>
                  <a:gd name="connsiteX216-299597" fmla="*/ 377774 w 5729131"/>
                  <a:gd name="connsiteY216-299598" fmla="*/ 818087 h 2329276"/>
                  <a:gd name="connsiteX217-299599" fmla="*/ 461933 w 5729131"/>
                  <a:gd name="connsiteY217-299600" fmla="*/ 866479 h 2329276"/>
                  <a:gd name="connsiteX218-299601" fmla="*/ 484035 w 5729131"/>
                  <a:gd name="connsiteY218-299602" fmla="*/ 849902 h 2329276"/>
                  <a:gd name="connsiteX219-299603" fmla="*/ 463583 w 5729131"/>
                  <a:gd name="connsiteY219-299604" fmla="*/ 784000 h 2329276"/>
                  <a:gd name="connsiteX220-299605" fmla="*/ 549936 w 5729131"/>
                  <a:gd name="connsiteY220-299606" fmla="*/ 697647 h 2329276"/>
                  <a:gd name="connsiteX221-299607" fmla="*/ 559742 w 5729131"/>
                  <a:gd name="connsiteY221-299608" fmla="*/ 699748 h 2329276"/>
                  <a:gd name="connsiteX222-299609" fmla="*/ 561843 w 5729131"/>
                  <a:gd name="connsiteY222-299610" fmla="*/ 697647 h 2329276"/>
                  <a:gd name="connsiteX223-299611" fmla="*/ 593658 w 5729131"/>
                  <a:gd name="connsiteY223-299612" fmla="*/ 704464 h 2329276"/>
                  <a:gd name="connsiteX224-299613" fmla="*/ 620945 w 5729131"/>
                  <a:gd name="connsiteY224-299614" fmla="*/ 728341 h 2329276"/>
                  <a:gd name="connsiteX225-299615" fmla="*/ 640835 w 5729131"/>
                  <a:gd name="connsiteY225-299616" fmla="*/ 672650 h 2329276"/>
                  <a:gd name="connsiteX226-299617" fmla="*/ 609020 w 5729131"/>
                  <a:gd name="connsiteY226-299618" fmla="*/ 618111 h 2329276"/>
                  <a:gd name="connsiteX227-299619" fmla="*/ 624928 w 5729131"/>
                  <a:gd name="connsiteY227-299620" fmla="*/ 559027 h 2329276"/>
                  <a:gd name="connsiteX228-299621" fmla="*/ 597658 w 5729131"/>
                  <a:gd name="connsiteY228-299622" fmla="*/ 499942 h 2329276"/>
                  <a:gd name="connsiteX229-299623" fmla="*/ 611562 w 5729131"/>
                  <a:gd name="connsiteY229-299624" fmla="*/ 504268 h 2329276"/>
                  <a:gd name="connsiteX230-299625" fmla="*/ 609565 w 5729131"/>
                  <a:gd name="connsiteY230-299626" fmla="*/ 499942 h 2329276"/>
                  <a:gd name="connsiteX231-299627" fmla="*/ 711826 w 5729131"/>
                  <a:gd name="connsiteY231-299628" fmla="*/ 531757 h 2329276"/>
                  <a:gd name="connsiteX232-299629" fmla="*/ 732278 w 5729131"/>
                  <a:gd name="connsiteY232-299630" fmla="*/ 586296 h 2329276"/>
                  <a:gd name="connsiteX233-299631" fmla="*/ 684556 w 5729131"/>
                  <a:gd name="connsiteY233-299632" fmla="*/ 597658 h 2329276"/>
                  <a:gd name="connsiteX234-299633" fmla="*/ 684556 w 5729131"/>
                  <a:gd name="connsiteY234-299634" fmla="*/ 649925 h 2329276"/>
                  <a:gd name="connsiteX235-299635" fmla="*/ 713309 w 5729131"/>
                  <a:gd name="connsiteY235-299636" fmla="*/ 678678 h 2329276"/>
                  <a:gd name="connsiteX236-299637" fmla="*/ 763548 w 5729131"/>
                  <a:gd name="connsiteY236-299638" fmla="*/ 661287 h 2329276"/>
                  <a:gd name="connsiteX237-299639" fmla="*/ 770365 w 5729131"/>
                  <a:gd name="connsiteY237-299640" fmla="*/ 602203 h 2329276"/>
                  <a:gd name="connsiteX238-299641" fmla="*/ 845357 w 5729131"/>
                  <a:gd name="connsiteY238-299642" fmla="*/ 554482 h 2329276"/>
                  <a:gd name="connsiteX239-299643" fmla="*/ 972614 w 5729131"/>
                  <a:gd name="connsiteY239-299644" fmla="*/ 468128 h 2329276"/>
                  <a:gd name="connsiteX240-299645" fmla="*/ 982566 w 5729131"/>
                  <a:gd name="connsiteY240-299646" fmla="*/ 469455 h 2329276"/>
                  <a:gd name="connsiteX241-299647" fmla="*/ 984521 w 5729131"/>
                  <a:gd name="connsiteY241-299648" fmla="*/ 468128 h 2329276"/>
                  <a:gd name="connsiteX242-299649" fmla="*/ 1018608 w 5729131"/>
                  <a:gd name="connsiteY242-299650" fmla="*/ 472673 h 2329276"/>
                  <a:gd name="connsiteX243-299651" fmla="*/ 979977 w 5729131"/>
                  <a:gd name="connsiteY243-299652" fmla="*/ 536302 h 2329276"/>
                  <a:gd name="connsiteX244-299653" fmla="*/ 1012666 w 5729131"/>
                  <a:gd name="connsiteY244-299654" fmla="*/ 541463 h 2329276"/>
                  <a:gd name="connsiteX245-299655" fmla="*/ 1038516 w 5729131"/>
                  <a:gd name="connsiteY245-299656" fmla="*/ 511305 h 2329276"/>
                  <a:gd name="connsiteX246-299657" fmla="*/ 1050423 w 5729131"/>
                  <a:gd name="connsiteY246-299658" fmla="*/ 511305 h 2329276"/>
                  <a:gd name="connsiteX247-299659" fmla="*/ 1108962 w 5729131"/>
                  <a:gd name="connsiteY247-299660" fmla="*/ 511305 h 2329276"/>
                  <a:gd name="connsiteX248-299661" fmla="*/ 1161229 w 5729131"/>
                  <a:gd name="connsiteY248-299662" fmla="*/ 468128 h 2329276"/>
                  <a:gd name="connsiteX249-299663" fmla="*/ 1165711 w 5729131"/>
                  <a:gd name="connsiteY249-299664" fmla="*/ 474262 h 2329276"/>
                  <a:gd name="connsiteX250-299665" fmla="*/ 1173136 w 5729131"/>
                  <a:gd name="connsiteY250-299666" fmla="*/ 468128 h 2329276"/>
                  <a:gd name="connsiteX251-299667" fmla="*/ 1210035 w 5729131"/>
                  <a:gd name="connsiteY251-299668" fmla="*/ 518621 h 2329276"/>
                  <a:gd name="connsiteX252-299669" fmla="*/ 1247583 w 5729131"/>
                  <a:gd name="connsiteY252-299670" fmla="*/ 461311 h 2329276"/>
                  <a:gd name="connsiteX253-299671" fmla="*/ 1211223 w 5729131"/>
                  <a:gd name="connsiteY253-299672" fmla="*/ 402227 h 2329276"/>
                  <a:gd name="connsiteX254-299673" fmla="*/ 1227130 w 5729131"/>
                  <a:gd name="connsiteY254-299674" fmla="*/ 365867 h 2329276"/>
                  <a:gd name="connsiteX255-299675" fmla="*/ 1237665 w 5729131"/>
                  <a:gd name="connsiteY255-299676" fmla="*/ 369005 h 2329276"/>
                  <a:gd name="connsiteX256-299677" fmla="*/ 1239037 w 5729131"/>
                  <a:gd name="connsiteY256-299678" fmla="*/ 365867 h 2329276"/>
                  <a:gd name="connsiteX257-299679" fmla="*/ 1345843 w 5729131"/>
                  <a:gd name="connsiteY257-299680" fmla="*/ 397682 h 2329276"/>
                  <a:gd name="connsiteX258-299681" fmla="*/ 1400382 w 5729131"/>
                  <a:gd name="connsiteY258-299682" fmla="*/ 429496 h 2329276"/>
                  <a:gd name="connsiteX259-299683" fmla="*/ 1519756 w 5729131"/>
                  <a:gd name="connsiteY259-299684" fmla="*/ 536080 h 2329276"/>
                  <a:gd name="connsiteX260-299685" fmla="*/ 1543003 w 5729131"/>
                  <a:gd name="connsiteY260-299686" fmla="*/ 495398 h 2329276"/>
                  <a:gd name="connsiteX261-299687" fmla="*/ 1506643 w 5729131"/>
                  <a:gd name="connsiteY261-299688" fmla="*/ 440858 h 2329276"/>
                  <a:gd name="connsiteX262-299689" fmla="*/ 1506643 w 5729131"/>
                  <a:gd name="connsiteY262-299690" fmla="*/ 418134 h 2329276"/>
                  <a:gd name="connsiteX263-299691" fmla="*/ 1463467 w 5729131"/>
                  <a:gd name="connsiteY263-299692" fmla="*/ 409044 h 2329276"/>
                  <a:gd name="connsiteX264-299693" fmla="*/ 1472556 w 5729131"/>
                  <a:gd name="connsiteY264-299694" fmla="*/ 359050 h 2329276"/>
                  <a:gd name="connsiteX265-299695" fmla="*/ 1452104 w 5729131"/>
                  <a:gd name="connsiteY265-299696" fmla="*/ 272696 h 2329276"/>
                  <a:gd name="connsiteX266-299697" fmla="*/ 1452104 w 5729131"/>
                  <a:gd name="connsiteY266-299698" fmla="*/ 236337 h 2329276"/>
                  <a:gd name="connsiteX267-299699" fmla="*/ 1522551 w 5729131"/>
                  <a:gd name="connsiteY267-299700" fmla="*/ 134076 h 2329276"/>
                  <a:gd name="connsiteX268-299701" fmla="*/ 1543003 w 5729131"/>
                  <a:gd name="connsiteY268-299702" fmla="*/ 20453 h 2329276"/>
                  <a:gd name="connsiteX269-299703" fmla="*/ 1570272 w 5729131"/>
                  <a:gd name="connsiteY269-299704" fmla="*/ 0 h 2329276"/>
                  <a:gd name="connsiteX270-299705" fmla="*/ 1578688 w 5729131"/>
                  <a:gd name="connsiteY270-299706" fmla="*/ 2619 h 2329276"/>
                  <a:gd name="connsiteX271-299707" fmla="*/ 1582179 w 5729131"/>
                  <a:gd name="connsiteY271-299708" fmla="*/ 0 h 2329276"/>
                  <a:gd name="connsiteX272-299709" fmla="*/ 1684440 w 5729131"/>
                  <a:gd name="connsiteY272-299710" fmla="*/ 31815 h 2329276"/>
                  <a:gd name="connsiteX273-299711" fmla="*/ 1688985 w 5729131"/>
                  <a:gd name="connsiteY273-299712" fmla="*/ 102261 h 2329276"/>
                  <a:gd name="connsiteX274-299713" fmla="*/ 1652625 w 5729131"/>
                  <a:gd name="connsiteY274-299714" fmla="*/ 193160 h 2329276"/>
                  <a:gd name="connsiteX275-299715" fmla="*/ 1679895 w 5729131"/>
                  <a:gd name="connsiteY275-299716" fmla="*/ 231792 h 2329276"/>
                  <a:gd name="connsiteX276-299717" fmla="*/ 1688985 w 5729131"/>
                  <a:gd name="connsiteY276-299718" fmla="*/ 306783 h 2329276"/>
                  <a:gd name="connsiteX277-299719" fmla="*/ 1679895 w 5729131"/>
                  <a:gd name="connsiteY277-299720" fmla="*/ 452221 h 2329276"/>
                  <a:gd name="connsiteX278-299721" fmla="*/ 1636718 w 5729131"/>
                  <a:gd name="connsiteY278-299722" fmla="*/ 715827 h 2329276"/>
                  <a:gd name="connsiteX279-299723" fmla="*/ 1662494 w 5729131"/>
                  <a:gd name="connsiteY279-299724" fmla="*/ 722271 h 2329276"/>
                  <a:gd name="connsiteX0-299725" fmla="*/ 1662494 w 5729131"/>
                  <a:gd name="connsiteY0-299726" fmla="*/ 722271 h 2329276"/>
                  <a:gd name="connsiteX1-299727" fmla="*/ 5729132 w 5729131"/>
                  <a:gd name="connsiteY1-299728" fmla="*/ 785976 h 2329276"/>
                  <a:gd name="connsiteX2-299729" fmla="*/ 5693366 w 5729131"/>
                  <a:gd name="connsiteY2-299730" fmla="*/ 792603 h 2329276"/>
                  <a:gd name="connsiteX3-299731" fmla="*/ 5640799 w 5729131"/>
                  <a:gd name="connsiteY3-299732" fmla="*/ 752186 h 2329276"/>
                  <a:gd name="connsiteX4-299733" fmla="*/ 5586259 w 5729131"/>
                  <a:gd name="connsiteY4-299734" fmla="*/ 870354 h 2329276"/>
                  <a:gd name="connsiteX5-299735" fmla="*/ 5575676 w 5729131"/>
                  <a:gd name="connsiteY5-299736" fmla="*/ 869346 h 2329276"/>
                  <a:gd name="connsiteX6-299737" fmla="*/ 5539436 w 5729131"/>
                  <a:gd name="connsiteY6-299738" fmla="*/ 867029 h 2329276"/>
                  <a:gd name="connsiteX7-299739" fmla="*/ 5593077 w 5729131"/>
                  <a:gd name="connsiteY7-299740" fmla="*/ 972615 h 2329276"/>
                  <a:gd name="connsiteX8-299741" fmla="*/ 5613529 w 5729131"/>
                  <a:gd name="connsiteY8-299742" fmla="*/ 1031699 h 2329276"/>
                  <a:gd name="connsiteX9-299743" fmla="*/ 5608984 w 5729131"/>
                  <a:gd name="connsiteY9-299744" fmla="*/ 1054424 h 2329276"/>
                  <a:gd name="connsiteX10-299745" fmla="*/ 5274932 w 5729131"/>
                  <a:gd name="connsiteY10-299746" fmla="*/ 1236221 h 2329276"/>
                  <a:gd name="connsiteX11-299747" fmla="*/ 5267238 w 5729131"/>
                  <a:gd name="connsiteY11-299748" fmla="*/ 1227794 h 2329276"/>
                  <a:gd name="connsiteX12-299749" fmla="*/ 5129494 w 5729131"/>
                  <a:gd name="connsiteY12-299750" fmla="*/ 1243038 h 2329276"/>
                  <a:gd name="connsiteX13-299751" fmla="*/ 5126389 w 5729131"/>
                  <a:gd name="connsiteY13-299752" fmla="*/ 1237716 h 2329276"/>
                  <a:gd name="connsiteX14-299753" fmla="*/ 5117587 w 5729131"/>
                  <a:gd name="connsiteY14-299754" fmla="*/ 1243038 h 2329276"/>
                  <a:gd name="connsiteX15-299755" fmla="*/ 5074955 w 5729131"/>
                  <a:gd name="connsiteY15-299756" fmla="*/ 1247583 h 2329276"/>
                  <a:gd name="connsiteX16-299757" fmla="*/ 5015871 w 5729131"/>
                  <a:gd name="connsiteY16-299758" fmla="*/ 1283943 h 2329276"/>
                  <a:gd name="connsiteX17-299759" fmla="*/ 4974967 w 5729131"/>
                  <a:gd name="connsiteY17-299760" fmla="*/ 1349844 h 2329276"/>
                  <a:gd name="connsiteX18-299761" fmla="*/ 5011326 w 5729131"/>
                  <a:gd name="connsiteY18-299762" fmla="*/ 1495282 h 2329276"/>
                  <a:gd name="connsiteX19-299763" fmla="*/ 4963605 w 5729131"/>
                  <a:gd name="connsiteY19-299764" fmla="*/ 1547548 h 2329276"/>
                  <a:gd name="connsiteX20-299765" fmla="*/ 4974967 w 5729131"/>
                  <a:gd name="connsiteY20-299766" fmla="*/ 1574818 h 2329276"/>
                  <a:gd name="connsiteX21-299767" fmla="*/ 4897703 w 5729131"/>
                  <a:gd name="connsiteY21-299768" fmla="*/ 1677079 h 2329276"/>
                  <a:gd name="connsiteX22-299769" fmla="*/ 4845437 w 5729131"/>
                  <a:gd name="connsiteY22-299770" fmla="*/ 1692986 h 2329276"/>
                  <a:gd name="connsiteX23-299771" fmla="*/ 4834074 w 5729131"/>
                  <a:gd name="connsiteY23-299772" fmla="*/ 1752070 h 2329276"/>
                  <a:gd name="connsiteX24-299773" fmla="*/ 4779535 w 5729131"/>
                  <a:gd name="connsiteY24-299774" fmla="*/ 1811154 h 2329276"/>
                  <a:gd name="connsiteX25-299775" fmla="*/ 4742631 w 5729131"/>
                  <a:gd name="connsiteY25-299776" fmla="*/ 1683896 h 2329276"/>
                  <a:gd name="connsiteX26-299777" fmla="*/ 4715361 w 5729131"/>
                  <a:gd name="connsiteY26-299778" fmla="*/ 1543004 h 2329276"/>
                  <a:gd name="connsiteX27-299779" fmla="*/ 4735813 w 5729131"/>
                  <a:gd name="connsiteY27-299780" fmla="*/ 1452105 h 2329276"/>
                  <a:gd name="connsiteX28-299781" fmla="*/ 4767628 w 5729131"/>
                  <a:gd name="connsiteY28-299782" fmla="*/ 1408928 h 2329276"/>
                  <a:gd name="connsiteX29-299783" fmla="*/ 4767628 w 5729131"/>
                  <a:gd name="connsiteY29-299784" fmla="*/ 1381659 h 2329276"/>
                  <a:gd name="connsiteX30-299785" fmla="*/ 4826712 w 5729131"/>
                  <a:gd name="connsiteY30-299786" fmla="*/ 1365751 h 2329276"/>
                  <a:gd name="connsiteX31-299787" fmla="*/ 1811153 w 5729131"/>
                  <a:gd name="connsiteY31-299788" fmla="*/ 1617995 h 2329276"/>
                  <a:gd name="connsiteX32-299789" fmla="*/ 1748069 w 5729131"/>
                  <a:gd name="connsiteY32-299790" fmla="*/ 1656627 h 2329276"/>
                  <a:gd name="connsiteX33-299791" fmla="*/ 1711709 w 5729131"/>
                  <a:gd name="connsiteY33-299792" fmla="*/ 1661172 h 2329276"/>
                  <a:gd name="connsiteX34-299793" fmla="*/ 1711926 w 5729131"/>
                  <a:gd name="connsiteY34-299794" fmla="*/ 1659656 h 2329276"/>
                  <a:gd name="connsiteX35-299795" fmla="*/ 1699803 w 5729131"/>
                  <a:gd name="connsiteY35-299796" fmla="*/ 1661172 h 2329276"/>
                  <a:gd name="connsiteX36-299797" fmla="*/ 1704347 w 5729131"/>
                  <a:gd name="connsiteY36-299798" fmla="*/ 1629357 h 2329276"/>
                  <a:gd name="connsiteX37-299799" fmla="*/ 1662460 w 5729131"/>
                  <a:gd name="connsiteY37-299800" fmla="*/ 1611406 h 2329276"/>
                  <a:gd name="connsiteX38-299801" fmla="*/ 1629901 w 5729131"/>
                  <a:gd name="connsiteY38-299802" fmla="*/ 1624812 h 2329276"/>
                  <a:gd name="connsiteX39-299803" fmla="*/ 1629300 w 5729131"/>
                  <a:gd name="connsiteY39-299804" fmla="*/ 1620157 h 2329276"/>
                  <a:gd name="connsiteX40-299805" fmla="*/ 1617994 w 5729131"/>
                  <a:gd name="connsiteY40-299806" fmla="*/ 1624812 h 2329276"/>
                  <a:gd name="connsiteX41-299807" fmla="*/ 1608904 w 5729131"/>
                  <a:gd name="connsiteY41-299808" fmla="*/ 1554366 h 2329276"/>
                  <a:gd name="connsiteX42-299809" fmla="*/ 1552684 w 5729131"/>
                  <a:gd name="connsiteY42-299810" fmla="*/ 1544673 h 2329276"/>
                  <a:gd name="connsiteX43-299811" fmla="*/ 1518550 w 5729131"/>
                  <a:gd name="connsiteY43-299812" fmla="*/ 1570273 h 2329276"/>
                  <a:gd name="connsiteX44-299813" fmla="*/ 1425379 w 5729131"/>
                  <a:gd name="connsiteY44-299814" fmla="*/ 1590725 h 2329276"/>
                  <a:gd name="connsiteX45-299815" fmla="*/ 1409472 w 5729131"/>
                  <a:gd name="connsiteY45-299816" fmla="*/ 1608905 h 2329276"/>
                  <a:gd name="connsiteX46-299817" fmla="*/ 1270852 w 5729131"/>
                  <a:gd name="connsiteY46-299818" fmla="*/ 1629357 h 2329276"/>
                  <a:gd name="connsiteX47-299819" fmla="*/ 1254945 w 5729131"/>
                  <a:gd name="connsiteY47-299820" fmla="*/ 1649809 h 2329276"/>
                  <a:gd name="connsiteX48-299821" fmla="*/ 1282214 w 5729131"/>
                  <a:gd name="connsiteY48-299822" fmla="*/ 1692986 h 2329276"/>
                  <a:gd name="connsiteX49-299823" fmla="*/ 1243582 w 5729131"/>
                  <a:gd name="connsiteY49-299824" fmla="*/ 1708893 h 2329276"/>
                  <a:gd name="connsiteX50-299825" fmla="*/ 1254945 w 5729131"/>
                  <a:gd name="connsiteY50-299826" fmla="*/ 1727073 h 2329276"/>
                  <a:gd name="connsiteX51-299827" fmla="*/ 1216313 w 5729131"/>
                  <a:gd name="connsiteY51-299828" fmla="*/ 1752070 h 2329276"/>
                  <a:gd name="connsiteX52-299829" fmla="*/ 1275397 w 5729131"/>
                  <a:gd name="connsiteY52-299830" fmla="*/ 1795247 h 2329276"/>
                  <a:gd name="connsiteX53-299831" fmla="*/ 1270852 w 5729131"/>
                  <a:gd name="connsiteY53-299832" fmla="*/ 1822517 h 2329276"/>
                  <a:gd name="connsiteX54-299833" fmla="*/ 1259108 w 5729131"/>
                  <a:gd name="connsiteY54-299834" fmla="*/ 1821538 h 2329276"/>
                  <a:gd name="connsiteX55-299835" fmla="*/ 1258945 w 5729131"/>
                  <a:gd name="connsiteY55-299836" fmla="*/ 1822517 h 2329276"/>
                  <a:gd name="connsiteX56-299837" fmla="*/ 1215644 w 5729131"/>
                  <a:gd name="connsiteY56-299838" fmla="*/ 1818908 h 2329276"/>
                  <a:gd name="connsiteX57-299839" fmla="*/ 1204950 w 5729131"/>
                  <a:gd name="connsiteY57-299840" fmla="*/ 1833879 h 2329276"/>
                  <a:gd name="connsiteX58-299841" fmla="*/ 1196495 w 5729131"/>
                  <a:gd name="connsiteY58-299842" fmla="*/ 1829047 h 2329276"/>
                  <a:gd name="connsiteX59-299843" fmla="*/ 1193043 w 5729131"/>
                  <a:gd name="connsiteY59-299844" fmla="*/ 1833879 h 2329276"/>
                  <a:gd name="connsiteX60-299845" fmla="*/ 1145322 w 5729131"/>
                  <a:gd name="connsiteY60-299846" fmla="*/ 1806609 h 2329276"/>
                  <a:gd name="connsiteX61-299847" fmla="*/ 1098145 w 5729131"/>
                  <a:gd name="connsiteY61-299848" fmla="*/ 1806609 h 2329276"/>
                  <a:gd name="connsiteX62-299849" fmla="*/ 1061785 w 5729131"/>
                  <a:gd name="connsiteY62-299850" fmla="*/ 1833879 h 2329276"/>
                  <a:gd name="connsiteX63-299851" fmla="*/ 1055322 w 5729131"/>
                  <a:gd name="connsiteY63-299852" fmla="*/ 1829796 h 2329276"/>
                  <a:gd name="connsiteX64-299853" fmla="*/ 1049878 w 5729131"/>
                  <a:gd name="connsiteY64-299854" fmla="*/ 1833879 h 2329276"/>
                  <a:gd name="connsiteX65-299855" fmla="*/ 1006701 w 5729131"/>
                  <a:gd name="connsiteY65-299856" fmla="*/ 1806609 h 2329276"/>
                  <a:gd name="connsiteX66-299857" fmla="*/ 924893 w 5729131"/>
                  <a:gd name="connsiteY66-299858" fmla="*/ 1770250 h 2329276"/>
                  <a:gd name="connsiteX67-299859" fmla="*/ 877716 w 5729131"/>
                  <a:gd name="connsiteY67-299860" fmla="*/ 1770250 h 2329276"/>
                  <a:gd name="connsiteX68-299861" fmla="*/ 802724 w 5729131"/>
                  <a:gd name="connsiteY68-299862" fmla="*/ 1833879 h 2329276"/>
                  <a:gd name="connsiteX69-299863" fmla="*/ 798179 w 5729131"/>
                  <a:gd name="connsiteY69-299864" fmla="*/ 1877056 h 2329276"/>
                  <a:gd name="connsiteX70-299865" fmla="*/ 787406 w 5729131"/>
                  <a:gd name="connsiteY70-299866" fmla="*/ 1866283 h 2329276"/>
                  <a:gd name="connsiteX71-299867" fmla="*/ 786272 w 5729131"/>
                  <a:gd name="connsiteY71-299868" fmla="*/ 1877056 h 2329276"/>
                  <a:gd name="connsiteX72-299869" fmla="*/ 756063 w 5729131"/>
                  <a:gd name="connsiteY72-299870" fmla="*/ 1846846 h 2329276"/>
                  <a:gd name="connsiteX73-299871" fmla="*/ 732278 w 5729131"/>
                  <a:gd name="connsiteY73-299872" fmla="*/ 1904325 h 2329276"/>
                  <a:gd name="connsiteX74-299873" fmla="*/ 743640 w 5729131"/>
                  <a:gd name="connsiteY74-299874" fmla="*/ 1913415 h 2329276"/>
                  <a:gd name="connsiteX75-299875" fmla="*/ 723188 w 5729131"/>
                  <a:gd name="connsiteY75-299876" fmla="*/ 1956592 h 2329276"/>
                  <a:gd name="connsiteX76-299877" fmla="*/ 747026 w 5729131"/>
                  <a:gd name="connsiteY76-299878" fmla="*/ 1993433 h 2329276"/>
                  <a:gd name="connsiteX77-299879" fmla="*/ 763548 w 5729131"/>
                  <a:gd name="connsiteY77-299880" fmla="*/ 1990679 h 2329276"/>
                  <a:gd name="connsiteX78-299881" fmla="*/ 764871 w 5729131"/>
                  <a:gd name="connsiteY78-299882" fmla="*/ 1992443 h 2329276"/>
                  <a:gd name="connsiteX79-299883" fmla="*/ 775455 w 5729131"/>
                  <a:gd name="connsiteY79-299884" fmla="*/ 1990679 h 2329276"/>
                  <a:gd name="connsiteX80-299885" fmla="*/ 802724 w 5729131"/>
                  <a:gd name="connsiteY80-299886" fmla="*/ 2027038 h 2329276"/>
                  <a:gd name="connsiteX81-299887" fmla="*/ 798179 w 5729131"/>
                  <a:gd name="connsiteY81-299888" fmla="*/ 2054308 h 2329276"/>
                  <a:gd name="connsiteX82-299889" fmla="*/ 818632 w 5729131"/>
                  <a:gd name="connsiteY82-299890" fmla="*/ 2065670 h 2329276"/>
                  <a:gd name="connsiteX83-299891" fmla="*/ 802724 w 5729131"/>
                  <a:gd name="connsiteY83-299892" fmla="*/ 2097485 h 2329276"/>
                  <a:gd name="connsiteX84-299893" fmla="*/ 766365 w 5729131"/>
                  <a:gd name="connsiteY84-299894" fmla="*/ 2102030 h 2329276"/>
                  <a:gd name="connsiteX85-299895" fmla="*/ 727733 w 5729131"/>
                  <a:gd name="connsiteY85-299896" fmla="*/ 2161114 h 2329276"/>
                  <a:gd name="connsiteX86-299897" fmla="*/ 759548 w 5729131"/>
                  <a:gd name="connsiteY86-299898" fmla="*/ 2204291 h 2329276"/>
                  <a:gd name="connsiteX87-299899" fmla="*/ 759548 w 5729131"/>
                  <a:gd name="connsiteY87-299900" fmla="*/ 2242922 h 2329276"/>
                  <a:gd name="connsiteX88-299901" fmla="*/ 798179 w 5729131"/>
                  <a:gd name="connsiteY88-299902" fmla="*/ 2302007 h 2329276"/>
                  <a:gd name="connsiteX89-299903" fmla="*/ 775455 w 5729131"/>
                  <a:gd name="connsiteY89-299904" fmla="*/ 2317914 h 2329276"/>
                  <a:gd name="connsiteX90-299905" fmla="*/ 770910 w 5729131"/>
                  <a:gd name="connsiteY90-299906" fmla="*/ 2329276 h 2329276"/>
                  <a:gd name="connsiteX91-299907" fmla="*/ 759003 w 5729131"/>
                  <a:gd name="connsiteY91-299908" fmla="*/ 2329276 h 2329276"/>
                  <a:gd name="connsiteX92-299909" fmla="*/ 755003 w 5729131"/>
                  <a:gd name="connsiteY92-299910" fmla="*/ 2329276 h 2329276"/>
                  <a:gd name="connsiteX93-299911" fmla="*/ 743096 w 5729131"/>
                  <a:gd name="connsiteY93-299912" fmla="*/ 2329276 h 2329276"/>
                  <a:gd name="connsiteX94-299913" fmla="*/ 715826 w 5729131"/>
                  <a:gd name="connsiteY94-299914" fmla="*/ 2295189 h 2329276"/>
                  <a:gd name="connsiteX95-299915" fmla="*/ 704464 w 5729131"/>
                  <a:gd name="connsiteY95-299916" fmla="*/ 2295189 h 2329276"/>
                  <a:gd name="connsiteX96-299917" fmla="*/ 684012 w 5729131"/>
                  <a:gd name="connsiteY96-299918" fmla="*/ 2286099 h 2329276"/>
                  <a:gd name="connsiteX97-299919" fmla="*/ 672649 w 5729131"/>
                  <a:gd name="connsiteY97-299920" fmla="*/ 2263375 h 2329276"/>
                  <a:gd name="connsiteX98-299921" fmla="*/ 645222 w 5729131"/>
                  <a:gd name="connsiteY98-299922" fmla="*/ 2255538 h 2329276"/>
                  <a:gd name="connsiteX99-299923" fmla="*/ 625472 w 5729131"/>
                  <a:gd name="connsiteY99-299924" fmla="*/ 2258830 h 2329276"/>
                  <a:gd name="connsiteX100-299925" fmla="*/ 623771 w 5729131"/>
                  <a:gd name="connsiteY100-299926" fmla="*/ 2257129 h 2329276"/>
                  <a:gd name="connsiteX101-299927" fmla="*/ 613565 w 5729131"/>
                  <a:gd name="connsiteY101-299928" fmla="*/ 2258830 h 2329276"/>
                  <a:gd name="connsiteX102-299929" fmla="*/ 609020 w 5729131"/>
                  <a:gd name="connsiteY102-299930" fmla="*/ 2254285 h 2329276"/>
                  <a:gd name="connsiteX103-299931" fmla="*/ 559026 w 5729131"/>
                  <a:gd name="connsiteY103-299932" fmla="*/ 2227015 h 2329276"/>
                  <a:gd name="connsiteX104-299933" fmla="*/ 506760 w 5729131"/>
                  <a:gd name="connsiteY104-299934" fmla="*/ 2220198 h 2329276"/>
                  <a:gd name="connsiteX105-299935" fmla="*/ 483280 w 5729131"/>
                  <a:gd name="connsiteY105-299936" fmla="*/ 2213489 h 2329276"/>
                  <a:gd name="connsiteX106-299937" fmla="*/ 480035 w 5729131"/>
                  <a:gd name="connsiteY106-299938" fmla="*/ 2215653 h 2329276"/>
                  <a:gd name="connsiteX107-299939" fmla="*/ 475042 w 5729131"/>
                  <a:gd name="connsiteY107-299940" fmla="*/ 2211135 h 2329276"/>
                  <a:gd name="connsiteX108-299941" fmla="*/ 474945 w 5729131"/>
                  <a:gd name="connsiteY108-299942" fmla="*/ 2211108 h 2329276"/>
                  <a:gd name="connsiteX109-299943" fmla="*/ 468128 w 5729131"/>
                  <a:gd name="connsiteY109-299944" fmla="*/ 2215653 h 2329276"/>
                  <a:gd name="connsiteX110-299945" fmla="*/ 420406 w 5729131"/>
                  <a:gd name="connsiteY110-299946" fmla="*/ 2172476 h 2329276"/>
                  <a:gd name="connsiteX111-299947" fmla="*/ 381774 w 5729131"/>
                  <a:gd name="connsiteY111-299948" fmla="*/ 2156569 h 2329276"/>
                  <a:gd name="connsiteX112-299949" fmla="*/ 349960 w 5729131"/>
                  <a:gd name="connsiteY112-299950" fmla="*/ 2124754 h 2329276"/>
                  <a:gd name="connsiteX113-299951" fmla="*/ 377229 w 5729131"/>
                  <a:gd name="connsiteY113-299952" fmla="*/ 2117937 h 2329276"/>
                  <a:gd name="connsiteX114-299953" fmla="*/ 404499 w 5729131"/>
                  <a:gd name="connsiteY114-299954" fmla="*/ 2070215 h 2329276"/>
                  <a:gd name="connsiteX115-299955" fmla="*/ 388591 w 5729131"/>
                  <a:gd name="connsiteY115-299956" fmla="*/ 2054308 h 2329276"/>
                  <a:gd name="connsiteX116-299957" fmla="*/ 440858 w 5729131"/>
                  <a:gd name="connsiteY116-299958" fmla="*/ 2027038 h 2329276"/>
                  <a:gd name="connsiteX117-299959" fmla="*/ 440858 w 5729131"/>
                  <a:gd name="connsiteY117-299960" fmla="*/ 2023982 h 2329276"/>
                  <a:gd name="connsiteX118-299961" fmla="*/ 416406 w 5729131"/>
                  <a:gd name="connsiteY118-299962" fmla="*/ 2027038 h 2329276"/>
                  <a:gd name="connsiteX119-299963" fmla="*/ 416406 w 5729131"/>
                  <a:gd name="connsiteY119-299964" fmla="*/ 2025550 h 2329276"/>
                  <a:gd name="connsiteX120-299965" fmla="*/ 404499 w 5729131"/>
                  <a:gd name="connsiteY120-299966" fmla="*/ 2027038 h 2329276"/>
                  <a:gd name="connsiteX121-299967" fmla="*/ 404499 w 5729131"/>
                  <a:gd name="connsiteY121-299968" fmla="*/ 2006586 h 2329276"/>
                  <a:gd name="connsiteX122-299969" fmla="*/ 424951 w 5729131"/>
                  <a:gd name="connsiteY122-299970" fmla="*/ 1990679 h 2329276"/>
                  <a:gd name="connsiteX123-299971" fmla="*/ 463583 w 5729131"/>
                  <a:gd name="connsiteY123-299972" fmla="*/ 1983862 h 2329276"/>
                  <a:gd name="connsiteX124-299973" fmla="*/ 468128 w 5729131"/>
                  <a:gd name="connsiteY124-299974" fmla="*/ 1967954 h 2329276"/>
                  <a:gd name="connsiteX125-299975" fmla="*/ 456765 w 5729131"/>
                  <a:gd name="connsiteY125-299976" fmla="*/ 1936140 h 2329276"/>
                  <a:gd name="connsiteX126-299977" fmla="*/ 474945 w 5729131"/>
                  <a:gd name="connsiteY126-299978" fmla="*/ 1908870 h 2329276"/>
                  <a:gd name="connsiteX127-299979" fmla="*/ 474945 w 5729131"/>
                  <a:gd name="connsiteY127-299980" fmla="*/ 1888418 h 2329276"/>
                  <a:gd name="connsiteX128-299981" fmla="*/ 420406 w 5729131"/>
                  <a:gd name="connsiteY128-299982" fmla="*/ 1870238 h 2329276"/>
                  <a:gd name="connsiteX129-299983" fmla="*/ 409588 w 5729131"/>
                  <a:gd name="connsiteY129-299984" fmla="*/ 1870238 h 2329276"/>
                  <a:gd name="connsiteX130-299985" fmla="*/ 397681 w 5729131"/>
                  <a:gd name="connsiteY130-299986" fmla="*/ 1870238 h 2329276"/>
                  <a:gd name="connsiteX131-299987" fmla="*/ 379485 w 5729131"/>
                  <a:gd name="connsiteY131-299988" fmla="*/ 1847999 h 2329276"/>
                  <a:gd name="connsiteX132-299989" fmla="*/ 357322 w 5729131"/>
                  <a:gd name="connsiteY132-299990" fmla="*/ 1854331 h 2329276"/>
                  <a:gd name="connsiteX133-299991" fmla="*/ 352842 w 5729131"/>
                  <a:gd name="connsiteY133-299992" fmla="*/ 1852209 h 2329276"/>
                  <a:gd name="connsiteX134-299993" fmla="*/ 345415 w 5729131"/>
                  <a:gd name="connsiteY134-299994" fmla="*/ 1854331 h 2329276"/>
                  <a:gd name="connsiteX135-299995" fmla="*/ 302238 w 5729131"/>
                  <a:gd name="connsiteY135-299996" fmla="*/ 1833879 h 2329276"/>
                  <a:gd name="connsiteX136-299997" fmla="*/ 302238 w 5729131"/>
                  <a:gd name="connsiteY136-299998" fmla="*/ 1822517 h 2329276"/>
                  <a:gd name="connsiteX137-299999" fmla="*/ 286331 w 5729131"/>
                  <a:gd name="connsiteY137-300000" fmla="*/ 1795247 h 2329276"/>
                  <a:gd name="connsiteX138-300001" fmla="*/ 270968 w 5729131"/>
                  <a:gd name="connsiteY138-300002" fmla="*/ 1795247 h 2329276"/>
                  <a:gd name="connsiteX139-300003" fmla="*/ 259061 w 5729131"/>
                  <a:gd name="connsiteY139-300004" fmla="*/ 1795247 h 2329276"/>
                  <a:gd name="connsiteX140-300005" fmla="*/ 254516 w 5729131"/>
                  <a:gd name="connsiteY140-300006" fmla="*/ 1779340 h 2329276"/>
                  <a:gd name="connsiteX141-300007" fmla="*/ 263606 w 5729131"/>
                  <a:gd name="connsiteY141-300008" fmla="*/ 1763433 h 2329276"/>
                  <a:gd name="connsiteX142-300009" fmla="*/ 243991 w 5729131"/>
                  <a:gd name="connsiteY142-300010" fmla="*/ 1732920 h 2329276"/>
                  <a:gd name="connsiteX143-300011" fmla="*/ 216429 w 5729131"/>
                  <a:gd name="connsiteY143-300012" fmla="*/ 1736163 h 2329276"/>
                  <a:gd name="connsiteX144-300013" fmla="*/ 212956 w 5729131"/>
                  <a:gd name="connsiteY144-300014" fmla="*/ 1735171 h 2329276"/>
                  <a:gd name="connsiteX145-300015" fmla="*/ 204522 w 5729131"/>
                  <a:gd name="connsiteY145-300016" fmla="*/ 1736163 h 2329276"/>
                  <a:gd name="connsiteX146-300017" fmla="*/ 199623 w 5729131"/>
                  <a:gd name="connsiteY146-300018" fmla="*/ 1734763 h 2329276"/>
                  <a:gd name="connsiteX147-300019" fmla="*/ 195977 w 5729131"/>
                  <a:gd name="connsiteY147-300020" fmla="*/ 1747525 h 2329276"/>
                  <a:gd name="connsiteX148-300021" fmla="*/ 184968 w 5729131"/>
                  <a:gd name="connsiteY148-300022" fmla="*/ 1744380 h 2329276"/>
                  <a:gd name="connsiteX149-300023" fmla="*/ 184070 w 5729131"/>
                  <a:gd name="connsiteY149-300024" fmla="*/ 1747525 h 2329276"/>
                  <a:gd name="connsiteX150-300025" fmla="*/ 168163 w 5729131"/>
                  <a:gd name="connsiteY150-300026" fmla="*/ 1742990 h 2329276"/>
                  <a:gd name="connsiteX151-300027" fmla="*/ 156800 w 5729131"/>
                  <a:gd name="connsiteY151-300028" fmla="*/ 1704348 h 2329276"/>
                  <a:gd name="connsiteX152-300029" fmla="*/ 152255 w 5729131"/>
                  <a:gd name="connsiteY152-300030" fmla="*/ 1688441 h 2329276"/>
                  <a:gd name="connsiteX153-300031" fmla="*/ 156800 w 5729131"/>
                  <a:gd name="connsiteY153-300032" fmla="*/ 1683896 h 2329276"/>
                  <a:gd name="connsiteX154-300033" fmla="*/ 168707 w 5729131"/>
                  <a:gd name="connsiteY154-300034" fmla="*/ 1683896 h 2329276"/>
                  <a:gd name="connsiteX155-300035" fmla="*/ 188615 w 5729131"/>
                  <a:gd name="connsiteY155-300036" fmla="*/ 1683896 h 2329276"/>
                  <a:gd name="connsiteX156-300037" fmla="*/ 199977 w 5729131"/>
                  <a:gd name="connsiteY156-300038" fmla="*/ 1672534 h 2329276"/>
                  <a:gd name="connsiteX157-300039" fmla="*/ 188615 w 5729131"/>
                  <a:gd name="connsiteY157-300040" fmla="*/ 1649809 h 2329276"/>
                  <a:gd name="connsiteX158-300041" fmla="*/ 168163 w 5729131"/>
                  <a:gd name="connsiteY158-300042" fmla="*/ 1640720 h 2329276"/>
                  <a:gd name="connsiteX159-300043" fmla="*/ 168163 w 5729131"/>
                  <a:gd name="connsiteY159-300044" fmla="*/ 1633902 h 2329276"/>
                  <a:gd name="connsiteX160-300045" fmla="*/ 152255 w 5729131"/>
                  <a:gd name="connsiteY160-300046" fmla="*/ 1617995 h 2329276"/>
                  <a:gd name="connsiteX161-300047" fmla="*/ 129531 w 5729131"/>
                  <a:gd name="connsiteY161-300048" fmla="*/ 1581635 h 2329276"/>
                  <a:gd name="connsiteX162-300049" fmla="*/ 140893 w 5729131"/>
                  <a:gd name="connsiteY162-300050" fmla="*/ 1558911 h 2329276"/>
                  <a:gd name="connsiteX163-300051" fmla="*/ 136348 w 5729131"/>
                  <a:gd name="connsiteY163-300052" fmla="*/ 1531641 h 2329276"/>
                  <a:gd name="connsiteX164-300053" fmla="*/ 103789 w 5729131"/>
                  <a:gd name="connsiteY164-300054" fmla="*/ 1518234 h 2329276"/>
                  <a:gd name="connsiteX165-300055" fmla="*/ 93716 w 5729131"/>
                  <a:gd name="connsiteY165-300056" fmla="*/ 1522551 h 2329276"/>
                  <a:gd name="connsiteX166-300057" fmla="*/ 91868 w 5729131"/>
                  <a:gd name="connsiteY166-300058" fmla="*/ 1518240 h 2329276"/>
                  <a:gd name="connsiteX167-300059" fmla="*/ 81809 w 5729131"/>
                  <a:gd name="connsiteY167-300060" fmla="*/ 1522551 h 2329276"/>
                  <a:gd name="connsiteX168-300061" fmla="*/ 74992 w 5729131"/>
                  <a:gd name="connsiteY168-300062" fmla="*/ 1506644 h 2329276"/>
                  <a:gd name="connsiteX169-300063" fmla="*/ 34087 w 5729131"/>
                  <a:gd name="connsiteY169-300064" fmla="*/ 1495282 h 2329276"/>
                  <a:gd name="connsiteX170-300065" fmla="*/ 22725 w 5729131"/>
                  <a:gd name="connsiteY170-300066" fmla="*/ 1452105 h 2329276"/>
                  <a:gd name="connsiteX171-300067" fmla="*/ 22725 w 5729131"/>
                  <a:gd name="connsiteY171-300068" fmla="*/ 1420290 h 2329276"/>
                  <a:gd name="connsiteX172-300069" fmla="*/ 0 w 5729131"/>
                  <a:gd name="connsiteY172-300070" fmla="*/ 1404383 h 2329276"/>
                  <a:gd name="connsiteX173-300071" fmla="*/ 15907 w 5729131"/>
                  <a:gd name="connsiteY173-300072" fmla="*/ 1381659 h 2329276"/>
                  <a:gd name="connsiteX174-300073" fmla="*/ 6818 w 5729131"/>
                  <a:gd name="connsiteY174-300074" fmla="*/ 1318030 h 2329276"/>
                  <a:gd name="connsiteX175-300075" fmla="*/ 34087 w 5729131"/>
                  <a:gd name="connsiteY175-300076" fmla="*/ 1274853 h 2329276"/>
                  <a:gd name="connsiteX176-300077" fmla="*/ 27270 w 5729131"/>
                  <a:gd name="connsiteY176-300078" fmla="*/ 1263491 h 2329276"/>
                  <a:gd name="connsiteX177-300079" fmla="*/ 70447 w 5729131"/>
                  <a:gd name="connsiteY177-300080" fmla="*/ 1224859 h 2329276"/>
                  <a:gd name="connsiteX178-300081" fmla="*/ 27270 w 5729131"/>
                  <a:gd name="connsiteY178-300082" fmla="*/ 1188499 h 2329276"/>
                  <a:gd name="connsiteX179-300083" fmla="*/ 109078 w 5729131"/>
                  <a:gd name="connsiteY179-300084" fmla="*/ 1090783 h 2329276"/>
                  <a:gd name="connsiteX180-300085" fmla="*/ 145438 w 5729131"/>
                  <a:gd name="connsiteY180-300086" fmla="*/ 1047606 h 2329276"/>
                  <a:gd name="connsiteX181-300087" fmla="*/ 156800 w 5729131"/>
                  <a:gd name="connsiteY181-300088" fmla="*/ 1004430 h 2329276"/>
                  <a:gd name="connsiteX182-300089" fmla="*/ 102261 w 5729131"/>
                  <a:gd name="connsiteY182-300090" fmla="*/ 952163 h 2329276"/>
                  <a:gd name="connsiteX183-300091" fmla="*/ 118168 w 5729131"/>
                  <a:gd name="connsiteY183-300092" fmla="*/ 897624 h 2329276"/>
                  <a:gd name="connsiteX184-300093" fmla="*/ 86354 w 5729131"/>
                  <a:gd name="connsiteY184-300094" fmla="*/ 833995 h 2329276"/>
                  <a:gd name="connsiteX185-300095" fmla="*/ 109078 w 5729131"/>
                  <a:gd name="connsiteY185-300096" fmla="*/ 759003 h 2329276"/>
                  <a:gd name="connsiteX186-300097" fmla="*/ 70447 w 5729131"/>
                  <a:gd name="connsiteY186-300098" fmla="*/ 656742 h 2329276"/>
                  <a:gd name="connsiteX187-300099" fmla="*/ 102261 w 5729131"/>
                  <a:gd name="connsiteY187-300100" fmla="*/ 586296 h 2329276"/>
                  <a:gd name="connsiteX188-300101" fmla="*/ 43177 w 5729131"/>
                  <a:gd name="connsiteY188-300102" fmla="*/ 520395 h 2329276"/>
                  <a:gd name="connsiteX189-300103" fmla="*/ 49994 w 5729131"/>
                  <a:gd name="connsiteY189-300104" fmla="*/ 445403 h 2329276"/>
                  <a:gd name="connsiteX190-300105" fmla="*/ 81809 w 5729131"/>
                  <a:gd name="connsiteY190-300106" fmla="*/ 440858 h 2329276"/>
                  <a:gd name="connsiteX191-300107" fmla="*/ 145438 w 5729131"/>
                  <a:gd name="connsiteY191-300108" fmla="*/ 397682 h 2329276"/>
                  <a:gd name="connsiteX192-300109" fmla="*/ 184070 w 5729131"/>
                  <a:gd name="connsiteY192-300110" fmla="*/ 359050 h 2329276"/>
                  <a:gd name="connsiteX193-300111" fmla="*/ 189699 w 5729131"/>
                  <a:gd name="connsiteY193-300112" fmla="*/ 365328 h 2329276"/>
                  <a:gd name="connsiteX194-300113" fmla="*/ 195977 w 5729131"/>
                  <a:gd name="connsiteY194-300114" fmla="*/ 359050 h 2329276"/>
                  <a:gd name="connsiteX195-300115" fmla="*/ 255061 w 5729131"/>
                  <a:gd name="connsiteY195-300116" fmla="*/ 424951 h 2329276"/>
                  <a:gd name="connsiteX196-300117" fmla="*/ 350504 w 5729131"/>
                  <a:gd name="connsiteY196-300118" fmla="*/ 445403 h 2329276"/>
                  <a:gd name="connsiteX197-300119" fmla="*/ 491397 w 5729131"/>
                  <a:gd name="connsiteY197-300120" fmla="*/ 559027 h 2329276"/>
                  <a:gd name="connsiteX198-300121" fmla="*/ 523211 w 5729131"/>
                  <a:gd name="connsiteY198-300122" fmla="*/ 606748 h 2329276"/>
                  <a:gd name="connsiteX199-300123" fmla="*/ 523211 w 5729131"/>
                  <a:gd name="connsiteY199-300124" fmla="*/ 665832 h 2329276"/>
                  <a:gd name="connsiteX200-300125" fmla="*/ 486852 w 5729131"/>
                  <a:gd name="connsiteY200-300126" fmla="*/ 720371 h 2329276"/>
                  <a:gd name="connsiteX201-300127" fmla="*/ 420951 w 5729131"/>
                  <a:gd name="connsiteY201-300128" fmla="*/ 740824 h 2329276"/>
                  <a:gd name="connsiteX202-300129" fmla="*/ 415909 w 5729131"/>
                  <a:gd name="connsiteY202-300130" fmla="*/ 738693 h 2329276"/>
                  <a:gd name="connsiteX203-300131" fmla="*/ 409044 w 5729131"/>
                  <a:gd name="connsiteY203-300132" fmla="*/ 740824 h 2329276"/>
                  <a:gd name="connsiteX204-300133" fmla="*/ 252950 w 5729131"/>
                  <a:gd name="connsiteY204-300134" fmla="*/ 674868 h 2329276"/>
                  <a:gd name="connsiteX205-300135" fmla="*/ 232336 w 5729131"/>
                  <a:gd name="connsiteY205-300136" fmla="*/ 681740 h 2329276"/>
                  <a:gd name="connsiteX206-300137" fmla="*/ 291420 w 5729131"/>
                  <a:gd name="connsiteY206-300138" fmla="*/ 752186 h 2329276"/>
                  <a:gd name="connsiteX207-300139" fmla="*/ 291420 w 5729131"/>
                  <a:gd name="connsiteY207-300140" fmla="*/ 790818 h 2329276"/>
                  <a:gd name="connsiteX208-300141" fmla="*/ 298238 w 5729131"/>
                  <a:gd name="connsiteY208-300142" fmla="*/ 877172 h 2329276"/>
                  <a:gd name="connsiteX209-300143" fmla="*/ 345959 w 5729131"/>
                  <a:gd name="connsiteY209-300144" fmla="*/ 908986 h 2329276"/>
                  <a:gd name="connsiteX210-300145" fmla="*/ 362087 w 5729131"/>
                  <a:gd name="connsiteY210-300146" fmla="*/ 918394 h 2329276"/>
                  <a:gd name="connsiteX211-300147" fmla="*/ 365867 w 5729131"/>
                  <a:gd name="connsiteY211-300148" fmla="*/ 886261 h 2329276"/>
                  <a:gd name="connsiteX212-300149" fmla="*/ 345415 w 5729131"/>
                  <a:gd name="connsiteY212-300150" fmla="*/ 849902 h 2329276"/>
                  <a:gd name="connsiteX213-300151" fmla="*/ 365867 w 5729131"/>
                  <a:gd name="connsiteY213-300152" fmla="*/ 818087 h 2329276"/>
                  <a:gd name="connsiteX214-300153" fmla="*/ 374560 w 5729131"/>
                  <a:gd name="connsiteY214-300154" fmla="*/ 823086 h 2329276"/>
                  <a:gd name="connsiteX215-300155" fmla="*/ 377774 w 5729131"/>
                  <a:gd name="connsiteY215-300156" fmla="*/ 818087 h 2329276"/>
                  <a:gd name="connsiteX216-300157" fmla="*/ 461933 w 5729131"/>
                  <a:gd name="connsiteY216-300158" fmla="*/ 866479 h 2329276"/>
                  <a:gd name="connsiteX217-300159" fmla="*/ 484035 w 5729131"/>
                  <a:gd name="connsiteY217-300160" fmla="*/ 849902 h 2329276"/>
                  <a:gd name="connsiteX218-300161" fmla="*/ 463583 w 5729131"/>
                  <a:gd name="connsiteY218-300162" fmla="*/ 784000 h 2329276"/>
                  <a:gd name="connsiteX219-300163" fmla="*/ 549936 w 5729131"/>
                  <a:gd name="connsiteY219-300164" fmla="*/ 697647 h 2329276"/>
                  <a:gd name="connsiteX220-300165" fmla="*/ 559742 w 5729131"/>
                  <a:gd name="connsiteY220-300166" fmla="*/ 699748 h 2329276"/>
                  <a:gd name="connsiteX221-300167" fmla="*/ 561843 w 5729131"/>
                  <a:gd name="connsiteY221-300168" fmla="*/ 697647 h 2329276"/>
                  <a:gd name="connsiteX222-300169" fmla="*/ 593658 w 5729131"/>
                  <a:gd name="connsiteY222-300170" fmla="*/ 704464 h 2329276"/>
                  <a:gd name="connsiteX223-300171" fmla="*/ 620945 w 5729131"/>
                  <a:gd name="connsiteY223-300172" fmla="*/ 728341 h 2329276"/>
                  <a:gd name="connsiteX224-300173" fmla="*/ 640835 w 5729131"/>
                  <a:gd name="connsiteY224-300174" fmla="*/ 672650 h 2329276"/>
                  <a:gd name="connsiteX225-300175" fmla="*/ 609020 w 5729131"/>
                  <a:gd name="connsiteY225-300176" fmla="*/ 618111 h 2329276"/>
                  <a:gd name="connsiteX226-300177" fmla="*/ 624928 w 5729131"/>
                  <a:gd name="connsiteY226-300178" fmla="*/ 559027 h 2329276"/>
                  <a:gd name="connsiteX227-300179" fmla="*/ 597658 w 5729131"/>
                  <a:gd name="connsiteY227-300180" fmla="*/ 499942 h 2329276"/>
                  <a:gd name="connsiteX228-300181" fmla="*/ 611562 w 5729131"/>
                  <a:gd name="connsiteY228-300182" fmla="*/ 504268 h 2329276"/>
                  <a:gd name="connsiteX229-300183" fmla="*/ 609565 w 5729131"/>
                  <a:gd name="connsiteY229-300184" fmla="*/ 499942 h 2329276"/>
                  <a:gd name="connsiteX230-300185" fmla="*/ 711826 w 5729131"/>
                  <a:gd name="connsiteY230-300186" fmla="*/ 531757 h 2329276"/>
                  <a:gd name="connsiteX231-300187" fmla="*/ 732278 w 5729131"/>
                  <a:gd name="connsiteY231-300188" fmla="*/ 586296 h 2329276"/>
                  <a:gd name="connsiteX232-300189" fmla="*/ 684556 w 5729131"/>
                  <a:gd name="connsiteY232-300190" fmla="*/ 597658 h 2329276"/>
                  <a:gd name="connsiteX233-300191" fmla="*/ 684556 w 5729131"/>
                  <a:gd name="connsiteY233-300192" fmla="*/ 649925 h 2329276"/>
                  <a:gd name="connsiteX234-300193" fmla="*/ 713309 w 5729131"/>
                  <a:gd name="connsiteY234-300194" fmla="*/ 678678 h 2329276"/>
                  <a:gd name="connsiteX235-300195" fmla="*/ 763548 w 5729131"/>
                  <a:gd name="connsiteY235-300196" fmla="*/ 661287 h 2329276"/>
                  <a:gd name="connsiteX236-300197" fmla="*/ 770365 w 5729131"/>
                  <a:gd name="connsiteY236-300198" fmla="*/ 602203 h 2329276"/>
                  <a:gd name="connsiteX237-300199" fmla="*/ 845357 w 5729131"/>
                  <a:gd name="connsiteY237-300200" fmla="*/ 554482 h 2329276"/>
                  <a:gd name="connsiteX238-300201" fmla="*/ 972614 w 5729131"/>
                  <a:gd name="connsiteY238-300202" fmla="*/ 468128 h 2329276"/>
                  <a:gd name="connsiteX239-300203" fmla="*/ 982566 w 5729131"/>
                  <a:gd name="connsiteY239-300204" fmla="*/ 469455 h 2329276"/>
                  <a:gd name="connsiteX240-300205" fmla="*/ 984521 w 5729131"/>
                  <a:gd name="connsiteY240-300206" fmla="*/ 468128 h 2329276"/>
                  <a:gd name="connsiteX241-300207" fmla="*/ 1018608 w 5729131"/>
                  <a:gd name="connsiteY241-300208" fmla="*/ 472673 h 2329276"/>
                  <a:gd name="connsiteX242-300209" fmla="*/ 979977 w 5729131"/>
                  <a:gd name="connsiteY242-300210" fmla="*/ 536302 h 2329276"/>
                  <a:gd name="connsiteX243-300211" fmla="*/ 1012666 w 5729131"/>
                  <a:gd name="connsiteY243-300212" fmla="*/ 541463 h 2329276"/>
                  <a:gd name="connsiteX244-300213" fmla="*/ 1038516 w 5729131"/>
                  <a:gd name="connsiteY244-300214" fmla="*/ 511305 h 2329276"/>
                  <a:gd name="connsiteX245-300215" fmla="*/ 1050423 w 5729131"/>
                  <a:gd name="connsiteY245-300216" fmla="*/ 511305 h 2329276"/>
                  <a:gd name="connsiteX246-300217" fmla="*/ 1108962 w 5729131"/>
                  <a:gd name="connsiteY246-300218" fmla="*/ 511305 h 2329276"/>
                  <a:gd name="connsiteX247-300219" fmla="*/ 1161229 w 5729131"/>
                  <a:gd name="connsiteY247-300220" fmla="*/ 468128 h 2329276"/>
                  <a:gd name="connsiteX248-300221" fmla="*/ 1165711 w 5729131"/>
                  <a:gd name="connsiteY248-300222" fmla="*/ 474262 h 2329276"/>
                  <a:gd name="connsiteX249-300223" fmla="*/ 1173136 w 5729131"/>
                  <a:gd name="connsiteY249-300224" fmla="*/ 468128 h 2329276"/>
                  <a:gd name="connsiteX250-300225" fmla="*/ 1210035 w 5729131"/>
                  <a:gd name="connsiteY250-300226" fmla="*/ 518621 h 2329276"/>
                  <a:gd name="connsiteX251-300227" fmla="*/ 1247583 w 5729131"/>
                  <a:gd name="connsiteY251-300228" fmla="*/ 461311 h 2329276"/>
                  <a:gd name="connsiteX252-300229" fmla="*/ 1211223 w 5729131"/>
                  <a:gd name="connsiteY252-300230" fmla="*/ 402227 h 2329276"/>
                  <a:gd name="connsiteX253-300231" fmla="*/ 1227130 w 5729131"/>
                  <a:gd name="connsiteY253-300232" fmla="*/ 365867 h 2329276"/>
                  <a:gd name="connsiteX254-300233" fmla="*/ 1237665 w 5729131"/>
                  <a:gd name="connsiteY254-300234" fmla="*/ 369005 h 2329276"/>
                  <a:gd name="connsiteX255-300235" fmla="*/ 1239037 w 5729131"/>
                  <a:gd name="connsiteY255-300236" fmla="*/ 365867 h 2329276"/>
                  <a:gd name="connsiteX256-300237" fmla="*/ 1345843 w 5729131"/>
                  <a:gd name="connsiteY256-300238" fmla="*/ 397682 h 2329276"/>
                  <a:gd name="connsiteX257-300239" fmla="*/ 1400382 w 5729131"/>
                  <a:gd name="connsiteY257-300240" fmla="*/ 429496 h 2329276"/>
                  <a:gd name="connsiteX258-300241" fmla="*/ 1519756 w 5729131"/>
                  <a:gd name="connsiteY258-300242" fmla="*/ 536080 h 2329276"/>
                  <a:gd name="connsiteX259-300243" fmla="*/ 1543003 w 5729131"/>
                  <a:gd name="connsiteY259-300244" fmla="*/ 495398 h 2329276"/>
                  <a:gd name="connsiteX260-300245" fmla="*/ 1506643 w 5729131"/>
                  <a:gd name="connsiteY260-300246" fmla="*/ 440858 h 2329276"/>
                  <a:gd name="connsiteX261-300247" fmla="*/ 1506643 w 5729131"/>
                  <a:gd name="connsiteY261-300248" fmla="*/ 418134 h 2329276"/>
                  <a:gd name="connsiteX262-300249" fmla="*/ 1463467 w 5729131"/>
                  <a:gd name="connsiteY262-300250" fmla="*/ 409044 h 2329276"/>
                  <a:gd name="connsiteX263-300251" fmla="*/ 1472556 w 5729131"/>
                  <a:gd name="connsiteY263-300252" fmla="*/ 359050 h 2329276"/>
                  <a:gd name="connsiteX264-300253" fmla="*/ 1452104 w 5729131"/>
                  <a:gd name="connsiteY264-300254" fmla="*/ 272696 h 2329276"/>
                  <a:gd name="connsiteX265-300255" fmla="*/ 1452104 w 5729131"/>
                  <a:gd name="connsiteY265-300256" fmla="*/ 236337 h 2329276"/>
                  <a:gd name="connsiteX266-300257" fmla="*/ 1522551 w 5729131"/>
                  <a:gd name="connsiteY266-300258" fmla="*/ 134076 h 2329276"/>
                  <a:gd name="connsiteX267-300259" fmla="*/ 1543003 w 5729131"/>
                  <a:gd name="connsiteY267-300260" fmla="*/ 20453 h 2329276"/>
                  <a:gd name="connsiteX268-300261" fmla="*/ 1570272 w 5729131"/>
                  <a:gd name="connsiteY268-300262" fmla="*/ 0 h 2329276"/>
                  <a:gd name="connsiteX269-300263" fmla="*/ 1578688 w 5729131"/>
                  <a:gd name="connsiteY269-300264" fmla="*/ 2619 h 2329276"/>
                  <a:gd name="connsiteX270-300265" fmla="*/ 1582179 w 5729131"/>
                  <a:gd name="connsiteY270-300266" fmla="*/ 0 h 2329276"/>
                  <a:gd name="connsiteX271-300267" fmla="*/ 1684440 w 5729131"/>
                  <a:gd name="connsiteY271-300268" fmla="*/ 31815 h 2329276"/>
                  <a:gd name="connsiteX272-300269" fmla="*/ 1688985 w 5729131"/>
                  <a:gd name="connsiteY272-300270" fmla="*/ 102261 h 2329276"/>
                  <a:gd name="connsiteX273-300271" fmla="*/ 1652625 w 5729131"/>
                  <a:gd name="connsiteY273-300272" fmla="*/ 193160 h 2329276"/>
                  <a:gd name="connsiteX274-300273" fmla="*/ 1679895 w 5729131"/>
                  <a:gd name="connsiteY274-300274" fmla="*/ 231792 h 2329276"/>
                  <a:gd name="connsiteX275-300275" fmla="*/ 1688985 w 5729131"/>
                  <a:gd name="connsiteY275-300276" fmla="*/ 306783 h 2329276"/>
                  <a:gd name="connsiteX276-300277" fmla="*/ 1679895 w 5729131"/>
                  <a:gd name="connsiteY276-300278" fmla="*/ 452221 h 2329276"/>
                  <a:gd name="connsiteX277-300279" fmla="*/ 1636718 w 5729131"/>
                  <a:gd name="connsiteY277-300280" fmla="*/ 715827 h 2329276"/>
                  <a:gd name="connsiteX278-300281" fmla="*/ 1662494 w 5729131"/>
                  <a:gd name="connsiteY278-300282" fmla="*/ 722271 h 2329276"/>
                  <a:gd name="connsiteX0-300283" fmla="*/ 1662494 w 5729131"/>
                  <a:gd name="connsiteY0-300284" fmla="*/ 722271 h 2329276"/>
                  <a:gd name="connsiteX1-300285" fmla="*/ 5729132 w 5729131"/>
                  <a:gd name="connsiteY1-300286" fmla="*/ 785976 h 2329276"/>
                  <a:gd name="connsiteX2-300287" fmla="*/ 5693366 w 5729131"/>
                  <a:gd name="connsiteY2-300288" fmla="*/ 792603 h 2329276"/>
                  <a:gd name="connsiteX3-300289" fmla="*/ 5640799 w 5729131"/>
                  <a:gd name="connsiteY3-300290" fmla="*/ 752186 h 2329276"/>
                  <a:gd name="connsiteX4-300291" fmla="*/ 5586259 w 5729131"/>
                  <a:gd name="connsiteY4-300292" fmla="*/ 870354 h 2329276"/>
                  <a:gd name="connsiteX5-300293" fmla="*/ 5575676 w 5729131"/>
                  <a:gd name="connsiteY5-300294" fmla="*/ 869346 h 2329276"/>
                  <a:gd name="connsiteX6-300295" fmla="*/ 5539436 w 5729131"/>
                  <a:gd name="connsiteY6-300296" fmla="*/ 867029 h 2329276"/>
                  <a:gd name="connsiteX7-300297" fmla="*/ 5593077 w 5729131"/>
                  <a:gd name="connsiteY7-300298" fmla="*/ 972615 h 2329276"/>
                  <a:gd name="connsiteX8-300299" fmla="*/ 5613529 w 5729131"/>
                  <a:gd name="connsiteY8-300300" fmla="*/ 1031699 h 2329276"/>
                  <a:gd name="connsiteX9-300301" fmla="*/ 5608984 w 5729131"/>
                  <a:gd name="connsiteY9-300302" fmla="*/ 1054424 h 2329276"/>
                  <a:gd name="connsiteX10-300303" fmla="*/ 5274932 w 5729131"/>
                  <a:gd name="connsiteY10-300304" fmla="*/ 1236221 h 2329276"/>
                  <a:gd name="connsiteX11-300305" fmla="*/ 5267238 w 5729131"/>
                  <a:gd name="connsiteY11-300306" fmla="*/ 1227794 h 2329276"/>
                  <a:gd name="connsiteX12-300307" fmla="*/ 5129494 w 5729131"/>
                  <a:gd name="connsiteY12-300308" fmla="*/ 1243038 h 2329276"/>
                  <a:gd name="connsiteX13-300309" fmla="*/ 5126389 w 5729131"/>
                  <a:gd name="connsiteY13-300310" fmla="*/ 1237716 h 2329276"/>
                  <a:gd name="connsiteX14-300311" fmla="*/ 5117587 w 5729131"/>
                  <a:gd name="connsiteY14-300312" fmla="*/ 1243038 h 2329276"/>
                  <a:gd name="connsiteX15-300313" fmla="*/ 5074955 w 5729131"/>
                  <a:gd name="connsiteY15-300314" fmla="*/ 1247583 h 2329276"/>
                  <a:gd name="connsiteX16-300315" fmla="*/ 5015871 w 5729131"/>
                  <a:gd name="connsiteY16-300316" fmla="*/ 1283943 h 2329276"/>
                  <a:gd name="connsiteX17-300317" fmla="*/ 4974967 w 5729131"/>
                  <a:gd name="connsiteY17-300318" fmla="*/ 1349844 h 2329276"/>
                  <a:gd name="connsiteX18-300319" fmla="*/ 5011326 w 5729131"/>
                  <a:gd name="connsiteY18-300320" fmla="*/ 1495282 h 2329276"/>
                  <a:gd name="connsiteX19-300321" fmla="*/ 4963605 w 5729131"/>
                  <a:gd name="connsiteY19-300322" fmla="*/ 1547548 h 2329276"/>
                  <a:gd name="connsiteX20-300323" fmla="*/ 4974967 w 5729131"/>
                  <a:gd name="connsiteY20-300324" fmla="*/ 1574818 h 2329276"/>
                  <a:gd name="connsiteX21-300325" fmla="*/ 4897703 w 5729131"/>
                  <a:gd name="connsiteY21-300326" fmla="*/ 1677079 h 2329276"/>
                  <a:gd name="connsiteX22-300327" fmla="*/ 4845437 w 5729131"/>
                  <a:gd name="connsiteY22-300328" fmla="*/ 1692986 h 2329276"/>
                  <a:gd name="connsiteX23-300329" fmla="*/ 4834074 w 5729131"/>
                  <a:gd name="connsiteY23-300330" fmla="*/ 1752070 h 2329276"/>
                  <a:gd name="connsiteX24-300331" fmla="*/ 4742631 w 5729131"/>
                  <a:gd name="connsiteY24-300332" fmla="*/ 1683896 h 2329276"/>
                  <a:gd name="connsiteX25-300333" fmla="*/ 4715361 w 5729131"/>
                  <a:gd name="connsiteY25-300334" fmla="*/ 1543004 h 2329276"/>
                  <a:gd name="connsiteX26-300335" fmla="*/ 4735813 w 5729131"/>
                  <a:gd name="connsiteY26-300336" fmla="*/ 1452105 h 2329276"/>
                  <a:gd name="connsiteX27-300337" fmla="*/ 4767628 w 5729131"/>
                  <a:gd name="connsiteY27-300338" fmla="*/ 1408928 h 2329276"/>
                  <a:gd name="connsiteX28-300339" fmla="*/ 4767628 w 5729131"/>
                  <a:gd name="connsiteY28-300340" fmla="*/ 1381659 h 2329276"/>
                  <a:gd name="connsiteX29-300341" fmla="*/ 4826712 w 5729131"/>
                  <a:gd name="connsiteY29-300342" fmla="*/ 1365751 h 2329276"/>
                  <a:gd name="connsiteX30-300343" fmla="*/ 1811153 w 5729131"/>
                  <a:gd name="connsiteY30-300344" fmla="*/ 1617995 h 2329276"/>
                  <a:gd name="connsiteX31-300345" fmla="*/ 1748069 w 5729131"/>
                  <a:gd name="connsiteY31-300346" fmla="*/ 1656627 h 2329276"/>
                  <a:gd name="connsiteX32-300347" fmla="*/ 1711709 w 5729131"/>
                  <a:gd name="connsiteY32-300348" fmla="*/ 1661172 h 2329276"/>
                  <a:gd name="connsiteX33-300349" fmla="*/ 1711926 w 5729131"/>
                  <a:gd name="connsiteY33-300350" fmla="*/ 1659656 h 2329276"/>
                  <a:gd name="connsiteX34-300351" fmla="*/ 1699803 w 5729131"/>
                  <a:gd name="connsiteY34-300352" fmla="*/ 1661172 h 2329276"/>
                  <a:gd name="connsiteX35-300353" fmla="*/ 1704347 w 5729131"/>
                  <a:gd name="connsiteY35-300354" fmla="*/ 1629357 h 2329276"/>
                  <a:gd name="connsiteX36-300355" fmla="*/ 1662460 w 5729131"/>
                  <a:gd name="connsiteY36-300356" fmla="*/ 1611406 h 2329276"/>
                  <a:gd name="connsiteX37-300357" fmla="*/ 1629901 w 5729131"/>
                  <a:gd name="connsiteY37-300358" fmla="*/ 1624812 h 2329276"/>
                  <a:gd name="connsiteX38-300359" fmla="*/ 1629300 w 5729131"/>
                  <a:gd name="connsiteY38-300360" fmla="*/ 1620157 h 2329276"/>
                  <a:gd name="connsiteX39-300361" fmla="*/ 1617994 w 5729131"/>
                  <a:gd name="connsiteY39-300362" fmla="*/ 1624812 h 2329276"/>
                  <a:gd name="connsiteX40-300363" fmla="*/ 1608904 w 5729131"/>
                  <a:gd name="connsiteY40-300364" fmla="*/ 1554366 h 2329276"/>
                  <a:gd name="connsiteX41-300365" fmla="*/ 1552684 w 5729131"/>
                  <a:gd name="connsiteY41-300366" fmla="*/ 1544673 h 2329276"/>
                  <a:gd name="connsiteX42-300367" fmla="*/ 1518550 w 5729131"/>
                  <a:gd name="connsiteY42-300368" fmla="*/ 1570273 h 2329276"/>
                  <a:gd name="connsiteX43-300369" fmla="*/ 1425379 w 5729131"/>
                  <a:gd name="connsiteY43-300370" fmla="*/ 1590725 h 2329276"/>
                  <a:gd name="connsiteX44-300371" fmla="*/ 1409472 w 5729131"/>
                  <a:gd name="connsiteY44-300372" fmla="*/ 1608905 h 2329276"/>
                  <a:gd name="connsiteX45-300373" fmla="*/ 1270852 w 5729131"/>
                  <a:gd name="connsiteY45-300374" fmla="*/ 1629357 h 2329276"/>
                  <a:gd name="connsiteX46-300375" fmla="*/ 1254945 w 5729131"/>
                  <a:gd name="connsiteY46-300376" fmla="*/ 1649809 h 2329276"/>
                  <a:gd name="connsiteX47-300377" fmla="*/ 1282214 w 5729131"/>
                  <a:gd name="connsiteY47-300378" fmla="*/ 1692986 h 2329276"/>
                  <a:gd name="connsiteX48-300379" fmla="*/ 1243582 w 5729131"/>
                  <a:gd name="connsiteY48-300380" fmla="*/ 1708893 h 2329276"/>
                  <a:gd name="connsiteX49-300381" fmla="*/ 1254945 w 5729131"/>
                  <a:gd name="connsiteY49-300382" fmla="*/ 1727073 h 2329276"/>
                  <a:gd name="connsiteX50-300383" fmla="*/ 1216313 w 5729131"/>
                  <a:gd name="connsiteY50-300384" fmla="*/ 1752070 h 2329276"/>
                  <a:gd name="connsiteX51-300385" fmla="*/ 1275397 w 5729131"/>
                  <a:gd name="connsiteY51-300386" fmla="*/ 1795247 h 2329276"/>
                  <a:gd name="connsiteX52-300387" fmla="*/ 1270852 w 5729131"/>
                  <a:gd name="connsiteY52-300388" fmla="*/ 1822517 h 2329276"/>
                  <a:gd name="connsiteX53-300389" fmla="*/ 1259108 w 5729131"/>
                  <a:gd name="connsiteY53-300390" fmla="*/ 1821538 h 2329276"/>
                  <a:gd name="connsiteX54-300391" fmla="*/ 1258945 w 5729131"/>
                  <a:gd name="connsiteY54-300392" fmla="*/ 1822517 h 2329276"/>
                  <a:gd name="connsiteX55-300393" fmla="*/ 1215644 w 5729131"/>
                  <a:gd name="connsiteY55-300394" fmla="*/ 1818908 h 2329276"/>
                  <a:gd name="connsiteX56-300395" fmla="*/ 1204950 w 5729131"/>
                  <a:gd name="connsiteY56-300396" fmla="*/ 1833879 h 2329276"/>
                  <a:gd name="connsiteX57-300397" fmla="*/ 1196495 w 5729131"/>
                  <a:gd name="connsiteY57-300398" fmla="*/ 1829047 h 2329276"/>
                  <a:gd name="connsiteX58-300399" fmla="*/ 1193043 w 5729131"/>
                  <a:gd name="connsiteY58-300400" fmla="*/ 1833879 h 2329276"/>
                  <a:gd name="connsiteX59-300401" fmla="*/ 1145322 w 5729131"/>
                  <a:gd name="connsiteY59-300402" fmla="*/ 1806609 h 2329276"/>
                  <a:gd name="connsiteX60-300403" fmla="*/ 1098145 w 5729131"/>
                  <a:gd name="connsiteY60-300404" fmla="*/ 1806609 h 2329276"/>
                  <a:gd name="connsiteX61-300405" fmla="*/ 1061785 w 5729131"/>
                  <a:gd name="connsiteY61-300406" fmla="*/ 1833879 h 2329276"/>
                  <a:gd name="connsiteX62-300407" fmla="*/ 1055322 w 5729131"/>
                  <a:gd name="connsiteY62-300408" fmla="*/ 1829796 h 2329276"/>
                  <a:gd name="connsiteX63-300409" fmla="*/ 1049878 w 5729131"/>
                  <a:gd name="connsiteY63-300410" fmla="*/ 1833879 h 2329276"/>
                  <a:gd name="connsiteX64-300411" fmla="*/ 1006701 w 5729131"/>
                  <a:gd name="connsiteY64-300412" fmla="*/ 1806609 h 2329276"/>
                  <a:gd name="connsiteX65-300413" fmla="*/ 924893 w 5729131"/>
                  <a:gd name="connsiteY65-300414" fmla="*/ 1770250 h 2329276"/>
                  <a:gd name="connsiteX66-300415" fmla="*/ 877716 w 5729131"/>
                  <a:gd name="connsiteY66-300416" fmla="*/ 1770250 h 2329276"/>
                  <a:gd name="connsiteX67-300417" fmla="*/ 802724 w 5729131"/>
                  <a:gd name="connsiteY67-300418" fmla="*/ 1833879 h 2329276"/>
                  <a:gd name="connsiteX68-300419" fmla="*/ 798179 w 5729131"/>
                  <a:gd name="connsiteY68-300420" fmla="*/ 1877056 h 2329276"/>
                  <a:gd name="connsiteX69-300421" fmla="*/ 787406 w 5729131"/>
                  <a:gd name="connsiteY69-300422" fmla="*/ 1866283 h 2329276"/>
                  <a:gd name="connsiteX70-300423" fmla="*/ 786272 w 5729131"/>
                  <a:gd name="connsiteY70-300424" fmla="*/ 1877056 h 2329276"/>
                  <a:gd name="connsiteX71-300425" fmla="*/ 756063 w 5729131"/>
                  <a:gd name="connsiteY71-300426" fmla="*/ 1846846 h 2329276"/>
                  <a:gd name="connsiteX72-300427" fmla="*/ 732278 w 5729131"/>
                  <a:gd name="connsiteY72-300428" fmla="*/ 1904325 h 2329276"/>
                  <a:gd name="connsiteX73-300429" fmla="*/ 743640 w 5729131"/>
                  <a:gd name="connsiteY73-300430" fmla="*/ 1913415 h 2329276"/>
                  <a:gd name="connsiteX74-300431" fmla="*/ 723188 w 5729131"/>
                  <a:gd name="connsiteY74-300432" fmla="*/ 1956592 h 2329276"/>
                  <a:gd name="connsiteX75-300433" fmla="*/ 747026 w 5729131"/>
                  <a:gd name="connsiteY75-300434" fmla="*/ 1993433 h 2329276"/>
                  <a:gd name="connsiteX76-300435" fmla="*/ 763548 w 5729131"/>
                  <a:gd name="connsiteY76-300436" fmla="*/ 1990679 h 2329276"/>
                  <a:gd name="connsiteX77-300437" fmla="*/ 764871 w 5729131"/>
                  <a:gd name="connsiteY77-300438" fmla="*/ 1992443 h 2329276"/>
                  <a:gd name="connsiteX78-300439" fmla="*/ 775455 w 5729131"/>
                  <a:gd name="connsiteY78-300440" fmla="*/ 1990679 h 2329276"/>
                  <a:gd name="connsiteX79-300441" fmla="*/ 802724 w 5729131"/>
                  <a:gd name="connsiteY79-300442" fmla="*/ 2027038 h 2329276"/>
                  <a:gd name="connsiteX80-300443" fmla="*/ 798179 w 5729131"/>
                  <a:gd name="connsiteY80-300444" fmla="*/ 2054308 h 2329276"/>
                  <a:gd name="connsiteX81-300445" fmla="*/ 818632 w 5729131"/>
                  <a:gd name="connsiteY81-300446" fmla="*/ 2065670 h 2329276"/>
                  <a:gd name="connsiteX82-300447" fmla="*/ 802724 w 5729131"/>
                  <a:gd name="connsiteY82-300448" fmla="*/ 2097485 h 2329276"/>
                  <a:gd name="connsiteX83-300449" fmla="*/ 766365 w 5729131"/>
                  <a:gd name="connsiteY83-300450" fmla="*/ 2102030 h 2329276"/>
                  <a:gd name="connsiteX84-300451" fmla="*/ 727733 w 5729131"/>
                  <a:gd name="connsiteY84-300452" fmla="*/ 2161114 h 2329276"/>
                  <a:gd name="connsiteX85-300453" fmla="*/ 759548 w 5729131"/>
                  <a:gd name="connsiteY85-300454" fmla="*/ 2204291 h 2329276"/>
                  <a:gd name="connsiteX86-300455" fmla="*/ 759548 w 5729131"/>
                  <a:gd name="connsiteY86-300456" fmla="*/ 2242922 h 2329276"/>
                  <a:gd name="connsiteX87-300457" fmla="*/ 798179 w 5729131"/>
                  <a:gd name="connsiteY87-300458" fmla="*/ 2302007 h 2329276"/>
                  <a:gd name="connsiteX88-300459" fmla="*/ 775455 w 5729131"/>
                  <a:gd name="connsiteY88-300460" fmla="*/ 2317914 h 2329276"/>
                  <a:gd name="connsiteX89-300461" fmla="*/ 770910 w 5729131"/>
                  <a:gd name="connsiteY89-300462" fmla="*/ 2329276 h 2329276"/>
                  <a:gd name="connsiteX90-300463" fmla="*/ 759003 w 5729131"/>
                  <a:gd name="connsiteY90-300464" fmla="*/ 2329276 h 2329276"/>
                  <a:gd name="connsiteX91-300465" fmla="*/ 755003 w 5729131"/>
                  <a:gd name="connsiteY91-300466" fmla="*/ 2329276 h 2329276"/>
                  <a:gd name="connsiteX92-300467" fmla="*/ 743096 w 5729131"/>
                  <a:gd name="connsiteY92-300468" fmla="*/ 2329276 h 2329276"/>
                  <a:gd name="connsiteX93-300469" fmla="*/ 715826 w 5729131"/>
                  <a:gd name="connsiteY93-300470" fmla="*/ 2295189 h 2329276"/>
                  <a:gd name="connsiteX94-300471" fmla="*/ 704464 w 5729131"/>
                  <a:gd name="connsiteY94-300472" fmla="*/ 2295189 h 2329276"/>
                  <a:gd name="connsiteX95-300473" fmla="*/ 684012 w 5729131"/>
                  <a:gd name="connsiteY95-300474" fmla="*/ 2286099 h 2329276"/>
                  <a:gd name="connsiteX96-300475" fmla="*/ 672649 w 5729131"/>
                  <a:gd name="connsiteY96-300476" fmla="*/ 2263375 h 2329276"/>
                  <a:gd name="connsiteX97-300477" fmla="*/ 645222 w 5729131"/>
                  <a:gd name="connsiteY97-300478" fmla="*/ 2255538 h 2329276"/>
                  <a:gd name="connsiteX98-300479" fmla="*/ 625472 w 5729131"/>
                  <a:gd name="connsiteY98-300480" fmla="*/ 2258830 h 2329276"/>
                  <a:gd name="connsiteX99-300481" fmla="*/ 623771 w 5729131"/>
                  <a:gd name="connsiteY99-300482" fmla="*/ 2257129 h 2329276"/>
                  <a:gd name="connsiteX100-300483" fmla="*/ 613565 w 5729131"/>
                  <a:gd name="connsiteY100-300484" fmla="*/ 2258830 h 2329276"/>
                  <a:gd name="connsiteX101-300485" fmla="*/ 609020 w 5729131"/>
                  <a:gd name="connsiteY101-300486" fmla="*/ 2254285 h 2329276"/>
                  <a:gd name="connsiteX102-300487" fmla="*/ 559026 w 5729131"/>
                  <a:gd name="connsiteY102-300488" fmla="*/ 2227015 h 2329276"/>
                  <a:gd name="connsiteX103-300489" fmla="*/ 506760 w 5729131"/>
                  <a:gd name="connsiteY103-300490" fmla="*/ 2220198 h 2329276"/>
                  <a:gd name="connsiteX104-300491" fmla="*/ 483280 w 5729131"/>
                  <a:gd name="connsiteY104-300492" fmla="*/ 2213489 h 2329276"/>
                  <a:gd name="connsiteX105-300493" fmla="*/ 480035 w 5729131"/>
                  <a:gd name="connsiteY105-300494" fmla="*/ 2215653 h 2329276"/>
                  <a:gd name="connsiteX106-300495" fmla="*/ 475042 w 5729131"/>
                  <a:gd name="connsiteY106-300496" fmla="*/ 2211135 h 2329276"/>
                  <a:gd name="connsiteX107-300497" fmla="*/ 474945 w 5729131"/>
                  <a:gd name="connsiteY107-300498" fmla="*/ 2211108 h 2329276"/>
                  <a:gd name="connsiteX108-300499" fmla="*/ 468128 w 5729131"/>
                  <a:gd name="connsiteY108-300500" fmla="*/ 2215653 h 2329276"/>
                  <a:gd name="connsiteX109-300501" fmla="*/ 420406 w 5729131"/>
                  <a:gd name="connsiteY109-300502" fmla="*/ 2172476 h 2329276"/>
                  <a:gd name="connsiteX110-300503" fmla="*/ 381774 w 5729131"/>
                  <a:gd name="connsiteY110-300504" fmla="*/ 2156569 h 2329276"/>
                  <a:gd name="connsiteX111-300505" fmla="*/ 349960 w 5729131"/>
                  <a:gd name="connsiteY111-300506" fmla="*/ 2124754 h 2329276"/>
                  <a:gd name="connsiteX112-300507" fmla="*/ 377229 w 5729131"/>
                  <a:gd name="connsiteY112-300508" fmla="*/ 2117937 h 2329276"/>
                  <a:gd name="connsiteX113-300509" fmla="*/ 404499 w 5729131"/>
                  <a:gd name="connsiteY113-300510" fmla="*/ 2070215 h 2329276"/>
                  <a:gd name="connsiteX114-300511" fmla="*/ 388591 w 5729131"/>
                  <a:gd name="connsiteY114-300512" fmla="*/ 2054308 h 2329276"/>
                  <a:gd name="connsiteX115-300513" fmla="*/ 440858 w 5729131"/>
                  <a:gd name="connsiteY115-300514" fmla="*/ 2027038 h 2329276"/>
                  <a:gd name="connsiteX116-300515" fmla="*/ 440858 w 5729131"/>
                  <a:gd name="connsiteY116-300516" fmla="*/ 2023982 h 2329276"/>
                  <a:gd name="connsiteX117-300517" fmla="*/ 416406 w 5729131"/>
                  <a:gd name="connsiteY117-300518" fmla="*/ 2027038 h 2329276"/>
                  <a:gd name="connsiteX118-300519" fmla="*/ 416406 w 5729131"/>
                  <a:gd name="connsiteY118-300520" fmla="*/ 2025550 h 2329276"/>
                  <a:gd name="connsiteX119-300521" fmla="*/ 404499 w 5729131"/>
                  <a:gd name="connsiteY119-300522" fmla="*/ 2027038 h 2329276"/>
                  <a:gd name="connsiteX120-300523" fmla="*/ 404499 w 5729131"/>
                  <a:gd name="connsiteY120-300524" fmla="*/ 2006586 h 2329276"/>
                  <a:gd name="connsiteX121-300525" fmla="*/ 424951 w 5729131"/>
                  <a:gd name="connsiteY121-300526" fmla="*/ 1990679 h 2329276"/>
                  <a:gd name="connsiteX122-300527" fmla="*/ 463583 w 5729131"/>
                  <a:gd name="connsiteY122-300528" fmla="*/ 1983862 h 2329276"/>
                  <a:gd name="connsiteX123-300529" fmla="*/ 468128 w 5729131"/>
                  <a:gd name="connsiteY123-300530" fmla="*/ 1967954 h 2329276"/>
                  <a:gd name="connsiteX124-300531" fmla="*/ 456765 w 5729131"/>
                  <a:gd name="connsiteY124-300532" fmla="*/ 1936140 h 2329276"/>
                  <a:gd name="connsiteX125-300533" fmla="*/ 474945 w 5729131"/>
                  <a:gd name="connsiteY125-300534" fmla="*/ 1908870 h 2329276"/>
                  <a:gd name="connsiteX126-300535" fmla="*/ 474945 w 5729131"/>
                  <a:gd name="connsiteY126-300536" fmla="*/ 1888418 h 2329276"/>
                  <a:gd name="connsiteX127-300537" fmla="*/ 420406 w 5729131"/>
                  <a:gd name="connsiteY127-300538" fmla="*/ 1870238 h 2329276"/>
                  <a:gd name="connsiteX128-300539" fmla="*/ 409588 w 5729131"/>
                  <a:gd name="connsiteY128-300540" fmla="*/ 1870238 h 2329276"/>
                  <a:gd name="connsiteX129-300541" fmla="*/ 397681 w 5729131"/>
                  <a:gd name="connsiteY129-300542" fmla="*/ 1870238 h 2329276"/>
                  <a:gd name="connsiteX130-300543" fmla="*/ 379485 w 5729131"/>
                  <a:gd name="connsiteY130-300544" fmla="*/ 1847999 h 2329276"/>
                  <a:gd name="connsiteX131-300545" fmla="*/ 357322 w 5729131"/>
                  <a:gd name="connsiteY131-300546" fmla="*/ 1854331 h 2329276"/>
                  <a:gd name="connsiteX132-300547" fmla="*/ 352842 w 5729131"/>
                  <a:gd name="connsiteY132-300548" fmla="*/ 1852209 h 2329276"/>
                  <a:gd name="connsiteX133-300549" fmla="*/ 345415 w 5729131"/>
                  <a:gd name="connsiteY133-300550" fmla="*/ 1854331 h 2329276"/>
                  <a:gd name="connsiteX134-300551" fmla="*/ 302238 w 5729131"/>
                  <a:gd name="connsiteY134-300552" fmla="*/ 1833879 h 2329276"/>
                  <a:gd name="connsiteX135-300553" fmla="*/ 302238 w 5729131"/>
                  <a:gd name="connsiteY135-300554" fmla="*/ 1822517 h 2329276"/>
                  <a:gd name="connsiteX136-300555" fmla="*/ 286331 w 5729131"/>
                  <a:gd name="connsiteY136-300556" fmla="*/ 1795247 h 2329276"/>
                  <a:gd name="connsiteX137-300557" fmla="*/ 270968 w 5729131"/>
                  <a:gd name="connsiteY137-300558" fmla="*/ 1795247 h 2329276"/>
                  <a:gd name="connsiteX138-300559" fmla="*/ 259061 w 5729131"/>
                  <a:gd name="connsiteY138-300560" fmla="*/ 1795247 h 2329276"/>
                  <a:gd name="connsiteX139-300561" fmla="*/ 254516 w 5729131"/>
                  <a:gd name="connsiteY139-300562" fmla="*/ 1779340 h 2329276"/>
                  <a:gd name="connsiteX140-300563" fmla="*/ 263606 w 5729131"/>
                  <a:gd name="connsiteY140-300564" fmla="*/ 1763433 h 2329276"/>
                  <a:gd name="connsiteX141-300565" fmla="*/ 243991 w 5729131"/>
                  <a:gd name="connsiteY141-300566" fmla="*/ 1732920 h 2329276"/>
                  <a:gd name="connsiteX142-300567" fmla="*/ 216429 w 5729131"/>
                  <a:gd name="connsiteY142-300568" fmla="*/ 1736163 h 2329276"/>
                  <a:gd name="connsiteX143-300569" fmla="*/ 212956 w 5729131"/>
                  <a:gd name="connsiteY143-300570" fmla="*/ 1735171 h 2329276"/>
                  <a:gd name="connsiteX144-300571" fmla="*/ 204522 w 5729131"/>
                  <a:gd name="connsiteY144-300572" fmla="*/ 1736163 h 2329276"/>
                  <a:gd name="connsiteX145-300573" fmla="*/ 199623 w 5729131"/>
                  <a:gd name="connsiteY145-300574" fmla="*/ 1734763 h 2329276"/>
                  <a:gd name="connsiteX146-300575" fmla="*/ 195977 w 5729131"/>
                  <a:gd name="connsiteY146-300576" fmla="*/ 1747525 h 2329276"/>
                  <a:gd name="connsiteX147-300577" fmla="*/ 184968 w 5729131"/>
                  <a:gd name="connsiteY147-300578" fmla="*/ 1744380 h 2329276"/>
                  <a:gd name="connsiteX148-300579" fmla="*/ 184070 w 5729131"/>
                  <a:gd name="connsiteY148-300580" fmla="*/ 1747525 h 2329276"/>
                  <a:gd name="connsiteX149-300581" fmla="*/ 168163 w 5729131"/>
                  <a:gd name="connsiteY149-300582" fmla="*/ 1742990 h 2329276"/>
                  <a:gd name="connsiteX150-300583" fmla="*/ 156800 w 5729131"/>
                  <a:gd name="connsiteY150-300584" fmla="*/ 1704348 h 2329276"/>
                  <a:gd name="connsiteX151-300585" fmla="*/ 152255 w 5729131"/>
                  <a:gd name="connsiteY151-300586" fmla="*/ 1688441 h 2329276"/>
                  <a:gd name="connsiteX152-300587" fmla="*/ 156800 w 5729131"/>
                  <a:gd name="connsiteY152-300588" fmla="*/ 1683896 h 2329276"/>
                  <a:gd name="connsiteX153-300589" fmla="*/ 168707 w 5729131"/>
                  <a:gd name="connsiteY153-300590" fmla="*/ 1683896 h 2329276"/>
                  <a:gd name="connsiteX154-300591" fmla="*/ 188615 w 5729131"/>
                  <a:gd name="connsiteY154-300592" fmla="*/ 1683896 h 2329276"/>
                  <a:gd name="connsiteX155-300593" fmla="*/ 199977 w 5729131"/>
                  <a:gd name="connsiteY155-300594" fmla="*/ 1672534 h 2329276"/>
                  <a:gd name="connsiteX156-300595" fmla="*/ 188615 w 5729131"/>
                  <a:gd name="connsiteY156-300596" fmla="*/ 1649809 h 2329276"/>
                  <a:gd name="connsiteX157-300597" fmla="*/ 168163 w 5729131"/>
                  <a:gd name="connsiteY157-300598" fmla="*/ 1640720 h 2329276"/>
                  <a:gd name="connsiteX158-300599" fmla="*/ 168163 w 5729131"/>
                  <a:gd name="connsiteY158-300600" fmla="*/ 1633902 h 2329276"/>
                  <a:gd name="connsiteX159-300601" fmla="*/ 152255 w 5729131"/>
                  <a:gd name="connsiteY159-300602" fmla="*/ 1617995 h 2329276"/>
                  <a:gd name="connsiteX160-300603" fmla="*/ 129531 w 5729131"/>
                  <a:gd name="connsiteY160-300604" fmla="*/ 1581635 h 2329276"/>
                  <a:gd name="connsiteX161-300605" fmla="*/ 140893 w 5729131"/>
                  <a:gd name="connsiteY161-300606" fmla="*/ 1558911 h 2329276"/>
                  <a:gd name="connsiteX162-300607" fmla="*/ 136348 w 5729131"/>
                  <a:gd name="connsiteY162-300608" fmla="*/ 1531641 h 2329276"/>
                  <a:gd name="connsiteX163-300609" fmla="*/ 103789 w 5729131"/>
                  <a:gd name="connsiteY163-300610" fmla="*/ 1518234 h 2329276"/>
                  <a:gd name="connsiteX164-300611" fmla="*/ 93716 w 5729131"/>
                  <a:gd name="connsiteY164-300612" fmla="*/ 1522551 h 2329276"/>
                  <a:gd name="connsiteX165-300613" fmla="*/ 91868 w 5729131"/>
                  <a:gd name="connsiteY165-300614" fmla="*/ 1518240 h 2329276"/>
                  <a:gd name="connsiteX166-300615" fmla="*/ 81809 w 5729131"/>
                  <a:gd name="connsiteY166-300616" fmla="*/ 1522551 h 2329276"/>
                  <a:gd name="connsiteX167-300617" fmla="*/ 74992 w 5729131"/>
                  <a:gd name="connsiteY167-300618" fmla="*/ 1506644 h 2329276"/>
                  <a:gd name="connsiteX168-300619" fmla="*/ 34087 w 5729131"/>
                  <a:gd name="connsiteY168-300620" fmla="*/ 1495282 h 2329276"/>
                  <a:gd name="connsiteX169-300621" fmla="*/ 22725 w 5729131"/>
                  <a:gd name="connsiteY169-300622" fmla="*/ 1452105 h 2329276"/>
                  <a:gd name="connsiteX170-300623" fmla="*/ 22725 w 5729131"/>
                  <a:gd name="connsiteY170-300624" fmla="*/ 1420290 h 2329276"/>
                  <a:gd name="connsiteX171-300625" fmla="*/ 0 w 5729131"/>
                  <a:gd name="connsiteY171-300626" fmla="*/ 1404383 h 2329276"/>
                  <a:gd name="connsiteX172-300627" fmla="*/ 15907 w 5729131"/>
                  <a:gd name="connsiteY172-300628" fmla="*/ 1381659 h 2329276"/>
                  <a:gd name="connsiteX173-300629" fmla="*/ 6818 w 5729131"/>
                  <a:gd name="connsiteY173-300630" fmla="*/ 1318030 h 2329276"/>
                  <a:gd name="connsiteX174-300631" fmla="*/ 34087 w 5729131"/>
                  <a:gd name="connsiteY174-300632" fmla="*/ 1274853 h 2329276"/>
                  <a:gd name="connsiteX175-300633" fmla="*/ 27270 w 5729131"/>
                  <a:gd name="connsiteY175-300634" fmla="*/ 1263491 h 2329276"/>
                  <a:gd name="connsiteX176-300635" fmla="*/ 70447 w 5729131"/>
                  <a:gd name="connsiteY176-300636" fmla="*/ 1224859 h 2329276"/>
                  <a:gd name="connsiteX177-300637" fmla="*/ 27270 w 5729131"/>
                  <a:gd name="connsiteY177-300638" fmla="*/ 1188499 h 2329276"/>
                  <a:gd name="connsiteX178-300639" fmla="*/ 109078 w 5729131"/>
                  <a:gd name="connsiteY178-300640" fmla="*/ 1090783 h 2329276"/>
                  <a:gd name="connsiteX179-300641" fmla="*/ 145438 w 5729131"/>
                  <a:gd name="connsiteY179-300642" fmla="*/ 1047606 h 2329276"/>
                  <a:gd name="connsiteX180-300643" fmla="*/ 156800 w 5729131"/>
                  <a:gd name="connsiteY180-300644" fmla="*/ 1004430 h 2329276"/>
                  <a:gd name="connsiteX181-300645" fmla="*/ 102261 w 5729131"/>
                  <a:gd name="connsiteY181-300646" fmla="*/ 952163 h 2329276"/>
                  <a:gd name="connsiteX182-300647" fmla="*/ 118168 w 5729131"/>
                  <a:gd name="connsiteY182-300648" fmla="*/ 897624 h 2329276"/>
                  <a:gd name="connsiteX183-300649" fmla="*/ 86354 w 5729131"/>
                  <a:gd name="connsiteY183-300650" fmla="*/ 833995 h 2329276"/>
                  <a:gd name="connsiteX184-300651" fmla="*/ 109078 w 5729131"/>
                  <a:gd name="connsiteY184-300652" fmla="*/ 759003 h 2329276"/>
                  <a:gd name="connsiteX185-300653" fmla="*/ 70447 w 5729131"/>
                  <a:gd name="connsiteY185-300654" fmla="*/ 656742 h 2329276"/>
                  <a:gd name="connsiteX186-300655" fmla="*/ 102261 w 5729131"/>
                  <a:gd name="connsiteY186-300656" fmla="*/ 586296 h 2329276"/>
                  <a:gd name="connsiteX187-300657" fmla="*/ 43177 w 5729131"/>
                  <a:gd name="connsiteY187-300658" fmla="*/ 520395 h 2329276"/>
                  <a:gd name="connsiteX188-300659" fmla="*/ 49994 w 5729131"/>
                  <a:gd name="connsiteY188-300660" fmla="*/ 445403 h 2329276"/>
                  <a:gd name="connsiteX189-300661" fmla="*/ 81809 w 5729131"/>
                  <a:gd name="connsiteY189-300662" fmla="*/ 440858 h 2329276"/>
                  <a:gd name="connsiteX190-300663" fmla="*/ 145438 w 5729131"/>
                  <a:gd name="connsiteY190-300664" fmla="*/ 397682 h 2329276"/>
                  <a:gd name="connsiteX191-300665" fmla="*/ 184070 w 5729131"/>
                  <a:gd name="connsiteY191-300666" fmla="*/ 359050 h 2329276"/>
                  <a:gd name="connsiteX192-300667" fmla="*/ 189699 w 5729131"/>
                  <a:gd name="connsiteY192-300668" fmla="*/ 365328 h 2329276"/>
                  <a:gd name="connsiteX193-300669" fmla="*/ 195977 w 5729131"/>
                  <a:gd name="connsiteY193-300670" fmla="*/ 359050 h 2329276"/>
                  <a:gd name="connsiteX194-300671" fmla="*/ 255061 w 5729131"/>
                  <a:gd name="connsiteY194-300672" fmla="*/ 424951 h 2329276"/>
                  <a:gd name="connsiteX195-300673" fmla="*/ 350504 w 5729131"/>
                  <a:gd name="connsiteY195-300674" fmla="*/ 445403 h 2329276"/>
                  <a:gd name="connsiteX196-300675" fmla="*/ 491397 w 5729131"/>
                  <a:gd name="connsiteY196-300676" fmla="*/ 559027 h 2329276"/>
                  <a:gd name="connsiteX197-300677" fmla="*/ 523211 w 5729131"/>
                  <a:gd name="connsiteY197-300678" fmla="*/ 606748 h 2329276"/>
                  <a:gd name="connsiteX198-300679" fmla="*/ 523211 w 5729131"/>
                  <a:gd name="connsiteY198-300680" fmla="*/ 665832 h 2329276"/>
                  <a:gd name="connsiteX199-300681" fmla="*/ 486852 w 5729131"/>
                  <a:gd name="connsiteY199-300682" fmla="*/ 720371 h 2329276"/>
                  <a:gd name="connsiteX200-300683" fmla="*/ 420951 w 5729131"/>
                  <a:gd name="connsiteY200-300684" fmla="*/ 740824 h 2329276"/>
                  <a:gd name="connsiteX201-300685" fmla="*/ 415909 w 5729131"/>
                  <a:gd name="connsiteY201-300686" fmla="*/ 738693 h 2329276"/>
                  <a:gd name="connsiteX202-300687" fmla="*/ 409044 w 5729131"/>
                  <a:gd name="connsiteY202-300688" fmla="*/ 740824 h 2329276"/>
                  <a:gd name="connsiteX203-300689" fmla="*/ 252950 w 5729131"/>
                  <a:gd name="connsiteY203-300690" fmla="*/ 674868 h 2329276"/>
                  <a:gd name="connsiteX204-300691" fmla="*/ 232336 w 5729131"/>
                  <a:gd name="connsiteY204-300692" fmla="*/ 681740 h 2329276"/>
                  <a:gd name="connsiteX205-300693" fmla="*/ 291420 w 5729131"/>
                  <a:gd name="connsiteY205-300694" fmla="*/ 752186 h 2329276"/>
                  <a:gd name="connsiteX206-300695" fmla="*/ 291420 w 5729131"/>
                  <a:gd name="connsiteY206-300696" fmla="*/ 790818 h 2329276"/>
                  <a:gd name="connsiteX207-300697" fmla="*/ 298238 w 5729131"/>
                  <a:gd name="connsiteY207-300698" fmla="*/ 877172 h 2329276"/>
                  <a:gd name="connsiteX208-300699" fmla="*/ 345959 w 5729131"/>
                  <a:gd name="connsiteY208-300700" fmla="*/ 908986 h 2329276"/>
                  <a:gd name="connsiteX209-300701" fmla="*/ 362087 w 5729131"/>
                  <a:gd name="connsiteY209-300702" fmla="*/ 918394 h 2329276"/>
                  <a:gd name="connsiteX210-300703" fmla="*/ 365867 w 5729131"/>
                  <a:gd name="connsiteY210-300704" fmla="*/ 886261 h 2329276"/>
                  <a:gd name="connsiteX211-300705" fmla="*/ 345415 w 5729131"/>
                  <a:gd name="connsiteY211-300706" fmla="*/ 849902 h 2329276"/>
                  <a:gd name="connsiteX212-300707" fmla="*/ 365867 w 5729131"/>
                  <a:gd name="connsiteY212-300708" fmla="*/ 818087 h 2329276"/>
                  <a:gd name="connsiteX213-300709" fmla="*/ 374560 w 5729131"/>
                  <a:gd name="connsiteY213-300710" fmla="*/ 823086 h 2329276"/>
                  <a:gd name="connsiteX214-300711" fmla="*/ 377774 w 5729131"/>
                  <a:gd name="connsiteY214-300712" fmla="*/ 818087 h 2329276"/>
                  <a:gd name="connsiteX215-300713" fmla="*/ 461933 w 5729131"/>
                  <a:gd name="connsiteY215-300714" fmla="*/ 866479 h 2329276"/>
                  <a:gd name="connsiteX216-300715" fmla="*/ 484035 w 5729131"/>
                  <a:gd name="connsiteY216-300716" fmla="*/ 849902 h 2329276"/>
                  <a:gd name="connsiteX217-300717" fmla="*/ 463583 w 5729131"/>
                  <a:gd name="connsiteY217-300718" fmla="*/ 784000 h 2329276"/>
                  <a:gd name="connsiteX218-300719" fmla="*/ 549936 w 5729131"/>
                  <a:gd name="connsiteY218-300720" fmla="*/ 697647 h 2329276"/>
                  <a:gd name="connsiteX219-300721" fmla="*/ 559742 w 5729131"/>
                  <a:gd name="connsiteY219-300722" fmla="*/ 699748 h 2329276"/>
                  <a:gd name="connsiteX220-300723" fmla="*/ 561843 w 5729131"/>
                  <a:gd name="connsiteY220-300724" fmla="*/ 697647 h 2329276"/>
                  <a:gd name="connsiteX221-300725" fmla="*/ 593658 w 5729131"/>
                  <a:gd name="connsiteY221-300726" fmla="*/ 704464 h 2329276"/>
                  <a:gd name="connsiteX222-300727" fmla="*/ 620945 w 5729131"/>
                  <a:gd name="connsiteY222-300728" fmla="*/ 728341 h 2329276"/>
                  <a:gd name="connsiteX223-300729" fmla="*/ 640835 w 5729131"/>
                  <a:gd name="connsiteY223-300730" fmla="*/ 672650 h 2329276"/>
                  <a:gd name="connsiteX224-300731" fmla="*/ 609020 w 5729131"/>
                  <a:gd name="connsiteY224-300732" fmla="*/ 618111 h 2329276"/>
                  <a:gd name="connsiteX225-300733" fmla="*/ 624928 w 5729131"/>
                  <a:gd name="connsiteY225-300734" fmla="*/ 559027 h 2329276"/>
                  <a:gd name="connsiteX226-300735" fmla="*/ 597658 w 5729131"/>
                  <a:gd name="connsiteY226-300736" fmla="*/ 499942 h 2329276"/>
                  <a:gd name="connsiteX227-300737" fmla="*/ 611562 w 5729131"/>
                  <a:gd name="connsiteY227-300738" fmla="*/ 504268 h 2329276"/>
                  <a:gd name="connsiteX228-300739" fmla="*/ 609565 w 5729131"/>
                  <a:gd name="connsiteY228-300740" fmla="*/ 499942 h 2329276"/>
                  <a:gd name="connsiteX229-300741" fmla="*/ 711826 w 5729131"/>
                  <a:gd name="connsiteY229-300742" fmla="*/ 531757 h 2329276"/>
                  <a:gd name="connsiteX230-300743" fmla="*/ 732278 w 5729131"/>
                  <a:gd name="connsiteY230-300744" fmla="*/ 586296 h 2329276"/>
                  <a:gd name="connsiteX231-300745" fmla="*/ 684556 w 5729131"/>
                  <a:gd name="connsiteY231-300746" fmla="*/ 597658 h 2329276"/>
                  <a:gd name="connsiteX232-300747" fmla="*/ 684556 w 5729131"/>
                  <a:gd name="connsiteY232-300748" fmla="*/ 649925 h 2329276"/>
                  <a:gd name="connsiteX233-300749" fmla="*/ 713309 w 5729131"/>
                  <a:gd name="connsiteY233-300750" fmla="*/ 678678 h 2329276"/>
                  <a:gd name="connsiteX234-300751" fmla="*/ 763548 w 5729131"/>
                  <a:gd name="connsiteY234-300752" fmla="*/ 661287 h 2329276"/>
                  <a:gd name="connsiteX235-300753" fmla="*/ 770365 w 5729131"/>
                  <a:gd name="connsiteY235-300754" fmla="*/ 602203 h 2329276"/>
                  <a:gd name="connsiteX236-300755" fmla="*/ 845357 w 5729131"/>
                  <a:gd name="connsiteY236-300756" fmla="*/ 554482 h 2329276"/>
                  <a:gd name="connsiteX237-300757" fmla="*/ 972614 w 5729131"/>
                  <a:gd name="connsiteY237-300758" fmla="*/ 468128 h 2329276"/>
                  <a:gd name="connsiteX238-300759" fmla="*/ 982566 w 5729131"/>
                  <a:gd name="connsiteY238-300760" fmla="*/ 469455 h 2329276"/>
                  <a:gd name="connsiteX239-300761" fmla="*/ 984521 w 5729131"/>
                  <a:gd name="connsiteY239-300762" fmla="*/ 468128 h 2329276"/>
                  <a:gd name="connsiteX240-300763" fmla="*/ 1018608 w 5729131"/>
                  <a:gd name="connsiteY240-300764" fmla="*/ 472673 h 2329276"/>
                  <a:gd name="connsiteX241-300765" fmla="*/ 979977 w 5729131"/>
                  <a:gd name="connsiteY241-300766" fmla="*/ 536302 h 2329276"/>
                  <a:gd name="connsiteX242-300767" fmla="*/ 1012666 w 5729131"/>
                  <a:gd name="connsiteY242-300768" fmla="*/ 541463 h 2329276"/>
                  <a:gd name="connsiteX243-300769" fmla="*/ 1038516 w 5729131"/>
                  <a:gd name="connsiteY243-300770" fmla="*/ 511305 h 2329276"/>
                  <a:gd name="connsiteX244-300771" fmla="*/ 1050423 w 5729131"/>
                  <a:gd name="connsiteY244-300772" fmla="*/ 511305 h 2329276"/>
                  <a:gd name="connsiteX245-300773" fmla="*/ 1108962 w 5729131"/>
                  <a:gd name="connsiteY245-300774" fmla="*/ 511305 h 2329276"/>
                  <a:gd name="connsiteX246-300775" fmla="*/ 1161229 w 5729131"/>
                  <a:gd name="connsiteY246-300776" fmla="*/ 468128 h 2329276"/>
                  <a:gd name="connsiteX247-300777" fmla="*/ 1165711 w 5729131"/>
                  <a:gd name="connsiteY247-300778" fmla="*/ 474262 h 2329276"/>
                  <a:gd name="connsiteX248-300779" fmla="*/ 1173136 w 5729131"/>
                  <a:gd name="connsiteY248-300780" fmla="*/ 468128 h 2329276"/>
                  <a:gd name="connsiteX249-300781" fmla="*/ 1210035 w 5729131"/>
                  <a:gd name="connsiteY249-300782" fmla="*/ 518621 h 2329276"/>
                  <a:gd name="connsiteX250-300783" fmla="*/ 1247583 w 5729131"/>
                  <a:gd name="connsiteY250-300784" fmla="*/ 461311 h 2329276"/>
                  <a:gd name="connsiteX251-300785" fmla="*/ 1211223 w 5729131"/>
                  <a:gd name="connsiteY251-300786" fmla="*/ 402227 h 2329276"/>
                  <a:gd name="connsiteX252-300787" fmla="*/ 1227130 w 5729131"/>
                  <a:gd name="connsiteY252-300788" fmla="*/ 365867 h 2329276"/>
                  <a:gd name="connsiteX253-300789" fmla="*/ 1237665 w 5729131"/>
                  <a:gd name="connsiteY253-300790" fmla="*/ 369005 h 2329276"/>
                  <a:gd name="connsiteX254-300791" fmla="*/ 1239037 w 5729131"/>
                  <a:gd name="connsiteY254-300792" fmla="*/ 365867 h 2329276"/>
                  <a:gd name="connsiteX255-300793" fmla="*/ 1345843 w 5729131"/>
                  <a:gd name="connsiteY255-300794" fmla="*/ 397682 h 2329276"/>
                  <a:gd name="connsiteX256-300795" fmla="*/ 1400382 w 5729131"/>
                  <a:gd name="connsiteY256-300796" fmla="*/ 429496 h 2329276"/>
                  <a:gd name="connsiteX257-300797" fmla="*/ 1519756 w 5729131"/>
                  <a:gd name="connsiteY257-300798" fmla="*/ 536080 h 2329276"/>
                  <a:gd name="connsiteX258-300799" fmla="*/ 1543003 w 5729131"/>
                  <a:gd name="connsiteY258-300800" fmla="*/ 495398 h 2329276"/>
                  <a:gd name="connsiteX259-300801" fmla="*/ 1506643 w 5729131"/>
                  <a:gd name="connsiteY259-300802" fmla="*/ 440858 h 2329276"/>
                  <a:gd name="connsiteX260-300803" fmla="*/ 1506643 w 5729131"/>
                  <a:gd name="connsiteY260-300804" fmla="*/ 418134 h 2329276"/>
                  <a:gd name="connsiteX261-300805" fmla="*/ 1463467 w 5729131"/>
                  <a:gd name="connsiteY261-300806" fmla="*/ 409044 h 2329276"/>
                  <a:gd name="connsiteX262-300807" fmla="*/ 1472556 w 5729131"/>
                  <a:gd name="connsiteY262-300808" fmla="*/ 359050 h 2329276"/>
                  <a:gd name="connsiteX263-300809" fmla="*/ 1452104 w 5729131"/>
                  <a:gd name="connsiteY263-300810" fmla="*/ 272696 h 2329276"/>
                  <a:gd name="connsiteX264-300811" fmla="*/ 1452104 w 5729131"/>
                  <a:gd name="connsiteY264-300812" fmla="*/ 236337 h 2329276"/>
                  <a:gd name="connsiteX265-300813" fmla="*/ 1522551 w 5729131"/>
                  <a:gd name="connsiteY265-300814" fmla="*/ 134076 h 2329276"/>
                  <a:gd name="connsiteX266-300815" fmla="*/ 1543003 w 5729131"/>
                  <a:gd name="connsiteY266-300816" fmla="*/ 20453 h 2329276"/>
                  <a:gd name="connsiteX267-300817" fmla="*/ 1570272 w 5729131"/>
                  <a:gd name="connsiteY267-300818" fmla="*/ 0 h 2329276"/>
                  <a:gd name="connsiteX268-300819" fmla="*/ 1578688 w 5729131"/>
                  <a:gd name="connsiteY268-300820" fmla="*/ 2619 h 2329276"/>
                  <a:gd name="connsiteX269-300821" fmla="*/ 1582179 w 5729131"/>
                  <a:gd name="connsiteY269-300822" fmla="*/ 0 h 2329276"/>
                  <a:gd name="connsiteX270-300823" fmla="*/ 1684440 w 5729131"/>
                  <a:gd name="connsiteY270-300824" fmla="*/ 31815 h 2329276"/>
                  <a:gd name="connsiteX271-300825" fmla="*/ 1688985 w 5729131"/>
                  <a:gd name="connsiteY271-300826" fmla="*/ 102261 h 2329276"/>
                  <a:gd name="connsiteX272-300827" fmla="*/ 1652625 w 5729131"/>
                  <a:gd name="connsiteY272-300828" fmla="*/ 193160 h 2329276"/>
                  <a:gd name="connsiteX273-300829" fmla="*/ 1679895 w 5729131"/>
                  <a:gd name="connsiteY273-300830" fmla="*/ 231792 h 2329276"/>
                  <a:gd name="connsiteX274-300831" fmla="*/ 1688985 w 5729131"/>
                  <a:gd name="connsiteY274-300832" fmla="*/ 306783 h 2329276"/>
                  <a:gd name="connsiteX275-300833" fmla="*/ 1679895 w 5729131"/>
                  <a:gd name="connsiteY275-300834" fmla="*/ 452221 h 2329276"/>
                  <a:gd name="connsiteX276-300835" fmla="*/ 1636718 w 5729131"/>
                  <a:gd name="connsiteY276-300836" fmla="*/ 715827 h 2329276"/>
                  <a:gd name="connsiteX277-300837" fmla="*/ 1662494 w 5729131"/>
                  <a:gd name="connsiteY277-300838" fmla="*/ 722271 h 2329276"/>
                  <a:gd name="connsiteX0-300839" fmla="*/ 1662494 w 5729131"/>
                  <a:gd name="connsiteY0-300840" fmla="*/ 722271 h 2329276"/>
                  <a:gd name="connsiteX1-300841" fmla="*/ 5729132 w 5729131"/>
                  <a:gd name="connsiteY1-300842" fmla="*/ 785976 h 2329276"/>
                  <a:gd name="connsiteX2-300843" fmla="*/ 5693366 w 5729131"/>
                  <a:gd name="connsiteY2-300844" fmla="*/ 792603 h 2329276"/>
                  <a:gd name="connsiteX3-300845" fmla="*/ 5640799 w 5729131"/>
                  <a:gd name="connsiteY3-300846" fmla="*/ 752186 h 2329276"/>
                  <a:gd name="connsiteX4-300847" fmla="*/ 5586259 w 5729131"/>
                  <a:gd name="connsiteY4-300848" fmla="*/ 870354 h 2329276"/>
                  <a:gd name="connsiteX5-300849" fmla="*/ 5575676 w 5729131"/>
                  <a:gd name="connsiteY5-300850" fmla="*/ 869346 h 2329276"/>
                  <a:gd name="connsiteX6-300851" fmla="*/ 5539436 w 5729131"/>
                  <a:gd name="connsiteY6-300852" fmla="*/ 867029 h 2329276"/>
                  <a:gd name="connsiteX7-300853" fmla="*/ 5593077 w 5729131"/>
                  <a:gd name="connsiteY7-300854" fmla="*/ 972615 h 2329276"/>
                  <a:gd name="connsiteX8-300855" fmla="*/ 5613529 w 5729131"/>
                  <a:gd name="connsiteY8-300856" fmla="*/ 1031699 h 2329276"/>
                  <a:gd name="connsiteX9-300857" fmla="*/ 5608984 w 5729131"/>
                  <a:gd name="connsiteY9-300858" fmla="*/ 1054424 h 2329276"/>
                  <a:gd name="connsiteX10-300859" fmla="*/ 5274932 w 5729131"/>
                  <a:gd name="connsiteY10-300860" fmla="*/ 1236221 h 2329276"/>
                  <a:gd name="connsiteX11-300861" fmla="*/ 5267238 w 5729131"/>
                  <a:gd name="connsiteY11-300862" fmla="*/ 1227794 h 2329276"/>
                  <a:gd name="connsiteX12-300863" fmla="*/ 5129494 w 5729131"/>
                  <a:gd name="connsiteY12-300864" fmla="*/ 1243038 h 2329276"/>
                  <a:gd name="connsiteX13-300865" fmla="*/ 5126389 w 5729131"/>
                  <a:gd name="connsiteY13-300866" fmla="*/ 1237716 h 2329276"/>
                  <a:gd name="connsiteX14-300867" fmla="*/ 5117587 w 5729131"/>
                  <a:gd name="connsiteY14-300868" fmla="*/ 1243038 h 2329276"/>
                  <a:gd name="connsiteX15-300869" fmla="*/ 5074955 w 5729131"/>
                  <a:gd name="connsiteY15-300870" fmla="*/ 1247583 h 2329276"/>
                  <a:gd name="connsiteX16-300871" fmla="*/ 5015871 w 5729131"/>
                  <a:gd name="connsiteY16-300872" fmla="*/ 1283943 h 2329276"/>
                  <a:gd name="connsiteX17-300873" fmla="*/ 4974967 w 5729131"/>
                  <a:gd name="connsiteY17-300874" fmla="*/ 1349844 h 2329276"/>
                  <a:gd name="connsiteX18-300875" fmla="*/ 5011326 w 5729131"/>
                  <a:gd name="connsiteY18-300876" fmla="*/ 1495282 h 2329276"/>
                  <a:gd name="connsiteX19-300877" fmla="*/ 4963605 w 5729131"/>
                  <a:gd name="connsiteY19-300878" fmla="*/ 1547548 h 2329276"/>
                  <a:gd name="connsiteX20-300879" fmla="*/ 4974967 w 5729131"/>
                  <a:gd name="connsiteY20-300880" fmla="*/ 1574818 h 2329276"/>
                  <a:gd name="connsiteX21-300881" fmla="*/ 4897703 w 5729131"/>
                  <a:gd name="connsiteY21-300882" fmla="*/ 1677079 h 2329276"/>
                  <a:gd name="connsiteX22-300883" fmla="*/ 4845437 w 5729131"/>
                  <a:gd name="connsiteY22-300884" fmla="*/ 1692986 h 2329276"/>
                  <a:gd name="connsiteX23-300885" fmla="*/ 4742631 w 5729131"/>
                  <a:gd name="connsiteY23-300886" fmla="*/ 1683896 h 2329276"/>
                  <a:gd name="connsiteX24-300887" fmla="*/ 4715361 w 5729131"/>
                  <a:gd name="connsiteY24-300888" fmla="*/ 1543004 h 2329276"/>
                  <a:gd name="connsiteX25-300889" fmla="*/ 4735813 w 5729131"/>
                  <a:gd name="connsiteY25-300890" fmla="*/ 1452105 h 2329276"/>
                  <a:gd name="connsiteX26-300891" fmla="*/ 4767628 w 5729131"/>
                  <a:gd name="connsiteY26-300892" fmla="*/ 1408928 h 2329276"/>
                  <a:gd name="connsiteX27-300893" fmla="*/ 4767628 w 5729131"/>
                  <a:gd name="connsiteY27-300894" fmla="*/ 1381659 h 2329276"/>
                  <a:gd name="connsiteX28-300895" fmla="*/ 4826712 w 5729131"/>
                  <a:gd name="connsiteY28-300896" fmla="*/ 1365751 h 2329276"/>
                  <a:gd name="connsiteX29-300897" fmla="*/ 1811153 w 5729131"/>
                  <a:gd name="connsiteY29-300898" fmla="*/ 1617995 h 2329276"/>
                  <a:gd name="connsiteX30-300899" fmla="*/ 1748069 w 5729131"/>
                  <a:gd name="connsiteY30-300900" fmla="*/ 1656627 h 2329276"/>
                  <a:gd name="connsiteX31-300901" fmla="*/ 1711709 w 5729131"/>
                  <a:gd name="connsiteY31-300902" fmla="*/ 1661172 h 2329276"/>
                  <a:gd name="connsiteX32-300903" fmla="*/ 1711926 w 5729131"/>
                  <a:gd name="connsiteY32-300904" fmla="*/ 1659656 h 2329276"/>
                  <a:gd name="connsiteX33-300905" fmla="*/ 1699803 w 5729131"/>
                  <a:gd name="connsiteY33-300906" fmla="*/ 1661172 h 2329276"/>
                  <a:gd name="connsiteX34-300907" fmla="*/ 1704347 w 5729131"/>
                  <a:gd name="connsiteY34-300908" fmla="*/ 1629357 h 2329276"/>
                  <a:gd name="connsiteX35-300909" fmla="*/ 1662460 w 5729131"/>
                  <a:gd name="connsiteY35-300910" fmla="*/ 1611406 h 2329276"/>
                  <a:gd name="connsiteX36-300911" fmla="*/ 1629901 w 5729131"/>
                  <a:gd name="connsiteY36-300912" fmla="*/ 1624812 h 2329276"/>
                  <a:gd name="connsiteX37-300913" fmla="*/ 1629300 w 5729131"/>
                  <a:gd name="connsiteY37-300914" fmla="*/ 1620157 h 2329276"/>
                  <a:gd name="connsiteX38-300915" fmla="*/ 1617994 w 5729131"/>
                  <a:gd name="connsiteY38-300916" fmla="*/ 1624812 h 2329276"/>
                  <a:gd name="connsiteX39-300917" fmla="*/ 1608904 w 5729131"/>
                  <a:gd name="connsiteY39-300918" fmla="*/ 1554366 h 2329276"/>
                  <a:gd name="connsiteX40-300919" fmla="*/ 1552684 w 5729131"/>
                  <a:gd name="connsiteY40-300920" fmla="*/ 1544673 h 2329276"/>
                  <a:gd name="connsiteX41-300921" fmla="*/ 1518550 w 5729131"/>
                  <a:gd name="connsiteY41-300922" fmla="*/ 1570273 h 2329276"/>
                  <a:gd name="connsiteX42-300923" fmla="*/ 1425379 w 5729131"/>
                  <a:gd name="connsiteY42-300924" fmla="*/ 1590725 h 2329276"/>
                  <a:gd name="connsiteX43-300925" fmla="*/ 1409472 w 5729131"/>
                  <a:gd name="connsiteY43-300926" fmla="*/ 1608905 h 2329276"/>
                  <a:gd name="connsiteX44-300927" fmla="*/ 1270852 w 5729131"/>
                  <a:gd name="connsiteY44-300928" fmla="*/ 1629357 h 2329276"/>
                  <a:gd name="connsiteX45-300929" fmla="*/ 1254945 w 5729131"/>
                  <a:gd name="connsiteY45-300930" fmla="*/ 1649809 h 2329276"/>
                  <a:gd name="connsiteX46-300931" fmla="*/ 1282214 w 5729131"/>
                  <a:gd name="connsiteY46-300932" fmla="*/ 1692986 h 2329276"/>
                  <a:gd name="connsiteX47-300933" fmla="*/ 1243582 w 5729131"/>
                  <a:gd name="connsiteY47-300934" fmla="*/ 1708893 h 2329276"/>
                  <a:gd name="connsiteX48-300935" fmla="*/ 1254945 w 5729131"/>
                  <a:gd name="connsiteY48-300936" fmla="*/ 1727073 h 2329276"/>
                  <a:gd name="connsiteX49-300937" fmla="*/ 1216313 w 5729131"/>
                  <a:gd name="connsiteY49-300938" fmla="*/ 1752070 h 2329276"/>
                  <a:gd name="connsiteX50-300939" fmla="*/ 1275397 w 5729131"/>
                  <a:gd name="connsiteY50-300940" fmla="*/ 1795247 h 2329276"/>
                  <a:gd name="connsiteX51-300941" fmla="*/ 1270852 w 5729131"/>
                  <a:gd name="connsiteY51-300942" fmla="*/ 1822517 h 2329276"/>
                  <a:gd name="connsiteX52-300943" fmla="*/ 1259108 w 5729131"/>
                  <a:gd name="connsiteY52-300944" fmla="*/ 1821538 h 2329276"/>
                  <a:gd name="connsiteX53-300945" fmla="*/ 1258945 w 5729131"/>
                  <a:gd name="connsiteY53-300946" fmla="*/ 1822517 h 2329276"/>
                  <a:gd name="connsiteX54-300947" fmla="*/ 1215644 w 5729131"/>
                  <a:gd name="connsiteY54-300948" fmla="*/ 1818908 h 2329276"/>
                  <a:gd name="connsiteX55-300949" fmla="*/ 1204950 w 5729131"/>
                  <a:gd name="connsiteY55-300950" fmla="*/ 1833879 h 2329276"/>
                  <a:gd name="connsiteX56-300951" fmla="*/ 1196495 w 5729131"/>
                  <a:gd name="connsiteY56-300952" fmla="*/ 1829047 h 2329276"/>
                  <a:gd name="connsiteX57-300953" fmla="*/ 1193043 w 5729131"/>
                  <a:gd name="connsiteY57-300954" fmla="*/ 1833879 h 2329276"/>
                  <a:gd name="connsiteX58-300955" fmla="*/ 1145322 w 5729131"/>
                  <a:gd name="connsiteY58-300956" fmla="*/ 1806609 h 2329276"/>
                  <a:gd name="connsiteX59-300957" fmla="*/ 1098145 w 5729131"/>
                  <a:gd name="connsiteY59-300958" fmla="*/ 1806609 h 2329276"/>
                  <a:gd name="connsiteX60-300959" fmla="*/ 1061785 w 5729131"/>
                  <a:gd name="connsiteY60-300960" fmla="*/ 1833879 h 2329276"/>
                  <a:gd name="connsiteX61-300961" fmla="*/ 1055322 w 5729131"/>
                  <a:gd name="connsiteY61-300962" fmla="*/ 1829796 h 2329276"/>
                  <a:gd name="connsiteX62-300963" fmla="*/ 1049878 w 5729131"/>
                  <a:gd name="connsiteY62-300964" fmla="*/ 1833879 h 2329276"/>
                  <a:gd name="connsiteX63-300965" fmla="*/ 1006701 w 5729131"/>
                  <a:gd name="connsiteY63-300966" fmla="*/ 1806609 h 2329276"/>
                  <a:gd name="connsiteX64-300967" fmla="*/ 924893 w 5729131"/>
                  <a:gd name="connsiteY64-300968" fmla="*/ 1770250 h 2329276"/>
                  <a:gd name="connsiteX65-300969" fmla="*/ 877716 w 5729131"/>
                  <a:gd name="connsiteY65-300970" fmla="*/ 1770250 h 2329276"/>
                  <a:gd name="connsiteX66-300971" fmla="*/ 802724 w 5729131"/>
                  <a:gd name="connsiteY66-300972" fmla="*/ 1833879 h 2329276"/>
                  <a:gd name="connsiteX67-300973" fmla="*/ 798179 w 5729131"/>
                  <a:gd name="connsiteY67-300974" fmla="*/ 1877056 h 2329276"/>
                  <a:gd name="connsiteX68-300975" fmla="*/ 787406 w 5729131"/>
                  <a:gd name="connsiteY68-300976" fmla="*/ 1866283 h 2329276"/>
                  <a:gd name="connsiteX69-300977" fmla="*/ 786272 w 5729131"/>
                  <a:gd name="connsiteY69-300978" fmla="*/ 1877056 h 2329276"/>
                  <a:gd name="connsiteX70-300979" fmla="*/ 756063 w 5729131"/>
                  <a:gd name="connsiteY70-300980" fmla="*/ 1846846 h 2329276"/>
                  <a:gd name="connsiteX71-300981" fmla="*/ 732278 w 5729131"/>
                  <a:gd name="connsiteY71-300982" fmla="*/ 1904325 h 2329276"/>
                  <a:gd name="connsiteX72-300983" fmla="*/ 743640 w 5729131"/>
                  <a:gd name="connsiteY72-300984" fmla="*/ 1913415 h 2329276"/>
                  <a:gd name="connsiteX73-300985" fmla="*/ 723188 w 5729131"/>
                  <a:gd name="connsiteY73-300986" fmla="*/ 1956592 h 2329276"/>
                  <a:gd name="connsiteX74-300987" fmla="*/ 747026 w 5729131"/>
                  <a:gd name="connsiteY74-300988" fmla="*/ 1993433 h 2329276"/>
                  <a:gd name="connsiteX75-300989" fmla="*/ 763548 w 5729131"/>
                  <a:gd name="connsiteY75-300990" fmla="*/ 1990679 h 2329276"/>
                  <a:gd name="connsiteX76-300991" fmla="*/ 764871 w 5729131"/>
                  <a:gd name="connsiteY76-300992" fmla="*/ 1992443 h 2329276"/>
                  <a:gd name="connsiteX77-300993" fmla="*/ 775455 w 5729131"/>
                  <a:gd name="connsiteY77-300994" fmla="*/ 1990679 h 2329276"/>
                  <a:gd name="connsiteX78-300995" fmla="*/ 802724 w 5729131"/>
                  <a:gd name="connsiteY78-300996" fmla="*/ 2027038 h 2329276"/>
                  <a:gd name="connsiteX79-300997" fmla="*/ 798179 w 5729131"/>
                  <a:gd name="connsiteY79-300998" fmla="*/ 2054308 h 2329276"/>
                  <a:gd name="connsiteX80-300999" fmla="*/ 818632 w 5729131"/>
                  <a:gd name="connsiteY80-301000" fmla="*/ 2065670 h 2329276"/>
                  <a:gd name="connsiteX81-301001" fmla="*/ 802724 w 5729131"/>
                  <a:gd name="connsiteY81-301002" fmla="*/ 2097485 h 2329276"/>
                  <a:gd name="connsiteX82-301003" fmla="*/ 766365 w 5729131"/>
                  <a:gd name="connsiteY82-301004" fmla="*/ 2102030 h 2329276"/>
                  <a:gd name="connsiteX83-301005" fmla="*/ 727733 w 5729131"/>
                  <a:gd name="connsiteY83-301006" fmla="*/ 2161114 h 2329276"/>
                  <a:gd name="connsiteX84-301007" fmla="*/ 759548 w 5729131"/>
                  <a:gd name="connsiteY84-301008" fmla="*/ 2204291 h 2329276"/>
                  <a:gd name="connsiteX85-301009" fmla="*/ 759548 w 5729131"/>
                  <a:gd name="connsiteY85-301010" fmla="*/ 2242922 h 2329276"/>
                  <a:gd name="connsiteX86-301011" fmla="*/ 798179 w 5729131"/>
                  <a:gd name="connsiteY86-301012" fmla="*/ 2302007 h 2329276"/>
                  <a:gd name="connsiteX87-301013" fmla="*/ 775455 w 5729131"/>
                  <a:gd name="connsiteY87-301014" fmla="*/ 2317914 h 2329276"/>
                  <a:gd name="connsiteX88-301015" fmla="*/ 770910 w 5729131"/>
                  <a:gd name="connsiteY88-301016" fmla="*/ 2329276 h 2329276"/>
                  <a:gd name="connsiteX89-301017" fmla="*/ 759003 w 5729131"/>
                  <a:gd name="connsiteY89-301018" fmla="*/ 2329276 h 2329276"/>
                  <a:gd name="connsiteX90-301019" fmla="*/ 755003 w 5729131"/>
                  <a:gd name="connsiteY90-301020" fmla="*/ 2329276 h 2329276"/>
                  <a:gd name="connsiteX91-301021" fmla="*/ 743096 w 5729131"/>
                  <a:gd name="connsiteY91-301022" fmla="*/ 2329276 h 2329276"/>
                  <a:gd name="connsiteX92-301023" fmla="*/ 715826 w 5729131"/>
                  <a:gd name="connsiteY92-301024" fmla="*/ 2295189 h 2329276"/>
                  <a:gd name="connsiteX93-301025" fmla="*/ 704464 w 5729131"/>
                  <a:gd name="connsiteY93-301026" fmla="*/ 2295189 h 2329276"/>
                  <a:gd name="connsiteX94-301027" fmla="*/ 684012 w 5729131"/>
                  <a:gd name="connsiteY94-301028" fmla="*/ 2286099 h 2329276"/>
                  <a:gd name="connsiteX95-301029" fmla="*/ 672649 w 5729131"/>
                  <a:gd name="connsiteY95-301030" fmla="*/ 2263375 h 2329276"/>
                  <a:gd name="connsiteX96-301031" fmla="*/ 645222 w 5729131"/>
                  <a:gd name="connsiteY96-301032" fmla="*/ 2255538 h 2329276"/>
                  <a:gd name="connsiteX97-301033" fmla="*/ 625472 w 5729131"/>
                  <a:gd name="connsiteY97-301034" fmla="*/ 2258830 h 2329276"/>
                  <a:gd name="connsiteX98-301035" fmla="*/ 623771 w 5729131"/>
                  <a:gd name="connsiteY98-301036" fmla="*/ 2257129 h 2329276"/>
                  <a:gd name="connsiteX99-301037" fmla="*/ 613565 w 5729131"/>
                  <a:gd name="connsiteY99-301038" fmla="*/ 2258830 h 2329276"/>
                  <a:gd name="connsiteX100-301039" fmla="*/ 609020 w 5729131"/>
                  <a:gd name="connsiteY100-301040" fmla="*/ 2254285 h 2329276"/>
                  <a:gd name="connsiteX101-301041" fmla="*/ 559026 w 5729131"/>
                  <a:gd name="connsiteY101-301042" fmla="*/ 2227015 h 2329276"/>
                  <a:gd name="connsiteX102-301043" fmla="*/ 506760 w 5729131"/>
                  <a:gd name="connsiteY102-301044" fmla="*/ 2220198 h 2329276"/>
                  <a:gd name="connsiteX103-301045" fmla="*/ 483280 w 5729131"/>
                  <a:gd name="connsiteY103-301046" fmla="*/ 2213489 h 2329276"/>
                  <a:gd name="connsiteX104-301047" fmla="*/ 480035 w 5729131"/>
                  <a:gd name="connsiteY104-301048" fmla="*/ 2215653 h 2329276"/>
                  <a:gd name="connsiteX105-301049" fmla="*/ 475042 w 5729131"/>
                  <a:gd name="connsiteY105-301050" fmla="*/ 2211135 h 2329276"/>
                  <a:gd name="connsiteX106-301051" fmla="*/ 474945 w 5729131"/>
                  <a:gd name="connsiteY106-301052" fmla="*/ 2211108 h 2329276"/>
                  <a:gd name="connsiteX107-301053" fmla="*/ 468128 w 5729131"/>
                  <a:gd name="connsiteY107-301054" fmla="*/ 2215653 h 2329276"/>
                  <a:gd name="connsiteX108-301055" fmla="*/ 420406 w 5729131"/>
                  <a:gd name="connsiteY108-301056" fmla="*/ 2172476 h 2329276"/>
                  <a:gd name="connsiteX109-301057" fmla="*/ 381774 w 5729131"/>
                  <a:gd name="connsiteY109-301058" fmla="*/ 2156569 h 2329276"/>
                  <a:gd name="connsiteX110-301059" fmla="*/ 349960 w 5729131"/>
                  <a:gd name="connsiteY110-301060" fmla="*/ 2124754 h 2329276"/>
                  <a:gd name="connsiteX111-301061" fmla="*/ 377229 w 5729131"/>
                  <a:gd name="connsiteY111-301062" fmla="*/ 2117937 h 2329276"/>
                  <a:gd name="connsiteX112-301063" fmla="*/ 404499 w 5729131"/>
                  <a:gd name="connsiteY112-301064" fmla="*/ 2070215 h 2329276"/>
                  <a:gd name="connsiteX113-301065" fmla="*/ 388591 w 5729131"/>
                  <a:gd name="connsiteY113-301066" fmla="*/ 2054308 h 2329276"/>
                  <a:gd name="connsiteX114-301067" fmla="*/ 440858 w 5729131"/>
                  <a:gd name="connsiteY114-301068" fmla="*/ 2027038 h 2329276"/>
                  <a:gd name="connsiteX115-301069" fmla="*/ 440858 w 5729131"/>
                  <a:gd name="connsiteY115-301070" fmla="*/ 2023982 h 2329276"/>
                  <a:gd name="connsiteX116-301071" fmla="*/ 416406 w 5729131"/>
                  <a:gd name="connsiteY116-301072" fmla="*/ 2027038 h 2329276"/>
                  <a:gd name="connsiteX117-301073" fmla="*/ 416406 w 5729131"/>
                  <a:gd name="connsiteY117-301074" fmla="*/ 2025550 h 2329276"/>
                  <a:gd name="connsiteX118-301075" fmla="*/ 404499 w 5729131"/>
                  <a:gd name="connsiteY118-301076" fmla="*/ 2027038 h 2329276"/>
                  <a:gd name="connsiteX119-301077" fmla="*/ 404499 w 5729131"/>
                  <a:gd name="connsiteY119-301078" fmla="*/ 2006586 h 2329276"/>
                  <a:gd name="connsiteX120-301079" fmla="*/ 424951 w 5729131"/>
                  <a:gd name="connsiteY120-301080" fmla="*/ 1990679 h 2329276"/>
                  <a:gd name="connsiteX121-301081" fmla="*/ 463583 w 5729131"/>
                  <a:gd name="connsiteY121-301082" fmla="*/ 1983862 h 2329276"/>
                  <a:gd name="connsiteX122-301083" fmla="*/ 468128 w 5729131"/>
                  <a:gd name="connsiteY122-301084" fmla="*/ 1967954 h 2329276"/>
                  <a:gd name="connsiteX123-301085" fmla="*/ 456765 w 5729131"/>
                  <a:gd name="connsiteY123-301086" fmla="*/ 1936140 h 2329276"/>
                  <a:gd name="connsiteX124-301087" fmla="*/ 474945 w 5729131"/>
                  <a:gd name="connsiteY124-301088" fmla="*/ 1908870 h 2329276"/>
                  <a:gd name="connsiteX125-301089" fmla="*/ 474945 w 5729131"/>
                  <a:gd name="connsiteY125-301090" fmla="*/ 1888418 h 2329276"/>
                  <a:gd name="connsiteX126-301091" fmla="*/ 420406 w 5729131"/>
                  <a:gd name="connsiteY126-301092" fmla="*/ 1870238 h 2329276"/>
                  <a:gd name="connsiteX127-301093" fmla="*/ 409588 w 5729131"/>
                  <a:gd name="connsiteY127-301094" fmla="*/ 1870238 h 2329276"/>
                  <a:gd name="connsiteX128-301095" fmla="*/ 397681 w 5729131"/>
                  <a:gd name="connsiteY128-301096" fmla="*/ 1870238 h 2329276"/>
                  <a:gd name="connsiteX129-301097" fmla="*/ 379485 w 5729131"/>
                  <a:gd name="connsiteY129-301098" fmla="*/ 1847999 h 2329276"/>
                  <a:gd name="connsiteX130-301099" fmla="*/ 357322 w 5729131"/>
                  <a:gd name="connsiteY130-301100" fmla="*/ 1854331 h 2329276"/>
                  <a:gd name="connsiteX131-301101" fmla="*/ 352842 w 5729131"/>
                  <a:gd name="connsiteY131-301102" fmla="*/ 1852209 h 2329276"/>
                  <a:gd name="connsiteX132-301103" fmla="*/ 345415 w 5729131"/>
                  <a:gd name="connsiteY132-301104" fmla="*/ 1854331 h 2329276"/>
                  <a:gd name="connsiteX133-301105" fmla="*/ 302238 w 5729131"/>
                  <a:gd name="connsiteY133-301106" fmla="*/ 1833879 h 2329276"/>
                  <a:gd name="connsiteX134-301107" fmla="*/ 302238 w 5729131"/>
                  <a:gd name="connsiteY134-301108" fmla="*/ 1822517 h 2329276"/>
                  <a:gd name="connsiteX135-301109" fmla="*/ 286331 w 5729131"/>
                  <a:gd name="connsiteY135-301110" fmla="*/ 1795247 h 2329276"/>
                  <a:gd name="connsiteX136-301111" fmla="*/ 270968 w 5729131"/>
                  <a:gd name="connsiteY136-301112" fmla="*/ 1795247 h 2329276"/>
                  <a:gd name="connsiteX137-301113" fmla="*/ 259061 w 5729131"/>
                  <a:gd name="connsiteY137-301114" fmla="*/ 1795247 h 2329276"/>
                  <a:gd name="connsiteX138-301115" fmla="*/ 254516 w 5729131"/>
                  <a:gd name="connsiteY138-301116" fmla="*/ 1779340 h 2329276"/>
                  <a:gd name="connsiteX139-301117" fmla="*/ 263606 w 5729131"/>
                  <a:gd name="connsiteY139-301118" fmla="*/ 1763433 h 2329276"/>
                  <a:gd name="connsiteX140-301119" fmla="*/ 243991 w 5729131"/>
                  <a:gd name="connsiteY140-301120" fmla="*/ 1732920 h 2329276"/>
                  <a:gd name="connsiteX141-301121" fmla="*/ 216429 w 5729131"/>
                  <a:gd name="connsiteY141-301122" fmla="*/ 1736163 h 2329276"/>
                  <a:gd name="connsiteX142-301123" fmla="*/ 212956 w 5729131"/>
                  <a:gd name="connsiteY142-301124" fmla="*/ 1735171 h 2329276"/>
                  <a:gd name="connsiteX143-301125" fmla="*/ 204522 w 5729131"/>
                  <a:gd name="connsiteY143-301126" fmla="*/ 1736163 h 2329276"/>
                  <a:gd name="connsiteX144-301127" fmla="*/ 199623 w 5729131"/>
                  <a:gd name="connsiteY144-301128" fmla="*/ 1734763 h 2329276"/>
                  <a:gd name="connsiteX145-301129" fmla="*/ 195977 w 5729131"/>
                  <a:gd name="connsiteY145-301130" fmla="*/ 1747525 h 2329276"/>
                  <a:gd name="connsiteX146-301131" fmla="*/ 184968 w 5729131"/>
                  <a:gd name="connsiteY146-301132" fmla="*/ 1744380 h 2329276"/>
                  <a:gd name="connsiteX147-301133" fmla="*/ 184070 w 5729131"/>
                  <a:gd name="connsiteY147-301134" fmla="*/ 1747525 h 2329276"/>
                  <a:gd name="connsiteX148-301135" fmla="*/ 168163 w 5729131"/>
                  <a:gd name="connsiteY148-301136" fmla="*/ 1742990 h 2329276"/>
                  <a:gd name="connsiteX149-301137" fmla="*/ 156800 w 5729131"/>
                  <a:gd name="connsiteY149-301138" fmla="*/ 1704348 h 2329276"/>
                  <a:gd name="connsiteX150-301139" fmla="*/ 152255 w 5729131"/>
                  <a:gd name="connsiteY150-301140" fmla="*/ 1688441 h 2329276"/>
                  <a:gd name="connsiteX151-301141" fmla="*/ 156800 w 5729131"/>
                  <a:gd name="connsiteY151-301142" fmla="*/ 1683896 h 2329276"/>
                  <a:gd name="connsiteX152-301143" fmla="*/ 168707 w 5729131"/>
                  <a:gd name="connsiteY152-301144" fmla="*/ 1683896 h 2329276"/>
                  <a:gd name="connsiteX153-301145" fmla="*/ 188615 w 5729131"/>
                  <a:gd name="connsiteY153-301146" fmla="*/ 1683896 h 2329276"/>
                  <a:gd name="connsiteX154-301147" fmla="*/ 199977 w 5729131"/>
                  <a:gd name="connsiteY154-301148" fmla="*/ 1672534 h 2329276"/>
                  <a:gd name="connsiteX155-301149" fmla="*/ 188615 w 5729131"/>
                  <a:gd name="connsiteY155-301150" fmla="*/ 1649809 h 2329276"/>
                  <a:gd name="connsiteX156-301151" fmla="*/ 168163 w 5729131"/>
                  <a:gd name="connsiteY156-301152" fmla="*/ 1640720 h 2329276"/>
                  <a:gd name="connsiteX157-301153" fmla="*/ 168163 w 5729131"/>
                  <a:gd name="connsiteY157-301154" fmla="*/ 1633902 h 2329276"/>
                  <a:gd name="connsiteX158-301155" fmla="*/ 152255 w 5729131"/>
                  <a:gd name="connsiteY158-301156" fmla="*/ 1617995 h 2329276"/>
                  <a:gd name="connsiteX159-301157" fmla="*/ 129531 w 5729131"/>
                  <a:gd name="connsiteY159-301158" fmla="*/ 1581635 h 2329276"/>
                  <a:gd name="connsiteX160-301159" fmla="*/ 140893 w 5729131"/>
                  <a:gd name="connsiteY160-301160" fmla="*/ 1558911 h 2329276"/>
                  <a:gd name="connsiteX161-301161" fmla="*/ 136348 w 5729131"/>
                  <a:gd name="connsiteY161-301162" fmla="*/ 1531641 h 2329276"/>
                  <a:gd name="connsiteX162-301163" fmla="*/ 103789 w 5729131"/>
                  <a:gd name="connsiteY162-301164" fmla="*/ 1518234 h 2329276"/>
                  <a:gd name="connsiteX163-301165" fmla="*/ 93716 w 5729131"/>
                  <a:gd name="connsiteY163-301166" fmla="*/ 1522551 h 2329276"/>
                  <a:gd name="connsiteX164-301167" fmla="*/ 91868 w 5729131"/>
                  <a:gd name="connsiteY164-301168" fmla="*/ 1518240 h 2329276"/>
                  <a:gd name="connsiteX165-301169" fmla="*/ 81809 w 5729131"/>
                  <a:gd name="connsiteY165-301170" fmla="*/ 1522551 h 2329276"/>
                  <a:gd name="connsiteX166-301171" fmla="*/ 74992 w 5729131"/>
                  <a:gd name="connsiteY166-301172" fmla="*/ 1506644 h 2329276"/>
                  <a:gd name="connsiteX167-301173" fmla="*/ 34087 w 5729131"/>
                  <a:gd name="connsiteY167-301174" fmla="*/ 1495282 h 2329276"/>
                  <a:gd name="connsiteX168-301175" fmla="*/ 22725 w 5729131"/>
                  <a:gd name="connsiteY168-301176" fmla="*/ 1452105 h 2329276"/>
                  <a:gd name="connsiteX169-301177" fmla="*/ 22725 w 5729131"/>
                  <a:gd name="connsiteY169-301178" fmla="*/ 1420290 h 2329276"/>
                  <a:gd name="connsiteX170-301179" fmla="*/ 0 w 5729131"/>
                  <a:gd name="connsiteY170-301180" fmla="*/ 1404383 h 2329276"/>
                  <a:gd name="connsiteX171-301181" fmla="*/ 15907 w 5729131"/>
                  <a:gd name="connsiteY171-301182" fmla="*/ 1381659 h 2329276"/>
                  <a:gd name="connsiteX172-301183" fmla="*/ 6818 w 5729131"/>
                  <a:gd name="connsiteY172-301184" fmla="*/ 1318030 h 2329276"/>
                  <a:gd name="connsiteX173-301185" fmla="*/ 34087 w 5729131"/>
                  <a:gd name="connsiteY173-301186" fmla="*/ 1274853 h 2329276"/>
                  <a:gd name="connsiteX174-301187" fmla="*/ 27270 w 5729131"/>
                  <a:gd name="connsiteY174-301188" fmla="*/ 1263491 h 2329276"/>
                  <a:gd name="connsiteX175-301189" fmla="*/ 70447 w 5729131"/>
                  <a:gd name="connsiteY175-301190" fmla="*/ 1224859 h 2329276"/>
                  <a:gd name="connsiteX176-301191" fmla="*/ 27270 w 5729131"/>
                  <a:gd name="connsiteY176-301192" fmla="*/ 1188499 h 2329276"/>
                  <a:gd name="connsiteX177-301193" fmla="*/ 109078 w 5729131"/>
                  <a:gd name="connsiteY177-301194" fmla="*/ 1090783 h 2329276"/>
                  <a:gd name="connsiteX178-301195" fmla="*/ 145438 w 5729131"/>
                  <a:gd name="connsiteY178-301196" fmla="*/ 1047606 h 2329276"/>
                  <a:gd name="connsiteX179-301197" fmla="*/ 156800 w 5729131"/>
                  <a:gd name="connsiteY179-301198" fmla="*/ 1004430 h 2329276"/>
                  <a:gd name="connsiteX180-301199" fmla="*/ 102261 w 5729131"/>
                  <a:gd name="connsiteY180-301200" fmla="*/ 952163 h 2329276"/>
                  <a:gd name="connsiteX181-301201" fmla="*/ 118168 w 5729131"/>
                  <a:gd name="connsiteY181-301202" fmla="*/ 897624 h 2329276"/>
                  <a:gd name="connsiteX182-301203" fmla="*/ 86354 w 5729131"/>
                  <a:gd name="connsiteY182-301204" fmla="*/ 833995 h 2329276"/>
                  <a:gd name="connsiteX183-301205" fmla="*/ 109078 w 5729131"/>
                  <a:gd name="connsiteY183-301206" fmla="*/ 759003 h 2329276"/>
                  <a:gd name="connsiteX184-301207" fmla="*/ 70447 w 5729131"/>
                  <a:gd name="connsiteY184-301208" fmla="*/ 656742 h 2329276"/>
                  <a:gd name="connsiteX185-301209" fmla="*/ 102261 w 5729131"/>
                  <a:gd name="connsiteY185-301210" fmla="*/ 586296 h 2329276"/>
                  <a:gd name="connsiteX186-301211" fmla="*/ 43177 w 5729131"/>
                  <a:gd name="connsiteY186-301212" fmla="*/ 520395 h 2329276"/>
                  <a:gd name="connsiteX187-301213" fmla="*/ 49994 w 5729131"/>
                  <a:gd name="connsiteY187-301214" fmla="*/ 445403 h 2329276"/>
                  <a:gd name="connsiteX188-301215" fmla="*/ 81809 w 5729131"/>
                  <a:gd name="connsiteY188-301216" fmla="*/ 440858 h 2329276"/>
                  <a:gd name="connsiteX189-301217" fmla="*/ 145438 w 5729131"/>
                  <a:gd name="connsiteY189-301218" fmla="*/ 397682 h 2329276"/>
                  <a:gd name="connsiteX190-301219" fmla="*/ 184070 w 5729131"/>
                  <a:gd name="connsiteY190-301220" fmla="*/ 359050 h 2329276"/>
                  <a:gd name="connsiteX191-301221" fmla="*/ 189699 w 5729131"/>
                  <a:gd name="connsiteY191-301222" fmla="*/ 365328 h 2329276"/>
                  <a:gd name="connsiteX192-301223" fmla="*/ 195977 w 5729131"/>
                  <a:gd name="connsiteY192-301224" fmla="*/ 359050 h 2329276"/>
                  <a:gd name="connsiteX193-301225" fmla="*/ 255061 w 5729131"/>
                  <a:gd name="connsiteY193-301226" fmla="*/ 424951 h 2329276"/>
                  <a:gd name="connsiteX194-301227" fmla="*/ 350504 w 5729131"/>
                  <a:gd name="connsiteY194-301228" fmla="*/ 445403 h 2329276"/>
                  <a:gd name="connsiteX195-301229" fmla="*/ 491397 w 5729131"/>
                  <a:gd name="connsiteY195-301230" fmla="*/ 559027 h 2329276"/>
                  <a:gd name="connsiteX196-301231" fmla="*/ 523211 w 5729131"/>
                  <a:gd name="connsiteY196-301232" fmla="*/ 606748 h 2329276"/>
                  <a:gd name="connsiteX197-301233" fmla="*/ 523211 w 5729131"/>
                  <a:gd name="connsiteY197-301234" fmla="*/ 665832 h 2329276"/>
                  <a:gd name="connsiteX198-301235" fmla="*/ 486852 w 5729131"/>
                  <a:gd name="connsiteY198-301236" fmla="*/ 720371 h 2329276"/>
                  <a:gd name="connsiteX199-301237" fmla="*/ 420951 w 5729131"/>
                  <a:gd name="connsiteY199-301238" fmla="*/ 740824 h 2329276"/>
                  <a:gd name="connsiteX200-301239" fmla="*/ 415909 w 5729131"/>
                  <a:gd name="connsiteY200-301240" fmla="*/ 738693 h 2329276"/>
                  <a:gd name="connsiteX201-301241" fmla="*/ 409044 w 5729131"/>
                  <a:gd name="connsiteY201-301242" fmla="*/ 740824 h 2329276"/>
                  <a:gd name="connsiteX202-301243" fmla="*/ 252950 w 5729131"/>
                  <a:gd name="connsiteY202-301244" fmla="*/ 674868 h 2329276"/>
                  <a:gd name="connsiteX203-301245" fmla="*/ 232336 w 5729131"/>
                  <a:gd name="connsiteY203-301246" fmla="*/ 681740 h 2329276"/>
                  <a:gd name="connsiteX204-301247" fmla="*/ 291420 w 5729131"/>
                  <a:gd name="connsiteY204-301248" fmla="*/ 752186 h 2329276"/>
                  <a:gd name="connsiteX205-301249" fmla="*/ 291420 w 5729131"/>
                  <a:gd name="connsiteY205-301250" fmla="*/ 790818 h 2329276"/>
                  <a:gd name="connsiteX206-301251" fmla="*/ 298238 w 5729131"/>
                  <a:gd name="connsiteY206-301252" fmla="*/ 877172 h 2329276"/>
                  <a:gd name="connsiteX207-301253" fmla="*/ 345959 w 5729131"/>
                  <a:gd name="connsiteY207-301254" fmla="*/ 908986 h 2329276"/>
                  <a:gd name="connsiteX208-301255" fmla="*/ 362087 w 5729131"/>
                  <a:gd name="connsiteY208-301256" fmla="*/ 918394 h 2329276"/>
                  <a:gd name="connsiteX209-301257" fmla="*/ 365867 w 5729131"/>
                  <a:gd name="connsiteY209-301258" fmla="*/ 886261 h 2329276"/>
                  <a:gd name="connsiteX210-301259" fmla="*/ 345415 w 5729131"/>
                  <a:gd name="connsiteY210-301260" fmla="*/ 849902 h 2329276"/>
                  <a:gd name="connsiteX211-301261" fmla="*/ 365867 w 5729131"/>
                  <a:gd name="connsiteY211-301262" fmla="*/ 818087 h 2329276"/>
                  <a:gd name="connsiteX212-301263" fmla="*/ 374560 w 5729131"/>
                  <a:gd name="connsiteY212-301264" fmla="*/ 823086 h 2329276"/>
                  <a:gd name="connsiteX213-301265" fmla="*/ 377774 w 5729131"/>
                  <a:gd name="connsiteY213-301266" fmla="*/ 818087 h 2329276"/>
                  <a:gd name="connsiteX214-301267" fmla="*/ 461933 w 5729131"/>
                  <a:gd name="connsiteY214-301268" fmla="*/ 866479 h 2329276"/>
                  <a:gd name="connsiteX215-301269" fmla="*/ 484035 w 5729131"/>
                  <a:gd name="connsiteY215-301270" fmla="*/ 849902 h 2329276"/>
                  <a:gd name="connsiteX216-301271" fmla="*/ 463583 w 5729131"/>
                  <a:gd name="connsiteY216-301272" fmla="*/ 784000 h 2329276"/>
                  <a:gd name="connsiteX217-301273" fmla="*/ 549936 w 5729131"/>
                  <a:gd name="connsiteY217-301274" fmla="*/ 697647 h 2329276"/>
                  <a:gd name="connsiteX218-301275" fmla="*/ 559742 w 5729131"/>
                  <a:gd name="connsiteY218-301276" fmla="*/ 699748 h 2329276"/>
                  <a:gd name="connsiteX219-301277" fmla="*/ 561843 w 5729131"/>
                  <a:gd name="connsiteY219-301278" fmla="*/ 697647 h 2329276"/>
                  <a:gd name="connsiteX220-301279" fmla="*/ 593658 w 5729131"/>
                  <a:gd name="connsiteY220-301280" fmla="*/ 704464 h 2329276"/>
                  <a:gd name="connsiteX221-301281" fmla="*/ 620945 w 5729131"/>
                  <a:gd name="connsiteY221-301282" fmla="*/ 728341 h 2329276"/>
                  <a:gd name="connsiteX222-301283" fmla="*/ 640835 w 5729131"/>
                  <a:gd name="connsiteY222-301284" fmla="*/ 672650 h 2329276"/>
                  <a:gd name="connsiteX223-301285" fmla="*/ 609020 w 5729131"/>
                  <a:gd name="connsiteY223-301286" fmla="*/ 618111 h 2329276"/>
                  <a:gd name="connsiteX224-301287" fmla="*/ 624928 w 5729131"/>
                  <a:gd name="connsiteY224-301288" fmla="*/ 559027 h 2329276"/>
                  <a:gd name="connsiteX225-301289" fmla="*/ 597658 w 5729131"/>
                  <a:gd name="connsiteY225-301290" fmla="*/ 499942 h 2329276"/>
                  <a:gd name="connsiteX226-301291" fmla="*/ 611562 w 5729131"/>
                  <a:gd name="connsiteY226-301292" fmla="*/ 504268 h 2329276"/>
                  <a:gd name="connsiteX227-301293" fmla="*/ 609565 w 5729131"/>
                  <a:gd name="connsiteY227-301294" fmla="*/ 499942 h 2329276"/>
                  <a:gd name="connsiteX228-301295" fmla="*/ 711826 w 5729131"/>
                  <a:gd name="connsiteY228-301296" fmla="*/ 531757 h 2329276"/>
                  <a:gd name="connsiteX229-301297" fmla="*/ 732278 w 5729131"/>
                  <a:gd name="connsiteY229-301298" fmla="*/ 586296 h 2329276"/>
                  <a:gd name="connsiteX230-301299" fmla="*/ 684556 w 5729131"/>
                  <a:gd name="connsiteY230-301300" fmla="*/ 597658 h 2329276"/>
                  <a:gd name="connsiteX231-301301" fmla="*/ 684556 w 5729131"/>
                  <a:gd name="connsiteY231-301302" fmla="*/ 649925 h 2329276"/>
                  <a:gd name="connsiteX232-301303" fmla="*/ 713309 w 5729131"/>
                  <a:gd name="connsiteY232-301304" fmla="*/ 678678 h 2329276"/>
                  <a:gd name="connsiteX233-301305" fmla="*/ 763548 w 5729131"/>
                  <a:gd name="connsiteY233-301306" fmla="*/ 661287 h 2329276"/>
                  <a:gd name="connsiteX234-301307" fmla="*/ 770365 w 5729131"/>
                  <a:gd name="connsiteY234-301308" fmla="*/ 602203 h 2329276"/>
                  <a:gd name="connsiteX235-301309" fmla="*/ 845357 w 5729131"/>
                  <a:gd name="connsiteY235-301310" fmla="*/ 554482 h 2329276"/>
                  <a:gd name="connsiteX236-301311" fmla="*/ 972614 w 5729131"/>
                  <a:gd name="connsiteY236-301312" fmla="*/ 468128 h 2329276"/>
                  <a:gd name="connsiteX237-301313" fmla="*/ 982566 w 5729131"/>
                  <a:gd name="connsiteY237-301314" fmla="*/ 469455 h 2329276"/>
                  <a:gd name="connsiteX238-301315" fmla="*/ 984521 w 5729131"/>
                  <a:gd name="connsiteY238-301316" fmla="*/ 468128 h 2329276"/>
                  <a:gd name="connsiteX239-301317" fmla="*/ 1018608 w 5729131"/>
                  <a:gd name="connsiteY239-301318" fmla="*/ 472673 h 2329276"/>
                  <a:gd name="connsiteX240-301319" fmla="*/ 979977 w 5729131"/>
                  <a:gd name="connsiteY240-301320" fmla="*/ 536302 h 2329276"/>
                  <a:gd name="connsiteX241-301321" fmla="*/ 1012666 w 5729131"/>
                  <a:gd name="connsiteY241-301322" fmla="*/ 541463 h 2329276"/>
                  <a:gd name="connsiteX242-301323" fmla="*/ 1038516 w 5729131"/>
                  <a:gd name="connsiteY242-301324" fmla="*/ 511305 h 2329276"/>
                  <a:gd name="connsiteX243-301325" fmla="*/ 1050423 w 5729131"/>
                  <a:gd name="connsiteY243-301326" fmla="*/ 511305 h 2329276"/>
                  <a:gd name="connsiteX244-301327" fmla="*/ 1108962 w 5729131"/>
                  <a:gd name="connsiteY244-301328" fmla="*/ 511305 h 2329276"/>
                  <a:gd name="connsiteX245-301329" fmla="*/ 1161229 w 5729131"/>
                  <a:gd name="connsiteY245-301330" fmla="*/ 468128 h 2329276"/>
                  <a:gd name="connsiteX246-301331" fmla="*/ 1165711 w 5729131"/>
                  <a:gd name="connsiteY246-301332" fmla="*/ 474262 h 2329276"/>
                  <a:gd name="connsiteX247-301333" fmla="*/ 1173136 w 5729131"/>
                  <a:gd name="connsiteY247-301334" fmla="*/ 468128 h 2329276"/>
                  <a:gd name="connsiteX248-301335" fmla="*/ 1210035 w 5729131"/>
                  <a:gd name="connsiteY248-301336" fmla="*/ 518621 h 2329276"/>
                  <a:gd name="connsiteX249-301337" fmla="*/ 1247583 w 5729131"/>
                  <a:gd name="connsiteY249-301338" fmla="*/ 461311 h 2329276"/>
                  <a:gd name="connsiteX250-301339" fmla="*/ 1211223 w 5729131"/>
                  <a:gd name="connsiteY250-301340" fmla="*/ 402227 h 2329276"/>
                  <a:gd name="connsiteX251-301341" fmla="*/ 1227130 w 5729131"/>
                  <a:gd name="connsiteY251-301342" fmla="*/ 365867 h 2329276"/>
                  <a:gd name="connsiteX252-301343" fmla="*/ 1237665 w 5729131"/>
                  <a:gd name="connsiteY252-301344" fmla="*/ 369005 h 2329276"/>
                  <a:gd name="connsiteX253-301345" fmla="*/ 1239037 w 5729131"/>
                  <a:gd name="connsiteY253-301346" fmla="*/ 365867 h 2329276"/>
                  <a:gd name="connsiteX254-301347" fmla="*/ 1345843 w 5729131"/>
                  <a:gd name="connsiteY254-301348" fmla="*/ 397682 h 2329276"/>
                  <a:gd name="connsiteX255-301349" fmla="*/ 1400382 w 5729131"/>
                  <a:gd name="connsiteY255-301350" fmla="*/ 429496 h 2329276"/>
                  <a:gd name="connsiteX256-301351" fmla="*/ 1519756 w 5729131"/>
                  <a:gd name="connsiteY256-301352" fmla="*/ 536080 h 2329276"/>
                  <a:gd name="connsiteX257-301353" fmla="*/ 1543003 w 5729131"/>
                  <a:gd name="connsiteY257-301354" fmla="*/ 495398 h 2329276"/>
                  <a:gd name="connsiteX258-301355" fmla="*/ 1506643 w 5729131"/>
                  <a:gd name="connsiteY258-301356" fmla="*/ 440858 h 2329276"/>
                  <a:gd name="connsiteX259-301357" fmla="*/ 1506643 w 5729131"/>
                  <a:gd name="connsiteY259-301358" fmla="*/ 418134 h 2329276"/>
                  <a:gd name="connsiteX260-301359" fmla="*/ 1463467 w 5729131"/>
                  <a:gd name="connsiteY260-301360" fmla="*/ 409044 h 2329276"/>
                  <a:gd name="connsiteX261-301361" fmla="*/ 1472556 w 5729131"/>
                  <a:gd name="connsiteY261-301362" fmla="*/ 359050 h 2329276"/>
                  <a:gd name="connsiteX262-301363" fmla="*/ 1452104 w 5729131"/>
                  <a:gd name="connsiteY262-301364" fmla="*/ 272696 h 2329276"/>
                  <a:gd name="connsiteX263-301365" fmla="*/ 1452104 w 5729131"/>
                  <a:gd name="connsiteY263-301366" fmla="*/ 236337 h 2329276"/>
                  <a:gd name="connsiteX264-301367" fmla="*/ 1522551 w 5729131"/>
                  <a:gd name="connsiteY264-301368" fmla="*/ 134076 h 2329276"/>
                  <a:gd name="connsiteX265-301369" fmla="*/ 1543003 w 5729131"/>
                  <a:gd name="connsiteY265-301370" fmla="*/ 20453 h 2329276"/>
                  <a:gd name="connsiteX266-301371" fmla="*/ 1570272 w 5729131"/>
                  <a:gd name="connsiteY266-301372" fmla="*/ 0 h 2329276"/>
                  <a:gd name="connsiteX267-301373" fmla="*/ 1578688 w 5729131"/>
                  <a:gd name="connsiteY267-301374" fmla="*/ 2619 h 2329276"/>
                  <a:gd name="connsiteX268-301375" fmla="*/ 1582179 w 5729131"/>
                  <a:gd name="connsiteY268-301376" fmla="*/ 0 h 2329276"/>
                  <a:gd name="connsiteX269-301377" fmla="*/ 1684440 w 5729131"/>
                  <a:gd name="connsiteY269-301378" fmla="*/ 31815 h 2329276"/>
                  <a:gd name="connsiteX270-301379" fmla="*/ 1688985 w 5729131"/>
                  <a:gd name="connsiteY270-301380" fmla="*/ 102261 h 2329276"/>
                  <a:gd name="connsiteX271-301381" fmla="*/ 1652625 w 5729131"/>
                  <a:gd name="connsiteY271-301382" fmla="*/ 193160 h 2329276"/>
                  <a:gd name="connsiteX272-301383" fmla="*/ 1679895 w 5729131"/>
                  <a:gd name="connsiteY272-301384" fmla="*/ 231792 h 2329276"/>
                  <a:gd name="connsiteX273-301385" fmla="*/ 1688985 w 5729131"/>
                  <a:gd name="connsiteY273-301386" fmla="*/ 306783 h 2329276"/>
                  <a:gd name="connsiteX274-301387" fmla="*/ 1679895 w 5729131"/>
                  <a:gd name="connsiteY274-301388" fmla="*/ 452221 h 2329276"/>
                  <a:gd name="connsiteX275-301389" fmla="*/ 1636718 w 5729131"/>
                  <a:gd name="connsiteY275-301390" fmla="*/ 715827 h 2329276"/>
                  <a:gd name="connsiteX276-301391" fmla="*/ 1662494 w 5729131"/>
                  <a:gd name="connsiteY276-301392" fmla="*/ 722271 h 2329276"/>
                  <a:gd name="connsiteX0-301393" fmla="*/ 1662494 w 5729131"/>
                  <a:gd name="connsiteY0-301394" fmla="*/ 722271 h 2329276"/>
                  <a:gd name="connsiteX1-301395" fmla="*/ 5729132 w 5729131"/>
                  <a:gd name="connsiteY1-301396" fmla="*/ 785976 h 2329276"/>
                  <a:gd name="connsiteX2-301397" fmla="*/ 5693366 w 5729131"/>
                  <a:gd name="connsiteY2-301398" fmla="*/ 792603 h 2329276"/>
                  <a:gd name="connsiteX3-301399" fmla="*/ 5640799 w 5729131"/>
                  <a:gd name="connsiteY3-301400" fmla="*/ 752186 h 2329276"/>
                  <a:gd name="connsiteX4-301401" fmla="*/ 5586259 w 5729131"/>
                  <a:gd name="connsiteY4-301402" fmla="*/ 870354 h 2329276"/>
                  <a:gd name="connsiteX5-301403" fmla="*/ 5575676 w 5729131"/>
                  <a:gd name="connsiteY5-301404" fmla="*/ 869346 h 2329276"/>
                  <a:gd name="connsiteX6-301405" fmla="*/ 5539436 w 5729131"/>
                  <a:gd name="connsiteY6-301406" fmla="*/ 867029 h 2329276"/>
                  <a:gd name="connsiteX7-301407" fmla="*/ 5593077 w 5729131"/>
                  <a:gd name="connsiteY7-301408" fmla="*/ 972615 h 2329276"/>
                  <a:gd name="connsiteX8-301409" fmla="*/ 5613529 w 5729131"/>
                  <a:gd name="connsiteY8-301410" fmla="*/ 1031699 h 2329276"/>
                  <a:gd name="connsiteX9-301411" fmla="*/ 5608984 w 5729131"/>
                  <a:gd name="connsiteY9-301412" fmla="*/ 1054424 h 2329276"/>
                  <a:gd name="connsiteX10-301413" fmla="*/ 5274932 w 5729131"/>
                  <a:gd name="connsiteY10-301414" fmla="*/ 1236221 h 2329276"/>
                  <a:gd name="connsiteX11-301415" fmla="*/ 5267238 w 5729131"/>
                  <a:gd name="connsiteY11-301416" fmla="*/ 1227794 h 2329276"/>
                  <a:gd name="connsiteX12-301417" fmla="*/ 5129494 w 5729131"/>
                  <a:gd name="connsiteY12-301418" fmla="*/ 1243038 h 2329276"/>
                  <a:gd name="connsiteX13-301419" fmla="*/ 5126389 w 5729131"/>
                  <a:gd name="connsiteY13-301420" fmla="*/ 1237716 h 2329276"/>
                  <a:gd name="connsiteX14-301421" fmla="*/ 5117587 w 5729131"/>
                  <a:gd name="connsiteY14-301422" fmla="*/ 1243038 h 2329276"/>
                  <a:gd name="connsiteX15-301423" fmla="*/ 5074955 w 5729131"/>
                  <a:gd name="connsiteY15-301424" fmla="*/ 1247583 h 2329276"/>
                  <a:gd name="connsiteX16-301425" fmla="*/ 5015871 w 5729131"/>
                  <a:gd name="connsiteY16-301426" fmla="*/ 1283943 h 2329276"/>
                  <a:gd name="connsiteX17-301427" fmla="*/ 4974967 w 5729131"/>
                  <a:gd name="connsiteY17-301428" fmla="*/ 1349844 h 2329276"/>
                  <a:gd name="connsiteX18-301429" fmla="*/ 5011326 w 5729131"/>
                  <a:gd name="connsiteY18-301430" fmla="*/ 1495282 h 2329276"/>
                  <a:gd name="connsiteX19-301431" fmla="*/ 4963605 w 5729131"/>
                  <a:gd name="connsiteY19-301432" fmla="*/ 1547548 h 2329276"/>
                  <a:gd name="connsiteX20-301433" fmla="*/ 4974967 w 5729131"/>
                  <a:gd name="connsiteY20-301434" fmla="*/ 1574818 h 2329276"/>
                  <a:gd name="connsiteX21-301435" fmla="*/ 4897703 w 5729131"/>
                  <a:gd name="connsiteY21-301436" fmla="*/ 1677079 h 2329276"/>
                  <a:gd name="connsiteX22-301437" fmla="*/ 4845437 w 5729131"/>
                  <a:gd name="connsiteY22-301438" fmla="*/ 1692986 h 2329276"/>
                  <a:gd name="connsiteX23-301439" fmla="*/ 4715361 w 5729131"/>
                  <a:gd name="connsiteY23-301440" fmla="*/ 1543004 h 2329276"/>
                  <a:gd name="connsiteX24-301441" fmla="*/ 4735813 w 5729131"/>
                  <a:gd name="connsiteY24-301442" fmla="*/ 1452105 h 2329276"/>
                  <a:gd name="connsiteX25-301443" fmla="*/ 4767628 w 5729131"/>
                  <a:gd name="connsiteY25-301444" fmla="*/ 1408928 h 2329276"/>
                  <a:gd name="connsiteX26-301445" fmla="*/ 4767628 w 5729131"/>
                  <a:gd name="connsiteY26-301446" fmla="*/ 1381659 h 2329276"/>
                  <a:gd name="connsiteX27-301447" fmla="*/ 4826712 w 5729131"/>
                  <a:gd name="connsiteY27-301448" fmla="*/ 1365751 h 2329276"/>
                  <a:gd name="connsiteX28-301449" fmla="*/ 1811153 w 5729131"/>
                  <a:gd name="connsiteY28-301450" fmla="*/ 1617995 h 2329276"/>
                  <a:gd name="connsiteX29-301451" fmla="*/ 1748069 w 5729131"/>
                  <a:gd name="connsiteY29-301452" fmla="*/ 1656627 h 2329276"/>
                  <a:gd name="connsiteX30-301453" fmla="*/ 1711709 w 5729131"/>
                  <a:gd name="connsiteY30-301454" fmla="*/ 1661172 h 2329276"/>
                  <a:gd name="connsiteX31-301455" fmla="*/ 1711926 w 5729131"/>
                  <a:gd name="connsiteY31-301456" fmla="*/ 1659656 h 2329276"/>
                  <a:gd name="connsiteX32-301457" fmla="*/ 1699803 w 5729131"/>
                  <a:gd name="connsiteY32-301458" fmla="*/ 1661172 h 2329276"/>
                  <a:gd name="connsiteX33-301459" fmla="*/ 1704347 w 5729131"/>
                  <a:gd name="connsiteY33-301460" fmla="*/ 1629357 h 2329276"/>
                  <a:gd name="connsiteX34-301461" fmla="*/ 1662460 w 5729131"/>
                  <a:gd name="connsiteY34-301462" fmla="*/ 1611406 h 2329276"/>
                  <a:gd name="connsiteX35-301463" fmla="*/ 1629901 w 5729131"/>
                  <a:gd name="connsiteY35-301464" fmla="*/ 1624812 h 2329276"/>
                  <a:gd name="connsiteX36-301465" fmla="*/ 1629300 w 5729131"/>
                  <a:gd name="connsiteY36-301466" fmla="*/ 1620157 h 2329276"/>
                  <a:gd name="connsiteX37-301467" fmla="*/ 1617994 w 5729131"/>
                  <a:gd name="connsiteY37-301468" fmla="*/ 1624812 h 2329276"/>
                  <a:gd name="connsiteX38-301469" fmla="*/ 1608904 w 5729131"/>
                  <a:gd name="connsiteY38-301470" fmla="*/ 1554366 h 2329276"/>
                  <a:gd name="connsiteX39-301471" fmla="*/ 1552684 w 5729131"/>
                  <a:gd name="connsiteY39-301472" fmla="*/ 1544673 h 2329276"/>
                  <a:gd name="connsiteX40-301473" fmla="*/ 1518550 w 5729131"/>
                  <a:gd name="connsiteY40-301474" fmla="*/ 1570273 h 2329276"/>
                  <a:gd name="connsiteX41-301475" fmla="*/ 1425379 w 5729131"/>
                  <a:gd name="connsiteY41-301476" fmla="*/ 1590725 h 2329276"/>
                  <a:gd name="connsiteX42-301477" fmla="*/ 1409472 w 5729131"/>
                  <a:gd name="connsiteY42-301478" fmla="*/ 1608905 h 2329276"/>
                  <a:gd name="connsiteX43-301479" fmla="*/ 1270852 w 5729131"/>
                  <a:gd name="connsiteY43-301480" fmla="*/ 1629357 h 2329276"/>
                  <a:gd name="connsiteX44-301481" fmla="*/ 1254945 w 5729131"/>
                  <a:gd name="connsiteY44-301482" fmla="*/ 1649809 h 2329276"/>
                  <a:gd name="connsiteX45-301483" fmla="*/ 1282214 w 5729131"/>
                  <a:gd name="connsiteY45-301484" fmla="*/ 1692986 h 2329276"/>
                  <a:gd name="connsiteX46-301485" fmla="*/ 1243582 w 5729131"/>
                  <a:gd name="connsiteY46-301486" fmla="*/ 1708893 h 2329276"/>
                  <a:gd name="connsiteX47-301487" fmla="*/ 1254945 w 5729131"/>
                  <a:gd name="connsiteY47-301488" fmla="*/ 1727073 h 2329276"/>
                  <a:gd name="connsiteX48-301489" fmla="*/ 1216313 w 5729131"/>
                  <a:gd name="connsiteY48-301490" fmla="*/ 1752070 h 2329276"/>
                  <a:gd name="connsiteX49-301491" fmla="*/ 1275397 w 5729131"/>
                  <a:gd name="connsiteY49-301492" fmla="*/ 1795247 h 2329276"/>
                  <a:gd name="connsiteX50-301493" fmla="*/ 1270852 w 5729131"/>
                  <a:gd name="connsiteY50-301494" fmla="*/ 1822517 h 2329276"/>
                  <a:gd name="connsiteX51-301495" fmla="*/ 1259108 w 5729131"/>
                  <a:gd name="connsiteY51-301496" fmla="*/ 1821538 h 2329276"/>
                  <a:gd name="connsiteX52-301497" fmla="*/ 1258945 w 5729131"/>
                  <a:gd name="connsiteY52-301498" fmla="*/ 1822517 h 2329276"/>
                  <a:gd name="connsiteX53-301499" fmla="*/ 1215644 w 5729131"/>
                  <a:gd name="connsiteY53-301500" fmla="*/ 1818908 h 2329276"/>
                  <a:gd name="connsiteX54-301501" fmla="*/ 1204950 w 5729131"/>
                  <a:gd name="connsiteY54-301502" fmla="*/ 1833879 h 2329276"/>
                  <a:gd name="connsiteX55-301503" fmla="*/ 1196495 w 5729131"/>
                  <a:gd name="connsiteY55-301504" fmla="*/ 1829047 h 2329276"/>
                  <a:gd name="connsiteX56-301505" fmla="*/ 1193043 w 5729131"/>
                  <a:gd name="connsiteY56-301506" fmla="*/ 1833879 h 2329276"/>
                  <a:gd name="connsiteX57-301507" fmla="*/ 1145322 w 5729131"/>
                  <a:gd name="connsiteY57-301508" fmla="*/ 1806609 h 2329276"/>
                  <a:gd name="connsiteX58-301509" fmla="*/ 1098145 w 5729131"/>
                  <a:gd name="connsiteY58-301510" fmla="*/ 1806609 h 2329276"/>
                  <a:gd name="connsiteX59-301511" fmla="*/ 1061785 w 5729131"/>
                  <a:gd name="connsiteY59-301512" fmla="*/ 1833879 h 2329276"/>
                  <a:gd name="connsiteX60-301513" fmla="*/ 1055322 w 5729131"/>
                  <a:gd name="connsiteY60-301514" fmla="*/ 1829796 h 2329276"/>
                  <a:gd name="connsiteX61-301515" fmla="*/ 1049878 w 5729131"/>
                  <a:gd name="connsiteY61-301516" fmla="*/ 1833879 h 2329276"/>
                  <a:gd name="connsiteX62-301517" fmla="*/ 1006701 w 5729131"/>
                  <a:gd name="connsiteY62-301518" fmla="*/ 1806609 h 2329276"/>
                  <a:gd name="connsiteX63-301519" fmla="*/ 924893 w 5729131"/>
                  <a:gd name="connsiteY63-301520" fmla="*/ 1770250 h 2329276"/>
                  <a:gd name="connsiteX64-301521" fmla="*/ 877716 w 5729131"/>
                  <a:gd name="connsiteY64-301522" fmla="*/ 1770250 h 2329276"/>
                  <a:gd name="connsiteX65-301523" fmla="*/ 802724 w 5729131"/>
                  <a:gd name="connsiteY65-301524" fmla="*/ 1833879 h 2329276"/>
                  <a:gd name="connsiteX66-301525" fmla="*/ 798179 w 5729131"/>
                  <a:gd name="connsiteY66-301526" fmla="*/ 1877056 h 2329276"/>
                  <a:gd name="connsiteX67-301527" fmla="*/ 787406 w 5729131"/>
                  <a:gd name="connsiteY67-301528" fmla="*/ 1866283 h 2329276"/>
                  <a:gd name="connsiteX68-301529" fmla="*/ 786272 w 5729131"/>
                  <a:gd name="connsiteY68-301530" fmla="*/ 1877056 h 2329276"/>
                  <a:gd name="connsiteX69-301531" fmla="*/ 756063 w 5729131"/>
                  <a:gd name="connsiteY69-301532" fmla="*/ 1846846 h 2329276"/>
                  <a:gd name="connsiteX70-301533" fmla="*/ 732278 w 5729131"/>
                  <a:gd name="connsiteY70-301534" fmla="*/ 1904325 h 2329276"/>
                  <a:gd name="connsiteX71-301535" fmla="*/ 743640 w 5729131"/>
                  <a:gd name="connsiteY71-301536" fmla="*/ 1913415 h 2329276"/>
                  <a:gd name="connsiteX72-301537" fmla="*/ 723188 w 5729131"/>
                  <a:gd name="connsiteY72-301538" fmla="*/ 1956592 h 2329276"/>
                  <a:gd name="connsiteX73-301539" fmla="*/ 747026 w 5729131"/>
                  <a:gd name="connsiteY73-301540" fmla="*/ 1993433 h 2329276"/>
                  <a:gd name="connsiteX74-301541" fmla="*/ 763548 w 5729131"/>
                  <a:gd name="connsiteY74-301542" fmla="*/ 1990679 h 2329276"/>
                  <a:gd name="connsiteX75-301543" fmla="*/ 764871 w 5729131"/>
                  <a:gd name="connsiteY75-301544" fmla="*/ 1992443 h 2329276"/>
                  <a:gd name="connsiteX76-301545" fmla="*/ 775455 w 5729131"/>
                  <a:gd name="connsiteY76-301546" fmla="*/ 1990679 h 2329276"/>
                  <a:gd name="connsiteX77-301547" fmla="*/ 802724 w 5729131"/>
                  <a:gd name="connsiteY77-301548" fmla="*/ 2027038 h 2329276"/>
                  <a:gd name="connsiteX78-301549" fmla="*/ 798179 w 5729131"/>
                  <a:gd name="connsiteY78-301550" fmla="*/ 2054308 h 2329276"/>
                  <a:gd name="connsiteX79-301551" fmla="*/ 818632 w 5729131"/>
                  <a:gd name="connsiteY79-301552" fmla="*/ 2065670 h 2329276"/>
                  <a:gd name="connsiteX80-301553" fmla="*/ 802724 w 5729131"/>
                  <a:gd name="connsiteY80-301554" fmla="*/ 2097485 h 2329276"/>
                  <a:gd name="connsiteX81-301555" fmla="*/ 766365 w 5729131"/>
                  <a:gd name="connsiteY81-301556" fmla="*/ 2102030 h 2329276"/>
                  <a:gd name="connsiteX82-301557" fmla="*/ 727733 w 5729131"/>
                  <a:gd name="connsiteY82-301558" fmla="*/ 2161114 h 2329276"/>
                  <a:gd name="connsiteX83-301559" fmla="*/ 759548 w 5729131"/>
                  <a:gd name="connsiteY83-301560" fmla="*/ 2204291 h 2329276"/>
                  <a:gd name="connsiteX84-301561" fmla="*/ 759548 w 5729131"/>
                  <a:gd name="connsiteY84-301562" fmla="*/ 2242922 h 2329276"/>
                  <a:gd name="connsiteX85-301563" fmla="*/ 798179 w 5729131"/>
                  <a:gd name="connsiteY85-301564" fmla="*/ 2302007 h 2329276"/>
                  <a:gd name="connsiteX86-301565" fmla="*/ 775455 w 5729131"/>
                  <a:gd name="connsiteY86-301566" fmla="*/ 2317914 h 2329276"/>
                  <a:gd name="connsiteX87-301567" fmla="*/ 770910 w 5729131"/>
                  <a:gd name="connsiteY87-301568" fmla="*/ 2329276 h 2329276"/>
                  <a:gd name="connsiteX88-301569" fmla="*/ 759003 w 5729131"/>
                  <a:gd name="connsiteY88-301570" fmla="*/ 2329276 h 2329276"/>
                  <a:gd name="connsiteX89-301571" fmla="*/ 755003 w 5729131"/>
                  <a:gd name="connsiteY89-301572" fmla="*/ 2329276 h 2329276"/>
                  <a:gd name="connsiteX90-301573" fmla="*/ 743096 w 5729131"/>
                  <a:gd name="connsiteY90-301574" fmla="*/ 2329276 h 2329276"/>
                  <a:gd name="connsiteX91-301575" fmla="*/ 715826 w 5729131"/>
                  <a:gd name="connsiteY91-301576" fmla="*/ 2295189 h 2329276"/>
                  <a:gd name="connsiteX92-301577" fmla="*/ 704464 w 5729131"/>
                  <a:gd name="connsiteY92-301578" fmla="*/ 2295189 h 2329276"/>
                  <a:gd name="connsiteX93-301579" fmla="*/ 684012 w 5729131"/>
                  <a:gd name="connsiteY93-301580" fmla="*/ 2286099 h 2329276"/>
                  <a:gd name="connsiteX94-301581" fmla="*/ 672649 w 5729131"/>
                  <a:gd name="connsiteY94-301582" fmla="*/ 2263375 h 2329276"/>
                  <a:gd name="connsiteX95-301583" fmla="*/ 645222 w 5729131"/>
                  <a:gd name="connsiteY95-301584" fmla="*/ 2255538 h 2329276"/>
                  <a:gd name="connsiteX96-301585" fmla="*/ 625472 w 5729131"/>
                  <a:gd name="connsiteY96-301586" fmla="*/ 2258830 h 2329276"/>
                  <a:gd name="connsiteX97-301587" fmla="*/ 623771 w 5729131"/>
                  <a:gd name="connsiteY97-301588" fmla="*/ 2257129 h 2329276"/>
                  <a:gd name="connsiteX98-301589" fmla="*/ 613565 w 5729131"/>
                  <a:gd name="connsiteY98-301590" fmla="*/ 2258830 h 2329276"/>
                  <a:gd name="connsiteX99-301591" fmla="*/ 609020 w 5729131"/>
                  <a:gd name="connsiteY99-301592" fmla="*/ 2254285 h 2329276"/>
                  <a:gd name="connsiteX100-301593" fmla="*/ 559026 w 5729131"/>
                  <a:gd name="connsiteY100-301594" fmla="*/ 2227015 h 2329276"/>
                  <a:gd name="connsiteX101-301595" fmla="*/ 506760 w 5729131"/>
                  <a:gd name="connsiteY101-301596" fmla="*/ 2220198 h 2329276"/>
                  <a:gd name="connsiteX102-301597" fmla="*/ 483280 w 5729131"/>
                  <a:gd name="connsiteY102-301598" fmla="*/ 2213489 h 2329276"/>
                  <a:gd name="connsiteX103-301599" fmla="*/ 480035 w 5729131"/>
                  <a:gd name="connsiteY103-301600" fmla="*/ 2215653 h 2329276"/>
                  <a:gd name="connsiteX104-301601" fmla="*/ 475042 w 5729131"/>
                  <a:gd name="connsiteY104-301602" fmla="*/ 2211135 h 2329276"/>
                  <a:gd name="connsiteX105-301603" fmla="*/ 474945 w 5729131"/>
                  <a:gd name="connsiteY105-301604" fmla="*/ 2211108 h 2329276"/>
                  <a:gd name="connsiteX106-301605" fmla="*/ 468128 w 5729131"/>
                  <a:gd name="connsiteY106-301606" fmla="*/ 2215653 h 2329276"/>
                  <a:gd name="connsiteX107-301607" fmla="*/ 420406 w 5729131"/>
                  <a:gd name="connsiteY107-301608" fmla="*/ 2172476 h 2329276"/>
                  <a:gd name="connsiteX108-301609" fmla="*/ 381774 w 5729131"/>
                  <a:gd name="connsiteY108-301610" fmla="*/ 2156569 h 2329276"/>
                  <a:gd name="connsiteX109-301611" fmla="*/ 349960 w 5729131"/>
                  <a:gd name="connsiteY109-301612" fmla="*/ 2124754 h 2329276"/>
                  <a:gd name="connsiteX110-301613" fmla="*/ 377229 w 5729131"/>
                  <a:gd name="connsiteY110-301614" fmla="*/ 2117937 h 2329276"/>
                  <a:gd name="connsiteX111-301615" fmla="*/ 404499 w 5729131"/>
                  <a:gd name="connsiteY111-301616" fmla="*/ 2070215 h 2329276"/>
                  <a:gd name="connsiteX112-301617" fmla="*/ 388591 w 5729131"/>
                  <a:gd name="connsiteY112-301618" fmla="*/ 2054308 h 2329276"/>
                  <a:gd name="connsiteX113-301619" fmla="*/ 440858 w 5729131"/>
                  <a:gd name="connsiteY113-301620" fmla="*/ 2027038 h 2329276"/>
                  <a:gd name="connsiteX114-301621" fmla="*/ 440858 w 5729131"/>
                  <a:gd name="connsiteY114-301622" fmla="*/ 2023982 h 2329276"/>
                  <a:gd name="connsiteX115-301623" fmla="*/ 416406 w 5729131"/>
                  <a:gd name="connsiteY115-301624" fmla="*/ 2027038 h 2329276"/>
                  <a:gd name="connsiteX116-301625" fmla="*/ 416406 w 5729131"/>
                  <a:gd name="connsiteY116-301626" fmla="*/ 2025550 h 2329276"/>
                  <a:gd name="connsiteX117-301627" fmla="*/ 404499 w 5729131"/>
                  <a:gd name="connsiteY117-301628" fmla="*/ 2027038 h 2329276"/>
                  <a:gd name="connsiteX118-301629" fmla="*/ 404499 w 5729131"/>
                  <a:gd name="connsiteY118-301630" fmla="*/ 2006586 h 2329276"/>
                  <a:gd name="connsiteX119-301631" fmla="*/ 424951 w 5729131"/>
                  <a:gd name="connsiteY119-301632" fmla="*/ 1990679 h 2329276"/>
                  <a:gd name="connsiteX120-301633" fmla="*/ 463583 w 5729131"/>
                  <a:gd name="connsiteY120-301634" fmla="*/ 1983862 h 2329276"/>
                  <a:gd name="connsiteX121-301635" fmla="*/ 468128 w 5729131"/>
                  <a:gd name="connsiteY121-301636" fmla="*/ 1967954 h 2329276"/>
                  <a:gd name="connsiteX122-301637" fmla="*/ 456765 w 5729131"/>
                  <a:gd name="connsiteY122-301638" fmla="*/ 1936140 h 2329276"/>
                  <a:gd name="connsiteX123-301639" fmla="*/ 474945 w 5729131"/>
                  <a:gd name="connsiteY123-301640" fmla="*/ 1908870 h 2329276"/>
                  <a:gd name="connsiteX124-301641" fmla="*/ 474945 w 5729131"/>
                  <a:gd name="connsiteY124-301642" fmla="*/ 1888418 h 2329276"/>
                  <a:gd name="connsiteX125-301643" fmla="*/ 420406 w 5729131"/>
                  <a:gd name="connsiteY125-301644" fmla="*/ 1870238 h 2329276"/>
                  <a:gd name="connsiteX126-301645" fmla="*/ 409588 w 5729131"/>
                  <a:gd name="connsiteY126-301646" fmla="*/ 1870238 h 2329276"/>
                  <a:gd name="connsiteX127-301647" fmla="*/ 397681 w 5729131"/>
                  <a:gd name="connsiteY127-301648" fmla="*/ 1870238 h 2329276"/>
                  <a:gd name="connsiteX128-301649" fmla="*/ 379485 w 5729131"/>
                  <a:gd name="connsiteY128-301650" fmla="*/ 1847999 h 2329276"/>
                  <a:gd name="connsiteX129-301651" fmla="*/ 357322 w 5729131"/>
                  <a:gd name="connsiteY129-301652" fmla="*/ 1854331 h 2329276"/>
                  <a:gd name="connsiteX130-301653" fmla="*/ 352842 w 5729131"/>
                  <a:gd name="connsiteY130-301654" fmla="*/ 1852209 h 2329276"/>
                  <a:gd name="connsiteX131-301655" fmla="*/ 345415 w 5729131"/>
                  <a:gd name="connsiteY131-301656" fmla="*/ 1854331 h 2329276"/>
                  <a:gd name="connsiteX132-301657" fmla="*/ 302238 w 5729131"/>
                  <a:gd name="connsiteY132-301658" fmla="*/ 1833879 h 2329276"/>
                  <a:gd name="connsiteX133-301659" fmla="*/ 302238 w 5729131"/>
                  <a:gd name="connsiteY133-301660" fmla="*/ 1822517 h 2329276"/>
                  <a:gd name="connsiteX134-301661" fmla="*/ 286331 w 5729131"/>
                  <a:gd name="connsiteY134-301662" fmla="*/ 1795247 h 2329276"/>
                  <a:gd name="connsiteX135-301663" fmla="*/ 270968 w 5729131"/>
                  <a:gd name="connsiteY135-301664" fmla="*/ 1795247 h 2329276"/>
                  <a:gd name="connsiteX136-301665" fmla="*/ 259061 w 5729131"/>
                  <a:gd name="connsiteY136-301666" fmla="*/ 1795247 h 2329276"/>
                  <a:gd name="connsiteX137-301667" fmla="*/ 254516 w 5729131"/>
                  <a:gd name="connsiteY137-301668" fmla="*/ 1779340 h 2329276"/>
                  <a:gd name="connsiteX138-301669" fmla="*/ 263606 w 5729131"/>
                  <a:gd name="connsiteY138-301670" fmla="*/ 1763433 h 2329276"/>
                  <a:gd name="connsiteX139-301671" fmla="*/ 243991 w 5729131"/>
                  <a:gd name="connsiteY139-301672" fmla="*/ 1732920 h 2329276"/>
                  <a:gd name="connsiteX140-301673" fmla="*/ 216429 w 5729131"/>
                  <a:gd name="connsiteY140-301674" fmla="*/ 1736163 h 2329276"/>
                  <a:gd name="connsiteX141-301675" fmla="*/ 212956 w 5729131"/>
                  <a:gd name="connsiteY141-301676" fmla="*/ 1735171 h 2329276"/>
                  <a:gd name="connsiteX142-301677" fmla="*/ 204522 w 5729131"/>
                  <a:gd name="connsiteY142-301678" fmla="*/ 1736163 h 2329276"/>
                  <a:gd name="connsiteX143-301679" fmla="*/ 199623 w 5729131"/>
                  <a:gd name="connsiteY143-301680" fmla="*/ 1734763 h 2329276"/>
                  <a:gd name="connsiteX144-301681" fmla="*/ 195977 w 5729131"/>
                  <a:gd name="connsiteY144-301682" fmla="*/ 1747525 h 2329276"/>
                  <a:gd name="connsiteX145-301683" fmla="*/ 184968 w 5729131"/>
                  <a:gd name="connsiteY145-301684" fmla="*/ 1744380 h 2329276"/>
                  <a:gd name="connsiteX146-301685" fmla="*/ 184070 w 5729131"/>
                  <a:gd name="connsiteY146-301686" fmla="*/ 1747525 h 2329276"/>
                  <a:gd name="connsiteX147-301687" fmla="*/ 168163 w 5729131"/>
                  <a:gd name="connsiteY147-301688" fmla="*/ 1742990 h 2329276"/>
                  <a:gd name="connsiteX148-301689" fmla="*/ 156800 w 5729131"/>
                  <a:gd name="connsiteY148-301690" fmla="*/ 1704348 h 2329276"/>
                  <a:gd name="connsiteX149-301691" fmla="*/ 152255 w 5729131"/>
                  <a:gd name="connsiteY149-301692" fmla="*/ 1688441 h 2329276"/>
                  <a:gd name="connsiteX150-301693" fmla="*/ 156800 w 5729131"/>
                  <a:gd name="connsiteY150-301694" fmla="*/ 1683896 h 2329276"/>
                  <a:gd name="connsiteX151-301695" fmla="*/ 168707 w 5729131"/>
                  <a:gd name="connsiteY151-301696" fmla="*/ 1683896 h 2329276"/>
                  <a:gd name="connsiteX152-301697" fmla="*/ 188615 w 5729131"/>
                  <a:gd name="connsiteY152-301698" fmla="*/ 1683896 h 2329276"/>
                  <a:gd name="connsiteX153-301699" fmla="*/ 199977 w 5729131"/>
                  <a:gd name="connsiteY153-301700" fmla="*/ 1672534 h 2329276"/>
                  <a:gd name="connsiteX154-301701" fmla="*/ 188615 w 5729131"/>
                  <a:gd name="connsiteY154-301702" fmla="*/ 1649809 h 2329276"/>
                  <a:gd name="connsiteX155-301703" fmla="*/ 168163 w 5729131"/>
                  <a:gd name="connsiteY155-301704" fmla="*/ 1640720 h 2329276"/>
                  <a:gd name="connsiteX156-301705" fmla="*/ 168163 w 5729131"/>
                  <a:gd name="connsiteY156-301706" fmla="*/ 1633902 h 2329276"/>
                  <a:gd name="connsiteX157-301707" fmla="*/ 152255 w 5729131"/>
                  <a:gd name="connsiteY157-301708" fmla="*/ 1617995 h 2329276"/>
                  <a:gd name="connsiteX158-301709" fmla="*/ 129531 w 5729131"/>
                  <a:gd name="connsiteY158-301710" fmla="*/ 1581635 h 2329276"/>
                  <a:gd name="connsiteX159-301711" fmla="*/ 140893 w 5729131"/>
                  <a:gd name="connsiteY159-301712" fmla="*/ 1558911 h 2329276"/>
                  <a:gd name="connsiteX160-301713" fmla="*/ 136348 w 5729131"/>
                  <a:gd name="connsiteY160-301714" fmla="*/ 1531641 h 2329276"/>
                  <a:gd name="connsiteX161-301715" fmla="*/ 103789 w 5729131"/>
                  <a:gd name="connsiteY161-301716" fmla="*/ 1518234 h 2329276"/>
                  <a:gd name="connsiteX162-301717" fmla="*/ 93716 w 5729131"/>
                  <a:gd name="connsiteY162-301718" fmla="*/ 1522551 h 2329276"/>
                  <a:gd name="connsiteX163-301719" fmla="*/ 91868 w 5729131"/>
                  <a:gd name="connsiteY163-301720" fmla="*/ 1518240 h 2329276"/>
                  <a:gd name="connsiteX164-301721" fmla="*/ 81809 w 5729131"/>
                  <a:gd name="connsiteY164-301722" fmla="*/ 1522551 h 2329276"/>
                  <a:gd name="connsiteX165-301723" fmla="*/ 74992 w 5729131"/>
                  <a:gd name="connsiteY165-301724" fmla="*/ 1506644 h 2329276"/>
                  <a:gd name="connsiteX166-301725" fmla="*/ 34087 w 5729131"/>
                  <a:gd name="connsiteY166-301726" fmla="*/ 1495282 h 2329276"/>
                  <a:gd name="connsiteX167-301727" fmla="*/ 22725 w 5729131"/>
                  <a:gd name="connsiteY167-301728" fmla="*/ 1452105 h 2329276"/>
                  <a:gd name="connsiteX168-301729" fmla="*/ 22725 w 5729131"/>
                  <a:gd name="connsiteY168-301730" fmla="*/ 1420290 h 2329276"/>
                  <a:gd name="connsiteX169-301731" fmla="*/ 0 w 5729131"/>
                  <a:gd name="connsiteY169-301732" fmla="*/ 1404383 h 2329276"/>
                  <a:gd name="connsiteX170-301733" fmla="*/ 15907 w 5729131"/>
                  <a:gd name="connsiteY170-301734" fmla="*/ 1381659 h 2329276"/>
                  <a:gd name="connsiteX171-301735" fmla="*/ 6818 w 5729131"/>
                  <a:gd name="connsiteY171-301736" fmla="*/ 1318030 h 2329276"/>
                  <a:gd name="connsiteX172-301737" fmla="*/ 34087 w 5729131"/>
                  <a:gd name="connsiteY172-301738" fmla="*/ 1274853 h 2329276"/>
                  <a:gd name="connsiteX173-301739" fmla="*/ 27270 w 5729131"/>
                  <a:gd name="connsiteY173-301740" fmla="*/ 1263491 h 2329276"/>
                  <a:gd name="connsiteX174-301741" fmla="*/ 70447 w 5729131"/>
                  <a:gd name="connsiteY174-301742" fmla="*/ 1224859 h 2329276"/>
                  <a:gd name="connsiteX175-301743" fmla="*/ 27270 w 5729131"/>
                  <a:gd name="connsiteY175-301744" fmla="*/ 1188499 h 2329276"/>
                  <a:gd name="connsiteX176-301745" fmla="*/ 109078 w 5729131"/>
                  <a:gd name="connsiteY176-301746" fmla="*/ 1090783 h 2329276"/>
                  <a:gd name="connsiteX177-301747" fmla="*/ 145438 w 5729131"/>
                  <a:gd name="connsiteY177-301748" fmla="*/ 1047606 h 2329276"/>
                  <a:gd name="connsiteX178-301749" fmla="*/ 156800 w 5729131"/>
                  <a:gd name="connsiteY178-301750" fmla="*/ 1004430 h 2329276"/>
                  <a:gd name="connsiteX179-301751" fmla="*/ 102261 w 5729131"/>
                  <a:gd name="connsiteY179-301752" fmla="*/ 952163 h 2329276"/>
                  <a:gd name="connsiteX180-301753" fmla="*/ 118168 w 5729131"/>
                  <a:gd name="connsiteY180-301754" fmla="*/ 897624 h 2329276"/>
                  <a:gd name="connsiteX181-301755" fmla="*/ 86354 w 5729131"/>
                  <a:gd name="connsiteY181-301756" fmla="*/ 833995 h 2329276"/>
                  <a:gd name="connsiteX182-301757" fmla="*/ 109078 w 5729131"/>
                  <a:gd name="connsiteY182-301758" fmla="*/ 759003 h 2329276"/>
                  <a:gd name="connsiteX183-301759" fmla="*/ 70447 w 5729131"/>
                  <a:gd name="connsiteY183-301760" fmla="*/ 656742 h 2329276"/>
                  <a:gd name="connsiteX184-301761" fmla="*/ 102261 w 5729131"/>
                  <a:gd name="connsiteY184-301762" fmla="*/ 586296 h 2329276"/>
                  <a:gd name="connsiteX185-301763" fmla="*/ 43177 w 5729131"/>
                  <a:gd name="connsiteY185-301764" fmla="*/ 520395 h 2329276"/>
                  <a:gd name="connsiteX186-301765" fmla="*/ 49994 w 5729131"/>
                  <a:gd name="connsiteY186-301766" fmla="*/ 445403 h 2329276"/>
                  <a:gd name="connsiteX187-301767" fmla="*/ 81809 w 5729131"/>
                  <a:gd name="connsiteY187-301768" fmla="*/ 440858 h 2329276"/>
                  <a:gd name="connsiteX188-301769" fmla="*/ 145438 w 5729131"/>
                  <a:gd name="connsiteY188-301770" fmla="*/ 397682 h 2329276"/>
                  <a:gd name="connsiteX189-301771" fmla="*/ 184070 w 5729131"/>
                  <a:gd name="connsiteY189-301772" fmla="*/ 359050 h 2329276"/>
                  <a:gd name="connsiteX190-301773" fmla="*/ 189699 w 5729131"/>
                  <a:gd name="connsiteY190-301774" fmla="*/ 365328 h 2329276"/>
                  <a:gd name="connsiteX191-301775" fmla="*/ 195977 w 5729131"/>
                  <a:gd name="connsiteY191-301776" fmla="*/ 359050 h 2329276"/>
                  <a:gd name="connsiteX192-301777" fmla="*/ 255061 w 5729131"/>
                  <a:gd name="connsiteY192-301778" fmla="*/ 424951 h 2329276"/>
                  <a:gd name="connsiteX193-301779" fmla="*/ 350504 w 5729131"/>
                  <a:gd name="connsiteY193-301780" fmla="*/ 445403 h 2329276"/>
                  <a:gd name="connsiteX194-301781" fmla="*/ 491397 w 5729131"/>
                  <a:gd name="connsiteY194-301782" fmla="*/ 559027 h 2329276"/>
                  <a:gd name="connsiteX195-301783" fmla="*/ 523211 w 5729131"/>
                  <a:gd name="connsiteY195-301784" fmla="*/ 606748 h 2329276"/>
                  <a:gd name="connsiteX196-301785" fmla="*/ 523211 w 5729131"/>
                  <a:gd name="connsiteY196-301786" fmla="*/ 665832 h 2329276"/>
                  <a:gd name="connsiteX197-301787" fmla="*/ 486852 w 5729131"/>
                  <a:gd name="connsiteY197-301788" fmla="*/ 720371 h 2329276"/>
                  <a:gd name="connsiteX198-301789" fmla="*/ 420951 w 5729131"/>
                  <a:gd name="connsiteY198-301790" fmla="*/ 740824 h 2329276"/>
                  <a:gd name="connsiteX199-301791" fmla="*/ 415909 w 5729131"/>
                  <a:gd name="connsiteY199-301792" fmla="*/ 738693 h 2329276"/>
                  <a:gd name="connsiteX200-301793" fmla="*/ 409044 w 5729131"/>
                  <a:gd name="connsiteY200-301794" fmla="*/ 740824 h 2329276"/>
                  <a:gd name="connsiteX201-301795" fmla="*/ 252950 w 5729131"/>
                  <a:gd name="connsiteY201-301796" fmla="*/ 674868 h 2329276"/>
                  <a:gd name="connsiteX202-301797" fmla="*/ 232336 w 5729131"/>
                  <a:gd name="connsiteY202-301798" fmla="*/ 681740 h 2329276"/>
                  <a:gd name="connsiteX203-301799" fmla="*/ 291420 w 5729131"/>
                  <a:gd name="connsiteY203-301800" fmla="*/ 752186 h 2329276"/>
                  <a:gd name="connsiteX204-301801" fmla="*/ 291420 w 5729131"/>
                  <a:gd name="connsiteY204-301802" fmla="*/ 790818 h 2329276"/>
                  <a:gd name="connsiteX205-301803" fmla="*/ 298238 w 5729131"/>
                  <a:gd name="connsiteY205-301804" fmla="*/ 877172 h 2329276"/>
                  <a:gd name="connsiteX206-301805" fmla="*/ 345959 w 5729131"/>
                  <a:gd name="connsiteY206-301806" fmla="*/ 908986 h 2329276"/>
                  <a:gd name="connsiteX207-301807" fmla="*/ 362087 w 5729131"/>
                  <a:gd name="connsiteY207-301808" fmla="*/ 918394 h 2329276"/>
                  <a:gd name="connsiteX208-301809" fmla="*/ 365867 w 5729131"/>
                  <a:gd name="connsiteY208-301810" fmla="*/ 886261 h 2329276"/>
                  <a:gd name="connsiteX209-301811" fmla="*/ 345415 w 5729131"/>
                  <a:gd name="connsiteY209-301812" fmla="*/ 849902 h 2329276"/>
                  <a:gd name="connsiteX210-301813" fmla="*/ 365867 w 5729131"/>
                  <a:gd name="connsiteY210-301814" fmla="*/ 818087 h 2329276"/>
                  <a:gd name="connsiteX211-301815" fmla="*/ 374560 w 5729131"/>
                  <a:gd name="connsiteY211-301816" fmla="*/ 823086 h 2329276"/>
                  <a:gd name="connsiteX212-301817" fmla="*/ 377774 w 5729131"/>
                  <a:gd name="connsiteY212-301818" fmla="*/ 818087 h 2329276"/>
                  <a:gd name="connsiteX213-301819" fmla="*/ 461933 w 5729131"/>
                  <a:gd name="connsiteY213-301820" fmla="*/ 866479 h 2329276"/>
                  <a:gd name="connsiteX214-301821" fmla="*/ 484035 w 5729131"/>
                  <a:gd name="connsiteY214-301822" fmla="*/ 849902 h 2329276"/>
                  <a:gd name="connsiteX215-301823" fmla="*/ 463583 w 5729131"/>
                  <a:gd name="connsiteY215-301824" fmla="*/ 784000 h 2329276"/>
                  <a:gd name="connsiteX216-301825" fmla="*/ 549936 w 5729131"/>
                  <a:gd name="connsiteY216-301826" fmla="*/ 697647 h 2329276"/>
                  <a:gd name="connsiteX217-301827" fmla="*/ 559742 w 5729131"/>
                  <a:gd name="connsiteY217-301828" fmla="*/ 699748 h 2329276"/>
                  <a:gd name="connsiteX218-301829" fmla="*/ 561843 w 5729131"/>
                  <a:gd name="connsiteY218-301830" fmla="*/ 697647 h 2329276"/>
                  <a:gd name="connsiteX219-301831" fmla="*/ 593658 w 5729131"/>
                  <a:gd name="connsiteY219-301832" fmla="*/ 704464 h 2329276"/>
                  <a:gd name="connsiteX220-301833" fmla="*/ 620945 w 5729131"/>
                  <a:gd name="connsiteY220-301834" fmla="*/ 728341 h 2329276"/>
                  <a:gd name="connsiteX221-301835" fmla="*/ 640835 w 5729131"/>
                  <a:gd name="connsiteY221-301836" fmla="*/ 672650 h 2329276"/>
                  <a:gd name="connsiteX222-301837" fmla="*/ 609020 w 5729131"/>
                  <a:gd name="connsiteY222-301838" fmla="*/ 618111 h 2329276"/>
                  <a:gd name="connsiteX223-301839" fmla="*/ 624928 w 5729131"/>
                  <a:gd name="connsiteY223-301840" fmla="*/ 559027 h 2329276"/>
                  <a:gd name="connsiteX224-301841" fmla="*/ 597658 w 5729131"/>
                  <a:gd name="connsiteY224-301842" fmla="*/ 499942 h 2329276"/>
                  <a:gd name="connsiteX225-301843" fmla="*/ 611562 w 5729131"/>
                  <a:gd name="connsiteY225-301844" fmla="*/ 504268 h 2329276"/>
                  <a:gd name="connsiteX226-301845" fmla="*/ 609565 w 5729131"/>
                  <a:gd name="connsiteY226-301846" fmla="*/ 499942 h 2329276"/>
                  <a:gd name="connsiteX227-301847" fmla="*/ 711826 w 5729131"/>
                  <a:gd name="connsiteY227-301848" fmla="*/ 531757 h 2329276"/>
                  <a:gd name="connsiteX228-301849" fmla="*/ 732278 w 5729131"/>
                  <a:gd name="connsiteY228-301850" fmla="*/ 586296 h 2329276"/>
                  <a:gd name="connsiteX229-301851" fmla="*/ 684556 w 5729131"/>
                  <a:gd name="connsiteY229-301852" fmla="*/ 597658 h 2329276"/>
                  <a:gd name="connsiteX230-301853" fmla="*/ 684556 w 5729131"/>
                  <a:gd name="connsiteY230-301854" fmla="*/ 649925 h 2329276"/>
                  <a:gd name="connsiteX231-301855" fmla="*/ 713309 w 5729131"/>
                  <a:gd name="connsiteY231-301856" fmla="*/ 678678 h 2329276"/>
                  <a:gd name="connsiteX232-301857" fmla="*/ 763548 w 5729131"/>
                  <a:gd name="connsiteY232-301858" fmla="*/ 661287 h 2329276"/>
                  <a:gd name="connsiteX233-301859" fmla="*/ 770365 w 5729131"/>
                  <a:gd name="connsiteY233-301860" fmla="*/ 602203 h 2329276"/>
                  <a:gd name="connsiteX234-301861" fmla="*/ 845357 w 5729131"/>
                  <a:gd name="connsiteY234-301862" fmla="*/ 554482 h 2329276"/>
                  <a:gd name="connsiteX235-301863" fmla="*/ 972614 w 5729131"/>
                  <a:gd name="connsiteY235-301864" fmla="*/ 468128 h 2329276"/>
                  <a:gd name="connsiteX236-301865" fmla="*/ 982566 w 5729131"/>
                  <a:gd name="connsiteY236-301866" fmla="*/ 469455 h 2329276"/>
                  <a:gd name="connsiteX237-301867" fmla="*/ 984521 w 5729131"/>
                  <a:gd name="connsiteY237-301868" fmla="*/ 468128 h 2329276"/>
                  <a:gd name="connsiteX238-301869" fmla="*/ 1018608 w 5729131"/>
                  <a:gd name="connsiteY238-301870" fmla="*/ 472673 h 2329276"/>
                  <a:gd name="connsiteX239-301871" fmla="*/ 979977 w 5729131"/>
                  <a:gd name="connsiteY239-301872" fmla="*/ 536302 h 2329276"/>
                  <a:gd name="connsiteX240-301873" fmla="*/ 1012666 w 5729131"/>
                  <a:gd name="connsiteY240-301874" fmla="*/ 541463 h 2329276"/>
                  <a:gd name="connsiteX241-301875" fmla="*/ 1038516 w 5729131"/>
                  <a:gd name="connsiteY241-301876" fmla="*/ 511305 h 2329276"/>
                  <a:gd name="connsiteX242-301877" fmla="*/ 1050423 w 5729131"/>
                  <a:gd name="connsiteY242-301878" fmla="*/ 511305 h 2329276"/>
                  <a:gd name="connsiteX243-301879" fmla="*/ 1108962 w 5729131"/>
                  <a:gd name="connsiteY243-301880" fmla="*/ 511305 h 2329276"/>
                  <a:gd name="connsiteX244-301881" fmla="*/ 1161229 w 5729131"/>
                  <a:gd name="connsiteY244-301882" fmla="*/ 468128 h 2329276"/>
                  <a:gd name="connsiteX245-301883" fmla="*/ 1165711 w 5729131"/>
                  <a:gd name="connsiteY245-301884" fmla="*/ 474262 h 2329276"/>
                  <a:gd name="connsiteX246-301885" fmla="*/ 1173136 w 5729131"/>
                  <a:gd name="connsiteY246-301886" fmla="*/ 468128 h 2329276"/>
                  <a:gd name="connsiteX247-301887" fmla="*/ 1210035 w 5729131"/>
                  <a:gd name="connsiteY247-301888" fmla="*/ 518621 h 2329276"/>
                  <a:gd name="connsiteX248-301889" fmla="*/ 1247583 w 5729131"/>
                  <a:gd name="connsiteY248-301890" fmla="*/ 461311 h 2329276"/>
                  <a:gd name="connsiteX249-301891" fmla="*/ 1211223 w 5729131"/>
                  <a:gd name="connsiteY249-301892" fmla="*/ 402227 h 2329276"/>
                  <a:gd name="connsiteX250-301893" fmla="*/ 1227130 w 5729131"/>
                  <a:gd name="connsiteY250-301894" fmla="*/ 365867 h 2329276"/>
                  <a:gd name="connsiteX251-301895" fmla="*/ 1237665 w 5729131"/>
                  <a:gd name="connsiteY251-301896" fmla="*/ 369005 h 2329276"/>
                  <a:gd name="connsiteX252-301897" fmla="*/ 1239037 w 5729131"/>
                  <a:gd name="connsiteY252-301898" fmla="*/ 365867 h 2329276"/>
                  <a:gd name="connsiteX253-301899" fmla="*/ 1345843 w 5729131"/>
                  <a:gd name="connsiteY253-301900" fmla="*/ 397682 h 2329276"/>
                  <a:gd name="connsiteX254-301901" fmla="*/ 1400382 w 5729131"/>
                  <a:gd name="connsiteY254-301902" fmla="*/ 429496 h 2329276"/>
                  <a:gd name="connsiteX255-301903" fmla="*/ 1519756 w 5729131"/>
                  <a:gd name="connsiteY255-301904" fmla="*/ 536080 h 2329276"/>
                  <a:gd name="connsiteX256-301905" fmla="*/ 1543003 w 5729131"/>
                  <a:gd name="connsiteY256-301906" fmla="*/ 495398 h 2329276"/>
                  <a:gd name="connsiteX257-301907" fmla="*/ 1506643 w 5729131"/>
                  <a:gd name="connsiteY257-301908" fmla="*/ 440858 h 2329276"/>
                  <a:gd name="connsiteX258-301909" fmla="*/ 1506643 w 5729131"/>
                  <a:gd name="connsiteY258-301910" fmla="*/ 418134 h 2329276"/>
                  <a:gd name="connsiteX259-301911" fmla="*/ 1463467 w 5729131"/>
                  <a:gd name="connsiteY259-301912" fmla="*/ 409044 h 2329276"/>
                  <a:gd name="connsiteX260-301913" fmla="*/ 1472556 w 5729131"/>
                  <a:gd name="connsiteY260-301914" fmla="*/ 359050 h 2329276"/>
                  <a:gd name="connsiteX261-301915" fmla="*/ 1452104 w 5729131"/>
                  <a:gd name="connsiteY261-301916" fmla="*/ 272696 h 2329276"/>
                  <a:gd name="connsiteX262-301917" fmla="*/ 1452104 w 5729131"/>
                  <a:gd name="connsiteY262-301918" fmla="*/ 236337 h 2329276"/>
                  <a:gd name="connsiteX263-301919" fmla="*/ 1522551 w 5729131"/>
                  <a:gd name="connsiteY263-301920" fmla="*/ 134076 h 2329276"/>
                  <a:gd name="connsiteX264-301921" fmla="*/ 1543003 w 5729131"/>
                  <a:gd name="connsiteY264-301922" fmla="*/ 20453 h 2329276"/>
                  <a:gd name="connsiteX265-301923" fmla="*/ 1570272 w 5729131"/>
                  <a:gd name="connsiteY265-301924" fmla="*/ 0 h 2329276"/>
                  <a:gd name="connsiteX266-301925" fmla="*/ 1578688 w 5729131"/>
                  <a:gd name="connsiteY266-301926" fmla="*/ 2619 h 2329276"/>
                  <a:gd name="connsiteX267-301927" fmla="*/ 1582179 w 5729131"/>
                  <a:gd name="connsiteY267-301928" fmla="*/ 0 h 2329276"/>
                  <a:gd name="connsiteX268-301929" fmla="*/ 1684440 w 5729131"/>
                  <a:gd name="connsiteY268-301930" fmla="*/ 31815 h 2329276"/>
                  <a:gd name="connsiteX269-301931" fmla="*/ 1688985 w 5729131"/>
                  <a:gd name="connsiteY269-301932" fmla="*/ 102261 h 2329276"/>
                  <a:gd name="connsiteX270-301933" fmla="*/ 1652625 w 5729131"/>
                  <a:gd name="connsiteY270-301934" fmla="*/ 193160 h 2329276"/>
                  <a:gd name="connsiteX271-301935" fmla="*/ 1679895 w 5729131"/>
                  <a:gd name="connsiteY271-301936" fmla="*/ 231792 h 2329276"/>
                  <a:gd name="connsiteX272-301937" fmla="*/ 1688985 w 5729131"/>
                  <a:gd name="connsiteY272-301938" fmla="*/ 306783 h 2329276"/>
                  <a:gd name="connsiteX273-301939" fmla="*/ 1679895 w 5729131"/>
                  <a:gd name="connsiteY273-301940" fmla="*/ 452221 h 2329276"/>
                  <a:gd name="connsiteX274-301941" fmla="*/ 1636718 w 5729131"/>
                  <a:gd name="connsiteY274-301942" fmla="*/ 715827 h 2329276"/>
                  <a:gd name="connsiteX275-301943" fmla="*/ 1662494 w 5729131"/>
                  <a:gd name="connsiteY275-301944" fmla="*/ 722271 h 2329276"/>
                  <a:gd name="connsiteX0-301945" fmla="*/ 1662494 w 5729131"/>
                  <a:gd name="connsiteY0-301946" fmla="*/ 722271 h 2329276"/>
                  <a:gd name="connsiteX1-301947" fmla="*/ 5729132 w 5729131"/>
                  <a:gd name="connsiteY1-301948" fmla="*/ 785976 h 2329276"/>
                  <a:gd name="connsiteX2-301949" fmla="*/ 5693366 w 5729131"/>
                  <a:gd name="connsiteY2-301950" fmla="*/ 792603 h 2329276"/>
                  <a:gd name="connsiteX3-301951" fmla="*/ 5640799 w 5729131"/>
                  <a:gd name="connsiteY3-301952" fmla="*/ 752186 h 2329276"/>
                  <a:gd name="connsiteX4-301953" fmla="*/ 5586259 w 5729131"/>
                  <a:gd name="connsiteY4-301954" fmla="*/ 870354 h 2329276"/>
                  <a:gd name="connsiteX5-301955" fmla="*/ 5575676 w 5729131"/>
                  <a:gd name="connsiteY5-301956" fmla="*/ 869346 h 2329276"/>
                  <a:gd name="connsiteX6-301957" fmla="*/ 5539436 w 5729131"/>
                  <a:gd name="connsiteY6-301958" fmla="*/ 867029 h 2329276"/>
                  <a:gd name="connsiteX7-301959" fmla="*/ 5593077 w 5729131"/>
                  <a:gd name="connsiteY7-301960" fmla="*/ 972615 h 2329276"/>
                  <a:gd name="connsiteX8-301961" fmla="*/ 5613529 w 5729131"/>
                  <a:gd name="connsiteY8-301962" fmla="*/ 1031699 h 2329276"/>
                  <a:gd name="connsiteX9-301963" fmla="*/ 5608984 w 5729131"/>
                  <a:gd name="connsiteY9-301964" fmla="*/ 1054424 h 2329276"/>
                  <a:gd name="connsiteX10-301965" fmla="*/ 5274932 w 5729131"/>
                  <a:gd name="connsiteY10-301966" fmla="*/ 1236221 h 2329276"/>
                  <a:gd name="connsiteX11-301967" fmla="*/ 5267238 w 5729131"/>
                  <a:gd name="connsiteY11-301968" fmla="*/ 1227794 h 2329276"/>
                  <a:gd name="connsiteX12-301969" fmla="*/ 5129494 w 5729131"/>
                  <a:gd name="connsiteY12-301970" fmla="*/ 1243038 h 2329276"/>
                  <a:gd name="connsiteX13-301971" fmla="*/ 5126389 w 5729131"/>
                  <a:gd name="connsiteY13-301972" fmla="*/ 1237716 h 2329276"/>
                  <a:gd name="connsiteX14-301973" fmla="*/ 5117587 w 5729131"/>
                  <a:gd name="connsiteY14-301974" fmla="*/ 1243038 h 2329276"/>
                  <a:gd name="connsiteX15-301975" fmla="*/ 5074955 w 5729131"/>
                  <a:gd name="connsiteY15-301976" fmla="*/ 1247583 h 2329276"/>
                  <a:gd name="connsiteX16-301977" fmla="*/ 5015871 w 5729131"/>
                  <a:gd name="connsiteY16-301978" fmla="*/ 1283943 h 2329276"/>
                  <a:gd name="connsiteX17-301979" fmla="*/ 4974967 w 5729131"/>
                  <a:gd name="connsiteY17-301980" fmla="*/ 1349844 h 2329276"/>
                  <a:gd name="connsiteX18-301981" fmla="*/ 5011326 w 5729131"/>
                  <a:gd name="connsiteY18-301982" fmla="*/ 1495282 h 2329276"/>
                  <a:gd name="connsiteX19-301983" fmla="*/ 4963605 w 5729131"/>
                  <a:gd name="connsiteY19-301984" fmla="*/ 1547548 h 2329276"/>
                  <a:gd name="connsiteX20-301985" fmla="*/ 4974967 w 5729131"/>
                  <a:gd name="connsiteY20-301986" fmla="*/ 1574818 h 2329276"/>
                  <a:gd name="connsiteX21-301987" fmla="*/ 4897703 w 5729131"/>
                  <a:gd name="connsiteY21-301988" fmla="*/ 1677079 h 2329276"/>
                  <a:gd name="connsiteX22-301989" fmla="*/ 4845437 w 5729131"/>
                  <a:gd name="connsiteY22-301990" fmla="*/ 1692986 h 2329276"/>
                  <a:gd name="connsiteX23-301991" fmla="*/ 4735813 w 5729131"/>
                  <a:gd name="connsiteY23-301992" fmla="*/ 1452105 h 2329276"/>
                  <a:gd name="connsiteX24-301993" fmla="*/ 4767628 w 5729131"/>
                  <a:gd name="connsiteY24-301994" fmla="*/ 1408928 h 2329276"/>
                  <a:gd name="connsiteX25-301995" fmla="*/ 4767628 w 5729131"/>
                  <a:gd name="connsiteY25-301996" fmla="*/ 1381659 h 2329276"/>
                  <a:gd name="connsiteX26-301997" fmla="*/ 4826712 w 5729131"/>
                  <a:gd name="connsiteY26-301998" fmla="*/ 1365751 h 2329276"/>
                  <a:gd name="connsiteX27-301999" fmla="*/ 1811153 w 5729131"/>
                  <a:gd name="connsiteY27-302000" fmla="*/ 1617995 h 2329276"/>
                  <a:gd name="connsiteX28-302001" fmla="*/ 1748069 w 5729131"/>
                  <a:gd name="connsiteY28-302002" fmla="*/ 1656627 h 2329276"/>
                  <a:gd name="connsiteX29-302003" fmla="*/ 1711709 w 5729131"/>
                  <a:gd name="connsiteY29-302004" fmla="*/ 1661172 h 2329276"/>
                  <a:gd name="connsiteX30-302005" fmla="*/ 1711926 w 5729131"/>
                  <a:gd name="connsiteY30-302006" fmla="*/ 1659656 h 2329276"/>
                  <a:gd name="connsiteX31-302007" fmla="*/ 1699803 w 5729131"/>
                  <a:gd name="connsiteY31-302008" fmla="*/ 1661172 h 2329276"/>
                  <a:gd name="connsiteX32-302009" fmla="*/ 1704347 w 5729131"/>
                  <a:gd name="connsiteY32-302010" fmla="*/ 1629357 h 2329276"/>
                  <a:gd name="connsiteX33-302011" fmla="*/ 1662460 w 5729131"/>
                  <a:gd name="connsiteY33-302012" fmla="*/ 1611406 h 2329276"/>
                  <a:gd name="connsiteX34-302013" fmla="*/ 1629901 w 5729131"/>
                  <a:gd name="connsiteY34-302014" fmla="*/ 1624812 h 2329276"/>
                  <a:gd name="connsiteX35-302015" fmla="*/ 1629300 w 5729131"/>
                  <a:gd name="connsiteY35-302016" fmla="*/ 1620157 h 2329276"/>
                  <a:gd name="connsiteX36-302017" fmla="*/ 1617994 w 5729131"/>
                  <a:gd name="connsiteY36-302018" fmla="*/ 1624812 h 2329276"/>
                  <a:gd name="connsiteX37-302019" fmla="*/ 1608904 w 5729131"/>
                  <a:gd name="connsiteY37-302020" fmla="*/ 1554366 h 2329276"/>
                  <a:gd name="connsiteX38-302021" fmla="*/ 1552684 w 5729131"/>
                  <a:gd name="connsiteY38-302022" fmla="*/ 1544673 h 2329276"/>
                  <a:gd name="connsiteX39-302023" fmla="*/ 1518550 w 5729131"/>
                  <a:gd name="connsiteY39-302024" fmla="*/ 1570273 h 2329276"/>
                  <a:gd name="connsiteX40-302025" fmla="*/ 1425379 w 5729131"/>
                  <a:gd name="connsiteY40-302026" fmla="*/ 1590725 h 2329276"/>
                  <a:gd name="connsiteX41-302027" fmla="*/ 1409472 w 5729131"/>
                  <a:gd name="connsiteY41-302028" fmla="*/ 1608905 h 2329276"/>
                  <a:gd name="connsiteX42-302029" fmla="*/ 1270852 w 5729131"/>
                  <a:gd name="connsiteY42-302030" fmla="*/ 1629357 h 2329276"/>
                  <a:gd name="connsiteX43-302031" fmla="*/ 1254945 w 5729131"/>
                  <a:gd name="connsiteY43-302032" fmla="*/ 1649809 h 2329276"/>
                  <a:gd name="connsiteX44-302033" fmla="*/ 1282214 w 5729131"/>
                  <a:gd name="connsiteY44-302034" fmla="*/ 1692986 h 2329276"/>
                  <a:gd name="connsiteX45-302035" fmla="*/ 1243582 w 5729131"/>
                  <a:gd name="connsiteY45-302036" fmla="*/ 1708893 h 2329276"/>
                  <a:gd name="connsiteX46-302037" fmla="*/ 1254945 w 5729131"/>
                  <a:gd name="connsiteY46-302038" fmla="*/ 1727073 h 2329276"/>
                  <a:gd name="connsiteX47-302039" fmla="*/ 1216313 w 5729131"/>
                  <a:gd name="connsiteY47-302040" fmla="*/ 1752070 h 2329276"/>
                  <a:gd name="connsiteX48-302041" fmla="*/ 1275397 w 5729131"/>
                  <a:gd name="connsiteY48-302042" fmla="*/ 1795247 h 2329276"/>
                  <a:gd name="connsiteX49-302043" fmla="*/ 1270852 w 5729131"/>
                  <a:gd name="connsiteY49-302044" fmla="*/ 1822517 h 2329276"/>
                  <a:gd name="connsiteX50-302045" fmla="*/ 1259108 w 5729131"/>
                  <a:gd name="connsiteY50-302046" fmla="*/ 1821538 h 2329276"/>
                  <a:gd name="connsiteX51-302047" fmla="*/ 1258945 w 5729131"/>
                  <a:gd name="connsiteY51-302048" fmla="*/ 1822517 h 2329276"/>
                  <a:gd name="connsiteX52-302049" fmla="*/ 1215644 w 5729131"/>
                  <a:gd name="connsiteY52-302050" fmla="*/ 1818908 h 2329276"/>
                  <a:gd name="connsiteX53-302051" fmla="*/ 1204950 w 5729131"/>
                  <a:gd name="connsiteY53-302052" fmla="*/ 1833879 h 2329276"/>
                  <a:gd name="connsiteX54-302053" fmla="*/ 1196495 w 5729131"/>
                  <a:gd name="connsiteY54-302054" fmla="*/ 1829047 h 2329276"/>
                  <a:gd name="connsiteX55-302055" fmla="*/ 1193043 w 5729131"/>
                  <a:gd name="connsiteY55-302056" fmla="*/ 1833879 h 2329276"/>
                  <a:gd name="connsiteX56-302057" fmla="*/ 1145322 w 5729131"/>
                  <a:gd name="connsiteY56-302058" fmla="*/ 1806609 h 2329276"/>
                  <a:gd name="connsiteX57-302059" fmla="*/ 1098145 w 5729131"/>
                  <a:gd name="connsiteY57-302060" fmla="*/ 1806609 h 2329276"/>
                  <a:gd name="connsiteX58-302061" fmla="*/ 1061785 w 5729131"/>
                  <a:gd name="connsiteY58-302062" fmla="*/ 1833879 h 2329276"/>
                  <a:gd name="connsiteX59-302063" fmla="*/ 1055322 w 5729131"/>
                  <a:gd name="connsiteY59-302064" fmla="*/ 1829796 h 2329276"/>
                  <a:gd name="connsiteX60-302065" fmla="*/ 1049878 w 5729131"/>
                  <a:gd name="connsiteY60-302066" fmla="*/ 1833879 h 2329276"/>
                  <a:gd name="connsiteX61-302067" fmla="*/ 1006701 w 5729131"/>
                  <a:gd name="connsiteY61-302068" fmla="*/ 1806609 h 2329276"/>
                  <a:gd name="connsiteX62-302069" fmla="*/ 924893 w 5729131"/>
                  <a:gd name="connsiteY62-302070" fmla="*/ 1770250 h 2329276"/>
                  <a:gd name="connsiteX63-302071" fmla="*/ 877716 w 5729131"/>
                  <a:gd name="connsiteY63-302072" fmla="*/ 1770250 h 2329276"/>
                  <a:gd name="connsiteX64-302073" fmla="*/ 802724 w 5729131"/>
                  <a:gd name="connsiteY64-302074" fmla="*/ 1833879 h 2329276"/>
                  <a:gd name="connsiteX65-302075" fmla="*/ 798179 w 5729131"/>
                  <a:gd name="connsiteY65-302076" fmla="*/ 1877056 h 2329276"/>
                  <a:gd name="connsiteX66-302077" fmla="*/ 787406 w 5729131"/>
                  <a:gd name="connsiteY66-302078" fmla="*/ 1866283 h 2329276"/>
                  <a:gd name="connsiteX67-302079" fmla="*/ 786272 w 5729131"/>
                  <a:gd name="connsiteY67-302080" fmla="*/ 1877056 h 2329276"/>
                  <a:gd name="connsiteX68-302081" fmla="*/ 756063 w 5729131"/>
                  <a:gd name="connsiteY68-302082" fmla="*/ 1846846 h 2329276"/>
                  <a:gd name="connsiteX69-302083" fmla="*/ 732278 w 5729131"/>
                  <a:gd name="connsiteY69-302084" fmla="*/ 1904325 h 2329276"/>
                  <a:gd name="connsiteX70-302085" fmla="*/ 743640 w 5729131"/>
                  <a:gd name="connsiteY70-302086" fmla="*/ 1913415 h 2329276"/>
                  <a:gd name="connsiteX71-302087" fmla="*/ 723188 w 5729131"/>
                  <a:gd name="connsiteY71-302088" fmla="*/ 1956592 h 2329276"/>
                  <a:gd name="connsiteX72-302089" fmla="*/ 747026 w 5729131"/>
                  <a:gd name="connsiteY72-302090" fmla="*/ 1993433 h 2329276"/>
                  <a:gd name="connsiteX73-302091" fmla="*/ 763548 w 5729131"/>
                  <a:gd name="connsiteY73-302092" fmla="*/ 1990679 h 2329276"/>
                  <a:gd name="connsiteX74-302093" fmla="*/ 764871 w 5729131"/>
                  <a:gd name="connsiteY74-302094" fmla="*/ 1992443 h 2329276"/>
                  <a:gd name="connsiteX75-302095" fmla="*/ 775455 w 5729131"/>
                  <a:gd name="connsiteY75-302096" fmla="*/ 1990679 h 2329276"/>
                  <a:gd name="connsiteX76-302097" fmla="*/ 802724 w 5729131"/>
                  <a:gd name="connsiteY76-302098" fmla="*/ 2027038 h 2329276"/>
                  <a:gd name="connsiteX77-302099" fmla="*/ 798179 w 5729131"/>
                  <a:gd name="connsiteY77-302100" fmla="*/ 2054308 h 2329276"/>
                  <a:gd name="connsiteX78-302101" fmla="*/ 818632 w 5729131"/>
                  <a:gd name="connsiteY78-302102" fmla="*/ 2065670 h 2329276"/>
                  <a:gd name="connsiteX79-302103" fmla="*/ 802724 w 5729131"/>
                  <a:gd name="connsiteY79-302104" fmla="*/ 2097485 h 2329276"/>
                  <a:gd name="connsiteX80-302105" fmla="*/ 766365 w 5729131"/>
                  <a:gd name="connsiteY80-302106" fmla="*/ 2102030 h 2329276"/>
                  <a:gd name="connsiteX81-302107" fmla="*/ 727733 w 5729131"/>
                  <a:gd name="connsiteY81-302108" fmla="*/ 2161114 h 2329276"/>
                  <a:gd name="connsiteX82-302109" fmla="*/ 759548 w 5729131"/>
                  <a:gd name="connsiteY82-302110" fmla="*/ 2204291 h 2329276"/>
                  <a:gd name="connsiteX83-302111" fmla="*/ 759548 w 5729131"/>
                  <a:gd name="connsiteY83-302112" fmla="*/ 2242922 h 2329276"/>
                  <a:gd name="connsiteX84-302113" fmla="*/ 798179 w 5729131"/>
                  <a:gd name="connsiteY84-302114" fmla="*/ 2302007 h 2329276"/>
                  <a:gd name="connsiteX85-302115" fmla="*/ 775455 w 5729131"/>
                  <a:gd name="connsiteY85-302116" fmla="*/ 2317914 h 2329276"/>
                  <a:gd name="connsiteX86-302117" fmla="*/ 770910 w 5729131"/>
                  <a:gd name="connsiteY86-302118" fmla="*/ 2329276 h 2329276"/>
                  <a:gd name="connsiteX87-302119" fmla="*/ 759003 w 5729131"/>
                  <a:gd name="connsiteY87-302120" fmla="*/ 2329276 h 2329276"/>
                  <a:gd name="connsiteX88-302121" fmla="*/ 755003 w 5729131"/>
                  <a:gd name="connsiteY88-302122" fmla="*/ 2329276 h 2329276"/>
                  <a:gd name="connsiteX89-302123" fmla="*/ 743096 w 5729131"/>
                  <a:gd name="connsiteY89-302124" fmla="*/ 2329276 h 2329276"/>
                  <a:gd name="connsiteX90-302125" fmla="*/ 715826 w 5729131"/>
                  <a:gd name="connsiteY90-302126" fmla="*/ 2295189 h 2329276"/>
                  <a:gd name="connsiteX91-302127" fmla="*/ 704464 w 5729131"/>
                  <a:gd name="connsiteY91-302128" fmla="*/ 2295189 h 2329276"/>
                  <a:gd name="connsiteX92-302129" fmla="*/ 684012 w 5729131"/>
                  <a:gd name="connsiteY92-302130" fmla="*/ 2286099 h 2329276"/>
                  <a:gd name="connsiteX93-302131" fmla="*/ 672649 w 5729131"/>
                  <a:gd name="connsiteY93-302132" fmla="*/ 2263375 h 2329276"/>
                  <a:gd name="connsiteX94-302133" fmla="*/ 645222 w 5729131"/>
                  <a:gd name="connsiteY94-302134" fmla="*/ 2255538 h 2329276"/>
                  <a:gd name="connsiteX95-302135" fmla="*/ 625472 w 5729131"/>
                  <a:gd name="connsiteY95-302136" fmla="*/ 2258830 h 2329276"/>
                  <a:gd name="connsiteX96-302137" fmla="*/ 623771 w 5729131"/>
                  <a:gd name="connsiteY96-302138" fmla="*/ 2257129 h 2329276"/>
                  <a:gd name="connsiteX97-302139" fmla="*/ 613565 w 5729131"/>
                  <a:gd name="connsiteY97-302140" fmla="*/ 2258830 h 2329276"/>
                  <a:gd name="connsiteX98-302141" fmla="*/ 609020 w 5729131"/>
                  <a:gd name="connsiteY98-302142" fmla="*/ 2254285 h 2329276"/>
                  <a:gd name="connsiteX99-302143" fmla="*/ 559026 w 5729131"/>
                  <a:gd name="connsiteY99-302144" fmla="*/ 2227015 h 2329276"/>
                  <a:gd name="connsiteX100-302145" fmla="*/ 506760 w 5729131"/>
                  <a:gd name="connsiteY100-302146" fmla="*/ 2220198 h 2329276"/>
                  <a:gd name="connsiteX101-302147" fmla="*/ 483280 w 5729131"/>
                  <a:gd name="connsiteY101-302148" fmla="*/ 2213489 h 2329276"/>
                  <a:gd name="connsiteX102-302149" fmla="*/ 480035 w 5729131"/>
                  <a:gd name="connsiteY102-302150" fmla="*/ 2215653 h 2329276"/>
                  <a:gd name="connsiteX103-302151" fmla="*/ 475042 w 5729131"/>
                  <a:gd name="connsiteY103-302152" fmla="*/ 2211135 h 2329276"/>
                  <a:gd name="connsiteX104-302153" fmla="*/ 474945 w 5729131"/>
                  <a:gd name="connsiteY104-302154" fmla="*/ 2211108 h 2329276"/>
                  <a:gd name="connsiteX105-302155" fmla="*/ 468128 w 5729131"/>
                  <a:gd name="connsiteY105-302156" fmla="*/ 2215653 h 2329276"/>
                  <a:gd name="connsiteX106-302157" fmla="*/ 420406 w 5729131"/>
                  <a:gd name="connsiteY106-302158" fmla="*/ 2172476 h 2329276"/>
                  <a:gd name="connsiteX107-302159" fmla="*/ 381774 w 5729131"/>
                  <a:gd name="connsiteY107-302160" fmla="*/ 2156569 h 2329276"/>
                  <a:gd name="connsiteX108-302161" fmla="*/ 349960 w 5729131"/>
                  <a:gd name="connsiteY108-302162" fmla="*/ 2124754 h 2329276"/>
                  <a:gd name="connsiteX109-302163" fmla="*/ 377229 w 5729131"/>
                  <a:gd name="connsiteY109-302164" fmla="*/ 2117937 h 2329276"/>
                  <a:gd name="connsiteX110-302165" fmla="*/ 404499 w 5729131"/>
                  <a:gd name="connsiteY110-302166" fmla="*/ 2070215 h 2329276"/>
                  <a:gd name="connsiteX111-302167" fmla="*/ 388591 w 5729131"/>
                  <a:gd name="connsiteY111-302168" fmla="*/ 2054308 h 2329276"/>
                  <a:gd name="connsiteX112-302169" fmla="*/ 440858 w 5729131"/>
                  <a:gd name="connsiteY112-302170" fmla="*/ 2027038 h 2329276"/>
                  <a:gd name="connsiteX113-302171" fmla="*/ 440858 w 5729131"/>
                  <a:gd name="connsiteY113-302172" fmla="*/ 2023982 h 2329276"/>
                  <a:gd name="connsiteX114-302173" fmla="*/ 416406 w 5729131"/>
                  <a:gd name="connsiteY114-302174" fmla="*/ 2027038 h 2329276"/>
                  <a:gd name="connsiteX115-302175" fmla="*/ 416406 w 5729131"/>
                  <a:gd name="connsiteY115-302176" fmla="*/ 2025550 h 2329276"/>
                  <a:gd name="connsiteX116-302177" fmla="*/ 404499 w 5729131"/>
                  <a:gd name="connsiteY116-302178" fmla="*/ 2027038 h 2329276"/>
                  <a:gd name="connsiteX117-302179" fmla="*/ 404499 w 5729131"/>
                  <a:gd name="connsiteY117-302180" fmla="*/ 2006586 h 2329276"/>
                  <a:gd name="connsiteX118-302181" fmla="*/ 424951 w 5729131"/>
                  <a:gd name="connsiteY118-302182" fmla="*/ 1990679 h 2329276"/>
                  <a:gd name="connsiteX119-302183" fmla="*/ 463583 w 5729131"/>
                  <a:gd name="connsiteY119-302184" fmla="*/ 1983862 h 2329276"/>
                  <a:gd name="connsiteX120-302185" fmla="*/ 468128 w 5729131"/>
                  <a:gd name="connsiteY120-302186" fmla="*/ 1967954 h 2329276"/>
                  <a:gd name="connsiteX121-302187" fmla="*/ 456765 w 5729131"/>
                  <a:gd name="connsiteY121-302188" fmla="*/ 1936140 h 2329276"/>
                  <a:gd name="connsiteX122-302189" fmla="*/ 474945 w 5729131"/>
                  <a:gd name="connsiteY122-302190" fmla="*/ 1908870 h 2329276"/>
                  <a:gd name="connsiteX123-302191" fmla="*/ 474945 w 5729131"/>
                  <a:gd name="connsiteY123-302192" fmla="*/ 1888418 h 2329276"/>
                  <a:gd name="connsiteX124-302193" fmla="*/ 420406 w 5729131"/>
                  <a:gd name="connsiteY124-302194" fmla="*/ 1870238 h 2329276"/>
                  <a:gd name="connsiteX125-302195" fmla="*/ 409588 w 5729131"/>
                  <a:gd name="connsiteY125-302196" fmla="*/ 1870238 h 2329276"/>
                  <a:gd name="connsiteX126-302197" fmla="*/ 397681 w 5729131"/>
                  <a:gd name="connsiteY126-302198" fmla="*/ 1870238 h 2329276"/>
                  <a:gd name="connsiteX127-302199" fmla="*/ 379485 w 5729131"/>
                  <a:gd name="connsiteY127-302200" fmla="*/ 1847999 h 2329276"/>
                  <a:gd name="connsiteX128-302201" fmla="*/ 357322 w 5729131"/>
                  <a:gd name="connsiteY128-302202" fmla="*/ 1854331 h 2329276"/>
                  <a:gd name="connsiteX129-302203" fmla="*/ 352842 w 5729131"/>
                  <a:gd name="connsiteY129-302204" fmla="*/ 1852209 h 2329276"/>
                  <a:gd name="connsiteX130-302205" fmla="*/ 345415 w 5729131"/>
                  <a:gd name="connsiteY130-302206" fmla="*/ 1854331 h 2329276"/>
                  <a:gd name="connsiteX131-302207" fmla="*/ 302238 w 5729131"/>
                  <a:gd name="connsiteY131-302208" fmla="*/ 1833879 h 2329276"/>
                  <a:gd name="connsiteX132-302209" fmla="*/ 302238 w 5729131"/>
                  <a:gd name="connsiteY132-302210" fmla="*/ 1822517 h 2329276"/>
                  <a:gd name="connsiteX133-302211" fmla="*/ 286331 w 5729131"/>
                  <a:gd name="connsiteY133-302212" fmla="*/ 1795247 h 2329276"/>
                  <a:gd name="connsiteX134-302213" fmla="*/ 270968 w 5729131"/>
                  <a:gd name="connsiteY134-302214" fmla="*/ 1795247 h 2329276"/>
                  <a:gd name="connsiteX135-302215" fmla="*/ 259061 w 5729131"/>
                  <a:gd name="connsiteY135-302216" fmla="*/ 1795247 h 2329276"/>
                  <a:gd name="connsiteX136-302217" fmla="*/ 254516 w 5729131"/>
                  <a:gd name="connsiteY136-302218" fmla="*/ 1779340 h 2329276"/>
                  <a:gd name="connsiteX137-302219" fmla="*/ 263606 w 5729131"/>
                  <a:gd name="connsiteY137-302220" fmla="*/ 1763433 h 2329276"/>
                  <a:gd name="connsiteX138-302221" fmla="*/ 243991 w 5729131"/>
                  <a:gd name="connsiteY138-302222" fmla="*/ 1732920 h 2329276"/>
                  <a:gd name="connsiteX139-302223" fmla="*/ 216429 w 5729131"/>
                  <a:gd name="connsiteY139-302224" fmla="*/ 1736163 h 2329276"/>
                  <a:gd name="connsiteX140-302225" fmla="*/ 212956 w 5729131"/>
                  <a:gd name="connsiteY140-302226" fmla="*/ 1735171 h 2329276"/>
                  <a:gd name="connsiteX141-302227" fmla="*/ 204522 w 5729131"/>
                  <a:gd name="connsiteY141-302228" fmla="*/ 1736163 h 2329276"/>
                  <a:gd name="connsiteX142-302229" fmla="*/ 199623 w 5729131"/>
                  <a:gd name="connsiteY142-302230" fmla="*/ 1734763 h 2329276"/>
                  <a:gd name="connsiteX143-302231" fmla="*/ 195977 w 5729131"/>
                  <a:gd name="connsiteY143-302232" fmla="*/ 1747525 h 2329276"/>
                  <a:gd name="connsiteX144-302233" fmla="*/ 184968 w 5729131"/>
                  <a:gd name="connsiteY144-302234" fmla="*/ 1744380 h 2329276"/>
                  <a:gd name="connsiteX145-302235" fmla="*/ 184070 w 5729131"/>
                  <a:gd name="connsiteY145-302236" fmla="*/ 1747525 h 2329276"/>
                  <a:gd name="connsiteX146-302237" fmla="*/ 168163 w 5729131"/>
                  <a:gd name="connsiteY146-302238" fmla="*/ 1742990 h 2329276"/>
                  <a:gd name="connsiteX147-302239" fmla="*/ 156800 w 5729131"/>
                  <a:gd name="connsiteY147-302240" fmla="*/ 1704348 h 2329276"/>
                  <a:gd name="connsiteX148-302241" fmla="*/ 152255 w 5729131"/>
                  <a:gd name="connsiteY148-302242" fmla="*/ 1688441 h 2329276"/>
                  <a:gd name="connsiteX149-302243" fmla="*/ 156800 w 5729131"/>
                  <a:gd name="connsiteY149-302244" fmla="*/ 1683896 h 2329276"/>
                  <a:gd name="connsiteX150-302245" fmla="*/ 168707 w 5729131"/>
                  <a:gd name="connsiteY150-302246" fmla="*/ 1683896 h 2329276"/>
                  <a:gd name="connsiteX151-302247" fmla="*/ 188615 w 5729131"/>
                  <a:gd name="connsiteY151-302248" fmla="*/ 1683896 h 2329276"/>
                  <a:gd name="connsiteX152-302249" fmla="*/ 199977 w 5729131"/>
                  <a:gd name="connsiteY152-302250" fmla="*/ 1672534 h 2329276"/>
                  <a:gd name="connsiteX153-302251" fmla="*/ 188615 w 5729131"/>
                  <a:gd name="connsiteY153-302252" fmla="*/ 1649809 h 2329276"/>
                  <a:gd name="connsiteX154-302253" fmla="*/ 168163 w 5729131"/>
                  <a:gd name="connsiteY154-302254" fmla="*/ 1640720 h 2329276"/>
                  <a:gd name="connsiteX155-302255" fmla="*/ 168163 w 5729131"/>
                  <a:gd name="connsiteY155-302256" fmla="*/ 1633902 h 2329276"/>
                  <a:gd name="connsiteX156-302257" fmla="*/ 152255 w 5729131"/>
                  <a:gd name="connsiteY156-302258" fmla="*/ 1617995 h 2329276"/>
                  <a:gd name="connsiteX157-302259" fmla="*/ 129531 w 5729131"/>
                  <a:gd name="connsiteY157-302260" fmla="*/ 1581635 h 2329276"/>
                  <a:gd name="connsiteX158-302261" fmla="*/ 140893 w 5729131"/>
                  <a:gd name="connsiteY158-302262" fmla="*/ 1558911 h 2329276"/>
                  <a:gd name="connsiteX159-302263" fmla="*/ 136348 w 5729131"/>
                  <a:gd name="connsiteY159-302264" fmla="*/ 1531641 h 2329276"/>
                  <a:gd name="connsiteX160-302265" fmla="*/ 103789 w 5729131"/>
                  <a:gd name="connsiteY160-302266" fmla="*/ 1518234 h 2329276"/>
                  <a:gd name="connsiteX161-302267" fmla="*/ 93716 w 5729131"/>
                  <a:gd name="connsiteY161-302268" fmla="*/ 1522551 h 2329276"/>
                  <a:gd name="connsiteX162-302269" fmla="*/ 91868 w 5729131"/>
                  <a:gd name="connsiteY162-302270" fmla="*/ 1518240 h 2329276"/>
                  <a:gd name="connsiteX163-302271" fmla="*/ 81809 w 5729131"/>
                  <a:gd name="connsiteY163-302272" fmla="*/ 1522551 h 2329276"/>
                  <a:gd name="connsiteX164-302273" fmla="*/ 74992 w 5729131"/>
                  <a:gd name="connsiteY164-302274" fmla="*/ 1506644 h 2329276"/>
                  <a:gd name="connsiteX165-302275" fmla="*/ 34087 w 5729131"/>
                  <a:gd name="connsiteY165-302276" fmla="*/ 1495282 h 2329276"/>
                  <a:gd name="connsiteX166-302277" fmla="*/ 22725 w 5729131"/>
                  <a:gd name="connsiteY166-302278" fmla="*/ 1452105 h 2329276"/>
                  <a:gd name="connsiteX167-302279" fmla="*/ 22725 w 5729131"/>
                  <a:gd name="connsiteY167-302280" fmla="*/ 1420290 h 2329276"/>
                  <a:gd name="connsiteX168-302281" fmla="*/ 0 w 5729131"/>
                  <a:gd name="connsiteY168-302282" fmla="*/ 1404383 h 2329276"/>
                  <a:gd name="connsiteX169-302283" fmla="*/ 15907 w 5729131"/>
                  <a:gd name="connsiteY169-302284" fmla="*/ 1381659 h 2329276"/>
                  <a:gd name="connsiteX170-302285" fmla="*/ 6818 w 5729131"/>
                  <a:gd name="connsiteY170-302286" fmla="*/ 1318030 h 2329276"/>
                  <a:gd name="connsiteX171-302287" fmla="*/ 34087 w 5729131"/>
                  <a:gd name="connsiteY171-302288" fmla="*/ 1274853 h 2329276"/>
                  <a:gd name="connsiteX172-302289" fmla="*/ 27270 w 5729131"/>
                  <a:gd name="connsiteY172-302290" fmla="*/ 1263491 h 2329276"/>
                  <a:gd name="connsiteX173-302291" fmla="*/ 70447 w 5729131"/>
                  <a:gd name="connsiteY173-302292" fmla="*/ 1224859 h 2329276"/>
                  <a:gd name="connsiteX174-302293" fmla="*/ 27270 w 5729131"/>
                  <a:gd name="connsiteY174-302294" fmla="*/ 1188499 h 2329276"/>
                  <a:gd name="connsiteX175-302295" fmla="*/ 109078 w 5729131"/>
                  <a:gd name="connsiteY175-302296" fmla="*/ 1090783 h 2329276"/>
                  <a:gd name="connsiteX176-302297" fmla="*/ 145438 w 5729131"/>
                  <a:gd name="connsiteY176-302298" fmla="*/ 1047606 h 2329276"/>
                  <a:gd name="connsiteX177-302299" fmla="*/ 156800 w 5729131"/>
                  <a:gd name="connsiteY177-302300" fmla="*/ 1004430 h 2329276"/>
                  <a:gd name="connsiteX178-302301" fmla="*/ 102261 w 5729131"/>
                  <a:gd name="connsiteY178-302302" fmla="*/ 952163 h 2329276"/>
                  <a:gd name="connsiteX179-302303" fmla="*/ 118168 w 5729131"/>
                  <a:gd name="connsiteY179-302304" fmla="*/ 897624 h 2329276"/>
                  <a:gd name="connsiteX180-302305" fmla="*/ 86354 w 5729131"/>
                  <a:gd name="connsiteY180-302306" fmla="*/ 833995 h 2329276"/>
                  <a:gd name="connsiteX181-302307" fmla="*/ 109078 w 5729131"/>
                  <a:gd name="connsiteY181-302308" fmla="*/ 759003 h 2329276"/>
                  <a:gd name="connsiteX182-302309" fmla="*/ 70447 w 5729131"/>
                  <a:gd name="connsiteY182-302310" fmla="*/ 656742 h 2329276"/>
                  <a:gd name="connsiteX183-302311" fmla="*/ 102261 w 5729131"/>
                  <a:gd name="connsiteY183-302312" fmla="*/ 586296 h 2329276"/>
                  <a:gd name="connsiteX184-302313" fmla="*/ 43177 w 5729131"/>
                  <a:gd name="connsiteY184-302314" fmla="*/ 520395 h 2329276"/>
                  <a:gd name="connsiteX185-302315" fmla="*/ 49994 w 5729131"/>
                  <a:gd name="connsiteY185-302316" fmla="*/ 445403 h 2329276"/>
                  <a:gd name="connsiteX186-302317" fmla="*/ 81809 w 5729131"/>
                  <a:gd name="connsiteY186-302318" fmla="*/ 440858 h 2329276"/>
                  <a:gd name="connsiteX187-302319" fmla="*/ 145438 w 5729131"/>
                  <a:gd name="connsiteY187-302320" fmla="*/ 397682 h 2329276"/>
                  <a:gd name="connsiteX188-302321" fmla="*/ 184070 w 5729131"/>
                  <a:gd name="connsiteY188-302322" fmla="*/ 359050 h 2329276"/>
                  <a:gd name="connsiteX189-302323" fmla="*/ 189699 w 5729131"/>
                  <a:gd name="connsiteY189-302324" fmla="*/ 365328 h 2329276"/>
                  <a:gd name="connsiteX190-302325" fmla="*/ 195977 w 5729131"/>
                  <a:gd name="connsiteY190-302326" fmla="*/ 359050 h 2329276"/>
                  <a:gd name="connsiteX191-302327" fmla="*/ 255061 w 5729131"/>
                  <a:gd name="connsiteY191-302328" fmla="*/ 424951 h 2329276"/>
                  <a:gd name="connsiteX192-302329" fmla="*/ 350504 w 5729131"/>
                  <a:gd name="connsiteY192-302330" fmla="*/ 445403 h 2329276"/>
                  <a:gd name="connsiteX193-302331" fmla="*/ 491397 w 5729131"/>
                  <a:gd name="connsiteY193-302332" fmla="*/ 559027 h 2329276"/>
                  <a:gd name="connsiteX194-302333" fmla="*/ 523211 w 5729131"/>
                  <a:gd name="connsiteY194-302334" fmla="*/ 606748 h 2329276"/>
                  <a:gd name="connsiteX195-302335" fmla="*/ 523211 w 5729131"/>
                  <a:gd name="connsiteY195-302336" fmla="*/ 665832 h 2329276"/>
                  <a:gd name="connsiteX196-302337" fmla="*/ 486852 w 5729131"/>
                  <a:gd name="connsiteY196-302338" fmla="*/ 720371 h 2329276"/>
                  <a:gd name="connsiteX197-302339" fmla="*/ 420951 w 5729131"/>
                  <a:gd name="connsiteY197-302340" fmla="*/ 740824 h 2329276"/>
                  <a:gd name="connsiteX198-302341" fmla="*/ 415909 w 5729131"/>
                  <a:gd name="connsiteY198-302342" fmla="*/ 738693 h 2329276"/>
                  <a:gd name="connsiteX199-302343" fmla="*/ 409044 w 5729131"/>
                  <a:gd name="connsiteY199-302344" fmla="*/ 740824 h 2329276"/>
                  <a:gd name="connsiteX200-302345" fmla="*/ 252950 w 5729131"/>
                  <a:gd name="connsiteY200-302346" fmla="*/ 674868 h 2329276"/>
                  <a:gd name="connsiteX201-302347" fmla="*/ 232336 w 5729131"/>
                  <a:gd name="connsiteY201-302348" fmla="*/ 681740 h 2329276"/>
                  <a:gd name="connsiteX202-302349" fmla="*/ 291420 w 5729131"/>
                  <a:gd name="connsiteY202-302350" fmla="*/ 752186 h 2329276"/>
                  <a:gd name="connsiteX203-302351" fmla="*/ 291420 w 5729131"/>
                  <a:gd name="connsiteY203-302352" fmla="*/ 790818 h 2329276"/>
                  <a:gd name="connsiteX204-302353" fmla="*/ 298238 w 5729131"/>
                  <a:gd name="connsiteY204-302354" fmla="*/ 877172 h 2329276"/>
                  <a:gd name="connsiteX205-302355" fmla="*/ 345959 w 5729131"/>
                  <a:gd name="connsiteY205-302356" fmla="*/ 908986 h 2329276"/>
                  <a:gd name="connsiteX206-302357" fmla="*/ 362087 w 5729131"/>
                  <a:gd name="connsiteY206-302358" fmla="*/ 918394 h 2329276"/>
                  <a:gd name="connsiteX207-302359" fmla="*/ 365867 w 5729131"/>
                  <a:gd name="connsiteY207-302360" fmla="*/ 886261 h 2329276"/>
                  <a:gd name="connsiteX208-302361" fmla="*/ 345415 w 5729131"/>
                  <a:gd name="connsiteY208-302362" fmla="*/ 849902 h 2329276"/>
                  <a:gd name="connsiteX209-302363" fmla="*/ 365867 w 5729131"/>
                  <a:gd name="connsiteY209-302364" fmla="*/ 818087 h 2329276"/>
                  <a:gd name="connsiteX210-302365" fmla="*/ 374560 w 5729131"/>
                  <a:gd name="connsiteY210-302366" fmla="*/ 823086 h 2329276"/>
                  <a:gd name="connsiteX211-302367" fmla="*/ 377774 w 5729131"/>
                  <a:gd name="connsiteY211-302368" fmla="*/ 818087 h 2329276"/>
                  <a:gd name="connsiteX212-302369" fmla="*/ 461933 w 5729131"/>
                  <a:gd name="connsiteY212-302370" fmla="*/ 866479 h 2329276"/>
                  <a:gd name="connsiteX213-302371" fmla="*/ 484035 w 5729131"/>
                  <a:gd name="connsiteY213-302372" fmla="*/ 849902 h 2329276"/>
                  <a:gd name="connsiteX214-302373" fmla="*/ 463583 w 5729131"/>
                  <a:gd name="connsiteY214-302374" fmla="*/ 784000 h 2329276"/>
                  <a:gd name="connsiteX215-302375" fmla="*/ 549936 w 5729131"/>
                  <a:gd name="connsiteY215-302376" fmla="*/ 697647 h 2329276"/>
                  <a:gd name="connsiteX216-302377" fmla="*/ 559742 w 5729131"/>
                  <a:gd name="connsiteY216-302378" fmla="*/ 699748 h 2329276"/>
                  <a:gd name="connsiteX217-302379" fmla="*/ 561843 w 5729131"/>
                  <a:gd name="connsiteY217-302380" fmla="*/ 697647 h 2329276"/>
                  <a:gd name="connsiteX218-302381" fmla="*/ 593658 w 5729131"/>
                  <a:gd name="connsiteY218-302382" fmla="*/ 704464 h 2329276"/>
                  <a:gd name="connsiteX219-302383" fmla="*/ 620945 w 5729131"/>
                  <a:gd name="connsiteY219-302384" fmla="*/ 728341 h 2329276"/>
                  <a:gd name="connsiteX220-302385" fmla="*/ 640835 w 5729131"/>
                  <a:gd name="connsiteY220-302386" fmla="*/ 672650 h 2329276"/>
                  <a:gd name="connsiteX221-302387" fmla="*/ 609020 w 5729131"/>
                  <a:gd name="connsiteY221-302388" fmla="*/ 618111 h 2329276"/>
                  <a:gd name="connsiteX222-302389" fmla="*/ 624928 w 5729131"/>
                  <a:gd name="connsiteY222-302390" fmla="*/ 559027 h 2329276"/>
                  <a:gd name="connsiteX223-302391" fmla="*/ 597658 w 5729131"/>
                  <a:gd name="connsiteY223-302392" fmla="*/ 499942 h 2329276"/>
                  <a:gd name="connsiteX224-302393" fmla="*/ 611562 w 5729131"/>
                  <a:gd name="connsiteY224-302394" fmla="*/ 504268 h 2329276"/>
                  <a:gd name="connsiteX225-302395" fmla="*/ 609565 w 5729131"/>
                  <a:gd name="connsiteY225-302396" fmla="*/ 499942 h 2329276"/>
                  <a:gd name="connsiteX226-302397" fmla="*/ 711826 w 5729131"/>
                  <a:gd name="connsiteY226-302398" fmla="*/ 531757 h 2329276"/>
                  <a:gd name="connsiteX227-302399" fmla="*/ 732278 w 5729131"/>
                  <a:gd name="connsiteY227-302400" fmla="*/ 586296 h 2329276"/>
                  <a:gd name="connsiteX228-302401" fmla="*/ 684556 w 5729131"/>
                  <a:gd name="connsiteY228-302402" fmla="*/ 597658 h 2329276"/>
                  <a:gd name="connsiteX229-302403" fmla="*/ 684556 w 5729131"/>
                  <a:gd name="connsiteY229-302404" fmla="*/ 649925 h 2329276"/>
                  <a:gd name="connsiteX230-302405" fmla="*/ 713309 w 5729131"/>
                  <a:gd name="connsiteY230-302406" fmla="*/ 678678 h 2329276"/>
                  <a:gd name="connsiteX231-302407" fmla="*/ 763548 w 5729131"/>
                  <a:gd name="connsiteY231-302408" fmla="*/ 661287 h 2329276"/>
                  <a:gd name="connsiteX232-302409" fmla="*/ 770365 w 5729131"/>
                  <a:gd name="connsiteY232-302410" fmla="*/ 602203 h 2329276"/>
                  <a:gd name="connsiteX233-302411" fmla="*/ 845357 w 5729131"/>
                  <a:gd name="connsiteY233-302412" fmla="*/ 554482 h 2329276"/>
                  <a:gd name="connsiteX234-302413" fmla="*/ 972614 w 5729131"/>
                  <a:gd name="connsiteY234-302414" fmla="*/ 468128 h 2329276"/>
                  <a:gd name="connsiteX235-302415" fmla="*/ 982566 w 5729131"/>
                  <a:gd name="connsiteY235-302416" fmla="*/ 469455 h 2329276"/>
                  <a:gd name="connsiteX236-302417" fmla="*/ 984521 w 5729131"/>
                  <a:gd name="connsiteY236-302418" fmla="*/ 468128 h 2329276"/>
                  <a:gd name="connsiteX237-302419" fmla="*/ 1018608 w 5729131"/>
                  <a:gd name="connsiteY237-302420" fmla="*/ 472673 h 2329276"/>
                  <a:gd name="connsiteX238-302421" fmla="*/ 979977 w 5729131"/>
                  <a:gd name="connsiteY238-302422" fmla="*/ 536302 h 2329276"/>
                  <a:gd name="connsiteX239-302423" fmla="*/ 1012666 w 5729131"/>
                  <a:gd name="connsiteY239-302424" fmla="*/ 541463 h 2329276"/>
                  <a:gd name="connsiteX240-302425" fmla="*/ 1038516 w 5729131"/>
                  <a:gd name="connsiteY240-302426" fmla="*/ 511305 h 2329276"/>
                  <a:gd name="connsiteX241-302427" fmla="*/ 1050423 w 5729131"/>
                  <a:gd name="connsiteY241-302428" fmla="*/ 511305 h 2329276"/>
                  <a:gd name="connsiteX242-302429" fmla="*/ 1108962 w 5729131"/>
                  <a:gd name="connsiteY242-302430" fmla="*/ 511305 h 2329276"/>
                  <a:gd name="connsiteX243-302431" fmla="*/ 1161229 w 5729131"/>
                  <a:gd name="connsiteY243-302432" fmla="*/ 468128 h 2329276"/>
                  <a:gd name="connsiteX244-302433" fmla="*/ 1165711 w 5729131"/>
                  <a:gd name="connsiteY244-302434" fmla="*/ 474262 h 2329276"/>
                  <a:gd name="connsiteX245-302435" fmla="*/ 1173136 w 5729131"/>
                  <a:gd name="connsiteY245-302436" fmla="*/ 468128 h 2329276"/>
                  <a:gd name="connsiteX246-302437" fmla="*/ 1210035 w 5729131"/>
                  <a:gd name="connsiteY246-302438" fmla="*/ 518621 h 2329276"/>
                  <a:gd name="connsiteX247-302439" fmla="*/ 1247583 w 5729131"/>
                  <a:gd name="connsiteY247-302440" fmla="*/ 461311 h 2329276"/>
                  <a:gd name="connsiteX248-302441" fmla="*/ 1211223 w 5729131"/>
                  <a:gd name="connsiteY248-302442" fmla="*/ 402227 h 2329276"/>
                  <a:gd name="connsiteX249-302443" fmla="*/ 1227130 w 5729131"/>
                  <a:gd name="connsiteY249-302444" fmla="*/ 365867 h 2329276"/>
                  <a:gd name="connsiteX250-302445" fmla="*/ 1237665 w 5729131"/>
                  <a:gd name="connsiteY250-302446" fmla="*/ 369005 h 2329276"/>
                  <a:gd name="connsiteX251-302447" fmla="*/ 1239037 w 5729131"/>
                  <a:gd name="connsiteY251-302448" fmla="*/ 365867 h 2329276"/>
                  <a:gd name="connsiteX252-302449" fmla="*/ 1345843 w 5729131"/>
                  <a:gd name="connsiteY252-302450" fmla="*/ 397682 h 2329276"/>
                  <a:gd name="connsiteX253-302451" fmla="*/ 1400382 w 5729131"/>
                  <a:gd name="connsiteY253-302452" fmla="*/ 429496 h 2329276"/>
                  <a:gd name="connsiteX254-302453" fmla="*/ 1519756 w 5729131"/>
                  <a:gd name="connsiteY254-302454" fmla="*/ 536080 h 2329276"/>
                  <a:gd name="connsiteX255-302455" fmla="*/ 1543003 w 5729131"/>
                  <a:gd name="connsiteY255-302456" fmla="*/ 495398 h 2329276"/>
                  <a:gd name="connsiteX256-302457" fmla="*/ 1506643 w 5729131"/>
                  <a:gd name="connsiteY256-302458" fmla="*/ 440858 h 2329276"/>
                  <a:gd name="connsiteX257-302459" fmla="*/ 1506643 w 5729131"/>
                  <a:gd name="connsiteY257-302460" fmla="*/ 418134 h 2329276"/>
                  <a:gd name="connsiteX258-302461" fmla="*/ 1463467 w 5729131"/>
                  <a:gd name="connsiteY258-302462" fmla="*/ 409044 h 2329276"/>
                  <a:gd name="connsiteX259-302463" fmla="*/ 1472556 w 5729131"/>
                  <a:gd name="connsiteY259-302464" fmla="*/ 359050 h 2329276"/>
                  <a:gd name="connsiteX260-302465" fmla="*/ 1452104 w 5729131"/>
                  <a:gd name="connsiteY260-302466" fmla="*/ 272696 h 2329276"/>
                  <a:gd name="connsiteX261-302467" fmla="*/ 1452104 w 5729131"/>
                  <a:gd name="connsiteY261-302468" fmla="*/ 236337 h 2329276"/>
                  <a:gd name="connsiteX262-302469" fmla="*/ 1522551 w 5729131"/>
                  <a:gd name="connsiteY262-302470" fmla="*/ 134076 h 2329276"/>
                  <a:gd name="connsiteX263-302471" fmla="*/ 1543003 w 5729131"/>
                  <a:gd name="connsiteY263-302472" fmla="*/ 20453 h 2329276"/>
                  <a:gd name="connsiteX264-302473" fmla="*/ 1570272 w 5729131"/>
                  <a:gd name="connsiteY264-302474" fmla="*/ 0 h 2329276"/>
                  <a:gd name="connsiteX265-302475" fmla="*/ 1578688 w 5729131"/>
                  <a:gd name="connsiteY265-302476" fmla="*/ 2619 h 2329276"/>
                  <a:gd name="connsiteX266-302477" fmla="*/ 1582179 w 5729131"/>
                  <a:gd name="connsiteY266-302478" fmla="*/ 0 h 2329276"/>
                  <a:gd name="connsiteX267-302479" fmla="*/ 1684440 w 5729131"/>
                  <a:gd name="connsiteY267-302480" fmla="*/ 31815 h 2329276"/>
                  <a:gd name="connsiteX268-302481" fmla="*/ 1688985 w 5729131"/>
                  <a:gd name="connsiteY268-302482" fmla="*/ 102261 h 2329276"/>
                  <a:gd name="connsiteX269-302483" fmla="*/ 1652625 w 5729131"/>
                  <a:gd name="connsiteY269-302484" fmla="*/ 193160 h 2329276"/>
                  <a:gd name="connsiteX270-302485" fmla="*/ 1679895 w 5729131"/>
                  <a:gd name="connsiteY270-302486" fmla="*/ 231792 h 2329276"/>
                  <a:gd name="connsiteX271-302487" fmla="*/ 1688985 w 5729131"/>
                  <a:gd name="connsiteY271-302488" fmla="*/ 306783 h 2329276"/>
                  <a:gd name="connsiteX272-302489" fmla="*/ 1679895 w 5729131"/>
                  <a:gd name="connsiteY272-302490" fmla="*/ 452221 h 2329276"/>
                  <a:gd name="connsiteX273-302491" fmla="*/ 1636718 w 5729131"/>
                  <a:gd name="connsiteY273-302492" fmla="*/ 715827 h 2329276"/>
                  <a:gd name="connsiteX274-302493" fmla="*/ 1662494 w 5729131"/>
                  <a:gd name="connsiteY274-302494" fmla="*/ 722271 h 2329276"/>
                  <a:gd name="connsiteX0-302495" fmla="*/ 1662494 w 5729131"/>
                  <a:gd name="connsiteY0-302496" fmla="*/ 722271 h 2329276"/>
                  <a:gd name="connsiteX1-302497" fmla="*/ 5729132 w 5729131"/>
                  <a:gd name="connsiteY1-302498" fmla="*/ 785976 h 2329276"/>
                  <a:gd name="connsiteX2-302499" fmla="*/ 5693366 w 5729131"/>
                  <a:gd name="connsiteY2-302500" fmla="*/ 792603 h 2329276"/>
                  <a:gd name="connsiteX3-302501" fmla="*/ 5640799 w 5729131"/>
                  <a:gd name="connsiteY3-302502" fmla="*/ 752186 h 2329276"/>
                  <a:gd name="connsiteX4-302503" fmla="*/ 5586259 w 5729131"/>
                  <a:gd name="connsiteY4-302504" fmla="*/ 870354 h 2329276"/>
                  <a:gd name="connsiteX5-302505" fmla="*/ 5575676 w 5729131"/>
                  <a:gd name="connsiteY5-302506" fmla="*/ 869346 h 2329276"/>
                  <a:gd name="connsiteX6-302507" fmla="*/ 5539436 w 5729131"/>
                  <a:gd name="connsiteY6-302508" fmla="*/ 867029 h 2329276"/>
                  <a:gd name="connsiteX7-302509" fmla="*/ 5593077 w 5729131"/>
                  <a:gd name="connsiteY7-302510" fmla="*/ 972615 h 2329276"/>
                  <a:gd name="connsiteX8-302511" fmla="*/ 5613529 w 5729131"/>
                  <a:gd name="connsiteY8-302512" fmla="*/ 1031699 h 2329276"/>
                  <a:gd name="connsiteX9-302513" fmla="*/ 5608984 w 5729131"/>
                  <a:gd name="connsiteY9-302514" fmla="*/ 1054424 h 2329276"/>
                  <a:gd name="connsiteX10-302515" fmla="*/ 5274932 w 5729131"/>
                  <a:gd name="connsiteY10-302516" fmla="*/ 1236221 h 2329276"/>
                  <a:gd name="connsiteX11-302517" fmla="*/ 5267238 w 5729131"/>
                  <a:gd name="connsiteY11-302518" fmla="*/ 1227794 h 2329276"/>
                  <a:gd name="connsiteX12-302519" fmla="*/ 5129494 w 5729131"/>
                  <a:gd name="connsiteY12-302520" fmla="*/ 1243038 h 2329276"/>
                  <a:gd name="connsiteX13-302521" fmla="*/ 5126389 w 5729131"/>
                  <a:gd name="connsiteY13-302522" fmla="*/ 1237716 h 2329276"/>
                  <a:gd name="connsiteX14-302523" fmla="*/ 5117587 w 5729131"/>
                  <a:gd name="connsiteY14-302524" fmla="*/ 1243038 h 2329276"/>
                  <a:gd name="connsiteX15-302525" fmla="*/ 5074955 w 5729131"/>
                  <a:gd name="connsiteY15-302526" fmla="*/ 1247583 h 2329276"/>
                  <a:gd name="connsiteX16-302527" fmla="*/ 5015871 w 5729131"/>
                  <a:gd name="connsiteY16-302528" fmla="*/ 1283943 h 2329276"/>
                  <a:gd name="connsiteX17-302529" fmla="*/ 4974967 w 5729131"/>
                  <a:gd name="connsiteY17-302530" fmla="*/ 1349844 h 2329276"/>
                  <a:gd name="connsiteX18-302531" fmla="*/ 5011326 w 5729131"/>
                  <a:gd name="connsiteY18-302532" fmla="*/ 1495282 h 2329276"/>
                  <a:gd name="connsiteX19-302533" fmla="*/ 4963605 w 5729131"/>
                  <a:gd name="connsiteY19-302534" fmla="*/ 1547548 h 2329276"/>
                  <a:gd name="connsiteX20-302535" fmla="*/ 4974967 w 5729131"/>
                  <a:gd name="connsiteY20-302536" fmla="*/ 1574818 h 2329276"/>
                  <a:gd name="connsiteX21-302537" fmla="*/ 4897703 w 5729131"/>
                  <a:gd name="connsiteY21-302538" fmla="*/ 1677079 h 2329276"/>
                  <a:gd name="connsiteX22-302539" fmla="*/ 4845437 w 5729131"/>
                  <a:gd name="connsiteY22-302540" fmla="*/ 1692986 h 2329276"/>
                  <a:gd name="connsiteX23-302541" fmla="*/ 4767628 w 5729131"/>
                  <a:gd name="connsiteY23-302542" fmla="*/ 1408928 h 2329276"/>
                  <a:gd name="connsiteX24-302543" fmla="*/ 4767628 w 5729131"/>
                  <a:gd name="connsiteY24-302544" fmla="*/ 1381659 h 2329276"/>
                  <a:gd name="connsiteX25-302545" fmla="*/ 4826712 w 5729131"/>
                  <a:gd name="connsiteY25-302546" fmla="*/ 1365751 h 2329276"/>
                  <a:gd name="connsiteX26-302547" fmla="*/ 1811153 w 5729131"/>
                  <a:gd name="connsiteY26-302548" fmla="*/ 1617995 h 2329276"/>
                  <a:gd name="connsiteX27-302549" fmla="*/ 1748069 w 5729131"/>
                  <a:gd name="connsiteY27-302550" fmla="*/ 1656627 h 2329276"/>
                  <a:gd name="connsiteX28-302551" fmla="*/ 1711709 w 5729131"/>
                  <a:gd name="connsiteY28-302552" fmla="*/ 1661172 h 2329276"/>
                  <a:gd name="connsiteX29-302553" fmla="*/ 1711926 w 5729131"/>
                  <a:gd name="connsiteY29-302554" fmla="*/ 1659656 h 2329276"/>
                  <a:gd name="connsiteX30-302555" fmla="*/ 1699803 w 5729131"/>
                  <a:gd name="connsiteY30-302556" fmla="*/ 1661172 h 2329276"/>
                  <a:gd name="connsiteX31-302557" fmla="*/ 1704347 w 5729131"/>
                  <a:gd name="connsiteY31-302558" fmla="*/ 1629357 h 2329276"/>
                  <a:gd name="connsiteX32-302559" fmla="*/ 1662460 w 5729131"/>
                  <a:gd name="connsiteY32-302560" fmla="*/ 1611406 h 2329276"/>
                  <a:gd name="connsiteX33-302561" fmla="*/ 1629901 w 5729131"/>
                  <a:gd name="connsiteY33-302562" fmla="*/ 1624812 h 2329276"/>
                  <a:gd name="connsiteX34-302563" fmla="*/ 1629300 w 5729131"/>
                  <a:gd name="connsiteY34-302564" fmla="*/ 1620157 h 2329276"/>
                  <a:gd name="connsiteX35-302565" fmla="*/ 1617994 w 5729131"/>
                  <a:gd name="connsiteY35-302566" fmla="*/ 1624812 h 2329276"/>
                  <a:gd name="connsiteX36-302567" fmla="*/ 1608904 w 5729131"/>
                  <a:gd name="connsiteY36-302568" fmla="*/ 1554366 h 2329276"/>
                  <a:gd name="connsiteX37-302569" fmla="*/ 1552684 w 5729131"/>
                  <a:gd name="connsiteY37-302570" fmla="*/ 1544673 h 2329276"/>
                  <a:gd name="connsiteX38-302571" fmla="*/ 1518550 w 5729131"/>
                  <a:gd name="connsiteY38-302572" fmla="*/ 1570273 h 2329276"/>
                  <a:gd name="connsiteX39-302573" fmla="*/ 1425379 w 5729131"/>
                  <a:gd name="connsiteY39-302574" fmla="*/ 1590725 h 2329276"/>
                  <a:gd name="connsiteX40-302575" fmla="*/ 1409472 w 5729131"/>
                  <a:gd name="connsiteY40-302576" fmla="*/ 1608905 h 2329276"/>
                  <a:gd name="connsiteX41-302577" fmla="*/ 1270852 w 5729131"/>
                  <a:gd name="connsiteY41-302578" fmla="*/ 1629357 h 2329276"/>
                  <a:gd name="connsiteX42-302579" fmla="*/ 1254945 w 5729131"/>
                  <a:gd name="connsiteY42-302580" fmla="*/ 1649809 h 2329276"/>
                  <a:gd name="connsiteX43-302581" fmla="*/ 1282214 w 5729131"/>
                  <a:gd name="connsiteY43-302582" fmla="*/ 1692986 h 2329276"/>
                  <a:gd name="connsiteX44-302583" fmla="*/ 1243582 w 5729131"/>
                  <a:gd name="connsiteY44-302584" fmla="*/ 1708893 h 2329276"/>
                  <a:gd name="connsiteX45-302585" fmla="*/ 1254945 w 5729131"/>
                  <a:gd name="connsiteY45-302586" fmla="*/ 1727073 h 2329276"/>
                  <a:gd name="connsiteX46-302587" fmla="*/ 1216313 w 5729131"/>
                  <a:gd name="connsiteY46-302588" fmla="*/ 1752070 h 2329276"/>
                  <a:gd name="connsiteX47-302589" fmla="*/ 1275397 w 5729131"/>
                  <a:gd name="connsiteY47-302590" fmla="*/ 1795247 h 2329276"/>
                  <a:gd name="connsiteX48-302591" fmla="*/ 1270852 w 5729131"/>
                  <a:gd name="connsiteY48-302592" fmla="*/ 1822517 h 2329276"/>
                  <a:gd name="connsiteX49-302593" fmla="*/ 1259108 w 5729131"/>
                  <a:gd name="connsiteY49-302594" fmla="*/ 1821538 h 2329276"/>
                  <a:gd name="connsiteX50-302595" fmla="*/ 1258945 w 5729131"/>
                  <a:gd name="connsiteY50-302596" fmla="*/ 1822517 h 2329276"/>
                  <a:gd name="connsiteX51-302597" fmla="*/ 1215644 w 5729131"/>
                  <a:gd name="connsiteY51-302598" fmla="*/ 1818908 h 2329276"/>
                  <a:gd name="connsiteX52-302599" fmla="*/ 1204950 w 5729131"/>
                  <a:gd name="connsiteY52-302600" fmla="*/ 1833879 h 2329276"/>
                  <a:gd name="connsiteX53-302601" fmla="*/ 1196495 w 5729131"/>
                  <a:gd name="connsiteY53-302602" fmla="*/ 1829047 h 2329276"/>
                  <a:gd name="connsiteX54-302603" fmla="*/ 1193043 w 5729131"/>
                  <a:gd name="connsiteY54-302604" fmla="*/ 1833879 h 2329276"/>
                  <a:gd name="connsiteX55-302605" fmla="*/ 1145322 w 5729131"/>
                  <a:gd name="connsiteY55-302606" fmla="*/ 1806609 h 2329276"/>
                  <a:gd name="connsiteX56-302607" fmla="*/ 1098145 w 5729131"/>
                  <a:gd name="connsiteY56-302608" fmla="*/ 1806609 h 2329276"/>
                  <a:gd name="connsiteX57-302609" fmla="*/ 1061785 w 5729131"/>
                  <a:gd name="connsiteY57-302610" fmla="*/ 1833879 h 2329276"/>
                  <a:gd name="connsiteX58-302611" fmla="*/ 1055322 w 5729131"/>
                  <a:gd name="connsiteY58-302612" fmla="*/ 1829796 h 2329276"/>
                  <a:gd name="connsiteX59-302613" fmla="*/ 1049878 w 5729131"/>
                  <a:gd name="connsiteY59-302614" fmla="*/ 1833879 h 2329276"/>
                  <a:gd name="connsiteX60-302615" fmla="*/ 1006701 w 5729131"/>
                  <a:gd name="connsiteY60-302616" fmla="*/ 1806609 h 2329276"/>
                  <a:gd name="connsiteX61-302617" fmla="*/ 924893 w 5729131"/>
                  <a:gd name="connsiteY61-302618" fmla="*/ 1770250 h 2329276"/>
                  <a:gd name="connsiteX62-302619" fmla="*/ 877716 w 5729131"/>
                  <a:gd name="connsiteY62-302620" fmla="*/ 1770250 h 2329276"/>
                  <a:gd name="connsiteX63-302621" fmla="*/ 802724 w 5729131"/>
                  <a:gd name="connsiteY63-302622" fmla="*/ 1833879 h 2329276"/>
                  <a:gd name="connsiteX64-302623" fmla="*/ 798179 w 5729131"/>
                  <a:gd name="connsiteY64-302624" fmla="*/ 1877056 h 2329276"/>
                  <a:gd name="connsiteX65-302625" fmla="*/ 787406 w 5729131"/>
                  <a:gd name="connsiteY65-302626" fmla="*/ 1866283 h 2329276"/>
                  <a:gd name="connsiteX66-302627" fmla="*/ 786272 w 5729131"/>
                  <a:gd name="connsiteY66-302628" fmla="*/ 1877056 h 2329276"/>
                  <a:gd name="connsiteX67-302629" fmla="*/ 756063 w 5729131"/>
                  <a:gd name="connsiteY67-302630" fmla="*/ 1846846 h 2329276"/>
                  <a:gd name="connsiteX68-302631" fmla="*/ 732278 w 5729131"/>
                  <a:gd name="connsiteY68-302632" fmla="*/ 1904325 h 2329276"/>
                  <a:gd name="connsiteX69-302633" fmla="*/ 743640 w 5729131"/>
                  <a:gd name="connsiteY69-302634" fmla="*/ 1913415 h 2329276"/>
                  <a:gd name="connsiteX70-302635" fmla="*/ 723188 w 5729131"/>
                  <a:gd name="connsiteY70-302636" fmla="*/ 1956592 h 2329276"/>
                  <a:gd name="connsiteX71-302637" fmla="*/ 747026 w 5729131"/>
                  <a:gd name="connsiteY71-302638" fmla="*/ 1993433 h 2329276"/>
                  <a:gd name="connsiteX72-302639" fmla="*/ 763548 w 5729131"/>
                  <a:gd name="connsiteY72-302640" fmla="*/ 1990679 h 2329276"/>
                  <a:gd name="connsiteX73-302641" fmla="*/ 764871 w 5729131"/>
                  <a:gd name="connsiteY73-302642" fmla="*/ 1992443 h 2329276"/>
                  <a:gd name="connsiteX74-302643" fmla="*/ 775455 w 5729131"/>
                  <a:gd name="connsiteY74-302644" fmla="*/ 1990679 h 2329276"/>
                  <a:gd name="connsiteX75-302645" fmla="*/ 802724 w 5729131"/>
                  <a:gd name="connsiteY75-302646" fmla="*/ 2027038 h 2329276"/>
                  <a:gd name="connsiteX76-302647" fmla="*/ 798179 w 5729131"/>
                  <a:gd name="connsiteY76-302648" fmla="*/ 2054308 h 2329276"/>
                  <a:gd name="connsiteX77-302649" fmla="*/ 818632 w 5729131"/>
                  <a:gd name="connsiteY77-302650" fmla="*/ 2065670 h 2329276"/>
                  <a:gd name="connsiteX78-302651" fmla="*/ 802724 w 5729131"/>
                  <a:gd name="connsiteY78-302652" fmla="*/ 2097485 h 2329276"/>
                  <a:gd name="connsiteX79-302653" fmla="*/ 766365 w 5729131"/>
                  <a:gd name="connsiteY79-302654" fmla="*/ 2102030 h 2329276"/>
                  <a:gd name="connsiteX80-302655" fmla="*/ 727733 w 5729131"/>
                  <a:gd name="connsiteY80-302656" fmla="*/ 2161114 h 2329276"/>
                  <a:gd name="connsiteX81-302657" fmla="*/ 759548 w 5729131"/>
                  <a:gd name="connsiteY81-302658" fmla="*/ 2204291 h 2329276"/>
                  <a:gd name="connsiteX82-302659" fmla="*/ 759548 w 5729131"/>
                  <a:gd name="connsiteY82-302660" fmla="*/ 2242922 h 2329276"/>
                  <a:gd name="connsiteX83-302661" fmla="*/ 798179 w 5729131"/>
                  <a:gd name="connsiteY83-302662" fmla="*/ 2302007 h 2329276"/>
                  <a:gd name="connsiteX84-302663" fmla="*/ 775455 w 5729131"/>
                  <a:gd name="connsiteY84-302664" fmla="*/ 2317914 h 2329276"/>
                  <a:gd name="connsiteX85-302665" fmla="*/ 770910 w 5729131"/>
                  <a:gd name="connsiteY85-302666" fmla="*/ 2329276 h 2329276"/>
                  <a:gd name="connsiteX86-302667" fmla="*/ 759003 w 5729131"/>
                  <a:gd name="connsiteY86-302668" fmla="*/ 2329276 h 2329276"/>
                  <a:gd name="connsiteX87-302669" fmla="*/ 755003 w 5729131"/>
                  <a:gd name="connsiteY87-302670" fmla="*/ 2329276 h 2329276"/>
                  <a:gd name="connsiteX88-302671" fmla="*/ 743096 w 5729131"/>
                  <a:gd name="connsiteY88-302672" fmla="*/ 2329276 h 2329276"/>
                  <a:gd name="connsiteX89-302673" fmla="*/ 715826 w 5729131"/>
                  <a:gd name="connsiteY89-302674" fmla="*/ 2295189 h 2329276"/>
                  <a:gd name="connsiteX90-302675" fmla="*/ 704464 w 5729131"/>
                  <a:gd name="connsiteY90-302676" fmla="*/ 2295189 h 2329276"/>
                  <a:gd name="connsiteX91-302677" fmla="*/ 684012 w 5729131"/>
                  <a:gd name="connsiteY91-302678" fmla="*/ 2286099 h 2329276"/>
                  <a:gd name="connsiteX92-302679" fmla="*/ 672649 w 5729131"/>
                  <a:gd name="connsiteY92-302680" fmla="*/ 2263375 h 2329276"/>
                  <a:gd name="connsiteX93-302681" fmla="*/ 645222 w 5729131"/>
                  <a:gd name="connsiteY93-302682" fmla="*/ 2255538 h 2329276"/>
                  <a:gd name="connsiteX94-302683" fmla="*/ 625472 w 5729131"/>
                  <a:gd name="connsiteY94-302684" fmla="*/ 2258830 h 2329276"/>
                  <a:gd name="connsiteX95-302685" fmla="*/ 623771 w 5729131"/>
                  <a:gd name="connsiteY95-302686" fmla="*/ 2257129 h 2329276"/>
                  <a:gd name="connsiteX96-302687" fmla="*/ 613565 w 5729131"/>
                  <a:gd name="connsiteY96-302688" fmla="*/ 2258830 h 2329276"/>
                  <a:gd name="connsiteX97-302689" fmla="*/ 609020 w 5729131"/>
                  <a:gd name="connsiteY97-302690" fmla="*/ 2254285 h 2329276"/>
                  <a:gd name="connsiteX98-302691" fmla="*/ 559026 w 5729131"/>
                  <a:gd name="connsiteY98-302692" fmla="*/ 2227015 h 2329276"/>
                  <a:gd name="connsiteX99-302693" fmla="*/ 506760 w 5729131"/>
                  <a:gd name="connsiteY99-302694" fmla="*/ 2220198 h 2329276"/>
                  <a:gd name="connsiteX100-302695" fmla="*/ 483280 w 5729131"/>
                  <a:gd name="connsiteY100-302696" fmla="*/ 2213489 h 2329276"/>
                  <a:gd name="connsiteX101-302697" fmla="*/ 480035 w 5729131"/>
                  <a:gd name="connsiteY101-302698" fmla="*/ 2215653 h 2329276"/>
                  <a:gd name="connsiteX102-302699" fmla="*/ 475042 w 5729131"/>
                  <a:gd name="connsiteY102-302700" fmla="*/ 2211135 h 2329276"/>
                  <a:gd name="connsiteX103-302701" fmla="*/ 474945 w 5729131"/>
                  <a:gd name="connsiteY103-302702" fmla="*/ 2211108 h 2329276"/>
                  <a:gd name="connsiteX104-302703" fmla="*/ 468128 w 5729131"/>
                  <a:gd name="connsiteY104-302704" fmla="*/ 2215653 h 2329276"/>
                  <a:gd name="connsiteX105-302705" fmla="*/ 420406 w 5729131"/>
                  <a:gd name="connsiteY105-302706" fmla="*/ 2172476 h 2329276"/>
                  <a:gd name="connsiteX106-302707" fmla="*/ 381774 w 5729131"/>
                  <a:gd name="connsiteY106-302708" fmla="*/ 2156569 h 2329276"/>
                  <a:gd name="connsiteX107-302709" fmla="*/ 349960 w 5729131"/>
                  <a:gd name="connsiteY107-302710" fmla="*/ 2124754 h 2329276"/>
                  <a:gd name="connsiteX108-302711" fmla="*/ 377229 w 5729131"/>
                  <a:gd name="connsiteY108-302712" fmla="*/ 2117937 h 2329276"/>
                  <a:gd name="connsiteX109-302713" fmla="*/ 404499 w 5729131"/>
                  <a:gd name="connsiteY109-302714" fmla="*/ 2070215 h 2329276"/>
                  <a:gd name="connsiteX110-302715" fmla="*/ 388591 w 5729131"/>
                  <a:gd name="connsiteY110-302716" fmla="*/ 2054308 h 2329276"/>
                  <a:gd name="connsiteX111-302717" fmla="*/ 440858 w 5729131"/>
                  <a:gd name="connsiteY111-302718" fmla="*/ 2027038 h 2329276"/>
                  <a:gd name="connsiteX112-302719" fmla="*/ 440858 w 5729131"/>
                  <a:gd name="connsiteY112-302720" fmla="*/ 2023982 h 2329276"/>
                  <a:gd name="connsiteX113-302721" fmla="*/ 416406 w 5729131"/>
                  <a:gd name="connsiteY113-302722" fmla="*/ 2027038 h 2329276"/>
                  <a:gd name="connsiteX114-302723" fmla="*/ 416406 w 5729131"/>
                  <a:gd name="connsiteY114-302724" fmla="*/ 2025550 h 2329276"/>
                  <a:gd name="connsiteX115-302725" fmla="*/ 404499 w 5729131"/>
                  <a:gd name="connsiteY115-302726" fmla="*/ 2027038 h 2329276"/>
                  <a:gd name="connsiteX116-302727" fmla="*/ 404499 w 5729131"/>
                  <a:gd name="connsiteY116-302728" fmla="*/ 2006586 h 2329276"/>
                  <a:gd name="connsiteX117-302729" fmla="*/ 424951 w 5729131"/>
                  <a:gd name="connsiteY117-302730" fmla="*/ 1990679 h 2329276"/>
                  <a:gd name="connsiteX118-302731" fmla="*/ 463583 w 5729131"/>
                  <a:gd name="connsiteY118-302732" fmla="*/ 1983862 h 2329276"/>
                  <a:gd name="connsiteX119-302733" fmla="*/ 468128 w 5729131"/>
                  <a:gd name="connsiteY119-302734" fmla="*/ 1967954 h 2329276"/>
                  <a:gd name="connsiteX120-302735" fmla="*/ 456765 w 5729131"/>
                  <a:gd name="connsiteY120-302736" fmla="*/ 1936140 h 2329276"/>
                  <a:gd name="connsiteX121-302737" fmla="*/ 474945 w 5729131"/>
                  <a:gd name="connsiteY121-302738" fmla="*/ 1908870 h 2329276"/>
                  <a:gd name="connsiteX122-302739" fmla="*/ 474945 w 5729131"/>
                  <a:gd name="connsiteY122-302740" fmla="*/ 1888418 h 2329276"/>
                  <a:gd name="connsiteX123-302741" fmla="*/ 420406 w 5729131"/>
                  <a:gd name="connsiteY123-302742" fmla="*/ 1870238 h 2329276"/>
                  <a:gd name="connsiteX124-302743" fmla="*/ 409588 w 5729131"/>
                  <a:gd name="connsiteY124-302744" fmla="*/ 1870238 h 2329276"/>
                  <a:gd name="connsiteX125-302745" fmla="*/ 397681 w 5729131"/>
                  <a:gd name="connsiteY125-302746" fmla="*/ 1870238 h 2329276"/>
                  <a:gd name="connsiteX126-302747" fmla="*/ 379485 w 5729131"/>
                  <a:gd name="connsiteY126-302748" fmla="*/ 1847999 h 2329276"/>
                  <a:gd name="connsiteX127-302749" fmla="*/ 357322 w 5729131"/>
                  <a:gd name="connsiteY127-302750" fmla="*/ 1854331 h 2329276"/>
                  <a:gd name="connsiteX128-302751" fmla="*/ 352842 w 5729131"/>
                  <a:gd name="connsiteY128-302752" fmla="*/ 1852209 h 2329276"/>
                  <a:gd name="connsiteX129-302753" fmla="*/ 345415 w 5729131"/>
                  <a:gd name="connsiteY129-302754" fmla="*/ 1854331 h 2329276"/>
                  <a:gd name="connsiteX130-302755" fmla="*/ 302238 w 5729131"/>
                  <a:gd name="connsiteY130-302756" fmla="*/ 1833879 h 2329276"/>
                  <a:gd name="connsiteX131-302757" fmla="*/ 302238 w 5729131"/>
                  <a:gd name="connsiteY131-302758" fmla="*/ 1822517 h 2329276"/>
                  <a:gd name="connsiteX132-302759" fmla="*/ 286331 w 5729131"/>
                  <a:gd name="connsiteY132-302760" fmla="*/ 1795247 h 2329276"/>
                  <a:gd name="connsiteX133-302761" fmla="*/ 270968 w 5729131"/>
                  <a:gd name="connsiteY133-302762" fmla="*/ 1795247 h 2329276"/>
                  <a:gd name="connsiteX134-302763" fmla="*/ 259061 w 5729131"/>
                  <a:gd name="connsiteY134-302764" fmla="*/ 1795247 h 2329276"/>
                  <a:gd name="connsiteX135-302765" fmla="*/ 254516 w 5729131"/>
                  <a:gd name="connsiteY135-302766" fmla="*/ 1779340 h 2329276"/>
                  <a:gd name="connsiteX136-302767" fmla="*/ 263606 w 5729131"/>
                  <a:gd name="connsiteY136-302768" fmla="*/ 1763433 h 2329276"/>
                  <a:gd name="connsiteX137-302769" fmla="*/ 243991 w 5729131"/>
                  <a:gd name="connsiteY137-302770" fmla="*/ 1732920 h 2329276"/>
                  <a:gd name="connsiteX138-302771" fmla="*/ 216429 w 5729131"/>
                  <a:gd name="connsiteY138-302772" fmla="*/ 1736163 h 2329276"/>
                  <a:gd name="connsiteX139-302773" fmla="*/ 212956 w 5729131"/>
                  <a:gd name="connsiteY139-302774" fmla="*/ 1735171 h 2329276"/>
                  <a:gd name="connsiteX140-302775" fmla="*/ 204522 w 5729131"/>
                  <a:gd name="connsiteY140-302776" fmla="*/ 1736163 h 2329276"/>
                  <a:gd name="connsiteX141-302777" fmla="*/ 199623 w 5729131"/>
                  <a:gd name="connsiteY141-302778" fmla="*/ 1734763 h 2329276"/>
                  <a:gd name="connsiteX142-302779" fmla="*/ 195977 w 5729131"/>
                  <a:gd name="connsiteY142-302780" fmla="*/ 1747525 h 2329276"/>
                  <a:gd name="connsiteX143-302781" fmla="*/ 184968 w 5729131"/>
                  <a:gd name="connsiteY143-302782" fmla="*/ 1744380 h 2329276"/>
                  <a:gd name="connsiteX144-302783" fmla="*/ 184070 w 5729131"/>
                  <a:gd name="connsiteY144-302784" fmla="*/ 1747525 h 2329276"/>
                  <a:gd name="connsiteX145-302785" fmla="*/ 168163 w 5729131"/>
                  <a:gd name="connsiteY145-302786" fmla="*/ 1742990 h 2329276"/>
                  <a:gd name="connsiteX146-302787" fmla="*/ 156800 w 5729131"/>
                  <a:gd name="connsiteY146-302788" fmla="*/ 1704348 h 2329276"/>
                  <a:gd name="connsiteX147-302789" fmla="*/ 152255 w 5729131"/>
                  <a:gd name="connsiteY147-302790" fmla="*/ 1688441 h 2329276"/>
                  <a:gd name="connsiteX148-302791" fmla="*/ 156800 w 5729131"/>
                  <a:gd name="connsiteY148-302792" fmla="*/ 1683896 h 2329276"/>
                  <a:gd name="connsiteX149-302793" fmla="*/ 168707 w 5729131"/>
                  <a:gd name="connsiteY149-302794" fmla="*/ 1683896 h 2329276"/>
                  <a:gd name="connsiteX150-302795" fmla="*/ 188615 w 5729131"/>
                  <a:gd name="connsiteY150-302796" fmla="*/ 1683896 h 2329276"/>
                  <a:gd name="connsiteX151-302797" fmla="*/ 199977 w 5729131"/>
                  <a:gd name="connsiteY151-302798" fmla="*/ 1672534 h 2329276"/>
                  <a:gd name="connsiteX152-302799" fmla="*/ 188615 w 5729131"/>
                  <a:gd name="connsiteY152-302800" fmla="*/ 1649809 h 2329276"/>
                  <a:gd name="connsiteX153-302801" fmla="*/ 168163 w 5729131"/>
                  <a:gd name="connsiteY153-302802" fmla="*/ 1640720 h 2329276"/>
                  <a:gd name="connsiteX154-302803" fmla="*/ 168163 w 5729131"/>
                  <a:gd name="connsiteY154-302804" fmla="*/ 1633902 h 2329276"/>
                  <a:gd name="connsiteX155-302805" fmla="*/ 152255 w 5729131"/>
                  <a:gd name="connsiteY155-302806" fmla="*/ 1617995 h 2329276"/>
                  <a:gd name="connsiteX156-302807" fmla="*/ 129531 w 5729131"/>
                  <a:gd name="connsiteY156-302808" fmla="*/ 1581635 h 2329276"/>
                  <a:gd name="connsiteX157-302809" fmla="*/ 140893 w 5729131"/>
                  <a:gd name="connsiteY157-302810" fmla="*/ 1558911 h 2329276"/>
                  <a:gd name="connsiteX158-302811" fmla="*/ 136348 w 5729131"/>
                  <a:gd name="connsiteY158-302812" fmla="*/ 1531641 h 2329276"/>
                  <a:gd name="connsiteX159-302813" fmla="*/ 103789 w 5729131"/>
                  <a:gd name="connsiteY159-302814" fmla="*/ 1518234 h 2329276"/>
                  <a:gd name="connsiteX160-302815" fmla="*/ 93716 w 5729131"/>
                  <a:gd name="connsiteY160-302816" fmla="*/ 1522551 h 2329276"/>
                  <a:gd name="connsiteX161-302817" fmla="*/ 91868 w 5729131"/>
                  <a:gd name="connsiteY161-302818" fmla="*/ 1518240 h 2329276"/>
                  <a:gd name="connsiteX162-302819" fmla="*/ 81809 w 5729131"/>
                  <a:gd name="connsiteY162-302820" fmla="*/ 1522551 h 2329276"/>
                  <a:gd name="connsiteX163-302821" fmla="*/ 74992 w 5729131"/>
                  <a:gd name="connsiteY163-302822" fmla="*/ 1506644 h 2329276"/>
                  <a:gd name="connsiteX164-302823" fmla="*/ 34087 w 5729131"/>
                  <a:gd name="connsiteY164-302824" fmla="*/ 1495282 h 2329276"/>
                  <a:gd name="connsiteX165-302825" fmla="*/ 22725 w 5729131"/>
                  <a:gd name="connsiteY165-302826" fmla="*/ 1452105 h 2329276"/>
                  <a:gd name="connsiteX166-302827" fmla="*/ 22725 w 5729131"/>
                  <a:gd name="connsiteY166-302828" fmla="*/ 1420290 h 2329276"/>
                  <a:gd name="connsiteX167-302829" fmla="*/ 0 w 5729131"/>
                  <a:gd name="connsiteY167-302830" fmla="*/ 1404383 h 2329276"/>
                  <a:gd name="connsiteX168-302831" fmla="*/ 15907 w 5729131"/>
                  <a:gd name="connsiteY168-302832" fmla="*/ 1381659 h 2329276"/>
                  <a:gd name="connsiteX169-302833" fmla="*/ 6818 w 5729131"/>
                  <a:gd name="connsiteY169-302834" fmla="*/ 1318030 h 2329276"/>
                  <a:gd name="connsiteX170-302835" fmla="*/ 34087 w 5729131"/>
                  <a:gd name="connsiteY170-302836" fmla="*/ 1274853 h 2329276"/>
                  <a:gd name="connsiteX171-302837" fmla="*/ 27270 w 5729131"/>
                  <a:gd name="connsiteY171-302838" fmla="*/ 1263491 h 2329276"/>
                  <a:gd name="connsiteX172-302839" fmla="*/ 70447 w 5729131"/>
                  <a:gd name="connsiteY172-302840" fmla="*/ 1224859 h 2329276"/>
                  <a:gd name="connsiteX173-302841" fmla="*/ 27270 w 5729131"/>
                  <a:gd name="connsiteY173-302842" fmla="*/ 1188499 h 2329276"/>
                  <a:gd name="connsiteX174-302843" fmla="*/ 109078 w 5729131"/>
                  <a:gd name="connsiteY174-302844" fmla="*/ 1090783 h 2329276"/>
                  <a:gd name="connsiteX175-302845" fmla="*/ 145438 w 5729131"/>
                  <a:gd name="connsiteY175-302846" fmla="*/ 1047606 h 2329276"/>
                  <a:gd name="connsiteX176-302847" fmla="*/ 156800 w 5729131"/>
                  <a:gd name="connsiteY176-302848" fmla="*/ 1004430 h 2329276"/>
                  <a:gd name="connsiteX177-302849" fmla="*/ 102261 w 5729131"/>
                  <a:gd name="connsiteY177-302850" fmla="*/ 952163 h 2329276"/>
                  <a:gd name="connsiteX178-302851" fmla="*/ 118168 w 5729131"/>
                  <a:gd name="connsiteY178-302852" fmla="*/ 897624 h 2329276"/>
                  <a:gd name="connsiteX179-302853" fmla="*/ 86354 w 5729131"/>
                  <a:gd name="connsiteY179-302854" fmla="*/ 833995 h 2329276"/>
                  <a:gd name="connsiteX180-302855" fmla="*/ 109078 w 5729131"/>
                  <a:gd name="connsiteY180-302856" fmla="*/ 759003 h 2329276"/>
                  <a:gd name="connsiteX181-302857" fmla="*/ 70447 w 5729131"/>
                  <a:gd name="connsiteY181-302858" fmla="*/ 656742 h 2329276"/>
                  <a:gd name="connsiteX182-302859" fmla="*/ 102261 w 5729131"/>
                  <a:gd name="connsiteY182-302860" fmla="*/ 586296 h 2329276"/>
                  <a:gd name="connsiteX183-302861" fmla="*/ 43177 w 5729131"/>
                  <a:gd name="connsiteY183-302862" fmla="*/ 520395 h 2329276"/>
                  <a:gd name="connsiteX184-302863" fmla="*/ 49994 w 5729131"/>
                  <a:gd name="connsiteY184-302864" fmla="*/ 445403 h 2329276"/>
                  <a:gd name="connsiteX185-302865" fmla="*/ 81809 w 5729131"/>
                  <a:gd name="connsiteY185-302866" fmla="*/ 440858 h 2329276"/>
                  <a:gd name="connsiteX186-302867" fmla="*/ 145438 w 5729131"/>
                  <a:gd name="connsiteY186-302868" fmla="*/ 397682 h 2329276"/>
                  <a:gd name="connsiteX187-302869" fmla="*/ 184070 w 5729131"/>
                  <a:gd name="connsiteY187-302870" fmla="*/ 359050 h 2329276"/>
                  <a:gd name="connsiteX188-302871" fmla="*/ 189699 w 5729131"/>
                  <a:gd name="connsiteY188-302872" fmla="*/ 365328 h 2329276"/>
                  <a:gd name="connsiteX189-302873" fmla="*/ 195977 w 5729131"/>
                  <a:gd name="connsiteY189-302874" fmla="*/ 359050 h 2329276"/>
                  <a:gd name="connsiteX190-302875" fmla="*/ 255061 w 5729131"/>
                  <a:gd name="connsiteY190-302876" fmla="*/ 424951 h 2329276"/>
                  <a:gd name="connsiteX191-302877" fmla="*/ 350504 w 5729131"/>
                  <a:gd name="connsiteY191-302878" fmla="*/ 445403 h 2329276"/>
                  <a:gd name="connsiteX192-302879" fmla="*/ 491397 w 5729131"/>
                  <a:gd name="connsiteY192-302880" fmla="*/ 559027 h 2329276"/>
                  <a:gd name="connsiteX193-302881" fmla="*/ 523211 w 5729131"/>
                  <a:gd name="connsiteY193-302882" fmla="*/ 606748 h 2329276"/>
                  <a:gd name="connsiteX194-302883" fmla="*/ 523211 w 5729131"/>
                  <a:gd name="connsiteY194-302884" fmla="*/ 665832 h 2329276"/>
                  <a:gd name="connsiteX195-302885" fmla="*/ 486852 w 5729131"/>
                  <a:gd name="connsiteY195-302886" fmla="*/ 720371 h 2329276"/>
                  <a:gd name="connsiteX196-302887" fmla="*/ 420951 w 5729131"/>
                  <a:gd name="connsiteY196-302888" fmla="*/ 740824 h 2329276"/>
                  <a:gd name="connsiteX197-302889" fmla="*/ 415909 w 5729131"/>
                  <a:gd name="connsiteY197-302890" fmla="*/ 738693 h 2329276"/>
                  <a:gd name="connsiteX198-302891" fmla="*/ 409044 w 5729131"/>
                  <a:gd name="connsiteY198-302892" fmla="*/ 740824 h 2329276"/>
                  <a:gd name="connsiteX199-302893" fmla="*/ 252950 w 5729131"/>
                  <a:gd name="connsiteY199-302894" fmla="*/ 674868 h 2329276"/>
                  <a:gd name="connsiteX200-302895" fmla="*/ 232336 w 5729131"/>
                  <a:gd name="connsiteY200-302896" fmla="*/ 681740 h 2329276"/>
                  <a:gd name="connsiteX201-302897" fmla="*/ 291420 w 5729131"/>
                  <a:gd name="connsiteY201-302898" fmla="*/ 752186 h 2329276"/>
                  <a:gd name="connsiteX202-302899" fmla="*/ 291420 w 5729131"/>
                  <a:gd name="connsiteY202-302900" fmla="*/ 790818 h 2329276"/>
                  <a:gd name="connsiteX203-302901" fmla="*/ 298238 w 5729131"/>
                  <a:gd name="connsiteY203-302902" fmla="*/ 877172 h 2329276"/>
                  <a:gd name="connsiteX204-302903" fmla="*/ 345959 w 5729131"/>
                  <a:gd name="connsiteY204-302904" fmla="*/ 908986 h 2329276"/>
                  <a:gd name="connsiteX205-302905" fmla="*/ 362087 w 5729131"/>
                  <a:gd name="connsiteY205-302906" fmla="*/ 918394 h 2329276"/>
                  <a:gd name="connsiteX206-302907" fmla="*/ 365867 w 5729131"/>
                  <a:gd name="connsiteY206-302908" fmla="*/ 886261 h 2329276"/>
                  <a:gd name="connsiteX207-302909" fmla="*/ 345415 w 5729131"/>
                  <a:gd name="connsiteY207-302910" fmla="*/ 849902 h 2329276"/>
                  <a:gd name="connsiteX208-302911" fmla="*/ 365867 w 5729131"/>
                  <a:gd name="connsiteY208-302912" fmla="*/ 818087 h 2329276"/>
                  <a:gd name="connsiteX209-302913" fmla="*/ 374560 w 5729131"/>
                  <a:gd name="connsiteY209-302914" fmla="*/ 823086 h 2329276"/>
                  <a:gd name="connsiteX210-302915" fmla="*/ 377774 w 5729131"/>
                  <a:gd name="connsiteY210-302916" fmla="*/ 818087 h 2329276"/>
                  <a:gd name="connsiteX211-302917" fmla="*/ 461933 w 5729131"/>
                  <a:gd name="connsiteY211-302918" fmla="*/ 866479 h 2329276"/>
                  <a:gd name="connsiteX212-302919" fmla="*/ 484035 w 5729131"/>
                  <a:gd name="connsiteY212-302920" fmla="*/ 849902 h 2329276"/>
                  <a:gd name="connsiteX213-302921" fmla="*/ 463583 w 5729131"/>
                  <a:gd name="connsiteY213-302922" fmla="*/ 784000 h 2329276"/>
                  <a:gd name="connsiteX214-302923" fmla="*/ 549936 w 5729131"/>
                  <a:gd name="connsiteY214-302924" fmla="*/ 697647 h 2329276"/>
                  <a:gd name="connsiteX215-302925" fmla="*/ 559742 w 5729131"/>
                  <a:gd name="connsiteY215-302926" fmla="*/ 699748 h 2329276"/>
                  <a:gd name="connsiteX216-302927" fmla="*/ 561843 w 5729131"/>
                  <a:gd name="connsiteY216-302928" fmla="*/ 697647 h 2329276"/>
                  <a:gd name="connsiteX217-302929" fmla="*/ 593658 w 5729131"/>
                  <a:gd name="connsiteY217-302930" fmla="*/ 704464 h 2329276"/>
                  <a:gd name="connsiteX218-302931" fmla="*/ 620945 w 5729131"/>
                  <a:gd name="connsiteY218-302932" fmla="*/ 728341 h 2329276"/>
                  <a:gd name="connsiteX219-302933" fmla="*/ 640835 w 5729131"/>
                  <a:gd name="connsiteY219-302934" fmla="*/ 672650 h 2329276"/>
                  <a:gd name="connsiteX220-302935" fmla="*/ 609020 w 5729131"/>
                  <a:gd name="connsiteY220-302936" fmla="*/ 618111 h 2329276"/>
                  <a:gd name="connsiteX221-302937" fmla="*/ 624928 w 5729131"/>
                  <a:gd name="connsiteY221-302938" fmla="*/ 559027 h 2329276"/>
                  <a:gd name="connsiteX222-302939" fmla="*/ 597658 w 5729131"/>
                  <a:gd name="connsiteY222-302940" fmla="*/ 499942 h 2329276"/>
                  <a:gd name="connsiteX223-302941" fmla="*/ 611562 w 5729131"/>
                  <a:gd name="connsiteY223-302942" fmla="*/ 504268 h 2329276"/>
                  <a:gd name="connsiteX224-302943" fmla="*/ 609565 w 5729131"/>
                  <a:gd name="connsiteY224-302944" fmla="*/ 499942 h 2329276"/>
                  <a:gd name="connsiteX225-302945" fmla="*/ 711826 w 5729131"/>
                  <a:gd name="connsiteY225-302946" fmla="*/ 531757 h 2329276"/>
                  <a:gd name="connsiteX226-302947" fmla="*/ 732278 w 5729131"/>
                  <a:gd name="connsiteY226-302948" fmla="*/ 586296 h 2329276"/>
                  <a:gd name="connsiteX227-302949" fmla="*/ 684556 w 5729131"/>
                  <a:gd name="connsiteY227-302950" fmla="*/ 597658 h 2329276"/>
                  <a:gd name="connsiteX228-302951" fmla="*/ 684556 w 5729131"/>
                  <a:gd name="connsiteY228-302952" fmla="*/ 649925 h 2329276"/>
                  <a:gd name="connsiteX229-302953" fmla="*/ 713309 w 5729131"/>
                  <a:gd name="connsiteY229-302954" fmla="*/ 678678 h 2329276"/>
                  <a:gd name="connsiteX230-302955" fmla="*/ 763548 w 5729131"/>
                  <a:gd name="connsiteY230-302956" fmla="*/ 661287 h 2329276"/>
                  <a:gd name="connsiteX231-302957" fmla="*/ 770365 w 5729131"/>
                  <a:gd name="connsiteY231-302958" fmla="*/ 602203 h 2329276"/>
                  <a:gd name="connsiteX232-302959" fmla="*/ 845357 w 5729131"/>
                  <a:gd name="connsiteY232-302960" fmla="*/ 554482 h 2329276"/>
                  <a:gd name="connsiteX233-302961" fmla="*/ 972614 w 5729131"/>
                  <a:gd name="connsiteY233-302962" fmla="*/ 468128 h 2329276"/>
                  <a:gd name="connsiteX234-302963" fmla="*/ 982566 w 5729131"/>
                  <a:gd name="connsiteY234-302964" fmla="*/ 469455 h 2329276"/>
                  <a:gd name="connsiteX235-302965" fmla="*/ 984521 w 5729131"/>
                  <a:gd name="connsiteY235-302966" fmla="*/ 468128 h 2329276"/>
                  <a:gd name="connsiteX236-302967" fmla="*/ 1018608 w 5729131"/>
                  <a:gd name="connsiteY236-302968" fmla="*/ 472673 h 2329276"/>
                  <a:gd name="connsiteX237-302969" fmla="*/ 979977 w 5729131"/>
                  <a:gd name="connsiteY237-302970" fmla="*/ 536302 h 2329276"/>
                  <a:gd name="connsiteX238-302971" fmla="*/ 1012666 w 5729131"/>
                  <a:gd name="connsiteY238-302972" fmla="*/ 541463 h 2329276"/>
                  <a:gd name="connsiteX239-302973" fmla="*/ 1038516 w 5729131"/>
                  <a:gd name="connsiteY239-302974" fmla="*/ 511305 h 2329276"/>
                  <a:gd name="connsiteX240-302975" fmla="*/ 1050423 w 5729131"/>
                  <a:gd name="connsiteY240-302976" fmla="*/ 511305 h 2329276"/>
                  <a:gd name="connsiteX241-302977" fmla="*/ 1108962 w 5729131"/>
                  <a:gd name="connsiteY241-302978" fmla="*/ 511305 h 2329276"/>
                  <a:gd name="connsiteX242-302979" fmla="*/ 1161229 w 5729131"/>
                  <a:gd name="connsiteY242-302980" fmla="*/ 468128 h 2329276"/>
                  <a:gd name="connsiteX243-302981" fmla="*/ 1165711 w 5729131"/>
                  <a:gd name="connsiteY243-302982" fmla="*/ 474262 h 2329276"/>
                  <a:gd name="connsiteX244-302983" fmla="*/ 1173136 w 5729131"/>
                  <a:gd name="connsiteY244-302984" fmla="*/ 468128 h 2329276"/>
                  <a:gd name="connsiteX245-302985" fmla="*/ 1210035 w 5729131"/>
                  <a:gd name="connsiteY245-302986" fmla="*/ 518621 h 2329276"/>
                  <a:gd name="connsiteX246-302987" fmla="*/ 1247583 w 5729131"/>
                  <a:gd name="connsiteY246-302988" fmla="*/ 461311 h 2329276"/>
                  <a:gd name="connsiteX247-302989" fmla="*/ 1211223 w 5729131"/>
                  <a:gd name="connsiteY247-302990" fmla="*/ 402227 h 2329276"/>
                  <a:gd name="connsiteX248-302991" fmla="*/ 1227130 w 5729131"/>
                  <a:gd name="connsiteY248-302992" fmla="*/ 365867 h 2329276"/>
                  <a:gd name="connsiteX249-302993" fmla="*/ 1237665 w 5729131"/>
                  <a:gd name="connsiteY249-302994" fmla="*/ 369005 h 2329276"/>
                  <a:gd name="connsiteX250-302995" fmla="*/ 1239037 w 5729131"/>
                  <a:gd name="connsiteY250-302996" fmla="*/ 365867 h 2329276"/>
                  <a:gd name="connsiteX251-302997" fmla="*/ 1345843 w 5729131"/>
                  <a:gd name="connsiteY251-302998" fmla="*/ 397682 h 2329276"/>
                  <a:gd name="connsiteX252-302999" fmla="*/ 1400382 w 5729131"/>
                  <a:gd name="connsiteY252-303000" fmla="*/ 429496 h 2329276"/>
                  <a:gd name="connsiteX253-303001" fmla="*/ 1519756 w 5729131"/>
                  <a:gd name="connsiteY253-303002" fmla="*/ 536080 h 2329276"/>
                  <a:gd name="connsiteX254-303003" fmla="*/ 1543003 w 5729131"/>
                  <a:gd name="connsiteY254-303004" fmla="*/ 495398 h 2329276"/>
                  <a:gd name="connsiteX255-303005" fmla="*/ 1506643 w 5729131"/>
                  <a:gd name="connsiteY255-303006" fmla="*/ 440858 h 2329276"/>
                  <a:gd name="connsiteX256-303007" fmla="*/ 1506643 w 5729131"/>
                  <a:gd name="connsiteY256-303008" fmla="*/ 418134 h 2329276"/>
                  <a:gd name="connsiteX257-303009" fmla="*/ 1463467 w 5729131"/>
                  <a:gd name="connsiteY257-303010" fmla="*/ 409044 h 2329276"/>
                  <a:gd name="connsiteX258-303011" fmla="*/ 1472556 w 5729131"/>
                  <a:gd name="connsiteY258-303012" fmla="*/ 359050 h 2329276"/>
                  <a:gd name="connsiteX259-303013" fmla="*/ 1452104 w 5729131"/>
                  <a:gd name="connsiteY259-303014" fmla="*/ 272696 h 2329276"/>
                  <a:gd name="connsiteX260-303015" fmla="*/ 1452104 w 5729131"/>
                  <a:gd name="connsiteY260-303016" fmla="*/ 236337 h 2329276"/>
                  <a:gd name="connsiteX261-303017" fmla="*/ 1522551 w 5729131"/>
                  <a:gd name="connsiteY261-303018" fmla="*/ 134076 h 2329276"/>
                  <a:gd name="connsiteX262-303019" fmla="*/ 1543003 w 5729131"/>
                  <a:gd name="connsiteY262-303020" fmla="*/ 20453 h 2329276"/>
                  <a:gd name="connsiteX263-303021" fmla="*/ 1570272 w 5729131"/>
                  <a:gd name="connsiteY263-303022" fmla="*/ 0 h 2329276"/>
                  <a:gd name="connsiteX264-303023" fmla="*/ 1578688 w 5729131"/>
                  <a:gd name="connsiteY264-303024" fmla="*/ 2619 h 2329276"/>
                  <a:gd name="connsiteX265-303025" fmla="*/ 1582179 w 5729131"/>
                  <a:gd name="connsiteY265-303026" fmla="*/ 0 h 2329276"/>
                  <a:gd name="connsiteX266-303027" fmla="*/ 1684440 w 5729131"/>
                  <a:gd name="connsiteY266-303028" fmla="*/ 31815 h 2329276"/>
                  <a:gd name="connsiteX267-303029" fmla="*/ 1688985 w 5729131"/>
                  <a:gd name="connsiteY267-303030" fmla="*/ 102261 h 2329276"/>
                  <a:gd name="connsiteX268-303031" fmla="*/ 1652625 w 5729131"/>
                  <a:gd name="connsiteY268-303032" fmla="*/ 193160 h 2329276"/>
                  <a:gd name="connsiteX269-303033" fmla="*/ 1679895 w 5729131"/>
                  <a:gd name="connsiteY269-303034" fmla="*/ 231792 h 2329276"/>
                  <a:gd name="connsiteX270-303035" fmla="*/ 1688985 w 5729131"/>
                  <a:gd name="connsiteY270-303036" fmla="*/ 306783 h 2329276"/>
                  <a:gd name="connsiteX271-303037" fmla="*/ 1679895 w 5729131"/>
                  <a:gd name="connsiteY271-303038" fmla="*/ 452221 h 2329276"/>
                  <a:gd name="connsiteX272-303039" fmla="*/ 1636718 w 5729131"/>
                  <a:gd name="connsiteY272-303040" fmla="*/ 715827 h 2329276"/>
                  <a:gd name="connsiteX273-303041" fmla="*/ 1662494 w 5729131"/>
                  <a:gd name="connsiteY273-303042" fmla="*/ 722271 h 2329276"/>
                  <a:gd name="connsiteX0-303043" fmla="*/ 1662494 w 5729131"/>
                  <a:gd name="connsiteY0-303044" fmla="*/ 722271 h 2329276"/>
                  <a:gd name="connsiteX1-303045" fmla="*/ 5729132 w 5729131"/>
                  <a:gd name="connsiteY1-303046" fmla="*/ 785976 h 2329276"/>
                  <a:gd name="connsiteX2-303047" fmla="*/ 5693366 w 5729131"/>
                  <a:gd name="connsiteY2-303048" fmla="*/ 792603 h 2329276"/>
                  <a:gd name="connsiteX3-303049" fmla="*/ 5640799 w 5729131"/>
                  <a:gd name="connsiteY3-303050" fmla="*/ 752186 h 2329276"/>
                  <a:gd name="connsiteX4-303051" fmla="*/ 5586259 w 5729131"/>
                  <a:gd name="connsiteY4-303052" fmla="*/ 870354 h 2329276"/>
                  <a:gd name="connsiteX5-303053" fmla="*/ 5575676 w 5729131"/>
                  <a:gd name="connsiteY5-303054" fmla="*/ 869346 h 2329276"/>
                  <a:gd name="connsiteX6-303055" fmla="*/ 5539436 w 5729131"/>
                  <a:gd name="connsiteY6-303056" fmla="*/ 867029 h 2329276"/>
                  <a:gd name="connsiteX7-303057" fmla="*/ 5593077 w 5729131"/>
                  <a:gd name="connsiteY7-303058" fmla="*/ 972615 h 2329276"/>
                  <a:gd name="connsiteX8-303059" fmla="*/ 5613529 w 5729131"/>
                  <a:gd name="connsiteY8-303060" fmla="*/ 1031699 h 2329276"/>
                  <a:gd name="connsiteX9-303061" fmla="*/ 5608984 w 5729131"/>
                  <a:gd name="connsiteY9-303062" fmla="*/ 1054424 h 2329276"/>
                  <a:gd name="connsiteX10-303063" fmla="*/ 5274932 w 5729131"/>
                  <a:gd name="connsiteY10-303064" fmla="*/ 1236221 h 2329276"/>
                  <a:gd name="connsiteX11-303065" fmla="*/ 5267238 w 5729131"/>
                  <a:gd name="connsiteY11-303066" fmla="*/ 1227794 h 2329276"/>
                  <a:gd name="connsiteX12-303067" fmla="*/ 5129494 w 5729131"/>
                  <a:gd name="connsiteY12-303068" fmla="*/ 1243038 h 2329276"/>
                  <a:gd name="connsiteX13-303069" fmla="*/ 5126389 w 5729131"/>
                  <a:gd name="connsiteY13-303070" fmla="*/ 1237716 h 2329276"/>
                  <a:gd name="connsiteX14-303071" fmla="*/ 5117587 w 5729131"/>
                  <a:gd name="connsiteY14-303072" fmla="*/ 1243038 h 2329276"/>
                  <a:gd name="connsiteX15-303073" fmla="*/ 5074955 w 5729131"/>
                  <a:gd name="connsiteY15-303074" fmla="*/ 1247583 h 2329276"/>
                  <a:gd name="connsiteX16-303075" fmla="*/ 5015871 w 5729131"/>
                  <a:gd name="connsiteY16-303076" fmla="*/ 1283943 h 2329276"/>
                  <a:gd name="connsiteX17-303077" fmla="*/ 4974967 w 5729131"/>
                  <a:gd name="connsiteY17-303078" fmla="*/ 1349844 h 2329276"/>
                  <a:gd name="connsiteX18-303079" fmla="*/ 5011326 w 5729131"/>
                  <a:gd name="connsiteY18-303080" fmla="*/ 1495282 h 2329276"/>
                  <a:gd name="connsiteX19-303081" fmla="*/ 4963605 w 5729131"/>
                  <a:gd name="connsiteY19-303082" fmla="*/ 1547548 h 2329276"/>
                  <a:gd name="connsiteX20-303083" fmla="*/ 4974967 w 5729131"/>
                  <a:gd name="connsiteY20-303084" fmla="*/ 1574818 h 2329276"/>
                  <a:gd name="connsiteX21-303085" fmla="*/ 4897703 w 5729131"/>
                  <a:gd name="connsiteY21-303086" fmla="*/ 1677079 h 2329276"/>
                  <a:gd name="connsiteX22-303087" fmla="*/ 4845437 w 5729131"/>
                  <a:gd name="connsiteY22-303088" fmla="*/ 1692986 h 2329276"/>
                  <a:gd name="connsiteX23-303089" fmla="*/ 4767628 w 5729131"/>
                  <a:gd name="connsiteY23-303090" fmla="*/ 1408928 h 2329276"/>
                  <a:gd name="connsiteX24-303091" fmla="*/ 4826712 w 5729131"/>
                  <a:gd name="connsiteY24-303092" fmla="*/ 1365751 h 2329276"/>
                  <a:gd name="connsiteX25-303093" fmla="*/ 1811153 w 5729131"/>
                  <a:gd name="connsiteY25-303094" fmla="*/ 1617995 h 2329276"/>
                  <a:gd name="connsiteX26-303095" fmla="*/ 1748069 w 5729131"/>
                  <a:gd name="connsiteY26-303096" fmla="*/ 1656627 h 2329276"/>
                  <a:gd name="connsiteX27-303097" fmla="*/ 1711709 w 5729131"/>
                  <a:gd name="connsiteY27-303098" fmla="*/ 1661172 h 2329276"/>
                  <a:gd name="connsiteX28-303099" fmla="*/ 1711926 w 5729131"/>
                  <a:gd name="connsiteY28-303100" fmla="*/ 1659656 h 2329276"/>
                  <a:gd name="connsiteX29-303101" fmla="*/ 1699803 w 5729131"/>
                  <a:gd name="connsiteY29-303102" fmla="*/ 1661172 h 2329276"/>
                  <a:gd name="connsiteX30-303103" fmla="*/ 1704347 w 5729131"/>
                  <a:gd name="connsiteY30-303104" fmla="*/ 1629357 h 2329276"/>
                  <a:gd name="connsiteX31-303105" fmla="*/ 1662460 w 5729131"/>
                  <a:gd name="connsiteY31-303106" fmla="*/ 1611406 h 2329276"/>
                  <a:gd name="connsiteX32-303107" fmla="*/ 1629901 w 5729131"/>
                  <a:gd name="connsiteY32-303108" fmla="*/ 1624812 h 2329276"/>
                  <a:gd name="connsiteX33-303109" fmla="*/ 1629300 w 5729131"/>
                  <a:gd name="connsiteY33-303110" fmla="*/ 1620157 h 2329276"/>
                  <a:gd name="connsiteX34-303111" fmla="*/ 1617994 w 5729131"/>
                  <a:gd name="connsiteY34-303112" fmla="*/ 1624812 h 2329276"/>
                  <a:gd name="connsiteX35-303113" fmla="*/ 1608904 w 5729131"/>
                  <a:gd name="connsiteY35-303114" fmla="*/ 1554366 h 2329276"/>
                  <a:gd name="connsiteX36-303115" fmla="*/ 1552684 w 5729131"/>
                  <a:gd name="connsiteY36-303116" fmla="*/ 1544673 h 2329276"/>
                  <a:gd name="connsiteX37-303117" fmla="*/ 1518550 w 5729131"/>
                  <a:gd name="connsiteY37-303118" fmla="*/ 1570273 h 2329276"/>
                  <a:gd name="connsiteX38-303119" fmla="*/ 1425379 w 5729131"/>
                  <a:gd name="connsiteY38-303120" fmla="*/ 1590725 h 2329276"/>
                  <a:gd name="connsiteX39-303121" fmla="*/ 1409472 w 5729131"/>
                  <a:gd name="connsiteY39-303122" fmla="*/ 1608905 h 2329276"/>
                  <a:gd name="connsiteX40-303123" fmla="*/ 1270852 w 5729131"/>
                  <a:gd name="connsiteY40-303124" fmla="*/ 1629357 h 2329276"/>
                  <a:gd name="connsiteX41-303125" fmla="*/ 1254945 w 5729131"/>
                  <a:gd name="connsiteY41-303126" fmla="*/ 1649809 h 2329276"/>
                  <a:gd name="connsiteX42-303127" fmla="*/ 1282214 w 5729131"/>
                  <a:gd name="connsiteY42-303128" fmla="*/ 1692986 h 2329276"/>
                  <a:gd name="connsiteX43-303129" fmla="*/ 1243582 w 5729131"/>
                  <a:gd name="connsiteY43-303130" fmla="*/ 1708893 h 2329276"/>
                  <a:gd name="connsiteX44-303131" fmla="*/ 1254945 w 5729131"/>
                  <a:gd name="connsiteY44-303132" fmla="*/ 1727073 h 2329276"/>
                  <a:gd name="connsiteX45-303133" fmla="*/ 1216313 w 5729131"/>
                  <a:gd name="connsiteY45-303134" fmla="*/ 1752070 h 2329276"/>
                  <a:gd name="connsiteX46-303135" fmla="*/ 1275397 w 5729131"/>
                  <a:gd name="connsiteY46-303136" fmla="*/ 1795247 h 2329276"/>
                  <a:gd name="connsiteX47-303137" fmla="*/ 1270852 w 5729131"/>
                  <a:gd name="connsiteY47-303138" fmla="*/ 1822517 h 2329276"/>
                  <a:gd name="connsiteX48-303139" fmla="*/ 1259108 w 5729131"/>
                  <a:gd name="connsiteY48-303140" fmla="*/ 1821538 h 2329276"/>
                  <a:gd name="connsiteX49-303141" fmla="*/ 1258945 w 5729131"/>
                  <a:gd name="connsiteY49-303142" fmla="*/ 1822517 h 2329276"/>
                  <a:gd name="connsiteX50-303143" fmla="*/ 1215644 w 5729131"/>
                  <a:gd name="connsiteY50-303144" fmla="*/ 1818908 h 2329276"/>
                  <a:gd name="connsiteX51-303145" fmla="*/ 1204950 w 5729131"/>
                  <a:gd name="connsiteY51-303146" fmla="*/ 1833879 h 2329276"/>
                  <a:gd name="connsiteX52-303147" fmla="*/ 1196495 w 5729131"/>
                  <a:gd name="connsiteY52-303148" fmla="*/ 1829047 h 2329276"/>
                  <a:gd name="connsiteX53-303149" fmla="*/ 1193043 w 5729131"/>
                  <a:gd name="connsiteY53-303150" fmla="*/ 1833879 h 2329276"/>
                  <a:gd name="connsiteX54-303151" fmla="*/ 1145322 w 5729131"/>
                  <a:gd name="connsiteY54-303152" fmla="*/ 1806609 h 2329276"/>
                  <a:gd name="connsiteX55-303153" fmla="*/ 1098145 w 5729131"/>
                  <a:gd name="connsiteY55-303154" fmla="*/ 1806609 h 2329276"/>
                  <a:gd name="connsiteX56-303155" fmla="*/ 1061785 w 5729131"/>
                  <a:gd name="connsiteY56-303156" fmla="*/ 1833879 h 2329276"/>
                  <a:gd name="connsiteX57-303157" fmla="*/ 1055322 w 5729131"/>
                  <a:gd name="connsiteY57-303158" fmla="*/ 1829796 h 2329276"/>
                  <a:gd name="connsiteX58-303159" fmla="*/ 1049878 w 5729131"/>
                  <a:gd name="connsiteY58-303160" fmla="*/ 1833879 h 2329276"/>
                  <a:gd name="connsiteX59-303161" fmla="*/ 1006701 w 5729131"/>
                  <a:gd name="connsiteY59-303162" fmla="*/ 1806609 h 2329276"/>
                  <a:gd name="connsiteX60-303163" fmla="*/ 924893 w 5729131"/>
                  <a:gd name="connsiteY60-303164" fmla="*/ 1770250 h 2329276"/>
                  <a:gd name="connsiteX61-303165" fmla="*/ 877716 w 5729131"/>
                  <a:gd name="connsiteY61-303166" fmla="*/ 1770250 h 2329276"/>
                  <a:gd name="connsiteX62-303167" fmla="*/ 802724 w 5729131"/>
                  <a:gd name="connsiteY62-303168" fmla="*/ 1833879 h 2329276"/>
                  <a:gd name="connsiteX63-303169" fmla="*/ 798179 w 5729131"/>
                  <a:gd name="connsiteY63-303170" fmla="*/ 1877056 h 2329276"/>
                  <a:gd name="connsiteX64-303171" fmla="*/ 787406 w 5729131"/>
                  <a:gd name="connsiteY64-303172" fmla="*/ 1866283 h 2329276"/>
                  <a:gd name="connsiteX65-303173" fmla="*/ 786272 w 5729131"/>
                  <a:gd name="connsiteY65-303174" fmla="*/ 1877056 h 2329276"/>
                  <a:gd name="connsiteX66-303175" fmla="*/ 756063 w 5729131"/>
                  <a:gd name="connsiteY66-303176" fmla="*/ 1846846 h 2329276"/>
                  <a:gd name="connsiteX67-303177" fmla="*/ 732278 w 5729131"/>
                  <a:gd name="connsiteY67-303178" fmla="*/ 1904325 h 2329276"/>
                  <a:gd name="connsiteX68-303179" fmla="*/ 743640 w 5729131"/>
                  <a:gd name="connsiteY68-303180" fmla="*/ 1913415 h 2329276"/>
                  <a:gd name="connsiteX69-303181" fmla="*/ 723188 w 5729131"/>
                  <a:gd name="connsiteY69-303182" fmla="*/ 1956592 h 2329276"/>
                  <a:gd name="connsiteX70-303183" fmla="*/ 747026 w 5729131"/>
                  <a:gd name="connsiteY70-303184" fmla="*/ 1993433 h 2329276"/>
                  <a:gd name="connsiteX71-303185" fmla="*/ 763548 w 5729131"/>
                  <a:gd name="connsiteY71-303186" fmla="*/ 1990679 h 2329276"/>
                  <a:gd name="connsiteX72-303187" fmla="*/ 764871 w 5729131"/>
                  <a:gd name="connsiteY72-303188" fmla="*/ 1992443 h 2329276"/>
                  <a:gd name="connsiteX73-303189" fmla="*/ 775455 w 5729131"/>
                  <a:gd name="connsiteY73-303190" fmla="*/ 1990679 h 2329276"/>
                  <a:gd name="connsiteX74-303191" fmla="*/ 802724 w 5729131"/>
                  <a:gd name="connsiteY74-303192" fmla="*/ 2027038 h 2329276"/>
                  <a:gd name="connsiteX75-303193" fmla="*/ 798179 w 5729131"/>
                  <a:gd name="connsiteY75-303194" fmla="*/ 2054308 h 2329276"/>
                  <a:gd name="connsiteX76-303195" fmla="*/ 818632 w 5729131"/>
                  <a:gd name="connsiteY76-303196" fmla="*/ 2065670 h 2329276"/>
                  <a:gd name="connsiteX77-303197" fmla="*/ 802724 w 5729131"/>
                  <a:gd name="connsiteY77-303198" fmla="*/ 2097485 h 2329276"/>
                  <a:gd name="connsiteX78-303199" fmla="*/ 766365 w 5729131"/>
                  <a:gd name="connsiteY78-303200" fmla="*/ 2102030 h 2329276"/>
                  <a:gd name="connsiteX79-303201" fmla="*/ 727733 w 5729131"/>
                  <a:gd name="connsiteY79-303202" fmla="*/ 2161114 h 2329276"/>
                  <a:gd name="connsiteX80-303203" fmla="*/ 759548 w 5729131"/>
                  <a:gd name="connsiteY80-303204" fmla="*/ 2204291 h 2329276"/>
                  <a:gd name="connsiteX81-303205" fmla="*/ 759548 w 5729131"/>
                  <a:gd name="connsiteY81-303206" fmla="*/ 2242922 h 2329276"/>
                  <a:gd name="connsiteX82-303207" fmla="*/ 798179 w 5729131"/>
                  <a:gd name="connsiteY82-303208" fmla="*/ 2302007 h 2329276"/>
                  <a:gd name="connsiteX83-303209" fmla="*/ 775455 w 5729131"/>
                  <a:gd name="connsiteY83-303210" fmla="*/ 2317914 h 2329276"/>
                  <a:gd name="connsiteX84-303211" fmla="*/ 770910 w 5729131"/>
                  <a:gd name="connsiteY84-303212" fmla="*/ 2329276 h 2329276"/>
                  <a:gd name="connsiteX85-303213" fmla="*/ 759003 w 5729131"/>
                  <a:gd name="connsiteY85-303214" fmla="*/ 2329276 h 2329276"/>
                  <a:gd name="connsiteX86-303215" fmla="*/ 755003 w 5729131"/>
                  <a:gd name="connsiteY86-303216" fmla="*/ 2329276 h 2329276"/>
                  <a:gd name="connsiteX87-303217" fmla="*/ 743096 w 5729131"/>
                  <a:gd name="connsiteY87-303218" fmla="*/ 2329276 h 2329276"/>
                  <a:gd name="connsiteX88-303219" fmla="*/ 715826 w 5729131"/>
                  <a:gd name="connsiteY88-303220" fmla="*/ 2295189 h 2329276"/>
                  <a:gd name="connsiteX89-303221" fmla="*/ 704464 w 5729131"/>
                  <a:gd name="connsiteY89-303222" fmla="*/ 2295189 h 2329276"/>
                  <a:gd name="connsiteX90-303223" fmla="*/ 684012 w 5729131"/>
                  <a:gd name="connsiteY90-303224" fmla="*/ 2286099 h 2329276"/>
                  <a:gd name="connsiteX91-303225" fmla="*/ 672649 w 5729131"/>
                  <a:gd name="connsiteY91-303226" fmla="*/ 2263375 h 2329276"/>
                  <a:gd name="connsiteX92-303227" fmla="*/ 645222 w 5729131"/>
                  <a:gd name="connsiteY92-303228" fmla="*/ 2255538 h 2329276"/>
                  <a:gd name="connsiteX93-303229" fmla="*/ 625472 w 5729131"/>
                  <a:gd name="connsiteY93-303230" fmla="*/ 2258830 h 2329276"/>
                  <a:gd name="connsiteX94-303231" fmla="*/ 623771 w 5729131"/>
                  <a:gd name="connsiteY94-303232" fmla="*/ 2257129 h 2329276"/>
                  <a:gd name="connsiteX95-303233" fmla="*/ 613565 w 5729131"/>
                  <a:gd name="connsiteY95-303234" fmla="*/ 2258830 h 2329276"/>
                  <a:gd name="connsiteX96-303235" fmla="*/ 609020 w 5729131"/>
                  <a:gd name="connsiteY96-303236" fmla="*/ 2254285 h 2329276"/>
                  <a:gd name="connsiteX97-303237" fmla="*/ 559026 w 5729131"/>
                  <a:gd name="connsiteY97-303238" fmla="*/ 2227015 h 2329276"/>
                  <a:gd name="connsiteX98-303239" fmla="*/ 506760 w 5729131"/>
                  <a:gd name="connsiteY98-303240" fmla="*/ 2220198 h 2329276"/>
                  <a:gd name="connsiteX99-303241" fmla="*/ 483280 w 5729131"/>
                  <a:gd name="connsiteY99-303242" fmla="*/ 2213489 h 2329276"/>
                  <a:gd name="connsiteX100-303243" fmla="*/ 480035 w 5729131"/>
                  <a:gd name="connsiteY100-303244" fmla="*/ 2215653 h 2329276"/>
                  <a:gd name="connsiteX101-303245" fmla="*/ 475042 w 5729131"/>
                  <a:gd name="connsiteY101-303246" fmla="*/ 2211135 h 2329276"/>
                  <a:gd name="connsiteX102-303247" fmla="*/ 474945 w 5729131"/>
                  <a:gd name="connsiteY102-303248" fmla="*/ 2211108 h 2329276"/>
                  <a:gd name="connsiteX103-303249" fmla="*/ 468128 w 5729131"/>
                  <a:gd name="connsiteY103-303250" fmla="*/ 2215653 h 2329276"/>
                  <a:gd name="connsiteX104-303251" fmla="*/ 420406 w 5729131"/>
                  <a:gd name="connsiteY104-303252" fmla="*/ 2172476 h 2329276"/>
                  <a:gd name="connsiteX105-303253" fmla="*/ 381774 w 5729131"/>
                  <a:gd name="connsiteY105-303254" fmla="*/ 2156569 h 2329276"/>
                  <a:gd name="connsiteX106-303255" fmla="*/ 349960 w 5729131"/>
                  <a:gd name="connsiteY106-303256" fmla="*/ 2124754 h 2329276"/>
                  <a:gd name="connsiteX107-303257" fmla="*/ 377229 w 5729131"/>
                  <a:gd name="connsiteY107-303258" fmla="*/ 2117937 h 2329276"/>
                  <a:gd name="connsiteX108-303259" fmla="*/ 404499 w 5729131"/>
                  <a:gd name="connsiteY108-303260" fmla="*/ 2070215 h 2329276"/>
                  <a:gd name="connsiteX109-303261" fmla="*/ 388591 w 5729131"/>
                  <a:gd name="connsiteY109-303262" fmla="*/ 2054308 h 2329276"/>
                  <a:gd name="connsiteX110-303263" fmla="*/ 440858 w 5729131"/>
                  <a:gd name="connsiteY110-303264" fmla="*/ 2027038 h 2329276"/>
                  <a:gd name="connsiteX111-303265" fmla="*/ 440858 w 5729131"/>
                  <a:gd name="connsiteY111-303266" fmla="*/ 2023982 h 2329276"/>
                  <a:gd name="connsiteX112-303267" fmla="*/ 416406 w 5729131"/>
                  <a:gd name="connsiteY112-303268" fmla="*/ 2027038 h 2329276"/>
                  <a:gd name="connsiteX113-303269" fmla="*/ 416406 w 5729131"/>
                  <a:gd name="connsiteY113-303270" fmla="*/ 2025550 h 2329276"/>
                  <a:gd name="connsiteX114-303271" fmla="*/ 404499 w 5729131"/>
                  <a:gd name="connsiteY114-303272" fmla="*/ 2027038 h 2329276"/>
                  <a:gd name="connsiteX115-303273" fmla="*/ 404499 w 5729131"/>
                  <a:gd name="connsiteY115-303274" fmla="*/ 2006586 h 2329276"/>
                  <a:gd name="connsiteX116-303275" fmla="*/ 424951 w 5729131"/>
                  <a:gd name="connsiteY116-303276" fmla="*/ 1990679 h 2329276"/>
                  <a:gd name="connsiteX117-303277" fmla="*/ 463583 w 5729131"/>
                  <a:gd name="connsiteY117-303278" fmla="*/ 1983862 h 2329276"/>
                  <a:gd name="connsiteX118-303279" fmla="*/ 468128 w 5729131"/>
                  <a:gd name="connsiteY118-303280" fmla="*/ 1967954 h 2329276"/>
                  <a:gd name="connsiteX119-303281" fmla="*/ 456765 w 5729131"/>
                  <a:gd name="connsiteY119-303282" fmla="*/ 1936140 h 2329276"/>
                  <a:gd name="connsiteX120-303283" fmla="*/ 474945 w 5729131"/>
                  <a:gd name="connsiteY120-303284" fmla="*/ 1908870 h 2329276"/>
                  <a:gd name="connsiteX121-303285" fmla="*/ 474945 w 5729131"/>
                  <a:gd name="connsiteY121-303286" fmla="*/ 1888418 h 2329276"/>
                  <a:gd name="connsiteX122-303287" fmla="*/ 420406 w 5729131"/>
                  <a:gd name="connsiteY122-303288" fmla="*/ 1870238 h 2329276"/>
                  <a:gd name="connsiteX123-303289" fmla="*/ 409588 w 5729131"/>
                  <a:gd name="connsiteY123-303290" fmla="*/ 1870238 h 2329276"/>
                  <a:gd name="connsiteX124-303291" fmla="*/ 397681 w 5729131"/>
                  <a:gd name="connsiteY124-303292" fmla="*/ 1870238 h 2329276"/>
                  <a:gd name="connsiteX125-303293" fmla="*/ 379485 w 5729131"/>
                  <a:gd name="connsiteY125-303294" fmla="*/ 1847999 h 2329276"/>
                  <a:gd name="connsiteX126-303295" fmla="*/ 357322 w 5729131"/>
                  <a:gd name="connsiteY126-303296" fmla="*/ 1854331 h 2329276"/>
                  <a:gd name="connsiteX127-303297" fmla="*/ 352842 w 5729131"/>
                  <a:gd name="connsiteY127-303298" fmla="*/ 1852209 h 2329276"/>
                  <a:gd name="connsiteX128-303299" fmla="*/ 345415 w 5729131"/>
                  <a:gd name="connsiteY128-303300" fmla="*/ 1854331 h 2329276"/>
                  <a:gd name="connsiteX129-303301" fmla="*/ 302238 w 5729131"/>
                  <a:gd name="connsiteY129-303302" fmla="*/ 1833879 h 2329276"/>
                  <a:gd name="connsiteX130-303303" fmla="*/ 302238 w 5729131"/>
                  <a:gd name="connsiteY130-303304" fmla="*/ 1822517 h 2329276"/>
                  <a:gd name="connsiteX131-303305" fmla="*/ 286331 w 5729131"/>
                  <a:gd name="connsiteY131-303306" fmla="*/ 1795247 h 2329276"/>
                  <a:gd name="connsiteX132-303307" fmla="*/ 270968 w 5729131"/>
                  <a:gd name="connsiteY132-303308" fmla="*/ 1795247 h 2329276"/>
                  <a:gd name="connsiteX133-303309" fmla="*/ 259061 w 5729131"/>
                  <a:gd name="connsiteY133-303310" fmla="*/ 1795247 h 2329276"/>
                  <a:gd name="connsiteX134-303311" fmla="*/ 254516 w 5729131"/>
                  <a:gd name="connsiteY134-303312" fmla="*/ 1779340 h 2329276"/>
                  <a:gd name="connsiteX135-303313" fmla="*/ 263606 w 5729131"/>
                  <a:gd name="connsiteY135-303314" fmla="*/ 1763433 h 2329276"/>
                  <a:gd name="connsiteX136-303315" fmla="*/ 243991 w 5729131"/>
                  <a:gd name="connsiteY136-303316" fmla="*/ 1732920 h 2329276"/>
                  <a:gd name="connsiteX137-303317" fmla="*/ 216429 w 5729131"/>
                  <a:gd name="connsiteY137-303318" fmla="*/ 1736163 h 2329276"/>
                  <a:gd name="connsiteX138-303319" fmla="*/ 212956 w 5729131"/>
                  <a:gd name="connsiteY138-303320" fmla="*/ 1735171 h 2329276"/>
                  <a:gd name="connsiteX139-303321" fmla="*/ 204522 w 5729131"/>
                  <a:gd name="connsiteY139-303322" fmla="*/ 1736163 h 2329276"/>
                  <a:gd name="connsiteX140-303323" fmla="*/ 199623 w 5729131"/>
                  <a:gd name="connsiteY140-303324" fmla="*/ 1734763 h 2329276"/>
                  <a:gd name="connsiteX141-303325" fmla="*/ 195977 w 5729131"/>
                  <a:gd name="connsiteY141-303326" fmla="*/ 1747525 h 2329276"/>
                  <a:gd name="connsiteX142-303327" fmla="*/ 184968 w 5729131"/>
                  <a:gd name="connsiteY142-303328" fmla="*/ 1744380 h 2329276"/>
                  <a:gd name="connsiteX143-303329" fmla="*/ 184070 w 5729131"/>
                  <a:gd name="connsiteY143-303330" fmla="*/ 1747525 h 2329276"/>
                  <a:gd name="connsiteX144-303331" fmla="*/ 168163 w 5729131"/>
                  <a:gd name="connsiteY144-303332" fmla="*/ 1742990 h 2329276"/>
                  <a:gd name="connsiteX145-303333" fmla="*/ 156800 w 5729131"/>
                  <a:gd name="connsiteY145-303334" fmla="*/ 1704348 h 2329276"/>
                  <a:gd name="connsiteX146-303335" fmla="*/ 152255 w 5729131"/>
                  <a:gd name="connsiteY146-303336" fmla="*/ 1688441 h 2329276"/>
                  <a:gd name="connsiteX147-303337" fmla="*/ 156800 w 5729131"/>
                  <a:gd name="connsiteY147-303338" fmla="*/ 1683896 h 2329276"/>
                  <a:gd name="connsiteX148-303339" fmla="*/ 168707 w 5729131"/>
                  <a:gd name="connsiteY148-303340" fmla="*/ 1683896 h 2329276"/>
                  <a:gd name="connsiteX149-303341" fmla="*/ 188615 w 5729131"/>
                  <a:gd name="connsiteY149-303342" fmla="*/ 1683896 h 2329276"/>
                  <a:gd name="connsiteX150-303343" fmla="*/ 199977 w 5729131"/>
                  <a:gd name="connsiteY150-303344" fmla="*/ 1672534 h 2329276"/>
                  <a:gd name="connsiteX151-303345" fmla="*/ 188615 w 5729131"/>
                  <a:gd name="connsiteY151-303346" fmla="*/ 1649809 h 2329276"/>
                  <a:gd name="connsiteX152-303347" fmla="*/ 168163 w 5729131"/>
                  <a:gd name="connsiteY152-303348" fmla="*/ 1640720 h 2329276"/>
                  <a:gd name="connsiteX153-303349" fmla="*/ 168163 w 5729131"/>
                  <a:gd name="connsiteY153-303350" fmla="*/ 1633902 h 2329276"/>
                  <a:gd name="connsiteX154-303351" fmla="*/ 152255 w 5729131"/>
                  <a:gd name="connsiteY154-303352" fmla="*/ 1617995 h 2329276"/>
                  <a:gd name="connsiteX155-303353" fmla="*/ 129531 w 5729131"/>
                  <a:gd name="connsiteY155-303354" fmla="*/ 1581635 h 2329276"/>
                  <a:gd name="connsiteX156-303355" fmla="*/ 140893 w 5729131"/>
                  <a:gd name="connsiteY156-303356" fmla="*/ 1558911 h 2329276"/>
                  <a:gd name="connsiteX157-303357" fmla="*/ 136348 w 5729131"/>
                  <a:gd name="connsiteY157-303358" fmla="*/ 1531641 h 2329276"/>
                  <a:gd name="connsiteX158-303359" fmla="*/ 103789 w 5729131"/>
                  <a:gd name="connsiteY158-303360" fmla="*/ 1518234 h 2329276"/>
                  <a:gd name="connsiteX159-303361" fmla="*/ 93716 w 5729131"/>
                  <a:gd name="connsiteY159-303362" fmla="*/ 1522551 h 2329276"/>
                  <a:gd name="connsiteX160-303363" fmla="*/ 91868 w 5729131"/>
                  <a:gd name="connsiteY160-303364" fmla="*/ 1518240 h 2329276"/>
                  <a:gd name="connsiteX161-303365" fmla="*/ 81809 w 5729131"/>
                  <a:gd name="connsiteY161-303366" fmla="*/ 1522551 h 2329276"/>
                  <a:gd name="connsiteX162-303367" fmla="*/ 74992 w 5729131"/>
                  <a:gd name="connsiteY162-303368" fmla="*/ 1506644 h 2329276"/>
                  <a:gd name="connsiteX163-303369" fmla="*/ 34087 w 5729131"/>
                  <a:gd name="connsiteY163-303370" fmla="*/ 1495282 h 2329276"/>
                  <a:gd name="connsiteX164-303371" fmla="*/ 22725 w 5729131"/>
                  <a:gd name="connsiteY164-303372" fmla="*/ 1452105 h 2329276"/>
                  <a:gd name="connsiteX165-303373" fmla="*/ 22725 w 5729131"/>
                  <a:gd name="connsiteY165-303374" fmla="*/ 1420290 h 2329276"/>
                  <a:gd name="connsiteX166-303375" fmla="*/ 0 w 5729131"/>
                  <a:gd name="connsiteY166-303376" fmla="*/ 1404383 h 2329276"/>
                  <a:gd name="connsiteX167-303377" fmla="*/ 15907 w 5729131"/>
                  <a:gd name="connsiteY167-303378" fmla="*/ 1381659 h 2329276"/>
                  <a:gd name="connsiteX168-303379" fmla="*/ 6818 w 5729131"/>
                  <a:gd name="connsiteY168-303380" fmla="*/ 1318030 h 2329276"/>
                  <a:gd name="connsiteX169-303381" fmla="*/ 34087 w 5729131"/>
                  <a:gd name="connsiteY169-303382" fmla="*/ 1274853 h 2329276"/>
                  <a:gd name="connsiteX170-303383" fmla="*/ 27270 w 5729131"/>
                  <a:gd name="connsiteY170-303384" fmla="*/ 1263491 h 2329276"/>
                  <a:gd name="connsiteX171-303385" fmla="*/ 70447 w 5729131"/>
                  <a:gd name="connsiteY171-303386" fmla="*/ 1224859 h 2329276"/>
                  <a:gd name="connsiteX172-303387" fmla="*/ 27270 w 5729131"/>
                  <a:gd name="connsiteY172-303388" fmla="*/ 1188499 h 2329276"/>
                  <a:gd name="connsiteX173-303389" fmla="*/ 109078 w 5729131"/>
                  <a:gd name="connsiteY173-303390" fmla="*/ 1090783 h 2329276"/>
                  <a:gd name="connsiteX174-303391" fmla="*/ 145438 w 5729131"/>
                  <a:gd name="connsiteY174-303392" fmla="*/ 1047606 h 2329276"/>
                  <a:gd name="connsiteX175-303393" fmla="*/ 156800 w 5729131"/>
                  <a:gd name="connsiteY175-303394" fmla="*/ 1004430 h 2329276"/>
                  <a:gd name="connsiteX176-303395" fmla="*/ 102261 w 5729131"/>
                  <a:gd name="connsiteY176-303396" fmla="*/ 952163 h 2329276"/>
                  <a:gd name="connsiteX177-303397" fmla="*/ 118168 w 5729131"/>
                  <a:gd name="connsiteY177-303398" fmla="*/ 897624 h 2329276"/>
                  <a:gd name="connsiteX178-303399" fmla="*/ 86354 w 5729131"/>
                  <a:gd name="connsiteY178-303400" fmla="*/ 833995 h 2329276"/>
                  <a:gd name="connsiteX179-303401" fmla="*/ 109078 w 5729131"/>
                  <a:gd name="connsiteY179-303402" fmla="*/ 759003 h 2329276"/>
                  <a:gd name="connsiteX180-303403" fmla="*/ 70447 w 5729131"/>
                  <a:gd name="connsiteY180-303404" fmla="*/ 656742 h 2329276"/>
                  <a:gd name="connsiteX181-303405" fmla="*/ 102261 w 5729131"/>
                  <a:gd name="connsiteY181-303406" fmla="*/ 586296 h 2329276"/>
                  <a:gd name="connsiteX182-303407" fmla="*/ 43177 w 5729131"/>
                  <a:gd name="connsiteY182-303408" fmla="*/ 520395 h 2329276"/>
                  <a:gd name="connsiteX183-303409" fmla="*/ 49994 w 5729131"/>
                  <a:gd name="connsiteY183-303410" fmla="*/ 445403 h 2329276"/>
                  <a:gd name="connsiteX184-303411" fmla="*/ 81809 w 5729131"/>
                  <a:gd name="connsiteY184-303412" fmla="*/ 440858 h 2329276"/>
                  <a:gd name="connsiteX185-303413" fmla="*/ 145438 w 5729131"/>
                  <a:gd name="connsiteY185-303414" fmla="*/ 397682 h 2329276"/>
                  <a:gd name="connsiteX186-303415" fmla="*/ 184070 w 5729131"/>
                  <a:gd name="connsiteY186-303416" fmla="*/ 359050 h 2329276"/>
                  <a:gd name="connsiteX187-303417" fmla="*/ 189699 w 5729131"/>
                  <a:gd name="connsiteY187-303418" fmla="*/ 365328 h 2329276"/>
                  <a:gd name="connsiteX188-303419" fmla="*/ 195977 w 5729131"/>
                  <a:gd name="connsiteY188-303420" fmla="*/ 359050 h 2329276"/>
                  <a:gd name="connsiteX189-303421" fmla="*/ 255061 w 5729131"/>
                  <a:gd name="connsiteY189-303422" fmla="*/ 424951 h 2329276"/>
                  <a:gd name="connsiteX190-303423" fmla="*/ 350504 w 5729131"/>
                  <a:gd name="connsiteY190-303424" fmla="*/ 445403 h 2329276"/>
                  <a:gd name="connsiteX191-303425" fmla="*/ 491397 w 5729131"/>
                  <a:gd name="connsiteY191-303426" fmla="*/ 559027 h 2329276"/>
                  <a:gd name="connsiteX192-303427" fmla="*/ 523211 w 5729131"/>
                  <a:gd name="connsiteY192-303428" fmla="*/ 606748 h 2329276"/>
                  <a:gd name="connsiteX193-303429" fmla="*/ 523211 w 5729131"/>
                  <a:gd name="connsiteY193-303430" fmla="*/ 665832 h 2329276"/>
                  <a:gd name="connsiteX194-303431" fmla="*/ 486852 w 5729131"/>
                  <a:gd name="connsiteY194-303432" fmla="*/ 720371 h 2329276"/>
                  <a:gd name="connsiteX195-303433" fmla="*/ 420951 w 5729131"/>
                  <a:gd name="connsiteY195-303434" fmla="*/ 740824 h 2329276"/>
                  <a:gd name="connsiteX196-303435" fmla="*/ 415909 w 5729131"/>
                  <a:gd name="connsiteY196-303436" fmla="*/ 738693 h 2329276"/>
                  <a:gd name="connsiteX197-303437" fmla="*/ 409044 w 5729131"/>
                  <a:gd name="connsiteY197-303438" fmla="*/ 740824 h 2329276"/>
                  <a:gd name="connsiteX198-303439" fmla="*/ 252950 w 5729131"/>
                  <a:gd name="connsiteY198-303440" fmla="*/ 674868 h 2329276"/>
                  <a:gd name="connsiteX199-303441" fmla="*/ 232336 w 5729131"/>
                  <a:gd name="connsiteY199-303442" fmla="*/ 681740 h 2329276"/>
                  <a:gd name="connsiteX200-303443" fmla="*/ 291420 w 5729131"/>
                  <a:gd name="connsiteY200-303444" fmla="*/ 752186 h 2329276"/>
                  <a:gd name="connsiteX201-303445" fmla="*/ 291420 w 5729131"/>
                  <a:gd name="connsiteY201-303446" fmla="*/ 790818 h 2329276"/>
                  <a:gd name="connsiteX202-303447" fmla="*/ 298238 w 5729131"/>
                  <a:gd name="connsiteY202-303448" fmla="*/ 877172 h 2329276"/>
                  <a:gd name="connsiteX203-303449" fmla="*/ 345959 w 5729131"/>
                  <a:gd name="connsiteY203-303450" fmla="*/ 908986 h 2329276"/>
                  <a:gd name="connsiteX204-303451" fmla="*/ 362087 w 5729131"/>
                  <a:gd name="connsiteY204-303452" fmla="*/ 918394 h 2329276"/>
                  <a:gd name="connsiteX205-303453" fmla="*/ 365867 w 5729131"/>
                  <a:gd name="connsiteY205-303454" fmla="*/ 886261 h 2329276"/>
                  <a:gd name="connsiteX206-303455" fmla="*/ 345415 w 5729131"/>
                  <a:gd name="connsiteY206-303456" fmla="*/ 849902 h 2329276"/>
                  <a:gd name="connsiteX207-303457" fmla="*/ 365867 w 5729131"/>
                  <a:gd name="connsiteY207-303458" fmla="*/ 818087 h 2329276"/>
                  <a:gd name="connsiteX208-303459" fmla="*/ 374560 w 5729131"/>
                  <a:gd name="connsiteY208-303460" fmla="*/ 823086 h 2329276"/>
                  <a:gd name="connsiteX209-303461" fmla="*/ 377774 w 5729131"/>
                  <a:gd name="connsiteY209-303462" fmla="*/ 818087 h 2329276"/>
                  <a:gd name="connsiteX210-303463" fmla="*/ 461933 w 5729131"/>
                  <a:gd name="connsiteY210-303464" fmla="*/ 866479 h 2329276"/>
                  <a:gd name="connsiteX211-303465" fmla="*/ 484035 w 5729131"/>
                  <a:gd name="connsiteY211-303466" fmla="*/ 849902 h 2329276"/>
                  <a:gd name="connsiteX212-303467" fmla="*/ 463583 w 5729131"/>
                  <a:gd name="connsiteY212-303468" fmla="*/ 784000 h 2329276"/>
                  <a:gd name="connsiteX213-303469" fmla="*/ 549936 w 5729131"/>
                  <a:gd name="connsiteY213-303470" fmla="*/ 697647 h 2329276"/>
                  <a:gd name="connsiteX214-303471" fmla="*/ 559742 w 5729131"/>
                  <a:gd name="connsiteY214-303472" fmla="*/ 699748 h 2329276"/>
                  <a:gd name="connsiteX215-303473" fmla="*/ 561843 w 5729131"/>
                  <a:gd name="connsiteY215-303474" fmla="*/ 697647 h 2329276"/>
                  <a:gd name="connsiteX216-303475" fmla="*/ 593658 w 5729131"/>
                  <a:gd name="connsiteY216-303476" fmla="*/ 704464 h 2329276"/>
                  <a:gd name="connsiteX217-303477" fmla="*/ 620945 w 5729131"/>
                  <a:gd name="connsiteY217-303478" fmla="*/ 728341 h 2329276"/>
                  <a:gd name="connsiteX218-303479" fmla="*/ 640835 w 5729131"/>
                  <a:gd name="connsiteY218-303480" fmla="*/ 672650 h 2329276"/>
                  <a:gd name="connsiteX219-303481" fmla="*/ 609020 w 5729131"/>
                  <a:gd name="connsiteY219-303482" fmla="*/ 618111 h 2329276"/>
                  <a:gd name="connsiteX220-303483" fmla="*/ 624928 w 5729131"/>
                  <a:gd name="connsiteY220-303484" fmla="*/ 559027 h 2329276"/>
                  <a:gd name="connsiteX221-303485" fmla="*/ 597658 w 5729131"/>
                  <a:gd name="connsiteY221-303486" fmla="*/ 499942 h 2329276"/>
                  <a:gd name="connsiteX222-303487" fmla="*/ 611562 w 5729131"/>
                  <a:gd name="connsiteY222-303488" fmla="*/ 504268 h 2329276"/>
                  <a:gd name="connsiteX223-303489" fmla="*/ 609565 w 5729131"/>
                  <a:gd name="connsiteY223-303490" fmla="*/ 499942 h 2329276"/>
                  <a:gd name="connsiteX224-303491" fmla="*/ 711826 w 5729131"/>
                  <a:gd name="connsiteY224-303492" fmla="*/ 531757 h 2329276"/>
                  <a:gd name="connsiteX225-303493" fmla="*/ 732278 w 5729131"/>
                  <a:gd name="connsiteY225-303494" fmla="*/ 586296 h 2329276"/>
                  <a:gd name="connsiteX226-303495" fmla="*/ 684556 w 5729131"/>
                  <a:gd name="connsiteY226-303496" fmla="*/ 597658 h 2329276"/>
                  <a:gd name="connsiteX227-303497" fmla="*/ 684556 w 5729131"/>
                  <a:gd name="connsiteY227-303498" fmla="*/ 649925 h 2329276"/>
                  <a:gd name="connsiteX228-303499" fmla="*/ 713309 w 5729131"/>
                  <a:gd name="connsiteY228-303500" fmla="*/ 678678 h 2329276"/>
                  <a:gd name="connsiteX229-303501" fmla="*/ 763548 w 5729131"/>
                  <a:gd name="connsiteY229-303502" fmla="*/ 661287 h 2329276"/>
                  <a:gd name="connsiteX230-303503" fmla="*/ 770365 w 5729131"/>
                  <a:gd name="connsiteY230-303504" fmla="*/ 602203 h 2329276"/>
                  <a:gd name="connsiteX231-303505" fmla="*/ 845357 w 5729131"/>
                  <a:gd name="connsiteY231-303506" fmla="*/ 554482 h 2329276"/>
                  <a:gd name="connsiteX232-303507" fmla="*/ 972614 w 5729131"/>
                  <a:gd name="connsiteY232-303508" fmla="*/ 468128 h 2329276"/>
                  <a:gd name="connsiteX233-303509" fmla="*/ 982566 w 5729131"/>
                  <a:gd name="connsiteY233-303510" fmla="*/ 469455 h 2329276"/>
                  <a:gd name="connsiteX234-303511" fmla="*/ 984521 w 5729131"/>
                  <a:gd name="connsiteY234-303512" fmla="*/ 468128 h 2329276"/>
                  <a:gd name="connsiteX235-303513" fmla="*/ 1018608 w 5729131"/>
                  <a:gd name="connsiteY235-303514" fmla="*/ 472673 h 2329276"/>
                  <a:gd name="connsiteX236-303515" fmla="*/ 979977 w 5729131"/>
                  <a:gd name="connsiteY236-303516" fmla="*/ 536302 h 2329276"/>
                  <a:gd name="connsiteX237-303517" fmla="*/ 1012666 w 5729131"/>
                  <a:gd name="connsiteY237-303518" fmla="*/ 541463 h 2329276"/>
                  <a:gd name="connsiteX238-303519" fmla="*/ 1038516 w 5729131"/>
                  <a:gd name="connsiteY238-303520" fmla="*/ 511305 h 2329276"/>
                  <a:gd name="connsiteX239-303521" fmla="*/ 1050423 w 5729131"/>
                  <a:gd name="connsiteY239-303522" fmla="*/ 511305 h 2329276"/>
                  <a:gd name="connsiteX240-303523" fmla="*/ 1108962 w 5729131"/>
                  <a:gd name="connsiteY240-303524" fmla="*/ 511305 h 2329276"/>
                  <a:gd name="connsiteX241-303525" fmla="*/ 1161229 w 5729131"/>
                  <a:gd name="connsiteY241-303526" fmla="*/ 468128 h 2329276"/>
                  <a:gd name="connsiteX242-303527" fmla="*/ 1165711 w 5729131"/>
                  <a:gd name="connsiteY242-303528" fmla="*/ 474262 h 2329276"/>
                  <a:gd name="connsiteX243-303529" fmla="*/ 1173136 w 5729131"/>
                  <a:gd name="connsiteY243-303530" fmla="*/ 468128 h 2329276"/>
                  <a:gd name="connsiteX244-303531" fmla="*/ 1210035 w 5729131"/>
                  <a:gd name="connsiteY244-303532" fmla="*/ 518621 h 2329276"/>
                  <a:gd name="connsiteX245-303533" fmla="*/ 1247583 w 5729131"/>
                  <a:gd name="connsiteY245-303534" fmla="*/ 461311 h 2329276"/>
                  <a:gd name="connsiteX246-303535" fmla="*/ 1211223 w 5729131"/>
                  <a:gd name="connsiteY246-303536" fmla="*/ 402227 h 2329276"/>
                  <a:gd name="connsiteX247-303537" fmla="*/ 1227130 w 5729131"/>
                  <a:gd name="connsiteY247-303538" fmla="*/ 365867 h 2329276"/>
                  <a:gd name="connsiteX248-303539" fmla="*/ 1237665 w 5729131"/>
                  <a:gd name="connsiteY248-303540" fmla="*/ 369005 h 2329276"/>
                  <a:gd name="connsiteX249-303541" fmla="*/ 1239037 w 5729131"/>
                  <a:gd name="connsiteY249-303542" fmla="*/ 365867 h 2329276"/>
                  <a:gd name="connsiteX250-303543" fmla="*/ 1345843 w 5729131"/>
                  <a:gd name="connsiteY250-303544" fmla="*/ 397682 h 2329276"/>
                  <a:gd name="connsiteX251-303545" fmla="*/ 1400382 w 5729131"/>
                  <a:gd name="connsiteY251-303546" fmla="*/ 429496 h 2329276"/>
                  <a:gd name="connsiteX252-303547" fmla="*/ 1519756 w 5729131"/>
                  <a:gd name="connsiteY252-303548" fmla="*/ 536080 h 2329276"/>
                  <a:gd name="connsiteX253-303549" fmla="*/ 1543003 w 5729131"/>
                  <a:gd name="connsiteY253-303550" fmla="*/ 495398 h 2329276"/>
                  <a:gd name="connsiteX254-303551" fmla="*/ 1506643 w 5729131"/>
                  <a:gd name="connsiteY254-303552" fmla="*/ 440858 h 2329276"/>
                  <a:gd name="connsiteX255-303553" fmla="*/ 1506643 w 5729131"/>
                  <a:gd name="connsiteY255-303554" fmla="*/ 418134 h 2329276"/>
                  <a:gd name="connsiteX256-303555" fmla="*/ 1463467 w 5729131"/>
                  <a:gd name="connsiteY256-303556" fmla="*/ 409044 h 2329276"/>
                  <a:gd name="connsiteX257-303557" fmla="*/ 1472556 w 5729131"/>
                  <a:gd name="connsiteY257-303558" fmla="*/ 359050 h 2329276"/>
                  <a:gd name="connsiteX258-303559" fmla="*/ 1452104 w 5729131"/>
                  <a:gd name="connsiteY258-303560" fmla="*/ 272696 h 2329276"/>
                  <a:gd name="connsiteX259-303561" fmla="*/ 1452104 w 5729131"/>
                  <a:gd name="connsiteY259-303562" fmla="*/ 236337 h 2329276"/>
                  <a:gd name="connsiteX260-303563" fmla="*/ 1522551 w 5729131"/>
                  <a:gd name="connsiteY260-303564" fmla="*/ 134076 h 2329276"/>
                  <a:gd name="connsiteX261-303565" fmla="*/ 1543003 w 5729131"/>
                  <a:gd name="connsiteY261-303566" fmla="*/ 20453 h 2329276"/>
                  <a:gd name="connsiteX262-303567" fmla="*/ 1570272 w 5729131"/>
                  <a:gd name="connsiteY262-303568" fmla="*/ 0 h 2329276"/>
                  <a:gd name="connsiteX263-303569" fmla="*/ 1578688 w 5729131"/>
                  <a:gd name="connsiteY263-303570" fmla="*/ 2619 h 2329276"/>
                  <a:gd name="connsiteX264-303571" fmla="*/ 1582179 w 5729131"/>
                  <a:gd name="connsiteY264-303572" fmla="*/ 0 h 2329276"/>
                  <a:gd name="connsiteX265-303573" fmla="*/ 1684440 w 5729131"/>
                  <a:gd name="connsiteY265-303574" fmla="*/ 31815 h 2329276"/>
                  <a:gd name="connsiteX266-303575" fmla="*/ 1688985 w 5729131"/>
                  <a:gd name="connsiteY266-303576" fmla="*/ 102261 h 2329276"/>
                  <a:gd name="connsiteX267-303577" fmla="*/ 1652625 w 5729131"/>
                  <a:gd name="connsiteY267-303578" fmla="*/ 193160 h 2329276"/>
                  <a:gd name="connsiteX268-303579" fmla="*/ 1679895 w 5729131"/>
                  <a:gd name="connsiteY268-303580" fmla="*/ 231792 h 2329276"/>
                  <a:gd name="connsiteX269-303581" fmla="*/ 1688985 w 5729131"/>
                  <a:gd name="connsiteY269-303582" fmla="*/ 306783 h 2329276"/>
                  <a:gd name="connsiteX270-303583" fmla="*/ 1679895 w 5729131"/>
                  <a:gd name="connsiteY270-303584" fmla="*/ 452221 h 2329276"/>
                  <a:gd name="connsiteX271-303585" fmla="*/ 1636718 w 5729131"/>
                  <a:gd name="connsiteY271-303586" fmla="*/ 715827 h 2329276"/>
                  <a:gd name="connsiteX272-303587" fmla="*/ 1662494 w 5729131"/>
                  <a:gd name="connsiteY272-303588" fmla="*/ 722271 h 2329276"/>
                  <a:gd name="connsiteX0-303589" fmla="*/ 1662494 w 5729131"/>
                  <a:gd name="connsiteY0-303590" fmla="*/ 722271 h 2329276"/>
                  <a:gd name="connsiteX1-303591" fmla="*/ 5729132 w 5729131"/>
                  <a:gd name="connsiteY1-303592" fmla="*/ 785976 h 2329276"/>
                  <a:gd name="connsiteX2-303593" fmla="*/ 5693366 w 5729131"/>
                  <a:gd name="connsiteY2-303594" fmla="*/ 792603 h 2329276"/>
                  <a:gd name="connsiteX3-303595" fmla="*/ 5640799 w 5729131"/>
                  <a:gd name="connsiteY3-303596" fmla="*/ 752186 h 2329276"/>
                  <a:gd name="connsiteX4-303597" fmla="*/ 5586259 w 5729131"/>
                  <a:gd name="connsiteY4-303598" fmla="*/ 870354 h 2329276"/>
                  <a:gd name="connsiteX5-303599" fmla="*/ 5575676 w 5729131"/>
                  <a:gd name="connsiteY5-303600" fmla="*/ 869346 h 2329276"/>
                  <a:gd name="connsiteX6-303601" fmla="*/ 5539436 w 5729131"/>
                  <a:gd name="connsiteY6-303602" fmla="*/ 867029 h 2329276"/>
                  <a:gd name="connsiteX7-303603" fmla="*/ 5593077 w 5729131"/>
                  <a:gd name="connsiteY7-303604" fmla="*/ 972615 h 2329276"/>
                  <a:gd name="connsiteX8-303605" fmla="*/ 5613529 w 5729131"/>
                  <a:gd name="connsiteY8-303606" fmla="*/ 1031699 h 2329276"/>
                  <a:gd name="connsiteX9-303607" fmla="*/ 5608984 w 5729131"/>
                  <a:gd name="connsiteY9-303608" fmla="*/ 1054424 h 2329276"/>
                  <a:gd name="connsiteX10-303609" fmla="*/ 5274932 w 5729131"/>
                  <a:gd name="connsiteY10-303610" fmla="*/ 1236221 h 2329276"/>
                  <a:gd name="connsiteX11-303611" fmla="*/ 5267238 w 5729131"/>
                  <a:gd name="connsiteY11-303612" fmla="*/ 1227794 h 2329276"/>
                  <a:gd name="connsiteX12-303613" fmla="*/ 5129494 w 5729131"/>
                  <a:gd name="connsiteY12-303614" fmla="*/ 1243038 h 2329276"/>
                  <a:gd name="connsiteX13-303615" fmla="*/ 5126389 w 5729131"/>
                  <a:gd name="connsiteY13-303616" fmla="*/ 1237716 h 2329276"/>
                  <a:gd name="connsiteX14-303617" fmla="*/ 5117587 w 5729131"/>
                  <a:gd name="connsiteY14-303618" fmla="*/ 1243038 h 2329276"/>
                  <a:gd name="connsiteX15-303619" fmla="*/ 5074955 w 5729131"/>
                  <a:gd name="connsiteY15-303620" fmla="*/ 1247583 h 2329276"/>
                  <a:gd name="connsiteX16-303621" fmla="*/ 5015871 w 5729131"/>
                  <a:gd name="connsiteY16-303622" fmla="*/ 1283943 h 2329276"/>
                  <a:gd name="connsiteX17-303623" fmla="*/ 4974967 w 5729131"/>
                  <a:gd name="connsiteY17-303624" fmla="*/ 1349844 h 2329276"/>
                  <a:gd name="connsiteX18-303625" fmla="*/ 5011326 w 5729131"/>
                  <a:gd name="connsiteY18-303626" fmla="*/ 1495282 h 2329276"/>
                  <a:gd name="connsiteX19-303627" fmla="*/ 4963605 w 5729131"/>
                  <a:gd name="connsiteY19-303628" fmla="*/ 1547548 h 2329276"/>
                  <a:gd name="connsiteX20-303629" fmla="*/ 4974967 w 5729131"/>
                  <a:gd name="connsiteY20-303630" fmla="*/ 1574818 h 2329276"/>
                  <a:gd name="connsiteX21-303631" fmla="*/ 4897703 w 5729131"/>
                  <a:gd name="connsiteY21-303632" fmla="*/ 1677079 h 2329276"/>
                  <a:gd name="connsiteX22-303633" fmla="*/ 4845437 w 5729131"/>
                  <a:gd name="connsiteY22-303634" fmla="*/ 1692986 h 2329276"/>
                  <a:gd name="connsiteX23-303635" fmla="*/ 4826712 w 5729131"/>
                  <a:gd name="connsiteY23-303636" fmla="*/ 1365751 h 2329276"/>
                  <a:gd name="connsiteX24-303637" fmla="*/ 1811153 w 5729131"/>
                  <a:gd name="connsiteY24-303638" fmla="*/ 1617995 h 2329276"/>
                  <a:gd name="connsiteX25-303639" fmla="*/ 1748069 w 5729131"/>
                  <a:gd name="connsiteY25-303640" fmla="*/ 1656627 h 2329276"/>
                  <a:gd name="connsiteX26-303641" fmla="*/ 1711709 w 5729131"/>
                  <a:gd name="connsiteY26-303642" fmla="*/ 1661172 h 2329276"/>
                  <a:gd name="connsiteX27-303643" fmla="*/ 1711926 w 5729131"/>
                  <a:gd name="connsiteY27-303644" fmla="*/ 1659656 h 2329276"/>
                  <a:gd name="connsiteX28-303645" fmla="*/ 1699803 w 5729131"/>
                  <a:gd name="connsiteY28-303646" fmla="*/ 1661172 h 2329276"/>
                  <a:gd name="connsiteX29-303647" fmla="*/ 1704347 w 5729131"/>
                  <a:gd name="connsiteY29-303648" fmla="*/ 1629357 h 2329276"/>
                  <a:gd name="connsiteX30-303649" fmla="*/ 1662460 w 5729131"/>
                  <a:gd name="connsiteY30-303650" fmla="*/ 1611406 h 2329276"/>
                  <a:gd name="connsiteX31-303651" fmla="*/ 1629901 w 5729131"/>
                  <a:gd name="connsiteY31-303652" fmla="*/ 1624812 h 2329276"/>
                  <a:gd name="connsiteX32-303653" fmla="*/ 1629300 w 5729131"/>
                  <a:gd name="connsiteY32-303654" fmla="*/ 1620157 h 2329276"/>
                  <a:gd name="connsiteX33-303655" fmla="*/ 1617994 w 5729131"/>
                  <a:gd name="connsiteY33-303656" fmla="*/ 1624812 h 2329276"/>
                  <a:gd name="connsiteX34-303657" fmla="*/ 1608904 w 5729131"/>
                  <a:gd name="connsiteY34-303658" fmla="*/ 1554366 h 2329276"/>
                  <a:gd name="connsiteX35-303659" fmla="*/ 1552684 w 5729131"/>
                  <a:gd name="connsiteY35-303660" fmla="*/ 1544673 h 2329276"/>
                  <a:gd name="connsiteX36-303661" fmla="*/ 1518550 w 5729131"/>
                  <a:gd name="connsiteY36-303662" fmla="*/ 1570273 h 2329276"/>
                  <a:gd name="connsiteX37-303663" fmla="*/ 1425379 w 5729131"/>
                  <a:gd name="connsiteY37-303664" fmla="*/ 1590725 h 2329276"/>
                  <a:gd name="connsiteX38-303665" fmla="*/ 1409472 w 5729131"/>
                  <a:gd name="connsiteY38-303666" fmla="*/ 1608905 h 2329276"/>
                  <a:gd name="connsiteX39-303667" fmla="*/ 1270852 w 5729131"/>
                  <a:gd name="connsiteY39-303668" fmla="*/ 1629357 h 2329276"/>
                  <a:gd name="connsiteX40-303669" fmla="*/ 1254945 w 5729131"/>
                  <a:gd name="connsiteY40-303670" fmla="*/ 1649809 h 2329276"/>
                  <a:gd name="connsiteX41-303671" fmla="*/ 1282214 w 5729131"/>
                  <a:gd name="connsiteY41-303672" fmla="*/ 1692986 h 2329276"/>
                  <a:gd name="connsiteX42-303673" fmla="*/ 1243582 w 5729131"/>
                  <a:gd name="connsiteY42-303674" fmla="*/ 1708893 h 2329276"/>
                  <a:gd name="connsiteX43-303675" fmla="*/ 1254945 w 5729131"/>
                  <a:gd name="connsiteY43-303676" fmla="*/ 1727073 h 2329276"/>
                  <a:gd name="connsiteX44-303677" fmla="*/ 1216313 w 5729131"/>
                  <a:gd name="connsiteY44-303678" fmla="*/ 1752070 h 2329276"/>
                  <a:gd name="connsiteX45-303679" fmla="*/ 1275397 w 5729131"/>
                  <a:gd name="connsiteY45-303680" fmla="*/ 1795247 h 2329276"/>
                  <a:gd name="connsiteX46-303681" fmla="*/ 1270852 w 5729131"/>
                  <a:gd name="connsiteY46-303682" fmla="*/ 1822517 h 2329276"/>
                  <a:gd name="connsiteX47-303683" fmla="*/ 1259108 w 5729131"/>
                  <a:gd name="connsiteY47-303684" fmla="*/ 1821538 h 2329276"/>
                  <a:gd name="connsiteX48-303685" fmla="*/ 1258945 w 5729131"/>
                  <a:gd name="connsiteY48-303686" fmla="*/ 1822517 h 2329276"/>
                  <a:gd name="connsiteX49-303687" fmla="*/ 1215644 w 5729131"/>
                  <a:gd name="connsiteY49-303688" fmla="*/ 1818908 h 2329276"/>
                  <a:gd name="connsiteX50-303689" fmla="*/ 1204950 w 5729131"/>
                  <a:gd name="connsiteY50-303690" fmla="*/ 1833879 h 2329276"/>
                  <a:gd name="connsiteX51-303691" fmla="*/ 1196495 w 5729131"/>
                  <a:gd name="connsiteY51-303692" fmla="*/ 1829047 h 2329276"/>
                  <a:gd name="connsiteX52-303693" fmla="*/ 1193043 w 5729131"/>
                  <a:gd name="connsiteY52-303694" fmla="*/ 1833879 h 2329276"/>
                  <a:gd name="connsiteX53-303695" fmla="*/ 1145322 w 5729131"/>
                  <a:gd name="connsiteY53-303696" fmla="*/ 1806609 h 2329276"/>
                  <a:gd name="connsiteX54-303697" fmla="*/ 1098145 w 5729131"/>
                  <a:gd name="connsiteY54-303698" fmla="*/ 1806609 h 2329276"/>
                  <a:gd name="connsiteX55-303699" fmla="*/ 1061785 w 5729131"/>
                  <a:gd name="connsiteY55-303700" fmla="*/ 1833879 h 2329276"/>
                  <a:gd name="connsiteX56-303701" fmla="*/ 1055322 w 5729131"/>
                  <a:gd name="connsiteY56-303702" fmla="*/ 1829796 h 2329276"/>
                  <a:gd name="connsiteX57-303703" fmla="*/ 1049878 w 5729131"/>
                  <a:gd name="connsiteY57-303704" fmla="*/ 1833879 h 2329276"/>
                  <a:gd name="connsiteX58-303705" fmla="*/ 1006701 w 5729131"/>
                  <a:gd name="connsiteY58-303706" fmla="*/ 1806609 h 2329276"/>
                  <a:gd name="connsiteX59-303707" fmla="*/ 924893 w 5729131"/>
                  <a:gd name="connsiteY59-303708" fmla="*/ 1770250 h 2329276"/>
                  <a:gd name="connsiteX60-303709" fmla="*/ 877716 w 5729131"/>
                  <a:gd name="connsiteY60-303710" fmla="*/ 1770250 h 2329276"/>
                  <a:gd name="connsiteX61-303711" fmla="*/ 802724 w 5729131"/>
                  <a:gd name="connsiteY61-303712" fmla="*/ 1833879 h 2329276"/>
                  <a:gd name="connsiteX62-303713" fmla="*/ 798179 w 5729131"/>
                  <a:gd name="connsiteY62-303714" fmla="*/ 1877056 h 2329276"/>
                  <a:gd name="connsiteX63-303715" fmla="*/ 787406 w 5729131"/>
                  <a:gd name="connsiteY63-303716" fmla="*/ 1866283 h 2329276"/>
                  <a:gd name="connsiteX64-303717" fmla="*/ 786272 w 5729131"/>
                  <a:gd name="connsiteY64-303718" fmla="*/ 1877056 h 2329276"/>
                  <a:gd name="connsiteX65-303719" fmla="*/ 756063 w 5729131"/>
                  <a:gd name="connsiteY65-303720" fmla="*/ 1846846 h 2329276"/>
                  <a:gd name="connsiteX66-303721" fmla="*/ 732278 w 5729131"/>
                  <a:gd name="connsiteY66-303722" fmla="*/ 1904325 h 2329276"/>
                  <a:gd name="connsiteX67-303723" fmla="*/ 743640 w 5729131"/>
                  <a:gd name="connsiteY67-303724" fmla="*/ 1913415 h 2329276"/>
                  <a:gd name="connsiteX68-303725" fmla="*/ 723188 w 5729131"/>
                  <a:gd name="connsiteY68-303726" fmla="*/ 1956592 h 2329276"/>
                  <a:gd name="connsiteX69-303727" fmla="*/ 747026 w 5729131"/>
                  <a:gd name="connsiteY69-303728" fmla="*/ 1993433 h 2329276"/>
                  <a:gd name="connsiteX70-303729" fmla="*/ 763548 w 5729131"/>
                  <a:gd name="connsiteY70-303730" fmla="*/ 1990679 h 2329276"/>
                  <a:gd name="connsiteX71-303731" fmla="*/ 764871 w 5729131"/>
                  <a:gd name="connsiteY71-303732" fmla="*/ 1992443 h 2329276"/>
                  <a:gd name="connsiteX72-303733" fmla="*/ 775455 w 5729131"/>
                  <a:gd name="connsiteY72-303734" fmla="*/ 1990679 h 2329276"/>
                  <a:gd name="connsiteX73-303735" fmla="*/ 802724 w 5729131"/>
                  <a:gd name="connsiteY73-303736" fmla="*/ 2027038 h 2329276"/>
                  <a:gd name="connsiteX74-303737" fmla="*/ 798179 w 5729131"/>
                  <a:gd name="connsiteY74-303738" fmla="*/ 2054308 h 2329276"/>
                  <a:gd name="connsiteX75-303739" fmla="*/ 818632 w 5729131"/>
                  <a:gd name="connsiteY75-303740" fmla="*/ 2065670 h 2329276"/>
                  <a:gd name="connsiteX76-303741" fmla="*/ 802724 w 5729131"/>
                  <a:gd name="connsiteY76-303742" fmla="*/ 2097485 h 2329276"/>
                  <a:gd name="connsiteX77-303743" fmla="*/ 766365 w 5729131"/>
                  <a:gd name="connsiteY77-303744" fmla="*/ 2102030 h 2329276"/>
                  <a:gd name="connsiteX78-303745" fmla="*/ 727733 w 5729131"/>
                  <a:gd name="connsiteY78-303746" fmla="*/ 2161114 h 2329276"/>
                  <a:gd name="connsiteX79-303747" fmla="*/ 759548 w 5729131"/>
                  <a:gd name="connsiteY79-303748" fmla="*/ 2204291 h 2329276"/>
                  <a:gd name="connsiteX80-303749" fmla="*/ 759548 w 5729131"/>
                  <a:gd name="connsiteY80-303750" fmla="*/ 2242922 h 2329276"/>
                  <a:gd name="connsiteX81-303751" fmla="*/ 798179 w 5729131"/>
                  <a:gd name="connsiteY81-303752" fmla="*/ 2302007 h 2329276"/>
                  <a:gd name="connsiteX82-303753" fmla="*/ 775455 w 5729131"/>
                  <a:gd name="connsiteY82-303754" fmla="*/ 2317914 h 2329276"/>
                  <a:gd name="connsiteX83-303755" fmla="*/ 770910 w 5729131"/>
                  <a:gd name="connsiteY83-303756" fmla="*/ 2329276 h 2329276"/>
                  <a:gd name="connsiteX84-303757" fmla="*/ 759003 w 5729131"/>
                  <a:gd name="connsiteY84-303758" fmla="*/ 2329276 h 2329276"/>
                  <a:gd name="connsiteX85-303759" fmla="*/ 755003 w 5729131"/>
                  <a:gd name="connsiteY85-303760" fmla="*/ 2329276 h 2329276"/>
                  <a:gd name="connsiteX86-303761" fmla="*/ 743096 w 5729131"/>
                  <a:gd name="connsiteY86-303762" fmla="*/ 2329276 h 2329276"/>
                  <a:gd name="connsiteX87-303763" fmla="*/ 715826 w 5729131"/>
                  <a:gd name="connsiteY87-303764" fmla="*/ 2295189 h 2329276"/>
                  <a:gd name="connsiteX88-303765" fmla="*/ 704464 w 5729131"/>
                  <a:gd name="connsiteY88-303766" fmla="*/ 2295189 h 2329276"/>
                  <a:gd name="connsiteX89-303767" fmla="*/ 684012 w 5729131"/>
                  <a:gd name="connsiteY89-303768" fmla="*/ 2286099 h 2329276"/>
                  <a:gd name="connsiteX90-303769" fmla="*/ 672649 w 5729131"/>
                  <a:gd name="connsiteY90-303770" fmla="*/ 2263375 h 2329276"/>
                  <a:gd name="connsiteX91-303771" fmla="*/ 645222 w 5729131"/>
                  <a:gd name="connsiteY91-303772" fmla="*/ 2255538 h 2329276"/>
                  <a:gd name="connsiteX92-303773" fmla="*/ 625472 w 5729131"/>
                  <a:gd name="connsiteY92-303774" fmla="*/ 2258830 h 2329276"/>
                  <a:gd name="connsiteX93-303775" fmla="*/ 623771 w 5729131"/>
                  <a:gd name="connsiteY93-303776" fmla="*/ 2257129 h 2329276"/>
                  <a:gd name="connsiteX94-303777" fmla="*/ 613565 w 5729131"/>
                  <a:gd name="connsiteY94-303778" fmla="*/ 2258830 h 2329276"/>
                  <a:gd name="connsiteX95-303779" fmla="*/ 609020 w 5729131"/>
                  <a:gd name="connsiteY95-303780" fmla="*/ 2254285 h 2329276"/>
                  <a:gd name="connsiteX96-303781" fmla="*/ 559026 w 5729131"/>
                  <a:gd name="connsiteY96-303782" fmla="*/ 2227015 h 2329276"/>
                  <a:gd name="connsiteX97-303783" fmla="*/ 506760 w 5729131"/>
                  <a:gd name="connsiteY97-303784" fmla="*/ 2220198 h 2329276"/>
                  <a:gd name="connsiteX98-303785" fmla="*/ 483280 w 5729131"/>
                  <a:gd name="connsiteY98-303786" fmla="*/ 2213489 h 2329276"/>
                  <a:gd name="connsiteX99-303787" fmla="*/ 480035 w 5729131"/>
                  <a:gd name="connsiteY99-303788" fmla="*/ 2215653 h 2329276"/>
                  <a:gd name="connsiteX100-303789" fmla="*/ 475042 w 5729131"/>
                  <a:gd name="connsiteY100-303790" fmla="*/ 2211135 h 2329276"/>
                  <a:gd name="connsiteX101-303791" fmla="*/ 474945 w 5729131"/>
                  <a:gd name="connsiteY101-303792" fmla="*/ 2211108 h 2329276"/>
                  <a:gd name="connsiteX102-303793" fmla="*/ 468128 w 5729131"/>
                  <a:gd name="connsiteY102-303794" fmla="*/ 2215653 h 2329276"/>
                  <a:gd name="connsiteX103-303795" fmla="*/ 420406 w 5729131"/>
                  <a:gd name="connsiteY103-303796" fmla="*/ 2172476 h 2329276"/>
                  <a:gd name="connsiteX104-303797" fmla="*/ 381774 w 5729131"/>
                  <a:gd name="connsiteY104-303798" fmla="*/ 2156569 h 2329276"/>
                  <a:gd name="connsiteX105-303799" fmla="*/ 349960 w 5729131"/>
                  <a:gd name="connsiteY105-303800" fmla="*/ 2124754 h 2329276"/>
                  <a:gd name="connsiteX106-303801" fmla="*/ 377229 w 5729131"/>
                  <a:gd name="connsiteY106-303802" fmla="*/ 2117937 h 2329276"/>
                  <a:gd name="connsiteX107-303803" fmla="*/ 404499 w 5729131"/>
                  <a:gd name="connsiteY107-303804" fmla="*/ 2070215 h 2329276"/>
                  <a:gd name="connsiteX108-303805" fmla="*/ 388591 w 5729131"/>
                  <a:gd name="connsiteY108-303806" fmla="*/ 2054308 h 2329276"/>
                  <a:gd name="connsiteX109-303807" fmla="*/ 440858 w 5729131"/>
                  <a:gd name="connsiteY109-303808" fmla="*/ 2027038 h 2329276"/>
                  <a:gd name="connsiteX110-303809" fmla="*/ 440858 w 5729131"/>
                  <a:gd name="connsiteY110-303810" fmla="*/ 2023982 h 2329276"/>
                  <a:gd name="connsiteX111-303811" fmla="*/ 416406 w 5729131"/>
                  <a:gd name="connsiteY111-303812" fmla="*/ 2027038 h 2329276"/>
                  <a:gd name="connsiteX112-303813" fmla="*/ 416406 w 5729131"/>
                  <a:gd name="connsiteY112-303814" fmla="*/ 2025550 h 2329276"/>
                  <a:gd name="connsiteX113-303815" fmla="*/ 404499 w 5729131"/>
                  <a:gd name="connsiteY113-303816" fmla="*/ 2027038 h 2329276"/>
                  <a:gd name="connsiteX114-303817" fmla="*/ 404499 w 5729131"/>
                  <a:gd name="connsiteY114-303818" fmla="*/ 2006586 h 2329276"/>
                  <a:gd name="connsiteX115-303819" fmla="*/ 424951 w 5729131"/>
                  <a:gd name="connsiteY115-303820" fmla="*/ 1990679 h 2329276"/>
                  <a:gd name="connsiteX116-303821" fmla="*/ 463583 w 5729131"/>
                  <a:gd name="connsiteY116-303822" fmla="*/ 1983862 h 2329276"/>
                  <a:gd name="connsiteX117-303823" fmla="*/ 468128 w 5729131"/>
                  <a:gd name="connsiteY117-303824" fmla="*/ 1967954 h 2329276"/>
                  <a:gd name="connsiteX118-303825" fmla="*/ 456765 w 5729131"/>
                  <a:gd name="connsiteY118-303826" fmla="*/ 1936140 h 2329276"/>
                  <a:gd name="connsiteX119-303827" fmla="*/ 474945 w 5729131"/>
                  <a:gd name="connsiteY119-303828" fmla="*/ 1908870 h 2329276"/>
                  <a:gd name="connsiteX120-303829" fmla="*/ 474945 w 5729131"/>
                  <a:gd name="connsiteY120-303830" fmla="*/ 1888418 h 2329276"/>
                  <a:gd name="connsiteX121-303831" fmla="*/ 420406 w 5729131"/>
                  <a:gd name="connsiteY121-303832" fmla="*/ 1870238 h 2329276"/>
                  <a:gd name="connsiteX122-303833" fmla="*/ 409588 w 5729131"/>
                  <a:gd name="connsiteY122-303834" fmla="*/ 1870238 h 2329276"/>
                  <a:gd name="connsiteX123-303835" fmla="*/ 397681 w 5729131"/>
                  <a:gd name="connsiteY123-303836" fmla="*/ 1870238 h 2329276"/>
                  <a:gd name="connsiteX124-303837" fmla="*/ 379485 w 5729131"/>
                  <a:gd name="connsiteY124-303838" fmla="*/ 1847999 h 2329276"/>
                  <a:gd name="connsiteX125-303839" fmla="*/ 357322 w 5729131"/>
                  <a:gd name="connsiteY125-303840" fmla="*/ 1854331 h 2329276"/>
                  <a:gd name="connsiteX126-303841" fmla="*/ 352842 w 5729131"/>
                  <a:gd name="connsiteY126-303842" fmla="*/ 1852209 h 2329276"/>
                  <a:gd name="connsiteX127-303843" fmla="*/ 345415 w 5729131"/>
                  <a:gd name="connsiteY127-303844" fmla="*/ 1854331 h 2329276"/>
                  <a:gd name="connsiteX128-303845" fmla="*/ 302238 w 5729131"/>
                  <a:gd name="connsiteY128-303846" fmla="*/ 1833879 h 2329276"/>
                  <a:gd name="connsiteX129-303847" fmla="*/ 302238 w 5729131"/>
                  <a:gd name="connsiteY129-303848" fmla="*/ 1822517 h 2329276"/>
                  <a:gd name="connsiteX130-303849" fmla="*/ 286331 w 5729131"/>
                  <a:gd name="connsiteY130-303850" fmla="*/ 1795247 h 2329276"/>
                  <a:gd name="connsiteX131-303851" fmla="*/ 270968 w 5729131"/>
                  <a:gd name="connsiteY131-303852" fmla="*/ 1795247 h 2329276"/>
                  <a:gd name="connsiteX132-303853" fmla="*/ 259061 w 5729131"/>
                  <a:gd name="connsiteY132-303854" fmla="*/ 1795247 h 2329276"/>
                  <a:gd name="connsiteX133-303855" fmla="*/ 254516 w 5729131"/>
                  <a:gd name="connsiteY133-303856" fmla="*/ 1779340 h 2329276"/>
                  <a:gd name="connsiteX134-303857" fmla="*/ 263606 w 5729131"/>
                  <a:gd name="connsiteY134-303858" fmla="*/ 1763433 h 2329276"/>
                  <a:gd name="connsiteX135-303859" fmla="*/ 243991 w 5729131"/>
                  <a:gd name="connsiteY135-303860" fmla="*/ 1732920 h 2329276"/>
                  <a:gd name="connsiteX136-303861" fmla="*/ 216429 w 5729131"/>
                  <a:gd name="connsiteY136-303862" fmla="*/ 1736163 h 2329276"/>
                  <a:gd name="connsiteX137-303863" fmla="*/ 212956 w 5729131"/>
                  <a:gd name="connsiteY137-303864" fmla="*/ 1735171 h 2329276"/>
                  <a:gd name="connsiteX138-303865" fmla="*/ 204522 w 5729131"/>
                  <a:gd name="connsiteY138-303866" fmla="*/ 1736163 h 2329276"/>
                  <a:gd name="connsiteX139-303867" fmla="*/ 199623 w 5729131"/>
                  <a:gd name="connsiteY139-303868" fmla="*/ 1734763 h 2329276"/>
                  <a:gd name="connsiteX140-303869" fmla="*/ 195977 w 5729131"/>
                  <a:gd name="connsiteY140-303870" fmla="*/ 1747525 h 2329276"/>
                  <a:gd name="connsiteX141-303871" fmla="*/ 184968 w 5729131"/>
                  <a:gd name="connsiteY141-303872" fmla="*/ 1744380 h 2329276"/>
                  <a:gd name="connsiteX142-303873" fmla="*/ 184070 w 5729131"/>
                  <a:gd name="connsiteY142-303874" fmla="*/ 1747525 h 2329276"/>
                  <a:gd name="connsiteX143-303875" fmla="*/ 168163 w 5729131"/>
                  <a:gd name="connsiteY143-303876" fmla="*/ 1742990 h 2329276"/>
                  <a:gd name="connsiteX144-303877" fmla="*/ 156800 w 5729131"/>
                  <a:gd name="connsiteY144-303878" fmla="*/ 1704348 h 2329276"/>
                  <a:gd name="connsiteX145-303879" fmla="*/ 152255 w 5729131"/>
                  <a:gd name="connsiteY145-303880" fmla="*/ 1688441 h 2329276"/>
                  <a:gd name="connsiteX146-303881" fmla="*/ 156800 w 5729131"/>
                  <a:gd name="connsiteY146-303882" fmla="*/ 1683896 h 2329276"/>
                  <a:gd name="connsiteX147-303883" fmla="*/ 168707 w 5729131"/>
                  <a:gd name="connsiteY147-303884" fmla="*/ 1683896 h 2329276"/>
                  <a:gd name="connsiteX148-303885" fmla="*/ 188615 w 5729131"/>
                  <a:gd name="connsiteY148-303886" fmla="*/ 1683896 h 2329276"/>
                  <a:gd name="connsiteX149-303887" fmla="*/ 199977 w 5729131"/>
                  <a:gd name="connsiteY149-303888" fmla="*/ 1672534 h 2329276"/>
                  <a:gd name="connsiteX150-303889" fmla="*/ 188615 w 5729131"/>
                  <a:gd name="connsiteY150-303890" fmla="*/ 1649809 h 2329276"/>
                  <a:gd name="connsiteX151-303891" fmla="*/ 168163 w 5729131"/>
                  <a:gd name="connsiteY151-303892" fmla="*/ 1640720 h 2329276"/>
                  <a:gd name="connsiteX152-303893" fmla="*/ 168163 w 5729131"/>
                  <a:gd name="connsiteY152-303894" fmla="*/ 1633902 h 2329276"/>
                  <a:gd name="connsiteX153-303895" fmla="*/ 152255 w 5729131"/>
                  <a:gd name="connsiteY153-303896" fmla="*/ 1617995 h 2329276"/>
                  <a:gd name="connsiteX154-303897" fmla="*/ 129531 w 5729131"/>
                  <a:gd name="connsiteY154-303898" fmla="*/ 1581635 h 2329276"/>
                  <a:gd name="connsiteX155-303899" fmla="*/ 140893 w 5729131"/>
                  <a:gd name="connsiteY155-303900" fmla="*/ 1558911 h 2329276"/>
                  <a:gd name="connsiteX156-303901" fmla="*/ 136348 w 5729131"/>
                  <a:gd name="connsiteY156-303902" fmla="*/ 1531641 h 2329276"/>
                  <a:gd name="connsiteX157-303903" fmla="*/ 103789 w 5729131"/>
                  <a:gd name="connsiteY157-303904" fmla="*/ 1518234 h 2329276"/>
                  <a:gd name="connsiteX158-303905" fmla="*/ 93716 w 5729131"/>
                  <a:gd name="connsiteY158-303906" fmla="*/ 1522551 h 2329276"/>
                  <a:gd name="connsiteX159-303907" fmla="*/ 91868 w 5729131"/>
                  <a:gd name="connsiteY159-303908" fmla="*/ 1518240 h 2329276"/>
                  <a:gd name="connsiteX160-303909" fmla="*/ 81809 w 5729131"/>
                  <a:gd name="connsiteY160-303910" fmla="*/ 1522551 h 2329276"/>
                  <a:gd name="connsiteX161-303911" fmla="*/ 74992 w 5729131"/>
                  <a:gd name="connsiteY161-303912" fmla="*/ 1506644 h 2329276"/>
                  <a:gd name="connsiteX162-303913" fmla="*/ 34087 w 5729131"/>
                  <a:gd name="connsiteY162-303914" fmla="*/ 1495282 h 2329276"/>
                  <a:gd name="connsiteX163-303915" fmla="*/ 22725 w 5729131"/>
                  <a:gd name="connsiteY163-303916" fmla="*/ 1452105 h 2329276"/>
                  <a:gd name="connsiteX164-303917" fmla="*/ 22725 w 5729131"/>
                  <a:gd name="connsiteY164-303918" fmla="*/ 1420290 h 2329276"/>
                  <a:gd name="connsiteX165-303919" fmla="*/ 0 w 5729131"/>
                  <a:gd name="connsiteY165-303920" fmla="*/ 1404383 h 2329276"/>
                  <a:gd name="connsiteX166-303921" fmla="*/ 15907 w 5729131"/>
                  <a:gd name="connsiteY166-303922" fmla="*/ 1381659 h 2329276"/>
                  <a:gd name="connsiteX167-303923" fmla="*/ 6818 w 5729131"/>
                  <a:gd name="connsiteY167-303924" fmla="*/ 1318030 h 2329276"/>
                  <a:gd name="connsiteX168-303925" fmla="*/ 34087 w 5729131"/>
                  <a:gd name="connsiteY168-303926" fmla="*/ 1274853 h 2329276"/>
                  <a:gd name="connsiteX169-303927" fmla="*/ 27270 w 5729131"/>
                  <a:gd name="connsiteY169-303928" fmla="*/ 1263491 h 2329276"/>
                  <a:gd name="connsiteX170-303929" fmla="*/ 70447 w 5729131"/>
                  <a:gd name="connsiteY170-303930" fmla="*/ 1224859 h 2329276"/>
                  <a:gd name="connsiteX171-303931" fmla="*/ 27270 w 5729131"/>
                  <a:gd name="connsiteY171-303932" fmla="*/ 1188499 h 2329276"/>
                  <a:gd name="connsiteX172-303933" fmla="*/ 109078 w 5729131"/>
                  <a:gd name="connsiteY172-303934" fmla="*/ 1090783 h 2329276"/>
                  <a:gd name="connsiteX173-303935" fmla="*/ 145438 w 5729131"/>
                  <a:gd name="connsiteY173-303936" fmla="*/ 1047606 h 2329276"/>
                  <a:gd name="connsiteX174-303937" fmla="*/ 156800 w 5729131"/>
                  <a:gd name="connsiteY174-303938" fmla="*/ 1004430 h 2329276"/>
                  <a:gd name="connsiteX175-303939" fmla="*/ 102261 w 5729131"/>
                  <a:gd name="connsiteY175-303940" fmla="*/ 952163 h 2329276"/>
                  <a:gd name="connsiteX176-303941" fmla="*/ 118168 w 5729131"/>
                  <a:gd name="connsiteY176-303942" fmla="*/ 897624 h 2329276"/>
                  <a:gd name="connsiteX177-303943" fmla="*/ 86354 w 5729131"/>
                  <a:gd name="connsiteY177-303944" fmla="*/ 833995 h 2329276"/>
                  <a:gd name="connsiteX178-303945" fmla="*/ 109078 w 5729131"/>
                  <a:gd name="connsiteY178-303946" fmla="*/ 759003 h 2329276"/>
                  <a:gd name="connsiteX179-303947" fmla="*/ 70447 w 5729131"/>
                  <a:gd name="connsiteY179-303948" fmla="*/ 656742 h 2329276"/>
                  <a:gd name="connsiteX180-303949" fmla="*/ 102261 w 5729131"/>
                  <a:gd name="connsiteY180-303950" fmla="*/ 586296 h 2329276"/>
                  <a:gd name="connsiteX181-303951" fmla="*/ 43177 w 5729131"/>
                  <a:gd name="connsiteY181-303952" fmla="*/ 520395 h 2329276"/>
                  <a:gd name="connsiteX182-303953" fmla="*/ 49994 w 5729131"/>
                  <a:gd name="connsiteY182-303954" fmla="*/ 445403 h 2329276"/>
                  <a:gd name="connsiteX183-303955" fmla="*/ 81809 w 5729131"/>
                  <a:gd name="connsiteY183-303956" fmla="*/ 440858 h 2329276"/>
                  <a:gd name="connsiteX184-303957" fmla="*/ 145438 w 5729131"/>
                  <a:gd name="connsiteY184-303958" fmla="*/ 397682 h 2329276"/>
                  <a:gd name="connsiteX185-303959" fmla="*/ 184070 w 5729131"/>
                  <a:gd name="connsiteY185-303960" fmla="*/ 359050 h 2329276"/>
                  <a:gd name="connsiteX186-303961" fmla="*/ 189699 w 5729131"/>
                  <a:gd name="connsiteY186-303962" fmla="*/ 365328 h 2329276"/>
                  <a:gd name="connsiteX187-303963" fmla="*/ 195977 w 5729131"/>
                  <a:gd name="connsiteY187-303964" fmla="*/ 359050 h 2329276"/>
                  <a:gd name="connsiteX188-303965" fmla="*/ 255061 w 5729131"/>
                  <a:gd name="connsiteY188-303966" fmla="*/ 424951 h 2329276"/>
                  <a:gd name="connsiteX189-303967" fmla="*/ 350504 w 5729131"/>
                  <a:gd name="connsiteY189-303968" fmla="*/ 445403 h 2329276"/>
                  <a:gd name="connsiteX190-303969" fmla="*/ 491397 w 5729131"/>
                  <a:gd name="connsiteY190-303970" fmla="*/ 559027 h 2329276"/>
                  <a:gd name="connsiteX191-303971" fmla="*/ 523211 w 5729131"/>
                  <a:gd name="connsiteY191-303972" fmla="*/ 606748 h 2329276"/>
                  <a:gd name="connsiteX192-303973" fmla="*/ 523211 w 5729131"/>
                  <a:gd name="connsiteY192-303974" fmla="*/ 665832 h 2329276"/>
                  <a:gd name="connsiteX193-303975" fmla="*/ 486852 w 5729131"/>
                  <a:gd name="connsiteY193-303976" fmla="*/ 720371 h 2329276"/>
                  <a:gd name="connsiteX194-303977" fmla="*/ 420951 w 5729131"/>
                  <a:gd name="connsiteY194-303978" fmla="*/ 740824 h 2329276"/>
                  <a:gd name="connsiteX195-303979" fmla="*/ 415909 w 5729131"/>
                  <a:gd name="connsiteY195-303980" fmla="*/ 738693 h 2329276"/>
                  <a:gd name="connsiteX196-303981" fmla="*/ 409044 w 5729131"/>
                  <a:gd name="connsiteY196-303982" fmla="*/ 740824 h 2329276"/>
                  <a:gd name="connsiteX197-303983" fmla="*/ 252950 w 5729131"/>
                  <a:gd name="connsiteY197-303984" fmla="*/ 674868 h 2329276"/>
                  <a:gd name="connsiteX198-303985" fmla="*/ 232336 w 5729131"/>
                  <a:gd name="connsiteY198-303986" fmla="*/ 681740 h 2329276"/>
                  <a:gd name="connsiteX199-303987" fmla="*/ 291420 w 5729131"/>
                  <a:gd name="connsiteY199-303988" fmla="*/ 752186 h 2329276"/>
                  <a:gd name="connsiteX200-303989" fmla="*/ 291420 w 5729131"/>
                  <a:gd name="connsiteY200-303990" fmla="*/ 790818 h 2329276"/>
                  <a:gd name="connsiteX201-303991" fmla="*/ 298238 w 5729131"/>
                  <a:gd name="connsiteY201-303992" fmla="*/ 877172 h 2329276"/>
                  <a:gd name="connsiteX202-303993" fmla="*/ 345959 w 5729131"/>
                  <a:gd name="connsiteY202-303994" fmla="*/ 908986 h 2329276"/>
                  <a:gd name="connsiteX203-303995" fmla="*/ 362087 w 5729131"/>
                  <a:gd name="connsiteY203-303996" fmla="*/ 918394 h 2329276"/>
                  <a:gd name="connsiteX204-303997" fmla="*/ 365867 w 5729131"/>
                  <a:gd name="connsiteY204-303998" fmla="*/ 886261 h 2329276"/>
                  <a:gd name="connsiteX205-303999" fmla="*/ 345415 w 5729131"/>
                  <a:gd name="connsiteY205-304000" fmla="*/ 849902 h 2329276"/>
                  <a:gd name="connsiteX206-304001" fmla="*/ 365867 w 5729131"/>
                  <a:gd name="connsiteY206-304002" fmla="*/ 818087 h 2329276"/>
                  <a:gd name="connsiteX207-304003" fmla="*/ 374560 w 5729131"/>
                  <a:gd name="connsiteY207-304004" fmla="*/ 823086 h 2329276"/>
                  <a:gd name="connsiteX208-304005" fmla="*/ 377774 w 5729131"/>
                  <a:gd name="connsiteY208-304006" fmla="*/ 818087 h 2329276"/>
                  <a:gd name="connsiteX209-304007" fmla="*/ 461933 w 5729131"/>
                  <a:gd name="connsiteY209-304008" fmla="*/ 866479 h 2329276"/>
                  <a:gd name="connsiteX210-304009" fmla="*/ 484035 w 5729131"/>
                  <a:gd name="connsiteY210-304010" fmla="*/ 849902 h 2329276"/>
                  <a:gd name="connsiteX211-304011" fmla="*/ 463583 w 5729131"/>
                  <a:gd name="connsiteY211-304012" fmla="*/ 784000 h 2329276"/>
                  <a:gd name="connsiteX212-304013" fmla="*/ 549936 w 5729131"/>
                  <a:gd name="connsiteY212-304014" fmla="*/ 697647 h 2329276"/>
                  <a:gd name="connsiteX213-304015" fmla="*/ 559742 w 5729131"/>
                  <a:gd name="connsiteY213-304016" fmla="*/ 699748 h 2329276"/>
                  <a:gd name="connsiteX214-304017" fmla="*/ 561843 w 5729131"/>
                  <a:gd name="connsiteY214-304018" fmla="*/ 697647 h 2329276"/>
                  <a:gd name="connsiteX215-304019" fmla="*/ 593658 w 5729131"/>
                  <a:gd name="connsiteY215-304020" fmla="*/ 704464 h 2329276"/>
                  <a:gd name="connsiteX216-304021" fmla="*/ 620945 w 5729131"/>
                  <a:gd name="connsiteY216-304022" fmla="*/ 728341 h 2329276"/>
                  <a:gd name="connsiteX217-304023" fmla="*/ 640835 w 5729131"/>
                  <a:gd name="connsiteY217-304024" fmla="*/ 672650 h 2329276"/>
                  <a:gd name="connsiteX218-304025" fmla="*/ 609020 w 5729131"/>
                  <a:gd name="connsiteY218-304026" fmla="*/ 618111 h 2329276"/>
                  <a:gd name="connsiteX219-304027" fmla="*/ 624928 w 5729131"/>
                  <a:gd name="connsiteY219-304028" fmla="*/ 559027 h 2329276"/>
                  <a:gd name="connsiteX220-304029" fmla="*/ 597658 w 5729131"/>
                  <a:gd name="connsiteY220-304030" fmla="*/ 499942 h 2329276"/>
                  <a:gd name="connsiteX221-304031" fmla="*/ 611562 w 5729131"/>
                  <a:gd name="connsiteY221-304032" fmla="*/ 504268 h 2329276"/>
                  <a:gd name="connsiteX222-304033" fmla="*/ 609565 w 5729131"/>
                  <a:gd name="connsiteY222-304034" fmla="*/ 499942 h 2329276"/>
                  <a:gd name="connsiteX223-304035" fmla="*/ 711826 w 5729131"/>
                  <a:gd name="connsiteY223-304036" fmla="*/ 531757 h 2329276"/>
                  <a:gd name="connsiteX224-304037" fmla="*/ 732278 w 5729131"/>
                  <a:gd name="connsiteY224-304038" fmla="*/ 586296 h 2329276"/>
                  <a:gd name="connsiteX225-304039" fmla="*/ 684556 w 5729131"/>
                  <a:gd name="connsiteY225-304040" fmla="*/ 597658 h 2329276"/>
                  <a:gd name="connsiteX226-304041" fmla="*/ 684556 w 5729131"/>
                  <a:gd name="connsiteY226-304042" fmla="*/ 649925 h 2329276"/>
                  <a:gd name="connsiteX227-304043" fmla="*/ 713309 w 5729131"/>
                  <a:gd name="connsiteY227-304044" fmla="*/ 678678 h 2329276"/>
                  <a:gd name="connsiteX228-304045" fmla="*/ 763548 w 5729131"/>
                  <a:gd name="connsiteY228-304046" fmla="*/ 661287 h 2329276"/>
                  <a:gd name="connsiteX229-304047" fmla="*/ 770365 w 5729131"/>
                  <a:gd name="connsiteY229-304048" fmla="*/ 602203 h 2329276"/>
                  <a:gd name="connsiteX230-304049" fmla="*/ 845357 w 5729131"/>
                  <a:gd name="connsiteY230-304050" fmla="*/ 554482 h 2329276"/>
                  <a:gd name="connsiteX231-304051" fmla="*/ 972614 w 5729131"/>
                  <a:gd name="connsiteY231-304052" fmla="*/ 468128 h 2329276"/>
                  <a:gd name="connsiteX232-304053" fmla="*/ 982566 w 5729131"/>
                  <a:gd name="connsiteY232-304054" fmla="*/ 469455 h 2329276"/>
                  <a:gd name="connsiteX233-304055" fmla="*/ 984521 w 5729131"/>
                  <a:gd name="connsiteY233-304056" fmla="*/ 468128 h 2329276"/>
                  <a:gd name="connsiteX234-304057" fmla="*/ 1018608 w 5729131"/>
                  <a:gd name="connsiteY234-304058" fmla="*/ 472673 h 2329276"/>
                  <a:gd name="connsiteX235-304059" fmla="*/ 979977 w 5729131"/>
                  <a:gd name="connsiteY235-304060" fmla="*/ 536302 h 2329276"/>
                  <a:gd name="connsiteX236-304061" fmla="*/ 1012666 w 5729131"/>
                  <a:gd name="connsiteY236-304062" fmla="*/ 541463 h 2329276"/>
                  <a:gd name="connsiteX237-304063" fmla="*/ 1038516 w 5729131"/>
                  <a:gd name="connsiteY237-304064" fmla="*/ 511305 h 2329276"/>
                  <a:gd name="connsiteX238-304065" fmla="*/ 1050423 w 5729131"/>
                  <a:gd name="connsiteY238-304066" fmla="*/ 511305 h 2329276"/>
                  <a:gd name="connsiteX239-304067" fmla="*/ 1108962 w 5729131"/>
                  <a:gd name="connsiteY239-304068" fmla="*/ 511305 h 2329276"/>
                  <a:gd name="connsiteX240-304069" fmla="*/ 1161229 w 5729131"/>
                  <a:gd name="connsiteY240-304070" fmla="*/ 468128 h 2329276"/>
                  <a:gd name="connsiteX241-304071" fmla="*/ 1165711 w 5729131"/>
                  <a:gd name="connsiteY241-304072" fmla="*/ 474262 h 2329276"/>
                  <a:gd name="connsiteX242-304073" fmla="*/ 1173136 w 5729131"/>
                  <a:gd name="connsiteY242-304074" fmla="*/ 468128 h 2329276"/>
                  <a:gd name="connsiteX243-304075" fmla="*/ 1210035 w 5729131"/>
                  <a:gd name="connsiteY243-304076" fmla="*/ 518621 h 2329276"/>
                  <a:gd name="connsiteX244-304077" fmla="*/ 1247583 w 5729131"/>
                  <a:gd name="connsiteY244-304078" fmla="*/ 461311 h 2329276"/>
                  <a:gd name="connsiteX245-304079" fmla="*/ 1211223 w 5729131"/>
                  <a:gd name="connsiteY245-304080" fmla="*/ 402227 h 2329276"/>
                  <a:gd name="connsiteX246-304081" fmla="*/ 1227130 w 5729131"/>
                  <a:gd name="connsiteY246-304082" fmla="*/ 365867 h 2329276"/>
                  <a:gd name="connsiteX247-304083" fmla="*/ 1237665 w 5729131"/>
                  <a:gd name="connsiteY247-304084" fmla="*/ 369005 h 2329276"/>
                  <a:gd name="connsiteX248-304085" fmla="*/ 1239037 w 5729131"/>
                  <a:gd name="connsiteY248-304086" fmla="*/ 365867 h 2329276"/>
                  <a:gd name="connsiteX249-304087" fmla="*/ 1345843 w 5729131"/>
                  <a:gd name="connsiteY249-304088" fmla="*/ 397682 h 2329276"/>
                  <a:gd name="connsiteX250-304089" fmla="*/ 1400382 w 5729131"/>
                  <a:gd name="connsiteY250-304090" fmla="*/ 429496 h 2329276"/>
                  <a:gd name="connsiteX251-304091" fmla="*/ 1519756 w 5729131"/>
                  <a:gd name="connsiteY251-304092" fmla="*/ 536080 h 2329276"/>
                  <a:gd name="connsiteX252-304093" fmla="*/ 1543003 w 5729131"/>
                  <a:gd name="connsiteY252-304094" fmla="*/ 495398 h 2329276"/>
                  <a:gd name="connsiteX253-304095" fmla="*/ 1506643 w 5729131"/>
                  <a:gd name="connsiteY253-304096" fmla="*/ 440858 h 2329276"/>
                  <a:gd name="connsiteX254-304097" fmla="*/ 1506643 w 5729131"/>
                  <a:gd name="connsiteY254-304098" fmla="*/ 418134 h 2329276"/>
                  <a:gd name="connsiteX255-304099" fmla="*/ 1463467 w 5729131"/>
                  <a:gd name="connsiteY255-304100" fmla="*/ 409044 h 2329276"/>
                  <a:gd name="connsiteX256-304101" fmla="*/ 1472556 w 5729131"/>
                  <a:gd name="connsiteY256-304102" fmla="*/ 359050 h 2329276"/>
                  <a:gd name="connsiteX257-304103" fmla="*/ 1452104 w 5729131"/>
                  <a:gd name="connsiteY257-304104" fmla="*/ 272696 h 2329276"/>
                  <a:gd name="connsiteX258-304105" fmla="*/ 1452104 w 5729131"/>
                  <a:gd name="connsiteY258-304106" fmla="*/ 236337 h 2329276"/>
                  <a:gd name="connsiteX259-304107" fmla="*/ 1522551 w 5729131"/>
                  <a:gd name="connsiteY259-304108" fmla="*/ 134076 h 2329276"/>
                  <a:gd name="connsiteX260-304109" fmla="*/ 1543003 w 5729131"/>
                  <a:gd name="connsiteY260-304110" fmla="*/ 20453 h 2329276"/>
                  <a:gd name="connsiteX261-304111" fmla="*/ 1570272 w 5729131"/>
                  <a:gd name="connsiteY261-304112" fmla="*/ 0 h 2329276"/>
                  <a:gd name="connsiteX262-304113" fmla="*/ 1578688 w 5729131"/>
                  <a:gd name="connsiteY262-304114" fmla="*/ 2619 h 2329276"/>
                  <a:gd name="connsiteX263-304115" fmla="*/ 1582179 w 5729131"/>
                  <a:gd name="connsiteY263-304116" fmla="*/ 0 h 2329276"/>
                  <a:gd name="connsiteX264-304117" fmla="*/ 1684440 w 5729131"/>
                  <a:gd name="connsiteY264-304118" fmla="*/ 31815 h 2329276"/>
                  <a:gd name="connsiteX265-304119" fmla="*/ 1688985 w 5729131"/>
                  <a:gd name="connsiteY265-304120" fmla="*/ 102261 h 2329276"/>
                  <a:gd name="connsiteX266-304121" fmla="*/ 1652625 w 5729131"/>
                  <a:gd name="connsiteY266-304122" fmla="*/ 193160 h 2329276"/>
                  <a:gd name="connsiteX267-304123" fmla="*/ 1679895 w 5729131"/>
                  <a:gd name="connsiteY267-304124" fmla="*/ 231792 h 2329276"/>
                  <a:gd name="connsiteX268-304125" fmla="*/ 1688985 w 5729131"/>
                  <a:gd name="connsiteY268-304126" fmla="*/ 306783 h 2329276"/>
                  <a:gd name="connsiteX269-304127" fmla="*/ 1679895 w 5729131"/>
                  <a:gd name="connsiteY269-304128" fmla="*/ 452221 h 2329276"/>
                  <a:gd name="connsiteX270-304129" fmla="*/ 1636718 w 5729131"/>
                  <a:gd name="connsiteY270-304130" fmla="*/ 715827 h 2329276"/>
                  <a:gd name="connsiteX271-304131" fmla="*/ 1662494 w 5729131"/>
                  <a:gd name="connsiteY271-304132" fmla="*/ 722271 h 2329276"/>
                  <a:gd name="connsiteX0-304133" fmla="*/ 1662494 w 5729131"/>
                  <a:gd name="connsiteY0-304134" fmla="*/ 722271 h 2329276"/>
                  <a:gd name="connsiteX1-304135" fmla="*/ 5729132 w 5729131"/>
                  <a:gd name="connsiteY1-304136" fmla="*/ 785976 h 2329276"/>
                  <a:gd name="connsiteX2-304137" fmla="*/ 5693366 w 5729131"/>
                  <a:gd name="connsiteY2-304138" fmla="*/ 792603 h 2329276"/>
                  <a:gd name="connsiteX3-304139" fmla="*/ 5640799 w 5729131"/>
                  <a:gd name="connsiteY3-304140" fmla="*/ 752186 h 2329276"/>
                  <a:gd name="connsiteX4-304141" fmla="*/ 5586259 w 5729131"/>
                  <a:gd name="connsiteY4-304142" fmla="*/ 870354 h 2329276"/>
                  <a:gd name="connsiteX5-304143" fmla="*/ 5575676 w 5729131"/>
                  <a:gd name="connsiteY5-304144" fmla="*/ 869346 h 2329276"/>
                  <a:gd name="connsiteX6-304145" fmla="*/ 5539436 w 5729131"/>
                  <a:gd name="connsiteY6-304146" fmla="*/ 867029 h 2329276"/>
                  <a:gd name="connsiteX7-304147" fmla="*/ 5593077 w 5729131"/>
                  <a:gd name="connsiteY7-304148" fmla="*/ 972615 h 2329276"/>
                  <a:gd name="connsiteX8-304149" fmla="*/ 5613529 w 5729131"/>
                  <a:gd name="connsiteY8-304150" fmla="*/ 1031699 h 2329276"/>
                  <a:gd name="connsiteX9-304151" fmla="*/ 5608984 w 5729131"/>
                  <a:gd name="connsiteY9-304152" fmla="*/ 1054424 h 2329276"/>
                  <a:gd name="connsiteX10-304153" fmla="*/ 5274932 w 5729131"/>
                  <a:gd name="connsiteY10-304154" fmla="*/ 1236221 h 2329276"/>
                  <a:gd name="connsiteX11-304155" fmla="*/ 5267238 w 5729131"/>
                  <a:gd name="connsiteY11-304156" fmla="*/ 1227794 h 2329276"/>
                  <a:gd name="connsiteX12-304157" fmla="*/ 5129494 w 5729131"/>
                  <a:gd name="connsiteY12-304158" fmla="*/ 1243038 h 2329276"/>
                  <a:gd name="connsiteX13-304159" fmla="*/ 5126389 w 5729131"/>
                  <a:gd name="connsiteY13-304160" fmla="*/ 1237716 h 2329276"/>
                  <a:gd name="connsiteX14-304161" fmla="*/ 5117587 w 5729131"/>
                  <a:gd name="connsiteY14-304162" fmla="*/ 1243038 h 2329276"/>
                  <a:gd name="connsiteX15-304163" fmla="*/ 5074955 w 5729131"/>
                  <a:gd name="connsiteY15-304164" fmla="*/ 1247583 h 2329276"/>
                  <a:gd name="connsiteX16-304165" fmla="*/ 5015871 w 5729131"/>
                  <a:gd name="connsiteY16-304166" fmla="*/ 1283943 h 2329276"/>
                  <a:gd name="connsiteX17-304167" fmla="*/ 4974967 w 5729131"/>
                  <a:gd name="connsiteY17-304168" fmla="*/ 1349844 h 2329276"/>
                  <a:gd name="connsiteX18-304169" fmla="*/ 5011326 w 5729131"/>
                  <a:gd name="connsiteY18-304170" fmla="*/ 1495282 h 2329276"/>
                  <a:gd name="connsiteX19-304171" fmla="*/ 4963605 w 5729131"/>
                  <a:gd name="connsiteY19-304172" fmla="*/ 1547548 h 2329276"/>
                  <a:gd name="connsiteX20-304173" fmla="*/ 4974967 w 5729131"/>
                  <a:gd name="connsiteY20-304174" fmla="*/ 1574818 h 2329276"/>
                  <a:gd name="connsiteX21-304175" fmla="*/ 4897703 w 5729131"/>
                  <a:gd name="connsiteY21-304176" fmla="*/ 1677079 h 2329276"/>
                  <a:gd name="connsiteX22-304177" fmla="*/ 4845437 w 5729131"/>
                  <a:gd name="connsiteY22-304178" fmla="*/ 1692986 h 2329276"/>
                  <a:gd name="connsiteX23-304179" fmla="*/ 1811153 w 5729131"/>
                  <a:gd name="connsiteY23-304180" fmla="*/ 1617995 h 2329276"/>
                  <a:gd name="connsiteX24-304181" fmla="*/ 1748069 w 5729131"/>
                  <a:gd name="connsiteY24-304182" fmla="*/ 1656627 h 2329276"/>
                  <a:gd name="connsiteX25-304183" fmla="*/ 1711709 w 5729131"/>
                  <a:gd name="connsiteY25-304184" fmla="*/ 1661172 h 2329276"/>
                  <a:gd name="connsiteX26-304185" fmla="*/ 1711926 w 5729131"/>
                  <a:gd name="connsiteY26-304186" fmla="*/ 1659656 h 2329276"/>
                  <a:gd name="connsiteX27-304187" fmla="*/ 1699803 w 5729131"/>
                  <a:gd name="connsiteY27-304188" fmla="*/ 1661172 h 2329276"/>
                  <a:gd name="connsiteX28-304189" fmla="*/ 1704347 w 5729131"/>
                  <a:gd name="connsiteY28-304190" fmla="*/ 1629357 h 2329276"/>
                  <a:gd name="connsiteX29-304191" fmla="*/ 1662460 w 5729131"/>
                  <a:gd name="connsiteY29-304192" fmla="*/ 1611406 h 2329276"/>
                  <a:gd name="connsiteX30-304193" fmla="*/ 1629901 w 5729131"/>
                  <a:gd name="connsiteY30-304194" fmla="*/ 1624812 h 2329276"/>
                  <a:gd name="connsiteX31-304195" fmla="*/ 1629300 w 5729131"/>
                  <a:gd name="connsiteY31-304196" fmla="*/ 1620157 h 2329276"/>
                  <a:gd name="connsiteX32-304197" fmla="*/ 1617994 w 5729131"/>
                  <a:gd name="connsiteY32-304198" fmla="*/ 1624812 h 2329276"/>
                  <a:gd name="connsiteX33-304199" fmla="*/ 1608904 w 5729131"/>
                  <a:gd name="connsiteY33-304200" fmla="*/ 1554366 h 2329276"/>
                  <a:gd name="connsiteX34-304201" fmla="*/ 1552684 w 5729131"/>
                  <a:gd name="connsiteY34-304202" fmla="*/ 1544673 h 2329276"/>
                  <a:gd name="connsiteX35-304203" fmla="*/ 1518550 w 5729131"/>
                  <a:gd name="connsiteY35-304204" fmla="*/ 1570273 h 2329276"/>
                  <a:gd name="connsiteX36-304205" fmla="*/ 1425379 w 5729131"/>
                  <a:gd name="connsiteY36-304206" fmla="*/ 1590725 h 2329276"/>
                  <a:gd name="connsiteX37-304207" fmla="*/ 1409472 w 5729131"/>
                  <a:gd name="connsiteY37-304208" fmla="*/ 1608905 h 2329276"/>
                  <a:gd name="connsiteX38-304209" fmla="*/ 1270852 w 5729131"/>
                  <a:gd name="connsiteY38-304210" fmla="*/ 1629357 h 2329276"/>
                  <a:gd name="connsiteX39-304211" fmla="*/ 1254945 w 5729131"/>
                  <a:gd name="connsiteY39-304212" fmla="*/ 1649809 h 2329276"/>
                  <a:gd name="connsiteX40-304213" fmla="*/ 1282214 w 5729131"/>
                  <a:gd name="connsiteY40-304214" fmla="*/ 1692986 h 2329276"/>
                  <a:gd name="connsiteX41-304215" fmla="*/ 1243582 w 5729131"/>
                  <a:gd name="connsiteY41-304216" fmla="*/ 1708893 h 2329276"/>
                  <a:gd name="connsiteX42-304217" fmla="*/ 1254945 w 5729131"/>
                  <a:gd name="connsiteY42-304218" fmla="*/ 1727073 h 2329276"/>
                  <a:gd name="connsiteX43-304219" fmla="*/ 1216313 w 5729131"/>
                  <a:gd name="connsiteY43-304220" fmla="*/ 1752070 h 2329276"/>
                  <a:gd name="connsiteX44-304221" fmla="*/ 1275397 w 5729131"/>
                  <a:gd name="connsiteY44-304222" fmla="*/ 1795247 h 2329276"/>
                  <a:gd name="connsiteX45-304223" fmla="*/ 1270852 w 5729131"/>
                  <a:gd name="connsiteY45-304224" fmla="*/ 1822517 h 2329276"/>
                  <a:gd name="connsiteX46-304225" fmla="*/ 1259108 w 5729131"/>
                  <a:gd name="connsiteY46-304226" fmla="*/ 1821538 h 2329276"/>
                  <a:gd name="connsiteX47-304227" fmla="*/ 1258945 w 5729131"/>
                  <a:gd name="connsiteY47-304228" fmla="*/ 1822517 h 2329276"/>
                  <a:gd name="connsiteX48-304229" fmla="*/ 1215644 w 5729131"/>
                  <a:gd name="connsiteY48-304230" fmla="*/ 1818908 h 2329276"/>
                  <a:gd name="connsiteX49-304231" fmla="*/ 1204950 w 5729131"/>
                  <a:gd name="connsiteY49-304232" fmla="*/ 1833879 h 2329276"/>
                  <a:gd name="connsiteX50-304233" fmla="*/ 1196495 w 5729131"/>
                  <a:gd name="connsiteY50-304234" fmla="*/ 1829047 h 2329276"/>
                  <a:gd name="connsiteX51-304235" fmla="*/ 1193043 w 5729131"/>
                  <a:gd name="connsiteY51-304236" fmla="*/ 1833879 h 2329276"/>
                  <a:gd name="connsiteX52-304237" fmla="*/ 1145322 w 5729131"/>
                  <a:gd name="connsiteY52-304238" fmla="*/ 1806609 h 2329276"/>
                  <a:gd name="connsiteX53-304239" fmla="*/ 1098145 w 5729131"/>
                  <a:gd name="connsiteY53-304240" fmla="*/ 1806609 h 2329276"/>
                  <a:gd name="connsiteX54-304241" fmla="*/ 1061785 w 5729131"/>
                  <a:gd name="connsiteY54-304242" fmla="*/ 1833879 h 2329276"/>
                  <a:gd name="connsiteX55-304243" fmla="*/ 1055322 w 5729131"/>
                  <a:gd name="connsiteY55-304244" fmla="*/ 1829796 h 2329276"/>
                  <a:gd name="connsiteX56-304245" fmla="*/ 1049878 w 5729131"/>
                  <a:gd name="connsiteY56-304246" fmla="*/ 1833879 h 2329276"/>
                  <a:gd name="connsiteX57-304247" fmla="*/ 1006701 w 5729131"/>
                  <a:gd name="connsiteY57-304248" fmla="*/ 1806609 h 2329276"/>
                  <a:gd name="connsiteX58-304249" fmla="*/ 924893 w 5729131"/>
                  <a:gd name="connsiteY58-304250" fmla="*/ 1770250 h 2329276"/>
                  <a:gd name="connsiteX59-304251" fmla="*/ 877716 w 5729131"/>
                  <a:gd name="connsiteY59-304252" fmla="*/ 1770250 h 2329276"/>
                  <a:gd name="connsiteX60-304253" fmla="*/ 802724 w 5729131"/>
                  <a:gd name="connsiteY60-304254" fmla="*/ 1833879 h 2329276"/>
                  <a:gd name="connsiteX61-304255" fmla="*/ 798179 w 5729131"/>
                  <a:gd name="connsiteY61-304256" fmla="*/ 1877056 h 2329276"/>
                  <a:gd name="connsiteX62-304257" fmla="*/ 787406 w 5729131"/>
                  <a:gd name="connsiteY62-304258" fmla="*/ 1866283 h 2329276"/>
                  <a:gd name="connsiteX63-304259" fmla="*/ 786272 w 5729131"/>
                  <a:gd name="connsiteY63-304260" fmla="*/ 1877056 h 2329276"/>
                  <a:gd name="connsiteX64-304261" fmla="*/ 756063 w 5729131"/>
                  <a:gd name="connsiteY64-304262" fmla="*/ 1846846 h 2329276"/>
                  <a:gd name="connsiteX65-304263" fmla="*/ 732278 w 5729131"/>
                  <a:gd name="connsiteY65-304264" fmla="*/ 1904325 h 2329276"/>
                  <a:gd name="connsiteX66-304265" fmla="*/ 743640 w 5729131"/>
                  <a:gd name="connsiteY66-304266" fmla="*/ 1913415 h 2329276"/>
                  <a:gd name="connsiteX67-304267" fmla="*/ 723188 w 5729131"/>
                  <a:gd name="connsiteY67-304268" fmla="*/ 1956592 h 2329276"/>
                  <a:gd name="connsiteX68-304269" fmla="*/ 747026 w 5729131"/>
                  <a:gd name="connsiteY68-304270" fmla="*/ 1993433 h 2329276"/>
                  <a:gd name="connsiteX69-304271" fmla="*/ 763548 w 5729131"/>
                  <a:gd name="connsiteY69-304272" fmla="*/ 1990679 h 2329276"/>
                  <a:gd name="connsiteX70-304273" fmla="*/ 764871 w 5729131"/>
                  <a:gd name="connsiteY70-304274" fmla="*/ 1992443 h 2329276"/>
                  <a:gd name="connsiteX71-304275" fmla="*/ 775455 w 5729131"/>
                  <a:gd name="connsiteY71-304276" fmla="*/ 1990679 h 2329276"/>
                  <a:gd name="connsiteX72-304277" fmla="*/ 802724 w 5729131"/>
                  <a:gd name="connsiteY72-304278" fmla="*/ 2027038 h 2329276"/>
                  <a:gd name="connsiteX73-304279" fmla="*/ 798179 w 5729131"/>
                  <a:gd name="connsiteY73-304280" fmla="*/ 2054308 h 2329276"/>
                  <a:gd name="connsiteX74-304281" fmla="*/ 818632 w 5729131"/>
                  <a:gd name="connsiteY74-304282" fmla="*/ 2065670 h 2329276"/>
                  <a:gd name="connsiteX75-304283" fmla="*/ 802724 w 5729131"/>
                  <a:gd name="connsiteY75-304284" fmla="*/ 2097485 h 2329276"/>
                  <a:gd name="connsiteX76-304285" fmla="*/ 766365 w 5729131"/>
                  <a:gd name="connsiteY76-304286" fmla="*/ 2102030 h 2329276"/>
                  <a:gd name="connsiteX77-304287" fmla="*/ 727733 w 5729131"/>
                  <a:gd name="connsiteY77-304288" fmla="*/ 2161114 h 2329276"/>
                  <a:gd name="connsiteX78-304289" fmla="*/ 759548 w 5729131"/>
                  <a:gd name="connsiteY78-304290" fmla="*/ 2204291 h 2329276"/>
                  <a:gd name="connsiteX79-304291" fmla="*/ 759548 w 5729131"/>
                  <a:gd name="connsiteY79-304292" fmla="*/ 2242922 h 2329276"/>
                  <a:gd name="connsiteX80-304293" fmla="*/ 798179 w 5729131"/>
                  <a:gd name="connsiteY80-304294" fmla="*/ 2302007 h 2329276"/>
                  <a:gd name="connsiteX81-304295" fmla="*/ 775455 w 5729131"/>
                  <a:gd name="connsiteY81-304296" fmla="*/ 2317914 h 2329276"/>
                  <a:gd name="connsiteX82-304297" fmla="*/ 770910 w 5729131"/>
                  <a:gd name="connsiteY82-304298" fmla="*/ 2329276 h 2329276"/>
                  <a:gd name="connsiteX83-304299" fmla="*/ 759003 w 5729131"/>
                  <a:gd name="connsiteY83-304300" fmla="*/ 2329276 h 2329276"/>
                  <a:gd name="connsiteX84-304301" fmla="*/ 755003 w 5729131"/>
                  <a:gd name="connsiteY84-304302" fmla="*/ 2329276 h 2329276"/>
                  <a:gd name="connsiteX85-304303" fmla="*/ 743096 w 5729131"/>
                  <a:gd name="connsiteY85-304304" fmla="*/ 2329276 h 2329276"/>
                  <a:gd name="connsiteX86-304305" fmla="*/ 715826 w 5729131"/>
                  <a:gd name="connsiteY86-304306" fmla="*/ 2295189 h 2329276"/>
                  <a:gd name="connsiteX87-304307" fmla="*/ 704464 w 5729131"/>
                  <a:gd name="connsiteY87-304308" fmla="*/ 2295189 h 2329276"/>
                  <a:gd name="connsiteX88-304309" fmla="*/ 684012 w 5729131"/>
                  <a:gd name="connsiteY88-304310" fmla="*/ 2286099 h 2329276"/>
                  <a:gd name="connsiteX89-304311" fmla="*/ 672649 w 5729131"/>
                  <a:gd name="connsiteY89-304312" fmla="*/ 2263375 h 2329276"/>
                  <a:gd name="connsiteX90-304313" fmla="*/ 645222 w 5729131"/>
                  <a:gd name="connsiteY90-304314" fmla="*/ 2255538 h 2329276"/>
                  <a:gd name="connsiteX91-304315" fmla="*/ 625472 w 5729131"/>
                  <a:gd name="connsiteY91-304316" fmla="*/ 2258830 h 2329276"/>
                  <a:gd name="connsiteX92-304317" fmla="*/ 623771 w 5729131"/>
                  <a:gd name="connsiteY92-304318" fmla="*/ 2257129 h 2329276"/>
                  <a:gd name="connsiteX93-304319" fmla="*/ 613565 w 5729131"/>
                  <a:gd name="connsiteY93-304320" fmla="*/ 2258830 h 2329276"/>
                  <a:gd name="connsiteX94-304321" fmla="*/ 609020 w 5729131"/>
                  <a:gd name="connsiteY94-304322" fmla="*/ 2254285 h 2329276"/>
                  <a:gd name="connsiteX95-304323" fmla="*/ 559026 w 5729131"/>
                  <a:gd name="connsiteY95-304324" fmla="*/ 2227015 h 2329276"/>
                  <a:gd name="connsiteX96-304325" fmla="*/ 506760 w 5729131"/>
                  <a:gd name="connsiteY96-304326" fmla="*/ 2220198 h 2329276"/>
                  <a:gd name="connsiteX97-304327" fmla="*/ 483280 w 5729131"/>
                  <a:gd name="connsiteY97-304328" fmla="*/ 2213489 h 2329276"/>
                  <a:gd name="connsiteX98-304329" fmla="*/ 480035 w 5729131"/>
                  <a:gd name="connsiteY98-304330" fmla="*/ 2215653 h 2329276"/>
                  <a:gd name="connsiteX99-304331" fmla="*/ 475042 w 5729131"/>
                  <a:gd name="connsiteY99-304332" fmla="*/ 2211135 h 2329276"/>
                  <a:gd name="connsiteX100-304333" fmla="*/ 474945 w 5729131"/>
                  <a:gd name="connsiteY100-304334" fmla="*/ 2211108 h 2329276"/>
                  <a:gd name="connsiteX101-304335" fmla="*/ 468128 w 5729131"/>
                  <a:gd name="connsiteY101-304336" fmla="*/ 2215653 h 2329276"/>
                  <a:gd name="connsiteX102-304337" fmla="*/ 420406 w 5729131"/>
                  <a:gd name="connsiteY102-304338" fmla="*/ 2172476 h 2329276"/>
                  <a:gd name="connsiteX103-304339" fmla="*/ 381774 w 5729131"/>
                  <a:gd name="connsiteY103-304340" fmla="*/ 2156569 h 2329276"/>
                  <a:gd name="connsiteX104-304341" fmla="*/ 349960 w 5729131"/>
                  <a:gd name="connsiteY104-304342" fmla="*/ 2124754 h 2329276"/>
                  <a:gd name="connsiteX105-304343" fmla="*/ 377229 w 5729131"/>
                  <a:gd name="connsiteY105-304344" fmla="*/ 2117937 h 2329276"/>
                  <a:gd name="connsiteX106-304345" fmla="*/ 404499 w 5729131"/>
                  <a:gd name="connsiteY106-304346" fmla="*/ 2070215 h 2329276"/>
                  <a:gd name="connsiteX107-304347" fmla="*/ 388591 w 5729131"/>
                  <a:gd name="connsiteY107-304348" fmla="*/ 2054308 h 2329276"/>
                  <a:gd name="connsiteX108-304349" fmla="*/ 440858 w 5729131"/>
                  <a:gd name="connsiteY108-304350" fmla="*/ 2027038 h 2329276"/>
                  <a:gd name="connsiteX109-304351" fmla="*/ 440858 w 5729131"/>
                  <a:gd name="connsiteY109-304352" fmla="*/ 2023982 h 2329276"/>
                  <a:gd name="connsiteX110-304353" fmla="*/ 416406 w 5729131"/>
                  <a:gd name="connsiteY110-304354" fmla="*/ 2027038 h 2329276"/>
                  <a:gd name="connsiteX111-304355" fmla="*/ 416406 w 5729131"/>
                  <a:gd name="connsiteY111-304356" fmla="*/ 2025550 h 2329276"/>
                  <a:gd name="connsiteX112-304357" fmla="*/ 404499 w 5729131"/>
                  <a:gd name="connsiteY112-304358" fmla="*/ 2027038 h 2329276"/>
                  <a:gd name="connsiteX113-304359" fmla="*/ 404499 w 5729131"/>
                  <a:gd name="connsiteY113-304360" fmla="*/ 2006586 h 2329276"/>
                  <a:gd name="connsiteX114-304361" fmla="*/ 424951 w 5729131"/>
                  <a:gd name="connsiteY114-304362" fmla="*/ 1990679 h 2329276"/>
                  <a:gd name="connsiteX115-304363" fmla="*/ 463583 w 5729131"/>
                  <a:gd name="connsiteY115-304364" fmla="*/ 1983862 h 2329276"/>
                  <a:gd name="connsiteX116-304365" fmla="*/ 468128 w 5729131"/>
                  <a:gd name="connsiteY116-304366" fmla="*/ 1967954 h 2329276"/>
                  <a:gd name="connsiteX117-304367" fmla="*/ 456765 w 5729131"/>
                  <a:gd name="connsiteY117-304368" fmla="*/ 1936140 h 2329276"/>
                  <a:gd name="connsiteX118-304369" fmla="*/ 474945 w 5729131"/>
                  <a:gd name="connsiteY118-304370" fmla="*/ 1908870 h 2329276"/>
                  <a:gd name="connsiteX119-304371" fmla="*/ 474945 w 5729131"/>
                  <a:gd name="connsiteY119-304372" fmla="*/ 1888418 h 2329276"/>
                  <a:gd name="connsiteX120-304373" fmla="*/ 420406 w 5729131"/>
                  <a:gd name="connsiteY120-304374" fmla="*/ 1870238 h 2329276"/>
                  <a:gd name="connsiteX121-304375" fmla="*/ 409588 w 5729131"/>
                  <a:gd name="connsiteY121-304376" fmla="*/ 1870238 h 2329276"/>
                  <a:gd name="connsiteX122-304377" fmla="*/ 397681 w 5729131"/>
                  <a:gd name="connsiteY122-304378" fmla="*/ 1870238 h 2329276"/>
                  <a:gd name="connsiteX123-304379" fmla="*/ 379485 w 5729131"/>
                  <a:gd name="connsiteY123-304380" fmla="*/ 1847999 h 2329276"/>
                  <a:gd name="connsiteX124-304381" fmla="*/ 357322 w 5729131"/>
                  <a:gd name="connsiteY124-304382" fmla="*/ 1854331 h 2329276"/>
                  <a:gd name="connsiteX125-304383" fmla="*/ 352842 w 5729131"/>
                  <a:gd name="connsiteY125-304384" fmla="*/ 1852209 h 2329276"/>
                  <a:gd name="connsiteX126-304385" fmla="*/ 345415 w 5729131"/>
                  <a:gd name="connsiteY126-304386" fmla="*/ 1854331 h 2329276"/>
                  <a:gd name="connsiteX127-304387" fmla="*/ 302238 w 5729131"/>
                  <a:gd name="connsiteY127-304388" fmla="*/ 1833879 h 2329276"/>
                  <a:gd name="connsiteX128-304389" fmla="*/ 302238 w 5729131"/>
                  <a:gd name="connsiteY128-304390" fmla="*/ 1822517 h 2329276"/>
                  <a:gd name="connsiteX129-304391" fmla="*/ 286331 w 5729131"/>
                  <a:gd name="connsiteY129-304392" fmla="*/ 1795247 h 2329276"/>
                  <a:gd name="connsiteX130-304393" fmla="*/ 270968 w 5729131"/>
                  <a:gd name="connsiteY130-304394" fmla="*/ 1795247 h 2329276"/>
                  <a:gd name="connsiteX131-304395" fmla="*/ 259061 w 5729131"/>
                  <a:gd name="connsiteY131-304396" fmla="*/ 1795247 h 2329276"/>
                  <a:gd name="connsiteX132-304397" fmla="*/ 254516 w 5729131"/>
                  <a:gd name="connsiteY132-304398" fmla="*/ 1779340 h 2329276"/>
                  <a:gd name="connsiteX133-304399" fmla="*/ 263606 w 5729131"/>
                  <a:gd name="connsiteY133-304400" fmla="*/ 1763433 h 2329276"/>
                  <a:gd name="connsiteX134-304401" fmla="*/ 243991 w 5729131"/>
                  <a:gd name="connsiteY134-304402" fmla="*/ 1732920 h 2329276"/>
                  <a:gd name="connsiteX135-304403" fmla="*/ 216429 w 5729131"/>
                  <a:gd name="connsiteY135-304404" fmla="*/ 1736163 h 2329276"/>
                  <a:gd name="connsiteX136-304405" fmla="*/ 212956 w 5729131"/>
                  <a:gd name="connsiteY136-304406" fmla="*/ 1735171 h 2329276"/>
                  <a:gd name="connsiteX137-304407" fmla="*/ 204522 w 5729131"/>
                  <a:gd name="connsiteY137-304408" fmla="*/ 1736163 h 2329276"/>
                  <a:gd name="connsiteX138-304409" fmla="*/ 199623 w 5729131"/>
                  <a:gd name="connsiteY138-304410" fmla="*/ 1734763 h 2329276"/>
                  <a:gd name="connsiteX139-304411" fmla="*/ 195977 w 5729131"/>
                  <a:gd name="connsiteY139-304412" fmla="*/ 1747525 h 2329276"/>
                  <a:gd name="connsiteX140-304413" fmla="*/ 184968 w 5729131"/>
                  <a:gd name="connsiteY140-304414" fmla="*/ 1744380 h 2329276"/>
                  <a:gd name="connsiteX141-304415" fmla="*/ 184070 w 5729131"/>
                  <a:gd name="connsiteY141-304416" fmla="*/ 1747525 h 2329276"/>
                  <a:gd name="connsiteX142-304417" fmla="*/ 168163 w 5729131"/>
                  <a:gd name="connsiteY142-304418" fmla="*/ 1742990 h 2329276"/>
                  <a:gd name="connsiteX143-304419" fmla="*/ 156800 w 5729131"/>
                  <a:gd name="connsiteY143-304420" fmla="*/ 1704348 h 2329276"/>
                  <a:gd name="connsiteX144-304421" fmla="*/ 152255 w 5729131"/>
                  <a:gd name="connsiteY144-304422" fmla="*/ 1688441 h 2329276"/>
                  <a:gd name="connsiteX145-304423" fmla="*/ 156800 w 5729131"/>
                  <a:gd name="connsiteY145-304424" fmla="*/ 1683896 h 2329276"/>
                  <a:gd name="connsiteX146-304425" fmla="*/ 168707 w 5729131"/>
                  <a:gd name="connsiteY146-304426" fmla="*/ 1683896 h 2329276"/>
                  <a:gd name="connsiteX147-304427" fmla="*/ 188615 w 5729131"/>
                  <a:gd name="connsiteY147-304428" fmla="*/ 1683896 h 2329276"/>
                  <a:gd name="connsiteX148-304429" fmla="*/ 199977 w 5729131"/>
                  <a:gd name="connsiteY148-304430" fmla="*/ 1672534 h 2329276"/>
                  <a:gd name="connsiteX149-304431" fmla="*/ 188615 w 5729131"/>
                  <a:gd name="connsiteY149-304432" fmla="*/ 1649809 h 2329276"/>
                  <a:gd name="connsiteX150-304433" fmla="*/ 168163 w 5729131"/>
                  <a:gd name="connsiteY150-304434" fmla="*/ 1640720 h 2329276"/>
                  <a:gd name="connsiteX151-304435" fmla="*/ 168163 w 5729131"/>
                  <a:gd name="connsiteY151-304436" fmla="*/ 1633902 h 2329276"/>
                  <a:gd name="connsiteX152-304437" fmla="*/ 152255 w 5729131"/>
                  <a:gd name="connsiteY152-304438" fmla="*/ 1617995 h 2329276"/>
                  <a:gd name="connsiteX153-304439" fmla="*/ 129531 w 5729131"/>
                  <a:gd name="connsiteY153-304440" fmla="*/ 1581635 h 2329276"/>
                  <a:gd name="connsiteX154-304441" fmla="*/ 140893 w 5729131"/>
                  <a:gd name="connsiteY154-304442" fmla="*/ 1558911 h 2329276"/>
                  <a:gd name="connsiteX155-304443" fmla="*/ 136348 w 5729131"/>
                  <a:gd name="connsiteY155-304444" fmla="*/ 1531641 h 2329276"/>
                  <a:gd name="connsiteX156-304445" fmla="*/ 103789 w 5729131"/>
                  <a:gd name="connsiteY156-304446" fmla="*/ 1518234 h 2329276"/>
                  <a:gd name="connsiteX157-304447" fmla="*/ 93716 w 5729131"/>
                  <a:gd name="connsiteY157-304448" fmla="*/ 1522551 h 2329276"/>
                  <a:gd name="connsiteX158-304449" fmla="*/ 91868 w 5729131"/>
                  <a:gd name="connsiteY158-304450" fmla="*/ 1518240 h 2329276"/>
                  <a:gd name="connsiteX159-304451" fmla="*/ 81809 w 5729131"/>
                  <a:gd name="connsiteY159-304452" fmla="*/ 1522551 h 2329276"/>
                  <a:gd name="connsiteX160-304453" fmla="*/ 74992 w 5729131"/>
                  <a:gd name="connsiteY160-304454" fmla="*/ 1506644 h 2329276"/>
                  <a:gd name="connsiteX161-304455" fmla="*/ 34087 w 5729131"/>
                  <a:gd name="connsiteY161-304456" fmla="*/ 1495282 h 2329276"/>
                  <a:gd name="connsiteX162-304457" fmla="*/ 22725 w 5729131"/>
                  <a:gd name="connsiteY162-304458" fmla="*/ 1452105 h 2329276"/>
                  <a:gd name="connsiteX163-304459" fmla="*/ 22725 w 5729131"/>
                  <a:gd name="connsiteY163-304460" fmla="*/ 1420290 h 2329276"/>
                  <a:gd name="connsiteX164-304461" fmla="*/ 0 w 5729131"/>
                  <a:gd name="connsiteY164-304462" fmla="*/ 1404383 h 2329276"/>
                  <a:gd name="connsiteX165-304463" fmla="*/ 15907 w 5729131"/>
                  <a:gd name="connsiteY165-304464" fmla="*/ 1381659 h 2329276"/>
                  <a:gd name="connsiteX166-304465" fmla="*/ 6818 w 5729131"/>
                  <a:gd name="connsiteY166-304466" fmla="*/ 1318030 h 2329276"/>
                  <a:gd name="connsiteX167-304467" fmla="*/ 34087 w 5729131"/>
                  <a:gd name="connsiteY167-304468" fmla="*/ 1274853 h 2329276"/>
                  <a:gd name="connsiteX168-304469" fmla="*/ 27270 w 5729131"/>
                  <a:gd name="connsiteY168-304470" fmla="*/ 1263491 h 2329276"/>
                  <a:gd name="connsiteX169-304471" fmla="*/ 70447 w 5729131"/>
                  <a:gd name="connsiteY169-304472" fmla="*/ 1224859 h 2329276"/>
                  <a:gd name="connsiteX170-304473" fmla="*/ 27270 w 5729131"/>
                  <a:gd name="connsiteY170-304474" fmla="*/ 1188499 h 2329276"/>
                  <a:gd name="connsiteX171-304475" fmla="*/ 109078 w 5729131"/>
                  <a:gd name="connsiteY171-304476" fmla="*/ 1090783 h 2329276"/>
                  <a:gd name="connsiteX172-304477" fmla="*/ 145438 w 5729131"/>
                  <a:gd name="connsiteY172-304478" fmla="*/ 1047606 h 2329276"/>
                  <a:gd name="connsiteX173-304479" fmla="*/ 156800 w 5729131"/>
                  <a:gd name="connsiteY173-304480" fmla="*/ 1004430 h 2329276"/>
                  <a:gd name="connsiteX174-304481" fmla="*/ 102261 w 5729131"/>
                  <a:gd name="connsiteY174-304482" fmla="*/ 952163 h 2329276"/>
                  <a:gd name="connsiteX175-304483" fmla="*/ 118168 w 5729131"/>
                  <a:gd name="connsiteY175-304484" fmla="*/ 897624 h 2329276"/>
                  <a:gd name="connsiteX176-304485" fmla="*/ 86354 w 5729131"/>
                  <a:gd name="connsiteY176-304486" fmla="*/ 833995 h 2329276"/>
                  <a:gd name="connsiteX177-304487" fmla="*/ 109078 w 5729131"/>
                  <a:gd name="connsiteY177-304488" fmla="*/ 759003 h 2329276"/>
                  <a:gd name="connsiteX178-304489" fmla="*/ 70447 w 5729131"/>
                  <a:gd name="connsiteY178-304490" fmla="*/ 656742 h 2329276"/>
                  <a:gd name="connsiteX179-304491" fmla="*/ 102261 w 5729131"/>
                  <a:gd name="connsiteY179-304492" fmla="*/ 586296 h 2329276"/>
                  <a:gd name="connsiteX180-304493" fmla="*/ 43177 w 5729131"/>
                  <a:gd name="connsiteY180-304494" fmla="*/ 520395 h 2329276"/>
                  <a:gd name="connsiteX181-304495" fmla="*/ 49994 w 5729131"/>
                  <a:gd name="connsiteY181-304496" fmla="*/ 445403 h 2329276"/>
                  <a:gd name="connsiteX182-304497" fmla="*/ 81809 w 5729131"/>
                  <a:gd name="connsiteY182-304498" fmla="*/ 440858 h 2329276"/>
                  <a:gd name="connsiteX183-304499" fmla="*/ 145438 w 5729131"/>
                  <a:gd name="connsiteY183-304500" fmla="*/ 397682 h 2329276"/>
                  <a:gd name="connsiteX184-304501" fmla="*/ 184070 w 5729131"/>
                  <a:gd name="connsiteY184-304502" fmla="*/ 359050 h 2329276"/>
                  <a:gd name="connsiteX185-304503" fmla="*/ 189699 w 5729131"/>
                  <a:gd name="connsiteY185-304504" fmla="*/ 365328 h 2329276"/>
                  <a:gd name="connsiteX186-304505" fmla="*/ 195977 w 5729131"/>
                  <a:gd name="connsiteY186-304506" fmla="*/ 359050 h 2329276"/>
                  <a:gd name="connsiteX187-304507" fmla="*/ 255061 w 5729131"/>
                  <a:gd name="connsiteY187-304508" fmla="*/ 424951 h 2329276"/>
                  <a:gd name="connsiteX188-304509" fmla="*/ 350504 w 5729131"/>
                  <a:gd name="connsiteY188-304510" fmla="*/ 445403 h 2329276"/>
                  <a:gd name="connsiteX189-304511" fmla="*/ 491397 w 5729131"/>
                  <a:gd name="connsiteY189-304512" fmla="*/ 559027 h 2329276"/>
                  <a:gd name="connsiteX190-304513" fmla="*/ 523211 w 5729131"/>
                  <a:gd name="connsiteY190-304514" fmla="*/ 606748 h 2329276"/>
                  <a:gd name="connsiteX191-304515" fmla="*/ 523211 w 5729131"/>
                  <a:gd name="connsiteY191-304516" fmla="*/ 665832 h 2329276"/>
                  <a:gd name="connsiteX192-304517" fmla="*/ 486852 w 5729131"/>
                  <a:gd name="connsiteY192-304518" fmla="*/ 720371 h 2329276"/>
                  <a:gd name="connsiteX193-304519" fmla="*/ 420951 w 5729131"/>
                  <a:gd name="connsiteY193-304520" fmla="*/ 740824 h 2329276"/>
                  <a:gd name="connsiteX194-304521" fmla="*/ 415909 w 5729131"/>
                  <a:gd name="connsiteY194-304522" fmla="*/ 738693 h 2329276"/>
                  <a:gd name="connsiteX195-304523" fmla="*/ 409044 w 5729131"/>
                  <a:gd name="connsiteY195-304524" fmla="*/ 740824 h 2329276"/>
                  <a:gd name="connsiteX196-304525" fmla="*/ 252950 w 5729131"/>
                  <a:gd name="connsiteY196-304526" fmla="*/ 674868 h 2329276"/>
                  <a:gd name="connsiteX197-304527" fmla="*/ 232336 w 5729131"/>
                  <a:gd name="connsiteY197-304528" fmla="*/ 681740 h 2329276"/>
                  <a:gd name="connsiteX198-304529" fmla="*/ 291420 w 5729131"/>
                  <a:gd name="connsiteY198-304530" fmla="*/ 752186 h 2329276"/>
                  <a:gd name="connsiteX199-304531" fmla="*/ 291420 w 5729131"/>
                  <a:gd name="connsiteY199-304532" fmla="*/ 790818 h 2329276"/>
                  <a:gd name="connsiteX200-304533" fmla="*/ 298238 w 5729131"/>
                  <a:gd name="connsiteY200-304534" fmla="*/ 877172 h 2329276"/>
                  <a:gd name="connsiteX201-304535" fmla="*/ 345959 w 5729131"/>
                  <a:gd name="connsiteY201-304536" fmla="*/ 908986 h 2329276"/>
                  <a:gd name="connsiteX202-304537" fmla="*/ 362087 w 5729131"/>
                  <a:gd name="connsiteY202-304538" fmla="*/ 918394 h 2329276"/>
                  <a:gd name="connsiteX203-304539" fmla="*/ 365867 w 5729131"/>
                  <a:gd name="connsiteY203-304540" fmla="*/ 886261 h 2329276"/>
                  <a:gd name="connsiteX204-304541" fmla="*/ 345415 w 5729131"/>
                  <a:gd name="connsiteY204-304542" fmla="*/ 849902 h 2329276"/>
                  <a:gd name="connsiteX205-304543" fmla="*/ 365867 w 5729131"/>
                  <a:gd name="connsiteY205-304544" fmla="*/ 818087 h 2329276"/>
                  <a:gd name="connsiteX206-304545" fmla="*/ 374560 w 5729131"/>
                  <a:gd name="connsiteY206-304546" fmla="*/ 823086 h 2329276"/>
                  <a:gd name="connsiteX207-304547" fmla="*/ 377774 w 5729131"/>
                  <a:gd name="connsiteY207-304548" fmla="*/ 818087 h 2329276"/>
                  <a:gd name="connsiteX208-304549" fmla="*/ 461933 w 5729131"/>
                  <a:gd name="connsiteY208-304550" fmla="*/ 866479 h 2329276"/>
                  <a:gd name="connsiteX209-304551" fmla="*/ 484035 w 5729131"/>
                  <a:gd name="connsiteY209-304552" fmla="*/ 849902 h 2329276"/>
                  <a:gd name="connsiteX210-304553" fmla="*/ 463583 w 5729131"/>
                  <a:gd name="connsiteY210-304554" fmla="*/ 784000 h 2329276"/>
                  <a:gd name="connsiteX211-304555" fmla="*/ 549936 w 5729131"/>
                  <a:gd name="connsiteY211-304556" fmla="*/ 697647 h 2329276"/>
                  <a:gd name="connsiteX212-304557" fmla="*/ 559742 w 5729131"/>
                  <a:gd name="connsiteY212-304558" fmla="*/ 699748 h 2329276"/>
                  <a:gd name="connsiteX213-304559" fmla="*/ 561843 w 5729131"/>
                  <a:gd name="connsiteY213-304560" fmla="*/ 697647 h 2329276"/>
                  <a:gd name="connsiteX214-304561" fmla="*/ 593658 w 5729131"/>
                  <a:gd name="connsiteY214-304562" fmla="*/ 704464 h 2329276"/>
                  <a:gd name="connsiteX215-304563" fmla="*/ 620945 w 5729131"/>
                  <a:gd name="connsiteY215-304564" fmla="*/ 728341 h 2329276"/>
                  <a:gd name="connsiteX216-304565" fmla="*/ 640835 w 5729131"/>
                  <a:gd name="connsiteY216-304566" fmla="*/ 672650 h 2329276"/>
                  <a:gd name="connsiteX217-304567" fmla="*/ 609020 w 5729131"/>
                  <a:gd name="connsiteY217-304568" fmla="*/ 618111 h 2329276"/>
                  <a:gd name="connsiteX218-304569" fmla="*/ 624928 w 5729131"/>
                  <a:gd name="connsiteY218-304570" fmla="*/ 559027 h 2329276"/>
                  <a:gd name="connsiteX219-304571" fmla="*/ 597658 w 5729131"/>
                  <a:gd name="connsiteY219-304572" fmla="*/ 499942 h 2329276"/>
                  <a:gd name="connsiteX220-304573" fmla="*/ 611562 w 5729131"/>
                  <a:gd name="connsiteY220-304574" fmla="*/ 504268 h 2329276"/>
                  <a:gd name="connsiteX221-304575" fmla="*/ 609565 w 5729131"/>
                  <a:gd name="connsiteY221-304576" fmla="*/ 499942 h 2329276"/>
                  <a:gd name="connsiteX222-304577" fmla="*/ 711826 w 5729131"/>
                  <a:gd name="connsiteY222-304578" fmla="*/ 531757 h 2329276"/>
                  <a:gd name="connsiteX223-304579" fmla="*/ 732278 w 5729131"/>
                  <a:gd name="connsiteY223-304580" fmla="*/ 586296 h 2329276"/>
                  <a:gd name="connsiteX224-304581" fmla="*/ 684556 w 5729131"/>
                  <a:gd name="connsiteY224-304582" fmla="*/ 597658 h 2329276"/>
                  <a:gd name="connsiteX225-304583" fmla="*/ 684556 w 5729131"/>
                  <a:gd name="connsiteY225-304584" fmla="*/ 649925 h 2329276"/>
                  <a:gd name="connsiteX226-304585" fmla="*/ 713309 w 5729131"/>
                  <a:gd name="connsiteY226-304586" fmla="*/ 678678 h 2329276"/>
                  <a:gd name="connsiteX227-304587" fmla="*/ 763548 w 5729131"/>
                  <a:gd name="connsiteY227-304588" fmla="*/ 661287 h 2329276"/>
                  <a:gd name="connsiteX228-304589" fmla="*/ 770365 w 5729131"/>
                  <a:gd name="connsiteY228-304590" fmla="*/ 602203 h 2329276"/>
                  <a:gd name="connsiteX229-304591" fmla="*/ 845357 w 5729131"/>
                  <a:gd name="connsiteY229-304592" fmla="*/ 554482 h 2329276"/>
                  <a:gd name="connsiteX230-304593" fmla="*/ 972614 w 5729131"/>
                  <a:gd name="connsiteY230-304594" fmla="*/ 468128 h 2329276"/>
                  <a:gd name="connsiteX231-304595" fmla="*/ 982566 w 5729131"/>
                  <a:gd name="connsiteY231-304596" fmla="*/ 469455 h 2329276"/>
                  <a:gd name="connsiteX232-304597" fmla="*/ 984521 w 5729131"/>
                  <a:gd name="connsiteY232-304598" fmla="*/ 468128 h 2329276"/>
                  <a:gd name="connsiteX233-304599" fmla="*/ 1018608 w 5729131"/>
                  <a:gd name="connsiteY233-304600" fmla="*/ 472673 h 2329276"/>
                  <a:gd name="connsiteX234-304601" fmla="*/ 979977 w 5729131"/>
                  <a:gd name="connsiteY234-304602" fmla="*/ 536302 h 2329276"/>
                  <a:gd name="connsiteX235-304603" fmla="*/ 1012666 w 5729131"/>
                  <a:gd name="connsiteY235-304604" fmla="*/ 541463 h 2329276"/>
                  <a:gd name="connsiteX236-304605" fmla="*/ 1038516 w 5729131"/>
                  <a:gd name="connsiteY236-304606" fmla="*/ 511305 h 2329276"/>
                  <a:gd name="connsiteX237-304607" fmla="*/ 1050423 w 5729131"/>
                  <a:gd name="connsiteY237-304608" fmla="*/ 511305 h 2329276"/>
                  <a:gd name="connsiteX238-304609" fmla="*/ 1108962 w 5729131"/>
                  <a:gd name="connsiteY238-304610" fmla="*/ 511305 h 2329276"/>
                  <a:gd name="connsiteX239-304611" fmla="*/ 1161229 w 5729131"/>
                  <a:gd name="connsiteY239-304612" fmla="*/ 468128 h 2329276"/>
                  <a:gd name="connsiteX240-304613" fmla="*/ 1165711 w 5729131"/>
                  <a:gd name="connsiteY240-304614" fmla="*/ 474262 h 2329276"/>
                  <a:gd name="connsiteX241-304615" fmla="*/ 1173136 w 5729131"/>
                  <a:gd name="connsiteY241-304616" fmla="*/ 468128 h 2329276"/>
                  <a:gd name="connsiteX242-304617" fmla="*/ 1210035 w 5729131"/>
                  <a:gd name="connsiteY242-304618" fmla="*/ 518621 h 2329276"/>
                  <a:gd name="connsiteX243-304619" fmla="*/ 1247583 w 5729131"/>
                  <a:gd name="connsiteY243-304620" fmla="*/ 461311 h 2329276"/>
                  <a:gd name="connsiteX244-304621" fmla="*/ 1211223 w 5729131"/>
                  <a:gd name="connsiteY244-304622" fmla="*/ 402227 h 2329276"/>
                  <a:gd name="connsiteX245-304623" fmla="*/ 1227130 w 5729131"/>
                  <a:gd name="connsiteY245-304624" fmla="*/ 365867 h 2329276"/>
                  <a:gd name="connsiteX246-304625" fmla="*/ 1237665 w 5729131"/>
                  <a:gd name="connsiteY246-304626" fmla="*/ 369005 h 2329276"/>
                  <a:gd name="connsiteX247-304627" fmla="*/ 1239037 w 5729131"/>
                  <a:gd name="connsiteY247-304628" fmla="*/ 365867 h 2329276"/>
                  <a:gd name="connsiteX248-304629" fmla="*/ 1345843 w 5729131"/>
                  <a:gd name="connsiteY248-304630" fmla="*/ 397682 h 2329276"/>
                  <a:gd name="connsiteX249-304631" fmla="*/ 1400382 w 5729131"/>
                  <a:gd name="connsiteY249-304632" fmla="*/ 429496 h 2329276"/>
                  <a:gd name="connsiteX250-304633" fmla="*/ 1519756 w 5729131"/>
                  <a:gd name="connsiteY250-304634" fmla="*/ 536080 h 2329276"/>
                  <a:gd name="connsiteX251-304635" fmla="*/ 1543003 w 5729131"/>
                  <a:gd name="connsiteY251-304636" fmla="*/ 495398 h 2329276"/>
                  <a:gd name="connsiteX252-304637" fmla="*/ 1506643 w 5729131"/>
                  <a:gd name="connsiteY252-304638" fmla="*/ 440858 h 2329276"/>
                  <a:gd name="connsiteX253-304639" fmla="*/ 1506643 w 5729131"/>
                  <a:gd name="connsiteY253-304640" fmla="*/ 418134 h 2329276"/>
                  <a:gd name="connsiteX254-304641" fmla="*/ 1463467 w 5729131"/>
                  <a:gd name="connsiteY254-304642" fmla="*/ 409044 h 2329276"/>
                  <a:gd name="connsiteX255-304643" fmla="*/ 1472556 w 5729131"/>
                  <a:gd name="connsiteY255-304644" fmla="*/ 359050 h 2329276"/>
                  <a:gd name="connsiteX256-304645" fmla="*/ 1452104 w 5729131"/>
                  <a:gd name="connsiteY256-304646" fmla="*/ 272696 h 2329276"/>
                  <a:gd name="connsiteX257-304647" fmla="*/ 1452104 w 5729131"/>
                  <a:gd name="connsiteY257-304648" fmla="*/ 236337 h 2329276"/>
                  <a:gd name="connsiteX258-304649" fmla="*/ 1522551 w 5729131"/>
                  <a:gd name="connsiteY258-304650" fmla="*/ 134076 h 2329276"/>
                  <a:gd name="connsiteX259-304651" fmla="*/ 1543003 w 5729131"/>
                  <a:gd name="connsiteY259-304652" fmla="*/ 20453 h 2329276"/>
                  <a:gd name="connsiteX260-304653" fmla="*/ 1570272 w 5729131"/>
                  <a:gd name="connsiteY260-304654" fmla="*/ 0 h 2329276"/>
                  <a:gd name="connsiteX261-304655" fmla="*/ 1578688 w 5729131"/>
                  <a:gd name="connsiteY261-304656" fmla="*/ 2619 h 2329276"/>
                  <a:gd name="connsiteX262-304657" fmla="*/ 1582179 w 5729131"/>
                  <a:gd name="connsiteY262-304658" fmla="*/ 0 h 2329276"/>
                  <a:gd name="connsiteX263-304659" fmla="*/ 1684440 w 5729131"/>
                  <a:gd name="connsiteY263-304660" fmla="*/ 31815 h 2329276"/>
                  <a:gd name="connsiteX264-304661" fmla="*/ 1688985 w 5729131"/>
                  <a:gd name="connsiteY264-304662" fmla="*/ 102261 h 2329276"/>
                  <a:gd name="connsiteX265-304663" fmla="*/ 1652625 w 5729131"/>
                  <a:gd name="connsiteY265-304664" fmla="*/ 193160 h 2329276"/>
                  <a:gd name="connsiteX266-304665" fmla="*/ 1679895 w 5729131"/>
                  <a:gd name="connsiteY266-304666" fmla="*/ 231792 h 2329276"/>
                  <a:gd name="connsiteX267-304667" fmla="*/ 1688985 w 5729131"/>
                  <a:gd name="connsiteY267-304668" fmla="*/ 306783 h 2329276"/>
                  <a:gd name="connsiteX268-304669" fmla="*/ 1679895 w 5729131"/>
                  <a:gd name="connsiteY268-304670" fmla="*/ 452221 h 2329276"/>
                  <a:gd name="connsiteX269-304671" fmla="*/ 1636718 w 5729131"/>
                  <a:gd name="connsiteY269-304672" fmla="*/ 715827 h 2329276"/>
                  <a:gd name="connsiteX270-304673" fmla="*/ 1662494 w 5729131"/>
                  <a:gd name="connsiteY270-304674" fmla="*/ 722271 h 2329276"/>
                  <a:gd name="connsiteX0-304675" fmla="*/ 1662494 w 5729131"/>
                  <a:gd name="connsiteY0-304676" fmla="*/ 722271 h 2329276"/>
                  <a:gd name="connsiteX1-304677" fmla="*/ 5729132 w 5729131"/>
                  <a:gd name="connsiteY1-304678" fmla="*/ 785976 h 2329276"/>
                  <a:gd name="connsiteX2-304679" fmla="*/ 5693366 w 5729131"/>
                  <a:gd name="connsiteY2-304680" fmla="*/ 792603 h 2329276"/>
                  <a:gd name="connsiteX3-304681" fmla="*/ 5640799 w 5729131"/>
                  <a:gd name="connsiteY3-304682" fmla="*/ 752186 h 2329276"/>
                  <a:gd name="connsiteX4-304683" fmla="*/ 5586259 w 5729131"/>
                  <a:gd name="connsiteY4-304684" fmla="*/ 870354 h 2329276"/>
                  <a:gd name="connsiteX5-304685" fmla="*/ 5575676 w 5729131"/>
                  <a:gd name="connsiteY5-304686" fmla="*/ 869346 h 2329276"/>
                  <a:gd name="connsiteX6-304687" fmla="*/ 5539436 w 5729131"/>
                  <a:gd name="connsiteY6-304688" fmla="*/ 867029 h 2329276"/>
                  <a:gd name="connsiteX7-304689" fmla="*/ 5593077 w 5729131"/>
                  <a:gd name="connsiteY7-304690" fmla="*/ 972615 h 2329276"/>
                  <a:gd name="connsiteX8-304691" fmla="*/ 5613529 w 5729131"/>
                  <a:gd name="connsiteY8-304692" fmla="*/ 1031699 h 2329276"/>
                  <a:gd name="connsiteX9-304693" fmla="*/ 5608984 w 5729131"/>
                  <a:gd name="connsiteY9-304694" fmla="*/ 1054424 h 2329276"/>
                  <a:gd name="connsiteX10-304695" fmla="*/ 5274932 w 5729131"/>
                  <a:gd name="connsiteY10-304696" fmla="*/ 1236221 h 2329276"/>
                  <a:gd name="connsiteX11-304697" fmla="*/ 5267238 w 5729131"/>
                  <a:gd name="connsiteY11-304698" fmla="*/ 1227794 h 2329276"/>
                  <a:gd name="connsiteX12-304699" fmla="*/ 5129494 w 5729131"/>
                  <a:gd name="connsiteY12-304700" fmla="*/ 1243038 h 2329276"/>
                  <a:gd name="connsiteX13-304701" fmla="*/ 5126389 w 5729131"/>
                  <a:gd name="connsiteY13-304702" fmla="*/ 1237716 h 2329276"/>
                  <a:gd name="connsiteX14-304703" fmla="*/ 5117587 w 5729131"/>
                  <a:gd name="connsiteY14-304704" fmla="*/ 1243038 h 2329276"/>
                  <a:gd name="connsiteX15-304705" fmla="*/ 5074955 w 5729131"/>
                  <a:gd name="connsiteY15-304706" fmla="*/ 1247583 h 2329276"/>
                  <a:gd name="connsiteX16-304707" fmla="*/ 5015871 w 5729131"/>
                  <a:gd name="connsiteY16-304708" fmla="*/ 1283943 h 2329276"/>
                  <a:gd name="connsiteX17-304709" fmla="*/ 4974967 w 5729131"/>
                  <a:gd name="connsiteY17-304710" fmla="*/ 1349844 h 2329276"/>
                  <a:gd name="connsiteX18-304711" fmla="*/ 5011326 w 5729131"/>
                  <a:gd name="connsiteY18-304712" fmla="*/ 1495282 h 2329276"/>
                  <a:gd name="connsiteX19-304713" fmla="*/ 4963605 w 5729131"/>
                  <a:gd name="connsiteY19-304714" fmla="*/ 1547548 h 2329276"/>
                  <a:gd name="connsiteX20-304715" fmla="*/ 4974967 w 5729131"/>
                  <a:gd name="connsiteY20-304716" fmla="*/ 1574818 h 2329276"/>
                  <a:gd name="connsiteX21-304717" fmla="*/ 4897703 w 5729131"/>
                  <a:gd name="connsiteY21-304718" fmla="*/ 1677079 h 2329276"/>
                  <a:gd name="connsiteX22-304719" fmla="*/ 1811153 w 5729131"/>
                  <a:gd name="connsiteY22-304720" fmla="*/ 1617995 h 2329276"/>
                  <a:gd name="connsiteX23-304721" fmla="*/ 1748069 w 5729131"/>
                  <a:gd name="connsiteY23-304722" fmla="*/ 1656627 h 2329276"/>
                  <a:gd name="connsiteX24-304723" fmla="*/ 1711709 w 5729131"/>
                  <a:gd name="connsiteY24-304724" fmla="*/ 1661172 h 2329276"/>
                  <a:gd name="connsiteX25-304725" fmla="*/ 1711926 w 5729131"/>
                  <a:gd name="connsiteY25-304726" fmla="*/ 1659656 h 2329276"/>
                  <a:gd name="connsiteX26-304727" fmla="*/ 1699803 w 5729131"/>
                  <a:gd name="connsiteY26-304728" fmla="*/ 1661172 h 2329276"/>
                  <a:gd name="connsiteX27-304729" fmla="*/ 1704347 w 5729131"/>
                  <a:gd name="connsiteY27-304730" fmla="*/ 1629357 h 2329276"/>
                  <a:gd name="connsiteX28-304731" fmla="*/ 1662460 w 5729131"/>
                  <a:gd name="connsiteY28-304732" fmla="*/ 1611406 h 2329276"/>
                  <a:gd name="connsiteX29-304733" fmla="*/ 1629901 w 5729131"/>
                  <a:gd name="connsiteY29-304734" fmla="*/ 1624812 h 2329276"/>
                  <a:gd name="connsiteX30-304735" fmla="*/ 1629300 w 5729131"/>
                  <a:gd name="connsiteY30-304736" fmla="*/ 1620157 h 2329276"/>
                  <a:gd name="connsiteX31-304737" fmla="*/ 1617994 w 5729131"/>
                  <a:gd name="connsiteY31-304738" fmla="*/ 1624812 h 2329276"/>
                  <a:gd name="connsiteX32-304739" fmla="*/ 1608904 w 5729131"/>
                  <a:gd name="connsiteY32-304740" fmla="*/ 1554366 h 2329276"/>
                  <a:gd name="connsiteX33-304741" fmla="*/ 1552684 w 5729131"/>
                  <a:gd name="connsiteY33-304742" fmla="*/ 1544673 h 2329276"/>
                  <a:gd name="connsiteX34-304743" fmla="*/ 1518550 w 5729131"/>
                  <a:gd name="connsiteY34-304744" fmla="*/ 1570273 h 2329276"/>
                  <a:gd name="connsiteX35-304745" fmla="*/ 1425379 w 5729131"/>
                  <a:gd name="connsiteY35-304746" fmla="*/ 1590725 h 2329276"/>
                  <a:gd name="connsiteX36-304747" fmla="*/ 1409472 w 5729131"/>
                  <a:gd name="connsiteY36-304748" fmla="*/ 1608905 h 2329276"/>
                  <a:gd name="connsiteX37-304749" fmla="*/ 1270852 w 5729131"/>
                  <a:gd name="connsiteY37-304750" fmla="*/ 1629357 h 2329276"/>
                  <a:gd name="connsiteX38-304751" fmla="*/ 1254945 w 5729131"/>
                  <a:gd name="connsiteY38-304752" fmla="*/ 1649809 h 2329276"/>
                  <a:gd name="connsiteX39-304753" fmla="*/ 1282214 w 5729131"/>
                  <a:gd name="connsiteY39-304754" fmla="*/ 1692986 h 2329276"/>
                  <a:gd name="connsiteX40-304755" fmla="*/ 1243582 w 5729131"/>
                  <a:gd name="connsiteY40-304756" fmla="*/ 1708893 h 2329276"/>
                  <a:gd name="connsiteX41-304757" fmla="*/ 1254945 w 5729131"/>
                  <a:gd name="connsiteY41-304758" fmla="*/ 1727073 h 2329276"/>
                  <a:gd name="connsiteX42-304759" fmla="*/ 1216313 w 5729131"/>
                  <a:gd name="connsiteY42-304760" fmla="*/ 1752070 h 2329276"/>
                  <a:gd name="connsiteX43-304761" fmla="*/ 1275397 w 5729131"/>
                  <a:gd name="connsiteY43-304762" fmla="*/ 1795247 h 2329276"/>
                  <a:gd name="connsiteX44-304763" fmla="*/ 1270852 w 5729131"/>
                  <a:gd name="connsiteY44-304764" fmla="*/ 1822517 h 2329276"/>
                  <a:gd name="connsiteX45-304765" fmla="*/ 1259108 w 5729131"/>
                  <a:gd name="connsiteY45-304766" fmla="*/ 1821538 h 2329276"/>
                  <a:gd name="connsiteX46-304767" fmla="*/ 1258945 w 5729131"/>
                  <a:gd name="connsiteY46-304768" fmla="*/ 1822517 h 2329276"/>
                  <a:gd name="connsiteX47-304769" fmla="*/ 1215644 w 5729131"/>
                  <a:gd name="connsiteY47-304770" fmla="*/ 1818908 h 2329276"/>
                  <a:gd name="connsiteX48-304771" fmla="*/ 1204950 w 5729131"/>
                  <a:gd name="connsiteY48-304772" fmla="*/ 1833879 h 2329276"/>
                  <a:gd name="connsiteX49-304773" fmla="*/ 1196495 w 5729131"/>
                  <a:gd name="connsiteY49-304774" fmla="*/ 1829047 h 2329276"/>
                  <a:gd name="connsiteX50-304775" fmla="*/ 1193043 w 5729131"/>
                  <a:gd name="connsiteY50-304776" fmla="*/ 1833879 h 2329276"/>
                  <a:gd name="connsiteX51-304777" fmla="*/ 1145322 w 5729131"/>
                  <a:gd name="connsiteY51-304778" fmla="*/ 1806609 h 2329276"/>
                  <a:gd name="connsiteX52-304779" fmla="*/ 1098145 w 5729131"/>
                  <a:gd name="connsiteY52-304780" fmla="*/ 1806609 h 2329276"/>
                  <a:gd name="connsiteX53-304781" fmla="*/ 1061785 w 5729131"/>
                  <a:gd name="connsiteY53-304782" fmla="*/ 1833879 h 2329276"/>
                  <a:gd name="connsiteX54-304783" fmla="*/ 1055322 w 5729131"/>
                  <a:gd name="connsiteY54-304784" fmla="*/ 1829796 h 2329276"/>
                  <a:gd name="connsiteX55-304785" fmla="*/ 1049878 w 5729131"/>
                  <a:gd name="connsiteY55-304786" fmla="*/ 1833879 h 2329276"/>
                  <a:gd name="connsiteX56-304787" fmla="*/ 1006701 w 5729131"/>
                  <a:gd name="connsiteY56-304788" fmla="*/ 1806609 h 2329276"/>
                  <a:gd name="connsiteX57-304789" fmla="*/ 924893 w 5729131"/>
                  <a:gd name="connsiteY57-304790" fmla="*/ 1770250 h 2329276"/>
                  <a:gd name="connsiteX58-304791" fmla="*/ 877716 w 5729131"/>
                  <a:gd name="connsiteY58-304792" fmla="*/ 1770250 h 2329276"/>
                  <a:gd name="connsiteX59-304793" fmla="*/ 802724 w 5729131"/>
                  <a:gd name="connsiteY59-304794" fmla="*/ 1833879 h 2329276"/>
                  <a:gd name="connsiteX60-304795" fmla="*/ 798179 w 5729131"/>
                  <a:gd name="connsiteY60-304796" fmla="*/ 1877056 h 2329276"/>
                  <a:gd name="connsiteX61-304797" fmla="*/ 787406 w 5729131"/>
                  <a:gd name="connsiteY61-304798" fmla="*/ 1866283 h 2329276"/>
                  <a:gd name="connsiteX62-304799" fmla="*/ 786272 w 5729131"/>
                  <a:gd name="connsiteY62-304800" fmla="*/ 1877056 h 2329276"/>
                  <a:gd name="connsiteX63-304801" fmla="*/ 756063 w 5729131"/>
                  <a:gd name="connsiteY63-304802" fmla="*/ 1846846 h 2329276"/>
                  <a:gd name="connsiteX64-304803" fmla="*/ 732278 w 5729131"/>
                  <a:gd name="connsiteY64-304804" fmla="*/ 1904325 h 2329276"/>
                  <a:gd name="connsiteX65-304805" fmla="*/ 743640 w 5729131"/>
                  <a:gd name="connsiteY65-304806" fmla="*/ 1913415 h 2329276"/>
                  <a:gd name="connsiteX66-304807" fmla="*/ 723188 w 5729131"/>
                  <a:gd name="connsiteY66-304808" fmla="*/ 1956592 h 2329276"/>
                  <a:gd name="connsiteX67-304809" fmla="*/ 747026 w 5729131"/>
                  <a:gd name="connsiteY67-304810" fmla="*/ 1993433 h 2329276"/>
                  <a:gd name="connsiteX68-304811" fmla="*/ 763548 w 5729131"/>
                  <a:gd name="connsiteY68-304812" fmla="*/ 1990679 h 2329276"/>
                  <a:gd name="connsiteX69-304813" fmla="*/ 764871 w 5729131"/>
                  <a:gd name="connsiteY69-304814" fmla="*/ 1992443 h 2329276"/>
                  <a:gd name="connsiteX70-304815" fmla="*/ 775455 w 5729131"/>
                  <a:gd name="connsiteY70-304816" fmla="*/ 1990679 h 2329276"/>
                  <a:gd name="connsiteX71-304817" fmla="*/ 802724 w 5729131"/>
                  <a:gd name="connsiteY71-304818" fmla="*/ 2027038 h 2329276"/>
                  <a:gd name="connsiteX72-304819" fmla="*/ 798179 w 5729131"/>
                  <a:gd name="connsiteY72-304820" fmla="*/ 2054308 h 2329276"/>
                  <a:gd name="connsiteX73-304821" fmla="*/ 818632 w 5729131"/>
                  <a:gd name="connsiteY73-304822" fmla="*/ 2065670 h 2329276"/>
                  <a:gd name="connsiteX74-304823" fmla="*/ 802724 w 5729131"/>
                  <a:gd name="connsiteY74-304824" fmla="*/ 2097485 h 2329276"/>
                  <a:gd name="connsiteX75-304825" fmla="*/ 766365 w 5729131"/>
                  <a:gd name="connsiteY75-304826" fmla="*/ 2102030 h 2329276"/>
                  <a:gd name="connsiteX76-304827" fmla="*/ 727733 w 5729131"/>
                  <a:gd name="connsiteY76-304828" fmla="*/ 2161114 h 2329276"/>
                  <a:gd name="connsiteX77-304829" fmla="*/ 759548 w 5729131"/>
                  <a:gd name="connsiteY77-304830" fmla="*/ 2204291 h 2329276"/>
                  <a:gd name="connsiteX78-304831" fmla="*/ 759548 w 5729131"/>
                  <a:gd name="connsiteY78-304832" fmla="*/ 2242922 h 2329276"/>
                  <a:gd name="connsiteX79-304833" fmla="*/ 798179 w 5729131"/>
                  <a:gd name="connsiteY79-304834" fmla="*/ 2302007 h 2329276"/>
                  <a:gd name="connsiteX80-304835" fmla="*/ 775455 w 5729131"/>
                  <a:gd name="connsiteY80-304836" fmla="*/ 2317914 h 2329276"/>
                  <a:gd name="connsiteX81-304837" fmla="*/ 770910 w 5729131"/>
                  <a:gd name="connsiteY81-304838" fmla="*/ 2329276 h 2329276"/>
                  <a:gd name="connsiteX82-304839" fmla="*/ 759003 w 5729131"/>
                  <a:gd name="connsiteY82-304840" fmla="*/ 2329276 h 2329276"/>
                  <a:gd name="connsiteX83-304841" fmla="*/ 755003 w 5729131"/>
                  <a:gd name="connsiteY83-304842" fmla="*/ 2329276 h 2329276"/>
                  <a:gd name="connsiteX84-304843" fmla="*/ 743096 w 5729131"/>
                  <a:gd name="connsiteY84-304844" fmla="*/ 2329276 h 2329276"/>
                  <a:gd name="connsiteX85-304845" fmla="*/ 715826 w 5729131"/>
                  <a:gd name="connsiteY85-304846" fmla="*/ 2295189 h 2329276"/>
                  <a:gd name="connsiteX86-304847" fmla="*/ 704464 w 5729131"/>
                  <a:gd name="connsiteY86-304848" fmla="*/ 2295189 h 2329276"/>
                  <a:gd name="connsiteX87-304849" fmla="*/ 684012 w 5729131"/>
                  <a:gd name="connsiteY87-304850" fmla="*/ 2286099 h 2329276"/>
                  <a:gd name="connsiteX88-304851" fmla="*/ 672649 w 5729131"/>
                  <a:gd name="connsiteY88-304852" fmla="*/ 2263375 h 2329276"/>
                  <a:gd name="connsiteX89-304853" fmla="*/ 645222 w 5729131"/>
                  <a:gd name="connsiteY89-304854" fmla="*/ 2255538 h 2329276"/>
                  <a:gd name="connsiteX90-304855" fmla="*/ 625472 w 5729131"/>
                  <a:gd name="connsiteY90-304856" fmla="*/ 2258830 h 2329276"/>
                  <a:gd name="connsiteX91-304857" fmla="*/ 623771 w 5729131"/>
                  <a:gd name="connsiteY91-304858" fmla="*/ 2257129 h 2329276"/>
                  <a:gd name="connsiteX92-304859" fmla="*/ 613565 w 5729131"/>
                  <a:gd name="connsiteY92-304860" fmla="*/ 2258830 h 2329276"/>
                  <a:gd name="connsiteX93-304861" fmla="*/ 609020 w 5729131"/>
                  <a:gd name="connsiteY93-304862" fmla="*/ 2254285 h 2329276"/>
                  <a:gd name="connsiteX94-304863" fmla="*/ 559026 w 5729131"/>
                  <a:gd name="connsiteY94-304864" fmla="*/ 2227015 h 2329276"/>
                  <a:gd name="connsiteX95-304865" fmla="*/ 506760 w 5729131"/>
                  <a:gd name="connsiteY95-304866" fmla="*/ 2220198 h 2329276"/>
                  <a:gd name="connsiteX96-304867" fmla="*/ 483280 w 5729131"/>
                  <a:gd name="connsiteY96-304868" fmla="*/ 2213489 h 2329276"/>
                  <a:gd name="connsiteX97-304869" fmla="*/ 480035 w 5729131"/>
                  <a:gd name="connsiteY97-304870" fmla="*/ 2215653 h 2329276"/>
                  <a:gd name="connsiteX98-304871" fmla="*/ 475042 w 5729131"/>
                  <a:gd name="connsiteY98-304872" fmla="*/ 2211135 h 2329276"/>
                  <a:gd name="connsiteX99-304873" fmla="*/ 474945 w 5729131"/>
                  <a:gd name="connsiteY99-304874" fmla="*/ 2211108 h 2329276"/>
                  <a:gd name="connsiteX100-304875" fmla="*/ 468128 w 5729131"/>
                  <a:gd name="connsiteY100-304876" fmla="*/ 2215653 h 2329276"/>
                  <a:gd name="connsiteX101-304877" fmla="*/ 420406 w 5729131"/>
                  <a:gd name="connsiteY101-304878" fmla="*/ 2172476 h 2329276"/>
                  <a:gd name="connsiteX102-304879" fmla="*/ 381774 w 5729131"/>
                  <a:gd name="connsiteY102-304880" fmla="*/ 2156569 h 2329276"/>
                  <a:gd name="connsiteX103-304881" fmla="*/ 349960 w 5729131"/>
                  <a:gd name="connsiteY103-304882" fmla="*/ 2124754 h 2329276"/>
                  <a:gd name="connsiteX104-304883" fmla="*/ 377229 w 5729131"/>
                  <a:gd name="connsiteY104-304884" fmla="*/ 2117937 h 2329276"/>
                  <a:gd name="connsiteX105-304885" fmla="*/ 404499 w 5729131"/>
                  <a:gd name="connsiteY105-304886" fmla="*/ 2070215 h 2329276"/>
                  <a:gd name="connsiteX106-304887" fmla="*/ 388591 w 5729131"/>
                  <a:gd name="connsiteY106-304888" fmla="*/ 2054308 h 2329276"/>
                  <a:gd name="connsiteX107-304889" fmla="*/ 440858 w 5729131"/>
                  <a:gd name="connsiteY107-304890" fmla="*/ 2027038 h 2329276"/>
                  <a:gd name="connsiteX108-304891" fmla="*/ 440858 w 5729131"/>
                  <a:gd name="connsiteY108-304892" fmla="*/ 2023982 h 2329276"/>
                  <a:gd name="connsiteX109-304893" fmla="*/ 416406 w 5729131"/>
                  <a:gd name="connsiteY109-304894" fmla="*/ 2027038 h 2329276"/>
                  <a:gd name="connsiteX110-304895" fmla="*/ 416406 w 5729131"/>
                  <a:gd name="connsiteY110-304896" fmla="*/ 2025550 h 2329276"/>
                  <a:gd name="connsiteX111-304897" fmla="*/ 404499 w 5729131"/>
                  <a:gd name="connsiteY111-304898" fmla="*/ 2027038 h 2329276"/>
                  <a:gd name="connsiteX112-304899" fmla="*/ 404499 w 5729131"/>
                  <a:gd name="connsiteY112-304900" fmla="*/ 2006586 h 2329276"/>
                  <a:gd name="connsiteX113-304901" fmla="*/ 424951 w 5729131"/>
                  <a:gd name="connsiteY113-304902" fmla="*/ 1990679 h 2329276"/>
                  <a:gd name="connsiteX114-304903" fmla="*/ 463583 w 5729131"/>
                  <a:gd name="connsiteY114-304904" fmla="*/ 1983862 h 2329276"/>
                  <a:gd name="connsiteX115-304905" fmla="*/ 468128 w 5729131"/>
                  <a:gd name="connsiteY115-304906" fmla="*/ 1967954 h 2329276"/>
                  <a:gd name="connsiteX116-304907" fmla="*/ 456765 w 5729131"/>
                  <a:gd name="connsiteY116-304908" fmla="*/ 1936140 h 2329276"/>
                  <a:gd name="connsiteX117-304909" fmla="*/ 474945 w 5729131"/>
                  <a:gd name="connsiteY117-304910" fmla="*/ 1908870 h 2329276"/>
                  <a:gd name="connsiteX118-304911" fmla="*/ 474945 w 5729131"/>
                  <a:gd name="connsiteY118-304912" fmla="*/ 1888418 h 2329276"/>
                  <a:gd name="connsiteX119-304913" fmla="*/ 420406 w 5729131"/>
                  <a:gd name="connsiteY119-304914" fmla="*/ 1870238 h 2329276"/>
                  <a:gd name="connsiteX120-304915" fmla="*/ 409588 w 5729131"/>
                  <a:gd name="connsiteY120-304916" fmla="*/ 1870238 h 2329276"/>
                  <a:gd name="connsiteX121-304917" fmla="*/ 397681 w 5729131"/>
                  <a:gd name="connsiteY121-304918" fmla="*/ 1870238 h 2329276"/>
                  <a:gd name="connsiteX122-304919" fmla="*/ 379485 w 5729131"/>
                  <a:gd name="connsiteY122-304920" fmla="*/ 1847999 h 2329276"/>
                  <a:gd name="connsiteX123-304921" fmla="*/ 357322 w 5729131"/>
                  <a:gd name="connsiteY123-304922" fmla="*/ 1854331 h 2329276"/>
                  <a:gd name="connsiteX124-304923" fmla="*/ 352842 w 5729131"/>
                  <a:gd name="connsiteY124-304924" fmla="*/ 1852209 h 2329276"/>
                  <a:gd name="connsiteX125-304925" fmla="*/ 345415 w 5729131"/>
                  <a:gd name="connsiteY125-304926" fmla="*/ 1854331 h 2329276"/>
                  <a:gd name="connsiteX126-304927" fmla="*/ 302238 w 5729131"/>
                  <a:gd name="connsiteY126-304928" fmla="*/ 1833879 h 2329276"/>
                  <a:gd name="connsiteX127-304929" fmla="*/ 302238 w 5729131"/>
                  <a:gd name="connsiteY127-304930" fmla="*/ 1822517 h 2329276"/>
                  <a:gd name="connsiteX128-304931" fmla="*/ 286331 w 5729131"/>
                  <a:gd name="connsiteY128-304932" fmla="*/ 1795247 h 2329276"/>
                  <a:gd name="connsiteX129-304933" fmla="*/ 270968 w 5729131"/>
                  <a:gd name="connsiteY129-304934" fmla="*/ 1795247 h 2329276"/>
                  <a:gd name="connsiteX130-304935" fmla="*/ 259061 w 5729131"/>
                  <a:gd name="connsiteY130-304936" fmla="*/ 1795247 h 2329276"/>
                  <a:gd name="connsiteX131-304937" fmla="*/ 254516 w 5729131"/>
                  <a:gd name="connsiteY131-304938" fmla="*/ 1779340 h 2329276"/>
                  <a:gd name="connsiteX132-304939" fmla="*/ 263606 w 5729131"/>
                  <a:gd name="connsiteY132-304940" fmla="*/ 1763433 h 2329276"/>
                  <a:gd name="connsiteX133-304941" fmla="*/ 243991 w 5729131"/>
                  <a:gd name="connsiteY133-304942" fmla="*/ 1732920 h 2329276"/>
                  <a:gd name="connsiteX134-304943" fmla="*/ 216429 w 5729131"/>
                  <a:gd name="connsiteY134-304944" fmla="*/ 1736163 h 2329276"/>
                  <a:gd name="connsiteX135-304945" fmla="*/ 212956 w 5729131"/>
                  <a:gd name="connsiteY135-304946" fmla="*/ 1735171 h 2329276"/>
                  <a:gd name="connsiteX136-304947" fmla="*/ 204522 w 5729131"/>
                  <a:gd name="connsiteY136-304948" fmla="*/ 1736163 h 2329276"/>
                  <a:gd name="connsiteX137-304949" fmla="*/ 199623 w 5729131"/>
                  <a:gd name="connsiteY137-304950" fmla="*/ 1734763 h 2329276"/>
                  <a:gd name="connsiteX138-304951" fmla="*/ 195977 w 5729131"/>
                  <a:gd name="connsiteY138-304952" fmla="*/ 1747525 h 2329276"/>
                  <a:gd name="connsiteX139-304953" fmla="*/ 184968 w 5729131"/>
                  <a:gd name="connsiteY139-304954" fmla="*/ 1744380 h 2329276"/>
                  <a:gd name="connsiteX140-304955" fmla="*/ 184070 w 5729131"/>
                  <a:gd name="connsiteY140-304956" fmla="*/ 1747525 h 2329276"/>
                  <a:gd name="connsiteX141-304957" fmla="*/ 168163 w 5729131"/>
                  <a:gd name="connsiteY141-304958" fmla="*/ 1742990 h 2329276"/>
                  <a:gd name="connsiteX142-304959" fmla="*/ 156800 w 5729131"/>
                  <a:gd name="connsiteY142-304960" fmla="*/ 1704348 h 2329276"/>
                  <a:gd name="connsiteX143-304961" fmla="*/ 152255 w 5729131"/>
                  <a:gd name="connsiteY143-304962" fmla="*/ 1688441 h 2329276"/>
                  <a:gd name="connsiteX144-304963" fmla="*/ 156800 w 5729131"/>
                  <a:gd name="connsiteY144-304964" fmla="*/ 1683896 h 2329276"/>
                  <a:gd name="connsiteX145-304965" fmla="*/ 168707 w 5729131"/>
                  <a:gd name="connsiteY145-304966" fmla="*/ 1683896 h 2329276"/>
                  <a:gd name="connsiteX146-304967" fmla="*/ 188615 w 5729131"/>
                  <a:gd name="connsiteY146-304968" fmla="*/ 1683896 h 2329276"/>
                  <a:gd name="connsiteX147-304969" fmla="*/ 199977 w 5729131"/>
                  <a:gd name="connsiteY147-304970" fmla="*/ 1672534 h 2329276"/>
                  <a:gd name="connsiteX148-304971" fmla="*/ 188615 w 5729131"/>
                  <a:gd name="connsiteY148-304972" fmla="*/ 1649809 h 2329276"/>
                  <a:gd name="connsiteX149-304973" fmla="*/ 168163 w 5729131"/>
                  <a:gd name="connsiteY149-304974" fmla="*/ 1640720 h 2329276"/>
                  <a:gd name="connsiteX150-304975" fmla="*/ 168163 w 5729131"/>
                  <a:gd name="connsiteY150-304976" fmla="*/ 1633902 h 2329276"/>
                  <a:gd name="connsiteX151-304977" fmla="*/ 152255 w 5729131"/>
                  <a:gd name="connsiteY151-304978" fmla="*/ 1617995 h 2329276"/>
                  <a:gd name="connsiteX152-304979" fmla="*/ 129531 w 5729131"/>
                  <a:gd name="connsiteY152-304980" fmla="*/ 1581635 h 2329276"/>
                  <a:gd name="connsiteX153-304981" fmla="*/ 140893 w 5729131"/>
                  <a:gd name="connsiteY153-304982" fmla="*/ 1558911 h 2329276"/>
                  <a:gd name="connsiteX154-304983" fmla="*/ 136348 w 5729131"/>
                  <a:gd name="connsiteY154-304984" fmla="*/ 1531641 h 2329276"/>
                  <a:gd name="connsiteX155-304985" fmla="*/ 103789 w 5729131"/>
                  <a:gd name="connsiteY155-304986" fmla="*/ 1518234 h 2329276"/>
                  <a:gd name="connsiteX156-304987" fmla="*/ 93716 w 5729131"/>
                  <a:gd name="connsiteY156-304988" fmla="*/ 1522551 h 2329276"/>
                  <a:gd name="connsiteX157-304989" fmla="*/ 91868 w 5729131"/>
                  <a:gd name="connsiteY157-304990" fmla="*/ 1518240 h 2329276"/>
                  <a:gd name="connsiteX158-304991" fmla="*/ 81809 w 5729131"/>
                  <a:gd name="connsiteY158-304992" fmla="*/ 1522551 h 2329276"/>
                  <a:gd name="connsiteX159-304993" fmla="*/ 74992 w 5729131"/>
                  <a:gd name="connsiteY159-304994" fmla="*/ 1506644 h 2329276"/>
                  <a:gd name="connsiteX160-304995" fmla="*/ 34087 w 5729131"/>
                  <a:gd name="connsiteY160-304996" fmla="*/ 1495282 h 2329276"/>
                  <a:gd name="connsiteX161-304997" fmla="*/ 22725 w 5729131"/>
                  <a:gd name="connsiteY161-304998" fmla="*/ 1452105 h 2329276"/>
                  <a:gd name="connsiteX162-304999" fmla="*/ 22725 w 5729131"/>
                  <a:gd name="connsiteY162-305000" fmla="*/ 1420290 h 2329276"/>
                  <a:gd name="connsiteX163-305001" fmla="*/ 0 w 5729131"/>
                  <a:gd name="connsiteY163-305002" fmla="*/ 1404383 h 2329276"/>
                  <a:gd name="connsiteX164-305003" fmla="*/ 15907 w 5729131"/>
                  <a:gd name="connsiteY164-305004" fmla="*/ 1381659 h 2329276"/>
                  <a:gd name="connsiteX165-305005" fmla="*/ 6818 w 5729131"/>
                  <a:gd name="connsiteY165-305006" fmla="*/ 1318030 h 2329276"/>
                  <a:gd name="connsiteX166-305007" fmla="*/ 34087 w 5729131"/>
                  <a:gd name="connsiteY166-305008" fmla="*/ 1274853 h 2329276"/>
                  <a:gd name="connsiteX167-305009" fmla="*/ 27270 w 5729131"/>
                  <a:gd name="connsiteY167-305010" fmla="*/ 1263491 h 2329276"/>
                  <a:gd name="connsiteX168-305011" fmla="*/ 70447 w 5729131"/>
                  <a:gd name="connsiteY168-305012" fmla="*/ 1224859 h 2329276"/>
                  <a:gd name="connsiteX169-305013" fmla="*/ 27270 w 5729131"/>
                  <a:gd name="connsiteY169-305014" fmla="*/ 1188499 h 2329276"/>
                  <a:gd name="connsiteX170-305015" fmla="*/ 109078 w 5729131"/>
                  <a:gd name="connsiteY170-305016" fmla="*/ 1090783 h 2329276"/>
                  <a:gd name="connsiteX171-305017" fmla="*/ 145438 w 5729131"/>
                  <a:gd name="connsiteY171-305018" fmla="*/ 1047606 h 2329276"/>
                  <a:gd name="connsiteX172-305019" fmla="*/ 156800 w 5729131"/>
                  <a:gd name="connsiteY172-305020" fmla="*/ 1004430 h 2329276"/>
                  <a:gd name="connsiteX173-305021" fmla="*/ 102261 w 5729131"/>
                  <a:gd name="connsiteY173-305022" fmla="*/ 952163 h 2329276"/>
                  <a:gd name="connsiteX174-305023" fmla="*/ 118168 w 5729131"/>
                  <a:gd name="connsiteY174-305024" fmla="*/ 897624 h 2329276"/>
                  <a:gd name="connsiteX175-305025" fmla="*/ 86354 w 5729131"/>
                  <a:gd name="connsiteY175-305026" fmla="*/ 833995 h 2329276"/>
                  <a:gd name="connsiteX176-305027" fmla="*/ 109078 w 5729131"/>
                  <a:gd name="connsiteY176-305028" fmla="*/ 759003 h 2329276"/>
                  <a:gd name="connsiteX177-305029" fmla="*/ 70447 w 5729131"/>
                  <a:gd name="connsiteY177-305030" fmla="*/ 656742 h 2329276"/>
                  <a:gd name="connsiteX178-305031" fmla="*/ 102261 w 5729131"/>
                  <a:gd name="connsiteY178-305032" fmla="*/ 586296 h 2329276"/>
                  <a:gd name="connsiteX179-305033" fmla="*/ 43177 w 5729131"/>
                  <a:gd name="connsiteY179-305034" fmla="*/ 520395 h 2329276"/>
                  <a:gd name="connsiteX180-305035" fmla="*/ 49994 w 5729131"/>
                  <a:gd name="connsiteY180-305036" fmla="*/ 445403 h 2329276"/>
                  <a:gd name="connsiteX181-305037" fmla="*/ 81809 w 5729131"/>
                  <a:gd name="connsiteY181-305038" fmla="*/ 440858 h 2329276"/>
                  <a:gd name="connsiteX182-305039" fmla="*/ 145438 w 5729131"/>
                  <a:gd name="connsiteY182-305040" fmla="*/ 397682 h 2329276"/>
                  <a:gd name="connsiteX183-305041" fmla="*/ 184070 w 5729131"/>
                  <a:gd name="connsiteY183-305042" fmla="*/ 359050 h 2329276"/>
                  <a:gd name="connsiteX184-305043" fmla="*/ 189699 w 5729131"/>
                  <a:gd name="connsiteY184-305044" fmla="*/ 365328 h 2329276"/>
                  <a:gd name="connsiteX185-305045" fmla="*/ 195977 w 5729131"/>
                  <a:gd name="connsiteY185-305046" fmla="*/ 359050 h 2329276"/>
                  <a:gd name="connsiteX186-305047" fmla="*/ 255061 w 5729131"/>
                  <a:gd name="connsiteY186-305048" fmla="*/ 424951 h 2329276"/>
                  <a:gd name="connsiteX187-305049" fmla="*/ 350504 w 5729131"/>
                  <a:gd name="connsiteY187-305050" fmla="*/ 445403 h 2329276"/>
                  <a:gd name="connsiteX188-305051" fmla="*/ 491397 w 5729131"/>
                  <a:gd name="connsiteY188-305052" fmla="*/ 559027 h 2329276"/>
                  <a:gd name="connsiteX189-305053" fmla="*/ 523211 w 5729131"/>
                  <a:gd name="connsiteY189-305054" fmla="*/ 606748 h 2329276"/>
                  <a:gd name="connsiteX190-305055" fmla="*/ 523211 w 5729131"/>
                  <a:gd name="connsiteY190-305056" fmla="*/ 665832 h 2329276"/>
                  <a:gd name="connsiteX191-305057" fmla="*/ 486852 w 5729131"/>
                  <a:gd name="connsiteY191-305058" fmla="*/ 720371 h 2329276"/>
                  <a:gd name="connsiteX192-305059" fmla="*/ 420951 w 5729131"/>
                  <a:gd name="connsiteY192-305060" fmla="*/ 740824 h 2329276"/>
                  <a:gd name="connsiteX193-305061" fmla="*/ 415909 w 5729131"/>
                  <a:gd name="connsiteY193-305062" fmla="*/ 738693 h 2329276"/>
                  <a:gd name="connsiteX194-305063" fmla="*/ 409044 w 5729131"/>
                  <a:gd name="connsiteY194-305064" fmla="*/ 740824 h 2329276"/>
                  <a:gd name="connsiteX195-305065" fmla="*/ 252950 w 5729131"/>
                  <a:gd name="connsiteY195-305066" fmla="*/ 674868 h 2329276"/>
                  <a:gd name="connsiteX196-305067" fmla="*/ 232336 w 5729131"/>
                  <a:gd name="connsiteY196-305068" fmla="*/ 681740 h 2329276"/>
                  <a:gd name="connsiteX197-305069" fmla="*/ 291420 w 5729131"/>
                  <a:gd name="connsiteY197-305070" fmla="*/ 752186 h 2329276"/>
                  <a:gd name="connsiteX198-305071" fmla="*/ 291420 w 5729131"/>
                  <a:gd name="connsiteY198-305072" fmla="*/ 790818 h 2329276"/>
                  <a:gd name="connsiteX199-305073" fmla="*/ 298238 w 5729131"/>
                  <a:gd name="connsiteY199-305074" fmla="*/ 877172 h 2329276"/>
                  <a:gd name="connsiteX200-305075" fmla="*/ 345959 w 5729131"/>
                  <a:gd name="connsiteY200-305076" fmla="*/ 908986 h 2329276"/>
                  <a:gd name="connsiteX201-305077" fmla="*/ 362087 w 5729131"/>
                  <a:gd name="connsiteY201-305078" fmla="*/ 918394 h 2329276"/>
                  <a:gd name="connsiteX202-305079" fmla="*/ 365867 w 5729131"/>
                  <a:gd name="connsiteY202-305080" fmla="*/ 886261 h 2329276"/>
                  <a:gd name="connsiteX203-305081" fmla="*/ 345415 w 5729131"/>
                  <a:gd name="connsiteY203-305082" fmla="*/ 849902 h 2329276"/>
                  <a:gd name="connsiteX204-305083" fmla="*/ 365867 w 5729131"/>
                  <a:gd name="connsiteY204-305084" fmla="*/ 818087 h 2329276"/>
                  <a:gd name="connsiteX205-305085" fmla="*/ 374560 w 5729131"/>
                  <a:gd name="connsiteY205-305086" fmla="*/ 823086 h 2329276"/>
                  <a:gd name="connsiteX206-305087" fmla="*/ 377774 w 5729131"/>
                  <a:gd name="connsiteY206-305088" fmla="*/ 818087 h 2329276"/>
                  <a:gd name="connsiteX207-305089" fmla="*/ 461933 w 5729131"/>
                  <a:gd name="connsiteY207-305090" fmla="*/ 866479 h 2329276"/>
                  <a:gd name="connsiteX208-305091" fmla="*/ 484035 w 5729131"/>
                  <a:gd name="connsiteY208-305092" fmla="*/ 849902 h 2329276"/>
                  <a:gd name="connsiteX209-305093" fmla="*/ 463583 w 5729131"/>
                  <a:gd name="connsiteY209-305094" fmla="*/ 784000 h 2329276"/>
                  <a:gd name="connsiteX210-305095" fmla="*/ 549936 w 5729131"/>
                  <a:gd name="connsiteY210-305096" fmla="*/ 697647 h 2329276"/>
                  <a:gd name="connsiteX211-305097" fmla="*/ 559742 w 5729131"/>
                  <a:gd name="connsiteY211-305098" fmla="*/ 699748 h 2329276"/>
                  <a:gd name="connsiteX212-305099" fmla="*/ 561843 w 5729131"/>
                  <a:gd name="connsiteY212-305100" fmla="*/ 697647 h 2329276"/>
                  <a:gd name="connsiteX213-305101" fmla="*/ 593658 w 5729131"/>
                  <a:gd name="connsiteY213-305102" fmla="*/ 704464 h 2329276"/>
                  <a:gd name="connsiteX214-305103" fmla="*/ 620945 w 5729131"/>
                  <a:gd name="connsiteY214-305104" fmla="*/ 728341 h 2329276"/>
                  <a:gd name="connsiteX215-305105" fmla="*/ 640835 w 5729131"/>
                  <a:gd name="connsiteY215-305106" fmla="*/ 672650 h 2329276"/>
                  <a:gd name="connsiteX216-305107" fmla="*/ 609020 w 5729131"/>
                  <a:gd name="connsiteY216-305108" fmla="*/ 618111 h 2329276"/>
                  <a:gd name="connsiteX217-305109" fmla="*/ 624928 w 5729131"/>
                  <a:gd name="connsiteY217-305110" fmla="*/ 559027 h 2329276"/>
                  <a:gd name="connsiteX218-305111" fmla="*/ 597658 w 5729131"/>
                  <a:gd name="connsiteY218-305112" fmla="*/ 499942 h 2329276"/>
                  <a:gd name="connsiteX219-305113" fmla="*/ 611562 w 5729131"/>
                  <a:gd name="connsiteY219-305114" fmla="*/ 504268 h 2329276"/>
                  <a:gd name="connsiteX220-305115" fmla="*/ 609565 w 5729131"/>
                  <a:gd name="connsiteY220-305116" fmla="*/ 499942 h 2329276"/>
                  <a:gd name="connsiteX221-305117" fmla="*/ 711826 w 5729131"/>
                  <a:gd name="connsiteY221-305118" fmla="*/ 531757 h 2329276"/>
                  <a:gd name="connsiteX222-305119" fmla="*/ 732278 w 5729131"/>
                  <a:gd name="connsiteY222-305120" fmla="*/ 586296 h 2329276"/>
                  <a:gd name="connsiteX223-305121" fmla="*/ 684556 w 5729131"/>
                  <a:gd name="connsiteY223-305122" fmla="*/ 597658 h 2329276"/>
                  <a:gd name="connsiteX224-305123" fmla="*/ 684556 w 5729131"/>
                  <a:gd name="connsiteY224-305124" fmla="*/ 649925 h 2329276"/>
                  <a:gd name="connsiteX225-305125" fmla="*/ 713309 w 5729131"/>
                  <a:gd name="connsiteY225-305126" fmla="*/ 678678 h 2329276"/>
                  <a:gd name="connsiteX226-305127" fmla="*/ 763548 w 5729131"/>
                  <a:gd name="connsiteY226-305128" fmla="*/ 661287 h 2329276"/>
                  <a:gd name="connsiteX227-305129" fmla="*/ 770365 w 5729131"/>
                  <a:gd name="connsiteY227-305130" fmla="*/ 602203 h 2329276"/>
                  <a:gd name="connsiteX228-305131" fmla="*/ 845357 w 5729131"/>
                  <a:gd name="connsiteY228-305132" fmla="*/ 554482 h 2329276"/>
                  <a:gd name="connsiteX229-305133" fmla="*/ 972614 w 5729131"/>
                  <a:gd name="connsiteY229-305134" fmla="*/ 468128 h 2329276"/>
                  <a:gd name="connsiteX230-305135" fmla="*/ 982566 w 5729131"/>
                  <a:gd name="connsiteY230-305136" fmla="*/ 469455 h 2329276"/>
                  <a:gd name="connsiteX231-305137" fmla="*/ 984521 w 5729131"/>
                  <a:gd name="connsiteY231-305138" fmla="*/ 468128 h 2329276"/>
                  <a:gd name="connsiteX232-305139" fmla="*/ 1018608 w 5729131"/>
                  <a:gd name="connsiteY232-305140" fmla="*/ 472673 h 2329276"/>
                  <a:gd name="connsiteX233-305141" fmla="*/ 979977 w 5729131"/>
                  <a:gd name="connsiteY233-305142" fmla="*/ 536302 h 2329276"/>
                  <a:gd name="connsiteX234-305143" fmla="*/ 1012666 w 5729131"/>
                  <a:gd name="connsiteY234-305144" fmla="*/ 541463 h 2329276"/>
                  <a:gd name="connsiteX235-305145" fmla="*/ 1038516 w 5729131"/>
                  <a:gd name="connsiteY235-305146" fmla="*/ 511305 h 2329276"/>
                  <a:gd name="connsiteX236-305147" fmla="*/ 1050423 w 5729131"/>
                  <a:gd name="connsiteY236-305148" fmla="*/ 511305 h 2329276"/>
                  <a:gd name="connsiteX237-305149" fmla="*/ 1108962 w 5729131"/>
                  <a:gd name="connsiteY237-305150" fmla="*/ 511305 h 2329276"/>
                  <a:gd name="connsiteX238-305151" fmla="*/ 1161229 w 5729131"/>
                  <a:gd name="connsiteY238-305152" fmla="*/ 468128 h 2329276"/>
                  <a:gd name="connsiteX239-305153" fmla="*/ 1165711 w 5729131"/>
                  <a:gd name="connsiteY239-305154" fmla="*/ 474262 h 2329276"/>
                  <a:gd name="connsiteX240-305155" fmla="*/ 1173136 w 5729131"/>
                  <a:gd name="connsiteY240-305156" fmla="*/ 468128 h 2329276"/>
                  <a:gd name="connsiteX241-305157" fmla="*/ 1210035 w 5729131"/>
                  <a:gd name="connsiteY241-305158" fmla="*/ 518621 h 2329276"/>
                  <a:gd name="connsiteX242-305159" fmla="*/ 1247583 w 5729131"/>
                  <a:gd name="connsiteY242-305160" fmla="*/ 461311 h 2329276"/>
                  <a:gd name="connsiteX243-305161" fmla="*/ 1211223 w 5729131"/>
                  <a:gd name="connsiteY243-305162" fmla="*/ 402227 h 2329276"/>
                  <a:gd name="connsiteX244-305163" fmla="*/ 1227130 w 5729131"/>
                  <a:gd name="connsiteY244-305164" fmla="*/ 365867 h 2329276"/>
                  <a:gd name="connsiteX245-305165" fmla="*/ 1237665 w 5729131"/>
                  <a:gd name="connsiteY245-305166" fmla="*/ 369005 h 2329276"/>
                  <a:gd name="connsiteX246-305167" fmla="*/ 1239037 w 5729131"/>
                  <a:gd name="connsiteY246-305168" fmla="*/ 365867 h 2329276"/>
                  <a:gd name="connsiteX247-305169" fmla="*/ 1345843 w 5729131"/>
                  <a:gd name="connsiteY247-305170" fmla="*/ 397682 h 2329276"/>
                  <a:gd name="connsiteX248-305171" fmla="*/ 1400382 w 5729131"/>
                  <a:gd name="connsiteY248-305172" fmla="*/ 429496 h 2329276"/>
                  <a:gd name="connsiteX249-305173" fmla="*/ 1519756 w 5729131"/>
                  <a:gd name="connsiteY249-305174" fmla="*/ 536080 h 2329276"/>
                  <a:gd name="connsiteX250-305175" fmla="*/ 1543003 w 5729131"/>
                  <a:gd name="connsiteY250-305176" fmla="*/ 495398 h 2329276"/>
                  <a:gd name="connsiteX251-305177" fmla="*/ 1506643 w 5729131"/>
                  <a:gd name="connsiteY251-305178" fmla="*/ 440858 h 2329276"/>
                  <a:gd name="connsiteX252-305179" fmla="*/ 1506643 w 5729131"/>
                  <a:gd name="connsiteY252-305180" fmla="*/ 418134 h 2329276"/>
                  <a:gd name="connsiteX253-305181" fmla="*/ 1463467 w 5729131"/>
                  <a:gd name="connsiteY253-305182" fmla="*/ 409044 h 2329276"/>
                  <a:gd name="connsiteX254-305183" fmla="*/ 1472556 w 5729131"/>
                  <a:gd name="connsiteY254-305184" fmla="*/ 359050 h 2329276"/>
                  <a:gd name="connsiteX255-305185" fmla="*/ 1452104 w 5729131"/>
                  <a:gd name="connsiteY255-305186" fmla="*/ 272696 h 2329276"/>
                  <a:gd name="connsiteX256-305187" fmla="*/ 1452104 w 5729131"/>
                  <a:gd name="connsiteY256-305188" fmla="*/ 236337 h 2329276"/>
                  <a:gd name="connsiteX257-305189" fmla="*/ 1522551 w 5729131"/>
                  <a:gd name="connsiteY257-305190" fmla="*/ 134076 h 2329276"/>
                  <a:gd name="connsiteX258-305191" fmla="*/ 1543003 w 5729131"/>
                  <a:gd name="connsiteY258-305192" fmla="*/ 20453 h 2329276"/>
                  <a:gd name="connsiteX259-305193" fmla="*/ 1570272 w 5729131"/>
                  <a:gd name="connsiteY259-305194" fmla="*/ 0 h 2329276"/>
                  <a:gd name="connsiteX260-305195" fmla="*/ 1578688 w 5729131"/>
                  <a:gd name="connsiteY260-305196" fmla="*/ 2619 h 2329276"/>
                  <a:gd name="connsiteX261-305197" fmla="*/ 1582179 w 5729131"/>
                  <a:gd name="connsiteY261-305198" fmla="*/ 0 h 2329276"/>
                  <a:gd name="connsiteX262-305199" fmla="*/ 1684440 w 5729131"/>
                  <a:gd name="connsiteY262-305200" fmla="*/ 31815 h 2329276"/>
                  <a:gd name="connsiteX263-305201" fmla="*/ 1688985 w 5729131"/>
                  <a:gd name="connsiteY263-305202" fmla="*/ 102261 h 2329276"/>
                  <a:gd name="connsiteX264-305203" fmla="*/ 1652625 w 5729131"/>
                  <a:gd name="connsiteY264-305204" fmla="*/ 193160 h 2329276"/>
                  <a:gd name="connsiteX265-305205" fmla="*/ 1679895 w 5729131"/>
                  <a:gd name="connsiteY265-305206" fmla="*/ 231792 h 2329276"/>
                  <a:gd name="connsiteX266-305207" fmla="*/ 1688985 w 5729131"/>
                  <a:gd name="connsiteY266-305208" fmla="*/ 306783 h 2329276"/>
                  <a:gd name="connsiteX267-305209" fmla="*/ 1679895 w 5729131"/>
                  <a:gd name="connsiteY267-305210" fmla="*/ 452221 h 2329276"/>
                  <a:gd name="connsiteX268-305211" fmla="*/ 1636718 w 5729131"/>
                  <a:gd name="connsiteY268-305212" fmla="*/ 715827 h 2329276"/>
                  <a:gd name="connsiteX269-305213" fmla="*/ 1662494 w 5729131"/>
                  <a:gd name="connsiteY269-305214" fmla="*/ 722271 h 2329276"/>
                  <a:gd name="connsiteX0-305215" fmla="*/ 1662494 w 5729131"/>
                  <a:gd name="connsiteY0-305216" fmla="*/ 722271 h 2329276"/>
                  <a:gd name="connsiteX1-305217" fmla="*/ 5729132 w 5729131"/>
                  <a:gd name="connsiteY1-305218" fmla="*/ 785976 h 2329276"/>
                  <a:gd name="connsiteX2-305219" fmla="*/ 5693366 w 5729131"/>
                  <a:gd name="connsiteY2-305220" fmla="*/ 792603 h 2329276"/>
                  <a:gd name="connsiteX3-305221" fmla="*/ 5640799 w 5729131"/>
                  <a:gd name="connsiteY3-305222" fmla="*/ 752186 h 2329276"/>
                  <a:gd name="connsiteX4-305223" fmla="*/ 5586259 w 5729131"/>
                  <a:gd name="connsiteY4-305224" fmla="*/ 870354 h 2329276"/>
                  <a:gd name="connsiteX5-305225" fmla="*/ 5575676 w 5729131"/>
                  <a:gd name="connsiteY5-305226" fmla="*/ 869346 h 2329276"/>
                  <a:gd name="connsiteX6-305227" fmla="*/ 5539436 w 5729131"/>
                  <a:gd name="connsiteY6-305228" fmla="*/ 867029 h 2329276"/>
                  <a:gd name="connsiteX7-305229" fmla="*/ 5593077 w 5729131"/>
                  <a:gd name="connsiteY7-305230" fmla="*/ 972615 h 2329276"/>
                  <a:gd name="connsiteX8-305231" fmla="*/ 5613529 w 5729131"/>
                  <a:gd name="connsiteY8-305232" fmla="*/ 1031699 h 2329276"/>
                  <a:gd name="connsiteX9-305233" fmla="*/ 5608984 w 5729131"/>
                  <a:gd name="connsiteY9-305234" fmla="*/ 1054424 h 2329276"/>
                  <a:gd name="connsiteX10-305235" fmla="*/ 5274932 w 5729131"/>
                  <a:gd name="connsiteY10-305236" fmla="*/ 1236221 h 2329276"/>
                  <a:gd name="connsiteX11-305237" fmla="*/ 5267238 w 5729131"/>
                  <a:gd name="connsiteY11-305238" fmla="*/ 1227794 h 2329276"/>
                  <a:gd name="connsiteX12-305239" fmla="*/ 5129494 w 5729131"/>
                  <a:gd name="connsiteY12-305240" fmla="*/ 1243038 h 2329276"/>
                  <a:gd name="connsiteX13-305241" fmla="*/ 5126389 w 5729131"/>
                  <a:gd name="connsiteY13-305242" fmla="*/ 1237716 h 2329276"/>
                  <a:gd name="connsiteX14-305243" fmla="*/ 5117587 w 5729131"/>
                  <a:gd name="connsiteY14-305244" fmla="*/ 1243038 h 2329276"/>
                  <a:gd name="connsiteX15-305245" fmla="*/ 5074955 w 5729131"/>
                  <a:gd name="connsiteY15-305246" fmla="*/ 1247583 h 2329276"/>
                  <a:gd name="connsiteX16-305247" fmla="*/ 5015871 w 5729131"/>
                  <a:gd name="connsiteY16-305248" fmla="*/ 1283943 h 2329276"/>
                  <a:gd name="connsiteX17-305249" fmla="*/ 4974967 w 5729131"/>
                  <a:gd name="connsiteY17-305250" fmla="*/ 1349844 h 2329276"/>
                  <a:gd name="connsiteX18-305251" fmla="*/ 5011326 w 5729131"/>
                  <a:gd name="connsiteY18-305252" fmla="*/ 1495282 h 2329276"/>
                  <a:gd name="connsiteX19-305253" fmla="*/ 4963605 w 5729131"/>
                  <a:gd name="connsiteY19-305254" fmla="*/ 1547548 h 2329276"/>
                  <a:gd name="connsiteX20-305255" fmla="*/ 4974967 w 5729131"/>
                  <a:gd name="connsiteY20-305256" fmla="*/ 1574818 h 2329276"/>
                  <a:gd name="connsiteX21-305257" fmla="*/ 1811153 w 5729131"/>
                  <a:gd name="connsiteY21-305258" fmla="*/ 1617995 h 2329276"/>
                  <a:gd name="connsiteX22-305259" fmla="*/ 1748069 w 5729131"/>
                  <a:gd name="connsiteY22-305260" fmla="*/ 1656627 h 2329276"/>
                  <a:gd name="connsiteX23-305261" fmla="*/ 1711709 w 5729131"/>
                  <a:gd name="connsiteY23-305262" fmla="*/ 1661172 h 2329276"/>
                  <a:gd name="connsiteX24-305263" fmla="*/ 1711926 w 5729131"/>
                  <a:gd name="connsiteY24-305264" fmla="*/ 1659656 h 2329276"/>
                  <a:gd name="connsiteX25-305265" fmla="*/ 1699803 w 5729131"/>
                  <a:gd name="connsiteY25-305266" fmla="*/ 1661172 h 2329276"/>
                  <a:gd name="connsiteX26-305267" fmla="*/ 1704347 w 5729131"/>
                  <a:gd name="connsiteY26-305268" fmla="*/ 1629357 h 2329276"/>
                  <a:gd name="connsiteX27-305269" fmla="*/ 1662460 w 5729131"/>
                  <a:gd name="connsiteY27-305270" fmla="*/ 1611406 h 2329276"/>
                  <a:gd name="connsiteX28-305271" fmla="*/ 1629901 w 5729131"/>
                  <a:gd name="connsiteY28-305272" fmla="*/ 1624812 h 2329276"/>
                  <a:gd name="connsiteX29-305273" fmla="*/ 1629300 w 5729131"/>
                  <a:gd name="connsiteY29-305274" fmla="*/ 1620157 h 2329276"/>
                  <a:gd name="connsiteX30-305275" fmla="*/ 1617994 w 5729131"/>
                  <a:gd name="connsiteY30-305276" fmla="*/ 1624812 h 2329276"/>
                  <a:gd name="connsiteX31-305277" fmla="*/ 1608904 w 5729131"/>
                  <a:gd name="connsiteY31-305278" fmla="*/ 1554366 h 2329276"/>
                  <a:gd name="connsiteX32-305279" fmla="*/ 1552684 w 5729131"/>
                  <a:gd name="connsiteY32-305280" fmla="*/ 1544673 h 2329276"/>
                  <a:gd name="connsiteX33-305281" fmla="*/ 1518550 w 5729131"/>
                  <a:gd name="connsiteY33-305282" fmla="*/ 1570273 h 2329276"/>
                  <a:gd name="connsiteX34-305283" fmla="*/ 1425379 w 5729131"/>
                  <a:gd name="connsiteY34-305284" fmla="*/ 1590725 h 2329276"/>
                  <a:gd name="connsiteX35-305285" fmla="*/ 1409472 w 5729131"/>
                  <a:gd name="connsiteY35-305286" fmla="*/ 1608905 h 2329276"/>
                  <a:gd name="connsiteX36-305287" fmla="*/ 1270852 w 5729131"/>
                  <a:gd name="connsiteY36-305288" fmla="*/ 1629357 h 2329276"/>
                  <a:gd name="connsiteX37-305289" fmla="*/ 1254945 w 5729131"/>
                  <a:gd name="connsiteY37-305290" fmla="*/ 1649809 h 2329276"/>
                  <a:gd name="connsiteX38-305291" fmla="*/ 1282214 w 5729131"/>
                  <a:gd name="connsiteY38-305292" fmla="*/ 1692986 h 2329276"/>
                  <a:gd name="connsiteX39-305293" fmla="*/ 1243582 w 5729131"/>
                  <a:gd name="connsiteY39-305294" fmla="*/ 1708893 h 2329276"/>
                  <a:gd name="connsiteX40-305295" fmla="*/ 1254945 w 5729131"/>
                  <a:gd name="connsiteY40-305296" fmla="*/ 1727073 h 2329276"/>
                  <a:gd name="connsiteX41-305297" fmla="*/ 1216313 w 5729131"/>
                  <a:gd name="connsiteY41-305298" fmla="*/ 1752070 h 2329276"/>
                  <a:gd name="connsiteX42-305299" fmla="*/ 1275397 w 5729131"/>
                  <a:gd name="connsiteY42-305300" fmla="*/ 1795247 h 2329276"/>
                  <a:gd name="connsiteX43-305301" fmla="*/ 1270852 w 5729131"/>
                  <a:gd name="connsiteY43-305302" fmla="*/ 1822517 h 2329276"/>
                  <a:gd name="connsiteX44-305303" fmla="*/ 1259108 w 5729131"/>
                  <a:gd name="connsiteY44-305304" fmla="*/ 1821538 h 2329276"/>
                  <a:gd name="connsiteX45-305305" fmla="*/ 1258945 w 5729131"/>
                  <a:gd name="connsiteY45-305306" fmla="*/ 1822517 h 2329276"/>
                  <a:gd name="connsiteX46-305307" fmla="*/ 1215644 w 5729131"/>
                  <a:gd name="connsiteY46-305308" fmla="*/ 1818908 h 2329276"/>
                  <a:gd name="connsiteX47-305309" fmla="*/ 1204950 w 5729131"/>
                  <a:gd name="connsiteY47-305310" fmla="*/ 1833879 h 2329276"/>
                  <a:gd name="connsiteX48-305311" fmla="*/ 1196495 w 5729131"/>
                  <a:gd name="connsiteY48-305312" fmla="*/ 1829047 h 2329276"/>
                  <a:gd name="connsiteX49-305313" fmla="*/ 1193043 w 5729131"/>
                  <a:gd name="connsiteY49-305314" fmla="*/ 1833879 h 2329276"/>
                  <a:gd name="connsiteX50-305315" fmla="*/ 1145322 w 5729131"/>
                  <a:gd name="connsiteY50-305316" fmla="*/ 1806609 h 2329276"/>
                  <a:gd name="connsiteX51-305317" fmla="*/ 1098145 w 5729131"/>
                  <a:gd name="connsiteY51-305318" fmla="*/ 1806609 h 2329276"/>
                  <a:gd name="connsiteX52-305319" fmla="*/ 1061785 w 5729131"/>
                  <a:gd name="connsiteY52-305320" fmla="*/ 1833879 h 2329276"/>
                  <a:gd name="connsiteX53-305321" fmla="*/ 1055322 w 5729131"/>
                  <a:gd name="connsiteY53-305322" fmla="*/ 1829796 h 2329276"/>
                  <a:gd name="connsiteX54-305323" fmla="*/ 1049878 w 5729131"/>
                  <a:gd name="connsiteY54-305324" fmla="*/ 1833879 h 2329276"/>
                  <a:gd name="connsiteX55-305325" fmla="*/ 1006701 w 5729131"/>
                  <a:gd name="connsiteY55-305326" fmla="*/ 1806609 h 2329276"/>
                  <a:gd name="connsiteX56-305327" fmla="*/ 924893 w 5729131"/>
                  <a:gd name="connsiteY56-305328" fmla="*/ 1770250 h 2329276"/>
                  <a:gd name="connsiteX57-305329" fmla="*/ 877716 w 5729131"/>
                  <a:gd name="connsiteY57-305330" fmla="*/ 1770250 h 2329276"/>
                  <a:gd name="connsiteX58-305331" fmla="*/ 802724 w 5729131"/>
                  <a:gd name="connsiteY58-305332" fmla="*/ 1833879 h 2329276"/>
                  <a:gd name="connsiteX59-305333" fmla="*/ 798179 w 5729131"/>
                  <a:gd name="connsiteY59-305334" fmla="*/ 1877056 h 2329276"/>
                  <a:gd name="connsiteX60-305335" fmla="*/ 787406 w 5729131"/>
                  <a:gd name="connsiteY60-305336" fmla="*/ 1866283 h 2329276"/>
                  <a:gd name="connsiteX61-305337" fmla="*/ 786272 w 5729131"/>
                  <a:gd name="connsiteY61-305338" fmla="*/ 1877056 h 2329276"/>
                  <a:gd name="connsiteX62-305339" fmla="*/ 756063 w 5729131"/>
                  <a:gd name="connsiteY62-305340" fmla="*/ 1846846 h 2329276"/>
                  <a:gd name="connsiteX63-305341" fmla="*/ 732278 w 5729131"/>
                  <a:gd name="connsiteY63-305342" fmla="*/ 1904325 h 2329276"/>
                  <a:gd name="connsiteX64-305343" fmla="*/ 743640 w 5729131"/>
                  <a:gd name="connsiteY64-305344" fmla="*/ 1913415 h 2329276"/>
                  <a:gd name="connsiteX65-305345" fmla="*/ 723188 w 5729131"/>
                  <a:gd name="connsiteY65-305346" fmla="*/ 1956592 h 2329276"/>
                  <a:gd name="connsiteX66-305347" fmla="*/ 747026 w 5729131"/>
                  <a:gd name="connsiteY66-305348" fmla="*/ 1993433 h 2329276"/>
                  <a:gd name="connsiteX67-305349" fmla="*/ 763548 w 5729131"/>
                  <a:gd name="connsiteY67-305350" fmla="*/ 1990679 h 2329276"/>
                  <a:gd name="connsiteX68-305351" fmla="*/ 764871 w 5729131"/>
                  <a:gd name="connsiteY68-305352" fmla="*/ 1992443 h 2329276"/>
                  <a:gd name="connsiteX69-305353" fmla="*/ 775455 w 5729131"/>
                  <a:gd name="connsiteY69-305354" fmla="*/ 1990679 h 2329276"/>
                  <a:gd name="connsiteX70-305355" fmla="*/ 802724 w 5729131"/>
                  <a:gd name="connsiteY70-305356" fmla="*/ 2027038 h 2329276"/>
                  <a:gd name="connsiteX71-305357" fmla="*/ 798179 w 5729131"/>
                  <a:gd name="connsiteY71-305358" fmla="*/ 2054308 h 2329276"/>
                  <a:gd name="connsiteX72-305359" fmla="*/ 818632 w 5729131"/>
                  <a:gd name="connsiteY72-305360" fmla="*/ 2065670 h 2329276"/>
                  <a:gd name="connsiteX73-305361" fmla="*/ 802724 w 5729131"/>
                  <a:gd name="connsiteY73-305362" fmla="*/ 2097485 h 2329276"/>
                  <a:gd name="connsiteX74-305363" fmla="*/ 766365 w 5729131"/>
                  <a:gd name="connsiteY74-305364" fmla="*/ 2102030 h 2329276"/>
                  <a:gd name="connsiteX75-305365" fmla="*/ 727733 w 5729131"/>
                  <a:gd name="connsiteY75-305366" fmla="*/ 2161114 h 2329276"/>
                  <a:gd name="connsiteX76-305367" fmla="*/ 759548 w 5729131"/>
                  <a:gd name="connsiteY76-305368" fmla="*/ 2204291 h 2329276"/>
                  <a:gd name="connsiteX77-305369" fmla="*/ 759548 w 5729131"/>
                  <a:gd name="connsiteY77-305370" fmla="*/ 2242922 h 2329276"/>
                  <a:gd name="connsiteX78-305371" fmla="*/ 798179 w 5729131"/>
                  <a:gd name="connsiteY78-305372" fmla="*/ 2302007 h 2329276"/>
                  <a:gd name="connsiteX79-305373" fmla="*/ 775455 w 5729131"/>
                  <a:gd name="connsiteY79-305374" fmla="*/ 2317914 h 2329276"/>
                  <a:gd name="connsiteX80-305375" fmla="*/ 770910 w 5729131"/>
                  <a:gd name="connsiteY80-305376" fmla="*/ 2329276 h 2329276"/>
                  <a:gd name="connsiteX81-305377" fmla="*/ 759003 w 5729131"/>
                  <a:gd name="connsiteY81-305378" fmla="*/ 2329276 h 2329276"/>
                  <a:gd name="connsiteX82-305379" fmla="*/ 755003 w 5729131"/>
                  <a:gd name="connsiteY82-305380" fmla="*/ 2329276 h 2329276"/>
                  <a:gd name="connsiteX83-305381" fmla="*/ 743096 w 5729131"/>
                  <a:gd name="connsiteY83-305382" fmla="*/ 2329276 h 2329276"/>
                  <a:gd name="connsiteX84-305383" fmla="*/ 715826 w 5729131"/>
                  <a:gd name="connsiteY84-305384" fmla="*/ 2295189 h 2329276"/>
                  <a:gd name="connsiteX85-305385" fmla="*/ 704464 w 5729131"/>
                  <a:gd name="connsiteY85-305386" fmla="*/ 2295189 h 2329276"/>
                  <a:gd name="connsiteX86-305387" fmla="*/ 684012 w 5729131"/>
                  <a:gd name="connsiteY86-305388" fmla="*/ 2286099 h 2329276"/>
                  <a:gd name="connsiteX87-305389" fmla="*/ 672649 w 5729131"/>
                  <a:gd name="connsiteY87-305390" fmla="*/ 2263375 h 2329276"/>
                  <a:gd name="connsiteX88-305391" fmla="*/ 645222 w 5729131"/>
                  <a:gd name="connsiteY88-305392" fmla="*/ 2255538 h 2329276"/>
                  <a:gd name="connsiteX89-305393" fmla="*/ 625472 w 5729131"/>
                  <a:gd name="connsiteY89-305394" fmla="*/ 2258830 h 2329276"/>
                  <a:gd name="connsiteX90-305395" fmla="*/ 623771 w 5729131"/>
                  <a:gd name="connsiteY90-305396" fmla="*/ 2257129 h 2329276"/>
                  <a:gd name="connsiteX91-305397" fmla="*/ 613565 w 5729131"/>
                  <a:gd name="connsiteY91-305398" fmla="*/ 2258830 h 2329276"/>
                  <a:gd name="connsiteX92-305399" fmla="*/ 609020 w 5729131"/>
                  <a:gd name="connsiteY92-305400" fmla="*/ 2254285 h 2329276"/>
                  <a:gd name="connsiteX93-305401" fmla="*/ 559026 w 5729131"/>
                  <a:gd name="connsiteY93-305402" fmla="*/ 2227015 h 2329276"/>
                  <a:gd name="connsiteX94-305403" fmla="*/ 506760 w 5729131"/>
                  <a:gd name="connsiteY94-305404" fmla="*/ 2220198 h 2329276"/>
                  <a:gd name="connsiteX95-305405" fmla="*/ 483280 w 5729131"/>
                  <a:gd name="connsiteY95-305406" fmla="*/ 2213489 h 2329276"/>
                  <a:gd name="connsiteX96-305407" fmla="*/ 480035 w 5729131"/>
                  <a:gd name="connsiteY96-305408" fmla="*/ 2215653 h 2329276"/>
                  <a:gd name="connsiteX97-305409" fmla="*/ 475042 w 5729131"/>
                  <a:gd name="connsiteY97-305410" fmla="*/ 2211135 h 2329276"/>
                  <a:gd name="connsiteX98-305411" fmla="*/ 474945 w 5729131"/>
                  <a:gd name="connsiteY98-305412" fmla="*/ 2211108 h 2329276"/>
                  <a:gd name="connsiteX99-305413" fmla="*/ 468128 w 5729131"/>
                  <a:gd name="connsiteY99-305414" fmla="*/ 2215653 h 2329276"/>
                  <a:gd name="connsiteX100-305415" fmla="*/ 420406 w 5729131"/>
                  <a:gd name="connsiteY100-305416" fmla="*/ 2172476 h 2329276"/>
                  <a:gd name="connsiteX101-305417" fmla="*/ 381774 w 5729131"/>
                  <a:gd name="connsiteY101-305418" fmla="*/ 2156569 h 2329276"/>
                  <a:gd name="connsiteX102-305419" fmla="*/ 349960 w 5729131"/>
                  <a:gd name="connsiteY102-305420" fmla="*/ 2124754 h 2329276"/>
                  <a:gd name="connsiteX103-305421" fmla="*/ 377229 w 5729131"/>
                  <a:gd name="connsiteY103-305422" fmla="*/ 2117937 h 2329276"/>
                  <a:gd name="connsiteX104-305423" fmla="*/ 404499 w 5729131"/>
                  <a:gd name="connsiteY104-305424" fmla="*/ 2070215 h 2329276"/>
                  <a:gd name="connsiteX105-305425" fmla="*/ 388591 w 5729131"/>
                  <a:gd name="connsiteY105-305426" fmla="*/ 2054308 h 2329276"/>
                  <a:gd name="connsiteX106-305427" fmla="*/ 440858 w 5729131"/>
                  <a:gd name="connsiteY106-305428" fmla="*/ 2027038 h 2329276"/>
                  <a:gd name="connsiteX107-305429" fmla="*/ 440858 w 5729131"/>
                  <a:gd name="connsiteY107-305430" fmla="*/ 2023982 h 2329276"/>
                  <a:gd name="connsiteX108-305431" fmla="*/ 416406 w 5729131"/>
                  <a:gd name="connsiteY108-305432" fmla="*/ 2027038 h 2329276"/>
                  <a:gd name="connsiteX109-305433" fmla="*/ 416406 w 5729131"/>
                  <a:gd name="connsiteY109-305434" fmla="*/ 2025550 h 2329276"/>
                  <a:gd name="connsiteX110-305435" fmla="*/ 404499 w 5729131"/>
                  <a:gd name="connsiteY110-305436" fmla="*/ 2027038 h 2329276"/>
                  <a:gd name="connsiteX111-305437" fmla="*/ 404499 w 5729131"/>
                  <a:gd name="connsiteY111-305438" fmla="*/ 2006586 h 2329276"/>
                  <a:gd name="connsiteX112-305439" fmla="*/ 424951 w 5729131"/>
                  <a:gd name="connsiteY112-305440" fmla="*/ 1990679 h 2329276"/>
                  <a:gd name="connsiteX113-305441" fmla="*/ 463583 w 5729131"/>
                  <a:gd name="connsiteY113-305442" fmla="*/ 1983862 h 2329276"/>
                  <a:gd name="connsiteX114-305443" fmla="*/ 468128 w 5729131"/>
                  <a:gd name="connsiteY114-305444" fmla="*/ 1967954 h 2329276"/>
                  <a:gd name="connsiteX115-305445" fmla="*/ 456765 w 5729131"/>
                  <a:gd name="connsiteY115-305446" fmla="*/ 1936140 h 2329276"/>
                  <a:gd name="connsiteX116-305447" fmla="*/ 474945 w 5729131"/>
                  <a:gd name="connsiteY116-305448" fmla="*/ 1908870 h 2329276"/>
                  <a:gd name="connsiteX117-305449" fmla="*/ 474945 w 5729131"/>
                  <a:gd name="connsiteY117-305450" fmla="*/ 1888418 h 2329276"/>
                  <a:gd name="connsiteX118-305451" fmla="*/ 420406 w 5729131"/>
                  <a:gd name="connsiteY118-305452" fmla="*/ 1870238 h 2329276"/>
                  <a:gd name="connsiteX119-305453" fmla="*/ 409588 w 5729131"/>
                  <a:gd name="connsiteY119-305454" fmla="*/ 1870238 h 2329276"/>
                  <a:gd name="connsiteX120-305455" fmla="*/ 397681 w 5729131"/>
                  <a:gd name="connsiteY120-305456" fmla="*/ 1870238 h 2329276"/>
                  <a:gd name="connsiteX121-305457" fmla="*/ 379485 w 5729131"/>
                  <a:gd name="connsiteY121-305458" fmla="*/ 1847999 h 2329276"/>
                  <a:gd name="connsiteX122-305459" fmla="*/ 357322 w 5729131"/>
                  <a:gd name="connsiteY122-305460" fmla="*/ 1854331 h 2329276"/>
                  <a:gd name="connsiteX123-305461" fmla="*/ 352842 w 5729131"/>
                  <a:gd name="connsiteY123-305462" fmla="*/ 1852209 h 2329276"/>
                  <a:gd name="connsiteX124-305463" fmla="*/ 345415 w 5729131"/>
                  <a:gd name="connsiteY124-305464" fmla="*/ 1854331 h 2329276"/>
                  <a:gd name="connsiteX125-305465" fmla="*/ 302238 w 5729131"/>
                  <a:gd name="connsiteY125-305466" fmla="*/ 1833879 h 2329276"/>
                  <a:gd name="connsiteX126-305467" fmla="*/ 302238 w 5729131"/>
                  <a:gd name="connsiteY126-305468" fmla="*/ 1822517 h 2329276"/>
                  <a:gd name="connsiteX127-305469" fmla="*/ 286331 w 5729131"/>
                  <a:gd name="connsiteY127-305470" fmla="*/ 1795247 h 2329276"/>
                  <a:gd name="connsiteX128-305471" fmla="*/ 270968 w 5729131"/>
                  <a:gd name="connsiteY128-305472" fmla="*/ 1795247 h 2329276"/>
                  <a:gd name="connsiteX129-305473" fmla="*/ 259061 w 5729131"/>
                  <a:gd name="connsiteY129-305474" fmla="*/ 1795247 h 2329276"/>
                  <a:gd name="connsiteX130-305475" fmla="*/ 254516 w 5729131"/>
                  <a:gd name="connsiteY130-305476" fmla="*/ 1779340 h 2329276"/>
                  <a:gd name="connsiteX131-305477" fmla="*/ 263606 w 5729131"/>
                  <a:gd name="connsiteY131-305478" fmla="*/ 1763433 h 2329276"/>
                  <a:gd name="connsiteX132-305479" fmla="*/ 243991 w 5729131"/>
                  <a:gd name="connsiteY132-305480" fmla="*/ 1732920 h 2329276"/>
                  <a:gd name="connsiteX133-305481" fmla="*/ 216429 w 5729131"/>
                  <a:gd name="connsiteY133-305482" fmla="*/ 1736163 h 2329276"/>
                  <a:gd name="connsiteX134-305483" fmla="*/ 212956 w 5729131"/>
                  <a:gd name="connsiteY134-305484" fmla="*/ 1735171 h 2329276"/>
                  <a:gd name="connsiteX135-305485" fmla="*/ 204522 w 5729131"/>
                  <a:gd name="connsiteY135-305486" fmla="*/ 1736163 h 2329276"/>
                  <a:gd name="connsiteX136-305487" fmla="*/ 199623 w 5729131"/>
                  <a:gd name="connsiteY136-305488" fmla="*/ 1734763 h 2329276"/>
                  <a:gd name="connsiteX137-305489" fmla="*/ 195977 w 5729131"/>
                  <a:gd name="connsiteY137-305490" fmla="*/ 1747525 h 2329276"/>
                  <a:gd name="connsiteX138-305491" fmla="*/ 184968 w 5729131"/>
                  <a:gd name="connsiteY138-305492" fmla="*/ 1744380 h 2329276"/>
                  <a:gd name="connsiteX139-305493" fmla="*/ 184070 w 5729131"/>
                  <a:gd name="connsiteY139-305494" fmla="*/ 1747525 h 2329276"/>
                  <a:gd name="connsiteX140-305495" fmla="*/ 168163 w 5729131"/>
                  <a:gd name="connsiteY140-305496" fmla="*/ 1742990 h 2329276"/>
                  <a:gd name="connsiteX141-305497" fmla="*/ 156800 w 5729131"/>
                  <a:gd name="connsiteY141-305498" fmla="*/ 1704348 h 2329276"/>
                  <a:gd name="connsiteX142-305499" fmla="*/ 152255 w 5729131"/>
                  <a:gd name="connsiteY142-305500" fmla="*/ 1688441 h 2329276"/>
                  <a:gd name="connsiteX143-305501" fmla="*/ 156800 w 5729131"/>
                  <a:gd name="connsiteY143-305502" fmla="*/ 1683896 h 2329276"/>
                  <a:gd name="connsiteX144-305503" fmla="*/ 168707 w 5729131"/>
                  <a:gd name="connsiteY144-305504" fmla="*/ 1683896 h 2329276"/>
                  <a:gd name="connsiteX145-305505" fmla="*/ 188615 w 5729131"/>
                  <a:gd name="connsiteY145-305506" fmla="*/ 1683896 h 2329276"/>
                  <a:gd name="connsiteX146-305507" fmla="*/ 199977 w 5729131"/>
                  <a:gd name="connsiteY146-305508" fmla="*/ 1672534 h 2329276"/>
                  <a:gd name="connsiteX147-305509" fmla="*/ 188615 w 5729131"/>
                  <a:gd name="connsiteY147-305510" fmla="*/ 1649809 h 2329276"/>
                  <a:gd name="connsiteX148-305511" fmla="*/ 168163 w 5729131"/>
                  <a:gd name="connsiteY148-305512" fmla="*/ 1640720 h 2329276"/>
                  <a:gd name="connsiteX149-305513" fmla="*/ 168163 w 5729131"/>
                  <a:gd name="connsiteY149-305514" fmla="*/ 1633902 h 2329276"/>
                  <a:gd name="connsiteX150-305515" fmla="*/ 152255 w 5729131"/>
                  <a:gd name="connsiteY150-305516" fmla="*/ 1617995 h 2329276"/>
                  <a:gd name="connsiteX151-305517" fmla="*/ 129531 w 5729131"/>
                  <a:gd name="connsiteY151-305518" fmla="*/ 1581635 h 2329276"/>
                  <a:gd name="connsiteX152-305519" fmla="*/ 140893 w 5729131"/>
                  <a:gd name="connsiteY152-305520" fmla="*/ 1558911 h 2329276"/>
                  <a:gd name="connsiteX153-305521" fmla="*/ 136348 w 5729131"/>
                  <a:gd name="connsiteY153-305522" fmla="*/ 1531641 h 2329276"/>
                  <a:gd name="connsiteX154-305523" fmla="*/ 103789 w 5729131"/>
                  <a:gd name="connsiteY154-305524" fmla="*/ 1518234 h 2329276"/>
                  <a:gd name="connsiteX155-305525" fmla="*/ 93716 w 5729131"/>
                  <a:gd name="connsiteY155-305526" fmla="*/ 1522551 h 2329276"/>
                  <a:gd name="connsiteX156-305527" fmla="*/ 91868 w 5729131"/>
                  <a:gd name="connsiteY156-305528" fmla="*/ 1518240 h 2329276"/>
                  <a:gd name="connsiteX157-305529" fmla="*/ 81809 w 5729131"/>
                  <a:gd name="connsiteY157-305530" fmla="*/ 1522551 h 2329276"/>
                  <a:gd name="connsiteX158-305531" fmla="*/ 74992 w 5729131"/>
                  <a:gd name="connsiteY158-305532" fmla="*/ 1506644 h 2329276"/>
                  <a:gd name="connsiteX159-305533" fmla="*/ 34087 w 5729131"/>
                  <a:gd name="connsiteY159-305534" fmla="*/ 1495282 h 2329276"/>
                  <a:gd name="connsiteX160-305535" fmla="*/ 22725 w 5729131"/>
                  <a:gd name="connsiteY160-305536" fmla="*/ 1452105 h 2329276"/>
                  <a:gd name="connsiteX161-305537" fmla="*/ 22725 w 5729131"/>
                  <a:gd name="connsiteY161-305538" fmla="*/ 1420290 h 2329276"/>
                  <a:gd name="connsiteX162-305539" fmla="*/ 0 w 5729131"/>
                  <a:gd name="connsiteY162-305540" fmla="*/ 1404383 h 2329276"/>
                  <a:gd name="connsiteX163-305541" fmla="*/ 15907 w 5729131"/>
                  <a:gd name="connsiteY163-305542" fmla="*/ 1381659 h 2329276"/>
                  <a:gd name="connsiteX164-305543" fmla="*/ 6818 w 5729131"/>
                  <a:gd name="connsiteY164-305544" fmla="*/ 1318030 h 2329276"/>
                  <a:gd name="connsiteX165-305545" fmla="*/ 34087 w 5729131"/>
                  <a:gd name="connsiteY165-305546" fmla="*/ 1274853 h 2329276"/>
                  <a:gd name="connsiteX166-305547" fmla="*/ 27270 w 5729131"/>
                  <a:gd name="connsiteY166-305548" fmla="*/ 1263491 h 2329276"/>
                  <a:gd name="connsiteX167-305549" fmla="*/ 70447 w 5729131"/>
                  <a:gd name="connsiteY167-305550" fmla="*/ 1224859 h 2329276"/>
                  <a:gd name="connsiteX168-305551" fmla="*/ 27270 w 5729131"/>
                  <a:gd name="connsiteY168-305552" fmla="*/ 1188499 h 2329276"/>
                  <a:gd name="connsiteX169-305553" fmla="*/ 109078 w 5729131"/>
                  <a:gd name="connsiteY169-305554" fmla="*/ 1090783 h 2329276"/>
                  <a:gd name="connsiteX170-305555" fmla="*/ 145438 w 5729131"/>
                  <a:gd name="connsiteY170-305556" fmla="*/ 1047606 h 2329276"/>
                  <a:gd name="connsiteX171-305557" fmla="*/ 156800 w 5729131"/>
                  <a:gd name="connsiteY171-305558" fmla="*/ 1004430 h 2329276"/>
                  <a:gd name="connsiteX172-305559" fmla="*/ 102261 w 5729131"/>
                  <a:gd name="connsiteY172-305560" fmla="*/ 952163 h 2329276"/>
                  <a:gd name="connsiteX173-305561" fmla="*/ 118168 w 5729131"/>
                  <a:gd name="connsiteY173-305562" fmla="*/ 897624 h 2329276"/>
                  <a:gd name="connsiteX174-305563" fmla="*/ 86354 w 5729131"/>
                  <a:gd name="connsiteY174-305564" fmla="*/ 833995 h 2329276"/>
                  <a:gd name="connsiteX175-305565" fmla="*/ 109078 w 5729131"/>
                  <a:gd name="connsiteY175-305566" fmla="*/ 759003 h 2329276"/>
                  <a:gd name="connsiteX176-305567" fmla="*/ 70447 w 5729131"/>
                  <a:gd name="connsiteY176-305568" fmla="*/ 656742 h 2329276"/>
                  <a:gd name="connsiteX177-305569" fmla="*/ 102261 w 5729131"/>
                  <a:gd name="connsiteY177-305570" fmla="*/ 586296 h 2329276"/>
                  <a:gd name="connsiteX178-305571" fmla="*/ 43177 w 5729131"/>
                  <a:gd name="connsiteY178-305572" fmla="*/ 520395 h 2329276"/>
                  <a:gd name="connsiteX179-305573" fmla="*/ 49994 w 5729131"/>
                  <a:gd name="connsiteY179-305574" fmla="*/ 445403 h 2329276"/>
                  <a:gd name="connsiteX180-305575" fmla="*/ 81809 w 5729131"/>
                  <a:gd name="connsiteY180-305576" fmla="*/ 440858 h 2329276"/>
                  <a:gd name="connsiteX181-305577" fmla="*/ 145438 w 5729131"/>
                  <a:gd name="connsiteY181-305578" fmla="*/ 397682 h 2329276"/>
                  <a:gd name="connsiteX182-305579" fmla="*/ 184070 w 5729131"/>
                  <a:gd name="connsiteY182-305580" fmla="*/ 359050 h 2329276"/>
                  <a:gd name="connsiteX183-305581" fmla="*/ 189699 w 5729131"/>
                  <a:gd name="connsiteY183-305582" fmla="*/ 365328 h 2329276"/>
                  <a:gd name="connsiteX184-305583" fmla="*/ 195977 w 5729131"/>
                  <a:gd name="connsiteY184-305584" fmla="*/ 359050 h 2329276"/>
                  <a:gd name="connsiteX185-305585" fmla="*/ 255061 w 5729131"/>
                  <a:gd name="connsiteY185-305586" fmla="*/ 424951 h 2329276"/>
                  <a:gd name="connsiteX186-305587" fmla="*/ 350504 w 5729131"/>
                  <a:gd name="connsiteY186-305588" fmla="*/ 445403 h 2329276"/>
                  <a:gd name="connsiteX187-305589" fmla="*/ 491397 w 5729131"/>
                  <a:gd name="connsiteY187-305590" fmla="*/ 559027 h 2329276"/>
                  <a:gd name="connsiteX188-305591" fmla="*/ 523211 w 5729131"/>
                  <a:gd name="connsiteY188-305592" fmla="*/ 606748 h 2329276"/>
                  <a:gd name="connsiteX189-305593" fmla="*/ 523211 w 5729131"/>
                  <a:gd name="connsiteY189-305594" fmla="*/ 665832 h 2329276"/>
                  <a:gd name="connsiteX190-305595" fmla="*/ 486852 w 5729131"/>
                  <a:gd name="connsiteY190-305596" fmla="*/ 720371 h 2329276"/>
                  <a:gd name="connsiteX191-305597" fmla="*/ 420951 w 5729131"/>
                  <a:gd name="connsiteY191-305598" fmla="*/ 740824 h 2329276"/>
                  <a:gd name="connsiteX192-305599" fmla="*/ 415909 w 5729131"/>
                  <a:gd name="connsiteY192-305600" fmla="*/ 738693 h 2329276"/>
                  <a:gd name="connsiteX193-305601" fmla="*/ 409044 w 5729131"/>
                  <a:gd name="connsiteY193-305602" fmla="*/ 740824 h 2329276"/>
                  <a:gd name="connsiteX194-305603" fmla="*/ 252950 w 5729131"/>
                  <a:gd name="connsiteY194-305604" fmla="*/ 674868 h 2329276"/>
                  <a:gd name="connsiteX195-305605" fmla="*/ 232336 w 5729131"/>
                  <a:gd name="connsiteY195-305606" fmla="*/ 681740 h 2329276"/>
                  <a:gd name="connsiteX196-305607" fmla="*/ 291420 w 5729131"/>
                  <a:gd name="connsiteY196-305608" fmla="*/ 752186 h 2329276"/>
                  <a:gd name="connsiteX197-305609" fmla="*/ 291420 w 5729131"/>
                  <a:gd name="connsiteY197-305610" fmla="*/ 790818 h 2329276"/>
                  <a:gd name="connsiteX198-305611" fmla="*/ 298238 w 5729131"/>
                  <a:gd name="connsiteY198-305612" fmla="*/ 877172 h 2329276"/>
                  <a:gd name="connsiteX199-305613" fmla="*/ 345959 w 5729131"/>
                  <a:gd name="connsiteY199-305614" fmla="*/ 908986 h 2329276"/>
                  <a:gd name="connsiteX200-305615" fmla="*/ 362087 w 5729131"/>
                  <a:gd name="connsiteY200-305616" fmla="*/ 918394 h 2329276"/>
                  <a:gd name="connsiteX201-305617" fmla="*/ 365867 w 5729131"/>
                  <a:gd name="connsiteY201-305618" fmla="*/ 886261 h 2329276"/>
                  <a:gd name="connsiteX202-305619" fmla="*/ 345415 w 5729131"/>
                  <a:gd name="connsiteY202-305620" fmla="*/ 849902 h 2329276"/>
                  <a:gd name="connsiteX203-305621" fmla="*/ 365867 w 5729131"/>
                  <a:gd name="connsiteY203-305622" fmla="*/ 818087 h 2329276"/>
                  <a:gd name="connsiteX204-305623" fmla="*/ 374560 w 5729131"/>
                  <a:gd name="connsiteY204-305624" fmla="*/ 823086 h 2329276"/>
                  <a:gd name="connsiteX205-305625" fmla="*/ 377774 w 5729131"/>
                  <a:gd name="connsiteY205-305626" fmla="*/ 818087 h 2329276"/>
                  <a:gd name="connsiteX206-305627" fmla="*/ 461933 w 5729131"/>
                  <a:gd name="connsiteY206-305628" fmla="*/ 866479 h 2329276"/>
                  <a:gd name="connsiteX207-305629" fmla="*/ 484035 w 5729131"/>
                  <a:gd name="connsiteY207-305630" fmla="*/ 849902 h 2329276"/>
                  <a:gd name="connsiteX208-305631" fmla="*/ 463583 w 5729131"/>
                  <a:gd name="connsiteY208-305632" fmla="*/ 784000 h 2329276"/>
                  <a:gd name="connsiteX209-305633" fmla="*/ 549936 w 5729131"/>
                  <a:gd name="connsiteY209-305634" fmla="*/ 697647 h 2329276"/>
                  <a:gd name="connsiteX210-305635" fmla="*/ 559742 w 5729131"/>
                  <a:gd name="connsiteY210-305636" fmla="*/ 699748 h 2329276"/>
                  <a:gd name="connsiteX211-305637" fmla="*/ 561843 w 5729131"/>
                  <a:gd name="connsiteY211-305638" fmla="*/ 697647 h 2329276"/>
                  <a:gd name="connsiteX212-305639" fmla="*/ 593658 w 5729131"/>
                  <a:gd name="connsiteY212-305640" fmla="*/ 704464 h 2329276"/>
                  <a:gd name="connsiteX213-305641" fmla="*/ 620945 w 5729131"/>
                  <a:gd name="connsiteY213-305642" fmla="*/ 728341 h 2329276"/>
                  <a:gd name="connsiteX214-305643" fmla="*/ 640835 w 5729131"/>
                  <a:gd name="connsiteY214-305644" fmla="*/ 672650 h 2329276"/>
                  <a:gd name="connsiteX215-305645" fmla="*/ 609020 w 5729131"/>
                  <a:gd name="connsiteY215-305646" fmla="*/ 618111 h 2329276"/>
                  <a:gd name="connsiteX216-305647" fmla="*/ 624928 w 5729131"/>
                  <a:gd name="connsiteY216-305648" fmla="*/ 559027 h 2329276"/>
                  <a:gd name="connsiteX217-305649" fmla="*/ 597658 w 5729131"/>
                  <a:gd name="connsiteY217-305650" fmla="*/ 499942 h 2329276"/>
                  <a:gd name="connsiteX218-305651" fmla="*/ 611562 w 5729131"/>
                  <a:gd name="connsiteY218-305652" fmla="*/ 504268 h 2329276"/>
                  <a:gd name="connsiteX219-305653" fmla="*/ 609565 w 5729131"/>
                  <a:gd name="connsiteY219-305654" fmla="*/ 499942 h 2329276"/>
                  <a:gd name="connsiteX220-305655" fmla="*/ 711826 w 5729131"/>
                  <a:gd name="connsiteY220-305656" fmla="*/ 531757 h 2329276"/>
                  <a:gd name="connsiteX221-305657" fmla="*/ 732278 w 5729131"/>
                  <a:gd name="connsiteY221-305658" fmla="*/ 586296 h 2329276"/>
                  <a:gd name="connsiteX222-305659" fmla="*/ 684556 w 5729131"/>
                  <a:gd name="connsiteY222-305660" fmla="*/ 597658 h 2329276"/>
                  <a:gd name="connsiteX223-305661" fmla="*/ 684556 w 5729131"/>
                  <a:gd name="connsiteY223-305662" fmla="*/ 649925 h 2329276"/>
                  <a:gd name="connsiteX224-305663" fmla="*/ 713309 w 5729131"/>
                  <a:gd name="connsiteY224-305664" fmla="*/ 678678 h 2329276"/>
                  <a:gd name="connsiteX225-305665" fmla="*/ 763548 w 5729131"/>
                  <a:gd name="connsiteY225-305666" fmla="*/ 661287 h 2329276"/>
                  <a:gd name="connsiteX226-305667" fmla="*/ 770365 w 5729131"/>
                  <a:gd name="connsiteY226-305668" fmla="*/ 602203 h 2329276"/>
                  <a:gd name="connsiteX227-305669" fmla="*/ 845357 w 5729131"/>
                  <a:gd name="connsiteY227-305670" fmla="*/ 554482 h 2329276"/>
                  <a:gd name="connsiteX228-305671" fmla="*/ 972614 w 5729131"/>
                  <a:gd name="connsiteY228-305672" fmla="*/ 468128 h 2329276"/>
                  <a:gd name="connsiteX229-305673" fmla="*/ 982566 w 5729131"/>
                  <a:gd name="connsiteY229-305674" fmla="*/ 469455 h 2329276"/>
                  <a:gd name="connsiteX230-305675" fmla="*/ 984521 w 5729131"/>
                  <a:gd name="connsiteY230-305676" fmla="*/ 468128 h 2329276"/>
                  <a:gd name="connsiteX231-305677" fmla="*/ 1018608 w 5729131"/>
                  <a:gd name="connsiteY231-305678" fmla="*/ 472673 h 2329276"/>
                  <a:gd name="connsiteX232-305679" fmla="*/ 979977 w 5729131"/>
                  <a:gd name="connsiteY232-305680" fmla="*/ 536302 h 2329276"/>
                  <a:gd name="connsiteX233-305681" fmla="*/ 1012666 w 5729131"/>
                  <a:gd name="connsiteY233-305682" fmla="*/ 541463 h 2329276"/>
                  <a:gd name="connsiteX234-305683" fmla="*/ 1038516 w 5729131"/>
                  <a:gd name="connsiteY234-305684" fmla="*/ 511305 h 2329276"/>
                  <a:gd name="connsiteX235-305685" fmla="*/ 1050423 w 5729131"/>
                  <a:gd name="connsiteY235-305686" fmla="*/ 511305 h 2329276"/>
                  <a:gd name="connsiteX236-305687" fmla="*/ 1108962 w 5729131"/>
                  <a:gd name="connsiteY236-305688" fmla="*/ 511305 h 2329276"/>
                  <a:gd name="connsiteX237-305689" fmla="*/ 1161229 w 5729131"/>
                  <a:gd name="connsiteY237-305690" fmla="*/ 468128 h 2329276"/>
                  <a:gd name="connsiteX238-305691" fmla="*/ 1165711 w 5729131"/>
                  <a:gd name="connsiteY238-305692" fmla="*/ 474262 h 2329276"/>
                  <a:gd name="connsiteX239-305693" fmla="*/ 1173136 w 5729131"/>
                  <a:gd name="connsiteY239-305694" fmla="*/ 468128 h 2329276"/>
                  <a:gd name="connsiteX240-305695" fmla="*/ 1210035 w 5729131"/>
                  <a:gd name="connsiteY240-305696" fmla="*/ 518621 h 2329276"/>
                  <a:gd name="connsiteX241-305697" fmla="*/ 1247583 w 5729131"/>
                  <a:gd name="connsiteY241-305698" fmla="*/ 461311 h 2329276"/>
                  <a:gd name="connsiteX242-305699" fmla="*/ 1211223 w 5729131"/>
                  <a:gd name="connsiteY242-305700" fmla="*/ 402227 h 2329276"/>
                  <a:gd name="connsiteX243-305701" fmla="*/ 1227130 w 5729131"/>
                  <a:gd name="connsiteY243-305702" fmla="*/ 365867 h 2329276"/>
                  <a:gd name="connsiteX244-305703" fmla="*/ 1237665 w 5729131"/>
                  <a:gd name="connsiteY244-305704" fmla="*/ 369005 h 2329276"/>
                  <a:gd name="connsiteX245-305705" fmla="*/ 1239037 w 5729131"/>
                  <a:gd name="connsiteY245-305706" fmla="*/ 365867 h 2329276"/>
                  <a:gd name="connsiteX246-305707" fmla="*/ 1345843 w 5729131"/>
                  <a:gd name="connsiteY246-305708" fmla="*/ 397682 h 2329276"/>
                  <a:gd name="connsiteX247-305709" fmla="*/ 1400382 w 5729131"/>
                  <a:gd name="connsiteY247-305710" fmla="*/ 429496 h 2329276"/>
                  <a:gd name="connsiteX248-305711" fmla="*/ 1519756 w 5729131"/>
                  <a:gd name="connsiteY248-305712" fmla="*/ 536080 h 2329276"/>
                  <a:gd name="connsiteX249-305713" fmla="*/ 1543003 w 5729131"/>
                  <a:gd name="connsiteY249-305714" fmla="*/ 495398 h 2329276"/>
                  <a:gd name="connsiteX250-305715" fmla="*/ 1506643 w 5729131"/>
                  <a:gd name="connsiteY250-305716" fmla="*/ 440858 h 2329276"/>
                  <a:gd name="connsiteX251-305717" fmla="*/ 1506643 w 5729131"/>
                  <a:gd name="connsiteY251-305718" fmla="*/ 418134 h 2329276"/>
                  <a:gd name="connsiteX252-305719" fmla="*/ 1463467 w 5729131"/>
                  <a:gd name="connsiteY252-305720" fmla="*/ 409044 h 2329276"/>
                  <a:gd name="connsiteX253-305721" fmla="*/ 1472556 w 5729131"/>
                  <a:gd name="connsiteY253-305722" fmla="*/ 359050 h 2329276"/>
                  <a:gd name="connsiteX254-305723" fmla="*/ 1452104 w 5729131"/>
                  <a:gd name="connsiteY254-305724" fmla="*/ 272696 h 2329276"/>
                  <a:gd name="connsiteX255-305725" fmla="*/ 1452104 w 5729131"/>
                  <a:gd name="connsiteY255-305726" fmla="*/ 236337 h 2329276"/>
                  <a:gd name="connsiteX256-305727" fmla="*/ 1522551 w 5729131"/>
                  <a:gd name="connsiteY256-305728" fmla="*/ 134076 h 2329276"/>
                  <a:gd name="connsiteX257-305729" fmla="*/ 1543003 w 5729131"/>
                  <a:gd name="connsiteY257-305730" fmla="*/ 20453 h 2329276"/>
                  <a:gd name="connsiteX258-305731" fmla="*/ 1570272 w 5729131"/>
                  <a:gd name="connsiteY258-305732" fmla="*/ 0 h 2329276"/>
                  <a:gd name="connsiteX259-305733" fmla="*/ 1578688 w 5729131"/>
                  <a:gd name="connsiteY259-305734" fmla="*/ 2619 h 2329276"/>
                  <a:gd name="connsiteX260-305735" fmla="*/ 1582179 w 5729131"/>
                  <a:gd name="connsiteY260-305736" fmla="*/ 0 h 2329276"/>
                  <a:gd name="connsiteX261-305737" fmla="*/ 1684440 w 5729131"/>
                  <a:gd name="connsiteY261-305738" fmla="*/ 31815 h 2329276"/>
                  <a:gd name="connsiteX262-305739" fmla="*/ 1688985 w 5729131"/>
                  <a:gd name="connsiteY262-305740" fmla="*/ 102261 h 2329276"/>
                  <a:gd name="connsiteX263-305741" fmla="*/ 1652625 w 5729131"/>
                  <a:gd name="connsiteY263-305742" fmla="*/ 193160 h 2329276"/>
                  <a:gd name="connsiteX264-305743" fmla="*/ 1679895 w 5729131"/>
                  <a:gd name="connsiteY264-305744" fmla="*/ 231792 h 2329276"/>
                  <a:gd name="connsiteX265-305745" fmla="*/ 1688985 w 5729131"/>
                  <a:gd name="connsiteY265-305746" fmla="*/ 306783 h 2329276"/>
                  <a:gd name="connsiteX266-305747" fmla="*/ 1679895 w 5729131"/>
                  <a:gd name="connsiteY266-305748" fmla="*/ 452221 h 2329276"/>
                  <a:gd name="connsiteX267-305749" fmla="*/ 1636718 w 5729131"/>
                  <a:gd name="connsiteY267-305750" fmla="*/ 715827 h 2329276"/>
                  <a:gd name="connsiteX268-305751" fmla="*/ 1662494 w 5729131"/>
                  <a:gd name="connsiteY268-305752" fmla="*/ 722271 h 2329276"/>
                  <a:gd name="connsiteX0-305753" fmla="*/ 1662494 w 5729131"/>
                  <a:gd name="connsiteY0-305754" fmla="*/ 722271 h 2329276"/>
                  <a:gd name="connsiteX1-305755" fmla="*/ 5729132 w 5729131"/>
                  <a:gd name="connsiteY1-305756" fmla="*/ 785976 h 2329276"/>
                  <a:gd name="connsiteX2-305757" fmla="*/ 5693366 w 5729131"/>
                  <a:gd name="connsiteY2-305758" fmla="*/ 792603 h 2329276"/>
                  <a:gd name="connsiteX3-305759" fmla="*/ 5640799 w 5729131"/>
                  <a:gd name="connsiteY3-305760" fmla="*/ 752186 h 2329276"/>
                  <a:gd name="connsiteX4-305761" fmla="*/ 5586259 w 5729131"/>
                  <a:gd name="connsiteY4-305762" fmla="*/ 870354 h 2329276"/>
                  <a:gd name="connsiteX5-305763" fmla="*/ 5575676 w 5729131"/>
                  <a:gd name="connsiteY5-305764" fmla="*/ 869346 h 2329276"/>
                  <a:gd name="connsiteX6-305765" fmla="*/ 5539436 w 5729131"/>
                  <a:gd name="connsiteY6-305766" fmla="*/ 867029 h 2329276"/>
                  <a:gd name="connsiteX7-305767" fmla="*/ 5593077 w 5729131"/>
                  <a:gd name="connsiteY7-305768" fmla="*/ 972615 h 2329276"/>
                  <a:gd name="connsiteX8-305769" fmla="*/ 5613529 w 5729131"/>
                  <a:gd name="connsiteY8-305770" fmla="*/ 1031699 h 2329276"/>
                  <a:gd name="connsiteX9-305771" fmla="*/ 5608984 w 5729131"/>
                  <a:gd name="connsiteY9-305772" fmla="*/ 1054424 h 2329276"/>
                  <a:gd name="connsiteX10-305773" fmla="*/ 5274932 w 5729131"/>
                  <a:gd name="connsiteY10-305774" fmla="*/ 1236221 h 2329276"/>
                  <a:gd name="connsiteX11-305775" fmla="*/ 5267238 w 5729131"/>
                  <a:gd name="connsiteY11-305776" fmla="*/ 1227794 h 2329276"/>
                  <a:gd name="connsiteX12-305777" fmla="*/ 5129494 w 5729131"/>
                  <a:gd name="connsiteY12-305778" fmla="*/ 1243038 h 2329276"/>
                  <a:gd name="connsiteX13-305779" fmla="*/ 5126389 w 5729131"/>
                  <a:gd name="connsiteY13-305780" fmla="*/ 1237716 h 2329276"/>
                  <a:gd name="connsiteX14-305781" fmla="*/ 5117587 w 5729131"/>
                  <a:gd name="connsiteY14-305782" fmla="*/ 1243038 h 2329276"/>
                  <a:gd name="connsiteX15-305783" fmla="*/ 5074955 w 5729131"/>
                  <a:gd name="connsiteY15-305784" fmla="*/ 1247583 h 2329276"/>
                  <a:gd name="connsiteX16-305785" fmla="*/ 5015871 w 5729131"/>
                  <a:gd name="connsiteY16-305786" fmla="*/ 1283943 h 2329276"/>
                  <a:gd name="connsiteX17-305787" fmla="*/ 4974967 w 5729131"/>
                  <a:gd name="connsiteY17-305788" fmla="*/ 1349844 h 2329276"/>
                  <a:gd name="connsiteX18-305789" fmla="*/ 5011326 w 5729131"/>
                  <a:gd name="connsiteY18-305790" fmla="*/ 1495282 h 2329276"/>
                  <a:gd name="connsiteX19-305791" fmla="*/ 4963605 w 5729131"/>
                  <a:gd name="connsiteY19-305792" fmla="*/ 1547548 h 2329276"/>
                  <a:gd name="connsiteX20-305793" fmla="*/ 1811153 w 5729131"/>
                  <a:gd name="connsiteY20-305794" fmla="*/ 1617995 h 2329276"/>
                  <a:gd name="connsiteX21-305795" fmla="*/ 1748069 w 5729131"/>
                  <a:gd name="connsiteY21-305796" fmla="*/ 1656627 h 2329276"/>
                  <a:gd name="connsiteX22-305797" fmla="*/ 1711709 w 5729131"/>
                  <a:gd name="connsiteY22-305798" fmla="*/ 1661172 h 2329276"/>
                  <a:gd name="connsiteX23-305799" fmla="*/ 1711926 w 5729131"/>
                  <a:gd name="connsiteY23-305800" fmla="*/ 1659656 h 2329276"/>
                  <a:gd name="connsiteX24-305801" fmla="*/ 1699803 w 5729131"/>
                  <a:gd name="connsiteY24-305802" fmla="*/ 1661172 h 2329276"/>
                  <a:gd name="connsiteX25-305803" fmla="*/ 1704347 w 5729131"/>
                  <a:gd name="connsiteY25-305804" fmla="*/ 1629357 h 2329276"/>
                  <a:gd name="connsiteX26-305805" fmla="*/ 1662460 w 5729131"/>
                  <a:gd name="connsiteY26-305806" fmla="*/ 1611406 h 2329276"/>
                  <a:gd name="connsiteX27-305807" fmla="*/ 1629901 w 5729131"/>
                  <a:gd name="connsiteY27-305808" fmla="*/ 1624812 h 2329276"/>
                  <a:gd name="connsiteX28-305809" fmla="*/ 1629300 w 5729131"/>
                  <a:gd name="connsiteY28-305810" fmla="*/ 1620157 h 2329276"/>
                  <a:gd name="connsiteX29-305811" fmla="*/ 1617994 w 5729131"/>
                  <a:gd name="connsiteY29-305812" fmla="*/ 1624812 h 2329276"/>
                  <a:gd name="connsiteX30-305813" fmla="*/ 1608904 w 5729131"/>
                  <a:gd name="connsiteY30-305814" fmla="*/ 1554366 h 2329276"/>
                  <a:gd name="connsiteX31-305815" fmla="*/ 1552684 w 5729131"/>
                  <a:gd name="connsiteY31-305816" fmla="*/ 1544673 h 2329276"/>
                  <a:gd name="connsiteX32-305817" fmla="*/ 1518550 w 5729131"/>
                  <a:gd name="connsiteY32-305818" fmla="*/ 1570273 h 2329276"/>
                  <a:gd name="connsiteX33-305819" fmla="*/ 1425379 w 5729131"/>
                  <a:gd name="connsiteY33-305820" fmla="*/ 1590725 h 2329276"/>
                  <a:gd name="connsiteX34-305821" fmla="*/ 1409472 w 5729131"/>
                  <a:gd name="connsiteY34-305822" fmla="*/ 1608905 h 2329276"/>
                  <a:gd name="connsiteX35-305823" fmla="*/ 1270852 w 5729131"/>
                  <a:gd name="connsiteY35-305824" fmla="*/ 1629357 h 2329276"/>
                  <a:gd name="connsiteX36-305825" fmla="*/ 1254945 w 5729131"/>
                  <a:gd name="connsiteY36-305826" fmla="*/ 1649809 h 2329276"/>
                  <a:gd name="connsiteX37-305827" fmla="*/ 1282214 w 5729131"/>
                  <a:gd name="connsiteY37-305828" fmla="*/ 1692986 h 2329276"/>
                  <a:gd name="connsiteX38-305829" fmla="*/ 1243582 w 5729131"/>
                  <a:gd name="connsiteY38-305830" fmla="*/ 1708893 h 2329276"/>
                  <a:gd name="connsiteX39-305831" fmla="*/ 1254945 w 5729131"/>
                  <a:gd name="connsiteY39-305832" fmla="*/ 1727073 h 2329276"/>
                  <a:gd name="connsiteX40-305833" fmla="*/ 1216313 w 5729131"/>
                  <a:gd name="connsiteY40-305834" fmla="*/ 1752070 h 2329276"/>
                  <a:gd name="connsiteX41-305835" fmla="*/ 1275397 w 5729131"/>
                  <a:gd name="connsiteY41-305836" fmla="*/ 1795247 h 2329276"/>
                  <a:gd name="connsiteX42-305837" fmla="*/ 1270852 w 5729131"/>
                  <a:gd name="connsiteY42-305838" fmla="*/ 1822517 h 2329276"/>
                  <a:gd name="connsiteX43-305839" fmla="*/ 1259108 w 5729131"/>
                  <a:gd name="connsiteY43-305840" fmla="*/ 1821538 h 2329276"/>
                  <a:gd name="connsiteX44-305841" fmla="*/ 1258945 w 5729131"/>
                  <a:gd name="connsiteY44-305842" fmla="*/ 1822517 h 2329276"/>
                  <a:gd name="connsiteX45-305843" fmla="*/ 1215644 w 5729131"/>
                  <a:gd name="connsiteY45-305844" fmla="*/ 1818908 h 2329276"/>
                  <a:gd name="connsiteX46-305845" fmla="*/ 1204950 w 5729131"/>
                  <a:gd name="connsiteY46-305846" fmla="*/ 1833879 h 2329276"/>
                  <a:gd name="connsiteX47-305847" fmla="*/ 1196495 w 5729131"/>
                  <a:gd name="connsiteY47-305848" fmla="*/ 1829047 h 2329276"/>
                  <a:gd name="connsiteX48-305849" fmla="*/ 1193043 w 5729131"/>
                  <a:gd name="connsiteY48-305850" fmla="*/ 1833879 h 2329276"/>
                  <a:gd name="connsiteX49-305851" fmla="*/ 1145322 w 5729131"/>
                  <a:gd name="connsiteY49-305852" fmla="*/ 1806609 h 2329276"/>
                  <a:gd name="connsiteX50-305853" fmla="*/ 1098145 w 5729131"/>
                  <a:gd name="connsiteY50-305854" fmla="*/ 1806609 h 2329276"/>
                  <a:gd name="connsiteX51-305855" fmla="*/ 1061785 w 5729131"/>
                  <a:gd name="connsiteY51-305856" fmla="*/ 1833879 h 2329276"/>
                  <a:gd name="connsiteX52-305857" fmla="*/ 1055322 w 5729131"/>
                  <a:gd name="connsiteY52-305858" fmla="*/ 1829796 h 2329276"/>
                  <a:gd name="connsiteX53-305859" fmla="*/ 1049878 w 5729131"/>
                  <a:gd name="connsiteY53-305860" fmla="*/ 1833879 h 2329276"/>
                  <a:gd name="connsiteX54-305861" fmla="*/ 1006701 w 5729131"/>
                  <a:gd name="connsiteY54-305862" fmla="*/ 1806609 h 2329276"/>
                  <a:gd name="connsiteX55-305863" fmla="*/ 924893 w 5729131"/>
                  <a:gd name="connsiteY55-305864" fmla="*/ 1770250 h 2329276"/>
                  <a:gd name="connsiteX56-305865" fmla="*/ 877716 w 5729131"/>
                  <a:gd name="connsiteY56-305866" fmla="*/ 1770250 h 2329276"/>
                  <a:gd name="connsiteX57-305867" fmla="*/ 802724 w 5729131"/>
                  <a:gd name="connsiteY57-305868" fmla="*/ 1833879 h 2329276"/>
                  <a:gd name="connsiteX58-305869" fmla="*/ 798179 w 5729131"/>
                  <a:gd name="connsiteY58-305870" fmla="*/ 1877056 h 2329276"/>
                  <a:gd name="connsiteX59-305871" fmla="*/ 787406 w 5729131"/>
                  <a:gd name="connsiteY59-305872" fmla="*/ 1866283 h 2329276"/>
                  <a:gd name="connsiteX60-305873" fmla="*/ 786272 w 5729131"/>
                  <a:gd name="connsiteY60-305874" fmla="*/ 1877056 h 2329276"/>
                  <a:gd name="connsiteX61-305875" fmla="*/ 756063 w 5729131"/>
                  <a:gd name="connsiteY61-305876" fmla="*/ 1846846 h 2329276"/>
                  <a:gd name="connsiteX62-305877" fmla="*/ 732278 w 5729131"/>
                  <a:gd name="connsiteY62-305878" fmla="*/ 1904325 h 2329276"/>
                  <a:gd name="connsiteX63-305879" fmla="*/ 743640 w 5729131"/>
                  <a:gd name="connsiteY63-305880" fmla="*/ 1913415 h 2329276"/>
                  <a:gd name="connsiteX64-305881" fmla="*/ 723188 w 5729131"/>
                  <a:gd name="connsiteY64-305882" fmla="*/ 1956592 h 2329276"/>
                  <a:gd name="connsiteX65-305883" fmla="*/ 747026 w 5729131"/>
                  <a:gd name="connsiteY65-305884" fmla="*/ 1993433 h 2329276"/>
                  <a:gd name="connsiteX66-305885" fmla="*/ 763548 w 5729131"/>
                  <a:gd name="connsiteY66-305886" fmla="*/ 1990679 h 2329276"/>
                  <a:gd name="connsiteX67-305887" fmla="*/ 764871 w 5729131"/>
                  <a:gd name="connsiteY67-305888" fmla="*/ 1992443 h 2329276"/>
                  <a:gd name="connsiteX68-305889" fmla="*/ 775455 w 5729131"/>
                  <a:gd name="connsiteY68-305890" fmla="*/ 1990679 h 2329276"/>
                  <a:gd name="connsiteX69-305891" fmla="*/ 802724 w 5729131"/>
                  <a:gd name="connsiteY69-305892" fmla="*/ 2027038 h 2329276"/>
                  <a:gd name="connsiteX70-305893" fmla="*/ 798179 w 5729131"/>
                  <a:gd name="connsiteY70-305894" fmla="*/ 2054308 h 2329276"/>
                  <a:gd name="connsiteX71-305895" fmla="*/ 818632 w 5729131"/>
                  <a:gd name="connsiteY71-305896" fmla="*/ 2065670 h 2329276"/>
                  <a:gd name="connsiteX72-305897" fmla="*/ 802724 w 5729131"/>
                  <a:gd name="connsiteY72-305898" fmla="*/ 2097485 h 2329276"/>
                  <a:gd name="connsiteX73-305899" fmla="*/ 766365 w 5729131"/>
                  <a:gd name="connsiteY73-305900" fmla="*/ 2102030 h 2329276"/>
                  <a:gd name="connsiteX74-305901" fmla="*/ 727733 w 5729131"/>
                  <a:gd name="connsiteY74-305902" fmla="*/ 2161114 h 2329276"/>
                  <a:gd name="connsiteX75-305903" fmla="*/ 759548 w 5729131"/>
                  <a:gd name="connsiteY75-305904" fmla="*/ 2204291 h 2329276"/>
                  <a:gd name="connsiteX76-305905" fmla="*/ 759548 w 5729131"/>
                  <a:gd name="connsiteY76-305906" fmla="*/ 2242922 h 2329276"/>
                  <a:gd name="connsiteX77-305907" fmla="*/ 798179 w 5729131"/>
                  <a:gd name="connsiteY77-305908" fmla="*/ 2302007 h 2329276"/>
                  <a:gd name="connsiteX78-305909" fmla="*/ 775455 w 5729131"/>
                  <a:gd name="connsiteY78-305910" fmla="*/ 2317914 h 2329276"/>
                  <a:gd name="connsiteX79-305911" fmla="*/ 770910 w 5729131"/>
                  <a:gd name="connsiteY79-305912" fmla="*/ 2329276 h 2329276"/>
                  <a:gd name="connsiteX80-305913" fmla="*/ 759003 w 5729131"/>
                  <a:gd name="connsiteY80-305914" fmla="*/ 2329276 h 2329276"/>
                  <a:gd name="connsiteX81-305915" fmla="*/ 755003 w 5729131"/>
                  <a:gd name="connsiteY81-305916" fmla="*/ 2329276 h 2329276"/>
                  <a:gd name="connsiteX82-305917" fmla="*/ 743096 w 5729131"/>
                  <a:gd name="connsiteY82-305918" fmla="*/ 2329276 h 2329276"/>
                  <a:gd name="connsiteX83-305919" fmla="*/ 715826 w 5729131"/>
                  <a:gd name="connsiteY83-305920" fmla="*/ 2295189 h 2329276"/>
                  <a:gd name="connsiteX84-305921" fmla="*/ 704464 w 5729131"/>
                  <a:gd name="connsiteY84-305922" fmla="*/ 2295189 h 2329276"/>
                  <a:gd name="connsiteX85-305923" fmla="*/ 684012 w 5729131"/>
                  <a:gd name="connsiteY85-305924" fmla="*/ 2286099 h 2329276"/>
                  <a:gd name="connsiteX86-305925" fmla="*/ 672649 w 5729131"/>
                  <a:gd name="connsiteY86-305926" fmla="*/ 2263375 h 2329276"/>
                  <a:gd name="connsiteX87-305927" fmla="*/ 645222 w 5729131"/>
                  <a:gd name="connsiteY87-305928" fmla="*/ 2255538 h 2329276"/>
                  <a:gd name="connsiteX88-305929" fmla="*/ 625472 w 5729131"/>
                  <a:gd name="connsiteY88-305930" fmla="*/ 2258830 h 2329276"/>
                  <a:gd name="connsiteX89-305931" fmla="*/ 623771 w 5729131"/>
                  <a:gd name="connsiteY89-305932" fmla="*/ 2257129 h 2329276"/>
                  <a:gd name="connsiteX90-305933" fmla="*/ 613565 w 5729131"/>
                  <a:gd name="connsiteY90-305934" fmla="*/ 2258830 h 2329276"/>
                  <a:gd name="connsiteX91-305935" fmla="*/ 609020 w 5729131"/>
                  <a:gd name="connsiteY91-305936" fmla="*/ 2254285 h 2329276"/>
                  <a:gd name="connsiteX92-305937" fmla="*/ 559026 w 5729131"/>
                  <a:gd name="connsiteY92-305938" fmla="*/ 2227015 h 2329276"/>
                  <a:gd name="connsiteX93-305939" fmla="*/ 506760 w 5729131"/>
                  <a:gd name="connsiteY93-305940" fmla="*/ 2220198 h 2329276"/>
                  <a:gd name="connsiteX94-305941" fmla="*/ 483280 w 5729131"/>
                  <a:gd name="connsiteY94-305942" fmla="*/ 2213489 h 2329276"/>
                  <a:gd name="connsiteX95-305943" fmla="*/ 480035 w 5729131"/>
                  <a:gd name="connsiteY95-305944" fmla="*/ 2215653 h 2329276"/>
                  <a:gd name="connsiteX96-305945" fmla="*/ 475042 w 5729131"/>
                  <a:gd name="connsiteY96-305946" fmla="*/ 2211135 h 2329276"/>
                  <a:gd name="connsiteX97-305947" fmla="*/ 474945 w 5729131"/>
                  <a:gd name="connsiteY97-305948" fmla="*/ 2211108 h 2329276"/>
                  <a:gd name="connsiteX98-305949" fmla="*/ 468128 w 5729131"/>
                  <a:gd name="connsiteY98-305950" fmla="*/ 2215653 h 2329276"/>
                  <a:gd name="connsiteX99-305951" fmla="*/ 420406 w 5729131"/>
                  <a:gd name="connsiteY99-305952" fmla="*/ 2172476 h 2329276"/>
                  <a:gd name="connsiteX100-305953" fmla="*/ 381774 w 5729131"/>
                  <a:gd name="connsiteY100-305954" fmla="*/ 2156569 h 2329276"/>
                  <a:gd name="connsiteX101-305955" fmla="*/ 349960 w 5729131"/>
                  <a:gd name="connsiteY101-305956" fmla="*/ 2124754 h 2329276"/>
                  <a:gd name="connsiteX102-305957" fmla="*/ 377229 w 5729131"/>
                  <a:gd name="connsiteY102-305958" fmla="*/ 2117937 h 2329276"/>
                  <a:gd name="connsiteX103-305959" fmla="*/ 404499 w 5729131"/>
                  <a:gd name="connsiteY103-305960" fmla="*/ 2070215 h 2329276"/>
                  <a:gd name="connsiteX104-305961" fmla="*/ 388591 w 5729131"/>
                  <a:gd name="connsiteY104-305962" fmla="*/ 2054308 h 2329276"/>
                  <a:gd name="connsiteX105-305963" fmla="*/ 440858 w 5729131"/>
                  <a:gd name="connsiteY105-305964" fmla="*/ 2027038 h 2329276"/>
                  <a:gd name="connsiteX106-305965" fmla="*/ 440858 w 5729131"/>
                  <a:gd name="connsiteY106-305966" fmla="*/ 2023982 h 2329276"/>
                  <a:gd name="connsiteX107-305967" fmla="*/ 416406 w 5729131"/>
                  <a:gd name="connsiteY107-305968" fmla="*/ 2027038 h 2329276"/>
                  <a:gd name="connsiteX108-305969" fmla="*/ 416406 w 5729131"/>
                  <a:gd name="connsiteY108-305970" fmla="*/ 2025550 h 2329276"/>
                  <a:gd name="connsiteX109-305971" fmla="*/ 404499 w 5729131"/>
                  <a:gd name="connsiteY109-305972" fmla="*/ 2027038 h 2329276"/>
                  <a:gd name="connsiteX110-305973" fmla="*/ 404499 w 5729131"/>
                  <a:gd name="connsiteY110-305974" fmla="*/ 2006586 h 2329276"/>
                  <a:gd name="connsiteX111-305975" fmla="*/ 424951 w 5729131"/>
                  <a:gd name="connsiteY111-305976" fmla="*/ 1990679 h 2329276"/>
                  <a:gd name="connsiteX112-305977" fmla="*/ 463583 w 5729131"/>
                  <a:gd name="connsiteY112-305978" fmla="*/ 1983862 h 2329276"/>
                  <a:gd name="connsiteX113-305979" fmla="*/ 468128 w 5729131"/>
                  <a:gd name="connsiteY113-305980" fmla="*/ 1967954 h 2329276"/>
                  <a:gd name="connsiteX114-305981" fmla="*/ 456765 w 5729131"/>
                  <a:gd name="connsiteY114-305982" fmla="*/ 1936140 h 2329276"/>
                  <a:gd name="connsiteX115-305983" fmla="*/ 474945 w 5729131"/>
                  <a:gd name="connsiteY115-305984" fmla="*/ 1908870 h 2329276"/>
                  <a:gd name="connsiteX116-305985" fmla="*/ 474945 w 5729131"/>
                  <a:gd name="connsiteY116-305986" fmla="*/ 1888418 h 2329276"/>
                  <a:gd name="connsiteX117-305987" fmla="*/ 420406 w 5729131"/>
                  <a:gd name="connsiteY117-305988" fmla="*/ 1870238 h 2329276"/>
                  <a:gd name="connsiteX118-305989" fmla="*/ 409588 w 5729131"/>
                  <a:gd name="connsiteY118-305990" fmla="*/ 1870238 h 2329276"/>
                  <a:gd name="connsiteX119-305991" fmla="*/ 397681 w 5729131"/>
                  <a:gd name="connsiteY119-305992" fmla="*/ 1870238 h 2329276"/>
                  <a:gd name="connsiteX120-305993" fmla="*/ 379485 w 5729131"/>
                  <a:gd name="connsiteY120-305994" fmla="*/ 1847999 h 2329276"/>
                  <a:gd name="connsiteX121-305995" fmla="*/ 357322 w 5729131"/>
                  <a:gd name="connsiteY121-305996" fmla="*/ 1854331 h 2329276"/>
                  <a:gd name="connsiteX122-305997" fmla="*/ 352842 w 5729131"/>
                  <a:gd name="connsiteY122-305998" fmla="*/ 1852209 h 2329276"/>
                  <a:gd name="connsiteX123-305999" fmla="*/ 345415 w 5729131"/>
                  <a:gd name="connsiteY123-306000" fmla="*/ 1854331 h 2329276"/>
                  <a:gd name="connsiteX124-306001" fmla="*/ 302238 w 5729131"/>
                  <a:gd name="connsiteY124-306002" fmla="*/ 1833879 h 2329276"/>
                  <a:gd name="connsiteX125-306003" fmla="*/ 302238 w 5729131"/>
                  <a:gd name="connsiteY125-306004" fmla="*/ 1822517 h 2329276"/>
                  <a:gd name="connsiteX126-306005" fmla="*/ 286331 w 5729131"/>
                  <a:gd name="connsiteY126-306006" fmla="*/ 1795247 h 2329276"/>
                  <a:gd name="connsiteX127-306007" fmla="*/ 270968 w 5729131"/>
                  <a:gd name="connsiteY127-306008" fmla="*/ 1795247 h 2329276"/>
                  <a:gd name="connsiteX128-306009" fmla="*/ 259061 w 5729131"/>
                  <a:gd name="connsiteY128-306010" fmla="*/ 1795247 h 2329276"/>
                  <a:gd name="connsiteX129-306011" fmla="*/ 254516 w 5729131"/>
                  <a:gd name="connsiteY129-306012" fmla="*/ 1779340 h 2329276"/>
                  <a:gd name="connsiteX130-306013" fmla="*/ 263606 w 5729131"/>
                  <a:gd name="connsiteY130-306014" fmla="*/ 1763433 h 2329276"/>
                  <a:gd name="connsiteX131-306015" fmla="*/ 243991 w 5729131"/>
                  <a:gd name="connsiteY131-306016" fmla="*/ 1732920 h 2329276"/>
                  <a:gd name="connsiteX132-306017" fmla="*/ 216429 w 5729131"/>
                  <a:gd name="connsiteY132-306018" fmla="*/ 1736163 h 2329276"/>
                  <a:gd name="connsiteX133-306019" fmla="*/ 212956 w 5729131"/>
                  <a:gd name="connsiteY133-306020" fmla="*/ 1735171 h 2329276"/>
                  <a:gd name="connsiteX134-306021" fmla="*/ 204522 w 5729131"/>
                  <a:gd name="connsiteY134-306022" fmla="*/ 1736163 h 2329276"/>
                  <a:gd name="connsiteX135-306023" fmla="*/ 199623 w 5729131"/>
                  <a:gd name="connsiteY135-306024" fmla="*/ 1734763 h 2329276"/>
                  <a:gd name="connsiteX136-306025" fmla="*/ 195977 w 5729131"/>
                  <a:gd name="connsiteY136-306026" fmla="*/ 1747525 h 2329276"/>
                  <a:gd name="connsiteX137-306027" fmla="*/ 184968 w 5729131"/>
                  <a:gd name="connsiteY137-306028" fmla="*/ 1744380 h 2329276"/>
                  <a:gd name="connsiteX138-306029" fmla="*/ 184070 w 5729131"/>
                  <a:gd name="connsiteY138-306030" fmla="*/ 1747525 h 2329276"/>
                  <a:gd name="connsiteX139-306031" fmla="*/ 168163 w 5729131"/>
                  <a:gd name="connsiteY139-306032" fmla="*/ 1742990 h 2329276"/>
                  <a:gd name="connsiteX140-306033" fmla="*/ 156800 w 5729131"/>
                  <a:gd name="connsiteY140-306034" fmla="*/ 1704348 h 2329276"/>
                  <a:gd name="connsiteX141-306035" fmla="*/ 152255 w 5729131"/>
                  <a:gd name="connsiteY141-306036" fmla="*/ 1688441 h 2329276"/>
                  <a:gd name="connsiteX142-306037" fmla="*/ 156800 w 5729131"/>
                  <a:gd name="connsiteY142-306038" fmla="*/ 1683896 h 2329276"/>
                  <a:gd name="connsiteX143-306039" fmla="*/ 168707 w 5729131"/>
                  <a:gd name="connsiteY143-306040" fmla="*/ 1683896 h 2329276"/>
                  <a:gd name="connsiteX144-306041" fmla="*/ 188615 w 5729131"/>
                  <a:gd name="connsiteY144-306042" fmla="*/ 1683896 h 2329276"/>
                  <a:gd name="connsiteX145-306043" fmla="*/ 199977 w 5729131"/>
                  <a:gd name="connsiteY145-306044" fmla="*/ 1672534 h 2329276"/>
                  <a:gd name="connsiteX146-306045" fmla="*/ 188615 w 5729131"/>
                  <a:gd name="connsiteY146-306046" fmla="*/ 1649809 h 2329276"/>
                  <a:gd name="connsiteX147-306047" fmla="*/ 168163 w 5729131"/>
                  <a:gd name="connsiteY147-306048" fmla="*/ 1640720 h 2329276"/>
                  <a:gd name="connsiteX148-306049" fmla="*/ 168163 w 5729131"/>
                  <a:gd name="connsiteY148-306050" fmla="*/ 1633902 h 2329276"/>
                  <a:gd name="connsiteX149-306051" fmla="*/ 152255 w 5729131"/>
                  <a:gd name="connsiteY149-306052" fmla="*/ 1617995 h 2329276"/>
                  <a:gd name="connsiteX150-306053" fmla="*/ 129531 w 5729131"/>
                  <a:gd name="connsiteY150-306054" fmla="*/ 1581635 h 2329276"/>
                  <a:gd name="connsiteX151-306055" fmla="*/ 140893 w 5729131"/>
                  <a:gd name="connsiteY151-306056" fmla="*/ 1558911 h 2329276"/>
                  <a:gd name="connsiteX152-306057" fmla="*/ 136348 w 5729131"/>
                  <a:gd name="connsiteY152-306058" fmla="*/ 1531641 h 2329276"/>
                  <a:gd name="connsiteX153-306059" fmla="*/ 103789 w 5729131"/>
                  <a:gd name="connsiteY153-306060" fmla="*/ 1518234 h 2329276"/>
                  <a:gd name="connsiteX154-306061" fmla="*/ 93716 w 5729131"/>
                  <a:gd name="connsiteY154-306062" fmla="*/ 1522551 h 2329276"/>
                  <a:gd name="connsiteX155-306063" fmla="*/ 91868 w 5729131"/>
                  <a:gd name="connsiteY155-306064" fmla="*/ 1518240 h 2329276"/>
                  <a:gd name="connsiteX156-306065" fmla="*/ 81809 w 5729131"/>
                  <a:gd name="connsiteY156-306066" fmla="*/ 1522551 h 2329276"/>
                  <a:gd name="connsiteX157-306067" fmla="*/ 74992 w 5729131"/>
                  <a:gd name="connsiteY157-306068" fmla="*/ 1506644 h 2329276"/>
                  <a:gd name="connsiteX158-306069" fmla="*/ 34087 w 5729131"/>
                  <a:gd name="connsiteY158-306070" fmla="*/ 1495282 h 2329276"/>
                  <a:gd name="connsiteX159-306071" fmla="*/ 22725 w 5729131"/>
                  <a:gd name="connsiteY159-306072" fmla="*/ 1452105 h 2329276"/>
                  <a:gd name="connsiteX160-306073" fmla="*/ 22725 w 5729131"/>
                  <a:gd name="connsiteY160-306074" fmla="*/ 1420290 h 2329276"/>
                  <a:gd name="connsiteX161-306075" fmla="*/ 0 w 5729131"/>
                  <a:gd name="connsiteY161-306076" fmla="*/ 1404383 h 2329276"/>
                  <a:gd name="connsiteX162-306077" fmla="*/ 15907 w 5729131"/>
                  <a:gd name="connsiteY162-306078" fmla="*/ 1381659 h 2329276"/>
                  <a:gd name="connsiteX163-306079" fmla="*/ 6818 w 5729131"/>
                  <a:gd name="connsiteY163-306080" fmla="*/ 1318030 h 2329276"/>
                  <a:gd name="connsiteX164-306081" fmla="*/ 34087 w 5729131"/>
                  <a:gd name="connsiteY164-306082" fmla="*/ 1274853 h 2329276"/>
                  <a:gd name="connsiteX165-306083" fmla="*/ 27270 w 5729131"/>
                  <a:gd name="connsiteY165-306084" fmla="*/ 1263491 h 2329276"/>
                  <a:gd name="connsiteX166-306085" fmla="*/ 70447 w 5729131"/>
                  <a:gd name="connsiteY166-306086" fmla="*/ 1224859 h 2329276"/>
                  <a:gd name="connsiteX167-306087" fmla="*/ 27270 w 5729131"/>
                  <a:gd name="connsiteY167-306088" fmla="*/ 1188499 h 2329276"/>
                  <a:gd name="connsiteX168-306089" fmla="*/ 109078 w 5729131"/>
                  <a:gd name="connsiteY168-306090" fmla="*/ 1090783 h 2329276"/>
                  <a:gd name="connsiteX169-306091" fmla="*/ 145438 w 5729131"/>
                  <a:gd name="connsiteY169-306092" fmla="*/ 1047606 h 2329276"/>
                  <a:gd name="connsiteX170-306093" fmla="*/ 156800 w 5729131"/>
                  <a:gd name="connsiteY170-306094" fmla="*/ 1004430 h 2329276"/>
                  <a:gd name="connsiteX171-306095" fmla="*/ 102261 w 5729131"/>
                  <a:gd name="connsiteY171-306096" fmla="*/ 952163 h 2329276"/>
                  <a:gd name="connsiteX172-306097" fmla="*/ 118168 w 5729131"/>
                  <a:gd name="connsiteY172-306098" fmla="*/ 897624 h 2329276"/>
                  <a:gd name="connsiteX173-306099" fmla="*/ 86354 w 5729131"/>
                  <a:gd name="connsiteY173-306100" fmla="*/ 833995 h 2329276"/>
                  <a:gd name="connsiteX174-306101" fmla="*/ 109078 w 5729131"/>
                  <a:gd name="connsiteY174-306102" fmla="*/ 759003 h 2329276"/>
                  <a:gd name="connsiteX175-306103" fmla="*/ 70447 w 5729131"/>
                  <a:gd name="connsiteY175-306104" fmla="*/ 656742 h 2329276"/>
                  <a:gd name="connsiteX176-306105" fmla="*/ 102261 w 5729131"/>
                  <a:gd name="connsiteY176-306106" fmla="*/ 586296 h 2329276"/>
                  <a:gd name="connsiteX177-306107" fmla="*/ 43177 w 5729131"/>
                  <a:gd name="connsiteY177-306108" fmla="*/ 520395 h 2329276"/>
                  <a:gd name="connsiteX178-306109" fmla="*/ 49994 w 5729131"/>
                  <a:gd name="connsiteY178-306110" fmla="*/ 445403 h 2329276"/>
                  <a:gd name="connsiteX179-306111" fmla="*/ 81809 w 5729131"/>
                  <a:gd name="connsiteY179-306112" fmla="*/ 440858 h 2329276"/>
                  <a:gd name="connsiteX180-306113" fmla="*/ 145438 w 5729131"/>
                  <a:gd name="connsiteY180-306114" fmla="*/ 397682 h 2329276"/>
                  <a:gd name="connsiteX181-306115" fmla="*/ 184070 w 5729131"/>
                  <a:gd name="connsiteY181-306116" fmla="*/ 359050 h 2329276"/>
                  <a:gd name="connsiteX182-306117" fmla="*/ 189699 w 5729131"/>
                  <a:gd name="connsiteY182-306118" fmla="*/ 365328 h 2329276"/>
                  <a:gd name="connsiteX183-306119" fmla="*/ 195977 w 5729131"/>
                  <a:gd name="connsiteY183-306120" fmla="*/ 359050 h 2329276"/>
                  <a:gd name="connsiteX184-306121" fmla="*/ 255061 w 5729131"/>
                  <a:gd name="connsiteY184-306122" fmla="*/ 424951 h 2329276"/>
                  <a:gd name="connsiteX185-306123" fmla="*/ 350504 w 5729131"/>
                  <a:gd name="connsiteY185-306124" fmla="*/ 445403 h 2329276"/>
                  <a:gd name="connsiteX186-306125" fmla="*/ 491397 w 5729131"/>
                  <a:gd name="connsiteY186-306126" fmla="*/ 559027 h 2329276"/>
                  <a:gd name="connsiteX187-306127" fmla="*/ 523211 w 5729131"/>
                  <a:gd name="connsiteY187-306128" fmla="*/ 606748 h 2329276"/>
                  <a:gd name="connsiteX188-306129" fmla="*/ 523211 w 5729131"/>
                  <a:gd name="connsiteY188-306130" fmla="*/ 665832 h 2329276"/>
                  <a:gd name="connsiteX189-306131" fmla="*/ 486852 w 5729131"/>
                  <a:gd name="connsiteY189-306132" fmla="*/ 720371 h 2329276"/>
                  <a:gd name="connsiteX190-306133" fmla="*/ 420951 w 5729131"/>
                  <a:gd name="connsiteY190-306134" fmla="*/ 740824 h 2329276"/>
                  <a:gd name="connsiteX191-306135" fmla="*/ 415909 w 5729131"/>
                  <a:gd name="connsiteY191-306136" fmla="*/ 738693 h 2329276"/>
                  <a:gd name="connsiteX192-306137" fmla="*/ 409044 w 5729131"/>
                  <a:gd name="connsiteY192-306138" fmla="*/ 740824 h 2329276"/>
                  <a:gd name="connsiteX193-306139" fmla="*/ 252950 w 5729131"/>
                  <a:gd name="connsiteY193-306140" fmla="*/ 674868 h 2329276"/>
                  <a:gd name="connsiteX194-306141" fmla="*/ 232336 w 5729131"/>
                  <a:gd name="connsiteY194-306142" fmla="*/ 681740 h 2329276"/>
                  <a:gd name="connsiteX195-306143" fmla="*/ 291420 w 5729131"/>
                  <a:gd name="connsiteY195-306144" fmla="*/ 752186 h 2329276"/>
                  <a:gd name="connsiteX196-306145" fmla="*/ 291420 w 5729131"/>
                  <a:gd name="connsiteY196-306146" fmla="*/ 790818 h 2329276"/>
                  <a:gd name="connsiteX197-306147" fmla="*/ 298238 w 5729131"/>
                  <a:gd name="connsiteY197-306148" fmla="*/ 877172 h 2329276"/>
                  <a:gd name="connsiteX198-306149" fmla="*/ 345959 w 5729131"/>
                  <a:gd name="connsiteY198-306150" fmla="*/ 908986 h 2329276"/>
                  <a:gd name="connsiteX199-306151" fmla="*/ 362087 w 5729131"/>
                  <a:gd name="connsiteY199-306152" fmla="*/ 918394 h 2329276"/>
                  <a:gd name="connsiteX200-306153" fmla="*/ 365867 w 5729131"/>
                  <a:gd name="connsiteY200-306154" fmla="*/ 886261 h 2329276"/>
                  <a:gd name="connsiteX201-306155" fmla="*/ 345415 w 5729131"/>
                  <a:gd name="connsiteY201-306156" fmla="*/ 849902 h 2329276"/>
                  <a:gd name="connsiteX202-306157" fmla="*/ 365867 w 5729131"/>
                  <a:gd name="connsiteY202-306158" fmla="*/ 818087 h 2329276"/>
                  <a:gd name="connsiteX203-306159" fmla="*/ 374560 w 5729131"/>
                  <a:gd name="connsiteY203-306160" fmla="*/ 823086 h 2329276"/>
                  <a:gd name="connsiteX204-306161" fmla="*/ 377774 w 5729131"/>
                  <a:gd name="connsiteY204-306162" fmla="*/ 818087 h 2329276"/>
                  <a:gd name="connsiteX205-306163" fmla="*/ 461933 w 5729131"/>
                  <a:gd name="connsiteY205-306164" fmla="*/ 866479 h 2329276"/>
                  <a:gd name="connsiteX206-306165" fmla="*/ 484035 w 5729131"/>
                  <a:gd name="connsiteY206-306166" fmla="*/ 849902 h 2329276"/>
                  <a:gd name="connsiteX207-306167" fmla="*/ 463583 w 5729131"/>
                  <a:gd name="connsiteY207-306168" fmla="*/ 784000 h 2329276"/>
                  <a:gd name="connsiteX208-306169" fmla="*/ 549936 w 5729131"/>
                  <a:gd name="connsiteY208-306170" fmla="*/ 697647 h 2329276"/>
                  <a:gd name="connsiteX209-306171" fmla="*/ 559742 w 5729131"/>
                  <a:gd name="connsiteY209-306172" fmla="*/ 699748 h 2329276"/>
                  <a:gd name="connsiteX210-306173" fmla="*/ 561843 w 5729131"/>
                  <a:gd name="connsiteY210-306174" fmla="*/ 697647 h 2329276"/>
                  <a:gd name="connsiteX211-306175" fmla="*/ 593658 w 5729131"/>
                  <a:gd name="connsiteY211-306176" fmla="*/ 704464 h 2329276"/>
                  <a:gd name="connsiteX212-306177" fmla="*/ 620945 w 5729131"/>
                  <a:gd name="connsiteY212-306178" fmla="*/ 728341 h 2329276"/>
                  <a:gd name="connsiteX213-306179" fmla="*/ 640835 w 5729131"/>
                  <a:gd name="connsiteY213-306180" fmla="*/ 672650 h 2329276"/>
                  <a:gd name="connsiteX214-306181" fmla="*/ 609020 w 5729131"/>
                  <a:gd name="connsiteY214-306182" fmla="*/ 618111 h 2329276"/>
                  <a:gd name="connsiteX215-306183" fmla="*/ 624928 w 5729131"/>
                  <a:gd name="connsiteY215-306184" fmla="*/ 559027 h 2329276"/>
                  <a:gd name="connsiteX216-306185" fmla="*/ 597658 w 5729131"/>
                  <a:gd name="connsiteY216-306186" fmla="*/ 499942 h 2329276"/>
                  <a:gd name="connsiteX217-306187" fmla="*/ 611562 w 5729131"/>
                  <a:gd name="connsiteY217-306188" fmla="*/ 504268 h 2329276"/>
                  <a:gd name="connsiteX218-306189" fmla="*/ 609565 w 5729131"/>
                  <a:gd name="connsiteY218-306190" fmla="*/ 499942 h 2329276"/>
                  <a:gd name="connsiteX219-306191" fmla="*/ 711826 w 5729131"/>
                  <a:gd name="connsiteY219-306192" fmla="*/ 531757 h 2329276"/>
                  <a:gd name="connsiteX220-306193" fmla="*/ 732278 w 5729131"/>
                  <a:gd name="connsiteY220-306194" fmla="*/ 586296 h 2329276"/>
                  <a:gd name="connsiteX221-306195" fmla="*/ 684556 w 5729131"/>
                  <a:gd name="connsiteY221-306196" fmla="*/ 597658 h 2329276"/>
                  <a:gd name="connsiteX222-306197" fmla="*/ 684556 w 5729131"/>
                  <a:gd name="connsiteY222-306198" fmla="*/ 649925 h 2329276"/>
                  <a:gd name="connsiteX223-306199" fmla="*/ 713309 w 5729131"/>
                  <a:gd name="connsiteY223-306200" fmla="*/ 678678 h 2329276"/>
                  <a:gd name="connsiteX224-306201" fmla="*/ 763548 w 5729131"/>
                  <a:gd name="connsiteY224-306202" fmla="*/ 661287 h 2329276"/>
                  <a:gd name="connsiteX225-306203" fmla="*/ 770365 w 5729131"/>
                  <a:gd name="connsiteY225-306204" fmla="*/ 602203 h 2329276"/>
                  <a:gd name="connsiteX226-306205" fmla="*/ 845357 w 5729131"/>
                  <a:gd name="connsiteY226-306206" fmla="*/ 554482 h 2329276"/>
                  <a:gd name="connsiteX227-306207" fmla="*/ 972614 w 5729131"/>
                  <a:gd name="connsiteY227-306208" fmla="*/ 468128 h 2329276"/>
                  <a:gd name="connsiteX228-306209" fmla="*/ 982566 w 5729131"/>
                  <a:gd name="connsiteY228-306210" fmla="*/ 469455 h 2329276"/>
                  <a:gd name="connsiteX229-306211" fmla="*/ 984521 w 5729131"/>
                  <a:gd name="connsiteY229-306212" fmla="*/ 468128 h 2329276"/>
                  <a:gd name="connsiteX230-306213" fmla="*/ 1018608 w 5729131"/>
                  <a:gd name="connsiteY230-306214" fmla="*/ 472673 h 2329276"/>
                  <a:gd name="connsiteX231-306215" fmla="*/ 979977 w 5729131"/>
                  <a:gd name="connsiteY231-306216" fmla="*/ 536302 h 2329276"/>
                  <a:gd name="connsiteX232-306217" fmla="*/ 1012666 w 5729131"/>
                  <a:gd name="connsiteY232-306218" fmla="*/ 541463 h 2329276"/>
                  <a:gd name="connsiteX233-306219" fmla="*/ 1038516 w 5729131"/>
                  <a:gd name="connsiteY233-306220" fmla="*/ 511305 h 2329276"/>
                  <a:gd name="connsiteX234-306221" fmla="*/ 1050423 w 5729131"/>
                  <a:gd name="connsiteY234-306222" fmla="*/ 511305 h 2329276"/>
                  <a:gd name="connsiteX235-306223" fmla="*/ 1108962 w 5729131"/>
                  <a:gd name="connsiteY235-306224" fmla="*/ 511305 h 2329276"/>
                  <a:gd name="connsiteX236-306225" fmla="*/ 1161229 w 5729131"/>
                  <a:gd name="connsiteY236-306226" fmla="*/ 468128 h 2329276"/>
                  <a:gd name="connsiteX237-306227" fmla="*/ 1165711 w 5729131"/>
                  <a:gd name="connsiteY237-306228" fmla="*/ 474262 h 2329276"/>
                  <a:gd name="connsiteX238-306229" fmla="*/ 1173136 w 5729131"/>
                  <a:gd name="connsiteY238-306230" fmla="*/ 468128 h 2329276"/>
                  <a:gd name="connsiteX239-306231" fmla="*/ 1210035 w 5729131"/>
                  <a:gd name="connsiteY239-306232" fmla="*/ 518621 h 2329276"/>
                  <a:gd name="connsiteX240-306233" fmla="*/ 1247583 w 5729131"/>
                  <a:gd name="connsiteY240-306234" fmla="*/ 461311 h 2329276"/>
                  <a:gd name="connsiteX241-306235" fmla="*/ 1211223 w 5729131"/>
                  <a:gd name="connsiteY241-306236" fmla="*/ 402227 h 2329276"/>
                  <a:gd name="connsiteX242-306237" fmla="*/ 1227130 w 5729131"/>
                  <a:gd name="connsiteY242-306238" fmla="*/ 365867 h 2329276"/>
                  <a:gd name="connsiteX243-306239" fmla="*/ 1237665 w 5729131"/>
                  <a:gd name="connsiteY243-306240" fmla="*/ 369005 h 2329276"/>
                  <a:gd name="connsiteX244-306241" fmla="*/ 1239037 w 5729131"/>
                  <a:gd name="connsiteY244-306242" fmla="*/ 365867 h 2329276"/>
                  <a:gd name="connsiteX245-306243" fmla="*/ 1345843 w 5729131"/>
                  <a:gd name="connsiteY245-306244" fmla="*/ 397682 h 2329276"/>
                  <a:gd name="connsiteX246-306245" fmla="*/ 1400382 w 5729131"/>
                  <a:gd name="connsiteY246-306246" fmla="*/ 429496 h 2329276"/>
                  <a:gd name="connsiteX247-306247" fmla="*/ 1519756 w 5729131"/>
                  <a:gd name="connsiteY247-306248" fmla="*/ 536080 h 2329276"/>
                  <a:gd name="connsiteX248-306249" fmla="*/ 1543003 w 5729131"/>
                  <a:gd name="connsiteY248-306250" fmla="*/ 495398 h 2329276"/>
                  <a:gd name="connsiteX249-306251" fmla="*/ 1506643 w 5729131"/>
                  <a:gd name="connsiteY249-306252" fmla="*/ 440858 h 2329276"/>
                  <a:gd name="connsiteX250-306253" fmla="*/ 1506643 w 5729131"/>
                  <a:gd name="connsiteY250-306254" fmla="*/ 418134 h 2329276"/>
                  <a:gd name="connsiteX251-306255" fmla="*/ 1463467 w 5729131"/>
                  <a:gd name="connsiteY251-306256" fmla="*/ 409044 h 2329276"/>
                  <a:gd name="connsiteX252-306257" fmla="*/ 1472556 w 5729131"/>
                  <a:gd name="connsiteY252-306258" fmla="*/ 359050 h 2329276"/>
                  <a:gd name="connsiteX253-306259" fmla="*/ 1452104 w 5729131"/>
                  <a:gd name="connsiteY253-306260" fmla="*/ 272696 h 2329276"/>
                  <a:gd name="connsiteX254-306261" fmla="*/ 1452104 w 5729131"/>
                  <a:gd name="connsiteY254-306262" fmla="*/ 236337 h 2329276"/>
                  <a:gd name="connsiteX255-306263" fmla="*/ 1522551 w 5729131"/>
                  <a:gd name="connsiteY255-306264" fmla="*/ 134076 h 2329276"/>
                  <a:gd name="connsiteX256-306265" fmla="*/ 1543003 w 5729131"/>
                  <a:gd name="connsiteY256-306266" fmla="*/ 20453 h 2329276"/>
                  <a:gd name="connsiteX257-306267" fmla="*/ 1570272 w 5729131"/>
                  <a:gd name="connsiteY257-306268" fmla="*/ 0 h 2329276"/>
                  <a:gd name="connsiteX258-306269" fmla="*/ 1578688 w 5729131"/>
                  <a:gd name="connsiteY258-306270" fmla="*/ 2619 h 2329276"/>
                  <a:gd name="connsiteX259-306271" fmla="*/ 1582179 w 5729131"/>
                  <a:gd name="connsiteY259-306272" fmla="*/ 0 h 2329276"/>
                  <a:gd name="connsiteX260-306273" fmla="*/ 1684440 w 5729131"/>
                  <a:gd name="connsiteY260-306274" fmla="*/ 31815 h 2329276"/>
                  <a:gd name="connsiteX261-306275" fmla="*/ 1688985 w 5729131"/>
                  <a:gd name="connsiteY261-306276" fmla="*/ 102261 h 2329276"/>
                  <a:gd name="connsiteX262-306277" fmla="*/ 1652625 w 5729131"/>
                  <a:gd name="connsiteY262-306278" fmla="*/ 193160 h 2329276"/>
                  <a:gd name="connsiteX263-306279" fmla="*/ 1679895 w 5729131"/>
                  <a:gd name="connsiteY263-306280" fmla="*/ 231792 h 2329276"/>
                  <a:gd name="connsiteX264-306281" fmla="*/ 1688985 w 5729131"/>
                  <a:gd name="connsiteY264-306282" fmla="*/ 306783 h 2329276"/>
                  <a:gd name="connsiteX265-306283" fmla="*/ 1679895 w 5729131"/>
                  <a:gd name="connsiteY265-306284" fmla="*/ 452221 h 2329276"/>
                  <a:gd name="connsiteX266-306285" fmla="*/ 1636718 w 5729131"/>
                  <a:gd name="connsiteY266-306286" fmla="*/ 715827 h 2329276"/>
                  <a:gd name="connsiteX267-306287" fmla="*/ 1662494 w 5729131"/>
                  <a:gd name="connsiteY267-306288" fmla="*/ 722271 h 2329276"/>
                  <a:gd name="connsiteX0-306289" fmla="*/ 1662494 w 5729131"/>
                  <a:gd name="connsiteY0-306290" fmla="*/ 722271 h 2329276"/>
                  <a:gd name="connsiteX1-306291" fmla="*/ 5729132 w 5729131"/>
                  <a:gd name="connsiteY1-306292" fmla="*/ 785976 h 2329276"/>
                  <a:gd name="connsiteX2-306293" fmla="*/ 5693366 w 5729131"/>
                  <a:gd name="connsiteY2-306294" fmla="*/ 792603 h 2329276"/>
                  <a:gd name="connsiteX3-306295" fmla="*/ 5640799 w 5729131"/>
                  <a:gd name="connsiteY3-306296" fmla="*/ 752186 h 2329276"/>
                  <a:gd name="connsiteX4-306297" fmla="*/ 5586259 w 5729131"/>
                  <a:gd name="connsiteY4-306298" fmla="*/ 870354 h 2329276"/>
                  <a:gd name="connsiteX5-306299" fmla="*/ 5575676 w 5729131"/>
                  <a:gd name="connsiteY5-306300" fmla="*/ 869346 h 2329276"/>
                  <a:gd name="connsiteX6-306301" fmla="*/ 5539436 w 5729131"/>
                  <a:gd name="connsiteY6-306302" fmla="*/ 867029 h 2329276"/>
                  <a:gd name="connsiteX7-306303" fmla="*/ 5593077 w 5729131"/>
                  <a:gd name="connsiteY7-306304" fmla="*/ 972615 h 2329276"/>
                  <a:gd name="connsiteX8-306305" fmla="*/ 5613529 w 5729131"/>
                  <a:gd name="connsiteY8-306306" fmla="*/ 1031699 h 2329276"/>
                  <a:gd name="connsiteX9-306307" fmla="*/ 5608984 w 5729131"/>
                  <a:gd name="connsiteY9-306308" fmla="*/ 1054424 h 2329276"/>
                  <a:gd name="connsiteX10-306309" fmla="*/ 5274932 w 5729131"/>
                  <a:gd name="connsiteY10-306310" fmla="*/ 1236221 h 2329276"/>
                  <a:gd name="connsiteX11-306311" fmla="*/ 5267238 w 5729131"/>
                  <a:gd name="connsiteY11-306312" fmla="*/ 1227794 h 2329276"/>
                  <a:gd name="connsiteX12-306313" fmla="*/ 5129494 w 5729131"/>
                  <a:gd name="connsiteY12-306314" fmla="*/ 1243038 h 2329276"/>
                  <a:gd name="connsiteX13-306315" fmla="*/ 5126389 w 5729131"/>
                  <a:gd name="connsiteY13-306316" fmla="*/ 1237716 h 2329276"/>
                  <a:gd name="connsiteX14-306317" fmla="*/ 5117587 w 5729131"/>
                  <a:gd name="connsiteY14-306318" fmla="*/ 1243038 h 2329276"/>
                  <a:gd name="connsiteX15-306319" fmla="*/ 5074955 w 5729131"/>
                  <a:gd name="connsiteY15-306320" fmla="*/ 1247583 h 2329276"/>
                  <a:gd name="connsiteX16-306321" fmla="*/ 5015871 w 5729131"/>
                  <a:gd name="connsiteY16-306322" fmla="*/ 1283943 h 2329276"/>
                  <a:gd name="connsiteX17-306323" fmla="*/ 4974967 w 5729131"/>
                  <a:gd name="connsiteY17-306324" fmla="*/ 1349844 h 2329276"/>
                  <a:gd name="connsiteX18-306325" fmla="*/ 5011326 w 5729131"/>
                  <a:gd name="connsiteY18-306326" fmla="*/ 1495282 h 2329276"/>
                  <a:gd name="connsiteX19-306327" fmla="*/ 1811153 w 5729131"/>
                  <a:gd name="connsiteY19-306328" fmla="*/ 1617995 h 2329276"/>
                  <a:gd name="connsiteX20-306329" fmla="*/ 1748069 w 5729131"/>
                  <a:gd name="connsiteY20-306330" fmla="*/ 1656627 h 2329276"/>
                  <a:gd name="connsiteX21-306331" fmla="*/ 1711709 w 5729131"/>
                  <a:gd name="connsiteY21-306332" fmla="*/ 1661172 h 2329276"/>
                  <a:gd name="connsiteX22-306333" fmla="*/ 1711926 w 5729131"/>
                  <a:gd name="connsiteY22-306334" fmla="*/ 1659656 h 2329276"/>
                  <a:gd name="connsiteX23-306335" fmla="*/ 1699803 w 5729131"/>
                  <a:gd name="connsiteY23-306336" fmla="*/ 1661172 h 2329276"/>
                  <a:gd name="connsiteX24-306337" fmla="*/ 1704347 w 5729131"/>
                  <a:gd name="connsiteY24-306338" fmla="*/ 1629357 h 2329276"/>
                  <a:gd name="connsiteX25-306339" fmla="*/ 1662460 w 5729131"/>
                  <a:gd name="connsiteY25-306340" fmla="*/ 1611406 h 2329276"/>
                  <a:gd name="connsiteX26-306341" fmla="*/ 1629901 w 5729131"/>
                  <a:gd name="connsiteY26-306342" fmla="*/ 1624812 h 2329276"/>
                  <a:gd name="connsiteX27-306343" fmla="*/ 1629300 w 5729131"/>
                  <a:gd name="connsiteY27-306344" fmla="*/ 1620157 h 2329276"/>
                  <a:gd name="connsiteX28-306345" fmla="*/ 1617994 w 5729131"/>
                  <a:gd name="connsiteY28-306346" fmla="*/ 1624812 h 2329276"/>
                  <a:gd name="connsiteX29-306347" fmla="*/ 1608904 w 5729131"/>
                  <a:gd name="connsiteY29-306348" fmla="*/ 1554366 h 2329276"/>
                  <a:gd name="connsiteX30-306349" fmla="*/ 1552684 w 5729131"/>
                  <a:gd name="connsiteY30-306350" fmla="*/ 1544673 h 2329276"/>
                  <a:gd name="connsiteX31-306351" fmla="*/ 1518550 w 5729131"/>
                  <a:gd name="connsiteY31-306352" fmla="*/ 1570273 h 2329276"/>
                  <a:gd name="connsiteX32-306353" fmla="*/ 1425379 w 5729131"/>
                  <a:gd name="connsiteY32-306354" fmla="*/ 1590725 h 2329276"/>
                  <a:gd name="connsiteX33-306355" fmla="*/ 1409472 w 5729131"/>
                  <a:gd name="connsiteY33-306356" fmla="*/ 1608905 h 2329276"/>
                  <a:gd name="connsiteX34-306357" fmla="*/ 1270852 w 5729131"/>
                  <a:gd name="connsiteY34-306358" fmla="*/ 1629357 h 2329276"/>
                  <a:gd name="connsiteX35-306359" fmla="*/ 1254945 w 5729131"/>
                  <a:gd name="connsiteY35-306360" fmla="*/ 1649809 h 2329276"/>
                  <a:gd name="connsiteX36-306361" fmla="*/ 1282214 w 5729131"/>
                  <a:gd name="connsiteY36-306362" fmla="*/ 1692986 h 2329276"/>
                  <a:gd name="connsiteX37-306363" fmla="*/ 1243582 w 5729131"/>
                  <a:gd name="connsiteY37-306364" fmla="*/ 1708893 h 2329276"/>
                  <a:gd name="connsiteX38-306365" fmla="*/ 1254945 w 5729131"/>
                  <a:gd name="connsiteY38-306366" fmla="*/ 1727073 h 2329276"/>
                  <a:gd name="connsiteX39-306367" fmla="*/ 1216313 w 5729131"/>
                  <a:gd name="connsiteY39-306368" fmla="*/ 1752070 h 2329276"/>
                  <a:gd name="connsiteX40-306369" fmla="*/ 1275397 w 5729131"/>
                  <a:gd name="connsiteY40-306370" fmla="*/ 1795247 h 2329276"/>
                  <a:gd name="connsiteX41-306371" fmla="*/ 1270852 w 5729131"/>
                  <a:gd name="connsiteY41-306372" fmla="*/ 1822517 h 2329276"/>
                  <a:gd name="connsiteX42-306373" fmla="*/ 1259108 w 5729131"/>
                  <a:gd name="connsiteY42-306374" fmla="*/ 1821538 h 2329276"/>
                  <a:gd name="connsiteX43-306375" fmla="*/ 1258945 w 5729131"/>
                  <a:gd name="connsiteY43-306376" fmla="*/ 1822517 h 2329276"/>
                  <a:gd name="connsiteX44-306377" fmla="*/ 1215644 w 5729131"/>
                  <a:gd name="connsiteY44-306378" fmla="*/ 1818908 h 2329276"/>
                  <a:gd name="connsiteX45-306379" fmla="*/ 1204950 w 5729131"/>
                  <a:gd name="connsiteY45-306380" fmla="*/ 1833879 h 2329276"/>
                  <a:gd name="connsiteX46-306381" fmla="*/ 1196495 w 5729131"/>
                  <a:gd name="connsiteY46-306382" fmla="*/ 1829047 h 2329276"/>
                  <a:gd name="connsiteX47-306383" fmla="*/ 1193043 w 5729131"/>
                  <a:gd name="connsiteY47-306384" fmla="*/ 1833879 h 2329276"/>
                  <a:gd name="connsiteX48-306385" fmla="*/ 1145322 w 5729131"/>
                  <a:gd name="connsiteY48-306386" fmla="*/ 1806609 h 2329276"/>
                  <a:gd name="connsiteX49-306387" fmla="*/ 1098145 w 5729131"/>
                  <a:gd name="connsiteY49-306388" fmla="*/ 1806609 h 2329276"/>
                  <a:gd name="connsiteX50-306389" fmla="*/ 1061785 w 5729131"/>
                  <a:gd name="connsiteY50-306390" fmla="*/ 1833879 h 2329276"/>
                  <a:gd name="connsiteX51-306391" fmla="*/ 1055322 w 5729131"/>
                  <a:gd name="connsiteY51-306392" fmla="*/ 1829796 h 2329276"/>
                  <a:gd name="connsiteX52-306393" fmla="*/ 1049878 w 5729131"/>
                  <a:gd name="connsiteY52-306394" fmla="*/ 1833879 h 2329276"/>
                  <a:gd name="connsiteX53-306395" fmla="*/ 1006701 w 5729131"/>
                  <a:gd name="connsiteY53-306396" fmla="*/ 1806609 h 2329276"/>
                  <a:gd name="connsiteX54-306397" fmla="*/ 924893 w 5729131"/>
                  <a:gd name="connsiteY54-306398" fmla="*/ 1770250 h 2329276"/>
                  <a:gd name="connsiteX55-306399" fmla="*/ 877716 w 5729131"/>
                  <a:gd name="connsiteY55-306400" fmla="*/ 1770250 h 2329276"/>
                  <a:gd name="connsiteX56-306401" fmla="*/ 802724 w 5729131"/>
                  <a:gd name="connsiteY56-306402" fmla="*/ 1833879 h 2329276"/>
                  <a:gd name="connsiteX57-306403" fmla="*/ 798179 w 5729131"/>
                  <a:gd name="connsiteY57-306404" fmla="*/ 1877056 h 2329276"/>
                  <a:gd name="connsiteX58-306405" fmla="*/ 787406 w 5729131"/>
                  <a:gd name="connsiteY58-306406" fmla="*/ 1866283 h 2329276"/>
                  <a:gd name="connsiteX59-306407" fmla="*/ 786272 w 5729131"/>
                  <a:gd name="connsiteY59-306408" fmla="*/ 1877056 h 2329276"/>
                  <a:gd name="connsiteX60-306409" fmla="*/ 756063 w 5729131"/>
                  <a:gd name="connsiteY60-306410" fmla="*/ 1846846 h 2329276"/>
                  <a:gd name="connsiteX61-306411" fmla="*/ 732278 w 5729131"/>
                  <a:gd name="connsiteY61-306412" fmla="*/ 1904325 h 2329276"/>
                  <a:gd name="connsiteX62-306413" fmla="*/ 743640 w 5729131"/>
                  <a:gd name="connsiteY62-306414" fmla="*/ 1913415 h 2329276"/>
                  <a:gd name="connsiteX63-306415" fmla="*/ 723188 w 5729131"/>
                  <a:gd name="connsiteY63-306416" fmla="*/ 1956592 h 2329276"/>
                  <a:gd name="connsiteX64-306417" fmla="*/ 747026 w 5729131"/>
                  <a:gd name="connsiteY64-306418" fmla="*/ 1993433 h 2329276"/>
                  <a:gd name="connsiteX65-306419" fmla="*/ 763548 w 5729131"/>
                  <a:gd name="connsiteY65-306420" fmla="*/ 1990679 h 2329276"/>
                  <a:gd name="connsiteX66-306421" fmla="*/ 764871 w 5729131"/>
                  <a:gd name="connsiteY66-306422" fmla="*/ 1992443 h 2329276"/>
                  <a:gd name="connsiteX67-306423" fmla="*/ 775455 w 5729131"/>
                  <a:gd name="connsiteY67-306424" fmla="*/ 1990679 h 2329276"/>
                  <a:gd name="connsiteX68-306425" fmla="*/ 802724 w 5729131"/>
                  <a:gd name="connsiteY68-306426" fmla="*/ 2027038 h 2329276"/>
                  <a:gd name="connsiteX69-306427" fmla="*/ 798179 w 5729131"/>
                  <a:gd name="connsiteY69-306428" fmla="*/ 2054308 h 2329276"/>
                  <a:gd name="connsiteX70-306429" fmla="*/ 818632 w 5729131"/>
                  <a:gd name="connsiteY70-306430" fmla="*/ 2065670 h 2329276"/>
                  <a:gd name="connsiteX71-306431" fmla="*/ 802724 w 5729131"/>
                  <a:gd name="connsiteY71-306432" fmla="*/ 2097485 h 2329276"/>
                  <a:gd name="connsiteX72-306433" fmla="*/ 766365 w 5729131"/>
                  <a:gd name="connsiteY72-306434" fmla="*/ 2102030 h 2329276"/>
                  <a:gd name="connsiteX73-306435" fmla="*/ 727733 w 5729131"/>
                  <a:gd name="connsiteY73-306436" fmla="*/ 2161114 h 2329276"/>
                  <a:gd name="connsiteX74-306437" fmla="*/ 759548 w 5729131"/>
                  <a:gd name="connsiteY74-306438" fmla="*/ 2204291 h 2329276"/>
                  <a:gd name="connsiteX75-306439" fmla="*/ 759548 w 5729131"/>
                  <a:gd name="connsiteY75-306440" fmla="*/ 2242922 h 2329276"/>
                  <a:gd name="connsiteX76-306441" fmla="*/ 798179 w 5729131"/>
                  <a:gd name="connsiteY76-306442" fmla="*/ 2302007 h 2329276"/>
                  <a:gd name="connsiteX77-306443" fmla="*/ 775455 w 5729131"/>
                  <a:gd name="connsiteY77-306444" fmla="*/ 2317914 h 2329276"/>
                  <a:gd name="connsiteX78-306445" fmla="*/ 770910 w 5729131"/>
                  <a:gd name="connsiteY78-306446" fmla="*/ 2329276 h 2329276"/>
                  <a:gd name="connsiteX79-306447" fmla="*/ 759003 w 5729131"/>
                  <a:gd name="connsiteY79-306448" fmla="*/ 2329276 h 2329276"/>
                  <a:gd name="connsiteX80-306449" fmla="*/ 755003 w 5729131"/>
                  <a:gd name="connsiteY80-306450" fmla="*/ 2329276 h 2329276"/>
                  <a:gd name="connsiteX81-306451" fmla="*/ 743096 w 5729131"/>
                  <a:gd name="connsiteY81-306452" fmla="*/ 2329276 h 2329276"/>
                  <a:gd name="connsiteX82-306453" fmla="*/ 715826 w 5729131"/>
                  <a:gd name="connsiteY82-306454" fmla="*/ 2295189 h 2329276"/>
                  <a:gd name="connsiteX83-306455" fmla="*/ 704464 w 5729131"/>
                  <a:gd name="connsiteY83-306456" fmla="*/ 2295189 h 2329276"/>
                  <a:gd name="connsiteX84-306457" fmla="*/ 684012 w 5729131"/>
                  <a:gd name="connsiteY84-306458" fmla="*/ 2286099 h 2329276"/>
                  <a:gd name="connsiteX85-306459" fmla="*/ 672649 w 5729131"/>
                  <a:gd name="connsiteY85-306460" fmla="*/ 2263375 h 2329276"/>
                  <a:gd name="connsiteX86-306461" fmla="*/ 645222 w 5729131"/>
                  <a:gd name="connsiteY86-306462" fmla="*/ 2255538 h 2329276"/>
                  <a:gd name="connsiteX87-306463" fmla="*/ 625472 w 5729131"/>
                  <a:gd name="connsiteY87-306464" fmla="*/ 2258830 h 2329276"/>
                  <a:gd name="connsiteX88-306465" fmla="*/ 623771 w 5729131"/>
                  <a:gd name="connsiteY88-306466" fmla="*/ 2257129 h 2329276"/>
                  <a:gd name="connsiteX89-306467" fmla="*/ 613565 w 5729131"/>
                  <a:gd name="connsiteY89-306468" fmla="*/ 2258830 h 2329276"/>
                  <a:gd name="connsiteX90-306469" fmla="*/ 609020 w 5729131"/>
                  <a:gd name="connsiteY90-306470" fmla="*/ 2254285 h 2329276"/>
                  <a:gd name="connsiteX91-306471" fmla="*/ 559026 w 5729131"/>
                  <a:gd name="connsiteY91-306472" fmla="*/ 2227015 h 2329276"/>
                  <a:gd name="connsiteX92-306473" fmla="*/ 506760 w 5729131"/>
                  <a:gd name="connsiteY92-306474" fmla="*/ 2220198 h 2329276"/>
                  <a:gd name="connsiteX93-306475" fmla="*/ 483280 w 5729131"/>
                  <a:gd name="connsiteY93-306476" fmla="*/ 2213489 h 2329276"/>
                  <a:gd name="connsiteX94-306477" fmla="*/ 480035 w 5729131"/>
                  <a:gd name="connsiteY94-306478" fmla="*/ 2215653 h 2329276"/>
                  <a:gd name="connsiteX95-306479" fmla="*/ 475042 w 5729131"/>
                  <a:gd name="connsiteY95-306480" fmla="*/ 2211135 h 2329276"/>
                  <a:gd name="connsiteX96-306481" fmla="*/ 474945 w 5729131"/>
                  <a:gd name="connsiteY96-306482" fmla="*/ 2211108 h 2329276"/>
                  <a:gd name="connsiteX97-306483" fmla="*/ 468128 w 5729131"/>
                  <a:gd name="connsiteY97-306484" fmla="*/ 2215653 h 2329276"/>
                  <a:gd name="connsiteX98-306485" fmla="*/ 420406 w 5729131"/>
                  <a:gd name="connsiteY98-306486" fmla="*/ 2172476 h 2329276"/>
                  <a:gd name="connsiteX99-306487" fmla="*/ 381774 w 5729131"/>
                  <a:gd name="connsiteY99-306488" fmla="*/ 2156569 h 2329276"/>
                  <a:gd name="connsiteX100-306489" fmla="*/ 349960 w 5729131"/>
                  <a:gd name="connsiteY100-306490" fmla="*/ 2124754 h 2329276"/>
                  <a:gd name="connsiteX101-306491" fmla="*/ 377229 w 5729131"/>
                  <a:gd name="connsiteY101-306492" fmla="*/ 2117937 h 2329276"/>
                  <a:gd name="connsiteX102-306493" fmla="*/ 404499 w 5729131"/>
                  <a:gd name="connsiteY102-306494" fmla="*/ 2070215 h 2329276"/>
                  <a:gd name="connsiteX103-306495" fmla="*/ 388591 w 5729131"/>
                  <a:gd name="connsiteY103-306496" fmla="*/ 2054308 h 2329276"/>
                  <a:gd name="connsiteX104-306497" fmla="*/ 440858 w 5729131"/>
                  <a:gd name="connsiteY104-306498" fmla="*/ 2027038 h 2329276"/>
                  <a:gd name="connsiteX105-306499" fmla="*/ 440858 w 5729131"/>
                  <a:gd name="connsiteY105-306500" fmla="*/ 2023982 h 2329276"/>
                  <a:gd name="connsiteX106-306501" fmla="*/ 416406 w 5729131"/>
                  <a:gd name="connsiteY106-306502" fmla="*/ 2027038 h 2329276"/>
                  <a:gd name="connsiteX107-306503" fmla="*/ 416406 w 5729131"/>
                  <a:gd name="connsiteY107-306504" fmla="*/ 2025550 h 2329276"/>
                  <a:gd name="connsiteX108-306505" fmla="*/ 404499 w 5729131"/>
                  <a:gd name="connsiteY108-306506" fmla="*/ 2027038 h 2329276"/>
                  <a:gd name="connsiteX109-306507" fmla="*/ 404499 w 5729131"/>
                  <a:gd name="connsiteY109-306508" fmla="*/ 2006586 h 2329276"/>
                  <a:gd name="connsiteX110-306509" fmla="*/ 424951 w 5729131"/>
                  <a:gd name="connsiteY110-306510" fmla="*/ 1990679 h 2329276"/>
                  <a:gd name="connsiteX111-306511" fmla="*/ 463583 w 5729131"/>
                  <a:gd name="connsiteY111-306512" fmla="*/ 1983862 h 2329276"/>
                  <a:gd name="connsiteX112-306513" fmla="*/ 468128 w 5729131"/>
                  <a:gd name="connsiteY112-306514" fmla="*/ 1967954 h 2329276"/>
                  <a:gd name="connsiteX113-306515" fmla="*/ 456765 w 5729131"/>
                  <a:gd name="connsiteY113-306516" fmla="*/ 1936140 h 2329276"/>
                  <a:gd name="connsiteX114-306517" fmla="*/ 474945 w 5729131"/>
                  <a:gd name="connsiteY114-306518" fmla="*/ 1908870 h 2329276"/>
                  <a:gd name="connsiteX115-306519" fmla="*/ 474945 w 5729131"/>
                  <a:gd name="connsiteY115-306520" fmla="*/ 1888418 h 2329276"/>
                  <a:gd name="connsiteX116-306521" fmla="*/ 420406 w 5729131"/>
                  <a:gd name="connsiteY116-306522" fmla="*/ 1870238 h 2329276"/>
                  <a:gd name="connsiteX117-306523" fmla="*/ 409588 w 5729131"/>
                  <a:gd name="connsiteY117-306524" fmla="*/ 1870238 h 2329276"/>
                  <a:gd name="connsiteX118-306525" fmla="*/ 397681 w 5729131"/>
                  <a:gd name="connsiteY118-306526" fmla="*/ 1870238 h 2329276"/>
                  <a:gd name="connsiteX119-306527" fmla="*/ 379485 w 5729131"/>
                  <a:gd name="connsiteY119-306528" fmla="*/ 1847999 h 2329276"/>
                  <a:gd name="connsiteX120-306529" fmla="*/ 357322 w 5729131"/>
                  <a:gd name="connsiteY120-306530" fmla="*/ 1854331 h 2329276"/>
                  <a:gd name="connsiteX121-306531" fmla="*/ 352842 w 5729131"/>
                  <a:gd name="connsiteY121-306532" fmla="*/ 1852209 h 2329276"/>
                  <a:gd name="connsiteX122-306533" fmla="*/ 345415 w 5729131"/>
                  <a:gd name="connsiteY122-306534" fmla="*/ 1854331 h 2329276"/>
                  <a:gd name="connsiteX123-306535" fmla="*/ 302238 w 5729131"/>
                  <a:gd name="connsiteY123-306536" fmla="*/ 1833879 h 2329276"/>
                  <a:gd name="connsiteX124-306537" fmla="*/ 302238 w 5729131"/>
                  <a:gd name="connsiteY124-306538" fmla="*/ 1822517 h 2329276"/>
                  <a:gd name="connsiteX125-306539" fmla="*/ 286331 w 5729131"/>
                  <a:gd name="connsiteY125-306540" fmla="*/ 1795247 h 2329276"/>
                  <a:gd name="connsiteX126-306541" fmla="*/ 270968 w 5729131"/>
                  <a:gd name="connsiteY126-306542" fmla="*/ 1795247 h 2329276"/>
                  <a:gd name="connsiteX127-306543" fmla="*/ 259061 w 5729131"/>
                  <a:gd name="connsiteY127-306544" fmla="*/ 1795247 h 2329276"/>
                  <a:gd name="connsiteX128-306545" fmla="*/ 254516 w 5729131"/>
                  <a:gd name="connsiteY128-306546" fmla="*/ 1779340 h 2329276"/>
                  <a:gd name="connsiteX129-306547" fmla="*/ 263606 w 5729131"/>
                  <a:gd name="connsiteY129-306548" fmla="*/ 1763433 h 2329276"/>
                  <a:gd name="connsiteX130-306549" fmla="*/ 243991 w 5729131"/>
                  <a:gd name="connsiteY130-306550" fmla="*/ 1732920 h 2329276"/>
                  <a:gd name="connsiteX131-306551" fmla="*/ 216429 w 5729131"/>
                  <a:gd name="connsiteY131-306552" fmla="*/ 1736163 h 2329276"/>
                  <a:gd name="connsiteX132-306553" fmla="*/ 212956 w 5729131"/>
                  <a:gd name="connsiteY132-306554" fmla="*/ 1735171 h 2329276"/>
                  <a:gd name="connsiteX133-306555" fmla="*/ 204522 w 5729131"/>
                  <a:gd name="connsiteY133-306556" fmla="*/ 1736163 h 2329276"/>
                  <a:gd name="connsiteX134-306557" fmla="*/ 199623 w 5729131"/>
                  <a:gd name="connsiteY134-306558" fmla="*/ 1734763 h 2329276"/>
                  <a:gd name="connsiteX135-306559" fmla="*/ 195977 w 5729131"/>
                  <a:gd name="connsiteY135-306560" fmla="*/ 1747525 h 2329276"/>
                  <a:gd name="connsiteX136-306561" fmla="*/ 184968 w 5729131"/>
                  <a:gd name="connsiteY136-306562" fmla="*/ 1744380 h 2329276"/>
                  <a:gd name="connsiteX137-306563" fmla="*/ 184070 w 5729131"/>
                  <a:gd name="connsiteY137-306564" fmla="*/ 1747525 h 2329276"/>
                  <a:gd name="connsiteX138-306565" fmla="*/ 168163 w 5729131"/>
                  <a:gd name="connsiteY138-306566" fmla="*/ 1742990 h 2329276"/>
                  <a:gd name="connsiteX139-306567" fmla="*/ 156800 w 5729131"/>
                  <a:gd name="connsiteY139-306568" fmla="*/ 1704348 h 2329276"/>
                  <a:gd name="connsiteX140-306569" fmla="*/ 152255 w 5729131"/>
                  <a:gd name="connsiteY140-306570" fmla="*/ 1688441 h 2329276"/>
                  <a:gd name="connsiteX141-306571" fmla="*/ 156800 w 5729131"/>
                  <a:gd name="connsiteY141-306572" fmla="*/ 1683896 h 2329276"/>
                  <a:gd name="connsiteX142-306573" fmla="*/ 168707 w 5729131"/>
                  <a:gd name="connsiteY142-306574" fmla="*/ 1683896 h 2329276"/>
                  <a:gd name="connsiteX143-306575" fmla="*/ 188615 w 5729131"/>
                  <a:gd name="connsiteY143-306576" fmla="*/ 1683896 h 2329276"/>
                  <a:gd name="connsiteX144-306577" fmla="*/ 199977 w 5729131"/>
                  <a:gd name="connsiteY144-306578" fmla="*/ 1672534 h 2329276"/>
                  <a:gd name="connsiteX145-306579" fmla="*/ 188615 w 5729131"/>
                  <a:gd name="connsiteY145-306580" fmla="*/ 1649809 h 2329276"/>
                  <a:gd name="connsiteX146-306581" fmla="*/ 168163 w 5729131"/>
                  <a:gd name="connsiteY146-306582" fmla="*/ 1640720 h 2329276"/>
                  <a:gd name="connsiteX147-306583" fmla="*/ 168163 w 5729131"/>
                  <a:gd name="connsiteY147-306584" fmla="*/ 1633902 h 2329276"/>
                  <a:gd name="connsiteX148-306585" fmla="*/ 152255 w 5729131"/>
                  <a:gd name="connsiteY148-306586" fmla="*/ 1617995 h 2329276"/>
                  <a:gd name="connsiteX149-306587" fmla="*/ 129531 w 5729131"/>
                  <a:gd name="connsiteY149-306588" fmla="*/ 1581635 h 2329276"/>
                  <a:gd name="connsiteX150-306589" fmla="*/ 140893 w 5729131"/>
                  <a:gd name="connsiteY150-306590" fmla="*/ 1558911 h 2329276"/>
                  <a:gd name="connsiteX151-306591" fmla="*/ 136348 w 5729131"/>
                  <a:gd name="connsiteY151-306592" fmla="*/ 1531641 h 2329276"/>
                  <a:gd name="connsiteX152-306593" fmla="*/ 103789 w 5729131"/>
                  <a:gd name="connsiteY152-306594" fmla="*/ 1518234 h 2329276"/>
                  <a:gd name="connsiteX153-306595" fmla="*/ 93716 w 5729131"/>
                  <a:gd name="connsiteY153-306596" fmla="*/ 1522551 h 2329276"/>
                  <a:gd name="connsiteX154-306597" fmla="*/ 91868 w 5729131"/>
                  <a:gd name="connsiteY154-306598" fmla="*/ 1518240 h 2329276"/>
                  <a:gd name="connsiteX155-306599" fmla="*/ 81809 w 5729131"/>
                  <a:gd name="connsiteY155-306600" fmla="*/ 1522551 h 2329276"/>
                  <a:gd name="connsiteX156-306601" fmla="*/ 74992 w 5729131"/>
                  <a:gd name="connsiteY156-306602" fmla="*/ 1506644 h 2329276"/>
                  <a:gd name="connsiteX157-306603" fmla="*/ 34087 w 5729131"/>
                  <a:gd name="connsiteY157-306604" fmla="*/ 1495282 h 2329276"/>
                  <a:gd name="connsiteX158-306605" fmla="*/ 22725 w 5729131"/>
                  <a:gd name="connsiteY158-306606" fmla="*/ 1452105 h 2329276"/>
                  <a:gd name="connsiteX159-306607" fmla="*/ 22725 w 5729131"/>
                  <a:gd name="connsiteY159-306608" fmla="*/ 1420290 h 2329276"/>
                  <a:gd name="connsiteX160-306609" fmla="*/ 0 w 5729131"/>
                  <a:gd name="connsiteY160-306610" fmla="*/ 1404383 h 2329276"/>
                  <a:gd name="connsiteX161-306611" fmla="*/ 15907 w 5729131"/>
                  <a:gd name="connsiteY161-306612" fmla="*/ 1381659 h 2329276"/>
                  <a:gd name="connsiteX162-306613" fmla="*/ 6818 w 5729131"/>
                  <a:gd name="connsiteY162-306614" fmla="*/ 1318030 h 2329276"/>
                  <a:gd name="connsiteX163-306615" fmla="*/ 34087 w 5729131"/>
                  <a:gd name="connsiteY163-306616" fmla="*/ 1274853 h 2329276"/>
                  <a:gd name="connsiteX164-306617" fmla="*/ 27270 w 5729131"/>
                  <a:gd name="connsiteY164-306618" fmla="*/ 1263491 h 2329276"/>
                  <a:gd name="connsiteX165-306619" fmla="*/ 70447 w 5729131"/>
                  <a:gd name="connsiteY165-306620" fmla="*/ 1224859 h 2329276"/>
                  <a:gd name="connsiteX166-306621" fmla="*/ 27270 w 5729131"/>
                  <a:gd name="connsiteY166-306622" fmla="*/ 1188499 h 2329276"/>
                  <a:gd name="connsiteX167-306623" fmla="*/ 109078 w 5729131"/>
                  <a:gd name="connsiteY167-306624" fmla="*/ 1090783 h 2329276"/>
                  <a:gd name="connsiteX168-306625" fmla="*/ 145438 w 5729131"/>
                  <a:gd name="connsiteY168-306626" fmla="*/ 1047606 h 2329276"/>
                  <a:gd name="connsiteX169-306627" fmla="*/ 156800 w 5729131"/>
                  <a:gd name="connsiteY169-306628" fmla="*/ 1004430 h 2329276"/>
                  <a:gd name="connsiteX170-306629" fmla="*/ 102261 w 5729131"/>
                  <a:gd name="connsiteY170-306630" fmla="*/ 952163 h 2329276"/>
                  <a:gd name="connsiteX171-306631" fmla="*/ 118168 w 5729131"/>
                  <a:gd name="connsiteY171-306632" fmla="*/ 897624 h 2329276"/>
                  <a:gd name="connsiteX172-306633" fmla="*/ 86354 w 5729131"/>
                  <a:gd name="connsiteY172-306634" fmla="*/ 833995 h 2329276"/>
                  <a:gd name="connsiteX173-306635" fmla="*/ 109078 w 5729131"/>
                  <a:gd name="connsiteY173-306636" fmla="*/ 759003 h 2329276"/>
                  <a:gd name="connsiteX174-306637" fmla="*/ 70447 w 5729131"/>
                  <a:gd name="connsiteY174-306638" fmla="*/ 656742 h 2329276"/>
                  <a:gd name="connsiteX175-306639" fmla="*/ 102261 w 5729131"/>
                  <a:gd name="connsiteY175-306640" fmla="*/ 586296 h 2329276"/>
                  <a:gd name="connsiteX176-306641" fmla="*/ 43177 w 5729131"/>
                  <a:gd name="connsiteY176-306642" fmla="*/ 520395 h 2329276"/>
                  <a:gd name="connsiteX177-306643" fmla="*/ 49994 w 5729131"/>
                  <a:gd name="connsiteY177-306644" fmla="*/ 445403 h 2329276"/>
                  <a:gd name="connsiteX178-306645" fmla="*/ 81809 w 5729131"/>
                  <a:gd name="connsiteY178-306646" fmla="*/ 440858 h 2329276"/>
                  <a:gd name="connsiteX179-306647" fmla="*/ 145438 w 5729131"/>
                  <a:gd name="connsiteY179-306648" fmla="*/ 397682 h 2329276"/>
                  <a:gd name="connsiteX180-306649" fmla="*/ 184070 w 5729131"/>
                  <a:gd name="connsiteY180-306650" fmla="*/ 359050 h 2329276"/>
                  <a:gd name="connsiteX181-306651" fmla="*/ 189699 w 5729131"/>
                  <a:gd name="connsiteY181-306652" fmla="*/ 365328 h 2329276"/>
                  <a:gd name="connsiteX182-306653" fmla="*/ 195977 w 5729131"/>
                  <a:gd name="connsiteY182-306654" fmla="*/ 359050 h 2329276"/>
                  <a:gd name="connsiteX183-306655" fmla="*/ 255061 w 5729131"/>
                  <a:gd name="connsiteY183-306656" fmla="*/ 424951 h 2329276"/>
                  <a:gd name="connsiteX184-306657" fmla="*/ 350504 w 5729131"/>
                  <a:gd name="connsiteY184-306658" fmla="*/ 445403 h 2329276"/>
                  <a:gd name="connsiteX185-306659" fmla="*/ 491397 w 5729131"/>
                  <a:gd name="connsiteY185-306660" fmla="*/ 559027 h 2329276"/>
                  <a:gd name="connsiteX186-306661" fmla="*/ 523211 w 5729131"/>
                  <a:gd name="connsiteY186-306662" fmla="*/ 606748 h 2329276"/>
                  <a:gd name="connsiteX187-306663" fmla="*/ 523211 w 5729131"/>
                  <a:gd name="connsiteY187-306664" fmla="*/ 665832 h 2329276"/>
                  <a:gd name="connsiteX188-306665" fmla="*/ 486852 w 5729131"/>
                  <a:gd name="connsiteY188-306666" fmla="*/ 720371 h 2329276"/>
                  <a:gd name="connsiteX189-306667" fmla="*/ 420951 w 5729131"/>
                  <a:gd name="connsiteY189-306668" fmla="*/ 740824 h 2329276"/>
                  <a:gd name="connsiteX190-306669" fmla="*/ 415909 w 5729131"/>
                  <a:gd name="connsiteY190-306670" fmla="*/ 738693 h 2329276"/>
                  <a:gd name="connsiteX191-306671" fmla="*/ 409044 w 5729131"/>
                  <a:gd name="connsiteY191-306672" fmla="*/ 740824 h 2329276"/>
                  <a:gd name="connsiteX192-306673" fmla="*/ 252950 w 5729131"/>
                  <a:gd name="connsiteY192-306674" fmla="*/ 674868 h 2329276"/>
                  <a:gd name="connsiteX193-306675" fmla="*/ 232336 w 5729131"/>
                  <a:gd name="connsiteY193-306676" fmla="*/ 681740 h 2329276"/>
                  <a:gd name="connsiteX194-306677" fmla="*/ 291420 w 5729131"/>
                  <a:gd name="connsiteY194-306678" fmla="*/ 752186 h 2329276"/>
                  <a:gd name="connsiteX195-306679" fmla="*/ 291420 w 5729131"/>
                  <a:gd name="connsiteY195-306680" fmla="*/ 790818 h 2329276"/>
                  <a:gd name="connsiteX196-306681" fmla="*/ 298238 w 5729131"/>
                  <a:gd name="connsiteY196-306682" fmla="*/ 877172 h 2329276"/>
                  <a:gd name="connsiteX197-306683" fmla="*/ 345959 w 5729131"/>
                  <a:gd name="connsiteY197-306684" fmla="*/ 908986 h 2329276"/>
                  <a:gd name="connsiteX198-306685" fmla="*/ 362087 w 5729131"/>
                  <a:gd name="connsiteY198-306686" fmla="*/ 918394 h 2329276"/>
                  <a:gd name="connsiteX199-306687" fmla="*/ 365867 w 5729131"/>
                  <a:gd name="connsiteY199-306688" fmla="*/ 886261 h 2329276"/>
                  <a:gd name="connsiteX200-306689" fmla="*/ 345415 w 5729131"/>
                  <a:gd name="connsiteY200-306690" fmla="*/ 849902 h 2329276"/>
                  <a:gd name="connsiteX201-306691" fmla="*/ 365867 w 5729131"/>
                  <a:gd name="connsiteY201-306692" fmla="*/ 818087 h 2329276"/>
                  <a:gd name="connsiteX202-306693" fmla="*/ 374560 w 5729131"/>
                  <a:gd name="connsiteY202-306694" fmla="*/ 823086 h 2329276"/>
                  <a:gd name="connsiteX203-306695" fmla="*/ 377774 w 5729131"/>
                  <a:gd name="connsiteY203-306696" fmla="*/ 818087 h 2329276"/>
                  <a:gd name="connsiteX204-306697" fmla="*/ 461933 w 5729131"/>
                  <a:gd name="connsiteY204-306698" fmla="*/ 866479 h 2329276"/>
                  <a:gd name="connsiteX205-306699" fmla="*/ 484035 w 5729131"/>
                  <a:gd name="connsiteY205-306700" fmla="*/ 849902 h 2329276"/>
                  <a:gd name="connsiteX206-306701" fmla="*/ 463583 w 5729131"/>
                  <a:gd name="connsiteY206-306702" fmla="*/ 784000 h 2329276"/>
                  <a:gd name="connsiteX207-306703" fmla="*/ 549936 w 5729131"/>
                  <a:gd name="connsiteY207-306704" fmla="*/ 697647 h 2329276"/>
                  <a:gd name="connsiteX208-306705" fmla="*/ 559742 w 5729131"/>
                  <a:gd name="connsiteY208-306706" fmla="*/ 699748 h 2329276"/>
                  <a:gd name="connsiteX209-306707" fmla="*/ 561843 w 5729131"/>
                  <a:gd name="connsiteY209-306708" fmla="*/ 697647 h 2329276"/>
                  <a:gd name="connsiteX210-306709" fmla="*/ 593658 w 5729131"/>
                  <a:gd name="connsiteY210-306710" fmla="*/ 704464 h 2329276"/>
                  <a:gd name="connsiteX211-306711" fmla="*/ 620945 w 5729131"/>
                  <a:gd name="connsiteY211-306712" fmla="*/ 728341 h 2329276"/>
                  <a:gd name="connsiteX212-306713" fmla="*/ 640835 w 5729131"/>
                  <a:gd name="connsiteY212-306714" fmla="*/ 672650 h 2329276"/>
                  <a:gd name="connsiteX213-306715" fmla="*/ 609020 w 5729131"/>
                  <a:gd name="connsiteY213-306716" fmla="*/ 618111 h 2329276"/>
                  <a:gd name="connsiteX214-306717" fmla="*/ 624928 w 5729131"/>
                  <a:gd name="connsiteY214-306718" fmla="*/ 559027 h 2329276"/>
                  <a:gd name="connsiteX215-306719" fmla="*/ 597658 w 5729131"/>
                  <a:gd name="connsiteY215-306720" fmla="*/ 499942 h 2329276"/>
                  <a:gd name="connsiteX216-306721" fmla="*/ 611562 w 5729131"/>
                  <a:gd name="connsiteY216-306722" fmla="*/ 504268 h 2329276"/>
                  <a:gd name="connsiteX217-306723" fmla="*/ 609565 w 5729131"/>
                  <a:gd name="connsiteY217-306724" fmla="*/ 499942 h 2329276"/>
                  <a:gd name="connsiteX218-306725" fmla="*/ 711826 w 5729131"/>
                  <a:gd name="connsiteY218-306726" fmla="*/ 531757 h 2329276"/>
                  <a:gd name="connsiteX219-306727" fmla="*/ 732278 w 5729131"/>
                  <a:gd name="connsiteY219-306728" fmla="*/ 586296 h 2329276"/>
                  <a:gd name="connsiteX220-306729" fmla="*/ 684556 w 5729131"/>
                  <a:gd name="connsiteY220-306730" fmla="*/ 597658 h 2329276"/>
                  <a:gd name="connsiteX221-306731" fmla="*/ 684556 w 5729131"/>
                  <a:gd name="connsiteY221-306732" fmla="*/ 649925 h 2329276"/>
                  <a:gd name="connsiteX222-306733" fmla="*/ 713309 w 5729131"/>
                  <a:gd name="connsiteY222-306734" fmla="*/ 678678 h 2329276"/>
                  <a:gd name="connsiteX223-306735" fmla="*/ 763548 w 5729131"/>
                  <a:gd name="connsiteY223-306736" fmla="*/ 661287 h 2329276"/>
                  <a:gd name="connsiteX224-306737" fmla="*/ 770365 w 5729131"/>
                  <a:gd name="connsiteY224-306738" fmla="*/ 602203 h 2329276"/>
                  <a:gd name="connsiteX225-306739" fmla="*/ 845357 w 5729131"/>
                  <a:gd name="connsiteY225-306740" fmla="*/ 554482 h 2329276"/>
                  <a:gd name="connsiteX226-306741" fmla="*/ 972614 w 5729131"/>
                  <a:gd name="connsiteY226-306742" fmla="*/ 468128 h 2329276"/>
                  <a:gd name="connsiteX227-306743" fmla="*/ 982566 w 5729131"/>
                  <a:gd name="connsiteY227-306744" fmla="*/ 469455 h 2329276"/>
                  <a:gd name="connsiteX228-306745" fmla="*/ 984521 w 5729131"/>
                  <a:gd name="connsiteY228-306746" fmla="*/ 468128 h 2329276"/>
                  <a:gd name="connsiteX229-306747" fmla="*/ 1018608 w 5729131"/>
                  <a:gd name="connsiteY229-306748" fmla="*/ 472673 h 2329276"/>
                  <a:gd name="connsiteX230-306749" fmla="*/ 979977 w 5729131"/>
                  <a:gd name="connsiteY230-306750" fmla="*/ 536302 h 2329276"/>
                  <a:gd name="connsiteX231-306751" fmla="*/ 1012666 w 5729131"/>
                  <a:gd name="connsiteY231-306752" fmla="*/ 541463 h 2329276"/>
                  <a:gd name="connsiteX232-306753" fmla="*/ 1038516 w 5729131"/>
                  <a:gd name="connsiteY232-306754" fmla="*/ 511305 h 2329276"/>
                  <a:gd name="connsiteX233-306755" fmla="*/ 1050423 w 5729131"/>
                  <a:gd name="connsiteY233-306756" fmla="*/ 511305 h 2329276"/>
                  <a:gd name="connsiteX234-306757" fmla="*/ 1108962 w 5729131"/>
                  <a:gd name="connsiteY234-306758" fmla="*/ 511305 h 2329276"/>
                  <a:gd name="connsiteX235-306759" fmla="*/ 1161229 w 5729131"/>
                  <a:gd name="connsiteY235-306760" fmla="*/ 468128 h 2329276"/>
                  <a:gd name="connsiteX236-306761" fmla="*/ 1165711 w 5729131"/>
                  <a:gd name="connsiteY236-306762" fmla="*/ 474262 h 2329276"/>
                  <a:gd name="connsiteX237-306763" fmla="*/ 1173136 w 5729131"/>
                  <a:gd name="connsiteY237-306764" fmla="*/ 468128 h 2329276"/>
                  <a:gd name="connsiteX238-306765" fmla="*/ 1210035 w 5729131"/>
                  <a:gd name="connsiteY238-306766" fmla="*/ 518621 h 2329276"/>
                  <a:gd name="connsiteX239-306767" fmla="*/ 1247583 w 5729131"/>
                  <a:gd name="connsiteY239-306768" fmla="*/ 461311 h 2329276"/>
                  <a:gd name="connsiteX240-306769" fmla="*/ 1211223 w 5729131"/>
                  <a:gd name="connsiteY240-306770" fmla="*/ 402227 h 2329276"/>
                  <a:gd name="connsiteX241-306771" fmla="*/ 1227130 w 5729131"/>
                  <a:gd name="connsiteY241-306772" fmla="*/ 365867 h 2329276"/>
                  <a:gd name="connsiteX242-306773" fmla="*/ 1237665 w 5729131"/>
                  <a:gd name="connsiteY242-306774" fmla="*/ 369005 h 2329276"/>
                  <a:gd name="connsiteX243-306775" fmla="*/ 1239037 w 5729131"/>
                  <a:gd name="connsiteY243-306776" fmla="*/ 365867 h 2329276"/>
                  <a:gd name="connsiteX244-306777" fmla="*/ 1345843 w 5729131"/>
                  <a:gd name="connsiteY244-306778" fmla="*/ 397682 h 2329276"/>
                  <a:gd name="connsiteX245-306779" fmla="*/ 1400382 w 5729131"/>
                  <a:gd name="connsiteY245-306780" fmla="*/ 429496 h 2329276"/>
                  <a:gd name="connsiteX246-306781" fmla="*/ 1519756 w 5729131"/>
                  <a:gd name="connsiteY246-306782" fmla="*/ 536080 h 2329276"/>
                  <a:gd name="connsiteX247-306783" fmla="*/ 1543003 w 5729131"/>
                  <a:gd name="connsiteY247-306784" fmla="*/ 495398 h 2329276"/>
                  <a:gd name="connsiteX248-306785" fmla="*/ 1506643 w 5729131"/>
                  <a:gd name="connsiteY248-306786" fmla="*/ 440858 h 2329276"/>
                  <a:gd name="connsiteX249-306787" fmla="*/ 1506643 w 5729131"/>
                  <a:gd name="connsiteY249-306788" fmla="*/ 418134 h 2329276"/>
                  <a:gd name="connsiteX250-306789" fmla="*/ 1463467 w 5729131"/>
                  <a:gd name="connsiteY250-306790" fmla="*/ 409044 h 2329276"/>
                  <a:gd name="connsiteX251-306791" fmla="*/ 1472556 w 5729131"/>
                  <a:gd name="connsiteY251-306792" fmla="*/ 359050 h 2329276"/>
                  <a:gd name="connsiteX252-306793" fmla="*/ 1452104 w 5729131"/>
                  <a:gd name="connsiteY252-306794" fmla="*/ 272696 h 2329276"/>
                  <a:gd name="connsiteX253-306795" fmla="*/ 1452104 w 5729131"/>
                  <a:gd name="connsiteY253-306796" fmla="*/ 236337 h 2329276"/>
                  <a:gd name="connsiteX254-306797" fmla="*/ 1522551 w 5729131"/>
                  <a:gd name="connsiteY254-306798" fmla="*/ 134076 h 2329276"/>
                  <a:gd name="connsiteX255-306799" fmla="*/ 1543003 w 5729131"/>
                  <a:gd name="connsiteY255-306800" fmla="*/ 20453 h 2329276"/>
                  <a:gd name="connsiteX256-306801" fmla="*/ 1570272 w 5729131"/>
                  <a:gd name="connsiteY256-306802" fmla="*/ 0 h 2329276"/>
                  <a:gd name="connsiteX257-306803" fmla="*/ 1578688 w 5729131"/>
                  <a:gd name="connsiteY257-306804" fmla="*/ 2619 h 2329276"/>
                  <a:gd name="connsiteX258-306805" fmla="*/ 1582179 w 5729131"/>
                  <a:gd name="connsiteY258-306806" fmla="*/ 0 h 2329276"/>
                  <a:gd name="connsiteX259-306807" fmla="*/ 1684440 w 5729131"/>
                  <a:gd name="connsiteY259-306808" fmla="*/ 31815 h 2329276"/>
                  <a:gd name="connsiteX260-306809" fmla="*/ 1688985 w 5729131"/>
                  <a:gd name="connsiteY260-306810" fmla="*/ 102261 h 2329276"/>
                  <a:gd name="connsiteX261-306811" fmla="*/ 1652625 w 5729131"/>
                  <a:gd name="connsiteY261-306812" fmla="*/ 193160 h 2329276"/>
                  <a:gd name="connsiteX262-306813" fmla="*/ 1679895 w 5729131"/>
                  <a:gd name="connsiteY262-306814" fmla="*/ 231792 h 2329276"/>
                  <a:gd name="connsiteX263-306815" fmla="*/ 1688985 w 5729131"/>
                  <a:gd name="connsiteY263-306816" fmla="*/ 306783 h 2329276"/>
                  <a:gd name="connsiteX264-306817" fmla="*/ 1679895 w 5729131"/>
                  <a:gd name="connsiteY264-306818" fmla="*/ 452221 h 2329276"/>
                  <a:gd name="connsiteX265-306819" fmla="*/ 1636718 w 5729131"/>
                  <a:gd name="connsiteY265-306820" fmla="*/ 715827 h 2329276"/>
                  <a:gd name="connsiteX266-306821" fmla="*/ 1662494 w 5729131"/>
                  <a:gd name="connsiteY266-306822" fmla="*/ 722271 h 2329276"/>
                  <a:gd name="connsiteX0-306823" fmla="*/ 1662494 w 5729131"/>
                  <a:gd name="connsiteY0-306824" fmla="*/ 722271 h 2329276"/>
                  <a:gd name="connsiteX1-306825" fmla="*/ 5729132 w 5729131"/>
                  <a:gd name="connsiteY1-306826" fmla="*/ 785976 h 2329276"/>
                  <a:gd name="connsiteX2-306827" fmla="*/ 5693366 w 5729131"/>
                  <a:gd name="connsiteY2-306828" fmla="*/ 792603 h 2329276"/>
                  <a:gd name="connsiteX3-306829" fmla="*/ 5640799 w 5729131"/>
                  <a:gd name="connsiteY3-306830" fmla="*/ 752186 h 2329276"/>
                  <a:gd name="connsiteX4-306831" fmla="*/ 5586259 w 5729131"/>
                  <a:gd name="connsiteY4-306832" fmla="*/ 870354 h 2329276"/>
                  <a:gd name="connsiteX5-306833" fmla="*/ 5575676 w 5729131"/>
                  <a:gd name="connsiteY5-306834" fmla="*/ 869346 h 2329276"/>
                  <a:gd name="connsiteX6-306835" fmla="*/ 5539436 w 5729131"/>
                  <a:gd name="connsiteY6-306836" fmla="*/ 867029 h 2329276"/>
                  <a:gd name="connsiteX7-306837" fmla="*/ 5593077 w 5729131"/>
                  <a:gd name="connsiteY7-306838" fmla="*/ 972615 h 2329276"/>
                  <a:gd name="connsiteX8-306839" fmla="*/ 5613529 w 5729131"/>
                  <a:gd name="connsiteY8-306840" fmla="*/ 1031699 h 2329276"/>
                  <a:gd name="connsiteX9-306841" fmla="*/ 5608984 w 5729131"/>
                  <a:gd name="connsiteY9-306842" fmla="*/ 1054424 h 2329276"/>
                  <a:gd name="connsiteX10-306843" fmla="*/ 5274932 w 5729131"/>
                  <a:gd name="connsiteY10-306844" fmla="*/ 1236221 h 2329276"/>
                  <a:gd name="connsiteX11-306845" fmla="*/ 5267238 w 5729131"/>
                  <a:gd name="connsiteY11-306846" fmla="*/ 1227794 h 2329276"/>
                  <a:gd name="connsiteX12-306847" fmla="*/ 5129494 w 5729131"/>
                  <a:gd name="connsiteY12-306848" fmla="*/ 1243038 h 2329276"/>
                  <a:gd name="connsiteX13-306849" fmla="*/ 5126389 w 5729131"/>
                  <a:gd name="connsiteY13-306850" fmla="*/ 1237716 h 2329276"/>
                  <a:gd name="connsiteX14-306851" fmla="*/ 5117587 w 5729131"/>
                  <a:gd name="connsiteY14-306852" fmla="*/ 1243038 h 2329276"/>
                  <a:gd name="connsiteX15-306853" fmla="*/ 5074955 w 5729131"/>
                  <a:gd name="connsiteY15-306854" fmla="*/ 1247583 h 2329276"/>
                  <a:gd name="connsiteX16-306855" fmla="*/ 5015871 w 5729131"/>
                  <a:gd name="connsiteY16-306856" fmla="*/ 1283943 h 2329276"/>
                  <a:gd name="connsiteX17-306857" fmla="*/ 4974967 w 5729131"/>
                  <a:gd name="connsiteY17-306858" fmla="*/ 1349844 h 2329276"/>
                  <a:gd name="connsiteX18-306859" fmla="*/ 1811153 w 5729131"/>
                  <a:gd name="connsiteY18-306860" fmla="*/ 1617995 h 2329276"/>
                  <a:gd name="connsiteX19-306861" fmla="*/ 1748069 w 5729131"/>
                  <a:gd name="connsiteY19-306862" fmla="*/ 1656627 h 2329276"/>
                  <a:gd name="connsiteX20-306863" fmla="*/ 1711709 w 5729131"/>
                  <a:gd name="connsiteY20-306864" fmla="*/ 1661172 h 2329276"/>
                  <a:gd name="connsiteX21-306865" fmla="*/ 1711926 w 5729131"/>
                  <a:gd name="connsiteY21-306866" fmla="*/ 1659656 h 2329276"/>
                  <a:gd name="connsiteX22-306867" fmla="*/ 1699803 w 5729131"/>
                  <a:gd name="connsiteY22-306868" fmla="*/ 1661172 h 2329276"/>
                  <a:gd name="connsiteX23-306869" fmla="*/ 1704347 w 5729131"/>
                  <a:gd name="connsiteY23-306870" fmla="*/ 1629357 h 2329276"/>
                  <a:gd name="connsiteX24-306871" fmla="*/ 1662460 w 5729131"/>
                  <a:gd name="connsiteY24-306872" fmla="*/ 1611406 h 2329276"/>
                  <a:gd name="connsiteX25-306873" fmla="*/ 1629901 w 5729131"/>
                  <a:gd name="connsiteY25-306874" fmla="*/ 1624812 h 2329276"/>
                  <a:gd name="connsiteX26-306875" fmla="*/ 1629300 w 5729131"/>
                  <a:gd name="connsiteY26-306876" fmla="*/ 1620157 h 2329276"/>
                  <a:gd name="connsiteX27-306877" fmla="*/ 1617994 w 5729131"/>
                  <a:gd name="connsiteY27-306878" fmla="*/ 1624812 h 2329276"/>
                  <a:gd name="connsiteX28-306879" fmla="*/ 1608904 w 5729131"/>
                  <a:gd name="connsiteY28-306880" fmla="*/ 1554366 h 2329276"/>
                  <a:gd name="connsiteX29-306881" fmla="*/ 1552684 w 5729131"/>
                  <a:gd name="connsiteY29-306882" fmla="*/ 1544673 h 2329276"/>
                  <a:gd name="connsiteX30-306883" fmla="*/ 1518550 w 5729131"/>
                  <a:gd name="connsiteY30-306884" fmla="*/ 1570273 h 2329276"/>
                  <a:gd name="connsiteX31-306885" fmla="*/ 1425379 w 5729131"/>
                  <a:gd name="connsiteY31-306886" fmla="*/ 1590725 h 2329276"/>
                  <a:gd name="connsiteX32-306887" fmla="*/ 1409472 w 5729131"/>
                  <a:gd name="connsiteY32-306888" fmla="*/ 1608905 h 2329276"/>
                  <a:gd name="connsiteX33-306889" fmla="*/ 1270852 w 5729131"/>
                  <a:gd name="connsiteY33-306890" fmla="*/ 1629357 h 2329276"/>
                  <a:gd name="connsiteX34-306891" fmla="*/ 1254945 w 5729131"/>
                  <a:gd name="connsiteY34-306892" fmla="*/ 1649809 h 2329276"/>
                  <a:gd name="connsiteX35-306893" fmla="*/ 1282214 w 5729131"/>
                  <a:gd name="connsiteY35-306894" fmla="*/ 1692986 h 2329276"/>
                  <a:gd name="connsiteX36-306895" fmla="*/ 1243582 w 5729131"/>
                  <a:gd name="connsiteY36-306896" fmla="*/ 1708893 h 2329276"/>
                  <a:gd name="connsiteX37-306897" fmla="*/ 1254945 w 5729131"/>
                  <a:gd name="connsiteY37-306898" fmla="*/ 1727073 h 2329276"/>
                  <a:gd name="connsiteX38-306899" fmla="*/ 1216313 w 5729131"/>
                  <a:gd name="connsiteY38-306900" fmla="*/ 1752070 h 2329276"/>
                  <a:gd name="connsiteX39-306901" fmla="*/ 1275397 w 5729131"/>
                  <a:gd name="connsiteY39-306902" fmla="*/ 1795247 h 2329276"/>
                  <a:gd name="connsiteX40-306903" fmla="*/ 1270852 w 5729131"/>
                  <a:gd name="connsiteY40-306904" fmla="*/ 1822517 h 2329276"/>
                  <a:gd name="connsiteX41-306905" fmla="*/ 1259108 w 5729131"/>
                  <a:gd name="connsiteY41-306906" fmla="*/ 1821538 h 2329276"/>
                  <a:gd name="connsiteX42-306907" fmla="*/ 1258945 w 5729131"/>
                  <a:gd name="connsiteY42-306908" fmla="*/ 1822517 h 2329276"/>
                  <a:gd name="connsiteX43-306909" fmla="*/ 1215644 w 5729131"/>
                  <a:gd name="connsiteY43-306910" fmla="*/ 1818908 h 2329276"/>
                  <a:gd name="connsiteX44-306911" fmla="*/ 1204950 w 5729131"/>
                  <a:gd name="connsiteY44-306912" fmla="*/ 1833879 h 2329276"/>
                  <a:gd name="connsiteX45-306913" fmla="*/ 1196495 w 5729131"/>
                  <a:gd name="connsiteY45-306914" fmla="*/ 1829047 h 2329276"/>
                  <a:gd name="connsiteX46-306915" fmla="*/ 1193043 w 5729131"/>
                  <a:gd name="connsiteY46-306916" fmla="*/ 1833879 h 2329276"/>
                  <a:gd name="connsiteX47-306917" fmla="*/ 1145322 w 5729131"/>
                  <a:gd name="connsiteY47-306918" fmla="*/ 1806609 h 2329276"/>
                  <a:gd name="connsiteX48-306919" fmla="*/ 1098145 w 5729131"/>
                  <a:gd name="connsiteY48-306920" fmla="*/ 1806609 h 2329276"/>
                  <a:gd name="connsiteX49-306921" fmla="*/ 1061785 w 5729131"/>
                  <a:gd name="connsiteY49-306922" fmla="*/ 1833879 h 2329276"/>
                  <a:gd name="connsiteX50-306923" fmla="*/ 1055322 w 5729131"/>
                  <a:gd name="connsiteY50-306924" fmla="*/ 1829796 h 2329276"/>
                  <a:gd name="connsiteX51-306925" fmla="*/ 1049878 w 5729131"/>
                  <a:gd name="connsiteY51-306926" fmla="*/ 1833879 h 2329276"/>
                  <a:gd name="connsiteX52-306927" fmla="*/ 1006701 w 5729131"/>
                  <a:gd name="connsiteY52-306928" fmla="*/ 1806609 h 2329276"/>
                  <a:gd name="connsiteX53-306929" fmla="*/ 924893 w 5729131"/>
                  <a:gd name="connsiteY53-306930" fmla="*/ 1770250 h 2329276"/>
                  <a:gd name="connsiteX54-306931" fmla="*/ 877716 w 5729131"/>
                  <a:gd name="connsiteY54-306932" fmla="*/ 1770250 h 2329276"/>
                  <a:gd name="connsiteX55-306933" fmla="*/ 802724 w 5729131"/>
                  <a:gd name="connsiteY55-306934" fmla="*/ 1833879 h 2329276"/>
                  <a:gd name="connsiteX56-306935" fmla="*/ 798179 w 5729131"/>
                  <a:gd name="connsiteY56-306936" fmla="*/ 1877056 h 2329276"/>
                  <a:gd name="connsiteX57-306937" fmla="*/ 787406 w 5729131"/>
                  <a:gd name="connsiteY57-306938" fmla="*/ 1866283 h 2329276"/>
                  <a:gd name="connsiteX58-306939" fmla="*/ 786272 w 5729131"/>
                  <a:gd name="connsiteY58-306940" fmla="*/ 1877056 h 2329276"/>
                  <a:gd name="connsiteX59-306941" fmla="*/ 756063 w 5729131"/>
                  <a:gd name="connsiteY59-306942" fmla="*/ 1846846 h 2329276"/>
                  <a:gd name="connsiteX60-306943" fmla="*/ 732278 w 5729131"/>
                  <a:gd name="connsiteY60-306944" fmla="*/ 1904325 h 2329276"/>
                  <a:gd name="connsiteX61-306945" fmla="*/ 743640 w 5729131"/>
                  <a:gd name="connsiteY61-306946" fmla="*/ 1913415 h 2329276"/>
                  <a:gd name="connsiteX62-306947" fmla="*/ 723188 w 5729131"/>
                  <a:gd name="connsiteY62-306948" fmla="*/ 1956592 h 2329276"/>
                  <a:gd name="connsiteX63-306949" fmla="*/ 747026 w 5729131"/>
                  <a:gd name="connsiteY63-306950" fmla="*/ 1993433 h 2329276"/>
                  <a:gd name="connsiteX64-306951" fmla="*/ 763548 w 5729131"/>
                  <a:gd name="connsiteY64-306952" fmla="*/ 1990679 h 2329276"/>
                  <a:gd name="connsiteX65-306953" fmla="*/ 764871 w 5729131"/>
                  <a:gd name="connsiteY65-306954" fmla="*/ 1992443 h 2329276"/>
                  <a:gd name="connsiteX66-306955" fmla="*/ 775455 w 5729131"/>
                  <a:gd name="connsiteY66-306956" fmla="*/ 1990679 h 2329276"/>
                  <a:gd name="connsiteX67-306957" fmla="*/ 802724 w 5729131"/>
                  <a:gd name="connsiteY67-306958" fmla="*/ 2027038 h 2329276"/>
                  <a:gd name="connsiteX68-306959" fmla="*/ 798179 w 5729131"/>
                  <a:gd name="connsiteY68-306960" fmla="*/ 2054308 h 2329276"/>
                  <a:gd name="connsiteX69-306961" fmla="*/ 818632 w 5729131"/>
                  <a:gd name="connsiteY69-306962" fmla="*/ 2065670 h 2329276"/>
                  <a:gd name="connsiteX70-306963" fmla="*/ 802724 w 5729131"/>
                  <a:gd name="connsiteY70-306964" fmla="*/ 2097485 h 2329276"/>
                  <a:gd name="connsiteX71-306965" fmla="*/ 766365 w 5729131"/>
                  <a:gd name="connsiteY71-306966" fmla="*/ 2102030 h 2329276"/>
                  <a:gd name="connsiteX72-306967" fmla="*/ 727733 w 5729131"/>
                  <a:gd name="connsiteY72-306968" fmla="*/ 2161114 h 2329276"/>
                  <a:gd name="connsiteX73-306969" fmla="*/ 759548 w 5729131"/>
                  <a:gd name="connsiteY73-306970" fmla="*/ 2204291 h 2329276"/>
                  <a:gd name="connsiteX74-306971" fmla="*/ 759548 w 5729131"/>
                  <a:gd name="connsiteY74-306972" fmla="*/ 2242922 h 2329276"/>
                  <a:gd name="connsiteX75-306973" fmla="*/ 798179 w 5729131"/>
                  <a:gd name="connsiteY75-306974" fmla="*/ 2302007 h 2329276"/>
                  <a:gd name="connsiteX76-306975" fmla="*/ 775455 w 5729131"/>
                  <a:gd name="connsiteY76-306976" fmla="*/ 2317914 h 2329276"/>
                  <a:gd name="connsiteX77-306977" fmla="*/ 770910 w 5729131"/>
                  <a:gd name="connsiteY77-306978" fmla="*/ 2329276 h 2329276"/>
                  <a:gd name="connsiteX78-306979" fmla="*/ 759003 w 5729131"/>
                  <a:gd name="connsiteY78-306980" fmla="*/ 2329276 h 2329276"/>
                  <a:gd name="connsiteX79-306981" fmla="*/ 755003 w 5729131"/>
                  <a:gd name="connsiteY79-306982" fmla="*/ 2329276 h 2329276"/>
                  <a:gd name="connsiteX80-306983" fmla="*/ 743096 w 5729131"/>
                  <a:gd name="connsiteY80-306984" fmla="*/ 2329276 h 2329276"/>
                  <a:gd name="connsiteX81-306985" fmla="*/ 715826 w 5729131"/>
                  <a:gd name="connsiteY81-306986" fmla="*/ 2295189 h 2329276"/>
                  <a:gd name="connsiteX82-306987" fmla="*/ 704464 w 5729131"/>
                  <a:gd name="connsiteY82-306988" fmla="*/ 2295189 h 2329276"/>
                  <a:gd name="connsiteX83-306989" fmla="*/ 684012 w 5729131"/>
                  <a:gd name="connsiteY83-306990" fmla="*/ 2286099 h 2329276"/>
                  <a:gd name="connsiteX84-306991" fmla="*/ 672649 w 5729131"/>
                  <a:gd name="connsiteY84-306992" fmla="*/ 2263375 h 2329276"/>
                  <a:gd name="connsiteX85-306993" fmla="*/ 645222 w 5729131"/>
                  <a:gd name="connsiteY85-306994" fmla="*/ 2255538 h 2329276"/>
                  <a:gd name="connsiteX86-306995" fmla="*/ 625472 w 5729131"/>
                  <a:gd name="connsiteY86-306996" fmla="*/ 2258830 h 2329276"/>
                  <a:gd name="connsiteX87-306997" fmla="*/ 623771 w 5729131"/>
                  <a:gd name="connsiteY87-306998" fmla="*/ 2257129 h 2329276"/>
                  <a:gd name="connsiteX88-306999" fmla="*/ 613565 w 5729131"/>
                  <a:gd name="connsiteY88-307000" fmla="*/ 2258830 h 2329276"/>
                  <a:gd name="connsiteX89-307001" fmla="*/ 609020 w 5729131"/>
                  <a:gd name="connsiteY89-307002" fmla="*/ 2254285 h 2329276"/>
                  <a:gd name="connsiteX90-307003" fmla="*/ 559026 w 5729131"/>
                  <a:gd name="connsiteY90-307004" fmla="*/ 2227015 h 2329276"/>
                  <a:gd name="connsiteX91-307005" fmla="*/ 506760 w 5729131"/>
                  <a:gd name="connsiteY91-307006" fmla="*/ 2220198 h 2329276"/>
                  <a:gd name="connsiteX92-307007" fmla="*/ 483280 w 5729131"/>
                  <a:gd name="connsiteY92-307008" fmla="*/ 2213489 h 2329276"/>
                  <a:gd name="connsiteX93-307009" fmla="*/ 480035 w 5729131"/>
                  <a:gd name="connsiteY93-307010" fmla="*/ 2215653 h 2329276"/>
                  <a:gd name="connsiteX94-307011" fmla="*/ 475042 w 5729131"/>
                  <a:gd name="connsiteY94-307012" fmla="*/ 2211135 h 2329276"/>
                  <a:gd name="connsiteX95-307013" fmla="*/ 474945 w 5729131"/>
                  <a:gd name="connsiteY95-307014" fmla="*/ 2211108 h 2329276"/>
                  <a:gd name="connsiteX96-307015" fmla="*/ 468128 w 5729131"/>
                  <a:gd name="connsiteY96-307016" fmla="*/ 2215653 h 2329276"/>
                  <a:gd name="connsiteX97-307017" fmla="*/ 420406 w 5729131"/>
                  <a:gd name="connsiteY97-307018" fmla="*/ 2172476 h 2329276"/>
                  <a:gd name="connsiteX98-307019" fmla="*/ 381774 w 5729131"/>
                  <a:gd name="connsiteY98-307020" fmla="*/ 2156569 h 2329276"/>
                  <a:gd name="connsiteX99-307021" fmla="*/ 349960 w 5729131"/>
                  <a:gd name="connsiteY99-307022" fmla="*/ 2124754 h 2329276"/>
                  <a:gd name="connsiteX100-307023" fmla="*/ 377229 w 5729131"/>
                  <a:gd name="connsiteY100-307024" fmla="*/ 2117937 h 2329276"/>
                  <a:gd name="connsiteX101-307025" fmla="*/ 404499 w 5729131"/>
                  <a:gd name="connsiteY101-307026" fmla="*/ 2070215 h 2329276"/>
                  <a:gd name="connsiteX102-307027" fmla="*/ 388591 w 5729131"/>
                  <a:gd name="connsiteY102-307028" fmla="*/ 2054308 h 2329276"/>
                  <a:gd name="connsiteX103-307029" fmla="*/ 440858 w 5729131"/>
                  <a:gd name="connsiteY103-307030" fmla="*/ 2027038 h 2329276"/>
                  <a:gd name="connsiteX104-307031" fmla="*/ 440858 w 5729131"/>
                  <a:gd name="connsiteY104-307032" fmla="*/ 2023982 h 2329276"/>
                  <a:gd name="connsiteX105-307033" fmla="*/ 416406 w 5729131"/>
                  <a:gd name="connsiteY105-307034" fmla="*/ 2027038 h 2329276"/>
                  <a:gd name="connsiteX106-307035" fmla="*/ 416406 w 5729131"/>
                  <a:gd name="connsiteY106-307036" fmla="*/ 2025550 h 2329276"/>
                  <a:gd name="connsiteX107-307037" fmla="*/ 404499 w 5729131"/>
                  <a:gd name="connsiteY107-307038" fmla="*/ 2027038 h 2329276"/>
                  <a:gd name="connsiteX108-307039" fmla="*/ 404499 w 5729131"/>
                  <a:gd name="connsiteY108-307040" fmla="*/ 2006586 h 2329276"/>
                  <a:gd name="connsiteX109-307041" fmla="*/ 424951 w 5729131"/>
                  <a:gd name="connsiteY109-307042" fmla="*/ 1990679 h 2329276"/>
                  <a:gd name="connsiteX110-307043" fmla="*/ 463583 w 5729131"/>
                  <a:gd name="connsiteY110-307044" fmla="*/ 1983862 h 2329276"/>
                  <a:gd name="connsiteX111-307045" fmla="*/ 468128 w 5729131"/>
                  <a:gd name="connsiteY111-307046" fmla="*/ 1967954 h 2329276"/>
                  <a:gd name="connsiteX112-307047" fmla="*/ 456765 w 5729131"/>
                  <a:gd name="connsiteY112-307048" fmla="*/ 1936140 h 2329276"/>
                  <a:gd name="connsiteX113-307049" fmla="*/ 474945 w 5729131"/>
                  <a:gd name="connsiteY113-307050" fmla="*/ 1908870 h 2329276"/>
                  <a:gd name="connsiteX114-307051" fmla="*/ 474945 w 5729131"/>
                  <a:gd name="connsiteY114-307052" fmla="*/ 1888418 h 2329276"/>
                  <a:gd name="connsiteX115-307053" fmla="*/ 420406 w 5729131"/>
                  <a:gd name="connsiteY115-307054" fmla="*/ 1870238 h 2329276"/>
                  <a:gd name="connsiteX116-307055" fmla="*/ 409588 w 5729131"/>
                  <a:gd name="connsiteY116-307056" fmla="*/ 1870238 h 2329276"/>
                  <a:gd name="connsiteX117-307057" fmla="*/ 397681 w 5729131"/>
                  <a:gd name="connsiteY117-307058" fmla="*/ 1870238 h 2329276"/>
                  <a:gd name="connsiteX118-307059" fmla="*/ 379485 w 5729131"/>
                  <a:gd name="connsiteY118-307060" fmla="*/ 1847999 h 2329276"/>
                  <a:gd name="connsiteX119-307061" fmla="*/ 357322 w 5729131"/>
                  <a:gd name="connsiteY119-307062" fmla="*/ 1854331 h 2329276"/>
                  <a:gd name="connsiteX120-307063" fmla="*/ 352842 w 5729131"/>
                  <a:gd name="connsiteY120-307064" fmla="*/ 1852209 h 2329276"/>
                  <a:gd name="connsiteX121-307065" fmla="*/ 345415 w 5729131"/>
                  <a:gd name="connsiteY121-307066" fmla="*/ 1854331 h 2329276"/>
                  <a:gd name="connsiteX122-307067" fmla="*/ 302238 w 5729131"/>
                  <a:gd name="connsiteY122-307068" fmla="*/ 1833879 h 2329276"/>
                  <a:gd name="connsiteX123-307069" fmla="*/ 302238 w 5729131"/>
                  <a:gd name="connsiteY123-307070" fmla="*/ 1822517 h 2329276"/>
                  <a:gd name="connsiteX124-307071" fmla="*/ 286331 w 5729131"/>
                  <a:gd name="connsiteY124-307072" fmla="*/ 1795247 h 2329276"/>
                  <a:gd name="connsiteX125-307073" fmla="*/ 270968 w 5729131"/>
                  <a:gd name="connsiteY125-307074" fmla="*/ 1795247 h 2329276"/>
                  <a:gd name="connsiteX126-307075" fmla="*/ 259061 w 5729131"/>
                  <a:gd name="connsiteY126-307076" fmla="*/ 1795247 h 2329276"/>
                  <a:gd name="connsiteX127-307077" fmla="*/ 254516 w 5729131"/>
                  <a:gd name="connsiteY127-307078" fmla="*/ 1779340 h 2329276"/>
                  <a:gd name="connsiteX128-307079" fmla="*/ 263606 w 5729131"/>
                  <a:gd name="connsiteY128-307080" fmla="*/ 1763433 h 2329276"/>
                  <a:gd name="connsiteX129-307081" fmla="*/ 243991 w 5729131"/>
                  <a:gd name="connsiteY129-307082" fmla="*/ 1732920 h 2329276"/>
                  <a:gd name="connsiteX130-307083" fmla="*/ 216429 w 5729131"/>
                  <a:gd name="connsiteY130-307084" fmla="*/ 1736163 h 2329276"/>
                  <a:gd name="connsiteX131-307085" fmla="*/ 212956 w 5729131"/>
                  <a:gd name="connsiteY131-307086" fmla="*/ 1735171 h 2329276"/>
                  <a:gd name="connsiteX132-307087" fmla="*/ 204522 w 5729131"/>
                  <a:gd name="connsiteY132-307088" fmla="*/ 1736163 h 2329276"/>
                  <a:gd name="connsiteX133-307089" fmla="*/ 199623 w 5729131"/>
                  <a:gd name="connsiteY133-307090" fmla="*/ 1734763 h 2329276"/>
                  <a:gd name="connsiteX134-307091" fmla="*/ 195977 w 5729131"/>
                  <a:gd name="connsiteY134-307092" fmla="*/ 1747525 h 2329276"/>
                  <a:gd name="connsiteX135-307093" fmla="*/ 184968 w 5729131"/>
                  <a:gd name="connsiteY135-307094" fmla="*/ 1744380 h 2329276"/>
                  <a:gd name="connsiteX136-307095" fmla="*/ 184070 w 5729131"/>
                  <a:gd name="connsiteY136-307096" fmla="*/ 1747525 h 2329276"/>
                  <a:gd name="connsiteX137-307097" fmla="*/ 168163 w 5729131"/>
                  <a:gd name="connsiteY137-307098" fmla="*/ 1742990 h 2329276"/>
                  <a:gd name="connsiteX138-307099" fmla="*/ 156800 w 5729131"/>
                  <a:gd name="connsiteY138-307100" fmla="*/ 1704348 h 2329276"/>
                  <a:gd name="connsiteX139-307101" fmla="*/ 152255 w 5729131"/>
                  <a:gd name="connsiteY139-307102" fmla="*/ 1688441 h 2329276"/>
                  <a:gd name="connsiteX140-307103" fmla="*/ 156800 w 5729131"/>
                  <a:gd name="connsiteY140-307104" fmla="*/ 1683896 h 2329276"/>
                  <a:gd name="connsiteX141-307105" fmla="*/ 168707 w 5729131"/>
                  <a:gd name="connsiteY141-307106" fmla="*/ 1683896 h 2329276"/>
                  <a:gd name="connsiteX142-307107" fmla="*/ 188615 w 5729131"/>
                  <a:gd name="connsiteY142-307108" fmla="*/ 1683896 h 2329276"/>
                  <a:gd name="connsiteX143-307109" fmla="*/ 199977 w 5729131"/>
                  <a:gd name="connsiteY143-307110" fmla="*/ 1672534 h 2329276"/>
                  <a:gd name="connsiteX144-307111" fmla="*/ 188615 w 5729131"/>
                  <a:gd name="connsiteY144-307112" fmla="*/ 1649809 h 2329276"/>
                  <a:gd name="connsiteX145-307113" fmla="*/ 168163 w 5729131"/>
                  <a:gd name="connsiteY145-307114" fmla="*/ 1640720 h 2329276"/>
                  <a:gd name="connsiteX146-307115" fmla="*/ 168163 w 5729131"/>
                  <a:gd name="connsiteY146-307116" fmla="*/ 1633902 h 2329276"/>
                  <a:gd name="connsiteX147-307117" fmla="*/ 152255 w 5729131"/>
                  <a:gd name="connsiteY147-307118" fmla="*/ 1617995 h 2329276"/>
                  <a:gd name="connsiteX148-307119" fmla="*/ 129531 w 5729131"/>
                  <a:gd name="connsiteY148-307120" fmla="*/ 1581635 h 2329276"/>
                  <a:gd name="connsiteX149-307121" fmla="*/ 140893 w 5729131"/>
                  <a:gd name="connsiteY149-307122" fmla="*/ 1558911 h 2329276"/>
                  <a:gd name="connsiteX150-307123" fmla="*/ 136348 w 5729131"/>
                  <a:gd name="connsiteY150-307124" fmla="*/ 1531641 h 2329276"/>
                  <a:gd name="connsiteX151-307125" fmla="*/ 103789 w 5729131"/>
                  <a:gd name="connsiteY151-307126" fmla="*/ 1518234 h 2329276"/>
                  <a:gd name="connsiteX152-307127" fmla="*/ 93716 w 5729131"/>
                  <a:gd name="connsiteY152-307128" fmla="*/ 1522551 h 2329276"/>
                  <a:gd name="connsiteX153-307129" fmla="*/ 91868 w 5729131"/>
                  <a:gd name="connsiteY153-307130" fmla="*/ 1518240 h 2329276"/>
                  <a:gd name="connsiteX154-307131" fmla="*/ 81809 w 5729131"/>
                  <a:gd name="connsiteY154-307132" fmla="*/ 1522551 h 2329276"/>
                  <a:gd name="connsiteX155-307133" fmla="*/ 74992 w 5729131"/>
                  <a:gd name="connsiteY155-307134" fmla="*/ 1506644 h 2329276"/>
                  <a:gd name="connsiteX156-307135" fmla="*/ 34087 w 5729131"/>
                  <a:gd name="connsiteY156-307136" fmla="*/ 1495282 h 2329276"/>
                  <a:gd name="connsiteX157-307137" fmla="*/ 22725 w 5729131"/>
                  <a:gd name="connsiteY157-307138" fmla="*/ 1452105 h 2329276"/>
                  <a:gd name="connsiteX158-307139" fmla="*/ 22725 w 5729131"/>
                  <a:gd name="connsiteY158-307140" fmla="*/ 1420290 h 2329276"/>
                  <a:gd name="connsiteX159-307141" fmla="*/ 0 w 5729131"/>
                  <a:gd name="connsiteY159-307142" fmla="*/ 1404383 h 2329276"/>
                  <a:gd name="connsiteX160-307143" fmla="*/ 15907 w 5729131"/>
                  <a:gd name="connsiteY160-307144" fmla="*/ 1381659 h 2329276"/>
                  <a:gd name="connsiteX161-307145" fmla="*/ 6818 w 5729131"/>
                  <a:gd name="connsiteY161-307146" fmla="*/ 1318030 h 2329276"/>
                  <a:gd name="connsiteX162-307147" fmla="*/ 34087 w 5729131"/>
                  <a:gd name="connsiteY162-307148" fmla="*/ 1274853 h 2329276"/>
                  <a:gd name="connsiteX163-307149" fmla="*/ 27270 w 5729131"/>
                  <a:gd name="connsiteY163-307150" fmla="*/ 1263491 h 2329276"/>
                  <a:gd name="connsiteX164-307151" fmla="*/ 70447 w 5729131"/>
                  <a:gd name="connsiteY164-307152" fmla="*/ 1224859 h 2329276"/>
                  <a:gd name="connsiteX165-307153" fmla="*/ 27270 w 5729131"/>
                  <a:gd name="connsiteY165-307154" fmla="*/ 1188499 h 2329276"/>
                  <a:gd name="connsiteX166-307155" fmla="*/ 109078 w 5729131"/>
                  <a:gd name="connsiteY166-307156" fmla="*/ 1090783 h 2329276"/>
                  <a:gd name="connsiteX167-307157" fmla="*/ 145438 w 5729131"/>
                  <a:gd name="connsiteY167-307158" fmla="*/ 1047606 h 2329276"/>
                  <a:gd name="connsiteX168-307159" fmla="*/ 156800 w 5729131"/>
                  <a:gd name="connsiteY168-307160" fmla="*/ 1004430 h 2329276"/>
                  <a:gd name="connsiteX169-307161" fmla="*/ 102261 w 5729131"/>
                  <a:gd name="connsiteY169-307162" fmla="*/ 952163 h 2329276"/>
                  <a:gd name="connsiteX170-307163" fmla="*/ 118168 w 5729131"/>
                  <a:gd name="connsiteY170-307164" fmla="*/ 897624 h 2329276"/>
                  <a:gd name="connsiteX171-307165" fmla="*/ 86354 w 5729131"/>
                  <a:gd name="connsiteY171-307166" fmla="*/ 833995 h 2329276"/>
                  <a:gd name="connsiteX172-307167" fmla="*/ 109078 w 5729131"/>
                  <a:gd name="connsiteY172-307168" fmla="*/ 759003 h 2329276"/>
                  <a:gd name="connsiteX173-307169" fmla="*/ 70447 w 5729131"/>
                  <a:gd name="connsiteY173-307170" fmla="*/ 656742 h 2329276"/>
                  <a:gd name="connsiteX174-307171" fmla="*/ 102261 w 5729131"/>
                  <a:gd name="connsiteY174-307172" fmla="*/ 586296 h 2329276"/>
                  <a:gd name="connsiteX175-307173" fmla="*/ 43177 w 5729131"/>
                  <a:gd name="connsiteY175-307174" fmla="*/ 520395 h 2329276"/>
                  <a:gd name="connsiteX176-307175" fmla="*/ 49994 w 5729131"/>
                  <a:gd name="connsiteY176-307176" fmla="*/ 445403 h 2329276"/>
                  <a:gd name="connsiteX177-307177" fmla="*/ 81809 w 5729131"/>
                  <a:gd name="connsiteY177-307178" fmla="*/ 440858 h 2329276"/>
                  <a:gd name="connsiteX178-307179" fmla="*/ 145438 w 5729131"/>
                  <a:gd name="connsiteY178-307180" fmla="*/ 397682 h 2329276"/>
                  <a:gd name="connsiteX179-307181" fmla="*/ 184070 w 5729131"/>
                  <a:gd name="connsiteY179-307182" fmla="*/ 359050 h 2329276"/>
                  <a:gd name="connsiteX180-307183" fmla="*/ 189699 w 5729131"/>
                  <a:gd name="connsiteY180-307184" fmla="*/ 365328 h 2329276"/>
                  <a:gd name="connsiteX181-307185" fmla="*/ 195977 w 5729131"/>
                  <a:gd name="connsiteY181-307186" fmla="*/ 359050 h 2329276"/>
                  <a:gd name="connsiteX182-307187" fmla="*/ 255061 w 5729131"/>
                  <a:gd name="connsiteY182-307188" fmla="*/ 424951 h 2329276"/>
                  <a:gd name="connsiteX183-307189" fmla="*/ 350504 w 5729131"/>
                  <a:gd name="connsiteY183-307190" fmla="*/ 445403 h 2329276"/>
                  <a:gd name="connsiteX184-307191" fmla="*/ 491397 w 5729131"/>
                  <a:gd name="connsiteY184-307192" fmla="*/ 559027 h 2329276"/>
                  <a:gd name="connsiteX185-307193" fmla="*/ 523211 w 5729131"/>
                  <a:gd name="connsiteY185-307194" fmla="*/ 606748 h 2329276"/>
                  <a:gd name="connsiteX186-307195" fmla="*/ 523211 w 5729131"/>
                  <a:gd name="connsiteY186-307196" fmla="*/ 665832 h 2329276"/>
                  <a:gd name="connsiteX187-307197" fmla="*/ 486852 w 5729131"/>
                  <a:gd name="connsiteY187-307198" fmla="*/ 720371 h 2329276"/>
                  <a:gd name="connsiteX188-307199" fmla="*/ 420951 w 5729131"/>
                  <a:gd name="connsiteY188-307200" fmla="*/ 740824 h 2329276"/>
                  <a:gd name="connsiteX189-307201" fmla="*/ 415909 w 5729131"/>
                  <a:gd name="connsiteY189-307202" fmla="*/ 738693 h 2329276"/>
                  <a:gd name="connsiteX190-307203" fmla="*/ 409044 w 5729131"/>
                  <a:gd name="connsiteY190-307204" fmla="*/ 740824 h 2329276"/>
                  <a:gd name="connsiteX191-307205" fmla="*/ 252950 w 5729131"/>
                  <a:gd name="connsiteY191-307206" fmla="*/ 674868 h 2329276"/>
                  <a:gd name="connsiteX192-307207" fmla="*/ 232336 w 5729131"/>
                  <a:gd name="connsiteY192-307208" fmla="*/ 681740 h 2329276"/>
                  <a:gd name="connsiteX193-307209" fmla="*/ 291420 w 5729131"/>
                  <a:gd name="connsiteY193-307210" fmla="*/ 752186 h 2329276"/>
                  <a:gd name="connsiteX194-307211" fmla="*/ 291420 w 5729131"/>
                  <a:gd name="connsiteY194-307212" fmla="*/ 790818 h 2329276"/>
                  <a:gd name="connsiteX195-307213" fmla="*/ 298238 w 5729131"/>
                  <a:gd name="connsiteY195-307214" fmla="*/ 877172 h 2329276"/>
                  <a:gd name="connsiteX196-307215" fmla="*/ 345959 w 5729131"/>
                  <a:gd name="connsiteY196-307216" fmla="*/ 908986 h 2329276"/>
                  <a:gd name="connsiteX197-307217" fmla="*/ 362087 w 5729131"/>
                  <a:gd name="connsiteY197-307218" fmla="*/ 918394 h 2329276"/>
                  <a:gd name="connsiteX198-307219" fmla="*/ 365867 w 5729131"/>
                  <a:gd name="connsiteY198-307220" fmla="*/ 886261 h 2329276"/>
                  <a:gd name="connsiteX199-307221" fmla="*/ 345415 w 5729131"/>
                  <a:gd name="connsiteY199-307222" fmla="*/ 849902 h 2329276"/>
                  <a:gd name="connsiteX200-307223" fmla="*/ 365867 w 5729131"/>
                  <a:gd name="connsiteY200-307224" fmla="*/ 818087 h 2329276"/>
                  <a:gd name="connsiteX201-307225" fmla="*/ 374560 w 5729131"/>
                  <a:gd name="connsiteY201-307226" fmla="*/ 823086 h 2329276"/>
                  <a:gd name="connsiteX202-307227" fmla="*/ 377774 w 5729131"/>
                  <a:gd name="connsiteY202-307228" fmla="*/ 818087 h 2329276"/>
                  <a:gd name="connsiteX203-307229" fmla="*/ 461933 w 5729131"/>
                  <a:gd name="connsiteY203-307230" fmla="*/ 866479 h 2329276"/>
                  <a:gd name="connsiteX204-307231" fmla="*/ 484035 w 5729131"/>
                  <a:gd name="connsiteY204-307232" fmla="*/ 849902 h 2329276"/>
                  <a:gd name="connsiteX205-307233" fmla="*/ 463583 w 5729131"/>
                  <a:gd name="connsiteY205-307234" fmla="*/ 784000 h 2329276"/>
                  <a:gd name="connsiteX206-307235" fmla="*/ 549936 w 5729131"/>
                  <a:gd name="connsiteY206-307236" fmla="*/ 697647 h 2329276"/>
                  <a:gd name="connsiteX207-307237" fmla="*/ 559742 w 5729131"/>
                  <a:gd name="connsiteY207-307238" fmla="*/ 699748 h 2329276"/>
                  <a:gd name="connsiteX208-307239" fmla="*/ 561843 w 5729131"/>
                  <a:gd name="connsiteY208-307240" fmla="*/ 697647 h 2329276"/>
                  <a:gd name="connsiteX209-307241" fmla="*/ 593658 w 5729131"/>
                  <a:gd name="connsiteY209-307242" fmla="*/ 704464 h 2329276"/>
                  <a:gd name="connsiteX210-307243" fmla="*/ 620945 w 5729131"/>
                  <a:gd name="connsiteY210-307244" fmla="*/ 728341 h 2329276"/>
                  <a:gd name="connsiteX211-307245" fmla="*/ 640835 w 5729131"/>
                  <a:gd name="connsiteY211-307246" fmla="*/ 672650 h 2329276"/>
                  <a:gd name="connsiteX212-307247" fmla="*/ 609020 w 5729131"/>
                  <a:gd name="connsiteY212-307248" fmla="*/ 618111 h 2329276"/>
                  <a:gd name="connsiteX213-307249" fmla="*/ 624928 w 5729131"/>
                  <a:gd name="connsiteY213-307250" fmla="*/ 559027 h 2329276"/>
                  <a:gd name="connsiteX214-307251" fmla="*/ 597658 w 5729131"/>
                  <a:gd name="connsiteY214-307252" fmla="*/ 499942 h 2329276"/>
                  <a:gd name="connsiteX215-307253" fmla="*/ 611562 w 5729131"/>
                  <a:gd name="connsiteY215-307254" fmla="*/ 504268 h 2329276"/>
                  <a:gd name="connsiteX216-307255" fmla="*/ 609565 w 5729131"/>
                  <a:gd name="connsiteY216-307256" fmla="*/ 499942 h 2329276"/>
                  <a:gd name="connsiteX217-307257" fmla="*/ 711826 w 5729131"/>
                  <a:gd name="connsiteY217-307258" fmla="*/ 531757 h 2329276"/>
                  <a:gd name="connsiteX218-307259" fmla="*/ 732278 w 5729131"/>
                  <a:gd name="connsiteY218-307260" fmla="*/ 586296 h 2329276"/>
                  <a:gd name="connsiteX219-307261" fmla="*/ 684556 w 5729131"/>
                  <a:gd name="connsiteY219-307262" fmla="*/ 597658 h 2329276"/>
                  <a:gd name="connsiteX220-307263" fmla="*/ 684556 w 5729131"/>
                  <a:gd name="connsiteY220-307264" fmla="*/ 649925 h 2329276"/>
                  <a:gd name="connsiteX221-307265" fmla="*/ 713309 w 5729131"/>
                  <a:gd name="connsiteY221-307266" fmla="*/ 678678 h 2329276"/>
                  <a:gd name="connsiteX222-307267" fmla="*/ 763548 w 5729131"/>
                  <a:gd name="connsiteY222-307268" fmla="*/ 661287 h 2329276"/>
                  <a:gd name="connsiteX223-307269" fmla="*/ 770365 w 5729131"/>
                  <a:gd name="connsiteY223-307270" fmla="*/ 602203 h 2329276"/>
                  <a:gd name="connsiteX224-307271" fmla="*/ 845357 w 5729131"/>
                  <a:gd name="connsiteY224-307272" fmla="*/ 554482 h 2329276"/>
                  <a:gd name="connsiteX225-307273" fmla="*/ 972614 w 5729131"/>
                  <a:gd name="connsiteY225-307274" fmla="*/ 468128 h 2329276"/>
                  <a:gd name="connsiteX226-307275" fmla="*/ 982566 w 5729131"/>
                  <a:gd name="connsiteY226-307276" fmla="*/ 469455 h 2329276"/>
                  <a:gd name="connsiteX227-307277" fmla="*/ 984521 w 5729131"/>
                  <a:gd name="connsiteY227-307278" fmla="*/ 468128 h 2329276"/>
                  <a:gd name="connsiteX228-307279" fmla="*/ 1018608 w 5729131"/>
                  <a:gd name="connsiteY228-307280" fmla="*/ 472673 h 2329276"/>
                  <a:gd name="connsiteX229-307281" fmla="*/ 979977 w 5729131"/>
                  <a:gd name="connsiteY229-307282" fmla="*/ 536302 h 2329276"/>
                  <a:gd name="connsiteX230-307283" fmla="*/ 1012666 w 5729131"/>
                  <a:gd name="connsiteY230-307284" fmla="*/ 541463 h 2329276"/>
                  <a:gd name="connsiteX231-307285" fmla="*/ 1038516 w 5729131"/>
                  <a:gd name="connsiteY231-307286" fmla="*/ 511305 h 2329276"/>
                  <a:gd name="connsiteX232-307287" fmla="*/ 1050423 w 5729131"/>
                  <a:gd name="connsiteY232-307288" fmla="*/ 511305 h 2329276"/>
                  <a:gd name="connsiteX233-307289" fmla="*/ 1108962 w 5729131"/>
                  <a:gd name="connsiteY233-307290" fmla="*/ 511305 h 2329276"/>
                  <a:gd name="connsiteX234-307291" fmla="*/ 1161229 w 5729131"/>
                  <a:gd name="connsiteY234-307292" fmla="*/ 468128 h 2329276"/>
                  <a:gd name="connsiteX235-307293" fmla="*/ 1165711 w 5729131"/>
                  <a:gd name="connsiteY235-307294" fmla="*/ 474262 h 2329276"/>
                  <a:gd name="connsiteX236-307295" fmla="*/ 1173136 w 5729131"/>
                  <a:gd name="connsiteY236-307296" fmla="*/ 468128 h 2329276"/>
                  <a:gd name="connsiteX237-307297" fmla="*/ 1210035 w 5729131"/>
                  <a:gd name="connsiteY237-307298" fmla="*/ 518621 h 2329276"/>
                  <a:gd name="connsiteX238-307299" fmla="*/ 1247583 w 5729131"/>
                  <a:gd name="connsiteY238-307300" fmla="*/ 461311 h 2329276"/>
                  <a:gd name="connsiteX239-307301" fmla="*/ 1211223 w 5729131"/>
                  <a:gd name="connsiteY239-307302" fmla="*/ 402227 h 2329276"/>
                  <a:gd name="connsiteX240-307303" fmla="*/ 1227130 w 5729131"/>
                  <a:gd name="connsiteY240-307304" fmla="*/ 365867 h 2329276"/>
                  <a:gd name="connsiteX241-307305" fmla="*/ 1237665 w 5729131"/>
                  <a:gd name="connsiteY241-307306" fmla="*/ 369005 h 2329276"/>
                  <a:gd name="connsiteX242-307307" fmla="*/ 1239037 w 5729131"/>
                  <a:gd name="connsiteY242-307308" fmla="*/ 365867 h 2329276"/>
                  <a:gd name="connsiteX243-307309" fmla="*/ 1345843 w 5729131"/>
                  <a:gd name="connsiteY243-307310" fmla="*/ 397682 h 2329276"/>
                  <a:gd name="connsiteX244-307311" fmla="*/ 1400382 w 5729131"/>
                  <a:gd name="connsiteY244-307312" fmla="*/ 429496 h 2329276"/>
                  <a:gd name="connsiteX245-307313" fmla="*/ 1519756 w 5729131"/>
                  <a:gd name="connsiteY245-307314" fmla="*/ 536080 h 2329276"/>
                  <a:gd name="connsiteX246-307315" fmla="*/ 1543003 w 5729131"/>
                  <a:gd name="connsiteY246-307316" fmla="*/ 495398 h 2329276"/>
                  <a:gd name="connsiteX247-307317" fmla="*/ 1506643 w 5729131"/>
                  <a:gd name="connsiteY247-307318" fmla="*/ 440858 h 2329276"/>
                  <a:gd name="connsiteX248-307319" fmla="*/ 1506643 w 5729131"/>
                  <a:gd name="connsiteY248-307320" fmla="*/ 418134 h 2329276"/>
                  <a:gd name="connsiteX249-307321" fmla="*/ 1463467 w 5729131"/>
                  <a:gd name="connsiteY249-307322" fmla="*/ 409044 h 2329276"/>
                  <a:gd name="connsiteX250-307323" fmla="*/ 1472556 w 5729131"/>
                  <a:gd name="connsiteY250-307324" fmla="*/ 359050 h 2329276"/>
                  <a:gd name="connsiteX251-307325" fmla="*/ 1452104 w 5729131"/>
                  <a:gd name="connsiteY251-307326" fmla="*/ 272696 h 2329276"/>
                  <a:gd name="connsiteX252-307327" fmla="*/ 1452104 w 5729131"/>
                  <a:gd name="connsiteY252-307328" fmla="*/ 236337 h 2329276"/>
                  <a:gd name="connsiteX253-307329" fmla="*/ 1522551 w 5729131"/>
                  <a:gd name="connsiteY253-307330" fmla="*/ 134076 h 2329276"/>
                  <a:gd name="connsiteX254-307331" fmla="*/ 1543003 w 5729131"/>
                  <a:gd name="connsiteY254-307332" fmla="*/ 20453 h 2329276"/>
                  <a:gd name="connsiteX255-307333" fmla="*/ 1570272 w 5729131"/>
                  <a:gd name="connsiteY255-307334" fmla="*/ 0 h 2329276"/>
                  <a:gd name="connsiteX256-307335" fmla="*/ 1578688 w 5729131"/>
                  <a:gd name="connsiteY256-307336" fmla="*/ 2619 h 2329276"/>
                  <a:gd name="connsiteX257-307337" fmla="*/ 1582179 w 5729131"/>
                  <a:gd name="connsiteY257-307338" fmla="*/ 0 h 2329276"/>
                  <a:gd name="connsiteX258-307339" fmla="*/ 1684440 w 5729131"/>
                  <a:gd name="connsiteY258-307340" fmla="*/ 31815 h 2329276"/>
                  <a:gd name="connsiteX259-307341" fmla="*/ 1688985 w 5729131"/>
                  <a:gd name="connsiteY259-307342" fmla="*/ 102261 h 2329276"/>
                  <a:gd name="connsiteX260-307343" fmla="*/ 1652625 w 5729131"/>
                  <a:gd name="connsiteY260-307344" fmla="*/ 193160 h 2329276"/>
                  <a:gd name="connsiteX261-307345" fmla="*/ 1679895 w 5729131"/>
                  <a:gd name="connsiteY261-307346" fmla="*/ 231792 h 2329276"/>
                  <a:gd name="connsiteX262-307347" fmla="*/ 1688985 w 5729131"/>
                  <a:gd name="connsiteY262-307348" fmla="*/ 306783 h 2329276"/>
                  <a:gd name="connsiteX263-307349" fmla="*/ 1679895 w 5729131"/>
                  <a:gd name="connsiteY263-307350" fmla="*/ 452221 h 2329276"/>
                  <a:gd name="connsiteX264-307351" fmla="*/ 1636718 w 5729131"/>
                  <a:gd name="connsiteY264-307352" fmla="*/ 715827 h 2329276"/>
                  <a:gd name="connsiteX265-307353" fmla="*/ 1662494 w 5729131"/>
                  <a:gd name="connsiteY265-307354" fmla="*/ 722271 h 2329276"/>
                  <a:gd name="connsiteX0-307355" fmla="*/ 1662494 w 5729131"/>
                  <a:gd name="connsiteY0-307356" fmla="*/ 722271 h 2329276"/>
                  <a:gd name="connsiteX1-307357" fmla="*/ 5729132 w 5729131"/>
                  <a:gd name="connsiteY1-307358" fmla="*/ 785976 h 2329276"/>
                  <a:gd name="connsiteX2-307359" fmla="*/ 5693366 w 5729131"/>
                  <a:gd name="connsiteY2-307360" fmla="*/ 792603 h 2329276"/>
                  <a:gd name="connsiteX3-307361" fmla="*/ 5640799 w 5729131"/>
                  <a:gd name="connsiteY3-307362" fmla="*/ 752186 h 2329276"/>
                  <a:gd name="connsiteX4-307363" fmla="*/ 5586259 w 5729131"/>
                  <a:gd name="connsiteY4-307364" fmla="*/ 870354 h 2329276"/>
                  <a:gd name="connsiteX5-307365" fmla="*/ 5575676 w 5729131"/>
                  <a:gd name="connsiteY5-307366" fmla="*/ 869346 h 2329276"/>
                  <a:gd name="connsiteX6-307367" fmla="*/ 5539436 w 5729131"/>
                  <a:gd name="connsiteY6-307368" fmla="*/ 867029 h 2329276"/>
                  <a:gd name="connsiteX7-307369" fmla="*/ 5593077 w 5729131"/>
                  <a:gd name="connsiteY7-307370" fmla="*/ 972615 h 2329276"/>
                  <a:gd name="connsiteX8-307371" fmla="*/ 5613529 w 5729131"/>
                  <a:gd name="connsiteY8-307372" fmla="*/ 1031699 h 2329276"/>
                  <a:gd name="connsiteX9-307373" fmla="*/ 5608984 w 5729131"/>
                  <a:gd name="connsiteY9-307374" fmla="*/ 1054424 h 2329276"/>
                  <a:gd name="connsiteX10-307375" fmla="*/ 5274932 w 5729131"/>
                  <a:gd name="connsiteY10-307376" fmla="*/ 1236221 h 2329276"/>
                  <a:gd name="connsiteX11-307377" fmla="*/ 5267238 w 5729131"/>
                  <a:gd name="connsiteY11-307378" fmla="*/ 1227794 h 2329276"/>
                  <a:gd name="connsiteX12-307379" fmla="*/ 5129494 w 5729131"/>
                  <a:gd name="connsiteY12-307380" fmla="*/ 1243038 h 2329276"/>
                  <a:gd name="connsiteX13-307381" fmla="*/ 5126389 w 5729131"/>
                  <a:gd name="connsiteY13-307382" fmla="*/ 1237716 h 2329276"/>
                  <a:gd name="connsiteX14-307383" fmla="*/ 5117587 w 5729131"/>
                  <a:gd name="connsiteY14-307384" fmla="*/ 1243038 h 2329276"/>
                  <a:gd name="connsiteX15-307385" fmla="*/ 5074955 w 5729131"/>
                  <a:gd name="connsiteY15-307386" fmla="*/ 1247583 h 2329276"/>
                  <a:gd name="connsiteX16-307387" fmla="*/ 5015871 w 5729131"/>
                  <a:gd name="connsiteY16-307388" fmla="*/ 1283943 h 2329276"/>
                  <a:gd name="connsiteX17-307389" fmla="*/ 1811153 w 5729131"/>
                  <a:gd name="connsiteY17-307390" fmla="*/ 1617995 h 2329276"/>
                  <a:gd name="connsiteX18-307391" fmla="*/ 1748069 w 5729131"/>
                  <a:gd name="connsiteY18-307392" fmla="*/ 1656627 h 2329276"/>
                  <a:gd name="connsiteX19-307393" fmla="*/ 1711709 w 5729131"/>
                  <a:gd name="connsiteY19-307394" fmla="*/ 1661172 h 2329276"/>
                  <a:gd name="connsiteX20-307395" fmla="*/ 1711926 w 5729131"/>
                  <a:gd name="connsiteY20-307396" fmla="*/ 1659656 h 2329276"/>
                  <a:gd name="connsiteX21-307397" fmla="*/ 1699803 w 5729131"/>
                  <a:gd name="connsiteY21-307398" fmla="*/ 1661172 h 2329276"/>
                  <a:gd name="connsiteX22-307399" fmla="*/ 1704347 w 5729131"/>
                  <a:gd name="connsiteY22-307400" fmla="*/ 1629357 h 2329276"/>
                  <a:gd name="connsiteX23-307401" fmla="*/ 1662460 w 5729131"/>
                  <a:gd name="connsiteY23-307402" fmla="*/ 1611406 h 2329276"/>
                  <a:gd name="connsiteX24-307403" fmla="*/ 1629901 w 5729131"/>
                  <a:gd name="connsiteY24-307404" fmla="*/ 1624812 h 2329276"/>
                  <a:gd name="connsiteX25-307405" fmla="*/ 1629300 w 5729131"/>
                  <a:gd name="connsiteY25-307406" fmla="*/ 1620157 h 2329276"/>
                  <a:gd name="connsiteX26-307407" fmla="*/ 1617994 w 5729131"/>
                  <a:gd name="connsiteY26-307408" fmla="*/ 1624812 h 2329276"/>
                  <a:gd name="connsiteX27-307409" fmla="*/ 1608904 w 5729131"/>
                  <a:gd name="connsiteY27-307410" fmla="*/ 1554366 h 2329276"/>
                  <a:gd name="connsiteX28-307411" fmla="*/ 1552684 w 5729131"/>
                  <a:gd name="connsiteY28-307412" fmla="*/ 1544673 h 2329276"/>
                  <a:gd name="connsiteX29-307413" fmla="*/ 1518550 w 5729131"/>
                  <a:gd name="connsiteY29-307414" fmla="*/ 1570273 h 2329276"/>
                  <a:gd name="connsiteX30-307415" fmla="*/ 1425379 w 5729131"/>
                  <a:gd name="connsiteY30-307416" fmla="*/ 1590725 h 2329276"/>
                  <a:gd name="connsiteX31-307417" fmla="*/ 1409472 w 5729131"/>
                  <a:gd name="connsiteY31-307418" fmla="*/ 1608905 h 2329276"/>
                  <a:gd name="connsiteX32-307419" fmla="*/ 1270852 w 5729131"/>
                  <a:gd name="connsiteY32-307420" fmla="*/ 1629357 h 2329276"/>
                  <a:gd name="connsiteX33-307421" fmla="*/ 1254945 w 5729131"/>
                  <a:gd name="connsiteY33-307422" fmla="*/ 1649809 h 2329276"/>
                  <a:gd name="connsiteX34-307423" fmla="*/ 1282214 w 5729131"/>
                  <a:gd name="connsiteY34-307424" fmla="*/ 1692986 h 2329276"/>
                  <a:gd name="connsiteX35-307425" fmla="*/ 1243582 w 5729131"/>
                  <a:gd name="connsiteY35-307426" fmla="*/ 1708893 h 2329276"/>
                  <a:gd name="connsiteX36-307427" fmla="*/ 1254945 w 5729131"/>
                  <a:gd name="connsiteY36-307428" fmla="*/ 1727073 h 2329276"/>
                  <a:gd name="connsiteX37-307429" fmla="*/ 1216313 w 5729131"/>
                  <a:gd name="connsiteY37-307430" fmla="*/ 1752070 h 2329276"/>
                  <a:gd name="connsiteX38-307431" fmla="*/ 1275397 w 5729131"/>
                  <a:gd name="connsiteY38-307432" fmla="*/ 1795247 h 2329276"/>
                  <a:gd name="connsiteX39-307433" fmla="*/ 1270852 w 5729131"/>
                  <a:gd name="connsiteY39-307434" fmla="*/ 1822517 h 2329276"/>
                  <a:gd name="connsiteX40-307435" fmla="*/ 1259108 w 5729131"/>
                  <a:gd name="connsiteY40-307436" fmla="*/ 1821538 h 2329276"/>
                  <a:gd name="connsiteX41-307437" fmla="*/ 1258945 w 5729131"/>
                  <a:gd name="connsiteY41-307438" fmla="*/ 1822517 h 2329276"/>
                  <a:gd name="connsiteX42-307439" fmla="*/ 1215644 w 5729131"/>
                  <a:gd name="connsiteY42-307440" fmla="*/ 1818908 h 2329276"/>
                  <a:gd name="connsiteX43-307441" fmla="*/ 1204950 w 5729131"/>
                  <a:gd name="connsiteY43-307442" fmla="*/ 1833879 h 2329276"/>
                  <a:gd name="connsiteX44-307443" fmla="*/ 1196495 w 5729131"/>
                  <a:gd name="connsiteY44-307444" fmla="*/ 1829047 h 2329276"/>
                  <a:gd name="connsiteX45-307445" fmla="*/ 1193043 w 5729131"/>
                  <a:gd name="connsiteY45-307446" fmla="*/ 1833879 h 2329276"/>
                  <a:gd name="connsiteX46-307447" fmla="*/ 1145322 w 5729131"/>
                  <a:gd name="connsiteY46-307448" fmla="*/ 1806609 h 2329276"/>
                  <a:gd name="connsiteX47-307449" fmla="*/ 1098145 w 5729131"/>
                  <a:gd name="connsiteY47-307450" fmla="*/ 1806609 h 2329276"/>
                  <a:gd name="connsiteX48-307451" fmla="*/ 1061785 w 5729131"/>
                  <a:gd name="connsiteY48-307452" fmla="*/ 1833879 h 2329276"/>
                  <a:gd name="connsiteX49-307453" fmla="*/ 1055322 w 5729131"/>
                  <a:gd name="connsiteY49-307454" fmla="*/ 1829796 h 2329276"/>
                  <a:gd name="connsiteX50-307455" fmla="*/ 1049878 w 5729131"/>
                  <a:gd name="connsiteY50-307456" fmla="*/ 1833879 h 2329276"/>
                  <a:gd name="connsiteX51-307457" fmla="*/ 1006701 w 5729131"/>
                  <a:gd name="connsiteY51-307458" fmla="*/ 1806609 h 2329276"/>
                  <a:gd name="connsiteX52-307459" fmla="*/ 924893 w 5729131"/>
                  <a:gd name="connsiteY52-307460" fmla="*/ 1770250 h 2329276"/>
                  <a:gd name="connsiteX53-307461" fmla="*/ 877716 w 5729131"/>
                  <a:gd name="connsiteY53-307462" fmla="*/ 1770250 h 2329276"/>
                  <a:gd name="connsiteX54-307463" fmla="*/ 802724 w 5729131"/>
                  <a:gd name="connsiteY54-307464" fmla="*/ 1833879 h 2329276"/>
                  <a:gd name="connsiteX55-307465" fmla="*/ 798179 w 5729131"/>
                  <a:gd name="connsiteY55-307466" fmla="*/ 1877056 h 2329276"/>
                  <a:gd name="connsiteX56-307467" fmla="*/ 787406 w 5729131"/>
                  <a:gd name="connsiteY56-307468" fmla="*/ 1866283 h 2329276"/>
                  <a:gd name="connsiteX57-307469" fmla="*/ 786272 w 5729131"/>
                  <a:gd name="connsiteY57-307470" fmla="*/ 1877056 h 2329276"/>
                  <a:gd name="connsiteX58-307471" fmla="*/ 756063 w 5729131"/>
                  <a:gd name="connsiteY58-307472" fmla="*/ 1846846 h 2329276"/>
                  <a:gd name="connsiteX59-307473" fmla="*/ 732278 w 5729131"/>
                  <a:gd name="connsiteY59-307474" fmla="*/ 1904325 h 2329276"/>
                  <a:gd name="connsiteX60-307475" fmla="*/ 743640 w 5729131"/>
                  <a:gd name="connsiteY60-307476" fmla="*/ 1913415 h 2329276"/>
                  <a:gd name="connsiteX61-307477" fmla="*/ 723188 w 5729131"/>
                  <a:gd name="connsiteY61-307478" fmla="*/ 1956592 h 2329276"/>
                  <a:gd name="connsiteX62-307479" fmla="*/ 747026 w 5729131"/>
                  <a:gd name="connsiteY62-307480" fmla="*/ 1993433 h 2329276"/>
                  <a:gd name="connsiteX63-307481" fmla="*/ 763548 w 5729131"/>
                  <a:gd name="connsiteY63-307482" fmla="*/ 1990679 h 2329276"/>
                  <a:gd name="connsiteX64-307483" fmla="*/ 764871 w 5729131"/>
                  <a:gd name="connsiteY64-307484" fmla="*/ 1992443 h 2329276"/>
                  <a:gd name="connsiteX65-307485" fmla="*/ 775455 w 5729131"/>
                  <a:gd name="connsiteY65-307486" fmla="*/ 1990679 h 2329276"/>
                  <a:gd name="connsiteX66-307487" fmla="*/ 802724 w 5729131"/>
                  <a:gd name="connsiteY66-307488" fmla="*/ 2027038 h 2329276"/>
                  <a:gd name="connsiteX67-307489" fmla="*/ 798179 w 5729131"/>
                  <a:gd name="connsiteY67-307490" fmla="*/ 2054308 h 2329276"/>
                  <a:gd name="connsiteX68-307491" fmla="*/ 818632 w 5729131"/>
                  <a:gd name="connsiteY68-307492" fmla="*/ 2065670 h 2329276"/>
                  <a:gd name="connsiteX69-307493" fmla="*/ 802724 w 5729131"/>
                  <a:gd name="connsiteY69-307494" fmla="*/ 2097485 h 2329276"/>
                  <a:gd name="connsiteX70-307495" fmla="*/ 766365 w 5729131"/>
                  <a:gd name="connsiteY70-307496" fmla="*/ 2102030 h 2329276"/>
                  <a:gd name="connsiteX71-307497" fmla="*/ 727733 w 5729131"/>
                  <a:gd name="connsiteY71-307498" fmla="*/ 2161114 h 2329276"/>
                  <a:gd name="connsiteX72-307499" fmla="*/ 759548 w 5729131"/>
                  <a:gd name="connsiteY72-307500" fmla="*/ 2204291 h 2329276"/>
                  <a:gd name="connsiteX73-307501" fmla="*/ 759548 w 5729131"/>
                  <a:gd name="connsiteY73-307502" fmla="*/ 2242922 h 2329276"/>
                  <a:gd name="connsiteX74-307503" fmla="*/ 798179 w 5729131"/>
                  <a:gd name="connsiteY74-307504" fmla="*/ 2302007 h 2329276"/>
                  <a:gd name="connsiteX75-307505" fmla="*/ 775455 w 5729131"/>
                  <a:gd name="connsiteY75-307506" fmla="*/ 2317914 h 2329276"/>
                  <a:gd name="connsiteX76-307507" fmla="*/ 770910 w 5729131"/>
                  <a:gd name="connsiteY76-307508" fmla="*/ 2329276 h 2329276"/>
                  <a:gd name="connsiteX77-307509" fmla="*/ 759003 w 5729131"/>
                  <a:gd name="connsiteY77-307510" fmla="*/ 2329276 h 2329276"/>
                  <a:gd name="connsiteX78-307511" fmla="*/ 755003 w 5729131"/>
                  <a:gd name="connsiteY78-307512" fmla="*/ 2329276 h 2329276"/>
                  <a:gd name="connsiteX79-307513" fmla="*/ 743096 w 5729131"/>
                  <a:gd name="connsiteY79-307514" fmla="*/ 2329276 h 2329276"/>
                  <a:gd name="connsiteX80-307515" fmla="*/ 715826 w 5729131"/>
                  <a:gd name="connsiteY80-307516" fmla="*/ 2295189 h 2329276"/>
                  <a:gd name="connsiteX81-307517" fmla="*/ 704464 w 5729131"/>
                  <a:gd name="connsiteY81-307518" fmla="*/ 2295189 h 2329276"/>
                  <a:gd name="connsiteX82-307519" fmla="*/ 684012 w 5729131"/>
                  <a:gd name="connsiteY82-307520" fmla="*/ 2286099 h 2329276"/>
                  <a:gd name="connsiteX83-307521" fmla="*/ 672649 w 5729131"/>
                  <a:gd name="connsiteY83-307522" fmla="*/ 2263375 h 2329276"/>
                  <a:gd name="connsiteX84-307523" fmla="*/ 645222 w 5729131"/>
                  <a:gd name="connsiteY84-307524" fmla="*/ 2255538 h 2329276"/>
                  <a:gd name="connsiteX85-307525" fmla="*/ 625472 w 5729131"/>
                  <a:gd name="connsiteY85-307526" fmla="*/ 2258830 h 2329276"/>
                  <a:gd name="connsiteX86-307527" fmla="*/ 623771 w 5729131"/>
                  <a:gd name="connsiteY86-307528" fmla="*/ 2257129 h 2329276"/>
                  <a:gd name="connsiteX87-307529" fmla="*/ 613565 w 5729131"/>
                  <a:gd name="connsiteY87-307530" fmla="*/ 2258830 h 2329276"/>
                  <a:gd name="connsiteX88-307531" fmla="*/ 609020 w 5729131"/>
                  <a:gd name="connsiteY88-307532" fmla="*/ 2254285 h 2329276"/>
                  <a:gd name="connsiteX89-307533" fmla="*/ 559026 w 5729131"/>
                  <a:gd name="connsiteY89-307534" fmla="*/ 2227015 h 2329276"/>
                  <a:gd name="connsiteX90-307535" fmla="*/ 506760 w 5729131"/>
                  <a:gd name="connsiteY90-307536" fmla="*/ 2220198 h 2329276"/>
                  <a:gd name="connsiteX91-307537" fmla="*/ 483280 w 5729131"/>
                  <a:gd name="connsiteY91-307538" fmla="*/ 2213489 h 2329276"/>
                  <a:gd name="connsiteX92-307539" fmla="*/ 480035 w 5729131"/>
                  <a:gd name="connsiteY92-307540" fmla="*/ 2215653 h 2329276"/>
                  <a:gd name="connsiteX93-307541" fmla="*/ 475042 w 5729131"/>
                  <a:gd name="connsiteY93-307542" fmla="*/ 2211135 h 2329276"/>
                  <a:gd name="connsiteX94-307543" fmla="*/ 474945 w 5729131"/>
                  <a:gd name="connsiteY94-307544" fmla="*/ 2211108 h 2329276"/>
                  <a:gd name="connsiteX95-307545" fmla="*/ 468128 w 5729131"/>
                  <a:gd name="connsiteY95-307546" fmla="*/ 2215653 h 2329276"/>
                  <a:gd name="connsiteX96-307547" fmla="*/ 420406 w 5729131"/>
                  <a:gd name="connsiteY96-307548" fmla="*/ 2172476 h 2329276"/>
                  <a:gd name="connsiteX97-307549" fmla="*/ 381774 w 5729131"/>
                  <a:gd name="connsiteY97-307550" fmla="*/ 2156569 h 2329276"/>
                  <a:gd name="connsiteX98-307551" fmla="*/ 349960 w 5729131"/>
                  <a:gd name="connsiteY98-307552" fmla="*/ 2124754 h 2329276"/>
                  <a:gd name="connsiteX99-307553" fmla="*/ 377229 w 5729131"/>
                  <a:gd name="connsiteY99-307554" fmla="*/ 2117937 h 2329276"/>
                  <a:gd name="connsiteX100-307555" fmla="*/ 404499 w 5729131"/>
                  <a:gd name="connsiteY100-307556" fmla="*/ 2070215 h 2329276"/>
                  <a:gd name="connsiteX101-307557" fmla="*/ 388591 w 5729131"/>
                  <a:gd name="connsiteY101-307558" fmla="*/ 2054308 h 2329276"/>
                  <a:gd name="connsiteX102-307559" fmla="*/ 440858 w 5729131"/>
                  <a:gd name="connsiteY102-307560" fmla="*/ 2027038 h 2329276"/>
                  <a:gd name="connsiteX103-307561" fmla="*/ 440858 w 5729131"/>
                  <a:gd name="connsiteY103-307562" fmla="*/ 2023982 h 2329276"/>
                  <a:gd name="connsiteX104-307563" fmla="*/ 416406 w 5729131"/>
                  <a:gd name="connsiteY104-307564" fmla="*/ 2027038 h 2329276"/>
                  <a:gd name="connsiteX105-307565" fmla="*/ 416406 w 5729131"/>
                  <a:gd name="connsiteY105-307566" fmla="*/ 2025550 h 2329276"/>
                  <a:gd name="connsiteX106-307567" fmla="*/ 404499 w 5729131"/>
                  <a:gd name="connsiteY106-307568" fmla="*/ 2027038 h 2329276"/>
                  <a:gd name="connsiteX107-307569" fmla="*/ 404499 w 5729131"/>
                  <a:gd name="connsiteY107-307570" fmla="*/ 2006586 h 2329276"/>
                  <a:gd name="connsiteX108-307571" fmla="*/ 424951 w 5729131"/>
                  <a:gd name="connsiteY108-307572" fmla="*/ 1990679 h 2329276"/>
                  <a:gd name="connsiteX109-307573" fmla="*/ 463583 w 5729131"/>
                  <a:gd name="connsiteY109-307574" fmla="*/ 1983862 h 2329276"/>
                  <a:gd name="connsiteX110-307575" fmla="*/ 468128 w 5729131"/>
                  <a:gd name="connsiteY110-307576" fmla="*/ 1967954 h 2329276"/>
                  <a:gd name="connsiteX111-307577" fmla="*/ 456765 w 5729131"/>
                  <a:gd name="connsiteY111-307578" fmla="*/ 1936140 h 2329276"/>
                  <a:gd name="connsiteX112-307579" fmla="*/ 474945 w 5729131"/>
                  <a:gd name="connsiteY112-307580" fmla="*/ 1908870 h 2329276"/>
                  <a:gd name="connsiteX113-307581" fmla="*/ 474945 w 5729131"/>
                  <a:gd name="connsiteY113-307582" fmla="*/ 1888418 h 2329276"/>
                  <a:gd name="connsiteX114-307583" fmla="*/ 420406 w 5729131"/>
                  <a:gd name="connsiteY114-307584" fmla="*/ 1870238 h 2329276"/>
                  <a:gd name="connsiteX115-307585" fmla="*/ 409588 w 5729131"/>
                  <a:gd name="connsiteY115-307586" fmla="*/ 1870238 h 2329276"/>
                  <a:gd name="connsiteX116-307587" fmla="*/ 397681 w 5729131"/>
                  <a:gd name="connsiteY116-307588" fmla="*/ 1870238 h 2329276"/>
                  <a:gd name="connsiteX117-307589" fmla="*/ 379485 w 5729131"/>
                  <a:gd name="connsiteY117-307590" fmla="*/ 1847999 h 2329276"/>
                  <a:gd name="connsiteX118-307591" fmla="*/ 357322 w 5729131"/>
                  <a:gd name="connsiteY118-307592" fmla="*/ 1854331 h 2329276"/>
                  <a:gd name="connsiteX119-307593" fmla="*/ 352842 w 5729131"/>
                  <a:gd name="connsiteY119-307594" fmla="*/ 1852209 h 2329276"/>
                  <a:gd name="connsiteX120-307595" fmla="*/ 345415 w 5729131"/>
                  <a:gd name="connsiteY120-307596" fmla="*/ 1854331 h 2329276"/>
                  <a:gd name="connsiteX121-307597" fmla="*/ 302238 w 5729131"/>
                  <a:gd name="connsiteY121-307598" fmla="*/ 1833879 h 2329276"/>
                  <a:gd name="connsiteX122-307599" fmla="*/ 302238 w 5729131"/>
                  <a:gd name="connsiteY122-307600" fmla="*/ 1822517 h 2329276"/>
                  <a:gd name="connsiteX123-307601" fmla="*/ 286331 w 5729131"/>
                  <a:gd name="connsiteY123-307602" fmla="*/ 1795247 h 2329276"/>
                  <a:gd name="connsiteX124-307603" fmla="*/ 270968 w 5729131"/>
                  <a:gd name="connsiteY124-307604" fmla="*/ 1795247 h 2329276"/>
                  <a:gd name="connsiteX125-307605" fmla="*/ 259061 w 5729131"/>
                  <a:gd name="connsiteY125-307606" fmla="*/ 1795247 h 2329276"/>
                  <a:gd name="connsiteX126-307607" fmla="*/ 254516 w 5729131"/>
                  <a:gd name="connsiteY126-307608" fmla="*/ 1779340 h 2329276"/>
                  <a:gd name="connsiteX127-307609" fmla="*/ 263606 w 5729131"/>
                  <a:gd name="connsiteY127-307610" fmla="*/ 1763433 h 2329276"/>
                  <a:gd name="connsiteX128-307611" fmla="*/ 243991 w 5729131"/>
                  <a:gd name="connsiteY128-307612" fmla="*/ 1732920 h 2329276"/>
                  <a:gd name="connsiteX129-307613" fmla="*/ 216429 w 5729131"/>
                  <a:gd name="connsiteY129-307614" fmla="*/ 1736163 h 2329276"/>
                  <a:gd name="connsiteX130-307615" fmla="*/ 212956 w 5729131"/>
                  <a:gd name="connsiteY130-307616" fmla="*/ 1735171 h 2329276"/>
                  <a:gd name="connsiteX131-307617" fmla="*/ 204522 w 5729131"/>
                  <a:gd name="connsiteY131-307618" fmla="*/ 1736163 h 2329276"/>
                  <a:gd name="connsiteX132-307619" fmla="*/ 199623 w 5729131"/>
                  <a:gd name="connsiteY132-307620" fmla="*/ 1734763 h 2329276"/>
                  <a:gd name="connsiteX133-307621" fmla="*/ 195977 w 5729131"/>
                  <a:gd name="connsiteY133-307622" fmla="*/ 1747525 h 2329276"/>
                  <a:gd name="connsiteX134-307623" fmla="*/ 184968 w 5729131"/>
                  <a:gd name="connsiteY134-307624" fmla="*/ 1744380 h 2329276"/>
                  <a:gd name="connsiteX135-307625" fmla="*/ 184070 w 5729131"/>
                  <a:gd name="connsiteY135-307626" fmla="*/ 1747525 h 2329276"/>
                  <a:gd name="connsiteX136-307627" fmla="*/ 168163 w 5729131"/>
                  <a:gd name="connsiteY136-307628" fmla="*/ 1742990 h 2329276"/>
                  <a:gd name="connsiteX137-307629" fmla="*/ 156800 w 5729131"/>
                  <a:gd name="connsiteY137-307630" fmla="*/ 1704348 h 2329276"/>
                  <a:gd name="connsiteX138-307631" fmla="*/ 152255 w 5729131"/>
                  <a:gd name="connsiteY138-307632" fmla="*/ 1688441 h 2329276"/>
                  <a:gd name="connsiteX139-307633" fmla="*/ 156800 w 5729131"/>
                  <a:gd name="connsiteY139-307634" fmla="*/ 1683896 h 2329276"/>
                  <a:gd name="connsiteX140-307635" fmla="*/ 168707 w 5729131"/>
                  <a:gd name="connsiteY140-307636" fmla="*/ 1683896 h 2329276"/>
                  <a:gd name="connsiteX141-307637" fmla="*/ 188615 w 5729131"/>
                  <a:gd name="connsiteY141-307638" fmla="*/ 1683896 h 2329276"/>
                  <a:gd name="connsiteX142-307639" fmla="*/ 199977 w 5729131"/>
                  <a:gd name="connsiteY142-307640" fmla="*/ 1672534 h 2329276"/>
                  <a:gd name="connsiteX143-307641" fmla="*/ 188615 w 5729131"/>
                  <a:gd name="connsiteY143-307642" fmla="*/ 1649809 h 2329276"/>
                  <a:gd name="connsiteX144-307643" fmla="*/ 168163 w 5729131"/>
                  <a:gd name="connsiteY144-307644" fmla="*/ 1640720 h 2329276"/>
                  <a:gd name="connsiteX145-307645" fmla="*/ 168163 w 5729131"/>
                  <a:gd name="connsiteY145-307646" fmla="*/ 1633902 h 2329276"/>
                  <a:gd name="connsiteX146-307647" fmla="*/ 152255 w 5729131"/>
                  <a:gd name="connsiteY146-307648" fmla="*/ 1617995 h 2329276"/>
                  <a:gd name="connsiteX147-307649" fmla="*/ 129531 w 5729131"/>
                  <a:gd name="connsiteY147-307650" fmla="*/ 1581635 h 2329276"/>
                  <a:gd name="connsiteX148-307651" fmla="*/ 140893 w 5729131"/>
                  <a:gd name="connsiteY148-307652" fmla="*/ 1558911 h 2329276"/>
                  <a:gd name="connsiteX149-307653" fmla="*/ 136348 w 5729131"/>
                  <a:gd name="connsiteY149-307654" fmla="*/ 1531641 h 2329276"/>
                  <a:gd name="connsiteX150-307655" fmla="*/ 103789 w 5729131"/>
                  <a:gd name="connsiteY150-307656" fmla="*/ 1518234 h 2329276"/>
                  <a:gd name="connsiteX151-307657" fmla="*/ 93716 w 5729131"/>
                  <a:gd name="connsiteY151-307658" fmla="*/ 1522551 h 2329276"/>
                  <a:gd name="connsiteX152-307659" fmla="*/ 91868 w 5729131"/>
                  <a:gd name="connsiteY152-307660" fmla="*/ 1518240 h 2329276"/>
                  <a:gd name="connsiteX153-307661" fmla="*/ 81809 w 5729131"/>
                  <a:gd name="connsiteY153-307662" fmla="*/ 1522551 h 2329276"/>
                  <a:gd name="connsiteX154-307663" fmla="*/ 74992 w 5729131"/>
                  <a:gd name="connsiteY154-307664" fmla="*/ 1506644 h 2329276"/>
                  <a:gd name="connsiteX155-307665" fmla="*/ 34087 w 5729131"/>
                  <a:gd name="connsiteY155-307666" fmla="*/ 1495282 h 2329276"/>
                  <a:gd name="connsiteX156-307667" fmla="*/ 22725 w 5729131"/>
                  <a:gd name="connsiteY156-307668" fmla="*/ 1452105 h 2329276"/>
                  <a:gd name="connsiteX157-307669" fmla="*/ 22725 w 5729131"/>
                  <a:gd name="connsiteY157-307670" fmla="*/ 1420290 h 2329276"/>
                  <a:gd name="connsiteX158-307671" fmla="*/ 0 w 5729131"/>
                  <a:gd name="connsiteY158-307672" fmla="*/ 1404383 h 2329276"/>
                  <a:gd name="connsiteX159-307673" fmla="*/ 15907 w 5729131"/>
                  <a:gd name="connsiteY159-307674" fmla="*/ 1381659 h 2329276"/>
                  <a:gd name="connsiteX160-307675" fmla="*/ 6818 w 5729131"/>
                  <a:gd name="connsiteY160-307676" fmla="*/ 1318030 h 2329276"/>
                  <a:gd name="connsiteX161-307677" fmla="*/ 34087 w 5729131"/>
                  <a:gd name="connsiteY161-307678" fmla="*/ 1274853 h 2329276"/>
                  <a:gd name="connsiteX162-307679" fmla="*/ 27270 w 5729131"/>
                  <a:gd name="connsiteY162-307680" fmla="*/ 1263491 h 2329276"/>
                  <a:gd name="connsiteX163-307681" fmla="*/ 70447 w 5729131"/>
                  <a:gd name="connsiteY163-307682" fmla="*/ 1224859 h 2329276"/>
                  <a:gd name="connsiteX164-307683" fmla="*/ 27270 w 5729131"/>
                  <a:gd name="connsiteY164-307684" fmla="*/ 1188499 h 2329276"/>
                  <a:gd name="connsiteX165-307685" fmla="*/ 109078 w 5729131"/>
                  <a:gd name="connsiteY165-307686" fmla="*/ 1090783 h 2329276"/>
                  <a:gd name="connsiteX166-307687" fmla="*/ 145438 w 5729131"/>
                  <a:gd name="connsiteY166-307688" fmla="*/ 1047606 h 2329276"/>
                  <a:gd name="connsiteX167-307689" fmla="*/ 156800 w 5729131"/>
                  <a:gd name="connsiteY167-307690" fmla="*/ 1004430 h 2329276"/>
                  <a:gd name="connsiteX168-307691" fmla="*/ 102261 w 5729131"/>
                  <a:gd name="connsiteY168-307692" fmla="*/ 952163 h 2329276"/>
                  <a:gd name="connsiteX169-307693" fmla="*/ 118168 w 5729131"/>
                  <a:gd name="connsiteY169-307694" fmla="*/ 897624 h 2329276"/>
                  <a:gd name="connsiteX170-307695" fmla="*/ 86354 w 5729131"/>
                  <a:gd name="connsiteY170-307696" fmla="*/ 833995 h 2329276"/>
                  <a:gd name="connsiteX171-307697" fmla="*/ 109078 w 5729131"/>
                  <a:gd name="connsiteY171-307698" fmla="*/ 759003 h 2329276"/>
                  <a:gd name="connsiteX172-307699" fmla="*/ 70447 w 5729131"/>
                  <a:gd name="connsiteY172-307700" fmla="*/ 656742 h 2329276"/>
                  <a:gd name="connsiteX173-307701" fmla="*/ 102261 w 5729131"/>
                  <a:gd name="connsiteY173-307702" fmla="*/ 586296 h 2329276"/>
                  <a:gd name="connsiteX174-307703" fmla="*/ 43177 w 5729131"/>
                  <a:gd name="connsiteY174-307704" fmla="*/ 520395 h 2329276"/>
                  <a:gd name="connsiteX175-307705" fmla="*/ 49994 w 5729131"/>
                  <a:gd name="connsiteY175-307706" fmla="*/ 445403 h 2329276"/>
                  <a:gd name="connsiteX176-307707" fmla="*/ 81809 w 5729131"/>
                  <a:gd name="connsiteY176-307708" fmla="*/ 440858 h 2329276"/>
                  <a:gd name="connsiteX177-307709" fmla="*/ 145438 w 5729131"/>
                  <a:gd name="connsiteY177-307710" fmla="*/ 397682 h 2329276"/>
                  <a:gd name="connsiteX178-307711" fmla="*/ 184070 w 5729131"/>
                  <a:gd name="connsiteY178-307712" fmla="*/ 359050 h 2329276"/>
                  <a:gd name="connsiteX179-307713" fmla="*/ 189699 w 5729131"/>
                  <a:gd name="connsiteY179-307714" fmla="*/ 365328 h 2329276"/>
                  <a:gd name="connsiteX180-307715" fmla="*/ 195977 w 5729131"/>
                  <a:gd name="connsiteY180-307716" fmla="*/ 359050 h 2329276"/>
                  <a:gd name="connsiteX181-307717" fmla="*/ 255061 w 5729131"/>
                  <a:gd name="connsiteY181-307718" fmla="*/ 424951 h 2329276"/>
                  <a:gd name="connsiteX182-307719" fmla="*/ 350504 w 5729131"/>
                  <a:gd name="connsiteY182-307720" fmla="*/ 445403 h 2329276"/>
                  <a:gd name="connsiteX183-307721" fmla="*/ 491397 w 5729131"/>
                  <a:gd name="connsiteY183-307722" fmla="*/ 559027 h 2329276"/>
                  <a:gd name="connsiteX184-307723" fmla="*/ 523211 w 5729131"/>
                  <a:gd name="connsiteY184-307724" fmla="*/ 606748 h 2329276"/>
                  <a:gd name="connsiteX185-307725" fmla="*/ 523211 w 5729131"/>
                  <a:gd name="connsiteY185-307726" fmla="*/ 665832 h 2329276"/>
                  <a:gd name="connsiteX186-307727" fmla="*/ 486852 w 5729131"/>
                  <a:gd name="connsiteY186-307728" fmla="*/ 720371 h 2329276"/>
                  <a:gd name="connsiteX187-307729" fmla="*/ 420951 w 5729131"/>
                  <a:gd name="connsiteY187-307730" fmla="*/ 740824 h 2329276"/>
                  <a:gd name="connsiteX188-307731" fmla="*/ 415909 w 5729131"/>
                  <a:gd name="connsiteY188-307732" fmla="*/ 738693 h 2329276"/>
                  <a:gd name="connsiteX189-307733" fmla="*/ 409044 w 5729131"/>
                  <a:gd name="connsiteY189-307734" fmla="*/ 740824 h 2329276"/>
                  <a:gd name="connsiteX190-307735" fmla="*/ 252950 w 5729131"/>
                  <a:gd name="connsiteY190-307736" fmla="*/ 674868 h 2329276"/>
                  <a:gd name="connsiteX191-307737" fmla="*/ 232336 w 5729131"/>
                  <a:gd name="connsiteY191-307738" fmla="*/ 681740 h 2329276"/>
                  <a:gd name="connsiteX192-307739" fmla="*/ 291420 w 5729131"/>
                  <a:gd name="connsiteY192-307740" fmla="*/ 752186 h 2329276"/>
                  <a:gd name="connsiteX193-307741" fmla="*/ 291420 w 5729131"/>
                  <a:gd name="connsiteY193-307742" fmla="*/ 790818 h 2329276"/>
                  <a:gd name="connsiteX194-307743" fmla="*/ 298238 w 5729131"/>
                  <a:gd name="connsiteY194-307744" fmla="*/ 877172 h 2329276"/>
                  <a:gd name="connsiteX195-307745" fmla="*/ 345959 w 5729131"/>
                  <a:gd name="connsiteY195-307746" fmla="*/ 908986 h 2329276"/>
                  <a:gd name="connsiteX196-307747" fmla="*/ 362087 w 5729131"/>
                  <a:gd name="connsiteY196-307748" fmla="*/ 918394 h 2329276"/>
                  <a:gd name="connsiteX197-307749" fmla="*/ 365867 w 5729131"/>
                  <a:gd name="connsiteY197-307750" fmla="*/ 886261 h 2329276"/>
                  <a:gd name="connsiteX198-307751" fmla="*/ 345415 w 5729131"/>
                  <a:gd name="connsiteY198-307752" fmla="*/ 849902 h 2329276"/>
                  <a:gd name="connsiteX199-307753" fmla="*/ 365867 w 5729131"/>
                  <a:gd name="connsiteY199-307754" fmla="*/ 818087 h 2329276"/>
                  <a:gd name="connsiteX200-307755" fmla="*/ 374560 w 5729131"/>
                  <a:gd name="connsiteY200-307756" fmla="*/ 823086 h 2329276"/>
                  <a:gd name="connsiteX201-307757" fmla="*/ 377774 w 5729131"/>
                  <a:gd name="connsiteY201-307758" fmla="*/ 818087 h 2329276"/>
                  <a:gd name="connsiteX202-307759" fmla="*/ 461933 w 5729131"/>
                  <a:gd name="connsiteY202-307760" fmla="*/ 866479 h 2329276"/>
                  <a:gd name="connsiteX203-307761" fmla="*/ 484035 w 5729131"/>
                  <a:gd name="connsiteY203-307762" fmla="*/ 849902 h 2329276"/>
                  <a:gd name="connsiteX204-307763" fmla="*/ 463583 w 5729131"/>
                  <a:gd name="connsiteY204-307764" fmla="*/ 784000 h 2329276"/>
                  <a:gd name="connsiteX205-307765" fmla="*/ 549936 w 5729131"/>
                  <a:gd name="connsiteY205-307766" fmla="*/ 697647 h 2329276"/>
                  <a:gd name="connsiteX206-307767" fmla="*/ 559742 w 5729131"/>
                  <a:gd name="connsiteY206-307768" fmla="*/ 699748 h 2329276"/>
                  <a:gd name="connsiteX207-307769" fmla="*/ 561843 w 5729131"/>
                  <a:gd name="connsiteY207-307770" fmla="*/ 697647 h 2329276"/>
                  <a:gd name="connsiteX208-307771" fmla="*/ 593658 w 5729131"/>
                  <a:gd name="connsiteY208-307772" fmla="*/ 704464 h 2329276"/>
                  <a:gd name="connsiteX209-307773" fmla="*/ 620945 w 5729131"/>
                  <a:gd name="connsiteY209-307774" fmla="*/ 728341 h 2329276"/>
                  <a:gd name="connsiteX210-307775" fmla="*/ 640835 w 5729131"/>
                  <a:gd name="connsiteY210-307776" fmla="*/ 672650 h 2329276"/>
                  <a:gd name="connsiteX211-307777" fmla="*/ 609020 w 5729131"/>
                  <a:gd name="connsiteY211-307778" fmla="*/ 618111 h 2329276"/>
                  <a:gd name="connsiteX212-307779" fmla="*/ 624928 w 5729131"/>
                  <a:gd name="connsiteY212-307780" fmla="*/ 559027 h 2329276"/>
                  <a:gd name="connsiteX213-307781" fmla="*/ 597658 w 5729131"/>
                  <a:gd name="connsiteY213-307782" fmla="*/ 499942 h 2329276"/>
                  <a:gd name="connsiteX214-307783" fmla="*/ 611562 w 5729131"/>
                  <a:gd name="connsiteY214-307784" fmla="*/ 504268 h 2329276"/>
                  <a:gd name="connsiteX215-307785" fmla="*/ 609565 w 5729131"/>
                  <a:gd name="connsiteY215-307786" fmla="*/ 499942 h 2329276"/>
                  <a:gd name="connsiteX216-307787" fmla="*/ 711826 w 5729131"/>
                  <a:gd name="connsiteY216-307788" fmla="*/ 531757 h 2329276"/>
                  <a:gd name="connsiteX217-307789" fmla="*/ 732278 w 5729131"/>
                  <a:gd name="connsiteY217-307790" fmla="*/ 586296 h 2329276"/>
                  <a:gd name="connsiteX218-307791" fmla="*/ 684556 w 5729131"/>
                  <a:gd name="connsiteY218-307792" fmla="*/ 597658 h 2329276"/>
                  <a:gd name="connsiteX219-307793" fmla="*/ 684556 w 5729131"/>
                  <a:gd name="connsiteY219-307794" fmla="*/ 649925 h 2329276"/>
                  <a:gd name="connsiteX220-307795" fmla="*/ 713309 w 5729131"/>
                  <a:gd name="connsiteY220-307796" fmla="*/ 678678 h 2329276"/>
                  <a:gd name="connsiteX221-307797" fmla="*/ 763548 w 5729131"/>
                  <a:gd name="connsiteY221-307798" fmla="*/ 661287 h 2329276"/>
                  <a:gd name="connsiteX222-307799" fmla="*/ 770365 w 5729131"/>
                  <a:gd name="connsiteY222-307800" fmla="*/ 602203 h 2329276"/>
                  <a:gd name="connsiteX223-307801" fmla="*/ 845357 w 5729131"/>
                  <a:gd name="connsiteY223-307802" fmla="*/ 554482 h 2329276"/>
                  <a:gd name="connsiteX224-307803" fmla="*/ 972614 w 5729131"/>
                  <a:gd name="connsiteY224-307804" fmla="*/ 468128 h 2329276"/>
                  <a:gd name="connsiteX225-307805" fmla="*/ 982566 w 5729131"/>
                  <a:gd name="connsiteY225-307806" fmla="*/ 469455 h 2329276"/>
                  <a:gd name="connsiteX226-307807" fmla="*/ 984521 w 5729131"/>
                  <a:gd name="connsiteY226-307808" fmla="*/ 468128 h 2329276"/>
                  <a:gd name="connsiteX227-307809" fmla="*/ 1018608 w 5729131"/>
                  <a:gd name="connsiteY227-307810" fmla="*/ 472673 h 2329276"/>
                  <a:gd name="connsiteX228-307811" fmla="*/ 979977 w 5729131"/>
                  <a:gd name="connsiteY228-307812" fmla="*/ 536302 h 2329276"/>
                  <a:gd name="connsiteX229-307813" fmla="*/ 1012666 w 5729131"/>
                  <a:gd name="connsiteY229-307814" fmla="*/ 541463 h 2329276"/>
                  <a:gd name="connsiteX230-307815" fmla="*/ 1038516 w 5729131"/>
                  <a:gd name="connsiteY230-307816" fmla="*/ 511305 h 2329276"/>
                  <a:gd name="connsiteX231-307817" fmla="*/ 1050423 w 5729131"/>
                  <a:gd name="connsiteY231-307818" fmla="*/ 511305 h 2329276"/>
                  <a:gd name="connsiteX232-307819" fmla="*/ 1108962 w 5729131"/>
                  <a:gd name="connsiteY232-307820" fmla="*/ 511305 h 2329276"/>
                  <a:gd name="connsiteX233-307821" fmla="*/ 1161229 w 5729131"/>
                  <a:gd name="connsiteY233-307822" fmla="*/ 468128 h 2329276"/>
                  <a:gd name="connsiteX234-307823" fmla="*/ 1165711 w 5729131"/>
                  <a:gd name="connsiteY234-307824" fmla="*/ 474262 h 2329276"/>
                  <a:gd name="connsiteX235-307825" fmla="*/ 1173136 w 5729131"/>
                  <a:gd name="connsiteY235-307826" fmla="*/ 468128 h 2329276"/>
                  <a:gd name="connsiteX236-307827" fmla="*/ 1210035 w 5729131"/>
                  <a:gd name="connsiteY236-307828" fmla="*/ 518621 h 2329276"/>
                  <a:gd name="connsiteX237-307829" fmla="*/ 1247583 w 5729131"/>
                  <a:gd name="connsiteY237-307830" fmla="*/ 461311 h 2329276"/>
                  <a:gd name="connsiteX238-307831" fmla="*/ 1211223 w 5729131"/>
                  <a:gd name="connsiteY238-307832" fmla="*/ 402227 h 2329276"/>
                  <a:gd name="connsiteX239-307833" fmla="*/ 1227130 w 5729131"/>
                  <a:gd name="connsiteY239-307834" fmla="*/ 365867 h 2329276"/>
                  <a:gd name="connsiteX240-307835" fmla="*/ 1237665 w 5729131"/>
                  <a:gd name="connsiteY240-307836" fmla="*/ 369005 h 2329276"/>
                  <a:gd name="connsiteX241-307837" fmla="*/ 1239037 w 5729131"/>
                  <a:gd name="connsiteY241-307838" fmla="*/ 365867 h 2329276"/>
                  <a:gd name="connsiteX242-307839" fmla="*/ 1345843 w 5729131"/>
                  <a:gd name="connsiteY242-307840" fmla="*/ 397682 h 2329276"/>
                  <a:gd name="connsiteX243-307841" fmla="*/ 1400382 w 5729131"/>
                  <a:gd name="connsiteY243-307842" fmla="*/ 429496 h 2329276"/>
                  <a:gd name="connsiteX244-307843" fmla="*/ 1519756 w 5729131"/>
                  <a:gd name="connsiteY244-307844" fmla="*/ 536080 h 2329276"/>
                  <a:gd name="connsiteX245-307845" fmla="*/ 1543003 w 5729131"/>
                  <a:gd name="connsiteY245-307846" fmla="*/ 495398 h 2329276"/>
                  <a:gd name="connsiteX246-307847" fmla="*/ 1506643 w 5729131"/>
                  <a:gd name="connsiteY246-307848" fmla="*/ 440858 h 2329276"/>
                  <a:gd name="connsiteX247-307849" fmla="*/ 1506643 w 5729131"/>
                  <a:gd name="connsiteY247-307850" fmla="*/ 418134 h 2329276"/>
                  <a:gd name="connsiteX248-307851" fmla="*/ 1463467 w 5729131"/>
                  <a:gd name="connsiteY248-307852" fmla="*/ 409044 h 2329276"/>
                  <a:gd name="connsiteX249-307853" fmla="*/ 1472556 w 5729131"/>
                  <a:gd name="connsiteY249-307854" fmla="*/ 359050 h 2329276"/>
                  <a:gd name="connsiteX250-307855" fmla="*/ 1452104 w 5729131"/>
                  <a:gd name="connsiteY250-307856" fmla="*/ 272696 h 2329276"/>
                  <a:gd name="connsiteX251-307857" fmla="*/ 1452104 w 5729131"/>
                  <a:gd name="connsiteY251-307858" fmla="*/ 236337 h 2329276"/>
                  <a:gd name="connsiteX252-307859" fmla="*/ 1522551 w 5729131"/>
                  <a:gd name="connsiteY252-307860" fmla="*/ 134076 h 2329276"/>
                  <a:gd name="connsiteX253-307861" fmla="*/ 1543003 w 5729131"/>
                  <a:gd name="connsiteY253-307862" fmla="*/ 20453 h 2329276"/>
                  <a:gd name="connsiteX254-307863" fmla="*/ 1570272 w 5729131"/>
                  <a:gd name="connsiteY254-307864" fmla="*/ 0 h 2329276"/>
                  <a:gd name="connsiteX255-307865" fmla="*/ 1578688 w 5729131"/>
                  <a:gd name="connsiteY255-307866" fmla="*/ 2619 h 2329276"/>
                  <a:gd name="connsiteX256-307867" fmla="*/ 1582179 w 5729131"/>
                  <a:gd name="connsiteY256-307868" fmla="*/ 0 h 2329276"/>
                  <a:gd name="connsiteX257-307869" fmla="*/ 1684440 w 5729131"/>
                  <a:gd name="connsiteY257-307870" fmla="*/ 31815 h 2329276"/>
                  <a:gd name="connsiteX258-307871" fmla="*/ 1688985 w 5729131"/>
                  <a:gd name="connsiteY258-307872" fmla="*/ 102261 h 2329276"/>
                  <a:gd name="connsiteX259-307873" fmla="*/ 1652625 w 5729131"/>
                  <a:gd name="connsiteY259-307874" fmla="*/ 193160 h 2329276"/>
                  <a:gd name="connsiteX260-307875" fmla="*/ 1679895 w 5729131"/>
                  <a:gd name="connsiteY260-307876" fmla="*/ 231792 h 2329276"/>
                  <a:gd name="connsiteX261-307877" fmla="*/ 1688985 w 5729131"/>
                  <a:gd name="connsiteY261-307878" fmla="*/ 306783 h 2329276"/>
                  <a:gd name="connsiteX262-307879" fmla="*/ 1679895 w 5729131"/>
                  <a:gd name="connsiteY262-307880" fmla="*/ 452221 h 2329276"/>
                  <a:gd name="connsiteX263-307881" fmla="*/ 1636718 w 5729131"/>
                  <a:gd name="connsiteY263-307882" fmla="*/ 715827 h 2329276"/>
                  <a:gd name="connsiteX264-307883" fmla="*/ 1662494 w 5729131"/>
                  <a:gd name="connsiteY264-307884" fmla="*/ 722271 h 2329276"/>
                  <a:gd name="connsiteX0-307885" fmla="*/ 1662494 w 5729131"/>
                  <a:gd name="connsiteY0-307886" fmla="*/ 722271 h 2329276"/>
                  <a:gd name="connsiteX1-307887" fmla="*/ 5729132 w 5729131"/>
                  <a:gd name="connsiteY1-307888" fmla="*/ 785976 h 2329276"/>
                  <a:gd name="connsiteX2-307889" fmla="*/ 5693366 w 5729131"/>
                  <a:gd name="connsiteY2-307890" fmla="*/ 792603 h 2329276"/>
                  <a:gd name="connsiteX3-307891" fmla="*/ 5640799 w 5729131"/>
                  <a:gd name="connsiteY3-307892" fmla="*/ 752186 h 2329276"/>
                  <a:gd name="connsiteX4-307893" fmla="*/ 5586259 w 5729131"/>
                  <a:gd name="connsiteY4-307894" fmla="*/ 870354 h 2329276"/>
                  <a:gd name="connsiteX5-307895" fmla="*/ 5575676 w 5729131"/>
                  <a:gd name="connsiteY5-307896" fmla="*/ 869346 h 2329276"/>
                  <a:gd name="connsiteX6-307897" fmla="*/ 5539436 w 5729131"/>
                  <a:gd name="connsiteY6-307898" fmla="*/ 867029 h 2329276"/>
                  <a:gd name="connsiteX7-307899" fmla="*/ 5593077 w 5729131"/>
                  <a:gd name="connsiteY7-307900" fmla="*/ 972615 h 2329276"/>
                  <a:gd name="connsiteX8-307901" fmla="*/ 5613529 w 5729131"/>
                  <a:gd name="connsiteY8-307902" fmla="*/ 1031699 h 2329276"/>
                  <a:gd name="connsiteX9-307903" fmla="*/ 5608984 w 5729131"/>
                  <a:gd name="connsiteY9-307904" fmla="*/ 1054424 h 2329276"/>
                  <a:gd name="connsiteX10-307905" fmla="*/ 5274932 w 5729131"/>
                  <a:gd name="connsiteY10-307906" fmla="*/ 1236221 h 2329276"/>
                  <a:gd name="connsiteX11-307907" fmla="*/ 5267238 w 5729131"/>
                  <a:gd name="connsiteY11-307908" fmla="*/ 1227794 h 2329276"/>
                  <a:gd name="connsiteX12-307909" fmla="*/ 5129494 w 5729131"/>
                  <a:gd name="connsiteY12-307910" fmla="*/ 1243038 h 2329276"/>
                  <a:gd name="connsiteX13-307911" fmla="*/ 5126389 w 5729131"/>
                  <a:gd name="connsiteY13-307912" fmla="*/ 1237716 h 2329276"/>
                  <a:gd name="connsiteX14-307913" fmla="*/ 5117587 w 5729131"/>
                  <a:gd name="connsiteY14-307914" fmla="*/ 1243038 h 2329276"/>
                  <a:gd name="connsiteX15-307915" fmla="*/ 5074955 w 5729131"/>
                  <a:gd name="connsiteY15-307916" fmla="*/ 1247583 h 2329276"/>
                  <a:gd name="connsiteX16-307917" fmla="*/ 1811153 w 5729131"/>
                  <a:gd name="connsiteY16-307918" fmla="*/ 1617995 h 2329276"/>
                  <a:gd name="connsiteX17-307919" fmla="*/ 1748069 w 5729131"/>
                  <a:gd name="connsiteY17-307920" fmla="*/ 1656627 h 2329276"/>
                  <a:gd name="connsiteX18-307921" fmla="*/ 1711709 w 5729131"/>
                  <a:gd name="connsiteY18-307922" fmla="*/ 1661172 h 2329276"/>
                  <a:gd name="connsiteX19-307923" fmla="*/ 1711926 w 5729131"/>
                  <a:gd name="connsiteY19-307924" fmla="*/ 1659656 h 2329276"/>
                  <a:gd name="connsiteX20-307925" fmla="*/ 1699803 w 5729131"/>
                  <a:gd name="connsiteY20-307926" fmla="*/ 1661172 h 2329276"/>
                  <a:gd name="connsiteX21-307927" fmla="*/ 1704347 w 5729131"/>
                  <a:gd name="connsiteY21-307928" fmla="*/ 1629357 h 2329276"/>
                  <a:gd name="connsiteX22-307929" fmla="*/ 1662460 w 5729131"/>
                  <a:gd name="connsiteY22-307930" fmla="*/ 1611406 h 2329276"/>
                  <a:gd name="connsiteX23-307931" fmla="*/ 1629901 w 5729131"/>
                  <a:gd name="connsiteY23-307932" fmla="*/ 1624812 h 2329276"/>
                  <a:gd name="connsiteX24-307933" fmla="*/ 1629300 w 5729131"/>
                  <a:gd name="connsiteY24-307934" fmla="*/ 1620157 h 2329276"/>
                  <a:gd name="connsiteX25-307935" fmla="*/ 1617994 w 5729131"/>
                  <a:gd name="connsiteY25-307936" fmla="*/ 1624812 h 2329276"/>
                  <a:gd name="connsiteX26-307937" fmla="*/ 1608904 w 5729131"/>
                  <a:gd name="connsiteY26-307938" fmla="*/ 1554366 h 2329276"/>
                  <a:gd name="connsiteX27-307939" fmla="*/ 1552684 w 5729131"/>
                  <a:gd name="connsiteY27-307940" fmla="*/ 1544673 h 2329276"/>
                  <a:gd name="connsiteX28-307941" fmla="*/ 1518550 w 5729131"/>
                  <a:gd name="connsiteY28-307942" fmla="*/ 1570273 h 2329276"/>
                  <a:gd name="connsiteX29-307943" fmla="*/ 1425379 w 5729131"/>
                  <a:gd name="connsiteY29-307944" fmla="*/ 1590725 h 2329276"/>
                  <a:gd name="connsiteX30-307945" fmla="*/ 1409472 w 5729131"/>
                  <a:gd name="connsiteY30-307946" fmla="*/ 1608905 h 2329276"/>
                  <a:gd name="connsiteX31-307947" fmla="*/ 1270852 w 5729131"/>
                  <a:gd name="connsiteY31-307948" fmla="*/ 1629357 h 2329276"/>
                  <a:gd name="connsiteX32-307949" fmla="*/ 1254945 w 5729131"/>
                  <a:gd name="connsiteY32-307950" fmla="*/ 1649809 h 2329276"/>
                  <a:gd name="connsiteX33-307951" fmla="*/ 1282214 w 5729131"/>
                  <a:gd name="connsiteY33-307952" fmla="*/ 1692986 h 2329276"/>
                  <a:gd name="connsiteX34-307953" fmla="*/ 1243582 w 5729131"/>
                  <a:gd name="connsiteY34-307954" fmla="*/ 1708893 h 2329276"/>
                  <a:gd name="connsiteX35-307955" fmla="*/ 1254945 w 5729131"/>
                  <a:gd name="connsiteY35-307956" fmla="*/ 1727073 h 2329276"/>
                  <a:gd name="connsiteX36-307957" fmla="*/ 1216313 w 5729131"/>
                  <a:gd name="connsiteY36-307958" fmla="*/ 1752070 h 2329276"/>
                  <a:gd name="connsiteX37-307959" fmla="*/ 1275397 w 5729131"/>
                  <a:gd name="connsiteY37-307960" fmla="*/ 1795247 h 2329276"/>
                  <a:gd name="connsiteX38-307961" fmla="*/ 1270852 w 5729131"/>
                  <a:gd name="connsiteY38-307962" fmla="*/ 1822517 h 2329276"/>
                  <a:gd name="connsiteX39-307963" fmla="*/ 1259108 w 5729131"/>
                  <a:gd name="connsiteY39-307964" fmla="*/ 1821538 h 2329276"/>
                  <a:gd name="connsiteX40-307965" fmla="*/ 1258945 w 5729131"/>
                  <a:gd name="connsiteY40-307966" fmla="*/ 1822517 h 2329276"/>
                  <a:gd name="connsiteX41-307967" fmla="*/ 1215644 w 5729131"/>
                  <a:gd name="connsiteY41-307968" fmla="*/ 1818908 h 2329276"/>
                  <a:gd name="connsiteX42-307969" fmla="*/ 1204950 w 5729131"/>
                  <a:gd name="connsiteY42-307970" fmla="*/ 1833879 h 2329276"/>
                  <a:gd name="connsiteX43-307971" fmla="*/ 1196495 w 5729131"/>
                  <a:gd name="connsiteY43-307972" fmla="*/ 1829047 h 2329276"/>
                  <a:gd name="connsiteX44-307973" fmla="*/ 1193043 w 5729131"/>
                  <a:gd name="connsiteY44-307974" fmla="*/ 1833879 h 2329276"/>
                  <a:gd name="connsiteX45-307975" fmla="*/ 1145322 w 5729131"/>
                  <a:gd name="connsiteY45-307976" fmla="*/ 1806609 h 2329276"/>
                  <a:gd name="connsiteX46-307977" fmla="*/ 1098145 w 5729131"/>
                  <a:gd name="connsiteY46-307978" fmla="*/ 1806609 h 2329276"/>
                  <a:gd name="connsiteX47-307979" fmla="*/ 1061785 w 5729131"/>
                  <a:gd name="connsiteY47-307980" fmla="*/ 1833879 h 2329276"/>
                  <a:gd name="connsiteX48-307981" fmla="*/ 1055322 w 5729131"/>
                  <a:gd name="connsiteY48-307982" fmla="*/ 1829796 h 2329276"/>
                  <a:gd name="connsiteX49-307983" fmla="*/ 1049878 w 5729131"/>
                  <a:gd name="connsiteY49-307984" fmla="*/ 1833879 h 2329276"/>
                  <a:gd name="connsiteX50-307985" fmla="*/ 1006701 w 5729131"/>
                  <a:gd name="connsiteY50-307986" fmla="*/ 1806609 h 2329276"/>
                  <a:gd name="connsiteX51-307987" fmla="*/ 924893 w 5729131"/>
                  <a:gd name="connsiteY51-307988" fmla="*/ 1770250 h 2329276"/>
                  <a:gd name="connsiteX52-307989" fmla="*/ 877716 w 5729131"/>
                  <a:gd name="connsiteY52-307990" fmla="*/ 1770250 h 2329276"/>
                  <a:gd name="connsiteX53-307991" fmla="*/ 802724 w 5729131"/>
                  <a:gd name="connsiteY53-307992" fmla="*/ 1833879 h 2329276"/>
                  <a:gd name="connsiteX54-307993" fmla="*/ 798179 w 5729131"/>
                  <a:gd name="connsiteY54-307994" fmla="*/ 1877056 h 2329276"/>
                  <a:gd name="connsiteX55-307995" fmla="*/ 787406 w 5729131"/>
                  <a:gd name="connsiteY55-307996" fmla="*/ 1866283 h 2329276"/>
                  <a:gd name="connsiteX56-307997" fmla="*/ 786272 w 5729131"/>
                  <a:gd name="connsiteY56-307998" fmla="*/ 1877056 h 2329276"/>
                  <a:gd name="connsiteX57-307999" fmla="*/ 756063 w 5729131"/>
                  <a:gd name="connsiteY57-308000" fmla="*/ 1846846 h 2329276"/>
                  <a:gd name="connsiteX58-308001" fmla="*/ 732278 w 5729131"/>
                  <a:gd name="connsiteY58-308002" fmla="*/ 1904325 h 2329276"/>
                  <a:gd name="connsiteX59-308003" fmla="*/ 743640 w 5729131"/>
                  <a:gd name="connsiteY59-308004" fmla="*/ 1913415 h 2329276"/>
                  <a:gd name="connsiteX60-308005" fmla="*/ 723188 w 5729131"/>
                  <a:gd name="connsiteY60-308006" fmla="*/ 1956592 h 2329276"/>
                  <a:gd name="connsiteX61-308007" fmla="*/ 747026 w 5729131"/>
                  <a:gd name="connsiteY61-308008" fmla="*/ 1993433 h 2329276"/>
                  <a:gd name="connsiteX62-308009" fmla="*/ 763548 w 5729131"/>
                  <a:gd name="connsiteY62-308010" fmla="*/ 1990679 h 2329276"/>
                  <a:gd name="connsiteX63-308011" fmla="*/ 764871 w 5729131"/>
                  <a:gd name="connsiteY63-308012" fmla="*/ 1992443 h 2329276"/>
                  <a:gd name="connsiteX64-308013" fmla="*/ 775455 w 5729131"/>
                  <a:gd name="connsiteY64-308014" fmla="*/ 1990679 h 2329276"/>
                  <a:gd name="connsiteX65-308015" fmla="*/ 802724 w 5729131"/>
                  <a:gd name="connsiteY65-308016" fmla="*/ 2027038 h 2329276"/>
                  <a:gd name="connsiteX66-308017" fmla="*/ 798179 w 5729131"/>
                  <a:gd name="connsiteY66-308018" fmla="*/ 2054308 h 2329276"/>
                  <a:gd name="connsiteX67-308019" fmla="*/ 818632 w 5729131"/>
                  <a:gd name="connsiteY67-308020" fmla="*/ 2065670 h 2329276"/>
                  <a:gd name="connsiteX68-308021" fmla="*/ 802724 w 5729131"/>
                  <a:gd name="connsiteY68-308022" fmla="*/ 2097485 h 2329276"/>
                  <a:gd name="connsiteX69-308023" fmla="*/ 766365 w 5729131"/>
                  <a:gd name="connsiteY69-308024" fmla="*/ 2102030 h 2329276"/>
                  <a:gd name="connsiteX70-308025" fmla="*/ 727733 w 5729131"/>
                  <a:gd name="connsiteY70-308026" fmla="*/ 2161114 h 2329276"/>
                  <a:gd name="connsiteX71-308027" fmla="*/ 759548 w 5729131"/>
                  <a:gd name="connsiteY71-308028" fmla="*/ 2204291 h 2329276"/>
                  <a:gd name="connsiteX72-308029" fmla="*/ 759548 w 5729131"/>
                  <a:gd name="connsiteY72-308030" fmla="*/ 2242922 h 2329276"/>
                  <a:gd name="connsiteX73-308031" fmla="*/ 798179 w 5729131"/>
                  <a:gd name="connsiteY73-308032" fmla="*/ 2302007 h 2329276"/>
                  <a:gd name="connsiteX74-308033" fmla="*/ 775455 w 5729131"/>
                  <a:gd name="connsiteY74-308034" fmla="*/ 2317914 h 2329276"/>
                  <a:gd name="connsiteX75-308035" fmla="*/ 770910 w 5729131"/>
                  <a:gd name="connsiteY75-308036" fmla="*/ 2329276 h 2329276"/>
                  <a:gd name="connsiteX76-308037" fmla="*/ 759003 w 5729131"/>
                  <a:gd name="connsiteY76-308038" fmla="*/ 2329276 h 2329276"/>
                  <a:gd name="connsiteX77-308039" fmla="*/ 755003 w 5729131"/>
                  <a:gd name="connsiteY77-308040" fmla="*/ 2329276 h 2329276"/>
                  <a:gd name="connsiteX78-308041" fmla="*/ 743096 w 5729131"/>
                  <a:gd name="connsiteY78-308042" fmla="*/ 2329276 h 2329276"/>
                  <a:gd name="connsiteX79-308043" fmla="*/ 715826 w 5729131"/>
                  <a:gd name="connsiteY79-308044" fmla="*/ 2295189 h 2329276"/>
                  <a:gd name="connsiteX80-308045" fmla="*/ 704464 w 5729131"/>
                  <a:gd name="connsiteY80-308046" fmla="*/ 2295189 h 2329276"/>
                  <a:gd name="connsiteX81-308047" fmla="*/ 684012 w 5729131"/>
                  <a:gd name="connsiteY81-308048" fmla="*/ 2286099 h 2329276"/>
                  <a:gd name="connsiteX82-308049" fmla="*/ 672649 w 5729131"/>
                  <a:gd name="connsiteY82-308050" fmla="*/ 2263375 h 2329276"/>
                  <a:gd name="connsiteX83-308051" fmla="*/ 645222 w 5729131"/>
                  <a:gd name="connsiteY83-308052" fmla="*/ 2255538 h 2329276"/>
                  <a:gd name="connsiteX84-308053" fmla="*/ 625472 w 5729131"/>
                  <a:gd name="connsiteY84-308054" fmla="*/ 2258830 h 2329276"/>
                  <a:gd name="connsiteX85-308055" fmla="*/ 623771 w 5729131"/>
                  <a:gd name="connsiteY85-308056" fmla="*/ 2257129 h 2329276"/>
                  <a:gd name="connsiteX86-308057" fmla="*/ 613565 w 5729131"/>
                  <a:gd name="connsiteY86-308058" fmla="*/ 2258830 h 2329276"/>
                  <a:gd name="connsiteX87-308059" fmla="*/ 609020 w 5729131"/>
                  <a:gd name="connsiteY87-308060" fmla="*/ 2254285 h 2329276"/>
                  <a:gd name="connsiteX88-308061" fmla="*/ 559026 w 5729131"/>
                  <a:gd name="connsiteY88-308062" fmla="*/ 2227015 h 2329276"/>
                  <a:gd name="connsiteX89-308063" fmla="*/ 506760 w 5729131"/>
                  <a:gd name="connsiteY89-308064" fmla="*/ 2220198 h 2329276"/>
                  <a:gd name="connsiteX90-308065" fmla="*/ 483280 w 5729131"/>
                  <a:gd name="connsiteY90-308066" fmla="*/ 2213489 h 2329276"/>
                  <a:gd name="connsiteX91-308067" fmla="*/ 480035 w 5729131"/>
                  <a:gd name="connsiteY91-308068" fmla="*/ 2215653 h 2329276"/>
                  <a:gd name="connsiteX92-308069" fmla="*/ 475042 w 5729131"/>
                  <a:gd name="connsiteY92-308070" fmla="*/ 2211135 h 2329276"/>
                  <a:gd name="connsiteX93-308071" fmla="*/ 474945 w 5729131"/>
                  <a:gd name="connsiteY93-308072" fmla="*/ 2211108 h 2329276"/>
                  <a:gd name="connsiteX94-308073" fmla="*/ 468128 w 5729131"/>
                  <a:gd name="connsiteY94-308074" fmla="*/ 2215653 h 2329276"/>
                  <a:gd name="connsiteX95-308075" fmla="*/ 420406 w 5729131"/>
                  <a:gd name="connsiteY95-308076" fmla="*/ 2172476 h 2329276"/>
                  <a:gd name="connsiteX96-308077" fmla="*/ 381774 w 5729131"/>
                  <a:gd name="connsiteY96-308078" fmla="*/ 2156569 h 2329276"/>
                  <a:gd name="connsiteX97-308079" fmla="*/ 349960 w 5729131"/>
                  <a:gd name="connsiteY97-308080" fmla="*/ 2124754 h 2329276"/>
                  <a:gd name="connsiteX98-308081" fmla="*/ 377229 w 5729131"/>
                  <a:gd name="connsiteY98-308082" fmla="*/ 2117937 h 2329276"/>
                  <a:gd name="connsiteX99-308083" fmla="*/ 404499 w 5729131"/>
                  <a:gd name="connsiteY99-308084" fmla="*/ 2070215 h 2329276"/>
                  <a:gd name="connsiteX100-308085" fmla="*/ 388591 w 5729131"/>
                  <a:gd name="connsiteY100-308086" fmla="*/ 2054308 h 2329276"/>
                  <a:gd name="connsiteX101-308087" fmla="*/ 440858 w 5729131"/>
                  <a:gd name="connsiteY101-308088" fmla="*/ 2027038 h 2329276"/>
                  <a:gd name="connsiteX102-308089" fmla="*/ 440858 w 5729131"/>
                  <a:gd name="connsiteY102-308090" fmla="*/ 2023982 h 2329276"/>
                  <a:gd name="connsiteX103-308091" fmla="*/ 416406 w 5729131"/>
                  <a:gd name="connsiteY103-308092" fmla="*/ 2027038 h 2329276"/>
                  <a:gd name="connsiteX104-308093" fmla="*/ 416406 w 5729131"/>
                  <a:gd name="connsiteY104-308094" fmla="*/ 2025550 h 2329276"/>
                  <a:gd name="connsiteX105-308095" fmla="*/ 404499 w 5729131"/>
                  <a:gd name="connsiteY105-308096" fmla="*/ 2027038 h 2329276"/>
                  <a:gd name="connsiteX106-308097" fmla="*/ 404499 w 5729131"/>
                  <a:gd name="connsiteY106-308098" fmla="*/ 2006586 h 2329276"/>
                  <a:gd name="connsiteX107-308099" fmla="*/ 424951 w 5729131"/>
                  <a:gd name="connsiteY107-308100" fmla="*/ 1990679 h 2329276"/>
                  <a:gd name="connsiteX108-308101" fmla="*/ 463583 w 5729131"/>
                  <a:gd name="connsiteY108-308102" fmla="*/ 1983862 h 2329276"/>
                  <a:gd name="connsiteX109-308103" fmla="*/ 468128 w 5729131"/>
                  <a:gd name="connsiteY109-308104" fmla="*/ 1967954 h 2329276"/>
                  <a:gd name="connsiteX110-308105" fmla="*/ 456765 w 5729131"/>
                  <a:gd name="connsiteY110-308106" fmla="*/ 1936140 h 2329276"/>
                  <a:gd name="connsiteX111-308107" fmla="*/ 474945 w 5729131"/>
                  <a:gd name="connsiteY111-308108" fmla="*/ 1908870 h 2329276"/>
                  <a:gd name="connsiteX112-308109" fmla="*/ 474945 w 5729131"/>
                  <a:gd name="connsiteY112-308110" fmla="*/ 1888418 h 2329276"/>
                  <a:gd name="connsiteX113-308111" fmla="*/ 420406 w 5729131"/>
                  <a:gd name="connsiteY113-308112" fmla="*/ 1870238 h 2329276"/>
                  <a:gd name="connsiteX114-308113" fmla="*/ 409588 w 5729131"/>
                  <a:gd name="connsiteY114-308114" fmla="*/ 1870238 h 2329276"/>
                  <a:gd name="connsiteX115-308115" fmla="*/ 397681 w 5729131"/>
                  <a:gd name="connsiteY115-308116" fmla="*/ 1870238 h 2329276"/>
                  <a:gd name="connsiteX116-308117" fmla="*/ 379485 w 5729131"/>
                  <a:gd name="connsiteY116-308118" fmla="*/ 1847999 h 2329276"/>
                  <a:gd name="connsiteX117-308119" fmla="*/ 357322 w 5729131"/>
                  <a:gd name="connsiteY117-308120" fmla="*/ 1854331 h 2329276"/>
                  <a:gd name="connsiteX118-308121" fmla="*/ 352842 w 5729131"/>
                  <a:gd name="connsiteY118-308122" fmla="*/ 1852209 h 2329276"/>
                  <a:gd name="connsiteX119-308123" fmla="*/ 345415 w 5729131"/>
                  <a:gd name="connsiteY119-308124" fmla="*/ 1854331 h 2329276"/>
                  <a:gd name="connsiteX120-308125" fmla="*/ 302238 w 5729131"/>
                  <a:gd name="connsiteY120-308126" fmla="*/ 1833879 h 2329276"/>
                  <a:gd name="connsiteX121-308127" fmla="*/ 302238 w 5729131"/>
                  <a:gd name="connsiteY121-308128" fmla="*/ 1822517 h 2329276"/>
                  <a:gd name="connsiteX122-308129" fmla="*/ 286331 w 5729131"/>
                  <a:gd name="connsiteY122-308130" fmla="*/ 1795247 h 2329276"/>
                  <a:gd name="connsiteX123-308131" fmla="*/ 270968 w 5729131"/>
                  <a:gd name="connsiteY123-308132" fmla="*/ 1795247 h 2329276"/>
                  <a:gd name="connsiteX124-308133" fmla="*/ 259061 w 5729131"/>
                  <a:gd name="connsiteY124-308134" fmla="*/ 1795247 h 2329276"/>
                  <a:gd name="connsiteX125-308135" fmla="*/ 254516 w 5729131"/>
                  <a:gd name="connsiteY125-308136" fmla="*/ 1779340 h 2329276"/>
                  <a:gd name="connsiteX126-308137" fmla="*/ 263606 w 5729131"/>
                  <a:gd name="connsiteY126-308138" fmla="*/ 1763433 h 2329276"/>
                  <a:gd name="connsiteX127-308139" fmla="*/ 243991 w 5729131"/>
                  <a:gd name="connsiteY127-308140" fmla="*/ 1732920 h 2329276"/>
                  <a:gd name="connsiteX128-308141" fmla="*/ 216429 w 5729131"/>
                  <a:gd name="connsiteY128-308142" fmla="*/ 1736163 h 2329276"/>
                  <a:gd name="connsiteX129-308143" fmla="*/ 212956 w 5729131"/>
                  <a:gd name="connsiteY129-308144" fmla="*/ 1735171 h 2329276"/>
                  <a:gd name="connsiteX130-308145" fmla="*/ 204522 w 5729131"/>
                  <a:gd name="connsiteY130-308146" fmla="*/ 1736163 h 2329276"/>
                  <a:gd name="connsiteX131-308147" fmla="*/ 199623 w 5729131"/>
                  <a:gd name="connsiteY131-308148" fmla="*/ 1734763 h 2329276"/>
                  <a:gd name="connsiteX132-308149" fmla="*/ 195977 w 5729131"/>
                  <a:gd name="connsiteY132-308150" fmla="*/ 1747525 h 2329276"/>
                  <a:gd name="connsiteX133-308151" fmla="*/ 184968 w 5729131"/>
                  <a:gd name="connsiteY133-308152" fmla="*/ 1744380 h 2329276"/>
                  <a:gd name="connsiteX134-308153" fmla="*/ 184070 w 5729131"/>
                  <a:gd name="connsiteY134-308154" fmla="*/ 1747525 h 2329276"/>
                  <a:gd name="connsiteX135-308155" fmla="*/ 168163 w 5729131"/>
                  <a:gd name="connsiteY135-308156" fmla="*/ 1742990 h 2329276"/>
                  <a:gd name="connsiteX136-308157" fmla="*/ 156800 w 5729131"/>
                  <a:gd name="connsiteY136-308158" fmla="*/ 1704348 h 2329276"/>
                  <a:gd name="connsiteX137-308159" fmla="*/ 152255 w 5729131"/>
                  <a:gd name="connsiteY137-308160" fmla="*/ 1688441 h 2329276"/>
                  <a:gd name="connsiteX138-308161" fmla="*/ 156800 w 5729131"/>
                  <a:gd name="connsiteY138-308162" fmla="*/ 1683896 h 2329276"/>
                  <a:gd name="connsiteX139-308163" fmla="*/ 168707 w 5729131"/>
                  <a:gd name="connsiteY139-308164" fmla="*/ 1683896 h 2329276"/>
                  <a:gd name="connsiteX140-308165" fmla="*/ 188615 w 5729131"/>
                  <a:gd name="connsiteY140-308166" fmla="*/ 1683896 h 2329276"/>
                  <a:gd name="connsiteX141-308167" fmla="*/ 199977 w 5729131"/>
                  <a:gd name="connsiteY141-308168" fmla="*/ 1672534 h 2329276"/>
                  <a:gd name="connsiteX142-308169" fmla="*/ 188615 w 5729131"/>
                  <a:gd name="connsiteY142-308170" fmla="*/ 1649809 h 2329276"/>
                  <a:gd name="connsiteX143-308171" fmla="*/ 168163 w 5729131"/>
                  <a:gd name="connsiteY143-308172" fmla="*/ 1640720 h 2329276"/>
                  <a:gd name="connsiteX144-308173" fmla="*/ 168163 w 5729131"/>
                  <a:gd name="connsiteY144-308174" fmla="*/ 1633902 h 2329276"/>
                  <a:gd name="connsiteX145-308175" fmla="*/ 152255 w 5729131"/>
                  <a:gd name="connsiteY145-308176" fmla="*/ 1617995 h 2329276"/>
                  <a:gd name="connsiteX146-308177" fmla="*/ 129531 w 5729131"/>
                  <a:gd name="connsiteY146-308178" fmla="*/ 1581635 h 2329276"/>
                  <a:gd name="connsiteX147-308179" fmla="*/ 140893 w 5729131"/>
                  <a:gd name="connsiteY147-308180" fmla="*/ 1558911 h 2329276"/>
                  <a:gd name="connsiteX148-308181" fmla="*/ 136348 w 5729131"/>
                  <a:gd name="connsiteY148-308182" fmla="*/ 1531641 h 2329276"/>
                  <a:gd name="connsiteX149-308183" fmla="*/ 103789 w 5729131"/>
                  <a:gd name="connsiteY149-308184" fmla="*/ 1518234 h 2329276"/>
                  <a:gd name="connsiteX150-308185" fmla="*/ 93716 w 5729131"/>
                  <a:gd name="connsiteY150-308186" fmla="*/ 1522551 h 2329276"/>
                  <a:gd name="connsiteX151-308187" fmla="*/ 91868 w 5729131"/>
                  <a:gd name="connsiteY151-308188" fmla="*/ 1518240 h 2329276"/>
                  <a:gd name="connsiteX152-308189" fmla="*/ 81809 w 5729131"/>
                  <a:gd name="connsiteY152-308190" fmla="*/ 1522551 h 2329276"/>
                  <a:gd name="connsiteX153-308191" fmla="*/ 74992 w 5729131"/>
                  <a:gd name="connsiteY153-308192" fmla="*/ 1506644 h 2329276"/>
                  <a:gd name="connsiteX154-308193" fmla="*/ 34087 w 5729131"/>
                  <a:gd name="connsiteY154-308194" fmla="*/ 1495282 h 2329276"/>
                  <a:gd name="connsiteX155-308195" fmla="*/ 22725 w 5729131"/>
                  <a:gd name="connsiteY155-308196" fmla="*/ 1452105 h 2329276"/>
                  <a:gd name="connsiteX156-308197" fmla="*/ 22725 w 5729131"/>
                  <a:gd name="connsiteY156-308198" fmla="*/ 1420290 h 2329276"/>
                  <a:gd name="connsiteX157-308199" fmla="*/ 0 w 5729131"/>
                  <a:gd name="connsiteY157-308200" fmla="*/ 1404383 h 2329276"/>
                  <a:gd name="connsiteX158-308201" fmla="*/ 15907 w 5729131"/>
                  <a:gd name="connsiteY158-308202" fmla="*/ 1381659 h 2329276"/>
                  <a:gd name="connsiteX159-308203" fmla="*/ 6818 w 5729131"/>
                  <a:gd name="connsiteY159-308204" fmla="*/ 1318030 h 2329276"/>
                  <a:gd name="connsiteX160-308205" fmla="*/ 34087 w 5729131"/>
                  <a:gd name="connsiteY160-308206" fmla="*/ 1274853 h 2329276"/>
                  <a:gd name="connsiteX161-308207" fmla="*/ 27270 w 5729131"/>
                  <a:gd name="connsiteY161-308208" fmla="*/ 1263491 h 2329276"/>
                  <a:gd name="connsiteX162-308209" fmla="*/ 70447 w 5729131"/>
                  <a:gd name="connsiteY162-308210" fmla="*/ 1224859 h 2329276"/>
                  <a:gd name="connsiteX163-308211" fmla="*/ 27270 w 5729131"/>
                  <a:gd name="connsiteY163-308212" fmla="*/ 1188499 h 2329276"/>
                  <a:gd name="connsiteX164-308213" fmla="*/ 109078 w 5729131"/>
                  <a:gd name="connsiteY164-308214" fmla="*/ 1090783 h 2329276"/>
                  <a:gd name="connsiteX165-308215" fmla="*/ 145438 w 5729131"/>
                  <a:gd name="connsiteY165-308216" fmla="*/ 1047606 h 2329276"/>
                  <a:gd name="connsiteX166-308217" fmla="*/ 156800 w 5729131"/>
                  <a:gd name="connsiteY166-308218" fmla="*/ 1004430 h 2329276"/>
                  <a:gd name="connsiteX167-308219" fmla="*/ 102261 w 5729131"/>
                  <a:gd name="connsiteY167-308220" fmla="*/ 952163 h 2329276"/>
                  <a:gd name="connsiteX168-308221" fmla="*/ 118168 w 5729131"/>
                  <a:gd name="connsiteY168-308222" fmla="*/ 897624 h 2329276"/>
                  <a:gd name="connsiteX169-308223" fmla="*/ 86354 w 5729131"/>
                  <a:gd name="connsiteY169-308224" fmla="*/ 833995 h 2329276"/>
                  <a:gd name="connsiteX170-308225" fmla="*/ 109078 w 5729131"/>
                  <a:gd name="connsiteY170-308226" fmla="*/ 759003 h 2329276"/>
                  <a:gd name="connsiteX171-308227" fmla="*/ 70447 w 5729131"/>
                  <a:gd name="connsiteY171-308228" fmla="*/ 656742 h 2329276"/>
                  <a:gd name="connsiteX172-308229" fmla="*/ 102261 w 5729131"/>
                  <a:gd name="connsiteY172-308230" fmla="*/ 586296 h 2329276"/>
                  <a:gd name="connsiteX173-308231" fmla="*/ 43177 w 5729131"/>
                  <a:gd name="connsiteY173-308232" fmla="*/ 520395 h 2329276"/>
                  <a:gd name="connsiteX174-308233" fmla="*/ 49994 w 5729131"/>
                  <a:gd name="connsiteY174-308234" fmla="*/ 445403 h 2329276"/>
                  <a:gd name="connsiteX175-308235" fmla="*/ 81809 w 5729131"/>
                  <a:gd name="connsiteY175-308236" fmla="*/ 440858 h 2329276"/>
                  <a:gd name="connsiteX176-308237" fmla="*/ 145438 w 5729131"/>
                  <a:gd name="connsiteY176-308238" fmla="*/ 397682 h 2329276"/>
                  <a:gd name="connsiteX177-308239" fmla="*/ 184070 w 5729131"/>
                  <a:gd name="connsiteY177-308240" fmla="*/ 359050 h 2329276"/>
                  <a:gd name="connsiteX178-308241" fmla="*/ 189699 w 5729131"/>
                  <a:gd name="connsiteY178-308242" fmla="*/ 365328 h 2329276"/>
                  <a:gd name="connsiteX179-308243" fmla="*/ 195977 w 5729131"/>
                  <a:gd name="connsiteY179-308244" fmla="*/ 359050 h 2329276"/>
                  <a:gd name="connsiteX180-308245" fmla="*/ 255061 w 5729131"/>
                  <a:gd name="connsiteY180-308246" fmla="*/ 424951 h 2329276"/>
                  <a:gd name="connsiteX181-308247" fmla="*/ 350504 w 5729131"/>
                  <a:gd name="connsiteY181-308248" fmla="*/ 445403 h 2329276"/>
                  <a:gd name="connsiteX182-308249" fmla="*/ 491397 w 5729131"/>
                  <a:gd name="connsiteY182-308250" fmla="*/ 559027 h 2329276"/>
                  <a:gd name="connsiteX183-308251" fmla="*/ 523211 w 5729131"/>
                  <a:gd name="connsiteY183-308252" fmla="*/ 606748 h 2329276"/>
                  <a:gd name="connsiteX184-308253" fmla="*/ 523211 w 5729131"/>
                  <a:gd name="connsiteY184-308254" fmla="*/ 665832 h 2329276"/>
                  <a:gd name="connsiteX185-308255" fmla="*/ 486852 w 5729131"/>
                  <a:gd name="connsiteY185-308256" fmla="*/ 720371 h 2329276"/>
                  <a:gd name="connsiteX186-308257" fmla="*/ 420951 w 5729131"/>
                  <a:gd name="connsiteY186-308258" fmla="*/ 740824 h 2329276"/>
                  <a:gd name="connsiteX187-308259" fmla="*/ 415909 w 5729131"/>
                  <a:gd name="connsiteY187-308260" fmla="*/ 738693 h 2329276"/>
                  <a:gd name="connsiteX188-308261" fmla="*/ 409044 w 5729131"/>
                  <a:gd name="connsiteY188-308262" fmla="*/ 740824 h 2329276"/>
                  <a:gd name="connsiteX189-308263" fmla="*/ 252950 w 5729131"/>
                  <a:gd name="connsiteY189-308264" fmla="*/ 674868 h 2329276"/>
                  <a:gd name="connsiteX190-308265" fmla="*/ 232336 w 5729131"/>
                  <a:gd name="connsiteY190-308266" fmla="*/ 681740 h 2329276"/>
                  <a:gd name="connsiteX191-308267" fmla="*/ 291420 w 5729131"/>
                  <a:gd name="connsiteY191-308268" fmla="*/ 752186 h 2329276"/>
                  <a:gd name="connsiteX192-308269" fmla="*/ 291420 w 5729131"/>
                  <a:gd name="connsiteY192-308270" fmla="*/ 790818 h 2329276"/>
                  <a:gd name="connsiteX193-308271" fmla="*/ 298238 w 5729131"/>
                  <a:gd name="connsiteY193-308272" fmla="*/ 877172 h 2329276"/>
                  <a:gd name="connsiteX194-308273" fmla="*/ 345959 w 5729131"/>
                  <a:gd name="connsiteY194-308274" fmla="*/ 908986 h 2329276"/>
                  <a:gd name="connsiteX195-308275" fmla="*/ 362087 w 5729131"/>
                  <a:gd name="connsiteY195-308276" fmla="*/ 918394 h 2329276"/>
                  <a:gd name="connsiteX196-308277" fmla="*/ 365867 w 5729131"/>
                  <a:gd name="connsiteY196-308278" fmla="*/ 886261 h 2329276"/>
                  <a:gd name="connsiteX197-308279" fmla="*/ 345415 w 5729131"/>
                  <a:gd name="connsiteY197-308280" fmla="*/ 849902 h 2329276"/>
                  <a:gd name="connsiteX198-308281" fmla="*/ 365867 w 5729131"/>
                  <a:gd name="connsiteY198-308282" fmla="*/ 818087 h 2329276"/>
                  <a:gd name="connsiteX199-308283" fmla="*/ 374560 w 5729131"/>
                  <a:gd name="connsiteY199-308284" fmla="*/ 823086 h 2329276"/>
                  <a:gd name="connsiteX200-308285" fmla="*/ 377774 w 5729131"/>
                  <a:gd name="connsiteY200-308286" fmla="*/ 818087 h 2329276"/>
                  <a:gd name="connsiteX201-308287" fmla="*/ 461933 w 5729131"/>
                  <a:gd name="connsiteY201-308288" fmla="*/ 866479 h 2329276"/>
                  <a:gd name="connsiteX202-308289" fmla="*/ 484035 w 5729131"/>
                  <a:gd name="connsiteY202-308290" fmla="*/ 849902 h 2329276"/>
                  <a:gd name="connsiteX203-308291" fmla="*/ 463583 w 5729131"/>
                  <a:gd name="connsiteY203-308292" fmla="*/ 784000 h 2329276"/>
                  <a:gd name="connsiteX204-308293" fmla="*/ 549936 w 5729131"/>
                  <a:gd name="connsiteY204-308294" fmla="*/ 697647 h 2329276"/>
                  <a:gd name="connsiteX205-308295" fmla="*/ 559742 w 5729131"/>
                  <a:gd name="connsiteY205-308296" fmla="*/ 699748 h 2329276"/>
                  <a:gd name="connsiteX206-308297" fmla="*/ 561843 w 5729131"/>
                  <a:gd name="connsiteY206-308298" fmla="*/ 697647 h 2329276"/>
                  <a:gd name="connsiteX207-308299" fmla="*/ 593658 w 5729131"/>
                  <a:gd name="connsiteY207-308300" fmla="*/ 704464 h 2329276"/>
                  <a:gd name="connsiteX208-308301" fmla="*/ 620945 w 5729131"/>
                  <a:gd name="connsiteY208-308302" fmla="*/ 728341 h 2329276"/>
                  <a:gd name="connsiteX209-308303" fmla="*/ 640835 w 5729131"/>
                  <a:gd name="connsiteY209-308304" fmla="*/ 672650 h 2329276"/>
                  <a:gd name="connsiteX210-308305" fmla="*/ 609020 w 5729131"/>
                  <a:gd name="connsiteY210-308306" fmla="*/ 618111 h 2329276"/>
                  <a:gd name="connsiteX211-308307" fmla="*/ 624928 w 5729131"/>
                  <a:gd name="connsiteY211-308308" fmla="*/ 559027 h 2329276"/>
                  <a:gd name="connsiteX212-308309" fmla="*/ 597658 w 5729131"/>
                  <a:gd name="connsiteY212-308310" fmla="*/ 499942 h 2329276"/>
                  <a:gd name="connsiteX213-308311" fmla="*/ 611562 w 5729131"/>
                  <a:gd name="connsiteY213-308312" fmla="*/ 504268 h 2329276"/>
                  <a:gd name="connsiteX214-308313" fmla="*/ 609565 w 5729131"/>
                  <a:gd name="connsiteY214-308314" fmla="*/ 499942 h 2329276"/>
                  <a:gd name="connsiteX215-308315" fmla="*/ 711826 w 5729131"/>
                  <a:gd name="connsiteY215-308316" fmla="*/ 531757 h 2329276"/>
                  <a:gd name="connsiteX216-308317" fmla="*/ 732278 w 5729131"/>
                  <a:gd name="connsiteY216-308318" fmla="*/ 586296 h 2329276"/>
                  <a:gd name="connsiteX217-308319" fmla="*/ 684556 w 5729131"/>
                  <a:gd name="connsiteY217-308320" fmla="*/ 597658 h 2329276"/>
                  <a:gd name="connsiteX218-308321" fmla="*/ 684556 w 5729131"/>
                  <a:gd name="connsiteY218-308322" fmla="*/ 649925 h 2329276"/>
                  <a:gd name="connsiteX219-308323" fmla="*/ 713309 w 5729131"/>
                  <a:gd name="connsiteY219-308324" fmla="*/ 678678 h 2329276"/>
                  <a:gd name="connsiteX220-308325" fmla="*/ 763548 w 5729131"/>
                  <a:gd name="connsiteY220-308326" fmla="*/ 661287 h 2329276"/>
                  <a:gd name="connsiteX221-308327" fmla="*/ 770365 w 5729131"/>
                  <a:gd name="connsiteY221-308328" fmla="*/ 602203 h 2329276"/>
                  <a:gd name="connsiteX222-308329" fmla="*/ 845357 w 5729131"/>
                  <a:gd name="connsiteY222-308330" fmla="*/ 554482 h 2329276"/>
                  <a:gd name="connsiteX223-308331" fmla="*/ 972614 w 5729131"/>
                  <a:gd name="connsiteY223-308332" fmla="*/ 468128 h 2329276"/>
                  <a:gd name="connsiteX224-308333" fmla="*/ 982566 w 5729131"/>
                  <a:gd name="connsiteY224-308334" fmla="*/ 469455 h 2329276"/>
                  <a:gd name="connsiteX225-308335" fmla="*/ 984521 w 5729131"/>
                  <a:gd name="connsiteY225-308336" fmla="*/ 468128 h 2329276"/>
                  <a:gd name="connsiteX226-308337" fmla="*/ 1018608 w 5729131"/>
                  <a:gd name="connsiteY226-308338" fmla="*/ 472673 h 2329276"/>
                  <a:gd name="connsiteX227-308339" fmla="*/ 979977 w 5729131"/>
                  <a:gd name="connsiteY227-308340" fmla="*/ 536302 h 2329276"/>
                  <a:gd name="connsiteX228-308341" fmla="*/ 1012666 w 5729131"/>
                  <a:gd name="connsiteY228-308342" fmla="*/ 541463 h 2329276"/>
                  <a:gd name="connsiteX229-308343" fmla="*/ 1038516 w 5729131"/>
                  <a:gd name="connsiteY229-308344" fmla="*/ 511305 h 2329276"/>
                  <a:gd name="connsiteX230-308345" fmla="*/ 1050423 w 5729131"/>
                  <a:gd name="connsiteY230-308346" fmla="*/ 511305 h 2329276"/>
                  <a:gd name="connsiteX231-308347" fmla="*/ 1108962 w 5729131"/>
                  <a:gd name="connsiteY231-308348" fmla="*/ 511305 h 2329276"/>
                  <a:gd name="connsiteX232-308349" fmla="*/ 1161229 w 5729131"/>
                  <a:gd name="connsiteY232-308350" fmla="*/ 468128 h 2329276"/>
                  <a:gd name="connsiteX233-308351" fmla="*/ 1165711 w 5729131"/>
                  <a:gd name="connsiteY233-308352" fmla="*/ 474262 h 2329276"/>
                  <a:gd name="connsiteX234-308353" fmla="*/ 1173136 w 5729131"/>
                  <a:gd name="connsiteY234-308354" fmla="*/ 468128 h 2329276"/>
                  <a:gd name="connsiteX235-308355" fmla="*/ 1210035 w 5729131"/>
                  <a:gd name="connsiteY235-308356" fmla="*/ 518621 h 2329276"/>
                  <a:gd name="connsiteX236-308357" fmla="*/ 1247583 w 5729131"/>
                  <a:gd name="connsiteY236-308358" fmla="*/ 461311 h 2329276"/>
                  <a:gd name="connsiteX237-308359" fmla="*/ 1211223 w 5729131"/>
                  <a:gd name="connsiteY237-308360" fmla="*/ 402227 h 2329276"/>
                  <a:gd name="connsiteX238-308361" fmla="*/ 1227130 w 5729131"/>
                  <a:gd name="connsiteY238-308362" fmla="*/ 365867 h 2329276"/>
                  <a:gd name="connsiteX239-308363" fmla="*/ 1237665 w 5729131"/>
                  <a:gd name="connsiteY239-308364" fmla="*/ 369005 h 2329276"/>
                  <a:gd name="connsiteX240-308365" fmla="*/ 1239037 w 5729131"/>
                  <a:gd name="connsiteY240-308366" fmla="*/ 365867 h 2329276"/>
                  <a:gd name="connsiteX241-308367" fmla="*/ 1345843 w 5729131"/>
                  <a:gd name="connsiteY241-308368" fmla="*/ 397682 h 2329276"/>
                  <a:gd name="connsiteX242-308369" fmla="*/ 1400382 w 5729131"/>
                  <a:gd name="connsiteY242-308370" fmla="*/ 429496 h 2329276"/>
                  <a:gd name="connsiteX243-308371" fmla="*/ 1519756 w 5729131"/>
                  <a:gd name="connsiteY243-308372" fmla="*/ 536080 h 2329276"/>
                  <a:gd name="connsiteX244-308373" fmla="*/ 1543003 w 5729131"/>
                  <a:gd name="connsiteY244-308374" fmla="*/ 495398 h 2329276"/>
                  <a:gd name="connsiteX245-308375" fmla="*/ 1506643 w 5729131"/>
                  <a:gd name="connsiteY245-308376" fmla="*/ 440858 h 2329276"/>
                  <a:gd name="connsiteX246-308377" fmla="*/ 1506643 w 5729131"/>
                  <a:gd name="connsiteY246-308378" fmla="*/ 418134 h 2329276"/>
                  <a:gd name="connsiteX247-308379" fmla="*/ 1463467 w 5729131"/>
                  <a:gd name="connsiteY247-308380" fmla="*/ 409044 h 2329276"/>
                  <a:gd name="connsiteX248-308381" fmla="*/ 1472556 w 5729131"/>
                  <a:gd name="connsiteY248-308382" fmla="*/ 359050 h 2329276"/>
                  <a:gd name="connsiteX249-308383" fmla="*/ 1452104 w 5729131"/>
                  <a:gd name="connsiteY249-308384" fmla="*/ 272696 h 2329276"/>
                  <a:gd name="connsiteX250-308385" fmla="*/ 1452104 w 5729131"/>
                  <a:gd name="connsiteY250-308386" fmla="*/ 236337 h 2329276"/>
                  <a:gd name="connsiteX251-308387" fmla="*/ 1522551 w 5729131"/>
                  <a:gd name="connsiteY251-308388" fmla="*/ 134076 h 2329276"/>
                  <a:gd name="connsiteX252-308389" fmla="*/ 1543003 w 5729131"/>
                  <a:gd name="connsiteY252-308390" fmla="*/ 20453 h 2329276"/>
                  <a:gd name="connsiteX253-308391" fmla="*/ 1570272 w 5729131"/>
                  <a:gd name="connsiteY253-308392" fmla="*/ 0 h 2329276"/>
                  <a:gd name="connsiteX254-308393" fmla="*/ 1578688 w 5729131"/>
                  <a:gd name="connsiteY254-308394" fmla="*/ 2619 h 2329276"/>
                  <a:gd name="connsiteX255-308395" fmla="*/ 1582179 w 5729131"/>
                  <a:gd name="connsiteY255-308396" fmla="*/ 0 h 2329276"/>
                  <a:gd name="connsiteX256-308397" fmla="*/ 1684440 w 5729131"/>
                  <a:gd name="connsiteY256-308398" fmla="*/ 31815 h 2329276"/>
                  <a:gd name="connsiteX257-308399" fmla="*/ 1688985 w 5729131"/>
                  <a:gd name="connsiteY257-308400" fmla="*/ 102261 h 2329276"/>
                  <a:gd name="connsiteX258-308401" fmla="*/ 1652625 w 5729131"/>
                  <a:gd name="connsiteY258-308402" fmla="*/ 193160 h 2329276"/>
                  <a:gd name="connsiteX259-308403" fmla="*/ 1679895 w 5729131"/>
                  <a:gd name="connsiteY259-308404" fmla="*/ 231792 h 2329276"/>
                  <a:gd name="connsiteX260-308405" fmla="*/ 1688985 w 5729131"/>
                  <a:gd name="connsiteY260-308406" fmla="*/ 306783 h 2329276"/>
                  <a:gd name="connsiteX261-308407" fmla="*/ 1679895 w 5729131"/>
                  <a:gd name="connsiteY261-308408" fmla="*/ 452221 h 2329276"/>
                  <a:gd name="connsiteX262-308409" fmla="*/ 1636718 w 5729131"/>
                  <a:gd name="connsiteY262-308410" fmla="*/ 715827 h 2329276"/>
                  <a:gd name="connsiteX263-308411" fmla="*/ 1662494 w 5729131"/>
                  <a:gd name="connsiteY263-308412" fmla="*/ 722271 h 2329276"/>
                  <a:gd name="connsiteX0-308413" fmla="*/ 1662494 w 5729131"/>
                  <a:gd name="connsiteY0-308414" fmla="*/ 722271 h 2329276"/>
                  <a:gd name="connsiteX1-308415" fmla="*/ 5729132 w 5729131"/>
                  <a:gd name="connsiteY1-308416" fmla="*/ 785976 h 2329276"/>
                  <a:gd name="connsiteX2-308417" fmla="*/ 5693366 w 5729131"/>
                  <a:gd name="connsiteY2-308418" fmla="*/ 792603 h 2329276"/>
                  <a:gd name="connsiteX3-308419" fmla="*/ 5640799 w 5729131"/>
                  <a:gd name="connsiteY3-308420" fmla="*/ 752186 h 2329276"/>
                  <a:gd name="connsiteX4-308421" fmla="*/ 5586259 w 5729131"/>
                  <a:gd name="connsiteY4-308422" fmla="*/ 870354 h 2329276"/>
                  <a:gd name="connsiteX5-308423" fmla="*/ 5575676 w 5729131"/>
                  <a:gd name="connsiteY5-308424" fmla="*/ 869346 h 2329276"/>
                  <a:gd name="connsiteX6-308425" fmla="*/ 5539436 w 5729131"/>
                  <a:gd name="connsiteY6-308426" fmla="*/ 867029 h 2329276"/>
                  <a:gd name="connsiteX7-308427" fmla="*/ 5593077 w 5729131"/>
                  <a:gd name="connsiteY7-308428" fmla="*/ 972615 h 2329276"/>
                  <a:gd name="connsiteX8-308429" fmla="*/ 5613529 w 5729131"/>
                  <a:gd name="connsiteY8-308430" fmla="*/ 1031699 h 2329276"/>
                  <a:gd name="connsiteX9-308431" fmla="*/ 5608984 w 5729131"/>
                  <a:gd name="connsiteY9-308432" fmla="*/ 1054424 h 2329276"/>
                  <a:gd name="connsiteX10-308433" fmla="*/ 5274932 w 5729131"/>
                  <a:gd name="connsiteY10-308434" fmla="*/ 1236221 h 2329276"/>
                  <a:gd name="connsiteX11-308435" fmla="*/ 5267238 w 5729131"/>
                  <a:gd name="connsiteY11-308436" fmla="*/ 1227794 h 2329276"/>
                  <a:gd name="connsiteX12-308437" fmla="*/ 5129494 w 5729131"/>
                  <a:gd name="connsiteY12-308438" fmla="*/ 1243038 h 2329276"/>
                  <a:gd name="connsiteX13-308439" fmla="*/ 5126389 w 5729131"/>
                  <a:gd name="connsiteY13-308440" fmla="*/ 1237716 h 2329276"/>
                  <a:gd name="connsiteX14-308441" fmla="*/ 5117587 w 5729131"/>
                  <a:gd name="connsiteY14-308442" fmla="*/ 1243038 h 2329276"/>
                  <a:gd name="connsiteX15-308443" fmla="*/ 1811153 w 5729131"/>
                  <a:gd name="connsiteY15-308444" fmla="*/ 1617995 h 2329276"/>
                  <a:gd name="connsiteX16-308445" fmla="*/ 1748069 w 5729131"/>
                  <a:gd name="connsiteY16-308446" fmla="*/ 1656627 h 2329276"/>
                  <a:gd name="connsiteX17-308447" fmla="*/ 1711709 w 5729131"/>
                  <a:gd name="connsiteY17-308448" fmla="*/ 1661172 h 2329276"/>
                  <a:gd name="connsiteX18-308449" fmla="*/ 1711926 w 5729131"/>
                  <a:gd name="connsiteY18-308450" fmla="*/ 1659656 h 2329276"/>
                  <a:gd name="connsiteX19-308451" fmla="*/ 1699803 w 5729131"/>
                  <a:gd name="connsiteY19-308452" fmla="*/ 1661172 h 2329276"/>
                  <a:gd name="connsiteX20-308453" fmla="*/ 1704347 w 5729131"/>
                  <a:gd name="connsiteY20-308454" fmla="*/ 1629357 h 2329276"/>
                  <a:gd name="connsiteX21-308455" fmla="*/ 1662460 w 5729131"/>
                  <a:gd name="connsiteY21-308456" fmla="*/ 1611406 h 2329276"/>
                  <a:gd name="connsiteX22-308457" fmla="*/ 1629901 w 5729131"/>
                  <a:gd name="connsiteY22-308458" fmla="*/ 1624812 h 2329276"/>
                  <a:gd name="connsiteX23-308459" fmla="*/ 1629300 w 5729131"/>
                  <a:gd name="connsiteY23-308460" fmla="*/ 1620157 h 2329276"/>
                  <a:gd name="connsiteX24-308461" fmla="*/ 1617994 w 5729131"/>
                  <a:gd name="connsiteY24-308462" fmla="*/ 1624812 h 2329276"/>
                  <a:gd name="connsiteX25-308463" fmla="*/ 1608904 w 5729131"/>
                  <a:gd name="connsiteY25-308464" fmla="*/ 1554366 h 2329276"/>
                  <a:gd name="connsiteX26-308465" fmla="*/ 1552684 w 5729131"/>
                  <a:gd name="connsiteY26-308466" fmla="*/ 1544673 h 2329276"/>
                  <a:gd name="connsiteX27-308467" fmla="*/ 1518550 w 5729131"/>
                  <a:gd name="connsiteY27-308468" fmla="*/ 1570273 h 2329276"/>
                  <a:gd name="connsiteX28-308469" fmla="*/ 1425379 w 5729131"/>
                  <a:gd name="connsiteY28-308470" fmla="*/ 1590725 h 2329276"/>
                  <a:gd name="connsiteX29-308471" fmla="*/ 1409472 w 5729131"/>
                  <a:gd name="connsiteY29-308472" fmla="*/ 1608905 h 2329276"/>
                  <a:gd name="connsiteX30-308473" fmla="*/ 1270852 w 5729131"/>
                  <a:gd name="connsiteY30-308474" fmla="*/ 1629357 h 2329276"/>
                  <a:gd name="connsiteX31-308475" fmla="*/ 1254945 w 5729131"/>
                  <a:gd name="connsiteY31-308476" fmla="*/ 1649809 h 2329276"/>
                  <a:gd name="connsiteX32-308477" fmla="*/ 1282214 w 5729131"/>
                  <a:gd name="connsiteY32-308478" fmla="*/ 1692986 h 2329276"/>
                  <a:gd name="connsiteX33-308479" fmla="*/ 1243582 w 5729131"/>
                  <a:gd name="connsiteY33-308480" fmla="*/ 1708893 h 2329276"/>
                  <a:gd name="connsiteX34-308481" fmla="*/ 1254945 w 5729131"/>
                  <a:gd name="connsiteY34-308482" fmla="*/ 1727073 h 2329276"/>
                  <a:gd name="connsiteX35-308483" fmla="*/ 1216313 w 5729131"/>
                  <a:gd name="connsiteY35-308484" fmla="*/ 1752070 h 2329276"/>
                  <a:gd name="connsiteX36-308485" fmla="*/ 1275397 w 5729131"/>
                  <a:gd name="connsiteY36-308486" fmla="*/ 1795247 h 2329276"/>
                  <a:gd name="connsiteX37-308487" fmla="*/ 1270852 w 5729131"/>
                  <a:gd name="connsiteY37-308488" fmla="*/ 1822517 h 2329276"/>
                  <a:gd name="connsiteX38-308489" fmla="*/ 1259108 w 5729131"/>
                  <a:gd name="connsiteY38-308490" fmla="*/ 1821538 h 2329276"/>
                  <a:gd name="connsiteX39-308491" fmla="*/ 1258945 w 5729131"/>
                  <a:gd name="connsiteY39-308492" fmla="*/ 1822517 h 2329276"/>
                  <a:gd name="connsiteX40-308493" fmla="*/ 1215644 w 5729131"/>
                  <a:gd name="connsiteY40-308494" fmla="*/ 1818908 h 2329276"/>
                  <a:gd name="connsiteX41-308495" fmla="*/ 1204950 w 5729131"/>
                  <a:gd name="connsiteY41-308496" fmla="*/ 1833879 h 2329276"/>
                  <a:gd name="connsiteX42-308497" fmla="*/ 1196495 w 5729131"/>
                  <a:gd name="connsiteY42-308498" fmla="*/ 1829047 h 2329276"/>
                  <a:gd name="connsiteX43-308499" fmla="*/ 1193043 w 5729131"/>
                  <a:gd name="connsiteY43-308500" fmla="*/ 1833879 h 2329276"/>
                  <a:gd name="connsiteX44-308501" fmla="*/ 1145322 w 5729131"/>
                  <a:gd name="connsiteY44-308502" fmla="*/ 1806609 h 2329276"/>
                  <a:gd name="connsiteX45-308503" fmla="*/ 1098145 w 5729131"/>
                  <a:gd name="connsiteY45-308504" fmla="*/ 1806609 h 2329276"/>
                  <a:gd name="connsiteX46-308505" fmla="*/ 1061785 w 5729131"/>
                  <a:gd name="connsiteY46-308506" fmla="*/ 1833879 h 2329276"/>
                  <a:gd name="connsiteX47-308507" fmla="*/ 1055322 w 5729131"/>
                  <a:gd name="connsiteY47-308508" fmla="*/ 1829796 h 2329276"/>
                  <a:gd name="connsiteX48-308509" fmla="*/ 1049878 w 5729131"/>
                  <a:gd name="connsiteY48-308510" fmla="*/ 1833879 h 2329276"/>
                  <a:gd name="connsiteX49-308511" fmla="*/ 1006701 w 5729131"/>
                  <a:gd name="connsiteY49-308512" fmla="*/ 1806609 h 2329276"/>
                  <a:gd name="connsiteX50-308513" fmla="*/ 924893 w 5729131"/>
                  <a:gd name="connsiteY50-308514" fmla="*/ 1770250 h 2329276"/>
                  <a:gd name="connsiteX51-308515" fmla="*/ 877716 w 5729131"/>
                  <a:gd name="connsiteY51-308516" fmla="*/ 1770250 h 2329276"/>
                  <a:gd name="connsiteX52-308517" fmla="*/ 802724 w 5729131"/>
                  <a:gd name="connsiteY52-308518" fmla="*/ 1833879 h 2329276"/>
                  <a:gd name="connsiteX53-308519" fmla="*/ 798179 w 5729131"/>
                  <a:gd name="connsiteY53-308520" fmla="*/ 1877056 h 2329276"/>
                  <a:gd name="connsiteX54-308521" fmla="*/ 787406 w 5729131"/>
                  <a:gd name="connsiteY54-308522" fmla="*/ 1866283 h 2329276"/>
                  <a:gd name="connsiteX55-308523" fmla="*/ 786272 w 5729131"/>
                  <a:gd name="connsiteY55-308524" fmla="*/ 1877056 h 2329276"/>
                  <a:gd name="connsiteX56-308525" fmla="*/ 756063 w 5729131"/>
                  <a:gd name="connsiteY56-308526" fmla="*/ 1846846 h 2329276"/>
                  <a:gd name="connsiteX57-308527" fmla="*/ 732278 w 5729131"/>
                  <a:gd name="connsiteY57-308528" fmla="*/ 1904325 h 2329276"/>
                  <a:gd name="connsiteX58-308529" fmla="*/ 743640 w 5729131"/>
                  <a:gd name="connsiteY58-308530" fmla="*/ 1913415 h 2329276"/>
                  <a:gd name="connsiteX59-308531" fmla="*/ 723188 w 5729131"/>
                  <a:gd name="connsiteY59-308532" fmla="*/ 1956592 h 2329276"/>
                  <a:gd name="connsiteX60-308533" fmla="*/ 747026 w 5729131"/>
                  <a:gd name="connsiteY60-308534" fmla="*/ 1993433 h 2329276"/>
                  <a:gd name="connsiteX61-308535" fmla="*/ 763548 w 5729131"/>
                  <a:gd name="connsiteY61-308536" fmla="*/ 1990679 h 2329276"/>
                  <a:gd name="connsiteX62-308537" fmla="*/ 764871 w 5729131"/>
                  <a:gd name="connsiteY62-308538" fmla="*/ 1992443 h 2329276"/>
                  <a:gd name="connsiteX63-308539" fmla="*/ 775455 w 5729131"/>
                  <a:gd name="connsiteY63-308540" fmla="*/ 1990679 h 2329276"/>
                  <a:gd name="connsiteX64-308541" fmla="*/ 802724 w 5729131"/>
                  <a:gd name="connsiteY64-308542" fmla="*/ 2027038 h 2329276"/>
                  <a:gd name="connsiteX65-308543" fmla="*/ 798179 w 5729131"/>
                  <a:gd name="connsiteY65-308544" fmla="*/ 2054308 h 2329276"/>
                  <a:gd name="connsiteX66-308545" fmla="*/ 818632 w 5729131"/>
                  <a:gd name="connsiteY66-308546" fmla="*/ 2065670 h 2329276"/>
                  <a:gd name="connsiteX67-308547" fmla="*/ 802724 w 5729131"/>
                  <a:gd name="connsiteY67-308548" fmla="*/ 2097485 h 2329276"/>
                  <a:gd name="connsiteX68-308549" fmla="*/ 766365 w 5729131"/>
                  <a:gd name="connsiteY68-308550" fmla="*/ 2102030 h 2329276"/>
                  <a:gd name="connsiteX69-308551" fmla="*/ 727733 w 5729131"/>
                  <a:gd name="connsiteY69-308552" fmla="*/ 2161114 h 2329276"/>
                  <a:gd name="connsiteX70-308553" fmla="*/ 759548 w 5729131"/>
                  <a:gd name="connsiteY70-308554" fmla="*/ 2204291 h 2329276"/>
                  <a:gd name="connsiteX71-308555" fmla="*/ 759548 w 5729131"/>
                  <a:gd name="connsiteY71-308556" fmla="*/ 2242922 h 2329276"/>
                  <a:gd name="connsiteX72-308557" fmla="*/ 798179 w 5729131"/>
                  <a:gd name="connsiteY72-308558" fmla="*/ 2302007 h 2329276"/>
                  <a:gd name="connsiteX73-308559" fmla="*/ 775455 w 5729131"/>
                  <a:gd name="connsiteY73-308560" fmla="*/ 2317914 h 2329276"/>
                  <a:gd name="connsiteX74-308561" fmla="*/ 770910 w 5729131"/>
                  <a:gd name="connsiteY74-308562" fmla="*/ 2329276 h 2329276"/>
                  <a:gd name="connsiteX75-308563" fmla="*/ 759003 w 5729131"/>
                  <a:gd name="connsiteY75-308564" fmla="*/ 2329276 h 2329276"/>
                  <a:gd name="connsiteX76-308565" fmla="*/ 755003 w 5729131"/>
                  <a:gd name="connsiteY76-308566" fmla="*/ 2329276 h 2329276"/>
                  <a:gd name="connsiteX77-308567" fmla="*/ 743096 w 5729131"/>
                  <a:gd name="connsiteY77-308568" fmla="*/ 2329276 h 2329276"/>
                  <a:gd name="connsiteX78-308569" fmla="*/ 715826 w 5729131"/>
                  <a:gd name="connsiteY78-308570" fmla="*/ 2295189 h 2329276"/>
                  <a:gd name="connsiteX79-308571" fmla="*/ 704464 w 5729131"/>
                  <a:gd name="connsiteY79-308572" fmla="*/ 2295189 h 2329276"/>
                  <a:gd name="connsiteX80-308573" fmla="*/ 684012 w 5729131"/>
                  <a:gd name="connsiteY80-308574" fmla="*/ 2286099 h 2329276"/>
                  <a:gd name="connsiteX81-308575" fmla="*/ 672649 w 5729131"/>
                  <a:gd name="connsiteY81-308576" fmla="*/ 2263375 h 2329276"/>
                  <a:gd name="connsiteX82-308577" fmla="*/ 645222 w 5729131"/>
                  <a:gd name="connsiteY82-308578" fmla="*/ 2255538 h 2329276"/>
                  <a:gd name="connsiteX83-308579" fmla="*/ 625472 w 5729131"/>
                  <a:gd name="connsiteY83-308580" fmla="*/ 2258830 h 2329276"/>
                  <a:gd name="connsiteX84-308581" fmla="*/ 623771 w 5729131"/>
                  <a:gd name="connsiteY84-308582" fmla="*/ 2257129 h 2329276"/>
                  <a:gd name="connsiteX85-308583" fmla="*/ 613565 w 5729131"/>
                  <a:gd name="connsiteY85-308584" fmla="*/ 2258830 h 2329276"/>
                  <a:gd name="connsiteX86-308585" fmla="*/ 609020 w 5729131"/>
                  <a:gd name="connsiteY86-308586" fmla="*/ 2254285 h 2329276"/>
                  <a:gd name="connsiteX87-308587" fmla="*/ 559026 w 5729131"/>
                  <a:gd name="connsiteY87-308588" fmla="*/ 2227015 h 2329276"/>
                  <a:gd name="connsiteX88-308589" fmla="*/ 506760 w 5729131"/>
                  <a:gd name="connsiteY88-308590" fmla="*/ 2220198 h 2329276"/>
                  <a:gd name="connsiteX89-308591" fmla="*/ 483280 w 5729131"/>
                  <a:gd name="connsiteY89-308592" fmla="*/ 2213489 h 2329276"/>
                  <a:gd name="connsiteX90-308593" fmla="*/ 480035 w 5729131"/>
                  <a:gd name="connsiteY90-308594" fmla="*/ 2215653 h 2329276"/>
                  <a:gd name="connsiteX91-308595" fmla="*/ 475042 w 5729131"/>
                  <a:gd name="connsiteY91-308596" fmla="*/ 2211135 h 2329276"/>
                  <a:gd name="connsiteX92-308597" fmla="*/ 474945 w 5729131"/>
                  <a:gd name="connsiteY92-308598" fmla="*/ 2211108 h 2329276"/>
                  <a:gd name="connsiteX93-308599" fmla="*/ 468128 w 5729131"/>
                  <a:gd name="connsiteY93-308600" fmla="*/ 2215653 h 2329276"/>
                  <a:gd name="connsiteX94-308601" fmla="*/ 420406 w 5729131"/>
                  <a:gd name="connsiteY94-308602" fmla="*/ 2172476 h 2329276"/>
                  <a:gd name="connsiteX95-308603" fmla="*/ 381774 w 5729131"/>
                  <a:gd name="connsiteY95-308604" fmla="*/ 2156569 h 2329276"/>
                  <a:gd name="connsiteX96-308605" fmla="*/ 349960 w 5729131"/>
                  <a:gd name="connsiteY96-308606" fmla="*/ 2124754 h 2329276"/>
                  <a:gd name="connsiteX97-308607" fmla="*/ 377229 w 5729131"/>
                  <a:gd name="connsiteY97-308608" fmla="*/ 2117937 h 2329276"/>
                  <a:gd name="connsiteX98-308609" fmla="*/ 404499 w 5729131"/>
                  <a:gd name="connsiteY98-308610" fmla="*/ 2070215 h 2329276"/>
                  <a:gd name="connsiteX99-308611" fmla="*/ 388591 w 5729131"/>
                  <a:gd name="connsiteY99-308612" fmla="*/ 2054308 h 2329276"/>
                  <a:gd name="connsiteX100-308613" fmla="*/ 440858 w 5729131"/>
                  <a:gd name="connsiteY100-308614" fmla="*/ 2027038 h 2329276"/>
                  <a:gd name="connsiteX101-308615" fmla="*/ 440858 w 5729131"/>
                  <a:gd name="connsiteY101-308616" fmla="*/ 2023982 h 2329276"/>
                  <a:gd name="connsiteX102-308617" fmla="*/ 416406 w 5729131"/>
                  <a:gd name="connsiteY102-308618" fmla="*/ 2027038 h 2329276"/>
                  <a:gd name="connsiteX103-308619" fmla="*/ 416406 w 5729131"/>
                  <a:gd name="connsiteY103-308620" fmla="*/ 2025550 h 2329276"/>
                  <a:gd name="connsiteX104-308621" fmla="*/ 404499 w 5729131"/>
                  <a:gd name="connsiteY104-308622" fmla="*/ 2027038 h 2329276"/>
                  <a:gd name="connsiteX105-308623" fmla="*/ 404499 w 5729131"/>
                  <a:gd name="connsiteY105-308624" fmla="*/ 2006586 h 2329276"/>
                  <a:gd name="connsiteX106-308625" fmla="*/ 424951 w 5729131"/>
                  <a:gd name="connsiteY106-308626" fmla="*/ 1990679 h 2329276"/>
                  <a:gd name="connsiteX107-308627" fmla="*/ 463583 w 5729131"/>
                  <a:gd name="connsiteY107-308628" fmla="*/ 1983862 h 2329276"/>
                  <a:gd name="connsiteX108-308629" fmla="*/ 468128 w 5729131"/>
                  <a:gd name="connsiteY108-308630" fmla="*/ 1967954 h 2329276"/>
                  <a:gd name="connsiteX109-308631" fmla="*/ 456765 w 5729131"/>
                  <a:gd name="connsiteY109-308632" fmla="*/ 1936140 h 2329276"/>
                  <a:gd name="connsiteX110-308633" fmla="*/ 474945 w 5729131"/>
                  <a:gd name="connsiteY110-308634" fmla="*/ 1908870 h 2329276"/>
                  <a:gd name="connsiteX111-308635" fmla="*/ 474945 w 5729131"/>
                  <a:gd name="connsiteY111-308636" fmla="*/ 1888418 h 2329276"/>
                  <a:gd name="connsiteX112-308637" fmla="*/ 420406 w 5729131"/>
                  <a:gd name="connsiteY112-308638" fmla="*/ 1870238 h 2329276"/>
                  <a:gd name="connsiteX113-308639" fmla="*/ 409588 w 5729131"/>
                  <a:gd name="connsiteY113-308640" fmla="*/ 1870238 h 2329276"/>
                  <a:gd name="connsiteX114-308641" fmla="*/ 397681 w 5729131"/>
                  <a:gd name="connsiteY114-308642" fmla="*/ 1870238 h 2329276"/>
                  <a:gd name="connsiteX115-308643" fmla="*/ 379485 w 5729131"/>
                  <a:gd name="connsiteY115-308644" fmla="*/ 1847999 h 2329276"/>
                  <a:gd name="connsiteX116-308645" fmla="*/ 357322 w 5729131"/>
                  <a:gd name="connsiteY116-308646" fmla="*/ 1854331 h 2329276"/>
                  <a:gd name="connsiteX117-308647" fmla="*/ 352842 w 5729131"/>
                  <a:gd name="connsiteY117-308648" fmla="*/ 1852209 h 2329276"/>
                  <a:gd name="connsiteX118-308649" fmla="*/ 345415 w 5729131"/>
                  <a:gd name="connsiteY118-308650" fmla="*/ 1854331 h 2329276"/>
                  <a:gd name="connsiteX119-308651" fmla="*/ 302238 w 5729131"/>
                  <a:gd name="connsiteY119-308652" fmla="*/ 1833879 h 2329276"/>
                  <a:gd name="connsiteX120-308653" fmla="*/ 302238 w 5729131"/>
                  <a:gd name="connsiteY120-308654" fmla="*/ 1822517 h 2329276"/>
                  <a:gd name="connsiteX121-308655" fmla="*/ 286331 w 5729131"/>
                  <a:gd name="connsiteY121-308656" fmla="*/ 1795247 h 2329276"/>
                  <a:gd name="connsiteX122-308657" fmla="*/ 270968 w 5729131"/>
                  <a:gd name="connsiteY122-308658" fmla="*/ 1795247 h 2329276"/>
                  <a:gd name="connsiteX123-308659" fmla="*/ 259061 w 5729131"/>
                  <a:gd name="connsiteY123-308660" fmla="*/ 1795247 h 2329276"/>
                  <a:gd name="connsiteX124-308661" fmla="*/ 254516 w 5729131"/>
                  <a:gd name="connsiteY124-308662" fmla="*/ 1779340 h 2329276"/>
                  <a:gd name="connsiteX125-308663" fmla="*/ 263606 w 5729131"/>
                  <a:gd name="connsiteY125-308664" fmla="*/ 1763433 h 2329276"/>
                  <a:gd name="connsiteX126-308665" fmla="*/ 243991 w 5729131"/>
                  <a:gd name="connsiteY126-308666" fmla="*/ 1732920 h 2329276"/>
                  <a:gd name="connsiteX127-308667" fmla="*/ 216429 w 5729131"/>
                  <a:gd name="connsiteY127-308668" fmla="*/ 1736163 h 2329276"/>
                  <a:gd name="connsiteX128-308669" fmla="*/ 212956 w 5729131"/>
                  <a:gd name="connsiteY128-308670" fmla="*/ 1735171 h 2329276"/>
                  <a:gd name="connsiteX129-308671" fmla="*/ 204522 w 5729131"/>
                  <a:gd name="connsiteY129-308672" fmla="*/ 1736163 h 2329276"/>
                  <a:gd name="connsiteX130-308673" fmla="*/ 199623 w 5729131"/>
                  <a:gd name="connsiteY130-308674" fmla="*/ 1734763 h 2329276"/>
                  <a:gd name="connsiteX131-308675" fmla="*/ 195977 w 5729131"/>
                  <a:gd name="connsiteY131-308676" fmla="*/ 1747525 h 2329276"/>
                  <a:gd name="connsiteX132-308677" fmla="*/ 184968 w 5729131"/>
                  <a:gd name="connsiteY132-308678" fmla="*/ 1744380 h 2329276"/>
                  <a:gd name="connsiteX133-308679" fmla="*/ 184070 w 5729131"/>
                  <a:gd name="connsiteY133-308680" fmla="*/ 1747525 h 2329276"/>
                  <a:gd name="connsiteX134-308681" fmla="*/ 168163 w 5729131"/>
                  <a:gd name="connsiteY134-308682" fmla="*/ 1742990 h 2329276"/>
                  <a:gd name="connsiteX135-308683" fmla="*/ 156800 w 5729131"/>
                  <a:gd name="connsiteY135-308684" fmla="*/ 1704348 h 2329276"/>
                  <a:gd name="connsiteX136-308685" fmla="*/ 152255 w 5729131"/>
                  <a:gd name="connsiteY136-308686" fmla="*/ 1688441 h 2329276"/>
                  <a:gd name="connsiteX137-308687" fmla="*/ 156800 w 5729131"/>
                  <a:gd name="connsiteY137-308688" fmla="*/ 1683896 h 2329276"/>
                  <a:gd name="connsiteX138-308689" fmla="*/ 168707 w 5729131"/>
                  <a:gd name="connsiteY138-308690" fmla="*/ 1683896 h 2329276"/>
                  <a:gd name="connsiteX139-308691" fmla="*/ 188615 w 5729131"/>
                  <a:gd name="connsiteY139-308692" fmla="*/ 1683896 h 2329276"/>
                  <a:gd name="connsiteX140-308693" fmla="*/ 199977 w 5729131"/>
                  <a:gd name="connsiteY140-308694" fmla="*/ 1672534 h 2329276"/>
                  <a:gd name="connsiteX141-308695" fmla="*/ 188615 w 5729131"/>
                  <a:gd name="connsiteY141-308696" fmla="*/ 1649809 h 2329276"/>
                  <a:gd name="connsiteX142-308697" fmla="*/ 168163 w 5729131"/>
                  <a:gd name="connsiteY142-308698" fmla="*/ 1640720 h 2329276"/>
                  <a:gd name="connsiteX143-308699" fmla="*/ 168163 w 5729131"/>
                  <a:gd name="connsiteY143-308700" fmla="*/ 1633902 h 2329276"/>
                  <a:gd name="connsiteX144-308701" fmla="*/ 152255 w 5729131"/>
                  <a:gd name="connsiteY144-308702" fmla="*/ 1617995 h 2329276"/>
                  <a:gd name="connsiteX145-308703" fmla="*/ 129531 w 5729131"/>
                  <a:gd name="connsiteY145-308704" fmla="*/ 1581635 h 2329276"/>
                  <a:gd name="connsiteX146-308705" fmla="*/ 140893 w 5729131"/>
                  <a:gd name="connsiteY146-308706" fmla="*/ 1558911 h 2329276"/>
                  <a:gd name="connsiteX147-308707" fmla="*/ 136348 w 5729131"/>
                  <a:gd name="connsiteY147-308708" fmla="*/ 1531641 h 2329276"/>
                  <a:gd name="connsiteX148-308709" fmla="*/ 103789 w 5729131"/>
                  <a:gd name="connsiteY148-308710" fmla="*/ 1518234 h 2329276"/>
                  <a:gd name="connsiteX149-308711" fmla="*/ 93716 w 5729131"/>
                  <a:gd name="connsiteY149-308712" fmla="*/ 1522551 h 2329276"/>
                  <a:gd name="connsiteX150-308713" fmla="*/ 91868 w 5729131"/>
                  <a:gd name="connsiteY150-308714" fmla="*/ 1518240 h 2329276"/>
                  <a:gd name="connsiteX151-308715" fmla="*/ 81809 w 5729131"/>
                  <a:gd name="connsiteY151-308716" fmla="*/ 1522551 h 2329276"/>
                  <a:gd name="connsiteX152-308717" fmla="*/ 74992 w 5729131"/>
                  <a:gd name="connsiteY152-308718" fmla="*/ 1506644 h 2329276"/>
                  <a:gd name="connsiteX153-308719" fmla="*/ 34087 w 5729131"/>
                  <a:gd name="connsiteY153-308720" fmla="*/ 1495282 h 2329276"/>
                  <a:gd name="connsiteX154-308721" fmla="*/ 22725 w 5729131"/>
                  <a:gd name="connsiteY154-308722" fmla="*/ 1452105 h 2329276"/>
                  <a:gd name="connsiteX155-308723" fmla="*/ 22725 w 5729131"/>
                  <a:gd name="connsiteY155-308724" fmla="*/ 1420290 h 2329276"/>
                  <a:gd name="connsiteX156-308725" fmla="*/ 0 w 5729131"/>
                  <a:gd name="connsiteY156-308726" fmla="*/ 1404383 h 2329276"/>
                  <a:gd name="connsiteX157-308727" fmla="*/ 15907 w 5729131"/>
                  <a:gd name="connsiteY157-308728" fmla="*/ 1381659 h 2329276"/>
                  <a:gd name="connsiteX158-308729" fmla="*/ 6818 w 5729131"/>
                  <a:gd name="connsiteY158-308730" fmla="*/ 1318030 h 2329276"/>
                  <a:gd name="connsiteX159-308731" fmla="*/ 34087 w 5729131"/>
                  <a:gd name="connsiteY159-308732" fmla="*/ 1274853 h 2329276"/>
                  <a:gd name="connsiteX160-308733" fmla="*/ 27270 w 5729131"/>
                  <a:gd name="connsiteY160-308734" fmla="*/ 1263491 h 2329276"/>
                  <a:gd name="connsiteX161-308735" fmla="*/ 70447 w 5729131"/>
                  <a:gd name="connsiteY161-308736" fmla="*/ 1224859 h 2329276"/>
                  <a:gd name="connsiteX162-308737" fmla="*/ 27270 w 5729131"/>
                  <a:gd name="connsiteY162-308738" fmla="*/ 1188499 h 2329276"/>
                  <a:gd name="connsiteX163-308739" fmla="*/ 109078 w 5729131"/>
                  <a:gd name="connsiteY163-308740" fmla="*/ 1090783 h 2329276"/>
                  <a:gd name="connsiteX164-308741" fmla="*/ 145438 w 5729131"/>
                  <a:gd name="connsiteY164-308742" fmla="*/ 1047606 h 2329276"/>
                  <a:gd name="connsiteX165-308743" fmla="*/ 156800 w 5729131"/>
                  <a:gd name="connsiteY165-308744" fmla="*/ 1004430 h 2329276"/>
                  <a:gd name="connsiteX166-308745" fmla="*/ 102261 w 5729131"/>
                  <a:gd name="connsiteY166-308746" fmla="*/ 952163 h 2329276"/>
                  <a:gd name="connsiteX167-308747" fmla="*/ 118168 w 5729131"/>
                  <a:gd name="connsiteY167-308748" fmla="*/ 897624 h 2329276"/>
                  <a:gd name="connsiteX168-308749" fmla="*/ 86354 w 5729131"/>
                  <a:gd name="connsiteY168-308750" fmla="*/ 833995 h 2329276"/>
                  <a:gd name="connsiteX169-308751" fmla="*/ 109078 w 5729131"/>
                  <a:gd name="connsiteY169-308752" fmla="*/ 759003 h 2329276"/>
                  <a:gd name="connsiteX170-308753" fmla="*/ 70447 w 5729131"/>
                  <a:gd name="connsiteY170-308754" fmla="*/ 656742 h 2329276"/>
                  <a:gd name="connsiteX171-308755" fmla="*/ 102261 w 5729131"/>
                  <a:gd name="connsiteY171-308756" fmla="*/ 586296 h 2329276"/>
                  <a:gd name="connsiteX172-308757" fmla="*/ 43177 w 5729131"/>
                  <a:gd name="connsiteY172-308758" fmla="*/ 520395 h 2329276"/>
                  <a:gd name="connsiteX173-308759" fmla="*/ 49994 w 5729131"/>
                  <a:gd name="connsiteY173-308760" fmla="*/ 445403 h 2329276"/>
                  <a:gd name="connsiteX174-308761" fmla="*/ 81809 w 5729131"/>
                  <a:gd name="connsiteY174-308762" fmla="*/ 440858 h 2329276"/>
                  <a:gd name="connsiteX175-308763" fmla="*/ 145438 w 5729131"/>
                  <a:gd name="connsiteY175-308764" fmla="*/ 397682 h 2329276"/>
                  <a:gd name="connsiteX176-308765" fmla="*/ 184070 w 5729131"/>
                  <a:gd name="connsiteY176-308766" fmla="*/ 359050 h 2329276"/>
                  <a:gd name="connsiteX177-308767" fmla="*/ 189699 w 5729131"/>
                  <a:gd name="connsiteY177-308768" fmla="*/ 365328 h 2329276"/>
                  <a:gd name="connsiteX178-308769" fmla="*/ 195977 w 5729131"/>
                  <a:gd name="connsiteY178-308770" fmla="*/ 359050 h 2329276"/>
                  <a:gd name="connsiteX179-308771" fmla="*/ 255061 w 5729131"/>
                  <a:gd name="connsiteY179-308772" fmla="*/ 424951 h 2329276"/>
                  <a:gd name="connsiteX180-308773" fmla="*/ 350504 w 5729131"/>
                  <a:gd name="connsiteY180-308774" fmla="*/ 445403 h 2329276"/>
                  <a:gd name="connsiteX181-308775" fmla="*/ 491397 w 5729131"/>
                  <a:gd name="connsiteY181-308776" fmla="*/ 559027 h 2329276"/>
                  <a:gd name="connsiteX182-308777" fmla="*/ 523211 w 5729131"/>
                  <a:gd name="connsiteY182-308778" fmla="*/ 606748 h 2329276"/>
                  <a:gd name="connsiteX183-308779" fmla="*/ 523211 w 5729131"/>
                  <a:gd name="connsiteY183-308780" fmla="*/ 665832 h 2329276"/>
                  <a:gd name="connsiteX184-308781" fmla="*/ 486852 w 5729131"/>
                  <a:gd name="connsiteY184-308782" fmla="*/ 720371 h 2329276"/>
                  <a:gd name="connsiteX185-308783" fmla="*/ 420951 w 5729131"/>
                  <a:gd name="connsiteY185-308784" fmla="*/ 740824 h 2329276"/>
                  <a:gd name="connsiteX186-308785" fmla="*/ 415909 w 5729131"/>
                  <a:gd name="connsiteY186-308786" fmla="*/ 738693 h 2329276"/>
                  <a:gd name="connsiteX187-308787" fmla="*/ 409044 w 5729131"/>
                  <a:gd name="connsiteY187-308788" fmla="*/ 740824 h 2329276"/>
                  <a:gd name="connsiteX188-308789" fmla="*/ 252950 w 5729131"/>
                  <a:gd name="connsiteY188-308790" fmla="*/ 674868 h 2329276"/>
                  <a:gd name="connsiteX189-308791" fmla="*/ 232336 w 5729131"/>
                  <a:gd name="connsiteY189-308792" fmla="*/ 681740 h 2329276"/>
                  <a:gd name="connsiteX190-308793" fmla="*/ 291420 w 5729131"/>
                  <a:gd name="connsiteY190-308794" fmla="*/ 752186 h 2329276"/>
                  <a:gd name="connsiteX191-308795" fmla="*/ 291420 w 5729131"/>
                  <a:gd name="connsiteY191-308796" fmla="*/ 790818 h 2329276"/>
                  <a:gd name="connsiteX192-308797" fmla="*/ 298238 w 5729131"/>
                  <a:gd name="connsiteY192-308798" fmla="*/ 877172 h 2329276"/>
                  <a:gd name="connsiteX193-308799" fmla="*/ 345959 w 5729131"/>
                  <a:gd name="connsiteY193-308800" fmla="*/ 908986 h 2329276"/>
                  <a:gd name="connsiteX194-308801" fmla="*/ 362087 w 5729131"/>
                  <a:gd name="connsiteY194-308802" fmla="*/ 918394 h 2329276"/>
                  <a:gd name="connsiteX195-308803" fmla="*/ 365867 w 5729131"/>
                  <a:gd name="connsiteY195-308804" fmla="*/ 886261 h 2329276"/>
                  <a:gd name="connsiteX196-308805" fmla="*/ 345415 w 5729131"/>
                  <a:gd name="connsiteY196-308806" fmla="*/ 849902 h 2329276"/>
                  <a:gd name="connsiteX197-308807" fmla="*/ 365867 w 5729131"/>
                  <a:gd name="connsiteY197-308808" fmla="*/ 818087 h 2329276"/>
                  <a:gd name="connsiteX198-308809" fmla="*/ 374560 w 5729131"/>
                  <a:gd name="connsiteY198-308810" fmla="*/ 823086 h 2329276"/>
                  <a:gd name="connsiteX199-308811" fmla="*/ 377774 w 5729131"/>
                  <a:gd name="connsiteY199-308812" fmla="*/ 818087 h 2329276"/>
                  <a:gd name="connsiteX200-308813" fmla="*/ 461933 w 5729131"/>
                  <a:gd name="connsiteY200-308814" fmla="*/ 866479 h 2329276"/>
                  <a:gd name="connsiteX201-308815" fmla="*/ 484035 w 5729131"/>
                  <a:gd name="connsiteY201-308816" fmla="*/ 849902 h 2329276"/>
                  <a:gd name="connsiteX202-308817" fmla="*/ 463583 w 5729131"/>
                  <a:gd name="connsiteY202-308818" fmla="*/ 784000 h 2329276"/>
                  <a:gd name="connsiteX203-308819" fmla="*/ 549936 w 5729131"/>
                  <a:gd name="connsiteY203-308820" fmla="*/ 697647 h 2329276"/>
                  <a:gd name="connsiteX204-308821" fmla="*/ 559742 w 5729131"/>
                  <a:gd name="connsiteY204-308822" fmla="*/ 699748 h 2329276"/>
                  <a:gd name="connsiteX205-308823" fmla="*/ 561843 w 5729131"/>
                  <a:gd name="connsiteY205-308824" fmla="*/ 697647 h 2329276"/>
                  <a:gd name="connsiteX206-308825" fmla="*/ 593658 w 5729131"/>
                  <a:gd name="connsiteY206-308826" fmla="*/ 704464 h 2329276"/>
                  <a:gd name="connsiteX207-308827" fmla="*/ 620945 w 5729131"/>
                  <a:gd name="connsiteY207-308828" fmla="*/ 728341 h 2329276"/>
                  <a:gd name="connsiteX208-308829" fmla="*/ 640835 w 5729131"/>
                  <a:gd name="connsiteY208-308830" fmla="*/ 672650 h 2329276"/>
                  <a:gd name="connsiteX209-308831" fmla="*/ 609020 w 5729131"/>
                  <a:gd name="connsiteY209-308832" fmla="*/ 618111 h 2329276"/>
                  <a:gd name="connsiteX210-308833" fmla="*/ 624928 w 5729131"/>
                  <a:gd name="connsiteY210-308834" fmla="*/ 559027 h 2329276"/>
                  <a:gd name="connsiteX211-308835" fmla="*/ 597658 w 5729131"/>
                  <a:gd name="connsiteY211-308836" fmla="*/ 499942 h 2329276"/>
                  <a:gd name="connsiteX212-308837" fmla="*/ 611562 w 5729131"/>
                  <a:gd name="connsiteY212-308838" fmla="*/ 504268 h 2329276"/>
                  <a:gd name="connsiteX213-308839" fmla="*/ 609565 w 5729131"/>
                  <a:gd name="connsiteY213-308840" fmla="*/ 499942 h 2329276"/>
                  <a:gd name="connsiteX214-308841" fmla="*/ 711826 w 5729131"/>
                  <a:gd name="connsiteY214-308842" fmla="*/ 531757 h 2329276"/>
                  <a:gd name="connsiteX215-308843" fmla="*/ 732278 w 5729131"/>
                  <a:gd name="connsiteY215-308844" fmla="*/ 586296 h 2329276"/>
                  <a:gd name="connsiteX216-308845" fmla="*/ 684556 w 5729131"/>
                  <a:gd name="connsiteY216-308846" fmla="*/ 597658 h 2329276"/>
                  <a:gd name="connsiteX217-308847" fmla="*/ 684556 w 5729131"/>
                  <a:gd name="connsiteY217-308848" fmla="*/ 649925 h 2329276"/>
                  <a:gd name="connsiteX218-308849" fmla="*/ 713309 w 5729131"/>
                  <a:gd name="connsiteY218-308850" fmla="*/ 678678 h 2329276"/>
                  <a:gd name="connsiteX219-308851" fmla="*/ 763548 w 5729131"/>
                  <a:gd name="connsiteY219-308852" fmla="*/ 661287 h 2329276"/>
                  <a:gd name="connsiteX220-308853" fmla="*/ 770365 w 5729131"/>
                  <a:gd name="connsiteY220-308854" fmla="*/ 602203 h 2329276"/>
                  <a:gd name="connsiteX221-308855" fmla="*/ 845357 w 5729131"/>
                  <a:gd name="connsiteY221-308856" fmla="*/ 554482 h 2329276"/>
                  <a:gd name="connsiteX222-308857" fmla="*/ 972614 w 5729131"/>
                  <a:gd name="connsiteY222-308858" fmla="*/ 468128 h 2329276"/>
                  <a:gd name="connsiteX223-308859" fmla="*/ 982566 w 5729131"/>
                  <a:gd name="connsiteY223-308860" fmla="*/ 469455 h 2329276"/>
                  <a:gd name="connsiteX224-308861" fmla="*/ 984521 w 5729131"/>
                  <a:gd name="connsiteY224-308862" fmla="*/ 468128 h 2329276"/>
                  <a:gd name="connsiteX225-308863" fmla="*/ 1018608 w 5729131"/>
                  <a:gd name="connsiteY225-308864" fmla="*/ 472673 h 2329276"/>
                  <a:gd name="connsiteX226-308865" fmla="*/ 979977 w 5729131"/>
                  <a:gd name="connsiteY226-308866" fmla="*/ 536302 h 2329276"/>
                  <a:gd name="connsiteX227-308867" fmla="*/ 1012666 w 5729131"/>
                  <a:gd name="connsiteY227-308868" fmla="*/ 541463 h 2329276"/>
                  <a:gd name="connsiteX228-308869" fmla="*/ 1038516 w 5729131"/>
                  <a:gd name="connsiteY228-308870" fmla="*/ 511305 h 2329276"/>
                  <a:gd name="connsiteX229-308871" fmla="*/ 1050423 w 5729131"/>
                  <a:gd name="connsiteY229-308872" fmla="*/ 511305 h 2329276"/>
                  <a:gd name="connsiteX230-308873" fmla="*/ 1108962 w 5729131"/>
                  <a:gd name="connsiteY230-308874" fmla="*/ 511305 h 2329276"/>
                  <a:gd name="connsiteX231-308875" fmla="*/ 1161229 w 5729131"/>
                  <a:gd name="connsiteY231-308876" fmla="*/ 468128 h 2329276"/>
                  <a:gd name="connsiteX232-308877" fmla="*/ 1165711 w 5729131"/>
                  <a:gd name="connsiteY232-308878" fmla="*/ 474262 h 2329276"/>
                  <a:gd name="connsiteX233-308879" fmla="*/ 1173136 w 5729131"/>
                  <a:gd name="connsiteY233-308880" fmla="*/ 468128 h 2329276"/>
                  <a:gd name="connsiteX234-308881" fmla="*/ 1210035 w 5729131"/>
                  <a:gd name="connsiteY234-308882" fmla="*/ 518621 h 2329276"/>
                  <a:gd name="connsiteX235-308883" fmla="*/ 1247583 w 5729131"/>
                  <a:gd name="connsiteY235-308884" fmla="*/ 461311 h 2329276"/>
                  <a:gd name="connsiteX236-308885" fmla="*/ 1211223 w 5729131"/>
                  <a:gd name="connsiteY236-308886" fmla="*/ 402227 h 2329276"/>
                  <a:gd name="connsiteX237-308887" fmla="*/ 1227130 w 5729131"/>
                  <a:gd name="connsiteY237-308888" fmla="*/ 365867 h 2329276"/>
                  <a:gd name="connsiteX238-308889" fmla="*/ 1237665 w 5729131"/>
                  <a:gd name="connsiteY238-308890" fmla="*/ 369005 h 2329276"/>
                  <a:gd name="connsiteX239-308891" fmla="*/ 1239037 w 5729131"/>
                  <a:gd name="connsiteY239-308892" fmla="*/ 365867 h 2329276"/>
                  <a:gd name="connsiteX240-308893" fmla="*/ 1345843 w 5729131"/>
                  <a:gd name="connsiteY240-308894" fmla="*/ 397682 h 2329276"/>
                  <a:gd name="connsiteX241-308895" fmla="*/ 1400382 w 5729131"/>
                  <a:gd name="connsiteY241-308896" fmla="*/ 429496 h 2329276"/>
                  <a:gd name="connsiteX242-308897" fmla="*/ 1519756 w 5729131"/>
                  <a:gd name="connsiteY242-308898" fmla="*/ 536080 h 2329276"/>
                  <a:gd name="connsiteX243-308899" fmla="*/ 1543003 w 5729131"/>
                  <a:gd name="connsiteY243-308900" fmla="*/ 495398 h 2329276"/>
                  <a:gd name="connsiteX244-308901" fmla="*/ 1506643 w 5729131"/>
                  <a:gd name="connsiteY244-308902" fmla="*/ 440858 h 2329276"/>
                  <a:gd name="connsiteX245-308903" fmla="*/ 1506643 w 5729131"/>
                  <a:gd name="connsiteY245-308904" fmla="*/ 418134 h 2329276"/>
                  <a:gd name="connsiteX246-308905" fmla="*/ 1463467 w 5729131"/>
                  <a:gd name="connsiteY246-308906" fmla="*/ 409044 h 2329276"/>
                  <a:gd name="connsiteX247-308907" fmla="*/ 1472556 w 5729131"/>
                  <a:gd name="connsiteY247-308908" fmla="*/ 359050 h 2329276"/>
                  <a:gd name="connsiteX248-308909" fmla="*/ 1452104 w 5729131"/>
                  <a:gd name="connsiteY248-308910" fmla="*/ 272696 h 2329276"/>
                  <a:gd name="connsiteX249-308911" fmla="*/ 1452104 w 5729131"/>
                  <a:gd name="connsiteY249-308912" fmla="*/ 236337 h 2329276"/>
                  <a:gd name="connsiteX250-308913" fmla="*/ 1522551 w 5729131"/>
                  <a:gd name="connsiteY250-308914" fmla="*/ 134076 h 2329276"/>
                  <a:gd name="connsiteX251-308915" fmla="*/ 1543003 w 5729131"/>
                  <a:gd name="connsiteY251-308916" fmla="*/ 20453 h 2329276"/>
                  <a:gd name="connsiteX252-308917" fmla="*/ 1570272 w 5729131"/>
                  <a:gd name="connsiteY252-308918" fmla="*/ 0 h 2329276"/>
                  <a:gd name="connsiteX253-308919" fmla="*/ 1578688 w 5729131"/>
                  <a:gd name="connsiteY253-308920" fmla="*/ 2619 h 2329276"/>
                  <a:gd name="connsiteX254-308921" fmla="*/ 1582179 w 5729131"/>
                  <a:gd name="connsiteY254-308922" fmla="*/ 0 h 2329276"/>
                  <a:gd name="connsiteX255-308923" fmla="*/ 1684440 w 5729131"/>
                  <a:gd name="connsiteY255-308924" fmla="*/ 31815 h 2329276"/>
                  <a:gd name="connsiteX256-308925" fmla="*/ 1688985 w 5729131"/>
                  <a:gd name="connsiteY256-308926" fmla="*/ 102261 h 2329276"/>
                  <a:gd name="connsiteX257-308927" fmla="*/ 1652625 w 5729131"/>
                  <a:gd name="connsiteY257-308928" fmla="*/ 193160 h 2329276"/>
                  <a:gd name="connsiteX258-308929" fmla="*/ 1679895 w 5729131"/>
                  <a:gd name="connsiteY258-308930" fmla="*/ 231792 h 2329276"/>
                  <a:gd name="connsiteX259-308931" fmla="*/ 1688985 w 5729131"/>
                  <a:gd name="connsiteY259-308932" fmla="*/ 306783 h 2329276"/>
                  <a:gd name="connsiteX260-308933" fmla="*/ 1679895 w 5729131"/>
                  <a:gd name="connsiteY260-308934" fmla="*/ 452221 h 2329276"/>
                  <a:gd name="connsiteX261-308935" fmla="*/ 1636718 w 5729131"/>
                  <a:gd name="connsiteY261-308936" fmla="*/ 715827 h 2329276"/>
                  <a:gd name="connsiteX262-308937" fmla="*/ 1662494 w 5729131"/>
                  <a:gd name="connsiteY262-308938" fmla="*/ 722271 h 2329276"/>
                  <a:gd name="connsiteX0-308939" fmla="*/ 1662494 w 5729131"/>
                  <a:gd name="connsiteY0-308940" fmla="*/ 722271 h 2329276"/>
                  <a:gd name="connsiteX1-308941" fmla="*/ 5729132 w 5729131"/>
                  <a:gd name="connsiteY1-308942" fmla="*/ 785976 h 2329276"/>
                  <a:gd name="connsiteX2-308943" fmla="*/ 5693366 w 5729131"/>
                  <a:gd name="connsiteY2-308944" fmla="*/ 792603 h 2329276"/>
                  <a:gd name="connsiteX3-308945" fmla="*/ 5640799 w 5729131"/>
                  <a:gd name="connsiteY3-308946" fmla="*/ 752186 h 2329276"/>
                  <a:gd name="connsiteX4-308947" fmla="*/ 5586259 w 5729131"/>
                  <a:gd name="connsiteY4-308948" fmla="*/ 870354 h 2329276"/>
                  <a:gd name="connsiteX5-308949" fmla="*/ 5575676 w 5729131"/>
                  <a:gd name="connsiteY5-308950" fmla="*/ 869346 h 2329276"/>
                  <a:gd name="connsiteX6-308951" fmla="*/ 5539436 w 5729131"/>
                  <a:gd name="connsiteY6-308952" fmla="*/ 867029 h 2329276"/>
                  <a:gd name="connsiteX7-308953" fmla="*/ 5593077 w 5729131"/>
                  <a:gd name="connsiteY7-308954" fmla="*/ 972615 h 2329276"/>
                  <a:gd name="connsiteX8-308955" fmla="*/ 5613529 w 5729131"/>
                  <a:gd name="connsiteY8-308956" fmla="*/ 1031699 h 2329276"/>
                  <a:gd name="connsiteX9-308957" fmla="*/ 5608984 w 5729131"/>
                  <a:gd name="connsiteY9-308958" fmla="*/ 1054424 h 2329276"/>
                  <a:gd name="connsiteX10-308959" fmla="*/ 5274932 w 5729131"/>
                  <a:gd name="connsiteY10-308960" fmla="*/ 1236221 h 2329276"/>
                  <a:gd name="connsiteX11-308961" fmla="*/ 5267238 w 5729131"/>
                  <a:gd name="connsiteY11-308962" fmla="*/ 1227794 h 2329276"/>
                  <a:gd name="connsiteX12-308963" fmla="*/ 5129494 w 5729131"/>
                  <a:gd name="connsiteY12-308964" fmla="*/ 1243038 h 2329276"/>
                  <a:gd name="connsiteX13-308965" fmla="*/ 5126389 w 5729131"/>
                  <a:gd name="connsiteY13-308966" fmla="*/ 1237716 h 2329276"/>
                  <a:gd name="connsiteX14-308967" fmla="*/ 1811153 w 5729131"/>
                  <a:gd name="connsiteY14-308968" fmla="*/ 1617995 h 2329276"/>
                  <a:gd name="connsiteX15-308969" fmla="*/ 1748069 w 5729131"/>
                  <a:gd name="connsiteY15-308970" fmla="*/ 1656627 h 2329276"/>
                  <a:gd name="connsiteX16-308971" fmla="*/ 1711709 w 5729131"/>
                  <a:gd name="connsiteY16-308972" fmla="*/ 1661172 h 2329276"/>
                  <a:gd name="connsiteX17-308973" fmla="*/ 1711926 w 5729131"/>
                  <a:gd name="connsiteY17-308974" fmla="*/ 1659656 h 2329276"/>
                  <a:gd name="connsiteX18-308975" fmla="*/ 1699803 w 5729131"/>
                  <a:gd name="connsiteY18-308976" fmla="*/ 1661172 h 2329276"/>
                  <a:gd name="connsiteX19-308977" fmla="*/ 1704347 w 5729131"/>
                  <a:gd name="connsiteY19-308978" fmla="*/ 1629357 h 2329276"/>
                  <a:gd name="connsiteX20-308979" fmla="*/ 1662460 w 5729131"/>
                  <a:gd name="connsiteY20-308980" fmla="*/ 1611406 h 2329276"/>
                  <a:gd name="connsiteX21-308981" fmla="*/ 1629901 w 5729131"/>
                  <a:gd name="connsiteY21-308982" fmla="*/ 1624812 h 2329276"/>
                  <a:gd name="connsiteX22-308983" fmla="*/ 1629300 w 5729131"/>
                  <a:gd name="connsiteY22-308984" fmla="*/ 1620157 h 2329276"/>
                  <a:gd name="connsiteX23-308985" fmla="*/ 1617994 w 5729131"/>
                  <a:gd name="connsiteY23-308986" fmla="*/ 1624812 h 2329276"/>
                  <a:gd name="connsiteX24-308987" fmla="*/ 1608904 w 5729131"/>
                  <a:gd name="connsiteY24-308988" fmla="*/ 1554366 h 2329276"/>
                  <a:gd name="connsiteX25-308989" fmla="*/ 1552684 w 5729131"/>
                  <a:gd name="connsiteY25-308990" fmla="*/ 1544673 h 2329276"/>
                  <a:gd name="connsiteX26-308991" fmla="*/ 1518550 w 5729131"/>
                  <a:gd name="connsiteY26-308992" fmla="*/ 1570273 h 2329276"/>
                  <a:gd name="connsiteX27-308993" fmla="*/ 1425379 w 5729131"/>
                  <a:gd name="connsiteY27-308994" fmla="*/ 1590725 h 2329276"/>
                  <a:gd name="connsiteX28-308995" fmla="*/ 1409472 w 5729131"/>
                  <a:gd name="connsiteY28-308996" fmla="*/ 1608905 h 2329276"/>
                  <a:gd name="connsiteX29-308997" fmla="*/ 1270852 w 5729131"/>
                  <a:gd name="connsiteY29-308998" fmla="*/ 1629357 h 2329276"/>
                  <a:gd name="connsiteX30-308999" fmla="*/ 1254945 w 5729131"/>
                  <a:gd name="connsiteY30-309000" fmla="*/ 1649809 h 2329276"/>
                  <a:gd name="connsiteX31-309001" fmla="*/ 1282214 w 5729131"/>
                  <a:gd name="connsiteY31-309002" fmla="*/ 1692986 h 2329276"/>
                  <a:gd name="connsiteX32-309003" fmla="*/ 1243582 w 5729131"/>
                  <a:gd name="connsiteY32-309004" fmla="*/ 1708893 h 2329276"/>
                  <a:gd name="connsiteX33-309005" fmla="*/ 1254945 w 5729131"/>
                  <a:gd name="connsiteY33-309006" fmla="*/ 1727073 h 2329276"/>
                  <a:gd name="connsiteX34-309007" fmla="*/ 1216313 w 5729131"/>
                  <a:gd name="connsiteY34-309008" fmla="*/ 1752070 h 2329276"/>
                  <a:gd name="connsiteX35-309009" fmla="*/ 1275397 w 5729131"/>
                  <a:gd name="connsiteY35-309010" fmla="*/ 1795247 h 2329276"/>
                  <a:gd name="connsiteX36-309011" fmla="*/ 1270852 w 5729131"/>
                  <a:gd name="connsiteY36-309012" fmla="*/ 1822517 h 2329276"/>
                  <a:gd name="connsiteX37-309013" fmla="*/ 1259108 w 5729131"/>
                  <a:gd name="connsiteY37-309014" fmla="*/ 1821538 h 2329276"/>
                  <a:gd name="connsiteX38-309015" fmla="*/ 1258945 w 5729131"/>
                  <a:gd name="connsiteY38-309016" fmla="*/ 1822517 h 2329276"/>
                  <a:gd name="connsiteX39-309017" fmla="*/ 1215644 w 5729131"/>
                  <a:gd name="connsiteY39-309018" fmla="*/ 1818908 h 2329276"/>
                  <a:gd name="connsiteX40-309019" fmla="*/ 1204950 w 5729131"/>
                  <a:gd name="connsiteY40-309020" fmla="*/ 1833879 h 2329276"/>
                  <a:gd name="connsiteX41-309021" fmla="*/ 1196495 w 5729131"/>
                  <a:gd name="connsiteY41-309022" fmla="*/ 1829047 h 2329276"/>
                  <a:gd name="connsiteX42-309023" fmla="*/ 1193043 w 5729131"/>
                  <a:gd name="connsiteY42-309024" fmla="*/ 1833879 h 2329276"/>
                  <a:gd name="connsiteX43-309025" fmla="*/ 1145322 w 5729131"/>
                  <a:gd name="connsiteY43-309026" fmla="*/ 1806609 h 2329276"/>
                  <a:gd name="connsiteX44-309027" fmla="*/ 1098145 w 5729131"/>
                  <a:gd name="connsiteY44-309028" fmla="*/ 1806609 h 2329276"/>
                  <a:gd name="connsiteX45-309029" fmla="*/ 1061785 w 5729131"/>
                  <a:gd name="connsiteY45-309030" fmla="*/ 1833879 h 2329276"/>
                  <a:gd name="connsiteX46-309031" fmla="*/ 1055322 w 5729131"/>
                  <a:gd name="connsiteY46-309032" fmla="*/ 1829796 h 2329276"/>
                  <a:gd name="connsiteX47-309033" fmla="*/ 1049878 w 5729131"/>
                  <a:gd name="connsiteY47-309034" fmla="*/ 1833879 h 2329276"/>
                  <a:gd name="connsiteX48-309035" fmla="*/ 1006701 w 5729131"/>
                  <a:gd name="connsiteY48-309036" fmla="*/ 1806609 h 2329276"/>
                  <a:gd name="connsiteX49-309037" fmla="*/ 924893 w 5729131"/>
                  <a:gd name="connsiteY49-309038" fmla="*/ 1770250 h 2329276"/>
                  <a:gd name="connsiteX50-309039" fmla="*/ 877716 w 5729131"/>
                  <a:gd name="connsiteY50-309040" fmla="*/ 1770250 h 2329276"/>
                  <a:gd name="connsiteX51-309041" fmla="*/ 802724 w 5729131"/>
                  <a:gd name="connsiteY51-309042" fmla="*/ 1833879 h 2329276"/>
                  <a:gd name="connsiteX52-309043" fmla="*/ 798179 w 5729131"/>
                  <a:gd name="connsiteY52-309044" fmla="*/ 1877056 h 2329276"/>
                  <a:gd name="connsiteX53-309045" fmla="*/ 787406 w 5729131"/>
                  <a:gd name="connsiteY53-309046" fmla="*/ 1866283 h 2329276"/>
                  <a:gd name="connsiteX54-309047" fmla="*/ 786272 w 5729131"/>
                  <a:gd name="connsiteY54-309048" fmla="*/ 1877056 h 2329276"/>
                  <a:gd name="connsiteX55-309049" fmla="*/ 756063 w 5729131"/>
                  <a:gd name="connsiteY55-309050" fmla="*/ 1846846 h 2329276"/>
                  <a:gd name="connsiteX56-309051" fmla="*/ 732278 w 5729131"/>
                  <a:gd name="connsiteY56-309052" fmla="*/ 1904325 h 2329276"/>
                  <a:gd name="connsiteX57-309053" fmla="*/ 743640 w 5729131"/>
                  <a:gd name="connsiteY57-309054" fmla="*/ 1913415 h 2329276"/>
                  <a:gd name="connsiteX58-309055" fmla="*/ 723188 w 5729131"/>
                  <a:gd name="connsiteY58-309056" fmla="*/ 1956592 h 2329276"/>
                  <a:gd name="connsiteX59-309057" fmla="*/ 747026 w 5729131"/>
                  <a:gd name="connsiteY59-309058" fmla="*/ 1993433 h 2329276"/>
                  <a:gd name="connsiteX60-309059" fmla="*/ 763548 w 5729131"/>
                  <a:gd name="connsiteY60-309060" fmla="*/ 1990679 h 2329276"/>
                  <a:gd name="connsiteX61-309061" fmla="*/ 764871 w 5729131"/>
                  <a:gd name="connsiteY61-309062" fmla="*/ 1992443 h 2329276"/>
                  <a:gd name="connsiteX62-309063" fmla="*/ 775455 w 5729131"/>
                  <a:gd name="connsiteY62-309064" fmla="*/ 1990679 h 2329276"/>
                  <a:gd name="connsiteX63-309065" fmla="*/ 802724 w 5729131"/>
                  <a:gd name="connsiteY63-309066" fmla="*/ 2027038 h 2329276"/>
                  <a:gd name="connsiteX64-309067" fmla="*/ 798179 w 5729131"/>
                  <a:gd name="connsiteY64-309068" fmla="*/ 2054308 h 2329276"/>
                  <a:gd name="connsiteX65-309069" fmla="*/ 818632 w 5729131"/>
                  <a:gd name="connsiteY65-309070" fmla="*/ 2065670 h 2329276"/>
                  <a:gd name="connsiteX66-309071" fmla="*/ 802724 w 5729131"/>
                  <a:gd name="connsiteY66-309072" fmla="*/ 2097485 h 2329276"/>
                  <a:gd name="connsiteX67-309073" fmla="*/ 766365 w 5729131"/>
                  <a:gd name="connsiteY67-309074" fmla="*/ 2102030 h 2329276"/>
                  <a:gd name="connsiteX68-309075" fmla="*/ 727733 w 5729131"/>
                  <a:gd name="connsiteY68-309076" fmla="*/ 2161114 h 2329276"/>
                  <a:gd name="connsiteX69-309077" fmla="*/ 759548 w 5729131"/>
                  <a:gd name="connsiteY69-309078" fmla="*/ 2204291 h 2329276"/>
                  <a:gd name="connsiteX70-309079" fmla="*/ 759548 w 5729131"/>
                  <a:gd name="connsiteY70-309080" fmla="*/ 2242922 h 2329276"/>
                  <a:gd name="connsiteX71-309081" fmla="*/ 798179 w 5729131"/>
                  <a:gd name="connsiteY71-309082" fmla="*/ 2302007 h 2329276"/>
                  <a:gd name="connsiteX72-309083" fmla="*/ 775455 w 5729131"/>
                  <a:gd name="connsiteY72-309084" fmla="*/ 2317914 h 2329276"/>
                  <a:gd name="connsiteX73-309085" fmla="*/ 770910 w 5729131"/>
                  <a:gd name="connsiteY73-309086" fmla="*/ 2329276 h 2329276"/>
                  <a:gd name="connsiteX74-309087" fmla="*/ 759003 w 5729131"/>
                  <a:gd name="connsiteY74-309088" fmla="*/ 2329276 h 2329276"/>
                  <a:gd name="connsiteX75-309089" fmla="*/ 755003 w 5729131"/>
                  <a:gd name="connsiteY75-309090" fmla="*/ 2329276 h 2329276"/>
                  <a:gd name="connsiteX76-309091" fmla="*/ 743096 w 5729131"/>
                  <a:gd name="connsiteY76-309092" fmla="*/ 2329276 h 2329276"/>
                  <a:gd name="connsiteX77-309093" fmla="*/ 715826 w 5729131"/>
                  <a:gd name="connsiteY77-309094" fmla="*/ 2295189 h 2329276"/>
                  <a:gd name="connsiteX78-309095" fmla="*/ 704464 w 5729131"/>
                  <a:gd name="connsiteY78-309096" fmla="*/ 2295189 h 2329276"/>
                  <a:gd name="connsiteX79-309097" fmla="*/ 684012 w 5729131"/>
                  <a:gd name="connsiteY79-309098" fmla="*/ 2286099 h 2329276"/>
                  <a:gd name="connsiteX80-309099" fmla="*/ 672649 w 5729131"/>
                  <a:gd name="connsiteY80-309100" fmla="*/ 2263375 h 2329276"/>
                  <a:gd name="connsiteX81-309101" fmla="*/ 645222 w 5729131"/>
                  <a:gd name="connsiteY81-309102" fmla="*/ 2255538 h 2329276"/>
                  <a:gd name="connsiteX82-309103" fmla="*/ 625472 w 5729131"/>
                  <a:gd name="connsiteY82-309104" fmla="*/ 2258830 h 2329276"/>
                  <a:gd name="connsiteX83-309105" fmla="*/ 623771 w 5729131"/>
                  <a:gd name="connsiteY83-309106" fmla="*/ 2257129 h 2329276"/>
                  <a:gd name="connsiteX84-309107" fmla="*/ 613565 w 5729131"/>
                  <a:gd name="connsiteY84-309108" fmla="*/ 2258830 h 2329276"/>
                  <a:gd name="connsiteX85-309109" fmla="*/ 609020 w 5729131"/>
                  <a:gd name="connsiteY85-309110" fmla="*/ 2254285 h 2329276"/>
                  <a:gd name="connsiteX86-309111" fmla="*/ 559026 w 5729131"/>
                  <a:gd name="connsiteY86-309112" fmla="*/ 2227015 h 2329276"/>
                  <a:gd name="connsiteX87-309113" fmla="*/ 506760 w 5729131"/>
                  <a:gd name="connsiteY87-309114" fmla="*/ 2220198 h 2329276"/>
                  <a:gd name="connsiteX88-309115" fmla="*/ 483280 w 5729131"/>
                  <a:gd name="connsiteY88-309116" fmla="*/ 2213489 h 2329276"/>
                  <a:gd name="connsiteX89-309117" fmla="*/ 480035 w 5729131"/>
                  <a:gd name="connsiteY89-309118" fmla="*/ 2215653 h 2329276"/>
                  <a:gd name="connsiteX90-309119" fmla="*/ 475042 w 5729131"/>
                  <a:gd name="connsiteY90-309120" fmla="*/ 2211135 h 2329276"/>
                  <a:gd name="connsiteX91-309121" fmla="*/ 474945 w 5729131"/>
                  <a:gd name="connsiteY91-309122" fmla="*/ 2211108 h 2329276"/>
                  <a:gd name="connsiteX92-309123" fmla="*/ 468128 w 5729131"/>
                  <a:gd name="connsiteY92-309124" fmla="*/ 2215653 h 2329276"/>
                  <a:gd name="connsiteX93-309125" fmla="*/ 420406 w 5729131"/>
                  <a:gd name="connsiteY93-309126" fmla="*/ 2172476 h 2329276"/>
                  <a:gd name="connsiteX94-309127" fmla="*/ 381774 w 5729131"/>
                  <a:gd name="connsiteY94-309128" fmla="*/ 2156569 h 2329276"/>
                  <a:gd name="connsiteX95-309129" fmla="*/ 349960 w 5729131"/>
                  <a:gd name="connsiteY95-309130" fmla="*/ 2124754 h 2329276"/>
                  <a:gd name="connsiteX96-309131" fmla="*/ 377229 w 5729131"/>
                  <a:gd name="connsiteY96-309132" fmla="*/ 2117937 h 2329276"/>
                  <a:gd name="connsiteX97-309133" fmla="*/ 404499 w 5729131"/>
                  <a:gd name="connsiteY97-309134" fmla="*/ 2070215 h 2329276"/>
                  <a:gd name="connsiteX98-309135" fmla="*/ 388591 w 5729131"/>
                  <a:gd name="connsiteY98-309136" fmla="*/ 2054308 h 2329276"/>
                  <a:gd name="connsiteX99-309137" fmla="*/ 440858 w 5729131"/>
                  <a:gd name="connsiteY99-309138" fmla="*/ 2027038 h 2329276"/>
                  <a:gd name="connsiteX100-309139" fmla="*/ 440858 w 5729131"/>
                  <a:gd name="connsiteY100-309140" fmla="*/ 2023982 h 2329276"/>
                  <a:gd name="connsiteX101-309141" fmla="*/ 416406 w 5729131"/>
                  <a:gd name="connsiteY101-309142" fmla="*/ 2027038 h 2329276"/>
                  <a:gd name="connsiteX102-309143" fmla="*/ 416406 w 5729131"/>
                  <a:gd name="connsiteY102-309144" fmla="*/ 2025550 h 2329276"/>
                  <a:gd name="connsiteX103-309145" fmla="*/ 404499 w 5729131"/>
                  <a:gd name="connsiteY103-309146" fmla="*/ 2027038 h 2329276"/>
                  <a:gd name="connsiteX104-309147" fmla="*/ 404499 w 5729131"/>
                  <a:gd name="connsiteY104-309148" fmla="*/ 2006586 h 2329276"/>
                  <a:gd name="connsiteX105-309149" fmla="*/ 424951 w 5729131"/>
                  <a:gd name="connsiteY105-309150" fmla="*/ 1990679 h 2329276"/>
                  <a:gd name="connsiteX106-309151" fmla="*/ 463583 w 5729131"/>
                  <a:gd name="connsiteY106-309152" fmla="*/ 1983862 h 2329276"/>
                  <a:gd name="connsiteX107-309153" fmla="*/ 468128 w 5729131"/>
                  <a:gd name="connsiteY107-309154" fmla="*/ 1967954 h 2329276"/>
                  <a:gd name="connsiteX108-309155" fmla="*/ 456765 w 5729131"/>
                  <a:gd name="connsiteY108-309156" fmla="*/ 1936140 h 2329276"/>
                  <a:gd name="connsiteX109-309157" fmla="*/ 474945 w 5729131"/>
                  <a:gd name="connsiteY109-309158" fmla="*/ 1908870 h 2329276"/>
                  <a:gd name="connsiteX110-309159" fmla="*/ 474945 w 5729131"/>
                  <a:gd name="connsiteY110-309160" fmla="*/ 1888418 h 2329276"/>
                  <a:gd name="connsiteX111-309161" fmla="*/ 420406 w 5729131"/>
                  <a:gd name="connsiteY111-309162" fmla="*/ 1870238 h 2329276"/>
                  <a:gd name="connsiteX112-309163" fmla="*/ 409588 w 5729131"/>
                  <a:gd name="connsiteY112-309164" fmla="*/ 1870238 h 2329276"/>
                  <a:gd name="connsiteX113-309165" fmla="*/ 397681 w 5729131"/>
                  <a:gd name="connsiteY113-309166" fmla="*/ 1870238 h 2329276"/>
                  <a:gd name="connsiteX114-309167" fmla="*/ 379485 w 5729131"/>
                  <a:gd name="connsiteY114-309168" fmla="*/ 1847999 h 2329276"/>
                  <a:gd name="connsiteX115-309169" fmla="*/ 357322 w 5729131"/>
                  <a:gd name="connsiteY115-309170" fmla="*/ 1854331 h 2329276"/>
                  <a:gd name="connsiteX116-309171" fmla="*/ 352842 w 5729131"/>
                  <a:gd name="connsiteY116-309172" fmla="*/ 1852209 h 2329276"/>
                  <a:gd name="connsiteX117-309173" fmla="*/ 345415 w 5729131"/>
                  <a:gd name="connsiteY117-309174" fmla="*/ 1854331 h 2329276"/>
                  <a:gd name="connsiteX118-309175" fmla="*/ 302238 w 5729131"/>
                  <a:gd name="connsiteY118-309176" fmla="*/ 1833879 h 2329276"/>
                  <a:gd name="connsiteX119-309177" fmla="*/ 302238 w 5729131"/>
                  <a:gd name="connsiteY119-309178" fmla="*/ 1822517 h 2329276"/>
                  <a:gd name="connsiteX120-309179" fmla="*/ 286331 w 5729131"/>
                  <a:gd name="connsiteY120-309180" fmla="*/ 1795247 h 2329276"/>
                  <a:gd name="connsiteX121-309181" fmla="*/ 270968 w 5729131"/>
                  <a:gd name="connsiteY121-309182" fmla="*/ 1795247 h 2329276"/>
                  <a:gd name="connsiteX122-309183" fmla="*/ 259061 w 5729131"/>
                  <a:gd name="connsiteY122-309184" fmla="*/ 1795247 h 2329276"/>
                  <a:gd name="connsiteX123-309185" fmla="*/ 254516 w 5729131"/>
                  <a:gd name="connsiteY123-309186" fmla="*/ 1779340 h 2329276"/>
                  <a:gd name="connsiteX124-309187" fmla="*/ 263606 w 5729131"/>
                  <a:gd name="connsiteY124-309188" fmla="*/ 1763433 h 2329276"/>
                  <a:gd name="connsiteX125-309189" fmla="*/ 243991 w 5729131"/>
                  <a:gd name="connsiteY125-309190" fmla="*/ 1732920 h 2329276"/>
                  <a:gd name="connsiteX126-309191" fmla="*/ 216429 w 5729131"/>
                  <a:gd name="connsiteY126-309192" fmla="*/ 1736163 h 2329276"/>
                  <a:gd name="connsiteX127-309193" fmla="*/ 212956 w 5729131"/>
                  <a:gd name="connsiteY127-309194" fmla="*/ 1735171 h 2329276"/>
                  <a:gd name="connsiteX128-309195" fmla="*/ 204522 w 5729131"/>
                  <a:gd name="connsiteY128-309196" fmla="*/ 1736163 h 2329276"/>
                  <a:gd name="connsiteX129-309197" fmla="*/ 199623 w 5729131"/>
                  <a:gd name="connsiteY129-309198" fmla="*/ 1734763 h 2329276"/>
                  <a:gd name="connsiteX130-309199" fmla="*/ 195977 w 5729131"/>
                  <a:gd name="connsiteY130-309200" fmla="*/ 1747525 h 2329276"/>
                  <a:gd name="connsiteX131-309201" fmla="*/ 184968 w 5729131"/>
                  <a:gd name="connsiteY131-309202" fmla="*/ 1744380 h 2329276"/>
                  <a:gd name="connsiteX132-309203" fmla="*/ 184070 w 5729131"/>
                  <a:gd name="connsiteY132-309204" fmla="*/ 1747525 h 2329276"/>
                  <a:gd name="connsiteX133-309205" fmla="*/ 168163 w 5729131"/>
                  <a:gd name="connsiteY133-309206" fmla="*/ 1742990 h 2329276"/>
                  <a:gd name="connsiteX134-309207" fmla="*/ 156800 w 5729131"/>
                  <a:gd name="connsiteY134-309208" fmla="*/ 1704348 h 2329276"/>
                  <a:gd name="connsiteX135-309209" fmla="*/ 152255 w 5729131"/>
                  <a:gd name="connsiteY135-309210" fmla="*/ 1688441 h 2329276"/>
                  <a:gd name="connsiteX136-309211" fmla="*/ 156800 w 5729131"/>
                  <a:gd name="connsiteY136-309212" fmla="*/ 1683896 h 2329276"/>
                  <a:gd name="connsiteX137-309213" fmla="*/ 168707 w 5729131"/>
                  <a:gd name="connsiteY137-309214" fmla="*/ 1683896 h 2329276"/>
                  <a:gd name="connsiteX138-309215" fmla="*/ 188615 w 5729131"/>
                  <a:gd name="connsiteY138-309216" fmla="*/ 1683896 h 2329276"/>
                  <a:gd name="connsiteX139-309217" fmla="*/ 199977 w 5729131"/>
                  <a:gd name="connsiteY139-309218" fmla="*/ 1672534 h 2329276"/>
                  <a:gd name="connsiteX140-309219" fmla="*/ 188615 w 5729131"/>
                  <a:gd name="connsiteY140-309220" fmla="*/ 1649809 h 2329276"/>
                  <a:gd name="connsiteX141-309221" fmla="*/ 168163 w 5729131"/>
                  <a:gd name="connsiteY141-309222" fmla="*/ 1640720 h 2329276"/>
                  <a:gd name="connsiteX142-309223" fmla="*/ 168163 w 5729131"/>
                  <a:gd name="connsiteY142-309224" fmla="*/ 1633902 h 2329276"/>
                  <a:gd name="connsiteX143-309225" fmla="*/ 152255 w 5729131"/>
                  <a:gd name="connsiteY143-309226" fmla="*/ 1617995 h 2329276"/>
                  <a:gd name="connsiteX144-309227" fmla="*/ 129531 w 5729131"/>
                  <a:gd name="connsiteY144-309228" fmla="*/ 1581635 h 2329276"/>
                  <a:gd name="connsiteX145-309229" fmla="*/ 140893 w 5729131"/>
                  <a:gd name="connsiteY145-309230" fmla="*/ 1558911 h 2329276"/>
                  <a:gd name="connsiteX146-309231" fmla="*/ 136348 w 5729131"/>
                  <a:gd name="connsiteY146-309232" fmla="*/ 1531641 h 2329276"/>
                  <a:gd name="connsiteX147-309233" fmla="*/ 103789 w 5729131"/>
                  <a:gd name="connsiteY147-309234" fmla="*/ 1518234 h 2329276"/>
                  <a:gd name="connsiteX148-309235" fmla="*/ 93716 w 5729131"/>
                  <a:gd name="connsiteY148-309236" fmla="*/ 1522551 h 2329276"/>
                  <a:gd name="connsiteX149-309237" fmla="*/ 91868 w 5729131"/>
                  <a:gd name="connsiteY149-309238" fmla="*/ 1518240 h 2329276"/>
                  <a:gd name="connsiteX150-309239" fmla="*/ 81809 w 5729131"/>
                  <a:gd name="connsiteY150-309240" fmla="*/ 1522551 h 2329276"/>
                  <a:gd name="connsiteX151-309241" fmla="*/ 74992 w 5729131"/>
                  <a:gd name="connsiteY151-309242" fmla="*/ 1506644 h 2329276"/>
                  <a:gd name="connsiteX152-309243" fmla="*/ 34087 w 5729131"/>
                  <a:gd name="connsiteY152-309244" fmla="*/ 1495282 h 2329276"/>
                  <a:gd name="connsiteX153-309245" fmla="*/ 22725 w 5729131"/>
                  <a:gd name="connsiteY153-309246" fmla="*/ 1452105 h 2329276"/>
                  <a:gd name="connsiteX154-309247" fmla="*/ 22725 w 5729131"/>
                  <a:gd name="connsiteY154-309248" fmla="*/ 1420290 h 2329276"/>
                  <a:gd name="connsiteX155-309249" fmla="*/ 0 w 5729131"/>
                  <a:gd name="connsiteY155-309250" fmla="*/ 1404383 h 2329276"/>
                  <a:gd name="connsiteX156-309251" fmla="*/ 15907 w 5729131"/>
                  <a:gd name="connsiteY156-309252" fmla="*/ 1381659 h 2329276"/>
                  <a:gd name="connsiteX157-309253" fmla="*/ 6818 w 5729131"/>
                  <a:gd name="connsiteY157-309254" fmla="*/ 1318030 h 2329276"/>
                  <a:gd name="connsiteX158-309255" fmla="*/ 34087 w 5729131"/>
                  <a:gd name="connsiteY158-309256" fmla="*/ 1274853 h 2329276"/>
                  <a:gd name="connsiteX159-309257" fmla="*/ 27270 w 5729131"/>
                  <a:gd name="connsiteY159-309258" fmla="*/ 1263491 h 2329276"/>
                  <a:gd name="connsiteX160-309259" fmla="*/ 70447 w 5729131"/>
                  <a:gd name="connsiteY160-309260" fmla="*/ 1224859 h 2329276"/>
                  <a:gd name="connsiteX161-309261" fmla="*/ 27270 w 5729131"/>
                  <a:gd name="connsiteY161-309262" fmla="*/ 1188499 h 2329276"/>
                  <a:gd name="connsiteX162-309263" fmla="*/ 109078 w 5729131"/>
                  <a:gd name="connsiteY162-309264" fmla="*/ 1090783 h 2329276"/>
                  <a:gd name="connsiteX163-309265" fmla="*/ 145438 w 5729131"/>
                  <a:gd name="connsiteY163-309266" fmla="*/ 1047606 h 2329276"/>
                  <a:gd name="connsiteX164-309267" fmla="*/ 156800 w 5729131"/>
                  <a:gd name="connsiteY164-309268" fmla="*/ 1004430 h 2329276"/>
                  <a:gd name="connsiteX165-309269" fmla="*/ 102261 w 5729131"/>
                  <a:gd name="connsiteY165-309270" fmla="*/ 952163 h 2329276"/>
                  <a:gd name="connsiteX166-309271" fmla="*/ 118168 w 5729131"/>
                  <a:gd name="connsiteY166-309272" fmla="*/ 897624 h 2329276"/>
                  <a:gd name="connsiteX167-309273" fmla="*/ 86354 w 5729131"/>
                  <a:gd name="connsiteY167-309274" fmla="*/ 833995 h 2329276"/>
                  <a:gd name="connsiteX168-309275" fmla="*/ 109078 w 5729131"/>
                  <a:gd name="connsiteY168-309276" fmla="*/ 759003 h 2329276"/>
                  <a:gd name="connsiteX169-309277" fmla="*/ 70447 w 5729131"/>
                  <a:gd name="connsiteY169-309278" fmla="*/ 656742 h 2329276"/>
                  <a:gd name="connsiteX170-309279" fmla="*/ 102261 w 5729131"/>
                  <a:gd name="connsiteY170-309280" fmla="*/ 586296 h 2329276"/>
                  <a:gd name="connsiteX171-309281" fmla="*/ 43177 w 5729131"/>
                  <a:gd name="connsiteY171-309282" fmla="*/ 520395 h 2329276"/>
                  <a:gd name="connsiteX172-309283" fmla="*/ 49994 w 5729131"/>
                  <a:gd name="connsiteY172-309284" fmla="*/ 445403 h 2329276"/>
                  <a:gd name="connsiteX173-309285" fmla="*/ 81809 w 5729131"/>
                  <a:gd name="connsiteY173-309286" fmla="*/ 440858 h 2329276"/>
                  <a:gd name="connsiteX174-309287" fmla="*/ 145438 w 5729131"/>
                  <a:gd name="connsiteY174-309288" fmla="*/ 397682 h 2329276"/>
                  <a:gd name="connsiteX175-309289" fmla="*/ 184070 w 5729131"/>
                  <a:gd name="connsiteY175-309290" fmla="*/ 359050 h 2329276"/>
                  <a:gd name="connsiteX176-309291" fmla="*/ 189699 w 5729131"/>
                  <a:gd name="connsiteY176-309292" fmla="*/ 365328 h 2329276"/>
                  <a:gd name="connsiteX177-309293" fmla="*/ 195977 w 5729131"/>
                  <a:gd name="connsiteY177-309294" fmla="*/ 359050 h 2329276"/>
                  <a:gd name="connsiteX178-309295" fmla="*/ 255061 w 5729131"/>
                  <a:gd name="connsiteY178-309296" fmla="*/ 424951 h 2329276"/>
                  <a:gd name="connsiteX179-309297" fmla="*/ 350504 w 5729131"/>
                  <a:gd name="connsiteY179-309298" fmla="*/ 445403 h 2329276"/>
                  <a:gd name="connsiteX180-309299" fmla="*/ 491397 w 5729131"/>
                  <a:gd name="connsiteY180-309300" fmla="*/ 559027 h 2329276"/>
                  <a:gd name="connsiteX181-309301" fmla="*/ 523211 w 5729131"/>
                  <a:gd name="connsiteY181-309302" fmla="*/ 606748 h 2329276"/>
                  <a:gd name="connsiteX182-309303" fmla="*/ 523211 w 5729131"/>
                  <a:gd name="connsiteY182-309304" fmla="*/ 665832 h 2329276"/>
                  <a:gd name="connsiteX183-309305" fmla="*/ 486852 w 5729131"/>
                  <a:gd name="connsiteY183-309306" fmla="*/ 720371 h 2329276"/>
                  <a:gd name="connsiteX184-309307" fmla="*/ 420951 w 5729131"/>
                  <a:gd name="connsiteY184-309308" fmla="*/ 740824 h 2329276"/>
                  <a:gd name="connsiteX185-309309" fmla="*/ 415909 w 5729131"/>
                  <a:gd name="connsiteY185-309310" fmla="*/ 738693 h 2329276"/>
                  <a:gd name="connsiteX186-309311" fmla="*/ 409044 w 5729131"/>
                  <a:gd name="connsiteY186-309312" fmla="*/ 740824 h 2329276"/>
                  <a:gd name="connsiteX187-309313" fmla="*/ 252950 w 5729131"/>
                  <a:gd name="connsiteY187-309314" fmla="*/ 674868 h 2329276"/>
                  <a:gd name="connsiteX188-309315" fmla="*/ 232336 w 5729131"/>
                  <a:gd name="connsiteY188-309316" fmla="*/ 681740 h 2329276"/>
                  <a:gd name="connsiteX189-309317" fmla="*/ 291420 w 5729131"/>
                  <a:gd name="connsiteY189-309318" fmla="*/ 752186 h 2329276"/>
                  <a:gd name="connsiteX190-309319" fmla="*/ 291420 w 5729131"/>
                  <a:gd name="connsiteY190-309320" fmla="*/ 790818 h 2329276"/>
                  <a:gd name="connsiteX191-309321" fmla="*/ 298238 w 5729131"/>
                  <a:gd name="connsiteY191-309322" fmla="*/ 877172 h 2329276"/>
                  <a:gd name="connsiteX192-309323" fmla="*/ 345959 w 5729131"/>
                  <a:gd name="connsiteY192-309324" fmla="*/ 908986 h 2329276"/>
                  <a:gd name="connsiteX193-309325" fmla="*/ 362087 w 5729131"/>
                  <a:gd name="connsiteY193-309326" fmla="*/ 918394 h 2329276"/>
                  <a:gd name="connsiteX194-309327" fmla="*/ 365867 w 5729131"/>
                  <a:gd name="connsiteY194-309328" fmla="*/ 886261 h 2329276"/>
                  <a:gd name="connsiteX195-309329" fmla="*/ 345415 w 5729131"/>
                  <a:gd name="connsiteY195-309330" fmla="*/ 849902 h 2329276"/>
                  <a:gd name="connsiteX196-309331" fmla="*/ 365867 w 5729131"/>
                  <a:gd name="connsiteY196-309332" fmla="*/ 818087 h 2329276"/>
                  <a:gd name="connsiteX197-309333" fmla="*/ 374560 w 5729131"/>
                  <a:gd name="connsiteY197-309334" fmla="*/ 823086 h 2329276"/>
                  <a:gd name="connsiteX198-309335" fmla="*/ 377774 w 5729131"/>
                  <a:gd name="connsiteY198-309336" fmla="*/ 818087 h 2329276"/>
                  <a:gd name="connsiteX199-309337" fmla="*/ 461933 w 5729131"/>
                  <a:gd name="connsiteY199-309338" fmla="*/ 866479 h 2329276"/>
                  <a:gd name="connsiteX200-309339" fmla="*/ 484035 w 5729131"/>
                  <a:gd name="connsiteY200-309340" fmla="*/ 849902 h 2329276"/>
                  <a:gd name="connsiteX201-309341" fmla="*/ 463583 w 5729131"/>
                  <a:gd name="connsiteY201-309342" fmla="*/ 784000 h 2329276"/>
                  <a:gd name="connsiteX202-309343" fmla="*/ 549936 w 5729131"/>
                  <a:gd name="connsiteY202-309344" fmla="*/ 697647 h 2329276"/>
                  <a:gd name="connsiteX203-309345" fmla="*/ 559742 w 5729131"/>
                  <a:gd name="connsiteY203-309346" fmla="*/ 699748 h 2329276"/>
                  <a:gd name="connsiteX204-309347" fmla="*/ 561843 w 5729131"/>
                  <a:gd name="connsiteY204-309348" fmla="*/ 697647 h 2329276"/>
                  <a:gd name="connsiteX205-309349" fmla="*/ 593658 w 5729131"/>
                  <a:gd name="connsiteY205-309350" fmla="*/ 704464 h 2329276"/>
                  <a:gd name="connsiteX206-309351" fmla="*/ 620945 w 5729131"/>
                  <a:gd name="connsiteY206-309352" fmla="*/ 728341 h 2329276"/>
                  <a:gd name="connsiteX207-309353" fmla="*/ 640835 w 5729131"/>
                  <a:gd name="connsiteY207-309354" fmla="*/ 672650 h 2329276"/>
                  <a:gd name="connsiteX208-309355" fmla="*/ 609020 w 5729131"/>
                  <a:gd name="connsiteY208-309356" fmla="*/ 618111 h 2329276"/>
                  <a:gd name="connsiteX209-309357" fmla="*/ 624928 w 5729131"/>
                  <a:gd name="connsiteY209-309358" fmla="*/ 559027 h 2329276"/>
                  <a:gd name="connsiteX210-309359" fmla="*/ 597658 w 5729131"/>
                  <a:gd name="connsiteY210-309360" fmla="*/ 499942 h 2329276"/>
                  <a:gd name="connsiteX211-309361" fmla="*/ 611562 w 5729131"/>
                  <a:gd name="connsiteY211-309362" fmla="*/ 504268 h 2329276"/>
                  <a:gd name="connsiteX212-309363" fmla="*/ 609565 w 5729131"/>
                  <a:gd name="connsiteY212-309364" fmla="*/ 499942 h 2329276"/>
                  <a:gd name="connsiteX213-309365" fmla="*/ 711826 w 5729131"/>
                  <a:gd name="connsiteY213-309366" fmla="*/ 531757 h 2329276"/>
                  <a:gd name="connsiteX214-309367" fmla="*/ 732278 w 5729131"/>
                  <a:gd name="connsiteY214-309368" fmla="*/ 586296 h 2329276"/>
                  <a:gd name="connsiteX215-309369" fmla="*/ 684556 w 5729131"/>
                  <a:gd name="connsiteY215-309370" fmla="*/ 597658 h 2329276"/>
                  <a:gd name="connsiteX216-309371" fmla="*/ 684556 w 5729131"/>
                  <a:gd name="connsiteY216-309372" fmla="*/ 649925 h 2329276"/>
                  <a:gd name="connsiteX217-309373" fmla="*/ 713309 w 5729131"/>
                  <a:gd name="connsiteY217-309374" fmla="*/ 678678 h 2329276"/>
                  <a:gd name="connsiteX218-309375" fmla="*/ 763548 w 5729131"/>
                  <a:gd name="connsiteY218-309376" fmla="*/ 661287 h 2329276"/>
                  <a:gd name="connsiteX219-309377" fmla="*/ 770365 w 5729131"/>
                  <a:gd name="connsiteY219-309378" fmla="*/ 602203 h 2329276"/>
                  <a:gd name="connsiteX220-309379" fmla="*/ 845357 w 5729131"/>
                  <a:gd name="connsiteY220-309380" fmla="*/ 554482 h 2329276"/>
                  <a:gd name="connsiteX221-309381" fmla="*/ 972614 w 5729131"/>
                  <a:gd name="connsiteY221-309382" fmla="*/ 468128 h 2329276"/>
                  <a:gd name="connsiteX222-309383" fmla="*/ 982566 w 5729131"/>
                  <a:gd name="connsiteY222-309384" fmla="*/ 469455 h 2329276"/>
                  <a:gd name="connsiteX223-309385" fmla="*/ 984521 w 5729131"/>
                  <a:gd name="connsiteY223-309386" fmla="*/ 468128 h 2329276"/>
                  <a:gd name="connsiteX224-309387" fmla="*/ 1018608 w 5729131"/>
                  <a:gd name="connsiteY224-309388" fmla="*/ 472673 h 2329276"/>
                  <a:gd name="connsiteX225-309389" fmla="*/ 979977 w 5729131"/>
                  <a:gd name="connsiteY225-309390" fmla="*/ 536302 h 2329276"/>
                  <a:gd name="connsiteX226-309391" fmla="*/ 1012666 w 5729131"/>
                  <a:gd name="connsiteY226-309392" fmla="*/ 541463 h 2329276"/>
                  <a:gd name="connsiteX227-309393" fmla="*/ 1038516 w 5729131"/>
                  <a:gd name="connsiteY227-309394" fmla="*/ 511305 h 2329276"/>
                  <a:gd name="connsiteX228-309395" fmla="*/ 1050423 w 5729131"/>
                  <a:gd name="connsiteY228-309396" fmla="*/ 511305 h 2329276"/>
                  <a:gd name="connsiteX229-309397" fmla="*/ 1108962 w 5729131"/>
                  <a:gd name="connsiteY229-309398" fmla="*/ 511305 h 2329276"/>
                  <a:gd name="connsiteX230-309399" fmla="*/ 1161229 w 5729131"/>
                  <a:gd name="connsiteY230-309400" fmla="*/ 468128 h 2329276"/>
                  <a:gd name="connsiteX231-309401" fmla="*/ 1165711 w 5729131"/>
                  <a:gd name="connsiteY231-309402" fmla="*/ 474262 h 2329276"/>
                  <a:gd name="connsiteX232-309403" fmla="*/ 1173136 w 5729131"/>
                  <a:gd name="connsiteY232-309404" fmla="*/ 468128 h 2329276"/>
                  <a:gd name="connsiteX233-309405" fmla="*/ 1210035 w 5729131"/>
                  <a:gd name="connsiteY233-309406" fmla="*/ 518621 h 2329276"/>
                  <a:gd name="connsiteX234-309407" fmla="*/ 1247583 w 5729131"/>
                  <a:gd name="connsiteY234-309408" fmla="*/ 461311 h 2329276"/>
                  <a:gd name="connsiteX235-309409" fmla="*/ 1211223 w 5729131"/>
                  <a:gd name="connsiteY235-309410" fmla="*/ 402227 h 2329276"/>
                  <a:gd name="connsiteX236-309411" fmla="*/ 1227130 w 5729131"/>
                  <a:gd name="connsiteY236-309412" fmla="*/ 365867 h 2329276"/>
                  <a:gd name="connsiteX237-309413" fmla="*/ 1237665 w 5729131"/>
                  <a:gd name="connsiteY237-309414" fmla="*/ 369005 h 2329276"/>
                  <a:gd name="connsiteX238-309415" fmla="*/ 1239037 w 5729131"/>
                  <a:gd name="connsiteY238-309416" fmla="*/ 365867 h 2329276"/>
                  <a:gd name="connsiteX239-309417" fmla="*/ 1345843 w 5729131"/>
                  <a:gd name="connsiteY239-309418" fmla="*/ 397682 h 2329276"/>
                  <a:gd name="connsiteX240-309419" fmla="*/ 1400382 w 5729131"/>
                  <a:gd name="connsiteY240-309420" fmla="*/ 429496 h 2329276"/>
                  <a:gd name="connsiteX241-309421" fmla="*/ 1519756 w 5729131"/>
                  <a:gd name="connsiteY241-309422" fmla="*/ 536080 h 2329276"/>
                  <a:gd name="connsiteX242-309423" fmla="*/ 1543003 w 5729131"/>
                  <a:gd name="connsiteY242-309424" fmla="*/ 495398 h 2329276"/>
                  <a:gd name="connsiteX243-309425" fmla="*/ 1506643 w 5729131"/>
                  <a:gd name="connsiteY243-309426" fmla="*/ 440858 h 2329276"/>
                  <a:gd name="connsiteX244-309427" fmla="*/ 1506643 w 5729131"/>
                  <a:gd name="connsiteY244-309428" fmla="*/ 418134 h 2329276"/>
                  <a:gd name="connsiteX245-309429" fmla="*/ 1463467 w 5729131"/>
                  <a:gd name="connsiteY245-309430" fmla="*/ 409044 h 2329276"/>
                  <a:gd name="connsiteX246-309431" fmla="*/ 1472556 w 5729131"/>
                  <a:gd name="connsiteY246-309432" fmla="*/ 359050 h 2329276"/>
                  <a:gd name="connsiteX247-309433" fmla="*/ 1452104 w 5729131"/>
                  <a:gd name="connsiteY247-309434" fmla="*/ 272696 h 2329276"/>
                  <a:gd name="connsiteX248-309435" fmla="*/ 1452104 w 5729131"/>
                  <a:gd name="connsiteY248-309436" fmla="*/ 236337 h 2329276"/>
                  <a:gd name="connsiteX249-309437" fmla="*/ 1522551 w 5729131"/>
                  <a:gd name="connsiteY249-309438" fmla="*/ 134076 h 2329276"/>
                  <a:gd name="connsiteX250-309439" fmla="*/ 1543003 w 5729131"/>
                  <a:gd name="connsiteY250-309440" fmla="*/ 20453 h 2329276"/>
                  <a:gd name="connsiteX251-309441" fmla="*/ 1570272 w 5729131"/>
                  <a:gd name="connsiteY251-309442" fmla="*/ 0 h 2329276"/>
                  <a:gd name="connsiteX252-309443" fmla="*/ 1578688 w 5729131"/>
                  <a:gd name="connsiteY252-309444" fmla="*/ 2619 h 2329276"/>
                  <a:gd name="connsiteX253-309445" fmla="*/ 1582179 w 5729131"/>
                  <a:gd name="connsiteY253-309446" fmla="*/ 0 h 2329276"/>
                  <a:gd name="connsiteX254-309447" fmla="*/ 1684440 w 5729131"/>
                  <a:gd name="connsiteY254-309448" fmla="*/ 31815 h 2329276"/>
                  <a:gd name="connsiteX255-309449" fmla="*/ 1688985 w 5729131"/>
                  <a:gd name="connsiteY255-309450" fmla="*/ 102261 h 2329276"/>
                  <a:gd name="connsiteX256-309451" fmla="*/ 1652625 w 5729131"/>
                  <a:gd name="connsiteY256-309452" fmla="*/ 193160 h 2329276"/>
                  <a:gd name="connsiteX257-309453" fmla="*/ 1679895 w 5729131"/>
                  <a:gd name="connsiteY257-309454" fmla="*/ 231792 h 2329276"/>
                  <a:gd name="connsiteX258-309455" fmla="*/ 1688985 w 5729131"/>
                  <a:gd name="connsiteY258-309456" fmla="*/ 306783 h 2329276"/>
                  <a:gd name="connsiteX259-309457" fmla="*/ 1679895 w 5729131"/>
                  <a:gd name="connsiteY259-309458" fmla="*/ 452221 h 2329276"/>
                  <a:gd name="connsiteX260-309459" fmla="*/ 1636718 w 5729131"/>
                  <a:gd name="connsiteY260-309460" fmla="*/ 715827 h 2329276"/>
                  <a:gd name="connsiteX261-309461" fmla="*/ 1662494 w 5729131"/>
                  <a:gd name="connsiteY261-309462" fmla="*/ 722271 h 2329276"/>
                  <a:gd name="connsiteX0-309463" fmla="*/ 1662494 w 5729131"/>
                  <a:gd name="connsiteY0-309464" fmla="*/ 722271 h 2329276"/>
                  <a:gd name="connsiteX1-309465" fmla="*/ 5729132 w 5729131"/>
                  <a:gd name="connsiteY1-309466" fmla="*/ 785976 h 2329276"/>
                  <a:gd name="connsiteX2-309467" fmla="*/ 5693366 w 5729131"/>
                  <a:gd name="connsiteY2-309468" fmla="*/ 792603 h 2329276"/>
                  <a:gd name="connsiteX3-309469" fmla="*/ 5640799 w 5729131"/>
                  <a:gd name="connsiteY3-309470" fmla="*/ 752186 h 2329276"/>
                  <a:gd name="connsiteX4-309471" fmla="*/ 5586259 w 5729131"/>
                  <a:gd name="connsiteY4-309472" fmla="*/ 870354 h 2329276"/>
                  <a:gd name="connsiteX5-309473" fmla="*/ 5575676 w 5729131"/>
                  <a:gd name="connsiteY5-309474" fmla="*/ 869346 h 2329276"/>
                  <a:gd name="connsiteX6-309475" fmla="*/ 5539436 w 5729131"/>
                  <a:gd name="connsiteY6-309476" fmla="*/ 867029 h 2329276"/>
                  <a:gd name="connsiteX7-309477" fmla="*/ 5593077 w 5729131"/>
                  <a:gd name="connsiteY7-309478" fmla="*/ 972615 h 2329276"/>
                  <a:gd name="connsiteX8-309479" fmla="*/ 5613529 w 5729131"/>
                  <a:gd name="connsiteY8-309480" fmla="*/ 1031699 h 2329276"/>
                  <a:gd name="connsiteX9-309481" fmla="*/ 5608984 w 5729131"/>
                  <a:gd name="connsiteY9-309482" fmla="*/ 1054424 h 2329276"/>
                  <a:gd name="connsiteX10-309483" fmla="*/ 5274932 w 5729131"/>
                  <a:gd name="connsiteY10-309484" fmla="*/ 1236221 h 2329276"/>
                  <a:gd name="connsiteX11-309485" fmla="*/ 5267238 w 5729131"/>
                  <a:gd name="connsiteY11-309486" fmla="*/ 1227794 h 2329276"/>
                  <a:gd name="connsiteX12-309487" fmla="*/ 5129494 w 5729131"/>
                  <a:gd name="connsiteY12-309488" fmla="*/ 1243038 h 2329276"/>
                  <a:gd name="connsiteX13-309489" fmla="*/ 1811153 w 5729131"/>
                  <a:gd name="connsiteY13-309490" fmla="*/ 1617995 h 2329276"/>
                  <a:gd name="connsiteX14-309491" fmla="*/ 1748069 w 5729131"/>
                  <a:gd name="connsiteY14-309492" fmla="*/ 1656627 h 2329276"/>
                  <a:gd name="connsiteX15-309493" fmla="*/ 1711709 w 5729131"/>
                  <a:gd name="connsiteY15-309494" fmla="*/ 1661172 h 2329276"/>
                  <a:gd name="connsiteX16-309495" fmla="*/ 1711926 w 5729131"/>
                  <a:gd name="connsiteY16-309496" fmla="*/ 1659656 h 2329276"/>
                  <a:gd name="connsiteX17-309497" fmla="*/ 1699803 w 5729131"/>
                  <a:gd name="connsiteY17-309498" fmla="*/ 1661172 h 2329276"/>
                  <a:gd name="connsiteX18-309499" fmla="*/ 1704347 w 5729131"/>
                  <a:gd name="connsiteY18-309500" fmla="*/ 1629357 h 2329276"/>
                  <a:gd name="connsiteX19-309501" fmla="*/ 1662460 w 5729131"/>
                  <a:gd name="connsiteY19-309502" fmla="*/ 1611406 h 2329276"/>
                  <a:gd name="connsiteX20-309503" fmla="*/ 1629901 w 5729131"/>
                  <a:gd name="connsiteY20-309504" fmla="*/ 1624812 h 2329276"/>
                  <a:gd name="connsiteX21-309505" fmla="*/ 1629300 w 5729131"/>
                  <a:gd name="connsiteY21-309506" fmla="*/ 1620157 h 2329276"/>
                  <a:gd name="connsiteX22-309507" fmla="*/ 1617994 w 5729131"/>
                  <a:gd name="connsiteY22-309508" fmla="*/ 1624812 h 2329276"/>
                  <a:gd name="connsiteX23-309509" fmla="*/ 1608904 w 5729131"/>
                  <a:gd name="connsiteY23-309510" fmla="*/ 1554366 h 2329276"/>
                  <a:gd name="connsiteX24-309511" fmla="*/ 1552684 w 5729131"/>
                  <a:gd name="connsiteY24-309512" fmla="*/ 1544673 h 2329276"/>
                  <a:gd name="connsiteX25-309513" fmla="*/ 1518550 w 5729131"/>
                  <a:gd name="connsiteY25-309514" fmla="*/ 1570273 h 2329276"/>
                  <a:gd name="connsiteX26-309515" fmla="*/ 1425379 w 5729131"/>
                  <a:gd name="connsiteY26-309516" fmla="*/ 1590725 h 2329276"/>
                  <a:gd name="connsiteX27-309517" fmla="*/ 1409472 w 5729131"/>
                  <a:gd name="connsiteY27-309518" fmla="*/ 1608905 h 2329276"/>
                  <a:gd name="connsiteX28-309519" fmla="*/ 1270852 w 5729131"/>
                  <a:gd name="connsiteY28-309520" fmla="*/ 1629357 h 2329276"/>
                  <a:gd name="connsiteX29-309521" fmla="*/ 1254945 w 5729131"/>
                  <a:gd name="connsiteY29-309522" fmla="*/ 1649809 h 2329276"/>
                  <a:gd name="connsiteX30-309523" fmla="*/ 1282214 w 5729131"/>
                  <a:gd name="connsiteY30-309524" fmla="*/ 1692986 h 2329276"/>
                  <a:gd name="connsiteX31-309525" fmla="*/ 1243582 w 5729131"/>
                  <a:gd name="connsiteY31-309526" fmla="*/ 1708893 h 2329276"/>
                  <a:gd name="connsiteX32-309527" fmla="*/ 1254945 w 5729131"/>
                  <a:gd name="connsiteY32-309528" fmla="*/ 1727073 h 2329276"/>
                  <a:gd name="connsiteX33-309529" fmla="*/ 1216313 w 5729131"/>
                  <a:gd name="connsiteY33-309530" fmla="*/ 1752070 h 2329276"/>
                  <a:gd name="connsiteX34-309531" fmla="*/ 1275397 w 5729131"/>
                  <a:gd name="connsiteY34-309532" fmla="*/ 1795247 h 2329276"/>
                  <a:gd name="connsiteX35-309533" fmla="*/ 1270852 w 5729131"/>
                  <a:gd name="connsiteY35-309534" fmla="*/ 1822517 h 2329276"/>
                  <a:gd name="connsiteX36-309535" fmla="*/ 1259108 w 5729131"/>
                  <a:gd name="connsiteY36-309536" fmla="*/ 1821538 h 2329276"/>
                  <a:gd name="connsiteX37-309537" fmla="*/ 1258945 w 5729131"/>
                  <a:gd name="connsiteY37-309538" fmla="*/ 1822517 h 2329276"/>
                  <a:gd name="connsiteX38-309539" fmla="*/ 1215644 w 5729131"/>
                  <a:gd name="connsiteY38-309540" fmla="*/ 1818908 h 2329276"/>
                  <a:gd name="connsiteX39-309541" fmla="*/ 1204950 w 5729131"/>
                  <a:gd name="connsiteY39-309542" fmla="*/ 1833879 h 2329276"/>
                  <a:gd name="connsiteX40-309543" fmla="*/ 1196495 w 5729131"/>
                  <a:gd name="connsiteY40-309544" fmla="*/ 1829047 h 2329276"/>
                  <a:gd name="connsiteX41-309545" fmla="*/ 1193043 w 5729131"/>
                  <a:gd name="connsiteY41-309546" fmla="*/ 1833879 h 2329276"/>
                  <a:gd name="connsiteX42-309547" fmla="*/ 1145322 w 5729131"/>
                  <a:gd name="connsiteY42-309548" fmla="*/ 1806609 h 2329276"/>
                  <a:gd name="connsiteX43-309549" fmla="*/ 1098145 w 5729131"/>
                  <a:gd name="connsiteY43-309550" fmla="*/ 1806609 h 2329276"/>
                  <a:gd name="connsiteX44-309551" fmla="*/ 1061785 w 5729131"/>
                  <a:gd name="connsiteY44-309552" fmla="*/ 1833879 h 2329276"/>
                  <a:gd name="connsiteX45-309553" fmla="*/ 1055322 w 5729131"/>
                  <a:gd name="connsiteY45-309554" fmla="*/ 1829796 h 2329276"/>
                  <a:gd name="connsiteX46-309555" fmla="*/ 1049878 w 5729131"/>
                  <a:gd name="connsiteY46-309556" fmla="*/ 1833879 h 2329276"/>
                  <a:gd name="connsiteX47-309557" fmla="*/ 1006701 w 5729131"/>
                  <a:gd name="connsiteY47-309558" fmla="*/ 1806609 h 2329276"/>
                  <a:gd name="connsiteX48-309559" fmla="*/ 924893 w 5729131"/>
                  <a:gd name="connsiteY48-309560" fmla="*/ 1770250 h 2329276"/>
                  <a:gd name="connsiteX49-309561" fmla="*/ 877716 w 5729131"/>
                  <a:gd name="connsiteY49-309562" fmla="*/ 1770250 h 2329276"/>
                  <a:gd name="connsiteX50-309563" fmla="*/ 802724 w 5729131"/>
                  <a:gd name="connsiteY50-309564" fmla="*/ 1833879 h 2329276"/>
                  <a:gd name="connsiteX51-309565" fmla="*/ 798179 w 5729131"/>
                  <a:gd name="connsiteY51-309566" fmla="*/ 1877056 h 2329276"/>
                  <a:gd name="connsiteX52-309567" fmla="*/ 787406 w 5729131"/>
                  <a:gd name="connsiteY52-309568" fmla="*/ 1866283 h 2329276"/>
                  <a:gd name="connsiteX53-309569" fmla="*/ 786272 w 5729131"/>
                  <a:gd name="connsiteY53-309570" fmla="*/ 1877056 h 2329276"/>
                  <a:gd name="connsiteX54-309571" fmla="*/ 756063 w 5729131"/>
                  <a:gd name="connsiteY54-309572" fmla="*/ 1846846 h 2329276"/>
                  <a:gd name="connsiteX55-309573" fmla="*/ 732278 w 5729131"/>
                  <a:gd name="connsiteY55-309574" fmla="*/ 1904325 h 2329276"/>
                  <a:gd name="connsiteX56-309575" fmla="*/ 743640 w 5729131"/>
                  <a:gd name="connsiteY56-309576" fmla="*/ 1913415 h 2329276"/>
                  <a:gd name="connsiteX57-309577" fmla="*/ 723188 w 5729131"/>
                  <a:gd name="connsiteY57-309578" fmla="*/ 1956592 h 2329276"/>
                  <a:gd name="connsiteX58-309579" fmla="*/ 747026 w 5729131"/>
                  <a:gd name="connsiteY58-309580" fmla="*/ 1993433 h 2329276"/>
                  <a:gd name="connsiteX59-309581" fmla="*/ 763548 w 5729131"/>
                  <a:gd name="connsiteY59-309582" fmla="*/ 1990679 h 2329276"/>
                  <a:gd name="connsiteX60-309583" fmla="*/ 764871 w 5729131"/>
                  <a:gd name="connsiteY60-309584" fmla="*/ 1992443 h 2329276"/>
                  <a:gd name="connsiteX61-309585" fmla="*/ 775455 w 5729131"/>
                  <a:gd name="connsiteY61-309586" fmla="*/ 1990679 h 2329276"/>
                  <a:gd name="connsiteX62-309587" fmla="*/ 802724 w 5729131"/>
                  <a:gd name="connsiteY62-309588" fmla="*/ 2027038 h 2329276"/>
                  <a:gd name="connsiteX63-309589" fmla="*/ 798179 w 5729131"/>
                  <a:gd name="connsiteY63-309590" fmla="*/ 2054308 h 2329276"/>
                  <a:gd name="connsiteX64-309591" fmla="*/ 818632 w 5729131"/>
                  <a:gd name="connsiteY64-309592" fmla="*/ 2065670 h 2329276"/>
                  <a:gd name="connsiteX65-309593" fmla="*/ 802724 w 5729131"/>
                  <a:gd name="connsiteY65-309594" fmla="*/ 2097485 h 2329276"/>
                  <a:gd name="connsiteX66-309595" fmla="*/ 766365 w 5729131"/>
                  <a:gd name="connsiteY66-309596" fmla="*/ 2102030 h 2329276"/>
                  <a:gd name="connsiteX67-309597" fmla="*/ 727733 w 5729131"/>
                  <a:gd name="connsiteY67-309598" fmla="*/ 2161114 h 2329276"/>
                  <a:gd name="connsiteX68-309599" fmla="*/ 759548 w 5729131"/>
                  <a:gd name="connsiteY68-309600" fmla="*/ 2204291 h 2329276"/>
                  <a:gd name="connsiteX69-309601" fmla="*/ 759548 w 5729131"/>
                  <a:gd name="connsiteY69-309602" fmla="*/ 2242922 h 2329276"/>
                  <a:gd name="connsiteX70-309603" fmla="*/ 798179 w 5729131"/>
                  <a:gd name="connsiteY70-309604" fmla="*/ 2302007 h 2329276"/>
                  <a:gd name="connsiteX71-309605" fmla="*/ 775455 w 5729131"/>
                  <a:gd name="connsiteY71-309606" fmla="*/ 2317914 h 2329276"/>
                  <a:gd name="connsiteX72-309607" fmla="*/ 770910 w 5729131"/>
                  <a:gd name="connsiteY72-309608" fmla="*/ 2329276 h 2329276"/>
                  <a:gd name="connsiteX73-309609" fmla="*/ 759003 w 5729131"/>
                  <a:gd name="connsiteY73-309610" fmla="*/ 2329276 h 2329276"/>
                  <a:gd name="connsiteX74-309611" fmla="*/ 755003 w 5729131"/>
                  <a:gd name="connsiteY74-309612" fmla="*/ 2329276 h 2329276"/>
                  <a:gd name="connsiteX75-309613" fmla="*/ 743096 w 5729131"/>
                  <a:gd name="connsiteY75-309614" fmla="*/ 2329276 h 2329276"/>
                  <a:gd name="connsiteX76-309615" fmla="*/ 715826 w 5729131"/>
                  <a:gd name="connsiteY76-309616" fmla="*/ 2295189 h 2329276"/>
                  <a:gd name="connsiteX77-309617" fmla="*/ 704464 w 5729131"/>
                  <a:gd name="connsiteY77-309618" fmla="*/ 2295189 h 2329276"/>
                  <a:gd name="connsiteX78-309619" fmla="*/ 684012 w 5729131"/>
                  <a:gd name="connsiteY78-309620" fmla="*/ 2286099 h 2329276"/>
                  <a:gd name="connsiteX79-309621" fmla="*/ 672649 w 5729131"/>
                  <a:gd name="connsiteY79-309622" fmla="*/ 2263375 h 2329276"/>
                  <a:gd name="connsiteX80-309623" fmla="*/ 645222 w 5729131"/>
                  <a:gd name="connsiteY80-309624" fmla="*/ 2255538 h 2329276"/>
                  <a:gd name="connsiteX81-309625" fmla="*/ 625472 w 5729131"/>
                  <a:gd name="connsiteY81-309626" fmla="*/ 2258830 h 2329276"/>
                  <a:gd name="connsiteX82-309627" fmla="*/ 623771 w 5729131"/>
                  <a:gd name="connsiteY82-309628" fmla="*/ 2257129 h 2329276"/>
                  <a:gd name="connsiteX83-309629" fmla="*/ 613565 w 5729131"/>
                  <a:gd name="connsiteY83-309630" fmla="*/ 2258830 h 2329276"/>
                  <a:gd name="connsiteX84-309631" fmla="*/ 609020 w 5729131"/>
                  <a:gd name="connsiteY84-309632" fmla="*/ 2254285 h 2329276"/>
                  <a:gd name="connsiteX85-309633" fmla="*/ 559026 w 5729131"/>
                  <a:gd name="connsiteY85-309634" fmla="*/ 2227015 h 2329276"/>
                  <a:gd name="connsiteX86-309635" fmla="*/ 506760 w 5729131"/>
                  <a:gd name="connsiteY86-309636" fmla="*/ 2220198 h 2329276"/>
                  <a:gd name="connsiteX87-309637" fmla="*/ 483280 w 5729131"/>
                  <a:gd name="connsiteY87-309638" fmla="*/ 2213489 h 2329276"/>
                  <a:gd name="connsiteX88-309639" fmla="*/ 480035 w 5729131"/>
                  <a:gd name="connsiteY88-309640" fmla="*/ 2215653 h 2329276"/>
                  <a:gd name="connsiteX89-309641" fmla="*/ 475042 w 5729131"/>
                  <a:gd name="connsiteY89-309642" fmla="*/ 2211135 h 2329276"/>
                  <a:gd name="connsiteX90-309643" fmla="*/ 474945 w 5729131"/>
                  <a:gd name="connsiteY90-309644" fmla="*/ 2211108 h 2329276"/>
                  <a:gd name="connsiteX91-309645" fmla="*/ 468128 w 5729131"/>
                  <a:gd name="connsiteY91-309646" fmla="*/ 2215653 h 2329276"/>
                  <a:gd name="connsiteX92-309647" fmla="*/ 420406 w 5729131"/>
                  <a:gd name="connsiteY92-309648" fmla="*/ 2172476 h 2329276"/>
                  <a:gd name="connsiteX93-309649" fmla="*/ 381774 w 5729131"/>
                  <a:gd name="connsiteY93-309650" fmla="*/ 2156569 h 2329276"/>
                  <a:gd name="connsiteX94-309651" fmla="*/ 349960 w 5729131"/>
                  <a:gd name="connsiteY94-309652" fmla="*/ 2124754 h 2329276"/>
                  <a:gd name="connsiteX95-309653" fmla="*/ 377229 w 5729131"/>
                  <a:gd name="connsiteY95-309654" fmla="*/ 2117937 h 2329276"/>
                  <a:gd name="connsiteX96-309655" fmla="*/ 404499 w 5729131"/>
                  <a:gd name="connsiteY96-309656" fmla="*/ 2070215 h 2329276"/>
                  <a:gd name="connsiteX97-309657" fmla="*/ 388591 w 5729131"/>
                  <a:gd name="connsiteY97-309658" fmla="*/ 2054308 h 2329276"/>
                  <a:gd name="connsiteX98-309659" fmla="*/ 440858 w 5729131"/>
                  <a:gd name="connsiteY98-309660" fmla="*/ 2027038 h 2329276"/>
                  <a:gd name="connsiteX99-309661" fmla="*/ 440858 w 5729131"/>
                  <a:gd name="connsiteY99-309662" fmla="*/ 2023982 h 2329276"/>
                  <a:gd name="connsiteX100-309663" fmla="*/ 416406 w 5729131"/>
                  <a:gd name="connsiteY100-309664" fmla="*/ 2027038 h 2329276"/>
                  <a:gd name="connsiteX101-309665" fmla="*/ 416406 w 5729131"/>
                  <a:gd name="connsiteY101-309666" fmla="*/ 2025550 h 2329276"/>
                  <a:gd name="connsiteX102-309667" fmla="*/ 404499 w 5729131"/>
                  <a:gd name="connsiteY102-309668" fmla="*/ 2027038 h 2329276"/>
                  <a:gd name="connsiteX103-309669" fmla="*/ 404499 w 5729131"/>
                  <a:gd name="connsiteY103-309670" fmla="*/ 2006586 h 2329276"/>
                  <a:gd name="connsiteX104-309671" fmla="*/ 424951 w 5729131"/>
                  <a:gd name="connsiteY104-309672" fmla="*/ 1990679 h 2329276"/>
                  <a:gd name="connsiteX105-309673" fmla="*/ 463583 w 5729131"/>
                  <a:gd name="connsiteY105-309674" fmla="*/ 1983862 h 2329276"/>
                  <a:gd name="connsiteX106-309675" fmla="*/ 468128 w 5729131"/>
                  <a:gd name="connsiteY106-309676" fmla="*/ 1967954 h 2329276"/>
                  <a:gd name="connsiteX107-309677" fmla="*/ 456765 w 5729131"/>
                  <a:gd name="connsiteY107-309678" fmla="*/ 1936140 h 2329276"/>
                  <a:gd name="connsiteX108-309679" fmla="*/ 474945 w 5729131"/>
                  <a:gd name="connsiteY108-309680" fmla="*/ 1908870 h 2329276"/>
                  <a:gd name="connsiteX109-309681" fmla="*/ 474945 w 5729131"/>
                  <a:gd name="connsiteY109-309682" fmla="*/ 1888418 h 2329276"/>
                  <a:gd name="connsiteX110-309683" fmla="*/ 420406 w 5729131"/>
                  <a:gd name="connsiteY110-309684" fmla="*/ 1870238 h 2329276"/>
                  <a:gd name="connsiteX111-309685" fmla="*/ 409588 w 5729131"/>
                  <a:gd name="connsiteY111-309686" fmla="*/ 1870238 h 2329276"/>
                  <a:gd name="connsiteX112-309687" fmla="*/ 397681 w 5729131"/>
                  <a:gd name="connsiteY112-309688" fmla="*/ 1870238 h 2329276"/>
                  <a:gd name="connsiteX113-309689" fmla="*/ 379485 w 5729131"/>
                  <a:gd name="connsiteY113-309690" fmla="*/ 1847999 h 2329276"/>
                  <a:gd name="connsiteX114-309691" fmla="*/ 357322 w 5729131"/>
                  <a:gd name="connsiteY114-309692" fmla="*/ 1854331 h 2329276"/>
                  <a:gd name="connsiteX115-309693" fmla="*/ 352842 w 5729131"/>
                  <a:gd name="connsiteY115-309694" fmla="*/ 1852209 h 2329276"/>
                  <a:gd name="connsiteX116-309695" fmla="*/ 345415 w 5729131"/>
                  <a:gd name="connsiteY116-309696" fmla="*/ 1854331 h 2329276"/>
                  <a:gd name="connsiteX117-309697" fmla="*/ 302238 w 5729131"/>
                  <a:gd name="connsiteY117-309698" fmla="*/ 1833879 h 2329276"/>
                  <a:gd name="connsiteX118-309699" fmla="*/ 302238 w 5729131"/>
                  <a:gd name="connsiteY118-309700" fmla="*/ 1822517 h 2329276"/>
                  <a:gd name="connsiteX119-309701" fmla="*/ 286331 w 5729131"/>
                  <a:gd name="connsiteY119-309702" fmla="*/ 1795247 h 2329276"/>
                  <a:gd name="connsiteX120-309703" fmla="*/ 270968 w 5729131"/>
                  <a:gd name="connsiteY120-309704" fmla="*/ 1795247 h 2329276"/>
                  <a:gd name="connsiteX121-309705" fmla="*/ 259061 w 5729131"/>
                  <a:gd name="connsiteY121-309706" fmla="*/ 1795247 h 2329276"/>
                  <a:gd name="connsiteX122-309707" fmla="*/ 254516 w 5729131"/>
                  <a:gd name="connsiteY122-309708" fmla="*/ 1779340 h 2329276"/>
                  <a:gd name="connsiteX123-309709" fmla="*/ 263606 w 5729131"/>
                  <a:gd name="connsiteY123-309710" fmla="*/ 1763433 h 2329276"/>
                  <a:gd name="connsiteX124-309711" fmla="*/ 243991 w 5729131"/>
                  <a:gd name="connsiteY124-309712" fmla="*/ 1732920 h 2329276"/>
                  <a:gd name="connsiteX125-309713" fmla="*/ 216429 w 5729131"/>
                  <a:gd name="connsiteY125-309714" fmla="*/ 1736163 h 2329276"/>
                  <a:gd name="connsiteX126-309715" fmla="*/ 212956 w 5729131"/>
                  <a:gd name="connsiteY126-309716" fmla="*/ 1735171 h 2329276"/>
                  <a:gd name="connsiteX127-309717" fmla="*/ 204522 w 5729131"/>
                  <a:gd name="connsiteY127-309718" fmla="*/ 1736163 h 2329276"/>
                  <a:gd name="connsiteX128-309719" fmla="*/ 199623 w 5729131"/>
                  <a:gd name="connsiteY128-309720" fmla="*/ 1734763 h 2329276"/>
                  <a:gd name="connsiteX129-309721" fmla="*/ 195977 w 5729131"/>
                  <a:gd name="connsiteY129-309722" fmla="*/ 1747525 h 2329276"/>
                  <a:gd name="connsiteX130-309723" fmla="*/ 184968 w 5729131"/>
                  <a:gd name="connsiteY130-309724" fmla="*/ 1744380 h 2329276"/>
                  <a:gd name="connsiteX131-309725" fmla="*/ 184070 w 5729131"/>
                  <a:gd name="connsiteY131-309726" fmla="*/ 1747525 h 2329276"/>
                  <a:gd name="connsiteX132-309727" fmla="*/ 168163 w 5729131"/>
                  <a:gd name="connsiteY132-309728" fmla="*/ 1742990 h 2329276"/>
                  <a:gd name="connsiteX133-309729" fmla="*/ 156800 w 5729131"/>
                  <a:gd name="connsiteY133-309730" fmla="*/ 1704348 h 2329276"/>
                  <a:gd name="connsiteX134-309731" fmla="*/ 152255 w 5729131"/>
                  <a:gd name="connsiteY134-309732" fmla="*/ 1688441 h 2329276"/>
                  <a:gd name="connsiteX135-309733" fmla="*/ 156800 w 5729131"/>
                  <a:gd name="connsiteY135-309734" fmla="*/ 1683896 h 2329276"/>
                  <a:gd name="connsiteX136-309735" fmla="*/ 168707 w 5729131"/>
                  <a:gd name="connsiteY136-309736" fmla="*/ 1683896 h 2329276"/>
                  <a:gd name="connsiteX137-309737" fmla="*/ 188615 w 5729131"/>
                  <a:gd name="connsiteY137-309738" fmla="*/ 1683896 h 2329276"/>
                  <a:gd name="connsiteX138-309739" fmla="*/ 199977 w 5729131"/>
                  <a:gd name="connsiteY138-309740" fmla="*/ 1672534 h 2329276"/>
                  <a:gd name="connsiteX139-309741" fmla="*/ 188615 w 5729131"/>
                  <a:gd name="connsiteY139-309742" fmla="*/ 1649809 h 2329276"/>
                  <a:gd name="connsiteX140-309743" fmla="*/ 168163 w 5729131"/>
                  <a:gd name="connsiteY140-309744" fmla="*/ 1640720 h 2329276"/>
                  <a:gd name="connsiteX141-309745" fmla="*/ 168163 w 5729131"/>
                  <a:gd name="connsiteY141-309746" fmla="*/ 1633902 h 2329276"/>
                  <a:gd name="connsiteX142-309747" fmla="*/ 152255 w 5729131"/>
                  <a:gd name="connsiteY142-309748" fmla="*/ 1617995 h 2329276"/>
                  <a:gd name="connsiteX143-309749" fmla="*/ 129531 w 5729131"/>
                  <a:gd name="connsiteY143-309750" fmla="*/ 1581635 h 2329276"/>
                  <a:gd name="connsiteX144-309751" fmla="*/ 140893 w 5729131"/>
                  <a:gd name="connsiteY144-309752" fmla="*/ 1558911 h 2329276"/>
                  <a:gd name="connsiteX145-309753" fmla="*/ 136348 w 5729131"/>
                  <a:gd name="connsiteY145-309754" fmla="*/ 1531641 h 2329276"/>
                  <a:gd name="connsiteX146-309755" fmla="*/ 103789 w 5729131"/>
                  <a:gd name="connsiteY146-309756" fmla="*/ 1518234 h 2329276"/>
                  <a:gd name="connsiteX147-309757" fmla="*/ 93716 w 5729131"/>
                  <a:gd name="connsiteY147-309758" fmla="*/ 1522551 h 2329276"/>
                  <a:gd name="connsiteX148-309759" fmla="*/ 91868 w 5729131"/>
                  <a:gd name="connsiteY148-309760" fmla="*/ 1518240 h 2329276"/>
                  <a:gd name="connsiteX149-309761" fmla="*/ 81809 w 5729131"/>
                  <a:gd name="connsiteY149-309762" fmla="*/ 1522551 h 2329276"/>
                  <a:gd name="connsiteX150-309763" fmla="*/ 74992 w 5729131"/>
                  <a:gd name="connsiteY150-309764" fmla="*/ 1506644 h 2329276"/>
                  <a:gd name="connsiteX151-309765" fmla="*/ 34087 w 5729131"/>
                  <a:gd name="connsiteY151-309766" fmla="*/ 1495282 h 2329276"/>
                  <a:gd name="connsiteX152-309767" fmla="*/ 22725 w 5729131"/>
                  <a:gd name="connsiteY152-309768" fmla="*/ 1452105 h 2329276"/>
                  <a:gd name="connsiteX153-309769" fmla="*/ 22725 w 5729131"/>
                  <a:gd name="connsiteY153-309770" fmla="*/ 1420290 h 2329276"/>
                  <a:gd name="connsiteX154-309771" fmla="*/ 0 w 5729131"/>
                  <a:gd name="connsiteY154-309772" fmla="*/ 1404383 h 2329276"/>
                  <a:gd name="connsiteX155-309773" fmla="*/ 15907 w 5729131"/>
                  <a:gd name="connsiteY155-309774" fmla="*/ 1381659 h 2329276"/>
                  <a:gd name="connsiteX156-309775" fmla="*/ 6818 w 5729131"/>
                  <a:gd name="connsiteY156-309776" fmla="*/ 1318030 h 2329276"/>
                  <a:gd name="connsiteX157-309777" fmla="*/ 34087 w 5729131"/>
                  <a:gd name="connsiteY157-309778" fmla="*/ 1274853 h 2329276"/>
                  <a:gd name="connsiteX158-309779" fmla="*/ 27270 w 5729131"/>
                  <a:gd name="connsiteY158-309780" fmla="*/ 1263491 h 2329276"/>
                  <a:gd name="connsiteX159-309781" fmla="*/ 70447 w 5729131"/>
                  <a:gd name="connsiteY159-309782" fmla="*/ 1224859 h 2329276"/>
                  <a:gd name="connsiteX160-309783" fmla="*/ 27270 w 5729131"/>
                  <a:gd name="connsiteY160-309784" fmla="*/ 1188499 h 2329276"/>
                  <a:gd name="connsiteX161-309785" fmla="*/ 109078 w 5729131"/>
                  <a:gd name="connsiteY161-309786" fmla="*/ 1090783 h 2329276"/>
                  <a:gd name="connsiteX162-309787" fmla="*/ 145438 w 5729131"/>
                  <a:gd name="connsiteY162-309788" fmla="*/ 1047606 h 2329276"/>
                  <a:gd name="connsiteX163-309789" fmla="*/ 156800 w 5729131"/>
                  <a:gd name="connsiteY163-309790" fmla="*/ 1004430 h 2329276"/>
                  <a:gd name="connsiteX164-309791" fmla="*/ 102261 w 5729131"/>
                  <a:gd name="connsiteY164-309792" fmla="*/ 952163 h 2329276"/>
                  <a:gd name="connsiteX165-309793" fmla="*/ 118168 w 5729131"/>
                  <a:gd name="connsiteY165-309794" fmla="*/ 897624 h 2329276"/>
                  <a:gd name="connsiteX166-309795" fmla="*/ 86354 w 5729131"/>
                  <a:gd name="connsiteY166-309796" fmla="*/ 833995 h 2329276"/>
                  <a:gd name="connsiteX167-309797" fmla="*/ 109078 w 5729131"/>
                  <a:gd name="connsiteY167-309798" fmla="*/ 759003 h 2329276"/>
                  <a:gd name="connsiteX168-309799" fmla="*/ 70447 w 5729131"/>
                  <a:gd name="connsiteY168-309800" fmla="*/ 656742 h 2329276"/>
                  <a:gd name="connsiteX169-309801" fmla="*/ 102261 w 5729131"/>
                  <a:gd name="connsiteY169-309802" fmla="*/ 586296 h 2329276"/>
                  <a:gd name="connsiteX170-309803" fmla="*/ 43177 w 5729131"/>
                  <a:gd name="connsiteY170-309804" fmla="*/ 520395 h 2329276"/>
                  <a:gd name="connsiteX171-309805" fmla="*/ 49994 w 5729131"/>
                  <a:gd name="connsiteY171-309806" fmla="*/ 445403 h 2329276"/>
                  <a:gd name="connsiteX172-309807" fmla="*/ 81809 w 5729131"/>
                  <a:gd name="connsiteY172-309808" fmla="*/ 440858 h 2329276"/>
                  <a:gd name="connsiteX173-309809" fmla="*/ 145438 w 5729131"/>
                  <a:gd name="connsiteY173-309810" fmla="*/ 397682 h 2329276"/>
                  <a:gd name="connsiteX174-309811" fmla="*/ 184070 w 5729131"/>
                  <a:gd name="connsiteY174-309812" fmla="*/ 359050 h 2329276"/>
                  <a:gd name="connsiteX175-309813" fmla="*/ 189699 w 5729131"/>
                  <a:gd name="connsiteY175-309814" fmla="*/ 365328 h 2329276"/>
                  <a:gd name="connsiteX176-309815" fmla="*/ 195977 w 5729131"/>
                  <a:gd name="connsiteY176-309816" fmla="*/ 359050 h 2329276"/>
                  <a:gd name="connsiteX177-309817" fmla="*/ 255061 w 5729131"/>
                  <a:gd name="connsiteY177-309818" fmla="*/ 424951 h 2329276"/>
                  <a:gd name="connsiteX178-309819" fmla="*/ 350504 w 5729131"/>
                  <a:gd name="connsiteY178-309820" fmla="*/ 445403 h 2329276"/>
                  <a:gd name="connsiteX179-309821" fmla="*/ 491397 w 5729131"/>
                  <a:gd name="connsiteY179-309822" fmla="*/ 559027 h 2329276"/>
                  <a:gd name="connsiteX180-309823" fmla="*/ 523211 w 5729131"/>
                  <a:gd name="connsiteY180-309824" fmla="*/ 606748 h 2329276"/>
                  <a:gd name="connsiteX181-309825" fmla="*/ 523211 w 5729131"/>
                  <a:gd name="connsiteY181-309826" fmla="*/ 665832 h 2329276"/>
                  <a:gd name="connsiteX182-309827" fmla="*/ 486852 w 5729131"/>
                  <a:gd name="connsiteY182-309828" fmla="*/ 720371 h 2329276"/>
                  <a:gd name="connsiteX183-309829" fmla="*/ 420951 w 5729131"/>
                  <a:gd name="connsiteY183-309830" fmla="*/ 740824 h 2329276"/>
                  <a:gd name="connsiteX184-309831" fmla="*/ 415909 w 5729131"/>
                  <a:gd name="connsiteY184-309832" fmla="*/ 738693 h 2329276"/>
                  <a:gd name="connsiteX185-309833" fmla="*/ 409044 w 5729131"/>
                  <a:gd name="connsiteY185-309834" fmla="*/ 740824 h 2329276"/>
                  <a:gd name="connsiteX186-309835" fmla="*/ 252950 w 5729131"/>
                  <a:gd name="connsiteY186-309836" fmla="*/ 674868 h 2329276"/>
                  <a:gd name="connsiteX187-309837" fmla="*/ 232336 w 5729131"/>
                  <a:gd name="connsiteY187-309838" fmla="*/ 681740 h 2329276"/>
                  <a:gd name="connsiteX188-309839" fmla="*/ 291420 w 5729131"/>
                  <a:gd name="connsiteY188-309840" fmla="*/ 752186 h 2329276"/>
                  <a:gd name="connsiteX189-309841" fmla="*/ 291420 w 5729131"/>
                  <a:gd name="connsiteY189-309842" fmla="*/ 790818 h 2329276"/>
                  <a:gd name="connsiteX190-309843" fmla="*/ 298238 w 5729131"/>
                  <a:gd name="connsiteY190-309844" fmla="*/ 877172 h 2329276"/>
                  <a:gd name="connsiteX191-309845" fmla="*/ 345959 w 5729131"/>
                  <a:gd name="connsiteY191-309846" fmla="*/ 908986 h 2329276"/>
                  <a:gd name="connsiteX192-309847" fmla="*/ 362087 w 5729131"/>
                  <a:gd name="connsiteY192-309848" fmla="*/ 918394 h 2329276"/>
                  <a:gd name="connsiteX193-309849" fmla="*/ 365867 w 5729131"/>
                  <a:gd name="connsiteY193-309850" fmla="*/ 886261 h 2329276"/>
                  <a:gd name="connsiteX194-309851" fmla="*/ 345415 w 5729131"/>
                  <a:gd name="connsiteY194-309852" fmla="*/ 849902 h 2329276"/>
                  <a:gd name="connsiteX195-309853" fmla="*/ 365867 w 5729131"/>
                  <a:gd name="connsiteY195-309854" fmla="*/ 818087 h 2329276"/>
                  <a:gd name="connsiteX196-309855" fmla="*/ 374560 w 5729131"/>
                  <a:gd name="connsiteY196-309856" fmla="*/ 823086 h 2329276"/>
                  <a:gd name="connsiteX197-309857" fmla="*/ 377774 w 5729131"/>
                  <a:gd name="connsiteY197-309858" fmla="*/ 818087 h 2329276"/>
                  <a:gd name="connsiteX198-309859" fmla="*/ 461933 w 5729131"/>
                  <a:gd name="connsiteY198-309860" fmla="*/ 866479 h 2329276"/>
                  <a:gd name="connsiteX199-309861" fmla="*/ 484035 w 5729131"/>
                  <a:gd name="connsiteY199-309862" fmla="*/ 849902 h 2329276"/>
                  <a:gd name="connsiteX200-309863" fmla="*/ 463583 w 5729131"/>
                  <a:gd name="connsiteY200-309864" fmla="*/ 784000 h 2329276"/>
                  <a:gd name="connsiteX201-309865" fmla="*/ 549936 w 5729131"/>
                  <a:gd name="connsiteY201-309866" fmla="*/ 697647 h 2329276"/>
                  <a:gd name="connsiteX202-309867" fmla="*/ 559742 w 5729131"/>
                  <a:gd name="connsiteY202-309868" fmla="*/ 699748 h 2329276"/>
                  <a:gd name="connsiteX203-309869" fmla="*/ 561843 w 5729131"/>
                  <a:gd name="connsiteY203-309870" fmla="*/ 697647 h 2329276"/>
                  <a:gd name="connsiteX204-309871" fmla="*/ 593658 w 5729131"/>
                  <a:gd name="connsiteY204-309872" fmla="*/ 704464 h 2329276"/>
                  <a:gd name="connsiteX205-309873" fmla="*/ 620945 w 5729131"/>
                  <a:gd name="connsiteY205-309874" fmla="*/ 728341 h 2329276"/>
                  <a:gd name="connsiteX206-309875" fmla="*/ 640835 w 5729131"/>
                  <a:gd name="connsiteY206-309876" fmla="*/ 672650 h 2329276"/>
                  <a:gd name="connsiteX207-309877" fmla="*/ 609020 w 5729131"/>
                  <a:gd name="connsiteY207-309878" fmla="*/ 618111 h 2329276"/>
                  <a:gd name="connsiteX208-309879" fmla="*/ 624928 w 5729131"/>
                  <a:gd name="connsiteY208-309880" fmla="*/ 559027 h 2329276"/>
                  <a:gd name="connsiteX209-309881" fmla="*/ 597658 w 5729131"/>
                  <a:gd name="connsiteY209-309882" fmla="*/ 499942 h 2329276"/>
                  <a:gd name="connsiteX210-309883" fmla="*/ 611562 w 5729131"/>
                  <a:gd name="connsiteY210-309884" fmla="*/ 504268 h 2329276"/>
                  <a:gd name="connsiteX211-309885" fmla="*/ 609565 w 5729131"/>
                  <a:gd name="connsiteY211-309886" fmla="*/ 499942 h 2329276"/>
                  <a:gd name="connsiteX212-309887" fmla="*/ 711826 w 5729131"/>
                  <a:gd name="connsiteY212-309888" fmla="*/ 531757 h 2329276"/>
                  <a:gd name="connsiteX213-309889" fmla="*/ 732278 w 5729131"/>
                  <a:gd name="connsiteY213-309890" fmla="*/ 586296 h 2329276"/>
                  <a:gd name="connsiteX214-309891" fmla="*/ 684556 w 5729131"/>
                  <a:gd name="connsiteY214-309892" fmla="*/ 597658 h 2329276"/>
                  <a:gd name="connsiteX215-309893" fmla="*/ 684556 w 5729131"/>
                  <a:gd name="connsiteY215-309894" fmla="*/ 649925 h 2329276"/>
                  <a:gd name="connsiteX216-309895" fmla="*/ 713309 w 5729131"/>
                  <a:gd name="connsiteY216-309896" fmla="*/ 678678 h 2329276"/>
                  <a:gd name="connsiteX217-309897" fmla="*/ 763548 w 5729131"/>
                  <a:gd name="connsiteY217-309898" fmla="*/ 661287 h 2329276"/>
                  <a:gd name="connsiteX218-309899" fmla="*/ 770365 w 5729131"/>
                  <a:gd name="connsiteY218-309900" fmla="*/ 602203 h 2329276"/>
                  <a:gd name="connsiteX219-309901" fmla="*/ 845357 w 5729131"/>
                  <a:gd name="connsiteY219-309902" fmla="*/ 554482 h 2329276"/>
                  <a:gd name="connsiteX220-309903" fmla="*/ 972614 w 5729131"/>
                  <a:gd name="connsiteY220-309904" fmla="*/ 468128 h 2329276"/>
                  <a:gd name="connsiteX221-309905" fmla="*/ 982566 w 5729131"/>
                  <a:gd name="connsiteY221-309906" fmla="*/ 469455 h 2329276"/>
                  <a:gd name="connsiteX222-309907" fmla="*/ 984521 w 5729131"/>
                  <a:gd name="connsiteY222-309908" fmla="*/ 468128 h 2329276"/>
                  <a:gd name="connsiteX223-309909" fmla="*/ 1018608 w 5729131"/>
                  <a:gd name="connsiteY223-309910" fmla="*/ 472673 h 2329276"/>
                  <a:gd name="connsiteX224-309911" fmla="*/ 979977 w 5729131"/>
                  <a:gd name="connsiteY224-309912" fmla="*/ 536302 h 2329276"/>
                  <a:gd name="connsiteX225-309913" fmla="*/ 1012666 w 5729131"/>
                  <a:gd name="connsiteY225-309914" fmla="*/ 541463 h 2329276"/>
                  <a:gd name="connsiteX226-309915" fmla="*/ 1038516 w 5729131"/>
                  <a:gd name="connsiteY226-309916" fmla="*/ 511305 h 2329276"/>
                  <a:gd name="connsiteX227-309917" fmla="*/ 1050423 w 5729131"/>
                  <a:gd name="connsiteY227-309918" fmla="*/ 511305 h 2329276"/>
                  <a:gd name="connsiteX228-309919" fmla="*/ 1108962 w 5729131"/>
                  <a:gd name="connsiteY228-309920" fmla="*/ 511305 h 2329276"/>
                  <a:gd name="connsiteX229-309921" fmla="*/ 1161229 w 5729131"/>
                  <a:gd name="connsiteY229-309922" fmla="*/ 468128 h 2329276"/>
                  <a:gd name="connsiteX230-309923" fmla="*/ 1165711 w 5729131"/>
                  <a:gd name="connsiteY230-309924" fmla="*/ 474262 h 2329276"/>
                  <a:gd name="connsiteX231-309925" fmla="*/ 1173136 w 5729131"/>
                  <a:gd name="connsiteY231-309926" fmla="*/ 468128 h 2329276"/>
                  <a:gd name="connsiteX232-309927" fmla="*/ 1210035 w 5729131"/>
                  <a:gd name="connsiteY232-309928" fmla="*/ 518621 h 2329276"/>
                  <a:gd name="connsiteX233-309929" fmla="*/ 1247583 w 5729131"/>
                  <a:gd name="connsiteY233-309930" fmla="*/ 461311 h 2329276"/>
                  <a:gd name="connsiteX234-309931" fmla="*/ 1211223 w 5729131"/>
                  <a:gd name="connsiteY234-309932" fmla="*/ 402227 h 2329276"/>
                  <a:gd name="connsiteX235-309933" fmla="*/ 1227130 w 5729131"/>
                  <a:gd name="connsiteY235-309934" fmla="*/ 365867 h 2329276"/>
                  <a:gd name="connsiteX236-309935" fmla="*/ 1237665 w 5729131"/>
                  <a:gd name="connsiteY236-309936" fmla="*/ 369005 h 2329276"/>
                  <a:gd name="connsiteX237-309937" fmla="*/ 1239037 w 5729131"/>
                  <a:gd name="connsiteY237-309938" fmla="*/ 365867 h 2329276"/>
                  <a:gd name="connsiteX238-309939" fmla="*/ 1345843 w 5729131"/>
                  <a:gd name="connsiteY238-309940" fmla="*/ 397682 h 2329276"/>
                  <a:gd name="connsiteX239-309941" fmla="*/ 1400382 w 5729131"/>
                  <a:gd name="connsiteY239-309942" fmla="*/ 429496 h 2329276"/>
                  <a:gd name="connsiteX240-309943" fmla="*/ 1519756 w 5729131"/>
                  <a:gd name="connsiteY240-309944" fmla="*/ 536080 h 2329276"/>
                  <a:gd name="connsiteX241-309945" fmla="*/ 1543003 w 5729131"/>
                  <a:gd name="connsiteY241-309946" fmla="*/ 495398 h 2329276"/>
                  <a:gd name="connsiteX242-309947" fmla="*/ 1506643 w 5729131"/>
                  <a:gd name="connsiteY242-309948" fmla="*/ 440858 h 2329276"/>
                  <a:gd name="connsiteX243-309949" fmla="*/ 1506643 w 5729131"/>
                  <a:gd name="connsiteY243-309950" fmla="*/ 418134 h 2329276"/>
                  <a:gd name="connsiteX244-309951" fmla="*/ 1463467 w 5729131"/>
                  <a:gd name="connsiteY244-309952" fmla="*/ 409044 h 2329276"/>
                  <a:gd name="connsiteX245-309953" fmla="*/ 1472556 w 5729131"/>
                  <a:gd name="connsiteY245-309954" fmla="*/ 359050 h 2329276"/>
                  <a:gd name="connsiteX246-309955" fmla="*/ 1452104 w 5729131"/>
                  <a:gd name="connsiteY246-309956" fmla="*/ 272696 h 2329276"/>
                  <a:gd name="connsiteX247-309957" fmla="*/ 1452104 w 5729131"/>
                  <a:gd name="connsiteY247-309958" fmla="*/ 236337 h 2329276"/>
                  <a:gd name="connsiteX248-309959" fmla="*/ 1522551 w 5729131"/>
                  <a:gd name="connsiteY248-309960" fmla="*/ 134076 h 2329276"/>
                  <a:gd name="connsiteX249-309961" fmla="*/ 1543003 w 5729131"/>
                  <a:gd name="connsiteY249-309962" fmla="*/ 20453 h 2329276"/>
                  <a:gd name="connsiteX250-309963" fmla="*/ 1570272 w 5729131"/>
                  <a:gd name="connsiteY250-309964" fmla="*/ 0 h 2329276"/>
                  <a:gd name="connsiteX251-309965" fmla="*/ 1578688 w 5729131"/>
                  <a:gd name="connsiteY251-309966" fmla="*/ 2619 h 2329276"/>
                  <a:gd name="connsiteX252-309967" fmla="*/ 1582179 w 5729131"/>
                  <a:gd name="connsiteY252-309968" fmla="*/ 0 h 2329276"/>
                  <a:gd name="connsiteX253-309969" fmla="*/ 1684440 w 5729131"/>
                  <a:gd name="connsiteY253-309970" fmla="*/ 31815 h 2329276"/>
                  <a:gd name="connsiteX254-309971" fmla="*/ 1688985 w 5729131"/>
                  <a:gd name="connsiteY254-309972" fmla="*/ 102261 h 2329276"/>
                  <a:gd name="connsiteX255-309973" fmla="*/ 1652625 w 5729131"/>
                  <a:gd name="connsiteY255-309974" fmla="*/ 193160 h 2329276"/>
                  <a:gd name="connsiteX256-309975" fmla="*/ 1679895 w 5729131"/>
                  <a:gd name="connsiteY256-309976" fmla="*/ 231792 h 2329276"/>
                  <a:gd name="connsiteX257-309977" fmla="*/ 1688985 w 5729131"/>
                  <a:gd name="connsiteY257-309978" fmla="*/ 306783 h 2329276"/>
                  <a:gd name="connsiteX258-309979" fmla="*/ 1679895 w 5729131"/>
                  <a:gd name="connsiteY258-309980" fmla="*/ 452221 h 2329276"/>
                  <a:gd name="connsiteX259-309981" fmla="*/ 1636718 w 5729131"/>
                  <a:gd name="connsiteY259-309982" fmla="*/ 715827 h 2329276"/>
                  <a:gd name="connsiteX260-309983" fmla="*/ 1662494 w 5729131"/>
                  <a:gd name="connsiteY260-309984" fmla="*/ 722271 h 2329276"/>
                  <a:gd name="connsiteX0-309985" fmla="*/ 1662494 w 5729131"/>
                  <a:gd name="connsiteY0-309986" fmla="*/ 722271 h 2329276"/>
                  <a:gd name="connsiteX1-309987" fmla="*/ 5729132 w 5729131"/>
                  <a:gd name="connsiteY1-309988" fmla="*/ 785976 h 2329276"/>
                  <a:gd name="connsiteX2-309989" fmla="*/ 5693366 w 5729131"/>
                  <a:gd name="connsiteY2-309990" fmla="*/ 792603 h 2329276"/>
                  <a:gd name="connsiteX3-309991" fmla="*/ 5640799 w 5729131"/>
                  <a:gd name="connsiteY3-309992" fmla="*/ 752186 h 2329276"/>
                  <a:gd name="connsiteX4-309993" fmla="*/ 5586259 w 5729131"/>
                  <a:gd name="connsiteY4-309994" fmla="*/ 870354 h 2329276"/>
                  <a:gd name="connsiteX5-309995" fmla="*/ 5575676 w 5729131"/>
                  <a:gd name="connsiteY5-309996" fmla="*/ 869346 h 2329276"/>
                  <a:gd name="connsiteX6-309997" fmla="*/ 5539436 w 5729131"/>
                  <a:gd name="connsiteY6-309998" fmla="*/ 867029 h 2329276"/>
                  <a:gd name="connsiteX7-309999" fmla="*/ 5593077 w 5729131"/>
                  <a:gd name="connsiteY7-310000" fmla="*/ 972615 h 2329276"/>
                  <a:gd name="connsiteX8-310001" fmla="*/ 5613529 w 5729131"/>
                  <a:gd name="connsiteY8-310002" fmla="*/ 1031699 h 2329276"/>
                  <a:gd name="connsiteX9-310003" fmla="*/ 5608984 w 5729131"/>
                  <a:gd name="connsiteY9-310004" fmla="*/ 1054424 h 2329276"/>
                  <a:gd name="connsiteX10-310005" fmla="*/ 5274932 w 5729131"/>
                  <a:gd name="connsiteY10-310006" fmla="*/ 1236221 h 2329276"/>
                  <a:gd name="connsiteX11-310007" fmla="*/ 5129494 w 5729131"/>
                  <a:gd name="connsiteY11-310008" fmla="*/ 1243038 h 2329276"/>
                  <a:gd name="connsiteX12-310009" fmla="*/ 1811153 w 5729131"/>
                  <a:gd name="connsiteY12-310010" fmla="*/ 1617995 h 2329276"/>
                  <a:gd name="connsiteX13-310011" fmla="*/ 1748069 w 5729131"/>
                  <a:gd name="connsiteY13-310012" fmla="*/ 1656627 h 2329276"/>
                  <a:gd name="connsiteX14-310013" fmla="*/ 1711709 w 5729131"/>
                  <a:gd name="connsiteY14-310014" fmla="*/ 1661172 h 2329276"/>
                  <a:gd name="connsiteX15-310015" fmla="*/ 1711926 w 5729131"/>
                  <a:gd name="connsiteY15-310016" fmla="*/ 1659656 h 2329276"/>
                  <a:gd name="connsiteX16-310017" fmla="*/ 1699803 w 5729131"/>
                  <a:gd name="connsiteY16-310018" fmla="*/ 1661172 h 2329276"/>
                  <a:gd name="connsiteX17-310019" fmla="*/ 1704347 w 5729131"/>
                  <a:gd name="connsiteY17-310020" fmla="*/ 1629357 h 2329276"/>
                  <a:gd name="connsiteX18-310021" fmla="*/ 1662460 w 5729131"/>
                  <a:gd name="connsiteY18-310022" fmla="*/ 1611406 h 2329276"/>
                  <a:gd name="connsiteX19-310023" fmla="*/ 1629901 w 5729131"/>
                  <a:gd name="connsiteY19-310024" fmla="*/ 1624812 h 2329276"/>
                  <a:gd name="connsiteX20-310025" fmla="*/ 1629300 w 5729131"/>
                  <a:gd name="connsiteY20-310026" fmla="*/ 1620157 h 2329276"/>
                  <a:gd name="connsiteX21-310027" fmla="*/ 1617994 w 5729131"/>
                  <a:gd name="connsiteY21-310028" fmla="*/ 1624812 h 2329276"/>
                  <a:gd name="connsiteX22-310029" fmla="*/ 1608904 w 5729131"/>
                  <a:gd name="connsiteY22-310030" fmla="*/ 1554366 h 2329276"/>
                  <a:gd name="connsiteX23-310031" fmla="*/ 1552684 w 5729131"/>
                  <a:gd name="connsiteY23-310032" fmla="*/ 1544673 h 2329276"/>
                  <a:gd name="connsiteX24-310033" fmla="*/ 1518550 w 5729131"/>
                  <a:gd name="connsiteY24-310034" fmla="*/ 1570273 h 2329276"/>
                  <a:gd name="connsiteX25-310035" fmla="*/ 1425379 w 5729131"/>
                  <a:gd name="connsiteY25-310036" fmla="*/ 1590725 h 2329276"/>
                  <a:gd name="connsiteX26-310037" fmla="*/ 1409472 w 5729131"/>
                  <a:gd name="connsiteY26-310038" fmla="*/ 1608905 h 2329276"/>
                  <a:gd name="connsiteX27-310039" fmla="*/ 1270852 w 5729131"/>
                  <a:gd name="connsiteY27-310040" fmla="*/ 1629357 h 2329276"/>
                  <a:gd name="connsiteX28-310041" fmla="*/ 1254945 w 5729131"/>
                  <a:gd name="connsiteY28-310042" fmla="*/ 1649809 h 2329276"/>
                  <a:gd name="connsiteX29-310043" fmla="*/ 1282214 w 5729131"/>
                  <a:gd name="connsiteY29-310044" fmla="*/ 1692986 h 2329276"/>
                  <a:gd name="connsiteX30-310045" fmla="*/ 1243582 w 5729131"/>
                  <a:gd name="connsiteY30-310046" fmla="*/ 1708893 h 2329276"/>
                  <a:gd name="connsiteX31-310047" fmla="*/ 1254945 w 5729131"/>
                  <a:gd name="connsiteY31-310048" fmla="*/ 1727073 h 2329276"/>
                  <a:gd name="connsiteX32-310049" fmla="*/ 1216313 w 5729131"/>
                  <a:gd name="connsiteY32-310050" fmla="*/ 1752070 h 2329276"/>
                  <a:gd name="connsiteX33-310051" fmla="*/ 1275397 w 5729131"/>
                  <a:gd name="connsiteY33-310052" fmla="*/ 1795247 h 2329276"/>
                  <a:gd name="connsiteX34-310053" fmla="*/ 1270852 w 5729131"/>
                  <a:gd name="connsiteY34-310054" fmla="*/ 1822517 h 2329276"/>
                  <a:gd name="connsiteX35-310055" fmla="*/ 1259108 w 5729131"/>
                  <a:gd name="connsiteY35-310056" fmla="*/ 1821538 h 2329276"/>
                  <a:gd name="connsiteX36-310057" fmla="*/ 1258945 w 5729131"/>
                  <a:gd name="connsiteY36-310058" fmla="*/ 1822517 h 2329276"/>
                  <a:gd name="connsiteX37-310059" fmla="*/ 1215644 w 5729131"/>
                  <a:gd name="connsiteY37-310060" fmla="*/ 1818908 h 2329276"/>
                  <a:gd name="connsiteX38-310061" fmla="*/ 1204950 w 5729131"/>
                  <a:gd name="connsiteY38-310062" fmla="*/ 1833879 h 2329276"/>
                  <a:gd name="connsiteX39-310063" fmla="*/ 1196495 w 5729131"/>
                  <a:gd name="connsiteY39-310064" fmla="*/ 1829047 h 2329276"/>
                  <a:gd name="connsiteX40-310065" fmla="*/ 1193043 w 5729131"/>
                  <a:gd name="connsiteY40-310066" fmla="*/ 1833879 h 2329276"/>
                  <a:gd name="connsiteX41-310067" fmla="*/ 1145322 w 5729131"/>
                  <a:gd name="connsiteY41-310068" fmla="*/ 1806609 h 2329276"/>
                  <a:gd name="connsiteX42-310069" fmla="*/ 1098145 w 5729131"/>
                  <a:gd name="connsiteY42-310070" fmla="*/ 1806609 h 2329276"/>
                  <a:gd name="connsiteX43-310071" fmla="*/ 1061785 w 5729131"/>
                  <a:gd name="connsiteY43-310072" fmla="*/ 1833879 h 2329276"/>
                  <a:gd name="connsiteX44-310073" fmla="*/ 1055322 w 5729131"/>
                  <a:gd name="connsiteY44-310074" fmla="*/ 1829796 h 2329276"/>
                  <a:gd name="connsiteX45-310075" fmla="*/ 1049878 w 5729131"/>
                  <a:gd name="connsiteY45-310076" fmla="*/ 1833879 h 2329276"/>
                  <a:gd name="connsiteX46-310077" fmla="*/ 1006701 w 5729131"/>
                  <a:gd name="connsiteY46-310078" fmla="*/ 1806609 h 2329276"/>
                  <a:gd name="connsiteX47-310079" fmla="*/ 924893 w 5729131"/>
                  <a:gd name="connsiteY47-310080" fmla="*/ 1770250 h 2329276"/>
                  <a:gd name="connsiteX48-310081" fmla="*/ 877716 w 5729131"/>
                  <a:gd name="connsiteY48-310082" fmla="*/ 1770250 h 2329276"/>
                  <a:gd name="connsiteX49-310083" fmla="*/ 802724 w 5729131"/>
                  <a:gd name="connsiteY49-310084" fmla="*/ 1833879 h 2329276"/>
                  <a:gd name="connsiteX50-310085" fmla="*/ 798179 w 5729131"/>
                  <a:gd name="connsiteY50-310086" fmla="*/ 1877056 h 2329276"/>
                  <a:gd name="connsiteX51-310087" fmla="*/ 787406 w 5729131"/>
                  <a:gd name="connsiteY51-310088" fmla="*/ 1866283 h 2329276"/>
                  <a:gd name="connsiteX52-310089" fmla="*/ 786272 w 5729131"/>
                  <a:gd name="connsiteY52-310090" fmla="*/ 1877056 h 2329276"/>
                  <a:gd name="connsiteX53-310091" fmla="*/ 756063 w 5729131"/>
                  <a:gd name="connsiteY53-310092" fmla="*/ 1846846 h 2329276"/>
                  <a:gd name="connsiteX54-310093" fmla="*/ 732278 w 5729131"/>
                  <a:gd name="connsiteY54-310094" fmla="*/ 1904325 h 2329276"/>
                  <a:gd name="connsiteX55-310095" fmla="*/ 743640 w 5729131"/>
                  <a:gd name="connsiteY55-310096" fmla="*/ 1913415 h 2329276"/>
                  <a:gd name="connsiteX56-310097" fmla="*/ 723188 w 5729131"/>
                  <a:gd name="connsiteY56-310098" fmla="*/ 1956592 h 2329276"/>
                  <a:gd name="connsiteX57-310099" fmla="*/ 747026 w 5729131"/>
                  <a:gd name="connsiteY57-310100" fmla="*/ 1993433 h 2329276"/>
                  <a:gd name="connsiteX58-310101" fmla="*/ 763548 w 5729131"/>
                  <a:gd name="connsiteY58-310102" fmla="*/ 1990679 h 2329276"/>
                  <a:gd name="connsiteX59-310103" fmla="*/ 764871 w 5729131"/>
                  <a:gd name="connsiteY59-310104" fmla="*/ 1992443 h 2329276"/>
                  <a:gd name="connsiteX60-310105" fmla="*/ 775455 w 5729131"/>
                  <a:gd name="connsiteY60-310106" fmla="*/ 1990679 h 2329276"/>
                  <a:gd name="connsiteX61-310107" fmla="*/ 802724 w 5729131"/>
                  <a:gd name="connsiteY61-310108" fmla="*/ 2027038 h 2329276"/>
                  <a:gd name="connsiteX62-310109" fmla="*/ 798179 w 5729131"/>
                  <a:gd name="connsiteY62-310110" fmla="*/ 2054308 h 2329276"/>
                  <a:gd name="connsiteX63-310111" fmla="*/ 818632 w 5729131"/>
                  <a:gd name="connsiteY63-310112" fmla="*/ 2065670 h 2329276"/>
                  <a:gd name="connsiteX64-310113" fmla="*/ 802724 w 5729131"/>
                  <a:gd name="connsiteY64-310114" fmla="*/ 2097485 h 2329276"/>
                  <a:gd name="connsiteX65-310115" fmla="*/ 766365 w 5729131"/>
                  <a:gd name="connsiteY65-310116" fmla="*/ 2102030 h 2329276"/>
                  <a:gd name="connsiteX66-310117" fmla="*/ 727733 w 5729131"/>
                  <a:gd name="connsiteY66-310118" fmla="*/ 2161114 h 2329276"/>
                  <a:gd name="connsiteX67-310119" fmla="*/ 759548 w 5729131"/>
                  <a:gd name="connsiteY67-310120" fmla="*/ 2204291 h 2329276"/>
                  <a:gd name="connsiteX68-310121" fmla="*/ 759548 w 5729131"/>
                  <a:gd name="connsiteY68-310122" fmla="*/ 2242922 h 2329276"/>
                  <a:gd name="connsiteX69-310123" fmla="*/ 798179 w 5729131"/>
                  <a:gd name="connsiteY69-310124" fmla="*/ 2302007 h 2329276"/>
                  <a:gd name="connsiteX70-310125" fmla="*/ 775455 w 5729131"/>
                  <a:gd name="connsiteY70-310126" fmla="*/ 2317914 h 2329276"/>
                  <a:gd name="connsiteX71-310127" fmla="*/ 770910 w 5729131"/>
                  <a:gd name="connsiteY71-310128" fmla="*/ 2329276 h 2329276"/>
                  <a:gd name="connsiteX72-310129" fmla="*/ 759003 w 5729131"/>
                  <a:gd name="connsiteY72-310130" fmla="*/ 2329276 h 2329276"/>
                  <a:gd name="connsiteX73-310131" fmla="*/ 755003 w 5729131"/>
                  <a:gd name="connsiteY73-310132" fmla="*/ 2329276 h 2329276"/>
                  <a:gd name="connsiteX74-310133" fmla="*/ 743096 w 5729131"/>
                  <a:gd name="connsiteY74-310134" fmla="*/ 2329276 h 2329276"/>
                  <a:gd name="connsiteX75-310135" fmla="*/ 715826 w 5729131"/>
                  <a:gd name="connsiteY75-310136" fmla="*/ 2295189 h 2329276"/>
                  <a:gd name="connsiteX76-310137" fmla="*/ 704464 w 5729131"/>
                  <a:gd name="connsiteY76-310138" fmla="*/ 2295189 h 2329276"/>
                  <a:gd name="connsiteX77-310139" fmla="*/ 684012 w 5729131"/>
                  <a:gd name="connsiteY77-310140" fmla="*/ 2286099 h 2329276"/>
                  <a:gd name="connsiteX78-310141" fmla="*/ 672649 w 5729131"/>
                  <a:gd name="connsiteY78-310142" fmla="*/ 2263375 h 2329276"/>
                  <a:gd name="connsiteX79-310143" fmla="*/ 645222 w 5729131"/>
                  <a:gd name="connsiteY79-310144" fmla="*/ 2255538 h 2329276"/>
                  <a:gd name="connsiteX80-310145" fmla="*/ 625472 w 5729131"/>
                  <a:gd name="connsiteY80-310146" fmla="*/ 2258830 h 2329276"/>
                  <a:gd name="connsiteX81-310147" fmla="*/ 623771 w 5729131"/>
                  <a:gd name="connsiteY81-310148" fmla="*/ 2257129 h 2329276"/>
                  <a:gd name="connsiteX82-310149" fmla="*/ 613565 w 5729131"/>
                  <a:gd name="connsiteY82-310150" fmla="*/ 2258830 h 2329276"/>
                  <a:gd name="connsiteX83-310151" fmla="*/ 609020 w 5729131"/>
                  <a:gd name="connsiteY83-310152" fmla="*/ 2254285 h 2329276"/>
                  <a:gd name="connsiteX84-310153" fmla="*/ 559026 w 5729131"/>
                  <a:gd name="connsiteY84-310154" fmla="*/ 2227015 h 2329276"/>
                  <a:gd name="connsiteX85-310155" fmla="*/ 506760 w 5729131"/>
                  <a:gd name="connsiteY85-310156" fmla="*/ 2220198 h 2329276"/>
                  <a:gd name="connsiteX86-310157" fmla="*/ 483280 w 5729131"/>
                  <a:gd name="connsiteY86-310158" fmla="*/ 2213489 h 2329276"/>
                  <a:gd name="connsiteX87-310159" fmla="*/ 480035 w 5729131"/>
                  <a:gd name="connsiteY87-310160" fmla="*/ 2215653 h 2329276"/>
                  <a:gd name="connsiteX88-310161" fmla="*/ 475042 w 5729131"/>
                  <a:gd name="connsiteY88-310162" fmla="*/ 2211135 h 2329276"/>
                  <a:gd name="connsiteX89-310163" fmla="*/ 474945 w 5729131"/>
                  <a:gd name="connsiteY89-310164" fmla="*/ 2211108 h 2329276"/>
                  <a:gd name="connsiteX90-310165" fmla="*/ 468128 w 5729131"/>
                  <a:gd name="connsiteY90-310166" fmla="*/ 2215653 h 2329276"/>
                  <a:gd name="connsiteX91-310167" fmla="*/ 420406 w 5729131"/>
                  <a:gd name="connsiteY91-310168" fmla="*/ 2172476 h 2329276"/>
                  <a:gd name="connsiteX92-310169" fmla="*/ 381774 w 5729131"/>
                  <a:gd name="connsiteY92-310170" fmla="*/ 2156569 h 2329276"/>
                  <a:gd name="connsiteX93-310171" fmla="*/ 349960 w 5729131"/>
                  <a:gd name="connsiteY93-310172" fmla="*/ 2124754 h 2329276"/>
                  <a:gd name="connsiteX94-310173" fmla="*/ 377229 w 5729131"/>
                  <a:gd name="connsiteY94-310174" fmla="*/ 2117937 h 2329276"/>
                  <a:gd name="connsiteX95-310175" fmla="*/ 404499 w 5729131"/>
                  <a:gd name="connsiteY95-310176" fmla="*/ 2070215 h 2329276"/>
                  <a:gd name="connsiteX96-310177" fmla="*/ 388591 w 5729131"/>
                  <a:gd name="connsiteY96-310178" fmla="*/ 2054308 h 2329276"/>
                  <a:gd name="connsiteX97-310179" fmla="*/ 440858 w 5729131"/>
                  <a:gd name="connsiteY97-310180" fmla="*/ 2027038 h 2329276"/>
                  <a:gd name="connsiteX98-310181" fmla="*/ 440858 w 5729131"/>
                  <a:gd name="connsiteY98-310182" fmla="*/ 2023982 h 2329276"/>
                  <a:gd name="connsiteX99-310183" fmla="*/ 416406 w 5729131"/>
                  <a:gd name="connsiteY99-310184" fmla="*/ 2027038 h 2329276"/>
                  <a:gd name="connsiteX100-310185" fmla="*/ 416406 w 5729131"/>
                  <a:gd name="connsiteY100-310186" fmla="*/ 2025550 h 2329276"/>
                  <a:gd name="connsiteX101-310187" fmla="*/ 404499 w 5729131"/>
                  <a:gd name="connsiteY101-310188" fmla="*/ 2027038 h 2329276"/>
                  <a:gd name="connsiteX102-310189" fmla="*/ 404499 w 5729131"/>
                  <a:gd name="connsiteY102-310190" fmla="*/ 2006586 h 2329276"/>
                  <a:gd name="connsiteX103-310191" fmla="*/ 424951 w 5729131"/>
                  <a:gd name="connsiteY103-310192" fmla="*/ 1990679 h 2329276"/>
                  <a:gd name="connsiteX104-310193" fmla="*/ 463583 w 5729131"/>
                  <a:gd name="connsiteY104-310194" fmla="*/ 1983862 h 2329276"/>
                  <a:gd name="connsiteX105-310195" fmla="*/ 468128 w 5729131"/>
                  <a:gd name="connsiteY105-310196" fmla="*/ 1967954 h 2329276"/>
                  <a:gd name="connsiteX106-310197" fmla="*/ 456765 w 5729131"/>
                  <a:gd name="connsiteY106-310198" fmla="*/ 1936140 h 2329276"/>
                  <a:gd name="connsiteX107-310199" fmla="*/ 474945 w 5729131"/>
                  <a:gd name="connsiteY107-310200" fmla="*/ 1908870 h 2329276"/>
                  <a:gd name="connsiteX108-310201" fmla="*/ 474945 w 5729131"/>
                  <a:gd name="connsiteY108-310202" fmla="*/ 1888418 h 2329276"/>
                  <a:gd name="connsiteX109-310203" fmla="*/ 420406 w 5729131"/>
                  <a:gd name="connsiteY109-310204" fmla="*/ 1870238 h 2329276"/>
                  <a:gd name="connsiteX110-310205" fmla="*/ 409588 w 5729131"/>
                  <a:gd name="connsiteY110-310206" fmla="*/ 1870238 h 2329276"/>
                  <a:gd name="connsiteX111-310207" fmla="*/ 397681 w 5729131"/>
                  <a:gd name="connsiteY111-310208" fmla="*/ 1870238 h 2329276"/>
                  <a:gd name="connsiteX112-310209" fmla="*/ 379485 w 5729131"/>
                  <a:gd name="connsiteY112-310210" fmla="*/ 1847999 h 2329276"/>
                  <a:gd name="connsiteX113-310211" fmla="*/ 357322 w 5729131"/>
                  <a:gd name="connsiteY113-310212" fmla="*/ 1854331 h 2329276"/>
                  <a:gd name="connsiteX114-310213" fmla="*/ 352842 w 5729131"/>
                  <a:gd name="connsiteY114-310214" fmla="*/ 1852209 h 2329276"/>
                  <a:gd name="connsiteX115-310215" fmla="*/ 345415 w 5729131"/>
                  <a:gd name="connsiteY115-310216" fmla="*/ 1854331 h 2329276"/>
                  <a:gd name="connsiteX116-310217" fmla="*/ 302238 w 5729131"/>
                  <a:gd name="connsiteY116-310218" fmla="*/ 1833879 h 2329276"/>
                  <a:gd name="connsiteX117-310219" fmla="*/ 302238 w 5729131"/>
                  <a:gd name="connsiteY117-310220" fmla="*/ 1822517 h 2329276"/>
                  <a:gd name="connsiteX118-310221" fmla="*/ 286331 w 5729131"/>
                  <a:gd name="connsiteY118-310222" fmla="*/ 1795247 h 2329276"/>
                  <a:gd name="connsiteX119-310223" fmla="*/ 270968 w 5729131"/>
                  <a:gd name="connsiteY119-310224" fmla="*/ 1795247 h 2329276"/>
                  <a:gd name="connsiteX120-310225" fmla="*/ 259061 w 5729131"/>
                  <a:gd name="connsiteY120-310226" fmla="*/ 1795247 h 2329276"/>
                  <a:gd name="connsiteX121-310227" fmla="*/ 254516 w 5729131"/>
                  <a:gd name="connsiteY121-310228" fmla="*/ 1779340 h 2329276"/>
                  <a:gd name="connsiteX122-310229" fmla="*/ 263606 w 5729131"/>
                  <a:gd name="connsiteY122-310230" fmla="*/ 1763433 h 2329276"/>
                  <a:gd name="connsiteX123-310231" fmla="*/ 243991 w 5729131"/>
                  <a:gd name="connsiteY123-310232" fmla="*/ 1732920 h 2329276"/>
                  <a:gd name="connsiteX124-310233" fmla="*/ 216429 w 5729131"/>
                  <a:gd name="connsiteY124-310234" fmla="*/ 1736163 h 2329276"/>
                  <a:gd name="connsiteX125-310235" fmla="*/ 212956 w 5729131"/>
                  <a:gd name="connsiteY125-310236" fmla="*/ 1735171 h 2329276"/>
                  <a:gd name="connsiteX126-310237" fmla="*/ 204522 w 5729131"/>
                  <a:gd name="connsiteY126-310238" fmla="*/ 1736163 h 2329276"/>
                  <a:gd name="connsiteX127-310239" fmla="*/ 199623 w 5729131"/>
                  <a:gd name="connsiteY127-310240" fmla="*/ 1734763 h 2329276"/>
                  <a:gd name="connsiteX128-310241" fmla="*/ 195977 w 5729131"/>
                  <a:gd name="connsiteY128-310242" fmla="*/ 1747525 h 2329276"/>
                  <a:gd name="connsiteX129-310243" fmla="*/ 184968 w 5729131"/>
                  <a:gd name="connsiteY129-310244" fmla="*/ 1744380 h 2329276"/>
                  <a:gd name="connsiteX130-310245" fmla="*/ 184070 w 5729131"/>
                  <a:gd name="connsiteY130-310246" fmla="*/ 1747525 h 2329276"/>
                  <a:gd name="connsiteX131-310247" fmla="*/ 168163 w 5729131"/>
                  <a:gd name="connsiteY131-310248" fmla="*/ 1742990 h 2329276"/>
                  <a:gd name="connsiteX132-310249" fmla="*/ 156800 w 5729131"/>
                  <a:gd name="connsiteY132-310250" fmla="*/ 1704348 h 2329276"/>
                  <a:gd name="connsiteX133-310251" fmla="*/ 152255 w 5729131"/>
                  <a:gd name="connsiteY133-310252" fmla="*/ 1688441 h 2329276"/>
                  <a:gd name="connsiteX134-310253" fmla="*/ 156800 w 5729131"/>
                  <a:gd name="connsiteY134-310254" fmla="*/ 1683896 h 2329276"/>
                  <a:gd name="connsiteX135-310255" fmla="*/ 168707 w 5729131"/>
                  <a:gd name="connsiteY135-310256" fmla="*/ 1683896 h 2329276"/>
                  <a:gd name="connsiteX136-310257" fmla="*/ 188615 w 5729131"/>
                  <a:gd name="connsiteY136-310258" fmla="*/ 1683896 h 2329276"/>
                  <a:gd name="connsiteX137-310259" fmla="*/ 199977 w 5729131"/>
                  <a:gd name="connsiteY137-310260" fmla="*/ 1672534 h 2329276"/>
                  <a:gd name="connsiteX138-310261" fmla="*/ 188615 w 5729131"/>
                  <a:gd name="connsiteY138-310262" fmla="*/ 1649809 h 2329276"/>
                  <a:gd name="connsiteX139-310263" fmla="*/ 168163 w 5729131"/>
                  <a:gd name="connsiteY139-310264" fmla="*/ 1640720 h 2329276"/>
                  <a:gd name="connsiteX140-310265" fmla="*/ 168163 w 5729131"/>
                  <a:gd name="connsiteY140-310266" fmla="*/ 1633902 h 2329276"/>
                  <a:gd name="connsiteX141-310267" fmla="*/ 152255 w 5729131"/>
                  <a:gd name="connsiteY141-310268" fmla="*/ 1617995 h 2329276"/>
                  <a:gd name="connsiteX142-310269" fmla="*/ 129531 w 5729131"/>
                  <a:gd name="connsiteY142-310270" fmla="*/ 1581635 h 2329276"/>
                  <a:gd name="connsiteX143-310271" fmla="*/ 140893 w 5729131"/>
                  <a:gd name="connsiteY143-310272" fmla="*/ 1558911 h 2329276"/>
                  <a:gd name="connsiteX144-310273" fmla="*/ 136348 w 5729131"/>
                  <a:gd name="connsiteY144-310274" fmla="*/ 1531641 h 2329276"/>
                  <a:gd name="connsiteX145-310275" fmla="*/ 103789 w 5729131"/>
                  <a:gd name="connsiteY145-310276" fmla="*/ 1518234 h 2329276"/>
                  <a:gd name="connsiteX146-310277" fmla="*/ 93716 w 5729131"/>
                  <a:gd name="connsiteY146-310278" fmla="*/ 1522551 h 2329276"/>
                  <a:gd name="connsiteX147-310279" fmla="*/ 91868 w 5729131"/>
                  <a:gd name="connsiteY147-310280" fmla="*/ 1518240 h 2329276"/>
                  <a:gd name="connsiteX148-310281" fmla="*/ 81809 w 5729131"/>
                  <a:gd name="connsiteY148-310282" fmla="*/ 1522551 h 2329276"/>
                  <a:gd name="connsiteX149-310283" fmla="*/ 74992 w 5729131"/>
                  <a:gd name="connsiteY149-310284" fmla="*/ 1506644 h 2329276"/>
                  <a:gd name="connsiteX150-310285" fmla="*/ 34087 w 5729131"/>
                  <a:gd name="connsiteY150-310286" fmla="*/ 1495282 h 2329276"/>
                  <a:gd name="connsiteX151-310287" fmla="*/ 22725 w 5729131"/>
                  <a:gd name="connsiteY151-310288" fmla="*/ 1452105 h 2329276"/>
                  <a:gd name="connsiteX152-310289" fmla="*/ 22725 w 5729131"/>
                  <a:gd name="connsiteY152-310290" fmla="*/ 1420290 h 2329276"/>
                  <a:gd name="connsiteX153-310291" fmla="*/ 0 w 5729131"/>
                  <a:gd name="connsiteY153-310292" fmla="*/ 1404383 h 2329276"/>
                  <a:gd name="connsiteX154-310293" fmla="*/ 15907 w 5729131"/>
                  <a:gd name="connsiteY154-310294" fmla="*/ 1381659 h 2329276"/>
                  <a:gd name="connsiteX155-310295" fmla="*/ 6818 w 5729131"/>
                  <a:gd name="connsiteY155-310296" fmla="*/ 1318030 h 2329276"/>
                  <a:gd name="connsiteX156-310297" fmla="*/ 34087 w 5729131"/>
                  <a:gd name="connsiteY156-310298" fmla="*/ 1274853 h 2329276"/>
                  <a:gd name="connsiteX157-310299" fmla="*/ 27270 w 5729131"/>
                  <a:gd name="connsiteY157-310300" fmla="*/ 1263491 h 2329276"/>
                  <a:gd name="connsiteX158-310301" fmla="*/ 70447 w 5729131"/>
                  <a:gd name="connsiteY158-310302" fmla="*/ 1224859 h 2329276"/>
                  <a:gd name="connsiteX159-310303" fmla="*/ 27270 w 5729131"/>
                  <a:gd name="connsiteY159-310304" fmla="*/ 1188499 h 2329276"/>
                  <a:gd name="connsiteX160-310305" fmla="*/ 109078 w 5729131"/>
                  <a:gd name="connsiteY160-310306" fmla="*/ 1090783 h 2329276"/>
                  <a:gd name="connsiteX161-310307" fmla="*/ 145438 w 5729131"/>
                  <a:gd name="connsiteY161-310308" fmla="*/ 1047606 h 2329276"/>
                  <a:gd name="connsiteX162-310309" fmla="*/ 156800 w 5729131"/>
                  <a:gd name="connsiteY162-310310" fmla="*/ 1004430 h 2329276"/>
                  <a:gd name="connsiteX163-310311" fmla="*/ 102261 w 5729131"/>
                  <a:gd name="connsiteY163-310312" fmla="*/ 952163 h 2329276"/>
                  <a:gd name="connsiteX164-310313" fmla="*/ 118168 w 5729131"/>
                  <a:gd name="connsiteY164-310314" fmla="*/ 897624 h 2329276"/>
                  <a:gd name="connsiteX165-310315" fmla="*/ 86354 w 5729131"/>
                  <a:gd name="connsiteY165-310316" fmla="*/ 833995 h 2329276"/>
                  <a:gd name="connsiteX166-310317" fmla="*/ 109078 w 5729131"/>
                  <a:gd name="connsiteY166-310318" fmla="*/ 759003 h 2329276"/>
                  <a:gd name="connsiteX167-310319" fmla="*/ 70447 w 5729131"/>
                  <a:gd name="connsiteY167-310320" fmla="*/ 656742 h 2329276"/>
                  <a:gd name="connsiteX168-310321" fmla="*/ 102261 w 5729131"/>
                  <a:gd name="connsiteY168-310322" fmla="*/ 586296 h 2329276"/>
                  <a:gd name="connsiteX169-310323" fmla="*/ 43177 w 5729131"/>
                  <a:gd name="connsiteY169-310324" fmla="*/ 520395 h 2329276"/>
                  <a:gd name="connsiteX170-310325" fmla="*/ 49994 w 5729131"/>
                  <a:gd name="connsiteY170-310326" fmla="*/ 445403 h 2329276"/>
                  <a:gd name="connsiteX171-310327" fmla="*/ 81809 w 5729131"/>
                  <a:gd name="connsiteY171-310328" fmla="*/ 440858 h 2329276"/>
                  <a:gd name="connsiteX172-310329" fmla="*/ 145438 w 5729131"/>
                  <a:gd name="connsiteY172-310330" fmla="*/ 397682 h 2329276"/>
                  <a:gd name="connsiteX173-310331" fmla="*/ 184070 w 5729131"/>
                  <a:gd name="connsiteY173-310332" fmla="*/ 359050 h 2329276"/>
                  <a:gd name="connsiteX174-310333" fmla="*/ 189699 w 5729131"/>
                  <a:gd name="connsiteY174-310334" fmla="*/ 365328 h 2329276"/>
                  <a:gd name="connsiteX175-310335" fmla="*/ 195977 w 5729131"/>
                  <a:gd name="connsiteY175-310336" fmla="*/ 359050 h 2329276"/>
                  <a:gd name="connsiteX176-310337" fmla="*/ 255061 w 5729131"/>
                  <a:gd name="connsiteY176-310338" fmla="*/ 424951 h 2329276"/>
                  <a:gd name="connsiteX177-310339" fmla="*/ 350504 w 5729131"/>
                  <a:gd name="connsiteY177-310340" fmla="*/ 445403 h 2329276"/>
                  <a:gd name="connsiteX178-310341" fmla="*/ 491397 w 5729131"/>
                  <a:gd name="connsiteY178-310342" fmla="*/ 559027 h 2329276"/>
                  <a:gd name="connsiteX179-310343" fmla="*/ 523211 w 5729131"/>
                  <a:gd name="connsiteY179-310344" fmla="*/ 606748 h 2329276"/>
                  <a:gd name="connsiteX180-310345" fmla="*/ 523211 w 5729131"/>
                  <a:gd name="connsiteY180-310346" fmla="*/ 665832 h 2329276"/>
                  <a:gd name="connsiteX181-310347" fmla="*/ 486852 w 5729131"/>
                  <a:gd name="connsiteY181-310348" fmla="*/ 720371 h 2329276"/>
                  <a:gd name="connsiteX182-310349" fmla="*/ 420951 w 5729131"/>
                  <a:gd name="connsiteY182-310350" fmla="*/ 740824 h 2329276"/>
                  <a:gd name="connsiteX183-310351" fmla="*/ 415909 w 5729131"/>
                  <a:gd name="connsiteY183-310352" fmla="*/ 738693 h 2329276"/>
                  <a:gd name="connsiteX184-310353" fmla="*/ 409044 w 5729131"/>
                  <a:gd name="connsiteY184-310354" fmla="*/ 740824 h 2329276"/>
                  <a:gd name="connsiteX185-310355" fmla="*/ 252950 w 5729131"/>
                  <a:gd name="connsiteY185-310356" fmla="*/ 674868 h 2329276"/>
                  <a:gd name="connsiteX186-310357" fmla="*/ 232336 w 5729131"/>
                  <a:gd name="connsiteY186-310358" fmla="*/ 681740 h 2329276"/>
                  <a:gd name="connsiteX187-310359" fmla="*/ 291420 w 5729131"/>
                  <a:gd name="connsiteY187-310360" fmla="*/ 752186 h 2329276"/>
                  <a:gd name="connsiteX188-310361" fmla="*/ 291420 w 5729131"/>
                  <a:gd name="connsiteY188-310362" fmla="*/ 790818 h 2329276"/>
                  <a:gd name="connsiteX189-310363" fmla="*/ 298238 w 5729131"/>
                  <a:gd name="connsiteY189-310364" fmla="*/ 877172 h 2329276"/>
                  <a:gd name="connsiteX190-310365" fmla="*/ 345959 w 5729131"/>
                  <a:gd name="connsiteY190-310366" fmla="*/ 908986 h 2329276"/>
                  <a:gd name="connsiteX191-310367" fmla="*/ 362087 w 5729131"/>
                  <a:gd name="connsiteY191-310368" fmla="*/ 918394 h 2329276"/>
                  <a:gd name="connsiteX192-310369" fmla="*/ 365867 w 5729131"/>
                  <a:gd name="connsiteY192-310370" fmla="*/ 886261 h 2329276"/>
                  <a:gd name="connsiteX193-310371" fmla="*/ 345415 w 5729131"/>
                  <a:gd name="connsiteY193-310372" fmla="*/ 849902 h 2329276"/>
                  <a:gd name="connsiteX194-310373" fmla="*/ 365867 w 5729131"/>
                  <a:gd name="connsiteY194-310374" fmla="*/ 818087 h 2329276"/>
                  <a:gd name="connsiteX195-310375" fmla="*/ 374560 w 5729131"/>
                  <a:gd name="connsiteY195-310376" fmla="*/ 823086 h 2329276"/>
                  <a:gd name="connsiteX196-310377" fmla="*/ 377774 w 5729131"/>
                  <a:gd name="connsiteY196-310378" fmla="*/ 818087 h 2329276"/>
                  <a:gd name="connsiteX197-310379" fmla="*/ 461933 w 5729131"/>
                  <a:gd name="connsiteY197-310380" fmla="*/ 866479 h 2329276"/>
                  <a:gd name="connsiteX198-310381" fmla="*/ 484035 w 5729131"/>
                  <a:gd name="connsiteY198-310382" fmla="*/ 849902 h 2329276"/>
                  <a:gd name="connsiteX199-310383" fmla="*/ 463583 w 5729131"/>
                  <a:gd name="connsiteY199-310384" fmla="*/ 784000 h 2329276"/>
                  <a:gd name="connsiteX200-310385" fmla="*/ 549936 w 5729131"/>
                  <a:gd name="connsiteY200-310386" fmla="*/ 697647 h 2329276"/>
                  <a:gd name="connsiteX201-310387" fmla="*/ 559742 w 5729131"/>
                  <a:gd name="connsiteY201-310388" fmla="*/ 699748 h 2329276"/>
                  <a:gd name="connsiteX202-310389" fmla="*/ 561843 w 5729131"/>
                  <a:gd name="connsiteY202-310390" fmla="*/ 697647 h 2329276"/>
                  <a:gd name="connsiteX203-310391" fmla="*/ 593658 w 5729131"/>
                  <a:gd name="connsiteY203-310392" fmla="*/ 704464 h 2329276"/>
                  <a:gd name="connsiteX204-310393" fmla="*/ 620945 w 5729131"/>
                  <a:gd name="connsiteY204-310394" fmla="*/ 728341 h 2329276"/>
                  <a:gd name="connsiteX205-310395" fmla="*/ 640835 w 5729131"/>
                  <a:gd name="connsiteY205-310396" fmla="*/ 672650 h 2329276"/>
                  <a:gd name="connsiteX206-310397" fmla="*/ 609020 w 5729131"/>
                  <a:gd name="connsiteY206-310398" fmla="*/ 618111 h 2329276"/>
                  <a:gd name="connsiteX207-310399" fmla="*/ 624928 w 5729131"/>
                  <a:gd name="connsiteY207-310400" fmla="*/ 559027 h 2329276"/>
                  <a:gd name="connsiteX208-310401" fmla="*/ 597658 w 5729131"/>
                  <a:gd name="connsiteY208-310402" fmla="*/ 499942 h 2329276"/>
                  <a:gd name="connsiteX209-310403" fmla="*/ 611562 w 5729131"/>
                  <a:gd name="connsiteY209-310404" fmla="*/ 504268 h 2329276"/>
                  <a:gd name="connsiteX210-310405" fmla="*/ 609565 w 5729131"/>
                  <a:gd name="connsiteY210-310406" fmla="*/ 499942 h 2329276"/>
                  <a:gd name="connsiteX211-310407" fmla="*/ 711826 w 5729131"/>
                  <a:gd name="connsiteY211-310408" fmla="*/ 531757 h 2329276"/>
                  <a:gd name="connsiteX212-310409" fmla="*/ 732278 w 5729131"/>
                  <a:gd name="connsiteY212-310410" fmla="*/ 586296 h 2329276"/>
                  <a:gd name="connsiteX213-310411" fmla="*/ 684556 w 5729131"/>
                  <a:gd name="connsiteY213-310412" fmla="*/ 597658 h 2329276"/>
                  <a:gd name="connsiteX214-310413" fmla="*/ 684556 w 5729131"/>
                  <a:gd name="connsiteY214-310414" fmla="*/ 649925 h 2329276"/>
                  <a:gd name="connsiteX215-310415" fmla="*/ 713309 w 5729131"/>
                  <a:gd name="connsiteY215-310416" fmla="*/ 678678 h 2329276"/>
                  <a:gd name="connsiteX216-310417" fmla="*/ 763548 w 5729131"/>
                  <a:gd name="connsiteY216-310418" fmla="*/ 661287 h 2329276"/>
                  <a:gd name="connsiteX217-310419" fmla="*/ 770365 w 5729131"/>
                  <a:gd name="connsiteY217-310420" fmla="*/ 602203 h 2329276"/>
                  <a:gd name="connsiteX218-310421" fmla="*/ 845357 w 5729131"/>
                  <a:gd name="connsiteY218-310422" fmla="*/ 554482 h 2329276"/>
                  <a:gd name="connsiteX219-310423" fmla="*/ 972614 w 5729131"/>
                  <a:gd name="connsiteY219-310424" fmla="*/ 468128 h 2329276"/>
                  <a:gd name="connsiteX220-310425" fmla="*/ 982566 w 5729131"/>
                  <a:gd name="connsiteY220-310426" fmla="*/ 469455 h 2329276"/>
                  <a:gd name="connsiteX221-310427" fmla="*/ 984521 w 5729131"/>
                  <a:gd name="connsiteY221-310428" fmla="*/ 468128 h 2329276"/>
                  <a:gd name="connsiteX222-310429" fmla="*/ 1018608 w 5729131"/>
                  <a:gd name="connsiteY222-310430" fmla="*/ 472673 h 2329276"/>
                  <a:gd name="connsiteX223-310431" fmla="*/ 979977 w 5729131"/>
                  <a:gd name="connsiteY223-310432" fmla="*/ 536302 h 2329276"/>
                  <a:gd name="connsiteX224-310433" fmla="*/ 1012666 w 5729131"/>
                  <a:gd name="connsiteY224-310434" fmla="*/ 541463 h 2329276"/>
                  <a:gd name="connsiteX225-310435" fmla="*/ 1038516 w 5729131"/>
                  <a:gd name="connsiteY225-310436" fmla="*/ 511305 h 2329276"/>
                  <a:gd name="connsiteX226-310437" fmla="*/ 1050423 w 5729131"/>
                  <a:gd name="connsiteY226-310438" fmla="*/ 511305 h 2329276"/>
                  <a:gd name="connsiteX227-310439" fmla="*/ 1108962 w 5729131"/>
                  <a:gd name="connsiteY227-310440" fmla="*/ 511305 h 2329276"/>
                  <a:gd name="connsiteX228-310441" fmla="*/ 1161229 w 5729131"/>
                  <a:gd name="connsiteY228-310442" fmla="*/ 468128 h 2329276"/>
                  <a:gd name="connsiteX229-310443" fmla="*/ 1165711 w 5729131"/>
                  <a:gd name="connsiteY229-310444" fmla="*/ 474262 h 2329276"/>
                  <a:gd name="connsiteX230-310445" fmla="*/ 1173136 w 5729131"/>
                  <a:gd name="connsiteY230-310446" fmla="*/ 468128 h 2329276"/>
                  <a:gd name="connsiteX231-310447" fmla="*/ 1210035 w 5729131"/>
                  <a:gd name="connsiteY231-310448" fmla="*/ 518621 h 2329276"/>
                  <a:gd name="connsiteX232-310449" fmla="*/ 1247583 w 5729131"/>
                  <a:gd name="connsiteY232-310450" fmla="*/ 461311 h 2329276"/>
                  <a:gd name="connsiteX233-310451" fmla="*/ 1211223 w 5729131"/>
                  <a:gd name="connsiteY233-310452" fmla="*/ 402227 h 2329276"/>
                  <a:gd name="connsiteX234-310453" fmla="*/ 1227130 w 5729131"/>
                  <a:gd name="connsiteY234-310454" fmla="*/ 365867 h 2329276"/>
                  <a:gd name="connsiteX235-310455" fmla="*/ 1237665 w 5729131"/>
                  <a:gd name="connsiteY235-310456" fmla="*/ 369005 h 2329276"/>
                  <a:gd name="connsiteX236-310457" fmla="*/ 1239037 w 5729131"/>
                  <a:gd name="connsiteY236-310458" fmla="*/ 365867 h 2329276"/>
                  <a:gd name="connsiteX237-310459" fmla="*/ 1345843 w 5729131"/>
                  <a:gd name="connsiteY237-310460" fmla="*/ 397682 h 2329276"/>
                  <a:gd name="connsiteX238-310461" fmla="*/ 1400382 w 5729131"/>
                  <a:gd name="connsiteY238-310462" fmla="*/ 429496 h 2329276"/>
                  <a:gd name="connsiteX239-310463" fmla="*/ 1519756 w 5729131"/>
                  <a:gd name="connsiteY239-310464" fmla="*/ 536080 h 2329276"/>
                  <a:gd name="connsiteX240-310465" fmla="*/ 1543003 w 5729131"/>
                  <a:gd name="connsiteY240-310466" fmla="*/ 495398 h 2329276"/>
                  <a:gd name="connsiteX241-310467" fmla="*/ 1506643 w 5729131"/>
                  <a:gd name="connsiteY241-310468" fmla="*/ 440858 h 2329276"/>
                  <a:gd name="connsiteX242-310469" fmla="*/ 1506643 w 5729131"/>
                  <a:gd name="connsiteY242-310470" fmla="*/ 418134 h 2329276"/>
                  <a:gd name="connsiteX243-310471" fmla="*/ 1463467 w 5729131"/>
                  <a:gd name="connsiteY243-310472" fmla="*/ 409044 h 2329276"/>
                  <a:gd name="connsiteX244-310473" fmla="*/ 1472556 w 5729131"/>
                  <a:gd name="connsiteY244-310474" fmla="*/ 359050 h 2329276"/>
                  <a:gd name="connsiteX245-310475" fmla="*/ 1452104 w 5729131"/>
                  <a:gd name="connsiteY245-310476" fmla="*/ 272696 h 2329276"/>
                  <a:gd name="connsiteX246-310477" fmla="*/ 1452104 w 5729131"/>
                  <a:gd name="connsiteY246-310478" fmla="*/ 236337 h 2329276"/>
                  <a:gd name="connsiteX247-310479" fmla="*/ 1522551 w 5729131"/>
                  <a:gd name="connsiteY247-310480" fmla="*/ 134076 h 2329276"/>
                  <a:gd name="connsiteX248-310481" fmla="*/ 1543003 w 5729131"/>
                  <a:gd name="connsiteY248-310482" fmla="*/ 20453 h 2329276"/>
                  <a:gd name="connsiteX249-310483" fmla="*/ 1570272 w 5729131"/>
                  <a:gd name="connsiteY249-310484" fmla="*/ 0 h 2329276"/>
                  <a:gd name="connsiteX250-310485" fmla="*/ 1578688 w 5729131"/>
                  <a:gd name="connsiteY250-310486" fmla="*/ 2619 h 2329276"/>
                  <a:gd name="connsiteX251-310487" fmla="*/ 1582179 w 5729131"/>
                  <a:gd name="connsiteY251-310488" fmla="*/ 0 h 2329276"/>
                  <a:gd name="connsiteX252-310489" fmla="*/ 1684440 w 5729131"/>
                  <a:gd name="connsiteY252-310490" fmla="*/ 31815 h 2329276"/>
                  <a:gd name="connsiteX253-310491" fmla="*/ 1688985 w 5729131"/>
                  <a:gd name="connsiteY253-310492" fmla="*/ 102261 h 2329276"/>
                  <a:gd name="connsiteX254-310493" fmla="*/ 1652625 w 5729131"/>
                  <a:gd name="connsiteY254-310494" fmla="*/ 193160 h 2329276"/>
                  <a:gd name="connsiteX255-310495" fmla="*/ 1679895 w 5729131"/>
                  <a:gd name="connsiteY255-310496" fmla="*/ 231792 h 2329276"/>
                  <a:gd name="connsiteX256-310497" fmla="*/ 1688985 w 5729131"/>
                  <a:gd name="connsiteY256-310498" fmla="*/ 306783 h 2329276"/>
                  <a:gd name="connsiteX257-310499" fmla="*/ 1679895 w 5729131"/>
                  <a:gd name="connsiteY257-310500" fmla="*/ 452221 h 2329276"/>
                  <a:gd name="connsiteX258-310501" fmla="*/ 1636718 w 5729131"/>
                  <a:gd name="connsiteY258-310502" fmla="*/ 715827 h 2329276"/>
                  <a:gd name="connsiteX259-310503" fmla="*/ 1662494 w 5729131"/>
                  <a:gd name="connsiteY259-310504" fmla="*/ 722271 h 2329276"/>
                  <a:gd name="connsiteX0-310505" fmla="*/ 1662494 w 5729131"/>
                  <a:gd name="connsiteY0-310506" fmla="*/ 722271 h 2329276"/>
                  <a:gd name="connsiteX1-310507" fmla="*/ 5729132 w 5729131"/>
                  <a:gd name="connsiteY1-310508" fmla="*/ 785976 h 2329276"/>
                  <a:gd name="connsiteX2-310509" fmla="*/ 5693366 w 5729131"/>
                  <a:gd name="connsiteY2-310510" fmla="*/ 792603 h 2329276"/>
                  <a:gd name="connsiteX3-310511" fmla="*/ 5640799 w 5729131"/>
                  <a:gd name="connsiteY3-310512" fmla="*/ 752186 h 2329276"/>
                  <a:gd name="connsiteX4-310513" fmla="*/ 5586259 w 5729131"/>
                  <a:gd name="connsiteY4-310514" fmla="*/ 870354 h 2329276"/>
                  <a:gd name="connsiteX5-310515" fmla="*/ 5575676 w 5729131"/>
                  <a:gd name="connsiteY5-310516" fmla="*/ 869346 h 2329276"/>
                  <a:gd name="connsiteX6-310517" fmla="*/ 5539436 w 5729131"/>
                  <a:gd name="connsiteY6-310518" fmla="*/ 867029 h 2329276"/>
                  <a:gd name="connsiteX7-310519" fmla="*/ 5593077 w 5729131"/>
                  <a:gd name="connsiteY7-310520" fmla="*/ 972615 h 2329276"/>
                  <a:gd name="connsiteX8-310521" fmla="*/ 5613529 w 5729131"/>
                  <a:gd name="connsiteY8-310522" fmla="*/ 1031699 h 2329276"/>
                  <a:gd name="connsiteX9-310523" fmla="*/ 5608984 w 5729131"/>
                  <a:gd name="connsiteY9-310524" fmla="*/ 1054424 h 2329276"/>
                  <a:gd name="connsiteX10-310525" fmla="*/ 5274932 w 5729131"/>
                  <a:gd name="connsiteY10-310526" fmla="*/ 1236221 h 2329276"/>
                  <a:gd name="connsiteX11-310527" fmla="*/ 1811153 w 5729131"/>
                  <a:gd name="connsiteY11-310528" fmla="*/ 1617995 h 2329276"/>
                  <a:gd name="connsiteX12-310529" fmla="*/ 1748069 w 5729131"/>
                  <a:gd name="connsiteY12-310530" fmla="*/ 1656627 h 2329276"/>
                  <a:gd name="connsiteX13-310531" fmla="*/ 1711709 w 5729131"/>
                  <a:gd name="connsiteY13-310532" fmla="*/ 1661172 h 2329276"/>
                  <a:gd name="connsiteX14-310533" fmla="*/ 1711926 w 5729131"/>
                  <a:gd name="connsiteY14-310534" fmla="*/ 1659656 h 2329276"/>
                  <a:gd name="connsiteX15-310535" fmla="*/ 1699803 w 5729131"/>
                  <a:gd name="connsiteY15-310536" fmla="*/ 1661172 h 2329276"/>
                  <a:gd name="connsiteX16-310537" fmla="*/ 1704347 w 5729131"/>
                  <a:gd name="connsiteY16-310538" fmla="*/ 1629357 h 2329276"/>
                  <a:gd name="connsiteX17-310539" fmla="*/ 1662460 w 5729131"/>
                  <a:gd name="connsiteY17-310540" fmla="*/ 1611406 h 2329276"/>
                  <a:gd name="connsiteX18-310541" fmla="*/ 1629901 w 5729131"/>
                  <a:gd name="connsiteY18-310542" fmla="*/ 1624812 h 2329276"/>
                  <a:gd name="connsiteX19-310543" fmla="*/ 1629300 w 5729131"/>
                  <a:gd name="connsiteY19-310544" fmla="*/ 1620157 h 2329276"/>
                  <a:gd name="connsiteX20-310545" fmla="*/ 1617994 w 5729131"/>
                  <a:gd name="connsiteY20-310546" fmla="*/ 1624812 h 2329276"/>
                  <a:gd name="connsiteX21-310547" fmla="*/ 1608904 w 5729131"/>
                  <a:gd name="connsiteY21-310548" fmla="*/ 1554366 h 2329276"/>
                  <a:gd name="connsiteX22-310549" fmla="*/ 1552684 w 5729131"/>
                  <a:gd name="connsiteY22-310550" fmla="*/ 1544673 h 2329276"/>
                  <a:gd name="connsiteX23-310551" fmla="*/ 1518550 w 5729131"/>
                  <a:gd name="connsiteY23-310552" fmla="*/ 1570273 h 2329276"/>
                  <a:gd name="connsiteX24-310553" fmla="*/ 1425379 w 5729131"/>
                  <a:gd name="connsiteY24-310554" fmla="*/ 1590725 h 2329276"/>
                  <a:gd name="connsiteX25-310555" fmla="*/ 1409472 w 5729131"/>
                  <a:gd name="connsiteY25-310556" fmla="*/ 1608905 h 2329276"/>
                  <a:gd name="connsiteX26-310557" fmla="*/ 1270852 w 5729131"/>
                  <a:gd name="connsiteY26-310558" fmla="*/ 1629357 h 2329276"/>
                  <a:gd name="connsiteX27-310559" fmla="*/ 1254945 w 5729131"/>
                  <a:gd name="connsiteY27-310560" fmla="*/ 1649809 h 2329276"/>
                  <a:gd name="connsiteX28-310561" fmla="*/ 1282214 w 5729131"/>
                  <a:gd name="connsiteY28-310562" fmla="*/ 1692986 h 2329276"/>
                  <a:gd name="connsiteX29-310563" fmla="*/ 1243582 w 5729131"/>
                  <a:gd name="connsiteY29-310564" fmla="*/ 1708893 h 2329276"/>
                  <a:gd name="connsiteX30-310565" fmla="*/ 1254945 w 5729131"/>
                  <a:gd name="connsiteY30-310566" fmla="*/ 1727073 h 2329276"/>
                  <a:gd name="connsiteX31-310567" fmla="*/ 1216313 w 5729131"/>
                  <a:gd name="connsiteY31-310568" fmla="*/ 1752070 h 2329276"/>
                  <a:gd name="connsiteX32-310569" fmla="*/ 1275397 w 5729131"/>
                  <a:gd name="connsiteY32-310570" fmla="*/ 1795247 h 2329276"/>
                  <a:gd name="connsiteX33-310571" fmla="*/ 1270852 w 5729131"/>
                  <a:gd name="connsiteY33-310572" fmla="*/ 1822517 h 2329276"/>
                  <a:gd name="connsiteX34-310573" fmla="*/ 1259108 w 5729131"/>
                  <a:gd name="connsiteY34-310574" fmla="*/ 1821538 h 2329276"/>
                  <a:gd name="connsiteX35-310575" fmla="*/ 1258945 w 5729131"/>
                  <a:gd name="connsiteY35-310576" fmla="*/ 1822517 h 2329276"/>
                  <a:gd name="connsiteX36-310577" fmla="*/ 1215644 w 5729131"/>
                  <a:gd name="connsiteY36-310578" fmla="*/ 1818908 h 2329276"/>
                  <a:gd name="connsiteX37-310579" fmla="*/ 1204950 w 5729131"/>
                  <a:gd name="connsiteY37-310580" fmla="*/ 1833879 h 2329276"/>
                  <a:gd name="connsiteX38-310581" fmla="*/ 1196495 w 5729131"/>
                  <a:gd name="connsiteY38-310582" fmla="*/ 1829047 h 2329276"/>
                  <a:gd name="connsiteX39-310583" fmla="*/ 1193043 w 5729131"/>
                  <a:gd name="connsiteY39-310584" fmla="*/ 1833879 h 2329276"/>
                  <a:gd name="connsiteX40-310585" fmla="*/ 1145322 w 5729131"/>
                  <a:gd name="connsiteY40-310586" fmla="*/ 1806609 h 2329276"/>
                  <a:gd name="connsiteX41-310587" fmla="*/ 1098145 w 5729131"/>
                  <a:gd name="connsiteY41-310588" fmla="*/ 1806609 h 2329276"/>
                  <a:gd name="connsiteX42-310589" fmla="*/ 1061785 w 5729131"/>
                  <a:gd name="connsiteY42-310590" fmla="*/ 1833879 h 2329276"/>
                  <a:gd name="connsiteX43-310591" fmla="*/ 1055322 w 5729131"/>
                  <a:gd name="connsiteY43-310592" fmla="*/ 1829796 h 2329276"/>
                  <a:gd name="connsiteX44-310593" fmla="*/ 1049878 w 5729131"/>
                  <a:gd name="connsiteY44-310594" fmla="*/ 1833879 h 2329276"/>
                  <a:gd name="connsiteX45-310595" fmla="*/ 1006701 w 5729131"/>
                  <a:gd name="connsiteY45-310596" fmla="*/ 1806609 h 2329276"/>
                  <a:gd name="connsiteX46-310597" fmla="*/ 924893 w 5729131"/>
                  <a:gd name="connsiteY46-310598" fmla="*/ 1770250 h 2329276"/>
                  <a:gd name="connsiteX47-310599" fmla="*/ 877716 w 5729131"/>
                  <a:gd name="connsiteY47-310600" fmla="*/ 1770250 h 2329276"/>
                  <a:gd name="connsiteX48-310601" fmla="*/ 802724 w 5729131"/>
                  <a:gd name="connsiteY48-310602" fmla="*/ 1833879 h 2329276"/>
                  <a:gd name="connsiteX49-310603" fmla="*/ 798179 w 5729131"/>
                  <a:gd name="connsiteY49-310604" fmla="*/ 1877056 h 2329276"/>
                  <a:gd name="connsiteX50-310605" fmla="*/ 787406 w 5729131"/>
                  <a:gd name="connsiteY50-310606" fmla="*/ 1866283 h 2329276"/>
                  <a:gd name="connsiteX51-310607" fmla="*/ 786272 w 5729131"/>
                  <a:gd name="connsiteY51-310608" fmla="*/ 1877056 h 2329276"/>
                  <a:gd name="connsiteX52-310609" fmla="*/ 756063 w 5729131"/>
                  <a:gd name="connsiteY52-310610" fmla="*/ 1846846 h 2329276"/>
                  <a:gd name="connsiteX53-310611" fmla="*/ 732278 w 5729131"/>
                  <a:gd name="connsiteY53-310612" fmla="*/ 1904325 h 2329276"/>
                  <a:gd name="connsiteX54-310613" fmla="*/ 743640 w 5729131"/>
                  <a:gd name="connsiteY54-310614" fmla="*/ 1913415 h 2329276"/>
                  <a:gd name="connsiteX55-310615" fmla="*/ 723188 w 5729131"/>
                  <a:gd name="connsiteY55-310616" fmla="*/ 1956592 h 2329276"/>
                  <a:gd name="connsiteX56-310617" fmla="*/ 747026 w 5729131"/>
                  <a:gd name="connsiteY56-310618" fmla="*/ 1993433 h 2329276"/>
                  <a:gd name="connsiteX57-310619" fmla="*/ 763548 w 5729131"/>
                  <a:gd name="connsiteY57-310620" fmla="*/ 1990679 h 2329276"/>
                  <a:gd name="connsiteX58-310621" fmla="*/ 764871 w 5729131"/>
                  <a:gd name="connsiteY58-310622" fmla="*/ 1992443 h 2329276"/>
                  <a:gd name="connsiteX59-310623" fmla="*/ 775455 w 5729131"/>
                  <a:gd name="connsiteY59-310624" fmla="*/ 1990679 h 2329276"/>
                  <a:gd name="connsiteX60-310625" fmla="*/ 802724 w 5729131"/>
                  <a:gd name="connsiteY60-310626" fmla="*/ 2027038 h 2329276"/>
                  <a:gd name="connsiteX61-310627" fmla="*/ 798179 w 5729131"/>
                  <a:gd name="connsiteY61-310628" fmla="*/ 2054308 h 2329276"/>
                  <a:gd name="connsiteX62-310629" fmla="*/ 818632 w 5729131"/>
                  <a:gd name="connsiteY62-310630" fmla="*/ 2065670 h 2329276"/>
                  <a:gd name="connsiteX63-310631" fmla="*/ 802724 w 5729131"/>
                  <a:gd name="connsiteY63-310632" fmla="*/ 2097485 h 2329276"/>
                  <a:gd name="connsiteX64-310633" fmla="*/ 766365 w 5729131"/>
                  <a:gd name="connsiteY64-310634" fmla="*/ 2102030 h 2329276"/>
                  <a:gd name="connsiteX65-310635" fmla="*/ 727733 w 5729131"/>
                  <a:gd name="connsiteY65-310636" fmla="*/ 2161114 h 2329276"/>
                  <a:gd name="connsiteX66-310637" fmla="*/ 759548 w 5729131"/>
                  <a:gd name="connsiteY66-310638" fmla="*/ 2204291 h 2329276"/>
                  <a:gd name="connsiteX67-310639" fmla="*/ 759548 w 5729131"/>
                  <a:gd name="connsiteY67-310640" fmla="*/ 2242922 h 2329276"/>
                  <a:gd name="connsiteX68-310641" fmla="*/ 798179 w 5729131"/>
                  <a:gd name="connsiteY68-310642" fmla="*/ 2302007 h 2329276"/>
                  <a:gd name="connsiteX69-310643" fmla="*/ 775455 w 5729131"/>
                  <a:gd name="connsiteY69-310644" fmla="*/ 2317914 h 2329276"/>
                  <a:gd name="connsiteX70-310645" fmla="*/ 770910 w 5729131"/>
                  <a:gd name="connsiteY70-310646" fmla="*/ 2329276 h 2329276"/>
                  <a:gd name="connsiteX71-310647" fmla="*/ 759003 w 5729131"/>
                  <a:gd name="connsiteY71-310648" fmla="*/ 2329276 h 2329276"/>
                  <a:gd name="connsiteX72-310649" fmla="*/ 755003 w 5729131"/>
                  <a:gd name="connsiteY72-310650" fmla="*/ 2329276 h 2329276"/>
                  <a:gd name="connsiteX73-310651" fmla="*/ 743096 w 5729131"/>
                  <a:gd name="connsiteY73-310652" fmla="*/ 2329276 h 2329276"/>
                  <a:gd name="connsiteX74-310653" fmla="*/ 715826 w 5729131"/>
                  <a:gd name="connsiteY74-310654" fmla="*/ 2295189 h 2329276"/>
                  <a:gd name="connsiteX75-310655" fmla="*/ 704464 w 5729131"/>
                  <a:gd name="connsiteY75-310656" fmla="*/ 2295189 h 2329276"/>
                  <a:gd name="connsiteX76-310657" fmla="*/ 684012 w 5729131"/>
                  <a:gd name="connsiteY76-310658" fmla="*/ 2286099 h 2329276"/>
                  <a:gd name="connsiteX77-310659" fmla="*/ 672649 w 5729131"/>
                  <a:gd name="connsiteY77-310660" fmla="*/ 2263375 h 2329276"/>
                  <a:gd name="connsiteX78-310661" fmla="*/ 645222 w 5729131"/>
                  <a:gd name="connsiteY78-310662" fmla="*/ 2255538 h 2329276"/>
                  <a:gd name="connsiteX79-310663" fmla="*/ 625472 w 5729131"/>
                  <a:gd name="connsiteY79-310664" fmla="*/ 2258830 h 2329276"/>
                  <a:gd name="connsiteX80-310665" fmla="*/ 623771 w 5729131"/>
                  <a:gd name="connsiteY80-310666" fmla="*/ 2257129 h 2329276"/>
                  <a:gd name="connsiteX81-310667" fmla="*/ 613565 w 5729131"/>
                  <a:gd name="connsiteY81-310668" fmla="*/ 2258830 h 2329276"/>
                  <a:gd name="connsiteX82-310669" fmla="*/ 609020 w 5729131"/>
                  <a:gd name="connsiteY82-310670" fmla="*/ 2254285 h 2329276"/>
                  <a:gd name="connsiteX83-310671" fmla="*/ 559026 w 5729131"/>
                  <a:gd name="connsiteY83-310672" fmla="*/ 2227015 h 2329276"/>
                  <a:gd name="connsiteX84-310673" fmla="*/ 506760 w 5729131"/>
                  <a:gd name="connsiteY84-310674" fmla="*/ 2220198 h 2329276"/>
                  <a:gd name="connsiteX85-310675" fmla="*/ 483280 w 5729131"/>
                  <a:gd name="connsiteY85-310676" fmla="*/ 2213489 h 2329276"/>
                  <a:gd name="connsiteX86-310677" fmla="*/ 480035 w 5729131"/>
                  <a:gd name="connsiteY86-310678" fmla="*/ 2215653 h 2329276"/>
                  <a:gd name="connsiteX87-310679" fmla="*/ 475042 w 5729131"/>
                  <a:gd name="connsiteY87-310680" fmla="*/ 2211135 h 2329276"/>
                  <a:gd name="connsiteX88-310681" fmla="*/ 474945 w 5729131"/>
                  <a:gd name="connsiteY88-310682" fmla="*/ 2211108 h 2329276"/>
                  <a:gd name="connsiteX89-310683" fmla="*/ 468128 w 5729131"/>
                  <a:gd name="connsiteY89-310684" fmla="*/ 2215653 h 2329276"/>
                  <a:gd name="connsiteX90-310685" fmla="*/ 420406 w 5729131"/>
                  <a:gd name="connsiteY90-310686" fmla="*/ 2172476 h 2329276"/>
                  <a:gd name="connsiteX91-310687" fmla="*/ 381774 w 5729131"/>
                  <a:gd name="connsiteY91-310688" fmla="*/ 2156569 h 2329276"/>
                  <a:gd name="connsiteX92-310689" fmla="*/ 349960 w 5729131"/>
                  <a:gd name="connsiteY92-310690" fmla="*/ 2124754 h 2329276"/>
                  <a:gd name="connsiteX93-310691" fmla="*/ 377229 w 5729131"/>
                  <a:gd name="connsiteY93-310692" fmla="*/ 2117937 h 2329276"/>
                  <a:gd name="connsiteX94-310693" fmla="*/ 404499 w 5729131"/>
                  <a:gd name="connsiteY94-310694" fmla="*/ 2070215 h 2329276"/>
                  <a:gd name="connsiteX95-310695" fmla="*/ 388591 w 5729131"/>
                  <a:gd name="connsiteY95-310696" fmla="*/ 2054308 h 2329276"/>
                  <a:gd name="connsiteX96-310697" fmla="*/ 440858 w 5729131"/>
                  <a:gd name="connsiteY96-310698" fmla="*/ 2027038 h 2329276"/>
                  <a:gd name="connsiteX97-310699" fmla="*/ 440858 w 5729131"/>
                  <a:gd name="connsiteY97-310700" fmla="*/ 2023982 h 2329276"/>
                  <a:gd name="connsiteX98-310701" fmla="*/ 416406 w 5729131"/>
                  <a:gd name="connsiteY98-310702" fmla="*/ 2027038 h 2329276"/>
                  <a:gd name="connsiteX99-310703" fmla="*/ 416406 w 5729131"/>
                  <a:gd name="connsiteY99-310704" fmla="*/ 2025550 h 2329276"/>
                  <a:gd name="connsiteX100-310705" fmla="*/ 404499 w 5729131"/>
                  <a:gd name="connsiteY100-310706" fmla="*/ 2027038 h 2329276"/>
                  <a:gd name="connsiteX101-310707" fmla="*/ 404499 w 5729131"/>
                  <a:gd name="connsiteY101-310708" fmla="*/ 2006586 h 2329276"/>
                  <a:gd name="connsiteX102-310709" fmla="*/ 424951 w 5729131"/>
                  <a:gd name="connsiteY102-310710" fmla="*/ 1990679 h 2329276"/>
                  <a:gd name="connsiteX103-310711" fmla="*/ 463583 w 5729131"/>
                  <a:gd name="connsiteY103-310712" fmla="*/ 1983862 h 2329276"/>
                  <a:gd name="connsiteX104-310713" fmla="*/ 468128 w 5729131"/>
                  <a:gd name="connsiteY104-310714" fmla="*/ 1967954 h 2329276"/>
                  <a:gd name="connsiteX105-310715" fmla="*/ 456765 w 5729131"/>
                  <a:gd name="connsiteY105-310716" fmla="*/ 1936140 h 2329276"/>
                  <a:gd name="connsiteX106-310717" fmla="*/ 474945 w 5729131"/>
                  <a:gd name="connsiteY106-310718" fmla="*/ 1908870 h 2329276"/>
                  <a:gd name="connsiteX107-310719" fmla="*/ 474945 w 5729131"/>
                  <a:gd name="connsiteY107-310720" fmla="*/ 1888418 h 2329276"/>
                  <a:gd name="connsiteX108-310721" fmla="*/ 420406 w 5729131"/>
                  <a:gd name="connsiteY108-310722" fmla="*/ 1870238 h 2329276"/>
                  <a:gd name="connsiteX109-310723" fmla="*/ 409588 w 5729131"/>
                  <a:gd name="connsiteY109-310724" fmla="*/ 1870238 h 2329276"/>
                  <a:gd name="connsiteX110-310725" fmla="*/ 397681 w 5729131"/>
                  <a:gd name="connsiteY110-310726" fmla="*/ 1870238 h 2329276"/>
                  <a:gd name="connsiteX111-310727" fmla="*/ 379485 w 5729131"/>
                  <a:gd name="connsiteY111-310728" fmla="*/ 1847999 h 2329276"/>
                  <a:gd name="connsiteX112-310729" fmla="*/ 357322 w 5729131"/>
                  <a:gd name="connsiteY112-310730" fmla="*/ 1854331 h 2329276"/>
                  <a:gd name="connsiteX113-310731" fmla="*/ 352842 w 5729131"/>
                  <a:gd name="connsiteY113-310732" fmla="*/ 1852209 h 2329276"/>
                  <a:gd name="connsiteX114-310733" fmla="*/ 345415 w 5729131"/>
                  <a:gd name="connsiteY114-310734" fmla="*/ 1854331 h 2329276"/>
                  <a:gd name="connsiteX115-310735" fmla="*/ 302238 w 5729131"/>
                  <a:gd name="connsiteY115-310736" fmla="*/ 1833879 h 2329276"/>
                  <a:gd name="connsiteX116-310737" fmla="*/ 302238 w 5729131"/>
                  <a:gd name="connsiteY116-310738" fmla="*/ 1822517 h 2329276"/>
                  <a:gd name="connsiteX117-310739" fmla="*/ 286331 w 5729131"/>
                  <a:gd name="connsiteY117-310740" fmla="*/ 1795247 h 2329276"/>
                  <a:gd name="connsiteX118-310741" fmla="*/ 270968 w 5729131"/>
                  <a:gd name="connsiteY118-310742" fmla="*/ 1795247 h 2329276"/>
                  <a:gd name="connsiteX119-310743" fmla="*/ 259061 w 5729131"/>
                  <a:gd name="connsiteY119-310744" fmla="*/ 1795247 h 2329276"/>
                  <a:gd name="connsiteX120-310745" fmla="*/ 254516 w 5729131"/>
                  <a:gd name="connsiteY120-310746" fmla="*/ 1779340 h 2329276"/>
                  <a:gd name="connsiteX121-310747" fmla="*/ 263606 w 5729131"/>
                  <a:gd name="connsiteY121-310748" fmla="*/ 1763433 h 2329276"/>
                  <a:gd name="connsiteX122-310749" fmla="*/ 243991 w 5729131"/>
                  <a:gd name="connsiteY122-310750" fmla="*/ 1732920 h 2329276"/>
                  <a:gd name="connsiteX123-310751" fmla="*/ 216429 w 5729131"/>
                  <a:gd name="connsiteY123-310752" fmla="*/ 1736163 h 2329276"/>
                  <a:gd name="connsiteX124-310753" fmla="*/ 212956 w 5729131"/>
                  <a:gd name="connsiteY124-310754" fmla="*/ 1735171 h 2329276"/>
                  <a:gd name="connsiteX125-310755" fmla="*/ 204522 w 5729131"/>
                  <a:gd name="connsiteY125-310756" fmla="*/ 1736163 h 2329276"/>
                  <a:gd name="connsiteX126-310757" fmla="*/ 199623 w 5729131"/>
                  <a:gd name="connsiteY126-310758" fmla="*/ 1734763 h 2329276"/>
                  <a:gd name="connsiteX127-310759" fmla="*/ 195977 w 5729131"/>
                  <a:gd name="connsiteY127-310760" fmla="*/ 1747525 h 2329276"/>
                  <a:gd name="connsiteX128-310761" fmla="*/ 184968 w 5729131"/>
                  <a:gd name="connsiteY128-310762" fmla="*/ 1744380 h 2329276"/>
                  <a:gd name="connsiteX129-310763" fmla="*/ 184070 w 5729131"/>
                  <a:gd name="connsiteY129-310764" fmla="*/ 1747525 h 2329276"/>
                  <a:gd name="connsiteX130-310765" fmla="*/ 168163 w 5729131"/>
                  <a:gd name="connsiteY130-310766" fmla="*/ 1742990 h 2329276"/>
                  <a:gd name="connsiteX131-310767" fmla="*/ 156800 w 5729131"/>
                  <a:gd name="connsiteY131-310768" fmla="*/ 1704348 h 2329276"/>
                  <a:gd name="connsiteX132-310769" fmla="*/ 152255 w 5729131"/>
                  <a:gd name="connsiteY132-310770" fmla="*/ 1688441 h 2329276"/>
                  <a:gd name="connsiteX133-310771" fmla="*/ 156800 w 5729131"/>
                  <a:gd name="connsiteY133-310772" fmla="*/ 1683896 h 2329276"/>
                  <a:gd name="connsiteX134-310773" fmla="*/ 168707 w 5729131"/>
                  <a:gd name="connsiteY134-310774" fmla="*/ 1683896 h 2329276"/>
                  <a:gd name="connsiteX135-310775" fmla="*/ 188615 w 5729131"/>
                  <a:gd name="connsiteY135-310776" fmla="*/ 1683896 h 2329276"/>
                  <a:gd name="connsiteX136-310777" fmla="*/ 199977 w 5729131"/>
                  <a:gd name="connsiteY136-310778" fmla="*/ 1672534 h 2329276"/>
                  <a:gd name="connsiteX137-310779" fmla="*/ 188615 w 5729131"/>
                  <a:gd name="connsiteY137-310780" fmla="*/ 1649809 h 2329276"/>
                  <a:gd name="connsiteX138-310781" fmla="*/ 168163 w 5729131"/>
                  <a:gd name="connsiteY138-310782" fmla="*/ 1640720 h 2329276"/>
                  <a:gd name="connsiteX139-310783" fmla="*/ 168163 w 5729131"/>
                  <a:gd name="connsiteY139-310784" fmla="*/ 1633902 h 2329276"/>
                  <a:gd name="connsiteX140-310785" fmla="*/ 152255 w 5729131"/>
                  <a:gd name="connsiteY140-310786" fmla="*/ 1617995 h 2329276"/>
                  <a:gd name="connsiteX141-310787" fmla="*/ 129531 w 5729131"/>
                  <a:gd name="connsiteY141-310788" fmla="*/ 1581635 h 2329276"/>
                  <a:gd name="connsiteX142-310789" fmla="*/ 140893 w 5729131"/>
                  <a:gd name="connsiteY142-310790" fmla="*/ 1558911 h 2329276"/>
                  <a:gd name="connsiteX143-310791" fmla="*/ 136348 w 5729131"/>
                  <a:gd name="connsiteY143-310792" fmla="*/ 1531641 h 2329276"/>
                  <a:gd name="connsiteX144-310793" fmla="*/ 103789 w 5729131"/>
                  <a:gd name="connsiteY144-310794" fmla="*/ 1518234 h 2329276"/>
                  <a:gd name="connsiteX145-310795" fmla="*/ 93716 w 5729131"/>
                  <a:gd name="connsiteY145-310796" fmla="*/ 1522551 h 2329276"/>
                  <a:gd name="connsiteX146-310797" fmla="*/ 91868 w 5729131"/>
                  <a:gd name="connsiteY146-310798" fmla="*/ 1518240 h 2329276"/>
                  <a:gd name="connsiteX147-310799" fmla="*/ 81809 w 5729131"/>
                  <a:gd name="connsiteY147-310800" fmla="*/ 1522551 h 2329276"/>
                  <a:gd name="connsiteX148-310801" fmla="*/ 74992 w 5729131"/>
                  <a:gd name="connsiteY148-310802" fmla="*/ 1506644 h 2329276"/>
                  <a:gd name="connsiteX149-310803" fmla="*/ 34087 w 5729131"/>
                  <a:gd name="connsiteY149-310804" fmla="*/ 1495282 h 2329276"/>
                  <a:gd name="connsiteX150-310805" fmla="*/ 22725 w 5729131"/>
                  <a:gd name="connsiteY150-310806" fmla="*/ 1452105 h 2329276"/>
                  <a:gd name="connsiteX151-310807" fmla="*/ 22725 w 5729131"/>
                  <a:gd name="connsiteY151-310808" fmla="*/ 1420290 h 2329276"/>
                  <a:gd name="connsiteX152-310809" fmla="*/ 0 w 5729131"/>
                  <a:gd name="connsiteY152-310810" fmla="*/ 1404383 h 2329276"/>
                  <a:gd name="connsiteX153-310811" fmla="*/ 15907 w 5729131"/>
                  <a:gd name="connsiteY153-310812" fmla="*/ 1381659 h 2329276"/>
                  <a:gd name="connsiteX154-310813" fmla="*/ 6818 w 5729131"/>
                  <a:gd name="connsiteY154-310814" fmla="*/ 1318030 h 2329276"/>
                  <a:gd name="connsiteX155-310815" fmla="*/ 34087 w 5729131"/>
                  <a:gd name="connsiteY155-310816" fmla="*/ 1274853 h 2329276"/>
                  <a:gd name="connsiteX156-310817" fmla="*/ 27270 w 5729131"/>
                  <a:gd name="connsiteY156-310818" fmla="*/ 1263491 h 2329276"/>
                  <a:gd name="connsiteX157-310819" fmla="*/ 70447 w 5729131"/>
                  <a:gd name="connsiteY157-310820" fmla="*/ 1224859 h 2329276"/>
                  <a:gd name="connsiteX158-310821" fmla="*/ 27270 w 5729131"/>
                  <a:gd name="connsiteY158-310822" fmla="*/ 1188499 h 2329276"/>
                  <a:gd name="connsiteX159-310823" fmla="*/ 109078 w 5729131"/>
                  <a:gd name="connsiteY159-310824" fmla="*/ 1090783 h 2329276"/>
                  <a:gd name="connsiteX160-310825" fmla="*/ 145438 w 5729131"/>
                  <a:gd name="connsiteY160-310826" fmla="*/ 1047606 h 2329276"/>
                  <a:gd name="connsiteX161-310827" fmla="*/ 156800 w 5729131"/>
                  <a:gd name="connsiteY161-310828" fmla="*/ 1004430 h 2329276"/>
                  <a:gd name="connsiteX162-310829" fmla="*/ 102261 w 5729131"/>
                  <a:gd name="connsiteY162-310830" fmla="*/ 952163 h 2329276"/>
                  <a:gd name="connsiteX163-310831" fmla="*/ 118168 w 5729131"/>
                  <a:gd name="connsiteY163-310832" fmla="*/ 897624 h 2329276"/>
                  <a:gd name="connsiteX164-310833" fmla="*/ 86354 w 5729131"/>
                  <a:gd name="connsiteY164-310834" fmla="*/ 833995 h 2329276"/>
                  <a:gd name="connsiteX165-310835" fmla="*/ 109078 w 5729131"/>
                  <a:gd name="connsiteY165-310836" fmla="*/ 759003 h 2329276"/>
                  <a:gd name="connsiteX166-310837" fmla="*/ 70447 w 5729131"/>
                  <a:gd name="connsiteY166-310838" fmla="*/ 656742 h 2329276"/>
                  <a:gd name="connsiteX167-310839" fmla="*/ 102261 w 5729131"/>
                  <a:gd name="connsiteY167-310840" fmla="*/ 586296 h 2329276"/>
                  <a:gd name="connsiteX168-310841" fmla="*/ 43177 w 5729131"/>
                  <a:gd name="connsiteY168-310842" fmla="*/ 520395 h 2329276"/>
                  <a:gd name="connsiteX169-310843" fmla="*/ 49994 w 5729131"/>
                  <a:gd name="connsiteY169-310844" fmla="*/ 445403 h 2329276"/>
                  <a:gd name="connsiteX170-310845" fmla="*/ 81809 w 5729131"/>
                  <a:gd name="connsiteY170-310846" fmla="*/ 440858 h 2329276"/>
                  <a:gd name="connsiteX171-310847" fmla="*/ 145438 w 5729131"/>
                  <a:gd name="connsiteY171-310848" fmla="*/ 397682 h 2329276"/>
                  <a:gd name="connsiteX172-310849" fmla="*/ 184070 w 5729131"/>
                  <a:gd name="connsiteY172-310850" fmla="*/ 359050 h 2329276"/>
                  <a:gd name="connsiteX173-310851" fmla="*/ 189699 w 5729131"/>
                  <a:gd name="connsiteY173-310852" fmla="*/ 365328 h 2329276"/>
                  <a:gd name="connsiteX174-310853" fmla="*/ 195977 w 5729131"/>
                  <a:gd name="connsiteY174-310854" fmla="*/ 359050 h 2329276"/>
                  <a:gd name="connsiteX175-310855" fmla="*/ 255061 w 5729131"/>
                  <a:gd name="connsiteY175-310856" fmla="*/ 424951 h 2329276"/>
                  <a:gd name="connsiteX176-310857" fmla="*/ 350504 w 5729131"/>
                  <a:gd name="connsiteY176-310858" fmla="*/ 445403 h 2329276"/>
                  <a:gd name="connsiteX177-310859" fmla="*/ 491397 w 5729131"/>
                  <a:gd name="connsiteY177-310860" fmla="*/ 559027 h 2329276"/>
                  <a:gd name="connsiteX178-310861" fmla="*/ 523211 w 5729131"/>
                  <a:gd name="connsiteY178-310862" fmla="*/ 606748 h 2329276"/>
                  <a:gd name="connsiteX179-310863" fmla="*/ 523211 w 5729131"/>
                  <a:gd name="connsiteY179-310864" fmla="*/ 665832 h 2329276"/>
                  <a:gd name="connsiteX180-310865" fmla="*/ 486852 w 5729131"/>
                  <a:gd name="connsiteY180-310866" fmla="*/ 720371 h 2329276"/>
                  <a:gd name="connsiteX181-310867" fmla="*/ 420951 w 5729131"/>
                  <a:gd name="connsiteY181-310868" fmla="*/ 740824 h 2329276"/>
                  <a:gd name="connsiteX182-310869" fmla="*/ 415909 w 5729131"/>
                  <a:gd name="connsiteY182-310870" fmla="*/ 738693 h 2329276"/>
                  <a:gd name="connsiteX183-310871" fmla="*/ 409044 w 5729131"/>
                  <a:gd name="connsiteY183-310872" fmla="*/ 740824 h 2329276"/>
                  <a:gd name="connsiteX184-310873" fmla="*/ 252950 w 5729131"/>
                  <a:gd name="connsiteY184-310874" fmla="*/ 674868 h 2329276"/>
                  <a:gd name="connsiteX185-310875" fmla="*/ 232336 w 5729131"/>
                  <a:gd name="connsiteY185-310876" fmla="*/ 681740 h 2329276"/>
                  <a:gd name="connsiteX186-310877" fmla="*/ 291420 w 5729131"/>
                  <a:gd name="connsiteY186-310878" fmla="*/ 752186 h 2329276"/>
                  <a:gd name="connsiteX187-310879" fmla="*/ 291420 w 5729131"/>
                  <a:gd name="connsiteY187-310880" fmla="*/ 790818 h 2329276"/>
                  <a:gd name="connsiteX188-310881" fmla="*/ 298238 w 5729131"/>
                  <a:gd name="connsiteY188-310882" fmla="*/ 877172 h 2329276"/>
                  <a:gd name="connsiteX189-310883" fmla="*/ 345959 w 5729131"/>
                  <a:gd name="connsiteY189-310884" fmla="*/ 908986 h 2329276"/>
                  <a:gd name="connsiteX190-310885" fmla="*/ 362087 w 5729131"/>
                  <a:gd name="connsiteY190-310886" fmla="*/ 918394 h 2329276"/>
                  <a:gd name="connsiteX191-310887" fmla="*/ 365867 w 5729131"/>
                  <a:gd name="connsiteY191-310888" fmla="*/ 886261 h 2329276"/>
                  <a:gd name="connsiteX192-310889" fmla="*/ 345415 w 5729131"/>
                  <a:gd name="connsiteY192-310890" fmla="*/ 849902 h 2329276"/>
                  <a:gd name="connsiteX193-310891" fmla="*/ 365867 w 5729131"/>
                  <a:gd name="connsiteY193-310892" fmla="*/ 818087 h 2329276"/>
                  <a:gd name="connsiteX194-310893" fmla="*/ 374560 w 5729131"/>
                  <a:gd name="connsiteY194-310894" fmla="*/ 823086 h 2329276"/>
                  <a:gd name="connsiteX195-310895" fmla="*/ 377774 w 5729131"/>
                  <a:gd name="connsiteY195-310896" fmla="*/ 818087 h 2329276"/>
                  <a:gd name="connsiteX196-310897" fmla="*/ 461933 w 5729131"/>
                  <a:gd name="connsiteY196-310898" fmla="*/ 866479 h 2329276"/>
                  <a:gd name="connsiteX197-310899" fmla="*/ 484035 w 5729131"/>
                  <a:gd name="connsiteY197-310900" fmla="*/ 849902 h 2329276"/>
                  <a:gd name="connsiteX198-310901" fmla="*/ 463583 w 5729131"/>
                  <a:gd name="connsiteY198-310902" fmla="*/ 784000 h 2329276"/>
                  <a:gd name="connsiteX199-310903" fmla="*/ 549936 w 5729131"/>
                  <a:gd name="connsiteY199-310904" fmla="*/ 697647 h 2329276"/>
                  <a:gd name="connsiteX200-310905" fmla="*/ 559742 w 5729131"/>
                  <a:gd name="connsiteY200-310906" fmla="*/ 699748 h 2329276"/>
                  <a:gd name="connsiteX201-310907" fmla="*/ 561843 w 5729131"/>
                  <a:gd name="connsiteY201-310908" fmla="*/ 697647 h 2329276"/>
                  <a:gd name="connsiteX202-310909" fmla="*/ 593658 w 5729131"/>
                  <a:gd name="connsiteY202-310910" fmla="*/ 704464 h 2329276"/>
                  <a:gd name="connsiteX203-310911" fmla="*/ 620945 w 5729131"/>
                  <a:gd name="connsiteY203-310912" fmla="*/ 728341 h 2329276"/>
                  <a:gd name="connsiteX204-310913" fmla="*/ 640835 w 5729131"/>
                  <a:gd name="connsiteY204-310914" fmla="*/ 672650 h 2329276"/>
                  <a:gd name="connsiteX205-310915" fmla="*/ 609020 w 5729131"/>
                  <a:gd name="connsiteY205-310916" fmla="*/ 618111 h 2329276"/>
                  <a:gd name="connsiteX206-310917" fmla="*/ 624928 w 5729131"/>
                  <a:gd name="connsiteY206-310918" fmla="*/ 559027 h 2329276"/>
                  <a:gd name="connsiteX207-310919" fmla="*/ 597658 w 5729131"/>
                  <a:gd name="connsiteY207-310920" fmla="*/ 499942 h 2329276"/>
                  <a:gd name="connsiteX208-310921" fmla="*/ 611562 w 5729131"/>
                  <a:gd name="connsiteY208-310922" fmla="*/ 504268 h 2329276"/>
                  <a:gd name="connsiteX209-310923" fmla="*/ 609565 w 5729131"/>
                  <a:gd name="connsiteY209-310924" fmla="*/ 499942 h 2329276"/>
                  <a:gd name="connsiteX210-310925" fmla="*/ 711826 w 5729131"/>
                  <a:gd name="connsiteY210-310926" fmla="*/ 531757 h 2329276"/>
                  <a:gd name="connsiteX211-310927" fmla="*/ 732278 w 5729131"/>
                  <a:gd name="connsiteY211-310928" fmla="*/ 586296 h 2329276"/>
                  <a:gd name="connsiteX212-310929" fmla="*/ 684556 w 5729131"/>
                  <a:gd name="connsiteY212-310930" fmla="*/ 597658 h 2329276"/>
                  <a:gd name="connsiteX213-310931" fmla="*/ 684556 w 5729131"/>
                  <a:gd name="connsiteY213-310932" fmla="*/ 649925 h 2329276"/>
                  <a:gd name="connsiteX214-310933" fmla="*/ 713309 w 5729131"/>
                  <a:gd name="connsiteY214-310934" fmla="*/ 678678 h 2329276"/>
                  <a:gd name="connsiteX215-310935" fmla="*/ 763548 w 5729131"/>
                  <a:gd name="connsiteY215-310936" fmla="*/ 661287 h 2329276"/>
                  <a:gd name="connsiteX216-310937" fmla="*/ 770365 w 5729131"/>
                  <a:gd name="connsiteY216-310938" fmla="*/ 602203 h 2329276"/>
                  <a:gd name="connsiteX217-310939" fmla="*/ 845357 w 5729131"/>
                  <a:gd name="connsiteY217-310940" fmla="*/ 554482 h 2329276"/>
                  <a:gd name="connsiteX218-310941" fmla="*/ 972614 w 5729131"/>
                  <a:gd name="connsiteY218-310942" fmla="*/ 468128 h 2329276"/>
                  <a:gd name="connsiteX219-310943" fmla="*/ 982566 w 5729131"/>
                  <a:gd name="connsiteY219-310944" fmla="*/ 469455 h 2329276"/>
                  <a:gd name="connsiteX220-310945" fmla="*/ 984521 w 5729131"/>
                  <a:gd name="connsiteY220-310946" fmla="*/ 468128 h 2329276"/>
                  <a:gd name="connsiteX221-310947" fmla="*/ 1018608 w 5729131"/>
                  <a:gd name="connsiteY221-310948" fmla="*/ 472673 h 2329276"/>
                  <a:gd name="connsiteX222-310949" fmla="*/ 979977 w 5729131"/>
                  <a:gd name="connsiteY222-310950" fmla="*/ 536302 h 2329276"/>
                  <a:gd name="connsiteX223-310951" fmla="*/ 1012666 w 5729131"/>
                  <a:gd name="connsiteY223-310952" fmla="*/ 541463 h 2329276"/>
                  <a:gd name="connsiteX224-310953" fmla="*/ 1038516 w 5729131"/>
                  <a:gd name="connsiteY224-310954" fmla="*/ 511305 h 2329276"/>
                  <a:gd name="connsiteX225-310955" fmla="*/ 1050423 w 5729131"/>
                  <a:gd name="connsiteY225-310956" fmla="*/ 511305 h 2329276"/>
                  <a:gd name="connsiteX226-310957" fmla="*/ 1108962 w 5729131"/>
                  <a:gd name="connsiteY226-310958" fmla="*/ 511305 h 2329276"/>
                  <a:gd name="connsiteX227-310959" fmla="*/ 1161229 w 5729131"/>
                  <a:gd name="connsiteY227-310960" fmla="*/ 468128 h 2329276"/>
                  <a:gd name="connsiteX228-310961" fmla="*/ 1165711 w 5729131"/>
                  <a:gd name="connsiteY228-310962" fmla="*/ 474262 h 2329276"/>
                  <a:gd name="connsiteX229-310963" fmla="*/ 1173136 w 5729131"/>
                  <a:gd name="connsiteY229-310964" fmla="*/ 468128 h 2329276"/>
                  <a:gd name="connsiteX230-310965" fmla="*/ 1210035 w 5729131"/>
                  <a:gd name="connsiteY230-310966" fmla="*/ 518621 h 2329276"/>
                  <a:gd name="connsiteX231-310967" fmla="*/ 1247583 w 5729131"/>
                  <a:gd name="connsiteY231-310968" fmla="*/ 461311 h 2329276"/>
                  <a:gd name="connsiteX232-310969" fmla="*/ 1211223 w 5729131"/>
                  <a:gd name="connsiteY232-310970" fmla="*/ 402227 h 2329276"/>
                  <a:gd name="connsiteX233-310971" fmla="*/ 1227130 w 5729131"/>
                  <a:gd name="connsiteY233-310972" fmla="*/ 365867 h 2329276"/>
                  <a:gd name="connsiteX234-310973" fmla="*/ 1237665 w 5729131"/>
                  <a:gd name="connsiteY234-310974" fmla="*/ 369005 h 2329276"/>
                  <a:gd name="connsiteX235-310975" fmla="*/ 1239037 w 5729131"/>
                  <a:gd name="connsiteY235-310976" fmla="*/ 365867 h 2329276"/>
                  <a:gd name="connsiteX236-310977" fmla="*/ 1345843 w 5729131"/>
                  <a:gd name="connsiteY236-310978" fmla="*/ 397682 h 2329276"/>
                  <a:gd name="connsiteX237-310979" fmla="*/ 1400382 w 5729131"/>
                  <a:gd name="connsiteY237-310980" fmla="*/ 429496 h 2329276"/>
                  <a:gd name="connsiteX238-310981" fmla="*/ 1519756 w 5729131"/>
                  <a:gd name="connsiteY238-310982" fmla="*/ 536080 h 2329276"/>
                  <a:gd name="connsiteX239-310983" fmla="*/ 1543003 w 5729131"/>
                  <a:gd name="connsiteY239-310984" fmla="*/ 495398 h 2329276"/>
                  <a:gd name="connsiteX240-310985" fmla="*/ 1506643 w 5729131"/>
                  <a:gd name="connsiteY240-310986" fmla="*/ 440858 h 2329276"/>
                  <a:gd name="connsiteX241-310987" fmla="*/ 1506643 w 5729131"/>
                  <a:gd name="connsiteY241-310988" fmla="*/ 418134 h 2329276"/>
                  <a:gd name="connsiteX242-310989" fmla="*/ 1463467 w 5729131"/>
                  <a:gd name="connsiteY242-310990" fmla="*/ 409044 h 2329276"/>
                  <a:gd name="connsiteX243-310991" fmla="*/ 1472556 w 5729131"/>
                  <a:gd name="connsiteY243-310992" fmla="*/ 359050 h 2329276"/>
                  <a:gd name="connsiteX244-310993" fmla="*/ 1452104 w 5729131"/>
                  <a:gd name="connsiteY244-310994" fmla="*/ 272696 h 2329276"/>
                  <a:gd name="connsiteX245-310995" fmla="*/ 1452104 w 5729131"/>
                  <a:gd name="connsiteY245-310996" fmla="*/ 236337 h 2329276"/>
                  <a:gd name="connsiteX246-310997" fmla="*/ 1522551 w 5729131"/>
                  <a:gd name="connsiteY246-310998" fmla="*/ 134076 h 2329276"/>
                  <a:gd name="connsiteX247-310999" fmla="*/ 1543003 w 5729131"/>
                  <a:gd name="connsiteY247-311000" fmla="*/ 20453 h 2329276"/>
                  <a:gd name="connsiteX248-311001" fmla="*/ 1570272 w 5729131"/>
                  <a:gd name="connsiteY248-311002" fmla="*/ 0 h 2329276"/>
                  <a:gd name="connsiteX249-311003" fmla="*/ 1578688 w 5729131"/>
                  <a:gd name="connsiteY249-311004" fmla="*/ 2619 h 2329276"/>
                  <a:gd name="connsiteX250-311005" fmla="*/ 1582179 w 5729131"/>
                  <a:gd name="connsiteY250-311006" fmla="*/ 0 h 2329276"/>
                  <a:gd name="connsiteX251-311007" fmla="*/ 1684440 w 5729131"/>
                  <a:gd name="connsiteY251-311008" fmla="*/ 31815 h 2329276"/>
                  <a:gd name="connsiteX252-311009" fmla="*/ 1688985 w 5729131"/>
                  <a:gd name="connsiteY252-311010" fmla="*/ 102261 h 2329276"/>
                  <a:gd name="connsiteX253-311011" fmla="*/ 1652625 w 5729131"/>
                  <a:gd name="connsiteY253-311012" fmla="*/ 193160 h 2329276"/>
                  <a:gd name="connsiteX254-311013" fmla="*/ 1679895 w 5729131"/>
                  <a:gd name="connsiteY254-311014" fmla="*/ 231792 h 2329276"/>
                  <a:gd name="connsiteX255-311015" fmla="*/ 1688985 w 5729131"/>
                  <a:gd name="connsiteY255-311016" fmla="*/ 306783 h 2329276"/>
                  <a:gd name="connsiteX256-311017" fmla="*/ 1679895 w 5729131"/>
                  <a:gd name="connsiteY256-311018" fmla="*/ 452221 h 2329276"/>
                  <a:gd name="connsiteX257-311019" fmla="*/ 1636718 w 5729131"/>
                  <a:gd name="connsiteY257-311020" fmla="*/ 715827 h 2329276"/>
                  <a:gd name="connsiteX258-311021" fmla="*/ 1662494 w 5729131"/>
                  <a:gd name="connsiteY258-311022" fmla="*/ 722271 h 2329276"/>
                  <a:gd name="connsiteX0-311023" fmla="*/ 1662494 w 5729131"/>
                  <a:gd name="connsiteY0-311024" fmla="*/ 722271 h 2329276"/>
                  <a:gd name="connsiteX1-311025" fmla="*/ 5729132 w 5729131"/>
                  <a:gd name="connsiteY1-311026" fmla="*/ 785976 h 2329276"/>
                  <a:gd name="connsiteX2-311027" fmla="*/ 5693366 w 5729131"/>
                  <a:gd name="connsiteY2-311028" fmla="*/ 792603 h 2329276"/>
                  <a:gd name="connsiteX3-311029" fmla="*/ 5640799 w 5729131"/>
                  <a:gd name="connsiteY3-311030" fmla="*/ 752186 h 2329276"/>
                  <a:gd name="connsiteX4-311031" fmla="*/ 5586259 w 5729131"/>
                  <a:gd name="connsiteY4-311032" fmla="*/ 870354 h 2329276"/>
                  <a:gd name="connsiteX5-311033" fmla="*/ 5575676 w 5729131"/>
                  <a:gd name="connsiteY5-311034" fmla="*/ 869346 h 2329276"/>
                  <a:gd name="connsiteX6-311035" fmla="*/ 5539436 w 5729131"/>
                  <a:gd name="connsiteY6-311036" fmla="*/ 867029 h 2329276"/>
                  <a:gd name="connsiteX7-311037" fmla="*/ 5593077 w 5729131"/>
                  <a:gd name="connsiteY7-311038" fmla="*/ 972615 h 2329276"/>
                  <a:gd name="connsiteX8-311039" fmla="*/ 5613529 w 5729131"/>
                  <a:gd name="connsiteY8-311040" fmla="*/ 1031699 h 2329276"/>
                  <a:gd name="connsiteX9-311041" fmla="*/ 5608984 w 5729131"/>
                  <a:gd name="connsiteY9-311042" fmla="*/ 1054424 h 2329276"/>
                  <a:gd name="connsiteX10-311043" fmla="*/ 1811153 w 5729131"/>
                  <a:gd name="connsiteY10-311044" fmla="*/ 1617995 h 2329276"/>
                  <a:gd name="connsiteX11-311045" fmla="*/ 1748069 w 5729131"/>
                  <a:gd name="connsiteY11-311046" fmla="*/ 1656627 h 2329276"/>
                  <a:gd name="connsiteX12-311047" fmla="*/ 1711709 w 5729131"/>
                  <a:gd name="connsiteY12-311048" fmla="*/ 1661172 h 2329276"/>
                  <a:gd name="connsiteX13-311049" fmla="*/ 1711926 w 5729131"/>
                  <a:gd name="connsiteY13-311050" fmla="*/ 1659656 h 2329276"/>
                  <a:gd name="connsiteX14-311051" fmla="*/ 1699803 w 5729131"/>
                  <a:gd name="connsiteY14-311052" fmla="*/ 1661172 h 2329276"/>
                  <a:gd name="connsiteX15-311053" fmla="*/ 1704347 w 5729131"/>
                  <a:gd name="connsiteY15-311054" fmla="*/ 1629357 h 2329276"/>
                  <a:gd name="connsiteX16-311055" fmla="*/ 1662460 w 5729131"/>
                  <a:gd name="connsiteY16-311056" fmla="*/ 1611406 h 2329276"/>
                  <a:gd name="connsiteX17-311057" fmla="*/ 1629901 w 5729131"/>
                  <a:gd name="connsiteY17-311058" fmla="*/ 1624812 h 2329276"/>
                  <a:gd name="connsiteX18-311059" fmla="*/ 1629300 w 5729131"/>
                  <a:gd name="connsiteY18-311060" fmla="*/ 1620157 h 2329276"/>
                  <a:gd name="connsiteX19-311061" fmla="*/ 1617994 w 5729131"/>
                  <a:gd name="connsiteY19-311062" fmla="*/ 1624812 h 2329276"/>
                  <a:gd name="connsiteX20-311063" fmla="*/ 1608904 w 5729131"/>
                  <a:gd name="connsiteY20-311064" fmla="*/ 1554366 h 2329276"/>
                  <a:gd name="connsiteX21-311065" fmla="*/ 1552684 w 5729131"/>
                  <a:gd name="connsiteY21-311066" fmla="*/ 1544673 h 2329276"/>
                  <a:gd name="connsiteX22-311067" fmla="*/ 1518550 w 5729131"/>
                  <a:gd name="connsiteY22-311068" fmla="*/ 1570273 h 2329276"/>
                  <a:gd name="connsiteX23-311069" fmla="*/ 1425379 w 5729131"/>
                  <a:gd name="connsiteY23-311070" fmla="*/ 1590725 h 2329276"/>
                  <a:gd name="connsiteX24-311071" fmla="*/ 1409472 w 5729131"/>
                  <a:gd name="connsiteY24-311072" fmla="*/ 1608905 h 2329276"/>
                  <a:gd name="connsiteX25-311073" fmla="*/ 1270852 w 5729131"/>
                  <a:gd name="connsiteY25-311074" fmla="*/ 1629357 h 2329276"/>
                  <a:gd name="connsiteX26-311075" fmla="*/ 1254945 w 5729131"/>
                  <a:gd name="connsiteY26-311076" fmla="*/ 1649809 h 2329276"/>
                  <a:gd name="connsiteX27-311077" fmla="*/ 1282214 w 5729131"/>
                  <a:gd name="connsiteY27-311078" fmla="*/ 1692986 h 2329276"/>
                  <a:gd name="connsiteX28-311079" fmla="*/ 1243582 w 5729131"/>
                  <a:gd name="connsiteY28-311080" fmla="*/ 1708893 h 2329276"/>
                  <a:gd name="connsiteX29-311081" fmla="*/ 1254945 w 5729131"/>
                  <a:gd name="connsiteY29-311082" fmla="*/ 1727073 h 2329276"/>
                  <a:gd name="connsiteX30-311083" fmla="*/ 1216313 w 5729131"/>
                  <a:gd name="connsiteY30-311084" fmla="*/ 1752070 h 2329276"/>
                  <a:gd name="connsiteX31-311085" fmla="*/ 1275397 w 5729131"/>
                  <a:gd name="connsiteY31-311086" fmla="*/ 1795247 h 2329276"/>
                  <a:gd name="connsiteX32-311087" fmla="*/ 1270852 w 5729131"/>
                  <a:gd name="connsiteY32-311088" fmla="*/ 1822517 h 2329276"/>
                  <a:gd name="connsiteX33-311089" fmla="*/ 1259108 w 5729131"/>
                  <a:gd name="connsiteY33-311090" fmla="*/ 1821538 h 2329276"/>
                  <a:gd name="connsiteX34-311091" fmla="*/ 1258945 w 5729131"/>
                  <a:gd name="connsiteY34-311092" fmla="*/ 1822517 h 2329276"/>
                  <a:gd name="connsiteX35-311093" fmla="*/ 1215644 w 5729131"/>
                  <a:gd name="connsiteY35-311094" fmla="*/ 1818908 h 2329276"/>
                  <a:gd name="connsiteX36-311095" fmla="*/ 1204950 w 5729131"/>
                  <a:gd name="connsiteY36-311096" fmla="*/ 1833879 h 2329276"/>
                  <a:gd name="connsiteX37-311097" fmla="*/ 1196495 w 5729131"/>
                  <a:gd name="connsiteY37-311098" fmla="*/ 1829047 h 2329276"/>
                  <a:gd name="connsiteX38-311099" fmla="*/ 1193043 w 5729131"/>
                  <a:gd name="connsiteY38-311100" fmla="*/ 1833879 h 2329276"/>
                  <a:gd name="connsiteX39-311101" fmla="*/ 1145322 w 5729131"/>
                  <a:gd name="connsiteY39-311102" fmla="*/ 1806609 h 2329276"/>
                  <a:gd name="connsiteX40-311103" fmla="*/ 1098145 w 5729131"/>
                  <a:gd name="connsiteY40-311104" fmla="*/ 1806609 h 2329276"/>
                  <a:gd name="connsiteX41-311105" fmla="*/ 1061785 w 5729131"/>
                  <a:gd name="connsiteY41-311106" fmla="*/ 1833879 h 2329276"/>
                  <a:gd name="connsiteX42-311107" fmla="*/ 1055322 w 5729131"/>
                  <a:gd name="connsiteY42-311108" fmla="*/ 1829796 h 2329276"/>
                  <a:gd name="connsiteX43-311109" fmla="*/ 1049878 w 5729131"/>
                  <a:gd name="connsiteY43-311110" fmla="*/ 1833879 h 2329276"/>
                  <a:gd name="connsiteX44-311111" fmla="*/ 1006701 w 5729131"/>
                  <a:gd name="connsiteY44-311112" fmla="*/ 1806609 h 2329276"/>
                  <a:gd name="connsiteX45-311113" fmla="*/ 924893 w 5729131"/>
                  <a:gd name="connsiteY45-311114" fmla="*/ 1770250 h 2329276"/>
                  <a:gd name="connsiteX46-311115" fmla="*/ 877716 w 5729131"/>
                  <a:gd name="connsiteY46-311116" fmla="*/ 1770250 h 2329276"/>
                  <a:gd name="connsiteX47-311117" fmla="*/ 802724 w 5729131"/>
                  <a:gd name="connsiteY47-311118" fmla="*/ 1833879 h 2329276"/>
                  <a:gd name="connsiteX48-311119" fmla="*/ 798179 w 5729131"/>
                  <a:gd name="connsiteY48-311120" fmla="*/ 1877056 h 2329276"/>
                  <a:gd name="connsiteX49-311121" fmla="*/ 787406 w 5729131"/>
                  <a:gd name="connsiteY49-311122" fmla="*/ 1866283 h 2329276"/>
                  <a:gd name="connsiteX50-311123" fmla="*/ 786272 w 5729131"/>
                  <a:gd name="connsiteY50-311124" fmla="*/ 1877056 h 2329276"/>
                  <a:gd name="connsiteX51-311125" fmla="*/ 756063 w 5729131"/>
                  <a:gd name="connsiteY51-311126" fmla="*/ 1846846 h 2329276"/>
                  <a:gd name="connsiteX52-311127" fmla="*/ 732278 w 5729131"/>
                  <a:gd name="connsiteY52-311128" fmla="*/ 1904325 h 2329276"/>
                  <a:gd name="connsiteX53-311129" fmla="*/ 743640 w 5729131"/>
                  <a:gd name="connsiteY53-311130" fmla="*/ 1913415 h 2329276"/>
                  <a:gd name="connsiteX54-311131" fmla="*/ 723188 w 5729131"/>
                  <a:gd name="connsiteY54-311132" fmla="*/ 1956592 h 2329276"/>
                  <a:gd name="connsiteX55-311133" fmla="*/ 747026 w 5729131"/>
                  <a:gd name="connsiteY55-311134" fmla="*/ 1993433 h 2329276"/>
                  <a:gd name="connsiteX56-311135" fmla="*/ 763548 w 5729131"/>
                  <a:gd name="connsiteY56-311136" fmla="*/ 1990679 h 2329276"/>
                  <a:gd name="connsiteX57-311137" fmla="*/ 764871 w 5729131"/>
                  <a:gd name="connsiteY57-311138" fmla="*/ 1992443 h 2329276"/>
                  <a:gd name="connsiteX58-311139" fmla="*/ 775455 w 5729131"/>
                  <a:gd name="connsiteY58-311140" fmla="*/ 1990679 h 2329276"/>
                  <a:gd name="connsiteX59-311141" fmla="*/ 802724 w 5729131"/>
                  <a:gd name="connsiteY59-311142" fmla="*/ 2027038 h 2329276"/>
                  <a:gd name="connsiteX60-311143" fmla="*/ 798179 w 5729131"/>
                  <a:gd name="connsiteY60-311144" fmla="*/ 2054308 h 2329276"/>
                  <a:gd name="connsiteX61-311145" fmla="*/ 818632 w 5729131"/>
                  <a:gd name="connsiteY61-311146" fmla="*/ 2065670 h 2329276"/>
                  <a:gd name="connsiteX62-311147" fmla="*/ 802724 w 5729131"/>
                  <a:gd name="connsiteY62-311148" fmla="*/ 2097485 h 2329276"/>
                  <a:gd name="connsiteX63-311149" fmla="*/ 766365 w 5729131"/>
                  <a:gd name="connsiteY63-311150" fmla="*/ 2102030 h 2329276"/>
                  <a:gd name="connsiteX64-311151" fmla="*/ 727733 w 5729131"/>
                  <a:gd name="connsiteY64-311152" fmla="*/ 2161114 h 2329276"/>
                  <a:gd name="connsiteX65-311153" fmla="*/ 759548 w 5729131"/>
                  <a:gd name="connsiteY65-311154" fmla="*/ 2204291 h 2329276"/>
                  <a:gd name="connsiteX66-311155" fmla="*/ 759548 w 5729131"/>
                  <a:gd name="connsiteY66-311156" fmla="*/ 2242922 h 2329276"/>
                  <a:gd name="connsiteX67-311157" fmla="*/ 798179 w 5729131"/>
                  <a:gd name="connsiteY67-311158" fmla="*/ 2302007 h 2329276"/>
                  <a:gd name="connsiteX68-311159" fmla="*/ 775455 w 5729131"/>
                  <a:gd name="connsiteY68-311160" fmla="*/ 2317914 h 2329276"/>
                  <a:gd name="connsiteX69-311161" fmla="*/ 770910 w 5729131"/>
                  <a:gd name="connsiteY69-311162" fmla="*/ 2329276 h 2329276"/>
                  <a:gd name="connsiteX70-311163" fmla="*/ 759003 w 5729131"/>
                  <a:gd name="connsiteY70-311164" fmla="*/ 2329276 h 2329276"/>
                  <a:gd name="connsiteX71-311165" fmla="*/ 755003 w 5729131"/>
                  <a:gd name="connsiteY71-311166" fmla="*/ 2329276 h 2329276"/>
                  <a:gd name="connsiteX72-311167" fmla="*/ 743096 w 5729131"/>
                  <a:gd name="connsiteY72-311168" fmla="*/ 2329276 h 2329276"/>
                  <a:gd name="connsiteX73-311169" fmla="*/ 715826 w 5729131"/>
                  <a:gd name="connsiteY73-311170" fmla="*/ 2295189 h 2329276"/>
                  <a:gd name="connsiteX74-311171" fmla="*/ 704464 w 5729131"/>
                  <a:gd name="connsiteY74-311172" fmla="*/ 2295189 h 2329276"/>
                  <a:gd name="connsiteX75-311173" fmla="*/ 684012 w 5729131"/>
                  <a:gd name="connsiteY75-311174" fmla="*/ 2286099 h 2329276"/>
                  <a:gd name="connsiteX76-311175" fmla="*/ 672649 w 5729131"/>
                  <a:gd name="connsiteY76-311176" fmla="*/ 2263375 h 2329276"/>
                  <a:gd name="connsiteX77-311177" fmla="*/ 645222 w 5729131"/>
                  <a:gd name="connsiteY77-311178" fmla="*/ 2255538 h 2329276"/>
                  <a:gd name="connsiteX78-311179" fmla="*/ 625472 w 5729131"/>
                  <a:gd name="connsiteY78-311180" fmla="*/ 2258830 h 2329276"/>
                  <a:gd name="connsiteX79-311181" fmla="*/ 623771 w 5729131"/>
                  <a:gd name="connsiteY79-311182" fmla="*/ 2257129 h 2329276"/>
                  <a:gd name="connsiteX80-311183" fmla="*/ 613565 w 5729131"/>
                  <a:gd name="connsiteY80-311184" fmla="*/ 2258830 h 2329276"/>
                  <a:gd name="connsiteX81-311185" fmla="*/ 609020 w 5729131"/>
                  <a:gd name="connsiteY81-311186" fmla="*/ 2254285 h 2329276"/>
                  <a:gd name="connsiteX82-311187" fmla="*/ 559026 w 5729131"/>
                  <a:gd name="connsiteY82-311188" fmla="*/ 2227015 h 2329276"/>
                  <a:gd name="connsiteX83-311189" fmla="*/ 506760 w 5729131"/>
                  <a:gd name="connsiteY83-311190" fmla="*/ 2220198 h 2329276"/>
                  <a:gd name="connsiteX84-311191" fmla="*/ 483280 w 5729131"/>
                  <a:gd name="connsiteY84-311192" fmla="*/ 2213489 h 2329276"/>
                  <a:gd name="connsiteX85-311193" fmla="*/ 480035 w 5729131"/>
                  <a:gd name="connsiteY85-311194" fmla="*/ 2215653 h 2329276"/>
                  <a:gd name="connsiteX86-311195" fmla="*/ 475042 w 5729131"/>
                  <a:gd name="connsiteY86-311196" fmla="*/ 2211135 h 2329276"/>
                  <a:gd name="connsiteX87-311197" fmla="*/ 474945 w 5729131"/>
                  <a:gd name="connsiteY87-311198" fmla="*/ 2211108 h 2329276"/>
                  <a:gd name="connsiteX88-311199" fmla="*/ 468128 w 5729131"/>
                  <a:gd name="connsiteY88-311200" fmla="*/ 2215653 h 2329276"/>
                  <a:gd name="connsiteX89-311201" fmla="*/ 420406 w 5729131"/>
                  <a:gd name="connsiteY89-311202" fmla="*/ 2172476 h 2329276"/>
                  <a:gd name="connsiteX90-311203" fmla="*/ 381774 w 5729131"/>
                  <a:gd name="connsiteY90-311204" fmla="*/ 2156569 h 2329276"/>
                  <a:gd name="connsiteX91-311205" fmla="*/ 349960 w 5729131"/>
                  <a:gd name="connsiteY91-311206" fmla="*/ 2124754 h 2329276"/>
                  <a:gd name="connsiteX92-311207" fmla="*/ 377229 w 5729131"/>
                  <a:gd name="connsiteY92-311208" fmla="*/ 2117937 h 2329276"/>
                  <a:gd name="connsiteX93-311209" fmla="*/ 404499 w 5729131"/>
                  <a:gd name="connsiteY93-311210" fmla="*/ 2070215 h 2329276"/>
                  <a:gd name="connsiteX94-311211" fmla="*/ 388591 w 5729131"/>
                  <a:gd name="connsiteY94-311212" fmla="*/ 2054308 h 2329276"/>
                  <a:gd name="connsiteX95-311213" fmla="*/ 440858 w 5729131"/>
                  <a:gd name="connsiteY95-311214" fmla="*/ 2027038 h 2329276"/>
                  <a:gd name="connsiteX96-311215" fmla="*/ 440858 w 5729131"/>
                  <a:gd name="connsiteY96-311216" fmla="*/ 2023982 h 2329276"/>
                  <a:gd name="connsiteX97-311217" fmla="*/ 416406 w 5729131"/>
                  <a:gd name="connsiteY97-311218" fmla="*/ 2027038 h 2329276"/>
                  <a:gd name="connsiteX98-311219" fmla="*/ 416406 w 5729131"/>
                  <a:gd name="connsiteY98-311220" fmla="*/ 2025550 h 2329276"/>
                  <a:gd name="connsiteX99-311221" fmla="*/ 404499 w 5729131"/>
                  <a:gd name="connsiteY99-311222" fmla="*/ 2027038 h 2329276"/>
                  <a:gd name="connsiteX100-311223" fmla="*/ 404499 w 5729131"/>
                  <a:gd name="connsiteY100-311224" fmla="*/ 2006586 h 2329276"/>
                  <a:gd name="connsiteX101-311225" fmla="*/ 424951 w 5729131"/>
                  <a:gd name="connsiteY101-311226" fmla="*/ 1990679 h 2329276"/>
                  <a:gd name="connsiteX102-311227" fmla="*/ 463583 w 5729131"/>
                  <a:gd name="connsiteY102-311228" fmla="*/ 1983862 h 2329276"/>
                  <a:gd name="connsiteX103-311229" fmla="*/ 468128 w 5729131"/>
                  <a:gd name="connsiteY103-311230" fmla="*/ 1967954 h 2329276"/>
                  <a:gd name="connsiteX104-311231" fmla="*/ 456765 w 5729131"/>
                  <a:gd name="connsiteY104-311232" fmla="*/ 1936140 h 2329276"/>
                  <a:gd name="connsiteX105-311233" fmla="*/ 474945 w 5729131"/>
                  <a:gd name="connsiteY105-311234" fmla="*/ 1908870 h 2329276"/>
                  <a:gd name="connsiteX106-311235" fmla="*/ 474945 w 5729131"/>
                  <a:gd name="connsiteY106-311236" fmla="*/ 1888418 h 2329276"/>
                  <a:gd name="connsiteX107-311237" fmla="*/ 420406 w 5729131"/>
                  <a:gd name="connsiteY107-311238" fmla="*/ 1870238 h 2329276"/>
                  <a:gd name="connsiteX108-311239" fmla="*/ 409588 w 5729131"/>
                  <a:gd name="connsiteY108-311240" fmla="*/ 1870238 h 2329276"/>
                  <a:gd name="connsiteX109-311241" fmla="*/ 397681 w 5729131"/>
                  <a:gd name="connsiteY109-311242" fmla="*/ 1870238 h 2329276"/>
                  <a:gd name="connsiteX110-311243" fmla="*/ 379485 w 5729131"/>
                  <a:gd name="connsiteY110-311244" fmla="*/ 1847999 h 2329276"/>
                  <a:gd name="connsiteX111-311245" fmla="*/ 357322 w 5729131"/>
                  <a:gd name="connsiteY111-311246" fmla="*/ 1854331 h 2329276"/>
                  <a:gd name="connsiteX112-311247" fmla="*/ 352842 w 5729131"/>
                  <a:gd name="connsiteY112-311248" fmla="*/ 1852209 h 2329276"/>
                  <a:gd name="connsiteX113-311249" fmla="*/ 345415 w 5729131"/>
                  <a:gd name="connsiteY113-311250" fmla="*/ 1854331 h 2329276"/>
                  <a:gd name="connsiteX114-311251" fmla="*/ 302238 w 5729131"/>
                  <a:gd name="connsiteY114-311252" fmla="*/ 1833879 h 2329276"/>
                  <a:gd name="connsiteX115-311253" fmla="*/ 302238 w 5729131"/>
                  <a:gd name="connsiteY115-311254" fmla="*/ 1822517 h 2329276"/>
                  <a:gd name="connsiteX116-311255" fmla="*/ 286331 w 5729131"/>
                  <a:gd name="connsiteY116-311256" fmla="*/ 1795247 h 2329276"/>
                  <a:gd name="connsiteX117-311257" fmla="*/ 270968 w 5729131"/>
                  <a:gd name="connsiteY117-311258" fmla="*/ 1795247 h 2329276"/>
                  <a:gd name="connsiteX118-311259" fmla="*/ 259061 w 5729131"/>
                  <a:gd name="connsiteY118-311260" fmla="*/ 1795247 h 2329276"/>
                  <a:gd name="connsiteX119-311261" fmla="*/ 254516 w 5729131"/>
                  <a:gd name="connsiteY119-311262" fmla="*/ 1779340 h 2329276"/>
                  <a:gd name="connsiteX120-311263" fmla="*/ 263606 w 5729131"/>
                  <a:gd name="connsiteY120-311264" fmla="*/ 1763433 h 2329276"/>
                  <a:gd name="connsiteX121-311265" fmla="*/ 243991 w 5729131"/>
                  <a:gd name="connsiteY121-311266" fmla="*/ 1732920 h 2329276"/>
                  <a:gd name="connsiteX122-311267" fmla="*/ 216429 w 5729131"/>
                  <a:gd name="connsiteY122-311268" fmla="*/ 1736163 h 2329276"/>
                  <a:gd name="connsiteX123-311269" fmla="*/ 212956 w 5729131"/>
                  <a:gd name="connsiteY123-311270" fmla="*/ 1735171 h 2329276"/>
                  <a:gd name="connsiteX124-311271" fmla="*/ 204522 w 5729131"/>
                  <a:gd name="connsiteY124-311272" fmla="*/ 1736163 h 2329276"/>
                  <a:gd name="connsiteX125-311273" fmla="*/ 199623 w 5729131"/>
                  <a:gd name="connsiteY125-311274" fmla="*/ 1734763 h 2329276"/>
                  <a:gd name="connsiteX126-311275" fmla="*/ 195977 w 5729131"/>
                  <a:gd name="connsiteY126-311276" fmla="*/ 1747525 h 2329276"/>
                  <a:gd name="connsiteX127-311277" fmla="*/ 184968 w 5729131"/>
                  <a:gd name="connsiteY127-311278" fmla="*/ 1744380 h 2329276"/>
                  <a:gd name="connsiteX128-311279" fmla="*/ 184070 w 5729131"/>
                  <a:gd name="connsiteY128-311280" fmla="*/ 1747525 h 2329276"/>
                  <a:gd name="connsiteX129-311281" fmla="*/ 168163 w 5729131"/>
                  <a:gd name="connsiteY129-311282" fmla="*/ 1742990 h 2329276"/>
                  <a:gd name="connsiteX130-311283" fmla="*/ 156800 w 5729131"/>
                  <a:gd name="connsiteY130-311284" fmla="*/ 1704348 h 2329276"/>
                  <a:gd name="connsiteX131-311285" fmla="*/ 152255 w 5729131"/>
                  <a:gd name="connsiteY131-311286" fmla="*/ 1688441 h 2329276"/>
                  <a:gd name="connsiteX132-311287" fmla="*/ 156800 w 5729131"/>
                  <a:gd name="connsiteY132-311288" fmla="*/ 1683896 h 2329276"/>
                  <a:gd name="connsiteX133-311289" fmla="*/ 168707 w 5729131"/>
                  <a:gd name="connsiteY133-311290" fmla="*/ 1683896 h 2329276"/>
                  <a:gd name="connsiteX134-311291" fmla="*/ 188615 w 5729131"/>
                  <a:gd name="connsiteY134-311292" fmla="*/ 1683896 h 2329276"/>
                  <a:gd name="connsiteX135-311293" fmla="*/ 199977 w 5729131"/>
                  <a:gd name="connsiteY135-311294" fmla="*/ 1672534 h 2329276"/>
                  <a:gd name="connsiteX136-311295" fmla="*/ 188615 w 5729131"/>
                  <a:gd name="connsiteY136-311296" fmla="*/ 1649809 h 2329276"/>
                  <a:gd name="connsiteX137-311297" fmla="*/ 168163 w 5729131"/>
                  <a:gd name="connsiteY137-311298" fmla="*/ 1640720 h 2329276"/>
                  <a:gd name="connsiteX138-311299" fmla="*/ 168163 w 5729131"/>
                  <a:gd name="connsiteY138-311300" fmla="*/ 1633902 h 2329276"/>
                  <a:gd name="connsiteX139-311301" fmla="*/ 152255 w 5729131"/>
                  <a:gd name="connsiteY139-311302" fmla="*/ 1617995 h 2329276"/>
                  <a:gd name="connsiteX140-311303" fmla="*/ 129531 w 5729131"/>
                  <a:gd name="connsiteY140-311304" fmla="*/ 1581635 h 2329276"/>
                  <a:gd name="connsiteX141-311305" fmla="*/ 140893 w 5729131"/>
                  <a:gd name="connsiteY141-311306" fmla="*/ 1558911 h 2329276"/>
                  <a:gd name="connsiteX142-311307" fmla="*/ 136348 w 5729131"/>
                  <a:gd name="connsiteY142-311308" fmla="*/ 1531641 h 2329276"/>
                  <a:gd name="connsiteX143-311309" fmla="*/ 103789 w 5729131"/>
                  <a:gd name="connsiteY143-311310" fmla="*/ 1518234 h 2329276"/>
                  <a:gd name="connsiteX144-311311" fmla="*/ 93716 w 5729131"/>
                  <a:gd name="connsiteY144-311312" fmla="*/ 1522551 h 2329276"/>
                  <a:gd name="connsiteX145-311313" fmla="*/ 91868 w 5729131"/>
                  <a:gd name="connsiteY145-311314" fmla="*/ 1518240 h 2329276"/>
                  <a:gd name="connsiteX146-311315" fmla="*/ 81809 w 5729131"/>
                  <a:gd name="connsiteY146-311316" fmla="*/ 1522551 h 2329276"/>
                  <a:gd name="connsiteX147-311317" fmla="*/ 74992 w 5729131"/>
                  <a:gd name="connsiteY147-311318" fmla="*/ 1506644 h 2329276"/>
                  <a:gd name="connsiteX148-311319" fmla="*/ 34087 w 5729131"/>
                  <a:gd name="connsiteY148-311320" fmla="*/ 1495282 h 2329276"/>
                  <a:gd name="connsiteX149-311321" fmla="*/ 22725 w 5729131"/>
                  <a:gd name="connsiteY149-311322" fmla="*/ 1452105 h 2329276"/>
                  <a:gd name="connsiteX150-311323" fmla="*/ 22725 w 5729131"/>
                  <a:gd name="connsiteY150-311324" fmla="*/ 1420290 h 2329276"/>
                  <a:gd name="connsiteX151-311325" fmla="*/ 0 w 5729131"/>
                  <a:gd name="connsiteY151-311326" fmla="*/ 1404383 h 2329276"/>
                  <a:gd name="connsiteX152-311327" fmla="*/ 15907 w 5729131"/>
                  <a:gd name="connsiteY152-311328" fmla="*/ 1381659 h 2329276"/>
                  <a:gd name="connsiteX153-311329" fmla="*/ 6818 w 5729131"/>
                  <a:gd name="connsiteY153-311330" fmla="*/ 1318030 h 2329276"/>
                  <a:gd name="connsiteX154-311331" fmla="*/ 34087 w 5729131"/>
                  <a:gd name="connsiteY154-311332" fmla="*/ 1274853 h 2329276"/>
                  <a:gd name="connsiteX155-311333" fmla="*/ 27270 w 5729131"/>
                  <a:gd name="connsiteY155-311334" fmla="*/ 1263491 h 2329276"/>
                  <a:gd name="connsiteX156-311335" fmla="*/ 70447 w 5729131"/>
                  <a:gd name="connsiteY156-311336" fmla="*/ 1224859 h 2329276"/>
                  <a:gd name="connsiteX157-311337" fmla="*/ 27270 w 5729131"/>
                  <a:gd name="connsiteY157-311338" fmla="*/ 1188499 h 2329276"/>
                  <a:gd name="connsiteX158-311339" fmla="*/ 109078 w 5729131"/>
                  <a:gd name="connsiteY158-311340" fmla="*/ 1090783 h 2329276"/>
                  <a:gd name="connsiteX159-311341" fmla="*/ 145438 w 5729131"/>
                  <a:gd name="connsiteY159-311342" fmla="*/ 1047606 h 2329276"/>
                  <a:gd name="connsiteX160-311343" fmla="*/ 156800 w 5729131"/>
                  <a:gd name="connsiteY160-311344" fmla="*/ 1004430 h 2329276"/>
                  <a:gd name="connsiteX161-311345" fmla="*/ 102261 w 5729131"/>
                  <a:gd name="connsiteY161-311346" fmla="*/ 952163 h 2329276"/>
                  <a:gd name="connsiteX162-311347" fmla="*/ 118168 w 5729131"/>
                  <a:gd name="connsiteY162-311348" fmla="*/ 897624 h 2329276"/>
                  <a:gd name="connsiteX163-311349" fmla="*/ 86354 w 5729131"/>
                  <a:gd name="connsiteY163-311350" fmla="*/ 833995 h 2329276"/>
                  <a:gd name="connsiteX164-311351" fmla="*/ 109078 w 5729131"/>
                  <a:gd name="connsiteY164-311352" fmla="*/ 759003 h 2329276"/>
                  <a:gd name="connsiteX165-311353" fmla="*/ 70447 w 5729131"/>
                  <a:gd name="connsiteY165-311354" fmla="*/ 656742 h 2329276"/>
                  <a:gd name="connsiteX166-311355" fmla="*/ 102261 w 5729131"/>
                  <a:gd name="connsiteY166-311356" fmla="*/ 586296 h 2329276"/>
                  <a:gd name="connsiteX167-311357" fmla="*/ 43177 w 5729131"/>
                  <a:gd name="connsiteY167-311358" fmla="*/ 520395 h 2329276"/>
                  <a:gd name="connsiteX168-311359" fmla="*/ 49994 w 5729131"/>
                  <a:gd name="connsiteY168-311360" fmla="*/ 445403 h 2329276"/>
                  <a:gd name="connsiteX169-311361" fmla="*/ 81809 w 5729131"/>
                  <a:gd name="connsiteY169-311362" fmla="*/ 440858 h 2329276"/>
                  <a:gd name="connsiteX170-311363" fmla="*/ 145438 w 5729131"/>
                  <a:gd name="connsiteY170-311364" fmla="*/ 397682 h 2329276"/>
                  <a:gd name="connsiteX171-311365" fmla="*/ 184070 w 5729131"/>
                  <a:gd name="connsiteY171-311366" fmla="*/ 359050 h 2329276"/>
                  <a:gd name="connsiteX172-311367" fmla="*/ 189699 w 5729131"/>
                  <a:gd name="connsiteY172-311368" fmla="*/ 365328 h 2329276"/>
                  <a:gd name="connsiteX173-311369" fmla="*/ 195977 w 5729131"/>
                  <a:gd name="connsiteY173-311370" fmla="*/ 359050 h 2329276"/>
                  <a:gd name="connsiteX174-311371" fmla="*/ 255061 w 5729131"/>
                  <a:gd name="connsiteY174-311372" fmla="*/ 424951 h 2329276"/>
                  <a:gd name="connsiteX175-311373" fmla="*/ 350504 w 5729131"/>
                  <a:gd name="connsiteY175-311374" fmla="*/ 445403 h 2329276"/>
                  <a:gd name="connsiteX176-311375" fmla="*/ 491397 w 5729131"/>
                  <a:gd name="connsiteY176-311376" fmla="*/ 559027 h 2329276"/>
                  <a:gd name="connsiteX177-311377" fmla="*/ 523211 w 5729131"/>
                  <a:gd name="connsiteY177-311378" fmla="*/ 606748 h 2329276"/>
                  <a:gd name="connsiteX178-311379" fmla="*/ 523211 w 5729131"/>
                  <a:gd name="connsiteY178-311380" fmla="*/ 665832 h 2329276"/>
                  <a:gd name="connsiteX179-311381" fmla="*/ 486852 w 5729131"/>
                  <a:gd name="connsiteY179-311382" fmla="*/ 720371 h 2329276"/>
                  <a:gd name="connsiteX180-311383" fmla="*/ 420951 w 5729131"/>
                  <a:gd name="connsiteY180-311384" fmla="*/ 740824 h 2329276"/>
                  <a:gd name="connsiteX181-311385" fmla="*/ 415909 w 5729131"/>
                  <a:gd name="connsiteY181-311386" fmla="*/ 738693 h 2329276"/>
                  <a:gd name="connsiteX182-311387" fmla="*/ 409044 w 5729131"/>
                  <a:gd name="connsiteY182-311388" fmla="*/ 740824 h 2329276"/>
                  <a:gd name="connsiteX183-311389" fmla="*/ 252950 w 5729131"/>
                  <a:gd name="connsiteY183-311390" fmla="*/ 674868 h 2329276"/>
                  <a:gd name="connsiteX184-311391" fmla="*/ 232336 w 5729131"/>
                  <a:gd name="connsiteY184-311392" fmla="*/ 681740 h 2329276"/>
                  <a:gd name="connsiteX185-311393" fmla="*/ 291420 w 5729131"/>
                  <a:gd name="connsiteY185-311394" fmla="*/ 752186 h 2329276"/>
                  <a:gd name="connsiteX186-311395" fmla="*/ 291420 w 5729131"/>
                  <a:gd name="connsiteY186-311396" fmla="*/ 790818 h 2329276"/>
                  <a:gd name="connsiteX187-311397" fmla="*/ 298238 w 5729131"/>
                  <a:gd name="connsiteY187-311398" fmla="*/ 877172 h 2329276"/>
                  <a:gd name="connsiteX188-311399" fmla="*/ 345959 w 5729131"/>
                  <a:gd name="connsiteY188-311400" fmla="*/ 908986 h 2329276"/>
                  <a:gd name="connsiteX189-311401" fmla="*/ 362087 w 5729131"/>
                  <a:gd name="connsiteY189-311402" fmla="*/ 918394 h 2329276"/>
                  <a:gd name="connsiteX190-311403" fmla="*/ 365867 w 5729131"/>
                  <a:gd name="connsiteY190-311404" fmla="*/ 886261 h 2329276"/>
                  <a:gd name="connsiteX191-311405" fmla="*/ 345415 w 5729131"/>
                  <a:gd name="connsiteY191-311406" fmla="*/ 849902 h 2329276"/>
                  <a:gd name="connsiteX192-311407" fmla="*/ 365867 w 5729131"/>
                  <a:gd name="connsiteY192-311408" fmla="*/ 818087 h 2329276"/>
                  <a:gd name="connsiteX193-311409" fmla="*/ 374560 w 5729131"/>
                  <a:gd name="connsiteY193-311410" fmla="*/ 823086 h 2329276"/>
                  <a:gd name="connsiteX194-311411" fmla="*/ 377774 w 5729131"/>
                  <a:gd name="connsiteY194-311412" fmla="*/ 818087 h 2329276"/>
                  <a:gd name="connsiteX195-311413" fmla="*/ 461933 w 5729131"/>
                  <a:gd name="connsiteY195-311414" fmla="*/ 866479 h 2329276"/>
                  <a:gd name="connsiteX196-311415" fmla="*/ 484035 w 5729131"/>
                  <a:gd name="connsiteY196-311416" fmla="*/ 849902 h 2329276"/>
                  <a:gd name="connsiteX197-311417" fmla="*/ 463583 w 5729131"/>
                  <a:gd name="connsiteY197-311418" fmla="*/ 784000 h 2329276"/>
                  <a:gd name="connsiteX198-311419" fmla="*/ 549936 w 5729131"/>
                  <a:gd name="connsiteY198-311420" fmla="*/ 697647 h 2329276"/>
                  <a:gd name="connsiteX199-311421" fmla="*/ 559742 w 5729131"/>
                  <a:gd name="connsiteY199-311422" fmla="*/ 699748 h 2329276"/>
                  <a:gd name="connsiteX200-311423" fmla="*/ 561843 w 5729131"/>
                  <a:gd name="connsiteY200-311424" fmla="*/ 697647 h 2329276"/>
                  <a:gd name="connsiteX201-311425" fmla="*/ 593658 w 5729131"/>
                  <a:gd name="connsiteY201-311426" fmla="*/ 704464 h 2329276"/>
                  <a:gd name="connsiteX202-311427" fmla="*/ 620945 w 5729131"/>
                  <a:gd name="connsiteY202-311428" fmla="*/ 728341 h 2329276"/>
                  <a:gd name="connsiteX203-311429" fmla="*/ 640835 w 5729131"/>
                  <a:gd name="connsiteY203-311430" fmla="*/ 672650 h 2329276"/>
                  <a:gd name="connsiteX204-311431" fmla="*/ 609020 w 5729131"/>
                  <a:gd name="connsiteY204-311432" fmla="*/ 618111 h 2329276"/>
                  <a:gd name="connsiteX205-311433" fmla="*/ 624928 w 5729131"/>
                  <a:gd name="connsiteY205-311434" fmla="*/ 559027 h 2329276"/>
                  <a:gd name="connsiteX206-311435" fmla="*/ 597658 w 5729131"/>
                  <a:gd name="connsiteY206-311436" fmla="*/ 499942 h 2329276"/>
                  <a:gd name="connsiteX207-311437" fmla="*/ 611562 w 5729131"/>
                  <a:gd name="connsiteY207-311438" fmla="*/ 504268 h 2329276"/>
                  <a:gd name="connsiteX208-311439" fmla="*/ 609565 w 5729131"/>
                  <a:gd name="connsiteY208-311440" fmla="*/ 499942 h 2329276"/>
                  <a:gd name="connsiteX209-311441" fmla="*/ 711826 w 5729131"/>
                  <a:gd name="connsiteY209-311442" fmla="*/ 531757 h 2329276"/>
                  <a:gd name="connsiteX210-311443" fmla="*/ 732278 w 5729131"/>
                  <a:gd name="connsiteY210-311444" fmla="*/ 586296 h 2329276"/>
                  <a:gd name="connsiteX211-311445" fmla="*/ 684556 w 5729131"/>
                  <a:gd name="connsiteY211-311446" fmla="*/ 597658 h 2329276"/>
                  <a:gd name="connsiteX212-311447" fmla="*/ 684556 w 5729131"/>
                  <a:gd name="connsiteY212-311448" fmla="*/ 649925 h 2329276"/>
                  <a:gd name="connsiteX213-311449" fmla="*/ 713309 w 5729131"/>
                  <a:gd name="connsiteY213-311450" fmla="*/ 678678 h 2329276"/>
                  <a:gd name="connsiteX214-311451" fmla="*/ 763548 w 5729131"/>
                  <a:gd name="connsiteY214-311452" fmla="*/ 661287 h 2329276"/>
                  <a:gd name="connsiteX215-311453" fmla="*/ 770365 w 5729131"/>
                  <a:gd name="connsiteY215-311454" fmla="*/ 602203 h 2329276"/>
                  <a:gd name="connsiteX216-311455" fmla="*/ 845357 w 5729131"/>
                  <a:gd name="connsiteY216-311456" fmla="*/ 554482 h 2329276"/>
                  <a:gd name="connsiteX217-311457" fmla="*/ 972614 w 5729131"/>
                  <a:gd name="connsiteY217-311458" fmla="*/ 468128 h 2329276"/>
                  <a:gd name="connsiteX218-311459" fmla="*/ 982566 w 5729131"/>
                  <a:gd name="connsiteY218-311460" fmla="*/ 469455 h 2329276"/>
                  <a:gd name="connsiteX219-311461" fmla="*/ 984521 w 5729131"/>
                  <a:gd name="connsiteY219-311462" fmla="*/ 468128 h 2329276"/>
                  <a:gd name="connsiteX220-311463" fmla="*/ 1018608 w 5729131"/>
                  <a:gd name="connsiteY220-311464" fmla="*/ 472673 h 2329276"/>
                  <a:gd name="connsiteX221-311465" fmla="*/ 979977 w 5729131"/>
                  <a:gd name="connsiteY221-311466" fmla="*/ 536302 h 2329276"/>
                  <a:gd name="connsiteX222-311467" fmla="*/ 1012666 w 5729131"/>
                  <a:gd name="connsiteY222-311468" fmla="*/ 541463 h 2329276"/>
                  <a:gd name="connsiteX223-311469" fmla="*/ 1038516 w 5729131"/>
                  <a:gd name="connsiteY223-311470" fmla="*/ 511305 h 2329276"/>
                  <a:gd name="connsiteX224-311471" fmla="*/ 1050423 w 5729131"/>
                  <a:gd name="connsiteY224-311472" fmla="*/ 511305 h 2329276"/>
                  <a:gd name="connsiteX225-311473" fmla="*/ 1108962 w 5729131"/>
                  <a:gd name="connsiteY225-311474" fmla="*/ 511305 h 2329276"/>
                  <a:gd name="connsiteX226-311475" fmla="*/ 1161229 w 5729131"/>
                  <a:gd name="connsiteY226-311476" fmla="*/ 468128 h 2329276"/>
                  <a:gd name="connsiteX227-311477" fmla="*/ 1165711 w 5729131"/>
                  <a:gd name="connsiteY227-311478" fmla="*/ 474262 h 2329276"/>
                  <a:gd name="connsiteX228-311479" fmla="*/ 1173136 w 5729131"/>
                  <a:gd name="connsiteY228-311480" fmla="*/ 468128 h 2329276"/>
                  <a:gd name="connsiteX229-311481" fmla="*/ 1210035 w 5729131"/>
                  <a:gd name="connsiteY229-311482" fmla="*/ 518621 h 2329276"/>
                  <a:gd name="connsiteX230-311483" fmla="*/ 1247583 w 5729131"/>
                  <a:gd name="connsiteY230-311484" fmla="*/ 461311 h 2329276"/>
                  <a:gd name="connsiteX231-311485" fmla="*/ 1211223 w 5729131"/>
                  <a:gd name="connsiteY231-311486" fmla="*/ 402227 h 2329276"/>
                  <a:gd name="connsiteX232-311487" fmla="*/ 1227130 w 5729131"/>
                  <a:gd name="connsiteY232-311488" fmla="*/ 365867 h 2329276"/>
                  <a:gd name="connsiteX233-311489" fmla="*/ 1237665 w 5729131"/>
                  <a:gd name="connsiteY233-311490" fmla="*/ 369005 h 2329276"/>
                  <a:gd name="connsiteX234-311491" fmla="*/ 1239037 w 5729131"/>
                  <a:gd name="connsiteY234-311492" fmla="*/ 365867 h 2329276"/>
                  <a:gd name="connsiteX235-311493" fmla="*/ 1345843 w 5729131"/>
                  <a:gd name="connsiteY235-311494" fmla="*/ 397682 h 2329276"/>
                  <a:gd name="connsiteX236-311495" fmla="*/ 1400382 w 5729131"/>
                  <a:gd name="connsiteY236-311496" fmla="*/ 429496 h 2329276"/>
                  <a:gd name="connsiteX237-311497" fmla="*/ 1519756 w 5729131"/>
                  <a:gd name="connsiteY237-311498" fmla="*/ 536080 h 2329276"/>
                  <a:gd name="connsiteX238-311499" fmla="*/ 1543003 w 5729131"/>
                  <a:gd name="connsiteY238-311500" fmla="*/ 495398 h 2329276"/>
                  <a:gd name="connsiteX239-311501" fmla="*/ 1506643 w 5729131"/>
                  <a:gd name="connsiteY239-311502" fmla="*/ 440858 h 2329276"/>
                  <a:gd name="connsiteX240-311503" fmla="*/ 1506643 w 5729131"/>
                  <a:gd name="connsiteY240-311504" fmla="*/ 418134 h 2329276"/>
                  <a:gd name="connsiteX241-311505" fmla="*/ 1463467 w 5729131"/>
                  <a:gd name="connsiteY241-311506" fmla="*/ 409044 h 2329276"/>
                  <a:gd name="connsiteX242-311507" fmla="*/ 1472556 w 5729131"/>
                  <a:gd name="connsiteY242-311508" fmla="*/ 359050 h 2329276"/>
                  <a:gd name="connsiteX243-311509" fmla="*/ 1452104 w 5729131"/>
                  <a:gd name="connsiteY243-311510" fmla="*/ 272696 h 2329276"/>
                  <a:gd name="connsiteX244-311511" fmla="*/ 1452104 w 5729131"/>
                  <a:gd name="connsiteY244-311512" fmla="*/ 236337 h 2329276"/>
                  <a:gd name="connsiteX245-311513" fmla="*/ 1522551 w 5729131"/>
                  <a:gd name="connsiteY245-311514" fmla="*/ 134076 h 2329276"/>
                  <a:gd name="connsiteX246-311515" fmla="*/ 1543003 w 5729131"/>
                  <a:gd name="connsiteY246-311516" fmla="*/ 20453 h 2329276"/>
                  <a:gd name="connsiteX247-311517" fmla="*/ 1570272 w 5729131"/>
                  <a:gd name="connsiteY247-311518" fmla="*/ 0 h 2329276"/>
                  <a:gd name="connsiteX248-311519" fmla="*/ 1578688 w 5729131"/>
                  <a:gd name="connsiteY248-311520" fmla="*/ 2619 h 2329276"/>
                  <a:gd name="connsiteX249-311521" fmla="*/ 1582179 w 5729131"/>
                  <a:gd name="connsiteY249-311522" fmla="*/ 0 h 2329276"/>
                  <a:gd name="connsiteX250-311523" fmla="*/ 1684440 w 5729131"/>
                  <a:gd name="connsiteY250-311524" fmla="*/ 31815 h 2329276"/>
                  <a:gd name="connsiteX251-311525" fmla="*/ 1688985 w 5729131"/>
                  <a:gd name="connsiteY251-311526" fmla="*/ 102261 h 2329276"/>
                  <a:gd name="connsiteX252-311527" fmla="*/ 1652625 w 5729131"/>
                  <a:gd name="connsiteY252-311528" fmla="*/ 193160 h 2329276"/>
                  <a:gd name="connsiteX253-311529" fmla="*/ 1679895 w 5729131"/>
                  <a:gd name="connsiteY253-311530" fmla="*/ 231792 h 2329276"/>
                  <a:gd name="connsiteX254-311531" fmla="*/ 1688985 w 5729131"/>
                  <a:gd name="connsiteY254-311532" fmla="*/ 306783 h 2329276"/>
                  <a:gd name="connsiteX255-311533" fmla="*/ 1679895 w 5729131"/>
                  <a:gd name="connsiteY255-311534" fmla="*/ 452221 h 2329276"/>
                  <a:gd name="connsiteX256-311535" fmla="*/ 1636718 w 5729131"/>
                  <a:gd name="connsiteY256-311536" fmla="*/ 715827 h 2329276"/>
                  <a:gd name="connsiteX257-311537" fmla="*/ 1662494 w 5729131"/>
                  <a:gd name="connsiteY257-311538" fmla="*/ 722271 h 2329276"/>
                  <a:gd name="connsiteX0-311539" fmla="*/ 1662494 w 5729131"/>
                  <a:gd name="connsiteY0-311540" fmla="*/ 722271 h 2329276"/>
                  <a:gd name="connsiteX1-311541" fmla="*/ 5729132 w 5729131"/>
                  <a:gd name="connsiteY1-311542" fmla="*/ 785976 h 2329276"/>
                  <a:gd name="connsiteX2-311543" fmla="*/ 5693366 w 5729131"/>
                  <a:gd name="connsiteY2-311544" fmla="*/ 792603 h 2329276"/>
                  <a:gd name="connsiteX3-311545" fmla="*/ 5640799 w 5729131"/>
                  <a:gd name="connsiteY3-311546" fmla="*/ 752186 h 2329276"/>
                  <a:gd name="connsiteX4-311547" fmla="*/ 5586259 w 5729131"/>
                  <a:gd name="connsiteY4-311548" fmla="*/ 870354 h 2329276"/>
                  <a:gd name="connsiteX5-311549" fmla="*/ 5575676 w 5729131"/>
                  <a:gd name="connsiteY5-311550" fmla="*/ 869346 h 2329276"/>
                  <a:gd name="connsiteX6-311551" fmla="*/ 5539436 w 5729131"/>
                  <a:gd name="connsiteY6-311552" fmla="*/ 867029 h 2329276"/>
                  <a:gd name="connsiteX7-311553" fmla="*/ 5593077 w 5729131"/>
                  <a:gd name="connsiteY7-311554" fmla="*/ 972615 h 2329276"/>
                  <a:gd name="connsiteX8-311555" fmla="*/ 5613529 w 5729131"/>
                  <a:gd name="connsiteY8-311556" fmla="*/ 1031699 h 2329276"/>
                  <a:gd name="connsiteX9-311557" fmla="*/ 1811153 w 5729131"/>
                  <a:gd name="connsiteY9-311558" fmla="*/ 1617995 h 2329276"/>
                  <a:gd name="connsiteX10-311559" fmla="*/ 1748069 w 5729131"/>
                  <a:gd name="connsiteY10-311560" fmla="*/ 1656627 h 2329276"/>
                  <a:gd name="connsiteX11-311561" fmla="*/ 1711709 w 5729131"/>
                  <a:gd name="connsiteY11-311562" fmla="*/ 1661172 h 2329276"/>
                  <a:gd name="connsiteX12-311563" fmla="*/ 1711926 w 5729131"/>
                  <a:gd name="connsiteY12-311564" fmla="*/ 1659656 h 2329276"/>
                  <a:gd name="connsiteX13-311565" fmla="*/ 1699803 w 5729131"/>
                  <a:gd name="connsiteY13-311566" fmla="*/ 1661172 h 2329276"/>
                  <a:gd name="connsiteX14-311567" fmla="*/ 1704347 w 5729131"/>
                  <a:gd name="connsiteY14-311568" fmla="*/ 1629357 h 2329276"/>
                  <a:gd name="connsiteX15-311569" fmla="*/ 1662460 w 5729131"/>
                  <a:gd name="connsiteY15-311570" fmla="*/ 1611406 h 2329276"/>
                  <a:gd name="connsiteX16-311571" fmla="*/ 1629901 w 5729131"/>
                  <a:gd name="connsiteY16-311572" fmla="*/ 1624812 h 2329276"/>
                  <a:gd name="connsiteX17-311573" fmla="*/ 1629300 w 5729131"/>
                  <a:gd name="connsiteY17-311574" fmla="*/ 1620157 h 2329276"/>
                  <a:gd name="connsiteX18-311575" fmla="*/ 1617994 w 5729131"/>
                  <a:gd name="connsiteY18-311576" fmla="*/ 1624812 h 2329276"/>
                  <a:gd name="connsiteX19-311577" fmla="*/ 1608904 w 5729131"/>
                  <a:gd name="connsiteY19-311578" fmla="*/ 1554366 h 2329276"/>
                  <a:gd name="connsiteX20-311579" fmla="*/ 1552684 w 5729131"/>
                  <a:gd name="connsiteY20-311580" fmla="*/ 1544673 h 2329276"/>
                  <a:gd name="connsiteX21-311581" fmla="*/ 1518550 w 5729131"/>
                  <a:gd name="connsiteY21-311582" fmla="*/ 1570273 h 2329276"/>
                  <a:gd name="connsiteX22-311583" fmla="*/ 1425379 w 5729131"/>
                  <a:gd name="connsiteY22-311584" fmla="*/ 1590725 h 2329276"/>
                  <a:gd name="connsiteX23-311585" fmla="*/ 1409472 w 5729131"/>
                  <a:gd name="connsiteY23-311586" fmla="*/ 1608905 h 2329276"/>
                  <a:gd name="connsiteX24-311587" fmla="*/ 1270852 w 5729131"/>
                  <a:gd name="connsiteY24-311588" fmla="*/ 1629357 h 2329276"/>
                  <a:gd name="connsiteX25-311589" fmla="*/ 1254945 w 5729131"/>
                  <a:gd name="connsiteY25-311590" fmla="*/ 1649809 h 2329276"/>
                  <a:gd name="connsiteX26-311591" fmla="*/ 1282214 w 5729131"/>
                  <a:gd name="connsiteY26-311592" fmla="*/ 1692986 h 2329276"/>
                  <a:gd name="connsiteX27-311593" fmla="*/ 1243582 w 5729131"/>
                  <a:gd name="connsiteY27-311594" fmla="*/ 1708893 h 2329276"/>
                  <a:gd name="connsiteX28-311595" fmla="*/ 1254945 w 5729131"/>
                  <a:gd name="connsiteY28-311596" fmla="*/ 1727073 h 2329276"/>
                  <a:gd name="connsiteX29-311597" fmla="*/ 1216313 w 5729131"/>
                  <a:gd name="connsiteY29-311598" fmla="*/ 1752070 h 2329276"/>
                  <a:gd name="connsiteX30-311599" fmla="*/ 1275397 w 5729131"/>
                  <a:gd name="connsiteY30-311600" fmla="*/ 1795247 h 2329276"/>
                  <a:gd name="connsiteX31-311601" fmla="*/ 1270852 w 5729131"/>
                  <a:gd name="connsiteY31-311602" fmla="*/ 1822517 h 2329276"/>
                  <a:gd name="connsiteX32-311603" fmla="*/ 1259108 w 5729131"/>
                  <a:gd name="connsiteY32-311604" fmla="*/ 1821538 h 2329276"/>
                  <a:gd name="connsiteX33-311605" fmla="*/ 1258945 w 5729131"/>
                  <a:gd name="connsiteY33-311606" fmla="*/ 1822517 h 2329276"/>
                  <a:gd name="connsiteX34-311607" fmla="*/ 1215644 w 5729131"/>
                  <a:gd name="connsiteY34-311608" fmla="*/ 1818908 h 2329276"/>
                  <a:gd name="connsiteX35-311609" fmla="*/ 1204950 w 5729131"/>
                  <a:gd name="connsiteY35-311610" fmla="*/ 1833879 h 2329276"/>
                  <a:gd name="connsiteX36-311611" fmla="*/ 1196495 w 5729131"/>
                  <a:gd name="connsiteY36-311612" fmla="*/ 1829047 h 2329276"/>
                  <a:gd name="connsiteX37-311613" fmla="*/ 1193043 w 5729131"/>
                  <a:gd name="connsiteY37-311614" fmla="*/ 1833879 h 2329276"/>
                  <a:gd name="connsiteX38-311615" fmla="*/ 1145322 w 5729131"/>
                  <a:gd name="connsiteY38-311616" fmla="*/ 1806609 h 2329276"/>
                  <a:gd name="connsiteX39-311617" fmla="*/ 1098145 w 5729131"/>
                  <a:gd name="connsiteY39-311618" fmla="*/ 1806609 h 2329276"/>
                  <a:gd name="connsiteX40-311619" fmla="*/ 1061785 w 5729131"/>
                  <a:gd name="connsiteY40-311620" fmla="*/ 1833879 h 2329276"/>
                  <a:gd name="connsiteX41-311621" fmla="*/ 1055322 w 5729131"/>
                  <a:gd name="connsiteY41-311622" fmla="*/ 1829796 h 2329276"/>
                  <a:gd name="connsiteX42-311623" fmla="*/ 1049878 w 5729131"/>
                  <a:gd name="connsiteY42-311624" fmla="*/ 1833879 h 2329276"/>
                  <a:gd name="connsiteX43-311625" fmla="*/ 1006701 w 5729131"/>
                  <a:gd name="connsiteY43-311626" fmla="*/ 1806609 h 2329276"/>
                  <a:gd name="connsiteX44-311627" fmla="*/ 924893 w 5729131"/>
                  <a:gd name="connsiteY44-311628" fmla="*/ 1770250 h 2329276"/>
                  <a:gd name="connsiteX45-311629" fmla="*/ 877716 w 5729131"/>
                  <a:gd name="connsiteY45-311630" fmla="*/ 1770250 h 2329276"/>
                  <a:gd name="connsiteX46-311631" fmla="*/ 802724 w 5729131"/>
                  <a:gd name="connsiteY46-311632" fmla="*/ 1833879 h 2329276"/>
                  <a:gd name="connsiteX47-311633" fmla="*/ 798179 w 5729131"/>
                  <a:gd name="connsiteY47-311634" fmla="*/ 1877056 h 2329276"/>
                  <a:gd name="connsiteX48-311635" fmla="*/ 787406 w 5729131"/>
                  <a:gd name="connsiteY48-311636" fmla="*/ 1866283 h 2329276"/>
                  <a:gd name="connsiteX49-311637" fmla="*/ 786272 w 5729131"/>
                  <a:gd name="connsiteY49-311638" fmla="*/ 1877056 h 2329276"/>
                  <a:gd name="connsiteX50-311639" fmla="*/ 756063 w 5729131"/>
                  <a:gd name="connsiteY50-311640" fmla="*/ 1846846 h 2329276"/>
                  <a:gd name="connsiteX51-311641" fmla="*/ 732278 w 5729131"/>
                  <a:gd name="connsiteY51-311642" fmla="*/ 1904325 h 2329276"/>
                  <a:gd name="connsiteX52-311643" fmla="*/ 743640 w 5729131"/>
                  <a:gd name="connsiteY52-311644" fmla="*/ 1913415 h 2329276"/>
                  <a:gd name="connsiteX53-311645" fmla="*/ 723188 w 5729131"/>
                  <a:gd name="connsiteY53-311646" fmla="*/ 1956592 h 2329276"/>
                  <a:gd name="connsiteX54-311647" fmla="*/ 747026 w 5729131"/>
                  <a:gd name="connsiteY54-311648" fmla="*/ 1993433 h 2329276"/>
                  <a:gd name="connsiteX55-311649" fmla="*/ 763548 w 5729131"/>
                  <a:gd name="connsiteY55-311650" fmla="*/ 1990679 h 2329276"/>
                  <a:gd name="connsiteX56-311651" fmla="*/ 764871 w 5729131"/>
                  <a:gd name="connsiteY56-311652" fmla="*/ 1992443 h 2329276"/>
                  <a:gd name="connsiteX57-311653" fmla="*/ 775455 w 5729131"/>
                  <a:gd name="connsiteY57-311654" fmla="*/ 1990679 h 2329276"/>
                  <a:gd name="connsiteX58-311655" fmla="*/ 802724 w 5729131"/>
                  <a:gd name="connsiteY58-311656" fmla="*/ 2027038 h 2329276"/>
                  <a:gd name="connsiteX59-311657" fmla="*/ 798179 w 5729131"/>
                  <a:gd name="connsiteY59-311658" fmla="*/ 2054308 h 2329276"/>
                  <a:gd name="connsiteX60-311659" fmla="*/ 818632 w 5729131"/>
                  <a:gd name="connsiteY60-311660" fmla="*/ 2065670 h 2329276"/>
                  <a:gd name="connsiteX61-311661" fmla="*/ 802724 w 5729131"/>
                  <a:gd name="connsiteY61-311662" fmla="*/ 2097485 h 2329276"/>
                  <a:gd name="connsiteX62-311663" fmla="*/ 766365 w 5729131"/>
                  <a:gd name="connsiteY62-311664" fmla="*/ 2102030 h 2329276"/>
                  <a:gd name="connsiteX63-311665" fmla="*/ 727733 w 5729131"/>
                  <a:gd name="connsiteY63-311666" fmla="*/ 2161114 h 2329276"/>
                  <a:gd name="connsiteX64-311667" fmla="*/ 759548 w 5729131"/>
                  <a:gd name="connsiteY64-311668" fmla="*/ 2204291 h 2329276"/>
                  <a:gd name="connsiteX65-311669" fmla="*/ 759548 w 5729131"/>
                  <a:gd name="connsiteY65-311670" fmla="*/ 2242922 h 2329276"/>
                  <a:gd name="connsiteX66-311671" fmla="*/ 798179 w 5729131"/>
                  <a:gd name="connsiteY66-311672" fmla="*/ 2302007 h 2329276"/>
                  <a:gd name="connsiteX67-311673" fmla="*/ 775455 w 5729131"/>
                  <a:gd name="connsiteY67-311674" fmla="*/ 2317914 h 2329276"/>
                  <a:gd name="connsiteX68-311675" fmla="*/ 770910 w 5729131"/>
                  <a:gd name="connsiteY68-311676" fmla="*/ 2329276 h 2329276"/>
                  <a:gd name="connsiteX69-311677" fmla="*/ 759003 w 5729131"/>
                  <a:gd name="connsiteY69-311678" fmla="*/ 2329276 h 2329276"/>
                  <a:gd name="connsiteX70-311679" fmla="*/ 755003 w 5729131"/>
                  <a:gd name="connsiteY70-311680" fmla="*/ 2329276 h 2329276"/>
                  <a:gd name="connsiteX71-311681" fmla="*/ 743096 w 5729131"/>
                  <a:gd name="connsiteY71-311682" fmla="*/ 2329276 h 2329276"/>
                  <a:gd name="connsiteX72-311683" fmla="*/ 715826 w 5729131"/>
                  <a:gd name="connsiteY72-311684" fmla="*/ 2295189 h 2329276"/>
                  <a:gd name="connsiteX73-311685" fmla="*/ 704464 w 5729131"/>
                  <a:gd name="connsiteY73-311686" fmla="*/ 2295189 h 2329276"/>
                  <a:gd name="connsiteX74-311687" fmla="*/ 684012 w 5729131"/>
                  <a:gd name="connsiteY74-311688" fmla="*/ 2286099 h 2329276"/>
                  <a:gd name="connsiteX75-311689" fmla="*/ 672649 w 5729131"/>
                  <a:gd name="connsiteY75-311690" fmla="*/ 2263375 h 2329276"/>
                  <a:gd name="connsiteX76-311691" fmla="*/ 645222 w 5729131"/>
                  <a:gd name="connsiteY76-311692" fmla="*/ 2255538 h 2329276"/>
                  <a:gd name="connsiteX77-311693" fmla="*/ 625472 w 5729131"/>
                  <a:gd name="connsiteY77-311694" fmla="*/ 2258830 h 2329276"/>
                  <a:gd name="connsiteX78-311695" fmla="*/ 623771 w 5729131"/>
                  <a:gd name="connsiteY78-311696" fmla="*/ 2257129 h 2329276"/>
                  <a:gd name="connsiteX79-311697" fmla="*/ 613565 w 5729131"/>
                  <a:gd name="connsiteY79-311698" fmla="*/ 2258830 h 2329276"/>
                  <a:gd name="connsiteX80-311699" fmla="*/ 609020 w 5729131"/>
                  <a:gd name="connsiteY80-311700" fmla="*/ 2254285 h 2329276"/>
                  <a:gd name="connsiteX81-311701" fmla="*/ 559026 w 5729131"/>
                  <a:gd name="connsiteY81-311702" fmla="*/ 2227015 h 2329276"/>
                  <a:gd name="connsiteX82-311703" fmla="*/ 506760 w 5729131"/>
                  <a:gd name="connsiteY82-311704" fmla="*/ 2220198 h 2329276"/>
                  <a:gd name="connsiteX83-311705" fmla="*/ 483280 w 5729131"/>
                  <a:gd name="connsiteY83-311706" fmla="*/ 2213489 h 2329276"/>
                  <a:gd name="connsiteX84-311707" fmla="*/ 480035 w 5729131"/>
                  <a:gd name="connsiteY84-311708" fmla="*/ 2215653 h 2329276"/>
                  <a:gd name="connsiteX85-311709" fmla="*/ 475042 w 5729131"/>
                  <a:gd name="connsiteY85-311710" fmla="*/ 2211135 h 2329276"/>
                  <a:gd name="connsiteX86-311711" fmla="*/ 474945 w 5729131"/>
                  <a:gd name="connsiteY86-311712" fmla="*/ 2211108 h 2329276"/>
                  <a:gd name="connsiteX87-311713" fmla="*/ 468128 w 5729131"/>
                  <a:gd name="connsiteY87-311714" fmla="*/ 2215653 h 2329276"/>
                  <a:gd name="connsiteX88-311715" fmla="*/ 420406 w 5729131"/>
                  <a:gd name="connsiteY88-311716" fmla="*/ 2172476 h 2329276"/>
                  <a:gd name="connsiteX89-311717" fmla="*/ 381774 w 5729131"/>
                  <a:gd name="connsiteY89-311718" fmla="*/ 2156569 h 2329276"/>
                  <a:gd name="connsiteX90-311719" fmla="*/ 349960 w 5729131"/>
                  <a:gd name="connsiteY90-311720" fmla="*/ 2124754 h 2329276"/>
                  <a:gd name="connsiteX91-311721" fmla="*/ 377229 w 5729131"/>
                  <a:gd name="connsiteY91-311722" fmla="*/ 2117937 h 2329276"/>
                  <a:gd name="connsiteX92-311723" fmla="*/ 404499 w 5729131"/>
                  <a:gd name="connsiteY92-311724" fmla="*/ 2070215 h 2329276"/>
                  <a:gd name="connsiteX93-311725" fmla="*/ 388591 w 5729131"/>
                  <a:gd name="connsiteY93-311726" fmla="*/ 2054308 h 2329276"/>
                  <a:gd name="connsiteX94-311727" fmla="*/ 440858 w 5729131"/>
                  <a:gd name="connsiteY94-311728" fmla="*/ 2027038 h 2329276"/>
                  <a:gd name="connsiteX95-311729" fmla="*/ 440858 w 5729131"/>
                  <a:gd name="connsiteY95-311730" fmla="*/ 2023982 h 2329276"/>
                  <a:gd name="connsiteX96-311731" fmla="*/ 416406 w 5729131"/>
                  <a:gd name="connsiteY96-311732" fmla="*/ 2027038 h 2329276"/>
                  <a:gd name="connsiteX97-311733" fmla="*/ 416406 w 5729131"/>
                  <a:gd name="connsiteY97-311734" fmla="*/ 2025550 h 2329276"/>
                  <a:gd name="connsiteX98-311735" fmla="*/ 404499 w 5729131"/>
                  <a:gd name="connsiteY98-311736" fmla="*/ 2027038 h 2329276"/>
                  <a:gd name="connsiteX99-311737" fmla="*/ 404499 w 5729131"/>
                  <a:gd name="connsiteY99-311738" fmla="*/ 2006586 h 2329276"/>
                  <a:gd name="connsiteX100-311739" fmla="*/ 424951 w 5729131"/>
                  <a:gd name="connsiteY100-311740" fmla="*/ 1990679 h 2329276"/>
                  <a:gd name="connsiteX101-311741" fmla="*/ 463583 w 5729131"/>
                  <a:gd name="connsiteY101-311742" fmla="*/ 1983862 h 2329276"/>
                  <a:gd name="connsiteX102-311743" fmla="*/ 468128 w 5729131"/>
                  <a:gd name="connsiteY102-311744" fmla="*/ 1967954 h 2329276"/>
                  <a:gd name="connsiteX103-311745" fmla="*/ 456765 w 5729131"/>
                  <a:gd name="connsiteY103-311746" fmla="*/ 1936140 h 2329276"/>
                  <a:gd name="connsiteX104-311747" fmla="*/ 474945 w 5729131"/>
                  <a:gd name="connsiteY104-311748" fmla="*/ 1908870 h 2329276"/>
                  <a:gd name="connsiteX105-311749" fmla="*/ 474945 w 5729131"/>
                  <a:gd name="connsiteY105-311750" fmla="*/ 1888418 h 2329276"/>
                  <a:gd name="connsiteX106-311751" fmla="*/ 420406 w 5729131"/>
                  <a:gd name="connsiteY106-311752" fmla="*/ 1870238 h 2329276"/>
                  <a:gd name="connsiteX107-311753" fmla="*/ 409588 w 5729131"/>
                  <a:gd name="connsiteY107-311754" fmla="*/ 1870238 h 2329276"/>
                  <a:gd name="connsiteX108-311755" fmla="*/ 397681 w 5729131"/>
                  <a:gd name="connsiteY108-311756" fmla="*/ 1870238 h 2329276"/>
                  <a:gd name="connsiteX109-311757" fmla="*/ 379485 w 5729131"/>
                  <a:gd name="connsiteY109-311758" fmla="*/ 1847999 h 2329276"/>
                  <a:gd name="connsiteX110-311759" fmla="*/ 357322 w 5729131"/>
                  <a:gd name="connsiteY110-311760" fmla="*/ 1854331 h 2329276"/>
                  <a:gd name="connsiteX111-311761" fmla="*/ 352842 w 5729131"/>
                  <a:gd name="connsiteY111-311762" fmla="*/ 1852209 h 2329276"/>
                  <a:gd name="connsiteX112-311763" fmla="*/ 345415 w 5729131"/>
                  <a:gd name="connsiteY112-311764" fmla="*/ 1854331 h 2329276"/>
                  <a:gd name="connsiteX113-311765" fmla="*/ 302238 w 5729131"/>
                  <a:gd name="connsiteY113-311766" fmla="*/ 1833879 h 2329276"/>
                  <a:gd name="connsiteX114-311767" fmla="*/ 302238 w 5729131"/>
                  <a:gd name="connsiteY114-311768" fmla="*/ 1822517 h 2329276"/>
                  <a:gd name="connsiteX115-311769" fmla="*/ 286331 w 5729131"/>
                  <a:gd name="connsiteY115-311770" fmla="*/ 1795247 h 2329276"/>
                  <a:gd name="connsiteX116-311771" fmla="*/ 270968 w 5729131"/>
                  <a:gd name="connsiteY116-311772" fmla="*/ 1795247 h 2329276"/>
                  <a:gd name="connsiteX117-311773" fmla="*/ 259061 w 5729131"/>
                  <a:gd name="connsiteY117-311774" fmla="*/ 1795247 h 2329276"/>
                  <a:gd name="connsiteX118-311775" fmla="*/ 254516 w 5729131"/>
                  <a:gd name="connsiteY118-311776" fmla="*/ 1779340 h 2329276"/>
                  <a:gd name="connsiteX119-311777" fmla="*/ 263606 w 5729131"/>
                  <a:gd name="connsiteY119-311778" fmla="*/ 1763433 h 2329276"/>
                  <a:gd name="connsiteX120-311779" fmla="*/ 243991 w 5729131"/>
                  <a:gd name="connsiteY120-311780" fmla="*/ 1732920 h 2329276"/>
                  <a:gd name="connsiteX121-311781" fmla="*/ 216429 w 5729131"/>
                  <a:gd name="connsiteY121-311782" fmla="*/ 1736163 h 2329276"/>
                  <a:gd name="connsiteX122-311783" fmla="*/ 212956 w 5729131"/>
                  <a:gd name="connsiteY122-311784" fmla="*/ 1735171 h 2329276"/>
                  <a:gd name="connsiteX123-311785" fmla="*/ 204522 w 5729131"/>
                  <a:gd name="connsiteY123-311786" fmla="*/ 1736163 h 2329276"/>
                  <a:gd name="connsiteX124-311787" fmla="*/ 199623 w 5729131"/>
                  <a:gd name="connsiteY124-311788" fmla="*/ 1734763 h 2329276"/>
                  <a:gd name="connsiteX125-311789" fmla="*/ 195977 w 5729131"/>
                  <a:gd name="connsiteY125-311790" fmla="*/ 1747525 h 2329276"/>
                  <a:gd name="connsiteX126-311791" fmla="*/ 184968 w 5729131"/>
                  <a:gd name="connsiteY126-311792" fmla="*/ 1744380 h 2329276"/>
                  <a:gd name="connsiteX127-311793" fmla="*/ 184070 w 5729131"/>
                  <a:gd name="connsiteY127-311794" fmla="*/ 1747525 h 2329276"/>
                  <a:gd name="connsiteX128-311795" fmla="*/ 168163 w 5729131"/>
                  <a:gd name="connsiteY128-311796" fmla="*/ 1742990 h 2329276"/>
                  <a:gd name="connsiteX129-311797" fmla="*/ 156800 w 5729131"/>
                  <a:gd name="connsiteY129-311798" fmla="*/ 1704348 h 2329276"/>
                  <a:gd name="connsiteX130-311799" fmla="*/ 152255 w 5729131"/>
                  <a:gd name="connsiteY130-311800" fmla="*/ 1688441 h 2329276"/>
                  <a:gd name="connsiteX131-311801" fmla="*/ 156800 w 5729131"/>
                  <a:gd name="connsiteY131-311802" fmla="*/ 1683896 h 2329276"/>
                  <a:gd name="connsiteX132-311803" fmla="*/ 168707 w 5729131"/>
                  <a:gd name="connsiteY132-311804" fmla="*/ 1683896 h 2329276"/>
                  <a:gd name="connsiteX133-311805" fmla="*/ 188615 w 5729131"/>
                  <a:gd name="connsiteY133-311806" fmla="*/ 1683896 h 2329276"/>
                  <a:gd name="connsiteX134-311807" fmla="*/ 199977 w 5729131"/>
                  <a:gd name="connsiteY134-311808" fmla="*/ 1672534 h 2329276"/>
                  <a:gd name="connsiteX135-311809" fmla="*/ 188615 w 5729131"/>
                  <a:gd name="connsiteY135-311810" fmla="*/ 1649809 h 2329276"/>
                  <a:gd name="connsiteX136-311811" fmla="*/ 168163 w 5729131"/>
                  <a:gd name="connsiteY136-311812" fmla="*/ 1640720 h 2329276"/>
                  <a:gd name="connsiteX137-311813" fmla="*/ 168163 w 5729131"/>
                  <a:gd name="connsiteY137-311814" fmla="*/ 1633902 h 2329276"/>
                  <a:gd name="connsiteX138-311815" fmla="*/ 152255 w 5729131"/>
                  <a:gd name="connsiteY138-311816" fmla="*/ 1617995 h 2329276"/>
                  <a:gd name="connsiteX139-311817" fmla="*/ 129531 w 5729131"/>
                  <a:gd name="connsiteY139-311818" fmla="*/ 1581635 h 2329276"/>
                  <a:gd name="connsiteX140-311819" fmla="*/ 140893 w 5729131"/>
                  <a:gd name="connsiteY140-311820" fmla="*/ 1558911 h 2329276"/>
                  <a:gd name="connsiteX141-311821" fmla="*/ 136348 w 5729131"/>
                  <a:gd name="connsiteY141-311822" fmla="*/ 1531641 h 2329276"/>
                  <a:gd name="connsiteX142-311823" fmla="*/ 103789 w 5729131"/>
                  <a:gd name="connsiteY142-311824" fmla="*/ 1518234 h 2329276"/>
                  <a:gd name="connsiteX143-311825" fmla="*/ 93716 w 5729131"/>
                  <a:gd name="connsiteY143-311826" fmla="*/ 1522551 h 2329276"/>
                  <a:gd name="connsiteX144-311827" fmla="*/ 91868 w 5729131"/>
                  <a:gd name="connsiteY144-311828" fmla="*/ 1518240 h 2329276"/>
                  <a:gd name="connsiteX145-311829" fmla="*/ 81809 w 5729131"/>
                  <a:gd name="connsiteY145-311830" fmla="*/ 1522551 h 2329276"/>
                  <a:gd name="connsiteX146-311831" fmla="*/ 74992 w 5729131"/>
                  <a:gd name="connsiteY146-311832" fmla="*/ 1506644 h 2329276"/>
                  <a:gd name="connsiteX147-311833" fmla="*/ 34087 w 5729131"/>
                  <a:gd name="connsiteY147-311834" fmla="*/ 1495282 h 2329276"/>
                  <a:gd name="connsiteX148-311835" fmla="*/ 22725 w 5729131"/>
                  <a:gd name="connsiteY148-311836" fmla="*/ 1452105 h 2329276"/>
                  <a:gd name="connsiteX149-311837" fmla="*/ 22725 w 5729131"/>
                  <a:gd name="connsiteY149-311838" fmla="*/ 1420290 h 2329276"/>
                  <a:gd name="connsiteX150-311839" fmla="*/ 0 w 5729131"/>
                  <a:gd name="connsiteY150-311840" fmla="*/ 1404383 h 2329276"/>
                  <a:gd name="connsiteX151-311841" fmla="*/ 15907 w 5729131"/>
                  <a:gd name="connsiteY151-311842" fmla="*/ 1381659 h 2329276"/>
                  <a:gd name="connsiteX152-311843" fmla="*/ 6818 w 5729131"/>
                  <a:gd name="connsiteY152-311844" fmla="*/ 1318030 h 2329276"/>
                  <a:gd name="connsiteX153-311845" fmla="*/ 34087 w 5729131"/>
                  <a:gd name="connsiteY153-311846" fmla="*/ 1274853 h 2329276"/>
                  <a:gd name="connsiteX154-311847" fmla="*/ 27270 w 5729131"/>
                  <a:gd name="connsiteY154-311848" fmla="*/ 1263491 h 2329276"/>
                  <a:gd name="connsiteX155-311849" fmla="*/ 70447 w 5729131"/>
                  <a:gd name="connsiteY155-311850" fmla="*/ 1224859 h 2329276"/>
                  <a:gd name="connsiteX156-311851" fmla="*/ 27270 w 5729131"/>
                  <a:gd name="connsiteY156-311852" fmla="*/ 1188499 h 2329276"/>
                  <a:gd name="connsiteX157-311853" fmla="*/ 109078 w 5729131"/>
                  <a:gd name="connsiteY157-311854" fmla="*/ 1090783 h 2329276"/>
                  <a:gd name="connsiteX158-311855" fmla="*/ 145438 w 5729131"/>
                  <a:gd name="connsiteY158-311856" fmla="*/ 1047606 h 2329276"/>
                  <a:gd name="connsiteX159-311857" fmla="*/ 156800 w 5729131"/>
                  <a:gd name="connsiteY159-311858" fmla="*/ 1004430 h 2329276"/>
                  <a:gd name="connsiteX160-311859" fmla="*/ 102261 w 5729131"/>
                  <a:gd name="connsiteY160-311860" fmla="*/ 952163 h 2329276"/>
                  <a:gd name="connsiteX161-311861" fmla="*/ 118168 w 5729131"/>
                  <a:gd name="connsiteY161-311862" fmla="*/ 897624 h 2329276"/>
                  <a:gd name="connsiteX162-311863" fmla="*/ 86354 w 5729131"/>
                  <a:gd name="connsiteY162-311864" fmla="*/ 833995 h 2329276"/>
                  <a:gd name="connsiteX163-311865" fmla="*/ 109078 w 5729131"/>
                  <a:gd name="connsiteY163-311866" fmla="*/ 759003 h 2329276"/>
                  <a:gd name="connsiteX164-311867" fmla="*/ 70447 w 5729131"/>
                  <a:gd name="connsiteY164-311868" fmla="*/ 656742 h 2329276"/>
                  <a:gd name="connsiteX165-311869" fmla="*/ 102261 w 5729131"/>
                  <a:gd name="connsiteY165-311870" fmla="*/ 586296 h 2329276"/>
                  <a:gd name="connsiteX166-311871" fmla="*/ 43177 w 5729131"/>
                  <a:gd name="connsiteY166-311872" fmla="*/ 520395 h 2329276"/>
                  <a:gd name="connsiteX167-311873" fmla="*/ 49994 w 5729131"/>
                  <a:gd name="connsiteY167-311874" fmla="*/ 445403 h 2329276"/>
                  <a:gd name="connsiteX168-311875" fmla="*/ 81809 w 5729131"/>
                  <a:gd name="connsiteY168-311876" fmla="*/ 440858 h 2329276"/>
                  <a:gd name="connsiteX169-311877" fmla="*/ 145438 w 5729131"/>
                  <a:gd name="connsiteY169-311878" fmla="*/ 397682 h 2329276"/>
                  <a:gd name="connsiteX170-311879" fmla="*/ 184070 w 5729131"/>
                  <a:gd name="connsiteY170-311880" fmla="*/ 359050 h 2329276"/>
                  <a:gd name="connsiteX171-311881" fmla="*/ 189699 w 5729131"/>
                  <a:gd name="connsiteY171-311882" fmla="*/ 365328 h 2329276"/>
                  <a:gd name="connsiteX172-311883" fmla="*/ 195977 w 5729131"/>
                  <a:gd name="connsiteY172-311884" fmla="*/ 359050 h 2329276"/>
                  <a:gd name="connsiteX173-311885" fmla="*/ 255061 w 5729131"/>
                  <a:gd name="connsiteY173-311886" fmla="*/ 424951 h 2329276"/>
                  <a:gd name="connsiteX174-311887" fmla="*/ 350504 w 5729131"/>
                  <a:gd name="connsiteY174-311888" fmla="*/ 445403 h 2329276"/>
                  <a:gd name="connsiteX175-311889" fmla="*/ 491397 w 5729131"/>
                  <a:gd name="connsiteY175-311890" fmla="*/ 559027 h 2329276"/>
                  <a:gd name="connsiteX176-311891" fmla="*/ 523211 w 5729131"/>
                  <a:gd name="connsiteY176-311892" fmla="*/ 606748 h 2329276"/>
                  <a:gd name="connsiteX177-311893" fmla="*/ 523211 w 5729131"/>
                  <a:gd name="connsiteY177-311894" fmla="*/ 665832 h 2329276"/>
                  <a:gd name="connsiteX178-311895" fmla="*/ 486852 w 5729131"/>
                  <a:gd name="connsiteY178-311896" fmla="*/ 720371 h 2329276"/>
                  <a:gd name="connsiteX179-311897" fmla="*/ 420951 w 5729131"/>
                  <a:gd name="connsiteY179-311898" fmla="*/ 740824 h 2329276"/>
                  <a:gd name="connsiteX180-311899" fmla="*/ 415909 w 5729131"/>
                  <a:gd name="connsiteY180-311900" fmla="*/ 738693 h 2329276"/>
                  <a:gd name="connsiteX181-311901" fmla="*/ 409044 w 5729131"/>
                  <a:gd name="connsiteY181-311902" fmla="*/ 740824 h 2329276"/>
                  <a:gd name="connsiteX182-311903" fmla="*/ 252950 w 5729131"/>
                  <a:gd name="connsiteY182-311904" fmla="*/ 674868 h 2329276"/>
                  <a:gd name="connsiteX183-311905" fmla="*/ 232336 w 5729131"/>
                  <a:gd name="connsiteY183-311906" fmla="*/ 681740 h 2329276"/>
                  <a:gd name="connsiteX184-311907" fmla="*/ 291420 w 5729131"/>
                  <a:gd name="connsiteY184-311908" fmla="*/ 752186 h 2329276"/>
                  <a:gd name="connsiteX185-311909" fmla="*/ 291420 w 5729131"/>
                  <a:gd name="connsiteY185-311910" fmla="*/ 790818 h 2329276"/>
                  <a:gd name="connsiteX186-311911" fmla="*/ 298238 w 5729131"/>
                  <a:gd name="connsiteY186-311912" fmla="*/ 877172 h 2329276"/>
                  <a:gd name="connsiteX187-311913" fmla="*/ 345959 w 5729131"/>
                  <a:gd name="connsiteY187-311914" fmla="*/ 908986 h 2329276"/>
                  <a:gd name="connsiteX188-311915" fmla="*/ 362087 w 5729131"/>
                  <a:gd name="connsiteY188-311916" fmla="*/ 918394 h 2329276"/>
                  <a:gd name="connsiteX189-311917" fmla="*/ 365867 w 5729131"/>
                  <a:gd name="connsiteY189-311918" fmla="*/ 886261 h 2329276"/>
                  <a:gd name="connsiteX190-311919" fmla="*/ 345415 w 5729131"/>
                  <a:gd name="connsiteY190-311920" fmla="*/ 849902 h 2329276"/>
                  <a:gd name="connsiteX191-311921" fmla="*/ 365867 w 5729131"/>
                  <a:gd name="connsiteY191-311922" fmla="*/ 818087 h 2329276"/>
                  <a:gd name="connsiteX192-311923" fmla="*/ 374560 w 5729131"/>
                  <a:gd name="connsiteY192-311924" fmla="*/ 823086 h 2329276"/>
                  <a:gd name="connsiteX193-311925" fmla="*/ 377774 w 5729131"/>
                  <a:gd name="connsiteY193-311926" fmla="*/ 818087 h 2329276"/>
                  <a:gd name="connsiteX194-311927" fmla="*/ 461933 w 5729131"/>
                  <a:gd name="connsiteY194-311928" fmla="*/ 866479 h 2329276"/>
                  <a:gd name="connsiteX195-311929" fmla="*/ 484035 w 5729131"/>
                  <a:gd name="connsiteY195-311930" fmla="*/ 849902 h 2329276"/>
                  <a:gd name="connsiteX196-311931" fmla="*/ 463583 w 5729131"/>
                  <a:gd name="connsiteY196-311932" fmla="*/ 784000 h 2329276"/>
                  <a:gd name="connsiteX197-311933" fmla="*/ 549936 w 5729131"/>
                  <a:gd name="connsiteY197-311934" fmla="*/ 697647 h 2329276"/>
                  <a:gd name="connsiteX198-311935" fmla="*/ 559742 w 5729131"/>
                  <a:gd name="connsiteY198-311936" fmla="*/ 699748 h 2329276"/>
                  <a:gd name="connsiteX199-311937" fmla="*/ 561843 w 5729131"/>
                  <a:gd name="connsiteY199-311938" fmla="*/ 697647 h 2329276"/>
                  <a:gd name="connsiteX200-311939" fmla="*/ 593658 w 5729131"/>
                  <a:gd name="connsiteY200-311940" fmla="*/ 704464 h 2329276"/>
                  <a:gd name="connsiteX201-311941" fmla="*/ 620945 w 5729131"/>
                  <a:gd name="connsiteY201-311942" fmla="*/ 728341 h 2329276"/>
                  <a:gd name="connsiteX202-311943" fmla="*/ 640835 w 5729131"/>
                  <a:gd name="connsiteY202-311944" fmla="*/ 672650 h 2329276"/>
                  <a:gd name="connsiteX203-311945" fmla="*/ 609020 w 5729131"/>
                  <a:gd name="connsiteY203-311946" fmla="*/ 618111 h 2329276"/>
                  <a:gd name="connsiteX204-311947" fmla="*/ 624928 w 5729131"/>
                  <a:gd name="connsiteY204-311948" fmla="*/ 559027 h 2329276"/>
                  <a:gd name="connsiteX205-311949" fmla="*/ 597658 w 5729131"/>
                  <a:gd name="connsiteY205-311950" fmla="*/ 499942 h 2329276"/>
                  <a:gd name="connsiteX206-311951" fmla="*/ 611562 w 5729131"/>
                  <a:gd name="connsiteY206-311952" fmla="*/ 504268 h 2329276"/>
                  <a:gd name="connsiteX207-311953" fmla="*/ 609565 w 5729131"/>
                  <a:gd name="connsiteY207-311954" fmla="*/ 499942 h 2329276"/>
                  <a:gd name="connsiteX208-311955" fmla="*/ 711826 w 5729131"/>
                  <a:gd name="connsiteY208-311956" fmla="*/ 531757 h 2329276"/>
                  <a:gd name="connsiteX209-311957" fmla="*/ 732278 w 5729131"/>
                  <a:gd name="connsiteY209-311958" fmla="*/ 586296 h 2329276"/>
                  <a:gd name="connsiteX210-311959" fmla="*/ 684556 w 5729131"/>
                  <a:gd name="connsiteY210-311960" fmla="*/ 597658 h 2329276"/>
                  <a:gd name="connsiteX211-311961" fmla="*/ 684556 w 5729131"/>
                  <a:gd name="connsiteY211-311962" fmla="*/ 649925 h 2329276"/>
                  <a:gd name="connsiteX212-311963" fmla="*/ 713309 w 5729131"/>
                  <a:gd name="connsiteY212-311964" fmla="*/ 678678 h 2329276"/>
                  <a:gd name="connsiteX213-311965" fmla="*/ 763548 w 5729131"/>
                  <a:gd name="connsiteY213-311966" fmla="*/ 661287 h 2329276"/>
                  <a:gd name="connsiteX214-311967" fmla="*/ 770365 w 5729131"/>
                  <a:gd name="connsiteY214-311968" fmla="*/ 602203 h 2329276"/>
                  <a:gd name="connsiteX215-311969" fmla="*/ 845357 w 5729131"/>
                  <a:gd name="connsiteY215-311970" fmla="*/ 554482 h 2329276"/>
                  <a:gd name="connsiteX216-311971" fmla="*/ 972614 w 5729131"/>
                  <a:gd name="connsiteY216-311972" fmla="*/ 468128 h 2329276"/>
                  <a:gd name="connsiteX217-311973" fmla="*/ 982566 w 5729131"/>
                  <a:gd name="connsiteY217-311974" fmla="*/ 469455 h 2329276"/>
                  <a:gd name="connsiteX218-311975" fmla="*/ 984521 w 5729131"/>
                  <a:gd name="connsiteY218-311976" fmla="*/ 468128 h 2329276"/>
                  <a:gd name="connsiteX219-311977" fmla="*/ 1018608 w 5729131"/>
                  <a:gd name="connsiteY219-311978" fmla="*/ 472673 h 2329276"/>
                  <a:gd name="connsiteX220-311979" fmla="*/ 979977 w 5729131"/>
                  <a:gd name="connsiteY220-311980" fmla="*/ 536302 h 2329276"/>
                  <a:gd name="connsiteX221-311981" fmla="*/ 1012666 w 5729131"/>
                  <a:gd name="connsiteY221-311982" fmla="*/ 541463 h 2329276"/>
                  <a:gd name="connsiteX222-311983" fmla="*/ 1038516 w 5729131"/>
                  <a:gd name="connsiteY222-311984" fmla="*/ 511305 h 2329276"/>
                  <a:gd name="connsiteX223-311985" fmla="*/ 1050423 w 5729131"/>
                  <a:gd name="connsiteY223-311986" fmla="*/ 511305 h 2329276"/>
                  <a:gd name="connsiteX224-311987" fmla="*/ 1108962 w 5729131"/>
                  <a:gd name="connsiteY224-311988" fmla="*/ 511305 h 2329276"/>
                  <a:gd name="connsiteX225-311989" fmla="*/ 1161229 w 5729131"/>
                  <a:gd name="connsiteY225-311990" fmla="*/ 468128 h 2329276"/>
                  <a:gd name="connsiteX226-311991" fmla="*/ 1165711 w 5729131"/>
                  <a:gd name="connsiteY226-311992" fmla="*/ 474262 h 2329276"/>
                  <a:gd name="connsiteX227-311993" fmla="*/ 1173136 w 5729131"/>
                  <a:gd name="connsiteY227-311994" fmla="*/ 468128 h 2329276"/>
                  <a:gd name="connsiteX228-311995" fmla="*/ 1210035 w 5729131"/>
                  <a:gd name="connsiteY228-311996" fmla="*/ 518621 h 2329276"/>
                  <a:gd name="connsiteX229-311997" fmla="*/ 1247583 w 5729131"/>
                  <a:gd name="connsiteY229-311998" fmla="*/ 461311 h 2329276"/>
                  <a:gd name="connsiteX230-311999" fmla="*/ 1211223 w 5729131"/>
                  <a:gd name="connsiteY230-312000" fmla="*/ 402227 h 2329276"/>
                  <a:gd name="connsiteX231-312001" fmla="*/ 1227130 w 5729131"/>
                  <a:gd name="connsiteY231-312002" fmla="*/ 365867 h 2329276"/>
                  <a:gd name="connsiteX232-312003" fmla="*/ 1237665 w 5729131"/>
                  <a:gd name="connsiteY232-312004" fmla="*/ 369005 h 2329276"/>
                  <a:gd name="connsiteX233-312005" fmla="*/ 1239037 w 5729131"/>
                  <a:gd name="connsiteY233-312006" fmla="*/ 365867 h 2329276"/>
                  <a:gd name="connsiteX234-312007" fmla="*/ 1345843 w 5729131"/>
                  <a:gd name="connsiteY234-312008" fmla="*/ 397682 h 2329276"/>
                  <a:gd name="connsiteX235-312009" fmla="*/ 1400382 w 5729131"/>
                  <a:gd name="connsiteY235-312010" fmla="*/ 429496 h 2329276"/>
                  <a:gd name="connsiteX236-312011" fmla="*/ 1519756 w 5729131"/>
                  <a:gd name="connsiteY236-312012" fmla="*/ 536080 h 2329276"/>
                  <a:gd name="connsiteX237-312013" fmla="*/ 1543003 w 5729131"/>
                  <a:gd name="connsiteY237-312014" fmla="*/ 495398 h 2329276"/>
                  <a:gd name="connsiteX238-312015" fmla="*/ 1506643 w 5729131"/>
                  <a:gd name="connsiteY238-312016" fmla="*/ 440858 h 2329276"/>
                  <a:gd name="connsiteX239-312017" fmla="*/ 1506643 w 5729131"/>
                  <a:gd name="connsiteY239-312018" fmla="*/ 418134 h 2329276"/>
                  <a:gd name="connsiteX240-312019" fmla="*/ 1463467 w 5729131"/>
                  <a:gd name="connsiteY240-312020" fmla="*/ 409044 h 2329276"/>
                  <a:gd name="connsiteX241-312021" fmla="*/ 1472556 w 5729131"/>
                  <a:gd name="connsiteY241-312022" fmla="*/ 359050 h 2329276"/>
                  <a:gd name="connsiteX242-312023" fmla="*/ 1452104 w 5729131"/>
                  <a:gd name="connsiteY242-312024" fmla="*/ 272696 h 2329276"/>
                  <a:gd name="connsiteX243-312025" fmla="*/ 1452104 w 5729131"/>
                  <a:gd name="connsiteY243-312026" fmla="*/ 236337 h 2329276"/>
                  <a:gd name="connsiteX244-312027" fmla="*/ 1522551 w 5729131"/>
                  <a:gd name="connsiteY244-312028" fmla="*/ 134076 h 2329276"/>
                  <a:gd name="connsiteX245-312029" fmla="*/ 1543003 w 5729131"/>
                  <a:gd name="connsiteY245-312030" fmla="*/ 20453 h 2329276"/>
                  <a:gd name="connsiteX246-312031" fmla="*/ 1570272 w 5729131"/>
                  <a:gd name="connsiteY246-312032" fmla="*/ 0 h 2329276"/>
                  <a:gd name="connsiteX247-312033" fmla="*/ 1578688 w 5729131"/>
                  <a:gd name="connsiteY247-312034" fmla="*/ 2619 h 2329276"/>
                  <a:gd name="connsiteX248-312035" fmla="*/ 1582179 w 5729131"/>
                  <a:gd name="connsiteY248-312036" fmla="*/ 0 h 2329276"/>
                  <a:gd name="connsiteX249-312037" fmla="*/ 1684440 w 5729131"/>
                  <a:gd name="connsiteY249-312038" fmla="*/ 31815 h 2329276"/>
                  <a:gd name="connsiteX250-312039" fmla="*/ 1688985 w 5729131"/>
                  <a:gd name="connsiteY250-312040" fmla="*/ 102261 h 2329276"/>
                  <a:gd name="connsiteX251-312041" fmla="*/ 1652625 w 5729131"/>
                  <a:gd name="connsiteY251-312042" fmla="*/ 193160 h 2329276"/>
                  <a:gd name="connsiteX252-312043" fmla="*/ 1679895 w 5729131"/>
                  <a:gd name="connsiteY252-312044" fmla="*/ 231792 h 2329276"/>
                  <a:gd name="connsiteX253-312045" fmla="*/ 1688985 w 5729131"/>
                  <a:gd name="connsiteY253-312046" fmla="*/ 306783 h 2329276"/>
                  <a:gd name="connsiteX254-312047" fmla="*/ 1679895 w 5729131"/>
                  <a:gd name="connsiteY254-312048" fmla="*/ 452221 h 2329276"/>
                  <a:gd name="connsiteX255-312049" fmla="*/ 1636718 w 5729131"/>
                  <a:gd name="connsiteY255-312050" fmla="*/ 715827 h 2329276"/>
                  <a:gd name="connsiteX256-312051" fmla="*/ 1662494 w 5729131"/>
                  <a:gd name="connsiteY256-312052" fmla="*/ 722271 h 2329276"/>
                  <a:gd name="connsiteX0-312053" fmla="*/ 1662494 w 5729131"/>
                  <a:gd name="connsiteY0-312054" fmla="*/ 722271 h 2329276"/>
                  <a:gd name="connsiteX1-312055" fmla="*/ 5729132 w 5729131"/>
                  <a:gd name="connsiteY1-312056" fmla="*/ 785976 h 2329276"/>
                  <a:gd name="connsiteX2-312057" fmla="*/ 5693366 w 5729131"/>
                  <a:gd name="connsiteY2-312058" fmla="*/ 792603 h 2329276"/>
                  <a:gd name="connsiteX3-312059" fmla="*/ 5640799 w 5729131"/>
                  <a:gd name="connsiteY3-312060" fmla="*/ 752186 h 2329276"/>
                  <a:gd name="connsiteX4-312061" fmla="*/ 5586259 w 5729131"/>
                  <a:gd name="connsiteY4-312062" fmla="*/ 870354 h 2329276"/>
                  <a:gd name="connsiteX5-312063" fmla="*/ 5575676 w 5729131"/>
                  <a:gd name="connsiteY5-312064" fmla="*/ 869346 h 2329276"/>
                  <a:gd name="connsiteX6-312065" fmla="*/ 5539436 w 5729131"/>
                  <a:gd name="connsiteY6-312066" fmla="*/ 867029 h 2329276"/>
                  <a:gd name="connsiteX7-312067" fmla="*/ 5593077 w 5729131"/>
                  <a:gd name="connsiteY7-312068" fmla="*/ 972615 h 2329276"/>
                  <a:gd name="connsiteX8-312069" fmla="*/ 1811153 w 5729131"/>
                  <a:gd name="connsiteY8-312070" fmla="*/ 1617995 h 2329276"/>
                  <a:gd name="connsiteX9-312071" fmla="*/ 1748069 w 5729131"/>
                  <a:gd name="connsiteY9-312072" fmla="*/ 1656627 h 2329276"/>
                  <a:gd name="connsiteX10-312073" fmla="*/ 1711709 w 5729131"/>
                  <a:gd name="connsiteY10-312074" fmla="*/ 1661172 h 2329276"/>
                  <a:gd name="connsiteX11-312075" fmla="*/ 1711926 w 5729131"/>
                  <a:gd name="connsiteY11-312076" fmla="*/ 1659656 h 2329276"/>
                  <a:gd name="connsiteX12-312077" fmla="*/ 1699803 w 5729131"/>
                  <a:gd name="connsiteY12-312078" fmla="*/ 1661172 h 2329276"/>
                  <a:gd name="connsiteX13-312079" fmla="*/ 1704347 w 5729131"/>
                  <a:gd name="connsiteY13-312080" fmla="*/ 1629357 h 2329276"/>
                  <a:gd name="connsiteX14-312081" fmla="*/ 1662460 w 5729131"/>
                  <a:gd name="connsiteY14-312082" fmla="*/ 1611406 h 2329276"/>
                  <a:gd name="connsiteX15-312083" fmla="*/ 1629901 w 5729131"/>
                  <a:gd name="connsiteY15-312084" fmla="*/ 1624812 h 2329276"/>
                  <a:gd name="connsiteX16-312085" fmla="*/ 1629300 w 5729131"/>
                  <a:gd name="connsiteY16-312086" fmla="*/ 1620157 h 2329276"/>
                  <a:gd name="connsiteX17-312087" fmla="*/ 1617994 w 5729131"/>
                  <a:gd name="connsiteY17-312088" fmla="*/ 1624812 h 2329276"/>
                  <a:gd name="connsiteX18-312089" fmla="*/ 1608904 w 5729131"/>
                  <a:gd name="connsiteY18-312090" fmla="*/ 1554366 h 2329276"/>
                  <a:gd name="connsiteX19-312091" fmla="*/ 1552684 w 5729131"/>
                  <a:gd name="connsiteY19-312092" fmla="*/ 1544673 h 2329276"/>
                  <a:gd name="connsiteX20-312093" fmla="*/ 1518550 w 5729131"/>
                  <a:gd name="connsiteY20-312094" fmla="*/ 1570273 h 2329276"/>
                  <a:gd name="connsiteX21-312095" fmla="*/ 1425379 w 5729131"/>
                  <a:gd name="connsiteY21-312096" fmla="*/ 1590725 h 2329276"/>
                  <a:gd name="connsiteX22-312097" fmla="*/ 1409472 w 5729131"/>
                  <a:gd name="connsiteY22-312098" fmla="*/ 1608905 h 2329276"/>
                  <a:gd name="connsiteX23-312099" fmla="*/ 1270852 w 5729131"/>
                  <a:gd name="connsiteY23-312100" fmla="*/ 1629357 h 2329276"/>
                  <a:gd name="connsiteX24-312101" fmla="*/ 1254945 w 5729131"/>
                  <a:gd name="connsiteY24-312102" fmla="*/ 1649809 h 2329276"/>
                  <a:gd name="connsiteX25-312103" fmla="*/ 1282214 w 5729131"/>
                  <a:gd name="connsiteY25-312104" fmla="*/ 1692986 h 2329276"/>
                  <a:gd name="connsiteX26-312105" fmla="*/ 1243582 w 5729131"/>
                  <a:gd name="connsiteY26-312106" fmla="*/ 1708893 h 2329276"/>
                  <a:gd name="connsiteX27-312107" fmla="*/ 1254945 w 5729131"/>
                  <a:gd name="connsiteY27-312108" fmla="*/ 1727073 h 2329276"/>
                  <a:gd name="connsiteX28-312109" fmla="*/ 1216313 w 5729131"/>
                  <a:gd name="connsiteY28-312110" fmla="*/ 1752070 h 2329276"/>
                  <a:gd name="connsiteX29-312111" fmla="*/ 1275397 w 5729131"/>
                  <a:gd name="connsiteY29-312112" fmla="*/ 1795247 h 2329276"/>
                  <a:gd name="connsiteX30-312113" fmla="*/ 1270852 w 5729131"/>
                  <a:gd name="connsiteY30-312114" fmla="*/ 1822517 h 2329276"/>
                  <a:gd name="connsiteX31-312115" fmla="*/ 1259108 w 5729131"/>
                  <a:gd name="connsiteY31-312116" fmla="*/ 1821538 h 2329276"/>
                  <a:gd name="connsiteX32-312117" fmla="*/ 1258945 w 5729131"/>
                  <a:gd name="connsiteY32-312118" fmla="*/ 1822517 h 2329276"/>
                  <a:gd name="connsiteX33-312119" fmla="*/ 1215644 w 5729131"/>
                  <a:gd name="connsiteY33-312120" fmla="*/ 1818908 h 2329276"/>
                  <a:gd name="connsiteX34-312121" fmla="*/ 1204950 w 5729131"/>
                  <a:gd name="connsiteY34-312122" fmla="*/ 1833879 h 2329276"/>
                  <a:gd name="connsiteX35-312123" fmla="*/ 1196495 w 5729131"/>
                  <a:gd name="connsiteY35-312124" fmla="*/ 1829047 h 2329276"/>
                  <a:gd name="connsiteX36-312125" fmla="*/ 1193043 w 5729131"/>
                  <a:gd name="connsiteY36-312126" fmla="*/ 1833879 h 2329276"/>
                  <a:gd name="connsiteX37-312127" fmla="*/ 1145322 w 5729131"/>
                  <a:gd name="connsiteY37-312128" fmla="*/ 1806609 h 2329276"/>
                  <a:gd name="connsiteX38-312129" fmla="*/ 1098145 w 5729131"/>
                  <a:gd name="connsiteY38-312130" fmla="*/ 1806609 h 2329276"/>
                  <a:gd name="connsiteX39-312131" fmla="*/ 1061785 w 5729131"/>
                  <a:gd name="connsiteY39-312132" fmla="*/ 1833879 h 2329276"/>
                  <a:gd name="connsiteX40-312133" fmla="*/ 1055322 w 5729131"/>
                  <a:gd name="connsiteY40-312134" fmla="*/ 1829796 h 2329276"/>
                  <a:gd name="connsiteX41-312135" fmla="*/ 1049878 w 5729131"/>
                  <a:gd name="connsiteY41-312136" fmla="*/ 1833879 h 2329276"/>
                  <a:gd name="connsiteX42-312137" fmla="*/ 1006701 w 5729131"/>
                  <a:gd name="connsiteY42-312138" fmla="*/ 1806609 h 2329276"/>
                  <a:gd name="connsiteX43-312139" fmla="*/ 924893 w 5729131"/>
                  <a:gd name="connsiteY43-312140" fmla="*/ 1770250 h 2329276"/>
                  <a:gd name="connsiteX44-312141" fmla="*/ 877716 w 5729131"/>
                  <a:gd name="connsiteY44-312142" fmla="*/ 1770250 h 2329276"/>
                  <a:gd name="connsiteX45-312143" fmla="*/ 802724 w 5729131"/>
                  <a:gd name="connsiteY45-312144" fmla="*/ 1833879 h 2329276"/>
                  <a:gd name="connsiteX46-312145" fmla="*/ 798179 w 5729131"/>
                  <a:gd name="connsiteY46-312146" fmla="*/ 1877056 h 2329276"/>
                  <a:gd name="connsiteX47-312147" fmla="*/ 787406 w 5729131"/>
                  <a:gd name="connsiteY47-312148" fmla="*/ 1866283 h 2329276"/>
                  <a:gd name="connsiteX48-312149" fmla="*/ 786272 w 5729131"/>
                  <a:gd name="connsiteY48-312150" fmla="*/ 1877056 h 2329276"/>
                  <a:gd name="connsiteX49-312151" fmla="*/ 756063 w 5729131"/>
                  <a:gd name="connsiteY49-312152" fmla="*/ 1846846 h 2329276"/>
                  <a:gd name="connsiteX50-312153" fmla="*/ 732278 w 5729131"/>
                  <a:gd name="connsiteY50-312154" fmla="*/ 1904325 h 2329276"/>
                  <a:gd name="connsiteX51-312155" fmla="*/ 743640 w 5729131"/>
                  <a:gd name="connsiteY51-312156" fmla="*/ 1913415 h 2329276"/>
                  <a:gd name="connsiteX52-312157" fmla="*/ 723188 w 5729131"/>
                  <a:gd name="connsiteY52-312158" fmla="*/ 1956592 h 2329276"/>
                  <a:gd name="connsiteX53-312159" fmla="*/ 747026 w 5729131"/>
                  <a:gd name="connsiteY53-312160" fmla="*/ 1993433 h 2329276"/>
                  <a:gd name="connsiteX54-312161" fmla="*/ 763548 w 5729131"/>
                  <a:gd name="connsiteY54-312162" fmla="*/ 1990679 h 2329276"/>
                  <a:gd name="connsiteX55-312163" fmla="*/ 764871 w 5729131"/>
                  <a:gd name="connsiteY55-312164" fmla="*/ 1992443 h 2329276"/>
                  <a:gd name="connsiteX56-312165" fmla="*/ 775455 w 5729131"/>
                  <a:gd name="connsiteY56-312166" fmla="*/ 1990679 h 2329276"/>
                  <a:gd name="connsiteX57-312167" fmla="*/ 802724 w 5729131"/>
                  <a:gd name="connsiteY57-312168" fmla="*/ 2027038 h 2329276"/>
                  <a:gd name="connsiteX58-312169" fmla="*/ 798179 w 5729131"/>
                  <a:gd name="connsiteY58-312170" fmla="*/ 2054308 h 2329276"/>
                  <a:gd name="connsiteX59-312171" fmla="*/ 818632 w 5729131"/>
                  <a:gd name="connsiteY59-312172" fmla="*/ 2065670 h 2329276"/>
                  <a:gd name="connsiteX60-312173" fmla="*/ 802724 w 5729131"/>
                  <a:gd name="connsiteY60-312174" fmla="*/ 2097485 h 2329276"/>
                  <a:gd name="connsiteX61-312175" fmla="*/ 766365 w 5729131"/>
                  <a:gd name="connsiteY61-312176" fmla="*/ 2102030 h 2329276"/>
                  <a:gd name="connsiteX62-312177" fmla="*/ 727733 w 5729131"/>
                  <a:gd name="connsiteY62-312178" fmla="*/ 2161114 h 2329276"/>
                  <a:gd name="connsiteX63-312179" fmla="*/ 759548 w 5729131"/>
                  <a:gd name="connsiteY63-312180" fmla="*/ 2204291 h 2329276"/>
                  <a:gd name="connsiteX64-312181" fmla="*/ 759548 w 5729131"/>
                  <a:gd name="connsiteY64-312182" fmla="*/ 2242922 h 2329276"/>
                  <a:gd name="connsiteX65-312183" fmla="*/ 798179 w 5729131"/>
                  <a:gd name="connsiteY65-312184" fmla="*/ 2302007 h 2329276"/>
                  <a:gd name="connsiteX66-312185" fmla="*/ 775455 w 5729131"/>
                  <a:gd name="connsiteY66-312186" fmla="*/ 2317914 h 2329276"/>
                  <a:gd name="connsiteX67-312187" fmla="*/ 770910 w 5729131"/>
                  <a:gd name="connsiteY67-312188" fmla="*/ 2329276 h 2329276"/>
                  <a:gd name="connsiteX68-312189" fmla="*/ 759003 w 5729131"/>
                  <a:gd name="connsiteY68-312190" fmla="*/ 2329276 h 2329276"/>
                  <a:gd name="connsiteX69-312191" fmla="*/ 755003 w 5729131"/>
                  <a:gd name="connsiteY69-312192" fmla="*/ 2329276 h 2329276"/>
                  <a:gd name="connsiteX70-312193" fmla="*/ 743096 w 5729131"/>
                  <a:gd name="connsiteY70-312194" fmla="*/ 2329276 h 2329276"/>
                  <a:gd name="connsiteX71-312195" fmla="*/ 715826 w 5729131"/>
                  <a:gd name="connsiteY71-312196" fmla="*/ 2295189 h 2329276"/>
                  <a:gd name="connsiteX72-312197" fmla="*/ 704464 w 5729131"/>
                  <a:gd name="connsiteY72-312198" fmla="*/ 2295189 h 2329276"/>
                  <a:gd name="connsiteX73-312199" fmla="*/ 684012 w 5729131"/>
                  <a:gd name="connsiteY73-312200" fmla="*/ 2286099 h 2329276"/>
                  <a:gd name="connsiteX74-312201" fmla="*/ 672649 w 5729131"/>
                  <a:gd name="connsiteY74-312202" fmla="*/ 2263375 h 2329276"/>
                  <a:gd name="connsiteX75-312203" fmla="*/ 645222 w 5729131"/>
                  <a:gd name="connsiteY75-312204" fmla="*/ 2255538 h 2329276"/>
                  <a:gd name="connsiteX76-312205" fmla="*/ 625472 w 5729131"/>
                  <a:gd name="connsiteY76-312206" fmla="*/ 2258830 h 2329276"/>
                  <a:gd name="connsiteX77-312207" fmla="*/ 623771 w 5729131"/>
                  <a:gd name="connsiteY77-312208" fmla="*/ 2257129 h 2329276"/>
                  <a:gd name="connsiteX78-312209" fmla="*/ 613565 w 5729131"/>
                  <a:gd name="connsiteY78-312210" fmla="*/ 2258830 h 2329276"/>
                  <a:gd name="connsiteX79-312211" fmla="*/ 609020 w 5729131"/>
                  <a:gd name="connsiteY79-312212" fmla="*/ 2254285 h 2329276"/>
                  <a:gd name="connsiteX80-312213" fmla="*/ 559026 w 5729131"/>
                  <a:gd name="connsiteY80-312214" fmla="*/ 2227015 h 2329276"/>
                  <a:gd name="connsiteX81-312215" fmla="*/ 506760 w 5729131"/>
                  <a:gd name="connsiteY81-312216" fmla="*/ 2220198 h 2329276"/>
                  <a:gd name="connsiteX82-312217" fmla="*/ 483280 w 5729131"/>
                  <a:gd name="connsiteY82-312218" fmla="*/ 2213489 h 2329276"/>
                  <a:gd name="connsiteX83-312219" fmla="*/ 480035 w 5729131"/>
                  <a:gd name="connsiteY83-312220" fmla="*/ 2215653 h 2329276"/>
                  <a:gd name="connsiteX84-312221" fmla="*/ 475042 w 5729131"/>
                  <a:gd name="connsiteY84-312222" fmla="*/ 2211135 h 2329276"/>
                  <a:gd name="connsiteX85-312223" fmla="*/ 474945 w 5729131"/>
                  <a:gd name="connsiteY85-312224" fmla="*/ 2211108 h 2329276"/>
                  <a:gd name="connsiteX86-312225" fmla="*/ 468128 w 5729131"/>
                  <a:gd name="connsiteY86-312226" fmla="*/ 2215653 h 2329276"/>
                  <a:gd name="connsiteX87-312227" fmla="*/ 420406 w 5729131"/>
                  <a:gd name="connsiteY87-312228" fmla="*/ 2172476 h 2329276"/>
                  <a:gd name="connsiteX88-312229" fmla="*/ 381774 w 5729131"/>
                  <a:gd name="connsiteY88-312230" fmla="*/ 2156569 h 2329276"/>
                  <a:gd name="connsiteX89-312231" fmla="*/ 349960 w 5729131"/>
                  <a:gd name="connsiteY89-312232" fmla="*/ 2124754 h 2329276"/>
                  <a:gd name="connsiteX90-312233" fmla="*/ 377229 w 5729131"/>
                  <a:gd name="connsiteY90-312234" fmla="*/ 2117937 h 2329276"/>
                  <a:gd name="connsiteX91-312235" fmla="*/ 404499 w 5729131"/>
                  <a:gd name="connsiteY91-312236" fmla="*/ 2070215 h 2329276"/>
                  <a:gd name="connsiteX92-312237" fmla="*/ 388591 w 5729131"/>
                  <a:gd name="connsiteY92-312238" fmla="*/ 2054308 h 2329276"/>
                  <a:gd name="connsiteX93-312239" fmla="*/ 440858 w 5729131"/>
                  <a:gd name="connsiteY93-312240" fmla="*/ 2027038 h 2329276"/>
                  <a:gd name="connsiteX94-312241" fmla="*/ 440858 w 5729131"/>
                  <a:gd name="connsiteY94-312242" fmla="*/ 2023982 h 2329276"/>
                  <a:gd name="connsiteX95-312243" fmla="*/ 416406 w 5729131"/>
                  <a:gd name="connsiteY95-312244" fmla="*/ 2027038 h 2329276"/>
                  <a:gd name="connsiteX96-312245" fmla="*/ 416406 w 5729131"/>
                  <a:gd name="connsiteY96-312246" fmla="*/ 2025550 h 2329276"/>
                  <a:gd name="connsiteX97-312247" fmla="*/ 404499 w 5729131"/>
                  <a:gd name="connsiteY97-312248" fmla="*/ 2027038 h 2329276"/>
                  <a:gd name="connsiteX98-312249" fmla="*/ 404499 w 5729131"/>
                  <a:gd name="connsiteY98-312250" fmla="*/ 2006586 h 2329276"/>
                  <a:gd name="connsiteX99-312251" fmla="*/ 424951 w 5729131"/>
                  <a:gd name="connsiteY99-312252" fmla="*/ 1990679 h 2329276"/>
                  <a:gd name="connsiteX100-312253" fmla="*/ 463583 w 5729131"/>
                  <a:gd name="connsiteY100-312254" fmla="*/ 1983862 h 2329276"/>
                  <a:gd name="connsiteX101-312255" fmla="*/ 468128 w 5729131"/>
                  <a:gd name="connsiteY101-312256" fmla="*/ 1967954 h 2329276"/>
                  <a:gd name="connsiteX102-312257" fmla="*/ 456765 w 5729131"/>
                  <a:gd name="connsiteY102-312258" fmla="*/ 1936140 h 2329276"/>
                  <a:gd name="connsiteX103-312259" fmla="*/ 474945 w 5729131"/>
                  <a:gd name="connsiteY103-312260" fmla="*/ 1908870 h 2329276"/>
                  <a:gd name="connsiteX104-312261" fmla="*/ 474945 w 5729131"/>
                  <a:gd name="connsiteY104-312262" fmla="*/ 1888418 h 2329276"/>
                  <a:gd name="connsiteX105-312263" fmla="*/ 420406 w 5729131"/>
                  <a:gd name="connsiteY105-312264" fmla="*/ 1870238 h 2329276"/>
                  <a:gd name="connsiteX106-312265" fmla="*/ 409588 w 5729131"/>
                  <a:gd name="connsiteY106-312266" fmla="*/ 1870238 h 2329276"/>
                  <a:gd name="connsiteX107-312267" fmla="*/ 397681 w 5729131"/>
                  <a:gd name="connsiteY107-312268" fmla="*/ 1870238 h 2329276"/>
                  <a:gd name="connsiteX108-312269" fmla="*/ 379485 w 5729131"/>
                  <a:gd name="connsiteY108-312270" fmla="*/ 1847999 h 2329276"/>
                  <a:gd name="connsiteX109-312271" fmla="*/ 357322 w 5729131"/>
                  <a:gd name="connsiteY109-312272" fmla="*/ 1854331 h 2329276"/>
                  <a:gd name="connsiteX110-312273" fmla="*/ 352842 w 5729131"/>
                  <a:gd name="connsiteY110-312274" fmla="*/ 1852209 h 2329276"/>
                  <a:gd name="connsiteX111-312275" fmla="*/ 345415 w 5729131"/>
                  <a:gd name="connsiteY111-312276" fmla="*/ 1854331 h 2329276"/>
                  <a:gd name="connsiteX112-312277" fmla="*/ 302238 w 5729131"/>
                  <a:gd name="connsiteY112-312278" fmla="*/ 1833879 h 2329276"/>
                  <a:gd name="connsiteX113-312279" fmla="*/ 302238 w 5729131"/>
                  <a:gd name="connsiteY113-312280" fmla="*/ 1822517 h 2329276"/>
                  <a:gd name="connsiteX114-312281" fmla="*/ 286331 w 5729131"/>
                  <a:gd name="connsiteY114-312282" fmla="*/ 1795247 h 2329276"/>
                  <a:gd name="connsiteX115-312283" fmla="*/ 270968 w 5729131"/>
                  <a:gd name="connsiteY115-312284" fmla="*/ 1795247 h 2329276"/>
                  <a:gd name="connsiteX116-312285" fmla="*/ 259061 w 5729131"/>
                  <a:gd name="connsiteY116-312286" fmla="*/ 1795247 h 2329276"/>
                  <a:gd name="connsiteX117-312287" fmla="*/ 254516 w 5729131"/>
                  <a:gd name="connsiteY117-312288" fmla="*/ 1779340 h 2329276"/>
                  <a:gd name="connsiteX118-312289" fmla="*/ 263606 w 5729131"/>
                  <a:gd name="connsiteY118-312290" fmla="*/ 1763433 h 2329276"/>
                  <a:gd name="connsiteX119-312291" fmla="*/ 243991 w 5729131"/>
                  <a:gd name="connsiteY119-312292" fmla="*/ 1732920 h 2329276"/>
                  <a:gd name="connsiteX120-312293" fmla="*/ 216429 w 5729131"/>
                  <a:gd name="connsiteY120-312294" fmla="*/ 1736163 h 2329276"/>
                  <a:gd name="connsiteX121-312295" fmla="*/ 212956 w 5729131"/>
                  <a:gd name="connsiteY121-312296" fmla="*/ 1735171 h 2329276"/>
                  <a:gd name="connsiteX122-312297" fmla="*/ 204522 w 5729131"/>
                  <a:gd name="connsiteY122-312298" fmla="*/ 1736163 h 2329276"/>
                  <a:gd name="connsiteX123-312299" fmla="*/ 199623 w 5729131"/>
                  <a:gd name="connsiteY123-312300" fmla="*/ 1734763 h 2329276"/>
                  <a:gd name="connsiteX124-312301" fmla="*/ 195977 w 5729131"/>
                  <a:gd name="connsiteY124-312302" fmla="*/ 1747525 h 2329276"/>
                  <a:gd name="connsiteX125-312303" fmla="*/ 184968 w 5729131"/>
                  <a:gd name="connsiteY125-312304" fmla="*/ 1744380 h 2329276"/>
                  <a:gd name="connsiteX126-312305" fmla="*/ 184070 w 5729131"/>
                  <a:gd name="connsiteY126-312306" fmla="*/ 1747525 h 2329276"/>
                  <a:gd name="connsiteX127-312307" fmla="*/ 168163 w 5729131"/>
                  <a:gd name="connsiteY127-312308" fmla="*/ 1742990 h 2329276"/>
                  <a:gd name="connsiteX128-312309" fmla="*/ 156800 w 5729131"/>
                  <a:gd name="connsiteY128-312310" fmla="*/ 1704348 h 2329276"/>
                  <a:gd name="connsiteX129-312311" fmla="*/ 152255 w 5729131"/>
                  <a:gd name="connsiteY129-312312" fmla="*/ 1688441 h 2329276"/>
                  <a:gd name="connsiteX130-312313" fmla="*/ 156800 w 5729131"/>
                  <a:gd name="connsiteY130-312314" fmla="*/ 1683896 h 2329276"/>
                  <a:gd name="connsiteX131-312315" fmla="*/ 168707 w 5729131"/>
                  <a:gd name="connsiteY131-312316" fmla="*/ 1683896 h 2329276"/>
                  <a:gd name="connsiteX132-312317" fmla="*/ 188615 w 5729131"/>
                  <a:gd name="connsiteY132-312318" fmla="*/ 1683896 h 2329276"/>
                  <a:gd name="connsiteX133-312319" fmla="*/ 199977 w 5729131"/>
                  <a:gd name="connsiteY133-312320" fmla="*/ 1672534 h 2329276"/>
                  <a:gd name="connsiteX134-312321" fmla="*/ 188615 w 5729131"/>
                  <a:gd name="connsiteY134-312322" fmla="*/ 1649809 h 2329276"/>
                  <a:gd name="connsiteX135-312323" fmla="*/ 168163 w 5729131"/>
                  <a:gd name="connsiteY135-312324" fmla="*/ 1640720 h 2329276"/>
                  <a:gd name="connsiteX136-312325" fmla="*/ 168163 w 5729131"/>
                  <a:gd name="connsiteY136-312326" fmla="*/ 1633902 h 2329276"/>
                  <a:gd name="connsiteX137-312327" fmla="*/ 152255 w 5729131"/>
                  <a:gd name="connsiteY137-312328" fmla="*/ 1617995 h 2329276"/>
                  <a:gd name="connsiteX138-312329" fmla="*/ 129531 w 5729131"/>
                  <a:gd name="connsiteY138-312330" fmla="*/ 1581635 h 2329276"/>
                  <a:gd name="connsiteX139-312331" fmla="*/ 140893 w 5729131"/>
                  <a:gd name="connsiteY139-312332" fmla="*/ 1558911 h 2329276"/>
                  <a:gd name="connsiteX140-312333" fmla="*/ 136348 w 5729131"/>
                  <a:gd name="connsiteY140-312334" fmla="*/ 1531641 h 2329276"/>
                  <a:gd name="connsiteX141-312335" fmla="*/ 103789 w 5729131"/>
                  <a:gd name="connsiteY141-312336" fmla="*/ 1518234 h 2329276"/>
                  <a:gd name="connsiteX142-312337" fmla="*/ 93716 w 5729131"/>
                  <a:gd name="connsiteY142-312338" fmla="*/ 1522551 h 2329276"/>
                  <a:gd name="connsiteX143-312339" fmla="*/ 91868 w 5729131"/>
                  <a:gd name="connsiteY143-312340" fmla="*/ 1518240 h 2329276"/>
                  <a:gd name="connsiteX144-312341" fmla="*/ 81809 w 5729131"/>
                  <a:gd name="connsiteY144-312342" fmla="*/ 1522551 h 2329276"/>
                  <a:gd name="connsiteX145-312343" fmla="*/ 74992 w 5729131"/>
                  <a:gd name="connsiteY145-312344" fmla="*/ 1506644 h 2329276"/>
                  <a:gd name="connsiteX146-312345" fmla="*/ 34087 w 5729131"/>
                  <a:gd name="connsiteY146-312346" fmla="*/ 1495282 h 2329276"/>
                  <a:gd name="connsiteX147-312347" fmla="*/ 22725 w 5729131"/>
                  <a:gd name="connsiteY147-312348" fmla="*/ 1452105 h 2329276"/>
                  <a:gd name="connsiteX148-312349" fmla="*/ 22725 w 5729131"/>
                  <a:gd name="connsiteY148-312350" fmla="*/ 1420290 h 2329276"/>
                  <a:gd name="connsiteX149-312351" fmla="*/ 0 w 5729131"/>
                  <a:gd name="connsiteY149-312352" fmla="*/ 1404383 h 2329276"/>
                  <a:gd name="connsiteX150-312353" fmla="*/ 15907 w 5729131"/>
                  <a:gd name="connsiteY150-312354" fmla="*/ 1381659 h 2329276"/>
                  <a:gd name="connsiteX151-312355" fmla="*/ 6818 w 5729131"/>
                  <a:gd name="connsiteY151-312356" fmla="*/ 1318030 h 2329276"/>
                  <a:gd name="connsiteX152-312357" fmla="*/ 34087 w 5729131"/>
                  <a:gd name="connsiteY152-312358" fmla="*/ 1274853 h 2329276"/>
                  <a:gd name="connsiteX153-312359" fmla="*/ 27270 w 5729131"/>
                  <a:gd name="connsiteY153-312360" fmla="*/ 1263491 h 2329276"/>
                  <a:gd name="connsiteX154-312361" fmla="*/ 70447 w 5729131"/>
                  <a:gd name="connsiteY154-312362" fmla="*/ 1224859 h 2329276"/>
                  <a:gd name="connsiteX155-312363" fmla="*/ 27270 w 5729131"/>
                  <a:gd name="connsiteY155-312364" fmla="*/ 1188499 h 2329276"/>
                  <a:gd name="connsiteX156-312365" fmla="*/ 109078 w 5729131"/>
                  <a:gd name="connsiteY156-312366" fmla="*/ 1090783 h 2329276"/>
                  <a:gd name="connsiteX157-312367" fmla="*/ 145438 w 5729131"/>
                  <a:gd name="connsiteY157-312368" fmla="*/ 1047606 h 2329276"/>
                  <a:gd name="connsiteX158-312369" fmla="*/ 156800 w 5729131"/>
                  <a:gd name="connsiteY158-312370" fmla="*/ 1004430 h 2329276"/>
                  <a:gd name="connsiteX159-312371" fmla="*/ 102261 w 5729131"/>
                  <a:gd name="connsiteY159-312372" fmla="*/ 952163 h 2329276"/>
                  <a:gd name="connsiteX160-312373" fmla="*/ 118168 w 5729131"/>
                  <a:gd name="connsiteY160-312374" fmla="*/ 897624 h 2329276"/>
                  <a:gd name="connsiteX161-312375" fmla="*/ 86354 w 5729131"/>
                  <a:gd name="connsiteY161-312376" fmla="*/ 833995 h 2329276"/>
                  <a:gd name="connsiteX162-312377" fmla="*/ 109078 w 5729131"/>
                  <a:gd name="connsiteY162-312378" fmla="*/ 759003 h 2329276"/>
                  <a:gd name="connsiteX163-312379" fmla="*/ 70447 w 5729131"/>
                  <a:gd name="connsiteY163-312380" fmla="*/ 656742 h 2329276"/>
                  <a:gd name="connsiteX164-312381" fmla="*/ 102261 w 5729131"/>
                  <a:gd name="connsiteY164-312382" fmla="*/ 586296 h 2329276"/>
                  <a:gd name="connsiteX165-312383" fmla="*/ 43177 w 5729131"/>
                  <a:gd name="connsiteY165-312384" fmla="*/ 520395 h 2329276"/>
                  <a:gd name="connsiteX166-312385" fmla="*/ 49994 w 5729131"/>
                  <a:gd name="connsiteY166-312386" fmla="*/ 445403 h 2329276"/>
                  <a:gd name="connsiteX167-312387" fmla="*/ 81809 w 5729131"/>
                  <a:gd name="connsiteY167-312388" fmla="*/ 440858 h 2329276"/>
                  <a:gd name="connsiteX168-312389" fmla="*/ 145438 w 5729131"/>
                  <a:gd name="connsiteY168-312390" fmla="*/ 397682 h 2329276"/>
                  <a:gd name="connsiteX169-312391" fmla="*/ 184070 w 5729131"/>
                  <a:gd name="connsiteY169-312392" fmla="*/ 359050 h 2329276"/>
                  <a:gd name="connsiteX170-312393" fmla="*/ 189699 w 5729131"/>
                  <a:gd name="connsiteY170-312394" fmla="*/ 365328 h 2329276"/>
                  <a:gd name="connsiteX171-312395" fmla="*/ 195977 w 5729131"/>
                  <a:gd name="connsiteY171-312396" fmla="*/ 359050 h 2329276"/>
                  <a:gd name="connsiteX172-312397" fmla="*/ 255061 w 5729131"/>
                  <a:gd name="connsiteY172-312398" fmla="*/ 424951 h 2329276"/>
                  <a:gd name="connsiteX173-312399" fmla="*/ 350504 w 5729131"/>
                  <a:gd name="connsiteY173-312400" fmla="*/ 445403 h 2329276"/>
                  <a:gd name="connsiteX174-312401" fmla="*/ 491397 w 5729131"/>
                  <a:gd name="connsiteY174-312402" fmla="*/ 559027 h 2329276"/>
                  <a:gd name="connsiteX175-312403" fmla="*/ 523211 w 5729131"/>
                  <a:gd name="connsiteY175-312404" fmla="*/ 606748 h 2329276"/>
                  <a:gd name="connsiteX176-312405" fmla="*/ 523211 w 5729131"/>
                  <a:gd name="connsiteY176-312406" fmla="*/ 665832 h 2329276"/>
                  <a:gd name="connsiteX177-312407" fmla="*/ 486852 w 5729131"/>
                  <a:gd name="connsiteY177-312408" fmla="*/ 720371 h 2329276"/>
                  <a:gd name="connsiteX178-312409" fmla="*/ 420951 w 5729131"/>
                  <a:gd name="connsiteY178-312410" fmla="*/ 740824 h 2329276"/>
                  <a:gd name="connsiteX179-312411" fmla="*/ 415909 w 5729131"/>
                  <a:gd name="connsiteY179-312412" fmla="*/ 738693 h 2329276"/>
                  <a:gd name="connsiteX180-312413" fmla="*/ 409044 w 5729131"/>
                  <a:gd name="connsiteY180-312414" fmla="*/ 740824 h 2329276"/>
                  <a:gd name="connsiteX181-312415" fmla="*/ 252950 w 5729131"/>
                  <a:gd name="connsiteY181-312416" fmla="*/ 674868 h 2329276"/>
                  <a:gd name="connsiteX182-312417" fmla="*/ 232336 w 5729131"/>
                  <a:gd name="connsiteY182-312418" fmla="*/ 681740 h 2329276"/>
                  <a:gd name="connsiteX183-312419" fmla="*/ 291420 w 5729131"/>
                  <a:gd name="connsiteY183-312420" fmla="*/ 752186 h 2329276"/>
                  <a:gd name="connsiteX184-312421" fmla="*/ 291420 w 5729131"/>
                  <a:gd name="connsiteY184-312422" fmla="*/ 790818 h 2329276"/>
                  <a:gd name="connsiteX185-312423" fmla="*/ 298238 w 5729131"/>
                  <a:gd name="connsiteY185-312424" fmla="*/ 877172 h 2329276"/>
                  <a:gd name="connsiteX186-312425" fmla="*/ 345959 w 5729131"/>
                  <a:gd name="connsiteY186-312426" fmla="*/ 908986 h 2329276"/>
                  <a:gd name="connsiteX187-312427" fmla="*/ 362087 w 5729131"/>
                  <a:gd name="connsiteY187-312428" fmla="*/ 918394 h 2329276"/>
                  <a:gd name="connsiteX188-312429" fmla="*/ 365867 w 5729131"/>
                  <a:gd name="connsiteY188-312430" fmla="*/ 886261 h 2329276"/>
                  <a:gd name="connsiteX189-312431" fmla="*/ 345415 w 5729131"/>
                  <a:gd name="connsiteY189-312432" fmla="*/ 849902 h 2329276"/>
                  <a:gd name="connsiteX190-312433" fmla="*/ 365867 w 5729131"/>
                  <a:gd name="connsiteY190-312434" fmla="*/ 818087 h 2329276"/>
                  <a:gd name="connsiteX191-312435" fmla="*/ 374560 w 5729131"/>
                  <a:gd name="connsiteY191-312436" fmla="*/ 823086 h 2329276"/>
                  <a:gd name="connsiteX192-312437" fmla="*/ 377774 w 5729131"/>
                  <a:gd name="connsiteY192-312438" fmla="*/ 818087 h 2329276"/>
                  <a:gd name="connsiteX193-312439" fmla="*/ 461933 w 5729131"/>
                  <a:gd name="connsiteY193-312440" fmla="*/ 866479 h 2329276"/>
                  <a:gd name="connsiteX194-312441" fmla="*/ 484035 w 5729131"/>
                  <a:gd name="connsiteY194-312442" fmla="*/ 849902 h 2329276"/>
                  <a:gd name="connsiteX195-312443" fmla="*/ 463583 w 5729131"/>
                  <a:gd name="connsiteY195-312444" fmla="*/ 784000 h 2329276"/>
                  <a:gd name="connsiteX196-312445" fmla="*/ 549936 w 5729131"/>
                  <a:gd name="connsiteY196-312446" fmla="*/ 697647 h 2329276"/>
                  <a:gd name="connsiteX197-312447" fmla="*/ 559742 w 5729131"/>
                  <a:gd name="connsiteY197-312448" fmla="*/ 699748 h 2329276"/>
                  <a:gd name="connsiteX198-312449" fmla="*/ 561843 w 5729131"/>
                  <a:gd name="connsiteY198-312450" fmla="*/ 697647 h 2329276"/>
                  <a:gd name="connsiteX199-312451" fmla="*/ 593658 w 5729131"/>
                  <a:gd name="connsiteY199-312452" fmla="*/ 704464 h 2329276"/>
                  <a:gd name="connsiteX200-312453" fmla="*/ 620945 w 5729131"/>
                  <a:gd name="connsiteY200-312454" fmla="*/ 728341 h 2329276"/>
                  <a:gd name="connsiteX201-312455" fmla="*/ 640835 w 5729131"/>
                  <a:gd name="connsiteY201-312456" fmla="*/ 672650 h 2329276"/>
                  <a:gd name="connsiteX202-312457" fmla="*/ 609020 w 5729131"/>
                  <a:gd name="connsiteY202-312458" fmla="*/ 618111 h 2329276"/>
                  <a:gd name="connsiteX203-312459" fmla="*/ 624928 w 5729131"/>
                  <a:gd name="connsiteY203-312460" fmla="*/ 559027 h 2329276"/>
                  <a:gd name="connsiteX204-312461" fmla="*/ 597658 w 5729131"/>
                  <a:gd name="connsiteY204-312462" fmla="*/ 499942 h 2329276"/>
                  <a:gd name="connsiteX205-312463" fmla="*/ 611562 w 5729131"/>
                  <a:gd name="connsiteY205-312464" fmla="*/ 504268 h 2329276"/>
                  <a:gd name="connsiteX206-312465" fmla="*/ 609565 w 5729131"/>
                  <a:gd name="connsiteY206-312466" fmla="*/ 499942 h 2329276"/>
                  <a:gd name="connsiteX207-312467" fmla="*/ 711826 w 5729131"/>
                  <a:gd name="connsiteY207-312468" fmla="*/ 531757 h 2329276"/>
                  <a:gd name="connsiteX208-312469" fmla="*/ 732278 w 5729131"/>
                  <a:gd name="connsiteY208-312470" fmla="*/ 586296 h 2329276"/>
                  <a:gd name="connsiteX209-312471" fmla="*/ 684556 w 5729131"/>
                  <a:gd name="connsiteY209-312472" fmla="*/ 597658 h 2329276"/>
                  <a:gd name="connsiteX210-312473" fmla="*/ 684556 w 5729131"/>
                  <a:gd name="connsiteY210-312474" fmla="*/ 649925 h 2329276"/>
                  <a:gd name="connsiteX211-312475" fmla="*/ 713309 w 5729131"/>
                  <a:gd name="connsiteY211-312476" fmla="*/ 678678 h 2329276"/>
                  <a:gd name="connsiteX212-312477" fmla="*/ 763548 w 5729131"/>
                  <a:gd name="connsiteY212-312478" fmla="*/ 661287 h 2329276"/>
                  <a:gd name="connsiteX213-312479" fmla="*/ 770365 w 5729131"/>
                  <a:gd name="connsiteY213-312480" fmla="*/ 602203 h 2329276"/>
                  <a:gd name="connsiteX214-312481" fmla="*/ 845357 w 5729131"/>
                  <a:gd name="connsiteY214-312482" fmla="*/ 554482 h 2329276"/>
                  <a:gd name="connsiteX215-312483" fmla="*/ 972614 w 5729131"/>
                  <a:gd name="connsiteY215-312484" fmla="*/ 468128 h 2329276"/>
                  <a:gd name="connsiteX216-312485" fmla="*/ 982566 w 5729131"/>
                  <a:gd name="connsiteY216-312486" fmla="*/ 469455 h 2329276"/>
                  <a:gd name="connsiteX217-312487" fmla="*/ 984521 w 5729131"/>
                  <a:gd name="connsiteY217-312488" fmla="*/ 468128 h 2329276"/>
                  <a:gd name="connsiteX218-312489" fmla="*/ 1018608 w 5729131"/>
                  <a:gd name="connsiteY218-312490" fmla="*/ 472673 h 2329276"/>
                  <a:gd name="connsiteX219-312491" fmla="*/ 979977 w 5729131"/>
                  <a:gd name="connsiteY219-312492" fmla="*/ 536302 h 2329276"/>
                  <a:gd name="connsiteX220-312493" fmla="*/ 1012666 w 5729131"/>
                  <a:gd name="connsiteY220-312494" fmla="*/ 541463 h 2329276"/>
                  <a:gd name="connsiteX221-312495" fmla="*/ 1038516 w 5729131"/>
                  <a:gd name="connsiteY221-312496" fmla="*/ 511305 h 2329276"/>
                  <a:gd name="connsiteX222-312497" fmla="*/ 1050423 w 5729131"/>
                  <a:gd name="connsiteY222-312498" fmla="*/ 511305 h 2329276"/>
                  <a:gd name="connsiteX223-312499" fmla="*/ 1108962 w 5729131"/>
                  <a:gd name="connsiteY223-312500" fmla="*/ 511305 h 2329276"/>
                  <a:gd name="connsiteX224-312501" fmla="*/ 1161229 w 5729131"/>
                  <a:gd name="connsiteY224-312502" fmla="*/ 468128 h 2329276"/>
                  <a:gd name="connsiteX225-312503" fmla="*/ 1165711 w 5729131"/>
                  <a:gd name="connsiteY225-312504" fmla="*/ 474262 h 2329276"/>
                  <a:gd name="connsiteX226-312505" fmla="*/ 1173136 w 5729131"/>
                  <a:gd name="connsiteY226-312506" fmla="*/ 468128 h 2329276"/>
                  <a:gd name="connsiteX227-312507" fmla="*/ 1210035 w 5729131"/>
                  <a:gd name="connsiteY227-312508" fmla="*/ 518621 h 2329276"/>
                  <a:gd name="connsiteX228-312509" fmla="*/ 1247583 w 5729131"/>
                  <a:gd name="connsiteY228-312510" fmla="*/ 461311 h 2329276"/>
                  <a:gd name="connsiteX229-312511" fmla="*/ 1211223 w 5729131"/>
                  <a:gd name="connsiteY229-312512" fmla="*/ 402227 h 2329276"/>
                  <a:gd name="connsiteX230-312513" fmla="*/ 1227130 w 5729131"/>
                  <a:gd name="connsiteY230-312514" fmla="*/ 365867 h 2329276"/>
                  <a:gd name="connsiteX231-312515" fmla="*/ 1237665 w 5729131"/>
                  <a:gd name="connsiteY231-312516" fmla="*/ 369005 h 2329276"/>
                  <a:gd name="connsiteX232-312517" fmla="*/ 1239037 w 5729131"/>
                  <a:gd name="connsiteY232-312518" fmla="*/ 365867 h 2329276"/>
                  <a:gd name="connsiteX233-312519" fmla="*/ 1345843 w 5729131"/>
                  <a:gd name="connsiteY233-312520" fmla="*/ 397682 h 2329276"/>
                  <a:gd name="connsiteX234-312521" fmla="*/ 1400382 w 5729131"/>
                  <a:gd name="connsiteY234-312522" fmla="*/ 429496 h 2329276"/>
                  <a:gd name="connsiteX235-312523" fmla="*/ 1519756 w 5729131"/>
                  <a:gd name="connsiteY235-312524" fmla="*/ 536080 h 2329276"/>
                  <a:gd name="connsiteX236-312525" fmla="*/ 1543003 w 5729131"/>
                  <a:gd name="connsiteY236-312526" fmla="*/ 495398 h 2329276"/>
                  <a:gd name="connsiteX237-312527" fmla="*/ 1506643 w 5729131"/>
                  <a:gd name="connsiteY237-312528" fmla="*/ 440858 h 2329276"/>
                  <a:gd name="connsiteX238-312529" fmla="*/ 1506643 w 5729131"/>
                  <a:gd name="connsiteY238-312530" fmla="*/ 418134 h 2329276"/>
                  <a:gd name="connsiteX239-312531" fmla="*/ 1463467 w 5729131"/>
                  <a:gd name="connsiteY239-312532" fmla="*/ 409044 h 2329276"/>
                  <a:gd name="connsiteX240-312533" fmla="*/ 1472556 w 5729131"/>
                  <a:gd name="connsiteY240-312534" fmla="*/ 359050 h 2329276"/>
                  <a:gd name="connsiteX241-312535" fmla="*/ 1452104 w 5729131"/>
                  <a:gd name="connsiteY241-312536" fmla="*/ 272696 h 2329276"/>
                  <a:gd name="connsiteX242-312537" fmla="*/ 1452104 w 5729131"/>
                  <a:gd name="connsiteY242-312538" fmla="*/ 236337 h 2329276"/>
                  <a:gd name="connsiteX243-312539" fmla="*/ 1522551 w 5729131"/>
                  <a:gd name="connsiteY243-312540" fmla="*/ 134076 h 2329276"/>
                  <a:gd name="connsiteX244-312541" fmla="*/ 1543003 w 5729131"/>
                  <a:gd name="connsiteY244-312542" fmla="*/ 20453 h 2329276"/>
                  <a:gd name="connsiteX245-312543" fmla="*/ 1570272 w 5729131"/>
                  <a:gd name="connsiteY245-312544" fmla="*/ 0 h 2329276"/>
                  <a:gd name="connsiteX246-312545" fmla="*/ 1578688 w 5729131"/>
                  <a:gd name="connsiteY246-312546" fmla="*/ 2619 h 2329276"/>
                  <a:gd name="connsiteX247-312547" fmla="*/ 1582179 w 5729131"/>
                  <a:gd name="connsiteY247-312548" fmla="*/ 0 h 2329276"/>
                  <a:gd name="connsiteX248-312549" fmla="*/ 1684440 w 5729131"/>
                  <a:gd name="connsiteY248-312550" fmla="*/ 31815 h 2329276"/>
                  <a:gd name="connsiteX249-312551" fmla="*/ 1688985 w 5729131"/>
                  <a:gd name="connsiteY249-312552" fmla="*/ 102261 h 2329276"/>
                  <a:gd name="connsiteX250-312553" fmla="*/ 1652625 w 5729131"/>
                  <a:gd name="connsiteY250-312554" fmla="*/ 193160 h 2329276"/>
                  <a:gd name="connsiteX251-312555" fmla="*/ 1679895 w 5729131"/>
                  <a:gd name="connsiteY251-312556" fmla="*/ 231792 h 2329276"/>
                  <a:gd name="connsiteX252-312557" fmla="*/ 1688985 w 5729131"/>
                  <a:gd name="connsiteY252-312558" fmla="*/ 306783 h 2329276"/>
                  <a:gd name="connsiteX253-312559" fmla="*/ 1679895 w 5729131"/>
                  <a:gd name="connsiteY253-312560" fmla="*/ 452221 h 2329276"/>
                  <a:gd name="connsiteX254-312561" fmla="*/ 1636718 w 5729131"/>
                  <a:gd name="connsiteY254-312562" fmla="*/ 715827 h 2329276"/>
                  <a:gd name="connsiteX255-312563" fmla="*/ 1662494 w 5729131"/>
                  <a:gd name="connsiteY255-312564" fmla="*/ 722271 h 2329276"/>
                  <a:gd name="connsiteX0-312565" fmla="*/ 1662494 w 5729131"/>
                  <a:gd name="connsiteY0-312566" fmla="*/ 722271 h 2329276"/>
                  <a:gd name="connsiteX1-312567" fmla="*/ 5729132 w 5729131"/>
                  <a:gd name="connsiteY1-312568" fmla="*/ 785976 h 2329276"/>
                  <a:gd name="connsiteX2-312569" fmla="*/ 5693366 w 5729131"/>
                  <a:gd name="connsiteY2-312570" fmla="*/ 792603 h 2329276"/>
                  <a:gd name="connsiteX3-312571" fmla="*/ 5640799 w 5729131"/>
                  <a:gd name="connsiteY3-312572" fmla="*/ 752186 h 2329276"/>
                  <a:gd name="connsiteX4-312573" fmla="*/ 5586259 w 5729131"/>
                  <a:gd name="connsiteY4-312574" fmla="*/ 870354 h 2329276"/>
                  <a:gd name="connsiteX5-312575" fmla="*/ 5575676 w 5729131"/>
                  <a:gd name="connsiteY5-312576" fmla="*/ 869346 h 2329276"/>
                  <a:gd name="connsiteX6-312577" fmla="*/ 5539436 w 5729131"/>
                  <a:gd name="connsiteY6-312578" fmla="*/ 867029 h 2329276"/>
                  <a:gd name="connsiteX7-312579" fmla="*/ 1811153 w 5729131"/>
                  <a:gd name="connsiteY7-312580" fmla="*/ 1617995 h 2329276"/>
                  <a:gd name="connsiteX8-312581" fmla="*/ 1748069 w 5729131"/>
                  <a:gd name="connsiteY8-312582" fmla="*/ 1656627 h 2329276"/>
                  <a:gd name="connsiteX9-312583" fmla="*/ 1711709 w 5729131"/>
                  <a:gd name="connsiteY9-312584" fmla="*/ 1661172 h 2329276"/>
                  <a:gd name="connsiteX10-312585" fmla="*/ 1711926 w 5729131"/>
                  <a:gd name="connsiteY10-312586" fmla="*/ 1659656 h 2329276"/>
                  <a:gd name="connsiteX11-312587" fmla="*/ 1699803 w 5729131"/>
                  <a:gd name="connsiteY11-312588" fmla="*/ 1661172 h 2329276"/>
                  <a:gd name="connsiteX12-312589" fmla="*/ 1704347 w 5729131"/>
                  <a:gd name="connsiteY12-312590" fmla="*/ 1629357 h 2329276"/>
                  <a:gd name="connsiteX13-312591" fmla="*/ 1662460 w 5729131"/>
                  <a:gd name="connsiteY13-312592" fmla="*/ 1611406 h 2329276"/>
                  <a:gd name="connsiteX14-312593" fmla="*/ 1629901 w 5729131"/>
                  <a:gd name="connsiteY14-312594" fmla="*/ 1624812 h 2329276"/>
                  <a:gd name="connsiteX15-312595" fmla="*/ 1629300 w 5729131"/>
                  <a:gd name="connsiteY15-312596" fmla="*/ 1620157 h 2329276"/>
                  <a:gd name="connsiteX16-312597" fmla="*/ 1617994 w 5729131"/>
                  <a:gd name="connsiteY16-312598" fmla="*/ 1624812 h 2329276"/>
                  <a:gd name="connsiteX17-312599" fmla="*/ 1608904 w 5729131"/>
                  <a:gd name="connsiteY17-312600" fmla="*/ 1554366 h 2329276"/>
                  <a:gd name="connsiteX18-312601" fmla="*/ 1552684 w 5729131"/>
                  <a:gd name="connsiteY18-312602" fmla="*/ 1544673 h 2329276"/>
                  <a:gd name="connsiteX19-312603" fmla="*/ 1518550 w 5729131"/>
                  <a:gd name="connsiteY19-312604" fmla="*/ 1570273 h 2329276"/>
                  <a:gd name="connsiteX20-312605" fmla="*/ 1425379 w 5729131"/>
                  <a:gd name="connsiteY20-312606" fmla="*/ 1590725 h 2329276"/>
                  <a:gd name="connsiteX21-312607" fmla="*/ 1409472 w 5729131"/>
                  <a:gd name="connsiteY21-312608" fmla="*/ 1608905 h 2329276"/>
                  <a:gd name="connsiteX22-312609" fmla="*/ 1270852 w 5729131"/>
                  <a:gd name="connsiteY22-312610" fmla="*/ 1629357 h 2329276"/>
                  <a:gd name="connsiteX23-312611" fmla="*/ 1254945 w 5729131"/>
                  <a:gd name="connsiteY23-312612" fmla="*/ 1649809 h 2329276"/>
                  <a:gd name="connsiteX24-312613" fmla="*/ 1282214 w 5729131"/>
                  <a:gd name="connsiteY24-312614" fmla="*/ 1692986 h 2329276"/>
                  <a:gd name="connsiteX25-312615" fmla="*/ 1243582 w 5729131"/>
                  <a:gd name="connsiteY25-312616" fmla="*/ 1708893 h 2329276"/>
                  <a:gd name="connsiteX26-312617" fmla="*/ 1254945 w 5729131"/>
                  <a:gd name="connsiteY26-312618" fmla="*/ 1727073 h 2329276"/>
                  <a:gd name="connsiteX27-312619" fmla="*/ 1216313 w 5729131"/>
                  <a:gd name="connsiteY27-312620" fmla="*/ 1752070 h 2329276"/>
                  <a:gd name="connsiteX28-312621" fmla="*/ 1275397 w 5729131"/>
                  <a:gd name="connsiteY28-312622" fmla="*/ 1795247 h 2329276"/>
                  <a:gd name="connsiteX29-312623" fmla="*/ 1270852 w 5729131"/>
                  <a:gd name="connsiteY29-312624" fmla="*/ 1822517 h 2329276"/>
                  <a:gd name="connsiteX30-312625" fmla="*/ 1259108 w 5729131"/>
                  <a:gd name="connsiteY30-312626" fmla="*/ 1821538 h 2329276"/>
                  <a:gd name="connsiteX31-312627" fmla="*/ 1258945 w 5729131"/>
                  <a:gd name="connsiteY31-312628" fmla="*/ 1822517 h 2329276"/>
                  <a:gd name="connsiteX32-312629" fmla="*/ 1215644 w 5729131"/>
                  <a:gd name="connsiteY32-312630" fmla="*/ 1818908 h 2329276"/>
                  <a:gd name="connsiteX33-312631" fmla="*/ 1204950 w 5729131"/>
                  <a:gd name="connsiteY33-312632" fmla="*/ 1833879 h 2329276"/>
                  <a:gd name="connsiteX34-312633" fmla="*/ 1196495 w 5729131"/>
                  <a:gd name="connsiteY34-312634" fmla="*/ 1829047 h 2329276"/>
                  <a:gd name="connsiteX35-312635" fmla="*/ 1193043 w 5729131"/>
                  <a:gd name="connsiteY35-312636" fmla="*/ 1833879 h 2329276"/>
                  <a:gd name="connsiteX36-312637" fmla="*/ 1145322 w 5729131"/>
                  <a:gd name="connsiteY36-312638" fmla="*/ 1806609 h 2329276"/>
                  <a:gd name="connsiteX37-312639" fmla="*/ 1098145 w 5729131"/>
                  <a:gd name="connsiteY37-312640" fmla="*/ 1806609 h 2329276"/>
                  <a:gd name="connsiteX38-312641" fmla="*/ 1061785 w 5729131"/>
                  <a:gd name="connsiteY38-312642" fmla="*/ 1833879 h 2329276"/>
                  <a:gd name="connsiteX39-312643" fmla="*/ 1055322 w 5729131"/>
                  <a:gd name="connsiteY39-312644" fmla="*/ 1829796 h 2329276"/>
                  <a:gd name="connsiteX40-312645" fmla="*/ 1049878 w 5729131"/>
                  <a:gd name="connsiteY40-312646" fmla="*/ 1833879 h 2329276"/>
                  <a:gd name="connsiteX41-312647" fmla="*/ 1006701 w 5729131"/>
                  <a:gd name="connsiteY41-312648" fmla="*/ 1806609 h 2329276"/>
                  <a:gd name="connsiteX42-312649" fmla="*/ 924893 w 5729131"/>
                  <a:gd name="connsiteY42-312650" fmla="*/ 1770250 h 2329276"/>
                  <a:gd name="connsiteX43-312651" fmla="*/ 877716 w 5729131"/>
                  <a:gd name="connsiteY43-312652" fmla="*/ 1770250 h 2329276"/>
                  <a:gd name="connsiteX44-312653" fmla="*/ 802724 w 5729131"/>
                  <a:gd name="connsiteY44-312654" fmla="*/ 1833879 h 2329276"/>
                  <a:gd name="connsiteX45-312655" fmla="*/ 798179 w 5729131"/>
                  <a:gd name="connsiteY45-312656" fmla="*/ 1877056 h 2329276"/>
                  <a:gd name="connsiteX46-312657" fmla="*/ 787406 w 5729131"/>
                  <a:gd name="connsiteY46-312658" fmla="*/ 1866283 h 2329276"/>
                  <a:gd name="connsiteX47-312659" fmla="*/ 786272 w 5729131"/>
                  <a:gd name="connsiteY47-312660" fmla="*/ 1877056 h 2329276"/>
                  <a:gd name="connsiteX48-312661" fmla="*/ 756063 w 5729131"/>
                  <a:gd name="connsiteY48-312662" fmla="*/ 1846846 h 2329276"/>
                  <a:gd name="connsiteX49-312663" fmla="*/ 732278 w 5729131"/>
                  <a:gd name="connsiteY49-312664" fmla="*/ 1904325 h 2329276"/>
                  <a:gd name="connsiteX50-312665" fmla="*/ 743640 w 5729131"/>
                  <a:gd name="connsiteY50-312666" fmla="*/ 1913415 h 2329276"/>
                  <a:gd name="connsiteX51-312667" fmla="*/ 723188 w 5729131"/>
                  <a:gd name="connsiteY51-312668" fmla="*/ 1956592 h 2329276"/>
                  <a:gd name="connsiteX52-312669" fmla="*/ 747026 w 5729131"/>
                  <a:gd name="connsiteY52-312670" fmla="*/ 1993433 h 2329276"/>
                  <a:gd name="connsiteX53-312671" fmla="*/ 763548 w 5729131"/>
                  <a:gd name="connsiteY53-312672" fmla="*/ 1990679 h 2329276"/>
                  <a:gd name="connsiteX54-312673" fmla="*/ 764871 w 5729131"/>
                  <a:gd name="connsiteY54-312674" fmla="*/ 1992443 h 2329276"/>
                  <a:gd name="connsiteX55-312675" fmla="*/ 775455 w 5729131"/>
                  <a:gd name="connsiteY55-312676" fmla="*/ 1990679 h 2329276"/>
                  <a:gd name="connsiteX56-312677" fmla="*/ 802724 w 5729131"/>
                  <a:gd name="connsiteY56-312678" fmla="*/ 2027038 h 2329276"/>
                  <a:gd name="connsiteX57-312679" fmla="*/ 798179 w 5729131"/>
                  <a:gd name="connsiteY57-312680" fmla="*/ 2054308 h 2329276"/>
                  <a:gd name="connsiteX58-312681" fmla="*/ 818632 w 5729131"/>
                  <a:gd name="connsiteY58-312682" fmla="*/ 2065670 h 2329276"/>
                  <a:gd name="connsiteX59-312683" fmla="*/ 802724 w 5729131"/>
                  <a:gd name="connsiteY59-312684" fmla="*/ 2097485 h 2329276"/>
                  <a:gd name="connsiteX60-312685" fmla="*/ 766365 w 5729131"/>
                  <a:gd name="connsiteY60-312686" fmla="*/ 2102030 h 2329276"/>
                  <a:gd name="connsiteX61-312687" fmla="*/ 727733 w 5729131"/>
                  <a:gd name="connsiteY61-312688" fmla="*/ 2161114 h 2329276"/>
                  <a:gd name="connsiteX62-312689" fmla="*/ 759548 w 5729131"/>
                  <a:gd name="connsiteY62-312690" fmla="*/ 2204291 h 2329276"/>
                  <a:gd name="connsiteX63-312691" fmla="*/ 759548 w 5729131"/>
                  <a:gd name="connsiteY63-312692" fmla="*/ 2242922 h 2329276"/>
                  <a:gd name="connsiteX64-312693" fmla="*/ 798179 w 5729131"/>
                  <a:gd name="connsiteY64-312694" fmla="*/ 2302007 h 2329276"/>
                  <a:gd name="connsiteX65-312695" fmla="*/ 775455 w 5729131"/>
                  <a:gd name="connsiteY65-312696" fmla="*/ 2317914 h 2329276"/>
                  <a:gd name="connsiteX66-312697" fmla="*/ 770910 w 5729131"/>
                  <a:gd name="connsiteY66-312698" fmla="*/ 2329276 h 2329276"/>
                  <a:gd name="connsiteX67-312699" fmla="*/ 759003 w 5729131"/>
                  <a:gd name="connsiteY67-312700" fmla="*/ 2329276 h 2329276"/>
                  <a:gd name="connsiteX68-312701" fmla="*/ 755003 w 5729131"/>
                  <a:gd name="connsiteY68-312702" fmla="*/ 2329276 h 2329276"/>
                  <a:gd name="connsiteX69-312703" fmla="*/ 743096 w 5729131"/>
                  <a:gd name="connsiteY69-312704" fmla="*/ 2329276 h 2329276"/>
                  <a:gd name="connsiteX70-312705" fmla="*/ 715826 w 5729131"/>
                  <a:gd name="connsiteY70-312706" fmla="*/ 2295189 h 2329276"/>
                  <a:gd name="connsiteX71-312707" fmla="*/ 704464 w 5729131"/>
                  <a:gd name="connsiteY71-312708" fmla="*/ 2295189 h 2329276"/>
                  <a:gd name="connsiteX72-312709" fmla="*/ 684012 w 5729131"/>
                  <a:gd name="connsiteY72-312710" fmla="*/ 2286099 h 2329276"/>
                  <a:gd name="connsiteX73-312711" fmla="*/ 672649 w 5729131"/>
                  <a:gd name="connsiteY73-312712" fmla="*/ 2263375 h 2329276"/>
                  <a:gd name="connsiteX74-312713" fmla="*/ 645222 w 5729131"/>
                  <a:gd name="connsiteY74-312714" fmla="*/ 2255538 h 2329276"/>
                  <a:gd name="connsiteX75-312715" fmla="*/ 625472 w 5729131"/>
                  <a:gd name="connsiteY75-312716" fmla="*/ 2258830 h 2329276"/>
                  <a:gd name="connsiteX76-312717" fmla="*/ 623771 w 5729131"/>
                  <a:gd name="connsiteY76-312718" fmla="*/ 2257129 h 2329276"/>
                  <a:gd name="connsiteX77-312719" fmla="*/ 613565 w 5729131"/>
                  <a:gd name="connsiteY77-312720" fmla="*/ 2258830 h 2329276"/>
                  <a:gd name="connsiteX78-312721" fmla="*/ 609020 w 5729131"/>
                  <a:gd name="connsiteY78-312722" fmla="*/ 2254285 h 2329276"/>
                  <a:gd name="connsiteX79-312723" fmla="*/ 559026 w 5729131"/>
                  <a:gd name="connsiteY79-312724" fmla="*/ 2227015 h 2329276"/>
                  <a:gd name="connsiteX80-312725" fmla="*/ 506760 w 5729131"/>
                  <a:gd name="connsiteY80-312726" fmla="*/ 2220198 h 2329276"/>
                  <a:gd name="connsiteX81-312727" fmla="*/ 483280 w 5729131"/>
                  <a:gd name="connsiteY81-312728" fmla="*/ 2213489 h 2329276"/>
                  <a:gd name="connsiteX82-312729" fmla="*/ 480035 w 5729131"/>
                  <a:gd name="connsiteY82-312730" fmla="*/ 2215653 h 2329276"/>
                  <a:gd name="connsiteX83-312731" fmla="*/ 475042 w 5729131"/>
                  <a:gd name="connsiteY83-312732" fmla="*/ 2211135 h 2329276"/>
                  <a:gd name="connsiteX84-312733" fmla="*/ 474945 w 5729131"/>
                  <a:gd name="connsiteY84-312734" fmla="*/ 2211108 h 2329276"/>
                  <a:gd name="connsiteX85-312735" fmla="*/ 468128 w 5729131"/>
                  <a:gd name="connsiteY85-312736" fmla="*/ 2215653 h 2329276"/>
                  <a:gd name="connsiteX86-312737" fmla="*/ 420406 w 5729131"/>
                  <a:gd name="connsiteY86-312738" fmla="*/ 2172476 h 2329276"/>
                  <a:gd name="connsiteX87-312739" fmla="*/ 381774 w 5729131"/>
                  <a:gd name="connsiteY87-312740" fmla="*/ 2156569 h 2329276"/>
                  <a:gd name="connsiteX88-312741" fmla="*/ 349960 w 5729131"/>
                  <a:gd name="connsiteY88-312742" fmla="*/ 2124754 h 2329276"/>
                  <a:gd name="connsiteX89-312743" fmla="*/ 377229 w 5729131"/>
                  <a:gd name="connsiteY89-312744" fmla="*/ 2117937 h 2329276"/>
                  <a:gd name="connsiteX90-312745" fmla="*/ 404499 w 5729131"/>
                  <a:gd name="connsiteY90-312746" fmla="*/ 2070215 h 2329276"/>
                  <a:gd name="connsiteX91-312747" fmla="*/ 388591 w 5729131"/>
                  <a:gd name="connsiteY91-312748" fmla="*/ 2054308 h 2329276"/>
                  <a:gd name="connsiteX92-312749" fmla="*/ 440858 w 5729131"/>
                  <a:gd name="connsiteY92-312750" fmla="*/ 2027038 h 2329276"/>
                  <a:gd name="connsiteX93-312751" fmla="*/ 440858 w 5729131"/>
                  <a:gd name="connsiteY93-312752" fmla="*/ 2023982 h 2329276"/>
                  <a:gd name="connsiteX94-312753" fmla="*/ 416406 w 5729131"/>
                  <a:gd name="connsiteY94-312754" fmla="*/ 2027038 h 2329276"/>
                  <a:gd name="connsiteX95-312755" fmla="*/ 416406 w 5729131"/>
                  <a:gd name="connsiteY95-312756" fmla="*/ 2025550 h 2329276"/>
                  <a:gd name="connsiteX96-312757" fmla="*/ 404499 w 5729131"/>
                  <a:gd name="connsiteY96-312758" fmla="*/ 2027038 h 2329276"/>
                  <a:gd name="connsiteX97-312759" fmla="*/ 404499 w 5729131"/>
                  <a:gd name="connsiteY97-312760" fmla="*/ 2006586 h 2329276"/>
                  <a:gd name="connsiteX98-312761" fmla="*/ 424951 w 5729131"/>
                  <a:gd name="connsiteY98-312762" fmla="*/ 1990679 h 2329276"/>
                  <a:gd name="connsiteX99-312763" fmla="*/ 463583 w 5729131"/>
                  <a:gd name="connsiteY99-312764" fmla="*/ 1983862 h 2329276"/>
                  <a:gd name="connsiteX100-312765" fmla="*/ 468128 w 5729131"/>
                  <a:gd name="connsiteY100-312766" fmla="*/ 1967954 h 2329276"/>
                  <a:gd name="connsiteX101-312767" fmla="*/ 456765 w 5729131"/>
                  <a:gd name="connsiteY101-312768" fmla="*/ 1936140 h 2329276"/>
                  <a:gd name="connsiteX102-312769" fmla="*/ 474945 w 5729131"/>
                  <a:gd name="connsiteY102-312770" fmla="*/ 1908870 h 2329276"/>
                  <a:gd name="connsiteX103-312771" fmla="*/ 474945 w 5729131"/>
                  <a:gd name="connsiteY103-312772" fmla="*/ 1888418 h 2329276"/>
                  <a:gd name="connsiteX104-312773" fmla="*/ 420406 w 5729131"/>
                  <a:gd name="connsiteY104-312774" fmla="*/ 1870238 h 2329276"/>
                  <a:gd name="connsiteX105-312775" fmla="*/ 409588 w 5729131"/>
                  <a:gd name="connsiteY105-312776" fmla="*/ 1870238 h 2329276"/>
                  <a:gd name="connsiteX106-312777" fmla="*/ 397681 w 5729131"/>
                  <a:gd name="connsiteY106-312778" fmla="*/ 1870238 h 2329276"/>
                  <a:gd name="connsiteX107-312779" fmla="*/ 379485 w 5729131"/>
                  <a:gd name="connsiteY107-312780" fmla="*/ 1847999 h 2329276"/>
                  <a:gd name="connsiteX108-312781" fmla="*/ 357322 w 5729131"/>
                  <a:gd name="connsiteY108-312782" fmla="*/ 1854331 h 2329276"/>
                  <a:gd name="connsiteX109-312783" fmla="*/ 352842 w 5729131"/>
                  <a:gd name="connsiteY109-312784" fmla="*/ 1852209 h 2329276"/>
                  <a:gd name="connsiteX110-312785" fmla="*/ 345415 w 5729131"/>
                  <a:gd name="connsiteY110-312786" fmla="*/ 1854331 h 2329276"/>
                  <a:gd name="connsiteX111-312787" fmla="*/ 302238 w 5729131"/>
                  <a:gd name="connsiteY111-312788" fmla="*/ 1833879 h 2329276"/>
                  <a:gd name="connsiteX112-312789" fmla="*/ 302238 w 5729131"/>
                  <a:gd name="connsiteY112-312790" fmla="*/ 1822517 h 2329276"/>
                  <a:gd name="connsiteX113-312791" fmla="*/ 286331 w 5729131"/>
                  <a:gd name="connsiteY113-312792" fmla="*/ 1795247 h 2329276"/>
                  <a:gd name="connsiteX114-312793" fmla="*/ 270968 w 5729131"/>
                  <a:gd name="connsiteY114-312794" fmla="*/ 1795247 h 2329276"/>
                  <a:gd name="connsiteX115-312795" fmla="*/ 259061 w 5729131"/>
                  <a:gd name="connsiteY115-312796" fmla="*/ 1795247 h 2329276"/>
                  <a:gd name="connsiteX116-312797" fmla="*/ 254516 w 5729131"/>
                  <a:gd name="connsiteY116-312798" fmla="*/ 1779340 h 2329276"/>
                  <a:gd name="connsiteX117-312799" fmla="*/ 263606 w 5729131"/>
                  <a:gd name="connsiteY117-312800" fmla="*/ 1763433 h 2329276"/>
                  <a:gd name="connsiteX118-312801" fmla="*/ 243991 w 5729131"/>
                  <a:gd name="connsiteY118-312802" fmla="*/ 1732920 h 2329276"/>
                  <a:gd name="connsiteX119-312803" fmla="*/ 216429 w 5729131"/>
                  <a:gd name="connsiteY119-312804" fmla="*/ 1736163 h 2329276"/>
                  <a:gd name="connsiteX120-312805" fmla="*/ 212956 w 5729131"/>
                  <a:gd name="connsiteY120-312806" fmla="*/ 1735171 h 2329276"/>
                  <a:gd name="connsiteX121-312807" fmla="*/ 204522 w 5729131"/>
                  <a:gd name="connsiteY121-312808" fmla="*/ 1736163 h 2329276"/>
                  <a:gd name="connsiteX122-312809" fmla="*/ 199623 w 5729131"/>
                  <a:gd name="connsiteY122-312810" fmla="*/ 1734763 h 2329276"/>
                  <a:gd name="connsiteX123-312811" fmla="*/ 195977 w 5729131"/>
                  <a:gd name="connsiteY123-312812" fmla="*/ 1747525 h 2329276"/>
                  <a:gd name="connsiteX124-312813" fmla="*/ 184968 w 5729131"/>
                  <a:gd name="connsiteY124-312814" fmla="*/ 1744380 h 2329276"/>
                  <a:gd name="connsiteX125-312815" fmla="*/ 184070 w 5729131"/>
                  <a:gd name="connsiteY125-312816" fmla="*/ 1747525 h 2329276"/>
                  <a:gd name="connsiteX126-312817" fmla="*/ 168163 w 5729131"/>
                  <a:gd name="connsiteY126-312818" fmla="*/ 1742990 h 2329276"/>
                  <a:gd name="connsiteX127-312819" fmla="*/ 156800 w 5729131"/>
                  <a:gd name="connsiteY127-312820" fmla="*/ 1704348 h 2329276"/>
                  <a:gd name="connsiteX128-312821" fmla="*/ 152255 w 5729131"/>
                  <a:gd name="connsiteY128-312822" fmla="*/ 1688441 h 2329276"/>
                  <a:gd name="connsiteX129-312823" fmla="*/ 156800 w 5729131"/>
                  <a:gd name="connsiteY129-312824" fmla="*/ 1683896 h 2329276"/>
                  <a:gd name="connsiteX130-312825" fmla="*/ 168707 w 5729131"/>
                  <a:gd name="connsiteY130-312826" fmla="*/ 1683896 h 2329276"/>
                  <a:gd name="connsiteX131-312827" fmla="*/ 188615 w 5729131"/>
                  <a:gd name="connsiteY131-312828" fmla="*/ 1683896 h 2329276"/>
                  <a:gd name="connsiteX132-312829" fmla="*/ 199977 w 5729131"/>
                  <a:gd name="connsiteY132-312830" fmla="*/ 1672534 h 2329276"/>
                  <a:gd name="connsiteX133-312831" fmla="*/ 188615 w 5729131"/>
                  <a:gd name="connsiteY133-312832" fmla="*/ 1649809 h 2329276"/>
                  <a:gd name="connsiteX134-312833" fmla="*/ 168163 w 5729131"/>
                  <a:gd name="connsiteY134-312834" fmla="*/ 1640720 h 2329276"/>
                  <a:gd name="connsiteX135-312835" fmla="*/ 168163 w 5729131"/>
                  <a:gd name="connsiteY135-312836" fmla="*/ 1633902 h 2329276"/>
                  <a:gd name="connsiteX136-312837" fmla="*/ 152255 w 5729131"/>
                  <a:gd name="connsiteY136-312838" fmla="*/ 1617995 h 2329276"/>
                  <a:gd name="connsiteX137-312839" fmla="*/ 129531 w 5729131"/>
                  <a:gd name="connsiteY137-312840" fmla="*/ 1581635 h 2329276"/>
                  <a:gd name="connsiteX138-312841" fmla="*/ 140893 w 5729131"/>
                  <a:gd name="connsiteY138-312842" fmla="*/ 1558911 h 2329276"/>
                  <a:gd name="connsiteX139-312843" fmla="*/ 136348 w 5729131"/>
                  <a:gd name="connsiteY139-312844" fmla="*/ 1531641 h 2329276"/>
                  <a:gd name="connsiteX140-312845" fmla="*/ 103789 w 5729131"/>
                  <a:gd name="connsiteY140-312846" fmla="*/ 1518234 h 2329276"/>
                  <a:gd name="connsiteX141-312847" fmla="*/ 93716 w 5729131"/>
                  <a:gd name="connsiteY141-312848" fmla="*/ 1522551 h 2329276"/>
                  <a:gd name="connsiteX142-312849" fmla="*/ 91868 w 5729131"/>
                  <a:gd name="connsiteY142-312850" fmla="*/ 1518240 h 2329276"/>
                  <a:gd name="connsiteX143-312851" fmla="*/ 81809 w 5729131"/>
                  <a:gd name="connsiteY143-312852" fmla="*/ 1522551 h 2329276"/>
                  <a:gd name="connsiteX144-312853" fmla="*/ 74992 w 5729131"/>
                  <a:gd name="connsiteY144-312854" fmla="*/ 1506644 h 2329276"/>
                  <a:gd name="connsiteX145-312855" fmla="*/ 34087 w 5729131"/>
                  <a:gd name="connsiteY145-312856" fmla="*/ 1495282 h 2329276"/>
                  <a:gd name="connsiteX146-312857" fmla="*/ 22725 w 5729131"/>
                  <a:gd name="connsiteY146-312858" fmla="*/ 1452105 h 2329276"/>
                  <a:gd name="connsiteX147-312859" fmla="*/ 22725 w 5729131"/>
                  <a:gd name="connsiteY147-312860" fmla="*/ 1420290 h 2329276"/>
                  <a:gd name="connsiteX148-312861" fmla="*/ 0 w 5729131"/>
                  <a:gd name="connsiteY148-312862" fmla="*/ 1404383 h 2329276"/>
                  <a:gd name="connsiteX149-312863" fmla="*/ 15907 w 5729131"/>
                  <a:gd name="connsiteY149-312864" fmla="*/ 1381659 h 2329276"/>
                  <a:gd name="connsiteX150-312865" fmla="*/ 6818 w 5729131"/>
                  <a:gd name="connsiteY150-312866" fmla="*/ 1318030 h 2329276"/>
                  <a:gd name="connsiteX151-312867" fmla="*/ 34087 w 5729131"/>
                  <a:gd name="connsiteY151-312868" fmla="*/ 1274853 h 2329276"/>
                  <a:gd name="connsiteX152-312869" fmla="*/ 27270 w 5729131"/>
                  <a:gd name="connsiteY152-312870" fmla="*/ 1263491 h 2329276"/>
                  <a:gd name="connsiteX153-312871" fmla="*/ 70447 w 5729131"/>
                  <a:gd name="connsiteY153-312872" fmla="*/ 1224859 h 2329276"/>
                  <a:gd name="connsiteX154-312873" fmla="*/ 27270 w 5729131"/>
                  <a:gd name="connsiteY154-312874" fmla="*/ 1188499 h 2329276"/>
                  <a:gd name="connsiteX155-312875" fmla="*/ 109078 w 5729131"/>
                  <a:gd name="connsiteY155-312876" fmla="*/ 1090783 h 2329276"/>
                  <a:gd name="connsiteX156-312877" fmla="*/ 145438 w 5729131"/>
                  <a:gd name="connsiteY156-312878" fmla="*/ 1047606 h 2329276"/>
                  <a:gd name="connsiteX157-312879" fmla="*/ 156800 w 5729131"/>
                  <a:gd name="connsiteY157-312880" fmla="*/ 1004430 h 2329276"/>
                  <a:gd name="connsiteX158-312881" fmla="*/ 102261 w 5729131"/>
                  <a:gd name="connsiteY158-312882" fmla="*/ 952163 h 2329276"/>
                  <a:gd name="connsiteX159-312883" fmla="*/ 118168 w 5729131"/>
                  <a:gd name="connsiteY159-312884" fmla="*/ 897624 h 2329276"/>
                  <a:gd name="connsiteX160-312885" fmla="*/ 86354 w 5729131"/>
                  <a:gd name="connsiteY160-312886" fmla="*/ 833995 h 2329276"/>
                  <a:gd name="connsiteX161-312887" fmla="*/ 109078 w 5729131"/>
                  <a:gd name="connsiteY161-312888" fmla="*/ 759003 h 2329276"/>
                  <a:gd name="connsiteX162-312889" fmla="*/ 70447 w 5729131"/>
                  <a:gd name="connsiteY162-312890" fmla="*/ 656742 h 2329276"/>
                  <a:gd name="connsiteX163-312891" fmla="*/ 102261 w 5729131"/>
                  <a:gd name="connsiteY163-312892" fmla="*/ 586296 h 2329276"/>
                  <a:gd name="connsiteX164-312893" fmla="*/ 43177 w 5729131"/>
                  <a:gd name="connsiteY164-312894" fmla="*/ 520395 h 2329276"/>
                  <a:gd name="connsiteX165-312895" fmla="*/ 49994 w 5729131"/>
                  <a:gd name="connsiteY165-312896" fmla="*/ 445403 h 2329276"/>
                  <a:gd name="connsiteX166-312897" fmla="*/ 81809 w 5729131"/>
                  <a:gd name="connsiteY166-312898" fmla="*/ 440858 h 2329276"/>
                  <a:gd name="connsiteX167-312899" fmla="*/ 145438 w 5729131"/>
                  <a:gd name="connsiteY167-312900" fmla="*/ 397682 h 2329276"/>
                  <a:gd name="connsiteX168-312901" fmla="*/ 184070 w 5729131"/>
                  <a:gd name="connsiteY168-312902" fmla="*/ 359050 h 2329276"/>
                  <a:gd name="connsiteX169-312903" fmla="*/ 189699 w 5729131"/>
                  <a:gd name="connsiteY169-312904" fmla="*/ 365328 h 2329276"/>
                  <a:gd name="connsiteX170-312905" fmla="*/ 195977 w 5729131"/>
                  <a:gd name="connsiteY170-312906" fmla="*/ 359050 h 2329276"/>
                  <a:gd name="connsiteX171-312907" fmla="*/ 255061 w 5729131"/>
                  <a:gd name="connsiteY171-312908" fmla="*/ 424951 h 2329276"/>
                  <a:gd name="connsiteX172-312909" fmla="*/ 350504 w 5729131"/>
                  <a:gd name="connsiteY172-312910" fmla="*/ 445403 h 2329276"/>
                  <a:gd name="connsiteX173-312911" fmla="*/ 491397 w 5729131"/>
                  <a:gd name="connsiteY173-312912" fmla="*/ 559027 h 2329276"/>
                  <a:gd name="connsiteX174-312913" fmla="*/ 523211 w 5729131"/>
                  <a:gd name="connsiteY174-312914" fmla="*/ 606748 h 2329276"/>
                  <a:gd name="connsiteX175-312915" fmla="*/ 523211 w 5729131"/>
                  <a:gd name="connsiteY175-312916" fmla="*/ 665832 h 2329276"/>
                  <a:gd name="connsiteX176-312917" fmla="*/ 486852 w 5729131"/>
                  <a:gd name="connsiteY176-312918" fmla="*/ 720371 h 2329276"/>
                  <a:gd name="connsiteX177-312919" fmla="*/ 420951 w 5729131"/>
                  <a:gd name="connsiteY177-312920" fmla="*/ 740824 h 2329276"/>
                  <a:gd name="connsiteX178-312921" fmla="*/ 415909 w 5729131"/>
                  <a:gd name="connsiteY178-312922" fmla="*/ 738693 h 2329276"/>
                  <a:gd name="connsiteX179-312923" fmla="*/ 409044 w 5729131"/>
                  <a:gd name="connsiteY179-312924" fmla="*/ 740824 h 2329276"/>
                  <a:gd name="connsiteX180-312925" fmla="*/ 252950 w 5729131"/>
                  <a:gd name="connsiteY180-312926" fmla="*/ 674868 h 2329276"/>
                  <a:gd name="connsiteX181-312927" fmla="*/ 232336 w 5729131"/>
                  <a:gd name="connsiteY181-312928" fmla="*/ 681740 h 2329276"/>
                  <a:gd name="connsiteX182-312929" fmla="*/ 291420 w 5729131"/>
                  <a:gd name="connsiteY182-312930" fmla="*/ 752186 h 2329276"/>
                  <a:gd name="connsiteX183-312931" fmla="*/ 291420 w 5729131"/>
                  <a:gd name="connsiteY183-312932" fmla="*/ 790818 h 2329276"/>
                  <a:gd name="connsiteX184-312933" fmla="*/ 298238 w 5729131"/>
                  <a:gd name="connsiteY184-312934" fmla="*/ 877172 h 2329276"/>
                  <a:gd name="connsiteX185-312935" fmla="*/ 345959 w 5729131"/>
                  <a:gd name="connsiteY185-312936" fmla="*/ 908986 h 2329276"/>
                  <a:gd name="connsiteX186-312937" fmla="*/ 362087 w 5729131"/>
                  <a:gd name="connsiteY186-312938" fmla="*/ 918394 h 2329276"/>
                  <a:gd name="connsiteX187-312939" fmla="*/ 365867 w 5729131"/>
                  <a:gd name="connsiteY187-312940" fmla="*/ 886261 h 2329276"/>
                  <a:gd name="connsiteX188-312941" fmla="*/ 345415 w 5729131"/>
                  <a:gd name="connsiteY188-312942" fmla="*/ 849902 h 2329276"/>
                  <a:gd name="connsiteX189-312943" fmla="*/ 365867 w 5729131"/>
                  <a:gd name="connsiteY189-312944" fmla="*/ 818087 h 2329276"/>
                  <a:gd name="connsiteX190-312945" fmla="*/ 374560 w 5729131"/>
                  <a:gd name="connsiteY190-312946" fmla="*/ 823086 h 2329276"/>
                  <a:gd name="connsiteX191-312947" fmla="*/ 377774 w 5729131"/>
                  <a:gd name="connsiteY191-312948" fmla="*/ 818087 h 2329276"/>
                  <a:gd name="connsiteX192-312949" fmla="*/ 461933 w 5729131"/>
                  <a:gd name="connsiteY192-312950" fmla="*/ 866479 h 2329276"/>
                  <a:gd name="connsiteX193-312951" fmla="*/ 484035 w 5729131"/>
                  <a:gd name="connsiteY193-312952" fmla="*/ 849902 h 2329276"/>
                  <a:gd name="connsiteX194-312953" fmla="*/ 463583 w 5729131"/>
                  <a:gd name="connsiteY194-312954" fmla="*/ 784000 h 2329276"/>
                  <a:gd name="connsiteX195-312955" fmla="*/ 549936 w 5729131"/>
                  <a:gd name="connsiteY195-312956" fmla="*/ 697647 h 2329276"/>
                  <a:gd name="connsiteX196-312957" fmla="*/ 559742 w 5729131"/>
                  <a:gd name="connsiteY196-312958" fmla="*/ 699748 h 2329276"/>
                  <a:gd name="connsiteX197-312959" fmla="*/ 561843 w 5729131"/>
                  <a:gd name="connsiteY197-312960" fmla="*/ 697647 h 2329276"/>
                  <a:gd name="connsiteX198-312961" fmla="*/ 593658 w 5729131"/>
                  <a:gd name="connsiteY198-312962" fmla="*/ 704464 h 2329276"/>
                  <a:gd name="connsiteX199-312963" fmla="*/ 620945 w 5729131"/>
                  <a:gd name="connsiteY199-312964" fmla="*/ 728341 h 2329276"/>
                  <a:gd name="connsiteX200-312965" fmla="*/ 640835 w 5729131"/>
                  <a:gd name="connsiteY200-312966" fmla="*/ 672650 h 2329276"/>
                  <a:gd name="connsiteX201-312967" fmla="*/ 609020 w 5729131"/>
                  <a:gd name="connsiteY201-312968" fmla="*/ 618111 h 2329276"/>
                  <a:gd name="connsiteX202-312969" fmla="*/ 624928 w 5729131"/>
                  <a:gd name="connsiteY202-312970" fmla="*/ 559027 h 2329276"/>
                  <a:gd name="connsiteX203-312971" fmla="*/ 597658 w 5729131"/>
                  <a:gd name="connsiteY203-312972" fmla="*/ 499942 h 2329276"/>
                  <a:gd name="connsiteX204-312973" fmla="*/ 611562 w 5729131"/>
                  <a:gd name="connsiteY204-312974" fmla="*/ 504268 h 2329276"/>
                  <a:gd name="connsiteX205-312975" fmla="*/ 609565 w 5729131"/>
                  <a:gd name="connsiteY205-312976" fmla="*/ 499942 h 2329276"/>
                  <a:gd name="connsiteX206-312977" fmla="*/ 711826 w 5729131"/>
                  <a:gd name="connsiteY206-312978" fmla="*/ 531757 h 2329276"/>
                  <a:gd name="connsiteX207-312979" fmla="*/ 732278 w 5729131"/>
                  <a:gd name="connsiteY207-312980" fmla="*/ 586296 h 2329276"/>
                  <a:gd name="connsiteX208-312981" fmla="*/ 684556 w 5729131"/>
                  <a:gd name="connsiteY208-312982" fmla="*/ 597658 h 2329276"/>
                  <a:gd name="connsiteX209-312983" fmla="*/ 684556 w 5729131"/>
                  <a:gd name="connsiteY209-312984" fmla="*/ 649925 h 2329276"/>
                  <a:gd name="connsiteX210-312985" fmla="*/ 713309 w 5729131"/>
                  <a:gd name="connsiteY210-312986" fmla="*/ 678678 h 2329276"/>
                  <a:gd name="connsiteX211-312987" fmla="*/ 763548 w 5729131"/>
                  <a:gd name="connsiteY211-312988" fmla="*/ 661287 h 2329276"/>
                  <a:gd name="connsiteX212-312989" fmla="*/ 770365 w 5729131"/>
                  <a:gd name="connsiteY212-312990" fmla="*/ 602203 h 2329276"/>
                  <a:gd name="connsiteX213-312991" fmla="*/ 845357 w 5729131"/>
                  <a:gd name="connsiteY213-312992" fmla="*/ 554482 h 2329276"/>
                  <a:gd name="connsiteX214-312993" fmla="*/ 972614 w 5729131"/>
                  <a:gd name="connsiteY214-312994" fmla="*/ 468128 h 2329276"/>
                  <a:gd name="connsiteX215-312995" fmla="*/ 982566 w 5729131"/>
                  <a:gd name="connsiteY215-312996" fmla="*/ 469455 h 2329276"/>
                  <a:gd name="connsiteX216-312997" fmla="*/ 984521 w 5729131"/>
                  <a:gd name="connsiteY216-312998" fmla="*/ 468128 h 2329276"/>
                  <a:gd name="connsiteX217-312999" fmla="*/ 1018608 w 5729131"/>
                  <a:gd name="connsiteY217-313000" fmla="*/ 472673 h 2329276"/>
                  <a:gd name="connsiteX218-313001" fmla="*/ 979977 w 5729131"/>
                  <a:gd name="connsiteY218-313002" fmla="*/ 536302 h 2329276"/>
                  <a:gd name="connsiteX219-313003" fmla="*/ 1012666 w 5729131"/>
                  <a:gd name="connsiteY219-313004" fmla="*/ 541463 h 2329276"/>
                  <a:gd name="connsiteX220-313005" fmla="*/ 1038516 w 5729131"/>
                  <a:gd name="connsiteY220-313006" fmla="*/ 511305 h 2329276"/>
                  <a:gd name="connsiteX221-313007" fmla="*/ 1050423 w 5729131"/>
                  <a:gd name="connsiteY221-313008" fmla="*/ 511305 h 2329276"/>
                  <a:gd name="connsiteX222-313009" fmla="*/ 1108962 w 5729131"/>
                  <a:gd name="connsiteY222-313010" fmla="*/ 511305 h 2329276"/>
                  <a:gd name="connsiteX223-313011" fmla="*/ 1161229 w 5729131"/>
                  <a:gd name="connsiteY223-313012" fmla="*/ 468128 h 2329276"/>
                  <a:gd name="connsiteX224-313013" fmla="*/ 1165711 w 5729131"/>
                  <a:gd name="connsiteY224-313014" fmla="*/ 474262 h 2329276"/>
                  <a:gd name="connsiteX225-313015" fmla="*/ 1173136 w 5729131"/>
                  <a:gd name="connsiteY225-313016" fmla="*/ 468128 h 2329276"/>
                  <a:gd name="connsiteX226-313017" fmla="*/ 1210035 w 5729131"/>
                  <a:gd name="connsiteY226-313018" fmla="*/ 518621 h 2329276"/>
                  <a:gd name="connsiteX227-313019" fmla="*/ 1247583 w 5729131"/>
                  <a:gd name="connsiteY227-313020" fmla="*/ 461311 h 2329276"/>
                  <a:gd name="connsiteX228-313021" fmla="*/ 1211223 w 5729131"/>
                  <a:gd name="connsiteY228-313022" fmla="*/ 402227 h 2329276"/>
                  <a:gd name="connsiteX229-313023" fmla="*/ 1227130 w 5729131"/>
                  <a:gd name="connsiteY229-313024" fmla="*/ 365867 h 2329276"/>
                  <a:gd name="connsiteX230-313025" fmla="*/ 1237665 w 5729131"/>
                  <a:gd name="connsiteY230-313026" fmla="*/ 369005 h 2329276"/>
                  <a:gd name="connsiteX231-313027" fmla="*/ 1239037 w 5729131"/>
                  <a:gd name="connsiteY231-313028" fmla="*/ 365867 h 2329276"/>
                  <a:gd name="connsiteX232-313029" fmla="*/ 1345843 w 5729131"/>
                  <a:gd name="connsiteY232-313030" fmla="*/ 397682 h 2329276"/>
                  <a:gd name="connsiteX233-313031" fmla="*/ 1400382 w 5729131"/>
                  <a:gd name="connsiteY233-313032" fmla="*/ 429496 h 2329276"/>
                  <a:gd name="connsiteX234-313033" fmla="*/ 1519756 w 5729131"/>
                  <a:gd name="connsiteY234-313034" fmla="*/ 536080 h 2329276"/>
                  <a:gd name="connsiteX235-313035" fmla="*/ 1543003 w 5729131"/>
                  <a:gd name="connsiteY235-313036" fmla="*/ 495398 h 2329276"/>
                  <a:gd name="connsiteX236-313037" fmla="*/ 1506643 w 5729131"/>
                  <a:gd name="connsiteY236-313038" fmla="*/ 440858 h 2329276"/>
                  <a:gd name="connsiteX237-313039" fmla="*/ 1506643 w 5729131"/>
                  <a:gd name="connsiteY237-313040" fmla="*/ 418134 h 2329276"/>
                  <a:gd name="connsiteX238-313041" fmla="*/ 1463467 w 5729131"/>
                  <a:gd name="connsiteY238-313042" fmla="*/ 409044 h 2329276"/>
                  <a:gd name="connsiteX239-313043" fmla="*/ 1472556 w 5729131"/>
                  <a:gd name="connsiteY239-313044" fmla="*/ 359050 h 2329276"/>
                  <a:gd name="connsiteX240-313045" fmla="*/ 1452104 w 5729131"/>
                  <a:gd name="connsiteY240-313046" fmla="*/ 272696 h 2329276"/>
                  <a:gd name="connsiteX241-313047" fmla="*/ 1452104 w 5729131"/>
                  <a:gd name="connsiteY241-313048" fmla="*/ 236337 h 2329276"/>
                  <a:gd name="connsiteX242-313049" fmla="*/ 1522551 w 5729131"/>
                  <a:gd name="connsiteY242-313050" fmla="*/ 134076 h 2329276"/>
                  <a:gd name="connsiteX243-313051" fmla="*/ 1543003 w 5729131"/>
                  <a:gd name="connsiteY243-313052" fmla="*/ 20453 h 2329276"/>
                  <a:gd name="connsiteX244-313053" fmla="*/ 1570272 w 5729131"/>
                  <a:gd name="connsiteY244-313054" fmla="*/ 0 h 2329276"/>
                  <a:gd name="connsiteX245-313055" fmla="*/ 1578688 w 5729131"/>
                  <a:gd name="connsiteY245-313056" fmla="*/ 2619 h 2329276"/>
                  <a:gd name="connsiteX246-313057" fmla="*/ 1582179 w 5729131"/>
                  <a:gd name="connsiteY246-313058" fmla="*/ 0 h 2329276"/>
                  <a:gd name="connsiteX247-313059" fmla="*/ 1684440 w 5729131"/>
                  <a:gd name="connsiteY247-313060" fmla="*/ 31815 h 2329276"/>
                  <a:gd name="connsiteX248-313061" fmla="*/ 1688985 w 5729131"/>
                  <a:gd name="connsiteY248-313062" fmla="*/ 102261 h 2329276"/>
                  <a:gd name="connsiteX249-313063" fmla="*/ 1652625 w 5729131"/>
                  <a:gd name="connsiteY249-313064" fmla="*/ 193160 h 2329276"/>
                  <a:gd name="connsiteX250-313065" fmla="*/ 1679895 w 5729131"/>
                  <a:gd name="connsiteY250-313066" fmla="*/ 231792 h 2329276"/>
                  <a:gd name="connsiteX251-313067" fmla="*/ 1688985 w 5729131"/>
                  <a:gd name="connsiteY251-313068" fmla="*/ 306783 h 2329276"/>
                  <a:gd name="connsiteX252-313069" fmla="*/ 1679895 w 5729131"/>
                  <a:gd name="connsiteY252-313070" fmla="*/ 452221 h 2329276"/>
                  <a:gd name="connsiteX253-313071" fmla="*/ 1636718 w 5729131"/>
                  <a:gd name="connsiteY253-313072" fmla="*/ 715827 h 2329276"/>
                  <a:gd name="connsiteX254-313073" fmla="*/ 1662494 w 5729131"/>
                  <a:gd name="connsiteY254-313074" fmla="*/ 722271 h 2329276"/>
                  <a:gd name="connsiteX0-313075" fmla="*/ 1662494 w 5729131"/>
                  <a:gd name="connsiteY0-313076" fmla="*/ 722271 h 2329276"/>
                  <a:gd name="connsiteX1-313077" fmla="*/ 5729132 w 5729131"/>
                  <a:gd name="connsiteY1-313078" fmla="*/ 785976 h 2329276"/>
                  <a:gd name="connsiteX2-313079" fmla="*/ 5693366 w 5729131"/>
                  <a:gd name="connsiteY2-313080" fmla="*/ 792603 h 2329276"/>
                  <a:gd name="connsiteX3-313081" fmla="*/ 5640799 w 5729131"/>
                  <a:gd name="connsiteY3-313082" fmla="*/ 752186 h 2329276"/>
                  <a:gd name="connsiteX4-313083" fmla="*/ 5586259 w 5729131"/>
                  <a:gd name="connsiteY4-313084" fmla="*/ 870354 h 2329276"/>
                  <a:gd name="connsiteX5-313085" fmla="*/ 5575676 w 5729131"/>
                  <a:gd name="connsiteY5-313086" fmla="*/ 869346 h 2329276"/>
                  <a:gd name="connsiteX6-313087" fmla="*/ 1811153 w 5729131"/>
                  <a:gd name="connsiteY6-313088" fmla="*/ 1617995 h 2329276"/>
                  <a:gd name="connsiteX7-313089" fmla="*/ 1748069 w 5729131"/>
                  <a:gd name="connsiteY7-313090" fmla="*/ 1656627 h 2329276"/>
                  <a:gd name="connsiteX8-313091" fmla="*/ 1711709 w 5729131"/>
                  <a:gd name="connsiteY8-313092" fmla="*/ 1661172 h 2329276"/>
                  <a:gd name="connsiteX9-313093" fmla="*/ 1711926 w 5729131"/>
                  <a:gd name="connsiteY9-313094" fmla="*/ 1659656 h 2329276"/>
                  <a:gd name="connsiteX10-313095" fmla="*/ 1699803 w 5729131"/>
                  <a:gd name="connsiteY10-313096" fmla="*/ 1661172 h 2329276"/>
                  <a:gd name="connsiteX11-313097" fmla="*/ 1704347 w 5729131"/>
                  <a:gd name="connsiteY11-313098" fmla="*/ 1629357 h 2329276"/>
                  <a:gd name="connsiteX12-313099" fmla="*/ 1662460 w 5729131"/>
                  <a:gd name="connsiteY12-313100" fmla="*/ 1611406 h 2329276"/>
                  <a:gd name="connsiteX13-313101" fmla="*/ 1629901 w 5729131"/>
                  <a:gd name="connsiteY13-313102" fmla="*/ 1624812 h 2329276"/>
                  <a:gd name="connsiteX14-313103" fmla="*/ 1629300 w 5729131"/>
                  <a:gd name="connsiteY14-313104" fmla="*/ 1620157 h 2329276"/>
                  <a:gd name="connsiteX15-313105" fmla="*/ 1617994 w 5729131"/>
                  <a:gd name="connsiteY15-313106" fmla="*/ 1624812 h 2329276"/>
                  <a:gd name="connsiteX16-313107" fmla="*/ 1608904 w 5729131"/>
                  <a:gd name="connsiteY16-313108" fmla="*/ 1554366 h 2329276"/>
                  <a:gd name="connsiteX17-313109" fmla="*/ 1552684 w 5729131"/>
                  <a:gd name="connsiteY17-313110" fmla="*/ 1544673 h 2329276"/>
                  <a:gd name="connsiteX18-313111" fmla="*/ 1518550 w 5729131"/>
                  <a:gd name="connsiteY18-313112" fmla="*/ 1570273 h 2329276"/>
                  <a:gd name="connsiteX19-313113" fmla="*/ 1425379 w 5729131"/>
                  <a:gd name="connsiteY19-313114" fmla="*/ 1590725 h 2329276"/>
                  <a:gd name="connsiteX20-313115" fmla="*/ 1409472 w 5729131"/>
                  <a:gd name="connsiteY20-313116" fmla="*/ 1608905 h 2329276"/>
                  <a:gd name="connsiteX21-313117" fmla="*/ 1270852 w 5729131"/>
                  <a:gd name="connsiteY21-313118" fmla="*/ 1629357 h 2329276"/>
                  <a:gd name="connsiteX22-313119" fmla="*/ 1254945 w 5729131"/>
                  <a:gd name="connsiteY22-313120" fmla="*/ 1649809 h 2329276"/>
                  <a:gd name="connsiteX23-313121" fmla="*/ 1282214 w 5729131"/>
                  <a:gd name="connsiteY23-313122" fmla="*/ 1692986 h 2329276"/>
                  <a:gd name="connsiteX24-313123" fmla="*/ 1243582 w 5729131"/>
                  <a:gd name="connsiteY24-313124" fmla="*/ 1708893 h 2329276"/>
                  <a:gd name="connsiteX25-313125" fmla="*/ 1254945 w 5729131"/>
                  <a:gd name="connsiteY25-313126" fmla="*/ 1727073 h 2329276"/>
                  <a:gd name="connsiteX26-313127" fmla="*/ 1216313 w 5729131"/>
                  <a:gd name="connsiteY26-313128" fmla="*/ 1752070 h 2329276"/>
                  <a:gd name="connsiteX27-313129" fmla="*/ 1275397 w 5729131"/>
                  <a:gd name="connsiteY27-313130" fmla="*/ 1795247 h 2329276"/>
                  <a:gd name="connsiteX28-313131" fmla="*/ 1270852 w 5729131"/>
                  <a:gd name="connsiteY28-313132" fmla="*/ 1822517 h 2329276"/>
                  <a:gd name="connsiteX29-313133" fmla="*/ 1259108 w 5729131"/>
                  <a:gd name="connsiteY29-313134" fmla="*/ 1821538 h 2329276"/>
                  <a:gd name="connsiteX30-313135" fmla="*/ 1258945 w 5729131"/>
                  <a:gd name="connsiteY30-313136" fmla="*/ 1822517 h 2329276"/>
                  <a:gd name="connsiteX31-313137" fmla="*/ 1215644 w 5729131"/>
                  <a:gd name="connsiteY31-313138" fmla="*/ 1818908 h 2329276"/>
                  <a:gd name="connsiteX32-313139" fmla="*/ 1204950 w 5729131"/>
                  <a:gd name="connsiteY32-313140" fmla="*/ 1833879 h 2329276"/>
                  <a:gd name="connsiteX33-313141" fmla="*/ 1196495 w 5729131"/>
                  <a:gd name="connsiteY33-313142" fmla="*/ 1829047 h 2329276"/>
                  <a:gd name="connsiteX34-313143" fmla="*/ 1193043 w 5729131"/>
                  <a:gd name="connsiteY34-313144" fmla="*/ 1833879 h 2329276"/>
                  <a:gd name="connsiteX35-313145" fmla="*/ 1145322 w 5729131"/>
                  <a:gd name="connsiteY35-313146" fmla="*/ 1806609 h 2329276"/>
                  <a:gd name="connsiteX36-313147" fmla="*/ 1098145 w 5729131"/>
                  <a:gd name="connsiteY36-313148" fmla="*/ 1806609 h 2329276"/>
                  <a:gd name="connsiteX37-313149" fmla="*/ 1061785 w 5729131"/>
                  <a:gd name="connsiteY37-313150" fmla="*/ 1833879 h 2329276"/>
                  <a:gd name="connsiteX38-313151" fmla="*/ 1055322 w 5729131"/>
                  <a:gd name="connsiteY38-313152" fmla="*/ 1829796 h 2329276"/>
                  <a:gd name="connsiteX39-313153" fmla="*/ 1049878 w 5729131"/>
                  <a:gd name="connsiteY39-313154" fmla="*/ 1833879 h 2329276"/>
                  <a:gd name="connsiteX40-313155" fmla="*/ 1006701 w 5729131"/>
                  <a:gd name="connsiteY40-313156" fmla="*/ 1806609 h 2329276"/>
                  <a:gd name="connsiteX41-313157" fmla="*/ 924893 w 5729131"/>
                  <a:gd name="connsiteY41-313158" fmla="*/ 1770250 h 2329276"/>
                  <a:gd name="connsiteX42-313159" fmla="*/ 877716 w 5729131"/>
                  <a:gd name="connsiteY42-313160" fmla="*/ 1770250 h 2329276"/>
                  <a:gd name="connsiteX43-313161" fmla="*/ 802724 w 5729131"/>
                  <a:gd name="connsiteY43-313162" fmla="*/ 1833879 h 2329276"/>
                  <a:gd name="connsiteX44-313163" fmla="*/ 798179 w 5729131"/>
                  <a:gd name="connsiteY44-313164" fmla="*/ 1877056 h 2329276"/>
                  <a:gd name="connsiteX45-313165" fmla="*/ 787406 w 5729131"/>
                  <a:gd name="connsiteY45-313166" fmla="*/ 1866283 h 2329276"/>
                  <a:gd name="connsiteX46-313167" fmla="*/ 786272 w 5729131"/>
                  <a:gd name="connsiteY46-313168" fmla="*/ 1877056 h 2329276"/>
                  <a:gd name="connsiteX47-313169" fmla="*/ 756063 w 5729131"/>
                  <a:gd name="connsiteY47-313170" fmla="*/ 1846846 h 2329276"/>
                  <a:gd name="connsiteX48-313171" fmla="*/ 732278 w 5729131"/>
                  <a:gd name="connsiteY48-313172" fmla="*/ 1904325 h 2329276"/>
                  <a:gd name="connsiteX49-313173" fmla="*/ 743640 w 5729131"/>
                  <a:gd name="connsiteY49-313174" fmla="*/ 1913415 h 2329276"/>
                  <a:gd name="connsiteX50-313175" fmla="*/ 723188 w 5729131"/>
                  <a:gd name="connsiteY50-313176" fmla="*/ 1956592 h 2329276"/>
                  <a:gd name="connsiteX51-313177" fmla="*/ 747026 w 5729131"/>
                  <a:gd name="connsiteY51-313178" fmla="*/ 1993433 h 2329276"/>
                  <a:gd name="connsiteX52-313179" fmla="*/ 763548 w 5729131"/>
                  <a:gd name="connsiteY52-313180" fmla="*/ 1990679 h 2329276"/>
                  <a:gd name="connsiteX53-313181" fmla="*/ 764871 w 5729131"/>
                  <a:gd name="connsiteY53-313182" fmla="*/ 1992443 h 2329276"/>
                  <a:gd name="connsiteX54-313183" fmla="*/ 775455 w 5729131"/>
                  <a:gd name="connsiteY54-313184" fmla="*/ 1990679 h 2329276"/>
                  <a:gd name="connsiteX55-313185" fmla="*/ 802724 w 5729131"/>
                  <a:gd name="connsiteY55-313186" fmla="*/ 2027038 h 2329276"/>
                  <a:gd name="connsiteX56-313187" fmla="*/ 798179 w 5729131"/>
                  <a:gd name="connsiteY56-313188" fmla="*/ 2054308 h 2329276"/>
                  <a:gd name="connsiteX57-313189" fmla="*/ 818632 w 5729131"/>
                  <a:gd name="connsiteY57-313190" fmla="*/ 2065670 h 2329276"/>
                  <a:gd name="connsiteX58-313191" fmla="*/ 802724 w 5729131"/>
                  <a:gd name="connsiteY58-313192" fmla="*/ 2097485 h 2329276"/>
                  <a:gd name="connsiteX59-313193" fmla="*/ 766365 w 5729131"/>
                  <a:gd name="connsiteY59-313194" fmla="*/ 2102030 h 2329276"/>
                  <a:gd name="connsiteX60-313195" fmla="*/ 727733 w 5729131"/>
                  <a:gd name="connsiteY60-313196" fmla="*/ 2161114 h 2329276"/>
                  <a:gd name="connsiteX61-313197" fmla="*/ 759548 w 5729131"/>
                  <a:gd name="connsiteY61-313198" fmla="*/ 2204291 h 2329276"/>
                  <a:gd name="connsiteX62-313199" fmla="*/ 759548 w 5729131"/>
                  <a:gd name="connsiteY62-313200" fmla="*/ 2242922 h 2329276"/>
                  <a:gd name="connsiteX63-313201" fmla="*/ 798179 w 5729131"/>
                  <a:gd name="connsiteY63-313202" fmla="*/ 2302007 h 2329276"/>
                  <a:gd name="connsiteX64-313203" fmla="*/ 775455 w 5729131"/>
                  <a:gd name="connsiteY64-313204" fmla="*/ 2317914 h 2329276"/>
                  <a:gd name="connsiteX65-313205" fmla="*/ 770910 w 5729131"/>
                  <a:gd name="connsiteY65-313206" fmla="*/ 2329276 h 2329276"/>
                  <a:gd name="connsiteX66-313207" fmla="*/ 759003 w 5729131"/>
                  <a:gd name="connsiteY66-313208" fmla="*/ 2329276 h 2329276"/>
                  <a:gd name="connsiteX67-313209" fmla="*/ 755003 w 5729131"/>
                  <a:gd name="connsiteY67-313210" fmla="*/ 2329276 h 2329276"/>
                  <a:gd name="connsiteX68-313211" fmla="*/ 743096 w 5729131"/>
                  <a:gd name="connsiteY68-313212" fmla="*/ 2329276 h 2329276"/>
                  <a:gd name="connsiteX69-313213" fmla="*/ 715826 w 5729131"/>
                  <a:gd name="connsiteY69-313214" fmla="*/ 2295189 h 2329276"/>
                  <a:gd name="connsiteX70-313215" fmla="*/ 704464 w 5729131"/>
                  <a:gd name="connsiteY70-313216" fmla="*/ 2295189 h 2329276"/>
                  <a:gd name="connsiteX71-313217" fmla="*/ 684012 w 5729131"/>
                  <a:gd name="connsiteY71-313218" fmla="*/ 2286099 h 2329276"/>
                  <a:gd name="connsiteX72-313219" fmla="*/ 672649 w 5729131"/>
                  <a:gd name="connsiteY72-313220" fmla="*/ 2263375 h 2329276"/>
                  <a:gd name="connsiteX73-313221" fmla="*/ 645222 w 5729131"/>
                  <a:gd name="connsiteY73-313222" fmla="*/ 2255538 h 2329276"/>
                  <a:gd name="connsiteX74-313223" fmla="*/ 625472 w 5729131"/>
                  <a:gd name="connsiteY74-313224" fmla="*/ 2258830 h 2329276"/>
                  <a:gd name="connsiteX75-313225" fmla="*/ 623771 w 5729131"/>
                  <a:gd name="connsiteY75-313226" fmla="*/ 2257129 h 2329276"/>
                  <a:gd name="connsiteX76-313227" fmla="*/ 613565 w 5729131"/>
                  <a:gd name="connsiteY76-313228" fmla="*/ 2258830 h 2329276"/>
                  <a:gd name="connsiteX77-313229" fmla="*/ 609020 w 5729131"/>
                  <a:gd name="connsiteY77-313230" fmla="*/ 2254285 h 2329276"/>
                  <a:gd name="connsiteX78-313231" fmla="*/ 559026 w 5729131"/>
                  <a:gd name="connsiteY78-313232" fmla="*/ 2227015 h 2329276"/>
                  <a:gd name="connsiteX79-313233" fmla="*/ 506760 w 5729131"/>
                  <a:gd name="connsiteY79-313234" fmla="*/ 2220198 h 2329276"/>
                  <a:gd name="connsiteX80-313235" fmla="*/ 483280 w 5729131"/>
                  <a:gd name="connsiteY80-313236" fmla="*/ 2213489 h 2329276"/>
                  <a:gd name="connsiteX81-313237" fmla="*/ 480035 w 5729131"/>
                  <a:gd name="connsiteY81-313238" fmla="*/ 2215653 h 2329276"/>
                  <a:gd name="connsiteX82-313239" fmla="*/ 475042 w 5729131"/>
                  <a:gd name="connsiteY82-313240" fmla="*/ 2211135 h 2329276"/>
                  <a:gd name="connsiteX83-313241" fmla="*/ 474945 w 5729131"/>
                  <a:gd name="connsiteY83-313242" fmla="*/ 2211108 h 2329276"/>
                  <a:gd name="connsiteX84-313243" fmla="*/ 468128 w 5729131"/>
                  <a:gd name="connsiteY84-313244" fmla="*/ 2215653 h 2329276"/>
                  <a:gd name="connsiteX85-313245" fmla="*/ 420406 w 5729131"/>
                  <a:gd name="connsiteY85-313246" fmla="*/ 2172476 h 2329276"/>
                  <a:gd name="connsiteX86-313247" fmla="*/ 381774 w 5729131"/>
                  <a:gd name="connsiteY86-313248" fmla="*/ 2156569 h 2329276"/>
                  <a:gd name="connsiteX87-313249" fmla="*/ 349960 w 5729131"/>
                  <a:gd name="connsiteY87-313250" fmla="*/ 2124754 h 2329276"/>
                  <a:gd name="connsiteX88-313251" fmla="*/ 377229 w 5729131"/>
                  <a:gd name="connsiteY88-313252" fmla="*/ 2117937 h 2329276"/>
                  <a:gd name="connsiteX89-313253" fmla="*/ 404499 w 5729131"/>
                  <a:gd name="connsiteY89-313254" fmla="*/ 2070215 h 2329276"/>
                  <a:gd name="connsiteX90-313255" fmla="*/ 388591 w 5729131"/>
                  <a:gd name="connsiteY90-313256" fmla="*/ 2054308 h 2329276"/>
                  <a:gd name="connsiteX91-313257" fmla="*/ 440858 w 5729131"/>
                  <a:gd name="connsiteY91-313258" fmla="*/ 2027038 h 2329276"/>
                  <a:gd name="connsiteX92-313259" fmla="*/ 440858 w 5729131"/>
                  <a:gd name="connsiteY92-313260" fmla="*/ 2023982 h 2329276"/>
                  <a:gd name="connsiteX93-313261" fmla="*/ 416406 w 5729131"/>
                  <a:gd name="connsiteY93-313262" fmla="*/ 2027038 h 2329276"/>
                  <a:gd name="connsiteX94-313263" fmla="*/ 416406 w 5729131"/>
                  <a:gd name="connsiteY94-313264" fmla="*/ 2025550 h 2329276"/>
                  <a:gd name="connsiteX95-313265" fmla="*/ 404499 w 5729131"/>
                  <a:gd name="connsiteY95-313266" fmla="*/ 2027038 h 2329276"/>
                  <a:gd name="connsiteX96-313267" fmla="*/ 404499 w 5729131"/>
                  <a:gd name="connsiteY96-313268" fmla="*/ 2006586 h 2329276"/>
                  <a:gd name="connsiteX97-313269" fmla="*/ 424951 w 5729131"/>
                  <a:gd name="connsiteY97-313270" fmla="*/ 1990679 h 2329276"/>
                  <a:gd name="connsiteX98-313271" fmla="*/ 463583 w 5729131"/>
                  <a:gd name="connsiteY98-313272" fmla="*/ 1983862 h 2329276"/>
                  <a:gd name="connsiteX99-313273" fmla="*/ 468128 w 5729131"/>
                  <a:gd name="connsiteY99-313274" fmla="*/ 1967954 h 2329276"/>
                  <a:gd name="connsiteX100-313275" fmla="*/ 456765 w 5729131"/>
                  <a:gd name="connsiteY100-313276" fmla="*/ 1936140 h 2329276"/>
                  <a:gd name="connsiteX101-313277" fmla="*/ 474945 w 5729131"/>
                  <a:gd name="connsiteY101-313278" fmla="*/ 1908870 h 2329276"/>
                  <a:gd name="connsiteX102-313279" fmla="*/ 474945 w 5729131"/>
                  <a:gd name="connsiteY102-313280" fmla="*/ 1888418 h 2329276"/>
                  <a:gd name="connsiteX103-313281" fmla="*/ 420406 w 5729131"/>
                  <a:gd name="connsiteY103-313282" fmla="*/ 1870238 h 2329276"/>
                  <a:gd name="connsiteX104-313283" fmla="*/ 409588 w 5729131"/>
                  <a:gd name="connsiteY104-313284" fmla="*/ 1870238 h 2329276"/>
                  <a:gd name="connsiteX105-313285" fmla="*/ 397681 w 5729131"/>
                  <a:gd name="connsiteY105-313286" fmla="*/ 1870238 h 2329276"/>
                  <a:gd name="connsiteX106-313287" fmla="*/ 379485 w 5729131"/>
                  <a:gd name="connsiteY106-313288" fmla="*/ 1847999 h 2329276"/>
                  <a:gd name="connsiteX107-313289" fmla="*/ 357322 w 5729131"/>
                  <a:gd name="connsiteY107-313290" fmla="*/ 1854331 h 2329276"/>
                  <a:gd name="connsiteX108-313291" fmla="*/ 352842 w 5729131"/>
                  <a:gd name="connsiteY108-313292" fmla="*/ 1852209 h 2329276"/>
                  <a:gd name="connsiteX109-313293" fmla="*/ 345415 w 5729131"/>
                  <a:gd name="connsiteY109-313294" fmla="*/ 1854331 h 2329276"/>
                  <a:gd name="connsiteX110-313295" fmla="*/ 302238 w 5729131"/>
                  <a:gd name="connsiteY110-313296" fmla="*/ 1833879 h 2329276"/>
                  <a:gd name="connsiteX111-313297" fmla="*/ 302238 w 5729131"/>
                  <a:gd name="connsiteY111-313298" fmla="*/ 1822517 h 2329276"/>
                  <a:gd name="connsiteX112-313299" fmla="*/ 286331 w 5729131"/>
                  <a:gd name="connsiteY112-313300" fmla="*/ 1795247 h 2329276"/>
                  <a:gd name="connsiteX113-313301" fmla="*/ 270968 w 5729131"/>
                  <a:gd name="connsiteY113-313302" fmla="*/ 1795247 h 2329276"/>
                  <a:gd name="connsiteX114-313303" fmla="*/ 259061 w 5729131"/>
                  <a:gd name="connsiteY114-313304" fmla="*/ 1795247 h 2329276"/>
                  <a:gd name="connsiteX115-313305" fmla="*/ 254516 w 5729131"/>
                  <a:gd name="connsiteY115-313306" fmla="*/ 1779340 h 2329276"/>
                  <a:gd name="connsiteX116-313307" fmla="*/ 263606 w 5729131"/>
                  <a:gd name="connsiteY116-313308" fmla="*/ 1763433 h 2329276"/>
                  <a:gd name="connsiteX117-313309" fmla="*/ 243991 w 5729131"/>
                  <a:gd name="connsiteY117-313310" fmla="*/ 1732920 h 2329276"/>
                  <a:gd name="connsiteX118-313311" fmla="*/ 216429 w 5729131"/>
                  <a:gd name="connsiteY118-313312" fmla="*/ 1736163 h 2329276"/>
                  <a:gd name="connsiteX119-313313" fmla="*/ 212956 w 5729131"/>
                  <a:gd name="connsiteY119-313314" fmla="*/ 1735171 h 2329276"/>
                  <a:gd name="connsiteX120-313315" fmla="*/ 204522 w 5729131"/>
                  <a:gd name="connsiteY120-313316" fmla="*/ 1736163 h 2329276"/>
                  <a:gd name="connsiteX121-313317" fmla="*/ 199623 w 5729131"/>
                  <a:gd name="connsiteY121-313318" fmla="*/ 1734763 h 2329276"/>
                  <a:gd name="connsiteX122-313319" fmla="*/ 195977 w 5729131"/>
                  <a:gd name="connsiteY122-313320" fmla="*/ 1747525 h 2329276"/>
                  <a:gd name="connsiteX123-313321" fmla="*/ 184968 w 5729131"/>
                  <a:gd name="connsiteY123-313322" fmla="*/ 1744380 h 2329276"/>
                  <a:gd name="connsiteX124-313323" fmla="*/ 184070 w 5729131"/>
                  <a:gd name="connsiteY124-313324" fmla="*/ 1747525 h 2329276"/>
                  <a:gd name="connsiteX125-313325" fmla="*/ 168163 w 5729131"/>
                  <a:gd name="connsiteY125-313326" fmla="*/ 1742990 h 2329276"/>
                  <a:gd name="connsiteX126-313327" fmla="*/ 156800 w 5729131"/>
                  <a:gd name="connsiteY126-313328" fmla="*/ 1704348 h 2329276"/>
                  <a:gd name="connsiteX127-313329" fmla="*/ 152255 w 5729131"/>
                  <a:gd name="connsiteY127-313330" fmla="*/ 1688441 h 2329276"/>
                  <a:gd name="connsiteX128-313331" fmla="*/ 156800 w 5729131"/>
                  <a:gd name="connsiteY128-313332" fmla="*/ 1683896 h 2329276"/>
                  <a:gd name="connsiteX129-313333" fmla="*/ 168707 w 5729131"/>
                  <a:gd name="connsiteY129-313334" fmla="*/ 1683896 h 2329276"/>
                  <a:gd name="connsiteX130-313335" fmla="*/ 188615 w 5729131"/>
                  <a:gd name="connsiteY130-313336" fmla="*/ 1683896 h 2329276"/>
                  <a:gd name="connsiteX131-313337" fmla="*/ 199977 w 5729131"/>
                  <a:gd name="connsiteY131-313338" fmla="*/ 1672534 h 2329276"/>
                  <a:gd name="connsiteX132-313339" fmla="*/ 188615 w 5729131"/>
                  <a:gd name="connsiteY132-313340" fmla="*/ 1649809 h 2329276"/>
                  <a:gd name="connsiteX133-313341" fmla="*/ 168163 w 5729131"/>
                  <a:gd name="connsiteY133-313342" fmla="*/ 1640720 h 2329276"/>
                  <a:gd name="connsiteX134-313343" fmla="*/ 168163 w 5729131"/>
                  <a:gd name="connsiteY134-313344" fmla="*/ 1633902 h 2329276"/>
                  <a:gd name="connsiteX135-313345" fmla="*/ 152255 w 5729131"/>
                  <a:gd name="connsiteY135-313346" fmla="*/ 1617995 h 2329276"/>
                  <a:gd name="connsiteX136-313347" fmla="*/ 129531 w 5729131"/>
                  <a:gd name="connsiteY136-313348" fmla="*/ 1581635 h 2329276"/>
                  <a:gd name="connsiteX137-313349" fmla="*/ 140893 w 5729131"/>
                  <a:gd name="connsiteY137-313350" fmla="*/ 1558911 h 2329276"/>
                  <a:gd name="connsiteX138-313351" fmla="*/ 136348 w 5729131"/>
                  <a:gd name="connsiteY138-313352" fmla="*/ 1531641 h 2329276"/>
                  <a:gd name="connsiteX139-313353" fmla="*/ 103789 w 5729131"/>
                  <a:gd name="connsiteY139-313354" fmla="*/ 1518234 h 2329276"/>
                  <a:gd name="connsiteX140-313355" fmla="*/ 93716 w 5729131"/>
                  <a:gd name="connsiteY140-313356" fmla="*/ 1522551 h 2329276"/>
                  <a:gd name="connsiteX141-313357" fmla="*/ 91868 w 5729131"/>
                  <a:gd name="connsiteY141-313358" fmla="*/ 1518240 h 2329276"/>
                  <a:gd name="connsiteX142-313359" fmla="*/ 81809 w 5729131"/>
                  <a:gd name="connsiteY142-313360" fmla="*/ 1522551 h 2329276"/>
                  <a:gd name="connsiteX143-313361" fmla="*/ 74992 w 5729131"/>
                  <a:gd name="connsiteY143-313362" fmla="*/ 1506644 h 2329276"/>
                  <a:gd name="connsiteX144-313363" fmla="*/ 34087 w 5729131"/>
                  <a:gd name="connsiteY144-313364" fmla="*/ 1495282 h 2329276"/>
                  <a:gd name="connsiteX145-313365" fmla="*/ 22725 w 5729131"/>
                  <a:gd name="connsiteY145-313366" fmla="*/ 1452105 h 2329276"/>
                  <a:gd name="connsiteX146-313367" fmla="*/ 22725 w 5729131"/>
                  <a:gd name="connsiteY146-313368" fmla="*/ 1420290 h 2329276"/>
                  <a:gd name="connsiteX147-313369" fmla="*/ 0 w 5729131"/>
                  <a:gd name="connsiteY147-313370" fmla="*/ 1404383 h 2329276"/>
                  <a:gd name="connsiteX148-313371" fmla="*/ 15907 w 5729131"/>
                  <a:gd name="connsiteY148-313372" fmla="*/ 1381659 h 2329276"/>
                  <a:gd name="connsiteX149-313373" fmla="*/ 6818 w 5729131"/>
                  <a:gd name="connsiteY149-313374" fmla="*/ 1318030 h 2329276"/>
                  <a:gd name="connsiteX150-313375" fmla="*/ 34087 w 5729131"/>
                  <a:gd name="connsiteY150-313376" fmla="*/ 1274853 h 2329276"/>
                  <a:gd name="connsiteX151-313377" fmla="*/ 27270 w 5729131"/>
                  <a:gd name="connsiteY151-313378" fmla="*/ 1263491 h 2329276"/>
                  <a:gd name="connsiteX152-313379" fmla="*/ 70447 w 5729131"/>
                  <a:gd name="connsiteY152-313380" fmla="*/ 1224859 h 2329276"/>
                  <a:gd name="connsiteX153-313381" fmla="*/ 27270 w 5729131"/>
                  <a:gd name="connsiteY153-313382" fmla="*/ 1188499 h 2329276"/>
                  <a:gd name="connsiteX154-313383" fmla="*/ 109078 w 5729131"/>
                  <a:gd name="connsiteY154-313384" fmla="*/ 1090783 h 2329276"/>
                  <a:gd name="connsiteX155-313385" fmla="*/ 145438 w 5729131"/>
                  <a:gd name="connsiteY155-313386" fmla="*/ 1047606 h 2329276"/>
                  <a:gd name="connsiteX156-313387" fmla="*/ 156800 w 5729131"/>
                  <a:gd name="connsiteY156-313388" fmla="*/ 1004430 h 2329276"/>
                  <a:gd name="connsiteX157-313389" fmla="*/ 102261 w 5729131"/>
                  <a:gd name="connsiteY157-313390" fmla="*/ 952163 h 2329276"/>
                  <a:gd name="connsiteX158-313391" fmla="*/ 118168 w 5729131"/>
                  <a:gd name="connsiteY158-313392" fmla="*/ 897624 h 2329276"/>
                  <a:gd name="connsiteX159-313393" fmla="*/ 86354 w 5729131"/>
                  <a:gd name="connsiteY159-313394" fmla="*/ 833995 h 2329276"/>
                  <a:gd name="connsiteX160-313395" fmla="*/ 109078 w 5729131"/>
                  <a:gd name="connsiteY160-313396" fmla="*/ 759003 h 2329276"/>
                  <a:gd name="connsiteX161-313397" fmla="*/ 70447 w 5729131"/>
                  <a:gd name="connsiteY161-313398" fmla="*/ 656742 h 2329276"/>
                  <a:gd name="connsiteX162-313399" fmla="*/ 102261 w 5729131"/>
                  <a:gd name="connsiteY162-313400" fmla="*/ 586296 h 2329276"/>
                  <a:gd name="connsiteX163-313401" fmla="*/ 43177 w 5729131"/>
                  <a:gd name="connsiteY163-313402" fmla="*/ 520395 h 2329276"/>
                  <a:gd name="connsiteX164-313403" fmla="*/ 49994 w 5729131"/>
                  <a:gd name="connsiteY164-313404" fmla="*/ 445403 h 2329276"/>
                  <a:gd name="connsiteX165-313405" fmla="*/ 81809 w 5729131"/>
                  <a:gd name="connsiteY165-313406" fmla="*/ 440858 h 2329276"/>
                  <a:gd name="connsiteX166-313407" fmla="*/ 145438 w 5729131"/>
                  <a:gd name="connsiteY166-313408" fmla="*/ 397682 h 2329276"/>
                  <a:gd name="connsiteX167-313409" fmla="*/ 184070 w 5729131"/>
                  <a:gd name="connsiteY167-313410" fmla="*/ 359050 h 2329276"/>
                  <a:gd name="connsiteX168-313411" fmla="*/ 189699 w 5729131"/>
                  <a:gd name="connsiteY168-313412" fmla="*/ 365328 h 2329276"/>
                  <a:gd name="connsiteX169-313413" fmla="*/ 195977 w 5729131"/>
                  <a:gd name="connsiteY169-313414" fmla="*/ 359050 h 2329276"/>
                  <a:gd name="connsiteX170-313415" fmla="*/ 255061 w 5729131"/>
                  <a:gd name="connsiteY170-313416" fmla="*/ 424951 h 2329276"/>
                  <a:gd name="connsiteX171-313417" fmla="*/ 350504 w 5729131"/>
                  <a:gd name="connsiteY171-313418" fmla="*/ 445403 h 2329276"/>
                  <a:gd name="connsiteX172-313419" fmla="*/ 491397 w 5729131"/>
                  <a:gd name="connsiteY172-313420" fmla="*/ 559027 h 2329276"/>
                  <a:gd name="connsiteX173-313421" fmla="*/ 523211 w 5729131"/>
                  <a:gd name="connsiteY173-313422" fmla="*/ 606748 h 2329276"/>
                  <a:gd name="connsiteX174-313423" fmla="*/ 523211 w 5729131"/>
                  <a:gd name="connsiteY174-313424" fmla="*/ 665832 h 2329276"/>
                  <a:gd name="connsiteX175-313425" fmla="*/ 486852 w 5729131"/>
                  <a:gd name="connsiteY175-313426" fmla="*/ 720371 h 2329276"/>
                  <a:gd name="connsiteX176-313427" fmla="*/ 420951 w 5729131"/>
                  <a:gd name="connsiteY176-313428" fmla="*/ 740824 h 2329276"/>
                  <a:gd name="connsiteX177-313429" fmla="*/ 415909 w 5729131"/>
                  <a:gd name="connsiteY177-313430" fmla="*/ 738693 h 2329276"/>
                  <a:gd name="connsiteX178-313431" fmla="*/ 409044 w 5729131"/>
                  <a:gd name="connsiteY178-313432" fmla="*/ 740824 h 2329276"/>
                  <a:gd name="connsiteX179-313433" fmla="*/ 252950 w 5729131"/>
                  <a:gd name="connsiteY179-313434" fmla="*/ 674868 h 2329276"/>
                  <a:gd name="connsiteX180-313435" fmla="*/ 232336 w 5729131"/>
                  <a:gd name="connsiteY180-313436" fmla="*/ 681740 h 2329276"/>
                  <a:gd name="connsiteX181-313437" fmla="*/ 291420 w 5729131"/>
                  <a:gd name="connsiteY181-313438" fmla="*/ 752186 h 2329276"/>
                  <a:gd name="connsiteX182-313439" fmla="*/ 291420 w 5729131"/>
                  <a:gd name="connsiteY182-313440" fmla="*/ 790818 h 2329276"/>
                  <a:gd name="connsiteX183-313441" fmla="*/ 298238 w 5729131"/>
                  <a:gd name="connsiteY183-313442" fmla="*/ 877172 h 2329276"/>
                  <a:gd name="connsiteX184-313443" fmla="*/ 345959 w 5729131"/>
                  <a:gd name="connsiteY184-313444" fmla="*/ 908986 h 2329276"/>
                  <a:gd name="connsiteX185-313445" fmla="*/ 362087 w 5729131"/>
                  <a:gd name="connsiteY185-313446" fmla="*/ 918394 h 2329276"/>
                  <a:gd name="connsiteX186-313447" fmla="*/ 365867 w 5729131"/>
                  <a:gd name="connsiteY186-313448" fmla="*/ 886261 h 2329276"/>
                  <a:gd name="connsiteX187-313449" fmla="*/ 345415 w 5729131"/>
                  <a:gd name="connsiteY187-313450" fmla="*/ 849902 h 2329276"/>
                  <a:gd name="connsiteX188-313451" fmla="*/ 365867 w 5729131"/>
                  <a:gd name="connsiteY188-313452" fmla="*/ 818087 h 2329276"/>
                  <a:gd name="connsiteX189-313453" fmla="*/ 374560 w 5729131"/>
                  <a:gd name="connsiteY189-313454" fmla="*/ 823086 h 2329276"/>
                  <a:gd name="connsiteX190-313455" fmla="*/ 377774 w 5729131"/>
                  <a:gd name="connsiteY190-313456" fmla="*/ 818087 h 2329276"/>
                  <a:gd name="connsiteX191-313457" fmla="*/ 461933 w 5729131"/>
                  <a:gd name="connsiteY191-313458" fmla="*/ 866479 h 2329276"/>
                  <a:gd name="connsiteX192-313459" fmla="*/ 484035 w 5729131"/>
                  <a:gd name="connsiteY192-313460" fmla="*/ 849902 h 2329276"/>
                  <a:gd name="connsiteX193-313461" fmla="*/ 463583 w 5729131"/>
                  <a:gd name="connsiteY193-313462" fmla="*/ 784000 h 2329276"/>
                  <a:gd name="connsiteX194-313463" fmla="*/ 549936 w 5729131"/>
                  <a:gd name="connsiteY194-313464" fmla="*/ 697647 h 2329276"/>
                  <a:gd name="connsiteX195-313465" fmla="*/ 559742 w 5729131"/>
                  <a:gd name="connsiteY195-313466" fmla="*/ 699748 h 2329276"/>
                  <a:gd name="connsiteX196-313467" fmla="*/ 561843 w 5729131"/>
                  <a:gd name="connsiteY196-313468" fmla="*/ 697647 h 2329276"/>
                  <a:gd name="connsiteX197-313469" fmla="*/ 593658 w 5729131"/>
                  <a:gd name="connsiteY197-313470" fmla="*/ 704464 h 2329276"/>
                  <a:gd name="connsiteX198-313471" fmla="*/ 620945 w 5729131"/>
                  <a:gd name="connsiteY198-313472" fmla="*/ 728341 h 2329276"/>
                  <a:gd name="connsiteX199-313473" fmla="*/ 640835 w 5729131"/>
                  <a:gd name="connsiteY199-313474" fmla="*/ 672650 h 2329276"/>
                  <a:gd name="connsiteX200-313475" fmla="*/ 609020 w 5729131"/>
                  <a:gd name="connsiteY200-313476" fmla="*/ 618111 h 2329276"/>
                  <a:gd name="connsiteX201-313477" fmla="*/ 624928 w 5729131"/>
                  <a:gd name="connsiteY201-313478" fmla="*/ 559027 h 2329276"/>
                  <a:gd name="connsiteX202-313479" fmla="*/ 597658 w 5729131"/>
                  <a:gd name="connsiteY202-313480" fmla="*/ 499942 h 2329276"/>
                  <a:gd name="connsiteX203-313481" fmla="*/ 611562 w 5729131"/>
                  <a:gd name="connsiteY203-313482" fmla="*/ 504268 h 2329276"/>
                  <a:gd name="connsiteX204-313483" fmla="*/ 609565 w 5729131"/>
                  <a:gd name="connsiteY204-313484" fmla="*/ 499942 h 2329276"/>
                  <a:gd name="connsiteX205-313485" fmla="*/ 711826 w 5729131"/>
                  <a:gd name="connsiteY205-313486" fmla="*/ 531757 h 2329276"/>
                  <a:gd name="connsiteX206-313487" fmla="*/ 732278 w 5729131"/>
                  <a:gd name="connsiteY206-313488" fmla="*/ 586296 h 2329276"/>
                  <a:gd name="connsiteX207-313489" fmla="*/ 684556 w 5729131"/>
                  <a:gd name="connsiteY207-313490" fmla="*/ 597658 h 2329276"/>
                  <a:gd name="connsiteX208-313491" fmla="*/ 684556 w 5729131"/>
                  <a:gd name="connsiteY208-313492" fmla="*/ 649925 h 2329276"/>
                  <a:gd name="connsiteX209-313493" fmla="*/ 713309 w 5729131"/>
                  <a:gd name="connsiteY209-313494" fmla="*/ 678678 h 2329276"/>
                  <a:gd name="connsiteX210-313495" fmla="*/ 763548 w 5729131"/>
                  <a:gd name="connsiteY210-313496" fmla="*/ 661287 h 2329276"/>
                  <a:gd name="connsiteX211-313497" fmla="*/ 770365 w 5729131"/>
                  <a:gd name="connsiteY211-313498" fmla="*/ 602203 h 2329276"/>
                  <a:gd name="connsiteX212-313499" fmla="*/ 845357 w 5729131"/>
                  <a:gd name="connsiteY212-313500" fmla="*/ 554482 h 2329276"/>
                  <a:gd name="connsiteX213-313501" fmla="*/ 972614 w 5729131"/>
                  <a:gd name="connsiteY213-313502" fmla="*/ 468128 h 2329276"/>
                  <a:gd name="connsiteX214-313503" fmla="*/ 982566 w 5729131"/>
                  <a:gd name="connsiteY214-313504" fmla="*/ 469455 h 2329276"/>
                  <a:gd name="connsiteX215-313505" fmla="*/ 984521 w 5729131"/>
                  <a:gd name="connsiteY215-313506" fmla="*/ 468128 h 2329276"/>
                  <a:gd name="connsiteX216-313507" fmla="*/ 1018608 w 5729131"/>
                  <a:gd name="connsiteY216-313508" fmla="*/ 472673 h 2329276"/>
                  <a:gd name="connsiteX217-313509" fmla="*/ 979977 w 5729131"/>
                  <a:gd name="connsiteY217-313510" fmla="*/ 536302 h 2329276"/>
                  <a:gd name="connsiteX218-313511" fmla="*/ 1012666 w 5729131"/>
                  <a:gd name="connsiteY218-313512" fmla="*/ 541463 h 2329276"/>
                  <a:gd name="connsiteX219-313513" fmla="*/ 1038516 w 5729131"/>
                  <a:gd name="connsiteY219-313514" fmla="*/ 511305 h 2329276"/>
                  <a:gd name="connsiteX220-313515" fmla="*/ 1050423 w 5729131"/>
                  <a:gd name="connsiteY220-313516" fmla="*/ 511305 h 2329276"/>
                  <a:gd name="connsiteX221-313517" fmla="*/ 1108962 w 5729131"/>
                  <a:gd name="connsiteY221-313518" fmla="*/ 511305 h 2329276"/>
                  <a:gd name="connsiteX222-313519" fmla="*/ 1161229 w 5729131"/>
                  <a:gd name="connsiteY222-313520" fmla="*/ 468128 h 2329276"/>
                  <a:gd name="connsiteX223-313521" fmla="*/ 1165711 w 5729131"/>
                  <a:gd name="connsiteY223-313522" fmla="*/ 474262 h 2329276"/>
                  <a:gd name="connsiteX224-313523" fmla="*/ 1173136 w 5729131"/>
                  <a:gd name="connsiteY224-313524" fmla="*/ 468128 h 2329276"/>
                  <a:gd name="connsiteX225-313525" fmla="*/ 1210035 w 5729131"/>
                  <a:gd name="connsiteY225-313526" fmla="*/ 518621 h 2329276"/>
                  <a:gd name="connsiteX226-313527" fmla="*/ 1247583 w 5729131"/>
                  <a:gd name="connsiteY226-313528" fmla="*/ 461311 h 2329276"/>
                  <a:gd name="connsiteX227-313529" fmla="*/ 1211223 w 5729131"/>
                  <a:gd name="connsiteY227-313530" fmla="*/ 402227 h 2329276"/>
                  <a:gd name="connsiteX228-313531" fmla="*/ 1227130 w 5729131"/>
                  <a:gd name="connsiteY228-313532" fmla="*/ 365867 h 2329276"/>
                  <a:gd name="connsiteX229-313533" fmla="*/ 1237665 w 5729131"/>
                  <a:gd name="connsiteY229-313534" fmla="*/ 369005 h 2329276"/>
                  <a:gd name="connsiteX230-313535" fmla="*/ 1239037 w 5729131"/>
                  <a:gd name="connsiteY230-313536" fmla="*/ 365867 h 2329276"/>
                  <a:gd name="connsiteX231-313537" fmla="*/ 1345843 w 5729131"/>
                  <a:gd name="connsiteY231-313538" fmla="*/ 397682 h 2329276"/>
                  <a:gd name="connsiteX232-313539" fmla="*/ 1400382 w 5729131"/>
                  <a:gd name="connsiteY232-313540" fmla="*/ 429496 h 2329276"/>
                  <a:gd name="connsiteX233-313541" fmla="*/ 1519756 w 5729131"/>
                  <a:gd name="connsiteY233-313542" fmla="*/ 536080 h 2329276"/>
                  <a:gd name="connsiteX234-313543" fmla="*/ 1543003 w 5729131"/>
                  <a:gd name="connsiteY234-313544" fmla="*/ 495398 h 2329276"/>
                  <a:gd name="connsiteX235-313545" fmla="*/ 1506643 w 5729131"/>
                  <a:gd name="connsiteY235-313546" fmla="*/ 440858 h 2329276"/>
                  <a:gd name="connsiteX236-313547" fmla="*/ 1506643 w 5729131"/>
                  <a:gd name="connsiteY236-313548" fmla="*/ 418134 h 2329276"/>
                  <a:gd name="connsiteX237-313549" fmla="*/ 1463467 w 5729131"/>
                  <a:gd name="connsiteY237-313550" fmla="*/ 409044 h 2329276"/>
                  <a:gd name="connsiteX238-313551" fmla="*/ 1472556 w 5729131"/>
                  <a:gd name="connsiteY238-313552" fmla="*/ 359050 h 2329276"/>
                  <a:gd name="connsiteX239-313553" fmla="*/ 1452104 w 5729131"/>
                  <a:gd name="connsiteY239-313554" fmla="*/ 272696 h 2329276"/>
                  <a:gd name="connsiteX240-313555" fmla="*/ 1452104 w 5729131"/>
                  <a:gd name="connsiteY240-313556" fmla="*/ 236337 h 2329276"/>
                  <a:gd name="connsiteX241-313557" fmla="*/ 1522551 w 5729131"/>
                  <a:gd name="connsiteY241-313558" fmla="*/ 134076 h 2329276"/>
                  <a:gd name="connsiteX242-313559" fmla="*/ 1543003 w 5729131"/>
                  <a:gd name="connsiteY242-313560" fmla="*/ 20453 h 2329276"/>
                  <a:gd name="connsiteX243-313561" fmla="*/ 1570272 w 5729131"/>
                  <a:gd name="connsiteY243-313562" fmla="*/ 0 h 2329276"/>
                  <a:gd name="connsiteX244-313563" fmla="*/ 1578688 w 5729131"/>
                  <a:gd name="connsiteY244-313564" fmla="*/ 2619 h 2329276"/>
                  <a:gd name="connsiteX245-313565" fmla="*/ 1582179 w 5729131"/>
                  <a:gd name="connsiteY245-313566" fmla="*/ 0 h 2329276"/>
                  <a:gd name="connsiteX246-313567" fmla="*/ 1684440 w 5729131"/>
                  <a:gd name="connsiteY246-313568" fmla="*/ 31815 h 2329276"/>
                  <a:gd name="connsiteX247-313569" fmla="*/ 1688985 w 5729131"/>
                  <a:gd name="connsiteY247-313570" fmla="*/ 102261 h 2329276"/>
                  <a:gd name="connsiteX248-313571" fmla="*/ 1652625 w 5729131"/>
                  <a:gd name="connsiteY248-313572" fmla="*/ 193160 h 2329276"/>
                  <a:gd name="connsiteX249-313573" fmla="*/ 1679895 w 5729131"/>
                  <a:gd name="connsiteY249-313574" fmla="*/ 231792 h 2329276"/>
                  <a:gd name="connsiteX250-313575" fmla="*/ 1688985 w 5729131"/>
                  <a:gd name="connsiteY250-313576" fmla="*/ 306783 h 2329276"/>
                  <a:gd name="connsiteX251-313577" fmla="*/ 1679895 w 5729131"/>
                  <a:gd name="connsiteY251-313578" fmla="*/ 452221 h 2329276"/>
                  <a:gd name="connsiteX252-313579" fmla="*/ 1636718 w 5729131"/>
                  <a:gd name="connsiteY252-313580" fmla="*/ 715827 h 2329276"/>
                  <a:gd name="connsiteX253-313581" fmla="*/ 1662494 w 5729131"/>
                  <a:gd name="connsiteY253-313582" fmla="*/ 722271 h 2329276"/>
                  <a:gd name="connsiteX0-313583" fmla="*/ 1662494 w 5729131"/>
                  <a:gd name="connsiteY0-313584" fmla="*/ 722271 h 2329276"/>
                  <a:gd name="connsiteX1-313585" fmla="*/ 5729132 w 5729131"/>
                  <a:gd name="connsiteY1-313586" fmla="*/ 785976 h 2329276"/>
                  <a:gd name="connsiteX2-313587" fmla="*/ 5693366 w 5729131"/>
                  <a:gd name="connsiteY2-313588" fmla="*/ 792603 h 2329276"/>
                  <a:gd name="connsiteX3-313589" fmla="*/ 5640799 w 5729131"/>
                  <a:gd name="connsiteY3-313590" fmla="*/ 752186 h 2329276"/>
                  <a:gd name="connsiteX4-313591" fmla="*/ 5586259 w 5729131"/>
                  <a:gd name="connsiteY4-313592" fmla="*/ 870354 h 2329276"/>
                  <a:gd name="connsiteX5-313593" fmla="*/ 1811153 w 5729131"/>
                  <a:gd name="connsiteY5-313594" fmla="*/ 1617995 h 2329276"/>
                  <a:gd name="connsiteX6-313595" fmla="*/ 1748069 w 5729131"/>
                  <a:gd name="connsiteY6-313596" fmla="*/ 1656627 h 2329276"/>
                  <a:gd name="connsiteX7-313597" fmla="*/ 1711709 w 5729131"/>
                  <a:gd name="connsiteY7-313598" fmla="*/ 1661172 h 2329276"/>
                  <a:gd name="connsiteX8-313599" fmla="*/ 1711926 w 5729131"/>
                  <a:gd name="connsiteY8-313600" fmla="*/ 1659656 h 2329276"/>
                  <a:gd name="connsiteX9-313601" fmla="*/ 1699803 w 5729131"/>
                  <a:gd name="connsiteY9-313602" fmla="*/ 1661172 h 2329276"/>
                  <a:gd name="connsiteX10-313603" fmla="*/ 1704347 w 5729131"/>
                  <a:gd name="connsiteY10-313604" fmla="*/ 1629357 h 2329276"/>
                  <a:gd name="connsiteX11-313605" fmla="*/ 1662460 w 5729131"/>
                  <a:gd name="connsiteY11-313606" fmla="*/ 1611406 h 2329276"/>
                  <a:gd name="connsiteX12-313607" fmla="*/ 1629901 w 5729131"/>
                  <a:gd name="connsiteY12-313608" fmla="*/ 1624812 h 2329276"/>
                  <a:gd name="connsiteX13-313609" fmla="*/ 1629300 w 5729131"/>
                  <a:gd name="connsiteY13-313610" fmla="*/ 1620157 h 2329276"/>
                  <a:gd name="connsiteX14-313611" fmla="*/ 1617994 w 5729131"/>
                  <a:gd name="connsiteY14-313612" fmla="*/ 1624812 h 2329276"/>
                  <a:gd name="connsiteX15-313613" fmla="*/ 1608904 w 5729131"/>
                  <a:gd name="connsiteY15-313614" fmla="*/ 1554366 h 2329276"/>
                  <a:gd name="connsiteX16-313615" fmla="*/ 1552684 w 5729131"/>
                  <a:gd name="connsiteY16-313616" fmla="*/ 1544673 h 2329276"/>
                  <a:gd name="connsiteX17-313617" fmla="*/ 1518550 w 5729131"/>
                  <a:gd name="connsiteY17-313618" fmla="*/ 1570273 h 2329276"/>
                  <a:gd name="connsiteX18-313619" fmla="*/ 1425379 w 5729131"/>
                  <a:gd name="connsiteY18-313620" fmla="*/ 1590725 h 2329276"/>
                  <a:gd name="connsiteX19-313621" fmla="*/ 1409472 w 5729131"/>
                  <a:gd name="connsiteY19-313622" fmla="*/ 1608905 h 2329276"/>
                  <a:gd name="connsiteX20-313623" fmla="*/ 1270852 w 5729131"/>
                  <a:gd name="connsiteY20-313624" fmla="*/ 1629357 h 2329276"/>
                  <a:gd name="connsiteX21-313625" fmla="*/ 1254945 w 5729131"/>
                  <a:gd name="connsiteY21-313626" fmla="*/ 1649809 h 2329276"/>
                  <a:gd name="connsiteX22-313627" fmla="*/ 1282214 w 5729131"/>
                  <a:gd name="connsiteY22-313628" fmla="*/ 1692986 h 2329276"/>
                  <a:gd name="connsiteX23-313629" fmla="*/ 1243582 w 5729131"/>
                  <a:gd name="connsiteY23-313630" fmla="*/ 1708893 h 2329276"/>
                  <a:gd name="connsiteX24-313631" fmla="*/ 1254945 w 5729131"/>
                  <a:gd name="connsiteY24-313632" fmla="*/ 1727073 h 2329276"/>
                  <a:gd name="connsiteX25-313633" fmla="*/ 1216313 w 5729131"/>
                  <a:gd name="connsiteY25-313634" fmla="*/ 1752070 h 2329276"/>
                  <a:gd name="connsiteX26-313635" fmla="*/ 1275397 w 5729131"/>
                  <a:gd name="connsiteY26-313636" fmla="*/ 1795247 h 2329276"/>
                  <a:gd name="connsiteX27-313637" fmla="*/ 1270852 w 5729131"/>
                  <a:gd name="connsiteY27-313638" fmla="*/ 1822517 h 2329276"/>
                  <a:gd name="connsiteX28-313639" fmla="*/ 1259108 w 5729131"/>
                  <a:gd name="connsiteY28-313640" fmla="*/ 1821538 h 2329276"/>
                  <a:gd name="connsiteX29-313641" fmla="*/ 1258945 w 5729131"/>
                  <a:gd name="connsiteY29-313642" fmla="*/ 1822517 h 2329276"/>
                  <a:gd name="connsiteX30-313643" fmla="*/ 1215644 w 5729131"/>
                  <a:gd name="connsiteY30-313644" fmla="*/ 1818908 h 2329276"/>
                  <a:gd name="connsiteX31-313645" fmla="*/ 1204950 w 5729131"/>
                  <a:gd name="connsiteY31-313646" fmla="*/ 1833879 h 2329276"/>
                  <a:gd name="connsiteX32-313647" fmla="*/ 1196495 w 5729131"/>
                  <a:gd name="connsiteY32-313648" fmla="*/ 1829047 h 2329276"/>
                  <a:gd name="connsiteX33-313649" fmla="*/ 1193043 w 5729131"/>
                  <a:gd name="connsiteY33-313650" fmla="*/ 1833879 h 2329276"/>
                  <a:gd name="connsiteX34-313651" fmla="*/ 1145322 w 5729131"/>
                  <a:gd name="connsiteY34-313652" fmla="*/ 1806609 h 2329276"/>
                  <a:gd name="connsiteX35-313653" fmla="*/ 1098145 w 5729131"/>
                  <a:gd name="connsiteY35-313654" fmla="*/ 1806609 h 2329276"/>
                  <a:gd name="connsiteX36-313655" fmla="*/ 1061785 w 5729131"/>
                  <a:gd name="connsiteY36-313656" fmla="*/ 1833879 h 2329276"/>
                  <a:gd name="connsiteX37-313657" fmla="*/ 1055322 w 5729131"/>
                  <a:gd name="connsiteY37-313658" fmla="*/ 1829796 h 2329276"/>
                  <a:gd name="connsiteX38-313659" fmla="*/ 1049878 w 5729131"/>
                  <a:gd name="connsiteY38-313660" fmla="*/ 1833879 h 2329276"/>
                  <a:gd name="connsiteX39-313661" fmla="*/ 1006701 w 5729131"/>
                  <a:gd name="connsiteY39-313662" fmla="*/ 1806609 h 2329276"/>
                  <a:gd name="connsiteX40-313663" fmla="*/ 924893 w 5729131"/>
                  <a:gd name="connsiteY40-313664" fmla="*/ 1770250 h 2329276"/>
                  <a:gd name="connsiteX41-313665" fmla="*/ 877716 w 5729131"/>
                  <a:gd name="connsiteY41-313666" fmla="*/ 1770250 h 2329276"/>
                  <a:gd name="connsiteX42-313667" fmla="*/ 802724 w 5729131"/>
                  <a:gd name="connsiteY42-313668" fmla="*/ 1833879 h 2329276"/>
                  <a:gd name="connsiteX43-313669" fmla="*/ 798179 w 5729131"/>
                  <a:gd name="connsiteY43-313670" fmla="*/ 1877056 h 2329276"/>
                  <a:gd name="connsiteX44-313671" fmla="*/ 787406 w 5729131"/>
                  <a:gd name="connsiteY44-313672" fmla="*/ 1866283 h 2329276"/>
                  <a:gd name="connsiteX45-313673" fmla="*/ 786272 w 5729131"/>
                  <a:gd name="connsiteY45-313674" fmla="*/ 1877056 h 2329276"/>
                  <a:gd name="connsiteX46-313675" fmla="*/ 756063 w 5729131"/>
                  <a:gd name="connsiteY46-313676" fmla="*/ 1846846 h 2329276"/>
                  <a:gd name="connsiteX47-313677" fmla="*/ 732278 w 5729131"/>
                  <a:gd name="connsiteY47-313678" fmla="*/ 1904325 h 2329276"/>
                  <a:gd name="connsiteX48-313679" fmla="*/ 743640 w 5729131"/>
                  <a:gd name="connsiteY48-313680" fmla="*/ 1913415 h 2329276"/>
                  <a:gd name="connsiteX49-313681" fmla="*/ 723188 w 5729131"/>
                  <a:gd name="connsiteY49-313682" fmla="*/ 1956592 h 2329276"/>
                  <a:gd name="connsiteX50-313683" fmla="*/ 747026 w 5729131"/>
                  <a:gd name="connsiteY50-313684" fmla="*/ 1993433 h 2329276"/>
                  <a:gd name="connsiteX51-313685" fmla="*/ 763548 w 5729131"/>
                  <a:gd name="connsiteY51-313686" fmla="*/ 1990679 h 2329276"/>
                  <a:gd name="connsiteX52-313687" fmla="*/ 764871 w 5729131"/>
                  <a:gd name="connsiteY52-313688" fmla="*/ 1992443 h 2329276"/>
                  <a:gd name="connsiteX53-313689" fmla="*/ 775455 w 5729131"/>
                  <a:gd name="connsiteY53-313690" fmla="*/ 1990679 h 2329276"/>
                  <a:gd name="connsiteX54-313691" fmla="*/ 802724 w 5729131"/>
                  <a:gd name="connsiteY54-313692" fmla="*/ 2027038 h 2329276"/>
                  <a:gd name="connsiteX55-313693" fmla="*/ 798179 w 5729131"/>
                  <a:gd name="connsiteY55-313694" fmla="*/ 2054308 h 2329276"/>
                  <a:gd name="connsiteX56-313695" fmla="*/ 818632 w 5729131"/>
                  <a:gd name="connsiteY56-313696" fmla="*/ 2065670 h 2329276"/>
                  <a:gd name="connsiteX57-313697" fmla="*/ 802724 w 5729131"/>
                  <a:gd name="connsiteY57-313698" fmla="*/ 2097485 h 2329276"/>
                  <a:gd name="connsiteX58-313699" fmla="*/ 766365 w 5729131"/>
                  <a:gd name="connsiteY58-313700" fmla="*/ 2102030 h 2329276"/>
                  <a:gd name="connsiteX59-313701" fmla="*/ 727733 w 5729131"/>
                  <a:gd name="connsiteY59-313702" fmla="*/ 2161114 h 2329276"/>
                  <a:gd name="connsiteX60-313703" fmla="*/ 759548 w 5729131"/>
                  <a:gd name="connsiteY60-313704" fmla="*/ 2204291 h 2329276"/>
                  <a:gd name="connsiteX61-313705" fmla="*/ 759548 w 5729131"/>
                  <a:gd name="connsiteY61-313706" fmla="*/ 2242922 h 2329276"/>
                  <a:gd name="connsiteX62-313707" fmla="*/ 798179 w 5729131"/>
                  <a:gd name="connsiteY62-313708" fmla="*/ 2302007 h 2329276"/>
                  <a:gd name="connsiteX63-313709" fmla="*/ 775455 w 5729131"/>
                  <a:gd name="connsiteY63-313710" fmla="*/ 2317914 h 2329276"/>
                  <a:gd name="connsiteX64-313711" fmla="*/ 770910 w 5729131"/>
                  <a:gd name="connsiteY64-313712" fmla="*/ 2329276 h 2329276"/>
                  <a:gd name="connsiteX65-313713" fmla="*/ 759003 w 5729131"/>
                  <a:gd name="connsiteY65-313714" fmla="*/ 2329276 h 2329276"/>
                  <a:gd name="connsiteX66-313715" fmla="*/ 755003 w 5729131"/>
                  <a:gd name="connsiteY66-313716" fmla="*/ 2329276 h 2329276"/>
                  <a:gd name="connsiteX67-313717" fmla="*/ 743096 w 5729131"/>
                  <a:gd name="connsiteY67-313718" fmla="*/ 2329276 h 2329276"/>
                  <a:gd name="connsiteX68-313719" fmla="*/ 715826 w 5729131"/>
                  <a:gd name="connsiteY68-313720" fmla="*/ 2295189 h 2329276"/>
                  <a:gd name="connsiteX69-313721" fmla="*/ 704464 w 5729131"/>
                  <a:gd name="connsiteY69-313722" fmla="*/ 2295189 h 2329276"/>
                  <a:gd name="connsiteX70-313723" fmla="*/ 684012 w 5729131"/>
                  <a:gd name="connsiteY70-313724" fmla="*/ 2286099 h 2329276"/>
                  <a:gd name="connsiteX71-313725" fmla="*/ 672649 w 5729131"/>
                  <a:gd name="connsiteY71-313726" fmla="*/ 2263375 h 2329276"/>
                  <a:gd name="connsiteX72-313727" fmla="*/ 645222 w 5729131"/>
                  <a:gd name="connsiteY72-313728" fmla="*/ 2255538 h 2329276"/>
                  <a:gd name="connsiteX73-313729" fmla="*/ 625472 w 5729131"/>
                  <a:gd name="connsiteY73-313730" fmla="*/ 2258830 h 2329276"/>
                  <a:gd name="connsiteX74-313731" fmla="*/ 623771 w 5729131"/>
                  <a:gd name="connsiteY74-313732" fmla="*/ 2257129 h 2329276"/>
                  <a:gd name="connsiteX75-313733" fmla="*/ 613565 w 5729131"/>
                  <a:gd name="connsiteY75-313734" fmla="*/ 2258830 h 2329276"/>
                  <a:gd name="connsiteX76-313735" fmla="*/ 609020 w 5729131"/>
                  <a:gd name="connsiteY76-313736" fmla="*/ 2254285 h 2329276"/>
                  <a:gd name="connsiteX77-313737" fmla="*/ 559026 w 5729131"/>
                  <a:gd name="connsiteY77-313738" fmla="*/ 2227015 h 2329276"/>
                  <a:gd name="connsiteX78-313739" fmla="*/ 506760 w 5729131"/>
                  <a:gd name="connsiteY78-313740" fmla="*/ 2220198 h 2329276"/>
                  <a:gd name="connsiteX79-313741" fmla="*/ 483280 w 5729131"/>
                  <a:gd name="connsiteY79-313742" fmla="*/ 2213489 h 2329276"/>
                  <a:gd name="connsiteX80-313743" fmla="*/ 480035 w 5729131"/>
                  <a:gd name="connsiteY80-313744" fmla="*/ 2215653 h 2329276"/>
                  <a:gd name="connsiteX81-313745" fmla="*/ 475042 w 5729131"/>
                  <a:gd name="connsiteY81-313746" fmla="*/ 2211135 h 2329276"/>
                  <a:gd name="connsiteX82-313747" fmla="*/ 474945 w 5729131"/>
                  <a:gd name="connsiteY82-313748" fmla="*/ 2211108 h 2329276"/>
                  <a:gd name="connsiteX83-313749" fmla="*/ 468128 w 5729131"/>
                  <a:gd name="connsiteY83-313750" fmla="*/ 2215653 h 2329276"/>
                  <a:gd name="connsiteX84-313751" fmla="*/ 420406 w 5729131"/>
                  <a:gd name="connsiteY84-313752" fmla="*/ 2172476 h 2329276"/>
                  <a:gd name="connsiteX85-313753" fmla="*/ 381774 w 5729131"/>
                  <a:gd name="connsiteY85-313754" fmla="*/ 2156569 h 2329276"/>
                  <a:gd name="connsiteX86-313755" fmla="*/ 349960 w 5729131"/>
                  <a:gd name="connsiteY86-313756" fmla="*/ 2124754 h 2329276"/>
                  <a:gd name="connsiteX87-313757" fmla="*/ 377229 w 5729131"/>
                  <a:gd name="connsiteY87-313758" fmla="*/ 2117937 h 2329276"/>
                  <a:gd name="connsiteX88-313759" fmla="*/ 404499 w 5729131"/>
                  <a:gd name="connsiteY88-313760" fmla="*/ 2070215 h 2329276"/>
                  <a:gd name="connsiteX89-313761" fmla="*/ 388591 w 5729131"/>
                  <a:gd name="connsiteY89-313762" fmla="*/ 2054308 h 2329276"/>
                  <a:gd name="connsiteX90-313763" fmla="*/ 440858 w 5729131"/>
                  <a:gd name="connsiteY90-313764" fmla="*/ 2027038 h 2329276"/>
                  <a:gd name="connsiteX91-313765" fmla="*/ 440858 w 5729131"/>
                  <a:gd name="connsiteY91-313766" fmla="*/ 2023982 h 2329276"/>
                  <a:gd name="connsiteX92-313767" fmla="*/ 416406 w 5729131"/>
                  <a:gd name="connsiteY92-313768" fmla="*/ 2027038 h 2329276"/>
                  <a:gd name="connsiteX93-313769" fmla="*/ 416406 w 5729131"/>
                  <a:gd name="connsiteY93-313770" fmla="*/ 2025550 h 2329276"/>
                  <a:gd name="connsiteX94-313771" fmla="*/ 404499 w 5729131"/>
                  <a:gd name="connsiteY94-313772" fmla="*/ 2027038 h 2329276"/>
                  <a:gd name="connsiteX95-313773" fmla="*/ 404499 w 5729131"/>
                  <a:gd name="connsiteY95-313774" fmla="*/ 2006586 h 2329276"/>
                  <a:gd name="connsiteX96-313775" fmla="*/ 424951 w 5729131"/>
                  <a:gd name="connsiteY96-313776" fmla="*/ 1990679 h 2329276"/>
                  <a:gd name="connsiteX97-313777" fmla="*/ 463583 w 5729131"/>
                  <a:gd name="connsiteY97-313778" fmla="*/ 1983862 h 2329276"/>
                  <a:gd name="connsiteX98-313779" fmla="*/ 468128 w 5729131"/>
                  <a:gd name="connsiteY98-313780" fmla="*/ 1967954 h 2329276"/>
                  <a:gd name="connsiteX99-313781" fmla="*/ 456765 w 5729131"/>
                  <a:gd name="connsiteY99-313782" fmla="*/ 1936140 h 2329276"/>
                  <a:gd name="connsiteX100-313783" fmla="*/ 474945 w 5729131"/>
                  <a:gd name="connsiteY100-313784" fmla="*/ 1908870 h 2329276"/>
                  <a:gd name="connsiteX101-313785" fmla="*/ 474945 w 5729131"/>
                  <a:gd name="connsiteY101-313786" fmla="*/ 1888418 h 2329276"/>
                  <a:gd name="connsiteX102-313787" fmla="*/ 420406 w 5729131"/>
                  <a:gd name="connsiteY102-313788" fmla="*/ 1870238 h 2329276"/>
                  <a:gd name="connsiteX103-313789" fmla="*/ 409588 w 5729131"/>
                  <a:gd name="connsiteY103-313790" fmla="*/ 1870238 h 2329276"/>
                  <a:gd name="connsiteX104-313791" fmla="*/ 397681 w 5729131"/>
                  <a:gd name="connsiteY104-313792" fmla="*/ 1870238 h 2329276"/>
                  <a:gd name="connsiteX105-313793" fmla="*/ 379485 w 5729131"/>
                  <a:gd name="connsiteY105-313794" fmla="*/ 1847999 h 2329276"/>
                  <a:gd name="connsiteX106-313795" fmla="*/ 357322 w 5729131"/>
                  <a:gd name="connsiteY106-313796" fmla="*/ 1854331 h 2329276"/>
                  <a:gd name="connsiteX107-313797" fmla="*/ 352842 w 5729131"/>
                  <a:gd name="connsiteY107-313798" fmla="*/ 1852209 h 2329276"/>
                  <a:gd name="connsiteX108-313799" fmla="*/ 345415 w 5729131"/>
                  <a:gd name="connsiteY108-313800" fmla="*/ 1854331 h 2329276"/>
                  <a:gd name="connsiteX109-313801" fmla="*/ 302238 w 5729131"/>
                  <a:gd name="connsiteY109-313802" fmla="*/ 1833879 h 2329276"/>
                  <a:gd name="connsiteX110-313803" fmla="*/ 302238 w 5729131"/>
                  <a:gd name="connsiteY110-313804" fmla="*/ 1822517 h 2329276"/>
                  <a:gd name="connsiteX111-313805" fmla="*/ 286331 w 5729131"/>
                  <a:gd name="connsiteY111-313806" fmla="*/ 1795247 h 2329276"/>
                  <a:gd name="connsiteX112-313807" fmla="*/ 270968 w 5729131"/>
                  <a:gd name="connsiteY112-313808" fmla="*/ 1795247 h 2329276"/>
                  <a:gd name="connsiteX113-313809" fmla="*/ 259061 w 5729131"/>
                  <a:gd name="connsiteY113-313810" fmla="*/ 1795247 h 2329276"/>
                  <a:gd name="connsiteX114-313811" fmla="*/ 254516 w 5729131"/>
                  <a:gd name="connsiteY114-313812" fmla="*/ 1779340 h 2329276"/>
                  <a:gd name="connsiteX115-313813" fmla="*/ 263606 w 5729131"/>
                  <a:gd name="connsiteY115-313814" fmla="*/ 1763433 h 2329276"/>
                  <a:gd name="connsiteX116-313815" fmla="*/ 243991 w 5729131"/>
                  <a:gd name="connsiteY116-313816" fmla="*/ 1732920 h 2329276"/>
                  <a:gd name="connsiteX117-313817" fmla="*/ 216429 w 5729131"/>
                  <a:gd name="connsiteY117-313818" fmla="*/ 1736163 h 2329276"/>
                  <a:gd name="connsiteX118-313819" fmla="*/ 212956 w 5729131"/>
                  <a:gd name="connsiteY118-313820" fmla="*/ 1735171 h 2329276"/>
                  <a:gd name="connsiteX119-313821" fmla="*/ 204522 w 5729131"/>
                  <a:gd name="connsiteY119-313822" fmla="*/ 1736163 h 2329276"/>
                  <a:gd name="connsiteX120-313823" fmla="*/ 199623 w 5729131"/>
                  <a:gd name="connsiteY120-313824" fmla="*/ 1734763 h 2329276"/>
                  <a:gd name="connsiteX121-313825" fmla="*/ 195977 w 5729131"/>
                  <a:gd name="connsiteY121-313826" fmla="*/ 1747525 h 2329276"/>
                  <a:gd name="connsiteX122-313827" fmla="*/ 184968 w 5729131"/>
                  <a:gd name="connsiteY122-313828" fmla="*/ 1744380 h 2329276"/>
                  <a:gd name="connsiteX123-313829" fmla="*/ 184070 w 5729131"/>
                  <a:gd name="connsiteY123-313830" fmla="*/ 1747525 h 2329276"/>
                  <a:gd name="connsiteX124-313831" fmla="*/ 168163 w 5729131"/>
                  <a:gd name="connsiteY124-313832" fmla="*/ 1742990 h 2329276"/>
                  <a:gd name="connsiteX125-313833" fmla="*/ 156800 w 5729131"/>
                  <a:gd name="connsiteY125-313834" fmla="*/ 1704348 h 2329276"/>
                  <a:gd name="connsiteX126-313835" fmla="*/ 152255 w 5729131"/>
                  <a:gd name="connsiteY126-313836" fmla="*/ 1688441 h 2329276"/>
                  <a:gd name="connsiteX127-313837" fmla="*/ 156800 w 5729131"/>
                  <a:gd name="connsiteY127-313838" fmla="*/ 1683896 h 2329276"/>
                  <a:gd name="connsiteX128-313839" fmla="*/ 168707 w 5729131"/>
                  <a:gd name="connsiteY128-313840" fmla="*/ 1683896 h 2329276"/>
                  <a:gd name="connsiteX129-313841" fmla="*/ 188615 w 5729131"/>
                  <a:gd name="connsiteY129-313842" fmla="*/ 1683896 h 2329276"/>
                  <a:gd name="connsiteX130-313843" fmla="*/ 199977 w 5729131"/>
                  <a:gd name="connsiteY130-313844" fmla="*/ 1672534 h 2329276"/>
                  <a:gd name="connsiteX131-313845" fmla="*/ 188615 w 5729131"/>
                  <a:gd name="connsiteY131-313846" fmla="*/ 1649809 h 2329276"/>
                  <a:gd name="connsiteX132-313847" fmla="*/ 168163 w 5729131"/>
                  <a:gd name="connsiteY132-313848" fmla="*/ 1640720 h 2329276"/>
                  <a:gd name="connsiteX133-313849" fmla="*/ 168163 w 5729131"/>
                  <a:gd name="connsiteY133-313850" fmla="*/ 1633902 h 2329276"/>
                  <a:gd name="connsiteX134-313851" fmla="*/ 152255 w 5729131"/>
                  <a:gd name="connsiteY134-313852" fmla="*/ 1617995 h 2329276"/>
                  <a:gd name="connsiteX135-313853" fmla="*/ 129531 w 5729131"/>
                  <a:gd name="connsiteY135-313854" fmla="*/ 1581635 h 2329276"/>
                  <a:gd name="connsiteX136-313855" fmla="*/ 140893 w 5729131"/>
                  <a:gd name="connsiteY136-313856" fmla="*/ 1558911 h 2329276"/>
                  <a:gd name="connsiteX137-313857" fmla="*/ 136348 w 5729131"/>
                  <a:gd name="connsiteY137-313858" fmla="*/ 1531641 h 2329276"/>
                  <a:gd name="connsiteX138-313859" fmla="*/ 103789 w 5729131"/>
                  <a:gd name="connsiteY138-313860" fmla="*/ 1518234 h 2329276"/>
                  <a:gd name="connsiteX139-313861" fmla="*/ 93716 w 5729131"/>
                  <a:gd name="connsiteY139-313862" fmla="*/ 1522551 h 2329276"/>
                  <a:gd name="connsiteX140-313863" fmla="*/ 91868 w 5729131"/>
                  <a:gd name="connsiteY140-313864" fmla="*/ 1518240 h 2329276"/>
                  <a:gd name="connsiteX141-313865" fmla="*/ 81809 w 5729131"/>
                  <a:gd name="connsiteY141-313866" fmla="*/ 1522551 h 2329276"/>
                  <a:gd name="connsiteX142-313867" fmla="*/ 74992 w 5729131"/>
                  <a:gd name="connsiteY142-313868" fmla="*/ 1506644 h 2329276"/>
                  <a:gd name="connsiteX143-313869" fmla="*/ 34087 w 5729131"/>
                  <a:gd name="connsiteY143-313870" fmla="*/ 1495282 h 2329276"/>
                  <a:gd name="connsiteX144-313871" fmla="*/ 22725 w 5729131"/>
                  <a:gd name="connsiteY144-313872" fmla="*/ 1452105 h 2329276"/>
                  <a:gd name="connsiteX145-313873" fmla="*/ 22725 w 5729131"/>
                  <a:gd name="connsiteY145-313874" fmla="*/ 1420290 h 2329276"/>
                  <a:gd name="connsiteX146-313875" fmla="*/ 0 w 5729131"/>
                  <a:gd name="connsiteY146-313876" fmla="*/ 1404383 h 2329276"/>
                  <a:gd name="connsiteX147-313877" fmla="*/ 15907 w 5729131"/>
                  <a:gd name="connsiteY147-313878" fmla="*/ 1381659 h 2329276"/>
                  <a:gd name="connsiteX148-313879" fmla="*/ 6818 w 5729131"/>
                  <a:gd name="connsiteY148-313880" fmla="*/ 1318030 h 2329276"/>
                  <a:gd name="connsiteX149-313881" fmla="*/ 34087 w 5729131"/>
                  <a:gd name="connsiteY149-313882" fmla="*/ 1274853 h 2329276"/>
                  <a:gd name="connsiteX150-313883" fmla="*/ 27270 w 5729131"/>
                  <a:gd name="connsiteY150-313884" fmla="*/ 1263491 h 2329276"/>
                  <a:gd name="connsiteX151-313885" fmla="*/ 70447 w 5729131"/>
                  <a:gd name="connsiteY151-313886" fmla="*/ 1224859 h 2329276"/>
                  <a:gd name="connsiteX152-313887" fmla="*/ 27270 w 5729131"/>
                  <a:gd name="connsiteY152-313888" fmla="*/ 1188499 h 2329276"/>
                  <a:gd name="connsiteX153-313889" fmla="*/ 109078 w 5729131"/>
                  <a:gd name="connsiteY153-313890" fmla="*/ 1090783 h 2329276"/>
                  <a:gd name="connsiteX154-313891" fmla="*/ 145438 w 5729131"/>
                  <a:gd name="connsiteY154-313892" fmla="*/ 1047606 h 2329276"/>
                  <a:gd name="connsiteX155-313893" fmla="*/ 156800 w 5729131"/>
                  <a:gd name="connsiteY155-313894" fmla="*/ 1004430 h 2329276"/>
                  <a:gd name="connsiteX156-313895" fmla="*/ 102261 w 5729131"/>
                  <a:gd name="connsiteY156-313896" fmla="*/ 952163 h 2329276"/>
                  <a:gd name="connsiteX157-313897" fmla="*/ 118168 w 5729131"/>
                  <a:gd name="connsiteY157-313898" fmla="*/ 897624 h 2329276"/>
                  <a:gd name="connsiteX158-313899" fmla="*/ 86354 w 5729131"/>
                  <a:gd name="connsiteY158-313900" fmla="*/ 833995 h 2329276"/>
                  <a:gd name="connsiteX159-313901" fmla="*/ 109078 w 5729131"/>
                  <a:gd name="connsiteY159-313902" fmla="*/ 759003 h 2329276"/>
                  <a:gd name="connsiteX160-313903" fmla="*/ 70447 w 5729131"/>
                  <a:gd name="connsiteY160-313904" fmla="*/ 656742 h 2329276"/>
                  <a:gd name="connsiteX161-313905" fmla="*/ 102261 w 5729131"/>
                  <a:gd name="connsiteY161-313906" fmla="*/ 586296 h 2329276"/>
                  <a:gd name="connsiteX162-313907" fmla="*/ 43177 w 5729131"/>
                  <a:gd name="connsiteY162-313908" fmla="*/ 520395 h 2329276"/>
                  <a:gd name="connsiteX163-313909" fmla="*/ 49994 w 5729131"/>
                  <a:gd name="connsiteY163-313910" fmla="*/ 445403 h 2329276"/>
                  <a:gd name="connsiteX164-313911" fmla="*/ 81809 w 5729131"/>
                  <a:gd name="connsiteY164-313912" fmla="*/ 440858 h 2329276"/>
                  <a:gd name="connsiteX165-313913" fmla="*/ 145438 w 5729131"/>
                  <a:gd name="connsiteY165-313914" fmla="*/ 397682 h 2329276"/>
                  <a:gd name="connsiteX166-313915" fmla="*/ 184070 w 5729131"/>
                  <a:gd name="connsiteY166-313916" fmla="*/ 359050 h 2329276"/>
                  <a:gd name="connsiteX167-313917" fmla="*/ 189699 w 5729131"/>
                  <a:gd name="connsiteY167-313918" fmla="*/ 365328 h 2329276"/>
                  <a:gd name="connsiteX168-313919" fmla="*/ 195977 w 5729131"/>
                  <a:gd name="connsiteY168-313920" fmla="*/ 359050 h 2329276"/>
                  <a:gd name="connsiteX169-313921" fmla="*/ 255061 w 5729131"/>
                  <a:gd name="connsiteY169-313922" fmla="*/ 424951 h 2329276"/>
                  <a:gd name="connsiteX170-313923" fmla="*/ 350504 w 5729131"/>
                  <a:gd name="connsiteY170-313924" fmla="*/ 445403 h 2329276"/>
                  <a:gd name="connsiteX171-313925" fmla="*/ 491397 w 5729131"/>
                  <a:gd name="connsiteY171-313926" fmla="*/ 559027 h 2329276"/>
                  <a:gd name="connsiteX172-313927" fmla="*/ 523211 w 5729131"/>
                  <a:gd name="connsiteY172-313928" fmla="*/ 606748 h 2329276"/>
                  <a:gd name="connsiteX173-313929" fmla="*/ 523211 w 5729131"/>
                  <a:gd name="connsiteY173-313930" fmla="*/ 665832 h 2329276"/>
                  <a:gd name="connsiteX174-313931" fmla="*/ 486852 w 5729131"/>
                  <a:gd name="connsiteY174-313932" fmla="*/ 720371 h 2329276"/>
                  <a:gd name="connsiteX175-313933" fmla="*/ 420951 w 5729131"/>
                  <a:gd name="connsiteY175-313934" fmla="*/ 740824 h 2329276"/>
                  <a:gd name="connsiteX176-313935" fmla="*/ 415909 w 5729131"/>
                  <a:gd name="connsiteY176-313936" fmla="*/ 738693 h 2329276"/>
                  <a:gd name="connsiteX177-313937" fmla="*/ 409044 w 5729131"/>
                  <a:gd name="connsiteY177-313938" fmla="*/ 740824 h 2329276"/>
                  <a:gd name="connsiteX178-313939" fmla="*/ 252950 w 5729131"/>
                  <a:gd name="connsiteY178-313940" fmla="*/ 674868 h 2329276"/>
                  <a:gd name="connsiteX179-313941" fmla="*/ 232336 w 5729131"/>
                  <a:gd name="connsiteY179-313942" fmla="*/ 681740 h 2329276"/>
                  <a:gd name="connsiteX180-313943" fmla="*/ 291420 w 5729131"/>
                  <a:gd name="connsiteY180-313944" fmla="*/ 752186 h 2329276"/>
                  <a:gd name="connsiteX181-313945" fmla="*/ 291420 w 5729131"/>
                  <a:gd name="connsiteY181-313946" fmla="*/ 790818 h 2329276"/>
                  <a:gd name="connsiteX182-313947" fmla="*/ 298238 w 5729131"/>
                  <a:gd name="connsiteY182-313948" fmla="*/ 877172 h 2329276"/>
                  <a:gd name="connsiteX183-313949" fmla="*/ 345959 w 5729131"/>
                  <a:gd name="connsiteY183-313950" fmla="*/ 908986 h 2329276"/>
                  <a:gd name="connsiteX184-313951" fmla="*/ 362087 w 5729131"/>
                  <a:gd name="connsiteY184-313952" fmla="*/ 918394 h 2329276"/>
                  <a:gd name="connsiteX185-313953" fmla="*/ 365867 w 5729131"/>
                  <a:gd name="connsiteY185-313954" fmla="*/ 886261 h 2329276"/>
                  <a:gd name="connsiteX186-313955" fmla="*/ 345415 w 5729131"/>
                  <a:gd name="connsiteY186-313956" fmla="*/ 849902 h 2329276"/>
                  <a:gd name="connsiteX187-313957" fmla="*/ 365867 w 5729131"/>
                  <a:gd name="connsiteY187-313958" fmla="*/ 818087 h 2329276"/>
                  <a:gd name="connsiteX188-313959" fmla="*/ 374560 w 5729131"/>
                  <a:gd name="connsiteY188-313960" fmla="*/ 823086 h 2329276"/>
                  <a:gd name="connsiteX189-313961" fmla="*/ 377774 w 5729131"/>
                  <a:gd name="connsiteY189-313962" fmla="*/ 818087 h 2329276"/>
                  <a:gd name="connsiteX190-313963" fmla="*/ 461933 w 5729131"/>
                  <a:gd name="connsiteY190-313964" fmla="*/ 866479 h 2329276"/>
                  <a:gd name="connsiteX191-313965" fmla="*/ 484035 w 5729131"/>
                  <a:gd name="connsiteY191-313966" fmla="*/ 849902 h 2329276"/>
                  <a:gd name="connsiteX192-313967" fmla="*/ 463583 w 5729131"/>
                  <a:gd name="connsiteY192-313968" fmla="*/ 784000 h 2329276"/>
                  <a:gd name="connsiteX193-313969" fmla="*/ 549936 w 5729131"/>
                  <a:gd name="connsiteY193-313970" fmla="*/ 697647 h 2329276"/>
                  <a:gd name="connsiteX194-313971" fmla="*/ 559742 w 5729131"/>
                  <a:gd name="connsiteY194-313972" fmla="*/ 699748 h 2329276"/>
                  <a:gd name="connsiteX195-313973" fmla="*/ 561843 w 5729131"/>
                  <a:gd name="connsiteY195-313974" fmla="*/ 697647 h 2329276"/>
                  <a:gd name="connsiteX196-313975" fmla="*/ 593658 w 5729131"/>
                  <a:gd name="connsiteY196-313976" fmla="*/ 704464 h 2329276"/>
                  <a:gd name="connsiteX197-313977" fmla="*/ 620945 w 5729131"/>
                  <a:gd name="connsiteY197-313978" fmla="*/ 728341 h 2329276"/>
                  <a:gd name="connsiteX198-313979" fmla="*/ 640835 w 5729131"/>
                  <a:gd name="connsiteY198-313980" fmla="*/ 672650 h 2329276"/>
                  <a:gd name="connsiteX199-313981" fmla="*/ 609020 w 5729131"/>
                  <a:gd name="connsiteY199-313982" fmla="*/ 618111 h 2329276"/>
                  <a:gd name="connsiteX200-313983" fmla="*/ 624928 w 5729131"/>
                  <a:gd name="connsiteY200-313984" fmla="*/ 559027 h 2329276"/>
                  <a:gd name="connsiteX201-313985" fmla="*/ 597658 w 5729131"/>
                  <a:gd name="connsiteY201-313986" fmla="*/ 499942 h 2329276"/>
                  <a:gd name="connsiteX202-313987" fmla="*/ 611562 w 5729131"/>
                  <a:gd name="connsiteY202-313988" fmla="*/ 504268 h 2329276"/>
                  <a:gd name="connsiteX203-313989" fmla="*/ 609565 w 5729131"/>
                  <a:gd name="connsiteY203-313990" fmla="*/ 499942 h 2329276"/>
                  <a:gd name="connsiteX204-313991" fmla="*/ 711826 w 5729131"/>
                  <a:gd name="connsiteY204-313992" fmla="*/ 531757 h 2329276"/>
                  <a:gd name="connsiteX205-313993" fmla="*/ 732278 w 5729131"/>
                  <a:gd name="connsiteY205-313994" fmla="*/ 586296 h 2329276"/>
                  <a:gd name="connsiteX206-313995" fmla="*/ 684556 w 5729131"/>
                  <a:gd name="connsiteY206-313996" fmla="*/ 597658 h 2329276"/>
                  <a:gd name="connsiteX207-313997" fmla="*/ 684556 w 5729131"/>
                  <a:gd name="connsiteY207-313998" fmla="*/ 649925 h 2329276"/>
                  <a:gd name="connsiteX208-313999" fmla="*/ 713309 w 5729131"/>
                  <a:gd name="connsiteY208-314000" fmla="*/ 678678 h 2329276"/>
                  <a:gd name="connsiteX209-314001" fmla="*/ 763548 w 5729131"/>
                  <a:gd name="connsiteY209-314002" fmla="*/ 661287 h 2329276"/>
                  <a:gd name="connsiteX210-314003" fmla="*/ 770365 w 5729131"/>
                  <a:gd name="connsiteY210-314004" fmla="*/ 602203 h 2329276"/>
                  <a:gd name="connsiteX211-314005" fmla="*/ 845357 w 5729131"/>
                  <a:gd name="connsiteY211-314006" fmla="*/ 554482 h 2329276"/>
                  <a:gd name="connsiteX212-314007" fmla="*/ 972614 w 5729131"/>
                  <a:gd name="connsiteY212-314008" fmla="*/ 468128 h 2329276"/>
                  <a:gd name="connsiteX213-314009" fmla="*/ 982566 w 5729131"/>
                  <a:gd name="connsiteY213-314010" fmla="*/ 469455 h 2329276"/>
                  <a:gd name="connsiteX214-314011" fmla="*/ 984521 w 5729131"/>
                  <a:gd name="connsiteY214-314012" fmla="*/ 468128 h 2329276"/>
                  <a:gd name="connsiteX215-314013" fmla="*/ 1018608 w 5729131"/>
                  <a:gd name="connsiteY215-314014" fmla="*/ 472673 h 2329276"/>
                  <a:gd name="connsiteX216-314015" fmla="*/ 979977 w 5729131"/>
                  <a:gd name="connsiteY216-314016" fmla="*/ 536302 h 2329276"/>
                  <a:gd name="connsiteX217-314017" fmla="*/ 1012666 w 5729131"/>
                  <a:gd name="connsiteY217-314018" fmla="*/ 541463 h 2329276"/>
                  <a:gd name="connsiteX218-314019" fmla="*/ 1038516 w 5729131"/>
                  <a:gd name="connsiteY218-314020" fmla="*/ 511305 h 2329276"/>
                  <a:gd name="connsiteX219-314021" fmla="*/ 1050423 w 5729131"/>
                  <a:gd name="connsiteY219-314022" fmla="*/ 511305 h 2329276"/>
                  <a:gd name="connsiteX220-314023" fmla="*/ 1108962 w 5729131"/>
                  <a:gd name="connsiteY220-314024" fmla="*/ 511305 h 2329276"/>
                  <a:gd name="connsiteX221-314025" fmla="*/ 1161229 w 5729131"/>
                  <a:gd name="connsiteY221-314026" fmla="*/ 468128 h 2329276"/>
                  <a:gd name="connsiteX222-314027" fmla="*/ 1165711 w 5729131"/>
                  <a:gd name="connsiteY222-314028" fmla="*/ 474262 h 2329276"/>
                  <a:gd name="connsiteX223-314029" fmla="*/ 1173136 w 5729131"/>
                  <a:gd name="connsiteY223-314030" fmla="*/ 468128 h 2329276"/>
                  <a:gd name="connsiteX224-314031" fmla="*/ 1210035 w 5729131"/>
                  <a:gd name="connsiteY224-314032" fmla="*/ 518621 h 2329276"/>
                  <a:gd name="connsiteX225-314033" fmla="*/ 1247583 w 5729131"/>
                  <a:gd name="connsiteY225-314034" fmla="*/ 461311 h 2329276"/>
                  <a:gd name="connsiteX226-314035" fmla="*/ 1211223 w 5729131"/>
                  <a:gd name="connsiteY226-314036" fmla="*/ 402227 h 2329276"/>
                  <a:gd name="connsiteX227-314037" fmla="*/ 1227130 w 5729131"/>
                  <a:gd name="connsiteY227-314038" fmla="*/ 365867 h 2329276"/>
                  <a:gd name="connsiteX228-314039" fmla="*/ 1237665 w 5729131"/>
                  <a:gd name="connsiteY228-314040" fmla="*/ 369005 h 2329276"/>
                  <a:gd name="connsiteX229-314041" fmla="*/ 1239037 w 5729131"/>
                  <a:gd name="connsiteY229-314042" fmla="*/ 365867 h 2329276"/>
                  <a:gd name="connsiteX230-314043" fmla="*/ 1345843 w 5729131"/>
                  <a:gd name="connsiteY230-314044" fmla="*/ 397682 h 2329276"/>
                  <a:gd name="connsiteX231-314045" fmla="*/ 1400382 w 5729131"/>
                  <a:gd name="connsiteY231-314046" fmla="*/ 429496 h 2329276"/>
                  <a:gd name="connsiteX232-314047" fmla="*/ 1519756 w 5729131"/>
                  <a:gd name="connsiteY232-314048" fmla="*/ 536080 h 2329276"/>
                  <a:gd name="connsiteX233-314049" fmla="*/ 1543003 w 5729131"/>
                  <a:gd name="connsiteY233-314050" fmla="*/ 495398 h 2329276"/>
                  <a:gd name="connsiteX234-314051" fmla="*/ 1506643 w 5729131"/>
                  <a:gd name="connsiteY234-314052" fmla="*/ 440858 h 2329276"/>
                  <a:gd name="connsiteX235-314053" fmla="*/ 1506643 w 5729131"/>
                  <a:gd name="connsiteY235-314054" fmla="*/ 418134 h 2329276"/>
                  <a:gd name="connsiteX236-314055" fmla="*/ 1463467 w 5729131"/>
                  <a:gd name="connsiteY236-314056" fmla="*/ 409044 h 2329276"/>
                  <a:gd name="connsiteX237-314057" fmla="*/ 1472556 w 5729131"/>
                  <a:gd name="connsiteY237-314058" fmla="*/ 359050 h 2329276"/>
                  <a:gd name="connsiteX238-314059" fmla="*/ 1452104 w 5729131"/>
                  <a:gd name="connsiteY238-314060" fmla="*/ 272696 h 2329276"/>
                  <a:gd name="connsiteX239-314061" fmla="*/ 1452104 w 5729131"/>
                  <a:gd name="connsiteY239-314062" fmla="*/ 236337 h 2329276"/>
                  <a:gd name="connsiteX240-314063" fmla="*/ 1522551 w 5729131"/>
                  <a:gd name="connsiteY240-314064" fmla="*/ 134076 h 2329276"/>
                  <a:gd name="connsiteX241-314065" fmla="*/ 1543003 w 5729131"/>
                  <a:gd name="connsiteY241-314066" fmla="*/ 20453 h 2329276"/>
                  <a:gd name="connsiteX242-314067" fmla="*/ 1570272 w 5729131"/>
                  <a:gd name="connsiteY242-314068" fmla="*/ 0 h 2329276"/>
                  <a:gd name="connsiteX243-314069" fmla="*/ 1578688 w 5729131"/>
                  <a:gd name="connsiteY243-314070" fmla="*/ 2619 h 2329276"/>
                  <a:gd name="connsiteX244-314071" fmla="*/ 1582179 w 5729131"/>
                  <a:gd name="connsiteY244-314072" fmla="*/ 0 h 2329276"/>
                  <a:gd name="connsiteX245-314073" fmla="*/ 1684440 w 5729131"/>
                  <a:gd name="connsiteY245-314074" fmla="*/ 31815 h 2329276"/>
                  <a:gd name="connsiteX246-314075" fmla="*/ 1688985 w 5729131"/>
                  <a:gd name="connsiteY246-314076" fmla="*/ 102261 h 2329276"/>
                  <a:gd name="connsiteX247-314077" fmla="*/ 1652625 w 5729131"/>
                  <a:gd name="connsiteY247-314078" fmla="*/ 193160 h 2329276"/>
                  <a:gd name="connsiteX248-314079" fmla="*/ 1679895 w 5729131"/>
                  <a:gd name="connsiteY248-314080" fmla="*/ 231792 h 2329276"/>
                  <a:gd name="connsiteX249-314081" fmla="*/ 1688985 w 5729131"/>
                  <a:gd name="connsiteY249-314082" fmla="*/ 306783 h 2329276"/>
                  <a:gd name="connsiteX250-314083" fmla="*/ 1679895 w 5729131"/>
                  <a:gd name="connsiteY250-314084" fmla="*/ 452221 h 2329276"/>
                  <a:gd name="connsiteX251-314085" fmla="*/ 1636718 w 5729131"/>
                  <a:gd name="connsiteY251-314086" fmla="*/ 715827 h 2329276"/>
                  <a:gd name="connsiteX252-314087" fmla="*/ 1662494 w 5729131"/>
                  <a:gd name="connsiteY252-314088" fmla="*/ 722271 h 2329276"/>
                  <a:gd name="connsiteX0-314089" fmla="*/ 1662494 w 5729131"/>
                  <a:gd name="connsiteY0-314090" fmla="*/ 722271 h 2329276"/>
                  <a:gd name="connsiteX1-314091" fmla="*/ 5729132 w 5729131"/>
                  <a:gd name="connsiteY1-314092" fmla="*/ 785976 h 2329276"/>
                  <a:gd name="connsiteX2-314093" fmla="*/ 5693366 w 5729131"/>
                  <a:gd name="connsiteY2-314094" fmla="*/ 792603 h 2329276"/>
                  <a:gd name="connsiteX3-314095" fmla="*/ 5586259 w 5729131"/>
                  <a:gd name="connsiteY3-314096" fmla="*/ 870354 h 2329276"/>
                  <a:gd name="connsiteX4-314097" fmla="*/ 1811153 w 5729131"/>
                  <a:gd name="connsiteY4-314098" fmla="*/ 1617995 h 2329276"/>
                  <a:gd name="connsiteX5-314099" fmla="*/ 1748069 w 5729131"/>
                  <a:gd name="connsiteY5-314100" fmla="*/ 1656627 h 2329276"/>
                  <a:gd name="connsiteX6-314101" fmla="*/ 1711709 w 5729131"/>
                  <a:gd name="connsiteY6-314102" fmla="*/ 1661172 h 2329276"/>
                  <a:gd name="connsiteX7-314103" fmla="*/ 1711926 w 5729131"/>
                  <a:gd name="connsiteY7-314104" fmla="*/ 1659656 h 2329276"/>
                  <a:gd name="connsiteX8-314105" fmla="*/ 1699803 w 5729131"/>
                  <a:gd name="connsiteY8-314106" fmla="*/ 1661172 h 2329276"/>
                  <a:gd name="connsiteX9-314107" fmla="*/ 1704347 w 5729131"/>
                  <a:gd name="connsiteY9-314108" fmla="*/ 1629357 h 2329276"/>
                  <a:gd name="connsiteX10-314109" fmla="*/ 1662460 w 5729131"/>
                  <a:gd name="connsiteY10-314110" fmla="*/ 1611406 h 2329276"/>
                  <a:gd name="connsiteX11-314111" fmla="*/ 1629901 w 5729131"/>
                  <a:gd name="connsiteY11-314112" fmla="*/ 1624812 h 2329276"/>
                  <a:gd name="connsiteX12-314113" fmla="*/ 1629300 w 5729131"/>
                  <a:gd name="connsiteY12-314114" fmla="*/ 1620157 h 2329276"/>
                  <a:gd name="connsiteX13-314115" fmla="*/ 1617994 w 5729131"/>
                  <a:gd name="connsiteY13-314116" fmla="*/ 1624812 h 2329276"/>
                  <a:gd name="connsiteX14-314117" fmla="*/ 1608904 w 5729131"/>
                  <a:gd name="connsiteY14-314118" fmla="*/ 1554366 h 2329276"/>
                  <a:gd name="connsiteX15-314119" fmla="*/ 1552684 w 5729131"/>
                  <a:gd name="connsiteY15-314120" fmla="*/ 1544673 h 2329276"/>
                  <a:gd name="connsiteX16-314121" fmla="*/ 1518550 w 5729131"/>
                  <a:gd name="connsiteY16-314122" fmla="*/ 1570273 h 2329276"/>
                  <a:gd name="connsiteX17-314123" fmla="*/ 1425379 w 5729131"/>
                  <a:gd name="connsiteY17-314124" fmla="*/ 1590725 h 2329276"/>
                  <a:gd name="connsiteX18-314125" fmla="*/ 1409472 w 5729131"/>
                  <a:gd name="connsiteY18-314126" fmla="*/ 1608905 h 2329276"/>
                  <a:gd name="connsiteX19-314127" fmla="*/ 1270852 w 5729131"/>
                  <a:gd name="connsiteY19-314128" fmla="*/ 1629357 h 2329276"/>
                  <a:gd name="connsiteX20-314129" fmla="*/ 1254945 w 5729131"/>
                  <a:gd name="connsiteY20-314130" fmla="*/ 1649809 h 2329276"/>
                  <a:gd name="connsiteX21-314131" fmla="*/ 1282214 w 5729131"/>
                  <a:gd name="connsiteY21-314132" fmla="*/ 1692986 h 2329276"/>
                  <a:gd name="connsiteX22-314133" fmla="*/ 1243582 w 5729131"/>
                  <a:gd name="connsiteY22-314134" fmla="*/ 1708893 h 2329276"/>
                  <a:gd name="connsiteX23-314135" fmla="*/ 1254945 w 5729131"/>
                  <a:gd name="connsiteY23-314136" fmla="*/ 1727073 h 2329276"/>
                  <a:gd name="connsiteX24-314137" fmla="*/ 1216313 w 5729131"/>
                  <a:gd name="connsiteY24-314138" fmla="*/ 1752070 h 2329276"/>
                  <a:gd name="connsiteX25-314139" fmla="*/ 1275397 w 5729131"/>
                  <a:gd name="connsiteY25-314140" fmla="*/ 1795247 h 2329276"/>
                  <a:gd name="connsiteX26-314141" fmla="*/ 1270852 w 5729131"/>
                  <a:gd name="connsiteY26-314142" fmla="*/ 1822517 h 2329276"/>
                  <a:gd name="connsiteX27-314143" fmla="*/ 1259108 w 5729131"/>
                  <a:gd name="connsiteY27-314144" fmla="*/ 1821538 h 2329276"/>
                  <a:gd name="connsiteX28-314145" fmla="*/ 1258945 w 5729131"/>
                  <a:gd name="connsiteY28-314146" fmla="*/ 1822517 h 2329276"/>
                  <a:gd name="connsiteX29-314147" fmla="*/ 1215644 w 5729131"/>
                  <a:gd name="connsiteY29-314148" fmla="*/ 1818908 h 2329276"/>
                  <a:gd name="connsiteX30-314149" fmla="*/ 1204950 w 5729131"/>
                  <a:gd name="connsiteY30-314150" fmla="*/ 1833879 h 2329276"/>
                  <a:gd name="connsiteX31-314151" fmla="*/ 1196495 w 5729131"/>
                  <a:gd name="connsiteY31-314152" fmla="*/ 1829047 h 2329276"/>
                  <a:gd name="connsiteX32-314153" fmla="*/ 1193043 w 5729131"/>
                  <a:gd name="connsiteY32-314154" fmla="*/ 1833879 h 2329276"/>
                  <a:gd name="connsiteX33-314155" fmla="*/ 1145322 w 5729131"/>
                  <a:gd name="connsiteY33-314156" fmla="*/ 1806609 h 2329276"/>
                  <a:gd name="connsiteX34-314157" fmla="*/ 1098145 w 5729131"/>
                  <a:gd name="connsiteY34-314158" fmla="*/ 1806609 h 2329276"/>
                  <a:gd name="connsiteX35-314159" fmla="*/ 1061785 w 5729131"/>
                  <a:gd name="connsiteY35-314160" fmla="*/ 1833879 h 2329276"/>
                  <a:gd name="connsiteX36-314161" fmla="*/ 1055322 w 5729131"/>
                  <a:gd name="connsiteY36-314162" fmla="*/ 1829796 h 2329276"/>
                  <a:gd name="connsiteX37-314163" fmla="*/ 1049878 w 5729131"/>
                  <a:gd name="connsiteY37-314164" fmla="*/ 1833879 h 2329276"/>
                  <a:gd name="connsiteX38-314165" fmla="*/ 1006701 w 5729131"/>
                  <a:gd name="connsiteY38-314166" fmla="*/ 1806609 h 2329276"/>
                  <a:gd name="connsiteX39-314167" fmla="*/ 924893 w 5729131"/>
                  <a:gd name="connsiteY39-314168" fmla="*/ 1770250 h 2329276"/>
                  <a:gd name="connsiteX40-314169" fmla="*/ 877716 w 5729131"/>
                  <a:gd name="connsiteY40-314170" fmla="*/ 1770250 h 2329276"/>
                  <a:gd name="connsiteX41-314171" fmla="*/ 802724 w 5729131"/>
                  <a:gd name="connsiteY41-314172" fmla="*/ 1833879 h 2329276"/>
                  <a:gd name="connsiteX42-314173" fmla="*/ 798179 w 5729131"/>
                  <a:gd name="connsiteY42-314174" fmla="*/ 1877056 h 2329276"/>
                  <a:gd name="connsiteX43-314175" fmla="*/ 787406 w 5729131"/>
                  <a:gd name="connsiteY43-314176" fmla="*/ 1866283 h 2329276"/>
                  <a:gd name="connsiteX44-314177" fmla="*/ 786272 w 5729131"/>
                  <a:gd name="connsiteY44-314178" fmla="*/ 1877056 h 2329276"/>
                  <a:gd name="connsiteX45-314179" fmla="*/ 756063 w 5729131"/>
                  <a:gd name="connsiteY45-314180" fmla="*/ 1846846 h 2329276"/>
                  <a:gd name="connsiteX46-314181" fmla="*/ 732278 w 5729131"/>
                  <a:gd name="connsiteY46-314182" fmla="*/ 1904325 h 2329276"/>
                  <a:gd name="connsiteX47-314183" fmla="*/ 743640 w 5729131"/>
                  <a:gd name="connsiteY47-314184" fmla="*/ 1913415 h 2329276"/>
                  <a:gd name="connsiteX48-314185" fmla="*/ 723188 w 5729131"/>
                  <a:gd name="connsiteY48-314186" fmla="*/ 1956592 h 2329276"/>
                  <a:gd name="connsiteX49-314187" fmla="*/ 747026 w 5729131"/>
                  <a:gd name="connsiteY49-314188" fmla="*/ 1993433 h 2329276"/>
                  <a:gd name="connsiteX50-314189" fmla="*/ 763548 w 5729131"/>
                  <a:gd name="connsiteY50-314190" fmla="*/ 1990679 h 2329276"/>
                  <a:gd name="connsiteX51-314191" fmla="*/ 764871 w 5729131"/>
                  <a:gd name="connsiteY51-314192" fmla="*/ 1992443 h 2329276"/>
                  <a:gd name="connsiteX52-314193" fmla="*/ 775455 w 5729131"/>
                  <a:gd name="connsiteY52-314194" fmla="*/ 1990679 h 2329276"/>
                  <a:gd name="connsiteX53-314195" fmla="*/ 802724 w 5729131"/>
                  <a:gd name="connsiteY53-314196" fmla="*/ 2027038 h 2329276"/>
                  <a:gd name="connsiteX54-314197" fmla="*/ 798179 w 5729131"/>
                  <a:gd name="connsiteY54-314198" fmla="*/ 2054308 h 2329276"/>
                  <a:gd name="connsiteX55-314199" fmla="*/ 818632 w 5729131"/>
                  <a:gd name="connsiteY55-314200" fmla="*/ 2065670 h 2329276"/>
                  <a:gd name="connsiteX56-314201" fmla="*/ 802724 w 5729131"/>
                  <a:gd name="connsiteY56-314202" fmla="*/ 2097485 h 2329276"/>
                  <a:gd name="connsiteX57-314203" fmla="*/ 766365 w 5729131"/>
                  <a:gd name="connsiteY57-314204" fmla="*/ 2102030 h 2329276"/>
                  <a:gd name="connsiteX58-314205" fmla="*/ 727733 w 5729131"/>
                  <a:gd name="connsiteY58-314206" fmla="*/ 2161114 h 2329276"/>
                  <a:gd name="connsiteX59-314207" fmla="*/ 759548 w 5729131"/>
                  <a:gd name="connsiteY59-314208" fmla="*/ 2204291 h 2329276"/>
                  <a:gd name="connsiteX60-314209" fmla="*/ 759548 w 5729131"/>
                  <a:gd name="connsiteY60-314210" fmla="*/ 2242922 h 2329276"/>
                  <a:gd name="connsiteX61-314211" fmla="*/ 798179 w 5729131"/>
                  <a:gd name="connsiteY61-314212" fmla="*/ 2302007 h 2329276"/>
                  <a:gd name="connsiteX62-314213" fmla="*/ 775455 w 5729131"/>
                  <a:gd name="connsiteY62-314214" fmla="*/ 2317914 h 2329276"/>
                  <a:gd name="connsiteX63-314215" fmla="*/ 770910 w 5729131"/>
                  <a:gd name="connsiteY63-314216" fmla="*/ 2329276 h 2329276"/>
                  <a:gd name="connsiteX64-314217" fmla="*/ 759003 w 5729131"/>
                  <a:gd name="connsiteY64-314218" fmla="*/ 2329276 h 2329276"/>
                  <a:gd name="connsiteX65-314219" fmla="*/ 755003 w 5729131"/>
                  <a:gd name="connsiteY65-314220" fmla="*/ 2329276 h 2329276"/>
                  <a:gd name="connsiteX66-314221" fmla="*/ 743096 w 5729131"/>
                  <a:gd name="connsiteY66-314222" fmla="*/ 2329276 h 2329276"/>
                  <a:gd name="connsiteX67-314223" fmla="*/ 715826 w 5729131"/>
                  <a:gd name="connsiteY67-314224" fmla="*/ 2295189 h 2329276"/>
                  <a:gd name="connsiteX68-314225" fmla="*/ 704464 w 5729131"/>
                  <a:gd name="connsiteY68-314226" fmla="*/ 2295189 h 2329276"/>
                  <a:gd name="connsiteX69-314227" fmla="*/ 684012 w 5729131"/>
                  <a:gd name="connsiteY69-314228" fmla="*/ 2286099 h 2329276"/>
                  <a:gd name="connsiteX70-314229" fmla="*/ 672649 w 5729131"/>
                  <a:gd name="connsiteY70-314230" fmla="*/ 2263375 h 2329276"/>
                  <a:gd name="connsiteX71-314231" fmla="*/ 645222 w 5729131"/>
                  <a:gd name="connsiteY71-314232" fmla="*/ 2255538 h 2329276"/>
                  <a:gd name="connsiteX72-314233" fmla="*/ 625472 w 5729131"/>
                  <a:gd name="connsiteY72-314234" fmla="*/ 2258830 h 2329276"/>
                  <a:gd name="connsiteX73-314235" fmla="*/ 623771 w 5729131"/>
                  <a:gd name="connsiteY73-314236" fmla="*/ 2257129 h 2329276"/>
                  <a:gd name="connsiteX74-314237" fmla="*/ 613565 w 5729131"/>
                  <a:gd name="connsiteY74-314238" fmla="*/ 2258830 h 2329276"/>
                  <a:gd name="connsiteX75-314239" fmla="*/ 609020 w 5729131"/>
                  <a:gd name="connsiteY75-314240" fmla="*/ 2254285 h 2329276"/>
                  <a:gd name="connsiteX76-314241" fmla="*/ 559026 w 5729131"/>
                  <a:gd name="connsiteY76-314242" fmla="*/ 2227015 h 2329276"/>
                  <a:gd name="connsiteX77-314243" fmla="*/ 506760 w 5729131"/>
                  <a:gd name="connsiteY77-314244" fmla="*/ 2220198 h 2329276"/>
                  <a:gd name="connsiteX78-314245" fmla="*/ 483280 w 5729131"/>
                  <a:gd name="connsiteY78-314246" fmla="*/ 2213489 h 2329276"/>
                  <a:gd name="connsiteX79-314247" fmla="*/ 480035 w 5729131"/>
                  <a:gd name="connsiteY79-314248" fmla="*/ 2215653 h 2329276"/>
                  <a:gd name="connsiteX80-314249" fmla="*/ 475042 w 5729131"/>
                  <a:gd name="connsiteY80-314250" fmla="*/ 2211135 h 2329276"/>
                  <a:gd name="connsiteX81-314251" fmla="*/ 474945 w 5729131"/>
                  <a:gd name="connsiteY81-314252" fmla="*/ 2211108 h 2329276"/>
                  <a:gd name="connsiteX82-314253" fmla="*/ 468128 w 5729131"/>
                  <a:gd name="connsiteY82-314254" fmla="*/ 2215653 h 2329276"/>
                  <a:gd name="connsiteX83-314255" fmla="*/ 420406 w 5729131"/>
                  <a:gd name="connsiteY83-314256" fmla="*/ 2172476 h 2329276"/>
                  <a:gd name="connsiteX84-314257" fmla="*/ 381774 w 5729131"/>
                  <a:gd name="connsiteY84-314258" fmla="*/ 2156569 h 2329276"/>
                  <a:gd name="connsiteX85-314259" fmla="*/ 349960 w 5729131"/>
                  <a:gd name="connsiteY85-314260" fmla="*/ 2124754 h 2329276"/>
                  <a:gd name="connsiteX86-314261" fmla="*/ 377229 w 5729131"/>
                  <a:gd name="connsiteY86-314262" fmla="*/ 2117937 h 2329276"/>
                  <a:gd name="connsiteX87-314263" fmla="*/ 404499 w 5729131"/>
                  <a:gd name="connsiteY87-314264" fmla="*/ 2070215 h 2329276"/>
                  <a:gd name="connsiteX88-314265" fmla="*/ 388591 w 5729131"/>
                  <a:gd name="connsiteY88-314266" fmla="*/ 2054308 h 2329276"/>
                  <a:gd name="connsiteX89-314267" fmla="*/ 440858 w 5729131"/>
                  <a:gd name="connsiteY89-314268" fmla="*/ 2027038 h 2329276"/>
                  <a:gd name="connsiteX90-314269" fmla="*/ 440858 w 5729131"/>
                  <a:gd name="connsiteY90-314270" fmla="*/ 2023982 h 2329276"/>
                  <a:gd name="connsiteX91-314271" fmla="*/ 416406 w 5729131"/>
                  <a:gd name="connsiteY91-314272" fmla="*/ 2027038 h 2329276"/>
                  <a:gd name="connsiteX92-314273" fmla="*/ 416406 w 5729131"/>
                  <a:gd name="connsiteY92-314274" fmla="*/ 2025550 h 2329276"/>
                  <a:gd name="connsiteX93-314275" fmla="*/ 404499 w 5729131"/>
                  <a:gd name="connsiteY93-314276" fmla="*/ 2027038 h 2329276"/>
                  <a:gd name="connsiteX94-314277" fmla="*/ 404499 w 5729131"/>
                  <a:gd name="connsiteY94-314278" fmla="*/ 2006586 h 2329276"/>
                  <a:gd name="connsiteX95-314279" fmla="*/ 424951 w 5729131"/>
                  <a:gd name="connsiteY95-314280" fmla="*/ 1990679 h 2329276"/>
                  <a:gd name="connsiteX96-314281" fmla="*/ 463583 w 5729131"/>
                  <a:gd name="connsiteY96-314282" fmla="*/ 1983862 h 2329276"/>
                  <a:gd name="connsiteX97-314283" fmla="*/ 468128 w 5729131"/>
                  <a:gd name="connsiteY97-314284" fmla="*/ 1967954 h 2329276"/>
                  <a:gd name="connsiteX98-314285" fmla="*/ 456765 w 5729131"/>
                  <a:gd name="connsiteY98-314286" fmla="*/ 1936140 h 2329276"/>
                  <a:gd name="connsiteX99-314287" fmla="*/ 474945 w 5729131"/>
                  <a:gd name="connsiteY99-314288" fmla="*/ 1908870 h 2329276"/>
                  <a:gd name="connsiteX100-314289" fmla="*/ 474945 w 5729131"/>
                  <a:gd name="connsiteY100-314290" fmla="*/ 1888418 h 2329276"/>
                  <a:gd name="connsiteX101-314291" fmla="*/ 420406 w 5729131"/>
                  <a:gd name="connsiteY101-314292" fmla="*/ 1870238 h 2329276"/>
                  <a:gd name="connsiteX102-314293" fmla="*/ 409588 w 5729131"/>
                  <a:gd name="connsiteY102-314294" fmla="*/ 1870238 h 2329276"/>
                  <a:gd name="connsiteX103-314295" fmla="*/ 397681 w 5729131"/>
                  <a:gd name="connsiteY103-314296" fmla="*/ 1870238 h 2329276"/>
                  <a:gd name="connsiteX104-314297" fmla="*/ 379485 w 5729131"/>
                  <a:gd name="connsiteY104-314298" fmla="*/ 1847999 h 2329276"/>
                  <a:gd name="connsiteX105-314299" fmla="*/ 357322 w 5729131"/>
                  <a:gd name="connsiteY105-314300" fmla="*/ 1854331 h 2329276"/>
                  <a:gd name="connsiteX106-314301" fmla="*/ 352842 w 5729131"/>
                  <a:gd name="connsiteY106-314302" fmla="*/ 1852209 h 2329276"/>
                  <a:gd name="connsiteX107-314303" fmla="*/ 345415 w 5729131"/>
                  <a:gd name="connsiteY107-314304" fmla="*/ 1854331 h 2329276"/>
                  <a:gd name="connsiteX108-314305" fmla="*/ 302238 w 5729131"/>
                  <a:gd name="connsiteY108-314306" fmla="*/ 1833879 h 2329276"/>
                  <a:gd name="connsiteX109-314307" fmla="*/ 302238 w 5729131"/>
                  <a:gd name="connsiteY109-314308" fmla="*/ 1822517 h 2329276"/>
                  <a:gd name="connsiteX110-314309" fmla="*/ 286331 w 5729131"/>
                  <a:gd name="connsiteY110-314310" fmla="*/ 1795247 h 2329276"/>
                  <a:gd name="connsiteX111-314311" fmla="*/ 270968 w 5729131"/>
                  <a:gd name="connsiteY111-314312" fmla="*/ 1795247 h 2329276"/>
                  <a:gd name="connsiteX112-314313" fmla="*/ 259061 w 5729131"/>
                  <a:gd name="connsiteY112-314314" fmla="*/ 1795247 h 2329276"/>
                  <a:gd name="connsiteX113-314315" fmla="*/ 254516 w 5729131"/>
                  <a:gd name="connsiteY113-314316" fmla="*/ 1779340 h 2329276"/>
                  <a:gd name="connsiteX114-314317" fmla="*/ 263606 w 5729131"/>
                  <a:gd name="connsiteY114-314318" fmla="*/ 1763433 h 2329276"/>
                  <a:gd name="connsiteX115-314319" fmla="*/ 243991 w 5729131"/>
                  <a:gd name="connsiteY115-314320" fmla="*/ 1732920 h 2329276"/>
                  <a:gd name="connsiteX116-314321" fmla="*/ 216429 w 5729131"/>
                  <a:gd name="connsiteY116-314322" fmla="*/ 1736163 h 2329276"/>
                  <a:gd name="connsiteX117-314323" fmla="*/ 212956 w 5729131"/>
                  <a:gd name="connsiteY117-314324" fmla="*/ 1735171 h 2329276"/>
                  <a:gd name="connsiteX118-314325" fmla="*/ 204522 w 5729131"/>
                  <a:gd name="connsiteY118-314326" fmla="*/ 1736163 h 2329276"/>
                  <a:gd name="connsiteX119-314327" fmla="*/ 199623 w 5729131"/>
                  <a:gd name="connsiteY119-314328" fmla="*/ 1734763 h 2329276"/>
                  <a:gd name="connsiteX120-314329" fmla="*/ 195977 w 5729131"/>
                  <a:gd name="connsiteY120-314330" fmla="*/ 1747525 h 2329276"/>
                  <a:gd name="connsiteX121-314331" fmla="*/ 184968 w 5729131"/>
                  <a:gd name="connsiteY121-314332" fmla="*/ 1744380 h 2329276"/>
                  <a:gd name="connsiteX122-314333" fmla="*/ 184070 w 5729131"/>
                  <a:gd name="connsiteY122-314334" fmla="*/ 1747525 h 2329276"/>
                  <a:gd name="connsiteX123-314335" fmla="*/ 168163 w 5729131"/>
                  <a:gd name="connsiteY123-314336" fmla="*/ 1742990 h 2329276"/>
                  <a:gd name="connsiteX124-314337" fmla="*/ 156800 w 5729131"/>
                  <a:gd name="connsiteY124-314338" fmla="*/ 1704348 h 2329276"/>
                  <a:gd name="connsiteX125-314339" fmla="*/ 152255 w 5729131"/>
                  <a:gd name="connsiteY125-314340" fmla="*/ 1688441 h 2329276"/>
                  <a:gd name="connsiteX126-314341" fmla="*/ 156800 w 5729131"/>
                  <a:gd name="connsiteY126-314342" fmla="*/ 1683896 h 2329276"/>
                  <a:gd name="connsiteX127-314343" fmla="*/ 168707 w 5729131"/>
                  <a:gd name="connsiteY127-314344" fmla="*/ 1683896 h 2329276"/>
                  <a:gd name="connsiteX128-314345" fmla="*/ 188615 w 5729131"/>
                  <a:gd name="connsiteY128-314346" fmla="*/ 1683896 h 2329276"/>
                  <a:gd name="connsiteX129-314347" fmla="*/ 199977 w 5729131"/>
                  <a:gd name="connsiteY129-314348" fmla="*/ 1672534 h 2329276"/>
                  <a:gd name="connsiteX130-314349" fmla="*/ 188615 w 5729131"/>
                  <a:gd name="connsiteY130-314350" fmla="*/ 1649809 h 2329276"/>
                  <a:gd name="connsiteX131-314351" fmla="*/ 168163 w 5729131"/>
                  <a:gd name="connsiteY131-314352" fmla="*/ 1640720 h 2329276"/>
                  <a:gd name="connsiteX132-314353" fmla="*/ 168163 w 5729131"/>
                  <a:gd name="connsiteY132-314354" fmla="*/ 1633902 h 2329276"/>
                  <a:gd name="connsiteX133-314355" fmla="*/ 152255 w 5729131"/>
                  <a:gd name="connsiteY133-314356" fmla="*/ 1617995 h 2329276"/>
                  <a:gd name="connsiteX134-314357" fmla="*/ 129531 w 5729131"/>
                  <a:gd name="connsiteY134-314358" fmla="*/ 1581635 h 2329276"/>
                  <a:gd name="connsiteX135-314359" fmla="*/ 140893 w 5729131"/>
                  <a:gd name="connsiteY135-314360" fmla="*/ 1558911 h 2329276"/>
                  <a:gd name="connsiteX136-314361" fmla="*/ 136348 w 5729131"/>
                  <a:gd name="connsiteY136-314362" fmla="*/ 1531641 h 2329276"/>
                  <a:gd name="connsiteX137-314363" fmla="*/ 103789 w 5729131"/>
                  <a:gd name="connsiteY137-314364" fmla="*/ 1518234 h 2329276"/>
                  <a:gd name="connsiteX138-314365" fmla="*/ 93716 w 5729131"/>
                  <a:gd name="connsiteY138-314366" fmla="*/ 1522551 h 2329276"/>
                  <a:gd name="connsiteX139-314367" fmla="*/ 91868 w 5729131"/>
                  <a:gd name="connsiteY139-314368" fmla="*/ 1518240 h 2329276"/>
                  <a:gd name="connsiteX140-314369" fmla="*/ 81809 w 5729131"/>
                  <a:gd name="connsiteY140-314370" fmla="*/ 1522551 h 2329276"/>
                  <a:gd name="connsiteX141-314371" fmla="*/ 74992 w 5729131"/>
                  <a:gd name="connsiteY141-314372" fmla="*/ 1506644 h 2329276"/>
                  <a:gd name="connsiteX142-314373" fmla="*/ 34087 w 5729131"/>
                  <a:gd name="connsiteY142-314374" fmla="*/ 1495282 h 2329276"/>
                  <a:gd name="connsiteX143-314375" fmla="*/ 22725 w 5729131"/>
                  <a:gd name="connsiteY143-314376" fmla="*/ 1452105 h 2329276"/>
                  <a:gd name="connsiteX144-314377" fmla="*/ 22725 w 5729131"/>
                  <a:gd name="connsiteY144-314378" fmla="*/ 1420290 h 2329276"/>
                  <a:gd name="connsiteX145-314379" fmla="*/ 0 w 5729131"/>
                  <a:gd name="connsiteY145-314380" fmla="*/ 1404383 h 2329276"/>
                  <a:gd name="connsiteX146-314381" fmla="*/ 15907 w 5729131"/>
                  <a:gd name="connsiteY146-314382" fmla="*/ 1381659 h 2329276"/>
                  <a:gd name="connsiteX147-314383" fmla="*/ 6818 w 5729131"/>
                  <a:gd name="connsiteY147-314384" fmla="*/ 1318030 h 2329276"/>
                  <a:gd name="connsiteX148-314385" fmla="*/ 34087 w 5729131"/>
                  <a:gd name="connsiteY148-314386" fmla="*/ 1274853 h 2329276"/>
                  <a:gd name="connsiteX149-314387" fmla="*/ 27270 w 5729131"/>
                  <a:gd name="connsiteY149-314388" fmla="*/ 1263491 h 2329276"/>
                  <a:gd name="connsiteX150-314389" fmla="*/ 70447 w 5729131"/>
                  <a:gd name="connsiteY150-314390" fmla="*/ 1224859 h 2329276"/>
                  <a:gd name="connsiteX151-314391" fmla="*/ 27270 w 5729131"/>
                  <a:gd name="connsiteY151-314392" fmla="*/ 1188499 h 2329276"/>
                  <a:gd name="connsiteX152-314393" fmla="*/ 109078 w 5729131"/>
                  <a:gd name="connsiteY152-314394" fmla="*/ 1090783 h 2329276"/>
                  <a:gd name="connsiteX153-314395" fmla="*/ 145438 w 5729131"/>
                  <a:gd name="connsiteY153-314396" fmla="*/ 1047606 h 2329276"/>
                  <a:gd name="connsiteX154-314397" fmla="*/ 156800 w 5729131"/>
                  <a:gd name="connsiteY154-314398" fmla="*/ 1004430 h 2329276"/>
                  <a:gd name="connsiteX155-314399" fmla="*/ 102261 w 5729131"/>
                  <a:gd name="connsiteY155-314400" fmla="*/ 952163 h 2329276"/>
                  <a:gd name="connsiteX156-314401" fmla="*/ 118168 w 5729131"/>
                  <a:gd name="connsiteY156-314402" fmla="*/ 897624 h 2329276"/>
                  <a:gd name="connsiteX157-314403" fmla="*/ 86354 w 5729131"/>
                  <a:gd name="connsiteY157-314404" fmla="*/ 833995 h 2329276"/>
                  <a:gd name="connsiteX158-314405" fmla="*/ 109078 w 5729131"/>
                  <a:gd name="connsiteY158-314406" fmla="*/ 759003 h 2329276"/>
                  <a:gd name="connsiteX159-314407" fmla="*/ 70447 w 5729131"/>
                  <a:gd name="connsiteY159-314408" fmla="*/ 656742 h 2329276"/>
                  <a:gd name="connsiteX160-314409" fmla="*/ 102261 w 5729131"/>
                  <a:gd name="connsiteY160-314410" fmla="*/ 586296 h 2329276"/>
                  <a:gd name="connsiteX161-314411" fmla="*/ 43177 w 5729131"/>
                  <a:gd name="connsiteY161-314412" fmla="*/ 520395 h 2329276"/>
                  <a:gd name="connsiteX162-314413" fmla="*/ 49994 w 5729131"/>
                  <a:gd name="connsiteY162-314414" fmla="*/ 445403 h 2329276"/>
                  <a:gd name="connsiteX163-314415" fmla="*/ 81809 w 5729131"/>
                  <a:gd name="connsiteY163-314416" fmla="*/ 440858 h 2329276"/>
                  <a:gd name="connsiteX164-314417" fmla="*/ 145438 w 5729131"/>
                  <a:gd name="connsiteY164-314418" fmla="*/ 397682 h 2329276"/>
                  <a:gd name="connsiteX165-314419" fmla="*/ 184070 w 5729131"/>
                  <a:gd name="connsiteY165-314420" fmla="*/ 359050 h 2329276"/>
                  <a:gd name="connsiteX166-314421" fmla="*/ 189699 w 5729131"/>
                  <a:gd name="connsiteY166-314422" fmla="*/ 365328 h 2329276"/>
                  <a:gd name="connsiteX167-314423" fmla="*/ 195977 w 5729131"/>
                  <a:gd name="connsiteY167-314424" fmla="*/ 359050 h 2329276"/>
                  <a:gd name="connsiteX168-314425" fmla="*/ 255061 w 5729131"/>
                  <a:gd name="connsiteY168-314426" fmla="*/ 424951 h 2329276"/>
                  <a:gd name="connsiteX169-314427" fmla="*/ 350504 w 5729131"/>
                  <a:gd name="connsiteY169-314428" fmla="*/ 445403 h 2329276"/>
                  <a:gd name="connsiteX170-314429" fmla="*/ 491397 w 5729131"/>
                  <a:gd name="connsiteY170-314430" fmla="*/ 559027 h 2329276"/>
                  <a:gd name="connsiteX171-314431" fmla="*/ 523211 w 5729131"/>
                  <a:gd name="connsiteY171-314432" fmla="*/ 606748 h 2329276"/>
                  <a:gd name="connsiteX172-314433" fmla="*/ 523211 w 5729131"/>
                  <a:gd name="connsiteY172-314434" fmla="*/ 665832 h 2329276"/>
                  <a:gd name="connsiteX173-314435" fmla="*/ 486852 w 5729131"/>
                  <a:gd name="connsiteY173-314436" fmla="*/ 720371 h 2329276"/>
                  <a:gd name="connsiteX174-314437" fmla="*/ 420951 w 5729131"/>
                  <a:gd name="connsiteY174-314438" fmla="*/ 740824 h 2329276"/>
                  <a:gd name="connsiteX175-314439" fmla="*/ 415909 w 5729131"/>
                  <a:gd name="connsiteY175-314440" fmla="*/ 738693 h 2329276"/>
                  <a:gd name="connsiteX176-314441" fmla="*/ 409044 w 5729131"/>
                  <a:gd name="connsiteY176-314442" fmla="*/ 740824 h 2329276"/>
                  <a:gd name="connsiteX177-314443" fmla="*/ 252950 w 5729131"/>
                  <a:gd name="connsiteY177-314444" fmla="*/ 674868 h 2329276"/>
                  <a:gd name="connsiteX178-314445" fmla="*/ 232336 w 5729131"/>
                  <a:gd name="connsiteY178-314446" fmla="*/ 681740 h 2329276"/>
                  <a:gd name="connsiteX179-314447" fmla="*/ 291420 w 5729131"/>
                  <a:gd name="connsiteY179-314448" fmla="*/ 752186 h 2329276"/>
                  <a:gd name="connsiteX180-314449" fmla="*/ 291420 w 5729131"/>
                  <a:gd name="connsiteY180-314450" fmla="*/ 790818 h 2329276"/>
                  <a:gd name="connsiteX181-314451" fmla="*/ 298238 w 5729131"/>
                  <a:gd name="connsiteY181-314452" fmla="*/ 877172 h 2329276"/>
                  <a:gd name="connsiteX182-314453" fmla="*/ 345959 w 5729131"/>
                  <a:gd name="connsiteY182-314454" fmla="*/ 908986 h 2329276"/>
                  <a:gd name="connsiteX183-314455" fmla="*/ 362087 w 5729131"/>
                  <a:gd name="connsiteY183-314456" fmla="*/ 918394 h 2329276"/>
                  <a:gd name="connsiteX184-314457" fmla="*/ 365867 w 5729131"/>
                  <a:gd name="connsiteY184-314458" fmla="*/ 886261 h 2329276"/>
                  <a:gd name="connsiteX185-314459" fmla="*/ 345415 w 5729131"/>
                  <a:gd name="connsiteY185-314460" fmla="*/ 849902 h 2329276"/>
                  <a:gd name="connsiteX186-314461" fmla="*/ 365867 w 5729131"/>
                  <a:gd name="connsiteY186-314462" fmla="*/ 818087 h 2329276"/>
                  <a:gd name="connsiteX187-314463" fmla="*/ 374560 w 5729131"/>
                  <a:gd name="connsiteY187-314464" fmla="*/ 823086 h 2329276"/>
                  <a:gd name="connsiteX188-314465" fmla="*/ 377774 w 5729131"/>
                  <a:gd name="connsiteY188-314466" fmla="*/ 818087 h 2329276"/>
                  <a:gd name="connsiteX189-314467" fmla="*/ 461933 w 5729131"/>
                  <a:gd name="connsiteY189-314468" fmla="*/ 866479 h 2329276"/>
                  <a:gd name="connsiteX190-314469" fmla="*/ 484035 w 5729131"/>
                  <a:gd name="connsiteY190-314470" fmla="*/ 849902 h 2329276"/>
                  <a:gd name="connsiteX191-314471" fmla="*/ 463583 w 5729131"/>
                  <a:gd name="connsiteY191-314472" fmla="*/ 784000 h 2329276"/>
                  <a:gd name="connsiteX192-314473" fmla="*/ 549936 w 5729131"/>
                  <a:gd name="connsiteY192-314474" fmla="*/ 697647 h 2329276"/>
                  <a:gd name="connsiteX193-314475" fmla="*/ 559742 w 5729131"/>
                  <a:gd name="connsiteY193-314476" fmla="*/ 699748 h 2329276"/>
                  <a:gd name="connsiteX194-314477" fmla="*/ 561843 w 5729131"/>
                  <a:gd name="connsiteY194-314478" fmla="*/ 697647 h 2329276"/>
                  <a:gd name="connsiteX195-314479" fmla="*/ 593658 w 5729131"/>
                  <a:gd name="connsiteY195-314480" fmla="*/ 704464 h 2329276"/>
                  <a:gd name="connsiteX196-314481" fmla="*/ 620945 w 5729131"/>
                  <a:gd name="connsiteY196-314482" fmla="*/ 728341 h 2329276"/>
                  <a:gd name="connsiteX197-314483" fmla="*/ 640835 w 5729131"/>
                  <a:gd name="connsiteY197-314484" fmla="*/ 672650 h 2329276"/>
                  <a:gd name="connsiteX198-314485" fmla="*/ 609020 w 5729131"/>
                  <a:gd name="connsiteY198-314486" fmla="*/ 618111 h 2329276"/>
                  <a:gd name="connsiteX199-314487" fmla="*/ 624928 w 5729131"/>
                  <a:gd name="connsiteY199-314488" fmla="*/ 559027 h 2329276"/>
                  <a:gd name="connsiteX200-314489" fmla="*/ 597658 w 5729131"/>
                  <a:gd name="connsiteY200-314490" fmla="*/ 499942 h 2329276"/>
                  <a:gd name="connsiteX201-314491" fmla="*/ 611562 w 5729131"/>
                  <a:gd name="connsiteY201-314492" fmla="*/ 504268 h 2329276"/>
                  <a:gd name="connsiteX202-314493" fmla="*/ 609565 w 5729131"/>
                  <a:gd name="connsiteY202-314494" fmla="*/ 499942 h 2329276"/>
                  <a:gd name="connsiteX203-314495" fmla="*/ 711826 w 5729131"/>
                  <a:gd name="connsiteY203-314496" fmla="*/ 531757 h 2329276"/>
                  <a:gd name="connsiteX204-314497" fmla="*/ 732278 w 5729131"/>
                  <a:gd name="connsiteY204-314498" fmla="*/ 586296 h 2329276"/>
                  <a:gd name="connsiteX205-314499" fmla="*/ 684556 w 5729131"/>
                  <a:gd name="connsiteY205-314500" fmla="*/ 597658 h 2329276"/>
                  <a:gd name="connsiteX206-314501" fmla="*/ 684556 w 5729131"/>
                  <a:gd name="connsiteY206-314502" fmla="*/ 649925 h 2329276"/>
                  <a:gd name="connsiteX207-314503" fmla="*/ 713309 w 5729131"/>
                  <a:gd name="connsiteY207-314504" fmla="*/ 678678 h 2329276"/>
                  <a:gd name="connsiteX208-314505" fmla="*/ 763548 w 5729131"/>
                  <a:gd name="connsiteY208-314506" fmla="*/ 661287 h 2329276"/>
                  <a:gd name="connsiteX209-314507" fmla="*/ 770365 w 5729131"/>
                  <a:gd name="connsiteY209-314508" fmla="*/ 602203 h 2329276"/>
                  <a:gd name="connsiteX210-314509" fmla="*/ 845357 w 5729131"/>
                  <a:gd name="connsiteY210-314510" fmla="*/ 554482 h 2329276"/>
                  <a:gd name="connsiteX211-314511" fmla="*/ 972614 w 5729131"/>
                  <a:gd name="connsiteY211-314512" fmla="*/ 468128 h 2329276"/>
                  <a:gd name="connsiteX212-314513" fmla="*/ 982566 w 5729131"/>
                  <a:gd name="connsiteY212-314514" fmla="*/ 469455 h 2329276"/>
                  <a:gd name="connsiteX213-314515" fmla="*/ 984521 w 5729131"/>
                  <a:gd name="connsiteY213-314516" fmla="*/ 468128 h 2329276"/>
                  <a:gd name="connsiteX214-314517" fmla="*/ 1018608 w 5729131"/>
                  <a:gd name="connsiteY214-314518" fmla="*/ 472673 h 2329276"/>
                  <a:gd name="connsiteX215-314519" fmla="*/ 979977 w 5729131"/>
                  <a:gd name="connsiteY215-314520" fmla="*/ 536302 h 2329276"/>
                  <a:gd name="connsiteX216-314521" fmla="*/ 1012666 w 5729131"/>
                  <a:gd name="connsiteY216-314522" fmla="*/ 541463 h 2329276"/>
                  <a:gd name="connsiteX217-314523" fmla="*/ 1038516 w 5729131"/>
                  <a:gd name="connsiteY217-314524" fmla="*/ 511305 h 2329276"/>
                  <a:gd name="connsiteX218-314525" fmla="*/ 1050423 w 5729131"/>
                  <a:gd name="connsiteY218-314526" fmla="*/ 511305 h 2329276"/>
                  <a:gd name="connsiteX219-314527" fmla="*/ 1108962 w 5729131"/>
                  <a:gd name="connsiteY219-314528" fmla="*/ 511305 h 2329276"/>
                  <a:gd name="connsiteX220-314529" fmla="*/ 1161229 w 5729131"/>
                  <a:gd name="connsiteY220-314530" fmla="*/ 468128 h 2329276"/>
                  <a:gd name="connsiteX221-314531" fmla="*/ 1165711 w 5729131"/>
                  <a:gd name="connsiteY221-314532" fmla="*/ 474262 h 2329276"/>
                  <a:gd name="connsiteX222-314533" fmla="*/ 1173136 w 5729131"/>
                  <a:gd name="connsiteY222-314534" fmla="*/ 468128 h 2329276"/>
                  <a:gd name="connsiteX223-314535" fmla="*/ 1210035 w 5729131"/>
                  <a:gd name="connsiteY223-314536" fmla="*/ 518621 h 2329276"/>
                  <a:gd name="connsiteX224-314537" fmla="*/ 1247583 w 5729131"/>
                  <a:gd name="connsiteY224-314538" fmla="*/ 461311 h 2329276"/>
                  <a:gd name="connsiteX225-314539" fmla="*/ 1211223 w 5729131"/>
                  <a:gd name="connsiteY225-314540" fmla="*/ 402227 h 2329276"/>
                  <a:gd name="connsiteX226-314541" fmla="*/ 1227130 w 5729131"/>
                  <a:gd name="connsiteY226-314542" fmla="*/ 365867 h 2329276"/>
                  <a:gd name="connsiteX227-314543" fmla="*/ 1237665 w 5729131"/>
                  <a:gd name="connsiteY227-314544" fmla="*/ 369005 h 2329276"/>
                  <a:gd name="connsiteX228-314545" fmla="*/ 1239037 w 5729131"/>
                  <a:gd name="connsiteY228-314546" fmla="*/ 365867 h 2329276"/>
                  <a:gd name="connsiteX229-314547" fmla="*/ 1345843 w 5729131"/>
                  <a:gd name="connsiteY229-314548" fmla="*/ 397682 h 2329276"/>
                  <a:gd name="connsiteX230-314549" fmla="*/ 1400382 w 5729131"/>
                  <a:gd name="connsiteY230-314550" fmla="*/ 429496 h 2329276"/>
                  <a:gd name="connsiteX231-314551" fmla="*/ 1519756 w 5729131"/>
                  <a:gd name="connsiteY231-314552" fmla="*/ 536080 h 2329276"/>
                  <a:gd name="connsiteX232-314553" fmla="*/ 1543003 w 5729131"/>
                  <a:gd name="connsiteY232-314554" fmla="*/ 495398 h 2329276"/>
                  <a:gd name="connsiteX233-314555" fmla="*/ 1506643 w 5729131"/>
                  <a:gd name="connsiteY233-314556" fmla="*/ 440858 h 2329276"/>
                  <a:gd name="connsiteX234-314557" fmla="*/ 1506643 w 5729131"/>
                  <a:gd name="connsiteY234-314558" fmla="*/ 418134 h 2329276"/>
                  <a:gd name="connsiteX235-314559" fmla="*/ 1463467 w 5729131"/>
                  <a:gd name="connsiteY235-314560" fmla="*/ 409044 h 2329276"/>
                  <a:gd name="connsiteX236-314561" fmla="*/ 1472556 w 5729131"/>
                  <a:gd name="connsiteY236-314562" fmla="*/ 359050 h 2329276"/>
                  <a:gd name="connsiteX237-314563" fmla="*/ 1452104 w 5729131"/>
                  <a:gd name="connsiteY237-314564" fmla="*/ 272696 h 2329276"/>
                  <a:gd name="connsiteX238-314565" fmla="*/ 1452104 w 5729131"/>
                  <a:gd name="connsiteY238-314566" fmla="*/ 236337 h 2329276"/>
                  <a:gd name="connsiteX239-314567" fmla="*/ 1522551 w 5729131"/>
                  <a:gd name="connsiteY239-314568" fmla="*/ 134076 h 2329276"/>
                  <a:gd name="connsiteX240-314569" fmla="*/ 1543003 w 5729131"/>
                  <a:gd name="connsiteY240-314570" fmla="*/ 20453 h 2329276"/>
                  <a:gd name="connsiteX241-314571" fmla="*/ 1570272 w 5729131"/>
                  <a:gd name="connsiteY241-314572" fmla="*/ 0 h 2329276"/>
                  <a:gd name="connsiteX242-314573" fmla="*/ 1578688 w 5729131"/>
                  <a:gd name="connsiteY242-314574" fmla="*/ 2619 h 2329276"/>
                  <a:gd name="connsiteX243-314575" fmla="*/ 1582179 w 5729131"/>
                  <a:gd name="connsiteY243-314576" fmla="*/ 0 h 2329276"/>
                  <a:gd name="connsiteX244-314577" fmla="*/ 1684440 w 5729131"/>
                  <a:gd name="connsiteY244-314578" fmla="*/ 31815 h 2329276"/>
                  <a:gd name="connsiteX245-314579" fmla="*/ 1688985 w 5729131"/>
                  <a:gd name="connsiteY245-314580" fmla="*/ 102261 h 2329276"/>
                  <a:gd name="connsiteX246-314581" fmla="*/ 1652625 w 5729131"/>
                  <a:gd name="connsiteY246-314582" fmla="*/ 193160 h 2329276"/>
                  <a:gd name="connsiteX247-314583" fmla="*/ 1679895 w 5729131"/>
                  <a:gd name="connsiteY247-314584" fmla="*/ 231792 h 2329276"/>
                  <a:gd name="connsiteX248-314585" fmla="*/ 1688985 w 5729131"/>
                  <a:gd name="connsiteY248-314586" fmla="*/ 306783 h 2329276"/>
                  <a:gd name="connsiteX249-314587" fmla="*/ 1679895 w 5729131"/>
                  <a:gd name="connsiteY249-314588" fmla="*/ 452221 h 2329276"/>
                  <a:gd name="connsiteX250-314589" fmla="*/ 1636718 w 5729131"/>
                  <a:gd name="connsiteY250-314590" fmla="*/ 715827 h 2329276"/>
                  <a:gd name="connsiteX251-314591" fmla="*/ 1662494 w 5729131"/>
                  <a:gd name="connsiteY251-314592" fmla="*/ 722271 h 2329276"/>
                  <a:gd name="connsiteX0-314593" fmla="*/ 1662494 w 5729131"/>
                  <a:gd name="connsiteY0-314594" fmla="*/ 722271 h 2329276"/>
                  <a:gd name="connsiteX1-314595" fmla="*/ 5729132 w 5729131"/>
                  <a:gd name="connsiteY1-314596" fmla="*/ 785976 h 2329276"/>
                  <a:gd name="connsiteX2-314597" fmla="*/ 5693366 w 5729131"/>
                  <a:gd name="connsiteY2-314598" fmla="*/ 792603 h 2329276"/>
                  <a:gd name="connsiteX3-314599" fmla="*/ 1811153 w 5729131"/>
                  <a:gd name="connsiteY3-314600" fmla="*/ 1617995 h 2329276"/>
                  <a:gd name="connsiteX4-314601" fmla="*/ 1748069 w 5729131"/>
                  <a:gd name="connsiteY4-314602" fmla="*/ 1656627 h 2329276"/>
                  <a:gd name="connsiteX5-314603" fmla="*/ 1711709 w 5729131"/>
                  <a:gd name="connsiteY5-314604" fmla="*/ 1661172 h 2329276"/>
                  <a:gd name="connsiteX6-314605" fmla="*/ 1711926 w 5729131"/>
                  <a:gd name="connsiteY6-314606" fmla="*/ 1659656 h 2329276"/>
                  <a:gd name="connsiteX7-314607" fmla="*/ 1699803 w 5729131"/>
                  <a:gd name="connsiteY7-314608" fmla="*/ 1661172 h 2329276"/>
                  <a:gd name="connsiteX8-314609" fmla="*/ 1704347 w 5729131"/>
                  <a:gd name="connsiteY8-314610" fmla="*/ 1629357 h 2329276"/>
                  <a:gd name="connsiteX9-314611" fmla="*/ 1662460 w 5729131"/>
                  <a:gd name="connsiteY9-314612" fmla="*/ 1611406 h 2329276"/>
                  <a:gd name="connsiteX10-314613" fmla="*/ 1629901 w 5729131"/>
                  <a:gd name="connsiteY10-314614" fmla="*/ 1624812 h 2329276"/>
                  <a:gd name="connsiteX11-314615" fmla="*/ 1629300 w 5729131"/>
                  <a:gd name="connsiteY11-314616" fmla="*/ 1620157 h 2329276"/>
                  <a:gd name="connsiteX12-314617" fmla="*/ 1617994 w 5729131"/>
                  <a:gd name="connsiteY12-314618" fmla="*/ 1624812 h 2329276"/>
                  <a:gd name="connsiteX13-314619" fmla="*/ 1608904 w 5729131"/>
                  <a:gd name="connsiteY13-314620" fmla="*/ 1554366 h 2329276"/>
                  <a:gd name="connsiteX14-314621" fmla="*/ 1552684 w 5729131"/>
                  <a:gd name="connsiteY14-314622" fmla="*/ 1544673 h 2329276"/>
                  <a:gd name="connsiteX15-314623" fmla="*/ 1518550 w 5729131"/>
                  <a:gd name="connsiteY15-314624" fmla="*/ 1570273 h 2329276"/>
                  <a:gd name="connsiteX16-314625" fmla="*/ 1425379 w 5729131"/>
                  <a:gd name="connsiteY16-314626" fmla="*/ 1590725 h 2329276"/>
                  <a:gd name="connsiteX17-314627" fmla="*/ 1409472 w 5729131"/>
                  <a:gd name="connsiteY17-314628" fmla="*/ 1608905 h 2329276"/>
                  <a:gd name="connsiteX18-314629" fmla="*/ 1270852 w 5729131"/>
                  <a:gd name="connsiteY18-314630" fmla="*/ 1629357 h 2329276"/>
                  <a:gd name="connsiteX19-314631" fmla="*/ 1254945 w 5729131"/>
                  <a:gd name="connsiteY19-314632" fmla="*/ 1649809 h 2329276"/>
                  <a:gd name="connsiteX20-314633" fmla="*/ 1282214 w 5729131"/>
                  <a:gd name="connsiteY20-314634" fmla="*/ 1692986 h 2329276"/>
                  <a:gd name="connsiteX21-314635" fmla="*/ 1243582 w 5729131"/>
                  <a:gd name="connsiteY21-314636" fmla="*/ 1708893 h 2329276"/>
                  <a:gd name="connsiteX22-314637" fmla="*/ 1254945 w 5729131"/>
                  <a:gd name="connsiteY22-314638" fmla="*/ 1727073 h 2329276"/>
                  <a:gd name="connsiteX23-314639" fmla="*/ 1216313 w 5729131"/>
                  <a:gd name="connsiteY23-314640" fmla="*/ 1752070 h 2329276"/>
                  <a:gd name="connsiteX24-314641" fmla="*/ 1275397 w 5729131"/>
                  <a:gd name="connsiteY24-314642" fmla="*/ 1795247 h 2329276"/>
                  <a:gd name="connsiteX25-314643" fmla="*/ 1270852 w 5729131"/>
                  <a:gd name="connsiteY25-314644" fmla="*/ 1822517 h 2329276"/>
                  <a:gd name="connsiteX26-314645" fmla="*/ 1259108 w 5729131"/>
                  <a:gd name="connsiteY26-314646" fmla="*/ 1821538 h 2329276"/>
                  <a:gd name="connsiteX27-314647" fmla="*/ 1258945 w 5729131"/>
                  <a:gd name="connsiteY27-314648" fmla="*/ 1822517 h 2329276"/>
                  <a:gd name="connsiteX28-314649" fmla="*/ 1215644 w 5729131"/>
                  <a:gd name="connsiteY28-314650" fmla="*/ 1818908 h 2329276"/>
                  <a:gd name="connsiteX29-314651" fmla="*/ 1204950 w 5729131"/>
                  <a:gd name="connsiteY29-314652" fmla="*/ 1833879 h 2329276"/>
                  <a:gd name="connsiteX30-314653" fmla="*/ 1196495 w 5729131"/>
                  <a:gd name="connsiteY30-314654" fmla="*/ 1829047 h 2329276"/>
                  <a:gd name="connsiteX31-314655" fmla="*/ 1193043 w 5729131"/>
                  <a:gd name="connsiteY31-314656" fmla="*/ 1833879 h 2329276"/>
                  <a:gd name="connsiteX32-314657" fmla="*/ 1145322 w 5729131"/>
                  <a:gd name="connsiteY32-314658" fmla="*/ 1806609 h 2329276"/>
                  <a:gd name="connsiteX33-314659" fmla="*/ 1098145 w 5729131"/>
                  <a:gd name="connsiteY33-314660" fmla="*/ 1806609 h 2329276"/>
                  <a:gd name="connsiteX34-314661" fmla="*/ 1061785 w 5729131"/>
                  <a:gd name="connsiteY34-314662" fmla="*/ 1833879 h 2329276"/>
                  <a:gd name="connsiteX35-314663" fmla="*/ 1055322 w 5729131"/>
                  <a:gd name="connsiteY35-314664" fmla="*/ 1829796 h 2329276"/>
                  <a:gd name="connsiteX36-314665" fmla="*/ 1049878 w 5729131"/>
                  <a:gd name="connsiteY36-314666" fmla="*/ 1833879 h 2329276"/>
                  <a:gd name="connsiteX37-314667" fmla="*/ 1006701 w 5729131"/>
                  <a:gd name="connsiteY37-314668" fmla="*/ 1806609 h 2329276"/>
                  <a:gd name="connsiteX38-314669" fmla="*/ 924893 w 5729131"/>
                  <a:gd name="connsiteY38-314670" fmla="*/ 1770250 h 2329276"/>
                  <a:gd name="connsiteX39-314671" fmla="*/ 877716 w 5729131"/>
                  <a:gd name="connsiteY39-314672" fmla="*/ 1770250 h 2329276"/>
                  <a:gd name="connsiteX40-314673" fmla="*/ 802724 w 5729131"/>
                  <a:gd name="connsiteY40-314674" fmla="*/ 1833879 h 2329276"/>
                  <a:gd name="connsiteX41-314675" fmla="*/ 798179 w 5729131"/>
                  <a:gd name="connsiteY41-314676" fmla="*/ 1877056 h 2329276"/>
                  <a:gd name="connsiteX42-314677" fmla="*/ 787406 w 5729131"/>
                  <a:gd name="connsiteY42-314678" fmla="*/ 1866283 h 2329276"/>
                  <a:gd name="connsiteX43-314679" fmla="*/ 786272 w 5729131"/>
                  <a:gd name="connsiteY43-314680" fmla="*/ 1877056 h 2329276"/>
                  <a:gd name="connsiteX44-314681" fmla="*/ 756063 w 5729131"/>
                  <a:gd name="connsiteY44-314682" fmla="*/ 1846846 h 2329276"/>
                  <a:gd name="connsiteX45-314683" fmla="*/ 732278 w 5729131"/>
                  <a:gd name="connsiteY45-314684" fmla="*/ 1904325 h 2329276"/>
                  <a:gd name="connsiteX46-314685" fmla="*/ 743640 w 5729131"/>
                  <a:gd name="connsiteY46-314686" fmla="*/ 1913415 h 2329276"/>
                  <a:gd name="connsiteX47-314687" fmla="*/ 723188 w 5729131"/>
                  <a:gd name="connsiteY47-314688" fmla="*/ 1956592 h 2329276"/>
                  <a:gd name="connsiteX48-314689" fmla="*/ 747026 w 5729131"/>
                  <a:gd name="connsiteY48-314690" fmla="*/ 1993433 h 2329276"/>
                  <a:gd name="connsiteX49-314691" fmla="*/ 763548 w 5729131"/>
                  <a:gd name="connsiteY49-314692" fmla="*/ 1990679 h 2329276"/>
                  <a:gd name="connsiteX50-314693" fmla="*/ 764871 w 5729131"/>
                  <a:gd name="connsiteY50-314694" fmla="*/ 1992443 h 2329276"/>
                  <a:gd name="connsiteX51-314695" fmla="*/ 775455 w 5729131"/>
                  <a:gd name="connsiteY51-314696" fmla="*/ 1990679 h 2329276"/>
                  <a:gd name="connsiteX52-314697" fmla="*/ 802724 w 5729131"/>
                  <a:gd name="connsiteY52-314698" fmla="*/ 2027038 h 2329276"/>
                  <a:gd name="connsiteX53-314699" fmla="*/ 798179 w 5729131"/>
                  <a:gd name="connsiteY53-314700" fmla="*/ 2054308 h 2329276"/>
                  <a:gd name="connsiteX54-314701" fmla="*/ 818632 w 5729131"/>
                  <a:gd name="connsiteY54-314702" fmla="*/ 2065670 h 2329276"/>
                  <a:gd name="connsiteX55-314703" fmla="*/ 802724 w 5729131"/>
                  <a:gd name="connsiteY55-314704" fmla="*/ 2097485 h 2329276"/>
                  <a:gd name="connsiteX56-314705" fmla="*/ 766365 w 5729131"/>
                  <a:gd name="connsiteY56-314706" fmla="*/ 2102030 h 2329276"/>
                  <a:gd name="connsiteX57-314707" fmla="*/ 727733 w 5729131"/>
                  <a:gd name="connsiteY57-314708" fmla="*/ 2161114 h 2329276"/>
                  <a:gd name="connsiteX58-314709" fmla="*/ 759548 w 5729131"/>
                  <a:gd name="connsiteY58-314710" fmla="*/ 2204291 h 2329276"/>
                  <a:gd name="connsiteX59-314711" fmla="*/ 759548 w 5729131"/>
                  <a:gd name="connsiteY59-314712" fmla="*/ 2242922 h 2329276"/>
                  <a:gd name="connsiteX60-314713" fmla="*/ 798179 w 5729131"/>
                  <a:gd name="connsiteY60-314714" fmla="*/ 2302007 h 2329276"/>
                  <a:gd name="connsiteX61-314715" fmla="*/ 775455 w 5729131"/>
                  <a:gd name="connsiteY61-314716" fmla="*/ 2317914 h 2329276"/>
                  <a:gd name="connsiteX62-314717" fmla="*/ 770910 w 5729131"/>
                  <a:gd name="connsiteY62-314718" fmla="*/ 2329276 h 2329276"/>
                  <a:gd name="connsiteX63-314719" fmla="*/ 759003 w 5729131"/>
                  <a:gd name="connsiteY63-314720" fmla="*/ 2329276 h 2329276"/>
                  <a:gd name="connsiteX64-314721" fmla="*/ 755003 w 5729131"/>
                  <a:gd name="connsiteY64-314722" fmla="*/ 2329276 h 2329276"/>
                  <a:gd name="connsiteX65-314723" fmla="*/ 743096 w 5729131"/>
                  <a:gd name="connsiteY65-314724" fmla="*/ 2329276 h 2329276"/>
                  <a:gd name="connsiteX66-314725" fmla="*/ 715826 w 5729131"/>
                  <a:gd name="connsiteY66-314726" fmla="*/ 2295189 h 2329276"/>
                  <a:gd name="connsiteX67-314727" fmla="*/ 704464 w 5729131"/>
                  <a:gd name="connsiteY67-314728" fmla="*/ 2295189 h 2329276"/>
                  <a:gd name="connsiteX68-314729" fmla="*/ 684012 w 5729131"/>
                  <a:gd name="connsiteY68-314730" fmla="*/ 2286099 h 2329276"/>
                  <a:gd name="connsiteX69-314731" fmla="*/ 672649 w 5729131"/>
                  <a:gd name="connsiteY69-314732" fmla="*/ 2263375 h 2329276"/>
                  <a:gd name="connsiteX70-314733" fmla="*/ 645222 w 5729131"/>
                  <a:gd name="connsiteY70-314734" fmla="*/ 2255538 h 2329276"/>
                  <a:gd name="connsiteX71-314735" fmla="*/ 625472 w 5729131"/>
                  <a:gd name="connsiteY71-314736" fmla="*/ 2258830 h 2329276"/>
                  <a:gd name="connsiteX72-314737" fmla="*/ 623771 w 5729131"/>
                  <a:gd name="connsiteY72-314738" fmla="*/ 2257129 h 2329276"/>
                  <a:gd name="connsiteX73-314739" fmla="*/ 613565 w 5729131"/>
                  <a:gd name="connsiteY73-314740" fmla="*/ 2258830 h 2329276"/>
                  <a:gd name="connsiteX74-314741" fmla="*/ 609020 w 5729131"/>
                  <a:gd name="connsiteY74-314742" fmla="*/ 2254285 h 2329276"/>
                  <a:gd name="connsiteX75-314743" fmla="*/ 559026 w 5729131"/>
                  <a:gd name="connsiteY75-314744" fmla="*/ 2227015 h 2329276"/>
                  <a:gd name="connsiteX76-314745" fmla="*/ 506760 w 5729131"/>
                  <a:gd name="connsiteY76-314746" fmla="*/ 2220198 h 2329276"/>
                  <a:gd name="connsiteX77-314747" fmla="*/ 483280 w 5729131"/>
                  <a:gd name="connsiteY77-314748" fmla="*/ 2213489 h 2329276"/>
                  <a:gd name="connsiteX78-314749" fmla="*/ 480035 w 5729131"/>
                  <a:gd name="connsiteY78-314750" fmla="*/ 2215653 h 2329276"/>
                  <a:gd name="connsiteX79-314751" fmla="*/ 475042 w 5729131"/>
                  <a:gd name="connsiteY79-314752" fmla="*/ 2211135 h 2329276"/>
                  <a:gd name="connsiteX80-314753" fmla="*/ 474945 w 5729131"/>
                  <a:gd name="connsiteY80-314754" fmla="*/ 2211108 h 2329276"/>
                  <a:gd name="connsiteX81-314755" fmla="*/ 468128 w 5729131"/>
                  <a:gd name="connsiteY81-314756" fmla="*/ 2215653 h 2329276"/>
                  <a:gd name="connsiteX82-314757" fmla="*/ 420406 w 5729131"/>
                  <a:gd name="connsiteY82-314758" fmla="*/ 2172476 h 2329276"/>
                  <a:gd name="connsiteX83-314759" fmla="*/ 381774 w 5729131"/>
                  <a:gd name="connsiteY83-314760" fmla="*/ 2156569 h 2329276"/>
                  <a:gd name="connsiteX84-314761" fmla="*/ 349960 w 5729131"/>
                  <a:gd name="connsiteY84-314762" fmla="*/ 2124754 h 2329276"/>
                  <a:gd name="connsiteX85-314763" fmla="*/ 377229 w 5729131"/>
                  <a:gd name="connsiteY85-314764" fmla="*/ 2117937 h 2329276"/>
                  <a:gd name="connsiteX86-314765" fmla="*/ 404499 w 5729131"/>
                  <a:gd name="connsiteY86-314766" fmla="*/ 2070215 h 2329276"/>
                  <a:gd name="connsiteX87-314767" fmla="*/ 388591 w 5729131"/>
                  <a:gd name="connsiteY87-314768" fmla="*/ 2054308 h 2329276"/>
                  <a:gd name="connsiteX88-314769" fmla="*/ 440858 w 5729131"/>
                  <a:gd name="connsiteY88-314770" fmla="*/ 2027038 h 2329276"/>
                  <a:gd name="connsiteX89-314771" fmla="*/ 440858 w 5729131"/>
                  <a:gd name="connsiteY89-314772" fmla="*/ 2023982 h 2329276"/>
                  <a:gd name="connsiteX90-314773" fmla="*/ 416406 w 5729131"/>
                  <a:gd name="connsiteY90-314774" fmla="*/ 2027038 h 2329276"/>
                  <a:gd name="connsiteX91-314775" fmla="*/ 416406 w 5729131"/>
                  <a:gd name="connsiteY91-314776" fmla="*/ 2025550 h 2329276"/>
                  <a:gd name="connsiteX92-314777" fmla="*/ 404499 w 5729131"/>
                  <a:gd name="connsiteY92-314778" fmla="*/ 2027038 h 2329276"/>
                  <a:gd name="connsiteX93-314779" fmla="*/ 404499 w 5729131"/>
                  <a:gd name="connsiteY93-314780" fmla="*/ 2006586 h 2329276"/>
                  <a:gd name="connsiteX94-314781" fmla="*/ 424951 w 5729131"/>
                  <a:gd name="connsiteY94-314782" fmla="*/ 1990679 h 2329276"/>
                  <a:gd name="connsiteX95-314783" fmla="*/ 463583 w 5729131"/>
                  <a:gd name="connsiteY95-314784" fmla="*/ 1983862 h 2329276"/>
                  <a:gd name="connsiteX96-314785" fmla="*/ 468128 w 5729131"/>
                  <a:gd name="connsiteY96-314786" fmla="*/ 1967954 h 2329276"/>
                  <a:gd name="connsiteX97-314787" fmla="*/ 456765 w 5729131"/>
                  <a:gd name="connsiteY97-314788" fmla="*/ 1936140 h 2329276"/>
                  <a:gd name="connsiteX98-314789" fmla="*/ 474945 w 5729131"/>
                  <a:gd name="connsiteY98-314790" fmla="*/ 1908870 h 2329276"/>
                  <a:gd name="connsiteX99-314791" fmla="*/ 474945 w 5729131"/>
                  <a:gd name="connsiteY99-314792" fmla="*/ 1888418 h 2329276"/>
                  <a:gd name="connsiteX100-314793" fmla="*/ 420406 w 5729131"/>
                  <a:gd name="connsiteY100-314794" fmla="*/ 1870238 h 2329276"/>
                  <a:gd name="connsiteX101-314795" fmla="*/ 409588 w 5729131"/>
                  <a:gd name="connsiteY101-314796" fmla="*/ 1870238 h 2329276"/>
                  <a:gd name="connsiteX102-314797" fmla="*/ 397681 w 5729131"/>
                  <a:gd name="connsiteY102-314798" fmla="*/ 1870238 h 2329276"/>
                  <a:gd name="connsiteX103-314799" fmla="*/ 379485 w 5729131"/>
                  <a:gd name="connsiteY103-314800" fmla="*/ 1847999 h 2329276"/>
                  <a:gd name="connsiteX104-314801" fmla="*/ 357322 w 5729131"/>
                  <a:gd name="connsiteY104-314802" fmla="*/ 1854331 h 2329276"/>
                  <a:gd name="connsiteX105-314803" fmla="*/ 352842 w 5729131"/>
                  <a:gd name="connsiteY105-314804" fmla="*/ 1852209 h 2329276"/>
                  <a:gd name="connsiteX106-314805" fmla="*/ 345415 w 5729131"/>
                  <a:gd name="connsiteY106-314806" fmla="*/ 1854331 h 2329276"/>
                  <a:gd name="connsiteX107-314807" fmla="*/ 302238 w 5729131"/>
                  <a:gd name="connsiteY107-314808" fmla="*/ 1833879 h 2329276"/>
                  <a:gd name="connsiteX108-314809" fmla="*/ 302238 w 5729131"/>
                  <a:gd name="connsiteY108-314810" fmla="*/ 1822517 h 2329276"/>
                  <a:gd name="connsiteX109-314811" fmla="*/ 286331 w 5729131"/>
                  <a:gd name="connsiteY109-314812" fmla="*/ 1795247 h 2329276"/>
                  <a:gd name="connsiteX110-314813" fmla="*/ 270968 w 5729131"/>
                  <a:gd name="connsiteY110-314814" fmla="*/ 1795247 h 2329276"/>
                  <a:gd name="connsiteX111-314815" fmla="*/ 259061 w 5729131"/>
                  <a:gd name="connsiteY111-314816" fmla="*/ 1795247 h 2329276"/>
                  <a:gd name="connsiteX112-314817" fmla="*/ 254516 w 5729131"/>
                  <a:gd name="connsiteY112-314818" fmla="*/ 1779340 h 2329276"/>
                  <a:gd name="connsiteX113-314819" fmla="*/ 263606 w 5729131"/>
                  <a:gd name="connsiteY113-314820" fmla="*/ 1763433 h 2329276"/>
                  <a:gd name="connsiteX114-314821" fmla="*/ 243991 w 5729131"/>
                  <a:gd name="connsiteY114-314822" fmla="*/ 1732920 h 2329276"/>
                  <a:gd name="connsiteX115-314823" fmla="*/ 216429 w 5729131"/>
                  <a:gd name="connsiteY115-314824" fmla="*/ 1736163 h 2329276"/>
                  <a:gd name="connsiteX116-314825" fmla="*/ 212956 w 5729131"/>
                  <a:gd name="connsiteY116-314826" fmla="*/ 1735171 h 2329276"/>
                  <a:gd name="connsiteX117-314827" fmla="*/ 204522 w 5729131"/>
                  <a:gd name="connsiteY117-314828" fmla="*/ 1736163 h 2329276"/>
                  <a:gd name="connsiteX118-314829" fmla="*/ 199623 w 5729131"/>
                  <a:gd name="connsiteY118-314830" fmla="*/ 1734763 h 2329276"/>
                  <a:gd name="connsiteX119-314831" fmla="*/ 195977 w 5729131"/>
                  <a:gd name="connsiteY119-314832" fmla="*/ 1747525 h 2329276"/>
                  <a:gd name="connsiteX120-314833" fmla="*/ 184968 w 5729131"/>
                  <a:gd name="connsiteY120-314834" fmla="*/ 1744380 h 2329276"/>
                  <a:gd name="connsiteX121-314835" fmla="*/ 184070 w 5729131"/>
                  <a:gd name="connsiteY121-314836" fmla="*/ 1747525 h 2329276"/>
                  <a:gd name="connsiteX122-314837" fmla="*/ 168163 w 5729131"/>
                  <a:gd name="connsiteY122-314838" fmla="*/ 1742990 h 2329276"/>
                  <a:gd name="connsiteX123-314839" fmla="*/ 156800 w 5729131"/>
                  <a:gd name="connsiteY123-314840" fmla="*/ 1704348 h 2329276"/>
                  <a:gd name="connsiteX124-314841" fmla="*/ 152255 w 5729131"/>
                  <a:gd name="connsiteY124-314842" fmla="*/ 1688441 h 2329276"/>
                  <a:gd name="connsiteX125-314843" fmla="*/ 156800 w 5729131"/>
                  <a:gd name="connsiteY125-314844" fmla="*/ 1683896 h 2329276"/>
                  <a:gd name="connsiteX126-314845" fmla="*/ 168707 w 5729131"/>
                  <a:gd name="connsiteY126-314846" fmla="*/ 1683896 h 2329276"/>
                  <a:gd name="connsiteX127-314847" fmla="*/ 188615 w 5729131"/>
                  <a:gd name="connsiteY127-314848" fmla="*/ 1683896 h 2329276"/>
                  <a:gd name="connsiteX128-314849" fmla="*/ 199977 w 5729131"/>
                  <a:gd name="connsiteY128-314850" fmla="*/ 1672534 h 2329276"/>
                  <a:gd name="connsiteX129-314851" fmla="*/ 188615 w 5729131"/>
                  <a:gd name="connsiteY129-314852" fmla="*/ 1649809 h 2329276"/>
                  <a:gd name="connsiteX130-314853" fmla="*/ 168163 w 5729131"/>
                  <a:gd name="connsiteY130-314854" fmla="*/ 1640720 h 2329276"/>
                  <a:gd name="connsiteX131-314855" fmla="*/ 168163 w 5729131"/>
                  <a:gd name="connsiteY131-314856" fmla="*/ 1633902 h 2329276"/>
                  <a:gd name="connsiteX132-314857" fmla="*/ 152255 w 5729131"/>
                  <a:gd name="connsiteY132-314858" fmla="*/ 1617995 h 2329276"/>
                  <a:gd name="connsiteX133-314859" fmla="*/ 129531 w 5729131"/>
                  <a:gd name="connsiteY133-314860" fmla="*/ 1581635 h 2329276"/>
                  <a:gd name="connsiteX134-314861" fmla="*/ 140893 w 5729131"/>
                  <a:gd name="connsiteY134-314862" fmla="*/ 1558911 h 2329276"/>
                  <a:gd name="connsiteX135-314863" fmla="*/ 136348 w 5729131"/>
                  <a:gd name="connsiteY135-314864" fmla="*/ 1531641 h 2329276"/>
                  <a:gd name="connsiteX136-314865" fmla="*/ 103789 w 5729131"/>
                  <a:gd name="connsiteY136-314866" fmla="*/ 1518234 h 2329276"/>
                  <a:gd name="connsiteX137-314867" fmla="*/ 93716 w 5729131"/>
                  <a:gd name="connsiteY137-314868" fmla="*/ 1522551 h 2329276"/>
                  <a:gd name="connsiteX138-314869" fmla="*/ 91868 w 5729131"/>
                  <a:gd name="connsiteY138-314870" fmla="*/ 1518240 h 2329276"/>
                  <a:gd name="connsiteX139-314871" fmla="*/ 81809 w 5729131"/>
                  <a:gd name="connsiteY139-314872" fmla="*/ 1522551 h 2329276"/>
                  <a:gd name="connsiteX140-314873" fmla="*/ 74992 w 5729131"/>
                  <a:gd name="connsiteY140-314874" fmla="*/ 1506644 h 2329276"/>
                  <a:gd name="connsiteX141-314875" fmla="*/ 34087 w 5729131"/>
                  <a:gd name="connsiteY141-314876" fmla="*/ 1495282 h 2329276"/>
                  <a:gd name="connsiteX142-314877" fmla="*/ 22725 w 5729131"/>
                  <a:gd name="connsiteY142-314878" fmla="*/ 1452105 h 2329276"/>
                  <a:gd name="connsiteX143-314879" fmla="*/ 22725 w 5729131"/>
                  <a:gd name="connsiteY143-314880" fmla="*/ 1420290 h 2329276"/>
                  <a:gd name="connsiteX144-314881" fmla="*/ 0 w 5729131"/>
                  <a:gd name="connsiteY144-314882" fmla="*/ 1404383 h 2329276"/>
                  <a:gd name="connsiteX145-314883" fmla="*/ 15907 w 5729131"/>
                  <a:gd name="connsiteY145-314884" fmla="*/ 1381659 h 2329276"/>
                  <a:gd name="connsiteX146-314885" fmla="*/ 6818 w 5729131"/>
                  <a:gd name="connsiteY146-314886" fmla="*/ 1318030 h 2329276"/>
                  <a:gd name="connsiteX147-314887" fmla="*/ 34087 w 5729131"/>
                  <a:gd name="connsiteY147-314888" fmla="*/ 1274853 h 2329276"/>
                  <a:gd name="connsiteX148-314889" fmla="*/ 27270 w 5729131"/>
                  <a:gd name="connsiteY148-314890" fmla="*/ 1263491 h 2329276"/>
                  <a:gd name="connsiteX149-314891" fmla="*/ 70447 w 5729131"/>
                  <a:gd name="connsiteY149-314892" fmla="*/ 1224859 h 2329276"/>
                  <a:gd name="connsiteX150-314893" fmla="*/ 27270 w 5729131"/>
                  <a:gd name="connsiteY150-314894" fmla="*/ 1188499 h 2329276"/>
                  <a:gd name="connsiteX151-314895" fmla="*/ 109078 w 5729131"/>
                  <a:gd name="connsiteY151-314896" fmla="*/ 1090783 h 2329276"/>
                  <a:gd name="connsiteX152-314897" fmla="*/ 145438 w 5729131"/>
                  <a:gd name="connsiteY152-314898" fmla="*/ 1047606 h 2329276"/>
                  <a:gd name="connsiteX153-314899" fmla="*/ 156800 w 5729131"/>
                  <a:gd name="connsiteY153-314900" fmla="*/ 1004430 h 2329276"/>
                  <a:gd name="connsiteX154-314901" fmla="*/ 102261 w 5729131"/>
                  <a:gd name="connsiteY154-314902" fmla="*/ 952163 h 2329276"/>
                  <a:gd name="connsiteX155-314903" fmla="*/ 118168 w 5729131"/>
                  <a:gd name="connsiteY155-314904" fmla="*/ 897624 h 2329276"/>
                  <a:gd name="connsiteX156-314905" fmla="*/ 86354 w 5729131"/>
                  <a:gd name="connsiteY156-314906" fmla="*/ 833995 h 2329276"/>
                  <a:gd name="connsiteX157-314907" fmla="*/ 109078 w 5729131"/>
                  <a:gd name="connsiteY157-314908" fmla="*/ 759003 h 2329276"/>
                  <a:gd name="connsiteX158-314909" fmla="*/ 70447 w 5729131"/>
                  <a:gd name="connsiteY158-314910" fmla="*/ 656742 h 2329276"/>
                  <a:gd name="connsiteX159-314911" fmla="*/ 102261 w 5729131"/>
                  <a:gd name="connsiteY159-314912" fmla="*/ 586296 h 2329276"/>
                  <a:gd name="connsiteX160-314913" fmla="*/ 43177 w 5729131"/>
                  <a:gd name="connsiteY160-314914" fmla="*/ 520395 h 2329276"/>
                  <a:gd name="connsiteX161-314915" fmla="*/ 49994 w 5729131"/>
                  <a:gd name="connsiteY161-314916" fmla="*/ 445403 h 2329276"/>
                  <a:gd name="connsiteX162-314917" fmla="*/ 81809 w 5729131"/>
                  <a:gd name="connsiteY162-314918" fmla="*/ 440858 h 2329276"/>
                  <a:gd name="connsiteX163-314919" fmla="*/ 145438 w 5729131"/>
                  <a:gd name="connsiteY163-314920" fmla="*/ 397682 h 2329276"/>
                  <a:gd name="connsiteX164-314921" fmla="*/ 184070 w 5729131"/>
                  <a:gd name="connsiteY164-314922" fmla="*/ 359050 h 2329276"/>
                  <a:gd name="connsiteX165-314923" fmla="*/ 189699 w 5729131"/>
                  <a:gd name="connsiteY165-314924" fmla="*/ 365328 h 2329276"/>
                  <a:gd name="connsiteX166-314925" fmla="*/ 195977 w 5729131"/>
                  <a:gd name="connsiteY166-314926" fmla="*/ 359050 h 2329276"/>
                  <a:gd name="connsiteX167-314927" fmla="*/ 255061 w 5729131"/>
                  <a:gd name="connsiteY167-314928" fmla="*/ 424951 h 2329276"/>
                  <a:gd name="connsiteX168-314929" fmla="*/ 350504 w 5729131"/>
                  <a:gd name="connsiteY168-314930" fmla="*/ 445403 h 2329276"/>
                  <a:gd name="connsiteX169-314931" fmla="*/ 491397 w 5729131"/>
                  <a:gd name="connsiteY169-314932" fmla="*/ 559027 h 2329276"/>
                  <a:gd name="connsiteX170-314933" fmla="*/ 523211 w 5729131"/>
                  <a:gd name="connsiteY170-314934" fmla="*/ 606748 h 2329276"/>
                  <a:gd name="connsiteX171-314935" fmla="*/ 523211 w 5729131"/>
                  <a:gd name="connsiteY171-314936" fmla="*/ 665832 h 2329276"/>
                  <a:gd name="connsiteX172-314937" fmla="*/ 486852 w 5729131"/>
                  <a:gd name="connsiteY172-314938" fmla="*/ 720371 h 2329276"/>
                  <a:gd name="connsiteX173-314939" fmla="*/ 420951 w 5729131"/>
                  <a:gd name="connsiteY173-314940" fmla="*/ 740824 h 2329276"/>
                  <a:gd name="connsiteX174-314941" fmla="*/ 415909 w 5729131"/>
                  <a:gd name="connsiteY174-314942" fmla="*/ 738693 h 2329276"/>
                  <a:gd name="connsiteX175-314943" fmla="*/ 409044 w 5729131"/>
                  <a:gd name="connsiteY175-314944" fmla="*/ 740824 h 2329276"/>
                  <a:gd name="connsiteX176-314945" fmla="*/ 252950 w 5729131"/>
                  <a:gd name="connsiteY176-314946" fmla="*/ 674868 h 2329276"/>
                  <a:gd name="connsiteX177-314947" fmla="*/ 232336 w 5729131"/>
                  <a:gd name="connsiteY177-314948" fmla="*/ 681740 h 2329276"/>
                  <a:gd name="connsiteX178-314949" fmla="*/ 291420 w 5729131"/>
                  <a:gd name="connsiteY178-314950" fmla="*/ 752186 h 2329276"/>
                  <a:gd name="connsiteX179-314951" fmla="*/ 291420 w 5729131"/>
                  <a:gd name="connsiteY179-314952" fmla="*/ 790818 h 2329276"/>
                  <a:gd name="connsiteX180-314953" fmla="*/ 298238 w 5729131"/>
                  <a:gd name="connsiteY180-314954" fmla="*/ 877172 h 2329276"/>
                  <a:gd name="connsiteX181-314955" fmla="*/ 345959 w 5729131"/>
                  <a:gd name="connsiteY181-314956" fmla="*/ 908986 h 2329276"/>
                  <a:gd name="connsiteX182-314957" fmla="*/ 362087 w 5729131"/>
                  <a:gd name="connsiteY182-314958" fmla="*/ 918394 h 2329276"/>
                  <a:gd name="connsiteX183-314959" fmla="*/ 365867 w 5729131"/>
                  <a:gd name="connsiteY183-314960" fmla="*/ 886261 h 2329276"/>
                  <a:gd name="connsiteX184-314961" fmla="*/ 345415 w 5729131"/>
                  <a:gd name="connsiteY184-314962" fmla="*/ 849902 h 2329276"/>
                  <a:gd name="connsiteX185-314963" fmla="*/ 365867 w 5729131"/>
                  <a:gd name="connsiteY185-314964" fmla="*/ 818087 h 2329276"/>
                  <a:gd name="connsiteX186-314965" fmla="*/ 374560 w 5729131"/>
                  <a:gd name="connsiteY186-314966" fmla="*/ 823086 h 2329276"/>
                  <a:gd name="connsiteX187-314967" fmla="*/ 377774 w 5729131"/>
                  <a:gd name="connsiteY187-314968" fmla="*/ 818087 h 2329276"/>
                  <a:gd name="connsiteX188-314969" fmla="*/ 461933 w 5729131"/>
                  <a:gd name="connsiteY188-314970" fmla="*/ 866479 h 2329276"/>
                  <a:gd name="connsiteX189-314971" fmla="*/ 484035 w 5729131"/>
                  <a:gd name="connsiteY189-314972" fmla="*/ 849902 h 2329276"/>
                  <a:gd name="connsiteX190-314973" fmla="*/ 463583 w 5729131"/>
                  <a:gd name="connsiteY190-314974" fmla="*/ 784000 h 2329276"/>
                  <a:gd name="connsiteX191-314975" fmla="*/ 549936 w 5729131"/>
                  <a:gd name="connsiteY191-314976" fmla="*/ 697647 h 2329276"/>
                  <a:gd name="connsiteX192-314977" fmla="*/ 559742 w 5729131"/>
                  <a:gd name="connsiteY192-314978" fmla="*/ 699748 h 2329276"/>
                  <a:gd name="connsiteX193-314979" fmla="*/ 561843 w 5729131"/>
                  <a:gd name="connsiteY193-314980" fmla="*/ 697647 h 2329276"/>
                  <a:gd name="connsiteX194-314981" fmla="*/ 593658 w 5729131"/>
                  <a:gd name="connsiteY194-314982" fmla="*/ 704464 h 2329276"/>
                  <a:gd name="connsiteX195-314983" fmla="*/ 620945 w 5729131"/>
                  <a:gd name="connsiteY195-314984" fmla="*/ 728341 h 2329276"/>
                  <a:gd name="connsiteX196-314985" fmla="*/ 640835 w 5729131"/>
                  <a:gd name="connsiteY196-314986" fmla="*/ 672650 h 2329276"/>
                  <a:gd name="connsiteX197-314987" fmla="*/ 609020 w 5729131"/>
                  <a:gd name="connsiteY197-314988" fmla="*/ 618111 h 2329276"/>
                  <a:gd name="connsiteX198-314989" fmla="*/ 624928 w 5729131"/>
                  <a:gd name="connsiteY198-314990" fmla="*/ 559027 h 2329276"/>
                  <a:gd name="connsiteX199-314991" fmla="*/ 597658 w 5729131"/>
                  <a:gd name="connsiteY199-314992" fmla="*/ 499942 h 2329276"/>
                  <a:gd name="connsiteX200-314993" fmla="*/ 611562 w 5729131"/>
                  <a:gd name="connsiteY200-314994" fmla="*/ 504268 h 2329276"/>
                  <a:gd name="connsiteX201-314995" fmla="*/ 609565 w 5729131"/>
                  <a:gd name="connsiteY201-314996" fmla="*/ 499942 h 2329276"/>
                  <a:gd name="connsiteX202-314997" fmla="*/ 711826 w 5729131"/>
                  <a:gd name="connsiteY202-314998" fmla="*/ 531757 h 2329276"/>
                  <a:gd name="connsiteX203-314999" fmla="*/ 732278 w 5729131"/>
                  <a:gd name="connsiteY203-315000" fmla="*/ 586296 h 2329276"/>
                  <a:gd name="connsiteX204-315001" fmla="*/ 684556 w 5729131"/>
                  <a:gd name="connsiteY204-315002" fmla="*/ 597658 h 2329276"/>
                  <a:gd name="connsiteX205-315003" fmla="*/ 684556 w 5729131"/>
                  <a:gd name="connsiteY205-315004" fmla="*/ 649925 h 2329276"/>
                  <a:gd name="connsiteX206-315005" fmla="*/ 713309 w 5729131"/>
                  <a:gd name="connsiteY206-315006" fmla="*/ 678678 h 2329276"/>
                  <a:gd name="connsiteX207-315007" fmla="*/ 763548 w 5729131"/>
                  <a:gd name="connsiteY207-315008" fmla="*/ 661287 h 2329276"/>
                  <a:gd name="connsiteX208-315009" fmla="*/ 770365 w 5729131"/>
                  <a:gd name="connsiteY208-315010" fmla="*/ 602203 h 2329276"/>
                  <a:gd name="connsiteX209-315011" fmla="*/ 845357 w 5729131"/>
                  <a:gd name="connsiteY209-315012" fmla="*/ 554482 h 2329276"/>
                  <a:gd name="connsiteX210-315013" fmla="*/ 972614 w 5729131"/>
                  <a:gd name="connsiteY210-315014" fmla="*/ 468128 h 2329276"/>
                  <a:gd name="connsiteX211-315015" fmla="*/ 982566 w 5729131"/>
                  <a:gd name="connsiteY211-315016" fmla="*/ 469455 h 2329276"/>
                  <a:gd name="connsiteX212-315017" fmla="*/ 984521 w 5729131"/>
                  <a:gd name="connsiteY212-315018" fmla="*/ 468128 h 2329276"/>
                  <a:gd name="connsiteX213-315019" fmla="*/ 1018608 w 5729131"/>
                  <a:gd name="connsiteY213-315020" fmla="*/ 472673 h 2329276"/>
                  <a:gd name="connsiteX214-315021" fmla="*/ 979977 w 5729131"/>
                  <a:gd name="connsiteY214-315022" fmla="*/ 536302 h 2329276"/>
                  <a:gd name="connsiteX215-315023" fmla="*/ 1012666 w 5729131"/>
                  <a:gd name="connsiteY215-315024" fmla="*/ 541463 h 2329276"/>
                  <a:gd name="connsiteX216-315025" fmla="*/ 1038516 w 5729131"/>
                  <a:gd name="connsiteY216-315026" fmla="*/ 511305 h 2329276"/>
                  <a:gd name="connsiteX217-315027" fmla="*/ 1050423 w 5729131"/>
                  <a:gd name="connsiteY217-315028" fmla="*/ 511305 h 2329276"/>
                  <a:gd name="connsiteX218-315029" fmla="*/ 1108962 w 5729131"/>
                  <a:gd name="connsiteY218-315030" fmla="*/ 511305 h 2329276"/>
                  <a:gd name="connsiteX219-315031" fmla="*/ 1161229 w 5729131"/>
                  <a:gd name="connsiteY219-315032" fmla="*/ 468128 h 2329276"/>
                  <a:gd name="connsiteX220-315033" fmla="*/ 1165711 w 5729131"/>
                  <a:gd name="connsiteY220-315034" fmla="*/ 474262 h 2329276"/>
                  <a:gd name="connsiteX221-315035" fmla="*/ 1173136 w 5729131"/>
                  <a:gd name="connsiteY221-315036" fmla="*/ 468128 h 2329276"/>
                  <a:gd name="connsiteX222-315037" fmla="*/ 1210035 w 5729131"/>
                  <a:gd name="connsiteY222-315038" fmla="*/ 518621 h 2329276"/>
                  <a:gd name="connsiteX223-315039" fmla="*/ 1247583 w 5729131"/>
                  <a:gd name="connsiteY223-315040" fmla="*/ 461311 h 2329276"/>
                  <a:gd name="connsiteX224-315041" fmla="*/ 1211223 w 5729131"/>
                  <a:gd name="connsiteY224-315042" fmla="*/ 402227 h 2329276"/>
                  <a:gd name="connsiteX225-315043" fmla="*/ 1227130 w 5729131"/>
                  <a:gd name="connsiteY225-315044" fmla="*/ 365867 h 2329276"/>
                  <a:gd name="connsiteX226-315045" fmla="*/ 1237665 w 5729131"/>
                  <a:gd name="connsiteY226-315046" fmla="*/ 369005 h 2329276"/>
                  <a:gd name="connsiteX227-315047" fmla="*/ 1239037 w 5729131"/>
                  <a:gd name="connsiteY227-315048" fmla="*/ 365867 h 2329276"/>
                  <a:gd name="connsiteX228-315049" fmla="*/ 1345843 w 5729131"/>
                  <a:gd name="connsiteY228-315050" fmla="*/ 397682 h 2329276"/>
                  <a:gd name="connsiteX229-315051" fmla="*/ 1400382 w 5729131"/>
                  <a:gd name="connsiteY229-315052" fmla="*/ 429496 h 2329276"/>
                  <a:gd name="connsiteX230-315053" fmla="*/ 1519756 w 5729131"/>
                  <a:gd name="connsiteY230-315054" fmla="*/ 536080 h 2329276"/>
                  <a:gd name="connsiteX231-315055" fmla="*/ 1543003 w 5729131"/>
                  <a:gd name="connsiteY231-315056" fmla="*/ 495398 h 2329276"/>
                  <a:gd name="connsiteX232-315057" fmla="*/ 1506643 w 5729131"/>
                  <a:gd name="connsiteY232-315058" fmla="*/ 440858 h 2329276"/>
                  <a:gd name="connsiteX233-315059" fmla="*/ 1506643 w 5729131"/>
                  <a:gd name="connsiteY233-315060" fmla="*/ 418134 h 2329276"/>
                  <a:gd name="connsiteX234-315061" fmla="*/ 1463467 w 5729131"/>
                  <a:gd name="connsiteY234-315062" fmla="*/ 409044 h 2329276"/>
                  <a:gd name="connsiteX235-315063" fmla="*/ 1472556 w 5729131"/>
                  <a:gd name="connsiteY235-315064" fmla="*/ 359050 h 2329276"/>
                  <a:gd name="connsiteX236-315065" fmla="*/ 1452104 w 5729131"/>
                  <a:gd name="connsiteY236-315066" fmla="*/ 272696 h 2329276"/>
                  <a:gd name="connsiteX237-315067" fmla="*/ 1452104 w 5729131"/>
                  <a:gd name="connsiteY237-315068" fmla="*/ 236337 h 2329276"/>
                  <a:gd name="connsiteX238-315069" fmla="*/ 1522551 w 5729131"/>
                  <a:gd name="connsiteY238-315070" fmla="*/ 134076 h 2329276"/>
                  <a:gd name="connsiteX239-315071" fmla="*/ 1543003 w 5729131"/>
                  <a:gd name="connsiteY239-315072" fmla="*/ 20453 h 2329276"/>
                  <a:gd name="connsiteX240-315073" fmla="*/ 1570272 w 5729131"/>
                  <a:gd name="connsiteY240-315074" fmla="*/ 0 h 2329276"/>
                  <a:gd name="connsiteX241-315075" fmla="*/ 1578688 w 5729131"/>
                  <a:gd name="connsiteY241-315076" fmla="*/ 2619 h 2329276"/>
                  <a:gd name="connsiteX242-315077" fmla="*/ 1582179 w 5729131"/>
                  <a:gd name="connsiteY242-315078" fmla="*/ 0 h 2329276"/>
                  <a:gd name="connsiteX243-315079" fmla="*/ 1684440 w 5729131"/>
                  <a:gd name="connsiteY243-315080" fmla="*/ 31815 h 2329276"/>
                  <a:gd name="connsiteX244-315081" fmla="*/ 1688985 w 5729131"/>
                  <a:gd name="connsiteY244-315082" fmla="*/ 102261 h 2329276"/>
                  <a:gd name="connsiteX245-315083" fmla="*/ 1652625 w 5729131"/>
                  <a:gd name="connsiteY245-315084" fmla="*/ 193160 h 2329276"/>
                  <a:gd name="connsiteX246-315085" fmla="*/ 1679895 w 5729131"/>
                  <a:gd name="connsiteY246-315086" fmla="*/ 231792 h 2329276"/>
                  <a:gd name="connsiteX247-315087" fmla="*/ 1688985 w 5729131"/>
                  <a:gd name="connsiteY247-315088" fmla="*/ 306783 h 2329276"/>
                  <a:gd name="connsiteX248-315089" fmla="*/ 1679895 w 5729131"/>
                  <a:gd name="connsiteY248-315090" fmla="*/ 452221 h 2329276"/>
                  <a:gd name="connsiteX249-315091" fmla="*/ 1636718 w 5729131"/>
                  <a:gd name="connsiteY249-315092" fmla="*/ 715827 h 2329276"/>
                  <a:gd name="connsiteX250-315093" fmla="*/ 1662494 w 5729131"/>
                  <a:gd name="connsiteY250-315094" fmla="*/ 722271 h 2329276"/>
                  <a:gd name="connsiteX0-315095" fmla="*/ 1662494 w 5729131"/>
                  <a:gd name="connsiteY0-315096" fmla="*/ 722271 h 2329276"/>
                  <a:gd name="connsiteX1-315097" fmla="*/ 5729132 w 5729131"/>
                  <a:gd name="connsiteY1-315098" fmla="*/ 785976 h 2329276"/>
                  <a:gd name="connsiteX2-315099" fmla="*/ 1811153 w 5729131"/>
                  <a:gd name="connsiteY2-315100" fmla="*/ 1617995 h 2329276"/>
                  <a:gd name="connsiteX3-315101" fmla="*/ 1748069 w 5729131"/>
                  <a:gd name="connsiteY3-315102" fmla="*/ 1656627 h 2329276"/>
                  <a:gd name="connsiteX4-315103" fmla="*/ 1711709 w 5729131"/>
                  <a:gd name="connsiteY4-315104" fmla="*/ 1661172 h 2329276"/>
                  <a:gd name="connsiteX5-315105" fmla="*/ 1711926 w 5729131"/>
                  <a:gd name="connsiteY5-315106" fmla="*/ 1659656 h 2329276"/>
                  <a:gd name="connsiteX6-315107" fmla="*/ 1699803 w 5729131"/>
                  <a:gd name="connsiteY6-315108" fmla="*/ 1661172 h 2329276"/>
                  <a:gd name="connsiteX7-315109" fmla="*/ 1704347 w 5729131"/>
                  <a:gd name="connsiteY7-315110" fmla="*/ 1629357 h 2329276"/>
                  <a:gd name="connsiteX8-315111" fmla="*/ 1662460 w 5729131"/>
                  <a:gd name="connsiteY8-315112" fmla="*/ 1611406 h 2329276"/>
                  <a:gd name="connsiteX9-315113" fmla="*/ 1629901 w 5729131"/>
                  <a:gd name="connsiteY9-315114" fmla="*/ 1624812 h 2329276"/>
                  <a:gd name="connsiteX10-315115" fmla="*/ 1629300 w 5729131"/>
                  <a:gd name="connsiteY10-315116" fmla="*/ 1620157 h 2329276"/>
                  <a:gd name="connsiteX11-315117" fmla="*/ 1617994 w 5729131"/>
                  <a:gd name="connsiteY11-315118" fmla="*/ 1624812 h 2329276"/>
                  <a:gd name="connsiteX12-315119" fmla="*/ 1608904 w 5729131"/>
                  <a:gd name="connsiteY12-315120" fmla="*/ 1554366 h 2329276"/>
                  <a:gd name="connsiteX13-315121" fmla="*/ 1552684 w 5729131"/>
                  <a:gd name="connsiteY13-315122" fmla="*/ 1544673 h 2329276"/>
                  <a:gd name="connsiteX14-315123" fmla="*/ 1518550 w 5729131"/>
                  <a:gd name="connsiteY14-315124" fmla="*/ 1570273 h 2329276"/>
                  <a:gd name="connsiteX15-315125" fmla="*/ 1425379 w 5729131"/>
                  <a:gd name="connsiteY15-315126" fmla="*/ 1590725 h 2329276"/>
                  <a:gd name="connsiteX16-315127" fmla="*/ 1409472 w 5729131"/>
                  <a:gd name="connsiteY16-315128" fmla="*/ 1608905 h 2329276"/>
                  <a:gd name="connsiteX17-315129" fmla="*/ 1270852 w 5729131"/>
                  <a:gd name="connsiteY17-315130" fmla="*/ 1629357 h 2329276"/>
                  <a:gd name="connsiteX18-315131" fmla="*/ 1254945 w 5729131"/>
                  <a:gd name="connsiteY18-315132" fmla="*/ 1649809 h 2329276"/>
                  <a:gd name="connsiteX19-315133" fmla="*/ 1282214 w 5729131"/>
                  <a:gd name="connsiteY19-315134" fmla="*/ 1692986 h 2329276"/>
                  <a:gd name="connsiteX20-315135" fmla="*/ 1243582 w 5729131"/>
                  <a:gd name="connsiteY20-315136" fmla="*/ 1708893 h 2329276"/>
                  <a:gd name="connsiteX21-315137" fmla="*/ 1254945 w 5729131"/>
                  <a:gd name="connsiteY21-315138" fmla="*/ 1727073 h 2329276"/>
                  <a:gd name="connsiteX22-315139" fmla="*/ 1216313 w 5729131"/>
                  <a:gd name="connsiteY22-315140" fmla="*/ 1752070 h 2329276"/>
                  <a:gd name="connsiteX23-315141" fmla="*/ 1275397 w 5729131"/>
                  <a:gd name="connsiteY23-315142" fmla="*/ 1795247 h 2329276"/>
                  <a:gd name="connsiteX24-315143" fmla="*/ 1270852 w 5729131"/>
                  <a:gd name="connsiteY24-315144" fmla="*/ 1822517 h 2329276"/>
                  <a:gd name="connsiteX25-315145" fmla="*/ 1259108 w 5729131"/>
                  <a:gd name="connsiteY25-315146" fmla="*/ 1821538 h 2329276"/>
                  <a:gd name="connsiteX26-315147" fmla="*/ 1258945 w 5729131"/>
                  <a:gd name="connsiteY26-315148" fmla="*/ 1822517 h 2329276"/>
                  <a:gd name="connsiteX27-315149" fmla="*/ 1215644 w 5729131"/>
                  <a:gd name="connsiteY27-315150" fmla="*/ 1818908 h 2329276"/>
                  <a:gd name="connsiteX28-315151" fmla="*/ 1204950 w 5729131"/>
                  <a:gd name="connsiteY28-315152" fmla="*/ 1833879 h 2329276"/>
                  <a:gd name="connsiteX29-315153" fmla="*/ 1196495 w 5729131"/>
                  <a:gd name="connsiteY29-315154" fmla="*/ 1829047 h 2329276"/>
                  <a:gd name="connsiteX30-315155" fmla="*/ 1193043 w 5729131"/>
                  <a:gd name="connsiteY30-315156" fmla="*/ 1833879 h 2329276"/>
                  <a:gd name="connsiteX31-315157" fmla="*/ 1145322 w 5729131"/>
                  <a:gd name="connsiteY31-315158" fmla="*/ 1806609 h 2329276"/>
                  <a:gd name="connsiteX32-315159" fmla="*/ 1098145 w 5729131"/>
                  <a:gd name="connsiteY32-315160" fmla="*/ 1806609 h 2329276"/>
                  <a:gd name="connsiteX33-315161" fmla="*/ 1061785 w 5729131"/>
                  <a:gd name="connsiteY33-315162" fmla="*/ 1833879 h 2329276"/>
                  <a:gd name="connsiteX34-315163" fmla="*/ 1055322 w 5729131"/>
                  <a:gd name="connsiteY34-315164" fmla="*/ 1829796 h 2329276"/>
                  <a:gd name="connsiteX35-315165" fmla="*/ 1049878 w 5729131"/>
                  <a:gd name="connsiteY35-315166" fmla="*/ 1833879 h 2329276"/>
                  <a:gd name="connsiteX36-315167" fmla="*/ 1006701 w 5729131"/>
                  <a:gd name="connsiteY36-315168" fmla="*/ 1806609 h 2329276"/>
                  <a:gd name="connsiteX37-315169" fmla="*/ 924893 w 5729131"/>
                  <a:gd name="connsiteY37-315170" fmla="*/ 1770250 h 2329276"/>
                  <a:gd name="connsiteX38-315171" fmla="*/ 877716 w 5729131"/>
                  <a:gd name="connsiteY38-315172" fmla="*/ 1770250 h 2329276"/>
                  <a:gd name="connsiteX39-315173" fmla="*/ 802724 w 5729131"/>
                  <a:gd name="connsiteY39-315174" fmla="*/ 1833879 h 2329276"/>
                  <a:gd name="connsiteX40-315175" fmla="*/ 798179 w 5729131"/>
                  <a:gd name="connsiteY40-315176" fmla="*/ 1877056 h 2329276"/>
                  <a:gd name="connsiteX41-315177" fmla="*/ 787406 w 5729131"/>
                  <a:gd name="connsiteY41-315178" fmla="*/ 1866283 h 2329276"/>
                  <a:gd name="connsiteX42-315179" fmla="*/ 786272 w 5729131"/>
                  <a:gd name="connsiteY42-315180" fmla="*/ 1877056 h 2329276"/>
                  <a:gd name="connsiteX43-315181" fmla="*/ 756063 w 5729131"/>
                  <a:gd name="connsiteY43-315182" fmla="*/ 1846846 h 2329276"/>
                  <a:gd name="connsiteX44-315183" fmla="*/ 732278 w 5729131"/>
                  <a:gd name="connsiteY44-315184" fmla="*/ 1904325 h 2329276"/>
                  <a:gd name="connsiteX45-315185" fmla="*/ 743640 w 5729131"/>
                  <a:gd name="connsiteY45-315186" fmla="*/ 1913415 h 2329276"/>
                  <a:gd name="connsiteX46-315187" fmla="*/ 723188 w 5729131"/>
                  <a:gd name="connsiteY46-315188" fmla="*/ 1956592 h 2329276"/>
                  <a:gd name="connsiteX47-315189" fmla="*/ 747026 w 5729131"/>
                  <a:gd name="connsiteY47-315190" fmla="*/ 1993433 h 2329276"/>
                  <a:gd name="connsiteX48-315191" fmla="*/ 763548 w 5729131"/>
                  <a:gd name="connsiteY48-315192" fmla="*/ 1990679 h 2329276"/>
                  <a:gd name="connsiteX49-315193" fmla="*/ 764871 w 5729131"/>
                  <a:gd name="connsiteY49-315194" fmla="*/ 1992443 h 2329276"/>
                  <a:gd name="connsiteX50-315195" fmla="*/ 775455 w 5729131"/>
                  <a:gd name="connsiteY50-315196" fmla="*/ 1990679 h 2329276"/>
                  <a:gd name="connsiteX51-315197" fmla="*/ 802724 w 5729131"/>
                  <a:gd name="connsiteY51-315198" fmla="*/ 2027038 h 2329276"/>
                  <a:gd name="connsiteX52-315199" fmla="*/ 798179 w 5729131"/>
                  <a:gd name="connsiteY52-315200" fmla="*/ 2054308 h 2329276"/>
                  <a:gd name="connsiteX53-315201" fmla="*/ 818632 w 5729131"/>
                  <a:gd name="connsiteY53-315202" fmla="*/ 2065670 h 2329276"/>
                  <a:gd name="connsiteX54-315203" fmla="*/ 802724 w 5729131"/>
                  <a:gd name="connsiteY54-315204" fmla="*/ 2097485 h 2329276"/>
                  <a:gd name="connsiteX55-315205" fmla="*/ 766365 w 5729131"/>
                  <a:gd name="connsiteY55-315206" fmla="*/ 2102030 h 2329276"/>
                  <a:gd name="connsiteX56-315207" fmla="*/ 727733 w 5729131"/>
                  <a:gd name="connsiteY56-315208" fmla="*/ 2161114 h 2329276"/>
                  <a:gd name="connsiteX57-315209" fmla="*/ 759548 w 5729131"/>
                  <a:gd name="connsiteY57-315210" fmla="*/ 2204291 h 2329276"/>
                  <a:gd name="connsiteX58-315211" fmla="*/ 759548 w 5729131"/>
                  <a:gd name="connsiteY58-315212" fmla="*/ 2242922 h 2329276"/>
                  <a:gd name="connsiteX59-315213" fmla="*/ 798179 w 5729131"/>
                  <a:gd name="connsiteY59-315214" fmla="*/ 2302007 h 2329276"/>
                  <a:gd name="connsiteX60-315215" fmla="*/ 775455 w 5729131"/>
                  <a:gd name="connsiteY60-315216" fmla="*/ 2317914 h 2329276"/>
                  <a:gd name="connsiteX61-315217" fmla="*/ 770910 w 5729131"/>
                  <a:gd name="connsiteY61-315218" fmla="*/ 2329276 h 2329276"/>
                  <a:gd name="connsiteX62-315219" fmla="*/ 759003 w 5729131"/>
                  <a:gd name="connsiteY62-315220" fmla="*/ 2329276 h 2329276"/>
                  <a:gd name="connsiteX63-315221" fmla="*/ 755003 w 5729131"/>
                  <a:gd name="connsiteY63-315222" fmla="*/ 2329276 h 2329276"/>
                  <a:gd name="connsiteX64-315223" fmla="*/ 743096 w 5729131"/>
                  <a:gd name="connsiteY64-315224" fmla="*/ 2329276 h 2329276"/>
                  <a:gd name="connsiteX65-315225" fmla="*/ 715826 w 5729131"/>
                  <a:gd name="connsiteY65-315226" fmla="*/ 2295189 h 2329276"/>
                  <a:gd name="connsiteX66-315227" fmla="*/ 704464 w 5729131"/>
                  <a:gd name="connsiteY66-315228" fmla="*/ 2295189 h 2329276"/>
                  <a:gd name="connsiteX67-315229" fmla="*/ 684012 w 5729131"/>
                  <a:gd name="connsiteY67-315230" fmla="*/ 2286099 h 2329276"/>
                  <a:gd name="connsiteX68-315231" fmla="*/ 672649 w 5729131"/>
                  <a:gd name="connsiteY68-315232" fmla="*/ 2263375 h 2329276"/>
                  <a:gd name="connsiteX69-315233" fmla="*/ 645222 w 5729131"/>
                  <a:gd name="connsiteY69-315234" fmla="*/ 2255538 h 2329276"/>
                  <a:gd name="connsiteX70-315235" fmla="*/ 625472 w 5729131"/>
                  <a:gd name="connsiteY70-315236" fmla="*/ 2258830 h 2329276"/>
                  <a:gd name="connsiteX71-315237" fmla="*/ 623771 w 5729131"/>
                  <a:gd name="connsiteY71-315238" fmla="*/ 2257129 h 2329276"/>
                  <a:gd name="connsiteX72-315239" fmla="*/ 613565 w 5729131"/>
                  <a:gd name="connsiteY72-315240" fmla="*/ 2258830 h 2329276"/>
                  <a:gd name="connsiteX73-315241" fmla="*/ 609020 w 5729131"/>
                  <a:gd name="connsiteY73-315242" fmla="*/ 2254285 h 2329276"/>
                  <a:gd name="connsiteX74-315243" fmla="*/ 559026 w 5729131"/>
                  <a:gd name="connsiteY74-315244" fmla="*/ 2227015 h 2329276"/>
                  <a:gd name="connsiteX75-315245" fmla="*/ 506760 w 5729131"/>
                  <a:gd name="connsiteY75-315246" fmla="*/ 2220198 h 2329276"/>
                  <a:gd name="connsiteX76-315247" fmla="*/ 483280 w 5729131"/>
                  <a:gd name="connsiteY76-315248" fmla="*/ 2213489 h 2329276"/>
                  <a:gd name="connsiteX77-315249" fmla="*/ 480035 w 5729131"/>
                  <a:gd name="connsiteY77-315250" fmla="*/ 2215653 h 2329276"/>
                  <a:gd name="connsiteX78-315251" fmla="*/ 475042 w 5729131"/>
                  <a:gd name="connsiteY78-315252" fmla="*/ 2211135 h 2329276"/>
                  <a:gd name="connsiteX79-315253" fmla="*/ 474945 w 5729131"/>
                  <a:gd name="connsiteY79-315254" fmla="*/ 2211108 h 2329276"/>
                  <a:gd name="connsiteX80-315255" fmla="*/ 468128 w 5729131"/>
                  <a:gd name="connsiteY80-315256" fmla="*/ 2215653 h 2329276"/>
                  <a:gd name="connsiteX81-315257" fmla="*/ 420406 w 5729131"/>
                  <a:gd name="connsiteY81-315258" fmla="*/ 2172476 h 2329276"/>
                  <a:gd name="connsiteX82-315259" fmla="*/ 381774 w 5729131"/>
                  <a:gd name="connsiteY82-315260" fmla="*/ 2156569 h 2329276"/>
                  <a:gd name="connsiteX83-315261" fmla="*/ 349960 w 5729131"/>
                  <a:gd name="connsiteY83-315262" fmla="*/ 2124754 h 2329276"/>
                  <a:gd name="connsiteX84-315263" fmla="*/ 377229 w 5729131"/>
                  <a:gd name="connsiteY84-315264" fmla="*/ 2117937 h 2329276"/>
                  <a:gd name="connsiteX85-315265" fmla="*/ 404499 w 5729131"/>
                  <a:gd name="connsiteY85-315266" fmla="*/ 2070215 h 2329276"/>
                  <a:gd name="connsiteX86-315267" fmla="*/ 388591 w 5729131"/>
                  <a:gd name="connsiteY86-315268" fmla="*/ 2054308 h 2329276"/>
                  <a:gd name="connsiteX87-315269" fmla="*/ 440858 w 5729131"/>
                  <a:gd name="connsiteY87-315270" fmla="*/ 2027038 h 2329276"/>
                  <a:gd name="connsiteX88-315271" fmla="*/ 440858 w 5729131"/>
                  <a:gd name="connsiteY88-315272" fmla="*/ 2023982 h 2329276"/>
                  <a:gd name="connsiteX89-315273" fmla="*/ 416406 w 5729131"/>
                  <a:gd name="connsiteY89-315274" fmla="*/ 2027038 h 2329276"/>
                  <a:gd name="connsiteX90-315275" fmla="*/ 416406 w 5729131"/>
                  <a:gd name="connsiteY90-315276" fmla="*/ 2025550 h 2329276"/>
                  <a:gd name="connsiteX91-315277" fmla="*/ 404499 w 5729131"/>
                  <a:gd name="connsiteY91-315278" fmla="*/ 2027038 h 2329276"/>
                  <a:gd name="connsiteX92-315279" fmla="*/ 404499 w 5729131"/>
                  <a:gd name="connsiteY92-315280" fmla="*/ 2006586 h 2329276"/>
                  <a:gd name="connsiteX93-315281" fmla="*/ 424951 w 5729131"/>
                  <a:gd name="connsiteY93-315282" fmla="*/ 1990679 h 2329276"/>
                  <a:gd name="connsiteX94-315283" fmla="*/ 463583 w 5729131"/>
                  <a:gd name="connsiteY94-315284" fmla="*/ 1983862 h 2329276"/>
                  <a:gd name="connsiteX95-315285" fmla="*/ 468128 w 5729131"/>
                  <a:gd name="connsiteY95-315286" fmla="*/ 1967954 h 2329276"/>
                  <a:gd name="connsiteX96-315287" fmla="*/ 456765 w 5729131"/>
                  <a:gd name="connsiteY96-315288" fmla="*/ 1936140 h 2329276"/>
                  <a:gd name="connsiteX97-315289" fmla="*/ 474945 w 5729131"/>
                  <a:gd name="connsiteY97-315290" fmla="*/ 1908870 h 2329276"/>
                  <a:gd name="connsiteX98-315291" fmla="*/ 474945 w 5729131"/>
                  <a:gd name="connsiteY98-315292" fmla="*/ 1888418 h 2329276"/>
                  <a:gd name="connsiteX99-315293" fmla="*/ 420406 w 5729131"/>
                  <a:gd name="connsiteY99-315294" fmla="*/ 1870238 h 2329276"/>
                  <a:gd name="connsiteX100-315295" fmla="*/ 409588 w 5729131"/>
                  <a:gd name="connsiteY100-315296" fmla="*/ 1870238 h 2329276"/>
                  <a:gd name="connsiteX101-315297" fmla="*/ 397681 w 5729131"/>
                  <a:gd name="connsiteY101-315298" fmla="*/ 1870238 h 2329276"/>
                  <a:gd name="connsiteX102-315299" fmla="*/ 379485 w 5729131"/>
                  <a:gd name="connsiteY102-315300" fmla="*/ 1847999 h 2329276"/>
                  <a:gd name="connsiteX103-315301" fmla="*/ 357322 w 5729131"/>
                  <a:gd name="connsiteY103-315302" fmla="*/ 1854331 h 2329276"/>
                  <a:gd name="connsiteX104-315303" fmla="*/ 352842 w 5729131"/>
                  <a:gd name="connsiteY104-315304" fmla="*/ 1852209 h 2329276"/>
                  <a:gd name="connsiteX105-315305" fmla="*/ 345415 w 5729131"/>
                  <a:gd name="connsiteY105-315306" fmla="*/ 1854331 h 2329276"/>
                  <a:gd name="connsiteX106-315307" fmla="*/ 302238 w 5729131"/>
                  <a:gd name="connsiteY106-315308" fmla="*/ 1833879 h 2329276"/>
                  <a:gd name="connsiteX107-315309" fmla="*/ 302238 w 5729131"/>
                  <a:gd name="connsiteY107-315310" fmla="*/ 1822517 h 2329276"/>
                  <a:gd name="connsiteX108-315311" fmla="*/ 286331 w 5729131"/>
                  <a:gd name="connsiteY108-315312" fmla="*/ 1795247 h 2329276"/>
                  <a:gd name="connsiteX109-315313" fmla="*/ 270968 w 5729131"/>
                  <a:gd name="connsiteY109-315314" fmla="*/ 1795247 h 2329276"/>
                  <a:gd name="connsiteX110-315315" fmla="*/ 259061 w 5729131"/>
                  <a:gd name="connsiteY110-315316" fmla="*/ 1795247 h 2329276"/>
                  <a:gd name="connsiteX111-315317" fmla="*/ 254516 w 5729131"/>
                  <a:gd name="connsiteY111-315318" fmla="*/ 1779340 h 2329276"/>
                  <a:gd name="connsiteX112-315319" fmla="*/ 263606 w 5729131"/>
                  <a:gd name="connsiteY112-315320" fmla="*/ 1763433 h 2329276"/>
                  <a:gd name="connsiteX113-315321" fmla="*/ 243991 w 5729131"/>
                  <a:gd name="connsiteY113-315322" fmla="*/ 1732920 h 2329276"/>
                  <a:gd name="connsiteX114-315323" fmla="*/ 216429 w 5729131"/>
                  <a:gd name="connsiteY114-315324" fmla="*/ 1736163 h 2329276"/>
                  <a:gd name="connsiteX115-315325" fmla="*/ 212956 w 5729131"/>
                  <a:gd name="connsiteY115-315326" fmla="*/ 1735171 h 2329276"/>
                  <a:gd name="connsiteX116-315327" fmla="*/ 204522 w 5729131"/>
                  <a:gd name="connsiteY116-315328" fmla="*/ 1736163 h 2329276"/>
                  <a:gd name="connsiteX117-315329" fmla="*/ 199623 w 5729131"/>
                  <a:gd name="connsiteY117-315330" fmla="*/ 1734763 h 2329276"/>
                  <a:gd name="connsiteX118-315331" fmla="*/ 195977 w 5729131"/>
                  <a:gd name="connsiteY118-315332" fmla="*/ 1747525 h 2329276"/>
                  <a:gd name="connsiteX119-315333" fmla="*/ 184968 w 5729131"/>
                  <a:gd name="connsiteY119-315334" fmla="*/ 1744380 h 2329276"/>
                  <a:gd name="connsiteX120-315335" fmla="*/ 184070 w 5729131"/>
                  <a:gd name="connsiteY120-315336" fmla="*/ 1747525 h 2329276"/>
                  <a:gd name="connsiteX121-315337" fmla="*/ 168163 w 5729131"/>
                  <a:gd name="connsiteY121-315338" fmla="*/ 1742990 h 2329276"/>
                  <a:gd name="connsiteX122-315339" fmla="*/ 156800 w 5729131"/>
                  <a:gd name="connsiteY122-315340" fmla="*/ 1704348 h 2329276"/>
                  <a:gd name="connsiteX123-315341" fmla="*/ 152255 w 5729131"/>
                  <a:gd name="connsiteY123-315342" fmla="*/ 1688441 h 2329276"/>
                  <a:gd name="connsiteX124-315343" fmla="*/ 156800 w 5729131"/>
                  <a:gd name="connsiteY124-315344" fmla="*/ 1683896 h 2329276"/>
                  <a:gd name="connsiteX125-315345" fmla="*/ 168707 w 5729131"/>
                  <a:gd name="connsiteY125-315346" fmla="*/ 1683896 h 2329276"/>
                  <a:gd name="connsiteX126-315347" fmla="*/ 188615 w 5729131"/>
                  <a:gd name="connsiteY126-315348" fmla="*/ 1683896 h 2329276"/>
                  <a:gd name="connsiteX127-315349" fmla="*/ 199977 w 5729131"/>
                  <a:gd name="connsiteY127-315350" fmla="*/ 1672534 h 2329276"/>
                  <a:gd name="connsiteX128-315351" fmla="*/ 188615 w 5729131"/>
                  <a:gd name="connsiteY128-315352" fmla="*/ 1649809 h 2329276"/>
                  <a:gd name="connsiteX129-315353" fmla="*/ 168163 w 5729131"/>
                  <a:gd name="connsiteY129-315354" fmla="*/ 1640720 h 2329276"/>
                  <a:gd name="connsiteX130-315355" fmla="*/ 168163 w 5729131"/>
                  <a:gd name="connsiteY130-315356" fmla="*/ 1633902 h 2329276"/>
                  <a:gd name="connsiteX131-315357" fmla="*/ 152255 w 5729131"/>
                  <a:gd name="connsiteY131-315358" fmla="*/ 1617995 h 2329276"/>
                  <a:gd name="connsiteX132-315359" fmla="*/ 129531 w 5729131"/>
                  <a:gd name="connsiteY132-315360" fmla="*/ 1581635 h 2329276"/>
                  <a:gd name="connsiteX133-315361" fmla="*/ 140893 w 5729131"/>
                  <a:gd name="connsiteY133-315362" fmla="*/ 1558911 h 2329276"/>
                  <a:gd name="connsiteX134-315363" fmla="*/ 136348 w 5729131"/>
                  <a:gd name="connsiteY134-315364" fmla="*/ 1531641 h 2329276"/>
                  <a:gd name="connsiteX135-315365" fmla="*/ 103789 w 5729131"/>
                  <a:gd name="connsiteY135-315366" fmla="*/ 1518234 h 2329276"/>
                  <a:gd name="connsiteX136-315367" fmla="*/ 93716 w 5729131"/>
                  <a:gd name="connsiteY136-315368" fmla="*/ 1522551 h 2329276"/>
                  <a:gd name="connsiteX137-315369" fmla="*/ 91868 w 5729131"/>
                  <a:gd name="connsiteY137-315370" fmla="*/ 1518240 h 2329276"/>
                  <a:gd name="connsiteX138-315371" fmla="*/ 81809 w 5729131"/>
                  <a:gd name="connsiteY138-315372" fmla="*/ 1522551 h 2329276"/>
                  <a:gd name="connsiteX139-315373" fmla="*/ 74992 w 5729131"/>
                  <a:gd name="connsiteY139-315374" fmla="*/ 1506644 h 2329276"/>
                  <a:gd name="connsiteX140-315375" fmla="*/ 34087 w 5729131"/>
                  <a:gd name="connsiteY140-315376" fmla="*/ 1495282 h 2329276"/>
                  <a:gd name="connsiteX141-315377" fmla="*/ 22725 w 5729131"/>
                  <a:gd name="connsiteY141-315378" fmla="*/ 1452105 h 2329276"/>
                  <a:gd name="connsiteX142-315379" fmla="*/ 22725 w 5729131"/>
                  <a:gd name="connsiteY142-315380" fmla="*/ 1420290 h 2329276"/>
                  <a:gd name="connsiteX143-315381" fmla="*/ 0 w 5729131"/>
                  <a:gd name="connsiteY143-315382" fmla="*/ 1404383 h 2329276"/>
                  <a:gd name="connsiteX144-315383" fmla="*/ 15907 w 5729131"/>
                  <a:gd name="connsiteY144-315384" fmla="*/ 1381659 h 2329276"/>
                  <a:gd name="connsiteX145-315385" fmla="*/ 6818 w 5729131"/>
                  <a:gd name="connsiteY145-315386" fmla="*/ 1318030 h 2329276"/>
                  <a:gd name="connsiteX146-315387" fmla="*/ 34087 w 5729131"/>
                  <a:gd name="connsiteY146-315388" fmla="*/ 1274853 h 2329276"/>
                  <a:gd name="connsiteX147-315389" fmla="*/ 27270 w 5729131"/>
                  <a:gd name="connsiteY147-315390" fmla="*/ 1263491 h 2329276"/>
                  <a:gd name="connsiteX148-315391" fmla="*/ 70447 w 5729131"/>
                  <a:gd name="connsiteY148-315392" fmla="*/ 1224859 h 2329276"/>
                  <a:gd name="connsiteX149-315393" fmla="*/ 27270 w 5729131"/>
                  <a:gd name="connsiteY149-315394" fmla="*/ 1188499 h 2329276"/>
                  <a:gd name="connsiteX150-315395" fmla="*/ 109078 w 5729131"/>
                  <a:gd name="connsiteY150-315396" fmla="*/ 1090783 h 2329276"/>
                  <a:gd name="connsiteX151-315397" fmla="*/ 145438 w 5729131"/>
                  <a:gd name="connsiteY151-315398" fmla="*/ 1047606 h 2329276"/>
                  <a:gd name="connsiteX152-315399" fmla="*/ 156800 w 5729131"/>
                  <a:gd name="connsiteY152-315400" fmla="*/ 1004430 h 2329276"/>
                  <a:gd name="connsiteX153-315401" fmla="*/ 102261 w 5729131"/>
                  <a:gd name="connsiteY153-315402" fmla="*/ 952163 h 2329276"/>
                  <a:gd name="connsiteX154-315403" fmla="*/ 118168 w 5729131"/>
                  <a:gd name="connsiteY154-315404" fmla="*/ 897624 h 2329276"/>
                  <a:gd name="connsiteX155-315405" fmla="*/ 86354 w 5729131"/>
                  <a:gd name="connsiteY155-315406" fmla="*/ 833995 h 2329276"/>
                  <a:gd name="connsiteX156-315407" fmla="*/ 109078 w 5729131"/>
                  <a:gd name="connsiteY156-315408" fmla="*/ 759003 h 2329276"/>
                  <a:gd name="connsiteX157-315409" fmla="*/ 70447 w 5729131"/>
                  <a:gd name="connsiteY157-315410" fmla="*/ 656742 h 2329276"/>
                  <a:gd name="connsiteX158-315411" fmla="*/ 102261 w 5729131"/>
                  <a:gd name="connsiteY158-315412" fmla="*/ 586296 h 2329276"/>
                  <a:gd name="connsiteX159-315413" fmla="*/ 43177 w 5729131"/>
                  <a:gd name="connsiteY159-315414" fmla="*/ 520395 h 2329276"/>
                  <a:gd name="connsiteX160-315415" fmla="*/ 49994 w 5729131"/>
                  <a:gd name="connsiteY160-315416" fmla="*/ 445403 h 2329276"/>
                  <a:gd name="connsiteX161-315417" fmla="*/ 81809 w 5729131"/>
                  <a:gd name="connsiteY161-315418" fmla="*/ 440858 h 2329276"/>
                  <a:gd name="connsiteX162-315419" fmla="*/ 145438 w 5729131"/>
                  <a:gd name="connsiteY162-315420" fmla="*/ 397682 h 2329276"/>
                  <a:gd name="connsiteX163-315421" fmla="*/ 184070 w 5729131"/>
                  <a:gd name="connsiteY163-315422" fmla="*/ 359050 h 2329276"/>
                  <a:gd name="connsiteX164-315423" fmla="*/ 189699 w 5729131"/>
                  <a:gd name="connsiteY164-315424" fmla="*/ 365328 h 2329276"/>
                  <a:gd name="connsiteX165-315425" fmla="*/ 195977 w 5729131"/>
                  <a:gd name="connsiteY165-315426" fmla="*/ 359050 h 2329276"/>
                  <a:gd name="connsiteX166-315427" fmla="*/ 255061 w 5729131"/>
                  <a:gd name="connsiteY166-315428" fmla="*/ 424951 h 2329276"/>
                  <a:gd name="connsiteX167-315429" fmla="*/ 350504 w 5729131"/>
                  <a:gd name="connsiteY167-315430" fmla="*/ 445403 h 2329276"/>
                  <a:gd name="connsiteX168-315431" fmla="*/ 491397 w 5729131"/>
                  <a:gd name="connsiteY168-315432" fmla="*/ 559027 h 2329276"/>
                  <a:gd name="connsiteX169-315433" fmla="*/ 523211 w 5729131"/>
                  <a:gd name="connsiteY169-315434" fmla="*/ 606748 h 2329276"/>
                  <a:gd name="connsiteX170-315435" fmla="*/ 523211 w 5729131"/>
                  <a:gd name="connsiteY170-315436" fmla="*/ 665832 h 2329276"/>
                  <a:gd name="connsiteX171-315437" fmla="*/ 486852 w 5729131"/>
                  <a:gd name="connsiteY171-315438" fmla="*/ 720371 h 2329276"/>
                  <a:gd name="connsiteX172-315439" fmla="*/ 420951 w 5729131"/>
                  <a:gd name="connsiteY172-315440" fmla="*/ 740824 h 2329276"/>
                  <a:gd name="connsiteX173-315441" fmla="*/ 415909 w 5729131"/>
                  <a:gd name="connsiteY173-315442" fmla="*/ 738693 h 2329276"/>
                  <a:gd name="connsiteX174-315443" fmla="*/ 409044 w 5729131"/>
                  <a:gd name="connsiteY174-315444" fmla="*/ 740824 h 2329276"/>
                  <a:gd name="connsiteX175-315445" fmla="*/ 252950 w 5729131"/>
                  <a:gd name="connsiteY175-315446" fmla="*/ 674868 h 2329276"/>
                  <a:gd name="connsiteX176-315447" fmla="*/ 232336 w 5729131"/>
                  <a:gd name="connsiteY176-315448" fmla="*/ 681740 h 2329276"/>
                  <a:gd name="connsiteX177-315449" fmla="*/ 291420 w 5729131"/>
                  <a:gd name="connsiteY177-315450" fmla="*/ 752186 h 2329276"/>
                  <a:gd name="connsiteX178-315451" fmla="*/ 291420 w 5729131"/>
                  <a:gd name="connsiteY178-315452" fmla="*/ 790818 h 2329276"/>
                  <a:gd name="connsiteX179-315453" fmla="*/ 298238 w 5729131"/>
                  <a:gd name="connsiteY179-315454" fmla="*/ 877172 h 2329276"/>
                  <a:gd name="connsiteX180-315455" fmla="*/ 345959 w 5729131"/>
                  <a:gd name="connsiteY180-315456" fmla="*/ 908986 h 2329276"/>
                  <a:gd name="connsiteX181-315457" fmla="*/ 362087 w 5729131"/>
                  <a:gd name="connsiteY181-315458" fmla="*/ 918394 h 2329276"/>
                  <a:gd name="connsiteX182-315459" fmla="*/ 365867 w 5729131"/>
                  <a:gd name="connsiteY182-315460" fmla="*/ 886261 h 2329276"/>
                  <a:gd name="connsiteX183-315461" fmla="*/ 345415 w 5729131"/>
                  <a:gd name="connsiteY183-315462" fmla="*/ 849902 h 2329276"/>
                  <a:gd name="connsiteX184-315463" fmla="*/ 365867 w 5729131"/>
                  <a:gd name="connsiteY184-315464" fmla="*/ 818087 h 2329276"/>
                  <a:gd name="connsiteX185-315465" fmla="*/ 374560 w 5729131"/>
                  <a:gd name="connsiteY185-315466" fmla="*/ 823086 h 2329276"/>
                  <a:gd name="connsiteX186-315467" fmla="*/ 377774 w 5729131"/>
                  <a:gd name="connsiteY186-315468" fmla="*/ 818087 h 2329276"/>
                  <a:gd name="connsiteX187-315469" fmla="*/ 461933 w 5729131"/>
                  <a:gd name="connsiteY187-315470" fmla="*/ 866479 h 2329276"/>
                  <a:gd name="connsiteX188-315471" fmla="*/ 484035 w 5729131"/>
                  <a:gd name="connsiteY188-315472" fmla="*/ 849902 h 2329276"/>
                  <a:gd name="connsiteX189-315473" fmla="*/ 463583 w 5729131"/>
                  <a:gd name="connsiteY189-315474" fmla="*/ 784000 h 2329276"/>
                  <a:gd name="connsiteX190-315475" fmla="*/ 549936 w 5729131"/>
                  <a:gd name="connsiteY190-315476" fmla="*/ 697647 h 2329276"/>
                  <a:gd name="connsiteX191-315477" fmla="*/ 559742 w 5729131"/>
                  <a:gd name="connsiteY191-315478" fmla="*/ 699748 h 2329276"/>
                  <a:gd name="connsiteX192-315479" fmla="*/ 561843 w 5729131"/>
                  <a:gd name="connsiteY192-315480" fmla="*/ 697647 h 2329276"/>
                  <a:gd name="connsiteX193-315481" fmla="*/ 593658 w 5729131"/>
                  <a:gd name="connsiteY193-315482" fmla="*/ 704464 h 2329276"/>
                  <a:gd name="connsiteX194-315483" fmla="*/ 620945 w 5729131"/>
                  <a:gd name="connsiteY194-315484" fmla="*/ 728341 h 2329276"/>
                  <a:gd name="connsiteX195-315485" fmla="*/ 640835 w 5729131"/>
                  <a:gd name="connsiteY195-315486" fmla="*/ 672650 h 2329276"/>
                  <a:gd name="connsiteX196-315487" fmla="*/ 609020 w 5729131"/>
                  <a:gd name="connsiteY196-315488" fmla="*/ 618111 h 2329276"/>
                  <a:gd name="connsiteX197-315489" fmla="*/ 624928 w 5729131"/>
                  <a:gd name="connsiteY197-315490" fmla="*/ 559027 h 2329276"/>
                  <a:gd name="connsiteX198-315491" fmla="*/ 597658 w 5729131"/>
                  <a:gd name="connsiteY198-315492" fmla="*/ 499942 h 2329276"/>
                  <a:gd name="connsiteX199-315493" fmla="*/ 611562 w 5729131"/>
                  <a:gd name="connsiteY199-315494" fmla="*/ 504268 h 2329276"/>
                  <a:gd name="connsiteX200-315495" fmla="*/ 609565 w 5729131"/>
                  <a:gd name="connsiteY200-315496" fmla="*/ 499942 h 2329276"/>
                  <a:gd name="connsiteX201-315497" fmla="*/ 711826 w 5729131"/>
                  <a:gd name="connsiteY201-315498" fmla="*/ 531757 h 2329276"/>
                  <a:gd name="connsiteX202-315499" fmla="*/ 732278 w 5729131"/>
                  <a:gd name="connsiteY202-315500" fmla="*/ 586296 h 2329276"/>
                  <a:gd name="connsiteX203-315501" fmla="*/ 684556 w 5729131"/>
                  <a:gd name="connsiteY203-315502" fmla="*/ 597658 h 2329276"/>
                  <a:gd name="connsiteX204-315503" fmla="*/ 684556 w 5729131"/>
                  <a:gd name="connsiteY204-315504" fmla="*/ 649925 h 2329276"/>
                  <a:gd name="connsiteX205-315505" fmla="*/ 713309 w 5729131"/>
                  <a:gd name="connsiteY205-315506" fmla="*/ 678678 h 2329276"/>
                  <a:gd name="connsiteX206-315507" fmla="*/ 763548 w 5729131"/>
                  <a:gd name="connsiteY206-315508" fmla="*/ 661287 h 2329276"/>
                  <a:gd name="connsiteX207-315509" fmla="*/ 770365 w 5729131"/>
                  <a:gd name="connsiteY207-315510" fmla="*/ 602203 h 2329276"/>
                  <a:gd name="connsiteX208-315511" fmla="*/ 845357 w 5729131"/>
                  <a:gd name="connsiteY208-315512" fmla="*/ 554482 h 2329276"/>
                  <a:gd name="connsiteX209-315513" fmla="*/ 972614 w 5729131"/>
                  <a:gd name="connsiteY209-315514" fmla="*/ 468128 h 2329276"/>
                  <a:gd name="connsiteX210-315515" fmla="*/ 982566 w 5729131"/>
                  <a:gd name="connsiteY210-315516" fmla="*/ 469455 h 2329276"/>
                  <a:gd name="connsiteX211-315517" fmla="*/ 984521 w 5729131"/>
                  <a:gd name="connsiteY211-315518" fmla="*/ 468128 h 2329276"/>
                  <a:gd name="connsiteX212-315519" fmla="*/ 1018608 w 5729131"/>
                  <a:gd name="connsiteY212-315520" fmla="*/ 472673 h 2329276"/>
                  <a:gd name="connsiteX213-315521" fmla="*/ 979977 w 5729131"/>
                  <a:gd name="connsiteY213-315522" fmla="*/ 536302 h 2329276"/>
                  <a:gd name="connsiteX214-315523" fmla="*/ 1012666 w 5729131"/>
                  <a:gd name="connsiteY214-315524" fmla="*/ 541463 h 2329276"/>
                  <a:gd name="connsiteX215-315525" fmla="*/ 1038516 w 5729131"/>
                  <a:gd name="connsiteY215-315526" fmla="*/ 511305 h 2329276"/>
                  <a:gd name="connsiteX216-315527" fmla="*/ 1050423 w 5729131"/>
                  <a:gd name="connsiteY216-315528" fmla="*/ 511305 h 2329276"/>
                  <a:gd name="connsiteX217-315529" fmla="*/ 1108962 w 5729131"/>
                  <a:gd name="connsiteY217-315530" fmla="*/ 511305 h 2329276"/>
                  <a:gd name="connsiteX218-315531" fmla="*/ 1161229 w 5729131"/>
                  <a:gd name="connsiteY218-315532" fmla="*/ 468128 h 2329276"/>
                  <a:gd name="connsiteX219-315533" fmla="*/ 1165711 w 5729131"/>
                  <a:gd name="connsiteY219-315534" fmla="*/ 474262 h 2329276"/>
                  <a:gd name="connsiteX220-315535" fmla="*/ 1173136 w 5729131"/>
                  <a:gd name="connsiteY220-315536" fmla="*/ 468128 h 2329276"/>
                  <a:gd name="connsiteX221-315537" fmla="*/ 1210035 w 5729131"/>
                  <a:gd name="connsiteY221-315538" fmla="*/ 518621 h 2329276"/>
                  <a:gd name="connsiteX222-315539" fmla="*/ 1247583 w 5729131"/>
                  <a:gd name="connsiteY222-315540" fmla="*/ 461311 h 2329276"/>
                  <a:gd name="connsiteX223-315541" fmla="*/ 1211223 w 5729131"/>
                  <a:gd name="connsiteY223-315542" fmla="*/ 402227 h 2329276"/>
                  <a:gd name="connsiteX224-315543" fmla="*/ 1227130 w 5729131"/>
                  <a:gd name="connsiteY224-315544" fmla="*/ 365867 h 2329276"/>
                  <a:gd name="connsiteX225-315545" fmla="*/ 1237665 w 5729131"/>
                  <a:gd name="connsiteY225-315546" fmla="*/ 369005 h 2329276"/>
                  <a:gd name="connsiteX226-315547" fmla="*/ 1239037 w 5729131"/>
                  <a:gd name="connsiteY226-315548" fmla="*/ 365867 h 2329276"/>
                  <a:gd name="connsiteX227-315549" fmla="*/ 1345843 w 5729131"/>
                  <a:gd name="connsiteY227-315550" fmla="*/ 397682 h 2329276"/>
                  <a:gd name="connsiteX228-315551" fmla="*/ 1400382 w 5729131"/>
                  <a:gd name="connsiteY228-315552" fmla="*/ 429496 h 2329276"/>
                  <a:gd name="connsiteX229-315553" fmla="*/ 1519756 w 5729131"/>
                  <a:gd name="connsiteY229-315554" fmla="*/ 536080 h 2329276"/>
                  <a:gd name="connsiteX230-315555" fmla="*/ 1543003 w 5729131"/>
                  <a:gd name="connsiteY230-315556" fmla="*/ 495398 h 2329276"/>
                  <a:gd name="connsiteX231-315557" fmla="*/ 1506643 w 5729131"/>
                  <a:gd name="connsiteY231-315558" fmla="*/ 440858 h 2329276"/>
                  <a:gd name="connsiteX232-315559" fmla="*/ 1506643 w 5729131"/>
                  <a:gd name="connsiteY232-315560" fmla="*/ 418134 h 2329276"/>
                  <a:gd name="connsiteX233-315561" fmla="*/ 1463467 w 5729131"/>
                  <a:gd name="connsiteY233-315562" fmla="*/ 409044 h 2329276"/>
                  <a:gd name="connsiteX234-315563" fmla="*/ 1472556 w 5729131"/>
                  <a:gd name="connsiteY234-315564" fmla="*/ 359050 h 2329276"/>
                  <a:gd name="connsiteX235-315565" fmla="*/ 1452104 w 5729131"/>
                  <a:gd name="connsiteY235-315566" fmla="*/ 272696 h 2329276"/>
                  <a:gd name="connsiteX236-315567" fmla="*/ 1452104 w 5729131"/>
                  <a:gd name="connsiteY236-315568" fmla="*/ 236337 h 2329276"/>
                  <a:gd name="connsiteX237-315569" fmla="*/ 1522551 w 5729131"/>
                  <a:gd name="connsiteY237-315570" fmla="*/ 134076 h 2329276"/>
                  <a:gd name="connsiteX238-315571" fmla="*/ 1543003 w 5729131"/>
                  <a:gd name="connsiteY238-315572" fmla="*/ 20453 h 2329276"/>
                  <a:gd name="connsiteX239-315573" fmla="*/ 1570272 w 5729131"/>
                  <a:gd name="connsiteY239-315574" fmla="*/ 0 h 2329276"/>
                  <a:gd name="connsiteX240-315575" fmla="*/ 1578688 w 5729131"/>
                  <a:gd name="connsiteY240-315576" fmla="*/ 2619 h 2329276"/>
                  <a:gd name="connsiteX241-315577" fmla="*/ 1582179 w 5729131"/>
                  <a:gd name="connsiteY241-315578" fmla="*/ 0 h 2329276"/>
                  <a:gd name="connsiteX242-315579" fmla="*/ 1684440 w 5729131"/>
                  <a:gd name="connsiteY242-315580" fmla="*/ 31815 h 2329276"/>
                  <a:gd name="connsiteX243-315581" fmla="*/ 1688985 w 5729131"/>
                  <a:gd name="connsiteY243-315582" fmla="*/ 102261 h 2329276"/>
                  <a:gd name="connsiteX244-315583" fmla="*/ 1652625 w 5729131"/>
                  <a:gd name="connsiteY244-315584" fmla="*/ 193160 h 2329276"/>
                  <a:gd name="connsiteX245-315585" fmla="*/ 1679895 w 5729131"/>
                  <a:gd name="connsiteY245-315586" fmla="*/ 231792 h 2329276"/>
                  <a:gd name="connsiteX246-315587" fmla="*/ 1688985 w 5729131"/>
                  <a:gd name="connsiteY246-315588" fmla="*/ 306783 h 2329276"/>
                  <a:gd name="connsiteX247-315589" fmla="*/ 1679895 w 5729131"/>
                  <a:gd name="connsiteY247-315590" fmla="*/ 452221 h 2329276"/>
                  <a:gd name="connsiteX248-315591" fmla="*/ 1636718 w 5729131"/>
                  <a:gd name="connsiteY248-315592" fmla="*/ 715827 h 2329276"/>
                  <a:gd name="connsiteX249-315593" fmla="*/ 1662494 w 5729131"/>
                  <a:gd name="connsiteY249-315594" fmla="*/ 722271 h 2329276"/>
                  <a:gd name="connsiteX0-315595" fmla="*/ 1662494 w 1811154"/>
                  <a:gd name="connsiteY0-315596" fmla="*/ 722271 h 2329276"/>
                  <a:gd name="connsiteX1-315597" fmla="*/ 1811153 w 1811154"/>
                  <a:gd name="connsiteY1-315598" fmla="*/ 1617995 h 2329276"/>
                  <a:gd name="connsiteX2-315599" fmla="*/ 1748069 w 1811154"/>
                  <a:gd name="connsiteY2-315600" fmla="*/ 1656627 h 2329276"/>
                  <a:gd name="connsiteX3-315601" fmla="*/ 1711709 w 1811154"/>
                  <a:gd name="connsiteY3-315602" fmla="*/ 1661172 h 2329276"/>
                  <a:gd name="connsiteX4-315603" fmla="*/ 1711926 w 1811154"/>
                  <a:gd name="connsiteY4-315604" fmla="*/ 1659656 h 2329276"/>
                  <a:gd name="connsiteX5-315605" fmla="*/ 1699803 w 1811154"/>
                  <a:gd name="connsiteY5-315606" fmla="*/ 1661172 h 2329276"/>
                  <a:gd name="connsiteX6-315607" fmla="*/ 1704347 w 1811154"/>
                  <a:gd name="connsiteY6-315608" fmla="*/ 1629357 h 2329276"/>
                  <a:gd name="connsiteX7-315609" fmla="*/ 1662460 w 1811154"/>
                  <a:gd name="connsiteY7-315610" fmla="*/ 1611406 h 2329276"/>
                  <a:gd name="connsiteX8-315611" fmla="*/ 1629901 w 1811154"/>
                  <a:gd name="connsiteY8-315612" fmla="*/ 1624812 h 2329276"/>
                  <a:gd name="connsiteX9-315613" fmla="*/ 1629300 w 1811154"/>
                  <a:gd name="connsiteY9-315614" fmla="*/ 1620157 h 2329276"/>
                  <a:gd name="connsiteX10-315615" fmla="*/ 1617994 w 1811154"/>
                  <a:gd name="connsiteY10-315616" fmla="*/ 1624812 h 2329276"/>
                  <a:gd name="connsiteX11-315617" fmla="*/ 1608904 w 1811154"/>
                  <a:gd name="connsiteY11-315618" fmla="*/ 1554366 h 2329276"/>
                  <a:gd name="connsiteX12-315619" fmla="*/ 1552684 w 1811154"/>
                  <a:gd name="connsiteY12-315620" fmla="*/ 1544673 h 2329276"/>
                  <a:gd name="connsiteX13-315621" fmla="*/ 1518550 w 1811154"/>
                  <a:gd name="connsiteY13-315622" fmla="*/ 1570273 h 2329276"/>
                  <a:gd name="connsiteX14-315623" fmla="*/ 1425379 w 1811154"/>
                  <a:gd name="connsiteY14-315624" fmla="*/ 1590725 h 2329276"/>
                  <a:gd name="connsiteX15-315625" fmla="*/ 1409472 w 1811154"/>
                  <a:gd name="connsiteY15-315626" fmla="*/ 1608905 h 2329276"/>
                  <a:gd name="connsiteX16-315627" fmla="*/ 1270852 w 1811154"/>
                  <a:gd name="connsiteY16-315628" fmla="*/ 1629357 h 2329276"/>
                  <a:gd name="connsiteX17-315629" fmla="*/ 1254945 w 1811154"/>
                  <a:gd name="connsiteY17-315630" fmla="*/ 1649809 h 2329276"/>
                  <a:gd name="connsiteX18-315631" fmla="*/ 1282214 w 1811154"/>
                  <a:gd name="connsiteY18-315632" fmla="*/ 1692986 h 2329276"/>
                  <a:gd name="connsiteX19-315633" fmla="*/ 1243582 w 1811154"/>
                  <a:gd name="connsiteY19-315634" fmla="*/ 1708893 h 2329276"/>
                  <a:gd name="connsiteX20-315635" fmla="*/ 1254945 w 1811154"/>
                  <a:gd name="connsiteY20-315636" fmla="*/ 1727073 h 2329276"/>
                  <a:gd name="connsiteX21-315637" fmla="*/ 1216313 w 1811154"/>
                  <a:gd name="connsiteY21-315638" fmla="*/ 1752070 h 2329276"/>
                  <a:gd name="connsiteX22-315639" fmla="*/ 1275397 w 1811154"/>
                  <a:gd name="connsiteY22-315640" fmla="*/ 1795247 h 2329276"/>
                  <a:gd name="connsiteX23-315641" fmla="*/ 1270852 w 1811154"/>
                  <a:gd name="connsiteY23-315642" fmla="*/ 1822517 h 2329276"/>
                  <a:gd name="connsiteX24-315643" fmla="*/ 1259108 w 1811154"/>
                  <a:gd name="connsiteY24-315644" fmla="*/ 1821538 h 2329276"/>
                  <a:gd name="connsiteX25-315645" fmla="*/ 1258945 w 1811154"/>
                  <a:gd name="connsiteY25-315646" fmla="*/ 1822517 h 2329276"/>
                  <a:gd name="connsiteX26-315647" fmla="*/ 1215644 w 1811154"/>
                  <a:gd name="connsiteY26-315648" fmla="*/ 1818908 h 2329276"/>
                  <a:gd name="connsiteX27-315649" fmla="*/ 1204950 w 1811154"/>
                  <a:gd name="connsiteY27-315650" fmla="*/ 1833879 h 2329276"/>
                  <a:gd name="connsiteX28-315651" fmla="*/ 1196495 w 1811154"/>
                  <a:gd name="connsiteY28-315652" fmla="*/ 1829047 h 2329276"/>
                  <a:gd name="connsiteX29-315653" fmla="*/ 1193043 w 1811154"/>
                  <a:gd name="connsiteY29-315654" fmla="*/ 1833879 h 2329276"/>
                  <a:gd name="connsiteX30-315655" fmla="*/ 1145322 w 1811154"/>
                  <a:gd name="connsiteY30-315656" fmla="*/ 1806609 h 2329276"/>
                  <a:gd name="connsiteX31-315657" fmla="*/ 1098145 w 1811154"/>
                  <a:gd name="connsiteY31-315658" fmla="*/ 1806609 h 2329276"/>
                  <a:gd name="connsiteX32-315659" fmla="*/ 1061785 w 1811154"/>
                  <a:gd name="connsiteY32-315660" fmla="*/ 1833879 h 2329276"/>
                  <a:gd name="connsiteX33-315661" fmla="*/ 1055322 w 1811154"/>
                  <a:gd name="connsiteY33-315662" fmla="*/ 1829796 h 2329276"/>
                  <a:gd name="connsiteX34-315663" fmla="*/ 1049878 w 1811154"/>
                  <a:gd name="connsiteY34-315664" fmla="*/ 1833879 h 2329276"/>
                  <a:gd name="connsiteX35-315665" fmla="*/ 1006701 w 1811154"/>
                  <a:gd name="connsiteY35-315666" fmla="*/ 1806609 h 2329276"/>
                  <a:gd name="connsiteX36-315667" fmla="*/ 924893 w 1811154"/>
                  <a:gd name="connsiteY36-315668" fmla="*/ 1770250 h 2329276"/>
                  <a:gd name="connsiteX37-315669" fmla="*/ 877716 w 1811154"/>
                  <a:gd name="connsiteY37-315670" fmla="*/ 1770250 h 2329276"/>
                  <a:gd name="connsiteX38-315671" fmla="*/ 802724 w 1811154"/>
                  <a:gd name="connsiteY38-315672" fmla="*/ 1833879 h 2329276"/>
                  <a:gd name="connsiteX39-315673" fmla="*/ 798179 w 1811154"/>
                  <a:gd name="connsiteY39-315674" fmla="*/ 1877056 h 2329276"/>
                  <a:gd name="connsiteX40-315675" fmla="*/ 787406 w 1811154"/>
                  <a:gd name="connsiteY40-315676" fmla="*/ 1866283 h 2329276"/>
                  <a:gd name="connsiteX41-315677" fmla="*/ 786272 w 1811154"/>
                  <a:gd name="connsiteY41-315678" fmla="*/ 1877056 h 2329276"/>
                  <a:gd name="connsiteX42-315679" fmla="*/ 756063 w 1811154"/>
                  <a:gd name="connsiteY42-315680" fmla="*/ 1846846 h 2329276"/>
                  <a:gd name="connsiteX43-315681" fmla="*/ 732278 w 1811154"/>
                  <a:gd name="connsiteY43-315682" fmla="*/ 1904325 h 2329276"/>
                  <a:gd name="connsiteX44-315683" fmla="*/ 743640 w 1811154"/>
                  <a:gd name="connsiteY44-315684" fmla="*/ 1913415 h 2329276"/>
                  <a:gd name="connsiteX45-315685" fmla="*/ 723188 w 1811154"/>
                  <a:gd name="connsiteY45-315686" fmla="*/ 1956592 h 2329276"/>
                  <a:gd name="connsiteX46-315687" fmla="*/ 747026 w 1811154"/>
                  <a:gd name="connsiteY46-315688" fmla="*/ 1993433 h 2329276"/>
                  <a:gd name="connsiteX47-315689" fmla="*/ 763548 w 1811154"/>
                  <a:gd name="connsiteY47-315690" fmla="*/ 1990679 h 2329276"/>
                  <a:gd name="connsiteX48-315691" fmla="*/ 764871 w 1811154"/>
                  <a:gd name="connsiteY48-315692" fmla="*/ 1992443 h 2329276"/>
                  <a:gd name="connsiteX49-315693" fmla="*/ 775455 w 1811154"/>
                  <a:gd name="connsiteY49-315694" fmla="*/ 1990679 h 2329276"/>
                  <a:gd name="connsiteX50-315695" fmla="*/ 802724 w 1811154"/>
                  <a:gd name="connsiteY50-315696" fmla="*/ 2027038 h 2329276"/>
                  <a:gd name="connsiteX51-315697" fmla="*/ 798179 w 1811154"/>
                  <a:gd name="connsiteY51-315698" fmla="*/ 2054308 h 2329276"/>
                  <a:gd name="connsiteX52-315699" fmla="*/ 818632 w 1811154"/>
                  <a:gd name="connsiteY52-315700" fmla="*/ 2065670 h 2329276"/>
                  <a:gd name="connsiteX53-315701" fmla="*/ 802724 w 1811154"/>
                  <a:gd name="connsiteY53-315702" fmla="*/ 2097485 h 2329276"/>
                  <a:gd name="connsiteX54-315703" fmla="*/ 766365 w 1811154"/>
                  <a:gd name="connsiteY54-315704" fmla="*/ 2102030 h 2329276"/>
                  <a:gd name="connsiteX55-315705" fmla="*/ 727733 w 1811154"/>
                  <a:gd name="connsiteY55-315706" fmla="*/ 2161114 h 2329276"/>
                  <a:gd name="connsiteX56-315707" fmla="*/ 759548 w 1811154"/>
                  <a:gd name="connsiteY56-315708" fmla="*/ 2204291 h 2329276"/>
                  <a:gd name="connsiteX57-315709" fmla="*/ 759548 w 1811154"/>
                  <a:gd name="connsiteY57-315710" fmla="*/ 2242922 h 2329276"/>
                  <a:gd name="connsiteX58-315711" fmla="*/ 798179 w 1811154"/>
                  <a:gd name="connsiteY58-315712" fmla="*/ 2302007 h 2329276"/>
                  <a:gd name="connsiteX59-315713" fmla="*/ 775455 w 1811154"/>
                  <a:gd name="connsiteY59-315714" fmla="*/ 2317914 h 2329276"/>
                  <a:gd name="connsiteX60-315715" fmla="*/ 770910 w 1811154"/>
                  <a:gd name="connsiteY60-315716" fmla="*/ 2329276 h 2329276"/>
                  <a:gd name="connsiteX61-315717" fmla="*/ 759003 w 1811154"/>
                  <a:gd name="connsiteY61-315718" fmla="*/ 2329276 h 2329276"/>
                  <a:gd name="connsiteX62-315719" fmla="*/ 755003 w 1811154"/>
                  <a:gd name="connsiteY62-315720" fmla="*/ 2329276 h 2329276"/>
                  <a:gd name="connsiteX63-315721" fmla="*/ 743096 w 1811154"/>
                  <a:gd name="connsiteY63-315722" fmla="*/ 2329276 h 2329276"/>
                  <a:gd name="connsiteX64-315723" fmla="*/ 715826 w 1811154"/>
                  <a:gd name="connsiteY64-315724" fmla="*/ 2295189 h 2329276"/>
                  <a:gd name="connsiteX65-315725" fmla="*/ 704464 w 1811154"/>
                  <a:gd name="connsiteY65-315726" fmla="*/ 2295189 h 2329276"/>
                  <a:gd name="connsiteX66-315727" fmla="*/ 684012 w 1811154"/>
                  <a:gd name="connsiteY66-315728" fmla="*/ 2286099 h 2329276"/>
                  <a:gd name="connsiteX67-315729" fmla="*/ 672649 w 1811154"/>
                  <a:gd name="connsiteY67-315730" fmla="*/ 2263375 h 2329276"/>
                  <a:gd name="connsiteX68-315731" fmla="*/ 645222 w 1811154"/>
                  <a:gd name="connsiteY68-315732" fmla="*/ 2255538 h 2329276"/>
                  <a:gd name="connsiteX69-315733" fmla="*/ 625472 w 1811154"/>
                  <a:gd name="connsiteY69-315734" fmla="*/ 2258830 h 2329276"/>
                  <a:gd name="connsiteX70-315735" fmla="*/ 623771 w 1811154"/>
                  <a:gd name="connsiteY70-315736" fmla="*/ 2257129 h 2329276"/>
                  <a:gd name="connsiteX71-315737" fmla="*/ 613565 w 1811154"/>
                  <a:gd name="connsiteY71-315738" fmla="*/ 2258830 h 2329276"/>
                  <a:gd name="connsiteX72-315739" fmla="*/ 609020 w 1811154"/>
                  <a:gd name="connsiteY72-315740" fmla="*/ 2254285 h 2329276"/>
                  <a:gd name="connsiteX73-315741" fmla="*/ 559026 w 1811154"/>
                  <a:gd name="connsiteY73-315742" fmla="*/ 2227015 h 2329276"/>
                  <a:gd name="connsiteX74-315743" fmla="*/ 506760 w 1811154"/>
                  <a:gd name="connsiteY74-315744" fmla="*/ 2220198 h 2329276"/>
                  <a:gd name="connsiteX75-315745" fmla="*/ 483280 w 1811154"/>
                  <a:gd name="connsiteY75-315746" fmla="*/ 2213489 h 2329276"/>
                  <a:gd name="connsiteX76-315747" fmla="*/ 480035 w 1811154"/>
                  <a:gd name="connsiteY76-315748" fmla="*/ 2215653 h 2329276"/>
                  <a:gd name="connsiteX77-315749" fmla="*/ 475042 w 1811154"/>
                  <a:gd name="connsiteY77-315750" fmla="*/ 2211135 h 2329276"/>
                  <a:gd name="connsiteX78-315751" fmla="*/ 474945 w 1811154"/>
                  <a:gd name="connsiteY78-315752" fmla="*/ 2211108 h 2329276"/>
                  <a:gd name="connsiteX79-315753" fmla="*/ 468128 w 1811154"/>
                  <a:gd name="connsiteY79-315754" fmla="*/ 2215653 h 2329276"/>
                  <a:gd name="connsiteX80-315755" fmla="*/ 420406 w 1811154"/>
                  <a:gd name="connsiteY80-315756" fmla="*/ 2172476 h 2329276"/>
                  <a:gd name="connsiteX81-315757" fmla="*/ 381774 w 1811154"/>
                  <a:gd name="connsiteY81-315758" fmla="*/ 2156569 h 2329276"/>
                  <a:gd name="connsiteX82-315759" fmla="*/ 349960 w 1811154"/>
                  <a:gd name="connsiteY82-315760" fmla="*/ 2124754 h 2329276"/>
                  <a:gd name="connsiteX83-315761" fmla="*/ 377229 w 1811154"/>
                  <a:gd name="connsiteY83-315762" fmla="*/ 2117937 h 2329276"/>
                  <a:gd name="connsiteX84-315763" fmla="*/ 404499 w 1811154"/>
                  <a:gd name="connsiteY84-315764" fmla="*/ 2070215 h 2329276"/>
                  <a:gd name="connsiteX85-315765" fmla="*/ 388591 w 1811154"/>
                  <a:gd name="connsiteY85-315766" fmla="*/ 2054308 h 2329276"/>
                  <a:gd name="connsiteX86-315767" fmla="*/ 440858 w 1811154"/>
                  <a:gd name="connsiteY86-315768" fmla="*/ 2027038 h 2329276"/>
                  <a:gd name="connsiteX87-315769" fmla="*/ 440858 w 1811154"/>
                  <a:gd name="connsiteY87-315770" fmla="*/ 2023982 h 2329276"/>
                  <a:gd name="connsiteX88-315771" fmla="*/ 416406 w 1811154"/>
                  <a:gd name="connsiteY88-315772" fmla="*/ 2027038 h 2329276"/>
                  <a:gd name="connsiteX89-315773" fmla="*/ 416406 w 1811154"/>
                  <a:gd name="connsiteY89-315774" fmla="*/ 2025550 h 2329276"/>
                  <a:gd name="connsiteX90-315775" fmla="*/ 404499 w 1811154"/>
                  <a:gd name="connsiteY90-315776" fmla="*/ 2027038 h 2329276"/>
                  <a:gd name="connsiteX91-315777" fmla="*/ 404499 w 1811154"/>
                  <a:gd name="connsiteY91-315778" fmla="*/ 2006586 h 2329276"/>
                  <a:gd name="connsiteX92-315779" fmla="*/ 424951 w 1811154"/>
                  <a:gd name="connsiteY92-315780" fmla="*/ 1990679 h 2329276"/>
                  <a:gd name="connsiteX93-315781" fmla="*/ 463583 w 1811154"/>
                  <a:gd name="connsiteY93-315782" fmla="*/ 1983862 h 2329276"/>
                  <a:gd name="connsiteX94-315783" fmla="*/ 468128 w 1811154"/>
                  <a:gd name="connsiteY94-315784" fmla="*/ 1967954 h 2329276"/>
                  <a:gd name="connsiteX95-315785" fmla="*/ 456765 w 1811154"/>
                  <a:gd name="connsiteY95-315786" fmla="*/ 1936140 h 2329276"/>
                  <a:gd name="connsiteX96-315787" fmla="*/ 474945 w 1811154"/>
                  <a:gd name="connsiteY96-315788" fmla="*/ 1908870 h 2329276"/>
                  <a:gd name="connsiteX97-315789" fmla="*/ 474945 w 1811154"/>
                  <a:gd name="connsiteY97-315790" fmla="*/ 1888418 h 2329276"/>
                  <a:gd name="connsiteX98-315791" fmla="*/ 420406 w 1811154"/>
                  <a:gd name="connsiteY98-315792" fmla="*/ 1870238 h 2329276"/>
                  <a:gd name="connsiteX99-315793" fmla="*/ 409588 w 1811154"/>
                  <a:gd name="connsiteY99-315794" fmla="*/ 1870238 h 2329276"/>
                  <a:gd name="connsiteX100-315795" fmla="*/ 397681 w 1811154"/>
                  <a:gd name="connsiteY100-315796" fmla="*/ 1870238 h 2329276"/>
                  <a:gd name="connsiteX101-315797" fmla="*/ 379485 w 1811154"/>
                  <a:gd name="connsiteY101-315798" fmla="*/ 1847999 h 2329276"/>
                  <a:gd name="connsiteX102-315799" fmla="*/ 357322 w 1811154"/>
                  <a:gd name="connsiteY102-315800" fmla="*/ 1854331 h 2329276"/>
                  <a:gd name="connsiteX103-315801" fmla="*/ 352842 w 1811154"/>
                  <a:gd name="connsiteY103-315802" fmla="*/ 1852209 h 2329276"/>
                  <a:gd name="connsiteX104-315803" fmla="*/ 345415 w 1811154"/>
                  <a:gd name="connsiteY104-315804" fmla="*/ 1854331 h 2329276"/>
                  <a:gd name="connsiteX105-315805" fmla="*/ 302238 w 1811154"/>
                  <a:gd name="connsiteY105-315806" fmla="*/ 1833879 h 2329276"/>
                  <a:gd name="connsiteX106-315807" fmla="*/ 302238 w 1811154"/>
                  <a:gd name="connsiteY106-315808" fmla="*/ 1822517 h 2329276"/>
                  <a:gd name="connsiteX107-315809" fmla="*/ 286331 w 1811154"/>
                  <a:gd name="connsiteY107-315810" fmla="*/ 1795247 h 2329276"/>
                  <a:gd name="connsiteX108-315811" fmla="*/ 270968 w 1811154"/>
                  <a:gd name="connsiteY108-315812" fmla="*/ 1795247 h 2329276"/>
                  <a:gd name="connsiteX109-315813" fmla="*/ 259061 w 1811154"/>
                  <a:gd name="connsiteY109-315814" fmla="*/ 1795247 h 2329276"/>
                  <a:gd name="connsiteX110-315815" fmla="*/ 254516 w 1811154"/>
                  <a:gd name="connsiteY110-315816" fmla="*/ 1779340 h 2329276"/>
                  <a:gd name="connsiteX111-315817" fmla="*/ 263606 w 1811154"/>
                  <a:gd name="connsiteY111-315818" fmla="*/ 1763433 h 2329276"/>
                  <a:gd name="connsiteX112-315819" fmla="*/ 243991 w 1811154"/>
                  <a:gd name="connsiteY112-315820" fmla="*/ 1732920 h 2329276"/>
                  <a:gd name="connsiteX113-315821" fmla="*/ 216429 w 1811154"/>
                  <a:gd name="connsiteY113-315822" fmla="*/ 1736163 h 2329276"/>
                  <a:gd name="connsiteX114-315823" fmla="*/ 212956 w 1811154"/>
                  <a:gd name="connsiteY114-315824" fmla="*/ 1735171 h 2329276"/>
                  <a:gd name="connsiteX115-315825" fmla="*/ 204522 w 1811154"/>
                  <a:gd name="connsiteY115-315826" fmla="*/ 1736163 h 2329276"/>
                  <a:gd name="connsiteX116-315827" fmla="*/ 199623 w 1811154"/>
                  <a:gd name="connsiteY116-315828" fmla="*/ 1734763 h 2329276"/>
                  <a:gd name="connsiteX117-315829" fmla="*/ 195977 w 1811154"/>
                  <a:gd name="connsiteY117-315830" fmla="*/ 1747525 h 2329276"/>
                  <a:gd name="connsiteX118-315831" fmla="*/ 184968 w 1811154"/>
                  <a:gd name="connsiteY118-315832" fmla="*/ 1744380 h 2329276"/>
                  <a:gd name="connsiteX119-315833" fmla="*/ 184070 w 1811154"/>
                  <a:gd name="connsiteY119-315834" fmla="*/ 1747525 h 2329276"/>
                  <a:gd name="connsiteX120-315835" fmla="*/ 168163 w 1811154"/>
                  <a:gd name="connsiteY120-315836" fmla="*/ 1742990 h 2329276"/>
                  <a:gd name="connsiteX121-315837" fmla="*/ 156800 w 1811154"/>
                  <a:gd name="connsiteY121-315838" fmla="*/ 1704348 h 2329276"/>
                  <a:gd name="connsiteX122-315839" fmla="*/ 152255 w 1811154"/>
                  <a:gd name="connsiteY122-315840" fmla="*/ 1688441 h 2329276"/>
                  <a:gd name="connsiteX123-315841" fmla="*/ 156800 w 1811154"/>
                  <a:gd name="connsiteY123-315842" fmla="*/ 1683896 h 2329276"/>
                  <a:gd name="connsiteX124-315843" fmla="*/ 168707 w 1811154"/>
                  <a:gd name="connsiteY124-315844" fmla="*/ 1683896 h 2329276"/>
                  <a:gd name="connsiteX125-315845" fmla="*/ 188615 w 1811154"/>
                  <a:gd name="connsiteY125-315846" fmla="*/ 1683896 h 2329276"/>
                  <a:gd name="connsiteX126-315847" fmla="*/ 199977 w 1811154"/>
                  <a:gd name="connsiteY126-315848" fmla="*/ 1672534 h 2329276"/>
                  <a:gd name="connsiteX127-315849" fmla="*/ 188615 w 1811154"/>
                  <a:gd name="connsiteY127-315850" fmla="*/ 1649809 h 2329276"/>
                  <a:gd name="connsiteX128-315851" fmla="*/ 168163 w 1811154"/>
                  <a:gd name="connsiteY128-315852" fmla="*/ 1640720 h 2329276"/>
                  <a:gd name="connsiteX129-315853" fmla="*/ 168163 w 1811154"/>
                  <a:gd name="connsiteY129-315854" fmla="*/ 1633902 h 2329276"/>
                  <a:gd name="connsiteX130-315855" fmla="*/ 152255 w 1811154"/>
                  <a:gd name="connsiteY130-315856" fmla="*/ 1617995 h 2329276"/>
                  <a:gd name="connsiteX131-315857" fmla="*/ 129531 w 1811154"/>
                  <a:gd name="connsiteY131-315858" fmla="*/ 1581635 h 2329276"/>
                  <a:gd name="connsiteX132-315859" fmla="*/ 140893 w 1811154"/>
                  <a:gd name="connsiteY132-315860" fmla="*/ 1558911 h 2329276"/>
                  <a:gd name="connsiteX133-315861" fmla="*/ 136348 w 1811154"/>
                  <a:gd name="connsiteY133-315862" fmla="*/ 1531641 h 2329276"/>
                  <a:gd name="connsiteX134-315863" fmla="*/ 103789 w 1811154"/>
                  <a:gd name="connsiteY134-315864" fmla="*/ 1518234 h 2329276"/>
                  <a:gd name="connsiteX135-315865" fmla="*/ 93716 w 1811154"/>
                  <a:gd name="connsiteY135-315866" fmla="*/ 1522551 h 2329276"/>
                  <a:gd name="connsiteX136-315867" fmla="*/ 91868 w 1811154"/>
                  <a:gd name="connsiteY136-315868" fmla="*/ 1518240 h 2329276"/>
                  <a:gd name="connsiteX137-315869" fmla="*/ 81809 w 1811154"/>
                  <a:gd name="connsiteY137-315870" fmla="*/ 1522551 h 2329276"/>
                  <a:gd name="connsiteX138-315871" fmla="*/ 74992 w 1811154"/>
                  <a:gd name="connsiteY138-315872" fmla="*/ 1506644 h 2329276"/>
                  <a:gd name="connsiteX139-315873" fmla="*/ 34087 w 1811154"/>
                  <a:gd name="connsiteY139-315874" fmla="*/ 1495282 h 2329276"/>
                  <a:gd name="connsiteX140-315875" fmla="*/ 22725 w 1811154"/>
                  <a:gd name="connsiteY140-315876" fmla="*/ 1452105 h 2329276"/>
                  <a:gd name="connsiteX141-315877" fmla="*/ 22725 w 1811154"/>
                  <a:gd name="connsiteY141-315878" fmla="*/ 1420290 h 2329276"/>
                  <a:gd name="connsiteX142-315879" fmla="*/ 0 w 1811154"/>
                  <a:gd name="connsiteY142-315880" fmla="*/ 1404383 h 2329276"/>
                  <a:gd name="connsiteX143-315881" fmla="*/ 15907 w 1811154"/>
                  <a:gd name="connsiteY143-315882" fmla="*/ 1381659 h 2329276"/>
                  <a:gd name="connsiteX144-315883" fmla="*/ 6818 w 1811154"/>
                  <a:gd name="connsiteY144-315884" fmla="*/ 1318030 h 2329276"/>
                  <a:gd name="connsiteX145-315885" fmla="*/ 34087 w 1811154"/>
                  <a:gd name="connsiteY145-315886" fmla="*/ 1274853 h 2329276"/>
                  <a:gd name="connsiteX146-315887" fmla="*/ 27270 w 1811154"/>
                  <a:gd name="connsiteY146-315888" fmla="*/ 1263491 h 2329276"/>
                  <a:gd name="connsiteX147-315889" fmla="*/ 70447 w 1811154"/>
                  <a:gd name="connsiteY147-315890" fmla="*/ 1224859 h 2329276"/>
                  <a:gd name="connsiteX148-315891" fmla="*/ 27270 w 1811154"/>
                  <a:gd name="connsiteY148-315892" fmla="*/ 1188499 h 2329276"/>
                  <a:gd name="connsiteX149-315893" fmla="*/ 109078 w 1811154"/>
                  <a:gd name="connsiteY149-315894" fmla="*/ 1090783 h 2329276"/>
                  <a:gd name="connsiteX150-315895" fmla="*/ 145438 w 1811154"/>
                  <a:gd name="connsiteY150-315896" fmla="*/ 1047606 h 2329276"/>
                  <a:gd name="connsiteX151-315897" fmla="*/ 156800 w 1811154"/>
                  <a:gd name="connsiteY151-315898" fmla="*/ 1004430 h 2329276"/>
                  <a:gd name="connsiteX152-315899" fmla="*/ 102261 w 1811154"/>
                  <a:gd name="connsiteY152-315900" fmla="*/ 952163 h 2329276"/>
                  <a:gd name="connsiteX153-315901" fmla="*/ 118168 w 1811154"/>
                  <a:gd name="connsiteY153-315902" fmla="*/ 897624 h 2329276"/>
                  <a:gd name="connsiteX154-315903" fmla="*/ 86354 w 1811154"/>
                  <a:gd name="connsiteY154-315904" fmla="*/ 833995 h 2329276"/>
                  <a:gd name="connsiteX155-315905" fmla="*/ 109078 w 1811154"/>
                  <a:gd name="connsiteY155-315906" fmla="*/ 759003 h 2329276"/>
                  <a:gd name="connsiteX156-315907" fmla="*/ 70447 w 1811154"/>
                  <a:gd name="connsiteY156-315908" fmla="*/ 656742 h 2329276"/>
                  <a:gd name="connsiteX157-315909" fmla="*/ 102261 w 1811154"/>
                  <a:gd name="connsiteY157-315910" fmla="*/ 586296 h 2329276"/>
                  <a:gd name="connsiteX158-315911" fmla="*/ 43177 w 1811154"/>
                  <a:gd name="connsiteY158-315912" fmla="*/ 520395 h 2329276"/>
                  <a:gd name="connsiteX159-315913" fmla="*/ 49994 w 1811154"/>
                  <a:gd name="connsiteY159-315914" fmla="*/ 445403 h 2329276"/>
                  <a:gd name="connsiteX160-315915" fmla="*/ 81809 w 1811154"/>
                  <a:gd name="connsiteY160-315916" fmla="*/ 440858 h 2329276"/>
                  <a:gd name="connsiteX161-315917" fmla="*/ 145438 w 1811154"/>
                  <a:gd name="connsiteY161-315918" fmla="*/ 397682 h 2329276"/>
                  <a:gd name="connsiteX162-315919" fmla="*/ 184070 w 1811154"/>
                  <a:gd name="connsiteY162-315920" fmla="*/ 359050 h 2329276"/>
                  <a:gd name="connsiteX163-315921" fmla="*/ 189699 w 1811154"/>
                  <a:gd name="connsiteY163-315922" fmla="*/ 365328 h 2329276"/>
                  <a:gd name="connsiteX164-315923" fmla="*/ 195977 w 1811154"/>
                  <a:gd name="connsiteY164-315924" fmla="*/ 359050 h 2329276"/>
                  <a:gd name="connsiteX165-315925" fmla="*/ 255061 w 1811154"/>
                  <a:gd name="connsiteY165-315926" fmla="*/ 424951 h 2329276"/>
                  <a:gd name="connsiteX166-315927" fmla="*/ 350504 w 1811154"/>
                  <a:gd name="connsiteY166-315928" fmla="*/ 445403 h 2329276"/>
                  <a:gd name="connsiteX167-315929" fmla="*/ 491397 w 1811154"/>
                  <a:gd name="connsiteY167-315930" fmla="*/ 559027 h 2329276"/>
                  <a:gd name="connsiteX168-315931" fmla="*/ 523211 w 1811154"/>
                  <a:gd name="connsiteY168-315932" fmla="*/ 606748 h 2329276"/>
                  <a:gd name="connsiteX169-315933" fmla="*/ 523211 w 1811154"/>
                  <a:gd name="connsiteY169-315934" fmla="*/ 665832 h 2329276"/>
                  <a:gd name="connsiteX170-315935" fmla="*/ 486852 w 1811154"/>
                  <a:gd name="connsiteY170-315936" fmla="*/ 720371 h 2329276"/>
                  <a:gd name="connsiteX171-315937" fmla="*/ 420951 w 1811154"/>
                  <a:gd name="connsiteY171-315938" fmla="*/ 740824 h 2329276"/>
                  <a:gd name="connsiteX172-315939" fmla="*/ 415909 w 1811154"/>
                  <a:gd name="connsiteY172-315940" fmla="*/ 738693 h 2329276"/>
                  <a:gd name="connsiteX173-315941" fmla="*/ 409044 w 1811154"/>
                  <a:gd name="connsiteY173-315942" fmla="*/ 740824 h 2329276"/>
                  <a:gd name="connsiteX174-315943" fmla="*/ 252950 w 1811154"/>
                  <a:gd name="connsiteY174-315944" fmla="*/ 674868 h 2329276"/>
                  <a:gd name="connsiteX175-315945" fmla="*/ 232336 w 1811154"/>
                  <a:gd name="connsiteY175-315946" fmla="*/ 681740 h 2329276"/>
                  <a:gd name="connsiteX176-315947" fmla="*/ 291420 w 1811154"/>
                  <a:gd name="connsiteY176-315948" fmla="*/ 752186 h 2329276"/>
                  <a:gd name="connsiteX177-315949" fmla="*/ 291420 w 1811154"/>
                  <a:gd name="connsiteY177-315950" fmla="*/ 790818 h 2329276"/>
                  <a:gd name="connsiteX178-315951" fmla="*/ 298238 w 1811154"/>
                  <a:gd name="connsiteY178-315952" fmla="*/ 877172 h 2329276"/>
                  <a:gd name="connsiteX179-315953" fmla="*/ 345959 w 1811154"/>
                  <a:gd name="connsiteY179-315954" fmla="*/ 908986 h 2329276"/>
                  <a:gd name="connsiteX180-315955" fmla="*/ 362087 w 1811154"/>
                  <a:gd name="connsiteY180-315956" fmla="*/ 918394 h 2329276"/>
                  <a:gd name="connsiteX181-315957" fmla="*/ 365867 w 1811154"/>
                  <a:gd name="connsiteY181-315958" fmla="*/ 886261 h 2329276"/>
                  <a:gd name="connsiteX182-315959" fmla="*/ 345415 w 1811154"/>
                  <a:gd name="connsiteY182-315960" fmla="*/ 849902 h 2329276"/>
                  <a:gd name="connsiteX183-315961" fmla="*/ 365867 w 1811154"/>
                  <a:gd name="connsiteY183-315962" fmla="*/ 818087 h 2329276"/>
                  <a:gd name="connsiteX184-315963" fmla="*/ 374560 w 1811154"/>
                  <a:gd name="connsiteY184-315964" fmla="*/ 823086 h 2329276"/>
                  <a:gd name="connsiteX185-315965" fmla="*/ 377774 w 1811154"/>
                  <a:gd name="connsiteY185-315966" fmla="*/ 818087 h 2329276"/>
                  <a:gd name="connsiteX186-315967" fmla="*/ 461933 w 1811154"/>
                  <a:gd name="connsiteY186-315968" fmla="*/ 866479 h 2329276"/>
                  <a:gd name="connsiteX187-315969" fmla="*/ 484035 w 1811154"/>
                  <a:gd name="connsiteY187-315970" fmla="*/ 849902 h 2329276"/>
                  <a:gd name="connsiteX188-315971" fmla="*/ 463583 w 1811154"/>
                  <a:gd name="connsiteY188-315972" fmla="*/ 784000 h 2329276"/>
                  <a:gd name="connsiteX189-315973" fmla="*/ 549936 w 1811154"/>
                  <a:gd name="connsiteY189-315974" fmla="*/ 697647 h 2329276"/>
                  <a:gd name="connsiteX190-315975" fmla="*/ 559742 w 1811154"/>
                  <a:gd name="connsiteY190-315976" fmla="*/ 699748 h 2329276"/>
                  <a:gd name="connsiteX191-315977" fmla="*/ 561843 w 1811154"/>
                  <a:gd name="connsiteY191-315978" fmla="*/ 697647 h 2329276"/>
                  <a:gd name="connsiteX192-315979" fmla="*/ 593658 w 1811154"/>
                  <a:gd name="connsiteY192-315980" fmla="*/ 704464 h 2329276"/>
                  <a:gd name="connsiteX193-315981" fmla="*/ 620945 w 1811154"/>
                  <a:gd name="connsiteY193-315982" fmla="*/ 728341 h 2329276"/>
                  <a:gd name="connsiteX194-315983" fmla="*/ 640835 w 1811154"/>
                  <a:gd name="connsiteY194-315984" fmla="*/ 672650 h 2329276"/>
                  <a:gd name="connsiteX195-315985" fmla="*/ 609020 w 1811154"/>
                  <a:gd name="connsiteY195-315986" fmla="*/ 618111 h 2329276"/>
                  <a:gd name="connsiteX196-315987" fmla="*/ 624928 w 1811154"/>
                  <a:gd name="connsiteY196-315988" fmla="*/ 559027 h 2329276"/>
                  <a:gd name="connsiteX197-315989" fmla="*/ 597658 w 1811154"/>
                  <a:gd name="connsiteY197-315990" fmla="*/ 499942 h 2329276"/>
                  <a:gd name="connsiteX198-315991" fmla="*/ 611562 w 1811154"/>
                  <a:gd name="connsiteY198-315992" fmla="*/ 504268 h 2329276"/>
                  <a:gd name="connsiteX199-315993" fmla="*/ 609565 w 1811154"/>
                  <a:gd name="connsiteY199-315994" fmla="*/ 499942 h 2329276"/>
                  <a:gd name="connsiteX200-315995" fmla="*/ 711826 w 1811154"/>
                  <a:gd name="connsiteY200-315996" fmla="*/ 531757 h 2329276"/>
                  <a:gd name="connsiteX201-315997" fmla="*/ 732278 w 1811154"/>
                  <a:gd name="connsiteY201-315998" fmla="*/ 586296 h 2329276"/>
                  <a:gd name="connsiteX202-315999" fmla="*/ 684556 w 1811154"/>
                  <a:gd name="connsiteY202-316000" fmla="*/ 597658 h 2329276"/>
                  <a:gd name="connsiteX203-316001" fmla="*/ 684556 w 1811154"/>
                  <a:gd name="connsiteY203-316002" fmla="*/ 649925 h 2329276"/>
                  <a:gd name="connsiteX204-316003" fmla="*/ 713309 w 1811154"/>
                  <a:gd name="connsiteY204-316004" fmla="*/ 678678 h 2329276"/>
                  <a:gd name="connsiteX205-316005" fmla="*/ 763548 w 1811154"/>
                  <a:gd name="connsiteY205-316006" fmla="*/ 661287 h 2329276"/>
                  <a:gd name="connsiteX206-316007" fmla="*/ 770365 w 1811154"/>
                  <a:gd name="connsiteY206-316008" fmla="*/ 602203 h 2329276"/>
                  <a:gd name="connsiteX207-316009" fmla="*/ 845357 w 1811154"/>
                  <a:gd name="connsiteY207-316010" fmla="*/ 554482 h 2329276"/>
                  <a:gd name="connsiteX208-316011" fmla="*/ 972614 w 1811154"/>
                  <a:gd name="connsiteY208-316012" fmla="*/ 468128 h 2329276"/>
                  <a:gd name="connsiteX209-316013" fmla="*/ 982566 w 1811154"/>
                  <a:gd name="connsiteY209-316014" fmla="*/ 469455 h 2329276"/>
                  <a:gd name="connsiteX210-316015" fmla="*/ 984521 w 1811154"/>
                  <a:gd name="connsiteY210-316016" fmla="*/ 468128 h 2329276"/>
                  <a:gd name="connsiteX211-316017" fmla="*/ 1018608 w 1811154"/>
                  <a:gd name="connsiteY211-316018" fmla="*/ 472673 h 2329276"/>
                  <a:gd name="connsiteX212-316019" fmla="*/ 979977 w 1811154"/>
                  <a:gd name="connsiteY212-316020" fmla="*/ 536302 h 2329276"/>
                  <a:gd name="connsiteX213-316021" fmla="*/ 1012666 w 1811154"/>
                  <a:gd name="connsiteY213-316022" fmla="*/ 541463 h 2329276"/>
                  <a:gd name="connsiteX214-316023" fmla="*/ 1038516 w 1811154"/>
                  <a:gd name="connsiteY214-316024" fmla="*/ 511305 h 2329276"/>
                  <a:gd name="connsiteX215-316025" fmla="*/ 1050423 w 1811154"/>
                  <a:gd name="connsiteY215-316026" fmla="*/ 511305 h 2329276"/>
                  <a:gd name="connsiteX216-316027" fmla="*/ 1108962 w 1811154"/>
                  <a:gd name="connsiteY216-316028" fmla="*/ 511305 h 2329276"/>
                  <a:gd name="connsiteX217-316029" fmla="*/ 1161229 w 1811154"/>
                  <a:gd name="connsiteY217-316030" fmla="*/ 468128 h 2329276"/>
                  <a:gd name="connsiteX218-316031" fmla="*/ 1165711 w 1811154"/>
                  <a:gd name="connsiteY218-316032" fmla="*/ 474262 h 2329276"/>
                  <a:gd name="connsiteX219-316033" fmla="*/ 1173136 w 1811154"/>
                  <a:gd name="connsiteY219-316034" fmla="*/ 468128 h 2329276"/>
                  <a:gd name="connsiteX220-316035" fmla="*/ 1210035 w 1811154"/>
                  <a:gd name="connsiteY220-316036" fmla="*/ 518621 h 2329276"/>
                  <a:gd name="connsiteX221-316037" fmla="*/ 1247583 w 1811154"/>
                  <a:gd name="connsiteY221-316038" fmla="*/ 461311 h 2329276"/>
                  <a:gd name="connsiteX222-316039" fmla="*/ 1211223 w 1811154"/>
                  <a:gd name="connsiteY222-316040" fmla="*/ 402227 h 2329276"/>
                  <a:gd name="connsiteX223-316041" fmla="*/ 1227130 w 1811154"/>
                  <a:gd name="connsiteY223-316042" fmla="*/ 365867 h 2329276"/>
                  <a:gd name="connsiteX224-316043" fmla="*/ 1237665 w 1811154"/>
                  <a:gd name="connsiteY224-316044" fmla="*/ 369005 h 2329276"/>
                  <a:gd name="connsiteX225-316045" fmla="*/ 1239037 w 1811154"/>
                  <a:gd name="connsiteY225-316046" fmla="*/ 365867 h 2329276"/>
                  <a:gd name="connsiteX226-316047" fmla="*/ 1345843 w 1811154"/>
                  <a:gd name="connsiteY226-316048" fmla="*/ 397682 h 2329276"/>
                  <a:gd name="connsiteX227-316049" fmla="*/ 1400382 w 1811154"/>
                  <a:gd name="connsiteY227-316050" fmla="*/ 429496 h 2329276"/>
                  <a:gd name="connsiteX228-316051" fmla="*/ 1519756 w 1811154"/>
                  <a:gd name="connsiteY228-316052" fmla="*/ 536080 h 2329276"/>
                  <a:gd name="connsiteX229-316053" fmla="*/ 1543003 w 1811154"/>
                  <a:gd name="connsiteY229-316054" fmla="*/ 495398 h 2329276"/>
                  <a:gd name="connsiteX230-316055" fmla="*/ 1506643 w 1811154"/>
                  <a:gd name="connsiteY230-316056" fmla="*/ 440858 h 2329276"/>
                  <a:gd name="connsiteX231-316057" fmla="*/ 1506643 w 1811154"/>
                  <a:gd name="connsiteY231-316058" fmla="*/ 418134 h 2329276"/>
                  <a:gd name="connsiteX232-316059" fmla="*/ 1463467 w 1811154"/>
                  <a:gd name="connsiteY232-316060" fmla="*/ 409044 h 2329276"/>
                  <a:gd name="connsiteX233-316061" fmla="*/ 1472556 w 1811154"/>
                  <a:gd name="connsiteY233-316062" fmla="*/ 359050 h 2329276"/>
                  <a:gd name="connsiteX234-316063" fmla="*/ 1452104 w 1811154"/>
                  <a:gd name="connsiteY234-316064" fmla="*/ 272696 h 2329276"/>
                  <a:gd name="connsiteX235-316065" fmla="*/ 1452104 w 1811154"/>
                  <a:gd name="connsiteY235-316066" fmla="*/ 236337 h 2329276"/>
                  <a:gd name="connsiteX236-316067" fmla="*/ 1522551 w 1811154"/>
                  <a:gd name="connsiteY236-316068" fmla="*/ 134076 h 2329276"/>
                  <a:gd name="connsiteX237-316069" fmla="*/ 1543003 w 1811154"/>
                  <a:gd name="connsiteY237-316070" fmla="*/ 20453 h 2329276"/>
                  <a:gd name="connsiteX238-316071" fmla="*/ 1570272 w 1811154"/>
                  <a:gd name="connsiteY238-316072" fmla="*/ 0 h 2329276"/>
                  <a:gd name="connsiteX239-316073" fmla="*/ 1578688 w 1811154"/>
                  <a:gd name="connsiteY239-316074" fmla="*/ 2619 h 2329276"/>
                  <a:gd name="connsiteX240-316075" fmla="*/ 1582179 w 1811154"/>
                  <a:gd name="connsiteY240-316076" fmla="*/ 0 h 2329276"/>
                  <a:gd name="connsiteX241-316077" fmla="*/ 1684440 w 1811154"/>
                  <a:gd name="connsiteY241-316078" fmla="*/ 31815 h 2329276"/>
                  <a:gd name="connsiteX242-316079" fmla="*/ 1688985 w 1811154"/>
                  <a:gd name="connsiteY242-316080" fmla="*/ 102261 h 2329276"/>
                  <a:gd name="connsiteX243-316081" fmla="*/ 1652625 w 1811154"/>
                  <a:gd name="connsiteY243-316082" fmla="*/ 193160 h 2329276"/>
                  <a:gd name="connsiteX244-316083" fmla="*/ 1679895 w 1811154"/>
                  <a:gd name="connsiteY244-316084" fmla="*/ 231792 h 2329276"/>
                  <a:gd name="connsiteX245-316085" fmla="*/ 1688985 w 1811154"/>
                  <a:gd name="connsiteY245-316086" fmla="*/ 306783 h 2329276"/>
                  <a:gd name="connsiteX246-316087" fmla="*/ 1679895 w 1811154"/>
                  <a:gd name="connsiteY246-316088" fmla="*/ 452221 h 2329276"/>
                  <a:gd name="connsiteX247-316089" fmla="*/ 1636718 w 1811154"/>
                  <a:gd name="connsiteY247-316090" fmla="*/ 715827 h 2329276"/>
                  <a:gd name="connsiteX248-316091" fmla="*/ 1662494 w 1811154"/>
                  <a:gd name="connsiteY248-316092" fmla="*/ 722271 h 2329276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  <a:cxn ang="0">
                    <a:pos x="connsiteX5-11" y="connsiteY5-12"/>
                  </a:cxn>
                  <a:cxn ang="0">
                    <a:pos x="connsiteX6-13" y="connsiteY6-14"/>
                  </a:cxn>
                  <a:cxn ang="0">
                    <a:pos x="connsiteX7-15" y="connsiteY7-16"/>
                  </a:cxn>
                  <a:cxn ang="0">
                    <a:pos x="connsiteX8-17" y="connsiteY8-18"/>
                  </a:cxn>
                  <a:cxn ang="0">
                    <a:pos x="connsiteX9-19" y="connsiteY9-20"/>
                  </a:cxn>
                  <a:cxn ang="0">
                    <a:pos x="connsiteX10-21" y="connsiteY10-22"/>
                  </a:cxn>
                  <a:cxn ang="0">
                    <a:pos x="connsiteX11-23" y="connsiteY11-24"/>
                  </a:cxn>
                  <a:cxn ang="0">
                    <a:pos x="connsiteX12-25" y="connsiteY12-26"/>
                  </a:cxn>
                  <a:cxn ang="0">
                    <a:pos x="connsiteX13-27" y="connsiteY13-28"/>
                  </a:cxn>
                  <a:cxn ang="0">
                    <a:pos x="connsiteX14-29" y="connsiteY14-30"/>
                  </a:cxn>
                  <a:cxn ang="0">
                    <a:pos x="connsiteX15-31" y="connsiteY15-32"/>
                  </a:cxn>
                  <a:cxn ang="0">
                    <a:pos x="connsiteX16-33" y="connsiteY16-34"/>
                  </a:cxn>
                  <a:cxn ang="0">
                    <a:pos x="connsiteX17-35" y="connsiteY17-36"/>
                  </a:cxn>
                  <a:cxn ang="0">
                    <a:pos x="connsiteX18-37" y="connsiteY18-38"/>
                  </a:cxn>
                  <a:cxn ang="0">
                    <a:pos x="connsiteX19-39" y="connsiteY19-40"/>
                  </a:cxn>
                  <a:cxn ang="0">
                    <a:pos x="connsiteX20-41" y="connsiteY20-42"/>
                  </a:cxn>
                  <a:cxn ang="0">
                    <a:pos x="connsiteX21-43" y="connsiteY21-44"/>
                  </a:cxn>
                  <a:cxn ang="0">
                    <a:pos x="connsiteX22-45" y="connsiteY22-46"/>
                  </a:cxn>
                  <a:cxn ang="0">
                    <a:pos x="connsiteX23-47" y="connsiteY23-48"/>
                  </a:cxn>
                  <a:cxn ang="0">
                    <a:pos x="connsiteX24-49" y="connsiteY24-50"/>
                  </a:cxn>
                  <a:cxn ang="0">
                    <a:pos x="connsiteX25-51" y="connsiteY25-52"/>
                  </a:cxn>
                  <a:cxn ang="0">
                    <a:pos x="connsiteX26-53" y="connsiteY26-54"/>
                  </a:cxn>
                  <a:cxn ang="0">
                    <a:pos x="connsiteX27-55" y="connsiteY27-56"/>
                  </a:cxn>
                  <a:cxn ang="0">
                    <a:pos x="connsiteX28-57" y="connsiteY28-58"/>
                  </a:cxn>
                  <a:cxn ang="0">
                    <a:pos x="connsiteX29-59" y="connsiteY29-60"/>
                  </a:cxn>
                  <a:cxn ang="0">
                    <a:pos x="connsiteX30-61" y="connsiteY30-62"/>
                  </a:cxn>
                  <a:cxn ang="0">
                    <a:pos x="connsiteX31-63" y="connsiteY31-64"/>
                  </a:cxn>
                  <a:cxn ang="0">
                    <a:pos x="connsiteX32-65" y="connsiteY32-66"/>
                  </a:cxn>
                  <a:cxn ang="0">
                    <a:pos x="connsiteX33-67" y="connsiteY33-68"/>
                  </a:cxn>
                  <a:cxn ang="0">
                    <a:pos x="connsiteX34-69" y="connsiteY34-70"/>
                  </a:cxn>
                  <a:cxn ang="0">
                    <a:pos x="connsiteX35-71" y="connsiteY35-72"/>
                  </a:cxn>
                  <a:cxn ang="0">
                    <a:pos x="connsiteX36-73" y="connsiteY36-74"/>
                  </a:cxn>
                  <a:cxn ang="0">
                    <a:pos x="connsiteX37-75" y="connsiteY37-76"/>
                  </a:cxn>
                  <a:cxn ang="0">
                    <a:pos x="connsiteX38-77" y="connsiteY38-78"/>
                  </a:cxn>
                  <a:cxn ang="0">
                    <a:pos x="connsiteX39-79" y="connsiteY39-80"/>
                  </a:cxn>
                  <a:cxn ang="0">
                    <a:pos x="connsiteX40-81" y="connsiteY40-82"/>
                  </a:cxn>
                  <a:cxn ang="0">
                    <a:pos x="connsiteX41-83" y="connsiteY41-84"/>
                  </a:cxn>
                  <a:cxn ang="0">
                    <a:pos x="connsiteX42-85" y="connsiteY42-86"/>
                  </a:cxn>
                  <a:cxn ang="0">
                    <a:pos x="connsiteX43-87" y="connsiteY43-88"/>
                  </a:cxn>
                  <a:cxn ang="0">
                    <a:pos x="connsiteX44-89" y="connsiteY44-90"/>
                  </a:cxn>
                  <a:cxn ang="0">
                    <a:pos x="connsiteX45-91" y="connsiteY45-92"/>
                  </a:cxn>
                  <a:cxn ang="0">
                    <a:pos x="connsiteX46-93" y="connsiteY46-94"/>
                  </a:cxn>
                  <a:cxn ang="0">
                    <a:pos x="connsiteX47-95" y="connsiteY47-96"/>
                  </a:cxn>
                  <a:cxn ang="0">
                    <a:pos x="connsiteX48-97" y="connsiteY48-98"/>
                  </a:cxn>
                  <a:cxn ang="0">
                    <a:pos x="connsiteX49-99" y="connsiteY49-100"/>
                  </a:cxn>
                  <a:cxn ang="0">
                    <a:pos x="connsiteX50-101" y="connsiteY50-102"/>
                  </a:cxn>
                  <a:cxn ang="0">
                    <a:pos x="connsiteX51-103" y="connsiteY51-104"/>
                  </a:cxn>
                  <a:cxn ang="0">
                    <a:pos x="connsiteX52-105" y="connsiteY52-106"/>
                  </a:cxn>
                  <a:cxn ang="0">
                    <a:pos x="connsiteX53-107" y="connsiteY53-108"/>
                  </a:cxn>
                  <a:cxn ang="0">
                    <a:pos x="connsiteX54-109" y="connsiteY54-110"/>
                  </a:cxn>
                  <a:cxn ang="0">
                    <a:pos x="connsiteX55-111" y="connsiteY55-112"/>
                  </a:cxn>
                  <a:cxn ang="0">
                    <a:pos x="connsiteX56-113" y="connsiteY56-114"/>
                  </a:cxn>
                  <a:cxn ang="0">
                    <a:pos x="connsiteX57-115" y="connsiteY57-116"/>
                  </a:cxn>
                  <a:cxn ang="0">
                    <a:pos x="connsiteX58-117" y="connsiteY58-118"/>
                  </a:cxn>
                  <a:cxn ang="0">
                    <a:pos x="connsiteX59-119" y="connsiteY59-120"/>
                  </a:cxn>
                  <a:cxn ang="0">
                    <a:pos x="connsiteX60-121" y="connsiteY60-122"/>
                  </a:cxn>
                  <a:cxn ang="0">
                    <a:pos x="connsiteX61-123" y="connsiteY61-124"/>
                  </a:cxn>
                  <a:cxn ang="0">
                    <a:pos x="connsiteX62-125" y="connsiteY62-126"/>
                  </a:cxn>
                  <a:cxn ang="0">
                    <a:pos x="connsiteX63-127" y="connsiteY63-128"/>
                  </a:cxn>
                  <a:cxn ang="0">
                    <a:pos x="connsiteX64-129" y="connsiteY64-130"/>
                  </a:cxn>
                  <a:cxn ang="0">
                    <a:pos x="connsiteX65-131" y="connsiteY65-132"/>
                  </a:cxn>
                  <a:cxn ang="0">
                    <a:pos x="connsiteX66-133" y="connsiteY66-134"/>
                  </a:cxn>
                  <a:cxn ang="0">
                    <a:pos x="connsiteX67-135" y="connsiteY67-136"/>
                  </a:cxn>
                  <a:cxn ang="0">
                    <a:pos x="connsiteX68-137" y="connsiteY68-138"/>
                  </a:cxn>
                  <a:cxn ang="0">
                    <a:pos x="connsiteX69-139" y="connsiteY69-140"/>
                  </a:cxn>
                  <a:cxn ang="0">
                    <a:pos x="connsiteX70-141" y="connsiteY70-142"/>
                  </a:cxn>
                  <a:cxn ang="0">
                    <a:pos x="connsiteX71-143" y="connsiteY71-144"/>
                  </a:cxn>
                  <a:cxn ang="0">
                    <a:pos x="connsiteX72-145" y="connsiteY72-146"/>
                  </a:cxn>
                  <a:cxn ang="0">
                    <a:pos x="connsiteX73-147" y="connsiteY73-148"/>
                  </a:cxn>
                  <a:cxn ang="0">
                    <a:pos x="connsiteX74-149" y="connsiteY74-150"/>
                  </a:cxn>
                  <a:cxn ang="0">
                    <a:pos x="connsiteX75-151" y="connsiteY75-152"/>
                  </a:cxn>
                  <a:cxn ang="0">
                    <a:pos x="connsiteX76-153" y="connsiteY76-154"/>
                  </a:cxn>
                  <a:cxn ang="0">
                    <a:pos x="connsiteX77-155" y="connsiteY77-156"/>
                  </a:cxn>
                  <a:cxn ang="0">
                    <a:pos x="connsiteX78-157" y="connsiteY78-158"/>
                  </a:cxn>
                  <a:cxn ang="0">
                    <a:pos x="connsiteX79-159" y="connsiteY79-160"/>
                  </a:cxn>
                  <a:cxn ang="0">
                    <a:pos x="connsiteX80-161" y="connsiteY80-162"/>
                  </a:cxn>
                  <a:cxn ang="0">
                    <a:pos x="connsiteX81-163" y="connsiteY81-164"/>
                  </a:cxn>
                  <a:cxn ang="0">
                    <a:pos x="connsiteX82-165" y="connsiteY82-166"/>
                  </a:cxn>
                  <a:cxn ang="0">
                    <a:pos x="connsiteX83-167" y="connsiteY83-168"/>
                  </a:cxn>
                  <a:cxn ang="0">
                    <a:pos x="connsiteX84-169" y="connsiteY84-170"/>
                  </a:cxn>
                  <a:cxn ang="0">
                    <a:pos x="connsiteX85-171" y="connsiteY85-172"/>
                  </a:cxn>
                  <a:cxn ang="0">
                    <a:pos x="connsiteX86-173" y="connsiteY86-174"/>
                  </a:cxn>
                  <a:cxn ang="0">
                    <a:pos x="connsiteX87-175" y="connsiteY87-176"/>
                  </a:cxn>
                  <a:cxn ang="0">
                    <a:pos x="connsiteX88-177" y="connsiteY88-178"/>
                  </a:cxn>
                  <a:cxn ang="0">
                    <a:pos x="connsiteX89-179" y="connsiteY89-180"/>
                  </a:cxn>
                  <a:cxn ang="0">
                    <a:pos x="connsiteX90-181" y="connsiteY90-182"/>
                  </a:cxn>
                  <a:cxn ang="0">
                    <a:pos x="connsiteX91-183" y="connsiteY91-184"/>
                  </a:cxn>
                  <a:cxn ang="0">
                    <a:pos x="connsiteX92-185" y="connsiteY92-186"/>
                  </a:cxn>
                  <a:cxn ang="0">
                    <a:pos x="connsiteX93-187" y="connsiteY93-188"/>
                  </a:cxn>
                  <a:cxn ang="0">
                    <a:pos x="connsiteX94-189" y="connsiteY94-190"/>
                  </a:cxn>
                  <a:cxn ang="0">
                    <a:pos x="connsiteX95-191" y="connsiteY95-192"/>
                  </a:cxn>
                  <a:cxn ang="0">
                    <a:pos x="connsiteX96-193" y="connsiteY96-194"/>
                  </a:cxn>
                  <a:cxn ang="0">
                    <a:pos x="connsiteX97-195" y="connsiteY97-196"/>
                  </a:cxn>
                  <a:cxn ang="0">
                    <a:pos x="connsiteX98-197" y="connsiteY98-198"/>
                  </a:cxn>
                  <a:cxn ang="0">
                    <a:pos x="connsiteX99-199" y="connsiteY99-200"/>
                  </a:cxn>
                  <a:cxn ang="0">
                    <a:pos x="connsiteX100-201" y="connsiteY100-202"/>
                  </a:cxn>
                  <a:cxn ang="0">
                    <a:pos x="connsiteX101-203" y="connsiteY101-204"/>
                  </a:cxn>
                  <a:cxn ang="0">
                    <a:pos x="connsiteX102-205" y="connsiteY102-206"/>
                  </a:cxn>
                  <a:cxn ang="0">
                    <a:pos x="connsiteX103-207" y="connsiteY103-208"/>
                  </a:cxn>
                  <a:cxn ang="0">
                    <a:pos x="connsiteX104-209" y="connsiteY104-210"/>
                  </a:cxn>
                  <a:cxn ang="0">
                    <a:pos x="connsiteX105-211" y="connsiteY105-212"/>
                  </a:cxn>
                  <a:cxn ang="0">
                    <a:pos x="connsiteX106-213" y="connsiteY106-214"/>
                  </a:cxn>
                  <a:cxn ang="0">
                    <a:pos x="connsiteX107-215" y="connsiteY107-216"/>
                  </a:cxn>
                  <a:cxn ang="0">
                    <a:pos x="connsiteX108-217" y="connsiteY108-218"/>
                  </a:cxn>
                  <a:cxn ang="0">
                    <a:pos x="connsiteX109-219" y="connsiteY109-220"/>
                  </a:cxn>
                  <a:cxn ang="0">
                    <a:pos x="connsiteX110-221" y="connsiteY110-222"/>
                  </a:cxn>
                  <a:cxn ang="0">
                    <a:pos x="connsiteX111-223" y="connsiteY111-224"/>
                  </a:cxn>
                  <a:cxn ang="0">
                    <a:pos x="connsiteX112-225" y="connsiteY112-226"/>
                  </a:cxn>
                  <a:cxn ang="0">
                    <a:pos x="connsiteX113-227" y="connsiteY113-228"/>
                  </a:cxn>
                  <a:cxn ang="0">
                    <a:pos x="connsiteX114-229" y="connsiteY114-230"/>
                  </a:cxn>
                  <a:cxn ang="0">
                    <a:pos x="connsiteX115-231" y="connsiteY115-232"/>
                  </a:cxn>
                  <a:cxn ang="0">
                    <a:pos x="connsiteX116-233" y="connsiteY116-234"/>
                  </a:cxn>
                  <a:cxn ang="0">
                    <a:pos x="connsiteX117-235" y="connsiteY117-236"/>
                  </a:cxn>
                  <a:cxn ang="0">
                    <a:pos x="connsiteX118-237" y="connsiteY118-238"/>
                  </a:cxn>
                  <a:cxn ang="0">
                    <a:pos x="connsiteX119-239" y="connsiteY119-240"/>
                  </a:cxn>
                  <a:cxn ang="0">
                    <a:pos x="connsiteX120-241" y="connsiteY120-242"/>
                  </a:cxn>
                  <a:cxn ang="0">
                    <a:pos x="connsiteX121-243" y="connsiteY121-244"/>
                  </a:cxn>
                  <a:cxn ang="0">
                    <a:pos x="connsiteX122-245" y="connsiteY122-246"/>
                  </a:cxn>
                  <a:cxn ang="0">
                    <a:pos x="connsiteX123-247" y="connsiteY123-248"/>
                  </a:cxn>
                  <a:cxn ang="0">
                    <a:pos x="connsiteX124-249" y="connsiteY124-250"/>
                  </a:cxn>
                  <a:cxn ang="0">
                    <a:pos x="connsiteX125-251" y="connsiteY125-252"/>
                  </a:cxn>
                  <a:cxn ang="0">
                    <a:pos x="connsiteX126-253" y="connsiteY126-254"/>
                  </a:cxn>
                  <a:cxn ang="0">
                    <a:pos x="connsiteX127-255" y="connsiteY127-256"/>
                  </a:cxn>
                  <a:cxn ang="0">
                    <a:pos x="connsiteX128-257" y="connsiteY128-258"/>
                  </a:cxn>
                  <a:cxn ang="0">
                    <a:pos x="connsiteX129-259" y="connsiteY129-260"/>
                  </a:cxn>
                  <a:cxn ang="0">
                    <a:pos x="connsiteX130-261" y="connsiteY130-262"/>
                  </a:cxn>
                  <a:cxn ang="0">
                    <a:pos x="connsiteX131-263" y="connsiteY131-264"/>
                  </a:cxn>
                  <a:cxn ang="0">
                    <a:pos x="connsiteX132-265" y="connsiteY132-266"/>
                  </a:cxn>
                  <a:cxn ang="0">
                    <a:pos x="connsiteX133-267" y="connsiteY133-268"/>
                  </a:cxn>
                  <a:cxn ang="0">
                    <a:pos x="connsiteX134-269" y="connsiteY134-270"/>
                  </a:cxn>
                  <a:cxn ang="0">
                    <a:pos x="connsiteX135-271" y="connsiteY135-272"/>
                  </a:cxn>
                  <a:cxn ang="0">
                    <a:pos x="connsiteX136-273" y="connsiteY136-274"/>
                  </a:cxn>
                  <a:cxn ang="0">
                    <a:pos x="connsiteX137-275" y="connsiteY137-276"/>
                  </a:cxn>
                  <a:cxn ang="0">
                    <a:pos x="connsiteX138-277" y="connsiteY138-278"/>
                  </a:cxn>
                  <a:cxn ang="0">
                    <a:pos x="connsiteX139-279" y="connsiteY139-280"/>
                  </a:cxn>
                  <a:cxn ang="0">
                    <a:pos x="connsiteX140-281" y="connsiteY140-282"/>
                  </a:cxn>
                  <a:cxn ang="0">
                    <a:pos x="connsiteX141-283" y="connsiteY141-284"/>
                  </a:cxn>
                  <a:cxn ang="0">
                    <a:pos x="connsiteX142-285" y="connsiteY142-286"/>
                  </a:cxn>
                  <a:cxn ang="0">
                    <a:pos x="connsiteX143-287" y="connsiteY143-288"/>
                  </a:cxn>
                  <a:cxn ang="0">
                    <a:pos x="connsiteX144-289" y="connsiteY144-290"/>
                  </a:cxn>
                  <a:cxn ang="0">
                    <a:pos x="connsiteX145-291" y="connsiteY145-292"/>
                  </a:cxn>
                  <a:cxn ang="0">
                    <a:pos x="connsiteX146-293" y="connsiteY146-294"/>
                  </a:cxn>
                  <a:cxn ang="0">
                    <a:pos x="connsiteX147-295" y="connsiteY147-296"/>
                  </a:cxn>
                  <a:cxn ang="0">
                    <a:pos x="connsiteX148-297" y="connsiteY148-298"/>
                  </a:cxn>
                  <a:cxn ang="0">
                    <a:pos x="connsiteX149-299" y="connsiteY149-300"/>
                  </a:cxn>
                  <a:cxn ang="0">
                    <a:pos x="connsiteX150-301" y="connsiteY150-302"/>
                  </a:cxn>
                  <a:cxn ang="0">
                    <a:pos x="connsiteX151-303" y="connsiteY151-304"/>
                  </a:cxn>
                  <a:cxn ang="0">
                    <a:pos x="connsiteX152-305" y="connsiteY152-306"/>
                  </a:cxn>
                  <a:cxn ang="0">
                    <a:pos x="connsiteX153-307" y="connsiteY153-308"/>
                  </a:cxn>
                  <a:cxn ang="0">
                    <a:pos x="connsiteX154-309" y="connsiteY154-310"/>
                  </a:cxn>
                  <a:cxn ang="0">
                    <a:pos x="connsiteX155-311" y="connsiteY155-312"/>
                  </a:cxn>
                  <a:cxn ang="0">
                    <a:pos x="connsiteX156-313" y="connsiteY156-314"/>
                  </a:cxn>
                  <a:cxn ang="0">
                    <a:pos x="connsiteX157-315" y="connsiteY157-316"/>
                  </a:cxn>
                  <a:cxn ang="0">
                    <a:pos x="connsiteX158-317" y="connsiteY158-318"/>
                  </a:cxn>
                  <a:cxn ang="0">
                    <a:pos x="connsiteX159-319" y="connsiteY159-320"/>
                  </a:cxn>
                  <a:cxn ang="0">
                    <a:pos x="connsiteX160-321" y="connsiteY160-322"/>
                  </a:cxn>
                  <a:cxn ang="0">
                    <a:pos x="connsiteX161-323" y="connsiteY161-324"/>
                  </a:cxn>
                  <a:cxn ang="0">
                    <a:pos x="connsiteX162-325" y="connsiteY162-326"/>
                  </a:cxn>
                  <a:cxn ang="0">
                    <a:pos x="connsiteX163-327" y="connsiteY163-328"/>
                  </a:cxn>
                  <a:cxn ang="0">
                    <a:pos x="connsiteX164-329" y="connsiteY164-330"/>
                  </a:cxn>
                  <a:cxn ang="0">
                    <a:pos x="connsiteX165-331" y="connsiteY165-332"/>
                  </a:cxn>
                  <a:cxn ang="0">
                    <a:pos x="connsiteX166-333" y="connsiteY166-334"/>
                  </a:cxn>
                  <a:cxn ang="0">
                    <a:pos x="connsiteX167-335" y="connsiteY167-336"/>
                  </a:cxn>
                  <a:cxn ang="0">
                    <a:pos x="connsiteX168-337" y="connsiteY168-338"/>
                  </a:cxn>
                  <a:cxn ang="0">
                    <a:pos x="connsiteX169-339" y="connsiteY169-340"/>
                  </a:cxn>
                  <a:cxn ang="0">
                    <a:pos x="connsiteX170-341" y="connsiteY170-342"/>
                  </a:cxn>
                  <a:cxn ang="0">
                    <a:pos x="connsiteX171-343" y="connsiteY171-344"/>
                  </a:cxn>
                  <a:cxn ang="0">
                    <a:pos x="connsiteX172-345" y="connsiteY172-346"/>
                  </a:cxn>
                  <a:cxn ang="0">
                    <a:pos x="connsiteX173-347" y="connsiteY173-348"/>
                  </a:cxn>
                  <a:cxn ang="0">
                    <a:pos x="connsiteX174-349" y="connsiteY174-350"/>
                  </a:cxn>
                  <a:cxn ang="0">
                    <a:pos x="connsiteX175-351" y="connsiteY175-352"/>
                  </a:cxn>
                  <a:cxn ang="0">
                    <a:pos x="connsiteX176-353" y="connsiteY176-354"/>
                  </a:cxn>
                  <a:cxn ang="0">
                    <a:pos x="connsiteX177-355" y="connsiteY177-356"/>
                  </a:cxn>
                  <a:cxn ang="0">
                    <a:pos x="connsiteX178-357" y="connsiteY178-358"/>
                  </a:cxn>
                  <a:cxn ang="0">
                    <a:pos x="connsiteX179-359" y="connsiteY179-360"/>
                  </a:cxn>
                  <a:cxn ang="0">
                    <a:pos x="connsiteX180-361" y="connsiteY180-362"/>
                  </a:cxn>
                  <a:cxn ang="0">
                    <a:pos x="connsiteX181-363" y="connsiteY181-364"/>
                  </a:cxn>
                  <a:cxn ang="0">
                    <a:pos x="connsiteX182-365" y="connsiteY182-366"/>
                  </a:cxn>
                  <a:cxn ang="0">
                    <a:pos x="connsiteX183-367" y="connsiteY183-368"/>
                  </a:cxn>
                  <a:cxn ang="0">
                    <a:pos x="connsiteX184-369" y="connsiteY184-370"/>
                  </a:cxn>
                  <a:cxn ang="0">
                    <a:pos x="connsiteX185-371" y="connsiteY185-372"/>
                  </a:cxn>
                  <a:cxn ang="0">
                    <a:pos x="connsiteX186-373" y="connsiteY186-374"/>
                  </a:cxn>
                  <a:cxn ang="0">
                    <a:pos x="connsiteX187-375" y="connsiteY187-376"/>
                  </a:cxn>
                  <a:cxn ang="0">
                    <a:pos x="connsiteX188-377" y="connsiteY188-378"/>
                  </a:cxn>
                  <a:cxn ang="0">
                    <a:pos x="connsiteX189-379" y="connsiteY189-380"/>
                  </a:cxn>
                  <a:cxn ang="0">
                    <a:pos x="connsiteX190-381" y="connsiteY190-382"/>
                  </a:cxn>
                  <a:cxn ang="0">
                    <a:pos x="connsiteX191-383" y="connsiteY191-384"/>
                  </a:cxn>
                  <a:cxn ang="0">
                    <a:pos x="connsiteX192-385" y="connsiteY192-386"/>
                  </a:cxn>
                  <a:cxn ang="0">
                    <a:pos x="connsiteX193-387" y="connsiteY193-388"/>
                  </a:cxn>
                  <a:cxn ang="0">
                    <a:pos x="connsiteX194-389" y="connsiteY194-390"/>
                  </a:cxn>
                  <a:cxn ang="0">
                    <a:pos x="connsiteX195-391" y="connsiteY195-392"/>
                  </a:cxn>
                  <a:cxn ang="0">
                    <a:pos x="connsiteX196-393" y="connsiteY196-394"/>
                  </a:cxn>
                  <a:cxn ang="0">
                    <a:pos x="connsiteX197-395" y="connsiteY197-396"/>
                  </a:cxn>
                  <a:cxn ang="0">
                    <a:pos x="connsiteX198-397" y="connsiteY198-398"/>
                  </a:cxn>
                  <a:cxn ang="0">
                    <a:pos x="connsiteX199-399" y="connsiteY199-400"/>
                  </a:cxn>
                  <a:cxn ang="0">
                    <a:pos x="connsiteX200-401" y="connsiteY200-402"/>
                  </a:cxn>
                  <a:cxn ang="0">
                    <a:pos x="connsiteX201-403" y="connsiteY201-404"/>
                  </a:cxn>
                  <a:cxn ang="0">
                    <a:pos x="connsiteX202-405" y="connsiteY202-406"/>
                  </a:cxn>
                  <a:cxn ang="0">
                    <a:pos x="connsiteX203-407" y="connsiteY203-408"/>
                  </a:cxn>
                  <a:cxn ang="0">
                    <a:pos x="connsiteX204-409" y="connsiteY204-410"/>
                  </a:cxn>
                  <a:cxn ang="0">
                    <a:pos x="connsiteX205-411" y="connsiteY205-412"/>
                  </a:cxn>
                  <a:cxn ang="0">
                    <a:pos x="connsiteX206-413" y="connsiteY206-414"/>
                  </a:cxn>
                  <a:cxn ang="0">
                    <a:pos x="connsiteX207-415" y="connsiteY207-416"/>
                  </a:cxn>
                  <a:cxn ang="0">
                    <a:pos x="connsiteX208-417" y="connsiteY208-418"/>
                  </a:cxn>
                  <a:cxn ang="0">
                    <a:pos x="connsiteX209-419" y="connsiteY209-420"/>
                  </a:cxn>
                  <a:cxn ang="0">
                    <a:pos x="connsiteX210-421" y="connsiteY210-422"/>
                  </a:cxn>
                  <a:cxn ang="0">
                    <a:pos x="connsiteX211-423" y="connsiteY211-424"/>
                  </a:cxn>
                  <a:cxn ang="0">
                    <a:pos x="connsiteX212-425" y="connsiteY212-426"/>
                  </a:cxn>
                  <a:cxn ang="0">
                    <a:pos x="connsiteX213-427" y="connsiteY213-428"/>
                  </a:cxn>
                  <a:cxn ang="0">
                    <a:pos x="connsiteX214-429" y="connsiteY214-430"/>
                  </a:cxn>
                  <a:cxn ang="0">
                    <a:pos x="connsiteX215-431" y="connsiteY215-432"/>
                  </a:cxn>
                  <a:cxn ang="0">
                    <a:pos x="connsiteX216-433" y="connsiteY216-434"/>
                  </a:cxn>
                  <a:cxn ang="0">
                    <a:pos x="connsiteX217-435" y="connsiteY217-436"/>
                  </a:cxn>
                  <a:cxn ang="0">
                    <a:pos x="connsiteX218-437" y="connsiteY218-438"/>
                  </a:cxn>
                  <a:cxn ang="0">
                    <a:pos x="connsiteX219-439" y="connsiteY219-440"/>
                  </a:cxn>
                  <a:cxn ang="0">
                    <a:pos x="connsiteX220-441" y="connsiteY220-442"/>
                  </a:cxn>
                  <a:cxn ang="0">
                    <a:pos x="connsiteX221-443" y="connsiteY221-444"/>
                  </a:cxn>
                  <a:cxn ang="0">
                    <a:pos x="connsiteX222-445" y="connsiteY222-446"/>
                  </a:cxn>
                  <a:cxn ang="0">
                    <a:pos x="connsiteX223-447" y="connsiteY223-448"/>
                  </a:cxn>
                  <a:cxn ang="0">
                    <a:pos x="connsiteX224-449" y="connsiteY224-450"/>
                  </a:cxn>
                  <a:cxn ang="0">
                    <a:pos x="connsiteX225-451" y="connsiteY225-452"/>
                  </a:cxn>
                  <a:cxn ang="0">
                    <a:pos x="connsiteX226-453" y="connsiteY226-454"/>
                  </a:cxn>
                  <a:cxn ang="0">
                    <a:pos x="connsiteX227-455" y="connsiteY227-456"/>
                  </a:cxn>
                  <a:cxn ang="0">
                    <a:pos x="connsiteX228-457" y="connsiteY228-458"/>
                  </a:cxn>
                  <a:cxn ang="0">
                    <a:pos x="connsiteX229-459" y="connsiteY229-460"/>
                  </a:cxn>
                  <a:cxn ang="0">
                    <a:pos x="connsiteX230-461" y="connsiteY230-462"/>
                  </a:cxn>
                  <a:cxn ang="0">
                    <a:pos x="connsiteX231-463" y="connsiteY231-464"/>
                  </a:cxn>
                  <a:cxn ang="0">
                    <a:pos x="connsiteX232-465" y="connsiteY232-466"/>
                  </a:cxn>
                  <a:cxn ang="0">
                    <a:pos x="connsiteX233-467" y="connsiteY233-468"/>
                  </a:cxn>
                  <a:cxn ang="0">
                    <a:pos x="connsiteX234-469" y="connsiteY234-470"/>
                  </a:cxn>
                  <a:cxn ang="0">
                    <a:pos x="connsiteX235-471" y="connsiteY235-472"/>
                  </a:cxn>
                  <a:cxn ang="0">
                    <a:pos x="connsiteX236-473" y="connsiteY236-474"/>
                  </a:cxn>
                  <a:cxn ang="0">
                    <a:pos x="connsiteX237-475" y="connsiteY237-476"/>
                  </a:cxn>
                  <a:cxn ang="0">
                    <a:pos x="connsiteX238-477" y="connsiteY238-478"/>
                  </a:cxn>
                  <a:cxn ang="0">
                    <a:pos x="connsiteX239-479" y="connsiteY239-480"/>
                  </a:cxn>
                  <a:cxn ang="0">
                    <a:pos x="connsiteX240-481" y="connsiteY240-482"/>
                  </a:cxn>
                  <a:cxn ang="0">
                    <a:pos x="connsiteX241-483" y="connsiteY241-484"/>
                  </a:cxn>
                  <a:cxn ang="0">
                    <a:pos x="connsiteX242-485" y="connsiteY242-486"/>
                  </a:cxn>
                  <a:cxn ang="0">
                    <a:pos x="connsiteX243-487" y="connsiteY243-488"/>
                  </a:cxn>
                  <a:cxn ang="0">
                    <a:pos x="connsiteX244-489" y="connsiteY244-490"/>
                  </a:cxn>
                  <a:cxn ang="0">
                    <a:pos x="connsiteX245-491" y="connsiteY245-492"/>
                  </a:cxn>
                  <a:cxn ang="0">
                    <a:pos x="connsiteX246-493" y="connsiteY246-494"/>
                  </a:cxn>
                  <a:cxn ang="0">
                    <a:pos x="connsiteX247-495" y="connsiteY247-496"/>
                  </a:cxn>
                  <a:cxn ang="0">
                    <a:pos x="connsiteX248-497" y="connsiteY248-498"/>
                  </a:cxn>
                </a:cxnLst>
                <a:rect l="l" t="t" r="r" b="b"/>
                <a:pathLst>
                  <a:path w="1811154" h="2329276">
                    <a:moveTo>
                      <a:pt x="1662494" y="722271"/>
                    </a:moveTo>
                    <a:lnTo>
                      <a:pt x="1811153" y="1617995"/>
                    </a:lnTo>
                    <a:lnTo>
                      <a:pt x="1748069" y="1656627"/>
                    </a:lnTo>
                    <a:lnTo>
                      <a:pt x="1711709" y="1661172"/>
                    </a:lnTo>
                    <a:cubicBezTo>
                      <a:pt x="1711781" y="1660667"/>
                      <a:pt x="1711854" y="1660161"/>
                      <a:pt x="1711926" y="1659656"/>
                    </a:cubicBezTo>
                    <a:lnTo>
                      <a:pt x="1699803" y="1661172"/>
                    </a:lnTo>
                    <a:lnTo>
                      <a:pt x="1704347" y="1629357"/>
                    </a:lnTo>
                    <a:lnTo>
                      <a:pt x="1662460" y="1611406"/>
                    </a:lnTo>
                    <a:lnTo>
                      <a:pt x="1629901" y="1624812"/>
                    </a:lnTo>
                    <a:cubicBezTo>
                      <a:pt x="1629701" y="1623260"/>
                      <a:pt x="1629500" y="1621709"/>
                      <a:pt x="1629300" y="1620157"/>
                    </a:cubicBezTo>
                    <a:lnTo>
                      <a:pt x="1617994" y="1624812"/>
                    </a:lnTo>
                    <a:lnTo>
                      <a:pt x="1608904" y="1554366"/>
                    </a:lnTo>
                    <a:lnTo>
                      <a:pt x="1552684" y="1544673"/>
                    </a:lnTo>
                    <a:lnTo>
                      <a:pt x="1518550" y="1570273"/>
                    </a:lnTo>
                    <a:lnTo>
                      <a:pt x="1425379" y="1590725"/>
                    </a:lnTo>
                    <a:lnTo>
                      <a:pt x="1409472" y="1608905"/>
                    </a:lnTo>
                    <a:lnTo>
                      <a:pt x="1270852" y="1629357"/>
                    </a:lnTo>
                    <a:lnTo>
                      <a:pt x="1254945" y="1649809"/>
                    </a:lnTo>
                    <a:lnTo>
                      <a:pt x="1282214" y="1692986"/>
                    </a:lnTo>
                    <a:lnTo>
                      <a:pt x="1243582" y="1708893"/>
                    </a:lnTo>
                    <a:lnTo>
                      <a:pt x="1254945" y="1727073"/>
                    </a:lnTo>
                    <a:lnTo>
                      <a:pt x="1216313" y="1752070"/>
                    </a:lnTo>
                    <a:lnTo>
                      <a:pt x="1275397" y="1795247"/>
                    </a:lnTo>
                    <a:lnTo>
                      <a:pt x="1270852" y="1822517"/>
                    </a:lnTo>
                    <a:lnTo>
                      <a:pt x="1259108" y="1821538"/>
                    </a:lnTo>
                    <a:cubicBezTo>
                      <a:pt x="1259054" y="1821864"/>
                      <a:pt x="1258999" y="1822191"/>
                      <a:pt x="1258945" y="1822517"/>
                    </a:cubicBezTo>
                    <a:lnTo>
                      <a:pt x="1215644" y="1818908"/>
                    </a:lnTo>
                    <a:lnTo>
                      <a:pt x="1204950" y="1833879"/>
                    </a:lnTo>
                    <a:lnTo>
                      <a:pt x="1196495" y="1829047"/>
                    </a:lnTo>
                    <a:lnTo>
                      <a:pt x="1193043" y="1833879"/>
                    </a:lnTo>
                    <a:lnTo>
                      <a:pt x="1145322" y="1806609"/>
                    </a:lnTo>
                    <a:lnTo>
                      <a:pt x="1098145" y="1806609"/>
                    </a:lnTo>
                    <a:lnTo>
                      <a:pt x="1061785" y="1833879"/>
                    </a:lnTo>
                    <a:lnTo>
                      <a:pt x="1055322" y="1829796"/>
                    </a:lnTo>
                    <a:lnTo>
                      <a:pt x="1049878" y="1833879"/>
                    </a:lnTo>
                    <a:lnTo>
                      <a:pt x="1006701" y="1806609"/>
                    </a:lnTo>
                    <a:lnTo>
                      <a:pt x="924893" y="1770250"/>
                    </a:lnTo>
                    <a:lnTo>
                      <a:pt x="877716" y="1770250"/>
                    </a:lnTo>
                    <a:lnTo>
                      <a:pt x="802724" y="1833879"/>
                    </a:lnTo>
                    <a:lnTo>
                      <a:pt x="798179" y="1877056"/>
                    </a:lnTo>
                    <a:lnTo>
                      <a:pt x="787406" y="1866283"/>
                    </a:lnTo>
                    <a:lnTo>
                      <a:pt x="786272" y="1877056"/>
                    </a:lnTo>
                    <a:lnTo>
                      <a:pt x="756063" y="1846846"/>
                    </a:lnTo>
                    <a:lnTo>
                      <a:pt x="732278" y="1904325"/>
                    </a:lnTo>
                    <a:lnTo>
                      <a:pt x="743640" y="1913415"/>
                    </a:lnTo>
                    <a:lnTo>
                      <a:pt x="723188" y="1956592"/>
                    </a:lnTo>
                    <a:lnTo>
                      <a:pt x="747026" y="1993433"/>
                    </a:lnTo>
                    <a:lnTo>
                      <a:pt x="763548" y="1990679"/>
                    </a:lnTo>
                    <a:lnTo>
                      <a:pt x="764871" y="1992443"/>
                    </a:lnTo>
                    <a:lnTo>
                      <a:pt x="775455" y="1990679"/>
                    </a:lnTo>
                    <a:lnTo>
                      <a:pt x="802724" y="2027038"/>
                    </a:lnTo>
                    <a:lnTo>
                      <a:pt x="798179" y="2054308"/>
                    </a:lnTo>
                    <a:lnTo>
                      <a:pt x="818632" y="2065670"/>
                    </a:lnTo>
                    <a:lnTo>
                      <a:pt x="802724" y="2097485"/>
                    </a:lnTo>
                    <a:lnTo>
                      <a:pt x="766365" y="2102030"/>
                    </a:lnTo>
                    <a:lnTo>
                      <a:pt x="727733" y="2161114"/>
                    </a:lnTo>
                    <a:lnTo>
                      <a:pt x="759548" y="2204291"/>
                    </a:lnTo>
                    <a:lnTo>
                      <a:pt x="759548" y="2242922"/>
                    </a:lnTo>
                    <a:lnTo>
                      <a:pt x="798179" y="2302007"/>
                    </a:lnTo>
                    <a:lnTo>
                      <a:pt x="775455" y="2317914"/>
                    </a:lnTo>
                    <a:lnTo>
                      <a:pt x="770910" y="2329276"/>
                    </a:lnTo>
                    <a:lnTo>
                      <a:pt x="759003" y="2329276"/>
                    </a:lnTo>
                    <a:lnTo>
                      <a:pt x="755003" y="2329276"/>
                    </a:lnTo>
                    <a:lnTo>
                      <a:pt x="743096" y="2329276"/>
                    </a:lnTo>
                    <a:lnTo>
                      <a:pt x="715826" y="2295189"/>
                    </a:lnTo>
                    <a:lnTo>
                      <a:pt x="704464" y="2295189"/>
                    </a:lnTo>
                    <a:lnTo>
                      <a:pt x="684012" y="2286099"/>
                    </a:lnTo>
                    <a:lnTo>
                      <a:pt x="672649" y="2263375"/>
                    </a:lnTo>
                    <a:lnTo>
                      <a:pt x="645222" y="2255538"/>
                    </a:lnTo>
                    <a:lnTo>
                      <a:pt x="625472" y="2258830"/>
                    </a:lnTo>
                    <a:lnTo>
                      <a:pt x="623771" y="2257129"/>
                    </a:lnTo>
                    <a:lnTo>
                      <a:pt x="613565" y="2258830"/>
                    </a:lnTo>
                    <a:lnTo>
                      <a:pt x="609020" y="2254285"/>
                    </a:lnTo>
                    <a:lnTo>
                      <a:pt x="559026" y="2227015"/>
                    </a:lnTo>
                    <a:lnTo>
                      <a:pt x="506760" y="2220198"/>
                    </a:lnTo>
                    <a:lnTo>
                      <a:pt x="483280" y="2213489"/>
                    </a:lnTo>
                    <a:lnTo>
                      <a:pt x="480035" y="2215653"/>
                    </a:lnTo>
                    <a:lnTo>
                      <a:pt x="475042" y="2211135"/>
                    </a:lnTo>
                    <a:lnTo>
                      <a:pt x="474945" y="2211108"/>
                    </a:lnTo>
                    <a:lnTo>
                      <a:pt x="468128" y="2215653"/>
                    </a:lnTo>
                    <a:lnTo>
                      <a:pt x="420406" y="2172476"/>
                    </a:lnTo>
                    <a:lnTo>
                      <a:pt x="381774" y="2156569"/>
                    </a:lnTo>
                    <a:lnTo>
                      <a:pt x="349960" y="2124754"/>
                    </a:lnTo>
                    <a:lnTo>
                      <a:pt x="377229" y="2117937"/>
                    </a:lnTo>
                    <a:lnTo>
                      <a:pt x="404499" y="2070215"/>
                    </a:lnTo>
                    <a:lnTo>
                      <a:pt x="388591" y="2054308"/>
                    </a:lnTo>
                    <a:lnTo>
                      <a:pt x="440858" y="2027038"/>
                    </a:lnTo>
                    <a:lnTo>
                      <a:pt x="440858" y="2023982"/>
                    </a:lnTo>
                    <a:lnTo>
                      <a:pt x="416406" y="2027038"/>
                    </a:lnTo>
                    <a:lnTo>
                      <a:pt x="416406" y="2025550"/>
                    </a:lnTo>
                    <a:lnTo>
                      <a:pt x="404499" y="2027038"/>
                    </a:lnTo>
                    <a:lnTo>
                      <a:pt x="404499" y="2006586"/>
                    </a:lnTo>
                    <a:lnTo>
                      <a:pt x="424951" y="1990679"/>
                    </a:lnTo>
                    <a:lnTo>
                      <a:pt x="463583" y="1983862"/>
                    </a:lnTo>
                    <a:lnTo>
                      <a:pt x="468128" y="1967954"/>
                    </a:lnTo>
                    <a:lnTo>
                      <a:pt x="456765" y="1936140"/>
                    </a:lnTo>
                    <a:lnTo>
                      <a:pt x="474945" y="1908870"/>
                    </a:lnTo>
                    <a:lnTo>
                      <a:pt x="474945" y="1888418"/>
                    </a:lnTo>
                    <a:lnTo>
                      <a:pt x="420406" y="1870238"/>
                    </a:lnTo>
                    <a:lnTo>
                      <a:pt x="409588" y="1870238"/>
                    </a:lnTo>
                    <a:lnTo>
                      <a:pt x="397681" y="1870238"/>
                    </a:lnTo>
                    <a:lnTo>
                      <a:pt x="379485" y="1847999"/>
                    </a:lnTo>
                    <a:lnTo>
                      <a:pt x="357322" y="1854331"/>
                    </a:lnTo>
                    <a:lnTo>
                      <a:pt x="352842" y="1852209"/>
                    </a:lnTo>
                    <a:lnTo>
                      <a:pt x="345415" y="1854331"/>
                    </a:lnTo>
                    <a:lnTo>
                      <a:pt x="302238" y="1833879"/>
                    </a:lnTo>
                    <a:lnTo>
                      <a:pt x="302238" y="1822517"/>
                    </a:lnTo>
                    <a:lnTo>
                      <a:pt x="286331" y="1795247"/>
                    </a:lnTo>
                    <a:lnTo>
                      <a:pt x="270968" y="1795247"/>
                    </a:lnTo>
                    <a:lnTo>
                      <a:pt x="259061" y="1795247"/>
                    </a:lnTo>
                    <a:lnTo>
                      <a:pt x="254516" y="1779340"/>
                    </a:lnTo>
                    <a:lnTo>
                      <a:pt x="263606" y="1763433"/>
                    </a:lnTo>
                    <a:lnTo>
                      <a:pt x="243991" y="1732920"/>
                    </a:lnTo>
                    <a:lnTo>
                      <a:pt x="216429" y="1736163"/>
                    </a:lnTo>
                    <a:lnTo>
                      <a:pt x="212956" y="1735171"/>
                    </a:lnTo>
                    <a:lnTo>
                      <a:pt x="204522" y="1736163"/>
                    </a:lnTo>
                    <a:lnTo>
                      <a:pt x="199623" y="1734763"/>
                    </a:lnTo>
                    <a:lnTo>
                      <a:pt x="195977" y="1747525"/>
                    </a:lnTo>
                    <a:lnTo>
                      <a:pt x="184968" y="1744380"/>
                    </a:lnTo>
                    <a:lnTo>
                      <a:pt x="184070" y="1747525"/>
                    </a:lnTo>
                    <a:lnTo>
                      <a:pt x="168163" y="1742990"/>
                    </a:lnTo>
                    <a:lnTo>
                      <a:pt x="156800" y="1704348"/>
                    </a:lnTo>
                    <a:lnTo>
                      <a:pt x="152255" y="1688441"/>
                    </a:lnTo>
                    <a:lnTo>
                      <a:pt x="156800" y="1683896"/>
                    </a:lnTo>
                    <a:lnTo>
                      <a:pt x="168707" y="1683896"/>
                    </a:lnTo>
                    <a:lnTo>
                      <a:pt x="188615" y="1683896"/>
                    </a:lnTo>
                    <a:lnTo>
                      <a:pt x="199977" y="1672534"/>
                    </a:lnTo>
                    <a:lnTo>
                      <a:pt x="188615" y="1649809"/>
                    </a:lnTo>
                    <a:lnTo>
                      <a:pt x="168163" y="1640720"/>
                    </a:lnTo>
                    <a:lnTo>
                      <a:pt x="168163" y="1633902"/>
                    </a:lnTo>
                    <a:lnTo>
                      <a:pt x="152255" y="1617995"/>
                    </a:lnTo>
                    <a:lnTo>
                      <a:pt x="129531" y="1581635"/>
                    </a:lnTo>
                    <a:lnTo>
                      <a:pt x="140893" y="1558911"/>
                    </a:lnTo>
                    <a:lnTo>
                      <a:pt x="136348" y="1531641"/>
                    </a:lnTo>
                    <a:lnTo>
                      <a:pt x="103789" y="1518234"/>
                    </a:lnTo>
                    <a:lnTo>
                      <a:pt x="93716" y="1522551"/>
                    </a:lnTo>
                    <a:lnTo>
                      <a:pt x="91868" y="1518240"/>
                    </a:lnTo>
                    <a:lnTo>
                      <a:pt x="81809" y="1522551"/>
                    </a:lnTo>
                    <a:lnTo>
                      <a:pt x="74992" y="1506644"/>
                    </a:lnTo>
                    <a:lnTo>
                      <a:pt x="34087" y="1495282"/>
                    </a:lnTo>
                    <a:lnTo>
                      <a:pt x="22725" y="1452105"/>
                    </a:lnTo>
                    <a:lnTo>
                      <a:pt x="22725" y="1420290"/>
                    </a:lnTo>
                    <a:lnTo>
                      <a:pt x="0" y="1404383"/>
                    </a:lnTo>
                    <a:lnTo>
                      <a:pt x="15907" y="1381659"/>
                    </a:lnTo>
                    <a:lnTo>
                      <a:pt x="6818" y="1318030"/>
                    </a:lnTo>
                    <a:lnTo>
                      <a:pt x="34087" y="1274853"/>
                    </a:lnTo>
                    <a:lnTo>
                      <a:pt x="27270" y="1263491"/>
                    </a:lnTo>
                    <a:lnTo>
                      <a:pt x="70447" y="1224859"/>
                    </a:lnTo>
                    <a:lnTo>
                      <a:pt x="27270" y="1188499"/>
                    </a:lnTo>
                    <a:lnTo>
                      <a:pt x="109078" y="1090783"/>
                    </a:lnTo>
                    <a:lnTo>
                      <a:pt x="145438" y="1047606"/>
                    </a:lnTo>
                    <a:lnTo>
                      <a:pt x="156800" y="1004430"/>
                    </a:lnTo>
                    <a:lnTo>
                      <a:pt x="102261" y="952163"/>
                    </a:lnTo>
                    <a:lnTo>
                      <a:pt x="118168" y="897624"/>
                    </a:lnTo>
                    <a:lnTo>
                      <a:pt x="86354" y="833995"/>
                    </a:lnTo>
                    <a:lnTo>
                      <a:pt x="109078" y="759003"/>
                    </a:lnTo>
                    <a:lnTo>
                      <a:pt x="70447" y="656742"/>
                    </a:lnTo>
                    <a:lnTo>
                      <a:pt x="102261" y="586296"/>
                    </a:lnTo>
                    <a:lnTo>
                      <a:pt x="43177" y="520395"/>
                    </a:lnTo>
                    <a:lnTo>
                      <a:pt x="49994" y="445403"/>
                    </a:lnTo>
                    <a:lnTo>
                      <a:pt x="81809" y="440858"/>
                    </a:lnTo>
                    <a:lnTo>
                      <a:pt x="145438" y="397682"/>
                    </a:lnTo>
                    <a:lnTo>
                      <a:pt x="184070" y="359050"/>
                    </a:lnTo>
                    <a:lnTo>
                      <a:pt x="189699" y="365328"/>
                    </a:lnTo>
                    <a:lnTo>
                      <a:pt x="195977" y="359050"/>
                    </a:lnTo>
                    <a:lnTo>
                      <a:pt x="255061" y="424951"/>
                    </a:lnTo>
                    <a:lnTo>
                      <a:pt x="350504" y="445403"/>
                    </a:lnTo>
                    <a:lnTo>
                      <a:pt x="491397" y="559027"/>
                    </a:lnTo>
                    <a:lnTo>
                      <a:pt x="523211" y="606748"/>
                    </a:lnTo>
                    <a:lnTo>
                      <a:pt x="523211" y="665832"/>
                    </a:lnTo>
                    <a:lnTo>
                      <a:pt x="486852" y="720371"/>
                    </a:lnTo>
                    <a:lnTo>
                      <a:pt x="420951" y="740824"/>
                    </a:lnTo>
                    <a:lnTo>
                      <a:pt x="415909" y="738693"/>
                    </a:lnTo>
                    <a:lnTo>
                      <a:pt x="409044" y="740824"/>
                    </a:lnTo>
                    <a:lnTo>
                      <a:pt x="252950" y="674868"/>
                    </a:lnTo>
                    <a:lnTo>
                      <a:pt x="232336" y="681740"/>
                    </a:lnTo>
                    <a:lnTo>
                      <a:pt x="291420" y="752186"/>
                    </a:lnTo>
                    <a:lnTo>
                      <a:pt x="291420" y="790818"/>
                    </a:lnTo>
                    <a:lnTo>
                      <a:pt x="298238" y="877172"/>
                    </a:lnTo>
                    <a:lnTo>
                      <a:pt x="345959" y="908986"/>
                    </a:lnTo>
                    <a:lnTo>
                      <a:pt x="362087" y="918394"/>
                    </a:lnTo>
                    <a:lnTo>
                      <a:pt x="365867" y="886261"/>
                    </a:lnTo>
                    <a:lnTo>
                      <a:pt x="345415" y="849902"/>
                    </a:lnTo>
                    <a:lnTo>
                      <a:pt x="365867" y="818087"/>
                    </a:lnTo>
                    <a:lnTo>
                      <a:pt x="374560" y="823086"/>
                    </a:lnTo>
                    <a:lnTo>
                      <a:pt x="377774" y="818087"/>
                    </a:lnTo>
                    <a:lnTo>
                      <a:pt x="461933" y="866479"/>
                    </a:lnTo>
                    <a:lnTo>
                      <a:pt x="484035" y="849902"/>
                    </a:lnTo>
                    <a:lnTo>
                      <a:pt x="463583" y="784000"/>
                    </a:lnTo>
                    <a:lnTo>
                      <a:pt x="549936" y="697647"/>
                    </a:lnTo>
                    <a:lnTo>
                      <a:pt x="559742" y="699748"/>
                    </a:lnTo>
                    <a:lnTo>
                      <a:pt x="561843" y="697647"/>
                    </a:lnTo>
                    <a:lnTo>
                      <a:pt x="593658" y="704464"/>
                    </a:lnTo>
                    <a:lnTo>
                      <a:pt x="620945" y="728341"/>
                    </a:lnTo>
                    <a:lnTo>
                      <a:pt x="640835" y="672650"/>
                    </a:lnTo>
                    <a:lnTo>
                      <a:pt x="609020" y="618111"/>
                    </a:lnTo>
                    <a:lnTo>
                      <a:pt x="624928" y="559027"/>
                    </a:lnTo>
                    <a:lnTo>
                      <a:pt x="597658" y="499942"/>
                    </a:lnTo>
                    <a:lnTo>
                      <a:pt x="611562" y="504268"/>
                    </a:lnTo>
                    <a:lnTo>
                      <a:pt x="609565" y="499942"/>
                    </a:lnTo>
                    <a:lnTo>
                      <a:pt x="711826" y="531757"/>
                    </a:lnTo>
                    <a:lnTo>
                      <a:pt x="732278" y="586296"/>
                    </a:lnTo>
                    <a:lnTo>
                      <a:pt x="684556" y="597658"/>
                    </a:lnTo>
                    <a:lnTo>
                      <a:pt x="684556" y="649925"/>
                    </a:lnTo>
                    <a:lnTo>
                      <a:pt x="713309" y="678678"/>
                    </a:lnTo>
                    <a:lnTo>
                      <a:pt x="763548" y="661287"/>
                    </a:lnTo>
                    <a:lnTo>
                      <a:pt x="770365" y="602203"/>
                    </a:lnTo>
                    <a:lnTo>
                      <a:pt x="845357" y="554482"/>
                    </a:lnTo>
                    <a:lnTo>
                      <a:pt x="972614" y="468128"/>
                    </a:lnTo>
                    <a:lnTo>
                      <a:pt x="982566" y="469455"/>
                    </a:lnTo>
                    <a:lnTo>
                      <a:pt x="984521" y="468128"/>
                    </a:lnTo>
                    <a:lnTo>
                      <a:pt x="1018608" y="472673"/>
                    </a:lnTo>
                    <a:lnTo>
                      <a:pt x="979977" y="536302"/>
                    </a:lnTo>
                    <a:lnTo>
                      <a:pt x="1012666" y="541463"/>
                    </a:lnTo>
                    <a:lnTo>
                      <a:pt x="1038516" y="511305"/>
                    </a:lnTo>
                    <a:lnTo>
                      <a:pt x="1050423" y="511305"/>
                    </a:lnTo>
                    <a:lnTo>
                      <a:pt x="1108962" y="511305"/>
                    </a:lnTo>
                    <a:lnTo>
                      <a:pt x="1161229" y="468128"/>
                    </a:lnTo>
                    <a:lnTo>
                      <a:pt x="1165711" y="474262"/>
                    </a:lnTo>
                    <a:lnTo>
                      <a:pt x="1173136" y="468128"/>
                    </a:lnTo>
                    <a:lnTo>
                      <a:pt x="1210035" y="518621"/>
                    </a:lnTo>
                    <a:lnTo>
                      <a:pt x="1247583" y="461311"/>
                    </a:lnTo>
                    <a:lnTo>
                      <a:pt x="1211223" y="402227"/>
                    </a:lnTo>
                    <a:lnTo>
                      <a:pt x="1227130" y="365867"/>
                    </a:lnTo>
                    <a:lnTo>
                      <a:pt x="1237665" y="369005"/>
                    </a:lnTo>
                    <a:lnTo>
                      <a:pt x="1239037" y="365867"/>
                    </a:lnTo>
                    <a:lnTo>
                      <a:pt x="1345843" y="397682"/>
                    </a:lnTo>
                    <a:lnTo>
                      <a:pt x="1400382" y="429496"/>
                    </a:lnTo>
                    <a:lnTo>
                      <a:pt x="1519756" y="536080"/>
                    </a:lnTo>
                    <a:lnTo>
                      <a:pt x="1543003" y="495398"/>
                    </a:lnTo>
                    <a:lnTo>
                      <a:pt x="1506643" y="440858"/>
                    </a:lnTo>
                    <a:lnTo>
                      <a:pt x="1506643" y="418134"/>
                    </a:lnTo>
                    <a:lnTo>
                      <a:pt x="1463467" y="409044"/>
                    </a:lnTo>
                    <a:lnTo>
                      <a:pt x="1472556" y="359050"/>
                    </a:lnTo>
                    <a:lnTo>
                      <a:pt x="1452104" y="272696"/>
                    </a:lnTo>
                    <a:lnTo>
                      <a:pt x="1452104" y="236337"/>
                    </a:lnTo>
                    <a:lnTo>
                      <a:pt x="1522551" y="134076"/>
                    </a:lnTo>
                    <a:lnTo>
                      <a:pt x="1543003" y="20453"/>
                    </a:lnTo>
                    <a:lnTo>
                      <a:pt x="1570272" y="0"/>
                    </a:lnTo>
                    <a:lnTo>
                      <a:pt x="1578688" y="2619"/>
                    </a:lnTo>
                    <a:lnTo>
                      <a:pt x="1582179" y="0"/>
                    </a:lnTo>
                    <a:lnTo>
                      <a:pt x="1684440" y="31815"/>
                    </a:lnTo>
                    <a:lnTo>
                      <a:pt x="1688985" y="102261"/>
                    </a:lnTo>
                    <a:lnTo>
                      <a:pt x="1652625" y="193160"/>
                    </a:lnTo>
                    <a:lnTo>
                      <a:pt x="1679895" y="231792"/>
                    </a:lnTo>
                    <a:lnTo>
                      <a:pt x="1688985" y="306783"/>
                    </a:lnTo>
                    <a:lnTo>
                      <a:pt x="1679895" y="452221"/>
                    </a:lnTo>
                    <a:lnTo>
                      <a:pt x="1636718" y="715827"/>
                    </a:lnTo>
                    <a:lnTo>
                      <a:pt x="1662494" y="722271"/>
                    </a:lnTo>
                    <a:close/>
                  </a:path>
                </a:pathLst>
              </a:custGeom>
              <a:solidFill>
                <a:srgbClr val="3C9E8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31" name="组合 421"/>
            <p:cNvGrpSpPr/>
            <p:nvPr/>
          </p:nvGrpSpPr>
          <p:grpSpPr>
            <a:xfrm>
              <a:off x="4872717" y="1861363"/>
              <a:ext cx="2356455" cy="2207643"/>
              <a:chOff x="4872717" y="1861363"/>
              <a:chExt cx="2356455" cy="2207643"/>
            </a:xfrm>
            <a:grpFill/>
          </p:grpSpPr>
          <p:grpSp>
            <p:nvGrpSpPr>
              <p:cNvPr id="149" name="组合 379"/>
              <p:cNvGrpSpPr/>
              <p:nvPr/>
            </p:nvGrpSpPr>
            <p:grpSpPr>
              <a:xfrm>
                <a:off x="4895192" y="1861363"/>
                <a:ext cx="2333980" cy="2207643"/>
                <a:chOff x="4895192" y="1861363"/>
                <a:chExt cx="2333980" cy="2207643"/>
              </a:xfrm>
              <a:grpFill/>
            </p:grpSpPr>
            <p:grpSp>
              <p:nvGrpSpPr>
                <p:cNvPr id="157" name="组合 376"/>
                <p:cNvGrpSpPr/>
                <p:nvPr/>
              </p:nvGrpSpPr>
              <p:grpSpPr>
                <a:xfrm>
                  <a:off x="4895192" y="1861363"/>
                  <a:ext cx="2333980" cy="2207643"/>
                  <a:chOff x="4895192" y="1861363"/>
                  <a:chExt cx="2333980" cy="2207643"/>
                </a:xfrm>
                <a:grpFill/>
              </p:grpSpPr>
              <p:grpSp>
                <p:nvGrpSpPr>
                  <p:cNvPr id="159" name="组合 364"/>
                  <p:cNvGrpSpPr/>
                  <p:nvPr/>
                </p:nvGrpSpPr>
                <p:grpSpPr>
                  <a:xfrm>
                    <a:off x="4895192" y="2179456"/>
                    <a:ext cx="2333980" cy="1889550"/>
                    <a:chOff x="4895192" y="2179456"/>
                    <a:chExt cx="2333980" cy="1889550"/>
                  </a:xfrm>
                  <a:grpFill/>
                </p:grpSpPr>
                <p:sp>
                  <p:nvSpPr>
                    <p:cNvPr id="165" name="Freeform 179"/>
                    <p:cNvSpPr/>
                    <p:nvPr/>
                  </p:nvSpPr>
                  <p:spPr bwMode="auto">
                    <a:xfrm>
                      <a:off x="5445027" y="2179456"/>
                      <a:ext cx="1784145" cy="1218311"/>
                    </a:xfrm>
                    <a:custGeom>
                      <a:avLst/>
                      <a:gdLst>
                        <a:gd name="connsiteX0" fmla="*/ 1791129 w 6006665"/>
                        <a:gd name="connsiteY0" fmla="*/ 817622 h 3006470"/>
                        <a:gd name="connsiteX1" fmla="*/ 1782156 w 6006665"/>
                        <a:gd name="connsiteY1" fmla="*/ 881716 h 3006470"/>
                        <a:gd name="connsiteX2" fmla="*/ 1809554 w 6006665"/>
                        <a:gd name="connsiteY2" fmla="*/ 895415 h 3006470"/>
                        <a:gd name="connsiteX3" fmla="*/ 2838307 w 6006665"/>
                        <a:gd name="connsiteY3" fmla="*/ 0 h 3006470"/>
                        <a:gd name="connsiteX4" fmla="*/ 2844246 w 6006665"/>
                        <a:gd name="connsiteY4" fmla="*/ 4711 h 3006470"/>
                        <a:gd name="connsiteX5" fmla="*/ 2850213 w 6006665"/>
                        <a:gd name="connsiteY5" fmla="*/ 0 h 3006470"/>
                        <a:gd name="connsiteX6" fmla="*/ 2916115 w 6006665"/>
                        <a:gd name="connsiteY6" fmla="*/ 52267 h 3006470"/>
                        <a:gd name="connsiteX7" fmla="*/ 2861576 w 6006665"/>
                        <a:gd name="connsiteY7" fmla="*/ 90899 h 3006470"/>
                        <a:gd name="connsiteX8" fmla="*/ 2947929 w 6006665"/>
                        <a:gd name="connsiteY8" fmla="*/ 118168 h 3006470"/>
                        <a:gd name="connsiteX9" fmla="*/ 2957621 w 6006665"/>
                        <a:gd name="connsiteY9" fmla="*/ 186006 h 3006470"/>
                        <a:gd name="connsiteX10" fmla="*/ 2979199 w 6006665"/>
                        <a:gd name="connsiteY10" fmla="*/ 161345 h 3006470"/>
                        <a:gd name="connsiteX11" fmla="*/ 2991106 w 6006665"/>
                        <a:gd name="connsiteY11" fmla="*/ 161345 h 3006470"/>
                        <a:gd name="connsiteX12" fmla="*/ 3086005 w 6006665"/>
                        <a:gd name="connsiteY12" fmla="*/ 161345 h 3006470"/>
                        <a:gd name="connsiteX13" fmla="*/ 3097912 w 6006665"/>
                        <a:gd name="connsiteY13" fmla="*/ 161345 h 3006470"/>
                        <a:gd name="connsiteX14" fmla="*/ 3179721 w 6006665"/>
                        <a:gd name="connsiteY14" fmla="*/ 236336 h 3006470"/>
                        <a:gd name="connsiteX15" fmla="*/ 3211535 w 6006665"/>
                        <a:gd name="connsiteY15" fmla="*/ 295420 h 3006470"/>
                        <a:gd name="connsiteX16" fmla="*/ 3200173 w 6006665"/>
                        <a:gd name="connsiteY16" fmla="*/ 370412 h 3006470"/>
                        <a:gd name="connsiteX17" fmla="*/ 3161541 w 6006665"/>
                        <a:gd name="connsiteY17" fmla="*/ 413589 h 3006470"/>
                        <a:gd name="connsiteX18" fmla="*/ 3066097 w 6006665"/>
                        <a:gd name="connsiteY18" fmla="*/ 488580 h 3006470"/>
                        <a:gd name="connsiteX19" fmla="*/ 3034283 w 6006665"/>
                        <a:gd name="connsiteY19" fmla="*/ 531757 h 3006470"/>
                        <a:gd name="connsiteX20" fmla="*/ 3082005 w 6006665"/>
                        <a:gd name="connsiteY20" fmla="*/ 547664 h 3006470"/>
                        <a:gd name="connsiteX21" fmla="*/ 3129459 w 6006665"/>
                        <a:gd name="connsiteY21" fmla="*/ 575345 h 3006470"/>
                        <a:gd name="connsiteX22" fmla="*/ 3156451 w 6006665"/>
                        <a:gd name="connsiteY22" fmla="*/ 552209 h 3006470"/>
                        <a:gd name="connsiteX23" fmla="*/ 3158460 w 6006665"/>
                        <a:gd name="connsiteY23" fmla="*/ 560693 h 3006470"/>
                        <a:gd name="connsiteX24" fmla="*/ 3168359 w 6006665"/>
                        <a:gd name="connsiteY24" fmla="*/ 552209 h 3006470"/>
                        <a:gd name="connsiteX25" fmla="*/ 3184984 w 6006665"/>
                        <a:gd name="connsiteY25" fmla="*/ 622402 h 3006470"/>
                        <a:gd name="connsiteX26" fmla="*/ 3192811 w 6006665"/>
                        <a:gd name="connsiteY26" fmla="*/ 606748 h 3006470"/>
                        <a:gd name="connsiteX27" fmla="*/ 3251895 w 6006665"/>
                        <a:gd name="connsiteY27" fmla="*/ 586296 h 3006470"/>
                        <a:gd name="connsiteX28" fmla="*/ 3259833 w 6006665"/>
                        <a:gd name="connsiteY28" fmla="*/ 587670 h 3006470"/>
                        <a:gd name="connsiteX29" fmla="*/ 3263802 w 6006665"/>
                        <a:gd name="connsiteY29" fmla="*/ 586296 h 3006470"/>
                        <a:gd name="connsiteX30" fmla="*/ 3381970 w 6006665"/>
                        <a:gd name="connsiteY30" fmla="*/ 606748 h 3006470"/>
                        <a:gd name="connsiteX31" fmla="*/ 3388787 w 6006665"/>
                        <a:gd name="connsiteY31" fmla="*/ 665832 h 3006470"/>
                        <a:gd name="connsiteX32" fmla="*/ 3531529 w 6006665"/>
                        <a:gd name="connsiteY32" fmla="*/ 686823 h 3006470"/>
                        <a:gd name="connsiteX33" fmla="*/ 3538225 w 6006665"/>
                        <a:gd name="connsiteY33" fmla="*/ 590841 h 3006470"/>
                        <a:gd name="connsiteX34" fmla="*/ 3549910 w 6006665"/>
                        <a:gd name="connsiteY34" fmla="*/ 594028 h 3006470"/>
                        <a:gd name="connsiteX35" fmla="*/ 3550132 w 6006665"/>
                        <a:gd name="connsiteY35" fmla="*/ 590841 h 3006470"/>
                        <a:gd name="connsiteX36" fmla="*/ 3625123 w 6006665"/>
                        <a:gd name="connsiteY36" fmla="*/ 611293 h 3006470"/>
                        <a:gd name="connsiteX37" fmla="*/ 3672301 w 6006665"/>
                        <a:gd name="connsiteY37" fmla="*/ 611293 h 3006470"/>
                        <a:gd name="connsiteX38" fmla="*/ 3684207 w 6006665"/>
                        <a:gd name="connsiteY38" fmla="*/ 611293 h 3006470"/>
                        <a:gd name="connsiteX39" fmla="*/ 3743291 w 6006665"/>
                        <a:gd name="connsiteY39" fmla="*/ 677194 h 3006470"/>
                        <a:gd name="connsiteX40" fmla="*/ 3759199 w 6006665"/>
                        <a:gd name="connsiteY40" fmla="*/ 756731 h 3006470"/>
                        <a:gd name="connsiteX41" fmla="*/ 3738747 w 6006665"/>
                        <a:gd name="connsiteY41" fmla="*/ 806725 h 3006470"/>
                        <a:gd name="connsiteX42" fmla="*/ 3786469 w 6006665"/>
                        <a:gd name="connsiteY42" fmla="*/ 897623 h 3006470"/>
                        <a:gd name="connsiteX43" fmla="*/ 3835603 w 6006665"/>
                        <a:gd name="connsiteY43" fmla="*/ 933529 h 3006470"/>
                        <a:gd name="connsiteX44" fmla="*/ 3865460 w 6006665"/>
                        <a:gd name="connsiteY44" fmla="*/ 822632 h 3006470"/>
                        <a:gd name="connsiteX45" fmla="*/ 3875077 w 6006665"/>
                        <a:gd name="connsiteY45" fmla="*/ 831139 h 3006470"/>
                        <a:gd name="connsiteX46" fmla="*/ 3877367 w 6006665"/>
                        <a:gd name="connsiteY46" fmla="*/ 822632 h 3006470"/>
                        <a:gd name="connsiteX47" fmla="*/ 3932151 w 6006665"/>
                        <a:gd name="connsiteY47" fmla="*/ 871095 h 3006470"/>
                        <a:gd name="connsiteX48" fmla="*/ 3988173 w 6006665"/>
                        <a:gd name="connsiteY48" fmla="*/ 843084 h 3006470"/>
                        <a:gd name="connsiteX49" fmla="*/ 3993852 w 6006665"/>
                        <a:gd name="connsiteY49" fmla="*/ 846199 h 3006470"/>
                        <a:gd name="connsiteX50" fmla="*/ 4000080 w 6006665"/>
                        <a:gd name="connsiteY50" fmla="*/ 843084 h 3006470"/>
                        <a:gd name="connsiteX51" fmla="*/ 4062426 w 6006665"/>
                        <a:gd name="connsiteY51" fmla="*/ 877274 h 3006470"/>
                        <a:gd name="connsiteX52" fmla="*/ 4085889 w 6006665"/>
                        <a:gd name="connsiteY52" fmla="*/ 849902 h 3006470"/>
                        <a:gd name="connsiteX53" fmla="*/ 4095563 w 6006665"/>
                        <a:gd name="connsiteY53" fmla="*/ 852506 h 3006470"/>
                        <a:gd name="connsiteX54" fmla="*/ 4097796 w 6006665"/>
                        <a:gd name="connsiteY54" fmla="*/ 849902 h 3006470"/>
                        <a:gd name="connsiteX55" fmla="*/ 4144150 w 6006665"/>
                        <a:gd name="connsiteY55" fmla="*/ 862382 h 3006470"/>
                        <a:gd name="connsiteX56" fmla="*/ 4117703 w 6006665"/>
                        <a:gd name="connsiteY56" fmla="*/ 752186 h 3006470"/>
                        <a:gd name="connsiteX57" fmla="*/ 4165425 w 6006665"/>
                        <a:gd name="connsiteY57" fmla="*/ 697647 h 3006470"/>
                        <a:gd name="connsiteX58" fmla="*/ 4175231 w 6006665"/>
                        <a:gd name="connsiteY58" fmla="*/ 700048 h 3006470"/>
                        <a:gd name="connsiteX59" fmla="*/ 4177332 w 6006665"/>
                        <a:gd name="connsiteY59" fmla="*/ 697647 h 3006470"/>
                        <a:gd name="connsiteX60" fmla="*/ 4511384 w 6006665"/>
                        <a:gd name="connsiteY60" fmla="*/ 779455 h 3006470"/>
                        <a:gd name="connsiteX61" fmla="*/ 4543199 w 6006665"/>
                        <a:gd name="connsiteY61" fmla="*/ 849902 h 3006470"/>
                        <a:gd name="connsiteX62" fmla="*/ 4639242 w 6006665"/>
                        <a:gd name="connsiteY62" fmla="*/ 932544 h 3006470"/>
                        <a:gd name="connsiteX63" fmla="*/ 4774445 w 6006665"/>
                        <a:gd name="connsiteY63" fmla="*/ 913531 h 3006470"/>
                        <a:gd name="connsiteX64" fmla="*/ 4778496 w 6006665"/>
                        <a:gd name="connsiteY64" fmla="*/ 914635 h 3006470"/>
                        <a:gd name="connsiteX65" fmla="*/ 4786352 w 6006665"/>
                        <a:gd name="connsiteY65" fmla="*/ 913531 h 3006470"/>
                        <a:gd name="connsiteX66" fmla="*/ 4861343 w 6006665"/>
                        <a:gd name="connsiteY66" fmla="*/ 933983 h 3006470"/>
                        <a:gd name="connsiteX67" fmla="*/ 4893158 w 6006665"/>
                        <a:gd name="connsiteY67" fmla="*/ 977160 h 3006470"/>
                        <a:gd name="connsiteX68" fmla="*/ 4888613 w 6006665"/>
                        <a:gd name="connsiteY68" fmla="*/ 1058968 h 3006470"/>
                        <a:gd name="connsiteX69" fmla="*/ 4927677 w 6006665"/>
                        <a:gd name="connsiteY69" fmla="*/ 1083640 h 3006470"/>
                        <a:gd name="connsiteX70" fmla="*/ 4967605 w 6006665"/>
                        <a:gd name="connsiteY70" fmla="*/ 1070331 h 3006470"/>
                        <a:gd name="connsiteX71" fmla="*/ 5038051 w 6006665"/>
                        <a:gd name="connsiteY71" fmla="*/ 1063513 h 3006470"/>
                        <a:gd name="connsiteX72" fmla="*/ 5040730 w 6006665"/>
                        <a:gd name="connsiteY72" fmla="*/ 1064406 h 3006470"/>
                        <a:gd name="connsiteX73" fmla="*/ 5049958 w 6006665"/>
                        <a:gd name="connsiteY73" fmla="*/ 1063513 h 3006470"/>
                        <a:gd name="connsiteX74" fmla="*/ 5114249 w 6006665"/>
                        <a:gd name="connsiteY74" fmla="*/ 1084944 h 3006470"/>
                        <a:gd name="connsiteX75" fmla="*/ 5176671 w 6006665"/>
                        <a:gd name="connsiteY75" fmla="*/ 1074876 h 3006470"/>
                        <a:gd name="connsiteX76" fmla="*/ 5177801 w 6006665"/>
                        <a:gd name="connsiteY76" fmla="*/ 1076614 h 3006470"/>
                        <a:gd name="connsiteX77" fmla="*/ 5188578 w 6006665"/>
                        <a:gd name="connsiteY77" fmla="*/ 1074876 h 3006470"/>
                        <a:gd name="connsiteX78" fmla="*/ 5243719 w 6006665"/>
                        <a:gd name="connsiteY78" fmla="*/ 1159707 h 3006470"/>
                        <a:gd name="connsiteX79" fmla="*/ 5283477 w 6006665"/>
                        <a:gd name="connsiteY79" fmla="*/ 1129415 h 3006470"/>
                        <a:gd name="connsiteX80" fmla="*/ 5258480 w 6006665"/>
                        <a:gd name="connsiteY80" fmla="*/ 1063513 h 3006470"/>
                        <a:gd name="connsiteX81" fmla="*/ 5267570 w 6006665"/>
                        <a:gd name="connsiteY81" fmla="*/ 1015792 h 3006470"/>
                        <a:gd name="connsiteX82" fmla="*/ 5278896 w 6006665"/>
                        <a:gd name="connsiteY82" fmla="*/ 1018841 h 3006470"/>
                        <a:gd name="connsiteX83" fmla="*/ 5279477 w 6006665"/>
                        <a:gd name="connsiteY83" fmla="*/ 1015792 h 3006470"/>
                        <a:gd name="connsiteX84" fmla="*/ 5395510 w 6006665"/>
                        <a:gd name="connsiteY84" fmla="*/ 1047031 h 3006470"/>
                        <a:gd name="connsiteX85" fmla="*/ 5463001 w 6006665"/>
                        <a:gd name="connsiteY85" fmla="*/ 1043061 h 3006470"/>
                        <a:gd name="connsiteX86" fmla="*/ 5464386 w 6006665"/>
                        <a:gd name="connsiteY86" fmla="*/ 1043680 h 3006470"/>
                        <a:gd name="connsiteX87" fmla="*/ 5474909 w 6006665"/>
                        <a:gd name="connsiteY87" fmla="*/ 1043061 h 3006470"/>
                        <a:gd name="connsiteX88" fmla="*/ 5581715 w 6006665"/>
                        <a:gd name="connsiteY88" fmla="*/ 1090783 h 3006470"/>
                        <a:gd name="connsiteX89" fmla="*/ 5633981 w 6006665"/>
                        <a:gd name="connsiteY89" fmla="*/ 1133960 h 3006470"/>
                        <a:gd name="connsiteX90" fmla="*/ 5720335 w 6006665"/>
                        <a:gd name="connsiteY90" fmla="*/ 1213496 h 3006470"/>
                        <a:gd name="connsiteX91" fmla="*/ 5822595 w 6006665"/>
                        <a:gd name="connsiteY91" fmla="*/ 1311212 h 3006470"/>
                        <a:gd name="connsiteX92" fmla="*/ 5818051 w 6006665"/>
                        <a:gd name="connsiteY92" fmla="*/ 1365751 h 3006470"/>
                        <a:gd name="connsiteX93" fmla="*/ 5825679 w 6006665"/>
                        <a:gd name="connsiteY93" fmla="*/ 1373379 h 3006470"/>
                        <a:gd name="connsiteX94" fmla="*/ 5822051 w 6006665"/>
                        <a:gd name="connsiteY94" fmla="*/ 1322574 h 3006470"/>
                        <a:gd name="connsiteX95" fmla="*/ 5834092 w 6006665"/>
                        <a:gd name="connsiteY95" fmla="*/ 1324447 h 3006470"/>
                        <a:gd name="connsiteX96" fmla="*/ 5833958 w 6006665"/>
                        <a:gd name="connsiteY96" fmla="*/ 1322574 h 3006470"/>
                        <a:gd name="connsiteX97" fmla="*/ 5936219 w 6006665"/>
                        <a:gd name="connsiteY97" fmla="*/ 1338481 h 3006470"/>
                        <a:gd name="connsiteX98" fmla="*/ 6006665 w 6006665"/>
                        <a:gd name="connsiteY98" fmla="*/ 1418018 h 3006470"/>
                        <a:gd name="connsiteX99" fmla="*/ 5968033 w 6006665"/>
                        <a:gd name="connsiteY99" fmla="*/ 1456650 h 3006470"/>
                        <a:gd name="connsiteX100" fmla="*/ 5908949 w 6006665"/>
                        <a:gd name="connsiteY100" fmla="*/ 1468012 h 3006470"/>
                        <a:gd name="connsiteX101" fmla="*/ 5908949 w 6006665"/>
                        <a:gd name="connsiteY101" fmla="*/ 1554366 h 3006470"/>
                        <a:gd name="connsiteX102" fmla="*/ 5893042 w 6006665"/>
                        <a:gd name="connsiteY102" fmla="*/ 1570273 h 3006470"/>
                        <a:gd name="connsiteX103" fmla="*/ 5881135 w 6006665"/>
                        <a:gd name="connsiteY103" fmla="*/ 1570273 h 3006470"/>
                        <a:gd name="connsiteX104" fmla="*/ 5861227 w 6006665"/>
                        <a:gd name="connsiteY104" fmla="*/ 1570273 h 3006470"/>
                        <a:gd name="connsiteX105" fmla="*/ 5849321 w 6006665"/>
                        <a:gd name="connsiteY105" fmla="*/ 1570273 h 3006470"/>
                        <a:gd name="connsiteX106" fmla="*/ 5817506 w 6006665"/>
                        <a:gd name="connsiteY106" fmla="*/ 1536186 h 3006470"/>
                        <a:gd name="connsiteX107" fmla="*/ 5767511 w 6006665"/>
                        <a:gd name="connsiteY107" fmla="*/ 1511189 h 3006470"/>
                        <a:gd name="connsiteX108" fmla="*/ 5762967 w 6006665"/>
                        <a:gd name="connsiteY108" fmla="*/ 1477102 h 3006470"/>
                        <a:gd name="connsiteX109" fmla="*/ 5729132 w 6006665"/>
                        <a:gd name="connsiteY109" fmla="*/ 1463170 h 3006470"/>
                        <a:gd name="connsiteX110" fmla="*/ 5695337 w 6006665"/>
                        <a:gd name="connsiteY110" fmla="*/ 1472557 h 3006470"/>
                        <a:gd name="connsiteX111" fmla="*/ 5693366 w 6006665"/>
                        <a:gd name="connsiteY111" fmla="*/ 1469797 h 3006470"/>
                        <a:gd name="connsiteX112" fmla="*/ 5683431 w 6006665"/>
                        <a:gd name="connsiteY112" fmla="*/ 1472557 h 3006470"/>
                        <a:gd name="connsiteX113" fmla="*/ 5660706 w 6006665"/>
                        <a:gd name="connsiteY113" fmla="*/ 1440742 h 3006470"/>
                        <a:gd name="connsiteX114" fmla="*/ 5669644 w 6006665"/>
                        <a:gd name="connsiteY114" fmla="*/ 1415717 h 3006470"/>
                        <a:gd name="connsiteX115" fmla="*/ 5640799 w 6006665"/>
                        <a:gd name="connsiteY115" fmla="*/ 1429380 h 3006470"/>
                        <a:gd name="connsiteX116" fmla="*/ 5656705 w 6006665"/>
                        <a:gd name="connsiteY116" fmla="*/ 1472557 h 3006470"/>
                        <a:gd name="connsiteX117" fmla="*/ 5633981 w 6006665"/>
                        <a:gd name="connsiteY117" fmla="*/ 1511189 h 3006470"/>
                        <a:gd name="connsiteX118" fmla="*/ 5586259 w 6006665"/>
                        <a:gd name="connsiteY118" fmla="*/ 1547548 h 3006470"/>
                        <a:gd name="connsiteX119" fmla="*/ 5575676 w 6006665"/>
                        <a:gd name="connsiteY119" fmla="*/ 1546540 h 3006470"/>
                        <a:gd name="connsiteX120" fmla="*/ 5574353 w 6006665"/>
                        <a:gd name="connsiteY120" fmla="*/ 1547548 h 3006470"/>
                        <a:gd name="connsiteX121" fmla="*/ 5539436 w 6006665"/>
                        <a:gd name="connsiteY121" fmla="*/ 1544223 h 3006470"/>
                        <a:gd name="connsiteX122" fmla="*/ 5570352 w 6006665"/>
                        <a:gd name="connsiteY122" fmla="*/ 1586180 h 3006470"/>
                        <a:gd name="connsiteX123" fmla="*/ 5593077 w 6006665"/>
                        <a:gd name="connsiteY123" fmla="*/ 1649809 h 3006470"/>
                        <a:gd name="connsiteX124" fmla="*/ 5608984 w 6006665"/>
                        <a:gd name="connsiteY124" fmla="*/ 1677079 h 3006470"/>
                        <a:gd name="connsiteX125" fmla="*/ 5613529 w 6006665"/>
                        <a:gd name="connsiteY125" fmla="*/ 1708893 h 3006470"/>
                        <a:gd name="connsiteX126" fmla="*/ 5608984 w 6006665"/>
                        <a:gd name="connsiteY126" fmla="*/ 1731618 h 3006470"/>
                        <a:gd name="connsiteX127" fmla="*/ 5597799 w 6006665"/>
                        <a:gd name="connsiteY127" fmla="*/ 1728009 h 3006470"/>
                        <a:gd name="connsiteX128" fmla="*/ 5597077 w 6006665"/>
                        <a:gd name="connsiteY128" fmla="*/ 1731618 h 3006470"/>
                        <a:gd name="connsiteX129" fmla="*/ 5534271 w 6006665"/>
                        <a:gd name="connsiteY129" fmla="*/ 1711358 h 3006470"/>
                        <a:gd name="connsiteX130" fmla="*/ 5436277 w 6006665"/>
                        <a:gd name="connsiteY130" fmla="*/ 1767977 h 3006470"/>
                        <a:gd name="connsiteX131" fmla="*/ 5397645 w 6006665"/>
                        <a:gd name="connsiteY131" fmla="*/ 1779340 h 3006470"/>
                        <a:gd name="connsiteX132" fmla="*/ 5345378 w 6006665"/>
                        <a:gd name="connsiteY132" fmla="*/ 1833879 h 3006470"/>
                        <a:gd name="connsiteX133" fmla="*/ 5290839 w 6006665"/>
                        <a:gd name="connsiteY133" fmla="*/ 1881600 h 3006470"/>
                        <a:gd name="connsiteX134" fmla="*/ 5274932 w 6006665"/>
                        <a:gd name="connsiteY134" fmla="*/ 1913415 h 3006470"/>
                        <a:gd name="connsiteX135" fmla="*/ 5267238 w 6006665"/>
                        <a:gd name="connsiteY135" fmla="*/ 1904988 h 3006470"/>
                        <a:gd name="connsiteX136" fmla="*/ 5263025 w 6006665"/>
                        <a:gd name="connsiteY136" fmla="*/ 1913415 h 3006470"/>
                        <a:gd name="connsiteX137" fmla="*/ 5219538 w 6006665"/>
                        <a:gd name="connsiteY137" fmla="*/ 1865787 h 3006470"/>
                        <a:gd name="connsiteX138" fmla="*/ 5129494 w 6006665"/>
                        <a:gd name="connsiteY138" fmla="*/ 1920232 h 3006470"/>
                        <a:gd name="connsiteX139" fmla="*/ 5126389 w 6006665"/>
                        <a:gd name="connsiteY139" fmla="*/ 1914910 h 3006470"/>
                        <a:gd name="connsiteX140" fmla="*/ 5117587 w 6006665"/>
                        <a:gd name="connsiteY140" fmla="*/ 1920232 h 3006470"/>
                        <a:gd name="connsiteX141" fmla="*/ 5105544 w 6006665"/>
                        <a:gd name="connsiteY141" fmla="*/ 1899586 h 3006470"/>
                        <a:gd name="connsiteX142" fmla="*/ 5074955 w 6006665"/>
                        <a:gd name="connsiteY142" fmla="*/ 1924777 h 3006470"/>
                        <a:gd name="connsiteX143" fmla="*/ 5065718 w 6006665"/>
                        <a:gd name="connsiteY143" fmla="*/ 1922578 h 3006470"/>
                        <a:gd name="connsiteX144" fmla="*/ 5063048 w 6006665"/>
                        <a:gd name="connsiteY144" fmla="*/ 1924777 h 3006470"/>
                        <a:gd name="connsiteX145" fmla="*/ 5026594 w 6006665"/>
                        <a:gd name="connsiteY145" fmla="*/ 1916098 h 3006470"/>
                        <a:gd name="connsiteX146" fmla="*/ 5015871 w 6006665"/>
                        <a:gd name="connsiteY146" fmla="*/ 1961137 h 3006470"/>
                        <a:gd name="connsiteX147" fmla="*/ 4974967 w 6006665"/>
                        <a:gd name="connsiteY147" fmla="*/ 2027038 h 3006470"/>
                        <a:gd name="connsiteX148" fmla="*/ 4974967 w 6006665"/>
                        <a:gd name="connsiteY148" fmla="*/ 2058853 h 3006470"/>
                        <a:gd name="connsiteX149" fmla="*/ 5015871 w 6006665"/>
                        <a:gd name="connsiteY149" fmla="*/ 2074760 h 3006470"/>
                        <a:gd name="connsiteX150" fmla="*/ 5011326 w 6006665"/>
                        <a:gd name="connsiteY150" fmla="*/ 2172476 h 3006470"/>
                        <a:gd name="connsiteX151" fmla="*/ 4999419 w 6006665"/>
                        <a:gd name="connsiteY151" fmla="*/ 2172476 h 3006470"/>
                        <a:gd name="connsiteX152" fmla="*/ 4974967 w 6006665"/>
                        <a:gd name="connsiteY152" fmla="*/ 2172476 h 3006470"/>
                        <a:gd name="connsiteX153" fmla="*/ 4963605 w 6006665"/>
                        <a:gd name="connsiteY153" fmla="*/ 2224742 h 3006470"/>
                        <a:gd name="connsiteX154" fmla="*/ 4974967 w 6006665"/>
                        <a:gd name="connsiteY154" fmla="*/ 2252012 h 3006470"/>
                        <a:gd name="connsiteX155" fmla="*/ 4909065 w 6006665"/>
                        <a:gd name="connsiteY155" fmla="*/ 2286099 h 3006470"/>
                        <a:gd name="connsiteX156" fmla="*/ 4897703 w 6006665"/>
                        <a:gd name="connsiteY156" fmla="*/ 2354273 h 3006470"/>
                        <a:gd name="connsiteX157" fmla="*/ 4845437 w 6006665"/>
                        <a:gd name="connsiteY157" fmla="*/ 2370180 h 3006470"/>
                        <a:gd name="connsiteX158" fmla="*/ 4834074 w 6006665"/>
                        <a:gd name="connsiteY158" fmla="*/ 2429264 h 3006470"/>
                        <a:gd name="connsiteX159" fmla="*/ 4779535 w 6006665"/>
                        <a:gd name="connsiteY159" fmla="*/ 2488348 h 3006470"/>
                        <a:gd name="connsiteX160" fmla="*/ 4777225 w 6006665"/>
                        <a:gd name="connsiteY160" fmla="*/ 2477952 h 3006470"/>
                        <a:gd name="connsiteX161" fmla="*/ 4767628 w 6006665"/>
                        <a:gd name="connsiteY161" fmla="*/ 2488348 h 3006470"/>
                        <a:gd name="connsiteX162" fmla="*/ 4758538 w 6006665"/>
                        <a:gd name="connsiteY162" fmla="*/ 2447444 h 3006470"/>
                        <a:gd name="connsiteX163" fmla="*/ 4742631 w 6006665"/>
                        <a:gd name="connsiteY163" fmla="*/ 2361090 h 3006470"/>
                        <a:gd name="connsiteX164" fmla="*/ 4715361 w 6006665"/>
                        <a:gd name="connsiteY164" fmla="*/ 2220198 h 3006470"/>
                        <a:gd name="connsiteX165" fmla="*/ 4735813 w 6006665"/>
                        <a:gd name="connsiteY165" fmla="*/ 2129299 h 3006470"/>
                        <a:gd name="connsiteX166" fmla="*/ 4767628 w 6006665"/>
                        <a:gd name="connsiteY166" fmla="*/ 2086122 h 3006470"/>
                        <a:gd name="connsiteX167" fmla="*/ 4767628 w 6006665"/>
                        <a:gd name="connsiteY167" fmla="*/ 2058853 h 3006470"/>
                        <a:gd name="connsiteX168" fmla="*/ 4826712 w 6006665"/>
                        <a:gd name="connsiteY168" fmla="*/ 2042945 h 3006470"/>
                        <a:gd name="connsiteX169" fmla="*/ 4892613 w 6006665"/>
                        <a:gd name="connsiteY169" fmla="*/ 1952047 h 3006470"/>
                        <a:gd name="connsiteX170" fmla="*/ 4956243 w 6006665"/>
                        <a:gd name="connsiteY170" fmla="*/ 1877056 h 3006470"/>
                        <a:gd name="connsiteX171" fmla="*/ 5022143 w 6006665"/>
                        <a:gd name="connsiteY171" fmla="*/ 1817971 h 3006470"/>
                        <a:gd name="connsiteX172" fmla="*/ 5046694 w 6006665"/>
                        <a:gd name="connsiteY172" fmla="*/ 1710844 h 3006470"/>
                        <a:gd name="connsiteX173" fmla="*/ 5015871 w 6006665"/>
                        <a:gd name="connsiteY173" fmla="*/ 1715711 h 3006470"/>
                        <a:gd name="connsiteX174" fmla="*/ 4995419 w 6006665"/>
                        <a:gd name="connsiteY174" fmla="*/ 1779340 h 3006470"/>
                        <a:gd name="connsiteX175" fmla="*/ 4904521 w 6006665"/>
                        <a:gd name="connsiteY175" fmla="*/ 1865693 h 3006470"/>
                        <a:gd name="connsiteX176" fmla="*/ 4901708 w 6006665"/>
                        <a:gd name="connsiteY176" fmla="*/ 1857053 h 3006470"/>
                        <a:gd name="connsiteX177" fmla="*/ 4892613 w 6006665"/>
                        <a:gd name="connsiteY177" fmla="*/ 1865693 h 3006470"/>
                        <a:gd name="connsiteX178" fmla="*/ 4861835 w 6006665"/>
                        <a:gd name="connsiteY178" fmla="*/ 1771159 h 3006470"/>
                        <a:gd name="connsiteX179" fmla="*/ 4779535 w 6006665"/>
                        <a:gd name="connsiteY179" fmla="*/ 1795247 h 3006470"/>
                        <a:gd name="connsiteX180" fmla="*/ 4684091 w 6006665"/>
                        <a:gd name="connsiteY180" fmla="*/ 1920232 h 3006470"/>
                        <a:gd name="connsiteX181" fmla="*/ 4715906 w 6006665"/>
                        <a:gd name="connsiteY181" fmla="*/ 1967954 h 3006470"/>
                        <a:gd name="connsiteX182" fmla="*/ 4636369 w 6006665"/>
                        <a:gd name="connsiteY182" fmla="*/ 1983861 h 3006470"/>
                        <a:gd name="connsiteX183" fmla="*/ 4577285 w 6006665"/>
                        <a:gd name="connsiteY183" fmla="*/ 1988406 h 3006470"/>
                        <a:gd name="connsiteX184" fmla="*/ 4577373 w 6006665"/>
                        <a:gd name="connsiteY184" fmla="*/ 1987484 h 3006470"/>
                        <a:gd name="connsiteX185" fmla="*/ 4565379 w 6006665"/>
                        <a:gd name="connsiteY185" fmla="*/ 1988406 h 3006470"/>
                        <a:gd name="connsiteX186" fmla="*/ 4569923 w 6006665"/>
                        <a:gd name="connsiteY186" fmla="*/ 1940685 h 3006470"/>
                        <a:gd name="connsiteX187" fmla="*/ 4520081 w 6006665"/>
                        <a:gd name="connsiteY187" fmla="*/ 1931099 h 3006470"/>
                        <a:gd name="connsiteX188" fmla="*/ 4475025 w 6006665"/>
                        <a:gd name="connsiteY188" fmla="*/ 1961137 h 3006470"/>
                        <a:gd name="connsiteX189" fmla="*/ 4464394 w 6006665"/>
                        <a:gd name="connsiteY189" fmla="*/ 1960286 h 3006470"/>
                        <a:gd name="connsiteX190" fmla="*/ 4463118 w 6006665"/>
                        <a:gd name="connsiteY190" fmla="*/ 1961137 h 3006470"/>
                        <a:gd name="connsiteX191" fmla="*/ 4357637 w 6006665"/>
                        <a:gd name="connsiteY191" fmla="*/ 1952698 h 3006470"/>
                        <a:gd name="connsiteX192" fmla="*/ 4243233 w 6006665"/>
                        <a:gd name="connsiteY192" fmla="*/ 1972499 h 3006470"/>
                        <a:gd name="connsiteX193" fmla="*/ 4125065 w 6006665"/>
                        <a:gd name="connsiteY193" fmla="*/ 2106574 h 3006470"/>
                        <a:gd name="connsiteX194" fmla="*/ 3984173 w 6006665"/>
                        <a:gd name="connsiteY194" fmla="*/ 2263374 h 3006470"/>
                        <a:gd name="connsiteX195" fmla="*/ 4038712 w 6006665"/>
                        <a:gd name="connsiteY195" fmla="*/ 2267919 h 3006470"/>
                        <a:gd name="connsiteX196" fmla="*/ 4059164 w 6006665"/>
                        <a:gd name="connsiteY196" fmla="*/ 2311096 h 3006470"/>
                        <a:gd name="connsiteX197" fmla="*/ 4087782 w 6006665"/>
                        <a:gd name="connsiteY197" fmla="*/ 2319513 h 3006470"/>
                        <a:gd name="connsiteX198" fmla="*/ 4106341 w 6006665"/>
                        <a:gd name="connsiteY198" fmla="*/ 2290644 h 3006470"/>
                        <a:gd name="connsiteX199" fmla="*/ 4117411 w 6006665"/>
                        <a:gd name="connsiteY199" fmla="*/ 2291946 h 3006470"/>
                        <a:gd name="connsiteX200" fmla="*/ 4118248 w 6006665"/>
                        <a:gd name="connsiteY200" fmla="*/ 2290644 h 3006470"/>
                        <a:gd name="connsiteX201" fmla="*/ 4156880 w 6006665"/>
                        <a:gd name="connsiteY201" fmla="*/ 2295189 h 3006470"/>
                        <a:gd name="connsiteX202" fmla="*/ 4211419 w 6006665"/>
                        <a:gd name="connsiteY202" fmla="*/ 2365635 h 3006470"/>
                        <a:gd name="connsiteX203" fmla="*/ 4215964 w 6006665"/>
                        <a:gd name="connsiteY203" fmla="*/ 2413357 h 3006470"/>
                        <a:gd name="connsiteX204" fmla="*/ 4184149 w 6006665"/>
                        <a:gd name="connsiteY204" fmla="*/ 2472441 h 3006470"/>
                        <a:gd name="connsiteX205" fmla="*/ 4177332 w 6006665"/>
                        <a:gd name="connsiteY205" fmla="*/ 2542887 h 3006470"/>
                        <a:gd name="connsiteX206" fmla="*/ 4161425 w 6006665"/>
                        <a:gd name="connsiteY206" fmla="*/ 2629241 h 3006470"/>
                        <a:gd name="connsiteX207" fmla="*/ 4109158 w 6006665"/>
                        <a:gd name="connsiteY207" fmla="*/ 2708777 h 3006470"/>
                        <a:gd name="connsiteX208" fmla="*/ 4097796 w 6006665"/>
                        <a:gd name="connsiteY208" fmla="*/ 2747409 h 3006470"/>
                        <a:gd name="connsiteX209" fmla="*/ 4043257 w 6006665"/>
                        <a:gd name="connsiteY209" fmla="*/ 2806493 h 3006470"/>
                        <a:gd name="connsiteX210" fmla="*/ 3995535 w 6006665"/>
                        <a:gd name="connsiteY210" fmla="*/ 2865577 h 3006470"/>
                        <a:gd name="connsiteX211" fmla="*/ 3975083 w 6006665"/>
                        <a:gd name="connsiteY211" fmla="*/ 2897392 h 3006470"/>
                        <a:gd name="connsiteX212" fmla="*/ 3925089 w 6006665"/>
                        <a:gd name="connsiteY212" fmla="*/ 2924661 h 3006470"/>
                        <a:gd name="connsiteX213" fmla="*/ 3913182 w 6006665"/>
                        <a:gd name="connsiteY213" fmla="*/ 2924661 h 3006470"/>
                        <a:gd name="connsiteX214" fmla="*/ 3904637 w 6006665"/>
                        <a:gd name="connsiteY214" fmla="*/ 2924661 h 3006470"/>
                        <a:gd name="connsiteX215" fmla="*/ 3892729 w 6006665"/>
                        <a:gd name="connsiteY215" fmla="*/ 2924661 h 3006470"/>
                        <a:gd name="connsiteX216" fmla="*/ 3871063 w 6006665"/>
                        <a:gd name="connsiteY216" fmla="*/ 2908412 h 3006470"/>
                        <a:gd name="connsiteX217" fmla="*/ 3829645 w 6006665"/>
                        <a:gd name="connsiteY217" fmla="*/ 2936024 h 3006470"/>
                        <a:gd name="connsiteX218" fmla="*/ 3822828 w 6006665"/>
                        <a:gd name="connsiteY218" fmla="*/ 2956476 h 3006470"/>
                        <a:gd name="connsiteX219" fmla="*/ 3818283 w 6006665"/>
                        <a:gd name="connsiteY219" fmla="*/ 2947386 h 3006470"/>
                        <a:gd name="connsiteX220" fmla="*/ 3818283 w 6006665"/>
                        <a:gd name="connsiteY220" fmla="*/ 2935660 h 3006470"/>
                        <a:gd name="connsiteX221" fmla="*/ 3817738 w 6006665"/>
                        <a:gd name="connsiteY221" fmla="*/ 2936024 h 3006470"/>
                        <a:gd name="connsiteX222" fmla="*/ 3810921 w 6006665"/>
                        <a:gd name="connsiteY222" fmla="*/ 2956476 h 3006470"/>
                        <a:gd name="connsiteX223" fmla="*/ 3806376 w 6006665"/>
                        <a:gd name="connsiteY223" fmla="*/ 2947386 h 3006470"/>
                        <a:gd name="connsiteX224" fmla="*/ 3806376 w 6006665"/>
                        <a:gd name="connsiteY224" fmla="*/ 2920116 h 3006470"/>
                        <a:gd name="connsiteX225" fmla="*/ 3818283 w 6006665"/>
                        <a:gd name="connsiteY225" fmla="*/ 2920116 h 3006470"/>
                        <a:gd name="connsiteX226" fmla="*/ 3826828 w 6006665"/>
                        <a:gd name="connsiteY226" fmla="*/ 2920116 h 3006470"/>
                        <a:gd name="connsiteX227" fmla="*/ 3833645 w 6006665"/>
                        <a:gd name="connsiteY227" fmla="*/ 2861032 h 3006470"/>
                        <a:gd name="connsiteX228" fmla="*/ 3822283 w 6006665"/>
                        <a:gd name="connsiteY228" fmla="*/ 2817856 h 3006470"/>
                        <a:gd name="connsiteX229" fmla="*/ 3849553 w 6006665"/>
                        <a:gd name="connsiteY229" fmla="*/ 2795131 h 3006470"/>
                        <a:gd name="connsiteX230" fmla="*/ 3858814 w 6006665"/>
                        <a:gd name="connsiteY230" fmla="*/ 2797336 h 3006470"/>
                        <a:gd name="connsiteX231" fmla="*/ 3861460 w 6006665"/>
                        <a:gd name="connsiteY231" fmla="*/ 2795131 h 3006470"/>
                        <a:gd name="connsiteX232" fmla="*/ 3898487 w 6006665"/>
                        <a:gd name="connsiteY232" fmla="*/ 2803947 h 3006470"/>
                        <a:gd name="connsiteX233" fmla="*/ 3919999 w 6006665"/>
                        <a:gd name="connsiteY233" fmla="*/ 2758772 h 3006470"/>
                        <a:gd name="connsiteX234" fmla="*/ 3935906 w 6006665"/>
                        <a:gd name="connsiteY234" fmla="*/ 2699687 h 3006470"/>
                        <a:gd name="connsiteX235" fmla="*/ 3947269 w 6006665"/>
                        <a:gd name="connsiteY235" fmla="*/ 2676963 h 3006470"/>
                        <a:gd name="connsiteX236" fmla="*/ 3966292 w 6006665"/>
                        <a:gd name="connsiteY236" fmla="*/ 2632575 h 3006470"/>
                        <a:gd name="connsiteX237" fmla="*/ 3915999 w 6006665"/>
                        <a:gd name="connsiteY237" fmla="*/ 2645148 h 3006470"/>
                        <a:gd name="connsiteX238" fmla="*/ 3888729 w 6006665"/>
                        <a:gd name="connsiteY238" fmla="*/ 2667873 h 3006470"/>
                        <a:gd name="connsiteX239" fmla="*/ 3876822 w 6006665"/>
                        <a:gd name="connsiteY239" fmla="*/ 2667873 h 3006470"/>
                        <a:gd name="connsiteX240" fmla="*/ 3829645 w 6006665"/>
                        <a:gd name="connsiteY240" fmla="*/ 2667873 h 3006470"/>
                        <a:gd name="connsiteX241" fmla="*/ 3817738 w 6006665"/>
                        <a:gd name="connsiteY241" fmla="*/ 2667873 h 3006470"/>
                        <a:gd name="connsiteX242" fmla="*/ 3801831 w 6006665"/>
                        <a:gd name="connsiteY242" fmla="*/ 2613334 h 3006470"/>
                        <a:gd name="connsiteX243" fmla="*/ 3758654 w 6006665"/>
                        <a:gd name="connsiteY243" fmla="*/ 2574702 h 3006470"/>
                        <a:gd name="connsiteX244" fmla="*/ 3692753 w 6006665"/>
                        <a:gd name="connsiteY244" fmla="*/ 2558795 h 3006470"/>
                        <a:gd name="connsiteX245" fmla="*/ 3683663 w 6006665"/>
                        <a:gd name="connsiteY245" fmla="*/ 2499711 h 3006470"/>
                        <a:gd name="connsiteX246" fmla="*/ 3672301 w 6006665"/>
                        <a:gd name="connsiteY246" fmla="*/ 2467896 h 3006470"/>
                        <a:gd name="connsiteX247" fmla="*/ 3656393 w 6006665"/>
                        <a:gd name="connsiteY247" fmla="*/ 2440627 h 3006470"/>
                        <a:gd name="connsiteX248" fmla="*/ 3633669 w 6006665"/>
                        <a:gd name="connsiteY248" fmla="*/ 2381542 h 3006470"/>
                        <a:gd name="connsiteX249" fmla="*/ 3601854 w 6006665"/>
                        <a:gd name="connsiteY249" fmla="*/ 2361090 h 3006470"/>
                        <a:gd name="connsiteX250" fmla="*/ 3545995 w 6006665"/>
                        <a:gd name="connsiteY250" fmla="*/ 2339606 h 3006470"/>
                        <a:gd name="connsiteX251" fmla="*/ 3506955 w 6006665"/>
                        <a:gd name="connsiteY251" fmla="*/ 2345183 h 3006470"/>
                        <a:gd name="connsiteX252" fmla="*/ 3463779 w 6006665"/>
                        <a:gd name="connsiteY252" fmla="*/ 2354273 h 3006470"/>
                        <a:gd name="connsiteX253" fmla="*/ 3431964 w 6006665"/>
                        <a:gd name="connsiteY253" fmla="*/ 2381542 h 3006470"/>
                        <a:gd name="connsiteX254" fmla="*/ 3452416 w 6006665"/>
                        <a:gd name="connsiteY254" fmla="*/ 2397450 h 3006470"/>
                        <a:gd name="connsiteX255" fmla="*/ 3452416 w 6006665"/>
                        <a:gd name="connsiteY255" fmla="*/ 2429264 h 3006470"/>
                        <a:gd name="connsiteX256" fmla="*/ 3431964 w 6006665"/>
                        <a:gd name="connsiteY256" fmla="*/ 2451989 h 3006470"/>
                        <a:gd name="connsiteX257" fmla="*/ 3400150 w 6006665"/>
                        <a:gd name="connsiteY257" fmla="*/ 2511073 h 3006470"/>
                        <a:gd name="connsiteX258" fmla="*/ 3400150 w 6006665"/>
                        <a:gd name="connsiteY258" fmla="*/ 2538343 h 3006470"/>
                        <a:gd name="connsiteX259" fmla="*/ 3350155 w 6006665"/>
                        <a:gd name="connsiteY259" fmla="*/ 2570157 h 3006470"/>
                        <a:gd name="connsiteX260" fmla="*/ 3342342 w 6006665"/>
                        <a:gd name="connsiteY260" fmla="*/ 2567553 h 3006470"/>
                        <a:gd name="connsiteX261" fmla="*/ 3338249 w 6006665"/>
                        <a:gd name="connsiteY261" fmla="*/ 2570157 h 3006470"/>
                        <a:gd name="connsiteX262" fmla="*/ 3290527 w 6006665"/>
                        <a:gd name="connsiteY262" fmla="*/ 2554250 h 3006470"/>
                        <a:gd name="connsiteX263" fmla="*/ 3259257 w 6006665"/>
                        <a:gd name="connsiteY263" fmla="*/ 2554250 h 3006470"/>
                        <a:gd name="connsiteX264" fmla="*/ 3247350 w 6006665"/>
                        <a:gd name="connsiteY264" fmla="*/ 2554250 h 3006470"/>
                        <a:gd name="connsiteX265" fmla="*/ 3231443 w 6006665"/>
                        <a:gd name="connsiteY265" fmla="*/ 2538343 h 3006470"/>
                        <a:gd name="connsiteX266" fmla="*/ 3213271 w 6006665"/>
                        <a:gd name="connsiteY266" fmla="*/ 2533799 h 3006470"/>
                        <a:gd name="connsiteX267" fmla="*/ 3168359 w 6006665"/>
                        <a:gd name="connsiteY267" fmla="*/ 2570157 h 3006470"/>
                        <a:gd name="connsiteX268" fmla="*/ 3120637 w 6006665"/>
                        <a:gd name="connsiteY268" fmla="*/ 2581519 h 3006470"/>
                        <a:gd name="connsiteX269" fmla="*/ 3082005 w 6006665"/>
                        <a:gd name="connsiteY269" fmla="*/ 2597427 h 3006470"/>
                        <a:gd name="connsiteX270" fmla="*/ 3074460 w 6006665"/>
                        <a:gd name="connsiteY270" fmla="*/ 2595630 h 3006470"/>
                        <a:gd name="connsiteX271" fmla="*/ 3070098 w 6006665"/>
                        <a:gd name="connsiteY271" fmla="*/ 2597427 h 3006470"/>
                        <a:gd name="connsiteX272" fmla="*/ 3022376 w 6006665"/>
                        <a:gd name="connsiteY272" fmla="*/ 2586064 h 3006470"/>
                        <a:gd name="connsiteX273" fmla="*/ 3000196 w 6006665"/>
                        <a:gd name="connsiteY273" fmla="*/ 2586064 h 3006470"/>
                        <a:gd name="connsiteX274" fmla="*/ 2988289 w 6006665"/>
                        <a:gd name="connsiteY274" fmla="*/ 2586064 h 3006470"/>
                        <a:gd name="connsiteX275" fmla="*/ 2967837 w 6006665"/>
                        <a:gd name="connsiteY275" fmla="*/ 2554250 h 3006470"/>
                        <a:gd name="connsiteX276" fmla="*/ 2929205 w 6006665"/>
                        <a:gd name="connsiteY276" fmla="*/ 2526980 h 3006470"/>
                        <a:gd name="connsiteX277" fmla="*/ 2902153 w 6006665"/>
                        <a:gd name="connsiteY277" fmla="*/ 2523116 h 3006470"/>
                        <a:gd name="connsiteX278" fmla="*/ 2861576 w 6006665"/>
                        <a:gd name="connsiteY278" fmla="*/ 2526980 h 3006470"/>
                        <a:gd name="connsiteX279" fmla="*/ 2822944 w 6006665"/>
                        <a:gd name="connsiteY279" fmla="*/ 2538343 h 3006470"/>
                        <a:gd name="connsiteX280" fmla="*/ 2818139 w 6006665"/>
                        <a:gd name="connsiteY280" fmla="*/ 2536254 h 3006470"/>
                        <a:gd name="connsiteX281" fmla="*/ 2811037 w 6006665"/>
                        <a:gd name="connsiteY281" fmla="*/ 2538343 h 3006470"/>
                        <a:gd name="connsiteX282" fmla="*/ 2758770 w 6006665"/>
                        <a:gd name="connsiteY282" fmla="*/ 2515618 h 3006470"/>
                        <a:gd name="connsiteX283" fmla="*/ 2751953 w 6006665"/>
                        <a:gd name="connsiteY283" fmla="*/ 2472441 h 3006470"/>
                        <a:gd name="connsiteX284" fmla="*/ 2708776 w 6006665"/>
                        <a:gd name="connsiteY284" fmla="*/ 2456534 h 3006470"/>
                        <a:gd name="connsiteX285" fmla="*/ 2676962 w 6006665"/>
                        <a:gd name="connsiteY285" fmla="*/ 2451989 h 3006470"/>
                        <a:gd name="connsiteX286" fmla="*/ 2642534 w 6006665"/>
                        <a:gd name="connsiteY286" fmla="*/ 2430245 h 3006470"/>
                        <a:gd name="connsiteX287" fmla="*/ 2609333 w 6006665"/>
                        <a:gd name="connsiteY287" fmla="*/ 2488348 h 3006470"/>
                        <a:gd name="connsiteX288" fmla="*/ 2625240 w 6006665"/>
                        <a:gd name="connsiteY288" fmla="*/ 2522435 h 3006470"/>
                        <a:gd name="connsiteX289" fmla="*/ 2586608 w 6006665"/>
                        <a:gd name="connsiteY289" fmla="*/ 2558795 h 3006470"/>
                        <a:gd name="connsiteX290" fmla="*/ 2577105 w 6006665"/>
                        <a:gd name="connsiteY290" fmla="*/ 2556532 h 3006470"/>
                        <a:gd name="connsiteX291" fmla="*/ 2574701 w 6006665"/>
                        <a:gd name="connsiteY291" fmla="*/ 2558795 h 3006470"/>
                        <a:gd name="connsiteX292" fmla="*/ 2526979 w 6006665"/>
                        <a:gd name="connsiteY292" fmla="*/ 2547432 h 3006470"/>
                        <a:gd name="connsiteX293" fmla="*/ 2490620 w 6006665"/>
                        <a:gd name="connsiteY293" fmla="*/ 2542887 h 3006470"/>
                        <a:gd name="connsiteX294" fmla="*/ 2463350 w 6006665"/>
                        <a:gd name="connsiteY294" fmla="*/ 2515618 h 3006470"/>
                        <a:gd name="connsiteX295" fmla="*/ 2436625 w 6006665"/>
                        <a:gd name="connsiteY295" fmla="*/ 2515618 h 3006470"/>
                        <a:gd name="connsiteX296" fmla="*/ 2424718 w 6006665"/>
                        <a:gd name="connsiteY296" fmla="*/ 2515618 h 3006470"/>
                        <a:gd name="connsiteX297" fmla="*/ 2398858 w 6006665"/>
                        <a:gd name="connsiteY297" fmla="*/ 2502687 h 3006470"/>
                        <a:gd name="connsiteX298" fmla="*/ 2350272 w 6006665"/>
                        <a:gd name="connsiteY298" fmla="*/ 2526980 h 3006470"/>
                        <a:gd name="connsiteX299" fmla="*/ 2282098 w 6006665"/>
                        <a:gd name="connsiteY299" fmla="*/ 2574702 h 3006470"/>
                        <a:gd name="connsiteX300" fmla="*/ 2238921 w 6006665"/>
                        <a:gd name="connsiteY300" fmla="*/ 2586064 h 3006470"/>
                        <a:gd name="connsiteX301" fmla="*/ 2227559 w 6006665"/>
                        <a:gd name="connsiteY301" fmla="*/ 2590609 h 3006470"/>
                        <a:gd name="connsiteX302" fmla="*/ 2225178 w 6006665"/>
                        <a:gd name="connsiteY302" fmla="*/ 2586799 h 3006470"/>
                        <a:gd name="connsiteX303" fmla="*/ 2215652 w 6006665"/>
                        <a:gd name="connsiteY303" fmla="*/ 2590609 h 3006470"/>
                        <a:gd name="connsiteX304" fmla="*/ 2193596 w 6006665"/>
                        <a:gd name="connsiteY304" fmla="*/ 2555320 h 3006470"/>
                        <a:gd name="connsiteX305" fmla="*/ 2157112 w 6006665"/>
                        <a:gd name="connsiteY305" fmla="*/ 2558795 h 3006470"/>
                        <a:gd name="connsiteX306" fmla="*/ 2156291 w 6006665"/>
                        <a:gd name="connsiteY306" fmla="*/ 2557739 h 3006470"/>
                        <a:gd name="connsiteX307" fmla="*/ 2145205 w 6006665"/>
                        <a:gd name="connsiteY307" fmla="*/ 2558795 h 3006470"/>
                        <a:gd name="connsiteX308" fmla="*/ 2129298 w 6006665"/>
                        <a:gd name="connsiteY308" fmla="*/ 2538343 h 3006470"/>
                        <a:gd name="connsiteX309" fmla="*/ 2102029 w 6006665"/>
                        <a:gd name="connsiteY309" fmla="*/ 2526980 h 3006470"/>
                        <a:gd name="connsiteX310" fmla="*/ 2086121 w 6006665"/>
                        <a:gd name="connsiteY310" fmla="*/ 2495166 h 3006470"/>
                        <a:gd name="connsiteX311" fmla="*/ 2070005 w 6006665"/>
                        <a:gd name="connsiteY311" fmla="*/ 2486212 h 3006470"/>
                        <a:gd name="connsiteX312" fmla="*/ 2027582 w 6006665"/>
                        <a:gd name="connsiteY312" fmla="*/ 2499711 h 3006470"/>
                        <a:gd name="connsiteX313" fmla="*/ 2023845 w 6006665"/>
                        <a:gd name="connsiteY313" fmla="*/ 2497111 h 3006470"/>
                        <a:gd name="connsiteX314" fmla="*/ 2018675 w 6006665"/>
                        <a:gd name="connsiteY314" fmla="*/ 2499711 h 3006470"/>
                        <a:gd name="connsiteX315" fmla="*/ 1971363 w 6006665"/>
                        <a:gd name="connsiteY315" fmla="*/ 2468885 h 3006470"/>
                        <a:gd name="connsiteX316" fmla="*/ 1952591 w 6006665"/>
                        <a:gd name="connsiteY316" fmla="*/ 2495166 h 3006470"/>
                        <a:gd name="connsiteX317" fmla="*/ 1947518 w 6006665"/>
                        <a:gd name="connsiteY317" fmla="*/ 2485599 h 3006470"/>
                        <a:gd name="connsiteX318" fmla="*/ 1940684 w 6006665"/>
                        <a:gd name="connsiteY318" fmla="*/ 2495166 h 3006470"/>
                        <a:gd name="connsiteX319" fmla="*/ 1861147 w 6006665"/>
                        <a:gd name="connsiteY319" fmla="*/ 2345183 h 3006470"/>
                        <a:gd name="connsiteX320" fmla="*/ 1811153 w 6006665"/>
                        <a:gd name="connsiteY320" fmla="*/ 2295189 h 3006470"/>
                        <a:gd name="connsiteX321" fmla="*/ 1813950 w 6006665"/>
                        <a:gd name="connsiteY321" fmla="*/ 2292043 h 3006470"/>
                        <a:gd name="connsiteX322" fmla="*/ 1748069 w 6006665"/>
                        <a:gd name="connsiteY322" fmla="*/ 2333821 h 3006470"/>
                        <a:gd name="connsiteX323" fmla="*/ 1711709 w 6006665"/>
                        <a:gd name="connsiteY323" fmla="*/ 2338366 h 3006470"/>
                        <a:gd name="connsiteX324" fmla="*/ 1711926 w 6006665"/>
                        <a:gd name="connsiteY324" fmla="*/ 2336850 h 3006470"/>
                        <a:gd name="connsiteX325" fmla="*/ 1699803 w 6006665"/>
                        <a:gd name="connsiteY325" fmla="*/ 2338366 h 3006470"/>
                        <a:gd name="connsiteX326" fmla="*/ 1704347 w 6006665"/>
                        <a:gd name="connsiteY326" fmla="*/ 2306551 h 3006470"/>
                        <a:gd name="connsiteX327" fmla="*/ 1662460 w 6006665"/>
                        <a:gd name="connsiteY327" fmla="*/ 2288600 h 3006470"/>
                        <a:gd name="connsiteX328" fmla="*/ 1629901 w 6006665"/>
                        <a:gd name="connsiteY328" fmla="*/ 2302006 h 3006470"/>
                        <a:gd name="connsiteX329" fmla="*/ 1629300 w 6006665"/>
                        <a:gd name="connsiteY329" fmla="*/ 2297351 h 3006470"/>
                        <a:gd name="connsiteX330" fmla="*/ 1617994 w 6006665"/>
                        <a:gd name="connsiteY330" fmla="*/ 2302006 h 3006470"/>
                        <a:gd name="connsiteX331" fmla="*/ 1608904 w 6006665"/>
                        <a:gd name="connsiteY331" fmla="*/ 2231560 h 3006470"/>
                        <a:gd name="connsiteX332" fmla="*/ 1552684 w 6006665"/>
                        <a:gd name="connsiteY332" fmla="*/ 2221867 h 3006470"/>
                        <a:gd name="connsiteX333" fmla="*/ 1518550 w 6006665"/>
                        <a:gd name="connsiteY333" fmla="*/ 2247467 h 3006470"/>
                        <a:gd name="connsiteX334" fmla="*/ 1425379 w 6006665"/>
                        <a:gd name="connsiteY334" fmla="*/ 2267919 h 3006470"/>
                        <a:gd name="connsiteX335" fmla="*/ 1409472 w 6006665"/>
                        <a:gd name="connsiteY335" fmla="*/ 2286099 h 3006470"/>
                        <a:gd name="connsiteX336" fmla="*/ 1270852 w 6006665"/>
                        <a:gd name="connsiteY336" fmla="*/ 2306551 h 3006470"/>
                        <a:gd name="connsiteX337" fmla="*/ 1254945 w 6006665"/>
                        <a:gd name="connsiteY337" fmla="*/ 2327003 h 3006470"/>
                        <a:gd name="connsiteX338" fmla="*/ 1282214 w 6006665"/>
                        <a:gd name="connsiteY338" fmla="*/ 2370180 h 3006470"/>
                        <a:gd name="connsiteX339" fmla="*/ 1243582 w 6006665"/>
                        <a:gd name="connsiteY339" fmla="*/ 2386087 h 3006470"/>
                        <a:gd name="connsiteX340" fmla="*/ 1254945 w 6006665"/>
                        <a:gd name="connsiteY340" fmla="*/ 2404267 h 3006470"/>
                        <a:gd name="connsiteX341" fmla="*/ 1216313 w 6006665"/>
                        <a:gd name="connsiteY341" fmla="*/ 2429264 h 3006470"/>
                        <a:gd name="connsiteX342" fmla="*/ 1275397 w 6006665"/>
                        <a:gd name="connsiteY342" fmla="*/ 2472441 h 3006470"/>
                        <a:gd name="connsiteX343" fmla="*/ 1270852 w 6006665"/>
                        <a:gd name="connsiteY343" fmla="*/ 2499711 h 3006470"/>
                        <a:gd name="connsiteX344" fmla="*/ 1259108 w 6006665"/>
                        <a:gd name="connsiteY344" fmla="*/ 2498732 h 3006470"/>
                        <a:gd name="connsiteX345" fmla="*/ 1258945 w 6006665"/>
                        <a:gd name="connsiteY345" fmla="*/ 2499711 h 3006470"/>
                        <a:gd name="connsiteX346" fmla="*/ 1215644 w 6006665"/>
                        <a:gd name="connsiteY346" fmla="*/ 2496102 h 3006470"/>
                        <a:gd name="connsiteX347" fmla="*/ 1204950 w 6006665"/>
                        <a:gd name="connsiteY347" fmla="*/ 2511073 h 3006470"/>
                        <a:gd name="connsiteX348" fmla="*/ 1196495 w 6006665"/>
                        <a:gd name="connsiteY348" fmla="*/ 2506241 h 3006470"/>
                        <a:gd name="connsiteX349" fmla="*/ 1193043 w 6006665"/>
                        <a:gd name="connsiteY349" fmla="*/ 2511073 h 3006470"/>
                        <a:gd name="connsiteX350" fmla="*/ 1145322 w 6006665"/>
                        <a:gd name="connsiteY350" fmla="*/ 2483803 h 3006470"/>
                        <a:gd name="connsiteX351" fmla="*/ 1098145 w 6006665"/>
                        <a:gd name="connsiteY351" fmla="*/ 2483803 h 3006470"/>
                        <a:gd name="connsiteX352" fmla="*/ 1061785 w 6006665"/>
                        <a:gd name="connsiteY352" fmla="*/ 2511073 h 3006470"/>
                        <a:gd name="connsiteX353" fmla="*/ 1055322 w 6006665"/>
                        <a:gd name="connsiteY353" fmla="*/ 2506990 h 3006470"/>
                        <a:gd name="connsiteX354" fmla="*/ 1049878 w 6006665"/>
                        <a:gd name="connsiteY354" fmla="*/ 2511073 h 3006470"/>
                        <a:gd name="connsiteX355" fmla="*/ 1006701 w 6006665"/>
                        <a:gd name="connsiteY355" fmla="*/ 2483803 h 3006470"/>
                        <a:gd name="connsiteX356" fmla="*/ 924893 w 6006665"/>
                        <a:gd name="connsiteY356" fmla="*/ 2447444 h 3006470"/>
                        <a:gd name="connsiteX357" fmla="*/ 877716 w 6006665"/>
                        <a:gd name="connsiteY357" fmla="*/ 2447444 h 3006470"/>
                        <a:gd name="connsiteX358" fmla="*/ 802724 w 6006665"/>
                        <a:gd name="connsiteY358" fmla="*/ 2511073 h 3006470"/>
                        <a:gd name="connsiteX359" fmla="*/ 798179 w 6006665"/>
                        <a:gd name="connsiteY359" fmla="*/ 2554250 h 3006470"/>
                        <a:gd name="connsiteX360" fmla="*/ 787406 w 6006665"/>
                        <a:gd name="connsiteY360" fmla="*/ 2543477 h 3006470"/>
                        <a:gd name="connsiteX361" fmla="*/ 786272 w 6006665"/>
                        <a:gd name="connsiteY361" fmla="*/ 2554250 h 3006470"/>
                        <a:gd name="connsiteX362" fmla="*/ 756063 w 6006665"/>
                        <a:gd name="connsiteY362" fmla="*/ 2524040 h 3006470"/>
                        <a:gd name="connsiteX363" fmla="*/ 732278 w 6006665"/>
                        <a:gd name="connsiteY363" fmla="*/ 2581519 h 3006470"/>
                        <a:gd name="connsiteX364" fmla="*/ 743640 w 6006665"/>
                        <a:gd name="connsiteY364" fmla="*/ 2590609 h 3006470"/>
                        <a:gd name="connsiteX365" fmla="*/ 723188 w 6006665"/>
                        <a:gd name="connsiteY365" fmla="*/ 2633786 h 3006470"/>
                        <a:gd name="connsiteX366" fmla="*/ 747026 w 6006665"/>
                        <a:gd name="connsiteY366" fmla="*/ 2670627 h 3006470"/>
                        <a:gd name="connsiteX367" fmla="*/ 763548 w 6006665"/>
                        <a:gd name="connsiteY367" fmla="*/ 2667873 h 3006470"/>
                        <a:gd name="connsiteX368" fmla="*/ 764871 w 6006665"/>
                        <a:gd name="connsiteY368" fmla="*/ 2669637 h 3006470"/>
                        <a:gd name="connsiteX369" fmla="*/ 775455 w 6006665"/>
                        <a:gd name="connsiteY369" fmla="*/ 2667873 h 3006470"/>
                        <a:gd name="connsiteX370" fmla="*/ 802724 w 6006665"/>
                        <a:gd name="connsiteY370" fmla="*/ 2704232 h 3006470"/>
                        <a:gd name="connsiteX371" fmla="*/ 798179 w 6006665"/>
                        <a:gd name="connsiteY371" fmla="*/ 2731502 h 3006470"/>
                        <a:gd name="connsiteX372" fmla="*/ 818632 w 6006665"/>
                        <a:gd name="connsiteY372" fmla="*/ 2742864 h 3006470"/>
                        <a:gd name="connsiteX373" fmla="*/ 802724 w 6006665"/>
                        <a:gd name="connsiteY373" fmla="*/ 2774679 h 3006470"/>
                        <a:gd name="connsiteX374" fmla="*/ 766365 w 6006665"/>
                        <a:gd name="connsiteY374" fmla="*/ 2779224 h 3006470"/>
                        <a:gd name="connsiteX375" fmla="*/ 727733 w 6006665"/>
                        <a:gd name="connsiteY375" fmla="*/ 2838308 h 3006470"/>
                        <a:gd name="connsiteX376" fmla="*/ 759548 w 6006665"/>
                        <a:gd name="connsiteY376" fmla="*/ 2881485 h 3006470"/>
                        <a:gd name="connsiteX377" fmla="*/ 759548 w 6006665"/>
                        <a:gd name="connsiteY377" fmla="*/ 2920116 h 3006470"/>
                        <a:gd name="connsiteX378" fmla="*/ 798179 w 6006665"/>
                        <a:gd name="connsiteY378" fmla="*/ 2979201 h 3006470"/>
                        <a:gd name="connsiteX379" fmla="*/ 775455 w 6006665"/>
                        <a:gd name="connsiteY379" fmla="*/ 2995108 h 3006470"/>
                        <a:gd name="connsiteX380" fmla="*/ 770910 w 6006665"/>
                        <a:gd name="connsiteY380" fmla="*/ 3006470 h 3006470"/>
                        <a:gd name="connsiteX381" fmla="*/ 759003 w 6006665"/>
                        <a:gd name="connsiteY381" fmla="*/ 3006470 h 3006470"/>
                        <a:gd name="connsiteX382" fmla="*/ 755003 w 6006665"/>
                        <a:gd name="connsiteY382" fmla="*/ 3006470 h 3006470"/>
                        <a:gd name="connsiteX383" fmla="*/ 743096 w 6006665"/>
                        <a:gd name="connsiteY383" fmla="*/ 3006470 h 3006470"/>
                        <a:gd name="connsiteX384" fmla="*/ 715826 w 6006665"/>
                        <a:gd name="connsiteY384" fmla="*/ 2972383 h 3006470"/>
                        <a:gd name="connsiteX385" fmla="*/ 704464 w 6006665"/>
                        <a:gd name="connsiteY385" fmla="*/ 2972383 h 3006470"/>
                        <a:gd name="connsiteX386" fmla="*/ 684012 w 6006665"/>
                        <a:gd name="connsiteY386" fmla="*/ 2963293 h 3006470"/>
                        <a:gd name="connsiteX387" fmla="*/ 672649 w 6006665"/>
                        <a:gd name="connsiteY387" fmla="*/ 2940569 h 3006470"/>
                        <a:gd name="connsiteX388" fmla="*/ 645222 w 6006665"/>
                        <a:gd name="connsiteY388" fmla="*/ 2932732 h 3006470"/>
                        <a:gd name="connsiteX389" fmla="*/ 625472 w 6006665"/>
                        <a:gd name="connsiteY389" fmla="*/ 2936024 h 3006470"/>
                        <a:gd name="connsiteX390" fmla="*/ 623771 w 6006665"/>
                        <a:gd name="connsiteY390" fmla="*/ 2934323 h 3006470"/>
                        <a:gd name="connsiteX391" fmla="*/ 613565 w 6006665"/>
                        <a:gd name="connsiteY391" fmla="*/ 2936024 h 3006470"/>
                        <a:gd name="connsiteX392" fmla="*/ 609020 w 6006665"/>
                        <a:gd name="connsiteY392" fmla="*/ 2931479 h 3006470"/>
                        <a:gd name="connsiteX393" fmla="*/ 559026 w 6006665"/>
                        <a:gd name="connsiteY393" fmla="*/ 2904209 h 3006470"/>
                        <a:gd name="connsiteX394" fmla="*/ 506760 w 6006665"/>
                        <a:gd name="connsiteY394" fmla="*/ 2897392 h 3006470"/>
                        <a:gd name="connsiteX395" fmla="*/ 483280 w 6006665"/>
                        <a:gd name="connsiteY395" fmla="*/ 2890683 h 3006470"/>
                        <a:gd name="connsiteX396" fmla="*/ 480035 w 6006665"/>
                        <a:gd name="connsiteY396" fmla="*/ 2892847 h 3006470"/>
                        <a:gd name="connsiteX397" fmla="*/ 475042 w 6006665"/>
                        <a:gd name="connsiteY397" fmla="*/ 2888329 h 3006470"/>
                        <a:gd name="connsiteX398" fmla="*/ 474945 w 6006665"/>
                        <a:gd name="connsiteY398" fmla="*/ 2888302 h 3006470"/>
                        <a:gd name="connsiteX399" fmla="*/ 468128 w 6006665"/>
                        <a:gd name="connsiteY399" fmla="*/ 2892847 h 3006470"/>
                        <a:gd name="connsiteX400" fmla="*/ 420406 w 6006665"/>
                        <a:gd name="connsiteY400" fmla="*/ 2849670 h 3006470"/>
                        <a:gd name="connsiteX401" fmla="*/ 381774 w 6006665"/>
                        <a:gd name="connsiteY401" fmla="*/ 2833763 h 3006470"/>
                        <a:gd name="connsiteX402" fmla="*/ 349960 w 6006665"/>
                        <a:gd name="connsiteY402" fmla="*/ 2801948 h 3006470"/>
                        <a:gd name="connsiteX403" fmla="*/ 377229 w 6006665"/>
                        <a:gd name="connsiteY403" fmla="*/ 2795131 h 3006470"/>
                        <a:gd name="connsiteX404" fmla="*/ 404499 w 6006665"/>
                        <a:gd name="connsiteY404" fmla="*/ 2747409 h 3006470"/>
                        <a:gd name="connsiteX405" fmla="*/ 388591 w 6006665"/>
                        <a:gd name="connsiteY405" fmla="*/ 2731502 h 3006470"/>
                        <a:gd name="connsiteX406" fmla="*/ 440858 w 6006665"/>
                        <a:gd name="connsiteY406" fmla="*/ 2704232 h 3006470"/>
                        <a:gd name="connsiteX407" fmla="*/ 440858 w 6006665"/>
                        <a:gd name="connsiteY407" fmla="*/ 2701176 h 3006470"/>
                        <a:gd name="connsiteX408" fmla="*/ 416406 w 6006665"/>
                        <a:gd name="connsiteY408" fmla="*/ 2704232 h 3006470"/>
                        <a:gd name="connsiteX409" fmla="*/ 416406 w 6006665"/>
                        <a:gd name="connsiteY409" fmla="*/ 2702744 h 3006470"/>
                        <a:gd name="connsiteX410" fmla="*/ 404499 w 6006665"/>
                        <a:gd name="connsiteY410" fmla="*/ 2704232 h 3006470"/>
                        <a:gd name="connsiteX411" fmla="*/ 404499 w 6006665"/>
                        <a:gd name="connsiteY411" fmla="*/ 2683780 h 3006470"/>
                        <a:gd name="connsiteX412" fmla="*/ 424951 w 6006665"/>
                        <a:gd name="connsiteY412" fmla="*/ 2667873 h 3006470"/>
                        <a:gd name="connsiteX413" fmla="*/ 463583 w 6006665"/>
                        <a:gd name="connsiteY413" fmla="*/ 2661056 h 3006470"/>
                        <a:gd name="connsiteX414" fmla="*/ 468128 w 6006665"/>
                        <a:gd name="connsiteY414" fmla="*/ 2645148 h 3006470"/>
                        <a:gd name="connsiteX415" fmla="*/ 456765 w 6006665"/>
                        <a:gd name="connsiteY415" fmla="*/ 2613334 h 3006470"/>
                        <a:gd name="connsiteX416" fmla="*/ 474945 w 6006665"/>
                        <a:gd name="connsiteY416" fmla="*/ 2586064 h 3006470"/>
                        <a:gd name="connsiteX417" fmla="*/ 474945 w 6006665"/>
                        <a:gd name="connsiteY417" fmla="*/ 2565612 h 3006470"/>
                        <a:gd name="connsiteX418" fmla="*/ 420406 w 6006665"/>
                        <a:gd name="connsiteY418" fmla="*/ 2547432 h 3006470"/>
                        <a:gd name="connsiteX419" fmla="*/ 409588 w 6006665"/>
                        <a:gd name="connsiteY419" fmla="*/ 2547432 h 3006470"/>
                        <a:gd name="connsiteX420" fmla="*/ 397681 w 6006665"/>
                        <a:gd name="connsiteY420" fmla="*/ 2547432 h 3006470"/>
                        <a:gd name="connsiteX421" fmla="*/ 379485 w 6006665"/>
                        <a:gd name="connsiteY421" fmla="*/ 2525193 h 3006470"/>
                        <a:gd name="connsiteX422" fmla="*/ 357322 w 6006665"/>
                        <a:gd name="connsiteY422" fmla="*/ 2531525 h 3006470"/>
                        <a:gd name="connsiteX423" fmla="*/ 352842 w 6006665"/>
                        <a:gd name="connsiteY423" fmla="*/ 2529403 h 3006470"/>
                        <a:gd name="connsiteX424" fmla="*/ 345415 w 6006665"/>
                        <a:gd name="connsiteY424" fmla="*/ 2531525 h 3006470"/>
                        <a:gd name="connsiteX425" fmla="*/ 302238 w 6006665"/>
                        <a:gd name="connsiteY425" fmla="*/ 2511073 h 3006470"/>
                        <a:gd name="connsiteX426" fmla="*/ 302238 w 6006665"/>
                        <a:gd name="connsiteY426" fmla="*/ 2499711 h 3006470"/>
                        <a:gd name="connsiteX427" fmla="*/ 286331 w 6006665"/>
                        <a:gd name="connsiteY427" fmla="*/ 2472441 h 3006470"/>
                        <a:gd name="connsiteX428" fmla="*/ 270968 w 6006665"/>
                        <a:gd name="connsiteY428" fmla="*/ 2472441 h 3006470"/>
                        <a:gd name="connsiteX429" fmla="*/ 259061 w 6006665"/>
                        <a:gd name="connsiteY429" fmla="*/ 2472441 h 3006470"/>
                        <a:gd name="connsiteX430" fmla="*/ 254516 w 6006665"/>
                        <a:gd name="connsiteY430" fmla="*/ 2456534 h 3006470"/>
                        <a:gd name="connsiteX431" fmla="*/ 263606 w 6006665"/>
                        <a:gd name="connsiteY431" fmla="*/ 2440627 h 3006470"/>
                        <a:gd name="connsiteX432" fmla="*/ 243991 w 6006665"/>
                        <a:gd name="connsiteY432" fmla="*/ 2410114 h 3006470"/>
                        <a:gd name="connsiteX433" fmla="*/ 216429 w 6006665"/>
                        <a:gd name="connsiteY433" fmla="*/ 2413357 h 3006470"/>
                        <a:gd name="connsiteX434" fmla="*/ 212956 w 6006665"/>
                        <a:gd name="connsiteY434" fmla="*/ 2412365 h 3006470"/>
                        <a:gd name="connsiteX435" fmla="*/ 204522 w 6006665"/>
                        <a:gd name="connsiteY435" fmla="*/ 2413357 h 3006470"/>
                        <a:gd name="connsiteX436" fmla="*/ 199623 w 6006665"/>
                        <a:gd name="connsiteY436" fmla="*/ 2411957 h 3006470"/>
                        <a:gd name="connsiteX437" fmla="*/ 195977 w 6006665"/>
                        <a:gd name="connsiteY437" fmla="*/ 2424719 h 3006470"/>
                        <a:gd name="connsiteX438" fmla="*/ 184968 w 6006665"/>
                        <a:gd name="connsiteY438" fmla="*/ 2421574 h 3006470"/>
                        <a:gd name="connsiteX439" fmla="*/ 184070 w 6006665"/>
                        <a:gd name="connsiteY439" fmla="*/ 2424719 h 3006470"/>
                        <a:gd name="connsiteX440" fmla="*/ 168163 w 6006665"/>
                        <a:gd name="connsiteY440" fmla="*/ 2420184 h 3006470"/>
                        <a:gd name="connsiteX441" fmla="*/ 156800 w 6006665"/>
                        <a:gd name="connsiteY441" fmla="*/ 2381542 h 3006470"/>
                        <a:gd name="connsiteX442" fmla="*/ 152255 w 6006665"/>
                        <a:gd name="connsiteY442" fmla="*/ 2365635 h 3006470"/>
                        <a:gd name="connsiteX443" fmla="*/ 156800 w 6006665"/>
                        <a:gd name="connsiteY443" fmla="*/ 2361090 h 3006470"/>
                        <a:gd name="connsiteX444" fmla="*/ 168707 w 6006665"/>
                        <a:gd name="connsiteY444" fmla="*/ 2361090 h 3006470"/>
                        <a:gd name="connsiteX445" fmla="*/ 188615 w 6006665"/>
                        <a:gd name="connsiteY445" fmla="*/ 2361090 h 3006470"/>
                        <a:gd name="connsiteX446" fmla="*/ 199977 w 6006665"/>
                        <a:gd name="connsiteY446" fmla="*/ 2349728 h 3006470"/>
                        <a:gd name="connsiteX447" fmla="*/ 188615 w 6006665"/>
                        <a:gd name="connsiteY447" fmla="*/ 2327003 h 3006470"/>
                        <a:gd name="connsiteX448" fmla="*/ 168163 w 6006665"/>
                        <a:gd name="connsiteY448" fmla="*/ 2317914 h 3006470"/>
                        <a:gd name="connsiteX449" fmla="*/ 168163 w 6006665"/>
                        <a:gd name="connsiteY449" fmla="*/ 2311096 h 3006470"/>
                        <a:gd name="connsiteX450" fmla="*/ 152255 w 6006665"/>
                        <a:gd name="connsiteY450" fmla="*/ 2295189 h 3006470"/>
                        <a:gd name="connsiteX451" fmla="*/ 129531 w 6006665"/>
                        <a:gd name="connsiteY451" fmla="*/ 2258829 h 3006470"/>
                        <a:gd name="connsiteX452" fmla="*/ 140893 w 6006665"/>
                        <a:gd name="connsiteY452" fmla="*/ 2236105 h 3006470"/>
                        <a:gd name="connsiteX453" fmla="*/ 136348 w 6006665"/>
                        <a:gd name="connsiteY453" fmla="*/ 2208835 h 3006470"/>
                        <a:gd name="connsiteX454" fmla="*/ 103789 w 6006665"/>
                        <a:gd name="connsiteY454" fmla="*/ 2195428 h 3006470"/>
                        <a:gd name="connsiteX455" fmla="*/ 93716 w 6006665"/>
                        <a:gd name="connsiteY455" fmla="*/ 2199745 h 3006470"/>
                        <a:gd name="connsiteX456" fmla="*/ 91868 w 6006665"/>
                        <a:gd name="connsiteY456" fmla="*/ 2195434 h 3006470"/>
                        <a:gd name="connsiteX457" fmla="*/ 81809 w 6006665"/>
                        <a:gd name="connsiteY457" fmla="*/ 2199745 h 3006470"/>
                        <a:gd name="connsiteX458" fmla="*/ 74992 w 6006665"/>
                        <a:gd name="connsiteY458" fmla="*/ 2183838 h 3006470"/>
                        <a:gd name="connsiteX459" fmla="*/ 34087 w 6006665"/>
                        <a:gd name="connsiteY459" fmla="*/ 2172476 h 3006470"/>
                        <a:gd name="connsiteX460" fmla="*/ 22725 w 6006665"/>
                        <a:gd name="connsiteY460" fmla="*/ 2129299 h 3006470"/>
                        <a:gd name="connsiteX461" fmla="*/ 22725 w 6006665"/>
                        <a:gd name="connsiteY461" fmla="*/ 2097484 h 3006470"/>
                        <a:gd name="connsiteX462" fmla="*/ 0 w 6006665"/>
                        <a:gd name="connsiteY462" fmla="*/ 2081577 h 3006470"/>
                        <a:gd name="connsiteX463" fmla="*/ 15907 w 6006665"/>
                        <a:gd name="connsiteY463" fmla="*/ 2058853 h 3006470"/>
                        <a:gd name="connsiteX464" fmla="*/ 6818 w 6006665"/>
                        <a:gd name="connsiteY464" fmla="*/ 1995224 h 3006470"/>
                        <a:gd name="connsiteX465" fmla="*/ 34087 w 6006665"/>
                        <a:gd name="connsiteY465" fmla="*/ 1952047 h 3006470"/>
                        <a:gd name="connsiteX466" fmla="*/ 27270 w 6006665"/>
                        <a:gd name="connsiteY466" fmla="*/ 1940685 h 3006470"/>
                        <a:gd name="connsiteX467" fmla="*/ 70447 w 6006665"/>
                        <a:gd name="connsiteY467" fmla="*/ 1902053 h 3006470"/>
                        <a:gd name="connsiteX468" fmla="*/ 27270 w 6006665"/>
                        <a:gd name="connsiteY468" fmla="*/ 1865693 h 3006470"/>
                        <a:gd name="connsiteX469" fmla="*/ 109078 w 6006665"/>
                        <a:gd name="connsiteY469" fmla="*/ 1767977 h 3006470"/>
                        <a:gd name="connsiteX470" fmla="*/ 145438 w 6006665"/>
                        <a:gd name="connsiteY470" fmla="*/ 1724800 h 3006470"/>
                        <a:gd name="connsiteX471" fmla="*/ 156800 w 6006665"/>
                        <a:gd name="connsiteY471" fmla="*/ 1681624 h 3006470"/>
                        <a:gd name="connsiteX472" fmla="*/ 102261 w 6006665"/>
                        <a:gd name="connsiteY472" fmla="*/ 1629357 h 3006470"/>
                        <a:gd name="connsiteX473" fmla="*/ 118168 w 6006665"/>
                        <a:gd name="connsiteY473" fmla="*/ 1574818 h 3006470"/>
                        <a:gd name="connsiteX474" fmla="*/ 86354 w 6006665"/>
                        <a:gd name="connsiteY474" fmla="*/ 1511189 h 3006470"/>
                        <a:gd name="connsiteX475" fmla="*/ 109078 w 6006665"/>
                        <a:gd name="connsiteY475" fmla="*/ 1436197 h 3006470"/>
                        <a:gd name="connsiteX476" fmla="*/ 70447 w 6006665"/>
                        <a:gd name="connsiteY476" fmla="*/ 1333936 h 3006470"/>
                        <a:gd name="connsiteX477" fmla="*/ 102261 w 6006665"/>
                        <a:gd name="connsiteY477" fmla="*/ 1263490 h 3006470"/>
                        <a:gd name="connsiteX478" fmla="*/ 43177 w 6006665"/>
                        <a:gd name="connsiteY478" fmla="*/ 1197589 h 3006470"/>
                        <a:gd name="connsiteX479" fmla="*/ 49994 w 6006665"/>
                        <a:gd name="connsiteY479" fmla="*/ 1122597 h 3006470"/>
                        <a:gd name="connsiteX480" fmla="*/ 81809 w 6006665"/>
                        <a:gd name="connsiteY480" fmla="*/ 1118052 h 3006470"/>
                        <a:gd name="connsiteX481" fmla="*/ 145438 w 6006665"/>
                        <a:gd name="connsiteY481" fmla="*/ 1074876 h 3006470"/>
                        <a:gd name="connsiteX482" fmla="*/ 184070 w 6006665"/>
                        <a:gd name="connsiteY482" fmla="*/ 1036244 h 3006470"/>
                        <a:gd name="connsiteX483" fmla="*/ 189699 w 6006665"/>
                        <a:gd name="connsiteY483" fmla="*/ 1042522 h 3006470"/>
                        <a:gd name="connsiteX484" fmla="*/ 195977 w 6006665"/>
                        <a:gd name="connsiteY484" fmla="*/ 1036244 h 3006470"/>
                        <a:gd name="connsiteX485" fmla="*/ 255061 w 6006665"/>
                        <a:gd name="connsiteY485" fmla="*/ 1102145 h 3006470"/>
                        <a:gd name="connsiteX486" fmla="*/ 350504 w 6006665"/>
                        <a:gd name="connsiteY486" fmla="*/ 1122597 h 3006470"/>
                        <a:gd name="connsiteX487" fmla="*/ 491397 w 6006665"/>
                        <a:gd name="connsiteY487" fmla="*/ 1236221 h 3006470"/>
                        <a:gd name="connsiteX488" fmla="*/ 523211 w 6006665"/>
                        <a:gd name="connsiteY488" fmla="*/ 1283942 h 3006470"/>
                        <a:gd name="connsiteX489" fmla="*/ 523211 w 6006665"/>
                        <a:gd name="connsiteY489" fmla="*/ 1343026 h 3006470"/>
                        <a:gd name="connsiteX490" fmla="*/ 486852 w 6006665"/>
                        <a:gd name="connsiteY490" fmla="*/ 1397565 h 3006470"/>
                        <a:gd name="connsiteX491" fmla="*/ 420951 w 6006665"/>
                        <a:gd name="connsiteY491" fmla="*/ 1418018 h 3006470"/>
                        <a:gd name="connsiteX492" fmla="*/ 415909 w 6006665"/>
                        <a:gd name="connsiteY492" fmla="*/ 1415887 h 3006470"/>
                        <a:gd name="connsiteX493" fmla="*/ 409044 w 6006665"/>
                        <a:gd name="connsiteY493" fmla="*/ 1418018 h 3006470"/>
                        <a:gd name="connsiteX494" fmla="*/ 252950 w 6006665"/>
                        <a:gd name="connsiteY494" fmla="*/ 1352062 h 3006470"/>
                        <a:gd name="connsiteX495" fmla="*/ 232336 w 6006665"/>
                        <a:gd name="connsiteY495" fmla="*/ 1358934 h 3006470"/>
                        <a:gd name="connsiteX496" fmla="*/ 291420 w 6006665"/>
                        <a:gd name="connsiteY496" fmla="*/ 1429380 h 3006470"/>
                        <a:gd name="connsiteX497" fmla="*/ 291420 w 6006665"/>
                        <a:gd name="connsiteY497" fmla="*/ 1468012 h 3006470"/>
                        <a:gd name="connsiteX498" fmla="*/ 298238 w 6006665"/>
                        <a:gd name="connsiteY498" fmla="*/ 1554366 h 3006470"/>
                        <a:gd name="connsiteX499" fmla="*/ 345959 w 6006665"/>
                        <a:gd name="connsiteY499" fmla="*/ 1586180 h 3006470"/>
                        <a:gd name="connsiteX500" fmla="*/ 362087 w 6006665"/>
                        <a:gd name="connsiteY500" fmla="*/ 1595588 h 3006470"/>
                        <a:gd name="connsiteX501" fmla="*/ 365867 w 6006665"/>
                        <a:gd name="connsiteY501" fmla="*/ 1563455 h 3006470"/>
                        <a:gd name="connsiteX502" fmla="*/ 345415 w 6006665"/>
                        <a:gd name="connsiteY502" fmla="*/ 1527096 h 3006470"/>
                        <a:gd name="connsiteX503" fmla="*/ 365867 w 6006665"/>
                        <a:gd name="connsiteY503" fmla="*/ 1495281 h 3006470"/>
                        <a:gd name="connsiteX504" fmla="*/ 374560 w 6006665"/>
                        <a:gd name="connsiteY504" fmla="*/ 1500280 h 3006470"/>
                        <a:gd name="connsiteX505" fmla="*/ 377774 w 6006665"/>
                        <a:gd name="connsiteY505" fmla="*/ 1495281 h 3006470"/>
                        <a:gd name="connsiteX506" fmla="*/ 461933 w 6006665"/>
                        <a:gd name="connsiteY506" fmla="*/ 1543673 h 3006470"/>
                        <a:gd name="connsiteX507" fmla="*/ 484035 w 6006665"/>
                        <a:gd name="connsiteY507" fmla="*/ 1527096 h 3006470"/>
                        <a:gd name="connsiteX508" fmla="*/ 463583 w 6006665"/>
                        <a:gd name="connsiteY508" fmla="*/ 1461194 h 3006470"/>
                        <a:gd name="connsiteX509" fmla="*/ 549936 w 6006665"/>
                        <a:gd name="connsiteY509" fmla="*/ 1374841 h 3006470"/>
                        <a:gd name="connsiteX510" fmla="*/ 559742 w 6006665"/>
                        <a:gd name="connsiteY510" fmla="*/ 1376942 h 3006470"/>
                        <a:gd name="connsiteX511" fmla="*/ 561843 w 6006665"/>
                        <a:gd name="connsiteY511" fmla="*/ 1374841 h 3006470"/>
                        <a:gd name="connsiteX512" fmla="*/ 593658 w 6006665"/>
                        <a:gd name="connsiteY512" fmla="*/ 1381658 h 3006470"/>
                        <a:gd name="connsiteX513" fmla="*/ 620945 w 6006665"/>
                        <a:gd name="connsiteY513" fmla="*/ 1405535 h 3006470"/>
                        <a:gd name="connsiteX514" fmla="*/ 640835 w 6006665"/>
                        <a:gd name="connsiteY514" fmla="*/ 1349844 h 3006470"/>
                        <a:gd name="connsiteX515" fmla="*/ 609020 w 6006665"/>
                        <a:gd name="connsiteY515" fmla="*/ 1295305 h 3006470"/>
                        <a:gd name="connsiteX516" fmla="*/ 624928 w 6006665"/>
                        <a:gd name="connsiteY516" fmla="*/ 1236221 h 3006470"/>
                        <a:gd name="connsiteX517" fmla="*/ 597658 w 6006665"/>
                        <a:gd name="connsiteY517" fmla="*/ 1177136 h 3006470"/>
                        <a:gd name="connsiteX518" fmla="*/ 611562 w 6006665"/>
                        <a:gd name="connsiteY518" fmla="*/ 1181462 h 3006470"/>
                        <a:gd name="connsiteX519" fmla="*/ 609565 w 6006665"/>
                        <a:gd name="connsiteY519" fmla="*/ 1177136 h 3006470"/>
                        <a:gd name="connsiteX520" fmla="*/ 711826 w 6006665"/>
                        <a:gd name="connsiteY520" fmla="*/ 1208951 h 3006470"/>
                        <a:gd name="connsiteX521" fmla="*/ 732278 w 6006665"/>
                        <a:gd name="connsiteY521" fmla="*/ 1263490 h 3006470"/>
                        <a:gd name="connsiteX522" fmla="*/ 684556 w 6006665"/>
                        <a:gd name="connsiteY522" fmla="*/ 1274852 h 3006470"/>
                        <a:gd name="connsiteX523" fmla="*/ 684556 w 6006665"/>
                        <a:gd name="connsiteY523" fmla="*/ 1327119 h 3006470"/>
                        <a:gd name="connsiteX524" fmla="*/ 713309 w 6006665"/>
                        <a:gd name="connsiteY524" fmla="*/ 1355872 h 3006470"/>
                        <a:gd name="connsiteX525" fmla="*/ 763548 w 6006665"/>
                        <a:gd name="connsiteY525" fmla="*/ 1338481 h 3006470"/>
                        <a:gd name="connsiteX526" fmla="*/ 770365 w 6006665"/>
                        <a:gd name="connsiteY526" fmla="*/ 1279397 h 3006470"/>
                        <a:gd name="connsiteX527" fmla="*/ 845357 w 6006665"/>
                        <a:gd name="connsiteY527" fmla="*/ 1231676 h 3006470"/>
                        <a:gd name="connsiteX528" fmla="*/ 972614 w 6006665"/>
                        <a:gd name="connsiteY528" fmla="*/ 1145322 h 3006470"/>
                        <a:gd name="connsiteX529" fmla="*/ 982566 w 6006665"/>
                        <a:gd name="connsiteY529" fmla="*/ 1146649 h 3006470"/>
                        <a:gd name="connsiteX530" fmla="*/ 984521 w 6006665"/>
                        <a:gd name="connsiteY530" fmla="*/ 1145322 h 3006470"/>
                        <a:gd name="connsiteX531" fmla="*/ 1018608 w 6006665"/>
                        <a:gd name="connsiteY531" fmla="*/ 1149867 h 3006470"/>
                        <a:gd name="connsiteX532" fmla="*/ 979977 w 6006665"/>
                        <a:gd name="connsiteY532" fmla="*/ 1213496 h 3006470"/>
                        <a:gd name="connsiteX533" fmla="*/ 1012666 w 6006665"/>
                        <a:gd name="connsiteY533" fmla="*/ 1218657 h 3006470"/>
                        <a:gd name="connsiteX534" fmla="*/ 1038516 w 6006665"/>
                        <a:gd name="connsiteY534" fmla="*/ 1188499 h 3006470"/>
                        <a:gd name="connsiteX535" fmla="*/ 1050423 w 6006665"/>
                        <a:gd name="connsiteY535" fmla="*/ 1188499 h 3006470"/>
                        <a:gd name="connsiteX536" fmla="*/ 1108962 w 6006665"/>
                        <a:gd name="connsiteY536" fmla="*/ 1188499 h 3006470"/>
                        <a:gd name="connsiteX537" fmla="*/ 1161229 w 6006665"/>
                        <a:gd name="connsiteY537" fmla="*/ 1145322 h 3006470"/>
                        <a:gd name="connsiteX538" fmla="*/ 1165711 w 6006665"/>
                        <a:gd name="connsiteY538" fmla="*/ 1151456 h 3006470"/>
                        <a:gd name="connsiteX539" fmla="*/ 1173136 w 6006665"/>
                        <a:gd name="connsiteY539" fmla="*/ 1145322 h 3006470"/>
                        <a:gd name="connsiteX540" fmla="*/ 1210035 w 6006665"/>
                        <a:gd name="connsiteY540" fmla="*/ 1195815 h 3006470"/>
                        <a:gd name="connsiteX541" fmla="*/ 1247583 w 6006665"/>
                        <a:gd name="connsiteY541" fmla="*/ 1138505 h 3006470"/>
                        <a:gd name="connsiteX542" fmla="*/ 1211223 w 6006665"/>
                        <a:gd name="connsiteY542" fmla="*/ 1079421 h 3006470"/>
                        <a:gd name="connsiteX543" fmla="*/ 1227130 w 6006665"/>
                        <a:gd name="connsiteY543" fmla="*/ 1043061 h 3006470"/>
                        <a:gd name="connsiteX544" fmla="*/ 1237665 w 6006665"/>
                        <a:gd name="connsiteY544" fmla="*/ 1046199 h 3006470"/>
                        <a:gd name="connsiteX545" fmla="*/ 1239037 w 6006665"/>
                        <a:gd name="connsiteY545" fmla="*/ 1043061 h 3006470"/>
                        <a:gd name="connsiteX546" fmla="*/ 1345843 w 6006665"/>
                        <a:gd name="connsiteY546" fmla="*/ 1074876 h 3006470"/>
                        <a:gd name="connsiteX547" fmla="*/ 1400382 w 6006665"/>
                        <a:gd name="connsiteY547" fmla="*/ 1106690 h 3006470"/>
                        <a:gd name="connsiteX548" fmla="*/ 1519756 w 6006665"/>
                        <a:gd name="connsiteY548" fmla="*/ 1213274 h 3006470"/>
                        <a:gd name="connsiteX549" fmla="*/ 1543003 w 6006665"/>
                        <a:gd name="connsiteY549" fmla="*/ 1172592 h 3006470"/>
                        <a:gd name="connsiteX550" fmla="*/ 1506643 w 6006665"/>
                        <a:gd name="connsiteY550" fmla="*/ 1118052 h 3006470"/>
                        <a:gd name="connsiteX551" fmla="*/ 1506643 w 6006665"/>
                        <a:gd name="connsiteY551" fmla="*/ 1095328 h 3006470"/>
                        <a:gd name="connsiteX552" fmla="*/ 1463467 w 6006665"/>
                        <a:gd name="connsiteY552" fmla="*/ 1086238 h 3006470"/>
                        <a:gd name="connsiteX553" fmla="*/ 1472556 w 6006665"/>
                        <a:gd name="connsiteY553" fmla="*/ 1036244 h 3006470"/>
                        <a:gd name="connsiteX554" fmla="*/ 1452104 w 6006665"/>
                        <a:gd name="connsiteY554" fmla="*/ 949890 h 3006470"/>
                        <a:gd name="connsiteX555" fmla="*/ 1452104 w 6006665"/>
                        <a:gd name="connsiteY555" fmla="*/ 913531 h 3006470"/>
                        <a:gd name="connsiteX556" fmla="*/ 1522551 w 6006665"/>
                        <a:gd name="connsiteY556" fmla="*/ 811270 h 3006470"/>
                        <a:gd name="connsiteX557" fmla="*/ 1543003 w 6006665"/>
                        <a:gd name="connsiteY557" fmla="*/ 697647 h 3006470"/>
                        <a:gd name="connsiteX558" fmla="*/ 1570272 w 6006665"/>
                        <a:gd name="connsiteY558" fmla="*/ 677194 h 3006470"/>
                        <a:gd name="connsiteX559" fmla="*/ 1578688 w 6006665"/>
                        <a:gd name="connsiteY559" fmla="*/ 679813 h 3006470"/>
                        <a:gd name="connsiteX560" fmla="*/ 1582179 w 6006665"/>
                        <a:gd name="connsiteY560" fmla="*/ 677194 h 3006470"/>
                        <a:gd name="connsiteX561" fmla="*/ 1684440 w 6006665"/>
                        <a:gd name="connsiteY561" fmla="*/ 709009 h 3006470"/>
                        <a:gd name="connsiteX562" fmla="*/ 1688985 w 6006665"/>
                        <a:gd name="connsiteY562" fmla="*/ 779455 h 3006470"/>
                        <a:gd name="connsiteX563" fmla="*/ 1652625 w 6006665"/>
                        <a:gd name="connsiteY563" fmla="*/ 870354 h 3006470"/>
                        <a:gd name="connsiteX564" fmla="*/ 1679895 w 6006665"/>
                        <a:gd name="connsiteY564" fmla="*/ 908986 h 3006470"/>
                        <a:gd name="connsiteX565" fmla="*/ 1688985 w 6006665"/>
                        <a:gd name="connsiteY565" fmla="*/ 983977 h 3006470"/>
                        <a:gd name="connsiteX566" fmla="*/ 1679895 w 6006665"/>
                        <a:gd name="connsiteY566" fmla="*/ 1129415 h 3006470"/>
                        <a:gd name="connsiteX567" fmla="*/ 1723072 w 6006665"/>
                        <a:gd name="connsiteY567" fmla="*/ 1193044 h 3006470"/>
                        <a:gd name="connsiteX568" fmla="*/ 1704892 w 6006665"/>
                        <a:gd name="connsiteY568" fmla="*/ 1256673 h 3006470"/>
                        <a:gd name="connsiteX569" fmla="*/ 1636718 w 6006665"/>
                        <a:gd name="connsiteY569" fmla="*/ 1393021 h 3006470"/>
                        <a:gd name="connsiteX570" fmla="*/ 1662494 w 6006665"/>
                        <a:gd name="connsiteY570" fmla="*/ 1399465 h 3006470"/>
                        <a:gd name="connsiteX571" fmla="*/ 1677078 w 6006665"/>
                        <a:gd name="connsiteY571" fmla="*/ 1370296 h 3006470"/>
                        <a:gd name="connsiteX572" fmla="*/ 1720255 w 6006665"/>
                        <a:gd name="connsiteY572" fmla="*/ 1349844 h 3006470"/>
                        <a:gd name="connsiteX573" fmla="*/ 1731617 w 6006665"/>
                        <a:gd name="connsiteY573" fmla="*/ 1299850 h 3006470"/>
                        <a:gd name="connsiteX574" fmla="*/ 1758887 w 6006665"/>
                        <a:gd name="connsiteY574" fmla="*/ 1256673 h 3006470"/>
                        <a:gd name="connsiteX575" fmla="*/ 1736162 w 6006665"/>
                        <a:gd name="connsiteY575" fmla="*/ 1197589 h 3006470"/>
                        <a:gd name="connsiteX576" fmla="*/ 1758887 w 6006665"/>
                        <a:gd name="connsiteY576" fmla="*/ 1133960 h 3006470"/>
                        <a:gd name="connsiteX577" fmla="*/ 1715710 w 6006665"/>
                        <a:gd name="connsiteY577" fmla="*/ 1122597 h 3006470"/>
                        <a:gd name="connsiteX578" fmla="*/ 1704347 w 6006665"/>
                        <a:gd name="connsiteY578" fmla="*/ 1070331 h 3006470"/>
                        <a:gd name="connsiteX579" fmla="*/ 1736162 w 6006665"/>
                        <a:gd name="connsiteY579" fmla="*/ 961252 h 3006470"/>
                        <a:gd name="connsiteX580" fmla="*/ 1688440 w 6006665"/>
                        <a:gd name="connsiteY580" fmla="*/ 865809 h 3006470"/>
                        <a:gd name="connsiteX581" fmla="*/ 1752069 w 6006665"/>
                        <a:gd name="connsiteY581" fmla="*/ 788545 h 3006470"/>
                        <a:gd name="connsiteX582" fmla="*/ 1747524 w 6006665"/>
                        <a:gd name="connsiteY582" fmla="*/ 704464 h 3006470"/>
                        <a:gd name="connsiteX583" fmla="*/ 1763431 w 6006665"/>
                        <a:gd name="connsiteY583" fmla="*/ 697647 h 3006470"/>
                        <a:gd name="connsiteX584" fmla="*/ 1764877 w 6006665"/>
                        <a:gd name="connsiteY584" fmla="*/ 702130 h 3006470"/>
                        <a:gd name="connsiteX585" fmla="*/ 1775339 w 6006665"/>
                        <a:gd name="connsiteY585" fmla="*/ 697647 h 3006470"/>
                        <a:gd name="connsiteX586" fmla="*/ 1798063 w 6006665"/>
                        <a:gd name="connsiteY586" fmla="*/ 768093 h 3006470"/>
                        <a:gd name="connsiteX587" fmla="*/ 1791454 w 6006665"/>
                        <a:gd name="connsiteY587" fmla="*/ 815304 h 3006470"/>
                        <a:gd name="connsiteX588" fmla="*/ 1854330 w 6006665"/>
                        <a:gd name="connsiteY588" fmla="*/ 772638 h 3006470"/>
                        <a:gd name="connsiteX589" fmla="*/ 1931594 w 6006665"/>
                        <a:gd name="connsiteY589" fmla="*/ 763548 h 3006470"/>
                        <a:gd name="connsiteX590" fmla="*/ 1932772 w 6006665"/>
                        <a:gd name="connsiteY590" fmla="*/ 764810 h 3006470"/>
                        <a:gd name="connsiteX591" fmla="*/ 1943501 w 6006665"/>
                        <a:gd name="connsiteY591" fmla="*/ 763548 h 3006470"/>
                        <a:gd name="connsiteX592" fmla="*/ 1988608 w 6006665"/>
                        <a:gd name="connsiteY592" fmla="*/ 811877 h 3006470"/>
                        <a:gd name="connsiteX593" fmla="*/ 1963408 w 6006665"/>
                        <a:gd name="connsiteY593" fmla="*/ 736278 h 3006470"/>
                        <a:gd name="connsiteX594" fmla="*/ 1963408 w 6006665"/>
                        <a:gd name="connsiteY594" fmla="*/ 595386 h 3006470"/>
                        <a:gd name="connsiteX595" fmla="*/ 2027037 w 6006665"/>
                        <a:gd name="connsiteY595" fmla="*/ 574934 h 3006470"/>
                        <a:gd name="connsiteX596" fmla="*/ 2037269 w 6006665"/>
                        <a:gd name="connsiteY596" fmla="*/ 575472 h 3006470"/>
                        <a:gd name="connsiteX597" fmla="*/ 2038944 w 6006665"/>
                        <a:gd name="connsiteY597" fmla="*/ 574934 h 3006470"/>
                        <a:gd name="connsiteX598" fmla="*/ 2115414 w 6006665"/>
                        <a:gd name="connsiteY598" fmla="*/ 578958 h 3006470"/>
                        <a:gd name="connsiteX599" fmla="*/ 2192927 w 6006665"/>
                        <a:gd name="connsiteY599" fmla="*/ 559026 h 3006470"/>
                        <a:gd name="connsiteX600" fmla="*/ 2167930 w 6006665"/>
                        <a:gd name="connsiteY600" fmla="*/ 493125 h 3006470"/>
                        <a:gd name="connsiteX601" fmla="*/ 2204289 w 6006665"/>
                        <a:gd name="connsiteY601" fmla="*/ 402226 h 3006470"/>
                        <a:gd name="connsiteX602" fmla="*/ 2247466 w 6006665"/>
                        <a:gd name="connsiteY602" fmla="*/ 397681 h 3006470"/>
                        <a:gd name="connsiteX603" fmla="*/ 2317913 w 6006665"/>
                        <a:gd name="connsiteY603" fmla="*/ 322690 h 3006470"/>
                        <a:gd name="connsiteX604" fmla="*/ 2420183 w 6006665"/>
                        <a:gd name="connsiteY604" fmla="*/ 304510 h 3006470"/>
                        <a:gd name="connsiteX605" fmla="*/ 2429263 w 6006665"/>
                        <a:gd name="connsiteY605" fmla="*/ 263606 h 3006470"/>
                        <a:gd name="connsiteX606" fmla="*/ 2526979 w 6006665"/>
                        <a:gd name="connsiteY606" fmla="*/ 252244 h 3006470"/>
                        <a:gd name="connsiteX607" fmla="*/ 2528058 w 6006665"/>
                        <a:gd name="connsiteY607" fmla="*/ 253503 h 3006470"/>
                        <a:gd name="connsiteX608" fmla="*/ 2538886 w 6006665"/>
                        <a:gd name="connsiteY608" fmla="*/ 252244 h 3006470"/>
                        <a:gd name="connsiteX609" fmla="*/ 2560820 w 6006665"/>
                        <a:gd name="connsiteY609" fmla="*/ 277833 h 3006470"/>
                        <a:gd name="connsiteX610" fmla="*/ 2640602 w 6006665"/>
                        <a:gd name="connsiteY610" fmla="*/ 202249 h 3006470"/>
                        <a:gd name="connsiteX611" fmla="*/ 2652509 w 6006665"/>
                        <a:gd name="connsiteY611" fmla="*/ 202249 h 3006470"/>
                        <a:gd name="connsiteX612" fmla="*/ 2704231 w 6006665"/>
                        <a:gd name="connsiteY612" fmla="*/ 202249 h 3006470"/>
                        <a:gd name="connsiteX613" fmla="*/ 2715593 w 6006665"/>
                        <a:gd name="connsiteY613" fmla="*/ 134075 h 3006470"/>
                        <a:gd name="connsiteX614" fmla="*/ 2751953 w 6006665"/>
                        <a:gd name="connsiteY614" fmla="*/ 68174 h 3006470"/>
                        <a:gd name="connsiteX0-1" fmla="*/ 1791129 w 6006665"/>
                        <a:gd name="connsiteY0-2" fmla="*/ 817622 h 3006470"/>
                        <a:gd name="connsiteX1-3" fmla="*/ 1782156 w 6006665"/>
                        <a:gd name="connsiteY1-4" fmla="*/ 881716 h 3006470"/>
                        <a:gd name="connsiteX2-5" fmla="*/ 1809554 w 6006665"/>
                        <a:gd name="connsiteY2-6" fmla="*/ 895415 h 3006470"/>
                        <a:gd name="connsiteX3-7" fmla="*/ 1791129 w 6006665"/>
                        <a:gd name="connsiteY3-8" fmla="*/ 817622 h 3006470"/>
                        <a:gd name="connsiteX4-9" fmla="*/ 2838307 w 6006665"/>
                        <a:gd name="connsiteY4-10" fmla="*/ 0 h 3006470"/>
                        <a:gd name="connsiteX5-11" fmla="*/ 2844246 w 6006665"/>
                        <a:gd name="connsiteY5-12" fmla="*/ 4711 h 3006470"/>
                        <a:gd name="connsiteX6-13" fmla="*/ 2850213 w 6006665"/>
                        <a:gd name="connsiteY6-14" fmla="*/ 0 h 3006470"/>
                        <a:gd name="connsiteX7-15" fmla="*/ 2916115 w 6006665"/>
                        <a:gd name="connsiteY7-16" fmla="*/ 52267 h 3006470"/>
                        <a:gd name="connsiteX8-17" fmla="*/ 2861576 w 6006665"/>
                        <a:gd name="connsiteY8-18" fmla="*/ 90899 h 3006470"/>
                        <a:gd name="connsiteX9-19" fmla="*/ 2947929 w 6006665"/>
                        <a:gd name="connsiteY9-20" fmla="*/ 118168 h 3006470"/>
                        <a:gd name="connsiteX10-21" fmla="*/ 2957621 w 6006665"/>
                        <a:gd name="connsiteY10-22" fmla="*/ 186006 h 3006470"/>
                        <a:gd name="connsiteX11-23" fmla="*/ 2979199 w 6006665"/>
                        <a:gd name="connsiteY11-24" fmla="*/ 161345 h 3006470"/>
                        <a:gd name="connsiteX12-25" fmla="*/ 2991106 w 6006665"/>
                        <a:gd name="connsiteY12-26" fmla="*/ 161345 h 3006470"/>
                        <a:gd name="connsiteX13-27" fmla="*/ 3086005 w 6006665"/>
                        <a:gd name="connsiteY13-28" fmla="*/ 161345 h 3006470"/>
                        <a:gd name="connsiteX14-29" fmla="*/ 3097912 w 6006665"/>
                        <a:gd name="connsiteY14-30" fmla="*/ 161345 h 3006470"/>
                        <a:gd name="connsiteX15-31" fmla="*/ 3179721 w 6006665"/>
                        <a:gd name="connsiteY15-32" fmla="*/ 236336 h 3006470"/>
                        <a:gd name="connsiteX16-33" fmla="*/ 3211535 w 6006665"/>
                        <a:gd name="connsiteY16-34" fmla="*/ 295420 h 3006470"/>
                        <a:gd name="connsiteX17-35" fmla="*/ 3200173 w 6006665"/>
                        <a:gd name="connsiteY17-36" fmla="*/ 370412 h 3006470"/>
                        <a:gd name="connsiteX18-37" fmla="*/ 3161541 w 6006665"/>
                        <a:gd name="connsiteY18-38" fmla="*/ 413589 h 3006470"/>
                        <a:gd name="connsiteX19-39" fmla="*/ 3066097 w 6006665"/>
                        <a:gd name="connsiteY19-40" fmla="*/ 488580 h 3006470"/>
                        <a:gd name="connsiteX20-41" fmla="*/ 3034283 w 6006665"/>
                        <a:gd name="connsiteY20-42" fmla="*/ 531757 h 3006470"/>
                        <a:gd name="connsiteX21-43" fmla="*/ 3082005 w 6006665"/>
                        <a:gd name="connsiteY21-44" fmla="*/ 547664 h 3006470"/>
                        <a:gd name="connsiteX22-45" fmla="*/ 3129459 w 6006665"/>
                        <a:gd name="connsiteY22-46" fmla="*/ 575345 h 3006470"/>
                        <a:gd name="connsiteX23-47" fmla="*/ 3156451 w 6006665"/>
                        <a:gd name="connsiteY23-48" fmla="*/ 552209 h 3006470"/>
                        <a:gd name="connsiteX24-49" fmla="*/ 3158460 w 6006665"/>
                        <a:gd name="connsiteY24-50" fmla="*/ 560693 h 3006470"/>
                        <a:gd name="connsiteX25-51" fmla="*/ 3168359 w 6006665"/>
                        <a:gd name="connsiteY25-52" fmla="*/ 552209 h 3006470"/>
                        <a:gd name="connsiteX26-53" fmla="*/ 3184984 w 6006665"/>
                        <a:gd name="connsiteY26-54" fmla="*/ 622402 h 3006470"/>
                        <a:gd name="connsiteX27-55" fmla="*/ 3192811 w 6006665"/>
                        <a:gd name="connsiteY27-56" fmla="*/ 606748 h 3006470"/>
                        <a:gd name="connsiteX28-57" fmla="*/ 3251895 w 6006665"/>
                        <a:gd name="connsiteY28-58" fmla="*/ 586296 h 3006470"/>
                        <a:gd name="connsiteX29-59" fmla="*/ 3259833 w 6006665"/>
                        <a:gd name="connsiteY29-60" fmla="*/ 587670 h 3006470"/>
                        <a:gd name="connsiteX30-61" fmla="*/ 3263802 w 6006665"/>
                        <a:gd name="connsiteY30-62" fmla="*/ 586296 h 3006470"/>
                        <a:gd name="connsiteX31-63" fmla="*/ 3381970 w 6006665"/>
                        <a:gd name="connsiteY31-64" fmla="*/ 606748 h 3006470"/>
                        <a:gd name="connsiteX32-65" fmla="*/ 3388787 w 6006665"/>
                        <a:gd name="connsiteY32-66" fmla="*/ 665832 h 3006470"/>
                        <a:gd name="connsiteX33-67" fmla="*/ 3531529 w 6006665"/>
                        <a:gd name="connsiteY33-68" fmla="*/ 686823 h 3006470"/>
                        <a:gd name="connsiteX34-69" fmla="*/ 3538225 w 6006665"/>
                        <a:gd name="connsiteY34-70" fmla="*/ 590841 h 3006470"/>
                        <a:gd name="connsiteX35-71" fmla="*/ 3549910 w 6006665"/>
                        <a:gd name="connsiteY35-72" fmla="*/ 594028 h 3006470"/>
                        <a:gd name="connsiteX36-73" fmla="*/ 3550132 w 6006665"/>
                        <a:gd name="connsiteY36-74" fmla="*/ 590841 h 3006470"/>
                        <a:gd name="connsiteX37-75" fmla="*/ 3625123 w 6006665"/>
                        <a:gd name="connsiteY37-76" fmla="*/ 611293 h 3006470"/>
                        <a:gd name="connsiteX38-77" fmla="*/ 3672301 w 6006665"/>
                        <a:gd name="connsiteY38-78" fmla="*/ 611293 h 3006470"/>
                        <a:gd name="connsiteX39-79" fmla="*/ 3684207 w 6006665"/>
                        <a:gd name="connsiteY39-80" fmla="*/ 611293 h 3006470"/>
                        <a:gd name="connsiteX40-81" fmla="*/ 3743291 w 6006665"/>
                        <a:gd name="connsiteY40-82" fmla="*/ 677194 h 3006470"/>
                        <a:gd name="connsiteX41-83" fmla="*/ 3759199 w 6006665"/>
                        <a:gd name="connsiteY41-84" fmla="*/ 756731 h 3006470"/>
                        <a:gd name="connsiteX42-85" fmla="*/ 3738747 w 6006665"/>
                        <a:gd name="connsiteY42-86" fmla="*/ 806725 h 3006470"/>
                        <a:gd name="connsiteX43-87" fmla="*/ 3786469 w 6006665"/>
                        <a:gd name="connsiteY43-88" fmla="*/ 897623 h 3006470"/>
                        <a:gd name="connsiteX44-89" fmla="*/ 3835603 w 6006665"/>
                        <a:gd name="connsiteY44-90" fmla="*/ 933529 h 3006470"/>
                        <a:gd name="connsiteX45-91" fmla="*/ 3865460 w 6006665"/>
                        <a:gd name="connsiteY45-92" fmla="*/ 822632 h 3006470"/>
                        <a:gd name="connsiteX46-93" fmla="*/ 3875077 w 6006665"/>
                        <a:gd name="connsiteY46-94" fmla="*/ 831139 h 3006470"/>
                        <a:gd name="connsiteX47-95" fmla="*/ 3877367 w 6006665"/>
                        <a:gd name="connsiteY47-96" fmla="*/ 822632 h 3006470"/>
                        <a:gd name="connsiteX48-97" fmla="*/ 3932151 w 6006665"/>
                        <a:gd name="connsiteY48-98" fmla="*/ 871095 h 3006470"/>
                        <a:gd name="connsiteX49-99" fmla="*/ 3988173 w 6006665"/>
                        <a:gd name="connsiteY49-100" fmla="*/ 843084 h 3006470"/>
                        <a:gd name="connsiteX50-101" fmla="*/ 3993852 w 6006665"/>
                        <a:gd name="connsiteY50-102" fmla="*/ 846199 h 3006470"/>
                        <a:gd name="connsiteX51-103" fmla="*/ 4000080 w 6006665"/>
                        <a:gd name="connsiteY51-104" fmla="*/ 843084 h 3006470"/>
                        <a:gd name="connsiteX52-105" fmla="*/ 4062426 w 6006665"/>
                        <a:gd name="connsiteY52-106" fmla="*/ 877274 h 3006470"/>
                        <a:gd name="connsiteX53-107" fmla="*/ 4085889 w 6006665"/>
                        <a:gd name="connsiteY53-108" fmla="*/ 849902 h 3006470"/>
                        <a:gd name="connsiteX54-109" fmla="*/ 4095563 w 6006665"/>
                        <a:gd name="connsiteY54-110" fmla="*/ 852506 h 3006470"/>
                        <a:gd name="connsiteX55-111" fmla="*/ 4097796 w 6006665"/>
                        <a:gd name="connsiteY55-112" fmla="*/ 849902 h 3006470"/>
                        <a:gd name="connsiteX56-113" fmla="*/ 4144150 w 6006665"/>
                        <a:gd name="connsiteY56-114" fmla="*/ 862382 h 3006470"/>
                        <a:gd name="connsiteX57-115" fmla="*/ 4117703 w 6006665"/>
                        <a:gd name="connsiteY57-116" fmla="*/ 752186 h 3006470"/>
                        <a:gd name="connsiteX58-117" fmla="*/ 4165425 w 6006665"/>
                        <a:gd name="connsiteY58-118" fmla="*/ 697647 h 3006470"/>
                        <a:gd name="connsiteX59-119" fmla="*/ 4175231 w 6006665"/>
                        <a:gd name="connsiteY59-120" fmla="*/ 700048 h 3006470"/>
                        <a:gd name="connsiteX60-121" fmla="*/ 4177332 w 6006665"/>
                        <a:gd name="connsiteY60-122" fmla="*/ 697647 h 3006470"/>
                        <a:gd name="connsiteX61-123" fmla="*/ 4511384 w 6006665"/>
                        <a:gd name="connsiteY61-124" fmla="*/ 779455 h 3006470"/>
                        <a:gd name="connsiteX62-125" fmla="*/ 4543199 w 6006665"/>
                        <a:gd name="connsiteY62-126" fmla="*/ 849902 h 3006470"/>
                        <a:gd name="connsiteX63-127" fmla="*/ 4639242 w 6006665"/>
                        <a:gd name="connsiteY63-128" fmla="*/ 932544 h 3006470"/>
                        <a:gd name="connsiteX64-129" fmla="*/ 4774445 w 6006665"/>
                        <a:gd name="connsiteY64-130" fmla="*/ 913531 h 3006470"/>
                        <a:gd name="connsiteX65-131" fmla="*/ 4778496 w 6006665"/>
                        <a:gd name="connsiteY65-132" fmla="*/ 914635 h 3006470"/>
                        <a:gd name="connsiteX66-133" fmla="*/ 4786352 w 6006665"/>
                        <a:gd name="connsiteY66-134" fmla="*/ 913531 h 3006470"/>
                        <a:gd name="connsiteX67-135" fmla="*/ 4861343 w 6006665"/>
                        <a:gd name="connsiteY67-136" fmla="*/ 933983 h 3006470"/>
                        <a:gd name="connsiteX68-137" fmla="*/ 4893158 w 6006665"/>
                        <a:gd name="connsiteY68-138" fmla="*/ 977160 h 3006470"/>
                        <a:gd name="connsiteX69-139" fmla="*/ 4888613 w 6006665"/>
                        <a:gd name="connsiteY69-140" fmla="*/ 1058968 h 3006470"/>
                        <a:gd name="connsiteX70-141" fmla="*/ 4927677 w 6006665"/>
                        <a:gd name="connsiteY70-142" fmla="*/ 1083640 h 3006470"/>
                        <a:gd name="connsiteX71-143" fmla="*/ 4967605 w 6006665"/>
                        <a:gd name="connsiteY71-144" fmla="*/ 1070331 h 3006470"/>
                        <a:gd name="connsiteX72-145" fmla="*/ 5038051 w 6006665"/>
                        <a:gd name="connsiteY72-146" fmla="*/ 1063513 h 3006470"/>
                        <a:gd name="connsiteX73-147" fmla="*/ 5040730 w 6006665"/>
                        <a:gd name="connsiteY73-148" fmla="*/ 1064406 h 3006470"/>
                        <a:gd name="connsiteX74-149" fmla="*/ 5049958 w 6006665"/>
                        <a:gd name="connsiteY74-150" fmla="*/ 1063513 h 3006470"/>
                        <a:gd name="connsiteX75-151" fmla="*/ 5114249 w 6006665"/>
                        <a:gd name="connsiteY75-152" fmla="*/ 1084944 h 3006470"/>
                        <a:gd name="connsiteX76-153" fmla="*/ 5176671 w 6006665"/>
                        <a:gd name="connsiteY76-154" fmla="*/ 1074876 h 3006470"/>
                        <a:gd name="connsiteX77-155" fmla="*/ 5177801 w 6006665"/>
                        <a:gd name="connsiteY77-156" fmla="*/ 1076614 h 3006470"/>
                        <a:gd name="connsiteX78-157" fmla="*/ 5188578 w 6006665"/>
                        <a:gd name="connsiteY78-158" fmla="*/ 1074876 h 3006470"/>
                        <a:gd name="connsiteX79-159" fmla="*/ 5243719 w 6006665"/>
                        <a:gd name="connsiteY79-160" fmla="*/ 1159707 h 3006470"/>
                        <a:gd name="connsiteX80-161" fmla="*/ 5283477 w 6006665"/>
                        <a:gd name="connsiteY80-162" fmla="*/ 1129415 h 3006470"/>
                        <a:gd name="connsiteX81-163" fmla="*/ 5258480 w 6006665"/>
                        <a:gd name="connsiteY81-164" fmla="*/ 1063513 h 3006470"/>
                        <a:gd name="connsiteX82-165" fmla="*/ 5267570 w 6006665"/>
                        <a:gd name="connsiteY82-166" fmla="*/ 1015792 h 3006470"/>
                        <a:gd name="connsiteX83-167" fmla="*/ 5278896 w 6006665"/>
                        <a:gd name="connsiteY83-168" fmla="*/ 1018841 h 3006470"/>
                        <a:gd name="connsiteX84-169" fmla="*/ 5279477 w 6006665"/>
                        <a:gd name="connsiteY84-170" fmla="*/ 1015792 h 3006470"/>
                        <a:gd name="connsiteX85-171" fmla="*/ 5395510 w 6006665"/>
                        <a:gd name="connsiteY85-172" fmla="*/ 1047031 h 3006470"/>
                        <a:gd name="connsiteX86-173" fmla="*/ 5463001 w 6006665"/>
                        <a:gd name="connsiteY86-174" fmla="*/ 1043061 h 3006470"/>
                        <a:gd name="connsiteX87-175" fmla="*/ 5464386 w 6006665"/>
                        <a:gd name="connsiteY87-176" fmla="*/ 1043680 h 3006470"/>
                        <a:gd name="connsiteX88-177" fmla="*/ 5474909 w 6006665"/>
                        <a:gd name="connsiteY88-178" fmla="*/ 1043061 h 3006470"/>
                        <a:gd name="connsiteX89-179" fmla="*/ 5581715 w 6006665"/>
                        <a:gd name="connsiteY89-180" fmla="*/ 1090783 h 3006470"/>
                        <a:gd name="connsiteX90-181" fmla="*/ 5633981 w 6006665"/>
                        <a:gd name="connsiteY90-182" fmla="*/ 1133960 h 3006470"/>
                        <a:gd name="connsiteX91-183" fmla="*/ 5720335 w 6006665"/>
                        <a:gd name="connsiteY91-184" fmla="*/ 1213496 h 3006470"/>
                        <a:gd name="connsiteX92-185" fmla="*/ 5822595 w 6006665"/>
                        <a:gd name="connsiteY92-186" fmla="*/ 1311212 h 3006470"/>
                        <a:gd name="connsiteX93-187" fmla="*/ 5818051 w 6006665"/>
                        <a:gd name="connsiteY93-188" fmla="*/ 1365751 h 3006470"/>
                        <a:gd name="connsiteX94-189" fmla="*/ 5825679 w 6006665"/>
                        <a:gd name="connsiteY94-190" fmla="*/ 1373379 h 3006470"/>
                        <a:gd name="connsiteX95-191" fmla="*/ 5822051 w 6006665"/>
                        <a:gd name="connsiteY95-192" fmla="*/ 1322574 h 3006470"/>
                        <a:gd name="connsiteX96-193" fmla="*/ 5834092 w 6006665"/>
                        <a:gd name="connsiteY96-194" fmla="*/ 1324447 h 3006470"/>
                        <a:gd name="connsiteX97-195" fmla="*/ 5833958 w 6006665"/>
                        <a:gd name="connsiteY97-196" fmla="*/ 1322574 h 3006470"/>
                        <a:gd name="connsiteX98-197" fmla="*/ 5936219 w 6006665"/>
                        <a:gd name="connsiteY98-198" fmla="*/ 1338481 h 3006470"/>
                        <a:gd name="connsiteX99-199" fmla="*/ 6006665 w 6006665"/>
                        <a:gd name="connsiteY99-200" fmla="*/ 1418018 h 3006470"/>
                        <a:gd name="connsiteX100-201" fmla="*/ 5968033 w 6006665"/>
                        <a:gd name="connsiteY100-202" fmla="*/ 1456650 h 3006470"/>
                        <a:gd name="connsiteX101-203" fmla="*/ 5908949 w 6006665"/>
                        <a:gd name="connsiteY101-204" fmla="*/ 1468012 h 3006470"/>
                        <a:gd name="connsiteX102-205" fmla="*/ 5908949 w 6006665"/>
                        <a:gd name="connsiteY102-206" fmla="*/ 1554366 h 3006470"/>
                        <a:gd name="connsiteX103-207" fmla="*/ 5893042 w 6006665"/>
                        <a:gd name="connsiteY103-208" fmla="*/ 1570273 h 3006470"/>
                        <a:gd name="connsiteX104-209" fmla="*/ 5881135 w 6006665"/>
                        <a:gd name="connsiteY104-210" fmla="*/ 1570273 h 3006470"/>
                        <a:gd name="connsiteX105-211" fmla="*/ 5861227 w 6006665"/>
                        <a:gd name="connsiteY105-212" fmla="*/ 1570273 h 3006470"/>
                        <a:gd name="connsiteX106-213" fmla="*/ 5849321 w 6006665"/>
                        <a:gd name="connsiteY106-214" fmla="*/ 1570273 h 3006470"/>
                        <a:gd name="connsiteX107-215" fmla="*/ 5817506 w 6006665"/>
                        <a:gd name="connsiteY107-216" fmla="*/ 1536186 h 3006470"/>
                        <a:gd name="connsiteX108-217" fmla="*/ 5767511 w 6006665"/>
                        <a:gd name="connsiteY108-218" fmla="*/ 1511189 h 3006470"/>
                        <a:gd name="connsiteX109-219" fmla="*/ 5762967 w 6006665"/>
                        <a:gd name="connsiteY109-220" fmla="*/ 1477102 h 3006470"/>
                        <a:gd name="connsiteX110-221" fmla="*/ 5729132 w 6006665"/>
                        <a:gd name="connsiteY110-222" fmla="*/ 1463170 h 3006470"/>
                        <a:gd name="connsiteX111-223" fmla="*/ 5695337 w 6006665"/>
                        <a:gd name="connsiteY111-224" fmla="*/ 1472557 h 3006470"/>
                        <a:gd name="connsiteX112-225" fmla="*/ 5693366 w 6006665"/>
                        <a:gd name="connsiteY112-226" fmla="*/ 1469797 h 3006470"/>
                        <a:gd name="connsiteX113-227" fmla="*/ 5683431 w 6006665"/>
                        <a:gd name="connsiteY113-228" fmla="*/ 1472557 h 3006470"/>
                        <a:gd name="connsiteX114-229" fmla="*/ 5660706 w 6006665"/>
                        <a:gd name="connsiteY114-230" fmla="*/ 1440742 h 3006470"/>
                        <a:gd name="connsiteX115-231" fmla="*/ 5669644 w 6006665"/>
                        <a:gd name="connsiteY115-232" fmla="*/ 1415717 h 3006470"/>
                        <a:gd name="connsiteX116-233" fmla="*/ 5640799 w 6006665"/>
                        <a:gd name="connsiteY116-234" fmla="*/ 1429380 h 3006470"/>
                        <a:gd name="connsiteX117-235" fmla="*/ 5656705 w 6006665"/>
                        <a:gd name="connsiteY117-236" fmla="*/ 1472557 h 3006470"/>
                        <a:gd name="connsiteX118-237" fmla="*/ 5633981 w 6006665"/>
                        <a:gd name="connsiteY118-238" fmla="*/ 1511189 h 3006470"/>
                        <a:gd name="connsiteX119-239" fmla="*/ 5586259 w 6006665"/>
                        <a:gd name="connsiteY119-240" fmla="*/ 1547548 h 3006470"/>
                        <a:gd name="connsiteX120-241" fmla="*/ 5575676 w 6006665"/>
                        <a:gd name="connsiteY120-242" fmla="*/ 1546540 h 3006470"/>
                        <a:gd name="connsiteX121-243" fmla="*/ 5574353 w 6006665"/>
                        <a:gd name="connsiteY121-244" fmla="*/ 1547548 h 3006470"/>
                        <a:gd name="connsiteX122-245" fmla="*/ 5539436 w 6006665"/>
                        <a:gd name="connsiteY122-246" fmla="*/ 1544223 h 3006470"/>
                        <a:gd name="connsiteX123-247" fmla="*/ 5570352 w 6006665"/>
                        <a:gd name="connsiteY123-248" fmla="*/ 1586180 h 3006470"/>
                        <a:gd name="connsiteX124-249" fmla="*/ 5593077 w 6006665"/>
                        <a:gd name="connsiteY124-250" fmla="*/ 1649809 h 3006470"/>
                        <a:gd name="connsiteX125-251" fmla="*/ 5608984 w 6006665"/>
                        <a:gd name="connsiteY125-252" fmla="*/ 1677079 h 3006470"/>
                        <a:gd name="connsiteX126-253" fmla="*/ 5613529 w 6006665"/>
                        <a:gd name="connsiteY126-254" fmla="*/ 1708893 h 3006470"/>
                        <a:gd name="connsiteX127-255" fmla="*/ 5608984 w 6006665"/>
                        <a:gd name="connsiteY127-256" fmla="*/ 1731618 h 3006470"/>
                        <a:gd name="connsiteX128-257" fmla="*/ 5597799 w 6006665"/>
                        <a:gd name="connsiteY128-258" fmla="*/ 1728009 h 3006470"/>
                        <a:gd name="connsiteX129-259" fmla="*/ 5597077 w 6006665"/>
                        <a:gd name="connsiteY129-260" fmla="*/ 1731618 h 3006470"/>
                        <a:gd name="connsiteX130-261" fmla="*/ 5534271 w 6006665"/>
                        <a:gd name="connsiteY130-262" fmla="*/ 1711358 h 3006470"/>
                        <a:gd name="connsiteX131-263" fmla="*/ 5436277 w 6006665"/>
                        <a:gd name="connsiteY131-264" fmla="*/ 1767977 h 3006470"/>
                        <a:gd name="connsiteX132-265" fmla="*/ 5397645 w 6006665"/>
                        <a:gd name="connsiteY132-266" fmla="*/ 1779340 h 3006470"/>
                        <a:gd name="connsiteX133-267" fmla="*/ 5345378 w 6006665"/>
                        <a:gd name="connsiteY133-268" fmla="*/ 1833879 h 3006470"/>
                        <a:gd name="connsiteX134-269" fmla="*/ 5290839 w 6006665"/>
                        <a:gd name="connsiteY134-270" fmla="*/ 1881600 h 3006470"/>
                        <a:gd name="connsiteX135-271" fmla="*/ 5274932 w 6006665"/>
                        <a:gd name="connsiteY135-272" fmla="*/ 1913415 h 3006470"/>
                        <a:gd name="connsiteX136-273" fmla="*/ 5267238 w 6006665"/>
                        <a:gd name="connsiteY136-274" fmla="*/ 1904988 h 3006470"/>
                        <a:gd name="connsiteX137-275" fmla="*/ 5263025 w 6006665"/>
                        <a:gd name="connsiteY137-276" fmla="*/ 1913415 h 3006470"/>
                        <a:gd name="connsiteX138-277" fmla="*/ 5219538 w 6006665"/>
                        <a:gd name="connsiteY138-278" fmla="*/ 1865787 h 3006470"/>
                        <a:gd name="connsiteX139-279" fmla="*/ 5129494 w 6006665"/>
                        <a:gd name="connsiteY139-280" fmla="*/ 1920232 h 3006470"/>
                        <a:gd name="connsiteX140-281" fmla="*/ 5126389 w 6006665"/>
                        <a:gd name="connsiteY140-282" fmla="*/ 1914910 h 3006470"/>
                        <a:gd name="connsiteX141-283" fmla="*/ 5117587 w 6006665"/>
                        <a:gd name="connsiteY141-284" fmla="*/ 1920232 h 3006470"/>
                        <a:gd name="connsiteX142-285" fmla="*/ 5105544 w 6006665"/>
                        <a:gd name="connsiteY142-286" fmla="*/ 1899586 h 3006470"/>
                        <a:gd name="connsiteX143-287" fmla="*/ 5074955 w 6006665"/>
                        <a:gd name="connsiteY143-288" fmla="*/ 1924777 h 3006470"/>
                        <a:gd name="connsiteX144-289" fmla="*/ 5065718 w 6006665"/>
                        <a:gd name="connsiteY144-290" fmla="*/ 1922578 h 3006470"/>
                        <a:gd name="connsiteX145-291" fmla="*/ 5063048 w 6006665"/>
                        <a:gd name="connsiteY145-292" fmla="*/ 1924777 h 3006470"/>
                        <a:gd name="connsiteX146-293" fmla="*/ 5026594 w 6006665"/>
                        <a:gd name="connsiteY146-294" fmla="*/ 1916098 h 3006470"/>
                        <a:gd name="connsiteX147-295" fmla="*/ 5015871 w 6006665"/>
                        <a:gd name="connsiteY147-296" fmla="*/ 1961137 h 3006470"/>
                        <a:gd name="connsiteX148-297" fmla="*/ 4974967 w 6006665"/>
                        <a:gd name="connsiteY148-298" fmla="*/ 2027038 h 3006470"/>
                        <a:gd name="connsiteX149-299" fmla="*/ 4974967 w 6006665"/>
                        <a:gd name="connsiteY149-300" fmla="*/ 2058853 h 3006470"/>
                        <a:gd name="connsiteX150-301" fmla="*/ 5015871 w 6006665"/>
                        <a:gd name="connsiteY150-302" fmla="*/ 2074760 h 3006470"/>
                        <a:gd name="connsiteX151-303" fmla="*/ 5011326 w 6006665"/>
                        <a:gd name="connsiteY151-304" fmla="*/ 2172476 h 3006470"/>
                        <a:gd name="connsiteX152-305" fmla="*/ 4999419 w 6006665"/>
                        <a:gd name="connsiteY152-306" fmla="*/ 2172476 h 3006470"/>
                        <a:gd name="connsiteX153-307" fmla="*/ 4974967 w 6006665"/>
                        <a:gd name="connsiteY153-308" fmla="*/ 2172476 h 3006470"/>
                        <a:gd name="connsiteX154-309" fmla="*/ 4963605 w 6006665"/>
                        <a:gd name="connsiteY154-310" fmla="*/ 2224742 h 3006470"/>
                        <a:gd name="connsiteX155-311" fmla="*/ 4974967 w 6006665"/>
                        <a:gd name="connsiteY155-312" fmla="*/ 2252012 h 3006470"/>
                        <a:gd name="connsiteX156-313" fmla="*/ 4909065 w 6006665"/>
                        <a:gd name="connsiteY156-314" fmla="*/ 2286099 h 3006470"/>
                        <a:gd name="connsiteX157-315" fmla="*/ 4897703 w 6006665"/>
                        <a:gd name="connsiteY157-316" fmla="*/ 2354273 h 3006470"/>
                        <a:gd name="connsiteX158-317" fmla="*/ 4845437 w 6006665"/>
                        <a:gd name="connsiteY158-318" fmla="*/ 2370180 h 3006470"/>
                        <a:gd name="connsiteX159-319" fmla="*/ 4834074 w 6006665"/>
                        <a:gd name="connsiteY159-320" fmla="*/ 2429264 h 3006470"/>
                        <a:gd name="connsiteX160-321" fmla="*/ 4779535 w 6006665"/>
                        <a:gd name="connsiteY160-322" fmla="*/ 2488348 h 3006470"/>
                        <a:gd name="connsiteX161-323" fmla="*/ 4777225 w 6006665"/>
                        <a:gd name="connsiteY161-324" fmla="*/ 2477952 h 3006470"/>
                        <a:gd name="connsiteX162-325" fmla="*/ 4767628 w 6006665"/>
                        <a:gd name="connsiteY162-326" fmla="*/ 2488348 h 3006470"/>
                        <a:gd name="connsiteX163-327" fmla="*/ 4758538 w 6006665"/>
                        <a:gd name="connsiteY163-328" fmla="*/ 2447444 h 3006470"/>
                        <a:gd name="connsiteX164-329" fmla="*/ 4742631 w 6006665"/>
                        <a:gd name="connsiteY164-330" fmla="*/ 2361090 h 3006470"/>
                        <a:gd name="connsiteX165-331" fmla="*/ 4715361 w 6006665"/>
                        <a:gd name="connsiteY165-332" fmla="*/ 2220198 h 3006470"/>
                        <a:gd name="connsiteX166-333" fmla="*/ 4735813 w 6006665"/>
                        <a:gd name="connsiteY166-334" fmla="*/ 2129299 h 3006470"/>
                        <a:gd name="connsiteX167-335" fmla="*/ 4767628 w 6006665"/>
                        <a:gd name="connsiteY167-336" fmla="*/ 2086122 h 3006470"/>
                        <a:gd name="connsiteX168-337" fmla="*/ 4767628 w 6006665"/>
                        <a:gd name="connsiteY168-338" fmla="*/ 2058853 h 3006470"/>
                        <a:gd name="connsiteX169-339" fmla="*/ 4826712 w 6006665"/>
                        <a:gd name="connsiteY169-340" fmla="*/ 2042945 h 3006470"/>
                        <a:gd name="connsiteX170-341" fmla="*/ 4892613 w 6006665"/>
                        <a:gd name="connsiteY170-342" fmla="*/ 1952047 h 3006470"/>
                        <a:gd name="connsiteX171-343" fmla="*/ 4956243 w 6006665"/>
                        <a:gd name="connsiteY171-344" fmla="*/ 1877056 h 3006470"/>
                        <a:gd name="connsiteX172-345" fmla="*/ 5022143 w 6006665"/>
                        <a:gd name="connsiteY172-346" fmla="*/ 1817971 h 3006470"/>
                        <a:gd name="connsiteX173-347" fmla="*/ 5046694 w 6006665"/>
                        <a:gd name="connsiteY173-348" fmla="*/ 1710844 h 3006470"/>
                        <a:gd name="connsiteX174-349" fmla="*/ 5015871 w 6006665"/>
                        <a:gd name="connsiteY174-350" fmla="*/ 1715711 h 3006470"/>
                        <a:gd name="connsiteX175-351" fmla="*/ 4995419 w 6006665"/>
                        <a:gd name="connsiteY175-352" fmla="*/ 1779340 h 3006470"/>
                        <a:gd name="connsiteX176-353" fmla="*/ 4904521 w 6006665"/>
                        <a:gd name="connsiteY176-354" fmla="*/ 1865693 h 3006470"/>
                        <a:gd name="connsiteX177-355" fmla="*/ 4901708 w 6006665"/>
                        <a:gd name="connsiteY177-356" fmla="*/ 1857053 h 3006470"/>
                        <a:gd name="connsiteX178-357" fmla="*/ 4892613 w 6006665"/>
                        <a:gd name="connsiteY178-358" fmla="*/ 1865693 h 3006470"/>
                        <a:gd name="connsiteX179-359" fmla="*/ 4861835 w 6006665"/>
                        <a:gd name="connsiteY179-360" fmla="*/ 1771159 h 3006470"/>
                        <a:gd name="connsiteX180-361" fmla="*/ 4779535 w 6006665"/>
                        <a:gd name="connsiteY180-362" fmla="*/ 1795247 h 3006470"/>
                        <a:gd name="connsiteX181-363" fmla="*/ 4684091 w 6006665"/>
                        <a:gd name="connsiteY181-364" fmla="*/ 1920232 h 3006470"/>
                        <a:gd name="connsiteX182-365" fmla="*/ 4715906 w 6006665"/>
                        <a:gd name="connsiteY182-366" fmla="*/ 1967954 h 3006470"/>
                        <a:gd name="connsiteX183-367" fmla="*/ 4636369 w 6006665"/>
                        <a:gd name="connsiteY183-368" fmla="*/ 1983861 h 3006470"/>
                        <a:gd name="connsiteX184-369" fmla="*/ 4577285 w 6006665"/>
                        <a:gd name="connsiteY184-370" fmla="*/ 1988406 h 3006470"/>
                        <a:gd name="connsiteX185-371" fmla="*/ 4577373 w 6006665"/>
                        <a:gd name="connsiteY185-372" fmla="*/ 1987484 h 3006470"/>
                        <a:gd name="connsiteX186-373" fmla="*/ 4565379 w 6006665"/>
                        <a:gd name="connsiteY186-374" fmla="*/ 1988406 h 3006470"/>
                        <a:gd name="connsiteX187-375" fmla="*/ 4569923 w 6006665"/>
                        <a:gd name="connsiteY187-376" fmla="*/ 1940685 h 3006470"/>
                        <a:gd name="connsiteX188-377" fmla="*/ 4520081 w 6006665"/>
                        <a:gd name="connsiteY188-378" fmla="*/ 1931099 h 3006470"/>
                        <a:gd name="connsiteX189-379" fmla="*/ 4475025 w 6006665"/>
                        <a:gd name="connsiteY189-380" fmla="*/ 1961137 h 3006470"/>
                        <a:gd name="connsiteX190-381" fmla="*/ 4464394 w 6006665"/>
                        <a:gd name="connsiteY190-382" fmla="*/ 1960286 h 3006470"/>
                        <a:gd name="connsiteX191-383" fmla="*/ 4463118 w 6006665"/>
                        <a:gd name="connsiteY191-384" fmla="*/ 1961137 h 3006470"/>
                        <a:gd name="connsiteX192-385" fmla="*/ 4357637 w 6006665"/>
                        <a:gd name="connsiteY192-386" fmla="*/ 1952698 h 3006470"/>
                        <a:gd name="connsiteX193-387" fmla="*/ 4243233 w 6006665"/>
                        <a:gd name="connsiteY193-388" fmla="*/ 1972499 h 3006470"/>
                        <a:gd name="connsiteX194-389" fmla="*/ 4125065 w 6006665"/>
                        <a:gd name="connsiteY194-390" fmla="*/ 2106574 h 3006470"/>
                        <a:gd name="connsiteX195-391" fmla="*/ 3984173 w 6006665"/>
                        <a:gd name="connsiteY195-392" fmla="*/ 2263374 h 3006470"/>
                        <a:gd name="connsiteX196-393" fmla="*/ 4038712 w 6006665"/>
                        <a:gd name="connsiteY196-394" fmla="*/ 2267919 h 3006470"/>
                        <a:gd name="connsiteX197-395" fmla="*/ 4059164 w 6006665"/>
                        <a:gd name="connsiteY197-396" fmla="*/ 2311096 h 3006470"/>
                        <a:gd name="connsiteX198-397" fmla="*/ 4087782 w 6006665"/>
                        <a:gd name="connsiteY198-398" fmla="*/ 2319513 h 3006470"/>
                        <a:gd name="connsiteX199-399" fmla="*/ 4106341 w 6006665"/>
                        <a:gd name="connsiteY199-400" fmla="*/ 2290644 h 3006470"/>
                        <a:gd name="connsiteX200-401" fmla="*/ 4117411 w 6006665"/>
                        <a:gd name="connsiteY200-402" fmla="*/ 2291946 h 3006470"/>
                        <a:gd name="connsiteX201-403" fmla="*/ 4118248 w 6006665"/>
                        <a:gd name="connsiteY201-404" fmla="*/ 2290644 h 3006470"/>
                        <a:gd name="connsiteX202-405" fmla="*/ 4156880 w 6006665"/>
                        <a:gd name="connsiteY202-406" fmla="*/ 2295189 h 3006470"/>
                        <a:gd name="connsiteX203-407" fmla="*/ 4211419 w 6006665"/>
                        <a:gd name="connsiteY203-408" fmla="*/ 2365635 h 3006470"/>
                        <a:gd name="connsiteX204-409" fmla="*/ 4215964 w 6006665"/>
                        <a:gd name="connsiteY204-410" fmla="*/ 2413357 h 3006470"/>
                        <a:gd name="connsiteX205-411" fmla="*/ 4184149 w 6006665"/>
                        <a:gd name="connsiteY205-412" fmla="*/ 2472441 h 3006470"/>
                        <a:gd name="connsiteX206-413" fmla="*/ 4177332 w 6006665"/>
                        <a:gd name="connsiteY206-414" fmla="*/ 2542887 h 3006470"/>
                        <a:gd name="connsiteX207-415" fmla="*/ 4161425 w 6006665"/>
                        <a:gd name="connsiteY207-416" fmla="*/ 2629241 h 3006470"/>
                        <a:gd name="connsiteX208-417" fmla="*/ 4109158 w 6006665"/>
                        <a:gd name="connsiteY208-418" fmla="*/ 2708777 h 3006470"/>
                        <a:gd name="connsiteX209-419" fmla="*/ 4097796 w 6006665"/>
                        <a:gd name="connsiteY209-420" fmla="*/ 2747409 h 3006470"/>
                        <a:gd name="connsiteX210-421" fmla="*/ 4043257 w 6006665"/>
                        <a:gd name="connsiteY210-422" fmla="*/ 2806493 h 3006470"/>
                        <a:gd name="connsiteX211-423" fmla="*/ 3995535 w 6006665"/>
                        <a:gd name="connsiteY211-424" fmla="*/ 2865577 h 3006470"/>
                        <a:gd name="connsiteX212-425" fmla="*/ 3975083 w 6006665"/>
                        <a:gd name="connsiteY212-426" fmla="*/ 2897392 h 3006470"/>
                        <a:gd name="connsiteX213-427" fmla="*/ 3925089 w 6006665"/>
                        <a:gd name="connsiteY213-428" fmla="*/ 2924661 h 3006470"/>
                        <a:gd name="connsiteX214-429" fmla="*/ 3913182 w 6006665"/>
                        <a:gd name="connsiteY214-430" fmla="*/ 2924661 h 3006470"/>
                        <a:gd name="connsiteX215-431" fmla="*/ 3904637 w 6006665"/>
                        <a:gd name="connsiteY215-432" fmla="*/ 2924661 h 3006470"/>
                        <a:gd name="connsiteX216-433" fmla="*/ 3892729 w 6006665"/>
                        <a:gd name="connsiteY216-434" fmla="*/ 2924661 h 3006470"/>
                        <a:gd name="connsiteX217-435" fmla="*/ 3871063 w 6006665"/>
                        <a:gd name="connsiteY217-436" fmla="*/ 2908412 h 3006470"/>
                        <a:gd name="connsiteX218-437" fmla="*/ 3829645 w 6006665"/>
                        <a:gd name="connsiteY218-438" fmla="*/ 2936024 h 3006470"/>
                        <a:gd name="connsiteX219-439" fmla="*/ 3822828 w 6006665"/>
                        <a:gd name="connsiteY219-440" fmla="*/ 2956476 h 3006470"/>
                        <a:gd name="connsiteX220-441" fmla="*/ 3818283 w 6006665"/>
                        <a:gd name="connsiteY220-442" fmla="*/ 2947386 h 3006470"/>
                        <a:gd name="connsiteX221-443" fmla="*/ 3818283 w 6006665"/>
                        <a:gd name="connsiteY221-444" fmla="*/ 2935660 h 3006470"/>
                        <a:gd name="connsiteX222-445" fmla="*/ 3817738 w 6006665"/>
                        <a:gd name="connsiteY222-446" fmla="*/ 2936024 h 3006470"/>
                        <a:gd name="connsiteX223-447" fmla="*/ 3810921 w 6006665"/>
                        <a:gd name="connsiteY223-448" fmla="*/ 2956476 h 3006470"/>
                        <a:gd name="connsiteX224-449" fmla="*/ 3806376 w 6006665"/>
                        <a:gd name="connsiteY224-450" fmla="*/ 2947386 h 3006470"/>
                        <a:gd name="connsiteX225-451" fmla="*/ 3806376 w 6006665"/>
                        <a:gd name="connsiteY225-452" fmla="*/ 2920116 h 3006470"/>
                        <a:gd name="connsiteX226-453" fmla="*/ 3818283 w 6006665"/>
                        <a:gd name="connsiteY226-454" fmla="*/ 2920116 h 3006470"/>
                        <a:gd name="connsiteX227-455" fmla="*/ 3826828 w 6006665"/>
                        <a:gd name="connsiteY227-456" fmla="*/ 2920116 h 3006470"/>
                        <a:gd name="connsiteX228-457" fmla="*/ 3833645 w 6006665"/>
                        <a:gd name="connsiteY228-458" fmla="*/ 2861032 h 3006470"/>
                        <a:gd name="connsiteX229-459" fmla="*/ 3822283 w 6006665"/>
                        <a:gd name="connsiteY229-460" fmla="*/ 2817856 h 3006470"/>
                        <a:gd name="connsiteX230-461" fmla="*/ 3849553 w 6006665"/>
                        <a:gd name="connsiteY230-462" fmla="*/ 2795131 h 3006470"/>
                        <a:gd name="connsiteX231-463" fmla="*/ 3858814 w 6006665"/>
                        <a:gd name="connsiteY231-464" fmla="*/ 2797336 h 3006470"/>
                        <a:gd name="connsiteX232-465" fmla="*/ 3861460 w 6006665"/>
                        <a:gd name="connsiteY232-466" fmla="*/ 2795131 h 3006470"/>
                        <a:gd name="connsiteX233-467" fmla="*/ 3898487 w 6006665"/>
                        <a:gd name="connsiteY233-468" fmla="*/ 2803947 h 3006470"/>
                        <a:gd name="connsiteX234-469" fmla="*/ 3919999 w 6006665"/>
                        <a:gd name="connsiteY234-470" fmla="*/ 2758772 h 3006470"/>
                        <a:gd name="connsiteX235-471" fmla="*/ 3935906 w 6006665"/>
                        <a:gd name="connsiteY235-472" fmla="*/ 2699687 h 3006470"/>
                        <a:gd name="connsiteX236-473" fmla="*/ 3947269 w 6006665"/>
                        <a:gd name="connsiteY236-474" fmla="*/ 2676963 h 3006470"/>
                        <a:gd name="connsiteX237-475" fmla="*/ 3966292 w 6006665"/>
                        <a:gd name="connsiteY237-476" fmla="*/ 2632575 h 3006470"/>
                        <a:gd name="connsiteX238-477" fmla="*/ 3915999 w 6006665"/>
                        <a:gd name="connsiteY238-478" fmla="*/ 2645148 h 3006470"/>
                        <a:gd name="connsiteX239-479" fmla="*/ 3888729 w 6006665"/>
                        <a:gd name="connsiteY239-480" fmla="*/ 2667873 h 3006470"/>
                        <a:gd name="connsiteX240-481" fmla="*/ 3876822 w 6006665"/>
                        <a:gd name="connsiteY240-482" fmla="*/ 2667873 h 3006470"/>
                        <a:gd name="connsiteX241-483" fmla="*/ 3829645 w 6006665"/>
                        <a:gd name="connsiteY241-484" fmla="*/ 2667873 h 3006470"/>
                        <a:gd name="connsiteX242-485" fmla="*/ 3817738 w 6006665"/>
                        <a:gd name="connsiteY242-486" fmla="*/ 2667873 h 3006470"/>
                        <a:gd name="connsiteX243-487" fmla="*/ 3801831 w 6006665"/>
                        <a:gd name="connsiteY243-488" fmla="*/ 2613334 h 3006470"/>
                        <a:gd name="connsiteX244-489" fmla="*/ 3758654 w 6006665"/>
                        <a:gd name="connsiteY244-490" fmla="*/ 2574702 h 3006470"/>
                        <a:gd name="connsiteX245-491" fmla="*/ 3692753 w 6006665"/>
                        <a:gd name="connsiteY245-492" fmla="*/ 2558795 h 3006470"/>
                        <a:gd name="connsiteX246-493" fmla="*/ 3683663 w 6006665"/>
                        <a:gd name="connsiteY246-494" fmla="*/ 2499711 h 3006470"/>
                        <a:gd name="connsiteX247-495" fmla="*/ 3672301 w 6006665"/>
                        <a:gd name="connsiteY247-496" fmla="*/ 2467896 h 3006470"/>
                        <a:gd name="connsiteX248-497" fmla="*/ 3656393 w 6006665"/>
                        <a:gd name="connsiteY248-498" fmla="*/ 2440627 h 3006470"/>
                        <a:gd name="connsiteX249-499" fmla="*/ 3633669 w 6006665"/>
                        <a:gd name="connsiteY249-500" fmla="*/ 2381542 h 3006470"/>
                        <a:gd name="connsiteX250-501" fmla="*/ 3601854 w 6006665"/>
                        <a:gd name="connsiteY250-502" fmla="*/ 2361090 h 3006470"/>
                        <a:gd name="connsiteX251-503" fmla="*/ 3545995 w 6006665"/>
                        <a:gd name="connsiteY251-504" fmla="*/ 2339606 h 3006470"/>
                        <a:gd name="connsiteX252-505" fmla="*/ 3506955 w 6006665"/>
                        <a:gd name="connsiteY252-506" fmla="*/ 2345183 h 3006470"/>
                        <a:gd name="connsiteX253-507" fmla="*/ 3463779 w 6006665"/>
                        <a:gd name="connsiteY253-508" fmla="*/ 2354273 h 3006470"/>
                        <a:gd name="connsiteX254-509" fmla="*/ 3431964 w 6006665"/>
                        <a:gd name="connsiteY254-510" fmla="*/ 2381542 h 3006470"/>
                        <a:gd name="connsiteX255-511" fmla="*/ 3452416 w 6006665"/>
                        <a:gd name="connsiteY255-512" fmla="*/ 2397450 h 3006470"/>
                        <a:gd name="connsiteX256-513" fmla="*/ 3452416 w 6006665"/>
                        <a:gd name="connsiteY256-514" fmla="*/ 2429264 h 3006470"/>
                        <a:gd name="connsiteX257-515" fmla="*/ 3431964 w 6006665"/>
                        <a:gd name="connsiteY257-516" fmla="*/ 2451989 h 3006470"/>
                        <a:gd name="connsiteX258-517" fmla="*/ 3400150 w 6006665"/>
                        <a:gd name="connsiteY258-518" fmla="*/ 2511073 h 3006470"/>
                        <a:gd name="connsiteX259-519" fmla="*/ 3400150 w 6006665"/>
                        <a:gd name="connsiteY259-520" fmla="*/ 2538343 h 3006470"/>
                        <a:gd name="connsiteX260-521" fmla="*/ 3350155 w 6006665"/>
                        <a:gd name="connsiteY260-522" fmla="*/ 2570157 h 3006470"/>
                        <a:gd name="connsiteX261-523" fmla="*/ 3342342 w 6006665"/>
                        <a:gd name="connsiteY261-524" fmla="*/ 2567553 h 3006470"/>
                        <a:gd name="connsiteX262-525" fmla="*/ 3338249 w 6006665"/>
                        <a:gd name="connsiteY262-526" fmla="*/ 2570157 h 3006470"/>
                        <a:gd name="connsiteX263-527" fmla="*/ 3290527 w 6006665"/>
                        <a:gd name="connsiteY263-528" fmla="*/ 2554250 h 3006470"/>
                        <a:gd name="connsiteX264-529" fmla="*/ 3259257 w 6006665"/>
                        <a:gd name="connsiteY264-530" fmla="*/ 2554250 h 3006470"/>
                        <a:gd name="connsiteX265-531" fmla="*/ 3247350 w 6006665"/>
                        <a:gd name="connsiteY265-532" fmla="*/ 2554250 h 3006470"/>
                        <a:gd name="connsiteX266-533" fmla="*/ 3231443 w 6006665"/>
                        <a:gd name="connsiteY266-534" fmla="*/ 2538343 h 3006470"/>
                        <a:gd name="connsiteX267-535" fmla="*/ 3213271 w 6006665"/>
                        <a:gd name="connsiteY267-536" fmla="*/ 2533799 h 3006470"/>
                        <a:gd name="connsiteX268-537" fmla="*/ 3168359 w 6006665"/>
                        <a:gd name="connsiteY268-538" fmla="*/ 2570157 h 3006470"/>
                        <a:gd name="connsiteX269-539" fmla="*/ 3120637 w 6006665"/>
                        <a:gd name="connsiteY269-540" fmla="*/ 2581519 h 3006470"/>
                        <a:gd name="connsiteX270-541" fmla="*/ 3082005 w 6006665"/>
                        <a:gd name="connsiteY270-542" fmla="*/ 2597427 h 3006470"/>
                        <a:gd name="connsiteX271-543" fmla="*/ 3074460 w 6006665"/>
                        <a:gd name="connsiteY271-544" fmla="*/ 2595630 h 3006470"/>
                        <a:gd name="connsiteX272-545" fmla="*/ 3070098 w 6006665"/>
                        <a:gd name="connsiteY272-546" fmla="*/ 2597427 h 3006470"/>
                        <a:gd name="connsiteX273-547" fmla="*/ 3022376 w 6006665"/>
                        <a:gd name="connsiteY273-548" fmla="*/ 2586064 h 3006470"/>
                        <a:gd name="connsiteX274-549" fmla="*/ 3000196 w 6006665"/>
                        <a:gd name="connsiteY274-550" fmla="*/ 2586064 h 3006470"/>
                        <a:gd name="connsiteX275-551" fmla="*/ 2988289 w 6006665"/>
                        <a:gd name="connsiteY275-552" fmla="*/ 2586064 h 3006470"/>
                        <a:gd name="connsiteX276-553" fmla="*/ 2967837 w 6006665"/>
                        <a:gd name="connsiteY276-554" fmla="*/ 2554250 h 3006470"/>
                        <a:gd name="connsiteX277-555" fmla="*/ 2929205 w 6006665"/>
                        <a:gd name="connsiteY277-556" fmla="*/ 2526980 h 3006470"/>
                        <a:gd name="connsiteX278-557" fmla="*/ 2902153 w 6006665"/>
                        <a:gd name="connsiteY278-558" fmla="*/ 2523116 h 3006470"/>
                        <a:gd name="connsiteX279-559" fmla="*/ 2861576 w 6006665"/>
                        <a:gd name="connsiteY279-560" fmla="*/ 2526980 h 3006470"/>
                        <a:gd name="connsiteX280-561" fmla="*/ 2822944 w 6006665"/>
                        <a:gd name="connsiteY280-562" fmla="*/ 2538343 h 3006470"/>
                        <a:gd name="connsiteX281-563" fmla="*/ 2818139 w 6006665"/>
                        <a:gd name="connsiteY281-564" fmla="*/ 2536254 h 3006470"/>
                        <a:gd name="connsiteX282-565" fmla="*/ 2811037 w 6006665"/>
                        <a:gd name="connsiteY282-566" fmla="*/ 2538343 h 3006470"/>
                        <a:gd name="connsiteX283-567" fmla="*/ 2758770 w 6006665"/>
                        <a:gd name="connsiteY283-568" fmla="*/ 2515618 h 3006470"/>
                        <a:gd name="connsiteX284-569" fmla="*/ 2751953 w 6006665"/>
                        <a:gd name="connsiteY284-570" fmla="*/ 2472441 h 3006470"/>
                        <a:gd name="connsiteX285-571" fmla="*/ 2708776 w 6006665"/>
                        <a:gd name="connsiteY285-572" fmla="*/ 2456534 h 3006470"/>
                        <a:gd name="connsiteX286-573" fmla="*/ 2676962 w 6006665"/>
                        <a:gd name="connsiteY286-574" fmla="*/ 2451989 h 3006470"/>
                        <a:gd name="connsiteX287-575" fmla="*/ 2642534 w 6006665"/>
                        <a:gd name="connsiteY287-576" fmla="*/ 2430245 h 3006470"/>
                        <a:gd name="connsiteX288-577" fmla="*/ 2609333 w 6006665"/>
                        <a:gd name="connsiteY288-578" fmla="*/ 2488348 h 3006470"/>
                        <a:gd name="connsiteX289-579" fmla="*/ 2625240 w 6006665"/>
                        <a:gd name="connsiteY289-580" fmla="*/ 2522435 h 3006470"/>
                        <a:gd name="connsiteX290-581" fmla="*/ 2586608 w 6006665"/>
                        <a:gd name="connsiteY290-582" fmla="*/ 2558795 h 3006470"/>
                        <a:gd name="connsiteX291-583" fmla="*/ 2577105 w 6006665"/>
                        <a:gd name="connsiteY291-584" fmla="*/ 2556532 h 3006470"/>
                        <a:gd name="connsiteX292-585" fmla="*/ 2574701 w 6006665"/>
                        <a:gd name="connsiteY292-586" fmla="*/ 2558795 h 3006470"/>
                        <a:gd name="connsiteX293-587" fmla="*/ 2526979 w 6006665"/>
                        <a:gd name="connsiteY293-588" fmla="*/ 2547432 h 3006470"/>
                        <a:gd name="connsiteX294-589" fmla="*/ 2490620 w 6006665"/>
                        <a:gd name="connsiteY294-590" fmla="*/ 2542887 h 3006470"/>
                        <a:gd name="connsiteX295-591" fmla="*/ 2463350 w 6006665"/>
                        <a:gd name="connsiteY295-592" fmla="*/ 2515618 h 3006470"/>
                        <a:gd name="connsiteX296-593" fmla="*/ 2436625 w 6006665"/>
                        <a:gd name="connsiteY296-594" fmla="*/ 2515618 h 3006470"/>
                        <a:gd name="connsiteX297-595" fmla="*/ 2424718 w 6006665"/>
                        <a:gd name="connsiteY297-596" fmla="*/ 2515618 h 3006470"/>
                        <a:gd name="connsiteX298-597" fmla="*/ 2398858 w 6006665"/>
                        <a:gd name="connsiteY298-598" fmla="*/ 2502687 h 3006470"/>
                        <a:gd name="connsiteX299-599" fmla="*/ 2350272 w 6006665"/>
                        <a:gd name="connsiteY299-600" fmla="*/ 2526980 h 3006470"/>
                        <a:gd name="connsiteX300-601" fmla="*/ 2282098 w 6006665"/>
                        <a:gd name="connsiteY300-602" fmla="*/ 2574702 h 3006470"/>
                        <a:gd name="connsiteX301-603" fmla="*/ 2238921 w 6006665"/>
                        <a:gd name="connsiteY301-604" fmla="*/ 2586064 h 3006470"/>
                        <a:gd name="connsiteX302-605" fmla="*/ 2227559 w 6006665"/>
                        <a:gd name="connsiteY302-606" fmla="*/ 2590609 h 3006470"/>
                        <a:gd name="connsiteX303-607" fmla="*/ 2225178 w 6006665"/>
                        <a:gd name="connsiteY303-608" fmla="*/ 2586799 h 3006470"/>
                        <a:gd name="connsiteX304-609" fmla="*/ 2215652 w 6006665"/>
                        <a:gd name="connsiteY304-610" fmla="*/ 2590609 h 3006470"/>
                        <a:gd name="connsiteX305-611" fmla="*/ 2193596 w 6006665"/>
                        <a:gd name="connsiteY305-612" fmla="*/ 2555320 h 3006470"/>
                        <a:gd name="connsiteX306-613" fmla="*/ 2157112 w 6006665"/>
                        <a:gd name="connsiteY306-614" fmla="*/ 2558795 h 3006470"/>
                        <a:gd name="connsiteX307-615" fmla="*/ 2156291 w 6006665"/>
                        <a:gd name="connsiteY307-616" fmla="*/ 2557739 h 3006470"/>
                        <a:gd name="connsiteX308-617" fmla="*/ 2145205 w 6006665"/>
                        <a:gd name="connsiteY308-618" fmla="*/ 2558795 h 3006470"/>
                        <a:gd name="connsiteX309-619" fmla="*/ 2129298 w 6006665"/>
                        <a:gd name="connsiteY309-620" fmla="*/ 2538343 h 3006470"/>
                        <a:gd name="connsiteX310-621" fmla="*/ 2102029 w 6006665"/>
                        <a:gd name="connsiteY310-622" fmla="*/ 2526980 h 3006470"/>
                        <a:gd name="connsiteX311-623" fmla="*/ 2086121 w 6006665"/>
                        <a:gd name="connsiteY311-624" fmla="*/ 2495166 h 3006470"/>
                        <a:gd name="connsiteX312-625" fmla="*/ 2070005 w 6006665"/>
                        <a:gd name="connsiteY312-626" fmla="*/ 2486212 h 3006470"/>
                        <a:gd name="connsiteX313-627" fmla="*/ 2027582 w 6006665"/>
                        <a:gd name="connsiteY313-628" fmla="*/ 2499711 h 3006470"/>
                        <a:gd name="connsiteX314-629" fmla="*/ 2023845 w 6006665"/>
                        <a:gd name="connsiteY314-630" fmla="*/ 2497111 h 3006470"/>
                        <a:gd name="connsiteX315-631" fmla="*/ 2018675 w 6006665"/>
                        <a:gd name="connsiteY315-632" fmla="*/ 2499711 h 3006470"/>
                        <a:gd name="connsiteX316-633" fmla="*/ 1971363 w 6006665"/>
                        <a:gd name="connsiteY316-634" fmla="*/ 2468885 h 3006470"/>
                        <a:gd name="connsiteX317-635" fmla="*/ 1952591 w 6006665"/>
                        <a:gd name="connsiteY317-636" fmla="*/ 2495166 h 3006470"/>
                        <a:gd name="connsiteX318-637" fmla="*/ 1947518 w 6006665"/>
                        <a:gd name="connsiteY318-638" fmla="*/ 2485599 h 3006470"/>
                        <a:gd name="connsiteX319-639" fmla="*/ 1940684 w 6006665"/>
                        <a:gd name="connsiteY319-640" fmla="*/ 2495166 h 3006470"/>
                        <a:gd name="connsiteX320-641" fmla="*/ 1861147 w 6006665"/>
                        <a:gd name="connsiteY320-642" fmla="*/ 2345183 h 3006470"/>
                        <a:gd name="connsiteX321-643" fmla="*/ 1811153 w 6006665"/>
                        <a:gd name="connsiteY321-644" fmla="*/ 2295189 h 3006470"/>
                        <a:gd name="connsiteX322-645" fmla="*/ 1813950 w 6006665"/>
                        <a:gd name="connsiteY322-646" fmla="*/ 2292043 h 3006470"/>
                        <a:gd name="connsiteX323-647" fmla="*/ 1748069 w 6006665"/>
                        <a:gd name="connsiteY323-648" fmla="*/ 2333821 h 3006470"/>
                        <a:gd name="connsiteX324-649" fmla="*/ 1711709 w 6006665"/>
                        <a:gd name="connsiteY324-650" fmla="*/ 2338366 h 3006470"/>
                        <a:gd name="connsiteX325-651" fmla="*/ 1711926 w 6006665"/>
                        <a:gd name="connsiteY325-652" fmla="*/ 2336850 h 3006470"/>
                        <a:gd name="connsiteX326-653" fmla="*/ 1699803 w 6006665"/>
                        <a:gd name="connsiteY326-654" fmla="*/ 2338366 h 3006470"/>
                        <a:gd name="connsiteX327-655" fmla="*/ 1704347 w 6006665"/>
                        <a:gd name="connsiteY327-656" fmla="*/ 2306551 h 3006470"/>
                        <a:gd name="connsiteX328-657" fmla="*/ 1662460 w 6006665"/>
                        <a:gd name="connsiteY328-658" fmla="*/ 2288600 h 3006470"/>
                        <a:gd name="connsiteX329-659" fmla="*/ 1629901 w 6006665"/>
                        <a:gd name="connsiteY329-660" fmla="*/ 2302006 h 3006470"/>
                        <a:gd name="connsiteX330-661" fmla="*/ 1629300 w 6006665"/>
                        <a:gd name="connsiteY330-662" fmla="*/ 2297351 h 3006470"/>
                        <a:gd name="connsiteX331-663" fmla="*/ 1617994 w 6006665"/>
                        <a:gd name="connsiteY331-664" fmla="*/ 2302006 h 3006470"/>
                        <a:gd name="connsiteX332-665" fmla="*/ 1608904 w 6006665"/>
                        <a:gd name="connsiteY332-666" fmla="*/ 2231560 h 3006470"/>
                        <a:gd name="connsiteX333-667" fmla="*/ 1552684 w 6006665"/>
                        <a:gd name="connsiteY333-668" fmla="*/ 2221867 h 3006470"/>
                        <a:gd name="connsiteX334-669" fmla="*/ 1518550 w 6006665"/>
                        <a:gd name="connsiteY334-670" fmla="*/ 2247467 h 3006470"/>
                        <a:gd name="connsiteX335-671" fmla="*/ 1425379 w 6006665"/>
                        <a:gd name="connsiteY335-672" fmla="*/ 2267919 h 3006470"/>
                        <a:gd name="connsiteX336-673" fmla="*/ 1409472 w 6006665"/>
                        <a:gd name="connsiteY336-674" fmla="*/ 2286099 h 3006470"/>
                        <a:gd name="connsiteX337-675" fmla="*/ 1270852 w 6006665"/>
                        <a:gd name="connsiteY337-676" fmla="*/ 2306551 h 3006470"/>
                        <a:gd name="connsiteX338-677" fmla="*/ 1254945 w 6006665"/>
                        <a:gd name="connsiteY338-678" fmla="*/ 2327003 h 3006470"/>
                        <a:gd name="connsiteX339-679" fmla="*/ 1282214 w 6006665"/>
                        <a:gd name="connsiteY339-680" fmla="*/ 2370180 h 3006470"/>
                        <a:gd name="connsiteX340-681" fmla="*/ 1243582 w 6006665"/>
                        <a:gd name="connsiteY340-682" fmla="*/ 2386087 h 3006470"/>
                        <a:gd name="connsiteX341-683" fmla="*/ 1254945 w 6006665"/>
                        <a:gd name="connsiteY341-684" fmla="*/ 2404267 h 3006470"/>
                        <a:gd name="connsiteX342-685" fmla="*/ 1216313 w 6006665"/>
                        <a:gd name="connsiteY342-686" fmla="*/ 2429264 h 3006470"/>
                        <a:gd name="connsiteX343-687" fmla="*/ 1275397 w 6006665"/>
                        <a:gd name="connsiteY343-688" fmla="*/ 2472441 h 3006470"/>
                        <a:gd name="connsiteX344-689" fmla="*/ 1270852 w 6006665"/>
                        <a:gd name="connsiteY344-690" fmla="*/ 2499711 h 3006470"/>
                        <a:gd name="connsiteX345-691" fmla="*/ 1259108 w 6006665"/>
                        <a:gd name="connsiteY345-692" fmla="*/ 2498732 h 3006470"/>
                        <a:gd name="connsiteX346-693" fmla="*/ 1258945 w 6006665"/>
                        <a:gd name="connsiteY346-694" fmla="*/ 2499711 h 3006470"/>
                        <a:gd name="connsiteX347-695" fmla="*/ 1215644 w 6006665"/>
                        <a:gd name="connsiteY347-696" fmla="*/ 2496102 h 3006470"/>
                        <a:gd name="connsiteX348-697" fmla="*/ 1204950 w 6006665"/>
                        <a:gd name="connsiteY348-698" fmla="*/ 2511073 h 3006470"/>
                        <a:gd name="connsiteX349-699" fmla="*/ 1196495 w 6006665"/>
                        <a:gd name="connsiteY349-700" fmla="*/ 2506241 h 3006470"/>
                        <a:gd name="connsiteX350-701" fmla="*/ 1193043 w 6006665"/>
                        <a:gd name="connsiteY350-702" fmla="*/ 2511073 h 3006470"/>
                        <a:gd name="connsiteX351-703" fmla="*/ 1145322 w 6006665"/>
                        <a:gd name="connsiteY351-704" fmla="*/ 2483803 h 3006470"/>
                        <a:gd name="connsiteX352-705" fmla="*/ 1098145 w 6006665"/>
                        <a:gd name="connsiteY352-706" fmla="*/ 2483803 h 3006470"/>
                        <a:gd name="connsiteX353-707" fmla="*/ 1061785 w 6006665"/>
                        <a:gd name="connsiteY353-708" fmla="*/ 2511073 h 3006470"/>
                        <a:gd name="connsiteX354-709" fmla="*/ 1055322 w 6006665"/>
                        <a:gd name="connsiteY354-710" fmla="*/ 2506990 h 3006470"/>
                        <a:gd name="connsiteX355-711" fmla="*/ 1049878 w 6006665"/>
                        <a:gd name="connsiteY355-712" fmla="*/ 2511073 h 3006470"/>
                        <a:gd name="connsiteX356-713" fmla="*/ 1006701 w 6006665"/>
                        <a:gd name="connsiteY356-714" fmla="*/ 2483803 h 3006470"/>
                        <a:gd name="connsiteX357-715" fmla="*/ 924893 w 6006665"/>
                        <a:gd name="connsiteY357-716" fmla="*/ 2447444 h 3006470"/>
                        <a:gd name="connsiteX358-717" fmla="*/ 877716 w 6006665"/>
                        <a:gd name="connsiteY358-718" fmla="*/ 2447444 h 3006470"/>
                        <a:gd name="connsiteX359-719" fmla="*/ 802724 w 6006665"/>
                        <a:gd name="connsiteY359-720" fmla="*/ 2511073 h 3006470"/>
                        <a:gd name="connsiteX360-721" fmla="*/ 798179 w 6006665"/>
                        <a:gd name="connsiteY360-722" fmla="*/ 2554250 h 3006470"/>
                        <a:gd name="connsiteX361-723" fmla="*/ 787406 w 6006665"/>
                        <a:gd name="connsiteY361-724" fmla="*/ 2543477 h 3006470"/>
                        <a:gd name="connsiteX362-725" fmla="*/ 786272 w 6006665"/>
                        <a:gd name="connsiteY362-726" fmla="*/ 2554250 h 3006470"/>
                        <a:gd name="connsiteX363-727" fmla="*/ 756063 w 6006665"/>
                        <a:gd name="connsiteY363-728" fmla="*/ 2524040 h 3006470"/>
                        <a:gd name="connsiteX364-729" fmla="*/ 732278 w 6006665"/>
                        <a:gd name="connsiteY364-730" fmla="*/ 2581519 h 3006470"/>
                        <a:gd name="connsiteX365-731" fmla="*/ 743640 w 6006665"/>
                        <a:gd name="connsiteY365-732" fmla="*/ 2590609 h 3006470"/>
                        <a:gd name="connsiteX366-733" fmla="*/ 723188 w 6006665"/>
                        <a:gd name="connsiteY366-734" fmla="*/ 2633786 h 3006470"/>
                        <a:gd name="connsiteX367-735" fmla="*/ 747026 w 6006665"/>
                        <a:gd name="connsiteY367-736" fmla="*/ 2670627 h 3006470"/>
                        <a:gd name="connsiteX368-737" fmla="*/ 763548 w 6006665"/>
                        <a:gd name="connsiteY368-738" fmla="*/ 2667873 h 3006470"/>
                        <a:gd name="connsiteX369-739" fmla="*/ 764871 w 6006665"/>
                        <a:gd name="connsiteY369-740" fmla="*/ 2669637 h 3006470"/>
                        <a:gd name="connsiteX370-741" fmla="*/ 775455 w 6006665"/>
                        <a:gd name="connsiteY370-742" fmla="*/ 2667873 h 3006470"/>
                        <a:gd name="connsiteX371-743" fmla="*/ 802724 w 6006665"/>
                        <a:gd name="connsiteY371-744" fmla="*/ 2704232 h 3006470"/>
                        <a:gd name="connsiteX372-745" fmla="*/ 798179 w 6006665"/>
                        <a:gd name="connsiteY372-746" fmla="*/ 2731502 h 3006470"/>
                        <a:gd name="connsiteX373-747" fmla="*/ 818632 w 6006665"/>
                        <a:gd name="connsiteY373-748" fmla="*/ 2742864 h 3006470"/>
                        <a:gd name="connsiteX374-749" fmla="*/ 802724 w 6006665"/>
                        <a:gd name="connsiteY374-750" fmla="*/ 2774679 h 3006470"/>
                        <a:gd name="connsiteX375-751" fmla="*/ 766365 w 6006665"/>
                        <a:gd name="connsiteY375-752" fmla="*/ 2779224 h 3006470"/>
                        <a:gd name="connsiteX376-753" fmla="*/ 727733 w 6006665"/>
                        <a:gd name="connsiteY376-754" fmla="*/ 2838308 h 3006470"/>
                        <a:gd name="connsiteX377-755" fmla="*/ 759548 w 6006665"/>
                        <a:gd name="connsiteY377-756" fmla="*/ 2881485 h 3006470"/>
                        <a:gd name="connsiteX378-757" fmla="*/ 759548 w 6006665"/>
                        <a:gd name="connsiteY378-758" fmla="*/ 2920116 h 3006470"/>
                        <a:gd name="connsiteX379-759" fmla="*/ 798179 w 6006665"/>
                        <a:gd name="connsiteY379-760" fmla="*/ 2979201 h 3006470"/>
                        <a:gd name="connsiteX380-761" fmla="*/ 775455 w 6006665"/>
                        <a:gd name="connsiteY380-762" fmla="*/ 2995108 h 3006470"/>
                        <a:gd name="connsiteX381-763" fmla="*/ 770910 w 6006665"/>
                        <a:gd name="connsiteY381-764" fmla="*/ 3006470 h 3006470"/>
                        <a:gd name="connsiteX382-765" fmla="*/ 759003 w 6006665"/>
                        <a:gd name="connsiteY382-766" fmla="*/ 3006470 h 3006470"/>
                        <a:gd name="connsiteX383-767" fmla="*/ 755003 w 6006665"/>
                        <a:gd name="connsiteY383-768" fmla="*/ 3006470 h 3006470"/>
                        <a:gd name="connsiteX384-769" fmla="*/ 743096 w 6006665"/>
                        <a:gd name="connsiteY384-770" fmla="*/ 3006470 h 3006470"/>
                        <a:gd name="connsiteX385-771" fmla="*/ 715826 w 6006665"/>
                        <a:gd name="connsiteY385-772" fmla="*/ 2972383 h 3006470"/>
                        <a:gd name="connsiteX386-773" fmla="*/ 704464 w 6006665"/>
                        <a:gd name="connsiteY386-774" fmla="*/ 2972383 h 3006470"/>
                        <a:gd name="connsiteX387-775" fmla="*/ 684012 w 6006665"/>
                        <a:gd name="connsiteY387-776" fmla="*/ 2963293 h 3006470"/>
                        <a:gd name="connsiteX388-777" fmla="*/ 672649 w 6006665"/>
                        <a:gd name="connsiteY388-778" fmla="*/ 2940569 h 3006470"/>
                        <a:gd name="connsiteX389-779" fmla="*/ 645222 w 6006665"/>
                        <a:gd name="connsiteY389-780" fmla="*/ 2932732 h 3006470"/>
                        <a:gd name="connsiteX390-781" fmla="*/ 625472 w 6006665"/>
                        <a:gd name="connsiteY390-782" fmla="*/ 2936024 h 3006470"/>
                        <a:gd name="connsiteX391-783" fmla="*/ 623771 w 6006665"/>
                        <a:gd name="connsiteY391-784" fmla="*/ 2934323 h 3006470"/>
                        <a:gd name="connsiteX392-785" fmla="*/ 613565 w 6006665"/>
                        <a:gd name="connsiteY392-786" fmla="*/ 2936024 h 3006470"/>
                        <a:gd name="connsiteX393-787" fmla="*/ 609020 w 6006665"/>
                        <a:gd name="connsiteY393-788" fmla="*/ 2931479 h 3006470"/>
                        <a:gd name="connsiteX394-789" fmla="*/ 559026 w 6006665"/>
                        <a:gd name="connsiteY394-790" fmla="*/ 2904209 h 3006470"/>
                        <a:gd name="connsiteX395-791" fmla="*/ 506760 w 6006665"/>
                        <a:gd name="connsiteY395-792" fmla="*/ 2897392 h 3006470"/>
                        <a:gd name="connsiteX396-793" fmla="*/ 483280 w 6006665"/>
                        <a:gd name="connsiteY396-794" fmla="*/ 2890683 h 3006470"/>
                        <a:gd name="connsiteX397-795" fmla="*/ 480035 w 6006665"/>
                        <a:gd name="connsiteY397-796" fmla="*/ 2892847 h 3006470"/>
                        <a:gd name="connsiteX398-797" fmla="*/ 475042 w 6006665"/>
                        <a:gd name="connsiteY398-798" fmla="*/ 2888329 h 3006470"/>
                        <a:gd name="connsiteX399-799" fmla="*/ 474945 w 6006665"/>
                        <a:gd name="connsiteY399-800" fmla="*/ 2888302 h 3006470"/>
                        <a:gd name="connsiteX400-801" fmla="*/ 468128 w 6006665"/>
                        <a:gd name="connsiteY400-802" fmla="*/ 2892847 h 3006470"/>
                        <a:gd name="connsiteX401-803" fmla="*/ 420406 w 6006665"/>
                        <a:gd name="connsiteY401-804" fmla="*/ 2849670 h 3006470"/>
                        <a:gd name="connsiteX402-805" fmla="*/ 381774 w 6006665"/>
                        <a:gd name="connsiteY402-806" fmla="*/ 2833763 h 3006470"/>
                        <a:gd name="connsiteX403-807" fmla="*/ 349960 w 6006665"/>
                        <a:gd name="connsiteY403-808" fmla="*/ 2801948 h 3006470"/>
                        <a:gd name="connsiteX404-809" fmla="*/ 377229 w 6006665"/>
                        <a:gd name="connsiteY404-810" fmla="*/ 2795131 h 3006470"/>
                        <a:gd name="connsiteX405-811" fmla="*/ 404499 w 6006665"/>
                        <a:gd name="connsiteY405-812" fmla="*/ 2747409 h 3006470"/>
                        <a:gd name="connsiteX406-813" fmla="*/ 388591 w 6006665"/>
                        <a:gd name="connsiteY406-814" fmla="*/ 2731502 h 3006470"/>
                        <a:gd name="connsiteX407-815" fmla="*/ 440858 w 6006665"/>
                        <a:gd name="connsiteY407-816" fmla="*/ 2704232 h 3006470"/>
                        <a:gd name="connsiteX408-817" fmla="*/ 440858 w 6006665"/>
                        <a:gd name="connsiteY408-818" fmla="*/ 2701176 h 3006470"/>
                        <a:gd name="connsiteX409-819" fmla="*/ 416406 w 6006665"/>
                        <a:gd name="connsiteY409-820" fmla="*/ 2704232 h 3006470"/>
                        <a:gd name="connsiteX410-821" fmla="*/ 416406 w 6006665"/>
                        <a:gd name="connsiteY410-822" fmla="*/ 2702744 h 3006470"/>
                        <a:gd name="connsiteX411-823" fmla="*/ 404499 w 6006665"/>
                        <a:gd name="connsiteY411-824" fmla="*/ 2704232 h 3006470"/>
                        <a:gd name="connsiteX412-825" fmla="*/ 404499 w 6006665"/>
                        <a:gd name="connsiteY412-826" fmla="*/ 2683780 h 3006470"/>
                        <a:gd name="connsiteX413-827" fmla="*/ 424951 w 6006665"/>
                        <a:gd name="connsiteY413-828" fmla="*/ 2667873 h 3006470"/>
                        <a:gd name="connsiteX414-829" fmla="*/ 463583 w 6006665"/>
                        <a:gd name="connsiteY414-830" fmla="*/ 2661056 h 3006470"/>
                        <a:gd name="connsiteX415-831" fmla="*/ 468128 w 6006665"/>
                        <a:gd name="connsiteY415-832" fmla="*/ 2645148 h 3006470"/>
                        <a:gd name="connsiteX416-833" fmla="*/ 456765 w 6006665"/>
                        <a:gd name="connsiteY416-834" fmla="*/ 2613334 h 3006470"/>
                        <a:gd name="connsiteX417-835" fmla="*/ 474945 w 6006665"/>
                        <a:gd name="connsiteY417-836" fmla="*/ 2586064 h 3006470"/>
                        <a:gd name="connsiteX418-837" fmla="*/ 474945 w 6006665"/>
                        <a:gd name="connsiteY418-838" fmla="*/ 2565612 h 3006470"/>
                        <a:gd name="connsiteX419-839" fmla="*/ 420406 w 6006665"/>
                        <a:gd name="connsiteY419-840" fmla="*/ 2547432 h 3006470"/>
                        <a:gd name="connsiteX420-841" fmla="*/ 409588 w 6006665"/>
                        <a:gd name="connsiteY420-842" fmla="*/ 2547432 h 3006470"/>
                        <a:gd name="connsiteX421-843" fmla="*/ 397681 w 6006665"/>
                        <a:gd name="connsiteY421-844" fmla="*/ 2547432 h 3006470"/>
                        <a:gd name="connsiteX422-845" fmla="*/ 379485 w 6006665"/>
                        <a:gd name="connsiteY422-846" fmla="*/ 2525193 h 3006470"/>
                        <a:gd name="connsiteX423-847" fmla="*/ 357322 w 6006665"/>
                        <a:gd name="connsiteY423-848" fmla="*/ 2531525 h 3006470"/>
                        <a:gd name="connsiteX424-849" fmla="*/ 352842 w 6006665"/>
                        <a:gd name="connsiteY424-850" fmla="*/ 2529403 h 3006470"/>
                        <a:gd name="connsiteX425-851" fmla="*/ 345415 w 6006665"/>
                        <a:gd name="connsiteY425-852" fmla="*/ 2531525 h 3006470"/>
                        <a:gd name="connsiteX426-853" fmla="*/ 302238 w 6006665"/>
                        <a:gd name="connsiteY426-854" fmla="*/ 2511073 h 3006470"/>
                        <a:gd name="connsiteX427-855" fmla="*/ 302238 w 6006665"/>
                        <a:gd name="connsiteY427-856" fmla="*/ 2499711 h 3006470"/>
                        <a:gd name="connsiteX428-857" fmla="*/ 286331 w 6006665"/>
                        <a:gd name="connsiteY428-858" fmla="*/ 2472441 h 3006470"/>
                        <a:gd name="connsiteX429-859" fmla="*/ 270968 w 6006665"/>
                        <a:gd name="connsiteY429-860" fmla="*/ 2472441 h 3006470"/>
                        <a:gd name="connsiteX430-861" fmla="*/ 259061 w 6006665"/>
                        <a:gd name="connsiteY430-862" fmla="*/ 2472441 h 3006470"/>
                        <a:gd name="connsiteX431-863" fmla="*/ 254516 w 6006665"/>
                        <a:gd name="connsiteY431-864" fmla="*/ 2456534 h 3006470"/>
                        <a:gd name="connsiteX432-865" fmla="*/ 263606 w 6006665"/>
                        <a:gd name="connsiteY432-866" fmla="*/ 2440627 h 3006470"/>
                        <a:gd name="connsiteX433-867" fmla="*/ 243991 w 6006665"/>
                        <a:gd name="connsiteY433-868" fmla="*/ 2410114 h 3006470"/>
                        <a:gd name="connsiteX434-869" fmla="*/ 216429 w 6006665"/>
                        <a:gd name="connsiteY434-870" fmla="*/ 2413357 h 3006470"/>
                        <a:gd name="connsiteX435-871" fmla="*/ 212956 w 6006665"/>
                        <a:gd name="connsiteY435-872" fmla="*/ 2412365 h 3006470"/>
                        <a:gd name="connsiteX436-873" fmla="*/ 204522 w 6006665"/>
                        <a:gd name="connsiteY436-874" fmla="*/ 2413357 h 3006470"/>
                        <a:gd name="connsiteX437-875" fmla="*/ 199623 w 6006665"/>
                        <a:gd name="connsiteY437-876" fmla="*/ 2411957 h 3006470"/>
                        <a:gd name="connsiteX438-877" fmla="*/ 195977 w 6006665"/>
                        <a:gd name="connsiteY438-878" fmla="*/ 2424719 h 3006470"/>
                        <a:gd name="connsiteX439-879" fmla="*/ 184968 w 6006665"/>
                        <a:gd name="connsiteY439-880" fmla="*/ 2421574 h 3006470"/>
                        <a:gd name="connsiteX440-881" fmla="*/ 184070 w 6006665"/>
                        <a:gd name="connsiteY440-882" fmla="*/ 2424719 h 3006470"/>
                        <a:gd name="connsiteX441-883" fmla="*/ 168163 w 6006665"/>
                        <a:gd name="connsiteY441-884" fmla="*/ 2420184 h 3006470"/>
                        <a:gd name="connsiteX442-885" fmla="*/ 156800 w 6006665"/>
                        <a:gd name="connsiteY442-886" fmla="*/ 2381542 h 3006470"/>
                        <a:gd name="connsiteX443-887" fmla="*/ 152255 w 6006665"/>
                        <a:gd name="connsiteY443-888" fmla="*/ 2365635 h 3006470"/>
                        <a:gd name="connsiteX444-889" fmla="*/ 156800 w 6006665"/>
                        <a:gd name="connsiteY444-890" fmla="*/ 2361090 h 3006470"/>
                        <a:gd name="connsiteX445-891" fmla="*/ 168707 w 6006665"/>
                        <a:gd name="connsiteY445-892" fmla="*/ 2361090 h 3006470"/>
                        <a:gd name="connsiteX446-893" fmla="*/ 188615 w 6006665"/>
                        <a:gd name="connsiteY446-894" fmla="*/ 2361090 h 3006470"/>
                        <a:gd name="connsiteX447-895" fmla="*/ 199977 w 6006665"/>
                        <a:gd name="connsiteY447-896" fmla="*/ 2349728 h 3006470"/>
                        <a:gd name="connsiteX448-897" fmla="*/ 188615 w 6006665"/>
                        <a:gd name="connsiteY448-898" fmla="*/ 2327003 h 3006470"/>
                        <a:gd name="connsiteX449-899" fmla="*/ 168163 w 6006665"/>
                        <a:gd name="connsiteY449-900" fmla="*/ 2317914 h 3006470"/>
                        <a:gd name="connsiteX450-901" fmla="*/ 168163 w 6006665"/>
                        <a:gd name="connsiteY450-902" fmla="*/ 2311096 h 3006470"/>
                        <a:gd name="connsiteX451-903" fmla="*/ 152255 w 6006665"/>
                        <a:gd name="connsiteY451-904" fmla="*/ 2295189 h 3006470"/>
                        <a:gd name="connsiteX452-905" fmla="*/ 129531 w 6006665"/>
                        <a:gd name="connsiteY452-906" fmla="*/ 2258829 h 3006470"/>
                        <a:gd name="connsiteX453-907" fmla="*/ 140893 w 6006665"/>
                        <a:gd name="connsiteY453-908" fmla="*/ 2236105 h 3006470"/>
                        <a:gd name="connsiteX454-909" fmla="*/ 136348 w 6006665"/>
                        <a:gd name="connsiteY454-910" fmla="*/ 2208835 h 3006470"/>
                        <a:gd name="connsiteX455-911" fmla="*/ 103789 w 6006665"/>
                        <a:gd name="connsiteY455-912" fmla="*/ 2195428 h 3006470"/>
                        <a:gd name="connsiteX456-913" fmla="*/ 93716 w 6006665"/>
                        <a:gd name="connsiteY456-914" fmla="*/ 2199745 h 3006470"/>
                        <a:gd name="connsiteX457-915" fmla="*/ 91868 w 6006665"/>
                        <a:gd name="connsiteY457-916" fmla="*/ 2195434 h 3006470"/>
                        <a:gd name="connsiteX458-917" fmla="*/ 81809 w 6006665"/>
                        <a:gd name="connsiteY458-918" fmla="*/ 2199745 h 3006470"/>
                        <a:gd name="connsiteX459-919" fmla="*/ 74992 w 6006665"/>
                        <a:gd name="connsiteY459-920" fmla="*/ 2183838 h 3006470"/>
                        <a:gd name="connsiteX460-921" fmla="*/ 34087 w 6006665"/>
                        <a:gd name="connsiteY460-922" fmla="*/ 2172476 h 3006470"/>
                        <a:gd name="connsiteX461-923" fmla="*/ 22725 w 6006665"/>
                        <a:gd name="connsiteY461-924" fmla="*/ 2129299 h 3006470"/>
                        <a:gd name="connsiteX462-925" fmla="*/ 22725 w 6006665"/>
                        <a:gd name="connsiteY462-926" fmla="*/ 2097484 h 3006470"/>
                        <a:gd name="connsiteX463-927" fmla="*/ 0 w 6006665"/>
                        <a:gd name="connsiteY463-928" fmla="*/ 2081577 h 3006470"/>
                        <a:gd name="connsiteX464-929" fmla="*/ 15907 w 6006665"/>
                        <a:gd name="connsiteY464-930" fmla="*/ 2058853 h 3006470"/>
                        <a:gd name="connsiteX465-931" fmla="*/ 6818 w 6006665"/>
                        <a:gd name="connsiteY465-932" fmla="*/ 1995224 h 3006470"/>
                        <a:gd name="connsiteX466-933" fmla="*/ 34087 w 6006665"/>
                        <a:gd name="connsiteY466-934" fmla="*/ 1952047 h 3006470"/>
                        <a:gd name="connsiteX467-935" fmla="*/ 27270 w 6006665"/>
                        <a:gd name="connsiteY467-936" fmla="*/ 1940685 h 3006470"/>
                        <a:gd name="connsiteX468-937" fmla="*/ 70447 w 6006665"/>
                        <a:gd name="connsiteY468-938" fmla="*/ 1902053 h 3006470"/>
                        <a:gd name="connsiteX469-939" fmla="*/ 27270 w 6006665"/>
                        <a:gd name="connsiteY469-940" fmla="*/ 1865693 h 3006470"/>
                        <a:gd name="connsiteX470-941" fmla="*/ 109078 w 6006665"/>
                        <a:gd name="connsiteY470-942" fmla="*/ 1767977 h 3006470"/>
                        <a:gd name="connsiteX471-943" fmla="*/ 145438 w 6006665"/>
                        <a:gd name="connsiteY471-944" fmla="*/ 1724800 h 3006470"/>
                        <a:gd name="connsiteX472-945" fmla="*/ 156800 w 6006665"/>
                        <a:gd name="connsiteY472-946" fmla="*/ 1681624 h 3006470"/>
                        <a:gd name="connsiteX473-947" fmla="*/ 102261 w 6006665"/>
                        <a:gd name="connsiteY473-948" fmla="*/ 1629357 h 3006470"/>
                        <a:gd name="connsiteX474-949" fmla="*/ 118168 w 6006665"/>
                        <a:gd name="connsiteY474-950" fmla="*/ 1574818 h 3006470"/>
                        <a:gd name="connsiteX475-951" fmla="*/ 86354 w 6006665"/>
                        <a:gd name="connsiteY475-952" fmla="*/ 1511189 h 3006470"/>
                        <a:gd name="connsiteX476-953" fmla="*/ 109078 w 6006665"/>
                        <a:gd name="connsiteY476-954" fmla="*/ 1436197 h 3006470"/>
                        <a:gd name="connsiteX477-955" fmla="*/ 70447 w 6006665"/>
                        <a:gd name="connsiteY477-956" fmla="*/ 1333936 h 3006470"/>
                        <a:gd name="connsiteX478-957" fmla="*/ 102261 w 6006665"/>
                        <a:gd name="connsiteY478-958" fmla="*/ 1263490 h 3006470"/>
                        <a:gd name="connsiteX479-959" fmla="*/ 43177 w 6006665"/>
                        <a:gd name="connsiteY479-960" fmla="*/ 1197589 h 3006470"/>
                        <a:gd name="connsiteX480-961" fmla="*/ 49994 w 6006665"/>
                        <a:gd name="connsiteY480-962" fmla="*/ 1122597 h 3006470"/>
                        <a:gd name="connsiteX481-963" fmla="*/ 81809 w 6006665"/>
                        <a:gd name="connsiteY481-964" fmla="*/ 1118052 h 3006470"/>
                        <a:gd name="connsiteX482-965" fmla="*/ 145438 w 6006665"/>
                        <a:gd name="connsiteY482-966" fmla="*/ 1074876 h 3006470"/>
                        <a:gd name="connsiteX483-967" fmla="*/ 184070 w 6006665"/>
                        <a:gd name="connsiteY483-968" fmla="*/ 1036244 h 3006470"/>
                        <a:gd name="connsiteX484-969" fmla="*/ 189699 w 6006665"/>
                        <a:gd name="connsiteY484-970" fmla="*/ 1042522 h 3006470"/>
                        <a:gd name="connsiteX485-971" fmla="*/ 195977 w 6006665"/>
                        <a:gd name="connsiteY485-972" fmla="*/ 1036244 h 3006470"/>
                        <a:gd name="connsiteX486-973" fmla="*/ 255061 w 6006665"/>
                        <a:gd name="connsiteY486-974" fmla="*/ 1102145 h 3006470"/>
                        <a:gd name="connsiteX487-975" fmla="*/ 350504 w 6006665"/>
                        <a:gd name="connsiteY487-976" fmla="*/ 1122597 h 3006470"/>
                        <a:gd name="connsiteX488-977" fmla="*/ 491397 w 6006665"/>
                        <a:gd name="connsiteY488-978" fmla="*/ 1236221 h 3006470"/>
                        <a:gd name="connsiteX489-979" fmla="*/ 523211 w 6006665"/>
                        <a:gd name="connsiteY489-980" fmla="*/ 1283942 h 3006470"/>
                        <a:gd name="connsiteX490-981" fmla="*/ 523211 w 6006665"/>
                        <a:gd name="connsiteY490-982" fmla="*/ 1343026 h 3006470"/>
                        <a:gd name="connsiteX491-983" fmla="*/ 486852 w 6006665"/>
                        <a:gd name="connsiteY491-984" fmla="*/ 1397565 h 3006470"/>
                        <a:gd name="connsiteX492-985" fmla="*/ 420951 w 6006665"/>
                        <a:gd name="connsiteY492-986" fmla="*/ 1418018 h 3006470"/>
                        <a:gd name="connsiteX493-987" fmla="*/ 415909 w 6006665"/>
                        <a:gd name="connsiteY493-988" fmla="*/ 1415887 h 3006470"/>
                        <a:gd name="connsiteX494-989" fmla="*/ 409044 w 6006665"/>
                        <a:gd name="connsiteY494-990" fmla="*/ 1418018 h 3006470"/>
                        <a:gd name="connsiteX495-991" fmla="*/ 252950 w 6006665"/>
                        <a:gd name="connsiteY495-992" fmla="*/ 1352062 h 3006470"/>
                        <a:gd name="connsiteX496-993" fmla="*/ 232336 w 6006665"/>
                        <a:gd name="connsiteY496-994" fmla="*/ 1358934 h 3006470"/>
                        <a:gd name="connsiteX497-995" fmla="*/ 291420 w 6006665"/>
                        <a:gd name="connsiteY497-996" fmla="*/ 1429380 h 3006470"/>
                        <a:gd name="connsiteX498-997" fmla="*/ 291420 w 6006665"/>
                        <a:gd name="connsiteY498-998" fmla="*/ 1468012 h 3006470"/>
                        <a:gd name="connsiteX499-999" fmla="*/ 298238 w 6006665"/>
                        <a:gd name="connsiteY499-1000" fmla="*/ 1554366 h 3006470"/>
                        <a:gd name="connsiteX500-1001" fmla="*/ 345959 w 6006665"/>
                        <a:gd name="connsiteY500-1002" fmla="*/ 1586180 h 3006470"/>
                        <a:gd name="connsiteX501-1003" fmla="*/ 362087 w 6006665"/>
                        <a:gd name="connsiteY501-1004" fmla="*/ 1595588 h 3006470"/>
                        <a:gd name="connsiteX502-1005" fmla="*/ 365867 w 6006665"/>
                        <a:gd name="connsiteY502-1006" fmla="*/ 1563455 h 3006470"/>
                        <a:gd name="connsiteX503-1007" fmla="*/ 345415 w 6006665"/>
                        <a:gd name="connsiteY503-1008" fmla="*/ 1527096 h 3006470"/>
                        <a:gd name="connsiteX504-1009" fmla="*/ 365867 w 6006665"/>
                        <a:gd name="connsiteY504-1010" fmla="*/ 1495281 h 3006470"/>
                        <a:gd name="connsiteX505-1011" fmla="*/ 374560 w 6006665"/>
                        <a:gd name="connsiteY505-1012" fmla="*/ 1500280 h 3006470"/>
                        <a:gd name="connsiteX506-1013" fmla="*/ 377774 w 6006665"/>
                        <a:gd name="connsiteY506-1014" fmla="*/ 1495281 h 3006470"/>
                        <a:gd name="connsiteX507-1015" fmla="*/ 461933 w 6006665"/>
                        <a:gd name="connsiteY507-1016" fmla="*/ 1543673 h 3006470"/>
                        <a:gd name="connsiteX508-1017" fmla="*/ 484035 w 6006665"/>
                        <a:gd name="connsiteY508-1018" fmla="*/ 1527096 h 3006470"/>
                        <a:gd name="connsiteX509-1019" fmla="*/ 463583 w 6006665"/>
                        <a:gd name="connsiteY509-1020" fmla="*/ 1461194 h 3006470"/>
                        <a:gd name="connsiteX510-1021" fmla="*/ 549936 w 6006665"/>
                        <a:gd name="connsiteY510-1022" fmla="*/ 1374841 h 3006470"/>
                        <a:gd name="connsiteX511-1023" fmla="*/ 559742 w 6006665"/>
                        <a:gd name="connsiteY511-1024" fmla="*/ 1376942 h 3006470"/>
                        <a:gd name="connsiteX512-1025" fmla="*/ 561843 w 6006665"/>
                        <a:gd name="connsiteY512-1026" fmla="*/ 1374841 h 3006470"/>
                        <a:gd name="connsiteX513-1027" fmla="*/ 593658 w 6006665"/>
                        <a:gd name="connsiteY513-1028" fmla="*/ 1381658 h 3006470"/>
                        <a:gd name="connsiteX514-1029" fmla="*/ 620945 w 6006665"/>
                        <a:gd name="connsiteY514-1030" fmla="*/ 1405535 h 3006470"/>
                        <a:gd name="connsiteX515-1031" fmla="*/ 640835 w 6006665"/>
                        <a:gd name="connsiteY515-1032" fmla="*/ 1349844 h 3006470"/>
                        <a:gd name="connsiteX516-1033" fmla="*/ 609020 w 6006665"/>
                        <a:gd name="connsiteY516-1034" fmla="*/ 1295305 h 3006470"/>
                        <a:gd name="connsiteX517-1035" fmla="*/ 624928 w 6006665"/>
                        <a:gd name="connsiteY517-1036" fmla="*/ 1236221 h 3006470"/>
                        <a:gd name="connsiteX518-1037" fmla="*/ 597658 w 6006665"/>
                        <a:gd name="connsiteY518-1038" fmla="*/ 1177136 h 3006470"/>
                        <a:gd name="connsiteX519-1039" fmla="*/ 611562 w 6006665"/>
                        <a:gd name="connsiteY519-1040" fmla="*/ 1181462 h 3006470"/>
                        <a:gd name="connsiteX520-1041" fmla="*/ 609565 w 6006665"/>
                        <a:gd name="connsiteY520-1042" fmla="*/ 1177136 h 3006470"/>
                        <a:gd name="connsiteX521-1043" fmla="*/ 711826 w 6006665"/>
                        <a:gd name="connsiteY521-1044" fmla="*/ 1208951 h 3006470"/>
                        <a:gd name="connsiteX522-1045" fmla="*/ 732278 w 6006665"/>
                        <a:gd name="connsiteY522-1046" fmla="*/ 1263490 h 3006470"/>
                        <a:gd name="connsiteX523-1047" fmla="*/ 684556 w 6006665"/>
                        <a:gd name="connsiteY523-1048" fmla="*/ 1274852 h 3006470"/>
                        <a:gd name="connsiteX524-1049" fmla="*/ 684556 w 6006665"/>
                        <a:gd name="connsiteY524-1050" fmla="*/ 1327119 h 3006470"/>
                        <a:gd name="connsiteX525-1051" fmla="*/ 713309 w 6006665"/>
                        <a:gd name="connsiteY525-1052" fmla="*/ 1355872 h 3006470"/>
                        <a:gd name="connsiteX526-1053" fmla="*/ 763548 w 6006665"/>
                        <a:gd name="connsiteY526-1054" fmla="*/ 1338481 h 3006470"/>
                        <a:gd name="connsiteX527-1055" fmla="*/ 770365 w 6006665"/>
                        <a:gd name="connsiteY527-1056" fmla="*/ 1279397 h 3006470"/>
                        <a:gd name="connsiteX528-1057" fmla="*/ 845357 w 6006665"/>
                        <a:gd name="connsiteY528-1058" fmla="*/ 1231676 h 3006470"/>
                        <a:gd name="connsiteX529-1059" fmla="*/ 972614 w 6006665"/>
                        <a:gd name="connsiteY529-1060" fmla="*/ 1145322 h 3006470"/>
                        <a:gd name="connsiteX530-1061" fmla="*/ 982566 w 6006665"/>
                        <a:gd name="connsiteY530-1062" fmla="*/ 1146649 h 3006470"/>
                        <a:gd name="connsiteX531-1063" fmla="*/ 984521 w 6006665"/>
                        <a:gd name="connsiteY531-1064" fmla="*/ 1145322 h 3006470"/>
                        <a:gd name="connsiteX532-1065" fmla="*/ 1018608 w 6006665"/>
                        <a:gd name="connsiteY532-1066" fmla="*/ 1149867 h 3006470"/>
                        <a:gd name="connsiteX533-1067" fmla="*/ 979977 w 6006665"/>
                        <a:gd name="connsiteY533-1068" fmla="*/ 1213496 h 3006470"/>
                        <a:gd name="connsiteX534-1069" fmla="*/ 1012666 w 6006665"/>
                        <a:gd name="connsiteY534-1070" fmla="*/ 1218657 h 3006470"/>
                        <a:gd name="connsiteX535-1071" fmla="*/ 1038516 w 6006665"/>
                        <a:gd name="connsiteY535-1072" fmla="*/ 1188499 h 3006470"/>
                        <a:gd name="connsiteX536-1073" fmla="*/ 1050423 w 6006665"/>
                        <a:gd name="connsiteY536-1074" fmla="*/ 1188499 h 3006470"/>
                        <a:gd name="connsiteX537-1075" fmla="*/ 1108962 w 6006665"/>
                        <a:gd name="connsiteY537-1076" fmla="*/ 1188499 h 3006470"/>
                        <a:gd name="connsiteX538-1077" fmla="*/ 1161229 w 6006665"/>
                        <a:gd name="connsiteY538-1078" fmla="*/ 1145322 h 3006470"/>
                        <a:gd name="connsiteX539-1079" fmla="*/ 1165711 w 6006665"/>
                        <a:gd name="connsiteY539-1080" fmla="*/ 1151456 h 3006470"/>
                        <a:gd name="connsiteX540-1081" fmla="*/ 1173136 w 6006665"/>
                        <a:gd name="connsiteY540-1082" fmla="*/ 1145322 h 3006470"/>
                        <a:gd name="connsiteX541-1083" fmla="*/ 1210035 w 6006665"/>
                        <a:gd name="connsiteY541-1084" fmla="*/ 1195815 h 3006470"/>
                        <a:gd name="connsiteX542-1085" fmla="*/ 1247583 w 6006665"/>
                        <a:gd name="connsiteY542-1086" fmla="*/ 1138505 h 3006470"/>
                        <a:gd name="connsiteX543-1087" fmla="*/ 1211223 w 6006665"/>
                        <a:gd name="connsiteY543-1088" fmla="*/ 1079421 h 3006470"/>
                        <a:gd name="connsiteX544-1089" fmla="*/ 1227130 w 6006665"/>
                        <a:gd name="connsiteY544-1090" fmla="*/ 1043061 h 3006470"/>
                        <a:gd name="connsiteX545-1091" fmla="*/ 1237665 w 6006665"/>
                        <a:gd name="connsiteY545-1092" fmla="*/ 1046199 h 3006470"/>
                        <a:gd name="connsiteX546-1093" fmla="*/ 1239037 w 6006665"/>
                        <a:gd name="connsiteY546-1094" fmla="*/ 1043061 h 3006470"/>
                        <a:gd name="connsiteX547-1095" fmla="*/ 1345843 w 6006665"/>
                        <a:gd name="connsiteY547-1096" fmla="*/ 1074876 h 3006470"/>
                        <a:gd name="connsiteX548-1097" fmla="*/ 1400382 w 6006665"/>
                        <a:gd name="connsiteY548-1098" fmla="*/ 1106690 h 3006470"/>
                        <a:gd name="connsiteX549-1099" fmla="*/ 1519756 w 6006665"/>
                        <a:gd name="connsiteY549-1100" fmla="*/ 1213274 h 3006470"/>
                        <a:gd name="connsiteX550-1101" fmla="*/ 1543003 w 6006665"/>
                        <a:gd name="connsiteY550-1102" fmla="*/ 1172592 h 3006470"/>
                        <a:gd name="connsiteX551-1103" fmla="*/ 1506643 w 6006665"/>
                        <a:gd name="connsiteY551-1104" fmla="*/ 1118052 h 3006470"/>
                        <a:gd name="connsiteX552-1105" fmla="*/ 1506643 w 6006665"/>
                        <a:gd name="connsiteY552-1106" fmla="*/ 1095328 h 3006470"/>
                        <a:gd name="connsiteX553-1107" fmla="*/ 1463467 w 6006665"/>
                        <a:gd name="connsiteY553-1108" fmla="*/ 1086238 h 3006470"/>
                        <a:gd name="connsiteX554-1109" fmla="*/ 1472556 w 6006665"/>
                        <a:gd name="connsiteY554-1110" fmla="*/ 1036244 h 3006470"/>
                        <a:gd name="connsiteX555-1111" fmla="*/ 1452104 w 6006665"/>
                        <a:gd name="connsiteY555-1112" fmla="*/ 949890 h 3006470"/>
                        <a:gd name="connsiteX556-1113" fmla="*/ 1452104 w 6006665"/>
                        <a:gd name="connsiteY556-1114" fmla="*/ 913531 h 3006470"/>
                        <a:gd name="connsiteX557-1115" fmla="*/ 1522551 w 6006665"/>
                        <a:gd name="connsiteY557-1116" fmla="*/ 811270 h 3006470"/>
                        <a:gd name="connsiteX558-1117" fmla="*/ 1543003 w 6006665"/>
                        <a:gd name="connsiteY558-1118" fmla="*/ 697647 h 3006470"/>
                        <a:gd name="connsiteX559-1119" fmla="*/ 1570272 w 6006665"/>
                        <a:gd name="connsiteY559-1120" fmla="*/ 677194 h 3006470"/>
                        <a:gd name="connsiteX560-1121" fmla="*/ 1578688 w 6006665"/>
                        <a:gd name="connsiteY560-1122" fmla="*/ 679813 h 3006470"/>
                        <a:gd name="connsiteX561-1123" fmla="*/ 1582179 w 6006665"/>
                        <a:gd name="connsiteY561-1124" fmla="*/ 677194 h 3006470"/>
                        <a:gd name="connsiteX562-1125" fmla="*/ 1688985 w 6006665"/>
                        <a:gd name="connsiteY562-1126" fmla="*/ 779455 h 3006470"/>
                        <a:gd name="connsiteX563-1127" fmla="*/ 1652625 w 6006665"/>
                        <a:gd name="connsiteY563-1128" fmla="*/ 870354 h 3006470"/>
                        <a:gd name="connsiteX564-1129" fmla="*/ 1679895 w 6006665"/>
                        <a:gd name="connsiteY564-1130" fmla="*/ 908986 h 3006470"/>
                        <a:gd name="connsiteX565-1131" fmla="*/ 1688985 w 6006665"/>
                        <a:gd name="connsiteY565-1132" fmla="*/ 983977 h 3006470"/>
                        <a:gd name="connsiteX566-1133" fmla="*/ 1679895 w 6006665"/>
                        <a:gd name="connsiteY566-1134" fmla="*/ 1129415 h 3006470"/>
                        <a:gd name="connsiteX567-1135" fmla="*/ 1723072 w 6006665"/>
                        <a:gd name="connsiteY567-1136" fmla="*/ 1193044 h 3006470"/>
                        <a:gd name="connsiteX568-1137" fmla="*/ 1704892 w 6006665"/>
                        <a:gd name="connsiteY568-1138" fmla="*/ 1256673 h 3006470"/>
                        <a:gd name="connsiteX569-1139" fmla="*/ 1636718 w 6006665"/>
                        <a:gd name="connsiteY569-1140" fmla="*/ 1393021 h 3006470"/>
                        <a:gd name="connsiteX570-1141" fmla="*/ 1662494 w 6006665"/>
                        <a:gd name="connsiteY570-1142" fmla="*/ 1399465 h 3006470"/>
                        <a:gd name="connsiteX571-1143" fmla="*/ 1677078 w 6006665"/>
                        <a:gd name="connsiteY571-1144" fmla="*/ 1370296 h 3006470"/>
                        <a:gd name="connsiteX572-1145" fmla="*/ 1720255 w 6006665"/>
                        <a:gd name="connsiteY572-1146" fmla="*/ 1349844 h 3006470"/>
                        <a:gd name="connsiteX573-1147" fmla="*/ 1731617 w 6006665"/>
                        <a:gd name="connsiteY573-1148" fmla="*/ 1299850 h 3006470"/>
                        <a:gd name="connsiteX574-1149" fmla="*/ 1758887 w 6006665"/>
                        <a:gd name="connsiteY574-1150" fmla="*/ 1256673 h 3006470"/>
                        <a:gd name="connsiteX575-1151" fmla="*/ 1736162 w 6006665"/>
                        <a:gd name="connsiteY575-1152" fmla="*/ 1197589 h 3006470"/>
                        <a:gd name="connsiteX576-1153" fmla="*/ 1758887 w 6006665"/>
                        <a:gd name="connsiteY576-1154" fmla="*/ 1133960 h 3006470"/>
                        <a:gd name="connsiteX577-1155" fmla="*/ 1715710 w 6006665"/>
                        <a:gd name="connsiteY577-1156" fmla="*/ 1122597 h 3006470"/>
                        <a:gd name="connsiteX578-1157" fmla="*/ 1704347 w 6006665"/>
                        <a:gd name="connsiteY578-1158" fmla="*/ 1070331 h 3006470"/>
                        <a:gd name="connsiteX579-1159" fmla="*/ 1736162 w 6006665"/>
                        <a:gd name="connsiteY579-1160" fmla="*/ 961252 h 3006470"/>
                        <a:gd name="connsiteX580-1161" fmla="*/ 1688440 w 6006665"/>
                        <a:gd name="connsiteY580-1162" fmla="*/ 865809 h 3006470"/>
                        <a:gd name="connsiteX581-1163" fmla="*/ 1752069 w 6006665"/>
                        <a:gd name="connsiteY581-1164" fmla="*/ 788545 h 3006470"/>
                        <a:gd name="connsiteX582-1165" fmla="*/ 1747524 w 6006665"/>
                        <a:gd name="connsiteY582-1166" fmla="*/ 704464 h 3006470"/>
                        <a:gd name="connsiteX583-1167" fmla="*/ 1763431 w 6006665"/>
                        <a:gd name="connsiteY583-1168" fmla="*/ 697647 h 3006470"/>
                        <a:gd name="connsiteX584-1169" fmla="*/ 1764877 w 6006665"/>
                        <a:gd name="connsiteY584-1170" fmla="*/ 702130 h 3006470"/>
                        <a:gd name="connsiteX585-1171" fmla="*/ 1775339 w 6006665"/>
                        <a:gd name="connsiteY585-1172" fmla="*/ 697647 h 3006470"/>
                        <a:gd name="connsiteX586-1173" fmla="*/ 1798063 w 6006665"/>
                        <a:gd name="connsiteY586-1174" fmla="*/ 768093 h 3006470"/>
                        <a:gd name="connsiteX587-1175" fmla="*/ 1791454 w 6006665"/>
                        <a:gd name="connsiteY587-1176" fmla="*/ 815304 h 3006470"/>
                        <a:gd name="connsiteX588-1177" fmla="*/ 1854330 w 6006665"/>
                        <a:gd name="connsiteY588-1178" fmla="*/ 772638 h 3006470"/>
                        <a:gd name="connsiteX589-1179" fmla="*/ 1931594 w 6006665"/>
                        <a:gd name="connsiteY589-1180" fmla="*/ 763548 h 3006470"/>
                        <a:gd name="connsiteX590-1181" fmla="*/ 1932772 w 6006665"/>
                        <a:gd name="connsiteY590-1182" fmla="*/ 764810 h 3006470"/>
                        <a:gd name="connsiteX591-1183" fmla="*/ 1943501 w 6006665"/>
                        <a:gd name="connsiteY591-1184" fmla="*/ 763548 h 3006470"/>
                        <a:gd name="connsiteX592-1185" fmla="*/ 1988608 w 6006665"/>
                        <a:gd name="connsiteY592-1186" fmla="*/ 811877 h 3006470"/>
                        <a:gd name="connsiteX593-1187" fmla="*/ 1963408 w 6006665"/>
                        <a:gd name="connsiteY593-1188" fmla="*/ 736278 h 3006470"/>
                        <a:gd name="connsiteX594-1189" fmla="*/ 1963408 w 6006665"/>
                        <a:gd name="connsiteY594-1190" fmla="*/ 595386 h 3006470"/>
                        <a:gd name="connsiteX595-1191" fmla="*/ 2027037 w 6006665"/>
                        <a:gd name="connsiteY595-1192" fmla="*/ 574934 h 3006470"/>
                        <a:gd name="connsiteX596-1193" fmla="*/ 2037269 w 6006665"/>
                        <a:gd name="connsiteY596-1194" fmla="*/ 575472 h 3006470"/>
                        <a:gd name="connsiteX597-1195" fmla="*/ 2038944 w 6006665"/>
                        <a:gd name="connsiteY597-1196" fmla="*/ 574934 h 3006470"/>
                        <a:gd name="connsiteX598-1197" fmla="*/ 2115414 w 6006665"/>
                        <a:gd name="connsiteY598-1198" fmla="*/ 578958 h 3006470"/>
                        <a:gd name="connsiteX599-1199" fmla="*/ 2192927 w 6006665"/>
                        <a:gd name="connsiteY599-1200" fmla="*/ 559026 h 3006470"/>
                        <a:gd name="connsiteX600-1201" fmla="*/ 2167930 w 6006665"/>
                        <a:gd name="connsiteY600-1202" fmla="*/ 493125 h 3006470"/>
                        <a:gd name="connsiteX601-1203" fmla="*/ 2204289 w 6006665"/>
                        <a:gd name="connsiteY601-1204" fmla="*/ 402226 h 3006470"/>
                        <a:gd name="connsiteX602-1205" fmla="*/ 2247466 w 6006665"/>
                        <a:gd name="connsiteY602-1206" fmla="*/ 397681 h 3006470"/>
                        <a:gd name="connsiteX603-1207" fmla="*/ 2317913 w 6006665"/>
                        <a:gd name="connsiteY603-1208" fmla="*/ 322690 h 3006470"/>
                        <a:gd name="connsiteX604-1209" fmla="*/ 2420183 w 6006665"/>
                        <a:gd name="connsiteY604-1210" fmla="*/ 304510 h 3006470"/>
                        <a:gd name="connsiteX605-1211" fmla="*/ 2429263 w 6006665"/>
                        <a:gd name="connsiteY605-1212" fmla="*/ 263606 h 3006470"/>
                        <a:gd name="connsiteX606-1213" fmla="*/ 2526979 w 6006665"/>
                        <a:gd name="connsiteY606-1214" fmla="*/ 252244 h 3006470"/>
                        <a:gd name="connsiteX607-1215" fmla="*/ 2528058 w 6006665"/>
                        <a:gd name="connsiteY607-1216" fmla="*/ 253503 h 3006470"/>
                        <a:gd name="connsiteX608-1217" fmla="*/ 2538886 w 6006665"/>
                        <a:gd name="connsiteY608-1218" fmla="*/ 252244 h 3006470"/>
                        <a:gd name="connsiteX609-1219" fmla="*/ 2560820 w 6006665"/>
                        <a:gd name="connsiteY609-1220" fmla="*/ 277833 h 3006470"/>
                        <a:gd name="connsiteX610-1221" fmla="*/ 2640602 w 6006665"/>
                        <a:gd name="connsiteY610-1222" fmla="*/ 202249 h 3006470"/>
                        <a:gd name="connsiteX611-1223" fmla="*/ 2652509 w 6006665"/>
                        <a:gd name="connsiteY611-1224" fmla="*/ 202249 h 3006470"/>
                        <a:gd name="connsiteX612-1225" fmla="*/ 2704231 w 6006665"/>
                        <a:gd name="connsiteY612-1226" fmla="*/ 202249 h 3006470"/>
                        <a:gd name="connsiteX613-1227" fmla="*/ 2715593 w 6006665"/>
                        <a:gd name="connsiteY613-1228" fmla="*/ 134075 h 3006470"/>
                        <a:gd name="connsiteX614-1229" fmla="*/ 2751953 w 6006665"/>
                        <a:gd name="connsiteY614-1230" fmla="*/ 68174 h 3006470"/>
                        <a:gd name="connsiteX615" fmla="*/ 2838307 w 6006665"/>
                        <a:gd name="connsiteY615" fmla="*/ 0 h 3006470"/>
                        <a:gd name="connsiteX0-1231" fmla="*/ 1791129 w 6006665"/>
                        <a:gd name="connsiteY0-1232" fmla="*/ 817622 h 3006470"/>
                        <a:gd name="connsiteX1-1233" fmla="*/ 1782156 w 6006665"/>
                        <a:gd name="connsiteY1-1234" fmla="*/ 881716 h 3006470"/>
                        <a:gd name="connsiteX2-1235" fmla="*/ 1809554 w 6006665"/>
                        <a:gd name="connsiteY2-1236" fmla="*/ 895415 h 3006470"/>
                        <a:gd name="connsiteX3-1237" fmla="*/ 1791129 w 6006665"/>
                        <a:gd name="connsiteY3-1238" fmla="*/ 817622 h 3006470"/>
                        <a:gd name="connsiteX4-1239" fmla="*/ 2838307 w 6006665"/>
                        <a:gd name="connsiteY4-1240" fmla="*/ 0 h 3006470"/>
                        <a:gd name="connsiteX5-1241" fmla="*/ 2844246 w 6006665"/>
                        <a:gd name="connsiteY5-1242" fmla="*/ 4711 h 3006470"/>
                        <a:gd name="connsiteX6-1243" fmla="*/ 2850213 w 6006665"/>
                        <a:gd name="connsiteY6-1244" fmla="*/ 0 h 3006470"/>
                        <a:gd name="connsiteX7-1245" fmla="*/ 2916115 w 6006665"/>
                        <a:gd name="connsiteY7-1246" fmla="*/ 52267 h 3006470"/>
                        <a:gd name="connsiteX8-1247" fmla="*/ 2861576 w 6006665"/>
                        <a:gd name="connsiteY8-1248" fmla="*/ 90899 h 3006470"/>
                        <a:gd name="connsiteX9-1249" fmla="*/ 2947929 w 6006665"/>
                        <a:gd name="connsiteY9-1250" fmla="*/ 118168 h 3006470"/>
                        <a:gd name="connsiteX10-1251" fmla="*/ 2957621 w 6006665"/>
                        <a:gd name="connsiteY10-1252" fmla="*/ 186006 h 3006470"/>
                        <a:gd name="connsiteX11-1253" fmla="*/ 2979199 w 6006665"/>
                        <a:gd name="connsiteY11-1254" fmla="*/ 161345 h 3006470"/>
                        <a:gd name="connsiteX12-1255" fmla="*/ 2991106 w 6006665"/>
                        <a:gd name="connsiteY12-1256" fmla="*/ 161345 h 3006470"/>
                        <a:gd name="connsiteX13-1257" fmla="*/ 3086005 w 6006665"/>
                        <a:gd name="connsiteY13-1258" fmla="*/ 161345 h 3006470"/>
                        <a:gd name="connsiteX14-1259" fmla="*/ 3097912 w 6006665"/>
                        <a:gd name="connsiteY14-1260" fmla="*/ 161345 h 3006470"/>
                        <a:gd name="connsiteX15-1261" fmla="*/ 3179721 w 6006665"/>
                        <a:gd name="connsiteY15-1262" fmla="*/ 236336 h 3006470"/>
                        <a:gd name="connsiteX16-1263" fmla="*/ 3211535 w 6006665"/>
                        <a:gd name="connsiteY16-1264" fmla="*/ 295420 h 3006470"/>
                        <a:gd name="connsiteX17-1265" fmla="*/ 3200173 w 6006665"/>
                        <a:gd name="connsiteY17-1266" fmla="*/ 370412 h 3006470"/>
                        <a:gd name="connsiteX18-1267" fmla="*/ 3161541 w 6006665"/>
                        <a:gd name="connsiteY18-1268" fmla="*/ 413589 h 3006470"/>
                        <a:gd name="connsiteX19-1269" fmla="*/ 3066097 w 6006665"/>
                        <a:gd name="connsiteY19-1270" fmla="*/ 488580 h 3006470"/>
                        <a:gd name="connsiteX20-1271" fmla="*/ 3034283 w 6006665"/>
                        <a:gd name="connsiteY20-1272" fmla="*/ 531757 h 3006470"/>
                        <a:gd name="connsiteX21-1273" fmla="*/ 3082005 w 6006665"/>
                        <a:gd name="connsiteY21-1274" fmla="*/ 547664 h 3006470"/>
                        <a:gd name="connsiteX22-1275" fmla="*/ 3129459 w 6006665"/>
                        <a:gd name="connsiteY22-1276" fmla="*/ 575345 h 3006470"/>
                        <a:gd name="connsiteX23-1277" fmla="*/ 3156451 w 6006665"/>
                        <a:gd name="connsiteY23-1278" fmla="*/ 552209 h 3006470"/>
                        <a:gd name="connsiteX24-1279" fmla="*/ 3158460 w 6006665"/>
                        <a:gd name="connsiteY24-1280" fmla="*/ 560693 h 3006470"/>
                        <a:gd name="connsiteX25-1281" fmla="*/ 3168359 w 6006665"/>
                        <a:gd name="connsiteY25-1282" fmla="*/ 552209 h 3006470"/>
                        <a:gd name="connsiteX26-1283" fmla="*/ 3184984 w 6006665"/>
                        <a:gd name="connsiteY26-1284" fmla="*/ 622402 h 3006470"/>
                        <a:gd name="connsiteX27-1285" fmla="*/ 3192811 w 6006665"/>
                        <a:gd name="connsiteY27-1286" fmla="*/ 606748 h 3006470"/>
                        <a:gd name="connsiteX28-1287" fmla="*/ 3251895 w 6006665"/>
                        <a:gd name="connsiteY28-1288" fmla="*/ 586296 h 3006470"/>
                        <a:gd name="connsiteX29-1289" fmla="*/ 3259833 w 6006665"/>
                        <a:gd name="connsiteY29-1290" fmla="*/ 587670 h 3006470"/>
                        <a:gd name="connsiteX30-1291" fmla="*/ 3263802 w 6006665"/>
                        <a:gd name="connsiteY30-1292" fmla="*/ 586296 h 3006470"/>
                        <a:gd name="connsiteX31-1293" fmla="*/ 3381970 w 6006665"/>
                        <a:gd name="connsiteY31-1294" fmla="*/ 606748 h 3006470"/>
                        <a:gd name="connsiteX32-1295" fmla="*/ 3388787 w 6006665"/>
                        <a:gd name="connsiteY32-1296" fmla="*/ 665832 h 3006470"/>
                        <a:gd name="connsiteX33-1297" fmla="*/ 3531529 w 6006665"/>
                        <a:gd name="connsiteY33-1298" fmla="*/ 686823 h 3006470"/>
                        <a:gd name="connsiteX34-1299" fmla="*/ 3538225 w 6006665"/>
                        <a:gd name="connsiteY34-1300" fmla="*/ 590841 h 3006470"/>
                        <a:gd name="connsiteX35-1301" fmla="*/ 3549910 w 6006665"/>
                        <a:gd name="connsiteY35-1302" fmla="*/ 594028 h 3006470"/>
                        <a:gd name="connsiteX36-1303" fmla="*/ 3550132 w 6006665"/>
                        <a:gd name="connsiteY36-1304" fmla="*/ 590841 h 3006470"/>
                        <a:gd name="connsiteX37-1305" fmla="*/ 3625123 w 6006665"/>
                        <a:gd name="connsiteY37-1306" fmla="*/ 611293 h 3006470"/>
                        <a:gd name="connsiteX38-1307" fmla="*/ 3672301 w 6006665"/>
                        <a:gd name="connsiteY38-1308" fmla="*/ 611293 h 3006470"/>
                        <a:gd name="connsiteX39-1309" fmla="*/ 3684207 w 6006665"/>
                        <a:gd name="connsiteY39-1310" fmla="*/ 611293 h 3006470"/>
                        <a:gd name="connsiteX40-1311" fmla="*/ 3743291 w 6006665"/>
                        <a:gd name="connsiteY40-1312" fmla="*/ 677194 h 3006470"/>
                        <a:gd name="connsiteX41-1313" fmla="*/ 3759199 w 6006665"/>
                        <a:gd name="connsiteY41-1314" fmla="*/ 756731 h 3006470"/>
                        <a:gd name="connsiteX42-1315" fmla="*/ 3738747 w 6006665"/>
                        <a:gd name="connsiteY42-1316" fmla="*/ 806725 h 3006470"/>
                        <a:gd name="connsiteX43-1317" fmla="*/ 3786469 w 6006665"/>
                        <a:gd name="connsiteY43-1318" fmla="*/ 897623 h 3006470"/>
                        <a:gd name="connsiteX44-1319" fmla="*/ 3835603 w 6006665"/>
                        <a:gd name="connsiteY44-1320" fmla="*/ 933529 h 3006470"/>
                        <a:gd name="connsiteX45-1321" fmla="*/ 3865460 w 6006665"/>
                        <a:gd name="connsiteY45-1322" fmla="*/ 822632 h 3006470"/>
                        <a:gd name="connsiteX46-1323" fmla="*/ 3875077 w 6006665"/>
                        <a:gd name="connsiteY46-1324" fmla="*/ 831139 h 3006470"/>
                        <a:gd name="connsiteX47-1325" fmla="*/ 3877367 w 6006665"/>
                        <a:gd name="connsiteY47-1326" fmla="*/ 822632 h 3006470"/>
                        <a:gd name="connsiteX48-1327" fmla="*/ 3932151 w 6006665"/>
                        <a:gd name="connsiteY48-1328" fmla="*/ 871095 h 3006470"/>
                        <a:gd name="connsiteX49-1329" fmla="*/ 3988173 w 6006665"/>
                        <a:gd name="connsiteY49-1330" fmla="*/ 843084 h 3006470"/>
                        <a:gd name="connsiteX50-1331" fmla="*/ 3993852 w 6006665"/>
                        <a:gd name="connsiteY50-1332" fmla="*/ 846199 h 3006470"/>
                        <a:gd name="connsiteX51-1333" fmla="*/ 4000080 w 6006665"/>
                        <a:gd name="connsiteY51-1334" fmla="*/ 843084 h 3006470"/>
                        <a:gd name="connsiteX52-1335" fmla="*/ 4062426 w 6006665"/>
                        <a:gd name="connsiteY52-1336" fmla="*/ 877274 h 3006470"/>
                        <a:gd name="connsiteX53-1337" fmla="*/ 4085889 w 6006665"/>
                        <a:gd name="connsiteY53-1338" fmla="*/ 849902 h 3006470"/>
                        <a:gd name="connsiteX54-1339" fmla="*/ 4095563 w 6006665"/>
                        <a:gd name="connsiteY54-1340" fmla="*/ 852506 h 3006470"/>
                        <a:gd name="connsiteX55-1341" fmla="*/ 4097796 w 6006665"/>
                        <a:gd name="connsiteY55-1342" fmla="*/ 849902 h 3006470"/>
                        <a:gd name="connsiteX56-1343" fmla="*/ 4144150 w 6006665"/>
                        <a:gd name="connsiteY56-1344" fmla="*/ 862382 h 3006470"/>
                        <a:gd name="connsiteX57-1345" fmla="*/ 4117703 w 6006665"/>
                        <a:gd name="connsiteY57-1346" fmla="*/ 752186 h 3006470"/>
                        <a:gd name="connsiteX58-1347" fmla="*/ 4165425 w 6006665"/>
                        <a:gd name="connsiteY58-1348" fmla="*/ 697647 h 3006470"/>
                        <a:gd name="connsiteX59-1349" fmla="*/ 4175231 w 6006665"/>
                        <a:gd name="connsiteY59-1350" fmla="*/ 700048 h 3006470"/>
                        <a:gd name="connsiteX60-1351" fmla="*/ 4177332 w 6006665"/>
                        <a:gd name="connsiteY60-1352" fmla="*/ 697647 h 3006470"/>
                        <a:gd name="connsiteX61-1353" fmla="*/ 4511384 w 6006665"/>
                        <a:gd name="connsiteY61-1354" fmla="*/ 779455 h 3006470"/>
                        <a:gd name="connsiteX62-1355" fmla="*/ 4543199 w 6006665"/>
                        <a:gd name="connsiteY62-1356" fmla="*/ 849902 h 3006470"/>
                        <a:gd name="connsiteX63-1357" fmla="*/ 4639242 w 6006665"/>
                        <a:gd name="connsiteY63-1358" fmla="*/ 932544 h 3006470"/>
                        <a:gd name="connsiteX64-1359" fmla="*/ 4774445 w 6006665"/>
                        <a:gd name="connsiteY64-1360" fmla="*/ 913531 h 3006470"/>
                        <a:gd name="connsiteX65-1361" fmla="*/ 4778496 w 6006665"/>
                        <a:gd name="connsiteY65-1362" fmla="*/ 914635 h 3006470"/>
                        <a:gd name="connsiteX66-1363" fmla="*/ 4786352 w 6006665"/>
                        <a:gd name="connsiteY66-1364" fmla="*/ 913531 h 3006470"/>
                        <a:gd name="connsiteX67-1365" fmla="*/ 4861343 w 6006665"/>
                        <a:gd name="connsiteY67-1366" fmla="*/ 933983 h 3006470"/>
                        <a:gd name="connsiteX68-1367" fmla="*/ 4893158 w 6006665"/>
                        <a:gd name="connsiteY68-1368" fmla="*/ 977160 h 3006470"/>
                        <a:gd name="connsiteX69-1369" fmla="*/ 4888613 w 6006665"/>
                        <a:gd name="connsiteY69-1370" fmla="*/ 1058968 h 3006470"/>
                        <a:gd name="connsiteX70-1371" fmla="*/ 4927677 w 6006665"/>
                        <a:gd name="connsiteY70-1372" fmla="*/ 1083640 h 3006470"/>
                        <a:gd name="connsiteX71-1373" fmla="*/ 4967605 w 6006665"/>
                        <a:gd name="connsiteY71-1374" fmla="*/ 1070331 h 3006470"/>
                        <a:gd name="connsiteX72-1375" fmla="*/ 5038051 w 6006665"/>
                        <a:gd name="connsiteY72-1376" fmla="*/ 1063513 h 3006470"/>
                        <a:gd name="connsiteX73-1377" fmla="*/ 5040730 w 6006665"/>
                        <a:gd name="connsiteY73-1378" fmla="*/ 1064406 h 3006470"/>
                        <a:gd name="connsiteX74-1379" fmla="*/ 5049958 w 6006665"/>
                        <a:gd name="connsiteY74-1380" fmla="*/ 1063513 h 3006470"/>
                        <a:gd name="connsiteX75-1381" fmla="*/ 5114249 w 6006665"/>
                        <a:gd name="connsiteY75-1382" fmla="*/ 1084944 h 3006470"/>
                        <a:gd name="connsiteX76-1383" fmla="*/ 5176671 w 6006665"/>
                        <a:gd name="connsiteY76-1384" fmla="*/ 1074876 h 3006470"/>
                        <a:gd name="connsiteX77-1385" fmla="*/ 5177801 w 6006665"/>
                        <a:gd name="connsiteY77-1386" fmla="*/ 1076614 h 3006470"/>
                        <a:gd name="connsiteX78-1387" fmla="*/ 5188578 w 6006665"/>
                        <a:gd name="connsiteY78-1388" fmla="*/ 1074876 h 3006470"/>
                        <a:gd name="connsiteX79-1389" fmla="*/ 5243719 w 6006665"/>
                        <a:gd name="connsiteY79-1390" fmla="*/ 1159707 h 3006470"/>
                        <a:gd name="connsiteX80-1391" fmla="*/ 5283477 w 6006665"/>
                        <a:gd name="connsiteY80-1392" fmla="*/ 1129415 h 3006470"/>
                        <a:gd name="connsiteX81-1393" fmla="*/ 5258480 w 6006665"/>
                        <a:gd name="connsiteY81-1394" fmla="*/ 1063513 h 3006470"/>
                        <a:gd name="connsiteX82-1395" fmla="*/ 5267570 w 6006665"/>
                        <a:gd name="connsiteY82-1396" fmla="*/ 1015792 h 3006470"/>
                        <a:gd name="connsiteX83-1397" fmla="*/ 5278896 w 6006665"/>
                        <a:gd name="connsiteY83-1398" fmla="*/ 1018841 h 3006470"/>
                        <a:gd name="connsiteX84-1399" fmla="*/ 5279477 w 6006665"/>
                        <a:gd name="connsiteY84-1400" fmla="*/ 1015792 h 3006470"/>
                        <a:gd name="connsiteX85-1401" fmla="*/ 5395510 w 6006665"/>
                        <a:gd name="connsiteY85-1402" fmla="*/ 1047031 h 3006470"/>
                        <a:gd name="connsiteX86-1403" fmla="*/ 5463001 w 6006665"/>
                        <a:gd name="connsiteY86-1404" fmla="*/ 1043061 h 3006470"/>
                        <a:gd name="connsiteX87-1405" fmla="*/ 5464386 w 6006665"/>
                        <a:gd name="connsiteY87-1406" fmla="*/ 1043680 h 3006470"/>
                        <a:gd name="connsiteX88-1407" fmla="*/ 5474909 w 6006665"/>
                        <a:gd name="connsiteY88-1408" fmla="*/ 1043061 h 3006470"/>
                        <a:gd name="connsiteX89-1409" fmla="*/ 5581715 w 6006665"/>
                        <a:gd name="connsiteY89-1410" fmla="*/ 1090783 h 3006470"/>
                        <a:gd name="connsiteX90-1411" fmla="*/ 5633981 w 6006665"/>
                        <a:gd name="connsiteY90-1412" fmla="*/ 1133960 h 3006470"/>
                        <a:gd name="connsiteX91-1413" fmla="*/ 5720335 w 6006665"/>
                        <a:gd name="connsiteY91-1414" fmla="*/ 1213496 h 3006470"/>
                        <a:gd name="connsiteX92-1415" fmla="*/ 5822595 w 6006665"/>
                        <a:gd name="connsiteY92-1416" fmla="*/ 1311212 h 3006470"/>
                        <a:gd name="connsiteX93-1417" fmla="*/ 5818051 w 6006665"/>
                        <a:gd name="connsiteY93-1418" fmla="*/ 1365751 h 3006470"/>
                        <a:gd name="connsiteX94-1419" fmla="*/ 5825679 w 6006665"/>
                        <a:gd name="connsiteY94-1420" fmla="*/ 1373379 h 3006470"/>
                        <a:gd name="connsiteX95-1421" fmla="*/ 5822051 w 6006665"/>
                        <a:gd name="connsiteY95-1422" fmla="*/ 1322574 h 3006470"/>
                        <a:gd name="connsiteX96-1423" fmla="*/ 5834092 w 6006665"/>
                        <a:gd name="connsiteY96-1424" fmla="*/ 1324447 h 3006470"/>
                        <a:gd name="connsiteX97-1425" fmla="*/ 5833958 w 6006665"/>
                        <a:gd name="connsiteY97-1426" fmla="*/ 1322574 h 3006470"/>
                        <a:gd name="connsiteX98-1427" fmla="*/ 5936219 w 6006665"/>
                        <a:gd name="connsiteY98-1428" fmla="*/ 1338481 h 3006470"/>
                        <a:gd name="connsiteX99-1429" fmla="*/ 6006665 w 6006665"/>
                        <a:gd name="connsiteY99-1430" fmla="*/ 1418018 h 3006470"/>
                        <a:gd name="connsiteX100-1431" fmla="*/ 5968033 w 6006665"/>
                        <a:gd name="connsiteY100-1432" fmla="*/ 1456650 h 3006470"/>
                        <a:gd name="connsiteX101-1433" fmla="*/ 5908949 w 6006665"/>
                        <a:gd name="connsiteY101-1434" fmla="*/ 1468012 h 3006470"/>
                        <a:gd name="connsiteX102-1435" fmla="*/ 5908949 w 6006665"/>
                        <a:gd name="connsiteY102-1436" fmla="*/ 1554366 h 3006470"/>
                        <a:gd name="connsiteX103-1437" fmla="*/ 5893042 w 6006665"/>
                        <a:gd name="connsiteY103-1438" fmla="*/ 1570273 h 3006470"/>
                        <a:gd name="connsiteX104-1439" fmla="*/ 5881135 w 6006665"/>
                        <a:gd name="connsiteY104-1440" fmla="*/ 1570273 h 3006470"/>
                        <a:gd name="connsiteX105-1441" fmla="*/ 5861227 w 6006665"/>
                        <a:gd name="connsiteY105-1442" fmla="*/ 1570273 h 3006470"/>
                        <a:gd name="connsiteX106-1443" fmla="*/ 5849321 w 6006665"/>
                        <a:gd name="connsiteY106-1444" fmla="*/ 1570273 h 3006470"/>
                        <a:gd name="connsiteX107-1445" fmla="*/ 5817506 w 6006665"/>
                        <a:gd name="connsiteY107-1446" fmla="*/ 1536186 h 3006470"/>
                        <a:gd name="connsiteX108-1447" fmla="*/ 5767511 w 6006665"/>
                        <a:gd name="connsiteY108-1448" fmla="*/ 1511189 h 3006470"/>
                        <a:gd name="connsiteX109-1449" fmla="*/ 5762967 w 6006665"/>
                        <a:gd name="connsiteY109-1450" fmla="*/ 1477102 h 3006470"/>
                        <a:gd name="connsiteX110-1451" fmla="*/ 5729132 w 6006665"/>
                        <a:gd name="connsiteY110-1452" fmla="*/ 1463170 h 3006470"/>
                        <a:gd name="connsiteX111-1453" fmla="*/ 5695337 w 6006665"/>
                        <a:gd name="connsiteY111-1454" fmla="*/ 1472557 h 3006470"/>
                        <a:gd name="connsiteX112-1455" fmla="*/ 5693366 w 6006665"/>
                        <a:gd name="connsiteY112-1456" fmla="*/ 1469797 h 3006470"/>
                        <a:gd name="connsiteX113-1457" fmla="*/ 5683431 w 6006665"/>
                        <a:gd name="connsiteY113-1458" fmla="*/ 1472557 h 3006470"/>
                        <a:gd name="connsiteX114-1459" fmla="*/ 5660706 w 6006665"/>
                        <a:gd name="connsiteY114-1460" fmla="*/ 1440742 h 3006470"/>
                        <a:gd name="connsiteX115-1461" fmla="*/ 5669644 w 6006665"/>
                        <a:gd name="connsiteY115-1462" fmla="*/ 1415717 h 3006470"/>
                        <a:gd name="connsiteX116-1463" fmla="*/ 5640799 w 6006665"/>
                        <a:gd name="connsiteY116-1464" fmla="*/ 1429380 h 3006470"/>
                        <a:gd name="connsiteX117-1465" fmla="*/ 5656705 w 6006665"/>
                        <a:gd name="connsiteY117-1466" fmla="*/ 1472557 h 3006470"/>
                        <a:gd name="connsiteX118-1467" fmla="*/ 5633981 w 6006665"/>
                        <a:gd name="connsiteY118-1468" fmla="*/ 1511189 h 3006470"/>
                        <a:gd name="connsiteX119-1469" fmla="*/ 5586259 w 6006665"/>
                        <a:gd name="connsiteY119-1470" fmla="*/ 1547548 h 3006470"/>
                        <a:gd name="connsiteX120-1471" fmla="*/ 5575676 w 6006665"/>
                        <a:gd name="connsiteY120-1472" fmla="*/ 1546540 h 3006470"/>
                        <a:gd name="connsiteX121-1473" fmla="*/ 5574353 w 6006665"/>
                        <a:gd name="connsiteY121-1474" fmla="*/ 1547548 h 3006470"/>
                        <a:gd name="connsiteX122-1475" fmla="*/ 5539436 w 6006665"/>
                        <a:gd name="connsiteY122-1476" fmla="*/ 1544223 h 3006470"/>
                        <a:gd name="connsiteX123-1477" fmla="*/ 5570352 w 6006665"/>
                        <a:gd name="connsiteY123-1478" fmla="*/ 1586180 h 3006470"/>
                        <a:gd name="connsiteX124-1479" fmla="*/ 5593077 w 6006665"/>
                        <a:gd name="connsiteY124-1480" fmla="*/ 1649809 h 3006470"/>
                        <a:gd name="connsiteX125-1481" fmla="*/ 5608984 w 6006665"/>
                        <a:gd name="connsiteY125-1482" fmla="*/ 1677079 h 3006470"/>
                        <a:gd name="connsiteX126-1483" fmla="*/ 5613529 w 6006665"/>
                        <a:gd name="connsiteY126-1484" fmla="*/ 1708893 h 3006470"/>
                        <a:gd name="connsiteX127-1485" fmla="*/ 5608984 w 6006665"/>
                        <a:gd name="connsiteY127-1486" fmla="*/ 1731618 h 3006470"/>
                        <a:gd name="connsiteX128-1487" fmla="*/ 5597799 w 6006665"/>
                        <a:gd name="connsiteY128-1488" fmla="*/ 1728009 h 3006470"/>
                        <a:gd name="connsiteX129-1489" fmla="*/ 5597077 w 6006665"/>
                        <a:gd name="connsiteY129-1490" fmla="*/ 1731618 h 3006470"/>
                        <a:gd name="connsiteX130-1491" fmla="*/ 5534271 w 6006665"/>
                        <a:gd name="connsiteY130-1492" fmla="*/ 1711358 h 3006470"/>
                        <a:gd name="connsiteX131-1493" fmla="*/ 5436277 w 6006665"/>
                        <a:gd name="connsiteY131-1494" fmla="*/ 1767977 h 3006470"/>
                        <a:gd name="connsiteX132-1495" fmla="*/ 5397645 w 6006665"/>
                        <a:gd name="connsiteY132-1496" fmla="*/ 1779340 h 3006470"/>
                        <a:gd name="connsiteX133-1497" fmla="*/ 5345378 w 6006665"/>
                        <a:gd name="connsiteY133-1498" fmla="*/ 1833879 h 3006470"/>
                        <a:gd name="connsiteX134-1499" fmla="*/ 5290839 w 6006665"/>
                        <a:gd name="connsiteY134-1500" fmla="*/ 1881600 h 3006470"/>
                        <a:gd name="connsiteX135-1501" fmla="*/ 5274932 w 6006665"/>
                        <a:gd name="connsiteY135-1502" fmla="*/ 1913415 h 3006470"/>
                        <a:gd name="connsiteX136-1503" fmla="*/ 5267238 w 6006665"/>
                        <a:gd name="connsiteY136-1504" fmla="*/ 1904988 h 3006470"/>
                        <a:gd name="connsiteX137-1505" fmla="*/ 5263025 w 6006665"/>
                        <a:gd name="connsiteY137-1506" fmla="*/ 1913415 h 3006470"/>
                        <a:gd name="connsiteX138-1507" fmla="*/ 5219538 w 6006665"/>
                        <a:gd name="connsiteY138-1508" fmla="*/ 1865787 h 3006470"/>
                        <a:gd name="connsiteX139-1509" fmla="*/ 5129494 w 6006665"/>
                        <a:gd name="connsiteY139-1510" fmla="*/ 1920232 h 3006470"/>
                        <a:gd name="connsiteX140-1511" fmla="*/ 5126389 w 6006665"/>
                        <a:gd name="connsiteY140-1512" fmla="*/ 1914910 h 3006470"/>
                        <a:gd name="connsiteX141-1513" fmla="*/ 5117587 w 6006665"/>
                        <a:gd name="connsiteY141-1514" fmla="*/ 1920232 h 3006470"/>
                        <a:gd name="connsiteX142-1515" fmla="*/ 5105544 w 6006665"/>
                        <a:gd name="connsiteY142-1516" fmla="*/ 1899586 h 3006470"/>
                        <a:gd name="connsiteX143-1517" fmla="*/ 5074955 w 6006665"/>
                        <a:gd name="connsiteY143-1518" fmla="*/ 1924777 h 3006470"/>
                        <a:gd name="connsiteX144-1519" fmla="*/ 5065718 w 6006665"/>
                        <a:gd name="connsiteY144-1520" fmla="*/ 1922578 h 3006470"/>
                        <a:gd name="connsiteX145-1521" fmla="*/ 5063048 w 6006665"/>
                        <a:gd name="connsiteY145-1522" fmla="*/ 1924777 h 3006470"/>
                        <a:gd name="connsiteX146-1523" fmla="*/ 5026594 w 6006665"/>
                        <a:gd name="connsiteY146-1524" fmla="*/ 1916098 h 3006470"/>
                        <a:gd name="connsiteX147-1525" fmla="*/ 5015871 w 6006665"/>
                        <a:gd name="connsiteY147-1526" fmla="*/ 1961137 h 3006470"/>
                        <a:gd name="connsiteX148-1527" fmla="*/ 4974967 w 6006665"/>
                        <a:gd name="connsiteY148-1528" fmla="*/ 2027038 h 3006470"/>
                        <a:gd name="connsiteX149-1529" fmla="*/ 4974967 w 6006665"/>
                        <a:gd name="connsiteY149-1530" fmla="*/ 2058853 h 3006470"/>
                        <a:gd name="connsiteX150-1531" fmla="*/ 5015871 w 6006665"/>
                        <a:gd name="connsiteY150-1532" fmla="*/ 2074760 h 3006470"/>
                        <a:gd name="connsiteX151-1533" fmla="*/ 5011326 w 6006665"/>
                        <a:gd name="connsiteY151-1534" fmla="*/ 2172476 h 3006470"/>
                        <a:gd name="connsiteX152-1535" fmla="*/ 4999419 w 6006665"/>
                        <a:gd name="connsiteY152-1536" fmla="*/ 2172476 h 3006470"/>
                        <a:gd name="connsiteX153-1537" fmla="*/ 4974967 w 6006665"/>
                        <a:gd name="connsiteY153-1538" fmla="*/ 2172476 h 3006470"/>
                        <a:gd name="connsiteX154-1539" fmla="*/ 4963605 w 6006665"/>
                        <a:gd name="connsiteY154-1540" fmla="*/ 2224742 h 3006470"/>
                        <a:gd name="connsiteX155-1541" fmla="*/ 4974967 w 6006665"/>
                        <a:gd name="connsiteY155-1542" fmla="*/ 2252012 h 3006470"/>
                        <a:gd name="connsiteX156-1543" fmla="*/ 4909065 w 6006665"/>
                        <a:gd name="connsiteY156-1544" fmla="*/ 2286099 h 3006470"/>
                        <a:gd name="connsiteX157-1545" fmla="*/ 4897703 w 6006665"/>
                        <a:gd name="connsiteY157-1546" fmla="*/ 2354273 h 3006470"/>
                        <a:gd name="connsiteX158-1547" fmla="*/ 4845437 w 6006665"/>
                        <a:gd name="connsiteY158-1548" fmla="*/ 2370180 h 3006470"/>
                        <a:gd name="connsiteX159-1549" fmla="*/ 4834074 w 6006665"/>
                        <a:gd name="connsiteY159-1550" fmla="*/ 2429264 h 3006470"/>
                        <a:gd name="connsiteX160-1551" fmla="*/ 4779535 w 6006665"/>
                        <a:gd name="connsiteY160-1552" fmla="*/ 2488348 h 3006470"/>
                        <a:gd name="connsiteX161-1553" fmla="*/ 4777225 w 6006665"/>
                        <a:gd name="connsiteY161-1554" fmla="*/ 2477952 h 3006470"/>
                        <a:gd name="connsiteX162-1555" fmla="*/ 4767628 w 6006665"/>
                        <a:gd name="connsiteY162-1556" fmla="*/ 2488348 h 3006470"/>
                        <a:gd name="connsiteX163-1557" fmla="*/ 4758538 w 6006665"/>
                        <a:gd name="connsiteY163-1558" fmla="*/ 2447444 h 3006470"/>
                        <a:gd name="connsiteX164-1559" fmla="*/ 4742631 w 6006665"/>
                        <a:gd name="connsiteY164-1560" fmla="*/ 2361090 h 3006470"/>
                        <a:gd name="connsiteX165-1561" fmla="*/ 4715361 w 6006665"/>
                        <a:gd name="connsiteY165-1562" fmla="*/ 2220198 h 3006470"/>
                        <a:gd name="connsiteX166-1563" fmla="*/ 4735813 w 6006665"/>
                        <a:gd name="connsiteY166-1564" fmla="*/ 2129299 h 3006470"/>
                        <a:gd name="connsiteX167-1565" fmla="*/ 4767628 w 6006665"/>
                        <a:gd name="connsiteY167-1566" fmla="*/ 2086122 h 3006470"/>
                        <a:gd name="connsiteX168-1567" fmla="*/ 4767628 w 6006665"/>
                        <a:gd name="connsiteY168-1568" fmla="*/ 2058853 h 3006470"/>
                        <a:gd name="connsiteX169-1569" fmla="*/ 4826712 w 6006665"/>
                        <a:gd name="connsiteY169-1570" fmla="*/ 2042945 h 3006470"/>
                        <a:gd name="connsiteX170-1571" fmla="*/ 4892613 w 6006665"/>
                        <a:gd name="connsiteY170-1572" fmla="*/ 1952047 h 3006470"/>
                        <a:gd name="connsiteX171-1573" fmla="*/ 4956243 w 6006665"/>
                        <a:gd name="connsiteY171-1574" fmla="*/ 1877056 h 3006470"/>
                        <a:gd name="connsiteX172-1575" fmla="*/ 5022143 w 6006665"/>
                        <a:gd name="connsiteY172-1576" fmla="*/ 1817971 h 3006470"/>
                        <a:gd name="connsiteX173-1577" fmla="*/ 5046694 w 6006665"/>
                        <a:gd name="connsiteY173-1578" fmla="*/ 1710844 h 3006470"/>
                        <a:gd name="connsiteX174-1579" fmla="*/ 5015871 w 6006665"/>
                        <a:gd name="connsiteY174-1580" fmla="*/ 1715711 h 3006470"/>
                        <a:gd name="connsiteX175-1581" fmla="*/ 4995419 w 6006665"/>
                        <a:gd name="connsiteY175-1582" fmla="*/ 1779340 h 3006470"/>
                        <a:gd name="connsiteX176-1583" fmla="*/ 4904521 w 6006665"/>
                        <a:gd name="connsiteY176-1584" fmla="*/ 1865693 h 3006470"/>
                        <a:gd name="connsiteX177-1585" fmla="*/ 4901708 w 6006665"/>
                        <a:gd name="connsiteY177-1586" fmla="*/ 1857053 h 3006470"/>
                        <a:gd name="connsiteX178-1587" fmla="*/ 4892613 w 6006665"/>
                        <a:gd name="connsiteY178-1588" fmla="*/ 1865693 h 3006470"/>
                        <a:gd name="connsiteX179-1589" fmla="*/ 4861835 w 6006665"/>
                        <a:gd name="connsiteY179-1590" fmla="*/ 1771159 h 3006470"/>
                        <a:gd name="connsiteX180-1591" fmla="*/ 4779535 w 6006665"/>
                        <a:gd name="connsiteY180-1592" fmla="*/ 1795247 h 3006470"/>
                        <a:gd name="connsiteX181-1593" fmla="*/ 4684091 w 6006665"/>
                        <a:gd name="connsiteY181-1594" fmla="*/ 1920232 h 3006470"/>
                        <a:gd name="connsiteX182-1595" fmla="*/ 4715906 w 6006665"/>
                        <a:gd name="connsiteY182-1596" fmla="*/ 1967954 h 3006470"/>
                        <a:gd name="connsiteX183-1597" fmla="*/ 4636369 w 6006665"/>
                        <a:gd name="connsiteY183-1598" fmla="*/ 1983861 h 3006470"/>
                        <a:gd name="connsiteX184-1599" fmla="*/ 4577285 w 6006665"/>
                        <a:gd name="connsiteY184-1600" fmla="*/ 1988406 h 3006470"/>
                        <a:gd name="connsiteX185-1601" fmla="*/ 4577373 w 6006665"/>
                        <a:gd name="connsiteY185-1602" fmla="*/ 1987484 h 3006470"/>
                        <a:gd name="connsiteX186-1603" fmla="*/ 4565379 w 6006665"/>
                        <a:gd name="connsiteY186-1604" fmla="*/ 1988406 h 3006470"/>
                        <a:gd name="connsiteX187-1605" fmla="*/ 4569923 w 6006665"/>
                        <a:gd name="connsiteY187-1606" fmla="*/ 1940685 h 3006470"/>
                        <a:gd name="connsiteX188-1607" fmla="*/ 4520081 w 6006665"/>
                        <a:gd name="connsiteY188-1608" fmla="*/ 1931099 h 3006470"/>
                        <a:gd name="connsiteX189-1609" fmla="*/ 4475025 w 6006665"/>
                        <a:gd name="connsiteY189-1610" fmla="*/ 1961137 h 3006470"/>
                        <a:gd name="connsiteX190-1611" fmla="*/ 4464394 w 6006665"/>
                        <a:gd name="connsiteY190-1612" fmla="*/ 1960286 h 3006470"/>
                        <a:gd name="connsiteX191-1613" fmla="*/ 4463118 w 6006665"/>
                        <a:gd name="connsiteY191-1614" fmla="*/ 1961137 h 3006470"/>
                        <a:gd name="connsiteX192-1615" fmla="*/ 4357637 w 6006665"/>
                        <a:gd name="connsiteY192-1616" fmla="*/ 1952698 h 3006470"/>
                        <a:gd name="connsiteX193-1617" fmla="*/ 4243233 w 6006665"/>
                        <a:gd name="connsiteY193-1618" fmla="*/ 1972499 h 3006470"/>
                        <a:gd name="connsiteX194-1619" fmla="*/ 4125065 w 6006665"/>
                        <a:gd name="connsiteY194-1620" fmla="*/ 2106574 h 3006470"/>
                        <a:gd name="connsiteX195-1621" fmla="*/ 3984173 w 6006665"/>
                        <a:gd name="connsiteY195-1622" fmla="*/ 2263374 h 3006470"/>
                        <a:gd name="connsiteX196-1623" fmla="*/ 4038712 w 6006665"/>
                        <a:gd name="connsiteY196-1624" fmla="*/ 2267919 h 3006470"/>
                        <a:gd name="connsiteX197-1625" fmla="*/ 4059164 w 6006665"/>
                        <a:gd name="connsiteY197-1626" fmla="*/ 2311096 h 3006470"/>
                        <a:gd name="connsiteX198-1627" fmla="*/ 4087782 w 6006665"/>
                        <a:gd name="connsiteY198-1628" fmla="*/ 2319513 h 3006470"/>
                        <a:gd name="connsiteX199-1629" fmla="*/ 4106341 w 6006665"/>
                        <a:gd name="connsiteY199-1630" fmla="*/ 2290644 h 3006470"/>
                        <a:gd name="connsiteX200-1631" fmla="*/ 4117411 w 6006665"/>
                        <a:gd name="connsiteY200-1632" fmla="*/ 2291946 h 3006470"/>
                        <a:gd name="connsiteX201-1633" fmla="*/ 4118248 w 6006665"/>
                        <a:gd name="connsiteY201-1634" fmla="*/ 2290644 h 3006470"/>
                        <a:gd name="connsiteX202-1635" fmla="*/ 4156880 w 6006665"/>
                        <a:gd name="connsiteY202-1636" fmla="*/ 2295189 h 3006470"/>
                        <a:gd name="connsiteX203-1637" fmla="*/ 4211419 w 6006665"/>
                        <a:gd name="connsiteY203-1638" fmla="*/ 2365635 h 3006470"/>
                        <a:gd name="connsiteX204-1639" fmla="*/ 4215964 w 6006665"/>
                        <a:gd name="connsiteY204-1640" fmla="*/ 2413357 h 3006470"/>
                        <a:gd name="connsiteX205-1641" fmla="*/ 4184149 w 6006665"/>
                        <a:gd name="connsiteY205-1642" fmla="*/ 2472441 h 3006470"/>
                        <a:gd name="connsiteX206-1643" fmla="*/ 4177332 w 6006665"/>
                        <a:gd name="connsiteY206-1644" fmla="*/ 2542887 h 3006470"/>
                        <a:gd name="connsiteX207-1645" fmla="*/ 4161425 w 6006665"/>
                        <a:gd name="connsiteY207-1646" fmla="*/ 2629241 h 3006470"/>
                        <a:gd name="connsiteX208-1647" fmla="*/ 4109158 w 6006665"/>
                        <a:gd name="connsiteY208-1648" fmla="*/ 2708777 h 3006470"/>
                        <a:gd name="connsiteX209-1649" fmla="*/ 4097796 w 6006665"/>
                        <a:gd name="connsiteY209-1650" fmla="*/ 2747409 h 3006470"/>
                        <a:gd name="connsiteX210-1651" fmla="*/ 4043257 w 6006665"/>
                        <a:gd name="connsiteY210-1652" fmla="*/ 2806493 h 3006470"/>
                        <a:gd name="connsiteX211-1653" fmla="*/ 3995535 w 6006665"/>
                        <a:gd name="connsiteY211-1654" fmla="*/ 2865577 h 3006470"/>
                        <a:gd name="connsiteX212-1655" fmla="*/ 3975083 w 6006665"/>
                        <a:gd name="connsiteY212-1656" fmla="*/ 2897392 h 3006470"/>
                        <a:gd name="connsiteX213-1657" fmla="*/ 3925089 w 6006665"/>
                        <a:gd name="connsiteY213-1658" fmla="*/ 2924661 h 3006470"/>
                        <a:gd name="connsiteX214-1659" fmla="*/ 3913182 w 6006665"/>
                        <a:gd name="connsiteY214-1660" fmla="*/ 2924661 h 3006470"/>
                        <a:gd name="connsiteX215-1661" fmla="*/ 3904637 w 6006665"/>
                        <a:gd name="connsiteY215-1662" fmla="*/ 2924661 h 3006470"/>
                        <a:gd name="connsiteX216-1663" fmla="*/ 3892729 w 6006665"/>
                        <a:gd name="connsiteY216-1664" fmla="*/ 2924661 h 3006470"/>
                        <a:gd name="connsiteX217-1665" fmla="*/ 3871063 w 6006665"/>
                        <a:gd name="connsiteY217-1666" fmla="*/ 2908412 h 3006470"/>
                        <a:gd name="connsiteX218-1667" fmla="*/ 3829645 w 6006665"/>
                        <a:gd name="connsiteY218-1668" fmla="*/ 2936024 h 3006470"/>
                        <a:gd name="connsiteX219-1669" fmla="*/ 3822828 w 6006665"/>
                        <a:gd name="connsiteY219-1670" fmla="*/ 2956476 h 3006470"/>
                        <a:gd name="connsiteX220-1671" fmla="*/ 3818283 w 6006665"/>
                        <a:gd name="connsiteY220-1672" fmla="*/ 2947386 h 3006470"/>
                        <a:gd name="connsiteX221-1673" fmla="*/ 3818283 w 6006665"/>
                        <a:gd name="connsiteY221-1674" fmla="*/ 2935660 h 3006470"/>
                        <a:gd name="connsiteX222-1675" fmla="*/ 3817738 w 6006665"/>
                        <a:gd name="connsiteY222-1676" fmla="*/ 2936024 h 3006470"/>
                        <a:gd name="connsiteX223-1677" fmla="*/ 3810921 w 6006665"/>
                        <a:gd name="connsiteY223-1678" fmla="*/ 2956476 h 3006470"/>
                        <a:gd name="connsiteX224-1679" fmla="*/ 3806376 w 6006665"/>
                        <a:gd name="connsiteY224-1680" fmla="*/ 2947386 h 3006470"/>
                        <a:gd name="connsiteX225-1681" fmla="*/ 3806376 w 6006665"/>
                        <a:gd name="connsiteY225-1682" fmla="*/ 2920116 h 3006470"/>
                        <a:gd name="connsiteX226-1683" fmla="*/ 3818283 w 6006665"/>
                        <a:gd name="connsiteY226-1684" fmla="*/ 2920116 h 3006470"/>
                        <a:gd name="connsiteX227-1685" fmla="*/ 3826828 w 6006665"/>
                        <a:gd name="connsiteY227-1686" fmla="*/ 2920116 h 3006470"/>
                        <a:gd name="connsiteX228-1687" fmla="*/ 3833645 w 6006665"/>
                        <a:gd name="connsiteY228-1688" fmla="*/ 2861032 h 3006470"/>
                        <a:gd name="connsiteX229-1689" fmla="*/ 3822283 w 6006665"/>
                        <a:gd name="connsiteY229-1690" fmla="*/ 2817856 h 3006470"/>
                        <a:gd name="connsiteX230-1691" fmla="*/ 3849553 w 6006665"/>
                        <a:gd name="connsiteY230-1692" fmla="*/ 2795131 h 3006470"/>
                        <a:gd name="connsiteX231-1693" fmla="*/ 3858814 w 6006665"/>
                        <a:gd name="connsiteY231-1694" fmla="*/ 2797336 h 3006470"/>
                        <a:gd name="connsiteX232-1695" fmla="*/ 3861460 w 6006665"/>
                        <a:gd name="connsiteY232-1696" fmla="*/ 2795131 h 3006470"/>
                        <a:gd name="connsiteX233-1697" fmla="*/ 3898487 w 6006665"/>
                        <a:gd name="connsiteY233-1698" fmla="*/ 2803947 h 3006470"/>
                        <a:gd name="connsiteX234-1699" fmla="*/ 3919999 w 6006665"/>
                        <a:gd name="connsiteY234-1700" fmla="*/ 2758772 h 3006470"/>
                        <a:gd name="connsiteX235-1701" fmla="*/ 3935906 w 6006665"/>
                        <a:gd name="connsiteY235-1702" fmla="*/ 2699687 h 3006470"/>
                        <a:gd name="connsiteX236-1703" fmla="*/ 3947269 w 6006665"/>
                        <a:gd name="connsiteY236-1704" fmla="*/ 2676963 h 3006470"/>
                        <a:gd name="connsiteX237-1705" fmla="*/ 3966292 w 6006665"/>
                        <a:gd name="connsiteY237-1706" fmla="*/ 2632575 h 3006470"/>
                        <a:gd name="connsiteX238-1707" fmla="*/ 3915999 w 6006665"/>
                        <a:gd name="connsiteY238-1708" fmla="*/ 2645148 h 3006470"/>
                        <a:gd name="connsiteX239-1709" fmla="*/ 3888729 w 6006665"/>
                        <a:gd name="connsiteY239-1710" fmla="*/ 2667873 h 3006470"/>
                        <a:gd name="connsiteX240-1711" fmla="*/ 3876822 w 6006665"/>
                        <a:gd name="connsiteY240-1712" fmla="*/ 2667873 h 3006470"/>
                        <a:gd name="connsiteX241-1713" fmla="*/ 3829645 w 6006665"/>
                        <a:gd name="connsiteY241-1714" fmla="*/ 2667873 h 3006470"/>
                        <a:gd name="connsiteX242-1715" fmla="*/ 3817738 w 6006665"/>
                        <a:gd name="connsiteY242-1716" fmla="*/ 2667873 h 3006470"/>
                        <a:gd name="connsiteX243-1717" fmla="*/ 3801831 w 6006665"/>
                        <a:gd name="connsiteY243-1718" fmla="*/ 2613334 h 3006470"/>
                        <a:gd name="connsiteX244-1719" fmla="*/ 3758654 w 6006665"/>
                        <a:gd name="connsiteY244-1720" fmla="*/ 2574702 h 3006470"/>
                        <a:gd name="connsiteX245-1721" fmla="*/ 3692753 w 6006665"/>
                        <a:gd name="connsiteY245-1722" fmla="*/ 2558795 h 3006470"/>
                        <a:gd name="connsiteX246-1723" fmla="*/ 3683663 w 6006665"/>
                        <a:gd name="connsiteY246-1724" fmla="*/ 2499711 h 3006470"/>
                        <a:gd name="connsiteX247-1725" fmla="*/ 3672301 w 6006665"/>
                        <a:gd name="connsiteY247-1726" fmla="*/ 2467896 h 3006470"/>
                        <a:gd name="connsiteX248-1727" fmla="*/ 3656393 w 6006665"/>
                        <a:gd name="connsiteY248-1728" fmla="*/ 2440627 h 3006470"/>
                        <a:gd name="connsiteX249-1729" fmla="*/ 3633669 w 6006665"/>
                        <a:gd name="connsiteY249-1730" fmla="*/ 2381542 h 3006470"/>
                        <a:gd name="connsiteX250-1731" fmla="*/ 3601854 w 6006665"/>
                        <a:gd name="connsiteY250-1732" fmla="*/ 2361090 h 3006470"/>
                        <a:gd name="connsiteX251-1733" fmla="*/ 3545995 w 6006665"/>
                        <a:gd name="connsiteY251-1734" fmla="*/ 2339606 h 3006470"/>
                        <a:gd name="connsiteX252-1735" fmla="*/ 3506955 w 6006665"/>
                        <a:gd name="connsiteY252-1736" fmla="*/ 2345183 h 3006470"/>
                        <a:gd name="connsiteX253-1737" fmla="*/ 3463779 w 6006665"/>
                        <a:gd name="connsiteY253-1738" fmla="*/ 2354273 h 3006470"/>
                        <a:gd name="connsiteX254-1739" fmla="*/ 3431964 w 6006665"/>
                        <a:gd name="connsiteY254-1740" fmla="*/ 2381542 h 3006470"/>
                        <a:gd name="connsiteX255-1741" fmla="*/ 3452416 w 6006665"/>
                        <a:gd name="connsiteY255-1742" fmla="*/ 2397450 h 3006470"/>
                        <a:gd name="connsiteX256-1743" fmla="*/ 3452416 w 6006665"/>
                        <a:gd name="connsiteY256-1744" fmla="*/ 2429264 h 3006470"/>
                        <a:gd name="connsiteX257-1745" fmla="*/ 3431964 w 6006665"/>
                        <a:gd name="connsiteY257-1746" fmla="*/ 2451989 h 3006470"/>
                        <a:gd name="connsiteX258-1747" fmla="*/ 3400150 w 6006665"/>
                        <a:gd name="connsiteY258-1748" fmla="*/ 2511073 h 3006470"/>
                        <a:gd name="connsiteX259-1749" fmla="*/ 3400150 w 6006665"/>
                        <a:gd name="connsiteY259-1750" fmla="*/ 2538343 h 3006470"/>
                        <a:gd name="connsiteX260-1751" fmla="*/ 3350155 w 6006665"/>
                        <a:gd name="connsiteY260-1752" fmla="*/ 2570157 h 3006470"/>
                        <a:gd name="connsiteX261-1753" fmla="*/ 3342342 w 6006665"/>
                        <a:gd name="connsiteY261-1754" fmla="*/ 2567553 h 3006470"/>
                        <a:gd name="connsiteX262-1755" fmla="*/ 3338249 w 6006665"/>
                        <a:gd name="connsiteY262-1756" fmla="*/ 2570157 h 3006470"/>
                        <a:gd name="connsiteX263-1757" fmla="*/ 3290527 w 6006665"/>
                        <a:gd name="connsiteY263-1758" fmla="*/ 2554250 h 3006470"/>
                        <a:gd name="connsiteX264-1759" fmla="*/ 3259257 w 6006665"/>
                        <a:gd name="connsiteY264-1760" fmla="*/ 2554250 h 3006470"/>
                        <a:gd name="connsiteX265-1761" fmla="*/ 3247350 w 6006665"/>
                        <a:gd name="connsiteY265-1762" fmla="*/ 2554250 h 3006470"/>
                        <a:gd name="connsiteX266-1763" fmla="*/ 3231443 w 6006665"/>
                        <a:gd name="connsiteY266-1764" fmla="*/ 2538343 h 3006470"/>
                        <a:gd name="connsiteX267-1765" fmla="*/ 3213271 w 6006665"/>
                        <a:gd name="connsiteY267-1766" fmla="*/ 2533799 h 3006470"/>
                        <a:gd name="connsiteX268-1767" fmla="*/ 3168359 w 6006665"/>
                        <a:gd name="connsiteY268-1768" fmla="*/ 2570157 h 3006470"/>
                        <a:gd name="connsiteX269-1769" fmla="*/ 3120637 w 6006665"/>
                        <a:gd name="connsiteY269-1770" fmla="*/ 2581519 h 3006470"/>
                        <a:gd name="connsiteX270-1771" fmla="*/ 3082005 w 6006665"/>
                        <a:gd name="connsiteY270-1772" fmla="*/ 2597427 h 3006470"/>
                        <a:gd name="connsiteX271-1773" fmla="*/ 3074460 w 6006665"/>
                        <a:gd name="connsiteY271-1774" fmla="*/ 2595630 h 3006470"/>
                        <a:gd name="connsiteX272-1775" fmla="*/ 3070098 w 6006665"/>
                        <a:gd name="connsiteY272-1776" fmla="*/ 2597427 h 3006470"/>
                        <a:gd name="connsiteX273-1777" fmla="*/ 3022376 w 6006665"/>
                        <a:gd name="connsiteY273-1778" fmla="*/ 2586064 h 3006470"/>
                        <a:gd name="connsiteX274-1779" fmla="*/ 3000196 w 6006665"/>
                        <a:gd name="connsiteY274-1780" fmla="*/ 2586064 h 3006470"/>
                        <a:gd name="connsiteX275-1781" fmla="*/ 2988289 w 6006665"/>
                        <a:gd name="connsiteY275-1782" fmla="*/ 2586064 h 3006470"/>
                        <a:gd name="connsiteX276-1783" fmla="*/ 2967837 w 6006665"/>
                        <a:gd name="connsiteY276-1784" fmla="*/ 2554250 h 3006470"/>
                        <a:gd name="connsiteX277-1785" fmla="*/ 2929205 w 6006665"/>
                        <a:gd name="connsiteY277-1786" fmla="*/ 2526980 h 3006470"/>
                        <a:gd name="connsiteX278-1787" fmla="*/ 2902153 w 6006665"/>
                        <a:gd name="connsiteY278-1788" fmla="*/ 2523116 h 3006470"/>
                        <a:gd name="connsiteX279-1789" fmla="*/ 2861576 w 6006665"/>
                        <a:gd name="connsiteY279-1790" fmla="*/ 2526980 h 3006470"/>
                        <a:gd name="connsiteX280-1791" fmla="*/ 2822944 w 6006665"/>
                        <a:gd name="connsiteY280-1792" fmla="*/ 2538343 h 3006470"/>
                        <a:gd name="connsiteX281-1793" fmla="*/ 2818139 w 6006665"/>
                        <a:gd name="connsiteY281-1794" fmla="*/ 2536254 h 3006470"/>
                        <a:gd name="connsiteX282-1795" fmla="*/ 2811037 w 6006665"/>
                        <a:gd name="connsiteY282-1796" fmla="*/ 2538343 h 3006470"/>
                        <a:gd name="connsiteX283-1797" fmla="*/ 2758770 w 6006665"/>
                        <a:gd name="connsiteY283-1798" fmla="*/ 2515618 h 3006470"/>
                        <a:gd name="connsiteX284-1799" fmla="*/ 2751953 w 6006665"/>
                        <a:gd name="connsiteY284-1800" fmla="*/ 2472441 h 3006470"/>
                        <a:gd name="connsiteX285-1801" fmla="*/ 2708776 w 6006665"/>
                        <a:gd name="connsiteY285-1802" fmla="*/ 2456534 h 3006470"/>
                        <a:gd name="connsiteX286-1803" fmla="*/ 2676962 w 6006665"/>
                        <a:gd name="connsiteY286-1804" fmla="*/ 2451989 h 3006470"/>
                        <a:gd name="connsiteX287-1805" fmla="*/ 2642534 w 6006665"/>
                        <a:gd name="connsiteY287-1806" fmla="*/ 2430245 h 3006470"/>
                        <a:gd name="connsiteX288-1807" fmla="*/ 2609333 w 6006665"/>
                        <a:gd name="connsiteY288-1808" fmla="*/ 2488348 h 3006470"/>
                        <a:gd name="connsiteX289-1809" fmla="*/ 2625240 w 6006665"/>
                        <a:gd name="connsiteY289-1810" fmla="*/ 2522435 h 3006470"/>
                        <a:gd name="connsiteX290-1811" fmla="*/ 2586608 w 6006665"/>
                        <a:gd name="connsiteY290-1812" fmla="*/ 2558795 h 3006470"/>
                        <a:gd name="connsiteX291-1813" fmla="*/ 2577105 w 6006665"/>
                        <a:gd name="connsiteY291-1814" fmla="*/ 2556532 h 3006470"/>
                        <a:gd name="connsiteX292-1815" fmla="*/ 2574701 w 6006665"/>
                        <a:gd name="connsiteY292-1816" fmla="*/ 2558795 h 3006470"/>
                        <a:gd name="connsiteX293-1817" fmla="*/ 2526979 w 6006665"/>
                        <a:gd name="connsiteY293-1818" fmla="*/ 2547432 h 3006470"/>
                        <a:gd name="connsiteX294-1819" fmla="*/ 2490620 w 6006665"/>
                        <a:gd name="connsiteY294-1820" fmla="*/ 2542887 h 3006470"/>
                        <a:gd name="connsiteX295-1821" fmla="*/ 2463350 w 6006665"/>
                        <a:gd name="connsiteY295-1822" fmla="*/ 2515618 h 3006470"/>
                        <a:gd name="connsiteX296-1823" fmla="*/ 2436625 w 6006665"/>
                        <a:gd name="connsiteY296-1824" fmla="*/ 2515618 h 3006470"/>
                        <a:gd name="connsiteX297-1825" fmla="*/ 2424718 w 6006665"/>
                        <a:gd name="connsiteY297-1826" fmla="*/ 2515618 h 3006470"/>
                        <a:gd name="connsiteX298-1827" fmla="*/ 2398858 w 6006665"/>
                        <a:gd name="connsiteY298-1828" fmla="*/ 2502687 h 3006470"/>
                        <a:gd name="connsiteX299-1829" fmla="*/ 2350272 w 6006665"/>
                        <a:gd name="connsiteY299-1830" fmla="*/ 2526980 h 3006470"/>
                        <a:gd name="connsiteX300-1831" fmla="*/ 2282098 w 6006665"/>
                        <a:gd name="connsiteY300-1832" fmla="*/ 2574702 h 3006470"/>
                        <a:gd name="connsiteX301-1833" fmla="*/ 2238921 w 6006665"/>
                        <a:gd name="connsiteY301-1834" fmla="*/ 2586064 h 3006470"/>
                        <a:gd name="connsiteX302-1835" fmla="*/ 2227559 w 6006665"/>
                        <a:gd name="connsiteY302-1836" fmla="*/ 2590609 h 3006470"/>
                        <a:gd name="connsiteX303-1837" fmla="*/ 2225178 w 6006665"/>
                        <a:gd name="connsiteY303-1838" fmla="*/ 2586799 h 3006470"/>
                        <a:gd name="connsiteX304-1839" fmla="*/ 2215652 w 6006665"/>
                        <a:gd name="connsiteY304-1840" fmla="*/ 2590609 h 3006470"/>
                        <a:gd name="connsiteX305-1841" fmla="*/ 2193596 w 6006665"/>
                        <a:gd name="connsiteY305-1842" fmla="*/ 2555320 h 3006470"/>
                        <a:gd name="connsiteX306-1843" fmla="*/ 2157112 w 6006665"/>
                        <a:gd name="connsiteY306-1844" fmla="*/ 2558795 h 3006470"/>
                        <a:gd name="connsiteX307-1845" fmla="*/ 2156291 w 6006665"/>
                        <a:gd name="connsiteY307-1846" fmla="*/ 2557739 h 3006470"/>
                        <a:gd name="connsiteX308-1847" fmla="*/ 2145205 w 6006665"/>
                        <a:gd name="connsiteY308-1848" fmla="*/ 2558795 h 3006470"/>
                        <a:gd name="connsiteX309-1849" fmla="*/ 2129298 w 6006665"/>
                        <a:gd name="connsiteY309-1850" fmla="*/ 2538343 h 3006470"/>
                        <a:gd name="connsiteX310-1851" fmla="*/ 2102029 w 6006665"/>
                        <a:gd name="connsiteY310-1852" fmla="*/ 2526980 h 3006470"/>
                        <a:gd name="connsiteX311-1853" fmla="*/ 2086121 w 6006665"/>
                        <a:gd name="connsiteY311-1854" fmla="*/ 2495166 h 3006470"/>
                        <a:gd name="connsiteX312-1855" fmla="*/ 2070005 w 6006665"/>
                        <a:gd name="connsiteY312-1856" fmla="*/ 2486212 h 3006470"/>
                        <a:gd name="connsiteX313-1857" fmla="*/ 2027582 w 6006665"/>
                        <a:gd name="connsiteY313-1858" fmla="*/ 2499711 h 3006470"/>
                        <a:gd name="connsiteX314-1859" fmla="*/ 2023845 w 6006665"/>
                        <a:gd name="connsiteY314-1860" fmla="*/ 2497111 h 3006470"/>
                        <a:gd name="connsiteX315-1861" fmla="*/ 2018675 w 6006665"/>
                        <a:gd name="connsiteY315-1862" fmla="*/ 2499711 h 3006470"/>
                        <a:gd name="connsiteX316-1863" fmla="*/ 1971363 w 6006665"/>
                        <a:gd name="connsiteY316-1864" fmla="*/ 2468885 h 3006470"/>
                        <a:gd name="connsiteX317-1865" fmla="*/ 1952591 w 6006665"/>
                        <a:gd name="connsiteY317-1866" fmla="*/ 2495166 h 3006470"/>
                        <a:gd name="connsiteX318-1867" fmla="*/ 1947518 w 6006665"/>
                        <a:gd name="connsiteY318-1868" fmla="*/ 2485599 h 3006470"/>
                        <a:gd name="connsiteX319-1869" fmla="*/ 1940684 w 6006665"/>
                        <a:gd name="connsiteY319-1870" fmla="*/ 2495166 h 3006470"/>
                        <a:gd name="connsiteX320-1871" fmla="*/ 1861147 w 6006665"/>
                        <a:gd name="connsiteY320-1872" fmla="*/ 2345183 h 3006470"/>
                        <a:gd name="connsiteX321-1873" fmla="*/ 1811153 w 6006665"/>
                        <a:gd name="connsiteY321-1874" fmla="*/ 2295189 h 3006470"/>
                        <a:gd name="connsiteX322-1875" fmla="*/ 1813950 w 6006665"/>
                        <a:gd name="connsiteY322-1876" fmla="*/ 2292043 h 3006470"/>
                        <a:gd name="connsiteX323-1877" fmla="*/ 1748069 w 6006665"/>
                        <a:gd name="connsiteY323-1878" fmla="*/ 2333821 h 3006470"/>
                        <a:gd name="connsiteX324-1879" fmla="*/ 1711709 w 6006665"/>
                        <a:gd name="connsiteY324-1880" fmla="*/ 2338366 h 3006470"/>
                        <a:gd name="connsiteX325-1881" fmla="*/ 1711926 w 6006665"/>
                        <a:gd name="connsiteY325-1882" fmla="*/ 2336850 h 3006470"/>
                        <a:gd name="connsiteX326-1883" fmla="*/ 1699803 w 6006665"/>
                        <a:gd name="connsiteY326-1884" fmla="*/ 2338366 h 3006470"/>
                        <a:gd name="connsiteX327-1885" fmla="*/ 1704347 w 6006665"/>
                        <a:gd name="connsiteY327-1886" fmla="*/ 2306551 h 3006470"/>
                        <a:gd name="connsiteX328-1887" fmla="*/ 1662460 w 6006665"/>
                        <a:gd name="connsiteY328-1888" fmla="*/ 2288600 h 3006470"/>
                        <a:gd name="connsiteX329-1889" fmla="*/ 1629901 w 6006665"/>
                        <a:gd name="connsiteY329-1890" fmla="*/ 2302006 h 3006470"/>
                        <a:gd name="connsiteX330-1891" fmla="*/ 1629300 w 6006665"/>
                        <a:gd name="connsiteY330-1892" fmla="*/ 2297351 h 3006470"/>
                        <a:gd name="connsiteX331-1893" fmla="*/ 1617994 w 6006665"/>
                        <a:gd name="connsiteY331-1894" fmla="*/ 2302006 h 3006470"/>
                        <a:gd name="connsiteX332-1895" fmla="*/ 1608904 w 6006665"/>
                        <a:gd name="connsiteY332-1896" fmla="*/ 2231560 h 3006470"/>
                        <a:gd name="connsiteX333-1897" fmla="*/ 1552684 w 6006665"/>
                        <a:gd name="connsiteY333-1898" fmla="*/ 2221867 h 3006470"/>
                        <a:gd name="connsiteX334-1899" fmla="*/ 1518550 w 6006665"/>
                        <a:gd name="connsiteY334-1900" fmla="*/ 2247467 h 3006470"/>
                        <a:gd name="connsiteX335-1901" fmla="*/ 1425379 w 6006665"/>
                        <a:gd name="connsiteY335-1902" fmla="*/ 2267919 h 3006470"/>
                        <a:gd name="connsiteX336-1903" fmla="*/ 1409472 w 6006665"/>
                        <a:gd name="connsiteY336-1904" fmla="*/ 2286099 h 3006470"/>
                        <a:gd name="connsiteX337-1905" fmla="*/ 1270852 w 6006665"/>
                        <a:gd name="connsiteY337-1906" fmla="*/ 2306551 h 3006470"/>
                        <a:gd name="connsiteX338-1907" fmla="*/ 1254945 w 6006665"/>
                        <a:gd name="connsiteY338-1908" fmla="*/ 2327003 h 3006470"/>
                        <a:gd name="connsiteX339-1909" fmla="*/ 1282214 w 6006665"/>
                        <a:gd name="connsiteY339-1910" fmla="*/ 2370180 h 3006470"/>
                        <a:gd name="connsiteX340-1911" fmla="*/ 1243582 w 6006665"/>
                        <a:gd name="connsiteY340-1912" fmla="*/ 2386087 h 3006470"/>
                        <a:gd name="connsiteX341-1913" fmla="*/ 1254945 w 6006665"/>
                        <a:gd name="connsiteY341-1914" fmla="*/ 2404267 h 3006470"/>
                        <a:gd name="connsiteX342-1915" fmla="*/ 1216313 w 6006665"/>
                        <a:gd name="connsiteY342-1916" fmla="*/ 2429264 h 3006470"/>
                        <a:gd name="connsiteX343-1917" fmla="*/ 1275397 w 6006665"/>
                        <a:gd name="connsiteY343-1918" fmla="*/ 2472441 h 3006470"/>
                        <a:gd name="connsiteX344-1919" fmla="*/ 1270852 w 6006665"/>
                        <a:gd name="connsiteY344-1920" fmla="*/ 2499711 h 3006470"/>
                        <a:gd name="connsiteX345-1921" fmla="*/ 1259108 w 6006665"/>
                        <a:gd name="connsiteY345-1922" fmla="*/ 2498732 h 3006470"/>
                        <a:gd name="connsiteX346-1923" fmla="*/ 1258945 w 6006665"/>
                        <a:gd name="connsiteY346-1924" fmla="*/ 2499711 h 3006470"/>
                        <a:gd name="connsiteX347-1925" fmla="*/ 1215644 w 6006665"/>
                        <a:gd name="connsiteY347-1926" fmla="*/ 2496102 h 3006470"/>
                        <a:gd name="connsiteX348-1927" fmla="*/ 1204950 w 6006665"/>
                        <a:gd name="connsiteY348-1928" fmla="*/ 2511073 h 3006470"/>
                        <a:gd name="connsiteX349-1929" fmla="*/ 1196495 w 6006665"/>
                        <a:gd name="connsiteY349-1930" fmla="*/ 2506241 h 3006470"/>
                        <a:gd name="connsiteX350-1931" fmla="*/ 1193043 w 6006665"/>
                        <a:gd name="connsiteY350-1932" fmla="*/ 2511073 h 3006470"/>
                        <a:gd name="connsiteX351-1933" fmla="*/ 1145322 w 6006665"/>
                        <a:gd name="connsiteY351-1934" fmla="*/ 2483803 h 3006470"/>
                        <a:gd name="connsiteX352-1935" fmla="*/ 1098145 w 6006665"/>
                        <a:gd name="connsiteY352-1936" fmla="*/ 2483803 h 3006470"/>
                        <a:gd name="connsiteX353-1937" fmla="*/ 1061785 w 6006665"/>
                        <a:gd name="connsiteY353-1938" fmla="*/ 2511073 h 3006470"/>
                        <a:gd name="connsiteX354-1939" fmla="*/ 1055322 w 6006665"/>
                        <a:gd name="connsiteY354-1940" fmla="*/ 2506990 h 3006470"/>
                        <a:gd name="connsiteX355-1941" fmla="*/ 1049878 w 6006665"/>
                        <a:gd name="connsiteY355-1942" fmla="*/ 2511073 h 3006470"/>
                        <a:gd name="connsiteX356-1943" fmla="*/ 1006701 w 6006665"/>
                        <a:gd name="connsiteY356-1944" fmla="*/ 2483803 h 3006470"/>
                        <a:gd name="connsiteX357-1945" fmla="*/ 924893 w 6006665"/>
                        <a:gd name="connsiteY357-1946" fmla="*/ 2447444 h 3006470"/>
                        <a:gd name="connsiteX358-1947" fmla="*/ 877716 w 6006665"/>
                        <a:gd name="connsiteY358-1948" fmla="*/ 2447444 h 3006470"/>
                        <a:gd name="connsiteX359-1949" fmla="*/ 802724 w 6006665"/>
                        <a:gd name="connsiteY359-1950" fmla="*/ 2511073 h 3006470"/>
                        <a:gd name="connsiteX360-1951" fmla="*/ 798179 w 6006665"/>
                        <a:gd name="connsiteY360-1952" fmla="*/ 2554250 h 3006470"/>
                        <a:gd name="connsiteX361-1953" fmla="*/ 787406 w 6006665"/>
                        <a:gd name="connsiteY361-1954" fmla="*/ 2543477 h 3006470"/>
                        <a:gd name="connsiteX362-1955" fmla="*/ 786272 w 6006665"/>
                        <a:gd name="connsiteY362-1956" fmla="*/ 2554250 h 3006470"/>
                        <a:gd name="connsiteX363-1957" fmla="*/ 756063 w 6006665"/>
                        <a:gd name="connsiteY363-1958" fmla="*/ 2524040 h 3006470"/>
                        <a:gd name="connsiteX364-1959" fmla="*/ 732278 w 6006665"/>
                        <a:gd name="connsiteY364-1960" fmla="*/ 2581519 h 3006470"/>
                        <a:gd name="connsiteX365-1961" fmla="*/ 743640 w 6006665"/>
                        <a:gd name="connsiteY365-1962" fmla="*/ 2590609 h 3006470"/>
                        <a:gd name="connsiteX366-1963" fmla="*/ 723188 w 6006665"/>
                        <a:gd name="connsiteY366-1964" fmla="*/ 2633786 h 3006470"/>
                        <a:gd name="connsiteX367-1965" fmla="*/ 747026 w 6006665"/>
                        <a:gd name="connsiteY367-1966" fmla="*/ 2670627 h 3006470"/>
                        <a:gd name="connsiteX368-1967" fmla="*/ 763548 w 6006665"/>
                        <a:gd name="connsiteY368-1968" fmla="*/ 2667873 h 3006470"/>
                        <a:gd name="connsiteX369-1969" fmla="*/ 764871 w 6006665"/>
                        <a:gd name="connsiteY369-1970" fmla="*/ 2669637 h 3006470"/>
                        <a:gd name="connsiteX370-1971" fmla="*/ 775455 w 6006665"/>
                        <a:gd name="connsiteY370-1972" fmla="*/ 2667873 h 3006470"/>
                        <a:gd name="connsiteX371-1973" fmla="*/ 802724 w 6006665"/>
                        <a:gd name="connsiteY371-1974" fmla="*/ 2704232 h 3006470"/>
                        <a:gd name="connsiteX372-1975" fmla="*/ 798179 w 6006665"/>
                        <a:gd name="connsiteY372-1976" fmla="*/ 2731502 h 3006470"/>
                        <a:gd name="connsiteX373-1977" fmla="*/ 818632 w 6006665"/>
                        <a:gd name="connsiteY373-1978" fmla="*/ 2742864 h 3006470"/>
                        <a:gd name="connsiteX374-1979" fmla="*/ 802724 w 6006665"/>
                        <a:gd name="connsiteY374-1980" fmla="*/ 2774679 h 3006470"/>
                        <a:gd name="connsiteX375-1981" fmla="*/ 766365 w 6006665"/>
                        <a:gd name="connsiteY375-1982" fmla="*/ 2779224 h 3006470"/>
                        <a:gd name="connsiteX376-1983" fmla="*/ 727733 w 6006665"/>
                        <a:gd name="connsiteY376-1984" fmla="*/ 2838308 h 3006470"/>
                        <a:gd name="connsiteX377-1985" fmla="*/ 759548 w 6006665"/>
                        <a:gd name="connsiteY377-1986" fmla="*/ 2881485 h 3006470"/>
                        <a:gd name="connsiteX378-1987" fmla="*/ 759548 w 6006665"/>
                        <a:gd name="connsiteY378-1988" fmla="*/ 2920116 h 3006470"/>
                        <a:gd name="connsiteX379-1989" fmla="*/ 798179 w 6006665"/>
                        <a:gd name="connsiteY379-1990" fmla="*/ 2979201 h 3006470"/>
                        <a:gd name="connsiteX380-1991" fmla="*/ 775455 w 6006665"/>
                        <a:gd name="connsiteY380-1992" fmla="*/ 2995108 h 3006470"/>
                        <a:gd name="connsiteX381-1993" fmla="*/ 770910 w 6006665"/>
                        <a:gd name="connsiteY381-1994" fmla="*/ 3006470 h 3006470"/>
                        <a:gd name="connsiteX382-1995" fmla="*/ 759003 w 6006665"/>
                        <a:gd name="connsiteY382-1996" fmla="*/ 3006470 h 3006470"/>
                        <a:gd name="connsiteX383-1997" fmla="*/ 755003 w 6006665"/>
                        <a:gd name="connsiteY383-1998" fmla="*/ 3006470 h 3006470"/>
                        <a:gd name="connsiteX384-1999" fmla="*/ 743096 w 6006665"/>
                        <a:gd name="connsiteY384-2000" fmla="*/ 3006470 h 3006470"/>
                        <a:gd name="connsiteX385-2001" fmla="*/ 715826 w 6006665"/>
                        <a:gd name="connsiteY385-2002" fmla="*/ 2972383 h 3006470"/>
                        <a:gd name="connsiteX386-2003" fmla="*/ 704464 w 6006665"/>
                        <a:gd name="connsiteY386-2004" fmla="*/ 2972383 h 3006470"/>
                        <a:gd name="connsiteX387-2005" fmla="*/ 684012 w 6006665"/>
                        <a:gd name="connsiteY387-2006" fmla="*/ 2963293 h 3006470"/>
                        <a:gd name="connsiteX388-2007" fmla="*/ 672649 w 6006665"/>
                        <a:gd name="connsiteY388-2008" fmla="*/ 2940569 h 3006470"/>
                        <a:gd name="connsiteX389-2009" fmla="*/ 645222 w 6006665"/>
                        <a:gd name="connsiteY389-2010" fmla="*/ 2932732 h 3006470"/>
                        <a:gd name="connsiteX390-2011" fmla="*/ 625472 w 6006665"/>
                        <a:gd name="connsiteY390-2012" fmla="*/ 2936024 h 3006470"/>
                        <a:gd name="connsiteX391-2013" fmla="*/ 623771 w 6006665"/>
                        <a:gd name="connsiteY391-2014" fmla="*/ 2934323 h 3006470"/>
                        <a:gd name="connsiteX392-2015" fmla="*/ 613565 w 6006665"/>
                        <a:gd name="connsiteY392-2016" fmla="*/ 2936024 h 3006470"/>
                        <a:gd name="connsiteX393-2017" fmla="*/ 609020 w 6006665"/>
                        <a:gd name="connsiteY393-2018" fmla="*/ 2931479 h 3006470"/>
                        <a:gd name="connsiteX394-2019" fmla="*/ 559026 w 6006665"/>
                        <a:gd name="connsiteY394-2020" fmla="*/ 2904209 h 3006470"/>
                        <a:gd name="connsiteX395-2021" fmla="*/ 506760 w 6006665"/>
                        <a:gd name="connsiteY395-2022" fmla="*/ 2897392 h 3006470"/>
                        <a:gd name="connsiteX396-2023" fmla="*/ 483280 w 6006665"/>
                        <a:gd name="connsiteY396-2024" fmla="*/ 2890683 h 3006470"/>
                        <a:gd name="connsiteX397-2025" fmla="*/ 480035 w 6006665"/>
                        <a:gd name="connsiteY397-2026" fmla="*/ 2892847 h 3006470"/>
                        <a:gd name="connsiteX398-2027" fmla="*/ 475042 w 6006665"/>
                        <a:gd name="connsiteY398-2028" fmla="*/ 2888329 h 3006470"/>
                        <a:gd name="connsiteX399-2029" fmla="*/ 474945 w 6006665"/>
                        <a:gd name="connsiteY399-2030" fmla="*/ 2888302 h 3006470"/>
                        <a:gd name="connsiteX400-2031" fmla="*/ 468128 w 6006665"/>
                        <a:gd name="connsiteY400-2032" fmla="*/ 2892847 h 3006470"/>
                        <a:gd name="connsiteX401-2033" fmla="*/ 420406 w 6006665"/>
                        <a:gd name="connsiteY401-2034" fmla="*/ 2849670 h 3006470"/>
                        <a:gd name="connsiteX402-2035" fmla="*/ 381774 w 6006665"/>
                        <a:gd name="connsiteY402-2036" fmla="*/ 2833763 h 3006470"/>
                        <a:gd name="connsiteX403-2037" fmla="*/ 349960 w 6006665"/>
                        <a:gd name="connsiteY403-2038" fmla="*/ 2801948 h 3006470"/>
                        <a:gd name="connsiteX404-2039" fmla="*/ 377229 w 6006665"/>
                        <a:gd name="connsiteY404-2040" fmla="*/ 2795131 h 3006470"/>
                        <a:gd name="connsiteX405-2041" fmla="*/ 404499 w 6006665"/>
                        <a:gd name="connsiteY405-2042" fmla="*/ 2747409 h 3006470"/>
                        <a:gd name="connsiteX406-2043" fmla="*/ 388591 w 6006665"/>
                        <a:gd name="connsiteY406-2044" fmla="*/ 2731502 h 3006470"/>
                        <a:gd name="connsiteX407-2045" fmla="*/ 440858 w 6006665"/>
                        <a:gd name="connsiteY407-2046" fmla="*/ 2704232 h 3006470"/>
                        <a:gd name="connsiteX408-2047" fmla="*/ 440858 w 6006665"/>
                        <a:gd name="connsiteY408-2048" fmla="*/ 2701176 h 3006470"/>
                        <a:gd name="connsiteX409-2049" fmla="*/ 416406 w 6006665"/>
                        <a:gd name="connsiteY409-2050" fmla="*/ 2704232 h 3006470"/>
                        <a:gd name="connsiteX410-2051" fmla="*/ 416406 w 6006665"/>
                        <a:gd name="connsiteY410-2052" fmla="*/ 2702744 h 3006470"/>
                        <a:gd name="connsiteX411-2053" fmla="*/ 404499 w 6006665"/>
                        <a:gd name="connsiteY411-2054" fmla="*/ 2704232 h 3006470"/>
                        <a:gd name="connsiteX412-2055" fmla="*/ 404499 w 6006665"/>
                        <a:gd name="connsiteY412-2056" fmla="*/ 2683780 h 3006470"/>
                        <a:gd name="connsiteX413-2057" fmla="*/ 424951 w 6006665"/>
                        <a:gd name="connsiteY413-2058" fmla="*/ 2667873 h 3006470"/>
                        <a:gd name="connsiteX414-2059" fmla="*/ 463583 w 6006665"/>
                        <a:gd name="connsiteY414-2060" fmla="*/ 2661056 h 3006470"/>
                        <a:gd name="connsiteX415-2061" fmla="*/ 468128 w 6006665"/>
                        <a:gd name="connsiteY415-2062" fmla="*/ 2645148 h 3006470"/>
                        <a:gd name="connsiteX416-2063" fmla="*/ 456765 w 6006665"/>
                        <a:gd name="connsiteY416-2064" fmla="*/ 2613334 h 3006470"/>
                        <a:gd name="connsiteX417-2065" fmla="*/ 474945 w 6006665"/>
                        <a:gd name="connsiteY417-2066" fmla="*/ 2586064 h 3006470"/>
                        <a:gd name="connsiteX418-2067" fmla="*/ 474945 w 6006665"/>
                        <a:gd name="connsiteY418-2068" fmla="*/ 2565612 h 3006470"/>
                        <a:gd name="connsiteX419-2069" fmla="*/ 420406 w 6006665"/>
                        <a:gd name="connsiteY419-2070" fmla="*/ 2547432 h 3006470"/>
                        <a:gd name="connsiteX420-2071" fmla="*/ 409588 w 6006665"/>
                        <a:gd name="connsiteY420-2072" fmla="*/ 2547432 h 3006470"/>
                        <a:gd name="connsiteX421-2073" fmla="*/ 397681 w 6006665"/>
                        <a:gd name="connsiteY421-2074" fmla="*/ 2547432 h 3006470"/>
                        <a:gd name="connsiteX422-2075" fmla="*/ 379485 w 6006665"/>
                        <a:gd name="connsiteY422-2076" fmla="*/ 2525193 h 3006470"/>
                        <a:gd name="connsiteX423-2077" fmla="*/ 357322 w 6006665"/>
                        <a:gd name="connsiteY423-2078" fmla="*/ 2531525 h 3006470"/>
                        <a:gd name="connsiteX424-2079" fmla="*/ 352842 w 6006665"/>
                        <a:gd name="connsiteY424-2080" fmla="*/ 2529403 h 3006470"/>
                        <a:gd name="connsiteX425-2081" fmla="*/ 345415 w 6006665"/>
                        <a:gd name="connsiteY425-2082" fmla="*/ 2531525 h 3006470"/>
                        <a:gd name="connsiteX426-2083" fmla="*/ 302238 w 6006665"/>
                        <a:gd name="connsiteY426-2084" fmla="*/ 2511073 h 3006470"/>
                        <a:gd name="connsiteX427-2085" fmla="*/ 302238 w 6006665"/>
                        <a:gd name="connsiteY427-2086" fmla="*/ 2499711 h 3006470"/>
                        <a:gd name="connsiteX428-2087" fmla="*/ 286331 w 6006665"/>
                        <a:gd name="connsiteY428-2088" fmla="*/ 2472441 h 3006470"/>
                        <a:gd name="connsiteX429-2089" fmla="*/ 270968 w 6006665"/>
                        <a:gd name="connsiteY429-2090" fmla="*/ 2472441 h 3006470"/>
                        <a:gd name="connsiteX430-2091" fmla="*/ 259061 w 6006665"/>
                        <a:gd name="connsiteY430-2092" fmla="*/ 2472441 h 3006470"/>
                        <a:gd name="connsiteX431-2093" fmla="*/ 254516 w 6006665"/>
                        <a:gd name="connsiteY431-2094" fmla="*/ 2456534 h 3006470"/>
                        <a:gd name="connsiteX432-2095" fmla="*/ 263606 w 6006665"/>
                        <a:gd name="connsiteY432-2096" fmla="*/ 2440627 h 3006470"/>
                        <a:gd name="connsiteX433-2097" fmla="*/ 243991 w 6006665"/>
                        <a:gd name="connsiteY433-2098" fmla="*/ 2410114 h 3006470"/>
                        <a:gd name="connsiteX434-2099" fmla="*/ 216429 w 6006665"/>
                        <a:gd name="connsiteY434-2100" fmla="*/ 2413357 h 3006470"/>
                        <a:gd name="connsiteX435-2101" fmla="*/ 212956 w 6006665"/>
                        <a:gd name="connsiteY435-2102" fmla="*/ 2412365 h 3006470"/>
                        <a:gd name="connsiteX436-2103" fmla="*/ 204522 w 6006665"/>
                        <a:gd name="connsiteY436-2104" fmla="*/ 2413357 h 3006470"/>
                        <a:gd name="connsiteX437-2105" fmla="*/ 199623 w 6006665"/>
                        <a:gd name="connsiteY437-2106" fmla="*/ 2411957 h 3006470"/>
                        <a:gd name="connsiteX438-2107" fmla="*/ 195977 w 6006665"/>
                        <a:gd name="connsiteY438-2108" fmla="*/ 2424719 h 3006470"/>
                        <a:gd name="connsiteX439-2109" fmla="*/ 184968 w 6006665"/>
                        <a:gd name="connsiteY439-2110" fmla="*/ 2421574 h 3006470"/>
                        <a:gd name="connsiteX440-2111" fmla="*/ 184070 w 6006665"/>
                        <a:gd name="connsiteY440-2112" fmla="*/ 2424719 h 3006470"/>
                        <a:gd name="connsiteX441-2113" fmla="*/ 168163 w 6006665"/>
                        <a:gd name="connsiteY441-2114" fmla="*/ 2420184 h 3006470"/>
                        <a:gd name="connsiteX442-2115" fmla="*/ 156800 w 6006665"/>
                        <a:gd name="connsiteY442-2116" fmla="*/ 2381542 h 3006470"/>
                        <a:gd name="connsiteX443-2117" fmla="*/ 152255 w 6006665"/>
                        <a:gd name="connsiteY443-2118" fmla="*/ 2365635 h 3006470"/>
                        <a:gd name="connsiteX444-2119" fmla="*/ 156800 w 6006665"/>
                        <a:gd name="connsiteY444-2120" fmla="*/ 2361090 h 3006470"/>
                        <a:gd name="connsiteX445-2121" fmla="*/ 168707 w 6006665"/>
                        <a:gd name="connsiteY445-2122" fmla="*/ 2361090 h 3006470"/>
                        <a:gd name="connsiteX446-2123" fmla="*/ 188615 w 6006665"/>
                        <a:gd name="connsiteY446-2124" fmla="*/ 2361090 h 3006470"/>
                        <a:gd name="connsiteX447-2125" fmla="*/ 199977 w 6006665"/>
                        <a:gd name="connsiteY447-2126" fmla="*/ 2349728 h 3006470"/>
                        <a:gd name="connsiteX448-2127" fmla="*/ 188615 w 6006665"/>
                        <a:gd name="connsiteY448-2128" fmla="*/ 2327003 h 3006470"/>
                        <a:gd name="connsiteX449-2129" fmla="*/ 168163 w 6006665"/>
                        <a:gd name="connsiteY449-2130" fmla="*/ 2317914 h 3006470"/>
                        <a:gd name="connsiteX450-2131" fmla="*/ 168163 w 6006665"/>
                        <a:gd name="connsiteY450-2132" fmla="*/ 2311096 h 3006470"/>
                        <a:gd name="connsiteX451-2133" fmla="*/ 152255 w 6006665"/>
                        <a:gd name="connsiteY451-2134" fmla="*/ 2295189 h 3006470"/>
                        <a:gd name="connsiteX452-2135" fmla="*/ 129531 w 6006665"/>
                        <a:gd name="connsiteY452-2136" fmla="*/ 2258829 h 3006470"/>
                        <a:gd name="connsiteX453-2137" fmla="*/ 140893 w 6006665"/>
                        <a:gd name="connsiteY453-2138" fmla="*/ 2236105 h 3006470"/>
                        <a:gd name="connsiteX454-2139" fmla="*/ 136348 w 6006665"/>
                        <a:gd name="connsiteY454-2140" fmla="*/ 2208835 h 3006470"/>
                        <a:gd name="connsiteX455-2141" fmla="*/ 103789 w 6006665"/>
                        <a:gd name="connsiteY455-2142" fmla="*/ 2195428 h 3006470"/>
                        <a:gd name="connsiteX456-2143" fmla="*/ 93716 w 6006665"/>
                        <a:gd name="connsiteY456-2144" fmla="*/ 2199745 h 3006470"/>
                        <a:gd name="connsiteX457-2145" fmla="*/ 91868 w 6006665"/>
                        <a:gd name="connsiteY457-2146" fmla="*/ 2195434 h 3006470"/>
                        <a:gd name="connsiteX458-2147" fmla="*/ 81809 w 6006665"/>
                        <a:gd name="connsiteY458-2148" fmla="*/ 2199745 h 3006470"/>
                        <a:gd name="connsiteX459-2149" fmla="*/ 74992 w 6006665"/>
                        <a:gd name="connsiteY459-2150" fmla="*/ 2183838 h 3006470"/>
                        <a:gd name="connsiteX460-2151" fmla="*/ 34087 w 6006665"/>
                        <a:gd name="connsiteY460-2152" fmla="*/ 2172476 h 3006470"/>
                        <a:gd name="connsiteX461-2153" fmla="*/ 22725 w 6006665"/>
                        <a:gd name="connsiteY461-2154" fmla="*/ 2129299 h 3006470"/>
                        <a:gd name="connsiteX462-2155" fmla="*/ 22725 w 6006665"/>
                        <a:gd name="connsiteY462-2156" fmla="*/ 2097484 h 3006470"/>
                        <a:gd name="connsiteX463-2157" fmla="*/ 0 w 6006665"/>
                        <a:gd name="connsiteY463-2158" fmla="*/ 2081577 h 3006470"/>
                        <a:gd name="connsiteX464-2159" fmla="*/ 15907 w 6006665"/>
                        <a:gd name="connsiteY464-2160" fmla="*/ 2058853 h 3006470"/>
                        <a:gd name="connsiteX465-2161" fmla="*/ 6818 w 6006665"/>
                        <a:gd name="connsiteY465-2162" fmla="*/ 1995224 h 3006470"/>
                        <a:gd name="connsiteX466-2163" fmla="*/ 34087 w 6006665"/>
                        <a:gd name="connsiteY466-2164" fmla="*/ 1952047 h 3006470"/>
                        <a:gd name="connsiteX467-2165" fmla="*/ 27270 w 6006665"/>
                        <a:gd name="connsiteY467-2166" fmla="*/ 1940685 h 3006470"/>
                        <a:gd name="connsiteX468-2167" fmla="*/ 70447 w 6006665"/>
                        <a:gd name="connsiteY468-2168" fmla="*/ 1902053 h 3006470"/>
                        <a:gd name="connsiteX469-2169" fmla="*/ 27270 w 6006665"/>
                        <a:gd name="connsiteY469-2170" fmla="*/ 1865693 h 3006470"/>
                        <a:gd name="connsiteX470-2171" fmla="*/ 109078 w 6006665"/>
                        <a:gd name="connsiteY470-2172" fmla="*/ 1767977 h 3006470"/>
                        <a:gd name="connsiteX471-2173" fmla="*/ 145438 w 6006665"/>
                        <a:gd name="connsiteY471-2174" fmla="*/ 1724800 h 3006470"/>
                        <a:gd name="connsiteX472-2175" fmla="*/ 156800 w 6006665"/>
                        <a:gd name="connsiteY472-2176" fmla="*/ 1681624 h 3006470"/>
                        <a:gd name="connsiteX473-2177" fmla="*/ 102261 w 6006665"/>
                        <a:gd name="connsiteY473-2178" fmla="*/ 1629357 h 3006470"/>
                        <a:gd name="connsiteX474-2179" fmla="*/ 118168 w 6006665"/>
                        <a:gd name="connsiteY474-2180" fmla="*/ 1574818 h 3006470"/>
                        <a:gd name="connsiteX475-2181" fmla="*/ 86354 w 6006665"/>
                        <a:gd name="connsiteY475-2182" fmla="*/ 1511189 h 3006470"/>
                        <a:gd name="connsiteX476-2183" fmla="*/ 109078 w 6006665"/>
                        <a:gd name="connsiteY476-2184" fmla="*/ 1436197 h 3006470"/>
                        <a:gd name="connsiteX477-2185" fmla="*/ 70447 w 6006665"/>
                        <a:gd name="connsiteY477-2186" fmla="*/ 1333936 h 3006470"/>
                        <a:gd name="connsiteX478-2187" fmla="*/ 102261 w 6006665"/>
                        <a:gd name="connsiteY478-2188" fmla="*/ 1263490 h 3006470"/>
                        <a:gd name="connsiteX479-2189" fmla="*/ 43177 w 6006665"/>
                        <a:gd name="connsiteY479-2190" fmla="*/ 1197589 h 3006470"/>
                        <a:gd name="connsiteX480-2191" fmla="*/ 49994 w 6006665"/>
                        <a:gd name="connsiteY480-2192" fmla="*/ 1122597 h 3006470"/>
                        <a:gd name="connsiteX481-2193" fmla="*/ 81809 w 6006665"/>
                        <a:gd name="connsiteY481-2194" fmla="*/ 1118052 h 3006470"/>
                        <a:gd name="connsiteX482-2195" fmla="*/ 145438 w 6006665"/>
                        <a:gd name="connsiteY482-2196" fmla="*/ 1074876 h 3006470"/>
                        <a:gd name="connsiteX483-2197" fmla="*/ 184070 w 6006665"/>
                        <a:gd name="connsiteY483-2198" fmla="*/ 1036244 h 3006470"/>
                        <a:gd name="connsiteX484-2199" fmla="*/ 189699 w 6006665"/>
                        <a:gd name="connsiteY484-2200" fmla="*/ 1042522 h 3006470"/>
                        <a:gd name="connsiteX485-2201" fmla="*/ 195977 w 6006665"/>
                        <a:gd name="connsiteY485-2202" fmla="*/ 1036244 h 3006470"/>
                        <a:gd name="connsiteX486-2203" fmla="*/ 255061 w 6006665"/>
                        <a:gd name="connsiteY486-2204" fmla="*/ 1102145 h 3006470"/>
                        <a:gd name="connsiteX487-2205" fmla="*/ 350504 w 6006665"/>
                        <a:gd name="connsiteY487-2206" fmla="*/ 1122597 h 3006470"/>
                        <a:gd name="connsiteX488-2207" fmla="*/ 491397 w 6006665"/>
                        <a:gd name="connsiteY488-2208" fmla="*/ 1236221 h 3006470"/>
                        <a:gd name="connsiteX489-2209" fmla="*/ 523211 w 6006665"/>
                        <a:gd name="connsiteY489-2210" fmla="*/ 1283942 h 3006470"/>
                        <a:gd name="connsiteX490-2211" fmla="*/ 523211 w 6006665"/>
                        <a:gd name="connsiteY490-2212" fmla="*/ 1343026 h 3006470"/>
                        <a:gd name="connsiteX491-2213" fmla="*/ 486852 w 6006665"/>
                        <a:gd name="connsiteY491-2214" fmla="*/ 1397565 h 3006470"/>
                        <a:gd name="connsiteX492-2215" fmla="*/ 420951 w 6006665"/>
                        <a:gd name="connsiteY492-2216" fmla="*/ 1418018 h 3006470"/>
                        <a:gd name="connsiteX493-2217" fmla="*/ 415909 w 6006665"/>
                        <a:gd name="connsiteY493-2218" fmla="*/ 1415887 h 3006470"/>
                        <a:gd name="connsiteX494-2219" fmla="*/ 409044 w 6006665"/>
                        <a:gd name="connsiteY494-2220" fmla="*/ 1418018 h 3006470"/>
                        <a:gd name="connsiteX495-2221" fmla="*/ 252950 w 6006665"/>
                        <a:gd name="connsiteY495-2222" fmla="*/ 1352062 h 3006470"/>
                        <a:gd name="connsiteX496-2223" fmla="*/ 232336 w 6006665"/>
                        <a:gd name="connsiteY496-2224" fmla="*/ 1358934 h 3006470"/>
                        <a:gd name="connsiteX497-2225" fmla="*/ 291420 w 6006665"/>
                        <a:gd name="connsiteY497-2226" fmla="*/ 1429380 h 3006470"/>
                        <a:gd name="connsiteX498-2227" fmla="*/ 291420 w 6006665"/>
                        <a:gd name="connsiteY498-2228" fmla="*/ 1468012 h 3006470"/>
                        <a:gd name="connsiteX499-2229" fmla="*/ 298238 w 6006665"/>
                        <a:gd name="connsiteY499-2230" fmla="*/ 1554366 h 3006470"/>
                        <a:gd name="connsiteX500-2231" fmla="*/ 345959 w 6006665"/>
                        <a:gd name="connsiteY500-2232" fmla="*/ 1586180 h 3006470"/>
                        <a:gd name="connsiteX501-2233" fmla="*/ 362087 w 6006665"/>
                        <a:gd name="connsiteY501-2234" fmla="*/ 1595588 h 3006470"/>
                        <a:gd name="connsiteX502-2235" fmla="*/ 365867 w 6006665"/>
                        <a:gd name="connsiteY502-2236" fmla="*/ 1563455 h 3006470"/>
                        <a:gd name="connsiteX503-2237" fmla="*/ 345415 w 6006665"/>
                        <a:gd name="connsiteY503-2238" fmla="*/ 1527096 h 3006470"/>
                        <a:gd name="connsiteX504-2239" fmla="*/ 365867 w 6006665"/>
                        <a:gd name="connsiteY504-2240" fmla="*/ 1495281 h 3006470"/>
                        <a:gd name="connsiteX505-2241" fmla="*/ 374560 w 6006665"/>
                        <a:gd name="connsiteY505-2242" fmla="*/ 1500280 h 3006470"/>
                        <a:gd name="connsiteX506-2243" fmla="*/ 377774 w 6006665"/>
                        <a:gd name="connsiteY506-2244" fmla="*/ 1495281 h 3006470"/>
                        <a:gd name="connsiteX507-2245" fmla="*/ 461933 w 6006665"/>
                        <a:gd name="connsiteY507-2246" fmla="*/ 1543673 h 3006470"/>
                        <a:gd name="connsiteX508-2247" fmla="*/ 484035 w 6006665"/>
                        <a:gd name="connsiteY508-2248" fmla="*/ 1527096 h 3006470"/>
                        <a:gd name="connsiteX509-2249" fmla="*/ 463583 w 6006665"/>
                        <a:gd name="connsiteY509-2250" fmla="*/ 1461194 h 3006470"/>
                        <a:gd name="connsiteX510-2251" fmla="*/ 549936 w 6006665"/>
                        <a:gd name="connsiteY510-2252" fmla="*/ 1374841 h 3006470"/>
                        <a:gd name="connsiteX511-2253" fmla="*/ 559742 w 6006665"/>
                        <a:gd name="connsiteY511-2254" fmla="*/ 1376942 h 3006470"/>
                        <a:gd name="connsiteX512-2255" fmla="*/ 561843 w 6006665"/>
                        <a:gd name="connsiteY512-2256" fmla="*/ 1374841 h 3006470"/>
                        <a:gd name="connsiteX513-2257" fmla="*/ 593658 w 6006665"/>
                        <a:gd name="connsiteY513-2258" fmla="*/ 1381658 h 3006470"/>
                        <a:gd name="connsiteX514-2259" fmla="*/ 620945 w 6006665"/>
                        <a:gd name="connsiteY514-2260" fmla="*/ 1405535 h 3006470"/>
                        <a:gd name="connsiteX515-2261" fmla="*/ 640835 w 6006665"/>
                        <a:gd name="connsiteY515-2262" fmla="*/ 1349844 h 3006470"/>
                        <a:gd name="connsiteX516-2263" fmla="*/ 609020 w 6006665"/>
                        <a:gd name="connsiteY516-2264" fmla="*/ 1295305 h 3006470"/>
                        <a:gd name="connsiteX517-2265" fmla="*/ 624928 w 6006665"/>
                        <a:gd name="connsiteY517-2266" fmla="*/ 1236221 h 3006470"/>
                        <a:gd name="connsiteX518-2267" fmla="*/ 597658 w 6006665"/>
                        <a:gd name="connsiteY518-2268" fmla="*/ 1177136 h 3006470"/>
                        <a:gd name="connsiteX519-2269" fmla="*/ 611562 w 6006665"/>
                        <a:gd name="connsiteY519-2270" fmla="*/ 1181462 h 3006470"/>
                        <a:gd name="connsiteX520-2271" fmla="*/ 609565 w 6006665"/>
                        <a:gd name="connsiteY520-2272" fmla="*/ 1177136 h 3006470"/>
                        <a:gd name="connsiteX521-2273" fmla="*/ 711826 w 6006665"/>
                        <a:gd name="connsiteY521-2274" fmla="*/ 1208951 h 3006470"/>
                        <a:gd name="connsiteX522-2275" fmla="*/ 732278 w 6006665"/>
                        <a:gd name="connsiteY522-2276" fmla="*/ 1263490 h 3006470"/>
                        <a:gd name="connsiteX523-2277" fmla="*/ 684556 w 6006665"/>
                        <a:gd name="connsiteY523-2278" fmla="*/ 1274852 h 3006470"/>
                        <a:gd name="connsiteX524-2279" fmla="*/ 684556 w 6006665"/>
                        <a:gd name="connsiteY524-2280" fmla="*/ 1327119 h 3006470"/>
                        <a:gd name="connsiteX525-2281" fmla="*/ 713309 w 6006665"/>
                        <a:gd name="connsiteY525-2282" fmla="*/ 1355872 h 3006470"/>
                        <a:gd name="connsiteX526-2283" fmla="*/ 763548 w 6006665"/>
                        <a:gd name="connsiteY526-2284" fmla="*/ 1338481 h 3006470"/>
                        <a:gd name="connsiteX527-2285" fmla="*/ 770365 w 6006665"/>
                        <a:gd name="connsiteY527-2286" fmla="*/ 1279397 h 3006470"/>
                        <a:gd name="connsiteX528-2287" fmla="*/ 845357 w 6006665"/>
                        <a:gd name="connsiteY528-2288" fmla="*/ 1231676 h 3006470"/>
                        <a:gd name="connsiteX529-2289" fmla="*/ 972614 w 6006665"/>
                        <a:gd name="connsiteY529-2290" fmla="*/ 1145322 h 3006470"/>
                        <a:gd name="connsiteX530-2291" fmla="*/ 982566 w 6006665"/>
                        <a:gd name="connsiteY530-2292" fmla="*/ 1146649 h 3006470"/>
                        <a:gd name="connsiteX531-2293" fmla="*/ 984521 w 6006665"/>
                        <a:gd name="connsiteY531-2294" fmla="*/ 1145322 h 3006470"/>
                        <a:gd name="connsiteX532-2295" fmla="*/ 1018608 w 6006665"/>
                        <a:gd name="connsiteY532-2296" fmla="*/ 1149867 h 3006470"/>
                        <a:gd name="connsiteX533-2297" fmla="*/ 979977 w 6006665"/>
                        <a:gd name="connsiteY533-2298" fmla="*/ 1213496 h 3006470"/>
                        <a:gd name="connsiteX534-2299" fmla="*/ 1012666 w 6006665"/>
                        <a:gd name="connsiteY534-2300" fmla="*/ 1218657 h 3006470"/>
                        <a:gd name="connsiteX535-2301" fmla="*/ 1038516 w 6006665"/>
                        <a:gd name="connsiteY535-2302" fmla="*/ 1188499 h 3006470"/>
                        <a:gd name="connsiteX536-2303" fmla="*/ 1050423 w 6006665"/>
                        <a:gd name="connsiteY536-2304" fmla="*/ 1188499 h 3006470"/>
                        <a:gd name="connsiteX537-2305" fmla="*/ 1108962 w 6006665"/>
                        <a:gd name="connsiteY537-2306" fmla="*/ 1188499 h 3006470"/>
                        <a:gd name="connsiteX538-2307" fmla="*/ 1161229 w 6006665"/>
                        <a:gd name="connsiteY538-2308" fmla="*/ 1145322 h 3006470"/>
                        <a:gd name="connsiteX539-2309" fmla="*/ 1165711 w 6006665"/>
                        <a:gd name="connsiteY539-2310" fmla="*/ 1151456 h 3006470"/>
                        <a:gd name="connsiteX540-2311" fmla="*/ 1173136 w 6006665"/>
                        <a:gd name="connsiteY540-2312" fmla="*/ 1145322 h 3006470"/>
                        <a:gd name="connsiteX541-2313" fmla="*/ 1210035 w 6006665"/>
                        <a:gd name="connsiteY541-2314" fmla="*/ 1195815 h 3006470"/>
                        <a:gd name="connsiteX542-2315" fmla="*/ 1247583 w 6006665"/>
                        <a:gd name="connsiteY542-2316" fmla="*/ 1138505 h 3006470"/>
                        <a:gd name="connsiteX543-2317" fmla="*/ 1211223 w 6006665"/>
                        <a:gd name="connsiteY543-2318" fmla="*/ 1079421 h 3006470"/>
                        <a:gd name="connsiteX544-2319" fmla="*/ 1227130 w 6006665"/>
                        <a:gd name="connsiteY544-2320" fmla="*/ 1043061 h 3006470"/>
                        <a:gd name="connsiteX545-2321" fmla="*/ 1237665 w 6006665"/>
                        <a:gd name="connsiteY545-2322" fmla="*/ 1046199 h 3006470"/>
                        <a:gd name="connsiteX546-2323" fmla="*/ 1239037 w 6006665"/>
                        <a:gd name="connsiteY546-2324" fmla="*/ 1043061 h 3006470"/>
                        <a:gd name="connsiteX547-2325" fmla="*/ 1345843 w 6006665"/>
                        <a:gd name="connsiteY547-2326" fmla="*/ 1074876 h 3006470"/>
                        <a:gd name="connsiteX548-2327" fmla="*/ 1400382 w 6006665"/>
                        <a:gd name="connsiteY548-2328" fmla="*/ 1106690 h 3006470"/>
                        <a:gd name="connsiteX549-2329" fmla="*/ 1519756 w 6006665"/>
                        <a:gd name="connsiteY549-2330" fmla="*/ 1213274 h 3006470"/>
                        <a:gd name="connsiteX550-2331" fmla="*/ 1543003 w 6006665"/>
                        <a:gd name="connsiteY550-2332" fmla="*/ 1172592 h 3006470"/>
                        <a:gd name="connsiteX551-2333" fmla="*/ 1506643 w 6006665"/>
                        <a:gd name="connsiteY551-2334" fmla="*/ 1118052 h 3006470"/>
                        <a:gd name="connsiteX552-2335" fmla="*/ 1506643 w 6006665"/>
                        <a:gd name="connsiteY552-2336" fmla="*/ 1095328 h 3006470"/>
                        <a:gd name="connsiteX553-2337" fmla="*/ 1463467 w 6006665"/>
                        <a:gd name="connsiteY553-2338" fmla="*/ 1086238 h 3006470"/>
                        <a:gd name="connsiteX554-2339" fmla="*/ 1472556 w 6006665"/>
                        <a:gd name="connsiteY554-2340" fmla="*/ 1036244 h 3006470"/>
                        <a:gd name="connsiteX555-2341" fmla="*/ 1452104 w 6006665"/>
                        <a:gd name="connsiteY555-2342" fmla="*/ 949890 h 3006470"/>
                        <a:gd name="connsiteX556-2343" fmla="*/ 1452104 w 6006665"/>
                        <a:gd name="connsiteY556-2344" fmla="*/ 913531 h 3006470"/>
                        <a:gd name="connsiteX557-2345" fmla="*/ 1522551 w 6006665"/>
                        <a:gd name="connsiteY557-2346" fmla="*/ 811270 h 3006470"/>
                        <a:gd name="connsiteX558-2347" fmla="*/ 1543003 w 6006665"/>
                        <a:gd name="connsiteY558-2348" fmla="*/ 697647 h 3006470"/>
                        <a:gd name="connsiteX559-2349" fmla="*/ 1570272 w 6006665"/>
                        <a:gd name="connsiteY559-2350" fmla="*/ 677194 h 3006470"/>
                        <a:gd name="connsiteX560-2351" fmla="*/ 1578688 w 6006665"/>
                        <a:gd name="connsiteY560-2352" fmla="*/ 679813 h 3006470"/>
                        <a:gd name="connsiteX561-2353" fmla="*/ 1582179 w 6006665"/>
                        <a:gd name="connsiteY561-2354" fmla="*/ 677194 h 3006470"/>
                        <a:gd name="connsiteX562-2355" fmla="*/ 1652625 w 6006665"/>
                        <a:gd name="connsiteY562-2356" fmla="*/ 870354 h 3006470"/>
                        <a:gd name="connsiteX563-2357" fmla="*/ 1679895 w 6006665"/>
                        <a:gd name="connsiteY563-2358" fmla="*/ 908986 h 3006470"/>
                        <a:gd name="connsiteX564-2359" fmla="*/ 1688985 w 6006665"/>
                        <a:gd name="connsiteY564-2360" fmla="*/ 983977 h 3006470"/>
                        <a:gd name="connsiteX565-2361" fmla="*/ 1679895 w 6006665"/>
                        <a:gd name="connsiteY565-2362" fmla="*/ 1129415 h 3006470"/>
                        <a:gd name="connsiteX566-2363" fmla="*/ 1723072 w 6006665"/>
                        <a:gd name="connsiteY566-2364" fmla="*/ 1193044 h 3006470"/>
                        <a:gd name="connsiteX567-2365" fmla="*/ 1704892 w 6006665"/>
                        <a:gd name="connsiteY567-2366" fmla="*/ 1256673 h 3006470"/>
                        <a:gd name="connsiteX568-2367" fmla="*/ 1636718 w 6006665"/>
                        <a:gd name="connsiteY568-2368" fmla="*/ 1393021 h 3006470"/>
                        <a:gd name="connsiteX569-2369" fmla="*/ 1662494 w 6006665"/>
                        <a:gd name="connsiteY569-2370" fmla="*/ 1399465 h 3006470"/>
                        <a:gd name="connsiteX570-2371" fmla="*/ 1677078 w 6006665"/>
                        <a:gd name="connsiteY570-2372" fmla="*/ 1370296 h 3006470"/>
                        <a:gd name="connsiteX571-2373" fmla="*/ 1720255 w 6006665"/>
                        <a:gd name="connsiteY571-2374" fmla="*/ 1349844 h 3006470"/>
                        <a:gd name="connsiteX572-2375" fmla="*/ 1731617 w 6006665"/>
                        <a:gd name="connsiteY572-2376" fmla="*/ 1299850 h 3006470"/>
                        <a:gd name="connsiteX573-2377" fmla="*/ 1758887 w 6006665"/>
                        <a:gd name="connsiteY573-2378" fmla="*/ 1256673 h 3006470"/>
                        <a:gd name="connsiteX574-2379" fmla="*/ 1736162 w 6006665"/>
                        <a:gd name="connsiteY574-2380" fmla="*/ 1197589 h 3006470"/>
                        <a:gd name="connsiteX575-2381" fmla="*/ 1758887 w 6006665"/>
                        <a:gd name="connsiteY575-2382" fmla="*/ 1133960 h 3006470"/>
                        <a:gd name="connsiteX576-2383" fmla="*/ 1715710 w 6006665"/>
                        <a:gd name="connsiteY576-2384" fmla="*/ 1122597 h 3006470"/>
                        <a:gd name="connsiteX577-2385" fmla="*/ 1704347 w 6006665"/>
                        <a:gd name="connsiteY577-2386" fmla="*/ 1070331 h 3006470"/>
                        <a:gd name="connsiteX578-2387" fmla="*/ 1736162 w 6006665"/>
                        <a:gd name="connsiteY578-2388" fmla="*/ 961252 h 3006470"/>
                        <a:gd name="connsiteX579-2389" fmla="*/ 1688440 w 6006665"/>
                        <a:gd name="connsiteY579-2390" fmla="*/ 865809 h 3006470"/>
                        <a:gd name="connsiteX580-2391" fmla="*/ 1752069 w 6006665"/>
                        <a:gd name="connsiteY580-2392" fmla="*/ 788545 h 3006470"/>
                        <a:gd name="connsiteX581-2393" fmla="*/ 1747524 w 6006665"/>
                        <a:gd name="connsiteY581-2394" fmla="*/ 704464 h 3006470"/>
                        <a:gd name="connsiteX582-2395" fmla="*/ 1763431 w 6006665"/>
                        <a:gd name="connsiteY582-2396" fmla="*/ 697647 h 3006470"/>
                        <a:gd name="connsiteX583-2397" fmla="*/ 1764877 w 6006665"/>
                        <a:gd name="connsiteY583-2398" fmla="*/ 702130 h 3006470"/>
                        <a:gd name="connsiteX584-2399" fmla="*/ 1775339 w 6006665"/>
                        <a:gd name="connsiteY584-2400" fmla="*/ 697647 h 3006470"/>
                        <a:gd name="connsiteX585-2401" fmla="*/ 1798063 w 6006665"/>
                        <a:gd name="connsiteY585-2402" fmla="*/ 768093 h 3006470"/>
                        <a:gd name="connsiteX586-2403" fmla="*/ 1791454 w 6006665"/>
                        <a:gd name="connsiteY586-2404" fmla="*/ 815304 h 3006470"/>
                        <a:gd name="connsiteX587-2405" fmla="*/ 1854330 w 6006665"/>
                        <a:gd name="connsiteY587-2406" fmla="*/ 772638 h 3006470"/>
                        <a:gd name="connsiteX588-2407" fmla="*/ 1931594 w 6006665"/>
                        <a:gd name="connsiteY588-2408" fmla="*/ 763548 h 3006470"/>
                        <a:gd name="connsiteX589-2409" fmla="*/ 1932772 w 6006665"/>
                        <a:gd name="connsiteY589-2410" fmla="*/ 764810 h 3006470"/>
                        <a:gd name="connsiteX590-2411" fmla="*/ 1943501 w 6006665"/>
                        <a:gd name="connsiteY590-2412" fmla="*/ 763548 h 3006470"/>
                        <a:gd name="connsiteX591-2413" fmla="*/ 1988608 w 6006665"/>
                        <a:gd name="connsiteY591-2414" fmla="*/ 811877 h 3006470"/>
                        <a:gd name="connsiteX592-2415" fmla="*/ 1963408 w 6006665"/>
                        <a:gd name="connsiteY592-2416" fmla="*/ 736278 h 3006470"/>
                        <a:gd name="connsiteX593-2417" fmla="*/ 1963408 w 6006665"/>
                        <a:gd name="connsiteY593-2418" fmla="*/ 595386 h 3006470"/>
                        <a:gd name="connsiteX594-2419" fmla="*/ 2027037 w 6006665"/>
                        <a:gd name="connsiteY594-2420" fmla="*/ 574934 h 3006470"/>
                        <a:gd name="connsiteX595-2421" fmla="*/ 2037269 w 6006665"/>
                        <a:gd name="connsiteY595-2422" fmla="*/ 575472 h 3006470"/>
                        <a:gd name="connsiteX596-2423" fmla="*/ 2038944 w 6006665"/>
                        <a:gd name="connsiteY596-2424" fmla="*/ 574934 h 3006470"/>
                        <a:gd name="connsiteX597-2425" fmla="*/ 2115414 w 6006665"/>
                        <a:gd name="connsiteY597-2426" fmla="*/ 578958 h 3006470"/>
                        <a:gd name="connsiteX598-2427" fmla="*/ 2192927 w 6006665"/>
                        <a:gd name="connsiteY598-2428" fmla="*/ 559026 h 3006470"/>
                        <a:gd name="connsiteX599-2429" fmla="*/ 2167930 w 6006665"/>
                        <a:gd name="connsiteY599-2430" fmla="*/ 493125 h 3006470"/>
                        <a:gd name="connsiteX600-2431" fmla="*/ 2204289 w 6006665"/>
                        <a:gd name="connsiteY600-2432" fmla="*/ 402226 h 3006470"/>
                        <a:gd name="connsiteX601-2433" fmla="*/ 2247466 w 6006665"/>
                        <a:gd name="connsiteY601-2434" fmla="*/ 397681 h 3006470"/>
                        <a:gd name="connsiteX602-2435" fmla="*/ 2317913 w 6006665"/>
                        <a:gd name="connsiteY602-2436" fmla="*/ 322690 h 3006470"/>
                        <a:gd name="connsiteX603-2437" fmla="*/ 2420183 w 6006665"/>
                        <a:gd name="connsiteY603-2438" fmla="*/ 304510 h 3006470"/>
                        <a:gd name="connsiteX604-2439" fmla="*/ 2429263 w 6006665"/>
                        <a:gd name="connsiteY604-2440" fmla="*/ 263606 h 3006470"/>
                        <a:gd name="connsiteX605-2441" fmla="*/ 2526979 w 6006665"/>
                        <a:gd name="connsiteY605-2442" fmla="*/ 252244 h 3006470"/>
                        <a:gd name="connsiteX606-2443" fmla="*/ 2528058 w 6006665"/>
                        <a:gd name="connsiteY606-2444" fmla="*/ 253503 h 3006470"/>
                        <a:gd name="connsiteX607-2445" fmla="*/ 2538886 w 6006665"/>
                        <a:gd name="connsiteY607-2446" fmla="*/ 252244 h 3006470"/>
                        <a:gd name="connsiteX608-2447" fmla="*/ 2560820 w 6006665"/>
                        <a:gd name="connsiteY608-2448" fmla="*/ 277833 h 3006470"/>
                        <a:gd name="connsiteX609-2449" fmla="*/ 2640602 w 6006665"/>
                        <a:gd name="connsiteY609-2450" fmla="*/ 202249 h 3006470"/>
                        <a:gd name="connsiteX610-2451" fmla="*/ 2652509 w 6006665"/>
                        <a:gd name="connsiteY610-2452" fmla="*/ 202249 h 3006470"/>
                        <a:gd name="connsiteX611-2453" fmla="*/ 2704231 w 6006665"/>
                        <a:gd name="connsiteY611-2454" fmla="*/ 202249 h 3006470"/>
                        <a:gd name="connsiteX612-2455" fmla="*/ 2715593 w 6006665"/>
                        <a:gd name="connsiteY612-2456" fmla="*/ 134075 h 3006470"/>
                        <a:gd name="connsiteX613-2457" fmla="*/ 2751953 w 6006665"/>
                        <a:gd name="connsiteY613-2458" fmla="*/ 68174 h 3006470"/>
                        <a:gd name="connsiteX614-2459" fmla="*/ 2838307 w 6006665"/>
                        <a:gd name="connsiteY614-2460" fmla="*/ 0 h 3006470"/>
                        <a:gd name="connsiteX0-2461" fmla="*/ 1791129 w 6006665"/>
                        <a:gd name="connsiteY0-2462" fmla="*/ 817622 h 3006470"/>
                        <a:gd name="connsiteX1-2463" fmla="*/ 1782156 w 6006665"/>
                        <a:gd name="connsiteY1-2464" fmla="*/ 881716 h 3006470"/>
                        <a:gd name="connsiteX2-2465" fmla="*/ 1809554 w 6006665"/>
                        <a:gd name="connsiteY2-2466" fmla="*/ 895415 h 3006470"/>
                        <a:gd name="connsiteX3-2467" fmla="*/ 1791129 w 6006665"/>
                        <a:gd name="connsiteY3-2468" fmla="*/ 817622 h 3006470"/>
                        <a:gd name="connsiteX4-2469" fmla="*/ 2838307 w 6006665"/>
                        <a:gd name="connsiteY4-2470" fmla="*/ 0 h 3006470"/>
                        <a:gd name="connsiteX5-2471" fmla="*/ 2844246 w 6006665"/>
                        <a:gd name="connsiteY5-2472" fmla="*/ 4711 h 3006470"/>
                        <a:gd name="connsiteX6-2473" fmla="*/ 2850213 w 6006665"/>
                        <a:gd name="connsiteY6-2474" fmla="*/ 0 h 3006470"/>
                        <a:gd name="connsiteX7-2475" fmla="*/ 2916115 w 6006665"/>
                        <a:gd name="connsiteY7-2476" fmla="*/ 52267 h 3006470"/>
                        <a:gd name="connsiteX8-2477" fmla="*/ 2861576 w 6006665"/>
                        <a:gd name="connsiteY8-2478" fmla="*/ 90899 h 3006470"/>
                        <a:gd name="connsiteX9-2479" fmla="*/ 2947929 w 6006665"/>
                        <a:gd name="connsiteY9-2480" fmla="*/ 118168 h 3006470"/>
                        <a:gd name="connsiteX10-2481" fmla="*/ 2957621 w 6006665"/>
                        <a:gd name="connsiteY10-2482" fmla="*/ 186006 h 3006470"/>
                        <a:gd name="connsiteX11-2483" fmla="*/ 2979199 w 6006665"/>
                        <a:gd name="connsiteY11-2484" fmla="*/ 161345 h 3006470"/>
                        <a:gd name="connsiteX12-2485" fmla="*/ 2991106 w 6006665"/>
                        <a:gd name="connsiteY12-2486" fmla="*/ 161345 h 3006470"/>
                        <a:gd name="connsiteX13-2487" fmla="*/ 3086005 w 6006665"/>
                        <a:gd name="connsiteY13-2488" fmla="*/ 161345 h 3006470"/>
                        <a:gd name="connsiteX14-2489" fmla="*/ 3097912 w 6006665"/>
                        <a:gd name="connsiteY14-2490" fmla="*/ 161345 h 3006470"/>
                        <a:gd name="connsiteX15-2491" fmla="*/ 3179721 w 6006665"/>
                        <a:gd name="connsiteY15-2492" fmla="*/ 236336 h 3006470"/>
                        <a:gd name="connsiteX16-2493" fmla="*/ 3211535 w 6006665"/>
                        <a:gd name="connsiteY16-2494" fmla="*/ 295420 h 3006470"/>
                        <a:gd name="connsiteX17-2495" fmla="*/ 3200173 w 6006665"/>
                        <a:gd name="connsiteY17-2496" fmla="*/ 370412 h 3006470"/>
                        <a:gd name="connsiteX18-2497" fmla="*/ 3161541 w 6006665"/>
                        <a:gd name="connsiteY18-2498" fmla="*/ 413589 h 3006470"/>
                        <a:gd name="connsiteX19-2499" fmla="*/ 3066097 w 6006665"/>
                        <a:gd name="connsiteY19-2500" fmla="*/ 488580 h 3006470"/>
                        <a:gd name="connsiteX20-2501" fmla="*/ 3034283 w 6006665"/>
                        <a:gd name="connsiteY20-2502" fmla="*/ 531757 h 3006470"/>
                        <a:gd name="connsiteX21-2503" fmla="*/ 3082005 w 6006665"/>
                        <a:gd name="connsiteY21-2504" fmla="*/ 547664 h 3006470"/>
                        <a:gd name="connsiteX22-2505" fmla="*/ 3129459 w 6006665"/>
                        <a:gd name="connsiteY22-2506" fmla="*/ 575345 h 3006470"/>
                        <a:gd name="connsiteX23-2507" fmla="*/ 3156451 w 6006665"/>
                        <a:gd name="connsiteY23-2508" fmla="*/ 552209 h 3006470"/>
                        <a:gd name="connsiteX24-2509" fmla="*/ 3158460 w 6006665"/>
                        <a:gd name="connsiteY24-2510" fmla="*/ 560693 h 3006470"/>
                        <a:gd name="connsiteX25-2511" fmla="*/ 3168359 w 6006665"/>
                        <a:gd name="connsiteY25-2512" fmla="*/ 552209 h 3006470"/>
                        <a:gd name="connsiteX26-2513" fmla="*/ 3184984 w 6006665"/>
                        <a:gd name="connsiteY26-2514" fmla="*/ 622402 h 3006470"/>
                        <a:gd name="connsiteX27-2515" fmla="*/ 3192811 w 6006665"/>
                        <a:gd name="connsiteY27-2516" fmla="*/ 606748 h 3006470"/>
                        <a:gd name="connsiteX28-2517" fmla="*/ 3251895 w 6006665"/>
                        <a:gd name="connsiteY28-2518" fmla="*/ 586296 h 3006470"/>
                        <a:gd name="connsiteX29-2519" fmla="*/ 3259833 w 6006665"/>
                        <a:gd name="connsiteY29-2520" fmla="*/ 587670 h 3006470"/>
                        <a:gd name="connsiteX30-2521" fmla="*/ 3263802 w 6006665"/>
                        <a:gd name="connsiteY30-2522" fmla="*/ 586296 h 3006470"/>
                        <a:gd name="connsiteX31-2523" fmla="*/ 3381970 w 6006665"/>
                        <a:gd name="connsiteY31-2524" fmla="*/ 606748 h 3006470"/>
                        <a:gd name="connsiteX32-2525" fmla="*/ 3388787 w 6006665"/>
                        <a:gd name="connsiteY32-2526" fmla="*/ 665832 h 3006470"/>
                        <a:gd name="connsiteX33-2527" fmla="*/ 3531529 w 6006665"/>
                        <a:gd name="connsiteY33-2528" fmla="*/ 686823 h 3006470"/>
                        <a:gd name="connsiteX34-2529" fmla="*/ 3538225 w 6006665"/>
                        <a:gd name="connsiteY34-2530" fmla="*/ 590841 h 3006470"/>
                        <a:gd name="connsiteX35-2531" fmla="*/ 3549910 w 6006665"/>
                        <a:gd name="connsiteY35-2532" fmla="*/ 594028 h 3006470"/>
                        <a:gd name="connsiteX36-2533" fmla="*/ 3550132 w 6006665"/>
                        <a:gd name="connsiteY36-2534" fmla="*/ 590841 h 3006470"/>
                        <a:gd name="connsiteX37-2535" fmla="*/ 3625123 w 6006665"/>
                        <a:gd name="connsiteY37-2536" fmla="*/ 611293 h 3006470"/>
                        <a:gd name="connsiteX38-2537" fmla="*/ 3672301 w 6006665"/>
                        <a:gd name="connsiteY38-2538" fmla="*/ 611293 h 3006470"/>
                        <a:gd name="connsiteX39-2539" fmla="*/ 3684207 w 6006665"/>
                        <a:gd name="connsiteY39-2540" fmla="*/ 611293 h 3006470"/>
                        <a:gd name="connsiteX40-2541" fmla="*/ 3743291 w 6006665"/>
                        <a:gd name="connsiteY40-2542" fmla="*/ 677194 h 3006470"/>
                        <a:gd name="connsiteX41-2543" fmla="*/ 3759199 w 6006665"/>
                        <a:gd name="connsiteY41-2544" fmla="*/ 756731 h 3006470"/>
                        <a:gd name="connsiteX42-2545" fmla="*/ 3738747 w 6006665"/>
                        <a:gd name="connsiteY42-2546" fmla="*/ 806725 h 3006470"/>
                        <a:gd name="connsiteX43-2547" fmla="*/ 3786469 w 6006665"/>
                        <a:gd name="connsiteY43-2548" fmla="*/ 897623 h 3006470"/>
                        <a:gd name="connsiteX44-2549" fmla="*/ 3835603 w 6006665"/>
                        <a:gd name="connsiteY44-2550" fmla="*/ 933529 h 3006470"/>
                        <a:gd name="connsiteX45-2551" fmla="*/ 3865460 w 6006665"/>
                        <a:gd name="connsiteY45-2552" fmla="*/ 822632 h 3006470"/>
                        <a:gd name="connsiteX46-2553" fmla="*/ 3875077 w 6006665"/>
                        <a:gd name="connsiteY46-2554" fmla="*/ 831139 h 3006470"/>
                        <a:gd name="connsiteX47-2555" fmla="*/ 3877367 w 6006665"/>
                        <a:gd name="connsiteY47-2556" fmla="*/ 822632 h 3006470"/>
                        <a:gd name="connsiteX48-2557" fmla="*/ 3932151 w 6006665"/>
                        <a:gd name="connsiteY48-2558" fmla="*/ 871095 h 3006470"/>
                        <a:gd name="connsiteX49-2559" fmla="*/ 3988173 w 6006665"/>
                        <a:gd name="connsiteY49-2560" fmla="*/ 843084 h 3006470"/>
                        <a:gd name="connsiteX50-2561" fmla="*/ 3993852 w 6006665"/>
                        <a:gd name="connsiteY50-2562" fmla="*/ 846199 h 3006470"/>
                        <a:gd name="connsiteX51-2563" fmla="*/ 4000080 w 6006665"/>
                        <a:gd name="connsiteY51-2564" fmla="*/ 843084 h 3006470"/>
                        <a:gd name="connsiteX52-2565" fmla="*/ 4062426 w 6006665"/>
                        <a:gd name="connsiteY52-2566" fmla="*/ 877274 h 3006470"/>
                        <a:gd name="connsiteX53-2567" fmla="*/ 4085889 w 6006665"/>
                        <a:gd name="connsiteY53-2568" fmla="*/ 849902 h 3006470"/>
                        <a:gd name="connsiteX54-2569" fmla="*/ 4095563 w 6006665"/>
                        <a:gd name="connsiteY54-2570" fmla="*/ 852506 h 3006470"/>
                        <a:gd name="connsiteX55-2571" fmla="*/ 4097796 w 6006665"/>
                        <a:gd name="connsiteY55-2572" fmla="*/ 849902 h 3006470"/>
                        <a:gd name="connsiteX56-2573" fmla="*/ 4144150 w 6006665"/>
                        <a:gd name="connsiteY56-2574" fmla="*/ 862382 h 3006470"/>
                        <a:gd name="connsiteX57-2575" fmla="*/ 4117703 w 6006665"/>
                        <a:gd name="connsiteY57-2576" fmla="*/ 752186 h 3006470"/>
                        <a:gd name="connsiteX58-2577" fmla="*/ 4165425 w 6006665"/>
                        <a:gd name="connsiteY58-2578" fmla="*/ 697647 h 3006470"/>
                        <a:gd name="connsiteX59-2579" fmla="*/ 4175231 w 6006665"/>
                        <a:gd name="connsiteY59-2580" fmla="*/ 700048 h 3006470"/>
                        <a:gd name="connsiteX60-2581" fmla="*/ 4177332 w 6006665"/>
                        <a:gd name="connsiteY60-2582" fmla="*/ 697647 h 3006470"/>
                        <a:gd name="connsiteX61-2583" fmla="*/ 4511384 w 6006665"/>
                        <a:gd name="connsiteY61-2584" fmla="*/ 779455 h 3006470"/>
                        <a:gd name="connsiteX62-2585" fmla="*/ 4543199 w 6006665"/>
                        <a:gd name="connsiteY62-2586" fmla="*/ 849902 h 3006470"/>
                        <a:gd name="connsiteX63-2587" fmla="*/ 4639242 w 6006665"/>
                        <a:gd name="connsiteY63-2588" fmla="*/ 932544 h 3006470"/>
                        <a:gd name="connsiteX64-2589" fmla="*/ 4774445 w 6006665"/>
                        <a:gd name="connsiteY64-2590" fmla="*/ 913531 h 3006470"/>
                        <a:gd name="connsiteX65-2591" fmla="*/ 4778496 w 6006665"/>
                        <a:gd name="connsiteY65-2592" fmla="*/ 914635 h 3006470"/>
                        <a:gd name="connsiteX66-2593" fmla="*/ 4786352 w 6006665"/>
                        <a:gd name="connsiteY66-2594" fmla="*/ 913531 h 3006470"/>
                        <a:gd name="connsiteX67-2595" fmla="*/ 4861343 w 6006665"/>
                        <a:gd name="connsiteY67-2596" fmla="*/ 933983 h 3006470"/>
                        <a:gd name="connsiteX68-2597" fmla="*/ 4893158 w 6006665"/>
                        <a:gd name="connsiteY68-2598" fmla="*/ 977160 h 3006470"/>
                        <a:gd name="connsiteX69-2599" fmla="*/ 4888613 w 6006665"/>
                        <a:gd name="connsiteY69-2600" fmla="*/ 1058968 h 3006470"/>
                        <a:gd name="connsiteX70-2601" fmla="*/ 4927677 w 6006665"/>
                        <a:gd name="connsiteY70-2602" fmla="*/ 1083640 h 3006470"/>
                        <a:gd name="connsiteX71-2603" fmla="*/ 4967605 w 6006665"/>
                        <a:gd name="connsiteY71-2604" fmla="*/ 1070331 h 3006470"/>
                        <a:gd name="connsiteX72-2605" fmla="*/ 5038051 w 6006665"/>
                        <a:gd name="connsiteY72-2606" fmla="*/ 1063513 h 3006470"/>
                        <a:gd name="connsiteX73-2607" fmla="*/ 5040730 w 6006665"/>
                        <a:gd name="connsiteY73-2608" fmla="*/ 1064406 h 3006470"/>
                        <a:gd name="connsiteX74-2609" fmla="*/ 5049958 w 6006665"/>
                        <a:gd name="connsiteY74-2610" fmla="*/ 1063513 h 3006470"/>
                        <a:gd name="connsiteX75-2611" fmla="*/ 5114249 w 6006665"/>
                        <a:gd name="connsiteY75-2612" fmla="*/ 1084944 h 3006470"/>
                        <a:gd name="connsiteX76-2613" fmla="*/ 5176671 w 6006665"/>
                        <a:gd name="connsiteY76-2614" fmla="*/ 1074876 h 3006470"/>
                        <a:gd name="connsiteX77-2615" fmla="*/ 5177801 w 6006665"/>
                        <a:gd name="connsiteY77-2616" fmla="*/ 1076614 h 3006470"/>
                        <a:gd name="connsiteX78-2617" fmla="*/ 5188578 w 6006665"/>
                        <a:gd name="connsiteY78-2618" fmla="*/ 1074876 h 3006470"/>
                        <a:gd name="connsiteX79-2619" fmla="*/ 5243719 w 6006665"/>
                        <a:gd name="connsiteY79-2620" fmla="*/ 1159707 h 3006470"/>
                        <a:gd name="connsiteX80-2621" fmla="*/ 5283477 w 6006665"/>
                        <a:gd name="connsiteY80-2622" fmla="*/ 1129415 h 3006470"/>
                        <a:gd name="connsiteX81-2623" fmla="*/ 5258480 w 6006665"/>
                        <a:gd name="connsiteY81-2624" fmla="*/ 1063513 h 3006470"/>
                        <a:gd name="connsiteX82-2625" fmla="*/ 5267570 w 6006665"/>
                        <a:gd name="connsiteY82-2626" fmla="*/ 1015792 h 3006470"/>
                        <a:gd name="connsiteX83-2627" fmla="*/ 5278896 w 6006665"/>
                        <a:gd name="connsiteY83-2628" fmla="*/ 1018841 h 3006470"/>
                        <a:gd name="connsiteX84-2629" fmla="*/ 5279477 w 6006665"/>
                        <a:gd name="connsiteY84-2630" fmla="*/ 1015792 h 3006470"/>
                        <a:gd name="connsiteX85-2631" fmla="*/ 5395510 w 6006665"/>
                        <a:gd name="connsiteY85-2632" fmla="*/ 1047031 h 3006470"/>
                        <a:gd name="connsiteX86-2633" fmla="*/ 5463001 w 6006665"/>
                        <a:gd name="connsiteY86-2634" fmla="*/ 1043061 h 3006470"/>
                        <a:gd name="connsiteX87-2635" fmla="*/ 5464386 w 6006665"/>
                        <a:gd name="connsiteY87-2636" fmla="*/ 1043680 h 3006470"/>
                        <a:gd name="connsiteX88-2637" fmla="*/ 5474909 w 6006665"/>
                        <a:gd name="connsiteY88-2638" fmla="*/ 1043061 h 3006470"/>
                        <a:gd name="connsiteX89-2639" fmla="*/ 5581715 w 6006665"/>
                        <a:gd name="connsiteY89-2640" fmla="*/ 1090783 h 3006470"/>
                        <a:gd name="connsiteX90-2641" fmla="*/ 5633981 w 6006665"/>
                        <a:gd name="connsiteY90-2642" fmla="*/ 1133960 h 3006470"/>
                        <a:gd name="connsiteX91-2643" fmla="*/ 5720335 w 6006665"/>
                        <a:gd name="connsiteY91-2644" fmla="*/ 1213496 h 3006470"/>
                        <a:gd name="connsiteX92-2645" fmla="*/ 5822595 w 6006665"/>
                        <a:gd name="connsiteY92-2646" fmla="*/ 1311212 h 3006470"/>
                        <a:gd name="connsiteX93-2647" fmla="*/ 5818051 w 6006665"/>
                        <a:gd name="connsiteY93-2648" fmla="*/ 1365751 h 3006470"/>
                        <a:gd name="connsiteX94-2649" fmla="*/ 5825679 w 6006665"/>
                        <a:gd name="connsiteY94-2650" fmla="*/ 1373379 h 3006470"/>
                        <a:gd name="connsiteX95-2651" fmla="*/ 5822051 w 6006665"/>
                        <a:gd name="connsiteY95-2652" fmla="*/ 1322574 h 3006470"/>
                        <a:gd name="connsiteX96-2653" fmla="*/ 5834092 w 6006665"/>
                        <a:gd name="connsiteY96-2654" fmla="*/ 1324447 h 3006470"/>
                        <a:gd name="connsiteX97-2655" fmla="*/ 5833958 w 6006665"/>
                        <a:gd name="connsiteY97-2656" fmla="*/ 1322574 h 3006470"/>
                        <a:gd name="connsiteX98-2657" fmla="*/ 5936219 w 6006665"/>
                        <a:gd name="connsiteY98-2658" fmla="*/ 1338481 h 3006470"/>
                        <a:gd name="connsiteX99-2659" fmla="*/ 6006665 w 6006665"/>
                        <a:gd name="connsiteY99-2660" fmla="*/ 1418018 h 3006470"/>
                        <a:gd name="connsiteX100-2661" fmla="*/ 5968033 w 6006665"/>
                        <a:gd name="connsiteY100-2662" fmla="*/ 1456650 h 3006470"/>
                        <a:gd name="connsiteX101-2663" fmla="*/ 5908949 w 6006665"/>
                        <a:gd name="connsiteY101-2664" fmla="*/ 1468012 h 3006470"/>
                        <a:gd name="connsiteX102-2665" fmla="*/ 5908949 w 6006665"/>
                        <a:gd name="connsiteY102-2666" fmla="*/ 1554366 h 3006470"/>
                        <a:gd name="connsiteX103-2667" fmla="*/ 5893042 w 6006665"/>
                        <a:gd name="connsiteY103-2668" fmla="*/ 1570273 h 3006470"/>
                        <a:gd name="connsiteX104-2669" fmla="*/ 5881135 w 6006665"/>
                        <a:gd name="connsiteY104-2670" fmla="*/ 1570273 h 3006470"/>
                        <a:gd name="connsiteX105-2671" fmla="*/ 5861227 w 6006665"/>
                        <a:gd name="connsiteY105-2672" fmla="*/ 1570273 h 3006470"/>
                        <a:gd name="connsiteX106-2673" fmla="*/ 5849321 w 6006665"/>
                        <a:gd name="connsiteY106-2674" fmla="*/ 1570273 h 3006470"/>
                        <a:gd name="connsiteX107-2675" fmla="*/ 5817506 w 6006665"/>
                        <a:gd name="connsiteY107-2676" fmla="*/ 1536186 h 3006470"/>
                        <a:gd name="connsiteX108-2677" fmla="*/ 5767511 w 6006665"/>
                        <a:gd name="connsiteY108-2678" fmla="*/ 1511189 h 3006470"/>
                        <a:gd name="connsiteX109-2679" fmla="*/ 5762967 w 6006665"/>
                        <a:gd name="connsiteY109-2680" fmla="*/ 1477102 h 3006470"/>
                        <a:gd name="connsiteX110-2681" fmla="*/ 5729132 w 6006665"/>
                        <a:gd name="connsiteY110-2682" fmla="*/ 1463170 h 3006470"/>
                        <a:gd name="connsiteX111-2683" fmla="*/ 5695337 w 6006665"/>
                        <a:gd name="connsiteY111-2684" fmla="*/ 1472557 h 3006470"/>
                        <a:gd name="connsiteX112-2685" fmla="*/ 5693366 w 6006665"/>
                        <a:gd name="connsiteY112-2686" fmla="*/ 1469797 h 3006470"/>
                        <a:gd name="connsiteX113-2687" fmla="*/ 5683431 w 6006665"/>
                        <a:gd name="connsiteY113-2688" fmla="*/ 1472557 h 3006470"/>
                        <a:gd name="connsiteX114-2689" fmla="*/ 5660706 w 6006665"/>
                        <a:gd name="connsiteY114-2690" fmla="*/ 1440742 h 3006470"/>
                        <a:gd name="connsiteX115-2691" fmla="*/ 5669644 w 6006665"/>
                        <a:gd name="connsiteY115-2692" fmla="*/ 1415717 h 3006470"/>
                        <a:gd name="connsiteX116-2693" fmla="*/ 5640799 w 6006665"/>
                        <a:gd name="connsiteY116-2694" fmla="*/ 1429380 h 3006470"/>
                        <a:gd name="connsiteX117-2695" fmla="*/ 5656705 w 6006665"/>
                        <a:gd name="connsiteY117-2696" fmla="*/ 1472557 h 3006470"/>
                        <a:gd name="connsiteX118-2697" fmla="*/ 5633981 w 6006665"/>
                        <a:gd name="connsiteY118-2698" fmla="*/ 1511189 h 3006470"/>
                        <a:gd name="connsiteX119-2699" fmla="*/ 5586259 w 6006665"/>
                        <a:gd name="connsiteY119-2700" fmla="*/ 1547548 h 3006470"/>
                        <a:gd name="connsiteX120-2701" fmla="*/ 5575676 w 6006665"/>
                        <a:gd name="connsiteY120-2702" fmla="*/ 1546540 h 3006470"/>
                        <a:gd name="connsiteX121-2703" fmla="*/ 5574353 w 6006665"/>
                        <a:gd name="connsiteY121-2704" fmla="*/ 1547548 h 3006470"/>
                        <a:gd name="connsiteX122-2705" fmla="*/ 5539436 w 6006665"/>
                        <a:gd name="connsiteY122-2706" fmla="*/ 1544223 h 3006470"/>
                        <a:gd name="connsiteX123-2707" fmla="*/ 5570352 w 6006665"/>
                        <a:gd name="connsiteY123-2708" fmla="*/ 1586180 h 3006470"/>
                        <a:gd name="connsiteX124-2709" fmla="*/ 5593077 w 6006665"/>
                        <a:gd name="connsiteY124-2710" fmla="*/ 1649809 h 3006470"/>
                        <a:gd name="connsiteX125-2711" fmla="*/ 5608984 w 6006665"/>
                        <a:gd name="connsiteY125-2712" fmla="*/ 1677079 h 3006470"/>
                        <a:gd name="connsiteX126-2713" fmla="*/ 5613529 w 6006665"/>
                        <a:gd name="connsiteY126-2714" fmla="*/ 1708893 h 3006470"/>
                        <a:gd name="connsiteX127-2715" fmla="*/ 5608984 w 6006665"/>
                        <a:gd name="connsiteY127-2716" fmla="*/ 1731618 h 3006470"/>
                        <a:gd name="connsiteX128-2717" fmla="*/ 5597799 w 6006665"/>
                        <a:gd name="connsiteY128-2718" fmla="*/ 1728009 h 3006470"/>
                        <a:gd name="connsiteX129-2719" fmla="*/ 5597077 w 6006665"/>
                        <a:gd name="connsiteY129-2720" fmla="*/ 1731618 h 3006470"/>
                        <a:gd name="connsiteX130-2721" fmla="*/ 5534271 w 6006665"/>
                        <a:gd name="connsiteY130-2722" fmla="*/ 1711358 h 3006470"/>
                        <a:gd name="connsiteX131-2723" fmla="*/ 5436277 w 6006665"/>
                        <a:gd name="connsiteY131-2724" fmla="*/ 1767977 h 3006470"/>
                        <a:gd name="connsiteX132-2725" fmla="*/ 5397645 w 6006665"/>
                        <a:gd name="connsiteY132-2726" fmla="*/ 1779340 h 3006470"/>
                        <a:gd name="connsiteX133-2727" fmla="*/ 5345378 w 6006665"/>
                        <a:gd name="connsiteY133-2728" fmla="*/ 1833879 h 3006470"/>
                        <a:gd name="connsiteX134-2729" fmla="*/ 5290839 w 6006665"/>
                        <a:gd name="connsiteY134-2730" fmla="*/ 1881600 h 3006470"/>
                        <a:gd name="connsiteX135-2731" fmla="*/ 5274932 w 6006665"/>
                        <a:gd name="connsiteY135-2732" fmla="*/ 1913415 h 3006470"/>
                        <a:gd name="connsiteX136-2733" fmla="*/ 5267238 w 6006665"/>
                        <a:gd name="connsiteY136-2734" fmla="*/ 1904988 h 3006470"/>
                        <a:gd name="connsiteX137-2735" fmla="*/ 5263025 w 6006665"/>
                        <a:gd name="connsiteY137-2736" fmla="*/ 1913415 h 3006470"/>
                        <a:gd name="connsiteX138-2737" fmla="*/ 5219538 w 6006665"/>
                        <a:gd name="connsiteY138-2738" fmla="*/ 1865787 h 3006470"/>
                        <a:gd name="connsiteX139-2739" fmla="*/ 5129494 w 6006665"/>
                        <a:gd name="connsiteY139-2740" fmla="*/ 1920232 h 3006470"/>
                        <a:gd name="connsiteX140-2741" fmla="*/ 5126389 w 6006665"/>
                        <a:gd name="connsiteY140-2742" fmla="*/ 1914910 h 3006470"/>
                        <a:gd name="connsiteX141-2743" fmla="*/ 5117587 w 6006665"/>
                        <a:gd name="connsiteY141-2744" fmla="*/ 1920232 h 3006470"/>
                        <a:gd name="connsiteX142-2745" fmla="*/ 5105544 w 6006665"/>
                        <a:gd name="connsiteY142-2746" fmla="*/ 1899586 h 3006470"/>
                        <a:gd name="connsiteX143-2747" fmla="*/ 5074955 w 6006665"/>
                        <a:gd name="connsiteY143-2748" fmla="*/ 1924777 h 3006470"/>
                        <a:gd name="connsiteX144-2749" fmla="*/ 5065718 w 6006665"/>
                        <a:gd name="connsiteY144-2750" fmla="*/ 1922578 h 3006470"/>
                        <a:gd name="connsiteX145-2751" fmla="*/ 5063048 w 6006665"/>
                        <a:gd name="connsiteY145-2752" fmla="*/ 1924777 h 3006470"/>
                        <a:gd name="connsiteX146-2753" fmla="*/ 5026594 w 6006665"/>
                        <a:gd name="connsiteY146-2754" fmla="*/ 1916098 h 3006470"/>
                        <a:gd name="connsiteX147-2755" fmla="*/ 5015871 w 6006665"/>
                        <a:gd name="connsiteY147-2756" fmla="*/ 1961137 h 3006470"/>
                        <a:gd name="connsiteX148-2757" fmla="*/ 4974967 w 6006665"/>
                        <a:gd name="connsiteY148-2758" fmla="*/ 2027038 h 3006470"/>
                        <a:gd name="connsiteX149-2759" fmla="*/ 4974967 w 6006665"/>
                        <a:gd name="connsiteY149-2760" fmla="*/ 2058853 h 3006470"/>
                        <a:gd name="connsiteX150-2761" fmla="*/ 5015871 w 6006665"/>
                        <a:gd name="connsiteY150-2762" fmla="*/ 2074760 h 3006470"/>
                        <a:gd name="connsiteX151-2763" fmla="*/ 5011326 w 6006665"/>
                        <a:gd name="connsiteY151-2764" fmla="*/ 2172476 h 3006470"/>
                        <a:gd name="connsiteX152-2765" fmla="*/ 4999419 w 6006665"/>
                        <a:gd name="connsiteY152-2766" fmla="*/ 2172476 h 3006470"/>
                        <a:gd name="connsiteX153-2767" fmla="*/ 4974967 w 6006665"/>
                        <a:gd name="connsiteY153-2768" fmla="*/ 2172476 h 3006470"/>
                        <a:gd name="connsiteX154-2769" fmla="*/ 4963605 w 6006665"/>
                        <a:gd name="connsiteY154-2770" fmla="*/ 2224742 h 3006470"/>
                        <a:gd name="connsiteX155-2771" fmla="*/ 4974967 w 6006665"/>
                        <a:gd name="connsiteY155-2772" fmla="*/ 2252012 h 3006470"/>
                        <a:gd name="connsiteX156-2773" fmla="*/ 4909065 w 6006665"/>
                        <a:gd name="connsiteY156-2774" fmla="*/ 2286099 h 3006470"/>
                        <a:gd name="connsiteX157-2775" fmla="*/ 4897703 w 6006665"/>
                        <a:gd name="connsiteY157-2776" fmla="*/ 2354273 h 3006470"/>
                        <a:gd name="connsiteX158-2777" fmla="*/ 4845437 w 6006665"/>
                        <a:gd name="connsiteY158-2778" fmla="*/ 2370180 h 3006470"/>
                        <a:gd name="connsiteX159-2779" fmla="*/ 4834074 w 6006665"/>
                        <a:gd name="connsiteY159-2780" fmla="*/ 2429264 h 3006470"/>
                        <a:gd name="connsiteX160-2781" fmla="*/ 4779535 w 6006665"/>
                        <a:gd name="connsiteY160-2782" fmla="*/ 2488348 h 3006470"/>
                        <a:gd name="connsiteX161-2783" fmla="*/ 4777225 w 6006665"/>
                        <a:gd name="connsiteY161-2784" fmla="*/ 2477952 h 3006470"/>
                        <a:gd name="connsiteX162-2785" fmla="*/ 4767628 w 6006665"/>
                        <a:gd name="connsiteY162-2786" fmla="*/ 2488348 h 3006470"/>
                        <a:gd name="connsiteX163-2787" fmla="*/ 4758538 w 6006665"/>
                        <a:gd name="connsiteY163-2788" fmla="*/ 2447444 h 3006470"/>
                        <a:gd name="connsiteX164-2789" fmla="*/ 4742631 w 6006665"/>
                        <a:gd name="connsiteY164-2790" fmla="*/ 2361090 h 3006470"/>
                        <a:gd name="connsiteX165-2791" fmla="*/ 4715361 w 6006665"/>
                        <a:gd name="connsiteY165-2792" fmla="*/ 2220198 h 3006470"/>
                        <a:gd name="connsiteX166-2793" fmla="*/ 4735813 w 6006665"/>
                        <a:gd name="connsiteY166-2794" fmla="*/ 2129299 h 3006470"/>
                        <a:gd name="connsiteX167-2795" fmla="*/ 4767628 w 6006665"/>
                        <a:gd name="connsiteY167-2796" fmla="*/ 2086122 h 3006470"/>
                        <a:gd name="connsiteX168-2797" fmla="*/ 4767628 w 6006665"/>
                        <a:gd name="connsiteY168-2798" fmla="*/ 2058853 h 3006470"/>
                        <a:gd name="connsiteX169-2799" fmla="*/ 4826712 w 6006665"/>
                        <a:gd name="connsiteY169-2800" fmla="*/ 2042945 h 3006470"/>
                        <a:gd name="connsiteX170-2801" fmla="*/ 4892613 w 6006665"/>
                        <a:gd name="connsiteY170-2802" fmla="*/ 1952047 h 3006470"/>
                        <a:gd name="connsiteX171-2803" fmla="*/ 4956243 w 6006665"/>
                        <a:gd name="connsiteY171-2804" fmla="*/ 1877056 h 3006470"/>
                        <a:gd name="connsiteX172-2805" fmla="*/ 5022143 w 6006665"/>
                        <a:gd name="connsiteY172-2806" fmla="*/ 1817971 h 3006470"/>
                        <a:gd name="connsiteX173-2807" fmla="*/ 5046694 w 6006665"/>
                        <a:gd name="connsiteY173-2808" fmla="*/ 1710844 h 3006470"/>
                        <a:gd name="connsiteX174-2809" fmla="*/ 5015871 w 6006665"/>
                        <a:gd name="connsiteY174-2810" fmla="*/ 1715711 h 3006470"/>
                        <a:gd name="connsiteX175-2811" fmla="*/ 4995419 w 6006665"/>
                        <a:gd name="connsiteY175-2812" fmla="*/ 1779340 h 3006470"/>
                        <a:gd name="connsiteX176-2813" fmla="*/ 4904521 w 6006665"/>
                        <a:gd name="connsiteY176-2814" fmla="*/ 1865693 h 3006470"/>
                        <a:gd name="connsiteX177-2815" fmla="*/ 4901708 w 6006665"/>
                        <a:gd name="connsiteY177-2816" fmla="*/ 1857053 h 3006470"/>
                        <a:gd name="connsiteX178-2817" fmla="*/ 4892613 w 6006665"/>
                        <a:gd name="connsiteY178-2818" fmla="*/ 1865693 h 3006470"/>
                        <a:gd name="connsiteX179-2819" fmla="*/ 4861835 w 6006665"/>
                        <a:gd name="connsiteY179-2820" fmla="*/ 1771159 h 3006470"/>
                        <a:gd name="connsiteX180-2821" fmla="*/ 4779535 w 6006665"/>
                        <a:gd name="connsiteY180-2822" fmla="*/ 1795247 h 3006470"/>
                        <a:gd name="connsiteX181-2823" fmla="*/ 4684091 w 6006665"/>
                        <a:gd name="connsiteY181-2824" fmla="*/ 1920232 h 3006470"/>
                        <a:gd name="connsiteX182-2825" fmla="*/ 4715906 w 6006665"/>
                        <a:gd name="connsiteY182-2826" fmla="*/ 1967954 h 3006470"/>
                        <a:gd name="connsiteX183-2827" fmla="*/ 4636369 w 6006665"/>
                        <a:gd name="connsiteY183-2828" fmla="*/ 1983861 h 3006470"/>
                        <a:gd name="connsiteX184-2829" fmla="*/ 4577285 w 6006665"/>
                        <a:gd name="connsiteY184-2830" fmla="*/ 1988406 h 3006470"/>
                        <a:gd name="connsiteX185-2831" fmla="*/ 4577373 w 6006665"/>
                        <a:gd name="connsiteY185-2832" fmla="*/ 1987484 h 3006470"/>
                        <a:gd name="connsiteX186-2833" fmla="*/ 4565379 w 6006665"/>
                        <a:gd name="connsiteY186-2834" fmla="*/ 1988406 h 3006470"/>
                        <a:gd name="connsiteX187-2835" fmla="*/ 4569923 w 6006665"/>
                        <a:gd name="connsiteY187-2836" fmla="*/ 1940685 h 3006470"/>
                        <a:gd name="connsiteX188-2837" fmla="*/ 4520081 w 6006665"/>
                        <a:gd name="connsiteY188-2838" fmla="*/ 1931099 h 3006470"/>
                        <a:gd name="connsiteX189-2839" fmla="*/ 4475025 w 6006665"/>
                        <a:gd name="connsiteY189-2840" fmla="*/ 1961137 h 3006470"/>
                        <a:gd name="connsiteX190-2841" fmla="*/ 4464394 w 6006665"/>
                        <a:gd name="connsiteY190-2842" fmla="*/ 1960286 h 3006470"/>
                        <a:gd name="connsiteX191-2843" fmla="*/ 4463118 w 6006665"/>
                        <a:gd name="connsiteY191-2844" fmla="*/ 1961137 h 3006470"/>
                        <a:gd name="connsiteX192-2845" fmla="*/ 4357637 w 6006665"/>
                        <a:gd name="connsiteY192-2846" fmla="*/ 1952698 h 3006470"/>
                        <a:gd name="connsiteX193-2847" fmla="*/ 4243233 w 6006665"/>
                        <a:gd name="connsiteY193-2848" fmla="*/ 1972499 h 3006470"/>
                        <a:gd name="connsiteX194-2849" fmla="*/ 4125065 w 6006665"/>
                        <a:gd name="connsiteY194-2850" fmla="*/ 2106574 h 3006470"/>
                        <a:gd name="connsiteX195-2851" fmla="*/ 3984173 w 6006665"/>
                        <a:gd name="connsiteY195-2852" fmla="*/ 2263374 h 3006470"/>
                        <a:gd name="connsiteX196-2853" fmla="*/ 4038712 w 6006665"/>
                        <a:gd name="connsiteY196-2854" fmla="*/ 2267919 h 3006470"/>
                        <a:gd name="connsiteX197-2855" fmla="*/ 4059164 w 6006665"/>
                        <a:gd name="connsiteY197-2856" fmla="*/ 2311096 h 3006470"/>
                        <a:gd name="connsiteX198-2857" fmla="*/ 4087782 w 6006665"/>
                        <a:gd name="connsiteY198-2858" fmla="*/ 2319513 h 3006470"/>
                        <a:gd name="connsiteX199-2859" fmla="*/ 4106341 w 6006665"/>
                        <a:gd name="connsiteY199-2860" fmla="*/ 2290644 h 3006470"/>
                        <a:gd name="connsiteX200-2861" fmla="*/ 4117411 w 6006665"/>
                        <a:gd name="connsiteY200-2862" fmla="*/ 2291946 h 3006470"/>
                        <a:gd name="connsiteX201-2863" fmla="*/ 4118248 w 6006665"/>
                        <a:gd name="connsiteY201-2864" fmla="*/ 2290644 h 3006470"/>
                        <a:gd name="connsiteX202-2865" fmla="*/ 4156880 w 6006665"/>
                        <a:gd name="connsiteY202-2866" fmla="*/ 2295189 h 3006470"/>
                        <a:gd name="connsiteX203-2867" fmla="*/ 4211419 w 6006665"/>
                        <a:gd name="connsiteY203-2868" fmla="*/ 2365635 h 3006470"/>
                        <a:gd name="connsiteX204-2869" fmla="*/ 4215964 w 6006665"/>
                        <a:gd name="connsiteY204-2870" fmla="*/ 2413357 h 3006470"/>
                        <a:gd name="connsiteX205-2871" fmla="*/ 4184149 w 6006665"/>
                        <a:gd name="connsiteY205-2872" fmla="*/ 2472441 h 3006470"/>
                        <a:gd name="connsiteX206-2873" fmla="*/ 4177332 w 6006665"/>
                        <a:gd name="connsiteY206-2874" fmla="*/ 2542887 h 3006470"/>
                        <a:gd name="connsiteX207-2875" fmla="*/ 4161425 w 6006665"/>
                        <a:gd name="connsiteY207-2876" fmla="*/ 2629241 h 3006470"/>
                        <a:gd name="connsiteX208-2877" fmla="*/ 4109158 w 6006665"/>
                        <a:gd name="connsiteY208-2878" fmla="*/ 2708777 h 3006470"/>
                        <a:gd name="connsiteX209-2879" fmla="*/ 4097796 w 6006665"/>
                        <a:gd name="connsiteY209-2880" fmla="*/ 2747409 h 3006470"/>
                        <a:gd name="connsiteX210-2881" fmla="*/ 4043257 w 6006665"/>
                        <a:gd name="connsiteY210-2882" fmla="*/ 2806493 h 3006470"/>
                        <a:gd name="connsiteX211-2883" fmla="*/ 3995535 w 6006665"/>
                        <a:gd name="connsiteY211-2884" fmla="*/ 2865577 h 3006470"/>
                        <a:gd name="connsiteX212-2885" fmla="*/ 3975083 w 6006665"/>
                        <a:gd name="connsiteY212-2886" fmla="*/ 2897392 h 3006470"/>
                        <a:gd name="connsiteX213-2887" fmla="*/ 3925089 w 6006665"/>
                        <a:gd name="connsiteY213-2888" fmla="*/ 2924661 h 3006470"/>
                        <a:gd name="connsiteX214-2889" fmla="*/ 3913182 w 6006665"/>
                        <a:gd name="connsiteY214-2890" fmla="*/ 2924661 h 3006470"/>
                        <a:gd name="connsiteX215-2891" fmla="*/ 3904637 w 6006665"/>
                        <a:gd name="connsiteY215-2892" fmla="*/ 2924661 h 3006470"/>
                        <a:gd name="connsiteX216-2893" fmla="*/ 3892729 w 6006665"/>
                        <a:gd name="connsiteY216-2894" fmla="*/ 2924661 h 3006470"/>
                        <a:gd name="connsiteX217-2895" fmla="*/ 3871063 w 6006665"/>
                        <a:gd name="connsiteY217-2896" fmla="*/ 2908412 h 3006470"/>
                        <a:gd name="connsiteX218-2897" fmla="*/ 3829645 w 6006665"/>
                        <a:gd name="connsiteY218-2898" fmla="*/ 2936024 h 3006470"/>
                        <a:gd name="connsiteX219-2899" fmla="*/ 3822828 w 6006665"/>
                        <a:gd name="connsiteY219-2900" fmla="*/ 2956476 h 3006470"/>
                        <a:gd name="connsiteX220-2901" fmla="*/ 3818283 w 6006665"/>
                        <a:gd name="connsiteY220-2902" fmla="*/ 2947386 h 3006470"/>
                        <a:gd name="connsiteX221-2903" fmla="*/ 3818283 w 6006665"/>
                        <a:gd name="connsiteY221-2904" fmla="*/ 2935660 h 3006470"/>
                        <a:gd name="connsiteX222-2905" fmla="*/ 3817738 w 6006665"/>
                        <a:gd name="connsiteY222-2906" fmla="*/ 2936024 h 3006470"/>
                        <a:gd name="connsiteX223-2907" fmla="*/ 3810921 w 6006665"/>
                        <a:gd name="connsiteY223-2908" fmla="*/ 2956476 h 3006470"/>
                        <a:gd name="connsiteX224-2909" fmla="*/ 3806376 w 6006665"/>
                        <a:gd name="connsiteY224-2910" fmla="*/ 2947386 h 3006470"/>
                        <a:gd name="connsiteX225-2911" fmla="*/ 3806376 w 6006665"/>
                        <a:gd name="connsiteY225-2912" fmla="*/ 2920116 h 3006470"/>
                        <a:gd name="connsiteX226-2913" fmla="*/ 3818283 w 6006665"/>
                        <a:gd name="connsiteY226-2914" fmla="*/ 2920116 h 3006470"/>
                        <a:gd name="connsiteX227-2915" fmla="*/ 3826828 w 6006665"/>
                        <a:gd name="connsiteY227-2916" fmla="*/ 2920116 h 3006470"/>
                        <a:gd name="connsiteX228-2917" fmla="*/ 3833645 w 6006665"/>
                        <a:gd name="connsiteY228-2918" fmla="*/ 2861032 h 3006470"/>
                        <a:gd name="connsiteX229-2919" fmla="*/ 3822283 w 6006665"/>
                        <a:gd name="connsiteY229-2920" fmla="*/ 2817856 h 3006470"/>
                        <a:gd name="connsiteX230-2921" fmla="*/ 3849553 w 6006665"/>
                        <a:gd name="connsiteY230-2922" fmla="*/ 2795131 h 3006470"/>
                        <a:gd name="connsiteX231-2923" fmla="*/ 3858814 w 6006665"/>
                        <a:gd name="connsiteY231-2924" fmla="*/ 2797336 h 3006470"/>
                        <a:gd name="connsiteX232-2925" fmla="*/ 3861460 w 6006665"/>
                        <a:gd name="connsiteY232-2926" fmla="*/ 2795131 h 3006470"/>
                        <a:gd name="connsiteX233-2927" fmla="*/ 3898487 w 6006665"/>
                        <a:gd name="connsiteY233-2928" fmla="*/ 2803947 h 3006470"/>
                        <a:gd name="connsiteX234-2929" fmla="*/ 3919999 w 6006665"/>
                        <a:gd name="connsiteY234-2930" fmla="*/ 2758772 h 3006470"/>
                        <a:gd name="connsiteX235-2931" fmla="*/ 3935906 w 6006665"/>
                        <a:gd name="connsiteY235-2932" fmla="*/ 2699687 h 3006470"/>
                        <a:gd name="connsiteX236-2933" fmla="*/ 3947269 w 6006665"/>
                        <a:gd name="connsiteY236-2934" fmla="*/ 2676963 h 3006470"/>
                        <a:gd name="connsiteX237-2935" fmla="*/ 3966292 w 6006665"/>
                        <a:gd name="connsiteY237-2936" fmla="*/ 2632575 h 3006470"/>
                        <a:gd name="connsiteX238-2937" fmla="*/ 3915999 w 6006665"/>
                        <a:gd name="connsiteY238-2938" fmla="*/ 2645148 h 3006470"/>
                        <a:gd name="connsiteX239-2939" fmla="*/ 3888729 w 6006665"/>
                        <a:gd name="connsiteY239-2940" fmla="*/ 2667873 h 3006470"/>
                        <a:gd name="connsiteX240-2941" fmla="*/ 3876822 w 6006665"/>
                        <a:gd name="connsiteY240-2942" fmla="*/ 2667873 h 3006470"/>
                        <a:gd name="connsiteX241-2943" fmla="*/ 3829645 w 6006665"/>
                        <a:gd name="connsiteY241-2944" fmla="*/ 2667873 h 3006470"/>
                        <a:gd name="connsiteX242-2945" fmla="*/ 3817738 w 6006665"/>
                        <a:gd name="connsiteY242-2946" fmla="*/ 2667873 h 3006470"/>
                        <a:gd name="connsiteX243-2947" fmla="*/ 3801831 w 6006665"/>
                        <a:gd name="connsiteY243-2948" fmla="*/ 2613334 h 3006470"/>
                        <a:gd name="connsiteX244-2949" fmla="*/ 3758654 w 6006665"/>
                        <a:gd name="connsiteY244-2950" fmla="*/ 2574702 h 3006470"/>
                        <a:gd name="connsiteX245-2951" fmla="*/ 3692753 w 6006665"/>
                        <a:gd name="connsiteY245-2952" fmla="*/ 2558795 h 3006470"/>
                        <a:gd name="connsiteX246-2953" fmla="*/ 3683663 w 6006665"/>
                        <a:gd name="connsiteY246-2954" fmla="*/ 2499711 h 3006470"/>
                        <a:gd name="connsiteX247-2955" fmla="*/ 3672301 w 6006665"/>
                        <a:gd name="connsiteY247-2956" fmla="*/ 2467896 h 3006470"/>
                        <a:gd name="connsiteX248-2957" fmla="*/ 3656393 w 6006665"/>
                        <a:gd name="connsiteY248-2958" fmla="*/ 2440627 h 3006470"/>
                        <a:gd name="connsiteX249-2959" fmla="*/ 3633669 w 6006665"/>
                        <a:gd name="connsiteY249-2960" fmla="*/ 2381542 h 3006470"/>
                        <a:gd name="connsiteX250-2961" fmla="*/ 3601854 w 6006665"/>
                        <a:gd name="connsiteY250-2962" fmla="*/ 2361090 h 3006470"/>
                        <a:gd name="connsiteX251-2963" fmla="*/ 3545995 w 6006665"/>
                        <a:gd name="connsiteY251-2964" fmla="*/ 2339606 h 3006470"/>
                        <a:gd name="connsiteX252-2965" fmla="*/ 3506955 w 6006665"/>
                        <a:gd name="connsiteY252-2966" fmla="*/ 2345183 h 3006470"/>
                        <a:gd name="connsiteX253-2967" fmla="*/ 3463779 w 6006665"/>
                        <a:gd name="connsiteY253-2968" fmla="*/ 2354273 h 3006470"/>
                        <a:gd name="connsiteX254-2969" fmla="*/ 3431964 w 6006665"/>
                        <a:gd name="connsiteY254-2970" fmla="*/ 2381542 h 3006470"/>
                        <a:gd name="connsiteX255-2971" fmla="*/ 3452416 w 6006665"/>
                        <a:gd name="connsiteY255-2972" fmla="*/ 2397450 h 3006470"/>
                        <a:gd name="connsiteX256-2973" fmla="*/ 3452416 w 6006665"/>
                        <a:gd name="connsiteY256-2974" fmla="*/ 2429264 h 3006470"/>
                        <a:gd name="connsiteX257-2975" fmla="*/ 3431964 w 6006665"/>
                        <a:gd name="connsiteY257-2976" fmla="*/ 2451989 h 3006470"/>
                        <a:gd name="connsiteX258-2977" fmla="*/ 3400150 w 6006665"/>
                        <a:gd name="connsiteY258-2978" fmla="*/ 2511073 h 3006470"/>
                        <a:gd name="connsiteX259-2979" fmla="*/ 3400150 w 6006665"/>
                        <a:gd name="connsiteY259-2980" fmla="*/ 2538343 h 3006470"/>
                        <a:gd name="connsiteX260-2981" fmla="*/ 3350155 w 6006665"/>
                        <a:gd name="connsiteY260-2982" fmla="*/ 2570157 h 3006470"/>
                        <a:gd name="connsiteX261-2983" fmla="*/ 3342342 w 6006665"/>
                        <a:gd name="connsiteY261-2984" fmla="*/ 2567553 h 3006470"/>
                        <a:gd name="connsiteX262-2985" fmla="*/ 3338249 w 6006665"/>
                        <a:gd name="connsiteY262-2986" fmla="*/ 2570157 h 3006470"/>
                        <a:gd name="connsiteX263-2987" fmla="*/ 3290527 w 6006665"/>
                        <a:gd name="connsiteY263-2988" fmla="*/ 2554250 h 3006470"/>
                        <a:gd name="connsiteX264-2989" fmla="*/ 3259257 w 6006665"/>
                        <a:gd name="connsiteY264-2990" fmla="*/ 2554250 h 3006470"/>
                        <a:gd name="connsiteX265-2991" fmla="*/ 3247350 w 6006665"/>
                        <a:gd name="connsiteY265-2992" fmla="*/ 2554250 h 3006470"/>
                        <a:gd name="connsiteX266-2993" fmla="*/ 3231443 w 6006665"/>
                        <a:gd name="connsiteY266-2994" fmla="*/ 2538343 h 3006470"/>
                        <a:gd name="connsiteX267-2995" fmla="*/ 3213271 w 6006665"/>
                        <a:gd name="connsiteY267-2996" fmla="*/ 2533799 h 3006470"/>
                        <a:gd name="connsiteX268-2997" fmla="*/ 3168359 w 6006665"/>
                        <a:gd name="connsiteY268-2998" fmla="*/ 2570157 h 3006470"/>
                        <a:gd name="connsiteX269-2999" fmla="*/ 3120637 w 6006665"/>
                        <a:gd name="connsiteY269-3000" fmla="*/ 2581519 h 3006470"/>
                        <a:gd name="connsiteX270-3001" fmla="*/ 3082005 w 6006665"/>
                        <a:gd name="connsiteY270-3002" fmla="*/ 2597427 h 3006470"/>
                        <a:gd name="connsiteX271-3003" fmla="*/ 3074460 w 6006665"/>
                        <a:gd name="connsiteY271-3004" fmla="*/ 2595630 h 3006470"/>
                        <a:gd name="connsiteX272-3005" fmla="*/ 3070098 w 6006665"/>
                        <a:gd name="connsiteY272-3006" fmla="*/ 2597427 h 3006470"/>
                        <a:gd name="connsiteX273-3007" fmla="*/ 3022376 w 6006665"/>
                        <a:gd name="connsiteY273-3008" fmla="*/ 2586064 h 3006470"/>
                        <a:gd name="connsiteX274-3009" fmla="*/ 3000196 w 6006665"/>
                        <a:gd name="connsiteY274-3010" fmla="*/ 2586064 h 3006470"/>
                        <a:gd name="connsiteX275-3011" fmla="*/ 2988289 w 6006665"/>
                        <a:gd name="connsiteY275-3012" fmla="*/ 2586064 h 3006470"/>
                        <a:gd name="connsiteX276-3013" fmla="*/ 2967837 w 6006665"/>
                        <a:gd name="connsiteY276-3014" fmla="*/ 2554250 h 3006470"/>
                        <a:gd name="connsiteX277-3015" fmla="*/ 2929205 w 6006665"/>
                        <a:gd name="connsiteY277-3016" fmla="*/ 2526980 h 3006470"/>
                        <a:gd name="connsiteX278-3017" fmla="*/ 2902153 w 6006665"/>
                        <a:gd name="connsiteY278-3018" fmla="*/ 2523116 h 3006470"/>
                        <a:gd name="connsiteX279-3019" fmla="*/ 2861576 w 6006665"/>
                        <a:gd name="connsiteY279-3020" fmla="*/ 2526980 h 3006470"/>
                        <a:gd name="connsiteX280-3021" fmla="*/ 2822944 w 6006665"/>
                        <a:gd name="connsiteY280-3022" fmla="*/ 2538343 h 3006470"/>
                        <a:gd name="connsiteX281-3023" fmla="*/ 2818139 w 6006665"/>
                        <a:gd name="connsiteY281-3024" fmla="*/ 2536254 h 3006470"/>
                        <a:gd name="connsiteX282-3025" fmla="*/ 2811037 w 6006665"/>
                        <a:gd name="connsiteY282-3026" fmla="*/ 2538343 h 3006470"/>
                        <a:gd name="connsiteX283-3027" fmla="*/ 2758770 w 6006665"/>
                        <a:gd name="connsiteY283-3028" fmla="*/ 2515618 h 3006470"/>
                        <a:gd name="connsiteX284-3029" fmla="*/ 2751953 w 6006665"/>
                        <a:gd name="connsiteY284-3030" fmla="*/ 2472441 h 3006470"/>
                        <a:gd name="connsiteX285-3031" fmla="*/ 2708776 w 6006665"/>
                        <a:gd name="connsiteY285-3032" fmla="*/ 2456534 h 3006470"/>
                        <a:gd name="connsiteX286-3033" fmla="*/ 2676962 w 6006665"/>
                        <a:gd name="connsiteY286-3034" fmla="*/ 2451989 h 3006470"/>
                        <a:gd name="connsiteX287-3035" fmla="*/ 2642534 w 6006665"/>
                        <a:gd name="connsiteY287-3036" fmla="*/ 2430245 h 3006470"/>
                        <a:gd name="connsiteX288-3037" fmla="*/ 2609333 w 6006665"/>
                        <a:gd name="connsiteY288-3038" fmla="*/ 2488348 h 3006470"/>
                        <a:gd name="connsiteX289-3039" fmla="*/ 2625240 w 6006665"/>
                        <a:gd name="connsiteY289-3040" fmla="*/ 2522435 h 3006470"/>
                        <a:gd name="connsiteX290-3041" fmla="*/ 2586608 w 6006665"/>
                        <a:gd name="connsiteY290-3042" fmla="*/ 2558795 h 3006470"/>
                        <a:gd name="connsiteX291-3043" fmla="*/ 2577105 w 6006665"/>
                        <a:gd name="connsiteY291-3044" fmla="*/ 2556532 h 3006470"/>
                        <a:gd name="connsiteX292-3045" fmla="*/ 2574701 w 6006665"/>
                        <a:gd name="connsiteY292-3046" fmla="*/ 2558795 h 3006470"/>
                        <a:gd name="connsiteX293-3047" fmla="*/ 2526979 w 6006665"/>
                        <a:gd name="connsiteY293-3048" fmla="*/ 2547432 h 3006470"/>
                        <a:gd name="connsiteX294-3049" fmla="*/ 2490620 w 6006665"/>
                        <a:gd name="connsiteY294-3050" fmla="*/ 2542887 h 3006470"/>
                        <a:gd name="connsiteX295-3051" fmla="*/ 2463350 w 6006665"/>
                        <a:gd name="connsiteY295-3052" fmla="*/ 2515618 h 3006470"/>
                        <a:gd name="connsiteX296-3053" fmla="*/ 2436625 w 6006665"/>
                        <a:gd name="connsiteY296-3054" fmla="*/ 2515618 h 3006470"/>
                        <a:gd name="connsiteX297-3055" fmla="*/ 2424718 w 6006665"/>
                        <a:gd name="connsiteY297-3056" fmla="*/ 2515618 h 3006470"/>
                        <a:gd name="connsiteX298-3057" fmla="*/ 2398858 w 6006665"/>
                        <a:gd name="connsiteY298-3058" fmla="*/ 2502687 h 3006470"/>
                        <a:gd name="connsiteX299-3059" fmla="*/ 2350272 w 6006665"/>
                        <a:gd name="connsiteY299-3060" fmla="*/ 2526980 h 3006470"/>
                        <a:gd name="connsiteX300-3061" fmla="*/ 2282098 w 6006665"/>
                        <a:gd name="connsiteY300-3062" fmla="*/ 2574702 h 3006470"/>
                        <a:gd name="connsiteX301-3063" fmla="*/ 2238921 w 6006665"/>
                        <a:gd name="connsiteY301-3064" fmla="*/ 2586064 h 3006470"/>
                        <a:gd name="connsiteX302-3065" fmla="*/ 2227559 w 6006665"/>
                        <a:gd name="connsiteY302-3066" fmla="*/ 2590609 h 3006470"/>
                        <a:gd name="connsiteX303-3067" fmla="*/ 2225178 w 6006665"/>
                        <a:gd name="connsiteY303-3068" fmla="*/ 2586799 h 3006470"/>
                        <a:gd name="connsiteX304-3069" fmla="*/ 2215652 w 6006665"/>
                        <a:gd name="connsiteY304-3070" fmla="*/ 2590609 h 3006470"/>
                        <a:gd name="connsiteX305-3071" fmla="*/ 2193596 w 6006665"/>
                        <a:gd name="connsiteY305-3072" fmla="*/ 2555320 h 3006470"/>
                        <a:gd name="connsiteX306-3073" fmla="*/ 2157112 w 6006665"/>
                        <a:gd name="connsiteY306-3074" fmla="*/ 2558795 h 3006470"/>
                        <a:gd name="connsiteX307-3075" fmla="*/ 2156291 w 6006665"/>
                        <a:gd name="connsiteY307-3076" fmla="*/ 2557739 h 3006470"/>
                        <a:gd name="connsiteX308-3077" fmla="*/ 2145205 w 6006665"/>
                        <a:gd name="connsiteY308-3078" fmla="*/ 2558795 h 3006470"/>
                        <a:gd name="connsiteX309-3079" fmla="*/ 2129298 w 6006665"/>
                        <a:gd name="connsiteY309-3080" fmla="*/ 2538343 h 3006470"/>
                        <a:gd name="connsiteX310-3081" fmla="*/ 2102029 w 6006665"/>
                        <a:gd name="connsiteY310-3082" fmla="*/ 2526980 h 3006470"/>
                        <a:gd name="connsiteX311-3083" fmla="*/ 2086121 w 6006665"/>
                        <a:gd name="connsiteY311-3084" fmla="*/ 2495166 h 3006470"/>
                        <a:gd name="connsiteX312-3085" fmla="*/ 2070005 w 6006665"/>
                        <a:gd name="connsiteY312-3086" fmla="*/ 2486212 h 3006470"/>
                        <a:gd name="connsiteX313-3087" fmla="*/ 2027582 w 6006665"/>
                        <a:gd name="connsiteY313-3088" fmla="*/ 2499711 h 3006470"/>
                        <a:gd name="connsiteX314-3089" fmla="*/ 2023845 w 6006665"/>
                        <a:gd name="connsiteY314-3090" fmla="*/ 2497111 h 3006470"/>
                        <a:gd name="connsiteX315-3091" fmla="*/ 2018675 w 6006665"/>
                        <a:gd name="connsiteY315-3092" fmla="*/ 2499711 h 3006470"/>
                        <a:gd name="connsiteX316-3093" fmla="*/ 1971363 w 6006665"/>
                        <a:gd name="connsiteY316-3094" fmla="*/ 2468885 h 3006470"/>
                        <a:gd name="connsiteX317-3095" fmla="*/ 1952591 w 6006665"/>
                        <a:gd name="connsiteY317-3096" fmla="*/ 2495166 h 3006470"/>
                        <a:gd name="connsiteX318-3097" fmla="*/ 1947518 w 6006665"/>
                        <a:gd name="connsiteY318-3098" fmla="*/ 2485599 h 3006470"/>
                        <a:gd name="connsiteX319-3099" fmla="*/ 1940684 w 6006665"/>
                        <a:gd name="connsiteY319-3100" fmla="*/ 2495166 h 3006470"/>
                        <a:gd name="connsiteX320-3101" fmla="*/ 1861147 w 6006665"/>
                        <a:gd name="connsiteY320-3102" fmla="*/ 2345183 h 3006470"/>
                        <a:gd name="connsiteX321-3103" fmla="*/ 1811153 w 6006665"/>
                        <a:gd name="connsiteY321-3104" fmla="*/ 2295189 h 3006470"/>
                        <a:gd name="connsiteX322-3105" fmla="*/ 1813950 w 6006665"/>
                        <a:gd name="connsiteY322-3106" fmla="*/ 2292043 h 3006470"/>
                        <a:gd name="connsiteX323-3107" fmla="*/ 1748069 w 6006665"/>
                        <a:gd name="connsiteY323-3108" fmla="*/ 2333821 h 3006470"/>
                        <a:gd name="connsiteX324-3109" fmla="*/ 1711709 w 6006665"/>
                        <a:gd name="connsiteY324-3110" fmla="*/ 2338366 h 3006470"/>
                        <a:gd name="connsiteX325-3111" fmla="*/ 1711926 w 6006665"/>
                        <a:gd name="connsiteY325-3112" fmla="*/ 2336850 h 3006470"/>
                        <a:gd name="connsiteX326-3113" fmla="*/ 1699803 w 6006665"/>
                        <a:gd name="connsiteY326-3114" fmla="*/ 2338366 h 3006470"/>
                        <a:gd name="connsiteX327-3115" fmla="*/ 1704347 w 6006665"/>
                        <a:gd name="connsiteY327-3116" fmla="*/ 2306551 h 3006470"/>
                        <a:gd name="connsiteX328-3117" fmla="*/ 1662460 w 6006665"/>
                        <a:gd name="connsiteY328-3118" fmla="*/ 2288600 h 3006470"/>
                        <a:gd name="connsiteX329-3119" fmla="*/ 1629901 w 6006665"/>
                        <a:gd name="connsiteY329-3120" fmla="*/ 2302006 h 3006470"/>
                        <a:gd name="connsiteX330-3121" fmla="*/ 1629300 w 6006665"/>
                        <a:gd name="connsiteY330-3122" fmla="*/ 2297351 h 3006470"/>
                        <a:gd name="connsiteX331-3123" fmla="*/ 1617994 w 6006665"/>
                        <a:gd name="connsiteY331-3124" fmla="*/ 2302006 h 3006470"/>
                        <a:gd name="connsiteX332-3125" fmla="*/ 1608904 w 6006665"/>
                        <a:gd name="connsiteY332-3126" fmla="*/ 2231560 h 3006470"/>
                        <a:gd name="connsiteX333-3127" fmla="*/ 1552684 w 6006665"/>
                        <a:gd name="connsiteY333-3128" fmla="*/ 2221867 h 3006470"/>
                        <a:gd name="connsiteX334-3129" fmla="*/ 1518550 w 6006665"/>
                        <a:gd name="connsiteY334-3130" fmla="*/ 2247467 h 3006470"/>
                        <a:gd name="connsiteX335-3131" fmla="*/ 1425379 w 6006665"/>
                        <a:gd name="connsiteY335-3132" fmla="*/ 2267919 h 3006470"/>
                        <a:gd name="connsiteX336-3133" fmla="*/ 1409472 w 6006665"/>
                        <a:gd name="connsiteY336-3134" fmla="*/ 2286099 h 3006470"/>
                        <a:gd name="connsiteX337-3135" fmla="*/ 1270852 w 6006665"/>
                        <a:gd name="connsiteY337-3136" fmla="*/ 2306551 h 3006470"/>
                        <a:gd name="connsiteX338-3137" fmla="*/ 1254945 w 6006665"/>
                        <a:gd name="connsiteY338-3138" fmla="*/ 2327003 h 3006470"/>
                        <a:gd name="connsiteX339-3139" fmla="*/ 1282214 w 6006665"/>
                        <a:gd name="connsiteY339-3140" fmla="*/ 2370180 h 3006470"/>
                        <a:gd name="connsiteX340-3141" fmla="*/ 1243582 w 6006665"/>
                        <a:gd name="connsiteY340-3142" fmla="*/ 2386087 h 3006470"/>
                        <a:gd name="connsiteX341-3143" fmla="*/ 1254945 w 6006665"/>
                        <a:gd name="connsiteY341-3144" fmla="*/ 2404267 h 3006470"/>
                        <a:gd name="connsiteX342-3145" fmla="*/ 1216313 w 6006665"/>
                        <a:gd name="connsiteY342-3146" fmla="*/ 2429264 h 3006470"/>
                        <a:gd name="connsiteX343-3147" fmla="*/ 1275397 w 6006665"/>
                        <a:gd name="connsiteY343-3148" fmla="*/ 2472441 h 3006470"/>
                        <a:gd name="connsiteX344-3149" fmla="*/ 1270852 w 6006665"/>
                        <a:gd name="connsiteY344-3150" fmla="*/ 2499711 h 3006470"/>
                        <a:gd name="connsiteX345-3151" fmla="*/ 1259108 w 6006665"/>
                        <a:gd name="connsiteY345-3152" fmla="*/ 2498732 h 3006470"/>
                        <a:gd name="connsiteX346-3153" fmla="*/ 1258945 w 6006665"/>
                        <a:gd name="connsiteY346-3154" fmla="*/ 2499711 h 3006470"/>
                        <a:gd name="connsiteX347-3155" fmla="*/ 1215644 w 6006665"/>
                        <a:gd name="connsiteY347-3156" fmla="*/ 2496102 h 3006470"/>
                        <a:gd name="connsiteX348-3157" fmla="*/ 1204950 w 6006665"/>
                        <a:gd name="connsiteY348-3158" fmla="*/ 2511073 h 3006470"/>
                        <a:gd name="connsiteX349-3159" fmla="*/ 1196495 w 6006665"/>
                        <a:gd name="connsiteY349-3160" fmla="*/ 2506241 h 3006470"/>
                        <a:gd name="connsiteX350-3161" fmla="*/ 1193043 w 6006665"/>
                        <a:gd name="connsiteY350-3162" fmla="*/ 2511073 h 3006470"/>
                        <a:gd name="connsiteX351-3163" fmla="*/ 1145322 w 6006665"/>
                        <a:gd name="connsiteY351-3164" fmla="*/ 2483803 h 3006470"/>
                        <a:gd name="connsiteX352-3165" fmla="*/ 1098145 w 6006665"/>
                        <a:gd name="connsiteY352-3166" fmla="*/ 2483803 h 3006470"/>
                        <a:gd name="connsiteX353-3167" fmla="*/ 1061785 w 6006665"/>
                        <a:gd name="connsiteY353-3168" fmla="*/ 2511073 h 3006470"/>
                        <a:gd name="connsiteX354-3169" fmla="*/ 1055322 w 6006665"/>
                        <a:gd name="connsiteY354-3170" fmla="*/ 2506990 h 3006470"/>
                        <a:gd name="connsiteX355-3171" fmla="*/ 1049878 w 6006665"/>
                        <a:gd name="connsiteY355-3172" fmla="*/ 2511073 h 3006470"/>
                        <a:gd name="connsiteX356-3173" fmla="*/ 1006701 w 6006665"/>
                        <a:gd name="connsiteY356-3174" fmla="*/ 2483803 h 3006470"/>
                        <a:gd name="connsiteX357-3175" fmla="*/ 924893 w 6006665"/>
                        <a:gd name="connsiteY357-3176" fmla="*/ 2447444 h 3006470"/>
                        <a:gd name="connsiteX358-3177" fmla="*/ 877716 w 6006665"/>
                        <a:gd name="connsiteY358-3178" fmla="*/ 2447444 h 3006470"/>
                        <a:gd name="connsiteX359-3179" fmla="*/ 802724 w 6006665"/>
                        <a:gd name="connsiteY359-3180" fmla="*/ 2511073 h 3006470"/>
                        <a:gd name="connsiteX360-3181" fmla="*/ 798179 w 6006665"/>
                        <a:gd name="connsiteY360-3182" fmla="*/ 2554250 h 3006470"/>
                        <a:gd name="connsiteX361-3183" fmla="*/ 787406 w 6006665"/>
                        <a:gd name="connsiteY361-3184" fmla="*/ 2543477 h 3006470"/>
                        <a:gd name="connsiteX362-3185" fmla="*/ 786272 w 6006665"/>
                        <a:gd name="connsiteY362-3186" fmla="*/ 2554250 h 3006470"/>
                        <a:gd name="connsiteX363-3187" fmla="*/ 756063 w 6006665"/>
                        <a:gd name="connsiteY363-3188" fmla="*/ 2524040 h 3006470"/>
                        <a:gd name="connsiteX364-3189" fmla="*/ 732278 w 6006665"/>
                        <a:gd name="connsiteY364-3190" fmla="*/ 2581519 h 3006470"/>
                        <a:gd name="connsiteX365-3191" fmla="*/ 743640 w 6006665"/>
                        <a:gd name="connsiteY365-3192" fmla="*/ 2590609 h 3006470"/>
                        <a:gd name="connsiteX366-3193" fmla="*/ 723188 w 6006665"/>
                        <a:gd name="connsiteY366-3194" fmla="*/ 2633786 h 3006470"/>
                        <a:gd name="connsiteX367-3195" fmla="*/ 747026 w 6006665"/>
                        <a:gd name="connsiteY367-3196" fmla="*/ 2670627 h 3006470"/>
                        <a:gd name="connsiteX368-3197" fmla="*/ 763548 w 6006665"/>
                        <a:gd name="connsiteY368-3198" fmla="*/ 2667873 h 3006470"/>
                        <a:gd name="connsiteX369-3199" fmla="*/ 764871 w 6006665"/>
                        <a:gd name="connsiteY369-3200" fmla="*/ 2669637 h 3006470"/>
                        <a:gd name="connsiteX370-3201" fmla="*/ 775455 w 6006665"/>
                        <a:gd name="connsiteY370-3202" fmla="*/ 2667873 h 3006470"/>
                        <a:gd name="connsiteX371-3203" fmla="*/ 802724 w 6006665"/>
                        <a:gd name="connsiteY371-3204" fmla="*/ 2704232 h 3006470"/>
                        <a:gd name="connsiteX372-3205" fmla="*/ 798179 w 6006665"/>
                        <a:gd name="connsiteY372-3206" fmla="*/ 2731502 h 3006470"/>
                        <a:gd name="connsiteX373-3207" fmla="*/ 818632 w 6006665"/>
                        <a:gd name="connsiteY373-3208" fmla="*/ 2742864 h 3006470"/>
                        <a:gd name="connsiteX374-3209" fmla="*/ 802724 w 6006665"/>
                        <a:gd name="connsiteY374-3210" fmla="*/ 2774679 h 3006470"/>
                        <a:gd name="connsiteX375-3211" fmla="*/ 766365 w 6006665"/>
                        <a:gd name="connsiteY375-3212" fmla="*/ 2779224 h 3006470"/>
                        <a:gd name="connsiteX376-3213" fmla="*/ 727733 w 6006665"/>
                        <a:gd name="connsiteY376-3214" fmla="*/ 2838308 h 3006470"/>
                        <a:gd name="connsiteX377-3215" fmla="*/ 759548 w 6006665"/>
                        <a:gd name="connsiteY377-3216" fmla="*/ 2881485 h 3006470"/>
                        <a:gd name="connsiteX378-3217" fmla="*/ 759548 w 6006665"/>
                        <a:gd name="connsiteY378-3218" fmla="*/ 2920116 h 3006470"/>
                        <a:gd name="connsiteX379-3219" fmla="*/ 798179 w 6006665"/>
                        <a:gd name="connsiteY379-3220" fmla="*/ 2979201 h 3006470"/>
                        <a:gd name="connsiteX380-3221" fmla="*/ 775455 w 6006665"/>
                        <a:gd name="connsiteY380-3222" fmla="*/ 2995108 h 3006470"/>
                        <a:gd name="connsiteX381-3223" fmla="*/ 770910 w 6006665"/>
                        <a:gd name="connsiteY381-3224" fmla="*/ 3006470 h 3006470"/>
                        <a:gd name="connsiteX382-3225" fmla="*/ 759003 w 6006665"/>
                        <a:gd name="connsiteY382-3226" fmla="*/ 3006470 h 3006470"/>
                        <a:gd name="connsiteX383-3227" fmla="*/ 755003 w 6006665"/>
                        <a:gd name="connsiteY383-3228" fmla="*/ 3006470 h 3006470"/>
                        <a:gd name="connsiteX384-3229" fmla="*/ 743096 w 6006665"/>
                        <a:gd name="connsiteY384-3230" fmla="*/ 3006470 h 3006470"/>
                        <a:gd name="connsiteX385-3231" fmla="*/ 715826 w 6006665"/>
                        <a:gd name="connsiteY385-3232" fmla="*/ 2972383 h 3006470"/>
                        <a:gd name="connsiteX386-3233" fmla="*/ 704464 w 6006665"/>
                        <a:gd name="connsiteY386-3234" fmla="*/ 2972383 h 3006470"/>
                        <a:gd name="connsiteX387-3235" fmla="*/ 684012 w 6006665"/>
                        <a:gd name="connsiteY387-3236" fmla="*/ 2963293 h 3006470"/>
                        <a:gd name="connsiteX388-3237" fmla="*/ 672649 w 6006665"/>
                        <a:gd name="connsiteY388-3238" fmla="*/ 2940569 h 3006470"/>
                        <a:gd name="connsiteX389-3239" fmla="*/ 645222 w 6006665"/>
                        <a:gd name="connsiteY389-3240" fmla="*/ 2932732 h 3006470"/>
                        <a:gd name="connsiteX390-3241" fmla="*/ 625472 w 6006665"/>
                        <a:gd name="connsiteY390-3242" fmla="*/ 2936024 h 3006470"/>
                        <a:gd name="connsiteX391-3243" fmla="*/ 623771 w 6006665"/>
                        <a:gd name="connsiteY391-3244" fmla="*/ 2934323 h 3006470"/>
                        <a:gd name="connsiteX392-3245" fmla="*/ 613565 w 6006665"/>
                        <a:gd name="connsiteY392-3246" fmla="*/ 2936024 h 3006470"/>
                        <a:gd name="connsiteX393-3247" fmla="*/ 609020 w 6006665"/>
                        <a:gd name="connsiteY393-3248" fmla="*/ 2931479 h 3006470"/>
                        <a:gd name="connsiteX394-3249" fmla="*/ 559026 w 6006665"/>
                        <a:gd name="connsiteY394-3250" fmla="*/ 2904209 h 3006470"/>
                        <a:gd name="connsiteX395-3251" fmla="*/ 506760 w 6006665"/>
                        <a:gd name="connsiteY395-3252" fmla="*/ 2897392 h 3006470"/>
                        <a:gd name="connsiteX396-3253" fmla="*/ 483280 w 6006665"/>
                        <a:gd name="connsiteY396-3254" fmla="*/ 2890683 h 3006470"/>
                        <a:gd name="connsiteX397-3255" fmla="*/ 480035 w 6006665"/>
                        <a:gd name="connsiteY397-3256" fmla="*/ 2892847 h 3006470"/>
                        <a:gd name="connsiteX398-3257" fmla="*/ 475042 w 6006665"/>
                        <a:gd name="connsiteY398-3258" fmla="*/ 2888329 h 3006470"/>
                        <a:gd name="connsiteX399-3259" fmla="*/ 474945 w 6006665"/>
                        <a:gd name="connsiteY399-3260" fmla="*/ 2888302 h 3006470"/>
                        <a:gd name="connsiteX400-3261" fmla="*/ 468128 w 6006665"/>
                        <a:gd name="connsiteY400-3262" fmla="*/ 2892847 h 3006470"/>
                        <a:gd name="connsiteX401-3263" fmla="*/ 420406 w 6006665"/>
                        <a:gd name="connsiteY401-3264" fmla="*/ 2849670 h 3006470"/>
                        <a:gd name="connsiteX402-3265" fmla="*/ 381774 w 6006665"/>
                        <a:gd name="connsiteY402-3266" fmla="*/ 2833763 h 3006470"/>
                        <a:gd name="connsiteX403-3267" fmla="*/ 349960 w 6006665"/>
                        <a:gd name="connsiteY403-3268" fmla="*/ 2801948 h 3006470"/>
                        <a:gd name="connsiteX404-3269" fmla="*/ 377229 w 6006665"/>
                        <a:gd name="connsiteY404-3270" fmla="*/ 2795131 h 3006470"/>
                        <a:gd name="connsiteX405-3271" fmla="*/ 404499 w 6006665"/>
                        <a:gd name="connsiteY405-3272" fmla="*/ 2747409 h 3006470"/>
                        <a:gd name="connsiteX406-3273" fmla="*/ 388591 w 6006665"/>
                        <a:gd name="connsiteY406-3274" fmla="*/ 2731502 h 3006470"/>
                        <a:gd name="connsiteX407-3275" fmla="*/ 440858 w 6006665"/>
                        <a:gd name="connsiteY407-3276" fmla="*/ 2704232 h 3006470"/>
                        <a:gd name="connsiteX408-3277" fmla="*/ 440858 w 6006665"/>
                        <a:gd name="connsiteY408-3278" fmla="*/ 2701176 h 3006470"/>
                        <a:gd name="connsiteX409-3279" fmla="*/ 416406 w 6006665"/>
                        <a:gd name="connsiteY409-3280" fmla="*/ 2704232 h 3006470"/>
                        <a:gd name="connsiteX410-3281" fmla="*/ 416406 w 6006665"/>
                        <a:gd name="connsiteY410-3282" fmla="*/ 2702744 h 3006470"/>
                        <a:gd name="connsiteX411-3283" fmla="*/ 404499 w 6006665"/>
                        <a:gd name="connsiteY411-3284" fmla="*/ 2704232 h 3006470"/>
                        <a:gd name="connsiteX412-3285" fmla="*/ 404499 w 6006665"/>
                        <a:gd name="connsiteY412-3286" fmla="*/ 2683780 h 3006470"/>
                        <a:gd name="connsiteX413-3287" fmla="*/ 424951 w 6006665"/>
                        <a:gd name="connsiteY413-3288" fmla="*/ 2667873 h 3006470"/>
                        <a:gd name="connsiteX414-3289" fmla="*/ 463583 w 6006665"/>
                        <a:gd name="connsiteY414-3290" fmla="*/ 2661056 h 3006470"/>
                        <a:gd name="connsiteX415-3291" fmla="*/ 468128 w 6006665"/>
                        <a:gd name="connsiteY415-3292" fmla="*/ 2645148 h 3006470"/>
                        <a:gd name="connsiteX416-3293" fmla="*/ 456765 w 6006665"/>
                        <a:gd name="connsiteY416-3294" fmla="*/ 2613334 h 3006470"/>
                        <a:gd name="connsiteX417-3295" fmla="*/ 474945 w 6006665"/>
                        <a:gd name="connsiteY417-3296" fmla="*/ 2586064 h 3006470"/>
                        <a:gd name="connsiteX418-3297" fmla="*/ 474945 w 6006665"/>
                        <a:gd name="connsiteY418-3298" fmla="*/ 2565612 h 3006470"/>
                        <a:gd name="connsiteX419-3299" fmla="*/ 420406 w 6006665"/>
                        <a:gd name="connsiteY419-3300" fmla="*/ 2547432 h 3006470"/>
                        <a:gd name="connsiteX420-3301" fmla="*/ 409588 w 6006665"/>
                        <a:gd name="connsiteY420-3302" fmla="*/ 2547432 h 3006470"/>
                        <a:gd name="connsiteX421-3303" fmla="*/ 397681 w 6006665"/>
                        <a:gd name="connsiteY421-3304" fmla="*/ 2547432 h 3006470"/>
                        <a:gd name="connsiteX422-3305" fmla="*/ 379485 w 6006665"/>
                        <a:gd name="connsiteY422-3306" fmla="*/ 2525193 h 3006470"/>
                        <a:gd name="connsiteX423-3307" fmla="*/ 357322 w 6006665"/>
                        <a:gd name="connsiteY423-3308" fmla="*/ 2531525 h 3006470"/>
                        <a:gd name="connsiteX424-3309" fmla="*/ 352842 w 6006665"/>
                        <a:gd name="connsiteY424-3310" fmla="*/ 2529403 h 3006470"/>
                        <a:gd name="connsiteX425-3311" fmla="*/ 345415 w 6006665"/>
                        <a:gd name="connsiteY425-3312" fmla="*/ 2531525 h 3006470"/>
                        <a:gd name="connsiteX426-3313" fmla="*/ 302238 w 6006665"/>
                        <a:gd name="connsiteY426-3314" fmla="*/ 2511073 h 3006470"/>
                        <a:gd name="connsiteX427-3315" fmla="*/ 302238 w 6006665"/>
                        <a:gd name="connsiteY427-3316" fmla="*/ 2499711 h 3006470"/>
                        <a:gd name="connsiteX428-3317" fmla="*/ 286331 w 6006665"/>
                        <a:gd name="connsiteY428-3318" fmla="*/ 2472441 h 3006470"/>
                        <a:gd name="connsiteX429-3319" fmla="*/ 270968 w 6006665"/>
                        <a:gd name="connsiteY429-3320" fmla="*/ 2472441 h 3006470"/>
                        <a:gd name="connsiteX430-3321" fmla="*/ 259061 w 6006665"/>
                        <a:gd name="connsiteY430-3322" fmla="*/ 2472441 h 3006470"/>
                        <a:gd name="connsiteX431-3323" fmla="*/ 254516 w 6006665"/>
                        <a:gd name="connsiteY431-3324" fmla="*/ 2456534 h 3006470"/>
                        <a:gd name="connsiteX432-3325" fmla="*/ 263606 w 6006665"/>
                        <a:gd name="connsiteY432-3326" fmla="*/ 2440627 h 3006470"/>
                        <a:gd name="connsiteX433-3327" fmla="*/ 243991 w 6006665"/>
                        <a:gd name="connsiteY433-3328" fmla="*/ 2410114 h 3006470"/>
                        <a:gd name="connsiteX434-3329" fmla="*/ 216429 w 6006665"/>
                        <a:gd name="connsiteY434-3330" fmla="*/ 2413357 h 3006470"/>
                        <a:gd name="connsiteX435-3331" fmla="*/ 212956 w 6006665"/>
                        <a:gd name="connsiteY435-3332" fmla="*/ 2412365 h 3006470"/>
                        <a:gd name="connsiteX436-3333" fmla="*/ 204522 w 6006665"/>
                        <a:gd name="connsiteY436-3334" fmla="*/ 2413357 h 3006470"/>
                        <a:gd name="connsiteX437-3335" fmla="*/ 199623 w 6006665"/>
                        <a:gd name="connsiteY437-3336" fmla="*/ 2411957 h 3006470"/>
                        <a:gd name="connsiteX438-3337" fmla="*/ 195977 w 6006665"/>
                        <a:gd name="connsiteY438-3338" fmla="*/ 2424719 h 3006470"/>
                        <a:gd name="connsiteX439-3339" fmla="*/ 184968 w 6006665"/>
                        <a:gd name="connsiteY439-3340" fmla="*/ 2421574 h 3006470"/>
                        <a:gd name="connsiteX440-3341" fmla="*/ 184070 w 6006665"/>
                        <a:gd name="connsiteY440-3342" fmla="*/ 2424719 h 3006470"/>
                        <a:gd name="connsiteX441-3343" fmla="*/ 168163 w 6006665"/>
                        <a:gd name="connsiteY441-3344" fmla="*/ 2420184 h 3006470"/>
                        <a:gd name="connsiteX442-3345" fmla="*/ 156800 w 6006665"/>
                        <a:gd name="connsiteY442-3346" fmla="*/ 2381542 h 3006470"/>
                        <a:gd name="connsiteX443-3347" fmla="*/ 152255 w 6006665"/>
                        <a:gd name="connsiteY443-3348" fmla="*/ 2365635 h 3006470"/>
                        <a:gd name="connsiteX444-3349" fmla="*/ 156800 w 6006665"/>
                        <a:gd name="connsiteY444-3350" fmla="*/ 2361090 h 3006470"/>
                        <a:gd name="connsiteX445-3351" fmla="*/ 168707 w 6006665"/>
                        <a:gd name="connsiteY445-3352" fmla="*/ 2361090 h 3006470"/>
                        <a:gd name="connsiteX446-3353" fmla="*/ 188615 w 6006665"/>
                        <a:gd name="connsiteY446-3354" fmla="*/ 2361090 h 3006470"/>
                        <a:gd name="connsiteX447-3355" fmla="*/ 199977 w 6006665"/>
                        <a:gd name="connsiteY447-3356" fmla="*/ 2349728 h 3006470"/>
                        <a:gd name="connsiteX448-3357" fmla="*/ 188615 w 6006665"/>
                        <a:gd name="connsiteY448-3358" fmla="*/ 2327003 h 3006470"/>
                        <a:gd name="connsiteX449-3359" fmla="*/ 168163 w 6006665"/>
                        <a:gd name="connsiteY449-3360" fmla="*/ 2317914 h 3006470"/>
                        <a:gd name="connsiteX450-3361" fmla="*/ 168163 w 6006665"/>
                        <a:gd name="connsiteY450-3362" fmla="*/ 2311096 h 3006470"/>
                        <a:gd name="connsiteX451-3363" fmla="*/ 152255 w 6006665"/>
                        <a:gd name="connsiteY451-3364" fmla="*/ 2295189 h 3006470"/>
                        <a:gd name="connsiteX452-3365" fmla="*/ 129531 w 6006665"/>
                        <a:gd name="connsiteY452-3366" fmla="*/ 2258829 h 3006470"/>
                        <a:gd name="connsiteX453-3367" fmla="*/ 140893 w 6006665"/>
                        <a:gd name="connsiteY453-3368" fmla="*/ 2236105 h 3006470"/>
                        <a:gd name="connsiteX454-3369" fmla="*/ 136348 w 6006665"/>
                        <a:gd name="connsiteY454-3370" fmla="*/ 2208835 h 3006470"/>
                        <a:gd name="connsiteX455-3371" fmla="*/ 103789 w 6006665"/>
                        <a:gd name="connsiteY455-3372" fmla="*/ 2195428 h 3006470"/>
                        <a:gd name="connsiteX456-3373" fmla="*/ 93716 w 6006665"/>
                        <a:gd name="connsiteY456-3374" fmla="*/ 2199745 h 3006470"/>
                        <a:gd name="connsiteX457-3375" fmla="*/ 91868 w 6006665"/>
                        <a:gd name="connsiteY457-3376" fmla="*/ 2195434 h 3006470"/>
                        <a:gd name="connsiteX458-3377" fmla="*/ 81809 w 6006665"/>
                        <a:gd name="connsiteY458-3378" fmla="*/ 2199745 h 3006470"/>
                        <a:gd name="connsiteX459-3379" fmla="*/ 74992 w 6006665"/>
                        <a:gd name="connsiteY459-3380" fmla="*/ 2183838 h 3006470"/>
                        <a:gd name="connsiteX460-3381" fmla="*/ 34087 w 6006665"/>
                        <a:gd name="connsiteY460-3382" fmla="*/ 2172476 h 3006470"/>
                        <a:gd name="connsiteX461-3383" fmla="*/ 22725 w 6006665"/>
                        <a:gd name="connsiteY461-3384" fmla="*/ 2129299 h 3006470"/>
                        <a:gd name="connsiteX462-3385" fmla="*/ 22725 w 6006665"/>
                        <a:gd name="connsiteY462-3386" fmla="*/ 2097484 h 3006470"/>
                        <a:gd name="connsiteX463-3387" fmla="*/ 0 w 6006665"/>
                        <a:gd name="connsiteY463-3388" fmla="*/ 2081577 h 3006470"/>
                        <a:gd name="connsiteX464-3389" fmla="*/ 15907 w 6006665"/>
                        <a:gd name="connsiteY464-3390" fmla="*/ 2058853 h 3006470"/>
                        <a:gd name="connsiteX465-3391" fmla="*/ 6818 w 6006665"/>
                        <a:gd name="connsiteY465-3392" fmla="*/ 1995224 h 3006470"/>
                        <a:gd name="connsiteX466-3393" fmla="*/ 34087 w 6006665"/>
                        <a:gd name="connsiteY466-3394" fmla="*/ 1952047 h 3006470"/>
                        <a:gd name="connsiteX467-3395" fmla="*/ 27270 w 6006665"/>
                        <a:gd name="connsiteY467-3396" fmla="*/ 1940685 h 3006470"/>
                        <a:gd name="connsiteX468-3397" fmla="*/ 70447 w 6006665"/>
                        <a:gd name="connsiteY468-3398" fmla="*/ 1902053 h 3006470"/>
                        <a:gd name="connsiteX469-3399" fmla="*/ 27270 w 6006665"/>
                        <a:gd name="connsiteY469-3400" fmla="*/ 1865693 h 3006470"/>
                        <a:gd name="connsiteX470-3401" fmla="*/ 109078 w 6006665"/>
                        <a:gd name="connsiteY470-3402" fmla="*/ 1767977 h 3006470"/>
                        <a:gd name="connsiteX471-3403" fmla="*/ 145438 w 6006665"/>
                        <a:gd name="connsiteY471-3404" fmla="*/ 1724800 h 3006470"/>
                        <a:gd name="connsiteX472-3405" fmla="*/ 156800 w 6006665"/>
                        <a:gd name="connsiteY472-3406" fmla="*/ 1681624 h 3006470"/>
                        <a:gd name="connsiteX473-3407" fmla="*/ 102261 w 6006665"/>
                        <a:gd name="connsiteY473-3408" fmla="*/ 1629357 h 3006470"/>
                        <a:gd name="connsiteX474-3409" fmla="*/ 118168 w 6006665"/>
                        <a:gd name="connsiteY474-3410" fmla="*/ 1574818 h 3006470"/>
                        <a:gd name="connsiteX475-3411" fmla="*/ 86354 w 6006665"/>
                        <a:gd name="connsiteY475-3412" fmla="*/ 1511189 h 3006470"/>
                        <a:gd name="connsiteX476-3413" fmla="*/ 109078 w 6006665"/>
                        <a:gd name="connsiteY476-3414" fmla="*/ 1436197 h 3006470"/>
                        <a:gd name="connsiteX477-3415" fmla="*/ 70447 w 6006665"/>
                        <a:gd name="connsiteY477-3416" fmla="*/ 1333936 h 3006470"/>
                        <a:gd name="connsiteX478-3417" fmla="*/ 102261 w 6006665"/>
                        <a:gd name="connsiteY478-3418" fmla="*/ 1263490 h 3006470"/>
                        <a:gd name="connsiteX479-3419" fmla="*/ 43177 w 6006665"/>
                        <a:gd name="connsiteY479-3420" fmla="*/ 1197589 h 3006470"/>
                        <a:gd name="connsiteX480-3421" fmla="*/ 49994 w 6006665"/>
                        <a:gd name="connsiteY480-3422" fmla="*/ 1122597 h 3006470"/>
                        <a:gd name="connsiteX481-3423" fmla="*/ 81809 w 6006665"/>
                        <a:gd name="connsiteY481-3424" fmla="*/ 1118052 h 3006470"/>
                        <a:gd name="connsiteX482-3425" fmla="*/ 145438 w 6006665"/>
                        <a:gd name="connsiteY482-3426" fmla="*/ 1074876 h 3006470"/>
                        <a:gd name="connsiteX483-3427" fmla="*/ 184070 w 6006665"/>
                        <a:gd name="connsiteY483-3428" fmla="*/ 1036244 h 3006470"/>
                        <a:gd name="connsiteX484-3429" fmla="*/ 189699 w 6006665"/>
                        <a:gd name="connsiteY484-3430" fmla="*/ 1042522 h 3006470"/>
                        <a:gd name="connsiteX485-3431" fmla="*/ 195977 w 6006665"/>
                        <a:gd name="connsiteY485-3432" fmla="*/ 1036244 h 3006470"/>
                        <a:gd name="connsiteX486-3433" fmla="*/ 255061 w 6006665"/>
                        <a:gd name="connsiteY486-3434" fmla="*/ 1102145 h 3006470"/>
                        <a:gd name="connsiteX487-3435" fmla="*/ 350504 w 6006665"/>
                        <a:gd name="connsiteY487-3436" fmla="*/ 1122597 h 3006470"/>
                        <a:gd name="connsiteX488-3437" fmla="*/ 491397 w 6006665"/>
                        <a:gd name="connsiteY488-3438" fmla="*/ 1236221 h 3006470"/>
                        <a:gd name="connsiteX489-3439" fmla="*/ 523211 w 6006665"/>
                        <a:gd name="connsiteY489-3440" fmla="*/ 1283942 h 3006470"/>
                        <a:gd name="connsiteX490-3441" fmla="*/ 523211 w 6006665"/>
                        <a:gd name="connsiteY490-3442" fmla="*/ 1343026 h 3006470"/>
                        <a:gd name="connsiteX491-3443" fmla="*/ 486852 w 6006665"/>
                        <a:gd name="connsiteY491-3444" fmla="*/ 1397565 h 3006470"/>
                        <a:gd name="connsiteX492-3445" fmla="*/ 420951 w 6006665"/>
                        <a:gd name="connsiteY492-3446" fmla="*/ 1418018 h 3006470"/>
                        <a:gd name="connsiteX493-3447" fmla="*/ 415909 w 6006665"/>
                        <a:gd name="connsiteY493-3448" fmla="*/ 1415887 h 3006470"/>
                        <a:gd name="connsiteX494-3449" fmla="*/ 409044 w 6006665"/>
                        <a:gd name="connsiteY494-3450" fmla="*/ 1418018 h 3006470"/>
                        <a:gd name="connsiteX495-3451" fmla="*/ 252950 w 6006665"/>
                        <a:gd name="connsiteY495-3452" fmla="*/ 1352062 h 3006470"/>
                        <a:gd name="connsiteX496-3453" fmla="*/ 232336 w 6006665"/>
                        <a:gd name="connsiteY496-3454" fmla="*/ 1358934 h 3006470"/>
                        <a:gd name="connsiteX497-3455" fmla="*/ 291420 w 6006665"/>
                        <a:gd name="connsiteY497-3456" fmla="*/ 1429380 h 3006470"/>
                        <a:gd name="connsiteX498-3457" fmla="*/ 291420 w 6006665"/>
                        <a:gd name="connsiteY498-3458" fmla="*/ 1468012 h 3006470"/>
                        <a:gd name="connsiteX499-3459" fmla="*/ 298238 w 6006665"/>
                        <a:gd name="connsiteY499-3460" fmla="*/ 1554366 h 3006470"/>
                        <a:gd name="connsiteX500-3461" fmla="*/ 345959 w 6006665"/>
                        <a:gd name="connsiteY500-3462" fmla="*/ 1586180 h 3006470"/>
                        <a:gd name="connsiteX501-3463" fmla="*/ 362087 w 6006665"/>
                        <a:gd name="connsiteY501-3464" fmla="*/ 1595588 h 3006470"/>
                        <a:gd name="connsiteX502-3465" fmla="*/ 365867 w 6006665"/>
                        <a:gd name="connsiteY502-3466" fmla="*/ 1563455 h 3006470"/>
                        <a:gd name="connsiteX503-3467" fmla="*/ 345415 w 6006665"/>
                        <a:gd name="connsiteY503-3468" fmla="*/ 1527096 h 3006470"/>
                        <a:gd name="connsiteX504-3469" fmla="*/ 365867 w 6006665"/>
                        <a:gd name="connsiteY504-3470" fmla="*/ 1495281 h 3006470"/>
                        <a:gd name="connsiteX505-3471" fmla="*/ 374560 w 6006665"/>
                        <a:gd name="connsiteY505-3472" fmla="*/ 1500280 h 3006470"/>
                        <a:gd name="connsiteX506-3473" fmla="*/ 377774 w 6006665"/>
                        <a:gd name="connsiteY506-3474" fmla="*/ 1495281 h 3006470"/>
                        <a:gd name="connsiteX507-3475" fmla="*/ 461933 w 6006665"/>
                        <a:gd name="connsiteY507-3476" fmla="*/ 1543673 h 3006470"/>
                        <a:gd name="connsiteX508-3477" fmla="*/ 484035 w 6006665"/>
                        <a:gd name="connsiteY508-3478" fmla="*/ 1527096 h 3006470"/>
                        <a:gd name="connsiteX509-3479" fmla="*/ 463583 w 6006665"/>
                        <a:gd name="connsiteY509-3480" fmla="*/ 1461194 h 3006470"/>
                        <a:gd name="connsiteX510-3481" fmla="*/ 549936 w 6006665"/>
                        <a:gd name="connsiteY510-3482" fmla="*/ 1374841 h 3006470"/>
                        <a:gd name="connsiteX511-3483" fmla="*/ 559742 w 6006665"/>
                        <a:gd name="connsiteY511-3484" fmla="*/ 1376942 h 3006470"/>
                        <a:gd name="connsiteX512-3485" fmla="*/ 561843 w 6006665"/>
                        <a:gd name="connsiteY512-3486" fmla="*/ 1374841 h 3006470"/>
                        <a:gd name="connsiteX513-3487" fmla="*/ 593658 w 6006665"/>
                        <a:gd name="connsiteY513-3488" fmla="*/ 1381658 h 3006470"/>
                        <a:gd name="connsiteX514-3489" fmla="*/ 620945 w 6006665"/>
                        <a:gd name="connsiteY514-3490" fmla="*/ 1405535 h 3006470"/>
                        <a:gd name="connsiteX515-3491" fmla="*/ 640835 w 6006665"/>
                        <a:gd name="connsiteY515-3492" fmla="*/ 1349844 h 3006470"/>
                        <a:gd name="connsiteX516-3493" fmla="*/ 609020 w 6006665"/>
                        <a:gd name="connsiteY516-3494" fmla="*/ 1295305 h 3006470"/>
                        <a:gd name="connsiteX517-3495" fmla="*/ 624928 w 6006665"/>
                        <a:gd name="connsiteY517-3496" fmla="*/ 1236221 h 3006470"/>
                        <a:gd name="connsiteX518-3497" fmla="*/ 597658 w 6006665"/>
                        <a:gd name="connsiteY518-3498" fmla="*/ 1177136 h 3006470"/>
                        <a:gd name="connsiteX519-3499" fmla="*/ 611562 w 6006665"/>
                        <a:gd name="connsiteY519-3500" fmla="*/ 1181462 h 3006470"/>
                        <a:gd name="connsiteX520-3501" fmla="*/ 609565 w 6006665"/>
                        <a:gd name="connsiteY520-3502" fmla="*/ 1177136 h 3006470"/>
                        <a:gd name="connsiteX521-3503" fmla="*/ 711826 w 6006665"/>
                        <a:gd name="connsiteY521-3504" fmla="*/ 1208951 h 3006470"/>
                        <a:gd name="connsiteX522-3505" fmla="*/ 732278 w 6006665"/>
                        <a:gd name="connsiteY522-3506" fmla="*/ 1263490 h 3006470"/>
                        <a:gd name="connsiteX523-3507" fmla="*/ 684556 w 6006665"/>
                        <a:gd name="connsiteY523-3508" fmla="*/ 1274852 h 3006470"/>
                        <a:gd name="connsiteX524-3509" fmla="*/ 684556 w 6006665"/>
                        <a:gd name="connsiteY524-3510" fmla="*/ 1327119 h 3006470"/>
                        <a:gd name="connsiteX525-3511" fmla="*/ 713309 w 6006665"/>
                        <a:gd name="connsiteY525-3512" fmla="*/ 1355872 h 3006470"/>
                        <a:gd name="connsiteX526-3513" fmla="*/ 763548 w 6006665"/>
                        <a:gd name="connsiteY526-3514" fmla="*/ 1338481 h 3006470"/>
                        <a:gd name="connsiteX527-3515" fmla="*/ 770365 w 6006665"/>
                        <a:gd name="connsiteY527-3516" fmla="*/ 1279397 h 3006470"/>
                        <a:gd name="connsiteX528-3517" fmla="*/ 845357 w 6006665"/>
                        <a:gd name="connsiteY528-3518" fmla="*/ 1231676 h 3006470"/>
                        <a:gd name="connsiteX529-3519" fmla="*/ 972614 w 6006665"/>
                        <a:gd name="connsiteY529-3520" fmla="*/ 1145322 h 3006470"/>
                        <a:gd name="connsiteX530-3521" fmla="*/ 982566 w 6006665"/>
                        <a:gd name="connsiteY530-3522" fmla="*/ 1146649 h 3006470"/>
                        <a:gd name="connsiteX531-3523" fmla="*/ 984521 w 6006665"/>
                        <a:gd name="connsiteY531-3524" fmla="*/ 1145322 h 3006470"/>
                        <a:gd name="connsiteX532-3525" fmla="*/ 1018608 w 6006665"/>
                        <a:gd name="connsiteY532-3526" fmla="*/ 1149867 h 3006470"/>
                        <a:gd name="connsiteX533-3527" fmla="*/ 979977 w 6006665"/>
                        <a:gd name="connsiteY533-3528" fmla="*/ 1213496 h 3006470"/>
                        <a:gd name="connsiteX534-3529" fmla="*/ 1012666 w 6006665"/>
                        <a:gd name="connsiteY534-3530" fmla="*/ 1218657 h 3006470"/>
                        <a:gd name="connsiteX535-3531" fmla="*/ 1038516 w 6006665"/>
                        <a:gd name="connsiteY535-3532" fmla="*/ 1188499 h 3006470"/>
                        <a:gd name="connsiteX536-3533" fmla="*/ 1050423 w 6006665"/>
                        <a:gd name="connsiteY536-3534" fmla="*/ 1188499 h 3006470"/>
                        <a:gd name="connsiteX537-3535" fmla="*/ 1108962 w 6006665"/>
                        <a:gd name="connsiteY537-3536" fmla="*/ 1188499 h 3006470"/>
                        <a:gd name="connsiteX538-3537" fmla="*/ 1161229 w 6006665"/>
                        <a:gd name="connsiteY538-3538" fmla="*/ 1145322 h 3006470"/>
                        <a:gd name="connsiteX539-3539" fmla="*/ 1165711 w 6006665"/>
                        <a:gd name="connsiteY539-3540" fmla="*/ 1151456 h 3006470"/>
                        <a:gd name="connsiteX540-3541" fmla="*/ 1173136 w 6006665"/>
                        <a:gd name="connsiteY540-3542" fmla="*/ 1145322 h 3006470"/>
                        <a:gd name="connsiteX541-3543" fmla="*/ 1210035 w 6006665"/>
                        <a:gd name="connsiteY541-3544" fmla="*/ 1195815 h 3006470"/>
                        <a:gd name="connsiteX542-3545" fmla="*/ 1247583 w 6006665"/>
                        <a:gd name="connsiteY542-3546" fmla="*/ 1138505 h 3006470"/>
                        <a:gd name="connsiteX543-3547" fmla="*/ 1211223 w 6006665"/>
                        <a:gd name="connsiteY543-3548" fmla="*/ 1079421 h 3006470"/>
                        <a:gd name="connsiteX544-3549" fmla="*/ 1227130 w 6006665"/>
                        <a:gd name="connsiteY544-3550" fmla="*/ 1043061 h 3006470"/>
                        <a:gd name="connsiteX545-3551" fmla="*/ 1237665 w 6006665"/>
                        <a:gd name="connsiteY545-3552" fmla="*/ 1046199 h 3006470"/>
                        <a:gd name="connsiteX546-3553" fmla="*/ 1239037 w 6006665"/>
                        <a:gd name="connsiteY546-3554" fmla="*/ 1043061 h 3006470"/>
                        <a:gd name="connsiteX547-3555" fmla="*/ 1345843 w 6006665"/>
                        <a:gd name="connsiteY547-3556" fmla="*/ 1074876 h 3006470"/>
                        <a:gd name="connsiteX548-3557" fmla="*/ 1400382 w 6006665"/>
                        <a:gd name="connsiteY548-3558" fmla="*/ 1106690 h 3006470"/>
                        <a:gd name="connsiteX549-3559" fmla="*/ 1519756 w 6006665"/>
                        <a:gd name="connsiteY549-3560" fmla="*/ 1213274 h 3006470"/>
                        <a:gd name="connsiteX550-3561" fmla="*/ 1543003 w 6006665"/>
                        <a:gd name="connsiteY550-3562" fmla="*/ 1172592 h 3006470"/>
                        <a:gd name="connsiteX551-3563" fmla="*/ 1506643 w 6006665"/>
                        <a:gd name="connsiteY551-3564" fmla="*/ 1118052 h 3006470"/>
                        <a:gd name="connsiteX552-3565" fmla="*/ 1506643 w 6006665"/>
                        <a:gd name="connsiteY552-3566" fmla="*/ 1095328 h 3006470"/>
                        <a:gd name="connsiteX553-3567" fmla="*/ 1463467 w 6006665"/>
                        <a:gd name="connsiteY553-3568" fmla="*/ 1086238 h 3006470"/>
                        <a:gd name="connsiteX554-3569" fmla="*/ 1472556 w 6006665"/>
                        <a:gd name="connsiteY554-3570" fmla="*/ 1036244 h 3006470"/>
                        <a:gd name="connsiteX555-3571" fmla="*/ 1452104 w 6006665"/>
                        <a:gd name="connsiteY555-3572" fmla="*/ 949890 h 3006470"/>
                        <a:gd name="connsiteX556-3573" fmla="*/ 1452104 w 6006665"/>
                        <a:gd name="connsiteY556-3574" fmla="*/ 913531 h 3006470"/>
                        <a:gd name="connsiteX557-3575" fmla="*/ 1522551 w 6006665"/>
                        <a:gd name="connsiteY557-3576" fmla="*/ 811270 h 3006470"/>
                        <a:gd name="connsiteX558-3577" fmla="*/ 1543003 w 6006665"/>
                        <a:gd name="connsiteY558-3578" fmla="*/ 697647 h 3006470"/>
                        <a:gd name="connsiteX559-3579" fmla="*/ 1570272 w 6006665"/>
                        <a:gd name="connsiteY559-3580" fmla="*/ 677194 h 3006470"/>
                        <a:gd name="connsiteX560-3581" fmla="*/ 1578688 w 6006665"/>
                        <a:gd name="connsiteY560-3582" fmla="*/ 679813 h 3006470"/>
                        <a:gd name="connsiteX561-3583" fmla="*/ 1582179 w 6006665"/>
                        <a:gd name="connsiteY561-3584" fmla="*/ 677194 h 3006470"/>
                        <a:gd name="connsiteX562-3585" fmla="*/ 1679895 w 6006665"/>
                        <a:gd name="connsiteY562-3586" fmla="*/ 908986 h 3006470"/>
                        <a:gd name="connsiteX563-3587" fmla="*/ 1688985 w 6006665"/>
                        <a:gd name="connsiteY563-3588" fmla="*/ 983977 h 3006470"/>
                        <a:gd name="connsiteX564-3589" fmla="*/ 1679895 w 6006665"/>
                        <a:gd name="connsiteY564-3590" fmla="*/ 1129415 h 3006470"/>
                        <a:gd name="connsiteX565-3591" fmla="*/ 1723072 w 6006665"/>
                        <a:gd name="connsiteY565-3592" fmla="*/ 1193044 h 3006470"/>
                        <a:gd name="connsiteX566-3593" fmla="*/ 1704892 w 6006665"/>
                        <a:gd name="connsiteY566-3594" fmla="*/ 1256673 h 3006470"/>
                        <a:gd name="connsiteX567-3595" fmla="*/ 1636718 w 6006665"/>
                        <a:gd name="connsiteY567-3596" fmla="*/ 1393021 h 3006470"/>
                        <a:gd name="connsiteX568-3597" fmla="*/ 1662494 w 6006665"/>
                        <a:gd name="connsiteY568-3598" fmla="*/ 1399465 h 3006470"/>
                        <a:gd name="connsiteX569-3599" fmla="*/ 1677078 w 6006665"/>
                        <a:gd name="connsiteY569-3600" fmla="*/ 1370296 h 3006470"/>
                        <a:gd name="connsiteX570-3601" fmla="*/ 1720255 w 6006665"/>
                        <a:gd name="connsiteY570-3602" fmla="*/ 1349844 h 3006470"/>
                        <a:gd name="connsiteX571-3603" fmla="*/ 1731617 w 6006665"/>
                        <a:gd name="connsiteY571-3604" fmla="*/ 1299850 h 3006470"/>
                        <a:gd name="connsiteX572-3605" fmla="*/ 1758887 w 6006665"/>
                        <a:gd name="connsiteY572-3606" fmla="*/ 1256673 h 3006470"/>
                        <a:gd name="connsiteX573-3607" fmla="*/ 1736162 w 6006665"/>
                        <a:gd name="connsiteY573-3608" fmla="*/ 1197589 h 3006470"/>
                        <a:gd name="connsiteX574-3609" fmla="*/ 1758887 w 6006665"/>
                        <a:gd name="connsiteY574-3610" fmla="*/ 1133960 h 3006470"/>
                        <a:gd name="connsiteX575-3611" fmla="*/ 1715710 w 6006665"/>
                        <a:gd name="connsiteY575-3612" fmla="*/ 1122597 h 3006470"/>
                        <a:gd name="connsiteX576-3613" fmla="*/ 1704347 w 6006665"/>
                        <a:gd name="connsiteY576-3614" fmla="*/ 1070331 h 3006470"/>
                        <a:gd name="connsiteX577-3615" fmla="*/ 1736162 w 6006665"/>
                        <a:gd name="connsiteY577-3616" fmla="*/ 961252 h 3006470"/>
                        <a:gd name="connsiteX578-3617" fmla="*/ 1688440 w 6006665"/>
                        <a:gd name="connsiteY578-3618" fmla="*/ 865809 h 3006470"/>
                        <a:gd name="connsiteX579-3619" fmla="*/ 1752069 w 6006665"/>
                        <a:gd name="connsiteY579-3620" fmla="*/ 788545 h 3006470"/>
                        <a:gd name="connsiteX580-3621" fmla="*/ 1747524 w 6006665"/>
                        <a:gd name="connsiteY580-3622" fmla="*/ 704464 h 3006470"/>
                        <a:gd name="connsiteX581-3623" fmla="*/ 1763431 w 6006665"/>
                        <a:gd name="connsiteY581-3624" fmla="*/ 697647 h 3006470"/>
                        <a:gd name="connsiteX582-3625" fmla="*/ 1764877 w 6006665"/>
                        <a:gd name="connsiteY582-3626" fmla="*/ 702130 h 3006470"/>
                        <a:gd name="connsiteX583-3627" fmla="*/ 1775339 w 6006665"/>
                        <a:gd name="connsiteY583-3628" fmla="*/ 697647 h 3006470"/>
                        <a:gd name="connsiteX584-3629" fmla="*/ 1798063 w 6006665"/>
                        <a:gd name="connsiteY584-3630" fmla="*/ 768093 h 3006470"/>
                        <a:gd name="connsiteX585-3631" fmla="*/ 1791454 w 6006665"/>
                        <a:gd name="connsiteY585-3632" fmla="*/ 815304 h 3006470"/>
                        <a:gd name="connsiteX586-3633" fmla="*/ 1854330 w 6006665"/>
                        <a:gd name="connsiteY586-3634" fmla="*/ 772638 h 3006470"/>
                        <a:gd name="connsiteX587-3635" fmla="*/ 1931594 w 6006665"/>
                        <a:gd name="connsiteY587-3636" fmla="*/ 763548 h 3006470"/>
                        <a:gd name="connsiteX588-3637" fmla="*/ 1932772 w 6006665"/>
                        <a:gd name="connsiteY588-3638" fmla="*/ 764810 h 3006470"/>
                        <a:gd name="connsiteX589-3639" fmla="*/ 1943501 w 6006665"/>
                        <a:gd name="connsiteY589-3640" fmla="*/ 763548 h 3006470"/>
                        <a:gd name="connsiteX590-3641" fmla="*/ 1988608 w 6006665"/>
                        <a:gd name="connsiteY590-3642" fmla="*/ 811877 h 3006470"/>
                        <a:gd name="connsiteX591-3643" fmla="*/ 1963408 w 6006665"/>
                        <a:gd name="connsiteY591-3644" fmla="*/ 736278 h 3006470"/>
                        <a:gd name="connsiteX592-3645" fmla="*/ 1963408 w 6006665"/>
                        <a:gd name="connsiteY592-3646" fmla="*/ 595386 h 3006470"/>
                        <a:gd name="connsiteX593-3647" fmla="*/ 2027037 w 6006665"/>
                        <a:gd name="connsiteY593-3648" fmla="*/ 574934 h 3006470"/>
                        <a:gd name="connsiteX594-3649" fmla="*/ 2037269 w 6006665"/>
                        <a:gd name="connsiteY594-3650" fmla="*/ 575472 h 3006470"/>
                        <a:gd name="connsiteX595-3651" fmla="*/ 2038944 w 6006665"/>
                        <a:gd name="connsiteY595-3652" fmla="*/ 574934 h 3006470"/>
                        <a:gd name="connsiteX596-3653" fmla="*/ 2115414 w 6006665"/>
                        <a:gd name="connsiteY596-3654" fmla="*/ 578958 h 3006470"/>
                        <a:gd name="connsiteX597-3655" fmla="*/ 2192927 w 6006665"/>
                        <a:gd name="connsiteY597-3656" fmla="*/ 559026 h 3006470"/>
                        <a:gd name="connsiteX598-3657" fmla="*/ 2167930 w 6006665"/>
                        <a:gd name="connsiteY598-3658" fmla="*/ 493125 h 3006470"/>
                        <a:gd name="connsiteX599-3659" fmla="*/ 2204289 w 6006665"/>
                        <a:gd name="connsiteY599-3660" fmla="*/ 402226 h 3006470"/>
                        <a:gd name="connsiteX600-3661" fmla="*/ 2247466 w 6006665"/>
                        <a:gd name="connsiteY600-3662" fmla="*/ 397681 h 3006470"/>
                        <a:gd name="connsiteX601-3663" fmla="*/ 2317913 w 6006665"/>
                        <a:gd name="connsiteY601-3664" fmla="*/ 322690 h 3006470"/>
                        <a:gd name="connsiteX602-3665" fmla="*/ 2420183 w 6006665"/>
                        <a:gd name="connsiteY602-3666" fmla="*/ 304510 h 3006470"/>
                        <a:gd name="connsiteX603-3667" fmla="*/ 2429263 w 6006665"/>
                        <a:gd name="connsiteY603-3668" fmla="*/ 263606 h 3006470"/>
                        <a:gd name="connsiteX604-3669" fmla="*/ 2526979 w 6006665"/>
                        <a:gd name="connsiteY604-3670" fmla="*/ 252244 h 3006470"/>
                        <a:gd name="connsiteX605-3671" fmla="*/ 2528058 w 6006665"/>
                        <a:gd name="connsiteY605-3672" fmla="*/ 253503 h 3006470"/>
                        <a:gd name="connsiteX606-3673" fmla="*/ 2538886 w 6006665"/>
                        <a:gd name="connsiteY606-3674" fmla="*/ 252244 h 3006470"/>
                        <a:gd name="connsiteX607-3675" fmla="*/ 2560820 w 6006665"/>
                        <a:gd name="connsiteY607-3676" fmla="*/ 277833 h 3006470"/>
                        <a:gd name="connsiteX608-3677" fmla="*/ 2640602 w 6006665"/>
                        <a:gd name="connsiteY608-3678" fmla="*/ 202249 h 3006470"/>
                        <a:gd name="connsiteX609-3679" fmla="*/ 2652509 w 6006665"/>
                        <a:gd name="connsiteY609-3680" fmla="*/ 202249 h 3006470"/>
                        <a:gd name="connsiteX610-3681" fmla="*/ 2704231 w 6006665"/>
                        <a:gd name="connsiteY610-3682" fmla="*/ 202249 h 3006470"/>
                        <a:gd name="connsiteX611-3683" fmla="*/ 2715593 w 6006665"/>
                        <a:gd name="connsiteY611-3684" fmla="*/ 134075 h 3006470"/>
                        <a:gd name="connsiteX612-3685" fmla="*/ 2751953 w 6006665"/>
                        <a:gd name="connsiteY612-3686" fmla="*/ 68174 h 3006470"/>
                        <a:gd name="connsiteX613-3687" fmla="*/ 2838307 w 6006665"/>
                        <a:gd name="connsiteY613-3688" fmla="*/ 0 h 3006470"/>
                        <a:gd name="connsiteX0-3689" fmla="*/ 1791129 w 6006665"/>
                        <a:gd name="connsiteY0-3690" fmla="*/ 817622 h 3006470"/>
                        <a:gd name="connsiteX1-3691" fmla="*/ 1782156 w 6006665"/>
                        <a:gd name="connsiteY1-3692" fmla="*/ 881716 h 3006470"/>
                        <a:gd name="connsiteX2-3693" fmla="*/ 1809554 w 6006665"/>
                        <a:gd name="connsiteY2-3694" fmla="*/ 895415 h 3006470"/>
                        <a:gd name="connsiteX3-3695" fmla="*/ 1791129 w 6006665"/>
                        <a:gd name="connsiteY3-3696" fmla="*/ 817622 h 3006470"/>
                        <a:gd name="connsiteX4-3697" fmla="*/ 2838307 w 6006665"/>
                        <a:gd name="connsiteY4-3698" fmla="*/ 0 h 3006470"/>
                        <a:gd name="connsiteX5-3699" fmla="*/ 2844246 w 6006665"/>
                        <a:gd name="connsiteY5-3700" fmla="*/ 4711 h 3006470"/>
                        <a:gd name="connsiteX6-3701" fmla="*/ 2850213 w 6006665"/>
                        <a:gd name="connsiteY6-3702" fmla="*/ 0 h 3006470"/>
                        <a:gd name="connsiteX7-3703" fmla="*/ 2916115 w 6006665"/>
                        <a:gd name="connsiteY7-3704" fmla="*/ 52267 h 3006470"/>
                        <a:gd name="connsiteX8-3705" fmla="*/ 2861576 w 6006665"/>
                        <a:gd name="connsiteY8-3706" fmla="*/ 90899 h 3006470"/>
                        <a:gd name="connsiteX9-3707" fmla="*/ 2947929 w 6006665"/>
                        <a:gd name="connsiteY9-3708" fmla="*/ 118168 h 3006470"/>
                        <a:gd name="connsiteX10-3709" fmla="*/ 2957621 w 6006665"/>
                        <a:gd name="connsiteY10-3710" fmla="*/ 186006 h 3006470"/>
                        <a:gd name="connsiteX11-3711" fmla="*/ 2979199 w 6006665"/>
                        <a:gd name="connsiteY11-3712" fmla="*/ 161345 h 3006470"/>
                        <a:gd name="connsiteX12-3713" fmla="*/ 2991106 w 6006665"/>
                        <a:gd name="connsiteY12-3714" fmla="*/ 161345 h 3006470"/>
                        <a:gd name="connsiteX13-3715" fmla="*/ 3086005 w 6006665"/>
                        <a:gd name="connsiteY13-3716" fmla="*/ 161345 h 3006470"/>
                        <a:gd name="connsiteX14-3717" fmla="*/ 3097912 w 6006665"/>
                        <a:gd name="connsiteY14-3718" fmla="*/ 161345 h 3006470"/>
                        <a:gd name="connsiteX15-3719" fmla="*/ 3179721 w 6006665"/>
                        <a:gd name="connsiteY15-3720" fmla="*/ 236336 h 3006470"/>
                        <a:gd name="connsiteX16-3721" fmla="*/ 3211535 w 6006665"/>
                        <a:gd name="connsiteY16-3722" fmla="*/ 295420 h 3006470"/>
                        <a:gd name="connsiteX17-3723" fmla="*/ 3200173 w 6006665"/>
                        <a:gd name="connsiteY17-3724" fmla="*/ 370412 h 3006470"/>
                        <a:gd name="connsiteX18-3725" fmla="*/ 3161541 w 6006665"/>
                        <a:gd name="connsiteY18-3726" fmla="*/ 413589 h 3006470"/>
                        <a:gd name="connsiteX19-3727" fmla="*/ 3066097 w 6006665"/>
                        <a:gd name="connsiteY19-3728" fmla="*/ 488580 h 3006470"/>
                        <a:gd name="connsiteX20-3729" fmla="*/ 3034283 w 6006665"/>
                        <a:gd name="connsiteY20-3730" fmla="*/ 531757 h 3006470"/>
                        <a:gd name="connsiteX21-3731" fmla="*/ 3082005 w 6006665"/>
                        <a:gd name="connsiteY21-3732" fmla="*/ 547664 h 3006470"/>
                        <a:gd name="connsiteX22-3733" fmla="*/ 3129459 w 6006665"/>
                        <a:gd name="connsiteY22-3734" fmla="*/ 575345 h 3006470"/>
                        <a:gd name="connsiteX23-3735" fmla="*/ 3156451 w 6006665"/>
                        <a:gd name="connsiteY23-3736" fmla="*/ 552209 h 3006470"/>
                        <a:gd name="connsiteX24-3737" fmla="*/ 3158460 w 6006665"/>
                        <a:gd name="connsiteY24-3738" fmla="*/ 560693 h 3006470"/>
                        <a:gd name="connsiteX25-3739" fmla="*/ 3168359 w 6006665"/>
                        <a:gd name="connsiteY25-3740" fmla="*/ 552209 h 3006470"/>
                        <a:gd name="connsiteX26-3741" fmla="*/ 3184984 w 6006665"/>
                        <a:gd name="connsiteY26-3742" fmla="*/ 622402 h 3006470"/>
                        <a:gd name="connsiteX27-3743" fmla="*/ 3192811 w 6006665"/>
                        <a:gd name="connsiteY27-3744" fmla="*/ 606748 h 3006470"/>
                        <a:gd name="connsiteX28-3745" fmla="*/ 3251895 w 6006665"/>
                        <a:gd name="connsiteY28-3746" fmla="*/ 586296 h 3006470"/>
                        <a:gd name="connsiteX29-3747" fmla="*/ 3259833 w 6006665"/>
                        <a:gd name="connsiteY29-3748" fmla="*/ 587670 h 3006470"/>
                        <a:gd name="connsiteX30-3749" fmla="*/ 3263802 w 6006665"/>
                        <a:gd name="connsiteY30-3750" fmla="*/ 586296 h 3006470"/>
                        <a:gd name="connsiteX31-3751" fmla="*/ 3381970 w 6006665"/>
                        <a:gd name="connsiteY31-3752" fmla="*/ 606748 h 3006470"/>
                        <a:gd name="connsiteX32-3753" fmla="*/ 3388787 w 6006665"/>
                        <a:gd name="connsiteY32-3754" fmla="*/ 665832 h 3006470"/>
                        <a:gd name="connsiteX33-3755" fmla="*/ 3531529 w 6006665"/>
                        <a:gd name="connsiteY33-3756" fmla="*/ 686823 h 3006470"/>
                        <a:gd name="connsiteX34-3757" fmla="*/ 3538225 w 6006665"/>
                        <a:gd name="connsiteY34-3758" fmla="*/ 590841 h 3006470"/>
                        <a:gd name="connsiteX35-3759" fmla="*/ 3549910 w 6006665"/>
                        <a:gd name="connsiteY35-3760" fmla="*/ 594028 h 3006470"/>
                        <a:gd name="connsiteX36-3761" fmla="*/ 3550132 w 6006665"/>
                        <a:gd name="connsiteY36-3762" fmla="*/ 590841 h 3006470"/>
                        <a:gd name="connsiteX37-3763" fmla="*/ 3625123 w 6006665"/>
                        <a:gd name="connsiteY37-3764" fmla="*/ 611293 h 3006470"/>
                        <a:gd name="connsiteX38-3765" fmla="*/ 3672301 w 6006665"/>
                        <a:gd name="connsiteY38-3766" fmla="*/ 611293 h 3006470"/>
                        <a:gd name="connsiteX39-3767" fmla="*/ 3684207 w 6006665"/>
                        <a:gd name="connsiteY39-3768" fmla="*/ 611293 h 3006470"/>
                        <a:gd name="connsiteX40-3769" fmla="*/ 3743291 w 6006665"/>
                        <a:gd name="connsiteY40-3770" fmla="*/ 677194 h 3006470"/>
                        <a:gd name="connsiteX41-3771" fmla="*/ 3759199 w 6006665"/>
                        <a:gd name="connsiteY41-3772" fmla="*/ 756731 h 3006470"/>
                        <a:gd name="connsiteX42-3773" fmla="*/ 3738747 w 6006665"/>
                        <a:gd name="connsiteY42-3774" fmla="*/ 806725 h 3006470"/>
                        <a:gd name="connsiteX43-3775" fmla="*/ 3786469 w 6006665"/>
                        <a:gd name="connsiteY43-3776" fmla="*/ 897623 h 3006470"/>
                        <a:gd name="connsiteX44-3777" fmla="*/ 3835603 w 6006665"/>
                        <a:gd name="connsiteY44-3778" fmla="*/ 933529 h 3006470"/>
                        <a:gd name="connsiteX45-3779" fmla="*/ 3865460 w 6006665"/>
                        <a:gd name="connsiteY45-3780" fmla="*/ 822632 h 3006470"/>
                        <a:gd name="connsiteX46-3781" fmla="*/ 3875077 w 6006665"/>
                        <a:gd name="connsiteY46-3782" fmla="*/ 831139 h 3006470"/>
                        <a:gd name="connsiteX47-3783" fmla="*/ 3877367 w 6006665"/>
                        <a:gd name="connsiteY47-3784" fmla="*/ 822632 h 3006470"/>
                        <a:gd name="connsiteX48-3785" fmla="*/ 3932151 w 6006665"/>
                        <a:gd name="connsiteY48-3786" fmla="*/ 871095 h 3006470"/>
                        <a:gd name="connsiteX49-3787" fmla="*/ 3988173 w 6006665"/>
                        <a:gd name="connsiteY49-3788" fmla="*/ 843084 h 3006470"/>
                        <a:gd name="connsiteX50-3789" fmla="*/ 3993852 w 6006665"/>
                        <a:gd name="connsiteY50-3790" fmla="*/ 846199 h 3006470"/>
                        <a:gd name="connsiteX51-3791" fmla="*/ 4000080 w 6006665"/>
                        <a:gd name="connsiteY51-3792" fmla="*/ 843084 h 3006470"/>
                        <a:gd name="connsiteX52-3793" fmla="*/ 4062426 w 6006665"/>
                        <a:gd name="connsiteY52-3794" fmla="*/ 877274 h 3006470"/>
                        <a:gd name="connsiteX53-3795" fmla="*/ 4085889 w 6006665"/>
                        <a:gd name="connsiteY53-3796" fmla="*/ 849902 h 3006470"/>
                        <a:gd name="connsiteX54-3797" fmla="*/ 4095563 w 6006665"/>
                        <a:gd name="connsiteY54-3798" fmla="*/ 852506 h 3006470"/>
                        <a:gd name="connsiteX55-3799" fmla="*/ 4097796 w 6006665"/>
                        <a:gd name="connsiteY55-3800" fmla="*/ 849902 h 3006470"/>
                        <a:gd name="connsiteX56-3801" fmla="*/ 4144150 w 6006665"/>
                        <a:gd name="connsiteY56-3802" fmla="*/ 862382 h 3006470"/>
                        <a:gd name="connsiteX57-3803" fmla="*/ 4117703 w 6006665"/>
                        <a:gd name="connsiteY57-3804" fmla="*/ 752186 h 3006470"/>
                        <a:gd name="connsiteX58-3805" fmla="*/ 4165425 w 6006665"/>
                        <a:gd name="connsiteY58-3806" fmla="*/ 697647 h 3006470"/>
                        <a:gd name="connsiteX59-3807" fmla="*/ 4175231 w 6006665"/>
                        <a:gd name="connsiteY59-3808" fmla="*/ 700048 h 3006470"/>
                        <a:gd name="connsiteX60-3809" fmla="*/ 4177332 w 6006665"/>
                        <a:gd name="connsiteY60-3810" fmla="*/ 697647 h 3006470"/>
                        <a:gd name="connsiteX61-3811" fmla="*/ 4511384 w 6006665"/>
                        <a:gd name="connsiteY61-3812" fmla="*/ 779455 h 3006470"/>
                        <a:gd name="connsiteX62-3813" fmla="*/ 4543199 w 6006665"/>
                        <a:gd name="connsiteY62-3814" fmla="*/ 849902 h 3006470"/>
                        <a:gd name="connsiteX63-3815" fmla="*/ 4639242 w 6006665"/>
                        <a:gd name="connsiteY63-3816" fmla="*/ 932544 h 3006470"/>
                        <a:gd name="connsiteX64-3817" fmla="*/ 4774445 w 6006665"/>
                        <a:gd name="connsiteY64-3818" fmla="*/ 913531 h 3006470"/>
                        <a:gd name="connsiteX65-3819" fmla="*/ 4778496 w 6006665"/>
                        <a:gd name="connsiteY65-3820" fmla="*/ 914635 h 3006470"/>
                        <a:gd name="connsiteX66-3821" fmla="*/ 4786352 w 6006665"/>
                        <a:gd name="connsiteY66-3822" fmla="*/ 913531 h 3006470"/>
                        <a:gd name="connsiteX67-3823" fmla="*/ 4861343 w 6006665"/>
                        <a:gd name="connsiteY67-3824" fmla="*/ 933983 h 3006470"/>
                        <a:gd name="connsiteX68-3825" fmla="*/ 4893158 w 6006665"/>
                        <a:gd name="connsiteY68-3826" fmla="*/ 977160 h 3006470"/>
                        <a:gd name="connsiteX69-3827" fmla="*/ 4888613 w 6006665"/>
                        <a:gd name="connsiteY69-3828" fmla="*/ 1058968 h 3006470"/>
                        <a:gd name="connsiteX70-3829" fmla="*/ 4927677 w 6006665"/>
                        <a:gd name="connsiteY70-3830" fmla="*/ 1083640 h 3006470"/>
                        <a:gd name="connsiteX71-3831" fmla="*/ 4967605 w 6006665"/>
                        <a:gd name="connsiteY71-3832" fmla="*/ 1070331 h 3006470"/>
                        <a:gd name="connsiteX72-3833" fmla="*/ 5038051 w 6006665"/>
                        <a:gd name="connsiteY72-3834" fmla="*/ 1063513 h 3006470"/>
                        <a:gd name="connsiteX73-3835" fmla="*/ 5040730 w 6006665"/>
                        <a:gd name="connsiteY73-3836" fmla="*/ 1064406 h 3006470"/>
                        <a:gd name="connsiteX74-3837" fmla="*/ 5049958 w 6006665"/>
                        <a:gd name="connsiteY74-3838" fmla="*/ 1063513 h 3006470"/>
                        <a:gd name="connsiteX75-3839" fmla="*/ 5114249 w 6006665"/>
                        <a:gd name="connsiteY75-3840" fmla="*/ 1084944 h 3006470"/>
                        <a:gd name="connsiteX76-3841" fmla="*/ 5176671 w 6006665"/>
                        <a:gd name="connsiteY76-3842" fmla="*/ 1074876 h 3006470"/>
                        <a:gd name="connsiteX77-3843" fmla="*/ 5177801 w 6006665"/>
                        <a:gd name="connsiteY77-3844" fmla="*/ 1076614 h 3006470"/>
                        <a:gd name="connsiteX78-3845" fmla="*/ 5188578 w 6006665"/>
                        <a:gd name="connsiteY78-3846" fmla="*/ 1074876 h 3006470"/>
                        <a:gd name="connsiteX79-3847" fmla="*/ 5243719 w 6006665"/>
                        <a:gd name="connsiteY79-3848" fmla="*/ 1159707 h 3006470"/>
                        <a:gd name="connsiteX80-3849" fmla="*/ 5283477 w 6006665"/>
                        <a:gd name="connsiteY80-3850" fmla="*/ 1129415 h 3006470"/>
                        <a:gd name="connsiteX81-3851" fmla="*/ 5258480 w 6006665"/>
                        <a:gd name="connsiteY81-3852" fmla="*/ 1063513 h 3006470"/>
                        <a:gd name="connsiteX82-3853" fmla="*/ 5267570 w 6006665"/>
                        <a:gd name="connsiteY82-3854" fmla="*/ 1015792 h 3006470"/>
                        <a:gd name="connsiteX83-3855" fmla="*/ 5278896 w 6006665"/>
                        <a:gd name="connsiteY83-3856" fmla="*/ 1018841 h 3006470"/>
                        <a:gd name="connsiteX84-3857" fmla="*/ 5279477 w 6006665"/>
                        <a:gd name="connsiteY84-3858" fmla="*/ 1015792 h 3006470"/>
                        <a:gd name="connsiteX85-3859" fmla="*/ 5395510 w 6006665"/>
                        <a:gd name="connsiteY85-3860" fmla="*/ 1047031 h 3006470"/>
                        <a:gd name="connsiteX86-3861" fmla="*/ 5463001 w 6006665"/>
                        <a:gd name="connsiteY86-3862" fmla="*/ 1043061 h 3006470"/>
                        <a:gd name="connsiteX87-3863" fmla="*/ 5464386 w 6006665"/>
                        <a:gd name="connsiteY87-3864" fmla="*/ 1043680 h 3006470"/>
                        <a:gd name="connsiteX88-3865" fmla="*/ 5474909 w 6006665"/>
                        <a:gd name="connsiteY88-3866" fmla="*/ 1043061 h 3006470"/>
                        <a:gd name="connsiteX89-3867" fmla="*/ 5581715 w 6006665"/>
                        <a:gd name="connsiteY89-3868" fmla="*/ 1090783 h 3006470"/>
                        <a:gd name="connsiteX90-3869" fmla="*/ 5633981 w 6006665"/>
                        <a:gd name="connsiteY90-3870" fmla="*/ 1133960 h 3006470"/>
                        <a:gd name="connsiteX91-3871" fmla="*/ 5720335 w 6006665"/>
                        <a:gd name="connsiteY91-3872" fmla="*/ 1213496 h 3006470"/>
                        <a:gd name="connsiteX92-3873" fmla="*/ 5822595 w 6006665"/>
                        <a:gd name="connsiteY92-3874" fmla="*/ 1311212 h 3006470"/>
                        <a:gd name="connsiteX93-3875" fmla="*/ 5818051 w 6006665"/>
                        <a:gd name="connsiteY93-3876" fmla="*/ 1365751 h 3006470"/>
                        <a:gd name="connsiteX94-3877" fmla="*/ 5825679 w 6006665"/>
                        <a:gd name="connsiteY94-3878" fmla="*/ 1373379 h 3006470"/>
                        <a:gd name="connsiteX95-3879" fmla="*/ 5822051 w 6006665"/>
                        <a:gd name="connsiteY95-3880" fmla="*/ 1322574 h 3006470"/>
                        <a:gd name="connsiteX96-3881" fmla="*/ 5834092 w 6006665"/>
                        <a:gd name="connsiteY96-3882" fmla="*/ 1324447 h 3006470"/>
                        <a:gd name="connsiteX97-3883" fmla="*/ 5833958 w 6006665"/>
                        <a:gd name="connsiteY97-3884" fmla="*/ 1322574 h 3006470"/>
                        <a:gd name="connsiteX98-3885" fmla="*/ 5936219 w 6006665"/>
                        <a:gd name="connsiteY98-3886" fmla="*/ 1338481 h 3006470"/>
                        <a:gd name="connsiteX99-3887" fmla="*/ 6006665 w 6006665"/>
                        <a:gd name="connsiteY99-3888" fmla="*/ 1418018 h 3006470"/>
                        <a:gd name="connsiteX100-3889" fmla="*/ 5968033 w 6006665"/>
                        <a:gd name="connsiteY100-3890" fmla="*/ 1456650 h 3006470"/>
                        <a:gd name="connsiteX101-3891" fmla="*/ 5908949 w 6006665"/>
                        <a:gd name="connsiteY101-3892" fmla="*/ 1468012 h 3006470"/>
                        <a:gd name="connsiteX102-3893" fmla="*/ 5908949 w 6006665"/>
                        <a:gd name="connsiteY102-3894" fmla="*/ 1554366 h 3006470"/>
                        <a:gd name="connsiteX103-3895" fmla="*/ 5893042 w 6006665"/>
                        <a:gd name="connsiteY103-3896" fmla="*/ 1570273 h 3006470"/>
                        <a:gd name="connsiteX104-3897" fmla="*/ 5881135 w 6006665"/>
                        <a:gd name="connsiteY104-3898" fmla="*/ 1570273 h 3006470"/>
                        <a:gd name="connsiteX105-3899" fmla="*/ 5861227 w 6006665"/>
                        <a:gd name="connsiteY105-3900" fmla="*/ 1570273 h 3006470"/>
                        <a:gd name="connsiteX106-3901" fmla="*/ 5849321 w 6006665"/>
                        <a:gd name="connsiteY106-3902" fmla="*/ 1570273 h 3006470"/>
                        <a:gd name="connsiteX107-3903" fmla="*/ 5817506 w 6006665"/>
                        <a:gd name="connsiteY107-3904" fmla="*/ 1536186 h 3006470"/>
                        <a:gd name="connsiteX108-3905" fmla="*/ 5767511 w 6006665"/>
                        <a:gd name="connsiteY108-3906" fmla="*/ 1511189 h 3006470"/>
                        <a:gd name="connsiteX109-3907" fmla="*/ 5762967 w 6006665"/>
                        <a:gd name="connsiteY109-3908" fmla="*/ 1477102 h 3006470"/>
                        <a:gd name="connsiteX110-3909" fmla="*/ 5729132 w 6006665"/>
                        <a:gd name="connsiteY110-3910" fmla="*/ 1463170 h 3006470"/>
                        <a:gd name="connsiteX111-3911" fmla="*/ 5695337 w 6006665"/>
                        <a:gd name="connsiteY111-3912" fmla="*/ 1472557 h 3006470"/>
                        <a:gd name="connsiteX112-3913" fmla="*/ 5693366 w 6006665"/>
                        <a:gd name="connsiteY112-3914" fmla="*/ 1469797 h 3006470"/>
                        <a:gd name="connsiteX113-3915" fmla="*/ 5683431 w 6006665"/>
                        <a:gd name="connsiteY113-3916" fmla="*/ 1472557 h 3006470"/>
                        <a:gd name="connsiteX114-3917" fmla="*/ 5660706 w 6006665"/>
                        <a:gd name="connsiteY114-3918" fmla="*/ 1440742 h 3006470"/>
                        <a:gd name="connsiteX115-3919" fmla="*/ 5669644 w 6006665"/>
                        <a:gd name="connsiteY115-3920" fmla="*/ 1415717 h 3006470"/>
                        <a:gd name="connsiteX116-3921" fmla="*/ 5640799 w 6006665"/>
                        <a:gd name="connsiteY116-3922" fmla="*/ 1429380 h 3006470"/>
                        <a:gd name="connsiteX117-3923" fmla="*/ 5656705 w 6006665"/>
                        <a:gd name="connsiteY117-3924" fmla="*/ 1472557 h 3006470"/>
                        <a:gd name="connsiteX118-3925" fmla="*/ 5633981 w 6006665"/>
                        <a:gd name="connsiteY118-3926" fmla="*/ 1511189 h 3006470"/>
                        <a:gd name="connsiteX119-3927" fmla="*/ 5586259 w 6006665"/>
                        <a:gd name="connsiteY119-3928" fmla="*/ 1547548 h 3006470"/>
                        <a:gd name="connsiteX120-3929" fmla="*/ 5575676 w 6006665"/>
                        <a:gd name="connsiteY120-3930" fmla="*/ 1546540 h 3006470"/>
                        <a:gd name="connsiteX121-3931" fmla="*/ 5574353 w 6006665"/>
                        <a:gd name="connsiteY121-3932" fmla="*/ 1547548 h 3006470"/>
                        <a:gd name="connsiteX122-3933" fmla="*/ 5539436 w 6006665"/>
                        <a:gd name="connsiteY122-3934" fmla="*/ 1544223 h 3006470"/>
                        <a:gd name="connsiteX123-3935" fmla="*/ 5570352 w 6006665"/>
                        <a:gd name="connsiteY123-3936" fmla="*/ 1586180 h 3006470"/>
                        <a:gd name="connsiteX124-3937" fmla="*/ 5593077 w 6006665"/>
                        <a:gd name="connsiteY124-3938" fmla="*/ 1649809 h 3006470"/>
                        <a:gd name="connsiteX125-3939" fmla="*/ 5608984 w 6006665"/>
                        <a:gd name="connsiteY125-3940" fmla="*/ 1677079 h 3006470"/>
                        <a:gd name="connsiteX126-3941" fmla="*/ 5613529 w 6006665"/>
                        <a:gd name="connsiteY126-3942" fmla="*/ 1708893 h 3006470"/>
                        <a:gd name="connsiteX127-3943" fmla="*/ 5608984 w 6006665"/>
                        <a:gd name="connsiteY127-3944" fmla="*/ 1731618 h 3006470"/>
                        <a:gd name="connsiteX128-3945" fmla="*/ 5597799 w 6006665"/>
                        <a:gd name="connsiteY128-3946" fmla="*/ 1728009 h 3006470"/>
                        <a:gd name="connsiteX129-3947" fmla="*/ 5597077 w 6006665"/>
                        <a:gd name="connsiteY129-3948" fmla="*/ 1731618 h 3006470"/>
                        <a:gd name="connsiteX130-3949" fmla="*/ 5534271 w 6006665"/>
                        <a:gd name="connsiteY130-3950" fmla="*/ 1711358 h 3006470"/>
                        <a:gd name="connsiteX131-3951" fmla="*/ 5436277 w 6006665"/>
                        <a:gd name="connsiteY131-3952" fmla="*/ 1767977 h 3006470"/>
                        <a:gd name="connsiteX132-3953" fmla="*/ 5397645 w 6006665"/>
                        <a:gd name="connsiteY132-3954" fmla="*/ 1779340 h 3006470"/>
                        <a:gd name="connsiteX133-3955" fmla="*/ 5345378 w 6006665"/>
                        <a:gd name="connsiteY133-3956" fmla="*/ 1833879 h 3006470"/>
                        <a:gd name="connsiteX134-3957" fmla="*/ 5290839 w 6006665"/>
                        <a:gd name="connsiteY134-3958" fmla="*/ 1881600 h 3006470"/>
                        <a:gd name="connsiteX135-3959" fmla="*/ 5274932 w 6006665"/>
                        <a:gd name="connsiteY135-3960" fmla="*/ 1913415 h 3006470"/>
                        <a:gd name="connsiteX136-3961" fmla="*/ 5267238 w 6006665"/>
                        <a:gd name="connsiteY136-3962" fmla="*/ 1904988 h 3006470"/>
                        <a:gd name="connsiteX137-3963" fmla="*/ 5263025 w 6006665"/>
                        <a:gd name="connsiteY137-3964" fmla="*/ 1913415 h 3006470"/>
                        <a:gd name="connsiteX138-3965" fmla="*/ 5219538 w 6006665"/>
                        <a:gd name="connsiteY138-3966" fmla="*/ 1865787 h 3006470"/>
                        <a:gd name="connsiteX139-3967" fmla="*/ 5129494 w 6006665"/>
                        <a:gd name="connsiteY139-3968" fmla="*/ 1920232 h 3006470"/>
                        <a:gd name="connsiteX140-3969" fmla="*/ 5126389 w 6006665"/>
                        <a:gd name="connsiteY140-3970" fmla="*/ 1914910 h 3006470"/>
                        <a:gd name="connsiteX141-3971" fmla="*/ 5117587 w 6006665"/>
                        <a:gd name="connsiteY141-3972" fmla="*/ 1920232 h 3006470"/>
                        <a:gd name="connsiteX142-3973" fmla="*/ 5105544 w 6006665"/>
                        <a:gd name="connsiteY142-3974" fmla="*/ 1899586 h 3006470"/>
                        <a:gd name="connsiteX143-3975" fmla="*/ 5074955 w 6006665"/>
                        <a:gd name="connsiteY143-3976" fmla="*/ 1924777 h 3006470"/>
                        <a:gd name="connsiteX144-3977" fmla="*/ 5065718 w 6006665"/>
                        <a:gd name="connsiteY144-3978" fmla="*/ 1922578 h 3006470"/>
                        <a:gd name="connsiteX145-3979" fmla="*/ 5063048 w 6006665"/>
                        <a:gd name="connsiteY145-3980" fmla="*/ 1924777 h 3006470"/>
                        <a:gd name="connsiteX146-3981" fmla="*/ 5026594 w 6006665"/>
                        <a:gd name="connsiteY146-3982" fmla="*/ 1916098 h 3006470"/>
                        <a:gd name="connsiteX147-3983" fmla="*/ 5015871 w 6006665"/>
                        <a:gd name="connsiteY147-3984" fmla="*/ 1961137 h 3006470"/>
                        <a:gd name="connsiteX148-3985" fmla="*/ 4974967 w 6006665"/>
                        <a:gd name="connsiteY148-3986" fmla="*/ 2027038 h 3006470"/>
                        <a:gd name="connsiteX149-3987" fmla="*/ 4974967 w 6006665"/>
                        <a:gd name="connsiteY149-3988" fmla="*/ 2058853 h 3006470"/>
                        <a:gd name="connsiteX150-3989" fmla="*/ 5015871 w 6006665"/>
                        <a:gd name="connsiteY150-3990" fmla="*/ 2074760 h 3006470"/>
                        <a:gd name="connsiteX151-3991" fmla="*/ 5011326 w 6006665"/>
                        <a:gd name="connsiteY151-3992" fmla="*/ 2172476 h 3006470"/>
                        <a:gd name="connsiteX152-3993" fmla="*/ 4999419 w 6006665"/>
                        <a:gd name="connsiteY152-3994" fmla="*/ 2172476 h 3006470"/>
                        <a:gd name="connsiteX153-3995" fmla="*/ 4974967 w 6006665"/>
                        <a:gd name="connsiteY153-3996" fmla="*/ 2172476 h 3006470"/>
                        <a:gd name="connsiteX154-3997" fmla="*/ 4963605 w 6006665"/>
                        <a:gd name="connsiteY154-3998" fmla="*/ 2224742 h 3006470"/>
                        <a:gd name="connsiteX155-3999" fmla="*/ 4974967 w 6006665"/>
                        <a:gd name="connsiteY155-4000" fmla="*/ 2252012 h 3006470"/>
                        <a:gd name="connsiteX156-4001" fmla="*/ 4909065 w 6006665"/>
                        <a:gd name="connsiteY156-4002" fmla="*/ 2286099 h 3006470"/>
                        <a:gd name="connsiteX157-4003" fmla="*/ 4897703 w 6006665"/>
                        <a:gd name="connsiteY157-4004" fmla="*/ 2354273 h 3006470"/>
                        <a:gd name="connsiteX158-4005" fmla="*/ 4845437 w 6006665"/>
                        <a:gd name="connsiteY158-4006" fmla="*/ 2370180 h 3006470"/>
                        <a:gd name="connsiteX159-4007" fmla="*/ 4834074 w 6006665"/>
                        <a:gd name="connsiteY159-4008" fmla="*/ 2429264 h 3006470"/>
                        <a:gd name="connsiteX160-4009" fmla="*/ 4779535 w 6006665"/>
                        <a:gd name="connsiteY160-4010" fmla="*/ 2488348 h 3006470"/>
                        <a:gd name="connsiteX161-4011" fmla="*/ 4777225 w 6006665"/>
                        <a:gd name="connsiteY161-4012" fmla="*/ 2477952 h 3006470"/>
                        <a:gd name="connsiteX162-4013" fmla="*/ 4767628 w 6006665"/>
                        <a:gd name="connsiteY162-4014" fmla="*/ 2488348 h 3006470"/>
                        <a:gd name="connsiteX163-4015" fmla="*/ 4758538 w 6006665"/>
                        <a:gd name="connsiteY163-4016" fmla="*/ 2447444 h 3006470"/>
                        <a:gd name="connsiteX164-4017" fmla="*/ 4742631 w 6006665"/>
                        <a:gd name="connsiteY164-4018" fmla="*/ 2361090 h 3006470"/>
                        <a:gd name="connsiteX165-4019" fmla="*/ 4715361 w 6006665"/>
                        <a:gd name="connsiteY165-4020" fmla="*/ 2220198 h 3006470"/>
                        <a:gd name="connsiteX166-4021" fmla="*/ 4735813 w 6006665"/>
                        <a:gd name="connsiteY166-4022" fmla="*/ 2129299 h 3006470"/>
                        <a:gd name="connsiteX167-4023" fmla="*/ 4767628 w 6006665"/>
                        <a:gd name="connsiteY167-4024" fmla="*/ 2086122 h 3006470"/>
                        <a:gd name="connsiteX168-4025" fmla="*/ 4767628 w 6006665"/>
                        <a:gd name="connsiteY168-4026" fmla="*/ 2058853 h 3006470"/>
                        <a:gd name="connsiteX169-4027" fmla="*/ 4826712 w 6006665"/>
                        <a:gd name="connsiteY169-4028" fmla="*/ 2042945 h 3006470"/>
                        <a:gd name="connsiteX170-4029" fmla="*/ 4892613 w 6006665"/>
                        <a:gd name="connsiteY170-4030" fmla="*/ 1952047 h 3006470"/>
                        <a:gd name="connsiteX171-4031" fmla="*/ 4956243 w 6006665"/>
                        <a:gd name="connsiteY171-4032" fmla="*/ 1877056 h 3006470"/>
                        <a:gd name="connsiteX172-4033" fmla="*/ 5022143 w 6006665"/>
                        <a:gd name="connsiteY172-4034" fmla="*/ 1817971 h 3006470"/>
                        <a:gd name="connsiteX173-4035" fmla="*/ 5046694 w 6006665"/>
                        <a:gd name="connsiteY173-4036" fmla="*/ 1710844 h 3006470"/>
                        <a:gd name="connsiteX174-4037" fmla="*/ 5015871 w 6006665"/>
                        <a:gd name="connsiteY174-4038" fmla="*/ 1715711 h 3006470"/>
                        <a:gd name="connsiteX175-4039" fmla="*/ 4995419 w 6006665"/>
                        <a:gd name="connsiteY175-4040" fmla="*/ 1779340 h 3006470"/>
                        <a:gd name="connsiteX176-4041" fmla="*/ 4904521 w 6006665"/>
                        <a:gd name="connsiteY176-4042" fmla="*/ 1865693 h 3006470"/>
                        <a:gd name="connsiteX177-4043" fmla="*/ 4901708 w 6006665"/>
                        <a:gd name="connsiteY177-4044" fmla="*/ 1857053 h 3006470"/>
                        <a:gd name="connsiteX178-4045" fmla="*/ 4892613 w 6006665"/>
                        <a:gd name="connsiteY178-4046" fmla="*/ 1865693 h 3006470"/>
                        <a:gd name="connsiteX179-4047" fmla="*/ 4861835 w 6006665"/>
                        <a:gd name="connsiteY179-4048" fmla="*/ 1771159 h 3006470"/>
                        <a:gd name="connsiteX180-4049" fmla="*/ 4779535 w 6006665"/>
                        <a:gd name="connsiteY180-4050" fmla="*/ 1795247 h 3006470"/>
                        <a:gd name="connsiteX181-4051" fmla="*/ 4684091 w 6006665"/>
                        <a:gd name="connsiteY181-4052" fmla="*/ 1920232 h 3006470"/>
                        <a:gd name="connsiteX182-4053" fmla="*/ 4715906 w 6006665"/>
                        <a:gd name="connsiteY182-4054" fmla="*/ 1967954 h 3006470"/>
                        <a:gd name="connsiteX183-4055" fmla="*/ 4636369 w 6006665"/>
                        <a:gd name="connsiteY183-4056" fmla="*/ 1983861 h 3006470"/>
                        <a:gd name="connsiteX184-4057" fmla="*/ 4577285 w 6006665"/>
                        <a:gd name="connsiteY184-4058" fmla="*/ 1988406 h 3006470"/>
                        <a:gd name="connsiteX185-4059" fmla="*/ 4577373 w 6006665"/>
                        <a:gd name="connsiteY185-4060" fmla="*/ 1987484 h 3006470"/>
                        <a:gd name="connsiteX186-4061" fmla="*/ 4565379 w 6006665"/>
                        <a:gd name="connsiteY186-4062" fmla="*/ 1988406 h 3006470"/>
                        <a:gd name="connsiteX187-4063" fmla="*/ 4569923 w 6006665"/>
                        <a:gd name="connsiteY187-4064" fmla="*/ 1940685 h 3006470"/>
                        <a:gd name="connsiteX188-4065" fmla="*/ 4520081 w 6006665"/>
                        <a:gd name="connsiteY188-4066" fmla="*/ 1931099 h 3006470"/>
                        <a:gd name="connsiteX189-4067" fmla="*/ 4475025 w 6006665"/>
                        <a:gd name="connsiteY189-4068" fmla="*/ 1961137 h 3006470"/>
                        <a:gd name="connsiteX190-4069" fmla="*/ 4464394 w 6006665"/>
                        <a:gd name="connsiteY190-4070" fmla="*/ 1960286 h 3006470"/>
                        <a:gd name="connsiteX191-4071" fmla="*/ 4463118 w 6006665"/>
                        <a:gd name="connsiteY191-4072" fmla="*/ 1961137 h 3006470"/>
                        <a:gd name="connsiteX192-4073" fmla="*/ 4357637 w 6006665"/>
                        <a:gd name="connsiteY192-4074" fmla="*/ 1952698 h 3006470"/>
                        <a:gd name="connsiteX193-4075" fmla="*/ 4243233 w 6006665"/>
                        <a:gd name="connsiteY193-4076" fmla="*/ 1972499 h 3006470"/>
                        <a:gd name="connsiteX194-4077" fmla="*/ 4125065 w 6006665"/>
                        <a:gd name="connsiteY194-4078" fmla="*/ 2106574 h 3006470"/>
                        <a:gd name="connsiteX195-4079" fmla="*/ 3984173 w 6006665"/>
                        <a:gd name="connsiteY195-4080" fmla="*/ 2263374 h 3006470"/>
                        <a:gd name="connsiteX196-4081" fmla="*/ 4038712 w 6006665"/>
                        <a:gd name="connsiteY196-4082" fmla="*/ 2267919 h 3006470"/>
                        <a:gd name="connsiteX197-4083" fmla="*/ 4059164 w 6006665"/>
                        <a:gd name="connsiteY197-4084" fmla="*/ 2311096 h 3006470"/>
                        <a:gd name="connsiteX198-4085" fmla="*/ 4087782 w 6006665"/>
                        <a:gd name="connsiteY198-4086" fmla="*/ 2319513 h 3006470"/>
                        <a:gd name="connsiteX199-4087" fmla="*/ 4106341 w 6006665"/>
                        <a:gd name="connsiteY199-4088" fmla="*/ 2290644 h 3006470"/>
                        <a:gd name="connsiteX200-4089" fmla="*/ 4117411 w 6006665"/>
                        <a:gd name="connsiteY200-4090" fmla="*/ 2291946 h 3006470"/>
                        <a:gd name="connsiteX201-4091" fmla="*/ 4118248 w 6006665"/>
                        <a:gd name="connsiteY201-4092" fmla="*/ 2290644 h 3006470"/>
                        <a:gd name="connsiteX202-4093" fmla="*/ 4156880 w 6006665"/>
                        <a:gd name="connsiteY202-4094" fmla="*/ 2295189 h 3006470"/>
                        <a:gd name="connsiteX203-4095" fmla="*/ 4211419 w 6006665"/>
                        <a:gd name="connsiteY203-4096" fmla="*/ 2365635 h 3006470"/>
                        <a:gd name="connsiteX204-4097" fmla="*/ 4215964 w 6006665"/>
                        <a:gd name="connsiteY204-4098" fmla="*/ 2413357 h 3006470"/>
                        <a:gd name="connsiteX205-4099" fmla="*/ 4184149 w 6006665"/>
                        <a:gd name="connsiteY205-4100" fmla="*/ 2472441 h 3006470"/>
                        <a:gd name="connsiteX206-4101" fmla="*/ 4177332 w 6006665"/>
                        <a:gd name="connsiteY206-4102" fmla="*/ 2542887 h 3006470"/>
                        <a:gd name="connsiteX207-4103" fmla="*/ 4161425 w 6006665"/>
                        <a:gd name="connsiteY207-4104" fmla="*/ 2629241 h 3006470"/>
                        <a:gd name="connsiteX208-4105" fmla="*/ 4109158 w 6006665"/>
                        <a:gd name="connsiteY208-4106" fmla="*/ 2708777 h 3006470"/>
                        <a:gd name="connsiteX209-4107" fmla="*/ 4097796 w 6006665"/>
                        <a:gd name="connsiteY209-4108" fmla="*/ 2747409 h 3006470"/>
                        <a:gd name="connsiteX210-4109" fmla="*/ 4043257 w 6006665"/>
                        <a:gd name="connsiteY210-4110" fmla="*/ 2806493 h 3006470"/>
                        <a:gd name="connsiteX211-4111" fmla="*/ 3995535 w 6006665"/>
                        <a:gd name="connsiteY211-4112" fmla="*/ 2865577 h 3006470"/>
                        <a:gd name="connsiteX212-4113" fmla="*/ 3975083 w 6006665"/>
                        <a:gd name="connsiteY212-4114" fmla="*/ 2897392 h 3006470"/>
                        <a:gd name="connsiteX213-4115" fmla="*/ 3925089 w 6006665"/>
                        <a:gd name="connsiteY213-4116" fmla="*/ 2924661 h 3006470"/>
                        <a:gd name="connsiteX214-4117" fmla="*/ 3913182 w 6006665"/>
                        <a:gd name="connsiteY214-4118" fmla="*/ 2924661 h 3006470"/>
                        <a:gd name="connsiteX215-4119" fmla="*/ 3904637 w 6006665"/>
                        <a:gd name="connsiteY215-4120" fmla="*/ 2924661 h 3006470"/>
                        <a:gd name="connsiteX216-4121" fmla="*/ 3892729 w 6006665"/>
                        <a:gd name="connsiteY216-4122" fmla="*/ 2924661 h 3006470"/>
                        <a:gd name="connsiteX217-4123" fmla="*/ 3871063 w 6006665"/>
                        <a:gd name="connsiteY217-4124" fmla="*/ 2908412 h 3006470"/>
                        <a:gd name="connsiteX218-4125" fmla="*/ 3829645 w 6006665"/>
                        <a:gd name="connsiteY218-4126" fmla="*/ 2936024 h 3006470"/>
                        <a:gd name="connsiteX219-4127" fmla="*/ 3822828 w 6006665"/>
                        <a:gd name="connsiteY219-4128" fmla="*/ 2956476 h 3006470"/>
                        <a:gd name="connsiteX220-4129" fmla="*/ 3818283 w 6006665"/>
                        <a:gd name="connsiteY220-4130" fmla="*/ 2947386 h 3006470"/>
                        <a:gd name="connsiteX221-4131" fmla="*/ 3818283 w 6006665"/>
                        <a:gd name="connsiteY221-4132" fmla="*/ 2935660 h 3006470"/>
                        <a:gd name="connsiteX222-4133" fmla="*/ 3817738 w 6006665"/>
                        <a:gd name="connsiteY222-4134" fmla="*/ 2936024 h 3006470"/>
                        <a:gd name="connsiteX223-4135" fmla="*/ 3810921 w 6006665"/>
                        <a:gd name="connsiteY223-4136" fmla="*/ 2956476 h 3006470"/>
                        <a:gd name="connsiteX224-4137" fmla="*/ 3806376 w 6006665"/>
                        <a:gd name="connsiteY224-4138" fmla="*/ 2947386 h 3006470"/>
                        <a:gd name="connsiteX225-4139" fmla="*/ 3806376 w 6006665"/>
                        <a:gd name="connsiteY225-4140" fmla="*/ 2920116 h 3006470"/>
                        <a:gd name="connsiteX226-4141" fmla="*/ 3818283 w 6006665"/>
                        <a:gd name="connsiteY226-4142" fmla="*/ 2920116 h 3006470"/>
                        <a:gd name="connsiteX227-4143" fmla="*/ 3826828 w 6006665"/>
                        <a:gd name="connsiteY227-4144" fmla="*/ 2920116 h 3006470"/>
                        <a:gd name="connsiteX228-4145" fmla="*/ 3833645 w 6006665"/>
                        <a:gd name="connsiteY228-4146" fmla="*/ 2861032 h 3006470"/>
                        <a:gd name="connsiteX229-4147" fmla="*/ 3822283 w 6006665"/>
                        <a:gd name="connsiteY229-4148" fmla="*/ 2817856 h 3006470"/>
                        <a:gd name="connsiteX230-4149" fmla="*/ 3849553 w 6006665"/>
                        <a:gd name="connsiteY230-4150" fmla="*/ 2795131 h 3006470"/>
                        <a:gd name="connsiteX231-4151" fmla="*/ 3858814 w 6006665"/>
                        <a:gd name="connsiteY231-4152" fmla="*/ 2797336 h 3006470"/>
                        <a:gd name="connsiteX232-4153" fmla="*/ 3861460 w 6006665"/>
                        <a:gd name="connsiteY232-4154" fmla="*/ 2795131 h 3006470"/>
                        <a:gd name="connsiteX233-4155" fmla="*/ 3898487 w 6006665"/>
                        <a:gd name="connsiteY233-4156" fmla="*/ 2803947 h 3006470"/>
                        <a:gd name="connsiteX234-4157" fmla="*/ 3919999 w 6006665"/>
                        <a:gd name="connsiteY234-4158" fmla="*/ 2758772 h 3006470"/>
                        <a:gd name="connsiteX235-4159" fmla="*/ 3935906 w 6006665"/>
                        <a:gd name="connsiteY235-4160" fmla="*/ 2699687 h 3006470"/>
                        <a:gd name="connsiteX236-4161" fmla="*/ 3947269 w 6006665"/>
                        <a:gd name="connsiteY236-4162" fmla="*/ 2676963 h 3006470"/>
                        <a:gd name="connsiteX237-4163" fmla="*/ 3966292 w 6006665"/>
                        <a:gd name="connsiteY237-4164" fmla="*/ 2632575 h 3006470"/>
                        <a:gd name="connsiteX238-4165" fmla="*/ 3915999 w 6006665"/>
                        <a:gd name="connsiteY238-4166" fmla="*/ 2645148 h 3006470"/>
                        <a:gd name="connsiteX239-4167" fmla="*/ 3888729 w 6006665"/>
                        <a:gd name="connsiteY239-4168" fmla="*/ 2667873 h 3006470"/>
                        <a:gd name="connsiteX240-4169" fmla="*/ 3876822 w 6006665"/>
                        <a:gd name="connsiteY240-4170" fmla="*/ 2667873 h 3006470"/>
                        <a:gd name="connsiteX241-4171" fmla="*/ 3829645 w 6006665"/>
                        <a:gd name="connsiteY241-4172" fmla="*/ 2667873 h 3006470"/>
                        <a:gd name="connsiteX242-4173" fmla="*/ 3817738 w 6006665"/>
                        <a:gd name="connsiteY242-4174" fmla="*/ 2667873 h 3006470"/>
                        <a:gd name="connsiteX243-4175" fmla="*/ 3801831 w 6006665"/>
                        <a:gd name="connsiteY243-4176" fmla="*/ 2613334 h 3006470"/>
                        <a:gd name="connsiteX244-4177" fmla="*/ 3758654 w 6006665"/>
                        <a:gd name="connsiteY244-4178" fmla="*/ 2574702 h 3006470"/>
                        <a:gd name="connsiteX245-4179" fmla="*/ 3692753 w 6006665"/>
                        <a:gd name="connsiteY245-4180" fmla="*/ 2558795 h 3006470"/>
                        <a:gd name="connsiteX246-4181" fmla="*/ 3683663 w 6006665"/>
                        <a:gd name="connsiteY246-4182" fmla="*/ 2499711 h 3006470"/>
                        <a:gd name="connsiteX247-4183" fmla="*/ 3672301 w 6006665"/>
                        <a:gd name="connsiteY247-4184" fmla="*/ 2467896 h 3006470"/>
                        <a:gd name="connsiteX248-4185" fmla="*/ 3656393 w 6006665"/>
                        <a:gd name="connsiteY248-4186" fmla="*/ 2440627 h 3006470"/>
                        <a:gd name="connsiteX249-4187" fmla="*/ 3633669 w 6006665"/>
                        <a:gd name="connsiteY249-4188" fmla="*/ 2381542 h 3006470"/>
                        <a:gd name="connsiteX250-4189" fmla="*/ 3601854 w 6006665"/>
                        <a:gd name="connsiteY250-4190" fmla="*/ 2361090 h 3006470"/>
                        <a:gd name="connsiteX251-4191" fmla="*/ 3545995 w 6006665"/>
                        <a:gd name="connsiteY251-4192" fmla="*/ 2339606 h 3006470"/>
                        <a:gd name="connsiteX252-4193" fmla="*/ 3506955 w 6006665"/>
                        <a:gd name="connsiteY252-4194" fmla="*/ 2345183 h 3006470"/>
                        <a:gd name="connsiteX253-4195" fmla="*/ 3463779 w 6006665"/>
                        <a:gd name="connsiteY253-4196" fmla="*/ 2354273 h 3006470"/>
                        <a:gd name="connsiteX254-4197" fmla="*/ 3431964 w 6006665"/>
                        <a:gd name="connsiteY254-4198" fmla="*/ 2381542 h 3006470"/>
                        <a:gd name="connsiteX255-4199" fmla="*/ 3452416 w 6006665"/>
                        <a:gd name="connsiteY255-4200" fmla="*/ 2397450 h 3006470"/>
                        <a:gd name="connsiteX256-4201" fmla="*/ 3452416 w 6006665"/>
                        <a:gd name="connsiteY256-4202" fmla="*/ 2429264 h 3006470"/>
                        <a:gd name="connsiteX257-4203" fmla="*/ 3431964 w 6006665"/>
                        <a:gd name="connsiteY257-4204" fmla="*/ 2451989 h 3006470"/>
                        <a:gd name="connsiteX258-4205" fmla="*/ 3400150 w 6006665"/>
                        <a:gd name="connsiteY258-4206" fmla="*/ 2511073 h 3006470"/>
                        <a:gd name="connsiteX259-4207" fmla="*/ 3400150 w 6006665"/>
                        <a:gd name="connsiteY259-4208" fmla="*/ 2538343 h 3006470"/>
                        <a:gd name="connsiteX260-4209" fmla="*/ 3350155 w 6006665"/>
                        <a:gd name="connsiteY260-4210" fmla="*/ 2570157 h 3006470"/>
                        <a:gd name="connsiteX261-4211" fmla="*/ 3342342 w 6006665"/>
                        <a:gd name="connsiteY261-4212" fmla="*/ 2567553 h 3006470"/>
                        <a:gd name="connsiteX262-4213" fmla="*/ 3338249 w 6006665"/>
                        <a:gd name="connsiteY262-4214" fmla="*/ 2570157 h 3006470"/>
                        <a:gd name="connsiteX263-4215" fmla="*/ 3290527 w 6006665"/>
                        <a:gd name="connsiteY263-4216" fmla="*/ 2554250 h 3006470"/>
                        <a:gd name="connsiteX264-4217" fmla="*/ 3259257 w 6006665"/>
                        <a:gd name="connsiteY264-4218" fmla="*/ 2554250 h 3006470"/>
                        <a:gd name="connsiteX265-4219" fmla="*/ 3247350 w 6006665"/>
                        <a:gd name="connsiteY265-4220" fmla="*/ 2554250 h 3006470"/>
                        <a:gd name="connsiteX266-4221" fmla="*/ 3231443 w 6006665"/>
                        <a:gd name="connsiteY266-4222" fmla="*/ 2538343 h 3006470"/>
                        <a:gd name="connsiteX267-4223" fmla="*/ 3213271 w 6006665"/>
                        <a:gd name="connsiteY267-4224" fmla="*/ 2533799 h 3006470"/>
                        <a:gd name="connsiteX268-4225" fmla="*/ 3168359 w 6006665"/>
                        <a:gd name="connsiteY268-4226" fmla="*/ 2570157 h 3006470"/>
                        <a:gd name="connsiteX269-4227" fmla="*/ 3120637 w 6006665"/>
                        <a:gd name="connsiteY269-4228" fmla="*/ 2581519 h 3006470"/>
                        <a:gd name="connsiteX270-4229" fmla="*/ 3082005 w 6006665"/>
                        <a:gd name="connsiteY270-4230" fmla="*/ 2597427 h 3006470"/>
                        <a:gd name="connsiteX271-4231" fmla="*/ 3074460 w 6006665"/>
                        <a:gd name="connsiteY271-4232" fmla="*/ 2595630 h 3006470"/>
                        <a:gd name="connsiteX272-4233" fmla="*/ 3070098 w 6006665"/>
                        <a:gd name="connsiteY272-4234" fmla="*/ 2597427 h 3006470"/>
                        <a:gd name="connsiteX273-4235" fmla="*/ 3022376 w 6006665"/>
                        <a:gd name="connsiteY273-4236" fmla="*/ 2586064 h 3006470"/>
                        <a:gd name="connsiteX274-4237" fmla="*/ 3000196 w 6006665"/>
                        <a:gd name="connsiteY274-4238" fmla="*/ 2586064 h 3006470"/>
                        <a:gd name="connsiteX275-4239" fmla="*/ 2988289 w 6006665"/>
                        <a:gd name="connsiteY275-4240" fmla="*/ 2586064 h 3006470"/>
                        <a:gd name="connsiteX276-4241" fmla="*/ 2967837 w 6006665"/>
                        <a:gd name="connsiteY276-4242" fmla="*/ 2554250 h 3006470"/>
                        <a:gd name="connsiteX277-4243" fmla="*/ 2929205 w 6006665"/>
                        <a:gd name="connsiteY277-4244" fmla="*/ 2526980 h 3006470"/>
                        <a:gd name="connsiteX278-4245" fmla="*/ 2902153 w 6006665"/>
                        <a:gd name="connsiteY278-4246" fmla="*/ 2523116 h 3006470"/>
                        <a:gd name="connsiteX279-4247" fmla="*/ 2861576 w 6006665"/>
                        <a:gd name="connsiteY279-4248" fmla="*/ 2526980 h 3006470"/>
                        <a:gd name="connsiteX280-4249" fmla="*/ 2822944 w 6006665"/>
                        <a:gd name="connsiteY280-4250" fmla="*/ 2538343 h 3006470"/>
                        <a:gd name="connsiteX281-4251" fmla="*/ 2818139 w 6006665"/>
                        <a:gd name="connsiteY281-4252" fmla="*/ 2536254 h 3006470"/>
                        <a:gd name="connsiteX282-4253" fmla="*/ 2811037 w 6006665"/>
                        <a:gd name="connsiteY282-4254" fmla="*/ 2538343 h 3006470"/>
                        <a:gd name="connsiteX283-4255" fmla="*/ 2758770 w 6006665"/>
                        <a:gd name="connsiteY283-4256" fmla="*/ 2515618 h 3006470"/>
                        <a:gd name="connsiteX284-4257" fmla="*/ 2751953 w 6006665"/>
                        <a:gd name="connsiteY284-4258" fmla="*/ 2472441 h 3006470"/>
                        <a:gd name="connsiteX285-4259" fmla="*/ 2708776 w 6006665"/>
                        <a:gd name="connsiteY285-4260" fmla="*/ 2456534 h 3006470"/>
                        <a:gd name="connsiteX286-4261" fmla="*/ 2676962 w 6006665"/>
                        <a:gd name="connsiteY286-4262" fmla="*/ 2451989 h 3006470"/>
                        <a:gd name="connsiteX287-4263" fmla="*/ 2642534 w 6006665"/>
                        <a:gd name="connsiteY287-4264" fmla="*/ 2430245 h 3006470"/>
                        <a:gd name="connsiteX288-4265" fmla="*/ 2609333 w 6006665"/>
                        <a:gd name="connsiteY288-4266" fmla="*/ 2488348 h 3006470"/>
                        <a:gd name="connsiteX289-4267" fmla="*/ 2625240 w 6006665"/>
                        <a:gd name="connsiteY289-4268" fmla="*/ 2522435 h 3006470"/>
                        <a:gd name="connsiteX290-4269" fmla="*/ 2586608 w 6006665"/>
                        <a:gd name="connsiteY290-4270" fmla="*/ 2558795 h 3006470"/>
                        <a:gd name="connsiteX291-4271" fmla="*/ 2577105 w 6006665"/>
                        <a:gd name="connsiteY291-4272" fmla="*/ 2556532 h 3006470"/>
                        <a:gd name="connsiteX292-4273" fmla="*/ 2574701 w 6006665"/>
                        <a:gd name="connsiteY292-4274" fmla="*/ 2558795 h 3006470"/>
                        <a:gd name="connsiteX293-4275" fmla="*/ 2526979 w 6006665"/>
                        <a:gd name="connsiteY293-4276" fmla="*/ 2547432 h 3006470"/>
                        <a:gd name="connsiteX294-4277" fmla="*/ 2490620 w 6006665"/>
                        <a:gd name="connsiteY294-4278" fmla="*/ 2542887 h 3006470"/>
                        <a:gd name="connsiteX295-4279" fmla="*/ 2463350 w 6006665"/>
                        <a:gd name="connsiteY295-4280" fmla="*/ 2515618 h 3006470"/>
                        <a:gd name="connsiteX296-4281" fmla="*/ 2436625 w 6006665"/>
                        <a:gd name="connsiteY296-4282" fmla="*/ 2515618 h 3006470"/>
                        <a:gd name="connsiteX297-4283" fmla="*/ 2424718 w 6006665"/>
                        <a:gd name="connsiteY297-4284" fmla="*/ 2515618 h 3006470"/>
                        <a:gd name="connsiteX298-4285" fmla="*/ 2398858 w 6006665"/>
                        <a:gd name="connsiteY298-4286" fmla="*/ 2502687 h 3006470"/>
                        <a:gd name="connsiteX299-4287" fmla="*/ 2350272 w 6006665"/>
                        <a:gd name="connsiteY299-4288" fmla="*/ 2526980 h 3006470"/>
                        <a:gd name="connsiteX300-4289" fmla="*/ 2282098 w 6006665"/>
                        <a:gd name="connsiteY300-4290" fmla="*/ 2574702 h 3006470"/>
                        <a:gd name="connsiteX301-4291" fmla="*/ 2238921 w 6006665"/>
                        <a:gd name="connsiteY301-4292" fmla="*/ 2586064 h 3006470"/>
                        <a:gd name="connsiteX302-4293" fmla="*/ 2227559 w 6006665"/>
                        <a:gd name="connsiteY302-4294" fmla="*/ 2590609 h 3006470"/>
                        <a:gd name="connsiteX303-4295" fmla="*/ 2225178 w 6006665"/>
                        <a:gd name="connsiteY303-4296" fmla="*/ 2586799 h 3006470"/>
                        <a:gd name="connsiteX304-4297" fmla="*/ 2215652 w 6006665"/>
                        <a:gd name="connsiteY304-4298" fmla="*/ 2590609 h 3006470"/>
                        <a:gd name="connsiteX305-4299" fmla="*/ 2193596 w 6006665"/>
                        <a:gd name="connsiteY305-4300" fmla="*/ 2555320 h 3006470"/>
                        <a:gd name="connsiteX306-4301" fmla="*/ 2157112 w 6006665"/>
                        <a:gd name="connsiteY306-4302" fmla="*/ 2558795 h 3006470"/>
                        <a:gd name="connsiteX307-4303" fmla="*/ 2156291 w 6006665"/>
                        <a:gd name="connsiteY307-4304" fmla="*/ 2557739 h 3006470"/>
                        <a:gd name="connsiteX308-4305" fmla="*/ 2145205 w 6006665"/>
                        <a:gd name="connsiteY308-4306" fmla="*/ 2558795 h 3006470"/>
                        <a:gd name="connsiteX309-4307" fmla="*/ 2129298 w 6006665"/>
                        <a:gd name="connsiteY309-4308" fmla="*/ 2538343 h 3006470"/>
                        <a:gd name="connsiteX310-4309" fmla="*/ 2102029 w 6006665"/>
                        <a:gd name="connsiteY310-4310" fmla="*/ 2526980 h 3006470"/>
                        <a:gd name="connsiteX311-4311" fmla="*/ 2086121 w 6006665"/>
                        <a:gd name="connsiteY311-4312" fmla="*/ 2495166 h 3006470"/>
                        <a:gd name="connsiteX312-4313" fmla="*/ 2070005 w 6006665"/>
                        <a:gd name="connsiteY312-4314" fmla="*/ 2486212 h 3006470"/>
                        <a:gd name="connsiteX313-4315" fmla="*/ 2027582 w 6006665"/>
                        <a:gd name="connsiteY313-4316" fmla="*/ 2499711 h 3006470"/>
                        <a:gd name="connsiteX314-4317" fmla="*/ 2023845 w 6006665"/>
                        <a:gd name="connsiteY314-4318" fmla="*/ 2497111 h 3006470"/>
                        <a:gd name="connsiteX315-4319" fmla="*/ 2018675 w 6006665"/>
                        <a:gd name="connsiteY315-4320" fmla="*/ 2499711 h 3006470"/>
                        <a:gd name="connsiteX316-4321" fmla="*/ 1971363 w 6006665"/>
                        <a:gd name="connsiteY316-4322" fmla="*/ 2468885 h 3006470"/>
                        <a:gd name="connsiteX317-4323" fmla="*/ 1952591 w 6006665"/>
                        <a:gd name="connsiteY317-4324" fmla="*/ 2495166 h 3006470"/>
                        <a:gd name="connsiteX318-4325" fmla="*/ 1947518 w 6006665"/>
                        <a:gd name="connsiteY318-4326" fmla="*/ 2485599 h 3006470"/>
                        <a:gd name="connsiteX319-4327" fmla="*/ 1940684 w 6006665"/>
                        <a:gd name="connsiteY319-4328" fmla="*/ 2495166 h 3006470"/>
                        <a:gd name="connsiteX320-4329" fmla="*/ 1861147 w 6006665"/>
                        <a:gd name="connsiteY320-4330" fmla="*/ 2345183 h 3006470"/>
                        <a:gd name="connsiteX321-4331" fmla="*/ 1811153 w 6006665"/>
                        <a:gd name="connsiteY321-4332" fmla="*/ 2295189 h 3006470"/>
                        <a:gd name="connsiteX322-4333" fmla="*/ 1813950 w 6006665"/>
                        <a:gd name="connsiteY322-4334" fmla="*/ 2292043 h 3006470"/>
                        <a:gd name="connsiteX323-4335" fmla="*/ 1748069 w 6006665"/>
                        <a:gd name="connsiteY323-4336" fmla="*/ 2333821 h 3006470"/>
                        <a:gd name="connsiteX324-4337" fmla="*/ 1711709 w 6006665"/>
                        <a:gd name="connsiteY324-4338" fmla="*/ 2338366 h 3006470"/>
                        <a:gd name="connsiteX325-4339" fmla="*/ 1711926 w 6006665"/>
                        <a:gd name="connsiteY325-4340" fmla="*/ 2336850 h 3006470"/>
                        <a:gd name="connsiteX326-4341" fmla="*/ 1699803 w 6006665"/>
                        <a:gd name="connsiteY326-4342" fmla="*/ 2338366 h 3006470"/>
                        <a:gd name="connsiteX327-4343" fmla="*/ 1704347 w 6006665"/>
                        <a:gd name="connsiteY327-4344" fmla="*/ 2306551 h 3006470"/>
                        <a:gd name="connsiteX328-4345" fmla="*/ 1662460 w 6006665"/>
                        <a:gd name="connsiteY328-4346" fmla="*/ 2288600 h 3006470"/>
                        <a:gd name="connsiteX329-4347" fmla="*/ 1629901 w 6006665"/>
                        <a:gd name="connsiteY329-4348" fmla="*/ 2302006 h 3006470"/>
                        <a:gd name="connsiteX330-4349" fmla="*/ 1629300 w 6006665"/>
                        <a:gd name="connsiteY330-4350" fmla="*/ 2297351 h 3006470"/>
                        <a:gd name="connsiteX331-4351" fmla="*/ 1617994 w 6006665"/>
                        <a:gd name="connsiteY331-4352" fmla="*/ 2302006 h 3006470"/>
                        <a:gd name="connsiteX332-4353" fmla="*/ 1608904 w 6006665"/>
                        <a:gd name="connsiteY332-4354" fmla="*/ 2231560 h 3006470"/>
                        <a:gd name="connsiteX333-4355" fmla="*/ 1552684 w 6006665"/>
                        <a:gd name="connsiteY333-4356" fmla="*/ 2221867 h 3006470"/>
                        <a:gd name="connsiteX334-4357" fmla="*/ 1518550 w 6006665"/>
                        <a:gd name="connsiteY334-4358" fmla="*/ 2247467 h 3006470"/>
                        <a:gd name="connsiteX335-4359" fmla="*/ 1425379 w 6006665"/>
                        <a:gd name="connsiteY335-4360" fmla="*/ 2267919 h 3006470"/>
                        <a:gd name="connsiteX336-4361" fmla="*/ 1409472 w 6006665"/>
                        <a:gd name="connsiteY336-4362" fmla="*/ 2286099 h 3006470"/>
                        <a:gd name="connsiteX337-4363" fmla="*/ 1270852 w 6006665"/>
                        <a:gd name="connsiteY337-4364" fmla="*/ 2306551 h 3006470"/>
                        <a:gd name="connsiteX338-4365" fmla="*/ 1254945 w 6006665"/>
                        <a:gd name="connsiteY338-4366" fmla="*/ 2327003 h 3006470"/>
                        <a:gd name="connsiteX339-4367" fmla="*/ 1282214 w 6006665"/>
                        <a:gd name="connsiteY339-4368" fmla="*/ 2370180 h 3006470"/>
                        <a:gd name="connsiteX340-4369" fmla="*/ 1243582 w 6006665"/>
                        <a:gd name="connsiteY340-4370" fmla="*/ 2386087 h 3006470"/>
                        <a:gd name="connsiteX341-4371" fmla="*/ 1254945 w 6006665"/>
                        <a:gd name="connsiteY341-4372" fmla="*/ 2404267 h 3006470"/>
                        <a:gd name="connsiteX342-4373" fmla="*/ 1216313 w 6006665"/>
                        <a:gd name="connsiteY342-4374" fmla="*/ 2429264 h 3006470"/>
                        <a:gd name="connsiteX343-4375" fmla="*/ 1275397 w 6006665"/>
                        <a:gd name="connsiteY343-4376" fmla="*/ 2472441 h 3006470"/>
                        <a:gd name="connsiteX344-4377" fmla="*/ 1270852 w 6006665"/>
                        <a:gd name="connsiteY344-4378" fmla="*/ 2499711 h 3006470"/>
                        <a:gd name="connsiteX345-4379" fmla="*/ 1259108 w 6006665"/>
                        <a:gd name="connsiteY345-4380" fmla="*/ 2498732 h 3006470"/>
                        <a:gd name="connsiteX346-4381" fmla="*/ 1258945 w 6006665"/>
                        <a:gd name="connsiteY346-4382" fmla="*/ 2499711 h 3006470"/>
                        <a:gd name="connsiteX347-4383" fmla="*/ 1215644 w 6006665"/>
                        <a:gd name="connsiteY347-4384" fmla="*/ 2496102 h 3006470"/>
                        <a:gd name="connsiteX348-4385" fmla="*/ 1204950 w 6006665"/>
                        <a:gd name="connsiteY348-4386" fmla="*/ 2511073 h 3006470"/>
                        <a:gd name="connsiteX349-4387" fmla="*/ 1196495 w 6006665"/>
                        <a:gd name="connsiteY349-4388" fmla="*/ 2506241 h 3006470"/>
                        <a:gd name="connsiteX350-4389" fmla="*/ 1193043 w 6006665"/>
                        <a:gd name="connsiteY350-4390" fmla="*/ 2511073 h 3006470"/>
                        <a:gd name="connsiteX351-4391" fmla="*/ 1145322 w 6006665"/>
                        <a:gd name="connsiteY351-4392" fmla="*/ 2483803 h 3006470"/>
                        <a:gd name="connsiteX352-4393" fmla="*/ 1098145 w 6006665"/>
                        <a:gd name="connsiteY352-4394" fmla="*/ 2483803 h 3006470"/>
                        <a:gd name="connsiteX353-4395" fmla="*/ 1061785 w 6006665"/>
                        <a:gd name="connsiteY353-4396" fmla="*/ 2511073 h 3006470"/>
                        <a:gd name="connsiteX354-4397" fmla="*/ 1055322 w 6006665"/>
                        <a:gd name="connsiteY354-4398" fmla="*/ 2506990 h 3006470"/>
                        <a:gd name="connsiteX355-4399" fmla="*/ 1049878 w 6006665"/>
                        <a:gd name="connsiteY355-4400" fmla="*/ 2511073 h 3006470"/>
                        <a:gd name="connsiteX356-4401" fmla="*/ 1006701 w 6006665"/>
                        <a:gd name="connsiteY356-4402" fmla="*/ 2483803 h 3006470"/>
                        <a:gd name="connsiteX357-4403" fmla="*/ 924893 w 6006665"/>
                        <a:gd name="connsiteY357-4404" fmla="*/ 2447444 h 3006470"/>
                        <a:gd name="connsiteX358-4405" fmla="*/ 877716 w 6006665"/>
                        <a:gd name="connsiteY358-4406" fmla="*/ 2447444 h 3006470"/>
                        <a:gd name="connsiteX359-4407" fmla="*/ 802724 w 6006665"/>
                        <a:gd name="connsiteY359-4408" fmla="*/ 2511073 h 3006470"/>
                        <a:gd name="connsiteX360-4409" fmla="*/ 798179 w 6006665"/>
                        <a:gd name="connsiteY360-4410" fmla="*/ 2554250 h 3006470"/>
                        <a:gd name="connsiteX361-4411" fmla="*/ 787406 w 6006665"/>
                        <a:gd name="connsiteY361-4412" fmla="*/ 2543477 h 3006470"/>
                        <a:gd name="connsiteX362-4413" fmla="*/ 786272 w 6006665"/>
                        <a:gd name="connsiteY362-4414" fmla="*/ 2554250 h 3006470"/>
                        <a:gd name="connsiteX363-4415" fmla="*/ 756063 w 6006665"/>
                        <a:gd name="connsiteY363-4416" fmla="*/ 2524040 h 3006470"/>
                        <a:gd name="connsiteX364-4417" fmla="*/ 732278 w 6006665"/>
                        <a:gd name="connsiteY364-4418" fmla="*/ 2581519 h 3006470"/>
                        <a:gd name="connsiteX365-4419" fmla="*/ 743640 w 6006665"/>
                        <a:gd name="connsiteY365-4420" fmla="*/ 2590609 h 3006470"/>
                        <a:gd name="connsiteX366-4421" fmla="*/ 723188 w 6006665"/>
                        <a:gd name="connsiteY366-4422" fmla="*/ 2633786 h 3006470"/>
                        <a:gd name="connsiteX367-4423" fmla="*/ 747026 w 6006665"/>
                        <a:gd name="connsiteY367-4424" fmla="*/ 2670627 h 3006470"/>
                        <a:gd name="connsiteX368-4425" fmla="*/ 763548 w 6006665"/>
                        <a:gd name="connsiteY368-4426" fmla="*/ 2667873 h 3006470"/>
                        <a:gd name="connsiteX369-4427" fmla="*/ 764871 w 6006665"/>
                        <a:gd name="connsiteY369-4428" fmla="*/ 2669637 h 3006470"/>
                        <a:gd name="connsiteX370-4429" fmla="*/ 775455 w 6006665"/>
                        <a:gd name="connsiteY370-4430" fmla="*/ 2667873 h 3006470"/>
                        <a:gd name="connsiteX371-4431" fmla="*/ 802724 w 6006665"/>
                        <a:gd name="connsiteY371-4432" fmla="*/ 2704232 h 3006470"/>
                        <a:gd name="connsiteX372-4433" fmla="*/ 798179 w 6006665"/>
                        <a:gd name="connsiteY372-4434" fmla="*/ 2731502 h 3006470"/>
                        <a:gd name="connsiteX373-4435" fmla="*/ 818632 w 6006665"/>
                        <a:gd name="connsiteY373-4436" fmla="*/ 2742864 h 3006470"/>
                        <a:gd name="connsiteX374-4437" fmla="*/ 802724 w 6006665"/>
                        <a:gd name="connsiteY374-4438" fmla="*/ 2774679 h 3006470"/>
                        <a:gd name="connsiteX375-4439" fmla="*/ 766365 w 6006665"/>
                        <a:gd name="connsiteY375-4440" fmla="*/ 2779224 h 3006470"/>
                        <a:gd name="connsiteX376-4441" fmla="*/ 727733 w 6006665"/>
                        <a:gd name="connsiteY376-4442" fmla="*/ 2838308 h 3006470"/>
                        <a:gd name="connsiteX377-4443" fmla="*/ 759548 w 6006665"/>
                        <a:gd name="connsiteY377-4444" fmla="*/ 2881485 h 3006470"/>
                        <a:gd name="connsiteX378-4445" fmla="*/ 759548 w 6006665"/>
                        <a:gd name="connsiteY378-4446" fmla="*/ 2920116 h 3006470"/>
                        <a:gd name="connsiteX379-4447" fmla="*/ 798179 w 6006665"/>
                        <a:gd name="connsiteY379-4448" fmla="*/ 2979201 h 3006470"/>
                        <a:gd name="connsiteX380-4449" fmla="*/ 775455 w 6006665"/>
                        <a:gd name="connsiteY380-4450" fmla="*/ 2995108 h 3006470"/>
                        <a:gd name="connsiteX381-4451" fmla="*/ 770910 w 6006665"/>
                        <a:gd name="connsiteY381-4452" fmla="*/ 3006470 h 3006470"/>
                        <a:gd name="connsiteX382-4453" fmla="*/ 759003 w 6006665"/>
                        <a:gd name="connsiteY382-4454" fmla="*/ 3006470 h 3006470"/>
                        <a:gd name="connsiteX383-4455" fmla="*/ 755003 w 6006665"/>
                        <a:gd name="connsiteY383-4456" fmla="*/ 3006470 h 3006470"/>
                        <a:gd name="connsiteX384-4457" fmla="*/ 743096 w 6006665"/>
                        <a:gd name="connsiteY384-4458" fmla="*/ 3006470 h 3006470"/>
                        <a:gd name="connsiteX385-4459" fmla="*/ 715826 w 6006665"/>
                        <a:gd name="connsiteY385-4460" fmla="*/ 2972383 h 3006470"/>
                        <a:gd name="connsiteX386-4461" fmla="*/ 704464 w 6006665"/>
                        <a:gd name="connsiteY386-4462" fmla="*/ 2972383 h 3006470"/>
                        <a:gd name="connsiteX387-4463" fmla="*/ 684012 w 6006665"/>
                        <a:gd name="connsiteY387-4464" fmla="*/ 2963293 h 3006470"/>
                        <a:gd name="connsiteX388-4465" fmla="*/ 672649 w 6006665"/>
                        <a:gd name="connsiteY388-4466" fmla="*/ 2940569 h 3006470"/>
                        <a:gd name="connsiteX389-4467" fmla="*/ 645222 w 6006665"/>
                        <a:gd name="connsiteY389-4468" fmla="*/ 2932732 h 3006470"/>
                        <a:gd name="connsiteX390-4469" fmla="*/ 625472 w 6006665"/>
                        <a:gd name="connsiteY390-4470" fmla="*/ 2936024 h 3006470"/>
                        <a:gd name="connsiteX391-4471" fmla="*/ 623771 w 6006665"/>
                        <a:gd name="connsiteY391-4472" fmla="*/ 2934323 h 3006470"/>
                        <a:gd name="connsiteX392-4473" fmla="*/ 613565 w 6006665"/>
                        <a:gd name="connsiteY392-4474" fmla="*/ 2936024 h 3006470"/>
                        <a:gd name="connsiteX393-4475" fmla="*/ 609020 w 6006665"/>
                        <a:gd name="connsiteY393-4476" fmla="*/ 2931479 h 3006470"/>
                        <a:gd name="connsiteX394-4477" fmla="*/ 559026 w 6006665"/>
                        <a:gd name="connsiteY394-4478" fmla="*/ 2904209 h 3006470"/>
                        <a:gd name="connsiteX395-4479" fmla="*/ 506760 w 6006665"/>
                        <a:gd name="connsiteY395-4480" fmla="*/ 2897392 h 3006470"/>
                        <a:gd name="connsiteX396-4481" fmla="*/ 483280 w 6006665"/>
                        <a:gd name="connsiteY396-4482" fmla="*/ 2890683 h 3006470"/>
                        <a:gd name="connsiteX397-4483" fmla="*/ 480035 w 6006665"/>
                        <a:gd name="connsiteY397-4484" fmla="*/ 2892847 h 3006470"/>
                        <a:gd name="connsiteX398-4485" fmla="*/ 475042 w 6006665"/>
                        <a:gd name="connsiteY398-4486" fmla="*/ 2888329 h 3006470"/>
                        <a:gd name="connsiteX399-4487" fmla="*/ 474945 w 6006665"/>
                        <a:gd name="connsiteY399-4488" fmla="*/ 2888302 h 3006470"/>
                        <a:gd name="connsiteX400-4489" fmla="*/ 468128 w 6006665"/>
                        <a:gd name="connsiteY400-4490" fmla="*/ 2892847 h 3006470"/>
                        <a:gd name="connsiteX401-4491" fmla="*/ 420406 w 6006665"/>
                        <a:gd name="connsiteY401-4492" fmla="*/ 2849670 h 3006470"/>
                        <a:gd name="connsiteX402-4493" fmla="*/ 381774 w 6006665"/>
                        <a:gd name="connsiteY402-4494" fmla="*/ 2833763 h 3006470"/>
                        <a:gd name="connsiteX403-4495" fmla="*/ 349960 w 6006665"/>
                        <a:gd name="connsiteY403-4496" fmla="*/ 2801948 h 3006470"/>
                        <a:gd name="connsiteX404-4497" fmla="*/ 377229 w 6006665"/>
                        <a:gd name="connsiteY404-4498" fmla="*/ 2795131 h 3006470"/>
                        <a:gd name="connsiteX405-4499" fmla="*/ 404499 w 6006665"/>
                        <a:gd name="connsiteY405-4500" fmla="*/ 2747409 h 3006470"/>
                        <a:gd name="connsiteX406-4501" fmla="*/ 388591 w 6006665"/>
                        <a:gd name="connsiteY406-4502" fmla="*/ 2731502 h 3006470"/>
                        <a:gd name="connsiteX407-4503" fmla="*/ 440858 w 6006665"/>
                        <a:gd name="connsiteY407-4504" fmla="*/ 2704232 h 3006470"/>
                        <a:gd name="connsiteX408-4505" fmla="*/ 440858 w 6006665"/>
                        <a:gd name="connsiteY408-4506" fmla="*/ 2701176 h 3006470"/>
                        <a:gd name="connsiteX409-4507" fmla="*/ 416406 w 6006665"/>
                        <a:gd name="connsiteY409-4508" fmla="*/ 2704232 h 3006470"/>
                        <a:gd name="connsiteX410-4509" fmla="*/ 416406 w 6006665"/>
                        <a:gd name="connsiteY410-4510" fmla="*/ 2702744 h 3006470"/>
                        <a:gd name="connsiteX411-4511" fmla="*/ 404499 w 6006665"/>
                        <a:gd name="connsiteY411-4512" fmla="*/ 2704232 h 3006470"/>
                        <a:gd name="connsiteX412-4513" fmla="*/ 404499 w 6006665"/>
                        <a:gd name="connsiteY412-4514" fmla="*/ 2683780 h 3006470"/>
                        <a:gd name="connsiteX413-4515" fmla="*/ 424951 w 6006665"/>
                        <a:gd name="connsiteY413-4516" fmla="*/ 2667873 h 3006470"/>
                        <a:gd name="connsiteX414-4517" fmla="*/ 463583 w 6006665"/>
                        <a:gd name="connsiteY414-4518" fmla="*/ 2661056 h 3006470"/>
                        <a:gd name="connsiteX415-4519" fmla="*/ 468128 w 6006665"/>
                        <a:gd name="connsiteY415-4520" fmla="*/ 2645148 h 3006470"/>
                        <a:gd name="connsiteX416-4521" fmla="*/ 456765 w 6006665"/>
                        <a:gd name="connsiteY416-4522" fmla="*/ 2613334 h 3006470"/>
                        <a:gd name="connsiteX417-4523" fmla="*/ 474945 w 6006665"/>
                        <a:gd name="connsiteY417-4524" fmla="*/ 2586064 h 3006470"/>
                        <a:gd name="connsiteX418-4525" fmla="*/ 474945 w 6006665"/>
                        <a:gd name="connsiteY418-4526" fmla="*/ 2565612 h 3006470"/>
                        <a:gd name="connsiteX419-4527" fmla="*/ 420406 w 6006665"/>
                        <a:gd name="connsiteY419-4528" fmla="*/ 2547432 h 3006470"/>
                        <a:gd name="connsiteX420-4529" fmla="*/ 409588 w 6006665"/>
                        <a:gd name="connsiteY420-4530" fmla="*/ 2547432 h 3006470"/>
                        <a:gd name="connsiteX421-4531" fmla="*/ 397681 w 6006665"/>
                        <a:gd name="connsiteY421-4532" fmla="*/ 2547432 h 3006470"/>
                        <a:gd name="connsiteX422-4533" fmla="*/ 379485 w 6006665"/>
                        <a:gd name="connsiteY422-4534" fmla="*/ 2525193 h 3006470"/>
                        <a:gd name="connsiteX423-4535" fmla="*/ 357322 w 6006665"/>
                        <a:gd name="connsiteY423-4536" fmla="*/ 2531525 h 3006470"/>
                        <a:gd name="connsiteX424-4537" fmla="*/ 352842 w 6006665"/>
                        <a:gd name="connsiteY424-4538" fmla="*/ 2529403 h 3006470"/>
                        <a:gd name="connsiteX425-4539" fmla="*/ 345415 w 6006665"/>
                        <a:gd name="connsiteY425-4540" fmla="*/ 2531525 h 3006470"/>
                        <a:gd name="connsiteX426-4541" fmla="*/ 302238 w 6006665"/>
                        <a:gd name="connsiteY426-4542" fmla="*/ 2511073 h 3006470"/>
                        <a:gd name="connsiteX427-4543" fmla="*/ 302238 w 6006665"/>
                        <a:gd name="connsiteY427-4544" fmla="*/ 2499711 h 3006470"/>
                        <a:gd name="connsiteX428-4545" fmla="*/ 286331 w 6006665"/>
                        <a:gd name="connsiteY428-4546" fmla="*/ 2472441 h 3006470"/>
                        <a:gd name="connsiteX429-4547" fmla="*/ 270968 w 6006665"/>
                        <a:gd name="connsiteY429-4548" fmla="*/ 2472441 h 3006470"/>
                        <a:gd name="connsiteX430-4549" fmla="*/ 259061 w 6006665"/>
                        <a:gd name="connsiteY430-4550" fmla="*/ 2472441 h 3006470"/>
                        <a:gd name="connsiteX431-4551" fmla="*/ 254516 w 6006665"/>
                        <a:gd name="connsiteY431-4552" fmla="*/ 2456534 h 3006470"/>
                        <a:gd name="connsiteX432-4553" fmla="*/ 263606 w 6006665"/>
                        <a:gd name="connsiteY432-4554" fmla="*/ 2440627 h 3006470"/>
                        <a:gd name="connsiteX433-4555" fmla="*/ 243991 w 6006665"/>
                        <a:gd name="connsiteY433-4556" fmla="*/ 2410114 h 3006470"/>
                        <a:gd name="connsiteX434-4557" fmla="*/ 216429 w 6006665"/>
                        <a:gd name="connsiteY434-4558" fmla="*/ 2413357 h 3006470"/>
                        <a:gd name="connsiteX435-4559" fmla="*/ 212956 w 6006665"/>
                        <a:gd name="connsiteY435-4560" fmla="*/ 2412365 h 3006470"/>
                        <a:gd name="connsiteX436-4561" fmla="*/ 204522 w 6006665"/>
                        <a:gd name="connsiteY436-4562" fmla="*/ 2413357 h 3006470"/>
                        <a:gd name="connsiteX437-4563" fmla="*/ 199623 w 6006665"/>
                        <a:gd name="connsiteY437-4564" fmla="*/ 2411957 h 3006470"/>
                        <a:gd name="connsiteX438-4565" fmla="*/ 195977 w 6006665"/>
                        <a:gd name="connsiteY438-4566" fmla="*/ 2424719 h 3006470"/>
                        <a:gd name="connsiteX439-4567" fmla="*/ 184968 w 6006665"/>
                        <a:gd name="connsiteY439-4568" fmla="*/ 2421574 h 3006470"/>
                        <a:gd name="connsiteX440-4569" fmla="*/ 184070 w 6006665"/>
                        <a:gd name="connsiteY440-4570" fmla="*/ 2424719 h 3006470"/>
                        <a:gd name="connsiteX441-4571" fmla="*/ 168163 w 6006665"/>
                        <a:gd name="connsiteY441-4572" fmla="*/ 2420184 h 3006470"/>
                        <a:gd name="connsiteX442-4573" fmla="*/ 156800 w 6006665"/>
                        <a:gd name="connsiteY442-4574" fmla="*/ 2381542 h 3006470"/>
                        <a:gd name="connsiteX443-4575" fmla="*/ 152255 w 6006665"/>
                        <a:gd name="connsiteY443-4576" fmla="*/ 2365635 h 3006470"/>
                        <a:gd name="connsiteX444-4577" fmla="*/ 156800 w 6006665"/>
                        <a:gd name="connsiteY444-4578" fmla="*/ 2361090 h 3006470"/>
                        <a:gd name="connsiteX445-4579" fmla="*/ 168707 w 6006665"/>
                        <a:gd name="connsiteY445-4580" fmla="*/ 2361090 h 3006470"/>
                        <a:gd name="connsiteX446-4581" fmla="*/ 188615 w 6006665"/>
                        <a:gd name="connsiteY446-4582" fmla="*/ 2361090 h 3006470"/>
                        <a:gd name="connsiteX447-4583" fmla="*/ 199977 w 6006665"/>
                        <a:gd name="connsiteY447-4584" fmla="*/ 2349728 h 3006470"/>
                        <a:gd name="connsiteX448-4585" fmla="*/ 188615 w 6006665"/>
                        <a:gd name="connsiteY448-4586" fmla="*/ 2327003 h 3006470"/>
                        <a:gd name="connsiteX449-4587" fmla="*/ 168163 w 6006665"/>
                        <a:gd name="connsiteY449-4588" fmla="*/ 2317914 h 3006470"/>
                        <a:gd name="connsiteX450-4589" fmla="*/ 168163 w 6006665"/>
                        <a:gd name="connsiteY450-4590" fmla="*/ 2311096 h 3006470"/>
                        <a:gd name="connsiteX451-4591" fmla="*/ 152255 w 6006665"/>
                        <a:gd name="connsiteY451-4592" fmla="*/ 2295189 h 3006470"/>
                        <a:gd name="connsiteX452-4593" fmla="*/ 129531 w 6006665"/>
                        <a:gd name="connsiteY452-4594" fmla="*/ 2258829 h 3006470"/>
                        <a:gd name="connsiteX453-4595" fmla="*/ 140893 w 6006665"/>
                        <a:gd name="connsiteY453-4596" fmla="*/ 2236105 h 3006470"/>
                        <a:gd name="connsiteX454-4597" fmla="*/ 136348 w 6006665"/>
                        <a:gd name="connsiteY454-4598" fmla="*/ 2208835 h 3006470"/>
                        <a:gd name="connsiteX455-4599" fmla="*/ 103789 w 6006665"/>
                        <a:gd name="connsiteY455-4600" fmla="*/ 2195428 h 3006470"/>
                        <a:gd name="connsiteX456-4601" fmla="*/ 93716 w 6006665"/>
                        <a:gd name="connsiteY456-4602" fmla="*/ 2199745 h 3006470"/>
                        <a:gd name="connsiteX457-4603" fmla="*/ 91868 w 6006665"/>
                        <a:gd name="connsiteY457-4604" fmla="*/ 2195434 h 3006470"/>
                        <a:gd name="connsiteX458-4605" fmla="*/ 81809 w 6006665"/>
                        <a:gd name="connsiteY458-4606" fmla="*/ 2199745 h 3006470"/>
                        <a:gd name="connsiteX459-4607" fmla="*/ 74992 w 6006665"/>
                        <a:gd name="connsiteY459-4608" fmla="*/ 2183838 h 3006470"/>
                        <a:gd name="connsiteX460-4609" fmla="*/ 34087 w 6006665"/>
                        <a:gd name="connsiteY460-4610" fmla="*/ 2172476 h 3006470"/>
                        <a:gd name="connsiteX461-4611" fmla="*/ 22725 w 6006665"/>
                        <a:gd name="connsiteY461-4612" fmla="*/ 2129299 h 3006470"/>
                        <a:gd name="connsiteX462-4613" fmla="*/ 22725 w 6006665"/>
                        <a:gd name="connsiteY462-4614" fmla="*/ 2097484 h 3006470"/>
                        <a:gd name="connsiteX463-4615" fmla="*/ 0 w 6006665"/>
                        <a:gd name="connsiteY463-4616" fmla="*/ 2081577 h 3006470"/>
                        <a:gd name="connsiteX464-4617" fmla="*/ 15907 w 6006665"/>
                        <a:gd name="connsiteY464-4618" fmla="*/ 2058853 h 3006470"/>
                        <a:gd name="connsiteX465-4619" fmla="*/ 6818 w 6006665"/>
                        <a:gd name="connsiteY465-4620" fmla="*/ 1995224 h 3006470"/>
                        <a:gd name="connsiteX466-4621" fmla="*/ 34087 w 6006665"/>
                        <a:gd name="connsiteY466-4622" fmla="*/ 1952047 h 3006470"/>
                        <a:gd name="connsiteX467-4623" fmla="*/ 27270 w 6006665"/>
                        <a:gd name="connsiteY467-4624" fmla="*/ 1940685 h 3006470"/>
                        <a:gd name="connsiteX468-4625" fmla="*/ 70447 w 6006665"/>
                        <a:gd name="connsiteY468-4626" fmla="*/ 1902053 h 3006470"/>
                        <a:gd name="connsiteX469-4627" fmla="*/ 27270 w 6006665"/>
                        <a:gd name="connsiteY469-4628" fmla="*/ 1865693 h 3006470"/>
                        <a:gd name="connsiteX470-4629" fmla="*/ 109078 w 6006665"/>
                        <a:gd name="connsiteY470-4630" fmla="*/ 1767977 h 3006470"/>
                        <a:gd name="connsiteX471-4631" fmla="*/ 145438 w 6006665"/>
                        <a:gd name="connsiteY471-4632" fmla="*/ 1724800 h 3006470"/>
                        <a:gd name="connsiteX472-4633" fmla="*/ 156800 w 6006665"/>
                        <a:gd name="connsiteY472-4634" fmla="*/ 1681624 h 3006470"/>
                        <a:gd name="connsiteX473-4635" fmla="*/ 102261 w 6006665"/>
                        <a:gd name="connsiteY473-4636" fmla="*/ 1629357 h 3006470"/>
                        <a:gd name="connsiteX474-4637" fmla="*/ 118168 w 6006665"/>
                        <a:gd name="connsiteY474-4638" fmla="*/ 1574818 h 3006470"/>
                        <a:gd name="connsiteX475-4639" fmla="*/ 86354 w 6006665"/>
                        <a:gd name="connsiteY475-4640" fmla="*/ 1511189 h 3006470"/>
                        <a:gd name="connsiteX476-4641" fmla="*/ 109078 w 6006665"/>
                        <a:gd name="connsiteY476-4642" fmla="*/ 1436197 h 3006470"/>
                        <a:gd name="connsiteX477-4643" fmla="*/ 70447 w 6006665"/>
                        <a:gd name="connsiteY477-4644" fmla="*/ 1333936 h 3006470"/>
                        <a:gd name="connsiteX478-4645" fmla="*/ 102261 w 6006665"/>
                        <a:gd name="connsiteY478-4646" fmla="*/ 1263490 h 3006470"/>
                        <a:gd name="connsiteX479-4647" fmla="*/ 43177 w 6006665"/>
                        <a:gd name="connsiteY479-4648" fmla="*/ 1197589 h 3006470"/>
                        <a:gd name="connsiteX480-4649" fmla="*/ 49994 w 6006665"/>
                        <a:gd name="connsiteY480-4650" fmla="*/ 1122597 h 3006470"/>
                        <a:gd name="connsiteX481-4651" fmla="*/ 81809 w 6006665"/>
                        <a:gd name="connsiteY481-4652" fmla="*/ 1118052 h 3006470"/>
                        <a:gd name="connsiteX482-4653" fmla="*/ 145438 w 6006665"/>
                        <a:gd name="connsiteY482-4654" fmla="*/ 1074876 h 3006470"/>
                        <a:gd name="connsiteX483-4655" fmla="*/ 184070 w 6006665"/>
                        <a:gd name="connsiteY483-4656" fmla="*/ 1036244 h 3006470"/>
                        <a:gd name="connsiteX484-4657" fmla="*/ 189699 w 6006665"/>
                        <a:gd name="connsiteY484-4658" fmla="*/ 1042522 h 3006470"/>
                        <a:gd name="connsiteX485-4659" fmla="*/ 195977 w 6006665"/>
                        <a:gd name="connsiteY485-4660" fmla="*/ 1036244 h 3006470"/>
                        <a:gd name="connsiteX486-4661" fmla="*/ 255061 w 6006665"/>
                        <a:gd name="connsiteY486-4662" fmla="*/ 1102145 h 3006470"/>
                        <a:gd name="connsiteX487-4663" fmla="*/ 350504 w 6006665"/>
                        <a:gd name="connsiteY487-4664" fmla="*/ 1122597 h 3006470"/>
                        <a:gd name="connsiteX488-4665" fmla="*/ 491397 w 6006665"/>
                        <a:gd name="connsiteY488-4666" fmla="*/ 1236221 h 3006470"/>
                        <a:gd name="connsiteX489-4667" fmla="*/ 523211 w 6006665"/>
                        <a:gd name="connsiteY489-4668" fmla="*/ 1283942 h 3006470"/>
                        <a:gd name="connsiteX490-4669" fmla="*/ 523211 w 6006665"/>
                        <a:gd name="connsiteY490-4670" fmla="*/ 1343026 h 3006470"/>
                        <a:gd name="connsiteX491-4671" fmla="*/ 486852 w 6006665"/>
                        <a:gd name="connsiteY491-4672" fmla="*/ 1397565 h 3006470"/>
                        <a:gd name="connsiteX492-4673" fmla="*/ 420951 w 6006665"/>
                        <a:gd name="connsiteY492-4674" fmla="*/ 1418018 h 3006470"/>
                        <a:gd name="connsiteX493-4675" fmla="*/ 415909 w 6006665"/>
                        <a:gd name="connsiteY493-4676" fmla="*/ 1415887 h 3006470"/>
                        <a:gd name="connsiteX494-4677" fmla="*/ 409044 w 6006665"/>
                        <a:gd name="connsiteY494-4678" fmla="*/ 1418018 h 3006470"/>
                        <a:gd name="connsiteX495-4679" fmla="*/ 252950 w 6006665"/>
                        <a:gd name="connsiteY495-4680" fmla="*/ 1352062 h 3006470"/>
                        <a:gd name="connsiteX496-4681" fmla="*/ 232336 w 6006665"/>
                        <a:gd name="connsiteY496-4682" fmla="*/ 1358934 h 3006470"/>
                        <a:gd name="connsiteX497-4683" fmla="*/ 291420 w 6006665"/>
                        <a:gd name="connsiteY497-4684" fmla="*/ 1429380 h 3006470"/>
                        <a:gd name="connsiteX498-4685" fmla="*/ 291420 w 6006665"/>
                        <a:gd name="connsiteY498-4686" fmla="*/ 1468012 h 3006470"/>
                        <a:gd name="connsiteX499-4687" fmla="*/ 298238 w 6006665"/>
                        <a:gd name="connsiteY499-4688" fmla="*/ 1554366 h 3006470"/>
                        <a:gd name="connsiteX500-4689" fmla="*/ 345959 w 6006665"/>
                        <a:gd name="connsiteY500-4690" fmla="*/ 1586180 h 3006470"/>
                        <a:gd name="connsiteX501-4691" fmla="*/ 362087 w 6006665"/>
                        <a:gd name="connsiteY501-4692" fmla="*/ 1595588 h 3006470"/>
                        <a:gd name="connsiteX502-4693" fmla="*/ 365867 w 6006665"/>
                        <a:gd name="connsiteY502-4694" fmla="*/ 1563455 h 3006470"/>
                        <a:gd name="connsiteX503-4695" fmla="*/ 345415 w 6006665"/>
                        <a:gd name="connsiteY503-4696" fmla="*/ 1527096 h 3006470"/>
                        <a:gd name="connsiteX504-4697" fmla="*/ 365867 w 6006665"/>
                        <a:gd name="connsiteY504-4698" fmla="*/ 1495281 h 3006470"/>
                        <a:gd name="connsiteX505-4699" fmla="*/ 374560 w 6006665"/>
                        <a:gd name="connsiteY505-4700" fmla="*/ 1500280 h 3006470"/>
                        <a:gd name="connsiteX506-4701" fmla="*/ 377774 w 6006665"/>
                        <a:gd name="connsiteY506-4702" fmla="*/ 1495281 h 3006470"/>
                        <a:gd name="connsiteX507-4703" fmla="*/ 461933 w 6006665"/>
                        <a:gd name="connsiteY507-4704" fmla="*/ 1543673 h 3006470"/>
                        <a:gd name="connsiteX508-4705" fmla="*/ 484035 w 6006665"/>
                        <a:gd name="connsiteY508-4706" fmla="*/ 1527096 h 3006470"/>
                        <a:gd name="connsiteX509-4707" fmla="*/ 463583 w 6006665"/>
                        <a:gd name="connsiteY509-4708" fmla="*/ 1461194 h 3006470"/>
                        <a:gd name="connsiteX510-4709" fmla="*/ 549936 w 6006665"/>
                        <a:gd name="connsiteY510-4710" fmla="*/ 1374841 h 3006470"/>
                        <a:gd name="connsiteX511-4711" fmla="*/ 559742 w 6006665"/>
                        <a:gd name="connsiteY511-4712" fmla="*/ 1376942 h 3006470"/>
                        <a:gd name="connsiteX512-4713" fmla="*/ 561843 w 6006665"/>
                        <a:gd name="connsiteY512-4714" fmla="*/ 1374841 h 3006470"/>
                        <a:gd name="connsiteX513-4715" fmla="*/ 593658 w 6006665"/>
                        <a:gd name="connsiteY513-4716" fmla="*/ 1381658 h 3006470"/>
                        <a:gd name="connsiteX514-4717" fmla="*/ 620945 w 6006665"/>
                        <a:gd name="connsiteY514-4718" fmla="*/ 1405535 h 3006470"/>
                        <a:gd name="connsiteX515-4719" fmla="*/ 640835 w 6006665"/>
                        <a:gd name="connsiteY515-4720" fmla="*/ 1349844 h 3006470"/>
                        <a:gd name="connsiteX516-4721" fmla="*/ 609020 w 6006665"/>
                        <a:gd name="connsiteY516-4722" fmla="*/ 1295305 h 3006470"/>
                        <a:gd name="connsiteX517-4723" fmla="*/ 624928 w 6006665"/>
                        <a:gd name="connsiteY517-4724" fmla="*/ 1236221 h 3006470"/>
                        <a:gd name="connsiteX518-4725" fmla="*/ 597658 w 6006665"/>
                        <a:gd name="connsiteY518-4726" fmla="*/ 1177136 h 3006470"/>
                        <a:gd name="connsiteX519-4727" fmla="*/ 611562 w 6006665"/>
                        <a:gd name="connsiteY519-4728" fmla="*/ 1181462 h 3006470"/>
                        <a:gd name="connsiteX520-4729" fmla="*/ 609565 w 6006665"/>
                        <a:gd name="connsiteY520-4730" fmla="*/ 1177136 h 3006470"/>
                        <a:gd name="connsiteX521-4731" fmla="*/ 711826 w 6006665"/>
                        <a:gd name="connsiteY521-4732" fmla="*/ 1208951 h 3006470"/>
                        <a:gd name="connsiteX522-4733" fmla="*/ 732278 w 6006665"/>
                        <a:gd name="connsiteY522-4734" fmla="*/ 1263490 h 3006470"/>
                        <a:gd name="connsiteX523-4735" fmla="*/ 684556 w 6006665"/>
                        <a:gd name="connsiteY523-4736" fmla="*/ 1274852 h 3006470"/>
                        <a:gd name="connsiteX524-4737" fmla="*/ 684556 w 6006665"/>
                        <a:gd name="connsiteY524-4738" fmla="*/ 1327119 h 3006470"/>
                        <a:gd name="connsiteX525-4739" fmla="*/ 713309 w 6006665"/>
                        <a:gd name="connsiteY525-4740" fmla="*/ 1355872 h 3006470"/>
                        <a:gd name="connsiteX526-4741" fmla="*/ 763548 w 6006665"/>
                        <a:gd name="connsiteY526-4742" fmla="*/ 1338481 h 3006470"/>
                        <a:gd name="connsiteX527-4743" fmla="*/ 770365 w 6006665"/>
                        <a:gd name="connsiteY527-4744" fmla="*/ 1279397 h 3006470"/>
                        <a:gd name="connsiteX528-4745" fmla="*/ 845357 w 6006665"/>
                        <a:gd name="connsiteY528-4746" fmla="*/ 1231676 h 3006470"/>
                        <a:gd name="connsiteX529-4747" fmla="*/ 972614 w 6006665"/>
                        <a:gd name="connsiteY529-4748" fmla="*/ 1145322 h 3006470"/>
                        <a:gd name="connsiteX530-4749" fmla="*/ 982566 w 6006665"/>
                        <a:gd name="connsiteY530-4750" fmla="*/ 1146649 h 3006470"/>
                        <a:gd name="connsiteX531-4751" fmla="*/ 984521 w 6006665"/>
                        <a:gd name="connsiteY531-4752" fmla="*/ 1145322 h 3006470"/>
                        <a:gd name="connsiteX532-4753" fmla="*/ 1018608 w 6006665"/>
                        <a:gd name="connsiteY532-4754" fmla="*/ 1149867 h 3006470"/>
                        <a:gd name="connsiteX533-4755" fmla="*/ 979977 w 6006665"/>
                        <a:gd name="connsiteY533-4756" fmla="*/ 1213496 h 3006470"/>
                        <a:gd name="connsiteX534-4757" fmla="*/ 1012666 w 6006665"/>
                        <a:gd name="connsiteY534-4758" fmla="*/ 1218657 h 3006470"/>
                        <a:gd name="connsiteX535-4759" fmla="*/ 1038516 w 6006665"/>
                        <a:gd name="connsiteY535-4760" fmla="*/ 1188499 h 3006470"/>
                        <a:gd name="connsiteX536-4761" fmla="*/ 1050423 w 6006665"/>
                        <a:gd name="connsiteY536-4762" fmla="*/ 1188499 h 3006470"/>
                        <a:gd name="connsiteX537-4763" fmla="*/ 1108962 w 6006665"/>
                        <a:gd name="connsiteY537-4764" fmla="*/ 1188499 h 3006470"/>
                        <a:gd name="connsiteX538-4765" fmla="*/ 1161229 w 6006665"/>
                        <a:gd name="connsiteY538-4766" fmla="*/ 1145322 h 3006470"/>
                        <a:gd name="connsiteX539-4767" fmla="*/ 1165711 w 6006665"/>
                        <a:gd name="connsiteY539-4768" fmla="*/ 1151456 h 3006470"/>
                        <a:gd name="connsiteX540-4769" fmla="*/ 1173136 w 6006665"/>
                        <a:gd name="connsiteY540-4770" fmla="*/ 1145322 h 3006470"/>
                        <a:gd name="connsiteX541-4771" fmla="*/ 1210035 w 6006665"/>
                        <a:gd name="connsiteY541-4772" fmla="*/ 1195815 h 3006470"/>
                        <a:gd name="connsiteX542-4773" fmla="*/ 1247583 w 6006665"/>
                        <a:gd name="connsiteY542-4774" fmla="*/ 1138505 h 3006470"/>
                        <a:gd name="connsiteX543-4775" fmla="*/ 1211223 w 6006665"/>
                        <a:gd name="connsiteY543-4776" fmla="*/ 1079421 h 3006470"/>
                        <a:gd name="connsiteX544-4777" fmla="*/ 1227130 w 6006665"/>
                        <a:gd name="connsiteY544-4778" fmla="*/ 1043061 h 3006470"/>
                        <a:gd name="connsiteX545-4779" fmla="*/ 1237665 w 6006665"/>
                        <a:gd name="connsiteY545-4780" fmla="*/ 1046199 h 3006470"/>
                        <a:gd name="connsiteX546-4781" fmla="*/ 1239037 w 6006665"/>
                        <a:gd name="connsiteY546-4782" fmla="*/ 1043061 h 3006470"/>
                        <a:gd name="connsiteX547-4783" fmla="*/ 1345843 w 6006665"/>
                        <a:gd name="connsiteY547-4784" fmla="*/ 1074876 h 3006470"/>
                        <a:gd name="connsiteX548-4785" fmla="*/ 1400382 w 6006665"/>
                        <a:gd name="connsiteY548-4786" fmla="*/ 1106690 h 3006470"/>
                        <a:gd name="connsiteX549-4787" fmla="*/ 1519756 w 6006665"/>
                        <a:gd name="connsiteY549-4788" fmla="*/ 1213274 h 3006470"/>
                        <a:gd name="connsiteX550-4789" fmla="*/ 1543003 w 6006665"/>
                        <a:gd name="connsiteY550-4790" fmla="*/ 1172592 h 3006470"/>
                        <a:gd name="connsiteX551-4791" fmla="*/ 1506643 w 6006665"/>
                        <a:gd name="connsiteY551-4792" fmla="*/ 1118052 h 3006470"/>
                        <a:gd name="connsiteX552-4793" fmla="*/ 1506643 w 6006665"/>
                        <a:gd name="connsiteY552-4794" fmla="*/ 1095328 h 3006470"/>
                        <a:gd name="connsiteX553-4795" fmla="*/ 1463467 w 6006665"/>
                        <a:gd name="connsiteY553-4796" fmla="*/ 1086238 h 3006470"/>
                        <a:gd name="connsiteX554-4797" fmla="*/ 1472556 w 6006665"/>
                        <a:gd name="connsiteY554-4798" fmla="*/ 1036244 h 3006470"/>
                        <a:gd name="connsiteX555-4799" fmla="*/ 1452104 w 6006665"/>
                        <a:gd name="connsiteY555-4800" fmla="*/ 949890 h 3006470"/>
                        <a:gd name="connsiteX556-4801" fmla="*/ 1452104 w 6006665"/>
                        <a:gd name="connsiteY556-4802" fmla="*/ 913531 h 3006470"/>
                        <a:gd name="connsiteX557-4803" fmla="*/ 1522551 w 6006665"/>
                        <a:gd name="connsiteY557-4804" fmla="*/ 811270 h 3006470"/>
                        <a:gd name="connsiteX558-4805" fmla="*/ 1543003 w 6006665"/>
                        <a:gd name="connsiteY558-4806" fmla="*/ 697647 h 3006470"/>
                        <a:gd name="connsiteX559-4807" fmla="*/ 1570272 w 6006665"/>
                        <a:gd name="connsiteY559-4808" fmla="*/ 677194 h 3006470"/>
                        <a:gd name="connsiteX560-4809" fmla="*/ 1578688 w 6006665"/>
                        <a:gd name="connsiteY560-4810" fmla="*/ 679813 h 3006470"/>
                        <a:gd name="connsiteX561-4811" fmla="*/ 1582179 w 6006665"/>
                        <a:gd name="connsiteY561-4812" fmla="*/ 677194 h 3006470"/>
                        <a:gd name="connsiteX562-4813" fmla="*/ 1688985 w 6006665"/>
                        <a:gd name="connsiteY562-4814" fmla="*/ 983977 h 3006470"/>
                        <a:gd name="connsiteX563-4815" fmla="*/ 1679895 w 6006665"/>
                        <a:gd name="connsiteY563-4816" fmla="*/ 1129415 h 3006470"/>
                        <a:gd name="connsiteX564-4817" fmla="*/ 1723072 w 6006665"/>
                        <a:gd name="connsiteY564-4818" fmla="*/ 1193044 h 3006470"/>
                        <a:gd name="connsiteX565-4819" fmla="*/ 1704892 w 6006665"/>
                        <a:gd name="connsiteY565-4820" fmla="*/ 1256673 h 3006470"/>
                        <a:gd name="connsiteX566-4821" fmla="*/ 1636718 w 6006665"/>
                        <a:gd name="connsiteY566-4822" fmla="*/ 1393021 h 3006470"/>
                        <a:gd name="connsiteX567-4823" fmla="*/ 1662494 w 6006665"/>
                        <a:gd name="connsiteY567-4824" fmla="*/ 1399465 h 3006470"/>
                        <a:gd name="connsiteX568-4825" fmla="*/ 1677078 w 6006665"/>
                        <a:gd name="connsiteY568-4826" fmla="*/ 1370296 h 3006470"/>
                        <a:gd name="connsiteX569-4827" fmla="*/ 1720255 w 6006665"/>
                        <a:gd name="connsiteY569-4828" fmla="*/ 1349844 h 3006470"/>
                        <a:gd name="connsiteX570-4829" fmla="*/ 1731617 w 6006665"/>
                        <a:gd name="connsiteY570-4830" fmla="*/ 1299850 h 3006470"/>
                        <a:gd name="connsiteX571-4831" fmla="*/ 1758887 w 6006665"/>
                        <a:gd name="connsiteY571-4832" fmla="*/ 1256673 h 3006470"/>
                        <a:gd name="connsiteX572-4833" fmla="*/ 1736162 w 6006665"/>
                        <a:gd name="connsiteY572-4834" fmla="*/ 1197589 h 3006470"/>
                        <a:gd name="connsiteX573-4835" fmla="*/ 1758887 w 6006665"/>
                        <a:gd name="connsiteY573-4836" fmla="*/ 1133960 h 3006470"/>
                        <a:gd name="connsiteX574-4837" fmla="*/ 1715710 w 6006665"/>
                        <a:gd name="connsiteY574-4838" fmla="*/ 1122597 h 3006470"/>
                        <a:gd name="connsiteX575-4839" fmla="*/ 1704347 w 6006665"/>
                        <a:gd name="connsiteY575-4840" fmla="*/ 1070331 h 3006470"/>
                        <a:gd name="connsiteX576-4841" fmla="*/ 1736162 w 6006665"/>
                        <a:gd name="connsiteY576-4842" fmla="*/ 961252 h 3006470"/>
                        <a:gd name="connsiteX577-4843" fmla="*/ 1688440 w 6006665"/>
                        <a:gd name="connsiteY577-4844" fmla="*/ 865809 h 3006470"/>
                        <a:gd name="connsiteX578-4845" fmla="*/ 1752069 w 6006665"/>
                        <a:gd name="connsiteY578-4846" fmla="*/ 788545 h 3006470"/>
                        <a:gd name="connsiteX579-4847" fmla="*/ 1747524 w 6006665"/>
                        <a:gd name="connsiteY579-4848" fmla="*/ 704464 h 3006470"/>
                        <a:gd name="connsiteX580-4849" fmla="*/ 1763431 w 6006665"/>
                        <a:gd name="connsiteY580-4850" fmla="*/ 697647 h 3006470"/>
                        <a:gd name="connsiteX581-4851" fmla="*/ 1764877 w 6006665"/>
                        <a:gd name="connsiteY581-4852" fmla="*/ 702130 h 3006470"/>
                        <a:gd name="connsiteX582-4853" fmla="*/ 1775339 w 6006665"/>
                        <a:gd name="connsiteY582-4854" fmla="*/ 697647 h 3006470"/>
                        <a:gd name="connsiteX583-4855" fmla="*/ 1798063 w 6006665"/>
                        <a:gd name="connsiteY583-4856" fmla="*/ 768093 h 3006470"/>
                        <a:gd name="connsiteX584-4857" fmla="*/ 1791454 w 6006665"/>
                        <a:gd name="connsiteY584-4858" fmla="*/ 815304 h 3006470"/>
                        <a:gd name="connsiteX585-4859" fmla="*/ 1854330 w 6006665"/>
                        <a:gd name="connsiteY585-4860" fmla="*/ 772638 h 3006470"/>
                        <a:gd name="connsiteX586-4861" fmla="*/ 1931594 w 6006665"/>
                        <a:gd name="connsiteY586-4862" fmla="*/ 763548 h 3006470"/>
                        <a:gd name="connsiteX587-4863" fmla="*/ 1932772 w 6006665"/>
                        <a:gd name="connsiteY587-4864" fmla="*/ 764810 h 3006470"/>
                        <a:gd name="connsiteX588-4865" fmla="*/ 1943501 w 6006665"/>
                        <a:gd name="connsiteY588-4866" fmla="*/ 763548 h 3006470"/>
                        <a:gd name="connsiteX589-4867" fmla="*/ 1988608 w 6006665"/>
                        <a:gd name="connsiteY589-4868" fmla="*/ 811877 h 3006470"/>
                        <a:gd name="connsiteX590-4869" fmla="*/ 1963408 w 6006665"/>
                        <a:gd name="connsiteY590-4870" fmla="*/ 736278 h 3006470"/>
                        <a:gd name="connsiteX591-4871" fmla="*/ 1963408 w 6006665"/>
                        <a:gd name="connsiteY591-4872" fmla="*/ 595386 h 3006470"/>
                        <a:gd name="connsiteX592-4873" fmla="*/ 2027037 w 6006665"/>
                        <a:gd name="connsiteY592-4874" fmla="*/ 574934 h 3006470"/>
                        <a:gd name="connsiteX593-4875" fmla="*/ 2037269 w 6006665"/>
                        <a:gd name="connsiteY593-4876" fmla="*/ 575472 h 3006470"/>
                        <a:gd name="connsiteX594-4877" fmla="*/ 2038944 w 6006665"/>
                        <a:gd name="connsiteY594-4878" fmla="*/ 574934 h 3006470"/>
                        <a:gd name="connsiteX595-4879" fmla="*/ 2115414 w 6006665"/>
                        <a:gd name="connsiteY595-4880" fmla="*/ 578958 h 3006470"/>
                        <a:gd name="connsiteX596-4881" fmla="*/ 2192927 w 6006665"/>
                        <a:gd name="connsiteY596-4882" fmla="*/ 559026 h 3006470"/>
                        <a:gd name="connsiteX597-4883" fmla="*/ 2167930 w 6006665"/>
                        <a:gd name="connsiteY597-4884" fmla="*/ 493125 h 3006470"/>
                        <a:gd name="connsiteX598-4885" fmla="*/ 2204289 w 6006665"/>
                        <a:gd name="connsiteY598-4886" fmla="*/ 402226 h 3006470"/>
                        <a:gd name="connsiteX599-4887" fmla="*/ 2247466 w 6006665"/>
                        <a:gd name="connsiteY599-4888" fmla="*/ 397681 h 3006470"/>
                        <a:gd name="connsiteX600-4889" fmla="*/ 2317913 w 6006665"/>
                        <a:gd name="connsiteY600-4890" fmla="*/ 322690 h 3006470"/>
                        <a:gd name="connsiteX601-4891" fmla="*/ 2420183 w 6006665"/>
                        <a:gd name="connsiteY601-4892" fmla="*/ 304510 h 3006470"/>
                        <a:gd name="connsiteX602-4893" fmla="*/ 2429263 w 6006665"/>
                        <a:gd name="connsiteY602-4894" fmla="*/ 263606 h 3006470"/>
                        <a:gd name="connsiteX603-4895" fmla="*/ 2526979 w 6006665"/>
                        <a:gd name="connsiteY603-4896" fmla="*/ 252244 h 3006470"/>
                        <a:gd name="connsiteX604-4897" fmla="*/ 2528058 w 6006665"/>
                        <a:gd name="connsiteY604-4898" fmla="*/ 253503 h 3006470"/>
                        <a:gd name="connsiteX605-4899" fmla="*/ 2538886 w 6006665"/>
                        <a:gd name="connsiteY605-4900" fmla="*/ 252244 h 3006470"/>
                        <a:gd name="connsiteX606-4901" fmla="*/ 2560820 w 6006665"/>
                        <a:gd name="connsiteY606-4902" fmla="*/ 277833 h 3006470"/>
                        <a:gd name="connsiteX607-4903" fmla="*/ 2640602 w 6006665"/>
                        <a:gd name="connsiteY607-4904" fmla="*/ 202249 h 3006470"/>
                        <a:gd name="connsiteX608-4905" fmla="*/ 2652509 w 6006665"/>
                        <a:gd name="connsiteY608-4906" fmla="*/ 202249 h 3006470"/>
                        <a:gd name="connsiteX609-4907" fmla="*/ 2704231 w 6006665"/>
                        <a:gd name="connsiteY609-4908" fmla="*/ 202249 h 3006470"/>
                        <a:gd name="connsiteX610-4909" fmla="*/ 2715593 w 6006665"/>
                        <a:gd name="connsiteY610-4910" fmla="*/ 134075 h 3006470"/>
                        <a:gd name="connsiteX611-4911" fmla="*/ 2751953 w 6006665"/>
                        <a:gd name="connsiteY611-4912" fmla="*/ 68174 h 3006470"/>
                        <a:gd name="connsiteX612-4913" fmla="*/ 2838307 w 6006665"/>
                        <a:gd name="connsiteY612-4914" fmla="*/ 0 h 3006470"/>
                        <a:gd name="connsiteX0-4915" fmla="*/ 1791129 w 6006665"/>
                        <a:gd name="connsiteY0-4916" fmla="*/ 817622 h 3006470"/>
                        <a:gd name="connsiteX1-4917" fmla="*/ 1782156 w 6006665"/>
                        <a:gd name="connsiteY1-4918" fmla="*/ 881716 h 3006470"/>
                        <a:gd name="connsiteX2-4919" fmla="*/ 1809554 w 6006665"/>
                        <a:gd name="connsiteY2-4920" fmla="*/ 895415 h 3006470"/>
                        <a:gd name="connsiteX3-4921" fmla="*/ 1791129 w 6006665"/>
                        <a:gd name="connsiteY3-4922" fmla="*/ 817622 h 3006470"/>
                        <a:gd name="connsiteX4-4923" fmla="*/ 2838307 w 6006665"/>
                        <a:gd name="connsiteY4-4924" fmla="*/ 0 h 3006470"/>
                        <a:gd name="connsiteX5-4925" fmla="*/ 2844246 w 6006665"/>
                        <a:gd name="connsiteY5-4926" fmla="*/ 4711 h 3006470"/>
                        <a:gd name="connsiteX6-4927" fmla="*/ 2850213 w 6006665"/>
                        <a:gd name="connsiteY6-4928" fmla="*/ 0 h 3006470"/>
                        <a:gd name="connsiteX7-4929" fmla="*/ 2916115 w 6006665"/>
                        <a:gd name="connsiteY7-4930" fmla="*/ 52267 h 3006470"/>
                        <a:gd name="connsiteX8-4931" fmla="*/ 2861576 w 6006665"/>
                        <a:gd name="connsiteY8-4932" fmla="*/ 90899 h 3006470"/>
                        <a:gd name="connsiteX9-4933" fmla="*/ 2947929 w 6006665"/>
                        <a:gd name="connsiteY9-4934" fmla="*/ 118168 h 3006470"/>
                        <a:gd name="connsiteX10-4935" fmla="*/ 2957621 w 6006665"/>
                        <a:gd name="connsiteY10-4936" fmla="*/ 186006 h 3006470"/>
                        <a:gd name="connsiteX11-4937" fmla="*/ 2979199 w 6006665"/>
                        <a:gd name="connsiteY11-4938" fmla="*/ 161345 h 3006470"/>
                        <a:gd name="connsiteX12-4939" fmla="*/ 2991106 w 6006665"/>
                        <a:gd name="connsiteY12-4940" fmla="*/ 161345 h 3006470"/>
                        <a:gd name="connsiteX13-4941" fmla="*/ 3086005 w 6006665"/>
                        <a:gd name="connsiteY13-4942" fmla="*/ 161345 h 3006470"/>
                        <a:gd name="connsiteX14-4943" fmla="*/ 3097912 w 6006665"/>
                        <a:gd name="connsiteY14-4944" fmla="*/ 161345 h 3006470"/>
                        <a:gd name="connsiteX15-4945" fmla="*/ 3179721 w 6006665"/>
                        <a:gd name="connsiteY15-4946" fmla="*/ 236336 h 3006470"/>
                        <a:gd name="connsiteX16-4947" fmla="*/ 3211535 w 6006665"/>
                        <a:gd name="connsiteY16-4948" fmla="*/ 295420 h 3006470"/>
                        <a:gd name="connsiteX17-4949" fmla="*/ 3200173 w 6006665"/>
                        <a:gd name="connsiteY17-4950" fmla="*/ 370412 h 3006470"/>
                        <a:gd name="connsiteX18-4951" fmla="*/ 3161541 w 6006665"/>
                        <a:gd name="connsiteY18-4952" fmla="*/ 413589 h 3006470"/>
                        <a:gd name="connsiteX19-4953" fmla="*/ 3066097 w 6006665"/>
                        <a:gd name="connsiteY19-4954" fmla="*/ 488580 h 3006470"/>
                        <a:gd name="connsiteX20-4955" fmla="*/ 3034283 w 6006665"/>
                        <a:gd name="connsiteY20-4956" fmla="*/ 531757 h 3006470"/>
                        <a:gd name="connsiteX21-4957" fmla="*/ 3082005 w 6006665"/>
                        <a:gd name="connsiteY21-4958" fmla="*/ 547664 h 3006470"/>
                        <a:gd name="connsiteX22-4959" fmla="*/ 3129459 w 6006665"/>
                        <a:gd name="connsiteY22-4960" fmla="*/ 575345 h 3006470"/>
                        <a:gd name="connsiteX23-4961" fmla="*/ 3156451 w 6006665"/>
                        <a:gd name="connsiteY23-4962" fmla="*/ 552209 h 3006470"/>
                        <a:gd name="connsiteX24-4963" fmla="*/ 3158460 w 6006665"/>
                        <a:gd name="connsiteY24-4964" fmla="*/ 560693 h 3006470"/>
                        <a:gd name="connsiteX25-4965" fmla="*/ 3168359 w 6006665"/>
                        <a:gd name="connsiteY25-4966" fmla="*/ 552209 h 3006470"/>
                        <a:gd name="connsiteX26-4967" fmla="*/ 3184984 w 6006665"/>
                        <a:gd name="connsiteY26-4968" fmla="*/ 622402 h 3006470"/>
                        <a:gd name="connsiteX27-4969" fmla="*/ 3192811 w 6006665"/>
                        <a:gd name="connsiteY27-4970" fmla="*/ 606748 h 3006470"/>
                        <a:gd name="connsiteX28-4971" fmla="*/ 3251895 w 6006665"/>
                        <a:gd name="connsiteY28-4972" fmla="*/ 586296 h 3006470"/>
                        <a:gd name="connsiteX29-4973" fmla="*/ 3259833 w 6006665"/>
                        <a:gd name="connsiteY29-4974" fmla="*/ 587670 h 3006470"/>
                        <a:gd name="connsiteX30-4975" fmla="*/ 3263802 w 6006665"/>
                        <a:gd name="connsiteY30-4976" fmla="*/ 586296 h 3006470"/>
                        <a:gd name="connsiteX31-4977" fmla="*/ 3381970 w 6006665"/>
                        <a:gd name="connsiteY31-4978" fmla="*/ 606748 h 3006470"/>
                        <a:gd name="connsiteX32-4979" fmla="*/ 3388787 w 6006665"/>
                        <a:gd name="connsiteY32-4980" fmla="*/ 665832 h 3006470"/>
                        <a:gd name="connsiteX33-4981" fmla="*/ 3531529 w 6006665"/>
                        <a:gd name="connsiteY33-4982" fmla="*/ 686823 h 3006470"/>
                        <a:gd name="connsiteX34-4983" fmla="*/ 3538225 w 6006665"/>
                        <a:gd name="connsiteY34-4984" fmla="*/ 590841 h 3006470"/>
                        <a:gd name="connsiteX35-4985" fmla="*/ 3549910 w 6006665"/>
                        <a:gd name="connsiteY35-4986" fmla="*/ 594028 h 3006470"/>
                        <a:gd name="connsiteX36-4987" fmla="*/ 3550132 w 6006665"/>
                        <a:gd name="connsiteY36-4988" fmla="*/ 590841 h 3006470"/>
                        <a:gd name="connsiteX37-4989" fmla="*/ 3625123 w 6006665"/>
                        <a:gd name="connsiteY37-4990" fmla="*/ 611293 h 3006470"/>
                        <a:gd name="connsiteX38-4991" fmla="*/ 3672301 w 6006665"/>
                        <a:gd name="connsiteY38-4992" fmla="*/ 611293 h 3006470"/>
                        <a:gd name="connsiteX39-4993" fmla="*/ 3684207 w 6006665"/>
                        <a:gd name="connsiteY39-4994" fmla="*/ 611293 h 3006470"/>
                        <a:gd name="connsiteX40-4995" fmla="*/ 3743291 w 6006665"/>
                        <a:gd name="connsiteY40-4996" fmla="*/ 677194 h 3006470"/>
                        <a:gd name="connsiteX41-4997" fmla="*/ 3759199 w 6006665"/>
                        <a:gd name="connsiteY41-4998" fmla="*/ 756731 h 3006470"/>
                        <a:gd name="connsiteX42-4999" fmla="*/ 3738747 w 6006665"/>
                        <a:gd name="connsiteY42-5000" fmla="*/ 806725 h 3006470"/>
                        <a:gd name="connsiteX43-5001" fmla="*/ 3786469 w 6006665"/>
                        <a:gd name="connsiteY43-5002" fmla="*/ 897623 h 3006470"/>
                        <a:gd name="connsiteX44-5003" fmla="*/ 3835603 w 6006665"/>
                        <a:gd name="connsiteY44-5004" fmla="*/ 933529 h 3006470"/>
                        <a:gd name="connsiteX45-5005" fmla="*/ 3865460 w 6006665"/>
                        <a:gd name="connsiteY45-5006" fmla="*/ 822632 h 3006470"/>
                        <a:gd name="connsiteX46-5007" fmla="*/ 3875077 w 6006665"/>
                        <a:gd name="connsiteY46-5008" fmla="*/ 831139 h 3006470"/>
                        <a:gd name="connsiteX47-5009" fmla="*/ 3877367 w 6006665"/>
                        <a:gd name="connsiteY47-5010" fmla="*/ 822632 h 3006470"/>
                        <a:gd name="connsiteX48-5011" fmla="*/ 3932151 w 6006665"/>
                        <a:gd name="connsiteY48-5012" fmla="*/ 871095 h 3006470"/>
                        <a:gd name="connsiteX49-5013" fmla="*/ 3988173 w 6006665"/>
                        <a:gd name="connsiteY49-5014" fmla="*/ 843084 h 3006470"/>
                        <a:gd name="connsiteX50-5015" fmla="*/ 3993852 w 6006665"/>
                        <a:gd name="connsiteY50-5016" fmla="*/ 846199 h 3006470"/>
                        <a:gd name="connsiteX51-5017" fmla="*/ 4000080 w 6006665"/>
                        <a:gd name="connsiteY51-5018" fmla="*/ 843084 h 3006470"/>
                        <a:gd name="connsiteX52-5019" fmla="*/ 4062426 w 6006665"/>
                        <a:gd name="connsiteY52-5020" fmla="*/ 877274 h 3006470"/>
                        <a:gd name="connsiteX53-5021" fmla="*/ 4085889 w 6006665"/>
                        <a:gd name="connsiteY53-5022" fmla="*/ 849902 h 3006470"/>
                        <a:gd name="connsiteX54-5023" fmla="*/ 4095563 w 6006665"/>
                        <a:gd name="connsiteY54-5024" fmla="*/ 852506 h 3006470"/>
                        <a:gd name="connsiteX55-5025" fmla="*/ 4097796 w 6006665"/>
                        <a:gd name="connsiteY55-5026" fmla="*/ 849902 h 3006470"/>
                        <a:gd name="connsiteX56-5027" fmla="*/ 4144150 w 6006665"/>
                        <a:gd name="connsiteY56-5028" fmla="*/ 862382 h 3006470"/>
                        <a:gd name="connsiteX57-5029" fmla="*/ 4117703 w 6006665"/>
                        <a:gd name="connsiteY57-5030" fmla="*/ 752186 h 3006470"/>
                        <a:gd name="connsiteX58-5031" fmla="*/ 4165425 w 6006665"/>
                        <a:gd name="connsiteY58-5032" fmla="*/ 697647 h 3006470"/>
                        <a:gd name="connsiteX59-5033" fmla="*/ 4175231 w 6006665"/>
                        <a:gd name="connsiteY59-5034" fmla="*/ 700048 h 3006470"/>
                        <a:gd name="connsiteX60-5035" fmla="*/ 4177332 w 6006665"/>
                        <a:gd name="connsiteY60-5036" fmla="*/ 697647 h 3006470"/>
                        <a:gd name="connsiteX61-5037" fmla="*/ 4511384 w 6006665"/>
                        <a:gd name="connsiteY61-5038" fmla="*/ 779455 h 3006470"/>
                        <a:gd name="connsiteX62-5039" fmla="*/ 4543199 w 6006665"/>
                        <a:gd name="connsiteY62-5040" fmla="*/ 849902 h 3006470"/>
                        <a:gd name="connsiteX63-5041" fmla="*/ 4639242 w 6006665"/>
                        <a:gd name="connsiteY63-5042" fmla="*/ 932544 h 3006470"/>
                        <a:gd name="connsiteX64-5043" fmla="*/ 4774445 w 6006665"/>
                        <a:gd name="connsiteY64-5044" fmla="*/ 913531 h 3006470"/>
                        <a:gd name="connsiteX65-5045" fmla="*/ 4778496 w 6006665"/>
                        <a:gd name="connsiteY65-5046" fmla="*/ 914635 h 3006470"/>
                        <a:gd name="connsiteX66-5047" fmla="*/ 4786352 w 6006665"/>
                        <a:gd name="connsiteY66-5048" fmla="*/ 913531 h 3006470"/>
                        <a:gd name="connsiteX67-5049" fmla="*/ 4861343 w 6006665"/>
                        <a:gd name="connsiteY67-5050" fmla="*/ 933983 h 3006470"/>
                        <a:gd name="connsiteX68-5051" fmla="*/ 4893158 w 6006665"/>
                        <a:gd name="connsiteY68-5052" fmla="*/ 977160 h 3006470"/>
                        <a:gd name="connsiteX69-5053" fmla="*/ 4888613 w 6006665"/>
                        <a:gd name="connsiteY69-5054" fmla="*/ 1058968 h 3006470"/>
                        <a:gd name="connsiteX70-5055" fmla="*/ 4927677 w 6006665"/>
                        <a:gd name="connsiteY70-5056" fmla="*/ 1083640 h 3006470"/>
                        <a:gd name="connsiteX71-5057" fmla="*/ 4967605 w 6006665"/>
                        <a:gd name="connsiteY71-5058" fmla="*/ 1070331 h 3006470"/>
                        <a:gd name="connsiteX72-5059" fmla="*/ 5038051 w 6006665"/>
                        <a:gd name="connsiteY72-5060" fmla="*/ 1063513 h 3006470"/>
                        <a:gd name="connsiteX73-5061" fmla="*/ 5040730 w 6006665"/>
                        <a:gd name="connsiteY73-5062" fmla="*/ 1064406 h 3006470"/>
                        <a:gd name="connsiteX74-5063" fmla="*/ 5049958 w 6006665"/>
                        <a:gd name="connsiteY74-5064" fmla="*/ 1063513 h 3006470"/>
                        <a:gd name="connsiteX75-5065" fmla="*/ 5114249 w 6006665"/>
                        <a:gd name="connsiteY75-5066" fmla="*/ 1084944 h 3006470"/>
                        <a:gd name="connsiteX76-5067" fmla="*/ 5176671 w 6006665"/>
                        <a:gd name="connsiteY76-5068" fmla="*/ 1074876 h 3006470"/>
                        <a:gd name="connsiteX77-5069" fmla="*/ 5177801 w 6006665"/>
                        <a:gd name="connsiteY77-5070" fmla="*/ 1076614 h 3006470"/>
                        <a:gd name="connsiteX78-5071" fmla="*/ 5188578 w 6006665"/>
                        <a:gd name="connsiteY78-5072" fmla="*/ 1074876 h 3006470"/>
                        <a:gd name="connsiteX79-5073" fmla="*/ 5243719 w 6006665"/>
                        <a:gd name="connsiteY79-5074" fmla="*/ 1159707 h 3006470"/>
                        <a:gd name="connsiteX80-5075" fmla="*/ 5283477 w 6006665"/>
                        <a:gd name="connsiteY80-5076" fmla="*/ 1129415 h 3006470"/>
                        <a:gd name="connsiteX81-5077" fmla="*/ 5258480 w 6006665"/>
                        <a:gd name="connsiteY81-5078" fmla="*/ 1063513 h 3006470"/>
                        <a:gd name="connsiteX82-5079" fmla="*/ 5267570 w 6006665"/>
                        <a:gd name="connsiteY82-5080" fmla="*/ 1015792 h 3006470"/>
                        <a:gd name="connsiteX83-5081" fmla="*/ 5278896 w 6006665"/>
                        <a:gd name="connsiteY83-5082" fmla="*/ 1018841 h 3006470"/>
                        <a:gd name="connsiteX84-5083" fmla="*/ 5279477 w 6006665"/>
                        <a:gd name="connsiteY84-5084" fmla="*/ 1015792 h 3006470"/>
                        <a:gd name="connsiteX85-5085" fmla="*/ 5395510 w 6006665"/>
                        <a:gd name="connsiteY85-5086" fmla="*/ 1047031 h 3006470"/>
                        <a:gd name="connsiteX86-5087" fmla="*/ 5463001 w 6006665"/>
                        <a:gd name="connsiteY86-5088" fmla="*/ 1043061 h 3006470"/>
                        <a:gd name="connsiteX87-5089" fmla="*/ 5464386 w 6006665"/>
                        <a:gd name="connsiteY87-5090" fmla="*/ 1043680 h 3006470"/>
                        <a:gd name="connsiteX88-5091" fmla="*/ 5474909 w 6006665"/>
                        <a:gd name="connsiteY88-5092" fmla="*/ 1043061 h 3006470"/>
                        <a:gd name="connsiteX89-5093" fmla="*/ 5581715 w 6006665"/>
                        <a:gd name="connsiteY89-5094" fmla="*/ 1090783 h 3006470"/>
                        <a:gd name="connsiteX90-5095" fmla="*/ 5633981 w 6006665"/>
                        <a:gd name="connsiteY90-5096" fmla="*/ 1133960 h 3006470"/>
                        <a:gd name="connsiteX91-5097" fmla="*/ 5720335 w 6006665"/>
                        <a:gd name="connsiteY91-5098" fmla="*/ 1213496 h 3006470"/>
                        <a:gd name="connsiteX92-5099" fmla="*/ 5822595 w 6006665"/>
                        <a:gd name="connsiteY92-5100" fmla="*/ 1311212 h 3006470"/>
                        <a:gd name="connsiteX93-5101" fmla="*/ 5818051 w 6006665"/>
                        <a:gd name="connsiteY93-5102" fmla="*/ 1365751 h 3006470"/>
                        <a:gd name="connsiteX94-5103" fmla="*/ 5825679 w 6006665"/>
                        <a:gd name="connsiteY94-5104" fmla="*/ 1373379 h 3006470"/>
                        <a:gd name="connsiteX95-5105" fmla="*/ 5822051 w 6006665"/>
                        <a:gd name="connsiteY95-5106" fmla="*/ 1322574 h 3006470"/>
                        <a:gd name="connsiteX96-5107" fmla="*/ 5834092 w 6006665"/>
                        <a:gd name="connsiteY96-5108" fmla="*/ 1324447 h 3006470"/>
                        <a:gd name="connsiteX97-5109" fmla="*/ 5833958 w 6006665"/>
                        <a:gd name="connsiteY97-5110" fmla="*/ 1322574 h 3006470"/>
                        <a:gd name="connsiteX98-5111" fmla="*/ 5936219 w 6006665"/>
                        <a:gd name="connsiteY98-5112" fmla="*/ 1338481 h 3006470"/>
                        <a:gd name="connsiteX99-5113" fmla="*/ 6006665 w 6006665"/>
                        <a:gd name="connsiteY99-5114" fmla="*/ 1418018 h 3006470"/>
                        <a:gd name="connsiteX100-5115" fmla="*/ 5968033 w 6006665"/>
                        <a:gd name="connsiteY100-5116" fmla="*/ 1456650 h 3006470"/>
                        <a:gd name="connsiteX101-5117" fmla="*/ 5908949 w 6006665"/>
                        <a:gd name="connsiteY101-5118" fmla="*/ 1468012 h 3006470"/>
                        <a:gd name="connsiteX102-5119" fmla="*/ 5908949 w 6006665"/>
                        <a:gd name="connsiteY102-5120" fmla="*/ 1554366 h 3006470"/>
                        <a:gd name="connsiteX103-5121" fmla="*/ 5893042 w 6006665"/>
                        <a:gd name="connsiteY103-5122" fmla="*/ 1570273 h 3006470"/>
                        <a:gd name="connsiteX104-5123" fmla="*/ 5881135 w 6006665"/>
                        <a:gd name="connsiteY104-5124" fmla="*/ 1570273 h 3006470"/>
                        <a:gd name="connsiteX105-5125" fmla="*/ 5861227 w 6006665"/>
                        <a:gd name="connsiteY105-5126" fmla="*/ 1570273 h 3006470"/>
                        <a:gd name="connsiteX106-5127" fmla="*/ 5849321 w 6006665"/>
                        <a:gd name="connsiteY106-5128" fmla="*/ 1570273 h 3006470"/>
                        <a:gd name="connsiteX107-5129" fmla="*/ 5817506 w 6006665"/>
                        <a:gd name="connsiteY107-5130" fmla="*/ 1536186 h 3006470"/>
                        <a:gd name="connsiteX108-5131" fmla="*/ 5767511 w 6006665"/>
                        <a:gd name="connsiteY108-5132" fmla="*/ 1511189 h 3006470"/>
                        <a:gd name="connsiteX109-5133" fmla="*/ 5762967 w 6006665"/>
                        <a:gd name="connsiteY109-5134" fmla="*/ 1477102 h 3006470"/>
                        <a:gd name="connsiteX110-5135" fmla="*/ 5729132 w 6006665"/>
                        <a:gd name="connsiteY110-5136" fmla="*/ 1463170 h 3006470"/>
                        <a:gd name="connsiteX111-5137" fmla="*/ 5695337 w 6006665"/>
                        <a:gd name="connsiteY111-5138" fmla="*/ 1472557 h 3006470"/>
                        <a:gd name="connsiteX112-5139" fmla="*/ 5693366 w 6006665"/>
                        <a:gd name="connsiteY112-5140" fmla="*/ 1469797 h 3006470"/>
                        <a:gd name="connsiteX113-5141" fmla="*/ 5683431 w 6006665"/>
                        <a:gd name="connsiteY113-5142" fmla="*/ 1472557 h 3006470"/>
                        <a:gd name="connsiteX114-5143" fmla="*/ 5660706 w 6006665"/>
                        <a:gd name="connsiteY114-5144" fmla="*/ 1440742 h 3006470"/>
                        <a:gd name="connsiteX115-5145" fmla="*/ 5669644 w 6006665"/>
                        <a:gd name="connsiteY115-5146" fmla="*/ 1415717 h 3006470"/>
                        <a:gd name="connsiteX116-5147" fmla="*/ 5640799 w 6006665"/>
                        <a:gd name="connsiteY116-5148" fmla="*/ 1429380 h 3006470"/>
                        <a:gd name="connsiteX117-5149" fmla="*/ 5656705 w 6006665"/>
                        <a:gd name="connsiteY117-5150" fmla="*/ 1472557 h 3006470"/>
                        <a:gd name="connsiteX118-5151" fmla="*/ 5633981 w 6006665"/>
                        <a:gd name="connsiteY118-5152" fmla="*/ 1511189 h 3006470"/>
                        <a:gd name="connsiteX119-5153" fmla="*/ 5586259 w 6006665"/>
                        <a:gd name="connsiteY119-5154" fmla="*/ 1547548 h 3006470"/>
                        <a:gd name="connsiteX120-5155" fmla="*/ 5575676 w 6006665"/>
                        <a:gd name="connsiteY120-5156" fmla="*/ 1546540 h 3006470"/>
                        <a:gd name="connsiteX121-5157" fmla="*/ 5574353 w 6006665"/>
                        <a:gd name="connsiteY121-5158" fmla="*/ 1547548 h 3006470"/>
                        <a:gd name="connsiteX122-5159" fmla="*/ 5539436 w 6006665"/>
                        <a:gd name="connsiteY122-5160" fmla="*/ 1544223 h 3006470"/>
                        <a:gd name="connsiteX123-5161" fmla="*/ 5570352 w 6006665"/>
                        <a:gd name="connsiteY123-5162" fmla="*/ 1586180 h 3006470"/>
                        <a:gd name="connsiteX124-5163" fmla="*/ 5593077 w 6006665"/>
                        <a:gd name="connsiteY124-5164" fmla="*/ 1649809 h 3006470"/>
                        <a:gd name="connsiteX125-5165" fmla="*/ 5608984 w 6006665"/>
                        <a:gd name="connsiteY125-5166" fmla="*/ 1677079 h 3006470"/>
                        <a:gd name="connsiteX126-5167" fmla="*/ 5613529 w 6006665"/>
                        <a:gd name="connsiteY126-5168" fmla="*/ 1708893 h 3006470"/>
                        <a:gd name="connsiteX127-5169" fmla="*/ 5608984 w 6006665"/>
                        <a:gd name="connsiteY127-5170" fmla="*/ 1731618 h 3006470"/>
                        <a:gd name="connsiteX128-5171" fmla="*/ 5597799 w 6006665"/>
                        <a:gd name="connsiteY128-5172" fmla="*/ 1728009 h 3006470"/>
                        <a:gd name="connsiteX129-5173" fmla="*/ 5597077 w 6006665"/>
                        <a:gd name="connsiteY129-5174" fmla="*/ 1731618 h 3006470"/>
                        <a:gd name="connsiteX130-5175" fmla="*/ 5534271 w 6006665"/>
                        <a:gd name="connsiteY130-5176" fmla="*/ 1711358 h 3006470"/>
                        <a:gd name="connsiteX131-5177" fmla="*/ 5436277 w 6006665"/>
                        <a:gd name="connsiteY131-5178" fmla="*/ 1767977 h 3006470"/>
                        <a:gd name="connsiteX132-5179" fmla="*/ 5397645 w 6006665"/>
                        <a:gd name="connsiteY132-5180" fmla="*/ 1779340 h 3006470"/>
                        <a:gd name="connsiteX133-5181" fmla="*/ 5345378 w 6006665"/>
                        <a:gd name="connsiteY133-5182" fmla="*/ 1833879 h 3006470"/>
                        <a:gd name="connsiteX134-5183" fmla="*/ 5290839 w 6006665"/>
                        <a:gd name="connsiteY134-5184" fmla="*/ 1881600 h 3006470"/>
                        <a:gd name="connsiteX135-5185" fmla="*/ 5274932 w 6006665"/>
                        <a:gd name="connsiteY135-5186" fmla="*/ 1913415 h 3006470"/>
                        <a:gd name="connsiteX136-5187" fmla="*/ 5267238 w 6006665"/>
                        <a:gd name="connsiteY136-5188" fmla="*/ 1904988 h 3006470"/>
                        <a:gd name="connsiteX137-5189" fmla="*/ 5263025 w 6006665"/>
                        <a:gd name="connsiteY137-5190" fmla="*/ 1913415 h 3006470"/>
                        <a:gd name="connsiteX138-5191" fmla="*/ 5219538 w 6006665"/>
                        <a:gd name="connsiteY138-5192" fmla="*/ 1865787 h 3006470"/>
                        <a:gd name="connsiteX139-5193" fmla="*/ 5129494 w 6006665"/>
                        <a:gd name="connsiteY139-5194" fmla="*/ 1920232 h 3006470"/>
                        <a:gd name="connsiteX140-5195" fmla="*/ 5126389 w 6006665"/>
                        <a:gd name="connsiteY140-5196" fmla="*/ 1914910 h 3006470"/>
                        <a:gd name="connsiteX141-5197" fmla="*/ 5117587 w 6006665"/>
                        <a:gd name="connsiteY141-5198" fmla="*/ 1920232 h 3006470"/>
                        <a:gd name="connsiteX142-5199" fmla="*/ 5105544 w 6006665"/>
                        <a:gd name="connsiteY142-5200" fmla="*/ 1899586 h 3006470"/>
                        <a:gd name="connsiteX143-5201" fmla="*/ 5074955 w 6006665"/>
                        <a:gd name="connsiteY143-5202" fmla="*/ 1924777 h 3006470"/>
                        <a:gd name="connsiteX144-5203" fmla="*/ 5065718 w 6006665"/>
                        <a:gd name="connsiteY144-5204" fmla="*/ 1922578 h 3006470"/>
                        <a:gd name="connsiteX145-5205" fmla="*/ 5063048 w 6006665"/>
                        <a:gd name="connsiteY145-5206" fmla="*/ 1924777 h 3006470"/>
                        <a:gd name="connsiteX146-5207" fmla="*/ 5026594 w 6006665"/>
                        <a:gd name="connsiteY146-5208" fmla="*/ 1916098 h 3006470"/>
                        <a:gd name="connsiteX147-5209" fmla="*/ 5015871 w 6006665"/>
                        <a:gd name="connsiteY147-5210" fmla="*/ 1961137 h 3006470"/>
                        <a:gd name="connsiteX148-5211" fmla="*/ 4974967 w 6006665"/>
                        <a:gd name="connsiteY148-5212" fmla="*/ 2027038 h 3006470"/>
                        <a:gd name="connsiteX149-5213" fmla="*/ 4974967 w 6006665"/>
                        <a:gd name="connsiteY149-5214" fmla="*/ 2058853 h 3006470"/>
                        <a:gd name="connsiteX150-5215" fmla="*/ 5015871 w 6006665"/>
                        <a:gd name="connsiteY150-5216" fmla="*/ 2074760 h 3006470"/>
                        <a:gd name="connsiteX151-5217" fmla="*/ 5011326 w 6006665"/>
                        <a:gd name="connsiteY151-5218" fmla="*/ 2172476 h 3006470"/>
                        <a:gd name="connsiteX152-5219" fmla="*/ 4999419 w 6006665"/>
                        <a:gd name="connsiteY152-5220" fmla="*/ 2172476 h 3006470"/>
                        <a:gd name="connsiteX153-5221" fmla="*/ 4974967 w 6006665"/>
                        <a:gd name="connsiteY153-5222" fmla="*/ 2172476 h 3006470"/>
                        <a:gd name="connsiteX154-5223" fmla="*/ 4963605 w 6006665"/>
                        <a:gd name="connsiteY154-5224" fmla="*/ 2224742 h 3006470"/>
                        <a:gd name="connsiteX155-5225" fmla="*/ 4974967 w 6006665"/>
                        <a:gd name="connsiteY155-5226" fmla="*/ 2252012 h 3006470"/>
                        <a:gd name="connsiteX156-5227" fmla="*/ 4909065 w 6006665"/>
                        <a:gd name="connsiteY156-5228" fmla="*/ 2286099 h 3006470"/>
                        <a:gd name="connsiteX157-5229" fmla="*/ 4897703 w 6006665"/>
                        <a:gd name="connsiteY157-5230" fmla="*/ 2354273 h 3006470"/>
                        <a:gd name="connsiteX158-5231" fmla="*/ 4845437 w 6006665"/>
                        <a:gd name="connsiteY158-5232" fmla="*/ 2370180 h 3006470"/>
                        <a:gd name="connsiteX159-5233" fmla="*/ 4834074 w 6006665"/>
                        <a:gd name="connsiteY159-5234" fmla="*/ 2429264 h 3006470"/>
                        <a:gd name="connsiteX160-5235" fmla="*/ 4779535 w 6006665"/>
                        <a:gd name="connsiteY160-5236" fmla="*/ 2488348 h 3006470"/>
                        <a:gd name="connsiteX161-5237" fmla="*/ 4777225 w 6006665"/>
                        <a:gd name="connsiteY161-5238" fmla="*/ 2477952 h 3006470"/>
                        <a:gd name="connsiteX162-5239" fmla="*/ 4767628 w 6006665"/>
                        <a:gd name="connsiteY162-5240" fmla="*/ 2488348 h 3006470"/>
                        <a:gd name="connsiteX163-5241" fmla="*/ 4758538 w 6006665"/>
                        <a:gd name="connsiteY163-5242" fmla="*/ 2447444 h 3006470"/>
                        <a:gd name="connsiteX164-5243" fmla="*/ 4742631 w 6006665"/>
                        <a:gd name="connsiteY164-5244" fmla="*/ 2361090 h 3006470"/>
                        <a:gd name="connsiteX165-5245" fmla="*/ 4715361 w 6006665"/>
                        <a:gd name="connsiteY165-5246" fmla="*/ 2220198 h 3006470"/>
                        <a:gd name="connsiteX166-5247" fmla="*/ 4735813 w 6006665"/>
                        <a:gd name="connsiteY166-5248" fmla="*/ 2129299 h 3006470"/>
                        <a:gd name="connsiteX167-5249" fmla="*/ 4767628 w 6006665"/>
                        <a:gd name="connsiteY167-5250" fmla="*/ 2086122 h 3006470"/>
                        <a:gd name="connsiteX168-5251" fmla="*/ 4767628 w 6006665"/>
                        <a:gd name="connsiteY168-5252" fmla="*/ 2058853 h 3006470"/>
                        <a:gd name="connsiteX169-5253" fmla="*/ 4826712 w 6006665"/>
                        <a:gd name="connsiteY169-5254" fmla="*/ 2042945 h 3006470"/>
                        <a:gd name="connsiteX170-5255" fmla="*/ 4892613 w 6006665"/>
                        <a:gd name="connsiteY170-5256" fmla="*/ 1952047 h 3006470"/>
                        <a:gd name="connsiteX171-5257" fmla="*/ 4956243 w 6006665"/>
                        <a:gd name="connsiteY171-5258" fmla="*/ 1877056 h 3006470"/>
                        <a:gd name="connsiteX172-5259" fmla="*/ 5022143 w 6006665"/>
                        <a:gd name="connsiteY172-5260" fmla="*/ 1817971 h 3006470"/>
                        <a:gd name="connsiteX173-5261" fmla="*/ 5046694 w 6006665"/>
                        <a:gd name="connsiteY173-5262" fmla="*/ 1710844 h 3006470"/>
                        <a:gd name="connsiteX174-5263" fmla="*/ 5015871 w 6006665"/>
                        <a:gd name="connsiteY174-5264" fmla="*/ 1715711 h 3006470"/>
                        <a:gd name="connsiteX175-5265" fmla="*/ 4995419 w 6006665"/>
                        <a:gd name="connsiteY175-5266" fmla="*/ 1779340 h 3006470"/>
                        <a:gd name="connsiteX176-5267" fmla="*/ 4904521 w 6006665"/>
                        <a:gd name="connsiteY176-5268" fmla="*/ 1865693 h 3006470"/>
                        <a:gd name="connsiteX177-5269" fmla="*/ 4901708 w 6006665"/>
                        <a:gd name="connsiteY177-5270" fmla="*/ 1857053 h 3006470"/>
                        <a:gd name="connsiteX178-5271" fmla="*/ 4892613 w 6006665"/>
                        <a:gd name="connsiteY178-5272" fmla="*/ 1865693 h 3006470"/>
                        <a:gd name="connsiteX179-5273" fmla="*/ 4861835 w 6006665"/>
                        <a:gd name="connsiteY179-5274" fmla="*/ 1771159 h 3006470"/>
                        <a:gd name="connsiteX180-5275" fmla="*/ 4779535 w 6006665"/>
                        <a:gd name="connsiteY180-5276" fmla="*/ 1795247 h 3006470"/>
                        <a:gd name="connsiteX181-5277" fmla="*/ 4684091 w 6006665"/>
                        <a:gd name="connsiteY181-5278" fmla="*/ 1920232 h 3006470"/>
                        <a:gd name="connsiteX182-5279" fmla="*/ 4715906 w 6006665"/>
                        <a:gd name="connsiteY182-5280" fmla="*/ 1967954 h 3006470"/>
                        <a:gd name="connsiteX183-5281" fmla="*/ 4636369 w 6006665"/>
                        <a:gd name="connsiteY183-5282" fmla="*/ 1983861 h 3006470"/>
                        <a:gd name="connsiteX184-5283" fmla="*/ 4577285 w 6006665"/>
                        <a:gd name="connsiteY184-5284" fmla="*/ 1988406 h 3006470"/>
                        <a:gd name="connsiteX185-5285" fmla="*/ 4577373 w 6006665"/>
                        <a:gd name="connsiteY185-5286" fmla="*/ 1987484 h 3006470"/>
                        <a:gd name="connsiteX186-5287" fmla="*/ 4565379 w 6006665"/>
                        <a:gd name="connsiteY186-5288" fmla="*/ 1988406 h 3006470"/>
                        <a:gd name="connsiteX187-5289" fmla="*/ 4569923 w 6006665"/>
                        <a:gd name="connsiteY187-5290" fmla="*/ 1940685 h 3006470"/>
                        <a:gd name="connsiteX188-5291" fmla="*/ 4520081 w 6006665"/>
                        <a:gd name="connsiteY188-5292" fmla="*/ 1931099 h 3006470"/>
                        <a:gd name="connsiteX189-5293" fmla="*/ 4475025 w 6006665"/>
                        <a:gd name="connsiteY189-5294" fmla="*/ 1961137 h 3006470"/>
                        <a:gd name="connsiteX190-5295" fmla="*/ 4464394 w 6006665"/>
                        <a:gd name="connsiteY190-5296" fmla="*/ 1960286 h 3006470"/>
                        <a:gd name="connsiteX191-5297" fmla="*/ 4463118 w 6006665"/>
                        <a:gd name="connsiteY191-5298" fmla="*/ 1961137 h 3006470"/>
                        <a:gd name="connsiteX192-5299" fmla="*/ 4357637 w 6006665"/>
                        <a:gd name="connsiteY192-5300" fmla="*/ 1952698 h 3006470"/>
                        <a:gd name="connsiteX193-5301" fmla="*/ 4243233 w 6006665"/>
                        <a:gd name="connsiteY193-5302" fmla="*/ 1972499 h 3006470"/>
                        <a:gd name="connsiteX194-5303" fmla="*/ 4125065 w 6006665"/>
                        <a:gd name="connsiteY194-5304" fmla="*/ 2106574 h 3006470"/>
                        <a:gd name="connsiteX195-5305" fmla="*/ 3984173 w 6006665"/>
                        <a:gd name="connsiteY195-5306" fmla="*/ 2263374 h 3006470"/>
                        <a:gd name="connsiteX196-5307" fmla="*/ 4038712 w 6006665"/>
                        <a:gd name="connsiteY196-5308" fmla="*/ 2267919 h 3006470"/>
                        <a:gd name="connsiteX197-5309" fmla="*/ 4059164 w 6006665"/>
                        <a:gd name="connsiteY197-5310" fmla="*/ 2311096 h 3006470"/>
                        <a:gd name="connsiteX198-5311" fmla="*/ 4087782 w 6006665"/>
                        <a:gd name="connsiteY198-5312" fmla="*/ 2319513 h 3006470"/>
                        <a:gd name="connsiteX199-5313" fmla="*/ 4106341 w 6006665"/>
                        <a:gd name="connsiteY199-5314" fmla="*/ 2290644 h 3006470"/>
                        <a:gd name="connsiteX200-5315" fmla="*/ 4117411 w 6006665"/>
                        <a:gd name="connsiteY200-5316" fmla="*/ 2291946 h 3006470"/>
                        <a:gd name="connsiteX201-5317" fmla="*/ 4118248 w 6006665"/>
                        <a:gd name="connsiteY201-5318" fmla="*/ 2290644 h 3006470"/>
                        <a:gd name="connsiteX202-5319" fmla="*/ 4156880 w 6006665"/>
                        <a:gd name="connsiteY202-5320" fmla="*/ 2295189 h 3006470"/>
                        <a:gd name="connsiteX203-5321" fmla="*/ 4211419 w 6006665"/>
                        <a:gd name="connsiteY203-5322" fmla="*/ 2365635 h 3006470"/>
                        <a:gd name="connsiteX204-5323" fmla="*/ 4215964 w 6006665"/>
                        <a:gd name="connsiteY204-5324" fmla="*/ 2413357 h 3006470"/>
                        <a:gd name="connsiteX205-5325" fmla="*/ 4184149 w 6006665"/>
                        <a:gd name="connsiteY205-5326" fmla="*/ 2472441 h 3006470"/>
                        <a:gd name="connsiteX206-5327" fmla="*/ 4177332 w 6006665"/>
                        <a:gd name="connsiteY206-5328" fmla="*/ 2542887 h 3006470"/>
                        <a:gd name="connsiteX207-5329" fmla="*/ 4161425 w 6006665"/>
                        <a:gd name="connsiteY207-5330" fmla="*/ 2629241 h 3006470"/>
                        <a:gd name="connsiteX208-5331" fmla="*/ 4109158 w 6006665"/>
                        <a:gd name="connsiteY208-5332" fmla="*/ 2708777 h 3006470"/>
                        <a:gd name="connsiteX209-5333" fmla="*/ 4097796 w 6006665"/>
                        <a:gd name="connsiteY209-5334" fmla="*/ 2747409 h 3006470"/>
                        <a:gd name="connsiteX210-5335" fmla="*/ 4043257 w 6006665"/>
                        <a:gd name="connsiteY210-5336" fmla="*/ 2806493 h 3006470"/>
                        <a:gd name="connsiteX211-5337" fmla="*/ 3995535 w 6006665"/>
                        <a:gd name="connsiteY211-5338" fmla="*/ 2865577 h 3006470"/>
                        <a:gd name="connsiteX212-5339" fmla="*/ 3975083 w 6006665"/>
                        <a:gd name="connsiteY212-5340" fmla="*/ 2897392 h 3006470"/>
                        <a:gd name="connsiteX213-5341" fmla="*/ 3925089 w 6006665"/>
                        <a:gd name="connsiteY213-5342" fmla="*/ 2924661 h 3006470"/>
                        <a:gd name="connsiteX214-5343" fmla="*/ 3913182 w 6006665"/>
                        <a:gd name="connsiteY214-5344" fmla="*/ 2924661 h 3006470"/>
                        <a:gd name="connsiteX215-5345" fmla="*/ 3904637 w 6006665"/>
                        <a:gd name="connsiteY215-5346" fmla="*/ 2924661 h 3006470"/>
                        <a:gd name="connsiteX216-5347" fmla="*/ 3892729 w 6006665"/>
                        <a:gd name="connsiteY216-5348" fmla="*/ 2924661 h 3006470"/>
                        <a:gd name="connsiteX217-5349" fmla="*/ 3871063 w 6006665"/>
                        <a:gd name="connsiteY217-5350" fmla="*/ 2908412 h 3006470"/>
                        <a:gd name="connsiteX218-5351" fmla="*/ 3829645 w 6006665"/>
                        <a:gd name="connsiteY218-5352" fmla="*/ 2936024 h 3006470"/>
                        <a:gd name="connsiteX219-5353" fmla="*/ 3822828 w 6006665"/>
                        <a:gd name="connsiteY219-5354" fmla="*/ 2956476 h 3006470"/>
                        <a:gd name="connsiteX220-5355" fmla="*/ 3818283 w 6006665"/>
                        <a:gd name="connsiteY220-5356" fmla="*/ 2947386 h 3006470"/>
                        <a:gd name="connsiteX221-5357" fmla="*/ 3818283 w 6006665"/>
                        <a:gd name="connsiteY221-5358" fmla="*/ 2935660 h 3006470"/>
                        <a:gd name="connsiteX222-5359" fmla="*/ 3817738 w 6006665"/>
                        <a:gd name="connsiteY222-5360" fmla="*/ 2936024 h 3006470"/>
                        <a:gd name="connsiteX223-5361" fmla="*/ 3810921 w 6006665"/>
                        <a:gd name="connsiteY223-5362" fmla="*/ 2956476 h 3006470"/>
                        <a:gd name="connsiteX224-5363" fmla="*/ 3806376 w 6006665"/>
                        <a:gd name="connsiteY224-5364" fmla="*/ 2947386 h 3006470"/>
                        <a:gd name="connsiteX225-5365" fmla="*/ 3806376 w 6006665"/>
                        <a:gd name="connsiteY225-5366" fmla="*/ 2920116 h 3006470"/>
                        <a:gd name="connsiteX226-5367" fmla="*/ 3818283 w 6006665"/>
                        <a:gd name="connsiteY226-5368" fmla="*/ 2920116 h 3006470"/>
                        <a:gd name="connsiteX227-5369" fmla="*/ 3826828 w 6006665"/>
                        <a:gd name="connsiteY227-5370" fmla="*/ 2920116 h 3006470"/>
                        <a:gd name="connsiteX228-5371" fmla="*/ 3833645 w 6006665"/>
                        <a:gd name="connsiteY228-5372" fmla="*/ 2861032 h 3006470"/>
                        <a:gd name="connsiteX229-5373" fmla="*/ 3822283 w 6006665"/>
                        <a:gd name="connsiteY229-5374" fmla="*/ 2817856 h 3006470"/>
                        <a:gd name="connsiteX230-5375" fmla="*/ 3849553 w 6006665"/>
                        <a:gd name="connsiteY230-5376" fmla="*/ 2795131 h 3006470"/>
                        <a:gd name="connsiteX231-5377" fmla="*/ 3858814 w 6006665"/>
                        <a:gd name="connsiteY231-5378" fmla="*/ 2797336 h 3006470"/>
                        <a:gd name="connsiteX232-5379" fmla="*/ 3861460 w 6006665"/>
                        <a:gd name="connsiteY232-5380" fmla="*/ 2795131 h 3006470"/>
                        <a:gd name="connsiteX233-5381" fmla="*/ 3898487 w 6006665"/>
                        <a:gd name="connsiteY233-5382" fmla="*/ 2803947 h 3006470"/>
                        <a:gd name="connsiteX234-5383" fmla="*/ 3919999 w 6006665"/>
                        <a:gd name="connsiteY234-5384" fmla="*/ 2758772 h 3006470"/>
                        <a:gd name="connsiteX235-5385" fmla="*/ 3935906 w 6006665"/>
                        <a:gd name="connsiteY235-5386" fmla="*/ 2699687 h 3006470"/>
                        <a:gd name="connsiteX236-5387" fmla="*/ 3947269 w 6006665"/>
                        <a:gd name="connsiteY236-5388" fmla="*/ 2676963 h 3006470"/>
                        <a:gd name="connsiteX237-5389" fmla="*/ 3966292 w 6006665"/>
                        <a:gd name="connsiteY237-5390" fmla="*/ 2632575 h 3006470"/>
                        <a:gd name="connsiteX238-5391" fmla="*/ 3915999 w 6006665"/>
                        <a:gd name="connsiteY238-5392" fmla="*/ 2645148 h 3006470"/>
                        <a:gd name="connsiteX239-5393" fmla="*/ 3888729 w 6006665"/>
                        <a:gd name="connsiteY239-5394" fmla="*/ 2667873 h 3006470"/>
                        <a:gd name="connsiteX240-5395" fmla="*/ 3876822 w 6006665"/>
                        <a:gd name="connsiteY240-5396" fmla="*/ 2667873 h 3006470"/>
                        <a:gd name="connsiteX241-5397" fmla="*/ 3829645 w 6006665"/>
                        <a:gd name="connsiteY241-5398" fmla="*/ 2667873 h 3006470"/>
                        <a:gd name="connsiteX242-5399" fmla="*/ 3817738 w 6006665"/>
                        <a:gd name="connsiteY242-5400" fmla="*/ 2667873 h 3006470"/>
                        <a:gd name="connsiteX243-5401" fmla="*/ 3801831 w 6006665"/>
                        <a:gd name="connsiteY243-5402" fmla="*/ 2613334 h 3006470"/>
                        <a:gd name="connsiteX244-5403" fmla="*/ 3758654 w 6006665"/>
                        <a:gd name="connsiteY244-5404" fmla="*/ 2574702 h 3006470"/>
                        <a:gd name="connsiteX245-5405" fmla="*/ 3692753 w 6006665"/>
                        <a:gd name="connsiteY245-5406" fmla="*/ 2558795 h 3006470"/>
                        <a:gd name="connsiteX246-5407" fmla="*/ 3683663 w 6006665"/>
                        <a:gd name="connsiteY246-5408" fmla="*/ 2499711 h 3006470"/>
                        <a:gd name="connsiteX247-5409" fmla="*/ 3672301 w 6006665"/>
                        <a:gd name="connsiteY247-5410" fmla="*/ 2467896 h 3006470"/>
                        <a:gd name="connsiteX248-5411" fmla="*/ 3656393 w 6006665"/>
                        <a:gd name="connsiteY248-5412" fmla="*/ 2440627 h 3006470"/>
                        <a:gd name="connsiteX249-5413" fmla="*/ 3633669 w 6006665"/>
                        <a:gd name="connsiteY249-5414" fmla="*/ 2381542 h 3006470"/>
                        <a:gd name="connsiteX250-5415" fmla="*/ 3601854 w 6006665"/>
                        <a:gd name="connsiteY250-5416" fmla="*/ 2361090 h 3006470"/>
                        <a:gd name="connsiteX251-5417" fmla="*/ 3545995 w 6006665"/>
                        <a:gd name="connsiteY251-5418" fmla="*/ 2339606 h 3006470"/>
                        <a:gd name="connsiteX252-5419" fmla="*/ 3506955 w 6006665"/>
                        <a:gd name="connsiteY252-5420" fmla="*/ 2345183 h 3006470"/>
                        <a:gd name="connsiteX253-5421" fmla="*/ 3463779 w 6006665"/>
                        <a:gd name="connsiteY253-5422" fmla="*/ 2354273 h 3006470"/>
                        <a:gd name="connsiteX254-5423" fmla="*/ 3431964 w 6006665"/>
                        <a:gd name="connsiteY254-5424" fmla="*/ 2381542 h 3006470"/>
                        <a:gd name="connsiteX255-5425" fmla="*/ 3452416 w 6006665"/>
                        <a:gd name="connsiteY255-5426" fmla="*/ 2397450 h 3006470"/>
                        <a:gd name="connsiteX256-5427" fmla="*/ 3452416 w 6006665"/>
                        <a:gd name="connsiteY256-5428" fmla="*/ 2429264 h 3006470"/>
                        <a:gd name="connsiteX257-5429" fmla="*/ 3431964 w 6006665"/>
                        <a:gd name="connsiteY257-5430" fmla="*/ 2451989 h 3006470"/>
                        <a:gd name="connsiteX258-5431" fmla="*/ 3400150 w 6006665"/>
                        <a:gd name="connsiteY258-5432" fmla="*/ 2511073 h 3006470"/>
                        <a:gd name="connsiteX259-5433" fmla="*/ 3400150 w 6006665"/>
                        <a:gd name="connsiteY259-5434" fmla="*/ 2538343 h 3006470"/>
                        <a:gd name="connsiteX260-5435" fmla="*/ 3350155 w 6006665"/>
                        <a:gd name="connsiteY260-5436" fmla="*/ 2570157 h 3006470"/>
                        <a:gd name="connsiteX261-5437" fmla="*/ 3342342 w 6006665"/>
                        <a:gd name="connsiteY261-5438" fmla="*/ 2567553 h 3006470"/>
                        <a:gd name="connsiteX262-5439" fmla="*/ 3338249 w 6006665"/>
                        <a:gd name="connsiteY262-5440" fmla="*/ 2570157 h 3006470"/>
                        <a:gd name="connsiteX263-5441" fmla="*/ 3290527 w 6006665"/>
                        <a:gd name="connsiteY263-5442" fmla="*/ 2554250 h 3006470"/>
                        <a:gd name="connsiteX264-5443" fmla="*/ 3259257 w 6006665"/>
                        <a:gd name="connsiteY264-5444" fmla="*/ 2554250 h 3006470"/>
                        <a:gd name="connsiteX265-5445" fmla="*/ 3247350 w 6006665"/>
                        <a:gd name="connsiteY265-5446" fmla="*/ 2554250 h 3006470"/>
                        <a:gd name="connsiteX266-5447" fmla="*/ 3231443 w 6006665"/>
                        <a:gd name="connsiteY266-5448" fmla="*/ 2538343 h 3006470"/>
                        <a:gd name="connsiteX267-5449" fmla="*/ 3213271 w 6006665"/>
                        <a:gd name="connsiteY267-5450" fmla="*/ 2533799 h 3006470"/>
                        <a:gd name="connsiteX268-5451" fmla="*/ 3168359 w 6006665"/>
                        <a:gd name="connsiteY268-5452" fmla="*/ 2570157 h 3006470"/>
                        <a:gd name="connsiteX269-5453" fmla="*/ 3120637 w 6006665"/>
                        <a:gd name="connsiteY269-5454" fmla="*/ 2581519 h 3006470"/>
                        <a:gd name="connsiteX270-5455" fmla="*/ 3082005 w 6006665"/>
                        <a:gd name="connsiteY270-5456" fmla="*/ 2597427 h 3006470"/>
                        <a:gd name="connsiteX271-5457" fmla="*/ 3074460 w 6006665"/>
                        <a:gd name="connsiteY271-5458" fmla="*/ 2595630 h 3006470"/>
                        <a:gd name="connsiteX272-5459" fmla="*/ 3070098 w 6006665"/>
                        <a:gd name="connsiteY272-5460" fmla="*/ 2597427 h 3006470"/>
                        <a:gd name="connsiteX273-5461" fmla="*/ 3022376 w 6006665"/>
                        <a:gd name="connsiteY273-5462" fmla="*/ 2586064 h 3006470"/>
                        <a:gd name="connsiteX274-5463" fmla="*/ 3000196 w 6006665"/>
                        <a:gd name="connsiteY274-5464" fmla="*/ 2586064 h 3006470"/>
                        <a:gd name="connsiteX275-5465" fmla="*/ 2988289 w 6006665"/>
                        <a:gd name="connsiteY275-5466" fmla="*/ 2586064 h 3006470"/>
                        <a:gd name="connsiteX276-5467" fmla="*/ 2967837 w 6006665"/>
                        <a:gd name="connsiteY276-5468" fmla="*/ 2554250 h 3006470"/>
                        <a:gd name="connsiteX277-5469" fmla="*/ 2929205 w 6006665"/>
                        <a:gd name="connsiteY277-5470" fmla="*/ 2526980 h 3006470"/>
                        <a:gd name="connsiteX278-5471" fmla="*/ 2902153 w 6006665"/>
                        <a:gd name="connsiteY278-5472" fmla="*/ 2523116 h 3006470"/>
                        <a:gd name="connsiteX279-5473" fmla="*/ 2861576 w 6006665"/>
                        <a:gd name="connsiteY279-5474" fmla="*/ 2526980 h 3006470"/>
                        <a:gd name="connsiteX280-5475" fmla="*/ 2822944 w 6006665"/>
                        <a:gd name="connsiteY280-5476" fmla="*/ 2538343 h 3006470"/>
                        <a:gd name="connsiteX281-5477" fmla="*/ 2818139 w 6006665"/>
                        <a:gd name="connsiteY281-5478" fmla="*/ 2536254 h 3006470"/>
                        <a:gd name="connsiteX282-5479" fmla="*/ 2811037 w 6006665"/>
                        <a:gd name="connsiteY282-5480" fmla="*/ 2538343 h 3006470"/>
                        <a:gd name="connsiteX283-5481" fmla="*/ 2758770 w 6006665"/>
                        <a:gd name="connsiteY283-5482" fmla="*/ 2515618 h 3006470"/>
                        <a:gd name="connsiteX284-5483" fmla="*/ 2751953 w 6006665"/>
                        <a:gd name="connsiteY284-5484" fmla="*/ 2472441 h 3006470"/>
                        <a:gd name="connsiteX285-5485" fmla="*/ 2708776 w 6006665"/>
                        <a:gd name="connsiteY285-5486" fmla="*/ 2456534 h 3006470"/>
                        <a:gd name="connsiteX286-5487" fmla="*/ 2676962 w 6006665"/>
                        <a:gd name="connsiteY286-5488" fmla="*/ 2451989 h 3006470"/>
                        <a:gd name="connsiteX287-5489" fmla="*/ 2642534 w 6006665"/>
                        <a:gd name="connsiteY287-5490" fmla="*/ 2430245 h 3006470"/>
                        <a:gd name="connsiteX288-5491" fmla="*/ 2609333 w 6006665"/>
                        <a:gd name="connsiteY288-5492" fmla="*/ 2488348 h 3006470"/>
                        <a:gd name="connsiteX289-5493" fmla="*/ 2625240 w 6006665"/>
                        <a:gd name="connsiteY289-5494" fmla="*/ 2522435 h 3006470"/>
                        <a:gd name="connsiteX290-5495" fmla="*/ 2586608 w 6006665"/>
                        <a:gd name="connsiteY290-5496" fmla="*/ 2558795 h 3006470"/>
                        <a:gd name="connsiteX291-5497" fmla="*/ 2577105 w 6006665"/>
                        <a:gd name="connsiteY291-5498" fmla="*/ 2556532 h 3006470"/>
                        <a:gd name="connsiteX292-5499" fmla="*/ 2574701 w 6006665"/>
                        <a:gd name="connsiteY292-5500" fmla="*/ 2558795 h 3006470"/>
                        <a:gd name="connsiteX293-5501" fmla="*/ 2526979 w 6006665"/>
                        <a:gd name="connsiteY293-5502" fmla="*/ 2547432 h 3006470"/>
                        <a:gd name="connsiteX294-5503" fmla="*/ 2490620 w 6006665"/>
                        <a:gd name="connsiteY294-5504" fmla="*/ 2542887 h 3006470"/>
                        <a:gd name="connsiteX295-5505" fmla="*/ 2463350 w 6006665"/>
                        <a:gd name="connsiteY295-5506" fmla="*/ 2515618 h 3006470"/>
                        <a:gd name="connsiteX296-5507" fmla="*/ 2436625 w 6006665"/>
                        <a:gd name="connsiteY296-5508" fmla="*/ 2515618 h 3006470"/>
                        <a:gd name="connsiteX297-5509" fmla="*/ 2424718 w 6006665"/>
                        <a:gd name="connsiteY297-5510" fmla="*/ 2515618 h 3006470"/>
                        <a:gd name="connsiteX298-5511" fmla="*/ 2398858 w 6006665"/>
                        <a:gd name="connsiteY298-5512" fmla="*/ 2502687 h 3006470"/>
                        <a:gd name="connsiteX299-5513" fmla="*/ 2350272 w 6006665"/>
                        <a:gd name="connsiteY299-5514" fmla="*/ 2526980 h 3006470"/>
                        <a:gd name="connsiteX300-5515" fmla="*/ 2282098 w 6006665"/>
                        <a:gd name="connsiteY300-5516" fmla="*/ 2574702 h 3006470"/>
                        <a:gd name="connsiteX301-5517" fmla="*/ 2238921 w 6006665"/>
                        <a:gd name="connsiteY301-5518" fmla="*/ 2586064 h 3006470"/>
                        <a:gd name="connsiteX302-5519" fmla="*/ 2227559 w 6006665"/>
                        <a:gd name="connsiteY302-5520" fmla="*/ 2590609 h 3006470"/>
                        <a:gd name="connsiteX303-5521" fmla="*/ 2225178 w 6006665"/>
                        <a:gd name="connsiteY303-5522" fmla="*/ 2586799 h 3006470"/>
                        <a:gd name="connsiteX304-5523" fmla="*/ 2215652 w 6006665"/>
                        <a:gd name="connsiteY304-5524" fmla="*/ 2590609 h 3006470"/>
                        <a:gd name="connsiteX305-5525" fmla="*/ 2193596 w 6006665"/>
                        <a:gd name="connsiteY305-5526" fmla="*/ 2555320 h 3006470"/>
                        <a:gd name="connsiteX306-5527" fmla="*/ 2157112 w 6006665"/>
                        <a:gd name="connsiteY306-5528" fmla="*/ 2558795 h 3006470"/>
                        <a:gd name="connsiteX307-5529" fmla="*/ 2156291 w 6006665"/>
                        <a:gd name="connsiteY307-5530" fmla="*/ 2557739 h 3006470"/>
                        <a:gd name="connsiteX308-5531" fmla="*/ 2145205 w 6006665"/>
                        <a:gd name="connsiteY308-5532" fmla="*/ 2558795 h 3006470"/>
                        <a:gd name="connsiteX309-5533" fmla="*/ 2129298 w 6006665"/>
                        <a:gd name="connsiteY309-5534" fmla="*/ 2538343 h 3006470"/>
                        <a:gd name="connsiteX310-5535" fmla="*/ 2102029 w 6006665"/>
                        <a:gd name="connsiteY310-5536" fmla="*/ 2526980 h 3006470"/>
                        <a:gd name="connsiteX311-5537" fmla="*/ 2086121 w 6006665"/>
                        <a:gd name="connsiteY311-5538" fmla="*/ 2495166 h 3006470"/>
                        <a:gd name="connsiteX312-5539" fmla="*/ 2070005 w 6006665"/>
                        <a:gd name="connsiteY312-5540" fmla="*/ 2486212 h 3006470"/>
                        <a:gd name="connsiteX313-5541" fmla="*/ 2027582 w 6006665"/>
                        <a:gd name="connsiteY313-5542" fmla="*/ 2499711 h 3006470"/>
                        <a:gd name="connsiteX314-5543" fmla="*/ 2023845 w 6006665"/>
                        <a:gd name="connsiteY314-5544" fmla="*/ 2497111 h 3006470"/>
                        <a:gd name="connsiteX315-5545" fmla="*/ 2018675 w 6006665"/>
                        <a:gd name="connsiteY315-5546" fmla="*/ 2499711 h 3006470"/>
                        <a:gd name="connsiteX316-5547" fmla="*/ 1971363 w 6006665"/>
                        <a:gd name="connsiteY316-5548" fmla="*/ 2468885 h 3006470"/>
                        <a:gd name="connsiteX317-5549" fmla="*/ 1952591 w 6006665"/>
                        <a:gd name="connsiteY317-5550" fmla="*/ 2495166 h 3006470"/>
                        <a:gd name="connsiteX318-5551" fmla="*/ 1947518 w 6006665"/>
                        <a:gd name="connsiteY318-5552" fmla="*/ 2485599 h 3006470"/>
                        <a:gd name="connsiteX319-5553" fmla="*/ 1940684 w 6006665"/>
                        <a:gd name="connsiteY319-5554" fmla="*/ 2495166 h 3006470"/>
                        <a:gd name="connsiteX320-5555" fmla="*/ 1861147 w 6006665"/>
                        <a:gd name="connsiteY320-5556" fmla="*/ 2345183 h 3006470"/>
                        <a:gd name="connsiteX321-5557" fmla="*/ 1811153 w 6006665"/>
                        <a:gd name="connsiteY321-5558" fmla="*/ 2295189 h 3006470"/>
                        <a:gd name="connsiteX322-5559" fmla="*/ 1813950 w 6006665"/>
                        <a:gd name="connsiteY322-5560" fmla="*/ 2292043 h 3006470"/>
                        <a:gd name="connsiteX323-5561" fmla="*/ 1748069 w 6006665"/>
                        <a:gd name="connsiteY323-5562" fmla="*/ 2333821 h 3006470"/>
                        <a:gd name="connsiteX324-5563" fmla="*/ 1711709 w 6006665"/>
                        <a:gd name="connsiteY324-5564" fmla="*/ 2338366 h 3006470"/>
                        <a:gd name="connsiteX325-5565" fmla="*/ 1711926 w 6006665"/>
                        <a:gd name="connsiteY325-5566" fmla="*/ 2336850 h 3006470"/>
                        <a:gd name="connsiteX326-5567" fmla="*/ 1699803 w 6006665"/>
                        <a:gd name="connsiteY326-5568" fmla="*/ 2338366 h 3006470"/>
                        <a:gd name="connsiteX327-5569" fmla="*/ 1704347 w 6006665"/>
                        <a:gd name="connsiteY327-5570" fmla="*/ 2306551 h 3006470"/>
                        <a:gd name="connsiteX328-5571" fmla="*/ 1662460 w 6006665"/>
                        <a:gd name="connsiteY328-5572" fmla="*/ 2288600 h 3006470"/>
                        <a:gd name="connsiteX329-5573" fmla="*/ 1629901 w 6006665"/>
                        <a:gd name="connsiteY329-5574" fmla="*/ 2302006 h 3006470"/>
                        <a:gd name="connsiteX330-5575" fmla="*/ 1629300 w 6006665"/>
                        <a:gd name="connsiteY330-5576" fmla="*/ 2297351 h 3006470"/>
                        <a:gd name="connsiteX331-5577" fmla="*/ 1617994 w 6006665"/>
                        <a:gd name="connsiteY331-5578" fmla="*/ 2302006 h 3006470"/>
                        <a:gd name="connsiteX332-5579" fmla="*/ 1608904 w 6006665"/>
                        <a:gd name="connsiteY332-5580" fmla="*/ 2231560 h 3006470"/>
                        <a:gd name="connsiteX333-5581" fmla="*/ 1552684 w 6006665"/>
                        <a:gd name="connsiteY333-5582" fmla="*/ 2221867 h 3006470"/>
                        <a:gd name="connsiteX334-5583" fmla="*/ 1518550 w 6006665"/>
                        <a:gd name="connsiteY334-5584" fmla="*/ 2247467 h 3006470"/>
                        <a:gd name="connsiteX335-5585" fmla="*/ 1425379 w 6006665"/>
                        <a:gd name="connsiteY335-5586" fmla="*/ 2267919 h 3006470"/>
                        <a:gd name="connsiteX336-5587" fmla="*/ 1409472 w 6006665"/>
                        <a:gd name="connsiteY336-5588" fmla="*/ 2286099 h 3006470"/>
                        <a:gd name="connsiteX337-5589" fmla="*/ 1270852 w 6006665"/>
                        <a:gd name="connsiteY337-5590" fmla="*/ 2306551 h 3006470"/>
                        <a:gd name="connsiteX338-5591" fmla="*/ 1254945 w 6006665"/>
                        <a:gd name="connsiteY338-5592" fmla="*/ 2327003 h 3006470"/>
                        <a:gd name="connsiteX339-5593" fmla="*/ 1282214 w 6006665"/>
                        <a:gd name="connsiteY339-5594" fmla="*/ 2370180 h 3006470"/>
                        <a:gd name="connsiteX340-5595" fmla="*/ 1243582 w 6006665"/>
                        <a:gd name="connsiteY340-5596" fmla="*/ 2386087 h 3006470"/>
                        <a:gd name="connsiteX341-5597" fmla="*/ 1254945 w 6006665"/>
                        <a:gd name="connsiteY341-5598" fmla="*/ 2404267 h 3006470"/>
                        <a:gd name="connsiteX342-5599" fmla="*/ 1216313 w 6006665"/>
                        <a:gd name="connsiteY342-5600" fmla="*/ 2429264 h 3006470"/>
                        <a:gd name="connsiteX343-5601" fmla="*/ 1275397 w 6006665"/>
                        <a:gd name="connsiteY343-5602" fmla="*/ 2472441 h 3006470"/>
                        <a:gd name="connsiteX344-5603" fmla="*/ 1270852 w 6006665"/>
                        <a:gd name="connsiteY344-5604" fmla="*/ 2499711 h 3006470"/>
                        <a:gd name="connsiteX345-5605" fmla="*/ 1259108 w 6006665"/>
                        <a:gd name="connsiteY345-5606" fmla="*/ 2498732 h 3006470"/>
                        <a:gd name="connsiteX346-5607" fmla="*/ 1258945 w 6006665"/>
                        <a:gd name="connsiteY346-5608" fmla="*/ 2499711 h 3006470"/>
                        <a:gd name="connsiteX347-5609" fmla="*/ 1215644 w 6006665"/>
                        <a:gd name="connsiteY347-5610" fmla="*/ 2496102 h 3006470"/>
                        <a:gd name="connsiteX348-5611" fmla="*/ 1204950 w 6006665"/>
                        <a:gd name="connsiteY348-5612" fmla="*/ 2511073 h 3006470"/>
                        <a:gd name="connsiteX349-5613" fmla="*/ 1196495 w 6006665"/>
                        <a:gd name="connsiteY349-5614" fmla="*/ 2506241 h 3006470"/>
                        <a:gd name="connsiteX350-5615" fmla="*/ 1193043 w 6006665"/>
                        <a:gd name="connsiteY350-5616" fmla="*/ 2511073 h 3006470"/>
                        <a:gd name="connsiteX351-5617" fmla="*/ 1145322 w 6006665"/>
                        <a:gd name="connsiteY351-5618" fmla="*/ 2483803 h 3006470"/>
                        <a:gd name="connsiteX352-5619" fmla="*/ 1098145 w 6006665"/>
                        <a:gd name="connsiteY352-5620" fmla="*/ 2483803 h 3006470"/>
                        <a:gd name="connsiteX353-5621" fmla="*/ 1061785 w 6006665"/>
                        <a:gd name="connsiteY353-5622" fmla="*/ 2511073 h 3006470"/>
                        <a:gd name="connsiteX354-5623" fmla="*/ 1055322 w 6006665"/>
                        <a:gd name="connsiteY354-5624" fmla="*/ 2506990 h 3006470"/>
                        <a:gd name="connsiteX355-5625" fmla="*/ 1049878 w 6006665"/>
                        <a:gd name="connsiteY355-5626" fmla="*/ 2511073 h 3006470"/>
                        <a:gd name="connsiteX356-5627" fmla="*/ 1006701 w 6006665"/>
                        <a:gd name="connsiteY356-5628" fmla="*/ 2483803 h 3006470"/>
                        <a:gd name="connsiteX357-5629" fmla="*/ 924893 w 6006665"/>
                        <a:gd name="connsiteY357-5630" fmla="*/ 2447444 h 3006470"/>
                        <a:gd name="connsiteX358-5631" fmla="*/ 877716 w 6006665"/>
                        <a:gd name="connsiteY358-5632" fmla="*/ 2447444 h 3006470"/>
                        <a:gd name="connsiteX359-5633" fmla="*/ 802724 w 6006665"/>
                        <a:gd name="connsiteY359-5634" fmla="*/ 2511073 h 3006470"/>
                        <a:gd name="connsiteX360-5635" fmla="*/ 798179 w 6006665"/>
                        <a:gd name="connsiteY360-5636" fmla="*/ 2554250 h 3006470"/>
                        <a:gd name="connsiteX361-5637" fmla="*/ 787406 w 6006665"/>
                        <a:gd name="connsiteY361-5638" fmla="*/ 2543477 h 3006470"/>
                        <a:gd name="connsiteX362-5639" fmla="*/ 786272 w 6006665"/>
                        <a:gd name="connsiteY362-5640" fmla="*/ 2554250 h 3006470"/>
                        <a:gd name="connsiteX363-5641" fmla="*/ 756063 w 6006665"/>
                        <a:gd name="connsiteY363-5642" fmla="*/ 2524040 h 3006470"/>
                        <a:gd name="connsiteX364-5643" fmla="*/ 732278 w 6006665"/>
                        <a:gd name="connsiteY364-5644" fmla="*/ 2581519 h 3006470"/>
                        <a:gd name="connsiteX365-5645" fmla="*/ 743640 w 6006665"/>
                        <a:gd name="connsiteY365-5646" fmla="*/ 2590609 h 3006470"/>
                        <a:gd name="connsiteX366-5647" fmla="*/ 723188 w 6006665"/>
                        <a:gd name="connsiteY366-5648" fmla="*/ 2633786 h 3006470"/>
                        <a:gd name="connsiteX367-5649" fmla="*/ 747026 w 6006665"/>
                        <a:gd name="connsiteY367-5650" fmla="*/ 2670627 h 3006470"/>
                        <a:gd name="connsiteX368-5651" fmla="*/ 763548 w 6006665"/>
                        <a:gd name="connsiteY368-5652" fmla="*/ 2667873 h 3006470"/>
                        <a:gd name="connsiteX369-5653" fmla="*/ 764871 w 6006665"/>
                        <a:gd name="connsiteY369-5654" fmla="*/ 2669637 h 3006470"/>
                        <a:gd name="connsiteX370-5655" fmla="*/ 775455 w 6006665"/>
                        <a:gd name="connsiteY370-5656" fmla="*/ 2667873 h 3006470"/>
                        <a:gd name="connsiteX371-5657" fmla="*/ 802724 w 6006665"/>
                        <a:gd name="connsiteY371-5658" fmla="*/ 2704232 h 3006470"/>
                        <a:gd name="connsiteX372-5659" fmla="*/ 798179 w 6006665"/>
                        <a:gd name="connsiteY372-5660" fmla="*/ 2731502 h 3006470"/>
                        <a:gd name="connsiteX373-5661" fmla="*/ 818632 w 6006665"/>
                        <a:gd name="connsiteY373-5662" fmla="*/ 2742864 h 3006470"/>
                        <a:gd name="connsiteX374-5663" fmla="*/ 802724 w 6006665"/>
                        <a:gd name="connsiteY374-5664" fmla="*/ 2774679 h 3006470"/>
                        <a:gd name="connsiteX375-5665" fmla="*/ 766365 w 6006665"/>
                        <a:gd name="connsiteY375-5666" fmla="*/ 2779224 h 3006470"/>
                        <a:gd name="connsiteX376-5667" fmla="*/ 727733 w 6006665"/>
                        <a:gd name="connsiteY376-5668" fmla="*/ 2838308 h 3006470"/>
                        <a:gd name="connsiteX377-5669" fmla="*/ 759548 w 6006665"/>
                        <a:gd name="connsiteY377-5670" fmla="*/ 2881485 h 3006470"/>
                        <a:gd name="connsiteX378-5671" fmla="*/ 759548 w 6006665"/>
                        <a:gd name="connsiteY378-5672" fmla="*/ 2920116 h 3006470"/>
                        <a:gd name="connsiteX379-5673" fmla="*/ 798179 w 6006665"/>
                        <a:gd name="connsiteY379-5674" fmla="*/ 2979201 h 3006470"/>
                        <a:gd name="connsiteX380-5675" fmla="*/ 775455 w 6006665"/>
                        <a:gd name="connsiteY380-5676" fmla="*/ 2995108 h 3006470"/>
                        <a:gd name="connsiteX381-5677" fmla="*/ 770910 w 6006665"/>
                        <a:gd name="connsiteY381-5678" fmla="*/ 3006470 h 3006470"/>
                        <a:gd name="connsiteX382-5679" fmla="*/ 759003 w 6006665"/>
                        <a:gd name="connsiteY382-5680" fmla="*/ 3006470 h 3006470"/>
                        <a:gd name="connsiteX383-5681" fmla="*/ 755003 w 6006665"/>
                        <a:gd name="connsiteY383-5682" fmla="*/ 3006470 h 3006470"/>
                        <a:gd name="connsiteX384-5683" fmla="*/ 743096 w 6006665"/>
                        <a:gd name="connsiteY384-5684" fmla="*/ 3006470 h 3006470"/>
                        <a:gd name="connsiteX385-5685" fmla="*/ 715826 w 6006665"/>
                        <a:gd name="connsiteY385-5686" fmla="*/ 2972383 h 3006470"/>
                        <a:gd name="connsiteX386-5687" fmla="*/ 704464 w 6006665"/>
                        <a:gd name="connsiteY386-5688" fmla="*/ 2972383 h 3006470"/>
                        <a:gd name="connsiteX387-5689" fmla="*/ 684012 w 6006665"/>
                        <a:gd name="connsiteY387-5690" fmla="*/ 2963293 h 3006470"/>
                        <a:gd name="connsiteX388-5691" fmla="*/ 672649 w 6006665"/>
                        <a:gd name="connsiteY388-5692" fmla="*/ 2940569 h 3006470"/>
                        <a:gd name="connsiteX389-5693" fmla="*/ 645222 w 6006665"/>
                        <a:gd name="connsiteY389-5694" fmla="*/ 2932732 h 3006470"/>
                        <a:gd name="connsiteX390-5695" fmla="*/ 625472 w 6006665"/>
                        <a:gd name="connsiteY390-5696" fmla="*/ 2936024 h 3006470"/>
                        <a:gd name="connsiteX391-5697" fmla="*/ 623771 w 6006665"/>
                        <a:gd name="connsiteY391-5698" fmla="*/ 2934323 h 3006470"/>
                        <a:gd name="connsiteX392-5699" fmla="*/ 613565 w 6006665"/>
                        <a:gd name="connsiteY392-5700" fmla="*/ 2936024 h 3006470"/>
                        <a:gd name="connsiteX393-5701" fmla="*/ 609020 w 6006665"/>
                        <a:gd name="connsiteY393-5702" fmla="*/ 2931479 h 3006470"/>
                        <a:gd name="connsiteX394-5703" fmla="*/ 559026 w 6006665"/>
                        <a:gd name="connsiteY394-5704" fmla="*/ 2904209 h 3006470"/>
                        <a:gd name="connsiteX395-5705" fmla="*/ 506760 w 6006665"/>
                        <a:gd name="connsiteY395-5706" fmla="*/ 2897392 h 3006470"/>
                        <a:gd name="connsiteX396-5707" fmla="*/ 483280 w 6006665"/>
                        <a:gd name="connsiteY396-5708" fmla="*/ 2890683 h 3006470"/>
                        <a:gd name="connsiteX397-5709" fmla="*/ 480035 w 6006665"/>
                        <a:gd name="connsiteY397-5710" fmla="*/ 2892847 h 3006470"/>
                        <a:gd name="connsiteX398-5711" fmla="*/ 475042 w 6006665"/>
                        <a:gd name="connsiteY398-5712" fmla="*/ 2888329 h 3006470"/>
                        <a:gd name="connsiteX399-5713" fmla="*/ 474945 w 6006665"/>
                        <a:gd name="connsiteY399-5714" fmla="*/ 2888302 h 3006470"/>
                        <a:gd name="connsiteX400-5715" fmla="*/ 468128 w 6006665"/>
                        <a:gd name="connsiteY400-5716" fmla="*/ 2892847 h 3006470"/>
                        <a:gd name="connsiteX401-5717" fmla="*/ 420406 w 6006665"/>
                        <a:gd name="connsiteY401-5718" fmla="*/ 2849670 h 3006470"/>
                        <a:gd name="connsiteX402-5719" fmla="*/ 381774 w 6006665"/>
                        <a:gd name="connsiteY402-5720" fmla="*/ 2833763 h 3006470"/>
                        <a:gd name="connsiteX403-5721" fmla="*/ 349960 w 6006665"/>
                        <a:gd name="connsiteY403-5722" fmla="*/ 2801948 h 3006470"/>
                        <a:gd name="connsiteX404-5723" fmla="*/ 377229 w 6006665"/>
                        <a:gd name="connsiteY404-5724" fmla="*/ 2795131 h 3006470"/>
                        <a:gd name="connsiteX405-5725" fmla="*/ 404499 w 6006665"/>
                        <a:gd name="connsiteY405-5726" fmla="*/ 2747409 h 3006470"/>
                        <a:gd name="connsiteX406-5727" fmla="*/ 388591 w 6006665"/>
                        <a:gd name="connsiteY406-5728" fmla="*/ 2731502 h 3006470"/>
                        <a:gd name="connsiteX407-5729" fmla="*/ 440858 w 6006665"/>
                        <a:gd name="connsiteY407-5730" fmla="*/ 2704232 h 3006470"/>
                        <a:gd name="connsiteX408-5731" fmla="*/ 440858 w 6006665"/>
                        <a:gd name="connsiteY408-5732" fmla="*/ 2701176 h 3006470"/>
                        <a:gd name="connsiteX409-5733" fmla="*/ 416406 w 6006665"/>
                        <a:gd name="connsiteY409-5734" fmla="*/ 2704232 h 3006470"/>
                        <a:gd name="connsiteX410-5735" fmla="*/ 416406 w 6006665"/>
                        <a:gd name="connsiteY410-5736" fmla="*/ 2702744 h 3006470"/>
                        <a:gd name="connsiteX411-5737" fmla="*/ 404499 w 6006665"/>
                        <a:gd name="connsiteY411-5738" fmla="*/ 2704232 h 3006470"/>
                        <a:gd name="connsiteX412-5739" fmla="*/ 404499 w 6006665"/>
                        <a:gd name="connsiteY412-5740" fmla="*/ 2683780 h 3006470"/>
                        <a:gd name="connsiteX413-5741" fmla="*/ 424951 w 6006665"/>
                        <a:gd name="connsiteY413-5742" fmla="*/ 2667873 h 3006470"/>
                        <a:gd name="connsiteX414-5743" fmla="*/ 463583 w 6006665"/>
                        <a:gd name="connsiteY414-5744" fmla="*/ 2661056 h 3006470"/>
                        <a:gd name="connsiteX415-5745" fmla="*/ 468128 w 6006665"/>
                        <a:gd name="connsiteY415-5746" fmla="*/ 2645148 h 3006470"/>
                        <a:gd name="connsiteX416-5747" fmla="*/ 456765 w 6006665"/>
                        <a:gd name="connsiteY416-5748" fmla="*/ 2613334 h 3006470"/>
                        <a:gd name="connsiteX417-5749" fmla="*/ 474945 w 6006665"/>
                        <a:gd name="connsiteY417-5750" fmla="*/ 2586064 h 3006470"/>
                        <a:gd name="connsiteX418-5751" fmla="*/ 474945 w 6006665"/>
                        <a:gd name="connsiteY418-5752" fmla="*/ 2565612 h 3006470"/>
                        <a:gd name="connsiteX419-5753" fmla="*/ 420406 w 6006665"/>
                        <a:gd name="connsiteY419-5754" fmla="*/ 2547432 h 3006470"/>
                        <a:gd name="connsiteX420-5755" fmla="*/ 409588 w 6006665"/>
                        <a:gd name="connsiteY420-5756" fmla="*/ 2547432 h 3006470"/>
                        <a:gd name="connsiteX421-5757" fmla="*/ 397681 w 6006665"/>
                        <a:gd name="connsiteY421-5758" fmla="*/ 2547432 h 3006470"/>
                        <a:gd name="connsiteX422-5759" fmla="*/ 379485 w 6006665"/>
                        <a:gd name="connsiteY422-5760" fmla="*/ 2525193 h 3006470"/>
                        <a:gd name="connsiteX423-5761" fmla="*/ 357322 w 6006665"/>
                        <a:gd name="connsiteY423-5762" fmla="*/ 2531525 h 3006470"/>
                        <a:gd name="connsiteX424-5763" fmla="*/ 352842 w 6006665"/>
                        <a:gd name="connsiteY424-5764" fmla="*/ 2529403 h 3006470"/>
                        <a:gd name="connsiteX425-5765" fmla="*/ 345415 w 6006665"/>
                        <a:gd name="connsiteY425-5766" fmla="*/ 2531525 h 3006470"/>
                        <a:gd name="connsiteX426-5767" fmla="*/ 302238 w 6006665"/>
                        <a:gd name="connsiteY426-5768" fmla="*/ 2511073 h 3006470"/>
                        <a:gd name="connsiteX427-5769" fmla="*/ 302238 w 6006665"/>
                        <a:gd name="connsiteY427-5770" fmla="*/ 2499711 h 3006470"/>
                        <a:gd name="connsiteX428-5771" fmla="*/ 286331 w 6006665"/>
                        <a:gd name="connsiteY428-5772" fmla="*/ 2472441 h 3006470"/>
                        <a:gd name="connsiteX429-5773" fmla="*/ 270968 w 6006665"/>
                        <a:gd name="connsiteY429-5774" fmla="*/ 2472441 h 3006470"/>
                        <a:gd name="connsiteX430-5775" fmla="*/ 259061 w 6006665"/>
                        <a:gd name="connsiteY430-5776" fmla="*/ 2472441 h 3006470"/>
                        <a:gd name="connsiteX431-5777" fmla="*/ 254516 w 6006665"/>
                        <a:gd name="connsiteY431-5778" fmla="*/ 2456534 h 3006470"/>
                        <a:gd name="connsiteX432-5779" fmla="*/ 263606 w 6006665"/>
                        <a:gd name="connsiteY432-5780" fmla="*/ 2440627 h 3006470"/>
                        <a:gd name="connsiteX433-5781" fmla="*/ 243991 w 6006665"/>
                        <a:gd name="connsiteY433-5782" fmla="*/ 2410114 h 3006470"/>
                        <a:gd name="connsiteX434-5783" fmla="*/ 216429 w 6006665"/>
                        <a:gd name="connsiteY434-5784" fmla="*/ 2413357 h 3006470"/>
                        <a:gd name="connsiteX435-5785" fmla="*/ 212956 w 6006665"/>
                        <a:gd name="connsiteY435-5786" fmla="*/ 2412365 h 3006470"/>
                        <a:gd name="connsiteX436-5787" fmla="*/ 204522 w 6006665"/>
                        <a:gd name="connsiteY436-5788" fmla="*/ 2413357 h 3006470"/>
                        <a:gd name="connsiteX437-5789" fmla="*/ 199623 w 6006665"/>
                        <a:gd name="connsiteY437-5790" fmla="*/ 2411957 h 3006470"/>
                        <a:gd name="connsiteX438-5791" fmla="*/ 195977 w 6006665"/>
                        <a:gd name="connsiteY438-5792" fmla="*/ 2424719 h 3006470"/>
                        <a:gd name="connsiteX439-5793" fmla="*/ 184968 w 6006665"/>
                        <a:gd name="connsiteY439-5794" fmla="*/ 2421574 h 3006470"/>
                        <a:gd name="connsiteX440-5795" fmla="*/ 184070 w 6006665"/>
                        <a:gd name="connsiteY440-5796" fmla="*/ 2424719 h 3006470"/>
                        <a:gd name="connsiteX441-5797" fmla="*/ 168163 w 6006665"/>
                        <a:gd name="connsiteY441-5798" fmla="*/ 2420184 h 3006470"/>
                        <a:gd name="connsiteX442-5799" fmla="*/ 156800 w 6006665"/>
                        <a:gd name="connsiteY442-5800" fmla="*/ 2381542 h 3006470"/>
                        <a:gd name="connsiteX443-5801" fmla="*/ 152255 w 6006665"/>
                        <a:gd name="connsiteY443-5802" fmla="*/ 2365635 h 3006470"/>
                        <a:gd name="connsiteX444-5803" fmla="*/ 156800 w 6006665"/>
                        <a:gd name="connsiteY444-5804" fmla="*/ 2361090 h 3006470"/>
                        <a:gd name="connsiteX445-5805" fmla="*/ 168707 w 6006665"/>
                        <a:gd name="connsiteY445-5806" fmla="*/ 2361090 h 3006470"/>
                        <a:gd name="connsiteX446-5807" fmla="*/ 188615 w 6006665"/>
                        <a:gd name="connsiteY446-5808" fmla="*/ 2361090 h 3006470"/>
                        <a:gd name="connsiteX447-5809" fmla="*/ 199977 w 6006665"/>
                        <a:gd name="connsiteY447-5810" fmla="*/ 2349728 h 3006470"/>
                        <a:gd name="connsiteX448-5811" fmla="*/ 188615 w 6006665"/>
                        <a:gd name="connsiteY448-5812" fmla="*/ 2327003 h 3006470"/>
                        <a:gd name="connsiteX449-5813" fmla="*/ 168163 w 6006665"/>
                        <a:gd name="connsiteY449-5814" fmla="*/ 2317914 h 3006470"/>
                        <a:gd name="connsiteX450-5815" fmla="*/ 168163 w 6006665"/>
                        <a:gd name="connsiteY450-5816" fmla="*/ 2311096 h 3006470"/>
                        <a:gd name="connsiteX451-5817" fmla="*/ 152255 w 6006665"/>
                        <a:gd name="connsiteY451-5818" fmla="*/ 2295189 h 3006470"/>
                        <a:gd name="connsiteX452-5819" fmla="*/ 129531 w 6006665"/>
                        <a:gd name="connsiteY452-5820" fmla="*/ 2258829 h 3006470"/>
                        <a:gd name="connsiteX453-5821" fmla="*/ 140893 w 6006665"/>
                        <a:gd name="connsiteY453-5822" fmla="*/ 2236105 h 3006470"/>
                        <a:gd name="connsiteX454-5823" fmla="*/ 136348 w 6006665"/>
                        <a:gd name="connsiteY454-5824" fmla="*/ 2208835 h 3006470"/>
                        <a:gd name="connsiteX455-5825" fmla="*/ 103789 w 6006665"/>
                        <a:gd name="connsiteY455-5826" fmla="*/ 2195428 h 3006470"/>
                        <a:gd name="connsiteX456-5827" fmla="*/ 93716 w 6006665"/>
                        <a:gd name="connsiteY456-5828" fmla="*/ 2199745 h 3006470"/>
                        <a:gd name="connsiteX457-5829" fmla="*/ 91868 w 6006665"/>
                        <a:gd name="connsiteY457-5830" fmla="*/ 2195434 h 3006470"/>
                        <a:gd name="connsiteX458-5831" fmla="*/ 81809 w 6006665"/>
                        <a:gd name="connsiteY458-5832" fmla="*/ 2199745 h 3006470"/>
                        <a:gd name="connsiteX459-5833" fmla="*/ 74992 w 6006665"/>
                        <a:gd name="connsiteY459-5834" fmla="*/ 2183838 h 3006470"/>
                        <a:gd name="connsiteX460-5835" fmla="*/ 34087 w 6006665"/>
                        <a:gd name="connsiteY460-5836" fmla="*/ 2172476 h 3006470"/>
                        <a:gd name="connsiteX461-5837" fmla="*/ 22725 w 6006665"/>
                        <a:gd name="connsiteY461-5838" fmla="*/ 2129299 h 3006470"/>
                        <a:gd name="connsiteX462-5839" fmla="*/ 22725 w 6006665"/>
                        <a:gd name="connsiteY462-5840" fmla="*/ 2097484 h 3006470"/>
                        <a:gd name="connsiteX463-5841" fmla="*/ 0 w 6006665"/>
                        <a:gd name="connsiteY463-5842" fmla="*/ 2081577 h 3006470"/>
                        <a:gd name="connsiteX464-5843" fmla="*/ 15907 w 6006665"/>
                        <a:gd name="connsiteY464-5844" fmla="*/ 2058853 h 3006470"/>
                        <a:gd name="connsiteX465-5845" fmla="*/ 6818 w 6006665"/>
                        <a:gd name="connsiteY465-5846" fmla="*/ 1995224 h 3006470"/>
                        <a:gd name="connsiteX466-5847" fmla="*/ 34087 w 6006665"/>
                        <a:gd name="connsiteY466-5848" fmla="*/ 1952047 h 3006470"/>
                        <a:gd name="connsiteX467-5849" fmla="*/ 27270 w 6006665"/>
                        <a:gd name="connsiteY467-5850" fmla="*/ 1940685 h 3006470"/>
                        <a:gd name="connsiteX468-5851" fmla="*/ 70447 w 6006665"/>
                        <a:gd name="connsiteY468-5852" fmla="*/ 1902053 h 3006470"/>
                        <a:gd name="connsiteX469-5853" fmla="*/ 27270 w 6006665"/>
                        <a:gd name="connsiteY469-5854" fmla="*/ 1865693 h 3006470"/>
                        <a:gd name="connsiteX470-5855" fmla="*/ 109078 w 6006665"/>
                        <a:gd name="connsiteY470-5856" fmla="*/ 1767977 h 3006470"/>
                        <a:gd name="connsiteX471-5857" fmla="*/ 145438 w 6006665"/>
                        <a:gd name="connsiteY471-5858" fmla="*/ 1724800 h 3006470"/>
                        <a:gd name="connsiteX472-5859" fmla="*/ 156800 w 6006665"/>
                        <a:gd name="connsiteY472-5860" fmla="*/ 1681624 h 3006470"/>
                        <a:gd name="connsiteX473-5861" fmla="*/ 102261 w 6006665"/>
                        <a:gd name="connsiteY473-5862" fmla="*/ 1629357 h 3006470"/>
                        <a:gd name="connsiteX474-5863" fmla="*/ 118168 w 6006665"/>
                        <a:gd name="connsiteY474-5864" fmla="*/ 1574818 h 3006470"/>
                        <a:gd name="connsiteX475-5865" fmla="*/ 86354 w 6006665"/>
                        <a:gd name="connsiteY475-5866" fmla="*/ 1511189 h 3006470"/>
                        <a:gd name="connsiteX476-5867" fmla="*/ 109078 w 6006665"/>
                        <a:gd name="connsiteY476-5868" fmla="*/ 1436197 h 3006470"/>
                        <a:gd name="connsiteX477-5869" fmla="*/ 70447 w 6006665"/>
                        <a:gd name="connsiteY477-5870" fmla="*/ 1333936 h 3006470"/>
                        <a:gd name="connsiteX478-5871" fmla="*/ 102261 w 6006665"/>
                        <a:gd name="connsiteY478-5872" fmla="*/ 1263490 h 3006470"/>
                        <a:gd name="connsiteX479-5873" fmla="*/ 43177 w 6006665"/>
                        <a:gd name="connsiteY479-5874" fmla="*/ 1197589 h 3006470"/>
                        <a:gd name="connsiteX480-5875" fmla="*/ 49994 w 6006665"/>
                        <a:gd name="connsiteY480-5876" fmla="*/ 1122597 h 3006470"/>
                        <a:gd name="connsiteX481-5877" fmla="*/ 81809 w 6006665"/>
                        <a:gd name="connsiteY481-5878" fmla="*/ 1118052 h 3006470"/>
                        <a:gd name="connsiteX482-5879" fmla="*/ 145438 w 6006665"/>
                        <a:gd name="connsiteY482-5880" fmla="*/ 1074876 h 3006470"/>
                        <a:gd name="connsiteX483-5881" fmla="*/ 184070 w 6006665"/>
                        <a:gd name="connsiteY483-5882" fmla="*/ 1036244 h 3006470"/>
                        <a:gd name="connsiteX484-5883" fmla="*/ 189699 w 6006665"/>
                        <a:gd name="connsiteY484-5884" fmla="*/ 1042522 h 3006470"/>
                        <a:gd name="connsiteX485-5885" fmla="*/ 195977 w 6006665"/>
                        <a:gd name="connsiteY485-5886" fmla="*/ 1036244 h 3006470"/>
                        <a:gd name="connsiteX486-5887" fmla="*/ 255061 w 6006665"/>
                        <a:gd name="connsiteY486-5888" fmla="*/ 1102145 h 3006470"/>
                        <a:gd name="connsiteX487-5889" fmla="*/ 350504 w 6006665"/>
                        <a:gd name="connsiteY487-5890" fmla="*/ 1122597 h 3006470"/>
                        <a:gd name="connsiteX488-5891" fmla="*/ 491397 w 6006665"/>
                        <a:gd name="connsiteY488-5892" fmla="*/ 1236221 h 3006470"/>
                        <a:gd name="connsiteX489-5893" fmla="*/ 523211 w 6006665"/>
                        <a:gd name="connsiteY489-5894" fmla="*/ 1283942 h 3006470"/>
                        <a:gd name="connsiteX490-5895" fmla="*/ 523211 w 6006665"/>
                        <a:gd name="connsiteY490-5896" fmla="*/ 1343026 h 3006470"/>
                        <a:gd name="connsiteX491-5897" fmla="*/ 486852 w 6006665"/>
                        <a:gd name="connsiteY491-5898" fmla="*/ 1397565 h 3006470"/>
                        <a:gd name="connsiteX492-5899" fmla="*/ 420951 w 6006665"/>
                        <a:gd name="connsiteY492-5900" fmla="*/ 1418018 h 3006470"/>
                        <a:gd name="connsiteX493-5901" fmla="*/ 415909 w 6006665"/>
                        <a:gd name="connsiteY493-5902" fmla="*/ 1415887 h 3006470"/>
                        <a:gd name="connsiteX494-5903" fmla="*/ 409044 w 6006665"/>
                        <a:gd name="connsiteY494-5904" fmla="*/ 1418018 h 3006470"/>
                        <a:gd name="connsiteX495-5905" fmla="*/ 252950 w 6006665"/>
                        <a:gd name="connsiteY495-5906" fmla="*/ 1352062 h 3006470"/>
                        <a:gd name="connsiteX496-5907" fmla="*/ 232336 w 6006665"/>
                        <a:gd name="connsiteY496-5908" fmla="*/ 1358934 h 3006470"/>
                        <a:gd name="connsiteX497-5909" fmla="*/ 291420 w 6006665"/>
                        <a:gd name="connsiteY497-5910" fmla="*/ 1429380 h 3006470"/>
                        <a:gd name="connsiteX498-5911" fmla="*/ 291420 w 6006665"/>
                        <a:gd name="connsiteY498-5912" fmla="*/ 1468012 h 3006470"/>
                        <a:gd name="connsiteX499-5913" fmla="*/ 298238 w 6006665"/>
                        <a:gd name="connsiteY499-5914" fmla="*/ 1554366 h 3006470"/>
                        <a:gd name="connsiteX500-5915" fmla="*/ 345959 w 6006665"/>
                        <a:gd name="connsiteY500-5916" fmla="*/ 1586180 h 3006470"/>
                        <a:gd name="connsiteX501-5917" fmla="*/ 362087 w 6006665"/>
                        <a:gd name="connsiteY501-5918" fmla="*/ 1595588 h 3006470"/>
                        <a:gd name="connsiteX502-5919" fmla="*/ 365867 w 6006665"/>
                        <a:gd name="connsiteY502-5920" fmla="*/ 1563455 h 3006470"/>
                        <a:gd name="connsiteX503-5921" fmla="*/ 345415 w 6006665"/>
                        <a:gd name="connsiteY503-5922" fmla="*/ 1527096 h 3006470"/>
                        <a:gd name="connsiteX504-5923" fmla="*/ 365867 w 6006665"/>
                        <a:gd name="connsiteY504-5924" fmla="*/ 1495281 h 3006470"/>
                        <a:gd name="connsiteX505-5925" fmla="*/ 374560 w 6006665"/>
                        <a:gd name="connsiteY505-5926" fmla="*/ 1500280 h 3006470"/>
                        <a:gd name="connsiteX506-5927" fmla="*/ 377774 w 6006665"/>
                        <a:gd name="connsiteY506-5928" fmla="*/ 1495281 h 3006470"/>
                        <a:gd name="connsiteX507-5929" fmla="*/ 461933 w 6006665"/>
                        <a:gd name="connsiteY507-5930" fmla="*/ 1543673 h 3006470"/>
                        <a:gd name="connsiteX508-5931" fmla="*/ 484035 w 6006665"/>
                        <a:gd name="connsiteY508-5932" fmla="*/ 1527096 h 3006470"/>
                        <a:gd name="connsiteX509-5933" fmla="*/ 463583 w 6006665"/>
                        <a:gd name="connsiteY509-5934" fmla="*/ 1461194 h 3006470"/>
                        <a:gd name="connsiteX510-5935" fmla="*/ 549936 w 6006665"/>
                        <a:gd name="connsiteY510-5936" fmla="*/ 1374841 h 3006470"/>
                        <a:gd name="connsiteX511-5937" fmla="*/ 559742 w 6006665"/>
                        <a:gd name="connsiteY511-5938" fmla="*/ 1376942 h 3006470"/>
                        <a:gd name="connsiteX512-5939" fmla="*/ 561843 w 6006665"/>
                        <a:gd name="connsiteY512-5940" fmla="*/ 1374841 h 3006470"/>
                        <a:gd name="connsiteX513-5941" fmla="*/ 593658 w 6006665"/>
                        <a:gd name="connsiteY513-5942" fmla="*/ 1381658 h 3006470"/>
                        <a:gd name="connsiteX514-5943" fmla="*/ 620945 w 6006665"/>
                        <a:gd name="connsiteY514-5944" fmla="*/ 1405535 h 3006470"/>
                        <a:gd name="connsiteX515-5945" fmla="*/ 640835 w 6006665"/>
                        <a:gd name="connsiteY515-5946" fmla="*/ 1349844 h 3006470"/>
                        <a:gd name="connsiteX516-5947" fmla="*/ 609020 w 6006665"/>
                        <a:gd name="connsiteY516-5948" fmla="*/ 1295305 h 3006470"/>
                        <a:gd name="connsiteX517-5949" fmla="*/ 624928 w 6006665"/>
                        <a:gd name="connsiteY517-5950" fmla="*/ 1236221 h 3006470"/>
                        <a:gd name="connsiteX518-5951" fmla="*/ 597658 w 6006665"/>
                        <a:gd name="connsiteY518-5952" fmla="*/ 1177136 h 3006470"/>
                        <a:gd name="connsiteX519-5953" fmla="*/ 611562 w 6006665"/>
                        <a:gd name="connsiteY519-5954" fmla="*/ 1181462 h 3006470"/>
                        <a:gd name="connsiteX520-5955" fmla="*/ 609565 w 6006665"/>
                        <a:gd name="connsiteY520-5956" fmla="*/ 1177136 h 3006470"/>
                        <a:gd name="connsiteX521-5957" fmla="*/ 711826 w 6006665"/>
                        <a:gd name="connsiteY521-5958" fmla="*/ 1208951 h 3006470"/>
                        <a:gd name="connsiteX522-5959" fmla="*/ 732278 w 6006665"/>
                        <a:gd name="connsiteY522-5960" fmla="*/ 1263490 h 3006470"/>
                        <a:gd name="connsiteX523-5961" fmla="*/ 684556 w 6006665"/>
                        <a:gd name="connsiteY523-5962" fmla="*/ 1274852 h 3006470"/>
                        <a:gd name="connsiteX524-5963" fmla="*/ 684556 w 6006665"/>
                        <a:gd name="connsiteY524-5964" fmla="*/ 1327119 h 3006470"/>
                        <a:gd name="connsiteX525-5965" fmla="*/ 713309 w 6006665"/>
                        <a:gd name="connsiteY525-5966" fmla="*/ 1355872 h 3006470"/>
                        <a:gd name="connsiteX526-5967" fmla="*/ 763548 w 6006665"/>
                        <a:gd name="connsiteY526-5968" fmla="*/ 1338481 h 3006470"/>
                        <a:gd name="connsiteX527-5969" fmla="*/ 770365 w 6006665"/>
                        <a:gd name="connsiteY527-5970" fmla="*/ 1279397 h 3006470"/>
                        <a:gd name="connsiteX528-5971" fmla="*/ 845357 w 6006665"/>
                        <a:gd name="connsiteY528-5972" fmla="*/ 1231676 h 3006470"/>
                        <a:gd name="connsiteX529-5973" fmla="*/ 972614 w 6006665"/>
                        <a:gd name="connsiteY529-5974" fmla="*/ 1145322 h 3006470"/>
                        <a:gd name="connsiteX530-5975" fmla="*/ 982566 w 6006665"/>
                        <a:gd name="connsiteY530-5976" fmla="*/ 1146649 h 3006470"/>
                        <a:gd name="connsiteX531-5977" fmla="*/ 984521 w 6006665"/>
                        <a:gd name="connsiteY531-5978" fmla="*/ 1145322 h 3006470"/>
                        <a:gd name="connsiteX532-5979" fmla="*/ 1018608 w 6006665"/>
                        <a:gd name="connsiteY532-5980" fmla="*/ 1149867 h 3006470"/>
                        <a:gd name="connsiteX533-5981" fmla="*/ 979977 w 6006665"/>
                        <a:gd name="connsiteY533-5982" fmla="*/ 1213496 h 3006470"/>
                        <a:gd name="connsiteX534-5983" fmla="*/ 1012666 w 6006665"/>
                        <a:gd name="connsiteY534-5984" fmla="*/ 1218657 h 3006470"/>
                        <a:gd name="connsiteX535-5985" fmla="*/ 1038516 w 6006665"/>
                        <a:gd name="connsiteY535-5986" fmla="*/ 1188499 h 3006470"/>
                        <a:gd name="connsiteX536-5987" fmla="*/ 1050423 w 6006665"/>
                        <a:gd name="connsiteY536-5988" fmla="*/ 1188499 h 3006470"/>
                        <a:gd name="connsiteX537-5989" fmla="*/ 1108962 w 6006665"/>
                        <a:gd name="connsiteY537-5990" fmla="*/ 1188499 h 3006470"/>
                        <a:gd name="connsiteX538-5991" fmla="*/ 1161229 w 6006665"/>
                        <a:gd name="connsiteY538-5992" fmla="*/ 1145322 h 3006470"/>
                        <a:gd name="connsiteX539-5993" fmla="*/ 1165711 w 6006665"/>
                        <a:gd name="connsiteY539-5994" fmla="*/ 1151456 h 3006470"/>
                        <a:gd name="connsiteX540-5995" fmla="*/ 1173136 w 6006665"/>
                        <a:gd name="connsiteY540-5996" fmla="*/ 1145322 h 3006470"/>
                        <a:gd name="connsiteX541-5997" fmla="*/ 1210035 w 6006665"/>
                        <a:gd name="connsiteY541-5998" fmla="*/ 1195815 h 3006470"/>
                        <a:gd name="connsiteX542-5999" fmla="*/ 1247583 w 6006665"/>
                        <a:gd name="connsiteY542-6000" fmla="*/ 1138505 h 3006470"/>
                        <a:gd name="connsiteX543-6001" fmla="*/ 1211223 w 6006665"/>
                        <a:gd name="connsiteY543-6002" fmla="*/ 1079421 h 3006470"/>
                        <a:gd name="connsiteX544-6003" fmla="*/ 1227130 w 6006665"/>
                        <a:gd name="connsiteY544-6004" fmla="*/ 1043061 h 3006470"/>
                        <a:gd name="connsiteX545-6005" fmla="*/ 1237665 w 6006665"/>
                        <a:gd name="connsiteY545-6006" fmla="*/ 1046199 h 3006470"/>
                        <a:gd name="connsiteX546-6007" fmla="*/ 1239037 w 6006665"/>
                        <a:gd name="connsiteY546-6008" fmla="*/ 1043061 h 3006470"/>
                        <a:gd name="connsiteX547-6009" fmla="*/ 1345843 w 6006665"/>
                        <a:gd name="connsiteY547-6010" fmla="*/ 1074876 h 3006470"/>
                        <a:gd name="connsiteX548-6011" fmla="*/ 1400382 w 6006665"/>
                        <a:gd name="connsiteY548-6012" fmla="*/ 1106690 h 3006470"/>
                        <a:gd name="connsiteX549-6013" fmla="*/ 1519756 w 6006665"/>
                        <a:gd name="connsiteY549-6014" fmla="*/ 1213274 h 3006470"/>
                        <a:gd name="connsiteX550-6015" fmla="*/ 1543003 w 6006665"/>
                        <a:gd name="connsiteY550-6016" fmla="*/ 1172592 h 3006470"/>
                        <a:gd name="connsiteX551-6017" fmla="*/ 1506643 w 6006665"/>
                        <a:gd name="connsiteY551-6018" fmla="*/ 1118052 h 3006470"/>
                        <a:gd name="connsiteX552-6019" fmla="*/ 1506643 w 6006665"/>
                        <a:gd name="connsiteY552-6020" fmla="*/ 1095328 h 3006470"/>
                        <a:gd name="connsiteX553-6021" fmla="*/ 1463467 w 6006665"/>
                        <a:gd name="connsiteY553-6022" fmla="*/ 1086238 h 3006470"/>
                        <a:gd name="connsiteX554-6023" fmla="*/ 1472556 w 6006665"/>
                        <a:gd name="connsiteY554-6024" fmla="*/ 1036244 h 3006470"/>
                        <a:gd name="connsiteX555-6025" fmla="*/ 1452104 w 6006665"/>
                        <a:gd name="connsiteY555-6026" fmla="*/ 949890 h 3006470"/>
                        <a:gd name="connsiteX556-6027" fmla="*/ 1452104 w 6006665"/>
                        <a:gd name="connsiteY556-6028" fmla="*/ 913531 h 3006470"/>
                        <a:gd name="connsiteX557-6029" fmla="*/ 1522551 w 6006665"/>
                        <a:gd name="connsiteY557-6030" fmla="*/ 811270 h 3006470"/>
                        <a:gd name="connsiteX558-6031" fmla="*/ 1543003 w 6006665"/>
                        <a:gd name="connsiteY558-6032" fmla="*/ 697647 h 3006470"/>
                        <a:gd name="connsiteX559-6033" fmla="*/ 1570272 w 6006665"/>
                        <a:gd name="connsiteY559-6034" fmla="*/ 677194 h 3006470"/>
                        <a:gd name="connsiteX560-6035" fmla="*/ 1578688 w 6006665"/>
                        <a:gd name="connsiteY560-6036" fmla="*/ 679813 h 3006470"/>
                        <a:gd name="connsiteX561-6037" fmla="*/ 1582179 w 6006665"/>
                        <a:gd name="connsiteY561-6038" fmla="*/ 677194 h 3006470"/>
                        <a:gd name="connsiteX562-6039" fmla="*/ 1679895 w 6006665"/>
                        <a:gd name="connsiteY562-6040" fmla="*/ 1129415 h 3006470"/>
                        <a:gd name="connsiteX563-6041" fmla="*/ 1723072 w 6006665"/>
                        <a:gd name="connsiteY563-6042" fmla="*/ 1193044 h 3006470"/>
                        <a:gd name="connsiteX564-6043" fmla="*/ 1704892 w 6006665"/>
                        <a:gd name="connsiteY564-6044" fmla="*/ 1256673 h 3006470"/>
                        <a:gd name="connsiteX565-6045" fmla="*/ 1636718 w 6006665"/>
                        <a:gd name="connsiteY565-6046" fmla="*/ 1393021 h 3006470"/>
                        <a:gd name="connsiteX566-6047" fmla="*/ 1662494 w 6006665"/>
                        <a:gd name="connsiteY566-6048" fmla="*/ 1399465 h 3006470"/>
                        <a:gd name="connsiteX567-6049" fmla="*/ 1677078 w 6006665"/>
                        <a:gd name="connsiteY567-6050" fmla="*/ 1370296 h 3006470"/>
                        <a:gd name="connsiteX568-6051" fmla="*/ 1720255 w 6006665"/>
                        <a:gd name="connsiteY568-6052" fmla="*/ 1349844 h 3006470"/>
                        <a:gd name="connsiteX569-6053" fmla="*/ 1731617 w 6006665"/>
                        <a:gd name="connsiteY569-6054" fmla="*/ 1299850 h 3006470"/>
                        <a:gd name="connsiteX570-6055" fmla="*/ 1758887 w 6006665"/>
                        <a:gd name="connsiteY570-6056" fmla="*/ 1256673 h 3006470"/>
                        <a:gd name="connsiteX571-6057" fmla="*/ 1736162 w 6006665"/>
                        <a:gd name="connsiteY571-6058" fmla="*/ 1197589 h 3006470"/>
                        <a:gd name="connsiteX572-6059" fmla="*/ 1758887 w 6006665"/>
                        <a:gd name="connsiteY572-6060" fmla="*/ 1133960 h 3006470"/>
                        <a:gd name="connsiteX573-6061" fmla="*/ 1715710 w 6006665"/>
                        <a:gd name="connsiteY573-6062" fmla="*/ 1122597 h 3006470"/>
                        <a:gd name="connsiteX574-6063" fmla="*/ 1704347 w 6006665"/>
                        <a:gd name="connsiteY574-6064" fmla="*/ 1070331 h 3006470"/>
                        <a:gd name="connsiteX575-6065" fmla="*/ 1736162 w 6006665"/>
                        <a:gd name="connsiteY575-6066" fmla="*/ 961252 h 3006470"/>
                        <a:gd name="connsiteX576-6067" fmla="*/ 1688440 w 6006665"/>
                        <a:gd name="connsiteY576-6068" fmla="*/ 865809 h 3006470"/>
                        <a:gd name="connsiteX577-6069" fmla="*/ 1752069 w 6006665"/>
                        <a:gd name="connsiteY577-6070" fmla="*/ 788545 h 3006470"/>
                        <a:gd name="connsiteX578-6071" fmla="*/ 1747524 w 6006665"/>
                        <a:gd name="connsiteY578-6072" fmla="*/ 704464 h 3006470"/>
                        <a:gd name="connsiteX579-6073" fmla="*/ 1763431 w 6006665"/>
                        <a:gd name="connsiteY579-6074" fmla="*/ 697647 h 3006470"/>
                        <a:gd name="connsiteX580-6075" fmla="*/ 1764877 w 6006665"/>
                        <a:gd name="connsiteY580-6076" fmla="*/ 702130 h 3006470"/>
                        <a:gd name="connsiteX581-6077" fmla="*/ 1775339 w 6006665"/>
                        <a:gd name="connsiteY581-6078" fmla="*/ 697647 h 3006470"/>
                        <a:gd name="connsiteX582-6079" fmla="*/ 1798063 w 6006665"/>
                        <a:gd name="connsiteY582-6080" fmla="*/ 768093 h 3006470"/>
                        <a:gd name="connsiteX583-6081" fmla="*/ 1791454 w 6006665"/>
                        <a:gd name="connsiteY583-6082" fmla="*/ 815304 h 3006470"/>
                        <a:gd name="connsiteX584-6083" fmla="*/ 1854330 w 6006665"/>
                        <a:gd name="connsiteY584-6084" fmla="*/ 772638 h 3006470"/>
                        <a:gd name="connsiteX585-6085" fmla="*/ 1931594 w 6006665"/>
                        <a:gd name="connsiteY585-6086" fmla="*/ 763548 h 3006470"/>
                        <a:gd name="connsiteX586-6087" fmla="*/ 1932772 w 6006665"/>
                        <a:gd name="connsiteY586-6088" fmla="*/ 764810 h 3006470"/>
                        <a:gd name="connsiteX587-6089" fmla="*/ 1943501 w 6006665"/>
                        <a:gd name="connsiteY587-6090" fmla="*/ 763548 h 3006470"/>
                        <a:gd name="connsiteX588-6091" fmla="*/ 1988608 w 6006665"/>
                        <a:gd name="connsiteY588-6092" fmla="*/ 811877 h 3006470"/>
                        <a:gd name="connsiteX589-6093" fmla="*/ 1963408 w 6006665"/>
                        <a:gd name="connsiteY589-6094" fmla="*/ 736278 h 3006470"/>
                        <a:gd name="connsiteX590-6095" fmla="*/ 1963408 w 6006665"/>
                        <a:gd name="connsiteY590-6096" fmla="*/ 595386 h 3006470"/>
                        <a:gd name="connsiteX591-6097" fmla="*/ 2027037 w 6006665"/>
                        <a:gd name="connsiteY591-6098" fmla="*/ 574934 h 3006470"/>
                        <a:gd name="connsiteX592-6099" fmla="*/ 2037269 w 6006665"/>
                        <a:gd name="connsiteY592-6100" fmla="*/ 575472 h 3006470"/>
                        <a:gd name="connsiteX593-6101" fmla="*/ 2038944 w 6006665"/>
                        <a:gd name="connsiteY593-6102" fmla="*/ 574934 h 3006470"/>
                        <a:gd name="connsiteX594-6103" fmla="*/ 2115414 w 6006665"/>
                        <a:gd name="connsiteY594-6104" fmla="*/ 578958 h 3006470"/>
                        <a:gd name="connsiteX595-6105" fmla="*/ 2192927 w 6006665"/>
                        <a:gd name="connsiteY595-6106" fmla="*/ 559026 h 3006470"/>
                        <a:gd name="connsiteX596-6107" fmla="*/ 2167930 w 6006665"/>
                        <a:gd name="connsiteY596-6108" fmla="*/ 493125 h 3006470"/>
                        <a:gd name="connsiteX597-6109" fmla="*/ 2204289 w 6006665"/>
                        <a:gd name="connsiteY597-6110" fmla="*/ 402226 h 3006470"/>
                        <a:gd name="connsiteX598-6111" fmla="*/ 2247466 w 6006665"/>
                        <a:gd name="connsiteY598-6112" fmla="*/ 397681 h 3006470"/>
                        <a:gd name="connsiteX599-6113" fmla="*/ 2317913 w 6006665"/>
                        <a:gd name="connsiteY599-6114" fmla="*/ 322690 h 3006470"/>
                        <a:gd name="connsiteX600-6115" fmla="*/ 2420183 w 6006665"/>
                        <a:gd name="connsiteY600-6116" fmla="*/ 304510 h 3006470"/>
                        <a:gd name="connsiteX601-6117" fmla="*/ 2429263 w 6006665"/>
                        <a:gd name="connsiteY601-6118" fmla="*/ 263606 h 3006470"/>
                        <a:gd name="connsiteX602-6119" fmla="*/ 2526979 w 6006665"/>
                        <a:gd name="connsiteY602-6120" fmla="*/ 252244 h 3006470"/>
                        <a:gd name="connsiteX603-6121" fmla="*/ 2528058 w 6006665"/>
                        <a:gd name="connsiteY603-6122" fmla="*/ 253503 h 3006470"/>
                        <a:gd name="connsiteX604-6123" fmla="*/ 2538886 w 6006665"/>
                        <a:gd name="connsiteY604-6124" fmla="*/ 252244 h 3006470"/>
                        <a:gd name="connsiteX605-6125" fmla="*/ 2560820 w 6006665"/>
                        <a:gd name="connsiteY605-6126" fmla="*/ 277833 h 3006470"/>
                        <a:gd name="connsiteX606-6127" fmla="*/ 2640602 w 6006665"/>
                        <a:gd name="connsiteY606-6128" fmla="*/ 202249 h 3006470"/>
                        <a:gd name="connsiteX607-6129" fmla="*/ 2652509 w 6006665"/>
                        <a:gd name="connsiteY607-6130" fmla="*/ 202249 h 3006470"/>
                        <a:gd name="connsiteX608-6131" fmla="*/ 2704231 w 6006665"/>
                        <a:gd name="connsiteY608-6132" fmla="*/ 202249 h 3006470"/>
                        <a:gd name="connsiteX609-6133" fmla="*/ 2715593 w 6006665"/>
                        <a:gd name="connsiteY609-6134" fmla="*/ 134075 h 3006470"/>
                        <a:gd name="connsiteX610-6135" fmla="*/ 2751953 w 6006665"/>
                        <a:gd name="connsiteY610-6136" fmla="*/ 68174 h 3006470"/>
                        <a:gd name="connsiteX611-6137" fmla="*/ 2838307 w 6006665"/>
                        <a:gd name="connsiteY611-6138" fmla="*/ 0 h 3006470"/>
                        <a:gd name="connsiteX0-6139" fmla="*/ 1791129 w 6006665"/>
                        <a:gd name="connsiteY0-6140" fmla="*/ 817622 h 3006470"/>
                        <a:gd name="connsiteX1-6141" fmla="*/ 1782156 w 6006665"/>
                        <a:gd name="connsiteY1-6142" fmla="*/ 881716 h 3006470"/>
                        <a:gd name="connsiteX2-6143" fmla="*/ 1809554 w 6006665"/>
                        <a:gd name="connsiteY2-6144" fmla="*/ 895415 h 3006470"/>
                        <a:gd name="connsiteX3-6145" fmla="*/ 1791129 w 6006665"/>
                        <a:gd name="connsiteY3-6146" fmla="*/ 817622 h 3006470"/>
                        <a:gd name="connsiteX4-6147" fmla="*/ 2838307 w 6006665"/>
                        <a:gd name="connsiteY4-6148" fmla="*/ 0 h 3006470"/>
                        <a:gd name="connsiteX5-6149" fmla="*/ 2844246 w 6006665"/>
                        <a:gd name="connsiteY5-6150" fmla="*/ 4711 h 3006470"/>
                        <a:gd name="connsiteX6-6151" fmla="*/ 2850213 w 6006665"/>
                        <a:gd name="connsiteY6-6152" fmla="*/ 0 h 3006470"/>
                        <a:gd name="connsiteX7-6153" fmla="*/ 2916115 w 6006665"/>
                        <a:gd name="connsiteY7-6154" fmla="*/ 52267 h 3006470"/>
                        <a:gd name="connsiteX8-6155" fmla="*/ 2861576 w 6006665"/>
                        <a:gd name="connsiteY8-6156" fmla="*/ 90899 h 3006470"/>
                        <a:gd name="connsiteX9-6157" fmla="*/ 2947929 w 6006665"/>
                        <a:gd name="connsiteY9-6158" fmla="*/ 118168 h 3006470"/>
                        <a:gd name="connsiteX10-6159" fmla="*/ 2957621 w 6006665"/>
                        <a:gd name="connsiteY10-6160" fmla="*/ 186006 h 3006470"/>
                        <a:gd name="connsiteX11-6161" fmla="*/ 2979199 w 6006665"/>
                        <a:gd name="connsiteY11-6162" fmla="*/ 161345 h 3006470"/>
                        <a:gd name="connsiteX12-6163" fmla="*/ 2991106 w 6006665"/>
                        <a:gd name="connsiteY12-6164" fmla="*/ 161345 h 3006470"/>
                        <a:gd name="connsiteX13-6165" fmla="*/ 3086005 w 6006665"/>
                        <a:gd name="connsiteY13-6166" fmla="*/ 161345 h 3006470"/>
                        <a:gd name="connsiteX14-6167" fmla="*/ 3097912 w 6006665"/>
                        <a:gd name="connsiteY14-6168" fmla="*/ 161345 h 3006470"/>
                        <a:gd name="connsiteX15-6169" fmla="*/ 3179721 w 6006665"/>
                        <a:gd name="connsiteY15-6170" fmla="*/ 236336 h 3006470"/>
                        <a:gd name="connsiteX16-6171" fmla="*/ 3211535 w 6006665"/>
                        <a:gd name="connsiteY16-6172" fmla="*/ 295420 h 3006470"/>
                        <a:gd name="connsiteX17-6173" fmla="*/ 3200173 w 6006665"/>
                        <a:gd name="connsiteY17-6174" fmla="*/ 370412 h 3006470"/>
                        <a:gd name="connsiteX18-6175" fmla="*/ 3161541 w 6006665"/>
                        <a:gd name="connsiteY18-6176" fmla="*/ 413589 h 3006470"/>
                        <a:gd name="connsiteX19-6177" fmla="*/ 3066097 w 6006665"/>
                        <a:gd name="connsiteY19-6178" fmla="*/ 488580 h 3006470"/>
                        <a:gd name="connsiteX20-6179" fmla="*/ 3034283 w 6006665"/>
                        <a:gd name="connsiteY20-6180" fmla="*/ 531757 h 3006470"/>
                        <a:gd name="connsiteX21-6181" fmla="*/ 3082005 w 6006665"/>
                        <a:gd name="connsiteY21-6182" fmla="*/ 547664 h 3006470"/>
                        <a:gd name="connsiteX22-6183" fmla="*/ 3129459 w 6006665"/>
                        <a:gd name="connsiteY22-6184" fmla="*/ 575345 h 3006470"/>
                        <a:gd name="connsiteX23-6185" fmla="*/ 3156451 w 6006665"/>
                        <a:gd name="connsiteY23-6186" fmla="*/ 552209 h 3006470"/>
                        <a:gd name="connsiteX24-6187" fmla="*/ 3158460 w 6006665"/>
                        <a:gd name="connsiteY24-6188" fmla="*/ 560693 h 3006470"/>
                        <a:gd name="connsiteX25-6189" fmla="*/ 3168359 w 6006665"/>
                        <a:gd name="connsiteY25-6190" fmla="*/ 552209 h 3006470"/>
                        <a:gd name="connsiteX26-6191" fmla="*/ 3184984 w 6006665"/>
                        <a:gd name="connsiteY26-6192" fmla="*/ 622402 h 3006470"/>
                        <a:gd name="connsiteX27-6193" fmla="*/ 3192811 w 6006665"/>
                        <a:gd name="connsiteY27-6194" fmla="*/ 606748 h 3006470"/>
                        <a:gd name="connsiteX28-6195" fmla="*/ 3251895 w 6006665"/>
                        <a:gd name="connsiteY28-6196" fmla="*/ 586296 h 3006470"/>
                        <a:gd name="connsiteX29-6197" fmla="*/ 3259833 w 6006665"/>
                        <a:gd name="connsiteY29-6198" fmla="*/ 587670 h 3006470"/>
                        <a:gd name="connsiteX30-6199" fmla="*/ 3263802 w 6006665"/>
                        <a:gd name="connsiteY30-6200" fmla="*/ 586296 h 3006470"/>
                        <a:gd name="connsiteX31-6201" fmla="*/ 3381970 w 6006665"/>
                        <a:gd name="connsiteY31-6202" fmla="*/ 606748 h 3006470"/>
                        <a:gd name="connsiteX32-6203" fmla="*/ 3388787 w 6006665"/>
                        <a:gd name="connsiteY32-6204" fmla="*/ 665832 h 3006470"/>
                        <a:gd name="connsiteX33-6205" fmla="*/ 3531529 w 6006665"/>
                        <a:gd name="connsiteY33-6206" fmla="*/ 686823 h 3006470"/>
                        <a:gd name="connsiteX34-6207" fmla="*/ 3538225 w 6006665"/>
                        <a:gd name="connsiteY34-6208" fmla="*/ 590841 h 3006470"/>
                        <a:gd name="connsiteX35-6209" fmla="*/ 3549910 w 6006665"/>
                        <a:gd name="connsiteY35-6210" fmla="*/ 594028 h 3006470"/>
                        <a:gd name="connsiteX36-6211" fmla="*/ 3550132 w 6006665"/>
                        <a:gd name="connsiteY36-6212" fmla="*/ 590841 h 3006470"/>
                        <a:gd name="connsiteX37-6213" fmla="*/ 3625123 w 6006665"/>
                        <a:gd name="connsiteY37-6214" fmla="*/ 611293 h 3006470"/>
                        <a:gd name="connsiteX38-6215" fmla="*/ 3672301 w 6006665"/>
                        <a:gd name="connsiteY38-6216" fmla="*/ 611293 h 3006470"/>
                        <a:gd name="connsiteX39-6217" fmla="*/ 3684207 w 6006665"/>
                        <a:gd name="connsiteY39-6218" fmla="*/ 611293 h 3006470"/>
                        <a:gd name="connsiteX40-6219" fmla="*/ 3743291 w 6006665"/>
                        <a:gd name="connsiteY40-6220" fmla="*/ 677194 h 3006470"/>
                        <a:gd name="connsiteX41-6221" fmla="*/ 3759199 w 6006665"/>
                        <a:gd name="connsiteY41-6222" fmla="*/ 756731 h 3006470"/>
                        <a:gd name="connsiteX42-6223" fmla="*/ 3738747 w 6006665"/>
                        <a:gd name="connsiteY42-6224" fmla="*/ 806725 h 3006470"/>
                        <a:gd name="connsiteX43-6225" fmla="*/ 3786469 w 6006665"/>
                        <a:gd name="connsiteY43-6226" fmla="*/ 897623 h 3006470"/>
                        <a:gd name="connsiteX44-6227" fmla="*/ 3835603 w 6006665"/>
                        <a:gd name="connsiteY44-6228" fmla="*/ 933529 h 3006470"/>
                        <a:gd name="connsiteX45-6229" fmla="*/ 3865460 w 6006665"/>
                        <a:gd name="connsiteY45-6230" fmla="*/ 822632 h 3006470"/>
                        <a:gd name="connsiteX46-6231" fmla="*/ 3875077 w 6006665"/>
                        <a:gd name="connsiteY46-6232" fmla="*/ 831139 h 3006470"/>
                        <a:gd name="connsiteX47-6233" fmla="*/ 3877367 w 6006665"/>
                        <a:gd name="connsiteY47-6234" fmla="*/ 822632 h 3006470"/>
                        <a:gd name="connsiteX48-6235" fmla="*/ 3932151 w 6006665"/>
                        <a:gd name="connsiteY48-6236" fmla="*/ 871095 h 3006470"/>
                        <a:gd name="connsiteX49-6237" fmla="*/ 3988173 w 6006665"/>
                        <a:gd name="connsiteY49-6238" fmla="*/ 843084 h 3006470"/>
                        <a:gd name="connsiteX50-6239" fmla="*/ 3993852 w 6006665"/>
                        <a:gd name="connsiteY50-6240" fmla="*/ 846199 h 3006470"/>
                        <a:gd name="connsiteX51-6241" fmla="*/ 4000080 w 6006665"/>
                        <a:gd name="connsiteY51-6242" fmla="*/ 843084 h 3006470"/>
                        <a:gd name="connsiteX52-6243" fmla="*/ 4062426 w 6006665"/>
                        <a:gd name="connsiteY52-6244" fmla="*/ 877274 h 3006470"/>
                        <a:gd name="connsiteX53-6245" fmla="*/ 4085889 w 6006665"/>
                        <a:gd name="connsiteY53-6246" fmla="*/ 849902 h 3006470"/>
                        <a:gd name="connsiteX54-6247" fmla="*/ 4095563 w 6006665"/>
                        <a:gd name="connsiteY54-6248" fmla="*/ 852506 h 3006470"/>
                        <a:gd name="connsiteX55-6249" fmla="*/ 4097796 w 6006665"/>
                        <a:gd name="connsiteY55-6250" fmla="*/ 849902 h 3006470"/>
                        <a:gd name="connsiteX56-6251" fmla="*/ 4144150 w 6006665"/>
                        <a:gd name="connsiteY56-6252" fmla="*/ 862382 h 3006470"/>
                        <a:gd name="connsiteX57-6253" fmla="*/ 4117703 w 6006665"/>
                        <a:gd name="connsiteY57-6254" fmla="*/ 752186 h 3006470"/>
                        <a:gd name="connsiteX58-6255" fmla="*/ 4165425 w 6006665"/>
                        <a:gd name="connsiteY58-6256" fmla="*/ 697647 h 3006470"/>
                        <a:gd name="connsiteX59-6257" fmla="*/ 4175231 w 6006665"/>
                        <a:gd name="connsiteY59-6258" fmla="*/ 700048 h 3006470"/>
                        <a:gd name="connsiteX60-6259" fmla="*/ 4177332 w 6006665"/>
                        <a:gd name="connsiteY60-6260" fmla="*/ 697647 h 3006470"/>
                        <a:gd name="connsiteX61-6261" fmla="*/ 4511384 w 6006665"/>
                        <a:gd name="connsiteY61-6262" fmla="*/ 779455 h 3006470"/>
                        <a:gd name="connsiteX62-6263" fmla="*/ 4543199 w 6006665"/>
                        <a:gd name="connsiteY62-6264" fmla="*/ 849902 h 3006470"/>
                        <a:gd name="connsiteX63-6265" fmla="*/ 4639242 w 6006665"/>
                        <a:gd name="connsiteY63-6266" fmla="*/ 932544 h 3006470"/>
                        <a:gd name="connsiteX64-6267" fmla="*/ 4774445 w 6006665"/>
                        <a:gd name="connsiteY64-6268" fmla="*/ 913531 h 3006470"/>
                        <a:gd name="connsiteX65-6269" fmla="*/ 4778496 w 6006665"/>
                        <a:gd name="connsiteY65-6270" fmla="*/ 914635 h 3006470"/>
                        <a:gd name="connsiteX66-6271" fmla="*/ 4786352 w 6006665"/>
                        <a:gd name="connsiteY66-6272" fmla="*/ 913531 h 3006470"/>
                        <a:gd name="connsiteX67-6273" fmla="*/ 4861343 w 6006665"/>
                        <a:gd name="connsiteY67-6274" fmla="*/ 933983 h 3006470"/>
                        <a:gd name="connsiteX68-6275" fmla="*/ 4893158 w 6006665"/>
                        <a:gd name="connsiteY68-6276" fmla="*/ 977160 h 3006470"/>
                        <a:gd name="connsiteX69-6277" fmla="*/ 4888613 w 6006665"/>
                        <a:gd name="connsiteY69-6278" fmla="*/ 1058968 h 3006470"/>
                        <a:gd name="connsiteX70-6279" fmla="*/ 4927677 w 6006665"/>
                        <a:gd name="connsiteY70-6280" fmla="*/ 1083640 h 3006470"/>
                        <a:gd name="connsiteX71-6281" fmla="*/ 4967605 w 6006665"/>
                        <a:gd name="connsiteY71-6282" fmla="*/ 1070331 h 3006470"/>
                        <a:gd name="connsiteX72-6283" fmla="*/ 5038051 w 6006665"/>
                        <a:gd name="connsiteY72-6284" fmla="*/ 1063513 h 3006470"/>
                        <a:gd name="connsiteX73-6285" fmla="*/ 5040730 w 6006665"/>
                        <a:gd name="connsiteY73-6286" fmla="*/ 1064406 h 3006470"/>
                        <a:gd name="connsiteX74-6287" fmla="*/ 5049958 w 6006665"/>
                        <a:gd name="connsiteY74-6288" fmla="*/ 1063513 h 3006470"/>
                        <a:gd name="connsiteX75-6289" fmla="*/ 5114249 w 6006665"/>
                        <a:gd name="connsiteY75-6290" fmla="*/ 1084944 h 3006470"/>
                        <a:gd name="connsiteX76-6291" fmla="*/ 5176671 w 6006665"/>
                        <a:gd name="connsiteY76-6292" fmla="*/ 1074876 h 3006470"/>
                        <a:gd name="connsiteX77-6293" fmla="*/ 5177801 w 6006665"/>
                        <a:gd name="connsiteY77-6294" fmla="*/ 1076614 h 3006470"/>
                        <a:gd name="connsiteX78-6295" fmla="*/ 5188578 w 6006665"/>
                        <a:gd name="connsiteY78-6296" fmla="*/ 1074876 h 3006470"/>
                        <a:gd name="connsiteX79-6297" fmla="*/ 5243719 w 6006665"/>
                        <a:gd name="connsiteY79-6298" fmla="*/ 1159707 h 3006470"/>
                        <a:gd name="connsiteX80-6299" fmla="*/ 5283477 w 6006665"/>
                        <a:gd name="connsiteY80-6300" fmla="*/ 1129415 h 3006470"/>
                        <a:gd name="connsiteX81-6301" fmla="*/ 5258480 w 6006665"/>
                        <a:gd name="connsiteY81-6302" fmla="*/ 1063513 h 3006470"/>
                        <a:gd name="connsiteX82-6303" fmla="*/ 5267570 w 6006665"/>
                        <a:gd name="connsiteY82-6304" fmla="*/ 1015792 h 3006470"/>
                        <a:gd name="connsiteX83-6305" fmla="*/ 5278896 w 6006665"/>
                        <a:gd name="connsiteY83-6306" fmla="*/ 1018841 h 3006470"/>
                        <a:gd name="connsiteX84-6307" fmla="*/ 5279477 w 6006665"/>
                        <a:gd name="connsiteY84-6308" fmla="*/ 1015792 h 3006470"/>
                        <a:gd name="connsiteX85-6309" fmla="*/ 5395510 w 6006665"/>
                        <a:gd name="connsiteY85-6310" fmla="*/ 1047031 h 3006470"/>
                        <a:gd name="connsiteX86-6311" fmla="*/ 5463001 w 6006665"/>
                        <a:gd name="connsiteY86-6312" fmla="*/ 1043061 h 3006470"/>
                        <a:gd name="connsiteX87-6313" fmla="*/ 5464386 w 6006665"/>
                        <a:gd name="connsiteY87-6314" fmla="*/ 1043680 h 3006470"/>
                        <a:gd name="connsiteX88-6315" fmla="*/ 5474909 w 6006665"/>
                        <a:gd name="connsiteY88-6316" fmla="*/ 1043061 h 3006470"/>
                        <a:gd name="connsiteX89-6317" fmla="*/ 5581715 w 6006665"/>
                        <a:gd name="connsiteY89-6318" fmla="*/ 1090783 h 3006470"/>
                        <a:gd name="connsiteX90-6319" fmla="*/ 5633981 w 6006665"/>
                        <a:gd name="connsiteY90-6320" fmla="*/ 1133960 h 3006470"/>
                        <a:gd name="connsiteX91-6321" fmla="*/ 5720335 w 6006665"/>
                        <a:gd name="connsiteY91-6322" fmla="*/ 1213496 h 3006470"/>
                        <a:gd name="connsiteX92-6323" fmla="*/ 5822595 w 6006665"/>
                        <a:gd name="connsiteY92-6324" fmla="*/ 1311212 h 3006470"/>
                        <a:gd name="connsiteX93-6325" fmla="*/ 5818051 w 6006665"/>
                        <a:gd name="connsiteY93-6326" fmla="*/ 1365751 h 3006470"/>
                        <a:gd name="connsiteX94-6327" fmla="*/ 5825679 w 6006665"/>
                        <a:gd name="connsiteY94-6328" fmla="*/ 1373379 h 3006470"/>
                        <a:gd name="connsiteX95-6329" fmla="*/ 5822051 w 6006665"/>
                        <a:gd name="connsiteY95-6330" fmla="*/ 1322574 h 3006470"/>
                        <a:gd name="connsiteX96-6331" fmla="*/ 5834092 w 6006665"/>
                        <a:gd name="connsiteY96-6332" fmla="*/ 1324447 h 3006470"/>
                        <a:gd name="connsiteX97-6333" fmla="*/ 5833958 w 6006665"/>
                        <a:gd name="connsiteY97-6334" fmla="*/ 1322574 h 3006470"/>
                        <a:gd name="connsiteX98-6335" fmla="*/ 5936219 w 6006665"/>
                        <a:gd name="connsiteY98-6336" fmla="*/ 1338481 h 3006470"/>
                        <a:gd name="connsiteX99-6337" fmla="*/ 6006665 w 6006665"/>
                        <a:gd name="connsiteY99-6338" fmla="*/ 1418018 h 3006470"/>
                        <a:gd name="connsiteX100-6339" fmla="*/ 5968033 w 6006665"/>
                        <a:gd name="connsiteY100-6340" fmla="*/ 1456650 h 3006470"/>
                        <a:gd name="connsiteX101-6341" fmla="*/ 5908949 w 6006665"/>
                        <a:gd name="connsiteY101-6342" fmla="*/ 1468012 h 3006470"/>
                        <a:gd name="connsiteX102-6343" fmla="*/ 5908949 w 6006665"/>
                        <a:gd name="connsiteY102-6344" fmla="*/ 1554366 h 3006470"/>
                        <a:gd name="connsiteX103-6345" fmla="*/ 5893042 w 6006665"/>
                        <a:gd name="connsiteY103-6346" fmla="*/ 1570273 h 3006470"/>
                        <a:gd name="connsiteX104-6347" fmla="*/ 5881135 w 6006665"/>
                        <a:gd name="connsiteY104-6348" fmla="*/ 1570273 h 3006470"/>
                        <a:gd name="connsiteX105-6349" fmla="*/ 5861227 w 6006665"/>
                        <a:gd name="connsiteY105-6350" fmla="*/ 1570273 h 3006470"/>
                        <a:gd name="connsiteX106-6351" fmla="*/ 5849321 w 6006665"/>
                        <a:gd name="connsiteY106-6352" fmla="*/ 1570273 h 3006470"/>
                        <a:gd name="connsiteX107-6353" fmla="*/ 5817506 w 6006665"/>
                        <a:gd name="connsiteY107-6354" fmla="*/ 1536186 h 3006470"/>
                        <a:gd name="connsiteX108-6355" fmla="*/ 5767511 w 6006665"/>
                        <a:gd name="connsiteY108-6356" fmla="*/ 1511189 h 3006470"/>
                        <a:gd name="connsiteX109-6357" fmla="*/ 5762967 w 6006665"/>
                        <a:gd name="connsiteY109-6358" fmla="*/ 1477102 h 3006470"/>
                        <a:gd name="connsiteX110-6359" fmla="*/ 5729132 w 6006665"/>
                        <a:gd name="connsiteY110-6360" fmla="*/ 1463170 h 3006470"/>
                        <a:gd name="connsiteX111-6361" fmla="*/ 5695337 w 6006665"/>
                        <a:gd name="connsiteY111-6362" fmla="*/ 1472557 h 3006470"/>
                        <a:gd name="connsiteX112-6363" fmla="*/ 5693366 w 6006665"/>
                        <a:gd name="connsiteY112-6364" fmla="*/ 1469797 h 3006470"/>
                        <a:gd name="connsiteX113-6365" fmla="*/ 5683431 w 6006665"/>
                        <a:gd name="connsiteY113-6366" fmla="*/ 1472557 h 3006470"/>
                        <a:gd name="connsiteX114-6367" fmla="*/ 5660706 w 6006665"/>
                        <a:gd name="connsiteY114-6368" fmla="*/ 1440742 h 3006470"/>
                        <a:gd name="connsiteX115-6369" fmla="*/ 5669644 w 6006665"/>
                        <a:gd name="connsiteY115-6370" fmla="*/ 1415717 h 3006470"/>
                        <a:gd name="connsiteX116-6371" fmla="*/ 5640799 w 6006665"/>
                        <a:gd name="connsiteY116-6372" fmla="*/ 1429380 h 3006470"/>
                        <a:gd name="connsiteX117-6373" fmla="*/ 5656705 w 6006665"/>
                        <a:gd name="connsiteY117-6374" fmla="*/ 1472557 h 3006470"/>
                        <a:gd name="connsiteX118-6375" fmla="*/ 5633981 w 6006665"/>
                        <a:gd name="connsiteY118-6376" fmla="*/ 1511189 h 3006470"/>
                        <a:gd name="connsiteX119-6377" fmla="*/ 5586259 w 6006665"/>
                        <a:gd name="connsiteY119-6378" fmla="*/ 1547548 h 3006470"/>
                        <a:gd name="connsiteX120-6379" fmla="*/ 5575676 w 6006665"/>
                        <a:gd name="connsiteY120-6380" fmla="*/ 1546540 h 3006470"/>
                        <a:gd name="connsiteX121-6381" fmla="*/ 5574353 w 6006665"/>
                        <a:gd name="connsiteY121-6382" fmla="*/ 1547548 h 3006470"/>
                        <a:gd name="connsiteX122-6383" fmla="*/ 5539436 w 6006665"/>
                        <a:gd name="connsiteY122-6384" fmla="*/ 1544223 h 3006470"/>
                        <a:gd name="connsiteX123-6385" fmla="*/ 5570352 w 6006665"/>
                        <a:gd name="connsiteY123-6386" fmla="*/ 1586180 h 3006470"/>
                        <a:gd name="connsiteX124-6387" fmla="*/ 5593077 w 6006665"/>
                        <a:gd name="connsiteY124-6388" fmla="*/ 1649809 h 3006470"/>
                        <a:gd name="connsiteX125-6389" fmla="*/ 5608984 w 6006665"/>
                        <a:gd name="connsiteY125-6390" fmla="*/ 1677079 h 3006470"/>
                        <a:gd name="connsiteX126-6391" fmla="*/ 5613529 w 6006665"/>
                        <a:gd name="connsiteY126-6392" fmla="*/ 1708893 h 3006470"/>
                        <a:gd name="connsiteX127-6393" fmla="*/ 5608984 w 6006665"/>
                        <a:gd name="connsiteY127-6394" fmla="*/ 1731618 h 3006470"/>
                        <a:gd name="connsiteX128-6395" fmla="*/ 5597799 w 6006665"/>
                        <a:gd name="connsiteY128-6396" fmla="*/ 1728009 h 3006470"/>
                        <a:gd name="connsiteX129-6397" fmla="*/ 5597077 w 6006665"/>
                        <a:gd name="connsiteY129-6398" fmla="*/ 1731618 h 3006470"/>
                        <a:gd name="connsiteX130-6399" fmla="*/ 5534271 w 6006665"/>
                        <a:gd name="connsiteY130-6400" fmla="*/ 1711358 h 3006470"/>
                        <a:gd name="connsiteX131-6401" fmla="*/ 5436277 w 6006665"/>
                        <a:gd name="connsiteY131-6402" fmla="*/ 1767977 h 3006470"/>
                        <a:gd name="connsiteX132-6403" fmla="*/ 5397645 w 6006665"/>
                        <a:gd name="connsiteY132-6404" fmla="*/ 1779340 h 3006470"/>
                        <a:gd name="connsiteX133-6405" fmla="*/ 5345378 w 6006665"/>
                        <a:gd name="connsiteY133-6406" fmla="*/ 1833879 h 3006470"/>
                        <a:gd name="connsiteX134-6407" fmla="*/ 5290839 w 6006665"/>
                        <a:gd name="connsiteY134-6408" fmla="*/ 1881600 h 3006470"/>
                        <a:gd name="connsiteX135-6409" fmla="*/ 5274932 w 6006665"/>
                        <a:gd name="connsiteY135-6410" fmla="*/ 1913415 h 3006470"/>
                        <a:gd name="connsiteX136-6411" fmla="*/ 5267238 w 6006665"/>
                        <a:gd name="connsiteY136-6412" fmla="*/ 1904988 h 3006470"/>
                        <a:gd name="connsiteX137-6413" fmla="*/ 5263025 w 6006665"/>
                        <a:gd name="connsiteY137-6414" fmla="*/ 1913415 h 3006470"/>
                        <a:gd name="connsiteX138-6415" fmla="*/ 5219538 w 6006665"/>
                        <a:gd name="connsiteY138-6416" fmla="*/ 1865787 h 3006470"/>
                        <a:gd name="connsiteX139-6417" fmla="*/ 5129494 w 6006665"/>
                        <a:gd name="connsiteY139-6418" fmla="*/ 1920232 h 3006470"/>
                        <a:gd name="connsiteX140-6419" fmla="*/ 5126389 w 6006665"/>
                        <a:gd name="connsiteY140-6420" fmla="*/ 1914910 h 3006470"/>
                        <a:gd name="connsiteX141-6421" fmla="*/ 5117587 w 6006665"/>
                        <a:gd name="connsiteY141-6422" fmla="*/ 1920232 h 3006470"/>
                        <a:gd name="connsiteX142-6423" fmla="*/ 5105544 w 6006665"/>
                        <a:gd name="connsiteY142-6424" fmla="*/ 1899586 h 3006470"/>
                        <a:gd name="connsiteX143-6425" fmla="*/ 5074955 w 6006665"/>
                        <a:gd name="connsiteY143-6426" fmla="*/ 1924777 h 3006470"/>
                        <a:gd name="connsiteX144-6427" fmla="*/ 5065718 w 6006665"/>
                        <a:gd name="connsiteY144-6428" fmla="*/ 1922578 h 3006470"/>
                        <a:gd name="connsiteX145-6429" fmla="*/ 5063048 w 6006665"/>
                        <a:gd name="connsiteY145-6430" fmla="*/ 1924777 h 3006470"/>
                        <a:gd name="connsiteX146-6431" fmla="*/ 5026594 w 6006665"/>
                        <a:gd name="connsiteY146-6432" fmla="*/ 1916098 h 3006470"/>
                        <a:gd name="connsiteX147-6433" fmla="*/ 5015871 w 6006665"/>
                        <a:gd name="connsiteY147-6434" fmla="*/ 1961137 h 3006470"/>
                        <a:gd name="connsiteX148-6435" fmla="*/ 4974967 w 6006665"/>
                        <a:gd name="connsiteY148-6436" fmla="*/ 2027038 h 3006470"/>
                        <a:gd name="connsiteX149-6437" fmla="*/ 4974967 w 6006665"/>
                        <a:gd name="connsiteY149-6438" fmla="*/ 2058853 h 3006470"/>
                        <a:gd name="connsiteX150-6439" fmla="*/ 5015871 w 6006665"/>
                        <a:gd name="connsiteY150-6440" fmla="*/ 2074760 h 3006470"/>
                        <a:gd name="connsiteX151-6441" fmla="*/ 5011326 w 6006665"/>
                        <a:gd name="connsiteY151-6442" fmla="*/ 2172476 h 3006470"/>
                        <a:gd name="connsiteX152-6443" fmla="*/ 4999419 w 6006665"/>
                        <a:gd name="connsiteY152-6444" fmla="*/ 2172476 h 3006470"/>
                        <a:gd name="connsiteX153-6445" fmla="*/ 4974967 w 6006665"/>
                        <a:gd name="connsiteY153-6446" fmla="*/ 2172476 h 3006470"/>
                        <a:gd name="connsiteX154-6447" fmla="*/ 4963605 w 6006665"/>
                        <a:gd name="connsiteY154-6448" fmla="*/ 2224742 h 3006470"/>
                        <a:gd name="connsiteX155-6449" fmla="*/ 4974967 w 6006665"/>
                        <a:gd name="connsiteY155-6450" fmla="*/ 2252012 h 3006470"/>
                        <a:gd name="connsiteX156-6451" fmla="*/ 4909065 w 6006665"/>
                        <a:gd name="connsiteY156-6452" fmla="*/ 2286099 h 3006470"/>
                        <a:gd name="connsiteX157-6453" fmla="*/ 4897703 w 6006665"/>
                        <a:gd name="connsiteY157-6454" fmla="*/ 2354273 h 3006470"/>
                        <a:gd name="connsiteX158-6455" fmla="*/ 4845437 w 6006665"/>
                        <a:gd name="connsiteY158-6456" fmla="*/ 2370180 h 3006470"/>
                        <a:gd name="connsiteX159-6457" fmla="*/ 4834074 w 6006665"/>
                        <a:gd name="connsiteY159-6458" fmla="*/ 2429264 h 3006470"/>
                        <a:gd name="connsiteX160-6459" fmla="*/ 4779535 w 6006665"/>
                        <a:gd name="connsiteY160-6460" fmla="*/ 2488348 h 3006470"/>
                        <a:gd name="connsiteX161-6461" fmla="*/ 4777225 w 6006665"/>
                        <a:gd name="connsiteY161-6462" fmla="*/ 2477952 h 3006470"/>
                        <a:gd name="connsiteX162-6463" fmla="*/ 4767628 w 6006665"/>
                        <a:gd name="connsiteY162-6464" fmla="*/ 2488348 h 3006470"/>
                        <a:gd name="connsiteX163-6465" fmla="*/ 4758538 w 6006665"/>
                        <a:gd name="connsiteY163-6466" fmla="*/ 2447444 h 3006470"/>
                        <a:gd name="connsiteX164-6467" fmla="*/ 4742631 w 6006665"/>
                        <a:gd name="connsiteY164-6468" fmla="*/ 2361090 h 3006470"/>
                        <a:gd name="connsiteX165-6469" fmla="*/ 4715361 w 6006665"/>
                        <a:gd name="connsiteY165-6470" fmla="*/ 2220198 h 3006470"/>
                        <a:gd name="connsiteX166-6471" fmla="*/ 4735813 w 6006665"/>
                        <a:gd name="connsiteY166-6472" fmla="*/ 2129299 h 3006470"/>
                        <a:gd name="connsiteX167-6473" fmla="*/ 4767628 w 6006665"/>
                        <a:gd name="connsiteY167-6474" fmla="*/ 2086122 h 3006470"/>
                        <a:gd name="connsiteX168-6475" fmla="*/ 4767628 w 6006665"/>
                        <a:gd name="connsiteY168-6476" fmla="*/ 2058853 h 3006470"/>
                        <a:gd name="connsiteX169-6477" fmla="*/ 4826712 w 6006665"/>
                        <a:gd name="connsiteY169-6478" fmla="*/ 2042945 h 3006470"/>
                        <a:gd name="connsiteX170-6479" fmla="*/ 4892613 w 6006665"/>
                        <a:gd name="connsiteY170-6480" fmla="*/ 1952047 h 3006470"/>
                        <a:gd name="connsiteX171-6481" fmla="*/ 4956243 w 6006665"/>
                        <a:gd name="connsiteY171-6482" fmla="*/ 1877056 h 3006470"/>
                        <a:gd name="connsiteX172-6483" fmla="*/ 5022143 w 6006665"/>
                        <a:gd name="connsiteY172-6484" fmla="*/ 1817971 h 3006470"/>
                        <a:gd name="connsiteX173-6485" fmla="*/ 5046694 w 6006665"/>
                        <a:gd name="connsiteY173-6486" fmla="*/ 1710844 h 3006470"/>
                        <a:gd name="connsiteX174-6487" fmla="*/ 5015871 w 6006665"/>
                        <a:gd name="connsiteY174-6488" fmla="*/ 1715711 h 3006470"/>
                        <a:gd name="connsiteX175-6489" fmla="*/ 4995419 w 6006665"/>
                        <a:gd name="connsiteY175-6490" fmla="*/ 1779340 h 3006470"/>
                        <a:gd name="connsiteX176-6491" fmla="*/ 4904521 w 6006665"/>
                        <a:gd name="connsiteY176-6492" fmla="*/ 1865693 h 3006470"/>
                        <a:gd name="connsiteX177-6493" fmla="*/ 4901708 w 6006665"/>
                        <a:gd name="connsiteY177-6494" fmla="*/ 1857053 h 3006470"/>
                        <a:gd name="connsiteX178-6495" fmla="*/ 4892613 w 6006665"/>
                        <a:gd name="connsiteY178-6496" fmla="*/ 1865693 h 3006470"/>
                        <a:gd name="connsiteX179-6497" fmla="*/ 4861835 w 6006665"/>
                        <a:gd name="connsiteY179-6498" fmla="*/ 1771159 h 3006470"/>
                        <a:gd name="connsiteX180-6499" fmla="*/ 4779535 w 6006665"/>
                        <a:gd name="connsiteY180-6500" fmla="*/ 1795247 h 3006470"/>
                        <a:gd name="connsiteX181-6501" fmla="*/ 4684091 w 6006665"/>
                        <a:gd name="connsiteY181-6502" fmla="*/ 1920232 h 3006470"/>
                        <a:gd name="connsiteX182-6503" fmla="*/ 4715906 w 6006665"/>
                        <a:gd name="connsiteY182-6504" fmla="*/ 1967954 h 3006470"/>
                        <a:gd name="connsiteX183-6505" fmla="*/ 4636369 w 6006665"/>
                        <a:gd name="connsiteY183-6506" fmla="*/ 1983861 h 3006470"/>
                        <a:gd name="connsiteX184-6507" fmla="*/ 4577285 w 6006665"/>
                        <a:gd name="connsiteY184-6508" fmla="*/ 1988406 h 3006470"/>
                        <a:gd name="connsiteX185-6509" fmla="*/ 4577373 w 6006665"/>
                        <a:gd name="connsiteY185-6510" fmla="*/ 1987484 h 3006470"/>
                        <a:gd name="connsiteX186-6511" fmla="*/ 4565379 w 6006665"/>
                        <a:gd name="connsiteY186-6512" fmla="*/ 1988406 h 3006470"/>
                        <a:gd name="connsiteX187-6513" fmla="*/ 4569923 w 6006665"/>
                        <a:gd name="connsiteY187-6514" fmla="*/ 1940685 h 3006470"/>
                        <a:gd name="connsiteX188-6515" fmla="*/ 4520081 w 6006665"/>
                        <a:gd name="connsiteY188-6516" fmla="*/ 1931099 h 3006470"/>
                        <a:gd name="connsiteX189-6517" fmla="*/ 4475025 w 6006665"/>
                        <a:gd name="connsiteY189-6518" fmla="*/ 1961137 h 3006470"/>
                        <a:gd name="connsiteX190-6519" fmla="*/ 4464394 w 6006665"/>
                        <a:gd name="connsiteY190-6520" fmla="*/ 1960286 h 3006470"/>
                        <a:gd name="connsiteX191-6521" fmla="*/ 4463118 w 6006665"/>
                        <a:gd name="connsiteY191-6522" fmla="*/ 1961137 h 3006470"/>
                        <a:gd name="connsiteX192-6523" fmla="*/ 4357637 w 6006665"/>
                        <a:gd name="connsiteY192-6524" fmla="*/ 1952698 h 3006470"/>
                        <a:gd name="connsiteX193-6525" fmla="*/ 4243233 w 6006665"/>
                        <a:gd name="connsiteY193-6526" fmla="*/ 1972499 h 3006470"/>
                        <a:gd name="connsiteX194-6527" fmla="*/ 4125065 w 6006665"/>
                        <a:gd name="connsiteY194-6528" fmla="*/ 2106574 h 3006470"/>
                        <a:gd name="connsiteX195-6529" fmla="*/ 3984173 w 6006665"/>
                        <a:gd name="connsiteY195-6530" fmla="*/ 2263374 h 3006470"/>
                        <a:gd name="connsiteX196-6531" fmla="*/ 4038712 w 6006665"/>
                        <a:gd name="connsiteY196-6532" fmla="*/ 2267919 h 3006470"/>
                        <a:gd name="connsiteX197-6533" fmla="*/ 4059164 w 6006665"/>
                        <a:gd name="connsiteY197-6534" fmla="*/ 2311096 h 3006470"/>
                        <a:gd name="connsiteX198-6535" fmla="*/ 4087782 w 6006665"/>
                        <a:gd name="connsiteY198-6536" fmla="*/ 2319513 h 3006470"/>
                        <a:gd name="connsiteX199-6537" fmla="*/ 4106341 w 6006665"/>
                        <a:gd name="connsiteY199-6538" fmla="*/ 2290644 h 3006470"/>
                        <a:gd name="connsiteX200-6539" fmla="*/ 4117411 w 6006665"/>
                        <a:gd name="connsiteY200-6540" fmla="*/ 2291946 h 3006470"/>
                        <a:gd name="connsiteX201-6541" fmla="*/ 4118248 w 6006665"/>
                        <a:gd name="connsiteY201-6542" fmla="*/ 2290644 h 3006470"/>
                        <a:gd name="connsiteX202-6543" fmla="*/ 4156880 w 6006665"/>
                        <a:gd name="connsiteY202-6544" fmla="*/ 2295189 h 3006470"/>
                        <a:gd name="connsiteX203-6545" fmla="*/ 4211419 w 6006665"/>
                        <a:gd name="connsiteY203-6546" fmla="*/ 2365635 h 3006470"/>
                        <a:gd name="connsiteX204-6547" fmla="*/ 4215964 w 6006665"/>
                        <a:gd name="connsiteY204-6548" fmla="*/ 2413357 h 3006470"/>
                        <a:gd name="connsiteX205-6549" fmla="*/ 4184149 w 6006665"/>
                        <a:gd name="connsiteY205-6550" fmla="*/ 2472441 h 3006470"/>
                        <a:gd name="connsiteX206-6551" fmla="*/ 4177332 w 6006665"/>
                        <a:gd name="connsiteY206-6552" fmla="*/ 2542887 h 3006470"/>
                        <a:gd name="connsiteX207-6553" fmla="*/ 4161425 w 6006665"/>
                        <a:gd name="connsiteY207-6554" fmla="*/ 2629241 h 3006470"/>
                        <a:gd name="connsiteX208-6555" fmla="*/ 4109158 w 6006665"/>
                        <a:gd name="connsiteY208-6556" fmla="*/ 2708777 h 3006470"/>
                        <a:gd name="connsiteX209-6557" fmla="*/ 4097796 w 6006665"/>
                        <a:gd name="connsiteY209-6558" fmla="*/ 2747409 h 3006470"/>
                        <a:gd name="connsiteX210-6559" fmla="*/ 4043257 w 6006665"/>
                        <a:gd name="connsiteY210-6560" fmla="*/ 2806493 h 3006470"/>
                        <a:gd name="connsiteX211-6561" fmla="*/ 3995535 w 6006665"/>
                        <a:gd name="connsiteY211-6562" fmla="*/ 2865577 h 3006470"/>
                        <a:gd name="connsiteX212-6563" fmla="*/ 3975083 w 6006665"/>
                        <a:gd name="connsiteY212-6564" fmla="*/ 2897392 h 3006470"/>
                        <a:gd name="connsiteX213-6565" fmla="*/ 3925089 w 6006665"/>
                        <a:gd name="connsiteY213-6566" fmla="*/ 2924661 h 3006470"/>
                        <a:gd name="connsiteX214-6567" fmla="*/ 3913182 w 6006665"/>
                        <a:gd name="connsiteY214-6568" fmla="*/ 2924661 h 3006470"/>
                        <a:gd name="connsiteX215-6569" fmla="*/ 3904637 w 6006665"/>
                        <a:gd name="connsiteY215-6570" fmla="*/ 2924661 h 3006470"/>
                        <a:gd name="connsiteX216-6571" fmla="*/ 3892729 w 6006665"/>
                        <a:gd name="connsiteY216-6572" fmla="*/ 2924661 h 3006470"/>
                        <a:gd name="connsiteX217-6573" fmla="*/ 3871063 w 6006665"/>
                        <a:gd name="connsiteY217-6574" fmla="*/ 2908412 h 3006470"/>
                        <a:gd name="connsiteX218-6575" fmla="*/ 3829645 w 6006665"/>
                        <a:gd name="connsiteY218-6576" fmla="*/ 2936024 h 3006470"/>
                        <a:gd name="connsiteX219-6577" fmla="*/ 3822828 w 6006665"/>
                        <a:gd name="connsiteY219-6578" fmla="*/ 2956476 h 3006470"/>
                        <a:gd name="connsiteX220-6579" fmla="*/ 3818283 w 6006665"/>
                        <a:gd name="connsiteY220-6580" fmla="*/ 2947386 h 3006470"/>
                        <a:gd name="connsiteX221-6581" fmla="*/ 3818283 w 6006665"/>
                        <a:gd name="connsiteY221-6582" fmla="*/ 2935660 h 3006470"/>
                        <a:gd name="connsiteX222-6583" fmla="*/ 3817738 w 6006665"/>
                        <a:gd name="connsiteY222-6584" fmla="*/ 2936024 h 3006470"/>
                        <a:gd name="connsiteX223-6585" fmla="*/ 3810921 w 6006665"/>
                        <a:gd name="connsiteY223-6586" fmla="*/ 2956476 h 3006470"/>
                        <a:gd name="connsiteX224-6587" fmla="*/ 3806376 w 6006665"/>
                        <a:gd name="connsiteY224-6588" fmla="*/ 2947386 h 3006470"/>
                        <a:gd name="connsiteX225-6589" fmla="*/ 3806376 w 6006665"/>
                        <a:gd name="connsiteY225-6590" fmla="*/ 2920116 h 3006470"/>
                        <a:gd name="connsiteX226-6591" fmla="*/ 3818283 w 6006665"/>
                        <a:gd name="connsiteY226-6592" fmla="*/ 2920116 h 3006470"/>
                        <a:gd name="connsiteX227-6593" fmla="*/ 3826828 w 6006665"/>
                        <a:gd name="connsiteY227-6594" fmla="*/ 2920116 h 3006470"/>
                        <a:gd name="connsiteX228-6595" fmla="*/ 3833645 w 6006665"/>
                        <a:gd name="connsiteY228-6596" fmla="*/ 2861032 h 3006470"/>
                        <a:gd name="connsiteX229-6597" fmla="*/ 3822283 w 6006665"/>
                        <a:gd name="connsiteY229-6598" fmla="*/ 2817856 h 3006470"/>
                        <a:gd name="connsiteX230-6599" fmla="*/ 3849553 w 6006665"/>
                        <a:gd name="connsiteY230-6600" fmla="*/ 2795131 h 3006470"/>
                        <a:gd name="connsiteX231-6601" fmla="*/ 3858814 w 6006665"/>
                        <a:gd name="connsiteY231-6602" fmla="*/ 2797336 h 3006470"/>
                        <a:gd name="connsiteX232-6603" fmla="*/ 3861460 w 6006665"/>
                        <a:gd name="connsiteY232-6604" fmla="*/ 2795131 h 3006470"/>
                        <a:gd name="connsiteX233-6605" fmla="*/ 3898487 w 6006665"/>
                        <a:gd name="connsiteY233-6606" fmla="*/ 2803947 h 3006470"/>
                        <a:gd name="connsiteX234-6607" fmla="*/ 3919999 w 6006665"/>
                        <a:gd name="connsiteY234-6608" fmla="*/ 2758772 h 3006470"/>
                        <a:gd name="connsiteX235-6609" fmla="*/ 3935906 w 6006665"/>
                        <a:gd name="connsiteY235-6610" fmla="*/ 2699687 h 3006470"/>
                        <a:gd name="connsiteX236-6611" fmla="*/ 3947269 w 6006665"/>
                        <a:gd name="connsiteY236-6612" fmla="*/ 2676963 h 3006470"/>
                        <a:gd name="connsiteX237-6613" fmla="*/ 3966292 w 6006665"/>
                        <a:gd name="connsiteY237-6614" fmla="*/ 2632575 h 3006470"/>
                        <a:gd name="connsiteX238-6615" fmla="*/ 3915999 w 6006665"/>
                        <a:gd name="connsiteY238-6616" fmla="*/ 2645148 h 3006470"/>
                        <a:gd name="connsiteX239-6617" fmla="*/ 3888729 w 6006665"/>
                        <a:gd name="connsiteY239-6618" fmla="*/ 2667873 h 3006470"/>
                        <a:gd name="connsiteX240-6619" fmla="*/ 3876822 w 6006665"/>
                        <a:gd name="connsiteY240-6620" fmla="*/ 2667873 h 3006470"/>
                        <a:gd name="connsiteX241-6621" fmla="*/ 3829645 w 6006665"/>
                        <a:gd name="connsiteY241-6622" fmla="*/ 2667873 h 3006470"/>
                        <a:gd name="connsiteX242-6623" fmla="*/ 3817738 w 6006665"/>
                        <a:gd name="connsiteY242-6624" fmla="*/ 2667873 h 3006470"/>
                        <a:gd name="connsiteX243-6625" fmla="*/ 3801831 w 6006665"/>
                        <a:gd name="connsiteY243-6626" fmla="*/ 2613334 h 3006470"/>
                        <a:gd name="connsiteX244-6627" fmla="*/ 3758654 w 6006665"/>
                        <a:gd name="connsiteY244-6628" fmla="*/ 2574702 h 3006470"/>
                        <a:gd name="connsiteX245-6629" fmla="*/ 3692753 w 6006665"/>
                        <a:gd name="connsiteY245-6630" fmla="*/ 2558795 h 3006470"/>
                        <a:gd name="connsiteX246-6631" fmla="*/ 3683663 w 6006665"/>
                        <a:gd name="connsiteY246-6632" fmla="*/ 2499711 h 3006470"/>
                        <a:gd name="connsiteX247-6633" fmla="*/ 3672301 w 6006665"/>
                        <a:gd name="connsiteY247-6634" fmla="*/ 2467896 h 3006470"/>
                        <a:gd name="connsiteX248-6635" fmla="*/ 3656393 w 6006665"/>
                        <a:gd name="connsiteY248-6636" fmla="*/ 2440627 h 3006470"/>
                        <a:gd name="connsiteX249-6637" fmla="*/ 3633669 w 6006665"/>
                        <a:gd name="connsiteY249-6638" fmla="*/ 2381542 h 3006470"/>
                        <a:gd name="connsiteX250-6639" fmla="*/ 3601854 w 6006665"/>
                        <a:gd name="connsiteY250-6640" fmla="*/ 2361090 h 3006470"/>
                        <a:gd name="connsiteX251-6641" fmla="*/ 3545995 w 6006665"/>
                        <a:gd name="connsiteY251-6642" fmla="*/ 2339606 h 3006470"/>
                        <a:gd name="connsiteX252-6643" fmla="*/ 3506955 w 6006665"/>
                        <a:gd name="connsiteY252-6644" fmla="*/ 2345183 h 3006470"/>
                        <a:gd name="connsiteX253-6645" fmla="*/ 3463779 w 6006665"/>
                        <a:gd name="connsiteY253-6646" fmla="*/ 2354273 h 3006470"/>
                        <a:gd name="connsiteX254-6647" fmla="*/ 3431964 w 6006665"/>
                        <a:gd name="connsiteY254-6648" fmla="*/ 2381542 h 3006470"/>
                        <a:gd name="connsiteX255-6649" fmla="*/ 3452416 w 6006665"/>
                        <a:gd name="connsiteY255-6650" fmla="*/ 2397450 h 3006470"/>
                        <a:gd name="connsiteX256-6651" fmla="*/ 3452416 w 6006665"/>
                        <a:gd name="connsiteY256-6652" fmla="*/ 2429264 h 3006470"/>
                        <a:gd name="connsiteX257-6653" fmla="*/ 3431964 w 6006665"/>
                        <a:gd name="connsiteY257-6654" fmla="*/ 2451989 h 3006470"/>
                        <a:gd name="connsiteX258-6655" fmla="*/ 3400150 w 6006665"/>
                        <a:gd name="connsiteY258-6656" fmla="*/ 2511073 h 3006470"/>
                        <a:gd name="connsiteX259-6657" fmla="*/ 3400150 w 6006665"/>
                        <a:gd name="connsiteY259-6658" fmla="*/ 2538343 h 3006470"/>
                        <a:gd name="connsiteX260-6659" fmla="*/ 3350155 w 6006665"/>
                        <a:gd name="connsiteY260-6660" fmla="*/ 2570157 h 3006470"/>
                        <a:gd name="connsiteX261-6661" fmla="*/ 3342342 w 6006665"/>
                        <a:gd name="connsiteY261-6662" fmla="*/ 2567553 h 3006470"/>
                        <a:gd name="connsiteX262-6663" fmla="*/ 3338249 w 6006665"/>
                        <a:gd name="connsiteY262-6664" fmla="*/ 2570157 h 3006470"/>
                        <a:gd name="connsiteX263-6665" fmla="*/ 3290527 w 6006665"/>
                        <a:gd name="connsiteY263-6666" fmla="*/ 2554250 h 3006470"/>
                        <a:gd name="connsiteX264-6667" fmla="*/ 3259257 w 6006665"/>
                        <a:gd name="connsiteY264-6668" fmla="*/ 2554250 h 3006470"/>
                        <a:gd name="connsiteX265-6669" fmla="*/ 3247350 w 6006665"/>
                        <a:gd name="connsiteY265-6670" fmla="*/ 2554250 h 3006470"/>
                        <a:gd name="connsiteX266-6671" fmla="*/ 3231443 w 6006665"/>
                        <a:gd name="connsiteY266-6672" fmla="*/ 2538343 h 3006470"/>
                        <a:gd name="connsiteX267-6673" fmla="*/ 3213271 w 6006665"/>
                        <a:gd name="connsiteY267-6674" fmla="*/ 2533799 h 3006470"/>
                        <a:gd name="connsiteX268-6675" fmla="*/ 3168359 w 6006665"/>
                        <a:gd name="connsiteY268-6676" fmla="*/ 2570157 h 3006470"/>
                        <a:gd name="connsiteX269-6677" fmla="*/ 3120637 w 6006665"/>
                        <a:gd name="connsiteY269-6678" fmla="*/ 2581519 h 3006470"/>
                        <a:gd name="connsiteX270-6679" fmla="*/ 3082005 w 6006665"/>
                        <a:gd name="connsiteY270-6680" fmla="*/ 2597427 h 3006470"/>
                        <a:gd name="connsiteX271-6681" fmla="*/ 3074460 w 6006665"/>
                        <a:gd name="connsiteY271-6682" fmla="*/ 2595630 h 3006470"/>
                        <a:gd name="connsiteX272-6683" fmla="*/ 3070098 w 6006665"/>
                        <a:gd name="connsiteY272-6684" fmla="*/ 2597427 h 3006470"/>
                        <a:gd name="connsiteX273-6685" fmla="*/ 3022376 w 6006665"/>
                        <a:gd name="connsiteY273-6686" fmla="*/ 2586064 h 3006470"/>
                        <a:gd name="connsiteX274-6687" fmla="*/ 3000196 w 6006665"/>
                        <a:gd name="connsiteY274-6688" fmla="*/ 2586064 h 3006470"/>
                        <a:gd name="connsiteX275-6689" fmla="*/ 2988289 w 6006665"/>
                        <a:gd name="connsiteY275-6690" fmla="*/ 2586064 h 3006470"/>
                        <a:gd name="connsiteX276-6691" fmla="*/ 2967837 w 6006665"/>
                        <a:gd name="connsiteY276-6692" fmla="*/ 2554250 h 3006470"/>
                        <a:gd name="connsiteX277-6693" fmla="*/ 2929205 w 6006665"/>
                        <a:gd name="connsiteY277-6694" fmla="*/ 2526980 h 3006470"/>
                        <a:gd name="connsiteX278-6695" fmla="*/ 2902153 w 6006665"/>
                        <a:gd name="connsiteY278-6696" fmla="*/ 2523116 h 3006470"/>
                        <a:gd name="connsiteX279-6697" fmla="*/ 2861576 w 6006665"/>
                        <a:gd name="connsiteY279-6698" fmla="*/ 2526980 h 3006470"/>
                        <a:gd name="connsiteX280-6699" fmla="*/ 2822944 w 6006665"/>
                        <a:gd name="connsiteY280-6700" fmla="*/ 2538343 h 3006470"/>
                        <a:gd name="connsiteX281-6701" fmla="*/ 2818139 w 6006665"/>
                        <a:gd name="connsiteY281-6702" fmla="*/ 2536254 h 3006470"/>
                        <a:gd name="connsiteX282-6703" fmla="*/ 2811037 w 6006665"/>
                        <a:gd name="connsiteY282-6704" fmla="*/ 2538343 h 3006470"/>
                        <a:gd name="connsiteX283-6705" fmla="*/ 2758770 w 6006665"/>
                        <a:gd name="connsiteY283-6706" fmla="*/ 2515618 h 3006470"/>
                        <a:gd name="connsiteX284-6707" fmla="*/ 2751953 w 6006665"/>
                        <a:gd name="connsiteY284-6708" fmla="*/ 2472441 h 3006470"/>
                        <a:gd name="connsiteX285-6709" fmla="*/ 2708776 w 6006665"/>
                        <a:gd name="connsiteY285-6710" fmla="*/ 2456534 h 3006470"/>
                        <a:gd name="connsiteX286-6711" fmla="*/ 2676962 w 6006665"/>
                        <a:gd name="connsiteY286-6712" fmla="*/ 2451989 h 3006470"/>
                        <a:gd name="connsiteX287-6713" fmla="*/ 2642534 w 6006665"/>
                        <a:gd name="connsiteY287-6714" fmla="*/ 2430245 h 3006470"/>
                        <a:gd name="connsiteX288-6715" fmla="*/ 2609333 w 6006665"/>
                        <a:gd name="connsiteY288-6716" fmla="*/ 2488348 h 3006470"/>
                        <a:gd name="connsiteX289-6717" fmla="*/ 2625240 w 6006665"/>
                        <a:gd name="connsiteY289-6718" fmla="*/ 2522435 h 3006470"/>
                        <a:gd name="connsiteX290-6719" fmla="*/ 2586608 w 6006665"/>
                        <a:gd name="connsiteY290-6720" fmla="*/ 2558795 h 3006470"/>
                        <a:gd name="connsiteX291-6721" fmla="*/ 2577105 w 6006665"/>
                        <a:gd name="connsiteY291-6722" fmla="*/ 2556532 h 3006470"/>
                        <a:gd name="connsiteX292-6723" fmla="*/ 2574701 w 6006665"/>
                        <a:gd name="connsiteY292-6724" fmla="*/ 2558795 h 3006470"/>
                        <a:gd name="connsiteX293-6725" fmla="*/ 2526979 w 6006665"/>
                        <a:gd name="connsiteY293-6726" fmla="*/ 2547432 h 3006470"/>
                        <a:gd name="connsiteX294-6727" fmla="*/ 2490620 w 6006665"/>
                        <a:gd name="connsiteY294-6728" fmla="*/ 2542887 h 3006470"/>
                        <a:gd name="connsiteX295-6729" fmla="*/ 2463350 w 6006665"/>
                        <a:gd name="connsiteY295-6730" fmla="*/ 2515618 h 3006470"/>
                        <a:gd name="connsiteX296-6731" fmla="*/ 2436625 w 6006665"/>
                        <a:gd name="connsiteY296-6732" fmla="*/ 2515618 h 3006470"/>
                        <a:gd name="connsiteX297-6733" fmla="*/ 2424718 w 6006665"/>
                        <a:gd name="connsiteY297-6734" fmla="*/ 2515618 h 3006470"/>
                        <a:gd name="connsiteX298-6735" fmla="*/ 2398858 w 6006665"/>
                        <a:gd name="connsiteY298-6736" fmla="*/ 2502687 h 3006470"/>
                        <a:gd name="connsiteX299-6737" fmla="*/ 2350272 w 6006665"/>
                        <a:gd name="connsiteY299-6738" fmla="*/ 2526980 h 3006470"/>
                        <a:gd name="connsiteX300-6739" fmla="*/ 2282098 w 6006665"/>
                        <a:gd name="connsiteY300-6740" fmla="*/ 2574702 h 3006470"/>
                        <a:gd name="connsiteX301-6741" fmla="*/ 2238921 w 6006665"/>
                        <a:gd name="connsiteY301-6742" fmla="*/ 2586064 h 3006470"/>
                        <a:gd name="connsiteX302-6743" fmla="*/ 2227559 w 6006665"/>
                        <a:gd name="connsiteY302-6744" fmla="*/ 2590609 h 3006470"/>
                        <a:gd name="connsiteX303-6745" fmla="*/ 2225178 w 6006665"/>
                        <a:gd name="connsiteY303-6746" fmla="*/ 2586799 h 3006470"/>
                        <a:gd name="connsiteX304-6747" fmla="*/ 2215652 w 6006665"/>
                        <a:gd name="connsiteY304-6748" fmla="*/ 2590609 h 3006470"/>
                        <a:gd name="connsiteX305-6749" fmla="*/ 2193596 w 6006665"/>
                        <a:gd name="connsiteY305-6750" fmla="*/ 2555320 h 3006470"/>
                        <a:gd name="connsiteX306-6751" fmla="*/ 2157112 w 6006665"/>
                        <a:gd name="connsiteY306-6752" fmla="*/ 2558795 h 3006470"/>
                        <a:gd name="connsiteX307-6753" fmla="*/ 2156291 w 6006665"/>
                        <a:gd name="connsiteY307-6754" fmla="*/ 2557739 h 3006470"/>
                        <a:gd name="connsiteX308-6755" fmla="*/ 2145205 w 6006665"/>
                        <a:gd name="connsiteY308-6756" fmla="*/ 2558795 h 3006470"/>
                        <a:gd name="connsiteX309-6757" fmla="*/ 2129298 w 6006665"/>
                        <a:gd name="connsiteY309-6758" fmla="*/ 2538343 h 3006470"/>
                        <a:gd name="connsiteX310-6759" fmla="*/ 2102029 w 6006665"/>
                        <a:gd name="connsiteY310-6760" fmla="*/ 2526980 h 3006470"/>
                        <a:gd name="connsiteX311-6761" fmla="*/ 2086121 w 6006665"/>
                        <a:gd name="connsiteY311-6762" fmla="*/ 2495166 h 3006470"/>
                        <a:gd name="connsiteX312-6763" fmla="*/ 2070005 w 6006665"/>
                        <a:gd name="connsiteY312-6764" fmla="*/ 2486212 h 3006470"/>
                        <a:gd name="connsiteX313-6765" fmla="*/ 2027582 w 6006665"/>
                        <a:gd name="connsiteY313-6766" fmla="*/ 2499711 h 3006470"/>
                        <a:gd name="connsiteX314-6767" fmla="*/ 2023845 w 6006665"/>
                        <a:gd name="connsiteY314-6768" fmla="*/ 2497111 h 3006470"/>
                        <a:gd name="connsiteX315-6769" fmla="*/ 2018675 w 6006665"/>
                        <a:gd name="connsiteY315-6770" fmla="*/ 2499711 h 3006470"/>
                        <a:gd name="connsiteX316-6771" fmla="*/ 1971363 w 6006665"/>
                        <a:gd name="connsiteY316-6772" fmla="*/ 2468885 h 3006470"/>
                        <a:gd name="connsiteX317-6773" fmla="*/ 1952591 w 6006665"/>
                        <a:gd name="connsiteY317-6774" fmla="*/ 2495166 h 3006470"/>
                        <a:gd name="connsiteX318-6775" fmla="*/ 1947518 w 6006665"/>
                        <a:gd name="connsiteY318-6776" fmla="*/ 2485599 h 3006470"/>
                        <a:gd name="connsiteX319-6777" fmla="*/ 1940684 w 6006665"/>
                        <a:gd name="connsiteY319-6778" fmla="*/ 2495166 h 3006470"/>
                        <a:gd name="connsiteX320-6779" fmla="*/ 1861147 w 6006665"/>
                        <a:gd name="connsiteY320-6780" fmla="*/ 2345183 h 3006470"/>
                        <a:gd name="connsiteX321-6781" fmla="*/ 1811153 w 6006665"/>
                        <a:gd name="connsiteY321-6782" fmla="*/ 2295189 h 3006470"/>
                        <a:gd name="connsiteX322-6783" fmla="*/ 1813950 w 6006665"/>
                        <a:gd name="connsiteY322-6784" fmla="*/ 2292043 h 3006470"/>
                        <a:gd name="connsiteX323-6785" fmla="*/ 1748069 w 6006665"/>
                        <a:gd name="connsiteY323-6786" fmla="*/ 2333821 h 3006470"/>
                        <a:gd name="connsiteX324-6787" fmla="*/ 1711709 w 6006665"/>
                        <a:gd name="connsiteY324-6788" fmla="*/ 2338366 h 3006470"/>
                        <a:gd name="connsiteX325-6789" fmla="*/ 1711926 w 6006665"/>
                        <a:gd name="connsiteY325-6790" fmla="*/ 2336850 h 3006470"/>
                        <a:gd name="connsiteX326-6791" fmla="*/ 1699803 w 6006665"/>
                        <a:gd name="connsiteY326-6792" fmla="*/ 2338366 h 3006470"/>
                        <a:gd name="connsiteX327-6793" fmla="*/ 1704347 w 6006665"/>
                        <a:gd name="connsiteY327-6794" fmla="*/ 2306551 h 3006470"/>
                        <a:gd name="connsiteX328-6795" fmla="*/ 1662460 w 6006665"/>
                        <a:gd name="connsiteY328-6796" fmla="*/ 2288600 h 3006470"/>
                        <a:gd name="connsiteX329-6797" fmla="*/ 1629901 w 6006665"/>
                        <a:gd name="connsiteY329-6798" fmla="*/ 2302006 h 3006470"/>
                        <a:gd name="connsiteX330-6799" fmla="*/ 1629300 w 6006665"/>
                        <a:gd name="connsiteY330-6800" fmla="*/ 2297351 h 3006470"/>
                        <a:gd name="connsiteX331-6801" fmla="*/ 1617994 w 6006665"/>
                        <a:gd name="connsiteY331-6802" fmla="*/ 2302006 h 3006470"/>
                        <a:gd name="connsiteX332-6803" fmla="*/ 1608904 w 6006665"/>
                        <a:gd name="connsiteY332-6804" fmla="*/ 2231560 h 3006470"/>
                        <a:gd name="connsiteX333-6805" fmla="*/ 1552684 w 6006665"/>
                        <a:gd name="connsiteY333-6806" fmla="*/ 2221867 h 3006470"/>
                        <a:gd name="connsiteX334-6807" fmla="*/ 1518550 w 6006665"/>
                        <a:gd name="connsiteY334-6808" fmla="*/ 2247467 h 3006470"/>
                        <a:gd name="connsiteX335-6809" fmla="*/ 1425379 w 6006665"/>
                        <a:gd name="connsiteY335-6810" fmla="*/ 2267919 h 3006470"/>
                        <a:gd name="connsiteX336-6811" fmla="*/ 1409472 w 6006665"/>
                        <a:gd name="connsiteY336-6812" fmla="*/ 2286099 h 3006470"/>
                        <a:gd name="connsiteX337-6813" fmla="*/ 1270852 w 6006665"/>
                        <a:gd name="connsiteY337-6814" fmla="*/ 2306551 h 3006470"/>
                        <a:gd name="connsiteX338-6815" fmla="*/ 1254945 w 6006665"/>
                        <a:gd name="connsiteY338-6816" fmla="*/ 2327003 h 3006470"/>
                        <a:gd name="connsiteX339-6817" fmla="*/ 1282214 w 6006665"/>
                        <a:gd name="connsiteY339-6818" fmla="*/ 2370180 h 3006470"/>
                        <a:gd name="connsiteX340-6819" fmla="*/ 1243582 w 6006665"/>
                        <a:gd name="connsiteY340-6820" fmla="*/ 2386087 h 3006470"/>
                        <a:gd name="connsiteX341-6821" fmla="*/ 1254945 w 6006665"/>
                        <a:gd name="connsiteY341-6822" fmla="*/ 2404267 h 3006470"/>
                        <a:gd name="connsiteX342-6823" fmla="*/ 1216313 w 6006665"/>
                        <a:gd name="connsiteY342-6824" fmla="*/ 2429264 h 3006470"/>
                        <a:gd name="connsiteX343-6825" fmla="*/ 1275397 w 6006665"/>
                        <a:gd name="connsiteY343-6826" fmla="*/ 2472441 h 3006470"/>
                        <a:gd name="connsiteX344-6827" fmla="*/ 1270852 w 6006665"/>
                        <a:gd name="connsiteY344-6828" fmla="*/ 2499711 h 3006470"/>
                        <a:gd name="connsiteX345-6829" fmla="*/ 1259108 w 6006665"/>
                        <a:gd name="connsiteY345-6830" fmla="*/ 2498732 h 3006470"/>
                        <a:gd name="connsiteX346-6831" fmla="*/ 1258945 w 6006665"/>
                        <a:gd name="connsiteY346-6832" fmla="*/ 2499711 h 3006470"/>
                        <a:gd name="connsiteX347-6833" fmla="*/ 1215644 w 6006665"/>
                        <a:gd name="connsiteY347-6834" fmla="*/ 2496102 h 3006470"/>
                        <a:gd name="connsiteX348-6835" fmla="*/ 1204950 w 6006665"/>
                        <a:gd name="connsiteY348-6836" fmla="*/ 2511073 h 3006470"/>
                        <a:gd name="connsiteX349-6837" fmla="*/ 1196495 w 6006665"/>
                        <a:gd name="connsiteY349-6838" fmla="*/ 2506241 h 3006470"/>
                        <a:gd name="connsiteX350-6839" fmla="*/ 1193043 w 6006665"/>
                        <a:gd name="connsiteY350-6840" fmla="*/ 2511073 h 3006470"/>
                        <a:gd name="connsiteX351-6841" fmla="*/ 1145322 w 6006665"/>
                        <a:gd name="connsiteY351-6842" fmla="*/ 2483803 h 3006470"/>
                        <a:gd name="connsiteX352-6843" fmla="*/ 1098145 w 6006665"/>
                        <a:gd name="connsiteY352-6844" fmla="*/ 2483803 h 3006470"/>
                        <a:gd name="connsiteX353-6845" fmla="*/ 1061785 w 6006665"/>
                        <a:gd name="connsiteY353-6846" fmla="*/ 2511073 h 3006470"/>
                        <a:gd name="connsiteX354-6847" fmla="*/ 1055322 w 6006665"/>
                        <a:gd name="connsiteY354-6848" fmla="*/ 2506990 h 3006470"/>
                        <a:gd name="connsiteX355-6849" fmla="*/ 1049878 w 6006665"/>
                        <a:gd name="connsiteY355-6850" fmla="*/ 2511073 h 3006470"/>
                        <a:gd name="connsiteX356-6851" fmla="*/ 1006701 w 6006665"/>
                        <a:gd name="connsiteY356-6852" fmla="*/ 2483803 h 3006470"/>
                        <a:gd name="connsiteX357-6853" fmla="*/ 924893 w 6006665"/>
                        <a:gd name="connsiteY357-6854" fmla="*/ 2447444 h 3006470"/>
                        <a:gd name="connsiteX358-6855" fmla="*/ 877716 w 6006665"/>
                        <a:gd name="connsiteY358-6856" fmla="*/ 2447444 h 3006470"/>
                        <a:gd name="connsiteX359-6857" fmla="*/ 802724 w 6006665"/>
                        <a:gd name="connsiteY359-6858" fmla="*/ 2511073 h 3006470"/>
                        <a:gd name="connsiteX360-6859" fmla="*/ 798179 w 6006665"/>
                        <a:gd name="connsiteY360-6860" fmla="*/ 2554250 h 3006470"/>
                        <a:gd name="connsiteX361-6861" fmla="*/ 787406 w 6006665"/>
                        <a:gd name="connsiteY361-6862" fmla="*/ 2543477 h 3006470"/>
                        <a:gd name="connsiteX362-6863" fmla="*/ 786272 w 6006665"/>
                        <a:gd name="connsiteY362-6864" fmla="*/ 2554250 h 3006470"/>
                        <a:gd name="connsiteX363-6865" fmla="*/ 756063 w 6006665"/>
                        <a:gd name="connsiteY363-6866" fmla="*/ 2524040 h 3006470"/>
                        <a:gd name="connsiteX364-6867" fmla="*/ 732278 w 6006665"/>
                        <a:gd name="connsiteY364-6868" fmla="*/ 2581519 h 3006470"/>
                        <a:gd name="connsiteX365-6869" fmla="*/ 743640 w 6006665"/>
                        <a:gd name="connsiteY365-6870" fmla="*/ 2590609 h 3006470"/>
                        <a:gd name="connsiteX366-6871" fmla="*/ 723188 w 6006665"/>
                        <a:gd name="connsiteY366-6872" fmla="*/ 2633786 h 3006470"/>
                        <a:gd name="connsiteX367-6873" fmla="*/ 747026 w 6006665"/>
                        <a:gd name="connsiteY367-6874" fmla="*/ 2670627 h 3006470"/>
                        <a:gd name="connsiteX368-6875" fmla="*/ 763548 w 6006665"/>
                        <a:gd name="connsiteY368-6876" fmla="*/ 2667873 h 3006470"/>
                        <a:gd name="connsiteX369-6877" fmla="*/ 764871 w 6006665"/>
                        <a:gd name="connsiteY369-6878" fmla="*/ 2669637 h 3006470"/>
                        <a:gd name="connsiteX370-6879" fmla="*/ 775455 w 6006665"/>
                        <a:gd name="connsiteY370-6880" fmla="*/ 2667873 h 3006470"/>
                        <a:gd name="connsiteX371-6881" fmla="*/ 802724 w 6006665"/>
                        <a:gd name="connsiteY371-6882" fmla="*/ 2704232 h 3006470"/>
                        <a:gd name="connsiteX372-6883" fmla="*/ 798179 w 6006665"/>
                        <a:gd name="connsiteY372-6884" fmla="*/ 2731502 h 3006470"/>
                        <a:gd name="connsiteX373-6885" fmla="*/ 818632 w 6006665"/>
                        <a:gd name="connsiteY373-6886" fmla="*/ 2742864 h 3006470"/>
                        <a:gd name="connsiteX374-6887" fmla="*/ 802724 w 6006665"/>
                        <a:gd name="connsiteY374-6888" fmla="*/ 2774679 h 3006470"/>
                        <a:gd name="connsiteX375-6889" fmla="*/ 766365 w 6006665"/>
                        <a:gd name="connsiteY375-6890" fmla="*/ 2779224 h 3006470"/>
                        <a:gd name="connsiteX376-6891" fmla="*/ 727733 w 6006665"/>
                        <a:gd name="connsiteY376-6892" fmla="*/ 2838308 h 3006470"/>
                        <a:gd name="connsiteX377-6893" fmla="*/ 759548 w 6006665"/>
                        <a:gd name="connsiteY377-6894" fmla="*/ 2881485 h 3006470"/>
                        <a:gd name="connsiteX378-6895" fmla="*/ 759548 w 6006665"/>
                        <a:gd name="connsiteY378-6896" fmla="*/ 2920116 h 3006470"/>
                        <a:gd name="connsiteX379-6897" fmla="*/ 798179 w 6006665"/>
                        <a:gd name="connsiteY379-6898" fmla="*/ 2979201 h 3006470"/>
                        <a:gd name="connsiteX380-6899" fmla="*/ 775455 w 6006665"/>
                        <a:gd name="connsiteY380-6900" fmla="*/ 2995108 h 3006470"/>
                        <a:gd name="connsiteX381-6901" fmla="*/ 770910 w 6006665"/>
                        <a:gd name="connsiteY381-6902" fmla="*/ 3006470 h 3006470"/>
                        <a:gd name="connsiteX382-6903" fmla="*/ 759003 w 6006665"/>
                        <a:gd name="connsiteY382-6904" fmla="*/ 3006470 h 3006470"/>
                        <a:gd name="connsiteX383-6905" fmla="*/ 755003 w 6006665"/>
                        <a:gd name="connsiteY383-6906" fmla="*/ 3006470 h 3006470"/>
                        <a:gd name="connsiteX384-6907" fmla="*/ 743096 w 6006665"/>
                        <a:gd name="connsiteY384-6908" fmla="*/ 3006470 h 3006470"/>
                        <a:gd name="connsiteX385-6909" fmla="*/ 715826 w 6006665"/>
                        <a:gd name="connsiteY385-6910" fmla="*/ 2972383 h 3006470"/>
                        <a:gd name="connsiteX386-6911" fmla="*/ 704464 w 6006665"/>
                        <a:gd name="connsiteY386-6912" fmla="*/ 2972383 h 3006470"/>
                        <a:gd name="connsiteX387-6913" fmla="*/ 684012 w 6006665"/>
                        <a:gd name="connsiteY387-6914" fmla="*/ 2963293 h 3006470"/>
                        <a:gd name="connsiteX388-6915" fmla="*/ 672649 w 6006665"/>
                        <a:gd name="connsiteY388-6916" fmla="*/ 2940569 h 3006470"/>
                        <a:gd name="connsiteX389-6917" fmla="*/ 645222 w 6006665"/>
                        <a:gd name="connsiteY389-6918" fmla="*/ 2932732 h 3006470"/>
                        <a:gd name="connsiteX390-6919" fmla="*/ 625472 w 6006665"/>
                        <a:gd name="connsiteY390-6920" fmla="*/ 2936024 h 3006470"/>
                        <a:gd name="connsiteX391-6921" fmla="*/ 623771 w 6006665"/>
                        <a:gd name="connsiteY391-6922" fmla="*/ 2934323 h 3006470"/>
                        <a:gd name="connsiteX392-6923" fmla="*/ 613565 w 6006665"/>
                        <a:gd name="connsiteY392-6924" fmla="*/ 2936024 h 3006470"/>
                        <a:gd name="connsiteX393-6925" fmla="*/ 609020 w 6006665"/>
                        <a:gd name="connsiteY393-6926" fmla="*/ 2931479 h 3006470"/>
                        <a:gd name="connsiteX394-6927" fmla="*/ 559026 w 6006665"/>
                        <a:gd name="connsiteY394-6928" fmla="*/ 2904209 h 3006470"/>
                        <a:gd name="connsiteX395-6929" fmla="*/ 506760 w 6006665"/>
                        <a:gd name="connsiteY395-6930" fmla="*/ 2897392 h 3006470"/>
                        <a:gd name="connsiteX396-6931" fmla="*/ 483280 w 6006665"/>
                        <a:gd name="connsiteY396-6932" fmla="*/ 2890683 h 3006470"/>
                        <a:gd name="connsiteX397-6933" fmla="*/ 480035 w 6006665"/>
                        <a:gd name="connsiteY397-6934" fmla="*/ 2892847 h 3006470"/>
                        <a:gd name="connsiteX398-6935" fmla="*/ 475042 w 6006665"/>
                        <a:gd name="connsiteY398-6936" fmla="*/ 2888329 h 3006470"/>
                        <a:gd name="connsiteX399-6937" fmla="*/ 474945 w 6006665"/>
                        <a:gd name="connsiteY399-6938" fmla="*/ 2888302 h 3006470"/>
                        <a:gd name="connsiteX400-6939" fmla="*/ 468128 w 6006665"/>
                        <a:gd name="connsiteY400-6940" fmla="*/ 2892847 h 3006470"/>
                        <a:gd name="connsiteX401-6941" fmla="*/ 420406 w 6006665"/>
                        <a:gd name="connsiteY401-6942" fmla="*/ 2849670 h 3006470"/>
                        <a:gd name="connsiteX402-6943" fmla="*/ 381774 w 6006665"/>
                        <a:gd name="connsiteY402-6944" fmla="*/ 2833763 h 3006470"/>
                        <a:gd name="connsiteX403-6945" fmla="*/ 349960 w 6006665"/>
                        <a:gd name="connsiteY403-6946" fmla="*/ 2801948 h 3006470"/>
                        <a:gd name="connsiteX404-6947" fmla="*/ 377229 w 6006665"/>
                        <a:gd name="connsiteY404-6948" fmla="*/ 2795131 h 3006470"/>
                        <a:gd name="connsiteX405-6949" fmla="*/ 404499 w 6006665"/>
                        <a:gd name="connsiteY405-6950" fmla="*/ 2747409 h 3006470"/>
                        <a:gd name="connsiteX406-6951" fmla="*/ 388591 w 6006665"/>
                        <a:gd name="connsiteY406-6952" fmla="*/ 2731502 h 3006470"/>
                        <a:gd name="connsiteX407-6953" fmla="*/ 440858 w 6006665"/>
                        <a:gd name="connsiteY407-6954" fmla="*/ 2704232 h 3006470"/>
                        <a:gd name="connsiteX408-6955" fmla="*/ 440858 w 6006665"/>
                        <a:gd name="connsiteY408-6956" fmla="*/ 2701176 h 3006470"/>
                        <a:gd name="connsiteX409-6957" fmla="*/ 416406 w 6006665"/>
                        <a:gd name="connsiteY409-6958" fmla="*/ 2704232 h 3006470"/>
                        <a:gd name="connsiteX410-6959" fmla="*/ 416406 w 6006665"/>
                        <a:gd name="connsiteY410-6960" fmla="*/ 2702744 h 3006470"/>
                        <a:gd name="connsiteX411-6961" fmla="*/ 404499 w 6006665"/>
                        <a:gd name="connsiteY411-6962" fmla="*/ 2704232 h 3006470"/>
                        <a:gd name="connsiteX412-6963" fmla="*/ 404499 w 6006665"/>
                        <a:gd name="connsiteY412-6964" fmla="*/ 2683780 h 3006470"/>
                        <a:gd name="connsiteX413-6965" fmla="*/ 424951 w 6006665"/>
                        <a:gd name="connsiteY413-6966" fmla="*/ 2667873 h 3006470"/>
                        <a:gd name="connsiteX414-6967" fmla="*/ 463583 w 6006665"/>
                        <a:gd name="connsiteY414-6968" fmla="*/ 2661056 h 3006470"/>
                        <a:gd name="connsiteX415-6969" fmla="*/ 468128 w 6006665"/>
                        <a:gd name="connsiteY415-6970" fmla="*/ 2645148 h 3006470"/>
                        <a:gd name="connsiteX416-6971" fmla="*/ 456765 w 6006665"/>
                        <a:gd name="connsiteY416-6972" fmla="*/ 2613334 h 3006470"/>
                        <a:gd name="connsiteX417-6973" fmla="*/ 474945 w 6006665"/>
                        <a:gd name="connsiteY417-6974" fmla="*/ 2586064 h 3006470"/>
                        <a:gd name="connsiteX418-6975" fmla="*/ 474945 w 6006665"/>
                        <a:gd name="connsiteY418-6976" fmla="*/ 2565612 h 3006470"/>
                        <a:gd name="connsiteX419-6977" fmla="*/ 420406 w 6006665"/>
                        <a:gd name="connsiteY419-6978" fmla="*/ 2547432 h 3006470"/>
                        <a:gd name="connsiteX420-6979" fmla="*/ 409588 w 6006665"/>
                        <a:gd name="connsiteY420-6980" fmla="*/ 2547432 h 3006470"/>
                        <a:gd name="connsiteX421-6981" fmla="*/ 397681 w 6006665"/>
                        <a:gd name="connsiteY421-6982" fmla="*/ 2547432 h 3006470"/>
                        <a:gd name="connsiteX422-6983" fmla="*/ 379485 w 6006665"/>
                        <a:gd name="connsiteY422-6984" fmla="*/ 2525193 h 3006470"/>
                        <a:gd name="connsiteX423-6985" fmla="*/ 357322 w 6006665"/>
                        <a:gd name="connsiteY423-6986" fmla="*/ 2531525 h 3006470"/>
                        <a:gd name="connsiteX424-6987" fmla="*/ 352842 w 6006665"/>
                        <a:gd name="connsiteY424-6988" fmla="*/ 2529403 h 3006470"/>
                        <a:gd name="connsiteX425-6989" fmla="*/ 345415 w 6006665"/>
                        <a:gd name="connsiteY425-6990" fmla="*/ 2531525 h 3006470"/>
                        <a:gd name="connsiteX426-6991" fmla="*/ 302238 w 6006665"/>
                        <a:gd name="connsiteY426-6992" fmla="*/ 2511073 h 3006470"/>
                        <a:gd name="connsiteX427-6993" fmla="*/ 302238 w 6006665"/>
                        <a:gd name="connsiteY427-6994" fmla="*/ 2499711 h 3006470"/>
                        <a:gd name="connsiteX428-6995" fmla="*/ 286331 w 6006665"/>
                        <a:gd name="connsiteY428-6996" fmla="*/ 2472441 h 3006470"/>
                        <a:gd name="connsiteX429-6997" fmla="*/ 270968 w 6006665"/>
                        <a:gd name="connsiteY429-6998" fmla="*/ 2472441 h 3006470"/>
                        <a:gd name="connsiteX430-6999" fmla="*/ 259061 w 6006665"/>
                        <a:gd name="connsiteY430-7000" fmla="*/ 2472441 h 3006470"/>
                        <a:gd name="connsiteX431-7001" fmla="*/ 254516 w 6006665"/>
                        <a:gd name="connsiteY431-7002" fmla="*/ 2456534 h 3006470"/>
                        <a:gd name="connsiteX432-7003" fmla="*/ 263606 w 6006665"/>
                        <a:gd name="connsiteY432-7004" fmla="*/ 2440627 h 3006470"/>
                        <a:gd name="connsiteX433-7005" fmla="*/ 243991 w 6006665"/>
                        <a:gd name="connsiteY433-7006" fmla="*/ 2410114 h 3006470"/>
                        <a:gd name="connsiteX434-7007" fmla="*/ 216429 w 6006665"/>
                        <a:gd name="connsiteY434-7008" fmla="*/ 2413357 h 3006470"/>
                        <a:gd name="connsiteX435-7009" fmla="*/ 212956 w 6006665"/>
                        <a:gd name="connsiteY435-7010" fmla="*/ 2412365 h 3006470"/>
                        <a:gd name="connsiteX436-7011" fmla="*/ 204522 w 6006665"/>
                        <a:gd name="connsiteY436-7012" fmla="*/ 2413357 h 3006470"/>
                        <a:gd name="connsiteX437-7013" fmla="*/ 199623 w 6006665"/>
                        <a:gd name="connsiteY437-7014" fmla="*/ 2411957 h 3006470"/>
                        <a:gd name="connsiteX438-7015" fmla="*/ 195977 w 6006665"/>
                        <a:gd name="connsiteY438-7016" fmla="*/ 2424719 h 3006470"/>
                        <a:gd name="connsiteX439-7017" fmla="*/ 184968 w 6006665"/>
                        <a:gd name="connsiteY439-7018" fmla="*/ 2421574 h 3006470"/>
                        <a:gd name="connsiteX440-7019" fmla="*/ 184070 w 6006665"/>
                        <a:gd name="connsiteY440-7020" fmla="*/ 2424719 h 3006470"/>
                        <a:gd name="connsiteX441-7021" fmla="*/ 168163 w 6006665"/>
                        <a:gd name="connsiteY441-7022" fmla="*/ 2420184 h 3006470"/>
                        <a:gd name="connsiteX442-7023" fmla="*/ 156800 w 6006665"/>
                        <a:gd name="connsiteY442-7024" fmla="*/ 2381542 h 3006470"/>
                        <a:gd name="connsiteX443-7025" fmla="*/ 152255 w 6006665"/>
                        <a:gd name="connsiteY443-7026" fmla="*/ 2365635 h 3006470"/>
                        <a:gd name="connsiteX444-7027" fmla="*/ 156800 w 6006665"/>
                        <a:gd name="connsiteY444-7028" fmla="*/ 2361090 h 3006470"/>
                        <a:gd name="connsiteX445-7029" fmla="*/ 168707 w 6006665"/>
                        <a:gd name="connsiteY445-7030" fmla="*/ 2361090 h 3006470"/>
                        <a:gd name="connsiteX446-7031" fmla="*/ 188615 w 6006665"/>
                        <a:gd name="connsiteY446-7032" fmla="*/ 2361090 h 3006470"/>
                        <a:gd name="connsiteX447-7033" fmla="*/ 199977 w 6006665"/>
                        <a:gd name="connsiteY447-7034" fmla="*/ 2349728 h 3006470"/>
                        <a:gd name="connsiteX448-7035" fmla="*/ 188615 w 6006665"/>
                        <a:gd name="connsiteY448-7036" fmla="*/ 2327003 h 3006470"/>
                        <a:gd name="connsiteX449-7037" fmla="*/ 168163 w 6006665"/>
                        <a:gd name="connsiteY449-7038" fmla="*/ 2317914 h 3006470"/>
                        <a:gd name="connsiteX450-7039" fmla="*/ 168163 w 6006665"/>
                        <a:gd name="connsiteY450-7040" fmla="*/ 2311096 h 3006470"/>
                        <a:gd name="connsiteX451-7041" fmla="*/ 152255 w 6006665"/>
                        <a:gd name="connsiteY451-7042" fmla="*/ 2295189 h 3006470"/>
                        <a:gd name="connsiteX452-7043" fmla="*/ 129531 w 6006665"/>
                        <a:gd name="connsiteY452-7044" fmla="*/ 2258829 h 3006470"/>
                        <a:gd name="connsiteX453-7045" fmla="*/ 140893 w 6006665"/>
                        <a:gd name="connsiteY453-7046" fmla="*/ 2236105 h 3006470"/>
                        <a:gd name="connsiteX454-7047" fmla="*/ 136348 w 6006665"/>
                        <a:gd name="connsiteY454-7048" fmla="*/ 2208835 h 3006470"/>
                        <a:gd name="connsiteX455-7049" fmla="*/ 103789 w 6006665"/>
                        <a:gd name="connsiteY455-7050" fmla="*/ 2195428 h 3006470"/>
                        <a:gd name="connsiteX456-7051" fmla="*/ 93716 w 6006665"/>
                        <a:gd name="connsiteY456-7052" fmla="*/ 2199745 h 3006470"/>
                        <a:gd name="connsiteX457-7053" fmla="*/ 91868 w 6006665"/>
                        <a:gd name="connsiteY457-7054" fmla="*/ 2195434 h 3006470"/>
                        <a:gd name="connsiteX458-7055" fmla="*/ 81809 w 6006665"/>
                        <a:gd name="connsiteY458-7056" fmla="*/ 2199745 h 3006470"/>
                        <a:gd name="connsiteX459-7057" fmla="*/ 74992 w 6006665"/>
                        <a:gd name="connsiteY459-7058" fmla="*/ 2183838 h 3006470"/>
                        <a:gd name="connsiteX460-7059" fmla="*/ 34087 w 6006665"/>
                        <a:gd name="connsiteY460-7060" fmla="*/ 2172476 h 3006470"/>
                        <a:gd name="connsiteX461-7061" fmla="*/ 22725 w 6006665"/>
                        <a:gd name="connsiteY461-7062" fmla="*/ 2129299 h 3006470"/>
                        <a:gd name="connsiteX462-7063" fmla="*/ 22725 w 6006665"/>
                        <a:gd name="connsiteY462-7064" fmla="*/ 2097484 h 3006470"/>
                        <a:gd name="connsiteX463-7065" fmla="*/ 0 w 6006665"/>
                        <a:gd name="connsiteY463-7066" fmla="*/ 2081577 h 3006470"/>
                        <a:gd name="connsiteX464-7067" fmla="*/ 15907 w 6006665"/>
                        <a:gd name="connsiteY464-7068" fmla="*/ 2058853 h 3006470"/>
                        <a:gd name="connsiteX465-7069" fmla="*/ 6818 w 6006665"/>
                        <a:gd name="connsiteY465-7070" fmla="*/ 1995224 h 3006470"/>
                        <a:gd name="connsiteX466-7071" fmla="*/ 34087 w 6006665"/>
                        <a:gd name="connsiteY466-7072" fmla="*/ 1952047 h 3006470"/>
                        <a:gd name="connsiteX467-7073" fmla="*/ 27270 w 6006665"/>
                        <a:gd name="connsiteY467-7074" fmla="*/ 1940685 h 3006470"/>
                        <a:gd name="connsiteX468-7075" fmla="*/ 70447 w 6006665"/>
                        <a:gd name="connsiteY468-7076" fmla="*/ 1902053 h 3006470"/>
                        <a:gd name="connsiteX469-7077" fmla="*/ 27270 w 6006665"/>
                        <a:gd name="connsiteY469-7078" fmla="*/ 1865693 h 3006470"/>
                        <a:gd name="connsiteX470-7079" fmla="*/ 109078 w 6006665"/>
                        <a:gd name="connsiteY470-7080" fmla="*/ 1767977 h 3006470"/>
                        <a:gd name="connsiteX471-7081" fmla="*/ 145438 w 6006665"/>
                        <a:gd name="connsiteY471-7082" fmla="*/ 1724800 h 3006470"/>
                        <a:gd name="connsiteX472-7083" fmla="*/ 156800 w 6006665"/>
                        <a:gd name="connsiteY472-7084" fmla="*/ 1681624 h 3006470"/>
                        <a:gd name="connsiteX473-7085" fmla="*/ 102261 w 6006665"/>
                        <a:gd name="connsiteY473-7086" fmla="*/ 1629357 h 3006470"/>
                        <a:gd name="connsiteX474-7087" fmla="*/ 118168 w 6006665"/>
                        <a:gd name="connsiteY474-7088" fmla="*/ 1574818 h 3006470"/>
                        <a:gd name="connsiteX475-7089" fmla="*/ 86354 w 6006665"/>
                        <a:gd name="connsiteY475-7090" fmla="*/ 1511189 h 3006470"/>
                        <a:gd name="connsiteX476-7091" fmla="*/ 109078 w 6006665"/>
                        <a:gd name="connsiteY476-7092" fmla="*/ 1436197 h 3006470"/>
                        <a:gd name="connsiteX477-7093" fmla="*/ 70447 w 6006665"/>
                        <a:gd name="connsiteY477-7094" fmla="*/ 1333936 h 3006470"/>
                        <a:gd name="connsiteX478-7095" fmla="*/ 102261 w 6006665"/>
                        <a:gd name="connsiteY478-7096" fmla="*/ 1263490 h 3006470"/>
                        <a:gd name="connsiteX479-7097" fmla="*/ 43177 w 6006665"/>
                        <a:gd name="connsiteY479-7098" fmla="*/ 1197589 h 3006470"/>
                        <a:gd name="connsiteX480-7099" fmla="*/ 49994 w 6006665"/>
                        <a:gd name="connsiteY480-7100" fmla="*/ 1122597 h 3006470"/>
                        <a:gd name="connsiteX481-7101" fmla="*/ 81809 w 6006665"/>
                        <a:gd name="connsiteY481-7102" fmla="*/ 1118052 h 3006470"/>
                        <a:gd name="connsiteX482-7103" fmla="*/ 145438 w 6006665"/>
                        <a:gd name="connsiteY482-7104" fmla="*/ 1074876 h 3006470"/>
                        <a:gd name="connsiteX483-7105" fmla="*/ 184070 w 6006665"/>
                        <a:gd name="connsiteY483-7106" fmla="*/ 1036244 h 3006470"/>
                        <a:gd name="connsiteX484-7107" fmla="*/ 189699 w 6006665"/>
                        <a:gd name="connsiteY484-7108" fmla="*/ 1042522 h 3006470"/>
                        <a:gd name="connsiteX485-7109" fmla="*/ 195977 w 6006665"/>
                        <a:gd name="connsiteY485-7110" fmla="*/ 1036244 h 3006470"/>
                        <a:gd name="connsiteX486-7111" fmla="*/ 255061 w 6006665"/>
                        <a:gd name="connsiteY486-7112" fmla="*/ 1102145 h 3006470"/>
                        <a:gd name="connsiteX487-7113" fmla="*/ 350504 w 6006665"/>
                        <a:gd name="connsiteY487-7114" fmla="*/ 1122597 h 3006470"/>
                        <a:gd name="connsiteX488-7115" fmla="*/ 491397 w 6006665"/>
                        <a:gd name="connsiteY488-7116" fmla="*/ 1236221 h 3006470"/>
                        <a:gd name="connsiteX489-7117" fmla="*/ 523211 w 6006665"/>
                        <a:gd name="connsiteY489-7118" fmla="*/ 1283942 h 3006470"/>
                        <a:gd name="connsiteX490-7119" fmla="*/ 523211 w 6006665"/>
                        <a:gd name="connsiteY490-7120" fmla="*/ 1343026 h 3006470"/>
                        <a:gd name="connsiteX491-7121" fmla="*/ 486852 w 6006665"/>
                        <a:gd name="connsiteY491-7122" fmla="*/ 1397565 h 3006470"/>
                        <a:gd name="connsiteX492-7123" fmla="*/ 420951 w 6006665"/>
                        <a:gd name="connsiteY492-7124" fmla="*/ 1418018 h 3006470"/>
                        <a:gd name="connsiteX493-7125" fmla="*/ 415909 w 6006665"/>
                        <a:gd name="connsiteY493-7126" fmla="*/ 1415887 h 3006470"/>
                        <a:gd name="connsiteX494-7127" fmla="*/ 409044 w 6006665"/>
                        <a:gd name="connsiteY494-7128" fmla="*/ 1418018 h 3006470"/>
                        <a:gd name="connsiteX495-7129" fmla="*/ 252950 w 6006665"/>
                        <a:gd name="connsiteY495-7130" fmla="*/ 1352062 h 3006470"/>
                        <a:gd name="connsiteX496-7131" fmla="*/ 232336 w 6006665"/>
                        <a:gd name="connsiteY496-7132" fmla="*/ 1358934 h 3006470"/>
                        <a:gd name="connsiteX497-7133" fmla="*/ 291420 w 6006665"/>
                        <a:gd name="connsiteY497-7134" fmla="*/ 1429380 h 3006470"/>
                        <a:gd name="connsiteX498-7135" fmla="*/ 291420 w 6006665"/>
                        <a:gd name="connsiteY498-7136" fmla="*/ 1468012 h 3006470"/>
                        <a:gd name="connsiteX499-7137" fmla="*/ 298238 w 6006665"/>
                        <a:gd name="connsiteY499-7138" fmla="*/ 1554366 h 3006470"/>
                        <a:gd name="connsiteX500-7139" fmla="*/ 345959 w 6006665"/>
                        <a:gd name="connsiteY500-7140" fmla="*/ 1586180 h 3006470"/>
                        <a:gd name="connsiteX501-7141" fmla="*/ 362087 w 6006665"/>
                        <a:gd name="connsiteY501-7142" fmla="*/ 1595588 h 3006470"/>
                        <a:gd name="connsiteX502-7143" fmla="*/ 365867 w 6006665"/>
                        <a:gd name="connsiteY502-7144" fmla="*/ 1563455 h 3006470"/>
                        <a:gd name="connsiteX503-7145" fmla="*/ 345415 w 6006665"/>
                        <a:gd name="connsiteY503-7146" fmla="*/ 1527096 h 3006470"/>
                        <a:gd name="connsiteX504-7147" fmla="*/ 365867 w 6006665"/>
                        <a:gd name="connsiteY504-7148" fmla="*/ 1495281 h 3006470"/>
                        <a:gd name="connsiteX505-7149" fmla="*/ 374560 w 6006665"/>
                        <a:gd name="connsiteY505-7150" fmla="*/ 1500280 h 3006470"/>
                        <a:gd name="connsiteX506-7151" fmla="*/ 377774 w 6006665"/>
                        <a:gd name="connsiteY506-7152" fmla="*/ 1495281 h 3006470"/>
                        <a:gd name="connsiteX507-7153" fmla="*/ 461933 w 6006665"/>
                        <a:gd name="connsiteY507-7154" fmla="*/ 1543673 h 3006470"/>
                        <a:gd name="connsiteX508-7155" fmla="*/ 484035 w 6006665"/>
                        <a:gd name="connsiteY508-7156" fmla="*/ 1527096 h 3006470"/>
                        <a:gd name="connsiteX509-7157" fmla="*/ 463583 w 6006665"/>
                        <a:gd name="connsiteY509-7158" fmla="*/ 1461194 h 3006470"/>
                        <a:gd name="connsiteX510-7159" fmla="*/ 549936 w 6006665"/>
                        <a:gd name="connsiteY510-7160" fmla="*/ 1374841 h 3006470"/>
                        <a:gd name="connsiteX511-7161" fmla="*/ 559742 w 6006665"/>
                        <a:gd name="connsiteY511-7162" fmla="*/ 1376942 h 3006470"/>
                        <a:gd name="connsiteX512-7163" fmla="*/ 561843 w 6006665"/>
                        <a:gd name="connsiteY512-7164" fmla="*/ 1374841 h 3006470"/>
                        <a:gd name="connsiteX513-7165" fmla="*/ 593658 w 6006665"/>
                        <a:gd name="connsiteY513-7166" fmla="*/ 1381658 h 3006470"/>
                        <a:gd name="connsiteX514-7167" fmla="*/ 620945 w 6006665"/>
                        <a:gd name="connsiteY514-7168" fmla="*/ 1405535 h 3006470"/>
                        <a:gd name="connsiteX515-7169" fmla="*/ 640835 w 6006665"/>
                        <a:gd name="connsiteY515-7170" fmla="*/ 1349844 h 3006470"/>
                        <a:gd name="connsiteX516-7171" fmla="*/ 609020 w 6006665"/>
                        <a:gd name="connsiteY516-7172" fmla="*/ 1295305 h 3006470"/>
                        <a:gd name="connsiteX517-7173" fmla="*/ 624928 w 6006665"/>
                        <a:gd name="connsiteY517-7174" fmla="*/ 1236221 h 3006470"/>
                        <a:gd name="connsiteX518-7175" fmla="*/ 597658 w 6006665"/>
                        <a:gd name="connsiteY518-7176" fmla="*/ 1177136 h 3006470"/>
                        <a:gd name="connsiteX519-7177" fmla="*/ 611562 w 6006665"/>
                        <a:gd name="connsiteY519-7178" fmla="*/ 1181462 h 3006470"/>
                        <a:gd name="connsiteX520-7179" fmla="*/ 609565 w 6006665"/>
                        <a:gd name="connsiteY520-7180" fmla="*/ 1177136 h 3006470"/>
                        <a:gd name="connsiteX521-7181" fmla="*/ 711826 w 6006665"/>
                        <a:gd name="connsiteY521-7182" fmla="*/ 1208951 h 3006470"/>
                        <a:gd name="connsiteX522-7183" fmla="*/ 732278 w 6006665"/>
                        <a:gd name="connsiteY522-7184" fmla="*/ 1263490 h 3006470"/>
                        <a:gd name="connsiteX523-7185" fmla="*/ 684556 w 6006665"/>
                        <a:gd name="connsiteY523-7186" fmla="*/ 1274852 h 3006470"/>
                        <a:gd name="connsiteX524-7187" fmla="*/ 684556 w 6006665"/>
                        <a:gd name="connsiteY524-7188" fmla="*/ 1327119 h 3006470"/>
                        <a:gd name="connsiteX525-7189" fmla="*/ 713309 w 6006665"/>
                        <a:gd name="connsiteY525-7190" fmla="*/ 1355872 h 3006470"/>
                        <a:gd name="connsiteX526-7191" fmla="*/ 763548 w 6006665"/>
                        <a:gd name="connsiteY526-7192" fmla="*/ 1338481 h 3006470"/>
                        <a:gd name="connsiteX527-7193" fmla="*/ 770365 w 6006665"/>
                        <a:gd name="connsiteY527-7194" fmla="*/ 1279397 h 3006470"/>
                        <a:gd name="connsiteX528-7195" fmla="*/ 845357 w 6006665"/>
                        <a:gd name="connsiteY528-7196" fmla="*/ 1231676 h 3006470"/>
                        <a:gd name="connsiteX529-7197" fmla="*/ 972614 w 6006665"/>
                        <a:gd name="connsiteY529-7198" fmla="*/ 1145322 h 3006470"/>
                        <a:gd name="connsiteX530-7199" fmla="*/ 982566 w 6006665"/>
                        <a:gd name="connsiteY530-7200" fmla="*/ 1146649 h 3006470"/>
                        <a:gd name="connsiteX531-7201" fmla="*/ 984521 w 6006665"/>
                        <a:gd name="connsiteY531-7202" fmla="*/ 1145322 h 3006470"/>
                        <a:gd name="connsiteX532-7203" fmla="*/ 1018608 w 6006665"/>
                        <a:gd name="connsiteY532-7204" fmla="*/ 1149867 h 3006470"/>
                        <a:gd name="connsiteX533-7205" fmla="*/ 979977 w 6006665"/>
                        <a:gd name="connsiteY533-7206" fmla="*/ 1213496 h 3006470"/>
                        <a:gd name="connsiteX534-7207" fmla="*/ 1012666 w 6006665"/>
                        <a:gd name="connsiteY534-7208" fmla="*/ 1218657 h 3006470"/>
                        <a:gd name="connsiteX535-7209" fmla="*/ 1038516 w 6006665"/>
                        <a:gd name="connsiteY535-7210" fmla="*/ 1188499 h 3006470"/>
                        <a:gd name="connsiteX536-7211" fmla="*/ 1050423 w 6006665"/>
                        <a:gd name="connsiteY536-7212" fmla="*/ 1188499 h 3006470"/>
                        <a:gd name="connsiteX537-7213" fmla="*/ 1108962 w 6006665"/>
                        <a:gd name="connsiteY537-7214" fmla="*/ 1188499 h 3006470"/>
                        <a:gd name="connsiteX538-7215" fmla="*/ 1161229 w 6006665"/>
                        <a:gd name="connsiteY538-7216" fmla="*/ 1145322 h 3006470"/>
                        <a:gd name="connsiteX539-7217" fmla="*/ 1165711 w 6006665"/>
                        <a:gd name="connsiteY539-7218" fmla="*/ 1151456 h 3006470"/>
                        <a:gd name="connsiteX540-7219" fmla="*/ 1173136 w 6006665"/>
                        <a:gd name="connsiteY540-7220" fmla="*/ 1145322 h 3006470"/>
                        <a:gd name="connsiteX541-7221" fmla="*/ 1210035 w 6006665"/>
                        <a:gd name="connsiteY541-7222" fmla="*/ 1195815 h 3006470"/>
                        <a:gd name="connsiteX542-7223" fmla="*/ 1247583 w 6006665"/>
                        <a:gd name="connsiteY542-7224" fmla="*/ 1138505 h 3006470"/>
                        <a:gd name="connsiteX543-7225" fmla="*/ 1211223 w 6006665"/>
                        <a:gd name="connsiteY543-7226" fmla="*/ 1079421 h 3006470"/>
                        <a:gd name="connsiteX544-7227" fmla="*/ 1227130 w 6006665"/>
                        <a:gd name="connsiteY544-7228" fmla="*/ 1043061 h 3006470"/>
                        <a:gd name="connsiteX545-7229" fmla="*/ 1237665 w 6006665"/>
                        <a:gd name="connsiteY545-7230" fmla="*/ 1046199 h 3006470"/>
                        <a:gd name="connsiteX546-7231" fmla="*/ 1239037 w 6006665"/>
                        <a:gd name="connsiteY546-7232" fmla="*/ 1043061 h 3006470"/>
                        <a:gd name="connsiteX547-7233" fmla="*/ 1345843 w 6006665"/>
                        <a:gd name="connsiteY547-7234" fmla="*/ 1074876 h 3006470"/>
                        <a:gd name="connsiteX548-7235" fmla="*/ 1400382 w 6006665"/>
                        <a:gd name="connsiteY548-7236" fmla="*/ 1106690 h 3006470"/>
                        <a:gd name="connsiteX549-7237" fmla="*/ 1519756 w 6006665"/>
                        <a:gd name="connsiteY549-7238" fmla="*/ 1213274 h 3006470"/>
                        <a:gd name="connsiteX550-7239" fmla="*/ 1543003 w 6006665"/>
                        <a:gd name="connsiteY550-7240" fmla="*/ 1172592 h 3006470"/>
                        <a:gd name="connsiteX551-7241" fmla="*/ 1506643 w 6006665"/>
                        <a:gd name="connsiteY551-7242" fmla="*/ 1118052 h 3006470"/>
                        <a:gd name="connsiteX552-7243" fmla="*/ 1506643 w 6006665"/>
                        <a:gd name="connsiteY552-7244" fmla="*/ 1095328 h 3006470"/>
                        <a:gd name="connsiteX553-7245" fmla="*/ 1463467 w 6006665"/>
                        <a:gd name="connsiteY553-7246" fmla="*/ 1086238 h 3006470"/>
                        <a:gd name="connsiteX554-7247" fmla="*/ 1472556 w 6006665"/>
                        <a:gd name="connsiteY554-7248" fmla="*/ 1036244 h 3006470"/>
                        <a:gd name="connsiteX555-7249" fmla="*/ 1452104 w 6006665"/>
                        <a:gd name="connsiteY555-7250" fmla="*/ 949890 h 3006470"/>
                        <a:gd name="connsiteX556-7251" fmla="*/ 1452104 w 6006665"/>
                        <a:gd name="connsiteY556-7252" fmla="*/ 913531 h 3006470"/>
                        <a:gd name="connsiteX557-7253" fmla="*/ 1522551 w 6006665"/>
                        <a:gd name="connsiteY557-7254" fmla="*/ 811270 h 3006470"/>
                        <a:gd name="connsiteX558-7255" fmla="*/ 1543003 w 6006665"/>
                        <a:gd name="connsiteY558-7256" fmla="*/ 697647 h 3006470"/>
                        <a:gd name="connsiteX559-7257" fmla="*/ 1570272 w 6006665"/>
                        <a:gd name="connsiteY559-7258" fmla="*/ 677194 h 3006470"/>
                        <a:gd name="connsiteX560-7259" fmla="*/ 1578688 w 6006665"/>
                        <a:gd name="connsiteY560-7260" fmla="*/ 679813 h 3006470"/>
                        <a:gd name="connsiteX561-7261" fmla="*/ 1582179 w 6006665"/>
                        <a:gd name="connsiteY561-7262" fmla="*/ 677194 h 3006470"/>
                        <a:gd name="connsiteX562-7263" fmla="*/ 1679895 w 6006665"/>
                        <a:gd name="connsiteY562-7264" fmla="*/ 1129415 h 3006470"/>
                        <a:gd name="connsiteX563-7265" fmla="*/ 1723072 w 6006665"/>
                        <a:gd name="connsiteY563-7266" fmla="*/ 1193044 h 3006470"/>
                        <a:gd name="connsiteX564-7267" fmla="*/ 1704892 w 6006665"/>
                        <a:gd name="connsiteY564-7268" fmla="*/ 1256673 h 3006470"/>
                        <a:gd name="connsiteX565-7269" fmla="*/ 1636718 w 6006665"/>
                        <a:gd name="connsiteY565-7270" fmla="*/ 1393021 h 3006470"/>
                        <a:gd name="connsiteX566-7271" fmla="*/ 1662494 w 6006665"/>
                        <a:gd name="connsiteY566-7272" fmla="*/ 1399465 h 3006470"/>
                        <a:gd name="connsiteX567-7273" fmla="*/ 1677078 w 6006665"/>
                        <a:gd name="connsiteY567-7274" fmla="*/ 1370296 h 3006470"/>
                        <a:gd name="connsiteX568-7275" fmla="*/ 1720255 w 6006665"/>
                        <a:gd name="connsiteY568-7276" fmla="*/ 1349844 h 3006470"/>
                        <a:gd name="connsiteX569-7277" fmla="*/ 1731617 w 6006665"/>
                        <a:gd name="connsiteY569-7278" fmla="*/ 1299850 h 3006470"/>
                        <a:gd name="connsiteX570-7279" fmla="*/ 1758887 w 6006665"/>
                        <a:gd name="connsiteY570-7280" fmla="*/ 1256673 h 3006470"/>
                        <a:gd name="connsiteX571-7281" fmla="*/ 1736162 w 6006665"/>
                        <a:gd name="connsiteY571-7282" fmla="*/ 1197589 h 3006470"/>
                        <a:gd name="connsiteX572-7283" fmla="*/ 1758887 w 6006665"/>
                        <a:gd name="connsiteY572-7284" fmla="*/ 1133960 h 3006470"/>
                        <a:gd name="connsiteX573-7285" fmla="*/ 1704347 w 6006665"/>
                        <a:gd name="connsiteY573-7286" fmla="*/ 1070331 h 3006470"/>
                        <a:gd name="connsiteX574-7287" fmla="*/ 1736162 w 6006665"/>
                        <a:gd name="connsiteY574-7288" fmla="*/ 961252 h 3006470"/>
                        <a:gd name="connsiteX575-7289" fmla="*/ 1688440 w 6006665"/>
                        <a:gd name="connsiteY575-7290" fmla="*/ 865809 h 3006470"/>
                        <a:gd name="connsiteX576-7291" fmla="*/ 1752069 w 6006665"/>
                        <a:gd name="connsiteY576-7292" fmla="*/ 788545 h 3006470"/>
                        <a:gd name="connsiteX577-7293" fmla="*/ 1747524 w 6006665"/>
                        <a:gd name="connsiteY577-7294" fmla="*/ 704464 h 3006470"/>
                        <a:gd name="connsiteX578-7295" fmla="*/ 1763431 w 6006665"/>
                        <a:gd name="connsiteY578-7296" fmla="*/ 697647 h 3006470"/>
                        <a:gd name="connsiteX579-7297" fmla="*/ 1764877 w 6006665"/>
                        <a:gd name="connsiteY579-7298" fmla="*/ 702130 h 3006470"/>
                        <a:gd name="connsiteX580-7299" fmla="*/ 1775339 w 6006665"/>
                        <a:gd name="connsiteY580-7300" fmla="*/ 697647 h 3006470"/>
                        <a:gd name="connsiteX581-7301" fmla="*/ 1798063 w 6006665"/>
                        <a:gd name="connsiteY581-7302" fmla="*/ 768093 h 3006470"/>
                        <a:gd name="connsiteX582-7303" fmla="*/ 1791454 w 6006665"/>
                        <a:gd name="connsiteY582-7304" fmla="*/ 815304 h 3006470"/>
                        <a:gd name="connsiteX583-7305" fmla="*/ 1854330 w 6006665"/>
                        <a:gd name="connsiteY583-7306" fmla="*/ 772638 h 3006470"/>
                        <a:gd name="connsiteX584-7307" fmla="*/ 1931594 w 6006665"/>
                        <a:gd name="connsiteY584-7308" fmla="*/ 763548 h 3006470"/>
                        <a:gd name="connsiteX585-7309" fmla="*/ 1932772 w 6006665"/>
                        <a:gd name="connsiteY585-7310" fmla="*/ 764810 h 3006470"/>
                        <a:gd name="connsiteX586-7311" fmla="*/ 1943501 w 6006665"/>
                        <a:gd name="connsiteY586-7312" fmla="*/ 763548 h 3006470"/>
                        <a:gd name="connsiteX587-7313" fmla="*/ 1988608 w 6006665"/>
                        <a:gd name="connsiteY587-7314" fmla="*/ 811877 h 3006470"/>
                        <a:gd name="connsiteX588-7315" fmla="*/ 1963408 w 6006665"/>
                        <a:gd name="connsiteY588-7316" fmla="*/ 736278 h 3006470"/>
                        <a:gd name="connsiteX589-7317" fmla="*/ 1963408 w 6006665"/>
                        <a:gd name="connsiteY589-7318" fmla="*/ 595386 h 3006470"/>
                        <a:gd name="connsiteX590-7319" fmla="*/ 2027037 w 6006665"/>
                        <a:gd name="connsiteY590-7320" fmla="*/ 574934 h 3006470"/>
                        <a:gd name="connsiteX591-7321" fmla="*/ 2037269 w 6006665"/>
                        <a:gd name="connsiteY591-7322" fmla="*/ 575472 h 3006470"/>
                        <a:gd name="connsiteX592-7323" fmla="*/ 2038944 w 6006665"/>
                        <a:gd name="connsiteY592-7324" fmla="*/ 574934 h 3006470"/>
                        <a:gd name="connsiteX593-7325" fmla="*/ 2115414 w 6006665"/>
                        <a:gd name="connsiteY593-7326" fmla="*/ 578958 h 3006470"/>
                        <a:gd name="connsiteX594-7327" fmla="*/ 2192927 w 6006665"/>
                        <a:gd name="connsiteY594-7328" fmla="*/ 559026 h 3006470"/>
                        <a:gd name="connsiteX595-7329" fmla="*/ 2167930 w 6006665"/>
                        <a:gd name="connsiteY595-7330" fmla="*/ 493125 h 3006470"/>
                        <a:gd name="connsiteX596-7331" fmla="*/ 2204289 w 6006665"/>
                        <a:gd name="connsiteY596-7332" fmla="*/ 402226 h 3006470"/>
                        <a:gd name="connsiteX597-7333" fmla="*/ 2247466 w 6006665"/>
                        <a:gd name="connsiteY597-7334" fmla="*/ 397681 h 3006470"/>
                        <a:gd name="connsiteX598-7335" fmla="*/ 2317913 w 6006665"/>
                        <a:gd name="connsiteY598-7336" fmla="*/ 322690 h 3006470"/>
                        <a:gd name="connsiteX599-7337" fmla="*/ 2420183 w 6006665"/>
                        <a:gd name="connsiteY599-7338" fmla="*/ 304510 h 3006470"/>
                        <a:gd name="connsiteX600-7339" fmla="*/ 2429263 w 6006665"/>
                        <a:gd name="connsiteY600-7340" fmla="*/ 263606 h 3006470"/>
                        <a:gd name="connsiteX601-7341" fmla="*/ 2526979 w 6006665"/>
                        <a:gd name="connsiteY601-7342" fmla="*/ 252244 h 3006470"/>
                        <a:gd name="connsiteX602-7343" fmla="*/ 2528058 w 6006665"/>
                        <a:gd name="connsiteY602-7344" fmla="*/ 253503 h 3006470"/>
                        <a:gd name="connsiteX603-7345" fmla="*/ 2538886 w 6006665"/>
                        <a:gd name="connsiteY603-7346" fmla="*/ 252244 h 3006470"/>
                        <a:gd name="connsiteX604-7347" fmla="*/ 2560820 w 6006665"/>
                        <a:gd name="connsiteY604-7348" fmla="*/ 277833 h 3006470"/>
                        <a:gd name="connsiteX605-7349" fmla="*/ 2640602 w 6006665"/>
                        <a:gd name="connsiteY605-7350" fmla="*/ 202249 h 3006470"/>
                        <a:gd name="connsiteX606-7351" fmla="*/ 2652509 w 6006665"/>
                        <a:gd name="connsiteY606-7352" fmla="*/ 202249 h 3006470"/>
                        <a:gd name="connsiteX607-7353" fmla="*/ 2704231 w 6006665"/>
                        <a:gd name="connsiteY607-7354" fmla="*/ 202249 h 3006470"/>
                        <a:gd name="connsiteX608-7355" fmla="*/ 2715593 w 6006665"/>
                        <a:gd name="connsiteY608-7356" fmla="*/ 134075 h 3006470"/>
                        <a:gd name="connsiteX609-7357" fmla="*/ 2751953 w 6006665"/>
                        <a:gd name="connsiteY609-7358" fmla="*/ 68174 h 3006470"/>
                        <a:gd name="connsiteX610-7359" fmla="*/ 2838307 w 6006665"/>
                        <a:gd name="connsiteY610-7360" fmla="*/ 0 h 3006470"/>
                        <a:gd name="connsiteX0-7361" fmla="*/ 1791129 w 6006665"/>
                        <a:gd name="connsiteY0-7362" fmla="*/ 817622 h 3006470"/>
                        <a:gd name="connsiteX1-7363" fmla="*/ 1782156 w 6006665"/>
                        <a:gd name="connsiteY1-7364" fmla="*/ 881716 h 3006470"/>
                        <a:gd name="connsiteX2-7365" fmla="*/ 1809554 w 6006665"/>
                        <a:gd name="connsiteY2-7366" fmla="*/ 895415 h 3006470"/>
                        <a:gd name="connsiteX3-7367" fmla="*/ 1791129 w 6006665"/>
                        <a:gd name="connsiteY3-7368" fmla="*/ 817622 h 3006470"/>
                        <a:gd name="connsiteX4-7369" fmla="*/ 2838307 w 6006665"/>
                        <a:gd name="connsiteY4-7370" fmla="*/ 0 h 3006470"/>
                        <a:gd name="connsiteX5-7371" fmla="*/ 2844246 w 6006665"/>
                        <a:gd name="connsiteY5-7372" fmla="*/ 4711 h 3006470"/>
                        <a:gd name="connsiteX6-7373" fmla="*/ 2850213 w 6006665"/>
                        <a:gd name="connsiteY6-7374" fmla="*/ 0 h 3006470"/>
                        <a:gd name="connsiteX7-7375" fmla="*/ 2916115 w 6006665"/>
                        <a:gd name="connsiteY7-7376" fmla="*/ 52267 h 3006470"/>
                        <a:gd name="connsiteX8-7377" fmla="*/ 2861576 w 6006665"/>
                        <a:gd name="connsiteY8-7378" fmla="*/ 90899 h 3006470"/>
                        <a:gd name="connsiteX9-7379" fmla="*/ 2947929 w 6006665"/>
                        <a:gd name="connsiteY9-7380" fmla="*/ 118168 h 3006470"/>
                        <a:gd name="connsiteX10-7381" fmla="*/ 2957621 w 6006665"/>
                        <a:gd name="connsiteY10-7382" fmla="*/ 186006 h 3006470"/>
                        <a:gd name="connsiteX11-7383" fmla="*/ 2979199 w 6006665"/>
                        <a:gd name="connsiteY11-7384" fmla="*/ 161345 h 3006470"/>
                        <a:gd name="connsiteX12-7385" fmla="*/ 2991106 w 6006665"/>
                        <a:gd name="connsiteY12-7386" fmla="*/ 161345 h 3006470"/>
                        <a:gd name="connsiteX13-7387" fmla="*/ 3086005 w 6006665"/>
                        <a:gd name="connsiteY13-7388" fmla="*/ 161345 h 3006470"/>
                        <a:gd name="connsiteX14-7389" fmla="*/ 3097912 w 6006665"/>
                        <a:gd name="connsiteY14-7390" fmla="*/ 161345 h 3006470"/>
                        <a:gd name="connsiteX15-7391" fmla="*/ 3179721 w 6006665"/>
                        <a:gd name="connsiteY15-7392" fmla="*/ 236336 h 3006470"/>
                        <a:gd name="connsiteX16-7393" fmla="*/ 3211535 w 6006665"/>
                        <a:gd name="connsiteY16-7394" fmla="*/ 295420 h 3006470"/>
                        <a:gd name="connsiteX17-7395" fmla="*/ 3200173 w 6006665"/>
                        <a:gd name="connsiteY17-7396" fmla="*/ 370412 h 3006470"/>
                        <a:gd name="connsiteX18-7397" fmla="*/ 3161541 w 6006665"/>
                        <a:gd name="connsiteY18-7398" fmla="*/ 413589 h 3006470"/>
                        <a:gd name="connsiteX19-7399" fmla="*/ 3066097 w 6006665"/>
                        <a:gd name="connsiteY19-7400" fmla="*/ 488580 h 3006470"/>
                        <a:gd name="connsiteX20-7401" fmla="*/ 3034283 w 6006665"/>
                        <a:gd name="connsiteY20-7402" fmla="*/ 531757 h 3006470"/>
                        <a:gd name="connsiteX21-7403" fmla="*/ 3082005 w 6006665"/>
                        <a:gd name="connsiteY21-7404" fmla="*/ 547664 h 3006470"/>
                        <a:gd name="connsiteX22-7405" fmla="*/ 3129459 w 6006665"/>
                        <a:gd name="connsiteY22-7406" fmla="*/ 575345 h 3006470"/>
                        <a:gd name="connsiteX23-7407" fmla="*/ 3156451 w 6006665"/>
                        <a:gd name="connsiteY23-7408" fmla="*/ 552209 h 3006470"/>
                        <a:gd name="connsiteX24-7409" fmla="*/ 3158460 w 6006665"/>
                        <a:gd name="connsiteY24-7410" fmla="*/ 560693 h 3006470"/>
                        <a:gd name="connsiteX25-7411" fmla="*/ 3168359 w 6006665"/>
                        <a:gd name="connsiteY25-7412" fmla="*/ 552209 h 3006470"/>
                        <a:gd name="connsiteX26-7413" fmla="*/ 3184984 w 6006665"/>
                        <a:gd name="connsiteY26-7414" fmla="*/ 622402 h 3006470"/>
                        <a:gd name="connsiteX27-7415" fmla="*/ 3192811 w 6006665"/>
                        <a:gd name="connsiteY27-7416" fmla="*/ 606748 h 3006470"/>
                        <a:gd name="connsiteX28-7417" fmla="*/ 3251895 w 6006665"/>
                        <a:gd name="connsiteY28-7418" fmla="*/ 586296 h 3006470"/>
                        <a:gd name="connsiteX29-7419" fmla="*/ 3259833 w 6006665"/>
                        <a:gd name="connsiteY29-7420" fmla="*/ 587670 h 3006470"/>
                        <a:gd name="connsiteX30-7421" fmla="*/ 3263802 w 6006665"/>
                        <a:gd name="connsiteY30-7422" fmla="*/ 586296 h 3006470"/>
                        <a:gd name="connsiteX31-7423" fmla="*/ 3381970 w 6006665"/>
                        <a:gd name="connsiteY31-7424" fmla="*/ 606748 h 3006470"/>
                        <a:gd name="connsiteX32-7425" fmla="*/ 3388787 w 6006665"/>
                        <a:gd name="connsiteY32-7426" fmla="*/ 665832 h 3006470"/>
                        <a:gd name="connsiteX33-7427" fmla="*/ 3531529 w 6006665"/>
                        <a:gd name="connsiteY33-7428" fmla="*/ 686823 h 3006470"/>
                        <a:gd name="connsiteX34-7429" fmla="*/ 3538225 w 6006665"/>
                        <a:gd name="connsiteY34-7430" fmla="*/ 590841 h 3006470"/>
                        <a:gd name="connsiteX35-7431" fmla="*/ 3549910 w 6006665"/>
                        <a:gd name="connsiteY35-7432" fmla="*/ 594028 h 3006470"/>
                        <a:gd name="connsiteX36-7433" fmla="*/ 3550132 w 6006665"/>
                        <a:gd name="connsiteY36-7434" fmla="*/ 590841 h 3006470"/>
                        <a:gd name="connsiteX37-7435" fmla="*/ 3625123 w 6006665"/>
                        <a:gd name="connsiteY37-7436" fmla="*/ 611293 h 3006470"/>
                        <a:gd name="connsiteX38-7437" fmla="*/ 3672301 w 6006665"/>
                        <a:gd name="connsiteY38-7438" fmla="*/ 611293 h 3006470"/>
                        <a:gd name="connsiteX39-7439" fmla="*/ 3684207 w 6006665"/>
                        <a:gd name="connsiteY39-7440" fmla="*/ 611293 h 3006470"/>
                        <a:gd name="connsiteX40-7441" fmla="*/ 3743291 w 6006665"/>
                        <a:gd name="connsiteY40-7442" fmla="*/ 677194 h 3006470"/>
                        <a:gd name="connsiteX41-7443" fmla="*/ 3759199 w 6006665"/>
                        <a:gd name="connsiteY41-7444" fmla="*/ 756731 h 3006470"/>
                        <a:gd name="connsiteX42-7445" fmla="*/ 3738747 w 6006665"/>
                        <a:gd name="connsiteY42-7446" fmla="*/ 806725 h 3006470"/>
                        <a:gd name="connsiteX43-7447" fmla="*/ 3786469 w 6006665"/>
                        <a:gd name="connsiteY43-7448" fmla="*/ 897623 h 3006470"/>
                        <a:gd name="connsiteX44-7449" fmla="*/ 3835603 w 6006665"/>
                        <a:gd name="connsiteY44-7450" fmla="*/ 933529 h 3006470"/>
                        <a:gd name="connsiteX45-7451" fmla="*/ 3865460 w 6006665"/>
                        <a:gd name="connsiteY45-7452" fmla="*/ 822632 h 3006470"/>
                        <a:gd name="connsiteX46-7453" fmla="*/ 3875077 w 6006665"/>
                        <a:gd name="connsiteY46-7454" fmla="*/ 831139 h 3006470"/>
                        <a:gd name="connsiteX47-7455" fmla="*/ 3877367 w 6006665"/>
                        <a:gd name="connsiteY47-7456" fmla="*/ 822632 h 3006470"/>
                        <a:gd name="connsiteX48-7457" fmla="*/ 3932151 w 6006665"/>
                        <a:gd name="connsiteY48-7458" fmla="*/ 871095 h 3006470"/>
                        <a:gd name="connsiteX49-7459" fmla="*/ 3988173 w 6006665"/>
                        <a:gd name="connsiteY49-7460" fmla="*/ 843084 h 3006470"/>
                        <a:gd name="connsiteX50-7461" fmla="*/ 3993852 w 6006665"/>
                        <a:gd name="connsiteY50-7462" fmla="*/ 846199 h 3006470"/>
                        <a:gd name="connsiteX51-7463" fmla="*/ 4000080 w 6006665"/>
                        <a:gd name="connsiteY51-7464" fmla="*/ 843084 h 3006470"/>
                        <a:gd name="connsiteX52-7465" fmla="*/ 4062426 w 6006665"/>
                        <a:gd name="connsiteY52-7466" fmla="*/ 877274 h 3006470"/>
                        <a:gd name="connsiteX53-7467" fmla="*/ 4085889 w 6006665"/>
                        <a:gd name="connsiteY53-7468" fmla="*/ 849902 h 3006470"/>
                        <a:gd name="connsiteX54-7469" fmla="*/ 4095563 w 6006665"/>
                        <a:gd name="connsiteY54-7470" fmla="*/ 852506 h 3006470"/>
                        <a:gd name="connsiteX55-7471" fmla="*/ 4097796 w 6006665"/>
                        <a:gd name="connsiteY55-7472" fmla="*/ 849902 h 3006470"/>
                        <a:gd name="connsiteX56-7473" fmla="*/ 4144150 w 6006665"/>
                        <a:gd name="connsiteY56-7474" fmla="*/ 862382 h 3006470"/>
                        <a:gd name="connsiteX57-7475" fmla="*/ 4117703 w 6006665"/>
                        <a:gd name="connsiteY57-7476" fmla="*/ 752186 h 3006470"/>
                        <a:gd name="connsiteX58-7477" fmla="*/ 4165425 w 6006665"/>
                        <a:gd name="connsiteY58-7478" fmla="*/ 697647 h 3006470"/>
                        <a:gd name="connsiteX59-7479" fmla="*/ 4175231 w 6006665"/>
                        <a:gd name="connsiteY59-7480" fmla="*/ 700048 h 3006470"/>
                        <a:gd name="connsiteX60-7481" fmla="*/ 4177332 w 6006665"/>
                        <a:gd name="connsiteY60-7482" fmla="*/ 697647 h 3006470"/>
                        <a:gd name="connsiteX61-7483" fmla="*/ 4511384 w 6006665"/>
                        <a:gd name="connsiteY61-7484" fmla="*/ 779455 h 3006470"/>
                        <a:gd name="connsiteX62-7485" fmla="*/ 4543199 w 6006665"/>
                        <a:gd name="connsiteY62-7486" fmla="*/ 849902 h 3006470"/>
                        <a:gd name="connsiteX63-7487" fmla="*/ 4639242 w 6006665"/>
                        <a:gd name="connsiteY63-7488" fmla="*/ 932544 h 3006470"/>
                        <a:gd name="connsiteX64-7489" fmla="*/ 4774445 w 6006665"/>
                        <a:gd name="connsiteY64-7490" fmla="*/ 913531 h 3006470"/>
                        <a:gd name="connsiteX65-7491" fmla="*/ 4778496 w 6006665"/>
                        <a:gd name="connsiteY65-7492" fmla="*/ 914635 h 3006470"/>
                        <a:gd name="connsiteX66-7493" fmla="*/ 4786352 w 6006665"/>
                        <a:gd name="connsiteY66-7494" fmla="*/ 913531 h 3006470"/>
                        <a:gd name="connsiteX67-7495" fmla="*/ 4861343 w 6006665"/>
                        <a:gd name="connsiteY67-7496" fmla="*/ 933983 h 3006470"/>
                        <a:gd name="connsiteX68-7497" fmla="*/ 4893158 w 6006665"/>
                        <a:gd name="connsiteY68-7498" fmla="*/ 977160 h 3006470"/>
                        <a:gd name="connsiteX69-7499" fmla="*/ 4888613 w 6006665"/>
                        <a:gd name="connsiteY69-7500" fmla="*/ 1058968 h 3006470"/>
                        <a:gd name="connsiteX70-7501" fmla="*/ 4927677 w 6006665"/>
                        <a:gd name="connsiteY70-7502" fmla="*/ 1083640 h 3006470"/>
                        <a:gd name="connsiteX71-7503" fmla="*/ 4967605 w 6006665"/>
                        <a:gd name="connsiteY71-7504" fmla="*/ 1070331 h 3006470"/>
                        <a:gd name="connsiteX72-7505" fmla="*/ 5038051 w 6006665"/>
                        <a:gd name="connsiteY72-7506" fmla="*/ 1063513 h 3006470"/>
                        <a:gd name="connsiteX73-7507" fmla="*/ 5040730 w 6006665"/>
                        <a:gd name="connsiteY73-7508" fmla="*/ 1064406 h 3006470"/>
                        <a:gd name="connsiteX74-7509" fmla="*/ 5049958 w 6006665"/>
                        <a:gd name="connsiteY74-7510" fmla="*/ 1063513 h 3006470"/>
                        <a:gd name="connsiteX75-7511" fmla="*/ 5114249 w 6006665"/>
                        <a:gd name="connsiteY75-7512" fmla="*/ 1084944 h 3006470"/>
                        <a:gd name="connsiteX76-7513" fmla="*/ 5176671 w 6006665"/>
                        <a:gd name="connsiteY76-7514" fmla="*/ 1074876 h 3006470"/>
                        <a:gd name="connsiteX77-7515" fmla="*/ 5177801 w 6006665"/>
                        <a:gd name="connsiteY77-7516" fmla="*/ 1076614 h 3006470"/>
                        <a:gd name="connsiteX78-7517" fmla="*/ 5188578 w 6006665"/>
                        <a:gd name="connsiteY78-7518" fmla="*/ 1074876 h 3006470"/>
                        <a:gd name="connsiteX79-7519" fmla="*/ 5243719 w 6006665"/>
                        <a:gd name="connsiteY79-7520" fmla="*/ 1159707 h 3006470"/>
                        <a:gd name="connsiteX80-7521" fmla="*/ 5283477 w 6006665"/>
                        <a:gd name="connsiteY80-7522" fmla="*/ 1129415 h 3006470"/>
                        <a:gd name="connsiteX81-7523" fmla="*/ 5258480 w 6006665"/>
                        <a:gd name="connsiteY81-7524" fmla="*/ 1063513 h 3006470"/>
                        <a:gd name="connsiteX82-7525" fmla="*/ 5267570 w 6006665"/>
                        <a:gd name="connsiteY82-7526" fmla="*/ 1015792 h 3006470"/>
                        <a:gd name="connsiteX83-7527" fmla="*/ 5278896 w 6006665"/>
                        <a:gd name="connsiteY83-7528" fmla="*/ 1018841 h 3006470"/>
                        <a:gd name="connsiteX84-7529" fmla="*/ 5279477 w 6006665"/>
                        <a:gd name="connsiteY84-7530" fmla="*/ 1015792 h 3006470"/>
                        <a:gd name="connsiteX85-7531" fmla="*/ 5395510 w 6006665"/>
                        <a:gd name="connsiteY85-7532" fmla="*/ 1047031 h 3006470"/>
                        <a:gd name="connsiteX86-7533" fmla="*/ 5463001 w 6006665"/>
                        <a:gd name="connsiteY86-7534" fmla="*/ 1043061 h 3006470"/>
                        <a:gd name="connsiteX87-7535" fmla="*/ 5464386 w 6006665"/>
                        <a:gd name="connsiteY87-7536" fmla="*/ 1043680 h 3006470"/>
                        <a:gd name="connsiteX88-7537" fmla="*/ 5474909 w 6006665"/>
                        <a:gd name="connsiteY88-7538" fmla="*/ 1043061 h 3006470"/>
                        <a:gd name="connsiteX89-7539" fmla="*/ 5581715 w 6006665"/>
                        <a:gd name="connsiteY89-7540" fmla="*/ 1090783 h 3006470"/>
                        <a:gd name="connsiteX90-7541" fmla="*/ 5633981 w 6006665"/>
                        <a:gd name="connsiteY90-7542" fmla="*/ 1133960 h 3006470"/>
                        <a:gd name="connsiteX91-7543" fmla="*/ 5720335 w 6006665"/>
                        <a:gd name="connsiteY91-7544" fmla="*/ 1213496 h 3006470"/>
                        <a:gd name="connsiteX92-7545" fmla="*/ 5822595 w 6006665"/>
                        <a:gd name="connsiteY92-7546" fmla="*/ 1311212 h 3006470"/>
                        <a:gd name="connsiteX93-7547" fmla="*/ 5818051 w 6006665"/>
                        <a:gd name="connsiteY93-7548" fmla="*/ 1365751 h 3006470"/>
                        <a:gd name="connsiteX94-7549" fmla="*/ 5825679 w 6006665"/>
                        <a:gd name="connsiteY94-7550" fmla="*/ 1373379 h 3006470"/>
                        <a:gd name="connsiteX95-7551" fmla="*/ 5822051 w 6006665"/>
                        <a:gd name="connsiteY95-7552" fmla="*/ 1322574 h 3006470"/>
                        <a:gd name="connsiteX96-7553" fmla="*/ 5834092 w 6006665"/>
                        <a:gd name="connsiteY96-7554" fmla="*/ 1324447 h 3006470"/>
                        <a:gd name="connsiteX97-7555" fmla="*/ 5833958 w 6006665"/>
                        <a:gd name="connsiteY97-7556" fmla="*/ 1322574 h 3006470"/>
                        <a:gd name="connsiteX98-7557" fmla="*/ 5936219 w 6006665"/>
                        <a:gd name="connsiteY98-7558" fmla="*/ 1338481 h 3006470"/>
                        <a:gd name="connsiteX99-7559" fmla="*/ 6006665 w 6006665"/>
                        <a:gd name="connsiteY99-7560" fmla="*/ 1418018 h 3006470"/>
                        <a:gd name="connsiteX100-7561" fmla="*/ 5968033 w 6006665"/>
                        <a:gd name="connsiteY100-7562" fmla="*/ 1456650 h 3006470"/>
                        <a:gd name="connsiteX101-7563" fmla="*/ 5908949 w 6006665"/>
                        <a:gd name="connsiteY101-7564" fmla="*/ 1468012 h 3006470"/>
                        <a:gd name="connsiteX102-7565" fmla="*/ 5908949 w 6006665"/>
                        <a:gd name="connsiteY102-7566" fmla="*/ 1554366 h 3006470"/>
                        <a:gd name="connsiteX103-7567" fmla="*/ 5893042 w 6006665"/>
                        <a:gd name="connsiteY103-7568" fmla="*/ 1570273 h 3006470"/>
                        <a:gd name="connsiteX104-7569" fmla="*/ 5881135 w 6006665"/>
                        <a:gd name="connsiteY104-7570" fmla="*/ 1570273 h 3006470"/>
                        <a:gd name="connsiteX105-7571" fmla="*/ 5861227 w 6006665"/>
                        <a:gd name="connsiteY105-7572" fmla="*/ 1570273 h 3006470"/>
                        <a:gd name="connsiteX106-7573" fmla="*/ 5849321 w 6006665"/>
                        <a:gd name="connsiteY106-7574" fmla="*/ 1570273 h 3006470"/>
                        <a:gd name="connsiteX107-7575" fmla="*/ 5817506 w 6006665"/>
                        <a:gd name="connsiteY107-7576" fmla="*/ 1536186 h 3006470"/>
                        <a:gd name="connsiteX108-7577" fmla="*/ 5767511 w 6006665"/>
                        <a:gd name="connsiteY108-7578" fmla="*/ 1511189 h 3006470"/>
                        <a:gd name="connsiteX109-7579" fmla="*/ 5762967 w 6006665"/>
                        <a:gd name="connsiteY109-7580" fmla="*/ 1477102 h 3006470"/>
                        <a:gd name="connsiteX110-7581" fmla="*/ 5729132 w 6006665"/>
                        <a:gd name="connsiteY110-7582" fmla="*/ 1463170 h 3006470"/>
                        <a:gd name="connsiteX111-7583" fmla="*/ 5695337 w 6006665"/>
                        <a:gd name="connsiteY111-7584" fmla="*/ 1472557 h 3006470"/>
                        <a:gd name="connsiteX112-7585" fmla="*/ 5693366 w 6006665"/>
                        <a:gd name="connsiteY112-7586" fmla="*/ 1469797 h 3006470"/>
                        <a:gd name="connsiteX113-7587" fmla="*/ 5683431 w 6006665"/>
                        <a:gd name="connsiteY113-7588" fmla="*/ 1472557 h 3006470"/>
                        <a:gd name="connsiteX114-7589" fmla="*/ 5660706 w 6006665"/>
                        <a:gd name="connsiteY114-7590" fmla="*/ 1440742 h 3006470"/>
                        <a:gd name="connsiteX115-7591" fmla="*/ 5669644 w 6006665"/>
                        <a:gd name="connsiteY115-7592" fmla="*/ 1415717 h 3006470"/>
                        <a:gd name="connsiteX116-7593" fmla="*/ 5640799 w 6006665"/>
                        <a:gd name="connsiteY116-7594" fmla="*/ 1429380 h 3006470"/>
                        <a:gd name="connsiteX117-7595" fmla="*/ 5656705 w 6006665"/>
                        <a:gd name="connsiteY117-7596" fmla="*/ 1472557 h 3006470"/>
                        <a:gd name="connsiteX118-7597" fmla="*/ 5633981 w 6006665"/>
                        <a:gd name="connsiteY118-7598" fmla="*/ 1511189 h 3006470"/>
                        <a:gd name="connsiteX119-7599" fmla="*/ 5586259 w 6006665"/>
                        <a:gd name="connsiteY119-7600" fmla="*/ 1547548 h 3006470"/>
                        <a:gd name="connsiteX120-7601" fmla="*/ 5575676 w 6006665"/>
                        <a:gd name="connsiteY120-7602" fmla="*/ 1546540 h 3006470"/>
                        <a:gd name="connsiteX121-7603" fmla="*/ 5574353 w 6006665"/>
                        <a:gd name="connsiteY121-7604" fmla="*/ 1547548 h 3006470"/>
                        <a:gd name="connsiteX122-7605" fmla="*/ 5539436 w 6006665"/>
                        <a:gd name="connsiteY122-7606" fmla="*/ 1544223 h 3006470"/>
                        <a:gd name="connsiteX123-7607" fmla="*/ 5570352 w 6006665"/>
                        <a:gd name="connsiteY123-7608" fmla="*/ 1586180 h 3006470"/>
                        <a:gd name="connsiteX124-7609" fmla="*/ 5593077 w 6006665"/>
                        <a:gd name="connsiteY124-7610" fmla="*/ 1649809 h 3006470"/>
                        <a:gd name="connsiteX125-7611" fmla="*/ 5608984 w 6006665"/>
                        <a:gd name="connsiteY125-7612" fmla="*/ 1677079 h 3006470"/>
                        <a:gd name="connsiteX126-7613" fmla="*/ 5613529 w 6006665"/>
                        <a:gd name="connsiteY126-7614" fmla="*/ 1708893 h 3006470"/>
                        <a:gd name="connsiteX127-7615" fmla="*/ 5608984 w 6006665"/>
                        <a:gd name="connsiteY127-7616" fmla="*/ 1731618 h 3006470"/>
                        <a:gd name="connsiteX128-7617" fmla="*/ 5597799 w 6006665"/>
                        <a:gd name="connsiteY128-7618" fmla="*/ 1728009 h 3006470"/>
                        <a:gd name="connsiteX129-7619" fmla="*/ 5597077 w 6006665"/>
                        <a:gd name="connsiteY129-7620" fmla="*/ 1731618 h 3006470"/>
                        <a:gd name="connsiteX130-7621" fmla="*/ 5534271 w 6006665"/>
                        <a:gd name="connsiteY130-7622" fmla="*/ 1711358 h 3006470"/>
                        <a:gd name="connsiteX131-7623" fmla="*/ 5436277 w 6006665"/>
                        <a:gd name="connsiteY131-7624" fmla="*/ 1767977 h 3006470"/>
                        <a:gd name="connsiteX132-7625" fmla="*/ 5397645 w 6006665"/>
                        <a:gd name="connsiteY132-7626" fmla="*/ 1779340 h 3006470"/>
                        <a:gd name="connsiteX133-7627" fmla="*/ 5345378 w 6006665"/>
                        <a:gd name="connsiteY133-7628" fmla="*/ 1833879 h 3006470"/>
                        <a:gd name="connsiteX134-7629" fmla="*/ 5290839 w 6006665"/>
                        <a:gd name="connsiteY134-7630" fmla="*/ 1881600 h 3006470"/>
                        <a:gd name="connsiteX135-7631" fmla="*/ 5274932 w 6006665"/>
                        <a:gd name="connsiteY135-7632" fmla="*/ 1913415 h 3006470"/>
                        <a:gd name="connsiteX136-7633" fmla="*/ 5267238 w 6006665"/>
                        <a:gd name="connsiteY136-7634" fmla="*/ 1904988 h 3006470"/>
                        <a:gd name="connsiteX137-7635" fmla="*/ 5263025 w 6006665"/>
                        <a:gd name="connsiteY137-7636" fmla="*/ 1913415 h 3006470"/>
                        <a:gd name="connsiteX138-7637" fmla="*/ 5219538 w 6006665"/>
                        <a:gd name="connsiteY138-7638" fmla="*/ 1865787 h 3006470"/>
                        <a:gd name="connsiteX139-7639" fmla="*/ 5129494 w 6006665"/>
                        <a:gd name="connsiteY139-7640" fmla="*/ 1920232 h 3006470"/>
                        <a:gd name="connsiteX140-7641" fmla="*/ 5126389 w 6006665"/>
                        <a:gd name="connsiteY140-7642" fmla="*/ 1914910 h 3006470"/>
                        <a:gd name="connsiteX141-7643" fmla="*/ 5117587 w 6006665"/>
                        <a:gd name="connsiteY141-7644" fmla="*/ 1920232 h 3006470"/>
                        <a:gd name="connsiteX142-7645" fmla="*/ 5105544 w 6006665"/>
                        <a:gd name="connsiteY142-7646" fmla="*/ 1899586 h 3006470"/>
                        <a:gd name="connsiteX143-7647" fmla="*/ 5074955 w 6006665"/>
                        <a:gd name="connsiteY143-7648" fmla="*/ 1924777 h 3006470"/>
                        <a:gd name="connsiteX144-7649" fmla="*/ 5065718 w 6006665"/>
                        <a:gd name="connsiteY144-7650" fmla="*/ 1922578 h 3006470"/>
                        <a:gd name="connsiteX145-7651" fmla="*/ 5063048 w 6006665"/>
                        <a:gd name="connsiteY145-7652" fmla="*/ 1924777 h 3006470"/>
                        <a:gd name="connsiteX146-7653" fmla="*/ 5026594 w 6006665"/>
                        <a:gd name="connsiteY146-7654" fmla="*/ 1916098 h 3006470"/>
                        <a:gd name="connsiteX147-7655" fmla="*/ 5015871 w 6006665"/>
                        <a:gd name="connsiteY147-7656" fmla="*/ 1961137 h 3006470"/>
                        <a:gd name="connsiteX148-7657" fmla="*/ 4974967 w 6006665"/>
                        <a:gd name="connsiteY148-7658" fmla="*/ 2027038 h 3006470"/>
                        <a:gd name="connsiteX149-7659" fmla="*/ 4974967 w 6006665"/>
                        <a:gd name="connsiteY149-7660" fmla="*/ 2058853 h 3006470"/>
                        <a:gd name="connsiteX150-7661" fmla="*/ 5015871 w 6006665"/>
                        <a:gd name="connsiteY150-7662" fmla="*/ 2074760 h 3006470"/>
                        <a:gd name="connsiteX151-7663" fmla="*/ 5011326 w 6006665"/>
                        <a:gd name="connsiteY151-7664" fmla="*/ 2172476 h 3006470"/>
                        <a:gd name="connsiteX152-7665" fmla="*/ 4999419 w 6006665"/>
                        <a:gd name="connsiteY152-7666" fmla="*/ 2172476 h 3006470"/>
                        <a:gd name="connsiteX153-7667" fmla="*/ 4974967 w 6006665"/>
                        <a:gd name="connsiteY153-7668" fmla="*/ 2172476 h 3006470"/>
                        <a:gd name="connsiteX154-7669" fmla="*/ 4963605 w 6006665"/>
                        <a:gd name="connsiteY154-7670" fmla="*/ 2224742 h 3006470"/>
                        <a:gd name="connsiteX155-7671" fmla="*/ 4974967 w 6006665"/>
                        <a:gd name="connsiteY155-7672" fmla="*/ 2252012 h 3006470"/>
                        <a:gd name="connsiteX156-7673" fmla="*/ 4909065 w 6006665"/>
                        <a:gd name="connsiteY156-7674" fmla="*/ 2286099 h 3006470"/>
                        <a:gd name="connsiteX157-7675" fmla="*/ 4897703 w 6006665"/>
                        <a:gd name="connsiteY157-7676" fmla="*/ 2354273 h 3006470"/>
                        <a:gd name="connsiteX158-7677" fmla="*/ 4845437 w 6006665"/>
                        <a:gd name="connsiteY158-7678" fmla="*/ 2370180 h 3006470"/>
                        <a:gd name="connsiteX159-7679" fmla="*/ 4834074 w 6006665"/>
                        <a:gd name="connsiteY159-7680" fmla="*/ 2429264 h 3006470"/>
                        <a:gd name="connsiteX160-7681" fmla="*/ 4779535 w 6006665"/>
                        <a:gd name="connsiteY160-7682" fmla="*/ 2488348 h 3006470"/>
                        <a:gd name="connsiteX161-7683" fmla="*/ 4777225 w 6006665"/>
                        <a:gd name="connsiteY161-7684" fmla="*/ 2477952 h 3006470"/>
                        <a:gd name="connsiteX162-7685" fmla="*/ 4767628 w 6006665"/>
                        <a:gd name="connsiteY162-7686" fmla="*/ 2488348 h 3006470"/>
                        <a:gd name="connsiteX163-7687" fmla="*/ 4758538 w 6006665"/>
                        <a:gd name="connsiteY163-7688" fmla="*/ 2447444 h 3006470"/>
                        <a:gd name="connsiteX164-7689" fmla="*/ 4742631 w 6006665"/>
                        <a:gd name="connsiteY164-7690" fmla="*/ 2361090 h 3006470"/>
                        <a:gd name="connsiteX165-7691" fmla="*/ 4715361 w 6006665"/>
                        <a:gd name="connsiteY165-7692" fmla="*/ 2220198 h 3006470"/>
                        <a:gd name="connsiteX166-7693" fmla="*/ 4735813 w 6006665"/>
                        <a:gd name="connsiteY166-7694" fmla="*/ 2129299 h 3006470"/>
                        <a:gd name="connsiteX167-7695" fmla="*/ 4767628 w 6006665"/>
                        <a:gd name="connsiteY167-7696" fmla="*/ 2086122 h 3006470"/>
                        <a:gd name="connsiteX168-7697" fmla="*/ 4767628 w 6006665"/>
                        <a:gd name="connsiteY168-7698" fmla="*/ 2058853 h 3006470"/>
                        <a:gd name="connsiteX169-7699" fmla="*/ 4826712 w 6006665"/>
                        <a:gd name="connsiteY169-7700" fmla="*/ 2042945 h 3006470"/>
                        <a:gd name="connsiteX170-7701" fmla="*/ 4892613 w 6006665"/>
                        <a:gd name="connsiteY170-7702" fmla="*/ 1952047 h 3006470"/>
                        <a:gd name="connsiteX171-7703" fmla="*/ 4956243 w 6006665"/>
                        <a:gd name="connsiteY171-7704" fmla="*/ 1877056 h 3006470"/>
                        <a:gd name="connsiteX172-7705" fmla="*/ 5022143 w 6006665"/>
                        <a:gd name="connsiteY172-7706" fmla="*/ 1817971 h 3006470"/>
                        <a:gd name="connsiteX173-7707" fmla="*/ 5046694 w 6006665"/>
                        <a:gd name="connsiteY173-7708" fmla="*/ 1710844 h 3006470"/>
                        <a:gd name="connsiteX174-7709" fmla="*/ 5015871 w 6006665"/>
                        <a:gd name="connsiteY174-7710" fmla="*/ 1715711 h 3006470"/>
                        <a:gd name="connsiteX175-7711" fmla="*/ 4995419 w 6006665"/>
                        <a:gd name="connsiteY175-7712" fmla="*/ 1779340 h 3006470"/>
                        <a:gd name="connsiteX176-7713" fmla="*/ 4904521 w 6006665"/>
                        <a:gd name="connsiteY176-7714" fmla="*/ 1865693 h 3006470"/>
                        <a:gd name="connsiteX177-7715" fmla="*/ 4901708 w 6006665"/>
                        <a:gd name="connsiteY177-7716" fmla="*/ 1857053 h 3006470"/>
                        <a:gd name="connsiteX178-7717" fmla="*/ 4892613 w 6006665"/>
                        <a:gd name="connsiteY178-7718" fmla="*/ 1865693 h 3006470"/>
                        <a:gd name="connsiteX179-7719" fmla="*/ 4861835 w 6006665"/>
                        <a:gd name="connsiteY179-7720" fmla="*/ 1771159 h 3006470"/>
                        <a:gd name="connsiteX180-7721" fmla="*/ 4779535 w 6006665"/>
                        <a:gd name="connsiteY180-7722" fmla="*/ 1795247 h 3006470"/>
                        <a:gd name="connsiteX181-7723" fmla="*/ 4684091 w 6006665"/>
                        <a:gd name="connsiteY181-7724" fmla="*/ 1920232 h 3006470"/>
                        <a:gd name="connsiteX182-7725" fmla="*/ 4715906 w 6006665"/>
                        <a:gd name="connsiteY182-7726" fmla="*/ 1967954 h 3006470"/>
                        <a:gd name="connsiteX183-7727" fmla="*/ 4636369 w 6006665"/>
                        <a:gd name="connsiteY183-7728" fmla="*/ 1983861 h 3006470"/>
                        <a:gd name="connsiteX184-7729" fmla="*/ 4577285 w 6006665"/>
                        <a:gd name="connsiteY184-7730" fmla="*/ 1988406 h 3006470"/>
                        <a:gd name="connsiteX185-7731" fmla="*/ 4577373 w 6006665"/>
                        <a:gd name="connsiteY185-7732" fmla="*/ 1987484 h 3006470"/>
                        <a:gd name="connsiteX186-7733" fmla="*/ 4565379 w 6006665"/>
                        <a:gd name="connsiteY186-7734" fmla="*/ 1988406 h 3006470"/>
                        <a:gd name="connsiteX187-7735" fmla="*/ 4569923 w 6006665"/>
                        <a:gd name="connsiteY187-7736" fmla="*/ 1940685 h 3006470"/>
                        <a:gd name="connsiteX188-7737" fmla="*/ 4520081 w 6006665"/>
                        <a:gd name="connsiteY188-7738" fmla="*/ 1931099 h 3006470"/>
                        <a:gd name="connsiteX189-7739" fmla="*/ 4475025 w 6006665"/>
                        <a:gd name="connsiteY189-7740" fmla="*/ 1961137 h 3006470"/>
                        <a:gd name="connsiteX190-7741" fmla="*/ 4464394 w 6006665"/>
                        <a:gd name="connsiteY190-7742" fmla="*/ 1960286 h 3006470"/>
                        <a:gd name="connsiteX191-7743" fmla="*/ 4463118 w 6006665"/>
                        <a:gd name="connsiteY191-7744" fmla="*/ 1961137 h 3006470"/>
                        <a:gd name="connsiteX192-7745" fmla="*/ 4357637 w 6006665"/>
                        <a:gd name="connsiteY192-7746" fmla="*/ 1952698 h 3006470"/>
                        <a:gd name="connsiteX193-7747" fmla="*/ 4243233 w 6006665"/>
                        <a:gd name="connsiteY193-7748" fmla="*/ 1972499 h 3006470"/>
                        <a:gd name="connsiteX194-7749" fmla="*/ 4125065 w 6006665"/>
                        <a:gd name="connsiteY194-7750" fmla="*/ 2106574 h 3006470"/>
                        <a:gd name="connsiteX195-7751" fmla="*/ 3984173 w 6006665"/>
                        <a:gd name="connsiteY195-7752" fmla="*/ 2263374 h 3006470"/>
                        <a:gd name="connsiteX196-7753" fmla="*/ 4038712 w 6006665"/>
                        <a:gd name="connsiteY196-7754" fmla="*/ 2267919 h 3006470"/>
                        <a:gd name="connsiteX197-7755" fmla="*/ 4059164 w 6006665"/>
                        <a:gd name="connsiteY197-7756" fmla="*/ 2311096 h 3006470"/>
                        <a:gd name="connsiteX198-7757" fmla="*/ 4087782 w 6006665"/>
                        <a:gd name="connsiteY198-7758" fmla="*/ 2319513 h 3006470"/>
                        <a:gd name="connsiteX199-7759" fmla="*/ 4106341 w 6006665"/>
                        <a:gd name="connsiteY199-7760" fmla="*/ 2290644 h 3006470"/>
                        <a:gd name="connsiteX200-7761" fmla="*/ 4117411 w 6006665"/>
                        <a:gd name="connsiteY200-7762" fmla="*/ 2291946 h 3006470"/>
                        <a:gd name="connsiteX201-7763" fmla="*/ 4118248 w 6006665"/>
                        <a:gd name="connsiteY201-7764" fmla="*/ 2290644 h 3006470"/>
                        <a:gd name="connsiteX202-7765" fmla="*/ 4156880 w 6006665"/>
                        <a:gd name="connsiteY202-7766" fmla="*/ 2295189 h 3006470"/>
                        <a:gd name="connsiteX203-7767" fmla="*/ 4211419 w 6006665"/>
                        <a:gd name="connsiteY203-7768" fmla="*/ 2365635 h 3006470"/>
                        <a:gd name="connsiteX204-7769" fmla="*/ 4215964 w 6006665"/>
                        <a:gd name="connsiteY204-7770" fmla="*/ 2413357 h 3006470"/>
                        <a:gd name="connsiteX205-7771" fmla="*/ 4184149 w 6006665"/>
                        <a:gd name="connsiteY205-7772" fmla="*/ 2472441 h 3006470"/>
                        <a:gd name="connsiteX206-7773" fmla="*/ 4177332 w 6006665"/>
                        <a:gd name="connsiteY206-7774" fmla="*/ 2542887 h 3006470"/>
                        <a:gd name="connsiteX207-7775" fmla="*/ 4161425 w 6006665"/>
                        <a:gd name="connsiteY207-7776" fmla="*/ 2629241 h 3006470"/>
                        <a:gd name="connsiteX208-7777" fmla="*/ 4109158 w 6006665"/>
                        <a:gd name="connsiteY208-7778" fmla="*/ 2708777 h 3006470"/>
                        <a:gd name="connsiteX209-7779" fmla="*/ 4097796 w 6006665"/>
                        <a:gd name="connsiteY209-7780" fmla="*/ 2747409 h 3006470"/>
                        <a:gd name="connsiteX210-7781" fmla="*/ 4043257 w 6006665"/>
                        <a:gd name="connsiteY210-7782" fmla="*/ 2806493 h 3006470"/>
                        <a:gd name="connsiteX211-7783" fmla="*/ 3995535 w 6006665"/>
                        <a:gd name="connsiteY211-7784" fmla="*/ 2865577 h 3006470"/>
                        <a:gd name="connsiteX212-7785" fmla="*/ 3975083 w 6006665"/>
                        <a:gd name="connsiteY212-7786" fmla="*/ 2897392 h 3006470"/>
                        <a:gd name="connsiteX213-7787" fmla="*/ 3925089 w 6006665"/>
                        <a:gd name="connsiteY213-7788" fmla="*/ 2924661 h 3006470"/>
                        <a:gd name="connsiteX214-7789" fmla="*/ 3913182 w 6006665"/>
                        <a:gd name="connsiteY214-7790" fmla="*/ 2924661 h 3006470"/>
                        <a:gd name="connsiteX215-7791" fmla="*/ 3904637 w 6006665"/>
                        <a:gd name="connsiteY215-7792" fmla="*/ 2924661 h 3006470"/>
                        <a:gd name="connsiteX216-7793" fmla="*/ 3892729 w 6006665"/>
                        <a:gd name="connsiteY216-7794" fmla="*/ 2924661 h 3006470"/>
                        <a:gd name="connsiteX217-7795" fmla="*/ 3871063 w 6006665"/>
                        <a:gd name="connsiteY217-7796" fmla="*/ 2908412 h 3006470"/>
                        <a:gd name="connsiteX218-7797" fmla="*/ 3829645 w 6006665"/>
                        <a:gd name="connsiteY218-7798" fmla="*/ 2936024 h 3006470"/>
                        <a:gd name="connsiteX219-7799" fmla="*/ 3822828 w 6006665"/>
                        <a:gd name="connsiteY219-7800" fmla="*/ 2956476 h 3006470"/>
                        <a:gd name="connsiteX220-7801" fmla="*/ 3818283 w 6006665"/>
                        <a:gd name="connsiteY220-7802" fmla="*/ 2947386 h 3006470"/>
                        <a:gd name="connsiteX221-7803" fmla="*/ 3818283 w 6006665"/>
                        <a:gd name="connsiteY221-7804" fmla="*/ 2935660 h 3006470"/>
                        <a:gd name="connsiteX222-7805" fmla="*/ 3817738 w 6006665"/>
                        <a:gd name="connsiteY222-7806" fmla="*/ 2936024 h 3006470"/>
                        <a:gd name="connsiteX223-7807" fmla="*/ 3810921 w 6006665"/>
                        <a:gd name="connsiteY223-7808" fmla="*/ 2956476 h 3006470"/>
                        <a:gd name="connsiteX224-7809" fmla="*/ 3806376 w 6006665"/>
                        <a:gd name="connsiteY224-7810" fmla="*/ 2947386 h 3006470"/>
                        <a:gd name="connsiteX225-7811" fmla="*/ 3806376 w 6006665"/>
                        <a:gd name="connsiteY225-7812" fmla="*/ 2920116 h 3006470"/>
                        <a:gd name="connsiteX226-7813" fmla="*/ 3818283 w 6006665"/>
                        <a:gd name="connsiteY226-7814" fmla="*/ 2920116 h 3006470"/>
                        <a:gd name="connsiteX227-7815" fmla="*/ 3826828 w 6006665"/>
                        <a:gd name="connsiteY227-7816" fmla="*/ 2920116 h 3006470"/>
                        <a:gd name="connsiteX228-7817" fmla="*/ 3833645 w 6006665"/>
                        <a:gd name="connsiteY228-7818" fmla="*/ 2861032 h 3006470"/>
                        <a:gd name="connsiteX229-7819" fmla="*/ 3822283 w 6006665"/>
                        <a:gd name="connsiteY229-7820" fmla="*/ 2817856 h 3006470"/>
                        <a:gd name="connsiteX230-7821" fmla="*/ 3849553 w 6006665"/>
                        <a:gd name="connsiteY230-7822" fmla="*/ 2795131 h 3006470"/>
                        <a:gd name="connsiteX231-7823" fmla="*/ 3858814 w 6006665"/>
                        <a:gd name="connsiteY231-7824" fmla="*/ 2797336 h 3006470"/>
                        <a:gd name="connsiteX232-7825" fmla="*/ 3861460 w 6006665"/>
                        <a:gd name="connsiteY232-7826" fmla="*/ 2795131 h 3006470"/>
                        <a:gd name="connsiteX233-7827" fmla="*/ 3898487 w 6006665"/>
                        <a:gd name="connsiteY233-7828" fmla="*/ 2803947 h 3006470"/>
                        <a:gd name="connsiteX234-7829" fmla="*/ 3919999 w 6006665"/>
                        <a:gd name="connsiteY234-7830" fmla="*/ 2758772 h 3006470"/>
                        <a:gd name="connsiteX235-7831" fmla="*/ 3935906 w 6006665"/>
                        <a:gd name="connsiteY235-7832" fmla="*/ 2699687 h 3006470"/>
                        <a:gd name="connsiteX236-7833" fmla="*/ 3947269 w 6006665"/>
                        <a:gd name="connsiteY236-7834" fmla="*/ 2676963 h 3006470"/>
                        <a:gd name="connsiteX237-7835" fmla="*/ 3966292 w 6006665"/>
                        <a:gd name="connsiteY237-7836" fmla="*/ 2632575 h 3006470"/>
                        <a:gd name="connsiteX238-7837" fmla="*/ 3915999 w 6006665"/>
                        <a:gd name="connsiteY238-7838" fmla="*/ 2645148 h 3006470"/>
                        <a:gd name="connsiteX239-7839" fmla="*/ 3888729 w 6006665"/>
                        <a:gd name="connsiteY239-7840" fmla="*/ 2667873 h 3006470"/>
                        <a:gd name="connsiteX240-7841" fmla="*/ 3876822 w 6006665"/>
                        <a:gd name="connsiteY240-7842" fmla="*/ 2667873 h 3006470"/>
                        <a:gd name="connsiteX241-7843" fmla="*/ 3829645 w 6006665"/>
                        <a:gd name="connsiteY241-7844" fmla="*/ 2667873 h 3006470"/>
                        <a:gd name="connsiteX242-7845" fmla="*/ 3817738 w 6006665"/>
                        <a:gd name="connsiteY242-7846" fmla="*/ 2667873 h 3006470"/>
                        <a:gd name="connsiteX243-7847" fmla="*/ 3801831 w 6006665"/>
                        <a:gd name="connsiteY243-7848" fmla="*/ 2613334 h 3006470"/>
                        <a:gd name="connsiteX244-7849" fmla="*/ 3758654 w 6006665"/>
                        <a:gd name="connsiteY244-7850" fmla="*/ 2574702 h 3006470"/>
                        <a:gd name="connsiteX245-7851" fmla="*/ 3692753 w 6006665"/>
                        <a:gd name="connsiteY245-7852" fmla="*/ 2558795 h 3006470"/>
                        <a:gd name="connsiteX246-7853" fmla="*/ 3683663 w 6006665"/>
                        <a:gd name="connsiteY246-7854" fmla="*/ 2499711 h 3006470"/>
                        <a:gd name="connsiteX247-7855" fmla="*/ 3672301 w 6006665"/>
                        <a:gd name="connsiteY247-7856" fmla="*/ 2467896 h 3006470"/>
                        <a:gd name="connsiteX248-7857" fmla="*/ 3656393 w 6006665"/>
                        <a:gd name="connsiteY248-7858" fmla="*/ 2440627 h 3006470"/>
                        <a:gd name="connsiteX249-7859" fmla="*/ 3633669 w 6006665"/>
                        <a:gd name="connsiteY249-7860" fmla="*/ 2381542 h 3006470"/>
                        <a:gd name="connsiteX250-7861" fmla="*/ 3601854 w 6006665"/>
                        <a:gd name="connsiteY250-7862" fmla="*/ 2361090 h 3006470"/>
                        <a:gd name="connsiteX251-7863" fmla="*/ 3545995 w 6006665"/>
                        <a:gd name="connsiteY251-7864" fmla="*/ 2339606 h 3006470"/>
                        <a:gd name="connsiteX252-7865" fmla="*/ 3506955 w 6006665"/>
                        <a:gd name="connsiteY252-7866" fmla="*/ 2345183 h 3006470"/>
                        <a:gd name="connsiteX253-7867" fmla="*/ 3463779 w 6006665"/>
                        <a:gd name="connsiteY253-7868" fmla="*/ 2354273 h 3006470"/>
                        <a:gd name="connsiteX254-7869" fmla="*/ 3431964 w 6006665"/>
                        <a:gd name="connsiteY254-7870" fmla="*/ 2381542 h 3006470"/>
                        <a:gd name="connsiteX255-7871" fmla="*/ 3452416 w 6006665"/>
                        <a:gd name="connsiteY255-7872" fmla="*/ 2397450 h 3006470"/>
                        <a:gd name="connsiteX256-7873" fmla="*/ 3452416 w 6006665"/>
                        <a:gd name="connsiteY256-7874" fmla="*/ 2429264 h 3006470"/>
                        <a:gd name="connsiteX257-7875" fmla="*/ 3431964 w 6006665"/>
                        <a:gd name="connsiteY257-7876" fmla="*/ 2451989 h 3006470"/>
                        <a:gd name="connsiteX258-7877" fmla="*/ 3400150 w 6006665"/>
                        <a:gd name="connsiteY258-7878" fmla="*/ 2511073 h 3006470"/>
                        <a:gd name="connsiteX259-7879" fmla="*/ 3400150 w 6006665"/>
                        <a:gd name="connsiteY259-7880" fmla="*/ 2538343 h 3006470"/>
                        <a:gd name="connsiteX260-7881" fmla="*/ 3350155 w 6006665"/>
                        <a:gd name="connsiteY260-7882" fmla="*/ 2570157 h 3006470"/>
                        <a:gd name="connsiteX261-7883" fmla="*/ 3342342 w 6006665"/>
                        <a:gd name="connsiteY261-7884" fmla="*/ 2567553 h 3006470"/>
                        <a:gd name="connsiteX262-7885" fmla="*/ 3338249 w 6006665"/>
                        <a:gd name="connsiteY262-7886" fmla="*/ 2570157 h 3006470"/>
                        <a:gd name="connsiteX263-7887" fmla="*/ 3290527 w 6006665"/>
                        <a:gd name="connsiteY263-7888" fmla="*/ 2554250 h 3006470"/>
                        <a:gd name="connsiteX264-7889" fmla="*/ 3259257 w 6006665"/>
                        <a:gd name="connsiteY264-7890" fmla="*/ 2554250 h 3006470"/>
                        <a:gd name="connsiteX265-7891" fmla="*/ 3247350 w 6006665"/>
                        <a:gd name="connsiteY265-7892" fmla="*/ 2554250 h 3006470"/>
                        <a:gd name="connsiteX266-7893" fmla="*/ 3231443 w 6006665"/>
                        <a:gd name="connsiteY266-7894" fmla="*/ 2538343 h 3006470"/>
                        <a:gd name="connsiteX267-7895" fmla="*/ 3213271 w 6006665"/>
                        <a:gd name="connsiteY267-7896" fmla="*/ 2533799 h 3006470"/>
                        <a:gd name="connsiteX268-7897" fmla="*/ 3168359 w 6006665"/>
                        <a:gd name="connsiteY268-7898" fmla="*/ 2570157 h 3006470"/>
                        <a:gd name="connsiteX269-7899" fmla="*/ 3120637 w 6006665"/>
                        <a:gd name="connsiteY269-7900" fmla="*/ 2581519 h 3006470"/>
                        <a:gd name="connsiteX270-7901" fmla="*/ 3082005 w 6006665"/>
                        <a:gd name="connsiteY270-7902" fmla="*/ 2597427 h 3006470"/>
                        <a:gd name="connsiteX271-7903" fmla="*/ 3074460 w 6006665"/>
                        <a:gd name="connsiteY271-7904" fmla="*/ 2595630 h 3006470"/>
                        <a:gd name="connsiteX272-7905" fmla="*/ 3070098 w 6006665"/>
                        <a:gd name="connsiteY272-7906" fmla="*/ 2597427 h 3006470"/>
                        <a:gd name="connsiteX273-7907" fmla="*/ 3022376 w 6006665"/>
                        <a:gd name="connsiteY273-7908" fmla="*/ 2586064 h 3006470"/>
                        <a:gd name="connsiteX274-7909" fmla="*/ 3000196 w 6006665"/>
                        <a:gd name="connsiteY274-7910" fmla="*/ 2586064 h 3006470"/>
                        <a:gd name="connsiteX275-7911" fmla="*/ 2988289 w 6006665"/>
                        <a:gd name="connsiteY275-7912" fmla="*/ 2586064 h 3006470"/>
                        <a:gd name="connsiteX276-7913" fmla="*/ 2967837 w 6006665"/>
                        <a:gd name="connsiteY276-7914" fmla="*/ 2554250 h 3006470"/>
                        <a:gd name="connsiteX277-7915" fmla="*/ 2929205 w 6006665"/>
                        <a:gd name="connsiteY277-7916" fmla="*/ 2526980 h 3006470"/>
                        <a:gd name="connsiteX278-7917" fmla="*/ 2902153 w 6006665"/>
                        <a:gd name="connsiteY278-7918" fmla="*/ 2523116 h 3006470"/>
                        <a:gd name="connsiteX279-7919" fmla="*/ 2861576 w 6006665"/>
                        <a:gd name="connsiteY279-7920" fmla="*/ 2526980 h 3006470"/>
                        <a:gd name="connsiteX280-7921" fmla="*/ 2822944 w 6006665"/>
                        <a:gd name="connsiteY280-7922" fmla="*/ 2538343 h 3006470"/>
                        <a:gd name="connsiteX281-7923" fmla="*/ 2818139 w 6006665"/>
                        <a:gd name="connsiteY281-7924" fmla="*/ 2536254 h 3006470"/>
                        <a:gd name="connsiteX282-7925" fmla="*/ 2811037 w 6006665"/>
                        <a:gd name="connsiteY282-7926" fmla="*/ 2538343 h 3006470"/>
                        <a:gd name="connsiteX283-7927" fmla="*/ 2758770 w 6006665"/>
                        <a:gd name="connsiteY283-7928" fmla="*/ 2515618 h 3006470"/>
                        <a:gd name="connsiteX284-7929" fmla="*/ 2751953 w 6006665"/>
                        <a:gd name="connsiteY284-7930" fmla="*/ 2472441 h 3006470"/>
                        <a:gd name="connsiteX285-7931" fmla="*/ 2708776 w 6006665"/>
                        <a:gd name="connsiteY285-7932" fmla="*/ 2456534 h 3006470"/>
                        <a:gd name="connsiteX286-7933" fmla="*/ 2676962 w 6006665"/>
                        <a:gd name="connsiteY286-7934" fmla="*/ 2451989 h 3006470"/>
                        <a:gd name="connsiteX287-7935" fmla="*/ 2642534 w 6006665"/>
                        <a:gd name="connsiteY287-7936" fmla="*/ 2430245 h 3006470"/>
                        <a:gd name="connsiteX288-7937" fmla="*/ 2609333 w 6006665"/>
                        <a:gd name="connsiteY288-7938" fmla="*/ 2488348 h 3006470"/>
                        <a:gd name="connsiteX289-7939" fmla="*/ 2625240 w 6006665"/>
                        <a:gd name="connsiteY289-7940" fmla="*/ 2522435 h 3006470"/>
                        <a:gd name="connsiteX290-7941" fmla="*/ 2586608 w 6006665"/>
                        <a:gd name="connsiteY290-7942" fmla="*/ 2558795 h 3006470"/>
                        <a:gd name="connsiteX291-7943" fmla="*/ 2577105 w 6006665"/>
                        <a:gd name="connsiteY291-7944" fmla="*/ 2556532 h 3006470"/>
                        <a:gd name="connsiteX292-7945" fmla="*/ 2574701 w 6006665"/>
                        <a:gd name="connsiteY292-7946" fmla="*/ 2558795 h 3006470"/>
                        <a:gd name="connsiteX293-7947" fmla="*/ 2526979 w 6006665"/>
                        <a:gd name="connsiteY293-7948" fmla="*/ 2547432 h 3006470"/>
                        <a:gd name="connsiteX294-7949" fmla="*/ 2490620 w 6006665"/>
                        <a:gd name="connsiteY294-7950" fmla="*/ 2542887 h 3006470"/>
                        <a:gd name="connsiteX295-7951" fmla="*/ 2463350 w 6006665"/>
                        <a:gd name="connsiteY295-7952" fmla="*/ 2515618 h 3006470"/>
                        <a:gd name="connsiteX296-7953" fmla="*/ 2436625 w 6006665"/>
                        <a:gd name="connsiteY296-7954" fmla="*/ 2515618 h 3006470"/>
                        <a:gd name="connsiteX297-7955" fmla="*/ 2424718 w 6006665"/>
                        <a:gd name="connsiteY297-7956" fmla="*/ 2515618 h 3006470"/>
                        <a:gd name="connsiteX298-7957" fmla="*/ 2398858 w 6006665"/>
                        <a:gd name="connsiteY298-7958" fmla="*/ 2502687 h 3006470"/>
                        <a:gd name="connsiteX299-7959" fmla="*/ 2350272 w 6006665"/>
                        <a:gd name="connsiteY299-7960" fmla="*/ 2526980 h 3006470"/>
                        <a:gd name="connsiteX300-7961" fmla="*/ 2282098 w 6006665"/>
                        <a:gd name="connsiteY300-7962" fmla="*/ 2574702 h 3006470"/>
                        <a:gd name="connsiteX301-7963" fmla="*/ 2238921 w 6006665"/>
                        <a:gd name="connsiteY301-7964" fmla="*/ 2586064 h 3006470"/>
                        <a:gd name="connsiteX302-7965" fmla="*/ 2227559 w 6006665"/>
                        <a:gd name="connsiteY302-7966" fmla="*/ 2590609 h 3006470"/>
                        <a:gd name="connsiteX303-7967" fmla="*/ 2225178 w 6006665"/>
                        <a:gd name="connsiteY303-7968" fmla="*/ 2586799 h 3006470"/>
                        <a:gd name="connsiteX304-7969" fmla="*/ 2215652 w 6006665"/>
                        <a:gd name="connsiteY304-7970" fmla="*/ 2590609 h 3006470"/>
                        <a:gd name="connsiteX305-7971" fmla="*/ 2193596 w 6006665"/>
                        <a:gd name="connsiteY305-7972" fmla="*/ 2555320 h 3006470"/>
                        <a:gd name="connsiteX306-7973" fmla="*/ 2157112 w 6006665"/>
                        <a:gd name="connsiteY306-7974" fmla="*/ 2558795 h 3006470"/>
                        <a:gd name="connsiteX307-7975" fmla="*/ 2156291 w 6006665"/>
                        <a:gd name="connsiteY307-7976" fmla="*/ 2557739 h 3006470"/>
                        <a:gd name="connsiteX308-7977" fmla="*/ 2145205 w 6006665"/>
                        <a:gd name="connsiteY308-7978" fmla="*/ 2558795 h 3006470"/>
                        <a:gd name="connsiteX309-7979" fmla="*/ 2129298 w 6006665"/>
                        <a:gd name="connsiteY309-7980" fmla="*/ 2538343 h 3006470"/>
                        <a:gd name="connsiteX310-7981" fmla="*/ 2102029 w 6006665"/>
                        <a:gd name="connsiteY310-7982" fmla="*/ 2526980 h 3006470"/>
                        <a:gd name="connsiteX311-7983" fmla="*/ 2086121 w 6006665"/>
                        <a:gd name="connsiteY311-7984" fmla="*/ 2495166 h 3006470"/>
                        <a:gd name="connsiteX312-7985" fmla="*/ 2070005 w 6006665"/>
                        <a:gd name="connsiteY312-7986" fmla="*/ 2486212 h 3006470"/>
                        <a:gd name="connsiteX313-7987" fmla="*/ 2027582 w 6006665"/>
                        <a:gd name="connsiteY313-7988" fmla="*/ 2499711 h 3006470"/>
                        <a:gd name="connsiteX314-7989" fmla="*/ 2023845 w 6006665"/>
                        <a:gd name="connsiteY314-7990" fmla="*/ 2497111 h 3006470"/>
                        <a:gd name="connsiteX315-7991" fmla="*/ 2018675 w 6006665"/>
                        <a:gd name="connsiteY315-7992" fmla="*/ 2499711 h 3006470"/>
                        <a:gd name="connsiteX316-7993" fmla="*/ 1971363 w 6006665"/>
                        <a:gd name="connsiteY316-7994" fmla="*/ 2468885 h 3006470"/>
                        <a:gd name="connsiteX317-7995" fmla="*/ 1952591 w 6006665"/>
                        <a:gd name="connsiteY317-7996" fmla="*/ 2495166 h 3006470"/>
                        <a:gd name="connsiteX318-7997" fmla="*/ 1947518 w 6006665"/>
                        <a:gd name="connsiteY318-7998" fmla="*/ 2485599 h 3006470"/>
                        <a:gd name="connsiteX319-7999" fmla="*/ 1940684 w 6006665"/>
                        <a:gd name="connsiteY319-8000" fmla="*/ 2495166 h 3006470"/>
                        <a:gd name="connsiteX320-8001" fmla="*/ 1861147 w 6006665"/>
                        <a:gd name="connsiteY320-8002" fmla="*/ 2345183 h 3006470"/>
                        <a:gd name="connsiteX321-8003" fmla="*/ 1811153 w 6006665"/>
                        <a:gd name="connsiteY321-8004" fmla="*/ 2295189 h 3006470"/>
                        <a:gd name="connsiteX322-8005" fmla="*/ 1813950 w 6006665"/>
                        <a:gd name="connsiteY322-8006" fmla="*/ 2292043 h 3006470"/>
                        <a:gd name="connsiteX323-8007" fmla="*/ 1748069 w 6006665"/>
                        <a:gd name="connsiteY323-8008" fmla="*/ 2333821 h 3006470"/>
                        <a:gd name="connsiteX324-8009" fmla="*/ 1711709 w 6006665"/>
                        <a:gd name="connsiteY324-8010" fmla="*/ 2338366 h 3006470"/>
                        <a:gd name="connsiteX325-8011" fmla="*/ 1711926 w 6006665"/>
                        <a:gd name="connsiteY325-8012" fmla="*/ 2336850 h 3006470"/>
                        <a:gd name="connsiteX326-8013" fmla="*/ 1699803 w 6006665"/>
                        <a:gd name="connsiteY326-8014" fmla="*/ 2338366 h 3006470"/>
                        <a:gd name="connsiteX327-8015" fmla="*/ 1704347 w 6006665"/>
                        <a:gd name="connsiteY327-8016" fmla="*/ 2306551 h 3006470"/>
                        <a:gd name="connsiteX328-8017" fmla="*/ 1662460 w 6006665"/>
                        <a:gd name="connsiteY328-8018" fmla="*/ 2288600 h 3006470"/>
                        <a:gd name="connsiteX329-8019" fmla="*/ 1629901 w 6006665"/>
                        <a:gd name="connsiteY329-8020" fmla="*/ 2302006 h 3006470"/>
                        <a:gd name="connsiteX330-8021" fmla="*/ 1629300 w 6006665"/>
                        <a:gd name="connsiteY330-8022" fmla="*/ 2297351 h 3006470"/>
                        <a:gd name="connsiteX331-8023" fmla="*/ 1617994 w 6006665"/>
                        <a:gd name="connsiteY331-8024" fmla="*/ 2302006 h 3006470"/>
                        <a:gd name="connsiteX332-8025" fmla="*/ 1608904 w 6006665"/>
                        <a:gd name="connsiteY332-8026" fmla="*/ 2231560 h 3006470"/>
                        <a:gd name="connsiteX333-8027" fmla="*/ 1552684 w 6006665"/>
                        <a:gd name="connsiteY333-8028" fmla="*/ 2221867 h 3006470"/>
                        <a:gd name="connsiteX334-8029" fmla="*/ 1518550 w 6006665"/>
                        <a:gd name="connsiteY334-8030" fmla="*/ 2247467 h 3006470"/>
                        <a:gd name="connsiteX335-8031" fmla="*/ 1425379 w 6006665"/>
                        <a:gd name="connsiteY335-8032" fmla="*/ 2267919 h 3006470"/>
                        <a:gd name="connsiteX336-8033" fmla="*/ 1409472 w 6006665"/>
                        <a:gd name="connsiteY336-8034" fmla="*/ 2286099 h 3006470"/>
                        <a:gd name="connsiteX337-8035" fmla="*/ 1270852 w 6006665"/>
                        <a:gd name="connsiteY337-8036" fmla="*/ 2306551 h 3006470"/>
                        <a:gd name="connsiteX338-8037" fmla="*/ 1254945 w 6006665"/>
                        <a:gd name="connsiteY338-8038" fmla="*/ 2327003 h 3006470"/>
                        <a:gd name="connsiteX339-8039" fmla="*/ 1282214 w 6006665"/>
                        <a:gd name="connsiteY339-8040" fmla="*/ 2370180 h 3006470"/>
                        <a:gd name="connsiteX340-8041" fmla="*/ 1243582 w 6006665"/>
                        <a:gd name="connsiteY340-8042" fmla="*/ 2386087 h 3006470"/>
                        <a:gd name="connsiteX341-8043" fmla="*/ 1254945 w 6006665"/>
                        <a:gd name="connsiteY341-8044" fmla="*/ 2404267 h 3006470"/>
                        <a:gd name="connsiteX342-8045" fmla="*/ 1216313 w 6006665"/>
                        <a:gd name="connsiteY342-8046" fmla="*/ 2429264 h 3006470"/>
                        <a:gd name="connsiteX343-8047" fmla="*/ 1275397 w 6006665"/>
                        <a:gd name="connsiteY343-8048" fmla="*/ 2472441 h 3006470"/>
                        <a:gd name="connsiteX344-8049" fmla="*/ 1270852 w 6006665"/>
                        <a:gd name="connsiteY344-8050" fmla="*/ 2499711 h 3006470"/>
                        <a:gd name="connsiteX345-8051" fmla="*/ 1259108 w 6006665"/>
                        <a:gd name="connsiteY345-8052" fmla="*/ 2498732 h 3006470"/>
                        <a:gd name="connsiteX346-8053" fmla="*/ 1258945 w 6006665"/>
                        <a:gd name="connsiteY346-8054" fmla="*/ 2499711 h 3006470"/>
                        <a:gd name="connsiteX347-8055" fmla="*/ 1215644 w 6006665"/>
                        <a:gd name="connsiteY347-8056" fmla="*/ 2496102 h 3006470"/>
                        <a:gd name="connsiteX348-8057" fmla="*/ 1204950 w 6006665"/>
                        <a:gd name="connsiteY348-8058" fmla="*/ 2511073 h 3006470"/>
                        <a:gd name="connsiteX349-8059" fmla="*/ 1196495 w 6006665"/>
                        <a:gd name="connsiteY349-8060" fmla="*/ 2506241 h 3006470"/>
                        <a:gd name="connsiteX350-8061" fmla="*/ 1193043 w 6006665"/>
                        <a:gd name="connsiteY350-8062" fmla="*/ 2511073 h 3006470"/>
                        <a:gd name="connsiteX351-8063" fmla="*/ 1145322 w 6006665"/>
                        <a:gd name="connsiteY351-8064" fmla="*/ 2483803 h 3006470"/>
                        <a:gd name="connsiteX352-8065" fmla="*/ 1098145 w 6006665"/>
                        <a:gd name="connsiteY352-8066" fmla="*/ 2483803 h 3006470"/>
                        <a:gd name="connsiteX353-8067" fmla="*/ 1061785 w 6006665"/>
                        <a:gd name="connsiteY353-8068" fmla="*/ 2511073 h 3006470"/>
                        <a:gd name="connsiteX354-8069" fmla="*/ 1055322 w 6006665"/>
                        <a:gd name="connsiteY354-8070" fmla="*/ 2506990 h 3006470"/>
                        <a:gd name="connsiteX355-8071" fmla="*/ 1049878 w 6006665"/>
                        <a:gd name="connsiteY355-8072" fmla="*/ 2511073 h 3006470"/>
                        <a:gd name="connsiteX356-8073" fmla="*/ 1006701 w 6006665"/>
                        <a:gd name="connsiteY356-8074" fmla="*/ 2483803 h 3006470"/>
                        <a:gd name="connsiteX357-8075" fmla="*/ 924893 w 6006665"/>
                        <a:gd name="connsiteY357-8076" fmla="*/ 2447444 h 3006470"/>
                        <a:gd name="connsiteX358-8077" fmla="*/ 877716 w 6006665"/>
                        <a:gd name="connsiteY358-8078" fmla="*/ 2447444 h 3006470"/>
                        <a:gd name="connsiteX359-8079" fmla="*/ 802724 w 6006665"/>
                        <a:gd name="connsiteY359-8080" fmla="*/ 2511073 h 3006470"/>
                        <a:gd name="connsiteX360-8081" fmla="*/ 798179 w 6006665"/>
                        <a:gd name="connsiteY360-8082" fmla="*/ 2554250 h 3006470"/>
                        <a:gd name="connsiteX361-8083" fmla="*/ 787406 w 6006665"/>
                        <a:gd name="connsiteY361-8084" fmla="*/ 2543477 h 3006470"/>
                        <a:gd name="connsiteX362-8085" fmla="*/ 786272 w 6006665"/>
                        <a:gd name="connsiteY362-8086" fmla="*/ 2554250 h 3006470"/>
                        <a:gd name="connsiteX363-8087" fmla="*/ 756063 w 6006665"/>
                        <a:gd name="connsiteY363-8088" fmla="*/ 2524040 h 3006470"/>
                        <a:gd name="connsiteX364-8089" fmla="*/ 732278 w 6006665"/>
                        <a:gd name="connsiteY364-8090" fmla="*/ 2581519 h 3006470"/>
                        <a:gd name="connsiteX365-8091" fmla="*/ 743640 w 6006665"/>
                        <a:gd name="connsiteY365-8092" fmla="*/ 2590609 h 3006470"/>
                        <a:gd name="connsiteX366-8093" fmla="*/ 723188 w 6006665"/>
                        <a:gd name="connsiteY366-8094" fmla="*/ 2633786 h 3006470"/>
                        <a:gd name="connsiteX367-8095" fmla="*/ 747026 w 6006665"/>
                        <a:gd name="connsiteY367-8096" fmla="*/ 2670627 h 3006470"/>
                        <a:gd name="connsiteX368-8097" fmla="*/ 763548 w 6006665"/>
                        <a:gd name="connsiteY368-8098" fmla="*/ 2667873 h 3006470"/>
                        <a:gd name="connsiteX369-8099" fmla="*/ 764871 w 6006665"/>
                        <a:gd name="connsiteY369-8100" fmla="*/ 2669637 h 3006470"/>
                        <a:gd name="connsiteX370-8101" fmla="*/ 775455 w 6006665"/>
                        <a:gd name="connsiteY370-8102" fmla="*/ 2667873 h 3006470"/>
                        <a:gd name="connsiteX371-8103" fmla="*/ 802724 w 6006665"/>
                        <a:gd name="connsiteY371-8104" fmla="*/ 2704232 h 3006470"/>
                        <a:gd name="connsiteX372-8105" fmla="*/ 798179 w 6006665"/>
                        <a:gd name="connsiteY372-8106" fmla="*/ 2731502 h 3006470"/>
                        <a:gd name="connsiteX373-8107" fmla="*/ 818632 w 6006665"/>
                        <a:gd name="connsiteY373-8108" fmla="*/ 2742864 h 3006470"/>
                        <a:gd name="connsiteX374-8109" fmla="*/ 802724 w 6006665"/>
                        <a:gd name="connsiteY374-8110" fmla="*/ 2774679 h 3006470"/>
                        <a:gd name="connsiteX375-8111" fmla="*/ 766365 w 6006665"/>
                        <a:gd name="connsiteY375-8112" fmla="*/ 2779224 h 3006470"/>
                        <a:gd name="connsiteX376-8113" fmla="*/ 727733 w 6006665"/>
                        <a:gd name="connsiteY376-8114" fmla="*/ 2838308 h 3006470"/>
                        <a:gd name="connsiteX377-8115" fmla="*/ 759548 w 6006665"/>
                        <a:gd name="connsiteY377-8116" fmla="*/ 2881485 h 3006470"/>
                        <a:gd name="connsiteX378-8117" fmla="*/ 759548 w 6006665"/>
                        <a:gd name="connsiteY378-8118" fmla="*/ 2920116 h 3006470"/>
                        <a:gd name="connsiteX379-8119" fmla="*/ 798179 w 6006665"/>
                        <a:gd name="connsiteY379-8120" fmla="*/ 2979201 h 3006470"/>
                        <a:gd name="connsiteX380-8121" fmla="*/ 775455 w 6006665"/>
                        <a:gd name="connsiteY380-8122" fmla="*/ 2995108 h 3006470"/>
                        <a:gd name="connsiteX381-8123" fmla="*/ 770910 w 6006665"/>
                        <a:gd name="connsiteY381-8124" fmla="*/ 3006470 h 3006470"/>
                        <a:gd name="connsiteX382-8125" fmla="*/ 759003 w 6006665"/>
                        <a:gd name="connsiteY382-8126" fmla="*/ 3006470 h 3006470"/>
                        <a:gd name="connsiteX383-8127" fmla="*/ 755003 w 6006665"/>
                        <a:gd name="connsiteY383-8128" fmla="*/ 3006470 h 3006470"/>
                        <a:gd name="connsiteX384-8129" fmla="*/ 743096 w 6006665"/>
                        <a:gd name="connsiteY384-8130" fmla="*/ 3006470 h 3006470"/>
                        <a:gd name="connsiteX385-8131" fmla="*/ 715826 w 6006665"/>
                        <a:gd name="connsiteY385-8132" fmla="*/ 2972383 h 3006470"/>
                        <a:gd name="connsiteX386-8133" fmla="*/ 704464 w 6006665"/>
                        <a:gd name="connsiteY386-8134" fmla="*/ 2972383 h 3006470"/>
                        <a:gd name="connsiteX387-8135" fmla="*/ 684012 w 6006665"/>
                        <a:gd name="connsiteY387-8136" fmla="*/ 2963293 h 3006470"/>
                        <a:gd name="connsiteX388-8137" fmla="*/ 672649 w 6006665"/>
                        <a:gd name="connsiteY388-8138" fmla="*/ 2940569 h 3006470"/>
                        <a:gd name="connsiteX389-8139" fmla="*/ 645222 w 6006665"/>
                        <a:gd name="connsiteY389-8140" fmla="*/ 2932732 h 3006470"/>
                        <a:gd name="connsiteX390-8141" fmla="*/ 625472 w 6006665"/>
                        <a:gd name="connsiteY390-8142" fmla="*/ 2936024 h 3006470"/>
                        <a:gd name="connsiteX391-8143" fmla="*/ 623771 w 6006665"/>
                        <a:gd name="connsiteY391-8144" fmla="*/ 2934323 h 3006470"/>
                        <a:gd name="connsiteX392-8145" fmla="*/ 613565 w 6006665"/>
                        <a:gd name="connsiteY392-8146" fmla="*/ 2936024 h 3006470"/>
                        <a:gd name="connsiteX393-8147" fmla="*/ 609020 w 6006665"/>
                        <a:gd name="connsiteY393-8148" fmla="*/ 2931479 h 3006470"/>
                        <a:gd name="connsiteX394-8149" fmla="*/ 559026 w 6006665"/>
                        <a:gd name="connsiteY394-8150" fmla="*/ 2904209 h 3006470"/>
                        <a:gd name="connsiteX395-8151" fmla="*/ 506760 w 6006665"/>
                        <a:gd name="connsiteY395-8152" fmla="*/ 2897392 h 3006470"/>
                        <a:gd name="connsiteX396-8153" fmla="*/ 483280 w 6006665"/>
                        <a:gd name="connsiteY396-8154" fmla="*/ 2890683 h 3006470"/>
                        <a:gd name="connsiteX397-8155" fmla="*/ 480035 w 6006665"/>
                        <a:gd name="connsiteY397-8156" fmla="*/ 2892847 h 3006470"/>
                        <a:gd name="connsiteX398-8157" fmla="*/ 475042 w 6006665"/>
                        <a:gd name="connsiteY398-8158" fmla="*/ 2888329 h 3006470"/>
                        <a:gd name="connsiteX399-8159" fmla="*/ 474945 w 6006665"/>
                        <a:gd name="connsiteY399-8160" fmla="*/ 2888302 h 3006470"/>
                        <a:gd name="connsiteX400-8161" fmla="*/ 468128 w 6006665"/>
                        <a:gd name="connsiteY400-8162" fmla="*/ 2892847 h 3006470"/>
                        <a:gd name="connsiteX401-8163" fmla="*/ 420406 w 6006665"/>
                        <a:gd name="connsiteY401-8164" fmla="*/ 2849670 h 3006470"/>
                        <a:gd name="connsiteX402-8165" fmla="*/ 381774 w 6006665"/>
                        <a:gd name="connsiteY402-8166" fmla="*/ 2833763 h 3006470"/>
                        <a:gd name="connsiteX403-8167" fmla="*/ 349960 w 6006665"/>
                        <a:gd name="connsiteY403-8168" fmla="*/ 2801948 h 3006470"/>
                        <a:gd name="connsiteX404-8169" fmla="*/ 377229 w 6006665"/>
                        <a:gd name="connsiteY404-8170" fmla="*/ 2795131 h 3006470"/>
                        <a:gd name="connsiteX405-8171" fmla="*/ 404499 w 6006665"/>
                        <a:gd name="connsiteY405-8172" fmla="*/ 2747409 h 3006470"/>
                        <a:gd name="connsiteX406-8173" fmla="*/ 388591 w 6006665"/>
                        <a:gd name="connsiteY406-8174" fmla="*/ 2731502 h 3006470"/>
                        <a:gd name="connsiteX407-8175" fmla="*/ 440858 w 6006665"/>
                        <a:gd name="connsiteY407-8176" fmla="*/ 2704232 h 3006470"/>
                        <a:gd name="connsiteX408-8177" fmla="*/ 440858 w 6006665"/>
                        <a:gd name="connsiteY408-8178" fmla="*/ 2701176 h 3006470"/>
                        <a:gd name="connsiteX409-8179" fmla="*/ 416406 w 6006665"/>
                        <a:gd name="connsiteY409-8180" fmla="*/ 2704232 h 3006470"/>
                        <a:gd name="connsiteX410-8181" fmla="*/ 416406 w 6006665"/>
                        <a:gd name="connsiteY410-8182" fmla="*/ 2702744 h 3006470"/>
                        <a:gd name="connsiteX411-8183" fmla="*/ 404499 w 6006665"/>
                        <a:gd name="connsiteY411-8184" fmla="*/ 2704232 h 3006470"/>
                        <a:gd name="connsiteX412-8185" fmla="*/ 404499 w 6006665"/>
                        <a:gd name="connsiteY412-8186" fmla="*/ 2683780 h 3006470"/>
                        <a:gd name="connsiteX413-8187" fmla="*/ 424951 w 6006665"/>
                        <a:gd name="connsiteY413-8188" fmla="*/ 2667873 h 3006470"/>
                        <a:gd name="connsiteX414-8189" fmla="*/ 463583 w 6006665"/>
                        <a:gd name="connsiteY414-8190" fmla="*/ 2661056 h 3006470"/>
                        <a:gd name="connsiteX415-8191" fmla="*/ 468128 w 6006665"/>
                        <a:gd name="connsiteY415-8192" fmla="*/ 2645148 h 3006470"/>
                        <a:gd name="connsiteX416-8193" fmla="*/ 456765 w 6006665"/>
                        <a:gd name="connsiteY416-8194" fmla="*/ 2613334 h 3006470"/>
                        <a:gd name="connsiteX417-8195" fmla="*/ 474945 w 6006665"/>
                        <a:gd name="connsiteY417-8196" fmla="*/ 2586064 h 3006470"/>
                        <a:gd name="connsiteX418-8197" fmla="*/ 474945 w 6006665"/>
                        <a:gd name="connsiteY418-8198" fmla="*/ 2565612 h 3006470"/>
                        <a:gd name="connsiteX419-8199" fmla="*/ 420406 w 6006665"/>
                        <a:gd name="connsiteY419-8200" fmla="*/ 2547432 h 3006470"/>
                        <a:gd name="connsiteX420-8201" fmla="*/ 409588 w 6006665"/>
                        <a:gd name="connsiteY420-8202" fmla="*/ 2547432 h 3006470"/>
                        <a:gd name="connsiteX421-8203" fmla="*/ 397681 w 6006665"/>
                        <a:gd name="connsiteY421-8204" fmla="*/ 2547432 h 3006470"/>
                        <a:gd name="connsiteX422-8205" fmla="*/ 379485 w 6006665"/>
                        <a:gd name="connsiteY422-8206" fmla="*/ 2525193 h 3006470"/>
                        <a:gd name="connsiteX423-8207" fmla="*/ 357322 w 6006665"/>
                        <a:gd name="connsiteY423-8208" fmla="*/ 2531525 h 3006470"/>
                        <a:gd name="connsiteX424-8209" fmla="*/ 352842 w 6006665"/>
                        <a:gd name="connsiteY424-8210" fmla="*/ 2529403 h 3006470"/>
                        <a:gd name="connsiteX425-8211" fmla="*/ 345415 w 6006665"/>
                        <a:gd name="connsiteY425-8212" fmla="*/ 2531525 h 3006470"/>
                        <a:gd name="connsiteX426-8213" fmla="*/ 302238 w 6006665"/>
                        <a:gd name="connsiteY426-8214" fmla="*/ 2511073 h 3006470"/>
                        <a:gd name="connsiteX427-8215" fmla="*/ 302238 w 6006665"/>
                        <a:gd name="connsiteY427-8216" fmla="*/ 2499711 h 3006470"/>
                        <a:gd name="connsiteX428-8217" fmla="*/ 286331 w 6006665"/>
                        <a:gd name="connsiteY428-8218" fmla="*/ 2472441 h 3006470"/>
                        <a:gd name="connsiteX429-8219" fmla="*/ 270968 w 6006665"/>
                        <a:gd name="connsiteY429-8220" fmla="*/ 2472441 h 3006470"/>
                        <a:gd name="connsiteX430-8221" fmla="*/ 259061 w 6006665"/>
                        <a:gd name="connsiteY430-8222" fmla="*/ 2472441 h 3006470"/>
                        <a:gd name="connsiteX431-8223" fmla="*/ 254516 w 6006665"/>
                        <a:gd name="connsiteY431-8224" fmla="*/ 2456534 h 3006470"/>
                        <a:gd name="connsiteX432-8225" fmla="*/ 263606 w 6006665"/>
                        <a:gd name="connsiteY432-8226" fmla="*/ 2440627 h 3006470"/>
                        <a:gd name="connsiteX433-8227" fmla="*/ 243991 w 6006665"/>
                        <a:gd name="connsiteY433-8228" fmla="*/ 2410114 h 3006470"/>
                        <a:gd name="connsiteX434-8229" fmla="*/ 216429 w 6006665"/>
                        <a:gd name="connsiteY434-8230" fmla="*/ 2413357 h 3006470"/>
                        <a:gd name="connsiteX435-8231" fmla="*/ 212956 w 6006665"/>
                        <a:gd name="connsiteY435-8232" fmla="*/ 2412365 h 3006470"/>
                        <a:gd name="connsiteX436-8233" fmla="*/ 204522 w 6006665"/>
                        <a:gd name="connsiteY436-8234" fmla="*/ 2413357 h 3006470"/>
                        <a:gd name="connsiteX437-8235" fmla="*/ 199623 w 6006665"/>
                        <a:gd name="connsiteY437-8236" fmla="*/ 2411957 h 3006470"/>
                        <a:gd name="connsiteX438-8237" fmla="*/ 195977 w 6006665"/>
                        <a:gd name="connsiteY438-8238" fmla="*/ 2424719 h 3006470"/>
                        <a:gd name="connsiteX439-8239" fmla="*/ 184968 w 6006665"/>
                        <a:gd name="connsiteY439-8240" fmla="*/ 2421574 h 3006470"/>
                        <a:gd name="connsiteX440-8241" fmla="*/ 184070 w 6006665"/>
                        <a:gd name="connsiteY440-8242" fmla="*/ 2424719 h 3006470"/>
                        <a:gd name="connsiteX441-8243" fmla="*/ 168163 w 6006665"/>
                        <a:gd name="connsiteY441-8244" fmla="*/ 2420184 h 3006470"/>
                        <a:gd name="connsiteX442-8245" fmla="*/ 156800 w 6006665"/>
                        <a:gd name="connsiteY442-8246" fmla="*/ 2381542 h 3006470"/>
                        <a:gd name="connsiteX443-8247" fmla="*/ 152255 w 6006665"/>
                        <a:gd name="connsiteY443-8248" fmla="*/ 2365635 h 3006470"/>
                        <a:gd name="connsiteX444-8249" fmla="*/ 156800 w 6006665"/>
                        <a:gd name="connsiteY444-8250" fmla="*/ 2361090 h 3006470"/>
                        <a:gd name="connsiteX445-8251" fmla="*/ 168707 w 6006665"/>
                        <a:gd name="connsiteY445-8252" fmla="*/ 2361090 h 3006470"/>
                        <a:gd name="connsiteX446-8253" fmla="*/ 188615 w 6006665"/>
                        <a:gd name="connsiteY446-8254" fmla="*/ 2361090 h 3006470"/>
                        <a:gd name="connsiteX447-8255" fmla="*/ 199977 w 6006665"/>
                        <a:gd name="connsiteY447-8256" fmla="*/ 2349728 h 3006470"/>
                        <a:gd name="connsiteX448-8257" fmla="*/ 188615 w 6006665"/>
                        <a:gd name="connsiteY448-8258" fmla="*/ 2327003 h 3006470"/>
                        <a:gd name="connsiteX449-8259" fmla="*/ 168163 w 6006665"/>
                        <a:gd name="connsiteY449-8260" fmla="*/ 2317914 h 3006470"/>
                        <a:gd name="connsiteX450-8261" fmla="*/ 168163 w 6006665"/>
                        <a:gd name="connsiteY450-8262" fmla="*/ 2311096 h 3006470"/>
                        <a:gd name="connsiteX451-8263" fmla="*/ 152255 w 6006665"/>
                        <a:gd name="connsiteY451-8264" fmla="*/ 2295189 h 3006470"/>
                        <a:gd name="connsiteX452-8265" fmla="*/ 129531 w 6006665"/>
                        <a:gd name="connsiteY452-8266" fmla="*/ 2258829 h 3006470"/>
                        <a:gd name="connsiteX453-8267" fmla="*/ 140893 w 6006665"/>
                        <a:gd name="connsiteY453-8268" fmla="*/ 2236105 h 3006470"/>
                        <a:gd name="connsiteX454-8269" fmla="*/ 136348 w 6006665"/>
                        <a:gd name="connsiteY454-8270" fmla="*/ 2208835 h 3006470"/>
                        <a:gd name="connsiteX455-8271" fmla="*/ 103789 w 6006665"/>
                        <a:gd name="connsiteY455-8272" fmla="*/ 2195428 h 3006470"/>
                        <a:gd name="connsiteX456-8273" fmla="*/ 93716 w 6006665"/>
                        <a:gd name="connsiteY456-8274" fmla="*/ 2199745 h 3006470"/>
                        <a:gd name="connsiteX457-8275" fmla="*/ 91868 w 6006665"/>
                        <a:gd name="connsiteY457-8276" fmla="*/ 2195434 h 3006470"/>
                        <a:gd name="connsiteX458-8277" fmla="*/ 81809 w 6006665"/>
                        <a:gd name="connsiteY458-8278" fmla="*/ 2199745 h 3006470"/>
                        <a:gd name="connsiteX459-8279" fmla="*/ 74992 w 6006665"/>
                        <a:gd name="connsiteY459-8280" fmla="*/ 2183838 h 3006470"/>
                        <a:gd name="connsiteX460-8281" fmla="*/ 34087 w 6006665"/>
                        <a:gd name="connsiteY460-8282" fmla="*/ 2172476 h 3006470"/>
                        <a:gd name="connsiteX461-8283" fmla="*/ 22725 w 6006665"/>
                        <a:gd name="connsiteY461-8284" fmla="*/ 2129299 h 3006470"/>
                        <a:gd name="connsiteX462-8285" fmla="*/ 22725 w 6006665"/>
                        <a:gd name="connsiteY462-8286" fmla="*/ 2097484 h 3006470"/>
                        <a:gd name="connsiteX463-8287" fmla="*/ 0 w 6006665"/>
                        <a:gd name="connsiteY463-8288" fmla="*/ 2081577 h 3006470"/>
                        <a:gd name="connsiteX464-8289" fmla="*/ 15907 w 6006665"/>
                        <a:gd name="connsiteY464-8290" fmla="*/ 2058853 h 3006470"/>
                        <a:gd name="connsiteX465-8291" fmla="*/ 6818 w 6006665"/>
                        <a:gd name="connsiteY465-8292" fmla="*/ 1995224 h 3006470"/>
                        <a:gd name="connsiteX466-8293" fmla="*/ 34087 w 6006665"/>
                        <a:gd name="connsiteY466-8294" fmla="*/ 1952047 h 3006470"/>
                        <a:gd name="connsiteX467-8295" fmla="*/ 27270 w 6006665"/>
                        <a:gd name="connsiteY467-8296" fmla="*/ 1940685 h 3006470"/>
                        <a:gd name="connsiteX468-8297" fmla="*/ 70447 w 6006665"/>
                        <a:gd name="connsiteY468-8298" fmla="*/ 1902053 h 3006470"/>
                        <a:gd name="connsiteX469-8299" fmla="*/ 27270 w 6006665"/>
                        <a:gd name="connsiteY469-8300" fmla="*/ 1865693 h 3006470"/>
                        <a:gd name="connsiteX470-8301" fmla="*/ 109078 w 6006665"/>
                        <a:gd name="connsiteY470-8302" fmla="*/ 1767977 h 3006470"/>
                        <a:gd name="connsiteX471-8303" fmla="*/ 145438 w 6006665"/>
                        <a:gd name="connsiteY471-8304" fmla="*/ 1724800 h 3006470"/>
                        <a:gd name="connsiteX472-8305" fmla="*/ 156800 w 6006665"/>
                        <a:gd name="connsiteY472-8306" fmla="*/ 1681624 h 3006470"/>
                        <a:gd name="connsiteX473-8307" fmla="*/ 102261 w 6006665"/>
                        <a:gd name="connsiteY473-8308" fmla="*/ 1629357 h 3006470"/>
                        <a:gd name="connsiteX474-8309" fmla="*/ 118168 w 6006665"/>
                        <a:gd name="connsiteY474-8310" fmla="*/ 1574818 h 3006470"/>
                        <a:gd name="connsiteX475-8311" fmla="*/ 86354 w 6006665"/>
                        <a:gd name="connsiteY475-8312" fmla="*/ 1511189 h 3006470"/>
                        <a:gd name="connsiteX476-8313" fmla="*/ 109078 w 6006665"/>
                        <a:gd name="connsiteY476-8314" fmla="*/ 1436197 h 3006470"/>
                        <a:gd name="connsiteX477-8315" fmla="*/ 70447 w 6006665"/>
                        <a:gd name="connsiteY477-8316" fmla="*/ 1333936 h 3006470"/>
                        <a:gd name="connsiteX478-8317" fmla="*/ 102261 w 6006665"/>
                        <a:gd name="connsiteY478-8318" fmla="*/ 1263490 h 3006470"/>
                        <a:gd name="connsiteX479-8319" fmla="*/ 43177 w 6006665"/>
                        <a:gd name="connsiteY479-8320" fmla="*/ 1197589 h 3006470"/>
                        <a:gd name="connsiteX480-8321" fmla="*/ 49994 w 6006665"/>
                        <a:gd name="connsiteY480-8322" fmla="*/ 1122597 h 3006470"/>
                        <a:gd name="connsiteX481-8323" fmla="*/ 81809 w 6006665"/>
                        <a:gd name="connsiteY481-8324" fmla="*/ 1118052 h 3006470"/>
                        <a:gd name="connsiteX482-8325" fmla="*/ 145438 w 6006665"/>
                        <a:gd name="connsiteY482-8326" fmla="*/ 1074876 h 3006470"/>
                        <a:gd name="connsiteX483-8327" fmla="*/ 184070 w 6006665"/>
                        <a:gd name="connsiteY483-8328" fmla="*/ 1036244 h 3006470"/>
                        <a:gd name="connsiteX484-8329" fmla="*/ 189699 w 6006665"/>
                        <a:gd name="connsiteY484-8330" fmla="*/ 1042522 h 3006470"/>
                        <a:gd name="connsiteX485-8331" fmla="*/ 195977 w 6006665"/>
                        <a:gd name="connsiteY485-8332" fmla="*/ 1036244 h 3006470"/>
                        <a:gd name="connsiteX486-8333" fmla="*/ 255061 w 6006665"/>
                        <a:gd name="connsiteY486-8334" fmla="*/ 1102145 h 3006470"/>
                        <a:gd name="connsiteX487-8335" fmla="*/ 350504 w 6006665"/>
                        <a:gd name="connsiteY487-8336" fmla="*/ 1122597 h 3006470"/>
                        <a:gd name="connsiteX488-8337" fmla="*/ 491397 w 6006665"/>
                        <a:gd name="connsiteY488-8338" fmla="*/ 1236221 h 3006470"/>
                        <a:gd name="connsiteX489-8339" fmla="*/ 523211 w 6006665"/>
                        <a:gd name="connsiteY489-8340" fmla="*/ 1283942 h 3006470"/>
                        <a:gd name="connsiteX490-8341" fmla="*/ 523211 w 6006665"/>
                        <a:gd name="connsiteY490-8342" fmla="*/ 1343026 h 3006470"/>
                        <a:gd name="connsiteX491-8343" fmla="*/ 486852 w 6006665"/>
                        <a:gd name="connsiteY491-8344" fmla="*/ 1397565 h 3006470"/>
                        <a:gd name="connsiteX492-8345" fmla="*/ 420951 w 6006665"/>
                        <a:gd name="connsiteY492-8346" fmla="*/ 1418018 h 3006470"/>
                        <a:gd name="connsiteX493-8347" fmla="*/ 415909 w 6006665"/>
                        <a:gd name="connsiteY493-8348" fmla="*/ 1415887 h 3006470"/>
                        <a:gd name="connsiteX494-8349" fmla="*/ 409044 w 6006665"/>
                        <a:gd name="connsiteY494-8350" fmla="*/ 1418018 h 3006470"/>
                        <a:gd name="connsiteX495-8351" fmla="*/ 252950 w 6006665"/>
                        <a:gd name="connsiteY495-8352" fmla="*/ 1352062 h 3006470"/>
                        <a:gd name="connsiteX496-8353" fmla="*/ 232336 w 6006665"/>
                        <a:gd name="connsiteY496-8354" fmla="*/ 1358934 h 3006470"/>
                        <a:gd name="connsiteX497-8355" fmla="*/ 291420 w 6006665"/>
                        <a:gd name="connsiteY497-8356" fmla="*/ 1429380 h 3006470"/>
                        <a:gd name="connsiteX498-8357" fmla="*/ 291420 w 6006665"/>
                        <a:gd name="connsiteY498-8358" fmla="*/ 1468012 h 3006470"/>
                        <a:gd name="connsiteX499-8359" fmla="*/ 298238 w 6006665"/>
                        <a:gd name="connsiteY499-8360" fmla="*/ 1554366 h 3006470"/>
                        <a:gd name="connsiteX500-8361" fmla="*/ 345959 w 6006665"/>
                        <a:gd name="connsiteY500-8362" fmla="*/ 1586180 h 3006470"/>
                        <a:gd name="connsiteX501-8363" fmla="*/ 362087 w 6006665"/>
                        <a:gd name="connsiteY501-8364" fmla="*/ 1595588 h 3006470"/>
                        <a:gd name="connsiteX502-8365" fmla="*/ 365867 w 6006665"/>
                        <a:gd name="connsiteY502-8366" fmla="*/ 1563455 h 3006470"/>
                        <a:gd name="connsiteX503-8367" fmla="*/ 345415 w 6006665"/>
                        <a:gd name="connsiteY503-8368" fmla="*/ 1527096 h 3006470"/>
                        <a:gd name="connsiteX504-8369" fmla="*/ 365867 w 6006665"/>
                        <a:gd name="connsiteY504-8370" fmla="*/ 1495281 h 3006470"/>
                        <a:gd name="connsiteX505-8371" fmla="*/ 374560 w 6006665"/>
                        <a:gd name="connsiteY505-8372" fmla="*/ 1500280 h 3006470"/>
                        <a:gd name="connsiteX506-8373" fmla="*/ 377774 w 6006665"/>
                        <a:gd name="connsiteY506-8374" fmla="*/ 1495281 h 3006470"/>
                        <a:gd name="connsiteX507-8375" fmla="*/ 461933 w 6006665"/>
                        <a:gd name="connsiteY507-8376" fmla="*/ 1543673 h 3006470"/>
                        <a:gd name="connsiteX508-8377" fmla="*/ 484035 w 6006665"/>
                        <a:gd name="connsiteY508-8378" fmla="*/ 1527096 h 3006470"/>
                        <a:gd name="connsiteX509-8379" fmla="*/ 463583 w 6006665"/>
                        <a:gd name="connsiteY509-8380" fmla="*/ 1461194 h 3006470"/>
                        <a:gd name="connsiteX510-8381" fmla="*/ 549936 w 6006665"/>
                        <a:gd name="connsiteY510-8382" fmla="*/ 1374841 h 3006470"/>
                        <a:gd name="connsiteX511-8383" fmla="*/ 559742 w 6006665"/>
                        <a:gd name="connsiteY511-8384" fmla="*/ 1376942 h 3006470"/>
                        <a:gd name="connsiteX512-8385" fmla="*/ 561843 w 6006665"/>
                        <a:gd name="connsiteY512-8386" fmla="*/ 1374841 h 3006470"/>
                        <a:gd name="connsiteX513-8387" fmla="*/ 593658 w 6006665"/>
                        <a:gd name="connsiteY513-8388" fmla="*/ 1381658 h 3006470"/>
                        <a:gd name="connsiteX514-8389" fmla="*/ 620945 w 6006665"/>
                        <a:gd name="connsiteY514-8390" fmla="*/ 1405535 h 3006470"/>
                        <a:gd name="connsiteX515-8391" fmla="*/ 640835 w 6006665"/>
                        <a:gd name="connsiteY515-8392" fmla="*/ 1349844 h 3006470"/>
                        <a:gd name="connsiteX516-8393" fmla="*/ 609020 w 6006665"/>
                        <a:gd name="connsiteY516-8394" fmla="*/ 1295305 h 3006470"/>
                        <a:gd name="connsiteX517-8395" fmla="*/ 624928 w 6006665"/>
                        <a:gd name="connsiteY517-8396" fmla="*/ 1236221 h 3006470"/>
                        <a:gd name="connsiteX518-8397" fmla="*/ 597658 w 6006665"/>
                        <a:gd name="connsiteY518-8398" fmla="*/ 1177136 h 3006470"/>
                        <a:gd name="connsiteX519-8399" fmla="*/ 611562 w 6006665"/>
                        <a:gd name="connsiteY519-8400" fmla="*/ 1181462 h 3006470"/>
                        <a:gd name="connsiteX520-8401" fmla="*/ 609565 w 6006665"/>
                        <a:gd name="connsiteY520-8402" fmla="*/ 1177136 h 3006470"/>
                        <a:gd name="connsiteX521-8403" fmla="*/ 711826 w 6006665"/>
                        <a:gd name="connsiteY521-8404" fmla="*/ 1208951 h 3006470"/>
                        <a:gd name="connsiteX522-8405" fmla="*/ 732278 w 6006665"/>
                        <a:gd name="connsiteY522-8406" fmla="*/ 1263490 h 3006470"/>
                        <a:gd name="connsiteX523-8407" fmla="*/ 684556 w 6006665"/>
                        <a:gd name="connsiteY523-8408" fmla="*/ 1274852 h 3006470"/>
                        <a:gd name="connsiteX524-8409" fmla="*/ 684556 w 6006665"/>
                        <a:gd name="connsiteY524-8410" fmla="*/ 1327119 h 3006470"/>
                        <a:gd name="connsiteX525-8411" fmla="*/ 713309 w 6006665"/>
                        <a:gd name="connsiteY525-8412" fmla="*/ 1355872 h 3006470"/>
                        <a:gd name="connsiteX526-8413" fmla="*/ 763548 w 6006665"/>
                        <a:gd name="connsiteY526-8414" fmla="*/ 1338481 h 3006470"/>
                        <a:gd name="connsiteX527-8415" fmla="*/ 770365 w 6006665"/>
                        <a:gd name="connsiteY527-8416" fmla="*/ 1279397 h 3006470"/>
                        <a:gd name="connsiteX528-8417" fmla="*/ 845357 w 6006665"/>
                        <a:gd name="connsiteY528-8418" fmla="*/ 1231676 h 3006470"/>
                        <a:gd name="connsiteX529-8419" fmla="*/ 972614 w 6006665"/>
                        <a:gd name="connsiteY529-8420" fmla="*/ 1145322 h 3006470"/>
                        <a:gd name="connsiteX530-8421" fmla="*/ 982566 w 6006665"/>
                        <a:gd name="connsiteY530-8422" fmla="*/ 1146649 h 3006470"/>
                        <a:gd name="connsiteX531-8423" fmla="*/ 984521 w 6006665"/>
                        <a:gd name="connsiteY531-8424" fmla="*/ 1145322 h 3006470"/>
                        <a:gd name="connsiteX532-8425" fmla="*/ 1018608 w 6006665"/>
                        <a:gd name="connsiteY532-8426" fmla="*/ 1149867 h 3006470"/>
                        <a:gd name="connsiteX533-8427" fmla="*/ 979977 w 6006665"/>
                        <a:gd name="connsiteY533-8428" fmla="*/ 1213496 h 3006470"/>
                        <a:gd name="connsiteX534-8429" fmla="*/ 1012666 w 6006665"/>
                        <a:gd name="connsiteY534-8430" fmla="*/ 1218657 h 3006470"/>
                        <a:gd name="connsiteX535-8431" fmla="*/ 1038516 w 6006665"/>
                        <a:gd name="connsiteY535-8432" fmla="*/ 1188499 h 3006470"/>
                        <a:gd name="connsiteX536-8433" fmla="*/ 1050423 w 6006665"/>
                        <a:gd name="connsiteY536-8434" fmla="*/ 1188499 h 3006470"/>
                        <a:gd name="connsiteX537-8435" fmla="*/ 1108962 w 6006665"/>
                        <a:gd name="connsiteY537-8436" fmla="*/ 1188499 h 3006470"/>
                        <a:gd name="connsiteX538-8437" fmla="*/ 1161229 w 6006665"/>
                        <a:gd name="connsiteY538-8438" fmla="*/ 1145322 h 3006470"/>
                        <a:gd name="connsiteX539-8439" fmla="*/ 1165711 w 6006665"/>
                        <a:gd name="connsiteY539-8440" fmla="*/ 1151456 h 3006470"/>
                        <a:gd name="connsiteX540-8441" fmla="*/ 1173136 w 6006665"/>
                        <a:gd name="connsiteY540-8442" fmla="*/ 1145322 h 3006470"/>
                        <a:gd name="connsiteX541-8443" fmla="*/ 1210035 w 6006665"/>
                        <a:gd name="connsiteY541-8444" fmla="*/ 1195815 h 3006470"/>
                        <a:gd name="connsiteX542-8445" fmla="*/ 1247583 w 6006665"/>
                        <a:gd name="connsiteY542-8446" fmla="*/ 1138505 h 3006470"/>
                        <a:gd name="connsiteX543-8447" fmla="*/ 1211223 w 6006665"/>
                        <a:gd name="connsiteY543-8448" fmla="*/ 1079421 h 3006470"/>
                        <a:gd name="connsiteX544-8449" fmla="*/ 1227130 w 6006665"/>
                        <a:gd name="connsiteY544-8450" fmla="*/ 1043061 h 3006470"/>
                        <a:gd name="connsiteX545-8451" fmla="*/ 1237665 w 6006665"/>
                        <a:gd name="connsiteY545-8452" fmla="*/ 1046199 h 3006470"/>
                        <a:gd name="connsiteX546-8453" fmla="*/ 1239037 w 6006665"/>
                        <a:gd name="connsiteY546-8454" fmla="*/ 1043061 h 3006470"/>
                        <a:gd name="connsiteX547-8455" fmla="*/ 1345843 w 6006665"/>
                        <a:gd name="connsiteY547-8456" fmla="*/ 1074876 h 3006470"/>
                        <a:gd name="connsiteX548-8457" fmla="*/ 1400382 w 6006665"/>
                        <a:gd name="connsiteY548-8458" fmla="*/ 1106690 h 3006470"/>
                        <a:gd name="connsiteX549-8459" fmla="*/ 1519756 w 6006665"/>
                        <a:gd name="connsiteY549-8460" fmla="*/ 1213274 h 3006470"/>
                        <a:gd name="connsiteX550-8461" fmla="*/ 1543003 w 6006665"/>
                        <a:gd name="connsiteY550-8462" fmla="*/ 1172592 h 3006470"/>
                        <a:gd name="connsiteX551-8463" fmla="*/ 1506643 w 6006665"/>
                        <a:gd name="connsiteY551-8464" fmla="*/ 1118052 h 3006470"/>
                        <a:gd name="connsiteX552-8465" fmla="*/ 1506643 w 6006665"/>
                        <a:gd name="connsiteY552-8466" fmla="*/ 1095328 h 3006470"/>
                        <a:gd name="connsiteX553-8467" fmla="*/ 1463467 w 6006665"/>
                        <a:gd name="connsiteY553-8468" fmla="*/ 1086238 h 3006470"/>
                        <a:gd name="connsiteX554-8469" fmla="*/ 1472556 w 6006665"/>
                        <a:gd name="connsiteY554-8470" fmla="*/ 1036244 h 3006470"/>
                        <a:gd name="connsiteX555-8471" fmla="*/ 1452104 w 6006665"/>
                        <a:gd name="connsiteY555-8472" fmla="*/ 949890 h 3006470"/>
                        <a:gd name="connsiteX556-8473" fmla="*/ 1452104 w 6006665"/>
                        <a:gd name="connsiteY556-8474" fmla="*/ 913531 h 3006470"/>
                        <a:gd name="connsiteX557-8475" fmla="*/ 1522551 w 6006665"/>
                        <a:gd name="connsiteY557-8476" fmla="*/ 811270 h 3006470"/>
                        <a:gd name="connsiteX558-8477" fmla="*/ 1543003 w 6006665"/>
                        <a:gd name="connsiteY558-8478" fmla="*/ 697647 h 3006470"/>
                        <a:gd name="connsiteX559-8479" fmla="*/ 1570272 w 6006665"/>
                        <a:gd name="connsiteY559-8480" fmla="*/ 677194 h 3006470"/>
                        <a:gd name="connsiteX560-8481" fmla="*/ 1578688 w 6006665"/>
                        <a:gd name="connsiteY560-8482" fmla="*/ 679813 h 3006470"/>
                        <a:gd name="connsiteX561-8483" fmla="*/ 1582179 w 6006665"/>
                        <a:gd name="connsiteY561-8484" fmla="*/ 677194 h 3006470"/>
                        <a:gd name="connsiteX562-8485" fmla="*/ 1723072 w 6006665"/>
                        <a:gd name="connsiteY562-8486" fmla="*/ 1193044 h 3006470"/>
                        <a:gd name="connsiteX563-8487" fmla="*/ 1704892 w 6006665"/>
                        <a:gd name="connsiteY563-8488" fmla="*/ 1256673 h 3006470"/>
                        <a:gd name="connsiteX564-8489" fmla="*/ 1636718 w 6006665"/>
                        <a:gd name="connsiteY564-8490" fmla="*/ 1393021 h 3006470"/>
                        <a:gd name="connsiteX565-8491" fmla="*/ 1662494 w 6006665"/>
                        <a:gd name="connsiteY565-8492" fmla="*/ 1399465 h 3006470"/>
                        <a:gd name="connsiteX566-8493" fmla="*/ 1677078 w 6006665"/>
                        <a:gd name="connsiteY566-8494" fmla="*/ 1370296 h 3006470"/>
                        <a:gd name="connsiteX567-8495" fmla="*/ 1720255 w 6006665"/>
                        <a:gd name="connsiteY567-8496" fmla="*/ 1349844 h 3006470"/>
                        <a:gd name="connsiteX568-8497" fmla="*/ 1731617 w 6006665"/>
                        <a:gd name="connsiteY568-8498" fmla="*/ 1299850 h 3006470"/>
                        <a:gd name="connsiteX569-8499" fmla="*/ 1758887 w 6006665"/>
                        <a:gd name="connsiteY569-8500" fmla="*/ 1256673 h 3006470"/>
                        <a:gd name="connsiteX570-8501" fmla="*/ 1736162 w 6006665"/>
                        <a:gd name="connsiteY570-8502" fmla="*/ 1197589 h 3006470"/>
                        <a:gd name="connsiteX571-8503" fmla="*/ 1758887 w 6006665"/>
                        <a:gd name="connsiteY571-8504" fmla="*/ 1133960 h 3006470"/>
                        <a:gd name="connsiteX572-8505" fmla="*/ 1704347 w 6006665"/>
                        <a:gd name="connsiteY572-8506" fmla="*/ 1070331 h 3006470"/>
                        <a:gd name="connsiteX573-8507" fmla="*/ 1736162 w 6006665"/>
                        <a:gd name="connsiteY573-8508" fmla="*/ 961252 h 3006470"/>
                        <a:gd name="connsiteX574-8509" fmla="*/ 1688440 w 6006665"/>
                        <a:gd name="connsiteY574-8510" fmla="*/ 865809 h 3006470"/>
                        <a:gd name="connsiteX575-8511" fmla="*/ 1752069 w 6006665"/>
                        <a:gd name="connsiteY575-8512" fmla="*/ 788545 h 3006470"/>
                        <a:gd name="connsiteX576-8513" fmla="*/ 1747524 w 6006665"/>
                        <a:gd name="connsiteY576-8514" fmla="*/ 704464 h 3006470"/>
                        <a:gd name="connsiteX577-8515" fmla="*/ 1763431 w 6006665"/>
                        <a:gd name="connsiteY577-8516" fmla="*/ 697647 h 3006470"/>
                        <a:gd name="connsiteX578-8517" fmla="*/ 1764877 w 6006665"/>
                        <a:gd name="connsiteY578-8518" fmla="*/ 702130 h 3006470"/>
                        <a:gd name="connsiteX579-8519" fmla="*/ 1775339 w 6006665"/>
                        <a:gd name="connsiteY579-8520" fmla="*/ 697647 h 3006470"/>
                        <a:gd name="connsiteX580-8521" fmla="*/ 1798063 w 6006665"/>
                        <a:gd name="connsiteY580-8522" fmla="*/ 768093 h 3006470"/>
                        <a:gd name="connsiteX581-8523" fmla="*/ 1791454 w 6006665"/>
                        <a:gd name="connsiteY581-8524" fmla="*/ 815304 h 3006470"/>
                        <a:gd name="connsiteX582-8525" fmla="*/ 1854330 w 6006665"/>
                        <a:gd name="connsiteY582-8526" fmla="*/ 772638 h 3006470"/>
                        <a:gd name="connsiteX583-8527" fmla="*/ 1931594 w 6006665"/>
                        <a:gd name="connsiteY583-8528" fmla="*/ 763548 h 3006470"/>
                        <a:gd name="connsiteX584-8529" fmla="*/ 1932772 w 6006665"/>
                        <a:gd name="connsiteY584-8530" fmla="*/ 764810 h 3006470"/>
                        <a:gd name="connsiteX585-8531" fmla="*/ 1943501 w 6006665"/>
                        <a:gd name="connsiteY585-8532" fmla="*/ 763548 h 3006470"/>
                        <a:gd name="connsiteX586-8533" fmla="*/ 1988608 w 6006665"/>
                        <a:gd name="connsiteY586-8534" fmla="*/ 811877 h 3006470"/>
                        <a:gd name="connsiteX587-8535" fmla="*/ 1963408 w 6006665"/>
                        <a:gd name="connsiteY587-8536" fmla="*/ 736278 h 3006470"/>
                        <a:gd name="connsiteX588-8537" fmla="*/ 1963408 w 6006665"/>
                        <a:gd name="connsiteY588-8538" fmla="*/ 595386 h 3006470"/>
                        <a:gd name="connsiteX589-8539" fmla="*/ 2027037 w 6006665"/>
                        <a:gd name="connsiteY589-8540" fmla="*/ 574934 h 3006470"/>
                        <a:gd name="connsiteX590-8541" fmla="*/ 2037269 w 6006665"/>
                        <a:gd name="connsiteY590-8542" fmla="*/ 575472 h 3006470"/>
                        <a:gd name="connsiteX591-8543" fmla="*/ 2038944 w 6006665"/>
                        <a:gd name="connsiteY591-8544" fmla="*/ 574934 h 3006470"/>
                        <a:gd name="connsiteX592-8545" fmla="*/ 2115414 w 6006665"/>
                        <a:gd name="connsiteY592-8546" fmla="*/ 578958 h 3006470"/>
                        <a:gd name="connsiteX593-8547" fmla="*/ 2192927 w 6006665"/>
                        <a:gd name="connsiteY593-8548" fmla="*/ 559026 h 3006470"/>
                        <a:gd name="connsiteX594-8549" fmla="*/ 2167930 w 6006665"/>
                        <a:gd name="connsiteY594-8550" fmla="*/ 493125 h 3006470"/>
                        <a:gd name="connsiteX595-8551" fmla="*/ 2204289 w 6006665"/>
                        <a:gd name="connsiteY595-8552" fmla="*/ 402226 h 3006470"/>
                        <a:gd name="connsiteX596-8553" fmla="*/ 2247466 w 6006665"/>
                        <a:gd name="connsiteY596-8554" fmla="*/ 397681 h 3006470"/>
                        <a:gd name="connsiteX597-8555" fmla="*/ 2317913 w 6006665"/>
                        <a:gd name="connsiteY597-8556" fmla="*/ 322690 h 3006470"/>
                        <a:gd name="connsiteX598-8557" fmla="*/ 2420183 w 6006665"/>
                        <a:gd name="connsiteY598-8558" fmla="*/ 304510 h 3006470"/>
                        <a:gd name="connsiteX599-8559" fmla="*/ 2429263 w 6006665"/>
                        <a:gd name="connsiteY599-8560" fmla="*/ 263606 h 3006470"/>
                        <a:gd name="connsiteX600-8561" fmla="*/ 2526979 w 6006665"/>
                        <a:gd name="connsiteY600-8562" fmla="*/ 252244 h 3006470"/>
                        <a:gd name="connsiteX601-8563" fmla="*/ 2528058 w 6006665"/>
                        <a:gd name="connsiteY601-8564" fmla="*/ 253503 h 3006470"/>
                        <a:gd name="connsiteX602-8565" fmla="*/ 2538886 w 6006665"/>
                        <a:gd name="connsiteY602-8566" fmla="*/ 252244 h 3006470"/>
                        <a:gd name="connsiteX603-8567" fmla="*/ 2560820 w 6006665"/>
                        <a:gd name="connsiteY603-8568" fmla="*/ 277833 h 3006470"/>
                        <a:gd name="connsiteX604-8569" fmla="*/ 2640602 w 6006665"/>
                        <a:gd name="connsiteY604-8570" fmla="*/ 202249 h 3006470"/>
                        <a:gd name="connsiteX605-8571" fmla="*/ 2652509 w 6006665"/>
                        <a:gd name="connsiteY605-8572" fmla="*/ 202249 h 3006470"/>
                        <a:gd name="connsiteX606-8573" fmla="*/ 2704231 w 6006665"/>
                        <a:gd name="connsiteY606-8574" fmla="*/ 202249 h 3006470"/>
                        <a:gd name="connsiteX607-8575" fmla="*/ 2715593 w 6006665"/>
                        <a:gd name="connsiteY607-8576" fmla="*/ 134075 h 3006470"/>
                        <a:gd name="connsiteX608-8577" fmla="*/ 2751953 w 6006665"/>
                        <a:gd name="connsiteY608-8578" fmla="*/ 68174 h 3006470"/>
                        <a:gd name="connsiteX609-8579" fmla="*/ 2838307 w 6006665"/>
                        <a:gd name="connsiteY609-8580" fmla="*/ 0 h 3006470"/>
                        <a:gd name="connsiteX0-8581" fmla="*/ 1791129 w 6006665"/>
                        <a:gd name="connsiteY0-8582" fmla="*/ 817622 h 3006470"/>
                        <a:gd name="connsiteX1-8583" fmla="*/ 1782156 w 6006665"/>
                        <a:gd name="connsiteY1-8584" fmla="*/ 881716 h 3006470"/>
                        <a:gd name="connsiteX2-8585" fmla="*/ 1809554 w 6006665"/>
                        <a:gd name="connsiteY2-8586" fmla="*/ 895415 h 3006470"/>
                        <a:gd name="connsiteX3-8587" fmla="*/ 1791129 w 6006665"/>
                        <a:gd name="connsiteY3-8588" fmla="*/ 817622 h 3006470"/>
                        <a:gd name="connsiteX4-8589" fmla="*/ 2838307 w 6006665"/>
                        <a:gd name="connsiteY4-8590" fmla="*/ 0 h 3006470"/>
                        <a:gd name="connsiteX5-8591" fmla="*/ 2844246 w 6006665"/>
                        <a:gd name="connsiteY5-8592" fmla="*/ 4711 h 3006470"/>
                        <a:gd name="connsiteX6-8593" fmla="*/ 2850213 w 6006665"/>
                        <a:gd name="connsiteY6-8594" fmla="*/ 0 h 3006470"/>
                        <a:gd name="connsiteX7-8595" fmla="*/ 2916115 w 6006665"/>
                        <a:gd name="connsiteY7-8596" fmla="*/ 52267 h 3006470"/>
                        <a:gd name="connsiteX8-8597" fmla="*/ 2861576 w 6006665"/>
                        <a:gd name="connsiteY8-8598" fmla="*/ 90899 h 3006470"/>
                        <a:gd name="connsiteX9-8599" fmla="*/ 2947929 w 6006665"/>
                        <a:gd name="connsiteY9-8600" fmla="*/ 118168 h 3006470"/>
                        <a:gd name="connsiteX10-8601" fmla="*/ 2957621 w 6006665"/>
                        <a:gd name="connsiteY10-8602" fmla="*/ 186006 h 3006470"/>
                        <a:gd name="connsiteX11-8603" fmla="*/ 2979199 w 6006665"/>
                        <a:gd name="connsiteY11-8604" fmla="*/ 161345 h 3006470"/>
                        <a:gd name="connsiteX12-8605" fmla="*/ 2991106 w 6006665"/>
                        <a:gd name="connsiteY12-8606" fmla="*/ 161345 h 3006470"/>
                        <a:gd name="connsiteX13-8607" fmla="*/ 3086005 w 6006665"/>
                        <a:gd name="connsiteY13-8608" fmla="*/ 161345 h 3006470"/>
                        <a:gd name="connsiteX14-8609" fmla="*/ 3097912 w 6006665"/>
                        <a:gd name="connsiteY14-8610" fmla="*/ 161345 h 3006470"/>
                        <a:gd name="connsiteX15-8611" fmla="*/ 3179721 w 6006665"/>
                        <a:gd name="connsiteY15-8612" fmla="*/ 236336 h 3006470"/>
                        <a:gd name="connsiteX16-8613" fmla="*/ 3211535 w 6006665"/>
                        <a:gd name="connsiteY16-8614" fmla="*/ 295420 h 3006470"/>
                        <a:gd name="connsiteX17-8615" fmla="*/ 3200173 w 6006665"/>
                        <a:gd name="connsiteY17-8616" fmla="*/ 370412 h 3006470"/>
                        <a:gd name="connsiteX18-8617" fmla="*/ 3161541 w 6006665"/>
                        <a:gd name="connsiteY18-8618" fmla="*/ 413589 h 3006470"/>
                        <a:gd name="connsiteX19-8619" fmla="*/ 3066097 w 6006665"/>
                        <a:gd name="connsiteY19-8620" fmla="*/ 488580 h 3006470"/>
                        <a:gd name="connsiteX20-8621" fmla="*/ 3034283 w 6006665"/>
                        <a:gd name="connsiteY20-8622" fmla="*/ 531757 h 3006470"/>
                        <a:gd name="connsiteX21-8623" fmla="*/ 3082005 w 6006665"/>
                        <a:gd name="connsiteY21-8624" fmla="*/ 547664 h 3006470"/>
                        <a:gd name="connsiteX22-8625" fmla="*/ 3129459 w 6006665"/>
                        <a:gd name="connsiteY22-8626" fmla="*/ 575345 h 3006470"/>
                        <a:gd name="connsiteX23-8627" fmla="*/ 3156451 w 6006665"/>
                        <a:gd name="connsiteY23-8628" fmla="*/ 552209 h 3006470"/>
                        <a:gd name="connsiteX24-8629" fmla="*/ 3158460 w 6006665"/>
                        <a:gd name="connsiteY24-8630" fmla="*/ 560693 h 3006470"/>
                        <a:gd name="connsiteX25-8631" fmla="*/ 3168359 w 6006665"/>
                        <a:gd name="connsiteY25-8632" fmla="*/ 552209 h 3006470"/>
                        <a:gd name="connsiteX26-8633" fmla="*/ 3184984 w 6006665"/>
                        <a:gd name="connsiteY26-8634" fmla="*/ 622402 h 3006470"/>
                        <a:gd name="connsiteX27-8635" fmla="*/ 3192811 w 6006665"/>
                        <a:gd name="connsiteY27-8636" fmla="*/ 606748 h 3006470"/>
                        <a:gd name="connsiteX28-8637" fmla="*/ 3251895 w 6006665"/>
                        <a:gd name="connsiteY28-8638" fmla="*/ 586296 h 3006470"/>
                        <a:gd name="connsiteX29-8639" fmla="*/ 3259833 w 6006665"/>
                        <a:gd name="connsiteY29-8640" fmla="*/ 587670 h 3006470"/>
                        <a:gd name="connsiteX30-8641" fmla="*/ 3263802 w 6006665"/>
                        <a:gd name="connsiteY30-8642" fmla="*/ 586296 h 3006470"/>
                        <a:gd name="connsiteX31-8643" fmla="*/ 3381970 w 6006665"/>
                        <a:gd name="connsiteY31-8644" fmla="*/ 606748 h 3006470"/>
                        <a:gd name="connsiteX32-8645" fmla="*/ 3388787 w 6006665"/>
                        <a:gd name="connsiteY32-8646" fmla="*/ 665832 h 3006470"/>
                        <a:gd name="connsiteX33-8647" fmla="*/ 3531529 w 6006665"/>
                        <a:gd name="connsiteY33-8648" fmla="*/ 686823 h 3006470"/>
                        <a:gd name="connsiteX34-8649" fmla="*/ 3538225 w 6006665"/>
                        <a:gd name="connsiteY34-8650" fmla="*/ 590841 h 3006470"/>
                        <a:gd name="connsiteX35-8651" fmla="*/ 3549910 w 6006665"/>
                        <a:gd name="connsiteY35-8652" fmla="*/ 594028 h 3006470"/>
                        <a:gd name="connsiteX36-8653" fmla="*/ 3550132 w 6006665"/>
                        <a:gd name="connsiteY36-8654" fmla="*/ 590841 h 3006470"/>
                        <a:gd name="connsiteX37-8655" fmla="*/ 3625123 w 6006665"/>
                        <a:gd name="connsiteY37-8656" fmla="*/ 611293 h 3006470"/>
                        <a:gd name="connsiteX38-8657" fmla="*/ 3672301 w 6006665"/>
                        <a:gd name="connsiteY38-8658" fmla="*/ 611293 h 3006470"/>
                        <a:gd name="connsiteX39-8659" fmla="*/ 3684207 w 6006665"/>
                        <a:gd name="connsiteY39-8660" fmla="*/ 611293 h 3006470"/>
                        <a:gd name="connsiteX40-8661" fmla="*/ 3743291 w 6006665"/>
                        <a:gd name="connsiteY40-8662" fmla="*/ 677194 h 3006470"/>
                        <a:gd name="connsiteX41-8663" fmla="*/ 3759199 w 6006665"/>
                        <a:gd name="connsiteY41-8664" fmla="*/ 756731 h 3006470"/>
                        <a:gd name="connsiteX42-8665" fmla="*/ 3738747 w 6006665"/>
                        <a:gd name="connsiteY42-8666" fmla="*/ 806725 h 3006470"/>
                        <a:gd name="connsiteX43-8667" fmla="*/ 3786469 w 6006665"/>
                        <a:gd name="connsiteY43-8668" fmla="*/ 897623 h 3006470"/>
                        <a:gd name="connsiteX44-8669" fmla="*/ 3835603 w 6006665"/>
                        <a:gd name="connsiteY44-8670" fmla="*/ 933529 h 3006470"/>
                        <a:gd name="connsiteX45-8671" fmla="*/ 3865460 w 6006665"/>
                        <a:gd name="connsiteY45-8672" fmla="*/ 822632 h 3006470"/>
                        <a:gd name="connsiteX46-8673" fmla="*/ 3875077 w 6006665"/>
                        <a:gd name="connsiteY46-8674" fmla="*/ 831139 h 3006470"/>
                        <a:gd name="connsiteX47-8675" fmla="*/ 3877367 w 6006665"/>
                        <a:gd name="connsiteY47-8676" fmla="*/ 822632 h 3006470"/>
                        <a:gd name="connsiteX48-8677" fmla="*/ 3932151 w 6006665"/>
                        <a:gd name="connsiteY48-8678" fmla="*/ 871095 h 3006470"/>
                        <a:gd name="connsiteX49-8679" fmla="*/ 3988173 w 6006665"/>
                        <a:gd name="connsiteY49-8680" fmla="*/ 843084 h 3006470"/>
                        <a:gd name="connsiteX50-8681" fmla="*/ 3993852 w 6006665"/>
                        <a:gd name="connsiteY50-8682" fmla="*/ 846199 h 3006470"/>
                        <a:gd name="connsiteX51-8683" fmla="*/ 4000080 w 6006665"/>
                        <a:gd name="connsiteY51-8684" fmla="*/ 843084 h 3006470"/>
                        <a:gd name="connsiteX52-8685" fmla="*/ 4062426 w 6006665"/>
                        <a:gd name="connsiteY52-8686" fmla="*/ 877274 h 3006470"/>
                        <a:gd name="connsiteX53-8687" fmla="*/ 4085889 w 6006665"/>
                        <a:gd name="connsiteY53-8688" fmla="*/ 849902 h 3006470"/>
                        <a:gd name="connsiteX54-8689" fmla="*/ 4095563 w 6006665"/>
                        <a:gd name="connsiteY54-8690" fmla="*/ 852506 h 3006470"/>
                        <a:gd name="connsiteX55-8691" fmla="*/ 4097796 w 6006665"/>
                        <a:gd name="connsiteY55-8692" fmla="*/ 849902 h 3006470"/>
                        <a:gd name="connsiteX56-8693" fmla="*/ 4144150 w 6006665"/>
                        <a:gd name="connsiteY56-8694" fmla="*/ 862382 h 3006470"/>
                        <a:gd name="connsiteX57-8695" fmla="*/ 4117703 w 6006665"/>
                        <a:gd name="connsiteY57-8696" fmla="*/ 752186 h 3006470"/>
                        <a:gd name="connsiteX58-8697" fmla="*/ 4165425 w 6006665"/>
                        <a:gd name="connsiteY58-8698" fmla="*/ 697647 h 3006470"/>
                        <a:gd name="connsiteX59-8699" fmla="*/ 4175231 w 6006665"/>
                        <a:gd name="connsiteY59-8700" fmla="*/ 700048 h 3006470"/>
                        <a:gd name="connsiteX60-8701" fmla="*/ 4177332 w 6006665"/>
                        <a:gd name="connsiteY60-8702" fmla="*/ 697647 h 3006470"/>
                        <a:gd name="connsiteX61-8703" fmla="*/ 4511384 w 6006665"/>
                        <a:gd name="connsiteY61-8704" fmla="*/ 779455 h 3006470"/>
                        <a:gd name="connsiteX62-8705" fmla="*/ 4543199 w 6006665"/>
                        <a:gd name="connsiteY62-8706" fmla="*/ 849902 h 3006470"/>
                        <a:gd name="connsiteX63-8707" fmla="*/ 4639242 w 6006665"/>
                        <a:gd name="connsiteY63-8708" fmla="*/ 932544 h 3006470"/>
                        <a:gd name="connsiteX64-8709" fmla="*/ 4774445 w 6006665"/>
                        <a:gd name="connsiteY64-8710" fmla="*/ 913531 h 3006470"/>
                        <a:gd name="connsiteX65-8711" fmla="*/ 4778496 w 6006665"/>
                        <a:gd name="connsiteY65-8712" fmla="*/ 914635 h 3006470"/>
                        <a:gd name="connsiteX66-8713" fmla="*/ 4786352 w 6006665"/>
                        <a:gd name="connsiteY66-8714" fmla="*/ 913531 h 3006470"/>
                        <a:gd name="connsiteX67-8715" fmla="*/ 4861343 w 6006665"/>
                        <a:gd name="connsiteY67-8716" fmla="*/ 933983 h 3006470"/>
                        <a:gd name="connsiteX68-8717" fmla="*/ 4893158 w 6006665"/>
                        <a:gd name="connsiteY68-8718" fmla="*/ 977160 h 3006470"/>
                        <a:gd name="connsiteX69-8719" fmla="*/ 4888613 w 6006665"/>
                        <a:gd name="connsiteY69-8720" fmla="*/ 1058968 h 3006470"/>
                        <a:gd name="connsiteX70-8721" fmla="*/ 4927677 w 6006665"/>
                        <a:gd name="connsiteY70-8722" fmla="*/ 1083640 h 3006470"/>
                        <a:gd name="connsiteX71-8723" fmla="*/ 4967605 w 6006665"/>
                        <a:gd name="connsiteY71-8724" fmla="*/ 1070331 h 3006470"/>
                        <a:gd name="connsiteX72-8725" fmla="*/ 5038051 w 6006665"/>
                        <a:gd name="connsiteY72-8726" fmla="*/ 1063513 h 3006470"/>
                        <a:gd name="connsiteX73-8727" fmla="*/ 5040730 w 6006665"/>
                        <a:gd name="connsiteY73-8728" fmla="*/ 1064406 h 3006470"/>
                        <a:gd name="connsiteX74-8729" fmla="*/ 5049958 w 6006665"/>
                        <a:gd name="connsiteY74-8730" fmla="*/ 1063513 h 3006470"/>
                        <a:gd name="connsiteX75-8731" fmla="*/ 5114249 w 6006665"/>
                        <a:gd name="connsiteY75-8732" fmla="*/ 1084944 h 3006470"/>
                        <a:gd name="connsiteX76-8733" fmla="*/ 5176671 w 6006665"/>
                        <a:gd name="connsiteY76-8734" fmla="*/ 1074876 h 3006470"/>
                        <a:gd name="connsiteX77-8735" fmla="*/ 5177801 w 6006665"/>
                        <a:gd name="connsiteY77-8736" fmla="*/ 1076614 h 3006470"/>
                        <a:gd name="connsiteX78-8737" fmla="*/ 5188578 w 6006665"/>
                        <a:gd name="connsiteY78-8738" fmla="*/ 1074876 h 3006470"/>
                        <a:gd name="connsiteX79-8739" fmla="*/ 5243719 w 6006665"/>
                        <a:gd name="connsiteY79-8740" fmla="*/ 1159707 h 3006470"/>
                        <a:gd name="connsiteX80-8741" fmla="*/ 5283477 w 6006665"/>
                        <a:gd name="connsiteY80-8742" fmla="*/ 1129415 h 3006470"/>
                        <a:gd name="connsiteX81-8743" fmla="*/ 5258480 w 6006665"/>
                        <a:gd name="connsiteY81-8744" fmla="*/ 1063513 h 3006470"/>
                        <a:gd name="connsiteX82-8745" fmla="*/ 5267570 w 6006665"/>
                        <a:gd name="connsiteY82-8746" fmla="*/ 1015792 h 3006470"/>
                        <a:gd name="connsiteX83-8747" fmla="*/ 5278896 w 6006665"/>
                        <a:gd name="connsiteY83-8748" fmla="*/ 1018841 h 3006470"/>
                        <a:gd name="connsiteX84-8749" fmla="*/ 5279477 w 6006665"/>
                        <a:gd name="connsiteY84-8750" fmla="*/ 1015792 h 3006470"/>
                        <a:gd name="connsiteX85-8751" fmla="*/ 5395510 w 6006665"/>
                        <a:gd name="connsiteY85-8752" fmla="*/ 1047031 h 3006470"/>
                        <a:gd name="connsiteX86-8753" fmla="*/ 5463001 w 6006665"/>
                        <a:gd name="connsiteY86-8754" fmla="*/ 1043061 h 3006470"/>
                        <a:gd name="connsiteX87-8755" fmla="*/ 5464386 w 6006665"/>
                        <a:gd name="connsiteY87-8756" fmla="*/ 1043680 h 3006470"/>
                        <a:gd name="connsiteX88-8757" fmla="*/ 5474909 w 6006665"/>
                        <a:gd name="connsiteY88-8758" fmla="*/ 1043061 h 3006470"/>
                        <a:gd name="connsiteX89-8759" fmla="*/ 5581715 w 6006665"/>
                        <a:gd name="connsiteY89-8760" fmla="*/ 1090783 h 3006470"/>
                        <a:gd name="connsiteX90-8761" fmla="*/ 5633981 w 6006665"/>
                        <a:gd name="connsiteY90-8762" fmla="*/ 1133960 h 3006470"/>
                        <a:gd name="connsiteX91-8763" fmla="*/ 5720335 w 6006665"/>
                        <a:gd name="connsiteY91-8764" fmla="*/ 1213496 h 3006470"/>
                        <a:gd name="connsiteX92-8765" fmla="*/ 5822595 w 6006665"/>
                        <a:gd name="connsiteY92-8766" fmla="*/ 1311212 h 3006470"/>
                        <a:gd name="connsiteX93-8767" fmla="*/ 5818051 w 6006665"/>
                        <a:gd name="connsiteY93-8768" fmla="*/ 1365751 h 3006470"/>
                        <a:gd name="connsiteX94-8769" fmla="*/ 5825679 w 6006665"/>
                        <a:gd name="connsiteY94-8770" fmla="*/ 1373379 h 3006470"/>
                        <a:gd name="connsiteX95-8771" fmla="*/ 5822051 w 6006665"/>
                        <a:gd name="connsiteY95-8772" fmla="*/ 1322574 h 3006470"/>
                        <a:gd name="connsiteX96-8773" fmla="*/ 5834092 w 6006665"/>
                        <a:gd name="connsiteY96-8774" fmla="*/ 1324447 h 3006470"/>
                        <a:gd name="connsiteX97-8775" fmla="*/ 5833958 w 6006665"/>
                        <a:gd name="connsiteY97-8776" fmla="*/ 1322574 h 3006470"/>
                        <a:gd name="connsiteX98-8777" fmla="*/ 5936219 w 6006665"/>
                        <a:gd name="connsiteY98-8778" fmla="*/ 1338481 h 3006470"/>
                        <a:gd name="connsiteX99-8779" fmla="*/ 6006665 w 6006665"/>
                        <a:gd name="connsiteY99-8780" fmla="*/ 1418018 h 3006470"/>
                        <a:gd name="connsiteX100-8781" fmla="*/ 5968033 w 6006665"/>
                        <a:gd name="connsiteY100-8782" fmla="*/ 1456650 h 3006470"/>
                        <a:gd name="connsiteX101-8783" fmla="*/ 5908949 w 6006665"/>
                        <a:gd name="connsiteY101-8784" fmla="*/ 1468012 h 3006470"/>
                        <a:gd name="connsiteX102-8785" fmla="*/ 5908949 w 6006665"/>
                        <a:gd name="connsiteY102-8786" fmla="*/ 1554366 h 3006470"/>
                        <a:gd name="connsiteX103-8787" fmla="*/ 5893042 w 6006665"/>
                        <a:gd name="connsiteY103-8788" fmla="*/ 1570273 h 3006470"/>
                        <a:gd name="connsiteX104-8789" fmla="*/ 5881135 w 6006665"/>
                        <a:gd name="connsiteY104-8790" fmla="*/ 1570273 h 3006470"/>
                        <a:gd name="connsiteX105-8791" fmla="*/ 5861227 w 6006665"/>
                        <a:gd name="connsiteY105-8792" fmla="*/ 1570273 h 3006470"/>
                        <a:gd name="connsiteX106-8793" fmla="*/ 5849321 w 6006665"/>
                        <a:gd name="connsiteY106-8794" fmla="*/ 1570273 h 3006470"/>
                        <a:gd name="connsiteX107-8795" fmla="*/ 5817506 w 6006665"/>
                        <a:gd name="connsiteY107-8796" fmla="*/ 1536186 h 3006470"/>
                        <a:gd name="connsiteX108-8797" fmla="*/ 5767511 w 6006665"/>
                        <a:gd name="connsiteY108-8798" fmla="*/ 1511189 h 3006470"/>
                        <a:gd name="connsiteX109-8799" fmla="*/ 5762967 w 6006665"/>
                        <a:gd name="connsiteY109-8800" fmla="*/ 1477102 h 3006470"/>
                        <a:gd name="connsiteX110-8801" fmla="*/ 5729132 w 6006665"/>
                        <a:gd name="connsiteY110-8802" fmla="*/ 1463170 h 3006470"/>
                        <a:gd name="connsiteX111-8803" fmla="*/ 5695337 w 6006665"/>
                        <a:gd name="connsiteY111-8804" fmla="*/ 1472557 h 3006470"/>
                        <a:gd name="connsiteX112-8805" fmla="*/ 5693366 w 6006665"/>
                        <a:gd name="connsiteY112-8806" fmla="*/ 1469797 h 3006470"/>
                        <a:gd name="connsiteX113-8807" fmla="*/ 5683431 w 6006665"/>
                        <a:gd name="connsiteY113-8808" fmla="*/ 1472557 h 3006470"/>
                        <a:gd name="connsiteX114-8809" fmla="*/ 5660706 w 6006665"/>
                        <a:gd name="connsiteY114-8810" fmla="*/ 1440742 h 3006470"/>
                        <a:gd name="connsiteX115-8811" fmla="*/ 5669644 w 6006665"/>
                        <a:gd name="connsiteY115-8812" fmla="*/ 1415717 h 3006470"/>
                        <a:gd name="connsiteX116-8813" fmla="*/ 5640799 w 6006665"/>
                        <a:gd name="connsiteY116-8814" fmla="*/ 1429380 h 3006470"/>
                        <a:gd name="connsiteX117-8815" fmla="*/ 5656705 w 6006665"/>
                        <a:gd name="connsiteY117-8816" fmla="*/ 1472557 h 3006470"/>
                        <a:gd name="connsiteX118-8817" fmla="*/ 5633981 w 6006665"/>
                        <a:gd name="connsiteY118-8818" fmla="*/ 1511189 h 3006470"/>
                        <a:gd name="connsiteX119-8819" fmla="*/ 5586259 w 6006665"/>
                        <a:gd name="connsiteY119-8820" fmla="*/ 1547548 h 3006470"/>
                        <a:gd name="connsiteX120-8821" fmla="*/ 5575676 w 6006665"/>
                        <a:gd name="connsiteY120-8822" fmla="*/ 1546540 h 3006470"/>
                        <a:gd name="connsiteX121-8823" fmla="*/ 5574353 w 6006665"/>
                        <a:gd name="connsiteY121-8824" fmla="*/ 1547548 h 3006470"/>
                        <a:gd name="connsiteX122-8825" fmla="*/ 5539436 w 6006665"/>
                        <a:gd name="connsiteY122-8826" fmla="*/ 1544223 h 3006470"/>
                        <a:gd name="connsiteX123-8827" fmla="*/ 5570352 w 6006665"/>
                        <a:gd name="connsiteY123-8828" fmla="*/ 1586180 h 3006470"/>
                        <a:gd name="connsiteX124-8829" fmla="*/ 5593077 w 6006665"/>
                        <a:gd name="connsiteY124-8830" fmla="*/ 1649809 h 3006470"/>
                        <a:gd name="connsiteX125-8831" fmla="*/ 5608984 w 6006665"/>
                        <a:gd name="connsiteY125-8832" fmla="*/ 1677079 h 3006470"/>
                        <a:gd name="connsiteX126-8833" fmla="*/ 5613529 w 6006665"/>
                        <a:gd name="connsiteY126-8834" fmla="*/ 1708893 h 3006470"/>
                        <a:gd name="connsiteX127-8835" fmla="*/ 5608984 w 6006665"/>
                        <a:gd name="connsiteY127-8836" fmla="*/ 1731618 h 3006470"/>
                        <a:gd name="connsiteX128-8837" fmla="*/ 5597799 w 6006665"/>
                        <a:gd name="connsiteY128-8838" fmla="*/ 1728009 h 3006470"/>
                        <a:gd name="connsiteX129-8839" fmla="*/ 5597077 w 6006665"/>
                        <a:gd name="connsiteY129-8840" fmla="*/ 1731618 h 3006470"/>
                        <a:gd name="connsiteX130-8841" fmla="*/ 5534271 w 6006665"/>
                        <a:gd name="connsiteY130-8842" fmla="*/ 1711358 h 3006470"/>
                        <a:gd name="connsiteX131-8843" fmla="*/ 5436277 w 6006665"/>
                        <a:gd name="connsiteY131-8844" fmla="*/ 1767977 h 3006470"/>
                        <a:gd name="connsiteX132-8845" fmla="*/ 5397645 w 6006665"/>
                        <a:gd name="connsiteY132-8846" fmla="*/ 1779340 h 3006470"/>
                        <a:gd name="connsiteX133-8847" fmla="*/ 5345378 w 6006665"/>
                        <a:gd name="connsiteY133-8848" fmla="*/ 1833879 h 3006470"/>
                        <a:gd name="connsiteX134-8849" fmla="*/ 5290839 w 6006665"/>
                        <a:gd name="connsiteY134-8850" fmla="*/ 1881600 h 3006470"/>
                        <a:gd name="connsiteX135-8851" fmla="*/ 5274932 w 6006665"/>
                        <a:gd name="connsiteY135-8852" fmla="*/ 1913415 h 3006470"/>
                        <a:gd name="connsiteX136-8853" fmla="*/ 5267238 w 6006665"/>
                        <a:gd name="connsiteY136-8854" fmla="*/ 1904988 h 3006470"/>
                        <a:gd name="connsiteX137-8855" fmla="*/ 5263025 w 6006665"/>
                        <a:gd name="connsiteY137-8856" fmla="*/ 1913415 h 3006470"/>
                        <a:gd name="connsiteX138-8857" fmla="*/ 5219538 w 6006665"/>
                        <a:gd name="connsiteY138-8858" fmla="*/ 1865787 h 3006470"/>
                        <a:gd name="connsiteX139-8859" fmla="*/ 5129494 w 6006665"/>
                        <a:gd name="connsiteY139-8860" fmla="*/ 1920232 h 3006470"/>
                        <a:gd name="connsiteX140-8861" fmla="*/ 5126389 w 6006665"/>
                        <a:gd name="connsiteY140-8862" fmla="*/ 1914910 h 3006470"/>
                        <a:gd name="connsiteX141-8863" fmla="*/ 5117587 w 6006665"/>
                        <a:gd name="connsiteY141-8864" fmla="*/ 1920232 h 3006470"/>
                        <a:gd name="connsiteX142-8865" fmla="*/ 5105544 w 6006665"/>
                        <a:gd name="connsiteY142-8866" fmla="*/ 1899586 h 3006470"/>
                        <a:gd name="connsiteX143-8867" fmla="*/ 5074955 w 6006665"/>
                        <a:gd name="connsiteY143-8868" fmla="*/ 1924777 h 3006470"/>
                        <a:gd name="connsiteX144-8869" fmla="*/ 5065718 w 6006665"/>
                        <a:gd name="connsiteY144-8870" fmla="*/ 1922578 h 3006470"/>
                        <a:gd name="connsiteX145-8871" fmla="*/ 5063048 w 6006665"/>
                        <a:gd name="connsiteY145-8872" fmla="*/ 1924777 h 3006470"/>
                        <a:gd name="connsiteX146-8873" fmla="*/ 5026594 w 6006665"/>
                        <a:gd name="connsiteY146-8874" fmla="*/ 1916098 h 3006470"/>
                        <a:gd name="connsiteX147-8875" fmla="*/ 5015871 w 6006665"/>
                        <a:gd name="connsiteY147-8876" fmla="*/ 1961137 h 3006470"/>
                        <a:gd name="connsiteX148-8877" fmla="*/ 4974967 w 6006665"/>
                        <a:gd name="connsiteY148-8878" fmla="*/ 2027038 h 3006470"/>
                        <a:gd name="connsiteX149-8879" fmla="*/ 4974967 w 6006665"/>
                        <a:gd name="connsiteY149-8880" fmla="*/ 2058853 h 3006470"/>
                        <a:gd name="connsiteX150-8881" fmla="*/ 5015871 w 6006665"/>
                        <a:gd name="connsiteY150-8882" fmla="*/ 2074760 h 3006470"/>
                        <a:gd name="connsiteX151-8883" fmla="*/ 5011326 w 6006665"/>
                        <a:gd name="connsiteY151-8884" fmla="*/ 2172476 h 3006470"/>
                        <a:gd name="connsiteX152-8885" fmla="*/ 4999419 w 6006665"/>
                        <a:gd name="connsiteY152-8886" fmla="*/ 2172476 h 3006470"/>
                        <a:gd name="connsiteX153-8887" fmla="*/ 4974967 w 6006665"/>
                        <a:gd name="connsiteY153-8888" fmla="*/ 2172476 h 3006470"/>
                        <a:gd name="connsiteX154-8889" fmla="*/ 4963605 w 6006665"/>
                        <a:gd name="connsiteY154-8890" fmla="*/ 2224742 h 3006470"/>
                        <a:gd name="connsiteX155-8891" fmla="*/ 4974967 w 6006665"/>
                        <a:gd name="connsiteY155-8892" fmla="*/ 2252012 h 3006470"/>
                        <a:gd name="connsiteX156-8893" fmla="*/ 4909065 w 6006665"/>
                        <a:gd name="connsiteY156-8894" fmla="*/ 2286099 h 3006470"/>
                        <a:gd name="connsiteX157-8895" fmla="*/ 4897703 w 6006665"/>
                        <a:gd name="connsiteY157-8896" fmla="*/ 2354273 h 3006470"/>
                        <a:gd name="connsiteX158-8897" fmla="*/ 4845437 w 6006665"/>
                        <a:gd name="connsiteY158-8898" fmla="*/ 2370180 h 3006470"/>
                        <a:gd name="connsiteX159-8899" fmla="*/ 4834074 w 6006665"/>
                        <a:gd name="connsiteY159-8900" fmla="*/ 2429264 h 3006470"/>
                        <a:gd name="connsiteX160-8901" fmla="*/ 4779535 w 6006665"/>
                        <a:gd name="connsiteY160-8902" fmla="*/ 2488348 h 3006470"/>
                        <a:gd name="connsiteX161-8903" fmla="*/ 4777225 w 6006665"/>
                        <a:gd name="connsiteY161-8904" fmla="*/ 2477952 h 3006470"/>
                        <a:gd name="connsiteX162-8905" fmla="*/ 4767628 w 6006665"/>
                        <a:gd name="connsiteY162-8906" fmla="*/ 2488348 h 3006470"/>
                        <a:gd name="connsiteX163-8907" fmla="*/ 4758538 w 6006665"/>
                        <a:gd name="connsiteY163-8908" fmla="*/ 2447444 h 3006470"/>
                        <a:gd name="connsiteX164-8909" fmla="*/ 4742631 w 6006665"/>
                        <a:gd name="connsiteY164-8910" fmla="*/ 2361090 h 3006470"/>
                        <a:gd name="connsiteX165-8911" fmla="*/ 4715361 w 6006665"/>
                        <a:gd name="connsiteY165-8912" fmla="*/ 2220198 h 3006470"/>
                        <a:gd name="connsiteX166-8913" fmla="*/ 4735813 w 6006665"/>
                        <a:gd name="connsiteY166-8914" fmla="*/ 2129299 h 3006470"/>
                        <a:gd name="connsiteX167-8915" fmla="*/ 4767628 w 6006665"/>
                        <a:gd name="connsiteY167-8916" fmla="*/ 2086122 h 3006470"/>
                        <a:gd name="connsiteX168-8917" fmla="*/ 4767628 w 6006665"/>
                        <a:gd name="connsiteY168-8918" fmla="*/ 2058853 h 3006470"/>
                        <a:gd name="connsiteX169-8919" fmla="*/ 4826712 w 6006665"/>
                        <a:gd name="connsiteY169-8920" fmla="*/ 2042945 h 3006470"/>
                        <a:gd name="connsiteX170-8921" fmla="*/ 4892613 w 6006665"/>
                        <a:gd name="connsiteY170-8922" fmla="*/ 1952047 h 3006470"/>
                        <a:gd name="connsiteX171-8923" fmla="*/ 4956243 w 6006665"/>
                        <a:gd name="connsiteY171-8924" fmla="*/ 1877056 h 3006470"/>
                        <a:gd name="connsiteX172-8925" fmla="*/ 5022143 w 6006665"/>
                        <a:gd name="connsiteY172-8926" fmla="*/ 1817971 h 3006470"/>
                        <a:gd name="connsiteX173-8927" fmla="*/ 5046694 w 6006665"/>
                        <a:gd name="connsiteY173-8928" fmla="*/ 1710844 h 3006470"/>
                        <a:gd name="connsiteX174-8929" fmla="*/ 5015871 w 6006665"/>
                        <a:gd name="connsiteY174-8930" fmla="*/ 1715711 h 3006470"/>
                        <a:gd name="connsiteX175-8931" fmla="*/ 4995419 w 6006665"/>
                        <a:gd name="connsiteY175-8932" fmla="*/ 1779340 h 3006470"/>
                        <a:gd name="connsiteX176-8933" fmla="*/ 4904521 w 6006665"/>
                        <a:gd name="connsiteY176-8934" fmla="*/ 1865693 h 3006470"/>
                        <a:gd name="connsiteX177-8935" fmla="*/ 4901708 w 6006665"/>
                        <a:gd name="connsiteY177-8936" fmla="*/ 1857053 h 3006470"/>
                        <a:gd name="connsiteX178-8937" fmla="*/ 4892613 w 6006665"/>
                        <a:gd name="connsiteY178-8938" fmla="*/ 1865693 h 3006470"/>
                        <a:gd name="connsiteX179-8939" fmla="*/ 4861835 w 6006665"/>
                        <a:gd name="connsiteY179-8940" fmla="*/ 1771159 h 3006470"/>
                        <a:gd name="connsiteX180-8941" fmla="*/ 4779535 w 6006665"/>
                        <a:gd name="connsiteY180-8942" fmla="*/ 1795247 h 3006470"/>
                        <a:gd name="connsiteX181-8943" fmla="*/ 4684091 w 6006665"/>
                        <a:gd name="connsiteY181-8944" fmla="*/ 1920232 h 3006470"/>
                        <a:gd name="connsiteX182-8945" fmla="*/ 4715906 w 6006665"/>
                        <a:gd name="connsiteY182-8946" fmla="*/ 1967954 h 3006470"/>
                        <a:gd name="connsiteX183-8947" fmla="*/ 4636369 w 6006665"/>
                        <a:gd name="connsiteY183-8948" fmla="*/ 1983861 h 3006470"/>
                        <a:gd name="connsiteX184-8949" fmla="*/ 4577285 w 6006665"/>
                        <a:gd name="connsiteY184-8950" fmla="*/ 1988406 h 3006470"/>
                        <a:gd name="connsiteX185-8951" fmla="*/ 4577373 w 6006665"/>
                        <a:gd name="connsiteY185-8952" fmla="*/ 1987484 h 3006470"/>
                        <a:gd name="connsiteX186-8953" fmla="*/ 4565379 w 6006665"/>
                        <a:gd name="connsiteY186-8954" fmla="*/ 1988406 h 3006470"/>
                        <a:gd name="connsiteX187-8955" fmla="*/ 4569923 w 6006665"/>
                        <a:gd name="connsiteY187-8956" fmla="*/ 1940685 h 3006470"/>
                        <a:gd name="connsiteX188-8957" fmla="*/ 4520081 w 6006665"/>
                        <a:gd name="connsiteY188-8958" fmla="*/ 1931099 h 3006470"/>
                        <a:gd name="connsiteX189-8959" fmla="*/ 4475025 w 6006665"/>
                        <a:gd name="connsiteY189-8960" fmla="*/ 1961137 h 3006470"/>
                        <a:gd name="connsiteX190-8961" fmla="*/ 4464394 w 6006665"/>
                        <a:gd name="connsiteY190-8962" fmla="*/ 1960286 h 3006470"/>
                        <a:gd name="connsiteX191-8963" fmla="*/ 4463118 w 6006665"/>
                        <a:gd name="connsiteY191-8964" fmla="*/ 1961137 h 3006470"/>
                        <a:gd name="connsiteX192-8965" fmla="*/ 4357637 w 6006665"/>
                        <a:gd name="connsiteY192-8966" fmla="*/ 1952698 h 3006470"/>
                        <a:gd name="connsiteX193-8967" fmla="*/ 4243233 w 6006665"/>
                        <a:gd name="connsiteY193-8968" fmla="*/ 1972499 h 3006470"/>
                        <a:gd name="connsiteX194-8969" fmla="*/ 4125065 w 6006665"/>
                        <a:gd name="connsiteY194-8970" fmla="*/ 2106574 h 3006470"/>
                        <a:gd name="connsiteX195-8971" fmla="*/ 3984173 w 6006665"/>
                        <a:gd name="connsiteY195-8972" fmla="*/ 2263374 h 3006470"/>
                        <a:gd name="connsiteX196-8973" fmla="*/ 4038712 w 6006665"/>
                        <a:gd name="connsiteY196-8974" fmla="*/ 2267919 h 3006470"/>
                        <a:gd name="connsiteX197-8975" fmla="*/ 4059164 w 6006665"/>
                        <a:gd name="connsiteY197-8976" fmla="*/ 2311096 h 3006470"/>
                        <a:gd name="connsiteX198-8977" fmla="*/ 4087782 w 6006665"/>
                        <a:gd name="connsiteY198-8978" fmla="*/ 2319513 h 3006470"/>
                        <a:gd name="connsiteX199-8979" fmla="*/ 4106341 w 6006665"/>
                        <a:gd name="connsiteY199-8980" fmla="*/ 2290644 h 3006470"/>
                        <a:gd name="connsiteX200-8981" fmla="*/ 4117411 w 6006665"/>
                        <a:gd name="connsiteY200-8982" fmla="*/ 2291946 h 3006470"/>
                        <a:gd name="connsiteX201-8983" fmla="*/ 4118248 w 6006665"/>
                        <a:gd name="connsiteY201-8984" fmla="*/ 2290644 h 3006470"/>
                        <a:gd name="connsiteX202-8985" fmla="*/ 4156880 w 6006665"/>
                        <a:gd name="connsiteY202-8986" fmla="*/ 2295189 h 3006470"/>
                        <a:gd name="connsiteX203-8987" fmla="*/ 4211419 w 6006665"/>
                        <a:gd name="connsiteY203-8988" fmla="*/ 2365635 h 3006470"/>
                        <a:gd name="connsiteX204-8989" fmla="*/ 4215964 w 6006665"/>
                        <a:gd name="connsiteY204-8990" fmla="*/ 2413357 h 3006470"/>
                        <a:gd name="connsiteX205-8991" fmla="*/ 4184149 w 6006665"/>
                        <a:gd name="connsiteY205-8992" fmla="*/ 2472441 h 3006470"/>
                        <a:gd name="connsiteX206-8993" fmla="*/ 4177332 w 6006665"/>
                        <a:gd name="connsiteY206-8994" fmla="*/ 2542887 h 3006470"/>
                        <a:gd name="connsiteX207-8995" fmla="*/ 4161425 w 6006665"/>
                        <a:gd name="connsiteY207-8996" fmla="*/ 2629241 h 3006470"/>
                        <a:gd name="connsiteX208-8997" fmla="*/ 4109158 w 6006665"/>
                        <a:gd name="connsiteY208-8998" fmla="*/ 2708777 h 3006470"/>
                        <a:gd name="connsiteX209-8999" fmla="*/ 4097796 w 6006665"/>
                        <a:gd name="connsiteY209-9000" fmla="*/ 2747409 h 3006470"/>
                        <a:gd name="connsiteX210-9001" fmla="*/ 4043257 w 6006665"/>
                        <a:gd name="connsiteY210-9002" fmla="*/ 2806493 h 3006470"/>
                        <a:gd name="connsiteX211-9003" fmla="*/ 3995535 w 6006665"/>
                        <a:gd name="connsiteY211-9004" fmla="*/ 2865577 h 3006470"/>
                        <a:gd name="connsiteX212-9005" fmla="*/ 3975083 w 6006665"/>
                        <a:gd name="connsiteY212-9006" fmla="*/ 2897392 h 3006470"/>
                        <a:gd name="connsiteX213-9007" fmla="*/ 3925089 w 6006665"/>
                        <a:gd name="connsiteY213-9008" fmla="*/ 2924661 h 3006470"/>
                        <a:gd name="connsiteX214-9009" fmla="*/ 3913182 w 6006665"/>
                        <a:gd name="connsiteY214-9010" fmla="*/ 2924661 h 3006470"/>
                        <a:gd name="connsiteX215-9011" fmla="*/ 3904637 w 6006665"/>
                        <a:gd name="connsiteY215-9012" fmla="*/ 2924661 h 3006470"/>
                        <a:gd name="connsiteX216-9013" fmla="*/ 3892729 w 6006665"/>
                        <a:gd name="connsiteY216-9014" fmla="*/ 2924661 h 3006470"/>
                        <a:gd name="connsiteX217-9015" fmla="*/ 3871063 w 6006665"/>
                        <a:gd name="connsiteY217-9016" fmla="*/ 2908412 h 3006470"/>
                        <a:gd name="connsiteX218-9017" fmla="*/ 3829645 w 6006665"/>
                        <a:gd name="connsiteY218-9018" fmla="*/ 2936024 h 3006470"/>
                        <a:gd name="connsiteX219-9019" fmla="*/ 3822828 w 6006665"/>
                        <a:gd name="connsiteY219-9020" fmla="*/ 2956476 h 3006470"/>
                        <a:gd name="connsiteX220-9021" fmla="*/ 3818283 w 6006665"/>
                        <a:gd name="connsiteY220-9022" fmla="*/ 2947386 h 3006470"/>
                        <a:gd name="connsiteX221-9023" fmla="*/ 3818283 w 6006665"/>
                        <a:gd name="connsiteY221-9024" fmla="*/ 2935660 h 3006470"/>
                        <a:gd name="connsiteX222-9025" fmla="*/ 3817738 w 6006665"/>
                        <a:gd name="connsiteY222-9026" fmla="*/ 2936024 h 3006470"/>
                        <a:gd name="connsiteX223-9027" fmla="*/ 3810921 w 6006665"/>
                        <a:gd name="connsiteY223-9028" fmla="*/ 2956476 h 3006470"/>
                        <a:gd name="connsiteX224-9029" fmla="*/ 3806376 w 6006665"/>
                        <a:gd name="connsiteY224-9030" fmla="*/ 2947386 h 3006470"/>
                        <a:gd name="connsiteX225-9031" fmla="*/ 3806376 w 6006665"/>
                        <a:gd name="connsiteY225-9032" fmla="*/ 2920116 h 3006470"/>
                        <a:gd name="connsiteX226-9033" fmla="*/ 3818283 w 6006665"/>
                        <a:gd name="connsiteY226-9034" fmla="*/ 2920116 h 3006470"/>
                        <a:gd name="connsiteX227-9035" fmla="*/ 3826828 w 6006665"/>
                        <a:gd name="connsiteY227-9036" fmla="*/ 2920116 h 3006470"/>
                        <a:gd name="connsiteX228-9037" fmla="*/ 3833645 w 6006665"/>
                        <a:gd name="connsiteY228-9038" fmla="*/ 2861032 h 3006470"/>
                        <a:gd name="connsiteX229-9039" fmla="*/ 3822283 w 6006665"/>
                        <a:gd name="connsiteY229-9040" fmla="*/ 2817856 h 3006470"/>
                        <a:gd name="connsiteX230-9041" fmla="*/ 3849553 w 6006665"/>
                        <a:gd name="connsiteY230-9042" fmla="*/ 2795131 h 3006470"/>
                        <a:gd name="connsiteX231-9043" fmla="*/ 3858814 w 6006665"/>
                        <a:gd name="connsiteY231-9044" fmla="*/ 2797336 h 3006470"/>
                        <a:gd name="connsiteX232-9045" fmla="*/ 3861460 w 6006665"/>
                        <a:gd name="connsiteY232-9046" fmla="*/ 2795131 h 3006470"/>
                        <a:gd name="connsiteX233-9047" fmla="*/ 3898487 w 6006665"/>
                        <a:gd name="connsiteY233-9048" fmla="*/ 2803947 h 3006470"/>
                        <a:gd name="connsiteX234-9049" fmla="*/ 3919999 w 6006665"/>
                        <a:gd name="connsiteY234-9050" fmla="*/ 2758772 h 3006470"/>
                        <a:gd name="connsiteX235-9051" fmla="*/ 3935906 w 6006665"/>
                        <a:gd name="connsiteY235-9052" fmla="*/ 2699687 h 3006470"/>
                        <a:gd name="connsiteX236-9053" fmla="*/ 3947269 w 6006665"/>
                        <a:gd name="connsiteY236-9054" fmla="*/ 2676963 h 3006470"/>
                        <a:gd name="connsiteX237-9055" fmla="*/ 3966292 w 6006665"/>
                        <a:gd name="connsiteY237-9056" fmla="*/ 2632575 h 3006470"/>
                        <a:gd name="connsiteX238-9057" fmla="*/ 3915999 w 6006665"/>
                        <a:gd name="connsiteY238-9058" fmla="*/ 2645148 h 3006470"/>
                        <a:gd name="connsiteX239-9059" fmla="*/ 3888729 w 6006665"/>
                        <a:gd name="connsiteY239-9060" fmla="*/ 2667873 h 3006470"/>
                        <a:gd name="connsiteX240-9061" fmla="*/ 3876822 w 6006665"/>
                        <a:gd name="connsiteY240-9062" fmla="*/ 2667873 h 3006470"/>
                        <a:gd name="connsiteX241-9063" fmla="*/ 3829645 w 6006665"/>
                        <a:gd name="connsiteY241-9064" fmla="*/ 2667873 h 3006470"/>
                        <a:gd name="connsiteX242-9065" fmla="*/ 3817738 w 6006665"/>
                        <a:gd name="connsiteY242-9066" fmla="*/ 2667873 h 3006470"/>
                        <a:gd name="connsiteX243-9067" fmla="*/ 3801831 w 6006665"/>
                        <a:gd name="connsiteY243-9068" fmla="*/ 2613334 h 3006470"/>
                        <a:gd name="connsiteX244-9069" fmla="*/ 3758654 w 6006665"/>
                        <a:gd name="connsiteY244-9070" fmla="*/ 2574702 h 3006470"/>
                        <a:gd name="connsiteX245-9071" fmla="*/ 3692753 w 6006665"/>
                        <a:gd name="connsiteY245-9072" fmla="*/ 2558795 h 3006470"/>
                        <a:gd name="connsiteX246-9073" fmla="*/ 3683663 w 6006665"/>
                        <a:gd name="connsiteY246-9074" fmla="*/ 2499711 h 3006470"/>
                        <a:gd name="connsiteX247-9075" fmla="*/ 3672301 w 6006665"/>
                        <a:gd name="connsiteY247-9076" fmla="*/ 2467896 h 3006470"/>
                        <a:gd name="connsiteX248-9077" fmla="*/ 3656393 w 6006665"/>
                        <a:gd name="connsiteY248-9078" fmla="*/ 2440627 h 3006470"/>
                        <a:gd name="connsiteX249-9079" fmla="*/ 3633669 w 6006665"/>
                        <a:gd name="connsiteY249-9080" fmla="*/ 2381542 h 3006470"/>
                        <a:gd name="connsiteX250-9081" fmla="*/ 3601854 w 6006665"/>
                        <a:gd name="connsiteY250-9082" fmla="*/ 2361090 h 3006470"/>
                        <a:gd name="connsiteX251-9083" fmla="*/ 3545995 w 6006665"/>
                        <a:gd name="connsiteY251-9084" fmla="*/ 2339606 h 3006470"/>
                        <a:gd name="connsiteX252-9085" fmla="*/ 3506955 w 6006665"/>
                        <a:gd name="connsiteY252-9086" fmla="*/ 2345183 h 3006470"/>
                        <a:gd name="connsiteX253-9087" fmla="*/ 3463779 w 6006665"/>
                        <a:gd name="connsiteY253-9088" fmla="*/ 2354273 h 3006470"/>
                        <a:gd name="connsiteX254-9089" fmla="*/ 3431964 w 6006665"/>
                        <a:gd name="connsiteY254-9090" fmla="*/ 2381542 h 3006470"/>
                        <a:gd name="connsiteX255-9091" fmla="*/ 3452416 w 6006665"/>
                        <a:gd name="connsiteY255-9092" fmla="*/ 2397450 h 3006470"/>
                        <a:gd name="connsiteX256-9093" fmla="*/ 3452416 w 6006665"/>
                        <a:gd name="connsiteY256-9094" fmla="*/ 2429264 h 3006470"/>
                        <a:gd name="connsiteX257-9095" fmla="*/ 3431964 w 6006665"/>
                        <a:gd name="connsiteY257-9096" fmla="*/ 2451989 h 3006470"/>
                        <a:gd name="connsiteX258-9097" fmla="*/ 3400150 w 6006665"/>
                        <a:gd name="connsiteY258-9098" fmla="*/ 2511073 h 3006470"/>
                        <a:gd name="connsiteX259-9099" fmla="*/ 3400150 w 6006665"/>
                        <a:gd name="connsiteY259-9100" fmla="*/ 2538343 h 3006470"/>
                        <a:gd name="connsiteX260-9101" fmla="*/ 3350155 w 6006665"/>
                        <a:gd name="connsiteY260-9102" fmla="*/ 2570157 h 3006470"/>
                        <a:gd name="connsiteX261-9103" fmla="*/ 3342342 w 6006665"/>
                        <a:gd name="connsiteY261-9104" fmla="*/ 2567553 h 3006470"/>
                        <a:gd name="connsiteX262-9105" fmla="*/ 3338249 w 6006665"/>
                        <a:gd name="connsiteY262-9106" fmla="*/ 2570157 h 3006470"/>
                        <a:gd name="connsiteX263-9107" fmla="*/ 3290527 w 6006665"/>
                        <a:gd name="connsiteY263-9108" fmla="*/ 2554250 h 3006470"/>
                        <a:gd name="connsiteX264-9109" fmla="*/ 3259257 w 6006665"/>
                        <a:gd name="connsiteY264-9110" fmla="*/ 2554250 h 3006470"/>
                        <a:gd name="connsiteX265-9111" fmla="*/ 3247350 w 6006665"/>
                        <a:gd name="connsiteY265-9112" fmla="*/ 2554250 h 3006470"/>
                        <a:gd name="connsiteX266-9113" fmla="*/ 3231443 w 6006665"/>
                        <a:gd name="connsiteY266-9114" fmla="*/ 2538343 h 3006470"/>
                        <a:gd name="connsiteX267-9115" fmla="*/ 3213271 w 6006665"/>
                        <a:gd name="connsiteY267-9116" fmla="*/ 2533799 h 3006470"/>
                        <a:gd name="connsiteX268-9117" fmla="*/ 3168359 w 6006665"/>
                        <a:gd name="connsiteY268-9118" fmla="*/ 2570157 h 3006470"/>
                        <a:gd name="connsiteX269-9119" fmla="*/ 3120637 w 6006665"/>
                        <a:gd name="connsiteY269-9120" fmla="*/ 2581519 h 3006470"/>
                        <a:gd name="connsiteX270-9121" fmla="*/ 3082005 w 6006665"/>
                        <a:gd name="connsiteY270-9122" fmla="*/ 2597427 h 3006470"/>
                        <a:gd name="connsiteX271-9123" fmla="*/ 3074460 w 6006665"/>
                        <a:gd name="connsiteY271-9124" fmla="*/ 2595630 h 3006470"/>
                        <a:gd name="connsiteX272-9125" fmla="*/ 3070098 w 6006665"/>
                        <a:gd name="connsiteY272-9126" fmla="*/ 2597427 h 3006470"/>
                        <a:gd name="connsiteX273-9127" fmla="*/ 3022376 w 6006665"/>
                        <a:gd name="connsiteY273-9128" fmla="*/ 2586064 h 3006470"/>
                        <a:gd name="connsiteX274-9129" fmla="*/ 3000196 w 6006665"/>
                        <a:gd name="connsiteY274-9130" fmla="*/ 2586064 h 3006470"/>
                        <a:gd name="connsiteX275-9131" fmla="*/ 2988289 w 6006665"/>
                        <a:gd name="connsiteY275-9132" fmla="*/ 2586064 h 3006470"/>
                        <a:gd name="connsiteX276-9133" fmla="*/ 2967837 w 6006665"/>
                        <a:gd name="connsiteY276-9134" fmla="*/ 2554250 h 3006470"/>
                        <a:gd name="connsiteX277-9135" fmla="*/ 2929205 w 6006665"/>
                        <a:gd name="connsiteY277-9136" fmla="*/ 2526980 h 3006470"/>
                        <a:gd name="connsiteX278-9137" fmla="*/ 2902153 w 6006665"/>
                        <a:gd name="connsiteY278-9138" fmla="*/ 2523116 h 3006470"/>
                        <a:gd name="connsiteX279-9139" fmla="*/ 2861576 w 6006665"/>
                        <a:gd name="connsiteY279-9140" fmla="*/ 2526980 h 3006470"/>
                        <a:gd name="connsiteX280-9141" fmla="*/ 2822944 w 6006665"/>
                        <a:gd name="connsiteY280-9142" fmla="*/ 2538343 h 3006470"/>
                        <a:gd name="connsiteX281-9143" fmla="*/ 2818139 w 6006665"/>
                        <a:gd name="connsiteY281-9144" fmla="*/ 2536254 h 3006470"/>
                        <a:gd name="connsiteX282-9145" fmla="*/ 2811037 w 6006665"/>
                        <a:gd name="connsiteY282-9146" fmla="*/ 2538343 h 3006470"/>
                        <a:gd name="connsiteX283-9147" fmla="*/ 2758770 w 6006665"/>
                        <a:gd name="connsiteY283-9148" fmla="*/ 2515618 h 3006470"/>
                        <a:gd name="connsiteX284-9149" fmla="*/ 2751953 w 6006665"/>
                        <a:gd name="connsiteY284-9150" fmla="*/ 2472441 h 3006470"/>
                        <a:gd name="connsiteX285-9151" fmla="*/ 2708776 w 6006665"/>
                        <a:gd name="connsiteY285-9152" fmla="*/ 2456534 h 3006470"/>
                        <a:gd name="connsiteX286-9153" fmla="*/ 2676962 w 6006665"/>
                        <a:gd name="connsiteY286-9154" fmla="*/ 2451989 h 3006470"/>
                        <a:gd name="connsiteX287-9155" fmla="*/ 2642534 w 6006665"/>
                        <a:gd name="connsiteY287-9156" fmla="*/ 2430245 h 3006470"/>
                        <a:gd name="connsiteX288-9157" fmla="*/ 2609333 w 6006665"/>
                        <a:gd name="connsiteY288-9158" fmla="*/ 2488348 h 3006470"/>
                        <a:gd name="connsiteX289-9159" fmla="*/ 2625240 w 6006665"/>
                        <a:gd name="connsiteY289-9160" fmla="*/ 2522435 h 3006470"/>
                        <a:gd name="connsiteX290-9161" fmla="*/ 2586608 w 6006665"/>
                        <a:gd name="connsiteY290-9162" fmla="*/ 2558795 h 3006470"/>
                        <a:gd name="connsiteX291-9163" fmla="*/ 2577105 w 6006665"/>
                        <a:gd name="connsiteY291-9164" fmla="*/ 2556532 h 3006470"/>
                        <a:gd name="connsiteX292-9165" fmla="*/ 2574701 w 6006665"/>
                        <a:gd name="connsiteY292-9166" fmla="*/ 2558795 h 3006470"/>
                        <a:gd name="connsiteX293-9167" fmla="*/ 2526979 w 6006665"/>
                        <a:gd name="connsiteY293-9168" fmla="*/ 2547432 h 3006470"/>
                        <a:gd name="connsiteX294-9169" fmla="*/ 2490620 w 6006665"/>
                        <a:gd name="connsiteY294-9170" fmla="*/ 2542887 h 3006470"/>
                        <a:gd name="connsiteX295-9171" fmla="*/ 2463350 w 6006665"/>
                        <a:gd name="connsiteY295-9172" fmla="*/ 2515618 h 3006470"/>
                        <a:gd name="connsiteX296-9173" fmla="*/ 2436625 w 6006665"/>
                        <a:gd name="connsiteY296-9174" fmla="*/ 2515618 h 3006470"/>
                        <a:gd name="connsiteX297-9175" fmla="*/ 2424718 w 6006665"/>
                        <a:gd name="connsiteY297-9176" fmla="*/ 2515618 h 3006470"/>
                        <a:gd name="connsiteX298-9177" fmla="*/ 2398858 w 6006665"/>
                        <a:gd name="connsiteY298-9178" fmla="*/ 2502687 h 3006470"/>
                        <a:gd name="connsiteX299-9179" fmla="*/ 2350272 w 6006665"/>
                        <a:gd name="connsiteY299-9180" fmla="*/ 2526980 h 3006470"/>
                        <a:gd name="connsiteX300-9181" fmla="*/ 2282098 w 6006665"/>
                        <a:gd name="connsiteY300-9182" fmla="*/ 2574702 h 3006470"/>
                        <a:gd name="connsiteX301-9183" fmla="*/ 2238921 w 6006665"/>
                        <a:gd name="connsiteY301-9184" fmla="*/ 2586064 h 3006470"/>
                        <a:gd name="connsiteX302-9185" fmla="*/ 2227559 w 6006665"/>
                        <a:gd name="connsiteY302-9186" fmla="*/ 2590609 h 3006470"/>
                        <a:gd name="connsiteX303-9187" fmla="*/ 2225178 w 6006665"/>
                        <a:gd name="connsiteY303-9188" fmla="*/ 2586799 h 3006470"/>
                        <a:gd name="connsiteX304-9189" fmla="*/ 2215652 w 6006665"/>
                        <a:gd name="connsiteY304-9190" fmla="*/ 2590609 h 3006470"/>
                        <a:gd name="connsiteX305-9191" fmla="*/ 2193596 w 6006665"/>
                        <a:gd name="connsiteY305-9192" fmla="*/ 2555320 h 3006470"/>
                        <a:gd name="connsiteX306-9193" fmla="*/ 2157112 w 6006665"/>
                        <a:gd name="connsiteY306-9194" fmla="*/ 2558795 h 3006470"/>
                        <a:gd name="connsiteX307-9195" fmla="*/ 2156291 w 6006665"/>
                        <a:gd name="connsiteY307-9196" fmla="*/ 2557739 h 3006470"/>
                        <a:gd name="connsiteX308-9197" fmla="*/ 2145205 w 6006665"/>
                        <a:gd name="connsiteY308-9198" fmla="*/ 2558795 h 3006470"/>
                        <a:gd name="connsiteX309-9199" fmla="*/ 2129298 w 6006665"/>
                        <a:gd name="connsiteY309-9200" fmla="*/ 2538343 h 3006470"/>
                        <a:gd name="connsiteX310-9201" fmla="*/ 2102029 w 6006665"/>
                        <a:gd name="connsiteY310-9202" fmla="*/ 2526980 h 3006470"/>
                        <a:gd name="connsiteX311-9203" fmla="*/ 2086121 w 6006665"/>
                        <a:gd name="connsiteY311-9204" fmla="*/ 2495166 h 3006470"/>
                        <a:gd name="connsiteX312-9205" fmla="*/ 2070005 w 6006665"/>
                        <a:gd name="connsiteY312-9206" fmla="*/ 2486212 h 3006470"/>
                        <a:gd name="connsiteX313-9207" fmla="*/ 2027582 w 6006665"/>
                        <a:gd name="connsiteY313-9208" fmla="*/ 2499711 h 3006470"/>
                        <a:gd name="connsiteX314-9209" fmla="*/ 2023845 w 6006665"/>
                        <a:gd name="connsiteY314-9210" fmla="*/ 2497111 h 3006470"/>
                        <a:gd name="connsiteX315-9211" fmla="*/ 2018675 w 6006665"/>
                        <a:gd name="connsiteY315-9212" fmla="*/ 2499711 h 3006470"/>
                        <a:gd name="connsiteX316-9213" fmla="*/ 1971363 w 6006665"/>
                        <a:gd name="connsiteY316-9214" fmla="*/ 2468885 h 3006470"/>
                        <a:gd name="connsiteX317-9215" fmla="*/ 1952591 w 6006665"/>
                        <a:gd name="connsiteY317-9216" fmla="*/ 2495166 h 3006470"/>
                        <a:gd name="connsiteX318-9217" fmla="*/ 1947518 w 6006665"/>
                        <a:gd name="connsiteY318-9218" fmla="*/ 2485599 h 3006470"/>
                        <a:gd name="connsiteX319-9219" fmla="*/ 1940684 w 6006665"/>
                        <a:gd name="connsiteY319-9220" fmla="*/ 2495166 h 3006470"/>
                        <a:gd name="connsiteX320-9221" fmla="*/ 1861147 w 6006665"/>
                        <a:gd name="connsiteY320-9222" fmla="*/ 2345183 h 3006470"/>
                        <a:gd name="connsiteX321-9223" fmla="*/ 1811153 w 6006665"/>
                        <a:gd name="connsiteY321-9224" fmla="*/ 2295189 h 3006470"/>
                        <a:gd name="connsiteX322-9225" fmla="*/ 1813950 w 6006665"/>
                        <a:gd name="connsiteY322-9226" fmla="*/ 2292043 h 3006470"/>
                        <a:gd name="connsiteX323-9227" fmla="*/ 1748069 w 6006665"/>
                        <a:gd name="connsiteY323-9228" fmla="*/ 2333821 h 3006470"/>
                        <a:gd name="connsiteX324-9229" fmla="*/ 1711709 w 6006665"/>
                        <a:gd name="connsiteY324-9230" fmla="*/ 2338366 h 3006470"/>
                        <a:gd name="connsiteX325-9231" fmla="*/ 1711926 w 6006665"/>
                        <a:gd name="connsiteY325-9232" fmla="*/ 2336850 h 3006470"/>
                        <a:gd name="connsiteX326-9233" fmla="*/ 1699803 w 6006665"/>
                        <a:gd name="connsiteY326-9234" fmla="*/ 2338366 h 3006470"/>
                        <a:gd name="connsiteX327-9235" fmla="*/ 1704347 w 6006665"/>
                        <a:gd name="connsiteY327-9236" fmla="*/ 2306551 h 3006470"/>
                        <a:gd name="connsiteX328-9237" fmla="*/ 1662460 w 6006665"/>
                        <a:gd name="connsiteY328-9238" fmla="*/ 2288600 h 3006470"/>
                        <a:gd name="connsiteX329-9239" fmla="*/ 1629901 w 6006665"/>
                        <a:gd name="connsiteY329-9240" fmla="*/ 2302006 h 3006470"/>
                        <a:gd name="connsiteX330-9241" fmla="*/ 1629300 w 6006665"/>
                        <a:gd name="connsiteY330-9242" fmla="*/ 2297351 h 3006470"/>
                        <a:gd name="connsiteX331-9243" fmla="*/ 1617994 w 6006665"/>
                        <a:gd name="connsiteY331-9244" fmla="*/ 2302006 h 3006470"/>
                        <a:gd name="connsiteX332-9245" fmla="*/ 1608904 w 6006665"/>
                        <a:gd name="connsiteY332-9246" fmla="*/ 2231560 h 3006470"/>
                        <a:gd name="connsiteX333-9247" fmla="*/ 1552684 w 6006665"/>
                        <a:gd name="connsiteY333-9248" fmla="*/ 2221867 h 3006470"/>
                        <a:gd name="connsiteX334-9249" fmla="*/ 1518550 w 6006665"/>
                        <a:gd name="connsiteY334-9250" fmla="*/ 2247467 h 3006470"/>
                        <a:gd name="connsiteX335-9251" fmla="*/ 1425379 w 6006665"/>
                        <a:gd name="connsiteY335-9252" fmla="*/ 2267919 h 3006470"/>
                        <a:gd name="connsiteX336-9253" fmla="*/ 1409472 w 6006665"/>
                        <a:gd name="connsiteY336-9254" fmla="*/ 2286099 h 3006470"/>
                        <a:gd name="connsiteX337-9255" fmla="*/ 1270852 w 6006665"/>
                        <a:gd name="connsiteY337-9256" fmla="*/ 2306551 h 3006470"/>
                        <a:gd name="connsiteX338-9257" fmla="*/ 1254945 w 6006665"/>
                        <a:gd name="connsiteY338-9258" fmla="*/ 2327003 h 3006470"/>
                        <a:gd name="connsiteX339-9259" fmla="*/ 1282214 w 6006665"/>
                        <a:gd name="connsiteY339-9260" fmla="*/ 2370180 h 3006470"/>
                        <a:gd name="connsiteX340-9261" fmla="*/ 1243582 w 6006665"/>
                        <a:gd name="connsiteY340-9262" fmla="*/ 2386087 h 3006470"/>
                        <a:gd name="connsiteX341-9263" fmla="*/ 1254945 w 6006665"/>
                        <a:gd name="connsiteY341-9264" fmla="*/ 2404267 h 3006470"/>
                        <a:gd name="connsiteX342-9265" fmla="*/ 1216313 w 6006665"/>
                        <a:gd name="connsiteY342-9266" fmla="*/ 2429264 h 3006470"/>
                        <a:gd name="connsiteX343-9267" fmla="*/ 1275397 w 6006665"/>
                        <a:gd name="connsiteY343-9268" fmla="*/ 2472441 h 3006470"/>
                        <a:gd name="connsiteX344-9269" fmla="*/ 1270852 w 6006665"/>
                        <a:gd name="connsiteY344-9270" fmla="*/ 2499711 h 3006470"/>
                        <a:gd name="connsiteX345-9271" fmla="*/ 1259108 w 6006665"/>
                        <a:gd name="connsiteY345-9272" fmla="*/ 2498732 h 3006470"/>
                        <a:gd name="connsiteX346-9273" fmla="*/ 1258945 w 6006665"/>
                        <a:gd name="connsiteY346-9274" fmla="*/ 2499711 h 3006470"/>
                        <a:gd name="connsiteX347-9275" fmla="*/ 1215644 w 6006665"/>
                        <a:gd name="connsiteY347-9276" fmla="*/ 2496102 h 3006470"/>
                        <a:gd name="connsiteX348-9277" fmla="*/ 1204950 w 6006665"/>
                        <a:gd name="connsiteY348-9278" fmla="*/ 2511073 h 3006470"/>
                        <a:gd name="connsiteX349-9279" fmla="*/ 1196495 w 6006665"/>
                        <a:gd name="connsiteY349-9280" fmla="*/ 2506241 h 3006470"/>
                        <a:gd name="connsiteX350-9281" fmla="*/ 1193043 w 6006665"/>
                        <a:gd name="connsiteY350-9282" fmla="*/ 2511073 h 3006470"/>
                        <a:gd name="connsiteX351-9283" fmla="*/ 1145322 w 6006665"/>
                        <a:gd name="connsiteY351-9284" fmla="*/ 2483803 h 3006470"/>
                        <a:gd name="connsiteX352-9285" fmla="*/ 1098145 w 6006665"/>
                        <a:gd name="connsiteY352-9286" fmla="*/ 2483803 h 3006470"/>
                        <a:gd name="connsiteX353-9287" fmla="*/ 1061785 w 6006665"/>
                        <a:gd name="connsiteY353-9288" fmla="*/ 2511073 h 3006470"/>
                        <a:gd name="connsiteX354-9289" fmla="*/ 1055322 w 6006665"/>
                        <a:gd name="connsiteY354-9290" fmla="*/ 2506990 h 3006470"/>
                        <a:gd name="connsiteX355-9291" fmla="*/ 1049878 w 6006665"/>
                        <a:gd name="connsiteY355-9292" fmla="*/ 2511073 h 3006470"/>
                        <a:gd name="connsiteX356-9293" fmla="*/ 1006701 w 6006665"/>
                        <a:gd name="connsiteY356-9294" fmla="*/ 2483803 h 3006470"/>
                        <a:gd name="connsiteX357-9295" fmla="*/ 924893 w 6006665"/>
                        <a:gd name="connsiteY357-9296" fmla="*/ 2447444 h 3006470"/>
                        <a:gd name="connsiteX358-9297" fmla="*/ 877716 w 6006665"/>
                        <a:gd name="connsiteY358-9298" fmla="*/ 2447444 h 3006470"/>
                        <a:gd name="connsiteX359-9299" fmla="*/ 802724 w 6006665"/>
                        <a:gd name="connsiteY359-9300" fmla="*/ 2511073 h 3006470"/>
                        <a:gd name="connsiteX360-9301" fmla="*/ 798179 w 6006665"/>
                        <a:gd name="connsiteY360-9302" fmla="*/ 2554250 h 3006470"/>
                        <a:gd name="connsiteX361-9303" fmla="*/ 787406 w 6006665"/>
                        <a:gd name="connsiteY361-9304" fmla="*/ 2543477 h 3006470"/>
                        <a:gd name="connsiteX362-9305" fmla="*/ 786272 w 6006665"/>
                        <a:gd name="connsiteY362-9306" fmla="*/ 2554250 h 3006470"/>
                        <a:gd name="connsiteX363-9307" fmla="*/ 756063 w 6006665"/>
                        <a:gd name="connsiteY363-9308" fmla="*/ 2524040 h 3006470"/>
                        <a:gd name="connsiteX364-9309" fmla="*/ 732278 w 6006665"/>
                        <a:gd name="connsiteY364-9310" fmla="*/ 2581519 h 3006470"/>
                        <a:gd name="connsiteX365-9311" fmla="*/ 743640 w 6006665"/>
                        <a:gd name="connsiteY365-9312" fmla="*/ 2590609 h 3006470"/>
                        <a:gd name="connsiteX366-9313" fmla="*/ 723188 w 6006665"/>
                        <a:gd name="connsiteY366-9314" fmla="*/ 2633786 h 3006470"/>
                        <a:gd name="connsiteX367-9315" fmla="*/ 747026 w 6006665"/>
                        <a:gd name="connsiteY367-9316" fmla="*/ 2670627 h 3006470"/>
                        <a:gd name="connsiteX368-9317" fmla="*/ 763548 w 6006665"/>
                        <a:gd name="connsiteY368-9318" fmla="*/ 2667873 h 3006470"/>
                        <a:gd name="connsiteX369-9319" fmla="*/ 764871 w 6006665"/>
                        <a:gd name="connsiteY369-9320" fmla="*/ 2669637 h 3006470"/>
                        <a:gd name="connsiteX370-9321" fmla="*/ 775455 w 6006665"/>
                        <a:gd name="connsiteY370-9322" fmla="*/ 2667873 h 3006470"/>
                        <a:gd name="connsiteX371-9323" fmla="*/ 802724 w 6006665"/>
                        <a:gd name="connsiteY371-9324" fmla="*/ 2704232 h 3006470"/>
                        <a:gd name="connsiteX372-9325" fmla="*/ 798179 w 6006665"/>
                        <a:gd name="connsiteY372-9326" fmla="*/ 2731502 h 3006470"/>
                        <a:gd name="connsiteX373-9327" fmla="*/ 818632 w 6006665"/>
                        <a:gd name="connsiteY373-9328" fmla="*/ 2742864 h 3006470"/>
                        <a:gd name="connsiteX374-9329" fmla="*/ 802724 w 6006665"/>
                        <a:gd name="connsiteY374-9330" fmla="*/ 2774679 h 3006470"/>
                        <a:gd name="connsiteX375-9331" fmla="*/ 766365 w 6006665"/>
                        <a:gd name="connsiteY375-9332" fmla="*/ 2779224 h 3006470"/>
                        <a:gd name="connsiteX376-9333" fmla="*/ 727733 w 6006665"/>
                        <a:gd name="connsiteY376-9334" fmla="*/ 2838308 h 3006470"/>
                        <a:gd name="connsiteX377-9335" fmla="*/ 759548 w 6006665"/>
                        <a:gd name="connsiteY377-9336" fmla="*/ 2881485 h 3006470"/>
                        <a:gd name="connsiteX378-9337" fmla="*/ 759548 w 6006665"/>
                        <a:gd name="connsiteY378-9338" fmla="*/ 2920116 h 3006470"/>
                        <a:gd name="connsiteX379-9339" fmla="*/ 798179 w 6006665"/>
                        <a:gd name="connsiteY379-9340" fmla="*/ 2979201 h 3006470"/>
                        <a:gd name="connsiteX380-9341" fmla="*/ 775455 w 6006665"/>
                        <a:gd name="connsiteY380-9342" fmla="*/ 2995108 h 3006470"/>
                        <a:gd name="connsiteX381-9343" fmla="*/ 770910 w 6006665"/>
                        <a:gd name="connsiteY381-9344" fmla="*/ 3006470 h 3006470"/>
                        <a:gd name="connsiteX382-9345" fmla="*/ 759003 w 6006665"/>
                        <a:gd name="connsiteY382-9346" fmla="*/ 3006470 h 3006470"/>
                        <a:gd name="connsiteX383-9347" fmla="*/ 755003 w 6006665"/>
                        <a:gd name="connsiteY383-9348" fmla="*/ 3006470 h 3006470"/>
                        <a:gd name="connsiteX384-9349" fmla="*/ 743096 w 6006665"/>
                        <a:gd name="connsiteY384-9350" fmla="*/ 3006470 h 3006470"/>
                        <a:gd name="connsiteX385-9351" fmla="*/ 715826 w 6006665"/>
                        <a:gd name="connsiteY385-9352" fmla="*/ 2972383 h 3006470"/>
                        <a:gd name="connsiteX386-9353" fmla="*/ 704464 w 6006665"/>
                        <a:gd name="connsiteY386-9354" fmla="*/ 2972383 h 3006470"/>
                        <a:gd name="connsiteX387-9355" fmla="*/ 684012 w 6006665"/>
                        <a:gd name="connsiteY387-9356" fmla="*/ 2963293 h 3006470"/>
                        <a:gd name="connsiteX388-9357" fmla="*/ 672649 w 6006665"/>
                        <a:gd name="connsiteY388-9358" fmla="*/ 2940569 h 3006470"/>
                        <a:gd name="connsiteX389-9359" fmla="*/ 645222 w 6006665"/>
                        <a:gd name="connsiteY389-9360" fmla="*/ 2932732 h 3006470"/>
                        <a:gd name="connsiteX390-9361" fmla="*/ 625472 w 6006665"/>
                        <a:gd name="connsiteY390-9362" fmla="*/ 2936024 h 3006470"/>
                        <a:gd name="connsiteX391-9363" fmla="*/ 623771 w 6006665"/>
                        <a:gd name="connsiteY391-9364" fmla="*/ 2934323 h 3006470"/>
                        <a:gd name="connsiteX392-9365" fmla="*/ 613565 w 6006665"/>
                        <a:gd name="connsiteY392-9366" fmla="*/ 2936024 h 3006470"/>
                        <a:gd name="connsiteX393-9367" fmla="*/ 609020 w 6006665"/>
                        <a:gd name="connsiteY393-9368" fmla="*/ 2931479 h 3006470"/>
                        <a:gd name="connsiteX394-9369" fmla="*/ 559026 w 6006665"/>
                        <a:gd name="connsiteY394-9370" fmla="*/ 2904209 h 3006470"/>
                        <a:gd name="connsiteX395-9371" fmla="*/ 506760 w 6006665"/>
                        <a:gd name="connsiteY395-9372" fmla="*/ 2897392 h 3006470"/>
                        <a:gd name="connsiteX396-9373" fmla="*/ 483280 w 6006665"/>
                        <a:gd name="connsiteY396-9374" fmla="*/ 2890683 h 3006470"/>
                        <a:gd name="connsiteX397-9375" fmla="*/ 480035 w 6006665"/>
                        <a:gd name="connsiteY397-9376" fmla="*/ 2892847 h 3006470"/>
                        <a:gd name="connsiteX398-9377" fmla="*/ 475042 w 6006665"/>
                        <a:gd name="connsiteY398-9378" fmla="*/ 2888329 h 3006470"/>
                        <a:gd name="connsiteX399-9379" fmla="*/ 474945 w 6006665"/>
                        <a:gd name="connsiteY399-9380" fmla="*/ 2888302 h 3006470"/>
                        <a:gd name="connsiteX400-9381" fmla="*/ 468128 w 6006665"/>
                        <a:gd name="connsiteY400-9382" fmla="*/ 2892847 h 3006470"/>
                        <a:gd name="connsiteX401-9383" fmla="*/ 420406 w 6006665"/>
                        <a:gd name="connsiteY401-9384" fmla="*/ 2849670 h 3006470"/>
                        <a:gd name="connsiteX402-9385" fmla="*/ 381774 w 6006665"/>
                        <a:gd name="connsiteY402-9386" fmla="*/ 2833763 h 3006470"/>
                        <a:gd name="connsiteX403-9387" fmla="*/ 349960 w 6006665"/>
                        <a:gd name="connsiteY403-9388" fmla="*/ 2801948 h 3006470"/>
                        <a:gd name="connsiteX404-9389" fmla="*/ 377229 w 6006665"/>
                        <a:gd name="connsiteY404-9390" fmla="*/ 2795131 h 3006470"/>
                        <a:gd name="connsiteX405-9391" fmla="*/ 404499 w 6006665"/>
                        <a:gd name="connsiteY405-9392" fmla="*/ 2747409 h 3006470"/>
                        <a:gd name="connsiteX406-9393" fmla="*/ 388591 w 6006665"/>
                        <a:gd name="connsiteY406-9394" fmla="*/ 2731502 h 3006470"/>
                        <a:gd name="connsiteX407-9395" fmla="*/ 440858 w 6006665"/>
                        <a:gd name="connsiteY407-9396" fmla="*/ 2704232 h 3006470"/>
                        <a:gd name="connsiteX408-9397" fmla="*/ 440858 w 6006665"/>
                        <a:gd name="connsiteY408-9398" fmla="*/ 2701176 h 3006470"/>
                        <a:gd name="connsiteX409-9399" fmla="*/ 416406 w 6006665"/>
                        <a:gd name="connsiteY409-9400" fmla="*/ 2704232 h 3006470"/>
                        <a:gd name="connsiteX410-9401" fmla="*/ 416406 w 6006665"/>
                        <a:gd name="connsiteY410-9402" fmla="*/ 2702744 h 3006470"/>
                        <a:gd name="connsiteX411-9403" fmla="*/ 404499 w 6006665"/>
                        <a:gd name="connsiteY411-9404" fmla="*/ 2704232 h 3006470"/>
                        <a:gd name="connsiteX412-9405" fmla="*/ 404499 w 6006665"/>
                        <a:gd name="connsiteY412-9406" fmla="*/ 2683780 h 3006470"/>
                        <a:gd name="connsiteX413-9407" fmla="*/ 424951 w 6006665"/>
                        <a:gd name="connsiteY413-9408" fmla="*/ 2667873 h 3006470"/>
                        <a:gd name="connsiteX414-9409" fmla="*/ 463583 w 6006665"/>
                        <a:gd name="connsiteY414-9410" fmla="*/ 2661056 h 3006470"/>
                        <a:gd name="connsiteX415-9411" fmla="*/ 468128 w 6006665"/>
                        <a:gd name="connsiteY415-9412" fmla="*/ 2645148 h 3006470"/>
                        <a:gd name="connsiteX416-9413" fmla="*/ 456765 w 6006665"/>
                        <a:gd name="connsiteY416-9414" fmla="*/ 2613334 h 3006470"/>
                        <a:gd name="connsiteX417-9415" fmla="*/ 474945 w 6006665"/>
                        <a:gd name="connsiteY417-9416" fmla="*/ 2586064 h 3006470"/>
                        <a:gd name="connsiteX418-9417" fmla="*/ 474945 w 6006665"/>
                        <a:gd name="connsiteY418-9418" fmla="*/ 2565612 h 3006470"/>
                        <a:gd name="connsiteX419-9419" fmla="*/ 420406 w 6006665"/>
                        <a:gd name="connsiteY419-9420" fmla="*/ 2547432 h 3006470"/>
                        <a:gd name="connsiteX420-9421" fmla="*/ 409588 w 6006665"/>
                        <a:gd name="connsiteY420-9422" fmla="*/ 2547432 h 3006470"/>
                        <a:gd name="connsiteX421-9423" fmla="*/ 397681 w 6006665"/>
                        <a:gd name="connsiteY421-9424" fmla="*/ 2547432 h 3006470"/>
                        <a:gd name="connsiteX422-9425" fmla="*/ 379485 w 6006665"/>
                        <a:gd name="connsiteY422-9426" fmla="*/ 2525193 h 3006470"/>
                        <a:gd name="connsiteX423-9427" fmla="*/ 357322 w 6006665"/>
                        <a:gd name="connsiteY423-9428" fmla="*/ 2531525 h 3006470"/>
                        <a:gd name="connsiteX424-9429" fmla="*/ 352842 w 6006665"/>
                        <a:gd name="connsiteY424-9430" fmla="*/ 2529403 h 3006470"/>
                        <a:gd name="connsiteX425-9431" fmla="*/ 345415 w 6006665"/>
                        <a:gd name="connsiteY425-9432" fmla="*/ 2531525 h 3006470"/>
                        <a:gd name="connsiteX426-9433" fmla="*/ 302238 w 6006665"/>
                        <a:gd name="connsiteY426-9434" fmla="*/ 2511073 h 3006470"/>
                        <a:gd name="connsiteX427-9435" fmla="*/ 302238 w 6006665"/>
                        <a:gd name="connsiteY427-9436" fmla="*/ 2499711 h 3006470"/>
                        <a:gd name="connsiteX428-9437" fmla="*/ 286331 w 6006665"/>
                        <a:gd name="connsiteY428-9438" fmla="*/ 2472441 h 3006470"/>
                        <a:gd name="connsiteX429-9439" fmla="*/ 270968 w 6006665"/>
                        <a:gd name="connsiteY429-9440" fmla="*/ 2472441 h 3006470"/>
                        <a:gd name="connsiteX430-9441" fmla="*/ 259061 w 6006665"/>
                        <a:gd name="connsiteY430-9442" fmla="*/ 2472441 h 3006470"/>
                        <a:gd name="connsiteX431-9443" fmla="*/ 254516 w 6006665"/>
                        <a:gd name="connsiteY431-9444" fmla="*/ 2456534 h 3006470"/>
                        <a:gd name="connsiteX432-9445" fmla="*/ 263606 w 6006665"/>
                        <a:gd name="connsiteY432-9446" fmla="*/ 2440627 h 3006470"/>
                        <a:gd name="connsiteX433-9447" fmla="*/ 243991 w 6006665"/>
                        <a:gd name="connsiteY433-9448" fmla="*/ 2410114 h 3006470"/>
                        <a:gd name="connsiteX434-9449" fmla="*/ 216429 w 6006665"/>
                        <a:gd name="connsiteY434-9450" fmla="*/ 2413357 h 3006470"/>
                        <a:gd name="connsiteX435-9451" fmla="*/ 212956 w 6006665"/>
                        <a:gd name="connsiteY435-9452" fmla="*/ 2412365 h 3006470"/>
                        <a:gd name="connsiteX436-9453" fmla="*/ 204522 w 6006665"/>
                        <a:gd name="connsiteY436-9454" fmla="*/ 2413357 h 3006470"/>
                        <a:gd name="connsiteX437-9455" fmla="*/ 199623 w 6006665"/>
                        <a:gd name="connsiteY437-9456" fmla="*/ 2411957 h 3006470"/>
                        <a:gd name="connsiteX438-9457" fmla="*/ 195977 w 6006665"/>
                        <a:gd name="connsiteY438-9458" fmla="*/ 2424719 h 3006470"/>
                        <a:gd name="connsiteX439-9459" fmla="*/ 184968 w 6006665"/>
                        <a:gd name="connsiteY439-9460" fmla="*/ 2421574 h 3006470"/>
                        <a:gd name="connsiteX440-9461" fmla="*/ 184070 w 6006665"/>
                        <a:gd name="connsiteY440-9462" fmla="*/ 2424719 h 3006470"/>
                        <a:gd name="connsiteX441-9463" fmla="*/ 168163 w 6006665"/>
                        <a:gd name="connsiteY441-9464" fmla="*/ 2420184 h 3006470"/>
                        <a:gd name="connsiteX442-9465" fmla="*/ 156800 w 6006665"/>
                        <a:gd name="connsiteY442-9466" fmla="*/ 2381542 h 3006470"/>
                        <a:gd name="connsiteX443-9467" fmla="*/ 152255 w 6006665"/>
                        <a:gd name="connsiteY443-9468" fmla="*/ 2365635 h 3006470"/>
                        <a:gd name="connsiteX444-9469" fmla="*/ 156800 w 6006665"/>
                        <a:gd name="connsiteY444-9470" fmla="*/ 2361090 h 3006470"/>
                        <a:gd name="connsiteX445-9471" fmla="*/ 168707 w 6006665"/>
                        <a:gd name="connsiteY445-9472" fmla="*/ 2361090 h 3006470"/>
                        <a:gd name="connsiteX446-9473" fmla="*/ 188615 w 6006665"/>
                        <a:gd name="connsiteY446-9474" fmla="*/ 2361090 h 3006470"/>
                        <a:gd name="connsiteX447-9475" fmla="*/ 199977 w 6006665"/>
                        <a:gd name="connsiteY447-9476" fmla="*/ 2349728 h 3006470"/>
                        <a:gd name="connsiteX448-9477" fmla="*/ 188615 w 6006665"/>
                        <a:gd name="connsiteY448-9478" fmla="*/ 2327003 h 3006470"/>
                        <a:gd name="connsiteX449-9479" fmla="*/ 168163 w 6006665"/>
                        <a:gd name="connsiteY449-9480" fmla="*/ 2317914 h 3006470"/>
                        <a:gd name="connsiteX450-9481" fmla="*/ 168163 w 6006665"/>
                        <a:gd name="connsiteY450-9482" fmla="*/ 2311096 h 3006470"/>
                        <a:gd name="connsiteX451-9483" fmla="*/ 152255 w 6006665"/>
                        <a:gd name="connsiteY451-9484" fmla="*/ 2295189 h 3006470"/>
                        <a:gd name="connsiteX452-9485" fmla="*/ 129531 w 6006665"/>
                        <a:gd name="connsiteY452-9486" fmla="*/ 2258829 h 3006470"/>
                        <a:gd name="connsiteX453-9487" fmla="*/ 140893 w 6006665"/>
                        <a:gd name="connsiteY453-9488" fmla="*/ 2236105 h 3006470"/>
                        <a:gd name="connsiteX454-9489" fmla="*/ 136348 w 6006665"/>
                        <a:gd name="connsiteY454-9490" fmla="*/ 2208835 h 3006470"/>
                        <a:gd name="connsiteX455-9491" fmla="*/ 103789 w 6006665"/>
                        <a:gd name="connsiteY455-9492" fmla="*/ 2195428 h 3006470"/>
                        <a:gd name="connsiteX456-9493" fmla="*/ 93716 w 6006665"/>
                        <a:gd name="connsiteY456-9494" fmla="*/ 2199745 h 3006470"/>
                        <a:gd name="connsiteX457-9495" fmla="*/ 91868 w 6006665"/>
                        <a:gd name="connsiteY457-9496" fmla="*/ 2195434 h 3006470"/>
                        <a:gd name="connsiteX458-9497" fmla="*/ 81809 w 6006665"/>
                        <a:gd name="connsiteY458-9498" fmla="*/ 2199745 h 3006470"/>
                        <a:gd name="connsiteX459-9499" fmla="*/ 74992 w 6006665"/>
                        <a:gd name="connsiteY459-9500" fmla="*/ 2183838 h 3006470"/>
                        <a:gd name="connsiteX460-9501" fmla="*/ 34087 w 6006665"/>
                        <a:gd name="connsiteY460-9502" fmla="*/ 2172476 h 3006470"/>
                        <a:gd name="connsiteX461-9503" fmla="*/ 22725 w 6006665"/>
                        <a:gd name="connsiteY461-9504" fmla="*/ 2129299 h 3006470"/>
                        <a:gd name="connsiteX462-9505" fmla="*/ 22725 w 6006665"/>
                        <a:gd name="connsiteY462-9506" fmla="*/ 2097484 h 3006470"/>
                        <a:gd name="connsiteX463-9507" fmla="*/ 0 w 6006665"/>
                        <a:gd name="connsiteY463-9508" fmla="*/ 2081577 h 3006470"/>
                        <a:gd name="connsiteX464-9509" fmla="*/ 15907 w 6006665"/>
                        <a:gd name="connsiteY464-9510" fmla="*/ 2058853 h 3006470"/>
                        <a:gd name="connsiteX465-9511" fmla="*/ 6818 w 6006665"/>
                        <a:gd name="connsiteY465-9512" fmla="*/ 1995224 h 3006470"/>
                        <a:gd name="connsiteX466-9513" fmla="*/ 34087 w 6006665"/>
                        <a:gd name="connsiteY466-9514" fmla="*/ 1952047 h 3006470"/>
                        <a:gd name="connsiteX467-9515" fmla="*/ 27270 w 6006665"/>
                        <a:gd name="connsiteY467-9516" fmla="*/ 1940685 h 3006470"/>
                        <a:gd name="connsiteX468-9517" fmla="*/ 70447 w 6006665"/>
                        <a:gd name="connsiteY468-9518" fmla="*/ 1902053 h 3006470"/>
                        <a:gd name="connsiteX469-9519" fmla="*/ 27270 w 6006665"/>
                        <a:gd name="connsiteY469-9520" fmla="*/ 1865693 h 3006470"/>
                        <a:gd name="connsiteX470-9521" fmla="*/ 109078 w 6006665"/>
                        <a:gd name="connsiteY470-9522" fmla="*/ 1767977 h 3006470"/>
                        <a:gd name="connsiteX471-9523" fmla="*/ 145438 w 6006665"/>
                        <a:gd name="connsiteY471-9524" fmla="*/ 1724800 h 3006470"/>
                        <a:gd name="connsiteX472-9525" fmla="*/ 156800 w 6006665"/>
                        <a:gd name="connsiteY472-9526" fmla="*/ 1681624 h 3006470"/>
                        <a:gd name="connsiteX473-9527" fmla="*/ 102261 w 6006665"/>
                        <a:gd name="connsiteY473-9528" fmla="*/ 1629357 h 3006470"/>
                        <a:gd name="connsiteX474-9529" fmla="*/ 118168 w 6006665"/>
                        <a:gd name="connsiteY474-9530" fmla="*/ 1574818 h 3006470"/>
                        <a:gd name="connsiteX475-9531" fmla="*/ 86354 w 6006665"/>
                        <a:gd name="connsiteY475-9532" fmla="*/ 1511189 h 3006470"/>
                        <a:gd name="connsiteX476-9533" fmla="*/ 109078 w 6006665"/>
                        <a:gd name="connsiteY476-9534" fmla="*/ 1436197 h 3006470"/>
                        <a:gd name="connsiteX477-9535" fmla="*/ 70447 w 6006665"/>
                        <a:gd name="connsiteY477-9536" fmla="*/ 1333936 h 3006470"/>
                        <a:gd name="connsiteX478-9537" fmla="*/ 102261 w 6006665"/>
                        <a:gd name="connsiteY478-9538" fmla="*/ 1263490 h 3006470"/>
                        <a:gd name="connsiteX479-9539" fmla="*/ 43177 w 6006665"/>
                        <a:gd name="connsiteY479-9540" fmla="*/ 1197589 h 3006470"/>
                        <a:gd name="connsiteX480-9541" fmla="*/ 49994 w 6006665"/>
                        <a:gd name="connsiteY480-9542" fmla="*/ 1122597 h 3006470"/>
                        <a:gd name="connsiteX481-9543" fmla="*/ 81809 w 6006665"/>
                        <a:gd name="connsiteY481-9544" fmla="*/ 1118052 h 3006470"/>
                        <a:gd name="connsiteX482-9545" fmla="*/ 145438 w 6006665"/>
                        <a:gd name="connsiteY482-9546" fmla="*/ 1074876 h 3006470"/>
                        <a:gd name="connsiteX483-9547" fmla="*/ 184070 w 6006665"/>
                        <a:gd name="connsiteY483-9548" fmla="*/ 1036244 h 3006470"/>
                        <a:gd name="connsiteX484-9549" fmla="*/ 189699 w 6006665"/>
                        <a:gd name="connsiteY484-9550" fmla="*/ 1042522 h 3006470"/>
                        <a:gd name="connsiteX485-9551" fmla="*/ 195977 w 6006665"/>
                        <a:gd name="connsiteY485-9552" fmla="*/ 1036244 h 3006470"/>
                        <a:gd name="connsiteX486-9553" fmla="*/ 255061 w 6006665"/>
                        <a:gd name="connsiteY486-9554" fmla="*/ 1102145 h 3006470"/>
                        <a:gd name="connsiteX487-9555" fmla="*/ 350504 w 6006665"/>
                        <a:gd name="connsiteY487-9556" fmla="*/ 1122597 h 3006470"/>
                        <a:gd name="connsiteX488-9557" fmla="*/ 491397 w 6006665"/>
                        <a:gd name="connsiteY488-9558" fmla="*/ 1236221 h 3006470"/>
                        <a:gd name="connsiteX489-9559" fmla="*/ 523211 w 6006665"/>
                        <a:gd name="connsiteY489-9560" fmla="*/ 1283942 h 3006470"/>
                        <a:gd name="connsiteX490-9561" fmla="*/ 523211 w 6006665"/>
                        <a:gd name="connsiteY490-9562" fmla="*/ 1343026 h 3006470"/>
                        <a:gd name="connsiteX491-9563" fmla="*/ 486852 w 6006665"/>
                        <a:gd name="connsiteY491-9564" fmla="*/ 1397565 h 3006470"/>
                        <a:gd name="connsiteX492-9565" fmla="*/ 420951 w 6006665"/>
                        <a:gd name="connsiteY492-9566" fmla="*/ 1418018 h 3006470"/>
                        <a:gd name="connsiteX493-9567" fmla="*/ 415909 w 6006665"/>
                        <a:gd name="connsiteY493-9568" fmla="*/ 1415887 h 3006470"/>
                        <a:gd name="connsiteX494-9569" fmla="*/ 409044 w 6006665"/>
                        <a:gd name="connsiteY494-9570" fmla="*/ 1418018 h 3006470"/>
                        <a:gd name="connsiteX495-9571" fmla="*/ 252950 w 6006665"/>
                        <a:gd name="connsiteY495-9572" fmla="*/ 1352062 h 3006470"/>
                        <a:gd name="connsiteX496-9573" fmla="*/ 232336 w 6006665"/>
                        <a:gd name="connsiteY496-9574" fmla="*/ 1358934 h 3006470"/>
                        <a:gd name="connsiteX497-9575" fmla="*/ 291420 w 6006665"/>
                        <a:gd name="connsiteY497-9576" fmla="*/ 1429380 h 3006470"/>
                        <a:gd name="connsiteX498-9577" fmla="*/ 291420 w 6006665"/>
                        <a:gd name="connsiteY498-9578" fmla="*/ 1468012 h 3006470"/>
                        <a:gd name="connsiteX499-9579" fmla="*/ 298238 w 6006665"/>
                        <a:gd name="connsiteY499-9580" fmla="*/ 1554366 h 3006470"/>
                        <a:gd name="connsiteX500-9581" fmla="*/ 345959 w 6006665"/>
                        <a:gd name="connsiteY500-9582" fmla="*/ 1586180 h 3006470"/>
                        <a:gd name="connsiteX501-9583" fmla="*/ 362087 w 6006665"/>
                        <a:gd name="connsiteY501-9584" fmla="*/ 1595588 h 3006470"/>
                        <a:gd name="connsiteX502-9585" fmla="*/ 365867 w 6006665"/>
                        <a:gd name="connsiteY502-9586" fmla="*/ 1563455 h 3006470"/>
                        <a:gd name="connsiteX503-9587" fmla="*/ 345415 w 6006665"/>
                        <a:gd name="connsiteY503-9588" fmla="*/ 1527096 h 3006470"/>
                        <a:gd name="connsiteX504-9589" fmla="*/ 365867 w 6006665"/>
                        <a:gd name="connsiteY504-9590" fmla="*/ 1495281 h 3006470"/>
                        <a:gd name="connsiteX505-9591" fmla="*/ 374560 w 6006665"/>
                        <a:gd name="connsiteY505-9592" fmla="*/ 1500280 h 3006470"/>
                        <a:gd name="connsiteX506-9593" fmla="*/ 377774 w 6006665"/>
                        <a:gd name="connsiteY506-9594" fmla="*/ 1495281 h 3006470"/>
                        <a:gd name="connsiteX507-9595" fmla="*/ 461933 w 6006665"/>
                        <a:gd name="connsiteY507-9596" fmla="*/ 1543673 h 3006470"/>
                        <a:gd name="connsiteX508-9597" fmla="*/ 484035 w 6006665"/>
                        <a:gd name="connsiteY508-9598" fmla="*/ 1527096 h 3006470"/>
                        <a:gd name="connsiteX509-9599" fmla="*/ 463583 w 6006665"/>
                        <a:gd name="connsiteY509-9600" fmla="*/ 1461194 h 3006470"/>
                        <a:gd name="connsiteX510-9601" fmla="*/ 549936 w 6006665"/>
                        <a:gd name="connsiteY510-9602" fmla="*/ 1374841 h 3006470"/>
                        <a:gd name="connsiteX511-9603" fmla="*/ 559742 w 6006665"/>
                        <a:gd name="connsiteY511-9604" fmla="*/ 1376942 h 3006470"/>
                        <a:gd name="connsiteX512-9605" fmla="*/ 561843 w 6006665"/>
                        <a:gd name="connsiteY512-9606" fmla="*/ 1374841 h 3006470"/>
                        <a:gd name="connsiteX513-9607" fmla="*/ 593658 w 6006665"/>
                        <a:gd name="connsiteY513-9608" fmla="*/ 1381658 h 3006470"/>
                        <a:gd name="connsiteX514-9609" fmla="*/ 620945 w 6006665"/>
                        <a:gd name="connsiteY514-9610" fmla="*/ 1405535 h 3006470"/>
                        <a:gd name="connsiteX515-9611" fmla="*/ 640835 w 6006665"/>
                        <a:gd name="connsiteY515-9612" fmla="*/ 1349844 h 3006470"/>
                        <a:gd name="connsiteX516-9613" fmla="*/ 609020 w 6006665"/>
                        <a:gd name="connsiteY516-9614" fmla="*/ 1295305 h 3006470"/>
                        <a:gd name="connsiteX517-9615" fmla="*/ 624928 w 6006665"/>
                        <a:gd name="connsiteY517-9616" fmla="*/ 1236221 h 3006470"/>
                        <a:gd name="connsiteX518-9617" fmla="*/ 597658 w 6006665"/>
                        <a:gd name="connsiteY518-9618" fmla="*/ 1177136 h 3006470"/>
                        <a:gd name="connsiteX519-9619" fmla="*/ 611562 w 6006665"/>
                        <a:gd name="connsiteY519-9620" fmla="*/ 1181462 h 3006470"/>
                        <a:gd name="connsiteX520-9621" fmla="*/ 609565 w 6006665"/>
                        <a:gd name="connsiteY520-9622" fmla="*/ 1177136 h 3006470"/>
                        <a:gd name="connsiteX521-9623" fmla="*/ 711826 w 6006665"/>
                        <a:gd name="connsiteY521-9624" fmla="*/ 1208951 h 3006470"/>
                        <a:gd name="connsiteX522-9625" fmla="*/ 732278 w 6006665"/>
                        <a:gd name="connsiteY522-9626" fmla="*/ 1263490 h 3006470"/>
                        <a:gd name="connsiteX523-9627" fmla="*/ 684556 w 6006665"/>
                        <a:gd name="connsiteY523-9628" fmla="*/ 1274852 h 3006470"/>
                        <a:gd name="connsiteX524-9629" fmla="*/ 684556 w 6006665"/>
                        <a:gd name="connsiteY524-9630" fmla="*/ 1327119 h 3006470"/>
                        <a:gd name="connsiteX525-9631" fmla="*/ 713309 w 6006665"/>
                        <a:gd name="connsiteY525-9632" fmla="*/ 1355872 h 3006470"/>
                        <a:gd name="connsiteX526-9633" fmla="*/ 763548 w 6006665"/>
                        <a:gd name="connsiteY526-9634" fmla="*/ 1338481 h 3006470"/>
                        <a:gd name="connsiteX527-9635" fmla="*/ 770365 w 6006665"/>
                        <a:gd name="connsiteY527-9636" fmla="*/ 1279397 h 3006470"/>
                        <a:gd name="connsiteX528-9637" fmla="*/ 845357 w 6006665"/>
                        <a:gd name="connsiteY528-9638" fmla="*/ 1231676 h 3006470"/>
                        <a:gd name="connsiteX529-9639" fmla="*/ 972614 w 6006665"/>
                        <a:gd name="connsiteY529-9640" fmla="*/ 1145322 h 3006470"/>
                        <a:gd name="connsiteX530-9641" fmla="*/ 982566 w 6006665"/>
                        <a:gd name="connsiteY530-9642" fmla="*/ 1146649 h 3006470"/>
                        <a:gd name="connsiteX531-9643" fmla="*/ 984521 w 6006665"/>
                        <a:gd name="connsiteY531-9644" fmla="*/ 1145322 h 3006470"/>
                        <a:gd name="connsiteX532-9645" fmla="*/ 1018608 w 6006665"/>
                        <a:gd name="connsiteY532-9646" fmla="*/ 1149867 h 3006470"/>
                        <a:gd name="connsiteX533-9647" fmla="*/ 979977 w 6006665"/>
                        <a:gd name="connsiteY533-9648" fmla="*/ 1213496 h 3006470"/>
                        <a:gd name="connsiteX534-9649" fmla="*/ 1012666 w 6006665"/>
                        <a:gd name="connsiteY534-9650" fmla="*/ 1218657 h 3006470"/>
                        <a:gd name="connsiteX535-9651" fmla="*/ 1038516 w 6006665"/>
                        <a:gd name="connsiteY535-9652" fmla="*/ 1188499 h 3006470"/>
                        <a:gd name="connsiteX536-9653" fmla="*/ 1050423 w 6006665"/>
                        <a:gd name="connsiteY536-9654" fmla="*/ 1188499 h 3006470"/>
                        <a:gd name="connsiteX537-9655" fmla="*/ 1108962 w 6006665"/>
                        <a:gd name="connsiteY537-9656" fmla="*/ 1188499 h 3006470"/>
                        <a:gd name="connsiteX538-9657" fmla="*/ 1161229 w 6006665"/>
                        <a:gd name="connsiteY538-9658" fmla="*/ 1145322 h 3006470"/>
                        <a:gd name="connsiteX539-9659" fmla="*/ 1165711 w 6006665"/>
                        <a:gd name="connsiteY539-9660" fmla="*/ 1151456 h 3006470"/>
                        <a:gd name="connsiteX540-9661" fmla="*/ 1173136 w 6006665"/>
                        <a:gd name="connsiteY540-9662" fmla="*/ 1145322 h 3006470"/>
                        <a:gd name="connsiteX541-9663" fmla="*/ 1210035 w 6006665"/>
                        <a:gd name="connsiteY541-9664" fmla="*/ 1195815 h 3006470"/>
                        <a:gd name="connsiteX542-9665" fmla="*/ 1247583 w 6006665"/>
                        <a:gd name="connsiteY542-9666" fmla="*/ 1138505 h 3006470"/>
                        <a:gd name="connsiteX543-9667" fmla="*/ 1211223 w 6006665"/>
                        <a:gd name="connsiteY543-9668" fmla="*/ 1079421 h 3006470"/>
                        <a:gd name="connsiteX544-9669" fmla="*/ 1227130 w 6006665"/>
                        <a:gd name="connsiteY544-9670" fmla="*/ 1043061 h 3006470"/>
                        <a:gd name="connsiteX545-9671" fmla="*/ 1237665 w 6006665"/>
                        <a:gd name="connsiteY545-9672" fmla="*/ 1046199 h 3006470"/>
                        <a:gd name="connsiteX546-9673" fmla="*/ 1239037 w 6006665"/>
                        <a:gd name="connsiteY546-9674" fmla="*/ 1043061 h 3006470"/>
                        <a:gd name="connsiteX547-9675" fmla="*/ 1345843 w 6006665"/>
                        <a:gd name="connsiteY547-9676" fmla="*/ 1074876 h 3006470"/>
                        <a:gd name="connsiteX548-9677" fmla="*/ 1400382 w 6006665"/>
                        <a:gd name="connsiteY548-9678" fmla="*/ 1106690 h 3006470"/>
                        <a:gd name="connsiteX549-9679" fmla="*/ 1519756 w 6006665"/>
                        <a:gd name="connsiteY549-9680" fmla="*/ 1213274 h 3006470"/>
                        <a:gd name="connsiteX550-9681" fmla="*/ 1543003 w 6006665"/>
                        <a:gd name="connsiteY550-9682" fmla="*/ 1172592 h 3006470"/>
                        <a:gd name="connsiteX551-9683" fmla="*/ 1506643 w 6006665"/>
                        <a:gd name="connsiteY551-9684" fmla="*/ 1118052 h 3006470"/>
                        <a:gd name="connsiteX552-9685" fmla="*/ 1506643 w 6006665"/>
                        <a:gd name="connsiteY552-9686" fmla="*/ 1095328 h 3006470"/>
                        <a:gd name="connsiteX553-9687" fmla="*/ 1463467 w 6006665"/>
                        <a:gd name="connsiteY553-9688" fmla="*/ 1086238 h 3006470"/>
                        <a:gd name="connsiteX554-9689" fmla="*/ 1472556 w 6006665"/>
                        <a:gd name="connsiteY554-9690" fmla="*/ 1036244 h 3006470"/>
                        <a:gd name="connsiteX555-9691" fmla="*/ 1452104 w 6006665"/>
                        <a:gd name="connsiteY555-9692" fmla="*/ 949890 h 3006470"/>
                        <a:gd name="connsiteX556-9693" fmla="*/ 1452104 w 6006665"/>
                        <a:gd name="connsiteY556-9694" fmla="*/ 913531 h 3006470"/>
                        <a:gd name="connsiteX557-9695" fmla="*/ 1522551 w 6006665"/>
                        <a:gd name="connsiteY557-9696" fmla="*/ 811270 h 3006470"/>
                        <a:gd name="connsiteX558-9697" fmla="*/ 1543003 w 6006665"/>
                        <a:gd name="connsiteY558-9698" fmla="*/ 697647 h 3006470"/>
                        <a:gd name="connsiteX559-9699" fmla="*/ 1570272 w 6006665"/>
                        <a:gd name="connsiteY559-9700" fmla="*/ 677194 h 3006470"/>
                        <a:gd name="connsiteX560-9701" fmla="*/ 1578688 w 6006665"/>
                        <a:gd name="connsiteY560-9702" fmla="*/ 679813 h 3006470"/>
                        <a:gd name="connsiteX561-9703" fmla="*/ 1582179 w 6006665"/>
                        <a:gd name="connsiteY561-9704" fmla="*/ 677194 h 3006470"/>
                        <a:gd name="connsiteX562-9705" fmla="*/ 1704892 w 6006665"/>
                        <a:gd name="connsiteY562-9706" fmla="*/ 1256673 h 3006470"/>
                        <a:gd name="connsiteX563-9707" fmla="*/ 1636718 w 6006665"/>
                        <a:gd name="connsiteY563-9708" fmla="*/ 1393021 h 3006470"/>
                        <a:gd name="connsiteX564-9709" fmla="*/ 1662494 w 6006665"/>
                        <a:gd name="connsiteY564-9710" fmla="*/ 1399465 h 3006470"/>
                        <a:gd name="connsiteX565-9711" fmla="*/ 1677078 w 6006665"/>
                        <a:gd name="connsiteY565-9712" fmla="*/ 1370296 h 3006470"/>
                        <a:gd name="connsiteX566-9713" fmla="*/ 1720255 w 6006665"/>
                        <a:gd name="connsiteY566-9714" fmla="*/ 1349844 h 3006470"/>
                        <a:gd name="connsiteX567-9715" fmla="*/ 1731617 w 6006665"/>
                        <a:gd name="connsiteY567-9716" fmla="*/ 1299850 h 3006470"/>
                        <a:gd name="connsiteX568-9717" fmla="*/ 1758887 w 6006665"/>
                        <a:gd name="connsiteY568-9718" fmla="*/ 1256673 h 3006470"/>
                        <a:gd name="connsiteX569-9719" fmla="*/ 1736162 w 6006665"/>
                        <a:gd name="connsiteY569-9720" fmla="*/ 1197589 h 3006470"/>
                        <a:gd name="connsiteX570-9721" fmla="*/ 1758887 w 6006665"/>
                        <a:gd name="connsiteY570-9722" fmla="*/ 1133960 h 3006470"/>
                        <a:gd name="connsiteX571-9723" fmla="*/ 1704347 w 6006665"/>
                        <a:gd name="connsiteY571-9724" fmla="*/ 1070331 h 3006470"/>
                        <a:gd name="connsiteX572-9725" fmla="*/ 1736162 w 6006665"/>
                        <a:gd name="connsiteY572-9726" fmla="*/ 961252 h 3006470"/>
                        <a:gd name="connsiteX573-9727" fmla="*/ 1688440 w 6006665"/>
                        <a:gd name="connsiteY573-9728" fmla="*/ 865809 h 3006470"/>
                        <a:gd name="connsiteX574-9729" fmla="*/ 1752069 w 6006665"/>
                        <a:gd name="connsiteY574-9730" fmla="*/ 788545 h 3006470"/>
                        <a:gd name="connsiteX575-9731" fmla="*/ 1747524 w 6006665"/>
                        <a:gd name="connsiteY575-9732" fmla="*/ 704464 h 3006470"/>
                        <a:gd name="connsiteX576-9733" fmla="*/ 1763431 w 6006665"/>
                        <a:gd name="connsiteY576-9734" fmla="*/ 697647 h 3006470"/>
                        <a:gd name="connsiteX577-9735" fmla="*/ 1764877 w 6006665"/>
                        <a:gd name="connsiteY577-9736" fmla="*/ 702130 h 3006470"/>
                        <a:gd name="connsiteX578-9737" fmla="*/ 1775339 w 6006665"/>
                        <a:gd name="connsiteY578-9738" fmla="*/ 697647 h 3006470"/>
                        <a:gd name="connsiteX579-9739" fmla="*/ 1798063 w 6006665"/>
                        <a:gd name="connsiteY579-9740" fmla="*/ 768093 h 3006470"/>
                        <a:gd name="connsiteX580-9741" fmla="*/ 1791454 w 6006665"/>
                        <a:gd name="connsiteY580-9742" fmla="*/ 815304 h 3006470"/>
                        <a:gd name="connsiteX581-9743" fmla="*/ 1854330 w 6006665"/>
                        <a:gd name="connsiteY581-9744" fmla="*/ 772638 h 3006470"/>
                        <a:gd name="connsiteX582-9745" fmla="*/ 1931594 w 6006665"/>
                        <a:gd name="connsiteY582-9746" fmla="*/ 763548 h 3006470"/>
                        <a:gd name="connsiteX583-9747" fmla="*/ 1932772 w 6006665"/>
                        <a:gd name="connsiteY583-9748" fmla="*/ 764810 h 3006470"/>
                        <a:gd name="connsiteX584-9749" fmla="*/ 1943501 w 6006665"/>
                        <a:gd name="connsiteY584-9750" fmla="*/ 763548 h 3006470"/>
                        <a:gd name="connsiteX585-9751" fmla="*/ 1988608 w 6006665"/>
                        <a:gd name="connsiteY585-9752" fmla="*/ 811877 h 3006470"/>
                        <a:gd name="connsiteX586-9753" fmla="*/ 1963408 w 6006665"/>
                        <a:gd name="connsiteY586-9754" fmla="*/ 736278 h 3006470"/>
                        <a:gd name="connsiteX587-9755" fmla="*/ 1963408 w 6006665"/>
                        <a:gd name="connsiteY587-9756" fmla="*/ 595386 h 3006470"/>
                        <a:gd name="connsiteX588-9757" fmla="*/ 2027037 w 6006665"/>
                        <a:gd name="connsiteY588-9758" fmla="*/ 574934 h 3006470"/>
                        <a:gd name="connsiteX589-9759" fmla="*/ 2037269 w 6006665"/>
                        <a:gd name="connsiteY589-9760" fmla="*/ 575472 h 3006470"/>
                        <a:gd name="connsiteX590-9761" fmla="*/ 2038944 w 6006665"/>
                        <a:gd name="connsiteY590-9762" fmla="*/ 574934 h 3006470"/>
                        <a:gd name="connsiteX591-9763" fmla="*/ 2115414 w 6006665"/>
                        <a:gd name="connsiteY591-9764" fmla="*/ 578958 h 3006470"/>
                        <a:gd name="connsiteX592-9765" fmla="*/ 2192927 w 6006665"/>
                        <a:gd name="connsiteY592-9766" fmla="*/ 559026 h 3006470"/>
                        <a:gd name="connsiteX593-9767" fmla="*/ 2167930 w 6006665"/>
                        <a:gd name="connsiteY593-9768" fmla="*/ 493125 h 3006470"/>
                        <a:gd name="connsiteX594-9769" fmla="*/ 2204289 w 6006665"/>
                        <a:gd name="connsiteY594-9770" fmla="*/ 402226 h 3006470"/>
                        <a:gd name="connsiteX595-9771" fmla="*/ 2247466 w 6006665"/>
                        <a:gd name="connsiteY595-9772" fmla="*/ 397681 h 3006470"/>
                        <a:gd name="connsiteX596-9773" fmla="*/ 2317913 w 6006665"/>
                        <a:gd name="connsiteY596-9774" fmla="*/ 322690 h 3006470"/>
                        <a:gd name="connsiteX597-9775" fmla="*/ 2420183 w 6006665"/>
                        <a:gd name="connsiteY597-9776" fmla="*/ 304510 h 3006470"/>
                        <a:gd name="connsiteX598-9777" fmla="*/ 2429263 w 6006665"/>
                        <a:gd name="connsiteY598-9778" fmla="*/ 263606 h 3006470"/>
                        <a:gd name="connsiteX599-9779" fmla="*/ 2526979 w 6006665"/>
                        <a:gd name="connsiteY599-9780" fmla="*/ 252244 h 3006470"/>
                        <a:gd name="connsiteX600-9781" fmla="*/ 2528058 w 6006665"/>
                        <a:gd name="connsiteY600-9782" fmla="*/ 253503 h 3006470"/>
                        <a:gd name="connsiteX601-9783" fmla="*/ 2538886 w 6006665"/>
                        <a:gd name="connsiteY601-9784" fmla="*/ 252244 h 3006470"/>
                        <a:gd name="connsiteX602-9785" fmla="*/ 2560820 w 6006665"/>
                        <a:gd name="connsiteY602-9786" fmla="*/ 277833 h 3006470"/>
                        <a:gd name="connsiteX603-9787" fmla="*/ 2640602 w 6006665"/>
                        <a:gd name="connsiteY603-9788" fmla="*/ 202249 h 3006470"/>
                        <a:gd name="connsiteX604-9789" fmla="*/ 2652509 w 6006665"/>
                        <a:gd name="connsiteY604-9790" fmla="*/ 202249 h 3006470"/>
                        <a:gd name="connsiteX605-9791" fmla="*/ 2704231 w 6006665"/>
                        <a:gd name="connsiteY605-9792" fmla="*/ 202249 h 3006470"/>
                        <a:gd name="connsiteX606-9793" fmla="*/ 2715593 w 6006665"/>
                        <a:gd name="connsiteY606-9794" fmla="*/ 134075 h 3006470"/>
                        <a:gd name="connsiteX607-9795" fmla="*/ 2751953 w 6006665"/>
                        <a:gd name="connsiteY607-9796" fmla="*/ 68174 h 3006470"/>
                        <a:gd name="connsiteX608-9797" fmla="*/ 2838307 w 6006665"/>
                        <a:gd name="connsiteY608-9798" fmla="*/ 0 h 3006470"/>
                        <a:gd name="connsiteX0-9799" fmla="*/ 1791129 w 6006665"/>
                        <a:gd name="connsiteY0-9800" fmla="*/ 817622 h 3006470"/>
                        <a:gd name="connsiteX1-9801" fmla="*/ 1782156 w 6006665"/>
                        <a:gd name="connsiteY1-9802" fmla="*/ 881716 h 3006470"/>
                        <a:gd name="connsiteX2-9803" fmla="*/ 1809554 w 6006665"/>
                        <a:gd name="connsiteY2-9804" fmla="*/ 895415 h 3006470"/>
                        <a:gd name="connsiteX3-9805" fmla="*/ 1791129 w 6006665"/>
                        <a:gd name="connsiteY3-9806" fmla="*/ 817622 h 3006470"/>
                        <a:gd name="connsiteX4-9807" fmla="*/ 2838307 w 6006665"/>
                        <a:gd name="connsiteY4-9808" fmla="*/ 0 h 3006470"/>
                        <a:gd name="connsiteX5-9809" fmla="*/ 2844246 w 6006665"/>
                        <a:gd name="connsiteY5-9810" fmla="*/ 4711 h 3006470"/>
                        <a:gd name="connsiteX6-9811" fmla="*/ 2850213 w 6006665"/>
                        <a:gd name="connsiteY6-9812" fmla="*/ 0 h 3006470"/>
                        <a:gd name="connsiteX7-9813" fmla="*/ 2916115 w 6006665"/>
                        <a:gd name="connsiteY7-9814" fmla="*/ 52267 h 3006470"/>
                        <a:gd name="connsiteX8-9815" fmla="*/ 2861576 w 6006665"/>
                        <a:gd name="connsiteY8-9816" fmla="*/ 90899 h 3006470"/>
                        <a:gd name="connsiteX9-9817" fmla="*/ 2947929 w 6006665"/>
                        <a:gd name="connsiteY9-9818" fmla="*/ 118168 h 3006470"/>
                        <a:gd name="connsiteX10-9819" fmla="*/ 2957621 w 6006665"/>
                        <a:gd name="connsiteY10-9820" fmla="*/ 186006 h 3006470"/>
                        <a:gd name="connsiteX11-9821" fmla="*/ 2979199 w 6006665"/>
                        <a:gd name="connsiteY11-9822" fmla="*/ 161345 h 3006470"/>
                        <a:gd name="connsiteX12-9823" fmla="*/ 2991106 w 6006665"/>
                        <a:gd name="connsiteY12-9824" fmla="*/ 161345 h 3006470"/>
                        <a:gd name="connsiteX13-9825" fmla="*/ 3086005 w 6006665"/>
                        <a:gd name="connsiteY13-9826" fmla="*/ 161345 h 3006470"/>
                        <a:gd name="connsiteX14-9827" fmla="*/ 3097912 w 6006665"/>
                        <a:gd name="connsiteY14-9828" fmla="*/ 161345 h 3006470"/>
                        <a:gd name="connsiteX15-9829" fmla="*/ 3179721 w 6006665"/>
                        <a:gd name="connsiteY15-9830" fmla="*/ 236336 h 3006470"/>
                        <a:gd name="connsiteX16-9831" fmla="*/ 3211535 w 6006665"/>
                        <a:gd name="connsiteY16-9832" fmla="*/ 295420 h 3006470"/>
                        <a:gd name="connsiteX17-9833" fmla="*/ 3200173 w 6006665"/>
                        <a:gd name="connsiteY17-9834" fmla="*/ 370412 h 3006470"/>
                        <a:gd name="connsiteX18-9835" fmla="*/ 3161541 w 6006665"/>
                        <a:gd name="connsiteY18-9836" fmla="*/ 413589 h 3006470"/>
                        <a:gd name="connsiteX19-9837" fmla="*/ 3066097 w 6006665"/>
                        <a:gd name="connsiteY19-9838" fmla="*/ 488580 h 3006470"/>
                        <a:gd name="connsiteX20-9839" fmla="*/ 3034283 w 6006665"/>
                        <a:gd name="connsiteY20-9840" fmla="*/ 531757 h 3006470"/>
                        <a:gd name="connsiteX21-9841" fmla="*/ 3082005 w 6006665"/>
                        <a:gd name="connsiteY21-9842" fmla="*/ 547664 h 3006470"/>
                        <a:gd name="connsiteX22-9843" fmla="*/ 3129459 w 6006665"/>
                        <a:gd name="connsiteY22-9844" fmla="*/ 575345 h 3006470"/>
                        <a:gd name="connsiteX23-9845" fmla="*/ 3156451 w 6006665"/>
                        <a:gd name="connsiteY23-9846" fmla="*/ 552209 h 3006470"/>
                        <a:gd name="connsiteX24-9847" fmla="*/ 3158460 w 6006665"/>
                        <a:gd name="connsiteY24-9848" fmla="*/ 560693 h 3006470"/>
                        <a:gd name="connsiteX25-9849" fmla="*/ 3168359 w 6006665"/>
                        <a:gd name="connsiteY25-9850" fmla="*/ 552209 h 3006470"/>
                        <a:gd name="connsiteX26-9851" fmla="*/ 3184984 w 6006665"/>
                        <a:gd name="connsiteY26-9852" fmla="*/ 622402 h 3006470"/>
                        <a:gd name="connsiteX27-9853" fmla="*/ 3192811 w 6006665"/>
                        <a:gd name="connsiteY27-9854" fmla="*/ 606748 h 3006470"/>
                        <a:gd name="connsiteX28-9855" fmla="*/ 3251895 w 6006665"/>
                        <a:gd name="connsiteY28-9856" fmla="*/ 586296 h 3006470"/>
                        <a:gd name="connsiteX29-9857" fmla="*/ 3259833 w 6006665"/>
                        <a:gd name="connsiteY29-9858" fmla="*/ 587670 h 3006470"/>
                        <a:gd name="connsiteX30-9859" fmla="*/ 3263802 w 6006665"/>
                        <a:gd name="connsiteY30-9860" fmla="*/ 586296 h 3006470"/>
                        <a:gd name="connsiteX31-9861" fmla="*/ 3381970 w 6006665"/>
                        <a:gd name="connsiteY31-9862" fmla="*/ 606748 h 3006470"/>
                        <a:gd name="connsiteX32-9863" fmla="*/ 3388787 w 6006665"/>
                        <a:gd name="connsiteY32-9864" fmla="*/ 665832 h 3006470"/>
                        <a:gd name="connsiteX33-9865" fmla="*/ 3531529 w 6006665"/>
                        <a:gd name="connsiteY33-9866" fmla="*/ 686823 h 3006470"/>
                        <a:gd name="connsiteX34-9867" fmla="*/ 3538225 w 6006665"/>
                        <a:gd name="connsiteY34-9868" fmla="*/ 590841 h 3006470"/>
                        <a:gd name="connsiteX35-9869" fmla="*/ 3549910 w 6006665"/>
                        <a:gd name="connsiteY35-9870" fmla="*/ 594028 h 3006470"/>
                        <a:gd name="connsiteX36-9871" fmla="*/ 3550132 w 6006665"/>
                        <a:gd name="connsiteY36-9872" fmla="*/ 590841 h 3006470"/>
                        <a:gd name="connsiteX37-9873" fmla="*/ 3625123 w 6006665"/>
                        <a:gd name="connsiteY37-9874" fmla="*/ 611293 h 3006470"/>
                        <a:gd name="connsiteX38-9875" fmla="*/ 3672301 w 6006665"/>
                        <a:gd name="connsiteY38-9876" fmla="*/ 611293 h 3006470"/>
                        <a:gd name="connsiteX39-9877" fmla="*/ 3684207 w 6006665"/>
                        <a:gd name="connsiteY39-9878" fmla="*/ 611293 h 3006470"/>
                        <a:gd name="connsiteX40-9879" fmla="*/ 3743291 w 6006665"/>
                        <a:gd name="connsiteY40-9880" fmla="*/ 677194 h 3006470"/>
                        <a:gd name="connsiteX41-9881" fmla="*/ 3759199 w 6006665"/>
                        <a:gd name="connsiteY41-9882" fmla="*/ 756731 h 3006470"/>
                        <a:gd name="connsiteX42-9883" fmla="*/ 3738747 w 6006665"/>
                        <a:gd name="connsiteY42-9884" fmla="*/ 806725 h 3006470"/>
                        <a:gd name="connsiteX43-9885" fmla="*/ 3786469 w 6006665"/>
                        <a:gd name="connsiteY43-9886" fmla="*/ 897623 h 3006470"/>
                        <a:gd name="connsiteX44-9887" fmla="*/ 3835603 w 6006665"/>
                        <a:gd name="connsiteY44-9888" fmla="*/ 933529 h 3006470"/>
                        <a:gd name="connsiteX45-9889" fmla="*/ 3865460 w 6006665"/>
                        <a:gd name="connsiteY45-9890" fmla="*/ 822632 h 3006470"/>
                        <a:gd name="connsiteX46-9891" fmla="*/ 3875077 w 6006665"/>
                        <a:gd name="connsiteY46-9892" fmla="*/ 831139 h 3006470"/>
                        <a:gd name="connsiteX47-9893" fmla="*/ 3877367 w 6006665"/>
                        <a:gd name="connsiteY47-9894" fmla="*/ 822632 h 3006470"/>
                        <a:gd name="connsiteX48-9895" fmla="*/ 3932151 w 6006665"/>
                        <a:gd name="connsiteY48-9896" fmla="*/ 871095 h 3006470"/>
                        <a:gd name="connsiteX49-9897" fmla="*/ 3988173 w 6006665"/>
                        <a:gd name="connsiteY49-9898" fmla="*/ 843084 h 3006470"/>
                        <a:gd name="connsiteX50-9899" fmla="*/ 3993852 w 6006665"/>
                        <a:gd name="connsiteY50-9900" fmla="*/ 846199 h 3006470"/>
                        <a:gd name="connsiteX51-9901" fmla="*/ 4000080 w 6006665"/>
                        <a:gd name="connsiteY51-9902" fmla="*/ 843084 h 3006470"/>
                        <a:gd name="connsiteX52-9903" fmla="*/ 4062426 w 6006665"/>
                        <a:gd name="connsiteY52-9904" fmla="*/ 877274 h 3006470"/>
                        <a:gd name="connsiteX53-9905" fmla="*/ 4085889 w 6006665"/>
                        <a:gd name="connsiteY53-9906" fmla="*/ 849902 h 3006470"/>
                        <a:gd name="connsiteX54-9907" fmla="*/ 4095563 w 6006665"/>
                        <a:gd name="connsiteY54-9908" fmla="*/ 852506 h 3006470"/>
                        <a:gd name="connsiteX55-9909" fmla="*/ 4097796 w 6006665"/>
                        <a:gd name="connsiteY55-9910" fmla="*/ 849902 h 3006470"/>
                        <a:gd name="connsiteX56-9911" fmla="*/ 4144150 w 6006665"/>
                        <a:gd name="connsiteY56-9912" fmla="*/ 862382 h 3006470"/>
                        <a:gd name="connsiteX57-9913" fmla="*/ 4117703 w 6006665"/>
                        <a:gd name="connsiteY57-9914" fmla="*/ 752186 h 3006470"/>
                        <a:gd name="connsiteX58-9915" fmla="*/ 4165425 w 6006665"/>
                        <a:gd name="connsiteY58-9916" fmla="*/ 697647 h 3006470"/>
                        <a:gd name="connsiteX59-9917" fmla="*/ 4175231 w 6006665"/>
                        <a:gd name="connsiteY59-9918" fmla="*/ 700048 h 3006470"/>
                        <a:gd name="connsiteX60-9919" fmla="*/ 4177332 w 6006665"/>
                        <a:gd name="connsiteY60-9920" fmla="*/ 697647 h 3006470"/>
                        <a:gd name="connsiteX61-9921" fmla="*/ 4511384 w 6006665"/>
                        <a:gd name="connsiteY61-9922" fmla="*/ 779455 h 3006470"/>
                        <a:gd name="connsiteX62-9923" fmla="*/ 4543199 w 6006665"/>
                        <a:gd name="connsiteY62-9924" fmla="*/ 849902 h 3006470"/>
                        <a:gd name="connsiteX63-9925" fmla="*/ 4639242 w 6006665"/>
                        <a:gd name="connsiteY63-9926" fmla="*/ 932544 h 3006470"/>
                        <a:gd name="connsiteX64-9927" fmla="*/ 4774445 w 6006665"/>
                        <a:gd name="connsiteY64-9928" fmla="*/ 913531 h 3006470"/>
                        <a:gd name="connsiteX65-9929" fmla="*/ 4778496 w 6006665"/>
                        <a:gd name="connsiteY65-9930" fmla="*/ 914635 h 3006470"/>
                        <a:gd name="connsiteX66-9931" fmla="*/ 4786352 w 6006665"/>
                        <a:gd name="connsiteY66-9932" fmla="*/ 913531 h 3006470"/>
                        <a:gd name="connsiteX67-9933" fmla="*/ 4861343 w 6006665"/>
                        <a:gd name="connsiteY67-9934" fmla="*/ 933983 h 3006470"/>
                        <a:gd name="connsiteX68-9935" fmla="*/ 4893158 w 6006665"/>
                        <a:gd name="connsiteY68-9936" fmla="*/ 977160 h 3006470"/>
                        <a:gd name="connsiteX69-9937" fmla="*/ 4888613 w 6006665"/>
                        <a:gd name="connsiteY69-9938" fmla="*/ 1058968 h 3006470"/>
                        <a:gd name="connsiteX70-9939" fmla="*/ 4927677 w 6006665"/>
                        <a:gd name="connsiteY70-9940" fmla="*/ 1083640 h 3006470"/>
                        <a:gd name="connsiteX71-9941" fmla="*/ 4967605 w 6006665"/>
                        <a:gd name="connsiteY71-9942" fmla="*/ 1070331 h 3006470"/>
                        <a:gd name="connsiteX72-9943" fmla="*/ 5038051 w 6006665"/>
                        <a:gd name="connsiteY72-9944" fmla="*/ 1063513 h 3006470"/>
                        <a:gd name="connsiteX73-9945" fmla="*/ 5040730 w 6006665"/>
                        <a:gd name="connsiteY73-9946" fmla="*/ 1064406 h 3006470"/>
                        <a:gd name="connsiteX74-9947" fmla="*/ 5049958 w 6006665"/>
                        <a:gd name="connsiteY74-9948" fmla="*/ 1063513 h 3006470"/>
                        <a:gd name="connsiteX75-9949" fmla="*/ 5114249 w 6006665"/>
                        <a:gd name="connsiteY75-9950" fmla="*/ 1084944 h 3006470"/>
                        <a:gd name="connsiteX76-9951" fmla="*/ 5176671 w 6006665"/>
                        <a:gd name="connsiteY76-9952" fmla="*/ 1074876 h 3006470"/>
                        <a:gd name="connsiteX77-9953" fmla="*/ 5177801 w 6006665"/>
                        <a:gd name="connsiteY77-9954" fmla="*/ 1076614 h 3006470"/>
                        <a:gd name="connsiteX78-9955" fmla="*/ 5188578 w 6006665"/>
                        <a:gd name="connsiteY78-9956" fmla="*/ 1074876 h 3006470"/>
                        <a:gd name="connsiteX79-9957" fmla="*/ 5243719 w 6006665"/>
                        <a:gd name="connsiteY79-9958" fmla="*/ 1159707 h 3006470"/>
                        <a:gd name="connsiteX80-9959" fmla="*/ 5283477 w 6006665"/>
                        <a:gd name="connsiteY80-9960" fmla="*/ 1129415 h 3006470"/>
                        <a:gd name="connsiteX81-9961" fmla="*/ 5258480 w 6006665"/>
                        <a:gd name="connsiteY81-9962" fmla="*/ 1063513 h 3006470"/>
                        <a:gd name="connsiteX82-9963" fmla="*/ 5267570 w 6006665"/>
                        <a:gd name="connsiteY82-9964" fmla="*/ 1015792 h 3006470"/>
                        <a:gd name="connsiteX83-9965" fmla="*/ 5278896 w 6006665"/>
                        <a:gd name="connsiteY83-9966" fmla="*/ 1018841 h 3006470"/>
                        <a:gd name="connsiteX84-9967" fmla="*/ 5279477 w 6006665"/>
                        <a:gd name="connsiteY84-9968" fmla="*/ 1015792 h 3006470"/>
                        <a:gd name="connsiteX85-9969" fmla="*/ 5395510 w 6006665"/>
                        <a:gd name="connsiteY85-9970" fmla="*/ 1047031 h 3006470"/>
                        <a:gd name="connsiteX86-9971" fmla="*/ 5463001 w 6006665"/>
                        <a:gd name="connsiteY86-9972" fmla="*/ 1043061 h 3006470"/>
                        <a:gd name="connsiteX87-9973" fmla="*/ 5464386 w 6006665"/>
                        <a:gd name="connsiteY87-9974" fmla="*/ 1043680 h 3006470"/>
                        <a:gd name="connsiteX88-9975" fmla="*/ 5474909 w 6006665"/>
                        <a:gd name="connsiteY88-9976" fmla="*/ 1043061 h 3006470"/>
                        <a:gd name="connsiteX89-9977" fmla="*/ 5581715 w 6006665"/>
                        <a:gd name="connsiteY89-9978" fmla="*/ 1090783 h 3006470"/>
                        <a:gd name="connsiteX90-9979" fmla="*/ 5633981 w 6006665"/>
                        <a:gd name="connsiteY90-9980" fmla="*/ 1133960 h 3006470"/>
                        <a:gd name="connsiteX91-9981" fmla="*/ 5720335 w 6006665"/>
                        <a:gd name="connsiteY91-9982" fmla="*/ 1213496 h 3006470"/>
                        <a:gd name="connsiteX92-9983" fmla="*/ 5822595 w 6006665"/>
                        <a:gd name="connsiteY92-9984" fmla="*/ 1311212 h 3006470"/>
                        <a:gd name="connsiteX93-9985" fmla="*/ 5818051 w 6006665"/>
                        <a:gd name="connsiteY93-9986" fmla="*/ 1365751 h 3006470"/>
                        <a:gd name="connsiteX94-9987" fmla="*/ 5825679 w 6006665"/>
                        <a:gd name="connsiteY94-9988" fmla="*/ 1373379 h 3006470"/>
                        <a:gd name="connsiteX95-9989" fmla="*/ 5822051 w 6006665"/>
                        <a:gd name="connsiteY95-9990" fmla="*/ 1322574 h 3006470"/>
                        <a:gd name="connsiteX96-9991" fmla="*/ 5834092 w 6006665"/>
                        <a:gd name="connsiteY96-9992" fmla="*/ 1324447 h 3006470"/>
                        <a:gd name="connsiteX97-9993" fmla="*/ 5833958 w 6006665"/>
                        <a:gd name="connsiteY97-9994" fmla="*/ 1322574 h 3006470"/>
                        <a:gd name="connsiteX98-9995" fmla="*/ 5936219 w 6006665"/>
                        <a:gd name="connsiteY98-9996" fmla="*/ 1338481 h 3006470"/>
                        <a:gd name="connsiteX99-9997" fmla="*/ 6006665 w 6006665"/>
                        <a:gd name="connsiteY99-9998" fmla="*/ 1418018 h 3006470"/>
                        <a:gd name="connsiteX100-9999" fmla="*/ 5968033 w 6006665"/>
                        <a:gd name="connsiteY100-10000" fmla="*/ 1456650 h 3006470"/>
                        <a:gd name="connsiteX101-10001" fmla="*/ 5908949 w 6006665"/>
                        <a:gd name="connsiteY101-10002" fmla="*/ 1468012 h 3006470"/>
                        <a:gd name="connsiteX102-10003" fmla="*/ 5908949 w 6006665"/>
                        <a:gd name="connsiteY102-10004" fmla="*/ 1554366 h 3006470"/>
                        <a:gd name="connsiteX103-10005" fmla="*/ 5893042 w 6006665"/>
                        <a:gd name="connsiteY103-10006" fmla="*/ 1570273 h 3006470"/>
                        <a:gd name="connsiteX104-10007" fmla="*/ 5881135 w 6006665"/>
                        <a:gd name="connsiteY104-10008" fmla="*/ 1570273 h 3006470"/>
                        <a:gd name="connsiteX105-10009" fmla="*/ 5861227 w 6006665"/>
                        <a:gd name="connsiteY105-10010" fmla="*/ 1570273 h 3006470"/>
                        <a:gd name="connsiteX106-10011" fmla="*/ 5849321 w 6006665"/>
                        <a:gd name="connsiteY106-10012" fmla="*/ 1570273 h 3006470"/>
                        <a:gd name="connsiteX107-10013" fmla="*/ 5817506 w 6006665"/>
                        <a:gd name="connsiteY107-10014" fmla="*/ 1536186 h 3006470"/>
                        <a:gd name="connsiteX108-10015" fmla="*/ 5767511 w 6006665"/>
                        <a:gd name="connsiteY108-10016" fmla="*/ 1511189 h 3006470"/>
                        <a:gd name="connsiteX109-10017" fmla="*/ 5762967 w 6006665"/>
                        <a:gd name="connsiteY109-10018" fmla="*/ 1477102 h 3006470"/>
                        <a:gd name="connsiteX110-10019" fmla="*/ 5729132 w 6006665"/>
                        <a:gd name="connsiteY110-10020" fmla="*/ 1463170 h 3006470"/>
                        <a:gd name="connsiteX111-10021" fmla="*/ 5695337 w 6006665"/>
                        <a:gd name="connsiteY111-10022" fmla="*/ 1472557 h 3006470"/>
                        <a:gd name="connsiteX112-10023" fmla="*/ 5693366 w 6006665"/>
                        <a:gd name="connsiteY112-10024" fmla="*/ 1469797 h 3006470"/>
                        <a:gd name="connsiteX113-10025" fmla="*/ 5683431 w 6006665"/>
                        <a:gd name="connsiteY113-10026" fmla="*/ 1472557 h 3006470"/>
                        <a:gd name="connsiteX114-10027" fmla="*/ 5660706 w 6006665"/>
                        <a:gd name="connsiteY114-10028" fmla="*/ 1440742 h 3006470"/>
                        <a:gd name="connsiteX115-10029" fmla="*/ 5669644 w 6006665"/>
                        <a:gd name="connsiteY115-10030" fmla="*/ 1415717 h 3006470"/>
                        <a:gd name="connsiteX116-10031" fmla="*/ 5640799 w 6006665"/>
                        <a:gd name="connsiteY116-10032" fmla="*/ 1429380 h 3006470"/>
                        <a:gd name="connsiteX117-10033" fmla="*/ 5656705 w 6006665"/>
                        <a:gd name="connsiteY117-10034" fmla="*/ 1472557 h 3006470"/>
                        <a:gd name="connsiteX118-10035" fmla="*/ 5633981 w 6006665"/>
                        <a:gd name="connsiteY118-10036" fmla="*/ 1511189 h 3006470"/>
                        <a:gd name="connsiteX119-10037" fmla="*/ 5586259 w 6006665"/>
                        <a:gd name="connsiteY119-10038" fmla="*/ 1547548 h 3006470"/>
                        <a:gd name="connsiteX120-10039" fmla="*/ 5575676 w 6006665"/>
                        <a:gd name="connsiteY120-10040" fmla="*/ 1546540 h 3006470"/>
                        <a:gd name="connsiteX121-10041" fmla="*/ 5574353 w 6006665"/>
                        <a:gd name="connsiteY121-10042" fmla="*/ 1547548 h 3006470"/>
                        <a:gd name="connsiteX122-10043" fmla="*/ 5539436 w 6006665"/>
                        <a:gd name="connsiteY122-10044" fmla="*/ 1544223 h 3006470"/>
                        <a:gd name="connsiteX123-10045" fmla="*/ 5570352 w 6006665"/>
                        <a:gd name="connsiteY123-10046" fmla="*/ 1586180 h 3006470"/>
                        <a:gd name="connsiteX124-10047" fmla="*/ 5593077 w 6006665"/>
                        <a:gd name="connsiteY124-10048" fmla="*/ 1649809 h 3006470"/>
                        <a:gd name="connsiteX125-10049" fmla="*/ 5608984 w 6006665"/>
                        <a:gd name="connsiteY125-10050" fmla="*/ 1677079 h 3006470"/>
                        <a:gd name="connsiteX126-10051" fmla="*/ 5613529 w 6006665"/>
                        <a:gd name="connsiteY126-10052" fmla="*/ 1708893 h 3006470"/>
                        <a:gd name="connsiteX127-10053" fmla="*/ 5608984 w 6006665"/>
                        <a:gd name="connsiteY127-10054" fmla="*/ 1731618 h 3006470"/>
                        <a:gd name="connsiteX128-10055" fmla="*/ 5597799 w 6006665"/>
                        <a:gd name="connsiteY128-10056" fmla="*/ 1728009 h 3006470"/>
                        <a:gd name="connsiteX129-10057" fmla="*/ 5597077 w 6006665"/>
                        <a:gd name="connsiteY129-10058" fmla="*/ 1731618 h 3006470"/>
                        <a:gd name="connsiteX130-10059" fmla="*/ 5534271 w 6006665"/>
                        <a:gd name="connsiteY130-10060" fmla="*/ 1711358 h 3006470"/>
                        <a:gd name="connsiteX131-10061" fmla="*/ 5436277 w 6006665"/>
                        <a:gd name="connsiteY131-10062" fmla="*/ 1767977 h 3006470"/>
                        <a:gd name="connsiteX132-10063" fmla="*/ 5397645 w 6006665"/>
                        <a:gd name="connsiteY132-10064" fmla="*/ 1779340 h 3006470"/>
                        <a:gd name="connsiteX133-10065" fmla="*/ 5345378 w 6006665"/>
                        <a:gd name="connsiteY133-10066" fmla="*/ 1833879 h 3006470"/>
                        <a:gd name="connsiteX134-10067" fmla="*/ 5290839 w 6006665"/>
                        <a:gd name="connsiteY134-10068" fmla="*/ 1881600 h 3006470"/>
                        <a:gd name="connsiteX135-10069" fmla="*/ 5274932 w 6006665"/>
                        <a:gd name="connsiteY135-10070" fmla="*/ 1913415 h 3006470"/>
                        <a:gd name="connsiteX136-10071" fmla="*/ 5267238 w 6006665"/>
                        <a:gd name="connsiteY136-10072" fmla="*/ 1904988 h 3006470"/>
                        <a:gd name="connsiteX137-10073" fmla="*/ 5263025 w 6006665"/>
                        <a:gd name="connsiteY137-10074" fmla="*/ 1913415 h 3006470"/>
                        <a:gd name="connsiteX138-10075" fmla="*/ 5219538 w 6006665"/>
                        <a:gd name="connsiteY138-10076" fmla="*/ 1865787 h 3006470"/>
                        <a:gd name="connsiteX139-10077" fmla="*/ 5129494 w 6006665"/>
                        <a:gd name="connsiteY139-10078" fmla="*/ 1920232 h 3006470"/>
                        <a:gd name="connsiteX140-10079" fmla="*/ 5126389 w 6006665"/>
                        <a:gd name="connsiteY140-10080" fmla="*/ 1914910 h 3006470"/>
                        <a:gd name="connsiteX141-10081" fmla="*/ 5117587 w 6006665"/>
                        <a:gd name="connsiteY141-10082" fmla="*/ 1920232 h 3006470"/>
                        <a:gd name="connsiteX142-10083" fmla="*/ 5105544 w 6006665"/>
                        <a:gd name="connsiteY142-10084" fmla="*/ 1899586 h 3006470"/>
                        <a:gd name="connsiteX143-10085" fmla="*/ 5074955 w 6006665"/>
                        <a:gd name="connsiteY143-10086" fmla="*/ 1924777 h 3006470"/>
                        <a:gd name="connsiteX144-10087" fmla="*/ 5065718 w 6006665"/>
                        <a:gd name="connsiteY144-10088" fmla="*/ 1922578 h 3006470"/>
                        <a:gd name="connsiteX145-10089" fmla="*/ 5063048 w 6006665"/>
                        <a:gd name="connsiteY145-10090" fmla="*/ 1924777 h 3006470"/>
                        <a:gd name="connsiteX146-10091" fmla="*/ 5026594 w 6006665"/>
                        <a:gd name="connsiteY146-10092" fmla="*/ 1916098 h 3006470"/>
                        <a:gd name="connsiteX147-10093" fmla="*/ 5015871 w 6006665"/>
                        <a:gd name="connsiteY147-10094" fmla="*/ 1961137 h 3006470"/>
                        <a:gd name="connsiteX148-10095" fmla="*/ 4974967 w 6006665"/>
                        <a:gd name="connsiteY148-10096" fmla="*/ 2027038 h 3006470"/>
                        <a:gd name="connsiteX149-10097" fmla="*/ 4974967 w 6006665"/>
                        <a:gd name="connsiteY149-10098" fmla="*/ 2058853 h 3006470"/>
                        <a:gd name="connsiteX150-10099" fmla="*/ 5015871 w 6006665"/>
                        <a:gd name="connsiteY150-10100" fmla="*/ 2074760 h 3006470"/>
                        <a:gd name="connsiteX151-10101" fmla="*/ 5011326 w 6006665"/>
                        <a:gd name="connsiteY151-10102" fmla="*/ 2172476 h 3006470"/>
                        <a:gd name="connsiteX152-10103" fmla="*/ 4999419 w 6006665"/>
                        <a:gd name="connsiteY152-10104" fmla="*/ 2172476 h 3006470"/>
                        <a:gd name="connsiteX153-10105" fmla="*/ 4974967 w 6006665"/>
                        <a:gd name="connsiteY153-10106" fmla="*/ 2172476 h 3006470"/>
                        <a:gd name="connsiteX154-10107" fmla="*/ 4963605 w 6006665"/>
                        <a:gd name="connsiteY154-10108" fmla="*/ 2224742 h 3006470"/>
                        <a:gd name="connsiteX155-10109" fmla="*/ 4974967 w 6006665"/>
                        <a:gd name="connsiteY155-10110" fmla="*/ 2252012 h 3006470"/>
                        <a:gd name="connsiteX156-10111" fmla="*/ 4909065 w 6006665"/>
                        <a:gd name="connsiteY156-10112" fmla="*/ 2286099 h 3006470"/>
                        <a:gd name="connsiteX157-10113" fmla="*/ 4897703 w 6006665"/>
                        <a:gd name="connsiteY157-10114" fmla="*/ 2354273 h 3006470"/>
                        <a:gd name="connsiteX158-10115" fmla="*/ 4845437 w 6006665"/>
                        <a:gd name="connsiteY158-10116" fmla="*/ 2370180 h 3006470"/>
                        <a:gd name="connsiteX159-10117" fmla="*/ 4834074 w 6006665"/>
                        <a:gd name="connsiteY159-10118" fmla="*/ 2429264 h 3006470"/>
                        <a:gd name="connsiteX160-10119" fmla="*/ 4779535 w 6006665"/>
                        <a:gd name="connsiteY160-10120" fmla="*/ 2488348 h 3006470"/>
                        <a:gd name="connsiteX161-10121" fmla="*/ 4777225 w 6006665"/>
                        <a:gd name="connsiteY161-10122" fmla="*/ 2477952 h 3006470"/>
                        <a:gd name="connsiteX162-10123" fmla="*/ 4767628 w 6006665"/>
                        <a:gd name="connsiteY162-10124" fmla="*/ 2488348 h 3006470"/>
                        <a:gd name="connsiteX163-10125" fmla="*/ 4758538 w 6006665"/>
                        <a:gd name="connsiteY163-10126" fmla="*/ 2447444 h 3006470"/>
                        <a:gd name="connsiteX164-10127" fmla="*/ 4742631 w 6006665"/>
                        <a:gd name="connsiteY164-10128" fmla="*/ 2361090 h 3006470"/>
                        <a:gd name="connsiteX165-10129" fmla="*/ 4715361 w 6006665"/>
                        <a:gd name="connsiteY165-10130" fmla="*/ 2220198 h 3006470"/>
                        <a:gd name="connsiteX166-10131" fmla="*/ 4735813 w 6006665"/>
                        <a:gd name="connsiteY166-10132" fmla="*/ 2129299 h 3006470"/>
                        <a:gd name="connsiteX167-10133" fmla="*/ 4767628 w 6006665"/>
                        <a:gd name="connsiteY167-10134" fmla="*/ 2086122 h 3006470"/>
                        <a:gd name="connsiteX168-10135" fmla="*/ 4767628 w 6006665"/>
                        <a:gd name="connsiteY168-10136" fmla="*/ 2058853 h 3006470"/>
                        <a:gd name="connsiteX169-10137" fmla="*/ 4826712 w 6006665"/>
                        <a:gd name="connsiteY169-10138" fmla="*/ 2042945 h 3006470"/>
                        <a:gd name="connsiteX170-10139" fmla="*/ 4892613 w 6006665"/>
                        <a:gd name="connsiteY170-10140" fmla="*/ 1952047 h 3006470"/>
                        <a:gd name="connsiteX171-10141" fmla="*/ 4956243 w 6006665"/>
                        <a:gd name="connsiteY171-10142" fmla="*/ 1877056 h 3006470"/>
                        <a:gd name="connsiteX172-10143" fmla="*/ 5022143 w 6006665"/>
                        <a:gd name="connsiteY172-10144" fmla="*/ 1817971 h 3006470"/>
                        <a:gd name="connsiteX173-10145" fmla="*/ 5046694 w 6006665"/>
                        <a:gd name="connsiteY173-10146" fmla="*/ 1710844 h 3006470"/>
                        <a:gd name="connsiteX174-10147" fmla="*/ 5015871 w 6006665"/>
                        <a:gd name="connsiteY174-10148" fmla="*/ 1715711 h 3006470"/>
                        <a:gd name="connsiteX175-10149" fmla="*/ 4995419 w 6006665"/>
                        <a:gd name="connsiteY175-10150" fmla="*/ 1779340 h 3006470"/>
                        <a:gd name="connsiteX176-10151" fmla="*/ 4904521 w 6006665"/>
                        <a:gd name="connsiteY176-10152" fmla="*/ 1865693 h 3006470"/>
                        <a:gd name="connsiteX177-10153" fmla="*/ 4901708 w 6006665"/>
                        <a:gd name="connsiteY177-10154" fmla="*/ 1857053 h 3006470"/>
                        <a:gd name="connsiteX178-10155" fmla="*/ 4892613 w 6006665"/>
                        <a:gd name="connsiteY178-10156" fmla="*/ 1865693 h 3006470"/>
                        <a:gd name="connsiteX179-10157" fmla="*/ 4861835 w 6006665"/>
                        <a:gd name="connsiteY179-10158" fmla="*/ 1771159 h 3006470"/>
                        <a:gd name="connsiteX180-10159" fmla="*/ 4779535 w 6006665"/>
                        <a:gd name="connsiteY180-10160" fmla="*/ 1795247 h 3006470"/>
                        <a:gd name="connsiteX181-10161" fmla="*/ 4684091 w 6006665"/>
                        <a:gd name="connsiteY181-10162" fmla="*/ 1920232 h 3006470"/>
                        <a:gd name="connsiteX182-10163" fmla="*/ 4715906 w 6006665"/>
                        <a:gd name="connsiteY182-10164" fmla="*/ 1967954 h 3006470"/>
                        <a:gd name="connsiteX183-10165" fmla="*/ 4636369 w 6006665"/>
                        <a:gd name="connsiteY183-10166" fmla="*/ 1983861 h 3006470"/>
                        <a:gd name="connsiteX184-10167" fmla="*/ 4577285 w 6006665"/>
                        <a:gd name="connsiteY184-10168" fmla="*/ 1988406 h 3006470"/>
                        <a:gd name="connsiteX185-10169" fmla="*/ 4577373 w 6006665"/>
                        <a:gd name="connsiteY185-10170" fmla="*/ 1987484 h 3006470"/>
                        <a:gd name="connsiteX186-10171" fmla="*/ 4565379 w 6006665"/>
                        <a:gd name="connsiteY186-10172" fmla="*/ 1988406 h 3006470"/>
                        <a:gd name="connsiteX187-10173" fmla="*/ 4569923 w 6006665"/>
                        <a:gd name="connsiteY187-10174" fmla="*/ 1940685 h 3006470"/>
                        <a:gd name="connsiteX188-10175" fmla="*/ 4520081 w 6006665"/>
                        <a:gd name="connsiteY188-10176" fmla="*/ 1931099 h 3006470"/>
                        <a:gd name="connsiteX189-10177" fmla="*/ 4475025 w 6006665"/>
                        <a:gd name="connsiteY189-10178" fmla="*/ 1961137 h 3006470"/>
                        <a:gd name="connsiteX190-10179" fmla="*/ 4464394 w 6006665"/>
                        <a:gd name="connsiteY190-10180" fmla="*/ 1960286 h 3006470"/>
                        <a:gd name="connsiteX191-10181" fmla="*/ 4463118 w 6006665"/>
                        <a:gd name="connsiteY191-10182" fmla="*/ 1961137 h 3006470"/>
                        <a:gd name="connsiteX192-10183" fmla="*/ 4357637 w 6006665"/>
                        <a:gd name="connsiteY192-10184" fmla="*/ 1952698 h 3006470"/>
                        <a:gd name="connsiteX193-10185" fmla="*/ 4243233 w 6006665"/>
                        <a:gd name="connsiteY193-10186" fmla="*/ 1972499 h 3006470"/>
                        <a:gd name="connsiteX194-10187" fmla="*/ 4125065 w 6006665"/>
                        <a:gd name="connsiteY194-10188" fmla="*/ 2106574 h 3006470"/>
                        <a:gd name="connsiteX195-10189" fmla="*/ 3984173 w 6006665"/>
                        <a:gd name="connsiteY195-10190" fmla="*/ 2263374 h 3006470"/>
                        <a:gd name="connsiteX196-10191" fmla="*/ 4038712 w 6006665"/>
                        <a:gd name="connsiteY196-10192" fmla="*/ 2267919 h 3006470"/>
                        <a:gd name="connsiteX197-10193" fmla="*/ 4059164 w 6006665"/>
                        <a:gd name="connsiteY197-10194" fmla="*/ 2311096 h 3006470"/>
                        <a:gd name="connsiteX198-10195" fmla="*/ 4087782 w 6006665"/>
                        <a:gd name="connsiteY198-10196" fmla="*/ 2319513 h 3006470"/>
                        <a:gd name="connsiteX199-10197" fmla="*/ 4106341 w 6006665"/>
                        <a:gd name="connsiteY199-10198" fmla="*/ 2290644 h 3006470"/>
                        <a:gd name="connsiteX200-10199" fmla="*/ 4117411 w 6006665"/>
                        <a:gd name="connsiteY200-10200" fmla="*/ 2291946 h 3006470"/>
                        <a:gd name="connsiteX201-10201" fmla="*/ 4118248 w 6006665"/>
                        <a:gd name="connsiteY201-10202" fmla="*/ 2290644 h 3006470"/>
                        <a:gd name="connsiteX202-10203" fmla="*/ 4156880 w 6006665"/>
                        <a:gd name="connsiteY202-10204" fmla="*/ 2295189 h 3006470"/>
                        <a:gd name="connsiteX203-10205" fmla="*/ 4211419 w 6006665"/>
                        <a:gd name="connsiteY203-10206" fmla="*/ 2365635 h 3006470"/>
                        <a:gd name="connsiteX204-10207" fmla="*/ 4215964 w 6006665"/>
                        <a:gd name="connsiteY204-10208" fmla="*/ 2413357 h 3006470"/>
                        <a:gd name="connsiteX205-10209" fmla="*/ 4184149 w 6006665"/>
                        <a:gd name="connsiteY205-10210" fmla="*/ 2472441 h 3006470"/>
                        <a:gd name="connsiteX206-10211" fmla="*/ 4177332 w 6006665"/>
                        <a:gd name="connsiteY206-10212" fmla="*/ 2542887 h 3006470"/>
                        <a:gd name="connsiteX207-10213" fmla="*/ 4161425 w 6006665"/>
                        <a:gd name="connsiteY207-10214" fmla="*/ 2629241 h 3006470"/>
                        <a:gd name="connsiteX208-10215" fmla="*/ 4109158 w 6006665"/>
                        <a:gd name="connsiteY208-10216" fmla="*/ 2708777 h 3006470"/>
                        <a:gd name="connsiteX209-10217" fmla="*/ 4097796 w 6006665"/>
                        <a:gd name="connsiteY209-10218" fmla="*/ 2747409 h 3006470"/>
                        <a:gd name="connsiteX210-10219" fmla="*/ 4043257 w 6006665"/>
                        <a:gd name="connsiteY210-10220" fmla="*/ 2806493 h 3006470"/>
                        <a:gd name="connsiteX211-10221" fmla="*/ 3995535 w 6006665"/>
                        <a:gd name="connsiteY211-10222" fmla="*/ 2865577 h 3006470"/>
                        <a:gd name="connsiteX212-10223" fmla="*/ 3975083 w 6006665"/>
                        <a:gd name="connsiteY212-10224" fmla="*/ 2897392 h 3006470"/>
                        <a:gd name="connsiteX213-10225" fmla="*/ 3925089 w 6006665"/>
                        <a:gd name="connsiteY213-10226" fmla="*/ 2924661 h 3006470"/>
                        <a:gd name="connsiteX214-10227" fmla="*/ 3913182 w 6006665"/>
                        <a:gd name="connsiteY214-10228" fmla="*/ 2924661 h 3006470"/>
                        <a:gd name="connsiteX215-10229" fmla="*/ 3904637 w 6006665"/>
                        <a:gd name="connsiteY215-10230" fmla="*/ 2924661 h 3006470"/>
                        <a:gd name="connsiteX216-10231" fmla="*/ 3892729 w 6006665"/>
                        <a:gd name="connsiteY216-10232" fmla="*/ 2924661 h 3006470"/>
                        <a:gd name="connsiteX217-10233" fmla="*/ 3871063 w 6006665"/>
                        <a:gd name="connsiteY217-10234" fmla="*/ 2908412 h 3006470"/>
                        <a:gd name="connsiteX218-10235" fmla="*/ 3829645 w 6006665"/>
                        <a:gd name="connsiteY218-10236" fmla="*/ 2936024 h 3006470"/>
                        <a:gd name="connsiteX219-10237" fmla="*/ 3822828 w 6006665"/>
                        <a:gd name="connsiteY219-10238" fmla="*/ 2956476 h 3006470"/>
                        <a:gd name="connsiteX220-10239" fmla="*/ 3818283 w 6006665"/>
                        <a:gd name="connsiteY220-10240" fmla="*/ 2947386 h 3006470"/>
                        <a:gd name="connsiteX221-10241" fmla="*/ 3818283 w 6006665"/>
                        <a:gd name="connsiteY221-10242" fmla="*/ 2935660 h 3006470"/>
                        <a:gd name="connsiteX222-10243" fmla="*/ 3817738 w 6006665"/>
                        <a:gd name="connsiteY222-10244" fmla="*/ 2936024 h 3006470"/>
                        <a:gd name="connsiteX223-10245" fmla="*/ 3810921 w 6006665"/>
                        <a:gd name="connsiteY223-10246" fmla="*/ 2956476 h 3006470"/>
                        <a:gd name="connsiteX224-10247" fmla="*/ 3806376 w 6006665"/>
                        <a:gd name="connsiteY224-10248" fmla="*/ 2947386 h 3006470"/>
                        <a:gd name="connsiteX225-10249" fmla="*/ 3806376 w 6006665"/>
                        <a:gd name="connsiteY225-10250" fmla="*/ 2920116 h 3006470"/>
                        <a:gd name="connsiteX226-10251" fmla="*/ 3818283 w 6006665"/>
                        <a:gd name="connsiteY226-10252" fmla="*/ 2920116 h 3006470"/>
                        <a:gd name="connsiteX227-10253" fmla="*/ 3826828 w 6006665"/>
                        <a:gd name="connsiteY227-10254" fmla="*/ 2920116 h 3006470"/>
                        <a:gd name="connsiteX228-10255" fmla="*/ 3833645 w 6006665"/>
                        <a:gd name="connsiteY228-10256" fmla="*/ 2861032 h 3006470"/>
                        <a:gd name="connsiteX229-10257" fmla="*/ 3822283 w 6006665"/>
                        <a:gd name="connsiteY229-10258" fmla="*/ 2817856 h 3006470"/>
                        <a:gd name="connsiteX230-10259" fmla="*/ 3849553 w 6006665"/>
                        <a:gd name="connsiteY230-10260" fmla="*/ 2795131 h 3006470"/>
                        <a:gd name="connsiteX231-10261" fmla="*/ 3858814 w 6006665"/>
                        <a:gd name="connsiteY231-10262" fmla="*/ 2797336 h 3006470"/>
                        <a:gd name="connsiteX232-10263" fmla="*/ 3861460 w 6006665"/>
                        <a:gd name="connsiteY232-10264" fmla="*/ 2795131 h 3006470"/>
                        <a:gd name="connsiteX233-10265" fmla="*/ 3898487 w 6006665"/>
                        <a:gd name="connsiteY233-10266" fmla="*/ 2803947 h 3006470"/>
                        <a:gd name="connsiteX234-10267" fmla="*/ 3919999 w 6006665"/>
                        <a:gd name="connsiteY234-10268" fmla="*/ 2758772 h 3006470"/>
                        <a:gd name="connsiteX235-10269" fmla="*/ 3935906 w 6006665"/>
                        <a:gd name="connsiteY235-10270" fmla="*/ 2699687 h 3006470"/>
                        <a:gd name="connsiteX236-10271" fmla="*/ 3947269 w 6006665"/>
                        <a:gd name="connsiteY236-10272" fmla="*/ 2676963 h 3006470"/>
                        <a:gd name="connsiteX237-10273" fmla="*/ 3966292 w 6006665"/>
                        <a:gd name="connsiteY237-10274" fmla="*/ 2632575 h 3006470"/>
                        <a:gd name="connsiteX238-10275" fmla="*/ 3915999 w 6006665"/>
                        <a:gd name="connsiteY238-10276" fmla="*/ 2645148 h 3006470"/>
                        <a:gd name="connsiteX239-10277" fmla="*/ 3888729 w 6006665"/>
                        <a:gd name="connsiteY239-10278" fmla="*/ 2667873 h 3006470"/>
                        <a:gd name="connsiteX240-10279" fmla="*/ 3876822 w 6006665"/>
                        <a:gd name="connsiteY240-10280" fmla="*/ 2667873 h 3006470"/>
                        <a:gd name="connsiteX241-10281" fmla="*/ 3829645 w 6006665"/>
                        <a:gd name="connsiteY241-10282" fmla="*/ 2667873 h 3006470"/>
                        <a:gd name="connsiteX242-10283" fmla="*/ 3817738 w 6006665"/>
                        <a:gd name="connsiteY242-10284" fmla="*/ 2667873 h 3006470"/>
                        <a:gd name="connsiteX243-10285" fmla="*/ 3801831 w 6006665"/>
                        <a:gd name="connsiteY243-10286" fmla="*/ 2613334 h 3006470"/>
                        <a:gd name="connsiteX244-10287" fmla="*/ 3758654 w 6006665"/>
                        <a:gd name="connsiteY244-10288" fmla="*/ 2574702 h 3006470"/>
                        <a:gd name="connsiteX245-10289" fmla="*/ 3692753 w 6006665"/>
                        <a:gd name="connsiteY245-10290" fmla="*/ 2558795 h 3006470"/>
                        <a:gd name="connsiteX246-10291" fmla="*/ 3683663 w 6006665"/>
                        <a:gd name="connsiteY246-10292" fmla="*/ 2499711 h 3006470"/>
                        <a:gd name="connsiteX247-10293" fmla="*/ 3672301 w 6006665"/>
                        <a:gd name="connsiteY247-10294" fmla="*/ 2467896 h 3006470"/>
                        <a:gd name="connsiteX248-10295" fmla="*/ 3656393 w 6006665"/>
                        <a:gd name="connsiteY248-10296" fmla="*/ 2440627 h 3006470"/>
                        <a:gd name="connsiteX249-10297" fmla="*/ 3633669 w 6006665"/>
                        <a:gd name="connsiteY249-10298" fmla="*/ 2381542 h 3006470"/>
                        <a:gd name="connsiteX250-10299" fmla="*/ 3601854 w 6006665"/>
                        <a:gd name="connsiteY250-10300" fmla="*/ 2361090 h 3006470"/>
                        <a:gd name="connsiteX251-10301" fmla="*/ 3545995 w 6006665"/>
                        <a:gd name="connsiteY251-10302" fmla="*/ 2339606 h 3006470"/>
                        <a:gd name="connsiteX252-10303" fmla="*/ 3506955 w 6006665"/>
                        <a:gd name="connsiteY252-10304" fmla="*/ 2345183 h 3006470"/>
                        <a:gd name="connsiteX253-10305" fmla="*/ 3463779 w 6006665"/>
                        <a:gd name="connsiteY253-10306" fmla="*/ 2354273 h 3006470"/>
                        <a:gd name="connsiteX254-10307" fmla="*/ 3431964 w 6006665"/>
                        <a:gd name="connsiteY254-10308" fmla="*/ 2381542 h 3006470"/>
                        <a:gd name="connsiteX255-10309" fmla="*/ 3452416 w 6006665"/>
                        <a:gd name="connsiteY255-10310" fmla="*/ 2397450 h 3006470"/>
                        <a:gd name="connsiteX256-10311" fmla="*/ 3452416 w 6006665"/>
                        <a:gd name="connsiteY256-10312" fmla="*/ 2429264 h 3006470"/>
                        <a:gd name="connsiteX257-10313" fmla="*/ 3431964 w 6006665"/>
                        <a:gd name="connsiteY257-10314" fmla="*/ 2451989 h 3006470"/>
                        <a:gd name="connsiteX258-10315" fmla="*/ 3400150 w 6006665"/>
                        <a:gd name="connsiteY258-10316" fmla="*/ 2511073 h 3006470"/>
                        <a:gd name="connsiteX259-10317" fmla="*/ 3400150 w 6006665"/>
                        <a:gd name="connsiteY259-10318" fmla="*/ 2538343 h 3006470"/>
                        <a:gd name="connsiteX260-10319" fmla="*/ 3350155 w 6006665"/>
                        <a:gd name="connsiteY260-10320" fmla="*/ 2570157 h 3006470"/>
                        <a:gd name="connsiteX261-10321" fmla="*/ 3342342 w 6006665"/>
                        <a:gd name="connsiteY261-10322" fmla="*/ 2567553 h 3006470"/>
                        <a:gd name="connsiteX262-10323" fmla="*/ 3338249 w 6006665"/>
                        <a:gd name="connsiteY262-10324" fmla="*/ 2570157 h 3006470"/>
                        <a:gd name="connsiteX263-10325" fmla="*/ 3290527 w 6006665"/>
                        <a:gd name="connsiteY263-10326" fmla="*/ 2554250 h 3006470"/>
                        <a:gd name="connsiteX264-10327" fmla="*/ 3259257 w 6006665"/>
                        <a:gd name="connsiteY264-10328" fmla="*/ 2554250 h 3006470"/>
                        <a:gd name="connsiteX265-10329" fmla="*/ 3247350 w 6006665"/>
                        <a:gd name="connsiteY265-10330" fmla="*/ 2554250 h 3006470"/>
                        <a:gd name="connsiteX266-10331" fmla="*/ 3231443 w 6006665"/>
                        <a:gd name="connsiteY266-10332" fmla="*/ 2538343 h 3006470"/>
                        <a:gd name="connsiteX267-10333" fmla="*/ 3213271 w 6006665"/>
                        <a:gd name="connsiteY267-10334" fmla="*/ 2533799 h 3006470"/>
                        <a:gd name="connsiteX268-10335" fmla="*/ 3168359 w 6006665"/>
                        <a:gd name="connsiteY268-10336" fmla="*/ 2570157 h 3006470"/>
                        <a:gd name="connsiteX269-10337" fmla="*/ 3120637 w 6006665"/>
                        <a:gd name="connsiteY269-10338" fmla="*/ 2581519 h 3006470"/>
                        <a:gd name="connsiteX270-10339" fmla="*/ 3082005 w 6006665"/>
                        <a:gd name="connsiteY270-10340" fmla="*/ 2597427 h 3006470"/>
                        <a:gd name="connsiteX271-10341" fmla="*/ 3074460 w 6006665"/>
                        <a:gd name="connsiteY271-10342" fmla="*/ 2595630 h 3006470"/>
                        <a:gd name="connsiteX272-10343" fmla="*/ 3070098 w 6006665"/>
                        <a:gd name="connsiteY272-10344" fmla="*/ 2597427 h 3006470"/>
                        <a:gd name="connsiteX273-10345" fmla="*/ 3022376 w 6006665"/>
                        <a:gd name="connsiteY273-10346" fmla="*/ 2586064 h 3006470"/>
                        <a:gd name="connsiteX274-10347" fmla="*/ 3000196 w 6006665"/>
                        <a:gd name="connsiteY274-10348" fmla="*/ 2586064 h 3006470"/>
                        <a:gd name="connsiteX275-10349" fmla="*/ 2988289 w 6006665"/>
                        <a:gd name="connsiteY275-10350" fmla="*/ 2586064 h 3006470"/>
                        <a:gd name="connsiteX276-10351" fmla="*/ 2967837 w 6006665"/>
                        <a:gd name="connsiteY276-10352" fmla="*/ 2554250 h 3006470"/>
                        <a:gd name="connsiteX277-10353" fmla="*/ 2929205 w 6006665"/>
                        <a:gd name="connsiteY277-10354" fmla="*/ 2526980 h 3006470"/>
                        <a:gd name="connsiteX278-10355" fmla="*/ 2902153 w 6006665"/>
                        <a:gd name="connsiteY278-10356" fmla="*/ 2523116 h 3006470"/>
                        <a:gd name="connsiteX279-10357" fmla="*/ 2861576 w 6006665"/>
                        <a:gd name="connsiteY279-10358" fmla="*/ 2526980 h 3006470"/>
                        <a:gd name="connsiteX280-10359" fmla="*/ 2822944 w 6006665"/>
                        <a:gd name="connsiteY280-10360" fmla="*/ 2538343 h 3006470"/>
                        <a:gd name="connsiteX281-10361" fmla="*/ 2818139 w 6006665"/>
                        <a:gd name="connsiteY281-10362" fmla="*/ 2536254 h 3006470"/>
                        <a:gd name="connsiteX282-10363" fmla="*/ 2811037 w 6006665"/>
                        <a:gd name="connsiteY282-10364" fmla="*/ 2538343 h 3006470"/>
                        <a:gd name="connsiteX283-10365" fmla="*/ 2758770 w 6006665"/>
                        <a:gd name="connsiteY283-10366" fmla="*/ 2515618 h 3006470"/>
                        <a:gd name="connsiteX284-10367" fmla="*/ 2751953 w 6006665"/>
                        <a:gd name="connsiteY284-10368" fmla="*/ 2472441 h 3006470"/>
                        <a:gd name="connsiteX285-10369" fmla="*/ 2708776 w 6006665"/>
                        <a:gd name="connsiteY285-10370" fmla="*/ 2456534 h 3006470"/>
                        <a:gd name="connsiteX286-10371" fmla="*/ 2676962 w 6006665"/>
                        <a:gd name="connsiteY286-10372" fmla="*/ 2451989 h 3006470"/>
                        <a:gd name="connsiteX287-10373" fmla="*/ 2642534 w 6006665"/>
                        <a:gd name="connsiteY287-10374" fmla="*/ 2430245 h 3006470"/>
                        <a:gd name="connsiteX288-10375" fmla="*/ 2609333 w 6006665"/>
                        <a:gd name="connsiteY288-10376" fmla="*/ 2488348 h 3006470"/>
                        <a:gd name="connsiteX289-10377" fmla="*/ 2625240 w 6006665"/>
                        <a:gd name="connsiteY289-10378" fmla="*/ 2522435 h 3006470"/>
                        <a:gd name="connsiteX290-10379" fmla="*/ 2586608 w 6006665"/>
                        <a:gd name="connsiteY290-10380" fmla="*/ 2558795 h 3006470"/>
                        <a:gd name="connsiteX291-10381" fmla="*/ 2577105 w 6006665"/>
                        <a:gd name="connsiteY291-10382" fmla="*/ 2556532 h 3006470"/>
                        <a:gd name="connsiteX292-10383" fmla="*/ 2574701 w 6006665"/>
                        <a:gd name="connsiteY292-10384" fmla="*/ 2558795 h 3006470"/>
                        <a:gd name="connsiteX293-10385" fmla="*/ 2526979 w 6006665"/>
                        <a:gd name="connsiteY293-10386" fmla="*/ 2547432 h 3006470"/>
                        <a:gd name="connsiteX294-10387" fmla="*/ 2490620 w 6006665"/>
                        <a:gd name="connsiteY294-10388" fmla="*/ 2542887 h 3006470"/>
                        <a:gd name="connsiteX295-10389" fmla="*/ 2463350 w 6006665"/>
                        <a:gd name="connsiteY295-10390" fmla="*/ 2515618 h 3006470"/>
                        <a:gd name="connsiteX296-10391" fmla="*/ 2436625 w 6006665"/>
                        <a:gd name="connsiteY296-10392" fmla="*/ 2515618 h 3006470"/>
                        <a:gd name="connsiteX297-10393" fmla="*/ 2424718 w 6006665"/>
                        <a:gd name="connsiteY297-10394" fmla="*/ 2515618 h 3006470"/>
                        <a:gd name="connsiteX298-10395" fmla="*/ 2398858 w 6006665"/>
                        <a:gd name="connsiteY298-10396" fmla="*/ 2502687 h 3006470"/>
                        <a:gd name="connsiteX299-10397" fmla="*/ 2350272 w 6006665"/>
                        <a:gd name="connsiteY299-10398" fmla="*/ 2526980 h 3006470"/>
                        <a:gd name="connsiteX300-10399" fmla="*/ 2282098 w 6006665"/>
                        <a:gd name="connsiteY300-10400" fmla="*/ 2574702 h 3006470"/>
                        <a:gd name="connsiteX301-10401" fmla="*/ 2238921 w 6006665"/>
                        <a:gd name="connsiteY301-10402" fmla="*/ 2586064 h 3006470"/>
                        <a:gd name="connsiteX302-10403" fmla="*/ 2227559 w 6006665"/>
                        <a:gd name="connsiteY302-10404" fmla="*/ 2590609 h 3006470"/>
                        <a:gd name="connsiteX303-10405" fmla="*/ 2225178 w 6006665"/>
                        <a:gd name="connsiteY303-10406" fmla="*/ 2586799 h 3006470"/>
                        <a:gd name="connsiteX304-10407" fmla="*/ 2215652 w 6006665"/>
                        <a:gd name="connsiteY304-10408" fmla="*/ 2590609 h 3006470"/>
                        <a:gd name="connsiteX305-10409" fmla="*/ 2193596 w 6006665"/>
                        <a:gd name="connsiteY305-10410" fmla="*/ 2555320 h 3006470"/>
                        <a:gd name="connsiteX306-10411" fmla="*/ 2157112 w 6006665"/>
                        <a:gd name="connsiteY306-10412" fmla="*/ 2558795 h 3006470"/>
                        <a:gd name="connsiteX307-10413" fmla="*/ 2156291 w 6006665"/>
                        <a:gd name="connsiteY307-10414" fmla="*/ 2557739 h 3006470"/>
                        <a:gd name="connsiteX308-10415" fmla="*/ 2145205 w 6006665"/>
                        <a:gd name="connsiteY308-10416" fmla="*/ 2558795 h 3006470"/>
                        <a:gd name="connsiteX309-10417" fmla="*/ 2129298 w 6006665"/>
                        <a:gd name="connsiteY309-10418" fmla="*/ 2538343 h 3006470"/>
                        <a:gd name="connsiteX310-10419" fmla="*/ 2102029 w 6006665"/>
                        <a:gd name="connsiteY310-10420" fmla="*/ 2526980 h 3006470"/>
                        <a:gd name="connsiteX311-10421" fmla="*/ 2086121 w 6006665"/>
                        <a:gd name="connsiteY311-10422" fmla="*/ 2495166 h 3006470"/>
                        <a:gd name="connsiteX312-10423" fmla="*/ 2070005 w 6006665"/>
                        <a:gd name="connsiteY312-10424" fmla="*/ 2486212 h 3006470"/>
                        <a:gd name="connsiteX313-10425" fmla="*/ 2027582 w 6006665"/>
                        <a:gd name="connsiteY313-10426" fmla="*/ 2499711 h 3006470"/>
                        <a:gd name="connsiteX314-10427" fmla="*/ 2023845 w 6006665"/>
                        <a:gd name="connsiteY314-10428" fmla="*/ 2497111 h 3006470"/>
                        <a:gd name="connsiteX315-10429" fmla="*/ 2018675 w 6006665"/>
                        <a:gd name="connsiteY315-10430" fmla="*/ 2499711 h 3006470"/>
                        <a:gd name="connsiteX316-10431" fmla="*/ 1971363 w 6006665"/>
                        <a:gd name="connsiteY316-10432" fmla="*/ 2468885 h 3006470"/>
                        <a:gd name="connsiteX317-10433" fmla="*/ 1952591 w 6006665"/>
                        <a:gd name="connsiteY317-10434" fmla="*/ 2495166 h 3006470"/>
                        <a:gd name="connsiteX318-10435" fmla="*/ 1947518 w 6006665"/>
                        <a:gd name="connsiteY318-10436" fmla="*/ 2485599 h 3006470"/>
                        <a:gd name="connsiteX319-10437" fmla="*/ 1940684 w 6006665"/>
                        <a:gd name="connsiteY319-10438" fmla="*/ 2495166 h 3006470"/>
                        <a:gd name="connsiteX320-10439" fmla="*/ 1861147 w 6006665"/>
                        <a:gd name="connsiteY320-10440" fmla="*/ 2345183 h 3006470"/>
                        <a:gd name="connsiteX321-10441" fmla="*/ 1811153 w 6006665"/>
                        <a:gd name="connsiteY321-10442" fmla="*/ 2295189 h 3006470"/>
                        <a:gd name="connsiteX322-10443" fmla="*/ 1813950 w 6006665"/>
                        <a:gd name="connsiteY322-10444" fmla="*/ 2292043 h 3006470"/>
                        <a:gd name="connsiteX323-10445" fmla="*/ 1748069 w 6006665"/>
                        <a:gd name="connsiteY323-10446" fmla="*/ 2333821 h 3006470"/>
                        <a:gd name="connsiteX324-10447" fmla="*/ 1711709 w 6006665"/>
                        <a:gd name="connsiteY324-10448" fmla="*/ 2338366 h 3006470"/>
                        <a:gd name="connsiteX325-10449" fmla="*/ 1711926 w 6006665"/>
                        <a:gd name="connsiteY325-10450" fmla="*/ 2336850 h 3006470"/>
                        <a:gd name="connsiteX326-10451" fmla="*/ 1699803 w 6006665"/>
                        <a:gd name="connsiteY326-10452" fmla="*/ 2338366 h 3006470"/>
                        <a:gd name="connsiteX327-10453" fmla="*/ 1704347 w 6006665"/>
                        <a:gd name="connsiteY327-10454" fmla="*/ 2306551 h 3006470"/>
                        <a:gd name="connsiteX328-10455" fmla="*/ 1662460 w 6006665"/>
                        <a:gd name="connsiteY328-10456" fmla="*/ 2288600 h 3006470"/>
                        <a:gd name="connsiteX329-10457" fmla="*/ 1629901 w 6006665"/>
                        <a:gd name="connsiteY329-10458" fmla="*/ 2302006 h 3006470"/>
                        <a:gd name="connsiteX330-10459" fmla="*/ 1629300 w 6006665"/>
                        <a:gd name="connsiteY330-10460" fmla="*/ 2297351 h 3006470"/>
                        <a:gd name="connsiteX331-10461" fmla="*/ 1617994 w 6006665"/>
                        <a:gd name="connsiteY331-10462" fmla="*/ 2302006 h 3006470"/>
                        <a:gd name="connsiteX332-10463" fmla="*/ 1608904 w 6006665"/>
                        <a:gd name="connsiteY332-10464" fmla="*/ 2231560 h 3006470"/>
                        <a:gd name="connsiteX333-10465" fmla="*/ 1552684 w 6006665"/>
                        <a:gd name="connsiteY333-10466" fmla="*/ 2221867 h 3006470"/>
                        <a:gd name="connsiteX334-10467" fmla="*/ 1518550 w 6006665"/>
                        <a:gd name="connsiteY334-10468" fmla="*/ 2247467 h 3006470"/>
                        <a:gd name="connsiteX335-10469" fmla="*/ 1425379 w 6006665"/>
                        <a:gd name="connsiteY335-10470" fmla="*/ 2267919 h 3006470"/>
                        <a:gd name="connsiteX336-10471" fmla="*/ 1409472 w 6006665"/>
                        <a:gd name="connsiteY336-10472" fmla="*/ 2286099 h 3006470"/>
                        <a:gd name="connsiteX337-10473" fmla="*/ 1270852 w 6006665"/>
                        <a:gd name="connsiteY337-10474" fmla="*/ 2306551 h 3006470"/>
                        <a:gd name="connsiteX338-10475" fmla="*/ 1254945 w 6006665"/>
                        <a:gd name="connsiteY338-10476" fmla="*/ 2327003 h 3006470"/>
                        <a:gd name="connsiteX339-10477" fmla="*/ 1282214 w 6006665"/>
                        <a:gd name="connsiteY339-10478" fmla="*/ 2370180 h 3006470"/>
                        <a:gd name="connsiteX340-10479" fmla="*/ 1243582 w 6006665"/>
                        <a:gd name="connsiteY340-10480" fmla="*/ 2386087 h 3006470"/>
                        <a:gd name="connsiteX341-10481" fmla="*/ 1254945 w 6006665"/>
                        <a:gd name="connsiteY341-10482" fmla="*/ 2404267 h 3006470"/>
                        <a:gd name="connsiteX342-10483" fmla="*/ 1216313 w 6006665"/>
                        <a:gd name="connsiteY342-10484" fmla="*/ 2429264 h 3006470"/>
                        <a:gd name="connsiteX343-10485" fmla="*/ 1275397 w 6006665"/>
                        <a:gd name="connsiteY343-10486" fmla="*/ 2472441 h 3006470"/>
                        <a:gd name="connsiteX344-10487" fmla="*/ 1270852 w 6006665"/>
                        <a:gd name="connsiteY344-10488" fmla="*/ 2499711 h 3006470"/>
                        <a:gd name="connsiteX345-10489" fmla="*/ 1259108 w 6006665"/>
                        <a:gd name="connsiteY345-10490" fmla="*/ 2498732 h 3006470"/>
                        <a:gd name="connsiteX346-10491" fmla="*/ 1258945 w 6006665"/>
                        <a:gd name="connsiteY346-10492" fmla="*/ 2499711 h 3006470"/>
                        <a:gd name="connsiteX347-10493" fmla="*/ 1215644 w 6006665"/>
                        <a:gd name="connsiteY347-10494" fmla="*/ 2496102 h 3006470"/>
                        <a:gd name="connsiteX348-10495" fmla="*/ 1204950 w 6006665"/>
                        <a:gd name="connsiteY348-10496" fmla="*/ 2511073 h 3006470"/>
                        <a:gd name="connsiteX349-10497" fmla="*/ 1196495 w 6006665"/>
                        <a:gd name="connsiteY349-10498" fmla="*/ 2506241 h 3006470"/>
                        <a:gd name="connsiteX350-10499" fmla="*/ 1193043 w 6006665"/>
                        <a:gd name="connsiteY350-10500" fmla="*/ 2511073 h 3006470"/>
                        <a:gd name="connsiteX351-10501" fmla="*/ 1145322 w 6006665"/>
                        <a:gd name="connsiteY351-10502" fmla="*/ 2483803 h 3006470"/>
                        <a:gd name="connsiteX352-10503" fmla="*/ 1098145 w 6006665"/>
                        <a:gd name="connsiteY352-10504" fmla="*/ 2483803 h 3006470"/>
                        <a:gd name="connsiteX353-10505" fmla="*/ 1061785 w 6006665"/>
                        <a:gd name="connsiteY353-10506" fmla="*/ 2511073 h 3006470"/>
                        <a:gd name="connsiteX354-10507" fmla="*/ 1055322 w 6006665"/>
                        <a:gd name="connsiteY354-10508" fmla="*/ 2506990 h 3006470"/>
                        <a:gd name="connsiteX355-10509" fmla="*/ 1049878 w 6006665"/>
                        <a:gd name="connsiteY355-10510" fmla="*/ 2511073 h 3006470"/>
                        <a:gd name="connsiteX356-10511" fmla="*/ 1006701 w 6006665"/>
                        <a:gd name="connsiteY356-10512" fmla="*/ 2483803 h 3006470"/>
                        <a:gd name="connsiteX357-10513" fmla="*/ 924893 w 6006665"/>
                        <a:gd name="connsiteY357-10514" fmla="*/ 2447444 h 3006470"/>
                        <a:gd name="connsiteX358-10515" fmla="*/ 877716 w 6006665"/>
                        <a:gd name="connsiteY358-10516" fmla="*/ 2447444 h 3006470"/>
                        <a:gd name="connsiteX359-10517" fmla="*/ 802724 w 6006665"/>
                        <a:gd name="connsiteY359-10518" fmla="*/ 2511073 h 3006470"/>
                        <a:gd name="connsiteX360-10519" fmla="*/ 798179 w 6006665"/>
                        <a:gd name="connsiteY360-10520" fmla="*/ 2554250 h 3006470"/>
                        <a:gd name="connsiteX361-10521" fmla="*/ 787406 w 6006665"/>
                        <a:gd name="connsiteY361-10522" fmla="*/ 2543477 h 3006470"/>
                        <a:gd name="connsiteX362-10523" fmla="*/ 786272 w 6006665"/>
                        <a:gd name="connsiteY362-10524" fmla="*/ 2554250 h 3006470"/>
                        <a:gd name="connsiteX363-10525" fmla="*/ 756063 w 6006665"/>
                        <a:gd name="connsiteY363-10526" fmla="*/ 2524040 h 3006470"/>
                        <a:gd name="connsiteX364-10527" fmla="*/ 732278 w 6006665"/>
                        <a:gd name="connsiteY364-10528" fmla="*/ 2581519 h 3006470"/>
                        <a:gd name="connsiteX365-10529" fmla="*/ 743640 w 6006665"/>
                        <a:gd name="connsiteY365-10530" fmla="*/ 2590609 h 3006470"/>
                        <a:gd name="connsiteX366-10531" fmla="*/ 723188 w 6006665"/>
                        <a:gd name="connsiteY366-10532" fmla="*/ 2633786 h 3006470"/>
                        <a:gd name="connsiteX367-10533" fmla="*/ 747026 w 6006665"/>
                        <a:gd name="connsiteY367-10534" fmla="*/ 2670627 h 3006470"/>
                        <a:gd name="connsiteX368-10535" fmla="*/ 763548 w 6006665"/>
                        <a:gd name="connsiteY368-10536" fmla="*/ 2667873 h 3006470"/>
                        <a:gd name="connsiteX369-10537" fmla="*/ 764871 w 6006665"/>
                        <a:gd name="connsiteY369-10538" fmla="*/ 2669637 h 3006470"/>
                        <a:gd name="connsiteX370-10539" fmla="*/ 775455 w 6006665"/>
                        <a:gd name="connsiteY370-10540" fmla="*/ 2667873 h 3006470"/>
                        <a:gd name="connsiteX371-10541" fmla="*/ 802724 w 6006665"/>
                        <a:gd name="connsiteY371-10542" fmla="*/ 2704232 h 3006470"/>
                        <a:gd name="connsiteX372-10543" fmla="*/ 798179 w 6006665"/>
                        <a:gd name="connsiteY372-10544" fmla="*/ 2731502 h 3006470"/>
                        <a:gd name="connsiteX373-10545" fmla="*/ 818632 w 6006665"/>
                        <a:gd name="connsiteY373-10546" fmla="*/ 2742864 h 3006470"/>
                        <a:gd name="connsiteX374-10547" fmla="*/ 802724 w 6006665"/>
                        <a:gd name="connsiteY374-10548" fmla="*/ 2774679 h 3006470"/>
                        <a:gd name="connsiteX375-10549" fmla="*/ 766365 w 6006665"/>
                        <a:gd name="connsiteY375-10550" fmla="*/ 2779224 h 3006470"/>
                        <a:gd name="connsiteX376-10551" fmla="*/ 727733 w 6006665"/>
                        <a:gd name="connsiteY376-10552" fmla="*/ 2838308 h 3006470"/>
                        <a:gd name="connsiteX377-10553" fmla="*/ 759548 w 6006665"/>
                        <a:gd name="connsiteY377-10554" fmla="*/ 2881485 h 3006470"/>
                        <a:gd name="connsiteX378-10555" fmla="*/ 759548 w 6006665"/>
                        <a:gd name="connsiteY378-10556" fmla="*/ 2920116 h 3006470"/>
                        <a:gd name="connsiteX379-10557" fmla="*/ 798179 w 6006665"/>
                        <a:gd name="connsiteY379-10558" fmla="*/ 2979201 h 3006470"/>
                        <a:gd name="connsiteX380-10559" fmla="*/ 775455 w 6006665"/>
                        <a:gd name="connsiteY380-10560" fmla="*/ 2995108 h 3006470"/>
                        <a:gd name="connsiteX381-10561" fmla="*/ 770910 w 6006665"/>
                        <a:gd name="connsiteY381-10562" fmla="*/ 3006470 h 3006470"/>
                        <a:gd name="connsiteX382-10563" fmla="*/ 759003 w 6006665"/>
                        <a:gd name="connsiteY382-10564" fmla="*/ 3006470 h 3006470"/>
                        <a:gd name="connsiteX383-10565" fmla="*/ 755003 w 6006665"/>
                        <a:gd name="connsiteY383-10566" fmla="*/ 3006470 h 3006470"/>
                        <a:gd name="connsiteX384-10567" fmla="*/ 743096 w 6006665"/>
                        <a:gd name="connsiteY384-10568" fmla="*/ 3006470 h 3006470"/>
                        <a:gd name="connsiteX385-10569" fmla="*/ 715826 w 6006665"/>
                        <a:gd name="connsiteY385-10570" fmla="*/ 2972383 h 3006470"/>
                        <a:gd name="connsiteX386-10571" fmla="*/ 704464 w 6006665"/>
                        <a:gd name="connsiteY386-10572" fmla="*/ 2972383 h 3006470"/>
                        <a:gd name="connsiteX387-10573" fmla="*/ 684012 w 6006665"/>
                        <a:gd name="connsiteY387-10574" fmla="*/ 2963293 h 3006470"/>
                        <a:gd name="connsiteX388-10575" fmla="*/ 672649 w 6006665"/>
                        <a:gd name="connsiteY388-10576" fmla="*/ 2940569 h 3006470"/>
                        <a:gd name="connsiteX389-10577" fmla="*/ 645222 w 6006665"/>
                        <a:gd name="connsiteY389-10578" fmla="*/ 2932732 h 3006470"/>
                        <a:gd name="connsiteX390-10579" fmla="*/ 625472 w 6006665"/>
                        <a:gd name="connsiteY390-10580" fmla="*/ 2936024 h 3006470"/>
                        <a:gd name="connsiteX391-10581" fmla="*/ 623771 w 6006665"/>
                        <a:gd name="connsiteY391-10582" fmla="*/ 2934323 h 3006470"/>
                        <a:gd name="connsiteX392-10583" fmla="*/ 613565 w 6006665"/>
                        <a:gd name="connsiteY392-10584" fmla="*/ 2936024 h 3006470"/>
                        <a:gd name="connsiteX393-10585" fmla="*/ 609020 w 6006665"/>
                        <a:gd name="connsiteY393-10586" fmla="*/ 2931479 h 3006470"/>
                        <a:gd name="connsiteX394-10587" fmla="*/ 559026 w 6006665"/>
                        <a:gd name="connsiteY394-10588" fmla="*/ 2904209 h 3006470"/>
                        <a:gd name="connsiteX395-10589" fmla="*/ 506760 w 6006665"/>
                        <a:gd name="connsiteY395-10590" fmla="*/ 2897392 h 3006470"/>
                        <a:gd name="connsiteX396-10591" fmla="*/ 483280 w 6006665"/>
                        <a:gd name="connsiteY396-10592" fmla="*/ 2890683 h 3006470"/>
                        <a:gd name="connsiteX397-10593" fmla="*/ 480035 w 6006665"/>
                        <a:gd name="connsiteY397-10594" fmla="*/ 2892847 h 3006470"/>
                        <a:gd name="connsiteX398-10595" fmla="*/ 475042 w 6006665"/>
                        <a:gd name="connsiteY398-10596" fmla="*/ 2888329 h 3006470"/>
                        <a:gd name="connsiteX399-10597" fmla="*/ 474945 w 6006665"/>
                        <a:gd name="connsiteY399-10598" fmla="*/ 2888302 h 3006470"/>
                        <a:gd name="connsiteX400-10599" fmla="*/ 468128 w 6006665"/>
                        <a:gd name="connsiteY400-10600" fmla="*/ 2892847 h 3006470"/>
                        <a:gd name="connsiteX401-10601" fmla="*/ 420406 w 6006665"/>
                        <a:gd name="connsiteY401-10602" fmla="*/ 2849670 h 3006470"/>
                        <a:gd name="connsiteX402-10603" fmla="*/ 381774 w 6006665"/>
                        <a:gd name="connsiteY402-10604" fmla="*/ 2833763 h 3006470"/>
                        <a:gd name="connsiteX403-10605" fmla="*/ 349960 w 6006665"/>
                        <a:gd name="connsiteY403-10606" fmla="*/ 2801948 h 3006470"/>
                        <a:gd name="connsiteX404-10607" fmla="*/ 377229 w 6006665"/>
                        <a:gd name="connsiteY404-10608" fmla="*/ 2795131 h 3006470"/>
                        <a:gd name="connsiteX405-10609" fmla="*/ 404499 w 6006665"/>
                        <a:gd name="connsiteY405-10610" fmla="*/ 2747409 h 3006470"/>
                        <a:gd name="connsiteX406-10611" fmla="*/ 388591 w 6006665"/>
                        <a:gd name="connsiteY406-10612" fmla="*/ 2731502 h 3006470"/>
                        <a:gd name="connsiteX407-10613" fmla="*/ 440858 w 6006665"/>
                        <a:gd name="connsiteY407-10614" fmla="*/ 2704232 h 3006470"/>
                        <a:gd name="connsiteX408-10615" fmla="*/ 440858 w 6006665"/>
                        <a:gd name="connsiteY408-10616" fmla="*/ 2701176 h 3006470"/>
                        <a:gd name="connsiteX409-10617" fmla="*/ 416406 w 6006665"/>
                        <a:gd name="connsiteY409-10618" fmla="*/ 2704232 h 3006470"/>
                        <a:gd name="connsiteX410-10619" fmla="*/ 416406 w 6006665"/>
                        <a:gd name="connsiteY410-10620" fmla="*/ 2702744 h 3006470"/>
                        <a:gd name="connsiteX411-10621" fmla="*/ 404499 w 6006665"/>
                        <a:gd name="connsiteY411-10622" fmla="*/ 2704232 h 3006470"/>
                        <a:gd name="connsiteX412-10623" fmla="*/ 404499 w 6006665"/>
                        <a:gd name="connsiteY412-10624" fmla="*/ 2683780 h 3006470"/>
                        <a:gd name="connsiteX413-10625" fmla="*/ 424951 w 6006665"/>
                        <a:gd name="connsiteY413-10626" fmla="*/ 2667873 h 3006470"/>
                        <a:gd name="connsiteX414-10627" fmla="*/ 463583 w 6006665"/>
                        <a:gd name="connsiteY414-10628" fmla="*/ 2661056 h 3006470"/>
                        <a:gd name="connsiteX415-10629" fmla="*/ 468128 w 6006665"/>
                        <a:gd name="connsiteY415-10630" fmla="*/ 2645148 h 3006470"/>
                        <a:gd name="connsiteX416-10631" fmla="*/ 456765 w 6006665"/>
                        <a:gd name="connsiteY416-10632" fmla="*/ 2613334 h 3006470"/>
                        <a:gd name="connsiteX417-10633" fmla="*/ 474945 w 6006665"/>
                        <a:gd name="connsiteY417-10634" fmla="*/ 2586064 h 3006470"/>
                        <a:gd name="connsiteX418-10635" fmla="*/ 474945 w 6006665"/>
                        <a:gd name="connsiteY418-10636" fmla="*/ 2565612 h 3006470"/>
                        <a:gd name="connsiteX419-10637" fmla="*/ 420406 w 6006665"/>
                        <a:gd name="connsiteY419-10638" fmla="*/ 2547432 h 3006470"/>
                        <a:gd name="connsiteX420-10639" fmla="*/ 409588 w 6006665"/>
                        <a:gd name="connsiteY420-10640" fmla="*/ 2547432 h 3006470"/>
                        <a:gd name="connsiteX421-10641" fmla="*/ 397681 w 6006665"/>
                        <a:gd name="connsiteY421-10642" fmla="*/ 2547432 h 3006470"/>
                        <a:gd name="connsiteX422-10643" fmla="*/ 379485 w 6006665"/>
                        <a:gd name="connsiteY422-10644" fmla="*/ 2525193 h 3006470"/>
                        <a:gd name="connsiteX423-10645" fmla="*/ 357322 w 6006665"/>
                        <a:gd name="connsiteY423-10646" fmla="*/ 2531525 h 3006470"/>
                        <a:gd name="connsiteX424-10647" fmla="*/ 352842 w 6006665"/>
                        <a:gd name="connsiteY424-10648" fmla="*/ 2529403 h 3006470"/>
                        <a:gd name="connsiteX425-10649" fmla="*/ 345415 w 6006665"/>
                        <a:gd name="connsiteY425-10650" fmla="*/ 2531525 h 3006470"/>
                        <a:gd name="connsiteX426-10651" fmla="*/ 302238 w 6006665"/>
                        <a:gd name="connsiteY426-10652" fmla="*/ 2511073 h 3006470"/>
                        <a:gd name="connsiteX427-10653" fmla="*/ 302238 w 6006665"/>
                        <a:gd name="connsiteY427-10654" fmla="*/ 2499711 h 3006470"/>
                        <a:gd name="connsiteX428-10655" fmla="*/ 286331 w 6006665"/>
                        <a:gd name="connsiteY428-10656" fmla="*/ 2472441 h 3006470"/>
                        <a:gd name="connsiteX429-10657" fmla="*/ 270968 w 6006665"/>
                        <a:gd name="connsiteY429-10658" fmla="*/ 2472441 h 3006470"/>
                        <a:gd name="connsiteX430-10659" fmla="*/ 259061 w 6006665"/>
                        <a:gd name="connsiteY430-10660" fmla="*/ 2472441 h 3006470"/>
                        <a:gd name="connsiteX431-10661" fmla="*/ 254516 w 6006665"/>
                        <a:gd name="connsiteY431-10662" fmla="*/ 2456534 h 3006470"/>
                        <a:gd name="connsiteX432-10663" fmla="*/ 263606 w 6006665"/>
                        <a:gd name="connsiteY432-10664" fmla="*/ 2440627 h 3006470"/>
                        <a:gd name="connsiteX433-10665" fmla="*/ 243991 w 6006665"/>
                        <a:gd name="connsiteY433-10666" fmla="*/ 2410114 h 3006470"/>
                        <a:gd name="connsiteX434-10667" fmla="*/ 216429 w 6006665"/>
                        <a:gd name="connsiteY434-10668" fmla="*/ 2413357 h 3006470"/>
                        <a:gd name="connsiteX435-10669" fmla="*/ 212956 w 6006665"/>
                        <a:gd name="connsiteY435-10670" fmla="*/ 2412365 h 3006470"/>
                        <a:gd name="connsiteX436-10671" fmla="*/ 204522 w 6006665"/>
                        <a:gd name="connsiteY436-10672" fmla="*/ 2413357 h 3006470"/>
                        <a:gd name="connsiteX437-10673" fmla="*/ 199623 w 6006665"/>
                        <a:gd name="connsiteY437-10674" fmla="*/ 2411957 h 3006470"/>
                        <a:gd name="connsiteX438-10675" fmla="*/ 195977 w 6006665"/>
                        <a:gd name="connsiteY438-10676" fmla="*/ 2424719 h 3006470"/>
                        <a:gd name="connsiteX439-10677" fmla="*/ 184968 w 6006665"/>
                        <a:gd name="connsiteY439-10678" fmla="*/ 2421574 h 3006470"/>
                        <a:gd name="connsiteX440-10679" fmla="*/ 184070 w 6006665"/>
                        <a:gd name="connsiteY440-10680" fmla="*/ 2424719 h 3006470"/>
                        <a:gd name="connsiteX441-10681" fmla="*/ 168163 w 6006665"/>
                        <a:gd name="connsiteY441-10682" fmla="*/ 2420184 h 3006470"/>
                        <a:gd name="connsiteX442-10683" fmla="*/ 156800 w 6006665"/>
                        <a:gd name="connsiteY442-10684" fmla="*/ 2381542 h 3006470"/>
                        <a:gd name="connsiteX443-10685" fmla="*/ 152255 w 6006665"/>
                        <a:gd name="connsiteY443-10686" fmla="*/ 2365635 h 3006470"/>
                        <a:gd name="connsiteX444-10687" fmla="*/ 156800 w 6006665"/>
                        <a:gd name="connsiteY444-10688" fmla="*/ 2361090 h 3006470"/>
                        <a:gd name="connsiteX445-10689" fmla="*/ 168707 w 6006665"/>
                        <a:gd name="connsiteY445-10690" fmla="*/ 2361090 h 3006470"/>
                        <a:gd name="connsiteX446-10691" fmla="*/ 188615 w 6006665"/>
                        <a:gd name="connsiteY446-10692" fmla="*/ 2361090 h 3006470"/>
                        <a:gd name="connsiteX447-10693" fmla="*/ 199977 w 6006665"/>
                        <a:gd name="connsiteY447-10694" fmla="*/ 2349728 h 3006470"/>
                        <a:gd name="connsiteX448-10695" fmla="*/ 188615 w 6006665"/>
                        <a:gd name="connsiteY448-10696" fmla="*/ 2327003 h 3006470"/>
                        <a:gd name="connsiteX449-10697" fmla="*/ 168163 w 6006665"/>
                        <a:gd name="connsiteY449-10698" fmla="*/ 2317914 h 3006470"/>
                        <a:gd name="connsiteX450-10699" fmla="*/ 168163 w 6006665"/>
                        <a:gd name="connsiteY450-10700" fmla="*/ 2311096 h 3006470"/>
                        <a:gd name="connsiteX451-10701" fmla="*/ 152255 w 6006665"/>
                        <a:gd name="connsiteY451-10702" fmla="*/ 2295189 h 3006470"/>
                        <a:gd name="connsiteX452-10703" fmla="*/ 129531 w 6006665"/>
                        <a:gd name="connsiteY452-10704" fmla="*/ 2258829 h 3006470"/>
                        <a:gd name="connsiteX453-10705" fmla="*/ 140893 w 6006665"/>
                        <a:gd name="connsiteY453-10706" fmla="*/ 2236105 h 3006470"/>
                        <a:gd name="connsiteX454-10707" fmla="*/ 136348 w 6006665"/>
                        <a:gd name="connsiteY454-10708" fmla="*/ 2208835 h 3006470"/>
                        <a:gd name="connsiteX455-10709" fmla="*/ 103789 w 6006665"/>
                        <a:gd name="connsiteY455-10710" fmla="*/ 2195428 h 3006470"/>
                        <a:gd name="connsiteX456-10711" fmla="*/ 93716 w 6006665"/>
                        <a:gd name="connsiteY456-10712" fmla="*/ 2199745 h 3006470"/>
                        <a:gd name="connsiteX457-10713" fmla="*/ 91868 w 6006665"/>
                        <a:gd name="connsiteY457-10714" fmla="*/ 2195434 h 3006470"/>
                        <a:gd name="connsiteX458-10715" fmla="*/ 81809 w 6006665"/>
                        <a:gd name="connsiteY458-10716" fmla="*/ 2199745 h 3006470"/>
                        <a:gd name="connsiteX459-10717" fmla="*/ 74992 w 6006665"/>
                        <a:gd name="connsiteY459-10718" fmla="*/ 2183838 h 3006470"/>
                        <a:gd name="connsiteX460-10719" fmla="*/ 34087 w 6006665"/>
                        <a:gd name="connsiteY460-10720" fmla="*/ 2172476 h 3006470"/>
                        <a:gd name="connsiteX461-10721" fmla="*/ 22725 w 6006665"/>
                        <a:gd name="connsiteY461-10722" fmla="*/ 2129299 h 3006470"/>
                        <a:gd name="connsiteX462-10723" fmla="*/ 22725 w 6006665"/>
                        <a:gd name="connsiteY462-10724" fmla="*/ 2097484 h 3006470"/>
                        <a:gd name="connsiteX463-10725" fmla="*/ 0 w 6006665"/>
                        <a:gd name="connsiteY463-10726" fmla="*/ 2081577 h 3006470"/>
                        <a:gd name="connsiteX464-10727" fmla="*/ 15907 w 6006665"/>
                        <a:gd name="connsiteY464-10728" fmla="*/ 2058853 h 3006470"/>
                        <a:gd name="connsiteX465-10729" fmla="*/ 6818 w 6006665"/>
                        <a:gd name="connsiteY465-10730" fmla="*/ 1995224 h 3006470"/>
                        <a:gd name="connsiteX466-10731" fmla="*/ 34087 w 6006665"/>
                        <a:gd name="connsiteY466-10732" fmla="*/ 1952047 h 3006470"/>
                        <a:gd name="connsiteX467-10733" fmla="*/ 27270 w 6006665"/>
                        <a:gd name="connsiteY467-10734" fmla="*/ 1940685 h 3006470"/>
                        <a:gd name="connsiteX468-10735" fmla="*/ 70447 w 6006665"/>
                        <a:gd name="connsiteY468-10736" fmla="*/ 1902053 h 3006470"/>
                        <a:gd name="connsiteX469-10737" fmla="*/ 27270 w 6006665"/>
                        <a:gd name="connsiteY469-10738" fmla="*/ 1865693 h 3006470"/>
                        <a:gd name="connsiteX470-10739" fmla="*/ 109078 w 6006665"/>
                        <a:gd name="connsiteY470-10740" fmla="*/ 1767977 h 3006470"/>
                        <a:gd name="connsiteX471-10741" fmla="*/ 145438 w 6006665"/>
                        <a:gd name="connsiteY471-10742" fmla="*/ 1724800 h 3006470"/>
                        <a:gd name="connsiteX472-10743" fmla="*/ 156800 w 6006665"/>
                        <a:gd name="connsiteY472-10744" fmla="*/ 1681624 h 3006470"/>
                        <a:gd name="connsiteX473-10745" fmla="*/ 102261 w 6006665"/>
                        <a:gd name="connsiteY473-10746" fmla="*/ 1629357 h 3006470"/>
                        <a:gd name="connsiteX474-10747" fmla="*/ 118168 w 6006665"/>
                        <a:gd name="connsiteY474-10748" fmla="*/ 1574818 h 3006470"/>
                        <a:gd name="connsiteX475-10749" fmla="*/ 86354 w 6006665"/>
                        <a:gd name="connsiteY475-10750" fmla="*/ 1511189 h 3006470"/>
                        <a:gd name="connsiteX476-10751" fmla="*/ 109078 w 6006665"/>
                        <a:gd name="connsiteY476-10752" fmla="*/ 1436197 h 3006470"/>
                        <a:gd name="connsiteX477-10753" fmla="*/ 70447 w 6006665"/>
                        <a:gd name="connsiteY477-10754" fmla="*/ 1333936 h 3006470"/>
                        <a:gd name="connsiteX478-10755" fmla="*/ 102261 w 6006665"/>
                        <a:gd name="connsiteY478-10756" fmla="*/ 1263490 h 3006470"/>
                        <a:gd name="connsiteX479-10757" fmla="*/ 43177 w 6006665"/>
                        <a:gd name="connsiteY479-10758" fmla="*/ 1197589 h 3006470"/>
                        <a:gd name="connsiteX480-10759" fmla="*/ 49994 w 6006665"/>
                        <a:gd name="connsiteY480-10760" fmla="*/ 1122597 h 3006470"/>
                        <a:gd name="connsiteX481-10761" fmla="*/ 81809 w 6006665"/>
                        <a:gd name="connsiteY481-10762" fmla="*/ 1118052 h 3006470"/>
                        <a:gd name="connsiteX482-10763" fmla="*/ 145438 w 6006665"/>
                        <a:gd name="connsiteY482-10764" fmla="*/ 1074876 h 3006470"/>
                        <a:gd name="connsiteX483-10765" fmla="*/ 184070 w 6006665"/>
                        <a:gd name="connsiteY483-10766" fmla="*/ 1036244 h 3006470"/>
                        <a:gd name="connsiteX484-10767" fmla="*/ 189699 w 6006665"/>
                        <a:gd name="connsiteY484-10768" fmla="*/ 1042522 h 3006470"/>
                        <a:gd name="connsiteX485-10769" fmla="*/ 195977 w 6006665"/>
                        <a:gd name="connsiteY485-10770" fmla="*/ 1036244 h 3006470"/>
                        <a:gd name="connsiteX486-10771" fmla="*/ 255061 w 6006665"/>
                        <a:gd name="connsiteY486-10772" fmla="*/ 1102145 h 3006470"/>
                        <a:gd name="connsiteX487-10773" fmla="*/ 350504 w 6006665"/>
                        <a:gd name="connsiteY487-10774" fmla="*/ 1122597 h 3006470"/>
                        <a:gd name="connsiteX488-10775" fmla="*/ 491397 w 6006665"/>
                        <a:gd name="connsiteY488-10776" fmla="*/ 1236221 h 3006470"/>
                        <a:gd name="connsiteX489-10777" fmla="*/ 523211 w 6006665"/>
                        <a:gd name="connsiteY489-10778" fmla="*/ 1283942 h 3006470"/>
                        <a:gd name="connsiteX490-10779" fmla="*/ 523211 w 6006665"/>
                        <a:gd name="connsiteY490-10780" fmla="*/ 1343026 h 3006470"/>
                        <a:gd name="connsiteX491-10781" fmla="*/ 486852 w 6006665"/>
                        <a:gd name="connsiteY491-10782" fmla="*/ 1397565 h 3006470"/>
                        <a:gd name="connsiteX492-10783" fmla="*/ 420951 w 6006665"/>
                        <a:gd name="connsiteY492-10784" fmla="*/ 1418018 h 3006470"/>
                        <a:gd name="connsiteX493-10785" fmla="*/ 415909 w 6006665"/>
                        <a:gd name="connsiteY493-10786" fmla="*/ 1415887 h 3006470"/>
                        <a:gd name="connsiteX494-10787" fmla="*/ 409044 w 6006665"/>
                        <a:gd name="connsiteY494-10788" fmla="*/ 1418018 h 3006470"/>
                        <a:gd name="connsiteX495-10789" fmla="*/ 252950 w 6006665"/>
                        <a:gd name="connsiteY495-10790" fmla="*/ 1352062 h 3006470"/>
                        <a:gd name="connsiteX496-10791" fmla="*/ 232336 w 6006665"/>
                        <a:gd name="connsiteY496-10792" fmla="*/ 1358934 h 3006470"/>
                        <a:gd name="connsiteX497-10793" fmla="*/ 291420 w 6006665"/>
                        <a:gd name="connsiteY497-10794" fmla="*/ 1429380 h 3006470"/>
                        <a:gd name="connsiteX498-10795" fmla="*/ 291420 w 6006665"/>
                        <a:gd name="connsiteY498-10796" fmla="*/ 1468012 h 3006470"/>
                        <a:gd name="connsiteX499-10797" fmla="*/ 298238 w 6006665"/>
                        <a:gd name="connsiteY499-10798" fmla="*/ 1554366 h 3006470"/>
                        <a:gd name="connsiteX500-10799" fmla="*/ 345959 w 6006665"/>
                        <a:gd name="connsiteY500-10800" fmla="*/ 1586180 h 3006470"/>
                        <a:gd name="connsiteX501-10801" fmla="*/ 362087 w 6006665"/>
                        <a:gd name="connsiteY501-10802" fmla="*/ 1595588 h 3006470"/>
                        <a:gd name="connsiteX502-10803" fmla="*/ 365867 w 6006665"/>
                        <a:gd name="connsiteY502-10804" fmla="*/ 1563455 h 3006470"/>
                        <a:gd name="connsiteX503-10805" fmla="*/ 345415 w 6006665"/>
                        <a:gd name="connsiteY503-10806" fmla="*/ 1527096 h 3006470"/>
                        <a:gd name="connsiteX504-10807" fmla="*/ 365867 w 6006665"/>
                        <a:gd name="connsiteY504-10808" fmla="*/ 1495281 h 3006470"/>
                        <a:gd name="connsiteX505-10809" fmla="*/ 374560 w 6006665"/>
                        <a:gd name="connsiteY505-10810" fmla="*/ 1500280 h 3006470"/>
                        <a:gd name="connsiteX506-10811" fmla="*/ 377774 w 6006665"/>
                        <a:gd name="connsiteY506-10812" fmla="*/ 1495281 h 3006470"/>
                        <a:gd name="connsiteX507-10813" fmla="*/ 461933 w 6006665"/>
                        <a:gd name="connsiteY507-10814" fmla="*/ 1543673 h 3006470"/>
                        <a:gd name="connsiteX508-10815" fmla="*/ 484035 w 6006665"/>
                        <a:gd name="connsiteY508-10816" fmla="*/ 1527096 h 3006470"/>
                        <a:gd name="connsiteX509-10817" fmla="*/ 463583 w 6006665"/>
                        <a:gd name="connsiteY509-10818" fmla="*/ 1461194 h 3006470"/>
                        <a:gd name="connsiteX510-10819" fmla="*/ 549936 w 6006665"/>
                        <a:gd name="connsiteY510-10820" fmla="*/ 1374841 h 3006470"/>
                        <a:gd name="connsiteX511-10821" fmla="*/ 559742 w 6006665"/>
                        <a:gd name="connsiteY511-10822" fmla="*/ 1376942 h 3006470"/>
                        <a:gd name="connsiteX512-10823" fmla="*/ 561843 w 6006665"/>
                        <a:gd name="connsiteY512-10824" fmla="*/ 1374841 h 3006470"/>
                        <a:gd name="connsiteX513-10825" fmla="*/ 593658 w 6006665"/>
                        <a:gd name="connsiteY513-10826" fmla="*/ 1381658 h 3006470"/>
                        <a:gd name="connsiteX514-10827" fmla="*/ 620945 w 6006665"/>
                        <a:gd name="connsiteY514-10828" fmla="*/ 1405535 h 3006470"/>
                        <a:gd name="connsiteX515-10829" fmla="*/ 640835 w 6006665"/>
                        <a:gd name="connsiteY515-10830" fmla="*/ 1349844 h 3006470"/>
                        <a:gd name="connsiteX516-10831" fmla="*/ 609020 w 6006665"/>
                        <a:gd name="connsiteY516-10832" fmla="*/ 1295305 h 3006470"/>
                        <a:gd name="connsiteX517-10833" fmla="*/ 624928 w 6006665"/>
                        <a:gd name="connsiteY517-10834" fmla="*/ 1236221 h 3006470"/>
                        <a:gd name="connsiteX518-10835" fmla="*/ 597658 w 6006665"/>
                        <a:gd name="connsiteY518-10836" fmla="*/ 1177136 h 3006470"/>
                        <a:gd name="connsiteX519-10837" fmla="*/ 611562 w 6006665"/>
                        <a:gd name="connsiteY519-10838" fmla="*/ 1181462 h 3006470"/>
                        <a:gd name="connsiteX520-10839" fmla="*/ 609565 w 6006665"/>
                        <a:gd name="connsiteY520-10840" fmla="*/ 1177136 h 3006470"/>
                        <a:gd name="connsiteX521-10841" fmla="*/ 711826 w 6006665"/>
                        <a:gd name="connsiteY521-10842" fmla="*/ 1208951 h 3006470"/>
                        <a:gd name="connsiteX522-10843" fmla="*/ 732278 w 6006665"/>
                        <a:gd name="connsiteY522-10844" fmla="*/ 1263490 h 3006470"/>
                        <a:gd name="connsiteX523-10845" fmla="*/ 684556 w 6006665"/>
                        <a:gd name="connsiteY523-10846" fmla="*/ 1274852 h 3006470"/>
                        <a:gd name="connsiteX524-10847" fmla="*/ 684556 w 6006665"/>
                        <a:gd name="connsiteY524-10848" fmla="*/ 1327119 h 3006470"/>
                        <a:gd name="connsiteX525-10849" fmla="*/ 713309 w 6006665"/>
                        <a:gd name="connsiteY525-10850" fmla="*/ 1355872 h 3006470"/>
                        <a:gd name="connsiteX526-10851" fmla="*/ 763548 w 6006665"/>
                        <a:gd name="connsiteY526-10852" fmla="*/ 1338481 h 3006470"/>
                        <a:gd name="connsiteX527-10853" fmla="*/ 770365 w 6006665"/>
                        <a:gd name="connsiteY527-10854" fmla="*/ 1279397 h 3006470"/>
                        <a:gd name="connsiteX528-10855" fmla="*/ 845357 w 6006665"/>
                        <a:gd name="connsiteY528-10856" fmla="*/ 1231676 h 3006470"/>
                        <a:gd name="connsiteX529-10857" fmla="*/ 972614 w 6006665"/>
                        <a:gd name="connsiteY529-10858" fmla="*/ 1145322 h 3006470"/>
                        <a:gd name="connsiteX530-10859" fmla="*/ 982566 w 6006665"/>
                        <a:gd name="connsiteY530-10860" fmla="*/ 1146649 h 3006470"/>
                        <a:gd name="connsiteX531-10861" fmla="*/ 984521 w 6006665"/>
                        <a:gd name="connsiteY531-10862" fmla="*/ 1145322 h 3006470"/>
                        <a:gd name="connsiteX532-10863" fmla="*/ 1018608 w 6006665"/>
                        <a:gd name="connsiteY532-10864" fmla="*/ 1149867 h 3006470"/>
                        <a:gd name="connsiteX533-10865" fmla="*/ 979977 w 6006665"/>
                        <a:gd name="connsiteY533-10866" fmla="*/ 1213496 h 3006470"/>
                        <a:gd name="connsiteX534-10867" fmla="*/ 1012666 w 6006665"/>
                        <a:gd name="connsiteY534-10868" fmla="*/ 1218657 h 3006470"/>
                        <a:gd name="connsiteX535-10869" fmla="*/ 1038516 w 6006665"/>
                        <a:gd name="connsiteY535-10870" fmla="*/ 1188499 h 3006470"/>
                        <a:gd name="connsiteX536-10871" fmla="*/ 1050423 w 6006665"/>
                        <a:gd name="connsiteY536-10872" fmla="*/ 1188499 h 3006470"/>
                        <a:gd name="connsiteX537-10873" fmla="*/ 1108962 w 6006665"/>
                        <a:gd name="connsiteY537-10874" fmla="*/ 1188499 h 3006470"/>
                        <a:gd name="connsiteX538-10875" fmla="*/ 1161229 w 6006665"/>
                        <a:gd name="connsiteY538-10876" fmla="*/ 1145322 h 3006470"/>
                        <a:gd name="connsiteX539-10877" fmla="*/ 1165711 w 6006665"/>
                        <a:gd name="connsiteY539-10878" fmla="*/ 1151456 h 3006470"/>
                        <a:gd name="connsiteX540-10879" fmla="*/ 1173136 w 6006665"/>
                        <a:gd name="connsiteY540-10880" fmla="*/ 1145322 h 3006470"/>
                        <a:gd name="connsiteX541-10881" fmla="*/ 1210035 w 6006665"/>
                        <a:gd name="connsiteY541-10882" fmla="*/ 1195815 h 3006470"/>
                        <a:gd name="connsiteX542-10883" fmla="*/ 1247583 w 6006665"/>
                        <a:gd name="connsiteY542-10884" fmla="*/ 1138505 h 3006470"/>
                        <a:gd name="connsiteX543-10885" fmla="*/ 1211223 w 6006665"/>
                        <a:gd name="connsiteY543-10886" fmla="*/ 1079421 h 3006470"/>
                        <a:gd name="connsiteX544-10887" fmla="*/ 1227130 w 6006665"/>
                        <a:gd name="connsiteY544-10888" fmla="*/ 1043061 h 3006470"/>
                        <a:gd name="connsiteX545-10889" fmla="*/ 1237665 w 6006665"/>
                        <a:gd name="connsiteY545-10890" fmla="*/ 1046199 h 3006470"/>
                        <a:gd name="connsiteX546-10891" fmla="*/ 1239037 w 6006665"/>
                        <a:gd name="connsiteY546-10892" fmla="*/ 1043061 h 3006470"/>
                        <a:gd name="connsiteX547-10893" fmla="*/ 1345843 w 6006665"/>
                        <a:gd name="connsiteY547-10894" fmla="*/ 1074876 h 3006470"/>
                        <a:gd name="connsiteX548-10895" fmla="*/ 1400382 w 6006665"/>
                        <a:gd name="connsiteY548-10896" fmla="*/ 1106690 h 3006470"/>
                        <a:gd name="connsiteX549-10897" fmla="*/ 1519756 w 6006665"/>
                        <a:gd name="connsiteY549-10898" fmla="*/ 1213274 h 3006470"/>
                        <a:gd name="connsiteX550-10899" fmla="*/ 1543003 w 6006665"/>
                        <a:gd name="connsiteY550-10900" fmla="*/ 1172592 h 3006470"/>
                        <a:gd name="connsiteX551-10901" fmla="*/ 1506643 w 6006665"/>
                        <a:gd name="connsiteY551-10902" fmla="*/ 1118052 h 3006470"/>
                        <a:gd name="connsiteX552-10903" fmla="*/ 1506643 w 6006665"/>
                        <a:gd name="connsiteY552-10904" fmla="*/ 1095328 h 3006470"/>
                        <a:gd name="connsiteX553-10905" fmla="*/ 1463467 w 6006665"/>
                        <a:gd name="connsiteY553-10906" fmla="*/ 1086238 h 3006470"/>
                        <a:gd name="connsiteX554-10907" fmla="*/ 1472556 w 6006665"/>
                        <a:gd name="connsiteY554-10908" fmla="*/ 1036244 h 3006470"/>
                        <a:gd name="connsiteX555-10909" fmla="*/ 1452104 w 6006665"/>
                        <a:gd name="connsiteY555-10910" fmla="*/ 949890 h 3006470"/>
                        <a:gd name="connsiteX556-10911" fmla="*/ 1452104 w 6006665"/>
                        <a:gd name="connsiteY556-10912" fmla="*/ 913531 h 3006470"/>
                        <a:gd name="connsiteX557-10913" fmla="*/ 1522551 w 6006665"/>
                        <a:gd name="connsiteY557-10914" fmla="*/ 811270 h 3006470"/>
                        <a:gd name="connsiteX558-10915" fmla="*/ 1543003 w 6006665"/>
                        <a:gd name="connsiteY558-10916" fmla="*/ 697647 h 3006470"/>
                        <a:gd name="connsiteX559-10917" fmla="*/ 1570272 w 6006665"/>
                        <a:gd name="connsiteY559-10918" fmla="*/ 677194 h 3006470"/>
                        <a:gd name="connsiteX560-10919" fmla="*/ 1578688 w 6006665"/>
                        <a:gd name="connsiteY560-10920" fmla="*/ 679813 h 3006470"/>
                        <a:gd name="connsiteX561-10921" fmla="*/ 1582179 w 6006665"/>
                        <a:gd name="connsiteY561-10922" fmla="*/ 677194 h 3006470"/>
                        <a:gd name="connsiteX562-10923" fmla="*/ 1636718 w 6006665"/>
                        <a:gd name="connsiteY562-10924" fmla="*/ 1393021 h 3006470"/>
                        <a:gd name="connsiteX563-10925" fmla="*/ 1662494 w 6006665"/>
                        <a:gd name="connsiteY563-10926" fmla="*/ 1399465 h 3006470"/>
                        <a:gd name="connsiteX564-10927" fmla="*/ 1677078 w 6006665"/>
                        <a:gd name="connsiteY564-10928" fmla="*/ 1370296 h 3006470"/>
                        <a:gd name="connsiteX565-10929" fmla="*/ 1720255 w 6006665"/>
                        <a:gd name="connsiteY565-10930" fmla="*/ 1349844 h 3006470"/>
                        <a:gd name="connsiteX566-10931" fmla="*/ 1731617 w 6006665"/>
                        <a:gd name="connsiteY566-10932" fmla="*/ 1299850 h 3006470"/>
                        <a:gd name="connsiteX567-10933" fmla="*/ 1758887 w 6006665"/>
                        <a:gd name="connsiteY567-10934" fmla="*/ 1256673 h 3006470"/>
                        <a:gd name="connsiteX568-10935" fmla="*/ 1736162 w 6006665"/>
                        <a:gd name="connsiteY568-10936" fmla="*/ 1197589 h 3006470"/>
                        <a:gd name="connsiteX569-10937" fmla="*/ 1758887 w 6006665"/>
                        <a:gd name="connsiteY569-10938" fmla="*/ 1133960 h 3006470"/>
                        <a:gd name="connsiteX570-10939" fmla="*/ 1704347 w 6006665"/>
                        <a:gd name="connsiteY570-10940" fmla="*/ 1070331 h 3006470"/>
                        <a:gd name="connsiteX571-10941" fmla="*/ 1736162 w 6006665"/>
                        <a:gd name="connsiteY571-10942" fmla="*/ 961252 h 3006470"/>
                        <a:gd name="connsiteX572-10943" fmla="*/ 1688440 w 6006665"/>
                        <a:gd name="connsiteY572-10944" fmla="*/ 865809 h 3006470"/>
                        <a:gd name="connsiteX573-10945" fmla="*/ 1752069 w 6006665"/>
                        <a:gd name="connsiteY573-10946" fmla="*/ 788545 h 3006470"/>
                        <a:gd name="connsiteX574-10947" fmla="*/ 1747524 w 6006665"/>
                        <a:gd name="connsiteY574-10948" fmla="*/ 704464 h 3006470"/>
                        <a:gd name="connsiteX575-10949" fmla="*/ 1763431 w 6006665"/>
                        <a:gd name="connsiteY575-10950" fmla="*/ 697647 h 3006470"/>
                        <a:gd name="connsiteX576-10951" fmla="*/ 1764877 w 6006665"/>
                        <a:gd name="connsiteY576-10952" fmla="*/ 702130 h 3006470"/>
                        <a:gd name="connsiteX577-10953" fmla="*/ 1775339 w 6006665"/>
                        <a:gd name="connsiteY577-10954" fmla="*/ 697647 h 3006470"/>
                        <a:gd name="connsiteX578-10955" fmla="*/ 1798063 w 6006665"/>
                        <a:gd name="connsiteY578-10956" fmla="*/ 768093 h 3006470"/>
                        <a:gd name="connsiteX579-10957" fmla="*/ 1791454 w 6006665"/>
                        <a:gd name="connsiteY579-10958" fmla="*/ 815304 h 3006470"/>
                        <a:gd name="connsiteX580-10959" fmla="*/ 1854330 w 6006665"/>
                        <a:gd name="connsiteY580-10960" fmla="*/ 772638 h 3006470"/>
                        <a:gd name="connsiteX581-10961" fmla="*/ 1931594 w 6006665"/>
                        <a:gd name="connsiteY581-10962" fmla="*/ 763548 h 3006470"/>
                        <a:gd name="connsiteX582-10963" fmla="*/ 1932772 w 6006665"/>
                        <a:gd name="connsiteY582-10964" fmla="*/ 764810 h 3006470"/>
                        <a:gd name="connsiteX583-10965" fmla="*/ 1943501 w 6006665"/>
                        <a:gd name="connsiteY583-10966" fmla="*/ 763548 h 3006470"/>
                        <a:gd name="connsiteX584-10967" fmla="*/ 1988608 w 6006665"/>
                        <a:gd name="connsiteY584-10968" fmla="*/ 811877 h 3006470"/>
                        <a:gd name="connsiteX585-10969" fmla="*/ 1963408 w 6006665"/>
                        <a:gd name="connsiteY585-10970" fmla="*/ 736278 h 3006470"/>
                        <a:gd name="connsiteX586-10971" fmla="*/ 1963408 w 6006665"/>
                        <a:gd name="connsiteY586-10972" fmla="*/ 595386 h 3006470"/>
                        <a:gd name="connsiteX587-10973" fmla="*/ 2027037 w 6006665"/>
                        <a:gd name="connsiteY587-10974" fmla="*/ 574934 h 3006470"/>
                        <a:gd name="connsiteX588-10975" fmla="*/ 2037269 w 6006665"/>
                        <a:gd name="connsiteY588-10976" fmla="*/ 575472 h 3006470"/>
                        <a:gd name="connsiteX589-10977" fmla="*/ 2038944 w 6006665"/>
                        <a:gd name="connsiteY589-10978" fmla="*/ 574934 h 3006470"/>
                        <a:gd name="connsiteX590-10979" fmla="*/ 2115414 w 6006665"/>
                        <a:gd name="connsiteY590-10980" fmla="*/ 578958 h 3006470"/>
                        <a:gd name="connsiteX591-10981" fmla="*/ 2192927 w 6006665"/>
                        <a:gd name="connsiteY591-10982" fmla="*/ 559026 h 3006470"/>
                        <a:gd name="connsiteX592-10983" fmla="*/ 2167930 w 6006665"/>
                        <a:gd name="connsiteY592-10984" fmla="*/ 493125 h 3006470"/>
                        <a:gd name="connsiteX593-10985" fmla="*/ 2204289 w 6006665"/>
                        <a:gd name="connsiteY593-10986" fmla="*/ 402226 h 3006470"/>
                        <a:gd name="connsiteX594-10987" fmla="*/ 2247466 w 6006665"/>
                        <a:gd name="connsiteY594-10988" fmla="*/ 397681 h 3006470"/>
                        <a:gd name="connsiteX595-10989" fmla="*/ 2317913 w 6006665"/>
                        <a:gd name="connsiteY595-10990" fmla="*/ 322690 h 3006470"/>
                        <a:gd name="connsiteX596-10991" fmla="*/ 2420183 w 6006665"/>
                        <a:gd name="connsiteY596-10992" fmla="*/ 304510 h 3006470"/>
                        <a:gd name="connsiteX597-10993" fmla="*/ 2429263 w 6006665"/>
                        <a:gd name="connsiteY597-10994" fmla="*/ 263606 h 3006470"/>
                        <a:gd name="connsiteX598-10995" fmla="*/ 2526979 w 6006665"/>
                        <a:gd name="connsiteY598-10996" fmla="*/ 252244 h 3006470"/>
                        <a:gd name="connsiteX599-10997" fmla="*/ 2528058 w 6006665"/>
                        <a:gd name="connsiteY599-10998" fmla="*/ 253503 h 3006470"/>
                        <a:gd name="connsiteX600-10999" fmla="*/ 2538886 w 6006665"/>
                        <a:gd name="connsiteY600-11000" fmla="*/ 252244 h 3006470"/>
                        <a:gd name="connsiteX601-11001" fmla="*/ 2560820 w 6006665"/>
                        <a:gd name="connsiteY601-11002" fmla="*/ 277833 h 3006470"/>
                        <a:gd name="connsiteX602-11003" fmla="*/ 2640602 w 6006665"/>
                        <a:gd name="connsiteY602-11004" fmla="*/ 202249 h 3006470"/>
                        <a:gd name="connsiteX603-11005" fmla="*/ 2652509 w 6006665"/>
                        <a:gd name="connsiteY603-11006" fmla="*/ 202249 h 3006470"/>
                        <a:gd name="connsiteX604-11007" fmla="*/ 2704231 w 6006665"/>
                        <a:gd name="connsiteY604-11008" fmla="*/ 202249 h 3006470"/>
                        <a:gd name="connsiteX605-11009" fmla="*/ 2715593 w 6006665"/>
                        <a:gd name="connsiteY605-11010" fmla="*/ 134075 h 3006470"/>
                        <a:gd name="connsiteX606-11011" fmla="*/ 2751953 w 6006665"/>
                        <a:gd name="connsiteY606-11012" fmla="*/ 68174 h 3006470"/>
                        <a:gd name="connsiteX607-11013" fmla="*/ 2838307 w 6006665"/>
                        <a:gd name="connsiteY607-11014" fmla="*/ 0 h 3006470"/>
                        <a:gd name="connsiteX0-11015" fmla="*/ 1791129 w 6006665"/>
                        <a:gd name="connsiteY0-11016" fmla="*/ 817622 h 3006470"/>
                        <a:gd name="connsiteX1-11017" fmla="*/ 1782156 w 6006665"/>
                        <a:gd name="connsiteY1-11018" fmla="*/ 881716 h 3006470"/>
                        <a:gd name="connsiteX2-11019" fmla="*/ 1809554 w 6006665"/>
                        <a:gd name="connsiteY2-11020" fmla="*/ 895415 h 3006470"/>
                        <a:gd name="connsiteX3-11021" fmla="*/ 1791129 w 6006665"/>
                        <a:gd name="connsiteY3-11022" fmla="*/ 817622 h 3006470"/>
                        <a:gd name="connsiteX4-11023" fmla="*/ 2838307 w 6006665"/>
                        <a:gd name="connsiteY4-11024" fmla="*/ 0 h 3006470"/>
                        <a:gd name="connsiteX5-11025" fmla="*/ 2844246 w 6006665"/>
                        <a:gd name="connsiteY5-11026" fmla="*/ 4711 h 3006470"/>
                        <a:gd name="connsiteX6-11027" fmla="*/ 2850213 w 6006665"/>
                        <a:gd name="connsiteY6-11028" fmla="*/ 0 h 3006470"/>
                        <a:gd name="connsiteX7-11029" fmla="*/ 2916115 w 6006665"/>
                        <a:gd name="connsiteY7-11030" fmla="*/ 52267 h 3006470"/>
                        <a:gd name="connsiteX8-11031" fmla="*/ 2861576 w 6006665"/>
                        <a:gd name="connsiteY8-11032" fmla="*/ 90899 h 3006470"/>
                        <a:gd name="connsiteX9-11033" fmla="*/ 2947929 w 6006665"/>
                        <a:gd name="connsiteY9-11034" fmla="*/ 118168 h 3006470"/>
                        <a:gd name="connsiteX10-11035" fmla="*/ 2957621 w 6006665"/>
                        <a:gd name="connsiteY10-11036" fmla="*/ 186006 h 3006470"/>
                        <a:gd name="connsiteX11-11037" fmla="*/ 2979199 w 6006665"/>
                        <a:gd name="connsiteY11-11038" fmla="*/ 161345 h 3006470"/>
                        <a:gd name="connsiteX12-11039" fmla="*/ 2991106 w 6006665"/>
                        <a:gd name="connsiteY12-11040" fmla="*/ 161345 h 3006470"/>
                        <a:gd name="connsiteX13-11041" fmla="*/ 3086005 w 6006665"/>
                        <a:gd name="connsiteY13-11042" fmla="*/ 161345 h 3006470"/>
                        <a:gd name="connsiteX14-11043" fmla="*/ 3097912 w 6006665"/>
                        <a:gd name="connsiteY14-11044" fmla="*/ 161345 h 3006470"/>
                        <a:gd name="connsiteX15-11045" fmla="*/ 3179721 w 6006665"/>
                        <a:gd name="connsiteY15-11046" fmla="*/ 236336 h 3006470"/>
                        <a:gd name="connsiteX16-11047" fmla="*/ 3211535 w 6006665"/>
                        <a:gd name="connsiteY16-11048" fmla="*/ 295420 h 3006470"/>
                        <a:gd name="connsiteX17-11049" fmla="*/ 3200173 w 6006665"/>
                        <a:gd name="connsiteY17-11050" fmla="*/ 370412 h 3006470"/>
                        <a:gd name="connsiteX18-11051" fmla="*/ 3161541 w 6006665"/>
                        <a:gd name="connsiteY18-11052" fmla="*/ 413589 h 3006470"/>
                        <a:gd name="connsiteX19-11053" fmla="*/ 3066097 w 6006665"/>
                        <a:gd name="connsiteY19-11054" fmla="*/ 488580 h 3006470"/>
                        <a:gd name="connsiteX20-11055" fmla="*/ 3034283 w 6006665"/>
                        <a:gd name="connsiteY20-11056" fmla="*/ 531757 h 3006470"/>
                        <a:gd name="connsiteX21-11057" fmla="*/ 3082005 w 6006665"/>
                        <a:gd name="connsiteY21-11058" fmla="*/ 547664 h 3006470"/>
                        <a:gd name="connsiteX22-11059" fmla="*/ 3129459 w 6006665"/>
                        <a:gd name="connsiteY22-11060" fmla="*/ 575345 h 3006470"/>
                        <a:gd name="connsiteX23-11061" fmla="*/ 3156451 w 6006665"/>
                        <a:gd name="connsiteY23-11062" fmla="*/ 552209 h 3006470"/>
                        <a:gd name="connsiteX24-11063" fmla="*/ 3158460 w 6006665"/>
                        <a:gd name="connsiteY24-11064" fmla="*/ 560693 h 3006470"/>
                        <a:gd name="connsiteX25-11065" fmla="*/ 3168359 w 6006665"/>
                        <a:gd name="connsiteY25-11066" fmla="*/ 552209 h 3006470"/>
                        <a:gd name="connsiteX26-11067" fmla="*/ 3184984 w 6006665"/>
                        <a:gd name="connsiteY26-11068" fmla="*/ 622402 h 3006470"/>
                        <a:gd name="connsiteX27-11069" fmla="*/ 3192811 w 6006665"/>
                        <a:gd name="connsiteY27-11070" fmla="*/ 606748 h 3006470"/>
                        <a:gd name="connsiteX28-11071" fmla="*/ 3251895 w 6006665"/>
                        <a:gd name="connsiteY28-11072" fmla="*/ 586296 h 3006470"/>
                        <a:gd name="connsiteX29-11073" fmla="*/ 3259833 w 6006665"/>
                        <a:gd name="connsiteY29-11074" fmla="*/ 587670 h 3006470"/>
                        <a:gd name="connsiteX30-11075" fmla="*/ 3263802 w 6006665"/>
                        <a:gd name="connsiteY30-11076" fmla="*/ 586296 h 3006470"/>
                        <a:gd name="connsiteX31-11077" fmla="*/ 3381970 w 6006665"/>
                        <a:gd name="connsiteY31-11078" fmla="*/ 606748 h 3006470"/>
                        <a:gd name="connsiteX32-11079" fmla="*/ 3388787 w 6006665"/>
                        <a:gd name="connsiteY32-11080" fmla="*/ 665832 h 3006470"/>
                        <a:gd name="connsiteX33-11081" fmla="*/ 3531529 w 6006665"/>
                        <a:gd name="connsiteY33-11082" fmla="*/ 686823 h 3006470"/>
                        <a:gd name="connsiteX34-11083" fmla="*/ 3538225 w 6006665"/>
                        <a:gd name="connsiteY34-11084" fmla="*/ 590841 h 3006470"/>
                        <a:gd name="connsiteX35-11085" fmla="*/ 3549910 w 6006665"/>
                        <a:gd name="connsiteY35-11086" fmla="*/ 594028 h 3006470"/>
                        <a:gd name="connsiteX36-11087" fmla="*/ 3550132 w 6006665"/>
                        <a:gd name="connsiteY36-11088" fmla="*/ 590841 h 3006470"/>
                        <a:gd name="connsiteX37-11089" fmla="*/ 3625123 w 6006665"/>
                        <a:gd name="connsiteY37-11090" fmla="*/ 611293 h 3006470"/>
                        <a:gd name="connsiteX38-11091" fmla="*/ 3672301 w 6006665"/>
                        <a:gd name="connsiteY38-11092" fmla="*/ 611293 h 3006470"/>
                        <a:gd name="connsiteX39-11093" fmla="*/ 3684207 w 6006665"/>
                        <a:gd name="connsiteY39-11094" fmla="*/ 611293 h 3006470"/>
                        <a:gd name="connsiteX40-11095" fmla="*/ 3743291 w 6006665"/>
                        <a:gd name="connsiteY40-11096" fmla="*/ 677194 h 3006470"/>
                        <a:gd name="connsiteX41-11097" fmla="*/ 3759199 w 6006665"/>
                        <a:gd name="connsiteY41-11098" fmla="*/ 756731 h 3006470"/>
                        <a:gd name="connsiteX42-11099" fmla="*/ 3738747 w 6006665"/>
                        <a:gd name="connsiteY42-11100" fmla="*/ 806725 h 3006470"/>
                        <a:gd name="connsiteX43-11101" fmla="*/ 3786469 w 6006665"/>
                        <a:gd name="connsiteY43-11102" fmla="*/ 897623 h 3006470"/>
                        <a:gd name="connsiteX44-11103" fmla="*/ 3835603 w 6006665"/>
                        <a:gd name="connsiteY44-11104" fmla="*/ 933529 h 3006470"/>
                        <a:gd name="connsiteX45-11105" fmla="*/ 3865460 w 6006665"/>
                        <a:gd name="connsiteY45-11106" fmla="*/ 822632 h 3006470"/>
                        <a:gd name="connsiteX46-11107" fmla="*/ 3875077 w 6006665"/>
                        <a:gd name="connsiteY46-11108" fmla="*/ 831139 h 3006470"/>
                        <a:gd name="connsiteX47-11109" fmla="*/ 3877367 w 6006665"/>
                        <a:gd name="connsiteY47-11110" fmla="*/ 822632 h 3006470"/>
                        <a:gd name="connsiteX48-11111" fmla="*/ 3932151 w 6006665"/>
                        <a:gd name="connsiteY48-11112" fmla="*/ 871095 h 3006470"/>
                        <a:gd name="connsiteX49-11113" fmla="*/ 3988173 w 6006665"/>
                        <a:gd name="connsiteY49-11114" fmla="*/ 843084 h 3006470"/>
                        <a:gd name="connsiteX50-11115" fmla="*/ 3993852 w 6006665"/>
                        <a:gd name="connsiteY50-11116" fmla="*/ 846199 h 3006470"/>
                        <a:gd name="connsiteX51-11117" fmla="*/ 4000080 w 6006665"/>
                        <a:gd name="connsiteY51-11118" fmla="*/ 843084 h 3006470"/>
                        <a:gd name="connsiteX52-11119" fmla="*/ 4062426 w 6006665"/>
                        <a:gd name="connsiteY52-11120" fmla="*/ 877274 h 3006470"/>
                        <a:gd name="connsiteX53-11121" fmla="*/ 4085889 w 6006665"/>
                        <a:gd name="connsiteY53-11122" fmla="*/ 849902 h 3006470"/>
                        <a:gd name="connsiteX54-11123" fmla="*/ 4095563 w 6006665"/>
                        <a:gd name="connsiteY54-11124" fmla="*/ 852506 h 3006470"/>
                        <a:gd name="connsiteX55-11125" fmla="*/ 4097796 w 6006665"/>
                        <a:gd name="connsiteY55-11126" fmla="*/ 849902 h 3006470"/>
                        <a:gd name="connsiteX56-11127" fmla="*/ 4144150 w 6006665"/>
                        <a:gd name="connsiteY56-11128" fmla="*/ 862382 h 3006470"/>
                        <a:gd name="connsiteX57-11129" fmla="*/ 4117703 w 6006665"/>
                        <a:gd name="connsiteY57-11130" fmla="*/ 752186 h 3006470"/>
                        <a:gd name="connsiteX58-11131" fmla="*/ 4165425 w 6006665"/>
                        <a:gd name="connsiteY58-11132" fmla="*/ 697647 h 3006470"/>
                        <a:gd name="connsiteX59-11133" fmla="*/ 4175231 w 6006665"/>
                        <a:gd name="connsiteY59-11134" fmla="*/ 700048 h 3006470"/>
                        <a:gd name="connsiteX60-11135" fmla="*/ 4177332 w 6006665"/>
                        <a:gd name="connsiteY60-11136" fmla="*/ 697647 h 3006470"/>
                        <a:gd name="connsiteX61-11137" fmla="*/ 4511384 w 6006665"/>
                        <a:gd name="connsiteY61-11138" fmla="*/ 779455 h 3006470"/>
                        <a:gd name="connsiteX62-11139" fmla="*/ 4543199 w 6006665"/>
                        <a:gd name="connsiteY62-11140" fmla="*/ 849902 h 3006470"/>
                        <a:gd name="connsiteX63-11141" fmla="*/ 4639242 w 6006665"/>
                        <a:gd name="connsiteY63-11142" fmla="*/ 932544 h 3006470"/>
                        <a:gd name="connsiteX64-11143" fmla="*/ 4774445 w 6006665"/>
                        <a:gd name="connsiteY64-11144" fmla="*/ 913531 h 3006470"/>
                        <a:gd name="connsiteX65-11145" fmla="*/ 4778496 w 6006665"/>
                        <a:gd name="connsiteY65-11146" fmla="*/ 914635 h 3006470"/>
                        <a:gd name="connsiteX66-11147" fmla="*/ 4786352 w 6006665"/>
                        <a:gd name="connsiteY66-11148" fmla="*/ 913531 h 3006470"/>
                        <a:gd name="connsiteX67-11149" fmla="*/ 4861343 w 6006665"/>
                        <a:gd name="connsiteY67-11150" fmla="*/ 933983 h 3006470"/>
                        <a:gd name="connsiteX68-11151" fmla="*/ 4893158 w 6006665"/>
                        <a:gd name="connsiteY68-11152" fmla="*/ 977160 h 3006470"/>
                        <a:gd name="connsiteX69-11153" fmla="*/ 4888613 w 6006665"/>
                        <a:gd name="connsiteY69-11154" fmla="*/ 1058968 h 3006470"/>
                        <a:gd name="connsiteX70-11155" fmla="*/ 4927677 w 6006665"/>
                        <a:gd name="connsiteY70-11156" fmla="*/ 1083640 h 3006470"/>
                        <a:gd name="connsiteX71-11157" fmla="*/ 4967605 w 6006665"/>
                        <a:gd name="connsiteY71-11158" fmla="*/ 1070331 h 3006470"/>
                        <a:gd name="connsiteX72-11159" fmla="*/ 5038051 w 6006665"/>
                        <a:gd name="connsiteY72-11160" fmla="*/ 1063513 h 3006470"/>
                        <a:gd name="connsiteX73-11161" fmla="*/ 5040730 w 6006665"/>
                        <a:gd name="connsiteY73-11162" fmla="*/ 1064406 h 3006470"/>
                        <a:gd name="connsiteX74-11163" fmla="*/ 5049958 w 6006665"/>
                        <a:gd name="connsiteY74-11164" fmla="*/ 1063513 h 3006470"/>
                        <a:gd name="connsiteX75-11165" fmla="*/ 5114249 w 6006665"/>
                        <a:gd name="connsiteY75-11166" fmla="*/ 1084944 h 3006470"/>
                        <a:gd name="connsiteX76-11167" fmla="*/ 5176671 w 6006665"/>
                        <a:gd name="connsiteY76-11168" fmla="*/ 1074876 h 3006470"/>
                        <a:gd name="connsiteX77-11169" fmla="*/ 5177801 w 6006665"/>
                        <a:gd name="connsiteY77-11170" fmla="*/ 1076614 h 3006470"/>
                        <a:gd name="connsiteX78-11171" fmla="*/ 5188578 w 6006665"/>
                        <a:gd name="connsiteY78-11172" fmla="*/ 1074876 h 3006470"/>
                        <a:gd name="connsiteX79-11173" fmla="*/ 5243719 w 6006665"/>
                        <a:gd name="connsiteY79-11174" fmla="*/ 1159707 h 3006470"/>
                        <a:gd name="connsiteX80-11175" fmla="*/ 5283477 w 6006665"/>
                        <a:gd name="connsiteY80-11176" fmla="*/ 1129415 h 3006470"/>
                        <a:gd name="connsiteX81-11177" fmla="*/ 5258480 w 6006665"/>
                        <a:gd name="connsiteY81-11178" fmla="*/ 1063513 h 3006470"/>
                        <a:gd name="connsiteX82-11179" fmla="*/ 5267570 w 6006665"/>
                        <a:gd name="connsiteY82-11180" fmla="*/ 1015792 h 3006470"/>
                        <a:gd name="connsiteX83-11181" fmla="*/ 5278896 w 6006665"/>
                        <a:gd name="connsiteY83-11182" fmla="*/ 1018841 h 3006470"/>
                        <a:gd name="connsiteX84-11183" fmla="*/ 5279477 w 6006665"/>
                        <a:gd name="connsiteY84-11184" fmla="*/ 1015792 h 3006470"/>
                        <a:gd name="connsiteX85-11185" fmla="*/ 5395510 w 6006665"/>
                        <a:gd name="connsiteY85-11186" fmla="*/ 1047031 h 3006470"/>
                        <a:gd name="connsiteX86-11187" fmla="*/ 5463001 w 6006665"/>
                        <a:gd name="connsiteY86-11188" fmla="*/ 1043061 h 3006470"/>
                        <a:gd name="connsiteX87-11189" fmla="*/ 5464386 w 6006665"/>
                        <a:gd name="connsiteY87-11190" fmla="*/ 1043680 h 3006470"/>
                        <a:gd name="connsiteX88-11191" fmla="*/ 5474909 w 6006665"/>
                        <a:gd name="connsiteY88-11192" fmla="*/ 1043061 h 3006470"/>
                        <a:gd name="connsiteX89-11193" fmla="*/ 5581715 w 6006665"/>
                        <a:gd name="connsiteY89-11194" fmla="*/ 1090783 h 3006470"/>
                        <a:gd name="connsiteX90-11195" fmla="*/ 5633981 w 6006665"/>
                        <a:gd name="connsiteY90-11196" fmla="*/ 1133960 h 3006470"/>
                        <a:gd name="connsiteX91-11197" fmla="*/ 5720335 w 6006665"/>
                        <a:gd name="connsiteY91-11198" fmla="*/ 1213496 h 3006470"/>
                        <a:gd name="connsiteX92-11199" fmla="*/ 5822595 w 6006665"/>
                        <a:gd name="connsiteY92-11200" fmla="*/ 1311212 h 3006470"/>
                        <a:gd name="connsiteX93-11201" fmla="*/ 5818051 w 6006665"/>
                        <a:gd name="connsiteY93-11202" fmla="*/ 1365751 h 3006470"/>
                        <a:gd name="connsiteX94-11203" fmla="*/ 5825679 w 6006665"/>
                        <a:gd name="connsiteY94-11204" fmla="*/ 1373379 h 3006470"/>
                        <a:gd name="connsiteX95-11205" fmla="*/ 5822051 w 6006665"/>
                        <a:gd name="connsiteY95-11206" fmla="*/ 1322574 h 3006470"/>
                        <a:gd name="connsiteX96-11207" fmla="*/ 5834092 w 6006665"/>
                        <a:gd name="connsiteY96-11208" fmla="*/ 1324447 h 3006470"/>
                        <a:gd name="connsiteX97-11209" fmla="*/ 5833958 w 6006665"/>
                        <a:gd name="connsiteY97-11210" fmla="*/ 1322574 h 3006470"/>
                        <a:gd name="connsiteX98-11211" fmla="*/ 5936219 w 6006665"/>
                        <a:gd name="connsiteY98-11212" fmla="*/ 1338481 h 3006470"/>
                        <a:gd name="connsiteX99-11213" fmla="*/ 6006665 w 6006665"/>
                        <a:gd name="connsiteY99-11214" fmla="*/ 1418018 h 3006470"/>
                        <a:gd name="connsiteX100-11215" fmla="*/ 5968033 w 6006665"/>
                        <a:gd name="connsiteY100-11216" fmla="*/ 1456650 h 3006470"/>
                        <a:gd name="connsiteX101-11217" fmla="*/ 5908949 w 6006665"/>
                        <a:gd name="connsiteY101-11218" fmla="*/ 1468012 h 3006470"/>
                        <a:gd name="connsiteX102-11219" fmla="*/ 5908949 w 6006665"/>
                        <a:gd name="connsiteY102-11220" fmla="*/ 1554366 h 3006470"/>
                        <a:gd name="connsiteX103-11221" fmla="*/ 5893042 w 6006665"/>
                        <a:gd name="connsiteY103-11222" fmla="*/ 1570273 h 3006470"/>
                        <a:gd name="connsiteX104-11223" fmla="*/ 5881135 w 6006665"/>
                        <a:gd name="connsiteY104-11224" fmla="*/ 1570273 h 3006470"/>
                        <a:gd name="connsiteX105-11225" fmla="*/ 5861227 w 6006665"/>
                        <a:gd name="connsiteY105-11226" fmla="*/ 1570273 h 3006470"/>
                        <a:gd name="connsiteX106-11227" fmla="*/ 5849321 w 6006665"/>
                        <a:gd name="connsiteY106-11228" fmla="*/ 1570273 h 3006470"/>
                        <a:gd name="connsiteX107-11229" fmla="*/ 5817506 w 6006665"/>
                        <a:gd name="connsiteY107-11230" fmla="*/ 1536186 h 3006470"/>
                        <a:gd name="connsiteX108-11231" fmla="*/ 5767511 w 6006665"/>
                        <a:gd name="connsiteY108-11232" fmla="*/ 1511189 h 3006470"/>
                        <a:gd name="connsiteX109-11233" fmla="*/ 5762967 w 6006665"/>
                        <a:gd name="connsiteY109-11234" fmla="*/ 1477102 h 3006470"/>
                        <a:gd name="connsiteX110-11235" fmla="*/ 5729132 w 6006665"/>
                        <a:gd name="connsiteY110-11236" fmla="*/ 1463170 h 3006470"/>
                        <a:gd name="connsiteX111-11237" fmla="*/ 5695337 w 6006665"/>
                        <a:gd name="connsiteY111-11238" fmla="*/ 1472557 h 3006470"/>
                        <a:gd name="connsiteX112-11239" fmla="*/ 5693366 w 6006665"/>
                        <a:gd name="connsiteY112-11240" fmla="*/ 1469797 h 3006470"/>
                        <a:gd name="connsiteX113-11241" fmla="*/ 5683431 w 6006665"/>
                        <a:gd name="connsiteY113-11242" fmla="*/ 1472557 h 3006470"/>
                        <a:gd name="connsiteX114-11243" fmla="*/ 5660706 w 6006665"/>
                        <a:gd name="connsiteY114-11244" fmla="*/ 1440742 h 3006470"/>
                        <a:gd name="connsiteX115-11245" fmla="*/ 5669644 w 6006665"/>
                        <a:gd name="connsiteY115-11246" fmla="*/ 1415717 h 3006470"/>
                        <a:gd name="connsiteX116-11247" fmla="*/ 5640799 w 6006665"/>
                        <a:gd name="connsiteY116-11248" fmla="*/ 1429380 h 3006470"/>
                        <a:gd name="connsiteX117-11249" fmla="*/ 5656705 w 6006665"/>
                        <a:gd name="connsiteY117-11250" fmla="*/ 1472557 h 3006470"/>
                        <a:gd name="connsiteX118-11251" fmla="*/ 5633981 w 6006665"/>
                        <a:gd name="connsiteY118-11252" fmla="*/ 1511189 h 3006470"/>
                        <a:gd name="connsiteX119-11253" fmla="*/ 5586259 w 6006665"/>
                        <a:gd name="connsiteY119-11254" fmla="*/ 1547548 h 3006470"/>
                        <a:gd name="connsiteX120-11255" fmla="*/ 5575676 w 6006665"/>
                        <a:gd name="connsiteY120-11256" fmla="*/ 1546540 h 3006470"/>
                        <a:gd name="connsiteX121-11257" fmla="*/ 5574353 w 6006665"/>
                        <a:gd name="connsiteY121-11258" fmla="*/ 1547548 h 3006470"/>
                        <a:gd name="connsiteX122-11259" fmla="*/ 5539436 w 6006665"/>
                        <a:gd name="connsiteY122-11260" fmla="*/ 1544223 h 3006470"/>
                        <a:gd name="connsiteX123-11261" fmla="*/ 5570352 w 6006665"/>
                        <a:gd name="connsiteY123-11262" fmla="*/ 1586180 h 3006470"/>
                        <a:gd name="connsiteX124-11263" fmla="*/ 5593077 w 6006665"/>
                        <a:gd name="connsiteY124-11264" fmla="*/ 1649809 h 3006470"/>
                        <a:gd name="connsiteX125-11265" fmla="*/ 5608984 w 6006665"/>
                        <a:gd name="connsiteY125-11266" fmla="*/ 1677079 h 3006470"/>
                        <a:gd name="connsiteX126-11267" fmla="*/ 5613529 w 6006665"/>
                        <a:gd name="connsiteY126-11268" fmla="*/ 1708893 h 3006470"/>
                        <a:gd name="connsiteX127-11269" fmla="*/ 5608984 w 6006665"/>
                        <a:gd name="connsiteY127-11270" fmla="*/ 1731618 h 3006470"/>
                        <a:gd name="connsiteX128-11271" fmla="*/ 5597799 w 6006665"/>
                        <a:gd name="connsiteY128-11272" fmla="*/ 1728009 h 3006470"/>
                        <a:gd name="connsiteX129-11273" fmla="*/ 5597077 w 6006665"/>
                        <a:gd name="connsiteY129-11274" fmla="*/ 1731618 h 3006470"/>
                        <a:gd name="connsiteX130-11275" fmla="*/ 5534271 w 6006665"/>
                        <a:gd name="connsiteY130-11276" fmla="*/ 1711358 h 3006470"/>
                        <a:gd name="connsiteX131-11277" fmla="*/ 5436277 w 6006665"/>
                        <a:gd name="connsiteY131-11278" fmla="*/ 1767977 h 3006470"/>
                        <a:gd name="connsiteX132-11279" fmla="*/ 5397645 w 6006665"/>
                        <a:gd name="connsiteY132-11280" fmla="*/ 1779340 h 3006470"/>
                        <a:gd name="connsiteX133-11281" fmla="*/ 5345378 w 6006665"/>
                        <a:gd name="connsiteY133-11282" fmla="*/ 1833879 h 3006470"/>
                        <a:gd name="connsiteX134-11283" fmla="*/ 5290839 w 6006665"/>
                        <a:gd name="connsiteY134-11284" fmla="*/ 1881600 h 3006470"/>
                        <a:gd name="connsiteX135-11285" fmla="*/ 5274932 w 6006665"/>
                        <a:gd name="connsiteY135-11286" fmla="*/ 1913415 h 3006470"/>
                        <a:gd name="connsiteX136-11287" fmla="*/ 5267238 w 6006665"/>
                        <a:gd name="connsiteY136-11288" fmla="*/ 1904988 h 3006470"/>
                        <a:gd name="connsiteX137-11289" fmla="*/ 5263025 w 6006665"/>
                        <a:gd name="connsiteY137-11290" fmla="*/ 1913415 h 3006470"/>
                        <a:gd name="connsiteX138-11291" fmla="*/ 5219538 w 6006665"/>
                        <a:gd name="connsiteY138-11292" fmla="*/ 1865787 h 3006470"/>
                        <a:gd name="connsiteX139-11293" fmla="*/ 5129494 w 6006665"/>
                        <a:gd name="connsiteY139-11294" fmla="*/ 1920232 h 3006470"/>
                        <a:gd name="connsiteX140-11295" fmla="*/ 5126389 w 6006665"/>
                        <a:gd name="connsiteY140-11296" fmla="*/ 1914910 h 3006470"/>
                        <a:gd name="connsiteX141-11297" fmla="*/ 5117587 w 6006665"/>
                        <a:gd name="connsiteY141-11298" fmla="*/ 1920232 h 3006470"/>
                        <a:gd name="connsiteX142-11299" fmla="*/ 5105544 w 6006665"/>
                        <a:gd name="connsiteY142-11300" fmla="*/ 1899586 h 3006470"/>
                        <a:gd name="connsiteX143-11301" fmla="*/ 5074955 w 6006665"/>
                        <a:gd name="connsiteY143-11302" fmla="*/ 1924777 h 3006470"/>
                        <a:gd name="connsiteX144-11303" fmla="*/ 5065718 w 6006665"/>
                        <a:gd name="connsiteY144-11304" fmla="*/ 1922578 h 3006470"/>
                        <a:gd name="connsiteX145-11305" fmla="*/ 5063048 w 6006665"/>
                        <a:gd name="connsiteY145-11306" fmla="*/ 1924777 h 3006470"/>
                        <a:gd name="connsiteX146-11307" fmla="*/ 5026594 w 6006665"/>
                        <a:gd name="connsiteY146-11308" fmla="*/ 1916098 h 3006470"/>
                        <a:gd name="connsiteX147-11309" fmla="*/ 5015871 w 6006665"/>
                        <a:gd name="connsiteY147-11310" fmla="*/ 1961137 h 3006470"/>
                        <a:gd name="connsiteX148-11311" fmla="*/ 4974967 w 6006665"/>
                        <a:gd name="connsiteY148-11312" fmla="*/ 2027038 h 3006470"/>
                        <a:gd name="connsiteX149-11313" fmla="*/ 4974967 w 6006665"/>
                        <a:gd name="connsiteY149-11314" fmla="*/ 2058853 h 3006470"/>
                        <a:gd name="connsiteX150-11315" fmla="*/ 5015871 w 6006665"/>
                        <a:gd name="connsiteY150-11316" fmla="*/ 2074760 h 3006470"/>
                        <a:gd name="connsiteX151-11317" fmla="*/ 5011326 w 6006665"/>
                        <a:gd name="connsiteY151-11318" fmla="*/ 2172476 h 3006470"/>
                        <a:gd name="connsiteX152-11319" fmla="*/ 4999419 w 6006665"/>
                        <a:gd name="connsiteY152-11320" fmla="*/ 2172476 h 3006470"/>
                        <a:gd name="connsiteX153-11321" fmla="*/ 4974967 w 6006665"/>
                        <a:gd name="connsiteY153-11322" fmla="*/ 2172476 h 3006470"/>
                        <a:gd name="connsiteX154-11323" fmla="*/ 4963605 w 6006665"/>
                        <a:gd name="connsiteY154-11324" fmla="*/ 2224742 h 3006470"/>
                        <a:gd name="connsiteX155-11325" fmla="*/ 4974967 w 6006665"/>
                        <a:gd name="connsiteY155-11326" fmla="*/ 2252012 h 3006470"/>
                        <a:gd name="connsiteX156-11327" fmla="*/ 4909065 w 6006665"/>
                        <a:gd name="connsiteY156-11328" fmla="*/ 2286099 h 3006470"/>
                        <a:gd name="connsiteX157-11329" fmla="*/ 4897703 w 6006665"/>
                        <a:gd name="connsiteY157-11330" fmla="*/ 2354273 h 3006470"/>
                        <a:gd name="connsiteX158-11331" fmla="*/ 4845437 w 6006665"/>
                        <a:gd name="connsiteY158-11332" fmla="*/ 2370180 h 3006470"/>
                        <a:gd name="connsiteX159-11333" fmla="*/ 4834074 w 6006665"/>
                        <a:gd name="connsiteY159-11334" fmla="*/ 2429264 h 3006470"/>
                        <a:gd name="connsiteX160-11335" fmla="*/ 4779535 w 6006665"/>
                        <a:gd name="connsiteY160-11336" fmla="*/ 2488348 h 3006470"/>
                        <a:gd name="connsiteX161-11337" fmla="*/ 4777225 w 6006665"/>
                        <a:gd name="connsiteY161-11338" fmla="*/ 2477952 h 3006470"/>
                        <a:gd name="connsiteX162-11339" fmla="*/ 4767628 w 6006665"/>
                        <a:gd name="connsiteY162-11340" fmla="*/ 2488348 h 3006470"/>
                        <a:gd name="connsiteX163-11341" fmla="*/ 4758538 w 6006665"/>
                        <a:gd name="connsiteY163-11342" fmla="*/ 2447444 h 3006470"/>
                        <a:gd name="connsiteX164-11343" fmla="*/ 4742631 w 6006665"/>
                        <a:gd name="connsiteY164-11344" fmla="*/ 2361090 h 3006470"/>
                        <a:gd name="connsiteX165-11345" fmla="*/ 4715361 w 6006665"/>
                        <a:gd name="connsiteY165-11346" fmla="*/ 2220198 h 3006470"/>
                        <a:gd name="connsiteX166-11347" fmla="*/ 4735813 w 6006665"/>
                        <a:gd name="connsiteY166-11348" fmla="*/ 2129299 h 3006470"/>
                        <a:gd name="connsiteX167-11349" fmla="*/ 4767628 w 6006665"/>
                        <a:gd name="connsiteY167-11350" fmla="*/ 2086122 h 3006470"/>
                        <a:gd name="connsiteX168-11351" fmla="*/ 4767628 w 6006665"/>
                        <a:gd name="connsiteY168-11352" fmla="*/ 2058853 h 3006470"/>
                        <a:gd name="connsiteX169-11353" fmla="*/ 4826712 w 6006665"/>
                        <a:gd name="connsiteY169-11354" fmla="*/ 2042945 h 3006470"/>
                        <a:gd name="connsiteX170-11355" fmla="*/ 4892613 w 6006665"/>
                        <a:gd name="connsiteY170-11356" fmla="*/ 1952047 h 3006470"/>
                        <a:gd name="connsiteX171-11357" fmla="*/ 4956243 w 6006665"/>
                        <a:gd name="connsiteY171-11358" fmla="*/ 1877056 h 3006470"/>
                        <a:gd name="connsiteX172-11359" fmla="*/ 5022143 w 6006665"/>
                        <a:gd name="connsiteY172-11360" fmla="*/ 1817971 h 3006470"/>
                        <a:gd name="connsiteX173-11361" fmla="*/ 5046694 w 6006665"/>
                        <a:gd name="connsiteY173-11362" fmla="*/ 1710844 h 3006470"/>
                        <a:gd name="connsiteX174-11363" fmla="*/ 5015871 w 6006665"/>
                        <a:gd name="connsiteY174-11364" fmla="*/ 1715711 h 3006470"/>
                        <a:gd name="connsiteX175-11365" fmla="*/ 4995419 w 6006665"/>
                        <a:gd name="connsiteY175-11366" fmla="*/ 1779340 h 3006470"/>
                        <a:gd name="connsiteX176-11367" fmla="*/ 4904521 w 6006665"/>
                        <a:gd name="connsiteY176-11368" fmla="*/ 1865693 h 3006470"/>
                        <a:gd name="connsiteX177-11369" fmla="*/ 4901708 w 6006665"/>
                        <a:gd name="connsiteY177-11370" fmla="*/ 1857053 h 3006470"/>
                        <a:gd name="connsiteX178-11371" fmla="*/ 4892613 w 6006665"/>
                        <a:gd name="connsiteY178-11372" fmla="*/ 1865693 h 3006470"/>
                        <a:gd name="connsiteX179-11373" fmla="*/ 4861835 w 6006665"/>
                        <a:gd name="connsiteY179-11374" fmla="*/ 1771159 h 3006470"/>
                        <a:gd name="connsiteX180-11375" fmla="*/ 4779535 w 6006665"/>
                        <a:gd name="connsiteY180-11376" fmla="*/ 1795247 h 3006470"/>
                        <a:gd name="connsiteX181-11377" fmla="*/ 4684091 w 6006665"/>
                        <a:gd name="connsiteY181-11378" fmla="*/ 1920232 h 3006470"/>
                        <a:gd name="connsiteX182-11379" fmla="*/ 4715906 w 6006665"/>
                        <a:gd name="connsiteY182-11380" fmla="*/ 1967954 h 3006470"/>
                        <a:gd name="connsiteX183-11381" fmla="*/ 4636369 w 6006665"/>
                        <a:gd name="connsiteY183-11382" fmla="*/ 1983861 h 3006470"/>
                        <a:gd name="connsiteX184-11383" fmla="*/ 4577285 w 6006665"/>
                        <a:gd name="connsiteY184-11384" fmla="*/ 1988406 h 3006470"/>
                        <a:gd name="connsiteX185-11385" fmla="*/ 4577373 w 6006665"/>
                        <a:gd name="connsiteY185-11386" fmla="*/ 1987484 h 3006470"/>
                        <a:gd name="connsiteX186-11387" fmla="*/ 4565379 w 6006665"/>
                        <a:gd name="connsiteY186-11388" fmla="*/ 1988406 h 3006470"/>
                        <a:gd name="connsiteX187-11389" fmla="*/ 4569923 w 6006665"/>
                        <a:gd name="connsiteY187-11390" fmla="*/ 1940685 h 3006470"/>
                        <a:gd name="connsiteX188-11391" fmla="*/ 4520081 w 6006665"/>
                        <a:gd name="connsiteY188-11392" fmla="*/ 1931099 h 3006470"/>
                        <a:gd name="connsiteX189-11393" fmla="*/ 4475025 w 6006665"/>
                        <a:gd name="connsiteY189-11394" fmla="*/ 1961137 h 3006470"/>
                        <a:gd name="connsiteX190-11395" fmla="*/ 4464394 w 6006665"/>
                        <a:gd name="connsiteY190-11396" fmla="*/ 1960286 h 3006470"/>
                        <a:gd name="connsiteX191-11397" fmla="*/ 4463118 w 6006665"/>
                        <a:gd name="connsiteY191-11398" fmla="*/ 1961137 h 3006470"/>
                        <a:gd name="connsiteX192-11399" fmla="*/ 4357637 w 6006665"/>
                        <a:gd name="connsiteY192-11400" fmla="*/ 1952698 h 3006470"/>
                        <a:gd name="connsiteX193-11401" fmla="*/ 4243233 w 6006665"/>
                        <a:gd name="connsiteY193-11402" fmla="*/ 1972499 h 3006470"/>
                        <a:gd name="connsiteX194-11403" fmla="*/ 4125065 w 6006665"/>
                        <a:gd name="connsiteY194-11404" fmla="*/ 2106574 h 3006470"/>
                        <a:gd name="connsiteX195-11405" fmla="*/ 3984173 w 6006665"/>
                        <a:gd name="connsiteY195-11406" fmla="*/ 2263374 h 3006470"/>
                        <a:gd name="connsiteX196-11407" fmla="*/ 4038712 w 6006665"/>
                        <a:gd name="connsiteY196-11408" fmla="*/ 2267919 h 3006470"/>
                        <a:gd name="connsiteX197-11409" fmla="*/ 4059164 w 6006665"/>
                        <a:gd name="connsiteY197-11410" fmla="*/ 2311096 h 3006470"/>
                        <a:gd name="connsiteX198-11411" fmla="*/ 4087782 w 6006665"/>
                        <a:gd name="connsiteY198-11412" fmla="*/ 2319513 h 3006470"/>
                        <a:gd name="connsiteX199-11413" fmla="*/ 4106341 w 6006665"/>
                        <a:gd name="connsiteY199-11414" fmla="*/ 2290644 h 3006470"/>
                        <a:gd name="connsiteX200-11415" fmla="*/ 4117411 w 6006665"/>
                        <a:gd name="connsiteY200-11416" fmla="*/ 2291946 h 3006470"/>
                        <a:gd name="connsiteX201-11417" fmla="*/ 4118248 w 6006665"/>
                        <a:gd name="connsiteY201-11418" fmla="*/ 2290644 h 3006470"/>
                        <a:gd name="connsiteX202-11419" fmla="*/ 4156880 w 6006665"/>
                        <a:gd name="connsiteY202-11420" fmla="*/ 2295189 h 3006470"/>
                        <a:gd name="connsiteX203-11421" fmla="*/ 4211419 w 6006665"/>
                        <a:gd name="connsiteY203-11422" fmla="*/ 2365635 h 3006470"/>
                        <a:gd name="connsiteX204-11423" fmla="*/ 4215964 w 6006665"/>
                        <a:gd name="connsiteY204-11424" fmla="*/ 2413357 h 3006470"/>
                        <a:gd name="connsiteX205-11425" fmla="*/ 4184149 w 6006665"/>
                        <a:gd name="connsiteY205-11426" fmla="*/ 2472441 h 3006470"/>
                        <a:gd name="connsiteX206-11427" fmla="*/ 4177332 w 6006665"/>
                        <a:gd name="connsiteY206-11428" fmla="*/ 2542887 h 3006470"/>
                        <a:gd name="connsiteX207-11429" fmla="*/ 4161425 w 6006665"/>
                        <a:gd name="connsiteY207-11430" fmla="*/ 2629241 h 3006470"/>
                        <a:gd name="connsiteX208-11431" fmla="*/ 4109158 w 6006665"/>
                        <a:gd name="connsiteY208-11432" fmla="*/ 2708777 h 3006470"/>
                        <a:gd name="connsiteX209-11433" fmla="*/ 4097796 w 6006665"/>
                        <a:gd name="connsiteY209-11434" fmla="*/ 2747409 h 3006470"/>
                        <a:gd name="connsiteX210-11435" fmla="*/ 4043257 w 6006665"/>
                        <a:gd name="connsiteY210-11436" fmla="*/ 2806493 h 3006470"/>
                        <a:gd name="connsiteX211-11437" fmla="*/ 3995535 w 6006665"/>
                        <a:gd name="connsiteY211-11438" fmla="*/ 2865577 h 3006470"/>
                        <a:gd name="connsiteX212-11439" fmla="*/ 3975083 w 6006665"/>
                        <a:gd name="connsiteY212-11440" fmla="*/ 2897392 h 3006470"/>
                        <a:gd name="connsiteX213-11441" fmla="*/ 3925089 w 6006665"/>
                        <a:gd name="connsiteY213-11442" fmla="*/ 2924661 h 3006470"/>
                        <a:gd name="connsiteX214-11443" fmla="*/ 3913182 w 6006665"/>
                        <a:gd name="connsiteY214-11444" fmla="*/ 2924661 h 3006470"/>
                        <a:gd name="connsiteX215-11445" fmla="*/ 3904637 w 6006665"/>
                        <a:gd name="connsiteY215-11446" fmla="*/ 2924661 h 3006470"/>
                        <a:gd name="connsiteX216-11447" fmla="*/ 3892729 w 6006665"/>
                        <a:gd name="connsiteY216-11448" fmla="*/ 2924661 h 3006470"/>
                        <a:gd name="connsiteX217-11449" fmla="*/ 3871063 w 6006665"/>
                        <a:gd name="connsiteY217-11450" fmla="*/ 2908412 h 3006470"/>
                        <a:gd name="connsiteX218-11451" fmla="*/ 3829645 w 6006665"/>
                        <a:gd name="connsiteY218-11452" fmla="*/ 2936024 h 3006470"/>
                        <a:gd name="connsiteX219-11453" fmla="*/ 3822828 w 6006665"/>
                        <a:gd name="connsiteY219-11454" fmla="*/ 2956476 h 3006470"/>
                        <a:gd name="connsiteX220-11455" fmla="*/ 3818283 w 6006665"/>
                        <a:gd name="connsiteY220-11456" fmla="*/ 2947386 h 3006470"/>
                        <a:gd name="connsiteX221-11457" fmla="*/ 3818283 w 6006665"/>
                        <a:gd name="connsiteY221-11458" fmla="*/ 2935660 h 3006470"/>
                        <a:gd name="connsiteX222-11459" fmla="*/ 3817738 w 6006665"/>
                        <a:gd name="connsiteY222-11460" fmla="*/ 2936024 h 3006470"/>
                        <a:gd name="connsiteX223-11461" fmla="*/ 3810921 w 6006665"/>
                        <a:gd name="connsiteY223-11462" fmla="*/ 2956476 h 3006470"/>
                        <a:gd name="connsiteX224-11463" fmla="*/ 3806376 w 6006665"/>
                        <a:gd name="connsiteY224-11464" fmla="*/ 2947386 h 3006470"/>
                        <a:gd name="connsiteX225-11465" fmla="*/ 3806376 w 6006665"/>
                        <a:gd name="connsiteY225-11466" fmla="*/ 2920116 h 3006470"/>
                        <a:gd name="connsiteX226-11467" fmla="*/ 3818283 w 6006665"/>
                        <a:gd name="connsiteY226-11468" fmla="*/ 2920116 h 3006470"/>
                        <a:gd name="connsiteX227-11469" fmla="*/ 3826828 w 6006665"/>
                        <a:gd name="connsiteY227-11470" fmla="*/ 2920116 h 3006470"/>
                        <a:gd name="connsiteX228-11471" fmla="*/ 3833645 w 6006665"/>
                        <a:gd name="connsiteY228-11472" fmla="*/ 2861032 h 3006470"/>
                        <a:gd name="connsiteX229-11473" fmla="*/ 3822283 w 6006665"/>
                        <a:gd name="connsiteY229-11474" fmla="*/ 2817856 h 3006470"/>
                        <a:gd name="connsiteX230-11475" fmla="*/ 3849553 w 6006665"/>
                        <a:gd name="connsiteY230-11476" fmla="*/ 2795131 h 3006470"/>
                        <a:gd name="connsiteX231-11477" fmla="*/ 3858814 w 6006665"/>
                        <a:gd name="connsiteY231-11478" fmla="*/ 2797336 h 3006470"/>
                        <a:gd name="connsiteX232-11479" fmla="*/ 3861460 w 6006665"/>
                        <a:gd name="connsiteY232-11480" fmla="*/ 2795131 h 3006470"/>
                        <a:gd name="connsiteX233-11481" fmla="*/ 3898487 w 6006665"/>
                        <a:gd name="connsiteY233-11482" fmla="*/ 2803947 h 3006470"/>
                        <a:gd name="connsiteX234-11483" fmla="*/ 3919999 w 6006665"/>
                        <a:gd name="connsiteY234-11484" fmla="*/ 2758772 h 3006470"/>
                        <a:gd name="connsiteX235-11485" fmla="*/ 3935906 w 6006665"/>
                        <a:gd name="connsiteY235-11486" fmla="*/ 2699687 h 3006470"/>
                        <a:gd name="connsiteX236-11487" fmla="*/ 3947269 w 6006665"/>
                        <a:gd name="connsiteY236-11488" fmla="*/ 2676963 h 3006470"/>
                        <a:gd name="connsiteX237-11489" fmla="*/ 3966292 w 6006665"/>
                        <a:gd name="connsiteY237-11490" fmla="*/ 2632575 h 3006470"/>
                        <a:gd name="connsiteX238-11491" fmla="*/ 3915999 w 6006665"/>
                        <a:gd name="connsiteY238-11492" fmla="*/ 2645148 h 3006470"/>
                        <a:gd name="connsiteX239-11493" fmla="*/ 3888729 w 6006665"/>
                        <a:gd name="connsiteY239-11494" fmla="*/ 2667873 h 3006470"/>
                        <a:gd name="connsiteX240-11495" fmla="*/ 3876822 w 6006665"/>
                        <a:gd name="connsiteY240-11496" fmla="*/ 2667873 h 3006470"/>
                        <a:gd name="connsiteX241-11497" fmla="*/ 3829645 w 6006665"/>
                        <a:gd name="connsiteY241-11498" fmla="*/ 2667873 h 3006470"/>
                        <a:gd name="connsiteX242-11499" fmla="*/ 3817738 w 6006665"/>
                        <a:gd name="connsiteY242-11500" fmla="*/ 2667873 h 3006470"/>
                        <a:gd name="connsiteX243-11501" fmla="*/ 3801831 w 6006665"/>
                        <a:gd name="connsiteY243-11502" fmla="*/ 2613334 h 3006470"/>
                        <a:gd name="connsiteX244-11503" fmla="*/ 3758654 w 6006665"/>
                        <a:gd name="connsiteY244-11504" fmla="*/ 2574702 h 3006470"/>
                        <a:gd name="connsiteX245-11505" fmla="*/ 3692753 w 6006665"/>
                        <a:gd name="connsiteY245-11506" fmla="*/ 2558795 h 3006470"/>
                        <a:gd name="connsiteX246-11507" fmla="*/ 3683663 w 6006665"/>
                        <a:gd name="connsiteY246-11508" fmla="*/ 2499711 h 3006470"/>
                        <a:gd name="connsiteX247-11509" fmla="*/ 3672301 w 6006665"/>
                        <a:gd name="connsiteY247-11510" fmla="*/ 2467896 h 3006470"/>
                        <a:gd name="connsiteX248-11511" fmla="*/ 3656393 w 6006665"/>
                        <a:gd name="connsiteY248-11512" fmla="*/ 2440627 h 3006470"/>
                        <a:gd name="connsiteX249-11513" fmla="*/ 3633669 w 6006665"/>
                        <a:gd name="connsiteY249-11514" fmla="*/ 2381542 h 3006470"/>
                        <a:gd name="connsiteX250-11515" fmla="*/ 3601854 w 6006665"/>
                        <a:gd name="connsiteY250-11516" fmla="*/ 2361090 h 3006470"/>
                        <a:gd name="connsiteX251-11517" fmla="*/ 3545995 w 6006665"/>
                        <a:gd name="connsiteY251-11518" fmla="*/ 2339606 h 3006470"/>
                        <a:gd name="connsiteX252-11519" fmla="*/ 3506955 w 6006665"/>
                        <a:gd name="connsiteY252-11520" fmla="*/ 2345183 h 3006470"/>
                        <a:gd name="connsiteX253-11521" fmla="*/ 3463779 w 6006665"/>
                        <a:gd name="connsiteY253-11522" fmla="*/ 2354273 h 3006470"/>
                        <a:gd name="connsiteX254-11523" fmla="*/ 3431964 w 6006665"/>
                        <a:gd name="connsiteY254-11524" fmla="*/ 2381542 h 3006470"/>
                        <a:gd name="connsiteX255-11525" fmla="*/ 3452416 w 6006665"/>
                        <a:gd name="connsiteY255-11526" fmla="*/ 2397450 h 3006470"/>
                        <a:gd name="connsiteX256-11527" fmla="*/ 3452416 w 6006665"/>
                        <a:gd name="connsiteY256-11528" fmla="*/ 2429264 h 3006470"/>
                        <a:gd name="connsiteX257-11529" fmla="*/ 3431964 w 6006665"/>
                        <a:gd name="connsiteY257-11530" fmla="*/ 2451989 h 3006470"/>
                        <a:gd name="connsiteX258-11531" fmla="*/ 3400150 w 6006665"/>
                        <a:gd name="connsiteY258-11532" fmla="*/ 2511073 h 3006470"/>
                        <a:gd name="connsiteX259-11533" fmla="*/ 3400150 w 6006665"/>
                        <a:gd name="connsiteY259-11534" fmla="*/ 2538343 h 3006470"/>
                        <a:gd name="connsiteX260-11535" fmla="*/ 3350155 w 6006665"/>
                        <a:gd name="connsiteY260-11536" fmla="*/ 2570157 h 3006470"/>
                        <a:gd name="connsiteX261-11537" fmla="*/ 3342342 w 6006665"/>
                        <a:gd name="connsiteY261-11538" fmla="*/ 2567553 h 3006470"/>
                        <a:gd name="connsiteX262-11539" fmla="*/ 3338249 w 6006665"/>
                        <a:gd name="connsiteY262-11540" fmla="*/ 2570157 h 3006470"/>
                        <a:gd name="connsiteX263-11541" fmla="*/ 3290527 w 6006665"/>
                        <a:gd name="connsiteY263-11542" fmla="*/ 2554250 h 3006470"/>
                        <a:gd name="connsiteX264-11543" fmla="*/ 3259257 w 6006665"/>
                        <a:gd name="connsiteY264-11544" fmla="*/ 2554250 h 3006470"/>
                        <a:gd name="connsiteX265-11545" fmla="*/ 3247350 w 6006665"/>
                        <a:gd name="connsiteY265-11546" fmla="*/ 2554250 h 3006470"/>
                        <a:gd name="connsiteX266-11547" fmla="*/ 3231443 w 6006665"/>
                        <a:gd name="connsiteY266-11548" fmla="*/ 2538343 h 3006470"/>
                        <a:gd name="connsiteX267-11549" fmla="*/ 3213271 w 6006665"/>
                        <a:gd name="connsiteY267-11550" fmla="*/ 2533799 h 3006470"/>
                        <a:gd name="connsiteX268-11551" fmla="*/ 3168359 w 6006665"/>
                        <a:gd name="connsiteY268-11552" fmla="*/ 2570157 h 3006470"/>
                        <a:gd name="connsiteX269-11553" fmla="*/ 3120637 w 6006665"/>
                        <a:gd name="connsiteY269-11554" fmla="*/ 2581519 h 3006470"/>
                        <a:gd name="connsiteX270-11555" fmla="*/ 3082005 w 6006665"/>
                        <a:gd name="connsiteY270-11556" fmla="*/ 2597427 h 3006470"/>
                        <a:gd name="connsiteX271-11557" fmla="*/ 3074460 w 6006665"/>
                        <a:gd name="connsiteY271-11558" fmla="*/ 2595630 h 3006470"/>
                        <a:gd name="connsiteX272-11559" fmla="*/ 3070098 w 6006665"/>
                        <a:gd name="connsiteY272-11560" fmla="*/ 2597427 h 3006470"/>
                        <a:gd name="connsiteX273-11561" fmla="*/ 3022376 w 6006665"/>
                        <a:gd name="connsiteY273-11562" fmla="*/ 2586064 h 3006470"/>
                        <a:gd name="connsiteX274-11563" fmla="*/ 3000196 w 6006665"/>
                        <a:gd name="connsiteY274-11564" fmla="*/ 2586064 h 3006470"/>
                        <a:gd name="connsiteX275-11565" fmla="*/ 2988289 w 6006665"/>
                        <a:gd name="connsiteY275-11566" fmla="*/ 2586064 h 3006470"/>
                        <a:gd name="connsiteX276-11567" fmla="*/ 2967837 w 6006665"/>
                        <a:gd name="connsiteY276-11568" fmla="*/ 2554250 h 3006470"/>
                        <a:gd name="connsiteX277-11569" fmla="*/ 2929205 w 6006665"/>
                        <a:gd name="connsiteY277-11570" fmla="*/ 2526980 h 3006470"/>
                        <a:gd name="connsiteX278-11571" fmla="*/ 2902153 w 6006665"/>
                        <a:gd name="connsiteY278-11572" fmla="*/ 2523116 h 3006470"/>
                        <a:gd name="connsiteX279-11573" fmla="*/ 2861576 w 6006665"/>
                        <a:gd name="connsiteY279-11574" fmla="*/ 2526980 h 3006470"/>
                        <a:gd name="connsiteX280-11575" fmla="*/ 2822944 w 6006665"/>
                        <a:gd name="connsiteY280-11576" fmla="*/ 2538343 h 3006470"/>
                        <a:gd name="connsiteX281-11577" fmla="*/ 2818139 w 6006665"/>
                        <a:gd name="connsiteY281-11578" fmla="*/ 2536254 h 3006470"/>
                        <a:gd name="connsiteX282-11579" fmla="*/ 2811037 w 6006665"/>
                        <a:gd name="connsiteY282-11580" fmla="*/ 2538343 h 3006470"/>
                        <a:gd name="connsiteX283-11581" fmla="*/ 2758770 w 6006665"/>
                        <a:gd name="connsiteY283-11582" fmla="*/ 2515618 h 3006470"/>
                        <a:gd name="connsiteX284-11583" fmla="*/ 2751953 w 6006665"/>
                        <a:gd name="connsiteY284-11584" fmla="*/ 2472441 h 3006470"/>
                        <a:gd name="connsiteX285-11585" fmla="*/ 2708776 w 6006665"/>
                        <a:gd name="connsiteY285-11586" fmla="*/ 2456534 h 3006470"/>
                        <a:gd name="connsiteX286-11587" fmla="*/ 2676962 w 6006665"/>
                        <a:gd name="connsiteY286-11588" fmla="*/ 2451989 h 3006470"/>
                        <a:gd name="connsiteX287-11589" fmla="*/ 2642534 w 6006665"/>
                        <a:gd name="connsiteY287-11590" fmla="*/ 2430245 h 3006470"/>
                        <a:gd name="connsiteX288-11591" fmla="*/ 2609333 w 6006665"/>
                        <a:gd name="connsiteY288-11592" fmla="*/ 2488348 h 3006470"/>
                        <a:gd name="connsiteX289-11593" fmla="*/ 2625240 w 6006665"/>
                        <a:gd name="connsiteY289-11594" fmla="*/ 2522435 h 3006470"/>
                        <a:gd name="connsiteX290-11595" fmla="*/ 2586608 w 6006665"/>
                        <a:gd name="connsiteY290-11596" fmla="*/ 2558795 h 3006470"/>
                        <a:gd name="connsiteX291-11597" fmla="*/ 2577105 w 6006665"/>
                        <a:gd name="connsiteY291-11598" fmla="*/ 2556532 h 3006470"/>
                        <a:gd name="connsiteX292-11599" fmla="*/ 2574701 w 6006665"/>
                        <a:gd name="connsiteY292-11600" fmla="*/ 2558795 h 3006470"/>
                        <a:gd name="connsiteX293-11601" fmla="*/ 2526979 w 6006665"/>
                        <a:gd name="connsiteY293-11602" fmla="*/ 2547432 h 3006470"/>
                        <a:gd name="connsiteX294-11603" fmla="*/ 2490620 w 6006665"/>
                        <a:gd name="connsiteY294-11604" fmla="*/ 2542887 h 3006470"/>
                        <a:gd name="connsiteX295-11605" fmla="*/ 2463350 w 6006665"/>
                        <a:gd name="connsiteY295-11606" fmla="*/ 2515618 h 3006470"/>
                        <a:gd name="connsiteX296-11607" fmla="*/ 2436625 w 6006665"/>
                        <a:gd name="connsiteY296-11608" fmla="*/ 2515618 h 3006470"/>
                        <a:gd name="connsiteX297-11609" fmla="*/ 2424718 w 6006665"/>
                        <a:gd name="connsiteY297-11610" fmla="*/ 2515618 h 3006470"/>
                        <a:gd name="connsiteX298-11611" fmla="*/ 2398858 w 6006665"/>
                        <a:gd name="connsiteY298-11612" fmla="*/ 2502687 h 3006470"/>
                        <a:gd name="connsiteX299-11613" fmla="*/ 2350272 w 6006665"/>
                        <a:gd name="connsiteY299-11614" fmla="*/ 2526980 h 3006470"/>
                        <a:gd name="connsiteX300-11615" fmla="*/ 2282098 w 6006665"/>
                        <a:gd name="connsiteY300-11616" fmla="*/ 2574702 h 3006470"/>
                        <a:gd name="connsiteX301-11617" fmla="*/ 2238921 w 6006665"/>
                        <a:gd name="connsiteY301-11618" fmla="*/ 2586064 h 3006470"/>
                        <a:gd name="connsiteX302-11619" fmla="*/ 2227559 w 6006665"/>
                        <a:gd name="connsiteY302-11620" fmla="*/ 2590609 h 3006470"/>
                        <a:gd name="connsiteX303-11621" fmla="*/ 2225178 w 6006665"/>
                        <a:gd name="connsiteY303-11622" fmla="*/ 2586799 h 3006470"/>
                        <a:gd name="connsiteX304-11623" fmla="*/ 2215652 w 6006665"/>
                        <a:gd name="connsiteY304-11624" fmla="*/ 2590609 h 3006470"/>
                        <a:gd name="connsiteX305-11625" fmla="*/ 2193596 w 6006665"/>
                        <a:gd name="connsiteY305-11626" fmla="*/ 2555320 h 3006470"/>
                        <a:gd name="connsiteX306-11627" fmla="*/ 2157112 w 6006665"/>
                        <a:gd name="connsiteY306-11628" fmla="*/ 2558795 h 3006470"/>
                        <a:gd name="connsiteX307-11629" fmla="*/ 2156291 w 6006665"/>
                        <a:gd name="connsiteY307-11630" fmla="*/ 2557739 h 3006470"/>
                        <a:gd name="connsiteX308-11631" fmla="*/ 2145205 w 6006665"/>
                        <a:gd name="connsiteY308-11632" fmla="*/ 2558795 h 3006470"/>
                        <a:gd name="connsiteX309-11633" fmla="*/ 2129298 w 6006665"/>
                        <a:gd name="connsiteY309-11634" fmla="*/ 2538343 h 3006470"/>
                        <a:gd name="connsiteX310-11635" fmla="*/ 2102029 w 6006665"/>
                        <a:gd name="connsiteY310-11636" fmla="*/ 2526980 h 3006470"/>
                        <a:gd name="connsiteX311-11637" fmla="*/ 2086121 w 6006665"/>
                        <a:gd name="connsiteY311-11638" fmla="*/ 2495166 h 3006470"/>
                        <a:gd name="connsiteX312-11639" fmla="*/ 2070005 w 6006665"/>
                        <a:gd name="connsiteY312-11640" fmla="*/ 2486212 h 3006470"/>
                        <a:gd name="connsiteX313-11641" fmla="*/ 2027582 w 6006665"/>
                        <a:gd name="connsiteY313-11642" fmla="*/ 2499711 h 3006470"/>
                        <a:gd name="connsiteX314-11643" fmla="*/ 2023845 w 6006665"/>
                        <a:gd name="connsiteY314-11644" fmla="*/ 2497111 h 3006470"/>
                        <a:gd name="connsiteX315-11645" fmla="*/ 2018675 w 6006665"/>
                        <a:gd name="connsiteY315-11646" fmla="*/ 2499711 h 3006470"/>
                        <a:gd name="connsiteX316-11647" fmla="*/ 1971363 w 6006665"/>
                        <a:gd name="connsiteY316-11648" fmla="*/ 2468885 h 3006470"/>
                        <a:gd name="connsiteX317-11649" fmla="*/ 1952591 w 6006665"/>
                        <a:gd name="connsiteY317-11650" fmla="*/ 2495166 h 3006470"/>
                        <a:gd name="connsiteX318-11651" fmla="*/ 1947518 w 6006665"/>
                        <a:gd name="connsiteY318-11652" fmla="*/ 2485599 h 3006470"/>
                        <a:gd name="connsiteX319-11653" fmla="*/ 1940684 w 6006665"/>
                        <a:gd name="connsiteY319-11654" fmla="*/ 2495166 h 3006470"/>
                        <a:gd name="connsiteX320-11655" fmla="*/ 1861147 w 6006665"/>
                        <a:gd name="connsiteY320-11656" fmla="*/ 2345183 h 3006470"/>
                        <a:gd name="connsiteX321-11657" fmla="*/ 1811153 w 6006665"/>
                        <a:gd name="connsiteY321-11658" fmla="*/ 2295189 h 3006470"/>
                        <a:gd name="connsiteX322-11659" fmla="*/ 1813950 w 6006665"/>
                        <a:gd name="connsiteY322-11660" fmla="*/ 2292043 h 3006470"/>
                        <a:gd name="connsiteX323-11661" fmla="*/ 1748069 w 6006665"/>
                        <a:gd name="connsiteY323-11662" fmla="*/ 2333821 h 3006470"/>
                        <a:gd name="connsiteX324-11663" fmla="*/ 1711709 w 6006665"/>
                        <a:gd name="connsiteY324-11664" fmla="*/ 2338366 h 3006470"/>
                        <a:gd name="connsiteX325-11665" fmla="*/ 1711926 w 6006665"/>
                        <a:gd name="connsiteY325-11666" fmla="*/ 2336850 h 3006470"/>
                        <a:gd name="connsiteX326-11667" fmla="*/ 1699803 w 6006665"/>
                        <a:gd name="connsiteY326-11668" fmla="*/ 2338366 h 3006470"/>
                        <a:gd name="connsiteX327-11669" fmla="*/ 1704347 w 6006665"/>
                        <a:gd name="connsiteY327-11670" fmla="*/ 2306551 h 3006470"/>
                        <a:gd name="connsiteX328-11671" fmla="*/ 1662460 w 6006665"/>
                        <a:gd name="connsiteY328-11672" fmla="*/ 2288600 h 3006470"/>
                        <a:gd name="connsiteX329-11673" fmla="*/ 1629901 w 6006665"/>
                        <a:gd name="connsiteY329-11674" fmla="*/ 2302006 h 3006470"/>
                        <a:gd name="connsiteX330-11675" fmla="*/ 1629300 w 6006665"/>
                        <a:gd name="connsiteY330-11676" fmla="*/ 2297351 h 3006470"/>
                        <a:gd name="connsiteX331-11677" fmla="*/ 1617994 w 6006665"/>
                        <a:gd name="connsiteY331-11678" fmla="*/ 2302006 h 3006470"/>
                        <a:gd name="connsiteX332-11679" fmla="*/ 1608904 w 6006665"/>
                        <a:gd name="connsiteY332-11680" fmla="*/ 2231560 h 3006470"/>
                        <a:gd name="connsiteX333-11681" fmla="*/ 1552684 w 6006665"/>
                        <a:gd name="connsiteY333-11682" fmla="*/ 2221867 h 3006470"/>
                        <a:gd name="connsiteX334-11683" fmla="*/ 1518550 w 6006665"/>
                        <a:gd name="connsiteY334-11684" fmla="*/ 2247467 h 3006470"/>
                        <a:gd name="connsiteX335-11685" fmla="*/ 1425379 w 6006665"/>
                        <a:gd name="connsiteY335-11686" fmla="*/ 2267919 h 3006470"/>
                        <a:gd name="connsiteX336-11687" fmla="*/ 1409472 w 6006665"/>
                        <a:gd name="connsiteY336-11688" fmla="*/ 2286099 h 3006470"/>
                        <a:gd name="connsiteX337-11689" fmla="*/ 1270852 w 6006665"/>
                        <a:gd name="connsiteY337-11690" fmla="*/ 2306551 h 3006470"/>
                        <a:gd name="connsiteX338-11691" fmla="*/ 1254945 w 6006665"/>
                        <a:gd name="connsiteY338-11692" fmla="*/ 2327003 h 3006470"/>
                        <a:gd name="connsiteX339-11693" fmla="*/ 1282214 w 6006665"/>
                        <a:gd name="connsiteY339-11694" fmla="*/ 2370180 h 3006470"/>
                        <a:gd name="connsiteX340-11695" fmla="*/ 1243582 w 6006665"/>
                        <a:gd name="connsiteY340-11696" fmla="*/ 2386087 h 3006470"/>
                        <a:gd name="connsiteX341-11697" fmla="*/ 1254945 w 6006665"/>
                        <a:gd name="connsiteY341-11698" fmla="*/ 2404267 h 3006470"/>
                        <a:gd name="connsiteX342-11699" fmla="*/ 1216313 w 6006665"/>
                        <a:gd name="connsiteY342-11700" fmla="*/ 2429264 h 3006470"/>
                        <a:gd name="connsiteX343-11701" fmla="*/ 1275397 w 6006665"/>
                        <a:gd name="connsiteY343-11702" fmla="*/ 2472441 h 3006470"/>
                        <a:gd name="connsiteX344-11703" fmla="*/ 1270852 w 6006665"/>
                        <a:gd name="connsiteY344-11704" fmla="*/ 2499711 h 3006470"/>
                        <a:gd name="connsiteX345-11705" fmla="*/ 1259108 w 6006665"/>
                        <a:gd name="connsiteY345-11706" fmla="*/ 2498732 h 3006470"/>
                        <a:gd name="connsiteX346-11707" fmla="*/ 1258945 w 6006665"/>
                        <a:gd name="connsiteY346-11708" fmla="*/ 2499711 h 3006470"/>
                        <a:gd name="connsiteX347-11709" fmla="*/ 1215644 w 6006665"/>
                        <a:gd name="connsiteY347-11710" fmla="*/ 2496102 h 3006470"/>
                        <a:gd name="connsiteX348-11711" fmla="*/ 1204950 w 6006665"/>
                        <a:gd name="connsiteY348-11712" fmla="*/ 2511073 h 3006470"/>
                        <a:gd name="connsiteX349-11713" fmla="*/ 1196495 w 6006665"/>
                        <a:gd name="connsiteY349-11714" fmla="*/ 2506241 h 3006470"/>
                        <a:gd name="connsiteX350-11715" fmla="*/ 1193043 w 6006665"/>
                        <a:gd name="connsiteY350-11716" fmla="*/ 2511073 h 3006470"/>
                        <a:gd name="connsiteX351-11717" fmla="*/ 1145322 w 6006665"/>
                        <a:gd name="connsiteY351-11718" fmla="*/ 2483803 h 3006470"/>
                        <a:gd name="connsiteX352-11719" fmla="*/ 1098145 w 6006665"/>
                        <a:gd name="connsiteY352-11720" fmla="*/ 2483803 h 3006470"/>
                        <a:gd name="connsiteX353-11721" fmla="*/ 1061785 w 6006665"/>
                        <a:gd name="connsiteY353-11722" fmla="*/ 2511073 h 3006470"/>
                        <a:gd name="connsiteX354-11723" fmla="*/ 1055322 w 6006665"/>
                        <a:gd name="connsiteY354-11724" fmla="*/ 2506990 h 3006470"/>
                        <a:gd name="connsiteX355-11725" fmla="*/ 1049878 w 6006665"/>
                        <a:gd name="connsiteY355-11726" fmla="*/ 2511073 h 3006470"/>
                        <a:gd name="connsiteX356-11727" fmla="*/ 1006701 w 6006665"/>
                        <a:gd name="connsiteY356-11728" fmla="*/ 2483803 h 3006470"/>
                        <a:gd name="connsiteX357-11729" fmla="*/ 924893 w 6006665"/>
                        <a:gd name="connsiteY357-11730" fmla="*/ 2447444 h 3006470"/>
                        <a:gd name="connsiteX358-11731" fmla="*/ 877716 w 6006665"/>
                        <a:gd name="connsiteY358-11732" fmla="*/ 2447444 h 3006470"/>
                        <a:gd name="connsiteX359-11733" fmla="*/ 802724 w 6006665"/>
                        <a:gd name="connsiteY359-11734" fmla="*/ 2511073 h 3006470"/>
                        <a:gd name="connsiteX360-11735" fmla="*/ 798179 w 6006665"/>
                        <a:gd name="connsiteY360-11736" fmla="*/ 2554250 h 3006470"/>
                        <a:gd name="connsiteX361-11737" fmla="*/ 787406 w 6006665"/>
                        <a:gd name="connsiteY361-11738" fmla="*/ 2543477 h 3006470"/>
                        <a:gd name="connsiteX362-11739" fmla="*/ 786272 w 6006665"/>
                        <a:gd name="connsiteY362-11740" fmla="*/ 2554250 h 3006470"/>
                        <a:gd name="connsiteX363-11741" fmla="*/ 756063 w 6006665"/>
                        <a:gd name="connsiteY363-11742" fmla="*/ 2524040 h 3006470"/>
                        <a:gd name="connsiteX364-11743" fmla="*/ 732278 w 6006665"/>
                        <a:gd name="connsiteY364-11744" fmla="*/ 2581519 h 3006470"/>
                        <a:gd name="connsiteX365-11745" fmla="*/ 743640 w 6006665"/>
                        <a:gd name="connsiteY365-11746" fmla="*/ 2590609 h 3006470"/>
                        <a:gd name="connsiteX366-11747" fmla="*/ 723188 w 6006665"/>
                        <a:gd name="connsiteY366-11748" fmla="*/ 2633786 h 3006470"/>
                        <a:gd name="connsiteX367-11749" fmla="*/ 747026 w 6006665"/>
                        <a:gd name="connsiteY367-11750" fmla="*/ 2670627 h 3006470"/>
                        <a:gd name="connsiteX368-11751" fmla="*/ 763548 w 6006665"/>
                        <a:gd name="connsiteY368-11752" fmla="*/ 2667873 h 3006470"/>
                        <a:gd name="connsiteX369-11753" fmla="*/ 764871 w 6006665"/>
                        <a:gd name="connsiteY369-11754" fmla="*/ 2669637 h 3006470"/>
                        <a:gd name="connsiteX370-11755" fmla="*/ 775455 w 6006665"/>
                        <a:gd name="connsiteY370-11756" fmla="*/ 2667873 h 3006470"/>
                        <a:gd name="connsiteX371-11757" fmla="*/ 802724 w 6006665"/>
                        <a:gd name="connsiteY371-11758" fmla="*/ 2704232 h 3006470"/>
                        <a:gd name="connsiteX372-11759" fmla="*/ 798179 w 6006665"/>
                        <a:gd name="connsiteY372-11760" fmla="*/ 2731502 h 3006470"/>
                        <a:gd name="connsiteX373-11761" fmla="*/ 818632 w 6006665"/>
                        <a:gd name="connsiteY373-11762" fmla="*/ 2742864 h 3006470"/>
                        <a:gd name="connsiteX374-11763" fmla="*/ 802724 w 6006665"/>
                        <a:gd name="connsiteY374-11764" fmla="*/ 2774679 h 3006470"/>
                        <a:gd name="connsiteX375-11765" fmla="*/ 766365 w 6006665"/>
                        <a:gd name="connsiteY375-11766" fmla="*/ 2779224 h 3006470"/>
                        <a:gd name="connsiteX376-11767" fmla="*/ 727733 w 6006665"/>
                        <a:gd name="connsiteY376-11768" fmla="*/ 2838308 h 3006470"/>
                        <a:gd name="connsiteX377-11769" fmla="*/ 759548 w 6006665"/>
                        <a:gd name="connsiteY377-11770" fmla="*/ 2881485 h 3006470"/>
                        <a:gd name="connsiteX378-11771" fmla="*/ 759548 w 6006665"/>
                        <a:gd name="connsiteY378-11772" fmla="*/ 2920116 h 3006470"/>
                        <a:gd name="connsiteX379-11773" fmla="*/ 798179 w 6006665"/>
                        <a:gd name="connsiteY379-11774" fmla="*/ 2979201 h 3006470"/>
                        <a:gd name="connsiteX380-11775" fmla="*/ 775455 w 6006665"/>
                        <a:gd name="connsiteY380-11776" fmla="*/ 2995108 h 3006470"/>
                        <a:gd name="connsiteX381-11777" fmla="*/ 770910 w 6006665"/>
                        <a:gd name="connsiteY381-11778" fmla="*/ 3006470 h 3006470"/>
                        <a:gd name="connsiteX382-11779" fmla="*/ 759003 w 6006665"/>
                        <a:gd name="connsiteY382-11780" fmla="*/ 3006470 h 3006470"/>
                        <a:gd name="connsiteX383-11781" fmla="*/ 755003 w 6006665"/>
                        <a:gd name="connsiteY383-11782" fmla="*/ 3006470 h 3006470"/>
                        <a:gd name="connsiteX384-11783" fmla="*/ 743096 w 6006665"/>
                        <a:gd name="connsiteY384-11784" fmla="*/ 3006470 h 3006470"/>
                        <a:gd name="connsiteX385-11785" fmla="*/ 715826 w 6006665"/>
                        <a:gd name="connsiteY385-11786" fmla="*/ 2972383 h 3006470"/>
                        <a:gd name="connsiteX386-11787" fmla="*/ 704464 w 6006665"/>
                        <a:gd name="connsiteY386-11788" fmla="*/ 2972383 h 3006470"/>
                        <a:gd name="connsiteX387-11789" fmla="*/ 684012 w 6006665"/>
                        <a:gd name="connsiteY387-11790" fmla="*/ 2963293 h 3006470"/>
                        <a:gd name="connsiteX388-11791" fmla="*/ 672649 w 6006665"/>
                        <a:gd name="connsiteY388-11792" fmla="*/ 2940569 h 3006470"/>
                        <a:gd name="connsiteX389-11793" fmla="*/ 645222 w 6006665"/>
                        <a:gd name="connsiteY389-11794" fmla="*/ 2932732 h 3006470"/>
                        <a:gd name="connsiteX390-11795" fmla="*/ 625472 w 6006665"/>
                        <a:gd name="connsiteY390-11796" fmla="*/ 2936024 h 3006470"/>
                        <a:gd name="connsiteX391-11797" fmla="*/ 623771 w 6006665"/>
                        <a:gd name="connsiteY391-11798" fmla="*/ 2934323 h 3006470"/>
                        <a:gd name="connsiteX392-11799" fmla="*/ 613565 w 6006665"/>
                        <a:gd name="connsiteY392-11800" fmla="*/ 2936024 h 3006470"/>
                        <a:gd name="connsiteX393-11801" fmla="*/ 609020 w 6006665"/>
                        <a:gd name="connsiteY393-11802" fmla="*/ 2931479 h 3006470"/>
                        <a:gd name="connsiteX394-11803" fmla="*/ 559026 w 6006665"/>
                        <a:gd name="connsiteY394-11804" fmla="*/ 2904209 h 3006470"/>
                        <a:gd name="connsiteX395-11805" fmla="*/ 506760 w 6006665"/>
                        <a:gd name="connsiteY395-11806" fmla="*/ 2897392 h 3006470"/>
                        <a:gd name="connsiteX396-11807" fmla="*/ 483280 w 6006665"/>
                        <a:gd name="connsiteY396-11808" fmla="*/ 2890683 h 3006470"/>
                        <a:gd name="connsiteX397-11809" fmla="*/ 480035 w 6006665"/>
                        <a:gd name="connsiteY397-11810" fmla="*/ 2892847 h 3006470"/>
                        <a:gd name="connsiteX398-11811" fmla="*/ 475042 w 6006665"/>
                        <a:gd name="connsiteY398-11812" fmla="*/ 2888329 h 3006470"/>
                        <a:gd name="connsiteX399-11813" fmla="*/ 474945 w 6006665"/>
                        <a:gd name="connsiteY399-11814" fmla="*/ 2888302 h 3006470"/>
                        <a:gd name="connsiteX400-11815" fmla="*/ 468128 w 6006665"/>
                        <a:gd name="connsiteY400-11816" fmla="*/ 2892847 h 3006470"/>
                        <a:gd name="connsiteX401-11817" fmla="*/ 420406 w 6006665"/>
                        <a:gd name="connsiteY401-11818" fmla="*/ 2849670 h 3006470"/>
                        <a:gd name="connsiteX402-11819" fmla="*/ 381774 w 6006665"/>
                        <a:gd name="connsiteY402-11820" fmla="*/ 2833763 h 3006470"/>
                        <a:gd name="connsiteX403-11821" fmla="*/ 349960 w 6006665"/>
                        <a:gd name="connsiteY403-11822" fmla="*/ 2801948 h 3006470"/>
                        <a:gd name="connsiteX404-11823" fmla="*/ 377229 w 6006665"/>
                        <a:gd name="connsiteY404-11824" fmla="*/ 2795131 h 3006470"/>
                        <a:gd name="connsiteX405-11825" fmla="*/ 404499 w 6006665"/>
                        <a:gd name="connsiteY405-11826" fmla="*/ 2747409 h 3006470"/>
                        <a:gd name="connsiteX406-11827" fmla="*/ 388591 w 6006665"/>
                        <a:gd name="connsiteY406-11828" fmla="*/ 2731502 h 3006470"/>
                        <a:gd name="connsiteX407-11829" fmla="*/ 440858 w 6006665"/>
                        <a:gd name="connsiteY407-11830" fmla="*/ 2704232 h 3006470"/>
                        <a:gd name="connsiteX408-11831" fmla="*/ 440858 w 6006665"/>
                        <a:gd name="connsiteY408-11832" fmla="*/ 2701176 h 3006470"/>
                        <a:gd name="connsiteX409-11833" fmla="*/ 416406 w 6006665"/>
                        <a:gd name="connsiteY409-11834" fmla="*/ 2704232 h 3006470"/>
                        <a:gd name="connsiteX410-11835" fmla="*/ 416406 w 6006665"/>
                        <a:gd name="connsiteY410-11836" fmla="*/ 2702744 h 3006470"/>
                        <a:gd name="connsiteX411-11837" fmla="*/ 404499 w 6006665"/>
                        <a:gd name="connsiteY411-11838" fmla="*/ 2704232 h 3006470"/>
                        <a:gd name="connsiteX412-11839" fmla="*/ 404499 w 6006665"/>
                        <a:gd name="connsiteY412-11840" fmla="*/ 2683780 h 3006470"/>
                        <a:gd name="connsiteX413-11841" fmla="*/ 424951 w 6006665"/>
                        <a:gd name="connsiteY413-11842" fmla="*/ 2667873 h 3006470"/>
                        <a:gd name="connsiteX414-11843" fmla="*/ 463583 w 6006665"/>
                        <a:gd name="connsiteY414-11844" fmla="*/ 2661056 h 3006470"/>
                        <a:gd name="connsiteX415-11845" fmla="*/ 468128 w 6006665"/>
                        <a:gd name="connsiteY415-11846" fmla="*/ 2645148 h 3006470"/>
                        <a:gd name="connsiteX416-11847" fmla="*/ 456765 w 6006665"/>
                        <a:gd name="connsiteY416-11848" fmla="*/ 2613334 h 3006470"/>
                        <a:gd name="connsiteX417-11849" fmla="*/ 474945 w 6006665"/>
                        <a:gd name="connsiteY417-11850" fmla="*/ 2586064 h 3006470"/>
                        <a:gd name="connsiteX418-11851" fmla="*/ 474945 w 6006665"/>
                        <a:gd name="connsiteY418-11852" fmla="*/ 2565612 h 3006470"/>
                        <a:gd name="connsiteX419-11853" fmla="*/ 420406 w 6006665"/>
                        <a:gd name="connsiteY419-11854" fmla="*/ 2547432 h 3006470"/>
                        <a:gd name="connsiteX420-11855" fmla="*/ 409588 w 6006665"/>
                        <a:gd name="connsiteY420-11856" fmla="*/ 2547432 h 3006470"/>
                        <a:gd name="connsiteX421-11857" fmla="*/ 397681 w 6006665"/>
                        <a:gd name="connsiteY421-11858" fmla="*/ 2547432 h 3006470"/>
                        <a:gd name="connsiteX422-11859" fmla="*/ 379485 w 6006665"/>
                        <a:gd name="connsiteY422-11860" fmla="*/ 2525193 h 3006470"/>
                        <a:gd name="connsiteX423-11861" fmla="*/ 357322 w 6006665"/>
                        <a:gd name="connsiteY423-11862" fmla="*/ 2531525 h 3006470"/>
                        <a:gd name="connsiteX424-11863" fmla="*/ 352842 w 6006665"/>
                        <a:gd name="connsiteY424-11864" fmla="*/ 2529403 h 3006470"/>
                        <a:gd name="connsiteX425-11865" fmla="*/ 345415 w 6006665"/>
                        <a:gd name="connsiteY425-11866" fmla="*/ 2531525 h 3006470"/>
                        <a:gd name="connsiteX426-11867" fmla="*/ 302238 w 6006665"/>
                        <a:gd name="connsiteY426-11868" fmla="*/ 2511073 h 3006470"/>
                        <a:gd name="connsiteX427-11869" fmla="*/ 302238 w 6006665"/>
                        <a:gd name="connsiteY427-11870" fmla="*/ 2499711 h 3006470"/>
                        <a:gd name="connsiteX428-11871" fmla="*/ 286331 w 6006665"/>
                        <a:gd name="connsiteY428-11872" fmla="*/ 2472441 h 3006470"/>
                        <a:gd name="connsiteX429-11873" fmla="*/ 270968 w 6006665"/>
                        <a:gd name="connsiteY429-11874" fmla="*/ 2472441 h 3006470"/>
                        <a:gd name="connsiteX430-11875" fmla="*/ 259061 w 6006665"/>
                        <a:gd name="connsiteY430-11876" fmla="*/ 2472441 h 3006470"/>
                        <a:gd name="connsiteX431-11877" fmla="*/ 254516 w 6006665"/>
                        <a:gd name="connsiteY431-11878" fmla="*/ 2456534 h 3006470"/>
                        <a:gd name="connsiteX432-11879" fmla="*/ 263606 w 6006665"/>
                        <a:gd name="connsiteY432-11880" fmla="*/ 2440627 h 3006470"/>
                        <a:gd name="connsiteX433-11881" fmla="*/ 243991 w 6006665"/>
                        <a:gd name="connsiteY433-11882" fmla="*/ 2410114 h 3006470"/>
                        <a:gd name="connsiteX434-11883" fmla="*/ 216429 w 6006665"/>
                        <a:gd name="connsiteY434-11884" fmla="*/ 2413357 h 3006470"/>
                        <a:gd name="connsiteX435-11885" fmla="*/ 212956 w 6006665"/>
                        <a:gd name="connsiteY435-11886" fmla="*/ 2412365 h 3006470"/>
                        <a:gd name="connsiteX436-11887" fmla="*/ 204522 w 6006665"/>
                        <a:gd name="connsiteY436-11888" fmla="*/ 2413357 h 3006470"/>
                        <a:gd name="connsiteX437-11889" fmla="*/ 199623 w 6006665"/>
                        <a:gd name="connsiteY437-11890" fmla="*/ 2411957 h 3006470"/>
                        <a:gd name="connsiteX438-11891" fmla="*/ 195977 w 6006665"/>
                        <a:gd name="connsiteY438-11892" fmla="*/ 2424719 h 3006470"/>
                        <a:gd name="connsiteX439-11893" fmla="*/ 184968 w 6006665"/>
                        <a:gd name="connsiteY439-11894" fmla="*/ 2421574 h 3006470"/>
                        <a:gd name="connsiteX440-11895" fmla="*/ 184070 w 6006665"/>
                        <a:gd name="connsiteY440-11896" fmla="*/ 2424719 h 3006470"/>
                        <a:gd name="connsiteX441-11897" fmla="*/ 168163 w 6006665"/>
                        <a:gd name="connsiteY441-11898" fmla="*/ 2420184 h 3006470"/>
                        <a:gd name="connsiteX442-11899" fmla="*/ 156800 w 6006665"/>
                        <a:gd name="connsiteY442-11900" fmla="*/ 2381542 h 3006470"/>
                        <a:gd name="connsiteX443-11901" fmla="*/ 152255 w 6006665"/>
                        <a:gd name="connsiteY443-11902" fmla="*/ 2365635 h 3006470"/>
                        <a:gd name="connsiteX444-11903" fmla="*/ 156800 w 6006665"/>
                        <a:gd name="connsiteY444-11904" fmla="*/ 2361090 h 3006470"/>
                        <a:gd name="connsiteX445-11905" fmla="*/ 168707 w 6006665"/>
                        <a:gd name="connsiteY445-11906" fmla="*/ 2361090 h 3006470"/>
                        <a:gd name="connsiteX446-11907" fmla="*/ 188615 w 6006665"/>
                        <a:gd name="connsiteY446-11908" fmla="*/ 2361090 h 3006470"/>
                        <a:gd name="connsiteX447-11909" fmla="*/ 199977 w 6006665"/>
                        <a:gd name="connsiteY447-11910" fmla="*/ 2349728 h 3006470"/>
                        <a:gd name="connsiteX448-11911" fmla="*/ 188615 w 6006665"/>
                        <a:gd name="connsiteY448-11912" fmla="*/ 2327003 h 3006470"/>
                        <a:gd name="connsiteX449-11913" fmla="*/ 168163 w 6006665"/>
                        <a:gd name="connsiteY449-11914" fmla="*/ 2317914 h 3006470"/>
                        <a:gd name="connsiteX450-11915" fmla="*/ 168163 w 6006665"/>
                        <a:gd name="connsiteY450-11916" fmla="*/ 2311096 h 3006470"/>
                        <a:gd name="connsiteX451-11917" fmla="*/ 152255 w 6006665"/>
                        <a:gd name="connsiteY451-11918" fmla="*/ 2295189 h 3006470"/>
                        <a:gd name="connsiteX452-11919" fmla="*/ 129531 w 6006665"/>
                        <a:gd name="connsiteY452-11920" fmla="*/ 2258829 h 3006470"/>
                        <a:gd name="connsiteX453-11921" fmla="*/ 140893 w 6006665"/>
                        <a:gd name="connsiteY453-11922" fmla="*/ 2236105 h 3006470"/>
                        <a:gd name="connsiteX454-11923" fmla="*/ 136348 w 6006665"/>
                        <a:gd name="connsiteY454-11924" fmla="*/ 2208835 h 3006470"/>
                        <a:gd name="connsiteX455-11925" fmla="*/ 103789 w 6006665"/>
                        <a:gd name="connsiteY455-11926" fmla="*/ 2195428 h 3006470"/>
                        <a:gd name="connsiteX456-11927" fmla="*/ 93716 w 6006665"/>
                        <a:gd name="connsiteY456-11928" fmla="*/ 2199745 h 3006470"/>
                        <a:gd name="connsiteX457-11929" fmla="*/ 91868 w 6006665"/>
                        <a:gd name="connsiteY457-11930" fmla="*/ 2195434 h 3006470"/>
                        <a:gd name="connsiteX458-11931" fmla="*/ 81809 w 6006665"/>
                        <a:gd name="connsiteY458-11932" fmla="*/ 2199745 h 3006470"/>
                        <a:gd name="connsiteX459-11933" fmla="*/ 74992 w 6006665"/>
                        <a:gd name="connsiteY459-11934" fmla="*/ 2183838 h 3006470"/>
                        <a:gd name="connsiteX460-11935" fmla="*/ 34087 w 6006665"/>
                        <a:gd name="connsiteY460-11936" fmla="*/ 2172476 h 3006470"/>
                        <a:gd name="connsiteX461-11937" fmla="*/ 22725 w 6006665"/>
                        <a:gd name="connsiteY461-11938" fmla="*/ 2129299 h 3006470"/>
                        <a:gd name="connsiteX462-11939" fmla="*/ 22725 w 6006665"/>
                        <a:gd name="connsiteY462-11940" fmla="*/ 2097484 h 3006470"/>
                        <a:gd name="connsiteX463-11941" fmla="*/ 0 w 6006665"/>
                        <a:gd name="connsiteY463-11942" fmla="*/ 2081577 h 3006470"/>
                        <a:gd name="connsiteX464-11943" fmla="*/ 15907 w 6006665"/>
                        <a:gd name="connsiteY464-11944" fmla="*/ 2058853 h 3006470"/>
                        <a:gd name="connsiteX465-11945" fmla="*/ 6818 w 6006665"/>
                        <a:gd name="connsiteY465-11946" fmla="*/ 1995224 h 3006470"/>
                        <a:gd name="connsiteX466-11947" fmla="*/ 34087 w 6006665"/>
                        <a:gd name="connsiteY466-11948" fmla="*/ 1952047 h 3006470"/>
                        <a:gd name="connsiteX467-11949" fmla="*/ 27270 w 6006665"/>
                        <a:gd name="connsiteY467-11950" fmla="*/ 1940685 h 3006470"/>
                        <a:gd name="connsiteX468-11951" fmla="*/ 70447 w 6006665"/>
                        <a:gd name="connsiteY468-11952" fmla="*/ 1902053 h 3006470"/>
                        <a:gd name="connsiteX469-11953" fmla="*/ 27270 w 6006665"/>
                        <a:gd name="connsiteY469-11954" fmla="*/ 1865693 h 3006470"/>
                        <a:gd name="connsiteX470-11955" fmla="*/ 109078 w 6006665"/>
                        <a:gd name="connsiteY470-11956" fmla="*/ 1767977 h 3006470"/>
                        <a:gd name="connsiteX471-11957" fmla="*/ 145438 w 6006665"/>
                        <a:gd name="connsiteY471-11958" fmla="*/ 1724800 h 3006470"/>
                        <a:gd name="connsiteX472-11959" fmla="*/ 156800 w 6006665"/>
                        <a:gd name="connsiteY472-11960" fmla="*/ 1681624 h 3006470"/>
                        <a:gd name="connsiteX473-11961" fmla="*/ 102261 w 6006665"/>
                        <a:gd name="connsiteY473-11962" fmla="*/ 1629357 h 3006470"/>
                        <a:gd name="connsiteX474-11963" fmla="*/ 118168 w 6006665"/>
                        <a:gd name="connsiteY474-11964" fmla="*/ 1574818 h 3006470"/>
                        <a:gd name="connsiteX475-11965" fmla="*/ 86354 w 6006665"/>
                        <a:gd name="connsiteY475-11966" fmla="*/ 1511189 h 3006470"/>
                        <a:gd name="connsiteX476-11967" fmla="*/ 109078 w 6006665"/>
                        <a:gd name="connsiteY476-11968" fmla="*/ 1436197 h 3006470"/>
                        <a:gd name="connsiteX477-11969" fmla="*/ 70447 w 6006665"/>
                        <a:gd name="connsiteY477-11970" fmla="*/ 1333936 h 3006470"/>
                        <a:gd name="connsiteX478-11971" fmla="*/ 102261 w 6006665"/>
                        <a:gd name="connsiteY478-11972" fmla="*/ 1263490 h 3006470"/>
                        <a:gd name="connsiteX479-11973" fmla="*/ 43177 w 6006665"/>
                        <a:gd name="connsiteY479-11974" fmla="*/ 1197589 h 3006470"/>
                        <a:gd name="connsiteX480-11975" fmla="*/ 49994 w 6006665"/>
                        <a:gd name="connsiteY480-11976" fmla="*/ 1122597 h 3006470"/>
                        <a:gd name="connsiteX481-11977" fmla="*/ 81809 w 6006665"/>
                        <a:gd name="connsiteY481-11978" fmla="*/ 1118052 h 3006470"/>
                        <a:gd name="connsiteX482-11979" fmla="*/ 145438 w 6006665"/>
                        <a:gd name="connsiteY482-11980" fmla="*/ 1074876 h 3006470"/>
                        <a:gd name="connsiteX483-11981" fmla="*/ 184070 w 6006665"/>
                        <a:gd name="connsiteY483-11982" fmla="*/ 1036244 h 3006470"/>
                        <a:gd name="connsiteX484-11983" fmla="*/ 189699 w 6006665"/>
                        <a:gd name="connsiteY484-11984" fmla="*/ 1042522 h 3006470"/>
                        <a:gd name="connsiteX485-11985" fmla="*/ 195977 w 6006665"/>
                        <a:gd name="connsiteY485-11986" fmla="*/ 1036244 h 3006470"/>
                        <a:gd name="connsiteX486-11987" fmla="*/ 255061 w 6006665"/>
                        <a:gd name="connsiteY486-11988" fmla="*/ 1102145 h 3006470"/>
                        <a:gd name="connsiteX487-11989" fmla="*/ 350504 w 6006665"/>
                        <a:gd name="connsiteY487-11990" fmla="*/ 1122597 h 3006470"/>
                        <a:gd name="connsiteX488-11991" fmla="*/ 491397 w 6006665"/>
                        <a:gd name="connsiteY488-11992" fmla="*/ 1236221 h 3006470"/>
                        <a:gd name="connsiteX489-11993" fmla="*/ 523211 w 6006665"/>
                        <a:gd name="connsiteY489-11994" fmla="*/ 1283942 h 3006470"/>
                        <a:gd name="connsiteX490-11995" fmla="*/ 523211 w 6006665"/>
                        <a:gd name="connsiteY490-11996" fmla="*/ 1343026 h 3006470"/>
                        <a:gd name="connsiteX491-11997" fmla="*/ 486852 w 6006665"/>
                        <a:gd name="connsiteY491-11998" fmla="*/ 1397565 h 3006470"/>
                        <a:gd name="connsiteX492-11999" fmla="*/ 420951 w 6006665"/>
                        <a:gd name="connsiteY492-12000" fmla="*/ 1418018 h 3006470"/>
                        <a:gd name="connsiteX493-12001" fmla="*/ 415909 w 6006665"/>
                        <a:gd name="connsiteY493-12002" fmla="*/ 1415887 h 3006470"/>
                        <a:gd name="connsiteX494-12003" fmla="*/ 409044 w 6006665"/>
                        <a:gd name="connsiteY494-12004" fmla="*/ 1418018 h 3006470"/>
                        <a:gd name="connsiteX495-12005" fmla="*/ 252950 w 6006665"/>
                        <a:gd name="connsiteY495-12006" fmla="*/ 1352062 h 3006470"/>
                        <a:gd name="connsiteX496-12007" fmla="*/ 232336 w 6006665"/>
                        <a:gd name="connsiteY496-12008" fmla="*/ 1358934 h 3006470"/>
                        <a:gd name="connsiteX497-12009" fmla="*/ 291420 w 6006665"/>
                        <a:gd name="connsiteY497-12010" fmla="*/ 1429380 h 3006470"/>
                        <a:gd name="connsiteX498-12011" fmla="*/ 291420 w 6006665"/>
                        <a:gd name="connsiteY498-12012" fmla="*/ 1468012 h 3006470"/>
                        <a:gd name="connsiteX499-12013" fmla="*/ 298238 w 6006665"/>
                        <a:gd name="connsiteY499-12014" fmla="*/ 1554366 h 3006470"/>
                        <a:gd name="connsiteX500-12015" fmla="*/ 345959 w 6006665"/>
                        <a:gd name="connsiteY500-12016" fmla="*/ 1586180 h 3006470"/>
                        <a:gd name="connsiteX501-12017" fmla="*/ 362087 w 6006665"/>
                        <a:gd name="connsiteY501-12018" fmla="*/ 1595588 h 3006470"/>
                        <a:gd name="connsiteX502-12019" fmla="*/ 365867 w 6006665"/>
                        <a:gd name="connsiteY502-12020" fmla="*/ 1563455 h 3006470"/>
                        <a:gd name="connsiteX503-12021" fmla="*/ 345415 w 6006665"/>
                        <a:gd name="connsiteY503-12022" fmla="*/ 1527096 h 3006470"/>
                        <a:gd name="connsiteX504-12023" fmla="*/ 365867 w 6006665"/>
                        <a:gd name="connsiteY504-12024" fmla="*/ 1495281 h 3006470"/>
                        <a:gd name="connsiteX505-12025" fmla="*/ 374560 w 6006665"/>
                        <a:gd name="connsiteY505-12026" fmla="*/ 1500280 h 3006470"/>
                        <a:gd name="connsiteX506-12027" fmla="*/ 377774 w 6006665"/>
                        <a:gd name="connsiteY506-12028" fmla="*/ 1495281 h 3006470"/>
                        <a:gd name="connsiteX507-12029" fmla="*/ 461933 w 6006665"/>
                        <a:gd name="connsiteY507-12030" fmla="*/ 1543673 h 3006470"/>
                        <a:gd name="connsiteX508-12031" fmla="*/ 484035 w 6006665"/>
                        <a:gd name="connsiteY508-12032" fmla="*/ 1527096 h 3006470"/>
                        <a:gd name="connsiteX509-12033" fmla="*/ 463583 w 6006665"/>
                        <a:gd name="connsiteY509-12034" fmla="*/ 1461194 h 3006470"/>
                        <a:gd name="connsiteX510-12035" fmla="*/ 549936 w 6006665"/>
                        <a:gd name="connsiteY510-12036" fmla="*/ 1374841 h 3006470"/>
                        <a:gd name="connsiteX511-12037" fmla="*/ 559742 w 6006665"/>
                        <a:gd name="connsiteY511-12038" fmla="*/ 1376942 h 3006470"/>
                        <a:gd name="connsiteX512-12039" fmla="*/ 561843 w 6006665"/>
                        <a:gd name="connsiteY512-12040" fmla="*/ 1374841 h 3006470"/>
                        <a:gd name="connsiteX513-12041" fmla="*/ 593658 w 6006665"/>
                        <a:gd name="connsiteY513-12042" fmla="*/ 1381658 h 3006470"/>
                        <a:gd name="connsiteX514-12043" fmla="*/ 620945 w 6006665"/>
                        <a:gd name="connsiteY514-12044" fmla="*/ 1405535 h 3006470"/>
                        <a:gd name="connsiteX515-12045" fmla="*/ 640835 w 6006665"/>
                        <a:gd name="connsiteY515-12046" fmla="*/ 1349844 h 3006470"/>
                        <a:gd name="connsiteX516-12047" fmla="*/ 609020 w 6006665"/>
                        <a:gd name="connsiteY516-12048" fmla="*/ 1295305 h 3006470"/>
                        <a:gd name="connsiteX517-12049" fmla="*/ 624928 w 6006665"/>
                        <a:gd name="connsiteY517-12050" fmla="*/ 1236221 h 3006470"/>
                        <a:gd name="connsiteX518-12051" fmla="*/ 597658 w 6006665"/>
                        <a:gd name="connsiteY518-12052" fmla="*/ 1177136 h 3006470"/>
                        <a:gd name="connsiteX519-12053" fmla="*/ 611562 w 6006665"/>
                        <a:gd name="connsiteY519-12054" fmla="*/ 1181462 h 3006470"/>
                        <a:gd name="connsiteX520-12055" fmla="*/ 609565 w 6006665"/>
                        <a:gd name="connsiteY520-12056" fmla="*/ 1177136 h 3006470"/>
                        <a:gd name="connsiteX521-12057" fmla="*/ 711826 w 6006665"/>
                        <a:gd name="connsiteY521-12058" fmla="*/ 1208951 h 3006470"/>
                        <a:gd name="connsiteX522-12059" fmla="*/ 732278 w 6006665"/>
                        <a:gd name="connsiteY522-12060" fmla="*/ 1263490 h 3006470"/>
                        <a:gd name="connsiteX523-12061" fmla="*/ 684556 w 6006665"/>
                        <a:gd name="connsiteY523-12062" fmla="*/ 1274852 h 3006470"/>
                        <a:gd name="connsiteX524-12063" fmla="*/ 684556 w 6006665"/>
                        <a:gd name="connsiteY524-12064" fmla="*/ 1327119 h 3006470"/>
                        <a:gd name="connsiteX525-12065" fmla="*/ 713309 w 6006665"/>
                        <a:gd name="connsiteY525-12066" fmla="*/ 1355872 h 3006470"/>
                        <a:gd name="connsiteX526-12067" fmla="*/ 763548 w 6006665"/>
                        <a:gd name="connsiteY526-12068" fmla="*/ 1338481 h 3006470"/>
                        <a:gd name="connsiteX527-12069" fmla="*/ 770365 w 6006665"/>
                        <a:gd name="connsiteY527-12070" fmla="*/ 1279397 h 3006470"/>
                        <a:gd name="connsiteX528-12071" fmla="*/ 845357 w 6006665"/>
                        <a:gd name="connsiteY528-12072" fmla="*/ 1231676 h 3006470"/>
                        <a:gd name="connsiteX529-12073" fmla="*/ 972614 w 6006665"/>
                        <a:gd name="connsiteY529-12074" fmla="*/ 1145322 h 3006470"/>
                        <a:gd name="connsiteX530-12075" fmla="*/ 982566 w 6006665"/>
                        <a:gd name="connsiteY530-12076" fmla="*/ 1146649 h 3006470"/>
                        <a:gd name="connsiteX531-12077" fmla="*/ 984521 w 6006665"/>
                        <a:gd name="connsiteY531-12078" fmla="*/ 1145322 h 3006470"/>
                        <a:gd name="connsiteX532-12079" fmla="*/ 1018608 w 6006665"/>
                        <a:gd name="connsiteY532-12080" fmla="*/ 1149867 h 3006470"/>
                        <a:gd name="connsiteX533-12081" fmla="*/ 979977 w 6006665"/>
                        <a:gd name="connsiteY533-12082" fmla="*/ 1213496 h 3006470"/>
                        <a:gd name="connsiteX534-12083" fmla="*/ 1012666 w 6006665"/>
                        <a:gd name="connsiteY534-12084" fmla="*/ 1218657 h 3006470"/>
                        <a:gd name="connsiteX535-12085" fmla="*/ 1038516 w 6006665"/>
                        <a:gd name="connsiteY535-12086" fmla="*/ 1188499 h 3006470"/>
                        <a:gd name="connsiteX536-12087" fmla="*/ 1050423 w 6006665"/>
                        <a:gd name="connsiteY536-12088" fmla="*/ 1188499 h 3006470"/>
                        <a:gd name="connsiteX537-12089" fmla="*/ 1108962 w 6006665"/>
                        <a:gd name="connsiteY537-12090" fmla="*/ 1188499 h 3006470"/>
                        <a:gd name="connsiteX538-12091" fmla="*/ 1161229 w 6006665"/>
                        <a:gd name="connsiteY538-12092" fmla="*/ 1145322 h 3006470"/>
                        <a:gd name="connsiteX539-12093" fmla="*/ 1165711 w 6006665"/>
                        <a:gd name="connsiteY539-12094" fmla="*/ 1151456 h 3006470"/>
                        <a:gd name="connsiteX540-12095" fmla="*/ 1173136 w 6006665"/>
                        <a:gd name="connsiteY540-12096" fmla="*/ 1145322 h 3006470"/>
                        <a:gd name="connsiteX541-12097" fmla="*/ 1210035 w 6006665"/>
                        <a:gd name="connsiteY541-12098" fmla="*/ 1195815 h 3006470"/>
                        <a:gd name="connsiteX542-12099" fmla="*/ 1247583 w 6006665"/>
                        <a:gd name="connsiteY542-12100" fmla="*/ 1138505 h 3006470"/>
                        <a:gd name="connsiteX543-12101" fmla="*/ 1211223 w 6006665"/>
                        <a:gd name="connsiteY543-12102" fmla="*/ 1079421 h 3006470"/>
                        <a:gd name="connsiteX544-12103" fmla="*/ 1227130 w 6006665"/>
                        <a:gd name="connsiteY544-12104" fmla="*/ 1043061 h 3006470"/>
                        <a:gd name="connsiteX545-12105" fmla="*/ 1237665 w 6006665"/>
                        <a:gd name="connsiteY545-12106" fmla="*/ 1046199 h 3006470"/>
                        <a:gd name="connsiteX546-12107" fmla="*/ 1239037 w 6006665"/>
                        <a:gd name="connsiteY546-12108" fmla="*/ 1043061 h 3006470"/>
                        <a:gd name="connsiteX547-12109" fmla="*/ 1345843 w 6006665"/>
                        <a:gd name="connsiteY547-12110" fmla="*/ 1074876 h 3006470"/>
                        <a:gd name="connsiteX548-12111" fmla="*/ 1400382 w 6006665"/>
                        <a:gd name="connsiteY548-12112" fmla="*/ 1106690 h 3006470"/>
                        <a:gd name="connsiteX549-12113" fmla="*/ 1519756 w 6006665"/>
                        <a:gd name="connsiteY549-12114" fmla="*/ 1213274 h 3006470"/>
                        <a:gd name="connsiteX550-12115" fmla="*/ 1543003 w 6006665"/>
                        <a:gd name="connsiteY550-12116" fmla="*/ 1172592 h 3006470"/>
                        <a:gd name="connsiteX551-12117" fmla="*/ 1506643 w 6006665"/>
                        <a:gd name="connsiteY551-12118" fmla="*/ 1118052 h 3006470"/>
                        <a:gd name="connsiteX552-12119" fmla="*/ 1506643 w 6006665"/>
                        <a:gd name="connsiteY552-12120" fmla="*/ 1095328 h 3006470"/>
                        <a:gd name="connsiteX553-12121" fmla="*/ 1463467 w 6006665"/>
                        <a:gd name="connsiteY553-12122" fmla="*/ 1086238 h 3006470"/>
                        <a:gd name="connsiteX554-12123" fmla="*/ 1472556 w 6006665"/>
                        <a:gd name="connsiteY554-12124" fmla="*/ 1036244 h 3006470"/>
                        <a:gd name="connsiteX555-12125" fmla="*/ 1452104 w 6006665"/>
                        <a:gd name="connsiteY555-12126" fmla="*/ 949890 h 3006470"/>
                        <a:gd name="connsiteX556-12127" fmla="*/ 1452104 w 6006665"/>
                        <a:gd name="connsiteY556-12128" fmla="*/ 913531 h 3006470"/>
                        <a:gd name="connsiteX557-12129" fmla="*/ 1522551 w 6006665"/>
                        <a:gd name="connsiteY557-12130" fmla="*/ 811270 h 3006470"/>
                        <a:gd name="connsiteX558-12131" fmla="*/ 1543003 w 6006665"/>
                        <a:gd name="connsiteY558-12132" fmla="*/ 697647 h 3006470"/>
                        <a:gd name="connsiteX559-12133" fmla="*/ 1570272 w 6006665"/>
                        <a:gd name="connsiteY559-12134" fmla="*/ 677194 h 3006470"/>
                        <a:gd name="connsiteX560-12135" fmla="*/ 1578688 w 6006665"/>
                        <a:gd name="connsiteY560-12136" fmla="*/ 679813 h 3006470"/>
                        <a:gd name="connsiteX561-12137" fmla="*/ 1582179 w 6006665"/>
                        <a:gd name="connsiteY561-12138" fmla="*/ 677194 h 3006470"/>
                        <a:gd name="connsiteX562-12139" fmla="*/ 1636718 w 6006665"/>
                        <a:gd name="connsiteY562-12140" fmla="*/ 1393021 h 3006470"/>
                        <a:gd name="connsiteX563-12141" fmla="*/ 1677078 w 6006665"/>
                        <a:gd name="connsiteY563-12142" fmla="*/ 1370296 h 3006470"/>
                        <a:gd name="connsiteX564-12143" fmla="*/ 1720255 w 6006665"/>
                        <a:gd name="connsiteY564-12144" fmla="*/ 1349844 h 3006470"/>
                        <a:gd name="connsiteX565-12145" fmla="*/ 1731617 w 6006665"/>
                        <a:gd name="connsiteY565-12146" fmla="*/ 1299850 h 3006470"/>
                        <a:gd name="connsiteX566-12147" fmla="*/ 1758887 w 6006665"/>
                        <a:gd name="connsiteY566-12148" fmla="*/ 1256673 h 3006470"/>
                        <a:gd name="connsiteX567-12149" fmla="*/ 1736162 w 6006665"/>
                        <a:gd name="connsiteY567-12150" fmla="*/ 1197589 h 3006470"/>
                        <a:gd name="connsiteX568-12151" fmla="*/ 1758887 w 6006665"/>
                        <a:gd name="connsiteY568-12152" fmla="*/ 1133960 h 3006470"/>
                        <a:gd name="connsiteX569-12153" fmla="*/ 1704347 w 6006665"/>
                        <a:gd name="connsiteY569-12154" fmla="*/ 1070331 h 3006470"/>
                        <a:gd name="connsiteX570-12155" fmla="*/ 1736162 w 6006665"/>
                        <a:gd name="connsiteY570-12156" fmla="*/ 961252 h 3006470"/>
                        <a:gd name="connsiteX571-12157" fmla="*/ 1688440 w 6006665"/>
                        <a:gd name="connsiteY571-12158" fmla="*/ 865809 h 3006470"/>
                        <a:gd name="connsiteX572-12159" fmla="*/ 1752069 w 6006665"/>
                        <a:gd name="connsiteY572-12160" fmla="*/ 788545 h 3006470"/>
                        <a:gd name="connsiteX573-12161" fmla="*/ 1747524 w 6006665"/>
                        <a:gd name="connsiteY573-12162" fmla="*/ 704464 h 3006470"/>
                        <a:gd name="connsiteX574-12163" fmla="*/ 1763431 w 6006665"/>
                        <a:gd name="connsiteY574-12164" fmla="*/ 697647 h 3006470"/>
                        <a:gd name="connsiteX575-12165" fmla="*/ 1764877 w 6006665"/>
                        <a:gd name="connsiteY575-12166" fmla="*/ 702130 h 3006470"/>
                        <a:gd name="connsiteX576-12167" fmla="*/ 1775339 w 6006665"/>
                        <a:gd name="connsiteY576-12168" fmla="*/ 697647 h 3006470"/>
                        <a:gd name="connsiteX577-12169" fmla="*/ 1798063 w 6006665"/>
                        <a:gd name="connsiteY577-12170" fmla="*/ 768093 h 3006470"/>
                        <a:gd name="connsiteX578-12171" fmla="*/ 1791454 w 6006665"/>
                        <a:gd name="connsiteY578-12172" fmla="*/ 815304 h 3006470"/>
                        <a:gd name="connsiteX579-12173" fmla="*/ 1854330 w 6006665"/>
                        <a:gd name="connsiteY579-12174" fmla="*/ 772638 h 3006470"/>
                        <a:gd name="connsiteX580-12175" fmla="*/ 1931594 w 6006665"/>
                        <a:gd name="connsiteY580-12176" fmla="*/ 763548 h 3006470"/>
                        <a:gd name="connsiteX581-12177" fmla="*/ 1932772 w 6006665"/>
                        <a:gd name="connsiteY581-12178" fmla="*/ 764810 h 3006470"/>
                        <a:gd name="connsiteX582-12179" fmla="*/ 1943501 w 6006665"/>
                        <a:gd name="connsiteY582-12180" fmla="*/ 763548 h 3006470"/>
                        <a:gd name="connsiteX583-12181" fmla="*/ 1988608 w 6006665"/>
                        <a:gd name="connsiteY583-12182" fmla="*/ 811877 h 3006470"/>
                        <a:gd name="connsiteX584-12183" fmla="*/ 1963408 w 6006665"/>
                        <a:gd name="connsiteY584-12184" fmla="*/ 736278 h 3006470"/>
                        <a:gd name="connsiteX585-12185" fmla="*/ 1963408 w 6006665"/>
                        <a:gd name="connsiteY585-12186" fmla="*/ 595386 h 3006470"/>
                        <a:gd name="connsiteX586-12187" fmla="*/ 2027037 w 6006665"/>
                        <a:gd name="connsiteY586-12188" fmla="*/ 574934 h 3006470"/>
                        <a:gd name="connsiteX587-12189" fmla="*/ 2037269 w 6006665"/>
                        <a:gd name="connsiteY587-12190" fmla="*/ 575472 h 3006470"/>
                        <a:gd name="connsiteX588-12191" fmla="*/ 2038944 w 6006665"/>
                        <a:gd name="connsiteY588-12192" fmla="*/ 574934 h 3006470"/>
                        <a:gd name="connsiteX589-12193" fmla="*/ 2115414 w 6006665"/>
                        <a:gd name="connsiteY589-12194" fmla="*/ 578958 h 3006470"/>
                        <a:gd name="connsiteX590-12195" fmla="*/ 2192927 w 6006665"/>
                        <a:gd name="connsiteY590-12196" fmla="*/ 559026 h 3006470"/>
                        <a:gd name="connsiteX591-12197" fmla="*/ 2167930 w 6006665"/>
                        <a:gd name="connsiteY591-12198" fmla="*/ 493125 h 3006470"/>
                        <a:gd name="connsiteX592-12199" fmla="*/ 2204289 w 6006665"/>
                        <a:gd name="connsiteY592-12200" fmla="*/ 402226 h 3006470"/>
                        <a:gd name="connsiteX593-12201" fmla="*/ 2247466 w 6006665"/>
                        <a:gd name="connsiteY593-12202" fmla="*/ 397681 h 3006470"/>
                        <a:gd name="connsiteX594-12203" fmla="*/ 2317913 w 6006665"/>
                        <a:gd name="connsiteY594-12204" fmla="*/ 322690 h 3006470"/>
                        <a:gd name="connsiteX595-12205" fmla="*/ 2420183 w 6006665"/>
                        <a:gd name="connsiteY595-12206" fmla="*/ 304510 h 3006470"/>
                        <a:gd name="connsiteX596-12207" fmla="*/ 2429263 w 6006665"/>
                        <a:gd name="connsiteY596-12208" fmla="*/ 263606 h 3006470"/>
                        <a:gd name="connsiteX597-12209" fmla="*/ 2526979 w 6006665"/>
                        <a:gd name="connsiteY597-12210" fmla="*/ 252244 h 3006470"/>
                        <a:gd name="connsiteX598-12211" fmla="*/ 2528058 w 6006665"/>
                        <a:gd name="connsiteY598-12212" fmla="*/ 253503 h 3006470"/>
                        <a:gd name="connsiteX599-12213" fmla="*/ 2538886 w 6006665"/>
                        <a:gd name="connsiteY599-12214" fmla="*/ 252244 h 3006470"/>
                        <a:gd name="connsiteX600-12215" fmla="*/ 2560820 w 6006665"/>
                        <a:gd name="connsiteY600-12216" fmla="*/ 277833 h 3006470"/>
                        <a:gd name="connsiteX601-12217" fmla="*/ 2640602 w 6006665"/>
                        <a:gd name="connsiteY601-12218" fmla="*/ 202249 h 3006470"/>
                        <a:gd name="connsiteX602-12219" fmla="*/ 2652509 w 6006665"/>
                        <a:gd name="connsiteY602-12220" fmla="*/ 202249 h 3006470"/>
                        <a:gd name="connsiteX603-12221" fmla="*/ 2704231 w 6006665"/>
                        <a:gd name="connsiteY603-12222" fmla="*/ 202249 h 3006470"/>
                        <a:gd name="connsiteX604-12223" fmla="*/ 2715593 w 6006665"/>
                        <a:gd name="connsiteY604-12224" fmla="*/ 134075 h 3006470"/>
                        <a:gd name="connsiteX605-12225" fmla="*/ 2751953 w 6006665"/>
                        <a:gd name="connsiteY605-12226" fmla="*/ 68174 h 3006470"/>
                        <a:gd name="connsiteX606-12227" fmla="*/ 2838307 w 6006665"/>
                        <a:gd name="connsiteY606-12228" fmla="*/ 0 h 3006470"/>
                        <a:gd name="connsiteX0-12229" fmla="*/ 1791129 w 6006665"/>
                        <a:gd name="connsiteY0-12230" fmla="*/ 817622 h 3006470"/>
                        <a:gd name="connsiteX1-12231" fmla="*/ 1782156 w 6006665"/>
                        <a:gd name="connsiteY1-12232" fmla="*/ 881716 h 3006470"/>
                        <a:gd name="connsiteX2-12233" fmla="*/ 1809554 w 6006665"/>
                        <a:gd name="connsiteY2-12234" fmla="*/ 895415 h 3006470"/>
                        <a:gd name="connsiteX3-12235" fmla="*/ 1791129 w 6006665"/>
                        <a:gd name="connsiteY3-12236" fmla="*/ 817622 h 3006470"/>
                        <a:gd name="connsiteX4-12237" fmla="*/ 2838307 w 6006665"/>
                        <a:gd name="connsiteY4-12238" fmla="*/ 0 h 3006470"/>
                        <a:gd name="connsiteX5-12239" fmla="*/ 2844246 w 6006665"/>
                        <a:gd name="connsiteY5-12240" fmla="*/ 4711 h 3006470"/>
                        <a:gd name="connsiteX6-12241" fmla="*/ 2850213 w 6006665"/>
                        <a:gd name="connsiteY6-12242" fmla="*/ 0 h 3006470"/>
                        <a:gd name="connsiteX7-12243" fmla="*/ 2916115 w 6006665"/>
                        <a:gd name="connsiteY7-12244" fmla="*/ 52267 h 3006470"/>
                        <a:gd name="connsiteX8-12245" fmla="*/ 2861576 w 6006665"/>
                        <a:gd name="connsiteY8-12246" fmla="*/ 90899 h 3006470"/>
                        <a:gd name="connsiteX9-12247" fmla="*/ 2947929 w 6006665"/>
                        <a:gd name="connsiteY9-12248" fmla="*/ 118168 h 3006470"/>
                        <a:gd name="connsiteX10-12249" fmla="*/ 2957621 w 6006665"/>
                        <a:gd name="connsiteY10-12250" fmla="*/ 186006 h 3006470"/>
                        <a:gd name="connsiteX11-12251" fmla="*/ 2979199 w 6006665"/>
                        <a:gd name="connsiteY11-12252" fmla="*/ 161345 h 3006470"/>
                        <a:gd name="connsiteX12-12253" fmla="*/ 2991106 w 6006665"/>
                        <a:gd name="connsiteY12-12254" fmla="*/ 161345 h 3006470"/>
                        <a:gd name="connsiteX13-12255" fmla="*/ 3086005 w 6006665"/>
                        <a:gd name="connsiteY13-12256" fmla="*/ 161345 h 3006470"/>
                        <a:gd name="connsiteX14-12257" fmla="*/ 3097912 w 6006665"/>
                        <a:gd name="connsiteY14-12258" fmla="*/ 161345 h 3006470"/>
                        <a:gd name="connsiteX15-12259" fmla="*/ 3179721 w 6006665"/>
                        <a:gd name="connsiteY15-12260" fmla="*/ 236336 h 3006470"/>
                        <a:gd name="connsiteX16-12261" fmla="*/ 3211535 w 6006665"/>
                        <a:gd name="connsiteY16-12262" fmla="*/ 295420 h 3006470"/>
                        <a:gd name="connsiteX17-12263" fmla="*/ 3200173 w 6006665"/>
                        <a:gd name="connsiteY17-12264" fmla="*/ 370412 h 3006470"/>
                        <a:gd name="connsiteX18-12265" fmla="*/ 3161541 w 6006665"/>
                        <a:gd name="connsiteY18-12266" fmla="*/ 413589 h 3006470"/>
                        <a:gd name="connsiteX19-12267" fmla="*/ 3066097 w 6006665"/>
                        <a:gd name="connsiteY19-12268" fmla="*/ 488580 h 3006470"/>
                        <a:gd name="connsiteX20-12269" fmla="*/ 3034283 w 6006665"/>
                        <a:gd name="connsiteY20-12270" fmla="*/ 531757 h 3006470"/>
                        <a:gd name="connsiteX21-12271" fmla="*/ 3082005 w 6006665"/>
                        <a:gd name="connsiteY21-12272" fmla="*/ 547664 h 3006470"/>
                        <a:gd name="connsiteX22-12273" fmla="*/ 3129459 w 6006665"/>
                        <a:gd name="connsiteY22-12274" fmla="*/ 575345 h 3006470"/>
                        <a:gd name="connsiteX23-12275" fmla="*/ 3156451 w 6006665"/>
                        <a:gd name="connsiteY23-12276" fmla="*/ 552209 h 3006470"/>
                        <a:gd name="connsiteX24-12277" fmla="*/ 3158460 w 6006665"/>
                        <a:gd name="connsiteY24-12278" fmla="*/ 560693 h 3006470"/>
                        <a:gd name="connsiteX25-12279" fmla="*/ 3168359 w 6006665"/>
                        <a:gd name="connsiteY25-12280" fmla="*/ 552209 h 3006470"/>
                        <a:gd name="connsiteX26-12281" fmla="*/ 3184984 w 6006665"/>
                        <a:gd name="connsiteY26-12282" fmla="*/ 622402 h 3006470"/>
                        <a:gd name="connsiteX27-12283" fmla="*/ 3192811 w 6006665"/>
                        <a:gd name="connsiteY27-12284" fmla="*/ 606748 h 3006470"/>
                        <a:gd name="connsiteX28-12285" fmla="*/ 3251895 w 6006665"/>
                        <a:gd name="connsiteY28-12286" fmla="*/ 586296 h 3006470"/>
                        <a:gd name="connsiteX29-12287" fmla="*/ 3259833 w 6006665"/>
                        <a:gd name="connsiteY29-12288" fmla="*/ 587670 h 3006470"/>
                        <a:gd name="connsiteX30-12289" fmla="*/ 3263802 w 6006665"/>
                        <a:gd name="connsiteY30-12290" fmla="*/ 586296 h 3006470"/>
                        <a:gd name="connsiteX31-12291" fmla="*/ 3381970 w 6006665"/>
                        <a:gd name="connsiteY31-12292" fmla="*/ 606748 h 3006470"/>
                        <a:gd name="connsiteX32-12293" fmla="*/ 3388787 w 6006665"/>
                        <a:gd name="connsiteY32-12294" fmla="*/ 665832 h 3006470"/>
                        <a:gd name="connsiteX33-12295" fmla="*/ 3531529 w 6006665"/>
                        <a:gd name="connsiteY33-12296" fmla="*/ 686823 h 3006470"/>
                        <a:gd name="connsiteX34-12297" fmla="*/ 3538225 w 6006665"/>
                        <a:gd name="connsiteY34-12298" fmla="*/ 590841 h 3006470"/>
                        <a:gd name="connsiteX35-12299" fmla="*/ 3549910 w 6006665"/>
                        <a:gd name="connsiteY35-12300" fmla="*/ 594028 h 3006470"/>
                        <a:gd name="connsiteX36-12301" fmla="*/ 3550132 w 6006665"/>
                        <a:gd name="connsiteY36-12302" fmla="*/ 590841 h 3006470"/>
                        <a:gd name="connsiteX37-12303" fmla="*/ 3625123 w 6006665"/>
                        <a:gd name="connsiteY37-12304" fmla="*/ 611293 h 3006470"/>
                        <a:gd name="connsiteX38-12305" fmla="*/ 3672301 w 6006665"/>
                        <a:gd name="connsiteY38-12306" fmla="*/ 611293 h 3006470"/>
                        <a:gd name="connsiteX39-12307" fmla="*/ 3684207 w 6006665"/>
                        <a:gd name="connsiteY39-12308" fmla="*/ 611293 h 3006470"/>
                        <a:gd name="connsiteX40-12309" fmla="*/ 3743291 w 6006665"/>
                        <a:gd name="connsiteY40-12310" fmla="*/ 677194 h 3006470"/>
                        <a:gd name="connsiteX41-12311" fmla="*/ 3759199 w 6006665"/>
                        <a:gd name="connsiteY41-12312" fmla="*/ 756731 h 3006470"/>
                        <a:gd name="connsiteX42-12313" fmla="*/ 3738747 w 6006665"/>
                        <a:gd name="connsiteY42-12314" fmla="*/ 806725 h 3006470"/>
                        <a:gd name="connsiteX43-12315" fmla="*/ 3786469 w 6006665"/>
                        <a:gd name="connsiteY43-12316" fmla="*/ 897623 h 3006470"/>
                        <a:gd name="connsiteX44-12317" fmla="*/ 3835603 w 6006665"/>
                        <a:gd name="connsiteY44-12318" fmla="*/ 933529 h 3006470"/>
                        <a:gd name="connsiteX45-12319" fmla="*/ 3865460 w 6006665"/>
                        <a:gd name="connsiteY45-12320" fmla="*/ 822632 h 3006470"/>
                        <a:gd name="connsiteX46-12321" fmla="*/ 3875077 w 6006665"/>
                        <a:gd name="connsiteY46-12322" fmla="*/ 831139 h 3006470"/>
                        <a:gd name="connsiteX47-12323" fmla="*/ 3877367 w 6006665"/>
                        <a:gd name="connsiteY47-12324" fmla="*/ 822632 h 3006470"/>
                        <a:gd name="connsiteX48-12325" fmla="*/ 3932151 w 6006665"/>
                        <a:gd name="connsiteY48-12326" fmla="*/ 871095 h 3006470"/>
                        <a:gd name="connsiteX49-12327" fmla="*/ 3988173 w 6006665"/>
                        <a:gd name="connsiteY49-12328" fmla="*/ 843084 h 3006470"/>
                        <a:gd name="connsiteX50-12329" fmla="*/ 3993852 w 6006665"/>
                        <a:gd name="connsiteY50-12330" fmla="*/ 846199 h 3006470"/>
                        <a:gd name="connsiteX51-12331" fmla="*/ 4000080 w 6006665"/>
                        <a:gd name="connsiteY51-12332" fmla="*/ 843084 h 3006470"/>
                        <a:gd name="connsiteX52-12333" fmla="*/ 4062426 w 6006665"/>
                        <a:gd name="connsiteY52-12334" fmla="*/ 877274 h 3006470"/>
                        <a:gd name="connsiteX53-12335" fmla="*/ 4085889 w 6006665"/>
                        <a:gd name="connsiteY53-12336" fmla="*/ 849902 h 3006470"/>
                        <a:gd name="connsiteX54-12337" fmla="*/ 4095563 w 6006665"/>
                        <a:gd name="connsiteY54-12338" fmla="*/ 852506 h 3006470"/>
                        <a:gd name="connsiteX55-12339" fmla="*/ 4097796 w 6006665"/>
                        <a:gd name="connsiteY55-12340" fmla="*/ 849902 h 3006470"/>
                        <a:gd name="connsiteX56-12341" fmla="*/ 4144150 w 6006665"/>
                        <a:gd name="connsiteY56-12342" fmla="*/ 862382 h 3006470"/>
                        <a:gd name="connsiteX57-12343" fmla="*/ 4117703 w 6006665"/>
                        <a:gd name="connsiteY57-12344" fmla="*/ 752186 h 3006470"/>
                        <a:gd name="connsiteX58-12345" fmla="*/ 4165425 w 6006665"/>
                        <a:gd name="connsiteY58-12346" fmla="*/ 697647 h 3006470"/>
                        <a:gd name="connsiteX59-12347" fmla="*/ 4175231 w 6006665"/>
                        <a:gd name="connsiteY59-12348" fmla="*/ 700048 h 3006470"/>
                        <a:gd name="connsiteX60-12349" fmla="*/ 4177332 w 6006665"/>
                        <a:gd name="connsiteY60-12350" fmla="*/ 697647 h 3006470"/>
                        <a:gd name="connsiteX61-12351" fmla="*/ 4511384 w 6006665"/>
                        <a:gd name="connsiteY61-12352" fmla="*/ 779455 h 3006470"/>
                        <a:gd name="connsiteX62-12353" fmla="*/ 4543199 w 6006665"/>
                        <a:gd name="connsiteY62-12354" fmla="*/ 849902 h 3006470"/>
                        <a:gd name="connsiteX63-12355" fmla="*/ 4639242 w 6006665"/>
                        <a:gd name="connsiteY63-12356" fmla="*/ 932544 h 3006470"/>
                        <a:gd name="connsiteX64-12357" fmla="*/ 4774445 w 6006665"/>
                        <a:gd name="connsiteY64-12358" fmla="*/ 913531 h 3006470"/>
                        <a:gd name="connsiteX65-12359" fmla="*/ 4778496 w 6006665"/>
                        <a:gd name="connsiteY65-12360" fmla="*/ 914635 h 3006470"/>
                        <a:gd name="connsiteX66-12361" fmla="*/ 4786352 w 6006665"/>
                        <a:gd name="connsiteY66-12362" fmla="*/ 913531 h 3006470"/>
                        <a:gd name="connsiteX67-12363" fmla="*/ 4861343 w 6006665"/>
                        <a:gd name="connsiteY67-12364" fmla="*/ 933983 h 3006470"/>
                        <a:gd name="connsiteX68-12365" fmla="*/ 4893158 w 6006665"/>
                        <a:gd name="connsiteY68-12366" fmla="*/ 977160 h 3006470"/>
                        <a:gd name="connsiteX69-12367" fmla="*/ 4888613 w 6006665"/>
                        <a:gd name="connsiteY69-12368" fmla="*/ 1058968 h 3006470"/>
                        <a:gd name="connsiteX70-12369" fmla="*/ 4927677 w 6006665"/>
                        <a:gd name="connsiteY70-12370" fmla="*/ 1083640 h 3006470"/>
                        <a:gd name="connsiteX71-12371" fmla="*/ 4967605 w 6006665"/>
                        <a:gd name="connsiteY71-12372" fmla="*/ 1070331 h 3006470"/>
                        <a:gd name="connsiteX72-12373" fmla="*/ 5038051 w 6006665"/>
                        <a:gd name="connsiteY72-12374" fmla="*/ 1063513 h 3006470"/>
                        <a:gd name="connsiteX73-12375" fmla="*/ 5040730 w 6006665"/>
                        <a:gd name="connsiteY73-12376" fmla="*/ 1064406 h 3006470"/>
                        <a:gd name="connsiteX74-12377" fmla="*/ 5049958 w 6006665"/>
                        <a:gd name="connsiteY74-12378" fmla="*/ 1063513 h 3006470"/>
                        <a:gd name="connsiteX75-12379" fmla="*/ 5114249 w 6006665"/>
                        <a:gd name="connsiteY75-12380" fmla="*/ 1084944 h 3006470"/>
                        <a:gd name="connsiteX76-12381" fmla="*/ 5176671 w 6006665"/>
                        <a:gd name="connsiteY76-12382" fmla="*/ 1074876 h 3006470"/>
                        <a:gd name="connsiteX77-12383" fmla="*/ 5177801 w 6006665"/>
                        <a:gd name="connsiteY77-12384" fmla="*/ 1076614 h 3006470"/>
                        <a:gd name="connsiteX78-12385" fmla="*/ 5188578 w 6006665"/>
                        <a:gd name="connsiteY78-12386" fmla="*/ 1074876 h 3006470"/>
                        <a:gd name="connsiteX79-12387" fmla="*/ 5243719 w 6006665"/>
                        <a:gd name="connsiteY79-12388" fmla="*/ 1159707 h 3006470"/>
                        <a:gd name="connsiteX80-12389" fmla="*/ 5283477 w 6006665"/>
                        <a:gd name="connsiteY80-12390" fmla="*/ 1129415 h 3006470"/>
                        <a:gd name="connsiteX81-12391" fmla="*/ 5258480 w 6006665"/>
                        <a:gd name="connsiteY81-12392" fmla="*/ 1063513 h 3006470"/>
                        <a:gd name="connsiteX82-12393" fmla="*/ 5267570 w 6006665"/>
                        <a:gd name="connsiteY82-12394" fmla="*/ 1015792 h 3006470"/>
                        <a:gd name="connsiteX83-12395" fmla="*/ 5278896 w 6006665"/>
                        <a:gd name="connsiteY83-12396" fmla="*/ 1018841 h 3006470"/>
                        <a:gd name="connsiteX84-12397" fmla="*/ 5279477 w 6006665"/>
                        <a:gd name="connsiteY84-12398" fmla="*/ 1015792 h 3006470"/>
                        <a:gd name="connsiteX85-12399" fmla="*/ 5395510 w 6006665"/>
                        <a:gd name="connsiteY85-12400" fmla="*/ 1047031 h 3006470"/>
                        <a:gd name="connsiteX86-12401" fmla="*/ 5463001 w 6006665"/>
                        <a:gd name="connsiteY86-12402" fmla="*/ 1043061 h 3006470"/>
                        <a:gd name="connsiteX87-12403" fmla="*/ 5464386 w 6006665"/>
                        <a:gd name="connsiteY87-12404" fmla="*/ 1043680 h 3006470"/>
                        <a:gd name="connsiteX88-12405" fmla="*/ 5474909 w 6006665"/>
                        <a:gd name="connsiteY88-12406" fmla="*/ 1043061 h 3006470"/>
                        <a:gd name="connsiteX89-12407" fmla="*/ 5581715 w 6006665"/>
                        <a:gd name="connsiteY89-12408" fmla="*/ 1090783 h 3006470"/>
                        <a:gd name="connsiteX90-12409" fmla="*/ 5633981 w 6006665"/>
                        <a:gd name="connsiteY90-12410" fmla="*/ 1133960 h 3006470"/>
                        <a:gd name="connsiteX91-12411" fmla="*/ 5720335 w 6006665"/>
                        <a:gd name="connsiteY91-12412" fmla="*/ 1213496 h 3006470"/>
                        <a:gd name="connsiteX92-12413" fmla="*/ 5822595 w 6006665"/>
                        <a:gd name="connsiteY92-12414" fmla="*/ 1311212 h 3006470"/>
                        <a:gd name="connsiteX93-12415" fmla="*/ 5818051 w 6006665"/>
                        <a:gd name="connsiteY93-12416" fmla="*/ 1365751 h 3006470"/>
                        <a:gd name="connsiteX94-12417" fmla="*/ 5825679 w 6006665"/>
                        <a:gd name="connsiteY94-12418" fmla="*/ 1373379 h 3006470"/>
                        <a:gd name="connsiteX95-12419" fmla="*/ 5822051 w 6006665"/>
                        <a:gd name="connsiteY95-12420" fmla="*/ 1322574 h 3006470"/>
                        <a:gd name="connsiteX96-12421" fmla="*/ 5834092 w 6006665"/>
                        <a:gd name="connsiteY96-12422" fmla="*/ 1324447 h 3006470"/>
                        <a:gd name="connsiteX97-12423" fmla="*/ 5833958 w 6006665"/>
                        <a:gd name="connsiteY97-12424" fmla="*/ 1322574 h 3006470"/>
                        <a:gd name="connsiteX98-12425" fmla="*/ 5936219 w 6006665"/>
                        <a:gd name="connsiteY98-12426" fmla="*/ 1338481 h 3006470"/>
                        <a:gd name="connsiteX99-12427" fmla="*/ 6006665 w 6006665"/>
                        <a:gd name="connsiteY99-12428" fmla="*/ 1418018 h 3006470"/>
                        <a:gd name="connsiteX100-12429" fmla="*/ 5968033 w 6006665"/>
                        <a:gd name="connsiteY100-12430" fmla="*/ 1456650 h 3006470"/>
                        <a:gd name="connsiteX101-12431" fmla="*/ 5908949 w 6006665"/>
                        <a:gd name="connsiteY101-12432" fmla="*/ 1468012 h 3006470"/>
                        <a:gd name="connsiteX102-12433" fmla="*/ 5908949 w 6006665"/>
                        <a:gd name="connsiteY102-12434" fmla="*/ 1554366 h 3006470"/>
                        <a:gd name="connsiteX103-12435" fmla="*/ 5893042 w 6006665"/>
                        <a:gd name="connsiteY103-12436" fmla="*/ 1570273 h 3006470"/>
                        <a:gd name="connsiteX104-12437" fmla="*/ 5881135 w 6006665"/>
                        <a:gd name="connsiteY104-12438" fmla="*/ 1570273 h 3006470"/>
                        <a:gd name="connsiteX105-12439" fmla="*/ 5861227 w 6006665"/>
                        <a:gd name="connsiteY105-12440" fmla="*/ 1570273 h 3006470"/>
                        <a:gd name="connsiteX106-12441" fmla="*/ 5849321 w 6006665"/>
                        <a:gd name="connsiteY106-12442" fmla="*/ 1570273 h 3006470"/>
                        <a:gd name="connsiteX107-12443" fmla="*/ 5817506 w 6006665"/>
                        <a:gd name="connsiteY107-12444" fmla="*/ 1536186 h 3006470"/>
                        <a:gd name="connsiteX108-12445" fmla="*/ 5767511 w 6006665"/>
                        <a:gd name="connsiteY108-12446" fmla="*/ 1511189 h 3006470"/>
                        <a:gd name="connsiteX109-12447" fmla="*/ 5762967 w 6006665"/>
                        <a:gd name="connsiteY109-12448" fmla="*/ 1477102 h 3006470"/>
                        <a:gd name="connsiteX110-12449" fmla="*/ 5729132 w 6006665"/>
                        <a:gd name="connsiteY110-12450" fmla="*/ 1463170 h 3006470"/>
                        <a:gd name="connsiteX111-12451" fmla="*/ 5695337 w 6006665"/>
                        <a:gd name="connsiteY111-12452" fmla="*/ 1472557 h 3006470"/>
                        <a:gd name="connsiteX112-12453" fmla="*/ 5693366 w 6006665"/>
                        <a:gd name="connsiteY112-12454" fmla="*/ 1469797 h 3006470"/>
                        <a:gd name="connsiteX113-12455" fmla="*/ 5683431 w 6006665"/>
                        <a:gd name="connsiteY113-12456" fmla="*/ 1472557 h 3006470"/>
                        <a:gd name="connsiteX114-12457" fmla="*/ 5660706 w 6006665"/>
                        <a:gd name="connsiteY114-12458" fmla="*/ 1440742 h 3006470"/>
                        <a:gd name="connsiteX115-12459" fmla="*/ 5669644 w 6006665"/>
                        <a:gd name="connsiteY115-12460" fmla="*/ 1415717 h 3006470"/>
                        <a:gd name="connsiteX116-12461" fmla="*/ 5640799 w 6006665"/>
                        <a:gd name="connsiteY116-12462" fmla="*/ 1429380 h 3006470"/>
                        <a:gd name="connsiteX117-12463" fmla="*/ 5656705 w 6006665"/>
                        <a:gd name="connsiteY117-12464" fmla="*/ 1472557 h 3006470"/>
                        <a:gd name="connsiteX118-12465" fmla="*/ 5633981 w 6006665"/>
                        <a:gd name="connsiteY118-12466" fmla="*/ 1511189 h 3006470"/>
                        <a:gd name="connsiteX119-12467" fmla="*/ 5586259 w 6006665"/>
                        <a:gd name="connsiteY119-12468" fmla="*/ 1547548 h 3006470"/>
                        <a:gd name="connsiteX120-12469" fmla="*/ 5575676 w 6006665"/>
                        <a:gd name="connsiteY120-12470" fmla="*/ 1546540 h 3006470"/>
                        <a:gd name="connsiteX121-12471" fmla="*/ 5574353 w 6006665"/>
                        <a:gd name="connsiteY121-12472" fmla="*/ 1547548 h 3006470"/>
                        <a:gd name="connsiteX122-12473" fmla="*/ 5539436 w 6006665"/>
                        <a:gd name="connsiteY122-12474" fmla="*/ 1544223 h 3006470"/>
                        <a:gd name="connsiteX123-12475" fmla="*/ 5570352 w 6006665"/>
                        <a:gd name="connsiteY123-12476" fmla="*/ 1586180 h 3006470"/>
                        <a:gd name="connsiteX124-12477" fmla="*/ 5593077 w 6006665"/>
                        <a:gd name="connsiteY124-12478" fmla="*/ 1649809 h 3006470"/>
                        <a:gd name="connsiteX125-12479" fmla="*/ 5608984 w 6006665"/>
                        <a:gd name="connsiteY125-12480" fmla="*/ 1677079 h 3006470"/>
                        <a:gd name="connsiteX126-12481" fmla="*/ 5613529 w 6006665"/>
                        <a:gd name="connsiteY126-12482" fmla="*/ 1708893 h 3006470"/>
                        <a:gd name="connsiteX127-12483" fmla="*/ 5608984 w 6006665"/>
                        <a:gd name="connsiteY127-12484" fmla="*/ 1731618 h 3006470"/>
                        <a:gd name="connsiteX128-12485" fmla="*/ 5597799 w 6006665"/>
                        <a:gd name="connsiteY128-12486" fmla="*/ 1728009 h 3006470"/>
                        <a:gd name="connsiteX129-12487" fmla="*/ 5597077 w 6006665"/>
                        <a:gd name="connsiteY129-12488" fmla="*/ 1731618 h 3006470"/>
                        <a:gd name="connsiteX130-12489" fmla="*/ 5534271 w 6006665"/>
                        <a:gd name="connsiteY130-12490" fmla="*/ 1711358 h 3006470"/>
                        <a:gd name="connsiteX131-12491" fmla="*/ 5436277 w 6006665"/>
                        <a:gd name="connsiteY131-12492" fmla="*/ 1767977 h 3006470"/>
                        <a:gd name="connsiteX132-12493" fmla="*/ 5397645 w 6006665"/>
                        <a:gd name="connsiteY132-12494" fmla="*/ 1779340 h 3006470"/>
                        <a:gd name="connsiteX133-12495" fmla="*/ 5345378 w 6006665"/>
                        <a:gd name="connsiteY133-12496" fmla="*/ 1833879 h 3006470"/>
                        <a:gd name="connsiteX134-12497" fmla="*/ 5290839 w 6006665"/>
                        <a:gd name="connsiteY134-12498" fmla="*/ 1881600 h 3006470"/>
                        <a:gd name="connsiteX135-12499" fmla="*/ 5274932 w 6006665"/>
                        <a:gd name="connsiteY135-12500" fmla="*/ 1913415 h 3006470"/>
                        <a:gd name="connsiteX136-12501" fmla="*/ 5267238 w 6006665"/>
                        <a:gd name="connsiteY136-12502" fmla="*/ 1904988 h 3006470"/>
                        <a:gd name="connsiteX137-12503" fmla="*/ 5263025 w 6006665"/>
                        <a:gd name="connsiteY137-12504" fmla="*/ 1913415 h 3006470"/>
                        <a:gd name="connsiteX138-12505" fmla="*/ 5219538 w 6006665"/>
                        <a:gd name="connsiteY138-12506" fmla="*/ 1865787 h 3006470"/>
                        <a:gd name="connsiteX139-12507" fmla="*/ 5129494 w 6006665"/>
                        <a:gd name="connsiteY139-12508" fmla="*/ 1920232 h 3006470"/>
                        <a:gd name="connsiteX140-12509" fmla="*/ 5126389 w 6006665"/>
                        <a:gd name="connsiteY140-12510" fmla="*/ 1914910 h 3006470"/>
                        <a:gd name="connsiteX141-12511" fmla="*/ 5117587 w 6006665"/>
                        <a:gd name="connsiteY141-12512" fmla="*/ 1920232 h 3006470"/>
                        <a:gd name="connsiteX142-12513" fmla="*/ 5105544 w 6006665"/>
                        <a:gd name="connsiteY142-12514" fmla="*/ 1899586 h 3006470"/>
                        <a:gd name="connsiteX143-12515" fmla="*/ 5074955 w 6006665"/>
                        <a:gd name="connsiteY143-12516" fmla="*/ 1924777 h 3006470"/>
                        <a:gd name="connsiteX144-12517" fmla="*/ 5065718 w 6006665"/>
                        <a:gd name="connsiteY144-12518" fmla="*/ 1922578 h 3006470"/>
                        <a:gd name="connsiteX145-12519" fmla="*/ 5063048 w 6006665"/>
                        <a:gd name="connsiteY145-12520" fmla="*/ 1924777 h 3006470"/>
                        <a:gd name="connsiteX146-12521" fmla="*/ 5026594 w 6006665"/>
                        <a:gd name="connsiteY146-12522" fmla="*/ 1916098 h 3006470"/>
                        <a:gd name="connsiteX147-12523" fmla="*/ 5015871 w 6006665"/>
                        <a:gd name="connsiteY147-12524" fmla="*/ 1961137 h 3006470"/>
                        <a:gd name="connsiteX148-12525" fmla="*/ 4974967 w 6006665"/>
                        <a:gd name="connsiteY148-12526" fmla="*/ 2027038 h 3006470"/>
                        <a:gd name="connsiteX149-12527" fmla="*/ 4974967 w 6006665"/>
                        <a:gd name="connsiteY149-12528" fmla="*/ 2058853 h 3006470"/>
                        <a:gd name="connsiteX150-12529" fmla="*/ 5015871 w 6006665"/>
                        <a:gd name="connsiteY150-12530" fmla="*/ 2074760 h 3006470"/>
                        <a:gd name="connsiteX151-12531" fmla="*/ 5011326 w 6006665"/>
                        <a:gd name="connsiteY151-12532" fmla="*/ 2172476 h 3006470"/>
                        <a:gd name="connsiteX152-12533" fmla="*/ 4999419 w 6006665"/>
                        <a:gd name="connsiteY152-12534" fmla="*/ 2172476 h 3006470"/>
                        <a:gd name="connsiteX153-12535" fmla="*/ 4974967 w 6006665"/>
                        <a:gd name="connsiteY153-12536" fmla="*/ 2172476 h 3006470"/>
                        <a:gd name="connsiteX154-12537" fmla="*/ 4963605 w 6006665"/>
                        <a:gd name="connsiteY154-12538" fmla="*/ 2224742 h 3006470"/>
                        <a:gd name="connsiteX155-12539" fmla="*/ 4974967 w 6006665"/>
                        <a:gd name="connsiteY155-12540" fmla="*/ 2252012 h 3006470"/>
                        <a:gd name="connsiteX156-12541" fmla="*/ 4909065 w 6006665"/>
                        <a:gd name="connsiteY156-12542" fmla="*/ 2286099 h 3006470"/>
                        <a:gd name="connsiteX157-12543" fmla="*/ 4897703 w 6006665"/>
                        <a:gd name="connsiteY157-12544" fmla="*/ 2354273 h 3006470"/>
                        <a:gd name="connsiteX158-12545" fmla="*/ 4845437 w 6006665"/>
                        <a:gd name="connsiteY158-12546" fmla="*/ 2370180 h 3006470"/>
                        <a:gd name="connsiteX159-12547" fmla="*/ 4834074 w 6006665"/>
                        <a:gd name="connsiteY159-12548" fmla="*/ 2429264 h 3006470"/>
                        <a:gd name="connsiteX160-12549" fmla="*/ 4779535 w 6006665"/>
                        <a:gd name="connsiteY160-12550" fmla="*/ 2488348 h 3006470"/>
                        <a:gd name="connsiteX161-12551" fmla="*/ 4777225 w 6006665"/>
                        <a:gd name="connsiteY161-12552" fmla="*/ 2477952 h 3006470"/>
                        <a:gd name="connsiteX162-12553" fmla="*/ 4767628 w 6006665"/>
                        <a:gd name="connsiteY162-12554" fmla="*/ 2488348 h 3006470"/>
                        <a:gd name="connsiteX163-12555" fmla="*/ 4758538 w 6006665"/>
                        <a:gd name="connsiteY163-12556" fmla="*/ 2447444 h 3006470"/>
                        <a:gd name="connsiteX164-12557" fmla="*/ 4742631 w 6006665"/>
                        <a:gd name="connsiteY164-12558" fmla="*/ 2361090 h 3006470"/>
                        <a:gd name="connsiteX165-12559" fmla="*/ 4715361 w 6006665"/>
                        <a:gd name="connsiteY165-12560" fmla="*/ 2220198 h 3006470"/>
                        <a:gd name="connsiteX166-12561" fmla="*/ 4735813 w 6006665"/>
                        <a:gd name="connsiteY166-12562" fmla="*/ 2129299 h 3006470"/>
                        <a:gd name="connsiteX167-12563" fmla="*/ 4767628 w 6006665"/>
                        <a:gd name="connsiteY167-12564" fmla="*/ 2086122 h 3006470"/>
                        <a:gd name="connsiteX168-12565" fmla="*/ 4767628 w 6006665"/>
                        <a:gd name="connsiteY168-12566" fmla="*/ 2058853 h 3006470"/>
                        <a:gd name="connsiteX169-12567" fmla="*/ 4826712 w 6006665"/>
                        <a:gd name="connsiteY169-12568" fmla="*/ 2042945 h 3006470"/>
                        <a:gd name="connsiteX170-12569" fmla="*/ 4892613 w 6006665"/>
                        <a:gd name="connsiteY170-12570" fmla="*/ 1952047 h 3006470"/>
                        <a:gd name="connsiteX171-12571" fmla="*/ 4956243 w 6006665"/>
                        <a:gd name="connsiteY171-12572" fmla="*/ 1877056 h 3006470"/>
                        <a:gd name="connsiteX172-12573" fmla="*/ 5022143 w 6006665"/>
                        <a:gd name="connsiteY172-12574" fmla="*/ 1817971 h 3006470"/>
                        <a:gd name="connsiteX173-12575" fmla="*/ 5046694 w 6006665"/>
                        <a:gd name="connsiteY173-12576" fmla="*/ 1710844 h 3006470"/>
                        <a:gd name="connsiteX174-12577" fmla="*/ 5015871 w 6006665"/>
                        <a:gd name="connsiteY174-12578" fmla="*/ 1715711 h 3006470"/>
                        <a:gd name="connsiteX175-12579" fmla="*/ 4995419 w 6006665"/>
                        <a:gd name="connsiteY175-12580" fmla="*/ 1779340 h 3006470"/>
                        <a:gd name="connsiteX176-12581" fmla="*/ 4904521 w 6006665"/>
                        <a:gd name="connsiteY176-12582" fmla="*/ 1865693 h 3006470"/>
                        <a:gd name="connsiteX177-12583" fmla="*/ 4901708 w 6006665"/>
                        <a:gd name="connsiteY177-12584" fmla="*/ 1857053 h 3006470"/>
                        <a:gd name="connsiteX178-12585" fmla="*/ 4892613 w 6006665"/>
                        <a:gd name="connsiteY178-12586" fmla="*/ 1865693 h 3006470"/>
                        <a:gd name="connsiteX179-12587" fmla="*/ 4861835 w 6006665"/>
                        <a:gd name="connsiteY179-12588" fmla="*/ 1771159 h 3006470"/>
                        <a:gd name="connsiteX180-12589" fmla="*/ 4779535 w 6006665"/>
                        <a:gd name="connsiteY180-12590" fmla="*/ 1795247 h 3006470"/>
                        <a:gd name="connsiteX181-12591" fmla="*/ 4684091 w 6006665"/>
                        <a:gd name="connsiteY181-12592" fmla="*/ 1920232 h 3006470"/>
                        <a:gd name="connsiteX182-12593" fmla="*/ 4715906 w 6006665"/>
                        <a:gd name="connsiteY182-12594" fmla="*/ 1967954 h 3006470"/>
                        <a:gd name="connsiteX183-12595" fmla="*/ 4636369 w 6006665"/>
                        <a:gd name="connsiteY183-12596" fmla="*/ 1983861 h 3006470"/>
                        <a:gd name="connsiteX184-12597" fmla="*/ 4577285 w 6006665"/>
                        <a:gd name="connsiteY184-12598" fmla="*/ 1988406 h 3006470"/>
                        <a:gd name="connsiteX185-12599" fmla="*/ 4577373 w 6006665"/>
                        <a:gd name="connsiteY185-12600" fmla="*/ 1987484 h 3006470"/>
                        <a:gd name="connsiteX186-12601" fmla="*/ 4565379 w 6006665"/>
                        <a:gd name="connsiteY186-12602" fmla="*/ 1988406 h 3006470"/>
                        <a:gd name="connsiteX187-12603" fmla="*/ 4569923 w 6006665"/>
                        <a:gd name="connsiteY187-12604" fmla="*/ 1940685 h 3006470"/>
                        <a:gd name="connsiteX188-12605" fmla="*/ 4520081 w 6006665"/>
                        <a:gd name="connsiteY188-12606" fmla="*/ 1931099 h 3006470"/>
                        <a:gd name="connsiteX189-12607" fmla="*/ 4475025 w 6006665"/>
                        <a:gd name="connsiteY189-12608" fmla="*/ 1961137 h 3006470"/>
                        <a:gd name="connsiteX190-12609" fmla="*/ 4464394 w 6006665"/>
                        <a:gd name="connsiteY190-12610" fmla="*/ 1960286 h 3006470"/>
                        <a:gd name="connsiteX191-12611" fmla="*/ 4463118 w 6006665"/>
                        <a:gd name="connsiteY191-12612" fmla="*/ 1961137 h 3006470"/>
                        <a:gd name="connsiteX192-12613" fmla="*/ 4357637 w 6006665"/>
                        <a:gd name="connsiteY192-12614" fmla="*/ 1952698 h 3006470"/>
                        <a:gd name="connsiteX193-12615" fmla="*/ 4243233 w 6006665"/>
                        <a:gd name="connsiteY193-12616" fmla="*/ 1972499 h 3006470"/>
                        <a:gd name="connsiteX194-12617" fmla="*/ 4125065 w 6006665"/>
                        <a:gd name="connsiteY194-12618" fmla="*/ 2106574 h 3006470"/>
                        <a:gd name="connsiteX195-12619" fmla="*/ 3984173 w 6006665"/>
                        <a:gd name="connsiteY195-12620" fmla="*/ 2263374 h 3006470"/>
                        <a:gd name="connsiteX196-12621" fmla="*/ 4038712 w 6006665"/>
                        <a:gd name="connsiteY196-12622" fmla="*/ 2267919 h 3006470"/>
                        <a:gd name="connsiteX197-12623" fmla="*/ 4059164 w 6006665"/>
                        <a:gd name="connsiteY197-12624" fmla="*/ 2311096 h 3006470"/>
                        <a:gd name="connsiteX198-12625" fmla="*/ 4087782 w 6006665"/>
                        <a:gd name="connsiteY198-12626" fmla="*/ 2319513 h 3006470"/>
                        <a:gd name="connsiteX199-12627" fmla="*/ 4106341 w 6006665"/>
                        <a:gd name="connsiteY199-12628" fmla="*/ 2290644 h 3006470"/>
                        <a:gd name="connsiteX200-12629" fmla="*/ 4117411 w 6006665"/>
                        <a:gd name="connsiteY200-12630" fmla="*/ 2291946 h 3006470"/>
                        <a:gd name="connsiteX201-12631" fmla="*/ 4118248 w 6006665"/>
                        <a:gd name="connsiteY201-12632" fmla="*/ 2290644 h 3006470"/>
                        <a:gd name="connsiteX202-12633" fmla="*/ 4156880 w 6006665"/>
                        <a:gd name="connsiteY202-12634" fmla="*/ 2295189 h 3006470"/>
                        <a:gd name="connsiteX203-12635" fmla="*/ 4211419 w 6006665"/>
                        <a:gd name="connsiteY203-12636" fmla="*/ 2365635 h 3006470"/>
                        <a:gd name="connsiteX204-12637" fmla="*/ 4215964 w 6006665"/>
                        <a:gd name="connsiteY204-12638" fmla="*/ 2413357 h 3006470"/>
                        <a:gd name="connsiteX205-12639" fmla="*/ 4184149 w 6006665"/>
                        <a:gd name="connsiteY205-12640" fmla="*/ 2472441 h 3006470"/>
                        <a:gd name="connsiteX206-12641" fmla="*/ 4177332 w 6006665"/>
                        <a:gd name="connsiteY206-12642" fmla="*/ 2542887 h 3006470"/>
                        <a:gd name="connsiteX207-12643" fmla="*/ 4161425 w 6006665"/>
                        <a:gd name="connsiteY207-12644" fmla="*/ 2629241 h 3006470"/>
                        <a:gd name="connsiteX208-12645" fmla="*/ 4109158 w 6006665"/>
                        <a:gd name="connsiteY208-12646" fmla="*/ 2708777 h 3006470"/>
                        <a:gd name="connsiteX209-12647" fmla="*/ 4097796 w 6006665"/>
                        <a:gd name="connsiteY209-12648" fmla="*/ 2747409 h 3006470"/>
                        <a:gd name="connsiteX210-12649" fmla="*/ 4043257 w 6006665"/>
                        <a:gd name="connsiteY210-12650" fmla="*/ 2806493 h 3006470"/>
                        <a:gd name="connsiteX211-12651" fmla="*/ 3995535 w 6006665"/>
                        <a:gd name="connsiteY211-12652" fmla="*/ 2865577 h 3006470"/>
                        <a:gd name="connsiteX212-12653" fmla="*/ 3975083 w 6006665"/>
                        <a:gd name="connsiteY212-12654" fmla="*/ 2897392 h 3006470"/>
                        <a:gd name="connsiteX213-12655" fmla="*/ 3925089 w 6006665"/>
                        <a:gd name="connsiteY213-12656" fmla="*/ 2924661 h 3006470"/>
                        <a:gd name="connsiteX214-12657" fmla="*/ 3913182 w 6006665"/>
                        <a:gd name="connsiteY214-12658" fmla="*/ 2924661 h 3006470"/>
                        <a:gd name="connsiteX215-12659" fmla="*/ 3904637 w 6006665"/>
                        <a:gd name="connsiteY215-12660" fmla="*/ 2924661 h 3006470"/>
                        <a:gd name="connsiteX216-12661" fmla="*/ 3892729 w 6006665"/>
                        <a:gd name="connsiteY216-12662" fmla="*/ 2924661 h 3006470"/>
                        <a:gd name="connsiteX217-12663" fmla="*/ 3871063 w 6006665"/>
                        <a:gd name="connsiteY217-12664" fmla="*/ 2908412 h 3006470"/>
                        <a:gd name="connsiteX218-12665" fmla="*/ 3829645 w 6006665"/>
                        <a:gd name="connsiteY218-12666" fmla="*/ 2936024 h 3006470"/>
                        <a:gd name="connsiteX219-12667" fmla="*/ 3822828 w 6006665"/>
                        <a:gd name="connsiteY219-12668" fmla="*/ 2956476 h 3006470"/>
                        <a:gd name="connsiteX220-12669" fmla="*/ 3818283 w 6006665"/>
                        <a:gd name="connsiteY220-12670" fmla="*/ 2947386 h 3006470"/>
                        <a:gd name="connsiteX221-12671" fmla="*/ 3818283 w 6006665"/>
                        <a:gd name="connsiteY221-12672" fmla="*/ 2935660 h 3006470"/>
                        <a:gd name="connsiteX222-12673" fmla="*/ 3817738 w 6006665"/>
                        <a:gd name="connsiteY222-12674" fmla="*/ 2936024 h 3006470"/>
                        <a:gd name="connsiteX223-12675" fmla="*/ 3810921 w 6006665"/>
                        <a:gd name="connsiteY223-12676" fmla="*/ 2956476 h 3006470"/>
                        <a:gd name="connsiteX224-12677" fmla="*/ 3806376 w 6006665"/>
                        <a:gd name="connsiteY224-12678" fmla="*/ 2947386 h 3006470"/>
                        <a:gd name="connsiteX225-12679" fmla="*/ 3806376 w 6006665"/>
                        <a:gd name="connsiteY225-12680" fmla="*/ 2920116 h 3006470"/>
                        <a:gd name="connsiteX226-12681" fmla="*/ 3818283 w 6006665"/>
                        <a:gd name="connsiteY226-12682" fmla="*/ 2920116 h 3006470"/>
                        <a:gd name="connsiteX227-12683" fmla="*/ 3826828 w 6006665"/>
                        <a:gd name="connsiteY227-12684" fmla="*/ 2920116 h 3006470"/>
                        <a:gd name="connsiteX228-12685" fmla="*/ 3833645 w 6006665"/>
                        <a:gd name="connsiteY228-12686" fmla="*/ 2861032 h 3006470"/>
                        <a:gd name="connsiteX229-12687" fmla="*/ 3822283 w 6006665"/>
                        <a:gd name="connsiteY229-12688" fmla="*/ 2817856 h 3006470"/>
                        <a:gd name="connsiteX230-12689" fmla="*/ 3849553 w 6006665"/>
                        <a:gd name="connsiteY230-12690" fmla="*/ 2795131 h 3006470"/>
                        <a:gd name="connsiteX231-12691" fmla="*/ 3858814 w 6006665"/>
                        <a:gd name="connsiteY231-12692" fmla="*/ 2797336 h 3006470"/>
                        <a:gd name="connsiteX232-12693" fmla="*/ 3861460 w 6006665"/>
                        <a:gd name="connsiteY232-12694" fmla="*/ 2795131 h 3006470"/>
                        <a:gd name="connsiteX233-12695" fmla="*/ 3898487 w 6006665"/>
                        <a:gd name="connsiteY233-12696" fmla="*/ 2803947 h 3006470"/>
                        <a:gd name="connsiteX234-12697" fmla="*/ 3919999 w 6006665"/>
                        <a:gd name="connsiteY234-12698" fmla="*/ 2758772 h 3006470"/>
                        <a:gd name="connsiteX235-12699" fmla="*/ 3935906 w 6006665"/>
                        <a:gd name="connsiteY235-12700" fmla="*/ 2699687 h 3006470"/>
                        <a:gd name="connsiteX236-12701" fmla="*/ 3947269 w 6006665"/>
                        <a:gd name="connsiteY236-12702" fmla="*/ 2676963 h 3006470"/>
                        <a:gd name="connsiteX237-12703" fmla="*/ 3966292 w 6006665"/>
                        <a:gd name="connsiteY237-12704" fmla="*/ 2632575 h 3006470"/>
                        <a:gd name="connsiteX238-12705" fmla="*/ 3915999 w 6006665"/>
                        <a:gd name="connsiteY238-12706" fmla="*/ 2645148 h 3006470"/>
                        <a:gd name="connsiteX239-12707" fmla="*/ 3888729 w 6006665"/>
                        <a:gd name="connsiteY239-12708" fmla="*/ 2667873 h 3006470"/>
                        <a:gd name="connsiteX240-12709" fmla="*/ 3876822 w 6006665"/>
                        <a:gd name="connsiteY240-12710" fmla="*/ 2667873 h 3006470"/>
                        <a:gd name="connsiteX241-12711" fmla="*/ 3829645 w 6006665"/>
                        <a:gd name="connsiteY241-12712" fmla="*/ 2667873 h 3006470"/>
                        <a:gd name="connsiteX242-12713" fmla="*/ 3817738 w 6006665"/>
                        <a:gd name="connsiteY242-12714" fmla="*/ 2667873 h 3006470"/>
                        <a:gd name="connsiteX243-12715" fmla="*/ 3801831 w 6006665"/>
                        <a:gd name="connsiteY243-12716" fmla="*/ 2613334 h 3006470"/>
                        <a:gd name="connsiteX244-12717" fmla="*/ 3758654 w 6006665"/>
                        <a:gd name="connsiteY244-12718" fmla="*/ 2574702 h 3006470"/>
                        <a:gd name="connsiteX245-12719" fmla="*/ 3692753 w 6006665"/>
                        <a:gd name="connsiteY245-12720" fmla="*/ 2558795 h 3006470"/>
                        <a:gd name="connsiteX246-12721" fmla="*/ 3683663 w 6006665"/>
                        <a:gd name="connsiteY246-12722" fmla="*/ 2499711 h 3006470"/>
                        <a:gd name="connsiteX247-12723" fmla="*/ 3672301 w 6006665"/>
                        <a:gd name="connsiteY247-12724" fmla="*/ 2467896 h 3006470"/>
                        <a:gd name="connsiteX248-12725" fmla="*/ 3656393 w 6006665"/>
                        <a:gd name="connsiteY248-12726" fmla="*/ 2440627 h 3006470"/>
                        <a:gd name="connsiteX249-12727" fmla="*/ 3633669 w 6006665"/>
                        <a:gd name="connsiteY249-12728" fmla="*/ 2381542 h 3006470"/>
                        <a:gd name="connsiteX250-12729" fmla="*/ 3601854 w 6006665"/>
                        <a:gd name="connsiteY250-12730" fmla="*/ 2361090 h 3006470"/>
                        <a:gd name="connsiteX251-12731" fmla="*/ 3545995 w 6006665"/>
                        <a:gd name="connsiteY251-12732" fmla="*/ 2339606 h 3006470"/>
                        <a:gd name="connsiteX252-12733" fmla="*/ 3506955 w 6006665"/>
                        <a:gd name="connsiteY252-12734" fmla="*/ 2345183 h 3006470"/>
                        <a:gd name="connsiteX253-12735" fmla="*/ 3463779 w 6006665"/>
                        <a:gd name="connsiteY253-12736" fmla="*/ 2354273 h 3006470"/>
                        <a:gd name="connsiteX254-12737" fmla="*/ 3431964 w 6006665"/>
                        <a:gd name="connsiteY254-12738" fmla="*/ 2381542 h 3006470"/>
                        <a:gd name="connsiteX255-12739" fmla="*/ 3452416 w 6006665"/>
                        <a:gd name="connsiteY255-12740" fmla="*/ 2397450 h 3006470"/>
                        <a:gd name="connsiteX256-12741" fmla="*/ 3452416 w 6006665"/>
                        <a:gd name="connsiteY256-12742" fmla="*/ 2429264 h 3006470"/>
                        <a:gd name="connsiteX257-12743" fmla="*/ 3431964 w 6006665"/>
                        <a:gd name="connsiteY257-12744" fmla="*/ 2451989 h 3006470"/>
                        <a:gd name="connsiteX258-12745" fmla="*/ 3400150 w 6006665"/>
                        <a:gd name="connsiteY258-12746" fmla="*/ 2511073 h 3006470"/>
                        <a:gd name="connsiteX259-12747" fmla="*/ 3400150 w 6006665"/>
                        <a:gd name="connsiteY259-12748" fmla="*/ 2538343 h 3006470"/>
                        <a:gd name="connsiteX260-12749" fmla="*/ 3350155 w 6006665"/>
                        <a:gd name="connsiteY260-12750" fmla="*/ 2570157 h 3006470"/>
                        <a:gd name="connsiteX261-12751" fmla="*/ 3342342 w 6006665"/>
                        <a:gd name="connsiteY261-12752" fmla="*/ 2567553 h 3006470"/>
                        <a:gd name="connsiteX262-12753" fmla="*/ 3338249 w 6006665"/>
                        <a:gd name="connsiteY262-12754" fmla="*/ 2570157 h 3006470"/>
                        <a:gd name="connsiteX263-12755" fmla="*/ 3290527 w 6006665"/>
                        <a:gd name="connsiteY263-12756" fmla="*/ 2554250 h 3006470"/>
                        <a:gd name="connsiteX264-12757" fmla="*/ 3259257 w 6006665"/>
                        <a:gd name="connsiteY264-12758" fmla="*/ 2554250 h 3006470"/>
                        <a:gd name="connsiteX265-12759" fmla="*/ 3247350 w 6006665"/>
                        <a:gd name="connsiteY265-12760" fmla="*/ 2554250 h 3006470"/>
                        <a:gd name="connsiteX266-12761" fmla="*/ 3231443 w 6006665"/>
                        <a:gd name="connsiteY266-12762" fmla="*/ 2538343 h 3006470"/>
                        <a:gd name="connsiteX267-12763" fmla="*/ 3213271 w 6006665"/>
                        <a:gd name="connsiteY267-12764" fmla="*/ 2533799 h 3006470"/>
                        <a:gd name="connsiteX268-12765" fmla="*/ 3168359 w 6006665"/>
                        <a:gd name="connsiteY268-12766" fmla="*/ 2570157 h 3006470"/>
                        <a:gd name="connsiteX269-12767" fmla="*/ 3120637 w 6006665"/>
                        <a:gd name="connsiteY269-12768" fmla="*/ 2581519 h 3006470"/>
                        <a:gd name="connsiteX270-12769" fmla="*/ 3082005 w 6006665"/>
                        <a:gd name="connsiteY270-12770" fmla="*/ 2597427 h 3006470"/>
                        <a:gd name="connsiteX271-12771" fmla="*/ 3074460 w 6006665"/>
                        <a:gd name="connsiteY271-12772" fmla="*/ 2595630 h 3006470"/>
                        <a:gd name="connsiteX272-12773" fmla="*/ 3070098 w 6006665"/>
                        <a:gd name="connsiteY272-12774" fmla="*/ 2597427 h 3006470"/>
                        <a:gd name="connsiteX273-12775" fmla="*/ 3022376 w 6006665"/>
                        <a:gd name="connsiteY273-12776" fmla="*/ 2586064 h 3006470"/>
                        <a:gd name="connsiteX274-12777" fmla="*/ 3000196 w 6006665"/>
                        <a:gd name="connsiteY274-12778" fmla="*/ 2586064 h 3006470"/>
                        <a:gd name="connsiteX275-12779" fmla="*/ 2988289 w 6006665"/>
                        <a:gd name="connsiteY275-12780" fmla="*/ 2586064 h 3006470"/>
                        <a:gd name="connsiteX276-12781" fmla="*/ 2967837 w 6006665"/>
                        <a:gd name="connsiteY276-12782" fmla="*/ 2554250 h 3006470"/>
                        <a:gd name="connsiteX277-12783" fmla="*/ 2929205 w 6006665"/>
                        <a:gd name="connsiteY277-12784" fmla="*/ 2526980 h 3006470"/>
                        <a:gd name="connsiteX278-12785" fmla="*/ 2902153 w 6006665"/>
                        <a:gd name="connsiteY278-12786" fmla="*/ 2523116 h 3006470"/>
                        <a:gd name="connsiteX279-12787" fmla="*/ 2861576 w 6006665"/>
                        <a:gd name="connsiteY279-12788" fmla="*/ 2526980 h 3006470"/>
                        <a:gd name="connsiteX280-12789" fmla="*/ 2822944 w 6006665"/>
                        <a:gd name="connsiteY280-12790" fmla="*/ 2538343 h 3006470"/>
                        <a:gd name="connsiteX281-12791" fmla="*/ 2818139 w 6006665"/>
                        <a:gd name="connsiteY281-12792" fmla="*/ 2536254 h 3006470"/>
                        <a:gd name="connsiteX282-12793" fmla="*/ 2811037 w 6006665"/>
                        <a:gd name="connsiteY282-12794" fmla="*/ 2538343 h 3006470"/>
                        <a:gd name="connsiteX283-12795" fmla="*/ 2758770 w 6006665"/>
                        <a:gd name="connsiteY283-12796" fmla="*/ 2515618 h 3006470"/>
                        <a:gd name="connsiteX284-12797" fmla="*/ 2751953 w 6006665"/>
                        <a:gd name="connsiteY284-12798" fmla="*/ 2472441 h 3006470"/>
                        <a:gd name="connsiteX285-12799" fmla="*/ 2708776 w 6006665"/>
                        <a:gd name="connsiteY285-12800" fmla="*/ 2456534 h 3006470"/>
                        <a:gd name="connsiteX286-12801" fmla="*/ 2676962 w 6006665"/>
                        <a:gd name="connsiteY286-12802" fmla="*/ 2451989 h 3006470"/>
                        <a:gd name="connsiteX287-12803" fmla="*/ 2642534 w 6006665"/>
                        <a:gd name="connsiteY287-12804" fmla="*/ 2430245 h 3006470"/>
                        <a:gd name="connsiteX288-12805" fmla="*/ 2609333 w 6006665"/>
                        <a:gd name="connsiteY288-12806" fmla="*/ 2488348 h 3006470"/>
                        <a:gd name="connsiteX289-12807" fmla="*/ 2625240 w 6006665"/>
                        <a:gd name="connsiteY289-12808" fmla="*/ 2522435 h 3006470"/>
                        <a:gd name="connsiteX290-12809" fmla="*/ 2586608 w 6006665"/>
                        <a:gd name="connsiteY290-12810" fmla="*/ 2558795 h 3006470"/>
                        <a:gd name="connsiteX291-12811" fmla="*/ 2577105 w 6006665"/>
                        <a:gd name="connsiteY291-12812" fmla="*/ 2556532 h 3006470"/>
                        <a:gd name="connsiteX292-12813" fmla="*/ 2574701 w 6006665"/>
                        <a:gd name="connsiteY292-12814" fmla="*/ 2558795 h 3006470"/>
                        <a:gd name="connsiteX293-12815" fmla="*/ 2526979 w 6006665"/>
                        <a:gd name="connsiteY293-12816" fmla="*/ 2547432 h 3006470"/>
                        <a:gd name="connsiteX294-12817" fmla="*/ 2490620 w 6006665"/>
                        <a:gd name="connsiteY294-12818" fmla="*/ 2542887 h 3006470"/>
                        <a:gd name="connsiteX295-12819" fmla="*/ 2463350 w 6006665"/>
                        <a:gd name="connsiteY295-12820" fmla="*/ 2515618 h 3006470"/>
                        <a:gd name="connsiteX296-12821" fmla="*/ 2436625 w 6006665"/>
                        <a:gd name="connsiteY296-12822" fmla="*/ 2515618 h 3006470"/>
                        <a:gd name="connsiteX297-12823" fmla="*/ 2424718 w 6006665"/>
                        <a:gd name="connsiteY297-12824" fmla="*/ 2515618 h 3006470"/>
                        <a:gd name="connsiteX298-12825" fmla="*/ 2398858 w 6006665"/>
                        <a:gd name="connsiteY298-12826" fmla="*/ 2502687 h 3006470"/>
                        <a:gd name="connsiteX299-12827" fmla="*/ 2350272 w 6006665"/>
                        <a:gd name="connsiteY299-12828" fmla="*/ 2526980 h 3006470"/>
                        <a:gd name="connsiteX300-12829" fmla="*/ 2282098 w 6006665"/>
                        <a:gd name="connsiteY300-12830" fmla="*/ 2574702 h 3006470"/>
                        <a:gd name="connsiteX301-12831" fmla="*/ 2238921 w 6006665"/>
                        <a:gd name="connsiteY301-12832" fmla="*/ 2586064 h 3006470"/>
                        <a:gd name="connsiteX302-12833" fmla="*/ 2227559 w 6006665"/>
                        <a:gd name="connsiteY302-12834" fmla="*/ 2590609 h 3006470"/>
                        <a:gd name="connsiteX303-12835" fmla="*/ 2225178 w 6006665"/>
                        <a:gd name="connsiteY303-12836" fmla="*/ 2586799 h 3006470"/>
                        <a:gd name="connsiteX304-12837" fmla="*/ 2215652 w 6006665"/>
                        <a:gd name="connsiteY304-12838" fmla="*/ 2590609 h 3006470"/>
                        <a:gd name="connsiteX305-12839" fmla="*/ 2193596 w 6006665"/>
                        <a:gd name="connsiteY305-12840" fmla="*/ 2555320 h 3006470"/>
                        <a:gd name="connsiteX306-12841" fmla="*/ 2157112 w 6006665"/>
                        <a:gd name="connsiteY306-12842" fmla="*/ 2558795 h 3006470"/>
                        <a:gd name="connsiteX307-12843" fmla="*/ 2156291 w 6006665"/>
                        <a:gd name="connsiteY307-12844" fmla="*/ 2557739 h 3006470"/>
                        <a:gd name="connsiteX308-12845" fmla="*/ 2145205 w 6006665"/>
                        <a:gd name="connsiteY308-12846" fmla="*/ 2558795 h 3006470"/>
                        <a:gd name="connsiteX309-12847" fmla="*/ 2129298 w 6006665"/>
                        <a:gd name="connsiteY309-12848" fmla="*/ 2538343 h 3006470"/>
                        <a:gd name="connsiteX310-12849" fmla="*/ 2102029 w 6006665"/>
                        <a:gd name="connsiteY310-12850" fmla="*/ 2526980 h 3006470"/>
                        <a:gd name="connsiteX311-12851" fmla="*/ 2086121 w 6006665"/>
                        <a:gd name="connsiteY311-12852" fmla="*/ 2495166 h 3006470"/>
                        <a:gd name="connsiteX312-12853" fmla="*/ 2070005 w 6006665"/>
                        <a:gd name="connsiteY312-12854" fmla="*/ 2486212 h 3006470"/>
                        <a:gd name="connsiteX313-12855" fmla="*/ 2027582 w 6006665"/>
                        <a:gd name="connsiteY313-12856" fmla="*/ 2499711 h 3006470"/>
                        <a:gd name="connsiteX314-12857" fmla="*/ 2023845 w 6006665"/>
                        <a:gd name="connsiteY314-12858" fmla="*/ 2497111 h 3006470"/>
                        <a:gd name="connsiteX315-12859" fmla="*/ 2018675 w 6006665"/>
                        <a:gd name="connsiteY315-12860" fmla="*/ 2499711 h 3006470"/>
                        <a:gd name="connsiteX316-12861" fmla="*/ 1971363 w 6006665"/>
                        <a:gd name="connsiteY316-12862" fmla="*/ 2468885 h 3006470"/>
                        <a:gd name="connsiteX317-12863" fmla="*/ 1952591 w 6006665"/>
                        <a:gd name="connsiteY317-12864" fmla="*/ 2495166 h 3006470"/>
                        <a:gd name="connsiteX318-12865" fmla="*/ 1947518 w 6006665"/>
                        <a:gd name="connsiteY318-12866" fmla="*/ 2485599 h 3006470"/>
                        <a:gd name="connsiteX319-12867" fmla="*/ 1940684 w 6006665"/>
                        <a:gd name="connsiteY319-12868" fmla="*/ 2495166 h 3006470"/>
                        <a:gd name="connsiteX320-12869" fmla="*/ 1861147 w 6006665"/>
                        <a:gd name="connsiteY320-12870" fmla="*/ 2345183 h 3006470"/>
                        <a:gd name="connsiteX321-12871" fmla="*/ 1811153 w 6006665"/>
                        <a:gd name="connsiteY321-12872" fmla="*/ 2295189 h 3006470"/>
                        <a:gd name="connsiteX322-12873" fmla="*/ 1813950 w 6006665"/>
                        <a:gd name="connsiteY322-12874" fmla="*/ 2292043 h 3006470"/>
                        <a:gd name="connsiteX323-12875" fmla="*/ 1748069 w 6006665"/>
                        <a:gd name="connsiteY323-12876" fmla="*/ 2333821 h 3006470"/>
                        <a:gd name="connsiteX324-12877" fmla="*/ 1711709 w 6006665"/>
                        <a:gd name="connsiteY324-12878" fmla="*/ 2338366 h 3006470"/>
                        <a:gd name="connsiteX325-12879" fmla="*/ 1711926 w 6006665"/>
                        <a:gd name="connsiteY325-12880" fmla="*/ 2336850 h 3006470"/>
                        <a:gd name="connsiteX326-12881" fmla="*/ 1699803 w 6006665"/>
                        <a:gd name="connsiteY326-12882" fmla="*/ 2338366 h 3006470"/>
                        <a:gd name="connsiteX327-12883" fmla="*/ 1704347 w 6006665"/>
                        <a:gd name="connsiteY327-12884" fmla="*/ 2306551 h 3006470"/>
                        <a:gd name="connsiteX328-12885" fmla="*/ 1662460 w 6006665"/>
                        <a:gd name="connsiteY328-12886" fmla="*/ 2288600 h 3006470"/>
                        <a:gd name="connsiteX329-12887" fmla="*/ 1629901 w 6006665"/>
                        <a:gd name="connsiteY329-12888" fmla="*/ 2302006 h 3006470"/>
                        <a:gd name="connsiteX330-12889" fmla="*/ 1629300 w 6006665"/>
                        <a:gd name="connsiteY330-12890" fmla="*/ 2297351 h 3006470"/>
                        <a:gd name="connsiteX331-12891" fmla="*/ 1617994 w 6006665"/>
                        <a:gd name="connsiteY331-12892" fmla="*/ 2302006 h 3006470"/>
                        <a:gd name="connsiteX332-12893" fmla="*/ 1608904 w 6006665"/>
                        <a:gd name="connsiteY332-12894" fmla="*/ 2231560 h 3006470"/>
                        <a:gd name="connsiteX333-12895" fmla="*/ 1552684 w 6006665"/>
                        <a:gd name="connsiteY333-12896" fmla="*/ 2221867 h 3006470"/>
                        <a:gd name="connsiteX334-12897" fmla="*/ 1518550 w 6006665"/>
                        <a:gd name="connsiteY334-12898" fmla="*/ 2247467 h 3006470"/>
                        <a:gd name="connsiteX335-12899" fmla="*/ 1425379 w 6006665"/>
                        <a:gd name="connsiteY335-12900" fmla="*/ 2267919 h 3006470"/>
                        <a:gd name="connsiteX336-12901" fmla="*/ 1409472 w 6006665"/>
                        <a:gd name="connsiteY336-12902" fmla="*/ 2286099 h 3006470"/>
                        <a:gd name="connsiteX337-12903" fmla="*/ 1270852 w 6006665"/>
                        <a:gd name="connsiteY337-12904" fmla="*/ 2306551 h 3006470"/>
                        <a:gd name="connsiteX338-12905" fmla="*/ 1254945 w 6006665"/>
                        <a:gd name="connsiteY338-12906" fmla="*/ 2327003 h 3006470"/>
                        <a:gd name="connsiteX339-12907" fmla="*/ 1282214 w 6006665"/>
                        <a:gd name="connsiteY339-12908" fmla="*/ 2370180 h 3006470"/>
                        <a:gd name="connsiteX340-12909" fmla="*/ 1243582 w 6006665"/>
                        <a:gd name="connsiteY340-12910" fmla="*/ 2386087 h 3006470"/>
                        <a:gd name="connsiteX341-12911" fmla="*/ 1254945 w 6006665"/>
                        <a:gd name="connsiteY341-12912" fmla="*/ 2404267 h 3006470"/>
                        <a:gd name="connsiteX342-12913" fmla="*/ 1216313 w 6006665"/>
                        <a:gd name="connsiteY342-12914" fmla="*/ 2429264 h 3006470"/>
                        <a:gd name="connsiteX343-12915" fmla="*/ 1275397 w 6006665"/>
                        <a:gd name="connsiteY343-12916" fmla="*/ 2472441 h 3006470"/>
                        <a:gd name="connsiteX344-12917" fmla="*/ 1270852 w 6006665"/>
                        <a:gd name="connsiteY344-12918" fmla="*/ 2499711 h 3006470"/>
                        <a:gd name="connsiteX345-12919" fmla="*/ 1259108 w 6006665"/>
                        <a:gd name="connsiteY345-12920" fmla="*/ 2498732 h 3006470"/>
                        <a:gd name="connsiteX346-12921" fmla="*/ 1258945 w 6006665"/>
                        <a:gd name="connsiteY346-12922" fmla="*/ 2499711 h 3006470"/>
                        <a:gd name="connsiteX347-12923" fmla="*/ 1215644 w 6006665"/>
                        <a:gd name="connsiteY347-12924" fmla="*/ 2496102 h 3006470"/>
                        <a:gd name="connsiteX348-12925" fmla="*/ 1204950 w 6006665"/>
                        <a:gd name="connsiteY348-12926" fmla="*/ 2511073 h 3006470"/>
                        <a:gd name="connsiteX349-12927" fmla="*/ 1196495 w 6006665"/>
                        <a:gd name="connsiteY349-12928" fmla="*/ 2506241 h 3006470"/>
                        <a:gd name="connsiteX350-12929" fmla="*/ 1193043 w 6006665"/>
                        <a:gd name="connsiteY350-12930" fmla="*/ 2511073 h 3006470"/>
                        <a:gd name="connsiteX351-12931" fmla="*/ 1145322 w 6006665"/>
                        <a:gd name="connsiteY351-12932" fmla="*/ 2483803 h 3006470"/>
                        <a:gd name="connsiteX352-12933" fmla="*/ 1098145 w 6006665"/>
                        <a:gd name="connsiteY352-12934" fmla="*/ 2483803 h 3006470"/>
                        <a:gd name="connsiteX353-12935" fmla="*/ 1061785 w 6006665"/>
                        <a:gd name="connsiteY353-12936" fmla="*/ 2511073 h 3006470"/>
                        <a:gd name="connsiteX354-12937" fmla="*/ 1055322 w 6006665"/>
                        <a:gd name="connsiteY354-12938" fmla="*/ 2506990 h 3006470"/>
                        <a:gd name="connsiteX355-12939" fmla="*/ 1049878 w 6006665"/>
                        <a:gd name="connsiteY355-12940" fmla="*/ 2511073 h 3006470"/>
                        <a:gd name="connsiteX356-12941" fmla="*/ 1006701 w 6006665"/>
                        <a:gd name="connsiteY356-12942" fmla="*/ 2483803 h 3006470"/>
                        <a:gd name="connsiteX357-12943" fmla="*/ 924893 w 6006665"/>
                        <a:gd name="connsiteY357-12944" fmla="*/ 2447444 h 3006470"/>
                        <a:gd name="connsiteX358-12945" fmla="*/ 877716 w 6006665"/>
                        <a:gd name="connsiteY358-12946" fmla="*/ 2447444 h 3006470"/>
                        <a:gd name="connsiteX359-12947" fmla="*/ 802724 w 6006665"/>
                        <a:gd name="connsiteY359-12948" fmla="*/ 2511073 h 3006470"/>
                        <a:gd name="connsiteX360-12949" fmla="*/ 798179 w 6006665"/>
                        <a:gd name="connsiteY360-12950" fmla="*/ 2554250 h 3006470"/>
                        <a:gd name="connsiteX361-12951" fmla="*/ 787406 w 6006665"/>
                        <a:gd name="connsiteY361-12952" fmla="*/ 2543477 h 3006470"/>
                        <a:gd name="connsiteX362-12953" fmla="*/ 786272 w 6006665"/>
                        <a:gd name="connsiteY362-12954" fmla="*/ 2554250 h 3006470"/>
                        <a:gd name="connsiteX363-12955" fmla="*/ 756063 w 6006665"/>
                        <a:gd name="connsiteY363-12956" fmla="*/ 2524040 h 3006470"/>
                        <a:gd name="connsiteX364-12957" fmla="*/ 732278 w 6006665"/>
                        <a:gd name="connsiteY364-12958" fmla="*/ 2581519 h 3006470"/>
                        <a:gd name="connsiteX365-12959" fmla="*/ 743640 w 6006665"/>
                        <a:gd name="connsiteY365-12960" fmla="*/ 2590609 h 3006470"/>
                        <a:gd name="connsiteX366-12961" fmla="*/ 723188 w 6006665"/>
                        <a:gd name="connsiteY366-12962" fmla="*/ 2633786 h 3006470"/>
                        <a:gd name="connsiteX367-12963" fmla="*/ 747026 w 6006665"/>
                        <a:gd name="connsiteY367-12964" fmla="*/ 2670627 h 3006470"/>
                        <a:gd name="connsiteX368-12965" fmla="*/ 763548 w 6006665"/>
                        <a:gd name="connsiteY368-12966" fmla="*/ 2667873 h 3006470"/>
                        <a:gd name="connsiteX369-12967" fmla="*/ 764871 w 6006665"/>
                        <a:gd name="connsiteY369-12968" fmla="*/ 2669637 h 3006470"/>
                        <a:gd name="connsiteX370-12969" fmla="*/ 775455 w 6006665"/>
                        <a:gd name="connsiteY370-12970" fmla="*/ 2667873 h 3006470"/>
                        <a:gd name="connsiteX371-12971" fmla="*/ 802724 w 6006665"/>
                        <a:gd name="connsiteY371-12972" fmla="*/ 2704232 h 3006470"/>
                        <a:gd name="connsiteX372-12973" fmla="*/ 798179 w 6006665"/>
                        <a:gd name="connsiteY372-12974" fmla="*/ 2731502 h 3006470"/>
                        <a:gd name="connsiteX373-12975" fmla="*/ 818632 w 6006665"/>
                        <a:gd name="connsiteY373-12976" fmla="*/ 2742864 h 3006470"/>
                        <a:gd name="connsiteX374-12977" fmla="*/ 802724 w 6006665"/>
                        <a:gd name="connsiteY374-12978" fmla="*/ 2774679 h 3006470"/>
                        <a:gd name="connsiteX375-12979" fmla="*/ 766365 w 6006665"/>
                        <a:gd name="connsiteY375-12980" fmla="*/ 2779224 h 3006470"/>
                        <a:gd name="connsiteX376-12981" fmla="*/ 727733 w 6006665"/>
                        <a:gd name="connsiteY376-12982" fmla="*/ 2838308 h 3006470"/>
                        <a:gd name="connsiteX377-12983" fmla="*/ 759548 w 6006665"/>
                        <a:gd name="connsiteY377-12984" fmla="*/ 2881485 h 3006470"/>
                        <a:gd name="connsiteX378-12985" fmla="*/ 759548 w 6006665"/>
                        <a:gd name="connsiteY378-12986" fmla="*/ 2920116 h 3006470"/>
                        <a:gd name="connsiteX379-12987" fmla="*/ 798179 w 6006665"/>
                        <a:gd name="connsiteY379-12988" fmla="*/ 2979201 h 3006470"/>
                        <a:gd name="connsiteX380-12989" fmla="*/ 775455 w 6006665"/>
                        <a:gd name="connsiteY380-12990" fmla="*/ 2995108 h 3006470"/>
                        <a:gd name="connsiteX381-12991" fmla="*/ 770910 w 6006665"/>
                        <a:gd name="connsiteY381-12992" fmla="*/ 3006470 h 3006470"/>
                        <a:gd name="connsiteX382-12993" fmla="*/ 759003 w 6006665"/>
                        <a:gd name="connsiteY382-12994" fmla="*/ 3006470 h 3006470"/>
                        <a:gd name="connsiteX383-12995" fmla="*/ 755003 w 6006665"/>
                        <a:gd name="connsiteY383-12996" fmla="*/ 3006470 h 3006470"/>
                        <a:gd name="connsiteX384-12997" fmla="*/ 743096 w 6006665"/>
                        <a:gd name="connsiteY384-12998" fmla="*/ 3006470 h 3006470"/>
                        <a:gd name="connsiteX385-12999" fmla="*/ 715826 w 6006665"/>
                        <a:gd name="connsiteY385-13000" fmla="*/ 2972383 h 3006470"/>
                        <a:gd name="connsiteX386-13001" fmla="*/ 704464 w 6006665"/>
                        <a:gd name="connsiteY386-13002" fmla="*/ 2972383 h 3006470"/>
                        <a:gd name="connsiteX387-13003" fmla="*/ 684012 w 6006665"/>
                        <a:gd name="connsiteY387-13004" fmla="*/ 2963293 h 3006470"/>
                        <a:gd name="connsiteX388-13005" fmla="*/ 672649 w 6006665"/>
                        <a:gd name="connsiteY388-13006" fmla="*/ 2940569 h 3006470"/>
                        <a:gd name="connsiteX389-13007" fmla="*/ 645222 w 6006665"/>
                        <a:gd name="connsiteY389-13008" fmla="*/ 2932732 h 3006470"/>
                        <a:gd name="connsiteX390-13009" fmla="*/ 625472 w 6006665"/>
                        <a:gd name="connsiteY390-13010" fmla="*/ 2936024 h 3006470"/>
                        <a:gd name="connsiteX391-13011" fmla="*/ 623771 w 6006665"/>
                        <a:gd name="connsiteY391-13012" fmla="*/ 2934323 h 3006470"/>
                        <a:gd name="connsiteX392-13013" fmla="*/ 613565 w 6006665"/>
                        <a:gd name="connsiteY392-13014" fmla="*/ 2936024 h 3006470"/>
                        <a:gd name="connsiteX393-13015" fmla="*/ 609020 w 6006665"/>
                        <a:gd name="connsiteY393-13016" fmla="*/ 2931479 h 3006470"/>
                        <a:gd name="connsiteX394-13017" fmla="*/ 559026 w 6006665"/>
                        <a:gd name="connsiteY394-13018" fmla="*/ 2904209 h 3006470"/>
                        <a:gd name="connsiteX395-13019" fmla="*/ 506760 w 6006665"/>
                        <a:gd name="connsiteY395-13020" fmla="*/ 2897392 h 3006470"/>
                        <a:gd name="connsiteX396-13021" fmla="*/ 483280 w 6006665"/>
                        <a:gd name="connsiteY396-13022" fmla="*/ 2890683 h 3006470"/>
                        <a:gd name="connsiteX397-13023" fmla="*/ 480035 w 6006665"/>
                        <a:gd name="connsiteY397-13024" fmla="*/ 2892847 h 3006470"/>
                        <a:gd name="connsiteX398-13025" fmla="*/ 475042 w 6006665"/>
                        <a:gd name="connsiteY398-13026" fmla="*/ 2888329 h 3006470"/>
                        <a:gd name="connsiteX399-13027" fmla="*/ 474945 w 6006665"/>
                        <a:gd name="connsiteY399-13028" fmla="*/ 2888302 h 3006470"/>
                        <a:gd name="connsiteX400-13029" fmla="*/ 468128 w 6006665"/>
                        <a:gd name="connsiteY400-13030" fmla="*/ 2892847 h 3006470"/>
                        <a:gd name="connsiteX401-13031" fmla="*/ 420406 w 6006665"/>
                        <a:gd name="connsiteY401-13032" fmla="*/ 2849670 h 3006470"/>
                        <a:gd name="connsiteX402-13033" fmla="*/ 381774 w 6006665"/>
                        <a:gd name="connsiteY402-13034" fmla="*/ 2833763 h 3006470"/>
                        <a:gd name="connsiteX403-13035" fmla="*/ 349960 w 6006665"/>
                        <a:gd name="connsiteY403-13036" fmla="*/ 2801948 h 3006470"/>
                        <a:gd name="connsiteX404-13037" fmla="*/ 377229 w 6006665"/>
                        <a:gd name="connsiteY404-13038" fmla="*/ 2795131 h 3006470"/>
                        <a:gd name="connsiteX405-13039" fmla="*/ 404499 w 6006665"/>
                        <a:gd name="connsiteY405-13040" fmla="*/ 2747409 h 3006470"/>
                        <a:gd name="connsiteX406-13041" fmla="*/ 388591 w 6006665"/>
                        <a:gd name="connsiteY406-13042" fmla="*/ 2731502 h 3006470"/>
                        <a:gd name="connsiteX407-13043" fmla="*/ 440858 w 6006665"/>
                        <a:gd name="connsiteY407-13044" fmla="*/ 2704232 h 3006470"/>
                        <a:gd name="connsiteX408-13045" fmla="*/ 440858 w 6006665"/>
                        <a:gd name="connsiteY408-13046" fmla="*/ 2701176 h 3006470"/>
                        <a:gd name="connsiteX409-13047" fmla="*/ 416406 w 6006665"/>
                        <a:gd name="connsiteY409-13048" fmla="*/ 2704232 h 3006470"/>
                        <a:gd name="connsiteX410-13049" fmla="*/ 416406 w 6006665"/>
                        <a:gd name="connsiteY410-13050" fmla="*/ 2702744 h 3006470"/>
                        <a:gd name="connsiteX411-13051" fmla="*/ 404499 w 6006665"/>
                        <a:gd name="connsiteY411-13052" fmla="*/ 2704232 h 3006470"/>
                        <a:gd name="connsiteX412-13053" fmla="*/ 404499 w 6006665"/>
                        <a:gd name="connsiteY412-13054" fmla="*/ 2683780 h 3006470"/>
                        <a:gd name="connsiteX413-13055" fmla="*/ 424951 w 6006665"/>
                        <a:gd name="connsiteY413-13056" fmla="*/ 2667873 h 3006470"/>
                        <a:gd name="connsiteX414-13057" fmla="*/ 463583 w 6006665"/>
                        <a:gd name="connsiteY414-13058" fmla="*/ 2661056 h 3006470"/>
                        <a:gd name="connsiteX415-13059" fmla="*/ 468128 w 6006665"/>
                        <a:gd name="connsiteY415-13060" fmla="*/ 2645148 h 3006470"/>
                        <a:gd name="connsiteX416-13061" fmla="*/ 456765 w 6006665"/>
                        <a:gd name="connsiteY416-13062" fmla="*/ 2613334 h 3006470"/>
                        <a:gd name="connsiteX417-13063" fmla="*/ 474945 w 6006665"/>
                        <a:gd name="connsiteY417-13064" fmla="*/ 2586064 h 3006470"/>
                        <a:gd name="connsiteX418-13065" fmla="*/ 474945 w 6006665"/>
                        <a:gd name="connsiteY418-13066" fmla="*/ 2565612 h 3006470"/>
                        <a:gd name="connsiteX419-13067" fmla="*/ 420406 w 6006665"/>
                        <a:gd name="connsiteY419-13068" fmla="*/ 2547432 h 3006470"/>
                        <a:gd name="connsiteX420-13069" fmla="*/ 409588 w 6006665"/>
                        <a:gd name="connsiteY420-13070" fmla="*/ 2547432 h 3006470"/>
                        <a:gd name="connsiteX421-13071" fmla="*/ 397681 w 6006665"/>
                        <a:gd name="connsiteY421-13072" fmla="*/ 2547432 h 3006470"/>
                        <a:gd name="connsiteX422-13073" fmla="*/ 379485 w 6006665"/>
                        <a:gd name="connsiteY422-13074" fmla="*/ 2525193 h 3006470"/>
                        <a:gd name="connsiteX423-13075" fmla="*/ 357322 w 6006665"/>
                        <a:gd name="connsiteY423-13076" fmla="*/ 2531525 h 3006470"/>
                        <a:gd name="connsiteX424-13077" fmla="*/ 352842 w 6006665"/>
                        <a:gd name="connsiteY424-13078" fmla="*/ 2529403 h 3006470"/>
                        <a:gd name="connsiteX425-13079" fmla="*/ 345415 w 6006665"/>
                        <a:gd name="connsiteY425-13080" fmla="*/ 2531525 h 3006470"/>
                        <a:gd name="connsiteX426-13081" fmla="*/ 302238 w 6006665"/>
                        <a:gd name="connsiteY426-13082" fmla="*/ 2511073 h 3006470"/>
                        <a:gd name="connsiteX427-13083" fmla="*/ 302238 w 6006665"/>
                        <a:gd name="connsiteY427-13084" fmla="*/ 2499711 h 3006470"/>
                        <a:gd name="connsiteX428-13085" fmla="*/ 286331 w 6006665"/>
                        <a:gd name="connsiteY428-13086" fmla="*/ 2472441 h 3006470"/>
                        <a:gd name="connsiteX429-13087" fmla="*/ 270968 w 6006665"/>
                        <a:gd name="connsiteY429-13088" fmla="*/ 2472441 h 3006470"/>
                        <a:gd name="connsiteX430-13089" fmla="*/ 259061 w 6006665"/>
                        <a:gd name="connsiteY430-13090" fmla="*/ 2472441 h 3006470"/>
                        <a:gd name="connsiteX431-13091" fmla="*/ 254516 w 6006665"/>
                        <a:gd name="connsiteY431-13092" fmla="*/ 2456534 h 3006470"/>
                        <a:gd name="connsiteX432-13093" fmla="*/ 263606 w 6006665"/>
                        <a:gd name="connsiteY432-13094" fmla="*/ 2440627 h 3006470"/>
                        <a:gd name="connsiteX433-13095" fmla="*/ 243991 w 6006665"/>
                        <a:gd name="connsiteY433-13096" fmla="*/ 2410114 h 3006470"/>
                        <a:gd name="connsiteX434-13097" fmla="*/ 216429 w 6006665"/>
                        <a:gd name="connsiteY434-13098" fmla="*/ 2413357 h 3006470"/>
                        <a:gd name="connsiteX435-13099" fmla="*/ 212956 w 6006665"/>
                        <a:gd name="connsiteY435-13100" fmla="*/ 2412365 h 3006470"/>
                        <a:gd name="connsiteX436-13101" fmla="*/ 204522 w 6006665"/>
                        <a:gd name="connsiteY436-13102" fmla="*/ 2413357 h 3006470"/>
                        <a:gd name="connsiteX437-13103" fmla="*/ 199623 w 6006665"/>
                        <a:gd name="connsiteY437-13104" fmla="*/ 2411957 h 3006470"/>
                        <a:gd name="connsiteX438-13105" fmla="*/ 195977 w 6006665"/>
                        <a:gd name="connsiteY438-13106" fmla="*/ 2424719 h 3006470"/>
                        <a:gd name="connsiteX439-13107" fmla="*/ 184968 w 6006665"/>
                        <a:gd name="connsiteY439-13108" fmla="*/ 2421574 h 3006470"/>
                        <a:gd name="connsiteX440-13109" fmla="*/ 184070 w 6006665"/>
                        <a:gd name="connsiteY440-13110" fmla="*/ 2424719 h 3006470"/>
                        <a:gd name="connsiteX441-13111" fmla="*/ 168163 w 6006665"/>
                        <a:gd name="connsiteY441-13112" fmla="*/ 2420184 h 3006470"/>
                        <a:gd name="connsiteX442-13113" fmla="*/ 156800 w 6006665"/>
                        <a:gd name="connsiteY442-13114" fmla="*/ 2381542 h 3006470"/>
                        <a:gd name="connsiteX443-13115" fmla="*/ 152255 w 6006665"/>
                        <a:gd name="connsiteY443-13116" fmla="*/ 2365635 h 3006470"/>
                        <a:gd name="connsiteX444-13117" fmla="*/ 156800 w 6006665"/>
                        <a:gd name="connsiteY444-13118" fmla="*/ 2361090 h 3006470"/>
                        <a:gd name="connsiteX445-13119" fmla="*/ 168707 w 6006665"/>
                        <a:gd name="connsiteY445-13120" fmla="*/ 2361090 h 3006470"/>
                        <a:gd name="connsiteX446-13121" fmla="*/ 188615 w 6006665"/>
                        <a:gd name="connsiteY446-13122" fmla="*/ 2361090 h 3006470"/>
                        <a:gd name="connsiteX447-13123" fmla="*/ 199977 w 6006665"/>
                        <a:gd name="connsiteY447-13124" fmla="*/ 2349728 h 3006470"/>
                        <a:gd name="connsiteX448-13125" fmla="*/ 188615 w 6006665"/>
                        <a:gd name="connsiteY448-13126" fmla="*/ 2327003 h 3006470"/>
                        <a:gd name="connsiteX449-13127" fmla="*/ 168163 w 6006665"/>
                        <a:gd name="connsiteY449-13128" fmla="*/ 2317914 h 3006470"/>
                        <a:gd name="connsiteX450-13129" fmla="*/ 168163 w 6006665"/>
                        <a:gd name="connsiteY450-13130" fmla="*/ 2311096 h 3006470"/>
                        <a:gd name="connsiteX451-13131" fmla="*/ 152255 w 6006665"/>
                        <a:gd name="connsiteY451-13132" fmla="*/ 2295189 h 3006470"/>
                        <a:gd name="connsiteX452-13133" fmla="*/ 129531 w 6006665"/>
                        <a:gd name="connsiteY452-13134" fmla="*/ 2258829 h 3006470"/>
                        <a:gd name="connsiteX453-13135" fmla="*/ 140893 w 6006665"/>
                        <a:gd name="connsiteY453-13136" fmla="*/ 2236105 h 3006470"/>
                        <a:gd name="connsiteX454-13137" fmla="*/ 136348 w 6006665"/>
                        <a:gd name="connsiteY454-13138" fmla="*/ 2208835 h 3006470"/>
                        <a:gd name="connsiteX455-13139" fmla="*/ 103789 w 6006665"/>
                        <a:gd name="connsiteY455-13140" fmla="*/ 2195428 h 3006470"/>
                        <a:gd name="connsiteX456-13141" fmla="*/ 93716 w 6006665"/>
                        <a:gd name="connsiteY456-13142" fmla="*/ 2199745 h 3006470"/>
                        <a:gd name="connsiteX457-13143" fmla="*/ 91868 w 6006665"/>
                        <a:gd name="connsiteY457-13144" fmla="*/ 2195434 h 3006470"/>
                        <a:gd name="connsiteX458-13145" fmla="*/ 81809 w 6006665"/>
                        <a:gd name="connsiteY458-13146" fmla="*/ 2199745 h 3006470"/>
                        <a:gd name="connsiteX459-13147" fmla="*/ 74992 w 6006665"/>
                        <a:gd name="connsiteY459-13148" fmla="*/ 2183838 h 3006470"/>
                        <a:gd name="connsiteX460-13149" fmla="*/ 34087 w 6006665"/>
                        <a:gd name="connsiteY460-13150" fmla="*/ 2172476 h 3006470"/>
                        <a:gd name="connsiteX461-13151" fmla="*/ 22725 w 6006665"/>
                        <a:gd name="connsiteY461-13152" fmla="*/ 2129299 h 3006470"/>
                        <a:gd name="connsiteX462-13153" fmla="*/ 22725 w 6006665"/>
                        <a:gd name="connsiteY462-13154" fmla="*/ 2097484 h 3006470"/>
                        <a:gd name="connsiteX463-13155" fmla="*/ 0 w 6006665"/>
                        <a:gd name="connsiteY463-13156" fmla="*/ 2081577 h 3006470"/>
                        <a:gd name="connsiteX464-13157" fmla="*/ 15907 w 6006665"/>
                        <a:gd name="connsiteY464-13158" fmla="*/ 2058853 h 3006470"/>
                        <a:gd name="connsiteX465-13159" fmla="*/ 6818 w 6006665"/>
                        <a:gd name="connsiteY465-13160" fmla="*/ 1995224 h 3006470"/>
                        <a:gd name="connsiteX466-13161" fmla="*/ 34087 w 6006665"/>
                        <a:gd name="connsiteY466-13162" fmla="*/ 1952047 h 3006470"/>
                        <a:gd name="connsiteX467-13163" fmla="*/ 27270 w 6006665"/>
                        <a:gd name="connsiteY467-13164" fmla="*/ 1940685 h 3006470"/>
                        <a:gd name="connsiteX468-13165" fmla="*/ 70447 w 6006665"/>
                        <a:gd name="connsiteY468-13166" fmla="*/ 1902053 h 3006470"/>
                        <a:gd name="connsiteX469-13167" fmla="*/ 27270 w 6006665"/>
                        <a:gd name="connsiteY469-13168" fmla="*/ 1865693 h 3006470"/>
                        <a:gd name="connsiteX470-13169" fmla="*/ 109078 w 6006665"/>
                        <a:gd name="connsiteY470-13170" fmla="*/ 1767977 h 3006470"/>
                        <a:gd name="connsiteX471-13171" fmla="*/ 145438 w 6006665"/>
                        <a:gd name="connsiteY471-13172" fmla="*/ 1724800 h 3006470"/>
                        <a:gd name="connsiteX472-13173" fmla="*/ 156800 w 6006665"/>
                        <a:gd name="connsiteY472-13174" fmla="*/ 1681624 h 3006470"/>
                        <a:gd name="connsiteX473-13175" fmla="*/ 102261 w 6006665"/>
                        <a:gd name="connsiteY473-13176" fmla="*/ 1629357 h 3006470"/>
                        <a:gd name="connsiteX474-13177" fmla="*/ 118168 w 6006665"/>
                        <a:gd name="connsiteY474-13178" fmla="*/ 1574818 h 3006470"/>
                        <a:gd name="connsiteX475-13179" fmla="*/ 86354 w 6006665"/>
                        <a:gd name="connsiteY475-13180" fmla="*/ 1511189 h 3006470"/>
                        <a:gd name="connsiteX476-13181" fmla="*/ 109078 w 6006665"/>
                        <a:gd name="connsiteY476-13182" fmla="*/ 1436197 h 3006470"/>
                        <a:gd name="connsiteX477-13183" fmla="*/ 70447 w 6006665"/>
                        <a:gd name="connsiteY477-13184" fmla="*/ 1333936 h 3006470"/>
                        <a:gd name="connsiteX478-13185" fmla="*/ 102261 w 6006665"/>
                        <a:gd name="connsiteY478-13186" fmla="*/ 1263490 h 3006470"/>
                        <a:gd name="connsiteX479-13187" fmla="*/ 43177 w 6006665"/>
                        <a:gd name="connsiteY479-13188" fmla="*/ 1197589 h 3006470"/>
                        <a:gd name="connsiteX480-13189" fmla="*/ 49994 w 6006665"/>
                        <a:gd name="connsiteY480-13190" fmla="*/ 1122597 h 3006470"/>
                        <a:gd name="connsiteX481-13191" fmla="*/ 81809 w 6006665"/>
                        <a:gd name="connsiteY481-13192" fmla="*/ 1118052 h 3006470"/>
                        <a:gd name="connsiteX482-13193" fmla="*/ 145438 w 6006665"/>
                        <a:gd name="connsiteY482-13194" fmla="*/ 1074876 h 3006470"/>
                        <a:gd name="connsiteX483-13195" fmla="*/ 184070 w 6006665"/>
                        <a:gd name="connsiteY483-13196" fmla="*/ 1036244 h 3006470"/>
                        <a:gd name="connsiteX484-13197" fmla="*/ 189699 w 6006665"/>
                        <a:gd name="connsiteY484-13198" fmla="*/ 1042522 h 3006470"/>
                        <a:gd name="connsiteX485-13199" fmla="*/ 195977 w 6006665"/>
                        <a:gd name="connsiteY485-13200" fmla="*/ 1036244 h 3006470"/>
                        <a:gd name="connsiteX486-13201" fmla="*/ 255061 w 6006665"/>
                        <a:gd name="connsiteY486-13202" fmla="*/ 1102145 h 3006470"/>
                        <a:gd name="connsiteX487-13203" fmla="*/ 350504 w 6006665"/>
                        <a:gd name="connsiteY487-13204" fmla="*/ 1122597 h 3006470"/>
                        <a:gd name="connsiteX488-13205" fmla="*/ 491397 w 6006665"/>
                        <a:gd name="connsiteY488-13206" fmla="*/ 1236221 h 3006470"/>
                        <a:gd name="connsiteX489-13207" fmla="*/ 523211 w 6006665"/>
                        <a:gd name="connsiteY489-13208" fmla="*/ 1283942 h 3006470"/>
                        <a:gd name="connsiteX490-13209" fmla="*/ 523211 w 6006665"/>
                        <a:gd name="connsiteY490-13210" fmla="*/ 1343026 h 3006470"/>
                        <a:gd name="connsiteX491-13211" fmla="*/ 486852 w 6006665"/>
                        <a:gd name="connsiteY491-13212" fmla="*/ 1397565 h 3006470"/>
                        <a:gd name="connsiteX492-13213" fmla="*/ 420951 w 6006665"/>
                        <a:gd name="connsiteY492-13214" fmla="*/ 1418018 h 3006470"/>
                        <a:gd name="connsiteX493-13215" fmla="*/ 415909 w 6006665"/>
                        <a:gd name="connsiteY493-13216" fmla="*/ 1415887 h 3006470"/>
                        <a:gd name="connsiteX494-13217" fmla="*/ 409044 w 6006665"/>
                        <a:gd name="connsiteY494-13218" fmla="*/ 1418018 h 3006470"/>
                        <a:gd name="connsiteX495-13219" fmla="*/ 252950 w 6006665"/>
                        <a:gd name="connsiteY495-13220" fmla="*/ 1352062 h 3006470"/>
                        <a:gd name="connsiteX496-13221" fmla="*/ 232336 w 6006665"/>
                        <a:gd name="connsiteY496-13222" fmla="*/ 1358934 h 3006470"/>
                        <a:gd name="connsiteX497-13223" fmla="*/ 291420 w 6006665"/>
                        <a:gd name="connsiteY497-13224" fmla="*/ 1429380 h 3006470"/>
                        <a:gd name="connsiteX498-13225" fmla="*/ 291420 w 6006665"/>
                        <a:gd name="connsiteY498-13226" fmla="*/ 1468012 h 3006470"/>
                        <a:gd name="connsiteX499-13227" fmla="*/ 298238 w 6006665"/>
                        <a:gd name="connsiteY499-13228" fmla="*/ 1554366 h 3006470"/>
                        <a:gd name="connsiteX500-13229" fmla="*/ 345959 w 6006665"/>
                        <a:gd name="connsiteY500-13230" fmla="*/ 1586180 h 3006470"/>
                        <a:gd name="connsiteX501-13231" fmla="*/ 362087 w 6006665"/>
                        <a:gd name="connsiteY501-13232" fmla="*/ 1595588 h 3006470"/>
                        <a:gd name="connsiteX502-13233" fmla="*/ 365867 w 6006665"/>
                        <a:gd name="connsiteY502-13234" fmla="*/ 1563455 h 3006470"/>
                        <a:gd name="connsiteX503-13235" fmla="*/ 345415 w 6006665"/>
                        <a:gd name="connsiteY503-13236" fmla="*/ 1527096 h 3006470"/>
                        <a:gd name="connsiteX504-13237" fmla="*/ 365867 w 6006665"/>
                        <a:gd name="connsiteY504-13238" fmla="*/ 1495281 h 3006470"/>
                        <a:gd name="connsiteX505-13239" fmla="*/ 374560 w 6006665"/>
                        <a:gd name="connsiteY505-13240" fmla="*/ 1500280 h 3006470"/>
                        <a:gd name="connsiteX506-13241" fmla="*/ 377774 w 6006665"/>
                        <a:gd name="connsiteY506-13242" fmla="*/ 1495281 h 3006470"/>
                        <a:gd name="connsiteX507-13243" fmla="*/ 461933 w 6006665"/>
                        <a:gd name="connsiteY507-13244" fmla="*/ 1543673 h 3006470"/>
                        <a:gd name="connsiteX508-13245" fmla="*/ 484035 w 6006665"/>
                        <a:gd name="connsiteY508-13246" fmla="*/ 1527096 h 3006470"/>
                        <a:gd name="connsiteX509-13247" fmla="*/ 463583 w 6006665"/>
                        <a:gd name="connsiteY509-13248" fmla="*/ 1461194 h 3006470"/>
                        <a:gd name="connsiteX510-13249" fmla="*/ 549936 w 6006665"/>
                        <a:gd name="connsiteY510-13250" fmla="*/ 1374841 h 3006470"/>
                        <a:gd name="connsiteX511-13251" fmla="*/ 559742 w 6006665"/>
                        <a:gd name="connsiteY511-13252" fmla="*/ 1376942 h 3006470"/>
                        <a:gd name="connsiteX512-13253" fmla="*/ 561843 w 6006665"/>
                        <a:gd name="connsiteY512-13254" fmla="*/ 1374841 h 3006470"/>
                        <a:gd name="connsiteX513-13255" fmla="*/ 593658 w 6006665"/>
                        <a:gd name="connsiteY513-13256" fmla="*/ 1381658 h 3006470"/>
                        <a:gd name="connsiteX514-13257" fmla="*/ 620945 w 6006665"/>
                        <a:gd name="connsiteY514-13258" fmla="*/ 1405535 h 3006470"/>
                        <a:gd name="connsiteX515-13259" fmla="*/ 640835 w 6006665"/>
                        <a:gd name="connsiteY515-13260" fmla="*/ 1349844 h 3006470"/>
                        <a:gd name="connsiteX516-13261" fmla="*/ 609020 w 6006665"/>
                        <a:gd name="connsiteY516-13262" fmla="*/ 1295305 h 3006470"/>
                        <a:gd name="connsiteX517-13263" fmla="*/ 624928 w 6006665"/>
                        <a:gd name="connsiteY517-13264" fmla="*/ 1236221 h 3006470"/>
                        <a:gd name="connsiteX518-13265" fmla="*/ 597658 w 6006665"/>
                        <a:gd name="connsiteY518-13266" fmla="*/ 1177136 h 3006470"/>
                        <a:gd name="connsiteX519-13267" fmla="*/ 611562 w 6006665"/>
                        <a:gd name="connsiteY519-13268" fmla="*/ 1181462 h 3006470"/>
                        <a:gd name="connsiteX520-13269" fmla="*/ 609565 w 6006665"/>
                        <a:gd name="connsiteY520-13270" fmla="*/ 1177136 h 3006470"/>
                        <a:gd name="connsiteX521-13271" fmla="*/ 711826 w 6006665"/>
                        <a:gd name="connsiteY521-13272" fmla="*/ 1208951 h 3006470"/>
                        <a:gd name="connsiteX522-13273" fmla="*/ 732278 w 6006665"/>
                        <a:gd name="connsiteY522-13274" fmla="*/ 1263490 h 3006470"/>
                        <a:gd name="connsiteX523-13275" fmla="*/ 684556 w 6006665"/>
                        <a:gd name="connsiteY523-13276" fmla="*/ 1274852 h 3006470"/>
                        <a:gd name="connsiteX524-13277" fmla="*/ 684556 w 6006665"/>
                        <a:gd name="connsiteY524-13278" fmla="*/ 1327119 h 3006470"/>
                        <a:gd name="connsiteX525-13279" fmla="*/ 713309 w 6006665"/>
                        <a:gd name="connsiteY525-13280" fmla="*/ 1355872 h 3006470"/>
                        <a:gd name="connsiteX526-13281" fmla="*/ 763548 w 6006665"/>
                        <a:gd name="connsiteY526-13282" fmla="*/ 1338481 h 3006470"/>
                        <a:gd name="connsiteX527-13283" fmla="*/ 770365 w 6006665"/>
                        <a:gd name="connsiteY527-13284" fmla="*/ 1279397 h 3006470"/>
                        <a:gd name="connsiteX528-13285" fmla="*/ 845357 w 6006665"/>
                        <a:gd name="connsiteY528-13286" fmla="*/ 1231676 h 3006470"/>
                        <a:gd name="connsiteX529-13287" fmla="*/ 972614 w 6006665"/>
                        <a:gd name="connsiteY529-13288" fmla="*/ 1145322 h 3006470"/>
                        <a:gd name="connsiteX530-13289" fmla="*/ 982566 w 6006665"/>
                        <a:gd name="connsiteY530-13290" fmla="*/ 1146649 h 3006470"/>
                        <a:gd name="connsiteX531-13291" fmla="*/ 984521 w 6006665"/>
                        <a:gd name="connsiteY531-13292" fmla="*/ 1145322 h 3006470"/>
                        <a:gd name="connsiteX532-13293" fmla="*/ 1018608 w 6006665"/>
                        <a:gd name="connsiteY532-13294" fmla="*/ 1149867 h 3006470"/>
                        <a:gd name="connsiteX533-13295" fmla="*/ 979977 w 6006665"/>
                        <a:gd name="connsiteY533-13296" fmla="*/ 1213496 h 3006470"/>
                        <a:gd name="connsiteX534-13297" fmla="*/ 1012666 w 6006665"/>
                        <a:gd name="connsiteY534-13298" fmla="*/ 1218657 h 3006470"/>
                        <a:gd name="connsiteX535-13299" fmla="*/ 1038516 w 6006665"/>
                        <a:gd name="connsiteY535-13300" fmla="*/ 1188499 h 3006470"/>
                        <a:gd name="connsiteX536-13301" fmla="*/ 1050423 w 6006665"/>
                        <a:gd name="connsiteY536-13302" fmla="*/ 1188499 h 3006470"/>
                        <a:gd name="connsiteX537-13303" fmla="*/ 1108962 w 6006665"/>
                        <a:gd name="connsiteY537-13304" fmla="*/ 1188499 h 3006470"/>
                        <a:gd name="connsiteX538-13305" fmla="*/ 1161229 w 6006665"/>
                        <a:gd name="connsiteY538-13306" fmla="*/ 1145322 h 3006470"/>
                        <a:gd name="connsiteX539-13307" fmla="*/ 1165711 w 6006665"/>
                        <a:gd name="connsiteY539-13308" fmla="*/ 1151456 h 3006470"/>
                        <a:gd name="connsiteX540-13309" fmla="*/ 1173136 w 6006665"/>
                        <a:gd name="connsiteY540-13310" fmla="*/ 1145322 h 3006470"/>
                        <a:gd name="connsiteX541-13311" fmla="*/ 1210035 w 6006665"/>
                        <a:gd name="connsiteY541-13312" fmla="*/ 1195815 h 3006470"/>
                        <a:gd name="connsiteX542-13313" fmla="*/ 1247583 w 6006665"/>
                        <a:gd name="connsiteY542-13314" fmla="*/ 1138505 h 3006470"/>
                        <a:gd name="connsiteX543-13315" fmla="*/ 1211223 w 6006665"/>
                        <a:gd name="connsiteY543-13316" fmla="*/ 1079421 h 3006470"/>
                        <a:gd name="connsiteX544-13317" fmla="*/ 1227130 w 6006665"/>
                        <a:gd name="connsiteY544-13318" fmla="*/ 1043061 h 3006470"/>
                        <a:gd name="connsiteX545-13319" fmla="*/ 1237665 w 6006665"/>
                        <a:gd name="connsiteY545-13320" fmla="*/ 1046199 h 3006470"/>
                        <a:gd name="connsiteX546-13321" fmla="*/ 1239037 w 6006665"/>
                        <a:gd name="connsiteY546-13322" fmla="*/ 1043061 h 3006470"/>
                        <a:gd name="connsiteX547-13323" fmla="*/ 1345843 w 6006665"/>
                        <a:gd name="connsiteY547-13324" fmla="*/ 1074876 h 3006470"/>
                        <a:gd name="connsiteX548-13325" fmla="*/ 1400382 w 6006665"/>
                        <a:gd name="connsiteY548-13326" fmla="*/ 1106690 h 3006470"/>
                        <a:gd name="connsiteX549-13327" fmla="*/ 1519756 w 6006665"/>
                        <a:gd name="connsiteY549-13328" fmla="*/ 1213274 h 3006470"/>
                        <a:gd name="connsiteX550-13329" fmla="*/ 1543003 w 6006665"/>
                        <a:gd name="connsiteY550-13330" fmla="*/ 1172592 h 3006470"/>
                        <a:gd name="connsiteX551-13331" fmla="*/ 1506643 w 6006665"/>
                        <a:gd name="connsiteY551-13332" fmla="*/ 1118052 h 3006470"/>
                        <a:gd name="connsiteX552-13333" fmla="*/ 1506643 w 6006665"/>
                        <a:gd name="connsiteY552-13334" fmla="*/ 1095328 h 3006470"/>
                        <a:gd name="connsiteX553-13335" fmla="*/ 1463467 w 6006665"/>
                        <a:gd name="connsiteY553-13336" fmla="*/ 1086238 h 3006470"/>
                        <a:gd name="connsiteX554-13337" fmla="*/ 1472556 w 6006665"/>
                        <a:gd name="connsiteY554-13338" fmla="*/ 1036244 h 3006470"/>
                        <a:gd name="connsiteX555-13339" fmla="*/ 1452104 w 6006665"/>
                        <a:gd name="connsiteY555-13340" fmla="*/ 949890 h 3006470"/>
                        <a:gd name="connsiteX556-13341" fmla="*/ 1452104 w 6006665"/>
                        <a:gd name="connsiteY556-13342" fmla="*/ 913531 h 3006470"/>
                        <a:gd name="connsiteX557-13343" fmla="*/ 1522551 w 6006665"/>
                        <a:gd name="connsiteY557-13344" fmla="*/ 811270 h 3006470"/>
                        <a:gd name="connsiteX558-13345" fmla="*/ 1543003 w 6006665"/>
                        <a:gd name="connsiteY558-13346" fmla="*/ 697647 h 3006470"/>
                        <a:gd name="connsiteX559-13347" fmla="*/ 1570272 w 6006665"/>
                        <a:gd name="connsiteY559-13348" fmla="*/ 677194 h 3006470"/>
                        <a:gd name="connsiteX560-13349" fmla="*/ 1578688 w 6006665"/>
                        <a:gd name="connsiteY560-13350" fmla="*/ 679813 h 3006470"/>
                        <a:gd name="connsiteX561-13351" fmla="*/ 1582179 w 6006665"/>
                        <a:gd name="connsiteY561-13352" fmla="*/ 677194 h 3006470"/>
                        <a:gd name="connsiteX562-13353" fmla="*/ 1677078 w 6006665"/>
                        <a:gd name="connsiteY562-13354" fmla="*/ 1370296 h 3006470"/>
                        <a:gd name="connsiteX563-13355" fmla="*/ 1720255 w 6006665"/>
                        <a:gd name="connsiteY563-13356" fmla="*/ 1349844 h 3006470"/>
                        <a:gd name="connsiteX564-13357" fmla="*/ 1731617 w 6006665"/>
                        <a:gd name="connsiteY564-13358" fmla="*/ 1299850 h 3006470"/>
                        <a:gd name="connsiteX565-13359" fmla="*/ 1758887 w 6006665"/>
                        <a:gd name="connsiteY565-13360" fmla="*/ 1256673 h 3006470"/>
                        <a:gd name="connsiteX566-13361" fmla="*/ 1736162 w 6006665"/>
                        <a:gd name="connsiteY566-13362" fmla="*/ 1197589 h 3006470"/>
                        <a:gd name="connsiteX567-13363" fmla="*/ 1758887 w 6006665"/>
                        <a:gd name="connsiteY567-13364" fmla="*/ 1133960 h 3006470"/>
                        <a:gd name="connsiteX568-13365" fmla="*/ 1704347 w 6006665"/>
                        <a:gd name="connsiteY568-13366" fmla="*/ 1070331 h 3006470"/>
                        <a:gd name="connsiteX569-13367" fmla="*/ 1736162 w 6006665"/>
                        <a:gd name="connsiteY569-13368" fmla="*/ 961252 h 3006470"/>
                        <a:gd name="connsiteX570-13369" fmla="*/ 1688440 w 6006665"/>
                        <a:gd name="connsiteY570-13370" fmla="*/ 865809 h 3006470"/>
                        <a:gd name="connsiteX571-13371" fmla="*/ 1752069 w 6006665"/>
                        <a:gd name="connsiteY571-13372" fmla="*/ 788545 h 3006470"/>
                        <a:gd name="connsiteX572-13373" fmla="*/ 1747524 w 6006665"/>
                        <a:gd name="connsiteY572-13374" fmla="*/ 704464 h 3006470"/>
                        <a:gd name="connsiteX573-13375" fmla="*/ 1763431 w 6006665"/>
                        <a:gd name="connsiteY573-13376" fmla="*/ 697647 h 3006470"/>
                        <a:gd name="connsiteX574-13377" fmla="*/ 1764877 w 6006665"/>
                        <a:gd name="connsiteY574-13378" fmla="*/ 702130 h 3006470"/>
                        <a:gd name="connsiteX575-13379" fmla="*/ 1775339 w 6006665"/>
                        <a:gd name="connsiteY575-13380" fmla="*/ 697647 h 3006470"/>
                        <a:gd name="connsiteX576-13381" fmla="*/ 1798063 w 6006665"/>
                        <a:gd name="connsiteY576-13382" fmla="*/ 768093 h 3006470"/>
                        <a:gd name="connsiteX577-13383" fmla="*/ 1791454 w 6006665"/>
                        <a:gd name="connsiteY577-13384" fmla="*/ 815304 h 3006470"/>
                        <a:gd name="connsiteX578-13385" fmla="*/ 1854330 w 6006665"/>
                        <a:gd name="connsiteY578-13386" fmla="*/ 772638 h 3006470"/>
                        <a:gd name="connsiteX579-13387" fmla="*/ 1931594 w 6006665"/>
                        <a:gd name="connsiteY579-13388" fmla="*/ 763548 h 3006470"/>
                        <a:gd name="connsiteX580-13389" fmla="*/ 1932772 w 6006665"/>
                        <a:gd name="connsiteY580-13390" fmla="*/ 764810 h 3006470"/>
                        <a:gd name="connsiteX581-13391" fmla="*/ 1943501 w 6006665"/>
                        <a:gd name="connsiteY581-13392" fmla="*/ 763548 h 3006470"/>
                        <a:gd name="connsiteX582-13393" fmla="*/ 1988608 w 6006665"/>
                        <a:gd name="connsiteY582-13394" fmla="*/ 811877 h 3006470"/>
                        <a:gd name="connsiteX583-13395" fmla="*/ 1963408 w 6006665"/>
                        <a:gd name="connsiteY583-13396" fmla="*/ 736278 h 3006470"/>
                        <a:gd name="connsiteX584-13397" fmla="*/ 1963408 w 6006665"/>
                        <a:gd name="connsiteY584-13398" fmla="*/ 595386 h 3006470"/>
                        <a:gd name="connsiteX585-13399" fmla="*/ 2027037 w 6006665"/>
                        <a:gd name="connsiteY585-13400" fmla="*/ 574934 h 3006470"/>
                        <a:gd name="connsiteX586-13401" fmla="*/ 2037269 w 6006665"/>
                        <a:gd name="connsiteY586-13402" fmla="*/ 575472 h 3006470"/>
                        <a:gd name="connsiteX587-13403" fmla="*/ 2038944 w 6006665"/>
                        <a:gd name="connsiteY587-13404" fmla="*/ 574934 h 3006470"/>
                        <a:gd name="connsiteX588-13405" fmla="*/ 2115414 w 6006665"/>
                        <a:gd name="connsiteY588-13406" fmla="*/ 578958 h 3006470"/>
                        <a:gd name="connsiteX589-13407" fmla="*/ 2192927 w 6006665"/>
                        <a:gd name="connsiteY589-13408" fmla="*/ 559026 h 3006470"/>
                        <a:gd name="connsiteX590-13409" fmla="*/ 2167930 w 6006665"/>
                        <a:gd name="connsiteY590-13410" fmla="*/ 493125 h 3006470"/>
                        <a:gd name="connsiteX591-13411" fmla="*/ 2204289 w 6006665"/>
                        <a:gd name="connsiteY591-13412" fmla="*/ 402226 h 3006470"/>
                        <a:gd name="connsiteX592-13413" fmla="*/ 2247466 w 6006665"/>
                        <a:gd name="connsiteY592-13414" fmla="*/ 397681 h 3006470"/>
                        <a:gd name="connsiteX593-13415" fmla="*/ 2317913 w 6006665"/>
                        <a:gd name="connsiteY593-13416" fmla="*/ 322690 h 3006470"/>
                        <a:gd name="connsiteX594-13417" fmla="*/ 2420183 w 6006665"/>
                        <a:gd name="connsiteY594-13418" fmla="*/ 304510 h 3006470"/>
                        <a:gd name="connsiteX595-13419" fmla="*/ 2429263 w 6006665"/>
                        <a:gd name="connsiteY595-13420" fmla="*/ 263606 h 3006470"/>
                        <a:gd name="connsiteX596-13421" fmla="*/ 2526979 w 6006665"/>
                        <a:gd name="connsiteY596-13422" fmla="*/ 252244 h 3006470"/>
                        <a:gd name="connsiteX597-13423" fmla="*/ 2528058 w 6006665"/>
                        <a:gd name="connsiteY597-13424" fmla="*/ 253503 h 3006470"/>
                        <a:gd name="connsiteX598-13425" fmla="*/ 2538886 w 6006665"/>
                        <a:gd name="connsiteY598-13426" fmla="*/ 252244 h 3006470"/>
                        <a:gd name="connsiteX599-13427" fmla="*/ 2560820 w 6006665"/>
                        <a:gd name="connsiteY599-13428" fmla="*/ 277833 h 3006470"/>
                        <a:gd name="connsiteX600-13429" fmla="*/ 2640602 w 6006665"/>
                        <a:gd name="connsiteY600-13430" fmla="*/ 202249 h 3006470"/>
                        <a:gd name="connsiteX601-13431" fmla="*/ 2652509 w 6006665"/>
                        <a:gd name="connsiteY601-13432" fmla="*/ 202249 h 3006470"/>
                        <a:gd name="connsiteX602-13433" fmla="*/ 2704231 w 6006665"/>
                        <a:gd name="connsiteY602-13434" fmla="*/ 202249 h 3006470"/>
                        <a:gd name="connsiteX603-13435" fmla="*/ 2715593 w 6006665"/>
                        <a:gd name="connsiteY603-13436" fmla="*/ 134075 h 3006470"/>
                        <a:gd name="connsiteX604-13437" fmla="*/ 2751953 w 6006665"/>
                        <a:gd name="connsiteY604-13438" fmla="*/ 68174 h 3006470"/>
                        <a:gd name="connsiteX605-13439" fmla="*/ 2838307 w 6006665"/>
                        <a:gd name="connsiteY605-13440" fmla="*/ 0 h 3006470"/>
                        <a:gd name="connsiteX0-13441" fmla="*/ 1791129 w 6006665"/>
                        <a:gd name="connsiteY0-13442" fmla="*/ 817622 h 3006470"/>
                        <a:gd name="connsiteX1-13443" fmla="*/ 1782156 w 6006665"/>
                        <a:gd name="connsiteY1-13444" fmla="*/ 881716 h 3006470"/>
                        <a:gd name="connsiteX2-13445" fmla="*/ 1809554 w 6006665"/>
                        <a:gd name="connsiteY2-13446" fmla="*/ 895415 h 3006470"/>
                        <a:gd name="connsiteX3-13447" fmla="*/ 1791129 w 6006665"/>
                        <a:gd name="connsiteY3-13448" fmla="*/ 817622 h 3006470"/>
                        <a:gd name="connsiteX4-13449" fmla="*/ 2838307 w 6006665"/>
                        <a:gd name="connsiteY4-13450" fmla="*/ 0 h 3006470"/>
                        <a:gd name="connsiteX5-13451" fmla="*/ 2844246 w 6006665"/>
                        <a:gd name="connsiteY5-13452" fmla="*/ 4711 h 3006470"/>
                        <a:gd name="connsiteX6-13453" fmla="*/ 2850213 w 6006665"/>
                        <a:gd name="connsiteY6-13454" fmla="*/ 0 h 3006470"/>
                        <a:gd name="connsiteX7-13455" fmla="*/ 2916115 w 6006665"/>
                        <a:gd name="connsiteY7-13456" fmla="*/ 52267 h 3006470"/>
                        <a:gd name="connsiteX8-13457" fmla="*/ 2861576 w 6006665"/>
                        <a:gd name="connsiteY8-13458" fmla="*/ 90899 h 3006470"/>
                        <a:gd name="connsiteX9-13459" fmla="*/ 2947929 w 6006665"/>
                        <a:gd name="connsiteY9-13460" fmla="*/ 118168 h 3006470"/>
                        <a:gd name="connsiteX10-13461" fmla="*/ 2957621 w 6006665"/>
                        <a:gd name="connsiteY10-13462" fmla="*/ 186006 h 3006470"/>
                        <a:gd name="connsiteX11-13463" fmla="*/ 2979199 w 6006665"/>
                        <a:gd name="connsiteY11-13464" fmla="*/ 161345 h 3006470"/>
                        <a:gd name="connsiteX12-13465" fmla="*/ 2991106 w 6006665"/>
                        <a:gd name="connsiteY12-13466" fmla="*/ 161345 h 3006470"/>
                        <a:gd name="connsiteX13-13467" fmla="*/ 3086005 w 6006665"/>
                        <a:gd name="connsiteY13-13468" fmla="*/ 161345 h 3006470"/>
                        <a:gd name="connsiteX14-13469" fmla="*/ 3097912 w 6006665"/>
                        <a:gd name="connsiteY14-13470" fmla="*/ 161345 h 3006470"/>
                        <a:gd name="connsiteX15-13471" fmla="*/ 3179721 w 6006665"/>
                        <a:gd name="connsiteY15-13472" fmla="*/ 236336 h 3006470"/>
                        <a:gd name="connsiteX16-13473" fmla="*/ 3211535 w 6006665"/>
                        <a:gd name="connsiteY16-13474" fmla="*/ 295420 h 3006470"/>
                        <a:gd name="connsiteX17-13475" fmla="*/ 3200173 w 6006665"/>
                        <a:gd name="connsiteY17-13476" fmla="*/ 370412 h 3006470"/>
                        <a:gd name="connsiteX18-13477" fmla="*/ 3161541 w 6006665"/>
                        <a:gd name="connsiteY18-13478" fmla="*/ 413589 h 3006470"/>
                        <a:gd name="connsiteX19-13479" fmla="*/ 3066097 w 6006665"/>
                        <a:gd name="connsiteY19-13480" fmla="*/ 488580 h 3006470"/>
                        <a:gd name="connsiteX20-13481" fmla="*/ 3034283 w 6006665"/>
                        <a:gd name="connsiteY20-13482" fmla="*/ 531757 h 3006470"/>
                        <a:gd name="connsiteX21-13483" fmla="*/ 3082005 w 6006665"/>
                        <a:gd name="connsiteY21-13484" fmla="*/ 547664 h 3006470"/>
                        <a:gd name="connsiteX22-13485" fmla="*/ 3129459 w 6006665"/>
                        <a:gd name="connsiteY22-13486" fmla="*/ 575345 h 3006470"/>
                        <a:gd name="connsiteX23-13487" fmla="*/ 3156451 w 6006665"/>
                        <a:gd name="connsiteY23-13488" fmla="*/ 552209 h 3006470"/>
                        <a:gd name="connsiteX24-13489" fmla="*/ 3158460 w 6006665"/>
                        <a:gd name="connsiteY24-13490" fmla="*/ 560693 h 3006470"/>
                        <a:gd name="connsiteX25-13491" fmla="*/ 3168359 w 6006665"/>
                        <a:gd name="connsiteY25-13492" fmla="*/ 552209 h 3006470"/>
                        <a:gd name="connsiteX26-13493" fmla="*/ 3184984 w 6006665"/>
                        <a:gd name="connsiteY26-13494" fmla="*/ 622402 h 3006470"/>
                        <a:gd name="connsiteX27-13495" fmla="*/ 3192811 w 6006665"/>
                        <a:gd name="connsiteY27-13496" fmla="*/ 606748 h 3006470"/>
                        <a:gd name="connsiteX28-13497" fmla="*/ 3251895 w 6006665"/>
                        <a:gd name="connsiteY28-13498" fmla="*/ 586296 h 3006470"/>
                        <a:gd name="connsiteX29-13499" fmla="*/ 3259833 w 6006665"/>
                        <a:gd name="connsiteY29-13500" fmla="*/ 587670 h 3006470"/>
                        <a:gd name="connsiteX30-13501" fmla="*/ 3263802 w 6006665"/>
                        <a:gd name="connsiteY30-13502" fmla="*/ 586296 h 3006470"/>
                        <a:gd name="connsiteX31-13503" fmla="*/ 3381970 w 6006665"/>
                        <a:gd name="connsiteY31-13504" fmla="*/ 606748 h 3006470"/>
                        <a:gd name="connsiteX32-13505" fmla="*/ 3388787 w 6006665"/>
                        <a:gd name="connsiteY32-13506" fmla="*/ 665832 h 3006470"/>
                        <a:gd name="connsiteX33-13507" fmla="*/ 3531529 w 6006665"/>
                        <a:gd name="connsiteY33-13508" fmla="*/ 686823 h 3006470"/>
                        <a:gd name="connsiteX34-13509" fmla="*/ 3538225 w 6006665"/>
                        <a:gd name="connsiteY34-13510" fmla="*/ 590841 h 3006470"/>
                        <a:gd name="connsiteX35-13511" fmla="*/ 3549910 w 6006665"/>
                        <a:gd name="connsiteY35-13512" fmla="*/ 594028 h 3006470"/>
                        <a:gd name="connsiteX36-13513" fmla="*/ 3550132 w 6006665"/>
                        <a:gd name="connsiteY36-13514" fmla="*/ 590841 h 3006470"/>
                        <a:gd name="connsiteX37-13515" fmla="*/ 3625123 w 6006665"/>
                        <a:gd name="connsiteY37-13516" fmla="*/ 611293 h 3006470"/>
                        <a:gd name="connsiteX38-13517" fmla="*/ 3672301 w 6006665"/>
                        <a:gd name="connsiteY38-13518" fmla="*/ 611293 h 3006470"/>
                        <a:gd name="connsiteX39-13519" fmla="*/ 3684207 w 6006665"/>
                        <a:gd name="connsiteY39-13520" fmla="*/ 611293 h 3006470"/>
                        <a:gd name="connsiteX40-13521" fmla="*/ 3743291 w 6006665"/>
                        <a:gd name="connsiteY40-13522" fmla="*/ 677194 h 3006470"/>
                        <a:gd name="connsiteX41-13523" fmla="*/ 3759199 w 6006665"/>
                        <a:gd name="connsiteY41-13524" fmla="*/ 756731 h 3006470"/>
                        <a:gd name="connsiteX42-13525" fmla="*/ 3738747 w 6006665"/>
                        <a:gd name="connsiteY42-13526" fmla="*/ 806725 h 3006470"/>
                        <a:gd name="connsiteX43-13527" fmla="*/ 3786469 w 6006665"/>
                        <a:gd name="connsiteY43-13528" fmla="*/ 897623 h 3006470"/>
                        <a:gd name="connsiteX44-13529" fmla="*/ 3835603 w 6006665"/>
                        <a:gd name="connsiteY44-13530" fmla="*/ 933529 h 3006470"/>
                        <a:gd name="connsiteX45-13531" fmla="*/ 3865460 w 6006665"/>
                        <a:gd name="connsiteY45-13532" fmla="*/ 822632 h 3006470"/>
                        <a:gd name="connsiteX46-13533" fmla="*/ 3875077 w 6006665"/>
                        <a:gd name="connsiteY46-13534" fmla="*/ 831139 h 3006470"/>
                        <a:gd name="connsiteX47-13535" fmla="*/ 3877367 w 6006665"/>
                        <a:gd name="connsiteY47-13536" fmla="*/ 822632 h 3006470"/>
                        <a:gd name="connsiteX48-13537" fmla="*/ 3932151 w 6006665"/>
                        <a:gd name="connsiteY48-13538" fmla="*/ 871095 h 3006470"/>
                        <a:gd name="connsiteX49-13539" fmla="*/ 3988173 w 6006665"/>
                        <a:gd name="connsiteY49-13540" fmla="*/ 843084 h 3006470"/>
                        <a:gd name="connsiteX50-13541" fmla="*/ 3993852 w 6006665"/>
                        <a:gd name="connsiteY50-13542" fmla="*/ 846199 h 3006470"/>
                        <a:gd name="connsiteX51-13543" fmla="*/ 4000080 w 6006665"/>
                        <a:gd name="connsiteY51-13544" fmla="*/ 843084 h 3006470"/>
                        <a:gd name="connsiteX52-13545" fmla="*/ 4062426 w 6006665"/>
                        <a:gd name="connsiteY52-13546" fmla="*/ 877274 h 3006470"/>
                        <a:gd name="connsiteX53-13547" fmla="*/ 4085889 w 6006665"/>
                        <a:gd name="connsiteY53-13548" fmla="*/ 849902 h 3006470"/>
                        <a:gd name="connsiteX54-13549" fmla="*/ 4095563 w 6006665"/>
                        <a:gd name="connsiteY54-13550" fmla="*/ 852506 h 3006470"/>
                        <a:gd name="connsiteX55-13551" fmla="*/ 4097796 w 6006665"/>
                        <a:gd name="connsiteY55-13552" fmla="*/ 849902 h 3006470"/>
                        <a:gd name="connsiteX56-13553" fmla="*/ 4144150 w 6006665"/>
                        <a:gd name="connsiteY56-13554" fmla="*/ 862382 h 3006470"/>
                        <a:gd name="connsiteX57-13555" fmla="*/ 4117703 w 6006665"/>
                        <a:gd name="connsiteY57-13556" fmla="*/ 752186 h 3006470"/>
                        <a:gd name="connsiteX58-13557" fmla="*/ 4165425 w 6006665"/>
                        <a:gd name="connsiteY58-13558" fmla="*/ 697647 h 3006470"/>
                        <a:gd name="connsiteX59-13559" fmla="*/ 4175231 w 6006665"/>
                        <a:gd name="connsiteY59-13560" fmla="*/ 700048 h 3006470"/>
                        <a:gd name="connsiteX60-13561" fmla="*/ 4177332 w 6006665"/>
                        <a:gd name="connsiteY60-13562" fmla="*/ 697647 h 3006470"/>
                        <a:gd name="connsiteX61-13563" fmla="*/ 4511384 w 6006665"/>
                        <a:gd name="connsiteY61-13564" fmla="*/ 779455 h 3006470"/>
                        <a:gd name="connsiteX62-13565" fmla="*/ 4543199 w 6006665"/>
                        <a:gd name="connsiteY62-13566" fmla="*/ 849902 h 3006470"/>
                        <a:gd name="connsiteX63-13567" fmla="*/ 4639242 w 6006665"/>
                        <a:gd name="connsiteY63-13568" fmla="*/ 932544 h 3006470"/>
                        <a:gd name="connsiteX64-13569" fmla="*/ 4774445 w 6006665"/>
                        <a:gd name="connsiteY64-13570" fmla="*/ 913531 h 3006470"/>
                        <a:gd name="connsiteX65-13571" fmla="*/ 4778496 w 6006665"/>
                        <a:gd name="connsiteY65-13572" fmla="*/ 914635 h 3006470"/>
                        <a:gd name="connsiteX66-13573" fmla="*/ 4786352 w 6006665"/>
                        <a:gd name="connsiteY66-13574" fmla="*/ 913531 h 3006470"/>
                        <a:gd name="connsiteX67-13575" fmla="*/ 4861343 w 6006665"/>
                        <a:gd name="connsiteY67-13576" fmla="*/ 933983 h 3006470"/>
                        <a:gd name="connsiteX68-13577" fmla="*/ 4893158 w 6006665"/>
                        <a:gd name="connsiteY68-13578" fmla="*/ 977160 h 3006470"/>
                        <a:gd name="connsiteX69-13579" fmla="*/ 4888613 w 6006665"/>
                        <a:gd name="connsiteY69-13580" fmla="*/ 1058968 h 3006470"/>
                        <a:gd name="connsiteX70-13581" fmla="*/ 4927677 w 6006665"/>
                        <a:gd name="connsiteY70-13582" fmla="*/ 1083640 h 3006470"/>
                        <a:gd name="connsiteX71-13583" fmla="*/ 4967605 w 6006665"/>
                        <a:gd name="connsiteY71-13584" fmla="*/ 1070331 h 3006470"/>
                        <a:gd name="connsiteX72-13585" fmla="*/ 5038051 w 6006665"/>
                        <a:gd name="connsiteY72-13586" fmla="*/ 1063513 h 3006470"/>
                        <a:gd name="connsiteX73-13587" fmla="*/ 5040730 w 6006665"/>
                        <a:gd name="connsiteY73-13588" fmla="*/ 1064406 h 3006470"/>
                        <a:gd name="connsiteX74-13589" fmla="*/ 5049958 w 6006665"/>
                        <a:gd name="connsiteY74-13590" fmla="*/ 1063513 h 3006470"/>
                        <a:gd name="connsiteX75-13591" fmla="*/ 5114249 w 6006665"/>
                        <a:gd name="connsiteY75-13592" fmla="*/ 1084944 h 3006470"/>
                        <a:gd name="connsiteX76-13593" fmla="*/ 5176671 w 6006665"/>
                        <a:gd name="connsiteY76-13594" fmla="*/ 1074876 h 3006470"/>
                        <a:gd name="connsiteX77-13595" fmla="*/ 5177801 w 6006665"/>
                        <a:gd name="connsiteY77-13596" fmla="*/ 1076614 h 3006470"/>
                        <a:gd name="connsiteX78-13597" fmla="*/ 5188578 w 6006665"/>
                        <a:gd name="connsiteY78-13598" fmla="*/ 1074876 h 3006470"/>
                        <a:gd name="connsiteX79-13599" fmla="*/ 5243719 w 6006665"/>
                        <a:gd name="connsiteY79-13600" fmla="*/ 1159707 h 3006470"/>
                        <a:gd name="connsiteX80-13601" fmla="*/ 5283477 w 6006665"/>
                        <a:gd name="connsiteY80-13602" fmla="*/ 1129415 h 3006470"/>
                        <a:gd name="connsiteX81-13603" fmla="*/ 5258480 w 6006665"/>
                        <a:gd name="connsiteY81-13604" fmla="*/ 1063513 h 3006470"/>
                        <a:gd name="connsiteX82-13605" fmla="*/ 5267570 w 6006665"/>
                        <a:gd name="connsiteY82-13606" fmla="*/ 1015792 h 3006470"/>
                        <a:gd name="connsiteX83-13607" fmla="*/ 5278896 w 6006665"/>
                        <a:gd name="connsiteY83-13608" fmla="*/ 1018841 h 3006470"/>
                        <a:gd name="connsiteX84-13609" fmla="*/ 5279477 w 6006665"/>
                        <a:gd name="connsiteY84-13610" fmla="*/ 1015792 h 3006470"/>
                        <a:gd name="connsiteX85-13611" fmla="*/ 5395510 w 6006665"/>
                        <a:gd name="connsiteY85-13612" fmla="*/ 1047031 h 3006470"/>
                        <a:gd name="connsiteX86-13613" fmla="*/ 5463001 w 6006665"/>
                        <a:gd name="connsiteY86-13614" fmla="*/ 1043061 h 3006470"/>
                        <a:gd name="connsiteX87-13615" fmla="*/ 5464386 w 6006665"/>
                        <a:gd name="connsiteY87-13616" fmla="*/ 1043680 h 3006470"/>
                        <a:gd name="connsiteX88-13617" fmla="*/ 5474909 w 6006665"/>
                        <a:gd name="connsiteY88-13618" fmla="*/ 1043061 h 3006470"/>
                        <a:gd name="connsiteX89-13619" fmla="*/ 5581715 w 6006665"/>
                        <a:gd name="connsiteY89-13620" fmla="*/ 1090783 h 3006470"/>
                        <a:gd name="connsiteX90-13621" fmla="*/ 5633981 w 6006665"/>
                        <a:gd name="connsiteY90-13622" fmla="*/ 1133960 h 3006470"/>
                        <a:gd name="connsiteX91-13623" fmla="*/ 5720335 w 6006665"/>
                        <a:gd name="connsiteY91-13624" fmla="*/ 1213496 h 3006470"/>
                        <a:gd name="connsiteX92-13625" fmla="*/ 5822595 w 6006665"/>
                        <a:gd name="connsiteY92-13626" fmla="*/ 1311212 h 3006470"/>
                        <a:gd name="connsiteX93-13627" fmla="*/ 5818051 w 6006665"/>
                        <a:gd name="connsiteY93-13628" fmla="*/ 1365751 h 3006470"/>
                        <a:gd name="connsiteX94-13629" fmla="*/ 5825679 w 6006665"/>
                        <a:gd name="connsiteY94-13630" fmla="*/ 1373379 h 3006470"/>
                        <a:gd name="connsiteX95-13631" fmla="*/ 5822051 w 6006665"/>
                        <a:gd name="connsiteY95-13632" fmla="*/ 1322574 h 3006470"/>
                        <a:gd name="connsiteX96-13633" fmla="*/ 5834092 w 6006665"/>
                        <a:gd name="connsiteY96-13634" fmla="*/ 1324447 h 3006470"/>
                        <a:gd name="connsiteX97-13635" fmla="*/ 5833958 w 6006665"/>
                        <a:gd name="connsiteY97-13636" fmla="*/ 1322574 h 3006470"/>
                        <a:gd name="connsiteX98-13637" fmla="*/ 5936219 w 6006665"/>
                        <a:gd name="connsiteY98-13638" fmla="*/ 1338481 h 3006470"/>
                        <a:gd name="connsiteX99-13639" fmla="*/ 6006665 w 6006665"/>
                        <a:gd name="connsiteY99-13640" fmla="*/ 1418018 h 3006470"/>
                        <a:gd name="connsiteX100-13641" fmla="*/ 5968033 w 6006665"/>
                        <a:gd name="connsiteY100-13642" fmla="*/ 1456650 h 3006470"/>
                        <a:gd name="connsiteX101-13643" fmla="*/ 5908949 w 6006665"/>
                        <a:gd name="connsiteY101-13644" fmla="*/ 1468012 h 3006470"/>
                        <a:gd name="connsiteX102-13645" fmla="*/ 5908949 w 6006665"/>
                        <a:gd name="connsiteY102-13646" fmla="*/ 1554366 h 3006470"/>
                        <a:gd name="connsiteX103-13647" fmla="*/ 5893042 w 6006665"/>
                        <a:gd name="connsiteY103-13648" fmla="*/ 1570273 h 3006470"/>
                        <a:gd name="connsiteX104-13649" fmla="*/ 5881135 w 6006665"/>
                        <a:gd name="connsiteY104-13650" fmla="*/ 1570273 h 3006470"/>
                        <a:gd name="connsiteX105-13651" fmla="*/ 5861227 w 6006665"/>
                        <a:gd name="connsiteY105-13652" fmla="*/ 1570273 h 3006470"/>
                        <a:gd name="connsiteX106-13653" fmla="*/ 5849321 w 6006665"/>
                        <a:gd name="connsiteY106-13654" fmla="*/ 1570273 h 3006470"/>
                        <a:gd name="connsiteX107-13655" fmla="*/ 5817506 w 6006665"/>
                        <a:gd name="connsiteY107-13656" fmla="*/ 1536186 h 3006470"/>
                        <a:gd name="connsiteX108-13657" fmla="*/ 5767511 w 6006665"/>
                        <a:gd name="connsiteY108-13658" fmla="*/ 1511189 h 3006470"/>
                        <a:gd name="connsiteX109-13659" fmla="*/ 5762967 w 6006665"/>
                        <a:gd name="connsiteY109-13660" fmla="*/ 1477102 h 3006470"/>
                        <a:gd name="connsiteX110-13661" fmla="*/ 5729132 w 6006665"/>
                        <a:gd name="connsiteY110-13662" fmla="*/ 1463170 h 3006470"/>
                        <a:gd name="connsiteX111-13663" fmla="*/ 5695337 w 6006665"/>
                        <a:gd name="connsiteY111-13664" fmla="*/ 1472557 h 3006470"/>
                        <a:gd name="connsiteX112-13665" fmla="*/ 5693366 w 6006665"/>
                        <a:gd name="connsiteY112-13666" fmla="*/ 1469797 h 3006470"/>
                        <a:gd name="connsiteX113-13667" fmla="*/ 5683431 w 6006665"/>
                        <a:gd name="connsiteY113-13668" fmla="*/ 1472557 h 3006470"/>
                        <a:gd name="connsiteX114-13669" fmla="*/ 5660706 w 6006665"/>
                        <a:gd name="connsiteY114-13670" fmla="*/ 1440742 h 3006470"/>
                        <a:gd name="connsiteX115-13671" fmla="*/ 5669644 w 6006665"/>
                        <a:gd name="connsiteY115-13672" fmla="*/ 1415717 h 3006470"/>
                        <a:gd name="connsiteX116-13673" fmla="*/ 5640799 w 6006665"/>
                        <a:gd name="connsiteY116-13674" fmla="*/ 1429380 h 3006470"/>
                        <a:gd name="connsiteX117-13675" fmla="*/ 5656705 w 6006665"/>
                        <a:gd name="connsiteY117-13676" fmla="*/ 1472557 h 3006470"/>
                        <a:gd name="connsiteX118-13677" fmla="*/ 5633981 w 6006665"/>
                        <a:gd name="connsiteY118-13678" fmla="*/ 1511189 h 3006470"/>
                        <a:gd name="connsiteX119-13679" fmla="*/ 5586259 w 6006665"/>
                        <a:gd name="connsiteY119-13680" fmla="*/ 1547548 h 3006470"/>
                        <a:gd name="connsiteX120-13681" fmla="*/ 5575676 w 6006665"/>
                        <a:gd name="connsiteY120-13682" fmla="*/ 1546540 h 3006470"/>
                        <a:gd name="connsiteX121-13683" fmla="*/ 5574353 w 6006665"/>
                        <a:gd name="connsiteY121-13684" fmla="*/ 1547548 h 3006470"/>
                        <a:gd name="connsiteX122-13685" fmla="*/ 5539436 w 6006665"/>
                        <a:gd name="connsiteY122-13686" fmla="*/ 1544223 h 3006470"/>
                        <a:gd name="connsiteX123-13687" fmla="*/ 5570352 w 6006665"/>
                        <a:gd name="connsiteY123-13688" fmla="*/ 1586180 h 3006470"/>
                        <a:gd name="connsiteX124-13689" fmla="*/ 5593077 w 6006665"/>
                        <a:gd name="connsiteY124-13690" fmla="*/ 1649809 h 3006470"/>
                        <a:gd name="connsiteX125-13691" fmla="*/ 5608984 w 6006665"/>
                        <a:gd name="connsiteY125-13692" fmla="*/ 1677079 h 3006470"/>
                        <a:gd name="connsiteX126-13693" fmla="*/ 5613529 w 6006665"/>
                        <a:gd name="connsiteY126-13694" fmla="*/ 1708893 h 3006470"/>
                        <a:gd name="connsiteX127-13695" fmla="*/ 5608984 w 6006665"/>
                        <a:gd name="connsiteY127-13696" fmla="*/ 1731618 h 3006470"/>
                        <a:gd name="connsiteX128-13697" fmla="*/ 5597799 w 6006665"/>
                        <a:gd name="connsiteY128-13698" fmla="*/ 1728009 h 3006470"/>
                        <a:gd name="connsiteX129-13699" fmla="*/ 5597077 w 6006665"/>
                        <a:gd name="connsiteY129-13700" fmla="*/ 1731618 h 3006470"/>
                        <a:gd name="connsiteX130-13701" fmla="*/ 5534271 w 6006665"/>
                        <a:gd name="connsiteY130-13702" fmla="*/ 1711358 h 3006470"/>
                        <a:gd name="connsiteX131-13703" fmla="*/ 5436277 w 6006665"/>
                        <a:gd name="connsiteY131-13704" fmla="*/ 1767977 h 3006470"/>
                        <a:gd name="connsiteX132-13705" fmla="*/ 5397645 w 6006665"/>
                        <a:gd name="connsiteY132-13706" fmla="*/ 1779340 h 3006470"/>
                        <a:gd name="connsiteX133-13707" fmla="*/ 5345378 w 6006665"/>
                        <a:gd name="connsiteY133-13708" fmla="*/ 1833879 h 3006470"/>
                        <a:gd name="connsiteX134-13709" fmla="*/ 5290839 w 6006665"/>
                        <a:gd name="connsiteY134-13710" fmla="*/ 1881600 h 3006470"/>
                        <a:gd name="connsiteX135-13711" fmla="*/ 5274932 w 6006665"/>
                        <a:gd name="connsiteY135-13712" fmla="*/ 1913415 h 3006470"/>
                        <a:gd name="connsiteX136-13713" fmla="*/ 5267238 w 6006665"/>
                        <a:gd name="connsiteY136-13714" fmla="*/ 1904988 h 3006470"/>
                        <a:gd name="connsiteX137-13715" fmla="*/ 5263025 w 6006665"/>
                        <a:gd name="connsiteY137-13716" fmla="*/ 1913415 h 3006470"/>
                        <a:gd name="connsiteX138-13717" fmla="*/ 5219538 w 6006665"/>
                        <a:gd name="connsiteY138-13718" fmla="*/ 1865787 h 3006470"/>
                        <a:gd name="connsiteX139-13719" fmla="*/ 5129494 w 6006665"/>
                        <a:gd name="connsiteY139-13720" fmla="*/ 1920232 h 3006470"/>
                        <a:gd name="connsiteX140-13721" fmla="*/ 5126389 w 6006665"/>
                        <a:gd name="connsiteY140-13722" fmla="*/ 1914910 h 3006470"/>
                        <a:gd name="connsiteX141-13723" fmla="*/ 5117587 w 6006665"/>
                        <a:gd name="connsiteY141-13724" fmla="*/ 1920232 h 3006470"/>
                        <a:gd name="connsiteX142-13725" fmla="*/ 5105544 w 6006665"/>
                        <a:gd name="connsiteY142-13726" fmla="*/ 1899586 h 3006470"/>
                        <a:gd name="connsiteX143-13727" fmla="*/ 5074955 w 6006665"/>
                        <a:gd name="connsiteY143-13728" fmla="*/ 1924777 h 3006470"/>
                        <a:gd name="connsiteX144-13729" fmla="*/ 5065718 w 6006665"/>
                        <a:gd name="connsiteY144-13730" fmla="*/ 1922578 h 3006470"/>
                        <a:gd name="connsiteX145-13731" fmla="*/ 5063048 w 6006665"/>
                        <a:gd name="connsiteY145-13732" fmla="*/ 1924777 h 3006470"/>
                        <a:gd name="connsiteX146-13733" fmla="*/ 5026594 w 6006665"/>
                        <a:gd name="connsiteY146-13734" fmla="*/ 1916098 h 3006470"/>
                        <a:gd name="connsiteX147-13735" fmla="*/ 5015871 w 6006665"/>
                        <a:gd name="connsiteY147-13736" fmla="*/ 1961137 h 3006470"/>
                        <a:gd name="connsiteX148-13737" fmla="*/ 4974967 w 6006665"/>
                        <a:gd name="connsiteY148-13738" fmla="*/ 2027038 h 3006470"/>
                        <a:gd name="connsiteX149-13739" fmla="*/ 4974967 w 6006665"/>
                        <a:gd name="connsiteY149-13740" fmla="*/ 2058853 h 3006470"/>
                        <a:gd name="connsiteX150-13741" fmla="*/ 5015871 w 6006665"/>
                        <a:gd name="connsiteY150-13742" fmla="*/ 2074760 h 3006470"/>
                        <a:gd name="connsiteX151-13743" fmla="*/ 5011326 w 6006665"/>
                        <a:gd name="connsiteY151-13744" fmla="*/ 2172476 h 3006470"/>
                        <a:gd name="connsiteX152-13745" fmla="*/ 4999419 w 6006665"/>
                        <a:gd name="connsiteY152-13746" fmla="*/ 2172476 h 3006470"/>
                        <a:gd name="connsiteX153-13747" fmla="*/ 4974967 w 6006665"/>
                        <a:gd name="connsiteY153-13748" fmla="*/ 2172476 h 3006470"/>
                        <a:gd name="connsiteX154-13749" fmla="*/ 4963605 w 6006665"/>
                        <a:gd name="connsiteY154-13750" fmla="*/ 2224742 h 3006470"/>
                        <a:gd name="connsiteX155-13751" fmla="*/ 4974967 w 6006665"/>
                        <a:gd name="connsiteY155-13752" fmla="*/ 2252012 h 3006470"/>
                        <a:gd name="connsiteX156-13753" fmla="*/ 4909065 w 6006665"/>
                        <a:gd name="connsiteY156-13754" fmla="*/ 2286099 h 3006470"/>
                        <a:gd name="connsiteX157-13755" fmla="*/ 4897703 w 6006665"/>
                        <a:gd name="connsiteY157-13756" fmla="*/ 2354273 h 3006470"/>
                        <a:gd name="connsiteX158-13757" fmla="*/ 4845437 w 6006665"/>
                        <a:gd name="connsiteY158-13758" fmla="*/ 2370180 h 3006470"/>
                        <a:gd name="connsiteX159-13759" fmla="*/ 4834074 w 6006665"/>
                        <a:gd name="connsiteY159-13760" fmla="*/ 2429264 h 3006470"/>
                        <a:gd name="connsiteX160-13761" fmla="*/ 4779535 w 6006665"/>
                        <a:gd name="connsiteY160-13762" fmla="*/ 2488348 h 3006470"/>
                        <a:gd name="connsiteX161-13763" fmla="*/ 4777225 w 6006665"/>
                        <a:gd name="connsiteY161-13764" fmla="*/ 2477952 h 3006470"/>
                        <a:gd name="connsiteX162-13765" fmla="*/ 4767628 w 6006665"/>
                        <a:gd name="connsiteY162-13766" fmla="*/ 2488348 h 3006470"/>
                        <a:gd name="connsiteX163-13767" fmla="*/ 4758538 w 6006665"/>
                        <a:gd name="connsiteY163-13768" fmla="*/ 2447444 h 3006470"/>
                        <a:gd name="connsiteX164-13769" fmla="*/ 4742631 w 6006665"/>
                        <a:gd name="connsiteY164-13770" fmla="*/ 2361090 h 3006470"/>
                        <a:gd name="connsiteX165-13771" fmla="*/ 4715361 w 6006665"/>
                        <a:gd name="connsiteY165-13772" fmla="*/ 2220198 h 3006470"/>
                        <a:gd name="connsiteX166-13773" fmla="*/ 4735813 w 6006665"/>
                        <a:gd name="connsiteY166-13774" fmla="*/ 2129299 h 3006470"/>
                        <a:gd name="connsiteX167-13775" fmla="*/ 4767628 w 6006665"/>
                        <a:gd name="connsiteY167-13776" fmla="*/ 2086122 h 3006470"/>
                        <a:gd name="connsiteX168-13777" fmla="*/ 4767628 w 6006665"/>
                        <a:gd name="connsiteY168-13778" fmla="*/ 2058853 h 3006470"/>
                        <a:gd name="connsiteX169-13779" fmla="*/ 4826712 w 6006665"/>
                        <a:gd name="connsiteY169-13780" fmla="*/ 2042945 h 3006470"/>
                        <a:gd name="connsiteX170-13781" fmla="*/ 4892613 w 6006665"/>
                        <a:gd name="connsiteY170-13782" fmla="*/ 1952047 h 3006470"/>
                        <a:gd name="connsiteX171-13783" fmla="*/ 4956243 w 6006665"/>
                        <a:gd name="connsiteY171-13784" fmla="*/ 1877056 h 3006470"/>
                        <a:gd name="connsiteX172-13785" fmla="*/ 5022143 w 6006665"/>
                        <a:gd name="connsiteY172-13786" fmla="*/ 1817971 h 3006470"/>
                        <a:gd name="connsiteX173-13787" fmla="*/ 5046694 w 6006665"/>
                        <a:gd name="connsiteY173-13788" fmla="*/ 1710844 h 3006470"/>
                        <a:gd name="connsiteX174-13789" fmla="*/ 5015871 w 6006665"/>
                        <a:gd name="connsiteY174-13790" fmla="*/ 1715711 h 3006470"/>
                        <a:gd name="connsiteX175-13791" fmla="*/ 4995419 w 6006665"/>
                        <a:gd name="connsiteY175-13792" fmla="*/ 1779340 h 3006470"/>
                        <a:gd name="connsiteX176-13793" fmla="*/ 4904521 w 6006665"/>
                        <a:gd name="connsiteY176-13794" fmla="*/ 1865693 h 3006470"/>
                        <a:gd name="connsiteX177-13795" fmla="*/ 4901708 w 6006665"/>
                        <a:gd name="connsiteY177-13796" fmla="*/ 1857053 h 3006470"/>
                        <a:gd name="connsiteX178-13797" fmla="*/ 4892613 w 6006665"/>
                        <a:gd name="connsiteY178-13798" fmla="*/ 1865693 h 3006470"/>
                        <a:gd name="connsiteX179-13799" fmla="*/ 4861835 w 6006665"/>
                        <a:gd name="connsiteY179-13800" fmla="*/ 1771159 h 3006470"/>
                        <a:gd name="connsiteX180-13801" fmla="*/ 4779535 w 6006665"/>
                        <a:gd name="connsiteY180-13802" fmla="*/ 1795247 h 3006470"/>
                        <a:gd name="connsiteX181-13803" fmla="*/ 4684091 w 6006665"/>
                        <a:gd name="connsiteY181-13804" fmla="*/ 1920232 h 3006470"/>
                        <a:gd name="connsiteX182-13805" fmla="*/ 4715906 w 6006665"/>
                        <a:gd name="connsiteY182-13806" fmla="*/ 1967954 h 3006470"/>
                        <a:gd name="connsiteX183-13807" fmla="*/ 4636369 w 6006665"/>
                        <a:gd name="connsiteY183-13808" fmla="*/ 1983861 h 3006470"/>
                        <a:gd name="connsiteX184-13809" fmla="*/ 4577285 w 6006665"/>
                        <a:gd name="connsiteY184-13810" fmla="*/ 1988406 h 3006470"/>
                        <a:gd name="connsiteX185-13811" fmla="*/ 4577373 w 6006665"/>
                        <a:gd name="connsiteY185-13812" fmla="*/ 1987484 h 3006470"/>
                        <a:gd name="connsiteX186-13813" fmla="*/ 4565379 w 6006665"/>
                        <a:gd name="connsiteY186-13814" fmla="*/ 1988406 h 3006470"/>
                        <a:gd name="connsiteX187-13815" fmla="*/ 4569923 w 6006665"/>
                        <a:gd name="connsiteY187-13816" fmla="*/ 1940685 h 3006470"/>
                        <a:gd name="connsiteX188-13817" fmla="*/ 4520081 w 6006665"/>
                        <a:gd name="connsiteY188-13818" fmla="*/ 1931099 h 3006470"/>
                        <a:gd name="connsiteX189-13819" fmla="*/ 4475025 w 6006665"/>
                        <a:gd name="connsiteY189-13820" fmla="*/ 1961137 h 3006470"/>
                        <a:gd name="connsiteX190-13821" fmla="*/ 4464394 w 6006665"/>
                        <a:gd name="connsiteY190-13822" fmla="*/ 1960286 h 3006470"/>
                        <a:gd name="connsiteX191-13823" fmla="*/ 4463118 w 6006665"/>
                        <a:gd name="connsiteY191-13824" fmla="*/ 1961137 h 3006470"/>
                        <a:gd name="connsiteX192-13825" fmla="*/ 4357637 w 6006665"/>
                        <a:gd name="connsiteY192-13826" fmla="*/ 1952698 h 3006470"/>
                        <a:gd name="connsiteX193-13827" fmla="*/ 4243233 w 6006665"/>
                        <a:gd name="connsiteY193-13828" fmla="*/ 1972499 h 3006470"/>
                        <a:gd name="connsiteX194-13829" fmla="*/ 4125065 w 6006665"/>
                        <a:gd name="connsiteY194-13830" fmla="*/ 2106574 h 3006470"/>
                        <a:gd name="connsiteX195-13831" fmla="*/ 3984173 w 6006665"/>
                        <a:gd name="connsiteY195-13832" fmla="*/ 2263374 h 3006470"/>
                        <a:gd name="connsiteX196-13833" fmla="*/ 4038712 w 6006665"/>
                        <a:gd name="connsiteY196-13834" fmla="*/ 2267919 h 3006470"/>
                        <a:gd name="connsiteX197-13835" fmla="*/ 4059164 w 6006665"/>
                        <a:gd name="connsiteY197-13836" fmla="*/ 2311096 h 3006470"/>
                        <a:gd name="connsiteX198-13837" fmla="*/ 4087782 w 6006665"/>
                        <a:gd name="connsiteY198-13838" fmla="*/ 2319513 h 3006470"/>
                        <a:gd name="connsiteX199-13839" fmla="*/ 4106341 w 6006665"/>
                        <a:gd name="connsiteY199-13840" fmla="*/ 2290644 h 3006470"/>
                        <a:gd name="connsiteX200-13841" fmla="*/ 4117411 w 6006665"/>
                        <a:gd name="connsiteY200-13842" fmla="*/ 2291946 h 3006470"/>
                        <a:gd name="connsiteX201-13843" fmla="*/ 4118248 w 6006665"/>
                        <a:gd name="connsiteY201-13844" fmla="*/ 2290644 h 3006470"/>
                        <a:gd name="connsiteX202-13845" fmla="*/ 4156880 w 6006665"/>
                        <a:gd name="connsiteY202-13846" fmla="*/ 2295189 h 3006470"/>
                        <a:gd name="connsiteX203-13847" fmla="*/ 4211419 w 6006665"/>
                        <a:gd name="connsiteY203-13848" fmla="*/ 2365635 h 3006470"/>
                        <a:gd name="connsiteX204-13849" fmla="*/ 4215964 w 6006665"/>
                        <a:gd name="connsiteY204-13850" fmla="*/ 2413357 h 3006470"/>
                        <a:gd name="connsiteX205-13851" fmla="*/ 4184149 w 6006665"/>
                        <a:gd name="connsiteY205-13852" fmla="*/ 2472441 h 3006470"/>
                        <a:gd name="connsiteX206-13853" fmla="*/ 4177332 w 6006665"/>
                        <a:gd name="connsiteY206-13854" fmla="*/ 2542887 h 3006470"/>
                        <a:gd name="connsiteX207-13855" fmla="*/ 4161425 w 6006665"/>
                        <a:gd name="connsiteY207-13856" fmla="*/ 2629241 h 3006470"/>
                        <a:gd name="connsiteX208-13857" fmla="*/ 4109158 w 6006665"/>
                        <a:gd name="connsiteY208-13858" fmla="*/ 2708777 h 3006470"/>
                        <a:gd name="connsiteX209-13859" fmla="*/ 4097796 w 6006665"/>
                        <a:gd name="connsiteY209-13860" fmla="*/ 2747409 h 3006470"/>
                        <a:gd name="connsiteX210-13861" fmla="*/ 4043257 w 6006665"/>
                        <a:gd name="connsiteY210-13862" fmla="*/ 2806493 h 3006470"/>
                        <a:gd name="connsiteX211-13863" fmla="*/ 3995535 w 6006665"/>
                        <a:gd name="connsiteY211-13864" fmla="*/ 2865577 h 3006470"/>
                        <a:gd name="connsiteX212-13865" fmla="*/ 3975083 w 6006665"/>
                        <a:gd name="connsiteY212-13866" fmla="*/ 2897392 h 3006470"/>
                        <a:gd name="connsiteX213-13867" fmla="*/ 3925089 w 6006665"/>
                        <a:gd name="connsiteY213-13868" fmla="*/ 2924661 h 3006470"/>
                        <a:gd name="connsiteX214-13869" fmla="*/ 3913182 w 6006665"/>
                        <a:gd name="connsiteY214-13870" fmla="*/ 2924661 h 3006470"/>
                        <a:gd name="connsiteX215-13871" fmla="*/ 3904637 w 6006665"/>
                        <a:gd name="connsiteY215-13872" fmla="*/ 2924661 h 3006470"/>
                        <a:gd name="connsiteX216-13873" fmla="*/ 3892729 w 6006665"/>
                        <a:gd name="connsiteY216-13874" fmla="*/ 2924661 h 3006470"/>
                        <a:gd name="connsiteX217-13875" fmla="*/ 3871063 w 6006665"/>
                        <a:gd name="connsiteY217-13876" fmla="*/ 2908412 h 3006470"/>
                        <a:gd name="connsiteX218-13877" fmla="*/ 3829645 w 6006665"/>
                        <a:gd name="connsiteY218-13878" fmla="*/ 2936024 h 3006470"/>
                        <a:gd name="connsiteX219-13879" fmla="*/ 3822828 w 6006665"/>
                        <a:gd name="connsiteY219-13880" fmla="*/ 2956476 h 3006470"/>
                        <a:gd name="connsiteX220-13881" fmla="*/ 3818283 w 6006665"/>
                        <a:gd name="connsiteY220-13882" fmla="*/ 2947386 h 3006470"/>
                        <a:gd name="connsiteX221-13883" fmla="*/ 3818283 w 6006665"/>
                        <a:gd name="connsiteY221-13884" fmla="*/ 2935660 h 3006470"/>
                        <a:gd name="connsiteX222-13885" fmla="*/ 3817738 w 6006665"/>
                        <a:gd name="connsiteY222-13886" fmla="*/ 2936024 h 3006470"/>
                        <a:gd name="connsiteX223-13887" fmla="*/ 3810921 w 6006665"/>
                        <a:gd name="connsiteY223-13888" fmla="*/ 2956476 h 3006470"/>
                        <a:gd name="connsiteX224-13889" fmla="*/ 3806376 w 6006665"/>
                        <a:gd name="connsiteY224-13890" fmla="*/ 2947386 h 3006470"/>
                        <a:gd name="connsiteX225-13891" fmla="*/ 3806376 w 6006665"/>
                        <a:gd name="connsiteY225-13892" fmla="*/ 2920116 h 3006470"/>
                        <a:gd name="connsiteX226-13893" fmla="*/ 3818283 w 6006665"/>
                        <a:gd name="connsiteY226-13894" fmla="*/ 2920116 h 3006470"/>
                        <a:gd name="connsiteX227-13895" fmla="*/ 3826828 w 6006665"/>
                        <a:gd name="connsiteY227-13896" fmla="*/ 2920116 h 3006470"/>
                        <a:gd name="connsiteX228-13897" fmla="*/ 3833645 w 6006665"/>
                        <a:gd name="connsiteY228-13898" fmla="*/ 2861032 h 3006470"/>
                        <a:gd name="connsiteX229-13899" fmla="*/ 3822283 w 6006665"/>
                        <a:gd name="connsiteY229-13900" fmla="*/ 2817856 h 3006470"/>
                        <a:gd name="connsiteX230-13901" fmla="*/ 3849553 w 6006665"/>
                        <a:gd name="connsiteY230-13902" fmla="*/ 2795131 h 3006470"/>
                        <a:gd name="connsiteX231-13903" fmla="*/ 3858814 w 6006665"/>
                        <a:gd name="connsiteY231-13904" fmla="*/ 2797336 h 3006470"/>
                        <a:gd name="connsiteX232-13905" fmla="*/ 3861460 w 6006665"/>
                        <a:gd name="connsiteY232-13906" fmla="*/ 2795131 h 3006470"/>
                        <a:gd name="connsiteX233-13907" fmla="*/ 3898487 w 6006665"/>
                        <a:gd name="connsiteY233-13908" fmla="*/ 2803947 h 3006470"/>
                        <a:gd name="connsiteX234-13909" fmla="*/ 3919999 w 6006665"/>
                        <a:gd name="connsiteY234-13910" fmla="*/ 2758772 h 3006470"/>
                        <a:gd name="connsiteX235-13911" fmla="*/ 3935906 w 6006665"/>
                        <a:gd name="connsiteY235-13912" fmla="*/ 2699687 h 3006470"/>
                        <a:gd name="connsiteX236-13913" fmla="*/ 3947269 w 6006665"/>
                        <a:gd name="connsiteY236-13914" fmla="*/ 2676963 h 3006470"/>
                        <a:gd name="connsiteX237-13915" fmla="*/ 3966292 w 6006665"/>
                        <a:gd name="connsiteY237-13916" fmla="*/ 2632575 h 3006470"/>
                        <a:gd name="connsiteX238-13917" fmla="*/ 3915999 w 6006665"/>
                        <a:gd name="connsiteY238-13918" fmla="*/ 2645148 h 3006470"/>
                        <a:gd name="connsiteX239-13919" fmla="*/ 3888729 w 6006665"/>
                        <a:gd name="connsiteY239-13920" fmla="*/ 2667873 h 3006470"/>
                        <a:gd name="connsiteX240-13921" fmla="*/ 3876822 w 6006665"/>
                        <a:gd name="connsiteY240-13922" fmla="*/ 2667873 h 3006470"/>
                        <a:gd name="connsiteX241-13923" fmla="*/ 3829645 w 6006665"/>
                        <a:gd name="connsiteY241-13924" fmla="*/ 2667873 h 3006470"/>
                        <a:gd name="connsiteX242-13925" fmla="*/ 3817738 w 6006665"/>
                        <a:gd name="connsiteY242-13926" fmla="*/ 2667873 h 3006470"/>
                        <a:gd name="connsiteX243-13927" fmla="*/ 3801831 w 6006665"/>
                        <a:gd name="connsiteY243-13928" fmla="*/ 2613334 h 3006470"/>
                        <a:gd name="connsiteX244-13929" fmla="*/ 3758654 w 6006665"/>
                        <a:gd name="connsiteY244-13930" fmla="*/ 2574702 h 3006470"/>
                        <a:gd name="connsiteX245-13931" fmla="*/ 3692753 w 6006665"/>
                        <a:gd name="connsiteY245-13932" fmla="*/ 2558795 h 3006470"/>
                        <a:gd name="connsiteX246-13933" fmla="*/ 3683663 w 6006665"/>
                        <a:gd name="connsiteY246-13934" fmla="*/ 2499711 h 3006470"/>
                        <a:gd name="connsiteX247-13935" fmla="*/ 3672301 w 6006665"/>
                        <a:gd name="connsiteY247-13936" fmla="*/ 2467896 h 3006470"/>
                        <a:gd name="connsiteX248-13937" fmla="*/ 3656393 w 6006665"/>
                        <a:gd name="connsiteY248-13938" fmla="*/ 2440627 h 3006470"/>
                        <a:gd name="connsiteX249-13939" fmla="*/ 3633669 w 6006665"/>
                        <a:gd name="connsiteY249-13940" fmla="*/ 2381542 h 3006470"/>
                        <a:gd name="connsiteX250-13941" fmla="*/ 3601854 w 6006665"/>
                        <a:gd name="connsiteY250-13942" fmla="*/ 2361090 h 3006470"/>
                        <a:gd name="connsiteX251-13943" fmla="*/ 3545995 w 6006665"/>
                        <a:gd name="connsiteY251-13944" fmla="*/ 2339606 h 3006470"/>
                        <a:gd name="connsiteX252-13945" fmla="*/ 3506955 w 6006665"/>
                        <a:gd name="connsiteY252-13946" fmla="*/ 2345183 h 3006470"/>
                        <a:gd name="connsiteX253-13947" fmla="*/ 3463779 w 6006665"/>
                        <a:gd name="connsiteY253-13948" fmla="*/ 2354273 h 3006470"/>
                        <a:gd name="connsiteX254-13949" fmla="*/ 3431964 w 6006665"/>
                        <a:gd name="connsiteY254-13950" fmla="*/ 2381542 h 3006470"/>
                        <a:gd name="connsiteX255-13951" fmla="*/ 3452416 w 6006665"/>
                        <a:gd name="connsiteY255-13952" fmla="*/ 2397450 h 3006470"/>
                        <a:gd name="connsiteX256-13953" fmla="*/ 3452416 w 6006665"/>
                        <a:gd name="connsiteY256-13954" fmla="*/ 2429264 h 3006470"/>
                        <a:gd name="connsiteX257-13955" fmla="*/ 3431964 w 6006665"/>
                        <a:gd name="connsiteY257-13956" fmla="*/ 2451989 h 3006470"/>
                        <a:gd name="connsiteX258-13957" fmla="*/ 3400150 w 6006665"/>
                        <a:gd name="connsiteY258-13958" fmla="*/ 2511073 h 3006470"/>
                        <a:gd name="connsiteX259-13959" fmla="*/ 3400150 w 6006665"/>
                        <a:gd name="connsiteY259-13960" fmla="*/ 2538343 h 3006470"/>
                        <a:gd name="connsiteX260-13961" fmla="*/ 3350155 w 6006665"/>
                        <a:gd name="connsiteY260-13962" fmla="*/ 2570157 h 3006470"/>
                        <a:gd name="connsiteX261-13963" fmla="*/ 3342342 w 6006665"/>
                        <a:gd name="connsiteY261-13964" fmla="*/ 2567553 h 3006470"/>
                        <a:gd name="connsiteX262-13965" fmla="*/ 3338249 w 6006665"/>
                        <a:gd name="connsiteY262-13966" fmla="*/ 2570157 h 3006470"/>
                        <a:gd name="connsiteX263-13967" fmla="*/ 3290527 w 6006665"/>
                        <a:gd name="connsiteY263-13968" fmla="*/ 2554250 h 3006470"/>
                        <a:gd name="connsiteX264-13969" fmla="*/ 3259257 w 6006665"/>
                        <a:gd name="connsiteY264-13970" fmla="*/ 2554250 h 3006470"/>
                        <a:gd name="connsiteX265-13971" fmla="*/ 3247350 w 6006665"/>
                        <a:gd name="connsiteY265-13972" fmla="*/ 2554250 h 3006470"/>
                        <a:gd name="connsiteX266-13973" fmla="*/ 3231443 w 6006665"/>
                        <a:gd name="connsiteY266-13974" fmla="*/ 2538343 h 3006470"/>
                        <a:gd name="connsiteX267-13975" fmla="*/ 3213271 w 6006665"/>
                        <a:gd name="connsiteY267-13976" fmla="*/ 2533799 h 3006470"/>
                        <a:gd name="connsiteX268-13977" fmla="*/ 3168359 w 6006665"/>
                        <a:gd name="connsiteY268-13978" fmla="*/ 2570157 h 3006470"/>
                        <a:gd name="connsiteX269-13979" fmla="*/ 3120637 w 6006665"/>
                        <a:gd name="connsiteY269-13980" fmla="*/ 2581519 h 3006470"/>
                        <a:gd name="connsiteX270-13981" fmla="*/ 3082005 w 6006665"/>
                        <a:gd name="connsiteY270-13982" fmla="*/ 2597427 h 3006470"/>
                        <a:gd name="connsiteX271-13983" fmla="*/ 3074460 w 6006665"/>
                        <a:gd name="connsiteY271-13984" fmla="*/ 2595630 h 3006470"/>
                        <a:gd name="connsiteX272-13985" fmla="*/ 3070098 w 6006665"/>
                        <a:gd name="connsiteY272-13986" fmla="*/ 2597427 h 3006470"/>
                        <a:gd name="connsiteX273-13987" fmla="*/ 3022376 w 6006665"/>
                        <a:gd name="connsiteY273-13988" fmla="*/ 2586064 h 3006470"/>
                        <a:gd name="connsiteX274-13989" fmla="*/ 3000196 w 6006665"/>
                        <a:gd name="connsiteY274-13990" fmla="*/ 2586064 h 3006470"/>
                        <a:gd name="connsiteX275-13991" fmla="*/ 2988289 w 6006665"/>
                        <a:gd name="connsiteY275-13992" fmla="*/ 2586064 h 3006470"/>
                        <a:gd name="connsiteX276-13993" fmla="*/ 2967837 w 6006665"/>
                        <a:gd name="connsiteY276-13994" fmla="*/ 2554250 h 3006470"/>
                        <a:gd name="connsiteX277-13995" fmla="*/ 2929205 w 6006665"/>
                        <a:gd name="connsiteY277-13996" fmla="*/ 2526980 h 3006470"/>
                        <a:gd name="connsiteX278-13997" fmla="*/ 2902153 w 6006665"/>
                        <a:gd name="connsiteY278-13998" fmla="*/ 2523116 h 3006470"/>
                        <a:gd name="connsiteX279-13999" fmla="*/ 2861576 w 6006665"/>
                        <a:gd name="connsiteY279-14000" fmla="*/ 2526980 h 3006470"/>
                        <a:gd name="connsiteX280-14001" fmla="*/ 2822944 w 6006665"/>
                        <a:gd name="connsiteY280-14002" fmla="*/ 2538343 h 3006470"/>
                        <a:gd name="connsiteX281-14003" fmla="*/ 2818139 w 6006665"/>
                        <a:gd name="connsiteY281-14004" fmla="*/ 2536254 h 3006470"/>
                        <a:gd name="connsiteX282-14005" fmla="*/ 2811037 w 6006665"/>
                        <a:gd name="connsiteY282-14006" fmla="*/ 2538343 h 3006470"/>
                        <a:gd name="connsiteX283-14007" fmla="*/ 2758770 w 6006665"/>
                        <a:gd name="connsiteY283-14008" fmla="*/ 2515618 h 3006470"/>
                        <a:gd name="connsiteX284-14009" fmla="*/ 2751953 w 6006665"/>
                        <a:gd name="connsiteY284-14010" fmla="*/ 2472441 h 3006470"/>
                        <a:gd name="connsiteX285-14011" fmla="*/ 2708776 w 6006665"/>
                        <a:gd name="connsiteY285-14012" fmla="*/ 2456534 h 3006470"/>
                        <a:gd name="connsiteX286-14013" fmla="*/ 2676962 w 6006665"/>
                        <a:gd name="connsiteY286-14014" fmla="*/ 2451989 h 3006470"/>
                        <a:gd name="connsiteX287-14015" fmla="*/ 2642534 w 6006665"/>
                        <a:gd name="connsiteY287-14016" fmla="*/ 2430245 h 3006470"/>
                        <a:gd name="connsiteX288-14017" fmla="*/ 2609333 w 6006665"/>
                        <a:gd name="connsiteY288-14018" fmla="*/ 2488348 h 3006470"/>
                        <a:gd name="connsiteX289-14019" fmla="*/ 2625240 w 6006665"/>
                        <a:gd name="connsiteY289-14020" fmla="*/ 2522435 h 3006470"/>
                        <a:gd name="connsiteX290-14021" fmla="*/ 2586608 w 6006665"/>
                        <a:gd name="connsiteY290-14022" fmla="*/ 2558795 h 3006470"/>
                        <a:gd name="connsiteX291-14023" fmla="*/ 2577105 w 6006665"/>
                        <a:gd name="connsiteY291-14024" fmla="*/ 2556532 h 3006470"/>
                        <a:gd name="connsiteX292-14025" fmla="*/ 2574701 w 6006665"/>
                        <a:gd name="connsiteY292-14026" fmla="*/ 2558795 h 3006470"/>
                        <a:gd name="connsiteX293-14027" fmla="*/ 2526979 w 6006665"/>
                        <a:gd name="connsiteY293-14028" fmla="*/ 2547432 h 3006470"/>
                        <a:gd name="connsiteX294-14029" fmla="*/ 2490620 w 6006665"/>
                        <a:gd name="connsiteY294-14030" fmla="*/ 2542887 h 3006470"/>
                        <a:gd name="connsiteX295-14031" fmla="*/ 2463350 w 6006665"/>
                        <a:gd name="connsiteY295-14032" fmla="*/ 2515618 h 3006470"/>
                        <a:gd name="connsiteX296-14033" fmla="*/ 2436625 w 6006665"/>
                        <a:gd name="connsiteY296-14034" fmla="*/ 2515618 h 3006470"/>
                        <a:gd name="connsiteX297-14035" fmla="*/ 2424718 w 6006665"/>
                        <a:gd name="connsiteY297-14036" fmla="*/ 2515618 h 3006470"/>
                        <a:gd name="connsiteX298-14037" fmla="*/ 2398858 w 6006665"/>
                        <a:gd name="connsiteY298-14038" fmla="*/ 2502687 h 3006470"/>
                        <a:gd name="connsiteX299-14039" fmla="*/ 2350272 w 6006665"/>
                        <a:gd name="connsiteY299-14040" fmla="*/ 2526980 h 3006470"/>
                        <a:gd name="connsiteX300-14041" fmla="*/ 2282098 w 6006665"/>
                        <a:gd name="connsiteY300-14042" fmla="*/ 2574702 h 3006470"/>
                        <a:gd name="connsiteX301-14043" fmla="*/ 2238921 w 6006665"/>
                        <a:gd name="connsiteY301-14044" fmla="*/ 2586064 h 3006470"/>
                        <a:gd name="connsiteX302-14045" fmla="*/ 2227559 w 6006665"/>
                        <a:gd name="connsiteY302-14046" fmla="*/ 2590609 h 3006470"/>
                        <a:gd name="connsiteX303-14047" fmla="*/ 2225178 w 6006665"/>
                        <a:gd name="connsiteY303-14048" fmla="*/ 2586799 h 3006470"/>
                        <a:gd name="connsiteX304-14049" fmla="*/ 2215652 w 6006665"/>
                        <a:gd name="connsiteY304-14050" fmla="*/ 2590609 h 3006470"/>
                        <a:gd name="connsiteX305-14051" fmla="*/ 2193596 w 6006665"/>
                        <a:gd name="connsiteY305-14052" fmla="*/ 2555320 h 3006470"/>
                        <a:gd name="connsiteX306-14053" fmla="*/ 2157112 w 6006665"/>
                        <a:gd name="connsiteY306-14054" fmla="*/ 2558795 h 3006470"/>
                        <a:gd name="connsiteX307-14055" fmla="*/ 2156291 w 6006665"/>
                        <a:gd name="connsiteY307-14056" fmla="*/ 2557739 h 3006470"/>
                        <a:gd name="connsiteX308-14057" fmla="*/ 2145205 w 6006665"/>
                        <a:gd name="connsiteY308-14058" fmla="*/ 2558795 h 3006470"/>
                        <a:gd name="connsiteX309-14059" fmla="*/ 2129298 w 6006665"/>
                        <a:gd name="connsiteY309-14060" fmla="*/ 2538343 h 3006470"/>
                        <a:gd name="connsiteX310-14061" fmla="*/ 2102029 w 6006665"/>
                        <a:gd name="connsiteY310-14062" fmla="*/ 2526980 h 3006470"/>
                        <a:gd name="connsiteX311-14063" fmla="*/ 2086121 w 6006665"/>
                        <a:gd name="connsiteY311-14064" fmla="*/ 2495166 h 3006470"/>
                        <a:gd name="connsiteX312-14065" fmla="*/ 2070005 w 6006665"/>
                        <a:gd name="connsiteY312-14066" fmla="*/ 2486212 h 3006470"/>
                        <a:gd name="connsiteX313-14067" fmla="*/ 2027582 w 6006665"/>
                        <a:gd name="connsiteY313-14068" fmla="*/ 2499711 h 3006470"/>
                        <a:gd name="connsiteX314-14069" fmla="*/ 2023845 w 6006665"/>
                        <a:gd name="connsiteY314-14070" fmla="*/ 2497111 h 3006470"/>
                        <a:gd name="connsiteX315-14071" fmla="*/ 2018675 w 6006665"/>
                        <a:gd name="connsiteY315-14072" fmla="*/ 2499711 h 3006470"/>
                        <a:gd name="connsiteX316-14073" fmla="*/ 1971363 w 6006665"/>
                        <a:gd name="connsiteY316-14074" fmla="*/ 2468885 h 3006470"/>
                        <a:gd name="connsiteX317-14075" fmla="*/ 1952591 w 6006665"/>
                        <a:gd name="connsiteY317-14076" fmla="*/ 2495166 h 3006470"/>
                        <a:gd name="connsiteX318-14077" fmla="*/ 1947518 w 6006665"/>
                        <a:gd name="connsiteY318-14078" fmla="*/ 2485599 h 3006470"/>
                        <a:gd name="connsiteX319-14079" fmla="*/ 1940684 w 6006665"/>
                        <a:gd name="connsiteY319-14080" fmla="*/ 2495166 h 3006470"/>
                        <a:gd name="connsiteX320-14081" fmla="*/ 1861147 w 6006665"/>
                        <a:gd name="connsiteY320-14082" fmla="*/ 2345183 h 3006470"/>
                        <a:gd name="connsiteX321-14083" fmla="*/ 1811153 w 6006665"/>
                        <a:gd name="connsiteY321-14084" fmla="*/ 2295189 h 3006470"/>
                        <a:gd name="connsiteX322-14085" fmla="*/ 1813950 w 6006665"/>
                        <a:gd name="connsiteY322-14086" fmla="*/ 2292043 h 3006470"/>
                        <a:gd name="connsiteX323-14087" fmla="*/ 1748069 w 6006665"/>
                        <a:gd name="connsiteY323-14088" fmla="*/ 2333821 h 3006470"/>
                        <a:gd name="connsiteX324-14089" fmla="*/ 1711709 w 6006665"/>
                        <a:gd name="connsiteY324-14090" fmla="*/ 2338366 h 3006470"/>
                        <a:gd name="connsiteX325-14091" fmla="*/ 1711926 w 6006665"/>
                        <a:gd name="connsiteY325-14092" fmla="*/ 2336850 h 3006470"/>
                        <a:gd name="connsiteX326-14093" fmla="*/ 1699803 w 6006665"/>
                        <a:gd name="connsiteY326-14094" fmla="*/ 2338366 h 3006470"/>
                        <a:gd name="connsiteX327-14095" fmla="*/ 1704347 w 6006665"/>
                        <a:gd name="connsiteY327-14096" fmla="*/ 2306551 h 3006470"/>
                        <a:gd name="connsiteX328-14097" fmla="*/ 1662460 w 6006665"/>
                        <a:gd name="connsiteY328-14098" fmla="*/ 2288600 h 3006470"/>
                        <a:gd name="connsiteX329-14099" fmla="*/ 1629901 w 6006665"/>
                        <a:gd name="connsiteY329-14100" fmla="*/ 2302006 h 3006470"/>
                        <a:gd name="connsiteX330-14101" fmla="*/ 1629300 w 6006665"/>
                        <a:gd name="connsiteY330-14102" fmla="*/ 2297351 h 3006470"/>
                        <a:gd name="connsiteX331-14103" fmla="*/ 1617994 w 6006665"/>
                        <a:gd name="connsiteY331-14104" fmla="*/ 2302006 h 3006470"/>
                        <a:gd name="connsiteX332-14105" fmla="*/ 1608904 w 6006665"/>
                        <a:gd name="connsiteY332-14106" fmla="*/ 2231560 h 3006470"/>
                        <a:gd name="connsiteX333-14107" fmla="*/ 1552684 w 6006665"/>
                        <a:gd name="connsiteY333-14108" fmla="*/ 2221867 h 3006470"/>
                        <a:gd name="connsiteX334-14109" fmla="*/ 1518550 w 6006665"/>
                        <a:gd name="connsiteY334-14110" fmla="*/ 2247467 h 3006470"/>
                        <a:gd name="connsiteX335-14111" fmla="*/ 1425379 w 6006665"/>
                        <a:gd name="connsiteY335-14112" fmla="*/ 2267919 h 3006470"/>
                        <a:gd name="connsiteX336-14113" fmla="*/ 1409472 w 6006665"/>
                        <a:gd name="connsiteY336-14114" fmla="*/ 2286099 h 3006470"/>
                        <a:gd name="connsiteX337-14115" fmla="*/ 1270852 w 6006665"/>
                        <a:gd name="connsiteY337-14116" fmla="*/ 2306551 h 3006470"/>
                        <a:gd name="connsiteX338-14117" fmla="*/ 1254945 w 6006665"/>
                        <a:gd name="connsiteY338-14118" fmla="*/ 2327003 h 3006470"/>
                        <a:gd name="connsiteX339-14119" fmla="*/ 1282214 w 6006665"/>
                        <a:gd name="connsiteY339-14120" fmla="*/ 2370180 h 3006470"/>
                        <a:gd name="connsiteX340-14121" fmla="*/ 1243582 w 6006665"/>
                        <a:gd name="connsiteY340-14122" fmla="*/ 2386087 h 3006470"/>
                        <a:gd name="connsiteX341-14123" fmla="*/ 1254945 w 6006665"/>
                        <a:gd name="connsiteY341-14124" fmla="*/ 2404267 h 3006470"/>
                        <a:gd name="connsiteX342-14125" fmla="*/ 1216313 w 6006665"/>
                        <a:gd name="connsiteY342-14126" fmla="*/ 2429264 h 3006470"/>
                        <a:gd name="connsiteX343-14127" fmla="*/ 1275397 w 6006665"/>
                        <a:gd name="connsiteY343-14128" fmla="*/ 2472441 h 3006470"/>
                        <a:gd name="connsiteX344-14129" fmla="*/ 1270852 w 6006665"/>
                        <a:gd name="connsiteY344-14130" fmla="*/ 2499711 h 3006470"/>
                        <a:gd name="connsiteX345-14131" fmla="*/ 1259108 w 6006665"/>
                        <a:gd name="connsiteY345-14132" fmla="*/ 2498732 h 3006470"/>
                        <a:gd name="connsiteX346-14133" fmla="*/ 1258945 w 6006665"/>
                        <a:gd name="connsiteY346-14134" fmla="*/ 2499711 h 3006470"/>
                        <a:gd name="connsiteX347-14135" fmla="*/ 1215644 w 6006665"/>
                        <a:gd name="connsiteY347-14136" fmla="*/ 2496102 h 3006470"/>
                        <a:gd name="connsiteX348-14137" fmla="*/ 1204950 w 6006665"/>
                        <a:gd name="connsiteY348-14138" fmla="*/ 2511073 h 3006470"/>
                        <a:gd name="connsiteX349-14139" fmla="*/ 1196495 w 6006665"/>
                        <a:gd name="connsiteY349-14140" fmla="*/ 2506241 h 3006470"/>
                        <a:gd name="connsiteX350-14141" fmla="*/ 1193043 w 6006665"/>
                        <a:gd name="connsiteY350-14142" fmla="*/ 2511073 h 3006470"/>
                        <a:gd name="connsiteX351-14143" fmla="*/ 1145322 w 6006665"/>
                        <a:gd name="connsiteY351-14144" fmla="*/ 2483803 h 3006470"/>
                        <a:gd name="connsiteX352-14145" fmla="*/ 1098145 w 6006665"/>
                        <a:gd name="connsiteY352-14146" fmla="*/ 2483803 h 3006470"/>
                        <a:gd name="connsiteX353-14147" fmla="*/ 1061785 w 6006665"/>
                        <a:gd name="connsiteY353-14148" fmla="*/ 2511073 h 3006470"/>
                        <a:gd name="connsiteX354-14149" fmla="*/ 1055322 w 6006665"/>
                        <a:gd name="connsiteY354-14150" fmla="*/ 2506990 h 3006470"/>
                        <a:gd name="connsiteX355-14151" fmla="*/ 1049878 w 6006665"/>
                        <a:gd name="connsiteY355-14152" fmla="*/ 2511073 h 3006470"/>
                        <a:gd name="connsiteX356-14153" fmla="*/ 1006701 w 6006665"/>
                        <a:gd name="connsiteY356-14154" fmla="*/ 2483803 h 3006470"/>
                        <a:gd name="connsiteX357-14155" fmla="*/ 924893 w 6006665"/>
                        <a:gd name="connsiteY357-14156" fmla="*/ 2447444 h 3006470"/>
                        <a:gd name="connsiteX358-14157" fmla="*/ 877716 w 6006665"/>
                        <a:gd name="connsiteY358-14158" fmla="*/ 2447444 h 3006470"/>
                        <a:gd name="connsiteX359-14159" fmla="*/ 802724 w 6006665"/>
                        <a:gd name="connsiteY359-14160" fmla="*/ 2511073 h 3006470"/>
                        <a:gd name="connsiteX360-14161" fmla="*/ 798179 w 6006665"/>
                        <a:gd name="connsiteY360-14162" fmla="*/ 2554250 h 3006470"/>
                        <a:gd name="connsiteX361-14163" fmla="*/ 787406 w 6006665"/>
                        <a:gd name="connsiteY361-14164" fmla="*/ 2543477 h 3006470"/>
                        <a:gd name="connsiteX362-14165" fmla="*/ 786272 w 6006665"/>
                        <a:gd name="connsiteY362-14166" fmla="*/ 2554250 h 3006470"/>
                        <a:gd name="connsiteX363-14167" fmla="*/ 756063 w 6006665"/>
                        <a:gd name="connsiteY363-14168" fmla="*/ 2524040 h 3006470"/>
                        <a:gd name="connsiteX364-14169" fmla="*/ 732278 w 6006665"/>
                        <a:gd name="connsiteY364-14170" fmla="*/ 2581519 h 3006470"/>
                        <a:gd name="connsiteX365-14171" fmla="*/ 743640 w 6006665"/>
                        <a:gd name="connsiteY365-14172" fmla="*/ 2590609 h 3006470"/>
                        <a:gd name="connsiteX366-14173" fmla="*/ 723188 w 6006665"/>
                        <a:gd name="connsiteY366-14174" fmla="*/ 2633786 h 3006470"/>
                        <a:gd name="connsiteX367-14175" fmla="*/ 747026 w 6006665"/>
                        <a:gd name="connsiteY367-14176" fmla="*/ 2670627 h 3006470"/>
                        <a:gd name="connsiteX368-14177" fmla="*/ 763548 w 6006665"/>
                        <a:gd name="connsiteY368-14178" fmla="*/ 2667873 h 3006470"/>
                        <a:gd name="connsiteX369-14179" fmla="*/ 764871 w 6006665"/>
                        <a:gd name="connsiteY369-14180" fmla="*/ 2669637 h 3006470"/>
                        <a:gd name="connsiteX370-14181" fmla="*/ 775455 w 6006665"/>
                        <a:gd name="connsiteY370-14182" fmla="*/ 2667873 h 3006470"/>
                        <a:gd name="connsiteX371-14183" fmla="*/ 802724 w 6006665"/>
                        <a:gd name="connsiteY371-14184" fmla="*/ 2704232 h 3006470"/>
                        <a:gd name="connsiteX372-14185" fmla="*/ 798179 w 6006665"/>
                        <a:gd name="connsiteY372-14186" fmla="*/ 2731502 h 3006470"/>
                        <a:gd name="connsiteX373-14187" fmla="*/ 818632 w 6006665"/>
                        <a:gd name="connsiteY373-14188" fmla="*/ 2742864 h 3006470"/>
                        <a:gd name="connsiteX374-14189" fmla="*/ 802724 w 6006665"/>
                        <a:gd name="connsiteY374-14190" fmla="*/ 2774679 h 3006470"/>
                        <a:gd name="connsiteX375-14191" fmla="*/ 766365 w 6006665"/>
                        <a:gd name="connsiteY375-14192" fmla="*/ 2779224 h 3006470"/>
                        <a:gd name="connsiteX376-14193" fmla="*/ 727733 w 6006665"/>
                        <a:gd name="connsiteY376-14194" fmla="*/ 2838308 h 3006470"/>
                        <a:gd name="connsiteX377-14195" fmla="*/ 759548 w 6006665"/>
                        <a:gd name="connsiteY377-14196" fmla="*/ 2881485 h 3006470"/>
                        <a:gd name="connsiteX378-14197" fmla="*/ 759548 w 6006665"/>
                        <a:gd name="connsiteY378-14198" fmla="*/ 2920116 h 3006470"/>
                        <a:gd name="connsiteX379-14199" fmla="*/ 798179 w 6006665"/>
                        <a:gd name="connsiteY379-14200" fmla="*/ 2979201 h 3006470"/>
                        <a:gd name="connsiteX380-14201" fmla="*/ 775455 w 6006665"/>
                        <a:gd name="connsiteY380-14202" fmla="*/ 2995108 h 3006470"/>
                        <a:gd name="connsiteX381-14203" fmla="*/ 770910 w 6006665"/>
                        <a:gd name="connsiteY381-14204" fmla="*/ 3006470 h 3006470"/>
                        <a:gd name="connsiteX382-14205" fmla="*/ 759003 w 6006665"/>
                        <a:gd name="connsiteY382-14206" fmla="*/ 3006470 h 3006470"/>
                        <a:gd name="connsiteX383-14207" fmla="*/ 755003 w 6006665"/>
                        <a:gd name="connsiteY383-14208" fmla="*/ 3006470 h 3006470"/>
                        <a:gd name="connsiteX384-14209" fmla="*/ 743096 w 6006665"/>
                        <a:gd name="connsiteY384-14210" fmla="*/ 3006470 h 3006470"/>
                        <a:gd name="connsiteX385-14211" fmla="*/ 715826 w 6006665"/>
                        <a:gd name="connsiteY385-14212" fmla="*/ 2972383 h 3006470"/>
                        <a:gd name="connsiteX386-14213" fmla="*/ 704464 w 6006665"/>
                        <a:gd name="connsiteY386-14214" fmla="*/ 2972383 h 3006470"/>
                        <a:gd name="connsiteX387-14215" fmla="*/ 684012 w 6006665"/>
                        <a:gd name="connsiteY387-14216" fmla="*/ 2963293 h 3006470"/>
                        <a:gd name="connsiteX388-14217" fmla="*/ 672649 w 6006665"/>
                        <a:gd name="connsiteY388-14218" fmla="*/ 2940569 h 3006470"/>
                        <a:gd name="connsiteX389-14219" fmla="*/ 645222 w 6006665"/>
                        <a:gd name="connsiteY389-14220" fmla="*/ 2932732 h 3006470"/>
                        <a:gd name="connsiteX390-14221" fmla="*/ 625472 w 6006665"/>
                        <a:gd name="connsiteY390-14222" fmla="*/ 2936024 h 3006470"/>
                        <a:gd name="connsiteX391-14223" fmla="*/ 623771 w 6006665"/>
                        <a:gd name="connsiteY391-14224" fmla="*/ 2934323 h 3006470"/>
                        <a:gd name="connsiteX392-14225" fmla="*/ 613565 w 6006665"/>
                        <a:gd name="connsiteY392-14226" fmla="*/ 2936024 h 3006470"/>
                        <a:gd name="connsiteX393-14227" fmla="*/ 609020 w 6006665"/>
                        <a:gd name="connsiteY393-14228" fmla="*/ 2931479 h 3006470"/>
                        <a:gd name="connsiteX394-14229" fmla="*/ 559026 w 6006665"/>
                        <a:gd name="connsiteY394-14230" fmla="*/ 2904209 h 3006470"/>
                        <a:gd name="connsiteX395-14231" fmla="*/ 506760 w 6006665"/>
                        <a:gd name="connsiteY395-14232" fmla="*/ 2897392 h 3006470"/>
                        <a:gd name="connsiteX396-14233" fmla="*/ 483280 w 6006665"/>
                        <a:gd name="connsiteY396-14234" fmla="*/ 2890683 h 3006470"/>
                        <a:gd name="connsiteX397-14235" fmla="*/ 480035 w 6006665"/>
                        <a:gd name="connsiteY397-14236" fmla="*/ 2892847 h 3006470"/>
                        <a:gd name="connsiteX398-14237" fmla="*/ 475042 w 6006665"/>
                        <a:gd name="connsiteY398-14238" fmla="*/ 2888329 h 3006470"/>
                        <a:gd name="connsiteX399-14239" fmla="*/ 474945 w 6006665"/>
                        <a:gd name="connsiteY399-14240" fmla="*/ 2888302 h 3006470"/>
                        <a:gd name="connsiteX400-14241" fmla="*/ 468128 w 6006665"/>
                        <a:gd name="connsiteY400-14242" fmla="*/ 2892847 h 3006470"/>
                        <a:gd name="connsiteX401-14243" fmla="*/ 420406 w 6006665"/>
                        <a:gd name="connsiteY401-14244" fmla="*/ 2849670 h 3006470"/>
                        <a:gd name="connsiteX402-14245" fmla="*/ 381774 w 6006665"/>
                        <a:gd name="connsiteY402-14246" fmla="*/ 2833763 h 3006470"/>
                        <a:gd name="connsiteX403-14247" fmla="*/ 349960 w 6006665"/>
                        <a:gd name="connsiteY403-14248" fmla="*/ 2801948 h 3006470"/>
                        <a:gd name="connsiteX404-14249" fmla="*/ 377229 w 6006665"/>
                        <a:gd name="connsiteY404-14250" fmla="*/ 2795131 h 3006470"/>
                        <a:gd name="connsiteX405-14251" fmla="*/ 404499 w 6006665"/>
                        <a:gd name="connsiteY405-14252" fmla="*/ 2747409 h 3006470"/>
                        <a:gd name="connsiteX406-14253" fmla="*/ 388591 w 6006665"/>
                        <a:gd name="connsiteY406-14254" fmla="*/ 2731502 h 3006470"/>
                        <a:gd name="connsiteX407-14255" fmla="*/ 440858 w 6006665"/>
                        <a:gd name="connsiteY407-14256" fmla="*/ 2704232 h 3006470"/>
                        <a:gd name="connsiteX408-14257" fmla="*/ 440858 w 6006665"/>
                        <a:gd name="connsiteY408-14258" fmla="*/ 2701176 h 3006470"/>
                        <a:gd name="connsiteX409-14259" fmla="*/ 416406 w 6006665"/>
                        <a:gd name="connsiteY409-14260" fmla="*/ 2704232 h 3006470"/>
                        <a:gd name="connsiteX410-14261" fmla="*/ 416406 w 6006665"/>
                        <a:gd name="connsiteY410-14262" fmla="*/ 2702744 h 3006470"/>
                        <a:gd name="connsiteX411-14263" fmla="*/ 404499 w 6006665"/>
                        <a:gd name="connsiteY411-14264" fmla="*/ 2704232 h 3006470"/>
                        <a:gd name="connsiteX412-14265" fmla="*/ 404499 w 6006665"/>
                        <a:gd name="connsiteY412-14266" fmla="*/ 2683780 h 3006470"/>
                        <a:gd name="connsiteX413-14267" fmla="*/ 424951 w 6006665"/>
                        <a:gd name="connsiteY413-14268" fmla="*/ 2667873 h 3006470"/>
                        <a:gd name="connsiteX414-14269" fmla="*/ 463583 w 6006665"/>
                        <a:gd name="connsiteY414-14270" fmla="*/ 2661056 h 3006470"/>
                        <a:gd name="connsiteX415-14271" fmla="*/ 468128 w 6006665"/>
                        <a:gd name="connsiteY415-14272" fmla="*/ 2645148 h 3006470"/>
                        <a:gd name="connsiteX416-14273" fmla="*/ 456765 w 6006665"/>
                        <a:gd name="connsiteY416-14274" fmla="*/ 2613334 h 3006470"/>
                        <a:gd name="connsiteX417-14275" fmla="*/ 474945 w 6006665"/>
                        <a:gd name="connsiteY417-14276" fmla="*/ 2586064 h 3006470"/>
                        <a:gd name="connsiteX418-14277" fmla="*/ 474945 w 6006665"/>
                        <a:gd name="connsiteY418-14278" fmla="*/ 2565612 h 3006470"/>
                        <a:gd name="connsiteX419-14279" fmla="*/ 420406 w 6006665"/>
                        <a:gd name="connsiteY419-14280" fmla="*/ 2547432 h 3006470"/>
                        <a:gd name="connsiteX420-14281" fmla="*/ 409588 w 6006665"/>
                        <a:gd name="connsiteY420-14282" fmla="*/ 2547432 h 3006470"/>
                        <a:gd name="connsiteX421-14283" fmla="*/ 397681 w 6006665"/>
                        <a:gd name="connsiteY421-14284" fmla="*/ 2547432 h 3006470"/>
                        <a:gd name="connsiteX422-14285" fmla="*/ 379485 w 6006665"/>
                        <a:gd name="connsiteY422-14286" fmla="*/ 2525193 h 3006470"/>
                        <a:gd name="connsiteX423-14287" fmla="*/ 357322 w 6006665"/>
                        <a:gd name="connsiteY423-14288" fmla="*/ 2531525 h 3006470"/>
                        <a:gd name="connsiteX424-14289" fmla="*/ 352842 w 6006665"/>
                        <a:gd name="connsiteY424-14290" fmla="*/ 2529403 h 3006470"/>
                        <a:gd name="connsiteX425-14291" fmla="*/ 345415 w 6006665"/>
                        <a:gd name="connsiteY425-14292" fmla="*/ 2531525 h 3006470"/>
                        <a:gd name="connsiteX426-14293" fmla="*/ 302238 w 6006665"/>
                        <a:gd name="connsiteY426-14294" fmla="*/ 2511073 h 3006470"/>
                        <a:gd name="connsiteX427-14295" fmla="*/ 302238 w 6006665"/>
                        <a:gd name="connsiteY427-14296" fmla="*/ 2499711 h 3006470"/>
                        <a:gd name="connsiteX428-14297" fmla="*/ 286331 w 6006665"/>
                        <a:gd name="connsiteY428-14298" fmla="*/ 2472441 h 3006470"/>
                        <a:gd name="connsiteX429-14299" fmla="*/ 270968 w 6006665"/>
                        <a:gd name="connsiteY429-14300" fmla="*/ 2472441 h 3006470"/>
                        <a:gd name="connsiteX430-14301" fmla="*/ 259061 w 6006665"/>
                        <a:gd name="connsiteY430-14302" fmla="*/ 2472441 h 3006470"/>
                        <a:gd name="connsiteX431-14303" fmla="*/ 254516 w 6006665"/>
                        <a:gd name="connsiteY431-14304" fmla="*/ 2456534 h 3006470"/>
                        <a:gd name="connsiteX432-14305" fmla="*/ 263606 w 6006665"/>
                        <a:gd name="connsiteY432-14306" fmla="*/ 2440627 h 3006470"/>
                        <a:gd name="connsiteX433-14307" fmla="*/ 243991 w 6006665"/>
                        <a:gd name="connsiteY433-14308" fmla="*/ 2410114 h 3006470"/>
                        <a:gd name="connsiteX434-14309" fmla="*/ 216429 w 6006665"/>
                        <a:gd name="connsiteY434-14310" fmla="*/ 2413357 h 3006470"/>
                        <a:gd name="connsiteX435-14311" fmla="*/ 212956 w 6006665"/>
                        <a:gd name="connsiteY435-14312" fmla="*/ 2412365 h 3006470"/>
                        <a:gd name="connsiteX436-14313" fmla="*/ 204522 w 6006665"/>
                        <a:gd name="connsiteY436-14314" fmla="*/ 2413357 h 3006470"/>
                        <a:gd name="connsiteX437-14315" fmla="*/ 199623 w 6006665"/>
                        <a:gd name="connsiteY437-14316" fmla="*/ 2411957 h 3006470"/>
                        <a:gd name="connsiteX438-14317" fmla="*/ 195977 w 6006665"/>
                        <a:gd name="connsiteY438-14318" fmla="*/ 2424719 h 3006470"/>
                        <a:gd name="connsiteX439-14319" fmla="*/ 184968 w 6006665"/>
                        <a:gd name="connsiteY439-14320" fmla="*/ 2421574 h 3006470"/>
                        <a:gd name="connsiteX440-14321" fmla="*/ 184070 w 6006665"/>
                        <a:gd name="connsiteY440-14322" fmla="*/ 2424719 h 3006470"/>
                        <a:gd name="connsiteX441-14323" fmla="*/ 168163 w 6006665"/>
                        <a:gd name="connsiteY441-14324" fmla="*/ 2420184 h 3006470"/>
                        <a:gd name="connsiteX442-14325" fmla="*/ 156800 w 6006665"/>
                        <a:gd name="connsiteY442-14326" fmla="*/ 2381542 h 3006470"/>
                        <a:gd name="connsiteX443-14327" fmla="*/ 152255 w 6006665"/>
                        <a:gd name="connsiteY443-14328" fmla="*/ 2365635 h 3006470"/>
                        <a:gd name="connsiteX444-14329" fmla="*/ 156800 w 6006665"/>
                        <a:gd name="connsiteY444-14330" fmla="*/ 2361090 h 3006470"/>
                        <a:gd name="connsiteX445-14331" fmla="*/ 168707 w 6006665"/>
                        <a:gd name="connsiteY445-14332" fmla="*/ 2361090 h 3006470"/>
                        <a:gd name="connsiteX446-14333" fmla="*/ 188615 w 6006665"/>
                        <a:gd name="connsiteY446-14334" fmla="*/ 2361090 h 3006470"/>
                        <a:gd name="connsiteX447-14335" fmla="*/ 199977 w 6006665"/>
                        <a:gd name="connsiteY447-14336" fmla="*/ 2349728 h 3006470"/>
                        <a:gd name="connsiteX448-14337" fmla="*/ 188615 w 6006665"/>
                        <a:gd name="connsiteY448-14338" fmla="*/ 2327003 h 3006470"/>
                        <a:gd name="connsiteX449-14339" fmla="*/ 168163 w 6006665"/>
                        <a:gd name="connsiteY449-14340" fmla="*/ 2317914 h 3006470"/>
                        <a:gd name="connsiteX450-14341" fmla="*/ 168163 w 6006665"/>
                        <a:gd name="connsiteY450-14342" fmla="*/ 2311096 h 3006470"/>
                        <a:gd name="connsiteX451-14343" fmla="*/ 152255 w 6006665"/>
                        <a:gd name="connsiteY451-14344" fmla="*/ 2295189 h 3006470"/>
                        <a:gd name="connsiteX452-14345" fmla="*/ 129531 w 6006665"/>
                        <a:gd name="connsiteY452-14346" fmla="*/ 2258829 h 3006470"/>
                        <a:gd name="connsiteX453-14347" fmla="*/ 140893 w 6006665"/>
                        <a:gd name="connsiteY453-14348" fmla="*/ 2236105 h 3006470"/>
                        <a:gd name="connsiteX454-14349" fmla="*/ 136348 w 6006665"/>
                        <a:gd name="connsiteY454-14350" fmla="*/ 2208835 h 3006470"/>
                        <a:gd name="connsiteX455-14351" fmla="*/ 103789 w 6006665"/>
                        <a:gd name="connsiteY455-14352" fmla="*/ 2195428 h 3006470"/>
                        <a:gd name="connsiteX456-14353" fmla="*/ 93716 w 6006665"/>
                        <a:gd name="connsiteY456-14354" fmla="*/ 2199745 h 3006470"/>
                        <a:gd name="connsiteX457-14355" fmla="*/ 91868 w 6006665"/>
                        <a:gd name="connsiteY457-14356" fmla="*/ 2195434 h 3006470"/>
                        <a:gd name="connsiteX458-14357" fmla="*/ 81809 w 6006665"/>
                        <a:gd name="connsiteY458-14358" fmla="*/ 2199745 h 3006470"/>
                        <a:gd name="connsiteX459-14359" fmla="*/ 74992 w 6006665"/>
                        <a:gd name="connsiteY459-14360" fmla="*/ 2183838 h 3006470"/>
                        <a:gd name="connsiteX460-14361" fmla="*/ 34087 w 6006665"/>
                        <a:gd name="connsiteY460-14362" fmla="*/ 2172476 h 3006470"/>
                        <a:gd name="connsiteX461-14363" fmla="*/ 22725 w 6006665"/>
                        <a:gd name="connsiteY461-14364" fmla="*/ 2129299 h 3006470"/>
                        <a:gd name="connsiteX462-14365" fmla="*/ 22725 w 6006665"/>
                        <a:gd name="connsiteY462-14366" fmla="*/ 2097484 h 3006470"/>
                        <a:gd name="connsiteX463-14367" fmla="*/ 0 w 6006665"/>
                        <a:gd name="connsiteY463-14368" fmla="*/ 2081577 h 3006470"/>
                        <a:gd name="connsiteX464-14369" fmla="*/ 15907 w 6006665"/>
                        <a:gd name="connsiteY464-14370" fmla="*/ 2058853 h 3006470"/>
                        <a:gd name="connsiteX465-14371" fmla="*/ 6818 w 6006665"/>
                        <a:gd name="connsiteY465-14372" fmla="*/ 1995224 h 3006470"/>
                        <a:gd name="connsiteX466-14373" fmla="*/ 34087 w 6006665"/>
                        <a:gd name="connsiteY466-14374" fmla="*/ 1952047 h 3006470"/>
                        <a:gd name="connsiteX467-14375" fmla="*/ 27270 w 6006665"/>
                        <a:gd name="connsiteY467-14376" fmla="*/ 1940685 h 3006470"/>
                        <a:gd name="connsiteX468-14377" fmla="*/ 70447 w 6006665"/>
                        <a:gd name="connsiteY468-14378" fmla="*/ 1902053 h 3006470"/>
                        <a:gd name="connsiteX469-14379" fmla="*/ 27270 w 6006665"/>
                        <a:gd name="connsiteY469-14380" fmla="*/ 1865693 h 3006470"/>
                        <a:gd name="connsiteX470-14381" fmla="*/ 109078 w 6006665"/>
                        <a:gd name="connsiteY470-14382" fmla="*/ 1767977 h 3006470"/>
                        <a:gd name="connsiteX471-14383" fmla="*/ 145438 w 6006665"/>
                        <a:gd name="connsiteY471-14384" fmla="*/ 1724800 h 3006470"/>
                        <a:gd name="connsiteX472-14385" fmla="*/ 156800 w 6006665"/>
                        <a:gd name="connsiteY472-14386" fmla="*/ 1681624 h 3006470"/>
                        <a:gd name="connsiteX473-14387" fmla="*/ 102261 w 6006665"/>
                        <a:gd name="connsiteY473-14388" fmla="*/ 1629357 h 3006470"/>
                        <a:gd name="connsiteX474-14389" fmla="*/ 118168 w 6006665"/>
                        <a:gd name="connsiteY474-14390" fmla="*/ 1574818 h 3006470"/>
                        <a:gd name="connsiteX475-14391" fmla="*/ 86354 w 6006665"/>
                        <a:gd name="connsiteY475-14392" fmla="*/ 1511189 h 3006470"/>
                        <a:gd name="connsiteX476-14393" fmla="*/ 109078 w 6006665"/>
                        <a:gd name="connsiteY476-14394" fmla="*/ 1436197 h 3006470"/>
                        <a:gd name="connsiteX477-14395" fmla="*/ 70447 w 6006665"/>
                        <a:gd name="connsiteY477-14396" fmla="*/ 1333936 h 3006470"/>
                        <a:gd name="connsiteX478-14397" fmla="*/ 102261 w 6006665"/>
                        <a:gd name="connsiteY478-14398" fmla="*/ 1263490 h 3006470"/>
                        <a:gd name="connsiteX479-14399" fmla="*/ 43177 w 6006665"/>
                        <a:gd name="connsiteY479-14400" fmla="*/ 1197589 h 3006470"/>
                        <a:gd name="connsiteX480-14401" fmla="*/ 49994 w 6006665"/>
                        <a:gd name="connsiteY480-14402" fmla="*/ 1122597 h 3006470"/>
                        <a:gd name="connsiteX481-14403" fmla="*/ 81809 w 6006665"/>
                        <a:gd name="connsiteY481-14404" fmla="*/ 1118052 h 3006470"/>
                        <a:gd name="connsiteX482-14405" fmla="*/ 145438 w 6006665"/>
                        <a:gd name="connsiteY482-14406" fmla="*/ 1074876 h 3006470"/>
                        <a:gd name="connsiteX483-14407" fmla="*/ 184070 w 6006665"/>
                        <a:gd name="connsiteY483-14408" fmla="*/ 1036244 h 3006470"/>
                        <a:gd name="connsiteX484-14409" fmla="*/ 189699 w 6006665"/>
                        <a:gd name="connsiteY484-14410" fmla="*/ 1042522 h 3006470"/>
                        <a:gd name="connsiteX485-14411" fmla="*/ 195977 w 6006665"/>
                        <a:gd name="connsiteY485-14412" fmla="*/ 1036244 h 3006470"/>
                        <a:gd name="connsiteX486-14413" fmla="*/ 255061 w 6006665"/>
                        <a:gd name="connsiteY486-14414" fmla="*/ 1102145 h 3006470"/>
                        <a:gd name="connsiteX487-14415" fmla="*/ 350504 w 6006665"/>
                        <a:gd name="connsiteY487-14416" fmla="*/ 1122597 h 3006470"/>
                        <a:gd name="connsiteX488-14417" fmla="*/ 491397 w 6006665"/>
                        <a:gd name="connsiteY488-14418" fmla="*/ 1236221 h 3006470"/>
                        <a:gd name="connsiteX489-14419" fmla="*/ 523211 w 6006665"/>
                        <a:gd name="connsiteY489-14420" fmla="*/ 1283942 h 3006470"/>
                        <a:gd name="connsiteX490-14421" fmla="*/ 523211 w 6006665"/>
                        <a:gd name="connsiteY490-14422" fmla="*/ 1343026 h 3006470"/>
                        <a:gd name="connsiteX491-14423" fmla="*/ 486852 w 6006665"/>
                        <a:gd name="connsiteY491-14424" fmla="*/ 1397565 h 3006470"/>
                        <a:gd name="connsiteX492-14425" fmla="*/ 420951 w 6006665"/>
                        <a:gd name="connsiteY492-14426" fmla="*/ 1418018 h 3006470"/>
                        <a:gd name="connsiteX493-14427" fmla="*/ 415909 w 6006665"/>
                        <a:gd name="connsiteY493-14428" fmla="*/ 1415887 h 3006470"/>
                        <a:gd name="connsiteX494-14429" fmla="*/ 409044 w 6006665"/>
                        <a:gd name="connsiteY494-14430" fmla="*/ 1418018 h 3006470"/>
                        <a:gd name="connsiteX495-14431" fmla="*/ 252950 w 6006665"/>
                        <a:gd name="connsiteY495-14432" fmla="*/ 1352062 h 3006470"/>
                        <a:gd name="connsiteX496-14433" fmla="*/ 232336 w 6006665"/>
                        <a:gd name="connsiteY496-14434" fmla="*/ 1358934 h 3006470"/>
                        <a:gd name="connsiteX497-14435" fmla="*/ 291420 w 6006665"/>
                        <a:gd name="connsiteY497-14436" fmla="*/ 1429380 h 3006470"/>
                        <a:gd name="connsiteX498-14437" fmla="*/ 291420 w 6006665"/>
                        <a:gd name="connsiteY498-14438" fmla="*/ 1468012 h 3006470"/>
                        <a:gd name="connsiteX499-14439" fmla="*/ 298238 w 6006665"/>
                        <a:gd name="connsiteY499-14440" fmla="*/ 1554366 h 3006470"/>
                        <a:gd name="connsiteX500-14441" fmla="*/ 345959 w 6006665"/>
                        <a:gd name="connsiteY500-14442" fmla="*/ 1586180 h 3006470"/>
                        <a:gd name="connsiteX501-14443" fmla="*/ 362087 w 6006665"/>
                        <a:gd name="connsiteY501-14444" fmla="*/ 1595588 h 3006470"/>
                        <a:gd name="connsiteX502-14445" fmla="*/ 365867 w 6006665"/>
                        <a:gd name="connsiteY502-14446" fmla="*/ 1563455 h 3006470"/>
                        <a:gd name="connsiteX503-14447" fmla="*/ 345415 w 6006665"/>
                        <a:gd name="connsiteY503-14448" fmla="*/ 1527096 h 3006470"/>
                        <a:gd name="connsiteX504-14449" fmla="*/ 365867 w 6006665"/>
                        <a:gd name="connsiteY504-14450" fmla="*/ 1495281 h 3006470"/>
                        <a:gd name="connsiteX505-14451" fmla="*/ 374560 w 6006665"/>
                        <a:gd name="connsiteY505-14452" fmla="*/ 1500280 h 3006470"/>
                        <a:gd name="connsiteX506-14453" fmla="*/ 377774 w 6006665"/>
                        <a:gd name="connsiteY506-14454" fmla="*/ 1495281 h 3006470"/>
                        <a:gd name="connsiteX507-14455" fmla="*/ 461933 w 6006665"/>
                        <a:gd name="connsiteY507-14456" fmla="*/ 1543673 h 3006470"/>
                        <a:gd name="connsiteX508-14457" fmla="*/ 484035 w 6006665"/>
                        <a:gd name="connsiteY508-14458" fmla="*/ 1527096 h 3006470"/>
                        <a:gd name="connsiteX509-14459" fmla="*/ 463583 w 6006665"/>
                        <a:gd name="connsiteY509-14460" fmla="*/ 1461194 h 3006470"/>
                        <a:gd name="connsiteX510-14461" fmla="*/ 549936 w 6006665"/>
                        <a:gd name="connsiteY510-14462" fmla="*/ 1374841 h 3006470"/>
                        <a:gd name="connsiteX511-14463" fmla="*/ 559742 w 6006665"/>
                        <a:gd name="connsiteY511-14464" fmla="*/ 1376942 h 3006470"/>
                        <a:gd name="connsiteX512-14465" fmla="*/ 561843 w 6006665"/>
                        <a:gd name="connsiteY512-14466" fmla="*/ 1374841 h 3006470"/>
                        <a:gd name="connsiteX513-14467" fmla="*/ 593658 w 6006665"/>
                        <a:gd name="connsiteY513-14468" fmla="*/ 1381658 h 3006470"/>
                        <a:gd name="connsiteX514-14469" fmla="*/ 620945 w 6006665"/>
                        <a:gd name="connsiteY514-14470" fmla="*/ 1405535 h 3006470"/>
                        <a:gd name="connsiteX515-14471" fmla="*/ 640835 w 6006665"/>
                        <a:gd name="connsiteY515-14472" fmla="*/ 1349844 h 3006470"/>
                        <a:gd name="connsiteX516-14473" fmla="*/ 609020 w 6006665"/>
                        <a:gd name="connsiteY516-14474" fmla="*/ 1295305 h 3006470"/>
                        <a:gd name="connsiteX517-14475" fmla="*/ 624928 w 6006665"/>
                        <a:gd name="connsiteY517-14476" fmla="*/ 1236221 h 3006470"/>
                        <a:gd name="connsiteX518-14477" fmla="*/ 597658 w 6006665"/>
                        <a:gd name="connsiteY518-14478" fmla="*/ 1177136 h 3006470"/>
                        <a:gd name="connsiteX519-14479" fmla="*/ 611562 w 6006665"/>
                        <a:gd name="connsiteY519-14480" fmla="*/ 1181462 h 3006470"/>
                        <a:gd name="connsiteX520-14481" fmla="*/ 609565 w 6006665"/>
                        <a:gd name="connsiteY520-14482" fmla="*/ 1177136 h 3006470"/>
                        <a:gd name="connsiteX521-14483" fmla="*/ 711826 w 6006665"/>
                        <a:gd name="connsiteY521-14484" fmla="*/ 1208951 h 3006470"/>
                        <a:gd name="connsiteX522-14485" fmla="*/ 732278 w 6006665"/>
                        <a:gd name="connsiteY522-14486" fmla="*/ 1263490 h 3006470"/>
                        <a:gd name="connsiteX523-14487" fmla="*/ 684556 w 6006665"/>
                        <a:gd name="connsiteY523-14488" fmla="*/ 1274852 h 3006470"/>
                        <a:gd name="connsiteX524-14489" fmla="*/ 684556 w 6006665"/>
                        <a:gd name="connsiteY524-14490" fmla="*/ 1327119 h 3006470"/>
                        <a:gd name="connsiteX525-14491" fmla="*/ 713309 w 6006665"/>
                        <a:gd name="connsiteY525-14492" fmla="*/ 1355872 h 3006470"/>
                        <a:gd name="connsiteX526-14493" fmla="*/ 763548 w 6006665"/>
                        <a:gd name="connsiteY526-14494" fmla="*/ 1338481 h 3006470"/>
                        <a:gd name="connsiteX527-14495" fmla="*/ 770365 w 6006665"/>
                        <a:gd name="connsiteY527-14496" fmla="*/ 1279397 h 3006470"/>
                        <a:gd name="connsiteX528-14497" fmla="*/ 845357 w 6006665"/>
                        <a:gd name="connsiteY528-14498" fmla="*/ 1231676 h 3006470"/>
                        <a:gd name="connsiteX529-14499" fmla="*/ 972614 w 6006665"/>
                        <a:gd name="connsiteY529-14500" fmla="*/ 1145322 h 3006470"/>
                        <a:gd name="connsiteX530-14501" fmla="*/ 982566 w 6006665"/>
                        <a:gd name="connsiteY530-14502" fmla="*/ 1146649 h 3006470"/>
                        <a:gd name="connsiteX531-14503" fmla="*/ 984521 w 6006665"/>
                        <a:gd name="connsiteY531-14504" fmla="*/ 1145322 h 3006470"/>
                        <a:gd name="connsiteX532-14505" fmla="*/ 1018608 w 6006665"/>
                        <a:gd name="connsiteY532-14506" fmla="*/ 1149867 h 3006470"/>
                        <a:gd name="connsiteX533-14507" fmla="*/ 979977 w 6006665"/>
                        <a:gd name="connsiteY533-14508" fmla="*/ 1213496 h 3006470"/>
                        <a:gd name="connsiteX534-14509" fmla="*/ 1012666 w 6006665"/>
                        <a:gd name="connsiteY534-14510" fmla="*/ 1218657 h 3006470"/>
                        <a:gd name="connsiteX535-14511" fmla="*/ 1038516 w 6006665"/>
                        <a:gd name="connsiteY535-14512" fmla="*/ 1188499 h 3006470"/>
                        <a:gd name="connsiteX536-14513" fmla="*/ 1050423 w 6006665"/>
                        <a:gd name="connsiteY536-14514" fmla="*/ 1188499 h 3006470"/>
                        <a:gd name="connsiteX537-14515" fmla="*/ 1108962 w 6006665"/>
                        <a:gd name="connsiteY537-14516" fmla="*/ 1188499 h 3006470"/>
                        <a:gd name="connsiteX538-14517" fmla="*/ 1161229 w 6006665"/>
                        <a:gd name="connsiteY538-14518" fmla="*/ 1145322 h 3006470"/>
                        <a:gd name="connsiteX539-14519" fmla="*/ 1165711 w 6006665"/>
                        <a:gd name="connsiteY539-14520" fmla="*/ 1151456 h 3006470"/>
                        <a:gd name="connsiteX540-14521" fmla="*/ 1173136 w 6006665"/>
                        <a:gd name="connsiteY540-14522" fmla="*/ 1145322 h 3006470"/>
                        <a:gd name="connsiteX541-14523" fmla="*/ 1210035 w 6006665"/>
                        <a:gd name="connsiteY541-14524" fmla="*/ 1195815 h 3006470"/>
                        <a:gd name="connsiteX542-14525" fmla="*/ 1247583 w 6006665"/>
                        <a:gd name="connsiteY542-14526" fmla="*/ 1138505 h 3006470"/>
                        <a:gd name="connsiteX543-14527" fmla="*/ 1211223 w 6006665"/>
                        <a:gd name="connsiteY543-14528" fmla="*/ 1079421 h 3006470"/>
                        <a:gd name="connsiteX544-14529" fmla="*/ 1227130 w 6006665"/>
                        <a:gd name="connsiteY544-14530" fmla="*/ 1043061 h 3006470"/>
                        <a:gd name="connsiteX545-14531" fmla="*/ 1237665 w 6006665"/>
                        <a:gd name="connsiteY545-14532" fmla="*/ 1046199 h 3006470"/>
                        <a:gd name="connsiteX546-14533" fmla="*/ 1239037 w 6006665"/>
                        <a:gd name="connsiteY546-14534" fmla="*/ 1043061 h 3006470"/>
                        <a:gd name="connsiteX547-14535" fmla="*/ 1345843 w 6006665"/>
                        <a:gd name="connsiteY547-14536" fmla="*/ 1074876 h 3006470"/>
                        <a:gd name="connsiteX548-14537" fmla="*/ 1400382 w 6006665"/>
                        <a:gd name="connsiteY548-14538" fmla="*/ 1106690 h 3006470"/>
                        <a:gd name="connsiteX549-14539" fmla="*/ 1519756 w 6006665"/>
                        <a:gd name="connsiteY549-14540" fmla="*/ 1213274 h 3006470"/>
                        <a:gd name="connsiteX550-14541" fmla="*/ 1543003 w 6006665"/>
                        <a:gd name="connsiteY550-14542" fmla="*/ 1172592 h 3006470"/>
                        <a:gd name="connsiteX551-14543" fmla="*/ 1506643 w 6006665"/>
                        <a:gd name="connsiteY551-14544" fmla="*/ 1118052 h 3006470"/>
                        <a:gd name="connsiteX552-14545" fmla="*/ 1506643 w 6006665"/>
                        <a:gd name="connsiteY552-14546" fmla="*/ 1095328 h 3006470"/>
                        <a:gd name="connsiteX553-14547" fmla="*/ 1463467 w 6006665"/>
                        <a:gd name="connsiteY553-14548" fmla="*/ 1086238 h 3006470"/>
                        <a:gd name="connsiteX554-14549" fmla="*/ 1472556 w 6006665"/>
                        <a:gd name="connsiteY554-14550" fmla="*/ 1036244 h 3006470"/>
                        <a:gd name="connsiteX555-14551" fmla="*/ 1452104 w 6006665"/>
                        <a:gd name="connsiteY555-14552" fmla="*/ 949890 h 3006470"/>
                        <a:gd name="connsiteX556-14553" fmla="*/ 1452104 w 6006665"/>
                        <a:gd name="connsiteY556-14554" fmla="*/ 913531 h 3006470"/>
                        <a:gd name="connsiteX557-14555" fmla="*/ 1522551 w 6006665"/>
                        <a:gd name="connsiteY557-14556" fmla="*/ 811270 h 3006470"/>
                        <a:gd name="connsiteX558-14557" fmla="*/ 1543003 w 6006665"/>
                        <a:gd name="connsiteY558-14558" fmla="*/ 697647 h 3006470"/>
                        <a:gd name="connsiteX559-14559" fmla="*/ 1570272 w 6006665"/>
                        <a:gd name="connsiteY559-14560" fmla="*/ 677194 h 3006470"/>
                        <a:gd name="connsiteX560-14561" fmla="*/ 1578688 w 6006665"/>
                        <a:gd name="connsiteY560-14562" fmla="*/ 679813 h 3006470"/>
                        <a:gd name="connsiteX561-14563" fmla="*/ 1677078 w 6006665"/>
                        <a:gd name="connsiteY561-14564" fmla="*/ 1370296 h 3006470"/>
                        <a:gd name="connsiteX562-14565" fmla="*/ 1720255 w 6006665"/>
                        <a:gd name="connsiteY562-14566" fmla="*/ 1349844 h 3006470"/>
                        <a:gd name="connsiteX563-14567" fmla="*/ 1731617 w 6006665"/>
                        <a:gd name="connsiteY563-14568" fmla="*/ 1299850 h 3006470"/>
                        <a:gd name="connsiteX564-14569" fmla="*/ 1758887 w 6006665"/>
                        <a:gd name="connsiteY564-14570" fmla="*/ 1256673 h 3006470"/>
                        <a:gd name="connsiteX565-14571" fmla="*/ 1736162 w 6006665"/>
                        <a:gd name="connsiteY565-14572" fmla="*/ 1197589 h 3006470"/>
                        <a:gd name="connsiteX566-14573" fmla="*/ 1758887 w 6006665"/>
                        <a:gd name="connsiteY566-14574" fmla="*/ 1133960 h 3006470"/>
                        <a:gd name="connsiteX567-14575" fmla="*/ 1704347 w 6006665"/>
                        <a:gd name="connsiteY567-14576" fmla="*/ 1070331 h 3006470"/>
                        <a:gd name="connsiteX568-14577" fmla="*/ 1736162 w 6006665"/>
                        <a:gd name="connsiteY568-14578" fmla="*/ 961252 h 3006470"/>
                        <a:gd name="connsiteX569-14579" fmla="*/ 1688440 w 6006665"/>
                        <a:gd name="connsiteY569-14580" fmla="*/ 865809 h 3006470"/>
                        <a:gd name="connsiteX570-14581" fmla="*/ 1752069 w 6006665"/>
                        <a:gd name="connsiteY570-14582" fmla="*/ 788545 h 3006470"/>
                        <a:gd name="connsiteX571-14583" fmla="*/ 1747524 w 6006665"/>
                        <a:gd name="connsiteY571-14584" fmla="*/ 704464 h 3006470"/>
                        <a:gd name="connsiteX572-14585" fmla="*/ 1763431 w 6006665"/>
                        <a:gd name="connsiteY572-14586" fmla="*/ 697647 h 3006470"/>
                        <a:gd name="connsiteX573-14587" fmla="*/ 1764877 w 6006665"/>
                        <a:gd name="connsiteY573-14588" fmla="*/ 702130 h 3006470"/>
                        <a:gd name="connsiteX574-14589" fmla="*/ 1775339 w 6006665"/>
                        <a:gd name="connsiteY574-14590" fmla="*/ 697647 h 3006470"/>
                        <a:gd name="connsiteX575-14591" fmla="*/ 1798063 w 6006665"/>
                        <a:gd name="connsiteY575-14592" fmla="*/ 768093 h 3006470"/>
                        <a:gd name="connsiteX576-14593" fmla="*/ 1791454 w 6006665"/>
                        <a:gd name="connsiteY576-14594" fmla="*/ 815304 h 3006470"/>
                        <a:gd name="connsiteX577-14595" fmla="*/ 1854330 w 6006665"/>
                        <a:gd name="connsiteY577-14596" fmla="*/ 772638 h 3006470"/>
                        <a:gd name="connsiteX578-14597" fmla="*/ 1931594 w 6006665"/>
                        <a:gd name="connsiteY578-14598" fmla="*/ 763548 h 3006470"/>
                        <a:gd name="connsiteX579-14599" fmla="*/ 1932772 w 6006665"/>
                        <a:gd name="connsiteY579-14600" fmla="*/ 764810 h 3006470"/>
                        <a:gd name="connsiteX580-14601" fmla="*/ 1943501 w 6006665"/>
                        <a:gd name="connsiteY580-14602" fmla="*/ 763548 h 3006470"/>
                        <a:gd name="connsiteX581-14603" fmla="*/ 1988608 w 6006665"/>
                        <a:gd name="connsiteY581-14604" fmla="*/ 811877 h 3006470"/>
                        <a:gd name="connsiteX582-14605" fmla="*/ 1963408 w 6006665"/>
                        <a:gd name="connsiteY582-14606" fmla="*/ 736278 h 3006470"/>
                        <a:gd name="connsiteX583-14607" fmla="*/ 1963408 w 6006665"/>
                        <a:gd name="connsiteY583-14608" fmla="*/ 595386 h 3006470"/>
                        <a:gd name="connsiteX584-14609" fmla="*/ 2027037 w 6006665"/>
                        <a:gd name="connsiteY584-14610" fmla="*/ 574934 h 3006470"/>
                        <a:gd name="connsiteX585-14611" fmla="*/ 2037269 w 6006665"/>
                        <a:gd name="connsiteY585-14612" fmla="*/ 575472 h 3006470"/>
                        <a:gd name="connsiteX586-14613" fmla="*/ 2038944 w 6006665"/>
                        <a:gd name="connsiteY586-14614" fmla="*/ 574934 h 3006470"/>
                        <a:gd name="connsiteX587-14615" fmla="*/ 2115414 w 6006665"/>
                        <a:gd name="connsiteY587-14616" fmla="*/ 578958 h 3006470"/>
                        <a:gd name="connsiteX588-14617" fmla="*/ 2192927 w 6006665"/>
                        <a:gd name="connsiteY588-14618" fmla="*/ 559026 h 3006470"/>
                        <a:gd name="connsiteX589-14619" fmla="*/ 2167930 w 6006665"/>
                        <a:gd name="connsiteY589-14620" fmla="*/ 493125 h 3006470"/>
                        <a:gd name="connsiteX590-14621" fmla="*/ 2204289 w 6006665"/>
                        <a:gd name="connsiteY590-14622" fmla="*/ 402226 h 3006470"/>
                        <a:gd name="connsiteX591-14623" fmla="*/ 2247466 w 6006665"/>
                        <a:gd name="connsiteY591-14624" fmla="*/ 397681 h 3006470"/>
                        <a:gd name="connsiteX592-14625" fmla="*/ 2317913 w 6006665"/>
                        <a:gd name="connsiteY592-14626" fmla="*/ 322690 h 3006470"/>
                        <a:gd name="connsiteX593-14627" fmla="*/ 2420183 w 6006665"/>
                        <a:gd name="connsiteY593-14628" fmla="*/ 304510 h 3006470"/>
                        <a:gd name="connsiteX594-14629" fmla="*/ 2429263 w 6006665"/>
                        <a:gd name="connsiteY594-14630" fmla="*/ 263606 h 3006470"/>
                        <a:gd name="connsiteX595-14631" fmla="*/ 2526979 w 6006665"/>
                        <a:gd name="connsiteY595-14632" fmla="*/ 252244 h 3006470"/>
                        <a:gd name="connsiteX596-14633" fmla="*/ 2528058 w 6006665"/>
                        <a:gd name="connsiteY596-14634" fmla="*/ 253503 h 3006470"/>
                        <a:gd name="connsiteX597-14635" fmla="*/ 2538886 w 6006665"/>
                        <a:gd name="connsiteY597-14636" fmla="*/ 252244 h 3006470"/>
                        <a:gd name="connsiteX598-14637" fmla="*/ 2560820 w 6006665"/>
                        <a:gd name="connsiteY598-14638" fmla="*/ 277833 h 3006470"/>
                        <a:gd name="connsiteX599-14639" fmla="*/ 2640602 w 6006665"/>
                        <a:gd name="connsiteY599-14640" fmla="*/ 202249 h 3006470"/>
                        <a:gd name="connsiteX600-14641" fmla="*/ 2652509 w 6006665"/>
                        <a:gd name="connsiteY600-14642" fmla="*/ 202249 h 3006470"/>
                        <a:gd name="connsiteX601-14643" fmla="*/ 2704231 w 6006665"/>
                        <a:gd name="connsiteY601-14644" fmla="*/ 202249 h 3006470"/>
                        <a:gd name="connsiteX602-14645" fmla="*/ 2715593 w 6006665"/>
                        <a:gd name="connsiteY602-14646" fmla="*/ 134075 h 3006470"/>
                        <a:gd name="connsiteX603-14647" fmla="*/ 2751953 w 6006665"/>
                        <a:gd name="connsiteY603-14648" fmla="*/ 68174 h 3006470"/>
                        <a:gd name="connsiteX604-14649" fmla="*/ 2838307 w 6006665"/>
                        <a:gd name="connsiteY604-14650" fmla="*/ 0 h 3006470"/>
                        <a:gd name="connsiteX0-14651" fmla="*/ 1791129 w 6006665"/>
                        <a:gd name="connsiteY0-14652" fmla="*/ 817622 h 3006470"/>
                        <a:gd name="connsiteX1-14653" fmla="*/ 1782156 w 6006665"/>
                        <a:gd name="connsiteY1-14654" fmla="*/ 881716 h 3006470"/>
                        <a:gd name="connsiteX2-14655" fmla="*/ 1809554 w 6006665"/>
                        <a:gd name="connsiteY2-14656" fmla="*/ 895415 h 3006470"/>
                        <a:gd name="connsiteX3-14657" fmla="*/ 1791129 w 6006665"/>
                        <a:gd name="connsiteY3-14658" fmla="*/ 817622 h 3006470"/>
                        <a:gd name="connsiteX4-14659" fmla="*/ 2838307 w 6006665"/>
                        <a:gd name="connsiteY4-14660" fmla="*/ 0 h 3006470"/>
                        <a:gd name="connsiteX5-14661" fmla="*/ 2844246 w 6006665"/>
                        <a:gd name="connsiteY5-14662" fmla="*/ 4711 h 3006470"/>
                        <a:gd name="connsiteX6-14663" fmla="*/ 2850213 w 6006665"/>
                        <a:gd name="connsiteY6-14664" fmla="*/ 0 h 3006470"/>
                        <a:gd name="connsiteX7-14665" fmla="*/ 2916115 w 6006665"/>
                        <a:gd name="connsiteY7-14666" fmla="*/ 52267 h 3006470"/>
                        <a:gd name="connsiteX8-14667" fmla="*/ 2861576 w 6006665"/>
                        <a:gd name="connsiteY8-14668" fmla="*/ 90899 h 3006470"/>
                        <a:gd name="connsiteX9-14669" fmla="*/ 2947929 w 6006665"/>
                        <a:gd name="connsiteY9-14670" fmla="*/ 118168 h 3006470"/>
                        <a:gd name="connsiteX10-14671" fmla="*/ 2957621 w 6006665"/>
                        <a:gd name="connsiteY10-14672" fmla="*/ 186006 h 3006470"/>
                        <a:gd name="connsiteX11-14673" fmla="*/ 2979199 w 6006665"/>
                        <a:gd name="connsiteY11-14674" fmla="*/ 161345 h 3006470"/>
                        <a:gd name="connsiteX12-14675" fmla="*/ 2991106 w 6006665"/>
                        <a:gd name="connsiteY12-14676" fmla="*/ 161345 h 3006470"/>
                        <a:gd name="connsiteX13-14677" fmla="*/ 3086005 w 6006665"/>
                        <a:gd name="connsiteY13-14678" fmla="*/ 161345 h 3006470"/>
                        <a:gd name="connsiteX14-14679" fmla="*/ 3097912 w 6006665"/>
                        <a:gd name="connsiteY14-14680" fmla="*/ 161345 h 3006470"/>
                        <a:gd name="connsiteX15-14681" fmla="*/ 3179721 w 6006665"/>
                        <a:gd name="connsiteY15-14682" fmla="*/ 236336 h 3006470"/>
                        <a:gd name="connsiteX16-14683" fmla="*/ 3211535 w 6006665"/>
                        <a:gd name="connsiteY16-14684" fmla="*/ 295420 h 3006470"/>
                        <a:gd name="connsiteX17-14685" fmla="*/ 3200173 w 6006665"/>
                        <a:gd name="connsiteY17-14686" fmla="*/ 370412 h 3006470"/>
                        <a:gd name="connsiteX18-14687" fmla="*/ 3161541 w 6006665"/>
                        <a:gd name="connsiteY18-14688" fmla="*/ 413589 h 3006470"/>
                        <a:gd name="connsiteX19-14689" fmla="*/ 3066097 w 6006665"/>
                        <a:gd name="connsiteY19-14690" fmla="*/ 488580 h 3006470"/>
                        <a:gd name="connsiteX20-14691" fmla="*/ 3034283 w 6006665"/>
                        <a:gd name="connsiteY20-14692" fmla="*/ 531757 h 3006470"/>
                        <a:gd name="connsiteX21-14693" fmla="*/ 3082005 w 6006665"/>
                        <a:gd name="connsiteY21-14694" fmla="*/ 547664 h 3006470"/>
                        <a:gd name="connsiteX22-14695" fmla="*/ 3129459 w 6006665"/>
                        <a:gd name="connsiteY22-14696" fmla="*/ 575345 h 3006470"/>
                        <a:gd name="connsiteX23-14697" fmla="*/ 3156451 w 6006665"/>
                        <a:gd name="connsiteY23-14698" fmla="*/ 552209 h 3006470"/>
                        <a:gd name="connsiteX24-14699" fmla="*/ 3158460 w 6006665"/>
                        <a:gd name="connsiteY24-14700" fmla="*/ 560693 h 3006470"/>
                        <a:gd name="connsiteX25-14701" fmla="*/ 3168359 w 6006665"/>
                        <a:gd name="connsiteY25-14702" fmla="*/ 552209 h 3006470"/>
                        <a:gd name="connsiteX26-14703" fmla="*/ 3184984 w 6006665"/>
                        <a:gd name="connsiteY26-14704" fmla="*/ 622402 h 3006470"/>
                        <a:gd name="connsiteX27-14705" fmla="*/ 3192811 w 6006665"/>
                        <a:gd name="connsiteY27-14706" fmla="*/ 606748 h 3006470"/>
                        <a:gd name="connsiteX28-14707" fmla="*/ 3251895 w 6006665"/>
                        <a:gd name="connsiteY28-14708" fmla="*/ 586296 h 3006470"/>
                        <a:gd name="connsiteX29-14709" fmla="*/ 3259833 w 6006665"/>
                        <a:gd name="connsiteY29-14710" fmla="*/ 587670 h 3006470"/>
                        <a:gd name="connsiteX30-14711" fmla="*/ 3263802 w 6006665"/>
                        <a:gd name="connsiteY30-14712" fmla="*/ 586296 h 3006470"/>
                        <a:gd name="connsiteX31-14713" fmla="*/ 3381970 w 6006665"/>
                        <a:gd name="connsiteY31-14714" fmla="*/ 606748 h 3006470"/>
                        <a:gd name="connsiteX32-14715" fmla="*/ 3388787 w 6006665"/>
                        <a:gd name="connsiteY32-14716" fmla="*/ 665832 h 3006470"/>
                        <a:gd name="connsiteX33-14717" fmla="*/ 3531529 w 6006665"/>
                        <a:gd name="connsiteY33-14718" fmla="*/ 686823 h 3006470"/>
                        <a:gd name="connsiteX34-14719" fmla="*/ 3538225 w 6006665"/>
                        <a:gd name="connsiteY34-14720" fmla="*/ 590841 h 3006470"/>
                        <a:gd name="connsiteX35-14721" fmla="*/ 3549910 w 6006665"/>
                        <a:gd name="connsiteY35-14722" fmla="*/ 594028 h 3006470"/>
                        <a:gd name="connsiteX36-14723" fmla="*/ 3550132 w 6006665"/>
                        <a:gd name="connsiteY36-14724" fmla="*/ 590841 h 3006470"/>
                        <a:gd name="connsiteX37-14725" fmla="*/ 3625123 w 6006665"/>
                        <a:gd name="connsiteY37-14726" fmla="*/ 611293 h 3006470"/>
                        <a:gd name="connsiteX38-14727" fmla="*/ 3672301 w 6006665"/>
                        <a:gd name="connsiteY38-14728" fmla="*/ 611293 h 3006470"/>
                        <a:gd name="connsiteX39-14729" fmla="*/ 3684207 w 6006665"/>
                        <a:gd name="connsiteY39-14730" fmla="*/ 611293 h 3006470"/>
                        <a:gd name="connsiteX40-14731" fmla="*/ 3743291 w 6006665"/>
                        <a:gd name="connsiteY40-14732" fmla="*/ 677194 h 3006470"/>
                        <a:gd name="connsiteX41-14733" fmla="*/ 3759199 w 6006665"/>
                        <a:gd name="connsiteY41-14734" fmla="*/ 756731 h 3006470"/>
                        <a:gd name="connsiteX42-14735" fmla="*/ 3738747 w 6006665"/>
                        <a:gd name="connsiteY42-14736" fmla="*/ 806725 h 3006470"/>
                        <a:gd name="connsiteX43-14737" fmla="*/ 3786469 w 6006665"/>
                        <a:gd name="connsiteY43-14738" fmla="*/ 897623 h 3006470"/>
                        <a:gd name="connsiteX44-14739" fmla="*/ 3835603 w 6006665"/>
                        <a:gd name="connsiteY44-14740" fmla="*/ 933529 h 3006470"/>
                        <a:gd name="connsiteX45-14741" fmla="*/ 3865460 w 6006665"/>
                        <a:gd name="connsiteY45-14742" fmla="*/ 822632 h 3006470"/>
                        <a:gd name="connsiteX46-14743" fmla="*/ 3875077 w 6006665"/>
                        <a:gd name="connsiteY46-14744" fmla="*/ 831139 h 3006470"/>
                        <a:gd name="connsiteX47-14745" fmla="*/ 3877367 w 6006665"/>
                        <a:gd name="connsiteY47-14746" fmla="*/ 822632 h 3006470"/>
                        <a:gd name="connsiteX48-14747" fmla="*/ 3932151 w 6006665"/>
                        <a:gd name="connsiteY48-14748" fmla="*/ 871095 h 3006470"/>
                        <a:gd name="connsiteX49-14749" fmla="*/ 3988173 w 6006665"/>
                        <a:gd name="connsiteY49-14750" fmla="*/ 843084 h 3006470"/>
                        <a:gd name="connsiteX50-14751" fmla="*/ 3993852 w 6006665"/>
                        <a:gd name="connsiteY50-14752" fmla="*/ 846199 h 3006470"/>
                        <a:gd name="connsiteX51-14753" fmla="*/ 4000080 w 6006665"/>
                        <a:gd name="connsiteY51-14754" fmla="*/ 843084 h 3006470"/>
                        <a:gd name="connsiteX52-14755" fmla="*/ 4062426 w 6006665"/>
                        <a:gd name="connsiteY52-14756" fmla="*/ 877274 h 3006470"/>
                        <a:gd name="connsiteX53-14757" fmla="*/ 4085889 w 6006665"/>
                        <a:gd name="connsiteY53-14758" fmla="*/ 849902 h 3006470"/>
                        <a:gd name="connsiteX54-14759" fmla="*/ 4095563 w 6006665"/>
                        <a:gd name="connsiteY54-14760" fmla="*/ 852506 h 3006470"/>
                        <a:gd name="connsiteX55-14761" fmla="*/ 4097796 w 6006665"/>
                        <a:gd name="connsiteY55-14762" fmla="*/ 849902 h 3006470"/>
                        <a:gd name="connsiteX56-14763" fmla="*/ 4144150 w 6006665"/>
                        <a:gd name="connsiteY56-14764" fmla="*/ 862382 h 3006470"/>
                        <a:gd name="connsiteX57-14765" fmla="*/ 4117703 w 6006665"/>
                        <a:gd name="connsiteY57-14766" fmla="*/ 752186 h 3006470"/>
                        <a:gd name="connsiteX58-14767" fmla="*/ 4165425 w 6006665"/>
                        <a:gd name="connsiteY58-14768" fmla="*/ 697647 h 3006470"/>
                        <a:gd name="connsiteX59-14769" fmla="*/ 4175231 w 6006665"/>
                        <a:gd name="connsiteY59-14770" fmla="*/ 700048 h 3006470"/>
                        <a:gd name="connsiteX60-14771" fmla="*/ 4177332 w 6006665"/>
                        <a:gd name="connsiteY60-14772" fmla="*/ 697647 h 3006470"/>
                        <a:gd name="connsiteX61-14773" fmla="*/ 4511384 w 6006665"/>
                        <a:gd name="connsiteY61-14774" fmla="*/ 779455 h 3006470"/>
                        <a:gd name="connsiteX62-14775" fmla="*/ 4543199 w 6006665"/>
                        <a:gd name="connsiteY62-14776" fmla="*/ 849902 h 3006470"/>
                        <a:gd name="connsiteX63-14777" fmla="*/ 4639242 w 6006665"/>
                        <a:gd name="connsiteY63-14778" fmla="*/ 932544 h 3006470"/>
                        <a:gd name="connsiteX64-14779" fmla="*/ 4774445 w 6006665"/>
                        <a:gd name="connsiteY64-14780" fmla="*/ 913531 h 3006470"/>
                        <a:gd name="connsiteX65-14781" fmla="*/ 4778496 w 6006665"/>
                        <a:gd name="connsiteY65-14782" fmla="*/ 914635 h 3006470"/>
                        <a:gd name="connsiteX66-14783" fmla="*/ 4786352 w 6006665"/>
                        <a:gd name="connsiteY66-14784" fmla="*/ 913531 h 3006470"/>
                        <a:gd name="connsiteX67-14785" fmla="*/ 4861343 w 6006665"/>
                        <a:gd name="connsiteY67-14786" fmla="*/ 933983 h 3006470"/>
                        <a:gd name="connsiteX68-14787" fmla="*/ 4893158 w 6006665"/>
                        <a:gd name="connsiteY68-14788" fmla="*/ 977160 h 3006470"/>
                        <a:gd name="connsiteX69-14789" fmla="*/ 4888613 w 6006665"/>
                        <a:gd name="connsiteY69-14790" fmla="*/ 1058968 h 3006470"/>
                        <a:gd name="connsiteX70-14791" fmla="*/ 4927677 w 6006665"/>
                        <a:gd name="connsiteY70-14792" fmla="*/ 1083640 h 3006470"/>
                        <a:gd name="connsiteX71-14793" fmla="*/ 4967605 w 6006665"/>
                        <a:gd name="connsiteY71-14794" fmla="*/ 1070331 h 3006470"/>
                        <a:gd name="connsiteX72-14795" fmla="*/ 5038051 w 6006665"/>
                        <a:gd name="connsiteY72-14796" fmla="*/ 1063513 h 3006470"/>
                        <a:gd name="connsiteX73-14797" fmla="*/ 5040730 w 6006665"/>
                        <a:gd name="connsiteY73-14798" fmla="*/ 1064406 h 3006470"/>
                        <a:gd name="connsiteX74-14799" fmla="*/ 5049958 w 6006665"/>
                        <a:gd name="connsiteY74-14800" fmla="*/ 1063513 h 3006470"/>
                        <a:gd name="connsiteX75-14801" fmla="*/ 5114249 w 6006665"/>
                        <a:gd name="connsiteY75-14802" fmla="*/ 1084944 h 3006470"/>
                        <a:gd name="connsiteX76-14803" fmla="*/ 5176671 w 6006665"/>
                        <a:gd name="connsiteY76-14804" fmla="*/ 1074876 h 3006470"/>
                        <a:gd name="connsiteX77-14805" fmla="*/ 5177801 w 6006665"/>
                        <a:gd name="connsiteY77-14806" fmla="*/ 1076614 h 3006470"/>
                        <a:gd name="connsiteX78-14807" fmla="*/ 5188578 w 6006665"/>
                        <a:gd name="connsiteY78-14808" fmla="*/ 1074876 h 3006470"/>
                        <a:gd name="connsiteX79-14809" fmla="*/ 5243719 w 6006665"/>
                        <a:gd name="connsiteY79-14810" fmla="*/ 1159707 h 3006470"/>
                        <a:gd name="connsiteX80-14811" fmla="*/ 5283477 w 6006665"/>
                        <a:gd name="connsiteY80-14812" fmla="*/ 1129415 h 3006470"/>
                        <a:gd name="connsiteX81-14813" fmla="*/ 5258480 w 6006665"/>
                        <a:gd name="connsiteY81-14814" fmla="*/ 1063513 h 3006470"/>
                        <a:gd name="connsiteX82-14815" fmla="*/ 5267570 w 6006665"/>
                        <a:gd name="connsiteY82-14816" fmla="*/ 1015792 h 3006470"/>
                        <a:gd name="connsiteX83-14817" fmla="*/ 5278896 w 6006665"/>
                        <a:gd name="connsiteY83-14818" fmla="*/ 1018841 h 3006470"/>
                        <a:gd name="connsiteX84-14819" fmla="*/ 5279477 w 6006665"/>
                        <a:gd name="connsiteY84-14820" fmla="*/ 1015792 h 3006470"/>
                        <a:gd name="connsiteX85-14821" fmla="*/ 5395510 w 6006665"/>
                        <a:gd name="connsiteY85-14822" fmla="*/ 1047031 h 3006470"/>
                        <a:gd name="connsiteX86-14823" fmla="*/ 5463001 w 6006665"/>
                        <a:gd name="connsiteY86-14824" fmla="*/ 1043061 h 3006470"/>
                        <a:gd name="connsiteX87-14825" fmla="*/ 5464386 w 6006665"/>
                        <a:gd name="connsiteY87-14826" fmla="*/ 1043680 h 3006470"/>
                        <a:gd name="connsiteX88-14827" fmla="*/ 5474909 w 6006665"/>
                        <a:gd name="connsiteY88-14828" fmla="*/ 1043061 h 3006470"/>
                        <a:gd name="connsiteX89-14829" fmla="*/ 5581715 w 6006665"/>
                        <a:gd name="connsiteY89-14830" fmla="*/ 1090783 h 3006470"/>
                        <a:gd name="connsiteX90-14831" fmla="*/ 5633981 w 6006665"/>
                        <a:gd name="connsiteY90-14832" fmla="*/ 1133960 h 3006470"/>
                        <a:gd name="connsiteX91-14833" fmla="*/ 5720335 w 6006665"/>
                        <a:gd name="connsiteY91-14834" fmla="*/ 1213496 h 3006470"/>
                        <a:gd name="connsiteX92-14835" fmla="*/ 5822595 w 6006665"/>
                        <a:gd name="connsiteY92-14836" fmla="*/ 1311212 h 3006470"/>
                        <a:gd name="connsiteX93-14837" fmla="*/ 5818051 w 6006665"/>
                        <a:gd name="connsiteY93-14838" fmla="*/ 1365751 h 3006470"/>
                        <a:gd name="connsiteX94-14839" fmla="*/ 5825679 w 6006665"/>
                        <a:gd name="connsiteY94-14840" fmla="*/ 1373379 h 3006470"/>
                        <a:gd name="connsiteX95-14841" fmla="*/ 5822051 w 6006665"/>
                        <a:gd name="connsiteY95-14842" fmla="*/ 1322574 h 3006470"/>
                        <a:gd name="connsiteX96-14843" fmla="*/ 5834092 w 6006665"/>
                        <a:gd name="connsiteY96-14844" fmla="*/ 1324447 h 3006470"/>
                        <a:gd name="connsiteX97-14845" fmla="*/ 5833958 w 6006665"/>
                        <a:gd name="connsiteY97-14846" fmla="*/ 1322574 h 3006470"/>
                        <a:gd name="connsiteX98-14847" fmla="*/ 5936219 w 6006665"/>
                        <a:gd name="connsiteY98-14848" fmla="*/ 1338481 h 3006470"/>
                        <a:gd name="connsiteX99-14849" fmla="*/ 6006665 w 6006665"/>
                        <a:gd name="connsiteY99-14850" fmla="*/ 1418018 h 3006470"/>
                        <a:gd name="connsiteX100-14851" fmla="*/ 5968033 w 6006665"/>
                        <a:gd name="connsiteY100-14852" fmla="*/ 1456650 h 3006470"/>
                        <a:gd name="connsiteX101-14853" fmla="*/ 5908949 w 6006665"/>
                        <a:gd name="connsiteY101-14854" fmla="*/ 1468012 h 3006470"/>
                        <a:gd name="connsiteX102-14855" fmla="*/ 5908949 w 6006665"/>
                        <a:gd name="connsiteY102-14856" fmla="*/ 1554366 h 3006470"/>
                        <a:gd name="connsiteX103-14857" fmla="*/ 5893042 w 6006665"/>
                        <a:gd name="connsiteY103-14858" fmla="*/ 1570273 h 3006470"/>
                        <a:gd name="connsiteX104-14859" fmla="*/ 5881135 w 6006665"/>
                        <a:gd name="connsiteY104-14860" fmla="*/ 1570273 h 3006470"/>
                        <a:gd name="connsiteX105-14861" fmla="*/ 5861227 w 6006665"/>
                        <a:gd name="connsiteY105-14862" fmla="*/ 1570273 h 3006470"/>
                        <a:gd name="connsiteX106-14863" fmla="*/ 5849321 w 6006665"/>
                        <a:gd name="connsiteY106-14864" fmla="*/ 1570273 h 3006470"/>
                        <a:gd name="connsiteX107-14865" fmla="*/ 5817506 w 6006665"/>
                        <a:gd name="connsiteY107-14866" fmla="*/ 1536186 h 3006470"/>
                        <a:gd name="connsiteX108-14867" fmla="*/ 5767511 w 6006665"/>
                        <a:gd name="connsiteY108-14868" fmla="*/ 1511189 h 3006470"/>
                        <a:gd name="connsiteX109-14869" fmla="*/ 5762967 w 6006665"/>
                        <a:gd name="connsiteY109-14870" fmla="*/ 1477102 h 3006470"/>
                        <a:gd name="connsiteX110-14871" fmla="*/ 5729132 w 6006665"/>
                        <a:gd name="connsiteY110-14872" fmla="*/ 1463170 h 3006470"/>
                        <a:gd name="connsiteX111-14873" fmla="*/ 5695337 w 6006665"/>
                        <a:gd name="connsiteY111-14874" fmla="*/ 1472557 h 3006470"/>
                        <a:gd name="connsiteX112-14875" fmla="*/ 5693366 w 6006665"/>
                        <a:gd name="connsiteY112-14876" fmla="*/ 1469797 h 3006470"/>
                        <a:gd name="connsiteX113-14877" fmla="*/ 5683431 w 6006665"/>
                        <a:gd name="connsiteY113-14878" fmla="*/ 1472557 h 3006470"/>
                        <a:gd name="connsiteX114-14879" fmla="*/ 5660706 w 6006665"/>
                        <a:gd name="connsiteY114-14880" fmla="*/ 1440742 h 3006470"/>
                        <a:gd name="connsiteX115-14881" fmla="*/ 5669644 w 6006665"/>
                        <a:gd name="connsiteY115-14882" fmla="*/ 1415717 h 3006470"/>
                        <a:gd name="connsiteX116-14883" fmla="*/ 5640799 w 6006665"/>
                        <a:gd name="connsiteY116-14884" fmla="*/ 1429380 h 3006470"/>
                        <a:gd name="connsiteX117-14885" fmla="*/ 5656705 w 6006665"/>
                        <a:gd name="connsiteY117-14886" fmla="*/ 1472557 h 3006470"/>
                        <a:gd name="connsiteX118-14887" fmla="*/ 5633981 w 6006665"/>
                        <a:gd name="connsiteY118-14888" fmla="*/ 1511189 h 3006470"/>
                        <a:gd name="connsiteX119-14889" fmla="*/ 5586259 w 6006665"/>
                        <a:gd name="connsiteY119-14890" fmla="*/ 1547548 h 3006470"/>
                        <a:gd name="connsiteX120-14891" fmla="*/ 5575676 w 6006665"/>
                        <a:gd name="connsiteY120-14892" fmla="*/ 1546540 h 3006470"/>
                        <a:gd name="connsiteX121-14893" fmla="*/ 5574353 w 6006665"/>
                        <a:gd name="connsiteY121-14894" fmla="*/ 1547548 h 3006470"/>
                        <a:gd name="connsiteX122-14895" fmla="*/ 5539436 w 6006665"/>
                        <a:gd name="connsiteY122-14896" fmla="*/ 1544223 h 3006470"/>
                        <a:gd name="connsiteX123-14897" fmla="*/ 5570352 w 6006665"/>
                        <a:gd name="connsiteY123-14898" fmla="*/ 1586180 h 3006470"/>
                        <a:gd name="connsiteX124-14899" fmla="*/ 5593077 w 6006665"/>
                        <a:gd name="connsiteY124-14900" fmla="*/ 1649809 h 3006470"/>
                        <a:gd name="connsiteX125-14901" fmla="*/ 5608984 w 6006665"/>
                        <a:gd name="connsiteY125-14902" fmla="*/ 1677079 h 3006470"/>
                        <a:gd name="connsiteX126-14903" fmla="*/ 5613529 w 6006665"/>
                        <a:gd name="connsiteY126-14904" fmla="*/ 1708893 h 3006470"/>
                        <a:gd name="connsiteX127-14905" fmla="*/ 5608984 w 6006665"/>
                        <a:gd name="connsiteY127-14906" fmla="*/ 1731618 h 3006470"/>
                        <a:gd name="connsiteX128-14907" fmla="*/ 5597799 w 6006665"/>
                        <a:gd name="connsiteY128-14908" fmla="*/ 1728009 h 3006470"/>
                        <a:gd name="connsiteX129-14909" fmla="*/ 5597077 w 6006665"/>
                        <a:gd name="connsiteY129-14910" fmla="*/ 1731618 h 3006470"/>
                        <a:gd name="connsiteX130-14911" fmla="*/ 5534271 w 6006665"/>
                        <a:gd name="connsiteY130-14912" fmla="*/ 1711358 h 3006470"/>
                        <a:gd name="connsiteX131-14913" fmla="*/ 5436277 w 6006665"/>
                        <a:gd name="connsiteY131-14914" fmla="*/ 1767977 h 3006470"/>
                        <a:gd name="connsiteX132-14915" fmla="*/ 5397645 w 6006665"/>
                        <a:gd name="connsiteY132-14916" fmla="*/ 1779340 h 3006470"/>
                        <a:gd name="connsiteX133-14917" fmla="*/ 5345378 w 6006665"/>
                        <a:gd name="connsiteY133-14918" fmla="*/ 1833879 h 3006470"/>
                        <a:gd name="connsiteX134-14919" fmla="*/ 5290839 w 6006665"/>
                        <a:gd name="connsiteY134-14920" fmla="*/ 1881600 h 3006470"/>
                        <a:gd name="connsiteX135-14921" fmla="*/ 5274932 w 6006665"/>
                        <a:gd name="connsiteY135-14922" fmla="*/ 1913415 h 3006470"/>
                        <a:gd name="connsiteX136-14923" fmla="*/ 5267238 w 6006665"/>
                        <a:gd name="connsiteY136-14924" fmla="*/ 1904988 h 3006470"/>
                        <a:gd name="connsiteX137-14925" fmla="*/ 5263025 w 6006665"/>
                        <a:gd name="connsiteY137-14926" fmla="*/ 1913415 h 3006470"/>
                        <a:gd name="connsiteX138-14927" fmla="*/ 5219538 w 6006665"/>
                        <a:gd name="connsiteY138-14928" fmla="*/ 1865787 h 3006470"/>
                        <a:gd name="connsiteX139-14929" fmla="*/ 5129494 w 6006665"/>
                        <a:gd name="connsiteY139-14930" fmla="*/ 1920232 h 3006470"/>
                        <a:gd name="connsiteX140-14931" fmla="*/ 5126389 w 6006665"/>
                        <a:gd name="connsiteY140-14932" fmla="*/ 1914910 h 3006470"/>
                        <a:gd name="connsiteX141-14933" fmla="*/ 5117587 w 6006665"/>
                        <a:gd name="connsiteY141-14934" fmla="*/ 1920232 h 3006470"/>
                        <a:gd name="connsiteX142-14935" fmla="*/ 5105544 w 6006665"/>
                        <a:gd name="connsiteY142-14936" fmla="*/ 1899586 h 3006470"/>
                        <a:gd name="connsiteX143-14937" fmla="*/ 5074955 w 6006665"/>
                        <a:gd name="connsiteY143-14938" fmla="*/ 1924777 h 3006470"/>
                        <a:gd name="connsiteX144-14939" fmla="*/ 5065718 w 6006665"/>
                        <a:gd name="connsiteY144-14940" fmla="*/ 1922578 h 3006470"/>
                        <a:gd name="connsiteX145-14941" fmla="*/ 5063048 w 6006665"/>
                        <a:gd name="connsiteY145-14942" fmla="*/ 1924777 h 3006470"/>
                        <a:gd name="connsiteX146-14943" fmla="*/ 5026594 w 6006665"/>
                        <a:gd name="connsiteY146-14944" fmla="*/ 1916098 h 3006470"/>
                        <a:gd name="connsiteX147-14945" fmla="*/ 5015871 w 6006665"/>
                        <a:gd name="connsiteY147-14946" fmla="*/ 1961137 h 3006470"/>
                        <a:gd name="connsiteX148-14947" fmla="*/ 4974967 w 6006665"/>
                        <a:gd name="connsiteY148-14948" fmla="*/ 2027038 h 3006470"/>
                        <a:gd name="connsiteX149-14949" fmla="*/ 4974967 w 6006665"/>
                        <a:gd name="connsiteY149-14950" fmla="*/ 2058853 h 3006470"/>
                        <a:gd name="connsiteX150-14951" fmla="*/ 5015871 w 6006665"/>
                        <a:gd name="connsiteY150-14952" fmla="*/ 2074760 h 3006470"/>
                        <a:gd name="connsiteX151-14953" fmla="*/ 5011326 w 6006665"/>
                        <a:gd name="connsiteY151-14954" fmla="*/ 2172476 h 3006470"/>
                        <a:gd name="connsiteX152-14955" fmla="*/ 4999419 w 6006665"/>
                        <a:gd name="connsiteY152-14956" fmla="*/ 2172476 h 3006470"/>
                        <a:gd name="connsiteX153-14957" fmla="*/ 4974967 w 6006665"/>
                        <a:gd name="connsiteY153-14958" fmla="*/ 2172476 h 3006470"/>
                        <a:gd name="connsiteX154-14959" fmla="*/ 4963605 w 6006665"/>
                        <a:gd name="connsiteY154-14960" fmla="*/ 2224742 h 3006470"/>
                        <a:gd name="connsiteX155-14961" fmla="*/ 4974967 w 6006665"/>
                        <a:gd name="connsiteY155-14962" fmla="*/ 2252012 h 3006470"/>
                        <a:gd name="connsiteX156-14963" fmla="*/ 4909065 w 6006665"/>
                        <a:gd name="connsiteY156-14964" fmla="*/ 2286099 h 3006470"/>
                        <a:gd name="connsiteX157-14965" fmla="*/ 4897703 w 6006665"/>
                        <a:gd name="connsiteY157-14966" fmla="*/ 2354273 h 3006470"/>
                        <a:gd name="connsiteX158-14967" fmla="*/ 4845437 w 6006665"/>
                        <a:gd name="connsiteY158-14968" fmla="*/ 2370180 h 3006470"/>
                        <a:gd name="connsiteX159-14969" fmla="*/ 4834074 w 6006665"/>
                        <a:gd name="connsiteY159-14970" fmla="*/ 2429264 h 3006470"/>
                        <a:gd name="connsiteX160-14971" fmla="*/ 4779535 w 6006665"/>
                        <a:gd name="connsiteY160-14972" fmla="*/ 2488348 h 3006470"/>
                        <a:gd name="connsiteX161-14973" fmla="*/ 4777225 w 6006665"/>
                        <a:gd name="connsiteY161-14974" fmla="*/ 2477952 h 3006470"/>
                        <a:gd name="connsiteX162-14975" fmla="*/ 4767628 w 6006665"/>
                        <a:gd name="connsiteY162-14976" fmla="*/ 2488348 h 3006470"/>
                        <a:gd name="connsiteX163-14977" fmla="*/ 4758538 w 6006665"/>
                        <a:gd name="connsiteY163-14978" fmla="*/ 2447444 h 3006470"/>
                        <a:gd name="connsiteX164-14979" fmla="*/ 4742631 w 6006665"/>
                        <a:gd name="connsiteY164-14980" fmla="*/ 2361090 h 3006470"/>
                        <a:gd name="connsiteX165-14981" fmla="*/ 4715361 w 6006665"/>
                        <a:gd name="connsiteY165-14982" fmla="*/ 2220198 h 3006470"/>
                        <a:gd name="connsiteX166-14983" fmla="*/ 4735813 w 6006665"/>
                        <a:gd name="connsiteY166-14984" fmla="*/ 2129299 h 3006470"/>
                        <a:gd name="connsiteX167-14985" fmla="*/ 4767628 w 6006665"/>
                        <a:gd name="connsiteY167-14986" fmla="*/ 2086122 h 3006470"/>
                        <a:gd name="connsiteX168-14987" fmla="*/ 4767628 w 6006665"/>
                        <a:gd name="connsiteY168-14988" fmla="*/ 2058853 h 3006470"/>
                        <a:gd name="connsiteX169-14989" fmla="*/ 4826712 w 6006665"/>
                        <a:gd name="connsiteY169-14990" fmla="*/ 2042945 h 3006470"/>
                        <a:gd name="connsiteX170-14991" fmla="*/ 4892613 w 6006665"/>
                        <a:gd name="connsiteY170-14992" fmla="*/ 1952047 h 3006470"/>
                        <a:gd name="connsiteX171-14993" fmla="*/ 4956243 w 6006665"/>
                        <a:gd name="connsiteY171-14994" fmla="*/ 1877056 h 3006470"/>
                        <a:gd name="connsiteX172-14995" fmla="*/ 5022143 w 6006665"/>
                        <a:gd name="connsiteY172-14996" fmla="*/ 1817971 h 3006470"/>
                        <a:gd name="connsiteX173-14997" fmla="*/ 5046694 w 6006665"/>
                        <a:gd name="connsiteY173-14998" fmla="*/ 1710844 h 3006470"/>
                        <a:gd name="connsiteX174-14999" fmla="*/ 5015871 w 6006665"/>
                        <a:gd name="connsiteY174-15000" fmla="*/ 1715711 h 3006470"/>
                        <a:gd name="connsiteX175-15001" fmla="*/ 4995419 w 6006665"/>
                        <a:gd name="connsiteY175-15002" fmla="*/ 1779340 h 3006470"/>
                        <a:gd name="connsiteX176-15003" fmla="*/ 4904521 w 6006665"/>
                        <a:gd name="connsiteY176-15004" fmla="*/ 1865693 h 3006470"/>
                        <a:gd name="connsiteX177-15005" fmla="*/ 4901708 w 6006665"/>
                        <a:gd name="connsiteY177-15006" fmla="*/ 1857053 h 3006470"/>
                        <a:gd name="connsiteX178-15007" fmla="*/ 4892613 w 6006665"/>
                        <a:gd name="connsiteY178-15008" fmla="*/ 1865693 h 3006470"/>
                        <a:gd name="connsiteX179-15009" fmla="*/ 4861835 w 6006665"/>
                        <a:gd name="connsiteY179-15010" fmla="*/ 1771159 h 3006470"/>
                        <a:gd name="connsiteX180-15011" fmla="*/ 4779535 w 6006665"/>
                        <a:gd name="connsiteY180-15012" fmla="*/ 1795247 h 3006470"/>
                        <a:gd name="connsiteX181-15013" fmla="*/ 4684091 w 6006665"/>
                        <a:gd name="connsiteY181-15014" fmla="*/ 1920232 h 3006470"/>
                        <a:gd name="connsiteX182-15015" fmla="*/ 4715906 w 6006665"/>
                        <a:gd name="connsiteY182-15016" fmla="*/ 1967954 h 3006470"/>
                        <a:gd name="connsiteX183-15017" fmla="*/ 4636369 w 6006665"/>
                        <a:gd name="connsiteY183-15018" fmla="*/ 1983861 h 3006470"/>
                        <a:gd name="connsiteX184-15019" fmla="*/ 4577285 w 6006665"/>
                        <a:gd name="connsiteY184-15020" fmla="*/ 1988406 h 3006470"/>
                        <a:gd name="connsiteX185-15021" fmla="*/ 4577373 w 6006665"/>
                        <a:gd name="connsiteY185-15022" fmla="*/ 1987484 h 3006470"/>
                        <a:gd name="connsiteX186-15023" fmla="*/ 4565379 w 6006665"/>
                        <a:gd name="connsiteY186-15024" fmla="*/ 1988406 h 3006470"/>
                        <a:gd name="connsiteX187-15025" fmla="*/ 4569923 w 6006665"/>
                        <a:gd name="connsiteY187-15026" fmla="*/ 1940685 h 3006470"/>
                        <a:gd name="connsiteX188-15027" fmla="*/ 4520081 w 6006665"/>
                        <a:gd name="connsiteY188-15028" fmla="*/ 1931099 h 3006470"/>
                        <a:gd name="connsiteX189-15029" fmla="*/ 4475025 w 6006665"/>
                        <a:gd name="connsiteY189-15030" fmla="*/ 1961137 h 3006470"/>
                        <a:gd name="connsiteX190-15031" fmla="*/ 4464394 w 6006665"/>
                        <a:gd name="connsiteY190-15032" fmla="*/ 1960286 h 3006470"/>
                        <a:gd name="connsiteX191-15033" fmla="*/ 4463118 w 6006665"/>
                        <a:gd name="connsiteY191-15034" fmla="*/ 1961137 h 3006470"/>
                        <a:gd name="connsiteX192-15035" fmla="*/ 4357637 w 6006665"/>
                        <a:gd name="connsiteY192-15036" fmla="*/ 1952698 h 3006470"/>
                        <a:gd name="connsiteX193-15037" fmla="*/ 4243233 w 6006665"/>
                        <a:gd name="connsiteY193-15038" fmla="*/ 1972499 h 3006470"/>
                        <a:gd name="connsiteX194-15039" fmla="*/ 4125065 w 6006665"/>
                        <a:gd name="connsiteY194-15040" fmla="*/ 2106574 h 3006470"/>
                        <a:gd name="connsiteX195-15041" fmla="*/ 3984173 w 6006665"/>
                        <a:gd name="connsiteY195-15042" fmla="*/ 2263374 h 3006470"/>
                        <a:gd name="connsiteX196-15043" fmla="*/ 4038712 w 6006665"/>
                        <a:gd name="connsiteY196-15044" fmla="*/ 2267919 h 3006470"/>
                        <a:gd name="connsiteX197-15045" fmla="*/ 4059164 w 6006665"/>
                        <a:gd name="connsiteY197-15046" fmla="*/ 2311096 h 3006470"/>
                        <a:gd name="connsiteX198-15047" fmla="*/ 4087782 w 6006665"/>
                        <a:gd name="connsiteY198-15048" fmla="*/ 2319513 h 3006470"/>
                        <a:gd name="connsiteX199-15049" fmla="*/ 4106341 w 6006665"/>
                        <a:gd name="connsiteY199-15050" fmla="*/ 2290644 h 3006470"/>
                        <a:gd name="connsiteX200-15051" fmla="*/ 4117411 w 6006665"/>
                        <a:gd name="connsiteY200-15052" fmla="*/ 2291946 h 3006470"/>
                        <a:gd name="connsiteX201-15053" fmla="*/ 4118248 w 6006665"/>
                        <a:gd name="connsiteY201-15054" fmla="*/ 2290644 h 3006470"/>
                        <a:gd name="connsiteX202-15055" fmla="*/ 4156880 w 6006665"/>
                        <a:gd name="connsiteY202-15056" fmla="*/ 2295189 h 3006470"/>
                        <a:gd name="connsiteX203-15057" fmla="*/ 4211419 w 6006665"/>
                        <a:gd name="connsiteY203-15058" fmla="*/ 2365635 h 3006470"/>
                        <a:gd name="connsiteX204-15059" fmla="*/ 4215964 w 6006665"/>
                        <a:gd name="connsiteY204-15060" fmla="*/ 2413357 h 3006470"/>
                        <a:gd name="connsiteX205-15061" fmla="*/ 4184149 w 6006665"/>
                        <a:gd name="connsiteY205-15062" fmla="*/ 2472441 h 3006470"/>
                        <a:gd name="connsiteX206-15063" fmla="*/ 4177332 w 6006665"/>
                        <a:gd name="connsiteY206-15064" fmla="*/ 2542887 h 3006470"/>
                        <a:gd name="connsiteX207-15065" fmla="*/ 4161425 w 6006665"/>
                        <a:gd name="connsiteY207-15066" fmla="*/ 2629241 h 3006470"/>
                        <a:gd name="connsiteX208-15067" fmla="*/ 4109158 w 6006665"/>
                        <a:gd name="connsiteY208-15068" fmla="*/ 2708777 h 3006470"/>
                        <a:gd name="connsiteX209-15069" fmla="*/ 4097796 w 6006665"/>
                        <a:gd name="connsiteY209-15070" fmla="*/ 2747409 h 3006470"/>
                        <a:gd name="connsiteX210-15071" fmla="*/ 4043257 w 6006665"/>
                        <a:gd name="connsiteY210-15072" fmla="*/ 2806493 h 3006470"/>
                        <a:gd name="connsiteX211-15073" fmla="*/ 3995535 w 6006665"/>
                        <a:gd name="connsiteY211-15074" fmla="*/ 2865577 h 3006470"/>
                        <a:gd name="connsiteX212-15075" fmla="*/ 3975083 w 6006665"/>
                        <a:gd name="connsiteY212-15076" fmla="*/ 2897392 h 3006470"/>
                        <a:gd name="connsiteX213-15077" fmla="*/ 3925089 w 6006665"/>
                        <a:gd name="connsiteY213-15078" fmla="*/ 2924661 h 3006470"/>
                        <a:gd name="connsiteX214-15079" fmla="*/ 3913182 w 6006665"/>
                        <a:gd name="connsiteY214-15080" fmla="*/ 2924661 h 3006470"/>
                        <a:gd name="connsiteX215-15081" fmla="*/ 3904637 w 6006665"/>
                        <a:gd name="connsiteY215-15082" fmla="*/ 2924661 h 3006470"/>
                        <a:gd name="connsiteX216-15083" fmla="*/ 3892729 w 6006665"/>
                        <a:gd name="connsiteY216-15084" fmla="*/ 2924661 h 3006470"/>
                        <a:gd name="connsiteX217-15085" fmla="*/ 3871063 w 6006665"/>
                        <a:gd name="connsiteY217-15086" fmla="*/ 2908412 h 3006470"/>
                        <a:gd name="connsiteX218-15087" fmla="*/ 3829645 w 6006665"/>
                        <a:gd name="connsiteY218-15088" fmla="*/ 2936024 h 3006470"/>
                        <a:gd name="connsiteX219-15089" fmla="*/ 3822828 w 6006665"/>
                        <a:gd name="connsiteY219-15090" fmla="*/ 2956476 h 3006470"/>
                        <a:gd name="connsiteX220-15091" fmla="*/ 3818283 w 6006665"/>
                        <a:gd name="connsiteY220-15092" fmla="*/ 2947386 h 3006470"/>
                        <a:gd name="connsiteX221-15093" fmla="*/ 3818283 w 6006665"/>
                        <a:gd name="connsiteY221-15094" fmla="*/ 2935660 h 3006470"/>
                        <a:gd name="connsiteX222-15095" fmla="*/ 3817738 w 6006665"/>
                        <a:gd name="connsiteY222-15096" fmla="*/ 2936024 h 3006470"/>
                        <a:gd name="connsiteX223-15097" fmla="*/ 3810921 w 6006665"/>
                        <a:gd name="connsiteY223-15098" fmla="*/ 2956476 h 3006470"/>
                        <a:gd name="connsiteX224-15099" fmla="*/ 3806376 w 6006665"/>
                        <a:gd name="connsiteY224-15100" fmla="*/ 2947386 h 3006470"/>
                        <a:gd name="connsiteX225-15101" fmla="*/ 3806376 w 6006665"/>
                        <a:gd name="connsiteY225-15102" fmla="*/ 2920116 h 3006470"/>
                        <a:gd name="connsiteX226-15103" fmla="*/ 3818283 w 6006665"/>
                        <a:gd name="connsiteY226-15104" fmla="*/ 2920116 h 3006470"/>
                        <a:gd name="connsiteX227-15105" fmla="*/ 3826828 w 6006665"/>
                        <a:gd name="connsiteY227-15106" fmla="*/ 2920116 h 3006470"/>
                        <a:gd name="connsiteX228-15107" fmla="*/ 3833645 w 6006665"/>
                        <a:gd name="connsiteY228-15108" fmla="*/ 2861032 h 3006470"/>
                        <a:gd name="connsiteX229-15109" fmla="*/ 3822283 w 6006665"/>
                        <a:gd name="connsiteY229-15110" fmla="*/ 2817856 h 3006470"/>
                        <a:gd name="connsiteX230-15111" fmla="*/ 3849553 w 6006665"/>
                        <a:gd name="connsiteY230-15112" fmla="*/ 2795131 h 3006470"/>
                        <a:gd name="connsiteX231-15113" fmla="*/ 3858814 w 6006665"/>
                        <a:gd name="connsiteY231-15114" fmla="*/ 2797336 h 3006470"/>
                        <a:gd name="connsiteX232-15115" fmla="*/ 3861460 w 6006665"/>
                        <a:gd name="connsiteY232-15116" fmla="*/ 2795131 h 3006470"/>
                        <a:gd name="connsiteX233-15117" fmla="*/ 3898487 w 6006665"/>
                        <a:gd name="connsiteY233-15118" fmla="*/ 2803947 h 3006470"/>
                        <a:gd name="connsiteX234-15119" fmla="*/ 3919999 w 6006665"/>
                        <a:gd name="connsiteY234-15120" fmla="*/ 2758772 h 3006470"/>
                        <a:gd name="connsiteX235-15121" fmla="*/ 3935906 w 6006665"/>
                        <a:gd name="connsiteY235-15122" fmla="*/ 2699687 h 3006470"/>
                        <a:gd name="connsiteX236-15123" fmla="*/ 3947269 w 6006665"/>
                        <a:gd name="connsiteY236-15124" fmla="*/ 2676963 h 3006470"/>
                        <a:gd name="connsiteX237-15125" fmla="*/ 3966292 w 6006665"/>
                        <a:gd name="connsiteY237-15126" fmla="*/ 2632575 h 3006470"/>
                        <a:gd name="connsiteX238-15127" fmla="*/ 3915999 w 6006665"/>
                        <a:gd name="connsiteY238-15128" fmla="*/ 2645148 h 3006470"/>
                        <a:gd name="connsiteX239-15129" fmla="*/ 3888729 w 6006665"/>
                        <a:gd name="connsiteY239-15130" fmla="*/ 2667873 h 3006470"/>
                        <a:gd name="connsiteX240-15131" fmla="*/ 3876822 w 6006665"/>
                        <a:gd name="connsiteY240-15132" fmla="*/ 2667873 h 3006470"/>
                        <a:gd name="connsiteX241-15133" fmla="*/ 3829645 w 6006665"/>
                        <a:gd name="connsiteY241-15134" fmla="*/ 2667873 h 3006470"/>
                        <a:gd name="connsiteX242-15135" fmla="*/ 3817738 w 6006665"/>
                        <a:gd name="connsiteY242-15136" fmla="*/ 2667873 h 3006470"/>
                        <a:gd name="connsiteX243-15137" fmla="*/ 3801831 w 6006665"/>
                        <a:gd name="connsiteY243-15138" fmla="*/ 2613334 h 3006470"/>
                        <a:gd name="connsiteX244-15139" fmla="*/ 3758654 w 6006665"/>
                        <a:gd name="connsiteY244-15140" fmla="*/ 2574702 h 3006470"/>
                        <a:gd name="connsiteX245-15141" fmla="*/ 3692753 w 6006665"/>
                        <a:gd name="connsiteY245-15142" fmla="*/ 2558795 h 3006470"/>
                        <a:gd name="connsiteX246-15143" fmla="*/ 3683663 w 6006665"/>
                        <a:gd name="connsiteY246-15144" fmla="*/ 2499711 h 3006470"/>
                        <a:gd name="connsiteX247-15145" fmla="*/ 3672301 w 6006665"/>
                        <a:gd name="connsiteY247-15146" fmla="*/ 2467896 h 3006470"/>
                        <a:gd name="connsiteX248-15147" fmla="*/ 3656393 w 6006665"/>
                        <a:gd name="connsiteY248-15148" fmla="*/ 2440627 h 3006470"/>
                        <a:gd name="connsiteX249-15149" fmla="*/ 3633669 w 6006665"/>
                        <a:gd name="connsiteY249-15150" fmla="*/ 2381542 h 3006470"/>
                        <a:gd name="connsiteX250-15151" fmla="*/ 3601854 w 6006665"/>
                        <a:gd name="connsiteY250-15152" fmla="*/ 2361090 h 3006470"/>
                        <a:gd name="connsiteX251-15153" fmla="*/ 3545995 w 6006665"/>
                        <a:gd name="connsiteY251-15154" fmla="*/ 2339606 h 3006470"/>
                        <a:gd name="connsiteX252-15155" fmla="*/ 3506955 w 6006665"/>
                        <a:gd name="connsiteY252-15156" fmla="*/ 2345183 h 3006470"/>
                        <a:gd name="connsiteX253-15157" fmla="*/ 3463779 w 6006665"/>
                        <a:gd name="connsiteY253-15158" fmla="*/ 2354273 h 3006470"/>
                        <a:gd name="connsiteX254-15159" fmla="*/ 3431964 w 6006665"/>
                        <a:gd name="connsiteY254-15160" fmla="*/ 2381542 h 3006470"/>
                        <a:gd name="connsiteX255-15161" fmla="*/ 3452416 w 6006665"/>
                        <a:gd name="connsiteY255-15162" fmla="*/ 2397450 h 3006470"/>
                        <a:gd name="connsiteX256-15163" fmla="*/ 3452416 w 6006665"/>
                        <a:gd name="connsiteY256-15164" fmla="*/ 2429264 h 3006470"/>
                        <a:gd name="connsiteX257-15165" fmla="*/ 3431964 w 6006665"/>
                        <a:gd name="connsiteY257-15166" fmla="*/ 2451989 h 3006470"/>
                        <a:gd name="connsiteX258-15167" fmla="*/ 3400150 w 6006665"/>
                        <a:gd name="connsiteY258-15168" fmla="*/ 2511073 h 3006470"/>
                        <a:gd name="connsiteX259-15169" fmla="*/ 3400150 w 6006665"/>
                        <a:gd name="connsiteY259-15170" fmla="*/ 2538343 h 3006470"/>
                        <a:gd name="connsiteX260-15171" fmla="*/ 3350155 w 6006665"/>
                        <a:gd name="connsiteY260-15172" fmla="*/ 2570157 h 3006470"/>
                        <a:gd name="connsiteX261-15173" fmla="*/ 3342342 w 6006665"/>
                        <a:gd name="connsiteY261-15174" fmla="*/ 2567553 h 3006470"/>
                        <a:gd name="connsiteX262-15175" fmla="*/ 3338249 w 6006665"/>
                        <a:gd name="connsiteY262-15176" fmla="*/ 2570157 h 3006470"/>
                        <a:gd name="connsiteX263-15177" fmla="*/ 3290527 w 6006665"/>
                        <a:gd name="connsiteY263-15178" fmla="*/ 2554250 h 3006470"/>
                        <a:gd name="connsiteX264-15179" fmla="*/ 3259257 w 6006665"/>
                        <a:gd name="connsiteY264-15180" fmla="*/ 2554250 h 3006470"/>
                        <a:gd name="connsiteX265-15181" fmla="*/ 3247350 w 6006665"/>
                        <a:gd name="connsiteY265-15182" fmla="*/ 2554250 h 3006470"/>
                        <a:gd name="connsiteX266-15183" fmla="*/ 3231443 w 6006665"/>
                        <a:gd name="connsiteY266-15184" fmla="*/ 2538343 h 3006470"/>
                        <a:gd name="connsiteX267-15185" fmla="*/ 3213271 w 6006665"/>
                        <a:gd name="connsiteY267-15186" fmla="*/ 2533799 h 3006470"/>
                        <a:gd name="connsiteX268-15187" fmla="*/ 3168359 w 6006665"/>
                        <a:gd name="connsiteY268-15188" fmla="*/ 2570157 h 3006470"/>
                        <a:gd name="connsiteX269-15189" fmla="*/ 3120637 w 6006665"/>
                        <a:gd name="connsiteY269-15190" fmla="*/ 2581519 h 3006470"/>
                        <a:gd name="connsiteX270-15191" fmla="*/ 3082005 w 6006665"/>
                        <a:gd name="connsiteY270-15192" fmla="*/ 2597427 h 3006470"/>
                        <a:gd name="connsiteX271-15193" fmla="*/ 3074460 w 6006665"/>
                        <a:gd name="connsiteY271-15194" fmla="*/ 2595630 h 3006470"/>
                        <a:gd name="connsiteX272-15195" fmla="*/ 3070098 w 6006665"/>
                        <a:gd name="connsiteY272-15196" fmla="*/ 2597427 h 3006470"/>
                        <a:gd name="connsiteX273-15197" fmla="*/ 3022376 w 6006665"/>
                        <a:gd name="connsiteY273-15198" fmla="*/ 2586064 h 3006470"/>
                        <a:gd name="connsiteX274-15199" fmla="*/ 3000196 w 6006665"/>
                        <a:gd name="connsiteY274-15200" fmla="*/ 2586064 h 3006470"/>
                        <a:gd name="connsiteX275-15201" fmla="*/ 2988289 w 6006665"/>
                        <a:gd name="connsiteY275-15202" fmla="*/ 2586064 h 3006470"/>
                        <a:gd name="connsiteX276-15203" fmla="*/ 2967837 w 6006665"/>
                        <a:gd name="connsiteY276-15204" fmla="*/ 2554250 h 3006470"/>
                        <a:gd name="connsiteX277-15205" fmla="*/ 2929205 w 6006665"/>
                        <a:gd name="connsiteY277-15206" fmla="*/ 2526980 h 3006470"/>
                        <a:gd name="connsiteX278-15207" fmla="*/ 2902153 w 6006665"/>
                        <a:gd name="connsiteY278-15208" fmla="*/ 2523116 h 3006470"/>
                        <a:gd name="connsiteX279-15209" fmla="*/ 2861576 w 6006665"/>
                        <a:gd name="connsiteY279-15210" fmla="*/ 2526980 h 3006470"/>
                        <a:gd name="connsiteX280-15211" fmla="*/ 2822944 w 6006665"/>
                        <a:gd name="connsiteY280-15212" fmla="*/ 2538343 h 3006470"/>
                        <a:gd name="connsiteX281-15213" fmla="*/ 2818139 w 6006665"/>
                        <a:gd name="connsiteY281-15214" fmla="*/ 2536254 h 3006470"/>
                        <a:gd name="connsiteX282-15215" fmla="*/ 2811037 w 6006665"/>
                        <a:gd name="connsiteY282-15216" fmla="*/ 2538343 h 3006470"/>
                        <a:gd name="connsiteX283-15217" fmla="*/ 2758770 w 6006665"/>
                        <a:gd name="connsiteY283-15218" fmla="*/ 2515618 h 3006470"/>
                        <a:gd name="connsiteX284-15219" fmla="*/ 2751953 w 6006665"/>
                        <a:gd name="connsiteY284-15220" fmla="*/ 2472441 h 3006470"/>
                        <a:gd name="connsiteX285-15221" fmla="*/ 2708776 w 6006665"/>
                        <a:gd name="connsiteY285-15222" fmla="*/ 2456534 h 3006470"/>
                        <a:gd name="connsiteX286-15223" fmla="*/ 2676962 w 6006665"/>
                        <a:gd name="connsiteY286-15224" fmla="*/ 2451989 h 3006470"/>
                        <a:gd name="connsiteX287-15225" fmla="*/ 2642534 w 6006665"/>
                        <a:gd name="connsiteY287-15226" fmla="*/ 2430245 h 3006470"/>
                        <a:gd name="connsiteX288-15227" fmla="*/ 2609333 w 6006665"/>
                        <a:gd name="connsiteY288-15228" fmla="*/ 2488348 h 3006470"/>
                        <a:gd name="connsiteX289-15229" fmla="*/ 2625240 w 6006665"/>
                        <a:gd name="connsiteY289-15230" fmla="*/ 2522435 h 3006470"/>
                        <a:gd name="connsiteX290-15231" fmla="*/ 2586608 w 6006665"/>
                        <a:gd name="connsiteY290-15232" fmla="*/ 2558795 h 3006470"/>
                        <a:gd name="connsiteX291-15233" fmla="*/ 2577105 w 6006665"/>
                        <a:gd name="connsiteY291-15234" fmla="*/ 2556532 h 3006470"/>
                        <a:gd name="connsiteX292-15235" fmla="*/ 2574701 w 6006665"/>
                        <a:gd name="connsiteY292-15236" fmla="*/ 2558795 h 3006470"/>
                        <a:gd name="connsiteX293-15237" fmla="*/ 2526979 w 6006665"/>
                        <a:gd name="connsiteY293-15238" fmla="*/ 2547432 h 3006470"/>
                        <a:gd name="connsiteX294-15239" fmla="*/ 2490620 w 6006665"/>
                        <a:gd name="connsiteY294-15240" fmla="*/ 2542887 h 3006470"/>
                        <a:gd name="connsiteX295-15241" fmla="*/ 2463350 w 6006665"/>
                        <a:gd name="connsiteY295-15242" fmla="*/ 2515618 h 3006470"/>
                        <a:gd name="connsiteX296-15243" fmla="*/ 2436625 w 6006665"/>
                        <a:gd name="connsiteY296-15244" fmla="*/ 2515618 h 3006470"/>
                        <a:gd name="connsiteX297-15245" fmla="*/ 2424718 w 6006665"/>
                        <a:gd name="connsiteY297-15246" fmla="*/ 2515618 h 3006470"/>
                        <a:gd name="connsiteX298-15247" fmla="*/ 2398858 w 6006665"/>
                        <a:gd name="connsiteY298-15248" fmla="*/ 2502687 h 3006470"/>
                        <a:gd name="connsiteX299-15249" fmla="*/ 2350272 w 6006665"/>
                        <a:gd name="connsiteY299-15250" fmla="*/ 2526980 h 3006470"/>
                        <a:gd name="connsiteX300-15251" fmla="*/ 2282098 w 6006665"/>
                        <a:gd name="connsiteY300-15252" fmla="*/ 2574702 h 3006470"/>
                        <a:gd name="connsiteX301-15253" fmla="*/ 2238921 w 6006665"/>
                        <a:gd name="connsiteY301-15254" fmla="*/ 2586064 h 3006470"/>
                        <a:gd name="connsiteX302-15255" fmla="*/ 2227559 w 6006665"/>
                        <a:gd name="connsiteY302-15256" fmla="*/ 2590609 h 3006470"/>
                        <a:gd name="connsiteX303-15257" fmla="*/ 2225178 w 6006665"/>
                        <a:gd name="connsiteY303-15258" fmla="*/ 2586799 h 3006470"/>
                        <a:gd name="connsiteX304-15259" fmla="*/ 2215652 w 6006665"/>
                        <a:gd name="connsiteY304-15260" fmla="*/ 2590609 h 3006470"/>
                        <a:gd name="connsiteX305-15261" fmla="*/ 2193596 w 6006665"/>
                        <a:gd name="connsiteY305-15262" fmla="*/ 2555320 h 3006470"/>
                        <a:gd name="connsiteX306-15263" fmla="*/ 2157112 w 6006665"/>
                        <a:gd name="connsiteY306-15264" fmla="*/ 2558795 h 3006470"/>
                        <a:gd name="connsiteX307-15265" fmla="*/ 2156291 w 6006665"/>
                        <a:gd name="connsiteY307-15266" fmla="*/ 2557739 h 3006470"/>
                        <a:gd name="connsiteX308-15267" fmla="*/ 2145205 w 6006665"/>
                        <a:gd name="connsiteY308-15268" fmla="*/ 2558795 h 3006470"/>
                        <a:gd name="connsiteX309-15269" fmla="*/ 2129298 w 6006665"/>
                        <a:gd name="connsiteY309-15270" fmla="*/ 2538343 h 3006470"/>
                        <a:gd name="connsiteX310-15271" fmla="*/ 2102029 w 6006665"/>
                        <a:gd name="connsiteY310-15272" fmla="*/ 2526980 h 3006470"/>
                        <a:gd name="connsiteX311-15273" fmla="*/ 2086121 w 6006665"/>
                        <a:gd name="connsiteY311-15274" fmla="*/ 2495166 h 3006470"/>
                        <a:gd name="connsiteX312-15275" fmla="*/ 2070005 w 6006665"/>
                        <a:gd name="connsiteY312-15276" fmla="*/ 2486212 h 3006470"/>
                        <a:gd name="connsiteX313-15277" fmla="*/ 2027582 w 6006665"/>
                        <a:gd name="connsiteY313-15278" fmla="*/ 2499711 h 3006470"/>
                        <a:gd name="connsiteX314-15279" fmla="*/ 2023845 w 6006665"/>
                        <a:gd name="connsiteY314-15280" fmla="*/ 2497111 h 3006470"/>
                        <a:gd name="connsiteX315-15281" fmla="*/ 2018675 w 6006665"/>
                        <a:gd name="connsiteY315-15282" fmla="*/ 2499711 h 3006470"/>
                        <a:gd name="connsiteX316-15283" fmla="*/ 1971363 w 6006665"/>
                        <a:gd name="connsiteY316-15284" fmla="*/ 2468885 h 3006470"/>
                        <a:gd name="connsiteX317-15285" fmla="*/ 1952591 w 6006665"/>
                        <a:gd name="connsiteY317-15286" fmla="*/ 2495166 h 3006470"/>
                        <a:gd name="connsiteX318-15287" fmla="*/ 1947518 w 6006665"/>
                        <a:gd name="connsiteY318-15288" fmla="*/ 2485599 h 3006470"/>
                        <a:gd name="connsiteX319-15289" fmla="*/ 1940684 w 6006665"/>
                        <a:gd name="connsiteY319-15290" fmla="*/ 2495166 h 3006470"/>
                        <a:gd name="connsiteX320-15291" fmla="*/ 1861147 w 6006665"/>
                        <a:gd name="connsiteY320-15292" fmla="*/ 2345183 h 3006470"/>
                        <a:gd name="connsiteX321-15293" fmla="*/ 1811153 w 6006665"/>
                        <a:gd name="connsiteY321-15294" fmla="*/ 2295189 h 3006470"/>
                        <a:gd name="connsiteX322-15295" fmla="*/ 1813950 w 6006665"/>
                        <a:gd name="connsiteY322-15296" fmla="*/ 2292043 h 3006470"/>
                        <a:gd name="connsiteX323-15297" fmla="*/ 1748069 w 6006665"/>
                        <a:gd name="connsiteY323-15298" fmla="*/ 2333821 h 3006470"/>
                        <a:gd name="connsiteX324-15299" fmla="*/ 1711709 w 6006665"/>
                        <a:gd name="connsiteY324-15300" fmla="*/ 2338366 h 3006470"/>
                        <a:gd name="connsiteX325-15301" fmla="*/ 1711926 w 6006665"/>
                        <a:gd name="connsiteY325-15302" fmla="*/ 2336850 h 3006470"/>
                        <a:gd name="connsiteX326-15303" fmla="*/ 1699803 w 6006665"/>
                        <a:gd name="connsiteY326-15304" fmla="*/ 2338366 h 3006470"/>
                        <a:gd name="connsiteX327-15305" fmla="*/ 1704347 w 6006665"/>
                        <a:gd name="connsiteY327-15306" fmla="*/ 2306551 h 3006470"/>
                        <a:gd name="connsiteX328-15307" fmla="*/ 1662460 w 6006665"/>
                        <a:gd name="connsiteY328-15308" fmla="*/ 2288600 h 3006470"/>
                        <a:gd name="connsiteX329-15309" fmla="*/ 1629901 w 6006665"/>
                        <a:gd name="connsiteY329-15310" fmla="*/ 2302006 h 3006470"/>
                        <a:gd name="connsiteX330-15311" fmla="*/ 1629300 w 6006665"/>
                        <a:gd name="connsiteY330-15312" fmla="*/ 2297351 h 3006470"/>
                        <a:gd name="connsiteX331-15313" fmla="*/ 1617994 w 6006665"/>
                        <a:gd name="connsiteY331-15314" fmla="*/ 2302006 h 3006470"/>
                        <a:gd name="connsiteX332-15315" fmla="*/ 1608904 w 6006665"/>
                        <a:gd name="connsiteY332-15316" fmla="*/ 2231560 h 3006470"/>
                        <a:gd name="connsiteX333-15317" fmla="*/ 1552684 w 6006665"/>
                        <a:gd name="connsiteY333-15318" fmla="*/ 2221867 h 3006470"/>
                        <a:gd name="connsiteX334-15319" fmla="*/ 1518550 w 6006665"/>
                        <a:gd name="connsiteY334-15320" fmla="*/ 2247467 h 3006470"/>
                        <a:gd name="connsiteX335-15321" fmla="*/ 1425379 w 6006665"/>
                        <a:gd name="connsiteY335-15322" fmla="*/ 2267919 h 3006470"/>
                        <a:gd name="connsiteX336-15323" fmla="*/ 1409472 w 6006665"/>
                        <a:gd name="connsiteY336-15324" fmla="*/ 2286099 h 3006470"/>
                        <a:gd name="connsiteX337-15325" fmla="*/ 1270852 w 6006665"/>
                        <a:gd name="connsiteY337-15326" fmla="*/ 2306551 h 3006470"/>
                        <a:gd name="connsiteX338-15327" fmla="*/ 1254945 w 6006665"/>
                        <a:gd name="connsiteY338-15328" fmla="*/ 2327003 h 3006470"/>
                        <a:gd name="connsiteX339-15329" fmla="*/ 1282214 w 6006665"/>
                        <a:gd name="connsiteY339-15330" fmla="*/ 2370180 h 3006470"/>
                        <a:gd name="connsiteX340-15331" fmla="*/ 1243582 w 6006665"/>
                        <a:gd name="connsiteY340-15332" fmla="*/ 2386087 h 3006470"/>
                        <a:gd name="connsiteX341-15333" fmla="*/ 1254945 w 6006665"/>
                        <a:gd name="connsiteY341-15334" fmla="*/ 2404267 h 3006470"/>
                        <a:gd name="connsiteX342-15335" fmla="*/ 1216313 w 6006665"/>
                        <a:gd name="connsiteY342-15336" fmla="*/ 2429264 h 3006470"/>
                        <a:gd name="connsiteX343-15337" fmla="*/ 1275397 w 6006665"/>
                        <a:gd name="connsiteY343-15338" fmla="*/ 2472441 h 3006470"/>
                        <a:gd name="connsiteX344-15339" fmla="*/ 1270852 w 6006665"/>
                        <a:gd name="connsiteY344-15340" fmla="*/ 2499711 h 3006470"/>
                        <a:gd name="connsiteX345-15341" fmla="*/ 1259108 w 6006665"/>
                        <a:gd name="connsiteY345-15342" fmla="*/ 2498732 h 3006470"/>
                        <a:gd name="connsiteX346-15343" fmla="*/ 1258945 w 6006665"/>
                        <a:gd name="connsiteY346-15344" fmla="*/ 2499711 h 3006470"/>
                        <a:gd name="connsiteX347-15345" fmla="*/ 1215644 w 6006665"/>
                        <a:gd name="connsiteY347-15346" fmla="*/ 2496102 h 3006470"/>
                        <a:gd name="connsiteX348-15347" fmla="*/ 1204950 w 6006665"/>
                        <a:gd name="connsiteY348-15348" fmla="*/ 2511073 h 3006470"/>
                        <a:gd name="connsiteX349-15349" fmla="*/ 1196495 w 6006665"/>
                        <a:gd name="connsiteY349-15350" fmla="*/ 2506241 h 3006470"/>
                        <a:gd name="connsiteX350-15351" fmla="*/ 1193043 w 6006665"/>
                        <a:gd name="connsiteY350-15352" fmla="*/ 2511073 h 3006470"/>
                        <a:gd name="connsiteX351-15353" fmla="*/ 1145322 w 6006665"/>
                        <a:gd name="connsiteY351-15354" fmla="*/ 2483803 h 3006470"/>
                        <a:gd name="connsiteX352-15355" fmla="*/ 1098145 w 6006665"/>
                        <a:gd name="connsiteY352-15356" fmla="*/ 2483803 h 3006470"/>
                        <a:gd name="connsiteX353-15357" fmla="*/ 1061785 w 6006665"/>
                        <a:gd name="connsiteY353-15358" fmla="*/ 2511073 h 3006470"/>
                        <a:gd name="connsiteX354-15359" fmla="*/ 1055322 w 6006665"/>
                        <a:gd name="connsiteY354-15360" fmla="*/ 2506990 h 3006470"/>
                        <a:gd name="connsiteX355-15361" fmla="*/ 1049878 w 6006665"/>
                        <a:gd name="connsiteY355-15362" fmla="*/ 2511073 h 3006470"/>
                        <a:gd name="connsiteX356-15363" fmla="*/ 1006701 w 6006665"/>
                        <a:gd name="connsiteY356-15364" fmla="*/ 2483803 h 3006470"/>
                        <a:gd name="connsiteX357-15365" fmla="*/ 924893 w 6006665"/>
                        <a:gd name="connsiteY357-15366" fmla="*/ 2447444 h 3006470"/>
                        <a:gd name="connsiteX358-15367" fmla="*/ 877716 w 6006665"/>
                        <a:gd name="connsiteY358-15368" fmla="*/ 2447444 h 3006470"/>
                        <a:gd name="connsiteX359-15369" fmla="*/ 802724 w 6006665"/>
                        <a:gd name="connsiteY359-15370" fmla="*/ 2511073 h 3006470"/>
                        <a:gd name="connsiteX360-15371" fmla="*/ 798179 w 6006665"/>
                        <a:gd name="connsiteY360-15372" fmla="*/ 2554250 h 3006470"/>
                        <a:gd name="connsiteX361-15373" fmla="*/ 787406 w 6006665"/>
                        <a:gd name="connsiteY361-15374" fmla="*/ 2543477 h 3006470"/>
                        <a:gd name="connsiteX362-15375" fmla="*/ 786272 w 6006665"/>
                        <a:gd name="connsiteY362-15376" fmla="*/ 2554250 h 3006470"/>
                        <a:gd name="connsiteX363-15377" fmla="*/ 756063 w 6006665"/>
                        <a:gd name="connsiteY363-15378" fmla="*/ 2524040 h 3006470"/>
                        <a:gd name="connsiteX364-15379" fmla="*/ 732278 w 6006665"/>
                        <a:gd name="connsiteY364-15380" fmla="*/ 2581519 h 3006470"/>
                        <a:gd name="connsiteX365-15381" fmla="*/ 743640 w 6006665"/>
                        <a:gd name="connsiteY365-15382" fmla="*/ 2590609 h 3006470"/>
                        <a:gd name="connsiteX366-15383" fmla="*/ 723188 w 6006665"/>
                        <a:gd name="connsiteY366-15384" fmla="*/ 2633786 h 3006470"/>
                        <a:gd name="connsiteX367-15385" fmla="*/ 747026 w 6006665"/>
                        <a:gd name="connsiteY367-15386" fmla="*/ 2670627 h 3006470"/>
                        <a:gd name="connsiteX368-15387" fmla="*/ 763548 w 6006665"/>
                        <a:gd name="connsiteY368-15388" fmla="*/ 2667873 h 3006470"/>
                        <a:gd name="connsiteX369-15389" fmla="*/ 764871 w 6006665"/>
                        <a:gd name="connsiteY369-15390" fmla="*/ 2669637 h 3006470"/>
                        <a:gd name="connsiteX370-15391" fmla="*/ 775455 w 6006665"/>
                        <a:gd name="connsiteY370-15392" fmla="*/ 2667873 h 3006470"/>
                        <a:gd name="connsiteX371-15393" fmla="*/ 802724 w 6006665"/>
                        <a:gd name="connsiteY371-15394" fmla="*/ 2704232 h 3006470"/>
                        <a:gd name="connsiteX372-15395" fmla="*/ 798179 w 6006665"/>
                        <a:gd name="connsiteY372-15396" fmla="*/ 2731502 h 3006470"/>
                        <a:gd name="connsiteX373-15397" fmla="*/ 818632 w 6006665"/>
                        <a:gd name="connsiteY373-15398" fmla="*/ 2742864 h 3006470"/>
                        <a:gd name="connsiteX374-15399" fmla="*/ 802724 w 6006665"/>
                        <a:gd name="connsiteY374-15400" fmla="*/ 2774679 h 3006470"/>
                        <a:gd name="connsiteX375-15401" fmla="*/ 766365 w 6006665"/>
                        <a:gd name="connsiteY375-15402" fmla="*/ 2779224 h 3006470"/>
                        <a:gd name="connsiteX376-15403" fmla="*/ 727733 w 6006665"/>
                        <a:gd name="connsiteY376-15404" fmla="*/ 2838308 h 3006470"/>
                        <a:gd name="connsiteX377-15405" fmla="*/ 759548 w 6006665"/>
                        <a:gd name="connsiteY377-15406" fmla="*/ 2881485 h 3006470"/>
                        <a:gd name="connsiteX378-15407" fmla="*/ 759548 w 6006665"/>
                        <a:gd name="connsiteY378-15408" fmla="*/ 2920116 h 3006470"/>
                        <a:gd name="connsiteX379-15409" fmla="*/ 798179 w 6006665"/>
                        <a:gd name="connsiteY379-15410" fmla="*/ 2979201 h 3006470"/>
                        <a:gd name="connsiteX380-15411" fmla="*/ 775455 w 6006665"/>
                        <a:gd name="connsiteY380-15412" fmla="*/ 2995108 h 3006470"/>
                        <a:gd name="connsiteX381-15413" fmla="*/ 770910 w 6006665"/>
                        <a:gd name="connsiteY381-15414" fmla="*/ 3006470 h 3006470"/>
                        <a:gd name="connsiteX382-15415" fmla="*/ 759003 w 6006665"/>
                        <a:gd name="connsiteY382-15416" fmla="*/ 3006470 h 3006470"/>
                        <a:gd name="connsiteX383-15417" fmla="*/ 755003 w 6006665"/>
                        <a:gd name="connsiteY383-15418" fmla="*/ 3006470 h 3006470"/>
                        <a:gd name="connsiteX384-15419" fmla="*/ 743096 w 6006665"/>
                        <a:gd name="connsiteY384-15420" fmla="*/ 3006470 h 3006470"/>
                        <a:gd name="connsiteX385-15421" fmla="*/ 715826 w 6006665"/>
                        <a:gd name="connsiteY385-15422" fmla="*/ 2972383 h 3006470"/>
                        <a:gd name="connsiteX386-15423" fmla="*/ 704464 w 6006665"/>
                        <a:gd name="connsiteY386-15424" fmla="*/ 2972383 h 3006470"/>
                        <a:gd name="connsiteX387-15425" fmla="*/ 684012 w 6006665"/>
                        <a:gd name="connsiteY387-15426" fmla="*/ 2963293 h 3006470"/>
                        <a:gd name="connsiteX388-15427" fmla="*/ 672649 w 6006665"/>
                        <a:gd name="connsiteY388-15428" fmla="*/ 2940569 h 3006470"/>
                        <a:gd name="connsiteX389-15429" fmla="*/ 645222 w 6006665"/>
                        <a:gd name="connsiteY389-15430" fmla="*/ 2932732 h 3006470"/>
                        <a:gd name="connsiteX390-15431" fmla="*/ 625472 w 6006665"/>
                        <a:gd name="connsiteY390-15432" fmla="*/ 2936024 h 3006470"/>
                        <a:gd name="connsiteX391-15433" fmla="*/ 623771 w 6006665"/>
                        <a:gd name="connsiteY391-15434" fmla="*/ 2934323 h 3006470"/>
                        <a:gd name="connsiteX392-15435" fmla="*/ 613565 w 6006665"/>
                        <a:gd name="connsiteY392-15436" fmla="*/ 2936024 h 3006470"/>
                        <a:gd name="connsiteX393-15437" fmla="*/ 609020 w 6006665"/>
                        <a:gd name="connsiteY393-15438" fmla="*/ 2931479 h 3006470"/>
                        <a:gd name="connsiteX394-15439" fmla="*/ 559026 w 6006665"/>
                        <a:gd name="connsiteY394-15440" fmla="*/ 2904209 h 3006470"/>
                        <a:gd name="connsiteX395-15441" fmla="*/ 506760 w 6006665"/>
                        <a:gd name="connsiteY395-15442" fmla="*/ 2897392 h 3006470"/>
                        <a:gd name="connsiteX396-15443" fmla="*/ 483280 w 6006665"/>
                        <a:gd name="connsiteY396-15444" fmla="*/ 2890683 h 3006470"/>
                        <a:gd name="connsiteX397-15445" fmla="*/ 480035 w 6006665"/>
                        <a:gd name="connsiteY397-15446" fmla="*/ 2892847 h 3006470"/>
                        <a:gd name="connsiteX398-15447" fmla="*/ 475042 w 6006665"/>
                        <a:gd name="connsiteY398-15448" fmla="*/ 2888329 h 3006470"/>
                        <a:gd name="connsiteX399-15449" fmla="*/ 474945 w 6006665"/>
                        <a:gd name="connsiteY399-15450" fmla="*/ 2888302 h 3006470"/>
                        <a:gd name="connsiteX400-15451" fmla="*/ 468128 w 6006665"/>
                        <a:gd name="connsiteY400-15452" fmla="*/ 2892847 h 3006470"/>
                        <a:gd name="connsiteX401-15453" fmla="*/ 420406 w 6006665"/>
                        <a:gd name="connsiteY401-15454" fmla="*/ 2849670 h 3006470"/>
                        <a:gd name="connsiteX402-15455" fmla="*/ 381774 w 6006665"/>
                        <a:gd name="connsiteY402-15456" fmla="*/ 2833763 h 3006470"/>
                        <a:gd name="connsiteX403-15457" fmla="*/ 349960 w 6006665"/>
                        <a:gd name="connsiteY403-15458" fmla="*/ 2801948 h 3006470"/>
                        <a:gd name="connsiteX404-15459" fmla="*/ 377229 w 6006665"/>
                        <a:gd name="connsiteY404-15460" fmla="*/ 2795131 h 3006470"/>
                        <a:gd name="connsiteX405-15461" fmla="*/ 404499 w 6006665"/>
                        <a:gd name="connsiteY405-15462" fmla="*/ 2747409 h 3006470"/>
                        <a:gd name="connsiteX406-15463" fmla="*/ 388591 w 6006665"/>
                        <a:gd name="connsiteY406-15464" fmla="*/ 2731502 h 3006470"/>
                        <a:gd name="connsiteX407-15465" fmla="*/ 440858 w 6006665"/>
                        <a:gd name="connsiteY407-15466" fmla="*/ 2704232 h 3006470"/>
                        <a:gd name="connsiteX408-15467" fmla="*/ 440858 w 6006665"/>
                        <a:gd name="connsiteY408-15468" fmla="*/ 2701176 h 3006470"/>
                        <a:gd name="connsiteX409-15469" fmla="*/ 416406 w 6006665"/>
                        <a:gd name="connsiteY409-15470" fmla="*/ 2704232 h 3006470"/>
                        <a:gd name="connsiteX410-15471" fmla="*/ 416406 w 6006665"/>
                        <a:gd name="connsiteY410-15472" fmla="*/ 2702744 h 3006470"/>
                        <a:gd name="connsiteX411-15473" fmla="*/ 404499 w 6006665"/>
                        <a:gd name="connsiteY411-15474" fmla="*/ 2704232 h 3006470"/>
                        <a:gd name="connsiteX412-15475" fmla="*/ 404499 w 6006665"/>
                        <a:gd name="connsiteY412-15476" fmla="*/ 2683780 h 3006470"/>
                        <a:gd name="connsiteX413-15477" fmla="*/ 424951 w 6006665"/>
                        <a:gd name="connsiteY413-15478" fmla="*/ 2667873 h 3006470"/>
                        <a:gd name="connsiteX414-15479" fmla="*/ 463583 w 6006665"/>
                        <a:gd name="connsiteY414-15480" fmla="*/ 2661056 h 3006470"/>
                        <a:gd name="connsiteX415-15481" fmla="*/ 468128 w 6006665"/>
                        <a:gd name="connsiteY415-15482" fmla="*/ 2645148 h 3006470"/>
                        <a:gd name="connsiteX416-15483" fmla="*/ 456765 w 6006665"/>
                        <a:gd name="connsiteY416-15484" fmla="*/ 2613334 h 3006470"/>
                        <a:gd name="connsiteX417-15485" fmla="*/ 474945 w 6006665"/>
                        <a:gd name="connsiteY417-15486" fmla="*/ 2586064 h 3006470"/>
                        <a:gd name="connsiteX418-15487" fmla="*/ 474945 w 6006665"/>
                        <a:gd name="connsiteY418-15488" fmla="*/ 2565612 h 3006470"/>
                        <a:gd name="connsiteX419-15489" fmla="*/ 420406 w 6006665"/>
                        <a:gd name="connsiteY419-15490" fmla="*/ 2547432 h 3006470"/>
                        <a:gd name="connsiteX420-15491" fmla="*/ 409588 w 6006665"/>
                        <a:gd name="connsiteY420-15492" fmla="*/ 2547432 h 3006470"/>
                        <a:gd name="connsiteX421-15493" fmla="*/ 397681 w 6006665"/>
                        <a:gd name="connsiteY421-15494" fmla="*/ 2547432 h 3006470"/>
                        <a:gd name="connsiteX422-15495" fmla="*/ 379485 w 6006665"/>
                        <a:gd name="connsiteY422-15496" fmla="*/ 2525193 h 3006470"/>
                        <a:gd name="connsiteX423-15497" fmla="*/ 357322 w 6006665"/>
                        <a:gd name="connsiteY423-15498" fmla="*/ 2531525 h 3006470"/>
                        <a:gd name="connsiteX424-15499" fmla="*/ 352842 w 6006665"/>
                        <a:gd name="connsiteY424-15500" fmla="*/ 2529403 h 3006470"/>
                        <a:gd name="connsiteX425-15501" fmla="*/ 345415 w 6006665"/>
                        <a:gd name="connsiteY425-15502" fmla="*/ 2531525 h 3006470"/>
                        <a:gd name="connsiteX426-15503" fmla="*/ 302238 w 6006665"/>
                        <a:gd name="connsiteY426-15504" fmla="*/ 2511073 h 3006470"/>
                        <a:gd name="connsiteX427-15505" fmla="*/ 302238 w 6006665"/>
                        <a:gd name="connsiteY427-15506" fmla="*/ 2499711 h 3006470"/>
                        <a:gd name="connsiteX428-15507" fmla="*/ 286331 w 6006665"/>
                        <a:gd name="connsiteY428-15508" fmla="*/ 2472441 h 3006470"/>
                        <a:gd name="connsiteX429-15509" fmla="*/ 270968 w 6006665"/>
                        <a:gd name="connsiteY429-15510" fmla="*/ 2472441 h 3006470"/>
                        <a:gd name="connsiteX430-15511" fmla="*/ 259061 w 6006665"/>
                        <a:gd name="connsiteY430-15512" fmla="*/ 2472441 h 3006470"/>
                        <a:gd name="connsiteX431-15513" fmla="*/ 254516 w 6006665"/>
                        <a:gd name="connsiteY431-15514" fmla="*/ 2456534 h 3006470"/>
                        <a:gd name="connsiteX432-15515" fmla="*/ 263606 w 6006665"/>
                        <a:gd name="connsiteY432-15516" fmla="*/ 2440627 h 3006470"/>
                        <a:gd name="connsiteX433-15517" fmla="*/ 243991 w 6006665"/>
                        <a:gd name="connsiteY433-15518" fmla="*/ 2410114 h 3006470"/>
                        <a:gd name="connsiteX434-15519" fmla="*/ 216429 w 6006665"/>
                        <a:gd name="connsiteY434-15520" fmla="*/ 2413357 h 3006470"/>
                        <a:gd name="connsiteX435-15521" fmla="*/ 212956 w 6006665"/>
                        <a:gd name="connsiteY435-15522" fmla="*/ 2412365 h 3006470"/>
                        <a:gd name="connsiteX436-15523" fmla="*/ 204522 w 6006665"/>
                        <a:gd name="connsiteY436-15524" fmla="*/ 2413357 h 3006470"/>
                        <a:gd name="connsiteX437-15525" fmla="*/ 199623 w 6006665"/>
                        <a:gd name="connsiteY437-15526" fmla="*/ 2411957 h 3006470"/>
                        <a:gd name="connsiteX438-15527" fmla="*/ 195977 w 6006665"/>
                        <a:gd name="connsiteY438-15528" fmla="*/ 2424719 h 3006470"/>
                        <a:gd name="connsiteX439-15529" fmla="*/ 184968 w 6006665"/>
                        <a:gd name="connsiteY439-15530" fmla="*/ 2421574 h 3006470"/>
                        <a:gd name="connsiteX440-15531" fmla="*/ 184070 w 6006665"/>
                        <a:gd name="connsiteY440-15532" fmla="*/ 2424719 h 3006470"/>
                        <a:gd name="connsiteX441-15533" fmla="*/ 168163 w 6006665"/>
                        <a:gd name="connsiteY441-15534" fmla="*/ 2420184 h 3006470"/>
                        <a:gd name="connsiteX442-15535" fmla="*/ 156800 w 6006665"/>
                        <a:gd name="connsiteY442-15536" fmla="*/ 2381542 h 3006470"/>
                        <a:gd name="connsiteX443-15537" fmla="*/ 152255 w 6006665"/>
                        <a:gd name="connsiteY443-15538" fmla="*/ 2365635 h 3006470"/>
                        <a:gd name="connsiteX444-15539" fmla="*/ 156800 w 6006665"/>
                        <a:gd name="connsiteY444-15540" fmla="*/ 2361090 h 3006470"/>
                        <a:gd name="connsiteX445-15541" fmla="*/ 168707 w 6006665"/>
                        <a:gd name="connsiteY445-15542" fmla="*/ 2361090 h 3006470"/>
                        <a:gd name="connsiteX446-15543" fmla="*/ 188615 w 6006665"/>
                        <a:gd name="connsiteY446-15544" fmla="*/ 2361090 h 3006470"/>
                        <a:gd name="connsiteX447-15545" fmla="*/ 199977 w 6006665"/>
                        <a:gd name="connsiteY447-15546" fmla="*/ 2349728 h 3006470"/>
                        <a:gd name="connsiteX448-15547" fmla="*/ 188615 w 6006665"/>
                        <a:gd name="connsiteY448-15548" fmla="*/ 2327003 h 3006470"/>
                        <a:gd name="connsiteX449-15549" fmla="*/ 168163 w 6006665"/>
                        <a:gd name="connsiteY449-15550" fmla="*/ 2317914 h 3006470"/>
                        <a:gd name="connsiteX450-15551" fmla="*/ 168163 w 6006665"/>
                        <a:gd name="connsiteY450-15552" fmla="*/ 2311096 h 3006470"/>
                        <a:gd name="connsiteX451-15553" fmla="*/ 152255 w 6006665"/>
                        <a:gd name="connsiteY451-15554" fmla="*/ 2295189 h 3006470"/>
                        <a:gd name="connsiteX452-15555" fmla="*/ 129531 w 6006665"/>
                        <a:gd name="connsiteY452-15556" fmla="*/ 2258829 h 3006470"/>
                        <a:gd name="connsiteX453-15557" fmla="*/ 140893 w 6006665"/>
                        <a:gd name="connsiteY453-15558" fmla="*/ 2236105 h 3006470"/>
                        <a:gd name="connsiteX454-15559" fmla="*/ 136348 w 6006665"/>
                        <a:gd name="connsiteY454-15560" fmla="*/ 2208835 h 3006470"/>
                        <a:gd name="connsiteX455-15561" fmla="*/ 103789 w 6006665"/>
                        <a:gd name="connsiteY455-15562" fmla="*/ 2195428 h 3006470"/>
                        <a:gd name="connsiteX456-15563" fmla="*/ 93716 w 6006665"/>
                        <a:gd name="connsiteY456-15564" fmla="*/ 2199745 h 3006470"/>
                        <a:gd name="connsiteX457-15565" fmla="*/ 91868 w 6006665"/>
                        <a:gd name="connsiteY457-15566" fmla="*/ 2195434 h 3006470"/>
                        <a:gd name="connsiteX458-15567" fmla="*/ 81809 w 6006665"/>
                        <a:gd name="connsiteY458-15568" fmla="*/ 2199745 h 3006470"/>
                        <a:gd name="connsiteX459-15569" fmla="*/ 74992 w 6006665"/>
                        <a:gd name="connsiteY459-15570" fmla="*/ 2183838 h 3006470"/>
                        <a:gd name="connsiteX460-15571" fmla="*/ 34087 w 6006665"/>
                        <a:gd name="connsiteY460-15572" fmla="*/ 2172476 h 3006470"/>
                        <a:gd name="connsiteX461-15573" fmla="*/ 22725 w 6006665"/>
                        <a:gd name="connsiteY461-15574" fmla="*/ 2129299 h 3006470"/>
                        <a:gd name="connsiteX462-15575" fmla="*/ 22725 w 6006665"/>
                        <a:gd name="connsiteY462-15576" fmla="*/ 2097484 h 3006470"/>
                        <a:gd name="connsiteX463-15577" fmla="*/ 0 w 6006665"/>
                        <a:gd name="connsiteY463-15578" fmla="*/ 2081577 h 3006470"/>
                        <a:gd name="connsiteX464-15579" fmla="*/ 15907 w 6006665"/>
                        <a:gd name="connsiteY464-15580" fmla="*/ 2058853 h 3006470"/>
                        <a:gd name="connsiteX465-15581" fmla="*/ 6818 w 6006665"/>
                        <a:gd name="connsiteY465-15582" fmla="*/ 1995224 h 3006470"/>
                        <a:gd name="connsiteX466-15583" fmla="*/ 34087 w 6006665"/>
                        <a:gd name="connsiteY466-15584" fmla="*/ 1952047 h 3006470"/>
                        <a:gd name="connsiteX467-15585" fmla="*/ 27270 w 6006665"/>
                        <a:gd name="connsiteY467-15586" fmla="*/ 1940685 h 3006470"/>
                        <a:gd name="connsiteX468-15587" fmla="*/ 70447 w 6006665"/>
                        <a:gd name="connsiteY468-15588" fmla="*/ 1902053 h 3006470"/>
                        <a:gd name="connsiteX469-15589" fmla="*/ 27270 w 6006665"/>
                        <a:gd name="connsiteY469-15590" fmla="*/ 1865693 h 3006470"/>
                        <a:gd name="connsiteX470-15591" fmla="*/ 109078 w 6006665"/>
                        <a:gd name="connsiteY470-15592" fmla="*/ 1767977 h 3006470"/>
                        <a:gd name="connsiteX471-15593" fmla="*/ 145438 w 6006665"/>
                        <a:gd name="connsiteY471-15594" fmla="*/ 1724800 h 3006470"/>
                        <a:gd name="connsiteX472-15595" fmla="*/ 156800 w 6006665"/>
                        <a:gd name="connsiteY472-15596" fmla="*/ 1681624 h 3006470"/>
                        <a:gd name="connsiteX473-15597" fmla="*/ 102261 w 6006665"/>
                        <a:gd name="connsiteY473-15598" fmla="*/ 1629357 h 3006470"/>
                        <a:gd name="connsiteX474-15599" fmla="*/ 118168 w 6006665"/>
                        <a:gd name="connsiteY474-15600" fmla="*/ 1574818 h 3006470"/>
                        <a:gd name="connsiteX475-15601" fmla="*/ 86354 w 6006665"/>
                        <a:gd name="connsiteY475-15602" fmla="*/ 1511189 h 3006470"/>
                        <a:gd name="connsiteX476-15603" fmla="*/ 109078 w 6006665"/>
                        <a:gd name="connsiteY476-15604" fmla="*/ 1436197 h 3006470"/>
                        <a:gd name="connsiteX477-15605" fmla="*/ 70447 w 6006665"/>
                        <a:gd name="connsiteY477-15606" fmla="*/ 1333936 h 3006470"/>
                        <a:gd name="connsiteX478-15607" fmla="*/ 102261 w 6006665"/>
                        <a:gd name="connsiteY478-15608" fmla="*/ 1263490 h 3006470"/>
                        <a:gd name="connsiteX479-15609" fmla="*/ 43177 w 6006665"/>
                        <a:gd name="connsiteY479-15610" fmla="*/ 1197589 h 3006470"/>
                        <a:gd name="connsiteX480-15611" fmla="*/ 49994 w 6006665"/>
                        <a:gd name="connsiteY480-15612" fmla="*/ 1122597 h 3006470"/>
                        <a:gd name="connsiteX481-15613" fmla="*/ 81809 w 6006665"/>
                        <a:gd name="connsiteY481-15614" fmla="*/ 1118052 h 3006470"/>
                        <a:gd name="connsiteX482-15615" fmla="*/ 145438 w 6006665"/>
                        <a:gd name="connsiteY482-15616" fmla="*/ 1074876 h 3006470"/>
                        <a:gd name="connsiteX483-15617" fmla="*/ 184070 w 6006665"/>
                        <a:gd name="connsiteY483-15618" fmla="*/ 1036244 h 3006470"/>
                        <a:gd name="connsiteX484-15619" fmla="*/ 189699 w 6006665"/>
                        <a:gd name="connsiteY484-15620" fmla="*/ 1042522 h 3006470"/>
                        <a:gd name="connsiteX485-15621" fmla="*/ 195977 w 6006665"/>
                        <a:gd name="connsiteY485-15622" fmla="*/ 1036244 h 3006470"/>
                        <a:gd name="connsiteX486-15623" fmla="*/ 255061 w 6006665"/>
                        <a:gd name="connsiteY486-15624" fmla="*/ 1102145 h 3006470"/>
                        <a:gd name="connsiteX487-15625" fmla="*/ 350504 w 6006665"/>
                        <a:gd name="connsiteY487-15626" fmla="*/ 1122597 h 3006470"/>
                        <a:gd name="connsiteX488-15627" fmla="*/ 491397 w 6006665"/>
                        <a:gd name="connsiteY488-15628" fmla="*/ 1236221 h 3006470"/>
                        <a:gd name="connsiteX489-15629" fmla="*/ 523211 w 6006665"/>
                        <a:gd name="connsiteY489-15630" fmla="*/ 1283942 h 3006470"/>
                        <a:gd name="connsiteX490-15631" fmla="*/ 523211 w 6006665"/>
                        <a:gd name="connsiteY490-15632" fmla="*/ 1343026 h 3006470"/>
                        <a:gd name="connsiteX491-15633" fmla="*/ 486852 w 6006665"/>
                        <a:gd name="connsiteY491-15634" fmla="*/ 1397565 h 3006470"/>
                        <a:gd name="connsiteX492-15635" fmla="*/ 420951 w 6006665"/>
                        <a:gd name="connsiteY492-15636" fmla="*/ 1418018 h 3006470"/>
                        <a:gd name="connsiteX493-15637" fmla="*/ 415909 w 6006665"/>
                        <a:gd name="connsiteY493-15638" fmla="*/ 1415887 h 3006470"/>
                        <a:gd name="connsiteX494-15639" fmla="*/ 409044 w 6006665"/>
                        <a:gd name="connsiteY494-15640" fmla="*/ 1418018 h 3006470"/>
                        <a:gd name="connsiteX495-15641" fmla="*/ 252950 w 6006665"/>
                        <a:gd name="connsiteY495-15642" fmla="*/ 1352062 h 3006470"/>
                        <a:gd name="connsiteX496-15643" fmla="*/ 232336 w 6006665"/>
                        <a:gd name="connsiteY496-15644" fmla="*/ 1358934 h 3006470"/>
                        <a:gd name="connsiteX497-15645" fmla="*/ 291420 w 6006665"/>
                        <a:gd name="connsiteY497-15646" fmla="*/ 1429380 h 3006470"/>
                        <a:gd name="connsiteX498-15647" fmla="*/ 291420 w 6006665"/>
                        <a:gd name="connsiteY498-15648" fmla="*/ 1468012 h 3006470"/>
                        <a:gd name="connsiteX499-15649" fmla="*/ 298238 w 6006665"/>
                        <a:gd name="connsiteY499-15650" fmla="*/ 1554366 h 3006470"/>
                        <a:gd name="connsiteX500-15651" fmla="*/ 345959 w 6006665"/>
                        <a:gd name="connsiteY500-15652" fmla="*/ 1586180 h 3006470"/>
                        <a:gd name="connsiteX501-15653" fmla="*/ 362087 w 6006665"/>
                        <a:gd name="connsiteY501-15654" fmla="*/ 1595588 h 3006470"/>
                        <a:gd name="connsiteX502-15655" fmla="*/ 365867 w 6006665"/>
                        <a:gd name="connsiteY502-15656" fmla="*/ 1563455 h 3006470"/>
                        <a:gd name="connsiteX503-15657" fmla="*/ 345415 w 6006665"/>
                        <a:gd name="connsiteY503-15658" fmla="*/ 1527096 h 3006470"/>
                        <a:gd name="connsiteX504-15659" fmla="*/ 365867 w 6006665"/>
                        <a:gd name="connsiteY504-15660" fmla="*/ 1495281 h 3006470"/>
                        <a:gd name="connsiteX505-15661" fmla="*/ 374560 w 6006665"/>
                        <a:gd name="connsiteY505-15662" fmla="*/ 1500280 h 3006470"/>
                        <a:gd name="connsiteX506-15663" fmla="*/ 377774 w 6006665"/>
                        <a:gd name="connsiteY506-15664" fmla="*/ 1495281 h 3006470"/>
                        <a:gd name="connsiteX507-15665" fmla="*/ 461933 w 6006665"/>
                        <a:gd name="connsiteY507-15666" fmla="*/ 1543673 h 3006470"/>
                        <a:gd name="connsiteX508-15667" fmla="*/ 484035 w 6006665"/>
                        <a:gd name="connsiteY508-15668" fmla="*/ 1527096 h 3006470"/>
                        <a:gd name="connsiteX509-15669" fmla="*/ 463583 w 6006665"/>
                        <a:gd name="connsiteY509-15670" fmla="*/ 1461194 h 3006470"/>
                        <a:gd name="connsiteX510-15671" fmla="*/ 549936 w 6006665"/>
                        <a:gd name="connsiteY510-15672" fmla="*/ 1374841 h 3006470"/>
                        <a:gd name="connsiteX511-15673" fmla="*/ 559742 w 6006665"/>
                        <a:gd name="connsiteY511-15674" fmla="*/ 1376942 h 3006470"/>
                        <a:gd name="connsiteX512-15675" fmla="*/ 561843 w 6006665"/>
                        <a:gd name="connsiteY512-15676" fmla="*/ 1374841 h 3006470"/>
                        <a:gd name="connsiteX513-15677" fmla="*/ 593658 w 6006665"/>
                        <a:gd name="connsiteY513-15678" fmla="*/ 1381658 h 3006470"/>
                        <a:gd name="connsiteX514-15679" fmla="*/ 620945 w 6006665"/>
                        <a:gd name="connsiteY514-15680" fmla="*/ 1405535 h 3006470"/>
                        <a:gd name="connsiteX515-15681" fmla="*/ 640835 w 6006665"/>
                        <a:gd name="connsiteY515-15682" fmla="*/ 1349844 h 3006470"/>
                        <a:gd name="connsiteX516-15683" fmla="*/ 609020 w 6006665"/>
                        <a:gd name="connsiteY516-15684" fmla="*/ 1295305 h 3006470"/>
                        <a:gd name="connsiteX517-15685" fmla="*/ 624928 w 6006665"/>
                        <a:gd name="connsiteY517-15686" fmla="*/ 1236221 h 3006470"/>
                        <a:gd name="connsiteX518-15687" fmla="*/ 597658 w 6006665"/>
                        <a:gd name="connsiteY518-15688" fmla="*/ 1177136 h 3006470"/>
                        <a:gd name="connsiteX519-15689" fmla="*/ 611562 w 6006665"/>
                        <a:gd name="connsiteY519-15690" fmla="*/ 1181462 h 3006470"/>
                        <a:gd name="connsiteX520-15691" fmla="*/ 609565 w 6006665"/>
                        <a:gd name="connsiteY520-15692" fmla="*/ 1177136 h 3006470"/>
                        <a:gd name="connsiteX521-15693" fmla="*/ 711826 w 6006665"/>
                        <a:gd name="connsiteY521-15694" fmla="*/ 1208951 h 3006470"/>
                        <a:gd name="connsiteX522-15695" fmla="*/ 732278 w 6006665"/>
                        <a:gd name="connsiteY522-15696" fmla="*/ 1263490 h 3006470"/>
                        <a:gd name="connsiteX523-15697" fmla="*/ 684556 w 6006665"/>
                        <a:gd name="connsiteY523-15698" fmla="*/ 1274852 h 3006470"/>
                        <a:gd name="connsiteX524-15699" fmla="*/ 684556 w 6006665"/>
                        <a:gd name="connsiteY524-15700" fmla="*/ 1327119 h 3006470"/>
                        <a:gd name="connsiteX525-15701" fmla="*/ 713309 w 6006665"/>
                        <a:gd name="connsiteY525-15702" fmla="*/ 1355872 h 3006470"/>
                        <a:gd name="connsiteX526-15703" fmla="*/ 763548 w 6006665"/>
                        <a:gd name="connsiteY526-15704" fmla="*/ 1338481 h 3006470"/>
                        <a:gd name="connsiteX527-15705" fmla="*/ 770365 w 6006665"/>
                        <a:gd name="connsiteY527-15706" fmla="*/ 1279397 h 3006470"/>
                        <a:gd name="connsiteX528-15707" fmla="*/ 845357 w 6006665"/>
                        <a:gd name="connsiteY528-15708" fmla="*/ 1231676 h 3006470"/>
                        <a:gd name="connsiteX529-15709" fmla="*/ 972614 w 6006665"/>
                        <a:gd name="connsiteY529-15710" fmla="*/ 1145322 h 3006470"/>
                        <a:gd name="connsiteX530-15711" fmla="*/ 982566 w 6006665"/>
                        <a:gd name="connsiteY530-15712" fmla="*/ 1146649 h 3006470"/>
                        <a:gd name="connsiteX531-15713" fmla="*/ 984521 w 6006665"/>
                        <a:gd name="connsiteY531-15714" fmla="*/ 1145322 h 3006470"/>
                        <a:gd name="connsiteX532-15715" fmla="*/ 1018608 w 6006665"/>
                        <a:gd name="connsiteY532-15716" fmla="*/ 1149867 h 3006470"/>
                        <a:gd name="connsiteX533-15717" fmla="*/ 979977 w 6006665"/>
                        <a:gd name="connsiteY533-15718" fmla="*/ 1213496 h 3006470"/>
                        <a:gd name="connsiteX534-15719" fmla="*/ 1012666 w 6006665"/>
                        <a:gd name="connsiteY534-15720" fmla="*/ 1218657 h 3006470"/>
                        <a:gd name="connsiteX535-15721" fmla="*/ 1038516 w 6006665"/>
                        <a:gd name="connsiteY535-15722" fmla="*/ 1188499 h 3006470"/>
                        <a:gd name="connsiteX536-15723" fmla="*/ 1050423 w 6006665"/>
                        <a:gd name="connsiteY536-15724" fmla="*/ 1188499 h 3006470"/>
                        <a:gd name="connsiteX537-15725" fmla="*/ 1108962 w 6006665"/>
                        <a:gd name="connsiteY537-15726" fmla="*/ 1188499 h 3006470"/>
                        <a:gd name="connsiteX538-15727" fmla="*/ 1161229 w 6006665"/>
                        <a:gd name="connsiteY538-15728" fmla="*/ 1145322 h 3006470"/>
                        <a:gd name="connsiteX539-15729" fmla="*/ 1165711 w 6006665"/>
                        <a:gd name="connsiteY539-15730" fmla="*/ 1151456 h 3006470"/>
                        <a:gd name="connsiteX540-15731" fmla="*/ 1173136 w 6006665"/>
                        <a:gd name="connsiteY540-15732" fmla="*/ 1145322 h 3006470"/>
                        <a:gd name="connsiteX541-15733" fmla="*/ 1210035 w 6006665"/>
                        <a:gd name="connsiteY541-15734" fmla="*/ 1195815 h 3006470"/>
                        <a:gd name="connsiteX542-15735" fmla="*/ 1247583 w 6006665"/>
                        <a:gd name="connsiteY542-15736" fmla="*/ 1138505 h 3006470"/>
                        <a:gd name="connsiteX543-15737" fmla="*/ 1211223 w 6006665"/>
                        <a:gd name="connsiteY543-15738" fmla="*/ 1079421 h 3006470"/>
                        <a:gd name="connsiteX544-15739" fmla="*/ 1227130 w 6006665"/>
                        <a:gd name="connsiteY544-15740" fmla="*/ 1043061 h 3006470"/>
                        <a:gd name="connsiteX545-15741" fmla="*/ 1237665 w 6006665"/>
                        <a:gd name="connsiteY545-15742" fmla="*/ 1046199 h 3006470"/>
                        <a:gd name="connsiteX546-15743" fmla="*/ 1239037 w 6006665"/>
                        <a:gd name="connsiteY546-15744" fmla="*/ 1043061 h 3006470"/>
                        <a:gd name="connsiteX547-15745" fmla="*/ 1345843 w 6006665"/>
                        <a:gd name="connsiteY547-15746" fmla="*/ 1074876 h 3006470"/>
                        <a:gd name="connsiteX548-15747" fmla="*/ 1400382 w 6006665"/>
                        <a:gd name="connsiteY548-15748" fmla="*/ 1106690 h 3006470"/>
                        <a:gd name="connsiteX549-15749" fmla="*/ 1519756 w 6006665"/>
                        <a:gd name="connsiteY549-15750" fmla="*/ 1213274 h 3006470"/>
                        <a:gd name="connsiteX550-15751" fmla="*/ 1543003 w 6006665"/>
                        <a:gd name="connsiteY550-15752" fmla="*/ 1172592 h 3006470"/>
                        <a:gd name="connsiteX551-15753" fmla="*/ 1506643 w 6006665"/>
                        <a:gd name="connsiteY551-15754" fmla="*/ 1118052 h 3006470"/>
                        <a:gd name="connsiteX552-15755" fmla="*/ 1506643 w 6006665"/>
                        <a:gd name="connsiteY552-15756" fmla="*/ 1095328 h 3006470"/>
                        <a:gd name="connsiteX553-15757" fmla="*/ 1463467 w 6006665"/>
                        <a:gd name="connsiteY553-15758" fmla="*/ 1086238 h 3006470"/>
                        <a:gd name="connsiteX554-15759" fmla="*/ 1472556 w 6006665"/>
                        <a:gd name="connsiteY554-15760" fmla="*/ 1036244 h 3006470"/>
                        <a:gd name="connsiteX555-15761" fmla="*/ 1452104 w 6006665"/>
                        <a:gd name="connsiteY555-15762" fmla="*/ 949890 h 3006470"/>
                        <a:gd name="connsiteX556-15763" fmla="*/ 1452104 w 6006665"/>
                        <a:gd name="connsiteY556-15764" fmla="*/ 913531 h 3006470"/>
                        <a:gd name="connsiteX557-15765" fmla="*/ 1522551 w 6006665"/>
                        <a:gd name="connsiteY557-15766" fmla="*/ 811270 h 3006470"/>
                        <a:gd name="connsiteX558-15767" fmla="*/ 1570272 w 6006665"/>
                        <a:gd name="connsiteY558-15768" fmla="*/ 677194 h 3006470"/>
                        <a:gd name="connsiteX559-15769" fmla="*/ 1578688 w 6006665"/>
                        <a:gd name="connsiteY559-15770" fmla="*/ 679813 h 3006470"/>
                        <a:gd name="connsiteX560-15771" fmla="*/ 1677078 w 6006665"/>
                        <a:gd name="connsiteY560-15772" fmla="*/ 1370296 h 3006470"/>
                        <a:gd name="connsiteX561-15773" fmla="*/ 1720255 w 6006665"/>
                        <a:gd name="connsiteY561-15774" fmla="*/ 1349844 h 3006470"/>
                        <a:gd name="connsiteX562-15775" fmla="*/ 1731617 w 6006665"/>
                        <a:gd name="connsiteY562-15776" fmla="*/ 1299850 h 3006470"/>
                        <a:gd name="connsiteX563-15777" fmla="*/ 1758887 w 6006665"/>
                        <a:gd name="connsiteY563-15778" fmla="*/ 1256673 h 3006470"/>
                        <a:gd name="connsiteX564-15779" fmla="*/ 1736162 w 6006665"/>
                        <a:gd name="connsiteY564-15780" fmla="*/ 1197589 h 3006470"/>
                        <a:gd name="connsiteX565-15781" fmla="*/ 1758887 w 6006665"/>
                        <a:gd name="connsiteY565-15782" fmla="*/ 1133960 h 3006470"/>
                        <a:gd name="connsiteX566-15783" fmla="*/ 1704347 w 6006665"/>
                        <a:gd name="connsiteY566-15784" fmla="*/ 1070331 h 3006470"/>
                        <a:gd name="connsiteX567-15785" fmla="*/ 1736162 w 6006665"/>
                        <a:gd name="connsiteY567-15786" fmla="*/ 961252 h 3006470"/>
                        <a:gd name="connsiteX568-15787" fmla="*/ 1688440 w 6006665"/>
                        <a:gd name="connsiteY568-15788" fmla="*/ 865809 h 3006470"/>
                        <a:gd name="connsiteX569-15789" fmla="*/ 1752069 w 6006665"/>
                        <a:gd name="connsiteY569-15790" fmla="*/ 788545 h 3006470"/>
                        <a:gd name="connsiteX570-15791" fmla="*/ 1747524 w 6006665"/>
                        <a:gd name="connsiteY570-15792" fmla="*/ 704464 h 3006470"/>
                        <a:gd name="connsiteX571-15793" fmla="*/ 1763431 w 6006665"/>
                        <a:gd name="connsiteY571-15794" fmla="*/ 697647 h 3006470"/>
                        <a:gd name="connsiteX572-15795" fmla="*/ 1764877 w 6006665"/>
                        <a:gd name="connsiteY572-15796" fmla="*/ 702130 h 3006470"/>
                        <a:gd name="connsiteX573-15797" fmla="*/ 1775339 w 6006665"/>
                        <a:gd name="connsiteY573-15798" fmla="*/ 697647 h 3006470"/>
                        <a:gd name="connsiteX574-15799" fmla="*/ 1798063 w 6006665"/>
                        <a:gd name="connsiteY574-15800" fmla="*/ 768093 h 3006470"/>
                        <a:gd name="connsiteX575-15801" fmla="*/ 1791454 w 6006665"/>
                        <a:gd name="connsiteY575-15802" fmla="*/ 815304 h 3006470"/>
                        <a:gd name="connsiteX576-15803" fmla="*/ 1854330 w 6006665"/>
                        <a:gd name="connsiteY576-15804" fmla="*/ 772638 h 3006470"/>
                        <a:gd name="connsiteX577-15805" fmla="*/ 1931594 w 6006665"/>
                        <a:gd name="connsiteY577-15806" fmla="*/ 763548 h 3006470"/>
                        <a:gd name="connsiteX578-15807" fmla="*/ 1932772 w 6006665"/>
                        <a:gd name="connsiteY578-15808" fmla="*/ 764810 h 3006470"/>
                        <a:gd name="connsiteX579-15809" fmla="*/ 1943501 w 6006665"/>
                        <a:gd name="connsiteY579-15810" fmla="*/ 763548 h 3006470"/>
                        <a:gd name="connsiteX580-15811" fmla="*/ 1988608 w 6006665"/>
                        <a:gd name="connsiteY580-15812" fmla="*/ 811877 h 3006470"/>
                        <a:gd name="connsiteX581-15813" fmla="*/ 1963408 w 6006665"/>
                        <a:gd name="connsiteY581-15814" fmla="*/ 736278 h 3006470"/>
                        <a:gd name="connsiteX582-15815" fmla="*/ 1963408 w 6006665"/>
                        <a:gd name="connsiteY582-15816" fmla="*/ 595386 h 3006470"/>
                        <a:gd name="connsiteX583-15817" fmla="*/ 2027037 w 6006665"/>
                        <a:gd name="connsiteY583-15818" fmla="*/ 574934 h 3006470"/>
                        <a:gd name="connsiteX584-15819" fmla="*/ 2037269 w 6006665"/>
                        <a:gd name="connsiteY584-15820" fmla="*/ 575472 h 3006470"/>
                        <a:gd name="connsiteX585-15821" fmla="*/ 2038944 w 6006665"/>
                        <a:gd name="connsiteY585-15822" fmla="*/ 574934 h 3006470"/>
                        <a:gd name="connsiteX586-15823" fmla="*/ 2115414 w 6006665"/>
                        <a:gd name="connsiteY586-15824" fmla="*/ 578958 h 3006470"/>
                        <a:gd name="connsiteX587-15825" fmla="*/ 2192927 w 6006665"/>
                        <a:gd name="connsiteY587-15826" fmla="*/ 559026 h 3006470"/>
                        <a:gd name="connsiteX588-15827" fmla="*/ 2167930 w 6006665"/>
                        <a:gd name="connsiteY588-15828" fmla="*/ 493125 h 3006470"/>
                        <a:gd name="connsiteX589-15829" fmla="*/ 2204289 w 6006665"/>
                        <a:gd name="connsiteY589-15830" fmla="*/ 402226 h 3006470"/>
                        <a:gd name="connsiteX590-15831" fmla="*/ 2247466 w 6006665"/>
                        <a:gd name="connsiteY590-15832" fmla="*/ 397681 h 3006470"/>
                        <a:gd name="connsiteX591-15833" fmla="*/ 2317913 w 6006665"/>
                        <a:gd name="connsiteY591-15834" fmla="*/ 322690 h 3006470"/>
                        <a:gd name="connsiteX592-15835" fmla="*/ 2420183 w 6006665"/>
                        <a:gd name="connsiteY592-15836" fmla="*/ 304510 h 3006470"/>
                        <a:gd name="connsiteX593-15837" fmla="*/ 2429263 w 6006665"/>
                        <a:gd name="connsiteY593-15838" fmla="*/ 263606 h 3006470"/>
                        <a:gd name="connsiteX594-15839" fmla="*/ 2526979 w 6006665"/>
                        <a:gd name="connsiteY594-15840" fmla="*/ 252244 h 3006470"/>
                        <a:gd name="connsiteX595-15841" fmla="*/ 2528058 w 6006665"/>
                        <a:gd name="connsiteY595-15842" fmla="*/ 253503 h 3006470"/>
                        <a:gd name="connsiteX596-15843" fmla="*/ 2538886 w 6006665"/>
                        <a:gd name="connsiteY596-15844" fmla="*/ 252244 h 3006470"/>
                        <a:gd name="connsiteX597-15845" fmla="*/ 2560820 w 6006665"/>
                        <a:gd name="connsiteY597-15846" fmla="*/ 277833 h 3006470"/>
                        <a:gd name="connsiteX598-15847" fmla="*/ 2640602 w 6006665"/>
                        <a:gd name="connsiteY598-15848" fmla="*/ 202249 h 3006470"/>
                        <a:gd name="connsiteX599-15849" fmla="*/ 2652509 w 6006665"/>
                        <a:gd name="connsiteY599-15850" fmla="*/ 202249 h 3006470"/>
                        <a:gd name="connsiteX600-15851" fmla="*/ 2704231 w 6006665"/>
                        <a:gd name="connsiteY600-15852" fmla="*/ 202249 h 3006470"/>
                        <a:gd name="connsiteX601-15853" fmla="*/ 2715593 w 6006665"/>
                        <a:gd name="connsiteY601-15854" fmla="*/ 134075 h 3006470"/>
                        <a:gd name="connsiteX602-15855" fmla="*/ 2751953 w 6006665"/>
                        <a:gd name="connsiteY602-15856" fmla="*/ 68174 h 3006470"/>
                        <a:gd name="connsiteX603-15857" fmla="*/ 2838307 w 6006665"/>
                        <a:gd name="connsiteY603-15858" fmla="*/ 0 h 3006470"/>
                        <a:gd name="connsiteX0-15859" fmla="*/ 1791129 w 6006665"/>
                        <a:gd name="connsiteY0-15860" fmla="*/ 817622 h 3006470"/>
                        <a:gd name="connsiteX1-15861" fmla="*/ 1782156 w 6006665"/>
                        <a:gd name="connsiteY1-15862" fmla="*/ 881716 h 3006470"/>
                        <a:gd name="connsiteX2-15863" fmla="*/ 1809554 w 6006665"/>
                        <a:gd name="connsiteY2-15864" fmla="*/ 895415 h 3006470"/>
                        <a:gd name="connsiteX3-15865" fmla="*/ 1791129 w 6006665"/>
                        <a:gd name="connsiteY3-15866" fmla="*/ 817622 h 3006470"/>
                        <a:gd name="connsiteX4-15867" fmla="*/ 2838307 w 6006665"/>
                        <a:gd name="connsiteY4-15868" fmla="*/ 0 h 3006470"/>
                        <a:gd name="connsiteX5-15869" fmla="*/ 2844246 w 6006665"/>
                        <a:gd name="connsiteY5-15870" fmla="*/ 4711 h 3006470"/>
                        <a:gd name="connsiteX6-15871" fmla="*/ 2850213 w 6006665"/>
                        <a:gd name="connsiteY6-15872" fmla="*/ 0 h 3006470"/>
                        <a:gd name="connsiteX7-15873" fmla="*/ 2916115 w 6006665"/>
                        <a:gd name="connsiteY7-15874" fmla="*/ 52267 h 3006470"/>
                        <a:gd name="connsiteX8-15875" fmla="*/ 2861576 w 6006665"/>
                        <a:gd name="connsiteY8-15876" fmla="*/ 90899 h 3006470"/>
                        <a:gd name="connsiteX9-15877" fmla="*/ 2947929 w 6006665"/>
                        <a:gd name="connsiteY9-15878" fmla="*/ 118168 h 3006470"/>
                        <a:gd name="connsiteX10-15879" fmla="*/ 2957621 w 6006665"/>
                        <a:gd name="connsiteY10-15880" fmla="*/ 186006 h 3006470"/>
                        <a:gd name="connsiteX11-15881" fmla="*/ 2979199 w 6006665"/>
                        <a:gd name="connsiteY11-15882" fmla="*/ 161345 h 3006470"/>
                        <a:gd name="connsiteX12-15883" fmla="*/ 2991106 w 6006665"/>
                        <a:gd name="connsiteY12-15884" fmla="*/ 161345 h 3006470"/>
                        <a:gd name="connsiteX13-15885" fmla="*/ 3086005 w 6006665"/>
                        <a:gd name="connsiteY13-15886" fmla="*/ 161345 h 3006470"/>
                        <a:gd name="connsiteX14-15887" fmla="*/ 3097912 w 6006665"/>
                        <a:gd name="connsiteY14-15888" fmla="*/ 161345 h 3006470"/>
                        <a:gd name="connsiteX15-15889" fmla="*/ 3179721 w 6006665"/>
                        <a:gd name="connsiteY15-15890" fmla="*/ 236336 h 3006470"/>
                        <a:gd name="connsiteX16-15891" fmla="*/ 3211535 w 6006665"/>
                        <a:gd name="connsiteY16-15892" fmla="*/ 295420 h 3006470"/>
                        <a:gd name="connsiteX17-15893" fmla="*/ 3200173 w 6006665"/>
                        <a:gd name="connsiteY17-15894" fmla="*/ 370412 h 3006470"/>
                        <a:gd name="connsiteX18-15895" fmla="*/ 3161541 w 6006665"/>
                        <a:gd name="connsiteY18-15896" fmla="*/ 413589 h 3006470"/>
                        <a:gd name="connsiteX19-15897" fmla="*/ 3066097 w 6006665"/>
                        <a:gd name="connsiteY19-15898" fmla="*/ 488580 h 3006470"/>
                        <a:gd name="connsiteX20-15899" fmla="*/ 3034283 w 6006665"/>
                        <a:gd name="connsiteY20-15900" fmla="*/ 531757 h 3006470"/>
                        <a:gd name="connsiteX21-15901" fmla="*/ 3082005 w 6006665"/>
                        <a:gd name="connsiteY21-15902" fmla="*/ 547664 h 3006470"/>
                        <a:gd name="connsiteX22-15903" fmla="*/ 3129459 w 6006665"/>
                        <a:gd name="connsiteY22-15904" fmla="*/ 575345 h 3006470"/>
                        <a:gd name="connsiteX23-15905" fmla="*/ 3156451 w 6006665"/>
                        <a:gd name="connsiteY23-15906" fmla="*/ 552209 h 3006470"/>
                        <a:gd name="connsiteX24-15907" fmla="*/ 3158460 w 6006665"/>
                        <a:gd name="connsiteY24-15908" fmla="*/ 560693 h 3006470"/>
                        <a:gd name="connsiteX25-15909" fmla="*/ 3168359 w 6006665"/>
                        <a:gd name="connsiteY25-15910" fmla="*/ 552209 h 3006470"/>
                        <a:gd name="connsiteX26-15911" fmla="*/ 3184984 w 6006665"/>
                        <a:gd name="connsiteY26-15912" fmla="*/ 622402 h 3006470"/>
                        <a:gd name="connsiteX27-15913" fmla="*/ 3192811 w 6006665"/>
                        <a:gd name="connsiteY27-15914" fmla="*/ 606748 h 3006470"/>
                        <a:gd name="connsiteX28-15915" fmla="*/ 3251895 w 6006665"/>
                        <a:gd name="connsiteY28-15916" fmla="*/ 586296 h 3006470"/>
                        <a:gd name="connsiteX29-15917" fmla="*/ 3259833 w 6006665"/>
                        <a:gd name="connsiteY29-15918" fmla="*/ 587670 h 3006470"/>
                        <a:gd name="connsiteX30-15919" fmla="*/ 3263802 w 6006665"/>
                        <a:gd name="connsiteY30-15920" fmla="*/ 586296 h 3006470"/>
                        <a:gd name="connsiteX31-15921" fmla="*/ 3381970 w 6006665"/>
                        <a:gd name="connsiteY31-15922" fmla="*/ 606748 h 3006470"/>
                        <a:gd name="connsiteX32-15923" fmla="*/ 3388787 w 6006665"/>
                        <a:gd name="connsiteY32-15924" fmla="*/ 665832 h 3006470"/>
                        <a:gd name="connsiteX33-15925" fmla="*/ 3531529 w 6006665"/>
                        <a:gd name="connsiteY33-15926" fmla="*/ 686823 h 3006470"/>
                        <a:gd name="connsiteX34-15927" fmla="*/ 3538225 w 6006665"/>
                        <a:gd name="connsiteY34-15928" fmla="*/ 590841 h 3006470"/>
                        <a:gd name="connsiteX35-15929" fmla="*/ 3549910 w 6006665"/>
                        <a:gd name="connsiteY35-15930" fmla="*/ 594028 h 3006470"/>
                        <a:gd name="connsiteX36-15931" fmla="*/ 3550132 w 6006665"/>
                        <a:gd name="connsiteY36-15932" fmla="*/ 590841 h 3006470"/>
                        <a:gd name="connsiteX37-15933" fmla="*/ 3625123 w 6006665"/>
                        <a:gd name="connsiteY37-15934" fmla="*/ 611293 h 3006470"/>
                        <a:gd name="connsiteX38-15935" fmla="*/ 3672301 w 6006665"/>
                        <a:gd name="connsiteY38-15936" fmla="*/ 611293 h 3006470"/>
                        <a:gd name="connsiteX39-15937" fmla="*/ 3684207 w 6006665"/>
                        <a:gd name="connsiteY39-15938" fmla="*/ 611293 h 3006470"/>
                        <a:gd name="connsiteX40-15939" fmla="*/ 3743291 w 6006665"/>
                        <a:gd name="connsiteY40-15940" fmla="*/ 677194 h 3006470"/>
                        <a:gd name="connsiteX41-15941" fmla="*/ 3759199 w 6006665"/>
                        <a:gd name="connsiteY41-15942" fmla="*/ 756731 h 3006470"/>
                        <a:gd name="connsiteX42-15943" fmla="*/ 3738747 w 6006665"/>
                        <a:gd name="connsiteY42-15944" fmla="*/ 806725 h 3006470"/>
                        <a:gd name="connsiteX43-15945" fmla="*/ 3786469 w 6006665"/>
                        <a:gd name="connsiteY43-15946" fmla="*/ 897623 h 3006470"/>
                        <a:gd name="connsiteX44-15947" fmla="*/ 3835603 w 6006665"/>
                        <a:gd name="connsiteY44-15948" fmla="*/ 933529 h 3006470"/>
                        <a:gd name="connsiteX45-15949" fmla="*/ 3865460 w 6006665"/>
                        <a:gd name="connsiteY45-15950" fmla="*/ 822632 h 3006470"/>
                        <a:gd name="connsiteX46-15951" fmla="*/ 3875077 w 6006665"/>
                        <a:gd name="connsiteY46-15952" fmla="*/ 831139 h 3006470"/>
                        <a:gd name="connsiteX47-15953" fmla="*/ 3877367 w 6006665"/>
                        <a:gd name="connsiteY47-15954" fmla="*/ 822632 h 3006470"/>
                        <a:gd name="connsiteX48-15955" fmla="*/ 3932151 w 6006665"/>
                        <a:gd name="connsiteY48-15956" fmla="*/ 871095 h 3006470"/>
                        <a:gd name="connsiteX49-15957" fmla="*/ 3988173 w 6006665"/>
                        <a:gd name="connsiteY49-15958" fmla="*/ 843084 h 3006470"/>
                        <a:gd name="connsiteX50-15959" fmla="*/ 3993852 w 6006665"/>
                        <a:gd name="connsiteY50-15960" fmla="*/ 846199 h 3006470"/>
                        <a:gd name="connsiteX51-15961" fmla="*/ 4000080 w 6006665"/>
                        <a:gd name="connsiteY51-15962" fmla="*/ 843084 h 3006470"/>
                        <a:gd name="connsiteX52-15963" fmla="*/ 4062426 w 6006665"/>
                        <a:gd name="connsiteY52-15964" fmla="*/ 877274 h 3006470"/>
                        <a:gd name="connsiteX53-15965" fmla="*/ 4085889 w 6006665"/>
                        <a:gd name="connsiteY53-15966" fmla="*/ 849902 h 3006470"/>
                        <a:gd name="connsiteX54-15967" fmla="*/ 4095563 w 6006665"/>
                        <a:gd name="connsiteY54-15968" fmla="*/ 852506 h 3006470"/>
                        <a:gd name="connsiteX55-15969" fmla="*/ 4097796 w 6006665"/>
                        <a:gd name="connsiteY55-15970" fmla="*/ 849902 h 3006470"/>
                        <a:gd name="connsiteX56-15971" fmla="*/ 4144150 w 6006665"/>
                        <a:gd name="connsiteY56-15972" fmla="*/ 862382 h 3006470"/>
                        <a:gd name="connsiteX57-15973" fmla="*/ 4117703 w 6006665"/>
                        <a:gd name="connsiteY57-15974" fmla="*/ 752186 h 3006470"/>
                        <a:gd name="connsiteX58-15975" fmla="*/ 4165425 w 6006665"/>
                        <a:gd name="connsiteY58-15976" fmla="*/ 697647 h 3006470"/>
                        <a:gd name="connsiteX59-15977" fmla="*/ 4175231 w 6006665"/>
                        <a:gd name="connsiteY59-15978" fmla="*/ 700048 h 3006470"/>
                        <a:gd name="connsiteX60-15979" fmla="*/ 4177332 w 6006665"/>
                        <a:gd name="connsiteY60-15980" fmla="*/ 697647 h 3006470"/>
                        <a:gd name="connsiteX61-15981" fmla="*/ 4511384 w 6006665"/>
                        <a:gd name="connsiteY61-15982" fmla="*/ 779455 h 3006470"/>
                        <a:gd name="connsiteX62-15983" fmla="*/ 4543199 w 6006665"/>
                        <a:gd name="connsiteY62-15984" fmla="*/ 849902 h 3006470"/>
                        <a:gd name="connsiteX63-15985" fmla="*/ 4639242 w 6006665"/>
                        <a:gd name="connsiteY63-15986" fmla="*/ 932544 h 3006470"/>
                        <a:gd name="connsiteX64-15987" fmla="*/ 4774445 w 6006665"/>
                        <a:gd name="connsiteY64-15988" fmla="*/ 913531 h 3006470"/>
                        <a:gd name="connsiteX65-15989" fmla="*/ 4778496 w 6006665"/>
                        <a:gd name="connsiteY65-15990" fmla="*/ 914635 h 3006470"/>
                        <a:gd name="connsiteX66-15991" fmla="*/ 4786352 w 6006665"/>
                        <a:gd name="connsiteY66-15992" fmla="*/ 913531 h 3006470"/>
                        <a:gd name="connsiteX67-15993" fmla="*/ 4861343 w 6006665"/>
                        <a:gd name="connsiteY67-15994" fmla="*/ 933983 h 3006470"/>
                        <a:gd name="connsiteX68-15995" fmla="*/ 4893158 w 6006665"/>
                        <a:gd name="connsiteY68-15996" fmla="*/ 977160 h 3006470"/>
                        <a:gd name="connsiteX69-15997" fmla="*/ 4888613 w 6006665"/>
                        <a:gd name="connsiteY69-15998" fmla="*/ 1058968 h 3006470"/>
                        <a:gd name="connsiteX70-15999" fmla="*/ 4927677 w 6006665"/>
                        <a:gd name="connsiteY70-16000" fmla="*/ 1083640 h 3006470"/>
                        <a:gd name="connsiteX71-16001" fmla="*/ 4967605 w 6006665"/>
                        <a:gd name="connsiteY71-16002" fmla="*/ 1070331 h 3006470"/>
                        <a:gd name="connsiteX72-16003" fmla="*/ 5038051 w 6006665"/>
                        <a:gd name="connsiteY72-16004" fmla="*/ 1063513 h 3006470"/>
                        <a:gd name="connsiteX73-16005" fmla="*/ 5040730 w 6006665"/>
                        <a:gd name="connsiteY73-16006" fmla="*/ 1064406 h 3006470"/>
                        <a:gd name="connsiteX74-16007" fmla="*/ 5049958 w 6006665"/>
                        <a:gd name="connsiteY74-16008" fmla="*/ 1063513 h 3006470"/>
                        <a:gd name="connsiteX75-16009" fmla="*/ 5114249 w 6006665"/>
                        <a:gd name="connsiteY75-16010" fmla="*/ 1084944 h 3006470"/>
                        <a:gd name="connsiteX76-16011" fmla="*/ 5176671 w 6006665"/>
                        <a:gd name="connsiteY76-16012" fmla="*/ 1074876 h 3006470"/>
                        <a:gd name="connsiteX77-16013" fmla="*/ 5177801 w 6006665"/>
                        <a:gd name="connsiteY77-16014" fmla="*/ 1076614 h 3006470"/>
                        <a:gd name="connsiteX78-16015" fmla="*/ 5188578 w 6006665"/>
                        <a:gd name="connsiteY78-16016" fmla="*/ 1074876 h 3006470"/>
                        <a:gd name="connsiteX79-16017" fmla="*/ 5243719 w 6006665"/>
                        <a:gd name="connsiteY79-16018" fmla="*/ 1159707 h 3006470"/>
                        <a:gd name="connsiteX80-16019" fmla="*/ 5283477 w 6006665"/>
                        <a:gd name="connsiteY80-16020" fmla="*/ 1129415 h 3006470"/>
                        <a:gd name="connsiteX81-16021" fmla="*/ 5258480 w 6006665"/>
                        <a:gd name="connsiteY81-16022" fmla="*/ 1063513 h 3006470"/>
                        <a:gd name="connsiteX82-16023" fmla="*/ 5267570 w 6006665"/>
                        <a:gd name="connsiteY82-16024" fmla="*/ 1015792 h 3006470"/>
                        <a:gd name="connsiteX83-16025" fmla="*/ 5278896 w 6006665"/>
                        <a:gd name="connsiteY83-16026" fmla="*/ 1018841 h 3006470"/>
                        <a:gd name="connsiteX84-16027" fmla="*/ 5279477 w 6006665"/>
                        <a:gd name="connsiteY84-16028" fmla="*/ 1015792 h 3006470"/>
                        <a:gd name="connsiteX85-16029" fmla="*/ 5395510 w 6006665"/>
                        <a:gd name="connsiteY85-16030" fmla="*/ 1047031 h 3006470"/>
                        <a:gd name="connsiteX86-16031" fmla="*/ 5463001 w 6006665"/>
                        <a:gd name="connsiteY86-16032" fmla="*/ 1043061 h 3006470"/>
                        <a:gd name="connsiteX87-16033" fmla="*/ 5464386 w 6006665"/>
                        <a:gd name="connsiteY87-16034" fmla="*/ 1043680 h 3006470"/>
                        <a:gd name="connsiteX88-16035" fmla="*/ 5474909 w 6006665"/>
                        <a:gd name="connsiteY88-16036" fmla="*/ 1043061 h 3006470"/>
                        <a:gd name="connsiteX89-16037" fmla="*/ 5581715 w 6006665"/>
                        <a:gd name="connsiteY89-16038" fmla="*/ 1090783 h 3006470"/>
                        <a:gd name="connsiteX90-16039" fmla="*/ 5633981 w 6006665"/>
                        <a:gd name="connsiteY90-16040" fmla="*/ 1133960 h 3006470"/>
                        <a:gd name="connsiteX91-16041" fmla="*/ 5720335 w 6006665"/>
                        <a:gd name="connsiteY91-16042" fmla="*/ 1213496 h 3006470"/>
                        <a:gd name="connsiteX92-16043" fmla="*/ 5822595 w 6006665"/>
                        <a:gd name="connsiteY92-16044" fmla="*/ 1311212 h 3006470"/>
                        <a:gd name="connsiteX93-16045" fmla="*/ 5818051 w 6006665"/>
                        <a:gd name="connsiteY93-16046" fmla="*/ 1365751 h 3006470"/>
                        <a:gd name="connsiteX94-16047" fmla="*/ 5825679 w 6006665"/>
                        <a:gd name="connsiteY94-16048" fmla="*/ 1373379 h 3006470"/>
                        <a:gd name="connsiteX95-16049" fmla="*/ 5822051 w 6006665"/>
                        <a:gd name="connsiteY95-16050" fmla="*/ 1322574 h 3006470"/>
                        <a:gd name="connsiteX96-16051" fmla="*/ 5834092 w 6006665"/>
                        <a:gd name="connsiteY96-16052" fmla="*/ 1324447 h 3006470"/>
                        <a:gd name="connsiteX97-16053" fmla="*/ 5833958 w 6006665"/>
                        <a:gd name="connsiteY97-16054" fmla="*/ 1322574 h 3006470"/>
                        <a:gd name="connsiteX98-16055" fmla="*/ 5936219 w 6006665"/>
                        <a:gd name="connsiteY98-16056" fmla="*/ 1338481 h 3006470"/>
                        <a:gd name="connsiteX99-16057" fmla="*/ 6006665 w 6006665"/>
                        <a:gd name="connsiteY99-16058" fmla="*/ 1418018 h 3006470"/>
                        <a:gd name="connsiteX100-16059" fmla="*/ 5968033 w 6006665"/>
                        <a:gd name="connsiteY100-16060" fmla="*/ 1456650 h 3006470"/>
                        <a:gd name="connsiteX101-16061" fmla="*/ 5908949 w 6006665"/>
                        <a:gd name="connsiteY101-16062" fmla="*/ 1468012 h 3006470"/>
                        <a:gd name="connsiteX102-16063" fmla="*/ 5908949 w 6006665"/>
                        <a:gd name="connsiteY102-16064" fmla="*/ 1554366 h 3006470"/>
                        <a:gd name="connsiteX103-16065" fmla="*/ 5893042 w 6006665"/>
                        <a:gd name="connsiteY103-16066" fmla="*/ 1570273 h 3006470"/>
                        <a:gd name="connsiteX104-16067" fmla="*/ 5881135 w 6006665"/>
                        <a:gd name="connsiteY104-16068" fmla="*/ 1570273 h 3006470"/>
                        <a:gd name="connsiteX105-16069" fmla="*/ 5861227 w 6006665"/>
                        <a:gd name="connsiteY105-16070" fmla="*/ 1570273 h 3006470"/>
                        <a:gd name="connsiteX106-16071" fmla="*/ 5849321 w 6006665"/>
                        <a:gd name="connsiteY106-16072" fmla="*/ 1570273 h 3006470"/>
                        <a:gd name="connsiteX107-16073" fmla="*/ 5817506 w 6006665"/>
                        <a:gd name="connsiteY107-16074" fmla="*/ 1536186 h 3006470"/>
                        <a:gd name="connsiteX108-16075" fmla="*/ 5767511 w 6006665"/>
                        <a:gd name="connsiteY108-16076" fmla="*/ 1511189 h 3006470"/>
                        <a:gd name="connsiteX109-16077" fmla="*/ 5762967 w 6006665"/>
                        <a:gd name="connsiteY109-16078" fmla="*/ 1477102 h 3006470"/>
                        <a:gd name="connsiteX110-16079" fmla="*/ 5729132 w 6006665"/>
                        <a:gd name="connsiteY110-16080" fmla="*/ 1463170 h 3006470"/>
                        <a:gd name="connsiteX111-16081" fmla="*/ 5695337 w 6006665"/>
                        <a:gd name="connsiteY111-16082" fmla="*/ 1472557 h 3006470"/>
                        <a:gd name="connsiteX112-16083" fmla="*/ 5693366 w 6006665"/>
                        <a:gd name="connsiteY112-16084" fmla="*/ 1469797 h 3006470"/>
                        <a:gd name="connsiteX113-16085" fmla="*/ 5683431 w 6006665"/>
                        <a:gd name="connsiteY113-16086" fmla="*/ 1472557 h 3006470"/>
                        <a:gd name="connsiteX114-16087" fmla="*/ 5660706 w 6006665"/>
                        <a:gd name="connsiteY114-16088" fmla="*/ 1440742 h 3006470"/>
                        <a:gd name="connsiteX115-16089" fmla="*/ 5669644 w 6006665"/>
                        <a:gd name="connsiteY115-16090" fmla="*/ 1415717 h 3006470"/>
                        <a:gd name="connsiteX116-16091" fmla="*/ 5640799 w 6006665"/>
                        <a:gd name="connsiteY116-16092" fmla="*/ 1429380 h 3006470"/>
                        <a:gd name="connsiteX117-16093" fmla="*/ 5656705 w 6006665"/>
                        <a:gd name="connsiteY117-16094" fmla="*/ 1472557 h 3006470"/>
                        <a:gd name="connsiteX118-16095" fmla="*/ 5633981 w 6006665"/>
                        <a:gd name="connsiteY118-16096" fmla="*/ 1511189 h 3006470"/>
                        <a:gd name="connsiteX119-16097" fmla="*/ 5586259 w 6006665"/>
                        <a:gd name="connsiteY119-16098" fmla="*/ 1547548 h 3006470"/>
                        <a:gd name="connsiteX120-16099" fmla="*/ 5575676 w 6006665"/>
                        <a:gd name="connsiteY120-16100" fmla="*/ 1546540 h 3006470"/>
                        <a:gd name="connsiteX121-16101" fmla="*/ 5574353 w 6006665"/>
                        <a:gd name="connsiteY121-16102" fmla="*/ 1547548 h 3006470"/>
                        <a:gd name="connsiteX122-16103" fmla="*/ 5539436 w 6006665"/>
                        <a:gd name="connsiteY122-16104" fmla="*/ 1544223 h 3006470"/>
                        <a:gd name="connsiteX123-16105" fmla="*/ 5570352 w 6006665"/>
                        <a:gd name="connsiteY123-16106" fmla="*/ 1586180 h 3006470"/>
                        <a:gd name="connsiteX124-16107" fmla="*/ 5593077 w 6006665"/>
                        <a:gd name="connsiteY124-16108" fmla="*/ 1649809 h 3006470"/>
                        <a:gd name="connsiteX125-16109" fmla="*/ 5608984 w 6006665"/>
                        <a:gd name="connsiteY125-16110" fmla="*/ 1677079 h 3006470"/>
                        <a:gd name="connsiteX126-16111" fmla="*/ 5613529 w 6006665"/>
                        <a:gd name="connsiteY126-16112" fmla="*/ 1708893 h 3006470"/>
                        <a:gd name="connsiteX127-16113" fmla="*/ 5608984 w 6006665"/>
                        <a:gd name="connsiteY127-16114" fmla="*/ 1731618 h 3006470"/>
                        <a:gd name="connsiteX128-16115" fmla="*/ 5597799 w 6006665"/>
                        <a:gd name="connsiteY128-16116" fmla="*/ 1728009 h 3006470"/>
                        <a:gd name="connsiteX129-16117" fmla="*/ 5597077 w 6006665"/>
                        <a:gd name="connsiteY129-16118" fmla="*/ 1731618 h 3006470"/>
                        <a:gd name="connsiteX130-16119" fmla="*/ 5534271 w 6006665"/>
                        <a:gd name="connsiteY130-16120" fmla="*/ 1711358 h 3006470"/>
                        <a:gd name="connsiteX131-16121" fmla="*/ 5436277 w 6006665"/>
                        <a:gd name="connsiteY131-16122" fmla="*/ 1767977 h 3006470"/>
                        <a:gd name="connsiteX132-16123" fmla="*/ 5397645 w 6006665"/>
                        <a:gd name="connsiteY132-16124" fmla="*/ 1779340 h 3006470"/>
                        <a:gd name="connsiteX133-16125" fmla="*/ 5345378 w 6006665"/>
                        <a:gd name="connsiteY133-16126" fmla="*/ 1833879 h 3006470"/>
                        <a:gd name="connsiteX134-16127" fmla="*/ 5290839 w 6006665"/>
                        <a:gd name="connsiteY134-16128" fmla="*/ 1881600 h 3006470"/>
                        <a:gd name="connsiteX135-16129" fmla="*/ 5274932 w 6006665"/>
                        <a:gd name="connsiteY135-16130" fmla="*/ 1913415 h 3006470"/>
                        <a:gd name="connsiteX136-16131" fmla="*/ 5267238 w 6006665"/>
                        <a:gd name="connsiteY136-16132" fmla="*/ 1904988 h 3006470"/>
                        <a:gd name="connsiteX137-16133" fmla="*/ 5263025 w 6006665"/>
                        <a:gd name="connsiteY137-16134" fmla="*/ 1913415 h 3006470"/>
                        <a:gd name="connsiteX138-16135" fmla="*/ 5219538 w 6006665"/>
                        <a:gd name="connsiteY138-16136" fmla="*/ 1865787 h 3006470"/>
                        <a:gd name="connsiteX139-16137" fmla="*/ 5129494 w 6006665"/>
                        <a:gd name="connsiteY139-16138" fmla="*/ 1920232 h 3006470"/>
                        <a:gd name="connsiteX140-16139" fmla="*/ 5126389 w 6006665"/>
                        <a:gd name="connsiteY140-16140" fmla="*/ 1914910 h 3006470"/>
                        <a:gd name="connsiteX141-16141" fmla="*/ 5117587 w 6006665"/>
                        <a:gd name="connsiteY141-16142" fmla="*/ 1920232 h 3006470"/>
                        <a:gd name="connsiteX142-16143" fmla="*/ 5105544 w 6006665"/>
                        <a:gd name="connsiteY142-16144" fmla="*/ 1899586 h 3006470"/>
                        <a:gd name="connsiteX143-16145" fmla="*/ 5074955 w 6006665"/>
                        <a:gd name="connsiteY143-16146" fmla="*/ 1924777 h 3006470"/>
                        <a:gd name="connsiteX144-16147" fmla="*/ 5065718 w 6006665"/>
                        <a:gd name="connsiteY144-16148" fmla="*/ 1922578 h 3006470"/>
                        <a:gd name="connsiteX145-16149" fmla="*/ 5063048 w 6006665"/>
                        <a:gd name="connsiteY145-16150" fmla="*/ 1924777 h 3006470"/>
                        <a:gd name="connsiteX146-16151" fmla="*/ 5026594 w 6006665"/>
                        <a:gd name="connsiteY146-16152" fmla="*/ 1916098 h 3006470"/>
                        <a:gd name="connsiteX147-16153" fmla="*/ 5015871 w 6006665"/>
                        <a:gd name="connsiteY147-16154" fmla="*/ 1961137 h 3006470"/>
                        <a:gd name="connsiteX148-16155" fmla="*/ 4974967 w 6006665"/>
                        <a:gd name="connsiteY148-16156" fmla="*/ 2027038 h 3006470"/>
                        <a:gd name="connsiteX149-16157" fmla="*/ 4974967 w 6006665"/>
                        <a:gd name="connsiteY149-16158" fmla="*/ 2058853 h 3006470"/>
                        <a:gd name="connsiteX150-16159" fmla="*/ 5015871 w 6006665"/>
                        <a:gd name="connsiteY150-16160" fmla="*/ 2074760 h 3006470"/>
                        <a:gd name="connsiteX151-16161" fmla="*/ 5011326 w 6006665"/>
                        <a:gd name="connsiteY151-16162" fmla="*/ 2172476 h 3006470"/>
                        <a:gd name="connsiteX152-16163" fmla="*/ 4999419 w 6006665"/>
                        <a:gd name="connsiteY152-16164" fmla="*/ 2172476 h 3006470"/>
                        <a:gd name="connsiteX153-16165" fmla="*/ 4974967 w 6006665"/>
                        <a:gd name="connsiteY153-16166" fmla="*/ 2172476 h 3006470"/>
                        <a:gd name="connsiteX154-16167" fmla="*/ 4963605 w 6006665"/>
                        <a:gd name="connsiteY154-16168" fmla="*/ 2224742 h 3006470"/>
                        <a:gd name="connsiteX155-16169" fmla="*/ 4974967 w 6006665"/>
                        <a:gd name="connsiteY155-16170" fmla="*/ 2252012 h 3006470"/>
                        <a:gd name="connsiteX156-16171" fmla="*/ 4909065 w 6006665"/>
                        <a:gd name="connsiteY156-16172" fmla="*/ 2286099 h 3006470"/>
                        <a:gd name="connsiteX157-16173" fmla="*/ 4897703 w 6006665"/>
                        <a:gd name="connsiteY157-16174" fmla="*/ 2354273 h 3006470"/>
                        <a:gd name="connsiteX158-16175" fmla="*/ 4845437 w 6006665"/>
                        <a:gd name="connsiteY158-16176" fmla="*/ 2370180 h 3006470"/>
                        <a:gd name="connsiteX159-16177" fmla="*/ 4834074 w 6006665"/>
                        <a:gd name="connsiteY159-16178" fmla="*/ 2429264 h 3006470"/>
                        <a:gd name="connsiteX160-16179" fmla="*/ 4779535 w 6006665"/>
                        <a:gd name="connsiteY160-16180" fmla="*/ 2488348 h 3006470"/>
                        <a:gd name="connsiteX161-16181" fmla="*/ 4777225 w 6006665"/>
                        <a:gd name="connsiteY161-16182" fmla="*/ 2477952 h 3006470"/>
                        <a:gd name="connsiteX162-16183" fmla="*/ 4767628 w 6006665"/>
                        <a:gd name="connsiteY162-16184" fmla="*/ 2488348 h 3006470"/>
                        <a:gd name="connsiteX163-16185" fmla="*/ 4758538 w 6006665"/>
                        <a:gd name="connsiteY163-16186" fmla="*/ 2447444 h 3006470"/>
                        <a:gd name="connsiteX164-16187" fmla="*/ 4742631 w 6006665"/>
                        <a:gd name="connsiteY164-16188" fmla="*/ 2361090 h 3006470"/>
                        <a:gd name="connsiteX165-16189" fmla="*/ 4715361 w 6006665"/>
                        <a:gd name="connsiteY165-16190" fmla="*/ 2220198 h 3006470"/>
                        <a:gd name="connsiteX166-16191" fmla="*/ 4735813 w 6006665"/>
                        <a:gd name="connsiteY166-16192" fmla="*/ 2129299 h 3006470"/>
                        <a:gd name="connsiteX167-16193" fmla="*/ 4767628 w 6006665"/>
                        <a:gd name="connsiteY167-16194" fmla="*/ 2086122 h 3006470"/>
                        <a:gd name="connsiteX168-16195" fmla="*/ 4767628 w 6006665"/>
                        <a:gd name="connsiteY168-16196" fmla="*/ 2058853 h 3006470"/>
                        <a:gd name="connsiteX169-16197" fmla="*/ 4826712 w 6006665"/>
                        <a:gd name="connsiteY169-16198" fmla="*/ 2042945 h 3006470"/>
                        <a:gd name="connsiteX170-16199" fmla="*/ 4892613 w 6006665"/>
                        <a:gd name="connsiteY170-16200" fmla="*/ 1952047 h 3006470"/>
                        <a:gd name="connsiteX171-16201" fmla="*/ 4956243 w 6006665"/>
                        <a:gd name="connsiteY171-16202" fmla="*/ 1877056 h 3006470"/>
                        <a:gd name="connsiteX172-16203" fmla="*/ 5022143 w 6006665"/>
                        <a:gd name="connsiteY172-16204" fmla="*/ 1817971 h 3006470"/>
                        <a:gd name="connsiteX173-16205" fmla="*/ 5046694 w 6006665"/>
                        <a:gd name="connsiteY173-16206" fmla="*/ 1710844 h 3006470"/>
                        <a:gd name="connsiteX174-16207" fmla="*/ 5015871 w 6006665"/>
                        <a:gd name="connsiteY174-16208" fmla="*/ 1715711 h 3006470"/>
                        <a:gd name="connsiteX175-16209" fmla="*/ 4995419 w 6006665"/>
                        <a:gd name="connsiteY175-16210" fmla="*/ 1779340 h 3006470"/>
                        <a:gd name="connsiteX176-16211" fmla="*/ 4904521 w 6006665"/>
                        <a:gd name="connsiteY176-16212" fmla="*/ 1865693 h 3006470"/>
                        <a:gd name="connsiteX177-16213" fmla="*/ 4901708 w 6006665"/>
                        <a:gd name="connsiteY177-16214" fmla="*/ 1857053 h 3006470"/>
                        <a:gd name="connsiteX178-16215" fmla="*/ 4892613 w 6006665"/>
                        <a:gd name="connsiteY178-16216" fmla="*/ 1865693 h 3006470"/>
                        <a:gd name="connsiteX179-16217" fmla="*/ 4861835 w 6006665"/>
                        <a:gd name="connsiteY179-16218" fmla="*/ 1771159 h 3006470"/>
                        <a:gd name="connsiteX180-16219" fmla="*/ 4779535 w 6006665"/>
                        <a:gd name="connsiteY180-16220" fmla="*/ 1795247 h 3006470"/>
                        <a:gd name="connsiteX181-16221" fmla="*/ 4684091 w 6006665"/>
                        <a:gd name="connsiteY181-16222" fmla="*/ 1920232 h 3006470"/>
                        <a:gd name="connsiteX182-16223" fmla="*/ 4715906 w 6006665"/>
                        <a:gd name="connsiteY182-16224" fmla="*/ 1967954 h 3006470"/>
                        <a:gd name="connsiteX183-16225" fmla="*/ 4636369 w 6006665"/>
                        <a:gd name="connsiteY183-16226" fmla="*/ 1983861 h 3006470"/>
                        <a:gd name="connsiteX184-16227" fmla="*/ 4577285 w 6006665"/>
                        <a:gd name="connsiteY184-16228" fmla="*/ 1988406 h 3006470"/>
                        <a:gd name="connsiteX185-16229" fmla="*/ 4577373 w 6006665"/>
                        <a:gd name="connsiteY185-16230" fmla="*/ 1987484 h 3006470"/>
                        <a:gd name="connsiteX186-16231" fmla="*/ 4565379 w 6006665"/>
                        <a:gd name="connsiteY186-16232" fmla="*/ 1988406 h 3006470"/>
                        <a:gd name="connsiteX187-16233" fmla="*/ 4569923 w 6006665"/>
                        <a:gd name="connsiteY187-16234" fmla="*/ 1940685 h 3006470"/>
                        <a:gd name="connsiteX188-16235" fmla="*/ 4520081 w 6006665"/>
                        <a:gd name="connsiteY188-16236" fmla="*/ 1931099 h 3006470"/>
                        <a:gd name="connsiteX189-16237" fmla="*/ 4475025 w 6006665"/>
                        <a:gd name="connsiteY189-16238" fmla="*/ 1961137 h 3006470"/>
                        <a:gd name="connsiteX190-16239" fmla="*/ 4464394 w 6006665"/>
                        <a:gd name="connsiteY190-16240" fmla="*/ 1960286 h 3006470"/>
                        <a:gd name="connsiteX191-16241" fmla="*/ 4463118 w 6006665"/>
                        <a:gd name="connsiteY191-16242" fmla="*/ 1961137 h 3006470"/>
                        <a:gd name="connsiteX192-16243" fmla="*/ 4357637 w 6006665"/>
                        <a:gd name="connsiteY192-16244" fmla="*/ 1952698 h 3006470"/>
                        <a:gd name="connsiteX193-16245" fmla="*/ 4243233 w 6006665"/>
                        <a:gd name="connsiteY193-16246" fmla="*/ 1972499 h 3006470"/>
                        <a:gd name="connsiteX194-16247" fmla="*/ 4125065 w 6006665"/>
                        <a:gd name="connsiteY194-16248" fmla="*/ 2106574 h 3006470"/>
                        <a:gd name="connsiteX195-16249" fmla="*/ 3984173 w 6006665"/>
                        <a:gd name="connsiteY195-16250" fmla="*/ 2263374 h 3006470"/>
                        <a:gd name="connsiteX196-16251" fmla="*/ 4038712 w 6006665"/>
                        <a:gd name="connsiteY196-16252" fmla="*/ 2267919 h 3006470"/>
                        <a:gd name="connsiteX197-16253" fmla="*/ 4059164 w 6006665"/>
                        <a:gd name="connsiteY197-16254" fmla="*/ 2311096 h 3006470"/>
                        <a:gd name="connsiteX198-16255" fmla="*/ 4087782 w 6006665"/>
                        <a:gd name="connsiteY198-16256" fmla="*/ 2319513 h 3006470"/>
                        <a:gd name="connsiteX199-16257" fmla="*/ 4106341 w 6006665"/>
                        <a:gd name="connsiteY199-16258" fmla="*/ 2290644 h 3006470"/>
                        <a:gd name="connsiteX200-16259" fmla="*/ 4117411 w 6006665"/>
                        <a:gd name="connsiteY200-16260" fmla="*/ 2291946 h 3006470"/>
                        <a:gd name="connsiteX201-16261" fmla="*/ 4118248 w 6006665"/>
                        <a:gd name="connsiteY201-16262" fmla="*/ 2290644 h 3006470"/>
                        <a:gd name="connsiteX202-16263" fmla="*/ 4156880 w 6006665"/>
                        <a:gd name="connsiteY202-16264" fmla="*/ 2295189 h 3006470"/>
                        <a:gd name="connsiteX203-16265" fmla="*/ 4211419 w 6006665"/>
                        <a:gd name="connsiteY203-16266" fmla="*/ 2365635 h 3006470"/>
                        <a:gd name="connsiteX204-16267" fmla="*/ 4215964 w 6006665"/>
                        <a:gd name="connsiteY204-16268" fmla="*/ 2413357 h 3006470"/>
                        <a:gd name="connsiteX205-16269" fmla="*/ 4184149 w 6006665"/>
                        <a:gd name="connsiteY205-16270" fmla="*/ 2472441 h 3006470"/>
                        <a:gd name="connsiteX206-16271" fmla="*/ 4177332 w 6006665"/>
                        <a:gd name="connsiteY206-16272" fmla="*/ 2542887 h 3006470"/>
                        <a:gd name="connsiteX207-16273" fmla="*/ 4161425 w 6006665"/>
                        <a:gd name="connsiteY207-16274" fmla="*/ 2629241 h 3006470"/>
                        <a:gd name="connsiteX208-16275" fmla="*/ 4109158 w 6006665"/>
                        <a:gd name="connsiteY208-16276" fmla="*/ 2708777 h 3006470"/>
                        <a:gd name="connsiteX209-16277" fmla="*/ 4097796 w 6006665"/>
                        <a:gd name="connsiteY209-16278" fmla="*/ 2747409 h 3006470"/>
                        <a:gd name="connsiteX210-16279" fmla="*/ 4043257 w 6006665"/>
                        <a:gd name="connsiteY210-16280" fmla="*/ 2806493 h 3006470"/>
                        <a:gd name="connsiteX211-16281" fmla="*/ 3995535 w 6006665"/>
                        <a:gd name="connsiteY211-16282" fmla="*/ 2865577 h 3006470"/>
                        <a:gd name="connsiteX212-16283" fmla="*/ 3975083 w 6006665"/>
                        <a:gd name="connsiteY212-16284" fmla="*/ 2897392 h 3006470"/>
                        <a:gd name="connsiteX213-16285" fmla="*/ 3925089 w 6006665"/>
                        <a:gd name="connsiteY213-16286" fmla="*/ 2924661 h 3006470"/>
                        <a:gd name="connsiteX214-16287" fmla="*/ 3913182 w 6006665"/>
                        <a:gd name="connsiteY214-16288" fmla="*/ 2924661 h 3006470"/>
                        <a:gd name="connsiteX215-16289" fmla="*/ 3904637 w 6006665"/>
                        <a:gd name="connsiteY215-16290" fmla="*/ 2924661 h 3006470"/>
                        <a:gd name="connsiteX216-16291" fmla="*/ 3892729 w 6006665"/>
                        <a:gd name="connsiteY216-16292" fmla="*/ 2924661 h 3006470"/>
                        <a:gd name="connsiteX217-16293" fmla="*/ 3871063 w 6006665"/>
                        <a:gd name="connsiteY217-16294" fmla="*/ 2908412 h 3006470"/>
                        <a:gd name="connsiteX218-16295" fmla="*/ 3829645 w 6006665"/>
                        <a:gd name="connsiteY218-16296" fmla="*/ 2936024 h 3006470"/>
                        <a:gd name="connsiteX219-16297" fmla="*/ 3822828 w 6006665"/>
                        <a:gd name="connsiteY219-16298" fmla="*/ 2956476 h 3006470"/>
                        <a:gd name="connsiteX220-16299" fmla="*/ 3818283 w 6006665"/>
                        <a:gd name="connsiteY220-16300" fmla="*/ 2947386 h 3006470"/>
                        <a:gd name="connsiteX221-16301" fmla="*/ 3818283 w 6006665"/>
                        <a:gd name="connsiteY221-16302" fmla="*/ 2935660 h 3006470"/>
                        <a:gd name="connsiteX222-16303" fmla="*/ 3817738 w 6006665"/>
                        <a:gd name="connsiteY222-16304" fmla="*/ 2936024 h 3006470"/>
                        <a:gd name="connsiteX223-16305" fmla="*/ 3810921 w 6006665"/>
                        <a:gd name="connsiteY223-16306" fmla="*/ 2956476 h 3006470"/>
                        <a:gd name="connsiteX224-16307" fmla="*/ 3806376 w 6006665"/>
                        <a:gd name="connsiteY224-16308" fmla="*/ 2947386 h 3006470"/>
                        <a:gd name="connsiteX225-16309" fmla="*/ 3806376 w 6006665"/>
                        <a:gd name="connsiteY225-16310" fmla="*/ 2920116 h 3006470"/>
                        <a:gd name="connsiteX226-16311" fmla="*/ 3818283 w 6006665"/>
                        <a:gd name="connsiteY226-16312" fmla="*/ 2920116 h 3006470"/>
                        <a:gd name="connsiteX227-16313" fmla="*/ 3826828 w 6006665"/>
                        <a:gd name="connsiteY227-16314" fmla="*/ 2920116 h 3006470"/>
                        <a:gd name="connsiteX228-16315" fmla="*/ 3833645 w 6006665"/>
                        <a:gd name="connsiteY228-16316" fmla="*/ 2861032 h 3006470"/>
                        <a:gd name="connsiteX229-16317" fmla="*/ 3822283 w 6006665"/>
                        <a:gd name="connsiteY229-16318" fmla="*/ 2817856 h 3006470"/>
                        <a:gd name="connsiteX230-16319" fmla="*/ 3849553 w 6006665"/>
                        <a:gd name="connsiteY230-16320" fmla="*/ 2795131 h 3006470"/>
                        <a:gd name="connsiteX231-16321" fmla="*/ 3858814 w 6006665"/>
                        <a:gd name="connsiteY231-16322" fmla="*/ 2797336 h 3006470"/>
                        <a:gd name="connsiteX232-16323" fmla="*/ 3861460 w 6006665"/>
                        <a:gd name="connsiteY232-16324" fmla="*/ 2795131 h 3006470"/>
                        <a:gd name="connsiteX233-16325" fmla="*/ 3898487 w 6006665"/>
                        <a:gd name="connsiteY233-16326" fmla="*/ 2803947 h 3006470"/>
                        <a:gd name="connsiteX234-16327" fmla="*/ 3919999 w 6006665"/>
                        <a:gd name="connsiteY234-16328" fmla="*/ 2758772 h 3006470"/>
                        <a:gd name="connsiteX235-16329" fmla="*/ 3935906 w 6006665"/>
                        <a:gd name="connsiteY235-16330" fmla="*/ 2699687 h 3006470"/>
                        <a:gd name="connsiteX236-16331" fmla="*/ 3947269 w 6006665"/>
                        <a:gd name="connsiteY236-16332" fmla="*/ 2676963 h 3006470"/>
                        <a:gd name="connsiteX237-16333" fmla="*/ 3966292 w 6006665"/>
                        <a:gd name="connsiteY237-16334" fmla="*/ 2632575 h 3006470"/>
                        <a:gd name="connsiteX238-16335" fmla="*/ 3915999 w 6006665"/>
                        <a:gd name="connsiteY238-16336" fmla="*/ 2645148 h 3006470"/>
                        <a:gd name="connsiteX239-16337" fmla="*/ 3888729 w 6006665"/>
                        <a:gd name="connsiteY239-16338" fmla="*/ 2667873 h 3006470"/>
                        <a:gd name="connsiteX240-16339" fmla="*/ 3876822 w 6006665"/>
                        <a:gd name="connsiteY240-16340" fmla="*/ 2667873 h 3006470"/>
                        <a:gd name="connsiteX241-16341" fmla="*/ 3829645 w 6006665"/>
                        <a:gd name="connsiteY241-16342" fmla="*/ 2667873 h 3006470"/>
                        <a:gd name="connsiteX242-16343" fmla="*/ 3817738 w 6006665"/>
                        <a:gd name="connsiteY242-16344" fmla="*/ 2667873 h 3006470"/>
                        <a:gd name="connsiteX243-16345" fmla="*/ 3801831 w 6006665"/>
                        <a:gd name="connsiteY243-16346" fmla="*/ 2613334 h 3006470"/>
                        <a:gd name="connsiteX244-16347" fmla="*/ 3758654 w 6006665"/>
                        <a:gd name="connsiteY244-16348" fmla="*/ 2574702 h 3006470"/>
                        <a:gd name="connsiteX245-16349" fmla="*/ 3692753 w 6006665"/>
                        <a:gd name="connsiteY245-16350" fmla="*/ 2558795 h 3006470"/>
                        <a:gd name="connsiteX246-16351" fmla="*/ 3683663 w 6006665"/>
                        <a:gd name="connsiteY246-16352" fmla="*/ 2499711 h 3006470"/>
                        <a:gd name="connsiteX247-16353" fmla="*/ 3672301 w 6006665"/>
                        <a:gd name="connsiteY247-16354" fmla="*/ 2467896 h 3006470"/>
                        <a:gd name="connsiteX248-16355" fmla="*/ 3656393 w 6006665"/>
                        <a:gd name="connsiteY248-16356" fmla="*/ 2440627 h 3006470"/>
                        <a:gd name="connsiteX249-16357" fmla="*/ 3633669 w 6006665"/>
                        <a:gd name="connsiteY249-16358" fmla="*/ 2381542 h 3006470"/>
                        <a:gd name="connsiteX250-16359" fmla="*/ 3601854 w 6006665"/>
                        <a:gd name="connsiteY250-16360" fmla="*/ 2361090 h 3006470"/>
                        <a:gd name="connsiteX251-16361" fmla="*/ 3545995 w 6006665"/>
                        <a:gd name="connsiteY251-16362" fmla="*/ 2339606 h 3006470"/>
                        <a:gd name="connsiteX252-16363" fmla="*/ 3506955 w 6006665"/>
                        <a:gd name="connsiteY252-16364" fmla="*/ 2345183 h 3006470"/>
                        <a:gd name="connsiteX253-16365" fmla="*/ 3463779 w 6006665"/>
                        <a:gd name="connsiteY253-16366" fmla="*/ 2354273 h 3006470"/>
                        <a:gd name="connsiteX254-16367" fmla="*/ 3431964 w 6006665"/>
                        <a:gd name="connsiteY254-16368" fmla="*/ 2381542 h 3006470"/>
                        <a:gd name="connsiteX255-16369" fmla="*/ 3452416 w 6006665"/>
                        <a:gd name="connsiteY255-16370" fmla="*/ 2397450 h 3006470"/>
                        <a:gd name="connsiteX256-16371" fmla="*/ 3452416 w 6006665"/>
                        <a:gd name="connsiteY256-16372" fmla="*/ 2429264 h 3006470"/>
                        <a:gd name="connsiteX257-16373" fmla="*/ 3431964 w 6006665"/>
                        <a:gd name="connsiteY257-16374" fmla="*/ 2451989 h 3006470"/>
                        <a:gd name="connsiteX258-16375" fmla="*/ 3400150 w 6006665"/>
                        <a:gd name="connsiteY258-16376" fmla="*/ 2511073 h 3006470"/>
                        <a:gd name="connsiteX259-16377" fmla="*/ 3400150 w 6006665"/>
                        <a:gd name="connsiteY259-16378" fmla="*/ 2538343 h 3006470"/>
                        <a:gd name="connsiteX260-16379" fmla="*/ 3350155 w 6006665"/>
                        <a:gd name="connsiteY260-16380" fmla="*/ 2570157 h 3006470"/>
                        <a:gd name="connsiteX261-16381" fmla="*/ 3342342 w 6006665"/>
                        <a:gd name="connsiteY261-16382" fmla="*/ 2567553 h 3006470"/>
                        <a:gd name="connsiteX262-16383" fmla="*/ 3338249 w 6006665"/>
                        <a:gd name="connsiteY262-16384" fmla="*/ 2570157 h 3006470"/>
                        <a:gd name="connsiteX263-16385" fmla="*/ 3290527 w 6006665"/>
                        <a:gd name="connsiteY263-16386" fmla="*/ 2554250 h 3006470"/>
                        <a:gd name="connsiteX264-16387" fmla="*/ 3259257 w 6006665"/>
                        <a:gd name="connsiteY264-16388" fmla="*/ 2554250 h 3006470"/>
                        <a:gd name="connsiteX265-16389" fmla="*/ 3247350 w 6006665"/>
                        <a:gd name="connsiteY265-16390" fmla="*/ 2554250 h 3006470"/>
                        <a:gd name="connsiteX266-16391" fmla="*/ 3231443 w 6006665"/>
                        <a:gd name="connsiteY266-16392" fmla="*/ 2538343 h 3006470"/>
                        <a:gd name="connsiteX267-16393" fmla="*/ 3213271 w 6006665"/>
                        <a:gd name="connsiteY267-16394" fmla="*/ 2533799 h 3006470"/>
                        <a:gd name="connsiteX268-16395" fmla="*/ 3168359 w 6006665"/>
                        <a:gd name="connsiteY268-16396" fmla="*/ 2570157 h 3006470"/>
                        <a:gd name="connsiteX269-16397" fmla="*/ 3120637 w 6006665"/>
                        <a:gd name="connsiteY269-16398" fmla="*/ 2581519 h 3006470"/>
                        <a:gd name="connsiteX270-16399" fmla="*/ 3082005 w 6006665"/>
                        <a:gd name="connsiteY270-16400" fmla="*/ 2597427 h 3006470"/>
                        <a:gd name="connsiteX271-16401" fmla="*/ 3074460 w 6006665"/>
                        <a:gd name="connsiteY271-16402" fmla="*/ 2595630 h 3006470"/>
                        <a:gd name="connsiteX272-16403" fmla="*/ 3070098 w 6006665"/>
                        <a:gd name="connsiteY272-16404" fmla="*/ 2597427 h 3006470"/>
                        <a:gd name="connsiteX273-16405" fmla="*/ 3022376 w 6006665"/>
                        <a:gd name="connsiteY273-16406" fmla="*/ 2586064 h 3006470"/>
                        <a:gd name="connsiteX274-16407" fmla="*/ 3000196 w 6006665"/>
                        <a:gd name="connsiteY274-16408" fmla="*/ 2586064 h 3006470"/>
                        <a:gd name="connsiteX275-16409" fmla="*/ 2988289 w 6006665"/>
                        <a:gd name="connsiteY275-16410" fmla="*/ 2586064 h 3006470"/>
                        <a:gd name="connsiteX276-16411" fmla="*/ 2967837 w 6006665"/>
                        <a:gd name="connsiteY276-16412" fmla="*/ 2554250 h 3006470"/>
                        <a:gd name="connsiteX277-16413" fmla="*/ 2929205 w 6006665"/>
                        <a:gd name="connsiteY277-16414" fmla="*/ 2526980 h 3006470"/>
                        <a:gd name="connsiteX278-16415" fmla="*/ 2902153 w 6006665"/>
                        <a:gd name="connsiteY278-16416" fmla="*/ 2523116 h 3006470"/>
                        <a:gd name="connsiteX279-16417" fmla="*/ 2861576 w 6006665"/>
                        <a:gd name="connsiteY279-16418" fmla="*/ 2526980 h 3006470"/>
                        <a:gd name="connsiteX280-16419" fmla="*/ 2822944 w 6006665"/>
                        <a:gd name="connsiteY280-16420" fmla="*/ 2538343 h 3006470"/>
                        <a:gd name="connsiteX281-16421" fmla="*/ 2818139 w 6006665"/>
                        <a:gd name="connsiteY281-16422" fmla="*/ 2536254 h 3006470"/>
                        <a:gd name="connsiteX282-16423" fmla="*/ 2811037 w 6006665"/>
                        <a:gd name="connsiteY282-16424" fmla="*/ 2538343 h 3006470"/>
                        <a:gd name="connsiteX283-16425" fmla="*/ 2758770 w 6006665"/>
                        <a:gd name="connsiteY283-16426" fmla="*/ 2515618 h 3006470"/>
                        <a:gd name="connsiteX284-16427" fmla="*/ 2751953 w 6006665"/>
                        <a:gd name="connsiteY284-16428" fmla="*/ 2472441 h 3006470"/>
                        <a:gd name="connsiteX285-16429" fmla="*/ 2708776 w 6006665"/>
                        <a:gd name="connsiteY285-16430" fmla="*/ 2456534 h 3006470"/>
                        <a:gd name="connsiteX286-16431" fmla="*/ 2676962 w 6006665"/>
                        <a:gd name="connsiteY286-16432" fmla="*/ 2451989 h 3006470"/>
                        <a:gd name="connsiteX287-16433" fmla="*/ 2642534 w 6006665"/>
                        <a:gd name="connsiteY287-16434" fmla="*/ 2430245 h 3006470"/>
                        <a:gd name="connsiteX288-16435" fmla="*/ 2609333 w 6006665"/>
                        <a:gd name="connsiteY288-16436" fmla="*/ 2488348 h 3006470"/>
                        <a:gd name="connsiteX289-16437" fmla="*/ 2625240 w 6006665"/>
                        <a:gd name="connsiteY289-16438" fmla="*/ 2522435 h 3006470"/>
                        <a:gd name="connsiteX290-16439" fmla="*/ 2586608 w 6006665"/>
                        <a:gd name="connsiteY290-16440" fmla="*/ 2558795 h 3006470"/>
                        <a:gd name="connsiteX291-16441" fmla="*/ 2577105 w 6006665"/>
                        <a:gd name="connsiteY291-16442" fmla="*/ 2556532 h 3006470"/>
                        <a:gd name="connsiteX292-16443" fmla="*/ 2574701 w 6006665"/>
                        <a:gd name="connsiteY292-16444" fmla="*/ 2558795 h 3006470"/>
                        <a:gd name="connsiteX293-16445" fmla="*/ 2526979 w 6006665"/>
                        <a:gd name="connsiteY293-16446" fmla="*/ 2547432 h 3006470"/>
                        <a:gd name="connsiteX294-16447" fmla="*/ 2490620 w 6006665"/>
                        <a:gd name="connsiteY294-16448" fmla="*/ 2542887 h 3006470"/>
                        <a:gd name="connsiteX295-16449" fmla="*/ 2463350 w 6006665"/>
                        <a:gd name="connsiteY295-16450" fmla="*/ 2515618 h 3006470"/>
                        <a:gd name="connsiteX296-16451" fmla="*/ 2436625 w 6006665"/>
                        <a:gd name="connsiteY296-16452" fmla="*/ 2515618 h 3006470"/>
                        <a:gd name="connsiteX297-16453" fmla="*/ 2424718 w 6006665"/>
                        <a:gd name="connsiteY297-16454" fmla="*/ 2515618 h 3006470"/>
                        <a:gd name="connsiteX298-16455" fmla="*/ 2398858 w 6006665"/>
                        <a:gd name="connsiteY298-16456" fmla="*/ 2502687 h 3006470"/>
                        <a:gd name="connsiteX299-16457" fmla="*/ 2350272 w 6006665"/>
                        <a:gd name="connsiteY299-16458" fmla="*/ 2526980 h 3006470"/>
                        <a:gd name="connsiteX300-16459" fmla="*/ 2282098 w 6006665"/>
                        <a:gd name="connsiteY300-16460" fmla="*/ 2574702 h 3006470"/>
                        <a:gd name="connsiteX301-16461" fmla="*/ 2238921 w 6006665"/>
                        <a:gd name="connsiteY301-16462" fmla="*/ 2586064 h 3006470"/>
                        <a:gd name="connsiteX302-16463" fmla="*/ 2227559 w 6006665"/>
                        <a:gd name="connsiteY302-16464" fmla="*/ 2590609 h 3006470"/>
                        <a:gd name="connsiteX303-16465" fmla="*/ 2225178 w 6006665"/>
                        <a:gd name="connsiteY303-16466" fmla="*/ 2586799 h 3006470"/>
                        <a:gd name="connsiteX304-16467" fmla="*/ 2215652 w 6006665"/>
                        <a:gd name="connsiteY304-16468" fmla="*/ 2590609 h 3006470"/>
                        <a:gd name="connsiteX305-16469" fmla="*/ 2193596 w 6006665"/>
                        <a:gd name="connsiteY305-16470" fmla="*/ 2555320 h 3006470"/>
                        <a:gd name="connsiteX306-16471" fmla="*/ 2157112 w 6006665"/>
                        <a:gd name="connsiteY306-16472" fmla="*/ 2558795 h 3006470"/>
                        <a:gd name="connsiteX307-16473" fmla="*/ 2156291 w 6006665"/>
                        <a:gd name="connsiteY307-16474" fmla="*/ 2557739 h 3006470"/>
                        <a:gd name="connsiteX308-16475" fmla="*/ 2145205 w 6006665"/>
                        <a:gd name="connsiteY308-16476" fmla="*/ 2558795 h 3006470"/>
                        <a:gd name="connsiteX309-16477" fmla="*/ 2129298 w 6006665"/>
                        <a:gd name="connsiteY309-16478" fmla="*/ 2538343 h 3006470"/>
                        <a:gd name="connsiteX310-16479" fmla="*/ 2102029 w 6006665"/>
                        <a:gd name="connsiteY310-16480" fmla="*/ 2526980 h 3006470"/>
                        <a:gd name="connsiteX311-16481" fmla="*/ 2086121 w 6006665"/>
                        <a:gd name="connsiteY311-16482" fmla="*/ 2495166 h 3006470"/>
                        <a:gd name="connsiteX312-16483" fmla="*/ 2070005 w 6006665"/>
                        <a:gd name="connsiteY312-16484" fmla="*/ 2486212 h 3006470"/>
                        <a:gd name="connsiteX313-16485" fmla="*/ 2027582 w 6006665"/>
                        <a:gd name="connsiteY313-16486" fmla="*/ 2499711 h 3006470"/>
                        <a:gd name="connsiteX314-16487" fmla="*/ 2023845 w 6006665"/>
                        <a:gd name="connsiteY314-16488" fmla="*/ 2497111 h 3006470"/>
                        <a:gd name="connsiteX315-16489" fmla="*/ 2018675 w 6006665"/>
                        <a:gd name="connsiteY315-16490" fmla="*/ 2499711 h 3006470"/>
                        <a:gd name="connsiteX316-16491" fmla="*/ 1971363 w 6006665"/>
                        <a:gd name="connsiteY316-16492" fmla="*/ 2468885 h 3006470"/>
                        <a:gd name="connsiteX317-16493" fmla="*/ 1952591 w 6006665"/>
                        <a:gd name="connsiteY317-16494" fmla="*/ 2495166 h 3006470"/>
                        <a:gd name="connsiteX318-16495" fmla="*/ 1947518 w 6006665"/>
                        <a:gd name="connsiteY318-16496" fmla="*/ 2485599 h 3006470"/>
                        <a:gd name="connsiteX319-16497" fmla="*/ 1940684 w 6006665"/>
                        <a:gd name="connsiteY319-16498" fmla="*/ 2495166 h 3006470"/>
                        <a:gd name="connsiteX320-16499" fmla="*/ 1861147 w 6006665"/>
                        <a:gd name="connsiteY320-16500" fmla="*/ 2345183 h 3006470"/>
                        <a:gd name="connsiteX321-16501" fmla="*/ 1811153 w 6006665"/>
                        <a:gd name="connsiteY321-16502" fmla="*/ 2295189 h 3006470"/>
                        <a:gd name="connsiteX322-16503" fmla="*/ 1813950 w 6006665"/>
                        <a:gd name="connsiteY322-16504" fmla="*/ 2292043 h 3006470"/>
                        <a:gd name="connsiteX323-16505" fmla="*/ 1748069 w 6006665"/>
                        <a:gd name="connsiteY323-16506" fmla="*/ 2333821 h 3006470"/>
                        <a:gd name="connsiteX324-16507" fmla="*/ 1711709 w 6006665"/>
                        <a:gd name="connsiteY324-16508" fmla="*/ 2338366 h 3006470"/>
                        <a:gd name="connsiteX325-16509" fmla="*/ 1711926 w 6006665"/>
                        <a:gd name="connsiteY325-16510" fmla="*/ 2336850 h 3006470"/>
                        <a:gd name="connsiteX326-16511" fmla="*/ 1699803 w 6006665"/>
                        <a:gd name="connsiteY326-16512" fmla="*/ 2338366 h 3006470"/>
                        <a:gd name="connsiteX327-16513" fmla="*/ 1704347 w 6006665"/>
                        <a:gd name="connsiteY327-16514" fmla="*/ 2306551 h 3006470"/>
                        <a:gd name="connsiteX328-16515" fmla="*/ 1662460 w 6006665"/>
                        <a:gd name="connsiteY328-16516" fmla="*/ 2288600 h 3006470"/>
                        <a:gd name="connsiteX329-16517" fmla="*/ 1629901 w 6006665"/>
                        <a:gd name="connsiteY329-16518" fmla="*/ 2302006 h 3006470"/>
                        <a:gd name="connsiteX330-16519" fmla="*/ 1629300 w 6006665"/>
                        <a:gd name="connsiteY330-16520" fmla="*/ 2297351 h 3006470"/>
                        <a:gd name="connsiteX331-16521" fmla="*/ 1617994 w 6006665"/>
                        <a:gd name="connsiteY331-16522" fmla="*/ 2302006 h 3006470"/>
                        <a:gd name="connsiteX332-16523" fmla="*/ 1608904 w 6006665"/>
                        <a:gd name="connsiteY332-16524" fmla="*/ 2231560 h 3006470"/>
                        <a:gd name="connsiteX333-16525" fmla="*/ 1552684 w 6006665"/>
                        <a:gd name="connsiteY333-16526" fmla="*/ 2221867 h 3006470"/>
                        <a:gd name="connsiteX334-16527" fmla="*/ 1518550 w 6006665"/>
                        <a:gd name="connsiteY334-16528" fmla="*/ 2247467 h 3006470"/>
                        <a:gd name="connsiteX335-16529" fmla="*/ 1425379 w 6006665"/>
                        <a:gd name="connsiteY335-16530" fmla="*/ 2267919 h 3006470"/>
                        <a:gd name="connsiteX336-16531" fmla="*/ 1409472 w 6006665"/>
                        <a:gd name="connsiteY336-16532" fmla="*/ 2286099 h 3006470"/>
                        <a:gd name="connsiteX337-16533" fmla="*/ 1270852 w 6006665"/>
                        <a:gd name="connsiteY337-16534" fmla="*/ 2306551 h 3006470"/>
                        <a:gd name="connsiteX338-16535" fmla="*/ 1254945 w 6006665"/>
                        <a:gd name="connsiteY338-16536" fmla="*/ 2327003 h 3006470"/>
                        <a:gd name="connsiteX339-16537" fmla="*/ 1282214 w 6006665"/>
                        <a:gd name="connsiteY339-16538" fmla="*/ 2370180 h 3006470"/>
                        <a:gd name="connsiteX340-16539" fmla="*/ 1243582 w 6006665"/>
                        <a:gd name="connsiteY340-16540" fmla="*/ 2386087 h 3006470"/>
                        <a:gd name="connsiteX341-16541" fmla="*/ 1254945 w 6006665"/>
                        <a:gd name="connsiteY341-16542" fmla="*/ 2404267 h 3006470"/>
                        <a:gd name="connsiteX342-16543" fmla="*/ 1216313 w 6006665"/>
                        <a:gd name="connsiteY342-16544" fmla="*/ 2429264 h 3006470"/>
                        <a:gd name="connsiteX343-16545" fmla="*/ 1275397 w 6006665"/>
                        <a:gd name="connsiteY343-16546" fmla="*/ 2472441 h 3006470"/>
                        <a:gd name="connsiteX344-16547" fmla="*/ 1270852 w 6006665"/>
                        <a:gd name="connsiteY344-16548" fmla="*/ 2499711 h 3006470"/>
                        <a:gd name="connsiteX345-16549" fmla="*/ 1259108 w 6006665"/>
                        <a:gd name="connsiteY345-16550" fmla="*/ 2498732 h 3006470"/>
                        <a:gd name="connsiteX346-16551" fmla="*/ 1258945 w 6006665"/>
                        <a:gd name="connsiteY346-16552" fmla="*/ 2499711 h 3006470"/>
                        <a:gd name="connsiteX347-16553" fmla="*/ 1215644 w 6006665"/>
                        <a:gd name="connsiteY347-16554" fmla="*/ 2496102 h 3006470"/>
                        <a:gd name="connsiteX348-16555" fmla="*/ 1204950 w 6006665"/>
                        <a:gd name="connsiteY348-16556" fmla="*/ 2511073 h 3006470"/>
                        <a:gd name="connsiteX349-16557" fmla="*/ 1196495 w 6006665"/>
                        <a:gd name="connsiteY349-16558" fmla="*/ 2506241 h 3006470"/>
                        <a:gd name="connsiteX350-16559" fmla="*/ 1193043 w 6006665"/>
                        <a:gd name="connsiteY350-16560" fmla="*/ 2511073 h 3006470"/>
                        <a:gd name="connsiteX351-16561" fmla="*/ 1145322 w 6006665"/>
                        <a:gd name="connsiteY351-16562" fmla="*/ 2483803 h 3006470"/>
                        <a:gd name="connsiteX352-16563" fmla="*/ 1098145 w 6006665"/>
                        <a:gd name="connsiteY352-16564" fmla="*/ 2483803 h 3006470"/>
                        <a:gd name="connsiteX353-16565" fmla="*/ 1061785 w 6006665"/>
                        <a:gd name="connsiteY353-16566" fmla="*/ 2511073 h 3006470"/>
                        <a:gd name="connsiteX354-16567" fmla="*/ 1055322 w 6006665"/>
                        <a:gd name="connsiteY354-16568" fmla="*/ 2506990 h 3006470"/>
                        <a:gd name="connsiteX355-16569" fmla="*/ 1049878 w 6006665"/>
                        <a:gd name="connsiteY355-16570" fmla="*/ 2511073 h 3006470"/>
                        <a:gd name="connsiteX356-16571" fmla="*/ 1006701 w 6006665"/>
                        <a:gd name="connsiteY356-16572" fmla="*/ 2483803 h 3006470"/>
                        <a:gd name="connsiteX357-16573" fmla="*/ 924893 w 6006665"/>
                        <a:gd name="connsiteY357-16574" fmla="*/ 2447444 h 3006470"/>
                        <a:gd name="connsiteX358-16575" fmla="*/ 877716 w 6006665"/>
                        <a:gd name="connsiteY358-16576" fmla="*/ 2447444 h 3006470"/>
                        <a:gd name="connsiteX359-16577" fmla="*/ 802724 w 6006665"/>
                        <a:gd name="connsiteY359-16578" fmla="*/ 2511073 h 3006470"/>
                        <a:gd name="connsiteX360-16579" fmla="*/ 798179 w 6006665"/>
                        <a:gd name="connsiteY360-16580" fmla="*/ 2554250 h 3006470"/>
                        <a:gd name="connsiteX361-16581" fmla="*/ 787406 w 6006665"/>
                        <a:gd name="connsiteY361-16582" fmla="*/ 2543477 h 3006470"/>
                        <a:gd name="connsiteX362-16583" fmla="*/ 786272 w 6006665"/>
                        <a:gd name="connsiteY362-16584" fmla="*/ 2554250 h 3006470"/>
                        <a:gd name="connsiteX363-16585" fmla="*/ 756063 w 6006665"/>
                        <a:gd name="connsiteY363-16586" fmla="*/ 2524040 h 3006470"/>
                        <a:gd name="connsiteX364-16587" fmla="*/ 732278 w 6006665"/>
                        <a:gd name="connsiteY364-16588" fmla="*/ 2581519 h 3006470"/>
                        <a:gd name="connsiteX365-16589" fmla="*/ 743640 w 6006665"/>
                        <a:gd name="connsiteY365-16590" fmla="*/ 2590609 h 3006470"/>
                        <a:gd name="connsiteX366-16591" fmla="*/ 723188 w 6006665"/>
                        <a:gd name="connsiteY366-16592" fmla="*/ 2633786 h 3006470"/>
                        <a:gd name="connsiteX367-16593" fmla="*/ 747026 w 6006665"/>
                        <a:gd name="connsiteY367-16594" fmla="*/ 2670627 h 3006470"/>
                        <a:gd name="connsiteX368-16595" fmla="*/ 763548 w 6006665"/>
                        <a:gd name="connsiteY368-16596" fmla="*/ 2667873 h 3006470"/>
                        <a:gd name="connsiteX369-16597" fmla="*/ 764871 w 6006665"/>
                        <a:gd name="connsiteY369-16598" fmla="*/ 2669637 h 3006470"/>
                        <a:gd name="connsiteX370-16599" fmla="*/ 775455 w 6006665"/>
                        <a:gd name="connsiteY370-16600" fmla="*/ 2667873 h 3006470"/>
                        <a:gd name="connsiteX371-16601" fmla="*/ 802724 w 6006665"/>
                        <a:gd name="connsiteY371-16602" fmla="*/ 2704232 h 3006470"/>
                        <a:gd name="connsiteX372-16603" fmla="*/ 798179 w 6006665"/>
                        <a:gd name="connsiteY372-16604" fmla="*/ 2731502 h 3006470"/>
                        <a:gd name="connsiteX373-16605" fmla="*/ 818632 w 6006665"/>
                        <a:gd name="connsiteY373-16606" fmla="*/ 2742864 h 3006470"/>
                        <a:gd name="connsiteX374-16607" fmla="*/ 802724 w 6006665"/>
                        <a:gd name="connsiteY374-16608" fmla="*/ 2774679 h 3006470"/>
                        <a:gd name="connsiteX375-16609" fmla="*/ 766365 w 6006665"/>
                        <a:gd name="connsiteY375-16610" fmla="*/ 2779224 h 3006470"/>
                        <a:gd name="connsiteX376-16611" fmla="*/ 727733 w 6006665"/>
                        <a:gd name="connsiteY376-16612" fmla="*/ 2838308 h 3006470"/>
                        <a:gd name="connsiteX377-16613" fmla="*/ 759548 w 6006665"/>
                        <a:gd name="connsiteY377-16614" fmla="*/ 2881485 h 3006470"/>
                        <a:gd name="connsiteX378-16615" fmla="*/ 759548 w 6006665"/>
                        <a:gd name="connsiteY378-16616" fmla="*/ 2920116 h 3006470"/>
                        <a:gd name="connsiteX379-16617" fmla="*/ 798179 w 6006665"/>
                        <a:gd name="connsiteY379-16618" fmla="*/ 2979201 h 3006470"/>
                        <a:gd name="connsiteX380-16619" fmla="*/ 775455 w 6006665"/>
                        <a:gd name="connsiteY380-16620" fmla="*/ 2995108 h 3006470"/>
                        <a:gd name="connsiteX381-16621" fmla="*/ 770910 w 6006665"/>
                        <a:gd name="connsiteY381-16622" fmla="*/ 3006470 h 3006470"/>
                        <a:gd name="connsiteX382-16623" fmla="*/ 759003 w 6006665"/>
                        <a:gd name="connsiteY382-16624" fmla="*/ 3006470 h 3006470"/>
                        <a:gd name="connsiteX383-16625" fmla="*/ 755003 w 6006665"/>
                        <a:gd name="connsiteY383-16626" fmla="*/ 3006470 h 3006470"/>
                        <a:gd name="connsiteX384-16627" fmla="*/ 743096 w 6006665"/>
                        <a:gd name="connsiteY384-16628" fmla="*/ 3006470 h 3006470"/>
                        <a:gd name="connsiteX385-16629" fmla="*/ 715826 w 6006665"/>
                        <a:gd name="connsiteY385-16630" fmla="*/ 2972383 h 3006470"/>
                        <a:gd name="connsiteX386-16631" fmla="*/ 704464 w 6006665"/>
                        <a:gd name="connsiteY386-16632" fmla="*/ 2972383 h 3006470"/>
                        <a:gd name="connsiteX387-16633" fmla="*/ 684012 w 6006665"/>
                        <a:gd name="connsiteY387-16634" fmla="*/ 2963293 h 3006470"/>
                        <a:gd name="connsiteX388-16635" fmla="*/ 672649 w 6006665"/>
                        <a:gd name="connsiteY388-16636" fmla="*/ 2940569 h 3006470"/>
                        <a:gd name="connsiteX389-16637" fmla="*/ 645222 w 6006665"/>
                        <a:gd name="connsiteY389-16638" fmla="*/ 2932732 h 3006470"/>
                        <a:gd name="connsiteX390-16639" fmla="*/ 625472 w 6006665"/>
                        <a:gd name="connsiteY390-16640" fmla="*/ 2936024 h 3006470"/>
                        <a:gd name="connsiteX391-16641" fmla="*/ 623771 w 6006665"/>
                        <a:gd name="connsiteY391-16642" fmla="*/ 2934323 h 3006470"/>
                        <a:gd name="connsiteX392-16643" fmla="*/ 613565 w 6006665"/>
                        <a:gd name="connsiteY392-16644" fmla="*/ 2936024 h 3006470"/>
                        <a:gd name="connsiteX393-16645" fmla="*/ 609020 w 6006665"/>
                        <a:gd name="connsiteY393-16646" fmla="*/ 2931479 h 3006470"/>
                        <a:gd name="connsiteX394-16647" fmla="*/ 559026 w 6006665"/>
                        <a:gd name="connsiteY394-16648" fmla="*/ 2904209 h 3006470"/>
                        <a:gd name="connsiteX395-16649" fmla="*/ 506760 w 6006665"/>
                        <a:gd name="connsiteY395-16650" fmla="*/ 2897392 h 3006470"/>
                        <a:gd name="connsiteX396-16651" fmla="*/ 483280 w 6006665"/>
                        <a:gd name="connsiteY396-16652" fmla="*/ 2890683 h 3006470"/>
                        <a:gd name="connsiteX397-16653" fmla="*/ 480035 w 6006665"/>
                        <a:gd name="connsiteY397-16654" fmla="*/ 2892847 h 3006470"/>
                        <a:gd name="connsiteX398-16655" fmla="*/ 475042 w 6006665"/>
                        <a:gd name="connsiteY398-16656" fmla="*/ 2888329 h 3006470"/>
                        <a:gd name="connsiteX399-16657" fmla="*/ 474945 w 6006665"/>
                        <a:gd name="connsiteY399-16658" fmla="*/ 2888302 h 3006470"/>
                        <a:gd name="connsiteX400-16659" fmla="*/ 468128 w 6006665"/>
                        <a:gd name="connsiteY400-16660" fmla="*/ 2892847 h 3006470"/>
                        <a:gd name="connsiteX401-16661" fmla="*/ 420406 w 6006665"/>
                        <a:gd name="connsiteY401-16662" fmla="*/ 2849670 h 3006470"/>
                        <a:gd name="connsiteX402-16663" fmla="*/ 381774 w 6006665"/>
                        <a:gd name="connsiteY402-16664" fmla="*/ 2833763 h 3006470"/>
                        <a:gd name="connsiteX403-16665" fmla="*/ 349960 w 6006665"/>
                        <a:gd name="connsiteY403-16666" fmla="*/ 2801948 h 3006470"/>
                        <a:gd name="connsiteX404-16667" fmla="*/ 377229 w 6006665"/>
                        <a:gd name="connsiteY404-16668" fmla="*/ 2795131 h 3006470"/>
                        <a:gd name="connsiteX405-16669" fmla="*/ 404499 w 6006665"/>
                        <a:gd name="connsiteY405-16670" fmla="*/ 2747409 h 3006470"/>
                        <a:gd name="connsiteX406-16671" fmla="*/ 388591 w 6006665"/>
                        <a:gd name="connsiteY406-16672" fmla="*/ 2731502 h 3006470"/>
                        <a:gd name="connsiteX407-16673" fmla="*/ 440858 w 6006665"/>
                        <a:gd name="connsiteY407-16674" fmla="*/ 2704232 h 3006470"/>
                        <a:gd name="connsiteX408-16675" fmla="*/ 440858 w 6006665"/>
                        <a:gd name="connsiteY408-16676" fmla="*/ 2701176 h 3006470"/>
                        <a:gd name="connsiteX409-16677" fmla="*/ 416406 w 6006665"/>
                        <a:gd name="connsiteY409-16678" fmla="*/ 2704232 h 3006470"/>
                        <a:gd name="connsiteX410-16679" fmla="*/ 416406 w 6006665"/>
                        <a:gd name="connsiteY410-16680" fmla="*/ 2702744 h 3006470"/>
                        <a:gd name="connsiteX411-16681" fmla="*/ 404499 w 6006665"/>
                        <a:gd name="connsiteY411-16682" fmla="*/ 2704232 h 3006470"/>
                        <a:gd name="connsiteX412-16683" fmla="*/ 404499 w 6006665"/>
                        <a:gd name="connsiteY412-16684" fmla="*/ 2683780 h 3006470"/>
                        <a:gd name="connsiteX413-16685" fmla="*/ 424951 w 6006665"/>
                        <a:gd name="connsiteY413-16686" fmla="*/ 2667873 h 3006470"/>
                        <a:gd name="connsiteX414-16687" fmla="*/ 463583 w 6006665"/>
                        <a:gd name="connsiteY414-16688" fmla="*/ 2661056 h 3006470"/>
                        <a:gd name="connsiteX415-16689" fmla="*/ 468128 w 6006665"/>
                        <a:gd name="connsiteY415-16690" fmla="*/ 2645148 h 3006470"/>
                        <a:gd name="connsiteX416-16691" fmla="*/ 456765 w 6006665"/>
                        <a:gd name="connsiteY416-16692" fmla="*/ 2613334 h 3006470"/>
                        <a:gd name="connsiteX417-16693" fmla="*/ 474945 w 6006665"/>
                        <a:gd name="connsiteY417-16694" fmla="*/ 2586064 h 3006470"/>
                        <a:gd name="connsiteX418-16695" fmla="*/ 474945 w 6006665"/>
                        <a:gd name="connsiteY418-16696" fmla="*/ 2565612 h 3006470"/>
                        <a:gd name="connsiteX419-16697" fmla="*/ 420406 w 6006665"/>
                        <a:gd name="connsiteY419-16698" fmla="*/ 2547432 h 3006470"/>
                        <a:gd name="connsiteX420-16699" fmla="*/ 409588 w 6006665"/>
                        <a:gd name="connsiteY420-16700" fmla="*/ 2547432 h 3006470"/>
                        <a:gd name="connsiteX421-16701" fmla="*/ 397681 w 6006665"/>
                        <a:gd name="connsiteY421-16702" fmla="*/ 2547432 h 3006470"/>
                        <a:gd name="connsiteX422-16703" fmla="*/ 379485 w 6006665"/>
                        <a:gd name="connsiteY422-16704" fmla="*/ 2525193 h 3006470"/>
                        <a:gd name="connsiteX423-16705" fmla="*/ 357322 w 6006665"/>
                        <a:gd name="connsiteY423-16706" fmla="*/ 2531525 h 3006470"/>
                        <a:gd name="connsiteX424-16707" fmla="*/ 352842 w 6006665"/>
                        <a:gd name="connsiteY424-16708" fmla="*/ 2529403 h 3006470"/>
                        <a:gd name="connsiteX425-16709" fmla="*/ 345415 w 6006665"/>
                        <a:gd name="connsiteY425-16710" fmla="*/ 2531525 h 3006470"/>
                        <a:gd name="connsiteX426-16711" fmla="*/ 302238 w 6006665"/>
                        <a:gd name="connsiteY426-16712" fmla="*/ 2511073 h 3006470"/>
                        <a:gd name="connsiteX427-16713" fmla="*/ 302238 w 6006665"/>
                        <a:gd name="connsiteY427-16714" fmla="*/ 2499711 h 3006470"/>
                        <a:gd name="connsiteX428-16715" fmla="*/ 286331 w 6006665"/>
                        <a:gd name="connsiteY428-16716" fmla="*/ 2472441 h 3006470"/>
                        <a:gd name="connsiteX429-16717" fmla="*/ 270968 w 6006665"/>
                        <a:gd name="connsiteY429-16718" fmla="*/ 2472441 h 3006470"/>
                        <a:gd name="connsiteX430-16719" fmla="*/ 259061 w 6006665"/>
                        <a:gd name="connsiteY430-16720" fmla="*/ 2472441 h 3006470"/>
                        <a:gd name="connsiteX431-16721" fmla="*/ 254516 w 6006665"/>
                        <a:gd name="connsiteY431-16722" fmla="*/ 2456534 h 3006470"/>
                        <a:gd name="connsiteX432-16723" fmla="*/ 263606 w 6006665"/>
                        <a:gd name="connsiteY432-16724" fmla="*/ 2440627 h 3006470"/>
                        <a:gd name="connsiteX433-16725" fmla="*/ 243991 w 6006665"/>
                        <a:gd name="connsiteY433-16726" fmla="*/ 2410114 h 3006470"/>
                        <a:gd name="connsiteX434-16727" fmla="*/ 216429 w 6006665"/>
                        <a:gd name="connsiteY434-16728" fmla="*/ 2413357 h 3006470"/>
                        <a:gd name="connsiteX435-16729" fmla="*/ 212956 w 6006665"/>
                        <a:gd name="connsiteY435-16730" fmla="*/ 2412365 h 3006470"/>
                        <a:gd name="connsiteX436-16731" fmla="*/ 204522 w 6006665"/>
                        <a:gd name="connsiteY436-16732" fmla="*/ 2413357 h 3006470"/>
                        <a:gd name="connsiteX437-16733" fmla="*/ 199623 w 6006665"/>
                        <a:gd name="connsiteY437-16734" fmla="*/ 2411957 h 3006470"/>
                        <a:gd name="connsiteX438-16735" fmla="*/ 195977 w 6006665"/>
                        <a:gd name="connsiteY438-16736" fmla="*/ 2424719 h 3006470"/>
                        <a:gd name="connsiteX439-16737" fmla="*/ 184968 w 6006665"/>
                        <a:gd name="connsiteY439-16738" fmla="*/ 2421574 h 3006470"/>
                        <a:gd name="connsiteX440-16739" fmla="*/ 184070 w 6006665"/>
                        <a:gd name="connsiteY440-16740" fmla="*/ 2424719 h 3006470"/>
                        <a:gd name="connsiteX441-16741" fmla="*/ 168163 w 6006665"/>
                        <a:gd name="connsiteY441-16742" fmla="*/ 2420184 h 3006470"/>
                        <a:gd name="connsiteX442-16743" fmla="*/ 156800 w 6006665"/>
                        <a:gd name="connsiteY442-16744" fmla="*/ 2381542 h 3006470"/>
                        <a:gd name="connsiteX443-16745" fmla="*/ 152255 w 6006665"/>
                        <a:gd name="connsiteY443-16746" fmla="*/ 2365635 h 3006470"/>
                        <a:gd name="connsiteX444-16747" fmla="*/ 156800 w 6006665"/>
                        <a:gd name="connsiteY444-16748" fmla="*/ 2361090 h 3006470"/>
                        <a:gd name="connsiteX445-16749" fmla="*/ 168707 w 6006665"/>
                        <a:gd name="connsiteY445-16750" fmla="*/ 2361090 h 3006470"/>
                        <a:gd name="connsiteX446-16751" fmla="*/ 188615 w 6006665"/>
                        <a:gd name="connsiteY446-16752" fmla="*/ 2361090 h 3006470"/>
                        <a:gd name="connsiteX447-16753" fmla="*/ 199977 w 6006665"/>
                        <a:gd name="connsiteY447-16754" fmla="*/ 2349728 h 3006470"/>
                        <a:gd name="connsiteX448-16755" fmla="*/ 188615 w 6006665"/>
                        <a:gd name="connsiteY448-16756" fmla="*/ 2327003 h 3006470"/>
                        <a:gd name="connsiteX449-16757" fmla="*/ 168163 w 6006665"/>
                        <a:gd name="connsiteY449-16758" fmla="*/ 2317914 h 3006470"/>
                        <a:gd name="connsiteX450-16759" fmla="*/ 168163 w 6006665"/>
                        <a:gd name="connsiteY450-16760" fmla="*/ 2311096 h 3006470"/>
                        <a:gd name="connsiteX451-16761" fmla="*/ 152255 w 6006665"/>
                        <a:gd name="connsiteY451-16762" fmla="*/ 2295189 h 3006470"/>
                        <a:gd name="connsiteX452-16763" fmla="*/ 129531 w 6006665"/>
                        <a:gd name="connsiteY452-16764" fmla="*/ 2258829 h 3006470"/>
                        <a:gd name="connsiteX453-16765" fmla="*/ 140893 w 6006665"/>
                        <a:gd name="connsiteY453-16766" fmla="*/ 2236105 h 3006470"/>
                        <a:gd name="connsiteX454-16767" fmla="*/ 136348 w 6006665"/>
                        <a:gd name="connsiteY454-16768" fmla="*/ 2208835 h 3006470"/>
                        <a:gd name="connsiteX455-16769" fmla="*/ 103789 w 6006665"/>
                        <a:gd name="connsiteY455-16770" fmla="*/ 2195428 h 3006470"/>
                        <a:gd name="connsiteX456-16771" fmla="*/ 93716 w 6006665"/>
                        <a:gd name="connsiteY456-16772" fmla="*/ 2199745 h 3006470"/>
                        <a:gd name="connsiteX457-16773" fmla="*/ 91868 w 6006665"/>
                        <a:gd name="connsiteY457-16774" fmla="*/ 2195434 h 3006470"/>
                        <a:gd name="connsiteX458-16775" fmla="*/ 81809 w 6006665"/>
                        <a:gd name="connsiteY458-16776" fmla="*/ 2199745 h 3006470"/>
                        <a:gd name="connsiteX459-16777" fmla="*/ 74992 w 6006665"/>
                        <a:gd name="connsiteY459-16778" fmla="*/ 2183838 h 3006470"/>
                        <a:gd name="connsiteX460-16779" fmla="*/ 34087 w 6006665"/>
                        <a:gd name="connsiteY460-16780" fmla="*/ 2172476 h 3006470"/>
                        <a:gd name="connsiteX461-16781" fmla="*/ 22725 w 6006665"/>
                        <a:gd name="connsiteY461-16782" fmla="*/ 2129299 h 3006470"/>
                        <a:gd name="connsiteX462-16783" fmla="*/ 22725 w 6006665"/>
                        <a:gd name="connsiteY462-16784" fmla="*/ 2097484 h 3006470"/>
                        <a:gd name="connsiteX463-16785" fmla="*/ 0 w 6006665"/>
                        <a:gd name="connsiteY463-16786" fmla="*/ 2081577 h 3006470"/>
                        <a:gd name="connsiteX464-16787" fmla="*/ 15907 w 6006665"/>
                        <a:gd name="connsiteY464-16788" fmla="*/ 2058853 h 3006470"/>
                        <a:gd name="connsiteX465-16789" fmla="*/ 6818 w 6006665"/>
                        <a:gd name="connsiteY465-16790" fmla="*/ 1995224 h 3006470"/>
                        <a:gd name="connsiteX466-16791" fmla="*/ 34087 w 6006665"/>
                        <a:gd name="connsiteY466-16792" fmla="*/ 1952047 h 3006470"/>
                        <a:gd name="connsiteX467-16793" fmla="*/ 27270 w 6006665"/>
                        <a:gd name="connsiteY467-16794" fmla="*/ 1940685 h 3006470"/>
                        <a:gd name="connsiteX468-16795" fmla="*/ 70447 w 6006665"/>
                        <a:gd name="connsiteY468-16796" fmla="*/ 1902053 h 3006470"/>
                        <a:gd name="connsiteX469-16797" fmla="*/ 27270 w 6006665"/>
                        <a:gd name="connsiteY469-16798" fmla="*/ 1865693 h 3006470"/>
                        <a:gd name="connsiteX470-16799" fmla="*/ 109078 w 6006665"/>
                        <a:gd name="connsiteY470-16800" fmla="*/ 1767977 h 3006470"/>
                        <a:gd name="connsiteX471-16801" fmla="*/ 145438 w 6006665"/>
                        <a:gd name="connsiteY471-16802" fmla="*/ 1724800 h 3006470"/>
                        <a:gd name="connsiteX472-16803" fmla="*/ 156800 w 6006665"/>
                        <a:gd name="connsiteY472-16804" fmla="*/ 1681624 h 3006470"/>
                        <a:gd name="connsiteX473-16805" fmla="*/ 102261 w 6006665"/>
                        <a:gd name="connsiteY473-16806" fmla="*/ 1629357 h 3006470"/>
                        <a:gd name="connsiteX474-16807" fmla="*/ 118168 w 6006665"/>
                        <a:gd name="connsiteY474-16808" fmla="*/ 1574818 h 3006470"/>
                        <a:gd name="connsiteX475-16809" fmla="*/ 86354 w 6006665"/>
                        <a:gd name="connsiteY475-16810" fmla="*/ 1511189 h 3006470"/>
                        <a:gd name="connsiteX476-16811" fmla="*/ 109078 w 6006665"/>
                        <a:gd name="connsiteY476-16812" fmla="*/ 1436197 h 3006470"/>
                        <a:gd name="connsiteX477-16813" fmla="*/ 70447 w 6006665"/>
                        <a:gd name="connsiteY477-16814" fmla="*/ 1333936 h 3006470"/>
                        <a:gd name="connsiteX478-16815" fmla="*/ 102261 w 6006665"/>
                        <a:gd name="connsiteY478-16816" fmla="*/ 1263490 h 3006470"/>
                        <a:gd name="connsiteX479-16817" fmla="*/ 43177 w 6006665"/>
                        <a:gd name="connsiteY479-16818" fmla="*/ 1197589 h 3006470"/>
                        <a:gd name="connsiteX480-16819" fmla="*/ 49994 w 6006665"/>
                        <a:gd name="connsiteY480-16820" fmla="*/ 1122597 h 3006470"/>
                        <a:gd name="connsiteX481-16821" fmla="*/ 81809 w 6006665"/>
                        <a:gd name="connsiteY481-16822" fmla="*/ 1118052 h 3006470"/>
                        <a:gd name="connsiteX482-16823" fmla="*/ 145438 w 6006665"/>
                        <a:gd name="connsiteY482-16824" fmla="*/ 1074876 h 3006470"/>
                        <a:gd name="connsiteX483-16825" fmla="*/ 184070 w 6006665"/>
                        <a:gd name="connsiteY483-16826" fmla="*/ 1036244 h 3006470"/>
                        <a:gd name="connsiteX484-16827" fmla="*/ 189699 w 6006665"/>
                        <a:gd name="connsiteY484-16828" fmla="*/ 1042522 h 3006470"/>
                        <a:gd name="connsiteX485-16829" fmla="*/ 195977 w 6006665"/>
                        <a:gd name="connsiteY485-16830" fmla="*/ 1036244 h 3006470"/>
                        <a:gd name="connsiteX486-16831" fmla="*/ 255061 w 6006665"/>
                        <a:gd name="connsiteY486-16832" fmla="*/ 1102145 h 3006470"/>
                        <a:gd name="connsiteX487-16833" fmla="*/ 350504 w 6006665"/>
                        <a:gd name="connsiteY487-16834" fmla="*/ 1122597 h 3006470"/>
                        <a:gd name="connsiteX488-16835" fmla="*/ 491397 w 6006665"/>
                        <a:gd name="connsiteY488-16836" fmla="*/ 1236221 h 3006470"/>
                        <a:gd name="connsiteX489-16837" fmla="*/ 523211 w 6006665"/>
                        <a:gd name="connsiteY489-16838" fmla="*/ 1283942 h 3006470"/>
                        <a:gd name="connsiteX490-16839" fmla="*/ 523211 w 6006665"/>
                        <a:gd name="connsiteY490-16840" fmla="*/ 1343026 h 3006470"/>
                        <a:gd name="connsiteX491-16841" fmla="*/ 486852 w 6006665"/>
                        <a:gd name="connsiteY491-16842" fmla="*/ 1397565 h 3006470"/>
                        <a:gd name="connsiteX492-16843" fmla="*/ 420951 w 6006665"/>
                        <a:gd name="connsiteY492-16844" fmla="*/ 1418018 h 3006470"/>
                        <a:gd name="connsiteX493-16845" fmla="*/ 415909 w 6006665"/>
                        <a:gd name="connsiteY493-16846" fmla="*/ 1415887 h 3006470"/>
                        <a:gd name="connsiteX494-16847" fmla="*/ 409044 w 6006665"/>
                        <a:gd name="connsiteY494-16848" fmla="*/ 1418018 h 3006470"/>
                        <a:gd name="connsiteX495-16849" fmla="*/ 252950 w 6006665"/>
                        <a:gd name="connsiteY495-16850" fmla="*/ 1352062 h 3006470"/>
                        <a:gd name="connsiteX496-16851" fmla="*/ 232336 w 6006665"/>
                        <a:gd name="connsiteY496-16852" fmla="*/ 1358934 h 3006470"/>
                        <a:gd name="connsiteX497-16853" fmla="*/ 291420 w 6006665"/>
                        <a:gd name="connsiteY497-16854" fmla="*/ 1429380 h 3006470"/>
                        <a:gd name="connsiteX498-16855" fmla="*/ 291420 w 6006665"/>
                        <a:gd name="connsiteY498-16856" fmla="*/ 1468012 h 3006470"/>
                        <a:gd name="connsiteX499-16857" fmla="*/ 298238 w 6006665"/>
                        <a:gd name="connsiteY499-16858" fmla="*/ 1554366 h 3006470"/>
                        <a:gd name="connsiteX500-16859" fmla="*/ 345959 w 6006665"/>
                        <a:gd name="connsiteY500-16860" fmla="*/ 1586180 h 3006470"/>
                        <a:gd name="connsiteX501-16861" fmla="*/ 362087 w 6006665"/>
                        <a:gd name="connsiteY501-16862" fmla="*/ 1595588 h 3006470"/>
                        <a:gd name="connsiteX502-16863" fmla="*/ 365867 w 6006665"/>
                        <a:gd name="connsiteY502-16864" fmla="*/ 1563455 h 3006470"/>
                        <a:gd name="connsiteX503-16865" fmla="*/ 345415 w 6006665"/>
                        <a:gd name="connsiteY503-16866" fmla="*/ 1527096 h 3006470"/>
                        <a:gd name="connsiteX504-16867" fmla="*/ 365867 w 6006665"/>
                        <a:gd name="connsiteY504-16868" fmla="*/ 1495281 h 3006470"/>
                        <a:gd name="connsiteX505-16869" fmla="*/ 374560 w 6006665"/>
                        <a:gd name="connsiteY505-16870" fmla="*/ 1500280 h 3006470"/>
                        <a:gd name="connsiteX506-16871" fmla="*/ 377774 w 6006665"/>
                        <a:gd name="connsiteY506-16872" fmla="*/ 1495281 h 3006470"/>
                        <a:gd name="connsiteX507-16873" fmla="*/ 461933 w 6006665"/>
                        <a:gd name="connsiteY507-16874" fmla="*/ 1543673 h 3006470"/>
                        <a:gd name="connsiteX508-16875" fmla="*/ 484035 w 6006665"/>
                        <a:gd name="connsiteY508-16876" fmla="*/ 1527096 h 3006470"/>
                        <a:gd name="connsiteX509-16877" fmla="*/ 463583 w 6006665"/>
                        <a:gd name="connsiteY509-16878" fmla="*/ 1461194 h 3006470"/>
                        <a:gd name="connsiteX510-16879" fmla="*/ 549936 w 6006665"/>
                        <a:gd name="connsiteY510-16880" fmla="*/ 1374841 h 3006470"/>
                        <a:gd name="connsiteX511-16881" fmla="*/ 559742 w 6006665"/>
                        <a:gd name="connsiteY511-16882" fmla="*/ 1376942 h 3006470"/>
                        <a:gd name="connsiteX512-16883" fmla="*/ 561843 w 6006665"/>
                        <a:gd name="connsiteY512-16884" fmla="*/ 1374841 h 3006470"/>
                        <a:gd name="connsiteX513-16885" fmla="*/ 593658 w 6006665"/>
                        <a:gd name="connsiteY513-16886" fmla="*/ 1381658 h 3006470"/>
                        <a:gd name="connsiteX514-16887" fmla="*/ 620945 w 6006665"/>
                        <a:gd name="connsiteY514-16888" fmla="*/ 1405535 h 3006470"/>
                        <a:gd name="connsiteX515-16889" fmla="*/ 640835 w 6006665"/>
                        <a:gd name="connsiteY515-16890" fmla="*/ 1349844 h 3006470"/>
                        <a:gd name="connsiteX516-16891" fmla="*/ 609020 w 6006665"/>
                        <a:gd name="connsiteY516-16892" fmla="*/ 1295305 h 3006470"/>
                        <a:gd name="connsiteX517-16893" fmla="*/ 624928 w 6006665"/>
                        <a:gd name="connsiteY517-16894" fmla="*/ 1236221 h 3006470"/>
                        <a:gd name="connsiteX518-16895" fmla="*/ 597658 w 6006665"/>
                        <a:gd name="connsiteY518-16896" fmla="*/ 1177136 h 3006470"/>
                        <a:gd name="connsiteX519-16897" fmla="*/ 611562 w 6006665"/>
                        <a:gd name="connsiteY519-16898" fmla="*/ 1181462 h 3006470"/>
                        <a:gd name="connsiteX520-16899" fmla="*/ 609565 w 6006665"/>
                        <a:gd name="connsiteY520-16900" fmla="*/ 1177136 h 3006470"/>
                        <a:gd name="connsiteX521-16901" fmla="*/ 711826 w 6006665"/>
                        <a:gd name="connsiteY521-16902" fmla="*/ 1208951 h 3006470"/>
                        <a:gd name="connsiteX522-16903" fmla="*/ 732278 w 6006665"/>
                        <a:gd name="connsiteY522-16904" fmla="*/ 1263490 h 3006470"/>
                        <a:gd name="connsiteX523-16905" fmla="*/ 684556 w 6006665"/>
                        <a:gd name="connsiteY523-16906" fmla="*/ 1274852 h 3006470"/>
                        <a:gd name="connsiteX524-16907" fmla="*/ 684556 w 6006665"/>
                        <a:gd name="connsiteY524-16908" fmla="*/ 1327119 h 3006470"/>
                        <a:gd name="connsiteX525-16909" fmla="*/ 713309 w 6006665"/>
                        <a:gd name="connsiteY525-16910" fmla="*/ 1355872 h 3006470"/>
                        <a:gd name="connsiteX526-16911" fmla="*/ 763548 w 6006665"/>
                        <a:gd name="connsiteY526-16912" fmla="*/ 1338481 h 3006470"/>
                        <a:gd name="connsiteX527-16913" fmla="*/ 770365 w 6006665"/>
                        <a:gd name="connsiteY527-16914" fmla="*/ 1279397 h 3006470"/>
                        <a:gd name="connsiteX528-16915" fmla="*/ 845357 w 6006665"/>
                        <a:gd name="connsiteY528-16916" fmla="*/ 1231676 h 3006470"/>
                        <a:gd name="connsiteX529-16917" fmla="*/ 972614 w 6006665"/>
                        <a:gd name="connsiteY529-16918" fmla="*/ 1145322 h 3006470"/>
                        <a:gd name="connsiteX530-16919" fmla="*/ 982566 w 6006665"/>
                        <a:gd name="connsiteY530-16920" fmla="*/ 1146649 h 3006470"/>
                        <a:gd name="connsiteX531-16921" fmla="*/ 984521 w 6006665"/>
                        <a:gd name="connsiteY531-16922" fmla="*/ 1145322 h 3006470"/>
                        <a:gd name="connsiteX532-16923" fmla="*/ 1018608 w 6006665"/>
                        <a:gd name="connsiteY532-16924" fmla="*/ 1149867 h 3006470"/>
                        <a:gd name="connsiteX533-16925" fmla="*/ 979977 w 6006665"/>
                        <a:gd name="connsiteY533-16926" fmla="*/ 1213496 h 3006470"/>
                        <a:gd name="connsiteX534-16927" fmla="*/ 1012666 w 6006665"/>
                        <a:gd name="connsiteY534-16928" fmla="*/ 1218657 h 3006470"/>
                        <a:gd name="connsiteX535-16929" fmla="*/ 1038516 w 6006665"/>
                        <a:gd name="connsiteY535-16930" fmla="*/ 1188499 h 3006470"/>
                        <a:gd name="connsiteX536-16931" fmla="*/ 1050423 w 6006665"/>
                        <a:gd name="connsiteY536-16932" fmla="*/ 1188499 h 3006470"/>
                        <a:gd name="connsiteX537-16933" fmla="*/ 1108962 w 6006665"/>
                        <a:gd name="connsiteY537-16934" fmla="*/ 1188499 h 3006470"/>
                        <a:gd name="connsiteX538-16935" fmla="*/ 1161229 w 6006665"/>
                        <a:gd name="connsiteY538-16936" fmla="*/ 1145322 h 3006470"/>
                        <a:gd name="connsiteX539-16937" fmla="*/ 1165711 w 6006665"/>
                        <a:gd name="connsiteY539-16938" fmla="*/ 1151456 h 3006470"/>
                        <a:gd name="connsiteX540-16939" fmla="*/ 1173136 w 6006665"/>
                        <a:gd name="connsiteY540-16940" fmla="*/ 1145322 h 3006470"/>
                        <a:gd name="connsiteX541-16941" fmla="*/ 1210035 w 6006665"/>
                        <a:gd name="connsiteY541-16942" fmla="*/ 1195815 h 3006470"/>
                        <a:gd name="connsiteX542-16943" fmla="*/ 1247583 w 6006665"/>
                        <a:gd name="connsiteY542-16944" fmla="*/ 1138505 h 3006470"/>
                        <a:gd name="connsiteX543-16945" fmla="*/ 1211223 w 6006665"/>
                        <a:gd name="connsiteY543-16946" fmla="*/ 1079421 h 3006470"/>
                        <a:gd name="connsiteX544-16947" fmla="*/ 1227130 w 6006665"/>
                        <a:gd name="connsiteY544-16948" fmla="*/ 1043061 h 3006470"/>
                        <a:gd name="connsiteX545-16949" fmla="*/ 1237665 w 6006665"/>
                        <a:gd name="connsiteY545-16950" fmla="*/ 1046199 h 3006470"/>
                        <a:gd name="connsiteX546-16951" fmla="*/ 1239037 w 6006665"/>
                        <a:gd name="connsiteY546-16952" fmla="*/ 1043061 h 3006470"/>
                        <a:gd name="connsiteX547-16953" fmla="*/ 1345843 w 6006665"/>
                        <a:gd name="connsiteY547-16954" fmla="*/ 1074876 h 3006470"/>
                        <a:gd name="connsiteX548-16955" fmla="*/ 1400382 w 6006665"/>
                        <a:gd name="connsiteY548-16956" fmla="*/ 1106690 h 3006470"/>
                        <a:gd name="connsiteX549-16957" fmla="*/ 1519756 w 6006665"/>
                        <a:gd name="connsiteY549-16958" fmla="*/ 1213274 h 3006470"/>
                        <a:gd name="connsiteX550-16959" fmla="*/ 1543003 w 6006665"/>
                        <a:gd name="connsiteY550-16960" fmla="*/ 1172592 h 3006470"/>
                        <a:gd name="connsiteX551-16961" fmla="*/ 1506643 w 6006665"/>
                        <a:gd name="connsiteY551-16962" fmla="*/ 1118052 h 3006470"/>
                        <a:gd name="connsiteX552-16963" fmla="*/ 1506643 w 6006665"/>
                        <a:gd name="connsiteY552-16964" fmla="*/ 1095328 h 3006470"/>
                        <a:gd name="connsiteX553-16965" fmla="*/ 1463467 w 6006665"/>
                        <a:gd name="connsiteY553-16966" fmla="*/ 1086238 h 3006470"/>
                        <a:gd name="connsiteX554-16967" fmla="*/ 1472556 w 6006665"/>
                        <a:gd name="connsiteY554-16968" fmla="*/ 1036244 h 3006470"/>
                        <a:gd name="connsiteX555-16969" fmla="*/ 1452104 w 6006665"/>
                        <a:gd name="connsiteY555-16970" fmla="*/ 949890 h 3006470"/>
                        <a:gd name="connsiteX556-16971" fmla="*/ 1452104 w 6006665"/>
                        <a:gd name="connsiteY556-16972" fmla="*/ 913531 h 3006470"/>
                        <a:gd name="connsiteX557-16973" fmla="*/ 1522551 w 6006665"/>
                        <a:gd name="connsiteY557-16974" fmla="*/ 811270 h 3006470"/>
                        <a:gd name="connsiteX558-16975" fmla="*/ 1570272 w 6006665"/>
                        <a:gd name="connsiteY558-16976" fmla="*/ 677194 h 3006470"/>
                        <a:gd name="connsiteX559-16977" fmla="*/ 1677078 w 6006665"/>
                        <a:gd name="connsiteY559-16978" fmla="*/ 1370296 h 3006470"/>
                        <a:gd name="connsiteX560-16979" fmla="*/ 1720255 w 6006665"/>
                        <a:gd name="connsiteY560-16980" fmla="*/ 1349844 h 3006470"/>
                        <a:gd name="connsiteX561-16981" fmla="*/ 1731617 w 6006665"/>
                        <a:gd name="connsiteY561-16982" fmla="*/ 1299850 h 3006470"/>
                        <a:gd name="connsiteX562-16983" fmla="*/ 1758887 w 6006665"/>
                        <a:gd name="connsiteY562-16984" fmla="*/ 1256673 h 3006470"/>
                        <a:gd name="connsiteX563-16985" fmla="*/ 1736162 w 6006665"/>
                        <a:gd name="connsiteY563-16986" fmla="*/ 1197589 h 3006470"/>
                        <a:gd name="connsiteX564-16987" fmla="*/ 1758887 w 6006665"/>
                        <a:gd name="connsiteY564-16988" fmla="*/ 1133960 h 3006470"/>
                        <a:gd name="connsiteX565-16989" fmla="*/ 1704347 w 6006665"/>
                        <a:gd name="connsiteY565-16990" fmla="*/ 1070331 h 3006470"/>
                        <a:gd name="connsiteX566-16991" fmla="*/ 1736162 w 6006665"/>
                        <a:gd name="connsiteY566-16992" fmla="*/ 961252 h 3006470"/>
                        <a:gd name="connsiteX567-16993" fmla="*/ 1688440 w 6006665"/>
                        <a:gd name="connsiteY567-16994" fmla="*/ 865809 h 3006470"/>
                        <a:gd name="connsiteX568-16995" fmla="*/ 1752069 w 6006665"/>
                        <a:gd name="connsiteY568-16996" fmla="*/ 788545 h 3006470"/>
                        <a:gd name="connsiteX569-16997" fmla="*/ 1747524 w 6006665"/>
                        <a:gd name="connsiteY569-16998" fmla="*/ 704464 h 3006470"/>
                        <a:gd name="connsiteX570-16999" fmla="*/ 1763431 w 6006665"/>
                        <a:gd name="connsiteY570-17000" fmla="*/ 697647 h 3006470"/>
                        <a:gd name="connsiteX571-17001" fmla="*/ 1764877 w 6006665"/>
                        <a:gd name="connsiteY571-17002" fmla="*/ 702130 h 3006470"/>
                        <a:gd name="connsiteX572-17003" fmla="*/ 1775339 w 6006665"/>
                        <a:gd name="connsiteY572-17004" fmla="*/ 697647 h 3006470"/>
                        <a:gd name="connsiteX573-17005" fmla="*/ 1798063 w 6006665"/>
                        <a:gd name="connsiteY573-17006" fmla="*/ 768093 h 3006470"/>
                        <a:gd name="connsiteX574-17007" fmla="*/ 1791454 w 6006665"/>
                        <a:gd name="connsiteY574-17008" fmla="*/ 815304 h 3006470"/>
                        <a:gd name="connsiteX575-17009" fmla="*/ 1854330 w 6006665"/>
                        <a:gd name="connsiteY575-17010" fmla="*/ 772638 h 3006470"/>
                        <a:gd name="connsiteX576-17011" fmla="*/ 1931594 w 6006665"/>
                        <a:gd name="connsiteY576-17012" fmla="*/ 763548 h 3006470"/>
                        <a:gd name="connsiteX577-17013" fmla="*/ 1932772 w 6006665"/>
                        <a:gd name="connsiteY577-17014" fmla="*/ 764810 h 3006470"/>
                        <a:gd name="connsiteX578-17015" fmla="*/ 1943501 w 6006665"/>
                        <a:gd name="connsiteY578-17016" fmla="*/ 763548 h 3006470"/>
                        <a:gd name="connsiteX579-17017" fmla="*/ 1988608 w 6006665"/>
                        <a:gd name="connsiteY579-17018" fmla="*/ 811877 h 3006470"/>
                        <a:gd name="connsiteX580-17019" fmla="*/ 1963408 w 6006665"/>
                        <a:gd name="connsiteY580-17020" fmla="*/ 736278 h 3006470"/>
                        <a:gd name="connsiteX581-17021" fmla="*/ 1963408 w 6006665"/>
                        <a:gd name="connsiteY581-17022" fmla="*/ 595386 h 3006470"/>
                        <a:gd name="connsiteX582-17023" fmla="*/ 2027037 w 6006665"/>
                        <a:gd name="connsiteY582-17024" fmla="*/ 574934 h 3006470"/>
                        <a:gd name="connsiteX583-17025" fmla="*/ 2037269 w 6006665"/>
                        <a:gd name="connsiteY583-17026" fmla="*/ 575472 h 3006470"/>
                        <a:gd name="connsiteX584-17027" fmla="*/ 2038944 w 6006665"/>
                        <a:gd name="connsiteY584-17028" fmla="*/ 574934 h 3006470"/>
                        <a:gd name="connsiteX585-17029" fmla="*/ 2115414 w 6006665"/>
                        <a:gd name="connsiteY585-17030" fmla="*/ 578958 h 3006470"/>
                        <a:gd name="connsiteX586-17031" fmla="*/ 2192927 w 6006665"/>
                        <a:gd name="connsiteY586-17032" fmla="*/ 559026 h 3006470"/>
                        <a:gd name="connsiteX587-17033" fmla="*/ 2167930 w 6006665"/>
                        <a:gd name="connsiteY587-17034" fmla="*/ 493125 h 3006470"/>
                        <a:gd name="connsiteX588-17035" fmla="*/ 2204289 w 6006665"/>
                        <a:gd name="connsiteY588-17036" fmla="*/ 402226 h 3006470"/>
                        <a:gd name="connsiteX589-17037" fmla="*/ 2247466 w 6006665"/>
                        <a:gd name="connsiteY589-17038" fmla="*/ 397681 h 3006470"/>
                        <a:gd name="connsiteX590-17039" fmla="*/ 2317913 w 6006665"/>
                        <a:gd name="connsiteY590-17040" fmla="*/ 322690 h 3006470"/>
                        <a:gd name="connsiteX591-17041" fmla="*/ 2420183 w 6006665"/>
                        <a:gd name="connsiteY591-17042" fmla="*/ 304510 h 3006470"/>
                        <a:gd name="connsiteX592-17043" fmla="*/ 2429263 w 6006665"/>
                        <a:gd name="connsiteY592-17044" fmla="*/ 263606 h 3006470"/>
                        <a:gd name="connsiteX593-17045" fmla="*/ 2526979 w 6006665"/>
                        <a:gd name="connsiteY593-17046" fmla="*/ 252244 h 3006470"/>
                        <a:gd name="connsiteX594-17047" fmla="*/ 2528058 w 6006665"/>
                        <a:gd name="connsiteY594-17048" fmla="*/ 253503 h 3006470"/>
                        <a:gd name="connsiteX595-17049" fmla="*/ 2538886 w 6006665"/>
                        <a:gd name="connsiteY595-17050" fmla="*/ 252244 h 3006470"/>
                        <a:gd name="connsiteX596-17051" fmla="*/ 2560820 w 6006665"/>
                        <a:gd name="connsiteY596-17052" fmla="*/ 277833 h 3006470"/>
                        <a:gd name="connsiteX597-17053" fmla="*/ 2640602 w 6006665"/>
                        <a:gd name="connsiteY597-17054" fmla="*/ 202249 h 3006470"/>
                        <a:gd name="connsiteX598-17055" fmla="*/ 2652509 w 6006665"/>
                        <a:gd name="connsiteY598-17056" fmla="*/ 202249 h 3006470"/>
                        <a:gd name="connsiteX599-17057" fmla="*/ 2704231 w 6006665"/>
                        <a:gd name="connsiteY599-17058" fmla="*/ 202249 h 3006470"/>
                        <a:gd name="connsiteX600-17059" fmla="*/ 2715593 w 6006665"/>
                        <a:gd name="connsiteY600-17060" fmla="*/ 134075 h 3006470"/>
                        <a:gd name="connsiteX601-17061" fmla="*/ 2751953 w 6006665"/>
                        <a:gd name="connsiteY601-17062" fmla="*/ 68174 h 3006470"/>
                        <a:gd name="connsiteX602-17063" fmla="*/ 2838307 w 6006665"/>
                        <a:gd name="connsiteY602-17064" fmla="*/ 0 h 3006470"/>
                        <a:gd name="connsiteX0-17065" fmla="*/ 1791129 w 6006665"/>
                        <a:gd name="connsiteY0-17066" fmla="*/ 817622 h 3006470"/>
                        <a:gd name="connsiteX1-17067" fmla="*/ 1782156 w 6006665"/>
                        <a:gd name="connsiteY1-17068" fmla="*/ 881716 h 3006470"/>
                        <a:gd name="connsiteX2-17069" fmla="*/ 1809554 w 6006665"/>
                        <a:gd name="connsiteY2-17070" fmla="*/ 895415 h 3006470"/>
                        <a:gd name="connsiteX3-17071" fmla="*/ 1791129 w 6006665"/>
                        <a:gd name="connsiteY3-17072" fmla="*/ 817622 h 3006470"/>
                        <a:gd name="connsiteX4-17073" fmla="*/ 2838307 w 6006665"/>
                        <a:gd name="connsiteY4-17074" fmla="*/ 0 h 3006470"/>
                        <a:gd name="connsiteX5-17075" fmla="*/ 2844246 w 6006665"/>
                        <a:gd name="connsiteY5-17076" fmla="*/ 4711 h 3006470"/>
                        <a:gd name="connsiteX6-17077" fmla="*/ 2850213 w 6006665"/>
                        <a:gd name="connsiteY6-17078" fmla="*/ 0 h 3006470"/>
                        <a:gd name="connsiteX7-17079" fmla="*/ 2916115 w 6006665"/>
                        <a:gd name="connsiteY7-17080" fmla="*/ 52267 h 3006470"/>
                        <a:gd name="connsiteX8-17081" fmla="*/ 2861576 w 6006665"/>
                        <a:gd name="connsiteY8-17082" fmla="*/ 90899 h 3006470"/>
                        <a:gd name="connsiteX9-17083" fmla="*/ 2947929 w 6006665"/>
                        <a:gd name="connsiteY9-17084" fmla="*/ 118168 h 3006470"/>
                        <a:gd name="connsiteX10-17085" fmla="*/ 2957621 w 6006665"/>
                        <a:gd name="connsiteY10-17086" fmla="*/ 186006 h 3006470"/>
                        <a:gd name="connsiteX11-17087" fmla="*/ 2979199 w 6006665"/>
                        <a:gd name="connsiteY11-17088" fmla="*/ 161345 h 3006470"/>
                        <a:gd name="connsiteX12-17089" fmla="*/ 2991106 w 6006665"/>
                        <a:gd name="connsiteY12-17090" fmla="*/ 161345 h 3006470"/>
                        <a:gd name="connsiteX13-17091" fmla="*/ 3086005 w 6006665"/>
                        <a:gd name="connsiteY13-17092" fmla="*/ 161345 h 3006470"/>
                        <a:gd name="connsiteX14-17093" fmla="*/ 3097912 w 6006665"/>
                        <a:gd name="connsiteY14-17094" fmla="*/ 161345 h 3006470"/>
                        <a:gd name="connsiteX15-17095" fmla="*/ 3179721 w 6006665"/>
                        <a:gd name="connsiteY15-17096" fmla="*/ 236336 h 3006470"/>
                        <a:gd name="connsiteX16-17097" fmla="*/ 3211535 w 6006665"/>
                        <a:gd name="connsiteY16-17098" fmla="*/ 295420 h 3006470"/>
                        <a:gd name="connsiteX17-17099" fmla="*/ 3200173 w 6006665"/>
                        <a:gd name="connsiteY17-17100" fmla="*/ 370412 h 3006470"/>
                        <a:gd name="connsiteX18-17101" fmla="*/ 3161541 w 6006665"/>
                        <a:gd name="connsiteY18-17102" fmla="*/ 413589 h 3006470"/>
                        <a:gd name="connsiteX19-17103" fmla="*/ 3066097 w 6006665"/>
                        <a:gd name="connsiteY19-17104" fmla="*/ 488580 h 3006470"/>
                        <a:gd name="connsiteX20-17105" fmla="*/ 3034283 w 6006665"/>
                        <a:gd name="connsiteY20-17106" fmla="*/ 531757 h 3006470"/>
                        <a:gd name="connsiteX21-17107" fmla="*/ 3082005 w 6006665"/>
                        <a:gd name="connsiteY21-17108" fmla="*/ 547664 h 3006470"/>
                        <a:gd name="connsiteX22-17109" fmla="*/ 3129459 w 6006665"/>
                        <a:gd name="connsiteY22-17110" fmla="*/ 575345 h 3006470"/>
                        <a:gd name="connsiteX23-17111" fmla="*/ 3156451 w 6006665"/>
                        <a:gd name="connsiteY23-17112" fmla="*/ 552209 h 3006470"/>
                        <a:gd name="connsiteX24-17113" fmla="*/ 3158460 w 6006665"/>
                        <a:gd name="connsiteY24-17114" fmla="*/ 560693 h 3006470"/>
                        <a:gd name="connsiteX25-17115" fmla="*/ 3168359 w 6006665"/>
                        <a:gd name="connsiteY25-17116" fmla="*/ 552209 h 3006470"/>
                        <a:gd name="connsiteX26-17117" fmla="*/ 3184984 w 6006665"/>
                        <a:gd name="connsiteY26-17118" fmla="*/ 622402 h 3006470"/>
                        <a:gd name="connsiteX27-17119" fmla="*/ 3192811 w 6006665"/>
                        <a:gd name="connsiteY27-17120" fmla="*/ 606748 h 3006470"/>
                        <a:gd name="connsiteX28-17121" fmla="*/ 3251895 w 6006665"/>
                        <a:gd name="connsiteY28-17122" fmla="*/ 586296 h 3006470"/>
                        <a:gd name="connsiteX29-17123" fmla="*/ 3259833 w 6006665"/>
                        <a:gd name="connsiteY29-17124" fmla="*/ 587670 h 3006470"/>
                        <a:gd name="connsiteX30-17125" fmla="*/ 3263802 w 6006665"/>
                        <a:gd name="connsiteY30-17126" fmla="*/ 586296 h 3006470"/>
                        <a:gd name="connsiteX31-17127" fmla="*/ 3381970 w 6006665"/>
                        <a:gd name="connsiteY31-17128" fmla="*/ 606748 h 3006470"/>
                        <a:gd name="connsiteX32-17129" fmla="*/ 3388787 w 6006665"/>
                        <a:gd name="connsiteY32-17130" fmla="*/ 665832 h 3006470"/>
                        <a:gd name="connsiteX33-17131" fmla="*/ 3531529 w 6006665"/>
                        <a:gd name="connsiteY33-17132" fmla="*/ 686823 h 3006470"/>
                        <a:gd name="connsiteX34-17133" fmla="*/ 3538225 w 6006665"/>
                        <a:gd name="connsiteY34-17134" fmla="*/ 590841 h 3006470"/>
                        <a:gd name="connsiteX35-17135" fmla="*/ 3549910 w 6006665"/>
                        <a:gd name="connsiteY35-17136" fmla="*/ 594028 h 3006470"/>
                        <a:gd name="connsiteX36-17137" fmla="*/ 3550132 w 6006665"/>
                        <a:gd name="connsiteY36-17138" fmla="*/ 590841 h 3006470"/>
                        <a:gd name="connsiteX37-17139" fmla="*/ 3625123 w 6006665"/>
                        <a:gd name="connsiteY37-17140" fmla="*/ 611293 h 3006470"/>
                        <a:gd name="connsiteX38-17141" fmla="*/ 3672301 w 6006665"/>
                        <a:gd name="connsiteY38-17142" fmla="*/ 611293 h 3006470"/>
                        <a:gd name="connsiteX39-17143" fmla="*/ 3684207 w 6006665"/>
                        <a:gd name="connsiteY39-17144" fmla="*/ 611293 h 3006470"/>
                        <a:gd name="connsiteX40-17145" fmla="*/ 3743291 w 6006665"/>
                        <a:gd name="connsiteY40-17146" fmla="*/ 677194 h 3006470"/>
                        <a:gd name="connsiteX41-17147" fmla="*/ 3759199 w 6006665"/>
                        <a:gd name="connsiteY41-17148" fmla="*/ 756731 h 3006470"/>
                        <a:gd name="connsiteX42-17149" fmla="*/ 3738747 w 6006665"/>
                        <a:gd name="connsiteY42-17150" fmla="*/ 806725 h 3006470"/>
                        <a:gd name="connsiteX43-17151" fmla="*/ 3786469 w 6006665"/>
                        <a:gd name="connsiteY43-17152" fmla="*/ 897623 h 3006470"/>
                        <a:gd name="connsiteX44-17153" fmla="*/ 3835603 w 6006665"/>
                        <a:gd name="connsiteY44-17154" fmla="*/ 933529 h 3006470"/>
                        <a:gd name="connsiteX45-17155" fmla="*/ 3865460 w 6006665"/>
                        <a:gd name="connsiteY45-17156" fmla="*/ 822632 h 3006470"/>
                        <a:gd name="connsiteX46-17157" fmla="*/ 3875077 w 6006665"/>
                        <a:gd name="connsiteY46-17158" fmla="*/ 831139 h 3006470"/>
                        <a:gd name="connsiteX47-17159" fmla="*/ 3877367 w 6006665"/>
                        <a:gd name="connsiteY47-17160" fmla="*/ 822632 h 3006470"/>
                        <a:gd name="connsiteX48-17161" fmla="*/ 3932151 w 6006665"/>
                        <a:gd name="connsiteY48-17162" fmla="*/ 871095 h 3006470"/>
                        <a:gd name="connsiteX49-17163" fmla="*/ 3988173 w 6006665"/>
                        <a:gd name="connsiteY49-17164" fmla="*/ 843084 h 3006470"/>
                        <a:gd name="connsiteX50-17165" fmla="*/ 3993852 w 6006665"/>
                        <a:gd name="connsiteY50-17166" fmla="*/ 846199 h 3006470"/>
                        <a:gd name="connsiteX51-17167" fmla="*/ 4000080 w 6006665"/>
                        <a:gd name="connsiteY51-17168" fmla="*/ 843084 h 3006470"/>
                        <a:gd name="connsiteX52-17169" fmla="*/ 4062426 w 6006665"/>
                        <a:gd name="connsiteY52-17170" fmla="*/ 877274 h 3006470"/>
                        <a:gd name="connsiteX53-17171" fmla="*/ 4085889 w 6006665"/>
                        <a:gd name="connsiteY53-17172" fmla="*/ 849902 h 3006470"/>
                        <a:gd name="connsiteX54-17173" fmla="*/ 4095563 w 6006665"/>
                        <a:gd name="connsiteY54-17174" fmla="*/ 852506 h 3006470"/>
                        <a:gd name="connsiteX55-17175" fmla="*/ 4097796 w 6006665"/>
                        <a:gd name="connsiteY55-17176" fmla="*/ 849902 h 3006470"/>
                        <a:gd name="connsiteX56-17177" fmla="*/ 4144150 w 6006665"/>
                        <a:gd name="connsiteY56-17178" fmla="*/ 862382 h 3006470"/>
                        <a:gd name="connsiteX57-17179" fmla="*/ 4117703 w 6006665"/>
                        <a:gd name="connsiteY57-17180" fmla="*/ 752186 h 3006470"/>
                        <a:gd name="connsiteX58-17181" fmla="*/ 4165425 w 6006665"/>
                        <a:gd name="connsiteY58-17182" fmla="*/ 697647 h 3006470"/>
                        <a:gd name="connsiteX59-17183" fmla="*/ 4175231 w 6006665"/>
                        <a:gd name="connsiteY59-17184" fmla="*/ 700048 h 3006470"/>
                        <a:gd name="connsiteX60-17185" fmla="*/ 4177332 w 6006665"/>
                        <a:gd name="connsiteY60-17186" fmla="*/ 697647 h 3006470"/>
                        <a:gd name="connsiteX61-17187" fmla="*/ 4511384 w 6006665"/>
                        <a:gd name="connsiteY61-17188" fmla="*/ 779455 h 3006470"/>
                        <a:gd name="connsiteX62-17189" fmla="*/ 4543199 w 6006665"/>
                        <a:gd name="connsiteY62-17190" fmla="*/ 849902 h 3006470"/>
                        <a:gd name="connsiteX63-17191" fmla="*/ 4639242 w 6006665"/>
                        <a:gd name="connsiteY63-17192" fmla="*/ 932544 h 3006470"/>
                        <a:gd name="connsiteX64-17193" fmla="*/ 4774445 w 6006665"/>
                        <a:gd name="connsiteY64-17194" fmla="*/ 913531 h 3006470"/>
                        <a:gd name="connsiteX65-17195" fmla="*/ 4778496 w 6006665"/>
                        <a:gd name="connsiteY65-17196" fmla="*/ 914635 h 3006470"/>
                        <a:gd name="connsiteX66-17197" fmla="*/ 4786352 w 6006665"/>
                        <a:gd name="connsiteY66-17198" fmla="*/ 913531 h 3006470"/>
                        <a:gd name="connsiteX67-17199" fmla="*/ 4861343 w 6006665"/>
                        <a:gd name="connsiteY67-17200" fmla="*/ 933983 h 3006470"/>
                        <a:gd name="connsiteX68-17201" fmla="*/ 4893158 w 6006665"/>
                        <a:gd name="connsiteY68-17202" fmla="*/ 977160 h 3006470"/>
                        <a:gd name="connsiteX69-17203" fmla="*/ 4888613 w 6006665"/>
                        <a:gd name="connsiteY69-17204" fmla="*/ 1058968 h 3006470"/>
                        <a:gd name="connsiteX70-17205" fmla="*/ 4927677 w 6006665"/>
                        <a:gd name="connsiteY70-17206" fmla="*/ 1083640 h 3006470"/>
                        <a:gd name="connsiteX71-17207" fmla="*/ 4967605 w 6006665"/>
                        <a:gd name="connsiteY71-17208" fmla="*/ 1070331 h 3006470"/>
                        <a:gd name="connsiteX72-17209" fmla="*/ 5038051 w 6006665"/>
                        <a:gd name="connsiteY72-17210" fmla="*/ 1063513 h 3006470"/>
                        <a:gd name="connsiteX73-17211" fmla="*/ 5040730 w 6006665"/>
                        <a:gd name="connsiteY73-17212" fmla="*/ 1064406 h 3006470"/>
                        <a:gd name="connsiteX74-17213" fmla="*/ 5049958 w 6006665"/>
                        <a:gd name="connsiteY74-17214" fmla="*/ 1063513 h 3006470"/>
                        <a:gd name="connsiteX75-17215" fmla="*/ 5114249 w 6006665"/>
                        <a:gd name="connsiteY75-17216" fmla="*/ 1084944 h 3006470"/>
                        <a:gd name="connsiteX76-17217" fmla="*/ 5176671 w 6006665"/>
                        <a:gd name="connsiteY76-17218" fmla="*/ 1074876 h 3006470"/>
                        <a:gd name="connsiteX77-17219" fmla="*/ 5177801 w 6006665"/>
                        <a:gd name="connsiteY77-17220" fmla="*/ 1076614 h 3006470"/>
                        <a:gd name="connsiteX78-17221" fmla="*/ 5188578 w 6006665"/>
                        <a:gd name="connsiteY78-17222" fmla="*/ 1074876 h 3006470"/>
                        <a:gd name="connsiteX79-17223" fmla="*/ 5243719 w 6006665"/>
                        <a:gd name="connsiteY79-17224" fmla="*/ 1159707 h 3006470"/>
                        <a:gd name="connsiteX80-17225" fmla="*/ 5283477 w 6006665"/>
                        <a:gd name="connsiteY80-17226" fmla="*/ 1129415 h 3006470"/>
                        <a:gd name="connsiteX81-17227" fmla="*/ 5258480 w 6006665"/>
                        <a:gd name="connsiteY81-17228" fmla="*/ 1063513 h 3006470"/>
                        <a:gd name="connsiteX82-17229" fmla="*/ 5267570 w 6006665"/>
                        <a:gd name="connsiteY82-17230" fmla="*/ 1015792 h 3006470"/>
                        <a:gd name="connsiteX83-17231" fmla="*/ 5278896 w 6006665"/>
                        <a:gd name="connsiteY83-17232" fmla="*/ 1018841 h 3006470"/>
                        <a:gd name="connsiteX84-17233" fmla="*/ 5279477 w 6006665"/>
                        <a:gd name="connsiteY84-17234" fmla="*/ 1015792 h 3006470"/>
                        <a:gd name="connsiteX85-17235" fmla="*/ 5395510 w 6006665"/>
                        <a:gd name="connsiteY85-17236" fmla="*/ 1047031 h 3006470"/>
                        <a:gd name="connsiteX86-17237" fmla="*/ 5463001 w 6006665"/>
                        <a:gd name="connsiteY86-17238" fmla="*/ 1043061 h 3006470"/>
                        <a:gd name="connsiteX87-17239" fmla="*/ 5464386 w 6006665"/>
                        <a:gd name="connsiteY87-17240" fmla="*/ 1043680 h 3006470"/>
                        <a:gd name="connsiteX88-17241" fmla="*/ 5474909 w 6006665"/>
                        <a:gd name="connsiteY88-17242" fmla="*/ 1043061 h 3006470"/>
                        <a:gd name="connsiteX89-17243" fmla="*/ 5581715 w 6006665"/>
                        <a:gd name="connsiteY89-17244" fmla="*/ 1090783 h 3006470"/>
                        <a:gd name="connsiteX90-17245" fmla="*/ 5633981 w 6006665"/>
                        <a:gd name="connsiteY90-17246" fmla="*/ 1133960 h 3006470"/>
                        <a:gd name="connsiteX91-17247" fmla="*/ 5720335 w 6006665"/>
                        <a:gd name="connsiteY91-17248" fmla="*/ 1213496 h 3006470"/>
                        <a:gd name="connsiteX92-17249" fmla="*/ 5822595 w 6006665"/>
                        <a:gd name="connsiteY92-17250" fmla="*/ 1311212 h 3006470"/>
                        <a:gd name="connsiteX93-17251" fmla="*/ 5818051 w 6006665"/>
                        <a:gd name="connsiteY93-17252" fmla="*/ 1365751 h 3006470"/>
                        <a:gd name="connsiteX94-17253" fmla="*/ 5825679 w 6006665"/>
                        <a:gd name="connsiteY94-17254" fmla="*/ 1373379 h 3006470"/>
                        <a:gd name="connsiteX95-17255" fmla="*/ 5822051 w 6006665"/>
                        <a:gd name="connsiteY95-17256" fmla="*/ 1322574 h 3006470"/>
                        <a:gd name="connsiteX96-17257" fmla="*/ 5834092 w 6006665"/>
                        <a:gd name="connsiteY96-17258" fmla="*/ 1324447 h 3006470"/>
                        <a:gd name="connsiteX97-17259" fmla="*/ 5833958 w 6006665"/>
                        <a:gd name="connsiteY97-17260" fmla="*/ 1322574 h 3006470"/>
                        <a:gd name="connsiteX98-17261" fmla="*/ 5936219 w 6006665"/>
                        <a:gd name="connsiteY98-17262" fmla="*/ 1338481 h 3006470"/>
                        <a:gd name="connsiteX99-17263" fmla="*/ 6006665 w 6006665"/>
                        <a:gd name="connsiteY99-17264" fmla="*/ 1418018 h 3006470"/>
                        <a:gd name="connsiteX100-17265" fmla="*/ 5968033 w 6006665"/>
                        <a:gd name="connsiteY100-17266" fmla="*/ 1456650 h 3006470"/>
                        <a:gd name="connsiteX101-17267" fmla="*/ 5908949 w 6006665"/>
                        <a:gd name="connsiteY101-17268" fmla="*/ 1468012 h 3006470"/>
                        <a:gd name="connsiteX102-17269" fmla="*/ 5908949 w 6006665"/>
                        <a:gd name="connsiteY102-17270" fmla="*/ 1554366 h 3006470"/>
                        <a:gd name="connsiteX103-17271" fmla="*/ 5893042 w 6006665"/>
                        <a:gd name="connsiteY103-17272" fmla="*/ 1570273 h 3006470"/>
                        <a:gd name="connsiteX104-17273" fmla="*/ 5881135 w 6006665"/>
                        <a:gd name="connsiteY104-17274" fmla="*/ 1570273 h 3006470"/>
                        <a:gd name="connsiteX105-17275" fmla="*/ 5861227 w 6006665"/>
                        <a:gd name="connsiteY105-17276" fmla="*/ 1570273 h 3006470"/>
                        <a:gd name="connsiteX106-17277" fmla="*/ 5849321 w 6006665"/>
                        <a:gd name="connsiteY106-17278" fmla="*/ 1570273 h 3006470"/>
                        <a:gd name="connsiteX107-17279" fmla="*/ 5817506 w 6006665"/>
                        <a:gd name="connsiteY107-17280" fmla="*/ 1536186 h 3006470"/>
                        <a:gd name="connsiteX108-17281" fmla="*/ 5767511 w 6006665"/>
                        <a:gd name="connsiteY108-17282" fmla="*/ 1511189 h 3006470"/>
                        <a:gd name="connsiteX109-17283" fmla="*/ 5762967 w 6006665"/>
                        <a:gd name="connsiteY109-17284" fmla="*/ 1477102 h 3006470"/>
                        <a:gd name="connsiteX110-17285" fmla="*/ 5729132 w 6006665"/>
                        <a:gd name="connsiteY110-17286" fmla="*/ 1463170 h 3006470"/>
                        <a:gd name="connsiteX111-17287" fmla="*/ 5695337 w 6006665"/>
                        <a:gd name="connsiteY111-17288" fmla="*/ 1472557 h 3006470"/>
                        <a:gd name="connsiteX112-17289" fmla="*/ 5693366 w 6006665"/>
                        <a:gd name="connsiteY112-17290" fmla="*/ 1469797 h 3006470"/>
                        <a:gd name="connsiteX113-17291" fmla="*/ 5683431 w 6006665"/>
                        <a:gd name="connsiteY113-17292" fmla="*/ 1472557 h 3006470"/>
                        <a:gd name="connsiteX114-17293" fmla="*/ 5660706 w 6006665"/>
                        <a:gd name="connsiteY114-17294" fmla="*/ 1440742 h 3006470"/>
                        <a:gd name="connsiteX115-17295" fmla="*/ 5669644 w 6006665"/>
                        <a:gd name="connsiteY115-17296" fmla="*/ 1415717 h 3006470"/>
                        <a:gd name="connsiteX116-17297" fmla="*/ 5640799 w 6006665"/>
                        <a:gd name="connsiteY116-17298" fmla="*/ 1429380 h 3006470"/>
                        <a:gd name="connsiteX117-17299" fmla="*/ 5656705 w 6006665"/>
                        <a:gd name="connsiteY117-17300" fmla="*/ 1472557 h 3006470"/>
                        <a:gd name="connsiteX118-17301" fmla="*/ 5633981 w 6006665"/>
                        <a:gd name="connsiteY118-17302" fmla="*/ 1511189 h 3006470"/>
                        <a:gd name="connsiteX119-17303" fmla="*/ 5586259 w 6006665"/>
                        <a:gd name="connsiteY119-17304" fmla="*/ 1547548 h 3006470"/>
                        <a:gd name="connsiteX120-17305" fmla="*/ 5575676 w 6006665"/>
                        <a:gd name="connsiteY120-17306" fmla="*/ 1546540 h 3006470"/>
                        <a:gd name="connsiteX121-17307" fmla="*/ 5574353 w 6006665"/>
                        <a:gd name="connsiteY121-17308" fmla="*/ 1547548 h 3006470"/>
                        <a:gd name="connsiteX122-17309" fmla="*/ 5539436 w 6006665"/>
                        <a:gd name="connsiteY122-17310" fmla="*/ 1544223 h 3006470"/>
                        <a:gd name="connsiteX123-17311" fmla="*/ 5570352 w 6006665"/>
                        <a:gd name="connsiteY123-17312" fmla="*/ 1586180 h 3006470"/>
                        <a:gd name="connsiteX124-17313" fmla="*/ 5593077 w 6006665"/>
                        <a:gd name="connsiteY124-17314" fmla="*/ 1649809 h 3006470"/>
                        <a:gd name="connsiteX125-17315" fmla="*/ 5608984 w 6006665"/>
                        <a:gd name="connsiteY125-17316" fmla="*/ 1677079 h 3006470"/>
                        <a:gd name="connsiteX126-17317" fmla="*/ 5613529 w 6006665"/>
                        <a:gd name="connsiteY126-17318" fmla="*/ 1708893 h 3006470"/>
                        <a:gd name="connsiteX127-17319" fmla="*/ 5608984 w 6006665"/>
                        <a:gd name="connsiteY127-17320" fmla="*/ 1731618 h 3006470"/>
                        <a:gd name="connsiteX128-17321" fmla="*/ 5597799 w 6006665"/>
                        <a:gd name="connsiteY128-17322" fmla="*/ 1728009 h 3006470"/>
                        <a:gd name="connsiteX129-17323" fmla="*/ 5597077 w 6006665"/>
                        <a:gd name="connsiteY129-17324" fmla="*/ 1731618 h 3006470"/>
                        <a:gd name="connsiteX130-17325" fmla="*/ 5534271 w 6006665"/>
                        <a:gd name="connsiteY130-17326" fmla="*/ 1711358 h 3006470"/>
                        <a:gd name="connsiteX131-17327" fmla="*/ 5436277 w 6006665"/>
                        <a:gd name="connsiteY131-17328" fmla="*/ 1767977 h 3006470"/>
                        <a:gd name="connsiteX132-17329" fmla="*/ 5397645 w 6006665"/>
                        <a:gd name="connsiteY132-17330" fmla="*/ 1779340 h 3006470"/>
                        <a:gd name="connsiteX133-17331" fmla="*/ 5345378 w 6006665"/>
                        <a:gd name="connsiteY133-17332" fmla="*/ 1833879 h 3006470"/>
                        <a:gd name="connsiteX134-17333" fmla="*/ 5290839 w 6006665"/>
                        <a:gd name="connsiteY134-17334" fmla="*/ 1881600 h 3006470"/>
                        <a:gd name="connsiteX135-17335" fmla="*/ 5274932 w 6006665"/>
                        <a:gd name="connsiteY135-17336" fmla="*/ 1913415 h 3006470"/>
                        <a:gd name="connsiteX136-17337" fmla="*/ 5267238 w 6006665"/>
                        <a:gd name="connsiteY136-17338" fmla="*/ 1904988 h 3006470"/>
                        <a:gd name="connsiteX137-17339" fmla="*/ 5263025 w 6006665"/>
                        <a:gd name="connsiteY137-17340" fmla="*/ 1913415 h 3006470"/>
                        <a:gd name="connsiteX138-17341" fmla="*/ 5219538 w 6006665"/>
                        <a:gd name="connsiteY138-17342" fmla="*/ 1865787 h 3006470"/>
                        <a:gd name="connsiteX139-17343" fmla="*/ 5129494 w 6006665"/>
                        <a:gd name="connsiteY139-17344" fmla="*/ 1920232 h 3006470"/>
                        <a:gd name="connsiteX140-17345" fmla="*/ 5126389 w 6006665"/>
                        <a:gd name="connsiteY140-17346" fmla="*/ 1914910 h 3006470"/>
                        <a:gd name="connsiteX141-17347" fmla="*/ 5117587 w 6006665"/>
                        <a:gd name="connsiteY141-17348" fmla="*/ 1920232 h 3006470"/>
                        <a:gd name="connsiteX142-17349" fmla="*/ 5105544 w 6006665"/>
                        <a:gd name="connsiteY142-17350" fmla="*/ 1899586 h 3006470"/>
                        <a:gd name="connsiteX143-17351" fmla="*/ 5074955 w 6006665"/>
                        <a:gd name="connsiteY143-17352" fmla="*/ 1924777 h 3006470"/>
                        <a:gd name="connsiteX144-17353" fmla="*/ 5065718 w 6006665"/>
                        <a:gd name="connsiteY144-17354" fmla="*/ 1922578 h 3006470"/>
                        <a:gd name="connsiteX145-17355" fmla="*/ 5063048 w 6006665"/>
                        <a:gd name="connsiteY145-17356" fmla="*/ 1924777 h 3006470"/>
                        <a:gd name="connsiteX146-17357" fmla="*/ 5026594 w 6006665"/>
                        <a:gd name="connsiteY146-17358" fmla="*/ 1916098 h 3006470"/>
                        <a:gd name="connsiteX147-17359" fmla="*/ 5015871 w 6006665"/>
                        <a:gd name="connsiteY147-17360" fmla="*/ 1961137 h 3006470"/>
                        <a:gd name="connsiteX148-17361" fmla="*/ 4974967 w 6006665"/>
                        <a:gd name="connsiteY148-17362" fmla="*/ 2027038 h 3006470"/>
                        <a:gd name="connsiteX149-17363" fmla="*/ 4974967 w 6006665"/>
                        <a:gd name="connsiteY149-17364" fmla="*/ 2058853 h 3006470"/>
                        <a:gd name="connsiteX150-17365" fmla="*/ 5015871 w 6006665"/>
                        <a:gd name="connsiteY150-17366" fmla="*/ 2074760 h 3006470"/>
                        <a:gd name="connsiteX151-17367" fmla="*/ 5011326 w 6006665"/>
                        <a:gd name="connsiteY151-17368" fmla="*/ 2172476 h 3006470"/>
                        <a:gd name="connsiteX152-17369" fmla="*/ 4999419 w 6006665"/>
                        <a:gd name="connsiteY152-17370" fmla="*/ 2172476 h 3006470"/>
                        <a:gd name="connsiteX153-17371" fmla="*/ 4974967 w 6006665"/>
                        <a:gd name="connsiteY153-17372" fmla="*/ 2172476 h 3006470"/>
                        <a:gd name="connsiteX154-17373" fmla="*/ 4963605 w 6006665"/>
                        <a:gd name="connsiteY154-17374" fmla="*/ 2224742 h 3006470"/>
                        <a:gd name="connsiteX155-17375" fmla="*/ 4974967 w 6006665"/>
                        <a:gd name="connsiteY155-17376" fmla="*/ 2252012 h 3006470"/>
                        <a:gd name="connsiteX156-17377" fmla="*/ 4909065 w 6006665"/>
                        <a:gd name="connsiteY156-17378" fmla="*/ 2286099 h 3006470"/>
                        <a:gd name="connsiteX157-17379" fmla="*/ 4897703 w 6006665"/>
                        <a:gd name="connsiteY157-17380" fmla="*/ 2354273 h 3006470"/>
                        <a:gd name="connsiteX158-17381" fmla="*/ 4845437 w 6006665"/>
                        <a:gd name="connsiteY158-17382" fmla="*/ 2370180 h 3006470"/>
                        <a:gd name="connsiteX159-17383" fmla="*/ 4834074 w 6006665"/>
                        <a:gd name="connsiteY159-17384" fmla="*/ 2429264 h 3006470"/>
                        <a:gd name="connsiteX160-17385" fmla="*/ 4779535 w 6006665"/>
                        <a:gd name="connsiteY160-17386" fmla="*/ 2488348 h 3006470"/>
                        <a:gd name="connsiteX161-17387" fmla="*/ 4777225 w 6006665"/>
                        <a:gd name="connsiteY161-17388" fmla="*/ 2477952 h 3006470"/>
                        <a:gd name="connsiteX162-17389" fmla="*/ 4767628 w 6006665"/>
                        <a:gd name="connsiteY162-17390" fmla="*/ 2488348 h 3006470"/>
                        <a:gd name="connsiteX163-17391" fmla="*/ 4758538 w 6006665"/>
                        <a:gd name="connsiteY163-17392" fmla="*/ 2447444 h 3006470"/>
                        <a:gd name="connsiteX164-17393" fmla="*/ 4742631 w 6006665"/>
                        <a:gd name="connsiteY164-17394" fmla="*/ 2361090 h 3006470"/>
                        <a:gd name="connsiteX165-17395" fmla="*/ 4715361 w 6006665"/>
                        <a:gd name="connsiteY165-17396" fmla="*/ 2220198 h 3006470"/>
                        <a:gd name="connsiteX166-17397" fmla="*/ 4735813 w 6006665"/>
                        <a:gd name="connsiteY166-17398" fmla="*/ 2129299 h 3006470"/>
                        <a:gd name="connsiteX167-17399" fmla="*/ 4767628 w 6006665"/>
                        <a:gd name="connsiteY167-17400" fmla="*/ 2086122 h 3006470"/>
                        <a:gd name="connsiteX168-17401" fmla="*/ 4767628 w 6006665"/>
                        <a:gd name="connsiteY168-17402" fmla="*/ 2058853 h 3006470"/>
                        <a:gd name="connsiteX169-17403" fmla="*/ 4826712 w 6006665"/>
                        <a:gd name="connsiteY169-17404" fmla="*/ 2042945 h 3006470"/>
                        <a:gd name="connsiteX170-17405" fmla="*/ 4892613 w 6006665"/>
                        <a:gd name="connsiteY170-17406" fmla="*/ 1952047 h 3006470"/>
                        <a:gd name="connsiteX171-17407" fmla="*/ 4956243 w 6006665"/>
                        <a:gd name="connsiteY171-17408" fmla="*/ 1877056 h 3006470"/>
                        <a:gd name="connsiteX172-17409" fmla="*/ 5022143 w 6006665"/>
                        <a:gd name="connsiteY172-17410" fmla="*/ 1817971 h 3006470"/>
                        <a:gd name="connsiteX173-17411" fmla="*/ 5046694 w 6006665"/>
                        <a:gd name="connsiteY173-17412" fmla="*/ 1710844 h 3006470"/>
                        <a:gd name="connsiteX174-17413" fmla="*/ 5015871 w 6006665"/>
                        <a:gd name="connsiteY174-17414" fmla="*/ 1715711 h 3006470"/>
                        <a:gd name="connsiteX175-17415" fmla="*/ 4995419 w 6006665"/>
                        <a:gd name="connsiteY175-17416" fmla="*/ 1779340 h 3006470"/>
                        <a:gd name="connsiteX176-17417" fmla="*/ 4904521 w 6006665"/>
                        <a:gd name="connsiteY176-17418" fmla="*/ 1865693 h 3006470"/>
                        <a:gd name="connsiteX177-17419" fmla="*/ 4901708 w 6006665"/>
                        <a:gd name="connsiteY177-17420" fmla="*/ 1857053 h 3006470"/>
                        <a:gd name="connsiteX178-17421" fmla="*/ 4892613 w 6006665"/>
                        <a:gd name="connsiteY178-17422" fmla="*/ 1865693 h 3006470"/>
                        <a:gd name="connsiteX179-17423" fmla="*/ 4861835 w 6006665"/>
                        <a:gd name="connsiteY179-17424" fmla="*/ 1771159 h 3006470"/>
                        <a:gd name="connsiteX180-17425" fmla="*/ 4779535 w 6006665"/>
                        <a:gd name="connsiteY180-17426" fmla="*/ 1795247 h 3006470"/>
                        <a:gd name="connsiteX181-17427" fmla="*/ 4684091 w 6006665"/>
                        <a:gd name="connsiteY181-17428" fmla="*/ 1920232 h 3006470"/>
                        <a:gd name="connsiteX182-17429" fmla="*/ 4715906 w 6006665"/>
                        <a:gd name="connsiteY182-17430" fmla="*/ 1967954 h 3006470"/>
                        <a:gd name="connsiteX183-17431" fmla="*/ 4636369 w 6006665"/>
                        <a:gd name="connsiteY183-17432" fmla="*/ 1983861 h 3006470"/>
                        <a:gd name="connsiteX184-17433" fmla="*/ 4577285 w 6006665"/>
                        <a:gd name="connsiteY184-17434" fmla="*/ 1988406 h 3006470"/>
                        <a:gd name="connsiteX185-17435" fmla="*/ 4577373 w 6006665"/>
                        <a:gd name="connsiteY185-17436" fmla="*/ 1987484 h 3006470"/>
                        <a:gd name="connsiteX186-17437" fmla="*/ 4565379 w 6006665"/>
                        <a:gd name="connsiteY186-17438" fmla="*/ 1988406 h 3006470"/>
                        <a:gd name="connsiteX187-17439" fmla="*/ 4569923 w 6006665"/>
                        <a:gd name="connsiteY187-17440" fmla="*/ 1940685 h 3006470"/>
                        <a:gd name="connsiteX188-17441" fmla="*/ 4520081 w 6006665"/>
                        <a:gd name="connsiteY188-17442" fmla="*/ 1931099 h 3006470"/>
                        <a:gd name="connsiteX189-17443" fmla="*/ 4475025 w 6006665"/>
                        <a:gd name="connsiteY189-17444" fmla="*/ 1961137 h 3006470"/>
                        <a:gd name="connsiteX190-17445" fmla="*/ 4464394 w 6006665"/>
                        <a:gd name="connsiteY190-17446" fmla="*/ 1960286 h 3006470"/>
                        <a:gd name="connsiteX191-17447" fmla="*/ 4463118 w 6006665"/>
                        <a:gd name="connsiteY191-17448" fmla="*/ 1961137 h 3006470"/>
                        <a:gd name="connsiteX192-17449" fmla="*/ 4357637 w 6006665"/>
                        <a:gd name="connsiteY192-17450" fmla="*/ 1952698 h 3006470"/>
                        <a:gd name="connsiteX193-17451" fmla="*/ 4243233 w 6006665"/>
                        <a:gd name="connsiteY193-17452" fmla="*/ 1972499 h 3006470"/>
                        <a:gd name="connsiteX194-17453" fmla="*/ 4125065 w 6006665"/>
                        <a:gd name="connsiteY194-17454" fmla="*/ 2106574 h 3006470"/>
                        <a:gd name="connsiteX195-17455" fmla="*/ 3984173 w 6006665"/>
                        <a:gd name="connsiteY195-17456" fmla="*/ 2263374 h 3006470"/>
                        <a:gd name="connsiteX196-17457" fmla="*/ 4038712 w 6006665"/>
                        <a:gd name="connsiteY196-17458" fmla="*/ 2267919 h 3006470"/>
                        <a:gd name="connsiteX197-17459" fmla="*/ 4059164 w 6006665"/>
                        <a:gd name="connsiteY197-17460" fmla="*/ 2311096 h 3006470"/>
                        <a:gd name="connsiteX198-17461" fmla="*/ 4087782 w 6006665"/>
                        <a:gd name="connsiteY198-17462" fmla="*/ 2319513 h 3006470"/>
                        <a:gd name="connsiteX199-17463" fmla="*/ 4106341 w 6006665"/>
                        <a:gd name="connsiteY199-17464" fmla="*/ 2290644 h 3006470"/>
                        <a:gd name="connsiteX200-17465" fmla="*/ 4117411 w 6006665"/>
                        <a:gd name="connsiteY200-17466" fmla="*/ 2291946 h 3006470"/>
                        <a:gd name="connsiteX201-17467" fmla="*/ 4118248 w 6006665"/>
                        <a:gd name="connsiteY201-17468" fmla="*/ 2290644 h 3006470"/>
                        <a:gd name="connsiteX202-17469" fmla="*/ 4156880 w 6006665"/>
                        <a:gd name="connsiteY202-17470" fmla="*/ 2295189 h 3006470"/>
                        <a:gd name="connsiteX203-17471" fmla="*/ 4211419 w 6006665"/>
                        <a:gd name="connsiteY203-17472" fmla="*/ 2365635 h 3006470"/>
                        <a:gd name="connsiteX204-17473" fmla="*/ 4215964 w 6006665"/>
                        <a:gd name="connsiteY204-17474" fmla="*/ 2413357 h 3006470"/>
                        <a:gd name="connsiteX205-17475" fmla="*/ 4184149 w 6006665"/>
                        <a:gd name="connsiteY205-17476" fmla="*/ 2472441 h 3006470"/>
                        <a:gd name="connsiteX206-17477" fmla="*/ 4177332 w 6006665"/>
                        <a:gd name="connsiteY206-17478" fmla="*/ 2542887 h 3006470"/>
                        <a:gd name="connsiteX207-17479" fmla="*/ 4161425 w 6006665"/>
                        <a:gd name="connsiteY207-17480" fmla="*/ 2629241 h 3006470"/>
                        <a:gd name="connsiteX208-17481" fmla="*/ 4109158 w 6006665"/>
                        <a:gd name="connsiteY208-17482" fmla="*/ 2708777 h 3006470"/>
                        <a:gd name="connsiteX209-17483" fmla="*/ 4097796 w 6006665"/>
                        <a:gd name="connsiteY209-17484" fmla="*/ 2747409 h 3006470"/>
                        <a:gd name="connsiteX210-17485" fmla="*/ 4043257 w 6006665"/>
                        <a:gd name="connsiteY210-17486" fmla="*/ 2806493 h 3006470"/>
                        <a:gd name="connsiteX211-17487" fmla="*/ 3995535 w 6006665"/>
                        <a:gd name="connsiteY211-17488" fmla="*/ 2865577 h 3006470"/>
                        <a:gd name="connsiteX212-17489" fmla="*/ 3975083 w 6006665"/>
                        <a:gd name="connsiteY212-17490" fmla="*/ 2897392 h 3006470"/>
                        <a:gd name="connsiteX213-17491" fmla="*/ 3925089 w 6006665"/>
                        <a:gd name="connsiteY213-17492" fmla="*/ 2924661 h 3006470"/>
                        <a:gd name="connsiteX214-17493" fmla="*/ 3913182 w 6006665"/>
                        <a:gd name="connsiteY214-17494" fmla="*/ 2924661 h 3006470"/>
                        <a:gd name="connsiteX215-17495" fmla="*/ 3904637 w 6006665"/>
                        <a:gd name="connsiteY215-17496" fmla="*/ 2924661 h 3006470"/>
                        <a:gd name="connsiteX216-17497" fmla="*/ 3892729 w 6006665"/>
                        <a:gd name="connsiteY216-17498" fmla="*/ 2924661 h 3006470"/>
                        <a:gd name="connsiteX217-17499" fmla="*/ 3871063 w 6006665"/>
                        <a:gd name="connsiteY217-17500" fmla="*/ 2908412 h 3006470"/>
                        <a:gd name="connsiteX218-17501" fmla="*/ 3829645 w 6006665"/>
                        <a:gd name="connsiteY218-17502" fmla="*/ 2936024 h 3006470"/>
                        <a:gd name="connsiteX219-17503" fmla="*/ 3822828 w 6006665"/>
                        <a:gd name="connsiteY219-17504" fmla="*/ 2956476 h 3006470"/>
                        <a:gd name="connsiteX220-17505" fmla="*/ 3818283 w 6006665"/>
                        <a:gd name="connsiteY220-17506" fmla="*/ 2947386 h 3006470"/>
                        <a:gd name="connsiteX221-17507" fmla="*/ 3818283 w 6006665"/>
                        <a:gd name="connsiteY221-17508" fmla="*/ 2935660 h 3006470"/>
                        <a:gd name="connsiteX222-17509" fmla="*/ 3817738 w 6006665"/>
                        <a:gd name="connsiteY222-17510" fmla="*/ 2936024 h 3006470"/>
                        <a:gd name="connsiteX223-17511" fmla="*/ 3810921 w 6006665"/>
                        <a:gd name="connsiteY223-17512" fmla="*/ 2956476 h 3006470"/>
                        <a:gd name="connsiteX224-17513" fmla="*/ 3806376 w 6006665"/>
                        <a:gd name="connsiteY224-17514" fmla="*/ 2947386 h 3006470"/>
                        <a:gd name="connsiteX225-17515" fmla="*/ 3806376 w 6006665"/>
                        <a:gd name="connsiteY225-17516" fmla="*/ 2920116 h 3006470"/>
                        <a:gd name="connsiteX226-17517" fmla="*/ 3818283 w 6006665"/>
                        <a:gd name="connsiteY226-17518" fmla="*/ 2920116 h 3006470"/>
                        <a:gd name="connsiteX227-17519" fmla="*/ 3826828 w 6006665"/>
                        <a:gd name="connsiteY227-17520" fmla="*/ 2920116 h 3006470"/>
                        <a:gd name="connsiteX228-17521" fmla="*/ 3833645 w 6006665"/>
                        <a:gd name="connsiteY228-17522" fmla="*/ 2861032 h 3006470"/>
                        <a:gd name="connsiteX229-17523" fmla="*/ 3822283 w 6006665"/>
                        <a:gd name="connsiteY229-17524" fmla="*/ 2817856 h 3006470"/>
                        <a:gd name="connsiteX230-17525" fmla="*/ 3849553 w 6006665"/>
                        <a:gd name="connsiteY230-17526" fmla="*/ 2795131 h 3006470"/>
                        <a:gd name="connsiteX231-17527" fmla="*/ 3858814 w 6006665"/>
                        <a:gd name="connsiteY231-17528" fmla="*/ 2797336 h 3006470"/>
                        <a:gd name="connsiteX232-17529" fmla="*/ 3861460 w 6006665"/>
                        <a:gd name="connsiteY232-17530" fmla="*/ 2795131 h 3006470"/>
                        <a:gd name="connsiteX233-17531" fmla="*/ 3898487 w 6006665"/>
                        <a:gd name="connsiteY233-17532" fmla="*/ 2803947 h 3006470"/>
                        <a:gd name="connsiteX234-17533" fmla="*/ 3919999 w 6006665"/>
                        <a:gd name="connsiteY234-17534" fmla="*/ 2758772 h 3006470"/>
                        <a:gd name="connsiteX235-17535" fmla="*/ 3935906 w 6006665"/>
                        <a:gd name="connsiteY235-17536" fmla="*/ 2699687 h 3006470"/>
                        <a:gd name="connsiteX236-17537" fmla="*/ 3947269 w 6006665"/>
                        <a:gd name="connsiteY236-17538" fmla="*/ 2676963 h 3006470"/>
                        <a:gd name="connsiteX237-17539" fmla="*/ 3966292 w 6006665"/>
                        <a:gd name="connsiteY237-17540" fmla="*/ 2632575 h 3006470"/>
                        <a:gd name="connsiteX238-17541" fmla="*/ 3915999 w 6006665"/>
                        <a:gd name="connsiteY238-17542" fmla="*/ 2645148 h 3006470"/>
                        <a:gd name="connsiteX239-17543" fmla="*/ 3888729 w 6006665"/>
                        <a:gd name="connsiteY239-17544" fmla="*/ 2667873 h 3006470"/>
                        <a:gd name="connsiteX240-17545" fmla="*/ 3876822 w 6006665"/>
                        <a:gd name="connsiteY240-17546" fmla="*/ 2667873 h 3006470"/>
                        <a:gd name="connsiteX241-17547" fmla="*/ 3829645 w 6006665"/>
                        <a:gd name="connsiteY241-17548" fmla="*/ 2667873 h 3006470"/>
                        <a:gd name="connsiteX242-17549" fmla="*/ 3817738 w 6006665"/>
                        <a:gd name="connsiteY242-17550" fmla="*/ 2667873 h 3006470"/>
                        <a:gd name="connsiteX243-17551" fmla="*/ 3801831 w 6006665"/>
                        <a:gd name="connsiteY243-17552" fmla="*/ 2613334 h 3006470"/>
                        <a:gd name="connsiteX244-17553" fmla="*/ 3758654 w 6006665"/>
                        <a:gd name="connsiteY244-17554" fmla="*/ 2574702 h 3006470"/>
                        <a:gd name="connsiteX245-17555" fmla="*/ 3692753 w 6006665"/>
                        <a:gd name="connsiteY245-17556" fmla="*/ 2558795 h 3006470"/>
                        <a:gd name="connsiteX246-17557" fmla="*/ 3683663 w 6006665"/>
                        <a:gd name="connsiteY246-17558" fmla="*/ 2499711 h 3006470"/>
                        <a:gd name="connsiteX247-17559" fmla="*/ 3672301 w 6006665"/>
                        <a:gd name="connsiteY247-17560" fmla="*/ 2467896 h 3006470"/>
                        <a:gd name="connsiteX248-17561" fmla="*/ 3656393 w 6006665"/>
                        <a:gd name="connsiteY248-17562" fmla="*/ 2440627 h 3006470"/>
                        <a:gd name="connsiteX249-17563" fmla="*/ 3633669 w 6006665"/>
                        <a:gd name="connsiteY249-17564" fmla="*/ 2381542 h 3006470"/>
                        <a:gd name="connsiteX250-17565" fmla="*/ 3601854 w 6006665"/>
                        <a:gd name="connsiteY250-17566" fmla="*/ 2361090 h 3006470"/>
                        <a:gd name="connsiteX251-17567" fmla="*/ 3545995 w 6006665"/>
                        <a:gd name="connsiteY251-17568" fmla="*/ 2339606 h 3006470"/>
                        <a:gd name="connsiteX252-17569" fmla="*/ 3506955 w 6006665"/>
                        <a:gd name="connsiteY252-17570" fmla="*/ 2345183 h 3006470"/>
                        <a:gd name="connsiteX253-17571" fmla="*/ 3463779 w 6006665"/>
                        <a:gd name="connsiteY253-17572" fmla="*/ 2354273 h 3006470"/>
                        <a:gd name="connsiteX254-17573" fmla="*/ 3431964 w 6006665"/>
                        <a:gd name="connsiteY254-17574" fmla="*/ 2381542 h 3006470"/>
                        <a:gd name="connsiteX255-17575" fmla="*/ 3452416 w 6006665"/>
                        <a:gd name="connsiteY255-17576" fmla="*/ 2397450 h 3006470"/>
                        <a:gd name="connsiteX256-17577" fmla="*/ 3452416 w 6006665"/>
                        <a:gd name="connsiteY256-17578" fmla="*/ 2429264 h 3006470"/>
                        <a:gd name="connsiteX257-17579" fmla="*/ 3431964 w 6006665"/>
                        <a:gd name="connsiteY257-17580" fmla="*/ 2451989 h 3006470"/>
                        <a:gd name="connsiteX258-17581" fmla="*/ 3400150 w 6006665"/>
                        <a:gd name="connsiteY258-17582" fmla="*/ 2511073 h 3006470"/>
                        <a:gd name="connsiteX259-17583" fmla="*/ 3400150 w 6006665"/>
                        <a:gd name="connsiteY259-17584" fmla="*/ 2538343 h 3006470"/>
                        <a:gd name="connsiteX260-17585" fmla="*/ 3350155 w 6006665"/>
                        <a:gd name="connsiteY260-17586" fmla="*/ 2570157 h 3006470"/>
                        <a:gd name="connsiteX261-17587" fmla="*/ 3342342 w 6006665"/>
                        <a:gd name="connsiteY261-17588" fmla="*/ 2567553 h 3006470"/>
                        <a:gd name="connsiteX262-17589" fmla="*/ 3338249 w 6006665"/>
                        <a:gd name="connsiteY262-17590" fmla="*/ 2570157 h 3006470"/>
                        <a:gd name="connsiteX263-17591" fmla="*/ 3290527 w 6006665"/>
                        <a:gd name="connsiteY263-17592" fmla="*/ 2554250 h 3006470"/>
                        <a:gd name="connsiteX264-17593" fmla="*/ 3259257 w 6006665"/>
                        <a:gd name="connsiteY264-17594" fmla="*/ 2554250 h 3006470"/>
                        <a:gd name="connsiteX265-17595" fmla="*/ 3247350 w 6006665"/>
                        <a:gd name="connsiteY265-17596" fmla="*/ 2554250 h 3006470"/>
                        <a:gd name="connsiteX266-17597" fmla="*/ 3231443 w 6006665"/>
                        <a:gd name="connsiteY266-17598" fmla="*/ 2538343 h 3006470"/>
                        <a:gd name="connsiteX267-17599" fmla="*/ 3213271 w 6006665"/>
                        <a:gd name="connsiteY267-17600" fmla="*/ 2533799 h 3006470"/>
                        <a:gd name="connsiteX268-17601" fmla="*/ 3168359 w 6006665"/>
                        <a:gd name="connsiteY268-17602" fmla="*/ 2570157 h 3006470"/>
                        <a:gd name="connsiteX269-17603" fmla="*/ 3120637 w 6006665"/>
                        <a:gd name="connsiteY269-17604" fmla="*/ 2581519 h 3006470"/>
                        <a:gd name="connsiteX270-17605" fmla="*/ 3082005 w 6006665"/>
                        <a:gd name="connsiteY270-17606" fmla="*/ 2597427 h 3006470"/>
                        <a:gd name="connsiteX271-17607" fmla="*/ 3074460 w 6006665"/>
                        <a:gd name="connsiteY271-17608" fmla="*/ 2595630 h 3006470"/>
                        <a:gd name="connsiteX272-17609" fmla="*/ 3070098 w 6006665"/>
                        <a:gd name="connsiteY272-17610" fmla="*/ 2597427 h 3006470"/>
                        <a:gd name="connsiteX273-17611" fmla="*/ 3022376 w 6006665"/>
                        <a:gd name="connsiteY273-17612" fmla="*/ 2586064 h 3006470"/>
                        <a:gd name="connsiteX274-17613" fmla="*/ 3000196 w 6006665"/>
                        <a:gd name="connsiteY274-17614" fmla="*/ 2586064 h 3006470"/>
                        <a:gd name="connsiteX275-17615" fmla="*/ 2988289 w 6006665"/>
                        <a:gd name="connsiteY275-17616" fmla="*/ 2586064 h 3006470"/>
                        <a:gd name="connsiteX276-17617" fmla="*/ 2967837 w 6006665"/>
                        <a:gd name="connsiteY276-17618" fmla="*/ 2554250 h 3006470"/>
                        <a:gd name="connsiteX277-17619" fmla="*/ 2929205 w 6006665"/>
                        <a:gd name="connsiteY277-17620" fmla="*/ 2526980 h 3006470"/>
                        <a:gd name="connsiteX278-17621" fmla="*/ 2902153 w 6006665"/>
                        <a:gd name="connsiteY278-17622" fmla="*/ 2523116 h 3006470"/>
                        <a:gd name="connsiteX279-17623" fmla="*/ 2861576 w 6006665"/>
                        <a:gd name="connsiteY279-17624" fmla="*/ 2526980 h 3006470"/>
                        <a:gd name="connsiteX280-17625" fmla="*/ 2822944 w 6006665"/>
                        <a:gd name="connsiteY280-17626" fmla="*/ 2538343 h 3006470"/>
                        <a:gd name="connsiteX281-17627" fmla="*/ 2818139 w 6006665"/>
                        <a:gd name="connsiteY281-17628" fmla="*/ 2536254 h 3006470"/>
                        <a:gd name="connsiteX282-17629" fmla="*/ 2811037 w 6006665"/>
                        <a:gd name="connsiteY282-17630" fmla="*/ 2538343 h 3006470"/>
                        <a:gd name="connsiteX283-17631" fmla="*/ 2758770 w 6006665"/>
                        <a:gd name="connsiteY283-17632" fmla="*/ 2515618 h 3006470"/>
                        <a:gd name="connsiteX284-17633" fmla="*/ 2751953 w 6006665"/>
                        <a:gd name="connsiteY284-17634" fmla="*/ 2472441 h 3006470"/>
                        <a:gd name="connsiteX285-17635" fmla="*/ 2708776 w 6006665"/>
                        <a:gd name="connsiteY285-17636" fmla="*/ 2456534 h 3006470"/>
                        <a:gd name="connsiteX286-17637" fmla="*/ 2676962 w 6006665"/>
                        <a:gd name="connsiteY286-17638" fmla="*/ 2451989 h 3006470"/>
                        <a:gd name="connsiteX287-17639" fmla="*/ 2642534 w 6006665"/>
                        <a:gd name="connsiteY287-17640" fmla="*/ 2430245 h 3006470"/>
                        <a:gd name="connsiteX288-17641" fmla="*/ 2609333 w 6006665"/>
                        <a:gd name="connsiteY288-17642" fmla="*/ 2488348 h 3006470"/>
                        <a:gd name="connsiteX289-17643" fmla="*/ 2625240 w 6006665"/>
                        <a:gd name="connsiteY289-17644" fmla="*/ 2522435 h 3006470"/>
                        <a:gd name="connsiteX290-17645" fmla="*/ 2586608 w 6006665"/>
                        <a:gd name="connsiteY290-17646" fmla="*/ 2558795 h 3006470"/>
                        <a:gd name="connsiteX291-17647" fmla="*/ 2577105 w 6006665"/>
                        <a:gd name="connsiteY291-17648" fmla="*/ 2556532 h 3006470"/>
                        <a:gd name="connsiteX292-17649" fmla="*/ 2574701 w 6006665"/>
                        <a:gd name="connsiteY292-17650" fmla="*/ 2558795 h 3006470"/>
                        <a:gd name="connsiteX293-17651" fmla="*/ 2526979 w 6006665"/>
                        <a:gd name="connsiteY293-17652" fmla="*/ 2547432 h 3006470"/>
                        <a:gd name="connsiteX294-17653" fmla="*/ 2490620 w 6006665"/>
                        <a:gd name="connsiteY294-17654" fmla="*/ 2542887 h 3006470"/>
                        <a:gd name="connsiteX295-17655" fmla="*/ 2463350 w 6006665"/>
                        <a:gd name="connsiteY295-17656" fmla="*/ 2515618 h 3006470"/>
                        <a:gd name="connsiteX296-17657" fmla="*/ 2436625 w 6006665"/>
                        <a:gd name="connsiteY296-17658" fmla="*/ 2515618 h 3006470"/>
                        <a:gd name="connsiteX297-17659" fmla="*/ 2424718 w 6006665"/>
                        <a:gd name="connsiteY297-17660" fmla="*/ 2515618 h 3006470"/>
                        <a:gd name="connsiteX298-17661" fmla="*/ 2398858 w 6006665"/>
                        <a:gd name="connsiteY298-17662" fmla="*/ 2502687 h 3006470"/>
                        <a:gd name="connsiteX299-17663" fmla="*/ 2350272 w 6006665"/>
                        <a:gd name="connsiteY299-17664" fmla="*/ 2526980 h 3006470"/>
                        <a:gd name="connsiteX300-17665" fmla="*/ 2282098 w 6006665"/>
                        <a:gd name="connsiteY300-17666" fmla="*/ 2574702 h 3006470"/>
                        <a:gd name="connsiteX301-17667" fmla="*/ 2238921 w 6006665"/>
                        <a:gd name="connsiteY301-17668" fmla="*/ 2586064 h 3006470"/>
                        <a:gd name="connsiteX302-17669" fmla="*/ 2227559 w 6006665"/>
                        <a:gd name="connsiteY302-17670" fmla="*/ 2590609 h 3006470"/>
                        <a:gd name="connsiteX303-17671" fmla="*/ 2225178 w 6006665"/>
                        <a:gd name="connsiteY303-17672" fmla="*/ 2586799 h 3006470"/>
                        <a:gd name="connsiteX304-17673" fmla="*/ 2215652 w 6006665"/>
                        <a:gd name="connsiteY304-17674" fmla="*/ 2590609 h 3006470"/>
                        <a:gd name="connsiteX305-17675" fmla="*/ 2193596 w 6006665"/>
                        <a:gd name="connsiteY305-17676" fmla="*/ 2555320 h 3006470"/>
                        <a:gd name="connsiteX306-17677" fmla="*/ 2157112 w 6006665"/>
                        <a:gd name="connsiteY306-17678" fmla="*/ 2558795 h 3006470"/>
                        <a:gd name="connsiteX307-17679" fmla="*/ 2156291 w 6006665"/>
                        <a:gd name="connsiteY307-17680" fmla="*/ 2557739 h 3006470"/>
                        <a:gd name="connsiteX308-17681" fmla="*/ 2145205 w 6006665"/>
                        <a:gd name="connsiteY308-17682" fmla="*/ 2558795 h 3006470"/>
                        <a:gd name="connsiteX309-17683" fmla="*/ 2129298 w 6006665"/>
                        <a:gd name="connsiteY309-17684" fmla="*/ 2538343 h 3006470"/>
                        <a:gd name="connsiteX310-17685" fmla="*/ 2102029 w 6006665"/>
                        <a:gd name="connsiteY310-17686" fmla="*/ 2526980 h 3006470"/>
                        <a:gd name="connsiteX311-17687" fmla="*/ 2086121 w 6006665"/>
                        <a:gd name="connsiteY311-17688" fmla="*/ 2495166 h 3006470"/>
                        <a:gd name="connsiteX312-17689" fmla="*/ 2070005 w 6006665"/>
                        <a:gd name="connsiteY312-17690" fmla="*/ 2486212 h 3006470"/>
                        <a:gd name="connsiteX313-17691" fmla="*/ 2027582 w 6006665"/>
                        <a:gd name="connsiteY313-17692" fmla="*/ 2499711 h 3006470"/>
                        <a:gd name="connsiteX314-17693" fmla="*/ 2023845 w 6006665"/>
                        <a:gd name="connsiteY314-17694" fmla="*/ 2497111 h 3006470"/>
                        <a:gd name="connsiteX315-17695" fmla="*/ 2018675 w 6006665"/>
                        <a:gd name="connsiteY315-17696" fmla="*/ 2499711 h 3006470"/>
                        <a:gd name="connsiteX316-17697" fmla="*/ 1971363 w 6006665"/>
                        <a:gd name="connsiteY316-17698" fmla="*/ 2468885 h 3006470"/>
                        <a:gd name="connsiteX317-17699" fmla="*/ 1952591 w 6006665"/>
                        <a:gd name="connsiteY317-17700" fmla="*/ 2495166 h 3006470"/>
                        <a:gd name="connsiteX318-17701" fmla="*/ 1947518 w 6006665"/>
                        <a:gd name="connsiteY318-17702" fmla="*/ 2485599 h 3006470"/>
                        <a:gd name="connsiteX319-17703" fmla="*/ 1940684 w 6006665"/>
                        <a:gd name="connsiteY319-17704" fmla="*/ 2495166 h 3006470"/>
                        <a:gd name="connsiteX320-17705" fmla="*/ 1861147 w 6006665"/>
                        <a:gd name="connsiteY320-17706" fmla="*/ 2345183 h 3006470"/>
                        <a:gd name="connsiteX321-17707" fmla="*/ 1811153 w 6006665"/>
                        <a:gd name="connsiteY321-17708" fmla="*/ 2295189 h 3006470"/>
                        <a:gd name="connsiteX322-17709" fmla="*/ 1813950 w 6006665"/>
                        <a:gd name="connsiteY322-17710" fmla="*/ 2292043 h 3006470"/>
                        <a:gd name="connsiteX323-17711" fmla="*/ 1748069 w 6006665"/>
                        <a:gd name="connsiteY323-17712" fmla="*/ 2333821 h 3006470"/>
                        <a:gd name="connsiteX324-17713" fmla="*/ 1711709 w 6006665"/>
                        <a:gd name="connsiteY324-17714" fmla="*/ 2338366 h 3006470"/>
                        <a:gd name="connsiteX325-17715" fmla="*/ 1711926 w 6006665"/>
                        <a:gd name="connsiteY325-17716" fmla="*/ 2336850 h 3006470"/>
                        <a:gd name="connsiteX326-17717" fmla="*/ 1699803 w 6006665"/>
                        <a:gd name="connsiteY326-17718" fmla="*/ 2338366 h 3006470"/>
                        <a:gd name="connsiteX327-17719" fmla="*/ 1704347 w 6006665"/>
                        <a:gd name="connsiteY327-17720" fmla="*/ 2306551 h 3006470"/>
                        <a:gd name="connsiteX328-17721" fmla="*/ 1662460 w 6006665"/>
                        <a:gd name="connsiteY328-17722" fmla="*/ 2288600 h 3006470"/>
                        <a:gd name="connsiteX329-17723" fmla="*/ 1629901 w 6006665"/>
                        <a:gd name="connsiteY329-17724" fmla="*/ 2302006 h 3006470"/>
                        <a:gd name="connsiteX330-17725" fmla="*/ 1629300 w 6006665"/>
                        <a:gd name="connsiteY330-17726" fmla="*/ 2297351 h 3006470"/>
                        <a:gd name="connsiteX331-17727" fmla="*/ 1617994 w 6006665"/>
                        <a:gd name="connsiteY331-17728" fmla="*/ 2302006 h 3006470"/>
                        <a:gd name="connsiteX332-17729" fmla="*/ 1608904 w 6006665"/>
                        <a:gd name="connsiteY332-17730" fmla="*/ 2231560 h 3006470"/>
                        <a:gd name="connsiteX333-17731" fmla="*/ 1552684 w 6006665"/>
                        <a:gd name="connsiteY333-17732" fmla="*/ 2221867 h 3006470"/>
                        <a:gd name="connsiteX334-17733" fmla="*/ 1518550 w 6006665"/>
                        <a:gd name="connsiteY334-17734" fmla="*/ 2247467 h 3006470"/>
                        <a:gd name="connsiteX335-17735" fmla="*/ 1425379 w 6006665"/>
                        <a:gd name="connsiteY335-17736" fmla="*/ 2267919 h 3006470"/>
                        <a:gd name="connsiteX336-17737" fmla="*/ 1409472 w 6006665"/>
                        <a:gd name="connsiteY336-17738" fmla="*/ 2286099 h 3006470"/>
                        <a:gd name="connsiteX337-17739" fmla="*/ 1270852 w 6006665"/>
                        <a:gd name="connsiteY337-17740" fmla="*/ 2306551 h 3006470"/>
                        <a:gd name="connsiteX338-17741" fmla="*/ 1254945 w 6006665"/>
                        <a:gd name="connsiteY338-17742" fmla="*/ 2327003 h 3006470"/>
                        <a:gd name="connsiteX339-17743" fmla="*/ 1282214 w 6006665"/>
                        <a:gd name="connsiteY339-17744" fmla="*/ 2370180 h 3006470"/>
                        <a:gd name="connsiteX340-17745" fmla="*/ 1243582 w 6006665"/>
                        <a:gd name="connsiteY340-17746" fmla="*/ 2386087 h 3006470"/>
                        <a:gd name="connsiteX341-17747" fmla="*/ 1254945 w 6006665"/>
                        <a:gd name="connsiteY341-17748" fmla="*/ 2404267 h 3006470"/>
                        <a:gd name="connsiteX342-17749" fmla="*/ 1216313 w 6006665"/>
                        <a:gd name="connsiteY342-17750" fmla="*/ 2429264 h 3006470"/>
                        <a:gd name="connsiteX343-17751" fmla="*/ 1275397 w 6006665"/>
                        <a:gd name="connsiteY343-17752" fmla="*/ 2472441 h 3006470"/>
                        <a:gd name="connsiteX344-17753" fmla="*/ 1270852 w 6006665"/>
                        <a:gd name="connsiteY344-17754" fmla="*/ 2499711 h 3006470"/>
                        <a:gd name="connsiteX345-17755" fmla="*/ 1259108 w 6006665"/>
                        <a:gd name="connsiteY345-17756" fmla="*/ 2498732 h 3006470"/>
                        <a:gd name="connsiteX346-17757" fmla="*/ 1258945 w 6006665"/>
                        <a:gd name="connsiteY346-17758" fmla="*/ 2499711 h 3006470"/>
                        <a:gd name="connsiteX347-17759" fmla="*/ 1215644 w 6006665"/>
                        <a:gd name="connsiteY347-17760" fmla="*/ 2496102 h 3006470"/>
                        <a:gd name="connsiteX348-17761" fmla="*/ 1204950 w 6006665"/>
                        <a:gd name="connsiteY348-17762" fmla="*/ 2511073 h 3006470"/>
                        <a:gd name="connsiteX349-17763" fmla="*/ 1196495 w 6006665"/>
                        <a:gd name="connsiteY349-17764" fmla="*/ 2506241 h 3006470"/>
                        <a:gd name="connsiteX350-17765" fmla="*/ 1193043 w 6006665"/>
                        <a:gd name="connsiteY350-17766" fmla="*/ 2511073 h 3006470"/>
                        <a:gd name="connsiteX351-17767" fmla="*/ 1145322 w 6006665"/>
                        <a:gd name="connsiteY351-17768" fmla="*/ 2483803 h 3006470"/>
                        <a:gd name="connsiteX352-17769" fmla="*/ 1098145 w 6006665"/>
                        <a:gd name="connsiteY352-17770" fmla="*/ 2483803 h 3006470"/>
                        <a:gd name="connsiteX353-17771" fmla="*/ 1061785 w 6006665"/>
                        <a:gd name="connsiteY353-17772" fmla="*/ 2511073 h 3006470"/>
                        <a:gd name="connsiteX354-17773" fmla="*/ 1055322 w 6006665"/>
                        <a:gd name="connsiteY354-17774" fmla="*/ 2506990 h 3006470"/>
                        <a:gd name="connsiteX355-17775" fmla="*/ 1049878 w 6006665"/>
                        <a:gd name="connsiteY355-17776" fmla="*/ 2511073 h 3006470"/>
                        <a:gd name="connsiteX356-17777" fmla="*/ 1006701 w 6006665"/>
                        <a:gd name="connsiteY356-17778" fmla="*/ 2483803 h 3006470"/>
                        <a:gd name="connsiteX357-17779" fmla="*/ 924893 w 6006665"/>
                        <a:gd name="connsiteY357-17780" fmla="*/ 2447444 h 3006470"/>
                        <a:gd name="connsiteX358-17781" fmla="*/ 877716 w 6006665"/>
                        <a:gd name="connsiteY358-17782" fmla="*/ 2447444 h 3006470"/>
                        <a:gd name="connsiteX359-17783" fmla="*/ 802724 w 6006665"/>
                        <a:gd name="connsiteY359-17784" fmla="*/ 2511073 h 3006470"/>
                        <a:gd name="connsiteX360-17785" fmla="*/ 798179 w 6006665"/>
                        <a:gd name="connsiteY360-17786" fmla="*/ 2554250 h 3006470"/>
                        <a:gd name="connsiteX361-17787" fmla="*/ 787406 w 6006665"/>
                        <a:gd name="connsiteY361-17788" fmla="*/ 2543477 h 3006470"/>
                        <a:gd name="connsiteX362-17789" fmla="*/ 786272 w 6006665"/>
                        <a:gd name="connsiteY362-17790" fmla="*/ 2554250 h 3006470"/>
                        <a:gd name="connsiteX363-17791" fmla="*/ 756063 w 6006665"/>
                        <a:gd name="connsiteY363-17792" fmla="*/ 2524040 h 3006470"/>
                        <a:gd name="connsiteX364-17793" fmla="*/ 732278 w 6006665"/>
                        <a:gd name="connsiteY364-17794" fmla="*/ 2581519 h 3006470"/>
                        <a:gd name="connsiteX365-17795" fmla="*/ 743640 w 6006665"/>
                        <a:gd name="connsiteY365-17796" fmla="*/ 2590609 h 3006470"/>
                        <a:gd name="connsiteX366-17797" fmla="*/ 723188 w 6006665"/>
                        <a:gd name="connsiteY366-17798" fmla="*/ 2633786 h 3006470"/>
                        <a:gd name="connsiteX367-17799" fmla="*/ 747026 w 6006665"/>
                        <a:gd name="connsiteY367-17800" fmla="*/ 2670627 h 3006470"/>
                        <a:gd name="connsiteX368-17801" fmla="*/ 763548 w 6006665"/>
                        <a:gd name="connsiteY368-17802" fmla="*/ 2667873 h 3006470"/>
                        <a:gd name="connsiteX369-17803" fmla="*/ 764871 w 6006665"/>
                        <a:gd name="connsiteY369-17804" fmla="*/ 2669637 h 3006470"/>
                        <a:gd name="connsiteX370-17805" fmla="*/ 775455 w 6006665"/>
                        <a:gd name="connsiteY370-17806" fmla="*/ 2667873 h 3006470"/>
                        <a:gd name="connsiteX371-17807" fmla="*/ 802724 w 6006665"/>
                        <a:gd name="connsiteY371-17808" fmla="*/ 2704232 h 3006470"/>
                        <a:gd name="connsiteX372-17809" fmla="*/ 798179 w 6006665"/>
                        <a:gd name="connsiteY372-17810" fmla="*/ 2731502 h 3006470"/>
                        <a:gd name="connsiteX373-17811" fmla="*/ 818632 w 6006665"/>
                        <a:gd name="connsiteY373-17812" fmla="*/ 2742864 h 3006470"/>
                        <a:gd name="connsiteX374-17813" fmla="*/ 802724 w 6006665"/>
                        <a:gd name="connsiteY374-17814" fmla="*/ 2774679 h 3006470"/>
                        <a:gd name="connsiteX375-17815" fmla="*/ 766365 w 6006665"/>
                        <a:gd name="connsiteY375-17816" fmla="*/ 2779224 h 3006470"/>
                        <a:gd name="connsiteX376-17817" fmla="*/ 727733 w 6006665"/>
                        <a:gd name="connsiteY376-17818" fmla="*/ 2838308 h 3006470"/>
                        <a:gd name="connsiteX377-17819" fmla="*/ 759548 w 6006665"/>
                        <a:gd name="connsiteY377-17820" fmla="*/ 2881485 h 3006470"/>
                        <a:gd name="connsiteX378-17821" fmla="*/ 759548 w 6006665"/>
                        <a:gd name="connsiteY378-17822" fmla="*/ 2920116 h 3006470"/>
                        <a:gd name="connsiteX379-17823" fmla="*/ 798179 w 6006665"/>
                        <a:gd name="connsiteY379-17824" fmla="*/ 2979201 h 3006470"/>
                        <a:gd name="connsiteX380-17825" fmla="*/ 775455 w 6006665"/>
                        <a:gd name="connsiteY380-17826" fmla="*/ 2995108 h 3006470"/>
                        <a:gd name="connsiteX381-17827" fmla="*/ 770910 w 6006665"/>
                        <a:gd name="connsiteY381-17828" fmla="*/ 3006470 h 3006470"/>
                        <a:gd name="connsiteX382-17829" fmla="*/ 759003 w 6006665"/>
                        <a:gd name="connsiteY382-17830" fmla="*/ 3006470 h 3006470"/>
                        <a:gd name="connsiteX383-17831" fmla="*/ 755003 w 6006665"/>
                        <a:gd name="connsiteY383-17832" fmla="*/ 3006470 h 3006470"/>
                        <a:gd name="connsiteX384-17833" fmla="*/ 743096 w 6006665"/>
                        <a:gd name="connsiteY384-17834" fmla="*/ 3006470 h 3006470"/>
                        <a:gd name="connsiteX385-17835" fmla="*/ 715826 w 6006665"/>
                        <a:gd name="connsiteY385-17836" fmla="*/ 2972383 h 3006470"/>
                        <a:gd name="connsiteX386-17837" fmla="*/ 704464 w 6006665"/>
                        <a:gd name="connsiteY386-17838" fmla="*/ 2972383 h 3006470"/>
                        <a:gd name="connsiteX387-17839" fmla="*/ 684012 w 6006665"/>
                        <a:gd name="connsiteY387-17840" fmla="*/ 2963293 h 3006470"/>
                        <a:gd name="connsiteX388-17841" fmla="*/ 672649 w 6006665"/>
                        <a:gd name="connsiteY388-17842" fmla="*/ 2940569 h 3006470"/>
                        <a:gd name="connsiteX389-17843" fmla="*/ 645222 w 6006665"/>
                        <a:gd name="connsiteY389-17844" fmla="*/ 2932732 h 3006470"/>
                        <a:gd name="connsiteX390-17845" fmla="*/ 625472 w 6006665"/>
                        <a:gd name="connsiteY390-17846" fmla="*/ 2936024 h 3006470"/>
                        <a:gd name="connsiteX391-17847" fmla="*/ 623771 w 6006665"/>
                        <a:gd name="connsiteY391-17848" fmla="*/ 2934323 h 3006470"/>
                        <a:gd name="connsiteX392-17849" fmla="*/ 613565 w 6006665"/>
                        <a:gd name="connsiteY392-17850" fmla="*/ 2936024 h 3006470"/>
                        <a:gd name="connsiteX393-17851" fmla="*/ 609020 w 6006665"/>
                        <a:gd name="connsiteY393-17852" fmla="*/ 2931479 h 3006470"/>
                        <a:gd name="connsiteX394-17853" fmla="*/ 559026 w 6006665"/>
                        <a:gd name="connsiteY394-17854" fmla="*/ 2904209 h 3006470"/>
                        <a:gd name="connsiteX395-17855" fmla="*/ 506760 w 6006665"/>
                        <a:gd name="connsiteY395-17856" fmla="*/ 2897392 h 3006470"/>
                        <a:gd name="connsiteX396-17857" fmla="*/ 483280 w 6006665"/>
                        <a:gd name="connsiteY396-17858" fmla="*/ 2890683 h 3006470"/>
                        <a:gd name="connsiteX397-17859" fmla="*/ 480035 w 6006665"/>
                        <a:gd name="connsiteY397-17860" fmla="*/ 2892847 h 3006470"/>
                        <a:gd name="connsiteX398-17861" fmla="*/ 475042 w 6006665"/>
                        <a:gd name="connsiteY398-17862" fmla="*/ 2888329 h 3006470"/>
                        <a:gd name="connsiteX399-17863" fmla="*/ 474945 w 6006665"/>
                        <a:gd name="connsiteY399-17864" fmla="*/ 2888302 h 3006470"/>
                        <a:gd name="connsiteX400-17865" fmla="*/ 468128 w 6006665"/>
                        <a:gd name="connsiteY400-17866" fmla="*/ 2892847 h 3006470"/>
                        <a:gd name="connsiteX401-17867" fmla="*/ 420406 w 6006665"/>
                        <a:gd name="connsiteY401-17868" fmla="*/ 2849670 h 3006470"/>
                        <a:gd name="connsiteX402-17869" fmla="*/ 381774 w 6006665"/>
                        <a:gd name="connsiteY402-17870" fmla="*/ 2833763 h 3006470"/>
                        <a:gd name="connsiteX403-17871" fmla="*/ 349960 w 6006665"/>
                        <a:gd name="connsiteY403-17872" fmla="*/ 2801948 h 3006470"/>
                        <a:gd name="connsiteX404-17873" fmla="*/ 377229 w 6006665"/>
                        <a:gd name="connsiteY404-17874" fmla="*/ 2795131 h 3006470"/>
                        <a:gd name="connsiteX405-17875" fmla="*/ 404499 w 6006665"/>
                        <a:gd name="connsiteY405-17876" fmla="*/ 2747409 h 3006470"/>
                        <a:gd name="connsiteX406-17877" fmla="*/ 388591 w 6006665"/>
                        <a:gd name="connsiteY406-17878" fmla="*/ 2731502 h 3006470"/>
                        <a:gd name="connsiteX407-17879" fmla="*/ 440858 w 6006665"/>
                        <a:gd name="connsiteY407-17880" fmla="*/ 2704232 h 3006470"/>
                        <a:gd name="connsiteX408-17881" fmla="*/ 440858 w 6006665"/>
                        <a:gd name="connsiteY408-17882" fmla="*/ 2701176 h 3006470"/>
                        <a:gd name="connsiteX409-17883" fmla="*/ 416406 w 6006665"/>
                        <a:gd name="connsiteY409-17884" fmla="*/ 2704232 h 3006470"/>
                        <a:gd name="connsiteX410-17885" fmla="*/ 416406 w 6006665"/>
                        <a:gd name="connsiteY410-17886" fmla="*/ 2702744 h 3006470"/>
                        <a:gd name="connsiteX411-17887" fmla="*/ 404499 w 6006665"/>
                        <a:gd name="connsiteY411-17888" fmla="*/ 2704232 h 3006470"/>
                        <a:gd name="connsiteX412-17889" fmla="*/ 404499 w 6006665"/>
                        <a:gd name="connsiteY412-17890" fmla="*/ 2683780 h 3006470"/>
                        <a:gd name="connsiteX413-17891" fmla="*/ 424951 w 6006665"/>
                        <a:gd name="connsiteY413-17892" fmla="*/ 2667873 h 3006470"/>
                        <a:gd name="connsiteX414-17893" fmla="*/ 463583 w 6006665"/>
                        <a:gd name="connsiteY414-17894" fmla="*/ 2661056 h 3006470"/>
                        <a:gd name="connsiteX415-17895" fmla="*/ 468128 w 6006665"/>
                        <a:gd name="connsiteY415-17896" fmla="*/ 2645148 h 3006470"/>
                        <a:gd name="connsiteX416-17897" fmla="*/ 456765 w 6006665"/>
                        <a:gd name="connsiteY416-17898" fmla="*/ 2613334 h 3006470"/>
                        <a:gd name="connsiteX417-17899" fmla="*/ 474945 w 6006665"/>
                        <a:gd name="connsiteY417-17900" fmla="*/ 2586064 h 3006470"/>
                        <a:gd name="connsiteX418-17901" fmla="*/ 474945 w 6006665"/>
                        <a:gd name="connsiteY418-17902" fmla="*/ 2565612 h 3006470"/>
                        <a:gd name="connsiteX419-17903" fmla="*/ 420406 w 6006665"/>
                        <a:gd name="connsiteY419-17904" fmla="*/ 2547432 h 3006470"/>
                        <a:gd name="connsiteX420-17905" fmla="*/ 409588 w 6006665"/>
                        <a:gd name="connsiteY420-17906" fmla="*/ 2547432 h 3006470"/>
                        <a:gd name="connsiteX421-17907" fmla="*/ 397681 w 6006665"/>
                        <a:gd name="connsiteY421-17908" fmla="*/ 2547432 h 3006470"/>
                        <a:gd name="connsiteX422-17909" fmla="*/ 379485 w 6006665"/>
                        <a:gd name="connsiteY422-17910" fmla="*/ 2525193 h 3006470"/>
                        <a:gd name="connsiteX423-17911" fmla="*/ 357322 w 6006665"/>
                        <a:gd name="connsiteY423-17912" fmla="*/ 2531525 h 3006470"/>
                        <a:gd name="connsiteX424-17913" fmla="*/ 352842 w 6006665"/>
                        <a:gd name="connsiteY424-17914" fmla="*/ 2529403 h 3006470"/>
                        <a:gd name="connsiteX425-17915" fmla="*/ 345415 w 6006665"/>
                        <a:gd name="connsiteY425-17916" fmla="*/ 2531525 h 3006470"/>
                        <a:gd name="connsiteX426-17917" fmla="*/ 302238 w 6006665"/>
                        <a:gd name="connsiteY426-17918" fmla="*/ 2511073 h 3006470"/>
                        <a:gd name="connsiteX427-17919" fmla="*/ 302238 w 6006665"/>
                        <a:gd name="connsiteY427-17920" fmla="*/ 2499711 h 3006470"/>
                        <a:gd name="connsiteX428-17921" fmla="*/ 286331 w 6006665"/>
                        <a:gd name="connsiteY428-17922" fmla="*/ 2472441 h 3006470"/>
                        <a:gd name="connsiteX429-17923" fmla="*/ 270968 w 6006665"/>
                        <a:gd name="connsiteY429-17924" fmla="*/ 2472441 h 3006470"/>
                        <a:gd name="connsiteX430-17925" fmla="*/ 259061 w 6006665"/>
                        <a:gd name="connsiteY430-17926" fmla="*/ 2472441 h 3006470"/>
                        <a:gd name="connsiteX431-17927" fmla="*/ 254516 w 6006665"/>
                        <a:gd name="connsiteY431-17928" fmla="*/ 2456534 h 3006470"/>
                        <a:gd name="connsiteX432-17929" fmla="*/ 263606 w 6006665"/>
                        <a:gd name="connsiteY432-17930" fmla="*/ 2440627 h 3006470"/>
                        <a:gd name="connsiteX433-17931" fmla="*/ 243991 w 6006665"/>
                        <a:gd name="connsiteY433-17932" fmla="*/ 2410114 h 3006470"/>
                        <a:gd name="connsiteX434-17933" fmla="*/ 216429 w 6006665"/>
                        <a:gd name="connsiteY434-17934" fmla="*/ 2413357 h 3006470"/>
                        <a:gd name="connsiteX435-17935" fmla="*/ 212956 w 6006665"/>
                        <a:gd name="connsiteY435-17936" fmla="*/ 2412365 h 3006470"/>
                        <a:gd name="connsiteX436-17937" fmla="*/ 204522 w 6006665"/>
                        <a:gd name="connsiteY436-17938" fmla="*/ 2413357 h 3006470"/>
                        <a:gd name="connsiteX437-17939" fmla="*/ 199623 w 6006665"/>
                        <a:gd name="connsiteY437-17940" fmla="*/ 2411957 h 3006470"/>
                        <a:gd name="connsiteX438-17941" fmla="*/ 195977 w 6006665"/>
                        <a:gd name="connsiteY438-17942" fmla="*/ 2424719 h 3006470"/>
                        <a:gd name="connsiteX439-17943" fmla="*/ 184968 w 6006665"/>
                        <a:gd name="connsiteY439-17944" fmla="*/ 2421574 h 3006470"/>
                        <a:gd name="connsiteX440-17945" fmla="*/ 184070 w 6006665"/>
                        <a:gd name="connsiteY440-17946" fmla="*/ 2424719 h 3006470"/>
                        <a:gd name="connsiteX441-17947" fmla="*/ 168163 w 6006665"/>
                        <a:gd name="connsiteY441-17948" fmla="*/ 2420184 h 3006470"/>
                        <a:gd name="connsiteX442-17949" fmla="*/ 156800 w 6006665"/>
                        <a:gd name="connsiteY442-17950" fmla="*/ 2381542 h 3006470"/>
                        <a:gd name="connsiteX443-17951" fmla="*/ 152255 w 6006665"/>
                        <a:gd name="connsiteY443-17952" fmla="*/ 2365635 h 3006470"/>
                        <a:gd name="connsiteX444-17953" fmla="*/ 156800 w 6006665"/>
                        <a:gd name="connsiteY444-17954" fmla="*/ 2361090 h 3006470"/>
                        <a:gd name="connsiteX445-17955" fmla="*/ 168707 w 6006665"/>
                        <a:gd name="connsiteY445-17956" fmla="*/ 2361090 h 3006470"/>
                        <a:gd name="connsiteX446-17957" fmla="*/ 188615 w 6006665"/>
                        <a:gd name="connsiteY446-17958" fmla="*/ 2361090 h 3006470"/>
                        <a:gd name="connsiteX447-17959" fmla="*/ 199977 w 6006665"/>
                        <a:gd name="connsiteY447-17960" fmla="*/ 2349728 h 3006470"/>
                        <a:gd name="connsiteX448-17961" fmla="*/ 188615 w 6006665"/>
                        <a:gd name="connsiteY448-17962" fmla="*/ 2327003 h 3006470"/>
                        <a:gd name="connsiteX449-17963" fmla="*/ 168163 w 6006665"/>
                        <a:gd name="connsiteY449-17964" fmla="*/ 2317914 h 3006470"/>
                        <a:gd name="connsiteX450-17965" fmla="*/ 168163 w 6006665"/>
                        <a:gd name="connsiteY450-17966" fmla="*/ 2311096 h 3006470"/>
                        <a:gd name="connsiteX451-17967" fmla="*/ 152255 w 6006665"/>
                        <a:gd name="connsiteY451-17968" fmla="*/ 2295189 h 3006470"/>
                        <a:gd name="connsiteX452-17969" fmla="*/ 129531 w 6006665"/>
                        <a:gd name="connsiteY452-17970" fmla="*/ 2258829 h 3006470"/>
                        <a:gd name="connsiteX453-17971" fmla="*/ 140893 w 6006665"/>
                        <a:gd name="connsiteY453-17972" fmla="*/ 2236105 h 3006470"/>
                        <a:gd name="connsiteX454-17973" fmla="*/ 136348 w 6006665"/>
                        <a:gd name="connsiteY454-17974" fmla="*/ 2208835 h 3006470"/>
                        <a:gd name="connsiteX455-17975" fmla="*/ 103789 w 6006665"/>
                        <a:gd name="connsiteY455-17976" fmla="*/ 2195428 h 3006470"/>
                        <a:gd name="connsiteX456-17977" fmla="*/ 93716 w 6006665"/>
                        <a:gd name="connsiteY456-17978" fmla="*/ 2199745 h 3006470"/>
                        <a:gd name="connsiteX457-17979" fmla="*/ 91868 w 6006665"/>
                        <a:gd name="connsiteY457-17980" fmla="*/ 2195434 h 3006470"/>
                        <a:gd name="connsiteX458-17981" fmla="*/ 81809 w 6006665"/>
                        <a:gd name="connsiteY458-17982" fmla="*/ 2199745 h 3006470"/>
                        <a:gd name="connsiteX459-17983" fmla="*/ 74992 w 6006665"/>
                        <a:gd name="connsiteY459-17984" fmla="*/ 2183838 h 3006470"/>
                        <a:gd name="connsiteX460-17985" fmla="*/ 34087 w 6006665"/>
                        <a:gd name="connsiteY460-17986" fmla="*/ 2172476 h 3006470"/>
                        <a:gd name="connsiteX461-17987" fmla="*/ 22725 w 6006665"/>
                        <a:gd name="connsiteY461-17988" fmla="*/ 2129299 h 3006470"/>
                        <a:gd name="connsiteX462-17989" fmla="*/ 22725 w 6006665"/>
                        <a:gd name="connsiteY462-17990" fmla="*/ 2097484 h 3006470"/>
                        <a:gd name="connsiteX463-17991" fmla="*/ 0 w 6006665"/>
                        <a:gd name="connsiteY463-17992" fmla="*/ 2081577 h 3006470"/>
                        <a:gd name="connsiteX464-17993" fmla="*/ 15907 w 6006665"/>
                        <a:gd name="connsiteY464-17994" fmla="*/ 2058853 h 3006470"/>
                        <a:gd name="connsiteX465-17995" fmla="*/ 6818 w 6006665"/>
                        <a:gd name="connsiteY465-17996" fmla="*/ 1995224 h 3006470"/>
                        <a:gd name="connsiteX466-17997" fmla="*/ 34087 w 6006665"/>
                        <a:gd name="connsiteY466-17998" fmla="*/ 1952047 h 3006470"/>
                        <a:gd name="connsiteX467-17999" fmla="*/ 27270 w 6006665"/>
                        <a:gd name="connsiteY467-18000" fmla="*/ 1940685 h 3006470"/>
                        <a:gd name="connsiteX468-18001" fmla="*/ 70447 w 6006665"/>
                        <a:gd name="connsiteY468-18002" fmla="*/ 1902053 h 3006470"/>
                        <a:gd name="connsiteX469-18003" fmla="*/ 27270 w 6006665"/>
                        <a:gd name="connsiteY469-18004" fmla="*/ 1865693 h 3006470"/>
                        <a:gd name="connsiteX470-18005" fmla="*/ 109078 w 6006665"/>
                        <a:gd name="connsiteY470-18006" fmla="*/ 1767977 h 3006470"/>
                        <a:gd name="connsiteX471-18007" fmla="*/ 145438 w 6006665"/>
                        <a:gd name="connsiteY471-18008" fmla="*/ 1724800 h 3006470"/>
                        <a:gd name="connsiteX472-18009" fmla="*/ 156800 w 6006665"/>
                        <a:gd name="connsiteY472-18010" fmla="*/ 1681624 h 3006470"/>
                        <a:gd name="connsiteX473-18011" fmla="*/ 102261 w 6006665"/>
                        <a:gd name="connsiteY473-18012" fmla="*/ 1629357 h 3006470"/>
                        <a:gd name="connsiteX474-18013" fmla="*/ 118168 w 6006665"/>
                        <a:gd name="connsiteY474-18014" fmla="*/ 1574818 h 3006470"/>
                        <a:gd name="connsiteX475-18015" fmla="*/ 86354 w 6006665"/>
                        <a:gd name="connsiteY475-18016" fmla="*/ 1511189 h 3006470"/>
                        <a:gd name="connsiteX476-18017" fmla="*/ 109078 w 6006665"/>
                        <a:gd name="connsiteY476-18018" fmla="*/ 1436197 h 3006470"/>
                        <a:gd name="connsiteX477-18019" fmla="*/ 70447 w 6006665"/>
                        <a:gd name="connsiteY477-18020" fmla="*/ 1333936 h 3006470"/>
                        <a:gd name="connsiteX478-18021" fmla="*/ 102261 w 6006665"/>
                        <a:gd name="connsiteY478-18022" fmla="*/ 1263490 h 3006470"/>
                        <a:gd name="connsiteX479-18023" fmla="*/ 43177 w 6006665"/>
                        <a:gd name="connsiteY479-18024" fmla="*/ 1197589 h 3006470"/>
                        <a:gd name="connsiteX480-18025" fmla="*/ 49994 w 6006665"/>
                        <a:gd name="connsiteY480-18026" fmla="*/ 1122597 h 3006470"/>
                        <a:gd name="connsiteX481-18027" fmla="*/ 81809 w 6006665"/>
                        <a:gd name="connsiteY481-18028" fmla="*/ 1118052 h 3006470"/>
                        <a:gd name="connsiteX482-18029" fmla="*/ 145438 w 6006665"/>
                        <a:gd name="connsiteY482-18030" fmla="*/ 1074876 h 3006470"/>
                        <a:gd name="connsiteX483-18031" fmla="*/ 184070 w 6006665"/>
                        <a:gd name="connsiteY483-18032" fmla="*/ 1036244 h 3006470"/>
                        <a:gd name="connsiteX484-18033" fmla="*/ 189699 w 6006665"/>
                        <a:gd name="connsiteY484-18034" fmla="*/ 1042522 h 3006470"/>
                        <a:gd name="connsiteX485-18035" fmla="*/ 195977 w 6006665"/>
                        <a:gd name="connsiteY485-18036" fmla="*/ 1036244 h 3006470"/>
                        <a:gd name="connsiteX486-18037" fmla="*/ 255061 w 6006665"/>
                        <a:gd name="connsiteY486-18038" fmla="*/ 1102145 h 3006470"/>
                        <a:gd name="connsiteX487-18039" fmla="*/ 350504 w 6006665"/>
                        <a:gd name="connsiteY487-18040" fmla="*/ 1122597 h 3006470"/>
                        <a:gd name="connsiteX488-18041" fmla="*/ 491397 w 6006665"/>
                        <a:gd name="connsiteY488-18042" fmla="*/ 1236221 h 3006470"/>
                        <a:gd name="connsiteX489-18043" fmla="*/ 523211 w 6006665"/>
                        <a:gd name="connsiteY489-18044" fmla="*/ 1283942 h 3006470"/>
                        <a:gd name="connsiteX490-18045" fmla="*/ 523211 w 6006665"/>
                        <a:gd name="connsiteY490-18046" fmla="*/ 1343026 h 3006470"/>
                        <a:gd name="connsiteX491-18047" fmla="*/ 486852 w 6006665"/>
                        <a:gd name="connsiteY491-18048" fmla="*/ 1397565 h 3006470"/>
                        <a:gd name="connsiteX492-18049" fmla="*/ 420951 w 6006665"/>
                        <a:gd name="connsiteY492-18050" fmla="*/ 1418018 h 3006470"/>
                        <a:gd name="connsiteX493-18051" fmla="*/ 415909 w 6006665"/>
                        <a:gd name="connsiteY493-18052" fmla="*/ 1415887 h 3006470"/>
                        <a:gd name="connsiteX494-18053" fmla="*/ 409044 w 6006665"/>
                        <a:gd name="connsiteY494-18054" fmla="*/ 1418018 h 3006470"/>
                        <a:gd name="connsiteX495-18055" fmla="*/ 252950 w 6006665"/>
                        <a:gd name="connsiteY495-18056" fmla="*/ 1352062 h 3006470"/>
                        <a:gd name="connsiteX496-18057" fmla="*/ 232336 w 6006665"/>
                        <a:gd name="connsiteY496-18058" fmla="*/ 1358934 h 3006470"/>
                        <a:gd name="connsiteX497-18059" fmla="*/ 291420 w 6006665"/>
                        <a:gd name="connsiteY497-18060" fmla="*/ 1429380 h 3006470"/>
                        <a:gd name="connsiteX498-18061" fmla="*/ 291420 w 6006665"/>
                        <a:gd name="connsiteY498-18062" fmla="*/ 1468012 h 3006470"/>
                        <a:gd name="connsiteX499-18063" fmla="*/ 298238 w 6006665"/>
                        <a:gd name="connsiteY499-18064" fmla="*/ 1554366 h 3006470"/>
                        <a:gd name="connsiteX500-18065" fmla="*/ 345959 w 6006665"/>
                        <a:gd name="connsiteY500-18066" fmla="*/ 1586180 h 3006470"/>
                        <a:gd name="connsiteX501-18067" fmla="*/ 362087 w 6006665"/>
                        <a:gd name="connsiteY501-18068" fmla="*/ 1595588 h 3006470"/>
                        <a:gd name="connsiteX502-18069" fmla="*/ 365867 w 6006665"/>
                        <a:gd name="connsiteY502-18070" fmla="*/ 1563455 h 3006470"/>
                        <a:gd name="connsiteX503-18071" fmla="*/ 345415 w 6006665"/>
                        <a:gd name="connsiteY503-18072" fmla="*/ 1527096 h 3006470"/>
                        <a:gd name="connsiteX504-18073" fmla="*/ 365867 w 6006665"/>
                        <a:gd name="connsiteY504-18074" fmla="*/ 1495281 h 3006470"/>
                        <a:gd name="connsiteX505-18075" fmla="*/ 374560 w 6006665"/>
                        <a:gd name="connsiteY505-18076" fmla="*/ 1500280 h 3006470"/>
                        <a:gd name="connsiteX506-18077" fmla="*/ 377774 w 6006665"/>
                        <a:gd name="connsiteY506-18078" fmla="*/ 1495281 h 3006470"/>
                        <a:gd name="connsiteX507-18079" fmla="*/ 461933 w 6006665"/>
                        <a:gd name="connsiteY507-18080" fmla="*/ 1543673 h 3006470"/>
                        <a:gd name="connsiteX508-18081" fmla="*/ 484035 w 6006665"/>
                        <a:gd name="connsiteY508-18082" fmla="*/ 1527096 h 3006470"/>
                        <a:gd name="connsiteX509-18083" fmla="*/ 463583 w 6006665"/>
                        <a:gd name="connsiteY509-18084" fmla="*/ 1461194 h 3006470"/>
                        <a:gd name="connsiteX510-18085" fmla="*/ 549936 w 6006665"/>
                        <a:gd name="connsiteY510-18086" fmla="*/ 1374841 h 3006470"/>
                        <a:gd name="connsiteX511-18087" fmla="*/ 559742 w 6006665"/>
                        <a:gd name="connsiteY511-18088" fmla="*/ 1376942 h 3006470"/>
                        <a:gd name="connsiteX512-18089" fmla="*/ 561843 w 6006665"/>
                        <a:gd name="connsiteY512-18090" fmla="*/ 1374841 h 3006470"/>
                        <a:gd name="connsiteX513-18091" fmla="*/ 593658 w 6006665"/>
                        <a:gd name="connsiteY513-18092" fmla="*/ 1381658 h 3006470"/>
                        <a:gd name="connsiteX514-18093" fmla="*/ 620945 w 6006665"/>
                        <a:gd name="connsiteY514-18094" fmla="*/ 1405535 h 3006470"/>
                        <a:gd name="connsiteX515-18095" fmla="*/ 640835 w 6006665"/>
                        <a:gd name="connsiteY515-18096" fmla="*/ 1349844 h 3006470"/>
                        <a:gd name="connsiteX516-18097" fmla="*/ 609020 w 6006665"/>
                        <a:gd name="connsiteY516-18098" fmla="*/ 1295305 h 3006470"/>
                        <a:gd name="connsiteX517-18099" fmla="*/ 624928 w 6006665"/>
                        <a:gd name="connsiteY517-18100" fmla="*/ 1236221 h 3006470"/>
                        <a:gd name="connsiteX518-18101" fmla="*/ 597658 w 6006665"/>
                        <a:gd name="connsiteY518-18102" fmla="*/ 1177136 h 3006470"/>
                        <a:gd name="connsiteX519-18103" fmla="*/ 611562 w 6006665"/>
                        <a:gd name="connsiteY519-18104" fmla="*/ 1181462 h 3006470"/>
                        <a:gd name="connsiteX520-18105" fmla="*/ 609565 w 6006665"/>
                        <a:gd name="connsiteY520-18106" fmla="*/ 1177136 h 3006470"/>
                        <a:gd name="connsiteX521-18107" fmla="*/ 711826 w 6006665"/>
                        <a:gd name="connsiteY521-18108" fmla="*/ 1208951 h 3006470"/>
                        <a:gd name="connsiteX522-18109" fmla="*/ 732278 w 6006665"/>
                        <a:gd name="connsiteY522-18110" fmla="*/ 1263490 h 3006470"/>
                        <a:gd name="connsiteX523-18111" fmla="*/ 684556 w 6006665"/>
                        <a:gd name="connsiteY523-18112" fmla="*/ 1274852 h 3006470"/>
                        <a:gd name="connsiteX524-18113" fmla="*/ 684556 w 6006665"/>
                        <a:gd name="connsiteY524-18114" fmla="*/ 1327119 h 3006470"/>
                        <a:gd name="connsiteX525-18115" fmla="*/ 713309 w 6006665"/>
                        <a:gd name="connsiteY525-18116" fmla="*/ 1355872 h 3006470"/>
                        <a:gd name="connsiteX526-18117" fmla="*/ 763548 w 6006665"/>
                        <a:gd name="connsiteY526-18118" fmla="*/ 1338481 h 3006470"/>
                        <a:gd name="connsiteX527-18119" fmla="*/ 770365 w 6006665"/>
                        <a:gd name="connsiteY527-18120" fmla="*/ 1279397 h 3006470"/>
                        <a:gd name="connsiteX528-18121" fmla="*/ 845357 w 6006665"/>
                        <a:gd name="connsiteY528-18122" fmla="*/ 1231676 h 3006470"/>
                        <a:gd name="connsiteX529-18123" fmla="*/ 972614 w 6006665"/>
                        <a:gd name="connsiteY529-18124" fmla="*/ 1145322 h 3006470"/>
                        <a:gd name="connsiteX530-18125" fmla="*/ 982566 w 6006665"/>
                        <a:gd name="connsiteY530-18126" fmla="*/ 1146649 h 3006470"/>
                        <a:gd name="connsiteX531-18127" fmla="*/ 984521 w 6006665"/>
                        <a:gd name="connsiteY531-18128" fmla="*/ 1145322 h 3006470"/>
                        <a:gd name="connsiteX532-18129" fmla="*/ 1018608 w 6006665"/>
                        <a:gd name="connsiteY532-18130" fmla="*/ 1149867 h 3006470"/>
                        <a:gd name="connsiteX533-18131" fmla="*/ 979977 w 6006665"/>
                        <a:gd name="connsiteY533-18132" fmla="*/ 1213496 h 3006470"/>
                        <a:gd name="connsiteX534-18133" fmla="*/ 1012666 w 6006665"/>
                        <a:gd name="connsiteY534-18134" fmla="*/ 1218657 h 3006470"/>
                        <a:gd name="connsiteX535-18135" fmla="*/ 1038516 w 6006665"/>
                        <a:gd name="connsiteY535-18136" fmla="*/ 1188499 h 3006470"/>
                        <a:gd name="connsiteX536-18137" fmla="*/ 1050423 w 6006665"/>
                        <a:gd name="connsiteY536-18138" fmla="*/ 1188499 h 3006470"/>
                        <a:gd name="connsiteX537-18139" fmla="*/ 1108962 w 6006665"/>
                        <a:gd name="connsiteY537-18140" fmla="*/ 1188499 h 3006470"/>
                        <a:gd name="connsiteX538-18141" fmla="*/ 1161229 w 6006665"/>
                        <a:gd name="connsiteY538-18142" fmla="*/ 1145322 h 3006470"/>
                        <a:gd name="connsiteX539-18143" fmla="*/ 1165711 w 6006665"/>
                        <a:gd name="connsiteY539-18144" fmla="*/ 1151456 h 3006470"/>
                        <a:gd name="connsiteX540-18145" fmla="*/ 1173136 w 6006665"/>
                        <a:gd name="connsiteY540-18146" fmla="*/ 1145322 h 3006470"/>
                        <a:gd name="connsiteX541-18147" fmla="*/ 1210035 w 6006665"/>
                        <a:gd name="connsiteY541-18148" fmla="*/ 1195815 h 3006470"/>
                        <a:gd name="connsiteX542-18149" fmla="*/ 1247583 w 6006665"/>
                        <a:gd name="connsiteY542-18150" fmla="*/ 1138505 h 3006470"/>
                        <a:gd name="connsiteX543-18151" fmla="*/ 1211223 w 6006665"/>
                        <a:gd name="connsiteY543-18152" fmla="*/ 1079421 h 3006470"/>
                        <a:gd name="connsiteX544-18153" fmla="*/ 1227130 w 6006665"/>
                        <a:gd name="connsiteY544-18154" fmla="*/ 1043061 h 3006470"/>
                        <a:gd name="connsiteX545-18155" fmla="*/ 1237665 w 6006665"/>
                        <a:gd name="connsiteY545-18156" fmla="*/ 1046199 h 3006470"/>
                        <a:gd name="connsiteX546-18157" fmla="*/ 1239037 w 6006665"/>
                        <a:gd name="connsiteY546-18158" fmla="*/ 1043061 h 3006470"/>
                        <a:gd name="connsiteX547-18159" fmla="*/ 1345843 w 6006665"/>
                        <a:gd name="connsiteY547-18160" fmla="*/ 1074876 h 3006470"/>
                        <a:gd name="connsiteX548-18161" fmla="*/ 1400382 w 6006665"/>
                        <a:gd name="connsiteY548-18162" fmla="*/ 1106690 h 3006470"/>
                        <a:gd name="connsiteX549-18163" fmla="*/ 1519756 w 6006665"/>
                        <a:gd name="connsiteY549-18164" fmla="*/ 1213274 h 3006470"/>
                        <a:gd name="connsiteX550-18165" fmla="*/ 1543003 w 6006665"/>
                        <a:gd name="connsiteY550-18166" fmla="*/ 1172592 h 3006470"/>
                        <a:gd name="connsiteX551-18167" fmla="*/ 1506643 w 6006665"/>
                        <a:gd name="connsiteY551-18168" fmla="*/ 1118052 h 3006470"/>
                        <a:gd name="connsiteX552-18169" fmla="*/ 1506643 w 6006665"/>
                        <a:gd name="connsiteY552-18170" fmla="*/ 1095328 h 3006470"/>
                        <a:gd name="connsiteX553-18171" fmla="*/ 1463467 w 6006665"/>
                        <a:gd name="connsiteY553-18172" fmla="*/ 1086238 h 3006470"/>
                        <a:gd name="connsiteX554-18173" fmla="*/ 1472556 w 6006665"/>
                        <a:gd name="connsiteY554-18174" fmla="*/ 1036244 h 3006470"/>
                        <a:gd name="connsiteX555-18175" fmla="*/ 1452104 w 6006665"/>
                        <a:gd name="connsiteY555-18176" fmla="*/ 949890 h 3006470"/>
                        <a:gd name="connsiteX556-18177" fmla="*/ 1452104 w 6006665"/>
                        <a:gd name="connsiteY556-18178" fmla="*/ 913531 h 3006470"/>
                        <a:gd name="connsiteX557-18179" fmla="*/ 1522551 w 6006665"/>
                        <a:gd name="connsiteY557-18180" fmla="*/ 811270 h 3006470"/>
                        <a:gd name="connsiteX558-18181" fmla="*/ 1677078 w 6006665"/>
                        <a:gd name="connsiteY558-18182" fmla="*/ 1370296 h 3006470"/>
                        <a:gd name="connsiteX559-18183" fmla="*/ 1720255 w 6006665"/>
                        <a:gd name="connsiteY559-18184" fmla="*/ 1349844 h 3006470"/>
                        <a:gd name="connsiteX560-18185" fmla="*/ 1731617 w 6006665"/>
                        <a:gd name="connsiteY560-18186" fmla="*/ 1299850 h 3006470"/>
                        <a:gd name="connsiteX561-18187" fmla="*/ 1758887 w 6006665"/>
                        <a:gd name="connsiteY561-18188" fmla="*/ 1256673 h 3006470"/>
                        <a:gd name="connsiteX562-18189" fmla="*/ 1736162 w 6006665"/>
                        <a:gd name="connsiteY562-18190" fmla="*/ 1197589 h 3006470"/>
                        <a:gd name="connsiteX563-18191" fmla="*/ 1758887 w 6006665"/>
                        <a:gd name="connsiteY563-18192" fmla="*/ 1133960 h 3006470"/>
                        <a:gd name="connsiteX564-18193" fmla="*/ 1704347 w 6006665"/>
                        <a:gd name="connsiteY564-18194" fmla="*/ 1070331 h 3006470"/>
                        <a:gd name="connsiteX565-18195" fmla="*/ 1736162 w 6006665"/>
                        <a:gd name="connsiteY565-18196" fmla="*/ 961252 h 3006470"/>
                        <a:gd name="connsiteX566-18197" fmla="*/ 1688440 w 6006665"/>
                        <a:gd name="connsiteY566-18198" fmla="*/ 865809 h 3006470"/>
                        <a:gd name="connsiteX567-18199" fmla="*/ 1752069 w 6006665"/>
                        <a:gd name="connsiteY567-18200" fmla="*/ 788545 h 3006470"/>
                        <a:gd name="connsiteX568-18201" fmla="*/ 1747524 w 6006665"/>
                        <a:gd name="connsiteY568-18202" fmla="*/ 704464 h 3006470"/>
                        <a:gd name="connsiteX569-18203" fmla="*/ 1763431 w 6006665"/>
                        <a:gd name="connsiteY569-18204" fmla="*/ 697647 h 3006470"/>
                        <a:gd name="connsiteX570-18205" fmla="*/ 1764877 w 6006665"/>
                        <a:gd name="connsiteY570-18206" fmla="*/ 702130 h 3006470"/>
                        <a:gd name="connsiteX571-18207" fmla="*/ 1775339 w 6006665"/>
                        <a:gd name="connsiteY571-18208" fmla="*/ 697647 h 3006470"/>
                        <a:gd name="connsiteX572-18209" fmla="*/ 1798063 w 6006665"/>
                        <a:gd name="connsiteY572-18210" fmla="*/ 768093 h 3006470"/>
                        <a:gd name="connsiteX573-18211" fmla="*/ 1791454 w 6006665"/>
                        <a:gd name="connsiteY573-18212" fmla="*/ 815304 h 3006470"/>
                        <a:gd name="connsiteX574-18213" fmla="*/ 1854330 w 6006665"/>
                        <a:gd name="connsiteY574-18214" fmla="*/ 772638 h 3006470"/>
                        <a:gd name="connsiteX575-18215" fmla="*/ 1931594 w 6006665"/>
                        <a:gd name="connsiteY575-18216" fmla="*/ 763548 h 3006470"/>
                        <a:gd name="connsiteX576-18217" fmla="*/ 1932772 w 6006665"/>
                        <a:gd name="connsiteY576-18218" fmla="*/ 764810 h 3006470"/>
                        <a:gd name="connsiteX577-18219" fmla="*/ 1943501 w 6006665"/>
                        <a:gd name="connsiteY577-18220" fmla="*/ 763548 h 3006470"/>
                        <a:gd name="connsiteX578-18221" fmla="*/ 1988608 w 6006665"/>
                        <a:gd name="connsiteY578-18222" fmla="*/ 811877 h 3006470"/>
                        <a:gd name="connsiteX579-18223" fmla="*/ 1963408 w 6006665"/>
                        <a:gd name="connsiteY579-18224" fmla="*/ 736278 h 3006470"/>
                        <a:gd name="connsiteX580-18225" fmla="*/ 1963408 w 6006665"/>
                        <a:gd name="connsiteY580-18226" fmla="*/ 595386 h 3006470"/>
                        <a:gd name="connsiteX581-18227" fmla="*/ 2027037 w 6006665"/>
                        <a:gd name="connsiteY581-18228" fmla="*/ 574934 h 3006470"/>
                        <a:gd name="connsiteX582-18229" fmla="*/ 2037269 w 6006665"/>
                        <a:gd name="connsiteY582-18230" fmla="*/ 575472 h 3006470"/>
                        <a:gd name="connsiteX583-18231" fmla="*/ 2038944 w 6006665"/>
                        <a:gd name="connsiteY583-18232" fmla="*/ 574934 h 3006470"/>
                        <a:gd name="connsiteX584-18233" fmla="*/ 2115414 w 6006665"/>
                        <a:gd name="connsiteY584-18234" fmla="*/ 578958 h 3006470"/>
                        <a:gd name="connsiteX585-18235" fmla="*/ 2192927 w 6006665"/>
                        <a:gd name="connsiteY585-18236" fmla="*/ 559026 h 3006470"/>
                        <a:gd name="connsiteX586-18237" fmla="*/ 2167930 w 6006665"/>
                        <a:gd name="connsiteY586-18238" fmla="*/ 493125 h 3006470"/>
                        <a:gd name="connsiteX587-18239" fmla="*/ 2204289 w 6006665"/>
                        <a:gd name="connsiteY587-18240" fmla="*/ 402226 h 3006470"/>
                        <a:gd name="connsiteX588-18241" fmla="*/ 2247466 w 6006665"/>
                        <a:gd name="connsiteY588-18242" fmla="*/ 397681 h 3006470"/>
                        <a:gd name="connsiteX589-18243" fmla="*/ 2317913 w 6006665"/>
                        <a:gd name="connsiteY589-18244" fmla="*/ 322690 h 3006470"/>
                        <a:gd name="connsiteX590-18245" fmla="*/ 2420183 w 6006665"/>
                        <a:gd name="connsiteY590-18246" fmla="*/ 304510 h 3006470"/>
                        <a:gd name="connsiteX591-18247" fmla="*/ 2429263 w 6006665"/>
                        <a:gd name="connsiteY591-18248" fmla="*/ 263606 h 3006470"/>
                        <a:gd name="connsiteX592-18249" fmla="*/ 2526979 w 6006665"/>
                        <a:gd name="connsiteY592-18250" fmla="*/ 252244 h 3006470"/>
                        <a:gd name="connsiteX593-18251" fmla="*/ 2528058 w 6006665"/>
                        <a:gd name="connsiteY593-18252" fmla="*/ 253503 h 3006470"/>
                        <a:gd name="connsiteX594-18253" fmla="*/ 2538886 w 6006665"/>
                        <a:gd name="connsiteY594-18254" fmla="*/ 252244 h 3006470"/>
                        <a:gd name="connsiteX595-18255" fmla="*/ 2560820 w 6006665"/>
                        <a:gd name="connsiteY595-18256" fmla="*/ 277833 h 3006470"/>
                        <a:gd name="connsiteX596-18257" fmla="*/ 2640602 w 6006665"/>
                        <a:gd name="connsiteY596-18258" fmla="*/ 202249 h 3006470"/>
                        <a:gd name="connsiteX597-18259" fmla="*/ 2652509 w 6006665"/>
                        <a:gd name="connsiteY597-18260" fmla="*/ 202249 h 3006470"/>
                        <a:gd name="connsiteX598-18261" fmla="*/ 2704231 w 6006665"/>
                        <a:gd name="connsiteY598-18262" fmla="*/ 202249 h 3006470"/>
                        <a:gd name="connsiteX599-18263" fmla="*/ 2715593 w 6006665"/>
                        <a:gd name="connsiteY599-18264" fmla="*/ 134075 h 3006470"/>
                        <a:gd name="connsiteX600-18265" fmla="*/ 2751953 w 6006665"/>
                        <a:gd name="connsiteY600-18266" fmla="*/ 68174 h 3006470"/>
                        <a:gd name="connsiteX601-18267" fmla="*/ 2838307 w 6006665"/>
                        <a:gd name="connsiteY601-18268" fmla="*/ 0 h 3006470"/>
                        <a:gd name="connsiteX0-18269" fmla="*/ 1791129 w 6006665"/>
                        <a:gd name="connsiteY0-18270" fmla="*/ 817622 h 3006470"/>
                        <a:gd name="connsiteX1-18271" fmla="*/ 1782156 w 6006665"/>
                        <a:gd name="connsiteY1-18272" fmla="*/ 881716 h 3006470"/>
                        <a:gd name="connsiteX2-18273" fmla="*/ 1809554 w 6006665"/>
                        <a:gd name="connsiteY2-18274" fmla="*/ 895415 h 3006470"/>
                        <a:gd name="connsiteX3-18275" fmla="*/ 1791129 w 6006665"/>
                        <a:gd name="connsiteY3-18276" fmla="*/ 817622 h 3006470"/>
                        <a:gd name="connsiteX4-18277" fmla="*/ 2838307 w 6006665"/>
                        <a:gd name="connsiteY4-18278" fmla="*/ 0 h 3006470"/>
                        <a:gd name="connsiteX5-18279" fmla="*/ 2844246 w 6006665"/>
                        <a:gd name="connsiteY5-18280" fmla="*/ 4711 h 3006470"/>
                        <a:gd name="connsiteX6-18281" fmla="*/ 2850213 w 6006665"/>
                        <a:gd name="connsiteY6-18282" fmla="*/ 0 h 3006470"/>
                        <a:gd name="connsiteX7-18283" fmla="*/ 2916115 w 6006665"/>
                        <a:gd name="connsiteY7-18284" fmla="*/ 52267 h 3006470"/>
                        <a:gd name="connsiteX8-18285" fmla="*/ 2861576 w 6006665"/>
                        <a:gd name="connsiteY8-18286" fmla="*/ 90899 h 3006470"/>
                        <a:gd name="connsiteX9-18287" fmla="*/ 2947929 w 6006665"/>
                        <a:gd name="connsiteY9-18288" fmla="*/ 118168 h 3006470"/>
                        <a:gd name="connsiteX10-18289" fmla="*/ 2957621 w 6006665"/>
                        <a:gd name="connsiteY10-18290" fmla="*/ 186006 h 3006470"/>
                        <a:gd name="connsiteX11-18291" fmla="*/ 2979199 w 6006665"/>
                        <a:gd name="connsiteY11-18292" fmla="*/ 161345 h 3006470"/>
                        <a:gd name="connsiteX12-18293" fmla="*/ 2991106 w 6006665"/>
                        <a:gd name="connsiteY12-18294" fmla="*/ 161345 h 3006470"/>
                        <a:gd name="connsiteX13-18295" fmla="*/ 3086005 w 6006665"/>
                        <a:gd name="connsiteY13-18296" fmla="*/ 161345 h 3006470"/>
                        <a:gd name="connsiteX14-18297" fmla="*/ 3097912 w 6006665"/>
                        <a:gd name="connsiteY14-18298" fmla="*/ 161345 h 3006470"/>
                        <a:gd name="connsiteX15-18299" fmla="*/ 3179721 w 6006665"/>
                        <a:gd name="connsiteY15-18300" fmla="*/ 236336 h 3006470"/>
                        <a:gd name="connsiteX16-18301" fmla="*/ 3211535 w 6006665"/>
                        <a:gd name="connsiteY16-18302" fmla="*/ 295420 h 3006470"/>
                        <a:gd name="connsiteX17-18303" fmla="*/ 3200173 w 6006665"/>
                        <a:gd name="connsiteY17-18304" fmla="*/ 370412 h 3006470"/>
                        <a:gd name="connsiteX18-18305" fmla="*/ 3161541 w 6006665"/>
                        <a:gd name="connsiteY18-18306" fmla="*/ 413589 h 3006470"/>
                        <a:gd name="connsiteX19-18307" fmla="*/ 3066097 w 6006665"/>
                        <a:gd name="connsiteY19-18308" fmla="*/ 488580 h 3006470"/>
                        <a:gd name="connsiteX20-18309" fmla="*/ 3034283 w 6006665"/>
                        <a:gd name="connsiteY20-18310" fmla="*/ 531757 h 3006470"/>
                        <a:gd name="connsiteX21-18311" fmla="*/ 3082005 w 6006665"/>
                        <a:gd name="connsiteY21-18312" fmla="*/ 547664 h 3006470"/>
                        <a:gd name="connsiteX22-18313" fmla="*/ 3129459 w 6006665"/>
                        <a:gd name="connsiteY22-18314" fmla="*/ 575345 h 3006470"/>
                        <a:gd name="connsiteX23-18315" fmla="*/ 3156451 w 6006665"/>
                        <a:gd name="connsiteY23-18316" fmla="*/ 552209 h 3006470"/>
                        <a:gd name="connsiteX24-18317" fmla="*/ 3158460 w 6006665"/>
                        <a:gd name="connsiteY24-18318" fmla="*/ 560693 h 3006470"/>
                        <a:gd name="connsiteX25-18319" fmla="*/ 3168359 w 6006665"/>
                        <a:gd name="connsiteY25-18320" fmla="*/ 552209 h 3006470"/>
                        <a:gd name="connsiteX26-18321" fmla="*/ 3184984 w 6006665"/>
                        <a:gd name="connsiteY26-18322" fmla="*/ 622402 h 3006470"/>
                        <a:gd name="connsiteX27-18323" fmla="*/ 3192811 w 6006665"/>
                        <a:gd name="connsiteY27-18324" fmla="*/ 606748 h 3006470"/>
                        <a:gd name="connsiteX28-18325" fmla="*/ 3251895 w 6006665"/>
                        <a:gd name="connsiteY28-18326" fmla="*/ 586296 h 3006470"/>
                        <a:gd name="connsiteX29-18327" fmla="*/ 3259833 w 6006665"/>
                        <a:gd name="connsiteY29-18328" fmla="*/ 587670 h 3006470"/>
                        <a:gd name="connsiteX30-18329" fmla="*/ 3263802 w 6006665"/>
                        <a:gd name="connsiteY30-18330" fmla="*/ 586296 h 3006470"/>
                        <a:gd name="connsiteX31-18331" fmla="*/ 3381970 w 6006665"/>
                        <a:gd name="connsiteY31-18332" fmla="*/ 606748 h 3006470"/>
                        <a:gd name="connsiteX32-18333" fmla="*/ 3388787 w 6006665"/>
                        <a:gd name="connsiteY32-18334" fmla="*/ 665832 h 3006470"/>
                        <a:gd name="connsiteX33-18335" fmla="*/ 3531529 w 6006665"/>
                        <a:gd name="connsiteY33-18336" fmla="*/ 686823 h 3006470"/>
                        <a:gd name="connsiteX34-18337" fmla="*/ 3538225 w 6006665"/>
                        <a:gd name="connsiteY34-18338" fmla="*/ 590841 h 3006470"/>
                        <a:gd name="connsiteX35-18339" fmla="*/ 3549910 w 6006665"/>
                        <a:gd name="connsiteY35-18340" fmla="*/ 594028 h 3006470"/>
                        <a:gd name="connsiteX36-18341" fmla="*/ 3550132 w 6006665"/>
                        <a:gd name="connsiteY36-18342" fmla="*/ 590841 h 3006470"/>
                        <a:gd name="connsiteX37-18343" fmla="*/ 3625123 w 6006665"/>
                        <a:gd name="connsiteY37-18344" fmla="*/ 611293 h 3006470"/>
                        <a:gd name="connsiteX38-18345" fmla="*/ 3672301 w 6006665"/>
                        <a:gd name="connsiteY38-18346" fmla="*/ 611293 h 3006470"/>
                        <a:gd name="connsiteX39-18347" fmla="*/ 3684207 w 6006665"/>
                        <a:gd name="connsiteY39-18348" fmla="*/ 611293 h 3006470"/>
                        <a:gd name="connsiteX40-18349" fmla="*/ 3743291 w 6006665"/>
                        <a:gd name="connsiteY40-18350" fmla="*/ 677194 h 3006470"/>
                        <a:gd name="connsiteX41-18351" fmla="*/ 3759199 w 6006665"/>
                        <a:gd name="connsiteY41-18352" fmla="*/ 756731 h 3006470"/>
                        <a:gd name="connsiteX42-18353" fmla="*/ 3738747 w 6006665"/>
                        <a:gd name="connsiteY42-18354" fmla="*/ 806725 h 3006470"/>
                        <a:gd name="connsiteX43-18355" fmla="*/ 3786469 w 6006665"/>
                        <a:gd name="connsiteY43-18356" fmla="*/ 897623 h 3006470"/>
                        <a:gd name="connsiteX44-18357" fmla="*/ 3835603 w 6006665"/>
                        <a:gd name="connsiteY44-18358" fmla="*/ 933529 h 3006470"/>
                        <a:gd name="connsiteX45-18359" fmla="*/ 3865460 w 6006665"/>
                        <a:gd name="connsiteY45-18360" fmla="*/ 822632 h 3006470"/>
                        <a:gd name="connsiteX46-18361" fmla="*/ 3875077 w 6006665"/>
                        <a:gd name="connsiteY46-18362" fmla="*/ 831139 h 3006470"/>
                        <a:gd name="connsiteX47-18363" fmla="*/ 3877367 w 6006665"/>
                        <a:gd name="connsiteY47-18364" fmla="*/ 822632 h 3006470"/>
                        <a:gd name="connsiteX48-18365" fmla="*/ 3932151 w 6006665"/>
                        <a:gd name="connsiteY48-18366" fmla="*/ 871095 h 3006470"/>
                        <a:gd name="connsiteX49-18367" fmla="*/ 3988173 w 6006665"/>
                        <a:gd name="connsiteY49-18368" fmla="*/ 843084 h 3006470"/>
                        <a:gd name="connsiteX50-18369" fmla="*/ 3993852 w 6006665"/>
                        <a:gd name="connsiteY50-18370" fmla="*/ 846199 h 3006470"/>
                        <a:gd name="connsiteX51-18371" fmla="*/ 4000080 w 6006665"/>
                        <a:gd name="connsiteY51-18372" fmla="*/ 843084 h 3006470"/>
                        <a:gd name="connsiteX52-18373" fmla="*/ 4062426 w 6006665"/>
                        <a:gd name="connsiteY52-18374" fmla="*/ 877274 h 3006470"/>
                        <a:gd name="connsiteX53-18375" fmla="*/ 4085889 w 6006665"/>
                        <a:gd name="connsiteY53-18376" fmla="*/ 849902 h 3006470"/>
                        <a:gd name="connsiteX54-18377" fmla="*/ 4095563 w 6006665"/>
                        <a:gd name="connsiteY54-18378" fmla="*/ 852506 h 3006470"/>
                        <a:gd name="connsiteX55-18379" fmla="*/ 4097796 w 6006665"/>
                        <a:gd name="connsiteY55-18380" fmla="*/ 849902 h 3006470"/>
                        <a:gd name="connsiteX56-18381" fmla="*/ 4144150 w 6006665"/>
                        <a:gd name="connsiteY56-18382" fmla="*/ 862382 h 3006470"/>
                        <a:gd name="connsiteX57-18383" fmla="*/ 4117703 w 6006665"/>
                        <a:gd name="connsiteY57-18384" fmla="*/ 752186 h 3006470"/>
                        <a:gd name="connsiteX58-18385" fmla="*/ 4165425 w 6006665"/>
                        <a:gd name="connsiteY58-18386" fmla="*/ 697647 h 3006470"/>
                        <a:gd name="connsiteX59-18387" fmla="*/ 4175231 w 6006665"/>
                        <a:gd name="connsiteY59-18388" fmla="*/ 700048 h 3006470"/>
                        <a:gd name="connsiteX60-18389" fmla="*/ 4177332 w 6006665"/>
                        <a:gd name="connsiteY60-18390" fmla="*/ 697647 h 3006470"/>
                        <a:gd name="connsiteX61-18391" fmla="*/ 4511384 w 6006665"/>
                        <a:gd name="connsiteY61-18392" fmla="*/ 779455 h 3006470"/>
                        <a:gd name="connsiteX62-18393" fmla="*/ 4543199 w 6006665"/>
                        <a:gd name="connsiteY62-18394" fmla="*/ 849902 h 3006470"/>
                        <a:gd name="connsiteX63-18395" fmla="*/ 4639242 w 6006665"/>
                        <a:gd name="connsiteY63-18396" fmla="*/ 932544 h 3006470"/>
                        <a:gd name="connsiteX64-18397" fmla="*/ 4774445 w 6006665"/>
                        <a:gd name="connsiteY64-18398" fmla="*/ 913531 h 3006470"/>
                        <a:gd name="connsiteX65-18399" fmla="*/ 4778496 w 6006665"/>
                        <a:gd name="connsiteY65-18400" fmla="*/ 914635 h 3006470"/>
                        <a:gd name="connsiteX66-18401" fmla="*/ 4786352 w 6006665"/>
                        <a:gd name="connsiteY66-18402" fmla="*/ 913531 h 3006470"/>
                        <a:gd name="connsiteX67-18403" fmla="*/ 4861343 w 6006665"/>
                        <a:gd name="connsiteY67-18404" fmla="*/ 933983 h 3006470"/>
                        <a:gd name="connsiteX68-18405" fmla="*/ 4893158 w 6006665"/>
                        <a:gd name="connsiteY68-18406" fmla="*/ 977160 h 3006470"/>
                        <a:gd name="connsiteX69-18407" fmla="*/ 4888613 w 6006665"/>
                        <a:gd name="connsiteY69-18408" fmla="*/ 1058968 h 3006470"/>
                        <a:gd name="connsiteX70-18409" fmla="*/ 4927677 w 6006665"/>
                        <a:gd name="connsiteY70-18410" fmla="*/ 1083640 h 3006470"/>
                        <a:gd name="connsiteX71-18411" fmla="*/ 4967605 w 6006665"/>
                        <a:gd name="connsiteY71-18412" fmla="*/ 1070331 h 3006470"/>
                        <a:gd name="connsiteX72-18413" fmla="*/ 5038051 w 6006665"/>
                        <a:gd name="connsiteY72-18414" fmla="*/ 1063513 h 3006470"/>
                        <a:gd name="connsiteX73-18415" fmla="*/ 5040730 w 6006665"/>
                        <a:gd name="connsiteY73-18416" fmla="*/ 1064406 h 3006470"/>
                        <a:gd name="connsiteX74-18417" fmla="*/ 5049958 w 6006665"/>
                        <a:gd name="connsiteY74-18418" fmla="*/ 1063513 h 3006470"/>
                        <a:gd name="connsiteX75-18419" fmla="*/ 5114249 w 6006665"/>
                        <a:gd name="connsiteY75-18420" fmla="*/ 1084944 h 3006470"/>
                        <a:gd name="connsiteX76-18421" fmla="*/ 5176671 w 6006665"/>
                        <a:gd name="connsiteY76-18422" fmla="*/ 1074876 h 3006470"/>
                        <a:gd name="connsiteX77-18423" fmla="*/ 5177801 w 6006665"/>
                        <a:gd name="connsiteY77-18424" fmla="*/ 1076614 h 3006470"/>
                        <a:gd name="connsiteX78-18425" fmla="*/ 5188578 w 6006665"/>
                        <a:gd name="connsiteY78-18426" fmla="*/ 1074876 h 3006470"/>
                        <a:gd name="connsiteX79-18427" fmla="*/ 5243719 w 6006665"/>
                        <a:gd name="connsiteY79-18428" fmla="*/ 1159707 h 3006470"/>
                        <a:gd name="connsiteX80-18429" fmla="*/ 5283477 w 6006665"/>
                        <a:gd name="connsiteY80-18430" fmla="*/ 1129415 h 3006470"/>
                        <a:gd name="connsiteX81-18431" fmla="*/ 5258480 w 6006665"/>
                        <a:gd name="connsiteY81-18432" fmla="*/ 1063513 h 3006470"/>
                        <a:gd name="connsiteX82-18433" fmla="*/ 5267570 w 6006665"/>
                        <a:gd name="connsiteY82-18434" fmla="*/ 1015792 h 3006470"/>
                        <a:gd name="connsiteX83-18435" fmla="*/ 5278896 w 6006665"/>
                        <a:gd name="connsiteY83-18436" fmla="*/ 1018841 h 3006470"/>
                        <a:gd name="connsiteX84-18437" fmla="*/ 5279477 w 6006665"/>
                        <a:gd name="connsiteY84-18438" fmla="*/ 1015792 h 3006470"/>
                        <a:gd name="connsiteX85-18439" fmla="*/ 5395510 w 6006665"/>
                        <a:gd name="connsiteY85-18440" fmla="*/ 1047031 h 3006470"/>
                        <a:gd name="connsiteX86-18441" fmla="*/ 5463001 w 6006665"/>
                        <a:gd name="connsiteY86-18442" fmla="*/ 1043061 h 3006470"/>
                        <a:gd name="connsiteX87-18443" fmla="*/ 5464386 w 6006665"/>
                        <a:gd name="connsiteY87-18444" fmla="*/ 1043680 h 3006470"/>
                        <a:gd name="connsiteX88-18445" fmla="*/ 5474909 w 6006665"/>
                        <a:gd name="connsiteY88-18446" fmla="*/ 1043061 h 3006470"/>
                        <a:gd name="connsiteX89-18447" fmla="*/ 5581715 w 6006665"/>
                        <a:gd name="connsiteY89-18448" fmla="*/ 1090783 h 3006470"/>
                        <a:gd name="connsiteX90-18449" fmla="*/ 5633981 w 6006665"/>
                        <a:gd name="connsiteY90-18450" fmla="*/ 1133960 h 3006470"/>
                        <a:gd name="connsiteX91-18451" fmla="*/ 5720335 w 6006665"/>
                        <a:gd name="connsiteY91-18452" fmla="*/ 1213496 h 3006470"/>
                        <a:gd name="connsiteX92-18453" fmla="*/ 5822595 w 6006665"/>
                        <a:gd name="connsiteY92-18454" fmla="*/ 1311212 h 3006470"/>
                        <a:gd name="connsiteX93-18455" fmla="*/ 5818051 w 6006665"/>
                        <a:gd name="connsiteY93-18456" fmla="*/ 1365751 h 3006470"/>
                        <a:gd name="connsiteX94-18457" fmla="*/ 5825679 w 6006665"/>
                        <a:gd name="connsiteY94-18458" fmla="*/ 1373379 h 3006470"/>
                        <a:gd name="connsiteX95-18459" fmla="*/ 5822051 w 6006665"/>
                        <a:gd name="connsiteY95-18460" fmla="*/ 1322574 h 3006470"/>
                        <a:gd name="connsiteX96-18461" fmla="*/ 5834092 w 6006665"/>
                        <a:gd name="connsiteY96-18462" fmla="*/ 1324447 h 3006470"/>
                        <a:gd name="connsiteX97-18463" fmla="*/ 5833958 w 6006665"/>
                        <a:gd name="connsiteY97-18464" fmla="*/ 1322574 h 3006470"/>
                        <a:gd name="connsiteX98-18465" fmla="*/ 5936219 w 6006665"/>
                        <a:gd name="connsiteY98-18466" fmla="*/ 1338481 h 3006470"/>
                        <a:gd name="connsiteX99-18467" fmla="*/ 6006665 w 6006665"/>
                        <a:gd name="connsiteY99-18468" fmla="*/ 1418018 h 3006470"/>
                        <a:gd name="connsiteX100-18469" fmla="*/ 5968033 w 6006665"/>
                        <a:gd name="connsiteY100-18470" fmla="*/ 1456650 h 3006470"/>
                        <a:gd name="connsiteX101-18471" fmla="*/ 5908949 w 6006665"/>
                        <a:gd name="connsiteY101-18472" fmla="*/ 1468012 h 3006470"/>
                        <a:gd name="connsiteX102-18473" fmla="*/ 5908949 w 6006665"/>
                        <a:gd name="connsiteY102-18474" fmla="*/ 1554366 h 3006470"/>
                        <a:gd name="connsiteX103-18475" fmla="*/ 5893042 w 6006665"/>
                        <a:gd name="connsiteY103-18476" fmla="*/ 1570273 h 3006470"/>
                        <a:gd name="connsiteX104-18477" fmla="*/ 5881135 w 6006665"/>
                        <a:gd name="connsiteY104-18478" fmla="*/ 1570273 h 3006470"/>
                        <a:gd name="connsiteX105-18479" fmla="*/ 5861227 w 6006665"/>
                        <a:gd name="connsiteY105-18480" fmla="*/ 1570273 h 3006470"/>
                        <a:gd name="connsiteX106-18481" fmla="*/ 5849321 w 6006665"/>
                        <a:gd name="connsiteY106-18482" fmla="*/ 1570273 h 3006470"/>
                        <a:gd name="connsiteX107-18483" fmla="*/ 5817506 w 6006665"/>
                        <a:gd name="connsiteY107-18484" fmla="*/ 1536186 h 3006470"/>
                        <a:gd name="connsiteX108-18485" fmla="*/ 5767511 w 6006665"/>
                        <a:gd name="connsiteY108-18486" fmla="*/ 1511189 h 3006470"/>
                        <a:gd name="connsiteX109-18487" fmla="*/ 5762967 w 6006665"/>
                        <a:gd name="connsiteY109-18488" fmla="*/ 1477102 h 3006470"/>
                        <a:gd name="connsiteX110-18489" fmla="*/ 5729132 w 6006665"/>
                        <a:gd name="connsiteY110-18490" fmla="*/ 1463170 h 3006470"/>
                        <a:gd name="connsiteX111-18491" fmla="*/ 5695337 w 6006665"/>
                        <a:gd name="connsiteY111-18492" fmla="*/ 1472557 h 3006470"/>
                        <a:gd name="connsiteX112-18493" fmla="*/ 5693366 w 6006665"/>
                        <a:gd name="connsiteY112-18494" fmla="*/ 1469797 h 3006470"/>
                        <a:gd name="connsiteX113-18495" fmla="*/ 5683431 w 6006665"/>
                        <a:gd name="connsiteY113-18496" fmla="*/ 1472557 h 3006470"/>
                        <a:gd name="connsiteX114-18497" fmla="*/ 5660706 w 6006665"/>
                        <a:gd name="connsiteY114-18498" fmla="*/ 1440742 h 3006470"/>
                        <a:gd name="connsiteX115-18499" fmla="*/ 5669644 w 6006665"/>
                        <a:gd name="connsiteY115-18500" fmla="*/ 1415717 h 3006470"/>
                        <a:gd name="connsiteX116-18501" fmla="*/ 5640799 w 6006665"/>
                        <a:gd name="connsiteY116-18502" fmla="*/ 1429380 h 3006470"/>
                        <a:gd name="connsiteX117-18503" fmla="*/ 5656705 w 6006665"/>
                        <a:gd name="connsiteY117-18504" fmla="*/ 1472557 h 3006470"/>
                        <a:gd name="connsiteX118-18505" fmla="*/ 5633981 w 6006665"/>
                        <a:gd name="connsiteY118-18506" fmla="*/ 1511189 h 3006470"/>
                        <a:gd name="connsiteX119-18507" fmla="*/ 5586259 w 6006665"/>
                        <a:gd name="connsiteY119-18508" fmla="*/ 1547548 h 3006470"/>
                        <a:gd name="connsiteX120-18509" fmla="*/ 5575676 w 6006665"/>
                        <a:gd name="connsiteY120-18510" fmla="*/ 1546540 h 3006470"/>
                        <a:gd name="connsiteX121-18511" fmla="*/ 5574353 w 6006665"/>
                        <a:gd name="connsiteY121-18512" fmla="*/ 1547548 h 3006470"/>
                        <a:gd name="connsiteX122-18513" fmla="*/ 5539436 w 6006665"/>
                        <a:gd name="connsiteY122-18514" fmla="*/ 1544223 h 3006470"/>
                        <a:gd name="connsiteX123-18515" fmla="*/ 5570352 w 6006665"/>
                        <a:gd name="connsiteY123-18516" fmla="*/ 1586180 h 3006470"/>
                        <a:gd name="connsiteX124-18517" fmla="*/ 5593077 w 6006665"/>
                        <a:gd name="connsiteY124-18518" fmla="*/ 1649809 h 3006470"/>
                        <a:gd name="connsiteX125-18519" fmla="*/ 5608984 w 6006665"/>
                        <a:gd name="connsiteY125-18520" fmla="*/ 1677079 h 3006470"/>
                        <a:gd name="connsiteX126-18521" fmla="*/ 5613529 w 6006665"/>
                        <a:gd name="connsiteY126-18522" fmla="*/ 1708893 h 3006470"/>
                        <a:gd name="connsiteX127-18523" fmla="*/ 5608984 w 6006665"/>
                        <a:gd name="connsiteY127-18524" fmla="*/ 1731618 h 3006470"/>
                        <a:gd name="connsiteX128-18525" fmla="*/ 5597799 w 6006665"/>
                        <a:gd name="connsiteY128-18526" fmla="*/ 1728009 h 3006470"/>
                        <a:gd name="connsiteX129-18527" fmla="*/ 5597077 w 6006665"/>
                        <a:gd name="connsiteY129-18528" fmla="*/ 1731618 h 3006470"/>
                        <a:gd name="connsiteX130-18529" fmla="*/ 5534271 w 6006665"/>
                        <a:gd name="connsiteY130-18530" fmla="*/ 1711358 h 3006470"/>
                        <a:gd name="connsiteX131-18531" fmla="*/ 5436277 w 6006665"/>
                        <a:gd name="connsiteY131-18532" fmla="*/ 1767977 h 3006470"/>
                        <a:gd name="connsiteX132-18533" fmla="*/ 5397645 w 6006665"/>
                        <a:gd name="connsiteY132-18534" fmla="*/ 1779340 h 3006470"/>
                        <a:gd name="connsiteX133-18535" fmla="*/ 5345378 w 6006665"/>
                        <a:gd name="connsiteY133-18536" fmla="*/ 1833879 h 3006470"/>
                        <a:gd name="connsiteX134-18537" fmla="*/ 5290839 w 6006665"/>
                        <a:gd name="connsiteY134-18538" fmla="*/ 1881600 h 3006470"/>
                        <a:gd name="connsiteX135-18539" fmla="*/ 5274932 w 6006665"/>
                        <a:gd name="connsiteY135-18540" fmla="*/ 1913415 h 3006470"/>
                        <a:gd name="connsiteX136-18541" fmla="*/ 5267238 w 6006665"/>
                        <a:gd name="connsiteY136-18542" fmla="*/ 1904988 h 3006470"/>
                        <a:gd name="connsiteX137-18543" fmla="*/ 5263025 w 6006665"/>
                        <a:gd name="connsiteY137-18544" fmla="*/ 1913415 h 3006470"/>
                        <a:gd name="connsiteX138-18545" fmla="*/ 5219538 w 6006665"/>
                        <a:gd name="connsiteY138-18546" fmla="*/ 1865787 h 3006470"/>
                        <a:gd name="connsiteX139-18547" fmla="*/ 5129494 w 6006665"/>
                        <a:gd name="connsiteY139-18548" fmla="*/ 1920232 h 3006470"/>
                        <a:gd name="connsiteX140-18549" fmla="*/ 5126389 w 6006665"/>
                        <a:gd name="connsiteY140-18550" fmla="*/ 1914910 h 3006470"/>
                        <a:gd name="connsiteX141-18551" fmla="*/ 5117587 w 6006665"/>
                        <a:gd name="connsiteY141-18552" fmla="*/ 1920232 h 3006470"/>
                        <a:gd name="connsiteX142-18553" fmla="*/ 5105544 w 6006665"/>
                        <a:gd name="connsiteY142-18554" fmla="*/ 1899586 h 3006470"/>
                        <a:gd name="connsiteX143-18555" fmla="*/ 5074955 w 6006665"/>
                        <a:gd name="connsiteY143-18556" fmla="*/ 1924777 h 3006470"/>
                        <a:gd name="connsiteX144-18557" fmla="*/ 5065718 w 6006665"/>
                        <a:gd name="connsiteY144-18558" fmla="*/ 1922578 h 3006470"/>
                        <a:gd name="connsiteX145-18559" fmla="*/ 5063048 w 6006665"/>
                        <a:gd name="connsiteY145-18560" fmla="*/ 1924777 h 3006470"/>
                        <a:gd name="connsiteX146-18561" fmla="*/ 5026594 w 6006665"/>
                        <a:gd name="connsiteY146-18562" fmla="*/ 1916098 h 3006470"/>
                        <a:gd name="connsiteX147-18563" fmla="*/ 5015871 w 6006665"/>
                        <a:gd name="connsiteY147-18564" fmla="*/ 1961137 h 3006470"/>
                        <a:gd name="connsiteX148-18565" fmla="*/ 4974967 w 6006665"/>
                        <a:gd name="connsiteY148-18566" fmla="*/ 2027038 h 3006470"/>
                        <a:gd name="connsiteX149-18567" fmla="*/ 4974967 w 6006665"/>
                        <a:gd name="connsiteY149-18568" fmla="*/ 2058853 h 3006470"/>
                        <a:gd name="connsiteX150-18569" fmla="*/ 5015871 w 6006665"/>
                        <a:gd name="connsiteY150-18570" fmla="*/ 2074760 h 3006470"/>
                        <a:gd name="connsiteX151-18571" fmla="*/ 5011326 w 6006665"/>
                        <a:gd name="connsiteY151-18572" fmla="*/ 2172476 h 3006470"/>
                        <a:gd name="connsiteX152-18573" fmla="*/ 4999419 w 6006665"/>
                        <a:gd name="connsiteY152-18574" fmla="*/ 2172476 h 3006470"/>
                        <a:gd name="connsiteX153-18575" fmla="*/ 4974967 w 6006665"/>
                        <a:gd name="connsiteY153-18576" fmla="*/ 2172476 h 3006470"/>
                        <a:gd name="connsiteX154-18577" fmla="*/ 4963605 w 6006665"/>
                        <a:gd name="connsiteY154-18578" fmla="*/ 2224742 h 3006470"/>
                        <a:gd name="connsiteX155-18579" fmla="*/ 4974967 w 6006665"/>
                        <a:gd name="connsiteY155-18580" fmla="*/ 2252012 h 3006470"/>
                        <a:gd name="connsiteX156-18581" fmla="*/ 4909065 w 6006665"/>
                        <a:gd name="connsiteY156-18582" fmla="*/ 2286099 h 3006470"/>
                        <a:gd name="connsiteX157-18583" fmla="*/ 4897703 w 6006665"/>
                        <a:gd name="connsiteY157-18584" fmla="*/ 2354273 h 3006470"/>
                        <a:gd name="connsiteX158-18585" fmla="*/ 4845437 w 6006665"/>
                        <a:gd name="connsiteY158-18586" fmla="*/ 2370180 h 3006470"/>
                        <a:gd name="connsiteX159-18587" fmla="*/ 4834074 w 6006665"/>
                        <a:gd name="connsiteY159-18588" fmla="*/ 2429264 h 3006470"/>
                        <a:gd name="connsiteX160-18589" fmla="*/ 4779535 w 6006665"/>
                        <a:gd name="connsiteY160-18590" fmla="*/ 2488348 h 3006470"/>
                        <a:gd name="connsiteX161-18591" fmla="*/ 4777225 w 6006665"/>
                        <a:gd name="connsiteY161-18592" fmla="*/ 2477952 h 3006470"/>
                        <a:gd name="connsiteX162-18593" fmla="*/ 4767628 w 6006665"/>
                        <a:gd name="connsiteY162-18594" fmla="*/ 2488348 h 3006470"/>
                        <a:gd name="connsiteX163-18595" fmla="*/ 4758538 w 6006665"/>
                        <a:gd name="connsiteY163-18596" fmla="*/ 2447444 h 3006470"/>
                        <a:gd name="connsiteX164-18597" fmla="*/ 4742631 w 6006665"/>
                        <a:gd name="connsiteY164-18598" fmla="*/ 2361090 h 3006470"/>
                        <a:gd name="connsiteX165-18599" fmla="*/ 4715361 w 6006665"/>
                        <a:gd name="connsiteY165-18600" fmla="*/ 2220198 h 3006470"/>
                        <a:gd name="connsiteX166-18601" fmla="*/ 4735813 w 6006665"/>
                        <a:gd name="connsiteY166-18602" fmla="*/ 2129299 h 3006470"/>
                        <a:gd name="connsiteX167-18603" fmla="*/ 4767628 w 6006665"/>
                        <a:gd name="connsiteY167-18604" fmla="*/ 2086122 h 3006470"/>
                        <a:gd name="connsiteX168-18605" fmla="*/ 4767628 w 6006665"/>
                        <a:gd name="connsiteY168-18606" fmla="*/ 2058853 h 3006470"/>
                        <a:gd name="connsiteX169-18607" fmla="*/ 4826712 w 6006665"/>
                        <a:gd name="connsiteY169-18608" fmla="*/ 2042945 h 3006470"/>
                        <a:gd name="connsiteX170-18609" fmla="*/ 4892613 w 6006665"/>
                        <a:gd name="connsiteY170-18610" fmla="*/ 1952047 h 3006470"/>
                        <a:gd name="connsiteX171-18611" fmla="*/ 4956243 w 6006665"/>
                        <a:gd name="connsiteY171-18612" fmla="*/ 1877056 h 3006470"/>
                        <a:gd name="connsiteX172-18613" fmla="*/ 5022143 w 6006665"/>
                        <a:gd name="connsiteY172-18614" fmla="*/ 1817971 h 3006470"/>
                        <a:gd name="connsiteX173-18615" fmla="*/ 5046694 w 6006665"/>
                        <a:gd name="connsiteY173-18616" fmla="*/ 1710844 h 3006470"/>
                        <a:gd name="connsiteX174-18617" fmla="*/ 5015871 w 6006665"/>
                        <a:gd name="connsiteY174-18618" fmla="*/ 1715711 h 3006470"/>
                        <a:gd name="connsiteX175-18619" fmla="*/ 4995419 w 6006665"/>
                        <a:gd name="connsiteY175-18620" fmla="*/ 1779340 h 3006470"/>
                        <a:gd name="connsiteX176-18621" fmla="*/ 4904521 w 6006665"/>
                        <a:gd name="connsiteY176-18622" fmla="*/ 1865693 h 3006470"/>
                        <a:gd name="connsiteX177-18623" fmla="*/ 4901708 w 6006665"/>
                        <a:gd name="connsiteY177-18624" fmla="*/ 1857053 h 3006470"/>
                        <a:gd name="connsiteX178-18625" fmla="*/ 4892613 w 6006665"/>
                        <a:gd name="connsiteY178-18626" fmla="*/ 1865693 h 3006470"/>
                        <a:gd name="connsiteX179-18627" fmla="*/ 4861835 w 6006665"/>
                        <a:gd name="connsiteY179-18628" fmla="*/ 1771159 h 3006470"/>
                        <a:gd name="connsiteX180-18629" fmla="*/ 4779535 w 6006665"/>
                        <a:gd name="connsiteY180-18630" fmla="*/ 1795247 h 3006470"/>
                        <a:gd name="connsiteX181-18631" fmla="*/ 4684091 w 6006665"/>
                        <a:gd name="connsiteY181-18632" fmla="*/ 1920232 h 3006470"/>
                        <a:gd name="connsiteX182-18633" fmla="*/ 4715906 w 6006665"/>
                        <a:gd name="connsiteY182-18634" fmla="*/ 1967954 h 3006470"/>
                        <a:gd name="connsiteX183-18635" fmla="*/ 4636369 w 6006665"/>
                        <a:gd name="connsiteY183-18636" fmla="*/ 1983861 h 3006470"/>
                        <a:gd name="connsiteX184-18637" fmla="*/ 4577285 w 6006665"/>
                        <a:gd name="connsiteY184-18638" fmla="*/ 1988406 h 3006470"/>
                        <a:gd name="connsiteX185-18639" fmla="*/ 4577373 w 6006665"/>
                        <a:gd name="connsiteY185-18640" fmla="*/ 1987484 h 3006470"/>
                        <a:gd name="connsiteX186-18641" fmla="*/ 4565379 w 6006665"/>
                        <a:gd name="connsiteY186-18642" fmla="*/ 1988406 h 3006470"/>
                        <a:gd name="connsiteX187-18643" fmla="*/ 4569923 w 6006665"/>
                        <a:gd name="connsiteY187-18644" fmla="*/ 1940685 h 3006470"/>
                        <a:gd name="connsiteX188-18645" fmla="*/ 4520081 w 6006665"/>
                        <a:gd name="connsiteY188-18646" fmla="*/ 1931099 h 3006470"/>
                        <a:gd name="connsiteX189-18647" fmla="*/ 4475025 w 6006665"/>
                        <a:gd name="connsiteY189-18648" fmla="*/ 1961137 h 3006470"/>
                        <a:gd name="connsiteX190-18649" fmla="*/ 4464394 w 6006665"/>
                        <a:gd name="connsiteY190-18650" fmla="*/ 1960286 h 3006470"/>
                        <a:gd name="connsiteX191-18651" fmla="*/ 4463118 w 6006665"/>
                        <a:gd name="connsiteY191-18652" fmla="*/ 1961137 h 3006470"/>
                        <a:gd name="connsiteX192-18653" fmla="*/ 4357637 w 6006665"/>
                        <a:gd name="connsiteY192-18654" fmla="*/ 1952698 h 3006470"/>
                        <a:gd name="connsiteX193-18655" fmla="*/ 4243233 w 6006665"/>
                        <a:gd name="connsiteY193-18656" fmla="*/ 1972499 h 3006470"/>
                        <a:gd name="connsiteX194-18657" fmla="*/ 4125065 w 6006665"/>
                        <a:gd name="connsiteY194-18658" fmla="*/ 2106574 h 3006470"/>
                        <a:gd name="connsiteX195-18659" fmla="*/ 3984173 w 6006665"/>
                        <a:gd name="connsiteY195-18660" fmla="*/ 2263374 h 3006470"/>
                        <a:gd name="connsiteX196-18661" fmla="*/ 4038712 w 6006665"/>
                        <a:gd name="connsiteY196-18662" fmla="*/ 2267919 h 3006470"/>
                        <a:gd name="connsiteX197-18663" fmla="*/ 4059164 w 6006665"/>
                        <a:gd name="connsiteY197-18664" fmla="*/ 2311096 h 3006470"/>
                        <a:gd name="connsiteX198-18665" fmla="*/ 4087782 w 6006665"/>
                        <a:gd name="connsiteY198-18666" fmla="*/ 2319513 h 3006470"/>
                        <a:gd name="connsiteX199-18667" fmla="*/ 4106341 w 6006665"/>
                        <a:gd name="connsiteY199-18668" fmla="*/ 2290644 h 3006470"/>
                        <a:gd name="connsiteX200-18669" fmla="*/ 4117411 w 6006665"/>
                        <a:gd name="connsiteY200-18670" fmla="*/ 2291946 h 3006470"/>
                        <a:gd name="connsiteX201-18671" fmla="*/ 4118248 w 6006665"/>
                        <a:gd name="connsiteY201-18672" fmla="*/ 2290644 h 3006470"/>
                        <a:gd name="connsiteX202-18673" fmla="*/ 4156880 w 6006665"/>
                        <a:gd name="connsiteY202-18674" fmla="*/ 2295189 h 3006470"/>
                        <a:gd name="connsiteX203-18675" fmla="*/ 4211419 w 6006665"/>
                        <a:gd name="connsiteY203-18676" fmla="*/ 2365635 h 3006470"/>
                        <a:gd name="connsiteX204-18677" fmla="*/ 4215964 w 6006665"/>
                        <a:gd name="connsiteY204-18678" fmla="*/ 2413357 h 3006470"/>
                        <a:gd name="connsiteX205-18679" fmla="*/ 4184149 w 6006665"/>
                        <a:gd name="connsiteY205-18680" fmla="*/ 2472441 h 3006470"/>
                        <a:gd name="connsiteX206-18681" fmla="*/ 4177332 w 6006665"/>
                        <a:gd name="connsiteY206-18682" fmla="*/ 2542887 h 3006470"/>
                        <a:gd name="connsiteX207-18683" fmla="*/ 4161425 w 6006665"/>
                        <a:gd name="connsiteY207-18684" fmla="*/ 2629241 h 3006470"/>
                        <a:gd name="connsiteX208-18685" fmla="*/ 4109158 w 6006665"/>
                        <a:gd name="connsiteY208-18686" fmla="*/ 2708777 h 3006470"/>
                        <a:gd name="connsiteX209-18687" fmla="*/ 4097796 w 6006665"/>
                        <a:gd name="connsiteY209-18688" fmla="*/ 2747409 h 3006470"/>
                        <a:gd name="connsiteX210-18689" fmla="*/ 4043257 w 6006665"/>
                        <a:gd name="connsiteY210-18690" fmla="*/ 2806493 h 3006470"/>
                        <a:gd name="connsiteX211-18691" fmla="*/ 3995535 w 6006665"/>
                        <a:gd name="connsiteY211-18692" fmla="*/ 2865577 h 3006470"/>
                        <a:gd name="connsiteX212-18693" fmla="*/ 3975083 w 6006665"/>
                        <a:gd name="connsiteY212-18694" fmla="*/ 2897392 h 3006470"/>
                        <a:gd name="connsiteX213-18695" fmla="*/ 3925089 w 6006665"/>
                        <a:gd name="connsiteY213-18696" fmla="*/ 2924661 h 3006470"/>
                        <a:gd name="connsiteX214-18697" fmla="*/ 3913182 w 6006665"/>
                        <a:gd name="connsiteY214-18698" fmla="*/ 2924661 h 3006470"/>
                        <a:gd name="connsiteX215-18699" fmla="*/ 3904637 w 6006665"/>
                        <a:gd name="connsiteY215-18700" fmla="*/ 2924661 h 3006470"/>
                        <a:gd name="connsiteX216-18701" fmla="*/ 3892729 w 6006665"/>
                        <a:gd name="connsiteY216-18702" fmla="*/ 2924661 h 3006470"/>
                        <a:gd name="connsiteX217-18703" fmla="*/ 3871063 w 6006665"/>
                        <a:gd name="connsiteY217-18704" fmla="*/ 2908412 h 3006470"/>
                        <a:gd name="connsiteX218-18705" fmla="*/ 3829645 w 6006665"/>
                        <a:gd name="connsiteY218-18706" fmla="*/ 2936024 h 3006470"/>
                        <a:gd name="connsiteX219-18707" fmla="*/ 3822828 w 6006665"/>
                        <a:gd name="connsiteY219-18708" fmla="*/ 2956476 h 3006470"/>
                        <a:gd name="connsiteX220-18709" fmla="*/ 3818283 w 6006665"/>
                        <a:gd name="connsiteY220-18710" fmla="*/ 2947386 h 3006470"/>
                        <a:gd name="connsiteX221-18711" fmla="*/ 3818283 w 6006665"/>
                        <a:gd name="connsiteY221-18712" fmla="*/ 2935660 h 3006470"/>
                        <a:gd name="connsiteX222-18713" fmla="*/ 3817738 w 6006665"/>
                        <a:gd name="connsiteY222-18714" fmla="*/ 2936024 h 3006470"/>
                        <a:gd name="connsiteX223-18715" fmla="*/ 3810921 w 6006665"/>
                        <a:gd name="connsiteY223-18716" fmla="*/ 2956476 h 3006470"/>
                        <a:gd name="connsiteX224-18717" fmla="*/ 3806376 w 6006665"/>
                        <a:gd name="connsiteY224-18718" fmla="*/ 2947386 h 3006470"/>
                        <a:gd name="connsiteX225-18719" fmla="*/ 3806376 w 6006665"/>
                        <a:gd name="connsiteY225-18720" fmla="*/ 2920116 h 3006470"/>
                        <a:gd name="connsiteX226-18721" fmla="*/ 3818283 w 6006665"/>
                        <a:gd name="connsiteY226-18722" fmla="*/ 2920116 h 3006470"/>
                        <a:gd name="connsiteX227-18723" fmla="*/ 3826828 w 6006665"/>
                        <a:gd name="connsiteY227-18724" fmla="*/ 2920116 h 3006470"/>
                        <a:gd name="connsiteX228-18725" fmla="*/ 3833645 w 6006665"/>
                        <a:gd name="connsiteY228-18726" fmla="*/ 2861032 h 3006470"/>
                        <a:gd name="connsiteX229-18727" fmla="*/ 3822283 w 6006665"/>
                        <a:gd name="connsiteY229-18728" fmla="*/ 2817856 h 3006470"/>
                        <a:gd name="connsiteX230-18729" fmla="*/ 3849553 w 6006665"/>
                        <a:gd name="connsiteY230-18730" fmla="*/ 2795131 h 3006470"/>
                        <a:gd name="connsiteX231-18731" fmla="*/ 3858814 w 6006665"/>
                        <a:gd name="connsiteY231-18732" fmla="*/ 2797336 h 3006470"/>
                        <a:gd name="connsiteX232-18733" fmla="*/ 3861460 w 6006665"/>
                        <a:gd name="connsiteY232-18734" fmla="*/ 2795131 h 3006470"/>
                        <a:gd name="connsiteX233-18735" fmla="*/ 3898487 w 6006665"/>
                        <a:gd name="connsiteY233-18736" fmla="*/ 2803947 h 3006470"/>
                        <a:gd name="connsiteX234-18737" fmla="*/ 3919999 w 6006665"/>
                        <a:gd name="connsiteY234-18738" fmla="*/ 2758772 h 3006470"/>
                        <a:gd name="connsiteX235-18739" fmla="*/ 3935906 w 6006665"/>
                        <a:gd name="connsiteY235-18740" fmla="*/ 2699687 h 3006470"/>
                        <a:gd name="connsiteX236-18741" fmla="*/ 3947269 w 6006665"/>
                        <a:gd name="connsiteY236-18742" fmla="*/ 2676963 h 3006470"/>
                        <a:gd name="connsiteX237-18743" fmla="*/ 3966292 w 6006665"/>
                        <a:gd name="connsiteY237-18744" fmla="*/ 2632575 h 3006470"/>
                        <a:gd name="connsiteX238-18745" fmla="*/ 3915999 w 6006665"/>
                        <a:gd name="connsiteY238-18746" fmla="*/ 2645148 h 3006470"/>
                        <a:gd name="connsiteX239-18747" fmla="*/ 3888729 w 6006665"/>
                        <a:gd name="connsiteY239-18748" fmla="*/ 2667873 h 3006470"/>
                        <a:gd name="connsiteX240-18749" fmla="*/ 3876822 w 6006665"/>
                        <a:gd name="connsiteY240-18750" fmla="*/ 2667873 h 3006470"/>
                        <a:gd name="connsiteX241-18751" fmla="*/ 3829645 w 6006665"/>
                        <a:gd name="connsiteY241-18752" fmla="*/ 2667873 h 3006470"/>
                        <a:gd name="connsiteX242-18753" fmla="*/ 3817738 w 6006665"/>
                        <a:gd name="connsiteY242-18754" fmla="*/ 2667873 h 3006470"/>
                        <a:gd name="connsiteX243-18755" fmla="*/ 3801831 w 6006665"/>
                        <a:gd name="connsiteY243-18756" fmla="*/ 2613334 h 3006470"/>
                        <a:gd name="connsiteX244-18757" fmla="*/ 3758654 w 6006665"/>
                        <a:gd name="connsiteY244-18758" fmla="*/ 2574702 h 3006470"/>
                        <a:gd name="connsiteX245-18759" fmla="*/ 3692753 w 6006665"/>
                        <a:gd name="connsiteY245-18760" fmla="*/ 2558795 h 3006470"/>
                        <a:gd name="connsiteX246-18761" fmla="*/ 3683663 w 6006665"/>
                        <a:gd name="connsiteY246-18762" fmla="*/ 2499711 h 3006470"/>
                        <a:gd name="connsiteX247-18763" fmla="*/ 3672301 w 6006665"/>
                        <a:gd name="connsiteY247-18764" fmla="*/ 2467896 h 3006470"/>
                        <a:gd name="connsiteX248-18765" fmla="*/ 3656393 w 6006665"/>
                        <a:gd name="connsiteY248-18766" fmla="*/ 2440627 h 3006470"/>
                        <a:gd name="connsiteX249-18767" fmla="*/ 3633669 w 6006665"/>
                        <a:gd name="connsiteY249-18768" fmla="*/ 2381542 h 3006470"/>
                        <a:gd name="connsiteX250-18769" fmla="*/ 3601854 w 6006665"/>
                        <a:gd name="connsiteY250-18770" fmla="*/ 2361090 h 3006470"/>
                        <a:gd name="connsiteX251-18771" fmla="*/ 3545995 w 6006665"/>
                        <a:gd name="connsiteY251-18772" fmla="*/ 2339606 h 3006470"/>
                        <a:gd name="connsiteX252-18773" fmla="*/ 3506955 w 6006665"/>
                        <a:gd name="connsiteY252-18774" fmla="*/ 2345183 h 3006470"/>
                        <a:gd name="connsiteX253-18775" fmla="*/ 3463779 w 6006665"/>
                        <a:gd name="connsiteY253-18776" fmla="*/ 2354273 h 3006470"/>
                        <a:gd name="connsiteX254-18777" fmla="*/ 3431964 w 6006665"/>
                        <a:gd name="connsiteY254-18778" fmla="*/ 2381542 h 3006470"/>
                        <a:gd name="connsiteX255-18779" fmla="*/ 3452416 w 6006665"/>
                        <a:gd name="connsiteY255-18780" fmla="*/ 2397450 h 3006470"/>
                        <a:gd name="connsiteX256-18781" fmla="*/ 3452416 w 6006665"/>
                        <a:gd name="connsiteY256-18782" fmla="*/ 2429264 h 3006470"/>
                        <a:gd name="connsiteX257-18783" fmla="*/ 3431964 w 6006665"/>
                        <a:gd name="connsiteY257-18784" fmla="*/ 2451989 h 3006470"/>
                        <a:gd name="connsiteX258-18785" fmla="*/ 3400150 w 6006665"/>
                        <a:gd name="connsiteY258-18786" fmla="*/ 2511073 h 3006470"/>
                        <a:gd name="connsiteX259-18787" fmla="*/ 3400150 w 6006665"/>
                        <a:gd name="connsiteY259-18788" fmla="*/ 2538343 h 3006470"/>
                        <a:gd name="connsiteX260-18789" fmla="*/ 3350155 w 6006665"/>
                        <a:gd name="connsiteY260-18790" fmla="*/ 2570157 h 3006470"/>
                        <a:gd name="connsiteX261-18791" fmla="*/ 3342342 w 6006665"/>
                        <a:gd name="connsiteY261-18792" fmla="*/ 2567553 h 3006470"/>
                        <a:gd name="connsiteX262-18793" fmla="*/ 3338249 w 6006665"/>
                        <a:gd name="connsiteY262-18794" fmla="*/ 2570157 h 3006470"/>
                        <a:gd name="connsiteX263-18795" fmla="*/ 3290527 w 6006665"/>
                        <a:gd name="connsiteY263-18796" fmla="*/ 2554250 h 3006470"/>
                        <a:gd name="connsiteX264-18797" fmla="*/ 3259257 w 6006665"/>
                        <a:gd name="connsiteY264-18798" fmla="*/ 2554250 h 3006470"/>
                        <a:gd name="connsiteX265-18799" fmla="*/ 3247350 w 6006665"/>
                        <a:gd name="connsiteY265-18800" fmla="*/ 2554250 h 3006470"/>
                        <a:gd name="connsiteX266-18801" fmla="*/ 3231443 w 6006665"/>
                        <a:gd name="connsiteY266-18802" fmla="*/ 2538343 h 3006470"/>
                        <a:gd name="connsiteX267-18803" fmla="*/ 3213271 w 6006665"/>
                        <a:gd name="connsiteY267-18804" fmla="*/ 2533799 h 3006470"/>
                        <a:gd name="connsiteX268-18805" fmla="*/ 3168359 w 6006665"/>
                        <a:gd name="connsiteY268-18806" fmla="*/ 2570157 h 3006470"/>
                        <a:gd name="connsiteX269-18807" fmla="*/ 3120637 w 6006665"/>
                        <a:gd name="connsiteY269-18808" fmla="*/ 2581519 h 3006470"/>
                        <a:gd name="connsiteX270-18809" fmla="*/ 3082005 w 6006665"/>
                        <a:gd name="connsiteY270-18810" fmla="*/ 2597427 h 3006470"/>
                        <a:gd name="connsiteX271-18811" fmla="*/ 3074460 w 6006665"/>
                        <a:gd name="connsiteY271-18812" fmla="*/ 2595630 h 3006470"/>
                        <a:gd name="connsiteX272-18813" fmla="*/ 3070098 w 6006665"/>
                        <a:gd name="connsiteY272-18814" fmla="*/ 2597427 h 3006470"/>
                        <a:gd name="connsiteX273-18815" fmla="*/ 3022376 w 6006665"/>
                        <a:gd name="connsiteY273-18816" fmla="*/ 2586064 h 3006470"/>
                        <a:gd name="connsiteX274-18817" fmla="*/ 3000196 w 6006665"/>
                        <a:gd name="connsiteY274-18818" fmla="*/ 2586064 h 3006470"/>
                        <a:gd name="connsiteX275-18819" fmla="*/ 2988289 w 6006665"/>
                        <a:gd name="connsiteY275-18820" fmla="*/ 2586064 h 3006470"/>
                        <a:gd name="connsiteX276-18821" fmla="*/ 2967837 w 6006665"/>
                        <a:gd name="connsiteY276-18822" fmla="*/ 2554250 h 3006470"/>
                        <a:gd name="connsiteX277-18823" fmla="*/ 2929205 w 6006665"/>
                        <a:gd name="connsiteY277-18824" fmla="*/ 2526980 h 3006470"/>
                        <a:gd name="connsiteX278-18825" fmla="*/ 2902153 w 6006665"/>
                        <a:gd name="connsiteY278-18826" fmla="*/ 2523116 h 3006470"/>
                        <a:gd name="connsiteX279-18827" fmla="*/ 2861576 w 6006665"/>
                        <a:gd name="connsiteY279-18828" fmla="*/ 2526980 h 3006470"/>
                        <a:gd name="connsiteX280-18829" fmla="*/ 2822944 w 6006665"/>
                        <a:gd name="connsiteY280-18830" fmla="*/ 2538343 h 3006470"/>
                        <a:gd name="connsiteX281-18831" fmla="*/ 2818139 w 6006665"/>
                        <a:gd name="connsiteY281-18832" fmla="*/ 2536254 h 3006470"/>
                        <a:gd name="connsiteX282-18833" fmla="*/ 2811037 w 6006665"/>
                        <a:gd name="connsiteY282-18834" fmla="*/ 2538343 h 3006470"/>
                        <a:gd name="connsiteX283-18835" fmla="*/ 2758770 w 6006665"/>
                        <a:gd name="connsiteY283-18836" fmla="*/ 2515618 h 3006470"/>
                        <a:gd name="connsiteX284-18837" fmla="*/ 2751953 w 6006665"/>
                        <a:gd name="connsiteY284-18838" fmla="*/ 2472441 h 3006470"/>
                        <a:gd name="connsiteX285-18839" fmla="*/ 2708776 w 6006665"/>
                        <a:gd name="connsiteY285-18840" fmla="*/ 2456534 h 3006470"/>
                        <a:gd name="connsiteX286-18841" fmla="*/ 2676962 w 6006665"/>
                        <a:gd name="connsiteY286-18842" fmla="*/ 2451989 h 3006470"/>
                        <a:gd name="connsiteX287-18843" fmla="*/ 2642534 w 6006665"/>
                        <a:gd name="connsiteY287-18844" fmla="*/ 2430245 h 3006470"/>
                        <a:gd name="connsiteX288-18845" fmla="*/ 2609333 w 6006665"/>
                        <a:gd name="connsiteY288-18846" fmla="*/ 2488348 h 3006470"/>
                        <a:gd name="connsiteX289-18847" fmla="*/ 2625240 w 6006665"/>
                        <a:gd name="connsiteY289-18848" fmla="*/ 2522435 h 3006470"/>
                        <a:gd name="connsiteX290-18849" fmla="*/ 2586608 w 6006665"/>
                        <a:gd name="connsiteY290-18850" fmla="*/ 2558795 h 3006470"/>
                        <a:gd name="connsiteX291-18851" fmla="*/ 2577105 w 6006665"/>
                        <a:gd name="connsiteY291-18852" fmla="*/ 2556532 h 3006470"/>
                        <a:gd name="connsiteX292-18853" fmla="*/ 2574701 w 6006665"/>
                        <a:gd name="connsiteY292-18854" fmla="*/ 2558795 h 3006470"/>
                        <a:gd name="connsiteX293-18855" fmla="*/ 2526979 w 6006665"/>
                        <a:gd name="connsiteY293-18856" fmla="*/ 2547432 h 3006470"/>
                        <a:gd name="connsiteX294-18857" fmla="*/ 2490620 w 6006665"/>
                        <a:gd name="connsiteY294-18858" fmla="*/ 2542887 h 3006470"/>
                        <a:gd name="connsiteX295-18859" fmla="*/ 2463350 w 6006665"/>
                        <a:gd name="connsiteY295-18860" fmla="*/ 2515618 h 3006470"/>
                        <a:gd name="connsiteX296-18861" fmla="*/ 2436625 w 6006665"/>
                        <a:gd name="connsiteY296-18862" fmla="*/ 2515618 h 3006470"/>
                        <a:gd name="connsiteX297-18863" fmla="*/ 2424718 w 6006665"/>
                        <a:gd name="connsiteY297-18864" fmla="*/ 2515618 h 3006470"/>
                        <a:gd name="connsiteX298-18865" fmla="*/ 2398858 w 6006665"/>
                        <a:gd name="connsiteY298-18866" fmla="*/ 2502687 h 3006470"/>
                        <a:gd name="connsiteX299-18867" fmla="*/ 2350272 w 6006665"/>
                        <a:gd name="connsiteY299-18868" fmla="*/ 2526980 h 3006470"/>
                        <a:gd name="connsiteX300-18869" fmla="*/ 2282098 w 6006665"/>
                        <a:gd name="connsiteY300-18870" fmla="*/ 2574702 h 3006470"/>
                        <a:gd name="connsiteX301-18871" fmla="*/ 2238921 w 6006665"/>
                        <a:gd name="connsiteY301-18872" fmla="*/ 2586064 h 3006470"/>
                        <a:gd name="connsiteX302-18873" fmla="*/ 2227559 w 6006665"/>
                        <a:gd name="connsiteY302-18874" fmla="*/ 2590609 h 3006470"/>
                        <a:gd name="connsiteX303-18875" fmla="*/ 2225178 w 6006665"/>
                        <a:gd name="connsiteY303-18876" fmla="*/ 2586799 h 3006470"/>
                        <a:gd name="connsiteX304-18877" fmla="*/ 2215652 w 6006665"/>
                        <a:gd name="connsiteY304-18878" fmla="*/ 2590609 h 3006470"/>
                        <a:gd name="connsiteX305-18879" fmla="*/ 2193596 w 6006665"/>
                        <a:gd name="connsiteY305-18880" fmla="*/ 2555320 h 3006470"/>
                        <a:gd name="connsiteX306-18881" fmla="*/ 2157112 w 6006665"/>
                        <a:gd name="connsiteY306-18882" fmla="*/ 2558795 h 3006470"/>
                        <a:gd name="connsiteX307-18883" fmla="*/ 2156291 w 6006665"/>
                        <a:gd name="connsiteY307-18884" fmla="*/ 2557739 h 3006470"/>
                        <a:gd name="connsiteX308-18885" fmla="*/ 2145205 w 6006665"/>
                        <a:gd name="connsiteY308-18886" fmla="*/ 2558795 h 3006470"/>
                        <a:gd name="connsiteX309-18887" fmla="*/ 2129298 w 6006665"/>
                        <a:gd name="connsiteY309-18888" fmla="*/ 2538343 h 3006470"/>
                        <a:gd name="connsiteX310-18889" fmla="*/ 2102029 w 6006665"/>
                        <a:gd name="connsiteY310-18890" fmla="*/ 2526980 h 3006470"/>
                        <a:gd name="connsiteX311-18891" fmla="*/ 2086121 w 6006665"/>
                        <a:gd name="connsiteY311-18892" fmla="*/ 2495166 h 3006470"/>
                        <a:gd name="connsiteX312-18893" fmla="*/ 2070005 w 6006665"/>
                        <a:gd name="connsiteY312-18894" fmla="*/ 2486212 h 3006470"/>
                        <a:gd name="connsiteX313-18895" fmla="*/ 2027582 w 6006665"/>
                        <a:gd name="connsiteY313-18896" fmla="*/ 2499711 h 3006470"/>
                        <a:gd name="connsiteX314-18897" fmla="*/ 2023845 w 6006665"/>
                        <a:gd name="connsiteY314-18898" fmla="*/ 2497111 h 3006470"/>
                        <a:gd name="connsiteX315-18899" fmla="*/ 2018675 w 6006665"/>
                        <a:gd name="connsiteY315-18900" fmla="*/ 2499711 h 3006470"/>
                        <a:gd name="connsiteX316-18901" fmla="*/ 1971363 w 6006665"/>
                        <a:gd name="connsiteY316-18902" fmla="*/ 2468885 h 3006470"/>
                        <a:gd name="connsiteX317-18903" fmla="*/ 1952591 w 6006665"/>
                        <a:gd name="connsiteY317-18904" fmla="*/ 2495166 h 3006470"/>
                        <a:gd name="connsiteX318-18905" fmla="*/ 1947518 w 6006665"/>
                        <a:gd name="connsiteY318-18906" fmla="*/ 2485599 h 3006470"/>
                        <a:gd name="connsiteX319-18907" fmla="*/ 1940684 w 6006665"/>
                        <a:gd name="connsiteY319-18908" fmla="*/ 2495166 h 3006470"/>
                        <a:gd name="connsiteX320-18909" fmla="*/ 1861147 w 6006665"/>
                        <a:gd name="connsiteY320-18910" fmla="*/ 2345183 h 3006470"/>
                        <a:gd name="connsiteX321-18911" fmla="*/ 1811153 w 6006665"/>
                        <a:gd name="connsiteY321-18912" fmla="*/ 2295189 h 3006470"/>
                        <a:gd name="connsiteX322-18913" fmla="*/ 1813950 w 6006665"/>
                        <a:gd name="connsiteY322-18914" fmla="*/ 2292043 h 3006470"/>
                        <a:gd name="connsiteX323-18915" fmla="*/ 1748069 w 6006665"/>
                        <a:gd name="connsiteY323-18916" fmla="*/ 2333821 h 3006470"/>
                        <a:gd name="connsiteX324-18917" fmla="*/ 1711709 w 6006665"/>
                        <a:gd name="connsiteY324-18918" fmla="*/ 2338366 h 3006470"/>
                        <a:gd name="connsiteX325-18919" fmla="*/ 1711926 w 6006665"/>
                        <a:gd name="connsiteY325-18920" fmla="*/ 2336850 h 3006470"/>
                        <a:gd name="connsiteX326-18921" fmla="*/ 1699803 w 6006665"/>
                        <a:gd name="connsiteY326-18922" fmla="*/ 2338366 h 3006470"/>
                        <a:gd name="connsiteX327-18923" fmla="*/ 1704347 w 6006665"/>
                        <a:gd name="connsiteY327-18924" fmla="*/ 2306551 h 3006470"/>
                        <a:gd name="connsiteX328-18925" fmla="*/ 1662460 w 6006665"/>
                        <a:gd name="connsiteY328-18926" fmla="*/ 2288600 h 3006470"/>
                        <a:gd name="connsiteX329-18927" fmla="*/ 1629901 w 6006665"/>
                        <a:gd name="connsiteY329-18928" fmla="*/ 2302006 h 3006470"/>
                        <a:gd name="connsiteX330-18929" fmla="*/ 1629300 w 6006665"/>
                        <a:gd name="connsiteY330-18930" fmla="*/ 2297351 h 3006470"/>
                        <a:gd name="connsiteX331-18931" fmla="*/ 1617994 w 6006665"/>
                        <a:gd name="connsiteY331-18932" fmla="*/ 2302006 h 3006470"/>
                        <a:gd name="connsiteX332-18933" fmla="*/ 1608904 w 6006665"/>
                        <a:gd name="connsiteY332-18934" fmla="*/ 2231560 h 3006470"/>
                        <a:gd name="connsiteX333-18935" fmla="*/ 1552684 w 6006665"/>
                        <a:gd name="connsiteY333-18936" fmla="*/ 2221867 h 3006470"/>
                        <a:gd name="connsiteX334-18937" fmla="*/ 1518550 w 6006665"/>
                        <a:gd name="connsiteY334-18938" fmla="*/ 2247467 h 3006470"/>
                        <a:gd name="connsiteX335-18939" fmla="*/ 1425379 w 6006665"/>
                        <a:gd name="connsiteY335-18940" fmla="*/ 2267919 h 3006470"/>
                        <a:gd name="connsiteX336-18941" fmla="*/ 1409472 w 6006665"/>
                        <a:gd name="connsiteY336-18942" fmla="*/ 2286099 h 3006470"/>
                        <a:gd name="connsiteX337-18943" fmla="*/ 1270852 w 6006665"/>
                        <a:gd name="connsiteY337-18944" fmla="*/ 2306551 h 3006470"/>
                        <a:gd name="connsiteX338-18945" fmla="*/ 1254945 w 6006665"/>
                        <a:gd name="connsiteY338-18946" fmla="*/ 2327003 h 3006470"/>
                        <a:gd name="connsiteX339-18947" fmla="*/ 1282214 w 6006665"/>
                        <a:gd name="connsiteY339-18948" fmla="*/ 2370180 h 3006470"/>
                        <a:gd name="connsiteX340-18949" fmla="*/ 1243582 w 6006665"/>
                        <a:gd name="connsiteY340-18950" fmla="*/ 2386087 h 3006470"/>
                        <a:gd name="connsiteX341-18951" fmla="*/ 1254945 w 6006665"/>
                        <a:gd name="connsiteY341-18952" fmla="*/ 2404267 h 3006470"/>
                        <a:gd name="connsiteX342-18953" fmla="*/ 1216313 w 6006665"/>
                        <a:gd name="connsiteY342-18954" fmla="*/ 2429264 h 3006470"/>
                        <a:gd name="connsiteX343-18955" fmla="*/ 1275397 w 6006665"/>
                        <a:gd name="connsiteY343-18956" fmla="*/ 2472441 h 3006470"/>
                        <a:gd name="connsiteX344-18957" fmla="*/ 1270852 w 6006665"/>
                        <a:gd name="connsiteY344-18958" fmla="*/ 2499711 h 3006470"/>
                        <a:gd name="connsiteX345-18959" fmla="*/ 1259108 w 6006665"/>
                        <a:gd name="connsiteY345-18960" fmla="*/ 2498732 h 3006470"/>
                        <a:gd name="connsiteX346-18961" fmla="*/ 1258945 w 6006665"/>
                        <a:gd name="connsiteY346-18962" fmla="*/ 2499711 h 3006470"/>
                        <a:gd name="connsiteX347-18963" fmla="*/ 1215644 w 6006665"/>
                        <a:gd name="connsiteY347-18964" fmla="*/ 2496102 h 3006470"/>
                        <a:gd name="connsiteX348-18965" fmla="*/ 1204950 w 6006665"/>
                        <a:gd name="connsiteY348-18966" fmla="*/ 2511073 h 3006470"/>
                        <a:gd name="connsiteX349-18967" fmla="*/ 1196495 w 6006665"/>
                        <a:gd name="connsiteY349-18968" fmla="*/ 2506241 h 3006470"/>
                        <a:gd name="connsiteX350-18969" fmla="*/ 1193043 w 6006665"/>
                        <a:gd name="connsiteY350-18970" fmla="*/ 2511073 h 3006470"/>
                        <a:gd name="connsiteX351-18971" fmla="*/ 1145322 w 6006665"/>
                        <a:gd name="connsiteY351-18972" fmla="*/ 2483803 h 3006470"/>
                        <a:gd name="connsiteX352-18973" fmla="*/ 1098145 w 6006665"/>
                        <a:gd name="connsiteY352-18974" fmla="*/ 2483803 h 3006470"/>
                        <a:gd name="connsiteX353-18975" fmla="*/ 1061785 w 6006665"/>
                        <a:gd name="connsiteY353-18976" fmla="*/ 2511073 h 3006470"/>
                        <a:gd name="connsiteX354-18977" fmla="*/ 1055322 w 6006665"/>
                        <a:gd name="connsiteY354-18978" fmla="*/ 2506990 h 3006470"/>
                        <a:gd name="connsiteX355-18979" fmla="*/ 1049878 w 6006665"/>
                        <a:gd name="connsiteY355-18980" fmla="*/ 2511073 h 3006470"/>
                        <a:gd name="connsiteX356-18981" fmla="*/ 1006701 w 6006665"/>
                        <a:gd name="connsiteY356-18982" fmla="*/ 2483803 h 3006470"/>
                        <a:gd name="connsiteX357-18983" fmla="*/ 924893 w 6006665"/>
                        <a:gd name="connsiteY357-18984" fmla="*/ 2447444 h 3006470"/>
                        <a:gd name="connsiteX358-18985" fmla="*/ 877716 w 6006665"/>
                        <a:gd name="connsiteY358-18986" fmla="*/ 2447444 h 3006470"/>
                        <a:gd name="connsiteX359-18987" fmla="*/ 802724 w 6006665"/>
                        <a:gd name="connsiteY359-18988" fmla="*/ 2511073 h 3006470"/>
                        <a:gd name="connsiteX360-18989" fmla="*/ 798179 w 6006665"/>
                        <a:gd name="connsiteY360-18990" fmla="*/ 2554250 h 3006470"/>
                        <a:gd name="connsiteX361-18991" fmla="*/ 787406 w 6006665"/>
                        <a:gd name="connsiteY361-18992" fmla="*/ 2543477 h 3006470"/>
                        <a:gd name="connsiteX362-18993" fmla="*/ 786272 w 6006665"/>
                        <a:gd name="connsiteY362-18994" fmla="*/ 2554250 h 3006470"/>
                        <a:gd name="connsiteX363-18995" fmla="*/ 756063 w 6006665"/>
                        <a:gd name="connsiteY363-18996" fmla="*/ 2524040 h 3006470"/>
                        <a:gd name="connsiteX364-18997" fmla="*/ 732278 w 6006665"/>
                        <a:gd name="connsiteY364-18998" fmla="*/ 2581519 h 3006470"/>
                        <a:gd name="connsiteX365-18999" fmla="*/ 743640 w 6006665"/>
                        <a:gd name="connsiteY365-19000" fmla="*/ 2590609 h 3006470"/>
                        <a:gd name="connsiteX366-19001" fmla="*/ 723188 w 6006665"/>
                        <a:gd name="connsiteY366-19002" fmla="*/ 2633786 h 3006470"/>
                        <a:gd name="connsiteX367-19003" fmla="*/ 747026 w 6006665"/>
                        <a:gd name="connsiteY367-19004" fmla="*/ 2670627 h 3006470"/>
                        <a:gd name="connsiteX368-19005" fmla="*/ 763548 w 6006665"/>
                        <a:gd name="connsiteY368-19006" fmla="*/ 2667873 h 3006470"/>
                        <a:gd name="connsiteX369-19007" fmla="*/ 764871 w 6006665"/>
                        <a:gd name="connsiteY369-19008" fmla="*/ 2669637 h 3006470"/>
                        <a:gd name="connsiteX370-19009" fmla="*/ 775455 w 6006665"/>
                        <a:gd name="connsiteY370-19010" fmla="*/ 2667873 h 3006470"/>
                        <a:gd name="connsiteX371-19011" fmla="*/ 802724 w 6006665"/>
                        <a:gd name="connsiteY371-19012" fmla="*/ 2704232 h 3006470"/>
                        <a:gd name="connsiteX372-19013" fmla="*/ 798179 w 6006665"/>
                        <a:gd name="connsiteY372-19014" fmla="*/ 2731502 h 3006470"/>
                        <a:gd name="connsiteX373-19015" fmla="*/ 818632 w 6006665"/>
                        <a:gd name="connsiteY373-19016" fmla="*/ 2742864 h 3006470"/>
                        <a:gd name="connsiteX374-19017" fmla="*/ 802724 w 6006665"/>
                        <a:gd name="connsiteY374-19018" fmla="*/ 2774679 h 3006470"/>
                        <a:gd name="connsiteX375-19019" fmla="*/ 766365 w 6006665"/>
                        <a:gd name="connsiteY375-19020" fmla="*/ 2779224 h 3006470"/>
                        <a:gd name="connsiteX376-19021" fmla="*/ 727733 w 6006665"/>
                        <a:gd name="connsiteY376-19022" fmla="*/ 2838308 h 3006470"/>
                        <a:gd name="connsiteX377-19023" fmla="*/ 759548 w 6006665"/>
                        <a:gd name="connsiteY377-19024" fmla="*/ 2881485 h 3006470"/>
                        <a:gd name="connsiteX378-19025" fmla="*/ 759548 w 6006665"/>
                        <a:gd name="connsiteY378-19026" fmla="*/ 2920116 h 3006470"/>
                        <a:gd name="connsiteX379-19027" fmla="*/ 798179 w 6006665"/>
                        <a:gd name="connsiteY379-19028" fmla="*/ 2979201 h 3006470"/>
                        <a:gd name="connsiteX380-19029" fmla="*/ 775455 w 6006665"/>
                        <a:gd name="connsiteY380-19030" fmla="*/ 2995108 h 3006470"/>
                        <a:gd name="connsiteX381-19031" fmla="*/ 770910 w 6006665"/>
                        <a:gd name="connsiteY381-19032" fmla="*/ 3006470 h 3006470"/>
                        <a:gd name="connsiteX382-19033" fmla="*/ 759003 w 6006665"/>
                        <a:gd name="connsiteY382-19034" fmla="*/ 3006470 h 3006470"/>
                        <a:gd name="connsiteX383-19035" fmla="*/ 755003 w 6006665"/>
                        <a:gd name="connsiteY383-19036" fmla="*/ 3006470 h 3006470"/>
                        <a:gd name="connsiteX384-19037" fmla="*/ 743096 w 6006665"/>
                        <a:gd name="connsiteY384-19038" fmla="*/ 3006470 h 3006470"/>
                        <a:gd name="connsiteX385-19039" fmla="*/ 715826 w 6006665"/>
                        <a:gd name="connsiteY385-19040" fmla="*/ 2972383 h 3006470"/>
                        <a:gd name="connsiteX386-19041" fmla="*/ 704464 w 6006665"/>
                        <a:gd name="connsiteY386-19042" fmla="*/ 2972383 h 3006470"/>
                        <a:gd name="connsiteX387-19043" fmla="*/ 684012 w 6006665"/>
                        <a:gd name="connsiteY387-19044" fmla="*/ 2963293 h 3006470"/>
                        <a:gd name="connsiteX388-19045" fmla="*/ 672649 w 6006665"/>
                        <a:gd name="connsiteY388-19046" fmla="*/ 2940569 h 3006470"/>
                        <a:gd name="connsiteX389-19047" fmla="*/ 645222 w 6006665"/>
                        <a:gd name="connsiteY389-19048" fmla="*/ 2932732 h 3006470"/>
                        <a:gd name="connsiteX390-19049" fmla="*/ 625472 w 6006665"/>
                        <a:gd name="connsiteY390-19050" fmla="*/ 2936024 h 3006470"/>
                        <a:gd name="connsiteX391-19051" fmla="*/ 623771 w 6006665"/>
                        <a:gd name="connsiteY391-19052" fmla="*/ 2934323 h 3006470"/>
                        <a:gd name="connsiteX392-19053" fmla="*/ 613565 w 6006665"/>
                        <a:gd name="connsiteY392-19054" fmla="*/ 2936024 h 3006470"/>
                        <a:gd name="connsiteX393-19055" fmla="*/ 609020 w 6006665"/>
                        <a:gd name="connsiteY393-19056" fmla="*/ 2931479 h 3006470"/>
                        <a:gd name="connsiteX394-19057" fmla="*/ 559026 w 6006665"/>
                        <a:gd name="connsiteY394-19058" fmla="*/ 2904209 h 3006470"/>
                        <a:gd name="connsiteX395-19059" fmla="*/ 506760 w 6006665"/>
                        <a:gd name="connsiteY395-19060" fmla="*/ 2897392 h 3006470"/>
                        <a:gd name="connsiteX396-19061" fmla="*/ 483280 w 6006665"/>
                        <a:gd name="connsiteY396-19062" fmla="*/ 2890683 h 3006470"/>
                        <a:gd name="connsiteX397-19063" fmla="*/ 480035 w 6006665"/>
                        <a:gd name="connsiteY397-19064" fmla="*/ 2892847 h 3006470"/>
                        <a:gd name="connsiteX398-19065" fmla="*/ 475042 w 6006665"/>
                        <a:gd name="connsiteY398-19066" fmla="*/ 2888329 h 3006470"/>
                        <a:gd name="connsiteX399-19067" fmla="*/ 474945 w 6006665"/>
                        <a:gd name="connsiteY399-19068" fmla="*/ 2888302 h 3006470"/>
                        <a:gd name="connsiteX400-19069" fmla="*/ 468128 w 6006665"/>
                        <a:gd name="connsiteY400-19070" fmla="*/ 2892847 h 3006470"/>
                        <a:gd name="connsiteX401-19071" fmla="*/ 420406 w 6006665"/>
                        <a:gd name="connsiteY401-19072" fmla="*/ 2849670 h 3006470"/>
                        <a:gd name="connsiteX402-19073" fmla="*/ 381774 w 6006665"/>
                        <a:gd name="connsiteY402-19074" fmla="*/ 2833763 h 3006470"/>
                        <a:gd name="connsiteX403-19075" fmla="*/ 349960 w 6006665"/>
                        <a:gd name="connsiteY403-19076" fmla="*/ 2801948 h 3006470"/>
                        <a:gd name="connsiteX404-19077" fmla="*/ 377229 w 6006665"/>
                        <a:gd name="connsiteY404-19078" fmla="*/ 2795131 h 3006470"/>
                        <a:gd name="connsiteX405-19079" fmla="*/ 404499 w 6006665"/>
                        <a:gd name="connsiteY405-19080" fmla="*/ 2747409 h 3006470"/>
                        <a:gd name="connsiteX406-19081" fmla="*/ 388591 w 6006665"/>
                        <a:gd name="connsiteY406-19082" fmla="*/ 2731502 h 3006470"/>
                        <a:gd name="connsiteX407-19083" fmla="*/ 440858 w 6006665"/>
                        <a:gd name="connsiteY407-19084" fmla="*/ 2704232 h 3006470"/>
                        <a:gd name="connsiteX408-19085" fmla="*/ 440858 w 6006665"/>
                        <a:gd name="connsiteY408-19086" fmla="*/ 2701176 h 3006470"/>
                        <a:gd name="connsiteX409-19087" fmla="*/ 416406 w 6006665"/>
                        <a:gd name="connsiteY409-19088" fmla="*/ 2704232 h 3006470"/>
                        <a:gd name="connsiteX410-19089" fmla="*/ 416406 w 6006665"/>
                        <a:gd name="connsiteY410-19090" fmla="*/ 2702744 h 3006470"/>
                        <a:gd name="connsiteX411-19091" fmla="*/ 404499 w 6006665"/>
                        <a:gd name="connsiteY411-19092" fmla="*/ 2704232 h 3006470"/>
                        <a:gd name="connsiteX412-19093" fmla="*/ 404499 w 6006665"/>
                        <a:gd name="connsiteY412-19094" fmla="*/ 2683780 h 3006470"/>
                        <a:gd name="connsiteX413-19095" fmla="*/ 424951 w 6006665"/>
                        <a:gd name="connsiteY413-19096" fmla="*/ 2667873 h 3006470"/>
                        <a:gd name="connsiteX414-19097" fmla="*/ 463583 w 6006665"/>
                        <a:gd name="connsiteY414-19098" fmla="*/ 2661056 h 3006470"/>
                        <a:gd name="connsiteX415-19099" fmla="*/ 468128 w 6006665"/>
                        <a:gd name="connsiteY415-19100" fmla="*/ 2645148 h 3006470"/>
                        <a:gd name="connsiteX416-19101" fmla="*/ 456765 w 6006665"/>
                        <a:gd name="connsiteY416-19102" fmla="*/ 2613334 h 3006470"/>
                        <a:gd name="connsiteX417-19103" fmla="*/ 474945 w 6006665"/>
                        <a:gd name="connsiteY417-19104" fmla="*/ 2586064 h 3006470"/>
                        <a:gd name="connsiteX418-19105" fmla="*/ 474945 w 6006665"/>
                        <a:gd name="connsiteY418-19106" fmla="*/ 2565612 h 3006470"/>
                        <a:gd name="connsiteX419-19107" fmla="*/ 420406 w 6006665"/>
                        <a:gd name="connsiteY419-19108" fmla="*/ 2547432 h 3006470"/>
                        <a:gd name="connsiteX420-19109" fmla="*/ 409588 w 6006665"/>
                        <a:gd name="connsiteY420-19110" fmla="*/ 2547432 h 3006470"/>
                        <a:gd name="connsiteX421-19111" fmla="*/ 397681 w 6006665"/>
                        <a:gd name="connsiteY421-19112" fmla="*/ 2547432 h 3006470"/>
                        <a:gd name="connsiteX422-19113" fmla="*/ 379485 w 6006665"/>
                        <a:gd name="connsiteY422-19114" fmla="*/ 2525193 h 3006470"/>
                        <a:gd name="connsiteX423-19115" fmla="*/ 357322 w 6006665"/>
                        <a:gd name="connsiteY423-19116" fmla="*/ 2531525 h 3006470"/>
                        <a:gd name="connsiteX424-19117" fmla="*/ 352842 w 6006665"/>
                        <a:gd name="connsiteY424-19118" fmla="*/ 2529403 h 3006470"/>
                        <a:gd name="connsiteX425-19119" fmla="*/ 345415 w 6006665"/>
                        <a:gd name="connsiteY425-19120" fmla="*/ 2531525 h 3006470"/>
                        <a:gd name="connsiteX426-19121" fmla="*/ 302238 w 6006665"/>
                        <a:gd name="connsiteY426-19122" fmla="*/ 2511073 h 3006470"/>
                        <a:gd name="connsiteX427-19123" fmla="*/ 302238 w 6006665"/>
                        <a:gd name="connsiteY427-19124" fmla="*/ 2499711 h 3006470"/>
                        <a:gd name="connsiteX428-19125" fmla="*/ 286331 w 6006665"/>
                        <a:gd name="connsiteY428-19126" fmla="*/ 2472441 h 3006470"/>
                        <a:gd name="connsiteX429-19127" fmla="*/ 270968 w 6006665"/>
                        <a:gd name="connsiteY429-19128" fmla="*/ 2472441 h 3006470"/>
                        <a:gd name="connsiteX430-19129" fmla="*/ 259061 w 6006665"/>
                        <a:gd name="connsiteY430-19130" fmla="*/ 2472441 h 3006470"/>
                        <a:gd name="connsiteX431-19131" fmla="*/ 254516 w 6006665"/>
                        <a:gd name="connsiteY431-19132" fmla="*/ 2456534 h 3006470"/>
                        <a:gd name="connsiteX432-19133" fmla="*/ 263606 w 6006665"/>
                        <a:gd name="connsiteY432-19134" fmla="*/ 2440627 h 3006470"/>
                        <a:gd name="connsiteX433-19135" fmla="*/ 243991 w 6006665"/>
                        <a:gd name="connsiteY433-19136" fmla="*/ 2410114 h 3006470"/>
                        <a:gd name="connsiteX434-19137" fmla="*/ 216429 w 6006665"/>
                        <a:gd name="connsiteY434-19138" fmla="*/ 2413357 h 3006470"/>
                        <a:gd name="connsiteX435-19139" fmla="*/ 212956 w 6006665"/>
                        <a:gd name="connsiteY435-19140" fmla="*/ 2412365 h 3006470"/>
                        <a:gd name="connsiteX436-19141" fmla="*/ 204522 w 6006665"/>
                        <a:gd name="connsiteY436-19142" fmla="*/ 2413357 h 3006470"/>
                        <a:gd name="connsiteX437-19143" fmla="*/ 199623 w 6006665"/>
                        <a:gd name="connsiteY437-19144" fmla="*/ 2411957 h 3006470"/>
                        <a:gd name="connsiteX438-19145" fmla="*/ 195977 w 6006665"/>
                        <a:gd name="connsiteY438-19146" fmla="*/ 2424719 h 3006470"/>
                        <a:gd name="connsiteX439-19147" fmla="*/ 184968 w 6006665"/>
                        <a:gd name="connsiteY439-19148" fmla="*/ 2421574 h 3006470"/>
                        <a:gd name="connsiteX440-19149" fmla="*/ 184070 w 6006665"/>
                        <a:gd name="connsiteY440-19150" fmla="*/ 2424719 h 3006470"/>
                        <a:gd name="connsiteX441-19151" fmla="*/ 168163 w 6006665"/>
                        <a:gd name="connsiteY441-19152" fmla="*/ 2420184 h 3006470"/>
                        <a:gd name="connsiteX442-19153" fmla="*/ 156800 w 6006665"/>
                        <a:gd name="connsiteY442-19154" fmla="*/ 2381542 h 3006470"/>
                        <a:gd name="connsiteX443-19155" fmla="*/ 152255 w 6006665"/>
                        <a:gd name="connsiteY443-19156" fmla="*/ 2365635 h 3006470"/>
                        <a:gd name="connsiteX444-19157" fmla="*/ 156800 w 6006665"/>
                        <a:gd name="connsiteY444-19158" fmla="*/ 2361090 h 3006470"/>
                        <a:gd name="connsiteX445-19159" fmla="*/ 168707 w 6006665"/>
                        <a:gd name="connsiteY445-19160" fmla="*/ 2361090 h 3006470"/>
                        <a:gd name="connsiteX446-19161" fmla="*/ 188615 w 6006665"/>
                        <a:gd name="connsiteY446-19162" fmla="*/ 2361090 h 3006470"/>
                        <a:gd name="connsiteX447-19163" fmla="*/ 199977 w 6006665"/>
                        <a:gd name="connsiteY447-19164" fmla="*/ 2349728 h 3006470"/>
                        <a:gd name="connsiteX448-19165" fmla="*/ 188615 w 6006665"/>
                        <a:gd name="connsiteY448-19166" fmla="*/ 2327003 h 3006470"/>
                        <a:gd name="connsiteX449-19167" fmla="*/ 168163 w 6006665"/>
                        <a:gd name="connsiteY449-19168" fmla="*/ 2317914 h 3006470"/>
                        <a:gd name="connsiteX450-19169" fmla="*/ 168163 w 6006665"/>
                        <a:gd name="connsiteY450-19170" fmla="*/ 2311096 h 3006470"/>
                        <a:gd name="connsiteX451-19171" fmla="*/ 152255 w 6006665"/>
                        <a:gd name="connsiteY451-19172" fmla="*/ 2295189 h 3006470"/>
                        <a:gd name="connsiteX452-19173" fmla="*/ 129531 w 6006665"/>
                        <a:gd name="connsiteY452-19174" fmla="*/ 2258829 h 3006470"/>
                        <a:gd name="connsiteX453-19175" fmla="*/ 140893 w 6006665"/>
                        <a:gd name="connsiteY453-19176" fmla="*/ 2236105 h 3006470"/>
                        <a:gd name="connsiteX454-19177" fmla="*/ 136348 w 6006665"/>
                        <a:gd name="connsiteY454-19178" fmla="*/ 2208835 h 3006470"/>
                        <a:gd name="connsiteX455-19179" fmla="*/ 103789 w 6006665"/>
                        <a:gd name="connsiteY455-19180" fmla="*/ 2195428 h 3006470"/>
                        <a:gd name="connsiteX456-19181" fmla="*/ 93716 w 6006665"/>
                        <a:gd name="connsiteY456-19182" fmla="*/ 2199745 h 3006470"/>
                        <a:gd name="connsiteX457-19183" fmla="*/ 91868 w 6006665"/>
                        <a:gd name="connsiteY457-19184" fmla="*/ 2195434 h 3006470"/>
                        <a:gd name="connsiteX458-19185" fmla="*/ 81809 w 6006665"/>
                        <a:gd name="connsiteY458-19186" fmla="*/ 2199745 h 3006470"/>
                        <a:gd name="connsiteX459-19187" fmla="*/ 74992 w 6006665"/>
                        <a:gd name="connsiteY459-19188" fmla="*/ 2183838 h 3006470"/>
                        <a:gd name="connsiteX460-19189" fmla="*/ 34087 w 6006665"/>
                        <a:gd name="connsiteY460-19190" fmla="*/ 2172476 h 3006470"/>
                        <a:gd name="connsiteX461-19191" fmla="*/ 22725 w 6006665"/>
                        <a:gd name="connsiteY461-19192" fmla="*/ 2129299 h 3006470"/>
                        <a:gd name="connsiteX462-19193" fmla="*/ 22725 w 6006665"/>
                        <a:gd name="connsiteY462-19194" fmla="*/ 2097484 h 3006470"/>
                        <a:gd name="connsiteX463-19195" fmla="*/ 0 w 6006665"/>
                        <a:gd name="connsiteY463-19196" fmla="*/ 2081577 h 3006470"/>
                        <a:gd name="connsiteX464-19197" fmla="*/ 15907 w 6006665"/>
                        <a:gd name="connsiteY464-19198" fmla="*/ 2058853 h 3006470"/>
                        <a:gd name="connsiteX465-19199" fmla="*/ 6818 w 6006665"/>
                        <a:gd name="connsiteY465-19200" fmla="*/ 1995224 h 3006470"/>
                        <a:gd name="connsiteX466-19201" fmla="*/ 34087 w 6006665"/>
                        <a:gd name="connsiteY466-19202" fmla="*/ 1952047 h 3006470"/>
                        <a:gd name="connsiteX467-19203" fmla="*/ 27270 w 6006665"/>
                        <a:gd name="connsiteY467-19204" fmla="*/ 1940685 h 3006470"/>
                        <a:gd name="connsiteX468-19205" fmla="*/ 70447 w 6006665"/>
                        <a:gd name="connsiteY468-19206" fmla="*/ 1902053 h 3006470"/>
                        <a:gd name="connsiteX469-19207" fmla="*/ 27270 w 6006665"/>
                        <a:gd name="connsiteY469-19208" fmla="*/ 1865693 h 3006470"/>
                        <a:gd name="connsiteX470-19209" fmla="*/ 109078 w 6006665"/>
                        <a:gd name="connsiteY470-19210" fmla="*/ 1767977 h 3006470"/>
                        <a:gd name="connsiteX471-19211" fmla="*/ 145438 w 6006665"/>
                        <a:gd name="connsiteY471-19212" fmla="*/ 1724800 h 3006470"/>
                        <a:gd name="connsiteX472-19213" fmla="*/ 156800 w 6006665"/>
                        <a:gd name="connsiteY472-19214" fmla="*/ 1681624 h 3006470"/>
                        <a:gd name="connsiteX473-19215" fmla="*/ 102261 w 6006665"/>
                        <a:gd name="connsiteY473-19216" fmla="*/ 1629357 h 3006470"/>
                        <a:gd name="connsiteX474-19217" fmla="*/ 118168 w 6006665"/>
                        <a:gd name="connsiteY474-19218" fmla="*/ 1574818 h 3006470"/>
                        <a:gd name="connsiteX475-19219" fmla="*/ 86354 w 6006665"/>
                        <a:gd name="connsiteY475-19220" fmla="*/ 1511189 h 3006470"/>
                        <a:gd name="connsiteX476-19221" fmla="*/ 109078 w 6006665"/>
                        <a:gd name="connsiteY476-19222" fmla="*/ 1436197 h 3006470"/>
                        <a:gd name="connsiteX477-19223" fmla="*/ 70447 w 6006665"/>
                        <a:gd name="connsiteY477-19224" fmla="*/ 1333936 h 3006470"/>
                        <a:gd name="connsiteX478-19225" fmla="*/ 102261 w 6006665"/>
                        <a:gd name="connsiteY478-19226" fmla="*/ 1263490 h 3006470"/>
                        <a:gd name="connsiteX479-19227" fmla="*/ 43177 w 6006665"/>
                        <a:gd name="connsiteY479-19228" fmla="*/ 1197589 h 3006470"/>
                        <a:gd name="connsiteX480-19229" fmla="*/ 49994 w 6006665"/>
                        <a:gd name="connsiteY480-19230" fmla="*/ 1122597 h 3006470"/>
                        <a:gd name="connsiteX481-19231" fmla="*/ 81809 w 6006665"/>
                        <a:gd name="connsiteY481-19232" fmla="*/ 1118052 h 3006470"/>
                        <a:gd name="connsiteX482-19233" fmla="*/ 145438 w 6006665"/>
                        <a:gd name="connsiteY482-19234" fmla="*/ 1074876 h 3006470"/>
                        <a:gd name="connsiteX483-19235" fmla="*/ 184070 w 6006665"/>
                        <a:gd name="connsiteY483-19236" fmla="*/ 1036244 h 3006470"/>
                        <a:gd name="connsiteX484-19237" fmla="*/ 189699 w 6006665"/>
                        <a:gd name="connsiteY484-19238" fmla="*/ 1042522 h 3006470"/>
                        <a:gd name="connsiteX485-19239" fmla="*/ 195977 w 6006665"/>
                        <a:gd name="connsiteY485-19240" fmla="*/ 1036244 h 3006470"/>
                        <a:gd name="connsiteX486-19241" fmla="*/ 255061 w 6006665"/>
                        <a:gd name="connsiteY486-19242" fmla="*/ 1102145 h 3006470"/>
                        <a:gd name="connsiteX487-19243" fmla="*/ 350504 w 6006665"/>
                        <a:gd name="connsiteY487-19244" fmla="*/ 1122597 h 3006470"/>
                        <a:gd name="connsiteX488-19245" fmla="*/ 491397 w 6006665"/>
                        <a:gd name="connsiteY488-19246" fmla="*/ 1236221 h 3006470"/>
                        <a:gd name="connsiteX489-19247" fmla="*/ 523211 w 6006665"/>
                        <a:gd name="connsiteY489-19248" fmla="*/ 1283942 h 3006470"/>
                        <a:gd name="connsiteX490-19249" fmla="*/ 523211 w 6006665"/>
                        <a:gd name="connsiteY490-19250" fmla="*/ 1343026 h 3006470"/>
                        <a:gd name="connsiteX491-19251" fmla="*/ 486852 w 6006665"/>
                        <a:gd name="connsiteY491-19252" fmla="*/ 1397565 h 3006470"/>
                        <a:gd name="connsiteX492-19253" fmla="*/ 420951 w 6006665"/>
                        <a:gd name="connsiteY492-19254" fmla="*/ 1418018 h 3006470"/>
                        <a:gd name="connsiteX493-19255" fmla="*/ 415909 w 6006665"/>
                        <a:gd name="connsiteY493-19256" fmla="*/ 1415887 h 3006470"/>
                        <a:gd name="connsiteX494-19257" fmla="*/ 409044 w 6006665"/>
                        <a:gd name="connsiteY494-19258" fmla="*/ 1418018 h 3006470"/>
                        <a:gd name="connsiteX495-19259" fmla="*/ 252950 w 6006665"/>
                        <a:gd name="connsiteY495-19260" fmla="*/ 1352062 h 3006470"/>
                        <a:gd name="connsiteX496-19261" fmla="*/ 232336 w 6006665"/>
                        <a:gd name="connsiteY496-19262" fmla="*/ 1358934 h 3006470"/>
                        <a:gd name="connsiteX497-19263" fmla="*/ 291420 w 6006665"/>
                        <a:gd name="connsiteY497-19264" fmla="*/ 1429380 h 3006470"/>
                        <a:gd name="connsiteX498-19265" fmla="*/ 291420 w 6006665"/>
                        <a:gd name="connsiteY498-19266" fmla="*/ 1468012 h 3006470"/>
                        <a:gd name="connsiteX499-19267" fmla="*/ 298238 w 6006665"/>
                        <a:gd name="connsiteY499-19268" fmla="*/ 1554366 h 3006470"/>
                        <a:gd name="connsiteX500-19269" fmla="*/ 345959 w 6006665"/>
                        <a:gd name="connsiteY500-19270" fmla="*/ 1586180 h 3006470"/>
                        <a:gd name="connsiteX501-19271" fmla="*/ 362087 w 6006665"/>
                        <a:gd name="connsiteY501-19272" fmla="*/ 1595588 h 3006470"/>
                        <a:gd name="connsiteX502-19273" fmla="*/ 365867 w 6006665"/>
                        <a:gd name="connsiteY502-19274" fmla="*/ 1563455 h 3006470"/>
                        <a:gd name="connsiteX503-19275" fmla="*/ 345415 w 6006665"/>
                        <a:gd name="connsiteY503-19276" fmla="*/ 1527096 h 3006470"/>
                        <a:gd name="connsiteX504-19277" fmla="*/ 365867 w 6006665"/>
                        <a:gd name="connsiteY504-19278" fmla="*/ 1495281 h 3006470"/>
                        <a:gd name="connsiteX505-19279" fmla="*/ 374560 w 6006665"/>
                        <a:gd name="connsiteY505-19280" fmla="*/ 1500280 h 3006470"/>
                        <a:gd name="connsiteX506-19281" fmla="*/ 377774 w 6006665"/>
                        <a:gd name="connsiteY506-19282" fmla="*/ 1495281 h 3006470"/>
                        <a:gd name="connsiteX507-19283" fmla="*/ 461933 w 6006665"/>
                        <a:gd name="connsiteY507-19284" fmla="*/ 1543673 h 3006470"/>
                        <a:gd name="connsiteX508-19285" fmla="*/ 484035 w 6006665"/>
                        <a:gd name="connsiteY508-19286" fmla="*/ 1527096 h 3006470"/>
                        <a:gd name="connsiteX509-19287" fmla="*/ 463583 w 6006665"/>
                        <a:gd name="connsiteY509-19288" fmla="*/ 1461194 h 3006470"/>
                        <a:gd name="connsiteX510-19289" fmla="*/ 549936 w 6006665"/>
                        <a:gd name="connsiteY510-19290" fmla="*/ 1374841 h 3006470"/>
                        <a:gd name="connsiteX511-19291" fmla="*/ 559742 w 6006665"/>
                        <a:gd name="connsiteY511-19292" fmla="*/ 1376942 h 3006470"/>
                        <a:gd name="connsiteX512-19293" fmla="*/ 561843 w 6006665"/>
                        <a:gd name="connsiteY512-19294" fmla="*/ 1374841 h 3006470"/>
                        <a:gd name="connsiteX513-19295" fmla="*/ 593658 w 6006665"/>
                        <a:gd name="connsiteY513-19296" fmla="*/ 1381658 h 3006470"/>
                        <a:gd name="connsiteX514-19297" fmla="*/ 620945 w 6006665"/>
                        <a:gd name="connsiteY514-19298" fmla="*/ 1405535 h 3006470"/>
                        <a:gd name="connsiteX515-19299" fmla="*/ 640835 w 6006665"/>
                        <a:gd name="connsiteY515-19300" fmla="*/ 1349844 h 3006470"/>
                        <a:gd name="connsiteX516-19301" fmla="*/ 609020 w 6006665"/>
                        <a:gd name="connsiteY516-19302" fmla="*/ 1295305 h 3006470"/>
                        <a:gd name="connsiteX517-19303" fmla="*/ 624928 w 6006665"/>
                        <a:gd name="connsiteY517-19304" fmla="*/ 1236221 h 3006470"/>
                        <a:gd name="connsiteX518-19305" fmla="*/ 597658 w 6006665"/>
                        <a:gd name="connsiteY518-19306" fmla="*/ 1177136 h 3006470"/>
                        <a:gd name="connsiteX519-19307" fmla="*/ 611562 w 6006665"/>
                        <a:gd name="connsiteY519-19308" fmla="*/ 1181462 h 3006470"/>
                        <a:gd name="connsiteX520-19309" fmla="*/ 609565 w 6006665"/>
                        <a:gd name="connsiteY520-19310" fmla="*/ 1177136 h 3006470"/>
                        <a:gd name="connsiteX521-19311" fmla="*/ 711826 w 6006665"/>
                        <a:gd name="connsiteY521-19312" fmla="*/ 1208951 h 3006470"/>
                        <a:gd name="connsiteX522-19313" fmla="*/ 732278 w 6006665"/>
                        <a:gd name="connsiteY522-19314" fmla="*/ 1263490 h 3006470"/>
                        <a:gd name="connsiteX523-19315" fmla="*/ 684556 w 6006665"/>
                        <a:gd name="connsiteY523-19316" fmla="*/ 1274852 h 3006470"/>
                        <a:gd name="connsiteX524-19317" fmla="*/ 684556 w 6006665"/>
                        <a:gd name="connsiteY524-19318" fmla="*/ 1327119 h 3006470"/>
                        <a:gd name="connsiteX525-19319" fmla="*/ 713309 w 6006665"/>
                        <a:gd name="connsiteY525-19320" fmla="*/ 1355872 h 3006470"/>
                        <a:gd name="connsiteX526-19321" fmla="*/ 763548 w 6006665"/>
                        <a:gd name="connsiteY526-19322" fmla="*/ 1338481 h 3006470"/>
                        <a:gd name="connsiteX527-19323" fmla="*/ 770365 w 6006665"/>
                        <a:gd name="connsiteY527-19324" fmla="*/ 1279397 h 3006470"/>
                        <a:gd name="connsiteX528-19325" fmla="*/ 845357 w 6006665"/>
                        <a:gd name="connsiteY528-19326" fmla="*/ 1231676 h 3006470"/>
                        <a:gd name="connsiteX529-19327" fmla="*/ 972614 w 6006665"/>
                        <a:gd name="connsiteY529-19328" fmla="*/ 1145322 h 3006470"/>
                        <a:gd name="connsiteX530-19329" fmla="*/ 982566 w 6006665"/>
                        <a:gd name="connsiteY530-19330" fmla="*/ 1146649 h 3006470"/>
                        <a:gd name="connsiteX531-19331" fmla="*/ 984521 w 6006665"/>
                        <a:gd name="connsiteY531-19332" fmla="*/ 1145322 h 3006470"/>
                        <a:gd name="connsiteX532-19333" fmla="*/ 1018608 w 6006665"/>
                        <a:gd name="connsiteY532-19334" fmla="*/ 1149867 h 3006470"/>
                        <a:gd name="connsiteX533-19335" fmla="*/ 979977 w 6006665"/>
                        <a:gd name="connsiteY533-19336" fmla="*/ 1213496 h 3006470"/>
                        <a:gd name="connsiteX534-19337" fmla="*/ 1012666 w 6006665"/>
                        <a:gd name="connsiteY534-19338" fmla="*/ 1218657 h 3006470"/>
                        <a:gd name="connsiteX535-19339" fmla="*/ 1038516 w 6006665"/>
                        <a:gd name="connsiteY535-19340" fmla="*/ 1188499 h 3006470"/>
                        <a:gd name="connsiteX536-19341" fmla="*/ 1050423 w 6006665"/>
                        <a:gd name="connsiteY536-19342" fmla="*/ 1188499 h 3006470"/>
                        <a:gd name="connsiteX537-19343" fmla="*/ 1108962 w 6006665"/>
                        <a:gd name="connsiteY537-19344" fmla="*/ 1188499 h 3006470"/>
                        <a:gd name="connsiteX538-19345" fmla="*/ 1161229 w 6006665"/>
                        <a:gd name="connsiteY538-19346" fmla="*/ 1145322 h 3006470"/>
                        <a:gd name="connsiteX539-19347" fmla="*/ 1165711 w 6006665"/>
                        <a:gd name="connsiteY539-19348" fmla="*/ 1151456 h 3006470"/>
                        <a:gd name="connsiteX540-19349" fmla="*/ 1173136 w 6006665"/>
                        <a:gd name="connsiteY540-19350" fmla="*/ 1145322 h 3006470"/>
                        <a:gd name="connsiteX541-19351" fmla="*/ 1210035 w 6006665"/>
                        <a:gd name="connsiteY541-19352" fmla="*/ 1195815 h 3006470"/>
                        <a:gd name="connsiteX542-19353" fmla="*/ 1247583 w 6006665"/>
                        <a:gd name="connsiteY542-19354" fmla="*/ 1138505 h 3006470"/>
                        <a:gd name="connsiteX543-19355" fmla="*/ 1211223 w 6006665"/>
                        <a:gd name="connsiteY543-19356" fmla="*/ 1079421 h 3006470"/>
                        <a:gd name="connsiteX544-19357" fmla="*/ 1227130 w 6006665"/>
                        <a:gd name="connsiteY544-19358" fmla="*/ 1043061 h 3006470"/>
                        <a:gd name="connsiteX545-19359" fmla="*/ 1237665 w 6006665"/>
                        <a:gd name="connsiteY545-19360" fmla="*/ 1046199 h 3006470"/>
                        <a:gd name="connsiteX546-19361" fmla="*/ 1239037 w 6006665"/>
                        <a:gd name="connsiteY546-19362" fmla="*/ 1043061 h 3006470"/>
                        <a:gd name="connsiteX547-19363" fmla="*/ 1345843 w 6006665"/>
                        <a:gd name="connsiteY547-19364" fmla="*/ 1074876 h 3006470"/>
                        <a:gd name="connsiteX548-19365" fmla="*/ 1400382 w 6006665"/>
                        <a:gd name="connsiteY548-19366" fmla="*/ 1106690 h 3006470"/>
                        <a:gd name="connsiteX549-19367" fmla="*/ 1519756 w 6006665"/>
                        <a:gd name="connsiteY549-19368" fmla="*/ 1213274 h 3006470"/>
                        <a:gd name="connsiteX550-19369" fmla="*/ 1543003 w 6006665"/>
                        <a:gd name="connsiteY550-19370" fmla="*/ 1172592 h 3006470"/>
                        <a:gd name="connsiteX551-19371" fmla="*/ 1506643 w 6006665"/>
                        <a:gd name="connsiteY551-19372" fmla="*/ 1118052 h 3006470"/>
                        <a:gd name="connsiteX552-19373" fmla="*/ 1506643 w 6006665"/>
                        <a:gd name="connsiteY552-19374" fmla="*/ 1095328 h 3006470"/>
                        <a:gd name="connsiteX553-19375" fmla="*/ 1463467 w 6006665"/>
                        <a:gd name="connsiteY553-19376" fmla="*/ 1086238 h 3006470"/>
                        <a:gd name="connsiteX554-19377" fmla="*/ 1472556 w 6006665"/>
                        <a:gd name="connsiteY554-19378" fmla="*/ 1036244 h 3006470"/>
                        <a:gd name="connsiteX555-19379" fmla="*/ 1452104 w 6006665"/>
                        <a:gd name="connsiteY555-19380" fmla="*/ 949890 h 3006470"/>
                        <a:gd name="connsiteX556-19381" fmla="*/ 1452104 w 6006665"/>
                        <a:gd name="connsiteY556-19382" fmla="*/ 913531 h 3006470"/>
                        <a:gd name="connsiteX557-19383" fmla="*/ 1677078 w 6006665"/>
                        <a:gd name="connsiteY557-19384" fmla="*/ 1370296 h 3006470"/>
                        <a:gd name="connsiteX558-19385" fmla="*/ 1720255 w 6006665"/>
                        <a:gd name="connsiteY558-19386" fmla="*/ 1349844 h 3006470"/>
                        <a:gd name="connsiteX559-19387" fmla="*/ 1731617 w 6006665"/>
                        <a:gd name="connsiteY559-19388" fmla="*/ 1299850 h 3006470"/>
                        <a:gd name="connsiteX560-19389" fmla="*/ 1758887 w 6006665"/>
                        <a:gd name="connsiteY560-19390" fmla="*/ 1256673 h 3006470"/>
                        <a:gd name="connsiteX561-19391" fmla="*/ 1736162 w 6006665"/>
                        <a:gd name="connsiteY561-19392" fmla="*/ 1197589 h 3006470"/>
                        <a:gd name="connsiteX562-19393" fmla="*/ 1758887 w 6006665"/>
                        <a:gd name="connsiteY562-19394" fmla="*/ 1133960 h 3006470"/>
                        <a:gd name="connsiteX563-19395" fmla="*/ 1704347 w 6006665"/>
                        <a:gd name="connsiteY563-19396" fmla="*/ 1070331 h 3006470"/>
                        <a:gd name="connsiteX564-19397" fmla="*/ 1736162 w 6006665"/>
                        <a:gd name="connsiteY564-19398" fmla="*/ 961252 h 3006470"/>
                        <a:gd name="connsiteX565-19399" fmla="*/ 1688440 w 6006665"/>
                        <a:gd name="connsiteY565-19400" fmla="*/ 865809 h 3006470"/>
                        <a:gd name="connsiteX566-19401" fmla="*/ 1752069 w 6006665"/>
                        <a:gd name="connsiteY566-19402" fmla="*/ 788545 h 3006470"/>
                        <a:gd name="connsiteX567-19403" fmla="*/ 1747524 w 6006665"/>
                        <a:gd name="connsiteY567-19404" fmla="*/ 704464 h 3006470"/>
                        <a:gd name="connsiteX568-19405" fmla="*/ 1763431 w 6006665"/>
                        <a:gd name="connsiteY568-19406" fmla="*/ 697647 h 3006470"/>
                        <a:gd name="connsiteX569-19407" fmla="*/ 1764877 w 6006665"/>
                        <a:gd name="connsiteY569-19408" fmla="*/ 702130 h 3006470"/>
                        <a:gd name="connsiteX570-19409" fmla="*/ 1775339 w 6006665"/>
                        <a:gd name="connsiteY570-19410" fmla="*/ 697647 h 3006470"/>
                        <a:gd name="connsiteX571-19411" fmla="*/ 1798063 w 6006665"/>
                        <a:gd name="connsiteY571-19412" fmla="*/ 768093 h 3006470"/>
                        <a:gd name="connsiteX572-19413" fmla="*/ 1791454 w 6006665"/>
                        <a:gd name="connsiteY572-19414" fmla="*/ 815304 h 3006470"/>
                        <a:gd name="connsiteX573-19415" fmla="*/ 1854330 w 6006665"/>
                        <a:gd name="connsiteY573-19416" fmla="*/ 772638 h 3006470"/>
                        <a:gd name="connsiteX574-19417" fmla="*/ 1931594 w 6006665"/>
                        <a:gd name="connsiteY574-19418" fmla="*/ 763548 h 3006470"/>
                        <a:gd name="connsiteX575-19419" fmla="*/ 1932772 w 6006665"/>
                        <a:gd name="connsiteY575-19420" fmla="*/ 764810 h 3006470"/>
                        <a:gd name="connsiteX576-19421" fmla="*/ 1943501 w 6006665"/>
                        <a:gd name="connsiteY576-19422" fmla="*/ 763548 h 3006470"/>
                        <a:gd name="connsiteX577-19423" fmla="*/ 1988608 w 6006665"/>
                        <a:gd name="connsiteY577-19424" fmla="*/ 811877 h 3006470"/>
                        <a:gd name="connsiteX578-19425" fmla="*/ 1963408 w 6006665"/>
                        <a:gd name="connsiteY578-19426" fmla="*/ 736278 h 3006470"/>
                        <a:gd name="connsiteX579-19427" fmla="*/ 1963408 w 6006665"/>
                        <a:gd name="connsiteY579-19428" fmla="*/ 595386 h 3006470"/>
                        <a:gd name="connsiteX580-19429" fmla="*/ 2027037 w 6006665"/>
                        <a:gd name="connsiteY580-19430" fmla="*/ 574934 h 3006470"/>
                        <a:gd name="connsiteX581-19431" fmla="*/ 2037269 w 6006665"/>
                        <a:gd name="connsiteY581-19432" fmla="*/ 575472 h 3006470"/>
                        <a:gd name="connsiteX582-19433" fmla="*/ 2038944 w 6006665"/>
                        <a:gd name="connsiteY582-19434" fmla="*/ 574934 h 3006470"/>
                        <a:gd name="connsiteX583-19435" fmla="*/ 2115414 w 6006665"/>
                        <a:gd name="connsiteY583-19436" fmla="*/ 578958 h 3006470"/>
                        <a:gd name="connsiteX584-19437" fmla="*/ 2192927 w 6006665"/>
                        <a:gd name="connsiteY584-19438" fmla="*/ 559026 h 3006470"/>
                        <a:gd name="connsiteX585-19439" fmla="*/ 2167930 w 6006665"/>
                        <a:gd name="connsiteY585-19440" fmla="*/ 493125 h 3006470"/>
                        <a:gd name="connsiteX586-19441" fmla="*/ 2204289 w 6006665"/>
                        <a:gd name="connsiteY586-19442" fmla="*/ 402226 h 3006470"/>
                        <a:gd name="connsiteX587-19443" fmla="*/ 2247466 w 6006665"/>
                        <a:gd name="connsiteY587-19444" fmla="*/ 397681 h 3006470"/>
                        <a:gd name="connsiteX588-19445" fmla="*/ 2317913 w 6006665"/>
                        <a:gd name="connsiteY588-19446" fmla="*/ 322690 h 3006470"/>
                        <a:gd name="connsiteX589-19447" fmla="*/ 2420183 w 6006665"/>
                        <a:gd name="connsiteY589-19448" fmla="*/ 304510 h 3006470"/>
                        <a:gd name="connsiteX590-19449" fmla="*/ 2429263 w 6006665"/>
                        <a:gd name="connsiteY590-19450" fmla="*/ 263606 h 3006470"/>
                        <a:gd name="connsiteX591-19451" fmla="*/ 2526979 w 6006665"/>
                        <a:gd name="connsiteY591-19452" fmla="*/ 252244 h 3006470"/>
                        <a:gd name="connsiteX592-19453" fmla="*/ 2528058 w 6006665"/>
                        <a:gd name="connsiteY592-19454" fmla="*/ 253503 h 3006470"/>
                        <a:gd name="connsiteX593-19455" fmla="*/ 2538886 w 6006665"/>
                        <a:gd name="connsiteY593-19456" fmla="*/ 252244 h 3006470"/>
                        <a:gd name="connsiteX594-19457" fmla="*/ 2560820 w 6006665"/>
                        <a:gd name="connsiteY594-19458" fmla="*/ 277833 h 3006470"/>
                        <a:gd name="connsiteX595-19459" fmla="*/ 2640602 w 6006665"/>
                        <a:gd name="connsiteY595-19460" fmla="*/ 202249 h 3006470"/>
                        <a:gd name="connsiteX596-19461" fmla="*/ 2652509 w 6006665"/>
                        <a:gd name="connsiteY596-19462" fmla="*/ 202249 h 3006470"/>
                        <a:gd name="connsiteX597-19463" fmla="*/ 2704231 w 6006665"/>
                        <a:gd name="connsiteY597-19464" fmla="*/ 202249 h 3006470"/>
                        <a:gd name="connsiteX598-19465" fmla="*/ 2715593 w 6006665"/>
                        <a:gd name="connsiteY598-19466" fmla="*/ 134075 h 3006470"/>
                        <a:gd name="connsiteX599-19467" fmla="*/ 2751953 w 6006665"/>
                        <a:gd name="connsiteY599-19468" fmla="*/ 68174 h 3006470"/>
                        <a:gd name="connsiteX600-19469" fmla="*/ 2838307 w 6006665"/>
                        <a:gd name="connsiteY600-19470" fmla="*/ 0 h 3006470"/>
                        <a:gd name="connsiteX0-19471" fmla="*/ 1791129 w 6006665"/>
                        <a:gd name="connsiteY0-19472" fmla="*/ 817622 h 3006470"/>
                        <a:gd name="connsiteX1-19473" fmla="*/ 1782156 w 6006665"/>
                        <a:gd name="connsiteY1-19474" fmla="*/ 881716 h 3006470"/>
                        <a:gd name="connsiteX2-19475" fmla="*/ 1809554 w 6006665"/>
                        <a:gd name="connsiteY2-19476" fmla="*/ 895415 h 3006470"/>
                        <a:gd name="connsiteX3-19477" fmla="*/ 1791129 w 6006665"/>
                        <a:gd name="connsiteY3-19478" fmla="*/ 817622 h 3006470"/>
                        <a:gd name="connsiteX4-19479" fmla="*/ 2838307 w 6006665"/>
                        <a:gd name="connsiteY4-19480" fmla="*/ 0 h 3006470"/>
                        <a:gd name="connsiteX5-19481" fmla="*/ 2844246 w 6006665"/>
                        <a:gd name="connsiteY5-19482" fmla="*/ 4711 h 3006470"/>
                        <a:gd name="connsiteX6-19483" fmla="*/ 2850213 w 6006665"/>
                        <a:gd name="connsiteY6-19484" fmla="*/ 0 h 3006470"/>
                        <a:gd name="connsiteX7-19485" fmla="*/ 2916115 w 6006665"/>
                        <a:gd name="connsiteY7-19486" fmla="*/ 52267 h 3006470"/>
                        <a:gd name="connsiteX8-19487" fmla="*/ 2861576 w 6006665"/>
                        <a:gd name="connsiteY8-19488" fmla="*/ 90899 h 3006470"/>
                        <a:gd name="connsiteX9-19489" fmla="*/ 2947929 w 6006665"/>
                        <a:gd name="connsiteY9-19490" fmla="*/ 118168 h 3006470"/>
                        <a:gd name="connsiteX10-19491" fmla="*/ 2957621 w 6006665"/>
                        <a:gd name="connsiteY10-19492" fmla="*/ 186006 h 3006470"/>
                        <a:gd name="connsiteX11-19493" fmla="*/ 2979199 w 6006665"/>
                        <a:gd name="connsiteY11-19494" fmla="*/ 161345 h 3006470"/>
                        <a:gd name="connsiteX12-19495" fmla="*/ 2991106 w 6006665"/>
                        <a:gd name="connsiteY12-19496" fmla="*/ 161345 h 3006470"/>
                        <a:gd name="connsiteX13-19497" fmla="*/ 3086005 w 6006665"/>
                        <a:gd name="connsiteY13-19498" fmla="*/ 161345 h 3006470"/>
                        <a:gd name="connsiteX14-19499" fmla="*/ 3097912 w 6006665"/>
                        <a:gd name="connsiteY14-19500" fmla="*/ 161345 h 3006470"/>
                        <a:gd name="connsiteX15-19501" fmla="*/ 3179721 w 6006665"/>
                        <a:gd name="connsiteY15-19502" fmla="*/ 236336 h 3006470"/>
                        <a:gd name="connsiteX16-19503" fmla="*/ 3211535 w 6006665"/>
                        <a:gd name="connsiteY16-19504" fmla="*/ 295420 h 3006470"/>
                        <a:gd name="connsiteX17-19505" fmla="*/ 3200173 w 6006665"/>
                        <a:gd name="connsiteY17-19506" fmla="*/ 370412 h 3006470"/>
                        <a:gd name="connsiteX18-19507" fmla="*/ 3161541 w 6006665"/>
                        <a:gd name="connsiteY18-19508" fmla="*/ 413589 h 3006470"/>
                        <a:gd name="connsiteX19-19509" fmla="*/ 3066097 w 6006665"/>
                        <a:gd name="connsiteY19-19510" fmla="*/ 488580 h 3006470"/>
                        <a:gd name="connsiteX20-19511" fmla="*/ 3034283 w 6006665"/>
                        <a:gd name="connsiteY20-19512" fmla="*/ 531757 h 3006470"/>
                        <a:gd name="connsiteX21-19513" fmla="*/ 3082005 w 6006665"/>
                        <a:gd name="connsiteY21-19514" fmla="*/ 547664 h 3006470"/>
                        <a:gd name="connsiteX22-19515" fmla="*/ 3129459 w 6006665"/>
                        <a:gd name="connsiteY22-19516" fmla="*/ 575345 h 3006470"/>
                        <a:gd name="connsiteX23-19517" fmla="*/ 3156451 w 6006665"/>
                        <a:gd name="connsiteY23-19518" fmla="*/ 552209 h 3006470"/>
                        <a:gd name="connsiteX24-19519" fmla="*/ 3158460 w 6006665"/>
                        <a:gd name="connsiteY24-19520" fmla="*/ 560693 h 3006470"/>
                        <a:gd name="connsiteX25-19521" fmla="*/ 3168359 w 6006665"/>
                        <a:gd name="connsiteY25-19522" fmla="*/ 552209 h 3006470"/>
                        <a:gd name="connsiteX26-19523" fmla="*/ 3184984 w 6006665"/>
                        <a:gd name="connsiteY26-19524" fmla="*/ 622402 h 3006470"/>
                        <a:gd name="connsiteX27-19525" fmla="*/ 3192811 w 6006665"/>
                        <a:gd name="connsiteY27-19526" fmla="*/ 606748 h 3006470"/>
                        <a:gd name="connsiteX28-19527" fmla="*/ 3251895 w 6006665"/>
                        <a:gd name="connsiteY28-19528" fmla="*/ 586296 h 3006470"/>
                        <a:gd name="connsiteX29-19529" fmla="*/ 3259833 w 6006665"/>
                        <a:gd name="connsiteY29-19530" fmla="*/ 587670 h 3006470"/>
                        <a:gd name="connsiteX30-19531" fmla="*/ 3263802 w 6006665"/>
                        <a:gd name="connsiteY30-19532" fmla="*/ 586296 h 3006470"/>
                        <a:gd name="connsiteX31-19533" fmla="*/ 3381970 w 6006665"/>
                        <a:gd name="connsiteY31-19534" fmla="*/ 606748 h 3006470"/>
                        <a:gd name="connsiteX32-19535" fmla="*/ 3388787 w 6006665"/>
                        <a:gd name="connsiteY32-19536" fmla="*/ 665832 h 3006470"/>
                        <a:gd name="connsiteX33-19537" fmla="*/ 3531529 w 6006665"/>
                        <a:gd name="connsiteY33-19538" fmla="*/ 686823 h 3006470"/>
                        <a:gd name="connsiteX34-19539" fmla="*/ 3538225 w 6006665"/>
                        <a:gd name="connsiteY34-19540" fmla="*/ 590841 h 3006470"/>
                        <a:gd name="connsiteX35-19541" fmla="*/ 3549910 w 6006665"/>
                        <a:gd name="connsiteY35-19542" fmla="*/ 594028 h 3006470"/>
                        <a:gd name="connsiteX36-19543" fmla="*/ 3550132 w 6006665"/>
                        <a:gd name="connsiteY36-19544" fmla="*/ 590841 h 3006470"/>
                        <a:gd name="connsiteX37-19545" fmla="*/ 3625123 w 6006665"/>
                        <a:gd name="connsiteY37-19546" fmla="*/ 611293 h 3006470"/>
                        <a:gd name="connsiteX38-19547" fmla="*/ 3672301 w 6006665"/>
                        <a:gd name="connsiteY38-19548" fmla="*/ 611293 h 3006470"/>
                        <a:gd name="connsiteX39-19549" fmla="*/ 3684207 w 6006665"/>
                        <a:gd name="connsiteY39-19550" fmla="*/ 611293 h 3006470"/>
                        <a:gd name="connsiteX40-19551" fmla="*/ 3743291 w 6006665"/>
                        <a:gd name="connsiteY40-19552" fmla="*/ 677194 h 3006470"/>
                        <a:gd name="connsiteX41-19553" fmla="*/ 3759199 w 6006665"/>
                        <a:gd name="connsiteY41-19554" fmla="*/ 756731 h 3006470"/>
                        <a:gd name="connsiteX42-19555" fmla="*/ 3738747 w 6006665"/>
                        <a:gd name="connsiteY42-19556" fmla="*/ 806725 h 3006470"/>
                        <a:gd name="connsiteX43-19557" fmla="*/ 3786469 w 6006665"/>
                        <a:gd name="connsiteY43-19558" fmla="*/ 897623 h 3006470"/>
                        <a:gd name="connsiteX44-19559" fmla="*/ 3835603 w 6006665"/>
                        <a:gd name="connsiteY44-19560" fmla="*/ 933529 h 3006470"/>
                        <a:gd name="connsiteX45-19561" fmla="*/ 3865460 w 6006665"/>
                        <a:gd name="connsiteY45-19562" fmla="*/ 822632 h 3006470"/>
                        <a:gd name="connsiteX46-19563" fmla="*/ 3875077 w 6006665"/>
                        <a:gd name="connsiteY46-19564" fmla="*/ 831139 h 3006470"/>
                        <a:gd name="connsiteX47-19565" fmla="*/ 3877367 w 6006665"/>
                        <a:gd name="connsiteY47-19566" fmla="*/ 822632 h 3006470"/>
                        <a:gd name="connsiteX48-19567" fmla="*/ 3932151 w 6006665"/>
                        <a:gd name="connsiteY48-19568" fmla="*/ 871095 h 3006470"/>
                        <a:gd name="connsiteX49-19569" fmla="*/ 3988173 w 6006665"/>
                        <a:gd name="connsiteY49-19570" fmla="*/ 843084 h 3006470"/>
                        <a:gd name="connsiteX50-19571" fmla="*/ 3993852 w 6006665"/>
                        <a:gd name="connsiteY50-19572" fmla="*/ 846199 h 3006470"/>
                        <a:gd name="connsiteX51-19573" fmla="*/ 4000080 w 6006665"/>
                        <a:gd name="connsiteY51-19574" fmla="*/ 843084 h 3006470"/>
                        <a:gd name="connsiteX52-19575" fmla="*/ 4062426 w 6006665"/>
                        <a:gd name="connsiteY52-19576" fmla="*/ 877274 h 3006470"/>
                        <a:gd name="connsiteX53-19577" fmla="*/ 4085889 w 6006665"/>
                        <a:gd name="connsiteY53-19578" fmla="*/ 849902 h 3006470"/>
                        <a:gd name="connsiteX54-19579" fmla="*/ 4095563 w 6006665"/>
                        <a:gd name="connsiteY54-19580" fmla="*/ 852506 h 3006470"/>
                        <a:gd name="connsiteX55-19581" fmla="*/ 4097796 w 6006665"/>
                        <a:gd name="connsiteY55-19582" fmla="*/ 849902 h 3006470"/>
                        <a:gd name="connsiteX56-19583" fmla="*/ 4144150 w 6006665"/>
                        <a:gd name="connsiteY56-19584" fmla="*/ 862382 h 3006470"/>
                        <a:gd name="connsiteX57-19585" fmla="*/ 4117703 w 6006665"/>
                        <a:gd name="connsiteY57-19586" fmla="*/ 752186 h 3006470"/>
                        <a:gd name="connsiteX58-19587" fmla="*/ 4165425 w 6006665"/>
                        <a:gd name="connsiteY58-19588" fmla="*/ 697647 h 3006470"/>
                        <a:gd name="connsiteX59-19589" fmla="*/ 4175231 w 6006665"/>
                        <a:gd name="connsiteY59-19590" fmla="*/ 700048 h 3006470"/>
                        <a:gd name="connsiteX60-19591" fmla="*/ 4177332 w 6006665"/>
                        <a:gd name="connsiteY60-19592" fmla="*/ 697647 h 3006470"/>
                        <a:gd name="connsiteX61-19593" fmla="*/ 4511384 w 6006665"/>
                        <a:gd name="connsiteY61-19594" fmla="*/ 779455 h 3006470"/>
                        <a:gd name="connsiteX62-19595" fmla="*/ 4543199 w 6006665"/>
                        <a:gd name="connsiteY62-19596" fmla="*/ 849902 h 3006470"/>
                        <a:gd name="connsiteX63-19597" fmla="*/ 4639242 w 6006665"/>
                        <a:gd name="connsiteY63-19598" fmla="*/ 932544 h 3006470"/>
                        <a:gd name="connsiteX64-19599" fmla="*/ 4774445 w 6006665"/>
                        <a:gd name="connsiteY64-19600" fmla="*/ 913531 h 3006470"/>
                        <a:gd name="connsiteX65-19601" fmla="*/ 4778496 w 6006665"/>
                        <a:gd name="connsiteY65-19602" fmla="*/ 914635 h 3006470"/>
                        <a:gd name="connsiteX66-19603" fmla="*/ 4786352 w 6006665"/>
                        <a:gd name="connsiteY66-19604" fmla="*/ 913531 h 3006470"/>
                        <a:gd name="connsiteX67-19605" fmla="*/ 4861343 w 6006665"/>
                        <a:gd name="connsiteY67-19606" fmla="*/ 933983 h 3006470"/>
                        <a:gd name="connsiteX68-19607" fmla="*/ 4893158 w 6006665"/>
                        <a:gd name="connsiteY68-19608" fmla="*/ 977160 h 3006470"/>
                        <a:gd name="connsiteX69-19609" fmla="*/ 4888613 w 6006665"/>
                        <a:gd name="connsiteY69-19610" fmla="*/ 1058968 h 3006470"/>
                        <a:gd name="connsiteX70-19611" fmla="*/ 4927677 w 6006665"/>
                        <a:gd name="connsiteY70-19612" fmla="*/ 1083640 h 3006470"/>
                        <a:gd name="connsiteX71-19613" fmla="*/ 4967605 w 6006665"/>
                        <a:gd name="connsiteY71-19614" fmla="*/ 1070331 h 3006470"/>
                        <a:gd name="connsiteX72-19615" fmla="*/ 5038051 w 6006665"/>
                        <a:gd name="connsiteY72-19616" fmla="*/ 1063513 h 3006470"/>
                        <a:gd name="connsiteX73-19617" fmla="*/ 5040730 w 6006665"/>
                        <a:gd name="connsiteY73-19618" fmla="*/ 1064406 h 3006470"/>
                        <a:gd name="connsiteX74-19619" fmla="*/ 5049958 w 6006665"/>
                        <a:gd name="connsiteY74-19620" fmla="*/ 1063513 h 3006470"/>
                        <a:gd name="connsiteX75-19621" fmla="*/ 5114249 w 6006665"/>
                        <a:gd name="connsiteY75-19622" fmla="*/ 1084944 h 3006470"/>
                        <a:gd name="connsiteX76-19623" fmla="*/ 5176671 w 6006665"/>
                        <a:gd name="connsiteY76-19624" fmla="*/ 1074876 h 3006470"/>
                        <a:gd name="connsiteX77-19625" fmla="*/ 5177801 w 6006665"/>
                        <a:gd name="connsiteY77-19626" fmla="*/ 1076614 h 3006470"/>
                        <a:gd name="connsiteX78-19627" fmla="*/ 5188578 w 6006665"/>
                        <a:gd name="connsiteY78-19628" fmla="*/ 1074876 h 3006470"/>
                        <a:gd name="connsiteX79-19629" fmla="*/ 5243719 w 6006665"/>
                        <a:gd name="connsiteY79-19630" fmla="*/ 1159707 h 3006470"/>
                        <a:gd name="connsiteX80-19631" fmla="*/ 5283477 w 6006665"/>
                        <a:gd name="connsiteY80-19632" fmla="*/ 1129415 h 3006470"/>
                        <a:gd name="connsiteX81-19633" fmla="*/ 5258480 w 6006665"/>
                        <a:gd name="connsiteY81-19634" fmla="*/ 1063513 h 3006470"/>
                        <a:gd name="connsiteX82-19635" fmla="*/ 5267570 w 6006665"/>
                        <a:gd name="connsiteY82-19636" fmla="*/ 1015792 h 3006470"/>
                        <a:gd name="connsiteX83-19637" fmla="*/ 5278896 w 6006665"/>
                        <a:gd name="connsiteY83-19638" fmla="*/ 1018841 h 3006470"/>
                        <a:gd name="connsiteX84-19639" fmla="*/ 5279477 w 6006665"/>
                        <a:gd name="connsiteY84-19640" fmla="*/ 1015792 h 3006470"/>
                        <a:gd name="connsiteX85-19641" fmla="*/ 5395510 w 6006665"/>
                        <a:gd name="connsiteY85-19642" fmla="*/ 1047031 h 3006470"/>
                        <a:gd name="connsiteX86-19643" fmla="*/ 5463001 w 6006665"/>
                        <a:gd name="connsiteY86-19644" fmla="*/ 1043061 h 3006470"/>
                        <a:gd name="connsiteX87-19645" fmla="*/ 5464386 w 6006665"/>
                        <a:gd name="connsiteY87-19646" fmla="*/ 1043680 h 3006470"/>
                        <a:gd name="connsiteX88-19647" fmla="*/ 5474909 w 6006665"/>
                        <a:gd name="connsiteY88-19648" fmla="*/ 1043061 h 3006470"/>
                        <a:gd name="connsiteX89-19649" fmla="*/ 5581715 w 6006665"/>
                        <a:gd name="connsiteY89-19650" fmla="*/ 1090783 h 3006470"/>
                        <a:gd name="connsiteX90-19651" fmla="*/ 5633981 w 6006665"/>
                        <a:gd name="connsiteY90-19652" fmla="*/ 1133960 h 3006470"/>
                        <a:gd name="connsiteX91-19653" fmla="*/ 5720335 w 6006665"/>
                        <a:gd name="connsiteY91-19654" fmla="*/ 1213496 h 3006470"/>
                        <a:gd name="connsiteX92-19655" fmla="*/ 5822595 w 6006665"/>
                        <a:gd name="connsiteY92-19656" fmla="*/ 1311212 h 3006470"/>
                        <a:gd name="connsiteX93-19657" fmla="*/ 5818051 w 6006665"/>
                        <a:gd name="connsiteY93-19658" fmla="*/ 1365751 h 3006470"/>
                        <a:gd name="connsiteX94-19659" fmla="*/ 5825679 w 6006665"/>
                        <a:gd name="connsiteY94-19660" fmla="*/ 1373379 h 3006470"/>
                        <a:gd name="connsiteX95-19661" fmla="*/ 5822051 w 6006665"/>
                        <a:gd name="connsiteY95-19662" fmla="*/ 1322574 h 3006470"/>
                        <a:gd name="connsiteX96-19663" fmla="*/ 5834092 w 6006665"/>
                        <a:gd name="connsiteY96-19664" fmla="*/ 1324447 h 3006470"/>
                        <a:gd name="connsiteX97-19665" fmla="*/ 5833958 w 6006665"/>
                        <a:gd name="connsiteY97-19666" fmla="*/ 1322574 h 3006470"/>
                        <a:gd name="connsiteX98-19667" fmla="*/ 5936219 w 6006665"/>
                        <a:gd name="connsiteY98-19668" fmla="*/ 1338481 h 3006470"/>
                        <a:gd name="connsiteX99-19669" fmla="*/ 6006665 w 6006665"/>
                        <a:gd name="connsiteY99-19670" fmla="*/ 1418018 h 3006470"/>
                        <a:gd name="connsiteX100-19671" fmla="*/ 5968033 w 6006665"/>
                        <a:gd name="connsiteY100-19672" fmla="*/ 1456650 h 3006470"/>
                        <a:gd name="connsiteX101-19673" fmla="*/ 5908949 w 6006665"/>
                        <a:gd name="connsiteY101-19674" fmla="*/ 1468012 h 3006470"/>
                        <a:gd name="connsiteX102-19675" fmla="*/ 5908949 w 6006665"/>
                        <a:gd name="connsiteY102-19676" fmla="*/ 1554366 h 3006470"/>
                        <a:gd name="connsiteX103-19677" fmla="*/ 5893042 w 6006665"/>
                        <a:gd name="connsiteY103-19678" fmla="*/ 1570273 h 3006470"/>
                        <a:gd name="connsiteX104-19679" fmla="*/ 5881135 w 6006665"/>
                        <a:gd name="connsiteY104-19680" fmla="*/ 1570273 h 3006470"/>
                        <a:gd name="connsiteX105-19681" fmla="*/ 5861227 w 6006665"/>
                        <a:gd name="connsiteY105-19682" fmla="*/ 1570273 h 3006470"/>
                        <a:gd name="connsiteX106-19683" fmla="*/ 5849321 w 6006665"/>
                        <a:gd name="connsiteY106-19684" fmla="*/ 1570273 h 3006470"/>
                        <a:gd name="connsiteX107-19685" fmla="*/ 5817506 w 6006665"/>
                        <a:gd name="connsiteY107-19686" fmla="*/ 1536186 h 3006470"/>
                        <a:gd name="connsiteX108-19687" fmla="*/ 5767511 w 6006665"/>
                        <a:gd name="connsiteY108-19688" fmla="*/ 1511189 h 3006470"/>
                        <a:gd name="connsiteX109-19689" fmla="*/ 5762967 w 6006665"/>
                        <a:gd name="connsiteY109-19690" fmla="*/ 1477102 h 3006470"/>
                        <a:gd name="connsiteX110-19691" fmla="*/ 5729132 w 6006665"/>
                        <a:gd name="connsiteY110-19692" fmla="*/ 1463170 h 3006470"/>
                        <a:gd name="connsiteX111-19693" fmla="*/ 5695337 w 6006665"/>
                        <a:gd name="connsiteY111-19694" fmla="*/ 1472557 h 3006470"/>
                        <a:gd name="connsiteX112-19695" fmla="*/ 5693366 w 6006665"/>
                        <a:gd name="connsiteY112-19696" fmla="*/ 1469797 h 3006470"/>
                        <a:gd name="connsiteX113-19697" fmla="*/ 5683431 w 6006665"/>
                        <a:gd name="connsiteY113-19698" fmla="*/ 1472557 h 3006470"/>
                        <a:gd name="connsiteX114-19699" fmla="*/ 5660706 w 6006665"/>
                        <a:gd name="connsiteY114-19700" fmla="*/ 1440742 h 3006470"/>
                        <a:gd name="connsiteX115-19701" fmla="*/ 5669644 w 6006665"/>
                        <a:gd name="connsiteY115-19702" fmla="*/ 1415717 h 3006470"/>
                        <a:gd name="connsiteX116-19703" fmla="*/ 5640799 w 6006665"/>
                        <a:gd name="connsiteY116-19704" fmla="*/ 1429380 h 3006470"/>
                        <a:gd name="connsiteX117-19705" fmla="*/ 5656705 w 6006665"/>
                        <a:gd name="connsiteY117-19706" fmla="*/ 1472557 h 3006470"/>
                        <a:gd name="connsiteX118-19707" fmla="*/ 5633981 w 6006665"/>
                        <a:gd name="connsiteY118-19708" fmla="*/ 1511189 h 3006470"/>
                        <a:gd name="connsiteX119-19709" fmla="*/ 5586259 w 6006665"/>
                        <a:gd name="connsiteY119-19710" fmla="*/ 1547548 h 3006470"/>
                        <a:gd name="connsiteX120-19711" fmla="*/ 5575676 w 6006665"/>
                        <a:gd name="connsiteY120-19712" fmla="*/ 1546540 h 3006470"/>
                        <a:gd name="connsiteX121-19713" fmla="*/ 5574353 w 6006665"/>
                        <a:gd name="connsiteY121-19714" fmla="*/ 1547548 h 3006470"/>
                        <a:gd name="connsiteX122-19715" fmla="*/ 5539436 w 6006665"/>
                        <a:gd name="connsiteY122-19716" fmla="*/ 1544223 h 3006470"/>
                        <a:gd name="connsiteX123-19717" fmla="*/ 5570352 w 6006665"/>
                        <a:gd name="connsiteY123-19718" fmla="*/ 1586180 h 3006470"/>
                        <a:gd name="connsiteX124-19719" fmla="*/ 5593077 w 6006665"/>
                        <a:gd name="connsiteY124-19720" fmla="*/ 1649809 h 3006470"/>
                        <a:gd name="connsiteX125-19721" fmla="*/ 5608984 w 6006665"/>
                        <a:gd name="connsiteY125-19722" fmla="*/ 1677079 h 3006470"/>
                        <a:gd name="connsiteX126-19723" fmla="*/ 5613529 w 6006665"/>
                        <a:gd name="connsiteY126-19724" fmla="*/ 1708893 h 3006470"/>
                        <a:gd name="connsiteX127-19725" fmla="*/ 5608984 w 6006665"/>
                        <a:gd name="connsiteY127-19726" fmla="*/ 1731618 h 3006470"/>
                        <a:gd name="connsiteX128-19727" fmla="*/ 5597799 w 6006665"/>
                        <a:gd name="connsiteY128-19728" fmla="*/ 1728009 h 3006470"/>
                        <a:gd name="connsiteX129-19729" fmla="*/ 5597077 w 6006665"/>
                        <a:gd name="connsiteY129-19730" fmla="*/ 1731618 h 3006470"/>
                        <a:gd name="connsiteX130-19731" fmla="*/ 5534271 w 6006665"/>
                        <a:gd name="connsiteY130-19732" fmla="*/ 1711358 h 3006470"/>
                        <a:gd name="connsiteX131-19733" fmla="*/ 5436277 w 6006665"/>
                        <a:gd name="connsiteY131-19734" fmla="*/ 1767977 h 3006470"/>
                        <a:gd name="connsiteX132-19735" fmla="*/ 5397645 w 6006665"/>
                        <a:gd name="connsiteY132-19736" fmla="*/ 1779340 h 3006470"/>
                        <a:gd name="connsiteX133-19737" fmla="*/ 5345378 w 6006665"/>
                        <a:gd name="connsiteY133-19738" fmla="*/ 1833879 h 3006470"/>
                        <a:gd name="connsiteX134-19739" fmla="*/ 5290839 w 6006665"/>
                        <a:gd name="connsiteY134-19740" fmla="*/ 1881600 h 3006470"/>
                        <a:gd name="connsiteX135-19741" fmla="*/ 5274932 w 6006665"/>
                        <a:gd name="connsiteY135-19742" fmla="*/ 1913415 h 3006470"/>
                        <a:gd name="connsiteX136-19743" fmla="*/ 5267238 w 6006665"/>
                        <a:gd name="connsiteY136-19744" fmla="*/ 1904988 h 3006470"/>
                        <a:gd name="connsiteX137-19745" fmla="*/ 5263025 w 6006665"/>
                        <a:gd name="connsiteY137-19746" fmla="*/ 1913415 h 3006470"/>
                        <a:gd name="connsiteX138-19747" fmla="*/ 5219538 w 6006665"/>
                        <a:gd name="connsiteY138-19748" fmla="*/ 1865787 h 3006470"/>
                        <a:gd name="connsiteX139-19749" fmla="*/ 5129494 w 6006665"/>
                        <a:gd name="connsiteY139-19750" fmla="*/ 1920232 h 3006470"/>
                        <a:gd name="connsiteX140-19751" fmla="*/ 5126389 w 6006665"/>
                        <a:gd name="connsiteY140-19752" fmla="*/ 1914910 h 3006470"/>
                        <a:gd name="connsiteX141-19753" fmla="*/ 5117587 w 6006665"/>
                        <a:gd name="connsiteY141-19754" fmla="*/ 1920232 h 3006470"/>
                        <a:gd name="connsiteX142-19755" fmla="*/ 5105544 w 6006665"/>
                        <a:gd name="connsiteY142-19756" fmla="*/ 1899586 h 3006470"/>
                        <a:gd name="connsiteX143-19757" fmla="*/ 5074955 w 6006665"/>
                        <a:gd name="connsiteY143-19758" fmla="*/ 1924777 h 3006470"/>
                        <a:gd name="connsiteX144-19759" fmla="*/ 5065718 w 6006665"/>
                        <a:gd name="connsiteY144-19760" fmla="*/ 1922578 h 3006470"/>
                        <a:gd name="connsiteX145-19761" fmla="*/ 5063048 w 6006665"/>
                        <a:gd name="connsiteY145-19762" fmla="*/ 1924777 h 3006470"/>
                        <a:gd name="connsiteX146-19763" fmla="*/ 5026594 w 6006665"/>
                        <a:gd name="connsiteY146-19764" fmla="*/ 1916098 h 3006470"/>
                        <a:gd name="connsiteX147-19765" fmla="*/ 5015871 w 6006665"/>
                        <a:gd name="connsiteY147-19766" fmla="*/ 1961137 h 3006470"/>
                        <a:gd name="connsiteX148-19767" fmla="*/ 4974967 w 6006665"/>
                        <a:gd name="connsiteY148-19768" fmla="*/ 2027038 h 3006470"/>
                        <a:gd name="connsiteX149-19769" fmla="*/ 4974967 w 6006665"/>
                        <a:gd name="connsiteY149-19770" fmla="*/ 2058853 h 3006470"/>
                        <a:gd name="connsiteX150-19771" fmla="*/ 5015871 w 6006665"/>
                        <a:gd name="connsiteY150-19772" fmla="*/ 2074760 h 3006470"/>
                        <a:gd name="connsiteX151-19773" fmla="*/ 5011326 w 6006665"/>
                        <a:gd name="connsiteY151-19774" fmla="*/ 2172476 h 3006470"/>
                        <a:gd name="connsiteX152-19775" fmla="*/ 4999419 w 6006665"/>
                        <a:gd name="connsiteY152-19776" fmla="*/ 2172476 h 3006470"/>
                        <a:gd name="connsiteX153-19777" fmla="*/ 4974967 w 6006665"/>
                        <a:gd name="connsiteY153-19778" fmla="*/ 2172476 h 3006470"/>
                        <a:gd name="connsiteX154-19779" fmla="*/ 4963605 w 6006665"/>
                        <a:gd name="connsiteY154-19780" fmla="*/ 2224742 h 3006470"/>
                        <a:gd name="connsiteX155-19781" fmla="*/ 4974967 w 6006665"/>
                        <a:gd name="connsiteY155-19782" fmla="*/ 2252012 h 3006470"/>
                        <a:gd name="connsiteX156-19783" fmla="*/ 4909065 w 6006665"/>
                        <a:gd name="connsiteY156-19784" fmla="*/ 2286099 h 3006470"/>
                        <a:gd name="connsiteX157-19785" fmla="*/ 4897703 w 6006665"/>
                        <a:gd name="connsiteY157-19786" fmla="*/ 2354273 h 3006470"/>
                        <a:gd name="connsiteX158-19787" fmla="*/ 4845437 w 6006665"/>
                        <a:gd name="connsiteY158-19788" fmla="*/ 2370180 h 3006470"/>
                        <a:gd name="connsiteX159-19789" fmla="*/ 4834074 w 6006665"/>
                        <a:gd name="connsiteY159-19790" fmla="*/ 2429264 h 3006470"/>
                        <a:gd name="connsiteX160-19791" fmla="*/ 4779535 w 6006665"/>
                        <a:gd name="connsiteY160-19792" fmla="*/ 2488348 h 3006470"/>
                        <a:gd name="connsiteX161-19793" fmla="*/ 4777225 w 6006665"/>
                        <a:gd name="connsiteY161-19794" fmla="*/ 2477952 h 3006470"/>
                        <a:gd name="connsiteX162-19795" fmla="*/ 4767628 w 6006665"/>
                        <a:gd name="connsiteY162-19796" fmla="*/ 2488348 h 3006470"/>
                        <a:gd name="connsiteX163-19797" fmla="*/ 4758538 w 6006665"/>
                        <a:gd name="connsiteY163-19798" fmla="*/ 2447444 h 3006470"/>
                        <a:gd name="connsiteX164-19799" fmla="*/ 4742631 w 6006665"/>
                        <a:gd name="connsiteY164-19800" fmla="*/ 2361090 h 3006470"/>
                        <a:gd name="connsiteX165-19801" fmla="*/ 4715361 w 6006665"/>
                        <a:gd name="connsiteY165-19802" fmla="*/ 2220198 h 3006470"/>
                        <a:gd name="connsiteX166-19803" fmla="*/ 4735813 w 6006665"/>
                        <a:gd name="connsiteY166-19804" fmla="*/ 2129299 h 3006470"/>
                        <a:gd name="connsiteX167-19805" fmla="*/ 4767628 w 6006665"/>
                        <a:gd name="connsiteY167-19806" fmla="*/ 2086122 h 3006470"/>
                        <a:gd name="connsiteX168-19807" fmla="*/ 4767628 w 6006665"/>
                        <a:gd name="connsiteY168-19808" fmla="*/ 2058853 h 3006470"/>
                        <a:gd name="connsiteX169-19809" fmla="*/ 4826712 w 6006665"/>
                        <a:gd name="connsiteY169-19810" fmla="*/ 2042945 h 3006470"/>
                        <a:gd name="connsiteX170-19811" fmla="*/ 4892613 w 6006665"/>
                        <a:gd name="connsiteY170-19812" fmla="*/ 1952047 h 3006470"/>
                        <a:gd name="connsiteX171-19813" fmla="*/ 4956243 w 6006665"/>
                        <a:gd name="connsiteY171-19814" fmla="*/ 1877056 h 3006470"/>
                        <a:gd name="connsiteX172-19815" fmla="*/ 5022143 w 6006665"/>
                        <a:gd name="connsiteY172-19816" fmla="*/ 1817971 h 3006470"/>
                        <a:gd name="connsiteX173-19817" fmla="*/ 5046694 w 6006665"/>
                        <a:gd name="connsiteY173-19818" fmla="*/ 1710844 h 3006470"/>
                        <a:gd name="connsiteX174-19819" fmla="*/ 5015871 w 6006665"/>
                        <a:gd name="connsiteY174-19820" fmla="*/ 1715711 h 3006470"/>
                        <a:gd name="connsiteX175-19821" fmla="*/ 4995419 w 6006665"/>
                        <a:gd name="connsiteY175-19822" fmla="*/ 1779340 h 3006470"/>
                        <a:gd name="connsiteX176-19823" fmla="*/ 4904521 w 6006665"/>
                        <a:gd name="connsiteY176-19824" fmla="*/ 1865693 h 3006470"/>
                        <a:gd name="connsiteX177-19825" fmla="*/ 4901708 w 6006665"/>
                        <a:gd name="connsiteY177-19826" fmla="*/ 1857053 h 3006470"/>
                        <a:gd name="connsiteX178-19827" fmla="*/ 4892613 w 6006665"/>
                        <a:gd name="connsiteY178-19828" fmla="*/ 1865693 h 3006470"/>
                        <a:gd name="connsiteX179-19829" fmla="*/ 4861835 w 6006665"/>
                        <a:gd name="connsiteY179-19830" fmla="*/ 1771159 h 3006470"/>
                        <a:gd name="connsiteX180-19831" fmla="*/ 4779535 w 6006665"/>
                        <a:gd name="connsiteY180-19832" fmla="*/ 1795247 h 3006470"/>
                        <a:gd name="connsiteX181-19833" fmla="*/ 4684091 w 6006665"/>
                        <a:gd name="connsiteY181-19834" fmla="*/ 1920232 h 3006470"/>
                        <a:gd name="connsiteX182-19835" fmla="*/ 4715906 w 6006665"/>
                        <a:gd name="connsiteY182-19836" fmla="*/ 1967954 h 3006470"/>
                        <a:gd name="connsiteX183-19837" fmla="*/ 4636369 w 6006665"/>
                        <a:gd name="connsiteY183-19838" fmla="*/ 1983861 h 3006470"/>
                        <a:gd name="connsiteX184-19839" fmla="*/ 4577285 w 6006665"/>
                        <a:gd name="connsiteY184-19840" fmla="*/ 1988406 h 3006470"/>
                        <a:gd name="connsiteX185-19841" fmla="*/ 4577373 w 6006665"/>
                        <a:gd name="connsiteY185-19842" fmla="*/ 1987484 h 3006470"/>
                        <a:gd name="connsiteX186-19843" fmla="*/ 4565379 w 6006665"/>
                        <a:gd name="connsiteY186-19844" fmla="*/ 1988406 h 3006470"/>
                        <a:gd name="connsiteX187-19845" fmla="*/ 4569923 w 6006665"/>
                        <a:gd name="connsiteY187-19846" fmla="*/ 1940685 h 3006470"/>
                        <a:gd name="connsiteX188-19847" fmla="*/ 4520081 w 6006665"/>
                        <a:gd name="connsiteY188-19848" fmla="*/ 1931099 h 3006470"/>
                        <a:gd name="connsiteX189-19849" fmla="*/ 4475025 w 6006665"/>
                        <a:gd name="connsiteY189-19850" fmla="*/ 1961137 h 3006470"/>
                        <a:gd name="connsiteX190-19851" fmla="*/ 4464394 w 6006665"/>
                        <a:gd name="connsiteY190-19852" fmla="*/ 1960286 h 3006470"/>
                        <a:gd name="connsiteX191-19853" fmla="*/ 4463118 w 6006665"/>
                        <a:gd name="connsiteY191-19854" fmla="*/ 1961137 h 3006470"/>
                        <a:gd name="connsiteX192-19855" fmla="*/ 4357637 w 6006665"/>
                        <a:gd name="connsiteY192-19856" fmla="*/ 1952698 h 3006470"/>
                        <a:gd name="connsiteX193-19857" fmla="*/ 4243233 w 6006665"/>
                        <a:gd name="connsiteY193-19858" fmla="*/ 1972499 h 3006470"/>
                        <a:gd name="connsiteX194-19859" fmla="*/ 4125065 w 6006665"/>
                        <a:gd name="connsiteY194-19860" fmla="*/ 2106574 h 3006470"/>
                        <a:gd name="connsiteX195-19861" fmla="*/ 3984173 w 6006665"/>
                        <a:gd name="connsiteY195-19862" fmla="*/ 2263374 h 3006470"/>
                        <a:gd name="connsiteX196-19863" fmla="*/ 4038712 w 6006665"/>
                        <a:gd name="connsiteY196-19864" fmla="*/ 2267919 h 3006470"/>
                        <a:gd name="connsiteX197-19865" fmla="*/ 4059164 w 6006665"/>
                        <a:gd name="connsiteY197-19866" fmla="*/ 2311096 h 3006470"/>
                        <a:gd name="connsiteX198-19867" fmla="*/ 4087782 w 6006665"/>
                        <a:gd name="connsiteY198-19868" fmla="*/ 2319513 h 3006470"/>
                        <a:gd name="connsiteX199-19869" fmla="*/ 4106341 w 6006665"/>
                        <a:gd name="connsiteY199-19870" fmla="*/ 2290644 h 3006470"/>
                        <a:gd name="connsiteX200-19871" fmla="*/ 4117411 w 6006665"/>
                        <a:gd name="connsiteY200-19872" fmla="*/ 2291946 h 3006470"/>
                        <a:gd name="connsiteX201-19873" fmla="*/ 4118248 w 6006665"/>
                        <a:gd name="connsiteY201-19874" fmla="*/ 2290644 h 3006470"/>
                        <a:gd name="connsiteX202-19875" fmla="*/ 4156880 w 6006665"/>
                        <a:gd name="connsiteY202-19876" fmla="*/ 2295189 h 3006470"/>
                        <a:gd name="connsiteX203-19877" fmla="*/ 4211419 w 6006665"/>
                        <a:gd name="connsiteY203-19878" fmla="*/ 2365635 h 3006470"/>
                        <a:gd name="connsiteX204-19879" fmla="*/ 4215964 w 6006665"/>
                        <a:gd name="connsiteY204-19880" fmla="*/ 2413357 h 3006470"/>
                        <a:gd name="connsiteX205-19881" fmla="*/ 4184149 w 6006665"/>
                        <a:gd name="connsiteY205-19882" fmla="*/ 2472441 h 3006470"/>
                        <a:gd name="connsiteX206-19883" fmla="*/ 4177332 w 6006665"/>
                        <a:gd name="connsiteY206-19884" fmla="*/ 2542887 h 3006470"/>
                        <a:gd name="connsiteX207-19885" fmla="*/ 4161425 w 6006665"/>
                        <a:gd name="connsiteY207-19886" fmla="*/ 2629241 h 3006470"/>
                        <a:gd name="connsiteX208-19887" fmla="*/ 4109158 w 6006665"/>
                        <a:gd name="connsiteY208-19888" fmla="*/ 2708777 h 3006470"/>
                        <a:gd name="connsiteX209-19889" fmla="*/ 4097796 w 6006665"/>
                        <a:gd name="connsiteY209-19890" fmla="*/ 2747409 h 3006470"/>
                        <a:gd name="connsiteX210-19891" fmla="*/ 4043257 w 6006665"/>
                        <a:gd name="connsiteY210-19892" fmla="*/ 2806493 h 3006470"/>
                        <a:gd name="connsiteX211-19893" fmla="*/ 3995535 w 6006665"/>
                        <a:gd name="connsiteY211-19894" fmla="*/ 2865577 h 3006470"/>
                        <a:gd name="connsiteX212-19895" fmla="*/ 3975083 w 6006665"/>
                        <a:gd name="connsiteY212-19896" fmla="*/ 2897392 h 3006470"/>
                        <a:gd name="connsiteX213-19897" fmla="*/ 3925089 w 6006665"/>
                        <a:gd name="connsiteY213-19898" fmla="*/ 2924661 h 3006470"/>
                        <a:gd name="connsiteX214-19899" fmla="*/ 3913182 w 6006665"/>
                        <a:gd name="connsiteY214-19900" fmla="*/ 2924661 h 3006470"/>
                        <a:gd name="connsiteX215-19901" fmla="*/ 3904637 w 6006665"/>
                        <a:gd name="connsiteY215-19902" fmla="*/ 2924661 h 3006470"/>
                        <a:gd name="connsiteX216-19903" fmla="*/ 3892729 w 6006665"/>
                        <a:gd name="connsiteY216-19904" fmla="*/ 2924661 h 3006470"/>
                        <a:gd name="connsiteX217-19905" fmla="*/ 3871063 w 6006665"/>
                        <a:gd name="connsiteY217-19906" fmla="*/ 2908412 h 3006470"/>
                        <a:gd name="connsiteX218-19907" fmla="*/ 3829645 w 6006665"/>
                        <a:gd name="connsiteY218-19908" fmla="*/ 2936024 h 3006470"/>
                        <a:gd name="connsiteX219-19909" fmla="*/ 3822828 w 6006665"/>
                        <a:gd name="connsiteY219-19910" fmla="*/ 2956476 h 3006470"/>
                        <a:gd name="connsiteX220-19911" fmla="*/ 3818283 w 6006665"/>
                        <a:gd name="connsiteY220-19912" fmla="*/ 2947386 h 3006470"/>
                        <a:gd name="connsiteX221-19913" fmla="*/ 3818283 w 6006665"/>
                        <a:gd name="connsiteY221-19914" fmla="*/ 2935660 h 3006470"/>
                        <a:gd name="connsiteX222-19915" fmla="*/ 3817738 w 6006665"/>
                        <a:gd name="connsiteY222-19916" fmla="*/ 2936024 h 3006470"/>
                        <a:gd name="connsiteX223-19917" fmla="*/ 3810921 w 6006665"/>
                        <a:gd name="connsiteY223-19918" fmla="*/ 2956476 h 3006470"/>
                        <a:gd name="connsiteX224-19919" fmla="*/ 3806376 w 6006665"/>
                        <a:gd name="connsiteY224-19920" fmla="*/ 2947386 h 3006470"/>
                        <a:gd name="connsiteX225-19921" fmla="*/ 3806376 w 6006665"/>
                        <a:gd name="connsiteY225-19922" fmla="*/ 2920116 h 3006470"/>
                        <a:gd name="connsiteX226-19923" fmla="*/ 3818283 w 6006665"/>
                        <a:gd name="connsiteY226-19924" fmla="*/ 2920116 h 3006470"/>
                        <a:gd name="connsiteX227-19925" fmla="*/ 3826828 w 6006665"/>
                        <a:gd name="connsiteY227-19926" fmla="*/ 2920116 h 3006470"/>
                        <a:gd name="connsiteX228-19927" fmla="*/ 3833645 w 6006665"/>
                        <a:gd name="connsiteY228-19928" fmla="*/ 2861032 h 3006470"/>
                        <a:gd name="connsiteX229-19929" fmla="*/ 3822283 w 6006665"/>
                        <a:gd name="connsiteY229-19930" fmla="*/ 2817856 h 3006470"/>
                        <a:gd name="connsiteX230-19931" fmla="*/ 3849553 w 6006665"/>
                        <a:gd name="connsiteY230-19932" fmla="*/ 2795131 h 3006470"/>
                        <a:gd name="connsiteX231-19933" fmla="*/ 3858814 w 6006665"/>
                        <a:gd name="connsiteY231-19934" fmla="*/ 2797336 h 3006470"/>
                        <a:gd name="connsiteX232-19935" fmla="*/ 3861460 w 6006665"/>
                        <a:gd name="connsiteY232-19936" fmla="*/ 2795131 h 3006470"/>
                        <a:gd name="connsiteX233-19937" fmla="*/ 3898487 w 6006665"/>
                        <a:gd name="connsiteY233-19938" fmla="*/ 2803947 h 3006470"/>
                        <a:gd name="connsiteX234-19939" fmla="*/ 3919999 w 6006665"/>
                        <a:gd name="connsiteY234-19940" fmla="*/ 2758772 h 3006470"/>
                        <a:gd name="connsiteX235-19941" fmla="*/ 3935906 w 6006665"/>
                        <a:gd name="connsiteY235-19942" fmla="*/ 2699687 h 3006470"/>
                        <a:gd name="connsiteX236-19943" fmla="*/ 3947269 w 6006665"/>
                        <a:gd name="connsiteY236-19944" fmla="*/ 2676963 h 3006470"/>
                        <a:gd name="connsiteX237-19945" fmla="*/ 3966292 w 6006665"/>
                        <a:gd name="connsiteY237-19946" fmla="*/ 2632575 h 3006470"/>
                        <a:gd name="connsiteX238-19947" fmla="*/ 3915999 w 6006665"/>
                        <a:gd name="connsiteY238-19948" fmla="*/ 2645148 h 3006470"/>
                        <a:gd name="connsiteX239-19949" fmla="*/ 3888729 w 6006665"/>
                        <a:gd name="connsiteY239-19950" fmla="*/ 2667873 h 3006470"/>
                        <a:gd name="connsiteX240-19951" fmla="*/ 3876822 w 6006665"/>
                        <a:gd name="connsiteY240-19952" fmla="*/ 2667873 h 3006470"/>
                        <a:gd name="connsiteX241-19953" fmla="*/ 3829645 w 6006665"/>
                        <a:gd name="connsiteY241-19954" fmla="*/ 2667873 h 3006470"/>
                        <a:gd name="connsiteX242-19955" fmla="*/ 3817738 w 6006665"/>
                        <a:gd name="connsiteY242-19956" fmla="*/ 2667873 h 3006470"/>
                        <a:gd name="connsiteX243-19957" fmla="*/ 3801831 w 6006665"/>
                        <a:gd name="connsiteY243-19958" fmla="*/ 2613334 h 3006470"/>
                        <a:gd name="connsiteX244-19959" fmla="*/ 3758654 w 6006665"/>
                        <a:gd name="connsiteY244-19960" fmla="*/ 2574702 h 3006470"/>
                        <a:gd name="connsiteX245-19961" fmla="*/ 3692753 w 6006665"/>
                        <a:gd name="connsiteY245-19962" fmla="*/ 2558795 h 3006470"/>
                        <a:gd name="connsiteX246-19963" fmla="*/ 3683663 w 6006665"/>
                        <a:gd name="connsiteY246-19964" fmla="*/ 2499711 h 3006470"/>
                        <a:gd name="connsiteX247-19965" fmla="*/ 3672301 w 6006665"/>
                        <a:gd name="connsiteY247-19966" fmla="*/ 2467896 h 3006470"/>
                        <a:gd name="connsiteX248-19967" fmla="*/ 3656393 w 6006665"/>
                        <a:gd name="connsiteY248-19968" fmla="*/ 2440627 h 3006470"/>
                        <a:gd name="connsiteX249-19969" fmla="*/ 3633669 w 6006665"/>
                        <a:gd name="connsiteY249-19970" fmla="*/ 2381542 h 3006470"/>
                        <a:gd name="connsiteX250-19971" fmla="*/ 3601854 w 6006665"/>
                        <a:gd name="connsiteY250-19972" fmla="*/ 2361090 h 3006470"/>
                        <a:gd name="connsiteX251-19973" fmla="*/ 3545995 w 6006665"/>
                        <a:gd name="connsiteY251-19974" fmla="*/ 2339606 h 3006470"/>
                        <a:gd name="connsiteX252-19975" fmla="*/ 3506955 w 6006665"/>
                        <a:gd name="connsiteY252-19976" fmla="*/ 2345183 h 3006470"/>
                        <a:gd name="connsiteX253-19977" fmla="*/ 3463779 w 6006665"/>
                        <a:gd name="connsiteY253-19978" fmla="*/ 2354273 h 3006470"/>
                        <a:gd name="connsiteX254-19979" fmla="*/ 3431964 w 6006665"/>
                        <a:gd name="connsiteY254-19980" fmla="*/ 2381542 h 3006470"/>
                        <a:gd name="connsiteX255-19981" fmla="*/ 3452416 w 6006665"/>
                        <a:gd name="connsiteY255-19982" fmla="*/ 2397450 h 3006470"/>
                        <a:gd name="connsiteX256-19983" fmla="*/ 3452416 w 6006665"/>
                        <a:gd name="connsiteY256-19984" fmla="*/ 2429264 h 3006470"/>
                        <a:gd name="connsiteX257-19985" fmla="*/ 3431964 w 6006665"/>
                        <a:gd name="connsiteY257-19986" fmla="*/ 2451989 h 3006470"/>
                        <a:gd name="connsiteX258-19987" fmla="*/ 3400150 w 6006665"/>
                        <a:gd name="connsiteY258-19988" fmla="*/ 2511073 h 3006470"/>
                        <a:gd name="connsiteX259-19989" fmla="*/ 3400150 w 6006665"/>
                        <a:gd name="connsiteY259-19990" fmla="*/ 2538343 h 3006470"/>
                        <a:gd name="connsiteX260-19991" fmla="*/ 3350155 w 6006665"/>
                        <a:gd name="connsiteY260-19992" fmla="*/ 2570157 h 3006470"/>
                        <a:gd name="connsiteX261-19993" fmla="*/ 3342342 w 6006665"/>
                        <a:gd name="connsiteY261-19994" fmla="*/ 2567553 h 3006470"/>
                        <a:gd name="connsiteX262-19995" fmla="*/ 3338249 w 6006665"/>
                        <a:gd name="connsiteY262-19996" fmla="*/ 2570157 h 3006470"/>
                        <a:gd name="connsiteX263-19997" fmla="*/ 3290527 w 6006665"/>
                        <a:gd name="connsiteY263-19998" fmla="*/ 2554250 h 3006470"/>
                        <a:gd name="connsiteX264-19999" fmla="*/ 3259257 w 6006665"/>
                        <a:gd name="connsiteY264-20000" fmla="*/ 2554250 h 3006470"/>
                        <a:gd name="connsiteX265-20001" fmla="*/ 3247350 w 6006665"/>
                        <a:gd name="connsiteY265-20002" fmla="*/ 2554250 h 3006470"/>
                        <a:gd name="connsiteX266-20003" fmla="*/ 3231443 w 6006665"/>
                        <a:gd name="connsiteY266-20004" fmla="*/ 2538343 h 3006470"/>
                        <a:gd name="connsiteX267-20005" fmla="*/ 3213271 w 6006665"/>
                        <a:gd name="connsiteY267-20006" fmla="*/ 2533799 h 3006470"/>
                        <a:gd name="connsiteX268-20007" fmla="*/ 3168359 w 6006665"/>
                        <a:gd name="connsiteY268-20008" fmla="*/ 2570157 h 3006470"/>
                        <a:gd name="connsiteX269-20009" fmla="*/ 3120637 w 6006665"/>
                        <a:gd name="connsiteY269-20010" fmla="*/ 2581519 h 3006470"/>
                        <a:gd name="connsiteX270-20011" fmla="*/ 3082005 w 6006665"/>
                        <a:gd name="connsiteY270-20012" fmla="*/ 2597427 h 3006470"/>
                        <a:gd name="connsiteX271-20013" fmla="*/ 3074460 w 6006665"/>
                        <a:gd name="connsiteY271-20014" fmla="*/ 2595630 h 3006470"/>
                        <a:gd name="connsiteX272-20015" fmla="*/ 3070098 w 6006665"/>
                        <a:gd name="connsiteY272-20016" fmla="*/ 2597427 h 3006470"/>
                        <a:gd name="connsiteX273-20017" fmla="*/ 3022376 w 6006665"/>
                        <a:gd name="connsiteY273-20018" fmla="*/ 2586064 h 3006470"/>
                        <a:gd name="connsiteX274-20019" fmla="*/ 3000196 w 6006665"/>
                        <a:gd name="connsiteY274-20020" fmla="*/ 2586064 h 3006470"/>
                        <a:gd name="connsiteX275-20021" fmla="*/ 2988289 w 6006665"/>
                        <a:gd name="connsiteY275-20022" fmla="*/ 2586064 h 3006470"/>
                        <a:gd name="connsiteX276-20023" fmla="*/ 2967837 w 6006665"/>
                        <a:gd name="connsiteY276-20024" fmla="*/ 2554250 h 3006470"/>
                        <a:gd name="connsiteX277-20025" fmla="*/ 2929205 w 6006665"/>
                        <a:gd name="connsiteY277-20026" fmla="*/ 2526980 h 3006470"/>
                        <a:gd name="connsiteX278-20027" fmla="*/ 2902153 w 6006665"/>
                        <a:gd name="connsiteY278-20028" fmla="*/ 2523116 h 3006470"/>
                        <a:gd name="connsiteX279-20029" fmla="*/ 2861576 w 6006665"/>
                        <a:gd name="connsiteY279-20030" fmla="*/ 2526980 h 3006470"/>
                        <a:gd name="connsiteX280-20031" fmla="*/ 2822944 w 6006665"/>
                        <a:gd name="connsiteY280-20032" fmla="*/ 2538343 h 3006470"/>
                        <a:gd name="connsiteX281-20033" fmla="*/ 2818139 w 6006665"/>
                        <a:gd name="connsiteY281-20034" fmla="*/ 2536254 h 3006470"/>
                        <a:gd name="connsiteX282-20035" fmla="*/ 2811037 w 6006665"/>
                        <a:gd name="connsiteY282-20036" fmla="*/ 2538343 h 3006470"/>
                        <a:gd name="connsiteX283-20037" fmla="*/ 2758770 w 6006665"/>
                        <a:gd name="connsiteY283-20038" fmla="*/ 2515618 h 3006470"/>
                        <a:gd name="connsiteX284-20039" fmla="*/ 2751953 w 6006665"/>
                        <a:gd name="connsiteY284-20040" fmla="*/ 2472441 h 3006470"/>
                        <a:gd name="connsiteX285-20041" fmla="*/ 2708776 w 6006665"/>
                        <a:gd name="connsiteY285-20042" fmla="*/ 2456534 h 3006470"/>
                        <a:gd name="connsiteX286-20043" fmla="*/ 2676962 w 6006665"/>
                        <a:gd name="connsiteY286-20044" fmla="*/ 2451989 h 3006470"/>
                        <a:gd name="connsiteX287-20045" fmla="*/ 2642534 w 6006665"/>
                        <a:gd name="connsiteY287-20046" fmla="*/ 2430245 h 3006470"/>
                        <a:gd name="connsiteX288-20047" fmla="*/ 2609333 w 6006665"/>
                        <a:gd name="connsiteY288-20048" fmla="*/ 2488348 h 3006470"/>
                        <a:gd name="connsiteX289-20049" fmla="*/ 2625240 w 6006665"/>
                        <a:gd name="connsiteY289-20050" fmla="*/ 2522435 h 3006470"/>
                        <a:gd name="connsiteX290-20051" fmla="*/ 2586608 w 6006665"/>
                        <a:gd name="connsiteY290-20052" fmla="*/ 2558795 h 3006470"/>
                        <a:gd name="connsiteX291-20053" fmla="*/ 2577105 w 6006665"/>
                        <a:gd name="connsiteY291-20054" fmla="*/ 2556532 h 3006470"/>
                        <a:gd name="connsiteX292-20055" fmla="*/ 2574701 w 6006665"/>
                        <a:gd name="connsiteY292-20056" fmla="*/ 2558795 h 3006470"/>
                        <a:gd name="connsiteX293-20057" fmla="*/ 2526979 w 6006665"/>
                        <a:gd name="connsiteY293-20058" fmla="*/ 2547432 h 3006470"/>
                        <a:gd name="connsiteX294-20059" fmla="*/ 2490620 w 6006665"/>
                        <a:gd name="connsiteY294-20060" fmla="*/ 2542887 h 3006470"/>
                        <a:gd name="connsiteX295-20061" fmla="*/ 2463350 w 6006665"/>
                        <a:gd name="connsiteY295-20062" fmla="*/ 2515618 h 3006470"/>
                        <a:gd name="connsiteX296-20063" fmla="*/ 2436625 w 6006665"/>
                        <a:gd name="connsiteY296-20064" fmla="*/ 2515618 h 3006470"/>
                        <a:gd name="connsiteX297-20065" fmla="*/ 2424718 w 6006665"/>
                        <a:gd name="connsiteY297-20066" fmla="*/ 2515618 h 3006470"/>
                        <a:gd name="connsiteX298-20067" fmla="*/ 2398858 w 6006665"/>
                        <a:gd name="connsiteY298-20068" fmla="*/ 2502687 h 3006470"/>
                        <a:gd name="connsiteX299-20069" fmla="*/ 2350272 w 6006665"/>
                        <a:gd name="connsiteY299-20070" fmla="*/ 2526980 h 3006470"/>
                        <a:gd name="connsiteX300-20071" fmla="*/ 2282098 w 6006665"/>
                        <a:gd name="connsiteY300-20072" fmla="*/ 2574702 h 3006470"/>
                        <a:gd name="connsiteX301-20073" fmla="*/ 2238921 w 6006665"/>
                        <a:gd name="connsiteY301-20074" fmla="*/ 2586064 h 3006470"/>
                        <a:gd name="connsiteX302-20075" fmla="*/ 2227559 w 6006665"/>
                        <a:gd name="connsiteY302-20076" fmla="*/ 2590609 h 3006470"/>
                        <a:gd name="connsiteX303-20077" fmla="*/ 2225178 w 6006665"/>
                        <a:gd name="connsiteY303-20078" fmla="*/ 2586799 h 3006470"/>
                        <a:gd name="connsiteX304-20079" fmla="*/ 2215652 w 6006665"/>
                        <a:gd name="connsiteY304-20080" fmla="*/ 2590609 h 3006470"/>
                        <a:gd name="connsiteX305-20081" fmla="*/ 2193596 w 6006665"/>
                        <a:gd name="connsiteY305-20082" fmla="*/ 2555320 h 3006470"/>
                        <a:gd name="connsiteX306-20083" fmla="*/ 2157112 w 6006665"/>
                        <a:gd name="connsiteY306-20084" fmla="*/ 2558795 h 3006470"/>
                        <a:gd name="connsiteX307-20085" fmla="*/ 2156291 w 6006665"/>
                        <a:gd name="connsiteY307-20086" fmla="*/ 2557739 h 3006470"/>
                        <a:gd name="connsiteX308-20087" fmla="*/ 2145205 w 6006665"/>
                        <a:gd name="connsiteY308-20088" fmla="*/ 2558795 h 3006470"/>
                        <a:gd name="connsiteX309-20089" fmla="*/ 2129298 w 6006665"/>
                        <a:gd name="connsiteY309-20090" fmla="*/ 2538343 h 3006470"/>
                        <a:gd name="connsiteX310-20091" fmla="*/ 2102029 w 6006665"/>
                        <a:gd name="connsiteY310-20092" fmla="*/ 2526980 h 3006470"/>
                        <a:gd name="connsiteX311-20093" fmla="*/ 2086121 w 6006665"/>
                        <a:gd name="connsiteY311-20094" fmla="*/ 2495166 h 3006470"/>
                        <a:gd name="connsiteX312-20095" fmla="*/ 2070005 w 6006665"/>
                        <a:gd name="connsiteY312-20096" fmla="*/ 2486212 h 3006470"/>
                        <a:gd name="connsiteX313-20097" fmla="*/ 2027582 w 6006665"/>
                        <a:gd name="connsiteY313-20098" fmla="*/ 2499711 h 3006470"/>
                        <a:gd name="connsiteX314-20099" fmla="*/ 2023845 w 6006665"/>
                        <a:gd name="connsiteY314-20100" fmla="*/ 2497111 h 3006470"/>
                        <a:gd name="connsiteX315-20101" fmla="*/ 2018675 w 6006665"/>
                        <a:gd name="connsiteY315-20102" fmla="*/ 2499711 h 3006470"/>
                        <a:gd name="connsiteX316-20103" fmla="*/ 1971363 w 6006665"/>
                        <a:gd name="connsiteY316-20104" fmla="*/ 2468885 h 3006470"/>
                        <a:gd name="connsiteX317-20105" fmla="*/ 1952591 w 6006665"/>
                        <a:gd name="connsiteY317-20106" fmla="*/ 2495166 h 3006470"/>
                        <a:gd name="connsiteX318-20107" fmla="*/ 1947518 w 6006665"/>
                        <a:gd name="connsiteY318-20108" fmla="*/ 2485599 h 3006470"/>
                        <a:gd name="connsiteX319-20109" fmla="*/ 1940684 w 6006665"/>
                        <a:gd name="connsiteY319-20110" fmla="*/ 2495166 h 3006470"/>
                        <a:gd name="connsiteX320-20111" fmla="*/ 1861147 w 6006665"/>
                        <a:gd name="connsiteY320-20112" fmla="*/ 2345183 h 3006470"/>
                        <a:gd name="connsiteX321-20113" fmla="*/ 1811153 w 6006665"/>
                        <a:gd name="connsiteY321-20114" fmla="*/ 2295189 h 3006470"/>
                        <a:gd name="connsiteX322-20115" fmla="*/ 1813950 w 6006665"/>
                        <a:gd name="connsiteY322-20116" fmla="*/ 2292043 h 3006470"/>
                        <a:gd name="connsiteX323-20117" fmla="*/ 1748069 w 6006665"/>
                        <a:gd name="connsiteY323-20118" fmla="*/ 2333821 h 3006470"/>
                        <a:gd name="connsiteX324-20119" fmla="*/ 1711709 w 6006665"/>
                        <a:gd name="connsiteY324-20120" fmla="*/ 2338366 h 3006470"/>
                        <a:gd name="connsiteX325-20121" fmla="*/ 1711926 w 6006665"/>
                        <a:gd name="connsiteY325-20122" fmla="*/ 2336850 h 3006470"/>
                        <a:gd name="connsiteX326-20123" fmla="*/ 1699803 w 6006665"/>
                        <a:gd name="connsiteY326-20124" fmla="*/ 2338366 h 3006470"/>
                        <a:gd name="connsiteX327-20125" fmla="*/ 1704347 w 6006665"/>
                        <a:gd name="connsiteY327-20126" fmla="*/ 2306551 h 3006470"/>
                        <a:gd name="connsiteX328-20127" fmla="*/ 1662460 w 6006665"/>
                        <a:gd name="connsiteY328-20128" fmla="*/ 2288600 h 3006470"/>
                        <a:gd name="connsiteX329-20129" fmla="*/ 1629901 w 6006665"/>
                        <a:gd name="connsiteY329-20130" fmla="*/ 2302006 h 3006470"/>
                        <a:gd name="connsiteX330-20131" fmla="*/ 1629300 w 6006665"/>
                        <a:gd name="connsiteY330-20132" fmla="*/ 2297351 h 3006470"/>
                        <a:gd name="connsiteX331-20133" fmla="*/ 1617994 w 6006665"/>
                        <a:gd name="connsiteY331-20134" fmla="*/ 2302006 h 3006470"/>
                        <a:gd name="connsiteX332-20135" fmla="*/ 1608904 w 6006665"/>
                        <a:gd name="connsiteY332-20136" fmla="*/ 2231560 h 3006470"/>
                        <a:gd name="connsiteX333-20137" fmla="*/ 1552684 w 6006665"/>
                        <a:gd name="connsiteY333-20138" fmla="*/ 2221867 h 3006470"/>
                        <a:gd name="connsiteX334-20139" fmla="*/ 1518550 w 6006665"/>
                        <a:gd name="connsiteY334-20140" fmla="*/ 2247467 h 3006470"/>
                        <a:gd name="connsiteX335-20141" fmla="*/ 1425379 w 6006665"/>
                        <a:gd name="connsiteY335-20142" fmla="*/ 2267919 h 3006470"/>
                        <a:gd name="connsiteX336-20143" fmla="*/ 1409472 w 6006665"/>
                        <a:gd name="connsiteY336-20144" fmla="*/ 2286099 h 3006470"/>
                        <a:gd name="connsiteX337-20145" fmla="*/ 1270852 w 6006665"/>
                        <a:gd name="connsiteY337-20146" fmla="*/ 2306551 h 3006470"/>
                        <a:gd name="connsiteX338-20147" fmla="*/ 1254945 w 6006665"/>
                        <a:gd name="connsiteY338-20148" fmla="*/ 2327003 h 3006470"/>
                        <a:gd name="connsiteX339-20149" fmla="*/ 1282214 w 6006665"/>
                        <a:gd name="connsiteY339-20150" fmla="*/ 2370180 h 3006470"/>
                        <a:gd name="connsiteX340-20151" fmla="*/ 1243582 w 6006665"/>
                        <a:gd name="connsiteY340-20152" fmla="*/ 2386087 h 3006470"/>
                        <a:gd name="connsiteX341-20153" fmla="*/ 1254945 w 6006665"/>
                        <a:gd name="connsiteY341-20154" fmla="*/ 2404267 h 3006470"/>
                        <a:gd name="connsiteX342-20155" fmla="*/ 1216313 w 6006665"/>
                        <a:gd name="connsiteY342-20156" fmla="*/ 2429264 h 3006470"/>
                        <a:gd name="connsiteX343-20157" fmla="*/ 1275397 w 6006665"/>
                        <a:gd name="connsiteY343-20158" fmla="*/ 2472441 h 3006470"/>
                        <a:gd name="connsiteX344-20159" fmla="*/ 1270852 w 6006665"/>
                        <a:gd name="connsiteY344-20160" fmla="*/ 2499711 h 3006470"/>
                        <a:gd name="connsiteX345-20161" fmla="*/ 1259108 w 6006665"/>
                        <a:gd name="connsiteY345-20162" fmla="*/ 2498732 h 3006470"/>
                        <a:gd name="connsiteX346-20163" fmla="*/ 1258945 w 6006665"/>
                        <a:gd name="connsiteY346-20164" fmla="*/ 2499711 h 3006470"/>
                        <a:gd name="connsiteX347-20165" fmla="*/ 1215644 w 6006665"/>
                        <a:gd name="connsiteY347-20166" fmla="*/ 2496102 h 3006470"/>
                        <a:gd name="connsiteX348-20167" fmla="*/ 1204950 w 6006665"/>
                        <a:gd name="connsiteY348-20168" fmla="*/ 2511073 h 3006470"/>
                        <a:gd name="connsiteX349-20169" fmla="*/ 1196495 w 6006665"/>
                        <a:gd name="connsiteY349-20170" fmla="*/ 2506241 h 3006470"/>
                        <a:gd name="connsiteX350-20171" fmla="*/ 1193043 w 6006665"/>
                        <a:gd name="connsiteY350-20172" fmla="*/ 2511073 h 3006470"/>
                        <a:gd name="connsiteX351-20173" fmla="*/ 1145322 w 6006665"/>
                        <a:gd name="connsiteY351-20174" fmla="*/ 2483803 h 3006470"/>
                        <a:gd name="connsiteX352-20175" fmla="*/ 1098145 w 6006665"/>
                        <a:gd name="connsiteY352-20176" fmla="*/ 2483803 h 3006470"/>
                        <a:gd name="connsiteX353-20177" fmla="*/ 1061785 w 6006665"/>
                        <a:gd name="connsiteY353-20178" fmla="*/ 2511073 h 3006470"/>
                        <a:gd name="connsiteX354-20179" fmla="*/ 1055322 w 6006665"/>
                        <a:gd name="connsiteY354-20180" fmla="*/ 2506990 h 3006470"/>
                        <a:gd name="connsiteX355-20181" fmla="*/ 1049878 w 6006665"/>
                        <a:gd name="connsiteY355-20182" fmla="*/ 2511073 h 3006470"/>
                        <a:gd name="connsiteX356-20183" fmla="*/ 1006701 w 6006665"/>
                        <a:gd name="connsiteY356-20184" fmla="*/ 2483803 h 3006470"/>
                        <a:gd name="connsiteX357-20185" fmla="*/ 924893 w 6006665"/>
                        <a:gd name="connsiteY357-20186" fmla="*/ 2447444 h 3006470"/>
                        <a:gd name="connsiteX358-20187" fmla="*/ 877716 w 6006665"/>
                        <a:gd name="connsiteY358-20188" fmla="*/ 2447444 h 3006470"/>
                        <a:gd name="connsiteX359-20189" fmla="*/ 802724 w 6006665"/>
                        <a:gd name="connsiteY359-20190" fmla="*/ 2511073 h 3006470"/>
                        <a:gd name="connsiteX360-20191" fmla="*/ 798179 w 6006665"/>
                        <a:gd name="connsiteY360-20192" fmla="*/ 2554250 h 3006470"/>
                        <a:gd name="connsiteX361-20193" fmla="*/ 787406 w 6006665"/>
                        <a:gd name="connsiteY361-20194" fmla="*/ 2543477 h 3006470"/>
                        <a:gd name="connsiteX362-20195" fmla="*/ 786272 w 6006665"/>
                        <a:gd name="connsiteY362-20196" fmla="*/ 2554250 h 3006470"/>
                        <a:gd name="connsiteX363-20197" fmla="*/ 756063 w 6006665"/>
                        <a:gd name="connsiteY363-20198" fmla="*/ 2524040 h 3006470"/>
                        <a:gd name="connsiteX364-20199" fmla="*/ 732278 w 6006665"/>
                        <a:gd name="connsiteY364-20200" fmla="*/ 2581519 h 3006470"/>
                        <a:gd name="connsiteX365-20201" fmla="*/ 743640 w 6006665"/>
                        <a:gd name="connsiteY365-20202" fmla="*/ 2590609 h 3006470"/>
                        <a:gd name="connsiteX366-20203" fmla="*/ 723188 w 6006665"/>
                        <a:gd name="connsiteY366-20204" fmla="*/ 2633786 h 3006470"/>
                        <a:gd name="connsiteX367-20205" fmla="*/ 747026 w 6006665"/>
                        <a:gd name="connsiteY367-20206" fmla="*/ 2670627 h 3006470"/>
                        <a:gd name="connsiteX368-20207" fmla="*/ 763548 w 6006665"/>
                        <a:gd name="connsiteY368-20208" fmla="*/ 2667873 h 3006470"/>
                        <a:gd name="connsiteX369-20209" fmla="*/ 764871 w 6006665"/>
                        <a:gd name="connsiteY369-20210" fmla="*/ 2669637 h 3006470"/>
                        <a:gd name="connsiteX370-20211" fmla="*/ 775455 w 6006665"/>
                        <a:gd name="connsiteY370-20212" fmla="*/ 2667873 h 3006470"/>
                        <a:gd name="connsiteX371-20213" fmla="*/ 802724 w 6006665"/>
                        <a:gd name="connsiteY371-20214" fmla="*/ 2704232 h 3006470"/>
                        <a:gd name="connsiteX372-20215" fmla="*/ 798179 w 6006665"/>
                        <a:gd name="connsiteY372-20216" fmla="*/ 2731502 h 3006470"/>
                        <a:gd name="connsiteX373-20217" fmla="*/ 818632 w 6006665"/>
                        <a:gd name="connsiteY373-20218" fmla="*/ 2742864 h 3006470"/>
                        <a:gd name="connsiteX374-20219" fmla="*/ 802724 w 6006665"/>
                        <a:gd name="connsiteY374-20220" fmla="*/ 2774679 h 3006470"/>
                        <a:gd name="connsiteX375-20221" fmla="*/ 766365 w 6006665"/>
                        <a:gd name="connsiteY375-20222" fmla="*/ 2779224 h 3006470"/>
                        <a:gd name="connsiteX376-20223" fmla="*/ 727733 w 6006665"/>
                        <a:gd name="connsiteY376-20224" fmla="*/ 2838308 h 3006470"/>
                        <a:gd name="connsiteX377-20225" fmla="*/ 759548 w 6006665"/>
                        <a:gd name="connsiteY377-20226" fmla="*/ 2881485 h 3006470"/>
                        <a:gd name="connsiteX378-20227" fmla="*/ 759548 w 6006665"/>
                        <a:gd name="connsiteY378-20228" fmla="*/ 2920116 h 3006470"/>
                        <a:gd name="connsiteX379-20229" fmla="*/ 798179 w 6006665"/>
                        <a:gd name="connsiteY379-20230" fmla="*/ 2979201 h 3006470"/>
                        <a:gd name="connsiteX380-20231" fmla="*/ 775455 w 6006665"/>
                        <a:gd name="connsiteY380-20232" fmla="*/ 2995108 h 3006470"/>
                        <a:gd name="connsiteX381-20233" fmla="*/ 770910 w 6006665"/>
                        <a:gd name="connsiteY381-20234" fmla="*/ 3006470 h 3006470"/>
                        <a:gd name="connsiteX382-20235" fmla="*/ 759003 w 6006665"/>
                        <a:gd name="connsiteY382-20236" fmla="*/ 3006470 h 3006470"/>
                        <a:gd name="connsiteX383-20237" fmla="*/ 755003 w 6006665"/>
                        <a:gd name="connsiteY383-20238" fmla="*/ 3006470 h 3006470"/>
                        <a:gd name="connsiteX384-20239" fmla="*/ 743096 w 6006665"/>
                        <a:gd name="connsiteY384-20240" fmla="*/ 3006470 h 3006470"/>
                        <a:gd name="connsiteX385-20241" fmla="*/ 715826 w 6006665"/>
                        <a:gd name="connsiteY385-20242" fmla="*/ 2972383 h 3006470"/>
                        <a:gd name="connsiteX386-20243" fmla="*/ 704464 w 6006665"/>
                        <a:gd name="connsiteY386-20244" fmla="*/ 2972383 h 3006470"/>
                        <a:gd name="connsiteX387-20245" fmla="*/ 684012 w 6006665"/>
                        <a:gd name="connsiteY387-20246" fmla="*/ 2963293 h 3006470"/>
                        <a:gd name="connsiteX388-20247" fmla="*/ 672649 w 6006665"/>
                        <a:gd name="connsiteY388-20248" fmla="*/ 2940569 h 3006470"/>
                        <a:gd name="connsiteX389-20249" fmla="*/ 645222 w 6006665"/>
                        <a:gd name="connsiteY389-20250" fmla="*/ 2932732 h 3006470"/>
                        <a:gd name="connsiteX390-20251" fmla="*/ 625472 w 6006665"/>
                        <a:gd name="connsiteY390-20252" fmla="*/ 2936024 h 3006470"/>
                        <a:gd name="connsiteX391-20253" fmla="*/ 623771 w 6006665"/>
                        <a:gd name="connsiteY391-20254" fmla="*/ 2934323 h 3006470"/>
                        <a:gd name="connsiteX392-20255" fmla="*/ 613565 w 6006665"/>
                        <a:gd name="connsiteY392-20256" fmla="*/ 2936024 h 3006470"/>
                        <a:gd name="connsiteX393-20257" fmla="*/ 609020 w 6006665"/>
                        <a:gd name="connsiteY393-20258" fmla="*/ 2931479 h 3006470"/>
                        <a:gd name="connsiteX394-20259" fmla="*/ 559026 w 6006665"/>
                        <a:gd name="connsiteY394-20260" fmla="*/ 2904209 h 3006470"/>
                        <a:gd name="connsiteX395-20261" fmla="*/ 506760 w 6006665"/>
                        <a:gd name="connsiteY395-20262" fmla="*/ 2897392 h 3006470"/>
                        <a:gd name="connsiteX396-20263" fmla="*/ 483280 w 6006665"/>
                        <a:gd name="connsiteY396-20264" fmla="*/ 2890683 h 3006470"/>
                        <a:gd name="connsiteX397-20265" fmla="*/ 480035 w 6006665"/>
                        <a:gd name="connsiteY397-20266" fmla="*/ 2892847 h 3006470"/>
                        <a:gd name="connsiteX398-20267" fmla="*/ 475042 w 6006665"/>
                        <a:gd name="connsiteY398-20268" fmla="*/ 2888329 h 3006470"/>
                        <a:gd name="connsiteX399-20269" fmla="*/ 474945 w 6006665"/>
                        <a:gd name="connsiteY399-20270" fmla="*/ 2888302 h 3006470"/>
                        <a:gd name="connsiteX400-20271" fmla="*/ 468128 w 6006665"/>
                        <a:gd name="connsiteY400-20272" fmla="*/ 2892847 h 3006470"/>
                        <a:gd name="connsiteX401-20273" fmla="*/ 420406 w 6006665"/>
                        <a:gd name="connsiteY401-20274" fmla="*/ 2849670 h 3006470"/>
                        <a:gd name="connsiteX402-20275" fmla="*/ 381774 w 6006665"/>
                        <a:gd name="connsiteY402-20276" fmla="*/ 2833763 h 3006470"/>
                        <a:gd name="connsiteX403-20277" fmla="*/ 349960 w 6006665"/>
                        <a:gd name="connsiteY403-20278" fmla="*/ 2801948 h 3006470"/>
                        <a:gd name="connsiteX404-20279" fmla="*/ 377229 w 6006665"/>
                        <a:gd name="connsiteY404-20280" fmla="*/ 2795131 h 3006470"/>
                        <a:gd name="connsiteX405-20281" fmla="*/ 404499 w 6006665"/>
                        <a:gd name="connsiteY405-20282" fmla="*/ 2747409 h 3006470"/>
                        <a:gd name="connsiteX406-20283" fmla="*/ 388591 w 6006665"/>
                        <a:gd name="connsiteY406-20284" fmla="*/ 2731502 h 3006470"/>
                        <a:gd name="connsiteX407-20285" fmla="*/ 440858 w 6006665"/>
                        <a:gd name="connsiteY407-20286" fmla="*/ 2704232 h 3006470"/>
                        <a:gd name="connsiteX408-20287" fmla="*/ 440858 w 6006665"/>
                        <a:gd name="connsiteY408-20288" fmla="*/ 2701176 h 3006470"/>
                        <a:gd name="connsiteX409-20289" fmla="*/ 416406 w 6006665"/>
                        <a:gd name="connsiteY409-20290" fmla="*/ 2704232 h 3006470"/>
                        <a:gd name="connsiteX410-20291" fmla="*/ 416406 w 6006665"/>
                        <a:gd name="connsiteY410-20292" fmla="*/ 2702744 h 3006470"/>
                        <a:gd name="connsiteX411-20293" fmla="*/ 404499 w 6006665"/>
                        <a:gd name="connsiteY411-20294" fmla="*/ 2704232 h 3006470"/>
                        <a:gd name="connsiteX412-20295" fmla="*/ 404499 w 6006665"/>
                        <a:gd name="connsiteY412-20296" fmla="*/ 2683780 h 3006470"/>
                        <a:gd name="connsiteX413-20297" fmla="*/ 424951 w 6006665"/>
                        <a:gd name="connsiteY413-20298" fmla="*/ 2667873 h 3006470"/>
                        <a:gd name="connsiteX414-20299" fmla="*/ 463583 w 6006665"/>
                        <a:gd name="connsiteY414-20300" fmla="*/ 2661056 h 3006470"/>
                        <a:gd name="connsiteX415-20301" fmla="*/ 468128 w 6006665"/>
                        <a:gd name="connsiteY415-20302" fmla="*/ 2645148 h 3006470"/>
                        <a:gd name="connsiteX416-20303" fmla="*/ 456765 w 6006665"/>
                        <a:gd name="connsiteY416-20304" fmla="*/ 2613334 h 3006470"/>
                        <a:gd name="connsiteX417-20305" fmla="*/ 474945 w 6006665"/>
                        <a:gd name="connsiteY417-20306" fmla="*/ 2586064 h 3006470"/>
                        <a:gd name="connsiteX418-20307" fmla="*/ 474945 w 6006665"/>
                        <a:gd name="connsiteY418-20308" fmla="*/ 2565612 h 3006470"/>
                        <a:gd name="connsiteX419-20309" fmla="*/ 420406 w 6006665"/>
                        <a:gd name="connsiteY419-20310" fmla="*/ 2547432 h 3006470"/>
                        <a:gd name="connsiteX420-20311" fmla="*/ 409588 w 6006665"/>
                        <a:gd name="connsiteY420-20312" fmla="*/ 2547432 h 3006470"/>
                        <a:gd name="connsiteX421-20313" fmla="*/ 397681 w 6006665"/>
                        <a:gd name="connsiteY421-20314" fmla="*/ 2547432 h 3006470"/>
                        <a:gd name="connsiteX422-20315" fmla="*/ 379485 w 6006665"/>
                        <a:gd name="connsiteY422-20316" fmla="*/ 2525193 h 3006470"/>
                        <a:gd name="connsiteX423-20317" fmla="*/ 357322 w 6006665"/>
                        <a:gd name="connsiteY423-20318" fmla="*/ 2531525 h 3006470"/>
                        <a:gd name="connsiteX424-20319" fmla="*/ 352842 w 6006665"/>
                        <a:gd name="connsiteY424-20320" fmla="*/ 2529403 h 3006470"/>
                        <a:gd name="connsiteX425-20321" fmla="*/ 345415 w 6006665"/>
                        <a:gd name="connsiteY425-20322" fmla="*/ 2531525 h 3006470"/>
                        <a:gd name="connsiteX426-20323" fmla="*/ 302238 w 6006665"/>
                        <a:gd name="connsiteY426-20324" fmla="*/ 2511073 h 3006470"/>
                        <a:gd name="connsiteX427-20325" fmla="*/ 302238 w 6006665"/>
                        <a:gd name="connsiteY427-20326" fmla="*/ 2499711 h 3006470"/>
                        <a:gd name="connsiteX428-20327" fmla="*/ 286331 w 6006665"/>
                        <a:gd name="connsiteY428-20328" fmla="*/ 2472441 h 3006470"/>
                        <a:gd name="connsiteX429-20329" fmla="*/ 270968 w 6006665"/>
                        <a:gd name="connsiteY429-20330" fmla="*/ 2472441 h 3006470"/>
                        <a:gd name="connsiteX430-20331" fmla="*/ 259061 w 6006665"/>
                        <a:gd name="connsiteY430-20332" fmla="*/ 2472441 h 3006470"/>
                        <a:gd name="connsiteX431-20333" fmla="*/ 254516 w 6006665"/>
                        <a:gd name="connsiteY431-20334" fmla="*/ 2456534 h 3006470"/>
                        <a:gd name="connsiteX432-20335" fmla="*/ 263606 w 6006665"/>
                        <a:gd name="connsiteY432-20336" fmla="*/ 2440627 h 3006470"/>
                        <a:gd name="connsiteX433-20337" fmla="*/ 243991 w 6006665"/>
                        <a:gd name="connsiteY433-20338" fmla="*/ 2410114 h 3006470"/>
                        <a:gd name="connsiteX434-20339" fmla="*/ 216429 w 6006665"/>
                        <a:gd name="connsiteY434-20340" fmla="*/ 2413357 h 3006470"/>
                        <a:gd name="connsiteX435-20341" fmla="*/ 212956 w 6006665"/>
                        <a:gd name="connsiteY435-20342" fmla="*/ 2412365 h 3006470"/>
                        <a:gd name="connsiteX436-20343" fmla="*/ 204522 w 6006665"/>
                        <a:gd name="connsiteY436-20344" fmla="*/ 2413357 h 3006470"/>
                        <a:gd name="connsiteX437-20345" fmla="*/ 199623 w 6006665"/>
                        <a:gd name="connsiteY437-20346" fmla="*/ 2411957 h 3006470"/>
                        <a:gd name="connsiteX438-20347" fmla="*/ 195977 w 6006665"/>
                        <a:gd name="connsiteY438-20348" fmla="*/ 2424719 h 3006470"/>
                        <a:gd name="connsiteX439-20349" fmla="*/ 184968 w 6006665"/>
                        <a:gd name="connsiteY439-20350" fmla="*/ 2421574 h 3006470"/>
                        <a:gd name="connsiteX440-20351" fmla="*/ 184070 w 6006665"/>
                        <a:gd name="connsiteY440-20352" fmla="*/ 2424719 h 3006470"/>
                        <a:gd name="connsiteX441-20353" fmla="*/ 168163 w 6006665"/>
                        <a:gd name="connsiteY441-20354" fmla="*/ 2420184 h 3006470"/>
                        <a:gd name="connsiteX442-20355" fmla="*/ 156800 w 6006665"/>
                        <a:gd name="connsiteY442-20356" fmla="*/ 2381542 h 3006470"/>
                        <a:gd name="connsiteX443-20357" fmla="*/ 152255 w 6006665"/>
                        <a:gd name="connsiteY443-20358" fmla="*/ 2365635 h 3006470"/>
                        <a:gd name="connsiteX444-20359" fmla="*/ 156800 w 6006665"/>
                        <a:gd name="connsiteY444-20360" fmla="*/ 2361090 h 3006470"/>
                        <a:gd name="connsiteX445-20361" fmla="*/ 168707 w 6006665"/>
                        <a:gd name="connsiteY445-20362" fmla="*/ 2361090 h 3006470"/>
                        <a:gd name="connsiteX446-20363" fmla="*/ 188615 w 6006665"/>
                        <a:gd name="connsiteY446-20364" fmla="*/ 2361090 h 3006470"/>
                        <a:gd name="connsiteX447-20365" fmla="*/ 199977 w 6006665"/>
                        <a:gd name="connsiteY447-20366" fmla="*/ 2349728 h 3006470"/>
                        <a:gd name="connsiteX448-20367" fmla="*/ 188615 w 6006665"/>
                        <a:gd name="connsiteY448-20368" fmla="*/ 2327003 h 3006470"/>
                        <a:gd name="connsiteX449-20369" fmla="*/ 168163 w 6006665"/>
                        <a:gd name="connsiteY449-20370" fmla="*/ 2317914 h 3006470"/>
                        <a:gd name="connsiteX450-20371" fmla="*/ 168163 w 6006665"/>
                        <a:gd name="connsiteY450-20372" fmla="*/ 2311096 h 3006470"/>
                        <a:gd name="connsiteX451-20373" fmla="*/ 152255 w 6006665"/>
                        <a:gd name="connsiteY451-20374" fmla="*/ 2295189 h 3006470"/>
                        <a:gd name="connsiteX452-20375" fmla="*/ 129531 w 6006665"/>
                        <a:gd name="connsiteY452-20376" fmla="*/ 2258829 h 3006470"/>
                        <a:gd name="connsiteX453-20377" fmla="*/ 140893 w 6006665"/>
                        <a:gd name="connsiteY453-20378" fmla="*/ 2236105 h 3006470"/>
                        <a:gd name="connsiteX454-20379" fmla="*/ 136348 w 6006665"/>
                        <a:gd name="connsiteY454-20380" fmla="*/ 2208835 h 3006470"/>
                        <a:gd name="connsiteX455-20381" fmla="*/ 103789 w 6006665"/>
                        <a:gd name="connsiteY455-20382" fmla="*/ 2195428 h 3006470"/>
                        <a:gd name="connsiteX456-20383" fmla="*/ 93716 w 6006665"/>
                        <a:gd name="connsiteY456-20384" fmla="*/ 2199745 h 3006470"/>
                        <a:gd name="connsiteX457-20385" fmla="*/ 91868 w 6006665"/>
                        <a:gd name="connsiteY457-20386" fmla="*/ 2195434 h 3006470"/>
                        <a:gd name="connsiteX458-20387" fmla="*/ 81809 w 6006665"/>
                        <a:gd name="connsiteY458-20388" fmla="*/ 2199745 h 3006470"/>
                        <a:gd name="connsiteX459-20389" fmla="*/ 74992 w 6006665"/>
                        <a:gd name="connsiteY459-20390" fmla="*/ 2183838 h 3006470"/>
                        <a:gd name="connsiteX460-20391" fmla="*/ 34087 w 6006665"/>
                        <a:gd name="connsiteY460-20392" fmla="*/ 2172476 h 3006470"/>
                        <a:gd name="connsiteX461-20393" fmla="*/ 22725 w 6006665"/>
                        <a:gd name="connsiteY461-20394" fmla="*/ 2129299 h 3006470"/>
                        <a:gd name="connsiteX462-20395" fmla="*/ 22725 w 6006665"/>
                        <a:gd name="connsiteY462-20396" fmla="*/ 2097484 h 3006470"/>
                        <a:gd name="connsiteX463-20397" fmla="*/ 0 w 6006665"/>
                        <a:gd name="connsiteY463-20398" fmla="*/ 2081577 h 3006470"/>
                        <a:gd name="connsiteX464-20399" fmla="*/ 15907 w 6006665"/>
                        <a:gd name="connsiteY464-20400" fmla="*/ 2058853 h 3006470"/>
                        <a:gd name="connsiteX465-20401" fmla="*/ 6818 w 6006665"/>
                        <a:gd name="connsiteY465-20402" fmla="*/ 1995224 h 3006470"/>
                        <a:gd name="connsiteX466-20403" fmla="*/ 34087 w 6006665"/>
                        <a:gd name="connsiteY466-20404" fmla="*/ 1952047 h 3006470"/>
                        <a:gd name="connsiteX467-20405" fmla="*/ 27270 w 6006665"/>
                        <a:gd name="connsiteY467-20406" fmla="*/ 1940685 h 3006470"/>
                        <a:gd name="connsiteX468-20407" fmla="*/ 70447 w 6006665"/>
                        <a:gd name="connsiteY468-20408" fmla="*/ 1902053 h 3006470"/>
                        <a:gd name="connsiteX469-20409" fmla="*/ 27270 w 6006665"/>
                        <a:gd name="connsiteY469-20410" fmla="*/ 1865693 h 3006470"/>
                        <a:gd name="connsiteX470-20411" fmla="*/ 109078 w 6006665"/>
                        <a:gd name="connsiteY470-20412" fmla="*/ 1767977 h 3006470"/>
                        <a:gd name="connsiteX471-20413" fmla="*/ 145438 w 6006665"/>
                        <a:gd name="connsiteY471-20414" fmla="*/ 1724800 h 3006470"/>
                        <a:gd name="connsiteX472-20415" fmla="*/ 156800 w 6006665"/>
                        <a:gd name="connsiteY472-20416" fmla="*/ 1681624 h 3006470"/>
                        <a:gd name="connsiteX473-20417" fmla="*/ 102261 w 6006665"/>
                        <a:gd name="connsiteY473-20418" fmla="*/ 1629357 h 3006470"/>
                        <a:gd name="connsiteX474-20419" fmla="*/ 118168 w 6006665"/>
                        <a:gd name="connsiteY474-20420" fmla="*/ 1574818 h 3006470"/>
                        <a:gd name="connsiteX475-20421" fmla="*/ 86354 w 6006665"/>
                        <a:gd name="connsiteY475-20422" fmla="*/ 1511189 h 3006470"/>
                        <a:gd name="connsiteX476-20423" fmla="*/ 109078 w 6006665"/>
                        <a:gd name="connsiteY476-20424" fmla="*/ 1436197 h 3006470"/>
                        <a:gd name="connsiteX477-20425" fmla="*/ 70447 w 6006665"/>
                        <a:gd name="connsiteY477-20426" fmla="*/ 1333936 h 3006470"/>
                        <a:gd name="connsiteX478-20427" fmla="*/ 102261 w 6006665"/>
                        <a:gd name="connsiteY478-20428" fmla="*/ 1263490 h 3006470"/>
                        <a:gd name="connsiteX479-20429" fmla="*/ 43177 w 6006665"/>
                        <a:gd name="connsiteY479-20430" fmla="*/ 1197589 h 3006470"/>
                        <a:gd name="connsiteX480-20431" fmla="*/ 49994 w 6006665"/>
                        <a:gd name="connsiteY480-20432" fmla="*/ 1122597 h 3006470"/>
                        <a:gd name="connsiteX481-20433" fmla="*/ 81809 w 6006665"/>
                        <a:gd name="connsiteY481-20434" fmla="*/ 1118052 h 3006470"/>
                        <a:gd name="connsiteX482-20435" fmla="*/ 145438 w 6006665"/>
                        <a:gd name="connsiteY482-20436" fmla="*/ 1074876 h 3006470"/>
                        <a:gd name="connsiteX483-20437" fmla="*/ 184070 w 6006665"/>
                        <a:gd name="connsiteY483-20438" fmla="*/ 1036244 h 3006470"/>
                        <a:gd name="connsiteX484-20439" fmla="*/ 189699 w 6006665"/>
                        <a:gd name="connsiteY484-20440" fmla="*/ 1042522 h 3006470"/>
                        <a:gd name="connsiteX485-20441" fmla="*/ 195977 w 6006665"/>
                        <a:gd name="connsiteY485-20442" fmla="*/ 1036244 h 3006470"/>
                        <a:gd name="connsiteX486-20443" fmla="*/ 255061 w 6006665"/>
                        <a:gd name="connsiteY486-20444" fmla="*/ 1102145 h 3006470"/>
                        <a:gd name="connsiteX487-20445" fmla="*/ 350504 w 6006665"/>
                        <a:gd name="connsiteY487-20446" fmla="*/ 1122597 h 3006470"/>
                        <a:gd name="connsiteX488-20447" fmla="*/ 491397 w 6006665"/>
                        <a:gd name="connsiteY488-20448" fmla="*/ 1236221 h 3006470"/>
                        <a:gd name="connsiteX489-20449" fmla="*/ 523211 w 6006665"/>
                        <a:gd name="connsiteY489-20450" fmla="*/ 1283942 h 3006470"/>
                        <a:gd name="connsiteX490-20451" fmla="*/ 523211 w 6006665"/>
                        <a:gd name="connsiteY490-20452" fmla="*/ 1343026 h 3006470"/>
                        <a:gd name="connsiteX491-20453" fmla="*/ 486852 w 6006665"/>
                        <a:gd name="connsiteY491-20454" fmla="*/ 1397565 h 3006470"/>
                        <a:gd name="connsiteX492-20455" fmla="*/ 420951 w 6006665"/>
                        <a:gd name="connsiteY492-20456" fmla="*/ 1418018 h 3006470"/>
                        <a:gd name="connsiteX493-20457" fmla="*/ 415909 w 6006665"/>
                        <a:gd name="connsiteY493-20458" fmla="*/ 1415887 h 3006470"/>
                        <a:gd name="connsiteX494-20459" fmla="*/ 409044 w 6006665"/>
                        <a:gd name="connsiteY494-20460" fmla="*/ 1418018 h 3006470"/>
                        <a:gd name="connsiteX495-20461" fmla="*/ 252950 w 6006665"/>
                        <a:gd name="connsiteY495-20462" fmla="*/ 1352062 h 3006470"/>
                        <a:gd name="connsiteX496-20463" fmla="*/ 232336 w 6006665"/>
                        <a:gd name="connsiteY496-20464" fmla="*/ 1358934 h 3006470"/>
                        <a:gd name="connsiteX497-20465" fmla="*/ 291420 w 6006665"/>
                        <a:gd name="connsiteY497-20466" fmla="*/ 1429380 h 3006470"/>
                        <a:gd name="connsiteX498-20467" fmla="*/ 291420 w 6006665"/>
                        <a:gd name="connsiteY498-20468" fmla="*/ 1468012 h 3006470"/>
                        <a:gd name="connsiteX499-20469" fmla="*/ 298238 w 6006665"/>
                        <a:gd name="connsiteY499-20470" fmla="*/ 1554366 h 3006470"/>
                        <a:gd name="connsiteX500-20471" fmla="*/ 345959 w 6006665"/>
                        <a:gd name="connsiteY500-20472" fmla="*/ 1586180 h 3006470"/>
                        <a:gd name="connsiteX501-20473" fmla="*/ 362087 w 6006665"/>
                        <a:gd name="connsiteY501-20474" fmla="*/ 1595588 h 3006470"/>
                        <a:gd name="connsiteX502-20475" fmla="*/ 365867 w 6006665"/>
                        <a:gd name="connsiteY502-20476" fmla="*/ 1563455 h 3006470"/>
                        <a:gd name="connsiteX503-20477" fmla="*/ 345415 w 6006665"/>
                        <a:gd name="connsiteY503-20478" fmla="*/ 1527096 h 3006470"/>
                        <a:gd name="connsiteX504-20479" fmla="*/ 365867 w 6006665"/>
                        <a:gd name="connsiteY504-20480" fmla="*/ 1495281 h 3006470"/>
                        <a:gd name="connsiteX505-20481" fmla="*/ 374560 w 6006665"/>
                        <a:gd name="connsiteY505-20482" fmla="*/ 1500280 h 3006470"/>
                        <a:gd name="connsiteX506-20483" fmla="*/ 377774 w 6006665"/>
                        <a:gd name="connsiteY506-20484" fmla="*/ 1495281 h 3006470"/>
                        <a:gd name="connsiteX507-20485" fmla="*/ 461933 w 6006665"/>
                        <a:gd name="connsiteY507-20486" fmla="*/ 1543673 h 3006470"/>
                        <a:gd name="connsiteX508-20487" fmla="*/ 484035 w 6006665"/>
                        <a:gd name="connsiteY508-20488" fmla="*/ 1527096 h 3006470"/>
                        <a:gd name="connsiteX509-20489" fmla="*/ 463583 w 6006665"/>
                        <a:gd name="connsiteY509-20490" fmla="*/ 1461194 h 3006470"/>
                        <a:gd name="connsiteX510-20491" fmla="*/ 549936 w 6006665"/>
                        <a:gd name="connsiteY510-20492" fmla="*/ 1374841 h 3006470"/>
                        <a:gd name="connsiteX511-20493" fmla="*/ 559742 w 6006665"/>
                        <a:gd name="connsiteY511-20494" fmla="*/ 1376942 h 3006470"/>
                        <a:gd name="connsiteX512-20495" fmla="*/ 561843 w 6006665"/>
                        <a:gd name="connsiteY512-20496" fmla="*/ 1374841 h 3006470"/>
                        <a:gd name="connsiteX513-20497" fmla="*/ 593658 w 6006665"/>
                        <a:gd name="connsiteY513-20498" fmla="*/ 1381658 h 3006470"/>
                        <a:gd name="connsiteX514-20499" fmla="*/ 620945 w 6006665"/>
                        <a:gd name="connsiteY514-20500" fmla="*/ 1405535 h 3006470"/>
                        <a:gd name="connsiteX515-20501" fmla="*/ 640835 w 6006665"/>
                        <a:gd name="connsiteY515-20502" fmla="*/ 1349844 h 3006470"/>
                        <a:gd name="connsiteX516-20503" fmla="*/ 609020 w 6006665"/>
                        <a:gd name="connsiteY516-20504" fmla="*/ 1295305 h 3006470"/>
                        <a:gd name="connsiteX517-20505" fmla="*/ 624928 w 6006665"/>
                        <a:gd name="connsiteY517-20506" fmla="*/ 1236221 h 3006470"/>
                        <a:gd name="connsiteX518-20507" fmla="*/ 597658 w 6006665"/>
                        <a:gd name="connsiteY518-20508" fmla="*/ 1177136 h 3006470"/>
                        <a:gd name="connsiteX519-20509" fmla="*/ 611562 w 6006665"/>
                        <a:gd name="connsiteY519-20510" fmla="*/ 1181462 h 3006470"/>
                        <a:gd name="connsiteX520-20511" fmla="*/ 609565 w 6006665"/>
                        <a:gd name="connsiteY520-20512" fmla="*/ 1177136 h 3006470"/>
                        <a:gd name="connsiteX521-20513" fmla="*/ 711826 w 6006665"/>
                        <a:gd name="connsiteY521-20514" fmla="*/ 1208951 h 3006470"/>
                        <a:gd name="connsiteX522-20515" fmla="*/ 732278 w 6006665"/>
                        <a:gd name="connsiteY522-20516" fmla="*/ 1263490 h 3006470"/>
                        <a:gd name="connsiteX523-20517" fmla="*/ 684556 w 6006665"/>
                        <a:gd name="connsiteY523-20518" fmla="*/ 1274852 h 3006470"/>
                        <a:gd name="connsiteX524-20519" fmla="*/ 684556 w 6006665"/>
                        <a:gd name="connsiteY524-20520" fmla="*/ 1327119 h 3006470"/>
                        <a:gd name="connsiteX525-20521" fmla="*/ 713309 w 6006665"/>
                        <a:gd name="connsiteY525-20522" fmla="*/ 1355872 h 3006470"/>
                        <a:gd name="connsiteX526-20523" fmla="*/ 763548 w 6006665"/>
                        <a:gd name="connsiteY526-20524" fmla="*/ 1338481 h 3006470"/>
                        <a:gd name="connsiteX527-20525" fmla="*/ 770365 w 6006665"/>
                        <a:gd name="connsiteY527-20526" fmla="*/ 1279397 h 3006470"/>
                        <a:gd name="connsiteX528-20527" fmla="*/ 845357 w 6006665"/>
                        <a:gd name="connsiteY528-20528" fmla="*/ 1231676 h 3006470"/>
                        <a:gd name="connsiteX529-20529" fmla="*/ 972614 w 6006665"/>
                        <a:gd name="connsiteY529-20530" fmla="*/ 1145322 h 3006470"/>
                        <a:gd name="connsiteX530-20531" fmla="*/ 982566 w 6006665"/>
                        <a:gd name="connsiteY530-20532" fmla="*/ 1146649 h 3006470"/>
                        <a:gd name="connsiteX531-20533" fmla="*/ 984521 w 6006665"/>
                        <a:gd name="connsiteY531-20534" fmla="*/ 1145322 h 3006470"/>
                        <a:gd name="connsiteX532-20535" fmla="*/ 1018608 w 6006665"/>
                        <a:gd name="connsiteY532-20536" fmla="*/ 1149867 h 3006470"/>
                        <a:gd name="connsiteX533-20537" fmla="*/ 979977 w 6006665"/>
                        <a:gd name="connsiteY533-20538" fmla="*/ 1213496 h 3006470"/>
                        <a:gd name="connsiteX534-20539" fmla="*/ 1012666 w 6006665"/>
                        <a:gd name="connsiteY534-20540" fmla="*/ 1218657 h 3006470"/>
                        <a:gd name="connsiteX535-20541" fmla="*/ 1038516 w 6006665"/>
                        <a:gd name="connsiteY535-20542" fmla="*/ 1188499 h 3006470"/>
                        <a:gd name="connsiteX536-20543" fmla="*/ 1050423 w 6006665"/>
                        <a:gd name="connsiteY536-20544" fmla="*/ 1188499 h 3006470"/>
                        <a:gd name="connsiteX537-20545" fmla="*/ 1108962 w 6006665"/>
                        <a:gd name="connsiteY537-20546" fmla="*/ 1188499 h 3006470"/>
                        <a:gd name="connsiteX538-20547" fmla="*/ 1161229 w 6006665"/>
                        <a:gd name="connsiteY538-20548" fmla="*/ 1145322 h 3006470"/>
                        <a:gd name="connsiteX539-20549" fmla="*/ 1165711 w 6006665"/>
                        <a:gd name="connsiteY539-20550" fmla="*/ 1151456 h 3006470"/>
                        <a:gd name="connsiteX540-20551" fmla="*/ 1173136 w 6006665"/>
                        <a:gd name="connsiteY540-20552" fmla="*/ 1145322 h 3006470"/>
                        <a:gd name="connsiteX541-20553" fmla="*/ 1210035 w 6006665"/>
                        <a:gd name="connsiteY541-20554" fmla="*/ 1195815 h 3006470"/>
                        <a:gd name="connsiteX542-20555" fmla="*/ 1247583 w 6006665"/>
                        <a:gd name="connsiteY542-20556" fmla="*/ 1138505 h 3006470"/>
                        <a:gd name="connsiteX543-20557" fmla="*/ 1211223 w 6006665"/>
                        <a:gd name="connsiteY543-20558" fmla="*/ 1079421 h 3006470"/>
                        <a:gd name="connsiteX544-20559" fmla="*/ 1227130 w 6006665"/>
                        <a:gd name="connsiteY544-20560" fmla="*/ 1043061 h 3006470"/>
                        <a:gd name="connsiteX545-20561" fmla="*/ 1237665 w 6006665"/>
                        <a:gd name="connsiteY545-20562" fmla="*/ 1046199 h 3006470"/>
                        <a:gd name="connsiteX546-20563" fmla="*/ 1239037 w 6006665"/>
                        <a:gd name="connsiteY546-20564" fmla="*/ 1043061 h 3006470"/>
                        <a:gd name="connsiteX547-20565" fmla="*/ 1345843 w 6006665"/>
                        <a:gd name="connsiteY547-20566" fmla="*/ 1074876 h 3006470"/>
                        <a:gd name="connsiteX548-20567" fmla="*/ 1400382 w 6006665"/>
                        <a:gd name="connsiteY548-20568" fmla="*/ 1106690 h 3006470"/>
                        <a:gd name="connsiteX549-20569" fmla="*/ 1519756 w 6006665"/>
                        <a:gd name="connsiteY549-20570" fmla="*/ 1213274 h 3006470"/>
                        <a:gd name="connsiteX550-20571" fmla="*/ 1543003 w 6006665"/>
                        <a:gd name="connsiteY550-20572" fmla="*/ 1172592 h 3006470"/>
                        <a:gd name="connsiteX551-20573" fmla="*/ 1506643 w 6006665"/>
                        <a:gd name="connsiteY551-20574" fmla="*/ 1118052 h 3006470"/>
                        <a:gd name="connsiteX552-20575" fmla="*/ 1506643 w 6006665"/>
                        <a:gd name="connsiteY552-20576" fmla="*/ 1095328 h 3006470"/>
                        <a:gd name="connsiteX553-20577" fmla="*/ 1463467 w 6006665"/>
                        <a:gd name="connsiteY553-20578" fmla="*/ 1086238 h 3006470"/>
                        <a:gd name="connsiteX554-20579" fmla="*/ 1472556 w 6006665"/>
                        <a:gd name="connsiteY554-20580" fmla="*/ 1036244 h 3006470"/>
                        <a:gd name="connsiteX555-20581" fmla="*/ 1452104 w 6006665"/>
                        <a:gd name="connsiteY555-20582" fmla="*/ 949890 h 3006470"/>
                        <a:gd name="connsiteX556-20583" fmla="*/ 1677078 w 6006665"/>
                        <a:gd name="connsiteY556-20584" fmla="*/ 1370296 h 3006470"/>
                        <a:gd name="connsiteX557-20585" fmla="*/ 1720255 w 6006665"/>
                        <a:gd name="connsiteY557-20586" fmla="*/ 1349844 h 3006470"/>
                        <a:gd name="connsiteX558-20587" fmla="*/ 1731617 w 6006665"/>
                        <a:gd name="connsiteY558-20588" fmla="*/ 1299850 h 3006470"/>
                        <a:gd name="connsiteX559-20589" fmla="*/ 1758887 w 6006665"/>
                        <a:gd name="connsiteY559-20590" fmla="*/ 1256673 h 3006470"/>
                        <a:gd name="connsiteX560-20591" fmla="*/ 1736162 w 6006665"/>
                        <a:gd name="connsiteY560-20592" fmla="*/ 1197589 h 3006470"/>
                        <a:gd name="connsiteX561-20593" fmla="*/ 1758887 w 6006665"/>
                        <a:gd name="connsiteY561-20594" fmla="*/ 1133960 h 3006470"/>
                        <a:gd name="connsiteX562-20595" fmla="*/ 1704347 w 6006665"/>
                        <a:gd name="connsiteY562-20596" fmla="*/ 1070331 h 3006470"/>
                        <a:gd name="connsiteX563-20597" fmla="*/ 1736162 w 6006665"/>
                        <a:gd name="connsiteY563-20598" fmla="*/ 961252 h 3006470"/>
                        <a:gd name="connsiteX564-20599" fmla="*/ 1688440 w 6006665"/>
                        <a:gd name="connsiteY564-20600" fmla="*/ 865809 h 3006470"/>
                        <a:gd name="connsiteX565-20601" fmla="*/ 1752069 w 6006665"/>
                        <a:gd name="connsiteY565-20602" fmla="*/ 788545 h 3006470"/>
                        <a:gd name="connsiteX566-20603" fmla="*/ 1747524 w 6006665"/>
                        <a:gd name="connsiteY566-20604" fmla="*/ 704464 h 3006470"/>
                        <a:gd name="connsiteX567-20605" fmla="*/ 1763431 w 6006665"/>
                        <a:gd name="connsiteY567-20606" fmla="*/ 697647 h 3006470"/>
                        <a:gd name="connsiteX568-20607" fmla="*/ 1764877 w 6006665"/>
                        <a:gd name="connsiteY568-20608" fmla="*/ 702130 h 3006470"/>
                        <a:gd name="connsiteX569-20609" fmla="*/ 1775339 w 6006665"/>
                        <a:gd name="connsiteY569-20610" fmla="*/ 697647 h 3006470"/>
                        <a:gd name="connsiteX570-20611" fmla="*/ 1798063 w 6006665"/>
                        <a:gd name="connsiteY570-20612" fmla="*/ 768093 h 3006470"/>
                        <a:gd name="connsiteX571-20613" fmla="*/ 1791454 w 6006665"/>
                        <a:gd name="connsiteY571-20614" fmla="*/ 815304 h 3006470"/>
                        <a:gd name="connsiteX572-20615" fmla="*/ 1854330 w 6006665"/>
                        <a:gd name="connsiteY572-20616" fmla="*/ 772638 h 3006470"/>
                        <a:gd name="connsiteX573-20617" fmla="*/ 1931594 w 6006665"/>
                        <a:gd name="connsiteY573-20618" fmla="*/ 763548 h 3006470"/>
                        <a:gd name="connsiteX574-20619" fmla="*/ 1932772 w 6006665"/>
                        <a:gd name="connsiteY574-20620" fmla="*/ 764810 h 3006470"/>
                        <a:gd name="connsiteX575-20621" fmla="*/ 1943501 w 6006665"/>
                        <a:gd name="connsiteY575-20622" fmla="*/ 763548 h 3006470"/>
                        <a:gd name="connsiteX576-20623" fmla="*/ 1988608 w 6006665"/>
                        <a:gd name="connsiteY576-20624" fmla="*/ 811877 h 3006470"/>
                        <a:gd name="connsiteX577-20625" fmla="*/ 1963408 w 6006665"/>
                        <a:gd name="connsiteY577-20626" fmla="*/ 736278 h 3006470"/>
                        <a:gd name="connsiteX578-20627" fmla="*/ 1963408 w 6006665"/>
                        <a:gd name="connsiteY578-20628" fmla="*/ 595386 h 3006470"/>
                        <a:gd name="connsiteX579-20629" fmla="*/ 2027037 w 6006665"/>
                        <a:gd name="connsiteY579-20630" fmla="*/ 574934 h 3006470"/>
                        <a:gd name="connsiteX580-20631" fmla="*/ 2037269 w 6006665"/>
                        <a:gd name="connsiteY580-20632" fmla="*/ 575472 h 3006470"/>
                        <a:gd name="connsiteX581-20633" fmla="*/ 2038944 w 6006665"/>
                        <a:gd name="connsiteY581-20634" fmla="*/ 574934 h 3006470"/>
                        <a:gd name="connsiteX582-20635" fmla="*/ 2115414 w 6006665"/>
                        <a:gd name="connsiteY582-20636" fmla="*/ 578958 h 3006470"/>
                        <a:gd name="connsiteX583-20637" fmla="*/ 2192927 w 6006665"/>
                        <a:gd name="connsiteY583-20638" fmla="*/ 559026 h 3006470"/>
                        <a:gd name="connsiteX584-20639" fmla="*/ 2167930 w 6006665"/>
                        <a:gd name="connsiteY584-20640" fmla="*/ 493125 h 3006470"/>
                        <a:gd name="connsiteX585-20641" fmla="*/ 2204289 w 6006665"/>
                        <a:gd name="connsiteY585-20642" fmla="*/ 402226 h 3006470"/>
                        <a:gd name="connsiteX586-20643" fmla="*/ 2247466 w 6006665"/>
                        <a:gd name="connsiteY586-20644" fmla="*/ 397681 h 3006470"/>
                        <a:gd name="connsiteX587-20645" fmla="*/ 2317913 w 6006665"/>
                        <a:gd name="connsiteY587-20646" fmla="*/ 322690 h 3006470"/>
                        <a:gd name="connsiteX588-20647" fmla="*/ 2420183 w 6006665"/>
                        <a:gd name="connsiteY588-20648" fmla="*/ 304510 h 3006470"/>
                        <a:gd name="connsiteX589-20649" fmla="*/ 2429263 w 6006665"/>
                        <a:gd name="connsiteY589-20650" fmla="*/ 263606 h 3006470"/>
                        <a:gd name="connsiteX590-20651" fmla="*/ 2526979 w 6006665"/>
                        <a:gd name="connsiteY590-20652" fmla="*/ 252244 h 3006470"/>
                        <a:gd name="connsiteX591-20653" fmla="*/ 2528058 w 6006665"/>
                        <a:gd name="connsiteY591-20654" fmla="*/ 253503 h 3006470"/>
                        <a:gd name="connsiteX592-20655" fmla="*/ 2538886 w 6006665"/>
                        <a:gd name="connsiteY592-20656" fmla="*/ 252244 h 3006470"/>
                        <a:gd name="connsiteX593-20657" fmla="*/ 2560820 w 6006665"/>
                        <a:gd name="connsiteY593-20658" fmla="*/ 277833 h 3006470"/>
                        <a:gd name="connsiteX594-20659" fmla="*/ 2640602 w 6006665"/>
                        <a:gd name="connsiteY594-20660" fmla="*/ 202249 h 3006470"/>
                        <a:gd name="connsiteX595-20661" fmla="*/ 2652509 w 6006665"/>
                        <a:gd name="connsiteY595-20662" fmla="*/ 202249 h 3006470"/>
                        <a:gd name="connsiteX596-20663" fmla="*/ 2704231 w 6006665"/>
                        <a:gd name="connsiteY596-20664" fmla="*/ 202249 h 3006470"/>
                        <a:gd name="connsiteX597-20665" fmla="*/ 2715593 w 6006665"/>
                        <a:gd name="connsiteY597-20666" fmla="*/ 134075 h 3006470"/>
                        <a:gd name="connsiteX598-20667" fmla="*/ 2751953 w 6006665"/>
                        <a:gd name="connsiteY598-20668" fmla="*/ 68174 h 3006470"/>
                        <a:gd name="connsiteX599-20669" fmla="*/ 2838307 w 6006665"/>
                        <a:gd name="connsiteY599-20670" fmla="*/ 0 h 3006470"/>
                        <a:gd name="connsiteX0-20671" fmla="*/ 1791129 w 6006665"/>
                        <a:gd name="connsiteY0-20672" fmla="*/ 817622 h 3006470"/>
                        <a:gd name="connsiteX1-20673" fmla="*/ 1782156 w 6006665"/>
                        <a:gd name="connsiteY1-20674" fmla="*/ 881716 h 3006470"/>
                        <a:gd name="connsiteX2-20675" fmla="*/ 1809554 w 6006665"/>
                        <a:gd name="connsiteY2-20676" fmla="*/ 895415 h 3006470"/>
                        <a:gd name="connsiteX3-20677" fmla="*/ 1791129 w 6006665"/>
                        <a:gd name="connsiteY3-20678" fmla="*/ 817622 h 3006470"/>
                        <a:gd name="connsiteX4-20679" fmla="*/ 2838307 w 6006665"/>
                        <a:gd name="connsiteY4-20680" fmla="*/ 0 h 3006470"/>
                        <a:gd name="connsiteX5-20681" fmla="*/ 2844246 w 6006665"/>
                        <a:gd name="connsiteY5-20682" fmla="*/ 4711 h 3006470"/>
                        <a:gd name="connsiteX6-20683" fmla="*/ 2850213 w 6006665"/>
                        <a:gd name="connsiteY6-20684" fmla="*/ 0 h 3006470"/>
                        <a:gd name="connsiteX7-20685" fmla="*/ 2916115 w 6006665"/>
                        <a:gd name="connsiteY7-20686" fmla="*/ 52267 h 3006470"/>
                        <a:gd name="connsiteX8-20687" fmla="*/ 2861576 w 6006665"/>
                        <a:gd name="connsiteY8-20688" fmla="*/ 90899 h 3006470"/>
                        <a:gd name="connsiteX9-20689" fmla="*/ 2947929 w 6006665"/>
                        <a:gd name="connsiteY9-20690" fmla="*/ 118168 h 3006470"/>
                        <a:gd name="connsiteX10-20691" fmla="*/ 2957621 w 6006665"/>
                        <a:gd name="connsiteY10-20692" fmla="*/ 186006 h 3006470"/>
                        <a:gd name="connsiteX11-20693" fmla="*/ 2979199 w 6006665"/>
                        <a:gd name="connsiteY11-20694" fmla="*/ 161345 h 3006470"/>
                        <a:gd name="connsiteX12-20695" fmla="*/ 2991106 w 6006665"/>
                        <a:gd name="connsiteY12-20696" fmla="*/ 161345 h 3006470"/>
                        <a:gd name="connsiteX13-20697" fmla="*/ 3086005 w 6006665"/>
                        <a:gd name="connsiteY13-20698" fmla="*/ 161345 h 3006470"/>
                        <a:gd name="connsiteX14-20699" fmla="*/ 3097912 w 6006665"/>
                        <a:gd name="connsiteY14-20700" fmla="*/ 161345 h 3006470"/>
                        <a:gd name="connsiteX15-20701" fmla="*/ 3179721 w 6006665"/>
                        <a:gd name="connsiteY15-20702" fmla="*/ 236336 h 3006470"/>
                        <a:gd name="connsiteX16-20703" fmla="*/ 3211535 w 6006665"/>
                        <a:gd name="connsiteY16-20704" fmla="*/ 295420 h 3006470"/>
                        <a:gd name="connsiteX17-20705" fmla="*/ 3200173 w 6006665"/>
                        <a:gd name="connsiteY17-20706" fmla="*/ 370412 h 3006470"/>
                        <a:gd name="connsiteX18-20707" fmla="*/ 3161541 w 6006665"/>
                        <a:gd name="connsiteY18-20708" fmla="*/ 413589 h 3006470"/>
                        <a:gd name="connsiteX19-20709" fmla="*/ 3066097 w 6006665"/>
                        <a:gd name="connsiteY19-20710" fmla="*/ 488580 h 3006470"/>
                        <a:gd name="connsiteX20-20711" fmla="*/ 3034283 w 6006665"/>
                        <a:gd name="connsiteY20-20712" fmla="*/ 531757 h 3006470"/>
                        <a:gd name="connsiteX21-20713" fmla="*/ 3082005 w 6006665"/>
                        <a:gd name="connsiteY21-20714" fmla="*/ 547664 h 3006470"/>
                        <a:gd name="connsiteX22-20715" fmla="*/ 3129459 w 6006665"/>
                        <a:gd name="connsiteY22-20716" fmla="*/ 575345 h 3006470"/>
                        <a:gd name="connsiteX23-20717" fmla="*/ 3156451 w 6006665"/>
                        <a:gd name="connsiteY23-20718" fmla="*/ 552209 h 3006470"/>
                        <a:gd name="connsiteX24-20719" fmla="*/ 3158460 w 6006665"/>
                        <a:gd name="connsiteY24-20720" fmla="*/ 560693 h 3006470"/>
                        <a:gd name="connsiteX25-20721" fmla="*/ 3168359 w 6006665"/>
                        <a:gd name="connsiteY25-20722" fmla="*/ 552209 h 3006470"/>
                        <a:gd name="connsiteX26-20723" fmla="*/ 3184984 w 6006665"/>
                        <a:gd name="connsiteY26-20724" fmla="*/ 622402 h 3006470"/>
                        <a:gd name="connsiteX27-20725" fmla="*/ 3192811 w 6006665"/>
                        <a:gd name="connsiteY27-20726" fmla="*/ 606748 h 3006470"/>
                        <a:gd name="connsiteX28-20727" fmla="*/ 3251895 w 6006665"/>
                        <a:gd name="connsiteY28-20728" fmla="*/ 586296 h 3006470"/>
                        <a:gd name="connsiteX29-20729" fmla="*/ 3259833 w 6006665"/>
                        <a:gd name="connsiteY29-20730" fmla="*/ 587670 h 3006470"/>
                        <a:gd name="connsiteX30-20731" fmla="*/ 3263802 w 6006665"/>
                        <a:gd name="connsiteY30-20732" fmla="*/ 586296 h 3006470"/>
                        <a:gd name="connsiteX31-20733" fmla="*/ 3381970 w 6006665"/>
                        <a:gd name="connsiteY31-20734" fmla="*/ 606748 h 3006470"/>
                        <a:gd name="connsiteX32-20735" fmla="*/ 3388787 w 6006665"/>
                        <a:gd name="connsiteY32-20736" fmla="*/ 665832 h 3006470"/>
                        <a:gd name="connsiteX33-20737" fmla="*/ 3531529 w 6006665"/>
                        <a:gd name="connsiteY33-20738" fmla="*/ 686823 h 3006470"/>
                        <a:gd name="connsiteX34-20739" fmla="*/ 3538225 w 6006665"/>
                        <a:gd name="connsiteY34-20740" fmla="*/ 590841 h 3006470"/>
                        <a:gd name="connsiteX35-20741" fmla="*/ 3549910 w 6006665"/>
                        <a:gd name="connsiteY35-20742" fmla="*/ 594028 h 3006470"/>
                        <a:gd name="connsiteX36-20743" fmla="*/ 3550132 w 6006665"/>
                        <a:gd name="connsiteY36-20744" fmla="*/ 590841 h 3006470"/>
                        <a:gd name="connsiteX37-20745" fmla="*/ 3625123 w 6006665"/>
                        <a:gd name="connsiteY37-20746" fmla="*/ 611293 h 3006470"/>
                        <a:gd name="connsiteX38-20747" fmla="*/ 3672301 w 6006665"/>
                        <a:gd name="connsiteY38-20748" fmla="*/ 611293 h 3006470"/>
                        <a:gd name="connsiteX39-20749" fmla="*/ 3684207 w 6006665"/>
                        <a:gd name="connsiteY39-20750" fmla="*/ 611293 h 3006470"/>
                        <a:gd name="connsiteX40-20751" fmla="*/ 3743291 w 6006665"/>
                        <a:gd name="connsiteY40-20752" fmla="*/ 677194 h 3006470"/>
                        <a:gd name="connsiteX41-20753" fmla="*/ 3759199 w 6006665"/>
                        <a:gd name="connsiteY41-20754" fmla="*/ 756731 h 3006470"/>
                        <a:gd name="connsiteX42-20755" fmla="*/ 3738747 w 6006665"/>
                        <a:gd name="connsiteY42-20756" fmla="*/ 806725 h 3006470"/>
                        <a:gd name="connsiteX43-20757" fmla="*/ 3786469 w 6006665"/>
                        <a:gd name="connsiteY43-20758" fmla="*/ 897623 h 3006470"/>
                        <a:gd name="connsiteX44-20759" fmla="*/ 3835603 w 6006665"/>
                        <a:gd name="connsiteY44-20760" fmla="*/ 933529 h 3006470"/>
                        <a:gd name="connsiteX45-20761" fmla="*/ 3865460 w 6006665"/>
                        <a:gd name="connsiteY45-20762" fmla="*/ 822632 h 3006470"/>
                        <a:gd name="connsiteX46-20763" fmla="*/ 3875077 w 6006665"/>
                        <a:gd name="connsiteY46-20764" fmla="*/ 831139 h 3006470"/>
                        <a:gd name="connsiteX47-20765" fmla="*/ 3877367 w 6006665"/>
                        <a:gd name="connsiteY47-20766" fmla="*/ 822632 h 3006470"/>
                        <a:gd name="connsiteX48-20767" fmla="*/ 3932151 w 6006665"/>
                        <a:gd name="connsiteY48-20768" fmla="*/ 871095 h 3006470"/>
                        <a:gd name="connsiteX49-20769" fmla="*/ 3988173 w 6006665"/>
                        <a:gd name="connsiteY49-20770" fmla="*/ 843084 h 3006470"/>
                        <a:gd name="connsiteX50-20771" fmla="*/ 3993852 w 6006665"/>
                        <a:gd name="connsiteY50-20772" fmla="*/ 846199 h 3006470"/>
                        <a:gd name="connsiteX51-20773" fmla="*/ 4000080 w 6006665"/>
                        <a:gd name="connsiteY51-20774" fmla="*/ 843084 h 3006470"/>
                        <a:gd name="connsiteX52-20775" fmla="*/ 4062426 w 6006665"/>
                        <a:gd name="connsiteY52-20776" fmla="*/ 877274 h 3006470"/>
                        <a:gd name="connsiteX53-20777" fmla="*/ 4085889 w 6006665"/>
                        <a:gd name="connsiteY53-20778" fmla="*/ 849902 h 3006470"/>
                        <a:gd name="connsiteX54-20779" fmla="*/ 4095563 w 6006665"/>
                        <a:gd name="connsiteY54-20780" fmla="*/ 852506 h 3006470"/>
                        <a:gd name="connsiteX55-20781" fmla="*/ 4097796 w 6006665"/>
                        <a:gd name="connsiteY55-20782" fmla="*/ 849902 h 3006470"/>
                        <a:gd name="connsiteX56-20783" fmla="*/ 4144150 w 6006665"/>
                        <a:gd name="connsiteY56-20784" fmla="*/ 862382 h 3006470"/>
                        <a:gd name="connsiteX57-20785" fmla="*/ 4117703 w 6006665"/>
                        <a:gd name="connsiteY57-20786" fmla="*/ 752186 h 3006470"/>
                        <a:gd name="connsiteX58-20787" fmla="*/ 4165425 w 6006665"/>
                        <a:gd name="connsiteY58-20788" fmla="*/ 697647 h 3006470"/>
                        <a:gd name="connsiteX59-20789" fmla="*/ 4175231 w 6006665"/>
                        <a:gd name="connsiteY59-20790" fmla="*/ 700048 h 3006470"/>
                        <a:gd name="connsiteX60-20791" fmla="*/ 4177332 w 6006665"/>
                        <a:gd name="connsiteY60-20792" fmla="*/ 697647 h 3006470"/>
                        <a:gd name="connsiteX61-20793" fmla="*/ 4511384 w 6006665"/>
                        <a:gd name="connsiteY61-20794" fmla="*/ 779455 h 3006470"/>
                        <a:gd name="connsiteX62-20795" fmla="*/ 4543199 w 6006665"/>
                        <a:gd name="connsiteY62-20796" fmla="*/ 849902 h 3006470"/>
                        <a:gd name="connsiteX63-20797" fmla="*/ 4639242 w 6006665"/>
                        <a:gd name="connsiteY63-20798" fmla="*/ 932544 h 3006470"/>
                        <a:gd name="connsiteX64-20799" fmla="*/ 4774445 w 6006665"/>
                        <a:gd name="connsiteY64-20800" fmla="*/ 913531 h 3006470"/>
                        <a:gd name="connsiteX65-20801" fmla="*/ 4778496 w 6006665"/>
                        <a:gd name="connsiteY65-20802" fmla="*/ 914635 h 3006470"/>
                        <a:gd name="connsiteX66-20803" fmla="*/ 4786352 w 6006665"/>
                        <a:gd name="connsiteY66-20804" fmla="*/ 913531 h 3006470"/>
                        <a:gd name="connsiteX67-20805" fmla="*/ 4861343 w 6006665"/>
                        <a:gd name="connsiteY67-20806" fmla="*/ 933983 h 3006470"/>
                        <a:gd name="connsiteX68-20807" fmla="*/ 4893158 w 6006665"/>
                        <a:gd name="connsiteY68-20808" fmla="*/ 977160 h 3006470"/>
                        <a:gd name="connsiteX69-20809" fmla="*/ 4888613 w 6006665"/>
                        <a:gd name="connsiteY69-20810" fmla="*/ 1058968 h 3006470"/>
                        <a:gd name="connsiteX70-20811" fmla="*/ 4927677 w 6006665"/>
                        <a:gd name="connsiteY70-20812" fmla="*/ 1083640 h 3006470"/>
                        <a:gd name="connsiteX71-20813" fmla="*/ 4967605 w 6006665"/>
                        <a:gd name="connsiteY71-20814" fmla="*/ 1070331 h 3006470"/>
                        <a:gd name="connsiteX72-20815" fmla="*/ 5038051 w 6006665"/>
                        <a:gd name="connsiteY72-20816" fmla="*/ 1063513 h 3006470"/>
                        <a:gd name="connsiteX73-20817" fmla="*/ 5040730 w 6006665"/>
                        <a:gd name="connsiteY73-20818" fmla="*/ 1064406 h 3006470"/>
                        <a:gd name="connsiteX74-20819" fmla="*/ 5049958 w 6006665"/>
                        <a:gd name="connsiteY74-20820" fmla="*/ 1063513 h 3006470"/>
                        <a:gd name="connsiteX75-20821" fmla="*/ 5114249 w 6006665"/>
                        <a:gd name="connsiteY75-20822" fmla="*/ 1084944 h 3006470"/>
                        <a:gd name="connsiteX76-20823" fmla="*/ 5176671 w 6006665"/>
                        <a:gd name="connsiteY76-20824" fmla="*/ 1074876 h 3006470"/>
                        <a:gd name="connsiteX77-20825" fmla="*/ 5177801 w 6006665"/>
                        <a:gd name="connsiteY77-20826" fmla="*/ 1076614 h 3006470"/>
                        <a:gd name="connsiteX78-20827" fmla="*/ 5188578 w 6006665"/>
                        <a:gd name="connsiteY78-20828" fmla="*/ 1074876 h 3006470"/>
                        <a:gd name="connsiteX79-20829" fmla="*/ 5243719 w 6006665"/>
                        <a:gd name="connsiteY79-20830" fmla="*/ 1159707 h 3006470"/>
                        <a:gd name="connsiteX80-20831" fmla="*/ 5283477 w 6006665"/>
                        <a:gd name="connsiteY80-20832" fmla="*/ 1129415 h 3006470"/>
                        <a:gd name="connsiteX81-20833" fmla="*/ 5258480 w 6006665"/>
                        <a:gd name="connsiteY81-20834" fmla="*/ 1063513 h 3006470"/>
                        <a:gd name="connsiteX82-20835" fmla="*/ 5267570 w 6006665"/>
                        <a:gd name="connsiteY82-20836" fmla="*/ 1015792 h 3006470"/>
                        <a:gd name="connsiteX83-20837" fmla="*/ 5278896 w 6006665"/>
                        <a:gd name="connsiteY83-20838" fmla="*/ 1018841 h 3006470"/>
                        <a:gd name="connsiteX84-20839" fmla="*/ 5279477 w 6006665"/>
                        <a:gd name="connsiteY84-20840" fmla="*/ 1015792 h 3006470"/>
                        <a:gd name="connsiteX85-20841" fmla="*/ 5395510 w 6006665"/>
                        <a:gd name="connsiteY85-20842" fmla="*/ 1047031 h 3006470"/>
                        <a:gd name="connsiteX86-20843" fmla="*/ 5463001 w 6006665"/>
                        <a:gd name="connsiteY86-20844" fmla="*/ 1043061 h 3006470"/>
                        <a:gd name="connsiteX87-20845" fmla="*/ 5464386 w 6006665"/>
                        <a:gd name="connsiteY87-20846" fmla="*/ 1043680 h 3006470"/>
                        <a:gd name="connsiteX88-20847" fmla="*/ 5474909 w 6006665"/>
                        <a:gd name="connsiteY88-20848" fmla="*/ 1043061 h 3006470"/>
                        <a:gd name="connsiteX89-20849" fmla="*/ 5581715 w 6006665"/>
                        <a:gd name="connsiteY89-20850" fmla="*/ 1090783 h 3006470"/>
                        <a:gd name="connsiteX90-20851" fmla="*/ 5633981 w 6006665"/>
                        <a:gd name="connsiteY90-20852" fmla="*/ 1133960 h 3006470"/>
                        <a:gd name="connsiteX91-20853" fmla="*/ 5720335 w 6006665"/>
                        <a:gd name="connsiteY91-20854" fmla="*/ 1213496 h 3006470"/>
                        <a:gd name="connsiteX92-20855" fmla="*/ 5822595 w 6006665"/>
                        <a:gd name="connsiteY92-20856" fmla="*/ 1311212 h 3006470"/>
                        <a:gd name="connsiteX93-20857" fmla="*/ 5818051 w 6006665"/>
                        <a:gd name="connsiteY93-20858" fmla="*/ 1365751 h 3006470"/>
                        <a:gd name="connsiteX94-20859" fmla="*/ 5825679 w 6006665"/>
                        <a:gd name="connsiteY94-20860" fmla="*/ 1373379 h 3006470"/>
                        <a:gd name="connsiteX95-20861" fmla="*/ 5822051 w 6006665"/>
                        <a:gd name="connsiteY95-20862" fmla="*/ 1322574 h 3006470"/>
                        <a:gd name="connsiteX96-20863" fmla="*/ 5834092 w 6006665"/>
                        <a:gd name="connsiteY96-20864" fmla="*/ 1324447 h 3006470"/>
                        <a:gd name="connsiteX97-20865" fmla="*/ 5833958 w 6006665"/>
                        <a:gd name="connsiteY97-20866" fmla="*/ 1322574 h 3006470"/>
                        <a:gd name="connsiteX98-20867" fmla="*/ 5936219 w 6006665"/>
                        <a:gd name="connsiteY98-20868" fmla="*/ 1338481 h 3006470"/>
                        <a:gd name="connsiteX99-20869" fmla="*/ 6006665 w 6006665"/>
                        <a:gd name="connsiteY99-20870" fmla="*/ 1418018 h 3006470"/>
                        <a:gd name="connsiteX100-20871" fmla="*/ 5968033 w 6006665"/>
                        <a:gd name="connsiteY100-20872" fmla="*/ 1456650 h 3006470"/>
                        <a:gd name="connsiteX101-20873" fmla="*/ 5908949 w 6006665"/>
                        <a:gd name="connsiteY101-20874" fmla="*/ 1468012 h 3006470"/>
                        <a:gd name="connsiteX102-20875" fmla="*/ 5908949 w 6006665"/>
                        <a:gd name="connsiteY102-20876" fmla="*/ 1554366 h 3006470"/>
                        <a:gd name="connsiteX103-20877" fmla="*/ 5893042 w 6006665"/>
                        <a:gd name="connsiteY103-20878" fmla="*/ 1570273 h 3006470"/>
                        <a:gd name="connsiteX104-20879" fmla="*/ 5881135 w 6006665"/>
                        <a:gd name="connsiteY104-20880" fmla="*/ 1570273 h 3006470"/>
                        <a:gd name="connsiteX105-20881" fmla="*/ 5861227 w 6006665"/>
                        <a:gd name="connsiteY105-20882" fmla="*/ 1570273 h 3006470"/>
                        <a:gd name="connsiteX106-20883" fmla="*/ 5849321 w 6006665"/>
                        <a:gd name="connsiteY106-20884" fmla="*/ 1570273 h 3006470"/>
                        <a:gd name="connsiteX107-20885" fmla="*/ 5817506 w 6006665"/>
                        <a:gd name="connsiteY107-20886" fmla="*/ 1536186 h 3006470"/>
                        <a:gd name="connsiteX108-20887" fmla="*/ 5767511 w 6006665"/>
                        <a:gd name="connsiteY108-20888" fmla="*/ 1511189 h 3006470"/>
                        <a:gd name="connsiteX109-20889" fmla="*/ 5762967 w 6006665"/>
                        <a:gd name="connsiteY109-20890" fmla="*/ 1477102 h 3006470"/>
                        <a:gd name="connsiteX110-20891" fmla="*/ 5729132 w 6006665"/>
                        <a:gd name="connsiteY110-20892" fmla="*/ 1463170 h 3006470"/>
                        <a:gd name="connsiteX111-20893" fmla="*/ 5695337 w 6006665"/>
                        <a:gd name="connsiteY111-20894" fmla="*/ 1472557 h 3006470"/>
                        <a:gd name="connsiteX112-20895" fmla="*/ 5693366 w 6006665"/>
                        <a:gd name="connsiteY112-20896" fmla="*/ 1469797 h 3006470"/>
                        <a:gd name="connsiteX113-20897" fmla="*/ 5683431 w 6006665"/>
                        <a:gd name="connsiteY113-20898" fmla="*/ 1472557 h 3006470"/>
                        <a:gd name="connsiteX114-20899" fmla="*/ 5660706 w 6006665"/>
                        <a:gd name="connsiteY114-20900" fmla="*/ 1440742 h 3006470"/>
                        <a:gd name="connsiteX115-20901" fmla="*/ 5669644 w 6006665"/>
                        <a:gd name="connsiteY115-20902" fmla="*/ 1415717 h 3006470"/>
                        <a:gd name="connsiteX116-20903" fmla="*/ 5640799 w 6006665"/>
                        <a:gd name="connsiteY116-20904" fmla="*/ 1429380 h 3006470"/>
                        <a:gd name="connsiteX117-20905" fmla="*/ 5656705 w 6006665"/>
                        <a:gd name="connsiteY117-20906" fmla="*/ 1472557 h 3006470"/>
                        <a:gd name="connsiteX118-20907" fmla="*/ 5633981 w 6006665"/>
                        <a:gd name="connsiteY118-20908" fmla="*/ 1511189 h 3006470"/>
                        <a:gd name="connsiteX119-20909" fmla="*/ 5586259 w 6006665"/>
                        <a:gd name="connsiteY119-20910" fmla="*/ 1547548 h 3006470"/>
                        <a:gd name="connsiteX120-20911" fmla="*/ 5575676 w 6006665"/>
                        <a:gd name="connsiteY120-20912" fmla="*/ 1546540 h 3006470"/>
                        <a:gd name="connsiteX121-20913" fmla="*/ 5574353 w 6006665"/>
                        <a:gd name="connsiteY121-20914" fmla="*/ 1547548 h 3006470"/>
                        <a:gd name="connsiteX122-20915" fmla="*/ 5539436 w 6006665"/>
                        <a:gd name="connsiteY122-20916" fmla="*/ 1544223 h 3006470"/>
                        <a:gd name="connsiteX123-20917" fmla="*/ 5570352 w 6006665"/>
                        <a:gd name="connsiteY123-20918" fmla="*/ 1586180 h 3006470"/>
                        <a:gd name="connsiteX124-20919" fmla="*/ 5593077 w 6006665"/>
                        <a:gd name="connsiteY124-20920" fmla="*/ 1649809 h 3006470"/>
                        <a:gd name="connsiteX125-20921" fmla="*/ 5608984 w 6006665"/>
                        <a:gd name="connsiteY125-20922" fmla="*/ 1677079 h 3006470"/>
                        <a:gd name="connsiteX126-20923" fmla="*/ 5613529 w 6006665"/>
                        <a:gd name="connsiteY126-20924" fmla="*/ 1708893 h 3006470"/>
                        <a:gd name="connsiteX127-20925" fmla="*/ 5608984 w 6006665"/>
                        <a:gd name="connsiteY127-20926" fmla="*/ 1731618 h 3006470"/>
                        <a:gd name="connsiteX128-20927" fmla="*/ 5597799 w 6006665"/>
                        <a:gd name="connsiteY128-20928" fmla="*/ 1728009 h 3006470"/>
                        <a:gd name="connsiteX129-20929" fmla="*/ 5597077 w 6006665"/>
                        <a:gd name="connsiteY129-20930" fmla="*/ 1731618 h 3006470"/>
                        <a:gd name="connsiteX130-20931" fmla="*/ 5534271 w 6006665"/>
                        <a:gd name="connsiteY130-20932" fmla="*/ 1711358 h 3006470"/>
                        <a:gd name="connsiteX131-20933" fmla="*/ 5436277 w 6006665"/>
                        <a:gd name="connsiteY131-20934" fmla="*/ 1767977 h 3006470"/>
                        <a:gd name="connsiteX132-20935" fmla="*/ 5397645 w 6006665"/>
                        <a:gd name="connsiteY132-20936" fmla="*/ 1779340 h 3006470"/>
                        <a:gd name="connsiteX133-20937" fmla="*/ 5345378 w 6006665"/>
                        <a:gd name="connsiteY133-20938" fmla="*/ 1833879 h 3006470"/>
                        <a:gd name="connsiteX134-20939" fmla="*/ 5290839 w 6006665"/>
                        <a:gd name="connsiteY134-20940" fmla="*/ 1881600 h 3006470"/>
                        <a:gd name="connsiteX135-20941" fmla="*/ 5274932 w 6006665"/>
                        <a:gd name="connsiteY135-20942" fmla="*/ 1913415 h 3006470"/>
                        <a:gd name="connsiteX136-20943" fmla="*/ 5267238 w 6006665"/>
                        <a:gd name="connsiteY136-20944" fmla="*/ 1904988 h 3006470"/>
                        <a:gd name="connsiteX137-20945" fmla="*/ 5263025 w 6006665"/>
                        <a:gd name="connsiteY137-20946" fmla="*/ 1913415 h 3006470"/>
                        <a:gd name="connsiteX138-20947" fmla="*/ 5219538 w 6006665"/>
                        <a:gd name="connsiteY138-20948" fmla="*/ 1865787 h 3006470"/>
                        <a:gd name="connsiteX139-20949" fmla="*/ 5129494 w 6006665"/>
                        <a:gd name="connsiteY139-20950" fmla="*/ 1920232 h 3006470"/>
                        <a:gd name="connsiteX140-20951" fmla="*/ 5126389 w 6006665"/>
                        <a:gd name="connsiteY140-20952" fmla="*/ 1914910 h 3006470"/>
                        <a:gd name="connsiteX141-20953" fmla="*/ 5117587 w 6006665"/>
                        <a:gd name="connsiteY141-20954" fmla="*/ 1920232 h 3006470"/>
                        <a:gd name="connsiteX142-20955" fmla="*/ 5105544 w 6006665"/>
                        <a:gd name="connsiteY142-20956" fmla="*/ 1899586 h 3006470"/>
                        <a:gd name="connsiteX143-20957" fmla="*/ 5074955 w 6006665"/>
                        <a:gd name="connsiteY143-20958" fmla="*/ 1924777 h 3006470"/>
                        <a:gd name="connsiteX144-20959" fmla="*/ 5065718 w 6006665"/>
                        <a:gd name="connsiteY144-20960" fmla="*/ 1922578 h 3006470"/>
                        <a:gd name="connsiteX145-20961" fmla="*/ 5063048 w 6006665"/>
                        <a:gd name="connsiteY145-20962" fmla="*/ 1924777 h 3006470"/>
                        <a:gd name="connsiteX146-20963" fmla="*/ 5026594 w 6006665"/>
                        <a:gd name="connsiteY146-20964" fmla="*/ 1916098 h 3006470"/>
                        <a:gd name="connsiteX147-20965" fmla="*/ 5015871 w 6006665"/>
                        <a:gd name="connsiteY147-20966" fmla="*/ 1961137 h 3006470"/>
                        <a:gd name="connsiteX148-20967" fmla="*/ 4974967 w 6006665"/>
                        <a:gd name="connsiteY148-20968" fmla="*/ 2027038 h 3006470"/>
                        <a:gd name="connsiteX149-20969" fmla="*/ 4974967 w 6006665"/>
                        <a:gd name="connsiteY149-20970" fmla="*/ 2058853 h 3006470"/>
                        <a:gd name="connsiteX150-20971" fmla="*/ 5015871 w 6006665"/>
                        <a:gd name="connsiteY150-20972" fmla="*/ 2074760 h 3006470"/>
                        <a:gd name="connsiteX151-20973" fmla="*/ 5011326 w 6006665"/>
                        <a:gd name="connsiteY151-20974" fmla="*/ 2172476 h 3006470"/>
                        <a:gd name="connsiteX152-20975" fmla="*/ 4999419 w 6006665"/>
                        <a:gd name="connsiteY152-20976" fmla="*/ 2172476 h 3006470"/>
                        <a:gd name="connsiteX153-20977" fmla="*/ 4974967 w 6006665"/>
                        <a:gd name="connsiteY153-20978" fmla="*/ 2172476 h 3006470"/>
                        <a:gd name="connsiteX154-20979" fmla="*/ 4963605 w 6006665"/>
                        <a:gd name="connsiteY154-20980" fmla="*/ 2224742 h 3006470"/>
                        <a:gd name="connsiteX155-20981" fmla="*/ 4974967 w 6006665"/>
                        <a:gd name="connsiteY155-20982" fmla="*/ 2252012 h 3006470"/>
                        <a:gd name="connsiteX156-20983" fmla="*/ 4909065 w 6006665"/>
                        <a:gd name="connsiteY156-20984" fmla="*/ 2286099 h 3006470"/>
                        <a:gd name="connsiteX157-20985" fmla="*/ 4897703 w 6006665"/>
                        <a:gd name="connsiteY157-20986" fmla="*/ 2354273 h 3006470"/>
                        <a:gd name="connsiteX158-20987" fmla="*/ 4845437 w 6006665"/>
                        <a:gd name="connsiteY158-20988" fmla="*/ 2370180 h 3006470"/>
                        <a:gd name="connsiteX159-20989" fmla="*/ 4834074 w 6006665"/>
                        <a:gd name="connsiteY159-20990" fmla="*/ 2429264 h 3006470"/>
                        <a:gd name="connsiteX160-20991" fmla="*/ 4779535 w 6006665"/>
                        <a:gd name="connsiteY160-20992" fmla="*/ 2488348 h 3006470"/>
                        <a:gd name="connsiteX161-20993" fmla="*/ 4777225 w 6006665"/>
                        <a:gd name="connsiteY161-20994" fmla="*/ 2477952 h 3006470"/>
                        <a:gd name="connsiteX162-20995" fmla="*/ 4767628 w 6006665"/>
                        <a:gd name="connsiteY162-20996" fmla="*/ 2488348 h 3006470"/>
                        <a:gd name="connsiteX163-20997" fmla="*/ 4758538 w 6006665"/>
                        <a:gd name="connsiteY163-20998" fmla="*/ 2447444 h 3006470"/>
                        <a:gd name="connsiteX164-20999" fmla="*/ 4742631 w 6006665"/>
                        <a:gd name="connsiteY164-21000" fmla="*/ 2361090 h 3006470"/>
                        <a:gd name="connsiteX165-21001" fmla="*/ 4715361 w 6006665"/>
                        <a:gd name="connsiteY165-21002" fmla="*/ 2220198 h 3006470"/>
                        <a:gd name="connsiteX166-21003" fmla="*/ 4735813 w 6006665"/>
                        <a:gd name="connsiteY166-21004" fmla="*/ 2129299 h 3006470"/>
                        <a:gd name="connsiteX167-21005" fmla="*/ 4767628 w 6006665"/>
                        <a:gd name="connsiteY167-21006" fmla="*/ 2086122 h 3006470"/>
                        <a:gd name="connsiteX168-21007" fmla="*/ 4767628 w 6006665"/>
                        <a:gd name="connsiteY168-21008" fmla="*/ 2058853 h 3006470"/>
                        <a:gd name="connsiteX169-21009" fmla="*/ 4826712 w 6006665"/>
                        <a:gd name="connsiteY169-21010" fmla="*/ 2042945 h 3006470"/>
                        <a:gd name="connsiteX170-21011" fmla="*/ 4892613 w 6006665"/>
                        <a:gd name="connsiteY170-21012" fmla="*/ 1952047 h 3006470"/>
                        <a:gd name="connsiteX171-21013" fmla="*/ 4956243 w 6006665"/>
                        <a:gd name="connsiteY171-21014" fmla="*/ 1877056 h 3006470"/>
                        <a:gd name="connsiteX172-21015" fmla="*/ 5022143 w 6006665"/>
                        <a:gd name="connsiteY172-21016" fmla="*/ 1817971 h 3006470"/>
                        <a:gd name="connsiteX173-21017" fmla="*/ 5046694 w 6006665"/>
                        <a:gd name="connsiteY173-21018" fmla="*/ 1710844 h 3006470"/>
                        <a:gd name="connsiteX174-21019" fmla="*/ 5015871 w 6006665"/>
                        <a:gd name="connsiteY174-21020" fmla="*/ 1715711 h 3006470"/>
                        <a:gd name="connsiteX175-21021" fmla="*/ 4995419 w 6006665"/>
                        <a:gd name="connsiteY175-21022" fmla="*/ 1779340 h 3006470"/>
                        <a:gd name="connsiteX176-21023" fmla="*/ 4904521 w 6006665"/>
                        <a:gd name="connsiteY176-21024" fmla="*/ 1865693 h 3006470"/>
                        <a:gd name="connsiteX177-21025" fmla="*/ 4901708 w 6006665"/>
                        <a:gd name="connsiteY177-21026" fmla="*/ 1857053 h 3006470"/>
                        <a:gd name="connsiteX178-21027" fmla="*/ 4892613 w 6006665"/>
                        <a:gd name="connsiteY178-21028" fmla="*/ 1865693 h 3006470"/>
                        <a:gd name="connsiteX179-21029" fmla="*/ 4861835 w 6006665"/>
                        <a:gd name="connsiteY179-21030" fmla="*/ 1771159 h 3006470"/>
                        <a:gd name="connsiteX180-21031" fmla="*/ 4779535 w 6006665"/>
                        <a:gd name="connsiteY180-21032" fmla="*/ 1795247 h 3006470"/>
                        <a:gd name="connsiteX181-21033" fmla="*/ 4684091 w 6006665"/>
                        <a:gd name="connsiteY181-21034" fmla="*/ 1920232 h 3006470"/>
                        <a:gd name="connsiteX182-21035" fmla="*/ 4715906 w 6006665"/>
                        <a:gd name="connsiteY182-21036" fmla="*/ 1967954 h 3006470"/>
                        <a:gd name="connsiteX183-21037" fmla="*/ 4636369 w 6006665"/>
                        <a:gd name="connsiteY183-21038" fmla="*/ 1983861 h 3006470"/>
                        <a:gd name="connsiteX184-21039" fmla="*/ 4577285 w 6006665"/>
                        <a:gd name="connsiteY184-21040" fmla="*/ 1988406 h 3006470"/>
                        <a:gd name="connsiteX185-21041" fmla="*/ 4577373 w 6006665"/>
                        <a:gd name="connsiteY185-21042" fmla="*/ 1987484 h 3006470"/>
                        <a:gd name="connsiteX186-21043" fmla="*/ 4565379 w 6006665"/>
                        <a:gd name="connsiteY186-21044" fmla="*/ 1988406 h 3006470"/>
                        <a:gd name="connsiteX187-21045" fmla="*/ 4569923 w 6006665"/>
                        <a:gd name="connsiteY187-21046" fmla="*/ 1940685 h 3006470"/>
                        <a:gd name="connsiteX188-21047" fmla="*/ 4520081 w 6006665"/>
                        <a:gd name="connsiteY188-21048" fmla="*/ 1931099 h 3006470"/>
                        <a:gd name="connsiteX189-21049" fmla="*/ 4475025 w 6006665"/>
                        <a:gd name="connsiteY189-21050" fmla="*/ 1961137 h 3006470"/>
                        <a:gd name="connsiteX190-21051" fmla="*/ 4464394 w 6006665"/>
                        <a:gd name="connsiteY190-21052" fmla="*/ 1960286 h 3006470"/>
                        <a:gd name="connsiteX191-21053" fmla="*/ 4463118 w 6006665"/>
                        <a:gd name="connsiteY191-21054" fmla="*/ 1961137 h 3006470"/>
                        <a:gd name="connsiteX192-21055" fmla="*/ 4357637 w 6006665"/>
                        <a:gd name="connsiteY192-21056" fmla="*/ 1952698 h 3006470"/>
                        <a:gd name="connsiteX193-21057" fmla="*/ 4243233 w 6006665"/>
                        <a:gd name="connsiteY193-21058" fmla="*/ 1972499 h 3006470"/>
                        <a:gd name="connsiteX194-21059" fmla="*/ 4125065 w 6006665"/>
                        <a:gd name="connsiteY194-21060" fmla="*/ 2106574 h 3006470"/>
                        <a:gd name="connsiteX195-21061" fmla="*/ 3984173 w 6006665"/>
                        <a:gd name="connsiteY195-21062" fmla="*/ 2263374 h 3006470"/>
                        <a:gd name="connsiteX196-21063" fmla="*/ 4038712 w 6006665"/>
                        <a:gd name="connsiteY196-21064" fmla="*/ 2267919 h 3006470"/>
                        <a:gd name="connsiteX197-21065" fmla="*/ 4059164 w 6006665"/>
                        <a:gd name="connsiteY197-21066" fmla="*/ 2311096 h 3006470"/>
                        <a:gd name="connsiteX198-21067" fmla="*/ 4087782 w 6006665"/>
                        <a:gd name="connsiteY198-21068" fmla="*/ 2319513 h 3006470"/>
                        <a:gd name="connsiteX199-21069" fmla="*/ 4106341 w 6006665"/>
                        <a:gd name="connsiteY199-21070" fmla="*/ 2290644 h 3006470"/>
                        <a:gd name="connsiteX200-21071" fmla="*/ 4117411 w 6006665"/>
                        <a:gd name="connsiteY200-21072" fmla="*/ 2291946 h 3006470"/>
                        <a:gd name="connsiteX201-21073" fmla="*/ 4118248 w 6006665"/>
                        <a:gd name="connsiteY201-21074" fmla="*/ 2290644 h 3006470"/>
                        <a:gd name="connsiteX202-21075" fmla="*/ 4156880 w 6006665"/>
                        <a:gd name="connsiteY202-21076" fmla="*/ 2295189 h 3006470"/>
                        <a:gd name="connsiteX203-21077" fmla="*/ 4211419 w 6006665"/>
                        <a:gd name="connsiteY203-21078" fmla="*/ 2365635 h 3006470"/>
                        <a:gd name="connsiteX204-21079" fmla="*/ 4215964 w 6006665"/>
                        <a:gd name="connsiteY204-21080" fmla="*/ 2413357 h 3006470"/>
                        <a:gd name="connsiteX205-21081" fmla="*/ 4184149 w 6006665"/>
                        <a:gd name="connsiteY205-21082" fmla="*/ 2472441 h 3006470"/>
                        <a:gd name="connsiteX206-21083" fmla="*/ 4177332 w 6006665"/>
                        <a:gd name="connsiteY206-21084" fmla="*/ 2542887 h 3006470"/>
                        <a:gd name="connsiteX207-21085" fmla="*/ 4161425 w 6006665"/>
                        <a:gd name="connsiteY207-21086" fmla="*/ 2629241 h 3006470"/>
                        <a:gd name="connsiteX208-21087" fmla="*/ 4109158 w 6006665"/>
                        <a:gd name="connsiteY208-21088" fmla="*/ 2708777 h 3006470"/>
                        <a:gd name="connsiteX209-21089" fmla="*/ 4097796 w 6006665"/>
                        <a:gd name="connsiteY209-21090" fmla="*/ 2747409 h 3006470"/>
                        <a:gd name="connsiteX210-21091" fmla="*/ 4043257 w 6006665"/>
                        <a:gd name="connsiteY210-21092" fmla="*/ 2806493 h 3006470"/>
                        <a:gd name="connsiteX211-21093" fmla="*/ 3995535 w 6006665"/>
                        <a:gd name="connsiteY211-21094" fmla="*/ 2865577 h 3006470"/>
                        <a:gd name="connsiteX212-21095" fmla="*/ 3975083 w 6006665"/>
                        <a:gd name="connsiteY212-21096" fmla="*/ 2897392 h 3006470"/>
                        <a:gd name="connsiteX213-21097" fmla="*/ 3925089 w 6006665"/>
                        <a:gd name="connsiteY213-21098" fmla="*/ 2924661 h 3006470"/>
                        <a:gd name="connsiteX214-21099" fmla="*/ 3913182 w 6006665"/>
                        <a:gd name="connsiteY214-21100" fmla="*/ 2924661 h 3006470"/>
                        <a:gd name="connsiteX215-21101" fmla="*/ 3904637 w 6006665"/>
                        <a:gd name="connsiteY215-21102" fmla="*/ 2924661 h 3006470"/>
                        <a:gd name="connsiteX216-21103" fmla="*/ 3892729 w 6006665"/>
                        <a:gd name="connsiteY216-21104" fmla="*/ 2924661 h 3006470"/>
                        <a:gd name="connsiteX217-21105" fmla="*/ 3871063 w 6006665"/>
                        <a:gd name="connsiteY217-21106" fmla="*/ 2908412 h 3006470"/>
                        <a:gd name="connsiteX218-21107" fmla="*/ 3829645 w 6006665"/>
                        <a:gd name="connsiteY218-21108" fmla="*/ 2936024 h 3006470"/>
                        <a:gd name="connsiteX219-21109" fmla="*/ 3822828 w 6006665"/>
                        <a:gd name="connsiteY219-21110" fmla="*/ 2956476 h 3006470"/>
                        <a:gd name="connsiteX220-21111" fmla="*/ 3818283 w 6006665"/>
                        <a:gd name="connsiteY220-21112" fmla="*/ 2947386 h 3006470"/>
                        <a:gd name="connsiteX221-21113" fmla="*/ 3818283 w 6006665"/>
                        <a:gd name="connsiteY221-21114" fmla="*/ 2935660 h 3006470"/>
                        <a:gd name="connsiteX222-21115" fmla="*/ 3817738 w 6006665"/>
                        <a:gd name="connsiteY222-21116" fmla="*/ 2936024 h 3006470"/>
                        <a:gd name="connsiteX223-21117" fmla="*/ 3810921 w 6006665"/>
                        <a:gd name="connsiteY223-21118" fmla="*/ 2956476 h 3006470"/>
                        <a:gd name="connsiteX224-21119" fmla="*/ 3806376 w 6006665"/>
                        <a:gd name="connsiteY224-21120" fmla="*/ 2947386 h 3006470"/>
                        <a:gd name="connsiteX225-21121" fmla="*/ 3806376 w 6006665"/>
                        <a:gd name="connsiteY225-21122" fmla="*/ 2920116 h 3006470"/>
                        <a:gd name="connsiteX226-21123" fmla="*/ 3818283 w 6006665"/>
                        <a:gd name="connsiteY226-21124" fmla="*/ 2920116 h 3006470"/>
                        <a:gd name="connsiteX227-21125" fmla="*/ 3826828 w 6006665"/>
                        <a:gd name="connsiteY227-21126" fmla="*/ 2920116 h 3006470"/>
                        <a:gd name="connsiteX228-21127" fmla="*/ 3833645 w 6006665"/>
                        <a:gd name="connsiteY228-21128" fmla="*/ 2861032 h 3006470"/>
                        <a:gd name="connsiteX229-21129" fmla="*/ 3822283 w 6006665"/>
                        <a:gd name="connsiteY229-21130" fmla="*/ 2817856 h 3006470"/>
                        <a:gd name="connsiteX230-21131" fmla="*/ 3849553 w 6006665"/>
                        <a:gd name="connsiteY230-21132" fmla="*/ 2795131 h 3006470"/>
                        <a:gd name="connsiteX231-21133" fmla="*/ 3858814 w 6006665"/>
                        <a:gd name="connsiteY231-21134" fmla="*/ 2797336 h 3006470"/>
                        <a:gd name="connsiteX232-21135" fmla="*/ 3861460 w 6006665"/>
                        <a:gd name="connsiteY232-21136" fmla="*/ 2795131 h 3006470"/>
                        <a:gd name="connsiteX233-21137" fmla="*/ 3898487 w 6006665"/>
                        <a:gd name="connsiteY233-21138" fmla="*/ 2803947 h 3006470"/>
                        <a:gd name="connsiteX234-21139" fmla="*/ 3919999 w 6006665"/>
                        <a:gd name="connsiteY234-21140" fmla="*/ 2758772 h 3006470"/>
                        <a:gd name="connsiteX235-21141" fmla="*/ 3935906 w 6006665"/>
                        <a:gd name="connsiteY235-21142" fmla="*/ 2699687 h 3006470"/>
                        <a:gd name="connsiteX236-21143" fmla="*/ 3947269 w 6006665"/>
                        <a:gd name="connsiteY236-21144" fmla="*/ 2676963 h 3006470"/>
                        <a:gd name="connsiteX237-21145" fmla="*/ 3966292 w 6006665"/>
                        <a:gd name="connsiteY237-21146" fmla="*/ 2632575 h 3006470"/>
                        <a:gd name="connsiteX238-21147" fmla="*/ 3915999 w 6006665"/>
                        <a:gd name="connsiteY238-21148" fmla="*/ 2645148 h 3006470"/>
                        <a:gd name="connsiteX239-21149" fmla="*/ 3888729 w 6006665"/>
                        <a:gd name="connsiteY239-21150" fmla="*/ 2667873 h 3006470"/>
                        <a:gd name="connsiteX240-21151" fmla="*/ 3876822 w 6006665"/>
                        <a:gd name="connsiteY240-21152" fmla="*/ 2667873 h 3006470"/>
                        <a:gd name="connsiteX241-21153" fmla="*/ 3829645 w 6006665"/>
                        <a:gd name="connsiteY241-21154" fmla="*/ 2667873 h 3006470"/>
                        <a:gd name="connsiteX242-21155" fmla="*/ 3817738 w 6006665"/>
                        <a:gd name="connsiteY242-21156" fmla="*/ 2667873 h 3006470"/>
                        <a:gd name="connsiteX243-21157" fmla="*/ 3801831 w 6006665"/>
                        <a:gd name="connsiteY243-21158" fmla="*/ 2613334 h 3006470"/>
                        <a:gd name="connsiteX244-21159" fmla="*/ 3758654 w 6006665"/>
                        <a:gd name="connsiteY244-21160" fmla="*/ 2574702 h 3006470"/>
                        <a:gd name="connsiteX245-21161" fmla="*/ 3692753 w 6006665"/>
                        <a:gd name="connsiteY245-21162" fmla="*/ 2558795 h 3006470"/>
                        <a:gd name="connsiteX246-21163" fmla="*/ 3683663 w 6006665"/>
                        <a:gd name="connsiteY246-21164" fmla="*/ 2499711 h 3006470"/>
                        <a:gd name="connsiteX247-21165" fmla="*/ 3672301 w 6006665"/>
                        <a:gd name="connsiteY247-21166" fmla="*/ 2467896 h 3006470"/>
                        <a:gd name="connsiteX248-21167" fmla="*/ 3656393 w 6006665"/>
                        <a:gd name="connsiteY248-21168" fmla="*/ 2440627 h 3006470"/>
                        <a:gd name="connsiteX249-21169" fmla="*/ 3633669 w 6006665"/>
                        <a:gd name="connsiteY249-21170" fmla="*/ 2381542 h 3006470"/>
                        <a:gd name="connsiteX250-21171" fmla="*/ 3601854 w 6006665"/>
                        <a:gd name="connsiteY250-21172" fmla="*/ 2361090 h 3006470"/>
                        <a:gd name="connsiteX251-21173" fmla="*/ 3545995 w 6006665"/>
                        <a:gd name="connsiteY251-21174" fmla="*/ 2339606 h 3006470"/>
                        <a:gd name="connsiteX252-21175" fmla="*/ 3506955 w 6006665"/>
                        <a:gd name="connsiteY252-21176" fmla="*/ 2345183 h 3006470"/>
                        <a:gd name="connsiteX253-21177" fmla="*/ 3463779 w 6006665"/>
                        <a:gd name="connsiteY253-21178" fmla="*/ 2354273 h 3006470"/>
                        <a:gd name="connsiteX254-21179" fmla="*/ 3431964 w 6006665"/>
                        <a:gd name="connsiteY254-21180" fmla="*/ 2381542 h 3006470"/>
                        <a:gd name="connsiteX255-21181" fmla="*/ 3452416 w 6006665"/>
                        <a:gd name="connsiteY255-21182" fmla="*/ 2397450 h 3006470"/>
                        <a:gd name="connsiteX256-21183" fmla="*/ 3452416 w 6006665"/>
                        <a:gd name="connsiteY256-21184" fmla="*/ 2429264 h 3006470"/>
                        <a:gd name="connsiteX257-21185" fmla="*/ 3431964 w 6006665"/>
                        <a:gd name="connsiteY257-21186" fmla="*/ 2451989 h 3006470"/>
                        <a:gd name="connsiteX258-21187" fmla="*/ 3400150 w 6006665"/>
                        <a:gd name="connsiteY258-21188" fmla="*/ 2511073 h 3006470"/>
                        <a:gd name="connsiteX259-21189" fmla="*/ 3400150 w 6006665"/>
                        <a:gd name="connsiteY259-21190" fmla="*/ 2538343 h 3006470"/>
                        <a:gd name="connsiteX260-21191" fmla="*/ 3350155 w 6006665"/>
                        <a:gd name="connsiteY260-21192" fmla="*/ 2570157 h 3006470"/>
                        <a:gd name="connsiteX261-21193" fmla="*/ 3342342 w 6006665"/>
                        <a:gd name="connsiteY261-21194" fmla="*/ 2567553 h 3006470"/>
                        <a:gd name="connsiteX262-21195" fmla="*/ 3338249 w 6006665"/>
                        <a:gd name="connsiteY262-21196" fmla="*/ 2570157 h 3006470"/>
                        <a:gd name="connsiteX263-21197" fmla="*/ 3290527 w 6006665"/>
                        <a:gd name="connsiteY263-21198" fmla="*/ 2554250 h 3006470"/>
                        <a:gd name="connsiteX264-21199" fmla="*/ 3259257 w 6006665"/>
                        <a:gd name="connsiteY264-21200" fmla="*/ 2554250 h 3006470"/>
                        <a:gd name="connsiteX265-21201" fmla="*/ 3247350 w 6006665"/>
                        <a:gd name="connsiteY265-21202" fmla="*/ 2554250 h 3006470"/>
                        <a:gd name="connsiteX266-21203" fmla="*/ 3231443 w 6006665"/>
                        <a:gd name="connsiteY266-21204" fmla="*/ 2538343 h 3006470"/>
                        <a:gd name="connsiteX267-21205" fmla="*/ 3213271 w 6006665"/>
                        <a:gd name="connsiteY267-21206" fmla="*/ 2533799 h 3006470"/>
                        <a:gd name="connsiteX268-21207" fmla="*/ 3168359 w 6006665"/>
                        <a:gd name="connsiteY268-21208" fmla="*/ 2570157 h 3006470"/>
                        <a:gd name="connsiteX269-21209" fmla="*/ 3120637 w 6006665"/>
                        <a:gd name="connsiteY269-21210" fmla="*/ 2581519 h 3006470"/>
                        <a:gd name="connsiteX270-21211" fmla="*/ 3082005 w 6006665"/>
                        <a:gd name="connsiteY270-21212" fmla="*/ 2597427 h 3006470"/>
                        <a:gd name="connsiteX271-21213" fmla="*/ 3074460 w 6006665"/>
                        <a:gd name="connsiteY271-21214" fmla="*/ 2595630 h 3006470"/>
                        <a:gd name="connsiteX272-21215" fmla="*/ 3070098 w 6006665"/>
                        <a:gd name="connsiteY272-21216" fmla="*/ 2597427 h 3006470"/>
                        <a:gd name="connsiteX273-21217" fmla="*/ 3022376 w 6006665"/>
                        <a:gd name="connsiteY273-21218" fmla="*/ 2586064 h 3006470"/>
                        <a:gd name="connsiteX274-21219" fmla="*/ 3000196 w 6006665"/>
                        <a:gd name="connsiteY274-21220" fmla="*/ 2586064 h 3006470"/>
                        <a:gd name="connsiteX275-21221" fmla="*/ 2988289 w 6006665"/>
                        <a:gd name="connsiteY275-21222" fmla="*/ 2586064 h 3006470"/>
                        <a:gd name="connsiteX276-21223" fmla="*/ 2967837 w 6006665"/>
                        <a:gd name="connsiteY276-21224" fmla="*/ 2554250 h 3006470"/>
                        <a:gd name="connsiteX277-21225" fmla="*/ 2929205 w 6006665"/>
                        <a:gd name="connsiteY277-21226" fmla="*/ 2526980 h 3006470"/>
                        <a:gd name="connsiteX278-21227" fmla="*/ 2902153 w 6006665"/>
                        <a:gd name="connsiteY278-21228" fmla="*/ 2523116 h 3006470"/>
                        <a:gd name="connsiteX279-21229" fmla="*/ 2861576 w 6006665"/>
                        <a:gd name="connsiteY279-21230" fmla="*/ 2526980 h 3006470"/>
                        <a:gd name="connsiteX280-21231" fmla="*/ 2822944 w 6006665"/>
                        <a:gd name="connsiteY280-21232" fmla="*/ 2538343 h 3006470"/>
                        <a:gd name="connsiteX281-21233" fmla="*/ 2818139 w 6006665"/>
                        <a:gd name="connsiteY281-21234" fmla="*/ 2536254 h 3006470"/>
                        <a:gd name="connsiteX282-21235" fmla="*/ 2811037 w 6006665"/>
                        <a:gd name="connsiteY282-21236" fmla="*/ 2538343 h 3006470"/>
                        <a:gd name="connsiteX283-21237" fmla="*/ 2758770 w 6006665"/>
                        <a:gd name="connsiteY283-21238" fmla="*/ 2515618 h 3006470"/>
                        <a:gd name="connsiteX284-21239" fmla="*/ 2751953 w 6006665"/>
                        <a:gd name="connsiteY284-21240" fmla="*/ 2472441 h 3006470"/>
                        <a:gd name="connsiteX285-21241" fmla="*/ 2708776 w 6006665"/>
                        <a:gd name="connsiteY285-21242" fmla="*/ 2456534 h 3006470"/>
                        <a:gd name="connsiteX286-21243" fmla="*/ 2676962 w 6006665"/>
                        <a:gd name="connsiteY286-21244" fmla="*/ 2451989 h 3006470"/>
                        <a:gd name="connsiteX287-21245" fmla="*/ 2642534 w 6006665"/>
                        <a:gd name="connsiteY287-21246" fmla="*/ 2430245 h 3006470"/>
                        <a:gd name="connsiteX288-21247" fmla="*/ 2609333 w 6006665"/>
                        <a:gd name="connsiteY288-21248" fmla="*/ 2488348 h 3006470"/>
                        <a:gd name="connsiteX289-21249" fmla="*/ 2625240 w 6006665"/>
                        <a:gd name="connsiteY289-21250" fmla="*/ 2522435 h 3006470"/>
                        <a:gd name="connsiteX290-21251" fmla="*/ 2586608 w 6006665"/>
                        <a:gd name="connsiteY290-21252" fmla="*/ 2558795 h 3006470"/>
                        <a:gd name="connsiteX291-21253" fmla="*/ 2577105 w 6006665"/>
                        <a:gd name="connsiteY291-21254" fmla="*/ 2556532 h 3006470"/>
                        <a:gd name="connsiteX292-21255" fmla="*/ 2574701 w 6006665"/>
                        <a:gd name="connsiteY292-21256" fmla="*/ 2558795 h 3006470"/>
                        <a:gd name="connsiteX293-21257" fmla="*/ 2526979 w 6006665"/>
                        <a:gd name="connsiteY293-21258" fmla="*/ 2547432 h 3006470"/>
                        <a:gd name="connsiteX294-21259" fmla="*/ 2490620 w 6006665"/>
                        <a:gd name="connsiteY294-21260" fmla="*/ 2542887 h 3006470"/>
                        <a:gd name="connsiteX295-21261" fmla="*/ 2463350 w 6006665"/>
                        <a:gd name="connsiteY295-21262" fmla="*/ 2515618 h 3006470"/>
                        <a:gd name="connsiteX296-21263" fmla="*/ 2436625 w 6006665"/>
                        <a:gd name="connsiteY296-21264" fmla="*/ 2515618 h 3006470"/>
                        <a:gd name="connsiteX297-21265" fmla="*/ 2424718 w 6006665"/>
                        <a:gd name="connsiteY297-21266" fmla="*/ 2515618 h 3006470"/>
                        <a:gd name="connsiteX298-21267" fmla="*/ 2398858 w 6006665"/>
                        <a:gd name="connsiteY298-21268" fmla="*/ 2502687 h 3006470"/>
                        <a:gd name="connsiteX299-21269" fmla="*/ 2350272 w 6006665"/>
                        <a:gd name="connsiteY299-21270" fmla="*/ 2526980 h 3006470"/>
                        <a:gd name="connsiteX300-21271" fmla="*/ 2282098 w 6006665"/>
                        <a:gd name="connsiteY300-21272" fmla="*/ 2574702 h 3006470"/>
                        <a:gd name="connsiteX301-21273" fmla="*/ 2238921 w 6006665"/>
                        <a:gd name="connsiteY301-21274" fmla="*/ 2586064 h 3006470"/>
                        <a:gd name="connsiteX302-21275" fmla="*/ 2227559 w 6006665"/>
                        <a:gd name="connsiteY302-21276" fmla="*/ 2590609 h 3006470"/>
                        <a:gd name="connsiteX303-21277" fmla="*/ 2225178 w 6006665"/>
                        <a:gd name="connsiteY303-21278" fmla="*/ 2586799 h 3006470"/>
                        <a:gd name="connsiteX304-21279" fmla="*/ 2215652 w 6006665"/>
                        <a:gd name="connsiteY304-21280" fmla="*/ 2590609 h 3006470"/>
                        <a:gd name="connsiteX305-21281" fmla="*/ 2193596 w 6006665"/>
                        <a:gd name="connsiteY305-21282" fmla="*/ 2555320 h 3006470"/>
                        <a:gd name="connsiteX306-21283" fmla="*/ 2157112 w 6006665"/>
                        <a:gd name="connsiteY306-21284" fmla="*/ 2558795 h 3006470"/>
                        <a:gd name="connsiteX307-21285" fmla="*/ 2156291 w 6006665"/>
                        <a:gd name="connsiteY307-21286" fmla="*/ 2557739 h 3006470"/>
                        <a:gd name="connsiteX308-21287" fmla="*/ 2145205 w 6006665"/>
                        <a:gd name="connsiteY308-21288" fmla="*/ 2558795 h 3006470"/>
                        <a:gd name="connsiteX309-21289" fmla="*/ 2129298 w 6006665"/>
                        <a:gd name="connsiteY309-21290" fmla="*/ 2538343 h 3006470"/>
                        <a:gd name="connsiteX310-21291" fmla="*/ 2102029 w 6006665"/>
                        <a:gd name="connsiteY310-21292" fmla="*/ 2526980 h 3006470"/>
                        <a:gd name="connsiteX311-21293" fmla="*/ 2086121 w 6006665"/>
                        <a:gd name="connsiteY311-21294" fmla="*/ 2495166 h 3006470"/>
                        <a:gd name="connsiteX312-21295" fmla="*/ 2070005 w 6006665"/>
                        <a:gd name="connsiteY312-21296" fmla="*/ 2486212 h 3006470"/>
                        <a:gd name="connsiteX313-21297" fmla="*/ 2027582 w 6006665"/>
                        <a:gd name="connsiteY313-21298" fmla="*/ 2499711 h 3006470"/>
                        <a:gd name="connsiteX314-21299" fmla="*/ 2023845 w 6006665"/>
                        <a:gd name="connsiteY314-21300" fmla="*/ 2497111 h 3006470"/>
                        <a:gd name="connsiteX315-21301" fmla="*/ 2018675 w 6006665"/>
                        <a:gd name="connsiteY315-21302" fmla="*/ 2499711 h 3006470"/>
                        <a:gd name="connsiteX316-21303" fmla="*/ 1971363 w 6006665"/>
                        <a:gd name="connsiteY316-21304" fmla="*/ 2468885 h 3006470"/>
                        <a:gd name="connsiteX317-21305" fmla="*/ 1952591 w 6006665"/>
                        <a:gd name="connsiteY317-21306" fmla="*/ 2495166 h 3006470"/>
                        <a:gd name="connsiteX318-21307" fmla="*/ 1947518 w 6006665"/>
                        <a:gd name="connsiteY318-21308" fmla="*/ 2485599 h 3006470"/>
                        <a:gd name="connsiteX319-21309" fmla="*/ 1940684 w 6006665"/>
                        <a:gd name="connsiteY319-21310" fmla="*/ 2495166 h 3006470"/>
                        <a:gd name="connsiteX320-21311" fmla="*/ 1861147 w 6006665"/>
                        <a:gd name="connsiteY320-21312" fmla="*/ 2345183 h 3006470"/>
                        <a:gd name="connsiteX321-21313" fmla="*/ 1811153 w 6006665"/>
                        <a:gd name="connsiteY321-21314" fmla="*/ 2295189 h 3006470"/>
                        <a:gd name="connsiteX322-21315" fmla="*/ 1813950 w 6006665"/>
                        <a:gd name="connsiteY322-21316" fmla="*/ 2292043 h 3006470"/>
                        <a:gd name="connsiteX323-21317" fmla="*/ 1748069 w 6006665"/>
                        <a:gd name="connsiteY323-21318" fmla="*/ 2333821 h 3006470"/>
                        <a:gd name="connsiteX324-21319" fmla="*/ 1711709 w 6006665"/>
                        <a:gd name="connsiteY324-21320" fmla="*/ 2338366 h 3006470"/>
                        <a:gd name="connsiteX325-21321" fmla="*/ 1711926 w 6006665"/>
                        <a:gd name="connsiteY325-21322" fmla="*/ 2336850 h 3006470"/>
                        <a:gd name="connsiteX326-21323" fmla="*/ 1699803 w 6006665"/>
                        <a:gd name="connsiteY326-21324" fmla="*/ 2338366 h 3006470"/>
                        <a:gd name="connsiteX327-21325" fmla="*/ 1704347 w 6006665"/>
                        <a:gd name="connsiteY327-21326" fmla="*/ 2306551 h 3006470"/>
                        <a:gd name="connsiteX328-21327" fmla="*/ 1662460 w 6006665"/>
                        <a:gd name="connsiteY328-21328" fmla="*/ 2288600 h 3006470"/>
                        <a:gd name="connsiteX329-21329" fmla="*/ 1629901 w 6006665"/>
                        <a:gd name="connsiteY329-21330" fmla="*/ 2302006 h 3006470"/>
                        <a:gd name="connsiteX330-21331" fmla="*/ 1629300 w 6006665"/>
                        <a:gd name="connsiteY330-21332" fmla="*/ 2297351 h 3006470"/>
                        <a:gd name="connsiteX331-21333" fmla="*/ 1617994 w 6006665"/>
                        <a:gd name="connsiteY331-21334" fmla="*/ 2302006 h 3006470"/>
                        <a:gd name="connsiteX332-21335" fmla="*/ 1608904 w 6006665"/>
                        <a:gd name="connsiteY332-21336" fmla="*/ 2231560 h 3006470"/>
                        <a:gd name="connsiteX333-21337" fmla="*/ 1552684 w 6006665"/>
                        <a:gd name="connsiteY333-21338" fmla="*/ 2221867 h 3006470"/>
                        <a:gd name="connsiteX334-21339" fmla="*/ 1518550 w 6006665"/>
                        <a:gd name="connsiteY334-21340" fmla="*/ 2247467 h 3006470"/>
                        <a:gd name="connsiteX335-21341" fmla="*/ 1425379 w 6006665"/>
                        <a:gd name="connsiteY335-21342" fmla="*/ 2267919 h 3006470"/>
                        <a:gd name="connsiteX336-21343" fmla="*/ 1409472 w 6006665"/>
                        <a:gd name="connsiteY336-21344" fmla="*/ 2286099 h 3006470"/>
                        <a:gd name="connsiteX337-21345" fmla="*/ 1270852 w 6006665"/>
                        <a:gd name="connsiteY337-21346" fmla="*/ 2306551 h 3006470"/>
                        <a:gd name="connsiteX338-21347" fmla="*/ 1254945 w 6006665"/>
                        <a:gd name="connsiteY338-21348" fmla="*/ 2327003 h 3006470"/>
                        <a:gd name="connsiteX339-21349" fmla="*/ 1282214 w 6006665"/>
                        <a:gd name="connsiteY339-21350" fmla="*/ 2370180 h 3006470"/>
                        <a:gd name="connsiteX340-21351" fmla="*/ 1243582 w 6006665"/>
                        <a:gd name="connsiteY340-21352" fmla="*/ 2386087 h 3006470"/>
                        <a:gd name="connsiteX341-21353" fmla="*/ 1254945 w 6006665"/>
                        <a:gd name="connsiteY341-21354" fmla="*/ 2404267 h 3006470"/>
                        <a:gd name="connsiteX342-21355" fmla="*/ 1216313 w 6006665"/>
                        <a:gd name="connsiteY342-21356" fmla="*/ 2429264 h 3006470"/>
                        <a:gd name="connsiteX343-21357" fmla="*/ 1275397 w 6006665"/>
                        <a:gd name="connsiteY343-21358" fmla="*/ 2472441 h 3006470"/>
                        <a:gd name="connsiteX344-21359" fmla="*/ 1270852 w 6006665"/>
                        <a:gd name="connsiteY344-21360" fmla="*/ 2499711 h 3006470"/>
                        <a:gd name="connsiteX345-21361" fmla="*/ 1259108 w 6006665"/>
                        <a:gd name="connsiteY345-21362" fmla="*/ 2498732 h 3006470"/>
                        <a:gd name="connsiteX346-21363" fmla="*/ 1258945 w 6006665"/>
                        <a:gd name="connsiteY346-21364" fmla="*/ 2499711 h 3006470"/>
                        <a:gd name="connsiteX347-21365" fmla="*/ 1215644 w 6006665"/>
                        <a:gd name="connsiteY347-21366" fmla="*/ 2496102 h 3006470"/>
                        <a:gd name="connsiteX348-21367" fmla="*/ 1204950 w 6006665"/>
                        <a:gd name="connsiteY348-21368" fmla="*/ 2511073 h 3006470"/>
                        <a:gd name="connsiteX349-21369" fmla="*/ 1196495 w 6006665"/>
                        <a:gd name="connsiteY349-21370" fmla="*/ 2506241 h 3006470"/>
                        <a:gd name="connsiteX350-21371" fmla="*/ 1193043 w 6006665"/>
                        <a:gd name="connsiteY350-21372" fmla="*/ 2511073 h 3006470"/>
                        <a:gd name="connsiteX351-21373" fmla="*/ 1145322 w 6006665"/>
                        <a:gd name="connsiteY351-21374" fmla="*/ 2483803 h 3006470"/>
                        <a:gd name="connsiteX352-21375" fmla="*/ 1098145 w 6006665"/>
                        <a:gd name="connsiteY352-21376" fmla="*/ 2483803 h 3006470"/>
                        <a:gd name="connsiteX353-21377" fmla="*/ 1061785 w 6006665"/>
                        <a:gd name="connsiteY353-21378" fmla="*/ 2511073 h 3006470"/>
                        <a:gd name="connsiteX354-21379" fmla="*/ 1055322 w 6006665"/>
                        <a:gd name="connsiteY354-21380" fmla="*/ 2506990 h 3006470"/>
                        <a:gd name="connsiteX355-21381" fmla="*/ 1049878 w 6006665"/>
                        <a:gd name="connsiteY355-21382" fmla="*/ 2511073 h 3006470"/>
                        <a:gd name="connsiteX356-21383" fmla="*/ 1006701 w 6006665"/>
                        <a:gd name="connsiteY356-21384" fmla="*/ 2483803 h 3006470"/>
                        <a:gd name="connsiteX357-21385" fmla="*/ 924893 w 6006665"/>
                        <a:gd name="connsiteY357-21386" fmla="*/ 2447444 h 3006470"/>
                        <a:gd name="connsiteX358-21387" fmla="*/ 877716 w 6006665"/>
                        <a:gd name="connsiteY358-21388" fmla="*/ 2447444 h 3006470"/>
                        <a:gd name="connsiteX359-21389" fmla="*/ 802724 w 6006665"/>
                        <a:gd name="connsiteY359-21390" fmla="*/ 2511073 h 3006470"/>
                        <a:gd name="connsiteX360-21391" fmla="*/ 798179 w 6006665"/>
                        <a:gd name="connsiteY360-21392" fmla="*/ 2554250 h 3006470"/>
                        <a:gd name="connsiteX361-21393" fmla="*/ 787406 w 6006665"/>
                        <a:gd name="connsiteY361-21394" fmla="*/ 2543477 h 3006470"/>
                        <a:gd name="connsiteX362-21395" fmla="*/ 786272 w 6006665"/>
                        <a:gd name="connsiteY362-21396" fmla="*/ 2554250 h 3006470"/>
                        <a:gd name="connsiteX363-21397" fmla="*/ 756063 w 6006665"/>
                        <a:gd name="connsiteY363-21398" fmla="*/ 2524040 h 3006470"/>
                        <a:gd name="connsiteX364-21399" fmla="*/ 732278 w 6006665"/>
                        <a:gd name="connsiteY364-21400" fmla="*/ 2581519 h 3006470"/>
                        <a:gd name="connsiteX365-21401" fmla="*/ 743640 w 6006665"/>
                        <a:gd name="connsiteY365-21402" fmla="*/ 2590609 h 3006470"/>
                        <a:gd name="connsiteX366-21403" fmla="*/ 723188 w 6006665"/>
                        <a:gd name="connsiteY366-21404" fmla="*/ 2633786 h 3006470"/>
                        <a:gd name="connsiteX367-21405" fmla="*/ 747026 w 6006665"/>
                        <a:gd name="connsiteY367-21406" fmla="*/ 2670627 h 3006470"/>
                        <a:gd name="connsiteX368-21407" fmla="*/ 763548 w 6006665"/>
                        <a:gd name="connsiteY368-21408" fmla="*/ 2667873 h 3006470"/>
                        <a:gd name="connsiteX369-21409" fmla="*/ 764871 w 6006665"/>
                        <a:gd name="connsiteY369-21410" fmla="*/ 2669637 h 3006470"/>
                        <a:gd name="connsiteX370-21411" fmla="*/ 775455 w 6006665"/>
                        <a:gd name="connsiteY370-21412" fmla="*/ 2667873 h 3006470"/>
                        <a:gd name="connsiteX371-21413" fmla="*/ 802724 w 6006665"/>
                        <a:gd name="connsiteY371-21414" fmla="*/ 2704232 h 3006470"/>
                        <a:gd name="connsiteX372-21415" fmla="*/ 798179 w 6006665"/>
                        <a:gd name="connsiteY372-21416" fmla="*/ 2731502 h 3006470"/>
                        <a:gd name="connsiteX373-21417" fmla="*/ 818632 w 6006665"/>
                        <a:gd name="connsiteY373-21418" fmla="*/ 2742864 h 3006470"/>
                        <a:gd name="connsiteX374-21419" fmla="*/ 802724 w 6006665"/>
                        <a:gd name="connsiteY374-21420" fmla="*/ 2774679 h 3006470"/>
                        <a:gd name="connsiteX375-21421" fmla="*/ 766365 w 6006665"/>
                        <a:gd name="connsiteY375-21422" fmla="*/ 2779224 h 3006470"/>
                        <a:gd name="connsiteX376-21423" fmla="*/ 727733 w 6006665"/>
                        <a:gd name="connsiteY376-21424" fmla="*/ 2838308 h 3006470"/>
                        <a:gd name="connsiteX377-21425" fmla="*/ 759548 w 6006665"/>
                        <a:gd name="connsiteY377-21426" fmla="*/ 2881485 h 3006470"/>
                        <a:gd name="connsiteX378-21427" fmla="*/ 759548 w 6006665"/>
                        <a:gd name="connsiteY378-21428" fmla="*/ 2920116 h 3006470"/>
                        <a:gd name="connsiteX379-21429" fmla="*/ 798179 w 6006665"/>
                        <a:gd name="connsiteY379-21430" fmla="*/ 2979201 h 3006470"/>
                        <a:gd name="connsiteX380-21431" fmla="*/ 775455 w 6006665"/>
                        <a:gd name="connsiteY380-21432" fmla="*/ 2995108 h 3006470"/>
                        <a:gd name="connsiteX381-21433" fmla="*/ 770910 w 6006665"/>
                        <a:gd name="connsiteY381-21434" fmla="*/ 3006470 h 3006470"/>
                        <a:gd name="connsiteX382-21435" fmla="*/ 759003 w 6006665"/>
                        <a:gd name="connsiteY382-21436" fmla="*/ 3006470 h 3006470"/>
                        <a:gd name="connsiteX383-21437" fmla="*/ 755003 w 6006665"/>
                        <a:gd name="connsiteY383-21438" fmla="*/ 3006470 h 3006470"/>
                        <a:gd name="connsiteX384-21439" fmla="*/ 743096 w 6006665"/>
                        <a:gd name="connsiteY384-21440" fmla="*/ 3006470 h 3006470"/>
                        <a:gd name="connsiteX385-21441" fmla="*/ 715826 w 6006665"/>
                        <a:gd name="connsiteY385-21442" fmla="*/ 2972383 h 3006470"/>
                        <a:gd name="connsiteX386-21443" fmla="*/ 704464 w 6006665"/>
                        <a:gd name="connsiteY386-21444" fmla="*/ 2972383 h 3006470"/>
                        <a:gd name="connsiteX387-21445" fmla="*/ 684012 w 6006665"/>
                        <a:gd name="connsiteY387-21446" fmla="*/ 2963293 h 3006470"/>
                        <a:gd name="connsiteX388-21447" fmla="*/ 672649 w 6006665"/>
                        <a:gd name="connsiteY388-21448" fmla="*/ 2940569 h 3006470"/>
                        <a:gd name="connsiteX389-21449" fmla="*/ 645222 w 6006665"/>
                        <a:gd name="connsiteY389-21450" fmla="*/ 2932732 h 3006470"/>
                        <a:gd name="connsiteX390-21451" fmla="*/ 625472 w 6006665"/>
                        <a:gd name="connsiteY390-21452" fmla="*/ 2936024 h 3006470"/>
                        <a:gd name="connsiteX391-21453" fmla="*/ 623771 w 6006665"/>
                        <a:gd name="connsiteY391-21454" fmla="*/ 2934323 h 3006470"/>
                        <a:gd name="connsiteX392-21455" fmla="*/ 613565 w 6006665"/>
                        <a:gd name="connsiteY392-21456" fmla="*/ 2936024 h 3006470"/>
                        <a:gd name="connsiteX393-21457" fmla="*/ 609020 w 6006665"/>
                        <a:gd name="connsiteY393-21458" fmla="*/ 2931479 h 3006470"/>
                        <a:gd name="connsiteX394-21459" fmla="*/ 559026 w 6006665"/>
                        <a:gd name="connsiteY394-21460" fmla="*/ 2904209 h 3006470"/>
                        <a:gd name="connsiteX395-21461" fmla="*/ 506760 w 6006665"/>
                        <a:gd name="connsiteY395-21462" fmla="*/ 2897392 h 3006470"/>
                        <a:gd name="connsiteX396-21463" fmla="*/ 483280 w 6006665"/>
                        <a:gd name="connsiteY396-21464" fmla="*/ 2890683 h 3006470"/>
                        <a:gd name="connsiteX397-21465" fmla="*/ 480035 w 6006665"/>
                        <a:gd name="connsiteY397-21466" fmla="*/ 2892847 h 3006470"/>
                        <a:gd name="connsiteX398-21467" fmla="*/ 475042 w 6006665"/>
                        <a:gd name="connsiteY398-21468" fmla="*/ 2888329 h 3006470"/>
                        <a:gd name="connsiteX399-21469" fmla="*/ 474945 w 6006665"/>
                        <a:gd name="connsiteY399-21470" fmla="*/ 2888302 h 3006470"/>
                        <a:gd name="connsiteX400-21471" fmla="*/ 468128 w 6006665"/>
                        <a:gd name="connsiteY400-21472" fmla="*/ 2892847 h 3006470"/>
                        <a:gd name="connsiteX401-21473" fmla="*/ 420406 w 6006665"/>
                        <a:gd name="connsiteY401-21474" fmla="*/ 2849670 h 3006470"/>
                        <a:gd name="connsiteX402-21475" fmla="*/ 381774 w 6006665"/>
                        <a:gd name="connsiteY402-21476" fmla="*/ 2833763 h 3006470"/>
                        <a:gd name="connsiteX403-21477" fmla="*/ 349960 w 6006665"/>
                        <a:gd name="connsiteY403-21478" fmla="*/ 2801948 h 3006470"/>
                        <a:gd name="connsiteX404-21479" fmla="*/ 377229 w 6006665"/>
                        <a:gd name="connsiteY404-21480" fmla="*/ 2795131 h 3006470"/>
                        <a:gd name="connsiteX405-21481" fmla="*/ 404499 w 6006665"/>
                        <a:gd name="connsiteY405-21482" fmla="*/ 2747409 h 3006470"/>
                        <a:gd name="connsiteX406-21483" fmla="*/ 388591 w 6006665"/>
                        <a:gd name="connsiteY406-21484" fmla="*/ 2731502 h 3006470"/>
                        <a:gd name="connsiteX407-21485" fmla="*/ 440858 w 6006665"/>
                        <a:gd name="connsiteY407-21486" fmla="*/ 2704232 h 3006470"/>
                        <a:gd name="connsiteX408-21487" fmla="*/ 440858 w 6006665"/>
                        <a:gd name="connsiteY408-21488" fmla="*/ 2701176 h 3006470"/>
                        <a:gd name="connsiteX409-21489" fmla="*/ 416406 w 6006665"/>
                        <a:gd name="connsiteY409-21490" fmla="*/ 2704232 h 3006470"/>
                        <a:gd name="connsiteX410-21491" fmla="*/ 416406 w 6006665"/>
                        <a:gd name="connsiteY410-21492" fmla="*/ 2702744 h 3006470"/>
                        <a:gd name="connsiteX411-21493" fmla="*/ 404499 w 6006665"/>
                        <a:gd name="connsiteY411-21494" fmla="*/ 2704232 h 3006470"/>
                        <a:gd name="connsiteX412-21495" fmla="*/ 404499 w 6006665"/>
                        <a:gd name="connsiteY412-21496" fmla="*/ 2683780 h 3006470"/>
                        <a:gd name="connsiteX413-21497" fmla="*/ 424951 w 6006665"/>
                        <a:gd name="connsiteY413-21498" fmla="*/ 2667873 h 3006470"/>
                        <a:gd name="connsiteX414-21499" fmla="*/ 463583 w 6006665"/>
                        <a:gd name="connsiteY414-21500" fmla="*/ 2661056 h 3006470"/>
                        <a:gd name="connsiteX415-21501" fmla="*/ 468128 w 6006665"/>
                        <a:gd name="connsiteY415-21502" fmla="*/ 2645148 h 3006470"/>
                        <a:gd name="connsiteX416-21503" fmla="*/ 456765 w 6006665"/>
                        <a:gd name="connsiteY416-21504" fmla="*/ 2613334 h 3006470"/>
                        <a:gd name="connsiteX417-21505" fmla="*/ 474945 w 6006665"/>
                        <a:gd name="connsiteY417-21506" fmla="*/ 2586064 h 3006470"/>
                        <a:gd name="connsiteX418-21507" fmla="*/ 474945 w 6006665"/>
                        <a:gd name="connsiteY418-21508" fmla="*/ 2565612 h 3006470"/>
                        <a:gd name="connsiteX419-21509" fmla="*/ 420406 w 6006665"/>
                        <a:gd name="connsiteY419-21510" fmla="*/ 2547432 h 3006470"/>
                        <a:gd name="connsiteX420-21511" fmla="*/ 409588 w 6006665"/>
                        <a:gd name="connsiteY420-21512" fmla="*/ 2547432 h 3006470"/>
                        <a:gd name="connsiteX421-21513" fmla="*/ 397681 w 6006665"/>
                        <a:gd name="connsiteY421-21514" fmla="*/ 2547432 h 3006470"/>
                        <a:gd name="connsiteX422-21515" fmla="*/ 379485 w 6006665"/>
                        <a:gd name="connsiteY422-21516" fmla="*/ 2525193 h 3006470"/>
                        <a:gd name="connsiteX423-21517" fmla="*/ 357322 w 6006665"/>
                        <a:gd name="connsiteY423-21518" fmla="*/ 2531525 h 3006470"/>
                        <a:gd name="connsiteX424-21519" fmla="*/ 352842 w 6006665"/>
                        <a:gd name="connsiteY424-21520" fmla="*/ 2529403 h 3006470"/>
                        <a:gd name="connsiteX425-21521" fmla="*/ 345415 w 6006665"/>
                        <a:gd name="connsiteY425-21522" fmla="*/ 2531525 h 3006470"/>
                        <a:gd name="connsiteX426-21523" fmla="*/ 302238 w 6006665"/>
                        <a:gd name="connsiteY426-21524" fmla="*/ 2511073 h 3006470"/>
                        <a:gd name="connsiteX427-21525" fmla="*/ 302238 w 6006665"/>
                        <a:gd name="connsiteY427-21526" fmla="*/ 2499711 h 3006470"/>
                        <a:gd name="connsiteX428-21527" fmla="*/ 286331 w 6006665"/>
                        <a:gd name="connsiteY428-21528" fmla="*/ 2472441 h 3006470"/>
                        <a:gd name="connsiteX429-21529" fmla="*/ 270968 w 6006665"/>
                        <a:gd name="connsiteY429-21530" fmla="*/ 2472441 h 3006470"/>
                        <a:gd name="connsiteX430-21531" fmla="*/ 259061 w 6006665"/>
                        <a:gd name="connsiteY430-21532" fmla="*/ 2472441 h 3006470"/>
                        <a:gd name="connsiteX431-21533" fmla="*/ 254516 w 6006665"/>
                        <a:gd name="connsiteY431-21534" fmla="*/ 2456534 h 3006470"/>
                        <a:gd name="connsiteX432-21535" fmla="*/ 263606 w 6006665"/>
                        <a:gd name="connsiteY432-21536" fmla="*/ 2440627 h 3006470"/>
                        <a:gd name="connsiteX433-21537" fmla="*/ 243991 w 6006665"/>
                        <a:gd name="connsiteY433-21538" fmla="*/ 2410114 h 3006470"/>
                        <a:gd name="connsiteX434-21539" fmla="*/ 216429 w 6006665"/>
                        <a:gd name="connsiteY434-21540" fmla="*/ 2413357 h 3006470"/>
                        <a:gd name="connsiteX435-21541" fmla="*/ 212956 w 6006665"/>
                        <a:gd name="connsiteY435-21542" fmla="*/ 2412365 h 3006470"/>
                        <a:gd name="connsiteX436-21543" fmla="*/ 204522 w 6006665"/>
                        <a:gd name="connsiteY436-21544" fmla="*/ 2413357 h 3006470"/>
                        <a:gd name="connsiteX437-21545" fmla="*/ 199623 w 6006665"/>
                        <a:gd name="connsiteY437-21546" fmla="*/ 2411957 h 3006470"/>
                        <a:gd name="connsiteX438-21547" fmla="*/ 195977 w 6006665"/>
                        <a:gd name="connsiteY438-21548" fmla="*/ 2424719 h 3006470"/>
                        <a:gd name="connsiteX439-21549" fmla="*/ 184968 w 6006665"/>
                        <a:gd name="connsiteY439-21550" fmla="*/ 2421574 h 3006470"/>
                        <a:gd name="connsiteX440-21551" fmla="*/ 184070 w 6006665"/>
                        <a:gd name="connsiteY440-21552" fmla="*/ 2424719 h 3006470"/>
                        <a:gd name="connsiteX441-21553" fmla="*/ 168163 w 6006665"/>
                        <a:gd name="connsiteY441-21554" fmla="*/ 2420184 h 3006470"/>
                        <a:gd name="connsiteX442-21555" fmla="*/ 156800 w 6006665"/>
                        <a:gd name="connsiteY442-21556" fmla="*/ 2381542 h 3006470"/>
                        <a:gd name="connsiteX443-21557" fmla="*/ 152255 w 6006665"/>
                        <a:gd name="connsiteY443-21558" fmla="*/ 2365635 h 3006470"/>
                        <a:gd name="connsiteX444-21559" fmla="*/ 156800 w 6006665"/>
                        <a:gd name="connsiteY444-21560" fmla="*/ 2361090 h 3006470"/>
                        <a:gd name="connsiteX445-21561" fmla="*/ 168707 w 6006665"/>
                        <a:gd name="connsiteY445-21562" fmla="*/ 2361090 h 3006470"/>
                        <a:gd name="connsiteX446-21563" fmla="*/ 188615 w 6006665"/>
                        <a:gd name="connsiteY446-21564" fmla="*/ 2361090 h 3006470"/>
                        <a:gd name="connsiteX447-21565" fmla="*/ 199977 w 6006665"/>
                        <a:gd name="connsiteY447-21566" fmla="*/ 2349728 h 3006470"/>
                        <a:gd name="connsiteX448-21567" fmla="*/ 188615 w 6006665"/>
                        <a:gd name="connsiteY448-21568" fmla="*/ 2327003 h 3006470"/>
                        <a:gd name="connsiteX449-21569" fmla="*/ 168163 w 6006665"/>
                        <a:gd name="connsiteY449-21570" fmla="*/ 2317914 h 3006470"/>
                        <a:gd name="connsiteX450-21571" fmla="*/ 168163 w 6006665"/>
                        <a:gd name="connsiteY450-21572" fmla="*/ 2311096 h 3006470"/>
                        <a:gd name="connsiteX451-21573" fmla="*/ 152255 w 6006665"/>
                        <a:gd name="connsiteY451-21574" fmla="*/ 2295189 h 3006470"/>
                        <a:gd name="connsiteX452-21575" fmla="*/ 129531 w 6006665"/>
                        <a:gd name="connsiteY452-21576" fmla="*/ 2258829 h 3006470"/>
                        <a:gd name="connsiteX453-21577" fmla="*/ 140893 w 6006665"/>
                        <a:gd name="connsiteY453-21578" fmla="*/ 2236105 h 3006470"/>
                        <a:gd name="connsiteX454-21579" fmla="*/ 136348 w 6006665"/>
                        <a:gd name="connsiteY454-21580" fmla="*/ 2208835 h 3006470"/>
                        <a:gd name="connsiteX455-21581" fmla="*/ 103789 w 6006665"/>
                        <a:gd name="connsiteY455-21582" fmla="*/ 2195428 h 3006470"/>
                        <a:gd name="connsiteX456-21583" fmla="*/ 93716 w 6006665"/>
                        <a:gd name="connsiteY456-21584" fmla="*/ 2199745 h 3006470"/>
                        <a:gd name="connsiteX457-21585" fmla="*/ 91868 w 6006665"/>
                        <a:gd name="connsiteY457-21586" fmla="*/ 2195434 h 3006470"/>
                        <a:gd name="connsiteX458-21587" fmla="*/ 81809 w 6006665"/>
                        <a:gd name="connsiteY458-21588" fmla="*/ 2199745 h 3006470"/>
                        <a:gd name="connsiteX459-21589" fmla="*/ 74992 w 6006665"/>
                        <a:gd name="connsiteY459-21590" fmla="*/ 2183838 h 3006470"/>
                        <a:gd name="connsiteX460-21591" fmla="*/ 34087 w 6006665"/>
                        <a:gd name="connsiteY460-21592" fmla="*/ 2172476 h 3006470"/>
                        <a:gd name="connsiteX461-21593" fmla="*/ 22725 w 6006665"/>
                        <a:gd name="connsiteY461-21594" fmla="*/ 2129299 h 3006470"/>
                        <a:gd name="connsiteX462-21595" fmla="*/ 22725 w 6006665"/>
                        <a:gd name="connsiteY462-21596" fmla="*/ 2097484 h 3006470"/>
                        <a:gd name="connsiteX463-21597" fmla="*/ 0 w 6006665"/>
                        <a:gd name="connsiteY463-21598" fmla="*/ 2081577 h 3006470"/>
                        <a:gd name="connsiteX464-21599" fmla="*/ 15907 w 6006665"/>
                        <a:gd name="connsiteY464-21600" fmla="*/ 2058853 h 3006470"/>
                        <a:gd name="connsiteX465-21601" fmla="*/ 6818 w 6006665"/>
                        <a:gd name="connsiteY465-21602" fmla="*/ 1995224 h 3006470"/>
                        <a:gd name="connsiteX466-21603" fmla="*/ 34087 w 6006665"/>
                        <a:gd name="connsiteY466-21604" fmla="*/ 1952047 h 3006470"/>
                        <a:gd name="connsiteX467-21605" fmla="*/ 27270 w 6006665"/>
                        <a:gd name="connsiteY467-21606" fmla="*/ 1940685 h 3006470"/>
                        <a:gd name="connsiteX468-21607" fmla="*/ 70447 w 6006665"/>
                        <a:gd name="connsiteY468-21608" fmla="*/ 1902053 h 3006470"/>
                        <a:gd name="connsiteX469-21609" fmla="*/ 27270 w 6006665"/>
                        <a:gd name="connsiteY469-21610" fmla="*/ 1865693 h 3006470"/>
                        <a:gd name="connsiteX470-21611" fmla="*/ 109078 w 6006665"/>
                        <a:gd name="connsiteY470-21612" fmla="*/ 1767977 h 3006470"/>
                        <a:gd name="connsiteX471-21613" fmla="*/ 145438 w 6006665"/>
                        <a:gd name="connsiteY471-21614" fmla="*/ 1724800 h 3006470"/>
                        <a:gd name="connsiteX472-21615" fmla="*/ 156800 w 6006665"/>
                        <a:gd name="connsiteY472-21616" fmla="*/ 1681624 h 3006470"/>
                        <a:gd name="connsiteX473-21617" fmla="*/ 102261 w 6006665"/>
                        <a:gd name="connsiteY473-21618" fmla="*/ 1629357 h 3006470"/>
                        <a:gd name="connsiteX474-21619" fmla="*/ 118168 w 6006665"/>
                        <a:gd name="connsiteY474-21620" fmla="*/ 1574818 h 3006470"/>
                        <a:gd name="connsiteX475-21621" fmla="*/ 86354 w 6006665"/>
                        <a:gd name="connsiteY475-21622" fmla="*/ 1511189 h 3006470"/>
                        <a:gd name="connsiteX476-21623" fmla="*/ 109078 w 6006665"/>
                        <a:gd name="connsiteY476-21624" fmla="*/ 1436197 h 3006470"/>
                        <a:gd name="connsiteX477-21625" fmla="*/ 70447 w 6006665"/>
                        <a:gd name="connsiteY477-21626" fmla="*/ 1333936 h 3006470"/>
                        <a:gd name="connsiteX478-21627" fmla="*/ 102261 w 6006665"/>
                        <a:gd name="connsiteY478-21628" fmla="*/ 1263490 h 3006470"/>
                        <a:gd name="connsiteX479-21629" fmla="*/ 43177 w 6006665"/>
                        <a:gd name="connsiteY479-21630" fmla="*/ 1197589 h 3006470"/>
                        <a:gd name="connsiteX480-21631" fmla="*/ 49994 w 6006665"/>
                        <a:gd name="connsiteY480-21632" fmla="*/ 1122597 h 3006470"/>
                        <a:gd name="connsiteX481-21633" fmla="*/ 81809 w 6006665"/>
                        <a:gd name="connsiteY481-21634" fmla="*/ 1118052 h 3006470"/>
                        <a:gd name="connsiteX482-21635" fmla="*/ 145438 w 6006665"/>
                        <a:gd name="connsiteY482-21636" fmla="*/ 1074876 h 3006470"/>
                        <a:gd name="connsiteX483-21637" fmla="*/ 184070 w 6006665"/>
                        <a:gd name="connsiteY483-21638" fmla="*/ 1036244 h 3006470"/>
                        <a:gd name="connsiteX484-21639" fmla="*/ 189699 w 6006665"/>
                        <a:gd name="connsiteY484-21640" fmla="*/ 1042522 h 3006470"/>
                        <a:gd name="connsiteX485-21641" fmla="*/ 195977 w 6006665"/>
                        <a:gd name="connsiteY485-21642" fmla="*/ 1036244 h 3006470"/>
                        <a:gd name="connsiteX486-21643" fmla="*/ 255061 w 6006665"/>
                        <a:gd name="connsiteY486-21644" fmla="*/ 1102145 h 3006470"/>
                        <a:gd name="connsiteX487-21645" fmla="*/ 350504 w 6006665"/>
                        <a:gd name="connsiteY487-21646" fmla="*/ 1122597 h 3006470"/>
                        <a:gd name="connsiteX488-21647" fmla="*/ 491397 w 6006665"/>
                        <a:gd name="connsiteY488-21648" fmla="*/ 1236221 h 3006470"/>
                        <a:gd name="connsiteX489-21649" fmla="*/ 523211 w 6006665"/>
                        <a:gd name="connsiteY489-21650" fmla="*/ 1283942 h 3006470"/>
                        <a:gd name="connsiteX490-21651" fmla="*/ 523211 w 6006665"/>
                        <a:gd name="connsiteY490-21652" fmla="*/ 1343026 h 3006470"/>
                        <a:gd name="connsiteX491-21653" fmla="*/ 486852 w 6006665"/>
                        <a:gd name="connsiteY491-21654" fmla="*/ 1397565 h 3006470"/>
                        <a:gd name="connsiteX492-21655" fmla="*/ 420951 w 6006665"/>
                        <a:gd name="connsiteY492-21656" fmla="*/ 1418018 h 3006470"/>
                        <a:gd name="connsiteX493-21657" fmla="*/ 415909 w 6006665"/>
                        <a:gd name="connsiteY493-21658" fmla="*/ 1415887 h 3006470"/>
                        <a:gd name="connsiteX494-21659" fmla="*/ 409044 w 6006665"/>
                        <a:gd name="connsiteY494-21660" fmla="*/ 1418018 h 3006470"/>
                        <a:gd name="connsiteX495-21661" fmla="*/ 252950 w 6006665"/>
                        <a:gd name="connsiteY495-21662" fmla="*/ 1352062 h 3006470"/>
                        <a:gd name="connsiteX496-21663" fmla="*/ 232336 w 6006665"/>
                        <a:gd name="connsiteY496-21664" fmla="*/ 1358934 h 3006470"/>
                        <a:gd name="connsiteX497-21665" fmla="*/ 291420 w 6006665"/>
                        <a:gd name="connsiteY497-21666" fmla="*/ 1429380 h 3006470"/>
                        <a:gd name="connsiteX498-21667" fmla="*/ 291420 w 6006665"/>
                        <a:gd name="connsiteY498-21668" fmla="*/ 1468012 h 3006470"/>
                        <a:gd name="connsiteX499-21669" fmla="*/ 298238 w 6006665"/>
                        <a:gd name="connsiteY499-21670" fmla="*/ 1554366 h 3006470"/>
                        <a:gd name="connsiteX500-21671" fmla="*/ 345959 w 6006665"/>
                        <a:gd name="connsiteY500-21672" fmla="*/ 1586180 h 3006470"/>
                        <a:gd name="connsiteX501-21673" fmla="*/ 362087 w 6006665"/>
                        <a:gd name="connsiteY501-21674" fmla="*/ 1595588 h 3006470"/>
                        <a:gd name="connsiteX502-21675" fmla="*/ 365867 w 6006665"/>
                        <a:gd name="connsiteY502-21676" fmla="*/ 1563455 h 3006470"/>
                        <a:gd name="connsiteX503-21677" fmla="*/ 345415 w 6006665"/>
                        <a:gd name="connsiteY503-21678" fmla="*/ 1527096 h 3006470"/>
                        <a:gd name="connsiteX504-21679" fmla="*/ 365867 w 6006665"/>
                        <a:gd name="connsiteY504-21680" fmla="*/ 1495281 h 3006470"/>
                        <a:gd name="connsiteX505-21681" fmla="*/ 374560 w 6006665"/>
                        <a:gd name="connsiteY505-21682" fmla="*/ 1500280 h 3006470"/>
                        <a:gd name="connsiteX506-21683" fmla="*/ 377774 w 6006665"/>
                        <a:gd name="connsiteY506-21684" fmla="*/ 1495281 h 3006470"/>
                        <a:gd name="connsiteX507-21685" fmla="*/ 461933 w 6006665"/>
                        <a:gd name="connsiteY507-21686" fmla="*/ 1543673 h 3006470"/>
                        <a:gd name="connsiteX508-21687" fmla="*/ 484035 w 6006665"/>
                        <a:gd name="connsiteY508-21688" fmla="*/ 1527096 h 3006470"/>
                        <a:gd name="connsiteX509-21689" fmla="*/ 463583 w 6006665"/>
                        <a:gd name="connsiteY509-21690" fmla="*/ 1461194 h 3006470"/>
                        <a:gd name="connsiteX510-21691" fmla="*/ 549936 w 6006665"/>
                        <a:gd name="connsiteY510-21692" fmla="*/ 1374841 h 3006470"/>
                        <a:gd name="connsiteX511-21693" fmla="*/ 559742 w 6006665"/>
                        <a:gd name="connsiteY511-21694" fmla="*/ 1376942 h 3006470"/>
                        <a:gd name="connsiteX512-21695" fmla="*/ 561843 w 6006665"/>
                        <a:gd name="connsiteY512-21696" fmla="*/ 1374841 h 3006470"/>
                        <a:gd name="connsiteX513-21697" fmla="*/ 593658 w 6006665"/>
                        <a:gd name="connsiteY513-21698" fmla="*/ 1381658 h 3006470"/>
                        <a:gd name="connsiteX514-21699" fmla="*/ 620945 w 6006665"/>
                        <a:gd name="connsiteY514-21700" fmla="*/ 1405535 h 3006470"/>
                        <a:gd name="connsiteX515-21701" fmla="*/ 640835 w 6006665"/>
                        <a:gd name="connsiteY515-21702" fmla="*/ 1349844 h 3006470"/>
                        <a:gd name="connsiteX516-21703" fmla="*/ 609020 w 6006665"/>
                        <a:gd name="connsiteY516-21704" fmla="*/ 1295305 h 3006470"/>
                        <a:gd name="connsiteX517-21705" fmla="*/ 624928 w 6006665"/>
                        <a:gd name="connsiteY517-21706" fmla="*/ 1236221 h 3006470"/>
                        <a:gd name="connsiteX518-21707" fmla="*/ 597658 w 6006665"/>
                        <a:gd name="connsiteY518-21708" fmla="*/ 1177136 h 3006470"/>
                        <a:gd name="connsiteX519-21709" fmla="*/ 611562 w 6006665"/>
                        <a:gd name="connsiteY519-21710" fmla="*/ 1181462 h 3006470"/>
                        <a:gd name="connsiteX520-21711" fmla="*/ 609565 w 6006665"/>
                        <a:gd name="connsiteY520-21712" fmla="*/ 1177136 h 3006470"/>
                        <a:gd name="connsiteX521-21713" fmla="*/ 711826 w 6006665"/>
                        <a:gd name="connsiteY521-21714" fmla="*/ 1208951 h 3006470"/>
                        <a:gd name="connsiteX522-21715" fmla="*/ 732278 w 6006665"/>
                        <a:gd name="connsiteY522-21716" fmla="*/ 1263490 h 3006470"/>
                        <a:gd name="connsiteX523-21717" fmla="*/ 684556 w 6006665"/>
                        <a:gd name="connsiteY523-21718" fmla="*/ 1274852 h 3006470"/>
                        <a:gd name="connsiteX524-21719" fmla="*/ 684556 w 6006665"/>
                        <a:gd name="connsiteY524-21720" fmla="*/ 1327119 h 3006470"/>
                        <a:gd name="connsiteX525-21721" fmla="*/ 713309 w 6006665"/>
                        <a:gd name="connsiteY525-21722" fmla="*/ 1355872 h 3006470"/>
                        <a:gd name="connsiteX526-21723" fmla="*/ 763548 w 6006665"/>
                        <a:gd name="connsiteY526-21724" fmla="*/ 1338481 h 3006470"/>
                        <a:gd name="connsiteX527-21725" fmla="*/ 770365 w 6006665"/>
                        <a:gd name="connsiteY527-21726" fmla="*/ 1279397 h 3006470"/>
                        <a:gd name="connsiteX528-21727" fmla="*/ 845357 w 6006665"/>
                        <a:gd name="connsiteY528-21728" fmla="*/ 1231676 h 3006470"/>
                        <a:gd name="connsiteX529-21729" fmla="*/ 972614 w 6006665"/>
                        <a:gd name="connsiteY529-21730" fmla="*/ 1145322 h 3006470"/>
                        <a:gd name="connsiteX530-21731" fmla="*/ 982566 w 6006665"/>
                        <a:gd name="connsiteY530-21732" fmla="*/ 1146649 h 3006470"/>
                        <a:gd name="connsiteX531-21733" fmla="*/ 984521 w 6006665"/>
                        <a:gd name="connsiteY531-21734" fmla="*/ 1145322 h 3006470"/>
                        <a:gd name="connsiteX532-21735" fmla="*/ 1018608 w 6006665"/>
                        <a:gd name="connsiteY532-21736" fmla="*/ 1149867 h 3006470"/>
                        <a:gd name="connsiteX533-21737" fmla="*/ 979977 w 6006665"/>
                        <a:gd name="connsiteY533-21738" fmla="*/ 1213496 h 3006470"/>
                        <a:gd name="connsiteX534-21739" fmla="*/ 1012666 w 6006665"/>
                        <a:gd name="connsiteY534-21740" fmla="*/ 1218657 h 3006470"/>
                        <a:gd name="connsiteX535-21741" fmla="*/ 1038516 w 6006665"/>
                        <a:gd name="connsiteY535-21742" fmla="*/ 1188499 h 3006470"/>
                        <a:gd name="connsiteX536-21743" fmla="*/ 1050423 w 6006665"/>
                        <a:gd name="connsiteY536-21744" fmla="*/ 1188499 h 3006470"/>
                        <a:gd name="connsiteX537-21745" fmla="*/ 1108962 w 6006665"/>
                        <a:gd name="connsiteY537-21746" fmla="*/ 1188499 h 3006470"/>
                        <a:gd name="connsiteX538-21747" fmla="*/ 1161229 w 6006665"/>
                        <a:gd name="connsiteY538-21748" fmla="*/ 1145322 h 3006470"/>
                        <a:gd name="connsiteX539-21749" fmla="*/ 1165711 w 6006665"/>
                        <a:gd name="connsiteY539-21750" fmla="*/ 1151456 h 3006470"/>
                        <a:gd name="connsiteX540-21751" fmla="*/ 1173136 w 6006665"/>
                        <a:gd name="connsiteY540-21752" fmla="*/ 1145322 h 3006470"/>
                        <a:gd name="connsiteX541-21753" fmla="*/ 1210035 w 6006665"/>
                        <a:gd name="connsiteY541-21754" fmla="*/ 1195815 h 3006470"/>
                        <a:gd name="connsiteX542-21755" fmla="*/ 1247583 w 6006665"/>
                        <a:gd name="connsiteY542-21756" fmla="*/ 1138505 h 3006470"/>
                        <a:gd name="connsiteX543-21757" fmla="*/ 1211223 w 6006665"/>
                        <a:gd name="connsiteY543-21758" fmla="*/ 1079421 h 3006470"/>
                        <a:gd name="connsiteX544-21759" fmla="*/ 1227130 w 6006665"/>
                        <a:gd name="connsiteY544-21760" fmla="*/ 1043061 h 3006470"/>
                        <a:gd name="connsiteX545-21761" fmla="*/ 1237665 w 6006665"/>
                        <a:gd name="connsiteY545-21762" fmla="*/ 1046199 h 3006470"/>
                        <a:gd name="connsiteX546-21763" fmla="*/ 1239037 w 6006665"/>
                        <a:gd name="connsiteY546-21764" fmla="*/ 1043061 h 3006470"/>
                        <a:gd name="connsiteX547-21765" fmla="*/ 1345843 w 6006665"/>
                        <a:gd name="connsiteY547-21766" fmla="*/ 1074876 h 3006470"/>
                        <a:gd name="connsiteX548-21767" fmla="*/ 1400382 w 6006665"/>
                        <a:gd name="connsiteY548-21768" fmla="*/ 1106690 h 3006470"/>
                        <a:gd name="connsiteX549-21769" fmla="*/ 1519756 w 6006665"/>
                        <a:gd name="connsiteY549-21770" fmla="*/ 1213274 h 3006470"/>
                        <a:gd name="connsiteX550-21771" fmla="*/ 1543003 w 6006665"/>
                        <a:gd name="connsiteY550-21772" fmla="*/ 1172592 h 3006470"/>
                        <a:gd name="connsiteX551-21773" fmla="*/ 1506643 w 6006665"/>
                        <a:gd name="connsiteY551-21774" fmla="*/ 1118052 h 3006470"/>
                        <a:gd name="connsiteX552-21775" fmla="*/ 1506643 w 6006665"/>
                        <a:gd name="connsiteY552-21776" fmla="*/ 1095328 h 3006470"/>
                        <a:gd name="connsiteX553-21777" fmla="*/ 1463467 w 6006665"/>
                        <a:gd name="connsiteY553-21778" fmla="*/ 1086238 h 3006470"/>
                        <a:gd name="connsiteX554-21779" fmla="*/ 1472556 w 6006665"/>
                        <a:gd name="connsiteY554-21780" fmla="*/ 1036244 h 3006470"/>
                        <a:gd name="connsiteX555-21781" fmla="*/ 1677078 w 6006665"/>
                        <a:gd name="connsiteY555-21782" fmla="*/ 1370296 h 3006470"/>
                        <a:gd name="connsiteX556-21783" fmla="*/ 1720255 w 6006665"/>
                        <a:gd name="connsiteY556-21784" fmla="*/ 1349844 h 3006470"/>
                        <a:gd name="connsiteX557-21785" fmla="*/ 1731617 w 6006665"/>
                        <a:gd name="connsiteY557-21786" fmla="*/ 1299850 h 3006470"/>
                        <a:gd name="connsiteX558-21787" fmla="*/ 1758887 w 6006665"/>
                        <a:gd name="connsiteY558-21788" fmla="*/ 1256673 h 3006470"/>
                        <a:gd name="connsiteX559-21789" fmla="*/ 1736162 w 6006665"/>
                        <a:gd name="connsiteY559-21790" fmla="*/ 1197589 h 3006470"/>
                        <a:gd name="connsiteX560-21791" fmla="*/ 1758887 w 6006665"/>
                        <a:gd name="connsiteY560-21792" fmla="*/ 1133960 h 3006470"/>
                        <a:gd name="connsiteX561-21793" fmla="*/ 1704347 w 6006665"/>
                        <a:gd name="connsiteY561-21794" fmla="*/ 1070331 h 3006470"/>
                        <a:gd name="connsiteX562-21795" fmla="*/ 1736162 w 6006665"/>
                        <a:gd name="connsiteY562-21796" fmla="*/ 961252 h 3006470"/>
                        <a:gd name="connsiteX563-21797" fmla="*/ 1688440 w 6006665"/>
                        <a:gd name="connsiteY563-21798" fmla="*/ 865809 h 3006470"/>
                        <a:gd name="connsiteX564-21799" fmla="*/ 1752069 w 6006665"/>
                        <a:gd name="connsiteY564-21800" fmla="*/ 788545 h 3006470"/>
                        <a:gd name="connsiteX565-21801" fmla="*/ 1747524 w 6006665"/>
                        <a:gd name="connsiteY565-21802" fmla="*/ 704464 h 3006470"/>
                        <a:gd name="connsiteX566-21803" fmla="*/ 1763431 w 6006665"/>
                        <a:gd name="connsiteY566-21804" fmla="*/ 697647 h 3006470"/>
                        <a:gd name="connsiteX567-21805" fmla="*/ 1764877 w 6006665"/>
                        <a:gd name="connsiteY567-21806" fmla="*/ 702130 h 3006470"/>
                        <a:gd name="connsiteX568-21807" fmla="*/ 1775339 w 6006665"/>
                        <a:gd name="connsiteY568-21808" fmla="*/ 697647 h 3006470"/>
                        <a:gd name="connsiteX569-21809" fmla="*/ 1798063 w 6006665"/>
                        <a:gd name="connsiteY569-21810" fmla="*/ 768093 h 3006470"/>
                        <a:gd name="connsiteX570-21811" fmla="*/ 1791454 w 6006665"/>
                        <a:gd name="connsiteY570-21812" fmla="*/ 815304 h 3006470"/>
                        <a:gd name="connsiteX571-21813" fmla="*/ 1854330 w 6006665"/>
                        <a:gd name="connsiteY571-21814" fmla="*/ 772638 h 3006470"/>
                        <a:gd name="connsiteX572-21815" fmla="*/ 1931594 w 6006665"/>
                        <a:gd name="connsiteY572-21816" fmla="*/ 763548 h 3006470"/>
                        <a:gd name="connsiteX573-21817" fmla="*/ 1932772 w 6006665"/>
                        <a:gd name="connsiteY573-21818" fmla="*/ 764810 h 3006470"/>
                        <a:gd name="connsiteX574-21819" fmla="*/ 1943501 w 6006665"/>
                        <a:gd name="connsiteY574-21820" fmla="*/ 763548 h 3006470"/>
                        <a:gd name="connsiteX575-21821" fmla="*/ 1988608 w 6006665"/>
                        <a:gd name="connsiteY575-21822" fmla="*/ 811877 h 3006470"/>
                        <a:gd name="connsiteX576-21823" fmla="*/ 1963408 w 6006665"/>
                        <a:gd name="connsiteY576-21824" fmla="*/ 736278 h 3006470"/>
                        <a:gd name="connsiteX577-21825" fmla="*/ 1963408 w 6006665"/>
                        <a:gd name="connsiteY577-21826" fmla="*/ 595386 h 3006470"/>
                        <a:gd name="connsiteX578-21827" fmla="*/ 2027037 w 6006665"/>
                        <a:gd name="connsiteY578-21828" fmla="*/ 574934 h 3006470"/>
                        <a:gd name="connsiteX579-21829" fmla="*/ 2037269 w 6006665"/>
                        <a:gd name="connsiteY579-21830" fmla="*/ 575472 h 3006470"/>
                        <a:gd name="connsiteX580-21831" fmla="*/ 2038944 w 6006665"/>
                        <a:gd name="connsiteY580-21832" fmla="*/ 574934 h 3006470"/>
                        <a:gd name="connsiteX581-21833" fmla="*/ 2115414 w 6006665"/>
                        <a:gd name="connsiteY581-21834" fmla="*/ 578958 h 3006470"/>
                        <a:gd name="connsiteX582-21835" fmla="*/ 2192927 w 6006665"/>
                        <a:gd name="connsiteY582-21836" fmla="*/ 559026 h 3006470"/>
                        <a:gd name="connsiteX583-21837" fmla="*/ 2167930 w 6006665"/>
                        <a:gd name="connsiteY583-21838" fmla="*/ 493125 h 3006470"/>
                        <a:gd name="connsiteX584-21839" fmla="*/ 2204289 w 6006665"/>
                        <a:gd name="connsiteY584-21840" fmla="*/ 402226 h 3006470"/>
                        <a:gd name="connsiteX585-21841" fmla="*/ 2247466 w 6006665"/>
                        <a:gd name="connsiteY585-21842" fmla="*/ 397681 h 3006470"/>
                        <a:gd name="connsiteX586-21843" fmla="*/ 2317913 w 6006665"/>
                        <a:gd name="connsiteY586-21844" fmla="*/ 322690 h 3006470"/>
                        <a:gd name="connsiteX587-21845" fmla="*/ 2420183 w 6006665"/>
                        <a:gd name="connsiteY587-21846" fmla="*/ 304510 h 3006470"/>
                        <a:gd name="connsiteX588-21847" fmla="*/ 2429263 w 6006665"/>
                        <a:gd name="connsiteY588-21848" fmla="*/ 263606 h 3006470"/>
                        <a:gd name="connsiteX589-21849" fmla="*/ 2526979 w 6006665"/>
                        <a:gd name="connsiteY589-21850" fmla="*/ 252244 h 3006470"/>
                        <a:gd name="connsiteX590-21851" fmla="*/ 2528058 w 6006665"/>
                        <a:gd name="connsiteY590-21852" fmla="*/ 253503 h 3006470"/>
                        <a:gd name="connsiteX591-21853" fmla="*/ 2538886 w 6006665"/>
                        <a:gd name="connsiteY591-21854" fmla="*/ 252244 h 3006470"/>
                        <a:gd name="connsiteX592-21855" fmla="*/ 2560820 w 6006665"/>
                        <a:gd name="connsiteY592-21856" fmla="*/ 277833 h 3006470"/>
                        <a:gd name="connsiteX593-21857" fmla="*/ 2640602 w 6006665"/>
                        <a:gd name="connsiteY593-21858" fmla="*/ 202249 h 3006470"/>
                        <a:gd name="connsiteX594-21859" fmla="*/ 2652509 w 6006665"/>
                        <a:gd name="connsiteY594-21860" fmla="*/ 202249 h 3006470"/>
                        <a:gd name="connsiteX595-21861" fmla="*/ 2704231 w 6006665"/>
                        <a:gd name="connsiteY595-21862" fmla="*/ 202249 h 3006470"/>
                        <a:gd name="connsiteX596-21863" fmla="*/ 2715593 w 6006665"/>
                        <a:gd name="connsiteY596-21864" fmla="*/ 134075 h 3006470"/>
                        <a:gd name="connsiteX597-21865" fmla="*/ 2751953 w 6006665"/>
                        <a:gd name="connsiteY597-21866" fmla="*/ 68174 h 3006470"/>
                        <a:gd name="connsiteX598-21867" fmla="*/ 2838307 w 6006665"/>
                        <a:gd name="connsiteY598-21868" fmla="*/ 0 h 3006470"/>
                        <a:gd name="connsiteX0-21869" fmla="*/ 1791129 w 6006665"/>
                        <a:gd name="connsiteY0-21870" fmla="*/ 817622 h 3006470"/>
                        <a:gd name="connsiteX1-21871" fmla="*/ 1782156 w 6006665"/>
                        <a:gd name="connsiteY1-21872" fmla="*/ 881716 h 3006470"/>
                        <a:gd name="connsiteX2-21873" fmla="*/ 1809554 w 6006665"/>
                        <a:gd name="connsiteY2-21874" fmla="*/ 895415 h 3006470"/>
                        <a:gd name="connsiteX3-21875" fmla="*/ 1791129 w 6006665"/>
                        <a:gd name="connsiteY3-21876" fmla="*/ 817622 h 3006470"/>
                        <a:gd name="connsiteX4-21877" fmla="*/ 2838307 w 6006665"/>
                        <a:gd name="connsiteY4-21878" fmla="*/ 0 h 3006470"/>
                        <a:gd name="connsiteX5-21879" fmla="*/ 2844246 w 6006665"/>
                        <a:gd name="connsiteY5-21880" fmla="*/ 4711 h 3006470"/>
                        <a:gd name="connsiteX6-21881" fmla="*/ 2850213 w 6006665"/>
                        <a:gd name="connsiteY6-21882" fmla="*/ 0 h 3006470"/>
                        <a:gd name="connsiteX7-21883" fmla="*/ 2916115 w 6006665"/>
                        <a:gd name="connsiteY7-21884" fmla="*/ 52267 h 3006470"/>
                        <a:gd name="connsiteX8-21885" fmla="*/ 2861576 w 6006665"/>
                        <a:gd name="connsiteY8-21886" fmla="*/ 90899 h 3006470"/>
                        <a:gd name="connsiteX9-21887" fmla="*/ 2947929 w 6006665"/>
                        <a:gd name="connsiteY9-21888" fmla="*/ 118168 h 3006470"/>
                        <a:gd name="connsiteX10-21889" fmla="*/ 2957621 w 6006665"/>
                        <a:gd name="connsiteY10-21890" fmla="*/ 186006 h 3006470"/>
                        <a:gd name="connsiteX11-21891" fmla="*/ 2979199 w 6006665"/>
                        <a:gd name="connsiteY11-21892" fmla="*/ 161345 h 3006470"/>
                        <a:gd name="connsiteX12-21893" fmla="*/ 2991106 w 6006665"/>
                        <a:gd name="connsiteY12-21894" fmla="*/ 161345 h 3006470"/>
                        <a:gd name="connsiteX13-21895" fmla="*/ 3086005 w 6006665"/>
                        <a:gd name="connsiteY13-21896" fmla="*/ 161345 h 3006470"/>
                        <a:gd name="connsiteX14-21897" fmla="*/ 3097912 w 6006665"/>
                        <a:gd name="connsiteY14-21898" fmla="*/ 161345 h 3006470"/>
                        <a:gd name="connsiteX15-21899" fmla="*/ 3179721 w 6006665"/>
                        <a:gd name="connsiteY15-21900" fmla="*/ 236336 h 3006470"/>
                        <a:gd name="connsiteX16-21901" fmla="*/ 3211535 w 6006665"/>
                        <a:gd name="connsiteY16-21902" fmla="*/ 295420 h 3006470"/>
                        <a:gd name="connsiteX17-21903" fmla="*/ 3200173 w 6006665"/>
                        <a:gd name="connsiteY17-21904" fmla="*/ 370412 h 3006470"/>
                        <a:gd name="connsiteX18-21905" fmla="*/ 3161541 w 6006665"/>
                        <a:gd name="connsiteY18-21906" fmla="*/ 413589 h 3006470"/>
                        <a:gd name="connsiteX19-21907" fmla="*/ 3066097 w 6006665"/>
                        <a:gd name="connsiteY19-21908" fmla="*/ 488580 h 3006470"/>
                        <a:gd name="connsiteX20-21909" fmla="*/ 3034283 w 6006665"/>
                        <a:gd name="connsiteY20-21910" fmla="*/ 531757 h 3006470"/>
                        <a:gd name="connsiteX21-21911" fmla="*/ 3082005 w 6006665"/>
                        <a:gd name="connsiteY21-21912" fmla="*/ 547664 h 3006470"/>
                        <a:gd name="connsiteX22-21913" fmla="*/ 3129459 w 6006665"/>
                        <a:gd name="connsiteY22-21914" fmla="*/ 575345 h 3006470"/>
                        <a:gd name="connsiteX23-21915" fmla="*/ 3156451 w 6006665"/>
                        <a:gd name="connsiteY23-21916" fmla="*/ 552209 h 3006470"/>
                        <a:gd name="connsiteX24-21917" fmla="*/ 3158460 w 6006665"/>
                        <a:gd name="connsiteY24-21918" fmla="*/ 560693 h 3006470"/>
                        <a:gd name="connsiteX25-21919" fmla="*/ 3168359 w 6006665"/>
                        <a:gd name="connsiteY25-21920" fmla="*/ 552209 h 3006470"/>
                        <a:gd name="connsiteX26-21921" fmla="*/ 3184984 w 6006665"/>
                        <a:gd name="connsiteY26-21922" fmla="*/ 622402 h 3006470"/>
                        <a:gd name="connsiteX27-21923" fmla="*/ 3192811 w 6006665"/>
                        <a:gd name="connsiteY27-21924" fmla="*/ 606748 h 3006470"/>
                        <a:gd name="connsiteX28-21925" fmla="*/ 3251895 w 6006665"/>
                        <a:gd name="connsiteY28-21926" fmla="*/ 586296 h 3006470"/>
                        <a:gd name="connsiteX29-21927" fmla="*/ 3259833 w 6006665"/>
                        <a:gd name="connsiteY29-21928" fmla="*/ 587670 h 3006470"/>
                        <a:gd name="connsiteX30-21929" fmla="*/ 3263802 w 6006665"/>
                        <a:gd name="connsiteY30-21930" fmla="*/ 586296 h 3006470"/>
                        <a:gd name="connsiteX31-21931" fmla="*/ 3381970 w 6006665"/>
                        <a:gd name="connsiteY31-21932" fmla="*/ 606748 h 3006470"/>
                        <a:gd name="connsiteX32-21933" fmla="*/ 3388787 w 6006665"/>
                        <a:gd name="connsiteY32-21934" fmla="*/ 665832 h 3006470"/>
                        <a:gd name="connsiteX33-21935" fmla="*/ 3531529 w 6006665"/>
                        <a:gd name="connsiteY33-21936" fmla="*/ 686823 h 3006470"/>
                        <a:gd name="connsiteX34-21937" fmla="*/ 3538225 w 6006665"/>
                        <a:gd name="connsiteY34-21938" fmla="*/ 590841 h 3006470"/>
                        <a:gd name="connsiteX35-21939" fmla="*/ 3549910 w 6006665"/>
                        <a:gd name="connsiteY35-21940" fmla="*/ 594028 h 3006470"/>
                        <a:gd name="connsiteX36-21941" fmla="*/ 3550132 w 6006665"/>
                        <a:gd name="connsiteY36-21942" fmla="*/ 590841 h 3006470"/>
                        <a:gd name="connsiteX37-21943" fmla="*/ 3625123 w 6006665"/>
                        <a:gd name="connsiteY37-21944" fmla="*/ 611293 h 3006470"/>
                        <a:gd name="connsiteX38-21945" fmla="*/ 3672301 w 6006665"/>
                        <a:gd name="connsiteY38-21946" fmla="*/ 611293 h 3006470"/>
                        <a:gd name="connsiteX39-21947" fmla="*/ 3684207 w 6006665"/>
                        <a:gd name="connsiteY39-21948" fmla="*/ 611293 h 3006470"/>
                        <a:gd name="connsiteX40-21949" fmla="*/ 3743291 w 6006665"/>
                        <a:gd name="connsiteY40-21950" fmla="*/ 677194 h 3006470"/>
                        <a:gd name="connsiteX41-21951" fmla="*/ 3759199 w 6006665"/>
                        <a:gd name="connsiteY41-21952" fmla="*/ 756731 h 3006470"/>
                        <a:gd name="connsiteX42-21953" fmla="*/ 3738747 w 6006665"/>
                        <a:gd name="connsiteY42-21954" fmla="*/ 806725 h 3006470"/>
                        <a:gd name="connsiteX43-21955" fmla="*/ 3786469 w 6006665"/>
                        <a:gd name="connsiteY43-21956" fmla="*/ 897623 h 3006470"/>
                        <a:gd name="connsiteX44-21957" fmla="*/ 3835603 w 6006665"/>
                        <a:gd name="connsiteY44-21958" fmla="*/ 933529 h 3006470"/>
                        <a:gd name="connsiteX45-21959" fmla="*/ 3865460 w 6006665"/>
                        <a:gd name="connsiteY45-21960" fmla="*/ 822632 h 3006470"/>
                        <a:gd name="connsiteX46-21961" fmla="*/ 3875077 w 6006665"/>
                        <a:gd name="connsiteY46-21962" fmla="*/ 831139 h 3006470"/>
                        <a:gd name="connsiteX47-21963" fmla="*/ 3877367 w 6006665"/>
                        <a:gd name="connsiteY47-21964" fmla="*/ 822632 h 3006470"/>
                        <a:gd name="connsiteX48-21965" fmla="*/ 3932151 w 6006665"/>
                        <a:gd name="connsiteY48-21966" fmla="*/ 871095 h 3006470"/>
                        <a:gd name="connsiteX49-21967" fmla="*/ 3988173 w 6006665"/>
                        <a:gd name="connsiteY49-21968" fmla="*/ 843084 h 3006470"/>
                        <a:gd name="connsiteX50-21969" fmla="*/ 3993852 w 6006665"/>
                        <a:gd name="connsiteY50-21970" fmla="*/ 846199 h 3006470"/>
                        <a:gd name="connsiteX51-21971" fmla="*/ 4000080 w 6006665"/>
                        <a:gd name="connsiteY51-21972" fmla="*/ 843084 h 3006470"/>
                        <a:gd name="connsiteX52-21973" fmla="*/ 4062426 w 6006665"/>
                        <a:gd name="connsiteY52-21974" fmla="*/ 877274 h 3006470"/>
                        <a:gd name="connsiteX53-21975" fmla="*/ 4085889 w 6006665"/>
                        <a:gd name="connsiteY53-21976" fmla="*/ 849902 h 3006470"/>
                        <a:gd name="connsiteX54-21977" fmla="*/ 4095563 w 6006665"/>
                        <a:gd name="connsiteY54-21978" fmla="*/ 852506 h 3006470"/>
                        <a:gd name="connsiteX55-21979" fmla="*/ 4097796 w 6006665"/>
                        <a:gd name="connsiteY55-21980" fmla="*/ 849902 h 3006470"/>
                        <a:gd name="connsiteX56-21981" fmla="*/ 4144150 w 6006665"/>
                        <a:gd name="connsiteY56-21982" fmla="*/ 862382 h 3006470"/>
                        <a:gd name="connsiteX57-21983" fmla="*/ 4117703 w 6006665"/>
                        <a:gd name="connsiteY57-21984" fmla="*/ 752186 h 3006470"/>
                        <a:gd name="connsiteX58-21985" fmla="*/ 4165425 w 6006665"/>
                        <a:gd name="connsiteY58-21986" fmla="*/ 697647 h 3006470"/>
                        <a:gd name="connsiteX59-21987" fmla="*/ 4175231 w 6006665"/>
                        <a:gd name="connsiteY59-21988" fmla="*/ 700048 h 3006470"/>
                        <a:gd name="connsiteX60-21989" fmla="*/ 4177332 w 6006665"/>
                        <a:gd name="connsiteY60-21990" fmla="*/ 697647 h 3006470"/>
                        <a:gd name="connsiteX61-21991" fmla="*/ 4511384 w 6006665"/>
                        <a:gd name="connsiteY61-21992" fmla="*/ 779455 h 3006470"/>
                        <a:gd name="connsiteX62-21993" fmla="*/ 4543199 w 6006665"/>
                        <a:gd name="connsiteY62-21994" fmla="*/ 849902 h 3006470"/>
                        <a:gd name="connsiteX63-21995" fmla="*/ 4639242 w 6006665"/>
                        <a:gd name="connsiteY63-21996" fmla="*/ 932544 h 3006470"/>
                        <a:gd name="connsiteX64-21997" fmla="*/ 4774445 w 6006665"/>
                        <a:gd name="connsiteY64-21998" fmla="*/ 913531 h 3006470"/>
                        <a:gd name="connsiteX65-21999" fmla="*/ 4778496 w 6006665"/>
                        <a:gd name="connsiteY65-22000" fmla="*/ 914635 h 3006470"/>
                        <a:gd name="connsiteX66-22001" fmla="*/ 4786352 w 6006665"/>
                        <a:gd name="connsiteY66-22002" fmla="*/ 913531 h 3006470"/>
                        <a:gd name="connsiteX67-22003" fmla="*/ 4861343 w 6006665"/>
                        <a:gd name="connsiteY67-22004" fmla="*/ 933983 h 3006470"/>
                        <a:gd name="connsiteX68-22005" fmla="*/ 4893158 w 6006665"/>
                        <a:gd name="connsiteY68-22006" fmla="*/ 977160 h 3006470"/>
                        <a:gd name="connsiteX69-22007" fmla="*/ 4888613 w 6006665"/>
                        <a:gd name="connsiteY69-22008" fmla="*/ 1058968 h 3006470"/>
                        <a:gd name="connsiteX70-22009" fmla="*/ 4927677 w 6006665"/>
                        <a:gd name="connsiteY70-22010" fmla="*/ 1083640 h 3006470"/>
                        <a:gd name="connsiteX71-22011" fmla="*/ 4967605 w 6006665"/>
                        <a:gd name="connsiteY71-22012" fmla="*/ 1070331 h 3006470"/>
                        <a:gd name="connsiteX72-22013" fmla="*/ 5038051 w 6006665"/>
                        <a:gd name="connsiteY72-22014" fmla="*/ 1063513 h 3006470"/>
                        <a:gd name="connsiteX73-22015" fmla="*/ 5040730 w 6006665"/>
                        <a:gd name="connsiteY73-22016" fmla="*/ 1064406 h 3006470"/>
                        <a:gd name="connsiteX74-22017" fmla="*/ 5049958 w 6006665"/>
                        <a:gd name="connsiteY74-22018" fmla="*/ 1063513 h 3006470"/>
                        <a:gd name="connsiteX75-22019" fmla="*/ 5114249 w 6006665"/>
                        <a:gd name="connsiteY75-22020" fmla="*/ 1084944 h 3006470"/>
                        <a:gd name="connsiteX76-22021" fmla="*/ 5176671 w 6006665"/>
                        <a:gd name="connsiteY76-22022" fmla="*/ 1074876 h 3006470"/>
                        <a:gd name="connsiteX77-22023" fmla="*/ 5177801 w 6006665"/>
                        <a:gd name="connsiteY77-22024" fmla="*/ 1076614 h 3006470"/>
                        <a:gd name="connsiteX78-22025" fmla="*/ 5188578 w 6006665"/>
                        <a:gd name="connsiteY78-22026" fmla="*/ 1074876 h 3006470"/>
                        <a:gd name="connsiteX79-22027" fmla="*/ 5243719 w 6006665"/>
                        <a:gd name="connsiteY79-22028" fmla="*/ 1159707 h 3006470"/>
                        <a:gd name="connsiteX80-22029" fmla="*/ 5283477 w 6006665"/>
                        <a:gd name="connsiteY80-22030" fmla="*/ 1129415 h 3006470"/>
                        <a:gd name="connsiteX81-22031" fmla="*/ 5258480 w 6006665"/>
                        <a:gd name="connsiteY81-22032" fmla="*/ 1063513 h 3006470"/>
                        <a:gd name="connsiteX82-22033" fmla="*/ 5267570 w 6006665"/>
                        <a:gd name="connsiteY82-22034" fmla="*/ 1015792 h 3006470"/>
                        <a:gd name="connsiteX83-22035" fmla="*/ 5278896 w 6006665"/>
                        <a:gd name="connsiteY83-22036" fmla="*/ 1018841 h 3006470"/>
                        <a:gd name="connsiteX84-22037" fmla="*/ 5279477 w 6006665"/>
                        <a:gd name="connsiteY84-22038" fmla="*/ 1015792 h 3006470"/>
                        <a:gd name="connsiteX85-22039" fmla="*/ 5395510 w 6006665"/>
                        <a:gd name="connsiteY85-22040" fmla="*/ 1047031 h 3006470"/>
                        <a:gd name="connsiteX86-22041" fmla="*/ 5463001 w 6006665"/>
                        <a:gd name="connsiteY86-22042" fmla="*/ 1043061 h 3006470"/>
                        <a:gd name="connsiteX87-22043" fmla="*/ 5464386 w 6006665"/>
                        <a:gd name="connsiteY87-22044" fmla="*/ 1043680 h 3006470"/>
                        <a:gd name="connsiteX88-22045" fmla="*/ 5474909 w 6006665"/>
                        <a:gd name="connsiteY88-22046" fmla="*/ 1043061 h 3006470"/>
                        <a:gd name="connsiteX89-22047" fmla="*/ 5581715 w 6006665"/>
                        <a:gd name="connsiteY89-22048" fmla="*/ 1090783 h 3006470"/>
                        <a:gd name="connsiteX90-22049" fmla="*/ 5633981 w 6006665"/>
                        <a:gd name="connsiteY90-22050" fmla="*/ 1133960 h 3006470"/>
                        <a:gd name="connsiteX91-22051" fmla="*/ 5720335 w 6006665"/>
                        <a:gd name="connsiteY91-22052" fmla="*/ 1213496 h 3006470"/>
                        <a:gd name="connsiteX92-22053" fmla="*/ 5822595 w 6006665"/>
                        <a:gd name="connsiteY92-22054" fmla="*/ 1311212 h 3006470"/>
                        <a:gd name="connsiteX93-22055" fmla="*/ 5818051 w 6006665"/>
                        <a:gd name="connsiteY93-22056" fmla="*/ 1365751 h 3006470"/>
                        <a:gd name="connsiteX94-22057" fmla="*/ 5825679 w 6006665"/>
                        <a:gd name="connsiteY94-22058" fmla="*/ 1373379 h 3006470"/>
                        <a:gd name="connsiteX95-22059" fmla="*/ 5822051 w 6006665"/>
                        <a:gd name="connsiteY95-22060" fmla="*/ 1322574 h 3006470"/>
                        <a:gd name="connsiteX96-22061" fmla="*/ 5834092 w 6006665"/>
                        <a:gd name="connsiteY96-22062" fmla="*/ 1324447 h 3006470"/>
                        <a:gd name="connsiteX97-22063" fmla="*/ 5833958 w 6006665"/>
                        <a:gd name="connsiteY97-22064" fmla="*/ 1322574 h 3006470"/>
                        <a:gd name="connsiteX98-22065" fmla="*/ 5936219 w 6006665"/>
                        <a:gd name="connsiteY98-22066" fmla="*/ 1338481 h 3006470"/>
                        <a:gd name="connsiteX99-22067" fmla="*/ 6006665 w 6006665"/>
                        <a:gd name="connsiteY99-22068" fmla="*/ 1418018 h 3006470"/>
                        <a:gd name="connsiteX100-22069" fmla="*/ 5968033 w 6006665"/>
                        <a:gd name="connsiteY100-22070" fmla="*/ 1456650 h 3006470"/>
                        <a:gd name="connsiteX101-22071" fmla="*/ 5908949 w 6006665"/>
                        <a:gd name="connsiteY101-22072" fmla="*/ 1468012 h 3006470"/>
                        <a:gd name="connsiteX102-22073" fmla="*/ 5908949 w 6006665"/>
                        <a:gd name="connsiteY102-22074" fmla="*/ 1554366 h 3006470"/>
                        <a:gd name="connsiteX103-22075" fmla="*/ 5893042 w 6006665"/>
                        <a:gd name="connsiteY103-22076" fmla="*/ 1570273 h 3006470"/>
                        <a:gd name="connsiteX104-22077" fmla="*/ 5881135 w 6006665"/>
                        <a:gd name="connsiteY104-22078" fmla="*/ 1570273 h 3006470"/>
                        <a:gd name="connsiteX105-22079" fmla="*/ 5861227 w 6006665"/>
                        <a:gd name="connsiteY105-22080" fmla="*/ 1570273 h 3006470"/>
                        <a:gd name="connsiteX106-22081" fmla="*/ 5849321 w 6006665"/>
                        <a:gd name="connsiteY106-22082" fmla="*/ 1570273 h 3006470"/>
                        <a:gd name="connsiteX107-22083" fmla="*/ 5817506 w 6006665"/>
                        <a:gd name="connsiteY107-22084" fmla="*/ 1536186 h 3006470"/>
                        <a:gd name="connsiteX108-22085" fmla="*/ 5767511 w 6006665"/>
                        <a:gd name="connsiteY108-22086" fmla="*/ 1511189 h 3006470"/>
                        <a:gd name="connsiteX109-22087" fmla="*/ 5762967 w 6006665"/>
                        <a:gd name="connsiteY109-22088" fmla="*/ 1477102 h 3006470"/>
                        <a:gd name="connsiteX110-22089" fmla="*/ 5729132 w 6006665"/>
                        <a:gd name="connsiteY110-22090" fmla="*/ 1463170 h 3006470"/>
                        <a:gd name="connsiteX111-22091" fmla="*/ 5695337 w 6006665"/>
                        <a:gd name="connsiteY111-22092" fmla="*/ 1472557 h 3006470"/>
                        <a:gd name="connsiteX112-22093" fmla="*/ 5693366 w 6006665"/>
                        <a:gd name="connsiteY112-22094" fmla="*/ 1469797 h 3006470"/>
                        <a:gd name="connsiteX113-22095" fmla="*/ 5683431 w 6006665"/>
                        <a:gd name="connsiteY113-22096" fmla="*/ 1472557 h 3006470"/>
                        <a:gd name="connsiteX114-22097" fmla="*/ 5660706 w 6006665"/>
                        <a:gd name="connsiteY114-22098" fmla="*/ 1440742 h 3006470"/>
                        <a:gd name="connsiteX115-22099" fmla="*/ 5669644 w 6006665"/>
                        <a:gd name="connsiteY115-22100" fmla="*/ 1415717 h 3006470"/>
                        <a:gd name="connsiteX116-22101" fmla="*/ 5640799 w 6006665"/>
                        <a:gd name="connsiteY116-22102" fmla="*/ 1429380 h 3006470"/>
                        <a:gd name="connsiteX117-22103" fmla="*/ 5656705 w 6006665"/>
                        <a:gd name="connsiteY117-22104" fmla="*/ 1472557 h 3006470"/>
                        <a:gd name="connsiteX118-22105" fmla="*/ 5633981 w 6006665"/>
                        <a:gd name="connsiteY118-22106" fmla="*/ 1511189 h 3006470"/>
                        <a:gd name="connsiteX119-22107" fmla="*/ 5586259 w 6006665"/>
                        <a:gd name="connsiteY119-22108" fmla="*/ 1547548 h 3006470"/>
                        <a:gd name="connsiteX120-22109" fmla="*/ 5575676 w 6006665"/>
                        <a:gd name="connsiteY120-22110" fmla="*/ 1546540 h 3006470"/>
                        <a:gd name="connsiteX121-22111" fmla="*/ 5574353 w 6006665"/>
                        <a:gd name="connsiteY121-22112" fmla="*/ 1547548 h 3006470"/>
                        <a:gd name="connsiteX122-22113" fmla="*/ 5539436 w 6006665"/>
                        <a:gd name="connsiteY122-22114" fmla="*/ 1544223 h 3006470"/>
                        <a:gd name="connsiteX123-22115" fmla="*/ 5570352 w 6006665"/>
                        <a:gd name="connsiteY123-22116" fmla="*/ 1586180 h 3006470"/>
                        <a:gd name="connsiteX124-22117" fmla="*/ 5593077 w 6006665"/>
                        <a:gd name="connsiteY124-22118" fmla="*/ 1649809 h 3006470"/>
                        <a:gd name="connsiteX125-22119" fmla="*/ 5608984 w 6006665"/>
                        <a:gd name="connsiteY125-22120" fmla="*/ 1677079 h 3006470"/>
                        <a:gd name="connsiteX126-22121" fmla="*/ 5613529 w 6006665"/>
                        <a:gd name="connsiteY126-22122" fmla="*/ 1708893 h 3006470"/>
                        <a:gd name="connsiteX127-22123" fmla="*/ 5608984 w 6006665"/>
                        <a:gd name="connsiteY127-22124" fmla="*/ 1731618 h 3006470"/>
                        <a:gd name="connsiteX128-22125" fmla="*/ 5597799 w 6006665"/>
                        <a:gd name="connsiteY128-22126" fmla="*/ 1728009 h 3006470"/>
                        <a:gd name="connsiteX129-22127" fmla="*/ 5597077 w 6006665"/>
                        <a:gd name="connsiteY129-22128" fmla="*/ 1731618 h 3006470"/>
                        <a:gd name="connsiteX130-22129" fmla="*/ 5534271 w 6006665"/>
                        <a:gd name="connsiteY130-22130" fmla="*/ 1711358 h 3006470"/>
                        <a:gd name="connsiteX131-22131" fmla="*/ 5436277 w 6006665"/>
                        <a:gd name="connsiteY131-22132" fmla="*/ 1767977 h 3006470"/>
                        <a:gd name="connsiteX132-22133" fmla="*/ 5397645 w 6006665"/>
                        <a:gd name="connsiteY132-22134" fmla="*/ 1779340 h 3006470"/>
                        <a:gd name="connsiteX133-22135" fmla="*/ 5345378 w 6006665"/>
                        <a:gd name="connsiteY133-22136" fmla="*/ 1833879 h 3006470"/>
                        <a:gd name="connsiteX134-22137" fmla="*/ 5290839 w 6006665"/>
                        <a:gd name="connsiteY134-22138" fmla="*/ 1881600 h 3006470"/>
                        <a:gd name="connsiteX135-22139" fmla="*/ 5274932 w 6006665"/>
                        <a:gd name="connsiteY135-22140" fmla="*/ 1913415 h 3006470"/>
                        <a:gd name="connsiteX136-22141" fmla="*/ 5267238 w 6006665"/>
                        <a:gd name="connsiteY136-22142" fmla="*/ 1904988 h 3006470"/>
                        <a:gd name="connsiteX137-22143" fmla="*/ 5263025 w 6006665"/>
                        <a:gd name="connsiteY137-22144" fmla="*/ 1913415 h 3006470"/>
                        <a:gd name="connsiteX138-22145" fmla="*/ 5219538 w 6006665"/>
                        <a:gd name="connsiteY138-22146" fmla="*/ 1865787 h 3006470"/>
                        <a:gd name="connsiteX139-22147" fmla="*/ 5129494 w 6006665"/>
                        <a:gd name="connsiteY139-22148" fmla="*/ 1920232 h 3006470"/>
                        <a:gd name="connsiteX140-22149" fmla="*/ 5126389 w 6006665"/>
                        <a:gd name="connsiteY140-22150" fmla="*/ 1914910 h 3006470"/>
                        <a:gd name="connsiteX141-22151" fmla="*/ 5117587 w 6006665"/>
                        <a:gd name="connsiteY141-22152" fmla="*/ 1920232 h 3006470"/>
                        <a:gd name="connsiteX142-22153" fmla="*/ 5105544 w 6006665"/>
                        <a:gd name="connsiteY142-22154" fmla="*/ 1899586 h 3006470"/>
                        <a:gd name="connsiteX143-22155" fmla="*/ 5074955 w 6006665"/>
                        <a:gd name="connsiteY143-22156" fmla="*/ 1924777 h 3006470"/>
                        <a:gd name="connsiteX144-22157" fmla="*/ 5065718 w 6006665"/>
                        <a:gd name="connsiteY144-22158" fmla="*/ 1922578 h 3006470"/>
                        <a:gd name="connsiteX145-22159" fmla="*/ 5063048 w 6006665"/>
                        <a:gd name="connsiteY145-22160" fmla="*/ 1924777 h 3006470"/>
                        <a:gd name="connsiteX146-22161" fmla="*/ 5026594 w 6006665"/>
                        <a:gd name="connsiteY146-22162" fmla="*/ 1916098 h 3006470"/>
                        <a:gd name="connsiteX147-22163" fmla="*/ 5015871 w 6006665"/>
                        <a:gd name="connsiteY147-22164" fmla="*/ 1961137 h 3006470"/>
                        <a:gd name="connsiteX148-22165" fmla="*/ 4974967 w 6006665"/>
                        <a:gd name="connsiteY148-22166" fmla="*/ 2027038 h 3006470"/>
                        <a:gd name="connsiteX149-22167" fmla="*/ 4974967 w 6006665"/>
                        <a:gd name="connsiteY149-22168" fmla="*/ 2058853 h 3006470"/>
                        <a:gd name="connsiteX150-22169" fmla="*/ 5015871 w 6006665"/>
                        <a:gd name="connsiteY150-22170" fmla="*/ 2074760 h 3006470"/>
                        <a:gd name="connsiteX151-22171" fmla="*/ 5011326 w 6006665"/>
                        <a:gd name="connsiteY151-22172" fmla="*/ 2172476 h 3006470"/>
                        <a:gd name="connsiteX152-22173" fmla="*/ 4999419 w 6006665"/>
                        <a:gd name="connsiteY152-22174" fmla="*/ 2172476 h 3006470"/>
                        <a:gd name="connsiteX153-22175" fmla="*/ 4974967 w 6006665"/>
                        <a:gd name="connsiteY153-22176" fmla="*/ 2172476 h 3006470"/>
                        <a:gd name="connsiteX154-22177" fmla="*/ 4963605 w 6006665"/>
                        <a:gd name="connsiteY154-22178" fmla="*/ 2224742 h 3006470"/>
                        <a:gd name="connsiteX155-22179" fmla="*/ 4974967 w 6006665"/>
                        <a:gd name="connsiteY155-22180" fmla="*/ 2252012 h 3006470"/>
                        <a:gd name="connsiteX156-22181" fmla="*/ 4909065 w 6006665"/>
                        <a:gd name="connsiteY156-22182" fmla="*/ 2286099 h 3006470"/>
                        <a:gd name="connsiteX157-22183" fmla="*/ 4897703 w 6006665"/>
                        <a:gd name="connsiteY157-22184" fmla="*/ 2354273 h 3006470"/>
                        <a:gd name="connsiteX158-22185" fmla="*/ 4845437 w 6006665"/>
                        <a:gd name="connsiteY158-22186" fmla="*/ 2370180 h 3006470"/>
                        <a:gd name="connsiteX159-22187" fmla="*/ 4834074 w 6006665"/>
                        <a:gd name="connsiteY159-22188" fmla="*/ 2429264 h 3006470"/>
                        <a:gd name="connsiteX160-22189" fmla="*/ 4779535 w 6006665"/>
                        <a:gd name="connsiteY160-22190" fmla="*/ 2488348 h 3006470"/>
                        <a:gd name="connsiteX161-22191" fmla="*/ 4777225 w 6006665"/>
                        <a:gd name="connsiteY161-22192" fmla="*/ 2477952 h 3006470"/>
                        <a:gd name="connsiteX162-22193" fmla="*/ 4767628 w 6006665"/>
                        <a:gd name="connsiteY162-22194" fmla="*/ 2488348 h 3006470"/>
                        <a:gd name="connsiteX163-22195" fmla="*/ 4758538 w 6006665"/>
                        <a:gd name="connsiteY163-22196" fmla="*/ 2447444 h 3006470"/>
                        <a:gd name="connsiteX164-22197" fmla="*/ 4742631 w 6006665"/>
                        <a:gd name="connsiteY164-22198" fmla="*/ 2361090 h 3006470"/>
                        <a:gd name="connsiteX165-22199" fmla="*/ 4715361 w 6006665"/>
                        <a:gd name="connsiteY165-22200" fmla="*/ 2220198 h 3006470"/>
                        <a:gd name="connsiteX166-22201" fmla="*/ 4735813 w 6006665"/>
                        <a:gd name="connsiteY166-22202" fmla="*/ 2129299 h 3006470"/>
                        <a:gd name="connsiteX167-22203" fmla="*/ 4767628 w 6006665"/>
                        <a:gd name="connsiteY167-22204" fmla="*/ 2086122 h 3006470"/>
                        <a:gd name="connsiteX168-22205" fmla="*/ 4767628 w 6006665"/>
                        <a:gd name="connsiteY168-22206" fmla="*/ 2058853 h 3006470"/>
                        <a:gd name="connsiteX169-22207" fmla="*/ 4826712 w 6006665"/>
                        <a:gd name="connsiteY169-22208" fmla="*/ 2042945 h 3006470"/>
                        <a:gd name="connsiteX170-22209" fmla="*/ 4892613 w 6006665"/>
                        <a:gd name="connsiteY170-22210" fmla="*/ 1952047 h 3006470"/>
                        <a:gd name="connsiteX171-22211" fmla="*/ 4956243 w 6006665"/>
                        <a:gd name="connsiteY171-22212" fmla="*/ 1877056 h 3006470"/>
                        <a:gd name="connsiteX172-22213" fmla="*/ 5022143 w 6006665"/>
                        <a:gd name="connsiteY172-22214" fmla="*/ 1817971 h 3006470"/>
                        <a:gd name="connsiteX173-22215" fmla="*/ 5046694 w 6006665"/>
                        <a:gd name="connsiteY173-22216" fmla="*/ 1710844 h 3006470"/>
                        <a:gd name="connsiteX174-22217" fmla="*/ 5015871 w 6006665"/>
                        <a:gd name="connsiteY174-22218" fmla="*/ 1715711 h 3006470"/>
                        <a:gd name="connsiteX175-22219" fmla="*/ 4995419 w 6006665"/>
                        <a:gd name="connsiteY175-22220" fmla="*/ 1779340 h 3006470"/>
                        <a:gd name="connsiteX176-22221" fmla="*/ 4904521 w 6006665"/>
                        <a:gd name="connsiteY176-22222" fmla="*/ 1865693 h 3006470"/>
                        <a:gd name="connsiteX177-22223" fmla="*/ 4901708 w 6006665"/>
                        <a:gd name="connsiteY177-22224" fmla="*/ 1857053 h 3006470"/>
                        <a:gd name="connsiteX178-22225" fmla="*/ 4892613 w 6006665"/>
                        <a:gd name="connsiteY178-22226" fmla="*/ 1865693 h 3006470"/>
                        <a:gd name="connsiteX179-22227" fmla="*/ 4861835 w 6006665"/>
                        <a:gd name="connsiteY179-22228" fmla="*/ 1771159 h 3006470"/>
                        <a:gd name="connsiteX180-22229" fmla="*/ 4779535 w 6006665"/>
                        <a:gd name="connsiteY180-22230" fmla="*/ 1795247 h 3006470"/>
                        <a:gd name="connsiteX181-22231" fmla="*/ 4684091 w 6006665"/>
                        <a:gd name="connsiteY181-22232" fmla="*/ 1920232 h 3006470"/>
                        <a:gd name="connsiteX182-22233" fmla="*/ 4715906 w 6006665"/>
                        <a:gd name="connsiteY182-22234" fmla="*/ 1967954 h 3006470"/>
                        <a:gd name="connsiteX183-22235" fmla="*/ 4636369 w 6006665"/>
                        <a:gd name="connsiteY183-22236" fmla="*/ 1983861 h 3006470"/>
                        <a:gd name="connsiteX184-22237" fmla="*/ 4577285 w 6006665"/>
                        <a:gd name="connsiteY184-22238" fmla="*/ 1988406 h 3006470"/>
                        <a:gd name="connsiteX185-22239" fmla="*/ 4577373 w 6006665"/>
                        <a:gd name="connsiteY185-22240" fmla="*/ 1987484 h 3006470"/>
                        <a:gd name="connsiteX186-22241" fmla="*/ 4565379 w 6006665"/>
                        <a:gd name="connsiteY186-22242" fmla="*/ 1988406 h 3006470"/>
                        <a:gd name="connsiteX187-22243" fmla="*/ 4569923 w 6006665"/>
                        <a:gd name="connsiteY187-22244" fmla="*/ 1940685 h 3006470"/>
                        <a:gd name="connsiteX188-22245" fmla="*/ 4520081 w 6006665"/>
                        <a:gd name="connsiteY188-22246" fmla="*/ 1931099 h 3006470"/>
                        <a:gd name="connsiteX189-22247" fmla="*/ 4475025 w 6006665"/>
                        <a:gd name="connsiteY189-22248" fmla="*/ 1961137 h 3006470"/>
                        <a:gd name="connsiteX190-22249" fmla="*/ 4464394 w 6006665"/>
                        <a:gd name="connsiteY190-22250" fmla="*/ 1960286 h 3006470"/>
                        <a:gd name="connsiteX191-22251" fmla="*/ 4463118 w 6006665"/>
                        <a:gd name="connsiteY191-22252" fmla="*/ 1961137 h 3006470"/>
                        <a:gd name="connsiteX192-22253" fmla="*/ 4357637 w 6006665"/>
                        <a:gd name="connsiteY192-22254" fmla="*/ 1952698 h 3006470"/>
                        <a:gd name="connsiteX193-22255" fmla="*/ 4243233 w 6006665"/>
                        <a:gd name="connsiteY193-22256" fmla="*/ 1972499 h 3006470"/>
                        <a:gd name="connsiteX194-22257" fmla="*/ 4125065 w 6006665"/>
                        <a:gd name="connsiteY194-22258" fmla="*/ 2106574 h 3006470"/>
                        <a:gd name="connsiteX195-22259" fmla="*/ 3984173 w 6006665"/>
                        <a:gd name="connsiteY195-22260" fmla="*/ 2263374 h 3006470"/>
                        <a:gd name="connsiteX196-22261" fmla="*/ 4038712 w 6006665"/>
                        <a:gd name="connsiteY196-22262" fmla="*/ 2267919 h 3006470"/>
                        <a:gd name="connsiteX197-22263" fmla="*/ 4059164 w 6006665"/>
                        <a:gd name="connsiteY197-22264" fmla="*/ 2311096 h 3006470"/>
                        <a:gd name="connsiteX198-22265" fmla="*/ 4087782 w 6006665"/>
                        <a:gd name="connsiteY198-22266" fmla="*/ 2319513 h 3006470"/>
                        <a:gd name="connsiteX199-22267" fmla="*/ 4106341 w 6006665"/>
                        <a:gd name="connsiteY199-22268" fmla="*/ 2290644 h 3006470"/>
                        <a:gd name="connsiteX200-22269" fmla="*/ 4117411 w 6006665"/>
                        <a:gd name="connsiteY200-22270" fmla="*/ 2291946 h 3006470"/>
                        <a:gd name="connsiteX201-22271" fmla="*/ 4118248 w 6006665"/>
                        <a:gd name="connsiteY201-22272" fmla="*/ 2290644 h 3006470"/>
                        <a:gd name="connsiteX202-22273" fmla="*/ 4156880 w 6006665"/>
                        <a:gd name="connsiteY202-22274" fmla="*/ 2295189 h 3006470"/>
                        <a:gd name="connsiteX203-22275" fmla="*/ 4211419 w 6006665"/>
                        <a:gd name="connsiteY203-22276" fmla="*/ 2365635 h 3006470"/>
                        <a:gd name="connsiteX204-22277" fmla="*/ 4215964 w 6006665"/>
                        <a:gd name="connsiteY204-22278" fmla="*/ 2413357 h 3006470"/>
                        <a:gd name="connsiteX205-22279" fmla="*/ 4184149 w 6006665"/>
                        <a:gd name="connsiteY205-22280" fmla="*/ 2472441 h 3006470"/>
                        <a:gd name="connsiteX206-22281" fmla="*/ 4177332 w 6006665"/>
                        <a:gd name="connsiteY206-22282" fmla="*/ 2542887 h 3006470"/>
                        <a:gd name="connsiteX207-22283" fmla="*/ 4161425 w 6006665"/>
                        <a:gd name="connsiteY207-22284" fmla="*/ 2629241 h 3006470"/>
                        <a:gd name="connsiteX208-22285" fmla="*/ 4109158 w 6006665"/>
                        <a:gd name="connsiteY208-22286" fmla="*/ 2708777 h 3006470"/>
                        <a:gd name="connsiteX209-22287" fmla="*/ 4097796 w 6006665"/>
                        <a:gd name="connsiteY209-22288" fmla="*/ 2747409 h 3006470"/>
                        <a:gd name="connsiteX210-22289" fmla="*/ 4043257 w 6006665"/>
                        <a:gd name="connsiteY210-22290" fmla="*/ 2806493 h 3006470"/>
                        <a:gd name="connsiteX211-22291" fmla="*/ 3995535 w 6006665"/>
                        <a:gd name="connsiteY211-22292" fmla="*/ 2865577 h 3006470"/>
                        <a:gd name="connsiteX212-22293" fmla="*/ 3975083 w 6006665"/>
                        <a:gd name="connsiteY212-22294" fmla="*/ 2897392 h 3006470"/>
                        <a:gd name="connsiteX213-22295" fmla="*/ 3925089 w 6006665"/>
                        <a:gd name="connsiteY213-22296" fmla="*/ 2924661 h 3006470"/>
                        <a:gd name="connsiteX214-22297" fmla="*/ 3913182 w 6006665"/>
                        <a:gd name="connsiteY214-22298" fmla="*/ 2924661 h 3006470"/>
                        <a:gd name="connsiteX215-22299" fmla="*/ 3904637 w 6006665"/>
                        <a:gd name="connsiteY215-22300" fmla="*/ 2924661 h 3006470"/>
                        <a:gd name="connsiteX216-22301" fmla="*/ 3892729 w 6006665"/>
                        <a:gd name="connsiteY216-22302" fmla="*/ 2924661 h 3006470"/>
                        <a:gd name="connsiteX217-22303" fmla="*/ 3871063 w 6006665"/>
                        <a:gd name="connsiteY217-22304" fmla="*/ 2908412 h 3006470"/>
                        <a:gd name="connsiteX218-22305" fmla="*/ 3829645 w 6006665"/>
                        <a:gd name="connsiteY218-22306" fmla="*/ 2936024 h 3006470"/>
                        <a:gd name="connsiteX219-22307" fmla="*/ 3822828 w 6006665"/>
                        <a:gd name="connsiteY219-22308" fmla="*/ 2956476 h 3006470"/>
                        <a:gd name="connsiteX220-22309" fmla="*/ 3818283 w 6006665"/>
                        <a:gd name="connsiteY220-22310" fmla="*/ 2947386 h 3006470"/>
                        <a:gd name="connsiteX221-22311" fmla="*/ 3818283 w 6006665"/>
                        <a:gd name="connsiteY221-22312" fmla="*/ 2935660 h 3006470"/>
                        <a:gd name="connsiteX222-22313" fmla="*/ 3817738 w 6006665"/>
                        <a:gd name="connsiteY222-22314" fmla="*/ 2936024 h 3006470"/>
                        <a:gd name="connsiteX223-22315" fmla="*/ 3810921 w 6006665"/>
                        <a:gd name="connsiteY223-22316" fmla="*/ 2956476 h 3006470"/>
                        <a:gd name="connsiteX224-22317" fmla="*/ 3806376 w 6006665"/>
                        <a:gd name="connsiteY224-22318" fmla="*/ 2947386 h 3006470"/>
                        <a:gd name="connsiteX225-22319" fmla="*/ 3806376 w 6006665"/>
                        <a:gd name="connsiteY225-22320" fmla="*/ 2920116 h 3006470"/>
                        <a:gd name="connsiteX226-22321" fmla="*/ 3818283 w 6006665"/>
                        <a:gd name="connsiteY226-22322" fmla="*/ 2920116 h 3006470"/>
                        <a:gd name="connsiteX227-22323" fmla="*/ 3826828 w 6006665"/>
                        <a:gd name="connsiteY227-22324" fmla="*/ 2920116 h 3006470"/>
                        <a:gd name="connsiteX228-22325" fmla="*/ 3833645 w 6006665"/>
                        <a:gd name="connsiteY228-22326" fmla="*/ 2861032 h 3006470"/>
                        <a:gd name="connsiteX229-22327" fmla="*/ 3822283 w 6006665"/>
                        <a:gd name="connsiteY229-22328" fmla="*/ 2817856 h 3006470"/>
                        <a:gd name="connsiteX230-22329" fmla="*/ 3849553 w 6006665"/>
                        <a:gd name="connsiteY230-22330" fmla="*/ 2795131 h 3006470"/>
                        <a:gd name="connsiteX231-22331" fmla="*/ 3858814 w 6006665"/>
                        <a:gd name="connsiteY231-22332" fmla="*/ 2797336 h 3006470"/>
                        <a:gd name="connsiteX232-22333" fmla="*/ 3861460 w 6006665"/>
                        <a:gd name="connsiteY232-22334" fmla="*/ 2795131 h 3006470"/>
                        <a:gd name="connsiteX233-22335" fmla="*/ 3898487 w 6006665"/>
                        <a:gd name="connsiteY233-22336" fmla="*/ 2803947 h 3006470"/>
                        <a:gd name="connsiteX234-22337" fmla="*/ 3919999 w 6006665"/>
                        <a:gd name="connsiteY234-22338" fmla="*/ 2758772 h 3006470"/>
                        <a:gd name="connsiteX235-22339" fmla="*/ 3935906 w 6006665"/>
                        <a:gd name="connsiteY235-22340" fmla="*/ 2699687 h 3006470"/>
                        <a:gd name="connsiteX236-22341" fmla="*/ 3947269 w 6006665"/>
                        <a:gd name="connsiteY236-22342" fmla="*/ 2676963 h 3006470"/>
                        <a:gd name="connsiteX237-22343" fmla="*/ 3966292 w 6006665"/>
                        <a:gd name="connsiteY237-22344" fmla="*/ 2632575 h 3006470"/>
                        <a:gd name="connsiteX238-22345" fmla="*/ 3915999 w 6006665"/>
                        <a:gd name="connsiteY238-22346" fmla="*/ 2645148 h 3006470"/>
                        <a:gd name="connsiteX239-22347" fmla="*/ 3888729 w 6006665"/>
                        <a:gd name="connsiteY239-22348" fmla="*/ 2667873 h 3006470"/>
                        <a:gd name="connsiteX240-22349" fmla="*/ 3876822 w 6006665"/>
                        <a:gd name="connsiteY240-22350" fmla="*/ 2667873 h 3006470"/>
                        <a:gd name="connsiteX241-22351" fmla="*/ 3829645 w 6006665"/>
                        <a:gd name="connsiteY241-22352" fmla="*/ 2667873 h 3006470"/>
                        <a:gd name="connsiteX242-22353" fmla="*/ 3817738 w 6006665"/>
                        <a:gd name="connsiteY242-22354" fmla="*/ 2667873 h 3006470"/>
                        <a:gd name="connsiteX243-22355" fmla="*/ 3801831 w 6006665"/>
                        <a:gd name="connsiteY243-22356" fmla="*/ 2613334 h 3006470"/>
                        <a:gd name="connsiteX244-22357" fmla="*/ 3758654 w 6006665"/>
                        <a:gd name="connsiteY244-22358" fmla="*/ 2574702 h 3006470"/>
                        <a:gd name="connsiteX245-22359" fmla="*/ 3692753 w 6006665"/>
                        <a:gd name="connsiteY245-22360" fmla="*/ 2558795 h 3006470"/>
                        <a:gd name="connsiteX246-22361" fmla="*/ 3683663 w 6006665"/>
                        <a:gd name="connsiteY246-22362" fmla="*/ 2499711 h 3006470"/>
                        <a:gd name="connsiteX247-22363" fmla="*/ 3672301 w 6006665"/>
                        <a:gd name="connsiteY247-22364" fmla="*/ 2467896 h 3006470"/>
                        <a:gd name="connsiteX248-22365" fmla="*/ 3656393 w 6006665"/>
                        <a:gd name="connsiteY248-22366" fmla="*/ 2440627 h 3006470"/>
                        <a:gd name="connsiteX249-22367" fmla="*/ 3633669 w 6006665"/>
                        <a:gd name="connsiteY249-22368" fmla="*/ 2381542 h 3006470"/>
                        <a:gd name="connsiteX250-22369" fmla="*/ 3601854 w 6006665"/>
                        <a:gd name="connsiteY250-22370" fmla="*/ 2361090 h 3006470"/>
                        <a:gd name="connsiteX251-22371" fmla="*/ 3545995 w 6006665"/>
                        <a:gd name="connsiteY251-22372" fmla="*/ 2339606 h 3006470"/>
                        <a:gd name="connsiteX252-22373" fmla="*/ 3506955 w 6006665"/>
                        <a:gd name="connsiteY252-22374" fmla="*/ 2345183 h 3006470"/>
                        <a:gd name="connsiteX253-22375" fmla="*/ 3463779 w 6006665"/>
                        <a:gd name="connsiteY253-22376" fmla="*/ 2354273 h 3006470"/>
                        <a:gd name="connsiteX254-22377" fmla="*/ 3431964 w 6006665"/>
                        <a:gd name="connsiteY254-22378" fmla="*/ 2381542 h 3006470"/>
                        <a:gd name="connsiteX255-22379" fmla="*/ 3452416 w 6006665"/>
                        <a:gd name="connsiteY255-22380" fmla="*/ 2397450 h 3006470"/>
                        <a:gd name="connsiteX256-22381" fmla="*/ 3452416 w 6006665"/>
                        <a:gd name="connsiteY256-22382" fmla="*/ 2429264 h 3006470"/>
                        <a:gd name="connsiteX257-22383" fmla="*/ 3431964 w 6006665"/>
                        <a:gd name="connsiteY257-22384" fmla="*/ 2451989 h 3006470"/>
                        <a:gd name="connsiteX258-22385" fmla="*/ 3400150 w 6006665"/>
                        <a:gd name="connsiteY258-22386" fmla="*/ 2511073 h 3006470"/>
                        <a:gd name="connsiteX259-22387" fmla="*/ 3400150 w 6006665"/>
                        <a:gd name="connsiteY259-22388" fmla="*/ 2538343 h 3006470"/>
                        <a:gd name="connsiteX260-22389" fmla="*/ 3350155 w 6006665"/>
                        <a:gd name="connsiteY260-22390" fmla="*/ 2570157 h 3006470"/>
                        <a:gd name="connsiteX261-22391" fmla="*/ 3342342 w 6006665"/>
                        <a:gd name="connsiteY261-22392" fmla="*/ 2567553 h 3006470"/>
                        <a:gd name="connsiteX262-22393" fmla="*/ 3338249 w 6006665"/>
                        <a:gd name="connsiteY262-22394" fmla="*/ 2570157 h 3006470"/>
                        <a:gd name="connsiteX263-22395" fmla="*/ 3290527 w 6006665"/>
                        <a:gd name="connsiteY263-22396" fmla="*/ 2554250 h 3006470"/>
                        <a:gd name="connsiteX264-22397" fmla="*/ 3259257 w 6006665"/>
                        <a:gd name="connsiteY264-22398" fmla="*/ 2554250 h 3006470"/>
                        <a:gd name="connsiteX265-22399" fmla="*/ 3247350 w 6006665"/>
                        <a:gd name="connsiteY265-22400" fmla="*/ 2554250 h 3006470"/>
                        <a:gd name="connsiteX266-22401" fmla="*/ 3231443 w 6006665"/>
                        <a:gd name="connsiteY266-22402" fmla="*/ 2538343 h 3006470"/>
                        <a:gd name="connsiteX267-22403" fmla="*/ 3213271 w 6006665"/>
                        <a:gd name="connsiteY267-22404" fmla="*/ 2533799 h 3006470"/>
                        <a:gd name="connsiteX268-22405" fmla="*/ 3168359 w 6006665"/>
                        <a:gd name="connsiteY268-22406" fmla="*/ 2570157 h 3006470"/>
                        <a:gd name="connsiteX269-22407" fmla="*/ 3120637 w 6006665"/>
                        <a:gd name="connsiteY269-22408" fmla="*/ 2581519 h 3006470"/>
                        <a:gd name="connsiteX270-22409" fmla="*/ 3082005 w 6006665"/>
                        <a:gd name="connsiteY270-22410" fmla="*/ 2597427 h 3006470"/>
                        <a:gd name="connsiteX271-22411" fmla="*/ 3074460 w 6006665"/>
                        <a:gd name="connsiteY271-22412" fmla="*/ 2595630 h 3006470"/>
                        <a:gd name="connsiteX272-22413" fmla="*/ 3070098 w 6006665"/>
                        <a:gd name="connsiteY272-22414" fmla="*/ 2597427 h 3006470"/>
                        <a:gd name="connsiteX273-22415" fmla="*/ 3022376 w 6006665"/>
                        <a:gd name="connsiteY273-22416" fmla="*/ 2586064 h 3006470"/>
                        <a:gd name="connsiteX274-22417" fmla="*/ 3000196 w 6006665"/>
                        <a:gd name="connsiteY274-22418" fmla="*/ 2586064 h 3006470"/>
                        <a:gd name="connsiteX275-22419" fmla="*/ 2988289 w 6006665"/>
                        <a:gd name="connsiteY275-22420" fmla="*/ 2586064 h 3006470"/>
                        <a:gd name="connsiteX276-22421" fmla="*/ 2967837 w 6006665"/>
                        <a:gd name="connsiteY276-22422" fmla="*/ 2554250 h 3006470"/>
                        <a:gd name="connsiteX277-22423" fmla="*/ 2929205 w 6006665"/>
                        <a:gd name="connsiteY277-22424" fmla="*/ 2526980 h 3006470"/>
                        <a:gd name="connsiteX278-22425" fmla="*/ 2902153 w 6006665"/>
                        <a:gd name="connsiteY278-22426" fmla="*/ 2523116 h 3006470"/>
                        <a:gd name="connsiteX279-22427" fmla="*/ 2861576 w 6006665"/>
                        <a:gd name="connsiteY279-22428" fmla="*/ 2526980 h 3006470"/>
                        <a:gd name="connsiteX280-22429" fmla="*/ 2822944 w 6006665"/>
                        <a:gd name="connsiteY280-22430" fmla="*/ 2538343 h 3006470"/>
                        <a:gd name="connsiteX281-22431" fmla="*/ 2818139 w 6006665"/>
                        <a:gd name="connsiteY281-22432" fmla="*/ 2536254 h 3006470"/>
                        <a:gd name="connsiteX282-22433" fmla="*/ 2811037 w 6006665"/>
                        <a:gd name="connsiteY282-22434" fmla="*/ 2538343 h 3006470"/>
                        <a:gd name="connsiteX283-22435" fmla="*/ 2758770 w 6006665"/>
                        <a:gd name="connsiteY283-22436" fmla="*/ 2515618 h 3006470"/>
                        <a:gd name="connsiteX284-22437" fmla="*/ 2751953 w 6006665"/>
                        <a:gd name="connsiteY284-22438" fmla="*/ 2472441 h 3006470"/>
                        <a:gd name="connsiteX285-22439" fmla="*/ 2708776 w 6006665"/>
                        <a:gd name="connsiteY285-22440" fmla="*/ 2456534 h 3006470"/>
                        <a:gd name="connsiteX286-22441" fmla="*/ 2676962 w 6006665"/>
                        <a:gd name="connsiteY286-22442" fmla="*/ 2451989 h 3006470"/>
                        <a:gd name="connsiteX287-22443" fmla="*/ 2642534 w 6006665"/>
                        <a:gd name="connsiteY287-22444" fmla="*/ 2430245 h 3006470"/>
                        <a:gd name="connsiteX288-22445" fmla="*/ 2609333 w 6006665"/>
                        <a:gd name="connsiteY288-22446" fmla="*/ 2488348 h 3006470"/>
                        <a:gd name="connsiteX289-22447" fmla="*/ 2625240 w 6006665"/>
                        <a:gd name="connsiteY289-22448" fmla="*/ 2522435 h 3006470"/>
                        <a:gd name="connsiteX290-22449" fmla="*/ 2586608 w 6006665"/>
                        <a:gd name="connsiteY290-22450" fmla="*/ 2558795 h 3006470"/>
                        <a:gd name="connsiteX291-22451" fmla="*/ 2577105 w 6006665"/>
                        <a:gd name="connsiteY291-22452" fmla="*/ 2556532 h 3006470"/>
                        <a:gd name="connsiteX292-22453" fmla="*/ 2574701 w 6006665"/>
                        <a:gd name="connsiteY292-22454" fmla="*/ 2558795 h 3006470"/>
                        <a:gd name="connsiteX293-22455" fmla="*/ 2526979 w 6006665"/>
                        <a:gd name="connsiteY293-22456" fmla="*/ 2547432 h 3006470"/>
                        <a:gd name="connsiteX294-22457" fmla="*/ 2490620 w 6006665"/>
                        <a:gd name="connsiteY294-22458" fmla="*/ 2542887 h 3006470"/>
                        <a:gd name="connsiteX295-22459" fmla="*/ 2463350 w 6006665"/>
                        <a:gd name="connsiteY295-22460" fmla="*/ 2515618 h 3006470"/>
                        <a:gd name="connsiteX296-22461" fmla="*/ 2436625 w 6006665"/>
                        <a:gd name="connsiteY296-22462" fmla="*/ 2515618 h 3006470"/>
                        <a:gd name="connsiteX297-22463" fmla="*/ 2424718 w 6006665"/>
                        <a:gd name="connsiteY297-22464" fmla="*/ 2515618 h 3006470"/>
                        <a:gd name="connsiteX298-22465" fmla="*/ 2398858 w 6006665"/>
                        <a:gd name="connsiteY298-22466" fmla="*/ 2502687 h 3006470"/>
                        <a:gd name="connsiteX299-22467" fmla="*/ 2350272 w 6006665"/>
                        <a:gd name="connsiteY299-22468" fmla="*/ 2526980 h 3006470"/>
                        <a:gd name="connsiteX300-22469" fmla="*/ 2282098 w 6006665"/>
                        <a:gd name="connsiteY300-22470" fmla="*/ 2574702 h 3006470"/>
                        <a:gd name="connsiteX301-22471" fmla="*/ 2238921 w 6006665"/>
                        <a:gd name="connsiteY301-22472" fmla="*/ 2586064 h 3006470"/>
                        <a:gd name="connsiteX302-22473" fmla="*/ 2227559 w 6006665"/>
                        <a:gd name="connsiteY302-22474" fmla="*/ 2590609 h 3006470"/>
                        <a:gd name="connsiteX303-22475" fmla="*/ 2225178 w 6006665"/>
                        <a:gd name="connsiteY303-22476" fmla="*/ 2586799 h 3006470"/>
                        <a:gd name="connsiteX304-22477" fmla="*/ 2215652 w 6006665"/>
                        <a:gd name="connsiteY304-22478" fmla="*/ 2590609 h 3006470"/>
                        <a:gd name="connsiteX305-22479" fmla="*/ 2193596 w 6006665"/>
                        <a:gd name="connsiteY305-22480" fmla="*/ 2555320 h 3006470"/>
                        <a:gd name="connsiteX306-22481" fmla="*/ 2157112 w 6006665"/>
                        <a:gd name="connsiteY306-22482" fmla="*/ 2558795 h 3006470"/>
                        <a:gd name="connsiteX307-22483" fmla="*/ 2156291 w 6006665"/>
                        <a:gd name="connsiteY307-22484" fmla="*/ 2557739 h 3006470"/>
                        <a:gd name="connsiteX308-22485" fmla="*/ 2145205 w 6006665"/>
                        <a:gd name="connsiteY308-22486" fmla="*/ 2558795 h 3006470"/>
                        <a:gd name="connsiteX309-22487" fmla="*/ 2129298 w 6006665"/>
                        <a:gd name="connsiteY309-22488" fmla="*/ 2538343 h 3006470"/>
                        <a:gd name="connsiteX310-22489" fmla="*/ 2102029 w 6006665"/>
                        <a:gd name="connsiteY310-22490" fmla="*/ 2526980 h 3006470"/>
                        <a:gd name="connsiteX311-22491" fmla="*/ 2086121 w 6006665"/>
                        <a:gd name="connsiteY311-22492" fmla="*/ 2495166 h 3006470"/>
                        <a:gd name="connsiteX312-22493" fmla="*/ 2070005 w 6006665"/>
                        <a:gd name="connsiteY312-22494" fmla="*/ 2486212 h 3006470"/>
                        <a:gd name="connsiteX313-22495" fmla="*/ 2027582 w 6006665"/>
                        <a:gd name="connsiteY313-22496" fmla="*/ 2499711 h 3006470"/>
                        <a:gd name="connsiteX314-22497" fmla="*/ 2023845 w 6006665"/>
                        <a:gd name="connsiteY314-22498" fmla="*/ 2497111 h 3006470"/>
                        <a:gd name="connsiteX315-22499" fmla="*/ 2018675 w 6006665"/>
                        <a:gd name="connsiteY315-22500" fmla="*/ 2499711 h 3006470"/>
                        <a:gd name="connsiteX316-22501" fmla="*/ 1971363 w 6006665"/>
                        <a:gd name="connsiteY316-22502" fmla="*/ 2468885 h 3006470"/>
                        <a:gd name="connsiteX317-22503" fmla="*/ 1952591 w 6006665"/>
                        <a:gd name="connsiteY317-22504" fmla="*/ 2495166 h 3006470"/>
                        <a:gd name="connsiteX318-22505" fmla="*/ 1947518 w 6006665"/>
                        <a:gd name="connsiteY318-22506" fmla="*/ 2485599 h 3006470"/>
                        <a:gd name="connsiteX319-22507" fmla="*/ 1940684 w 6006665"/>
                        <a:gd name="connsiteY319-22508" fmla="*/ 2495166 h 3006470"/>
                        <a:gd name="connsiteX320-22509" fmla="*/ 1861147 w 6006665"/>
                        <a:gd name="connsiteY320-22510" fmla="*/ 2345183 h 3006470"/>
                        <a:gd name="connsiteX321-22511" fmla="*/ 1811153 w 6006665"/>
                        <a:gd name="connsiteY321-22512" fmla="*/ 2295189 h 3006470"/>
                        <a:gd name="connsiteX322-22513" fmla="*/ 1813950 w 6006665"/>
                        <a:gd name="connsiteY322-22514" fmla="*/ 2292043 h 3006470"/>
                        <a:gd name="connsiteX323-22515" fmla="*/ 1748069 w 6006665"/>
                        <a:gd name="connsiteY323-22516" fmla="*/ 2333821 h 3006470"/>
                        <a:gd name="connsiteX324-22517" fmla="*/ 1711709 w 6006665"/>
                        <a:gd name="connsiteY324-22518" fmla="*/ 2338366 h 3006470"/>
                        <a:gd name="connsiteX325-22519" fmla="*/ 1711926 w 6006665"/>
                        <a:gd name="connsiteY325-22520" fmla="*/ 2336850 h 3006470"/>
                        <a:gd name="connsiteX326-22521" fmla="*/ 1699803 w 6006665"/>
                        <a:gd name="connsiteY326-22522" fmla="*/ 2338366 h 3006470"/>
                        <a:gd name="connsiteX327-22523" fmla="*/ 1704347 w 6006665"/>
                        <a:gd name="connsiteY327-22524" fmla="*/ 2306551 h 3006470"/>
                        <a:gd name="connsiteX328-22525" fmla="*/ 1662460 w 6006665"/>
                        <a:gd name="connsiteY328-22526" fmla="*/ 2288600 h 3006470"/>
                        <a:gd name="connsiteX329-22527" fmla="*/ 1629901 w 6006665"/>
                        <a:gd name="connsiteY329-22528" fmla="*/ 2302006 h 3006470"/>
                        <a:gd name="connsiteX330-22529" fmla="*/ 1629300 w 6006665"/>
                        <a:gd name="connsiteY330-22530" fmla="*/ 2297351 h 3006470"/>
                        <a:gd name="connsiteX331-22531" fmla="*/ 1617994 w 6006665"/>
                        <a:gd name="connsiteY331-22532" fmla="*/ 2302006 h 3006470"/>
                        <a:gd name="connsiteX332-22533" fmla="*/ 1608904 w 6006665"/>
                        <a:gd name="connsiteY332-22534" fmla="*/ 2231560 h 3006470"/>
                        <a:gd name="connsiteX333-22535" fmla="*/ 1552684 w 6006665"/>
                        <a:gd name="connsiteY333-22536" fmla="*/ 2221867 h 3006470"/>
                        <a:gd name="connsiteX334-22537" fmla="*/ 1518550 w 6006665"/>
                        <a:gd name="connsiteY334-22538" fmla="*/ 2247467 h 3006470"/>
                        <a:gd name="connsiteX335-22539" fmla="*/ 1425379 w 6006665"/>
                        <a:gd name="connsiteY335-22540" fmla="*/ 2267919 h 3006470"/>
                        <a:gd name="connsiteX336-22541" fmla="*/ 1409472 w 6006665"/>
                        <a:gd name="connsiteY336-22542" fmla="*/ 2286099 h 3006470"/>
                        <a:gd name="connsiteX337-22543" fmla="*/ 1270852 w 6006665"/>
                        <a:gd name="connsiteY337-22544" fmla="*/ 2306551 h 3006470"/>
                        <a:gd name="connsiteX338-22545" fmla="*/ 1254945 w 6006665"/>
                        <a:gd name="connsiteY338-22546" fmla="*/ 2327003 h 3006470"/>
                        <a:gd name="connsiteX339-22547" fmla="*/ 1282214 w 6006665"/>
                        <a:gd name="connsiteY339-22548" fmla="*/ 2370180 h 3006470"/>
                        <a:gd name="connsiteX340-22549" fmla="*/ 1243582 w 6006665"/>
                        <a:gd name="connsiteY340-22550" fmla="*/ 2386087 h 3006470"/>
                        <a:gd name="connsiteX341-22551" fmla="*/ 1254945 w 6006665"/>
                        <a:gd name="connsiteY341-22552" fmla="*/ 2404267 h 3006470"/>
                        <a:gd name="connsiteX342-22553" fmla="*/ 1216313 w 6006665"/>
                        <a:gd name="connsiteY342-22554" fmla="*/ 2429264 h 3006470"/>
                        <a:gd name="connsiteX343-22555" fmla="*/ 1275397 w 6006665"/>
                        <a:gd name="connsiteY343-22556" fmla="*/ 2472441 h 3006470"/>
                        <a:gd name="connsiteX344-22557" fmla="*/ 1270852 w 6006665"/>
                        <a:gd name="connsiteY344-22558" fmla="*/ 2499711 h 3006470"/>
                        <a:gd name="connsiteX345-22559" fmla="*/ 1259108 w 6006665"/>
                        <a:gd name="connsiteY345-22560" fmla="*/ 2498732 h 3006470"/>
                        <a:gd name="connsiteX346-22561" fmla="*/ 1258945 w 6006665"/>
                        <a:gd name="connsiteY346-22562" fmla="*/ 2499711 h 3006470"/>
                        <a:gd name="connsiteX347-22563" fmla="*/ 1215644 w 6006665"/>
                        <a:gd name="connsiteY347-22564" fmla="*/ 2496102 h 3006470"/>
                        <a:gd name="connsiteX348-22565" fmla="*/ 1204950 w 6006665"/>
                        <a:gd name="connsiteY348-22566" fmla="*/ 2511073 h 3006470"/>
                        <a:gd name="connsiteX349-22567" fmla="*/ 1196495 w 6006665"/>
                        <a:gd name="connsiteY349-22568" fmla="*/ 2506241 h 3006470"/>
                        <a:gd name="connsiteX350-22569" fmla="*/ 1193043 w 6006665"/>
                        <a:gd name="connsiteY350-22570" fmla="*/ 2511073 h 3006470"/>
                        <a:gd name="connsiteX351-22571" fmla="*/ 1145322 w 6006665"/>
                        <a:gd name="connsiteY351-22572" fmla="*/ 2483803 h 3006470"/>
                        <a:gd name="connsiteX352-22573" fmla="*/ 1098145 w 6006665"/>
                        <a:gd name="connsiteY352-22574" fmla="*/ 2483803 h 3006470"/>
                        <a:gd name="connsiteX353-22575" fmla="*/ 1061785 w 6006665"/>
                        <a:gd name="connsiteY353-22576" fmla="*/ 2511073 h 3006470"/>
                        <a:gd name="connsiteX354-22577" fmla="*/ 1055322 w 6006665"/>
                        <a:gd name="connsiteY354-22578" fmla="*/ 2506990 h 3006470"/>
                        <a:gd name="connsiteX355-22579" fmla="*/ 1049878 w 6006665"/>
                        <a:gd name="connsiteY355-22580" fmla="*/ 2511073 h 3006470"/>
                        <a:gd name="connsiteX356-22581" fmla="*/ 1006701 w 6006665"/>
                        <a:gd name="connsiteY356-22582" fmla="*/ 2483803 h 3006470"/>
                        <a:gd name="connsiteX357-22583" fmla="*/ 924893 w 6006665"/>
                        <a:gd name="connsiteY357-22584" fmla="*/ 2447444 h 3006470"/>
                        <a:gd name="connsiteX358-22585" fmla="*/ 877716 w 6006665"/>
                        <a:gd name="connsiteY358-22586" fmla="*/ 2447444 h 3006470"/>
                        <a:gd name="connsiteX359-22587" fmla="*/ 802724 w 6006665"/>
                        <a:gd name="connsiteY359-22588" fmla="*/ 2511073 h 3006470"/>
                        <a:gd name="connsiteX360-22589" fmla="*/ 798179 w 6006665"/>
                        <a:gd name="connsiteY360-22590" fmla="*/ 2554250 h 3006470"/>
                        <a:gd name="connsiteX361-22591" fmla="*/ 787406 w 6006665"/>
                        <a:gd name="connsiteY361-22592" fmla="*/ 2543477 h 3006470"/>
                        <a:gd name="connsiteX362-22593" fmla="*/ 786272 w 6006665"/>
                        <a:gd name="connsiteY362-22594" fmla="*/ 2554250 h 3006470"/>
                        <a:gd name="connsiteX363-22595" fmla="*/ 756063 w 6006665"/>
                        <a:gd name="connsiteY363-22596" fmla="*/ 2524040 h 3006470"/>
                        <a:gd name="connsiteX364-22597" fmla="*/ 732278 w 6006665"/>
                        <a:gd name="connsiteY364-22598" fmla="*/ 2581519 h 3006470"/>
                        <a:gd name="connsiteX365-22599" fmla="*/ 743640 w 6006665"/>
                        <a:gd name="connsiteY365-22600" fmla="*/ 2590609 h 3006470"/>
                        <a:gd name="connsiteX366-22601" fmla="*/ 723188 w 6006665"/>
                        <a:gd name="connsiteY366-22602" fmla="*/ 2633786 h 3006470"/>
                        <a:gd name="connsiteX367-22603" fmla="*/ 747026 w 6006665"/>
                        <a:gd name="connsiteY367-22604" fmla="*/ 2670627 h 3006470"/>
                        <a:gd name="connsiteX368-22605" fmla="*/ 763548 w 6006665"/>
                        <a:gd name="connsiteY368-22606" fmla="*/ 2667873 h 3006470"/>
                        <a:gd name="connsiteX369-22607" fmla="*/ 764871 w 6006665"/>
                        <a:gd name="connsiteY369-22608" fmla="*/ 2669637 h 3006470"/>
                        <a:gd name="connsiteX370-22609" fmla="*/ 775455 w 6006665"/>
                        <a:gd name="connsiteY370-22610" fmla="*/ 2667873 h 3006470"/>
                        <a:gd name="connsiteX371-22611" fmla="*/ 802724 w 6006665"/>
                        <a:gd name="connsiteY371-22612" fmla="*/ 2704232 h 3006470"/>
                        <a:gd name="connsiteX372-22613" fmla="*/ 798179 w 6006665"/>
                        <a:gd name="connsiteY372-22614" fmla="*/ 2731502 h 3006470"/>
                        <a:gd name="connsiteX373-22615" fmla="*/ 818632 w 6006665"/>
                        <a:gd name="connsiteY373-22616" fmla="*/ 2742864 h 3006470"/>
                        <a:gd name="connsiteX374-22617" fmla="*/ 802724 w 6006665"/>
                        <a:gd name="connsiteY374-22618" fmla="*/ 2774679 h 3006470"/>
                        <a:gd name="connsiteX375-22619" fmla="*/ 766365 w 6006665"/>
                        <a:gd name="connsiteY375-22620" fmla="*/ 2779224 h 3006470"/>
                        <a:gd name="connsiteX376-22621" fmla="*/ 727733 w 6006665"/>
                        <a:gd name="connsiteY376-22622" fmla="*/ 2838308 h 3006470"/>
                        <a:gd name="connsiteX377-22623" fmla="*/ 759548 w 6006665"/>
                        <a:gd name="connsiteY377-22624" fmla="*/ 2881485 h 3006470"/>
                        <a:gd name="connsiteX378-22625" fmla="*/ 759548 w 6006665"/>
                        <a:gd name="connsiteY378-22626" fmla="*/ 2920116 h 3006470"/>
                        <a:gd name="connsiteX379-22627" fmla="*/ 798179 w 6006665"/>
                        <a:gd name="connsiteY379-22628" fmla="*/ 2979201 h 3006470"/>
                        <a:gd name="connsiteX380-22629" fmla="*/ 775455 w 6006665"/>
                        <a:gd name="connsiteY380-22630" fmla="*/ 2995108 h 3006470"/>
                        <a:gd name="connsiteX381-22631" fmla="*/ 770910 w 6006665"/>
                        <a:gd name="connsiteY381-22632" fmla="*/ 3006470 h 3006470"/>
                        <a:gd name="connsiteX382-22633" fmla="*/ 759003 w 6006665"/>
                        <a:gd name="connsiteY382-22634" fmla="*/ 3006470 h 3006470"/>
                        <a:gd name="connsiteX383-22635" fmla="*/ 755003 w 6006665"/>
                        <a:gd name="connsiteY383-22636" fmla="*/ 3006470 h 3006470"/>
                        <a:gd name="connsiteX384-22637" fmla="*/ 743096 w 6006665"/>
                        <a:gd name="connsiteY384-22638" fmla="*/ 3006470 h 3006470"/>
                        <a:gd name="connsiteX385-22639" fmla="*/ 715826 w 6006665"/>
                        <a:gd name="connsiteY385-22640" fmla="*/ 2972383 h 3006470"/>
                        <a:gd name="connsiteX386-22641" fmla="*/ 704464 w 6006665"/>
                        <a:gd name="connsiteY386-22642" fmla="*/ 2972383 h 3006470"/>
                        <a:gd name="connsiteX387-22643" fmla="*/ 684012 w 6006665"/>
                        <a:gd name="connsiteY387-22644" fmla="*/ 2963293 h 3006470"/>
                        <a:gd name="connsiteX388-22645" fmla="*/ 672649 w 6006665"/>
                        <a:gd name="connsiteY388-22646" fmla="*/ 2940569 h 3006470"/>
                        <a:gd name="connsiteX389-22647" fmla="*/ 645222 w 6006665"/>
                        <a:gd name="connsiteY389-22648" fmla="*/ 2932732 h 3006470"/>
                        <a:gd name="connsiteX390-22649" fmla="*/ 625472 w 6006665"/>
                        <a:gd name="connsiteY390-22650" fmla="*/ 2936024 h 3006470"/>
                        <a:gd name="connsiteX391-22651" fmla="*/ 623771 w 6006665"/>
                        <a:gd name="connsiteY391-22652" fmla="*/ 2934323 h 3006470"/>
                        <a:gd name="connsiteX392-22653" fmla="*/ 613565 w 6006665"/>
                        <a:gd name="connsiteY392-22654" fmla="*/ 2936024 h 3006470"/>
                        <a:gd name="connsiteX393-22655" fmla="*/ 609020 w 6006665"/>
                        <a:gd name="connsiteY393-22656" fmla="*/ 2931479 h 3006470"/>
                        <a:gd name="connsiteX394-22657" fmla="*/ 559026 w 6006665"/>
                        <a:gd name="connsiteY394-22658" fmla="*/ 2904209 h 3006470"/>
                        <a:gd name="connsiteX395-22659" fmla="*/ 506760 w 6006665"/>
                        <a:gd name="connsiteY395-22660" fmla="*/ 2897392 h 3006470"/>
                        <a:gd name="connsiteX396-22661" fmla="*/ 483280 w 6006665"/>
                        <a:gd name="connsiteY396-22662" fmla="*/ 2890683 h 3006470"/>
                        <a:gd name="connsiteX397-22663" fmla="*/ 480035 w 6006665"/>
                        <a:gd name="connsiteY397-22664" fmla="*/ 2892847 h 3006470"/>
                        <a:gd name="connsiteX398-22665" fmla="*/ 475042 w 6006665"/>
                        <a:gd name="connsiteY398-22666" fmla="*/ 2888329 h 3006470"/>
                        <a:gd name="connsiteX399-22667" fmla="*/ 474945 w 6006665"/>
                        <a:gd name="connsiteY399-22668" fmla="*/ 2888302 h 3006470"/>
                        <a:gd name="connsiteX400-22669" fmla="*/ 468128 w 6006665"/>
                        <a:gd name="connsiteY400-22670" fmla="*/ 2892847 h 3006470"/>
                        <a:gd name="connsiteX401-22671" fmla="*/ 420406 w 6006665"/>
                        <a:gd name="connsiteY401-22672" fmla="*/ 2849670 h 3006470"/>
                        <a:gd name="connsiteX402-22673" fmla="*/ 381774 w 6006665"/>
                        <a:gd name="connsiteY402-22674" fmla="*/ 2833763 h 3006470"/>
                        <a:gd name="connsiteX403-22675" fmla="*/ 349960 w 6006665"/>
                        <a:gd name="connsiteY403-22676" fmla="*/ 2801948 h 3006470"/>
                        <a:gd name="connsiteX404-22677" fmla="*/ 377229 w 6006665"/>
                        <a:gd name="connsiteY404-22678" fmla="*/ 2795131 h 3006470"/>
                        <a:gd name="connsiteX405-22679" fmla="*/ 404499 w 6006665"/>
                        <a:gd name="connsiteY405-22680" fmla="*/ 2747409 h 3006470"/>
                        <a:gd name="connsiteX406-22681" fmla="*/ 388591 w 6006665"/>
                        <a:gd name="connsiteY406-22682" fmla="*/ 2731502 h 3006470"/>
                        <a:gd name="connsiteX407-22683" fmla="*/ 440858 w 6006665"/>
                        <a:gd name="connsiteY407-22684" fmla="*/ 2704232 h 3006470"/>
                        <a:gd name="connsiteX408-22685" fmla="*/ 440858 w 6006665"/>
                        <a:gd name="connsiteY408-22686" fmla="*/ 2701176 h 3006470"/>
                        <a:gd name="connsiteX409-22687" fmla="*/ 416406 w 6006665"/>
                        <a:gd name="connsiteY409-22688" fmla="*/ 2704232 h 3006470"/>
                        <a:gd name="connsiteX410-22689" fmla="*/ 416406 w 6006665"/>
                        <a:gd name="connsiteY410-22690" fmla="*/ 2702744 h 3006470"/>
                        <a:gd name="connsiteX411-22691" fmla="*/ 404499 w 6006665"/>
                        <a:gd name="connsiteY411-22692" fmla="*/ 2704232 h 3006470"/>
                        <a:gd name="connsiteX412-22693" fmla="*/ 404499 w 6006665"/>
                        <a:gd name="connsiteY412-22694" fmla="*/ 2683780 h 3006470"/>
                        <a:gd name="connsiteX413-22695" fmla="*/ 424951 w 6006665"/>
                        <a:gd name="connsiteY413-22696" fmla="*/ 2667873 h 3006470"/>
                        <a:gd name="connsiteX414-22697" fmla="*/ 463583 w 6006665"/>
                        <a:gd name="connsiteY414-22698" fmla="*/ 2661056 h 3006470"/>
                        <a:gd name="connsiteX415-22699" fmla="*/ 468128 w 6006665"/>
                        <a:gd name="connsiteY415-22700" fmla="*/ 2645148 h 3006470"/>
                        <a:gd name="connsiteX416-22701" fmla="*/ 456765 w 6006665"/>
                        <a:gd name="connsiteY416-22702" fmla="*/ 2613334 h 3006470"/>
                        <a:gd name="connsiteX417-22703" fmla="*/ 474945 w 6006665"/>
                        <a:gd name="connsiteY417-22704" fmla="*/ 2586064 h 3006470"/>
                        <a:gd name="connsiteX418-22705" fmla="*/ 474945 w 6006665"/>
                        <a:gd name="connsiteY418-22706" fmla="*/ 2565612 h 3006470"/>
                        <a:gd name="connsiteX419-22707" fmla="*/ 420406 w 6006665"/>
                        <a:gd name="connsiteY419-22708" fmla="*/ 2547432 h 3006470"/>
                        <a:gd name="connsiteX420-22709" fmla="*/ 409588 w 6006665"/>
                        <a:gd name="connsiteY420-22710" fmla="*/ 2547432 h 3006470"/>
                        <a:gd name="connsiteX421-22711" fmla="*/ 397681 w 6006665"/>
                        <a:gd name="connsiteY421-22712" fmla="*/ 2547432 h 3006470"/>
                        <a:gd name="connsiteX422-22713" fmla="*/ 379485 w 6006665"/>
                        <a:gd name="connsiteY422-22714" fmla="*/ 2525193 h 3006470"/>
                        <a:gd name="connsiteX423-22715" fmla="*/ 357322 w 6006665"/>
                        <a:gd name="connsiteY423-22716" fmla="*/ 2531525 h 3006470"/>
                        <a:gd name="connsiteX424-22717" fmla="*/ 352842 w 6006665"/>
                        <a:gd name="connsiteY424-22718" fmla="*/ 2529403 h 3006470"/>
                        <a:gd name="connsiteX425-22719" fmla="*/ 345415 w 6006665"/>
                        <a:gd name="connsiteY425-22720" fmla="*/ 2531525 h 3006470"/>
                        <a:gd name="connsiteX426-22721" fmla="*/ 302238 w 6006665"/>
                        <a:gd name="connsiteY426-22722" fmla="*/ 2511073 h 3006470"/>
                        <a:gd name="connsiteX427-22723" fmla="*/ 302238 w 6006665"/>
                        <a:gd name="connsiteY427-22724" fmla="*/ 2499711 h 3006470"/>
                        <a:gd name="connsiteX428-22725" fmla="*/ 286331 w 6006665"/>
                        <a:gd name="connsiteY428-22726" fmla="*/ 2472441 h 3006470"/>
                        <a:gd name="connsiteX429-22727" fmla="*/ 270968 w 6006665"/>
                        <a:gd name="connsiteY429-22728" fmla="*/ 2472441 h 3006470"/>
                        <a:gd name="connsiteX430-22729" fmla="*/ 259061 w 6006665"/>
                        <a:gd name="connsiteY430-22730" fmla="*/ 2472441 h 3006470"/>
                        <a:gd name="connsiteX431-22731" fmla="*/ 254516 w 6006665"/>
                        <a:gd name="connsiteY431-22732" fmla="*/ 2456534 h 3006470"/>
                        <a:gd name="connsiteX432-22733" fmla="*/ 263606 w 6006665"/>
                        <a:gd name="connsiteY432-22734" fmla="*/ 2440627 h 3006470"/>
                        <a:gd name="connsiteX433-22735" fmla="*/ 243991 w 6006665"/>
                        <a:gd name="connsiteY433-22736" fmla="*/ 2410114 h 3006470"/>
                        <a:gd name="connsiteX434-22737" fmla="*/ 216429 w 6006665"/>
                        <a:gd name="connsiteY434-22738" fmla="*/ 2413357 h 3006470"/>
                        <a:gd name="connsiteX435-22739" fmla="*/ 212956 w 6006665"/>
                        <a:gd name="connsiteY435-22740" fmla="*/ 2412365 h 3006470"/>
                        <a:gd name="connsiteX436-22741" fmla="*/ 204522 w 6006665"/>
                        <a:gd name="connsiteY436-22742" fmla="*/ 2413357 h 3006470"/>
                        <a:gd name="connsiteX437-22743" fmla="*/ 199623 w 6006665"/>
                        <a:gd name="connsiteY437-22744" fmla="*/ 2411957 h 3006470"/>
                        <a:gd name="connsiteX438-22745" fmla="*/ 195977 w 6006665"/>
                        <a:gd name="connsiteY438-22746" fmla="*/ 2424719 h 3006470"/>
                        <a:gd name="connsiteX439-22747" fmla="*/ 184968 w 6006665"/>
                        <a:gd name="connsiteY439-22748" fmla="*/ 2421574 h 3006470"/>
                        <a:gd name="connsiteX440-22749" fmla="*/ 184070 w 6006665"/>
                        <a:gd name="connsiteY440-22750" fmla="*/ 2424719 h 3006470"/>
                        <a:gd name="connsiteX441-22751" fmla="*/ 168163 w 6006665"/>
                        <a:gd name="connsiteY441-22752" fmla="*/ 2420184 h 3006470"/>
                        <a:gd name="connsiteX442-22753" fmla="*/ 156800 w 6006665"/>
                        <a:gd name="connsiteY442-22754" fmla="*/ 2381542 h 3006470"/>
                        <a:gd name="connsiteX443-22755" fmla="*/ 152255 w 6006665"/>
                        <a:gd name="connsiteY443-22756" fmla="*/ 2365635 h 3006470"/>
                        <a:gd name="connsiteX444-22757" fmla="*/ 156800 w 6006665"/>
                        <a:gd name="connsiteY444-22758" fmla="*/ 2361090 h 3006470"/>
                        <a:gd name="connsiteX445-22759" fmla="*/ 168707 w 6006665"/>
                        <a:gd name="connsiteY445-22760" fmla="*/ 2361090 h 3006470"/>
                        <a:gd name="connsiteX446-22761" fmla="*/ 188615 w 6006665"/>
                        <a:gd name="connsiteY446-22762" fmla="*/ 2361090 h 3006470"/>
                        <a:gd name="connsiteX447-22763" fmla="*/ 199977 w 6006665"/>
                        <a:gd name="connsiteY447-22764" fmla="*/ 2349728 h 3006470"/>
                        <a:gd name="connsiteX448-22765" fmla="*/ 188615 w 6006665"/>
                        <a:gd name="connsiteY448-22766" fmla="*/ 2327003 h 3006470"/>
                        <a:gd name="connsiteX449-22767" fmla="*/ 168163 w 6006665"/>
                        <a:gd name="connsiteY449-22768" fmla="*/ 2317914 h 3006470"/>
                        <a:gd name="connsiteX450-22769" fmla="*/ 168163 w 6006665"/>
                        <a:gd name="connsiteY450-22770" fmla="*/ 2311096 h 3006470"/>
                        <a:gd name="connsiteX451-22771" fmla="*/ 152255 w 6006665"/>
                        <a:gd name="connsiteY451-22772" fmla="*/ 2295189 h 3006470"/>
                        <a:gd name="connsiteX452-22773" fmla="*/ 129531 w 6006665"/>
                        <a:gd name="connsiteY452-22774" fmla="*/ 2258829 h 3006470"/>
                        <a:gd name="connsiteX453-22775" fmla="*/ 140893 w 6006665"/>
                        <a:gd name="connsiteY453-22776" fmla="*/ 2236105 h 3006470"/>
                        <a:gd name="connsiteX454-22777" fmla="*/ 136348 w 6006665"/>
                        <a:gd name="connsiteY454-22778" fmla="*/ 2208835 h 3006470"/>
                        <a:gd name="connsiteX455-22779" fmla="*/ 103789 w 6006665"/>
                        <a:gd name="connsiteY455-22780" fmla="*/ 2195428 h 3006470"/>
                        <a:gd name="connsiteX456-22781" fmla="*/ 93716 w 6006665"/>
                        <a:gd name="connsiteY456-22782" fmla="*/ 2199745 h 3006470"/>
                        <a:gd name="connsiteX457-22783" fmla="*/ 91868 w 6006665"/>
                        <a:gd name="connsiteY457-22784" fmla="*/ 2195434 h 3006470"/>
                        <a:gd name="connsiteX458-22785" fmla="*/ 81809 w 6006665"/>
                        <a:gd name="connsiteY458-22786" fmla="*/ 2199745 h 3006470"/>
                        <a:gd name="connsiteX459-22787" fmla="*/ 74992 w 6006665"/>
                        <a:gd name="connsiteY459-22788" fmla="*/ 2183838 h 3006470"/>
                        <a:gd name="connsiteX460-22789" fmla="*/ 34087 w 6006665"/>
                        <a:gd name="connsiteY460-22790" fmla="*/ 2172476 h 3006470"/>
                        <a:gd name="connsiteX461-22791" fmla="*/ 22725 w 6006665"/>
                        <a:gd name="connsiteY461-22792" fmla="*/ 2129299 h 3006470"/>
                        <a:gd name="connsiteX462-22793" fmla="*/ 22725 w 6006665"/>
                        <a:gd name="connsiteY462-22794" fmla="*/ 2097484 h 3006470"/>
                        <a:gd name="connsiteX463-22795" fmla="*/ 0 w 6006665"/>
                        <a:gd name="connsiteY463-22796" fmla="*/ 2081577 h 3006470"/>
                        <a:gd name="connsiteX464-22797" fmla="*/ 15907 w 6006665"/>
                        <a:gd name="connsiteY464-22798" fmla="*/ 2058853 h 3006470"/>
                        <a:gd name="connsiteX465-22799" fmla="*/ 6818 w 6006665"/>
                        <a:gd name="connsiteY465-22800" fmla="*/ 1995224 h 3006470"/>
                        <a:gd name="connsiteX466-22801" fmla="*/ 34087 w 6006665"/>
                        <a:gd name="connsiteY466-22802" fmla="*/ 1952047 h 3006470"/>
                        <a:gd name="connsiteX467-22803" fmla="*/ 27270 w 6006665"/>
                        <a:gd name="connsiteY467-22804" fmla="*/ 1940685 h 3006470"/>
                        <a:gd name="connsiteX468-22805" fmla="*/ 70447 w 6006665"/>
                        <a:gd name="connsiteY468-22806" fmla="*/ 1902053 h 3006470"/>
                        <a:gd name="connsiteX469-22807" fmla="*/ 27270 w 6006665"/>
                        <a:gd name="connsiteY469-22808" fmla="*/ 1865693 h 3006470"/>
                        <a:gd name="connsiteX470-22809" fmla="*/ 109078 w 6006665"/>
                        <a:gd name="connsiteY470-22810" fmla="*/ 1767977 h 3006470"/>
                        <a:gd name="connsiteX471-22811" fmla="*/ 145438 w 6006665"/>
                        <a:gd name="connsiteY471-22812" fmla="*/ 1724800 h 3006470"/>
                        <a:gd name="connsiteX472-22813" fmla="*/ 156800 w 6006665"/>
                        <a:gd name="connsiteY472-22814" fmla="*/ 1681624 h 3006470"/>
                        <a:gd name="connsiteX473-22815" fmla="*/ 102261 w 6006665"/>
                        <a:gd name="connsiteY473-22816" fmla="*/ 1629357 h 3006470"/>
                        <a:gd name="connsiteX474-22817" fmla="*/ 118168 w 6006665"/>
                        <a:gd name="connsiteY474-22818" fmla="*/ 1574818 h 3006470"/>
                        <a:gd name="connsiteX475-22819" fmla="*/ 86354 w 6006665"/>
                        <a:gd name="connsiteY475-22820" fmla="*/ 1511189 h 3006470"/>
                        <a:gd name="connsiteX476-22821" fmla="*/ 109078 w 6006665"/>
                        <a:gd name="connsiteY476-22822" fmla="*/ 1436197 h 3006470"/>
                        <a:gd name="connsiteX477-22823" fmla="*/ 70447 w 6006665"/>
                        <a:gd name="connsiteY477-22824" fmla="*/ 1333936 h 3006470"/>
                        <a:gd name="connsiteX478-22825" fmla="*/ 102261 w 6006665"/>
                        <a:gd name="connsiteY478-22826" fmla="*/ 1263490 h 3006470"/>
                        <a:gd name="connsiteX479-22827" fmla="*/ 43177 w 6006665"/>
                        <a:gd name="connsiteY479-22828" fmla="*/ 1197589 h 3006470"/>
                        <a:gd name="connsiteX480-22829" fmla="*/ 49994 w 6006665"/>
                        <a:gd name="connsiteY480-22830" fmla="*/ 1122597 h 3006470"/>
                        <a:gd name="connsiteX481-22831" fmla="*/ 81809 w 6006665"/>
                        <a:gd name="connsiteY481-22832" fmla="*/ 1118052 h 3006470"/>
                        <a:gd name="connsiteX482-22833" fmla="*/ 145438 w 6006665"/>
                        <a:gd name="connsiteY482-22834" fmla="*/ 1074876 h 3006470"/>
                        <a:gd name="connsiteX483-22835" fmla="*/ 184070 w 6006665"/>
                        <a:gd name="connsiteY483-22836" fmla="*/ 1036244 h 3006470"/>
                        <a:gd name="connsiteX484-22837" fmla="*/ 189699 w 6006665"/>
                        <a:gd name="connsiteY484-22838" fmla="*/ 1042522 h 3006470"/>
                        <a:gd name="connsiteX485-22839" fmla="*/ 195977 w 6006665"/>
                        <a:gd name="connsiteY485-22840" fmla="*/ 1036244 h 3006470"/>
                        <a:gd name="connsiteX486-22841" fmla="*/ 255061 w 6006665"/>
                        <a:gd name="connsiteY486-22842" fmla="*/ 1102145 h 3006470"/>
                        <a:gd name="connsiteX487-22843" fmla="*/ 350504 w 6006665"/>
                        <a:gd name="connsiteY487-22844" fmla="*/ 1122597 h 3006470"/>
                        <a:gd name="connsiteX488-22845" fmla="*/ 491397 w 6006665"/>
                        <a:gd name="connsiteY488-22846" fmla="*/ 1236221 h 3006470"/>
                        <a:gd name="connsiteX489-22847" fmla="*/ 523211 w 6006665"/>
                        <a:gd name="connsiteY489-22848" fmla="*/ 1283942 h 3006470"/>
                        <a:gd name="connsiteX490-22849" fmla="*/ 523211 w 6006665"/>
                        <a:gd name="connsiteY490-22850" fmla="*/ 1343026 h 3006470"/>
                        <a:gd name="connsiteX491-22851" fmla="*/ 486852 w 6006665"/>
                        <a:gd name="connsiteY491-22852" fmla="*/ 1397565 h 3006470"/>
                        <a:gd name="connsiteX492-22853" fmla="*/ 420951 w 6006665"/>
                        <a:gd name="connsiteY492-22854" fmla="*/ 1418018 h 3006470"/>
                        <a:gd name="connsiteX493-22855" fmla="*/ 415909 w 6006665"/>
                        <a:gd name="connsiteY493-22856" fmla="*/ 1415887 h 3006470"/>
                        <a:gd name="connsiteX494-22857" fmla="*/ 409044 w 6006665"/>
                        <a:gd name="connsiteY494-22858" fmla="*/ 1418018 h 3006470"/>
                        <a:gd name="connsiteX495-22859" fmla="*/ 252950 w 6006665"/>
                        <a:gd name="connsiteY495-22860" fmla="*/ 1352062 h 3006470"/>
                        <a:gd name="connsiteX496-22861" fmla="*/ 232336 w 6006665"/>
                        <a:gd name="connsiteY496-22862" fmla="*/ 1358934 h 3006470"/>
                        <a:gd name="connsiteX497-22863" fmla="*/ 291420 w 6006665"/>
                        <a:gd name="connsiteY497-22864" fmla="*/ 1429380 h 3006470"/>
                        <a:gd name="connsiteX498-22865" fmla="*/ 291420 w 6006665"/>
                        <a:gd name="connsiteY498-22866" fmla="*/ 1468012 h 3006470"/>
                        <a:gd name="connsiteX499-22867" fmla="*/ 298238 w 6006665"/>
                        <a:gd name="connsiteY499-22868" fmla="*/ 1554366 h 3006470"/>
                        <a:gd name="connsiteX500-22869" fmla="*/ 345959 w 6006665"/>
                        <a:gd name="connsiteY500-22870" fmla="*/ 1586180 h 3006470"/>
                        <a:gd name="connsiteX501-22871" fmla="*/ 362087 w 6006665"/>
                        <a:gd name="connsiteY501-22872" fmla="*/ 1595588 h 3006470"/>
                        <a:gd name="connsiteX502-22873" fmla="*/ 365867 w 6006665"/>
                        <a:gd name="connsiteY502-22874" fmla="*/ 1563455 h 3006470"/>
                        <a:gd name="connsiteX503-22875" fmla="*/ 345415 w 6006665"/>
                        <a:gd name="connsiteY503-22876" fmla="*/ 1527096 h 3006470"/>
                        <a:gd name="connsiteX504-22877" fmla="*/ 365867 w 6006665"/>
                        <a:gd name="connsiteY504-22878" fmla="*/ 1495281 h 3006470"/>
                        <a:gd name="connsiteX505-22879" fmla="*/ 374560 w 6006665"/>
                        <a:gd name="connsiteY505-22880" fmla="*/ 1500280 h 3006470"/>
                        <a:gd name="connsiteX506-22881" fmla="*/ 377774 w 6006665"/>
                        <a:gd name="connsiteY506-22882" fmla="*/ 1495281 h 3006470"/>
                        <a:gd name="connsiteX507-22883" fmla="*/ 461933 w 6006665"/>
                        <a:gd name="connsiteY507-22884" fmla="*/ 1543673 h 3006470"/>
                        <a:gd name="connsiteX508-22885" fmla="*/ 484035 w 6006665"/>
                        <a:gd name="connsiteY508-22886" fmla="*/ 1527096 h 3006470"/>
                        <a:gd name="connsiteX509-22887" fmla="*/ 463583 w 6006665"/>
                        <a:gd name="connsiteY509-22888" fmla="*/ 1461194 h 3006470"/>
                        <a:gd name="connsiteX510-22889" fmla="*/ 549936 w 6006665"/>
                        <a:gd name="connsiteY510-22890" fmla="*/ 1374841 h 3006470"/>
                        <a:gd name="connsiteX511-22891" fmla="*/ 559742 w 6006665"/>
                        <a:gd name="connsiteY511-22892" fmla="*/ 1376942 h 3006470"/>
                        <a:gd name="connsiteX512-22893" fmla="*/ 561843 w 6006665"/>
                        <a:gd name="connsiteY512-22894" fmla="*/ 1374841 h 3006470"/>
                        <a:gd name="connsiteX513-22895" fmla="*/ 593658 w 6006665"/>
                        <a:gd name="connsiteY513-22896" fmla="*/ 1381658 h 3006470"/>
                        <a:gd name="connsiteX514-22897" fmla="*/ 620945 w 6006665"/>
                        <a:gd name="connsiteY514-22898" fmla="*/ 1405535 h 3006470"/>
                        <a:gd name="connsiteX515-22899" fmla="*/ 640835 w 6006665"/>
                        <a:gd name="connsiteY515-22900" fmla="*/ 1349844 h 3006470"/>
                        <a:gd name="connsiteX516-22901" fmla="*/ 609020 w 6006665"/>
                        <a:gd name="connsiteY516-22902" fmla="*/ 1295305 h 3006470"/>
                        <a:gd name="connsiteX517-22903" fmla="*/ 624928 w 6006665"/>
                        <a:gd name="connsiteY517-22904" fmla="*/ 1236221 h 3006470"/>
                        <a:gd name="connsiteX518-22905" fmla="*/ 597658 w 6006665"/>
                        <a:gd name="connsiteY518-22906" fmla="*/ 1177136 h 3006470"/>
                        <a:gd name="connsiteX519-22907" fmla="*/ 611562 w 6006665"/>
                        <a:gd name="connsiteY519-22908" fmla="*/ 1181462 h 3006470"/>
                        <a:gd name="connsiteX520-22909" fmla="*/ 609565 w 6006665"/>
                        <a:gd name="connsiteY520-22910" fmla="*/ 1177136 h 3006470"/>
                        <a:gd name="connsiteX521-22911" fmla="*/ 711826 w 6006665"/>
                        <a:gd name="connsiteY521-22912" fmla="*/ 1208951 h 3006470"/>
                        <a:gd name="connsiteX522-22913" fmla="*/ 732278 w 6006665"/>
                        <a:gd name="connsiteY522-22914" fmla="*/ 1263490 h 3006470"/>
                        <a:gd name="connsiteX523-22915" fmla="*/ 684556 w 6006665"/>
                        <a:gd name="connsiteY523-22916" fmla="*/ 1274852 h 3006470"/>
                        <a:gd name="connsiteX524-22917" fmla="*/ 684556 w 6006665"/>
                        <a:gd name="connsiteY524-22918" fmla="*/ 1327119 h 3006470"/>
                        <a:gd name="connsiteX525-22919" fmla="*/ 713309 w 6006665"/>
                        <a:gd name="connsiteY525-22920" fmla="*/ 1355872 h 3006470"/>
                        <a:gd name="connsiteX526-22921" fmla="*/ 763548 w 6006665"/>
                        <a:gd name="connsiteY526-22922" fmla="*/ 1338481 h 3006470"/>
                        <a:gd name="connsiteX527-22923" fmla="*/ 770365 w 6006665"/>
                        <a:gd name="connsiteY527-22924" fmla="*/ 1279397 h 3006470"/>
                        <a:gd name="connsiteX528-22925" fmla="*/ 845357 w 6006665"/>
                        <a:gd name="connsiteY528-22926" fmla="*/ 1231676 h 3006470"/>
                        <a:gd name="connsiteX529-22927" fmla="*/ 972614 w 6006665"/>
                        <a:gd name="connsiteY529-22928" fmla="*/ 1145322 h 3006470"/>
                        <a:gd name="connsiteX530-22929" fmla="*/ 982566 w 6006665"/>
                        <a:gd name="connsiteY530-22930" fmla="*/ 1146649 h 3006470"/>
                        <a:gd name="connsiteX531-22931" fmla="*/ 984521 w 6006665"/>
                        <a:gd name="connsiteY531-22932" fmla="*/ 1145322 h 3006470"/>
                        <a:gd name="connsiteX532-22933" fmla="*/ 1018608 w 6006665"/>
                        <a:gd name="connsiteY532-22934" fmla="*/ 1149867 h 3006470"/>
                        <a:gd name="connsiteX533-22935" fmla="*/ 979977 w 6006665"/>
                        <a:gd name="connsiteY533-22936" fmla="*/ 1213496 h 3006470"/>
                        <a:gd name="connsiteX534-22937" fmla="*/ 1012666 w 6006665"/>
                        <a:gd name="connsiteY534-22938" fmla="*/ 1218657 h 3006470"/>
                        <a:gd name="connsiteX535-22939" fmla="*/ 1038516 w 6006665"/>
                        <a:gd name="connsiteY535-22940" fmla="*/ 1188499 h 3006470"/>
                        <a:gd name="connsiteX536-22941" fmla="*/ 1050423 w 6006665"/>
                        <a:gd name="connsiteY536-22942" fmla="*/ 1188499 h 3006470"/>
                        <a:gd name="connsiteX537-22943" fmla="*/ 1108962 w 6006665"/>
                        <a:gd name="connsiteY537-22944" fmla="*/ 1188499 h 3006470"/>
                        <a:gd name="connsiteX538-22945" fmla="*/ 1161229 w 6006665"/>
                        <a:gd name="connsiteY538-22946" fmla="*/ 1145322 h 3006470"/>
                        <a:gd name="connsiteX539-22947" fmla="*/ 1165711 w 6006665"/>
                        <a:gd name="connsiteY539-22948" fmla="*/ 1151456 h 3006470"/>
                        <a:gd name="connsiteX540-22949" fmla="*/ 1173136 w 6006665"/>
                        <a:gd name="connsiteY540-22950" fmla="*/ 1145322 h 3006470"/>
                        <a:gd name="connsiteX541-22951" fmla="*/ 1210035 w 6006665"/>
                        <a:gd name="connsiteY541-22952" fmla="*/ 1195815 h 3006470"/>
                        <a:gd name="connsiteX542-22953" fmla="*/ 1247583 w 6006665"/>
                        <a:gd name="connsiteY542-22954" fmla="*/ 1138505 h 3006470"/>
                        <a:gd name="connsiteX543-22955" fmla="*/ 1211223 w 6006665"/>
                        <a:gd name="connsiteY543-22956" fmla="*/ 1079421 h 3006470"/>
                        <a:gd name="connsiteX544-22957" fmla="*/ 1227130 w 6006665"/>
                        <a:gd name="connsiteY544-22958" fmla="*/ 1043061 h 3006470"/>
                        <a:gd name="connsiteX545-22959" fmla="*/ 1237665 w 6006665"/>
                        <a:gd name="connsiteY545-22960" fmla="*/ 1046199 h 3006470"/>
                        <a:gd name="connsiteX546-22961" fmla="*/ 1239037 w 6006665"/>
                        <a:gd name="connsiteY546-22962" fmla="*/ 1043061 h 3006470"/>
                        <a:gd name="connsiteX547-22963" fmla="*/ 1345843 w 6006665"/>
                        <a:gd name="connsiteY547-22964" fmla="*/ 1074876 h 3006470"/>
                        <a:gd name="connsiteX548-22965" fmla="*/ 1400382 w 6006665"/>
                        <a:gd name="connsiteY548-22966" fmla="*/ 1106690 h 3006470"/>
                        <a:gd name="connsiteX549-22967" fmla="*/ 1519756 w 6006665"/>
                        <a:gd name="connsiteY549-22968" fmla="*/ 1213274 h 3006470"/>
                        <a:gd name="connsiteX550-22969" fmla="*/ 1543003 w 6006665"/>
                        <a:gd name="connsiteY550-22970" fmla="*/ 1172592 h 3006470"/>
                        <a:gd name="connsiteX551-22971" fmla="*/ 1506643 w 6006665"/>
                        <a:gd name="connsiteY551-22972" fmla="*/ 1118052 h 3006470"/>
                        <a:gd name="connsiteX552-22973" fmla="*/ 1463467 w 6006665"/>
                        <a:gd name="connsiteY552-22974" fmla="*/ 1086238 h 3006470"/>
                        <a:gd name="connsiteX553-22975" fmla="*/ 1472556 w 6006665"/>
                        <a:gd name="connsiteY553-22976" fmla="*/ 1036244 h 3006470"/>
                        <a:gd name="connsiteX554-22977" fmla="*/ 1677078 w 6006665"/>
                        <a:gd name="connsiteY554-22978" fmla="*/ 1370296 h 3006470"/>
                        <a:gd name="connsiteX555-22979" fmla="*/ 1720255 w 6006665"/>
                        <a:gd name="connsiteY555-22980" fmla="*/ 1349844 h 3006470"/>
                        <a:gd name="connsiteX556-22981" fmla="*/ 1731617 w 6006665"/>
                        <a:gd name="connsiteY556-22982" fmla="*/ 1299850 h 3006470"/>
                        <a:gd name="connsiteX557-22983" fmla="*/ 1758887 w 6006665"/>
                        <a:gd name="connsiteY557-22984" fmla="*/ 1256673 h 3006470"/>
                        <a:gd name="connsiteX558-22985" fmla="*/ 1736162 w 6006665"/>
                        <a:gd name="connsiteY558-22986" fmla="*/ 1197589 h 3006470"/>
                        <a:gd name="connsiteX559-22987" fmla="*/ 1758887 w 6006665"/>
                        <a:gd name="connsiteY559-22988" fmla="*/ 1133960 h 3006470"/>
                        <a:gd name="connsiteX560-22989" fmla="*/ 1704347 w 6006665"/>
                        <a:gd name="connsiteY560-22990" fmla="*/ 1070331 h 3006470"/>
                        <a:gd name="connsiteX561-22991" fmla="*/ 1736162 w 6006665"/>
                        <a:gd name="connsiteY561-22992" fmla="*/ 961252 h 3006470"/>
                        <a:gd name="connsiteX562-22993" fmla="*/ 1688440 w 6006665"/>
                        <a:gd name="connsiteY562-22994" fmla="*/ 865809 h 3006470"/>
                        <a:gd name="connsiteX563-22995" fmla="*/ 1752069 w 6006665"/>
                        <a:gd name="connsiteY563-22996" fmla="*/ 788545 h 3006470"/>
                        <a:gd name="connsiteX564-22997" fmla="*/ 1747524 w 6006665"/>
                        <a:gd name="connsiteY564-22998" fmla="*/ 704464 h 3006470"/>
                        <a:gd name="connsiteX565-22999" fmla="*/ 1763431 w 6006665"/>
                        <a:gd name="connsiteY565-23000" fmla="*/ 697647 h 3006470"/>
                        <a:gd name="connsiteX566-23001" fmla="*/ 1764877 w 6006665"/>
                        <a:gd name="connsiteY566-23002" fmla="*/ 702130 h 3006470"/>
                        <a:gd name="connsiteX567-23003" fmla="*/ 1775339 w 6006665"/>
                        <a:gd name="connsiteY567-23004" fmla="*/ 697647 h 3006470"/>
                        <a:gd name="connsiteX568-23005" fmla="*/ 1798063 w 6006665"/>
                        <a:gd name="connsiteY568-23006" fmla="*/ 768093 h 3006470"/>
                        <a:gd name="connsiteX569-23007" fmla="*/ 1791454 w 6006665"/>
                        <a:gd name="connsiteY569-23008" fmla="*/ 815304 h 3006470"/>
                        <a:gd name="connsiteX570-23009" fmla="*/ 1854330 w 6006665"/>
                        <a:gd name="connsiteY570-23010" fmla="*/ 772638 h 3006470"/>
                        <a:gd name="connsiteX571-23011" fmla="*/ 1931594 w 6006665"/>
                        <a:gd name="connsiteY571-23012" fmla="*/ 763548 h 3006470"/>
                        <a:gd name="connsiteX572-23013" fmla="*/ 1932772 w 6006665"/>
                        <a:gd name="connsiteY572-23014" fmla="*/ 764810 h 3006470"/>
                        <a:gd name="connsiteX573-23015" fmla="*/ 1943501 w 6006665"/>
                        <a:gd name="connsiteY573-23016" fmla="*/ 763548 h 3006470"/>
                        <a:gd name="connsiteX574-23017" fmla="*/ 1988608 w 6006665"/>
                        <a:gd name="connsiteY574-23018" fmla="*/ 811877 h 3006470"/>
                        <a:gd name="connsiteX575-23019" fmla="*/ 1963408 w 6006665"/>
                        <a:gd name="connsiteY575-23020" fmla="*/ 736278 h 3006470"/>
                        <a:gd name="connsiteX576-23021" fmla="*/ 1963408 w 6006665"/>
                        <a:gd name="connsiteY576-23022" fmla="*/ 595386 h 3006470"/>
                        <a:gd name="connsiteX577-23023" fmla="*/ 2027037 w 6006665"/>
                        <a:gd name="connsiteY577-23024" fmla="*/ 574934 h 3006470"/>
                        <a:gd name="connsiteX578-23025" fmla="*/ 2037269 w 6006665"/>
                        <a:gd name="connsiteY578-23026" fmla="*/ 575472 h 3006470"/>
                        <a:gd name="connsiteX579-23027" fmla="*/ 2038944 w 6006665"/>
                        <a:gd name="connsiteY579-23028" fmla="*/ 574934 h 3006470"/>
                        <a:gd name="connsiteX580-23029" fmla="*/ 2115414 w 6006665"/>
                        <a:gd name="connsiteY580-23030" fmla="*/ 578958 h 3006470"/>
                        <a:gd name="connsiteX581-23031" fmla="*/ 2192927 w 6006665"/>
                        <a:gd name="connsiteY581-23032" fmla="*/ 559026 h 3006470"/>
                        <a:gd name="connsiteX582-23033" fmla="*/ 2167930 w 6006665"/>
                        <a:gd name="connsiteY582-23034" fmla="*/ 493125 h 3006470"/>
                        <a:gd name="connsiteX583-23035" fmla="*/ 2204289 w 6006665"/>
                        <a:gd name="connsiteY583-23036" fmla="*/ 402226 h 3006470"/>
                        <a:gd name="connsiteX584-23037" fmla="*/ 2247466 w 6006665"/>
                        <a:gd name="connsiteY584-23038" fmla="*/ 397681 h 3006470"/>
                        <a:gd name="connsiteX585-23039" fmla="*/ 2317913 w 6006665"/>
                        <a:gd name="connsiteY585-23040" fmla="*/ 322690 h 3006470"/>
                        <a:gd name="connsiteX586-23041" fmla="*/ 2420183 w 6006665"/>
                        <a:gd name="connsiteY586-23042" fmla="*/ 304510 h 3006470"/>
                        <a:gd name="connsiteX587-23043" fmla="*/ 2429263 w 6006665"/>
                        <a:gd name="connsiteY587-23044" fmla="*/ 263606 h 3006470"/>
                        <a:gd name="connsiteX588-23045" fmla="*/ 2526979 w 6006665"/>
                        <a:gd name="connsiteY588-23046" fmla="*/ 252244 h 3006470"/>
                        <a:gd name="connsiteX589-23047" fmla="*/ 2528058 w 6006665"/>
                        <a:gd name="connsiteY589-23048" fmla="*/ 253503 h 3006470"/>
                        <a:gd name="connsiteX590-23049" fmla="*/ 2538886 w 6006665"/>
                        <a:gd name="connsiteY590-23050" fmla="*/ 252244 h 3006470"/>
                        <a:gd name="connsiteX591-23051" fmla="*/ 2560820 w 6006665"/>
                        <a:gd name="connsiteY591-23052" fmla="*/ 277833 h 3006470"/>
                        <a:gd name="connsiteX592-23053" fmla="*/ 2640602 w 6006665"/>
                        <a:gd name="connsiteY592-23054" fmla="*/ 202249 h 3006470"/>
                        <a:gd name="connsiteX593-23055" fmla="*/ 2652509 w 6006665"/>
                        <a:gd name="connsiteY593-23056" fmla="*/ 202249 h 3006470"/>
                        <a:gd name="connsiteX594-23057" fmla="*/ 2704231 w 6006665"/>
                        <a:gd name="connsiteY594-23058" fmla="*/ 202249 h 3006470"/>
                        <a:gd name="connsiteX595-23059" fmla="*/ 2715593 w 6006665"/>
                        <a:gd name="connsiteY595-23060" fmla="*/ 134075 h 3006470"/>
                        <a:gd name="connsiteX596-23061" fmla="*/ 2751953 w 6006665"/>
                        <a:gd name="connsiteY596-23062" fmla="*/ 68174 h 3006470"/>
                        <a:gd name="connsiteX597-23063" fmla="*/ 2838307 w 6006665"/>
                        <a:gd name="connsiteY597-23064" fmla="*/ 0 h 3006470"/>
                        <a:gd name="connsiteX0-23065" fmla="*/ 1791129 w 6006665"/>
                        <a:gd name="connsiteY0-23066" fmla="*/ 817622 h 3006470"/>
                        <a:gd name="connsiteX1-23067" fmla="*/ 1782156 w 6006665"/>
                        <a:gd name="connsiteY1-23068" fmla="*/ 881716 h 3006470"/>
                        <a:gd name="connsiteX2-23069" fmla="*/ 1809554 w 6006665"/>
                        <a:gd name="connsiteY2-23070" fmla="*/ 895415 h 3006470"/>
                        <a:gd name="connsiteX3-23071" fmla="*/ 1791129 w 6006665"/>
                        <a:gd name="connsiteY3-23072" fmla="*/ 817622 h 3006470"/>
                        <a:gd name="connsiteX4-23073" fmla="*/ 2838307 w 6006665"/>
                        <a:gd name="connsiteY4-23074" fmla="*/ 0 h 3006470"/>
                        <a:gd name="connsiteX5-23075" fmla="*/ 2844246 w 6006665"/>
                        <a:gd name="connsiteY5-23076" fmla="*/ 4711 h 3006470"/>
                        <a:gd name="connsiteX6-23077" fmla="*/ 2850213 w 6006665"/>
                        <a:gd name="connsiteY6-23078" fmla="*/ 0 h 3006470"/>
                        <a:gd name="connsiteX7-23079" fmla="*/ 2916115 w 6006665"/>
                        <a:gd name="connsiteY7-23080" fmla="*/ 52267 h 3006470"/>
                        <a:gd name="connsiteX8-23081" fmla="*/ 2861576 w 6006665"/>
                        <a:gd name="connsiteY8-23082" fmla="*/ 90899 h 3006470"/>
                        <a:gd name="connsiteX9-23083" fmla="*/ 2947929 w 6006665"/>
                        <a:gd name="connsiteY9-23084" fmla="*/ 118168 h 3006470"/>
                        <a:gd name="connsiteX10-23085" fmla="*/ 2957621 w 6006665"/>
                        <a:gd name="connsiteY10-23086" fmla="*/ 186006 h 3006470"/>
                        <a:gd name="connsiteX11-23087" fmla="*/ 2979199 w 6006665"/>
                        <a:gd name="connsiteY11-23088" fmla="*/ 161345 h 3006470"/>
                        <a:gd name="connsiteX12-23089" fmla="*/ 2991106 w 6006665"/>
                        <a:gd name="connsiteY12-23090" fmla="*/ 161345 h 3006470"/>
                        <a:gd name="connsiteX13-23091" fmla="*/ 3086005 w 6006665"/>
                        <a:gd name="connsiteY13-23092" fmla="*/ 161345 h 3006470"/>
                        <a:gd name="connsiteX14-23093" fmla="*/ 3097912 w 6006665"/>
                        <a:gd name="connsiteY14-23094" fmla="*/ 161345 h 3006470"/>
                        <a:gd name="connsiteX15-23095" fmla="*/ 3179721 w 6006665"/>
                        <a:gd name="connsiteY15-23096" fmla="*/ 236336 h 3006470"/>
                        <a:gd name="connsiteX16-23097" fmla="*/ 3211535 w 6006665"/>
                        <a:gd name="connsiteY16-23098" fmla="*/ 295420 h 3006470"/>
                        <a:gd name="connsiteX17-23099" fmla="*/ 3200173 w 6006665"/>
                        <a:gd name="connsiteY17-23100" fmla="*/ 370412 h 3006470"/>
                        <a:gd name="connsiteX18-23101" fmla="*/ 3161541 w 6006665"/>
                        <a:gd name="connsiteY18-23102" fmla="*/ 413589 h 3006470"/>
                        <a:gd name="connsiteX19-23103" fmla="*/ 3066097 w 6006665"/>
                        <a:gd name="connsiteY19-23104" fmla="*/ 488580 h 3006470"/>
                        <a:gd name="connsiteX20-23105" fmla="*/ 3034283 w 6006665"/>
                        <a:gd name="connsiteY20-23106" fmla="*/ 531757 h 3006470"/>
                        <a:gd name="connsiteX21-23107" fmla="*/ 3082005 w 6006665"/>
                        <a:gd name="connsiteY21-23108" fmla="*/ 547664 h 3006470"/>
                        <a:gd name="connsiteX22-23109" fmla="*/ 3129459 w 6006665"/>
                        <a:gd name="connsiteY22-23110" fmla="*/ 575345 h 3006470"/>
                        <a:gd name="connsiteX23-23111" fmla="*/ 3156451 w 6006665"/>
                        <a:gd name="connsiteY23-23112" fmla="*/ 552209 h 3006470"/>
                        <a:gd name="connsiteX24-23113" fmla="*/ 3158460 w 6006665"/>
                        <a:gd name="connsiteY24-23114" fmla="*/ 560693 h 3006470"/>
                        <a:gd name="connsiteX25-23115" fmla="*/ 3168359 w 6006665"/>
                        <a:gd name="connsiteY25-23116" fmla="*/ 552209 h 3006470"/>
                        <a:gd name="connsiteX26-23117" fmla="*/ 3184984 w 6006665"/>
                        <a:gd name="connsiteY26-23118" fmla="*/ 622402 h 3006470"/>
                        <a:gd name="connsiteX27-23119" fmla="*/ 3192811 w 6006665"/>
                        <a:gd name="connsiteY27-23120" fmla="*/ 606748 h 3006470"/>
                        <a:gd name="connsiteX28-23121" fmla="*/ 3251895 w 6006665"/>
                        <a:gd name="connsiteY28-23122" fmla="*/ 586296 h 3006470"/>
                        <a:gd name="connsiteX29-23123" fmla="*/ 3259833 w 6006665"/>
                        <a:gd name="connsiteY29-23124" fmla="*/ 587670 h 3006470"/>
                        <a:gd name="connsiteX30-23125" fmla="*/ 3263802 w 6006665"/>
                        <a:gd name="connsiteY30-23126" fmla="*/ 586296 h 3006470"/>
                        <a:gd name="connsiteX31-23127" fmla="*/ 3381970 w 6006665"/>
                        <a:gd name="connsiteY31-23128" fmla="*/ 606748 h 3006470"/>
                        <a:gd name="connsiteX32-23129" fmla="*/ 3388787 w 6006665"/>
                        <a:gd name="connsiteY32-23130" fmla="*/ 665832 h 3006470"/>
                        <a:gd name="connsiteX33-23131" fmla="*/ 3531529 w 6006665"/>
                        <a:gd name="connsiteY33-23132" fmla="*/ 686823 h 3006470"/>
                        <a:gd name="connsiteX34-23133" fmla="*/ 3538225 w 6006665"/>
                        <a:gd name="connsiteY34-23134" fmla="*/ 590841 h 3006470"/>
                        <a:gd name="connsiteX35-23135" fmla="*/ 3549910 w 6006665"/>
                        <a:gd name="connsiteY35-23136" fmla="*/ 594028 h 3006470"/>
                        <a:gd name="connsiteX36-23137" fmla="*/ 3550132 w 6006665"/>
                        <a:gd name="connsiteY36-23138" fmla="*/ 590841 h 3006470"/>
                        <a:gd name="connsiteX37-23139" fmla="*/ 3625123 w 6006665"/>
                        <a:gd name="connsiteY37-23140" fmla="*/ 611293 h 3006470"/>
                        <a:gd name="connsiteX38-23141" fmla="*/ 3672301 w 6006665"/>
                        <a:gd name="connsiteY38-23142" fmla="*/ 611293 h 3006470"/>
                        <a:gd name="connsiteX39-23143" fmla="*/ 3684207 w 6006665"/>
                        <a:gd name="connsiteY39-23144" fmla="*/ 611293 h 3006470"/>
                        <a:gd name="connsiteX40-23145" fmla="*/ 3743291 w 6006665"/>
                        <a:gd name="connsiteY40-23146" fmla="*/ 677194 h 3006470"/>
                        <a:gd name="connsiteX41-23147" fmla="*/ 3759199 w 6006665"/>
                        <a:gd name="connsiteY41-23148" fmla="*/ 756731 h 3006470"/>
                        <a:gd name="connsiteX42-23149" fmla="*/ 3738747 w 6006665"/>
                        <a:gd name="connsiteY42-23150" fmla="*/ 806725 h 3006470"/>
                        <a:gd name="connsiteX43-23151" fmla="*/ 3786469 w 6006665"/>
                        <a:gd name="connsiteY43-23152" fmla="*/ 897623 h 3006470"/>
                        <a:gd name="connsiteX44-23153" fmla="*/ 3835603 w 6006665"/>
                        <a:gd name="connsiteY44-23154" fmla="*/ 933529 h 3006470"/>
                        <a:gd name="connsiteX45-23155" fmla="*/ 3865460 w 6006665"/>
                        <a:gd name="connsiteY45-23156" fmla="*/ 822632 h 3006470"/>
                        <a:gd name="connsiteX46-23157" fmla="*/ 3875077 w 6006665"/>
                        <a:gd name="connsiteY46-23158" fmla="*/ 831139 h 3006470"/>
                        <a:gd name="connsiteX47-23159" fmla="*/ 3877367 w 6006665"/>
                        <a:gd name="connsiteY47-23160" fmla="*/ 822632 h 3006470"/>
                        <a:gd name="connsiteX48-23161" fmla="*/ 3932151 w 6006665"/>
                        <a:gd name="connsiteY48-23162" fmla="*/ 871095 h 3006470"/>
                        <a:gd name="connsiteX49-23163" fmla="*/ 3988173 w 6006665"/>
                        <a:gd name="connsiteY49-23164" fmla="*/ 843084 h 3006470"/>
                        <a:gd name="connsiteX50-23165" fmla="*/ 3993852 w 6006665"/>
                        <a:gd name="connsiteY50-23166" fmla="*/ 846199 h 3006470"/>
                        <a:gd name="connsiteX51-23167" fmla="*/ 4000080 w 6006665"/>
                        <a:gd name="connsiteY51-23168" fmla="*/ 843084 h 3006470"/>
                        <a:gd name="connsiteX52-23169" fmla="*/ 4062426 w 6006665"/>
                        <a:gd name="connsiteY52-23170" fmla="*/ 877274 h 3006470"/>
                        <a:gd name="connsiteX53-23171" fmla="*/ 4085889 w 6006665"/>
                        <a:gd name="connsiteY53-23172" fmla="*/ 849902 h 3006470"/>
                        <a:gd name="connsiteX54-23173" fmla="*/ 4095563 w 6006665"/>
                        <a:gd name="connsiteY54-23174" fmla="*/ 852506 h 3006470"/>
                        <a:gd name="connsiteX55-23175" fmla="*/ 4097796 w 6006665"/>
                        <a:gd name="connsiteY55-23176" fmla="*/ 849902 h 3006470"/>
                        <a:gd name="connsiteX56-23177" fmla="*/ 4144150 w 6006665"/>
                        <a:gd name="connsiteY56-23178" fmla="*/ 862382 h 3006470"/>
                        <a:gd name="connsiteX57-23179" fmla="*/ 4117703 w 6006665"/>
                        <a:gd name="connsiteY57-23180" fmla="*/ 752186 h 3006470"/>
                        <a:gd name="connsiteX58-23181" fmla="*/ 4165425 w 6006665"/>
                        <a:gd name="connsiteY58-23182" fmla="*/ 697647 h 3006470"/>
                        <a:gd name="connsiteX59-23183" fmla="*/ 4175231 w 6006665"/>
                        <a:gd name="connsiteY59-23184" fmla="*/ 700048 h 3006470"/>
                        <a:gd name="connsiteX60-23185" fmla="*/ 4177332 w 6006665"/>
                        <a:gd name="connsiteY60-23186" fmla="*/ 697647 h 3006470"/>
                        <a:gd name="connsiteX61-23187" fmla="*/ 4511384 w 6006665"/>
                        <a:gd name="connsiteY61-23188" fmla="*/ 779455 h 3006470"/>
                        <a:gd name="connsiteX62-23189" fmla="*/ 4543199 w 6006665"/>
                        <a:gd name="connsiteY62-23190" fmla="*/ 849902 h 3006470"/>
                        <a:gd name="connsiteX63-23191" fmla="*/ 4639242 w 6006665"/>
                        <a:gd name="connsiteY63-23192" fmla="*/ 932544 h 3006470"/>
                        <a:gd name="connsiteX64-23193" fmla="*/ 4774445 w 6006665"/>
                        <a:gd name="connsiteY64-23194" fmla="*/ 913531 h 3006470"/>
                        <a:gd name="connsiteX65-23195" fmla="*/ 4778496 w 6006665"/>
                        <a:gd name="connsiteY65-23196" fmla="*/ 914635 h 3006470"/>
                        <a:gd name="connsiteX66-23197" fmla="*/ 4786352 w 6006665"/>
                        <a:gd name="connsiteY66-23198" fmla="*/ 913531 h 3006470"/>
                        <a:gd name="connsiteX67-23199" fmla="*/ 4861343 w 6006665"/>
                        <a:gd name="connsiteY67-23200" fmla="*/ 933983 h 3006470"/>
                        <a:gd name="connsiteX68-23201" fmla="*/ 4893158 w 6006665"/>
                        <a:gd name="connsiteY68-23202" fmla="*/ 977160 h 3006470"/>
                        <a:gd name="connsiteX69-23203" fmla="*/ 4888613 w 6006665"/>
                        <a:gd name="connsiteY69-23204" fmla="*/ 1058968 h 3006470"/>
                        <a:gd name="connsiteX70-23205" fmla="*/ 4927677 w 6006665"/>
                        <a:gd name="connsiteY70-23206" fmla="*/ 1083640 h 3006470"/>
                        <a:gd name="connsiteX71-23207" fmla="*/ 4967605 w 6006665"/>
                        <a:gd name="connsiteY71-23208" fmla="*/ 1070331 h 3006470"/>
                        <a:gd name="connsiteX72-23209" fmla="*/ 5038051 w 6006665"/>
                        <a:gd name="connsiteY72-23210" fmla="*/ 1063513 h 3006470"/>
                        <a:gd name="connsiteX73-23211" fmla="*/ 5040730 w 6006665"/>
                        <a:gd name="connsiteY73-23212" fmla="*/ 1064406 h 3006470"/>
                        <a:gd name="connsiteX74-23213" fmla="*/ 5049958 w 6006665"/>
                        <a:gd name="connsiteY74-23214" fmla="*/ 1063513 h 3006470"/>
                        <a:gd name="connsiteX75-23215" fmla="*/ 5114249 w 6006665"/>
                        <a:gd name="connsiteY75-23216" fmla="*/ 1084944 h 3006470"/>
                        <a:gd name="connsiteX76-23217" fmla="*/ 5176671 w 6006665"/>
                        <a:gd name="connsiteY76-23218" fmla="*/ 1074876 h 3006470"/>
                        <a:gd name="connsiteX77-23219" fmla="*/ 5177801 w 6006665"/>
                        <a:gd name="connsiteY77-23220" fmla="*/ 1076614 h 3006470"/>
                        <a:gd name="connsiteX78-23221" fmla="*/ 5188578 w 6006665"/>
                        <a:gd name="connsiteY78-23222" fmla="*/ 1074876 h 3006470"/>
                        <a:gd name="connsiteX79-23223" fmla="*/ 5243719 w 6006665"/>
                        <a:gd name="connsiteY79-23224" fmla="*/ 1159707 h 3006470"/>
                        <a:gd name="connsiteX80-23225" fmla="*/ 5283477 w 6006665"/>
                        <a:gd name="connsiteY80-23226" fmla="*/ 1129415 h 3006470"/>
                        <a:gd name="connsiteX81-23227" fmla="*/ 5258480 w 6006665"/>
                        <a:gd name="connsiteY81-23228" fmla="*/ 1063513 h 3006470"/>
                        <a:gd name="connsiteX82-23229" fmla="*/ 5267570 w 6006665"/>
                        <a:gd name="connsiteY82-23230" fmla="*/ 1015792 h 3006470"/>
                        <a:gd name="connsiteX83-23231" fmla="*/ 5278896 w 6006665"/>
                        <a:gd name="connsiteY83-23232" fmla="*/ 1018841 h 3006470"/>
                        <a:gd name="connsiteX84-23233" fmla="*/ 5279477 w 6006665"/>
                        <a:gd name="connsiteY84-23234" fmla="*/ 1015792 h 3006470"/>
                        <a:gd name="connsiteX85-23235" fmla="*/ 5395510 w 6006665"/>
                        <a:gd name="connsiteY85-23236" fmla="*/ 1047031 h 3006470"/>
                        <a:gd name="connsiteX86-23237" fmla="*/ 5463001 w 6006665"/>
                        <a:gd name="connsiteY86-23238" fmla="*/ 1043061 h 3006470"/>
                        <a:gd name="connsiteX87-23239" fmla="*/ 5464386 w 6006665"/>
                        <a:gd name="connsiteY87-23240" fmla="*/ 1043680 h 3006470"/>
                        <a:gd name="connsiteX88-23241" fmla="*/ 5474909 w 6006665"/>
                        <a:gd name="connsiteY88-23242" fmla="*/ 1043061 h 3006470"/>
                        <a:gd name="connsiteX89-23243" fmla="*/ 5581715 w 6006665"/>
                        <a:gd name="connsiteY89-23244" fmla="*/ 1090783 h 3006470"/>
                        <a:gd name="connsiteX90-23245" fmla="*/ 5633981 w 6006665"/>
                        <a:gd name="connsiteY90-23246" fmla="*/ 1133960 h 3006470"/>
                        <a:gd name="connsiteX91-23247" fmla="*/ 5720335 w 6006665"/>
                        <a:gd name="connsiteY91-23248" fmla="*/ 1213496 h 3006470"/>
                        <a:gd name="connsiteX92-23249" fmla="*/ 5822595 w 6006665"/>
                        <a:gd name="connsiteY92-23250" fmla="*/ 1311212 h 3006470"/>
                        <a:gd name="connsiteX93-23251" fmla="*/ 5818051 w 6006665"/>
                        <a:gd name="connsiteY93-23252" fmla="*/ 1365751 h 3006470"/>
                        <a:gd name="connsiteX94-23253" fmla="*/ 5825679 w 6006665"/>
                        <a:gd name="connsiteY94-23254" fmla="*/ 1373379 h 3006470"/>
                        <a:gd name="connsiteX95-23255" fmla="*/ 5822051 w 6006665"/>
                        <a:gd name="connsiteY95-23256" fmla="*/ 1322574 h 3006470"/>
                        <a:gd name="connsiteX96-23257" fmla="*/ 5834092 w 6006665"/>
                        <a:gd name="connsiteY96-23258" fmla="*/ 1324447 h 3006470"/>
                        <a:gd name="connsiteX97-23259" fmla="*/ 5833958 w 6006665"/>
                        <a:gd name="connsiteY97-23260" fmla="*/ 1322574 h 3006470"/>
                        <a:gd name="connsiteX98-23261" fmla="*/ 5936219 w 6006665"/>
                        <a:gd name="connsiteY98-23262" fmla="*/ 1338481 h 3006470"/>
                        <a:gd name="connsiteX99-23263" fmla="*/ 6006665 w 6006665"/>
                        <a:gd name="connsiteY99-23264" fmla="*/ 1418018 h 3006470"/>
                        <a:gd name="connsiteX100-23265" fmla="*/ 5968033 w 6006665"/>
                        <a:gd name="connsiteY100-23266" fmla="*/ 1456650 h 3006470"/>
                        <a:gd name="connsiteX101-23267" fmla="*/ 5908949 w 6006665"/>
                        <a:gd name="connsiteY101-23268" fmla="*/ 1468012 h 3006470"/>
                        <a:gd name="connsiteX102-23269" fmla="*/ 5908949 w 6006665"/>
                        <a:gd name="connsiteY102-23270" fmla="*/ 1554366 h 3006470"/>
                        <a:gd name="connsiteX103-23271" fmla="*/ 5893042 w 6006665"/>
                        <a:gd name="connsiteY103-23272" fmla="*/ 1570273 h 3006470"/>
                        <a:gd name="connsiteX104-23273" fmla="*/ 5881135 w 6006665"/>
                        <a:gd name="connsiteY104-23274" fmla="*/ 1570273 h 3006470"/>
                        <a:gd name="connsiteX105-23275" fmla="*/ 5861227 w 6006665"/>
                        <a:gd name="connsiteY105-23276" fmla="*/ 1570273 h 3006470"/>
                        <a:gd name="connsiteX106-23277" fmla="*/ 5849321 w 6006665"/>
                        <a:gd name="connsiteY106-23278" fmla="*/ 1570273 h 3006470"/>
                        <a:gd name="connsiteX107-23279" fmla="*/ 5817506 w 6006665"/>
                        <a:gd name="connsiteY107-23280" fmla="*/ 1536186 h 3006470"/>
                        <a:gd name="connsiteX108-23281" fmla="*/ 5767511 w 6006665"/>
                        <a:gd name="connsiteY108-23282" fmla="*/ 1511189 h 3006470"/>
                        <a:gd name="connsiteX109-23283" fmla="*/ 5762967 w 6006665"/>
                        <a:gd name="connsiteY109-23284" fmla="*/ 1477102 h 3006470"/>
                        <a:gd name="connsiteX110-23285" fmla="*/ 5729132 w 6006665"/>
                        <a:gd name="connsiteY110-23286" fmla="*/ 1463170 h 3006470"/>
                        <a:gd name="connsiteX111-23287" fmla="*/ 5695337 w 6006665"/>
                        <a:gd name="connsiteY111-23288" fmla="*/ 1472557 h 3006470"/>
                        <a:gd name="connsiteX112-23289" fmla="*/ 5693366 w 6006665"/>
                        <a:gd name="connsiteY112-23290" fmla="*/ 1469797 h 3006470"/>
                        <a:gd name="connsiteX113-23291" fmla="*/ 5683431 w 6006665"/>
                        <a:gd name="connsiteY113-23292" fmla="*/ 1472557 h 3006470"/>
                        <a:gd name="connsiteX114-23293" fmla="*/ 5660706 w 6006665"/>
                        <a:gd name="connsiteY114-23294" fmla="*/ 1440742 h 3006470"/>
                        <a:gd name="connsiteX115-23295" fmla="*/ 5669644 w 6006665"/>
                        <a:gd name="connsiteY115-23296" fmla="*/ 1415717 h 3006470"/>
                        <a:gd name="connsiteX116-23297" fmla="*/ 5640799 w 6006665"/>
                        <a:gd name="connsiteY116-23298" fmla="*/ 1429380 h 3006470"/>
                        <a:gd name="connsiteX117-23299" fmla="*/ 5656705 w 6006665"/>
                        <a:gd name="connsiteY117-23300" fmla="*/ 1472557 h 3006470"/>
                        <a:gd name="connsiteX118-23301" fmla="*/ 5633981 w 6006665"/>
                        <a:gd name="connsiteY118-23302" fmla="*/ 1511189 h 3006470"/>
                        <a:gd name="connsiteX119-23303" fmla="*/ 5586259 w 6006665"/>
                        <a:gd name="connsiteY119-23304" fmla="*/ 1547548 h 3006470"/>
                        <a:gd name="connsiteX120-23305" fmla="*/ 5575676 w 6006665"/>
                        <a:gd name="connsiteY120-23306" fmla="*/ 1546540 h 3006470"/>
                        <a:gd name="connsiteX121-23307" fmla="*/ 5574353 w 6006665"/>
                        <a:gd name="connsiteY121-23308" fmla="*/ 1547548 h 3006470"/>
                        <a:gd name="connsiteX122-23309" fmla="*/ 5539436 w 6006665"/>
                        <a:gd name="connsiteY122-23310" fmla="*/ 1544223 h 3006470"/>
                        <a:gd name="connsiteX123-23311" fmla="*/ 5570352 w 6006665"/>
                        <a:gd name="connsiteY123-23312" fmla="*/ 1586180 h 3006470"/>
                        <a:gd name="connsiteX124-23313" fmla="*/ 5593077 w 6006665"/>
                        <a:gd name="connsiteY124-23314" fmla="*/ 1649809 h 3006470"/>
                        <a:gd name="connsiteX125-23315" fmla="*/ 5608984 w 6006665"/>
                        <a:gd name="connsiteY125-23316" fmla="*/ 1677079 h 3006470"/>
                        <a:gd name="connsiteX126-23317" fmla="*/ 5613529 w 6006665"/>
                        <a:gd name="connsiteY126-23318" fmla="*/ 1708893 h 3006470"/>
                        <a:gd name="connsiteX127-23319" fmla="*/ 5608984 w 6006665"/>
                        <a:gd name="connsiteY127-23320" fmla="*/ 1731618 h 3006470"/>
                        <a:gd name="connsiteX128-23321" fmla="*/ 5597799 w 6006665"/>
                        <a:gd name="connsiteY128-23322" fmla="*/ 1728009 h 3006470"/>
                        <a:gd name="connsiteX129-23323" fmla="*/ 5597077 w 6006665"/>
                        <a:gd name="connsiteY129-23324" fmla="*/ 1731618 h 3006470"/>
                        <a:gd name="connsiteX130-23325" fmla="*/ 5534271 w 6006665"/>
                        <a:gd name="connsiteY130-23326" fmla="*/ 1711358 h 3006470"/>
                        <a:gd name="connsiteX131-23327" fmla="*/ 5436277 w 6006665"/>
                        <a:gd name="connsiteY131-23328" fmla="*/ 1767977 h 3006470"/>
                        <a:gd name="connsiteX132-23329" fmla="*/ 5397645 w 6006665"/>
                        <a:gd name="connsiteY132-23330" fmla="*/ 1779340 h 3006470"/>
                        <a:gd name="connsiteX133-23331" fmla="*/ 5345378 w 6006665"/>
                        <a:gd name="connsiteY133-23332" fmla="*/ 1833879 h 3006470"/>
                        <a:gd name="connsiteX134-23333" fmla="*/ 5290839 w 6006665"/>
                        <a:gd name="connsiteY134-23334" fmla="*/ 1881600 h 3006470"/>
                        <a:gd name="connsiteX135-23335" fmla="*/ 5274932 w 6006665"/>
                        <a:gd name="connsiteY135-23336" fmla="*/ 1913415 h 3006470"/>
                        <a:gd name="connsiteX136-23337" fmla="*/ 5267238 w 6006665"/>
                        <a:gd name="connsiteY136-23338" fmla="*/ 1904988 h 3006470"/>
                        <a:gd name="connsiteX137-23339" fmla="*/ 5263025 w 6006665"/>
                        <a:gd name="connsiteY137-23340" fmla="*/ 1913415 h 3006470"/>
                        <a:gd name="connsiteX138-23341" fmla="*/ 5219538 w 6006665"/>
                        <a:gd name="connsiteY138-23342" fmla="*/ 1865787 h 3006470"/>
                        <a:gd name="connsiteX139-23343" fmla="*/ 5129494 w 6006665"/>
                        <a:gd name="connsiteY139-23344" fmla="*/ 1920232 h 3006470"/>
                        <a:gd name="connsiteX140-23345" fmla="*/ 5126389 w 6006665"/>
                        <a:gd name="connsiteY140-23346" fmla="*/ 1914910 h 3006470"/>
                        <a:gd name="connsiteX141-23347" fmla="*/ 5117587 w 6006665"/>
                        <a:gd name="connsiteY141-23348" fmla="*/ 1920232 h 3006470"/>
                        <a:gd name="connsiteX142-23349" fmla="*/ 5105544 w 6006665"/>
                        <a:gd name="connsiteY142-23350" fmla="*/ 1899586 h 3006470"/>
                        <a:gd name="connsiteX143-23351" fmla="*/ 5074955 w 6006665"/>
                        <a:gd name="connsiteY143-23352" fmla="*/ 1924777 h 3006470"/>
                        <a:gd name="connsiteX144-23353" fmla="*/ 5065718 w 6006665"/>
                        <a:gd name="connsiteY144-23354" fmla="*/ 1922578 h 3006470"/>
                        <a:gd name="connsiteX145-23355" fmla="*/ 5063048 w 6006665"/>
                        <a:gd name="connsiteY145-23356" fmla="*/ 1924777 h 3006470"/>
                        <a:gd name="connsiteX146-23357" fmla="*/ 5026594 w 6006665"/>
                        <a:gd name="connsiteY146-23358" fmla="*/ 1916098 h 3006470"/>
                        <a:gd name="connsiteX147-23359" fmla="*/ 5015871 w 6006665"/>
                        <a:gd name="connsiteY147-23360" fmla="*/ 1961137 h 3006470"/>
                        <a:gd name="connsiteX148-23361" fmla="*/ 4974967 w 6006665"/>
                        <a:gd name="connsiteY148-23362" fmla="*/ 2027038 h 3006470"/>
                        <a:gd name="connsiteX149-23363" fmla="*/ 4974967 w 6006665"/>
                        <a:gd name="connsiteY149-23364" fmla="*/ 2058853 h 3006470"/>
                        <a:gd name="connsiteX150-23365" fmla="*/ 5015871 w 6006665"/>
                        <a:gd name="connsiteY150-23366" fmla="*/ 2074760 h 3006470"/>
                        <a:gd name="connsiteX151-23367" fmla="*/ 5011326 w 6006665"/>
                        <a:gd name="connsiteY151-23368" fmla="*/ 2172476 h 3006470"/>
                        <a:gd name="connsiteX152-23369" fmla="*/ 4999419 w 6006665"/>
                        <a:gd name="connsiteY152-23370" fmla="*/ 2172476 h 3006470"/>
                        <a:gd name="connsiteX153-23371" fmla="*/ 4974967 w 6006665"/>
                        <a:gd name="connsiteY153-23372" fmla="*/ 2172476 h 3006470"/>
                        <a:gd name="connsiteX154-23373" fmla="*/ 4963605 w 6006665"/>
                        <a:gd name="connsiteY154-23374" fmla="*/ 2224742 h 3006470"/>
                        <a:gd name="connsiteX155-23375" fmla="*/ 4974967 w 6006665"/>
                        <a:gd name="connsiteY155-23376" fmla="*/ 2252012 h 3006470"/>
                        <a:gd name="connsiteX156-23377" fmla="*/ 4909065 w 6006665"/>
                        <a:gd name="connsiteY156-23378" fmla="*/ 2286099 h 3006470"/>
                        <a:gd name="connsiteX157-23379" fmla="*/ 4897703 w 6006665"/>
                        <a:gd name="connsiteY157-23380" fmla="*/ 2354273 h 3006470"/>
                        <a:gd name="connsiteX158-23381" fmla="*/ 4845437 w 6006665"/>
                        <a:gd name="connsiteY158-23382" fmla="*/ 2370180 h 3006470"/>
                        <a:gd name="connsiteX159-23383" fmla="*/ 4834074 w 6006665"/>
                        <a:gd name="connsiteY159-23384" fmla="*/ 2429264 h 3006470"/>
                        <a:gd name="connsiteX160-23385" fmla="*/ 4779535 w 6006665"/>
                        <a:gd name="connsiteY160-23386" fmla="*/ 2488348 h 3006470"/>
                        <a:gd name="connsiteX161-23387" fmla="*/ 4777225 w 6006665"/>
                        <a:gd name="connsiteY161-23388" fmla="*/ 2477952 h 3006470"/>
                        <a:gd name="connsiteX162-23389" fmla="*/ 4767628 w 6006665"/>
                        <a:gd name="connsiteY162-23390" fmla="*/ 2488348 h 3006470"/>
                        <a:gd name="connsiteX163-23391" fmla="*/ 4758538 w 6006665"/>
                        <a:gd name="connsiteY163-23392" fmla="*/ 2447444 h 3006470"/>
                        <a:gd name="connsiteX164-23393" fmla="*/ 4742631 w 6006665"/>
                        <a:gd name="connsiteY164-23394" fmla="*/ 2361090 h 3006470"/>
                        <a:gd name="connsiteX165-23395" fmla="*/ 4715361 w 6006665"/>
                        <a:gd name="connsiteY165-23396" fmla="*/ 2220198 h 3006470"/>
                        <a:gd name="connsiteX166-23397" fmla="*/ 4735813 w 6006665"/>
                        <a:gd name="connsiteY166-23398" fmla="*/ 2129299 h 3006470"/>
                        <a:gd name="connsiteX167-23399" fmla="*/ 4767628 w 6006665"/>
                        <a:gd name="connsiteY167-23400" fmla="*/ 2086122 h 3006470"/>
                        <a:gd name="connsiteX168-23401" fmla="*/ 4767628 w 6006665"/>
                        <a:gd name="connsiteY168-23402" fmla="*/ 2058853 h 3006470"/>
                        <a:gd name="connsiteX169-23403" fmla="*/ 4826712 w 6006665"/>
                        <a:gd name="connsiteY169-23404" fmla="*/ 2042945 h 3006470"/>
                        <a:gd name="connsiteX170-23405" fmla="*/ 4892613 w 6006665"/>
                        <a:gd name="connsiteY170-23406" fmla="*/ 1952047 h 3006470"/>
                        <a:gd name="connsiteX171-23407" fmla="*/ 4956243 w 6006665"/>
                        <a:gd name="connsiteY171-23408" fmla="*/ 1877056 h 3006470"/>
                        <a:gd name="connsiteX172-23409" fmla="*/ 5022143 w 6006665"/>
                        <a:gd name="connsiteY172-23410" fmla="*/ 1817971 h 3006470"/>
                        <a:gd name="connsiteX173-23411" fmla="*/ 5046694 w 6006665"/>
                        <a:gd name="connsiteY173-23412" fmla="*/ 1710844 h 3006470"/>
                        <a:gd name="connsiteX174-23413" fmla="*/ 5015871 w 6006665"/>
                        <a:gd name="connsiteY174-23414" fmla="*/ 1715711 h 3006470"/>
                        <a:gd name="connsiteX175-23415" fmla="*/ 4995419 w 6006665"/>
                        <a:gd name="connsiteY175-23416" fmla="*/ 1779340 h 3006470"/>
                        <a:gd name="connsiteX176-23417" fmla="*/ 4904521 w 6006665"/>
                        <a:gd name="connsiteY176-23418" fmla="*/ 1865693 h 3006470"/>
                        <a:gd name="connsiteX177-23419" fmla="*/ 4901708 w 6006665"/>
                        <a:gd name="connsiteY177-23420" fmla="*/ 1857053 h 3006470"/>
                        <a:gd name="connsiteX178-23421" fmla="*/ 4892613 w 6006665"/>
                        <a:gd name="connsiteY178-23422" fmla="*/ 1865693 h 3006470"/>
                        <a:gd name="connsiteX179-23423" fmla="*/ 4861835 w 6006665"/>
                        <a:gd name="connsiteY179-23424" fmla="*/ 1771159 h 3006470"/>
                        <a:gd name="connsiteX180-23425" fmla="*/ 4779535 w 6006665"/>
                        <a:gd name="connsiteY180-23426" fmla="*/ 1795247 h 3006470"/>
                        <a:gd name="connsiteX181-23427" fmla="*/ 4684091 w 6006665"/>
                        <a:gd name="connsiteY181-23428" fmla="*/ 1920232 h 3006470"/>
                        <a:gd name="connsiteX182-23429" fmla="*/ 4715906 w 6006665"/>
                        <a:gd name="connsiteY182-23430" fmla="*/ 1967954 h 3006470"/>
                        <a:gd name="connsiteX183-23431" fmla="*/ 4636369 w 6006665"/>
                        <a:gd name="connsiteY183-23432" fmla="*/ 1983861 h 3006470"/>
                        <a:gd name="connsiteX184-23433" fmla="*/ 4577285 w 6006665"/>
                        <a:gd name="connsiteY184-23434" fmla="*/ 1988406 h 3006470"/>
                        <a:gd name="connsiteX185-23435" fmla="*/ 4577373 w 6006665"/>
                        <a:gd name="connsiteY185-23436" fmla="*/ 1987484 h 3006470"/>
                        <a:gd name="connsiteX186-23437" fmla="*/ 4565379 w 6006665"/>
                        <a:gd name="connsiteY186-23438" fmla="*/ 1988406 h 3006470"/>
                        <a:gd name="connsiteX187-23439" fmla="*/ 4569923 w 6006665"/>
                        <a:gd name="connsiteY187-23440" fmla="*/ 1940685 h 3006470"/>
                        <a:gd name="connsiteX188-23441" fmla="*/ 4520081 w 6006665"/>
                        <a:gd name="connsiteY188-23442" fmla="*/ 1931099 h 3006470"/>
                        <a:gd name="connsiteX189-23443" fmla="*/ 4475025 w 6006665"/>
                        <a:gd name="connsiteY189-23444" fmla="*/ 1961137 h 3006470"/>
                        <a:gd name="connsiteX190-23445" fmla="*/ 4464394 w 6006665"/>
                        <a:gd name="connsiteY190-23446" fmla="*/ 1960286 h 3006470"/>
                        <a:gd name="connsiteX191-23447" fmla="*/ 4463118 w 6006665"/>
                        <a:gd name="connsiteY191-23448" fmla="*/ 1961137 h 3006470"/>
                        <a:gd name="connsiteX192-23449" fmla="*/ 4357637 w 6006665"/>
                        <a:gd name="connsiteY192-23450" fmla="*/ 1952698 h 3006470"/>
                        <a:gd name="connsiteX193-23451" fmla="*/ 4243233 w 6006665"/>
                        <a:gd name="connsiteY193-23452" fmla="*/ 1972499 h 3006470"/>
                        <a:gd name="connsiteX194-23453" fmla="*/ 4125065 w 6006665"/>
                        <a:gd name="connsiteY194-23454" fmla="*/ 2106574 h 3006470"/>
                        <a:gd name="connsiteX195-23455" fmla="*/ 3984173 w 6006665"/>
                        <a:gd name="connsiteY195-23456" fmla="*/ 2263374 h 3006470"/>
                        <a:gd name="connsiteX196-23457" fmla="*/ 4038712 w 6006665"/>
                        <a:gd name="connsiteY196-23458" fmla="*/ 2267919 h 3006470"/>
                        <a:gd name="connsiteX197-23459" fmla="*/ 4059164 w 6006665"/>
                        <a:gd name="connsiteY197-23460" fmla="*/ 2311096 h 3006470"/>
                        <a:gd name="connsiteX198-23461" fmla="*/ 4087782 w 6006665"/>
                        <a:gd name="connsiteY198-23462" fmla="*/ 2319513 h 3006470"/>
                        <a:gd name="connsiteX199-23463" fmla="*/ 4106341 w 6006665"/>
                        <a:gd name="connsiteY199-23464" fmla="*/ 2290644 h 3006470"/>
                        <a:gd name="connsiteX200-23465" fmla="*/ 4117411 w 6006665"/>
                        <a:gd name="connsiteY200-23466" fmla="*/ 2291946 h 3006470"/>
                        <a:gd name="connsiteX201-23467" fmla="*/ 4118248 w 6006665"/>
                        <a:gd name="connsiteY201-23468" fmla="*/ 2290644 h 3006470"/>
                        <a:gd name="connsiteX202-23469" fmla="*/ 4156880 w 6006665"/>
                        <a:gd name="connsiteY202-23470" fmla="*/ 2295189 h 3006470"/>
                        <a:gd name="connsiteX203-23471" fmla="*/ 4211419 w 6006665"/>
                        <a:gd name="connsiteY203-23472" fmla="*/ 2365635 h 3006470"/>
                        <a:gd name="connsiteX204-23473" fmla="*/ 4215964 w 6006665"/>
                        <a:gd name="connsiteY204-23474" fmla="*/ 2413357 h 3006470"/>
                        <a:gd name="connsiteX205-23475" fmla="*/ 4184149 w 6006665"/>
                        <a:gd name="connsiteY205-23476" fmla="*/ 2472441 h 3006470"/>
                        <a:gd name="connsiteX206-23477" fmla="*/ 4177332 w 6006665"/>
                        <a:gd name="connsiteY206-23478" fmla="*/ 2542887 h 3006470"/>
                        <a:gd name="connsiteX207-23479" fmla="*/ 4161425 w 6006665"/>
                        <a:gd name="connsiteY207-23480" fmla="*/ 2629241 h 3006470"/>
                        <a:gd name="connsiteX208-23481" fmla="*/ 4109158 w 6006665"/>
                        <a:gd name="connsiteY208-23482" fmla="*/ 2708777 h 3006470"/>
                        <a:gd name="connsiteX209-23483" fmla="*/ 4097796 w 6006665"/>
                        <a:gd name="connsiteY209-23484" fmla="*/ 2747409 h 3006470"/>
                        <a:gd name="connsiteX210-23485" fmla="*/ 4043257 w 6006665"/>
                        <a:gd name="connsiteY210-23486" fmla="*/ 2806493 h 3006470"/>
                        <a:gd name="connsiteX211-23487" fmla="*/ 3995535 w 6006665"/>
                        <a:gd name="connsiteY211-23488" fmla="*/ 2865577 h 3006470"/>
                        <a:gd name="connsiteX212-23489" fmla="*/ 3975083 w 6006665"/>
                        <a:gd name="connsiteY212-23490" fmla="*/ 2897392 h 3006470"/>
                        <a:gd name="connsiteX213-23491" fmla="*/ 3925089 w 6006665"/>
                        <a:gd name="connsiteY213-23492" fmla="*/ 2924661 h 3006470"/>
                        <a:gd name="connsiteX214-23493" fmla="*/ 3913182 w 6006665"/>
                        <a:gd name="connsiteY214-23494" fmla="*/ 2924661 h 3006470"/>
                        <a:gd name="connsiteX215-23495" fmla="*/ 3904637 w 6006665"/>
                        <a:gd name="connsiteY215-23496" fmla="*/ 2924661 h 3006470"/>
                        <a:gd name="connsiteX216-23497" fmla="*/ 3892729 w 6006665"/>
                        <a:gd name="connsiteY216-23498" fmla="*/ 2924661 h 3006470"/>
                        <a:gd name="connsiteX217-23499" fmla="*/ 3871063 w 6006665"/>
                        <a:gd name="connsiteY217-23500" fmla="*/ 2908412 h 3006470"/>
                        <a:gd name="connsiteX218-23501" fmla="*/ 3829645 w 6006665"/>
                        <a:gd name="connsiteY218-23502" fmla="*/ 2936024 h 3006470"/>
                        <a:gd name="connsiteX219-23503" fmla="*/ 3822828 w 6006665"/>
                        <a:gd name="connsiteY219-23504" fmla="*/ 2956476 h 3006470"/>
                        <a:gd name="connsiteX220-23505" fmla="*/ 3818283 w 6006665"/>
                        <a:gd name="connsiteY220-23506" fmla="*/ 2947386 h 3006470"/>
                        <a:gd name="connsiteX221-23507" fmla="*/ 3818283 w 6006665"/>
                        <a:gd name="connsiteY221-23508" fmla="*/ 2935660 h 3006470"/>
                        <a:gd name="connsiteX222-23509" fmla="*/ 3817738 w 6006665"/>
                        <a:gd name="connsiteY222-23510" fmla="*/ 2936024 h 3006470"/>
                        <a:gd name="connsiteX223-23511" fmla="*/ 3810921 w 6006665"/>
                        <a:gd name="connsiteY223-23512" fmla="*/ 2956476 h 3006470"/>
                        <a:gd name="connsiteX224-23513" fmla="*/ 3806376 w 6006665"/>
                        <a:gd name="connsiteY224-23514" fmla="*/ 2947386 h 3006470"/>
                        <a:gd name="connsiteX225-23515" fmla="*/ 3806376 w 6006665"/>
                        <a:gd name="connsiteY225-23516" fmla="*/ 2920116 h 3006470"/>
                        <a:gd name="connsiteX226-23517" fmla="*/ 3818283 w 6006665"/>
                        <a:gd name="connsiteY226-23518" fmla="*/ 2920116 h 3006470"/>
                        <a:gd name="connsiteX227-23519" fmla="*/ 3826828 w 6006665"/>
                        <a:gd name="connsiteY227-23520" fmla="*/ 2920116 h 3006470"/>
                        <a:gd name="connsiteX228-23521" fmla="*/ 3833645 w 6006665"/>
                        <a:gd name="connsiteY228-23522" fmla="*/ 2861032 h 3006470"/>
                        <a:gd name="connsiteX229-23523" fmla="*/ 3822283 w 6006665"/>
                        <a:gd name="connsiteY229-23524" fmla="*/ 2817856 h 3006470"/>
                        <a:gd name="connsiteX230-23525" fmla="*/ 3849553 w 6006665"/>
                        <a:gd name="connsiteY230-23526" fmla="*/ 2795131 h 3006470"/>
                        <a:gd name="connsiteX231-23527" fmla="*/ 3858814 w 6006665"/>
                        <a:gd name="connsiteY231-23528" fmla="*/ 2797336 h 3006470"/>
                        <a:gd name="connsiteX232-23529" fmla="*/ 3861460 w 6006665"/>
                        <a:gd name="connsiteY232-23530" fmla="*/ 2795131 h 3006470"/>
                        <a:gd name="connsiteX233-23531" fmla="*/ 3898487 w 6006665"/>
                        <a:gd name="connsiteY233-23532" fmla="*/ 2803947 h 3006470"/>
                        <a:gd name="connsiteX234-23533" fmla="*/ 3919999 w 6006665"/>
                        <a:gd name="connsiteY234-23534" fmla="*/ 2758772 h 3006470"/>
                        <a:gd name="connsiteX235-23535" fmla="*/ 3935906 w 6006665"/>
                        <a:gd name="connsiteY235-23536" fmla="*/ 2699687 h 3006470"/>
                        <a:gd name="connsiteX236-23537" fmla="*/ 3947269 w 6006665"/>
                        <a:gd name="connsiteY236-23538" fmla="*/ 2676963 h 3006470"/>
                        <a:gd name="connsiteX237-23539" fmla="*/ 3966292 w 6006665"/>
                        <a:gd name="connsiteY237-23540" fmla="*/ 2632575 h 3006470"/>
                        <a:gd name="connsiteX238-23541" fmla="*/ 3915999 w 6006665"/>
                        <a:gd name="connsiteY238-23542" fmla="*/ 2645148 h 3006470"/>
                        <a:gd name="connsiteX239-23543" fmla="*/ 3888729 w 6006665"/>
                        <a:gd name="connsiteY239-23544" fmla="*/ 2667873 h 3006470"/>
                        <a:gd name="connsiteX240-23545" fmla="*/ 3876822 w 6006665"/>
                        <a:gd name="connsiteY240-23546" fmla="*/ 2667873 h 3006470"/>
                        <a:gd name="connsiteX241-23547" fmla="*/ 3829645 w 6006665"/>
                        <a:gd name="connsiteY241-23548" fmla="*/ 2667873 h 3006470"/>
                        <a:gd name="connsiteX242-23549" fmla="*/ 3817738 w 6006665"/>
                        <a:gd name="connsiteY242-23550" fmla="*/ 2667873 h 3006470"/>
                        <a:gd name="connsiteX243-23551" fmla="*/ 3801831 w 6006665"/>
                        <a:gd name="connsiteY243-23552" fmla="*/ 2613334 h 3006470"/>
                        <a:gd name="connsiteX244-23553" fmla="*/ 3758654 w 6006665"/>
                        <a:gd name="connsiteY244-23554" fmla="*/ 2574702 h 3006470"/>
                        <a:gd name="connsiteX245-23555" fmla="*/ 3692753 w 6006665"/>
                        <a:gd name="connsiteY245-23556" fmla="*/ 2558795 h 3006470"/>
                        <a:gd name="connsiteX246-23557" fmla="*/ 3683663 w 6006665"/>
                        <a:gd name="connsiteY246-23558" fmla="*/ 2499711 h 3006470"/>
                        <a:gd name="connsiteX247-23559" fmla="*/ 3672301 w 6006665"/>
                        <a:gd name="connsiteY247-23560" fmla="*/ 2467896 h 3006470"/>
                        <a:gd name="connsiteX248-23561" fmla="*/ 3656393 w 6006665"/>
                        <a:gd name="connsiteY248-23562" fmla="*/ 2440627 h 3006470"/>
                        <a:gd name="connsiteX249-23563" fmla="*/ 3633669 w 6006665"/>
                        <a:gd name="connsiteY249-23564" fmla="*/ 2381542 h 3006470"/>
                        <a:gd name="connsiteX250-23565" fmla="*/ 3601854 w 6006665"/>
                        <a:gd name="connsiteY250-23566" fmla="*/ 2361090 h 3006470"/>
                        <a:gd name="connsiteX251-23567" fmla="*/ 3545995 w 6006665"/>
                        <a:gd name="connsiteY251-23568" fmla="*/ 2339606 h 3006470"/>
                        <a:gd name="connsiteX252-23569" fmla="*/ 3506955 w 6006665"/>
                        <a:gd name="connsiteY252-23570" fmla="*/ 2345183 h 3006470"/>
                        <a:gd name="connsiteX253-23571" fmla="*/ 3463779 w 6006665"/>
                        <a:gd name="connsiteY253-23572" fmla="*/ 2354273 h 3006470"/>
                        <a:gd name="connsiteX254-23573" fmla="*/ 3431964 w 6006665"/>
                        <a:gd name="connsiteY254-23574" fmla="*/ 2381542 h 3006470"/>
                        <a:gd name="connsiteX255-23575" fmla="*/ 3452416 w 6006665"/>
                        <a:gd name="connsiteY255-23576" fmla="*/ 2397450 h 3006470"/>
                        <a:gd name="connsiteX256-23577" fmla="*/ 3452416 w 6006665"/>
                        <a:gd name="connsiteY256-23578" fmla="*/ 2429264 h 3006470"/>
                        <a:gd name="connsiteX257-23579" fmla="*/ 3431964 w 6006665"/>
                        <a:gd name="connsiteY257-23580" fmla="*/ 2451989 h 3006470"/>
                        <a:gd name="connsiteX258-23581" fmla="*/ 3400150 w 6006665"/>
                        <a:gd name="connsiteY258-23582" fmla="*/ 2511073 h 3006470"/>
                        <a:gd name="connsiteX259-23583" fmla="*/ 3400150 w 6006665"/>
                        <a:gd name="connsiteY259-23584" fmla="*/ 2538343 h 3006470"/>
                        <a:gd name="connsiteX260-23585" fmla="*/ 3350155 w 6006665"/>
                        <a:gd name="connsiteY260-23586" fmla="*/ 2570157 h 3006470"/>
                        <a:gd name="connsiteX261-23587" fmla="*/ 3342342 w 6006665"/>
                        <a:gd name="connsiteY261-23588" fmla="*/ 2567553 h 3006470"/>
                        <a:gd name="connsiteX262-23589" fmla="*/ 3338249 w 6006665"/>
                        <a:gd name="connsiteY262-23590" fmla="*/ 2570157 h 3006470"/>
                        <a:gd name="connsiteX263-23591" fmla="*/ 3290527 w 6006665"/>
                        <a:gd name="connsiteY263-23592" fmla="*/ 2554250 h 3006470"/>
                        <a:gd name="connsiteX264-23593" fmla="*/ 3259257 w 6006665"/>
                        <a:gd name="connsiteY264-23594" fmla="*/ 2554250 h 3006470"/>
                        <a:gd name="connsiteX265-23595" fmla="*/ 3247350 w 6006665"/>
                        <a:gd name="connsiteY265-23596" fmla="*/ 2554250 h 3006470"/>
                        <a:gd name="connsiteX266-23597" fmla="*/ 3231443 w 6006665"/>
                        <a:gd name="connsiteY266-23598" fmla="*/ 2538343 h 3006470"/>
                        <a:gd name="connsiteX267-23599" fmla="*/ 3213271 w 6006665"/>
                        <a:gd name="connsiteY267-23600" fmla="*/ 2533799 h 3006470"/>
                        <a:gd name="connsiteX268-23601" fmla="*/ 3168359 w 6006665"/>
                        <a:gd name="connsiteY268-23602" fmla="*/ 2570157 h 3006470"/>
                        <a:gd name="connsiteX269-23603" fmla="*/ 3120637 w 6006665"/>
                        <a:gd name="connsiteY269-23604" fmla="*/ 2581519 h 3006470"/>
                        <a:gd name="connsiteX270-23605" fmla="*/ 3082005 w 6006665"/>
                        <a:gd name="connsiteY270-23606" fmla="*/ 2597427 h 3006470"/>
                        <a:gd name="connsiteX271-23607" fmla="*/ 3074460 w 6006665"/>
                        <a:gd name="connsiteY271-23608" fmla="*/ 2595630 h 3006470"/>
                        <a:gd name="connsiteX272-23609" fmla="*/ 3070098 w 6006665"/>
                        <a:gd name="connsiteY272-23610" fmla="*/ 2597427 h 3006470"/>
                        <a:gd name="connsiteX273-23611" fmla="*/ 3022376 w 6006665"/>
                        <a:gd name="connsiteY273-23612" fmla="*/ 2586064 h 3006470"/>
                        <a:gd name="connsiteX274-23613" fmla="*/ 3000196 w 6006665"/>
                        <a:gd name="connsiteY274-23614" fmla="*/ 2586064 h 3006470"/>
                        <a:gd name="connsiteX275-23615" fmla="*/ 2988289 w 6006665"/>
                        <a:gd name="connsiteY275-23616" fmla="*/ 2586064 h 3006470"/>
                        <a:gd name="connsiteX276-23617" fmla="*/ 2967837 w 6006665"/>
                        <a:gd name="connsiteY276-23618" fmla="*/ 2554250 h 3006470"/>
                        <a:gd name="connsiteX277-23619" fmla="*/ 2929205 w 6006665"/>
                        <a:gd name="connsiteY277-23620" fmla="*/ 2526980 h 3006470"/>
                        <a:gd name="connsiteX278-23621" fmla="*/ 2902153 w 6006665"/>
                        <a:gd name="connsiteY278-23622" fmla="*/ 2523116 h 3006470"/>
                        <a:gd name="connsiteX279-23623" fmla="*/ 2861576 w 6006665"/>
                        <a:gd name="connsiteY279-23624" fmla="*/ 2526980 h 3006470"/>
                        <a:gd name="connsiteX280-23625" fmla="*/ 2822944 w 6006665"/>
                        <a:gd name="connsiteY280-23626" fmla="*/ 2538343 h 3006470"/>
                        <a:gd name="connsiteX281-23627" fmla="*/ 2818139 w 6006665"/>
                        <a:gd name="connsiteY281-23628" fmla="*/ 2536254 h 3006470"/>
                        <a:gd name="connsiteX282-23629" fmla="*/ 2811037 w 6006665"/>
                        <a:gd name="connsiteY282-23630" fmla="*/ 2538343 h 3006470"/>
                        <a:gd name="connsiteX283-23631" fmla="*/ 2758770 w 6006665"/>
                        <a:gd name="connsiteY283-23632" fmla="*/ 2515618 h 3006470"/>
                        <a:gd name="connsiteX284-23633" fmla="*/ 2751953 w 6006665"/>
                        <a:gd name="connsiteY284-23634" fmla="*/ 2472441 h 3006470"/>
                        <a:gd name="connsiteX285-23635" fmla="*/ 2708776 w 6006665"/>
                        <a:gd name="connsiteY285-23636" fmla="*/ 2456534 h 3006470"/>
                        <a:gd name="connsiteX286-23637" fmla="*/ 2676962 w 6006665"/>
                        <a:gd name="connsiteY286-23638" fmla="*/ 2451989 h 3006470"/>
                        <a:gd name="connsiteX287-23639" fmla="*/ 2642534 w 6006665"/>
                        <a:gd name="connsiteY287-23640" fmla="*/ 2430245 h 3006470"/>
                        <a:gd name="connsiteX288-23641" fmla="*/ 2609333 w 6006665"/>
                        <a:gd name="connsiteY288-23642" fmla="*/ 2488348 h 3006470"/>
                        <a:gd name="connsiteX289-23643" fmla="*/ 2625240 w 6006665"/>
                        <a:gd name="connsiteY289-23644" fmla="*/ 2522435 h 3006470"/>
                        <a:gd name="connsiteX290-23645" fmla="*/ 2586608 w 6006665"/>
                        <a:gd name="connsiteY290-23646" fmla="*/ 2558795 h 3006470"/>
                        <a:gd name="connsiteX291-23647" fmla="*/ 2577105 w 6006665"/>
                        <a:gd name="connsiteY291-23648" fmla="*/ 2556532 h 3006470"/>
                        <a:gd name="connsiteX292-23649" fmla="*/ 2574701 w 6006665"/>
                        <a:gd name="connsiteY292-23650" fmla="*/ 2558795 h 3006470"/>
                        <a:gd name="connsiteX293-23651" fmla="*/ 2526979 w 6006665"/>
                        <a:gd name="connsiteY293-23652" fmla="*/ 2547432 h 3006470"/>
                        <a:gd name="connsiteX294-23653" fmla="*/ 2490620 w 6006665"/>
                        <a:gd name="connsiteY294-23654" fmla="*/ 2542887 h 3006470"/>
                        <a:gd name="connsiteX295-23655" fmla="*/ 2463350 w 6006665"/>
                        <a:gd name="connsiteY295-23656" fmla="*/ 2515618 h 3006470"/>
                        <a:gd name="connsiteX296-23657" fmla="*/ 2436625 w 6006665"/>
                        <a:gd name="connsiteY296-23658" fmla="*/ 2515618 h 3006470"/>
                        <a:gd name="connsiteX297-23659" fmla="*/ 2424718 w 6006665"/>
                        <a:gd name="connsiteY297-23660" fmla="*/ 2515618 h 3006470"/>
                        <a:gd name="connsiteX298-23661" fmla="*/ 2398858 w 6006665"/>
                        <a:gd name="connsiteY298-23662" fmla="*/ 2502687 h 3006470"/>
                        <a:gd name="connsiteX299-23663" fmla="*/ 2350272 w 6006665"/>
                        <a:gd name="connsiteY299-23664" fmla="*/ 2526980 h 3006470"/>
                        <a:gd name="connsiteX300-23665" fmla="*/ 2282098 w 6006665"/>
                        <a:gd name="connsiteY300-23666" fmla="*/ 2574702 h 3006470"/>
                        <a:gd name="connsiteX301-23667" fmla="*/ 2238921 w 6006665"/>
                        <a:gd name="connsiteY301-23668" fmla="*/ 2586064 h 3006470"/>
                        <a:gd name="connsiteX302-23669" fmla="*/ 2227559 w 6006665"/>
                        <a:gd name="connsiteY302-23670" fmla="*/ 2590609 h 3006470"/>
                        <a:gd name="connsiteX303-23671" fmla="*/ 2225178 w 6006665"/>
                        <a:gd name="connsiteY303-23672" fmla="*/ 2586799 h 3006470"/>
                        <a:gd name="connsiteX304-23673" fmla="*/ 2215652 w 6006665"/>
                        <a:gd name="connsiteY304-23674" fmla="*/ 2590609 h 3006470"/>
                        <a:gd name="connsiteX305-23675" fmla="*/ 2193596 w 6006665"/>
                        <a:gd name="connsiteY305-23676" fmla="*/ 2555320 h 3006470"/>
                        <a:gd name="connsiteX306-23677" fmla="*/ 2157112 w 6006665"/>
                        <a:gd name="connsiteY306-23678" fmla="*/ 2558795 h 3006470"/>
                        <a:gd name="connsiteX307-23679" fmla="*/ 2156291 w 6006665"/>
                        <a:gd name="connsiteY307-23680" fmla="*/ 2557739 h 3006470"/>
                        <a:gd name="connsiteX308-23681" fmla="*/ 2145205 w 6006665"/>
                        <a:gd name="connsiteY308-23682" fmla="*/ 2558795 h 3006470"/>
                        <a:gd name="connsiteX309-23683" fmla="*/ 2129298 w 6006665"/>
                        <a:gd name="connsiteY309-23684" fmla="*/ 2538343 h 3006470"/>
                        <a:gd name="connsiteX310-23685" fmla="*/ 2102029 w 6006665"/>
                        <a:gd name="connsiteY310-23686" fmla="*/ 2526980 h 3006470"/>
                        <a:gd name="connsiteX311-23687" fmla="*/ 2086121 w 6006665"/>
                        <a:gd name="connsiteY311-23688" fmla="*/ 2495166 h 3006470"/>
                        <a:gd name="connsiteX312-23689" fmla="*/ 2070005 w 6006665"/>
                        <a:gd name="connsiteY312-23690" fmla="*/ 2486212 h 3006470"/>
                        <a:gd name="connsiteX313-23691" fmla="*/ 2027582 w 6006665"/>
                        <a:gd name="connsiteY313-23692" fmla="*/ 2499711 h 3006470"/>
                        <a:gd name="connsiteX314-23693" fmla="*/ 2023845 w 6006665"/>
                        <a:gd name="connsiteY314-23694" fmla="*/ 2497111 h 3006470"/>
                        <a:gd name="connsiteX315-23695" fmla="*/ 2018675 w 6006665"/>
                        <a:gd name="connsiteY315-23696" fmla="*/ 2499711 h 3006470"/>
                        <a:gd name="connsiteX316-23697" fmla="*/ 1971363 w 6006665"/>
                        <a:gd name="connsiteY316-23698" fmla="*/ 2468885 h 3006470"/>
                        <a:gd name="connsiteX317-23699" fmla="*/ 1952591 w 6006665"/>
                        <a:gd name="connsiteY317-23700" fmla="*/ 2495166 h 3006470"/>
                        <a:gd name="connsiteX318-23701" fmla="*/ 1947518 w 6006665"/>
                        <a:gd name="connsiteY318-23702" fmla="*/ 2485599 h 3006470"/>
                        <a:gd name="connsiteX319-23703" fmla="*/ 1940684 w 6006665"/>
                        <a:gd name="connsiteY319-23704" fmla="*/ 2495166 h 3006470"/>
                        <a:gd name="connsiteX320-23705" fmla="*/ 1861147 w 6006665"/>
                        <a:gd name="connsiteY320-23706" fmla="*/ 2345183 h 3006470"/>
                        <a:gd name="connsiteX321-23707" fmla="*/ 1811153 w 6006665"/>
                        <a:gd name="connsiteY321-23708" fmla="*/ 2295189 h 3006470"/>
                        <a:gd name="connsiteX322-23709" fmla="*/ 1813950 w 6006665"/>
                        <a:gd name="connsiteY322-23710" fmla="*/ 2292043 h 3006470"/>
                        <a:gd name="connsiteX323-23711" fmla="*/ 1748069 w 6006665"/>
                        <a:gd name="connsiteY323-23712" fmla="*/ 2333821 h 3006470"/>
                        <a:gd name="connsiteX324-23713" fmla="*/ 1711709 w 6006665"/>
                        <a:gd name="connsiteY324-23714" fmla="*/ 2338366 h 3006470"/>
                        <a:gd name="connsiteX325-23715" fmla="*/ 1711926 w 6006665"/>
                        <a:gd name="connsiteY325-23716" fmla="*/ 2336850 h 3006470"/>
                        <a:gd name="connsiteX326-23717" fmla="*/ 1699803 w 6006665"/>
                        <a:gd name="connsiteY326-23718" fmla="*/ 2338366 h 3006470"/>
                        <a:gd name="connsiteX327-23719" fmla="*/ 1704347 w 6006665"/>
                        <a:gd name="connsiteY327-23720" fmla="*/ 2306551 h 3006470"/>
                        <a:gd name="connsiteX328-23721" fmla="*/ 1662460 w 6006665"/>
                        <a:gd name="connsiteY328-23722" fmla="*/ 2288600 h 3006470"/>
                        <a:gd name="connsiteX329-23723" fmla="*/ 1629901 w 6006665"/>
                        <a:gd name="connsiteY329-23724" fmla="*/ 2302006 h 3006470"/>
                        <a:gd name="connsiteX330-23725" fmla="*/ 1629300 w 6006665"/>
                        <a:gd name="connsiteY330-23726" fmla="*/ 2297351 h 3006470"/>
                        <a:gd name="connsiteX331-23727" fmla="*/ 1617994 w 6006665"/>
                        <a:gd name="connsiteY331-23728" fmla="*/ 2302006 h 3006470"/>
                        <a:gd name="connsiteX332-23729" fmla="*/ 1608904 w 6006665"/>
                        <a:gd name="connsiteY332-23730" fmla="*/ 2231560 h 3006470"/>
                        <a:gd name="connsiteX333-23731" fmla="*/ 1552684 w 6006665"/>
                        <a:gd name="connsiteY333-23732" fmla="*/ 2221867 h 3006470"/>
                        <a:gd name="connsiteX334-23733" fmla="*/ 1518550 w 6006665"/>
                        <a:gd name="connsiteY334-23734" fmla="*/ 2247467 h 3006470"/>
                        <a:gd name="connsiteX335-23735" fmla="*/ 1425379 w 6006665"/>
                        <a:gd name="connsiteY335-23736" fmla="*/ 2267919 h 3006470"/>
                        <a:gd name="connsiteX336-23737" fmla="*/ 1409472 w 6006665"/>
                        <a:gd name="connsiteY336-23738" fmla="*/ 2286099 h 3006470"/>
                        <a:gd name="connsiteX337-23739" fmla="*/ 1270852 w 6006665"/>
                        <a:gd name="connsiteY337-23740" fmla="*/ 2306551 h 3006470"/>
                        <a:gd name="connsiteX338-23741" fmla="*/ 1254945 w 6006665"/>
                        <a:gd name="connsiteY338-23742" fmla="*/ 2327003 h 3006470"/>
                        <a:gd name="connsiteX339-23743" fmla="*/ 1282214 w 6006665"/>
                        <a:gd name="connsiteY339-23744" fmla="*/ 2370180 h 3006470"/>
                        <a:gd name="connsiteX340-23745" fmla="*/ 1243582 w 6006665"/>
                        <a:gd name="connsiteY340-23746" fmla="*/ 2386087 h 3006470"/>
                        <a:gd name="connsiteX341-23747" fmla="*/ 1254945 w 6006665"/>
                        <a:gd name="connsiteY341-23748" fmla="*/ 2404267 h 3006470"/>
                        <a:gd name="connsiteX342-23749" fmla="*/ 1216313 w 6006665"/>
                        <a:gd name="connsiteY342-23750" fmla="*/ 2429264 h 3006470"/>
                        <a:gd name="connsiteX343-23751" fmla="*/ 1275397 w 6006665"/>
                        <a:gd name="connsiteY343-23752" fmla="*/ 2472441 h 3006470"/>
                        <a:gd name="connsiteX344-23753" fmla="*/ 1270852 w 6006665"/>
                        <a:gd name="connsiteY344-23754" fmla="*/ 2499711 h 3006470"/>
                        <a:gd name="connsiteX345-23755" fmla="*/ 1259108 w 6006665"/>
                        <a:gd name="connsiteY345-23756" fmla="*/ 2498732 h 3006470"/>
                        <a:gd name="connsiteX346-23757" fmla="*/ 1258945 w 6006665"/>
                        <a:gd name="connsiteY346-23758" fmla="*/ 2499711 h 3006470"/>
                        <a:gd name="connsiteX347-23759" fmla="*/ 1215644 w 6006665"/>
                        <a:gd name="connsiteY347-23760" fmla="*/ 2496102 h 3006470"/>
                        <a:gd name="connsiteX348-23761" fmla="*/ 1204950 w 6006665"/>
                        <a:gd name="connsiteY348-23762" fmla="*/ 2511073 h 3006470"/>
                        <a:gd name="connsiteX349-23763" fmla="*/ 1196495 w 6006665"/>
                        <a:gd name="connsiteY349-23764" fmla="*/ 2506241 h 3006470"/>
                        <a:gd name="connsiteX350-23765" fmla="*/ 1193043 w 6006665"/>
                        <a:gd name="connsiteY350-23766" fmla="*/ 2511073 h 3006470"/>
                        <a:gd name="connsiteX351-23767" fmla="*/ 1145322 w 6006665"/>
                        <a:gd name="connsiteY351-23768" fmla="*/ 2483803 h 3006470"/>
                        <a:gd name="connsiteX352-23769" fmla="*/ 1098145 w 6006665"/>
                        <a:gd name="connsiteY352-23770" fmla="*/ 2483803 h 3006470"/>
                        <a:gd name="connsiteX353-23771" fmla="*/ 1061785 w 6006665"/>
                        <a:gd name="connsiteY353-23772" fmla="*/ 2511073 h 3006470"/>
                        <a:gd name="connsiteX354-23773" fmla="*/ 1055322 w 6006665"/>
                        <a:gd name="connsiteY354-23774" fmla="*/ 2506990 h 3006470"/>
                        <a:gd name="connsiteX355-23775" fmla="*/ 1049878 w 6006665"/>
                        <a:gd name="connsiteY355-23776" fmla="*/ 2511073 h 3006470"/>
                        <a:gd name="connsiteX356-23777" fmla="*/ 1006701 w 6006665"/>
                        <a:gd name="connsiteY356-23778" fmla="*/ 2483803 h 3006470"/>
                        <a:gd name="connsiteX357-23779" fmla="*/ 924893 w 6006665"/>
                        <a:gd name="connsiteY357-23780" fmla="*/ 2447444 h 3006470"/>
                        <a:gd name="connsiteX358-23781" fmla="*/ 877716 w 6006665"/>
                        <a:gd name="connsiteY358-23782" fmla="*/ 2447444 h 3006470"/>
                        <a:gd name="connsiteX359-23783" fmla="*/ 802724 w 6006665"/>
                        <a:gd name="connsiteY359-23784" fmla="*/ 2511073 h 3006470"/>
                        <a:gd name="connsiteX360-23785" fmla="*/ 798179 w 6006665"/>
                        <a:gd name="connsiteY360-23786" fmla="*/ 2554250 h 3006470"/>
                        <a:gd name="connsiteX361-23787" fmla="*/ 787406 w 6006665"/>
                        <a:gd name="connsiteY361-23788" fmla="*/ 2543477 h 3006470"/>
                        <a:gd name="connsiteX362-23789" fmla="*/ 786272 w 6006665"/>
                        <a:gd name="connsiteY362-23790" fmla="*/ 2554250 h 3006470"/>
                        <a:gd name="connsiteX363-23791" fmla="*/ 756063 w 6006665"/>
                        <a:gd name="connsiteY363-23792" fmla="*/ 2524040 h 3006470"/>
                        <a:gd name="connsiteX364-23793" fmla="*/ 732278 w 6006665"/>
                        <a:gd name="connsiteY364-23794" fmla="*/ 2581519 h 3006470"/>
                        <a:gd name="connsiteX365-23795" fmla="*/ 743640 w 6006665"/>
                        <a:gd name="connsiteY365-23796" fmla="*/ 2590609 h 3006470"/>
                        <a:gd name="connsiteX366-23797" fmla="*/ 723188 w 6006665"/>
                        <a:gd name="connsiteY366-23798" fmla="*/ 2633786 h 3006470"/>
                        <a:gd name="connsiteX367-23799" fmla="*/ 747026 w 6006665"/>
                        <a:gd name="connsiteY367-23800" fmla="*/ 2670627 h 3006470"/>
                        <a:gd name="connsiteX368-23801" fmla="*/ 763548 w 6006665"/>
                        <a:gd name="connsiteY368-23802" fmla="*/ 2667873 h 3006470"/>
                        <a:gd name="connsiteX369-23803" fmla="*/ 764871 w 6006665"/>
                        <a:gd name="connsiteY369-23804" fmla="*/ 2669637 h 3006470"/>
                        <a:gd name="connsiteX370-23805" fmla="*/ 775455 w 6006665"/>
                        <a:gd name="connsiteY370-23806" fmla="*/ 2667873 h 3006470"/>
                        <a:gd name="connsiteX371-23807" fmla="*/ 802724 w 6006665"/>
                        <a:gd name="connsiteY371-23808" fmla="*/ 2704232 h 3006470"/>
                        <a:gd name="connsiteX372-23809" fmla="*/ 798179 w 6006665"/>
                        <a:gd name="connsiteY372-23810" fmla="*/ 2731502 h 3006470"/>
                        <a:gd name="connsiteX373-23811" fmla="*/ 818632 w 6006665"/>
                        <a:gd name="connsiteY373-23812" fmla="*/ 2742864 h 3006470"/>
                        <a:gd name="connsiteX374-23813" fmla="*/ 802724 w 6006665"/>
                        <a:gd name="connsiteY374-23814" fmla="*/ 2774679 h 3006470"/>
                        <a:gd name="connsiteX375-23815" fmla="*/ 766365 w 6006665"/>
                        <a:gd name="connsiteY375-23816" fmla="*/ 2779224 h 3006470"/>
                        <a:gd name="connsiteX376-23817" fmla="*/ 727733 w 6006665"/>
                        <a:gd name="connsiteY376-23818" fmla="*/ 2838308 h 3006470"/>
                        <a:gd name="connsiteX377-23819" fmla="*/ 759548 w 6006665"/>
                        <a:gd name="connsiteY377-23820" fmla="*/ 2881485 h 3006470"/>
                        <a:gd name="connsiteX378-23821" fmla="*/ 759548 w 6006665"/>
                        <a:gd name="connsiteY378-23822" fmla="*/ 2920116 h 3006470"/>
                        <a:gd name="connsiteX379-23823" fmla="*/ 798179 w 6006665"/>
                        <a:gd name="connsiteY379-23824" fmla="*/ 2979201 h 3006470"/>
                        <a:gd name="connsiteX380-23825" fmla="*/ 775455 w 6006665"/>
                        <a:gd name="connsiteY380-23826" fmla="*/ 2995108 h 3006470"/>
                        <a:gd name="connsiteX381-23827" fmla="*/ 770910 w 6006665"/>
                        <a:gd name="connsiteY381-23828" fmla="*/ 3006470 h 3006470"/>
                        <a:gd name="connsiteX382-23829" fmla="*/ 759003 w 6006665"/>
                        <a:gd name="connsiteY382-23830" fmla="*/ 3006470 h 3006470"/>
                        <a:gd name="connsiteX383-23831" fmla="*/ 755003 w 6006665"/>
                        <a:gd name="connsiteY383-23832" fmla="*/ 3006470 h 3006470"/>
                        <a:gd name="connsiteX384-23833" fmla="*/ 743096 w 6006665"/>
                        <a:gd name="connsiteY384-23834" fmla="*/ 3006470 h 3006470"/>
                        <a:gd name="connsiteX385-23835" fmla="*/ 715826 w 6006665"/>
                        <a:gd name="connsiteY385-23836" fmla="*/ 2972383 h 3006470"/>
                        <a:gd name="connsiteX386-23837" fmla="*/ 704464 w 6006665"/>
                        <a:gd name="connsiteY386-23838" fmla="*/ 2972383 h 3006470"/>
                        <a:gd name="connsiteX387-23839" fmla="*/ 684012 w 6006665"/>
                        <a:gd name="connsiteY387-23840" fmla="*/ 2963293 h 3006470"/>
                        <a:gd name="connsiteX388-23841" fmla="*/ 672649 w 6006665"/>
                        <a:gd name="connsiteY388-23842" fmla="*/ 2940569 h 3006470"/>
                        <a:gd name="connsiteX389-23843" fmla="*/ 645222 w 6006665"/>
                        <a:gd name="connsiteY389-23844" fmla="*/ 2932732 h 3006470"/>
                        <a:gd name="connsiteX390-23845" fmla="*/ 625472 w 6006665"/>
                        <a:gd name="connsiteY390-23846" fmla="*/ 2936024 h 3006470"/>
                        <a:gd name="connsiteX391-23847" fmla="*/ 623771 w 6006665"/>
                        <a:gd name="connsiteY391-23848" fmla="*/ 2934323 h 3006470"/>
                        <a:gd name="connsiteX392-23849" fmla="*/ 613565 w 6006665"/>
                        <a:gd name="connsiteY392-23850" fmla="*/ 2936024 h 3006470"/>
                        <a:gd name="connsiteX393-23851" fmla="*/ 609020 w 6006665"/>
                        <a:gd name="connsiteY393-23852" fmla="*/ 2931479 h 3006470"/>
                        <a:gd name="connsiteX394-23853" fmla="*/ 559026 w 6006665"/>
                        <a:gd name="connsiteY394-23854" fmla="*/ 2904209 h 3006470"/>
                        <a:gd name="connsiteX395-23855" fmla="*/ 506760 w 6006665"/>
                        <a:gd name="connsiteY395-23856" fmla="*/ 2897392 h 3006470"/>
                        <a:gd name="connsiteX396-23857" fmla="*/ 483280 w 6006665"/>
                        <a:gd name="connsiteY396-23858" fmla="*/ 2890683 h 3006470"/>
                        <a:gd name="connsiteX397-23859" fmla="*/ 480035 w 6006665"/>
                        <a:gd name="connsiteY397-23860" fmla="*/ 2892847 h 3006470"/>
                        <a:gd name="connsiteX398-23861" fmla="*/ 475042 w 6006665"/>
                        <a:gd name="connsiteY398-23862" fmla="*/ 2888329 h 3006470"/>
                        <a:gd name="connsiteX399-23863" fmla="*/ 474945 w 6006665"/>
                        <a:gd name="connsiteY399-23864" fmla="*/ 2888302 h 3006470"/>
                        <a:gd name="connsiteX400-23865" fmla="*/ 468128 w 6006665"/>
                        <a:gd name="connsiteY400-23866" fmla="*/ 2892847 h 3006470"/>
                        <a:gd name="connsiteX401-23867" fmla="*/ 420406 w 6006665"/>
                        <a:gd name="connsiteY401-23868" fmla="*/ 2849670 h 3006470"/>
                        <a:gd name="connsiteX402-23869" fmla="*/ 381774 w 6006665"/>
                        <a:gd name="connsiteY402-23870" fmla="*/ 2833763 h 3006470"/>
                        <a:gd name="connsiteX403-23871" fmla="*/ 349960 w 6006665"/>
                        <a:gd name="connsiteY403-23872" fmla="*/ 2801948 h 3006470"/>
                        <a:gd name="connsiteX404-23873" fmla="*/ 377229 w 6006665"/>
                        <a:gd name="connsiteY404-23874" fmla="*/ 2795131 h 3006470"/>
                        <a:gd name="connsiteX405-23875" fmla="*/ 404499 w 6006665"/>
                        <a:gd name="connsiteY405-23876" fmla="*/ 2747409 h 3006470"/>
                        <a:gd name="connsiteX406-23877" fmla="*/ 388591 w 6006665"/>
                        <a:gd name="connsiteY406-23878" fmla="*/ 2731502 h 3006470"/>
                        <a:gd name="connsiteX407-23879" fmla="*/ 440858 w 6006665"/>
                        <a:gd name="connsiteY407-23880" fmla="*/ 2704232 h 3006470"/>
                        <a:gd name="connsiteX408-23881" fmla="*/ 440858 w 6006665"/>
                        <a:gd name="connsiteY408-23882" fmla="*/ 2701176 h 3006470"/>
                        <a:gd name="connsiteX409-23883" fmla="*/ 416406 w 6006665"/>
                        <a:gd name="connsiteY409-23884" fmla="*/ 2704232 h 3006470"/>
                        <a:gd name="connsiteX410-23885" fmla="*/ 416406 w 6006665"/>
                        <a:gd name="connsiteY410-23886" fmla="*/ 2702744 h 3006470"/>
                        <a:gd name="connsiteX411-23887" fmla="*/ 404499 w 6006665"/>
                        <a:gd name="connsiteY411-23888" fmla="*/ 2704232 h 3006470"/>
                        <a:gd name="connsiteX412-23889" fmla="*/ 404499 w 6006665"/>
                        <a:gd name="connsiteY412-23890" fmla="*/ 2683780 h 3006470"/>
                        <a:gd name="connsiteX413-23891" fmla="*/ 424951 w 6006665"/>
                        <a:gd name="connsiteY413-23892" fmla="*/ 2667873 h 3006470"/>
                        <a:gd name="connsiteX414-23893" fmla="*/ 463583 w 6006665"/>
                        <a:gd name="connsiteY414-23894" fmla="*/ 2661056 h 3006470"/>
                        <a:gd name="connsiteX415-23895" fmla="*/ 468128 w 6006665"/>
                        <a:gd name="connsiteY415-23896" fmla="*/ 2645148 h 3006470"/>
                        <a:gd name="connsiteX416-23897" fmla="*/ 456765 w 6006665"/>
                        <a:gd name="connsiteY416-23898" fmla="*/ 2613334 h 3006470"/>
                        <a:gd name="connsiteX417-23899" fmla="*/ 474945 w 6006665"/>
                        <a:gd name="connsiteY417-23900" fmla="*/ 2586064 h 3006470"/>
                        <a:gd name="connsiteX418-23901" fmla="*/ 474945 w 6006665"/>
                        <a:gd name="connsiteY418-23902" fmla="*/ 2565612 h 3006470"/>
                        <a:gd name="connsiteX419-23903" fmla="*/ 420406 w 6006665"/>
                        <a:gd name="connsiteY419-23904" fmla="*/ 2547432 h 3006470"/>
                        <a:gd name="connsiteX420-23905" fmla="*/ 409588 w 6006665"/>
                        <a:gd name="connsiteY420-23906" fmla="*/ 2547432 h 3006470"/>
                        <a:gd name="connsiteX421-23907" fmla="*/ 397681 w 6006665"/>
                        <a:gd name="connsiteY421-23908" fmla="*/ 2547432 h 3006470"/>
                        <a:gd name="connsiteX422-23909" fmla="*/ 379485 w 6006665"/>
                        <a:gd name="connsiteY422-23910" fmla="*/ 2525193 h 3006470"/>
                        <a:gd name="connsiteX423-23911" fmla="*/ 357322 w 6006665"/>
                        <a:gd name="connsiteY423-23912" fmla="*/ 2531525 h 3006470"/>
                        <a:gd name="connsiteX424-23913" fmla="*/ 352842 w 6006665"/>
                        <a:gd name="connsiteY424-23914" fmla="*/ 2529403 h 3006470"/>
                        <a:gd name="connsiteX425-23915" fmla="*/ 345415 w 6006665"/>
                        <a:gd name="connsiteY425-23916" fmla="*/ 2531525 h 3006470"/>
                        <a:gd name="connsiteX426-23917" fmla="*/ 302238 w 6006665"/>
                        <a:gd name="connsiteY426-23918" fmla="*/ 2511073 h 3006470"/>
                        <a:gd name="connsiteX427-23919" fmla="*/ 302238 w 6006665"/>
                        <a:gd name="connsiteY427-23920" fmla="*/ 2499711 h 3006470"/>
                        <a:gd name="connsiteX428-23921" fmla="*/ 286331 w 6006665"/>
                        <a:gd name="connsiteY428-23922" fmla="*/ 2472441 h 3006470"/>
                        <a:gd name="connsiteX429-23923" fmla="*/ 270968 w 6006665"/>
                        <a:gd name="connsiteY429-23924" fmla="*/ 2472441 h 3006470"/>
                        <a:gd name="connsiteX430-23925" fmla="*/ 259061 w 6006665"/>
                        <a:gd name="connsiteY430-23926" fmla="*/ 2472441 h 3006470"/>
                        <a:gd name="connsiteX431-23927" fmla="*/ 254516 w 6006665"/>
                        <a:gd name="connsiteY431-23928" fmla="*/ 2456534 h 3006470"/>
                        <a:gd name="connsiteX432-23929" fmla="*/ 263606 w 6006665"/>
                        <a:gd name="connsiteY432-23930" fmla="*/ 2440627 h 3006470"/>
                        <a:gd name="connsiteX433-23931" fmla="*/ 243991 w 6006665"/>
                        <a:gd name="connsiteY433-23932" fmla="*/ 2410114 h 3006470"/>
                        <a:gd name="connsiteX434-23933" fmla="*/ 216429 w 6006665"/>
                        <a:gd name="connsiteY434-23934" fmla="*/ 2413357 h 3006470"/>
                        <a:gd name="connsiteX435-23935" fmla="*/ 212956 w 6006665"/>
                        <a:gd name="connsiteY435-23936" fmla="*/ 2412365 h 3006470"/>
                        <a:gd name="connsiteX436-23937" fmla="*/ 204522 w 6006665"/>
                        <a:gd name="connsiteY436-23938" fmla="*/ 2413357 h 3006470"/>
                        <a:gd name="connsiteX437-23939" fmla="*/ 199623 w 6006665"/>
                        <a:gd name="connsiteY437-23940" fmla="*/ 2411957 h 3006470"/>
                        <a:gd name="connsiteX438-23941" fmla="*/ 195977 w 6006665"/>
                        <a:gd name="connsiteY438-23942" fmla="*/ 2424719 h 3006470"/>
                        <a:gd name="connsiteX439-23943" fmla="*/ 184968 w 6006665"/>
                        <a:gd name="connsiteY439-23944" fmla="*/ 2421574 h 3006470"/>
                        <a:gd name="connsiteX440-23945" fmla="*/ 184070 w 6006665"/>
                        <a:gd name="connsiteY440-23946" fmla="*/ 2424719 h 3006470"/>
                        <a:gd name="connsiteX441-23947" fmla="*/ 168163 w 6006665"/>
                        <a:gd name="connsiteY441-23948" fmla="*/ 2420184 h 3006470"/>
                        <a:gd name="connsiteX442-23949" fmla="*/ 156800 w 6006665"/>
                        <a:gd name="connsiteY442-23950" fmla="*/ 2381542 h 3006470"/>
                        <a:gd name="connsiteX443-23951" fmla="*/ 152255 w 6006665"/>
                        <a:gd name="connsiteY443-23952" fmla="*/ 2365635 h 3006470"/>
                        <a:gd name="connsiteX444-23953" fmla="*/ 156800 w 6006665"/>
                        <a:gd name="connsiteY444-23954" fmla="*/ 2361090 h 3006470"/>
                        <a:gd name="connsiteX445-23955" fmla="*/ 168707 w 6006665"/>
                        <a:gd name="connsiteY445-23956" fmla="*/ 2361090 h 3006470"/>
                        <a:gd name="connsiteX446-23957" fmla="*/ 188615 w 6006665"/>
                        <a:gd name="connsiteY446-23958" fmla="*/ 2361090 h 3006470"/>
                        <a:gd name="connsiteX447-23959" fmla="*/ 199977 w 6006665"/>
                        <a:gd name="connsiteY447-23960" fmla="*/ 2349728 h 3006470"/>
                        <a:gd name="connsiteX448-23961" fmla="*/ 188615 w 6006665"/>
                        <a:gd name="connsiteY448-23962" fmla="*/ 2327003 h 3006470"/>
                        <a:gd name="connsiteX449-23963" fmla="*/ 168163 w 6006665"/>
                        <a:gd name="connsiteY449-23964" fmla="*/ 2317914 h 3006470"/>
                        <a:gd name="connsiteX450-23965" fmla="*/ 168163 w 6006665"/>
                        <a:gd name="connsiteY450-23966" fmla="*/ 2311096 h 3006470"/>
                        <a:gd name="connsiteX451-23967" fmla="*/ 152255 w 6006665"/>
                        <a:gd name="connsiteY451-23968" fmla="*/ 2295189 h 3006470"/>
                        <a:gd name="connsiteX452-23969" fmla="*/ 129531 w 6006665"/>
                        <a:gd name="connsiteY452-23970" fmla="*/ 2258829 h 3006470"/>
                        <a:gd name="connsiteX453-23971" fmla="*/ 140893 w 6006665"/>
                        <a:gd name="connsiteY453-23972" fmla="*/ 2236105 h 3006470"/>
                        <a:gd name="connsiteX454-23973" fmla="*/ 136348 w 6006665"/>
                        <a:gd name="connsiteY454-23974" fmla="*/ 2208835 h 3006470"/>
                        <a:gd name="connsiteX455-23975" fmla="*/ 103789 w 6006665"/>
                        <a:gd name="connsiteY455-23976" fmla="*/ 2195428 h 3006470"/>
                        <a:gd name="connsiteX456-23977" fmla="*/ 93716 w 6006665"/>
                        <a:gd name="connsiteY456-23978" fmla="*/ 2199745 h 3006470"/>
                        <a:gd name="connsiteX457-23979" fmla="*/ 91868 w 6006665"/>
                        <a:gd name="connsiteY457-23980" fmla="*/ 2195434 h 3006470"/>
                        <a:gd name="connsiteX458-23981" fmla="*/ 81809 w 6006665"/>
                        <a:gd name="connsiteY458-23982" fmla="*/ 2199745 h 3006470"/>
                        <a:gd name="connsiteX459-23983" fmla="*/ 74992 w 6006665"/>
                        <a:gd name="connsiteY459-23984" fmla="*/ 2183838 h 3006470"/>
                        <a:gd name="connsiteX460-23985" fmla="*/ 34087 w 6006665"/>
                        <a:gd name="connsiteY460-23986" fmla="*/ 2172476 h 3006470"/>
                        <a:gd name="connsiteX461-23987" fmla="*/ 22725 w 6006665"/>
                        <a:gd name="connsiteY461-23988" fmla="*/ 2129299 h 3006470"/>
                        <a:gd name="connsiteX462-23989" fmla="*/ 22725 w 6006665"/>
                        <a:gd name="connsiteY462-23990" fmla="*/ 2097484 h 3006470"/>
                        <a:gd name="connsiteX463-23991" fmla="*/ 0 w 6006665"/>
                        <a:gd name="connsiteY463-23992" fmla="*/ 2081577 h 3006470"/>
                        <a:gd name="connsiteX464-23993" fmla="*/ 15907 w 6006665"/>
                        <a:gd name="connsiteY464-23994" fmla="*/ 2058853 h 3006470"/>
                        <a:gd name="connsiteX465-23995" fmla="*/ 6818 w 6006665"/>
                        <a:gd name="connsiteY465-23996" fmla="*/ 1995224 h 3006470"/>
                        <a:gd name="connsiteX466-23997" fmla="*/ 34087 w 6006665"/>
                        <a:gd name="connsiteY466-23998" fmla="*/ 1952047 h 3006470"/>
                        <a:gd name="connsiteX467-23999" fmla="*/ 27270 w 6006665"/>
                        <a:gd name="connsiteY467-24000" fmla="*/ 1940685 h 3006470"/>
                        <a:gd name="connsiteX468-24001" fmla="*/ 70447 w 6006665"/>
                        <a:gd name="connsiteY468-24002" fmla="*/ 1902053 h 3006470"/>
                        <a:gd name="connsiteX469-24003" fmla="*/ 27270 w 6006665"/>
                        <a:gd name="connsiteY469-24004" fmla="*/ 1865693 h 3006470"/>
                        <a:gd name="connsiteX470-24005" fmla="*/ 109078 w 6006665"/>
                        <a:gd name="connsiteY470-24006" fmla="*/ 1767977 h 3006470"/>
                        <a:gd name="connsiteX471-24007" fmla="*/ 145438 w 6006665"/>
                        <a:gd name="connsiteY471-24008" fmla="*/ 1724800 h 3006470"/>
                        <a:gd name="connsiteX472-24009" fmla="*/ 156800 w 6006665"/>
                        <a:gd name="connsiteY472-24010" fmla="*/ 1681624 h 3006470"/>
                        <a:gd name="connsiteX473-24011" fmla="*/ 102261 w 6006665"/>
                        <a:gd name="connsiteY473-24012" fmla="*/ 1629357 h 3006470"/>
                        <a:gd name="connsiteX474-24013" fmla="*/ 118168 w 6006665"/>
                        <a:gd name="connsiteY474-24014" fmla="*/ 1574818 h 3006470"/>
                        <a:gd name="connsiteX475-24015" fmla="*/ 86354 w 6006665"/>
                        <a:gd name="connsiteY475-24016" fmla="*/ 1511189 h 3006470"/>
                        <a:gd name="connsiteX476-24017" fmla="*/ 109078 w 6006665"/>
                        <a:gd name="connsiteY476-24018" fmla="*/ 1436197 h 3006470"/>
                        <a:gd name="connsiteX477-24019" fmla="*/ 70447 w 6006665"/>
                        <a:gd name="connsiteY477-24020" fmla="*/ 1333936 h 3006470"/>
                        <a:gd name="connsiteX478-24021" fmla="*/ 102261 w 6006665"/>
                        <a:gd name="connsiteY478-24022" fmla="*/ 1263490 h 3006470"/>
                        <a:gd name="connsiteX479-24023" fmla="*/ 43177 w 6006665"/>
                        <a:gd name="connsiteY479-24024" fmla="*/ 1197589 h 3006470"/>
                        <a:gd name="connsiteX480-24025" fmla="*/ 49994 w 6006665"/>
                        <a:gd name="connsiteY480-24026" fmla="*/ 1122597 h 3006470"/>
                        <a:gd name="connsiteX481-24027" fmla="*/ 81809 w 6006665"/>
                        <a:gd name="connsiteY481-24028" fmla="*/ 1118052 h 3006470"/>
                        <a:gd name="connsiteX482-24029" fmla="*/ 145438 w 6006665"/>
                        <a:gd name="connsiteY482-24030" fmla="*/ 1074876 h 3006470"/>
                        <a:gd name="connsiteX483-24031" fmla="*/ 184070 w 6006665"/>
                        <a:gd name="connsiteY483-24032" fmla="*/ 1036244 h 3006470"/>
                        <a:gd name="connsiteX484-24033" fmla="*/ 189699 w 6006665"/>
                        <a:gd name="connsiteY484-24034" fmla="*/ 1042522 h 3006470"/>
                        <a:gd name="connsiteX485-24035" fmla="*/ 195977 w 6006665"/>
                        <a:gd name="connsiteY485-24036" fmla="*/ 1036244 h 3006470"/>
                        <a:gd name="connsiteX486-24037" fmla="*/ 255061 w 6006665"/>
                        <a:gd name="connsiteY486-24038" fmla="*/ 1102145 h 3006470"/>
                        <a:gd name="connsiteX487-24039" fmla="*/ 350504 w 6006665"/>
                        <a:gd name="connsiteY487-24040" fmla="*/ 1122597 h 3006470"/>
                        <a:gd name="connsiteX488-24041" fmla="*/ 491397 w 6006665"/>
                        <a:gd name="connsiteY488-24042" fmla="*/ 1236221 h 3006470"/>
                        <a:gd name="connsiteX489-24043" fmla="*/ 523211 w 6006665"/>
                        <a:gd name="connsiteY489-24044" fmla="*/ 1283942 h 3006470"/>
                        <a:gd name="connsiteX490-24045" fmla="*/ 523211 w 6006665"/>
                        <a:gd name="connsiteY490-24046" fmla="*/ 1343026 h 3006470"/>
                        <a:gd name="connsiteX491-24047" fmla="*/ 486852 w 6006665"/>
                        <a:gd name="connsiteY491-24048" fmla="*/ 1397565 h 3006470"/>
                        <a:gd name="connsiteX492-24049" fmla="*/ 420951 w 6006665"/>
                        <a:gd name="connsiteY492-24050" fmla="*/ 1418018 h 3006470"/>
                        <a:gd name="connsiteX493-24051" fmla="*/ 415909 w 6006665"/>
                        <a:gd name="connsiteY493-24052" fmla="*/ 1415887 h 3006470"/>
                        <a:gd name="connsiteX494-24053" fmla="*/ 409044 w 6006665"/>
                        <a:gd name="connsiteY494-24054" fmla="*/ 1418018 h 3006470"/>
                        <a:gd name="connsiteX495-24055" fmla="*/ 252950 w 6006665"/>
                        <a:gd name="connsiteY495-24056" fmla="*/ 1352062 h 3006470"/>
                        <a:gd name="connsiteX496-24057" fmla="*/ 232336 w 6006665"/>
                        <a:gd name="connsiteY496-24058" fmla="*/ 1358934 h 3006470"/>
                        <a:gd name="connsiteX497-24059" fmla="*/ 291420 w 6006665"/>
                        <a:gd name="connsiteY497-24060" fmla="*/ 1429380 h 3006470"/>
                        <a:gd name="connsiteX498-24061" fmla="*/ 291420 w 6006665"/>
                        <a:gd name="connsiteY498-24062" fmla="*/ 1468012 h 3006470"/>
                        <a:gd name="connsiteX499-24063" fmla="*/ 298238 w 6006665"/>
                        <a:gd name="connsiteY499-24064" fmla="*/ 1554366 h 3006470"/>
                        <a:gd name="connsiteX500-24065" fmla="*/ 345959 w 6006665"/>
                        <a:gd name="connsiteY500-24066" fmla="*/ 1586180 h 3006470"/>
                        <a:gd name="connsiteX501-24067" fmla="*/ 362087 w 6006665"/>
                        <a:gd name="connsiteY501-24068" fmla="*/ 1595588 h 3006470"/>
                        <a:gd name="connsiteX502-24069" fmla="*/ 365867 w 6006665"/>
                        <a:gd name="connsiteY502-24070" fmla="*/ 1563455 h 3006470"/>
                        <a:gd name="connsiteX503-24071" fmla="*/ 345415 w 6006665"/>
                        <a:gd name="connsiteY503-24072" fmla="*/ 1527096 h 3006470"/>
                        <a:gd name="connsiteX504-24073" fmla="*/ 365867 w 6006665"/>
                        <a:gd name="connsiteY504-24074" fmla="*/ 1495281 h 3006470"/>
                        <a:gd name="connsiteX505-24075" fmla="*/ 374560 w 6006665"/>
                        <a:gd name="connsiteY505-24076" fmla="*/ 1500280 h 3006470"/>
                        <a:gd name="connsiteX506-24077" fmla="*/ 377774 w 6006665"/>
                        <a:gd name="connsiteY506-24078" fmla="*/ 1495281 h 3006470"/>
                        <a:gd name="connsiteX507-24079" fmla="*/ 461933 w 6006665"/>
                        <a:gd name="connsiteY507-24080" fmla="*/ 1543673 h 3006470"/>
                        <a:gd name="connsiteX508-24081" fmla="*/ 484035 w 6006665"/>
                        <a:gd name="connsiteY508-24082" fmla="*/ 1527096 h 3006470"/>
                        <a:gd name="connsiteX509-24083" fmla="*/ 463583 w 6006665"/>
                        <a:gd name="connsiteY509-24084" fmla="*/ 1461194 h 3006470"/>
                        <a:gd name="connsiteX510-24085" fmla="*/ 549936 w 6006665"/>
                        <a:gd name="connsiteY510-24086" fmla="*/ 1374841 h 3006470"/>
                        <a:gd name="connsiteX511-24087" fmla="*/ 559742 w 6006665"/>
                        <a:gd name="connsiteY511-24088" fmla="*/ 1376942 h 3006470"/>
                        <a:gd name="connsiteX512-24089" fmla="*/ 561843 w 6006665"/>
                        <a:gd name="connsiteY512-24090" fmla="*/ 1374841 h 3006470"/>
                        <a:gd name="connsiteX513-24091" fmla="*/ 593658 w 6006665"/>
                        <a:gd name="connsiteY513-24092" fmla="*/ 1381658 h 3006470"/>
                        <a:gd name="connsiteX514-24093" fmla="*/ 620945 w 6006665"/>
                        <a:gd name="connsiteY514-24094" fmla="*/ 1405535 h 3006470"/>
                        <a:gd name="connsiteX515-24095" fmla="*/ 640835 w 6006665"/>
                        <a:gd name="connsiteY515-24096" fmla="*/ 1349844 h 3006470"/>
                        <a:gd name="connsiteX516-24097" fmla="*/ 609020 w 6006665"/>
                        <a:gd name="connsiteY516-24098" fmla="*/ 1295305 h 3006470"/>
                        <a:gd name="connsiteX517-24099" fmla="*/ 624928 w 6006665"/>
                        <a:gd name="connsiteY517-24100" fmla="*/ 1236221 h 3006470"/>
                        <a:gd name="connsiteX518-24101" fmla="*/ 597658 w 6006665"/>
                        <a:gd name="connsiteY518-24102" fmla="*/ 1177136 h 3006470"/>
                        <a:gd name="connsiteX519-24103" fmla="*/ 611562 w 6006665"/>
                        <a:gd name="connsiteY519-24104" fmla="*/ 1181462 h 3006470"/>
                        <a:gd name="connsiteX520-24105" fmla="*/ 609565 w 6006665"/>
                        <a:gd name="connsiteY520-24106" fmla="*/ 1177136 h 3006470"/>
                        <a:gd name="connsiteX521-24107" fmla="*/ 711826 w 6006665"/>
                        <a:gd name="connsiteY521-24108" fmla="*/ 1208951 h 3006470"/>
                        <a:gd name="connsiteX522-24109" fmla="*/ 732278 w 6006665"/>
                        <a:gd name="connsiteY522-24110" fmla="*/ 1263490 h 3006470"/>
                        <a:gd name="connsiteX523-24111" fmla="*/ 684556 w 6006665"/>
                        <a:gd name="connsiteY523-24112" fmla="*/ 1274852 h 3006470"/>
                        <a:gd name="connsiteX524-24113" fmla="*/ 684556 w 6006665"/>
                        <a:gd name="connsiteY524-24114" fmla="*/ 1327119 h 3006470"/>
                        <a:gd name="connsiteX525-24115" fmla="*/ 713309 w 6006665"/>
                        <a:gd name="connsiteY525-24116" fmla="*/ 1355872 h 3006470"/>
                        <a:gd name="connsiteX526-24117" fmla="*/ 763548 w 6006665"/>
                        <a:gd name="connsiteY526-24118" fmla="*/ 1338481 h 3006470"/>
                        <a:gd name="connsiteX527-24119" fmla="*/ 770365 w 6006665"/>
                        <a:gd name="connsiteY527-24120" fmla="*/ 1279397 h 3006470"/>
                        <a:gd name="connsiteX528-24121" fmla="*/ 845357 w 6006665"/>
                        <a:gd name="connsiteY528-24122" fmla="*/ 1231676 h 3006470"/>
                        <a:gd name="connsiteX529-24123" fmla="*/ 972614 w 6006665"/>
                        <a:gd name="connsiteY529-24124" fmla="*/ 1145322 h 3006470"/>
                        <a:gd name="connsiteX530-24125" fmla="*/ 982566 w 6006665"/>
                        <a:gd name="connsiteY530-24126" fmla="*/ 1146649 h 3006470"/>
                        <a:gd name="connsiteX531-24127" fmla="*/ 984521 w 6006665"/>
                        <a:gd name="connsiteY531-24128" fmla="*/ 1145322 h 3006470"/>
                        <a:gd name="connsiteX532-24129" fmla="*/ 1018608 w 6006665"/>
                        <a:gd name="connsiteY532-24130" fmla="*/ 1149867 h 3006470"/>
                        <a:gd name="connsiteX533-24131" fmla="*/ 979977 w 6006665"/>
                        <a:gd name="connsiteY533-24132" fmla="*/ 1213496 h 3006470"/>
                        <a:gd name="connsiteX534-24133" fmla="*/ 1012666 w 6006665"/>
                        <a:gd name="connsiteY534-24134" fmla="*/ 1218657 h 3006470"/>
                        <a:gd name="connsiteX535-24135" fmla="*/ 1038516 w 6006665"/>
                        <a:gd name="connsiteY535-24136" fmla="*/ 1188499 h 3006470"/>
                        <a:gd name="connsiteX536-24137" fmla="*/ 1050423 w 6006665"/>
                        <a:gd name="connsiteY536-24138" fmla="*/ 1188499 h 3006470"/>
                        <a:gd name="connsiteX537-24139" fmla="*/ 1108962 w 6006665"/>
                        <a:gd name="connsiteY537-24140" fmla="*/ 1188499 h 3006470"/>
                        <a:gd name="connsiteX538-24141" fmla="*/ 1161229 w 6006665"/>
                        <a:gd name="connsiteY538-24142" fmla="*/ 1145322 h 3006470"/>
                        <a:gd name="connsiteX539-24143" fmla="*/ 1165711 w 6006665"/>
                        <a:gd name="connsiteY539-24144" fmla="*/ 1151456 h 3006470"/>
                        <a:gd name="connsiteX540-24145" fmla="*/ 1173136 w 6006665"/>
                        <a:gd name="connsiteY540-24146" fmla="*/ 1145322 h 3006470"/>
                        <a:gd name="connsiteX541-24147" fmla="*/ 1210035 w 6006665"/>
                        <a:gd name="connsiteY541-24148" fmla="*/ 1195815 h 3006470"/>
                        <a:gd name="connsiteX542-24149" fmla="*/ 1247583 w 6006665"/>
                        <a:gd name="connsiteY542-24150" fmla="*/ 1138505 h 3006470"/>
                        <a:gd name="connsiteX543-24151" fmla="*/ 1211223 w 6006665"/>
                        <a:gd name="connsiteY543-24152" fmla="*/ 1079421 h 3006470"/>
                        <a:gd name="connsiteX544-24153" fmla="*/ 1227130 w 6006665"/>
                        <a:gd name="connsiteY544-24154" fmla="*/ 1043061 h 3006470"/>
                        <a:gd name="connsiteX545-24155" fmla="*/ 1237665 w 6006665"/>
                        <a:gd name="connsiteY545-24156" fmla="*/ 1046199 h 3006470"/>
                        <a:gd name="connsiteX546-24157" fmla="*/ 1239037 w 6006665"/>
                        <a:gd name="connsiteY546-24158" fmla="*/ 1043061 h 3006470"/>
                        <a:gd name="connsiteX547-24159" fmla="*/ 1345843 w 6006665"/>
                        <a:gd name="connsiteY547-24160" fmla="*/ 1074876 h 3006470"/>
                        <a:gd name="connsiteX548-24161" fmla="*/ 1400382 w 6006665"/>
                        <a:gd name="connsiteY548-24162" fmla="*/ 1106690 h 3006470"/>
                        <a:gd name="connsiteX549-24163" fmla="*/ 1519756 w 6006665"/>
                        <a:gd name="connsiteY549-24164" fmla="*/ 1213274 h 3006470"/>
                        <a:gd name="connsiteX550-24165" fmla="*/ 1543003 w 6006665"/>
                        <a:gd name="connsiteY550-24166" fmla="*/ 1172592 h 3006470"/>
                        <a:gd name="connsiteX551-24167" fmla="*/ 1506643 w 6006665"/>
                        <a:gd name="connsiteY551-24168" fmla="*/ 1118052 h 3006470"/>
                        <a:gd name="connsiteX552-24169" fmla="*/ 1463467 w 6006665"/>
                        <a:gd name="connsiteY552-24170" fmla="*/ 1086238 h 3006470"/>
                        <a:gd name="connsiteX553-24171" fmla="*/ 1677078 w 6006665"/>
                        <a:gd name="connsiteY553-24172" fmla="*/ 1370296 h 3006470"/>
                        <a:gd name="connsiteX554-24173" fmla="*/ 1720255 w 6006665"/>
                        <a:gd name="connsiteY554-24174" fmla="*/ 1349844 h 3006470"/>
                        <a:gd name="connsiteX555-24175" fmla="*/ 1731617 w 6006665"/>
                        <a:gd name="connsiteY555-24176" fmla="*/ 1299850 h 3006470"/>
                        <a:gd name="connsiteX556-24177" fmla="*/ 1758887 w 6006665"/>
                        <a:gd name="connsiteY556-24178" fmla="*/ 1256673 h 3006470"/>
                        <a:gd name="connsiteX557-24179" fmla="*/ 1736162 w 6006665"/>
                        <a:gd name="connsiteY557-24180" fmla="*/ 1197589 h 3006470"/>
                        <a:gd name="connsiteX558-24181" fmla="*/ 1758887 w 6006665"/>
                        <a:gd name="connsiteY558-24182" fmla="*/ 1133960 h 3006470"/>
                        <a:gd name="connsiteX559-24183" fmla="*/ 1704347 w 6006665"/>
                        <a:gd name="connsiteY559-24184" fmla="*/ 1070331 h 3006470"/>
                        <a:gd name="connsiteX560-24185" fmla="*/ 1736162 w 6006665"/>
                        <a:gd name="connsiteY560-24186" fmla="*/ 961252 h 3006470"/>
                        <a:gd name="connsiteX561-24187" fmla="*/ 1688440 w 6006665"/>
                        <a:gd name="connsiteY561-24188" fmla="*/ 865809 h 3006470"/>
                        <a:gd name="connsiteX562-24189" fmla="*/ 1752069 w 6006665"/>
                        <a:gd name="connsiteY562-24190" fmla="*/ 788545 h 3006470"/>
                        <a:gd name="connsiteX563-24191" fmla="*/ 1747524 w 6006665"/>
                        <a:gd name="connsiteY563-24192" fmla="*/ 704464 h 3006470"/>
                        <a:gd name="connsiteX564-24193" fmla="*/ 1763431 w 6006665"/>
                        <a:gd name="connsiteY564-24194" fmla="*/ 697647 h 3006470"/>
                        <a:gd name="connsiteX565-24195" fmla="*/ 1764877 w 6006665"/>
                        <a:gd name="connsiteY565-24196" fmla="*/ 702130 h 3006470"/>
                        <a:gd name="connsiteX566-24197" fmla="*/ 1775339 w 6006665"/>
                        <a:gd name="connsiteY566-24198" fmla="*/ 697647 h 3006470"/>
                        <a:gd name="connsiteX567-24199" fmla="*/ 1798063 w 6006665"/>
                        <a:gd name="connsiteY567-24200" fmla="*/ 768093 h 3006470"/>
                        <a:gd name="connsiteX568-24201" fmla="*/ 1791454 w 6006665"/>
                        <a:gd name="connsiteY568-24202" fmla="*/ 815304 h 3006470"/>
                        <a:gd name="connsiteX569-24203" fmla="*/ 1854330 w 6006665"/>
                        <a:gd name="connsiteY569-24204" fmla="*/ 772638 h 3006470"/>
                        <a:gd name="connsiteX570-24205" fmla="*/ 1931594 w 6006665"/>
                        <a:gd name="connsiteY570-24206" fmla="*/ 763548 h 3006470"/>
                        <a:gd name="connsiteX571-24207" fmla="*/ 1932772 w 6006665"/>
                        <a:gd name="connsiteY571-24208" fmla="*/ 764810 h 3006470"/>
                        <a:gd name="connsiteX572-24209" fmla="*/ 1943501 w 6006665"/>
                        <a:gd name="connsiteY572-24210" fmla="*/ 763548 h 3006470"/>
                        <a:gd name="connsiteX573-24211" fmla="*/ 1988608 w 6006665"/>
                        <a:gd name="connsiteY573-24212" fmla="*/ 811877 h 3006470"/>
                        <a:gd name="connsiteX574-24213" fmla="*/ 1963408 w 6006665"/>
                        <a:gd name="connsiteY574-24214" fmla="*/ 736278 h 3006470"/>
                        <a:gd name="connsiteX575-24215" fmla="*/ 1963408 w 6006665"/>
                        <a:gd name="connsiteY575-24216" fmla="*/ 595386 h 3006470"/>
                        <a:gd name="connsiteX576-24217" fmla="*/ 2027037 w 6006665"/>
                        <a:gd name="connsiteY576-24218" fmla="*/ 574934 h 3006470"/>
                        <a:gd name="connsiteX577-24219" fmla="*/ 2037269 w 6006665"/>
                        <a:gd name="connsiteY577-24220" fmla="*/ 575472 h 3006470"/>
                        <a:gd name="connsiteX578-24221" fmla="*/ 2038944 w 6006665"/>
                        <a:gd name="connsiteY578-24222" fmla="*/ 574934 h 3006470"/>
                        <a:gd name="connsiteX579-24223" fmla="*/ 2115414 w 6006665"/>
                        <a:gd name="connsiteY579-24224" fmla="*/ 578958 h 3006470"/>
                        <a:gd name="connsiteX580-24225" fmla="*/ 2192927 w 6006665"/>
                        <a:gd name="connsiteY580-24226" fmla="*/ 559026 h 3006470"/>
                        <a:gd name="connsiteX581-24227" fmla="*/ 2167930 w 6006665"/>
                        <a:gd name="connsiteY581-24228" fmla="*/ 493125 h 3006470"/>
                        <a:gd name="connsiteX582-24229" fmla="*/ 2204289 w 6006665"/>
                        <a:gd name="connsiteY582-24230" fmla="*/ 402226 h 3006470"/>
                        <a:gd name="connsiteX583-24231" fmla="*/ 2247466 w 6006665"/>
                        <a:gd name="connsiteY583-24232" fmla="*/ 397681 h 3006470"/>
                        <a:gd name="connsiteX584-24233" fmla="*/ 2317913 w 6006665"/>
                        <a:gd name="connsiteY584-24234" fmla="*/ 322690 h 3006470"/>
                        <a:gd name="connsiteX585-24235" fmla="*/ 2420183 w 6006665"/>
                        <a:gd name="connsiteY585-24236" fmla="*/ 304510 h 3006470"/>
                        <a:gd name="connsiteX586-24237" fmla="*/ 2429263 w 6006665"/>
                        <a:gd name="connsiteY586-24238" fmla="*/ 263606 h 3006470"/>
                        <a:gd name="connsiteX587-24239" fmla="*/ 2526979 w 6006665"/>
                        <a:gd name="connsiteY587-24240" fmla="*/ 252244 h 3006470"/>
                        <a:gd name="connsiteX588-24241" fmla="*/ 2528058 w 6006665"/>
                        <a:gd name="connsiteY588-24242" fmla="*/ 253503 h 3006470"/>
                        <a:gd name="connsiteX589-24243" fmla="*/ 2538886 w 6006665"/>
                        <a:gd name="connsiteY589-24244" fmla="*/ 252244 h 3006470"/>
                        <a:gd name="connsiteX590-24245" fmla="*/ 2560820 w 6006665"/>
                        <a:gd name="connsiteY590-24246" fmla="*/ 277833 h 3006470"/>
                        <a:gd name="connsiteX591-24247" fmla="*/ 2640602 w 6006665"/>
                        <a:gd name="connsiteY591-24248" fmla="*/ 202249 h 3006470"/>
                        <a:gd name="connsiteX592-24249" fmla="*/ 2652509 w 6006665"/>
                        <a:gd name="connsiteY592-24250" fmla="*/ 202249 h 3006470"/>
                        <a:gd name="connsiteX593-24251" fmla="*/ 2704231 w 6006665"/>
                        <a:gd name="connsiteY593-24252" fmla="*/ 202249 h 3006470"/>
                        <a:gd name="connsiteX594-24253" fmla="*/ 2715593 w 6006665"/>
                        <a:gd name="connsiteY594-24254" fmla="*/ 134075 h 3006470"/>
                        <a:gd name="connsiteX595-24255" fmla="*/ 2751953 w 6006665"/>
                        <a:gd name="connsiteY595-24256" fmla="*/ 68174 h 3006470"/>
                        <a:gd name="connsiteX596-24257" fmla="*/ 2838307 w 6006665"/>
                        <a:gd name="connsiteY596-24258" fmla="*/ 0 h 3006470"/>
                        <a:gd name="connsiteX0-24259" fmla="*/ 1791129 w 6006665"/>
                        <a:gd name="connsiteY0-24260" fmla="*/ 817622 h 3006470"/>
                        <a:gd name="connsiteX1-24261" fmla="*/ 1782156 w 6006665"/>
                        <a:gd name="connsiteY1-24262" fmla="*/ 881716 h 3006470"/>
                        <a:gd name="connsiteX2-24263" fmla="*/ 1809554 w 6006665"/>
                        <a:gd name="connsiteY2-24264" fmla="*/ 895415 h 3006470"/>
                        <a:gd name="connsiteX3-24265" fmla="*/ 1791129 w 6006665"/>
                        <a:gd name="connsiteY3-24266" fmla="*/ 817622 h 3006470"/>
                        <a:gd name="connsiteX4-24267" fmla="*/ 2838307 w 6006665"/>
                        <a:gd name="connsiteY4-24268" fmla="*/ 0 h 3006470"/>
                        <a:gd name="connsiteX5-24269" fmla="*/ 2844246 w 6006665"/>
                        <a:gd name="connsiteY5-24270" fmla="*/ 4711 h 3006470"/>
                        <a:gd name="connsiteX6-24271" fmla="*/ 2850213 w 6006665"/>
                        <a:gd name="connsiteY6-24272" fmla="*/ 0 h 3006470"/>
                        <a:gd name="connsiteX7-24273" fmla="*/ 2916115 w 6006665"/>
                        <a:gd name="connsiteY7-24274" fmla="*/ 52267 h 3006470"/>
                        <a:gd name="connsiteX8-24275" fmla="*/ 2861576 w 6006665"/>
                        <a:gd name="connsiteY8-24276" fmla="*/ 90899 h 3006470"/>
                        <a:gd name="connsiteX9-24277" fmla="*/ 2947929 w 6006665"/>
                        <a:gd name="connsiteY9-24278" fmla="*/ 118168 h 3006470"/>
                        <a:gd name="connsiteX10-24279" fmla="*/ 2957621 w 6006665"/>
                        <a:gd name="connsiteY10-24280" fmla="*/ 186006 h 3006470"/>
                        <a:gd name="connsiteX11-24281" fmla="*/ 2979199 w 6006665"/>
                        <a:gd name="connsiteY11-24282" fmla="*/ 161345 h 3006470"/>
                        <a:gd name="connsiteX12-24283" fmla="*/ 2991106 w 6006665"/>
                        <a:gd name="connsiteY12-24284" fmla="*/ 161345 h 3006470"/>
                        <a:gd name="connsiteX13-24285" fmla="*/ 3086005 w 6006665"/>
                        <a:gd name="connsiteY13-24286" fmla="*/ 161345 h 3006470"/>
                        <a:gd name="connsiteX14-24287" fmla="*/ 3097912 w 6006665"/>
                        <a:gd name="connsiteY14-24288" fmla="*/ 161345 h 3006470"/>
                        <a:gd name="connsiteX15-24289" fmla="*/ 3179721 w 6006665"/>
                        <a:gd name="connsiteY15-24290" fmla="*/ 236336 h 3006470"/>
                        <a:gd name="connsiteX16-24291" fmla="*/ 3211535 w 6006665"/>
                        <a:gd name="connsiteY16-24292" fmla="*/ 295420 h 3006470"/>
                        <a:gd name="connsiteX17-24293" fmla="*/ 3200173 w 6006665"/>
                        <a:gd name="connsiteY17-24294" fmla="*/ 370412 h 3006470"/>
                        <a:gd name="connsiteX18-24295" fmla="*/ 3161541 w 6006665"/>
                        <a:gd name="connsiteY18-24296" fmla="*/ 413589 h 3006470"/>
                        <a:gd name="connsiteX19-24297" fmla="*/ 3066097 w 6006665"/>
                        <a:gd name="connsiteY19-24298" fmla="*/ 488580 h 3006470"/>
                        <a:gd name="connsiteX20-24299" fmla="*/ 3034283 w 6006665"/>
                        <a:gd name="connsiteY20-24300" fmla="*/ 531757 h 3006470"/>
                        <a:gd name="connsiteX21-24301" fmla="*/ 3082005 w 6006665"/>
                        <a:gd name="connsiteY21-24302" fmla="*/ 547664 h 3006470"/>
                        <a:gd name="connsiteX22-24303" fmla="*/ 3129459 w 6006665"/>
                        <a:gd name="connsiteY22-24304" fmla="*/ 575345 h 3006470"/>
                        <a:gd name="connsiteX23-24305" fmla="*/ 3156451 w 6006665"/>
                        <a:gd name="connsiteY23-24306" fmla="*/ 552209 h 3006470"/>
                        <a:gd name="connsiteX24-24307" fmla="*/ 3158460 w 6006665"/>
                        <a:gd name="connsiteY24-24308" fmla="*/ 560693 h 3006470"/>
                        <a:gd name="connsiteX25-24309" fmla="*/ 3168359 w 6006665"/>
                        <a:gd name="connsiteY25-24310" fmla="*/ 552209 h 3006470"/>
                        <a:gd name="connsiteX26-24311" fmla="*/ 3184984 w 6006665"/>
                        <a:gd name="connsiteY26-24312" fmla="*/ 622402 h 3006470"/>
                        <a:gd name="connsiteX27-24313" fmla="*/ 3192811 w 6006665"/>
                        <a:gd name="connsiteY27-24314" fmla="*/ 606748 h 3006470"/>
                        <a:gd name="connsiteX28-24315" fmla="*/ 3251895 w 6006665"/>
                        <a:gd name="connsiteY28-24316" fmla="*/ 586296 h 3006470"/>
                        <a:gd name="connsiteX29-24317" fmla="*/ 3259833 w 6006665"/>
                        <a:gd name="connsiteY29-24318" fmla="*/ 587670 h 3006470"/>
                        <a:gd name="connsiteX30-24319" fmla="*/ 3263802 w 6006665"/>
                        <a:gd name="connsiteY30-24320" fmla="*/ 586296 h 3006470"/>
                        <a:gd name="connsiteX31-24321" fmla="*/ 3381970 w 6006665"/>
                        <a:gd name="connsiteY31-24322" fmla="*/ 606748 h 3006470"/>
                        <a:gd name="connsiteX32-24323" fmla="*/ 3388787 w 6006665"/>
                        <a:gd name="connsiteY32-24324" fmla="*/ 665832 h 3006470"/>
                        <a:gd name="connsiteX33-24325" fmla="*/ 3531529 w 6006665"/>
                        <a:gd name="connsiteY33-24326" fmla="*/ 686823 h 3006470"/>
                        <a:gd name="connsiteX34-24327" fmla="*/ 3538225 w 6006665"/>
                        <a:gd name="connsiteY34-24328" fmla="*/ 590841 h 3006470"/>
                        <a:gd name="connsiteX35-24329" fmla="*/ 3549910 w 6006665"/>
                        <a:gd name="connsiteY35-24330" fmla="*/ 594028 h 3006470"/>
                        <a:gd name="connsiteX36-24331" fmla="*/ 3550132 w 6006665"/>
                        <a:gd name="connsiteY36-24332" fmla="*/ 590841 h 3006470"/>
                        <a:gd name="connsiteX37-24333" fmla="*/ 3625123 w 6006665"/>
                        <a:gd name="connsiteY37-24334" fmla="*/ 611293 h 3006470"/>
                        <a:gd name="connsiteX38-24335" fmla="*/ 3672301 w 6006665"/>
                        <a:gd name="connsiteY38-24336" fmla="*/ 611293 h 3006470"/>
                        <a:gd name="connsiteX39-24337" fmla="*/ 3684207 w 6006665"/>
                        <a:gd name="connsiteY39-24338" fmla="*/ 611293 h 3006470"/>
                        <a:gd name="connsiteX40-24339" fmla="*/ 3743291 w 6006665"/>
                        <a:gd name="connsiteY40-24340" fmla="*/ 677194 h 3006470"/>
                        <a:gd name="connsiteX41-24341" fmla="*/ 3759199 w 6006665"/>
                        <a:gd name="connsiteY41-24342" fmla="*/ 756731 h 3006470"/>
                        <a:gd name="connsiteX42-24343" fmla="*/ 3738747 w 6006665"/>
                        <a:gd name="connsiteY42-24344" fmla="*/ 806725 h 3006470"/>
                        <a:gd name="connsiteX43-24345" fmla="*/ 3786469 w 6006665"/>
                        <a:gd name="connsiteY43-24346" fmla="*/ 897623 h 3006470"/>
                        <a:gd name="connsiteX44-24347" fmla="*/ 3835603 w 6006665"/>
                        <a:gd name="connsiteY44-24348" fmla="*/ 933529 h 3006470"/>
                        <a:gd name="connsiteX45-24349" fmla="*/ 3865460 w 6006665"/>
                        <a:gd name="connsiteY45-24350" fmla="*/ 822632 h 3006470"/>
                        <a:gd name="connsiteX46-24351" fmla="*/ 3875077 w 6006665"/>
                        <a:gd name="connsiteY46-24352" fmla="*/ 831139 h 3006470"/>
                        <a:gd name="connsiteX47-24353" fmla="*/ 3877367 w 6006665"/>
                        <a:gd name="connsiteY47-24354" fmla="*/ 822632 h 3006470"/>
                        <a:gd name="connsiteX48-24355" fmla="*/ 3932151 w 6006665"/>
                        <a:gd name="connsiteY48-24356" fmla="*/ 871095 h 3006470"/>
                        <a:gd name="connsiteX49-24357" fmla="*/ 3988173 w 6006665"/>
                        <a:gd name="connsiteY49-24358" fmla="*/ 843084 h 3006470"/>
                        <a:gd name="connsiteX50-24359" fmla="*/ 3993852 w 6006665"/>
                        <a:gd name="connsiteY50-24360" fmla="*/ 846199 h 3006470"/>
                        <a:gd name="connsiteX51-24361" fmla="*/ 4000080 w 6006665"/>
                        <a:gd name="connsiteY51-24362" fmla="*/ 843084 h 3006470"/>
                        <a:gd name="connsiteX52-24363" fmla="*/ 4062426 w 6006665"/>
                        <a:gd name="connsiteY52-24364" fmla="*/ 877274 h 3006470"/>
                        <a:gd name="connsiteX53-24365" fmla="*/ 4085889 w 6006665"/>
                        <a:gd name="connsiteY53-24366" fmla="*/ 849902 h 3006470"/>
                        <a:gd name="connsiteX54-24367" fmla="*/ 4095563 w 6006665"/>
                        <a:gd name="connsiteY54-24368" fmla="*/ 852506 h 3006470"/>
                        <a:gd name="connsiteX55-24369" fmla="*/ 4097796 w 6006665"/>
                        <a:gd name="connsiteY55-24370" fmla="*/ 849902 h 3006470"/>
                        <a:gd name="connsiteX56-24371" fmla="*/ 4144150 w 6006665"/>
                        <a:gd name="connsiteY56-24372" fmla="*/ 862382 h 3006470"/>
                        <a:gd name="connsiteX57-24373" fmla="*/ 4117703 w 6006665"/>
                        <a:gd name="connsiteY57-24374" fmla="*/ 752186 h 3006470"/>
                        <a:gd name="connsiteX58-24375" fmla="*/ 4165425 w 6006665"/>
                        <a:gd name="connsiteY58-24376" fmla="*/ 697647 h 3006470"/>
                        <a:gd name="connsiteX59-24377" fmla="*/ 4175231 w 6006665"/>
                        <a:gd name="connsiteY59-24378" fmla="*/ 700048 h 3006470"/>
                        <a:gd name="connsiteX60-24379" fmla="*/ 4177332 w 6006665"/>
                        <a:gd name="connsiteY60-24380" fmla="*/ 697647 h 3006470"/>
                        <a:gd name="connsiteX61-24381" fmla="*/ 4511384 w 6006665"/>
                        <a:gd name="connsiteY61-24382" fmla="*/ 779455 h 3006470"/>
                        <a:gd name="connsiteX62-24383" fmla="*/ 4543199 w 6006665"/>
                        <a:gd name="connsiteY62-24384" fmla="*/ 849902 h 3006470"/>
                        <a:gd name="connsiteX63-24385" fmla="*/ 4639242 w 6006665"/>
                        <a:gd name="connsiteY63-24386" fmla="*/ 932544 h 3006470"/>
                        <a:gd name="connsiteX64-24387" fmla="*/ 4774445 w 6006665"/>
                        <a:gd name="connsiteY64-24388" fmla="*/ 913531 h 3006470"/>
                        <a:gd name="connsiteX65-24389" fmla="*/ 4778496 w 6006665"/>
                        <a:gd name="connsiteY65-24390" fmla="*/ 914635 h 3006470"/>
                        <a:gd name="connsiteX66-24391" fmla="*/ 4786352 w 6006665"/>
                        <a:gd name="connsiteY66-24392" fmla="*/ 913531 h 3006470"/>
                        <a:gd name="connsiteX67-24393" fmla="*/ 4861343 w 6006665"/>
                        <a:gd name="connsiteY67-24394" fmla="*/ 933983 h 3006470"/>
                        <a:gd name="connsiteX68-24395" fmla="*/ 4893158 w 6006665"/>
                        <a:gd name="connsiteY68-24396" fmla="*/ 977160 h 3006470"/>
                        <a:gd name="connsiteX69-24397" fmla="*/ 4888613 w 6006665"/>
                        <a:gd name="connsiteY69-24398" fmla="*/ 1058968 h 3006470"/>
                        <a:gd name="connsiteX70-24399" fmla="*/ 4927677 w 6006665"/>
                        <a:gd name="connsiteY70-24400" fmla="*/ 1083640 h 3006470"/>
                        <a:gd name="connsiteX71-24401" fmla="*/ 4967605 w 6006665"/>
                        <a:gd name="connsiteY71-24402" fmla="*/ 1070331 h 3006470"/>
                        <a:gd name="connsiteX72-24403" fmla="*/ 5038051 w 6006665"/>
                        <a:gd name="connsiteY72-24404" fmla="*/ 1063513 h 3006470"/>
                        <a:gd name="connsiteX73-24405" fmla="*/ 5040730 w 6006665"/>
                        <a:gd name="connsiteY73-24406" fmla="*/ 1064406 h 3006470"/>
                        <a:gd name="connsiteX74-24407" fmla="*/ 5049958 w 6006665"/>
                        <a:gd name="connsiteY74-24408" fmla="*/ 1063513 h 3006470"/>
                        <a:gd name="connsiteX75-24409" fmla="*/ 5114249 w 6006665"/>
                        <a:gd name="connsiteY75-24410" fmla="*/ 1084944 h 3006470"/>
                        <a:gd name="connsiteX76-24411" fmla="*/ 5176671 w 6006665"/>
                        <a:gd name="connsiteY76-24412" fmla="*/ 1074876 h 3006470"/>
                        <a:gd name="connsiteX77-24413" fmla="*/ 5177801 w 6006665"/>
                        <a:gd name="connsiteY77-24414" fmla="*/ 1076614 h 3006470"/>
                        <a:gd name="connsiteX78-24415" fmla="*/ 5188578 w 6006665"/>
                        <a:gd name="connsiteY78-24416" fmla="*/ 1074876 h 3006470"/>
                        <a:gd name="connsiteX79-24417" fmla="*/ 5243719 w 6006665"/>
                        <a:gd name="connsiteY79-24418" fmla="*/ 1159707 h 3006470"/>
                        <a:gd name="connsiteX80-24419" fmla="*/ 5283477 w 6006665"/>
                        <a:gd name="connsiteY80-24420" fmla="*/ 1129415 h 3006470"/>
                        <a:gd name="connsiteX81-24421" fmla="*/ 5258480 w 6006665"/>
                        <a:gd name="connsiteY81-24422" fmla="*/ 1063513 h 3006470"/>
                        <a:gd name="connsiteX82-24423" fmla="*/ 5267570 w 6006665"/>
                        <a:gd name="connsiteY82-24424" fmla="*/ 1015792 h 3006470"/>
                        <a:gd name="connsiteX83-24425" fmla="*/ 5278896 w 6006665"/>
                        <a:gd name="connsiteY83-24426" fmla="*/ 1018841 h 3006470"/>
                        <a:gd name="connsiteX84-24427" fmla="*/ 5279477 w 6006665"/>
                        <a:gd name="connsiteY84-24428" fmla="*/ 1015792 h 3006470"/>
                        <a:gd name="connsiteX85-24429" fmla="*/ 5395510 w 6006665"/>
                        <a:gd name="connsiteY85-24430" fmla="*/ 1047031 h 3006470"/>
                        <a:gd name="connsiteX86-24431" fmla="*/ 5463001 w 6006665"/>
                        <a:gd name="connsiteY86-24432" fmla="*/ 1043061 h 3006470"/>
                        <a:gd name="connsiteX87-24433" fmla="*/ 5464386 w 6006665"/>
                        <a:gd name="connsiteY87-24434" fmla="*/ 1043680 h 3006470"/>
                        <a:gd name="connsiteX88-24435" fmla="*/ 5474909 w 6006665"/>
                        <a:gd name="connsiteY88-24436" fmla="*/ 1043061 h 3006470"/>
                        <a:gd name="connsiteX89-24437" fmla="*/ 5581715 w 6006665"/>
                        <a:gd name="connsiteY89-24438" fmla="*/ 1090783 h 3006470"/>
                        <a:gd name="connsiteX90-24439" fmla="*/ 5633981 w 6006665"/>
                        <a:gd name="connsiteY90-24440" fmla="*/ 1133960 h 3006470"/>
                        <a:gd name="connsiteX91-24441" fmla="*/ 5720335 w 6006665"/>
                        <a:gd name="connsiteY91-24442" fmla="*/ 1213496 h 3006470"/>
                        <a:gd name="connsiteX92-24443" fmla="*/ 5822595 w 6006665"/>
                        <a:gd name="connsiteY92-24444" fmla="*/ 1311212 h 3006470"/>
                        <a:gd name="connsiteX93-24445" fmla="*/ 5818051 w 6006665"/>
                        <a:gd name="connsiteY93-24446" fmla="*/ 1365751 h 3006470"/>
                        <a:gd name="connsiteX94-24447" fmla="*/ 5825679 w 6006665"/>
                        <a:gd name="connsiteY94-24448" fmla="*/ 1373379 h 3006470"/>
                        <a:gd name="connsiteX95-24449" fmla="*/ 5822051 w 6006665"/>
                        <a:gd name="connsiteY95-24450" fmla="*/ 1322574 h 3006470"/>
                        <a:gd name="connsiteX96-24451" fmla="*/ 5834092 w 6006665"/>
                        <a:gd name="connsiteY96-24452" fmla="*/ 1324447 h 3006470"/>
                        <a:gd name="connsiteX97-24453" fmla="*/ 5833958 w 6006665"/>
                        <a:gd name="connsiteY97-24454" fmla="*/ 1322574 h 3006470"/>
                        <a:gd name="connsiteX98-24455" fmla="*/ 5936219 w 6006665"/>
                        <a:gd name="connsiteY98-24456" fmla="*/ 1338481 h 3006470"/>
                        <a:gd name="connsiteX99-24457" fmla="*/ 6006665 w 6006665"/>
                        <a:gd name="connsiteY99-24458" fmla="*/ 1418018 h 3006470"/>
                        <a:gd name="connsiteX100-24459" fmla="*/ 5968033 w 6006665"/>
                        <a:gd name="connsiteY100-24460" fmla="*/ 1456650 h 3006470"/>
                        <a:gd name="connsiteX101-24461" fmla="*/ 5908949 w 6006665"/>
                        <a:gd name="connsiteY101-24462" fmla="*/ 1468012 h 3006470"/>
                        <a:gd name="connsiteX102-24463" fmla="*/ 5908949 w 6006665"/>
                        <a:gd name="connsiteY102-24464" fmla="*/ 1554366 h 3006470"/>
                        <a:gd name="connsiteX103-24465" fmla="*/ 5893042 w 6006665"/>
                        <a:gd name="connsiteY103-24466" fmla="*/ 1570273 h 3006470"/>
                        <a:gd name="connsiteX104-24467" fmla="*/ 5881135 w 6006665"/>
                        <a:gd name="connsiteY104-24468" fmla="*/ 1570273 h 3006470"/>
                        <a:gd name="connsiteX105-24469" fmla="*/ 5861227 w 6006665"/>
                        <a:gd name="connsiteY105-24470" fmla="*/ 1570273 h 3006470"/>
                        <a:gd name="connsiteX106-24471" fmla="*/ 5849321 w 6006665"/>
                        <a:gd name="connsiteY106-24472" fmla="*/ 1570273 h 3006470"/>
                        <a:gd name="connsiteX107-24473" fmla="*/ 5817506 w 6006665"/>
                        <a:gd name="connsiteY107-24474" fmla="*/ 1536186 h 3006470"/>
                        <a:gd name="connsiteX108-24475" fmla="*/ 5767511 w 6006665"/>
                        <a:gd name="connsiteY108-24476" fmla="*/ 1511189 h 3006470"/>
                        <a:gd name="connsiteX109-24477" fmla="*/ 5762967 w 6006665"/>
                        <a:gd name="connsiteY109-24478" fmla="*/ 1477102 h 3006470"/>
                        <a:gd name="connsiteX110-24479" fmla="*/ 5729132 w 6006665"/>
                        <a:gd name="connsiteY110-24480" fmla="*/ 1463170 h 3006470"/>
                        <a:gd name="connsiteX111-24481" fmla="*/ 5695337 w 6006665"/>
                        <a:gd name="connsiteY111-24482" fmla="*/ 1472557 h 3006470"/>
                        <a:gd name="connsiteX112-24483" fmla="*/ 5693366 w 6006665"/>
                        <a:gd name="connsiteY112-24484" fmla="*/ 1469797 h 3006470"/>
                        <a:gd name="connsiteX113-24485" fmla="*/ 5683431 w 6006665"/>
                        <a:gd name="connsiteY113-24486" fmla="*/ 1472557 h 3006470"/>
                        <a:gd name="connsiteX114-24487" fmla="*/ 5660706 w 6006665"/>
                        <a:gd name="connsiteY114-24488" fmla="*/ 1440742 h 3006470"/>
                        <a:gd name="connsiteX115-24489" fmla="*/ 5669644 w 6006665"/>
                        <a:gd name="connsiteY115-24490" fmla="*/ 1415717 h 3006470"/>
                        <a:gd name="connsiteX116-24491" fmla="*/ 5640799 w 6006665"/>
                        <a:gd name="connsiteY116-24492" fmla="*/ 1429380 h 3006470"/>
                        <a:gd name="connsiteX117-24493" fmla="*/ 5656705 w 6006665"/>
                        <a:gd name="connsiteY117-24494" fmla="*/ 1472557 h 3006470"/>
                        <a:gd name="connsiteX118-24495" fmla="*/ 5633981 w 6006665"/>
                        <a:gd name="connsiteY118-24496" fmla="*/ 1511189 h 3006470"/>
                        <a:gd name="connsiteX119-24497" fmla="*/ 5586259 w 6006665"/>
                        <a:gd name="connsiteY119-24498" fmla="*/ 1547548 h 3006470"/>
                        <a:gd name="connsiteX120-24499" fmla="*/ 5575676 w 6006665"/>
                        <a:gd name="connsiteY120-24500" fmla="*/ 1546540 h 3006470"/>
                        <a:gd name="connsiteX121-24501" fmla="*/ 5574353 w 6006665"/>
                        <a:gd name="connsiteY121-24502" fmla="*/ 1547548 h 3006470"/>
                        <a:gd name="connsiteX122-24503" fmla="*/ 5539436 w 6006665"/>
                        <a:gd name="connsiteY122-24504" fmla="*/ 1544223 h 3006470"/>
                        <a:gd name="connsiteX123-24505" fmla="*/ 5570352 w 6006665"/>
                        <a:gd name="connsiteY123-24506" fmla="*/ 1586180 h 3006470"/>
                        <a:gd name="connsiteX124-24507" fmla="*/ 5593077 w 6006665"/>
                        <a:gd name="connsiteY124-24508" fmla="*/ 1649809 h 3006470"/>
                        <a:gd name="connsiteX125-24509" fmla="*/ 5608984 w 6006665"/>
                        <a:gd name="connsiteY125-24510" fmla="*/ 1677079 h 3006470"/>
                        <a:gd name="connsiteX126-24511" fmla="*/ 5613529 w 6006665"/>
                        <a:gd name="connsiteY126-24512" fmla="*/ 1708893 h 3006470"/>
                        <a:gd name="connsiteX127-24513" fmla="*/ 5608984 w 6006665"/>
                        <a:gd name="connsiteY127-24514" fmla="*/ 1731618 h 3006470"/>
                        <a:gd name="connsiteX128-24515" fmla="*/ 5597799 w 6006665"/>
                        <a:gd name="connsiteY128-24516" fmla="*/ 1728009 h 3006470"/>
                        <a:gd name="connsiteX129-24517" fmla="*/ 5597077 w 6006665"/>
                        <a:gd name="connsiteY129-24518" fmla="*/ 1731618 h 3006470"/>
                        <a:gd name="connsiteX130-24519" fmla="*/ 5534271 w 6006665"/>
                        <a:gd name="connsiteY130-24520" fmla="*/ 1711358 h 3006470"/>
                        <a:gd name="connsiteX131-24521" fmla="*/ 5436277 w 6006665"/>
                        <a:gd name="connsiteY131-24522" fmla="*/ 1767977 h 3006470"/>
                        <a:gd name="connsiteX132-24523" fmla="*/ 5397645 w 6006665"/>
                        <a:gd name="connsiteY132-24524" fmla="*/ 1779340 h 3006470"/>
                        <a:gd name="connsiteX133-24525" fmla="*/ 5345378 w 6006665"/>
                        <a:gd name="connsiteY133-24526" fmla="*/ 1833879 h 3006470"/>
                        <a:gd name="connsiteX134-24527" fmla="*/ 5290839 w 6006665"/>
                        <a:gd name="connsiteY134-24528" fmla="*/ 1881600 h 3006470"/>
                        <a:gd name="connsiteX135-24529" fmla="*/ 5274932 w 6006665"/>
                        <a:gd name="connsiteY135-24530" fmla="*/ 1913415 h 3006470"/>
                        <a:gd name="connsiteX136-24531" fmla="*/ 5267238 w 6006665"/>
                        <a:gd name="connsiteY136-24532" fmla="*/ 1904988 h 3006470"/>
                        <a:gd name="connsiteX137-24533" fmla="*/ 5263025 w 6006665"/>
                        <a:gd name="connsiteY137-24534" fmla="*/ 1913415 h 3006470"/>
                        <a:gd name="connsiteX138-24535" fmla="*/ 5219538 w 6006665"/>
                        <a:gd name="connsiteY138-24536" fmla="*/ 1865787 h 3006470"/>
                        <a:gd name="connsiteX139-24537" fmla="*/ 5129494 w 6006665"/>
                        <a:gd name="connsiteY139-24538" fmla="*/ 1920232 h 3006470"/>
                        <a:gd name="connsiteX140-24539" fmla="*/ 5126389 w 6006665"/>
                        <a:gd name="connsiteY140-24540" fmla="*/ 1914910 h 3006470"/>
                        <a:gd name="connsiteX141-24541" fmla="*/ 5117587 w 6006665"/>
                        <a:gd name="connsiteY141-24542" fmla="*/ 1920232 h 3006470"/>
                        <a:gd name="connsiteX142-24543" fmla="*/ 5105544 w 6006665"/>
                        <a:gd name="connsiteY142-24544" fmla="*/ 1899586 h 3006470"/>
                        <a:gd name="connsiteX143-24545" fmla="*/ 5074955 w 6006665"/>
                        <a:gd name="connsiteY143-24546" fmla="*/ 1924777 h 3006470"/>
                        <a:gd name="connsiteX144-24547" fmla="*/ 5065718 w 6006665"/>
                        <a:gd name="connsiteY144-24548" fmla="*/ 1922578 h 3006470"/>
                        <a:gd name="connsiteX145-24549" fmla="*/ 5063048 w 6006665"/>
                        <a:gd name="connsiteY145-24550" fmla="*/ 1924777 h 3006470"/>
                        <a:gd name="connsiteX146-24551" fmla="*/ 5026594 w 6006665"/>
                        <a:gd name="connsiteY146-24552" fmla="*/ 1916098 h 3006470"/>
                        <a:gd name="connsiteX147-24553" fmla="*/ 5015871 w 6006665"/>
                        <a:gd name="connsiteY147-24554" fmla="*/ 1961137 h 3006470"/>
                        <a:gd name="connsiteX148-24555" fmla="*/ 4974967 w 6006665"/>
                        <a:gd name="connsiteY148-24556" fmla="*/ 2027038 h 3006470"/>
                        <a:gd name="connsiteX149-24557" fmla="*/ 4974967 w 6006665"/>
                        <a:gd name="connsiteY149-24558" fmla="*/ 2058853 h 3006470"/>
                        <a:gd name="connsiteX150-24559" fmla="*/ 5015871 w 6006665"/>
                        <a:gd name="connsiteY150-24560" fmla="*/ 2074760 h 3006470"/>
                        <a:gd name="connsiteX151-24561" fmla="*/ 5011326 w 6006665"/>
                        <a:gd name="connsiteY151-24562" fmla="*/ 2172476 h 3006470"/>
                        <a:gd name="connsiteX152-24563" fmla="*/ 4999419 w 6006665"/>
                        <a:gd name="connsiteY152-24564" fmla="*/ 2172476 h 3006470"/>
                        <a:gd name="connsiteX153-24565" fmla="*/ 4974967 w 6006665"/>
                        <a:gd name="connsiteY153-24566" fmla="*/ 2172476 h 3006470"/>
                        <a:gd name="connsiteX154-24567" fmla="*/ 4963605 w 6006665"/>
                        <a:gd name="connsiteY154-24568" fmla="*/ 2224742 h 3006470"/>
                        <a:gd name="connsiteX155-24569" fmla="*/ 4974967 w 6006665"/>
                        <a:gd name="connsiteY155-24570" fmla="*/ 2252012 h 3006470"/>
                        <a:gd name="connsiteX156-24571" fmla="*/ 4909065 w 6006665"/>
                        <a:gd name="connsiteY156-24572" fmla="*/ 2286099 h 3006470"/>
                        <a:gd name="connsiteX157-24573" fmla="*/ 4897703 w 6006665"/>
                        <a:gd name="connsiteY157-24574" fmla="*/ 2354273 h 3006470"/>
                        <a:gd name="connsiteX158-24575" fmla="*/ 4845437 w 6006665"/>
                        <a:gd name="connsiteY158-24576" fmla="*/ 2370180 h 3006470"/>
                        <a:gd name="connsiteX159-24577" fmla="*/ 4834074 w 6006665"/>
                        <a:gd name="connsiteY159-24578" fmla="*/ 2429264 h 3006470"/>
                        <a:gd name="connsiteX160-24579" fmla="*/ 4779535 w 6006665"/>
                        <a:gd name="connsiteY160-24580" fmla="*/ 2488348 h 3006470"/>
                        <a:gd name="connsiteX161-24581" fmla="*/ 4777225 w 6006665"/>
                        <a:gd name="connsiteY161-24582" fmla="*/ 2477952 h 3006470"/>
                        <a:gd name="connsiteX162-24583" fmla="*/ 4767628 w 6006665"/>
                        <a:gd name="connsiteY162-24584" fmla="*/ 2488348 h 3006470"/>
                        <a:gd name="connsiteX163-24585" fmla="*/ 4758538 w 6006665"/>
                        <a:gd name="connsiteY163-24586" fmla="*/ 2447444 h 3006470"/>
                        <a:gd name="connsiteX164-24587" fmla="*/ 4742631 w 6006665"/>
                        <a:gd name="connsiteY164-24588" fmla="*/ 2361090 h 3006470"/>
                        <a:gd name="connsiteX165-24589" fmla="*/ 4715361 w 6006665"/>
                        <a:gd name="connsiteY165-24590" fmla="*/ 2220198 h 3006470"/>
                        <a:gd name="connsiteX166-24591" fmla="*/ 4735813 w 6006665"/>
                        <a:gd name="connsiteY166-24592" fmla="*/ 2129299 h 3006470"/>
                        <a:gd name="connsiteX167-24593" fmla="*/ 4767628 w 6006665"/>
                        <a:gd name="connsiteY167-24594" fmla="*/ 2086122 h 3006470"/>
                        <a:gd name="connsiteX168-24595" fmla="*/ 4767628 w 6006665"/>
                        <a:gd name="connsiteY168-24596" fmla="*/ 2058853 h 3006470"/>
                        <a:gd name="connsiteX169-24597" fmla="*/ 4826712 w 6006665"/>
                        <a:gd name="connsiteY169-24598" fmla="*/ 2042945 h 3006470"/>
                        <a:gd name="connsiteX170-24599" fmla="*/ 4892613 w 6006665"/>
                        <a:gd name="connsiteY170-24600" fmla="*/ 1952047 h 3006470"/>
                        <a:gd name="connsiteX171-24601" fmla="*/ 4956243 w 6006665"/>
                        <a:gd name="connsiteY171-24602" fmla="*/ 1877056 h 3006470"/>
                        <a:gd name="connsiteX172-24603" fmla="*/ 5022143 w 6006665"/>
                        <a:gd name="connsiteY172-24604" fmla="*/ 1817971 h 3006470"/>
                        <a:gd name="connsiteX173-24605" fmla="*/ 5046694 w 6006665"/>
                        <a:gd name="connsiteY173-24606" fmla="*/ 1710844 h 3006470"/>
                        <a:gd name="connsiteX174-24607" fmla="*/ 5015871 w 6006665"/>
                        <a:gd name="connsiteY174-24608" fmla="*/ 1715711 h 3006470"/>
                        <a:gd name="connsiteX175-24609" fmla="*/ 4995419 w 6006665"/>
                        <a:gd name="connsiteY175-24610" fmla="*/ 1779340 h 3006470"/>
                        <a:gd name="connsiteX176-24611" fmla="*/ 4904521 w 6006665"/>
                        <a:gd name="connsiteY176-24612" fmla="*/ 1865693 h 3006470"/>
                        <a:gd name="connsiteX177-24613" fmla="*/ 4901708 w 6006665"/>
                        <a:gd name="connsiteY177-24614" fmla="*/ 1857053 h 3006470"/>
                        <a:gd name="connsiteX178-24615" fmla="*/ 4892613 w 6006665"/>
                        <a:gd name="connsiteY178-24616" fmla="*/ 1865693 h 3006470"/>
                        <a:gd name="connsiteX179-24617" fmla="*/ 4861835 w 6006665"/>
                        <a:gd name="connsiteY179-24618" fmla="*/ 1771159 h 3006470"/>
                        <a:gd name="connsiteX180-24619" fmla="*/ 4779535 w 6006665"/>
                        <a:gd name="connsiteY180-24620" fmla="*/ 1795247 h 3006470"/>
                        <a:gd name="connsiteX181-24621" fmla="*/ 4684091 w 6006665"/>
                        <a:gd name="connsiteY181-24622" fmla="*/ 1920232 h 3006470"/>
                        <a:gd name="connsiteX182-24623" fmla="*/ 4715906 w 6006665"/>
                        <a:gd name="connsiteY182-24624" fmla="*/ 1967954 h 3006470"/>
                        <a:gd name="connsiteX183-24625" fmla="*/ 4636369 w 6006665"/>
                        <a:gd name="connsiteY183-24626" fmla="*/ 1983861 h 3006470"/>
                        <a:gd name="connsiteX184-24627" fmla="*/ 4577285 w 6006665"/>
                        <a:gd name="connsiteY184-24628" fmla="*/ 1988406 h 3006470"/>
                        <a:gd name="connsiteX185-24629" fmla="*/ 4577373 w 6006665"/>
                        <a:gd name="connsiteY185-24630" fmla="*/ 1987484 h 3006470"/>
                        <a:gd name="connsiteX186-24631" fmla="*/ 4565379 w 6006665"/>
                        <a:gd name="connsiteY186-24632" fmla="*/ 1988406 h 3006470"/>
                        <a:gd name="connsiteX187-24633" fmla="*/ 4569923 w 6006665"/>
                        <a:gd name="connsiteY187-24634" fmla="*/ 1940685 h 3006470"/>
                        <a:gd name="connsiteX188-24635" fmla="*/ 4520081 w 6006665"/>
                        <a:gd name="connsiteY188-24636" fmla="*/ 1931099 h 3006470"/>
                        <a:gd name="connsiteX189-24637" fmla="*/ 4475025 w 6006665"/>
                        <a:gd name="connsiteY189-24638" fmla="*/ 1961137 h 3006470"/>
                        <a:gd name="connsiteX190-24639" fmla="*/ 4464394 w 6006665"/>
                        <a:gd name="connsiteY190-24640" fmla="*/ 1960286 h 3006470"/>
                        <a:gd name="connsiteX191-24641" fmla="*/ 4463118 w 6006665"/>
                        <a:gd name="connsiteY191-24642" fmla="*/ 1961137 h 3006470"/>
                        <a:gd name="connsiteX192-24643" fmla="*/ 4357637 w 6006665"/>
                        <a:gd name="connsiteY192-24644" fmla="*/ 1952698 h 3006470"/>
                        <a:gd name="connsiteX193-24645" fmla="*/ 4243233 w 6006665"/>
                        <a:gd name="connsiteY193-24646" fmla="*/ 1972499 h 3006470"/>
                        <a:gd name="connsiteX194-24647" fmla="*/ 4125065 w 6006665"/>
                        <a:gd name="connsiteY194-24648" fmla="*/ 2106574 h 3006470"/>
                        <a:gd name="connsiteX195-24649" fmla="*/ 3984173 w 6006665"/>
                        <a:gd name="connsiteY195-24650" fmla="*/ 2263374 h 3006470"/>
                        <a:gd name="connsiteX196-24651" fmla="*/ 4038712 w 6006665"/>
                        <a:gd name="connsiteY196-24652" fmla="*/ 2267919 h 3006470"/>
                        <a:gd name="connsiteX197-24653" fmla="*/ 4059164 w 6006665"/>
                        <a:gd name="connsiteY197-24654" fmla="*/ 2311096 h 3006470"/>
                        <a:gd name="connsiteX198-24655" fmla="*/ 4087782 w 6006665"/>
                        <a:gd name="connsiteY198-24656" fmla="*/ 2319513 h 3006470"/>
                        <a:gd name="connsiteX199-24657" fmla="*/ 4106341 w 6006665"/>
                        <a:gd name="connsiteY199-24658" fmla="*/ 2290644 h 3006470"/>
                        <a:gd name="connsiteX200-24659" fmla="*/ 4117411 w 6006665"/>
                        <a:gd name="connsiteY200-24660" fmla="*/ 2291946 h 3006470"/>
                        <a:gd name="connsiteX201-24661" fmla="*/ 4118248 w 6006665"/>
                        <a:gd name="connsiteY201-24662" fmla="*/ 2290644 h 3006470"/>
                        <a:gd name="connsiteX202-24663" fmla="*/ 4156880 w 6006665"/>
                        <a:gd name="connsiteY202-24664" fmla="*/ 2295189 h 3006470"/>
                        <a:gd name="connsiteX203-24665" fmla="*/ 4211419 w 6006665"/>
                        <a:gd name="connsiteY203-24666" fmla="*/ 2365635 h 3006470"/>
                        <a:gd name="connsiteX204-24667" fmla="*/ 4215964 w 6006665"/>
                        <a:gd name="connsiteY204-24668" fmla="*/ 2413357 h 3006470"/>
                        <a:gd name="connsiteX205-24669" fmla="*/ 4184149 w 6006665"/>
                        <a:gd name="connsiteY205-24670" fmla="*/ 2472441 h 3006470"/>
                        <a:gd name="connsiteX206-24671" fmla="*/ 4177332 w 6006665"/>
                        <a:gd name="connsiteY206-24672" fmla="*/ 2542887 h 3006470"/>
                        <a:gd name="connsiteX207-24673" fmla="*/ 4161425 w 6006665"/>
                        <a:gd name="connsiteY207-24674" fmla="*/ 2629241 h 3006470"/>
                        <a:gd name="connsiteX208-24675" fmla="*/ 4109158 w 6006665"/>
                        <a:gd name="connsiteY208-24676" fmla="*/ 2708777 h 3006470"/>
                        <a:gd name="connsiteX209-24677" fmla="*/ 4097796 w 6006665"/>
                        <a:gd name="connsiteY209-24678" fmla="*/ 2747409 h 3006470"/>
                        <a:gd name="connsiteX210-24679" fmla="*/ 4043257 w 6006665"/>
                        <a:gd name="connsiteY210-24680" fmla="*/ 2806493 h 3006470"/>
                        <a:gd name="connsiteX211-24681" fmla="*/ 3995535 w 6006665"/>
                        <a:gd name="connsiteY211-24682" fmla="*/ 2865577 h 3006470"/>
                        <a:gd name="connsiteX212-24683" fmla="*/ 3975083 w 6006665"/>
                        <a:gd name="connsiteY212-24684" fmla="*/ 2897392 h 3006470"/>
                        <a:gd name="connsiteX213-24685" fmla="*/ 3925089 w 6006665"/>
                        <a:gd name="connsiteY213-24686" fmla="*/ 2924661 h 3006470"/>
                        <a:gd name="connsiteX214-24687" fmla="*/ 3913182 w 6006665"/>
                        <a:gd name="connsiteY214-24688" fmla="*/ 2924661 h 3006470"/>
                        <a:gd name="connsiteX215-24689" fmla="*/ 3904637 w 6006665"/>
                        <a:gd name="connsiteY215-24690" fmla="*/ 2924661 h 3006470"/>
                        <a:gd name="connsiteX216-24691" fmla="*/ 3892729 w 6006665"/>
                        <a:gd name="connsiteY216-24692" fmla="*/ 2924661 h 3006470"/>
                        <a:gd name="connsiteX217-24693" fmla="*/ 3871063 w 6006665"/>
                        <a:gd name="connsiteY217-24694" fmla="*/ 2908412 h 3006470"/>
                        <a:gd name="connsiteX218-24695" fmla="*/ 3829645 w 6006665"/>
                        <a:gd name="connsiteY218-24696" fmla="*/ 2936024 h 3006470"/>
                        <a:gd name="connsiteX219-24697" fmla="*/ 3822828 w 6006665"/>
                        <a:gd name="connsiteY219-24698" fmla="*/ 2956476 h 3006470"/>
                        <a:gd name="connsiteX220-24699" fmla="*/ 3818283 w 6006665"/>
                        <a:gd name="connsiteY220-24700" fmla="*/ 2947386 h 3006470"/>
                        <a:gd name="connsiteX221-24701" fmla="*/ 3818283 w 6006665"/>
                        <a:gd name="connsiteY221-24702" fmla="*/ 2935660 h 3006470"/>
                        <a:gd name="connsiteX222-24703" fmla="*/ 3817738 w 6006665"/>
                        <a:gd name="connsiteY222-24704" fmla="*/ 2936024 h 3006470"/>
                        <a:gd name="connsiteX223-24705" fmla="*/ 3810921 w 6006665"/>
                        <a:gd name="connsiteY223-24706" fmla="*/ 2956476 h 3006470"/>
                        <a:gd name="connsiteX224-24707" fmla="*/ 3806376 w 6006665"/>
                        <a:gd name="connsiteY224-24708" fmla="*/ 2947386 h 3006470"/>
                        <a:gd name="connsiteX225-24709" fmla="*/ 3806376 w 6006665"/>
                        <a:gd name="connsiteY225-24710" fmla="*/ 2920116 h 3006470"/>
                        <a:gd name="connsiteX226-24711" fmla="*/ 3818283 w 6006665"/>
                        <a:gd name="connsiteY226-24712" fmla="*/ 2920116 h 3006470"/>
                        <a:gd name="connsiteX227-24713" fmla="*/ 3826828 w 6006665"/>
                        <a:gd name="connsiteY227-24714" fmla="*/ 2920116 h 3006470"/>
                        <a:gd name="connsiteX228-24715" fmla="*/ 3833645 w 6006665"/>
                        <a:gd name="connsiteY228-24716" fmla="*/ 2861032 h 3006470"/>
                        <a:gd name="connsiteX229-24717" fmla="*/ 3822283 w 6006665"/>
                        <a:gd name="connsiteY229-24718" fmla="*/ 2817856 h 3006470"/>
                        <a:gd name="connsiteX230-24719" fmla="*/ 3849553 w 6006665"/>
                        <a:gd name="connsiteY230-24720" fmla="*/ 2795131 h 3006470"/>
                        <a:gd name="connsiteX231-24721" fmla="*/ 3858814 w 6006665"/>
                        <a:gd name="connsiteY231-24722" fmla="*/ 2797336 h 3006470"/>
                        <a:gd name="connsiteX232-24723" fmla="*/ 3861460 w 6006665"/>
                        <a:gd name="connsiteY232-24724" fmla="*/ 2795131 h 3006470"/>
                        <a:gd name="connsiteX233-24725" fmla="*/ 3898487 w 6006665"/>
                        <a:gd name="connsiteY233-24726" fmla="*/ 2803947 h 3006470"/>
                        <a:gd name="connsiteX234-24727" fmla="*/ 3919999 w 6006665"/>
                        <a:gd name="connsiteY234-24728" fmla="*/ 2758772 h 3006470"/>
                        <a:gd name="connsiteX235-24729" fmla="*/ 3935906 w 6006665"/>
                        <a:gd name="connsiteY235-24730" fmla="*/ 2699687 h 3006470"/>
                        <a:gd name="connsiteX236-24731" fmla="*/ 3947269 w 6006665"/>
                        <a:gd name="connsiteY236-24732" fmla="*/ 2676963 h 3006470"/>
                        <a:gd name="connsiteX237-24733" fmla="*/ 3966292 w 6006665"/>
                        <a:gd name="connsiteY237-24734" fmla="*/ 2632575 h 3006470"/>
                        <a:gd name="connsiteX238-24735" fmla="*/ 3915999 w 6006665"/>
                        <a:gd name="connsiteY238-24736" fmla="*/ 2645148 h 3006470"/>
                        <a:gd name="connsiteX239-24737" fmla="*/ 3888729 w 6006665"/>
                        <a:gd name="connsiteY239-24738" fmla="*/ 2667873 h 3006470"/>
                        <a:gd name="connsiteX240-24739" fmla="*/ 3876822 w 6006665"/>
                        <a:gd name="connsiteY240-24740" fmla="*/ 2667873 h 3006470"/>
                        <a:gd name="connsiteX241-24741" fmla="*/ 3829645 w 6006665"/>
                        <a:gd name="connsiteY241-24742" fmla="*/ 2667873 h 3006470"/>
                        <a:gd name="connsiteX242-24743" fmla="*/ 3817738 w 6006665"/>
                        <a:gd name="connsiteY242-24744" fmla="*/ 2667873 h 3006470"/>
                        <a:gd name="connsiteX243-24745" fmla="*/ 3801831 w 6006665"/>
                        <a:gd name="connsiteY243-24746" fmla="*/ 2613334 h 3006470"/>
                        <a:gd name="connsiteX244-24747" fmla="*/ 3758654 w 6006665"/>
                        <a:gd name="connsiteY244-24748" fmla="*/ 2574702 h 3006470"/>
                        <a:gd name="connsiteX245-24749" fmla="*/ 3692753 w 6006665"/>
                        <a:gd name="connsiteY245-24750" fmla="*/ 2558795 h 3006470"/>
                        <a:gd name="connsiteX246-24751" fmla="*/ 3683663 w 6006665"/>
                        <a:gd name="connsiteY246-24752" fmla="*/ 2499711 h 3006470"/>
                        <a:gd name="connsiteX247-24753" fmla="*/ 3672301 w 6006665"/>
                        <a:gd name="connsiteY247-24754" fmla="*/ 2467896 h 3006470"/>
                        <a:gd name="connsiteX248-24755" fmla="*/ 3656393 w 6006665"/>
                        <a:gd name="connsiteY248-24756" fmla="*/ 2440627 h 3006470"/>
                        <a:gd name="connsiteX249-24757" fmla="*/ 3633669 w 6006665"/>
                        <a:gd name="connsiteY249-24758" fmla="*/ 2381542 h 3006470"/>
                        <a:gd name="connsiteX250-24759" fmla="*/ 3601854 w 6006665"/>
                        <a:gd name="connsiteY250-24760" fmla="*/ 2361090 h 3006470"/>
                        <a:gd name="connsiteX251-24761" fmla="*/ 3545995 w 6006665"/>
                        <a:gd name="connsiteY251-24762" fmla="*/ 2339606 h 3006470"/>
                        <a:gd name="connsiteX252-24763" fmla="*/ 3506955 w 6006665"/>
                        <a:gd name="connsiteY252-24764" fmla="*/ 2345183 h 3006470"/>
                        <a:gd name="connsiteX253-24765" fmla="*/ 3463779 w 6006665"/>
                        <a:gd name="connsiteY253-24766" fmla="*/ 2354273 h 3006470"/>
                        <a:gd name="connsiteX254-24767" fmla="*/ 3431964 w 6006665"/>
                        <a:gd name="connsiteY254-24768" fmla="*/ 2381542 h 3006470"/>
                        <a:gd name="connsiteX255-24769" fmla="*/ 3452416 w 6006665"/>
                        <a:gd name="connsiteY255-24770" fmla="*/ 2397450 h 3006470"/>
                        <a:gd name="connsiteX256-24771" fmla="*/ 3452416 w 6006665"/>
                        <a:gd name="connsiteY256-24772" fmla="*/ 2429264 h 3006470"/>
                        <a:gd name="connsiteX257-24773" fmla="*/ 3431964 w 6006665"/>
                        <a:gd name="connsiteY257-24774" fmla="*/ 2451989 h 3006470"/>
                        <a:gd name="connsiteX258-24775" fmla="*/ 3400150 w 6006665"/>
                        <a:gd name="connsiteY258-24776" fmla="*/ 2511073 h 3006470"/>
                        <a:gd name="connsiteX259-24777" fmla="*/ 3400150 w 6006665"/>
                        <a:gd name="connsiteY259-24778" fmla="*/ 2538343 h 3006470"/>
                        <a:gd name="connsiteX260-24779" fmla="*/ 3350155 w 6006665"/>
                        <a:gd name="connsiteY260-24780" fmla="*/ 2570157 h 3006470"/>
                        <a:gd name="connsiteX261-24781" fmla="*/ 3342342 w 6006665"/>
                        <a:gd name="connsiteY261-24782" fmla="*/ 2567553 h 3006470"/>
                        <a:gd name="connsiteX262-24783" fmla="*/ 3338249 w 6006665"/>
                        <a:gd name="connsiteY262-24784" fmla="*/ 2570157 h 3006470"/>
                        <a:gd name="connsiteX263-24785" fmla="*/ 3290527 w 6006665"/>
                        <a:gd name="connsiteY263-24786" fmla="*/ 2554250 h 3006470"/>
                        <a:gd name="connsiteX264-24787" fmla="*/ 3259257 w 6006665"/>
                        <a:gd name="connsiteY264-24788" fmla="*/ 2554250 h 3006470"/>
                        <a:gd name="connsiteX265-24789" fmla="*/ 3247350 w 6006665"/>
                        <a:gd name="connsiteY265-24790" fmla="*/ 2554250 h 3006470"/>
                        <a:gd name="connsiteX266-24791" fmla="*/ 3231443 w 6006665"/>
                        <a:gd name="connsiteY266-24792" fmla="*/ 2538343 h 3006470"/>
                        <a:gd name="connsiteX267-24793" fmla="*/ 3213271 w 6006665"/>
                        <a:gd name="connsiteY267-24794" fmla="*/ 2533799 h 3006470"/>
                        <a:gd name="connsiteX268-24795" fmla="*/ 3168359 w 6006665"/>
                        <a:gd name="connsiteY268-24796" fmla="*/ 2570157 h 3006470"/>
                        <a:gd name="connsiteX269-24797" fmla="*/ 3120637 w 6006665"/>
                        <a:gd name="connsiteY269-24798" fmla="*/ 2581519 h 3006470"/>
                        <a:gd name="connsiteX270-24799" fmla="*/ 3082005 w 6006665"/>
                        <a:gd name="connsiteY270-24800" fmla="*/ 2597427 h 3006470"/>
                        <a:gd name="connsiteX271-24801" fmla="*/ 3074460 w 6006665"/>
                        <a:gd name="connsiteY271-24802" fmla="*/ 2595630 h 3006470"/>
                        <a:gd name="connsiteX272-24803" fmla="*/ 3070098 w 6006665"/>
                        <a:gd name="connsiteY272-24804" fmla="*/ 2597427 h 3006470"/>
                        <a:gd name="connsiteX273-24805" fmla="*/ 3022376 w 6006665"/>
                        <a:gd name="connsiteY273-24806" fmla="*/ 2586064 h 3006470"/>
                        <a:gd name="connsiteX274-24807" fmla="*/ 3000196 w 6006665"/>
                        <a:gd name="connsiteY274-24808" fmla="*/ 2586064 h 3006470"/>
                        <a:gd name="connsiteX275-24809" fmla="*/ 2988289 w 6006665"/>
                        <a:gd name="connsiteY275-24810" fmla="*/ 2586064 h 3006470"/>
                        <a:gd name="connsiteX276-24811" fmla="*/ 2967837 w 6006665"/>
                        <a:gd name="connsiteY276-24812" fmla="*/ 2554250 h 3006470"/>
                        <a:gd name="connsiteX277-24813" fmla="*/ 2929205 w 6006665"/>
                        <a:gd name="connsiteY277-24814" fmla="*/ 2526980 h 3006470"/>
                        <a:gd name="connsiteX278-24815" fmla="*/ 2902153 w 6006665"/>
                        <a:gd name="connsiteY278-24816" fmla="*/ 2523116 h 3006470"/>
                        <a:gd name="connsiteX279-24817" fmla="*/ 2861576 w 6006665"/>
                        <a:gd name="connsiteY279-24818" fmla="*/ 2526980 h 3006470"/>
                        <a:gd name="connsiteX280-24819" fmla="*/ 2822944 w 6006665"/>
                        <a:gd name="connsiteY280-24820" fmla="*/ 2538343 h 3006470"/>
                        <a:gd name="connsiteX281-24821" fmla="*/ 2818139 w 6006665"/>
                        <a:gd name="connsiteY281-24822" fmla="*/ 2536254 h 3006470"/>
                        <a:gd name="connsiteX282-24823" fmla="*/ 2811037 w 6006665"/>
                        <a:gd name="connsiteY282-24824" fmla="*/ 2538343 h 3006470"/>
                        <a:gd name="connsiteX283-24825" fmla="*/ 2758770 w 6006665"/>
                        <a:gd name="connsiteY283-24826" fmla="*/ 2515618 h 3006470"/>
                        <a:gd name="connsiteX284-24827" fmla="*/ 2751953 w 6006665"/>
                        <a:gd name="connsiteY284-24828" fmla="*/ 2472441 h 3006470"/>
                        <a:gd name="connsiteX285-24829" fmla="*/ 2708776 w 6006665"/>
                        <a:gd name="connsiteY285-24830" fmla="*/ 2456534 h 3006470"/>
                        <a:gd name="connsiteX286-24831" fmla="*/ 2676962 w 6006665"/>
                        <a:gd name="connsiteY286-24832" fmla="*/ 2451989 h 3006470"/>
                        <a:gd name="connsiteX287-24833" fmla="*/ 2642534 w 6006665"/>
                        <a:gd name="connsiteY287-24834" fmla="*/ 2430245 h 3006470"/>
                        <a:gd name="connsiteX288-24835" fmla="*/ 2609333 w 6006665"/>
                        <a:gd name="connsiteY288-24836" fmla="*/ 2488348 h 3006470"/>
                        <a:gd name="connsiteX289-24837" fmla="*/ 2625240 w 6006665"/>
                        <a:gd name="connsiteY289-24838" fmla="*/ 2522435 h 3006470"/>
                        <a:gd name="connsiteX290-24839" fmla="*/ 2586608 w 6006665"/>
                        <a:gd name="connsiteY290-24840" fmla="*/ 2558795 h 3006470"/>
                        <a:gd name="connsiteX291-24841" fmla="*/ 2577105 w 6006665"/>
                        <a:gd name="connsiteY291-24842" fmla="*/ 2556532 h 3006470"/>
                        <a:gd name="connsiteX292-24843" fmla="*/ 2574701 w 6006665"/>
                        <a:gd name="connsiteY292-24844" fmla="*/ 2558795 h 3006470"/>
                        <a:gd name="connsiteX293-24845" fmla="*/ 2526979 w 6006665"/>
                        <a:gd name="connsiteY293-24846" fmla="*/ 2547432 h 3006470"/>
                        <a:gd name="connsiteX294-24847" fmla="*/ 2490620 w 6006665"/>
                        <a:gd name="connsiteY294-24848" fmla="*/ 2542887 h 3006470"/>
                        <a:gd name="connsiteX295-24849" fmla="*/ 2463350 w 6006665"/>
                        <a:gd name="connsiteY295-24850" fmla="*/ 2515618 h 3006470"/>
                        <a:gd name="connsiteX296-24851" fmla="*/ 2436625 w 6006665"/>
                        <a:gd name="connsiteY296-24852" fmla="*/ 2515618 h 3006470"/>
                        <a:gd name="connsiteX297-24853" fmla="*/ 2424718 w 6006665"/>
                        <a:gd name="connsiteY297-24854" fmla="*/ 2515618 h 3006470"/>
                        <a:gd name="connsiteX298-24855" fmla="*/ 2398858 w 6006665"/>
                        <a:gd name="connsiteY298-24856" fmla="*/ 2502687 h 3006470"/>
                        <a:gd name="connsiteX299-24857" fmla="*/ 2350272 w 6006665"/>
                        <a:gd name="connsiteY299-24858" fmla="*/ 2526980 h 3006470"/>
                        <a:gd name="connsiteX300-24859" fmla="*/ 2282098 w 6006665"/>
                        <a:gd name="connsiteY300-24860" fmla="*/ 2574702 h 3006470"/>
                        <a:gd name="connsiteX301-24861" fmla="*/ 2238921 w 6006665"/>
                        <a:gd name="connsiteY301-24862" fmla="*/ 2586064 h 3006470"/>
                        <a:gd name="connsiteX302-24863" fmla="*/ 2227559 w 6006665"/>
                        <a:gd name="connsiteY302-24864" fmla="*/ 2590609 h 3006470"/>
                        <a:gd name="connsiteX303-24865" fmla="*/ 2225178 w 6006665"/>
                        <a:gd name="connsiteY303-24866" fmla="*/ 2586799 h 3006470"/>
                        <a:gd name="connsiteX304-24867" fmla="*/ 2215652 w 6006665"/>
                        <a:gd name="connsiteY304-24868" fmla="*/ 2590609 h 3006470"/>
                        <a:gd name="connsiteX305-24869" fmla="*/ 2193596 w 6006665"/>
                        <a:gd name="connsiteY305-24870" fmla="*/ 2555320 h 3006470"/>
                        <a:gd name="connsiteX306-24871" fmla="*/ 2157112 w 6006665"/>
                        <a:gd name="connsiteY306-24872" fmla="*/ 2558795 h 3006470"/>
                        <a:gd name="connsiteX307-24873" fmla="*/ 2156291 w 6006665"/>
                        <a:gd name="connsiteY307-24874" fmla="*/ 2557739 h 3006470"/>
                        <a:gd name="connsiteX308-24875" fmla="*/ 2145205 w 6006665"/>
                        <a:gd name="connsiteY308-24876" fmla="*/ 2558795 h 3006470"/>
                        <a:gd name="connsiteX309-24877" fmla="*/ 2129298 w 6006665"/>
                        <a:gd name="connsiteY309-24878" fmla="*/ 2538343 h 3006470"/>
                        <a:gd name="connsiteX310-24879" fmla="*/ 2102029 w 6006665"/>
                        <a:gd name="connsiteY310-24880" fmla="*/ 2526980 h 3006470"/>
                        <a:gd name="connsiteX311-24881" fmla="*/ 2086121 w 6006665"/>
                        <a:gd name="connsiteY311-24882" fmla="*/ 2495166 h 3006470"/>
                        <a:gd name="connsiteX312-24883" fmla="*/ 2070005 w 6006665"/>
                        <a:gd name="connsiteY312-24884" fmla="*/ 2486212 h 3006470"/>
                        <a:gd name="connsiteX313-24885" fmla="*/ 2027582 w 6006665"/>
                        <a:gd name="connsiteY313-24886" fmla="*/ 2499711 h 3006470"/>
                        <a:gd name="connsiteX314-24887" fmla="*/ 2023845 w 6006665"/>
                        <a:gd name="connsiteY314-24888" fmla="*/ 2497111 h 3006470"/>
                        <a:gd name="connsiteX315-24889" fmla="*/ 2018675 w 6006665"/>
                        <a:gd name="connsiteY315-24890" fmla="*/ 2499711 h 3006470"/>
                        <a:gd name="connsiteX316-24891" fmla="*/ 1971363 w 6006665"/>
                        <a:gd name="connsiteY316-24892" fmla="*/ 2468885 h 3006470"/>
                        <a:gd name="connsiteX317-24893" fmla="*/ 1952591 w 6006665"/>
                        <a:gd name="connsiteY317-24894" fmla="*/ 2495166 h 3006470"/>
                        <a:gd name="connsiteX318-24895" fmla="*/ 1947518 w 6006665"/>
                        <a:gd name="connsiteY318-24896" fmla="*/ 2485599 h 3006470"/>
                        <a:gd name="connsiteX319-24897" fmla="*/ 1940684 w 6006665"/>
                        <a:gd name="connsiteY319-24898" fmla="*/ 2495166 h 3006470"/>
                        <a:gd name="connsiteX320-24899" fmla="*/ 1861147 w 6006665"/>
                        <a:gd name="connsiteY320-24900" fmla="*/ 2345183 h 3006470"/>
                        <a:gd name="connsiteX321-24901" fmla="*/ 1811153 w 6006665"/>
                        <a:gd name="connsiteY321-24902" fmla="*/ 2295189 h 3006470"/>
                        <a:gd name="connsiteX322-24903" fmla="*/ 1813950 w 6006665"/>
                        <a:gd name="connsiteY322-24904" fmla="*/ 2292043 h 3006470"/>
                        <a:gd name="connsiteX323-24905" fmla="*/ 1748069 w 6006665"/>
                        <a:gd name="connsiteY323-24906" fmla="*/ 2333821 h 3006470"/>
                        <a:gd name="connsiteX324-24907" fmla="*/ 1711709 w 6006665"/>
                        <a:gd name="connsiteY324-24908" fmla="*/ 2338366 h 3006470"/>
                        <a:gd name="connsiteX325-24909" fmla="*/ 1711926 w 6006665"/>
                        <a:gd name="connsiteY325-24910" fmla="*/ 2336850 h 3006470"/>
                        <a:gd name="connsiteX326-24911" fmla="*/ 1699803 w 6006665"/>
                        <a:gd name="connsiteY326-24912" fmla="*/ 2338366 h 3006470"/>
                        <a:gd name="connsiteX327-24913" fmla="*/ 1704347 w 6006665"/>
                        <a:gd name="connsiteY327-24914" fmla="*/ 2306551 h 3006470"/>
                        <a:gd name="connsiteX328-24915" fmla="*/ 1662460 w 6006665"/>
                        <a:gd name="connsiteY328-24916" fmla="*/ 2288600 h 3006470"/>
                        <a:gd name="connsiteX329-24917" fmla="*/ 1629901 w 6006665"/>
                        <a:gd name="connsiteY329-24918" fmla="*/ 2302006 h 3006470"/>
                        <a:gd name="connsiteX330-24919" fmla="*/ 1629300 w 6006665"/>
                        <a:gd name="connsiteY330-24920" fmla="*/ 2297351 h 3006470"/>
                        <a:gd name="connsiteX331-24921" fmla="*/ 1617994 w 6006665"/>
                        <a:gd name="connsiteY331-24922" fmla="*/ 2302006 h 3006470"/>
                        <a:gd name="connsiteX332-24923" fmla="*/ 1608904 w 6006665"/>
                        <a:gd name="connsiteY332-24924" fmla="*/ 2231560 h 3006470"/>
                        <a:gd name="connsiteX333-24925" fmla="*/ 1552684 w 6006665"/>
                        <a:gd name="connsiteY333-24926" fmla="*/ 2221867 h 3006470"/>
                        <a:gd name="connsiteX334-24927" fmla="*/ 1518550 w 6006665"/>
                        <a:gd name="connsiteY334-24928" fmla="*/ 2247467 h 3006470"/>
                        <a:gd name="connsiteX335-24929" fmla="*/ 1425379 w 6006665"/>
                        <a:gd name="connsiteY335-24930" fmla="*/ 2267919 h 3006470"/>
                        <a:gd name="connsiteX336-24931" fmla="*/ 1409472 w 6006665"/>
                        <a:gd name="connsiteY336-24932" fmla="*/ 2286099 h 3006470"/>
                        <a:gd name="connsiteX337-24933" fmla="*/ 1270852 w 6006665"/>
                        <a:gd name="connsiteY337-24934" fmla="*/ 2306551 h 3006470"/>
                        <a:gd name="connsiteX338-24935" fmla="*/ 1254945 w 6006665"/>
                        <a:gd name="connsiteY338-24936" fmla="*/ 2327003 h 3006470"/>
                        <a:gd name="connsiteX339-24937" fmla="*/ 1282214 w 6006665"/>
                        <a:gd name="connsiteY339-24938" fmla="*/ 2370180 h 3006470"/>
                        <a:gd name="connsiteX340-24939" fmla="*/ 1243582 w 6006665"/>
                        <a:gd name="connsiteY340-24940" fmla="*/ 2386087 h 3006470"/>
                        <a:gd name="connsiteX341-24941" fmla="*/ 1254945 w 6006665"/>
                        <a:gd name="connsiteY341-24942" fmla="*/ 2404267 h 3006470"/>
                        <a:gd name="connsiteX342-24943" fmla="*/ 1216313 w 6006665"/>
                        <a:gd name="connsiteY342-24944" fmla="*/ 2429264 h 3006470"/>
                        <a:gd name="connsiteX343-24945" fmla="*/ 1275397 w 6006665"/>
                        <a:gd name="connsiteY343-24946" fmla="*/ 2472441 h 3006470"/>
                        <a:gd name="connsiteX344-24947" fmla="*/ 1270852 w 6006665"/>
                        <a:gd name="connsiteY344-24948" fmla="*/ 2499711 h 3006470"/>
                        <a:gd name="connsiteX345-24949" fmla="*/ 1259108 w 6006665"/>
                        <a:gd name="connsiteY345-24950" fmla="*/ 2498732 h 3006470"/>
                        <a:gd name="connsiteX346-24951" fmla="*/ 1258945 w 6006665"/>
                        <a:gd name="connsiteY346-24952" fmla="*/ 2499711 h 3006470"/>
                        <a:gd name="connsiteX347-24953" fmla="*/ 1215644 w 6006665"/>
                        <a:gd name="connsiteY347-24954" fmla="*/ 2496102 h 3006470"/>
                        <a:gd name="connsiteX348-24955" fmla="*/ 1204950 w 6006665"/>
                        <a:gd name="connsiteY348-24956" fmla="*/ 2511073 h 3006470"/>
                        <a:gd name="connsiteX349-24957" fmla="*/ 1196495 w 6006665"/>
                        <a:gd name="connsiteY349-24958" fmla="*/ 2506241 h 3006470"/>
                        <a:gd name="connsiteX350-24959" fmla="*/ 1193043 w 6006665"/>
                        <a:gd name="connsiteY350-24960" fmla="*/ 2511073 h 3006470"/>
                        <a:gd name="connsiteX351-24961" fmla="*/ 1145322 w 6006665"/>
                        <a:gd name="connsiteY351-24962" fmla="*/ 2483803 h 3006470"/>
                        <a:gd name="connsiteX352-24963" fmla="*/ 1098145 w 6006665"/>
                        <a:gd name="connsiteY352-24964" fmla="*/ 2483803 h 3006470"/>
                        <a:gd name="connsiteX353-24965" fmla="*/ 1061785 w 6006665"/>
                        <a:gd name="connsiteY353-24966" fmla="*/ 2511073 h 3006470"/>
                        <a:gd name="connsiteX354-24967" fmla="*/ 1055322 w 6006665"/>
                        <a:gd name="connsiteY354-24968" fmla="*/ 2506990 h 3006470"/>
                        <a:gd name="connsiteX355-24969" fmla="*/ 1049878 w 6006665"/>
                        <a:gd name="connsiteY355-24970" fmla="*/ 2511073 h 3006470"/>
                        <a:gd name="connsiteX356-24971" fmla="*/ 1006701 w 6006665"/>
                        <a:gd name="connsiteY356-24972" fmla="*/ 2483803 h 3006470"/>
                        <a:gd name="connsiteX357-24973" fmla="*/ 924893 w 6006665"/>
                        <a:gd name="connsiteY357-24974" fmla="*/ 2447444 h 3006470"/>
                        <a:gd name="connsiteX358-24975" fmla="*/ 877716 w 6006665"/>
                        <a:gd name="connsiteY358-24976" fmla="*/ 2447444 h 3006470"/>
                        <a:gd name="connsiteX359-24977" fmla="*/ 802724 w 6006665"/>
                        <a:gd name="connsiteY359-24978" fmla="*/ 2511073 h 3006470"/>
                        <a:gd name="connsiteX360-24979" fmla="*/ 798179 w 6006665"/>
                        <a:gd name="connsiteY360-24980" fmla="*/ 2554250 h 3006470"/>
                        <a:gd name="connsiteX361-24981" fmla="*/ 787406 w 6006665"/>
                        <a:gd name="connsiteY361-24982" fmla="*/ 2543477 h 3006470"/>
                        <a:gd name="connsiteX362-24983" fmla="*/ 786272 w 6006665"/>
                        <a:gd name="connsiteY362-24984" fmla="*/ 2554250 h 3006470"/>
                        <a:gd name="connsiteX363-24985" fmla="*/ 756063 w 6006665"/>
                        <a:gd name="connsiteY363-24986" fmla="*/ 2524040 h 3006470"/>
                        <a:gd name="connsiteX364-24987" fmla="*/ 732278 w 6006665"/>
                        <a:gd name="connsiteY364-24988" fmla="*/ 2581519 h 3006470"/>
                        <a:gd name="connsiteX365-24989" fmla="*/ 743640 w 6006665"/>
                        <a:gd name="connsiteY365-24990" fmla="*/ 2590609 h 3006470"/>
                        <a:gd name="connsiteX366-24991" fmla="*/ 723188 w 6006665"/>
                        <a:gd name="connsiteY366-24992" fmla="*/ 2633786 h 3006470"/>
                        <a:gd name="connsiteX367-24993" fmla="*/ 747026 w 6006665"/>
                        <a:gd name="connsiteY367-24994" fmla="*/ 2670627 h 3006470"/>
                        <a:gd name="connsiteX368-24995" fmla="*/ 763548 w 6006665"/>
                        <a:gd name="connsiteY368-24996" fmla="*/ 2667873 h 3006470"/>
                        <a:gd name="connsiteX369-24997" fmla="*/ 764871 w 6006665"/>
                        <a:gd name="connsiteY369-24998" fmla="*/ 2669637 h 3006470"/>
                        <a:gd name="connsiteX370-24999" fmla="*/ 775455 w 6006665"/>
                        <a:gd name="connsiteY370-25000" fmla="*/ 2667873 h 3006470"/>
                        <a:gd name="connsiteX371-25001" fmla="*/ 802724 w 6006665"/>
                        <a:gd name="connsiteY371-25002" fmla="*/ 2704232 h 3006470"/>
                        <a:gd name="connsiteX372-25003" fmla="*/ 798179 w 6006665"/>
                        <a:gd name="connsiteY372-25004" fmla="*/ 2731502 h 3006470"/>
                        <a:gd name="connsiteX373-25005" fmla="*/ 818632 w 6006665"/>
                        <a:gd name="connsiteY373-25006" fmla="*/ 2742864 h 3006470"/>
                        <a:gd name="connsiteX374-25007" fmla="*/ 802724 w 6006665"/>
                        <a:gd name="connsiteY374-25008" fmla="*/ 2774679 h 3006470"/>
                        <a:gd name="connsiteX375-25009" fmla="*/ 766365 w 6006665"/>
                        <a:gd name="connsiteY375-25010" fmla="*/ 2779224 h 3006470"/>
                        <a:gd name="connsiteX376-25011" fmla="*/ 727733 w 6006665"/>
                        <a:gd name="connsiteY376-25012" fmla="*/ 2838308 h 3006470"/>
                        <a:gd name="connsiteX377-25013" fmla="*/ 759548 w 6006665"/>
                        <a:gd name="connsiteY377-25014" fmla="*/ 2881485 h 3006470"/>
                        <a:gd name="connsiteX378-25015" fmla="*/ 759548 w 6006665"/>
                        <a:gd name="connsiteY378-25016" fmla="*/ 2920116 h 3006470"/>
                        <a:gd name="connsiteX379-25017" fmla="*/ 798179 w 6006665"/>
                        <a:gd name="connsiteY379-25018" fmla="*/ 2979201 h 3006470"/>
                        <a:gd name="connsiteX380-25019" fmla="*/ 775455 w 6006665"/>
                        <a:gd name="connsiteY380-25020" fmla="*/ 2995108 h 3006470"/>
                        <a:gd name="connsiteX381-25021" fmla="*/ 770910 w 6006665"/>
                        <a:gd name="connsiteY381-25022" fmla="*/ 3006470 h 3006470"/>
                        <a:gd name="connsiteX382-25023" fmla="*/ 759003 w 6006665"/>
                        <a:gd name="connsiteY382-25024" fmla="*/ 3006470 h 3006470"/>
                        <a:gd name="connsiteX383-25025" fmla="*/ 755003 w 6006665"/>
                        <a:gd name="connsiteY383-25026" fmla="*/ 3006470 h 3006470"/>
                        <a:gd name="connsiteX384-25027" fmla="*/ 743096 w 6006665"/>
                        <a:gd name="connsiteY384-25028" fmla="*/ 3006470 h 3006470"/>
                        <a:gd name="connsiteX385-25029" fmla="*/ 715826 w 6006665"/>
                        <a:gd name="connsiteY385-25030" fmla="*/ 2972383 h 3006470"/>
                        <a:gd name="connsiteX386-25031" fmla="*/ 704464 w 6006665"/>
                        <a:gd name="connsiteY386-25032" fmla="*/ 2972383 h 3006470"/>
                        <a:gd name="connsiteX387-25033" fmla="*/ 684012 w 6006665"/>
                        <a:gd name="connsiteY387-25034" fmla="*/ 2963293 h 3006470"/>
                        <a:gd name="connsiteX388-25035" fmla="*/ 672649 w 6006665"/>
                        <a:gd name="connsiteY388-25036" fmla="*/ 2940569 h 3006470"/>
                        <a:gd name="connsiteX389-25037" fmla="*/ 645222 w 6006665"/>
                        <a:gd name="connsiteY389-25038" fmla="*/ 2932732 h 3006470"/>
                        <a:gd name="connsiteX390-25039" fmla="*/ 625472 w 6006665"/>
                        <a:gd name="connsiteY390-25040" fmla="*/ 2936024 h 3006470"/>
                        <a:gd name="connsiteX391-25041" fmla="*/ 623771 w 6006665"/>
                        <a:gd name="connsiteY391-25042" fmla="*/ 2934323 h 3006470"/>
                        <a:gd name="connsiteX392-25043" fmla="*/ 613565 w 6006665"/>
                        <a:gd name="connsiteY392-25044" fmla="*/ 2936024 h 3006470"/>
                        <a:gd name="connsiteX393-25045" fmla="*/ 609020 w 6006665"/>
                        <a:gd name="connsiteY393-25046" fmla="*/ 2931479 h 3006470"/>
                        <a:gd name="connsiteX394-25047" fmla="*/ 559026 w 6006665"/>
                        <a:gd name="connsiteY394-25048" fmla="*/ 2904209 h 3006470"/>
                        <a:gd name="connsiteX395-25049" fmla="*/ 506760 w 6006665"/>
                        <a:gd name="connsiteY395-25050" fmla="*/ 2897392 h 3006470"/>
                        <a:gd name="connsiteX396-25051" fmla="*/ 483280 w 6006665"/>
                        <a:gd name="connsiteY396-25052" fmla="*/ 2890683 h 3006470"/>
                        <a:gd name="connsiteX397-25053" fmla="*/ 480035 w 6006665"/>
                        <a:gd name="connsiteY397-25054" fmla="*/ 2892847 h 3006470"/>
                        <a:gd name="connsiteX398-25055" fmla="*/ 475042 w 6006665"/>
                        <a:gd name="connsiteY398-25056" fmla="*/ 2888329 h 3006470"/>
                        <a:gd name="connsiteX399-25057" fmla="*/ 474945 w 6006665"/>
                        <a:gd name="connsiteY399-25058" fmla="*/ 2888302 h 3006470"/>
                        <a:gd name="connsiteX400-25059" fmla="*/ 468128 w 6006665"/>
                        <a:gd name="connsiteY400-25060" fmla="*/ 2892847 h 3006470"/>
                        <a:gd name="connsiteX401-25061" fmla="*/ 420406 w 6006665"/>
                        <a:gd name="connsiteY401-25062" fmla="*/ 2849670 h 3006470"/>
                        <a:gd name="connsiteX402-25063" fmla="*/ 381774 w 6006665"/>
                        <a:gd name="connsiteY402-25064" fmla="*/ 2833763 h 3006470"/>
                        <a:gd name="connsiteX403-25065" fmla="*/ 349960 w 6006665"/>
                        <a:gd name="connsiteY403-25066" fmla="*/ 2801948 h 3006470"/>
                        <a:gd name="connsiteX404-25067" fmla="*/ 377229 w 6006665"/>
                        <a:gd name="connsiteY404-25068" fmla="*/ 2795131 h 3006470"/>
                        <a:gd name="connsiteX405-25069" fmla="*/ 404499 w 6006665"/>
                        <a:gd name="connsiteY405-25070" fmla="*/ 2747409 h 3006470"/>
                        <a:gd name="connsiteX406-25071" fmla="*/ 388591 w 6006665"/>
                        <a:gd name="connsiteY406-25072" fmla="*/ 2731502 h 3006470"/>
                        <a:gd name="connsiteX407-25073" fmla="*/ 440858 w 6006665"/>
                        <a:gd name="connsiteY407-25074" fmla="*/ 2704232 h 3006470"/>
                        <a:gd name="connsiteX408-25075" fmla="*/ 440858 w 6006665"/>
                        <a:gd name="connsiteY408-25076" fmla="*/ 2701176 h 3006470"/>
                        <a:gd name="connsiteX409-25077" fmla="*/ 416406 w 6006665"/>
                        <a:gd name="connsiteY409-25078" fmla="*/ 2704232 h 3006470"/>
                        <a:gd name="connsiteX410-25079" fmla="*/ 416406 w 6006665"/>
                        <a:gd name="connsiteY410-25080" fmla="*/ 2702744 h 3006470"/>
                        <a:gd name="connsiteX411-25081" fmla="*/ 404499 w 6006665"/>
                        <a:gd name="connsiteY411-25082" fmla="*/ 2704232 h 3006470"/>
                        <a:gd name="connsiteX412-25083" fmla="*/ 404499 w 6006665"/>
                        <a:gd name="connsiteY412-25084" fmla="*/ 2683780 h 3006470"/>
                        <a:gd name="connsiteX413-25085" fmla="*/ 424951 w 6006665"/>
                        <a:gd name="connsiteY413-25086" fmla="*/ 2667873 h 3006470"/>
                        <a:gd name="connsiteX414-25087" fmla="*/ 463583 w 6006665"/>
                        <a:gd name="connsiteY414-25088" fmla="*/ 2661056 h 3006470"/>
                        <a:gd name="connsiteX415-25089" fmla="*/ 468128 w 6006665"/>
                        <a:gd name="connsiteY415-25090" fmla="*/ 2645148 h 3006470"/>
                        <a:gd name="connsiteX416-25091" fmla="*/ 456765 w 6006665"/>
                        <a:gd name="connsiteY416-25092" fmla="*/ 2613334 h 3006470"/>
                        <a:gd name="connsiteX417-25093" fmla="*/ 474945 w 6006665"/>
                        <a:gd name="connsiteY417-25094" fmla="*/ 2586064 h 3006470"/>
                        <a:gd name="connsiteX418-25095" fmla="*/ 474945 w 6006665"/>
                        <a:gd name="connsiteY418-25096" fmla="*/ 2565612 h 3006470"/>
                        <a:gd name="connsiteX419-25097" fmla="*/ 420406 w 6006665"/>
                        <a:gd name="connsiteY419-25098" fmla="*/ 2547432 h 3006470"/>
                        <a:gd name="connsiteX420-25099" fmla="*/ 409588 w 6006665"/>
                        <a:gd name="connsiteY420-25100" fmla="*/ 2547432 h 3006470"/>
                        <a:gd name="connsiteX421-25101" fmla="*/ 397681 w 6006665"/>
                        <a:gd name="connsiteY421-25102" fmla="*/ 2547432 h 3006470"/>
                        <a:gd name="connsiteX422-25103" fmla="*/ 379485 w 6006665"/>
                        <a:gd name="connsiteY422-25104" fmla="*/ 2525193 h 3006470"/>
                        <a:gd name="connsiteX423-25105" fmla="*/ 357322 w 6006665"/>
                        <a:gd name="connsiteY423-25106" fmla="*/ 2531525 h 3006470"/>
                        <a:gd name="connsiteX424-25107" fmla="*/ 352842 w 6006665"/>
                        <a:gd name="connsiteY424-25108" fmla="*/ 2529403 h 3006470"/>
                        <a:gd name="connsiteX425-25109" fmla="*/ 345415 w 6006665"/>
                        <a:gd name="connsiteY425-25110" fmla="*/ 2531525 h 3006470"/>
                        <a:gd name="connsiteX426-25111" fmla="*/ 302238 w 6006665"/>
                        <a:gd name="connsiteY426-25112" fmla="*/ 2511073 h 3006470"/>
                        <a:gd name="connsiteX427-25113" fmla="*/ 302238 w 6006665"/>
                        <a:gd name="connsiteY427-25114" fmla="*/ 2499711 h 3006470"/>
                        <a:gd name="connsiteX428-25115" fmla="*/ 286331 w 6006665"/>
                        <a:gd name="connsiteY428-25116" fmla="*/ 2472441 h 3006470"/>
                        <a:gd name="connsiteX429-25117" fmla="*/ 270968 w 6006665"/>
                        <a:gd name="connsiteY429-25118" fmla="*/ 2472441 h 3006470"/>
                        <a:gd name="connsiteX430-25119" fmla="*/ 259061 w 6006665"/>
                        <a:gd name="connsiteY430-25120" fmla="*/ 2472441 h 3006470"/>
                        <a:gd name="connsiteX431-25121" fmla="*/ 254516 w 6006665"/>
                        <a:gd name="connsiteY431-25122" fmla="*/ 2456534 h 3006470"/>
                        <a:gd name="connsiteX432-25123" fmla="*/ 263606 w 6006665"/>
                        <a:gd name="connsiteY432-25124" fmla="*/ 2440627 h 3006470"/>
                        <a:gd name="connsiteX433-25125" fmla="*/ 243991 w 6006665"/>
                        <a:gd name="connsiteY433-25126" fmla="*/ 2410114 h 3006470"/>
                        <a:gd name="connsiteX434-25127" fmla="*/ 216429 w 6006665"/>
                        <a:gd name="connsiteY434-25128" fmla="*/ 2413357 h 3006470"/>
                        <a:gd name="connsiteX435-25129" fmla="*/ 212956 w 6006665"/>
                        <a:gd name="connsiteY435-25130" fmla="*/ 2412365 h 3006470"/>
                        <a:gd name="connsiteX436-25131" fmla="*/ 204522 w 6006665"/>
                        <a:gd name="connsiteY436-25132" fmla="*/ 2413357 h 3006470"/>
                        <a:gd name="connsiteX437-25133" fmla="*/ 199623 w 6006665"/>
                        <a:gd name="connsiteY437-25134" fmla="*/ 2411957 h 3006470"/>
                        <a:gd name="connsiteX438-25135" fmla="*/ 195977 w 6006665"/>
                        <a:gd name="connsiteY438-25136" fmla="*/ 2424719 h 3006470"/>
                        <a:gd name="connsiteX439-25137" fmla="*/ 184968 w 6006665"/>
                        <a:gd name="connsiteY439-25138" fmla="*/ 2421574 h 3006470"/>
                        <a:gd name="connsiteX440-25139" fmla="*/ 184070 w 6006665"/>
                        <a:gd name="connsiteY440-25140" fmla="*/ 2424719 h 3006470"/>
                        <a:gd name="connsiteX441-25141" fmla="*/ 168163 w 6006665"/>
                        <a:gd name="connsiteY441-25142" fmla="*/ 2420184 h 3006470"/>
                        <a:gd name="connsiteX442-25143" fmla="*/ 156800 w 6006665"/>
                        <a:gd name="connsiteY442-25144" fmla="*/ 2381542 h 3006470"/>
                        <a:gd name="connsiteX443-25145" fmla="*/ 152255 w 6006665"/>
                        <a:gd name="connsiteY443-25146" fmla="*/ 2365635 h 3006470"/>
                        <a:gd name="connsiteX444-25147" fmla="*/ 156800 w 6006665"/>
                        <a:gd name="connsiteY444-25148" fmla="*/ 2361090 h 3006470"/>
                        <a:gd name="connsiteX445-25149" fmla="*/ 168707 w 6006665"/>
                        <a:gd name="connsiteY445-25150" fmla="*/ 2361090 h 3006470"/>
                        <a:gd name="connsiteX446-25151" fmla="*/ 188615 w 6006665"/>
                        <a:gd name="connsiteY446-25152" fmla="*/ 2361090 h 3006470"/>
                        <a:gd name="connsiteX447-25153" fmla="*/ 199977 w 6006665"/>
                        <a:gd name="connsiteY447-25154" fmla="*/ 2349728 h 3006470"/>
                        <a:gd name="connsiteX448-25155" fmla="*/ 188615 w 6006665"/>
                        <a:gd name="connsiteY448-25156" fmla="*/ 2327003 h 3006470"/>
                        <a:gd name="connsiteX449-25157" fmla="*/ 168163 w 6006665"/>
                        <a:gd name="connsiteY449-25158" fmla="*/ 2317914 h 3006470"/>
                        <a:gd name="connsiteX450-25159" fmla="*/ 168163 w 6006665"/>
                        <a:gd name="connsiteY450-25160" fmla="*/ 2311096 h 3006470"/>
                        <a:gd name="connsiteX451-25161" fmla="*/ 152255 w 6006665"/>
                        <a:gd name="connsiteY451-25162" fmla="*/ 2295189 h 3006470"/>
                        <a:gd name="connsiteX452-25163" fmla="*/ 129531 w 6006665"/>
                        <a:gd name="connsiteY452-25164" fmla="*/ 2258829 h 3006470"/>
                        <a:gd name="connsiteX453-25165" fmla="*/ 140893 w 6006665"/>
                        <a:gd name="connsiteY453-25166" fmla="*/ 2236105 h 3006470"/>
                        <a:gd name="connsiteX454-25167" fmla="*/ 136348 w 6006665"/>
                        <a:gd name="connsiteY454-25168" fmla="*/ 2208835 h 3006470"/>
                        <a:gd name="connsiteX455-25169" fmla="*/ 103789 w 6006665"/>
                        <a:gd name="connsiteY455-25170" fmla="*/ 2195428 h 3006470"/>
                        <a:gd name="connsiteX456-25171" fmla="*/ 93716 w 6006665"/>
                        <a:gd name="connsiteY456-25172" fmla="*/ 2199745 h 3006470"/>
                        <a:gd name="connsiteX457-25173" fmla="*/ 91868 w 6006665"/>
                        <a:gd name="connsiteY457-25174" fmla="*/ 2195434 h 3006470"/>
                        <a:gd name="connsiteX458-25175" fmla="*/ 81809 w 6006665"/>
                        <a:gd name="connsiteY458-25176" fmla="*/ 2199745 h 3006470"/>
                        <a:gd name="connsiteX459-25177" fmla="*/ 74992 w 6006665"/>
                        <a:gd name="connsiteY459-25178" fmla="*/ 2183838 h 3006470"/>
                        <a:gd name="connsiteX460-25179" fmla="*/ 34087 w 6006665"/>
                        <a:gd name="connsiteY460-25180" fmla="*/ 2172476 h 3006470"/>
                        <a:gd name="connsiteX461-25181" fmla="*/ 22725 w 6006665"/>
                        <a:gd name="connsiteY461-25182" fmla="*/ 2129299 h 3006470"/>
                        <a:gd name="connsiteX462-25183" fmla="*/ 22725 w 6006665"/>
                        <a:gd name="connsiteY462-25184" fmla="*/ 2097484 h 3006470"/>
                        <a:gd name="connsiteX463-25185" fmla="*/ 0 w 6006665"/>
                        <a:gd name="connsiteY463-25186" fmla="*/ 2081577 h 3006470"/>
                        <a:gd name="connsiteX464-25187" fmla="*/ 15907 w 6006665"/>
                        <a:gd name="connsiteY464-25188" fmla="*/ 2058853 h 3006470"/>
                        <a:gd name="connsiteX465-25189" fmla="*/ 6818 w 6006665"/>
                        <a:gd name="connsiteY465-25190" fmla="*/ 1995224 h 3006470"/>
                        <a:gd name="connsiteX466-25191" fmla="*/ 34087 w 6006665"/>
                        <a:gd name="connsiteY466-25192" fmla="*/ 1952047 h 3006470"/>
                        <a:gd name="connsiteX467-25193" fmla="*/ 27270 w 6006665"/>
                        <a:gd name="connsiteY467-25194" fmla="*/ 1940685 h 3006470"/>
                        <a:gd name="connsiteX468-25195" fmla="*/ 70447 w 6006665"/>
                        <a:gd name="connsiteY468-25196" fmla="*/ 1902053 h 3006470"/>
                        <a:gd name="connsiteX469-25197" fmla="*/ 27270 w 6006665"/>
                        <a:gd name="connsiteY469-25198" fmla="*/ 1865693 h 3006470"/>
                        <a:gd name="connsiteX470-25199" fmla="*/ 109078 w 6006665"/>
                        <a:gd name="connsiteY470-25200" fmla="*/ 1767977 h 3006470"/>
                        <a:gd name="connsiteX471-25201" fmla="*/ 145438 w 6006665"/>
                        <a:gd name="connsiteY471-25202" fmla="*/ 1724800 h 3006470"/>
                        <a:gd name="connsiteX472-25203" fmla="*/ 156800 w 6006665"/>
                        <a:gd name="connsiteY472-25204" fmla="*/ 1681624 h 3006470"/>
                        <a:gd name="connsiteX473-25205" fmla="*/ 102261 w 6006665"/>
                        <a:gd name="connsiteY473-25206" fmla="*/ 1629357 h 3006470"/>
                        <a:gd name="connsiteX474-25207" fmla="*/ 118168 w 6006665"/>
                        <a:gd name="connsiteY474-25208" fmla="*/ 1574818 h 3006470"/>
                        <a:gd name="connsiteX475-25209" fmla="*/ 86354 w 6006665"/>
                        <a:gd name="connsiteY475-25210" fmla="*/ 1511189 h 3006470"/>
                        <a:gd name="connsiteX476-25211" fmla="*/ 109078 w 6006665"/>
                        <a:gd name="connsiteY476-25212" fmla="*/ 1436197 h 3006470"/>
                        <a:gd name="connsiteX477-25213" fmla="*/ 70447 w 6006665"/>
                        <a:gd name="connsiteY477-25214" fmla="*/ 1333936 h 3006470"/>
                        <a:gd name="connsiteX478-25215" fmla="*/ 102261 w 6006665"/>
                        <a:gd name="connsiteY478-25216" fmla="*/ 1263490 h 3006470"/>
                        <a:gd name="connsiteX479-25217" fmla="*/ 43177 w 6006665"/>
                        <a:gd name="connsiteY479-25218" fmla="*/ 1197589 h 3006470"/>
                        <a:gd name="connsiteX480-25219" fmla="*/ 49994 w 6006665"/>
                        <a:gd name="connsiteY480-25220" fmla="*/ 1122597 h 3006470"/>
                        <a:gd name="connsiteX481-25221" fmla="*/ 81809 w 6006665"/>
                        <a:gd name="connsiteY481-25222" fmla="*/ 1118052 h 3006470"/>
                        <a:gd name="connsiteX482-25223" fmla="*/ 145438 w 6006665"/>
                        <a:gd name="connsiteY482-25224" fmla="*/ 1074876 h 3006470"/>
                        <a:gd name="connsiteX483-25225" fmla="*/ 184070 w 6006665"/>
                        <a:gd name="connsiteY483-25226" fmla="*/ 1036244 h 3006470"/>
                        <a:gd name="connsiteX484-25227" fmla="*/ 189699 w 6006665"/>
                        <a:gd name="connsiteY484-25228" fmla="*/ 1042522 h 3006470"/>
                        <a:gd name="connsiteX485-25229" fmla="*/ 195977 w 6006665"/>
                        <a:gd name="connsiteY485-25230" fmla="*/ 1036244 h 3006470"/>
                        <a:gd name="connsiteX486-25231" fmla="*/ 255061 w 6006665"/>
                        <a:gd name="connsiteY486-25232" fmla="*/ 1102145 h 3006470"/>
                        <a:gd name="connsiteX487-25233" fmla="*/ 350504 w 6006665"/>
                        <a:gd name="connsiteY487-25234" fmla="*/ 1122597 h 3006470"/>
                        <a:gd name="connsiteX488-25235" fmla="*/ 491397 w 6006665"/>
                        <a:gd name="connsiteY488-25236" fmla="*/ 1236221 h 3006470"/>
                        <a:gd name="connsiteX489-25237" fmla="*/ 523211 w 6006665"/>
                        <a:gd name="connsiteY489-25238" fmla="*/ 1283942 h 3006470"/>
                        <a:gd name="connsiteX490-25239" fmla="*/ 523211 w 6006665"/>
                        <a:gd name="connsiteY490-25240" fmla="*/ 1343026 h 3006470"/>
                        <a:gd name="connsiteX491-25241" fmla="*/ 486852 w 6006665"/>
                        <a:gd name="connsiteY491-25242" fmla="*/ 1397565 h 3006470"/>
                        <a:gd name="connsiteX492-25243" fmla="*/ 420951 w 6006665"/>
                        <a:gd name="connsiteY492-25244" fmla="*/ 1418018 h 3006470"/>
                        <a:gd name="connsiteX493-25245" fmla="*/ 415909 w 6006665"/>
                        <a:gd name="connsiteY493-25246" fmla="*/ 1415887 h 3006470"/>
                        <a:gd name="connsiteX494-25247" fmla="*/ 409044 w 6006665"/>
                        <a:gd name="connsiteY494-25248" fmla="*/ 1418018 h 3006470"/>
                        <a:gd name="connsiteX495-25249" fmla="*/ 252950 w 6006665"/>
                        <a:gd name="connsiteY495-25250" fmla="*/ 1352062 h 3006470"/>
                        <a:gd name="connsiteX496-25251" fmla="*/ 232336 w 6006665"/>
                        <a:gd name="connsiteY496-25252" fmla="*/ 1358934 h 3006470"/>
                        <a:gd name="connsiteX497-25253" fmla="*/ 291420 w 6006665"/>
                        <a:gd name="connsiteY497-25254" fmla="*/ 1429380 h 3006470"/>
                        <a:gd name="connsiteX498-25255" fmla="*/ 291420 w 6006665"/>
                        <a:gd name="connsiteY498-25256" fmla="*/ 1468012 h 3006470"/>
                        <a:gd name="connsiteX499-25257" fmla="*/ 298238 w 6006665"/>
                        <a:gd name="connsiteY499-25258" fmla="*/ 1554366 h 3006470"/>
                        <a:gd name="connsiteX500-25259" fmla="*/ 345959 w 6006665"/>
                        <a:gd name="connsiteY500-25260" fmla="*/ 1586180 h 3006470"/>
                        <a:gd name="connsiteX501-25261" fmla="*/ 362087 w 6006665"/>
                        <a:gd name="connsiteY501-25262" fmla="*/ 1595588 h 3006470"/>
                        <a:gd name="connsiteX502-25263" fmla="*/ 365867 w 6006665"/>
                        <a:gd name="connsiteY502-25264" fmla="*/ 1563455 h 3006470"/>
                        <a:gd name="connsiteX503-25265" fmla="*/ 345415 w 6006665"/>
                        <a:gd name="connsiteY503-25266" fmla="*/ 1527096 h 3006470"/>
                        <a:gd name="connsiteX504-25267" fmla="*/ 365867 w 6006665"/>
                        <a:gd name="connsiteY504-25268" fmla="*/ 1495281 h 3006470"/>
                        <a:gd name="connsiteX505-25269" fmla="*/ 374560 w 6006665"/>
                        <a:gd name="connsiteY505-25270" fmla="*/ 1500280 h 3006470"/>
                        <a:gd name="connsiteX506-25271" fmla="*/ 377774 w 6006665"/>
                        <a:gd name="connsiteY506-25272" fmla="*/ 1495281 h 3006470"/>
                        <a:gd name="connsiteX507-25273" fmla="*/ 461933 w 6006665"/>
                        <a:gd name="connsiteY507-25274" fmla="*/ 1543673 h 3006470"/>
                        <a:gd name="connsiteX508-25275" fmla="*/ 484035 w 6006665"/>
                        <a:gd name="connsiteY508-25276" fmla="*/ 1527096 h 3006470"/>
                        <a:gd name="connsiteX509-25277" fmla="*/ 463583 w 6006665"/>
                        <a:gd name="connsiteY509-25278" fmla="*/ 1461194 h 3006470"/>
                        <a:gd name="connsiteX510-25279" fmla="*/ 549936 w 6006665"/>
                        <a:gd name="connsiteY510-25280" fmla="*/ 1374841 h 3006470"/>
                        <a:gd name="connsiteX511-25281" fmla="*/ 559742 w 6006665"/>
                        <a:gd name="connsiteY511-25282" fmla="*/ 1376942 h 3006470"/>
                        <a:gd name="connsiteX512-25283" fmla="*/ 561843 w 6006665"/>
                        <a:gd name="connsiteY512-25284" fmla="*/ 1374841 h 3006470"/>
                        <a:gd name="connsiteX513-25285" fmla="*/ 593658 w 6006665"/>
                        <a:gd name="connsiteY513-25286" fmla="*/ 1381658 h 3006470"/>
                        <a:gd name="connsiteX514-25287" fmla="*/ 620945 w 6006665"/>
                        <a:gd name="connsiteY514-25288" fmla="*/ 1405535 h 3006470"/>
                        <a:gd name="connsiteX515-25289" fmla="*/ 640835 w 6006665"/>
                        <a:gd name="connsiteY515-25290" fmla="*/ 1349844 h 3006470"/>
                        <a:gd name="connsiteX516-25291" fmla="*/ 609020 w 6006665"/>
                        <a:gd name="connsiteY516-25292" fmla="*/ 1295305 h 3006470"/>
                        <a:gd name="connsiteX517-25293" fmla="*/ 624928 w 6006665"/>
                        <a:gd name="connsiteY517-25294" fmla="*/ 1236221 h 3006470"/>
                        <a:gd name="connsiteX518-25295" fmla="*/ 597658 w 6006665"/>
                        <a:gd name="connsiteY518-25296" fmla="*/ 1177136 h 3006470"/>
                        <a:gd name="connsiteX519-25297" fmla="*/ 611562 w 6006665"/>
                        <a:gd name="connsiteY519-25298" fmla="*/ 1181462 h 3006470"/>
                        <a:gd name="connsiteX520-25299" fmla="*/ 609565 w 6006665"/>
                        <a:gd name="connsiteY520-25300" fmla="*/ 1177136 h 3006470"/>
                        <a:gd name="connsiteX521-25301" fmla="*/ 711826 w 6006665"/>
                        <a:gd name="connsiteY521-25302" fmla="*/ 1208951 h 3006470"/>
                        <a:gd name="connsiteX522-25303" fmla="*/ 732278 w 6006665"/>
                        <a:gd name="connsiteY522-25304" fmla="*/ 1263490 h 3006470"/>
                        <a:gd name="connsiteX523-25305" fmla="*/ 684556 w 6006665"/>
                        <a:gd name="connsiteY523-25306" fmla="*/ 1274852 h 3006470"/>
                        <a:gd name="connsiteX524-25307" fmla="*/ 684556 w 6006665"/>
                        <a:gd name="connsiteY524-25308" fmla="*/ 1327119 h 3006470"/>
                        <a:gd name="connsiteX525-25309" fmla="*/ 713309 w 6006665"/>
                        <a:gd name="connsiteY525-25310" fmla="*/ 1355872 h 3006470"/>
                        <a:gd name="connsiteX526-25311" fmla="*/ 763548 w 6006665"/>
                        <a:gd name="connsiteY526-25312" fmla="*/ 1338481 h 3006470"/>
                        <a:gd name="connsiteX527-25313" fmla="*/ 770365 w 6006665"/>
                        <a:gd name="connsiteY527-25314" fmla="*/ 1279397 h 3006470"/>
                        <a:gd name="connsiteX528-25315" fmla="*/ 845357 w 6006665"/>
                        <a:gd name="connsiteY528-25316" fmla="*/ 1231676 h 3006470"/>
                        <a:gd name="connsiteX529-25317" fmla="*/ 972614 w 6006665"/>
                        <a:gd name="connsiteY529-25318" fmla="*/ 1145322 h 3006470"/>
                        <a:gd name="connsiteX530-25319" fmla="*/ 982566 w 6006665"/>
                        <a:gd name="connsiteY530-25320" fmla="*/ 1146649 h 3006470"/>
                        <a:gd name="connsiteX531-25321" fmla="*/ 984521 w 6006665"/>
                        <a:gd name="connsiteY531-25322" fmla="*/ 1145322 h 3006470"/>
                        <a:gd name="connsiteX532-25323" fmla="*/ 1018608 w 6006665"/>
                        <a:gd name="connsiteY532-25324" fmla="*/ 1149867 h 3006470"/>
                        <a:gd name="connsiteX533-25325" fmla="*/ 979977 w 6006665"/>
                        <a:gd name="connsiteY533-25326" fmla="*/ 1213496 h 3006470"/>
                        <a:gd name="connsiteX534-25327" fmla="*/ 1012666 w 6006665"/>
                        <a:gd name="connsiteY534-25328" fmla="*/ 1218657 h 3006470"/>
                        <a:gd name="connsiteX535-25329" fmla="*/ 1038516 w 6006665"/>
                        <a:gd name="connsiteY535-25330" fmla="*/ 1188499 h 3006470"/>
                        <a:gd name="connsiteX536-25331" fmla="*/ 1050423 w 6006665"/>
                        <a:gd name="connsiteY536-25332" fmla="*/ 1188499 h 3006470"/>
                        <a:gd name="connsiteX537-25333" fmla="*/ 1108962 w 6006665"/>
                        <a:gd name="connsiteY537-25334" fmla="*/ 1188499 h 3006470"/>
                        <a:gd name="connsiteX538-25335" fmla="*/ 1161229 w 6006665"/>
                        <a:gd name="connsiteY538-25336" fmla="*/ 1145322 h 3006470"/>
                        <a:gd name="connsiteX539-25337" fmla="*/ 1165711 w 6006665"/>
                        <a:gd name="connsiteY539-25338" fmla="*/ 1151456 h 3006470"/>
                        <a:gd name="connsiteX540-25339" fmla="*/ 1173136 w 6006665"/>
                        <a:gd name="connsiteY540-25340" fmla="*/ 1145322 h 3006470"/>
                        <a:gd name="connsiteX541-25341" fmla="*/ 1210035 w 6006665"/>
                        <a:gd name="connsiteY541-25342" fmla="*/ 1195815 h 3006470"/>
                        <a:gd name="connsiteX542-25343" fmla="*/ 1247583 w 6006665"/>
                        <a:gd name="connsiteY542-25344" fmla="*/ 1138505 h 3006470"/>
                        <a:gd name="connsiteX543-25345" fmla="*/ 1211223 w 6006665"/>
                        <a:gd name="connsiteY543-25346" fmla="*/ 1079421 h 3006470"/>
                        <a:gd name="connsiteX544-25347" fmla="*/ 1227130 w 6006665"/>
                        <a:gd name="connsiteY544-25348" fmla="*/ 1043061 h 3006470"/>
                        <a:gd name="connsiteX545-25349" fmla="*/ 1237665 w 6006665"/>
                        <a:gd name="connsiteY545-25350" fmla="*/ 1046199 h 3006470"/>
                        <a:gd name="connsiteX546-25351" fmla="*/ 1239037 w 6006665"/>
                        <a:gd name="connsiteY546-25352" fmla="*/ 1043061 h 3006470"/>
                        <a:gd name="connsiteX547-25353" fmla="*/ 1345843 w 6006665"/>
                        <a:gd name="connsiteY547-25354" fmla="*/ 1074876 h 3006470"/>
                        <a:gd name="connsiteX548-25355" fmla="*/ 1400382 w 6006665"/>
                        <a:gd name="connsiteY548-25356" fmla="*/ 1106690 h 3006470"/>
                        <a:gd name="connsiteX549-25357" fmla="*/ 1519756 w 6006665"/>
                        <a:gd name="connsiteY549-25358" fmla="*/ 1213274 h 3006470"/>
                        <a:gd name="connsiteX550-25359" fmla="*/ 1543003 w 6006665"/>
                        <a:gd name="connsiteY550-25360" fmla="*/ 1172592 h 3006470"/>
                        <a:gd name="connsiteX551-25361" fmla="*/ 1506643 w 6006665"/>
                        <a:gd name="connsiteY551-25362" fmla="*/ 1118052 h 3006470"/>
                        <a:gd name="connsiteX552-25363" fmla="*/ 1677078 w 6006665"/>
                        <a:gd name="connsiteY552-25364" fmla="*/ 1370296 h 3006470"/>
                        <a:gd name="connsiteX553-25365" fmla="*/ 1720255 w 6006665"/>
                        <a:gd name="connsiteY553-25366" fmla="*/ 1349844 h 3006470"/>
                        <a:gd name="connsiteX554-25367" fmla="*/ 1731617 w 6006665"/>
                        <a:gd name="connsiteY554-25368" fmla="*/ 1299850 h 3006470"/>
                        <a:gd name="connsiteX555-25369" fmla="*/ 1758887 w 6006665"/>
                        <a:gd name="connsiteY555-25370" fmla="*/ 1256673 h 3006470"/>
                        <a:gd name="connsiteX556-25371" fmla="*/ 1736162 w 6006665"/>
                        <a:gd name="connsiteY556-25372" fmla="*/ 1197589 h 3006470"/>
                        <a:gd name="connsiteX557-25373" fmla="*/ 1758887 w 6006665"/>
                        <a:gd name="connsiteY557-25374" fmla="*/ 1133960 h 3006470"/>
                        <a:gd name="connsiteX558-25375" fmla="*/ 1704347 w 6006665"/>
                        <a:gd name="connsiteY558-25376" fmla="*/ 1070331 h 3006470"/>
                        <a:gd name="connsiteX559-25377" fmla="*/ 1736162 w 6006665"/>
                        <a:gd name="connsiteY559-25378" fmla="*/ 961252 h 3006470"/>
                        <a:gd name="connsiteX560-25379" fmla="*/ 1688440 w 6006665"/>
                        <a:gd name="connsiteY560-25380" fmla="*/ 865809 h 3006470"/>
                        <a:gd name="connsiteX561-25381" fmla="*/ 1752069 w 6006665"/>
                        <a:gd name="connsiteY561-25382" fmla="*/ 788545 h 3006470"/>
                        <a:gd name="connsiteX562-25383" fmla="*/ 1747524 w 6006665"/>
                        <a:gd name="connsiteY562-25384" fmla="*/ 704464 h 3006470"/>
                        <a:gd name="connsiteX563-25385" fmla="*/ 1763431 w 6006665"/>
                        <a:gd name="connsiteY563-25386" fmla="*/ 697647 h 3006470"/>
                        <a:gd name="connsiteX564-25387" fmla="*/ 1764877 w 6006665"/>
                        <a:gd name="connsiteY564-25388" fmla="*/ 702130 h 3006470"/>
                        <a:gd name="connsiteX565-25389" fmla="*/ 1775339 w 6006665"/>
                        <a:gd name="connsiteY565-25390" fmla="*/ 697647 h 3006470"/>
                        <a:gd name="connsiteX566-25391" fmla="*/ 1798063 w 6006665"/>
                        <a:gd name="connsiteY566-25392" fmla="*/ 768093 h 3006470"/>
                        <a:gd name="connsiteX567-25393" fmla="*/ 1791454 w 6006665"/>
                        <a:gd name="connsiteY567-25394" fmla="*/ 815304 h 3006470"/>
                        <a:gd name="connsiteX568-25395" fmla="*/ 1854330 w 6006665"/>
                        <a:gd name="connsiteY568-25396" fmla="*/ 772638 h 3006470"/>
                        <a:gd name="connsiteX569-25397" fmla="*/ 1931594 w 6006665"/>
                        <a:gd name="connsiteY569-25398" fmla="*/ 763548 h 3006470"/>
                        <a:gd name="connsiteX570-25399" fmla="*/ 1932772 w 6006665"/>
                        <a:gd name="connsiteY570-25400" fmla="*/ 764810 h 3006470"/>
                        <a:gd name="connsiteX571-25401" fmla="*/ 1943501 w 6006665"/>
                        <a:gd name="connsiteY571-25402" fmla="*/ 763548 h 3006470"/>
                        <a:gd name="connsiteX572-25403" fmla="*/ 1988608 w 6006665"/>
                        <a:gd name="connsiteY572-25404" fmla="*/ 811877 h 3006470"/>
                        <a:gd name="connsiteX573-25405" fmla="*/ 1963408 w 6006665"/>
                        <a:gd name="connsiteY573-25406" fmla="*/ 736278 h 3006470"/>
                        <a:gd name="connsiteX574-25407" fmla="*/ 1963408 w 6006665"/>
                        <a:gd name="connsiteY574-25408" fmla="*/ 595386 h 3006470"/>
                        <a:gd name="connsiteX575-25409" fmla="*/ 2027037 w 6006665"/>
                        <a:gd name="connsiteY575-25410" fmla="*/ 574934 h 3006470"/>
                        <a:gd name="connsiteX576-25411" fmla="*/ 2037269 w 6006665"/>
                        <a:gd name="connsiteY576-25412" fmla="*/ 575472 h 3006470"/>
                        <a:gd name="connsiteX577-25413" fmla="*/ 2038944 w 6006665"/>
                        <a:gd name="connsiteY577-25414" fmla="*/ 574934 h 3006470"/>
                        <a:gd name="connsiteX578-25415" fmla="*/ 2115414 w 6006665"/>
                        <a:gd name="connsiteY578-25416" fmla="*/ 578958 h 3006470"/>
                        <a:gd name="connsiteX579-25417" fmla="*/ 2192927 w 6006665"/>
                        <a:gd name="connsiteY579-25418" fmla="*/ 559026 h 3006470"/>
                        <a:gd name="connsiteX580-25419" fmla="*/ 2167930 w 6006665"/>
                        <a:gd name="connsiteY580-25420" fmla="*/ 493125 h 3006470"/>
                        <a:gd name="connsiteX581-25421" fmla="*/ 2204289 w 6006665"/>
                        <a:gd name="connsiteY581-25422" fmla="*/ 402226 h 3006470"/>
                        <a:gd name="connsiteX582-25423" fmla="*/ 2247466 w 6006665"/>
                        <a:gd name="connsiteY582-25424" fmla="*/ 397681 h 3006470"/>
                        <a:gd name="connsiteX583-25425" fmla="*/ 2317913 w 6006665"/>
                        <a:gd name="connsiteY583-25426" fmla="*/ 322690 h 3006470"/>
                        <a:gd name="connsiteX584-25427" fmla="*/ 2420183 w 6006665"/>
                        <a:gd name="connsiteY584-25428" fmla="*/ 304510 h 3006470"/>
                        <a:gd name="connsiteX585-25429" fmla="*/ 2429263 w 6006665"/>
                        <a:gd name="connsiteY585-25430" fmla="*/ 263606 h 3006470"/>
                        <a:gd name="connsiteX586-25431" fmla="*/ 2526979 w 6006665"/>
                        <a:gd name="connsiteY586-25432" fmla="*/ 252244 h 3006470"/>
                        <a:gd name="connsiteX587-25433" fmla="*/ 2528058 w 6006665"/>
                        <a:gd name="connsiteY587-25434" fmla="*/ 253503 h 3006470"/>
                        <a:gd name="connsiteX588-25435" fmla="*/ 2538886 w 6006665"/>
                        <a:gd name="connsiteY588-25436" fmla="*/ 252244 h 3006470"/>
                        <a:gd name="connsiteX589-25437" fmla="*/ 2560820 w 6006665"/>
                        <a:gd name="connsiteY589-25438" fmla="*/ 277833 h 3006470"/>
                        <a:gd name="connsiteX590-25439" fmla="*/ 2640602 w 6006665"/>
                        <a:gd name="connsiteY590-25440" fmla="*/ 202249 h 3006470"/>
                        <a:gd name="connsiteX591-25441" fmla="*/ 2652509 w 6006665"/>
                        <a:gd name="connsiteY591-25442" fmla="*/ 202249 h 3006470"/>
                        <a:gd name="connsiteX592-25443" fmla="*/ 2704231 w 6006665"/>
                        <a:gd name="connsiteY592-25444" fmla="*/ 202249 h 3006470"/>
                        <a:gd name="connsiteX593-25445" fmla="*/ 2715593 w 6006665"/>
                        <a:gd name="connsiteY593-25446" fmla="*/ 134075 h 3006470"/>
                        <a:gd name="connsiteX594-25447" fmla="*/ 2751953 w 6006665"/>
                        <a:gd name="connsiteY594-25448" fmla="*/ 68174 h 3006470"/>
                        <a:gd name="connsiteX595-25449" fmla="*/ 2838307 w 6006665"/>
                        <a:gd name="connsiteY595-25450" fmla="*/ 0 h 3006470"/>
                        <a:gd name="connsiteX0-25451" fmla="*/ 1791129 w 6006665"/>
                        <a:gd name="connsiteY0-25452" fmla="*/ 817622 h 3006470"/>
                        <a:gd name="connsiteX1-25453" fmla="*/ 1782156 w 6006665"/>
                        <a:gd name="connsiteY1-25454" fmla="*/ 881716 h 3006470"/>
                        <a:gd name="connsiteX2-25455" fmla="*/ 1809554 w 6006665"/>
                        <a:gd name="connsiteY2-25456" fmla="*/ 895415 h 3006470"/>
                        <a:gd name="connsiteX3-25457" fmla="*/ 1791129 w 6006665"/>
                        <a:gd name="connsiteY3-25458" fmla="*/ 817622 h 3006470"/>
                        <a:gd name="connsiteX4-25459" fmla="*/ 2838307 w 6006665"/>
                        <a:gd name="connsiteY4-25460" fmla="*/ 0 h 3006470"/>
                        <a:gd name="connsiteX5-25461" fmla="*/ 2844246 w 6006665"/>
                        <a:gd name="connsiteY5-25462" fmla="*/ 4711 h 3006470"/>
                        <a:gd name="connsiteX6-25463" fmla="*/ 2850213 w 6006665"/>
                        <a:gd name="connsiteY6-25464" fmla="*/ 0 h 3006470"/>
                        <a:gd name="connsiteX7-25465" fmla="*/ 2916115 w 6006665"/>
                        <a:gd name="connsiteY7-25466" fmla="*/ 52267 h 3006470"/>
                        <a:gd name="connsiteX8-25467" fmla="*/ 2861576 w 6006665"/>
                        <a:gd name="connsiteY8-25468" fmla="*/ 90899 h 3006470"/>
                        <a:gd name="connsiteX9-25469" fmla="*/ 2947929 w 6006665"/>
                        <a:gd name="connsiteY9-25470" fmla="*/ 118168 h 3006470"/>
                        <a:gd name="connsiteX10-25471" fmla="*/ 2957621 w 6006665"/>
                        <a:gd name="connsiteY10-25472" fmla="*/ 186006 h 3006470"/>
                        <a:gd name="connsiteX11-25473" fmla="*/ 2979199 w 6006665"/>
                        <a:gd name="connsiteY11-25474" fmla="*/ 161345 h 3006470"/>
                        <a:gd name="connsiteX12-25475" fmla="*/ 2991106 w 6006665"/>
                        <a:gd name="connsiteY12-25476" fmla="*/ 161345 h 3006470"/>
                        <a:gd name="connsiteX13-25477" fmla="*/ 3086005 w 6006665"/>
                        <a:gd name="connsiteY13-25478" fmla="*/ 161345 h 3006470"/>
                        <a:gd name="connsiteX14-25479" fmla="*/ 3097912 w 6006665"/>
                        <a:gd name="connsiteY14-25480" fmla="*/ 161345 h 3006470"/>
                        <a:gd name="connsiteX15-25481" fmla="*/ 3179721 w 6006665"/>
                        <a:gd name="connsiteY15-25482" fmla="*/ 236336 h 3006470"/>
                        <a:gd name="connsiteX16-25483" fmla="*/ 3211535 w 6006665"/>
                        <a:gd name="connsiteY16-25484" fmla="*/ 295420 h 3006470"/>
                        <a:gd name="connsiteX17-25485" fmla="*/ 3200173 w 6006665"/>
                        <a:gd name="connsiteY17-25486" fmla="*/ 370412 h 3006470"/>
                        <a:gd name="connsiteX18-25487" fmla="*/ 3161541 w 6006665"/>
                        <a:gd name="connsiteY18-25488" fmla="*/ 413589 h 3006470"/>
                        <a:gd name="connsiteX19-25489" fmla="*/ 3066097 w 6006665"/>
                        <a:gd name="connsiteY19-25490" fmla="*/ 488580 h 3006470"/>
                        <a:gd name="connsiteX20-25491" fmla="*/ 3034283 w 6006665"/>
                        <a:gd name="connsiteY20-25492" fmla="*/ 531757 h 3006470"/>
                        <a:gd name="connsiteX21-25493" fmla="*/ 3082005 w 6006665"/>
                        <a:gd name="connsiteY21-25494" fmla="*/ 547664 h 3006470"/>
                        <a:gd name="connsiteX22-25495" fmla="*/ 3129459 w 6006665"/>
                        <a:gd name="connsiteY22-25496" fmla="*/ 575345 h 3006470"/>
                        <a:gd name="connsiteX23-25497" fmla="*/ 3156451 w 6006665"/>
                        <a:gd name="connsiteY23-25498" fmla="*/ 552209 h 3006470"/>
                        <a:gd name="connsiteX24-25499" fmla="*/ 3158460 w 6006665"/>
                        <a:gd name="connsiteY24-25500" fmla="*/ 560693 h 3006470"/>
                        <a:gd name="connsiteX25-25501" fmla="*/ 3168359 w 6006665"/>
                        <a:gd name="connsiteY25-25502" fmla="*/ 552209 h 3006470"/>
                        <a:gd name="connsiteX26-25503" fmla="*/ 3184984 w 6006665"/>
                        <a:gd name="connsiteY26-25504" fmla="*/ 622402 h 3006470"/>
                        <a:gd name="connsiteX27-25505" fmla="*/ 3192811 w 6006665"/>
                        <a:gd name="connsiteY27-25506" fmla="*/ 606748 h 3006470"/>
                        <a:gd name="connsiteX28-25507" fmla="*/ 3251895 w 6006665"/>
                        <a:gd name="connsiteY28-25508" fmla="*/ 586296 h 3006470"/>
                        <a:gd name="connsiteX29-25509" fmla="*/ 3259833 w 6006665"/>
                        <a:gd name="connsiteY29-25510" fmla="*/ 587670 h 3006470"/>
                        <a:gd name="connsiteX30-25511" fmla="*/ 3263802 w 6006665"/>
                        <a:gd name="connsiteY30-25512" fmla="*/ 586296 h 3006470"/>
                        <a:gd name="connsiteX31-25513" fmla="*/ 3381970 w 6006665"/>
                        <a:gd name="connsiteY31-25514" fmla="*/ 606748 h 3006470"/>
                        <a:gd name="connsiteX32-25515" fmla="*/ 3388787 w 6006665"/>
                        <a:gd name="connsiteY32-25516" fmla="*/ 665832 h 3006470"/>
                        <a:gd name="connsiteX33-25517" fmla="*/ 3531529 w 6006665"/>
                        <a:gd name="connsiteY33-25518" fmla="*/ 686823 h 3006470"/>
                        <a:gd name="connsiteX34-25519" fmla="*/ 3538225 w 6006665"/>
                        <a:gd name="connsiteY34-25520" fmla="*/ 590841 h 3006470"/>
                        <a:gd name="connsiteX35-25521" fmla="*/ 3549910 w 6006665"/>
                        <a:gd name="connsiteY35-25522" fmla="*/ 594028 h 3006470"/>
                        <a:gd name="connsiteX36-25523" fmla="*/ 3550132 w 6006665"/>
                        <a:gd name="connsiteY36-25524" fmla="*/ 590841 h 3006470"/>
                        <a:gd name="connsiteX37-25525" fmla="*/ 3625123 w 6006665"/>
                        <a:gd name="connsiteY37-25526" fmla="*/ 611293 h 3006470"/>
                        <a:gd name="connsiteX38-25527" fmla="*/ 3672301 w 6006665"/>
                        <a:gd name="connsiteY38-25528" fmla="*/ 611293 h 3006470"/>
                        <a:gd name="connsiteX39-25529" fmla="*/ 3684207 w 6006665"/>
                        <a:gd name="connsiteY39-25530" fmla="*/ 611293 h 3006470"/>
                        <a:gd name="connsiteX40-25531" fmla="*/ 3743291 w 6006665"/>
                        <a:gd name="connsiteY40-25532" fmla="*/ 677194 h 3006470"/>
                        <a:gd name="connsiteX41-25533" fmla="*/ 3759199 w 6006665"/>
                        <a:gd name="connsiteY41-25534" fmla="*/ 756731 h 3006470"/>
                        <a:gd name="connsiteX42-25535" fmla="*/ 3738747 w 6006665"/>
                        <a:gd name="connsiteY42-25536" fmla="*/ 806725 h 3006470"/>
                        <a:gd name="connsiteX43-25537" fmla="*/ 3786469 w 6006665"/>
                        <a:gd name="connsiteY43-25538" fmla="*/ 897623 h 3006470"/>
                        <a:gd name="connsiteX44-25539" fmla="*/ 3835603 w 6006665"/>
                        <a:gd name="connsiteY44-25540" fmla="*/ 933529 h 3006470"/>
                        <a:gd name="connsiteX45-25541" fmla="*/ 3865460 w 6006665"/>
                        <a:gd name="connsiteY45-25542" fmla="*/ 822632 h 3006470"/>
                        <a:gd name="connsiteX46-25543" fmla="*/ 3875077 w 6006665"/>
                        <a:gd name="connsiteY46-25544" fmla="*/ 831139 h 3006470"/>
                        <a:gd name="connsiteX47-25545" fmla="*/ 3877367 w 6006665"/>
                        <a:gd name="connsiteY47-25546" fmla="*/ 822632 h 3006470"/>
                        <a:gd name="connsiteX48-25547" fmla="*/ 3932151 w 6006665"/>
                        <a:gd name="connsiteY48-25548" fmla="*/ 871095 h 3006470"/>
                        <a:gd name="connsiteX49-25549" fmla="*/ 3988173 w 6006665"/>
                        <a:gd name="connsiteY49-25550" fmla="*/ 843084 h 3006470"/>
                        <a:gd name="connsiteX50-25551" fmla="*/ 3993852 w 6006665"/>
                        <a:gd name="connsiteY50-25552" fmla="*/ 846199 h 3006470"/>
                        <a:gd name="connsiteX51-25553" fmla="*/ 4000080 w 6006665"/>
                        <a:gd name="connsiteY51-25554" fmla="*/ 843084 h 3006470"/>
                        <a:gd name="connsiteX52-25555" fmla="*/ 4062426 w 6006665"/>
                        <a:gd name="connsiteY52-25556" fmla="*/ 877274 h 3006470"/>
                        <a:gd name="connsiteX53-25557" fmla="*/ 4085889 w 6006665"/>
                        <a:gd name="connsiteY53-25558" fmla="*/ 849902 h 3006470"/>
                        <a:gd name="connsiteX54-25559" fmla="*/ 4095563 w 6006665"/>
                        <a:gd name="connsiteY54-25560" fmla="*/ 852506 h 3006470"/>
                        <a:gd name="connsiteX55-25561" fmla="*/ 4097796 w 6006665"/>
                        <a:gd name="connsiteY55-25562" fmla="*/ 849902 h 3006470"/>
                        <a:gd name="connsiteX56-25563" fmla="*/ 4144150 w 6006665"/>
                        <a:gd name="connsiteY56-25564" fmla="*/ 862382 h 3006470"/>
                        <a:gd name="connsiteX57-25565" fmla="*/ 4117703 w 6006665"/>
                        <a:gd name="connsiteY57-25566" fmla="*/ 752186 h 3006470"/>
                        <a:gd name="connsiteX58-25567" fmla="*/ 4165425 w 6006665"/>
                        <a:gd name="connsiteY58-25568" fmla="*/ 697647 h 3006470"/>
                        <a:gd name="connsiteX59-25569" fmla="*/ 4175231 w 6006665"/>
                        <a:gd name="connsiteY59-25570" fmla="*/ 700048 h 3006470"/>
                        <a:gd name="connsiteX60-25571" fmla="*/ 4177332 w 6006665"/>
                        <a:gd name="connsiteY60-25572" fmla="*/ 697647 h 3006470"/>
                        <a:gd name="connsiteX61-25573" fmla="*/ 4511384 w 6006665"/>
                        <a:gd name="connsiteY61-25574" fmla="*/ 779455 h 3006470"/>
                        <a:gd name="connsiteX62-25575" fmla="*/ 4543199 w 6006665"/>
                        <a:gd name="connsiteY62-25576" fmla="*/ 849902 h 3006470"/>
                        <a:gd name="connsiteX63-25577" fmla="*/ 4639242 w 6006665"/>
                        <a:gd name="connsiteY63-25578" fmla="*/ 932544 h 3006470"/>
                        <a:gd name="connsiteX64-25579" fmla="*/ 4774445 w 6006665"/>
                        <a:gd name="connsiteY64-25580" fmla="*/ 913531 h 3006470"/>
                        <a:gd name="connsiteX65-25581" fmla="*/ 4778496 w 6006665"/>
                        <a:gd name="connsiteY65-25582" fmla="*/ 914635 h 3006470"/>
                        <a:gd name="connsiteX66-25583" fmla="*/ 4786352 w 6006665"/>
                        <a:gd name="connsiteY66-25584" fmla="*/ 913531 h 3006470"/>
                        <a:gd name="connsiteX67-25585" fmla="*/ 4861343 w 6006665"/>
                        <a:gd name="connsiteY67-25586" fmla="*/ 933983 h 3006470"/>
                        <a:gd name="connsiteX68-25587" fmla="*/ 4893158 w 6006665"/>
                        <a:gd name="connsiteY68-25588" fmla="*/ 977160 h 3006470"/>
                        <a:gd name="connsiteX69-25589" fmla="*/ 4888613 w 6006665"/>
                        <a:gd name="connsiteY69-25590" fmla="*/ 1058968 h 3006470"/>
                        <a:gd name="connsiteX70-25591" fmla="*/ 4927677 w 6006665"/>
                        <a:gd name="connsiteY70-25592" fmla="*/ 1083640 h 3006470"/>
                        <a:gd name="connsiteX71-25593" fmla="*/ 4967605 w 6006665"/>
                        <a:gd name="connsiteY71-25594" fmla="*/ 1070331 h 3006470"/>
                        <a:gd name="connsiteX72-25595" fmla="*/ 5038051 w 6006665"/>
                        <a:gd name="connsiteY72-25596" fmla="*/ 1063513 h 3006470"/>
                        <a:gd name="connsiteX73-25597" fmla="*/ 5040730 w 6006665"/>
                        <a:gd name="connsiteY73-25598" fmla="*/ 1064406 h 3006470"/>
                        <a:gd name="connsiteX74-25599" fmla="*/ 5049958 w 6006665"/>
                        <a:gd name="connsiteY74-25600" fmla="*/ 1063513 h 3006470"/>
                        <a:gd name="connsiteX75-25601" fmla="*/ 5114249 w 6006665"/>
                        <a:gd name="connsiteY75-25602" fmla="*/ 1084944 h 3006470"/>
                        <a:gd name="connsiteX76-25603" fmla="*/ 5176671 w 6006665"/>
                        <a:gd name="connsiteY76-25604" fmla="*/ 1074876 h 3006470"/>
                        <a:gd name="connsiteX77-25605" fmla="*/ 5177801 w 6006665"/>
                        <a:gd name="connsiteY77-25606" fmla="*/ 1076614 h 3006470"/>
                        <a:gd name="connsiteX78-25607" fmla="*/ 5188578 w 6006665"/>
                        <a:gd name="connsiteY78-25608" fmla="*/ 1074876 h 3006470"/>
                        <a:gd name="connsiteX79-25609" fmla="*/ 5243719 w 6006665"/>
                        <a:gd name="connsiteY79-25610" fmla="*/ 1159707 h 3006470"/>
                        <a:gd name="connsiteX80-25611" fmla="*/ 5283477 w 6006665"/>
                        <a:gd name="connsiteY80-25612" fmla="*/ 1129415 h 3006470"/>
                        <a:gd name="connsiteX81-25613" fmla="*/ 5258480 w 6006665"/>
                        <a:gd name="connsiteY81-25614" fmla="*/ 1063513 h 3006470"/>
                        <a:gd name="connsiteX82-25615" fmla="*/ 5267570 w 6006665"/>
                        <a:gd name="connsiteY82-25616" fmla="*/ 1015792 h 3006470"/>
                        <a:gd name="connsiteX83-25617" fmla="*/ 5278896 w 6006665"/>
                        <a:gd name="connsiteY83-25618" fmla="*/ 1018841 h 3006470"/>
                        <a:gd name="connsiteX84-25619" fmla="*/ 5279477 w 6006665"/>
                        <a:gd name="connsiteY84-25620" fmla="*/ 1015792 h 3006470"/>
                        <a:gd name="connsiteX85-25621" fmla="*/ 5395510 w 6006665"/>
                        <a:gd name="connsiteY85-25622" fmla="*/ 1047031 h 3006470"/>
                        <a:gd name="connsiteX86-25623" fmla="*/ 5463001 w 6006665"/>
                        <a:gd name="connsiteY86-25624" fmla="*/ 1043061 h 3006470"/>
                        <a:gd name="connsiteX87-25625" fmla="*/ 5464386 w 6006665"/>
                        <a:gd name="connsiteY87-25626" fmla="*/ 1043680 h 3006470"/>
                        <a:gd name="connsiteX88-25627" fmla="*/ 5474909 w 6006665"/>
                        <a:gd name="connsiteY88-25628" fmla="*/ 1043061 h 3006470"/>
                        <a:gd name="connsiteX89-25629" fmla="*/ 5581715 w 6006665"/>
                        <a:gd name="connsiteY89-25630" fmla="*/ 1090783 h 3006470"/>
                        <a:gd name="connsiteX90-25631" fmla="*/ 5633981 w 6006665"/>
                        <a:gd name="connsiteY90-25632" fmla="*/ 1133960 h 3006470"/>
                        <a:gd name="connsiteX91-25633" fmla="*/ 5720335 w 6006665"/>
                        <a:gd name="connsiteY91-25634" fmla="*/ 1213496 h 3006470"/>
                        <a:gd name="connsiteX92-25635" fmla="*/ 5822595 w 6006665"/>
                        <a:gd name="connsiteY92-25636" fmla="*/ 1311212 h 3006470"/>
                        <a:gd name="connsiteX93-25637" fmla="*/ 5818051 w 6006665"/>
                        <a:gd name="connsiteY93-25638" fmla="*/ 1365751 h 3006470"/>
                        <a:gd name="connsiteX94-25639" fmla="*/ 5825679 w 6006665"/>
                        <a:gd name="connsiteY94-25640" fmla="*/ 1373379 h 3006470"/>
                        <a:gd name="connsiteX95-25641" fmla="*/ 5822051 w 6006665"/>
                        <a:gd name="connsiteY95-25642" fmla="*/ 1322574 h 3006470"/>
                        <a:gd name="connsiteX96-25643" fmla="*/ 5834092 w 6006665"/>
                        <a:gd name="connsiteY96-25644" fmla="*/ 1324447 h 3006470"/>
                        <a:gd name="connsiteX97-25645" fmla="*/ 5833958 w 6006665"/>
                        <a:gd name="connsiteY97-25646" fmla="*/ 1322574 h 3006470"/>
                        <a:gd name="connsiteX98-25647" fmla="*/ 5936219 w 6006665"/>
                        <a:gd name="connsiteY98-25648" fmla="*/ 1338481 h 3006470"/>
                        <a:gd name="connsiteX99-25649" fmla="*/ 6006665 w 6006665"/>
                        <a:gd name="connsiteY99-25650" fmla="*/ 1418018 h 3006470"/>
                        <a:gd name="connsiteX100-25651" fmla="*/ 5968033 w 6006665"/>
                        <a:gd name="connsiteY100-25652" fmla="*/ 1456650 h 3006470"/>
                        <a:gd name="connsiteX101-25653" fmla="*/ 5908949 w 6006665"/>
                        <a:gd name="connsiteY101-25654" fmla="*/ 1468012 h 3006470"/>
                        <a:gd name="connsiteX102-25655" fmla="*/ 5908949 w 6006665"/>
                        <a:gd name="connsiteY102-25656" fmla="*/ 1554366 h 3006470"/>
                        <a:gd name="connsiteX103-25657" fmla="*/ 5893042 w 6006665"/>
                        <a:gd name="connsiteY103-25658" fmla="*/ 1570273 h 3006470"/>
                        <a:gd name="connsiteX104-25659" fmla="*/ 5881135 w 6006665"/>
                        <a:gd name="connsiteY104-25660" fmla="*/ 1570273 h 3006470"/>
                        <a:gd name="connsiteX105-25661" fmla="*/ 5861227 w 6006665"/>
                        <a:gd name="connsiteY105-25662" fmla="*/ 1570273 h 3006470"/>
                        <a:gd name="connsiteX106-25663" fmla="*/ 5849321 w 6006665"/>
                        <a:gd name="connsiteY106-25664" fmla="*/ 1570273 h 3006470"/>
                        <a:gd name="connsiteX107-25665" fmla="*/ 5817506 w 6006665"/>
                        <a:gd name="connsiteY107-25666" fmla="*/ 1536186 h 3006470"/>
                        <a:gd name="connsiteX108-25667" fmla="*/ 5767511 w 6006665"/>
                        <a:gd name="connsiteY108-25668" fmla="*/ 1511189 h 3006470"/>
                        <a:gd name="connsiteX109-25669" fmla="*/ 5762967 w 6006665"/>
                        <a:gd name="connsiteY109-25670" fmla="*/ 1477102 h 3006470"/>
                        <a:gd name="connsiteX110-25671" fmla="*/ 5729132 w 6006665"/>
                        <a:gd name="connsiteY110-25672" fmla="*/ 1463170 h 3006470"/>
                        <a:gd name="connsiteX111-25673" fmla="*/ 5695337 w 6006665"/>
                        <a:gd name="connsiteY111-25674" fmla="*/ 1472557 h 3006470"/>
                        <a:gd name="connsiteX112-25675" fmla="*/ 5693366 w 6006665"/>
                        <a:gd name="connsiteY112-25676" fmla="*/ 1469797 h 3006470"/>
                        <a:gd name="connsiteX113-25677" fmla="*/ 5683431 w 6006665"/>
                        <a:gd name="connsiteY113-25678" fmla="*/ 1472557 h 3006470"/>
                        <a:gd name="connsiteX114-25679" fmla="*/ 5660706 w 6006665"/>
                        <a:gd name="connsiteY114-25680" fmla="*/ 1440742 h 3006470"/>
                        <a:gd name="connsiteX115-25681" fmla="*/ 5669644 w 6006665"/>
                        <a:gd name="connsiteY115-25682" fmla="*/ 1415717 h 3006470"/>
                        <a:gd name="connsiteX116-25683" fmla="*/ 5640799 w 6006665"/>
                        <a:gd name="connsiteY116-25684" fmla="*/ 1429380 h 3006470"/>
                        <a:gd name="connsiteX117-25685" fmla="*/ 5656705 w 6006665"/>
                        <a:gd name="connsiteY117-25686" fmla="*/ 1472557 h 3006470"/>
                        <a:gd name="connsiteX118-25687" fmla="*/ 5633981 w 6006665"/>
                        <a:gd name="connsiteY118-25688" fmla="*/ 1511189 h 3006470"/>
                        <a:gd name="connsiteX119-25689" fmla="*/ 5586259 w 6006665"/>
                        <a:gd name="connsiteY119-25690" fmla="*/ 1547548 h 3006470"/>
                        <a:gd name="connsiteX120-25691" fmla="*/ 5575676 w 6006665"/>
                        <a:gd name="connsiteY120-25692" fmla="*/ 1546540 h 3006470"/>
                        <a:gd name="connsiteX121-25693" fmla="*/ 5574353 w 6006665"/>
                        <a:gd name="connsiteY121-25694" fmla="*/ 1547548 h 3006470"/>
                        <a:gd name="connsiteX122-25695" fmla="*/ 5539436 w 6006665"/>
                        <a:gd name="connsiteY122-25696" fmla="*/ 1544223 h 3006470"/>
                        <a:gd name="connsiteX123-25697" fmla="*/ 5570352 w 6006665"/>
                        <a:gd name="connsiteY123-25698" fmla="*/ 1586180 h 3006470"/>
                        <a:gd name="connsiteX124-25699" fmla="*/ 5593077 w 6006665"/>
                        <a:gd name="connsiteY124-25700" fmla="*/ 1649809 h 3006470"/>
                        <a:gd name="connsiteX125-25701" fmla="*/ 5608984 w 6006665"/>
                        <a:gd name="connsiteY125-25702" fmla="*/ 1677079 h 3006470"/>
                        <a:gd name="connsiteX126-25703" fmla="*/ 5613529 w 6006665"/>
                        <a:gd name="connsiteY126-25704" fmla="*/ 1708893 h 3006470"/>
                        <a:gd name="connsiteX127-25705" fmla="*/ 5608984 w 6006665"/>
                        <a:gd name="connsiteY127-25706" fmla="*/ 1731618 h 3006470"/>
                        <a:gd name="connsiteX128-25707" fmla="*/ 5597799 w 6006665"/>
                        <a:gd name="connsiteY128-25708" fmla="*/ 1728009 h 3006470"/>
                        <a:gd name="connsiteX129-25709" fmla="*/ 5597077 w 6006665"/>
                        <a:gd name="connsiteY129-25710" fmla="*/ 1731618 h 3006470"/>
                        <a:gd name="connsiteX130-25711" fmla="*/ 5534271 w 6006665"/>
                        <a:gd name="connsiteY130-25712" fmla="*/ 1711358 h 3006470"/>
                        <a:gd name="connsiteX131-25713" fmla="*/ 5436277 w 6006665"/>
                        <a:gd name="connsiteY131-25714" fmla="*/ 1767977 h 3006470"/>
                        <a:gd name="connsiteX132-25715" fmla="*/ 5397645 w 6006665"/>
                        <a:gd name="connsiteY132-25716" fmla="*/ 1779340 h 3006470"/>
                        <a:gd name="connsiteX133-25717" fmla="*/ 5345378 w 6006665"/>
                        <a:gd name="connsiteY133-25718" fmla="*/ 1833879 h 3006470"/>
                        <a:gd name="connsiteX134-25719" fmla="*/ 5290839 w 6006665"/>
                        <a:gd name="connsiteY134-25720" fmla="*/ 1881600 h 3006470"/>
                        <a:gd name="connsiteX135-25721" fmla="*/ 5274932 w 6006665"/>
                        <a:gd name="connsiteY135-25722" fmla="*/ 1913415 h 3006470"/>
                        <a:gd name="connsiteX136-25723" fmla="*/ 5267238 w 6006665"/>
                        <a:gd name="connsiteY136-25724" fmla="*/ 1904988 h 3006470"/>
                        <a:gd name="connsiteX137-25725" fmla="*/ 5263025 w 6006665"/>
                        <a:gd name="connsiteY137-25726" fmla="*/ 1913415 h 3006470"/>
                        <a:gd name="connsiteX138-25727" fmla="*/ 5219538 w 6006665"/>
                        <a:gd name="connsiteY138-25728" fmla="*/ 1865787 h 3006470"/>
                        <a:gd name="connsiteX139-25729" fmla="*/ 5129494 w 6006665"/>
                        <a:gd name="connsiteY139-25730" fmla="*/ 1920232 h 3006470"/>
                        <a:gd name="connsiteX140-25731" fmla="*/ 5126389 w 6006665"/>
                        <a:gd name="connsiteY140-25732" fmla="*/ 1914910 h 3006470"/>
                        <a:gd name="connsiteX141-25733" fmla="*/ 5117587 w 6006665"/>
                        <a:gd name="connsiteY141-25734" fmla="*/ 1920232 h 3006470"/>
                        <a:gd name="connsiteX142-25735" fmla="*/ 5105544 w 6006665"/>
                        <a:gd name="connsiteY142-25736" fmla="*/ 1899586 h 3006470"/>
                        <a:gd name="connsiteX143-25737" fmla="*/ 5074955 w 6006665"/>
                        <a:gd name="connsiteY143-25738" fmla="*/ 1924777 h 3006470"/>
                        <a:gd name="connsiteX144-25739" fmla="*/ 5065718 w 6006665"/>
                        <a:gd name="connsiteY144-25740" fmla="*/ 1922578 h 3006470"/>
                        <a:gd name="connsiteX145-25741" fmla="*/ 5063048 w 6006665"/>
                        <a:gd name="connsiteY145-25742" fmla="*/ 1924777 h 3006470"/>
                        <a:gd name="connsiteX146-25743" fmla="*/ 5026594 w 6006665"/>
                        <a:gd name="connsiteY146-25744" fmla="*/ 1916098 h 3006470"/>
                        <a:gd name="connsiteX147-25745" fmla="*/ 5015871 w 6006665"/>
                        <a:gd name="connsiteY147-25746" fmla="*/ 1961137 h 3006470"/>
                        <a:gd name="connsiteX148-25747" fmla="*/ 4974967 w 6006665"/>
                        <a:gd name="connsiteY148-25748" fmla="*/ 2027038 h 3006470"/>
                        <a:gd name="connsiteX149-25749" fmla="*/ 4974967 w 6006665"/>
                        <a:gd name="connsiteY149-25750" fmla="*/ 2058853 h 3006470"/>
                        <a:gd name="connsiteX150-25751" fmla="*/ 5015871 w 6006665"/>
                        <a:gd name="connsiteY150-25752" fmla="*/ 2074760 h 3006470"/>
                        <a:gd name="connsiteX151-25753" fmla="*/ 5011326 w 6006665"/>
                        <a:gd name="connsiteY151-25754" fmla="*/ 2172476 h 3006470"/>
                        <a:gd name="connsiteX152-25755" fmla="*/ 4999419 w 6006665"/>
                        <a:gd name="connsiteY152-25756" fmla="*/ 2172476 h 3006470"/>
                        <a:gd name="connsiteX153-25757" fmla="*/ 4974967 w 6006665"/>
                        <a:gd name="connsiteY153-25758" fmla="*/ 2172476 h 3006470"/>
                        <a:gd name="connsiteX154-25759" fmla="*/ 4963605 w 6006665"/>
                        <a:gd name="connsiteY154-25760" fmla="*/ 2224742 h 3006470"/>
                        <a:gd name="connsiteX155-25761" fmla="*/ 4974967 w 6006665"/>
                        <a:gd name="connsiteY155-25762" fmla="*/ 2252012 h 3006470"/>
                        <a:gd name="connsiteX156-25763" fmla="*/ 4909065 w 6006665"/>
                        <a:gd name="connsiteY156-25764" fmla="*/ 2286099 h 3006470"/>
                        <a:gd name="connsiteX157-25765" fmla="*/ 4897703 w 6006665"/>
                        <a:gd name="connsiteY157-25766" fmla="*/ 2354273 h 3006470"/>
                        <a:gd name="connsiteX158-25767" fmla="*/ 4845437 w 6006665"/>
                        <a:gd name="connsiteY158-25768" fmla="*/ 2370180 h 3006470"/>
                        <a:gd name="connsiteX159-25769" fmla="*/ 4834074 w 6006665"/>
                        <a:gd name="connsiteY159-25770" fmla="*/ 2429264 h 3006470"/>
                        <a:gd name="connsiteX160-25771" fmla="*/ 4779535 w 6006665"/>
                        <a:gd name="connsiteY160-25772" fmla="*/ 2488348 h 3006470"/>
                        <a:gd name="connsiteX161-25773" fmla="*/ 4777225 w 6006665"/>
                        <a:gd name="connsiteY161-25774" fmla="*/ 2477952 h 3006470"/>
                        <a:gd name="connsiteX162-25775" fmla="*/ 4767628 w 6006665"/>
                        <a:gd name="connsiteY162-25776" fmla="*/ 2488348 h 3006470"/>
                        <a:gd name="connsiteX163-25777" fmla="*/ 4758538 w 6006665"/>
                        <a:gd name="connsiteY163-25778" fmla="*/ 2447444 h 3006470"/>
                        <a:gd name="connsiteX164-25779" fmla="*/ 4742631 w 6006665"/>
                        <a:gd name="connsiteY164-25780" fmla="*/ 2361090 h 3006470"/>
                        <a:gd name="connsiteX165-25781" fmla="*/ 4715361 w 6006665"/>
                        <a:gd name="connsiteY165-25782" fmla="*/ 2220198 h 3006470"/>
                        <a:gd name="connsiteX166-25783" fmla="*/ 4735813 w 6006665"/>
                        <a:gd name="connsiteY166-25784" fmla="*/ 2129299 h 3006470"/>
                        <a:gd name="connsiteX167-25785" fmla="*/ 4767628 w 6006665"/>
                        <a:gd name="connsiteY167-25786" fmla="*/ 2086122 h 3006470"/>
                        <a:gd name="connsiteX168-25787" fmla="*/ 4767628 w 6006665"/>
                        <a:gd name="connsiteY168-25788" fmla="*/ 2058853 h 3006470"/>
                        <a:gd name="connsiteX169-25789" fmla="*/ 4826712 w 6006665"/>
                        <a:gd name="connsiteY169-25790" fmla="*/ 2042945 h 3006470"/>
                        <a:gd name="connsiteX170-25791" fmla="*/ 4892613 w 6006665"/>
                        <a:gd name="connsiteY170-25792" fmla="*/ 1952047 h 3006470"/>
                        <a:gd name="connsiteX171-25793" fmla="*/ 4956243 w 6006665"/>
                        <a:gd name="connsiteY171-25794" fmla="*/ 1877056 h 3006470"/>
                        <a:gd name="connsiteX172-25795" fmla="*/ 5022143 w 6006665"/>
                        <a:gd name="connsiteY172-25796" fmla="*/ 1817971 h 3006470"/>
                        <a:gd name="connsiteX173-25797" fmla="*/ 5046694 w 6006665"/>
                        <a:gd name="connsiteY173-25798" fmla="*/ 1710844 h 3006470"/>
                        <a:gd name="connsiteX174-25799" fmla="*/ 5015871 w 6006665"/>
                        <a:gd name="connsiteY174-25800" fmla="*/ 1715711 h 3006470"/>
                        <a:gd name="connsiteX175-25801" fmla="*/ 4995419 w 6006665"/>
                        <a:gd name="connsiteY175-25802" fmla="*/ 1779340 h 3006470"/>
                        <a:gd name="connsiteX176-25803" fmla="*/ 4904521 w 6006665"/>
                        <a:gd name="connsiteY176-25804" fmla="*/ 1865693 h 3006470"/>
                        <a:gd name="connsiteX177-25805" fmla="*/ 4901708 w 6006665"/>
                        <a:gd name="connsiteY177-25806" fmla="*/ 1857053 h 3006470"/>
                        <a:gd name="connsiteX178-25807" fmla="*/ 4892613 w 6006665"/>
                        <a:gd name="connsiteY178-25808" fmla="*/ 1865693 h 3006470"/>
                        <a:gd name="connsiteX179-25809" fmla="*/ 4861835 w 6006665"/>
                        <a:gd name="connsiteY179-25810" fmla="*/ 1771159 h 3006470"/>
                        <a:gd name="connsiteX180-25811" fmla="*/ 4779535 w 6006665"/>
                        <a:gd name="connsiteY180-25812" fmla="*/ 1795247 h 3006470"/>
                        <a:gd name="connsiteX181-25813" fmla="*/ 4684091 w 6006665"/>
                        <a:gd name="connsiteY181-25814" fmla="*/ 1920232 h 3006470"/>
                        <a:gd name="connsiteX182-25815" fmla="*/ 4715906 w 6006665"/>
                        <a:gd name="connsiteY182-25816" fmla="*/ 1967954 h 3006470"/>
                        <a:gd name="connsiteX183-25817" fmla="*/ 4636369 w 6006665"/>
                        <a:gd name="connsiteY183-25818" fmla="*/ 1983861 h 3006470"/>
                        <a:gd name="connsiteX184-25819" fmla="*/ 4577285 w 6006665"/>
                        <a:gd name="connsiteY184-25820" fmla="*/ 1988406 h 3006470"/>
                        <a:gd name="connsiteX185-25821" fmla="*/ 4577373 w 6006665"/>
                        <a:gd name="connsiteY185-25822" fmla="*/ 1987484 h 3006470"/>
                        <a:gd name="connsiteX186-25823" fmla="*/ 4565379 w 6006665"/>
                        <a:gd name="connsiteY186-25824" fmla="*/ 1988406 h 3006470"/>
                        <a:gd name="connsiteX187-25825" fmla="*/ 4569923 w 6006665"/>
                        <a:gd name="connsiteY187-25826" fmla="*/ 1940685 h 3006470"/>
                        <a:gd name="connsiteX188-25827" fmla="*/ 4520081 w 6006665"/>
                        <a:gd name="connsiteY188-25828" fmla="*/ 1931099 h 3006470"/>
                        <a:gd name="connsiteX189-25829" fmla="*/ 4475025 w 6006665"/>
                        <a:gd name="connsiteY189-25830" fmla="*/ 1961137 h 3006470"/>
                        <a:gd name="connsiteX190-25831" fmla="*/ 4464394 w 6006665"/>
                        <a:gd name="connsiteY190-25832" fmla="*/ 1960286 h 3006470"/>
                        <a:gd name="connsiteX191-25833" fmla="*/ 4463118 w 6006665"/>
                        <a:gd name="connsiteY191-25834" fmla="*/ 1961137 h 3006470"/>
                        <a:gd name="connsiteX192-25835" fmla="*/ 4357637 w 6006665"/>
                        <a:gd name="connsiteY192-25836" fmla="*/ 1952698 h 3006470"/>
                        <a:gd name="connsiteX193-25837" fmla="*/ 4243233 w 6006665"/>
                        <a:gd name="connsiteY193-25838" fmla="*/ 1972499 h 3006470"/>
                        <a:gd name="connsiteX194-25839" fmla="*/ 4125065 w 6006665"/>
                        <a:gd name="connsiteY194-25840" fmla="*/ 2106574 h 3006470"/>
                        <a:gd name="connsiteX195-25841" fmla="*/ 3984173 w 6006665"/>
                        <a:gd name="connsiteY195-25842" fmla="*/ 2263374 h 3006470"/>
                        <a:gd name="connsiteX196-25843" fmla="*/ 4038712 w 6006665"/>
                        <a:gd name="connsiteY196-25844" fmla="*/ 2267919 h 3006470"/>
                        <a:gd name="connsiteX197-25845" fmla="*/ 4059164 w 6006665"/>
                        <a:gd name="connsiteY197-25846" fmla="*/ 2311096 h 3006470"/>
                        <a:gd name="connsiteX198-25847" fmla="*/ 4087782 w 6006665"/>
                        <a:gd name="connsiteY198-25848" fmla="*/ 2319513 h 3006470"/>
                        <a:gd name="connsiteX199-25849" fmla="*/ 4106341 w 6006665"/>
                        <a:gd name="connsiteY199-25850" fmla="*/ 2290644 h 3006470"/>
                        <a:gd name="connsiteX200-25851" fmla="*/ 4117411 w 6006665"/>
                        <a:gd name="connsiteY200-25852" fmla="*/ 2291946 h 3006470"/>
                        <a:gd name="connsiteX201-25853" fmla="*/ 4118248 w 6006665"/>
                        <a:gd name="connsiteY201-25854" fmla="*/ 2290644 h 3006470"/>
                        <a:gd name="connsiteX202-25855" fmla="*/ 4156880 w 6006665"/>
                        <a:gd name="connsiteY202-25856" fmla="*/ 2295189 h 3006470"/>
                        <a:gd name="connsiteX203-25857" fmla="*/ 4211419 w 6006665"/>
                        <a:gd name="connsiteY203-25858" fmla="*/ 2365635 h 3006470"/>
                        <a:gd name="connsiteX204-25859" fmla="*/ 4215964 w 6006665"/>
                        <a:gd name="connsiteY204-25860" fmla="*/ 2413357 h 3006470"/>
                        <a:gd name="connsiteX205-25861" fmla="*/ 4184149 w 6006665"/>
                        <a:gd name="connsiteY205-25862" fmla="*/ 2472441 h 3006470"/>
                        <a:gd name="connsiteX206-25863" fmla="*/ 4177332 w 6006665"/>
                        <a:gd name="connsiteY206-25864" fmla="*/ 2542887 h 3006470"/>
                        <a:gd name="connsiteX207-25865" fmla="*/ 4161425 w 6006665"/>
                        <a:gd name="connsiteY207-25866" fmla="*/ 2629241 h 3006470"/>
                        <a:gd name="connsiteX208-25867" fmla="*/ 4109158 w 6006665"/>
                        <a:gd name="connsiteY208-25868" fmla="*/ 2708777 h 3006470"/>
                        <a:gd name="connsiteX209-25869" fmla="*/ 4097796 w 6006665"/>
                        <a:gd name="connsiteY209-25870" fmla="*/ 2747409 h 3006470"/>
                        <a:gd name="connsiteX210-25871" fmla="*/ 4043257 w 6006665"/>
                        <a:gd name="connsiteY210-25872" fmla="*/ 2806493 h 3006470"/>
                        <a:gd name="connsiteX211-25873" fmla="*/ 3995535 w 6006665"/>
                        <a:gd name="connsiteY211-25874" fmla="*/ 2865577 h 3006470"/>
                        <a:gd name="connsiteX212-25875" fmla="*/ 3975083 w 6006665"/>
                        <a:gd name="connsiteY212-25876" fmla="*/ 2897392 h 3006470"/>
                        <a:gd name="connsiteX213-25877" fmla="*/ 3925089 w 6006665"/>
                        <a:gd name="connsiteY213-25878" fmla="*/ 2924661 h 3006470"/>
                        <a:gd name="connsiteX214-25879" fmla="*/ 3913182 w 6006665"/>
                        <a:gd name="connsiteY214-25880" fmla="*/ 2924661 h 3006470"/>
                        <a:gd name="connsiteX215-25881" fmla="*/ 3904637 w 6006665"/>
                        <a:gd name="connsiteY215-25882" fmla="*/ 2924661 h 3006470"/>
                        <a:gd name="connsiteX216-25883" fmla="*/ 3892729 w 6006665"/>
                        <a:gd name="connsiteY216-25884" fmla="*/ 2924661 h 3006470"/>
                        <a:gd name="connsiteX217-25885" fmla="*/ 3871063 w 6006665"/>
                        <a:gd name="connsiteY217-25886" fmla="*/ 2908412 h 3006470"/>
                        <a:gd name="connsiteX218-25887" fmla="*/ 3829645 w 6006665"/>
                        <a:gd name="connsiteY218-25888" fmla="*/ 2936024 h 3006470"/>
                        <a:gd name="connsiteX219-25889" fmla="*/ 3822828 w 6006665"/>
                        <a:gd name="connsiteY219-25890" fmla="*/ 2956476 h 3006470"/>
                        <a:gd name="connsiteX220-25891" fmla="*/ 3818283 w 6006665"/>
                        <a:gd name="connsiteY220-25892" fmla="*/ 2947386 h 3006470"/>
                        <a:gd name="connsiteX221-25893" fmla="*/ 3818283 w 6006665"/>
                        <a:gd name="connsiteY221-25894" fmla="*/ 2935660 h 3006470"/>
                        <a:gd name="connsiteX222-25895" fmla="*/ 3817738 w 6006665"/>
                        <a:gd name="connsiteY222-25896" fmla="*/ 2936024 h 3006470"/>
                        <a:gd name="connsiteX223-25897" fmla="*/ 3810921 w 6006665"/>
                        <a:gd name="connsiteY223-25898" fmla="*/ 2956476 h 3006470"/>
                        <a:gd name="connsiteX224-25899" fmla="*/ 3806376 w 6006665"/>
                        <a:gd name="connsiteY224-25900" fmla="*/ 2947386 h 3006470"/>
                        <a:gd name="connsiteX225-25901" fmla="*/ 3806376 w 6006665"/>
                        <a:gd name="connsiteY225-25902" fmla="*/ 2920116 h 3006470"/>
                        <a:gd name="connsiteX226-25903" fmla="*/ 3818283 w 6006665"/>
                        <a:gd name="connsiteY226-25904" fmla="*/ 2920116 h 3006470"/>
                        <a:gd name="connsiteX227-25905" fmla="*/ 3826828 w 6006665"/>
                        <a:gd name="connsiteY227-25906" fmla="*/ 2920116 h 3006470"/>
                        <a:gd name="connsiteX228-25907" fmla="*/ 3833645 w 6006665"/>
                        <a:gd name="connsiteY228-25908" fmla="*/ 2861032 h 3006470"/>
                        <a:gd name="connsiteX229-25909" fmla="*/ 3822283 w 6006665"/>
                        <a:gd name="connsiteY229-25910" fmla="*/ 2817856 h 3006470"/>
                        <a:gd name="connsiteX230-25911" fmla="*/ 3849553 w 6006665"/>
                        <a:gd name="connsiteY230-25912" fmla="*/ 2795131 h 3006470"/>
                        <a:gd name="connsiteX231-25913" fmla="*/ 3858814 w 6006665"/>
                        <a:gd name="connsiteY231-25914" fmla="*/ 2797336 h 3006470"/>
                        <a:gd name="connsiteX232-25915" fmla="*/ 3861460 w 6006665"/>
                        <a:gd name="connsiteY232-25916" fmla="*/ 2795131 h 3006470"/>
                        <a:gd name="connsiteX233-25917" fmla="*/ 3898487 w 6006665"/>
                        <a:gd name="connsiteY233-25918" fmla="*/ 2803947 h 3006470"/>
                        <a:gd name="connsiteX234-25919" fmla="*/ 3919999 w 6006665"/>
                        <a:gd name="connsiteY234-25920" fmla="*/ 2758772 h 3006470"/>
                        <a:gd name="connsiteX235-25921" fmla="*/ 3935906 w 6006665"/>
                        <a:gd name="connsiteY235-25922" fmla="*/ 2699687 h 3006470"/>
                        <a:gd name="connsiteX236-25923" fmla="*/ 3947269 w 6006665"/>
                        <a:gd name="connsiteY236-25924" fmla="*/ 2676963 h 3006470"/>
                        <a:gd name="connsiteX237-25925" fmla="*/ 3966292 w 6006665"/>
                        <a:gd name="connsiteY237-25926" fmla="*/ 2632575 h 3006470"/>
                        <a:gd name="connsiteX238-25927" fmla="*/ 3915999 w 6006665"/>
                        <a:gd name="connsiteY238-25928" fmla="*/ 2645148 h 3006470"/>
                        <a:gd name="connsiteX239-25929" fmla="*/ 3888729 w 6006665"/>
                        <a:gd name="connsiteY239-25930" fmla="*/ 2667873 h 3006470"/>
                        <a:gd name="connsiteX240-25931" fmla="*/ 3876822 w 6006665"/>
                        <a:gd name="connsiteY240-25932" fmla="*/ 2667873 h 3006470"/>
                        <a:gd name="connsiteX241-25933" fmla="*/ 3829645 w 6006665"/>
                        <a:gd name="connsiteY241-25934" fmla="*/ 2667873 h 3006470"/>
                        <a:gd name="connsiteX242-25935" fmla="*/ 3817738 w 6006665"/>
                        <a:gd name="connsiteY242-25936" fmla="*/ 2667873 h 3006470"/>
                        <a:gd name="connsiteX243-25937" fmla="*/ 3801831 w 6006665"/>
                        <a:gd name="connsiteY243-25938" fmla="*/ 2613334 h 3006470"/>
                        <a:gd name="connsiteX244-25939" fmla="*/ 3758654 w 6006665"/>
                        <a:gd name="connsiteY244-25940" fmla="*/ 2574702 h 3006470"/>
                        <a:gd name="connsiteX245-25941" fmla="*/ 3692753 w 6006665"/>
                        <a:gd name="connsiteY245-25942" fmla="*/ 2558795 h 3006470"/>
                        <a:gd name="connsiteX246-25943" fmla="*/ 3683663 w 6006665"/>
                        <a:gd name="connsiteY246-25944" fmla="*/ 2499711 h 3006470"/>
                        <a:gd name="connsiteX247-25945" fmla="*/ 3672301 w 6006665"/>
                        <a:gd name="connsiteY247-25946" fmla="*/ 2467896 h 3006470"/>
                        <a:gd name="connsiteX248-25947" fmla="*/ 3656393 w 6006665"/>
                        <a:gd name="connsiteY248-25948" fmla="*/ 2440627 h 3006470"/>
                        <a:gd name="connsiteX249-25949" fmla="*/ 3633669 w 6006665"/>
                        <a:gd name="connsiteY249-25950" fmla="*/ 2381542 h 3006470"/>
                        <a:gd name="connsiteX250-25951" fmla="*/ 3601854 w 6006665"/>
                        <a:gd name="connsiteY250-25952" fmla="*/ 2361090 h 3006470"/>
                        <a:gd name="connsiteX251-25953" fmla="*/ 3545995 w 6006665"/>
                        <a:gd name="connsiteY251-25954" fmla="*/ 2339606 h 3006470"/>
                        <a:gd name="connsiteX252-25955" fmla="*/ 3506955 w 6006665"/>
                        <a:gd name="connsiteY252-25956" fmla="*/ 2345183 h 3006470"/>
                        <a:gd name="connsiteX253-25957" fmla="*/ 3463779 w 6006665"/>
                        <a:gd name="connsiteY253-25958" fmla="*/ 2354273 h 3006470"/>
                        <a:gd name="connsiteX254-25959" fmla="*/ 3431964 w 6006665"/>
                        <a:gd name="connsiteY254-25960" fmla="*/ 2381542 h 3006470"/>
                        <a:gd name="connsiteX255-25961" fmla="*/ 3452416 w 6006665"/>
                        <a:gd name="connsiteY255-25962" fmla="*/ 2397450 h 3006470"/>
                        <a:gd name="connsiteX256-25963" fmla="*/ 3452416 w 6006665"/>
                        <a:gd name="connsiteY256-25964" fmla="*/ 2429264 h 3006470"/>
                        <a:gd name="connsiteX257-25965" fmla="*/ 3431964 w 6006665"/>
                        <a:gd name="connsiteY257-25966" fmla="*/ 2451989 h 3006470"/>
                        <a:gd name="connsiteX258-25967" fmla="*/ 3400150 w 6006665"/>
                        <a:gd name="connsiteY258-25968" fmla="*/ 2511073 h 3006470"/>
                        <a:gd name="connsiteX259-25969" fmla="*/ 3400150 w 6006665"/>
                        <a:gd name="connsiteY259-25970" fmla="*/ 2538343 h 3006470"/>
                        <a:gd name="connsiteX260-25971" fmla="*/ 3350155 w 6006665"/>
                        <a:gd name="connsiteY260-25972" fmla="*/ 2570157 h 3006470"/>
                        <a:gd name="connsiteX261-25973" fmla="*/ 3342342 w 6006665"/>
                        <a:gd name="connsiteY261-25974" fmla="*/ 2567553 h 3006470"/>
                        <a:gd name="connsiteX262-25975" fmla="*/ 3338249 w 6006665"/>
                        <a:gd name="connsiteY262-25976" fmla="*/ 2570157 h 3006470"/>
                        <a:gd name="connsiteX263-25977" fmla="*/ 3290527 w 6006665"/>
                        <a:gd name="connsiteY263-25978" fmla="*/ 2554250 h 3006470"/>
                        <a:gd name="connsiteX264-25979" fmla="*/ 3259257 w 6006665"/>
                        <a:gd name="connsiteY264-25980" fmla="*/ 2554250 h 3006470"/>
                        <a:gd name="connsiteX265-25981" fmla="*/ 3247350 w 6006665"/>
                        <a:gd name="connsiteY265-25982" fmla="*/ 2554250 h 3006470"/>
                        <a:gd name="connsiteX266-25983" fmla="*/ 3231443 w 6006665"/>
                        <a:gd name="connsiteY266-25984" fmla="*/ 2538343 h 3006470"/>
                        <a:gd name="connsiteX267-25985" fmla="*/ 3213271 w 6006665"/>
                        <a:gd name="connsiteY267-25986" fmla="*/ 2533799 h 3006470"/>
                        <a:gd name="connsiteX268-25987" fmla="*/ 3168359 w 6006665"/>
                        <a:gd name="connsiteY268-25988" fmla="*/ 2570157 h 3006470"/>
                        <a:gd name="connsiteX269-25989" fmla="*/ 3120637 w 6006665"/>
                        <a:gd name="connsiteY269-25990" fmla="*/ 2581519 h 3006470"/>
                        <a:gd name="connsiteX270-25991" fmla="*/ 3082005 w 6006665"/>
                        <a:gd name="connsiteY270-25992" fmla="*/ 2597427 h 3006470"/>
                        <a:gd name="connsiteX271-25993" fmla="*/ 3074460 w 6006665"/>
                        <a:gd name="connsiteY271-25994" fmla="*/ 2595630 h 3006470"/>
                        <a:gd name="connsiteX272-25995" fmla="*/ 3070098 w 6006665"/>
                        <a:gd name="connsiteY272-25996" fmla="*/ 2597427 h 3006470"/>
                        <a:gd name="connsiteX273-25997" fmla="*/ 3022376 w 6006665"/>
                        <a:gd name="connsiteY273-25998" fmla="*/ 2586064 h 3006470"/>
                        <a:gd name="connsiteX274-25999" fmla="*/ 3000196 w 6006665"/>
                        <a:gd name="connsiteY274-26000" fmla="*/ 2586064 h 3006470"/>
                        <a:gd name="connsiteX275-26001" fmla="*/ 2988289 w 6006665"/>
                        <a:gd name="connsiteY275-26002" fmla="*/ 2586064 h 3006470"/>
                        <a:gd name="connsiteX276-26003" fmla="*/ 2967837 w 6006665"/>
                        <a:gd name="connsiteY276-26004" fmla="*/ 2554250 h 3006470"/>
                        <a:gd name="connsiteX277-26005" fmla="*/ 2929205 w 6006665"/>
                        <a:gd name="connsiteY277-26006" fmla="*/ 2526980 h 3006470"/>
                        <a:gd name="connsiteX278-26007" fmla="*/ 2902153 w 6006665"/>
                        <a:gd name="connsiteY278-26008" fmla="*/ 2523116 h 3006470"/>
                        <a:gd name="connsiteX279-26009" fmla="*/ 2861576 w 6006665"/>
                        <a:gd name="connsiteY279-26010" fmla="*/ 2526980 h 3006470"/>
                        <a:gd name="connsiteX280-26011" fmla="*/ 2822944 w 6006665"/>
                        <a:gd name="connsiteY280-26012" fmla="*/ 2538343 h 3006470"/>
                        <a:gd name="connsiteX281-26013" fmla="*/ 2818139 w 6006665"/>
                        <a:gd name="connsiteY281-26014" fmla="*/ 2536254 h 3006470"/>
                        <a:gd name="connsiteX282-26015" fmla="*/ 2811037 w 6006665"/>
                        <a:gd name="connsiteY282-26016" fmla="*/ 2538343 h 3006470"/>
                        <a:gd name="connsiteX283-26017" fmla="*/ 2758770 w 6006665"/>
                        <a:gd name="connsiteY283-26018" fmla="*/ 2515618 h 3006470"/>
                        <a:gd name="connsiteX284-26019" fmla="*/ 2751953 w 6006665"/>
                        <a:gd name="connsiteY284-26020" fmla="*/ 2472441 h 3006470"/>
                        <a:gd name="connsiteX285-26021" fmla="*/ 2708776 w 6006665"/>
                        <a:gd name="connsiteY285-26022" fmla="*/ 2456534 h 3006470"/>
                        <a:gd name="connsiteX286-26023" fmla="*/ 2676962 w 6006665"/>
                        <a:gd name="connsiteY286-26024" fmla="*/ 2451989 h 3006470"/>
                        <a:gd name="connsiteX287-26025" fmla="*/ 2642534 w 6006665"/>
                        <a:gd name="connsiteY287-26026" fmla="*/ 2430245 h 3006470"/>
                        <a:gd name="connsiteX288-26027" fmla="*/ 2609333 w 6006665"/>
                        <a:gd name="connsiteY288-26028" fmla="*/ 2488348 h 3006470"/>
                        <a:gd name="connsiteX289-26029" fmla="*/ 2625240 w 6006665"/>
                        <a:gd name="connsiteY289-26030" fmla="*/ 2522435 h 3006470"/>
                        <a:gd name="connsiteX290-26031" fmla="*/ 2586608 w 6006665"/>
                        <a:gd name="connsiteY290-26032" fmla="*/ 2558795 h 3006470"/>
                        <a:gd name="connsiteX291-26033" fmla="*/ 2577105 w 6006665"/>
                        <a:gd name="connsiteY291-26034" fmla="*/ 2556532 h 3006470"/>
                        <a:gd name="connsiteX292-26035" fmla="*/ 2574701 w 6006665"/>
                        <a:gd name="connsiteY292-26036" fmla="*/ 2558795 h 3006470"/>
                        <a:gd name="connsiteX293-26037" fmla="*/ 2526979 w 6006665"/>
                        <a:gd name="connsiteY293-26038" fmla="*/ 2547432 h 3006470"/>
                        <a:gd name="connsiteX294-26039" fmla="*/ 2490620 w 6006665"/>
                        <a:gd name="connsiteY294-26040" fmla="*/ 2542887 h 3006470"/>
                        <a:gd name="connsiteX295-26041" fmla="*/ 2463350 w 6006665"/>
                        <a:gd name="connsiteY295-26042" fmla="*/ 2515618 h 3006470"/>
                        <a:gd name="connsiteX296-26043" fmla="*/ 2436625 w 6006665"/>
                        <a:gd name="connsiteY296-26044" fmla="*/ 2515618 h 3006470"/>
                        <a:gd name="connsiteX297-26045" fmla="*/ 2424718 w 6006665"/>
                        <a:gd name="connsiteY297-26046" fmla="*/ 2515618 h 3006470"/>
                        <a:gd name="connsiteX298-26047" fmla="*/ 2398858 w 6006665"/>
                        <a:gd name="connsiteY298-26048" fmla="*/ 2502687 h 3006470"/>
                        <a:gd name="connsiteX299-26049" fmla="*/ 2350272 w 6006665"/>
                        <a:gd name="connsiteY299-26050" fmla="*/ 2526980 h 3006470"/>
                        <a:gd name="connsiteX300-26051" fmla="*/ 2282098 w 6006665"/>
                        <a:gd name="connsiteY300-26052" fmla="*/ 2574702 h 3006470"/>
                        <a:gd name="connsiteX301-26053" fmla="*/ 2238921 w 6006665"/>
                        <a:gd name="connsiteY301-26054" fmla="*/ 2586064 h 3006470"/>
                        <a:gd name="connsiteX302-26055" fmla="*/ 2227559 w 6006665"/>
                        <a:gd name="connsiteY302-26056" fmla="*/ 2590609 h 3006470"/>
                        <a:gd name="connsiteX303-26057" fmla="*/ 2225178 w 6006665"/>
                        <a:gd name="connsiteY303-26058" fmla="*/ 2586799 h 3006470"/>
                        <a:gd name="connsiteX304-26059" fmla="*/ 2215652 w 6006665"/>
                        <a:gd name="connsiteY304-26060" fmla="*/ 2590609 h 3006470"/>
                        <a:gd name="connsiteX305-26061" fmla="*/ 2193596 w 6006665"/>
                        <a:gd name="connsiteY305-26062" fmla="*/ 2555320 h 3006470"/>
                        <a:gd name="connsiteX306-26063" fmla="*/ 2157112 w 6006665"/>
                        <a:gd name="connsiteY306-26064" fmla="*/ 2558795 h 3006470"/>
                        <a:gd name="connsiteX307-26065" fmla="*/ 2156291 w 6006665"/>
                        <a:gd name="connsiteY307-26066" fmla="*/ 2557739 h 3006470"/>
                        <a:gd name="connsiteX308-26067" fmla="*/ 2145205 w 6006665"/>
                        <a:gd name="connsiteY308-26068" fmla="*/ 2558795 h 3006470"/>
                        <a:gd name="connsiteX309-26069" fmla="*/ 2129298 w 6006665"/>
                        <a:gd name="connsiteY309-26070" fmla="*/ 2538343 h 3006470"/>
                        <a:gd name="connsiteX310-26071" fmla="*/ 2102029 w 6006665"/>
                        <a:gd name="connsiteY310-26072" fmla="*/ 2526980 h 3006470"/>
                        <a:gd name="connsiteX311-26073" fmla="*/ 2086121 w 6006665"/>
                        <a:gd name="connsiteY311-26074" fmla="*/ 2495166 h 3006470"/>
                        <a:gd name="connsiteX312-26075" fmla="*/ 2070005 w 6006665"/>
                        <a:gd name="connsiteY312-26076" fmla="*/ 2486212 h 3006470"/>
                        <a:gd name="connsiteX313-26077" fmla="*/ 2027582 w 6006665"/>
                        <a:gd name="connsiteY313-26078" fmla="*/ 2499711 h 3006470"/>
                        <a:gd name="connsiteX314-26079" fmla="*/ 2023845 w 6006665"/>
                        <a:gd name="connsiteY314-26080" fmla="*/ 2497111 h 3006470"/>
                        <a:gd name="connsiteX315-26081" fmla="*/ 2018675 w 6006665"/>
                        <a:gd name="connsiteY315-26082" fmla="*/ 2499711 h 3006470"/>
                        <a:gd name="connsiteX316-26083" fmla="*/ 1971363 w 6006665"/>
                        <a:gd name="connsiteY316-26084" fmla="*/ 2468885 h 3006470"/>
                        <a:gd name="connsiteX317-26085" fmla="*/ 1952591 w 6006665"/>
                        <a:gd name="connsiteY317-26086" fmla="*/ 2495166 h 3006470"/>
                        <a:gd name="connsiteX318-26087" fmla="*/ 1947518 w 6006665"/>
                        <a:gd name="connsiteY318-26088" fmla="*/ 2485599 h 3006470"/>
                        <a:gd name="connsiteX319-26089" fmla="*/ 1940684 w 6006665"/>
                        <a:gd name="connsiteY319-26090" fmla="*/ 2495166 h 3006470"/>
                        <a:gd name="connsiteX320-26091" fmla="*/ 1861147 w 6006665"/>
                        <a:gd name="connsiteY320-26092" fmla="*/ 2345183 h 3006470"/>
                        <a:gd name="connsiteX321-26093" fmla="*/ 1811153 w 6006665"/>
                        <a:gd name="connsiteY321-26094" fmla="*/ 2295189 h 3006470"/>
                        <a:gd name="connsiteX322-26095" fmla="*/ 1813950 w 6006665"/>
                        <a:gd name="connsiteY322-26096" fmla="*/ 2292043 h 3006470"/>
                        <a:gd name="connsiteX323-26097" fmla="*/ 1748069 w 6006665"/>
                        <a:gd name="connsiteY323-26098" fmla="*/ 2333821 h 3006470"/>
                        <a:gd name="connsiteX324-26099" fmla="*/ 1711709 w 6006665"/>
                        <a:gd name="connsiteY324-26100" fmla="*/ 2338366 h 3006470"/>
                        <a:gd name="connsiteX325-26101" fmla="*/ 1711926 w 6006665"/>
                        <a:gd name="connsiteY325-26102" fmla="*/ 2336850 h 3006470"/>
                        <a:gd name="connsiteX326-26103" fmla="*/ 1699803 w 6006665"/>
                        <a:gd name="connsiteY326-26104" fmla="*/ 2338366 h 3006470"/>
                        <a:gd name="connsiteX327-26105" fmla="*/ 1704347 w 6006665"/>
                        <a:gd name="connsiteY327-26106" fmla="*/ 2306551 h 3006470"/>
                        <a:gd name="connsiteX328-26107" fmla="*/ 1662460 w 6006665"/>
                        <a:gd name="connsiteY328-26108" fmla="*/ 2288600 h 3006470"/>
                        <a:gd name="connsiteX329-26109" fmla="*/ 1629901 w 6006665"/>
                        <a:gd name="connsiteY329-26110" fmla="*/ 2302006 h 3006470"/>
                        <a:gd name="connsiteX330-26111" fmla="*/ 1629300 w 6006665"/>
                        <a:gd name="connsiteY330-26112" fmla="*/ 2297351 h 3006470"/>
                        <a:gd name="connsiteX331-26113" fmla="*/ 1617994 w 6006665"/>
                        <a:gd name="connsiteY331-26114" fmla="*/ 2302006 h 3006470"/>
                        <a:gd name="connsiteX332-26115" fmla="*/ 1608904 w 6006665"/>
                        <a:gd name="connsiteY332-26116" fmla="*/ 2231560 h 3006470"/>
                        <a:gd name="connsiteX333-26117" fmla="*/ 1552684 w 6006665"/>
                        <a:gd name="connsiteY333-26118" fmla="*/ 2221867 h 3006470"/>
                        <a:gd name="connsiteX334-26119" fmla="*/ 1518550 w 6006665"/>
                        <a:gd name="connsiteY334-26120" fmla="*/ 2247467 h 3006470"/>
                        <a:gd name="connsiteX335-26121" fmla="*/ 1425379 w 6006665"/>
                        <a:gd name="connsiteY335-26122" fmla="*/ 2267919 h 3006470"/>
                        <a:gd name="connsiteX336-26123" fmla="*/ 1409472 w 6006665"/>
                        <a:gd name="connsiteY336-26124" fmla="*/ 2286099 h 3006470"/>
                        <a:gd name="connsiteX337-26125" fmla="*/ 1270852 w 6006665"/>
                        <a:gd name="connsiteY337-26126" fmla="*/ 2306551 h 3006470"/>
                        <a:gd name="connsiteX338-26127" fmla="*/ 1254945 w 6006665"/>
                        <a:gd name="connsiteY338-26128" fmla="*/ 2327003 h 3006470"/>
                        <a:gd name="connsiteX339-26129" fmla="*/ 1282214 w 6006665"/>
                        <a:gd name="connsiteY339-26130" fmla="*/ 2370180 h 3006470"/>
                        <a:gd name="connsiteX340-26131" fmla="*/ 1243582 w 6006665"/>
                        <a:gd name="connsiteY340-26132" fmla="*/ 2386087 h 3006470"/>
                        <a:gd name="connsiteX341-26133" fmla="*/ 1254945 w 6006665"/>
                        <a:gd name="connsiteY341-26134" fmla="*/ 2404267 h 3006470"/>
                        <a:gd name="connsiteX342-26135" fmla="*/ 1216313 w 6006665"/>
                        <a:gd name="connsiteY342-26136" fmla="*/ 2429264 h 3006470"/>
                        <a:gd name="connsiteX343-26137" fmla="*/ 1275397 w 6006665"/>
                        <a:gd name="connsiteY343-26138" fmla="*/ 2472441 h 3006470"/>
                        <a:gd name="connsiteX344-26139" fmla="*/ 1270852 w 6006665"/>
                        <a:gd name="connsiteY344-26140" fmla="*/ 2499711 h 3006470"/>
                        <a:gd name="connsiteX345-26141" fmla="*/ 1259108 w 6006665"/>
                        <a:gd name="connsiteY345-26142" fmla="*/ 2498732 h 3006470"/>
                        <a:gd name="connsiteX346-26143" fmla="*/ 1258945 w 6006665"/>
                        <a:gd name="connsiteY346-26144" fmla="*/ 2499711 h 3006470"/>
                        <a:gd name="connsiteX347-26145" fmla="*/ 1215644 w 6006665"/>
                        <a:gd name="connsiteY347-26146" fmla="*/ 2496102 h 3006470"/>
                        <a:gd name="connsiteX348-26147" fmla="*/ 1204950 w 6006665"/>
                        <a:gd name="connsiteY348-26148" fmla="*/ 2511073 h 3006470"/>
                        <a:gd name="connsiteX349-26149" fmla="*/ 1196495 w 6006665"/>
                        <a:gd name="connsiteY349-26150" fmla="*/ 2506241 h 3006470"/>
                        <a:gd name="connsiteX350-26151" fmla="*/ 1193043 w 6006665"/>
                        <a:gd name="connsiteY350-26152" fmla="*/ 2511073 h 3006470"/>
                        <a:gd name="connsiteX351-26153" fmla="*/ 1145322 w 6006665"/>
                        <a:gd name="connsiteY351-26154" fmla="*/ 2483803 h 3006470"/>
                        <a:gd name="connsiteX352-26155" fmla="*/ 1098145 w 6006665"/>
                        <a:gd name="connsiteY352-26156" fmla="*/ 2483803 h 3006470"/>
                        <a:gd name="connsiteX353-26157" fmla="*/ 1061785 w 6006665"/>
                        <a:gd name="connsiteY353-26158" fmla="*/ 2511073 h 3006470"/>
                        <a:gd name="connsiteX354-26159" fmla="*/ 1055322 w 6006665"/>
                        <a:gd name="connsiteY354-26160" fmla="*/ 2506990 h 3006470"/>
                        <a:gd name="connsiteX355-26161" fmla="*/ 1049878 w 6006665"/>
                        <a:gd name="connsiteY355-26162" fmla="*/ 2511073 h 3006470"/>
                        <a:gd name="connsiteX356-26163" fmla="*/ 1006701 w 6006665"/>
                        <a:gd name="connsiteY356-26164" fmla="*/ 2483803 h 3006470"/>
                        <a:gd name="connsiteX357-26165" fmla="*/ 924893 w 6006665"/>
                        <a:gd name="connsiteY357-26166" fmla="*/ 2447444 h 3006470"/>
                        <a:gd name="connsiteX358-26167" fmla="*/ 877716 w 6006665"/>
                        <a:gd name="connsiteY358-26168" fmla="*/ 2447444 h 3006470"/>
                        <a:gd name="connsiteX359-26169" fmla="*/ 802724 w 6006665"/>
                        <a:gd name="connsiteY359-26170" fmla="*/ 2511073 h 3006470"/>
                        <a:gd name="connsiteX360-26171" fmla="*/ 798179 w 6006665"/>
                        <a:gd name="connsiteY360-26172" fmla="*/ 2554250 h 3006470"/>
                        <a:gd name="connsiteX361-26173" fmla="*/ 787406 w 6006665"/>
                        <a:gd name="connsiteY361-26174" fmla="*/ 2543477 h 3006470"/>
                        <a:gd name="connsiteX362-26175" fmla="*/ 786272 w 6006665"/>
                        <a:gd name="connsiteY362-26176" fmla="*/ 2554250 h 3006470"/>
                        <a:gd name="connsiteX363-26177" fmla="*/ 756063 w 6006665"/>
                        <a:gd name="connsiteY363-26178" fmla="*/ 2524040 h 3006470"/>
                        <a:gd name="connsiteX364-26179" fmla="*/ 732278 w 6006665"/>
                        <a:gd name="connsiteY364-26180" fmla="*/ 2581519 h 3006470"/>
                        <a:gd name="connsiteX365-26181" fmla="*/ 743640 w 6006665"/>
                        <a:gd name="connsiteY365-26182" fmla="*/ 2590609 h 3006470"/>
                        <a:gd name="connsiteX366-26183" fmla="*/ 723188 w 6006665"/>
                        <a:gd name="connsiteY366-26184" fmla="*/ 2633786 h 3006470"/>
                        <a:gd name="connsiteX367-26185" fmla="*/ 747026 w 6006665"/>
                        <a:gd name="connsiteY367-26186" fmla="*/ 2670627 h 3006470"/>
                        <a:gd name="connsiteX368-26187" fmla="*/ 763548 w 6006665"/>
                        <a:gd name="connsiteY368-26188" fmla="*/ 2667873 h 3006470"/>
                        <a:gd name="connsiteX369-26189" fmla="*/ 764871 w 6006665"/>
                        <a:gd name="connsiteY369-26190" fmla="*/ 2669637 h 3006470"/>
                        <a:gd name="connsiteX370-26191" fmla="*/ 775455 w 6006665"/>
                        <a:gd name="connsiteY370-26192" fmla="*/ 2667873 h 3006470"/>
                        <a:gd name="connsiteX371-26193" fmla="*/ 802724 w 6006665"/>
                        <a:gd name="connsiteY371-26194" fmla="*/ 2704232 h 3006470"/>
                        <a:gd name="connsiteX372-26195" fmla="*/ 798179 w 6006665"/>
                        <a:gd name="connsiteY372-26196" fmla="*/ 2731502 h 3006470"/>
                        <a:gd name="connsiteX373-26197" fmla="*/ 818632 w 6006665"/>
                        <a:gd name="connsiteY373-26198" fmla="*/ 2742864 h 3006470"/>
                        <a:gd name="connsiteX374-26199" fmla="*/ 802724 w 6006665"/>
                        <a:gd name="connsiteY374-26200" fmla="*/ 2774679 h 3006470"/>
                        <a:gd name="connsiteX375-26201" fmla="*/ 766365 w 6006665"/>
                        <a:gd name="connsiteY375-26202" fmla="*/ 2779224 h 3006470"/>
                        <a:gd name="connsiteX376-26203" fmla="*/ 727733 w 6006665"/>
                        <a:gd name="connsiteY376-26204" fmla="*/ 2838308 h 3006470"/>
                        <a:gd name="connsiteX377-26205" fmla="*/ 759548 w 6006665"/>
                        <a:gd name="connsiteY377-26206" fmla="*/ 2881485 h 3006470"/>
                        <a:gd name="connsiteX378-26207" fmla="*/ 759548 w 6006665"/>
                        <a:gd name="connsiteY378-26208" fmla="*/ 2920116 h 3006470"/>
                        <a:gd name="connsiteX379-26209" fmla="*/ 798179 w 6006665"/>
                        <a:gd name="connsiteY379-26210" fmla="*/ 2979201 h 3006470"/>
                        <a:gd name="connsiteX380-26211" fmla="*/ 775455 w 6006665"/>
                        <a:gd name="connsiteY380-26212" fmla="*/ 2995108 h 3006470"/>
                        <a:gd name="connsiteX381-26213" fmla="*/ 770910 w 6006665"/>
                        <a:gd name="connsiteY381-26214" fmla="*/ 3006470 h 3006470"/>
                        <a:gd name="connsiteX382-26215" fmla="*/ 759003 w 6006665"/>
                        <a:gd name="connsiteY382-26216" fmla="*/ 3006470 h 3006470"/>
                        <a:gd name="connsiteX383-26217" fmla="*/ 755003 w 6006665"/>
                        <a:gd name="connsiteY383-26218" fmla="*/ 3006470 h 3006470"/>
                        <a:gd name="connsiteX384-26219" fmla="*/ 743096 w 6006665"/>
                        <a:gd name="connsiteY384-26220" fmla="*/ 3006470 h 3006470"/>
                        <a:gd name="connsiteX385-26221" fmla="*/ 715826 w 6006665"/>
                        <a:gd name="connsiteY385-26222" fmla="*/ 2972383 h 3006470"/>
                        <a:gd name="connsiteX386-26223" fmla="*/ 704464 w 6006665"/>
                        <a:gd name="connsiteY386-26224" fmla="*/ 2972383 h 3006470"/>
                        <a:gd name="connsiteX387-26225" fmla="*/ 684012 w 6006665"/>
                        <a:gd name="connsiteY387-26226" fmla="*/ 2963293 h 3006470"/>
                        <a:gd name="connsiteX388-26227" fmla="*/ 672649 w 6006665"/>
                        <a:gd name="connsiteY388-26228" fmla="*/ 2940569 h 3006470"/>
                        <a:gd name="connsiteX389-26229" fmla="*/ 645222 w 6006665"/>
                        <a:gd name="connsiteY389-26230" fmla="*/ 2932732 h 3006470"/>
                        <a:gd name="connsiteX390-26231" fmla="*/ 625472 w 6006665"/>
                        <a:gd name="connsiteY390-26232" fmla="*/ 2936024 h 3006470"/>
                        <a:gd name="connsiteX391-26233" fmla="*/ 623771 w 6006665"/>
                        <a:gd name="connsiteY391-26234" fmla="*/ 2934323 h 3006470"/>
                        <a:gd name="connsiteX392-26235" fmla="*/ 613565 w 6006665"/>
                        <a:gd name="connsiteY392-26236" fmla="*/ 2936024 h 3006470"/>
                        <a:gd name="connsiteX393-26237" fmla="*/ 609020 w 6006665"/>
                        <a:gd name="connsiteY393-26238" fmla="*/ 2931479 h 3006470"/>
                        <a:gd name="connsiteX394-26239" fmla="*/ 559026 w 6006665"/>
                        <a:gd name="connsiteY394-26240" fmla="*/ 2904209 h 3006470"/>
                        <a:gd name="connsiteX395-26241" fmla="*/ 506760 w 6006665"/>
                        <a:gd name="connsiteY395-26242" fmla="*/ 2897392 h 3006470"/>
                        <a:gd name="connsiteX396-26243" fmla="*/ 483280 w 6006665"/>
                        <a:gd name="connsiteY396-26244" fmla="*/ 2890683 h 3006470"/>
                        <a:gd name="connsiteX397-26245" fmla="*/ 480035 w 6006665"/>
                        <a:gd name="connsiteY397-26246" fmla="*/ 2892847 h 3006470"/>
                        <a:gd name="connsiteX398-26247" fmla="*/ 475042 w 6006665"/>
                        <a:gd name="connsiteY398-26248" fmla="*/ 2888329 h 3006470"/>
                        <a:gd name="connsiteX399-26249" fmla="*/ 474945 w 6006665"/>
                        <a:gd name="connsiteY399-26250" fmla="*/ 2888302 h 3006470"/>
                        <a:gd name="connsiteX400-26251" fmla="*/ 468128 w 6006665"/>
                        <a:gd name="connsiteY400-26252" fmla="*/ 2892847 h 3006470"/>
                        <a:gd name="connsiteX401-26253" fmla="*/ 420406 w 6006665"/>
                        <a:gd name="connsiteY401-26254" fmla="*/ 2849670 h 3006470"/>
                        <a:gd name="connsiteX402-26255" fmla="*/ 381774 w 6006665"/>
                        <a:gd name="connsiteY402-26256" fmla="*/ 2833763 h 3006470"/>
                        <a:gd name="connsiteX403-26257" fmla="*/ 349960 w 6006665"/>
                        <a:gd name="connsiteY403-26258" fmla="*/ 2801948 h 3006470"/>
                        <a:gd name="connsiteX404-26259" fmla="*/ 377229 w 6006665"/>
                        <a:gd name="connsiteY404-26260" fmla="*/ 2795131 h 3006470"/>
                        <a:gd name="connsiteX405-26261" fmla="*/ 404499 w 6006665"/>
                        <a:gd name="connsiteY405-26262" fmla="*/ 2747409 h 3006470"/>
                        <a:gd name="connsiteX406-26263" fmla="*/ 388591 w 6006665"/>
                        <a:gd name="connsiteY406-26264" fmla="*/ 2731502 h 3006470"/>
                        <a:gd name="connsiteX407-26265" fmla="*/ 440858 w 6006665"/>
                        <a:gd name="connsiteY407-26266" fmla="*/ 2704232 h 3006470"/>
                        <a:gd name="connsiteX408-26267" fmla="*/ 440858 w 6006665"/>
                        <a:gd name="connsiteY408-26268" fmla="*/ 2701176 h 3006470"/>
                        <a:gd name="connsiteX409-26269" fmla="*/ 416406 w 6006665"/>
                        <a:gd name="connsiteY409-26270" fmla="*/ 2704232 h 3006470"/>
                        <a:gd name="connsiteX410-26271" fmla="*/ 416406 w 6006665"/>
                        <a:gd name="connsiteY410-26272" fmla="*/ 2702744 h 3006470"/>
                        <a:gd name="connsiteX411-26273" fmla="*/ 404499 w 6006665"/>
                        <a:gd name="connsiteY411-26274" fmla="*/ 2704232 h 3006470"/>
                        <a:gd name="connsiteX412-26275" fmla="*/ 404499 w 6006665"/>
                        <a:gd name="connsiteY412-26276" fmla="*/ 2683780 h 3006470"/>
                        <a:gd name="connsiteX413-26277" fmla="*/ 424951 w 6006665"/>
                        <a:gd name="connsiteY413-26278" fmla="*/ 2667873 h 3006470"/>
                        <a:gd name="connsiteX414-26279" fmla="*/ 463583 w 6006665"/>
                        <a:gd name="connsiteY414-26280" fmla="*/ 2661056 h 3006470"/>
                        <a:gd name="connsiteX415-26281" fmla="*/ 468128 w 6006665"/>
                        <a:gd name="connsiteY415-26282" fmla="*/ 2645148 h 3006470"/>
                        <a:gd name="connsiteX416-26283" fmla="*/ 456765 w 6006665"/>
                        <a:gd name="connsiteY416-26284" fmla="*/ 2613334 h 3006470"/>
                        <a:gd name="connsiteX417-26285" fmla="*/ 474945 w 6006665"/>
                        <a:gd name="connsiteY417-26286" fmla="*/ 2586064 h 3006470"/>
                        <a:gd name="connsiteX418-26287" fmla="*/ 474945 w 6006665"/>
                        <a:gd name="connsiteY418-26288" fmla="*/ 2565612 h 3006470"/>
                        <a:gd name="connsiteX419-26289" fmla="*/ 420406 w 6006665"/>
                        <a:gd name="connsiteY419-26290" fmla="*/ 2547432 h 3006470"/>
                        <a:gd name="connsiteX420-26291" fmla="*/ 409588 w 6006665"/>
                        <a:gd name="connsiteY420-26292" fmla="*/ 2547432 h 3006470"/>
                        <a:gd name="connsiteX421-26293" fmla="*/ 397681 w 6006665"/>
                        <a:gd name="connsiteY421-26294" fmla="*/ 2547432 h 3006470"/>
                        <a:gd name="connsiteX422-26295" fmla="*/ 379485 w 6006665"/>
                        <a:gd name="connsiteY422-26296" fmla="*/ 2525193 h 3006470"/>
                        <a:gd name="connsiteX423-26297" fmla="*/ 357322 w 6006665"/>
                        <a:gd name="connsiteY423-26298" fmla="*/ 2531525 h 3006470"/>
                        <a:gd name="connsiteX424-26299" fmla="*/ 352842 w 6006665"/>
                        <a:gd name="connsiteY424-26300" fmla="*/ 2529403 h 3006470"/>
                        <a:gd name="connsiteX425-26301" fmla="*/ 345415 w 6006665"/>
                        <a:gd name="connsiteY425-26302" fmla="*/ 2531525 h 3006470"/>
                        <a:gd name="connsiteX426-26303" fmla="*/ 302238 w 6006665"/>
                        <a:gd name="connsiteY426-26304" fmla="*/ 2511073 h 3006470"/>
                        <a:gd name="connsiteX427-26305" fmla="*/ 302238 w 6006665"/>
                        <a:gd name="connsiteY427-26306" fmla="*/ 2499711 h 3006470"/>
                        <a:gd name="connsiteX428-26307" fmla="*/ 286331 w 6006665"/>
                        <a:gd name="connsiteY428-26308" fmla="*/ 2472441 h 3006470"/>
                        <a:gd name="connsiteX429-26309" fmla="*/ 270968 w 6006665"/>
                        <a:gd name="connsiteY429-26310" fmla="*/ 2472441 h 3006470"/>
                        <a:gd name="connsiteX430-26311" fmla="*/ 259061 w 6006665"/>
                        <a:gd name="connsiteY430-26312" fmla="*/ 2472441 h 3006470"/>
                        <a:gd name="connsiteX431-26313" fmla="*/ 254516 w 6006665"/>
                        <a:gd name="connsiteY431-26314" fmla="*/ 2456534 h 3006470"/>
                        <a:gd name="connsiteX432-26315" fmla="*/ 263606 w 6006665"/>
                        <a:gd name="connsiteY432-26316" fmla="*/ 2440627 h 3006470"/>
                        <a:gd name="connsiteX433-26317" fmla="*/ 243991 w 6006665"/>
                        <a:gd name="connsiteY433-26318" fmla="*/ 2410114 h 3006470"/>
                        <a:gd name="connsiteX434-26319" fmla="*/ 216429 w 6006665"/>
                        <a:gd name="connsiteY434-26320" fmla="*/ 2413357 h 3006470"/>
                        <a:gd name="connsiteX435-26321" fmla="*/ 212956 w 6006665"/>
                        <a:gd name="connsiteY435-26322" fmla="*/ 2412365 h 3006470"/>
                        <a:gd name="connsiteX436-26323" fmla="*/ 204522 w 6006665"/>
                        <a:gd name="connsiteY436-26324" fmla="*/ 2413357 h 3006470"/>
                        <a:gd name="connsiteX437-26325" fmla="*/ 199623 w 6006665"/>
                        <a:gd name="connsiteY437-26326" fmla="*/ 2411957 h 3006470"/>
                        <a:gd name="connsiteX438-26327" fmla="*/ 195977 w 6006665"/>
                        <a:gd name="connsiteY438-26328" fmla="*/ 2424719 h 3006470"/>
                        <a:gd name="connsiteX439-26329" fmla="*/ 184968 w 6006665"/>
                        <a:gd name="connsiteY439-26330" fmla="*/ 2421574 h 3006470"/>
                        <a:gd name="connsiteX440-26331" fmla="*/ 184070 w 6006665"/>
                        <a:gd name="connsiteY440-26332" fmla="*/ 2424719 h 3006470"/>
                        <a:gd name="connsiteX441-26333" fmla="*/ 168163 w 6006665"/>
                        <a:gd name="connsiteY441-26334" fmla="*/ 2420184 h 3006470"/>
                        <a:gd name="connsiteX442-26335" fmla="*/ 156800 w 6006665"/>
                        <a:gd name="connsiteY442-26336" fmla="*/ 2381542 h 3006470"/>
                        <a:gd name="connsiteX443-26337" fmla="*/ 152255 w 6006665"/>
                        <a:gd name="connsiteY443-26338" fmla="*/ 2365635 h 3006470"/>
                        <a:gd name="connsiteX444-26339" fmla="*/ 156800 w 6006665"/>
                        <a:gd name="connsiteY444-26340" fmla="*/ 2361090 h 3006470"/>
                        <a:gd name="connsiteX445-26341" fmla="*/ 168707 w 6006665"/>
                        <a:gd name="connsiteY445-26342" fmla="*/ 2361090 h 3006470"/>
                        <a:gd name="connsiteX446-26343" fmla="*/ 188615 w 6006665"/>
                        <a:gd name="connsiteY446-26344" fmla="*/ 2361090 h 3006470"/>
                        <a:gd name="connsiteX447-26345" fmla="*/ 199977 w 6006665"/>
                        <a:gd name="connsiteY447-26346" fmla="*/ 2349728 h 3006470"/>
                        <a:gd name="connsiteX448-26347" fmla="*/ 188615 w 6006665"/>
                        <a:gd name="connsiteY448-26348" fmla="*/ 2327003 h 3006470"/>
                        <a:gd name="connsiteX449-26349" fmla="*/ 168163 w 6006665"/>
                        <a:gd name="connsiteY449-26350" fmla="*/ 2317914 h 3006470"/>
                        <a:gd name="connsiteX450-26351" fmla="*/ 168163 w 6006665"/>
                        <a:gd name="connsiteY450-26352" fmla="*/ 2311096 h 3006470"/>
                        <a:gd name="connsiteX451-26353" fmla="*/ 152255 w 6006665"/>
                        <a:gd name="connsiteY451-26354" fmla="*/ 2295189 h 3006470"/>
                        <a:gd name="connsiteX452-26355" fmla="*/ 129531 w 6006665"/>
                        <a:gd name="connsiteY452-26356" fmla="*/ 2258829 h 3006470"/>
                        <a:gd name="connsiteX453-26357" fmla="*/ 140893 w 6006665"/>
                        <a:gd name="connsiteY453-26358" fmla="*/ 2236105 h 3006470"/>
                        <a:gd name="connsiteX454-26359" fmla="*/ 136348 w 6006665"/>
                        <a:gd name="connsiteY454-26360" fmla="*/ 2208835 h 3006470"/>
                        <a:gd name="connsiteX455-26361" fmla="*/ 103789 w 6006665"/>
                        <a:gd name="connsiteY455-26362" fmla="*/ 2195428 h 3006470"/>
                        <a:gd name="connsiteX456-26363" fmla="*/ 93716 w 6006665"/>
                        <a:gd name="connsiteY456-26364" fmla="*/ 2199745 h 3006470"/>
                        <a:gd name="connsiteX457-26365" fmla="*/ 91868 w 6006665"/>
                        <a:gd name="connsiteY457-26366" fmla="*/ 2195434 h 3006470"/>
                        <a:gd name="connsiteX458-26367" fmla="*/ 81809 w 6006665"/>
                        <a:gd name="connsiteY458-26368" fmla="*/ 2199745 h 3006470"/>
                        <a:gd name="connsiteX459-26369" fmla="*/ 74992 w 6006665"/>
                        <a:gd name="connsiteY459-26370" fmla="*/ 2183838 h 3006470"/>
                        <a:gd name="connsiteX460-26371" fmla="*/ 34087 w 6006665"/>
                        <a:gd name="connsiteY460-26372" fmla="*/ 2172476 h 3006470"/>
                        <a:gd name="connsiteX461-26373" fmla="*/ 22725 w 6006665"/>
                        <a:gd name="connsiteY461-26374" fmla="*/ 2129299 h 3006470"/>
                        <a:gd name="connsiteX462-26375" fmla="*/ 22725 w 6006665"/>
                        <a:gd name="connsiteY462-26376" fmla="*/ 2097484 h 3006470"/>
                        <a:gd name="connsiteX463-26377" fmla="*/ 0 w 6006665"/>
                        <a:gd name="connsiteY463-26378" fmla="*/ 2081577 h 3006470"/>
                        <a:gd name="connsiteX464-26379" fmla="*/ 15907 w 6006665"/>
                        <a:gd name="connsiteY464-26380" fmla="*/ 2058853 h 3006470"/>
                        <a:gd name="connsiteX465-26381" fmla="*/ 6818 w 6006665"/>
                        <a:gd name="connsiteY465-26382" fmla="*/ 1995224 h 3006470"/>
                        <a:gd name="connsiteX466-26383" fmla="*/ 34087 w 6006665"/>
                        <a:gd name="connsiteY466-26384" fmla="*/ 1952047 h 3006470"/>
                        <a:gd name="connsiteX467-26385" fmla="*/ 27270 w 6006665"/>
                        <a:gd name="connsiteY467-26386" fmla="*/ 1940685 h 3006470"/>
                        <a:gd name="connsiteX468-26387" fmla="*/ 70447 w 6006665"/>
                        <a:gd name="connsiteY468-26388" fmla="*/ 1902053 h 3006470"/>
                        <a:gd name="connsiteX469-26389" fmla="*/ 27270 w 6006665"/>
                        <a:gd name="connsiteY469-26390" fmla="*/ 1865693 h 3006470"/>
                        <a:gd name="connsiteX470-26391" fmla="*/ 109078 w 6006665"/>
                        <a:gd name="connsiteY470-26392" fmla="*/ 1767977 h 3006470"/>
                        <a:gd name="connsiteX471-26393" fmla="*/ 145438 w 6006665"/>
                        <a:gd name="connsiteY471-26394" fmla="*/ 1724800 h 3006470"/>
                        <a:gd name="connsiteX472-26395" fmla="*/ 156800 w 6006665"/>
                        <a:gd name="connsiteY472-26396" fmla="*/ 1681624 h 3006470"/>
                        <a:gd name="connsiteX473-26397" fmla="*/ 102261 w 6006665"/>
                        <a:gd name="connsiteY473-26398" fmla="*/ 1629357 h 3006470"/>
                        <a:gd name="connsiteX474-26399" fmla="*/ 118168 w 6006665"/>
                        <a:gd name="connsiteY474-26400" fmla="*/ 1574818 h 3006470"/>
                        <a:gd name="connsiteX475-26401" fmla="*/ 86354 w 6006665"/>
                        <a:gd name="connsiteY475-26402" fmla="*/ 1511189 h 3006470"/>
                        <a:gd name="connsiteX476-26403" fmla="*/ 109078 w 6006665"/>
                        <a:gd name="connsiteY476-26404" fmla="*/ 1436197 h 3006470"/>
                        <a:gd name="connsiteX477-26405" fmla="*/ 70447 w 6006665"/>
                        <a:gd name="connsiteY477-26406" fmla="*/ 1333936 h 3006470"/>
                        <a:gd name="connsiteX478-26407" fmla="*/ 102261 w 6006665"/>
                        <a:gd name="connsiteY478-26408" fmla="*/ 1263490 h 3006470"/>
                        <a:gd name="connsiteX479-26409" fmla="*/ 43177 w 6006665"/>
                        <a:gd name="connsiteY479-26410" fmla="*/ 1197589 h 3006470"/>
                        <a:gd name="connsiteX480-26411" fmla="*/ 49994 w 6006665"/>
                        <a:gd name="connsiteY480-26412" fmla="*/ 1122597 h 3006470"/>
                        <a:gd name="connsiteX481-26413" fmla="*/ 81809 w 6006665"/>
                        <a:gd name="connsiteY481-26414" fmla="*/ 1118052 h 3006470"/>
                        <a:gd name="connsiteX482-26415" fmla="*/ 145438 w 6006665"/>
                        <a:gd name="connsiteY482-26416" fmla="*/ 1074876 h 3006470"/>
                        <a:gd name="connsiteX483-26417" fmla="*/ 184070 w 6006665"/>
                        <a:gd name="connsiteY483-26418" fmla="*/ 1036244 h 3006470"/>
                        <a:gd name="connsiteX484-26419" fmla="*/ 189699 w 6006665"/>
                        <a:gd name="connsiteY484-26420" fmla="*/ 1042522 h 3006470"/>
                        <a:gd name="connsiteX485-26421" fmla="*/ 195977 w 6006665"/>
                        <a:gd name="connsiteY485-26422" fmla="*/ 1036244 h 3006470"/>
                        <a:gd name="connsiteX486-26423" fmla="*/ 255061 w 6006665"/>
                        <a:gd name="connsiteY486-26424" fmla="*/ 1102145 h 3006470"/>
                        <a:gd name="connsiteX487-26425" fmla="*/ 350504 w 6006665"/>
                        <a:gd name="connsiteY487-26426" fmla="*/ 1122597 h 3006470"/>
                        <a:gd name="connsiteX488-26427" fmla="*/ 491397 w 6006665"/>
                        <a:gd name="connsiteY488-26428" fmla="*/ 1236221 h 3006470"/>
                        <a:gd name="connsiteX489-26429" fmla="*/ 523211 w 6006665"/>
                        <a:gd name="connsiteY489-26430" fmla="*/ 1283942 h 3006470"/>
                        <a:gd name="connsiteX490-26431" fmla="*/ 523211 w 6006665"/>
                        <a:gd name="connsiteY490-26432" fmla="*/ 1343026 h 3006470"/>
                        <a:gd name="connsiteX491-26433" fmla="*/ 486852 w 6006665"/>
                        <a:gd name="connsiteY491-26434" fmla="*/ 1397565 h 3006470"/>
                        <a:gd name="connsiteX492-26435" fmla="*/ 420951 w 6006665"/>
                        <a:gd name="connsiteY492-26436" fmla="*/ 1418018 h 3006470"/>
                        <a:gd name="connsiteX493-26437" fmla="*/ 415909 w 6006665"/>
                        <a:gd name="connsiteY493-26438" fmla="*/ 1415887 h 3006470"/>
                        <a:gd name="connsiteX494-26439" fmla="*/ 409044 w 6006665"/>
                        <a:gd name="connsiteY494-26440" fmla="*/ 1418018 h 3006470"/>
                        <a:gd name="connsiteX495-26441" fmla="*/ 252950 w 6006665"/>
                        <a:gd name="connsiteY495-26442" fmla="*/ 1352062 h 3006470"/>
                        <a:gd name="connsiteX496-26443" fmla="*/ 232336 w 6006665"/>
                        <a:gd name="connsiteY496-26444" fmla="*/ 1358934 h 3006470"/>
                        <a:gd name="connsiteX497-26445" fmla="*/ 291420 w 6006665"/>
                        <a:gd name="connsiteY497-26446" fmla="*/ 1429380 h 3006470"/>
                        <a:gd name="connsiteX498-26447" fmla="*/ 291420 w 6006665"/>
                        <a:gd name="connsiteY498-26448" fmla="*/ 1468012 h 3006470"/>
                        <a:gd name="connsiteX499-26449" fmla="*/ 298238 w 6006665"/>
                        <a:gd name="connsiteY499-26450" fmla="*/ 1554366 h 3006470"/>
                        <a:gd name="connsiteX500-26451" fmla="*/ 345959 w 6006665"/>
                        <a:gd name="connsiteY500-26452" fmla="*/ 1586180 h 3006470"/>
                        <a:gd name="connsiteX501-26453" fmla="*/ 362087 w 6006665"/>
                        <a:gd name="connsiteY501-26454" fmla="*/ 1595588 h 3006470"/>
                        <a:gd name="connsiteX502-26455" fmla="*/ 365867 w 6006665"/>
                        <a:gd name="connsiteY502-26456" fmla="*/ 1563455 h 3006470"/>
                        <a:gd name="connsiteX503-26457" fmla="*/ 345415 w 6006665"/>
                        <a:gd name="connsiteY503-26458" fmla="*/ 1527096 h 3006470"/>
                        <a:gd name="connsiteX504-26459" fmla="*/ 365867 w 6006665"/>
                        <a:gd name="connsiteY504-26460" fmla="*/ 1495281 h 3006470"/>
                        <a:gd name="connsiteX505-26461" fmla="*/ 374560 w 6006665"/>
                        <a:gd name="connsiteY505-26462" fmla="*/ 1500280 h 3006470"/>
                        <a:gd name="connsiteX506-26463" fmla="*/ 377774 w 6006665"/>
                        <a:gd name="connsiteY506-26464" fmla="*/ 1495281 h 3006470"/>
                        <a:gd name="connsiteX507-26465" fmla="*/ 461933 w 6006665"/>
                        <a:gd name="connsiteY507-26466" fmla="*/ 1543673 h 3006470"/>
                        <a:gd name="connsiteX508-26467" fmla="*/ 484035 w 6006665"/>
                        <a:gd name="connsiteY508-26468" fmla="*/ 1527096 h 3006470"/>
                        <a:gd name="connsiteX509-26469" fmla="*/ 463583 w 6006665"/>
                        <a:gd name="connsiteY509-26470" fmla="*/ 1461194 h 3006470"/>
                        <a:gd name="connsiteX510-26471" fmla="*/ 549936 w 6006665"/>
                        <a:gd name="connsiteY510-26472" fmla="*/ 1374841 h 3006470"/>
                        <a:gd name="connsiteX511-26473" fmla="*/ 559742 w 6006665"/>
                        <a:gd name="connsiteY511-26474" fmla="*/ 1376942 h 3006470"/>
                        <a:gd name="connsiteX512-26475" fmla="*/ 561843 w 6006665"/>
                        <a:gd name="connsiteY512-26476" fmla="*/ 1374841 h 3006470"/>
                        <a:gd name="connsiteX513-26477" fmla="*/ 593658 w 6006665"/>
                        <a:gd name="connsiteY513-26478" fmla="*/ 1381658 h 3006470"/>
                        <a:gd name="connsiteX514-26479" fmla="*/ 620945 w 6006665"/>
                        <a:gd name="connsiteY514-26480" fmla="*/ 1405535 h 3006470"/>
                        <a:gd name="connsiteX515-26481" fmla="*/ 640835 w 6006665"/>
                        <a:gd name="connsiteY515-26482" fmla="*/ 1349844 h 3006470"/>
                        <a:gd name="connsiteX516-26483" fmla="*/ 609020 w 6006665"/>
                        <a:gd name="connsiteY516-26484" fmla="*/ 1295305 h 3006470"/>
                        <a:gd name="connsiteX517-26485" fmla="*/ 624928 w 6006665"/>
                        <a:gd name="connsiteY517-26486" fmla="*/ 1236221 h 3006470"/>
                        <a:gd name="connsiteX518-26487" fmla="*/ 597658 w 6006665"/>
                        <a:gd name="connsiteY518-26488" fmla="*/ 1177136 h 3006470"/>
                        <a:gd name="connsiteX519-26489" fmla="*/ 611562 w 6006665"/>
                        <a:gd name="connsiteY519-26490" fmla="*/ 1181462 h 3006470"/>
                        <a:gd name="connsiteX520-26491" fmla="*/ 609565 w 6006665"/>
                        <a:gd name="connsiteY520-26492" fmla="*/ 1177136 h 3006470"/>
                        <a:gd name="connsiteX521-26493" fmla="*/ 711826 w 6006665"/>
                        <a:gd name="connsiteY521-26494" fmla="*/ 1208951 h 3006470"/>
                        <a:gd name="connsiteX522-26495" fmla="*/ 732278 w 6006665"/>
                        <a:gd name="connsiteY522-26496" fmla="*/ 1263490 h 3006470"/>
                        <a:gd name="connsiteX523-26497" fmla="*/ 684556 w 6006665"/>
                        <a:gd name="connsiteY523-26498" fmla="*/ 1274852 h 3006470"/>
                        <a:gd name="connsiteX524-26499" fmla="*/ 684556 w 6006665"/>
                        <a:gd name="connsiteY524-26500" fmla="*/ 1327119 h 3006470"/>
                        <a:gd name="connsiteX525-26501" fmla="*/ 713309 w 6006665"/>
                        <a:gd name="connsiteY525-26502" fmla="*/ 1355872 h 3006470"/>
                        <a:gd name="connsiteX526-26503" fmla="*/ 763548 w 6006665"/>
                        <a:gd name="connsiteY526-26504" fmla="*/ 1338481 h 3006470"/>
                        <a:gd name="connsiteX527-26505" fmla="*/ 770365 w 6006665"/>
                        <a:gd name="connsiteY527-26506" fmla="*/ 1279397 h 3006470"/>
                        <a:gd name="connsiteX528-26507" fmla="*/ 845357 w 6006665"/>
                        <a:gd name="connsiteY528-26508" fmla="*/ 1231676 h 3006470"/>
                        <a:gd name="connsiteX529-26509" fmla="*/ 972614 w 6006665"/>
                        <a:gd name="connsiteY529-26510" fmla="*/ 1145322 h 3006470"/>
                        <a:gd name="connsiteX530-26511" fmla="*/ 982566 w 6006665"/>
                        <a:gd name="connsiteY530-26512" fmla="*/ 1146649 h 3006470"/>
                        <a:gd name="connsiteX531-26513" fmla="*/ 984521 w 6006665"/>
                        <a:gd name="connsiteY531-26514" fmla="*/ 1145322 h 3006470"/>
                        <a:gd name="connsiteX532-26515" fmla="*/ 1018608 w 6006665"/>
                        <a:gd name="connsiteY532-26516" fmla="*/ 1149867 h 3006470"/>
                        <a:gd name="connsiteX533-26517" fmla="*/ 979977 w 6006665"/>
                        <a:gd name="connsiteY533-26518" fmla="*/ 1213496 h 3006470"/>
                        <a:gd name="connsiteX534-26519" fmla="*/ 1012666 w 6006665"/>
                        <a:gd name="connsiteY534-26520" fmla="*/ 1218657 h 3006470"/>
                        <a:gd name="connsiteX535-26521" fmla="*/ 1038516 w 6006665"/>
                        <a:gd name="connsiteY535-26522" fmla="*/ 1188499 h 3006470"/>
                        <a:gd name="connsiteX536-26523" fmla="*/ 1050423 w 6006665"/>
                        <a:gd name="connsiteY536-26524" fmla="*/ 1188499 h 3006470"/>
                        <a:gd name="connsiteX537-26525" fmla="*/ 1108962 w 6006665"/>
                        <a:gd name="connsiteY537-26526" fmla="*/ 1188499 h 3006470"/>
                        <a:gd name="connsiteX538-26527" fmla="*/ 1161229 w 6006665"/>
                        <a:gd name="connsiteY538-26528" fmla="*/ 1145322 h 3006470"/>
                        <a:gd name="connsiteX539-26529" fmla="*/ 1165711 w 6006665"/>
                        <a:gd name="connsiteY539-26530" fmla="*/ 1151456 h 3006470"/>
                        <a:gd name="connsiteX540-26531" fmla="*/ 1173136 w 6006665"/>
                        <a:gd name="connsiteY540-26532" fmla="*/ 1145322 h 3006470"/>
                        <a:gd name="connsiteX541-26533" fmla="*/ 1210035 w 6006665"/>
                        <a:gd name="connsiteY541-26534" fmla="*/ 1195815 h 3006470"/>
                        <a:gd name="connsiteX542-26535" fmla="*/ 1247583 w 6006665"/>
                        <a:gd name="connsiteY542-26536" fmla="*/ 1138505 h 3006470"/>
                        <a:gd name="connsiteX543-26537" fmla="*/ 1211223 w 6006665"/>
                        <a:gd name="connsiteY543-26538" fmla="*/ 1079421 h 3006470"/>
                        <a:gd name="connsiteX544-26539" fmla="*/ 1227130 w 6006665"/>
                        <a:gd name="connsiteY544-26540" fmla="*/ 1043061 h 3006470"/>
                        <a:gd name="connsiteX545-26541" fmla="*/ 1237665 w 6006665"/>
                        <a:gd name="connsiteY545-26542" fmla="*/ 1046199 h 3006470"/>
                        <a:gd name="connsiteX546-26543" fmla="*/ 1239037 w 6006665"/>
                        <a:gd name="connsiteY546-26544" fmla="*/ 1043061 h 3006470"/>
                        <a:gd name="connsiteX547-26545" fmla="*/ 1345843 w 6006665"/>
                        <a:gd name="connsiteY547-26546" fmla="*/ 1074876 h 3006470"/>
                        <a:gd name="connsiteX548-26547" fmla="*/ 1400382 w 6006665"/>
                        <a:gd name="connsiteY548-26548" fmla="*/ 1106690 h 3006470"/>
                        <a:gd name="connsiteX549-26549" fmla="*/ 1519756 w 6006665"/>
                        <a:gd name="connsiteY549-26550" fmla="*/ 1213274 h 3006470"/>
                        <a:gd name="connsiteX550-26551" fmla="*/ 1543003 w 6006665"/>
                        <a:gd name="connsiteY550-26552" fmla="*/ 1172592 h 3006470"/>
                        <a:gd name="connsiteX551-26553" fmla="*/ 1677078 w 6006665"/>
                        <a:gd name="connsiteY551-26554" fmla="*/ 1370296 h 3006470"/>
                        <a:gd name="connsiteX552-26555" fmla="*/ 1720255 w 6006665"/>
                        <a:gd name="connsiteY552-26556" fmla="*/ 1349844 h 3006470"/>
                        <a:gd name="connsiteX553-26557" fmla="*/ 1731617 w 6006665"/>
                        <a:gd name="connsiteY553-26558" fmla="*/ 1299850 h 3006470"/>
                        <a:gd name="connsiteX554-26559" fmla="*/ 1758887 w 6006665"/>
                        <a:gd name="connsiteY554-26560" fmla="*/ 1256673 h 3006470"/>
                        <a:gd name="connsiteX555-26561" fmla="*/ 1736162 w 6006665"/>
                        <a:gd name="connsiteY555-26562" fmla="*/ 1197589 h 3006470"/>
                        <a:gd name="connsiteX556-26563" fmla="*/ 1758887 w 6006665"/>
                        <a:gd name="connsiteY556-26564" fmla="*/ 1133960 h 3006470"/>
                        <a:gd name="connsiteX557-26565" fmla="*/ 1704347 w 6006665"/>
                        <a:gd name="connsiteY557-26566" fmla="*/ 1070331 h 3006470"/>
                        <a:gd name="connsiteX558-26567" fmla="*/ 1736162 w 6006665"/>
                        <a:gd name="connsiteY558-26568" fmla="*/ 961252 h 3006470"/>
                        <a:gd name="connsiteX559-26569" fmla="*/ 1688440 w 6006665"/>
                        <a:gd name="connsiteY559-26570" fmla="*/ 865809 h 3006470"/>
                        <a:gd name="connsiteX560-26571" fmla="*/ 1752069 w 6006665"/>
                        <a:gd name="connsiteY560-26572" fmla="*/ 788545 h 3006470"/>
                        <a:gd name="connsiteX561-26573" fmla="*/ 1747524 w 6006665"/>
                        <a:gd name="connsiteY561-26574" fmla="*/ 704464 h 3006470"/>
                        <a:gd name="connsiteX562-26575" fmla="*/ 1763431 w 6006665"/>
                        <a:gd name="connsiteY562-26576" fmla="*/ 697647 h 3006470"/>
                        <a:gd name="connsiteX563-26577" fmla="*/ 1764877 w 6006665"/>
                        <a:gd name="connsiteY563-26578" fmla="*/ 702130 h 3006470"/>
                        <a:gd name="connsiteX564-26579" fmla="*/ 1775339 w 6006665"/>
                        <a:gd name="connsiteY564-26580" fmla="*/ 697647 h 3006470"/>
                        <a:gd name="connsiteX565-26581" fmla="*/ 1798063 w 6006665"/>
                        <a:gd name="connsiteY565-26582" fmla="*/ 768093 h 3006470"/>
                        <a:gd name="connsiteX566-26583" fmla="*/ 1791454 w 6006665"/>
                        <a:gd name="connsiteY566-26584" fmla="*/ 815304 h 3006470"/>
                        <a:gd name="connsiteX567-26585" fmla="*/ 1854330 w 6006665"/>
                        <a:gd name="connsiteY567-26586" fmla="*/ 772638 h 3006470"/>
                        <a:gd name="connsiteX568-26587" fmla="*/ 1931594 w 6006665"/>
                        <a:gd name="connsiteY568-26588" fmla="*/ 763548 h 3006470"/>
                        <a:gd name="connsiteX569-26589" fmla="*/ 1932772 w 6006665"/>
                        <a:gd name="connsiteY569-26590" fmla="*/ 764810 h 3006470"/>
                        <a:gd name="connsiteX570-26591" fmla="*/ 1943501 w 6006665"/>
                        <a:gd name="connsiteY570-26592" fmla="*/ 763548 h 3006470"/>
                        <a:gd name="connsiteX571-26593" fmla="*/ 1988608 w 6006665"/>
                        <a:gd name="connsiteY571-26594" fmla="*/ 811877 h 3006470"/>
                        <a:gd name="connsiteX572-26595" fmla="*/ 1963408 w 6006665"/>
                        <a:gd name="connsiteY572-26596" fmla="*/ 736278 h 3006470"/>
                        <a:gd name="connsiteX573-26597" fmla="*/ 1963408 w 6006665"/>
                        <a:gd name="connsiteY573-26598" fmla="*/ 595386 h 3006470"/>
                        <a:gd name="connsiteX574-26599" fmla="*/ 2027037 w 6006665"/>
                        <a:gd name="connsiteY574-26600" fmla="*/ 574934 h 3006470"/>
                        <a:gd name="connsiteX575-26601" fmla="*/ 2037269 w 6006665"/>
                        <a:gd name="connsiteY575-26602" fmla="*/ 575472 h 3006470"/>
                        <a:gd name="connsiteX576-26603" fmla="*/ 2038944 w 6006665"/>
                        <a:gd name="connsiteY576-26604" fmla="*/ 574934 h 3006470"/>
                        <a:gd name="connsiteX577-26605" fmla="*/ 2115414 w 6006665"/>
                        <a:gd name="connsiteY577-26606" fmla="*/ 578958 h 3006470"/>
                        <a:gd name="connsiteX578-26607" fmla="*/ 2192927 w 6006665"/>
                        <a:gd name="connsiteY578-26608" fmla="*/ 559026 h 3006470"/>
                        <a:gd name="connsiteX579-26609" fmla="*/ 2167930 w 6006665"/>
                        <a:gd name="connsiteY579-26610" fmla="*/ 493125 h 3006470"/>
                        <a:gd name="connsiteX580-26611" fmla="*/ 2204289 w 6006665"/>
                        <a:gd name="connsiteY580-26612" fmla="*/ 402226 h 3006470"/>
                        <a:gd name="connsiteX581-26613" fmla="*/ 2247466 w 6006665"/>
                        <a:gd name="connsiteY581-26614" fmla="*/ 397681 h 3006470"/>
                        <a:gd name="connsiteX582-26615" fmla="*/ 2317913 w 6006665"/>
                        <a:gd name="connsiteY582-26616" fmla="*/ 322690 h 3006470"/>
                        <a:gd name="connsiteX583-26617" fmla="*/ 2420183 w 6006665"/>
                        <a:gd name="connsiteY583-26618" fmla="*/ 304510 h 3006470"/>
                        <a:gd name="connsiteX584-26619" fmla="*/ 2429263 w 6006665"/>
                        <a:gd name="connsiteY584-26620" fmla="*/ 263606 h 3006470"/>
                        <a:gd name="connsiteX585-26621" fmla="*/ 2526979 w 6006665"/>
                        <a:gd name="connsiteY585-26622" fmla="*/ 252244 h 3006470"/>
                        <a:gd name="connsiteX586-26623" fmla="*/ 2528058 w 6006665"/>
                        <a:gd name="connsiteY586-26624" fmla="*/ 253503 h 3006470"/>
                        <a:gd name="connsiteX587-26625" fmla="*/ 2538886 w 6006665"/>
                        <a:gd name="connsiteY587-26626" fmla="*/ 252244 h 3006470"/>
                        <a:gd name="connsiteX588-26627" fmla="*/ 2560820 w 6006665"/>
                        <a:gd name="connsiteY588-26628" fmla="*/ 277833 h 3006470"/>
                        <a:gd name="connsiteX589-26629" fmla="*/ 2640602 w 6006665"/>
                        <a:gd name="connsiteY589-26630" fmla="*/ 202249 h 3006470"/>
                        <a:gd name="connsiteX590-26631" fmla="*/ 2652509 w 6006665"/>
                        <a:gd name="connsiteY590-26632" fmla="*/ 202249 h 3006470"/>
                        <a:gd name="connsiteX591-26633" fmla="*/ 2704231 w 6006665"/>
                        <a:gd name="connsiteY591-26634" fmla="*/ 202249 h 3006470"/>
                        <a:gd name="connsiteX592-26635" fmla="*/ 2715593 w 6006665"/>
                        <a:gd name="connsiteY592-26636" fmla="*/ 134075 h 3006470"/>
                        <a:gd name="connsiteX593-26637" fmla="*/ 2751953 w 6006665"/>
                        <a:gd name="connsiteY593-26638" fmla="*/ 68174 h 3006470"/>
                        <a:gd name="connsiteX594-26639" fmla="*/ 2838307 w 6006665"/>
                        <a:gd name="connsiteY594-26640" fmla="*/ 0 h 3006470"/>
                        <a:gd name="connsiteX0-26641" fmla="*/ 1791129 w 6006665"/>
                        <a:gd name="connsiteY0-26642" fmla="*/ 817622 h 3006470"/>
                        <a:gd name="connsiteX1-26643" fmla="*/ 1782156 w 6006665"/>
                        <a:gd name="connsiteY1-26644" fmla="*/ 881716 h 3006470"/>
                        <a:gd name="connsiteX2-26645" fmla="*/ 1809554 w 6006665"/>
                        <a:gd name="connsiteY2-26646" fmla="*/ 895415 h 3006470"/>
                        <a:gd name="connsiteX3-26647" fmla="*/ 1791129 w 6006665"/>
                        <a:gd name="connsiteY3-26648" fmla="*/ 817622 h 3006470"/>
                        <a:gd name="connsiteX4-26649" fmla="*/ 2838307 w 6006665"/>
                        <a:gd name="connsiteY4-26650" fmla="*/ 0 h 3006470"/>
                        <a:gd name="connsiteX5-26651" fmla="*/ 2844246 w 6006665"/>
                        <a:gd name="connsiteY5-26652" fmla="*/ 4711 h 3006470"/>
                        <a:gd name="connsiteX6-26653" fmla="*/ 2850213 w 6006665"/>
                        <a:gd name="connsiteY6-26654" fmla="*/ 0 h 3006470"/>
                        <a:gd name="connsiteX7-26655" fmla="*/ 2916115 w 6006665"/>
                        <a:gd name="connsiteY7-26656" fmla="*/ 52267 h 3006470"/>
                        <a:gd name="connsiteX8-26657" fmla="*/ 2861576 w 6006665"/>
                        <a:gd name="connsiteY8-26658" fmla="*/ 90899 h 3006470"/>
                        <a:gd name="connsiteX9-26659" fmla="*/ 2947929 w 6006665"/>
                        <a:gd name="connsiteY9-26660" fmla="*/ 118168 h 3006470"/>
                        <a:gd name="connsiteX10-26661" fmla="*/ 2957621 w 6006665"/>
                        <a:gd name="connsiteY10-26662" fmla="*/ 186006 h 3006470"/>
                        <a:gd name="connsiteX11-26663" fmla="*/ 2979199 w 6006665"/>
                        <a:gd name="connsiteY11-26664" fmla="*/ 161345 h 3006470"/>
                        <a:gd name="connsiteX12-26665" fmla="*/ 2991106 w 6006665"/>
                        <a:gd name="connsiteY12-26666" fmla="*/ 161345 h 3006470"/>
                        <a:gd name="connsiteX13-26667" fmla="*/ 3086005 w 6006665"/>
                        <a:gd name="connsiteY13-26668" fmla="*/ 161345 h 3006470"/>
                        <a:gd name="connsiteX14-26669" fmla="*/ 3097912 w 6006665"/>
                        <a:gd name="connsiteY14-26670" fmla="*/ 161345 h 3006470"/>
                        <a:gd name="connsiteX15-26671" fmla="*/ 3179721 w 6006665"/>
                        <a:gd name="connsiteY15-26672" fmla="*/ 236336 h 3006470"/>
                        <a:gd name="connsiteX16-26673" fmla="*/ 3211535 w 6006665"/>
                        <a:gd name="connsiteY16-26674" fmla="*/ 295420 h 3006470"/>
                        <a:gd name="connsiteX17-26675" fmla="*/ 3200173 w 6006665"/>
                        <a:gd name="connsiteY17-26676" fmla="*/ 370412 h 3006470"/>
                        <a:gd name="connsiteX18-26677" fmla="*/ 3161541 w 6006665"/>
                        <a:gd name="connsiteY18-26678" fmla="*/ 413589 h 3006470"/>
                        <a:gd name="connsiteX19-26679" fmla="*/ 3066097 w 6006665"/>
                        <a:gd name="connsiteY19-26680" fmla="*/ 488580 h 3006470"/>
                        <a:gd name="connsiteX20-26681" fmla="*/ 3034283 w 6006665"/>
                        <a:gd name="connsiteY20-26682" fmla="*/ 531757 h 3006470"/>
                        <a:gd name="connsiteX21-26683" fmla="*/ 3082005 w 6006665"/>
                        <a:gd name="connsiteY21-26684" fmla="*/ 547664 h 3006470"/>
                        <a:gd name="connsiteX22-26685" fmla="*/ 3129459 w 6006665"/>
                        <a:gd name="connsiteY22-26686" fmla="*/ 575345 h 3006470"/>
                        <a:gd name="connsiteX23-26687" fmla="*/ 3156451 w 6006665"/>
                        <a:gd name="connsiteY23-26688" fmla="*/ 552209 h 3006470"/>
                        <a:gd name="connsiteX24-26689" fmla="*/ 3158460 w 6006665"/>
                        <a:gd name="connsiteY24-26690" fmla="*/ 560693 h 3006470"/>
                        <a:gd name="connsiteX25-26691" fmla="*/ 3168359 w 6006665"/>
                        <a:gd name="connsiteY25-26692" fmla="*/ 552209 h 3006470"/>
                        <a:gd name="connsiteX26-26693" fmla="*/ 3184984 w 6006665"/>
                        <a:gd name="connsiteY26-26694" fmla="*/ 622402 h 3006470"/>
                        <a:gd name="connsiteX27-26695" fmla="*/ 3192811 w 6006665"/>
                        <a:gd name="connsiteY27-26696" fmla="*/ 606748 h 3006470"/>
                        <a:gd name="connsiteX28-26697" fmla="*/ 3251895 w 6006665"/>
                        <a:gd name="connsiteY28-26698" fmla="*/ 586296 h 3006470"/>
                        <a:gd name="connsiteX29-26699" fmla="*/ 3259833 w 6006665"/>
                        <a:gd name="connsiteY29-26700" fmla="*/ 587670 h 3006470"/>
                        <a:gd name="connsiteX30-26701" fmla="*/ 3263802 w 6006665"/>
                        <a:gd name="connsiteY30-26702" fmla="*/ 586296 h 3006470"/>
                        <a:gd name="connsiteX31-26703" fmla="*/ 3381970 w 6006665"/>
                        <a:gd name="connsiteY31-26704" fmla="*/ 606748 h 3006470"/>
                        <a:gd name="connsiteX32-26705" fmla="*/ 3388787 w 6006665"/>
                        <a:gd name="connsiteY32-26706" fmla="*/ 665832 h 3006470"/>
                        <a:gd name="connsiteX33-26707" fmla="*/ 3531529 w 6006665"/>
                        <a:gd name="connsiteY33-26708" fmla="*/ 686823 h 3006470"/>
                        <a:gd name="connsiteX34-26709" fmla="*/ 3538225 w 6006665"/>
                        <a:gd name="connsiteY34-26710" fmla="*/ 590841 h 3006470"/>
                        <a:gd name="connsiteX35-26711" fmla="*/ 3549910 w 6006665"/>
                        <a:gd name="connsiteY35-26712" fmla="*/ 594028 h 3006470"/>
                        <a:gd name="connsiteX36-26713" fmla="*/ 3550132 w 6006665"/>
                        <a:gd name="connsiteY36-26714" fmla="*/ 590841 h 3006470"/>
                        <a:gd name="connsiteX37-26715" fmla="*/ 3625123 w 6006665"/>
                        <a:gd name="connsiteY37-26716" fmla="*/ 611293 h 3006470"/>
                        <a:gd name="connsiteX38-26717" fmla="*/ 3672301 w 6006665"/>
                        <a:gd name="connsiteY38-26718" fmla="*/ 611293 h 3006470"/>
                        <a:gd name="connsiteX39-26719" fmla="*/ 3684207 w 6006665"/>
                        <a:gd name="connsiteY39-26720" fmla="*/ 611293 h 3006470"/>
                        <a:gd name="connsiteX40-26721" fmla="*/ 3743291 w 6006665"/>
                        <a:gd name="connsiteY40-26722" fmla="*/ 677194 h 3006470"/>
                        <a:gd name="connsiteX41-26723" fmla="*/ 3759199 w 6006665"/>
                        <a:gd name="connsiteY41-26724" fmla="*/ 756731 h 3006470"/>
                        <a:gd name="connsiteX42-26725" fmla="*/ 3738747 w 6006665"/>
                        <a:gd name="connsiteY42-26726" fmla="*/ 806725 h 3006470"/>
                        <a:gd name="connsiteX43-26727" fmla="*/ 3786469 w 6006665"/>
                        <a:gd name="connsiteY43-26728" fmla="*/ 897623 h 3006470"/>
                        <a:gd name="connsiteX44-26729" fmla="*/ 3835603 w 6006665"/>
                        <a:gd name="connsiteY44-26730" fmla="*/ 933529 h 3006470"/>
                        <a:gd name="connsiteX45-26731" fmla="*/ 3865460 w 6006665"/>
                        <a:gd name="connsiteY45-26732" fmla="*/ 822632 h 3006470"/>
                        <a:gd name="connsiteX46-26733" fmla="*/ 3875077 w 6006665"/>
                        <a:gd name="connsiteY46-26734" fmla="*/ 831139 h 3006470"/>
                        <a:gd name="connsiteX47-26735" fmla="*/ 3877367 w 6006665"/>
                        <a:gd name="connsiteY47-26736" fmla="*/ 822632 h 3006470"/>
                        <a:gd name="connsiteX48-26737" fmla="*/ 3932151 w 6006665"/>
                        <a:gd name="connsiteY48-26738" fmla="*/ 871095 h 3006470"/>
                        <a:gd name="connsiteX49-26739" fmla="*/ 3988173 w 6006665"/>
                        <a:gd name="connsiteY49-26740" fmla="*/ 843084 h 3006470"/>
                        <a:gd name="connsiteX50-26741" fmla="*/ 3993852 w 6006665"/>
                        <a:gd name="connsiteY50-26742" fmla="*/ 846199 h 3006470"/>
                        <a:gd name="connsiteX51-26743" fmla="*/ 4000080 w 6006665"/>
                        <a:gd name="connsiteY51-26744" fmla="*/ 843084 h 3006470"/>
                        <a:gd name="connsiteX52-26745" fmla="*/ 4062426 w 6006665"/>
                        <a:gd name="connsiteY52-26746" fmla="*/ 877274 h 3006470"/>
                        <a:gd name="connsiteX53-26747" fmla="*/ 4085889 w 6006665"/>
                        <a:gd name="connsiteY53-26748" fmla="*/ 849902 h 3006470"/>
                        <a:gd name="connsiteX54-26749" fmla="*/ 4095563 w 6006665"/>
                        <a:gd name="connsiteY54-26750" fmla="*/ 852506 h 3006470"/>
                        <a:gd name="connsiteX55-26751" fmla="*/ 4097796 w 6006665"/>
                        <a:gd name="connsiteY55-26752" fmla="*/ 849902 h 3006470"/>
                        <a:gd name="connsiteX56-26753" fmla="*/ 4144150 w 6006665"/>
                        <a:gd name="connsiteY56-26754" fmla="*/ 862382 h 3006470"/>
                        <a:gd name="connsiteX57-26755" fmla="*/ 4117703 w 6006665"/>
                        <a:gd name="connsiteY57-26756" fmla="*/ 752186 h 3006470"/>
                        <a:gd name="connsiteX58-26757" fmla="*/ 4165425 w 6006665"/>
                        <a:gd name="connsiteY58-26758" fmla="*/ 697647 h 3006470"/>
                        <a:gd name="connsiteX59-26759" fmla="*/ 4175231 w 6006665"/>
                        <a:gd name="connsiteY59-26760" fmla="*/ 700048 h 3006470"/>
                        <a:gd name="connsiteX60-26761" fmla="*/ 4177332 w 6006665"/>
                        <a:gd name="connsiteY60-26762" fmla="*/ 697647 h 3006470"/>
                        <a:gd name="connsiteX61-26763" fmla="*/ 4511384 w 6006665"/>
                        <a:gd name="connsiteY61-26764" fmla="*/ 779455 h 3006470"/>
                        <a:gd name="connsiteX62-26765" fmla="*/ 4543199 w 6006665"/>
                        <a:gd name="connsiteY62-26766" fmla="*/ 849902 h 3006470"/>
                        <a:gd name="connsiteX63-26767" fmla="*/ 4639242 w 6006665"/>
                        <a:gd name="connsiteY63-26768" fmla="*/ 932544 h 3006470"/>
                        <a:gd name="connsiteX64-26769" fmla="*/ 4774445 w 6006665"/>
                        <a:gd name="connsiteY64-26770" fmla="*/ 913531 h 3006470"/>
                        <a:gd name="connsiteX65-26771" fmla="*/ 4778496 w 6006665"/>
                        <a:gd name="connsiteY65-26772" fmla="*/ 914635 h 3006470"/>
                        <a:gd name="connsiteX66-26773" fmla="*/ 4786352 w 6006665"/>
                        <a:gd name="connsiteY66-26774" fmla="*/ 913531 h 3006470"/>
                        <a:gd name="connsiteX67-26775" fmla="*/ 4861343 w 6006665"/>
                        <a:gd name="connsiteY67-26776" fmla="*/ 933983 h 3006470"/>
                        <a:gd name="connsiteX68-26777" fmla="*/ 4893158 w 6006665"/>
                        <a:gd name="connsiteY68-26778" fmla="*/ 977160 h 3006470"/>
                        <a:gd name="connsiteX69-26779" fmla="*/ 4888613 w 6006665"/>
                        <a:gd name="connsiteY69-26780" fmla="*/ 1058968 h 3006470"/>
                        <a:gd name="connsiteX70-26781" fmla="*/ 4927677 w 6006665"/>
                        <a:gd name="connsiteY70-26782" fmla="*/ 1083640 h 3006470"/>
                        <a:gd name="connsiteX71-26783" fmla="*/ 4967605 w 6006665"/>
                        <a:gd name="connsiteY71-26784" fmla="*/ 1070331 h 3006470"/>
                        <a:gd name="connsiteX72-26785" fmla="*/ 5038051 w 6006665"/>
                        <a:gd name="connsiteY72-26786" fmla="*/ 1063513 h 3006470"/>
                        <a:gd name="connsiteX73-26787" fmla="*/ 5040730 w 6006665"/>
                        <a:gd name="connsiteY73-26788" fmla="*/ 1064406 h 3006470"/>
                        <a:gd name="connsiteX74-26789" fmla="*/ 5049958 w 6006665"/>
                        <a:gd name="connsiteY74-26790" fmla="*/ 1063513 h 3006470"/>
                        <a:gd name="connsiteX75-26791" fmla="*/ 5114249 w 6006665"/>
                        <a:gd name="connsiteY75-26792" fmla="*/ 1084944 h 3006470"/>
                        <a:gd name="connsiteX76-26793" fmla="*/ 5176671 w 6006665"/>
                        <a:gd name="connsiteY76-26794" fmla="*/ 1074876 h 3006470"/>
                        <a:gd name="connsiteX77-26795" fmla="*/ 5177801 w 6006665"/>
                        <a:gd name="connsiteY77-26796" fmla="*/ 1076614 h 3006470"/>
                        <a:gd name="connsiteX78-26797" fmla="*/ 5188578 w 6006665"/>
                        <a:gd name="connsiteY78-26798" fmla="*/ 1074876 h 3006470"/>
                        <a:gd name="connsiteX79-26799" fmla="*/ 5243719 w 6006665"/>
                        <a:gd name="connsiteY79-26800" fmla="*/ 1159707 h 3006470"/>
                        <a:gd name="connsiteX80-26801" fmla="*/ 5283477 w 6006665"/>
                        <a:gd name="connsiteY80-26802" fmla="*/ 1129415 h 3006470"/>
                        <a:gd name="connsiteX81-26803" fmla="*/ 5258480 w 6006665"/>
                        <a:gd name="connsiteY81-26804" fmla="*/ 1063513 h 3006470"/>
                        <a:gd name="connsiteX82-26805" fmla="*/ 5267570 w 6006665"/>
                        <a:gd name="connsiteY82-26806" fmla="*/ 1015792 h 3006470"/>
                        <a:gd name="connsiteX83-26807" fmla="*/ 5278896 w 6006665"/>
                        <a:gd name="connsiteY83-26808" fmla="*/ 1018841 h 3006470"/>
                        <a:gd name="connsiteX84-26809" fmla="*/ 5279477 w 6006665"/>
                        <a:gd name="connsiteY84-26810" fmla="*/ 1015792 h 3006470"/>
                        <a:gd name="connsiteX85-26811" fmla="*/ 5395510 w 6006665"/>
                        <a:gd name="connsiteY85-26812" fmla="*/ 1047031 h 3006470"/>
                        <a:gd name="connsiteX86-26813" fmla="*/ 5463001 w 6006665"/>
                        <a:gd name="connsiteY86-26814" fmla="*/ 1043061 h 3006470"/>
                        <a:gd name="connsiteX87-26815" fmla="*/ 5464386 w 6006665"/>
                        <a:gd name="connsiteY87-26816" fmla="*/ 1043680 h 3006470"/>
                        <a:gd name="connsiteX88-26817" fmla="*/ 5474909 w 6006665"/>
                        <a:gd name="connsiteY88-26818" fmla="*/ 1043061 h 3006470"/>
                        <a:gd name="connsiteX89-26819" fmla="*/ 5581715 w 6006665"/>
                        <a:gd name="connsiteY89-26820" fmla="*/ 1090783 h 3006470"/>
                        <a:gd name="connsiteX90-26821" fmla="*/ 5633981 w 6006665"/>
                        <a:gd name="connsiteY90-26822" fmla="*/ 1133960 h 3006470"/>
                        <a:gd name="connsiteX91-26823" fmla="*/ 5720335 w 6006665"/>
                        <a:gd name="connsiteY91-26824" fmla="*/ 1213496 h 3006470"/>
                        <a:gd name="connsiteX92-26825" fmla="*/ 5822595 w 6006665"/>
                        <a:gd name="connsiteY92-26826" fmla="*/ 1311212 h 3006470"/>
                        <a:gd name="connsiteX93-26827" fmla="*/ 5818051 w 6006665"/>
                        <a:gd name="connsiteY93-26828" fmla="*/ 1365751 h 3006470"/>
                        <a:gd name="connsiteX94-26829" fmla="*/ 5825679 w 6006665"/>
                        <a:gd name="connsiteY94-26830" fmla="*/ 1373379 h 3006470"/>
                        <a:gd name="connsiteX95-26831" fmla="*/ 5822051 w 6006665"/>
                        <a:gd name="connsiteY95-26832" fmla="*/ 1322574 h 3006470"/>
                        <a:gd name="connsiteX96-26833" fmla="*/ 5834092 w 6006665"/>
                        <a:gd name="connsiteY96-26834" fmla="*/ 1324447 h 3006470"/>
                        <a:gd name="connsiteX97-26835" fmla="*/ 5833958 w 6006665"/>
                        <a:gd name="connsiteY97-26836" fmla="*/ 1322574 h 3006470"/>
                        <a:gd name="connsiteX98-26837" fmla="*/ 5936219 w 6006665"/>
                        <a:gd name="connsiteY98-26838" fmla="*/ 1338481 h 3006470"/>
                        <a:gd name="connsiteX99-26839" fmla="*/ 6006665 w 6006665"/>
                        <a:gd name="connsiteY99-26840" fmla="*/ 1418018 h 3006470"/>
                        <a:gd name="connsiteX100-26841" fmla="*/ 5968033 w 6006665"/>
                        <a:gd name="connsiteY100-26842" fmla="*/ 1456650 h 3006470"/>
                        <a:gd name="connsiteX101-26843" fmla="*/ 5908949 w 6006665"/>
                        <a:gd name="connsiteY101-26844" fmla="*/ 1468012 h 3006470"/>
                        <a:gd name="connsiteX102-26845" fmla="*/ 5908949 w 6006665"/>
                        <a:gd name="connsiteY102-26846" fmla="*/ 1554366 h 3006470"/>
                        <a:gd name="connsiteX103-26847" fmla="*/ 5893042 w 6006665"/>
                        <a:gd name="connsiteY103-26848" fmla="*/ 1570273 h 3006470"/>
                        <a:gd name="connsiteX104-26849" fmla="*/ 5881135 w 6006665"/>
                        <a:gd name="connsiteY104-26850" fmla="*/ 1570273 h 3006470"/>
                        <a:gd name="connsiteX105-26851" fmla="*/ 5861227 w 6006665"/>
                        <a:gd name="connsiteY105-26852" fmla="*/ 1570273 h 3006470"/>
                        <a:gd name="connsiteX106-26853" fmla="*/ 5849321 w 6006665"/>
                        <a:gd name="connsiteY106-26854" fmla="*/ 1570273 h 3006470"/>
                        <a:gd name="connsiteX107-26855" fmla="*/ 5817506 w 6006665"/>
                        <a:gd name="connsiteY107-26856" fmla="*/ 1536186 h 3006470"/>
                        <a:gd name="connsiteX108-26857" fmla="*/ 5767511 w 6006665"/>
                        <a:gd name="connsiteY108-26858" fmla="*/ 1511189 h 3006470"/>
                        <a:gd name="connsiteX109-26859" fmla="*/ 5762967 w 6006665"/>
                        <a:gd name="connsiteY109-26860" fmla="*/ 1477102 h 3006470"/>
                        <a:gd name="connsiteX110-26861" fmla="*/ 5729132 w 6006665"/>
                        <a:gd name="connsiteY110-26862" fmla="*/ 1463170 h 3006470"/>
                        <a:gd name="connsiteX111-26863" fmla="*/ 5695337 w 6006665"/>
                        <a:gd name="connsiteY111-26864" fmla="*/ 1472557 h 3006470"/>
                        <a:gd name="connsiteX112-26865" fmla="*/ 5693366 w 6006665"/>
                        <a:gd name="connsiteY112-26866" fmla="*/ 1469797 h 3006470"/>
                        <a:gd name="connsiteX113-26867" fmla="*/ 5683431 w 6006665"/>
                        <a:gd name="connsiteY113-26868" fmla="*/ 1472557 h 3006470"/>
                        <a:gd name="connsiteX114-26869" fmla="*/ 5660706 w 6006665"/>
                        <a:gd name="connsiteY114-26870" fmla="*/ 1440742 h 3006470"/>
                        <a:gd name="connsiteX115-26871" fmla="*/ 5669644 w 6006665"/>
                        <a:gd name="connsiteY115-26872" fmla="*/ 1415717 h 3006470"/>
                        <a:gd name="connsiteX116-26873" fmla="*/ 5640799 w 6006665"/>
                        <a:gd name="connsiteY116-26874" fmla="*/ 1429380 h 3006470"/>
                        <a:gd name="connsiteX117-26875" fmla="*/ 5656705 w 6006665"/>
                        <a:gd name="connsiteY117-26876" fmla="*/ 1472557 h 3006470"/>
                        <a:gd name="connsiteX118-26877" fmla="*/ 5633981 w 6006665"/>
                        <a:gd name="connsiteY118-26878" fmla="*/ 1511189 h 3006470"/>
                        <a:gd name="connsiteX119-26879" fmla="*/ 5586259 w 6006665"/>
                        <a:gd name="connsiteY119-26880" fmla="*/ 1547548 h 3006470"/>
                        <a:gd name="connsiteX120-26881" fmla="*/ 5575676 w 6006665"/>
                        <a:gd name="connsiteY120-26882" fmla="*/ 1546540 h 3006470"/>
                        <a:gd name="connsiteX121-26883" fmla="*/ 5574353 w 6006665"/>
                        <a:gd name="connsiteY121-26884" fmla="*/ 1547548 h 3006470"/>
                        <a:gd name="connsiteX122-26885" fmla="*/ 5539436 w 6006665"/>
                        <a:gd name="connsiteY122-26886" fmla="*/ 1544223 h 3006470"/>
                        <a:gd name="connsiteX123-26887" fmla="*/ 5570352 w 6006665"/>
                        <a:gd name="connsiteY123-26888" fmla="*/ 1586180 h 3006470"/>
                        <a:gd name="connsiteX124-26889" fmla="*/ 5593077 w 6006665"/>
                        <a:gd name="connsiteY124-26890" fmla="*/ 1649809 h 3006470"/>
                        <a:gd name="connsiteX125-26891" fmla="*/ 5608984 w 6006665"/>
                        <a:gd name="connsiteY125-26892" fmla="*/ 1677079 h 3006470"/>
                        <a:gd name="connsiteX126-26893" fmla="*/ 5613529 w 6006665"/>
                        <a:gd name="connsiteY126-26894" fmla="*/ 1708893 h 3006470"/>
                        <a:gd name="connsiteX127-26895" fmla="*/ 5608984 w 6006665"/>
                        <a:gd name="connsiteY127-26896" fmla="*/ 1731618 h 3006470"/>
                        <a:gd name="connsiteX128-26897" fmla="*/ 5597799 w 6006665"/>
                        <a:gd name="connsiteY128-26898" fmla="*/ 1728009 h 3006470"/>
                        <a:gd name="connsiteX129-26899" fmla="*/ 5597077 w 6006665"/>
                        <a:gd name="connsiteY129-26900" fmla="*/ 1731618 h 3006470"/>
                        <a:gd name="connsiteX130-26901" fmla="*/ 5534271 w 6006665"/>
                        <a:gd name="connsiteY130-26902" fmla="*/ 1711358 h 3006470"/>
                        <a:gd name="connsiteX131-26903" fmla="*/ 5436277 w 6006665"/>
                        <a:gd name="connsiteY131-26904" fmla="*/ 1767977 h 3006470"/>
                        <a:gd name="connsiteX132-26905" fmla="*/ 5397645 w 6006665"/>
                        <a:gd name="connsiteY132-26906" fmla="*/ 1779340 h 3006470"/>
                        <a:gd name="connsiteX133-26907" fmla="*/ 5345378 w 6006665"/>
                        <a:gd name="connsiteY133-26908" fmla="*/ 1833879 h 3006470"/>
                        <a:gd name="connsiteX134-26909" fmla="*/ 5290839 w 6006665"/>
                        <a:gd name="connsiteY134-26910" fmla="*/ 1881600 h 3006470"/>
                        <a:gd name="connsiteX135-26911" fmla="*/ 5274932 w 6006665"/>
                        <a:gd name="connsiteY135-26912" fmla="*/ 1913415 h 3006470"/>
                        <a:gd name="connsiteX136-26913" fmla="*/ 5267238 w 6006665"/>
                        <a:gd name="connsiteY136-26914" fmla="*/ 1904988 h 3006470"/>
                        <a:gd name="connsiteX137-26915" fmla="*/ 5263025 w 6006665"/>
                        <a:gd name="connsiteY137-26916" fmla="*/ 1913415 h 3006470"/>
                        <a:gd name="connsiteX138-26917" fmla="*/ 5219538 w 6006665"/>
                        <a:gd name="connsiteY138-26918" fmla="*/ 1865787 h 3006470"/>
                        <a:gd name="connsiteX139-26919" fmla="*/ 5129494 w 6006665"/>
                        <a:gd name="connsiteY139-26920" fmla="*/ 1920232 h 3006470"/>
                        <a:gd name="connsiteX140-26921" fmla="*/ 5126389 w 6006665"/>
                        <a:gd name="connsiteY140-26922" fmla="*/ 1914910 h 3006470"/>
                        <a:gd name="connsiteX141-26923" fmla="*/ 5117587 w 6006665"/>
                        <a:gd name="connsiteY141-26924" fmla="*/ 1920232 h 3006470"/>
                        <a:gd name="connsiteX142-26925" fmla="*/ 5105544 w 6006665"/>
                        <a:gd name="connsiteY142-26926" fmla="*/ 1899586 h 3006470"/>
                        <a:gd name="connsiteX143-26927" fmla="*/ 5074955 w 6006665"/>
                        <a:gd name="connsiteY143-26928" fmla="*/ 1924777 h 3006470"/>
                        <a:gd name="connsiteX144-26929" fmla="*/ 5065718 w 6006665"/>
                        <a:gd name="connsiteY144-26930" fmla="*/ 1922578 h 3006470"/>
                        <a:gd name="connsiteX145-26931" fmla="*/ 5063048 w 6006665"/>
                        <a:gd name="connsiteY145-26932" fmla="*/ 1924777 h 3006470"/>
                        <a:gd name="connsiteX146-26933" fmla="*/ 5026594 w 6006665"/>
                        <a:gd name="connsiteY146-26934" fmla="*/ 1916098 h 3006470"/>
                        <a:gd name="connsiteX147-26935" fmla="*/ 5015871 w 6006665"/>
                        <a:gd name="connsiteY147-26936" fmla="*/ 1961137 h 3006470"/>
                        <a:gd name="connsiteX148-26937" fmla="*/ 4974967 w 6006665"/>
                        <a:gd name="connsiteY148-26938" fmla="*/ 2027038 h 3006470"/>
                        <a:gd name="connsiteX149-26939" fmla="*/ 4974967 w 6006665"/>
                        <a:gd name="connsiteY149-26940" fmla="*/ 2058853 h 3006470"/>
                        <a:gd name="connsiteX150-26941" fmla="*/ 5015871 w 6006665"/>
                        <a:gd name="connsiteY150-26942" fmla="*/ 2074760 h 3006470"/>
                        <a:gd name="connsiteX151-26943" fmla="*/ 5011326 w 6006665"/>
                        <a:gd name="connsiteY151-26944" fmla="*/ 2172476 h 3006470"/>
                        <a:gd name="connsiteX152-26945" fmla="*/ 4999419 w 6006665"/>
                        <a:gd name="connsiteY152-26946" fmla="*/ 2172476 h 3006470"/>
                        <a:gd name="connsiteX153-26947" fmla="*/ 4974967 w 6006665"/>
                        <a:gd name="connsiteY153-26948" fmla="*/ 2172476 h 3006470"/>
                        <a:gd name="connsiteX154-26949" fmla="*/ 4963605 w 6006665"/>
                        <a:gd name="connsiteY154-26950" fmla="*/ 2224742 h 3006470"/>
                        <a:gd name="connsiteX155-26951" fmla="*/ 4974967 w 6006665"/>
                        <a:gd name="connsiteY155-26952" fmla="*/ 2252012 h 3006470"/>
                        <a:gd name="connsiteX156-26953" fmla="*/ 4909065 w 6006665"/>
                        <a:gd name="connsiteY156-26954" fmla="*/ 2286099 h 3006470"/>
                        <a:gd name="connsiteX157-26955" fmla="*/ 4897703 w 6006665"/>
                        <a:gd name="connsiteY157-26956" fmla="*/ 2354273 h 3006470"/>
                        <a:gd name="connsiteX158-26957" fmla="*/ 4845437 w 6006665"/>
                        <a:gd name="connsiteY158-26958" fmla="*/ 2370180 h 3006470"/>
                        <a:gd name="connsiteX159-26959" fmla="*/ 4834074 w 6006665"/>
                        <a:gd name="connsiteY159-26960" fmla="*/ 2429264 h 3006470"/>
                        <a:gd name="connsiteX160-26961" fmla="*/ 4779535 w 6006665"/>
                        <a:gd name="connsiteY160-26962" fmla="*/ 2488348 h 3006470"/>
                        <a:gd name="connsiteX161-26963" fmla="*/ 4777225 w 6006665"/>
                        <a:gd name="connsiteY161-26964" fmla="*/ 2477952 h 3006470"/>
                        <a:gd name="connsiteX162-26965" fmla="*/ 4767628 w 6006665"/>
                        <a:gd name="connsiteY162-26966" fmla="*/ 2488348 h 3006470"/>
                        <a:gd name="connsiteX163-26967" fmla="*/ 4758538 w 6006665"/>
                        <a:gd name="connsiteY163-26968" fmla="*/ 2447444 h 3006470"/>
                        <a:gd name="connsiteX164-26969" fmla="*/ 4742631 w 6006665"/>
                        <a:gd name="connsiteY164-26970" fmla="*/ 2361090 h 3006470"/>
                        <a:gd name="connsiteX165-26971" fmla="*/ 4715361 w 6006665"/>
                        <a:gd name="connsiteY165-26972" fmla="*/ 2220198 h 3006470"/>
                        <a:gd name="connsiteX166-26973" fmla="*/ 4735813 w 6006665"/>
                        <a:gd name="connsiteY166-26974" fmla="*/ 2129299 h 3006470"/>
                        <a:gd name="connsiteX167-26975" fmla="*/ 4767628 w 6006665"/>
                        <a:gd name="connsiteY167-26976" fmla="*/ 2086122 h 3006470"/>
                        <a:gd name="connsiteX168-26977" fmla="*/ 4767628 w 6006665"/>
                        <a:gd name="connsiteY168-26978" fmla="*/ 2058853 h 3006470"/>
                        <a:gd name="connsiteX169-26979" fmla="*/ 4826712 w 6006665"/>
                        <a:gd name="connsiteY169-26980" fmla="*/ 2042945 h 3006470"/>
                        <a:gd name="connsiteX170-26981" fmla="*/ 4892613 w 6006665"/>
                        <a:gd name="connsiteY170-26982" fmla="*/ 1952047 h 3006470"/>
                        <a:gd name="connsiteX171-26983" fmla="*/ 4956243 w 6006665"/>
                        <a:gd name="connsiteY171-26984" fmla="*/ 1877056 h 3006470"/>
                        <a:gd name="connsiteX172-26985" fmla="*/ 5022143 w 6006665"/>
                        <a:gd name="connsiteY172-26986" fmla="*/ 1817971 h 3006470"/>
                        <a:gd name="connsiteX173-26987" fmla="*/ 5046694 w 6006665"/>
                        <a:gd name="connsiteY173-26988" fmla="*/ 1710844 h 3006470"/>
                        <a:gd name="connsiteX174-26989" fmla="*/ 5015871 w 6006665"/>
                        <a:gd name="connsiteY174-26990" fmla="*/ 1715711 h 3006470"/>
                        <a:gd name="connsiteX175-26991" fmla="*/ 4995419 w 6006665"/>
                        <a:gd name="connsiteY175-26992" fmla="*/ 1779340 h 3006470"/>
                        <a:gd name="connsiteX176-26993" fmla="*/ 4904521 w 6006665"/>
                        <a:gd name="connsiteY176-26994" fmla="*/ 1865693 h 3006470"/>
                        <a:gd name="connsiteX177-26995" fmla="*/ 4901708 w 6006665"/>
                        <a:gd name="connsiteY177-26996" fmla="*/ 1857053 h 3006470"/>
                        <a:gd name="connsiteX178-26997" fmla="*/ 4892613 w 6006665"/>
                        <a:gd name="connsiteY178-26998" fmla="*/ 1865693 h 3006470"/>
                        <a:gd name="connsiteX179-26999" fmla="*/ 4861835 w 6006665"/>
                        <a:gd name="connsiteY179-27000" fmla="*/ 1771159 h 3006470"/>
                        <a:gd name="connsiteX180-27001" fmla="*/ 4779535 w 6006665"/>
                        <a:gd name="connsiteY180-27002" fmla="*/ 1795247 h 3006470"/>
                        <a:gd name="connsiteX181-27003" fmla="*/ 4684091 w 6006665"/>
                        <a:gd name="connsiteY181-27004" fmla="*/ 1920232 h 3006470"/>
                        <a:gd name="connsiteX182-27005" fmla="*/ 4715906 w 6006665"/>
                        <a:gd name="connsiteY182-27006" fmla="*/ 1967954 h 3006470"/>
                        <a:gd name="connsiteX183-27007" fmla="*/ 4636369 w 6006665"/>
                        <a:gd name="connsiteY183-27008" fmla="*/ 1983861 h 3006470"/>
                        <a:gd name="connsiteX184-27009" fmla="*/ 4577285 w 6006665"/>
                        <a:gd name="connsiteY184-27010" fmla="*/ 1988406 h 3006470"/>
                        <a:gd name="connsiteX185-27011" fmla="*/ 4577373 w 6006665"/>
                        <a:gd name="connsiteY185-27012" fmla="*/ 1987484 h 3006470"/>
                        <a:gd name="connsiteX186-27013" fmla="*/ 4565379 w 6006665"/>
                        <a:gd name="connsiteY186-27014" fmla="*/ 1988406 h 3006470"/>
                        <a:gd name="connsiteX187-27015" fmla="*/ 4569923 w 6006665"/>
                        <a:gd name="connsiteY187-27016" fmla="*/ 1940685 h 3006470"/>
                        <a:gd name="connsiteX188-27017" fmla="*/ 4520081 w 6006665"/>
                        <a:gd name="connsiteY188-27018" fmla="*/ 1931099 h 3006470"/>
                        <a:gd name="connsiteX189-27019" fmla="*/ 4475025 w 6006665"/>
                        <a:gd name="connsiteY189-27020" fmla="*/ 1961137 h 3006470"/>
                        <a:gd name="connsiteX190-27021" fmla="*/ 4464394 w 6006665"/>
                        <a:gd name="connsiteY190-27022" fmla="*/ 1960286 h 3006470"/>
                        <a:gd name="connsiteX191-27023" fmla="*/ 4463118 w 6006665"/>
                        <a:gd name="connsiteY191-27024" fmla="*/ 1961137 h 3006470"/>
                        <a:gd name="connsiteX192-27025" fmla="*/ 4357637 w 6006665"/>
                        <a:gd name="connsiteY192-27026" fmla="*/ 1952698 h 3006470"/>
                        <a:gd name="connsiteX193-27027" fmla="*/ 4243233 w 6006665"/>
                        <a:gd name="connsiteY193-27028" fmla="*/ 1972499 h 3006470"/>
                        <a:gd name="connsiteX194-27029" fmla="*/ 4125065 w 6006665"/>
                        <a:gd name="connsiteY194-27030" fmla="*/ 2106574 h 3006470"/>
                        <a:gd name="connsiteX195-27031" fmla="*/ 3984173 w 6006665"/>
                        <a:gd name="connsiteY195-27032" fmla="*/ 2263374 h 3006470"/>
                        <a:gd name="connsiteX196-27033" fmla="*/ 4038712 w 6006665"/>
                        <a:gd name="connsiteY196-27034" fmla="*/ 2267919 h 3006470"/>
                        <a:gd name="connsiteX197-27035" fmla="*/ 4059164 w 6006665"/>
                        <a:gd name="connsiteY197-27036" fmla="*/ 2311096 h 3006470"/>
                        <a:gd name="connsiteX198-27037" fmla="*/ 4087782 w 6006665"/>
                        <a:gd name="connsiteY198-27038" fmla="*/ 2319513 h 3006470"/>
                        <a:gd name="connsiteX199-27039" fmla="*/ 4106341 w 6006665"/>
                        <a:gd name="connsiteY199-27040" fmla="*/ 2290644 h 3006470"/>
                        <a:gd name="connsiteX200-27041" fmla="*/ 4117411 w 6006665"/>
                        <a:gd name="connsiteY200-27042" fmla="*/ 2291946 h 3006470"/>
                        <a:gd name="connsiteX201-27043" fmla="*/ 4118248 w 6006665"/>
                        <a:gd name="connsiteY201-27044" fmla="*/ 2290644 h 3006470"/>
                        <a:gd name="connsiteX202-27045" fmla="*/ 4156880 w 6006665"/>
                        <a:gd name="connsiteY202-27046" fmla="*/ 2295189 h 3006470"/>
                        <a:gd name="connsiteX203-27047" fmla="*/ 4211419 w 6006665"/>
                        <a:gd name="connsiteY203-27048" fmla="*/ 2365635 h 3006470"/>
                        <a:gd name="connsiteX204-27049" fmla="*/ 4215964 w 6006665"/>
                        <a:gd name="connsiteY204-27050" fmla="*/ 2413357 h 3006470"/>
                        <a:gd name="connsiteX205-27051" fmla="*/ 4184149 w 6006665"/>
                        <a:gd name="connsiteY205-27052" fmla="*/ 2472441 h 3006470"/>
                        <a:gd name="connsiteX206-27053" fmla="*/ 4177332 w 6006665"/>
                        <a:gd name="connsiteY206-27054" fmla="*/ 2542887 h 3006470"/>
                        <a:gd name="connsiteX207-27055" fmla="*/ 4161425 w 6006665"/>
                        <a:gd name="connsiteY207-27056" fmla="*/ 2629241 h 3006470"/>
                        <a:gd name="connsiteX208-27057" fmla="*/ 4109158 w 6006665"/>
                        <a:gd name="connsiteY208-27058" fmla="*/ 2708777 h 3006470"/>
                        <a:gd name="connsiteX209-27059" fmla="*/ 4097796 w 6006665"/>
                        <a:gd name="connsiteY209-27060" fmla="*/ 2747409 h 3006470"/>
                        <a:gd name="connsiteX210-27061" fmla="*/ 4043257 w 6006665"/>
                        <a:gd name="connsiteY210-27062" fmla="*/ 2806493 h 3006470"/>
                        <a:gd name="connsiteX211-27063" fmla="*/ 3995535 w 6006665"/>
                        <a:gd name="connsiteY211-27064" fmla="*/ 2865577 h 3006470"/>
                        <a:gd name="connsiteX212-27065" fmla="*/ 3975083 w 6006665"/>
                        <a:gd name="connsiteY212-27066" fmla="*/ 2897392 h 3006470"/>
                        <a:gd name="connsiteX213-27067" fmla="*/ 3925089 w 6006665"/>
                        <a:gd name="connsiteY213-27068" fmla="*/ 2924661 h 3006470"/>
                        <a:gd name="connsiteX214-27069" fmla="*/ 3913182 w 6006665"/>
                        <a:gd name="connsiteY214-27070" fmla="*/ 2924661 h 3006470"/>
                        <a:gd name="connsiteX215-27071" fmla="*/ 3904637 w 6006665"/>
                        <a:gd name="connsiteY215-27072" fmla="*/ 2924661 h 3006470"/>
                        <a:gd name="connsiteX216-27073" fmla="*/ 3892729 w 6006665"/>
                        <a:gd name="connsiteY216-27074" fmla="*/ 2924661 h 3006470"/>
                        <a:gd name="connsiteX217-27075" fmla="*/ 3871063 w 6006665"/>
                        <a:gd name="connsiteY217-27076" fmla="*/ 2908412 h 3006470"/>
                        <a:gd name="connsiteX218-27077" fmla="*/ 3829645 w 6006665"/>
                        <a:gd name="connsiteY218-27078" fmla="*/ 2936024 h 3006470"/>
                        <a:gd name="connsiteX219-27079" fmla="*/ 3822828 w 6006665"/>
                        <a:gd name="connsiteY219-27080" fmla="*/ 2956476 h 3006470"/>
                        <a:gd name="connsiteX220-27081" fmla="*/ 3818283 w 6006665"/>
                        <a:gd name="connsiteY220-27082" fmla="*/ 2947386 h 3006470"/>
                        <a:gd name="connsiteX221-27083" fmla="*/ 3818283 w 6006665"/>
                        <a:gd name="connsiteY221-27084" fmla="*/ 2935660 h 3006470"/>
                        <a:gd name="connsiteX222-27085" fmla="*/ 3817738 w 6006665"/>
                        <a:gd name="connsiteY222-27086" fmla="*/ 2936024 h 3006470"/>
                        <a:gd name="connsiteX223-27087" fmla="*/ 3810921 w 6006665"/>
                        <a:gd name="connsiteY223-27088" fmla="*/ 2956476 h 3006470"/>
                        <a:gd name="connsiteX224-27089" fmla="*/ 3806376 w 6006665"/>
                        <a:gd name="connsiteY224-27090" fmla="*/ 2947386 h 3006470"/>
                        <a:gd name="connsiteX225-27091" fmla="*/ 3806376 w 6006665"/>
                        <a:gd name="connsiteY225-27092" fmla="*/ 2920116 h 3006470"/>
                        <a:gd name="connsiteX226-27093" fmla="*/ 3818283 w 6006665"/>
                        <a:gd name="connsiteY226-27094" fmla="*/ 2920116 h 3006470"/>
                        <a:gd name="connsiteX227-27095" fmla="*/ 3826828 w 6006665"/>
                        <a:gd name="connsiteY227-27096" fmla="*/ 2920116 h 3006470"/>
                        <a:gd name="connsiteX228-27097" fmla="*/ 3833645 w 6006665"/>
                        <a:gd name="connsiteY228-27098" fmla="*/ 2861032 h 3006470"/>
                        <a:gd name="connsiteX229-27099" fmla="*/ 3822283 w 6006665"/>
                        <a:gd name="connsiteY229-27100" fmla="*/ 2817856 h 3006470"/>
                        <a:gd name="connsiteX230-27101" fmla="*/ 3849553 w 6006665"/>
                        <a:gd name="connsiteY230-27102" fmla="*/ 2795131 h 3006470"/>
                        <a:gd name="connsiteX231-27103" fmla="*/ 3858814 w 6006665"/>
                        <a:gd name="connsiteY231-27104" fmla="*/ 2797336 h 3006470"/>
                        <a:gd name="connsiteX232-27105" fmla="*/ 3861460 w 6006665"/>
                        <a:gd name="connsiteY232-27106" fmla="*/ 2795131 h 3006470"/>
                        <a:gd name="connsiteX233-27107" fmla="*/ 3898487 w 6006665"/>
                        <a:gd name="connsiteY233-27108" fmla="*/ 2803947 h 3006470"/>
                        <a:gd name="connsiteX234-27109" fmla="*/ 3919999 w 6006665"/>
                        <a:gd name="connsiteY234-27110" fmla="*/ 2758772 h 3006470"/>
                        <a:gd name="connsiteX235-27111" fmla="*/ 3935906 w 6006665"/>
                        <a:gd name="connsiteY235-27112" fmla="*/ 2699687 h 3006470"/>
                        <a:gd name="connsiteX236-27113" fmla="*/ 3947269 w 6006665"/>
                        <a:gd name="connsiteY236-27114" fmla="*/ 2676963 h 3006470"/>
                        <a:gd name="connsiteX237-27115" fmla="*/ 3966292 w 6006665"/>
                        <a:gd name="connsiteY237-27116" fmla="*/ 2632575 h 3006470"/>
                        <a:gd name="connsiteX238-27117" fmla="*/ 3915999 w 6006665"/>
                        <a:gd name="connsiteY238-27118" fmla="*/ 2645148 h 3006470"/>
                        <a:gd name="connsiteX239-27119" fmla="*/ 3888729 w 6006665"/>
                        <a:gd name="connsiteY239-27120" fmla="*/ 2667873 h 3006470"/>
                        <a:gd name="connsiteX240-27121" fmla="*/ 3876822 w 6006665"/>
                        <a:gd name="connsiteY240-27122" fmla="*/ 2667873 h 3006470"/>
                        <a:gd name="connsiteX241-27123" fmla="*/ 3829645 w 6006665"/>
                        <a:gd name="connsiteY241-27124" fmla="*/ 2667873 h 3006470"/>
                        <a:gd name="connsiteX242-27125" fmla="*/ 3817738 w 6006665"/>
                        <a:gd name="connsiteY242-27126" fmla="*/ 2667873 h 3006470"/>
                        <a:gd name="connsiteX243-27127" fmla="*/ 3801831 w 6006665"/>
                        <a:gd name="connsiteY243-27128" fmla="*/ 2613334 h 3006470"/>
                        <a:gd name="connsiteX244-27129" fmla="*/ 3758654 w 6006665"/>
                        <a:gd name="connsiteY244-27130" fmla="*/ 2574702 h 3006470"/>
                        <a:gd name="connsiteX245-27131" fmla="*/ 3692753 w 6006665"/>
                        <a:gd name="connsiteY245-27132" fmla="*/ 2558795 h 3006470"/>
                        <a:gd name="connsiteX246-27133" fmla="*/ 3683663 w 6006665"/>
                        <a:gd name="connsiteY246-27134" fmla="*/ 2499711 h 3006470"/>
                        <a:gd name="connsiteX247-27135" fmla="*/ 3672301 w 6006665"/>
                        <a:gd name="connsiteY247-27136" fmla="*/ 2467896 h 3006470"/>
                        <a:gd name="connsiteX248-27137" fmla="*/ 3656393 w 6006665"/>
                        <a:gd name="connsiteY248-27138" fmla="*/ 2440627 h 3006470"/>
                        <a:gd name="connsiteX249-27139" fmla="*/ 3633669 w 6006665"/>
                        <a:gd name="connsiteY249-27140" fmla="*/ 2381542 h 3006470"/>
                        <a:gd name="connsiteX250-27141" fmla="*/ 3601854 w 6006665"/>
                        <a:gd name="connsiteY250-27142" fmla="*/ 2361090 h 3006470"/>
                        <a:gd name="connsiteX251-27143" fmla="*/ 3545995 w 6006665"/>
                        <a:gd name="connsiteY251-27144" fmla="*/ 2339606 h 3006470"/>
                        <a:gd name="connsiteX252-27145" fmla="*/ 3506955 w 6006665"/>
                        <a:gd name="connsiteY252-27146" fmla="*/ 2345183 h 3006470"/>
                        <a:gd name="connsiteX253-27147" fmla="*/ 3463779 w 6006665"/>
                        <a:gd name="connsiteY253-27148" fmla="*/ 2354273 h 3006470"/>
                        <a:gd name="connsiteX254-27149" fmla="*/ 3431964 w 6006665"/>
                        <a:gd name="connsiteY254-27150" fmla="*/ 2381542 h 3006470"/>
                        <a:gd name="connsiteX255-27151" fmla="*/ 3452416 w 6006665"/>
                        <a:gd name="connsiteY255-27152" fmla="*/ 2397450 h 3006470"/>
                        <a:gd name="connsiteX256-27153" fmla="*/ 3452416 w 6006665"/>
                        <a:gd name="connsiteY256-27154" fmla="*/ 2429264 h 3006470"/>
                        <a:gd name="connsiteX257-27155" fmla="*/ 3431964 w 6006665"/>
                        <a:gd name="connsiteY257-27156" fmla="*/ 2451989 h 3006470"/>
                        <a:gd name="connsiteX258-27157" fmla="*/ 3400150 w 6006665"/>
                        <a:gd name="connsiteY258-27158" fmla="*/ 2511073 h 3006470"/>
                        <a:gd name="connsiteX259-27159" fmla="*/ 3400150 w 6006665"/>
                        <a:gd name="connsiteY259-27160" fmla="*/ 2538343 h 3006470"/>
                        <a:gd name="connsiteX260-27161" fmla="*/ 3350155 w 6006665"/>
                        <a:gd name="connsiteY260-27162" fmla="*/ 2570157 h 3006470"/>
                        <a:gd name="connsiteX261-27163" fmla="*/ 3342342 w 6006665"/>
                        <a:gd name="connsiteY261-27164" fmla="*/ 2567553 h 3006470"/>
                        <a:gd name="connsiteX262-27165" fmla="*/ 3338249 w 6006665"/>
                        <a:gd name="connsiteY262-27166" fmla="*/ 2570157 h 3006470"/>
                        <a:gd name="connsiteX263-27167" fmla="*/ 3290527 w 6006665"/>
                        <a:gd name="connsiteY263-27168" fmla="*/ 2554250 h 3006470"/>
                        <a:gd name="connsiteX264-27169" fmla="*/ 3259257 w 6006665"/>
                        <a:gd name="connsiteY264-27170" fmla="*/ 2554250 h 3006470"/>
                        <a:gd name="connsiteX265-27171" fmla="*/ 3247350 w 6006665"/>
                        <a:gd name="connsiteY265-27172" fmla="*/ 2554250 h 3006470"/>
                        <a:gd name="connsiteX266-27173" fmla="*/ 3231443 w 6006665"/>
                        <a:gd name="connsiteY266-27174" fmla="*/ 2538343 h 3006470"/>
                        <a:gd name="connsiteX267-27175" fmla="*/ 3213271 w 6006665"/>
                        <a:gd name="connsiteY267-27176" fmla="*/ 2533799 h 3006470"/>
                        <a:gd name="connsiteX268-27177" fmla="*/ 3168359 w 6006665"/>
                        <a:gd name="connsiteY268-27178" fmla="*/ 2570157 h 3006470"/>
                        <a:gd name="connsiteX269-27179" fmla="*/ 3120637 w 6006665"/>
                        <a:gd name="connsiteY269-27180" fmla="*/ 2581519 h 3006470"/>
                        <a:gd name="connsiteX270-27181" fmla="*/ 3082005 w 6006665"/>
                        <a:gd name="connsiteY270-27182" fmla="*/ 2597427 h 3006470"/>
                        <a:gd name="connsiteX271-27183" fmla="*/ 3074460 w 6006665"/>
                        <a:gd name="connsiteY271-27184" fmla="*/ 2595630 h 3006470"/>
                        <a:gd name="connsiteX272-27185" fmla="*/ 3070098 w 6006665"/>
                        <a:gd name="connsiteY272-27186" fmla="*/ 2597427 h 3006470"/>
                        <a:gd name="connsiteX273-27187" fmla="*/ 3022376 w 6006665"/>
                        <a:gd name="connsiteY273-27188" fmla="*/ 2586064 h 3006470"/>
                        <a:gd name="connsiteX274-27189" fmla="*/ 3000196 w 6006665"/>
                        <a:gd name="connsiteY274-27190" fmla="*/ 2586064 h 3006470"/>
                        <a:gd name="connsiteX275-27191" fmla="*/ 2988289 w 6006665"/>
                        <a:gd name="connsiteY275-27192" fmla="*/ 2586064 h 3006470"/>
                        <a:gd name="connsiteX276-27193" fmla="*/ 2967837 w 6006665"/>
                        <a:gd name="connsiteY276-27194" fmla="*/ 2554250 h 3006470"/>
                        <a:gd name="connsiteX277-27195" fmla="*/ 2929205 w 6006665"/>
                        <a:gd name="connsiteY277-27196" fmla="*/ 2526980 h 3006470"/>
                        <a:gd name="connsiteX278-27197" fmla="*/ 2902153 w 6006665"/>
                        <a:gd name="connsiteY278-27198" fmla="*/ 2523116 h 3006470"/>
                        <a:gd name="connsiteX279-27199" fmla="*/ 2861576 w 6006665"/>
                        <a:gd name="connsiteY279-27200" fmla="*/ 2526980 h 3006470"/>
                        <a:gd name="connsiteX280-27201" fmla="*/ 2822944 w 6006665"/>
                        <a:gd name="connsiteY280-27202" fmla="*/ 2538343 h 3006470"/>
                        <a:gd name="connsiteX281-27203" fmla="*/ 2818139 w 6006665"/>
                        <a:gd name="connsiteY281-27204" fmla="*/ 2536254 h 3006470"/>
                        <a:gd name="connsiteX282-27205" fmla="*/ 2811037 w 6006665"/>
                        <a:gd name="connsiteY282-27206" fmla="*/ 2538343 h 3006470"/>
                        <a:gd name="connsiteX283-27207" fmla="*/ 2758770 w 6006665"/>
                        <a:gd name="connsiteY283-27208" fmla="*/ 2515618 h 3006470"/>
                        <a:gd name="connsiteX284-27209" fmla="*/ 2751953 w 6006665"/>
                        <a:gd name="connsiteY284-27210" fmla="*/ 2472441 h 3006470"/>
                        <a:gd name="connsiteX285-27211" fmla="*/ 2708776 w 6006665"/>
                        <a:gd name="connsiteY285-27212" fmla="*/ 2456534 h 3006470"/>
                        <a:gd name="connsiteX286-27213" fmla="*/ 2676962 w 6006665"/>
                        <a:gd name="connsiteY286-27214" fmla="*/ 2451989 h 3006470"/>
                        <a:gd name="connsiteX287-27215" fmla="*/ 2642534 w 6006665"/>
                        <a:gd name="connsiteY287-27216" fmla="*/ 2430245 h 3006470"/>
                        <a:gd name="connsiteX288-27217" fmla="*/ 2609333 w 6006665"/>
                        <a:gd name="connsiteY288-27218" fmla="*/ 2488348 h 3006470"/>
                        <a:gd name="connsiteX289-27219" fmla="*/ 2625240 w 6006665"/>
                        <a:gd name="connsiteY289-27220" fmla="*/ 2522435 h 3006470"/>
                        <a:gd name="connsiteX290-27221" fmla="*/ 2586608 w 6006665"/>
                        <a:gd name="connsiteY290-27222" fmla="*/ 2558795 h 3006470"/>
                        <a:gd name="connsiteX291-27223" fmla="*/ 2577105 w 6006665"/>
                        <a:gd name="connsiteY291-27224" fmla="*/ 2556532 h 3006470"/>
                        <a:gd name="connsiteX292-27225" fmla="*/ 2574701 w 6006665"/>
                        <a:gd name="connsiteY292-27226" fmla="*/ 2558795 h 3006470"/>
                        <a:gd name="connsiteX293-27227" fmla="*/ 2526979 w 6006665"/>
                        <a:gd name="connsiteY293-27228" fmla="*/ 2547432 h 3006470"/>
                        <a:gd name="connsiteX294-27229" fmla="*/ 2490620 w 6006665"/>
                        <a:gd name="connsiteY294-27230" fmla="*/ 2542887 h 3006470"/>
                        <a:gd name="connsiteX295-27231" fmla="*/ 2463350 w 6006665"/>
                        <a:gd name="connsiteY295-27232" fmla="*/ 2515618 h 3006470"/>
                        <a:gd name="connsiteX296-27233" fmla="*/ 2436625 w 6006665"/>
                        <a:gd name="connsiteY296-27234" fmla="*/ 2515618 h 3006470"/>
                        <a:gd name="connsiteX297-27235" fmla="*/ 2424718 w 6006665"/>
                        <a:gd name="connsiteY297-27236" fmla="*/ 2515618 h 3006470"/>
                        <a:gd name="connsiteX298-27237" fmla="*/ 2398858 w 6006665"/>
                        <a:gd name="connsiteY298-27238" fmla="*/ 2502687 h 3006470"/>
                        <a:gd name="connsiteX299-27239" fmla="*/ 2350272 w 6006665"/>
                        <a:gd name="connsiteY299-27240" fmla="*/ 2526980 h 3006470"/>
                        <a:gd name="connsiteX300-27241" fmla="*/ 2282098 w 6006665"/>
                        <a:gd name="connsiteY300-27242" fmla="*/ 2574702 h 3006470"/>
                        <a:gd name="connsiteX301-27243" fmla="*/ 2238921 w 6006665"/>
                        <a:gd name="connsiteY301-27244" fmla="*/ 2586064 h 3006470"/>
                        <a:gd name="connsiteX302-27245" fmla="*/ 2227559 w 6006665"/>
                        <a:gd name="connsiteY302-27246" fmla="*/ 2590609 h 3006470"/>
                        <a:gd name="connsiteX303-27247" fmla="*/ 2225178 w 6006665"/>
                        <a:gd name="connsiteY303-27248" fmla="*/ 2586799 h 3006470"/>
                        <a:gd name="connsiteX304-27249" fmla="*/ 2215652 w 6006665"/>
                        <a:gd name="connsiteY304-27250" fmla="*/ 2590609 h 3006470"/>
                        <a:gd name="connsiteX305-27251" fmla="*/ 2193596 w 6006665"/>
                        <a:gd name="connsiteY305-27252" fmla="*/ 2555320 h 3006470"/>
                        <a:gd name="connsiteX306-27253" fmla="*/ 2157112 w 6006665"/>
                        <a:gd name="connsiteY306-27254" fmla="*/ 2558795 h 3006470"/>
                        <a:gd name="connsiteX307-27255" fmla="*/ 2156291 w 6006665"/>
                        <a:gd name="connsiteY307-27256" fmla="*/ 2557739 h 3006470"/>
                        <a:gd name="connsiteX308-27257" fmla="*/ 2145205 w 6006665"/>
                        <a:gd name="connsiteY308-27258" fmla="*/ 2558795 h 3006470"/>
                        <a:gd name="connsiteX309-27259" fmla="*/ 2129298 w 6006665"/>
                        <a:gd name="connsiteY309-27260" fmla="*/ 2538343 h 3006470"/>
                        <a:gd name="connsiteX310-27261" fmla="*/ 2102029 w 6006665"/>
                        <a:gd name="connsiteY310-27262" fmla="*/ 2526980 h 3006470"/>
                        <a:gd name="connsiteX311-27263" fmla="*/ 2086121 w 6006665"/>
                        <a:gd name="connsiteY311-27264" fmla="*/ 2495166 h 3006470"/>
                        <a:gd name="connsiteX312-27265" fmla="*/ 2070005 w 6006665"/>
                        <a:gd name="connsiteY312-27266" fmla="*/ 2486212 h 3006470"/>
                        <a:gd name="connsiteX313-27267" fmla="*/ 2027582 w 6006665"/>
                        <a:gd name="connsiteY313-27268" fmla="*/ 2499711 h 3006470"/>
                        <a:gd name="connsiteX314-27269" fmla="*/ 2023845 w 6006665"/>
                        <a:gd name="connsiteY314-27270" fmla="*/ 2497111 h 3006470"/>
                        <a:gd name="connsiteX315-27271" fmla="*/ 2018675 w 6006665"/>
                        <a:gd name="connsiteY315-27272" fmla="*/ 2499711 h 3006470"/>
                        <a:gd name="connsiteX316-27273" fmla="*/ 1971363 w 6006665"/>
                        <a:gd name="connsiteY316-27274" fmla="*/ 2468885 h 3006470"/>
                        <a:gd name="connsiteX317-27275" fmla="*/ 1952591 w 6006665"/>
                        <a:gd name="connsiteY317-27276" fmla="*/ 2495166 h 3006470"/>
                        <a:gd name="connsiteX318-27277" fmla="*/ 1947518 w 6006665"/>
                        <a:gd name="connsiteY318-27278" fmla="*/ 2485599 h 3006470"/>
                        <a:gd name="connsiteX319-27279" fmla="*/ 1940684 w 6006665"/>
                        <a:gd name="connsiteY319-27280" fmla="*/ 2495166 h 3006470"/>
                        <a:gd name="connsiteX320-27281" fmla="*/ 1861147 w 6006665"/>
                        <a:gd name="connsiteY320-27282" fmla="*/ 2345183 h 3006470"/>
                        <a:gd name="connsiteX321-27283" fmla="*/ 1811153 w 6006665"/>
                        <a:gd name="connsiteY321-27284" fmla="*/ 2295189 h 3006470"/>
                        <a:gd name="connsiteX322-27285" fmla="*/ 1813950 w 6006665"/>
                        <a:gd name="connsiteY322-27286" fmla="*/ 2292043 h 3006470"/>
                        <a:gd name="connsiteX323-27287" fmla="*/ 1748069 w 6006665"/>
                        <a:gd name="connsiteY323-27288" fmla="*/ 2333821 h 3006470"/>
                        <a:gd name="connsiteX324-27289" fmla="*/ 1711709 w 6006665"/>
                        <a:gd name="connsiteY324-27290" fmla="*/ 2338366 h 3006470"/>
                        <a:gd name="connsiteX325-27291" fmla="*/ 1711926 w 6006665"/>
                        <a:gd name="connsiteY325-27292" fmla="*/ 2336850 h 3006470"/>
                        <a:gd name="connsiteX326-27293" fmla="*/ 1699803 w 6006665"/>
                        <a:gd name="connsiteY326-27294" fmla="*/ 2338366 h 3006470"/>
                        <a:gd name="connsiteX327-27295" fmla="*/ 1704347 w 6006665"/>
                        <a:gd name="connsiteY327-27296" fmla="*/ 2306551 h 3006470"/>
                        <a:gd name="connsiteX328-27297" fmla="*/ 1662460 w 6006665"/>
                        <a:gd name="connsiteY328-27298" fmla="*/ 2288600 h 3006470"/>
                        <a:gd name="connsiteX329-27299" fmla="*/ 1629901 w 6006665"/>
                        <a:gd name="connsiteY329-27300" fmla="*/ 2302006 h 3006470"/>
                        <a:gd name="connsiteX330-27301" fmla="*/ 1629300 w 6006665"/>
                        <a:gd name="connsiteY330-27302" fmla="*/ 2297351 h 3006470"/>
                        <a:gd name="connsiteX331-27303" fmla="*/ 1617994 w 6006665"/>
                        <a:gd name="connsiteY331-27304" fmla="*/ 2302006 h 3006470"/>
                        <a:gd name="connsiteX332-27305" fmla="*/ 1608904 w 6006665"/>
                        <a:gd name="connsiteY332-27306" fmla="*/ 2231560 h 3006470"/>
                        <a:gd name="connsiteX333-27307" fmla="*/ 1552684 w 6006665"/>
                        <a:gd name="connsiteY333-27308" fmla="*/ 2221867 h 3006470"/>
                        <a:gd name="connsiteX334-27309" fmla="*/ 1518550 w 6006665"/>
                        <a:gd name="connsiteY334-27310" fmla="*/ 2247467 h 3006470"/>
                        <a:gd name="connsiteX335-27311" fmla="*/ 1425379 w 6006665"/>
                        <a:gd name="connsiteY335-27312" fmla="*/ 2267919 h 3006470"/>
                        <a:gd name="connsiteX336-27313" fmla="*/ 1409472 w 6006665"/>
                        <a:gd name="connsiteY336-27314" fmla="*/ 2286099 h 3006470"/>
                        <a:gd name="connsiteX337-27315" fmla="*/ 1270852 w 6006665"/>
                        <a:gd name="connsiteY337-27316" fmla="*/ 2306551 h 3006470"/>
                        <a:gd name="connsiteX338-27317" fmla="*/ 1254945 w 6006665"/>
                        <a:gd name="connsiteY338-27318" fmla="*/ 2327003 h 3006470"/>
                        <a:gd name="connsiteX339-27319" fmla="*/ 1282214 w 6006665"/>
                        <a:gd name="connsiteY339-27320" fmla="*/ 2370180 h 3006470"/>
                        <a:gd name="connsiteX340-27321" fmla="*/ 1243582 w 6006665"/>
                        <a:gd name="connsiteY340-27322" fmla="*/ 2386087 h 3006470"/>
                        <a:gd name="connsiteX341-27323" fmla="*/ 1254945 w 6006665"/>
                        <a:gd name="connsiteY341-27324" fmla="*/ 2404267 h 3006470"/>
                        <a:gd name="connsiteX342-27325" fmla="*/ 1216313 w 6006665"/>
                        <a:gd name="connsiteY342-27326" fmla="*/ 2429264 h 3006470"/>
                        <a:gd name="connsiteX343-27327" fmla="*/ 1275397 w 6006665"/>
                        <a:gd name="connsiteY343-27328" fmla="*/ 2472441 h 3006470"/>
                        <a:gd name="connsiteX344-27329" fmla="*/ 1270852 w 6006665"/>
                        <a:gd name="connsiteY344-27330" fmla="*/ 2499711 h 3006470"/>
                        <a:gd name="connsiteX345-27331" fmla="*/ 1259108 w 6006665"/>
                        <a:gd name="connsiteY345-27332" fmla="*/ 2498732 h 3006470"/>
                        <a:gd name="connsiteX346-27333" fmla="*/ 1258945 w 6006665"/>
                        <a:gd name="connsiteY346-27334" fmla="*/ 2499711 h 3006470"/>
                        <a:gd name="connsiteX347-27335" fmla="*/ 1215644 w 6006665"/>
                        <a:gd name="connsiteY347-27336" fmla="*/ 2496102 h 3006470"/>
                        <a:gd name="connsiteX348-27337" fmla="*/ 1204950 w 6006665"/>
                        <a:gd name="connsiteY348-27338" fmla="*/ 2511073 h 3006470"/>
                        <a:gd name="connsiteX349-27339" fmla="*/ 1196495 w 6006665"/>
                        <a:gd name="connsiteY349-27340" fmla="*/ 2506241 h 3006470"/>
                        <a:gd name="connsiteX350-27341" fmla="*/ 1193043 w 6006665"/>
                        <a:gd name="connsiteY350-27342" fmla="*/ 2511073 h 3006470"/>
                        <a:gd name="connsiteX351-27343" fmla="*/ 1145322 w 6006665"/>
                        <a:gd name="connsiteY351-27344" fmla="*/ 2483803 h 3006470"/>
                        <a:gd name="connsiteX352-27345" fmla="*/ 1098145 w 6006665"/>
                        <a:gd name="connsiteY352-27346" fmla="*/ 2483803 h 3006470"/>
                        <a:gd name="connsiteX353-27347" fmla="*/ 1061785 w 6006665"/>
                        <a:gd name="connsiteY353-27348" fmla="*/ 2511073 h 3006470"/>
                        <a:gd name="connsiteX354-27349" fmla="*/ 1055322 w 6006665"/>
                        <a:gd name="connsiteY354-27350" fmla="*/ 2506990 h 3006470"/>
                        <a:gd name="connsiteX355-27351" fmla="*/ 1049878 w 6006665"/>
                        <a:gd name="connsiteY355-27352" fmla="*/ 2511073 h 3006470"/>
                        <a:gd name="connsiteX356-27353" fmla="*/ 1006701 w 6006665"/>
                        <a:gd name="connsiteY356-27354" fmla="*/ 2483803 h 3006470"/>
                        <a:gd name="connsiteX357-27355" fmla="*/ 924893 w 6006665"/>
                        <a:gd name="connsiteY357-27356" fmla="*/ 2447444 h 3006470"/>
                        <a:gd name="connsiteX358-27357" fmla="*/ 877716 w 6006665"/>
                        <a:gd name="connsiteY358-27358" fmla="*/ 2447444 h 3006470"/>
                        <a:gd name="connsiteX359-27359" fmla="*/ 802724 w 6006665"/>
                        <a:gd name="connsiteY359-27360" fmla="*/ 2511073 h 3006470"/>
                        <a:gd name="connsiteX360-27361" fmla="*/ 798179 w 6006665"/>
                        <a:gd name="connsiteY360-27362" fmla="*/ 2554250 h 3006470"/>
                        <a:gd name="connsiteX361-27363" fmla="*/ 787406 w 6006665"/>
                        <a:gd name="connsiteY361-27364" fmla="*/ 2543477 h 3006470"/>
                        <a:gd name="connsiteX362-27365" fmla="*/ 786272 w 6006665"/>
                        <a:gd name="connsiteY362-27366" fmla="*/ 2554250 h 3006470"/>
                        <a:gd name="connsiteX363-27367" fmla="*/ 756063 w 6006665"/>
                        <a:gd name="connsiteY363-27368" fmla="*/ 2524040 h 3006470"/>
                        <a:gd name="connsiteX364-27369" fmla="*/ 732278 w 6006665"/>
                        <a:gd name="connsiteY364-27370" fmla="*/ 2581519 h 3006470"/>
                        <a:gd name="connsiteX365-27371" fmla="*/ 743640 w 6006665"/>
                        <a:gd name="connsiteY365-27372" fmla="*/ 2590609 h 3006470"/>
                        <a:gd name="connsiteX366-27373" fmla="*/ 723188 w 6006665"/>
                        <a:gd name="connsiteY366-27374" fmla="*/ 2633786 h 3006470"/>
                        <a:gd name="connsiteX367-27375" fmla="*/ 747026 w 6006665"/>
                        <a:gd name="connsiteY367-27376" fmla="*/ 2670627 h 3006470"/>
                        <a:gd name="connsiteX368-27377" fmla="*/ 763548 w 6006665"/>
                        <a:gd name="connsiteY368-27378" fmla="*/ 2667873 h 3006470"/>
                        <a:gd name="connsiteX369-27379" fmla="*/ 764871 w 6006665"/>
                        <a:gd name="connsiteY369-27380" fmla="*/ 2669637 h 3006470"/>
                        <a:gd name="connsiteX370-27381" fmla="*/ 775455 w 6006665"/>
                        <a:gd name="connsiteY370-27382" fmla="*/ 2667873 h 3006470"/>
                        <a:gd name="connsiteX371-27383" fmla="*/ 802724 w 6006665"/>
                        <a:gd name="connsiteY371-27384" fmla="*/ 2704232 h 3006470"/>
                        <a:gd name="connsiteX372-27385" fmla="*/ 798179 w 6006665"/>
                        <a:gd name="connsiteY372-27386" fmla="*/ 2731502 h 3006470"/>
                        <a:gd name="connsiteX373-27387" fmla="*/ 818632 w 6006665"/>
                        <a:gd name="connsiteY373-27388" fmla="*/ 2742864 h 3006470"/>
                        <a:gd name="connsiteX374-27389" fmla="*/ 802724 w 6006665"/>
                        <a:gd name="connsiteY374-27390" fmla="*/ 2774679 h 3006470"/>
                        <a:gd name="connsiteX375-27391" fmla="*/ 766365 w 6006665"/>
                        <a:gd name="connsiteY375-27392" fmla="*/ 2779224 h 3006470"/>
                        <a:gd name="connsiteX376-27393" fmla="*/ 727733 w 6006665"/>
                        <a:gd name="connsiteY376-27394" fmla="*/ 2838308 h 3006470"/>
                        <a:gd name="connsiteX377-27395" fmla="*/ 759548 w 6006665"/>
                        <a:gd name="connsiteY377-27396" fmla="*/ 2881485 h 3006470"/>
                        <a:gd name="connsiteX378-27397" fmla="*/ 759548 w 6006665"/>
                        <a:gd name="connsiteY378-27398" fmla="*/ 2920116 h 3006470"/>
                        <a:gd name="connsiteX379-27399" fmla="*/ 798179 w 6006665"/>
                        <a:gd name="connsiteY379-27400" fmla="*/ 2979201 h 3006470"/>
                        <a:gd name="connsiteX380-27401" fmla="*/ 775455 w 6006665"/>
                        <a:gd name="connsiteY380-27402" fmla="*/ 2995108 h 3006470"/>
                        <a:gd name="connsiteX381-27403" fmla="*/ 770910 w 6006665"/>
                        <a:gd name="connsiteY381-27404" fmla="*/ 3006470 h 3006470"/>
                        <a:gd name="connsiteX382-27405" fmla="*/ 759003 w 6006665"/>
                        <a:gd name="connsiteY382-27406" fmla="*/ 3006470 h 3006470"/>
                        <a:gd name="connsiteX383-27407" fmla="*/ 755003 w 6006665"/>
                        <a:gd name="connsiteY383-27408" fmla="*/ 3006470 h 3006470"/>
                        <a:gd name="connsiteX384-27409" fmla="*/ 743096 w 6006665"/>
                        <a:gd name="connsiteY384-27410" fmla="*/ 3006470 h 3006470"/>
                        <a:gd name="connsiteX385-27411" fmla="*/ 715826 w 6006665"/>
                        <a:gd name="connsiteY385-27412" fmla="*/ 2972383 h 3006470"/>
                        <a:gd name="connsiteX386-27413" fmla="*/ 704464 w 6006665"/>
                        <a:gd name="connsiteY386-27414" fmla="*/ 2972383 h 3006470"/>
                        <a:gd name="connsiteX387-27415" fmla="*/ 684012 w 6006665"/>
                        <a:gd name="connsiteY387-27416" fmla="*/ 2963293 h 3006470"/>
                        <a:gd name="connsiteX388-27417" fmla="*/ 672649 w 6006665"/>
                        <a:gd name="connsiteY388-27418" fmla="*/ 2940569 h 3006470"/>
                        <a:gd name="connsiteX389-27419" fmla="*/ 645222 w 6006665"/>
                        <a:gd name="connsiteY389-27420" fmla="*/ 2932732 h 3006470"/>
                        <a:gd name="connsiteX390-27421" fmla="*/ 625472 w 6006665"/>
                        <a:gd name="connsiteY390-27422" fmla="*/ 2936024 h 3006470"/>
                        <a:gd name="connsiteX391-27423" fmla="*/ 623771 w 6006665"/>
                        <a:gd name="connsiteY391-27424" fmla="*/ 2934323 h 3006470"/>
                        <a:gd name="connsiteX392-27425" fmla="*/ 613565 w 6006665"/>
                        <a:gd name="connsiteY392-27426" fmla="*/ 2936024 h 3006470"/>
                        <a:gd name="connsiteX393-27427" fmla="*/ 609020 w 6006665"/>
                        <a:gd name="connsiteY393-27428" fmla="*/ 2931479 h 3006470"/>
                        <a:gd name="connsiteX394-27429" fmla="*/ 559026 w 6006665"/>
                        <a:gd name="connsiteY394-27430" fmla="*/ 2904209 h 3006470"/>
                        <a:gd name="connsiteX395-27431" fmla="*/ 506760 w 6006665"/>
                        <a:gd name="connsiteY395-27432" fmla="*/ 2897392 h 3006470"/>
                        <a:gd name="connsiteX396-27433" fmla="*/ 483280 w 6006665"/>
                        <a:gd name="connsiteY396-27434" fmla="*/ 2890683 h 3006470"/>
                        <a:gd name="connsiteX397-27435" fmla="*/ 480035 w 6006665"/>
                        <a:gd name="connsiteY397-27436" fmla="*/ 2892847 h 3006470"/>
                        <a:gd name="connsiteX398-27437" fmla="*/ 475042 w 6006665"/>
                        <a:gd name="connsiteY398-27438" fmla="*/ 2888329 h 3006470"/>
                        <a:gd name="connsiteX399-27439" fmla="*/ 474945 w 6006665"/>
                        <a:gd name="connsiteY399-27440" fmla="*/ 2888302 h 3006470"/>
                        <a:gd name="connsiteX400-27441" fmla="*/ 468128 w 6006665"/>
                        <a:gd name="connsiteY400-27442" fmla="*/ 2892847 h 3006470"/>
                        <a:gd name="connsiteX401-27443" fmla="*/ 420406 w 6006665"/>
                        <a:gd name="connsiteY401-27444" fmla="*/ 2849670 h 3006470"/>
                        <a:gd name="connsiteX402-27445" fmla="*/ 381774 w 6006665"/>
                        <a:gd name="connsiteY402-27446" fmla="*/ 2833763 h 3006470"/>
                        <a:gd name="connsiteX403-27447" fmla="*/ 349960 w 6006665"/>
                        <a:gd name="connsiteY403-27448" fmla="*/ 2801948 h 3006470"/>
                        <a:gd name="connsiteX404-27449" fmla="*/ 377229 w 6006665"/>
                        <a:gd name="connsiteY404-27450" fmla="*/ 2795131 h 3006470"/>
                        <a:gd name="connsiteX405-27451" fmla="*/ 404499 w 6006665"/>
                        <a:gd name="connsiteY405-27452" fmla="*/ 2747409 h 3006470"/>
                        <a:gd name="connsiteX406-27453" fmla="*/ 388591 w 6006665"/>
                        <a:gd name="connsiteY406-27454" fmla="*/ 2731502 h 3006470"/>
                        <a:gd name="connsiteX407-27455" fmla="*/ 440858 w 6006665"/>
                        <a:gd name="connsiteY407-27456" fmla="*/ 2704232 h 3006470"/>
                        <a:gd name="connsiteX408-27457" fmla="*/ 440858 w 6006665"/>
                        <a:gd name="connsiteY408-27458" fmla="*/ 2701176 h 3006470"/>
                        <a:gd name="connsiteX409-27459" fmla="*/ 416406 w 6006665"/>
                        <a:gd name="connsiteY409-27460" fmla="*/ 2704232 h 3006470"/>
                        <a:gd name="connsiteX410-27461" fmla="*/ 416406 w 6006665"/>
                        <a:gd name="connsiteY410-27462" fmla="*/ 2702744 h 3006470"/>
                        <a:gd name="connsiteX411-27463" fmla="*/ 404499 w 6006665"/>
                        <a:gd name="connsiteY411-27464" fmla="*/ 2704232 h 3006470"/>
                        <a:gd name="connsiteX412-27465" fmla="*/ 404499 w 6006665"/>
                        <a:gd name="connsiteY412-27466" fmla="*/ 2683780 h 3006470"/>
                        <a:gd name="connsiteX413-27467" fmla="*/ 424951 w 6006665"/>
                        <a:gd name="connsiteY413-27468" fmla="*/ 2667873 h 3006470"/>
                        <a:gd name="connsiteX414-27469" fmla="*/ 463583 w 6006665"/>
                        <a:gd name="connsiteY414-27470" fmla="*/ 2661056 h 3006470"/>
                        <a:gd name="connsiteX415-27471" fmla="*/ 468128 w 6006665"/>
                        <a:gd name="connsiteY415-27472" fmla="*/ 2645148 h 3006470"/>
                        <a:gd name="connsiteX416-27473" fmla="*/ 456765 w 6006665"/>
                        <a:gd name="connsiteY416-27474" fmla="*/ 2613334 h 3006470"/>
                        <a:gd name="connsiteX417-27475" fmla="*/ 474945 w 6006665"/>
                        <a:gd name="connsiteY417-27476" fmla="*/ 2586064 h 3006470"/>
                        <a:gd name="connsiteX418-27477" fmla="*/ 474945 w 6006665"/>
                        <a:gd name="connsiteY418-27478" fmla="*/ 2565612 h 3006470"/>
                        <a:gd name="connsiteX419-27479" fmla="*/ 420406 w 6006665"/>
                        <a:gd name="connsiteY419-27480" fmla="*/ 2547432 h 3006470"/>
                        <a:gd name="connsiteX420-27481" fmla="*/ 409588 w 6006665"/>
                        <a:gd name="connsiteY420-27482" fmla="*/ 2547432 h 3006470"/>
                        <a:gd name="connsiteX421-27483" fmla="*/ 397681 w 6006665"/>
                        <a:gd name="connsiteY421-27484" fmla="*/ 2547432 h 3006470"/>
                        <a:gd name="connsiteX422-27485" fmla="*/ 379485 w 6006665"/>
                        <a:gd name="connsiteY422-27486" fmla="*/ 2525193 h 3006470"/>
                        <a:gd name="connsiteX423-27487" fmla="*/ 357322 w 6006665"/>
                        <a:gd name="connsiteY423-27488" fmla="*/ 2531525 h 3006470"/>
                        <a:gd name="connsiteX424-27489" fmla="*/ 352842 w 6006665"/>
                        <a:gd name="connsiteY424-27490" fmla="*/ 2529403 h 3006470"/>
                        <a:gd name="connsiteX425-27491" fmla="*/ 345415 w 6006665"/>
                        <a:gd name="connsiteY425-27492" fmla="*/ 2531525 h 3006470"/>
                        <a:gd name="connsiteX426-27493" fmla="*/ 302238 w 6006665"/>
                        <a:gd name="connsiteY426-27494" fmla="*/ 2511073 h 3006470"/>
                        <a:gd name="connsiteX427-27495" fmla="*/ 302238 w 6006665"/>
                        <a:gd name="connsiteY427-27496" fmla="*/ 2499711 h 3006470"/>
                        <a:gd name="connsiteX428-27497" fmla="*/ 286331 w 6006665"/>
                        <a:gd name="connsiteY428-27498" fmla="*/ 2472441 h 3006470"/>
                        <a:gd name="connsiteX429-27499" fmla="*/ 270968 w 6006665"/>
                        <a:gd name="connsiteY429-27500" fmla="*/ 2472441 h 3006470"/>
                        <a:gd name="connsiteX430-27501" fmla="*/ 259061 w 6006665"/>
                        <a:gd name="connsiteY430-27502" fmla="*/ 2472441 h 3006470"/>
                        <a:gd name="connsiteX431-27503" fmla="*/ 254516 w 6006665"/>
                        <a:gd name="connsiteY431-27504" fmla="*/ 2456534 h 3006470"/>
                        <a:gd name="connsiteX432-27505" fmla="*/ 263606 w 6006665"/>
                        <a:gd name="connsiteY432-27506" fmla="*/ 2440627 h 3006470"/>
                        <a:gd name="connsiteX433-27507" fmla="*/ 243991 w 6006665"/>
                        <a:gd name="connsiteY433-27508" fmla="*/ 2410114 h 3006470"/>
                        <a:gd name="connsiteX434-27509" fmla="*/ 216429 w 6006665"/>
                        <a:gd name="connsiteY434-27510" fmla="*/ 2413357 h 3006470"/>
                        <a:gd name="connsiteX435-27511" fmla="*/ 212956 w 6006665"/>
                        <a:gd name="connsiteY435-27512" fmla="*/ 2412365 h 3006470"/>
                        <a:gd name="connsiteX436-27513" fmla="*/ 204522 w 6006665"/>
                        <a:gd name="connsiteY436-27514" fmla="*/ 2413357 h 3006470"/>
                        <a:gd name="connsiteX437-27515" fmla="*/ 199623 w 6006665"/>
                        <a:gd name="connsiteY437-27516" fmla="*/ 2411957 h 3006470"/>
                        <a:gd name="connsiteX438-27517" fmla="*/ 195977 w 6006665"/>
                        <a:gd name="connsiteY438-27518" fmla="*/ 2424719 h 3006470"/>
                        <a:gd name="connsiteX439-27519" fmla="*/ 184968 w 6006665"/>
                        <a:gd name="connsiteY439-27520" fmla="*/ 2421574 h 3006470"/>
                        <a:gd name="connsiteX440-27521" fmla="*/ 184070 w 6006665"/>
                        <a:gd name="connsiteY440-27522" fmla="*/ 2424719 h 3006470"/>
                        <a:gd name="connsiteX441-27523" fmla="*/ 168163 w 6006665"/>
                        <a:gd name="connsiteY441-27524" fmla="*/ 2420184 h 3006470"/>
                        <a:gd name="connsiteX442-27525" fmla="*/ 156800 w 6006665"/>
                        <a:gd name="connsiteY442-27526" fmla="*/ 2381542 h 3006470"/>
                        <a:gd name="connsiteX443-27527" fmla="*/ 152255 w 6006665"/>
                        <a:gd name="connsiteY443-27528" fmla="*/ 2365635 h 3006470"/>
                        <a:gd name="connsiteX444-27529" fmla="*/ 156800 w 6006665"/>
                        <a:gd name="connsiteY444-27530" fmla="*/ 2361090 h 3006470"/>
                        <a:gd name="connsiteX445-27531" fmla="*/ 168707 w 6006665"/>
                        <a:gd name="connsiteY445-27532" fmla="*/ 2361090 h 3006470"/>
                        <a:gd name="connsiteX446-27533" fmla="*/ 188615 w 6006665"/>
                        <a:gd name="connsiteY446-27534" fmla="*/ 2361090 h 3006470"/>
                        <a:gd name="connsiteX447-27535" fmla="*/ 199977 w 6006665"/>
                        <a:gd name="connsiteY447-27536" fmla="*/ 2349728 h 3006470"/>
                        <a:gd name="connsiteX448-27537" fmla="*/ 188615 w 6006665"/>
                        <a:gd name="connsiteY448-27538" fmla="*/ 2327003 h 3006470"/>
                        <a:gd name="connsiteX449-27539" fmla="*/ 168163 w 6006665"/>
                        <a:gd name="connsiteY449-27540" fmla="*/ 2317914 h 3006470"/>
                        <a:gd name="connsiteX450-27541" fmla="*/ 168163 w 6006665"/>
                        <a:gd name="connsiteY450-27542" fmla="*/ 2311096 h 3006470"/>
                        <a:gd name="connsiteX451-27543" fmla="*/ 152255 w 6006665"/>
                        <a:gd name="connsiteY451-27544" fmla="*/ 2295189 h 3006470"/>
                        <a:gd name="connsiteX452-27545" fmla="*/ 129531 w 6006665"/>
                        <a:gd name="connsiteY452-27546" fmla="*/ 2258829 h 3006470"/>
                        <a:gd name="connsiteX453-27547" fmla="*/ 140893 w 6006665"/>
                        <a:gd name="connsiteY453-27548" fmla="*/ 2236105 h 3006470"/>
                        <a:gd name="connsiteX454-27549" fmla="*/ 136348 w 6006665"/>
                        <a:gd name="connsiteY454-27550" fmla="*/ 2208835 h 3006470"/>
                        <a:gd name="connsiteX455-27551" fmla="*/ 103789 w 6006665"/>
                        <a:gd name="connsiteY455-27552" fmla="*/ 2195428 h 3006470"/>
                        <a:gd name="connsiteX456-27553" fmla="*/ 93716 w 6006665"/>
                        <a:gd name="connsiteY456-27554" fmla="*/ 2199745 h 3006470"/>
                        <a:gd name="connsiteX457-27555" fmla="*/ 91868 w 6006665"/>
                        <a:gd name="connsiteY457-27556" fmla="*/ 2195434 h 3006470"/>
                        <a:gd name="connsiteX458-27557" fmla="*/ 81809 w 6006665"/>
                        <a:gd name="connsiteY458-27558" fmla="*/ 2199745 h 3006470"/>
                        <a:gd name="connsiteX459-27559" fmla="*/ 74992 w 6006665"/>
                        <a:gd name="connsiteY459-27560" fmla="*/ 2183838 h 3006470"/>
                        <a:gd name="connsiteX460-27561" fmla="*/ 34087 w 6006665"/>
                        <a:gd name="connsiteY460-27562" fmla="*/ 2172476 h 3006470"/>
                        <a:gd name="connsiteX461-27563" fmla="*/ 22725 w 6006665"/>
                        <a:gd name="connsiteY461-27564" fmla="*/ 2129299 h 3006470"/>
                        <a:gd name="connsiteX462-27565" fmla="*/ 22725 w 6006665"/>
                        <a:gd name="connsiteY462-27566" fmla="*/ 2097484 h 3006470"/>
                        <a:gd name="connsiteX463-27567" fmla="*/ 0 w 6006665"/>
                        <a:gd name="connsiteY463-27568" fmla="*/ 2081577 h 3006470"/>
                        <a:gd name="connsiteX464-27569" fmla="*/ 15907 w 6006665"/>
                        <a:gd name="connsiteY464-27570" fmla="*/ 2058853 h 3006470"/>
                        <a:gd name="connsiteX465-27571" fmla="*/ 6818 w 6006665"/>
                        <a:gd name="connsiteY465-27572" fmla="*/ 1995224 h 3006470"/>
                        <a:gd name="connsiteX466-27573" fmla="*/ 34087 w 6006665"/>
                        <a:gd name="connsiteY466-27574" fmla="*/ 1952047 h 3006470"/>
                        <a:gd name="connsiteX467-27575" fmla="*/ 27270 w 6006665"/>
                        <a:gd name="connsiteY467-27576" fmla="*/ 1940685 h 3006470"/>
                        <a:gd name="connsiteX468-27577" fmla="*/ 70447 w 6006665"/>
                        <a:gd name="connsiteY468-27578" fmla="*/ 1902053 h 3006470"/>
                        <a:gd name="connsiteX469-27579" fmla="*/ 27270 w 6006665"/>
                        <a:gd name="connsiteY469-27580" fmla="*/ 1865693 h 3006470"/>
                        <a:gd name="connsiteX470-27581" fmla="*/ 109078 w 6006665"/>
                        <a:gd name="connsiteY470-27582" fmla="*/ 1767977 h 3006470"/>
                        <a:gd name="connsiteX471-27583" fmla="*/ 145438 w 6006665"/>
                        <a:gd name="connsiteY471-27584" fmla="*/ 1724800 h 3006470"/>
                        <a:gd name="connsiteX472-27585" fmla="*/ 156800 w 6006665"/>
                        <a:gd name="connsiteY472-27586" fmla="*/ 1681624 h 3006470"/>
                        <a:gd name="connsiteX473-27587" fmla="*/ 102261 w 6006665"/>
                        <a:gd name="connsiteY473-27588" fmla="*/ 1629357 h 3006470"/>
                        <a:gd name="connsiteX474-27589" fmla="*/ 118168 w 6006665"/>
                        <a:gd name="connsiteY474-27590" fmla="*/ 1574818 h 3006470"/>
                        <a:gd name="connsiteX475-27591" fmla="*/ 86354 w 6006665"/>
                        <a:gd name="connsiteY475-27592" fmla="*/ 1511189 h 3006470"/>
                        <a:gd name="connsiteX476-27593" fmla="*/ 109078 w 6006665"/>
                        <a:gd name="connsiteY476-27594" fmla="*/ 1436197 h 3006470"/>
                        <a:gd name="connsiteX477-27595" fmla="*/ 70447 w 6006665"/>
                        <a:gd name="connsiteY477-27596" fmla="*/ 1333936 h 3006470"/>
                        <a:gd name="connsiteX478-27597" fmla="*/ 102261 w 6006665"/>
                        <a:gd name="connsiteY478-27598" fmla="*/ 1263490 h 3006470"/>
                        <a:gd name="connsiteX479-27599" fmla="*/ 43177 w 6006665"/>
                        <a:gd name="connsiteY479-27600" fmla="*/ 1197589 h 3006470"/>
                        <a:gd name="connsiteX480-27601" fmla="*/ 49994 w 6006665"/>
                        <a:gd name="connsiteY480-27602" fmla="*/ 1122597 h 3006470"/>
                        <a:gd name="connsiteX481-27603" fmla="*/ 81809 w 6006665"/>
                        <a:gd name="connsiteY481-27604" fmla="*/ 1118052 h 3006470"/>
                        <a:gd name="connsiteX482-27605" fmla="*/ 145438 w 6006665"/>
                        <a:gd name="connsiteY482-27606" fmla="*/ 1074876 h 3006470"/>
                        <a:gd name="connsiteX483-27607" fmla="*/ 184070 w 6006665"/>
                        <a:gd name="connsiteY483-27608" fmla="*/ 1036244 h 3006470"/>
                        <a:gd name="connsiteX484-27609" fmla="*/ 189699 w 6006665"/>
                        <a:gd name="connsiteY484-27610" fmla="*/ 1042522 h 3006470"/>
                        <a:gd name="connsiteX485-27611" fmla="*/ 195977 w 6006665"/>
                        <a:gd name="connsiteY485-27612" fmla="*/ 1036244 h 3006470"/>
                        <a:gd name="connsiteX486-27613" fmla="*/ 255061 w 6006665"/>
                        <a:gd name="connsiteY486-27614" fmla="*/ 1102145 h 3006470"/>
                        <a:gd name="connsiteX487-27615" fmla="*/ 350504 w 6006665"/>
                        <a:gd name="connsiteY487-27616" fmla="*/ 1122597 h 3006470"/>
                        <a:gd name="connsiteX488-27617" fmla="*/ 491397 w 6006665"/>
                        <a:gd name="connsiteY488-27618" fmla="*/ 1236221 h 3006470"/>
                        <a:gd name="connsiteX489-27619" fmla="*/ 523211 w 6006665"/>
                        <a:gd name="connsiteY489-27620" fmla="*/ 1283942 h 3006470"/>
                        <a:gd name="connsiteX490-27621" fmla="*/ 523211 w 6006665"/>
                        <a:gd name="connsiteY490-27622" fmla="*/ 1343026 h 3006470"/>
                        <a:gd name="connsiteX491-27623" fmla="*/ 486852 w 6006665"/>
                        <a:gd name="connsiteY491-27624" fmla="*/ 1397565 h 3006470"/>
                        <a:gd name="connsiteX492-27625" fmla="*/ 420951 w 6006665"/>
                        <a:gd name="connsiteY492-27626" fmla="*/ 1418018 h 3006470"/>
                        <a:gd name="connsiteX493-27627" fmla="*/ 415909 w 6006665"/>
                        <a:gd name="connsiteY493-27628" fmla="*/ 1415887 h 3006470"/>
                        <a:gd name="connsiteX494-27629" fmla="*/ 409044 w 6006665"/>
                        <a:gd name="connsiteY494-27630" fmla="*/ 1418018 h 3006470"/>
                        <a:gd name="connsiteX495-27631" fmla="*/ 252950 w 6006665"/>
                        <a:gd name="connsiteY495-27632" fmla="*/ 1352062 h 3006470"/>
                        <a:gd name="connsiteX496-27633" fmla="*/ 232336 w 6006665"/>
                        <a:gd name="connsiteY496-27634" fmla="*/ 1358934 h 3006470"/>
                        <a:gd name="connsiteX497-27635" fmla="*/ 291420 w 6006665"/>
                        <a:gd name="connsiteY497-27636" fmla="*/ 1429380 h 3006470"/>
                        <a:gd name="connsiteX498-27637" fmla="*/ 291420 w 6006665"/>
                        <a:gd name="connsiteY498-27638" fmla="*/ 1468012 h 3006470"/>
                        <a:gd name="connsiteX499-27639" fmla="*/ 298238 w 6006665"/>
                        <a:gd name="connsiteY499-27640" fmla="*/ 1554366 h 3006470"/>
                        <a:gd name="connsiteX500-27641" fmla="*/ 345959 w 6006665"/>
                        <a:gd name="connsiteY500-27642" fmla="*/ 1586180 h 3006470"/>
                        <a:gd name="connsiteX501-27643" fmla="*/ 362087 w 6006665"/>
                        <a:gd name="connsiteY501-27644" fmla="*/ 1595588 h 3006470"/>
                        <a:gd name="connsiteX502-27645" fmla="*/ 365867 w 6006665"/>
                        <a:gd name="connsiteY502-27646" fmla="*/ 1563455 h 3006470"/>
                        <a:gd name="connsiteX503-27647" fmla="*/ 345415 w 6006665"/>
                        <a:gd name="connsiteY503-27648" fmla="*/ 1527096 h 3006470"/>
                        <a:gd name="connsiteX504-27649" fmla="*/ 365867 w 6006665"/>
                        <a:gd name="connsiteY504-27650" fmla="*/ 1495281 h 3006470"/>
                        <a:gd name="connsiteX505-27651" fmla="*/ 374560 w 6006665"/>
                        <a:gd name="connsiteY505-27652" fmla="*/ 1500280 h 3006470"/>
                        <a:gd name="connsiteX506-27653" fmla="*/ 377774 w 6006665"/>
                        <a:gd name="connsiteY506-27654" fmla="*/ 1495281 h 3006470"/>
                        <a:gd name="connsiteX507-27655" fmla="*/ 461933 w 6006665"/>
                        <a:gd name="connsiteY507-27656" fmla="*/ 1543673 h 3006470"/>
                        <a:gd name="connsiteX508-27657" fmla="*/ 484035 w 6006665"/>
                        <a:gd name="connsiteY508-27658" fmla="*/ 1527096 h 3006470"/>
                        <a:gd name="connsiteX509-27659" fmla="*/ 463583 w 6006665"/>
                        <a:gd name="connsiteY509-27660" fmla="*/ 1461194 h 3006470"/>
                        <a:gd name="connsiteX510-27661" fmla="*/ 549936 w 6006665"/>
                        <a:gd name="connsiteY510-27662" fmla="*/ 1374841 h 3006470"/>
                        <a:gd name="connsiteX511-27663" fmla="*/ 559742 w 6006665"/>
                        <a:gd name="connsiteY511-27664" fmla="*/ 1376942 h 3006470"/>
                        <a:gd name="connsiteX512-27665" fmla="*/ 561843 w 6006665"/>
                        <a:gd name="connsiteY512-27666" fmla="*/ 1374841 h 3006470"/>
                        <a:gd name="connsiteX513-27667" fmla="*/ 593658 w 6006665"/>
                        <a:gd name="connsiteY513-27668" fmla="*/ 1381658 h 3006470"/>
                        <a:gd name="connsiteX514-27669" fmla="*/ 620945 w 6006665"/>
                        <a:gd name="connsiteY514-27670" fmla="*/ 1405535 h 3006470"/>
                        <a:gd name="connsiteX515-27671" fmla="*/ 640835 w 6006665"/>
                        <a:gd name="connsiteY515-27672" fmla="*/ 1349844 h 3006470"/>
                        <a:gd name="connsiteX516-27673" fmla="*/ 609020 w 6006665"/>
                        <a:gd name="connsiteY516-27674" fmla="*/ 1295305 h 3006470"/>
                        <a:gd name="connsiteX517-27675" fmla="*/ 624928 w 6006665"/>
                        <a:gd name="connsiteY517-27676" fmla="*/ 1236221 h 3006470"/>
                        <a:gd name="connsiteX518-27677" fmla="*/ 597658 w 6006665"/>
                        <a:gd name="connsiteY518-27678" fmla="*/ 1177136 h 3006470"/>
                        <a:gd name="connsiteX519-27679" fmla="*/ 611562 w 6006665"/>
                        <a:gd name="connsiteY519-27680" fmla="*/ 1181462 h 3006470"/>
                        <a:gd name="connsiteX520-27681" fmla="*/ 609565 w 6006665"/>
                        <a:gd name="connsiteY520-27682" fmla="*/ 1177136 h 3006470"/>
                        <a:gd name="connsiteX521-27683" fmla="*/ 711826 w 6006665"/>
                        <a:gd name="connsiteY521-27684" fmla="*/ 1208951 h 3006470"/>
                        <a:gd name="connsiteX522-27685" fmla="*/ 732278 w 6006665"/>
                        <a:gd name="connsiteY522-27686" fmla="*/ 1263490 h 3006470"/>
                        <a:gd name="connsiteX523-27687" fmla="*/ 684556 w 6006665"/>
                        <a:gd name="connsiteY523-27688" fmla="*/ 1274852 h 3006470"/>
                        <a:gd name="connsiteX524-27689" fmla="*/ 684556 w 6006665"/>
                        <a:gd name="connsiteY524-27690" fmla="*/ 1327119 h 3006470"/>
                        <a:gd name="connsiteX525-27691" fmla="*/ 713309 w 6006665"/>
                        <a:gd name="connsiteY525-27692" fmla="*/ 1355872 h 3006470"/>
                        <a:gd name="connsiteX526-27693" fmla="*/ 763548 w 6006665"/>
                        <a:gd name="connsiteY526-27694" fmla="*/ 1338481 h 3006470"/>
                        <a:gd name="connsiteX527-27695" fmla="*/ 770365 w 6006665"/>
                        <a:gd name="connsiteY527-27696" fmla="*/ 1279397 h 3006470"/>
                        <a:gd name="connsiteX528-27697" fmla="*/ 845357 w 6006665"/>
                        <a:gd name="connsiteY528-27698" fmla="*/ 1231676 h 3006470"/>
                        <a:gd name="connsiteX529-27699" fmla="*/ 972614 w 6006665"/>
                        <a:gd name="connsiteY529-27700" fmla="*/ 1145322 h 3006470"/>
                        <a:gd name="connsiteX530-27701" fmla="*/ 982566 w 6006665"/>
                        <a:gd name="connsiteY530-27702" fmla="*/ 1146649 h 3006470"/>
                        <a:gd name="connsiteX531-27703" fmla="*/ 984521 w 6006665"/>
                        <a:gd name="connsiteY531-27704" fmla="*/ 1145322 h 3006470"/>
                        <a:gd name="connsiteX532-27705" fmla="*/ 1018608 w 6006665"/>
                        <a:gd name="connsiteY532-27706" fmla="*/ 1149867 h 3006470"/>
                        <a:gd name="connsiteX533-27707" fmla="*/ 979977 w 6006665"/>
                        <a:gd name="connsiteY533-27708" fmla="*/ 1213496 h 3006470"/>
                        <a:gd name="connsiteX534-27709" fmla="*/ 1012666 w 6006665"/>
                        <a:gd name="connsiteY534-27710" fmla="*/ 1218657 h 3006470"/>
                        <a:gd name="connsiteX535-27711" fmla="*/ 1038516 w 6006665"/>
                        <a:gd name="connsiteY535-27712" fmla="*/ 1188499 h 3006470"/>
                        <a:gd name="connsiteX536-27713" fmla="*/ 1050423 w 6006665"/>
                        <a:gd name="connsiteY536-27714" fmla="*/ 1188499 h 3006470"/>
                        <a:gd name="connsiteX537-27715" fmla="*/ 1108962 w 6006665"/>
                        <a:gd name="connsiteY537-27716" fmla="*/ 1188499 h 3006470"/>
                        <a:gd name="connsiteX538-27717" fmla="*/ 1161229 w 6006665"/>
                        <a:gd name="connsiteY538-27718" fmla="*/ 1145322 h 3006470"/>
                        <a:gd name="connsiteX539-27719" fmla="*/ 1165711 w 6006665"/>
                        <a:gd name="connsiteY539-27720" fmla="*/ 1151456 h 3006470"/>
                        <a:gd name="connsiteX540-27721" fmla="*/ 1173136 w 6006665"/>
                        <a:gd name="connsiteY540-27722" fmla="*/ 1145322 h 3006470"/>
                        <a:gd name="connsiteX541-27723" fmla="*/ 1210035 w 6006665"/>
                        <a:gd name="connsiteY541-27724" fmla="*/ 1195815 h 3006470"/>
                        <a:gd name="connsiteX542-27725" fmla="*/ 1247583 w 6006665"/>
                        <a:gd name="connsiteY542-27726" fmla="*/ 1138505 h 3006470"/>
                        <a:gd name="connsiteX543-27727" fmla="*/ 1211223 w 6006665"/>
                        <a:gd name="connsiteY543-27728" fmla="*/ 1079421 h 3006470"/>
                        <a:gd name="connsiteX544-27729" fmla="*/ 1227130 w 6006665"/>
                        <a:gd name="connsiteY544-27730" fmla="*/ 1043061 h 3006470"/>
                        <a:gd name="connsiteX545-27731" fmla="*/ 1237665 w 6006665"/>
                        <a:gd name="connsiteY545-27732" fmla="*/ 1046199 h 3006470"/>
                        <a:gd name="connsiteX546-27733" fmla="*/ 1239037 w 6006665"/>
                        <a:gd name="connsiteY546-27734" fmla="*/ 1043061 h 3006470"/>
                        <a:gd name="connsiteX547-27735" fmla="*/ 1345843 w 6006665"/>
                        <a:gd name="connsiteY547-27736" fmla="*/ 1074876 h 3006470"/>
                        <a:gd name="connsiteX548-27737" fmla="*/ 1400382 w 6006665"/>
                        <a:gd name="connsiteY548-27738" fmla="*/ 1106690 h 3006470"/>
                        <a:gd name="connsiteX549-27739" fmla="*/ 1519756 w 6006665"/>
                        <a:gd name="connsiteY549-27740" fmla="*/ 1213274 h 3006470"/>
                        <a:gd name="connsiteX550-27741" fmla="*/ 1677078 w 6006665"/>
                        <a:gd name="connsiteY550-27742" fmla="*/ 1370296 h 3006470"/>
                        <a:gd name="connsiteX551-27743" fmla="*/ 1720255 w 6006665"/>
                        <a:gd name="connsiteY551-27744" fmla="*/ 1349844 h 3006470"/>
                        <a:gd name="connsiteX552-27745" fmla="*/ 1731617 w 6006665"/>
                        <a:gd name="connsiteY552-27746" fmla="*/ 1299850 h 3006470"/>
                        <a:gd name="connsiteX553-27747" fmla="*/ 1758887 w 6006665"/>
                        <a:gd name="connsiteY553-27748" fmla="*/ 1256673 h 3006470"/>
                        <a:gd name="connsiteX554-27749" fmla="*/ 1736162 w 6006665"/>
                        <a:gd name="connsiteY554-27750" fmla="*/ 1197589 h 3006470"/>
                        <a:gd name="connsiteX555-27751" fmla="*/ 1758887 w 6006665"/>
                        <a:gd name="connsiteY555-27752" fmla="*/ 1133960 h 3006470"/>
                        <a:gd name="connsiteX556-27753" fmla="*/ 1704347 w 6006665"/>
                        <a:gd name="connsiteY556-27754" fmla="*/ 1070331 h 3006470"/>
                        <a:gd name="connsiteX557-27755" fmla="*/ 1736162 w 6006665"/>
                        <a:gd name="connsiteY557-27756" fmla="*/ 961252 h 3006470"/>
                        <a:gd name="connsiteX558-27757" fmla="*/ 1688440 w 6006665"/>
                        <a:gd name="connsiteY558-27758" fmla="*/ 865809 h 3006470"/>
                        <a:gd name="connsiteX559-27759" fmla="*/ 1752069 w 6006665"/>
                        <a:gd name="connsiteY559-27760" fmla="*/ 788545 h 3006470"/>
                        <a:gd name="connsiteX560-27761" fmla="*/ 1747524 w 6006665"/>
                        <a:gd name="connsiteY560-27762" fmla="*/ 704464 h 3006470"/>
                        <a:gd name="connsiteX561-27763" fmla="*/ 1763431 w 6006665"/>
                        <a:gd name="connsiteY561-27764" fmla="*/ 697647 h 3006470"/>
                        <a:gd name="connsiteX562-27765" fmla="*/ 1764877 w 6006665"/>
                        <a:gd name="connsiteY562-27766" fmla="*/ 702130 h 3006470"/>
                        <a:gd name="connsiteX563-27767" fmla="*/ 1775339 w 6006665"/>
                        <a:gd name="connsiteY563-27768" fmla="*/ 697647 h 3006470"/>
                        <a:gd name="connsiteX564-27769" fmla="*/ 1798063 w 6006665"/>
                        <a:gd name="connsiteY564-27770" fmla="*/ 768093 h 3006470"/>
                        <a:gd name="connsiteX565-27771" fmla="*/ 1791454 w 6006665"/>
                        <a:gd name="connsiteY565-27772" fmla="*/ 815304 h 3006470"/>
                        <a:gd name="connsiteX566-27773" fmla="*/ 1854330 w 6006665"/>
                        <a:gd name="connsiteY566-27774" fmla="*/ 772638 h 3006470"/>
                        <a:gd name="connsiteX567-27775" fmla="*/ 1931594 w 6006665"/>
                        <a:gd name="connsiteY567-27776" fmla="*/ 763548 h 3006470"/>
                        <a:gd name="connsiteX568-27777" fmla="*/ 1932772 w 6006665"/>
                        <a:gd name="connsiteY568-27778" fmla="*/ 764810 h 3006470"/>
                        <a:gd name="connsiteX569-27779" fmla="*/ 1943501 w 6006665"/>
                        <a:gd name="connsiteY569-27780" fmla="*/ 763548 h 3006470"/>
                        <a:gd name="connsiteX570-27781" fmla="*/ 1988608 w 6006665"/>
                        <a:gd name="connsiteY570-27782" fmla="*/ 811877 h 3006470"/>
                        <a:gd name="connsiteX571-27783" fmla="*/ 1963408 w 6006665"/>
                        <a:gd name="connsiteY571-27784" fmla="*/ 736278 h 3006470"/>
                        <a:gd name="connsiteX572-27785" fmla="*/ 1963408 w 6006665"/>
                        <a:gd name="connsiteY572-27786" fmla="*/ 595386 h 3006470"/>
                        <a:gd name="connsiteX573-27787" fmla="*/ 2027037 w 6006665"/>
                        <a:gd name="connsiteY573-27788" fmla="*/ 574934 h 3006470"/>
                        <a:gd name="connsiteX574-27789" fmla="*/ 2037269 w 6006665"/>
                        <a:gd name="connsiteY574-27790" fmla="*/ 575472 h 3006470"/>
                        <a:gd name="connsiteX575-27791" fmla="*/ 2038944 w 6006665"/>
                        <a:gd name="connsiteY575-27792" fmla="*/ 574934 h 3006470"/>
                        <a:gd name="connsiteX576-27793" fmla="*/ 2115414 w 6006665"/>
                        <a:gd name="connsiteY576-27794" fmla="*/ 578958 h 3006470"/>
                        <a:gd name="connsiteX577-27795" fmla="*/ 2192927 w 6006665"/>
                        <a:gd name="connsiteY577-27796" fmla="*/ 559026 h 3006470"/>
                        <a:gd name="connsiteX578-27797" fmla="*/ 2167930 w 6006665"/>
                        <a:gd name="connsiteY578-27798" fmla="*/ 493125 h 3006470"/>
                        <a:gd name="connsiteX579-27799" fmla="*/ 2204289 w 6006665"/>
                        <a:gd name="connsiteY579-27800" fmla="*/ 402226 h 3006470"/>
                        <a:gd name="connsiteX580-27801" fmla="*/ 2247466 w 6006665"/>
                        <a:gd name="connsiteY580-27802" fmla="*/ 397681 h 3006470"/>
                        <a:gd name="connsiteX581-27803" fmla="*/ 2317913 w 6006665"/>
                        <a:gd name="connsiteY581-27804" fmla="*/ 322690 h 3006470"/>
                        <a:gd name="connsiteX582-27805" fmla="*/ 2420183 w 6006665"/>
                        <a:gd name="connsiteY582-27806" fmla="*/ 304510 h 3006470"/>
                        <a:gd name="connsiteX583-27807" fmla="*/ 2429263 w 6006665"/>
                        <a:gd name="connsiteY583-27808" fmla="*/ 263606 h 3006470"/>
                        <a:gd name="connsiteX584-27809" fmla="*/ 2526979 w 6006665"/>
                        <a:gd name="connsiteY584-27810" fmla="*/ 252244 h 3006470"/>
                        <a:gd name="connsiteX585-27811" fmla="*/ 2528058 w 6006665"/>
                        <a:gd name="connsiteY585-27812" fmla="*/ 253503 h 3006470"/>
                        <a:gd name="connsiteX586-27813" fmla="*/ 2538886 w 6006665"/>
                        <a:gd name="connsiteY586-27814" fmla="*/ 252244 h 3006470"/>
                        <a:gd name="connsiteX587-27815" fmla="*/ 2560820 w 6006665"/>
                        <a:gd name="connsiteY587-27816" fmla="*/ 277833 h 3006470"/>
                        <a:gd name="connsiteX588-27817" fmla="*/ 2640602 w 6006665"/>
                        <a:gd name="connsiteY588-27818" fmla="*/ 202249 h 3006470"/>
                        <a:gd name="connsiteX589-27819" fmla="*/ 2652509 w 6006665"/>
                        <a:gd name="connsiteY589-27820" fmla="*/ 202249 h 3006470"/>
                        <a:gd name="connsiteX590-27821" fmla="*/ 2704231 w 6006665"/>
                        <a:gd name="connsiteY590-27822" fmla="*/ 202249 h 3006470"/>
                        <a:gd name="connsiteX591-27823" fmla="*/ 2715593 w 6006665"/>
                        <a:gd name="connsiteY591-27824" fmla="*/ 134075 h 3006470"/>
                        <a:gd name="connsiteX592-27825" fmla="*/ 2751953 w 6006665"/>
                        <a:gd name="connsiteY592-27826" fmla="*/ 68174 h 3006470"/>
                        <a:gd name="connsiteX593-27827" fmla="*/ 2838307 w 6006665"/>
                        <a:gd name="connsiteY593-27828" fmla="*/ 0 h 3006470"/>
                        <a:gd name="connsiteX0-27829" fmla="*/ 1791129 w 6006665"/>
                        <a:gd name="connsiteY0-27830" fmla="*/ 817622 h 3006470"/>
                        <a:gd name="connsiteX1-27831" fmla="*/ 1782156 w 6006665"/>
                        <a:gd name="connsiteY1-27832" fmla="*/ 881716 h 3006470"/>
                        <a:gd name="connsiteX2-27833" fmla="*/ 1809554 w 6006665"/>
                        <a:gd name="connsiteY2-27834" fmla="*/ 895415 h 3006470"/>
                        <a:gd name="connsiteX3-27835" fmla="*/ 1791129 w 6006665"/>
                        <a:gd name="connsiteY3-27836" fmla="*/ 817622 h 3006470"/>
                        <a:gd name="connsiteX4-27837" fmla="*/ 2838307 w 6006665"/>
                        <a:gd name="connsiteY4-27838" fmla="*/ 0 h 3006470"/>
                        <a:gd name="connsiteX5-27839" fmla="*/ 2844246 w 6006665"/>
                        <a:gd name="connsiteY5-27840" fmla="*/ 4711 h 3006470"/>
                        <a:gd name="connsiteX6-27841" fmla="*/ 2850213 w 6006665"/>
                        <a:gd name="connsiteY6-27842" fmla="*/ 0 h 3006470"/>
                        <a:gd name="connsiteX7-27843" fmla="*/ 2916115 w 6006665"/>
                        <a:gd name="connsiteY7-27844" fmla="*/ 52267 h 3006470"/>
                        <a:gd name="connsiteX8-27845" fmla="*/ 2861576 w 6006665"/>
                        <a:gd name="connsiteY8-27846" fmla="*/ 90899 h 3006470"/>
                        <a:gd name="connsiteX9-27847" fmla="*/ 2947929 w 6006665"/>
                        <a:gd name="connsiteY9-27848" fmla="*/ 118168 h 3006470"/>
                        <a:gd name="connsiteX10-27849" fmla="*/ 2957621 w 6006665"/>
                        <a:gd name="connsiteY10-27850" fmla="*/ 186006 h 3006470"/>
                        <a:gd name="connsiteX11-27851" fmla="*/ 2979199 w 6006665"/>
                        <a:gd name="connsiteY11-27852" fmla="*/ 161345 h 3006470"/>
                        <a:gd name="connsiteX12-27853" fmla="*/ 2991106 w 6006665"/>
                        <a:gd name="connsiteY12-27854" fmla="*/ 161345 h 3006470"/>
                        <a:gd name="connsiteX13-27855" fmla="*/ 3086005 w 6006665"/>
                        <a:gd name="connsiteY13-27856" fmla="*/ 161345 h 3006470"/>
                        <a:gd name="connsiteX14-27857" fmla="*/ 3097912 w 6006665"/>
                        <a:gd name="connsiteY14-27858" fmla="*/ 161345 h 3006470"/>
                        <a:gd name="connsiteX15-27859" fmla="*/ 3179721 w 6006665"/>
                        <a:gd name="connsiteY15-27860" fmla="*/ 236336 h 3006470"/>
                        <a:gd name="connsiteX16-27861" fmla="*/ 3211535 w 6006665"/>
                        <a:gd name="connsiteY16-27862" fmla="*/ 295420 h 3006470"/>
                        <a:gd name="connsiteX17-27863" fmla="*/ 3200173 w 6006665"/>
                        <a:gd name="connsiteY17-27864" fmla="*/ 370412 h 3006470"/>
                        <a:gd name="connsiteX18-27865" fmla="*/ 3161541 w 6006665"/>
                        <a:gd name="connsiteY18-27866" fmla="*/ 413589 h 3006470"/>
                        <a:gd name="connsiteX19-27867" fmla="*/ 3066097 w 6006665"/>
                        <a:gd name="connsiteY19-27868" fmla="*/ 488580 h 3006470"/>
                        <a:gd name="connsiteX20-27869" fmla="*/ 3034283 w 6006665"/>
                        <a:gd name="connsiteY20-27870" fmla="*/ 531757 h 3006470"/>
                        <a:gd name="connsiteX21-27871" fmla="*/ 3082005 w 6006665"/>
                        <a:gd name="connsiteY21-27872" fmla="*/ 547664 h 3006470"/>
                        <a:gd name="connsiteX22-27873" fmla="*/ 3129459 w 6006665"/>
                        <a:gd name="connsiteY22-27874" fmla="*/ 575345 h 3006470"/>
                        <a:gd name="connsiteX23-27875" fmla="*/ 3156451 w 6006665"/>
                        <a:gd name="connsiteY23-27876" fmla="*/ 552209 h 3006470"/>
                        <a:gd name="connsiteX24-27877" fmla="*/ 3158460 w 6006665"/>
                        <a:gd name="connsiteY24-27878" fmla="*/ 560693 h 3006470"/>
                        <a:gd name="connsiteX25-27879" fmla="*/ 3168359 w 6006665"/>
                        <a:gd name="connsiteY25-27880" fmla="*/ 552209 h 3006470"/>
                        <a:gd name="connsiteX26-27881" fmla="*/ 3184984 w 6006665"/>
                        <a:gd name="connsiteY26-27882" fmla="*/ 622402 h 3006470"/>
                        <a:gd name="connsiteX27-27883" fmla="*/ 3192811 w 6006665"/>
                        <a:gd name="connsiteY27-27884" fmla="*/ 606748 h 3006470"/>
                        <a:gd name="connsiteX28-27885" fmla="*/ 3251895 w 6006665"/>
                        <a:gd name="connsiteY28-27886" fmla="*/ 586296 h 3006470"/>
                        <a:gd name="connsiteX29-27887" fmla="*/ 3259833 w 6006665"/>
                        <a:gd name="connsiteY29-27888" fmla="*/ 587670 h 3006470"/>
                        <a:gd name="connsiteX30-27889" fmla="*/ 3263802 w 6006665"/>
                        <a:gd name="connsiteY30-27890" fmla="*/ 586296 h 3006470"/>
                        <a:gd name="connsiteX31-27891" fmla="*/ 3381970 w 6006665"/>
                        <a:gd name="connsiteY31-27892" fmla="*/ 606748 h 3006470"/>
                        <a:gd name="connsiteX32-27893" fmla="*/ 3388787 w 6006665"/>
                        <a:gd name="connsiteY32-27894" fmla="*/ 665832 h 3006470"/>
                        <a:gd name="connsiteX33-27895" fmla="*/ 3531529 w 6006665"/>
                        <a:gd name="connsiteY33-27896" fmla="*/ 686823 h 3006470"/>
                        <a:gd name="connsiteX34-27897" fmla="*/ 3538225 w 6006665"/>
                        <a:gd name="connsiteY34-27898" fmla="*/ 590841 h 3006470"/>
                        <a:gd name="connsiteX35-27899" fmla="*/ 3549910 w 6006665"/>
                        <a:gd name="connsiteY35-27900" fmla="*/ 594028 h 3006470"/>
                        <a:gd name="connsiteX36-27901" fmla="*/ 3550132 w 6006665"/>
                        <a:gd name="connsiteY36-27902" fmla="*/ 590841 h 3006470"/>
                        <a:gd name="connsiteX37-27903" fmla="*/ 3625123 w 6006665"/>
                        <a:gd name="connsiteY37-27904" fmla="*/ 611293 h 3006470"/>
                        <a:gd name="connsiteX38-27905" fmla="*/ 3672301 w 6006665"/>
                        <a:gd name="connsiteY38-27906" fmla="*/ 611293 h 3006470"/>
                        <a:gd name="connsiteX39-27907" fmla="*/ 3684207 w 6006665"/>
                        <a:gd name="connsiteY39-27908" fmla="*/ 611293 h 3006470"/>
                        <a:gd name="connsiteX40-27909" fmla="*/ 3743291 w 6006665"/>
                        <a:gd name="connsiteY40-27910" fmla="*/ 677194 h 3006470"/>
                        <a:gd name="connsiteX41-27911" fmla="*/ 3759199 w 6006665"/>
                        <a:gd name="connsiteY41-27912" fmla="*/ 756731 h 3006470"/>
                        <a:gd name="connsiteX42-27913" fmla="*/ 3738747 w 6006665"/>
                        <a:gd name="connsiteY42-27914" fmla="*/ 806725 h 3006470"/>
                        <a:gd name="connsiteX43-27915" fmla="*/ 3786469 w 6006665"/>
                        <a:gd name="connsiteY43-27916" fmla="*/ 897623 h 3006470"/>
                        <a:gd name="connsiteX44-27917" fmla="*/ 3835603 w 6006665"/>
                        <a:gd name="connsiteY44-27918" fmla="*/ 933529 h 3006470"/>
                        <a:gd name="connsiteX45-27919" fmla="*/ 3865460 w 6006665"/>
                        <a:gd name="connsiteY45-27920" fmla="*/ 822632 h 3006470"/>
                        <a:gd name="connsiteX46-27921" fmla="*/ 3875077 w 6006665"/>
                        <a:gd name="connsiteY46-27922" fmla="*/ 831139 h 3006470"/>
                        <a:gd name="connsiteX47-27923" fmla="*/ 3877367 w 6006665"/>
                        <a:gd name="connsiteY47-27924" fmla="*/ 822632 h 3006470"/>
                        <a:gd name="connsiteX48-27925" fmla="*/ 3932151 w 6006665"/>
                        <a:gd name="connsiteY48-27926" fmla="*/ 871095 h 3006470"/>
                        <a:gd name="connsiteX49-27927" fmla="*/ 3988173 w 6006665"/>
                        <a:gd name="connsiteY49-27928" fmla="*/ 843084 h 3006470"/>
                        <a:gd name="connsiteX50-27929" fmla="*/ 3993852 w 6006665"/>
                        <a:gd name="connsiteY50-27930" fmla="*/ 846199 h 3006470"/>
                        <a:gd name="connsiteX51-27931" fmla="*/ 4000080 w 6006665"/>
                        <a:gd name="connsiteY51-27932" fmla="*/ 843084 h 3006470"/>
                        <a:gd name="connsiteX52-27933" fmla="*/ 4062426 w 6006665"/>
                        <a:gd name="connsiteY52-27934" fmla="*/ 877274 h 3006470"/>
                        <a:gd name="connsiteX53-27935" fmla="*/ 4085889 w 6006665"/>
                        <a:gd name="connsiteY53-27936" fmla="*/ 849902 h 3006470"/>
                        <a:gd name="connsiteX54-27937" fmla="*/ 4095563 w 6006665"/>
                        <a:gd name="connsiteY54-27938" fmla="*/ 852506 h 3006470"/>
                        <a:gd name="connsiteX55-27939" fmla="*/ 4097796 w 6006665"/>
                        <a:gd name="connsiteY55-27940" fmla="*/ 849902 h 3006470"/>
                        <a:gd name="connsiteX56-27941" fmla="*/ 4144150 w 6006665"/>
                        <a:gd name="connsiteY56-27942" fmla="*/ 862382 h 3006470"/>
                        <a:gd name="connsiteX57-27943" fmla="*/ 4117703 w 6006665"/>
                        <a:gd name="connsiteY57-27944" fmla="*/ 752186 h 3006470"/>
                        <a:gd name="connsiteX58-27945" fmla="*/ 4165425 w 6006665"/>
                        <a:gd name="connsiteY58-27946" fmla="*/ 697647 h 3006470"/>
                        <a:gd name="connsiteX59-27947" fmla="*/ 4175231 w 6006665"/>
                        <a:gd name="connsiteY59-27948" fmla="*/ 700048 h 3006470"/>
                        <a:gd name="connsiteX60-27949" fmla="*/ 4177332 w 6006665"/>
                        <a:gd name="connsiteY60-27950" fmla="*/ 697647 h 3006470"/>
                        <a:gd name="connsiteX61-27951" fmla="*/ 4511384 w 6006665"/>
                        <a:gd name="connsiteY61-27952" fmla="*/ 779455 h 3006470"/>
                        <a:gd name="connsiteX62-27953" fmla="*/ 4543199 w 6006665"/>
                        <a:gd name="connsiteY62-27954" fmla="*/ 849902 h 3006470"/>
                        <a:gd name="connsiteX63-27955" fmla="*/ 4639242 w 6006665"/>
                        <a:gd name="connsiteY63-27956" fmla="*/ 932544 h 3006470"/>
                        <a:gd name="connsiteX64-27957" fmla="*/ 4774445 w 6006665"/>
                        <a:gd name="connsiteY64-27958" fmla="*/ 913531 h 3006470"/>
                        <a:gd name="connsiteX65-27959" fmla="*/ 4778496 w 6006665"/>
                        <a:gd name="connsiteY65-27960" fmla="*/ 914635 h 3006470"/>
                        <a:gd name="connsiteX66-27961" fmla="*/ 4786352 w 6006665"/>
                        <a:gd name="connsiteY66-27962" fmla="*/ 913531 h 3006470"/>
                        <a:gd name="connsiteX67-27963" fmla="*/ 4861343 w 6006665"/>
                        <a:gd name="connsiteY67-27964" fmla="*/ 933983 h 3006470"/>
                        <a:gd name="connsiteX68-27965" fmla="*/ 4893158 w 6006665"/>
                        <a:gd name="connsiteY68-27966" fmla="*/ 977160 h 3006470"/>
                        <a:gd name="connsiteX69-27967" fmla="*/ 4888613 w 6006665"/>
                        <a:gd name="connsiteY69-27968" fmla="*/ 1058968 h 3006470"/>
                        <a:gd name="connsiteX70-27969" fmla="*/ 4927677 w 6006665"/>
                        <a:gd name="connsiteY70-27970" fmla="*/ 1083640 h 3006470"/>
                        <a:gd name="connsiteX71-27971" fmla="*/ 4967605 w 6006665"/>
                        <a:gd name="connsiteY71-27972" fmla="*/ 1070331 h 3006470"/>
                        <a:gd name="connsiteX72-27973" fmla="*/ 5038051 w 6006665"/>
                        <a:gd name="connsiteY72-27974" fmla="*/ 1063513 h 3006470"/>
                        <a:gd name="connsiteX73-27975" fmla="*/ 5040730 w 6006665"/>
                        <a:gd name="connsiteY73-27976" fmla="*/ 1064406 h 3006470"/>
                        <a:gd name="connsiteX74-27977" fmla="*/ 5049958 w 6006665"/>
                        <a:gd name="connsiteY74-27978" fmla="*/ 1063513 h 3006470"/>
                        <a:gd name="connsiteX75-27979" fmla="*/ 5114249 w 6006665"/>
                        <a:gd name="connsiteY75-27980" fmla="*/ 1084944 h 3006470"/>
                        <a:gd name="connsiteX76-27981" fmla="*/ 5176671 w 6006665"/>
                        <a:gd name="connsiteY76-27982" fmla="*/ 1074876 h 3006470"/>
                        <a:gd name="connsiteX77-27983" fmla="*/ 5177801 w 6006665"/>
                        <a:gd name="connsiteY77-27984" fmla="*/ 1076614 h 3006470"/>
                        <a:gd name="connsiteX78-27985" fmla="*/ 5188578 w 6006665"/>
                        <a:gd name="connsiteY78-27986" fmla="*/ 1074876 h 3006470"/>
                        <a:gd name="connsiteX79-27987" fmla="*/ 5243719 w 6006665"/>
                        <a:gd name="connsiteY79-27988" fmla="*/ 1159707 h 3006470"/>
                        <a:gd name="connsiteX80-27989" fmla="*/ 5283477 w 6006665"/>
                        <a:gd name="connsiteY80-27990" fmla="*/ 1129415 h 3006470"/>
                        <a:gd name="connsiteX81-27991" fmla="*/ 5258480 w 6006665"/>
                        <a:gd name="connsiteY81-27992" fmla="*/ 1063513 h 3006470"/>
                        <a:gd name="connsiteX82-27993" fmla="*/ 5267570 w 6006665"/>
                        <a:gd name="connsiteY82-27994" fmla="*/ 1015792 h 3006470"/>
                        <a:gd name="connsiteX83-27995" fmla="*/ 5278896 w 6006665"/>
                        <a:gd name="connsiteY83-27996" fmla="*/ 1018841 h 3006470"/>
                        <a:gd name="connsiteX84-27997" fmla="*/ 5279477 w 6006665"/>
                        <a:gd name="connsiteY84-27998" fmla="*/ 1015792 h 3006470"/>
                        <a:gd name="connsiteX85-27999" fmla="*/ 5395510 w 6006665"/>
                        <a:gd name="connsiteY85-28000" fmla="*/ 1047031 h 3006470"/>
                        <a:gd name="connsiteX86-28001" fmla="*/ 5463001 w 6006665"/>
                        <a:gd name="connsiteY86-28002" fmla="*/ 1043061 h 3006470"/>
                        <a:gd name="connsiteX87-28003" fmla="*/ 5464386 w 6006665"/>
                        <a:gd name="connsiteY87-28004" fmla="*/ 1043680 h 3006470"/>
                        <a:gd name="connsiteX88-28005" fmla="*/ 5474909 w 6006665"/>
                        <a:gd name="connsiteY88-28006" fmla="*/ 1043061 h 3006470"/>
                        <a:gd name="connsiteX89-28007" fmla="*/ 5581715 w 6006665"/>
                        <a:gd name="connsiteY89-28008" fmla="*/ 1090783 h 3006470"/>
                        <a:gd name="connsiteX90-28009" fmla="*/ 5633981 w 6006665"/>
                        <a:gd name="connsiteY90-28010" fmla="*/ 1133960 h 3006470"/>
                        <a:gd name="connsiteX91-28011" fmla="*/ 5720335 w 6006665"/>
                        <a:gd name="connsiteY91-28012" fmla="*/ 1213496 h 3006470"/>
                        <a:gd name="connsiteX92-28013" fmla="*/ 5822595 w 6006665"/>
                        <a:gd name="connsiteY92-28014" fmla="*/ 1311212 h 3006470"/>
                        <a:gd name="connsiteX93-28015" fmla="*/ 5818051 w 6006665"/>
                        <a:gd name="connsiteY93-28016" fmla="*/ 1365751 h 3006470"/>
                        <a:gd name="connsiteX94-28017" fmla="*/ 5825679 w 6006665"/>
                        <a:gd name="connsiteY94-28018" fmla="*/ 1373379 h 3006470"/>
                        <a:gd name="connsiteX95-28019" fmla="*/ 5822051 w 6006665"/>
                        <a:gd name="connsiteY95-28020" fmla="*/ 1322574 h 3006470"/>
                        <a:gd name="connsiteX96-28021" fmla="*/ 5834092 w 6006665"/>
                        <a:gd name="connsiteY96-28022" fmla="*/ 1324447 h 3006470"/>
                        <a:gd name="connsiteX97-28023" fmla="*/ 5833958 w 6006665"/>
                        <a:gd name="connsiteY97-28024" fmla="*/ 1322574 h 3006470"/>
                        <a:gd name="connsiteX98-28025" fmla="*/ 5936219 w 6006665"/>
                        <a:gd name="connsiteY98-28026" fmla="*/ 1338481 h 3006470"/>
                        <a:gd name="connsiteX99-28027" fmla="*/ 6006665 w 6006665"/>
                        <a:gd name="connsiteY99-28028" fmla="*/ 1418018 h 3006470"/>
                        <a:gd name="connsiteX100-28029" fmla="*/ 5968033 w 6006665"/>
                        <a:gd name="connsiteY100-28030" fmla="*/ 1456650 h 3006470"/>
                        <a:gd name="connsiteX101-28031" fmla="*/ 5908949 w 6006665"/>
                        <a:gd name="connsiteY101-28032" fmla="*/ 1468012 h 3006470"/>
                        <a:gd name="connsiteX102-28033" fmla="*/ 5908949 w 6006665"/>
                        <a:gd name="connsiteY102-28034" fmla="*/ 1554366 h 3006470"/>
                        <a:gd name="connsiteX103-28035" fmla="*/ 5893042 w 6006665"/>
                        <a:gd name="connsiteY103-28036" fmla="*/ 1570273 h 3006470"/>
                        <a:gd name="connsiteX104-28037" fmla="*/ 5881135 w 6006665"/>
                        <a:gd name="connsiteY104-28038" fmla="*/ 1570273 h 3006470"/>
                        <a:gd name="connsiteX105-28039" fmla="*/ 5861227 w 6006665"/>
                        <a:gd name="connsiteY105-28040" fmla="*/ 1570273 h 3006470"/>
                        <a:gd name="connsiteX106-28041" fmla="*/ 5849321 w 6006665"/>
                        <a:gd name="connsiteY106-28042" fmla="*/ 1570273 h 3006470"/>
                        <a:gd name="connsiteX107-28043" fmla="*/ 5817506 w 6006665"/>
                        <a:gd name="connsiteY107-28044" fmla="*/ 1536186 h 3006470"/>
                        <a:gd name="connsiteX108-28045" fmla="*/ 5767511 w 6006665"/>
                        <a:gd name="connsiteY108-28046" fmla="*/ 1511189 h 3006470"/>
                        <a:gd name="connsiteX109-28047" fmla="*/ 5762967 w 6006665"/>
                        <a:gd name="connsiteY109-28048" fmla="*/ 1477102 h 3006470"/>
                        <a:gd name="connsiteX110-28049" fmla="*/ 5729132 w 6006665"/>
                        <a:gd name="connsiteY110-28050" fmla="*/ 1463170 h 3006470"/>
                        <a:gd name="connsiteX111-28051" fmla="*/ 5695337 w 6006665"/>
                        <a:gd name="connsiteY111-28052" fmla="*/ 1472557 h 3006470"/>
                        <a:gd name="connsiteX112-28053" fmla="*/ 5693366 w 6006665"/>
                        <a:gd name="connsiteY112-28054" fmla="*/ 1469797 h 3006470"/>
                        <a:gd name="connsiteX113-28055" fmla="*/ 5683431 w 6006665"/>
                        <a:gd name="connsiteY113-28056" fmla="*/ 1472557 h 3006470"/>
                        <a:gd name="connsiteX114-28057" fmla="*/ 5660706 w 6006665"/>
                        <a:gd name="connsiteY114-28058" fmla="*/ 1440742 h 3006470"/>
                        <a:gd name="connsiteX115-28059" fmla="*/ 5669644 w 6006665"/>
                        <a:gd name="connsiteY115-28060" fmla="*/ 1415717 h 3006470"/>
                        <a:gd name="connsiteX116-28061" fmla="*/ 5640799 w 6006665"/>
                        <a:gd name="connsiteY116-28062" fmla="*/ 1429380 h 3006470"/>
                        <a:gd name="connsiteX117-28063" fmla="*/ 5656705 w 6006665"/>
                        <a:gd name="connsiteY117-28064" fmla="*/ 1472557 h 3006470"/>
                        <a:gd name="connsiteX118-28065" fmla="*/ 5633981 w 6006665"/>
                        <a:gd name="connsiteY118-28066" fmla="*/ 1511189 h 3006470"/>
                        <a:gd name="connsiteX119-28067" fmla="*/ 5586259 w 6006665"/>
                        <a:gd name="connsiteY119-28068" fmla="*/ 1547548 h 3006470"/>
                        <a:gd name="connsiteX120-28069" fmla="*/ 5575676 w 6006665"/>
                        <a:gd name="connsiteY120-28070" fmla="*/ 1546540 h 3006470"/>
                        <a:gd name="connsiteX121-28071" fmla="*/ 5574353 w 6006665"/>
                        <a:gd name="connsiteY121-28072" fmla="*/ 1547548 h 3006470"/>
                        <a:gd name="connsiteX122-28073" fmla="*/ 5539436 w 6006665"/>
                        <a:gd name="connsiteY122-28074" fmla="*/ 1544223 h 3006470"/>
                        <a:gd name="connsiteX123-28075" fmla="*/ 5570352 w 6006665"/>
                        <a:gd name="connsiteY123-28076" fmla="*/ 1586180 h 3006470"/>
                        <a:gd name="connsiteX124-28077" fmla="*/ 5593077 w 6006665"/>
                        <a:gd name="connsiteY124-28078" fmla="*/ 1649809 h 3006470"/>
                        <a:gd name="connsiteX125-28079" fmla="*/ 5608984 w 6006665"/>
                        <a:gd name="connsiteY125-28080" fmla="*/ 1677079 h 3006470"/>
                        <a:gd name="connsiteX126-28081" fmla="*/ 5613529 w 6006665"/>
                        <a:gd name="connsiteY126-28082" fmla="*/ 1708893 h 3006470"/>
                        <a:gd name="connsiteX127-28083" fmla="*/ 5608984 w 6006665"/>
                        <a:gd name="connsiteY127-28084" fmla="*/ 1731618 h 3006470"/>
                        <a:gd name="connsiteX128-28085" fmla="*/ 5597799 w 6006665"/>
                        <a:gd name="connsiteY128-28086" fmla="*/ 1728009 h 3006470"/>
                        <a:gd name="connsiteX129-28087" fmla="*/ 5597077 w 6006665"/>
                        <a:gd name="connsiteY129-28088" fmla="*/ 1731618 h 3006470"/>
                        <a:gd name="connsiteX130-28089" fmla="*/ 5534271 w 6006665"/>
                        <a:gd name="connsiteY130-28090" fmla="*/ 1711358 h 3006470"/>
                        <a:gd name="connsiteX131-28091" fmla="*/ 5436277 w 6006665"/>
                        <a:gd name="connsiteY131-28092" fmla="*/ 1767977 h 3006470"/>
                        <a:gd name="connsiteX132-28093" fmla="*/ 5397645 w 6006665"/>
                        <a:gd name="connsiteY132-28094" fmla="*/ 1779340 h 3006470"/>
                        <a:gd name="connsiteX133-28095" fmla="*/ 5345378 w 6006665"/>
                        <a:gd name="connsiteY133-28096" fmla="*/ 1833879 h 3006470"/>
                        <a:gd name="connsiteX134-28097" fmla="*/ 5290839 w 6006665"/>
                        <a:gd name="connsiteY134-28098" fmla="*/ 1881600 h 3006470"/>
                        <a:gd name="connsiteX135-28099" fmla="*/ 5274932 w 6006665"/>
                        <a:gd name="connsiteY135-28100" fmla="*/ 1913415 h 3006470"/>
                        <a:gd name="connsiteX136-28101" fmla="*/ 5267238 w 6006665"/>
                        <a:gd name="connsiteY136-28102" fmla="*/ 1904988 h 3006470"/>
                        <a:gd name="connsiteX137-28103" fmla="*/ 5263025 w 6006665"/>
                        <a:gd name="connsiteY137-28104" fmla="*/ 1913415 h 3006470"/>
                        <a:gd name="connsiteX138-28105" fmla="*/ 5219538 w 6006665"/>
                        <a:gd name="connsiteY138-28106" fmla="*/ 1865787 h 3006470"/>
                        <a:gd name="connsiteX139-28107" fmla="*/ 5129494 w 6006665"/>
                        <a:gd name="connsiteY139-28108" fmla="*/ 1920232 h 3006470"/>
                        <a:gd name="connsiteX140-28109" fmla="*/ 5126389 w 6006665"/>
                        <a:gd name="connsiteY140-28110" fmla="*/ 1914910 h 3006470"/>
                        <a:gd name="connsiteX141-28111" fmla="*/ 5117587 w 6006665"/>
                        <a:gd name="connsiteY141-28112" fmla="*/ 1920232 h 3006470"/>
                        <a:gd name="connsiteX142-28113" fmla="*/ 5105544 w 6006665"/>
                        <a:gd name="connsiteY142-28114" fmla="*/ 1899586 h 3006470"/>
                        <a:gd name="connsiteX143-28115" fmla="*/ 5074955 w 6006665"/>
                        <a:gd name="connsiteY143-28116" fmla="*/ 1924777 h 3006470"/>
                        <a:gd name="connsiteX144-28117" fmla="*/ 5065718 w 6006665"/>
                        <a:gd name="connsiteY144-28118" fmla="*/ 1922578 h 3006470"/>
                        <a:gd name="connsiteX145-28119" fmla="*/ 5063048 w 6006665"/>
                        <a:gd name="connsiteY145-28120" fmla="*/ 1924777 h 3006470"/>
                        <a:gd name="connsiteX146-28121" fmla="*/ 5026594 w 6006665"/>
                        <a:gd name="connsiteY146-28122" fmla="*/ 1916098 h 3006470"/>
                        <a:gd name="connsiteX147-28123" fmla="*/ 5015871 w 6006665"/>
                        <a:gd name="connsiteY147-28124" fmla="*/ 1961137 h 3006470"/>
                        <a:gd name="connsiteX148-28125" fmla="*/ 4974967 w 6006665"/>
                        <a:gd name="connsiteY148-28126" fmla="*/ 2027038 h 3006470"/>
                        <a:gd name="connsiteX149-28127" fmla="*/ 4974967 w 6006665"/>
                        <a:gd name="connsiteY149-28128" fmla="*/ 2058853 h 3006470"/>
                        <a:gd name="connsiteX150-28129" fmla="*/ 5015871 w 6006665"/>
                        <a:gd name="connsiteY150-28130" fmla="*/ 2074760 h 3006470"/>
                        <a:gd name="connsiteX151-28131" fmla="*/ 5011326 w 6006665"/>
                        <a:gd name="connsiteY151-28132" fmla="*/ 2172476 h 3006470"/>
                        <a:gd name="connsiteX152-28133" fmla="*/ 4999419 w 6006665"/>
                        <a:gd name="connsiteY152-28134" fmla="*/ 2172476 h 3006470"/>
                        <a:gd name="connsiteX153-28135" fmla="*/ 4974967 w 6006665"/>
                        <a:gd name="connsiteY153-28136" fmla="*/ 2172476 h 3006470"/>
                        <a:gd name="connsiteX154-28137" fmla="*/ 4963605 w 6006665"/>
                        <a:gd name="connsiteY154-28138" fmla="*/ 2224742 h 3006470"/>
                        <a:gd name="connsiteX155-28139" fmla="*/ 4974967 w 6006665"/>
                        <a:gd name="connsiteY155-28140" fmla="*/ 2252012 h 3006470"/>
                        <a:gd name="connsiteX156-28141" fmla="*/ 4909065 w 6006665"/>
                        <a:gd name="connsiteY156-28142" fmla="*/ 2286099 h 3006470"/>
                        <a:gd name="connsiteX157-28143" fmla="*/ 4897703 w 6006665"/>
                        <a:gd name="connsiteY157-28144" fmla="*/ 2354273 h 3006470"/>
                        <a:gd name="connsiteX158-28145" fmla="*/ 4845437 w 6006665"/>
                        <a:gd name="connsiteY158-28146" fmla="*/ 2370180 h 3006470"/>
                        <a:gd name="connsiteX159-28147" fmla="*/ 4834074 w 6006665"/>
                        <a:gd name="connsiteY159-28148" fmla="*/ 2429264 h 3006470"/>
                        <a:gd name="connsiteX160-28149" fmla="*/ 4779535 w 6006665"/>
                        <a:gd name="connsiteY160-28150" fmla="*/ 2488348 h 3006470"/>
                        <a:gd name="connsiteX161-28151" fmla="*/ 4777225 w 6006665"/>
                        <a:gd name="connsiteY161-28152" fmla="*/ 2477952 h 3006470"/>
                        <a:gd name="connsiteX162-28153" fmla="*/ 4767628 w 6006665"/>
                        <a:gd name="connsiteY162-28154" fmla="*/ 2488348 h 3006470"/>
                        <a:gd name="connsiteX163-28155" fmla="*/ 4758538 w 6006665"/>
                        <a:gd name="connsiteY163-28156" fmla="*/ 2447444 h 3006470"/>
                        <a:gd name="connsiteX164-28157" fmla="*/ 4742631 w 6006665"/>
                        <a:gd name="connsiteY164-28158" fmla="*/ 2361090 h 3006470"/>
                        <a:gd name="connsiteX165-28159" fmla="*/ 4715361 w 6006665"/>
                        <a:gd name="connsiteY165-28160" fmla="*/ 2220198 h 3006470"/>
                        <a:gd name="connsiteX166-28161" fmla="*/ 4735813 w 6006665"/>
                        <a:gd name="connsiteY166-28162" fmla="*/ 2129299 h 3006470"/>
                        <a:gd name="connsiteX167-28163" fmla="*/ 4767628 w 6006665"/>
                        <a:gd name="connsiteY167-28164" fmla="*/ 2086122 h 3006470"/>
                        <a:gd name="connsiteX168-28165" fmla="*/ 4767628 w 6006665"/>
                        <a:gd name="connsiteY168-28166" fmla="*/ 2058853 h 3006470"/>
                        <a:gd name="connsiteX169-28167" fmla="*/ 4826712 w 6006665"/>
                        <a:gd name="connsiteY169-28168" fmla="*/ 2042945 h 3006470"/>
                        <a:gd name="connsiteX170-28169" fmla="*/ 4892613 w 6006665"/>
                        <a:gd name="connsiteY170-28170" fmla="*/ 1952047 h 3006470"/>
                        <a:gd name="connsiteX171-28171" fmla="*/ 4956243 w 6006665"/>
                        <a:gd name="connsiteY171-28172" fmla="*/ 1877056 h 3006470"/>
                        <a:gd name="connsiteX172-28173" fmla="*/ 5022143 w 6006665"/>
                        <a:gd name="connsiteY172-28174" fmla="*/ 1817971 h 3006470"/>
                        <a:gd name="connsiteX173-28175" fmla="*/ 5046694 w 6006665"/>
                        <a:gd name="connsiteY173-28176" fmla="*/ 1710844 h 3006470"/>
                        <a:gd name="connsiteX174-28177" fmla="*/ 5015871 w 6006665"/>
                        <a:gd name="connsiteY174-28178" fmla="*/ 1715711 h 3006470"/>
                        <a:gd name="connsiteX175-28179" fmla="*/ 4995419 w 6006665"/>
                        <a:gd name="connsiteY175-28180" fmla="*/ 1779340 h 3006470"/>
                        <a:gd name="connsiteX176-28181" fmla="*/ 4904521 w 6006665"/>
                        <a:gd name="connsiteY176-28182" fmla="*/ 1865693 h 3006470"/>
                        <a:gd name="connsiteX177-28183" fmla="*/ 4901708 w 6006665"/>
                        <a:gd name="connsiteY177-28184" fmla="*/ 1857053 h 3006470"/>
                        <a:gd name="connsiteX178-28185" fmla="*/ 4892613 w 6006665"/>
                        <a:gd name="connsiteY178-28186" fmla="*/ 1865693 h 3006470"/>
                        <a:gd name="connsiteX179-28187" fmla="*/ 4861835 w 6006665"/>
                        <a:gd name="connsiteY179-28188" fmla="*/ 1771159 h 3006470"/>
                        <a:gd name="connsiteX180-28189" fmla="*/ 4779535 w 6006665"/>
                        <a:gd name="connsiteY180-28190" fmla="*/ 1795247 h 3006470"/>
                        <a:gd name="connsiteX181-28191" fmla="*/ 4684091 w 6006665"/>
                        <a:gd name="connsiteY181-28192" fmla="*/ 1920232 h 3006470"/>
                        <a:gd name="connsiteX182-28193" fmla="*/ 4715906 w 6006665"/>
                        <a:gd name="connsiteY182-28194" fmla="*/ 1967954 h 3006470"/>
                        <a:gd name="connsiteX183-28195" fmla="*/ 4636369 w 6006665"/>
                        <a:gd name="connsiteY183-28196" fmla="*/ 1983861 h 3006470"/>
                        <a:gd name="connsiteX184-28197" fmla="*/ 4577285 w 6006665"/>
                        <a:gd name="connsiteY184-28198" fmla="*/ 1988406 h 3006470"/>
                        <a:gd name="connsiteX185-28199" fmla="*/ 4577373 w 6006665"/>
                        <a:gd name="connsiteY185-28200" fmla="*/ 1987484 h 3006470"/>
                        <a:gd name="connsiteX186-28201" fmla="*/ 4565379 w 6006665"/>
                        <a:gd name="connsiteY186-28202" fmla="*/ 1988406 h 3006470"/>
                        <a:gd name="connsiteX187-28203" fmla="*/ 4569923 w 6006665"/>
                        <a:gd name="connsiteY187-28204" fmla="*/ 1940685 h 3006470"/>
                        <a:gd name="connsiteX188-28205" fmla="*/ 4520081 w 6006665"/>
                        <a:gd name="connsiteY188-28206" fmla="*/ 1931099 h 3006470"/>
                        <a:gd name="connsiteX189-28207" fmla="*/ 4475025 w 6006665"/>
                        <a:gd name="connsiteY189-28208" fmla="*/ 1961137 h 3006470"/>
                        <a:gd name="connsiteX190-28209" fmla="*/ 4464394 w 6006665"/>
                        <a:gd name="connsiteY190-28210" fmla="*/ 1960286 h 3006470"/>
                        <a:gd name="connsiteX191-28211" fmla="*/ 4463118 w 6006665"/>
                        <a:gd name="connsiteY191-28212" fmla="*/ 1961137 h 3006470"/>
                        <a:gd name="connsiteX192-28213" fmla="*/ 4357637 w 6006665"/>
                        <a:gd name="connsiteY192-28214" fmla="*/ 1952698 h 3006470"/>
                        <a:gd name="connsiteX193-28215" fmla="*/ 4243233 w 6006665"/>
                        <a:gd name="connsiteY193-28216" fmla="*/ 1972499 h 3006470"/>
                        <a:gd name="connsiteX194-28217" fmla="*/ 4125065 w 6006665"/>
                        <a:gd name="connsiteY194-28218" fmla="*/ 2106574 h 3006470"/>
                        <a:gd name="connsiteX195-28219" fmla="*/ 3984173 w 6006665"/>
                        <a:gd name="connsiteY195-28220" fmla="*/ 2263374 h 3006470"/>
                        <a:gd name="connsiteX196-28221" fmla="*/ 4038712 w 6006665"/>
                        <a:gd name="connsiteY196-28222" fmla="*/ 2267919 h 3006470"/>
                        <a:gd name="connsiteX197-28223" fmla="*/ 4059164 w 6006665"/>
                        <a:gd name="connsiteY197-28224" fmla="*/ 2311096 h 3006470"/>
                        <a:gd name="connsiteX198-28225" fmla="*/ 4087782 w 6006665"/>
                        <a:gd name="connsiteY198-28226" fmla="*/ 2319513 h 3006470"/>
                        <a:gd name="connsiteX199-28227" fmla="*/ 4106341 w 6006665"/>
                        <a:gd name="connsiteY199-28228" fmla="*/ 2290644 h 3006470"/>
                        <a:gd name="connsiteX200-28229" fmla="*/ 4117411 w 6006665"/>
                        <a:gd name="connsiteY200-28230" fmla="*/ 2291946 h 3006470"/>
                        <a:gd name="connsiteX201-28231" fmla="*/ 4118248 w 6006665"/>
                        <a:gd name="connsiteY201-28232" fmla="*/ 2290644 h 3006470"/>
                        <a:gd name="connsiteX202-28233" fmla="*/ 4156880 w 6006665"/>
                        <a:gd name="connsiteY202-28234" fmla="*/ 2295189 h 3006470"/>
                        <a:gd name="connsiteX203-28235" fmla="*/ 4211419 w 6006665"/>
                        <a:gd name="connsiteY203-28236" fmla="*/ 2365635 h 3006470"/>
                        <a:gd name="connsiteX204-28237" fmla="*/ 4215964 w 6006665"/>
                        <a:gd name="connsiteY204-28238" fmla="*/ 2413357 h 3006470"/>
                        <a:gd name="connsiteX205-28239" fmla="*/ 4184149 w 6006665"/>
                        <a:gd name="connsiteY205-28240" fmla="*/ 2472441 h 3006470"/>
                        <a:gd name="connsiteX206-28241" fmla="*/ 4177332 w 6006665"/>
                        <a:gd name="connsiteY206-28242" fmla="*/ 2542887 h 3006470"/>
                        <a:gd name="connsiteX207-28243" fmla="*/ 4161425 w 6006665"/>
                        <a:gd name="connsiteY207-28244" fmla="*/ 2629241 h 3006470"/>
                        <a:gd name="connsiteX208-28245" fmla="*/ 4109158 w 6006665"/>
                        <a:gd name="connsiteY208-28246" fmla="*/ 2708777 h 3006470"/>
                        <a:gd name="connsiteX209-28247" fmla="*/ 4097796 w 6006665"/>
                        <a:gd name="connsiteY209-28248" fmla="*/ 2747409 h 3006470"/>
                        <a:gd name="connsiteX210-28249" fmla="*/ 4043257 w 6006665"/>
                        <a:gd name="connsiteY210-28250" fmla="*/ 2806493 h 3006470"/>
                        <a:gd name="connsiteX211-28251" fmla="*/ 3995535 w 6006665"/>
                        <a:gd name="connsiteY211-28252" fmla="*/ 2865577 h 3006470"/>
                        <a:gd name="connsiteX212-28253" fmla="*/ 3975083 w 6006665"/>
                        <a:gd name="connsiteY212-28254" fmla="*/ 2897392 h 3006470"/>
                        <a:gd name="connsiteX213-28255" fmla="*/ 3925089 w 6006665"/>
                        <a:gd name="connsiteY213-28256" fmla="*/ 2924661 h 3006470"/>
                        <a:gd name="connsiteX214-28257" fmla="*/ 3913182 w 6006665"/>
                        <a:gd name="connsiteY214-28258" fmla="*/ 2924661 h 3006470"/>
                        <a:gd name="connsiteX215-28259" fmla="*/ 3904637 w 6006665"/>
                        <a:gd name="connsiteY215-28260" fmla="*/ 2924661 h 3006470"/>
                        <a:gd name="connsiteX216-28261" fmla="*/ 3892729 w 6006665"/>
                        <a:gd name="connsiteY216-28262" fmla="*/ 2924661 h 3006470"/>
                        <a:gd name="connsiteX217-28263" fmla="*/ 3871063 w 6006665"/>
                        <a:gd name="connsiteY217-28264" fmla="*/ 2908412 h 3006470"/>
                        <a:gd name="connsiteX218-28265" fmla="*/ 3829645 w 6006665"/>
                        <a:gd name="connsiteY218-28266" fmla="*/ 2936024 h 3006470"/>
                        <a:gd name="connsiteX219-28267" fmla="*/ 3822828 w 6006665"/>
                        <a:gd name="connsiteY219-28268" fmla="*/ 2956476 h 3006470"/>
                        <a:gd name="connsiteX220-28269" fmla="*/ 3818283 w 6006665"/>
                        <a:gd name="connsiteY220-28270" fmla="*/ 2947386 h 3006470"/>
                        <a:gd name="connsiteX221-28271" fmla="*/ 3818283 w 6006665"/>
                        <a:gd name="connsiteY221-28272" fmla="*/ 2935660 h 3006470"/>
                        <a:gd name="connsiteX222-28273" fmla="*/ 3817738 w 6006665"/>
                        <a:gd name="connsiteY222-28274" fmla="*/ 2936024 h 3006470"/>
                        <a:gd name="connsiteX223-28275" fmla="*/ 3810921 w 6006665"/>
                        <a:gd name="connsiteY223-28276" fmla="*/ 2956476 h 3006470"/>
                        <a:gd name="connsiteX224-28277" fmla="*/ 3806376 w 6006665"/>
                        <a:gd name="connsiteY224-28278" fmla="*/ 2947386 h 3006470"/>
                        <a:gd name="connsiteX225-28279" fmla="*/ 3806376 w 6006665"/>
                        <a:gd name="connsiteY225-28280" fmla="*/ 2920116 h 3006470"/>
                        <a:gd name="connsiteX226-28281" fmla="*/ 3818283 w 6006665"/>
                        <a:gd name="connsiteY226-28282" fmla="*/ 2920116 h 3006470"/>
                        <a:gd name="connsiteX227-28283" fmla="*/ 3826828 w 6006665"/>
                        <a:gd name="connsiteY227-28284" fmla="*/ 2920116 h 3006470"/>
                        <a:gd name="connsiteX228-28285" fmla="*/ 3833645 w 6006665"/>
                        <a:gd name="connsiteY228-28286" fmla="*/ 2861032 h 3006470"/>
                        <a:gd name="connsiteX229-28287" fmla="*/ 3822283 w 6006665"/>
                        <a:gd name="connsiteY229-28288" fmla="*/ 2817856 h 3006470"/>
                        <a:gd name="connsiteX230-28289" fmla="*/ 3849553 w 6006665"/>
                        <a:gd name="connsiteY230-28290" fmla="*/ 2795131 h 3006470"/>
                        <a:gd name="connsiteX231-28291" fmla="*/ 3858814 w 6006665"/>
                        <a:gd name="connsiteY231-28292" fmla="*/ 2797336 h 3006470"/>
                        <a:gd name="connsiteX232-28293" fmla="*/ 3861460 w 6006665"/>
                        <a:gd name="connsiteY232-28294" fmla="*/ 2795131 h 3006470"/>
                        <a:gd name="connsiteX233-28295" fmla="*/ 3898487 w 6006665"/>
                        <a:gd name="connsiteY233-28296" fmla="*/ 2803947 h 3006470"/>
                        <a:gd name="connsiteX234-28297" fmla="*/ 3919999 w 6006665"/>
                        <a:gd name="connsiteY234-28298" fmla="*/ 2758772 h 3006470"/>
                        <a:gd name="connsiteX235-28299" fmla="*/ 3935906 w 6006665"/>
                        <a:gd name="connsiteY235-28300" fmla="*/ 2699687 h 3006470"/>
                        <a:gd name="connsiteX236-28301" fmla="*/ 3947269 w 6006665"/>
                        <a:gd name="connsiteY236-28302" fmla="*/ 2676963 h 3006470"/>
                        <a:gd name="connsiteX237-28303" fmla="*/ 3966292 w 6006665"/>
                        <a:gd name="connsiteY237-28304" fmla="*/ 2632575 h 3006470"/>
                        <a:gd name="connsiteX238-28305" fmla="*/ 3915999 w 6006665"/>
                        <a:gd name="connsiteY238-28306" fmla="*/ 2645148 h 3006470"/>
                        <a:gd name="connsiteX239-28307" fmla="*/ 3888729 w 6006665"/>
                        <a:gd name="connsiteY239-28308" fmla="*/ 2667873 h 3006470"/>
                        <a:gd name="connsiteX240-28309" fmla="*/ 3876822 w 6006665"/>
                        <a:gd name="connsiteY240-28310" fmla="*/ 2667873 h 3006470"/>
                        <a:gd name="connsiteX241-28311" fmla="*/ 3829645 w 6006665"/>
                        <a:gd name="connsiteY241-28312" fmla="*/ 2667873 h 3006470"/>
                        <a:gd name="connsiteX242-28313" fmla="*/ 3817738 w 6006665"/>
                        <a:gd name="connsiteY242-28314" fmla="*/ 2667873 h 3006470"/>
                        <a:gd name="connsiteX243-28315" fmla="*/ 3801831 w 6006665"/>
                        <a:gd name="connsiteY243-28316" fmla="*/ 2613334 h 3006470"/>
                        <a:gd name="connsiteX244-28317" fmla="*/ 3758654 w 6006665"/>
                        <a:gd name="connsiteY244-28318" fmla="*/ 2574702 h 3006470"/>
                        <a:gd name="connsiteX245-28319" fmla="*/ 3692753 w 6006665"/>
                        <a:gd name="connsiteY245-28320" fmla="*/ 2558795 h 3006470"/>
                        <a:gd name="connsiteX246-28321" fmla="*/ 3683663 w 6006665"/>
                        <a:gd name="connsiteY246-28322" fmla="*/ 2499711 h 3006470"/>
                        <a:gd name="connsiteX247-28323" fmla="*/ 3672301 w 6006665"/>
                        <a:gd name="connsiteY247-28324" fmla="*/ 2467896 h 3006470"/>
                        <a:gd name="connsiteX248-28325" fmla="*/ 3656393 w 6006665"/>
                        <a:gd name="connsiteY248-28326" fmla="*/ 2440627 h 3006470"/>
                        <a:gd name="connsiteX249-28327" fmla="*/ 3633669 w 6006665"/>
                        <a:gd name="connsiteY249-28328" fmla="*/ 2381542 h 3006470"/>
                        <a:gd name="connsiteX250-28329" fmla="*/ 3601854 w 6006665"/>
                        <a:gd name="connsiteY250-28330" fmla="*/ 2361090 h 3006470"/>
                        <a:gd name="connsiteX251-28331" fmla="*/ 3545995 w 6006665"/>
                        <a:gd name="connsiteY251-28332" fmla="*/ 2339606 h 3006470"/>
                        <a:gd name="connsiteX252-28333" fmla="*/ 3506955 w 6006665"/>
                        <a:gd name="connsiteY252-28334" fmla="*/ 2345183 h 3006470"/>
                        <a:gd name="connsiteX253-28335" fmla="*/ 3463779 w 6006665"/>
                        <a:gd name="connsiteY253-28336" fmla="*/ 2354273 h 3006470"/>
                        <a:gd name="connsiteX254-28337" fmla="*/ 3431964 w 6006665"/>
                        <a:gd name="connsiteY254-28338" fmla="*/ 2381542 h 3006470"/>
                        <a:gd name="connsiteX255-28339" fmla="*/ 3452416 w 6006665"/>
                        <a:gd name="connsiteY255-28340" fmla="*/ 2397450 h 3006470"/>
                        <a:gd name="connsiteX256-28341" fmla="*/ 3452416 w 6006665"/>
                        <a:gd name="connsiteY256-28342" fmla="*/ 2429264 h 3006470"/>
                        <a:gd name="connsiteX257-28343" fmla="*/ 3431964 w 6006665"/>
                        <a:gd name="connsiteY257-28344" fmla="*/ 2451989 h 3006470"/>
                        <a:gd name="connsiteX258-28345" fmla="*/ 3400150 w 6006665"/>
                        <a:gd name="connsiteY258-28346" fmla="*/ 2511073 h 3006470"/>
                        <a:gd name="connsiteX259-28347" fmla="*/ 3400150 w 6006665"/>
                        <a:gd name="connsiteY259-28348" fmla="*/ 2538343 h 3006470"/>
                        <a:gd name="connsiteX260-28349" fmla="*/ 3350155 w 6006665"/>
                        <a:gd name="connsiteY260-28350" fmla="*/ 2570157 h 3006470"/>
                        <a:gd name="connsiteX261-28351" fmla="*/ 3342342 w 6006665"/>
                        <a:gd name="connsiteY261-28352" fmla="*/ 2567553 h 3006470"/>
                        <a:gd name="connsiteX262-28353" fmla="*/ 3338249 w 6006665"/>
                        <a:gd name="connsiteY262-28354" fmla="*/ 2570157 h 3006470"/>
                        <a:gd name="connsiteX263-28355" fmla="*/ 3290527 w 6006665"/>
                        <a:gd name="connsiteY263-28356" fmla="*/ 2554250 h 3006470"/>
                        <a:gd name="connsiteX264-28357" fmla="*/ 3259257 w 6006665"/>
                        <a:gd name="connsiteY264-28358" fmla="*/ 2554250 h 3006470"/>
                        <a:gd name="connsiteX265-28359" fmla="*/ 3247350 w 6006665"/>
                        <a:gd name="connsiteY265-28360" fmla="*/ 2554250 h 3006470"/>
                        <a:gd name="connsiteX266-28361" fmla="*/ 3231443 w 6006665"/>
                        <a:gd name="connsiteY266-28362" fmla="*/ 2538343 h 3006470"/>
                        <a:gd name="connsiteX267-28363" fmla="*/ 3213271 w 6006665"/>
                        <a:gd name="connsiteY267-28364" fmla="*/ 2533799 h 3006470"/>
                        <a:gd name="connsiteX268-28365" fmla="*/ 3168359 w 6006665"/>
                        <a:gd name="connsiteY268-28366" fmla="*/ 2570157 h 3006470"/>
                        <a:gd name="connsiteX269-28367" fmla="*/ 3120637 w 6006665"/>
                        <a:gd name="connsiteY269-28368" fmla="*/ 2581519 h 3006470"/>
                        <a:gd name="connsiteX270-28369" fmla="*/ 3082005 w 6006665"/>
                        <a:gd name="connsiteY270-28370" fmla="*/ 2597427 h 3006470"/>
                        <a:gd name="connsiteX271-28371" fmla="*/ 3074460 w 6006665"/>
                        <a:gd name="connsiteY271-28372" fmla="*/ 2595630 h 3006470"/>
                        <a:gd name="connsiteX272-28373" fmla="*/ 3070098 w 6006665"/>
                        <a:gd name="connsiteY272-28374" fmla="*/ 2597427 h 3006470"/>
                        <a:gd name="connsiteX273-28375" fmla="*/ 3022376 w 6006665"/>
                        <a:gd name="connsiteY273-28376" fmla="*/ 2586064 h 3006470"/>
                        <a:gd name="connsiteX274-28377" fmla="*/ 3000196 w 6006665"/>
                        <a:gd name="connsiteY274-28378" fmla="*/ 2586064 h 3006470"/>
                        <a:gd name="connsiteX275-28379" fmla="*/ 2988289 w 6006665"/>
                        <a:gd name="connsiteY275-28380" fmla="*/ 2586064 h 3006470"/>
                        <a:gd name="connsiteX276-28381" fmla="*/ 2967837 w 6006665"/>
                        <a:gd name="connsiteY276-28382" fmla="*/ 2554250 h 3006470"/>
                        <a:gd name="connsiteX277-28383" fmla="*/ 2929205 w 6006665"/>
                        <a:gd name="connsiteY277-28384" fmla="*/ 2526980 h 3006470"/>
                        <a:gd name="connsiteX278-28385" fmla="*/ 2902153 w 6006665"/>
                        <a:gd name="connsiteY278-28386" fmla="*/ 2523116 h 3006470"/>
                        <a:gd name="connsiteX279-28387" fmla="*/ 2861576 w 6006665"/>
                        <a:gd name="connsiteY279-28388" fmla="*/ 2526980 h 3006470"/>
                        <a:gd name="connsiteX280-28389" fmla="*/ 2822944 w 6006665"/>
                        <a:gd name="connsiteY280-28390" fmla="*/ 2538343 h 3006470"/>
                        <a:gd name="connsiteX281-28391" fmla="*/ 2818139 w 6006665"/>
                        <a:gd name="connsiteY281-28392" fmla="*/ 2536254 h 3006470"/>
                        <a:gd name="connsiteX282-28393" fmla="*/ 2811037 w 6006665"/>
                        <a:gd name="connsiteY282-28394" fmla="*/ 2538343 h 3006470"/>
                        <a:gd name="connsiteX283-28395" fmla="*/ 2758770 w 6006665"/>
                        <a:gd name="connsiteY283-28396" fmla="*/ 2515618 h 3006470"/>
                        <a:gd name="connsiteX284-28397" fmla="*/ 2751953 w 6006665"/>
                        <a:gd name="connsiteY284-28398" fmla="*/ 2472441 h 3006470"/>
                        <a:gd name="connsiteX285-28399" fmla="*/ 2708776 w 6006665"/>
                        <a:gd name="connsiteY285-28400" fmla="*/ 2456534 h 3006470"/>
                        <a:gd name="connsiteX286-28401" fmla="*/ 2676962 w 6006665"/>
                        <a:gd name="connsiteY286-28402" fmla="*/ 2451989 h 3006470"/>
                        <a:gd name="connsiteX287-28403" fmla="*/ 2642534 w 6006665"/>
                        <a:gd name="connsiteY287-28404" fmla="*/ 2430245 h 3006470"/>
                        <a:gd name="connsiteX288-28405" fmla="*/ 2609333 w 6006665"/>
                        <a:gd name="connsiteY288-28406" fmla="*/ 2488348 h 3006470"/>
                        <a:gd name="connsiteX289-28407" fmla="*/ 2625240 w 6006665"/>
                        <a:gd name="connsiteY289-28408" fmla="*/ 2522435 h 3006470"/>
                        <a:gd name="connsiteX290-28409" fmla="*/ 2586608 w 6006665"/>
                        <a:gd name="connsiteY290-28410" fmla="*/ 2558795 h 3006470"/>
                        <a:gd name="connsiteX291-28411" fmla="*/ 2577105 w 6006665"/>
                        <a:gd name="connsiteY291-28412" fmla="*/ 2556532 h 3006470"/>
                        <a:gd name="connsiteX292-28413" fmla="*/ 2574701 w 6006665"/>
                        <a:gd name="connsiteY292-28414" fmla="*/ 2558795 h 3006470"/>
                        <a:gd name="connsiteX293-28415" fmla="*/ 2526979 w 6006665"/>
                        <a:gd name="connsiteY293-28416" fmla="*/ 2547432 h 3006470"/>
                        <a:gd name="connsiteX294-28417" fmla="*/ 2490620 w 6006665"/>
                        <a:gd name="connsiteY294-28418" fmla="*/ 2542887 h 3006470"/>
                        <a:gd name="connsiteX295-28419" fmla="*/ 2463350 w 6006665"/>
                        <a:gd name="connsiteY295-28420" fmla="*/ 2515618 h 3006470"/>
                        <a:gd name="connsiteX296-28421" fmla="*/ 2436625 w 6006665"/>
                        <a:gd name="connsiteY296-28422" fmla="*/ 2515618 h 3006470"/>
                        <a:gd name="connsiteX297-28423" fmla="*/ 2424718 w 6006665"/>
                        <a:gd name="connsiteY297-28424" fmla="*/ 2515618 h 3006470"/>
                        <a:gd name="connsiteX298-28425" fmla="*/ 2398858 w 6006665"/>
                        <a:gd name="connsiteY298-28426" fmla="*/ 2502687 h 3006470"/>
                        <a:gd name="connsiteX299-28427" fmla="*/ 2350272 w 6006665"/>
                        <a:gd name="connsiteY299-28428" fmla="*/ 2526980 h 3006470"/>
                        <a:gd name="connsiteX300-28429" fmla="*/ 2282098 w 6006665"/>
                        <a:gd name="connsiteY300-28430" fmla="*/ 2574702 h 3006470"/>
                        <a:gd name="connsiteX301-28431" fmla="*/ 2238921 w 6006665"/>
                        <a:gd name="connsiteY301-28432" fmla="*/ 2586064 h 3006470"/>
                        <a:gd name="connsiteX302-28433" fmla="*/ 2227559 w 6006665"/>
                        <a:gd name="connsiteY302-28434" fmla="*/ 2590609 h 3006470"/>
                        <a:gd name="connsiteX303-28435" fmla="*/ 2225178 w 6006665"/>
                        <a:gd name="connsiteY303-28436" fmla="*/ 2586799 h 3006470"/>
                        <a:gd name="connsiteX304-28437" fmla="*/ 2215652 w 6006665"/>
                        <a:gd name="connsiteY304-28438" fmla="*/ 2590609 h 3006470"/>
                        <a:gd name="connsiteX305-28439" fmla="*/ 2193596 w 6006665"/>
                        <a:gd name="connsiteY305-28440" fmla="*/ 2555320 h 3006470"/>
                        <a:gd name="connsiteX306-28441" fmla="*/ 2157112 w 6006665"/>
                        <a:gd name="connsiteY306-28442" fmla="*/ 2558795 h 3006470"/>
                        <a:gd name="connsiteX307-28443" fmla="*/ 2156291 w 6006665"/>
                        <a:gd name="connsiteY307-28444" fmla="*/ 2557739 h 3006470"/>
                        <a:gd name="connsiteX308-28445" fmla="*/ 2145205 w 6006665"/>
                        <a:gd name="connsiteY308-28446" fmla="*/ 2558795 h 3006470"/>
                        <a:gd name="connsiteX309-28447" fmla="*/ 2129298 w 6006665"/>
                        <a:gd name="connsiteY309-28448" fmla="*/ 2538343 h 3006470"/>
                        <a:gd name="connsiteX310-28449" fmla="*/ 2102029 w 6006665"/>
                        <a:gd name="connsiteY310-28450" fmla="*/ 2526980 h 3006470"/>
                        <a:gd name="connsiteX311-28451" fmla="*/ 2086121 w 6006665"/>
                        <a:gd name="connsiteY311-28452" fmla="*/ 2495166 h 3006470"/>
                        <a:gd name="connsiteX312-28453" fmla="*/ 2070005 w 6006665"/>
                        <a:gd name="connsiteY312-28454" fmla="*/ 2486212 h 3006470"/>
                        <a:gd name="connsiteX313-28455" fmla="*/ 2027582 w 6006665"/>
                        <a:gd name="connsiteY313-28456" fmla="*/ 2499711 h 3006470"/>
                        <a:gd name="connsiteX314-28457" fmla="*/ 2023845 w 6006665"/>
                        <a:gd name="connsiteY314-28458" fmla="*/ 2497111 h 3006470"/>
                        <a:gd name="connsiteX315-28459" fmla="*/ 2018675 w 6006665"/>
                        <a:gd name="connsiteY315-28460" fmla="*/ 2499711 h 3006470"/>
                        <a:gd name="connsiteX316-28461" fmla="*/ 1971363 w 6006665"/>
                        <a:gd name="connsiteY316-28462" fmla="*/ 2468885 h 3006470"/>
                        <a:gd name="connsiteX317-28463" fmla="*/ 1952591 w 6006665"/>
                        <a:gd name="connsiteY317-28464" fmla="*/ 2495166 h 3006470"/>
                        <a:gd name="connsiteX318-28465" fmla="*/ 1947518 w 6006665"/>
                        <a:gd name="connsiteY318-28466" fmla="*/ 2485599 h 3006470"/>
                        <a:gd name="connsiteX319-28467" fmla="*/ 1940684 w 6006665"/>
                        <a:gd name="connsiteY319-28468" fmla="*/ 2495166 h 3006470"/>
                        <a:gd name="connsiteX320-28469" fmla="*/ 1861147 w 6006665"/>
                        <a:gd name="connsiteY320-28470" fmla="*/ 2345183 h 3006470"/>
                        <a:gd name="connsiteX321-28471" fmla="*/ 1811153 w 6006665"/>
                        <a:gd name="connsiteY321-28472" fmla="*/ 2295189 h 3006470"/>
                        <a:gd name="connsiteX322-28473" fmla="*/ 1813950 w 6006665"/>
                        <a:gd name="connsiteY322-28474" fmla="*/ 2292043 h 3006470"/>
                        <a:gd name="connsiteX323-28475" fmla="*/ 1748069 w 6006665"/>
                        <a:gd name="connsiteY323-28476" fmla="*/ 2333821 h 3006470"/>
                        <a:gd name="connsiteX324-28477" fmla="*/ 1711709 w 6006665"/>
                        <a:gd name="connsiteY324-28478" fmla="*/ 2338366 h 3006470"/>
                        <a:gd name="connsiteX325-28479" fmla="*/ 1711926 w 6006665"/>
                        <a:gd name="connsiteY325-28480" fmla="*/ 2336850 h 3006470"/>
                        <a:gd name="connsiteX326-28481" fmla="*/ 1699803 w 6006665"/>
                        <a:gd name="connsiteY326-28482" fmla="*/ 2338366 h 3006470"/>
                        <a:gd name="connsiteX327-28483" fmla="*/ 1704347 w 6006665"/>
                        <a:gd name="connsiteY327-28484" fmla="*/ 2306551 h 3006470"/>
                        <a:gd name="connsiteX328-28485" fmla="*/ 1662460 w 6006665"/>
                        <a:gd name="connsiteY328-28486" fmla="*/ 2288600 h 3006470"/>
                        <a:gd name="connsiteX329-28487" fmla="*/ 1629901 w 6006665"/>
                        <a:gd name="connsiteY329-28488" fmla="*/ 2302006 h 3006470"/>
                        <a:gd name="connsiteX330-28489" fmla="*/ 1629300 w 6006665"/>
                        <a:gd name="connsiteY330-28490" fmla="*/ 2297351 h 3006470"/>
                        <a:gd name="connsiteX331-28491" fmla="*/ 1617994 w 6006665"/>
                        <a:gd name="connsiteY331-28492" fmla="*/ 2302006 h 3006470"/>
                        <a:gd name="connsiteX332-28493" fmla="*/ 1608904 w 6006665"/>
                        <a:gd name="connsiteY332-28494" fmla="*/ 2231560 h 3006470"/>
                        <a:gd name="connsiteX333-28495" fmla="*/ 1552684 w 6006665"/>
                        <a:gd name="connsiteY333-28496" fmla="*/ 2221867 h 3006470"/>
                        <a:gd name="connsiteX334-28497" fmla="*/ 1518550 w 6006665"/>
                        <a:gd name="connsiteY334-28498" fmla="*/ 2247467 h 3006470"/>
                        <a:gd name="connsiteX335-28499" fmla="*/ 1425379 w 6006665"/>
                        <a:gd name="connsiteY335-28500" fmla="*/ 2267919 h 3006470"/>
                        <a:gd name="connsiteX336-28501" fmla="*/ 1409472 w 6006665"/>
                        <a:gd name="connsiteY336-28502" fmla="*/ 2286099 h 3006470"/>
                        <a:gd name="connsiteX337-28503" fmla="*/ 1270852 w 6006665"/>
                        <a:gd name="connsiteY337-28504" fmla="*/ 2306551 h 3006470"/>
                        <a:gd name="connsiteX338-28505" fmla="*/ 1254945 w 6006665"/>
                        <a:gd name="connsiteY338-28506" fmla="*/ 2327003 h 3006470"/>
                        <a:gd name="connsiteX339-28507" fmla="*/ 1282214 w 6006665"/>
                        <a:gd name="connsiteY339-28508" fmla="*/ 2370180 h 3006470"/>
                        <a:gd name="connsiteX340-28509" fmla="*/ 1243582 w 6006665"/>
                        <a:gd name="connsiteY340-28510" fmla="*/ 2386087 h 3006470"/>
                        <a:gd name="connsiteX341-28511" fmla="*/ 1254945 w 6006665"/>
                        <a:gd name="connsiteY341-28512" fmla="*/ 2404267 h 3006470"/>
                        <a:gd name="connsiteX342-28513" fmla="*/ 1216313 w 6006665"/>
                        <a:gd name="connsiteY342-28514" fmla="*/ 2429264 h 3006470"/>
                        <a:gd name="connsiteX343-28515" fmla="*/ 1275397 w 6006665"/>
                        <a:gd name="connsiteY343-28516" fmla="*/ 2472441 h 3006470"/>
                        <a:gd name="connsiteX344-28517" fmla="*/ 1270852 w 6006665"/>
                        <a:gd name="connsiteY344-28518" fmla="*/ 2499711 h 3006470"/>
                        <a:gd name="connsiteX345-28519" fmla="*/ 1259108 w 6006665"/>
                        <a:gd name="connsiteY345-28520" fmla="*/ 2498732 h 3006470"/>
                        <a:gd name="connsiteX346-28521" fmla="*/ 1258945 w 6006665"/>
                        <a:gd name="connsiteY346-28522" fmla="*/ 2499711 h 3006470"/>
                        <a:gd name="connsiteX347-28523" fmla="*/ 1215644 w 6006665"/>
                        <a:gd name="connsiteY347-28524" fmla="*/ 2496102 h 3006470"/>
                        <a:gd name="connsiteX348-28525" fmla="*/ 1204950 w 6006665"/>
                        <a:gd name="connsiteY348-28526" fmla="*/ 2511073 h 3006470"/>
                        <a:gd name="connsiteX349-28527" fmla="*/ 1196495 w 6006665"/>
                        <a:gd name="connsiteY349-28528" fmla="*/ 2506241 h 3006470"/>
                        <a:gd name="connsiteX350-28529" fmla="*/ 1193043 w 6006665"/>
                        <a:gd name="connsiteY350-28530" fmla="*/ 2511073 h 3006470"/>
                        <a:gd name="connsiteX351-28531" fmla="*/ 1145322 w 6006665"/>
                        <a:gd name="connsiteY351-28532" fmla="*/ 2483803 h 3006470"/>
                        <a:gd name="connsiteX352-28533" fmla="*/ 1098145 w 6006665"/>
                        <a:gd name="connsiteY352-28534" fmla="*/ 2483803 h 3006470"/>
                        <a:gd name="connsiteX353-28535" fmla="*/ 1061785 w 6006665"/>
                        <a:gd name="connsiteY353-28536" fmla="*/ 2511073 h 3006470"/>
                        <a:gd name="connsiteX354-28537" fmla="*/ 1055322 w 6006665"/>
                        <a:gd name="connsiteY354-28538" fmla="*/ 2506990 h 3006470"/>
                        <a:gd name="connsiteX355-28539" fmla="*/ 1049878 w 6006665"/>
                        <a:gd name="connsiteY355-28540" fmla="*/ 2511073 h 3006470"/>
                        <a:gd name="connsiteX356-28541" fmla="*/ 1006701 w 6006665"/>
                        <a:gd name="connsiteY356-28542" fmla="*/ 2483803 h 3006470"/>
                        <a:gd name="connsiteX357-28543" fmla="*/ 924893 w 6006665"/>
                        <a:gd name="connsiteY357-28544" fmla="*/ 2447444 h 3006470"/>
                        <a:gd name="connsiteX358-28545" fmla="*/ 877716 w 6006665"/>
                        <a:gd name="connsiteY358-28546" fmla="*/ 2447444 h 3006470"/>
                        <a:gd name="connsiteX359-28547" fmla="*/ 802724 w 6006665"/>
                        <a:gd name="connsiteY359-28548" fmla="*/ 2511073 h 3006470"/>
                        <a:gd name="connsiteX360-28549" fmla="*/ 798179 w 6006665"/>
                        <a:gd name="connsiteY360-28550" fmla="*/ 2554250 h 3006470"/>
                        <a:gd name="connsiteX361-28551" fmla="*/ 787406 w 6006665"/>
                        <a:gd name="connsiteY361-28552" fmla="*/ 2543477 h 3006470"/>
                        <a:gd name="connsiteX362-28553" fmla="*/ 786272 w 6006665"/>
                        <a:gd name="connsiteY362-28554" fmla="*/ 2554250 h 3006470"/>
                        <a:gd name="connsiteX363-28555" fmla="*/ 756063 w 6006665"/>
                        <a:gd name="connsiteY363-28556" fmla="*/ 2524040 h 3006470"/>
                        <a:gd name="connsiteX364-28557" fmla="*/ 732278 w 6006665"/>
                        <a:gd name="connsiteY364-28558" fmla="*/ 2581519 h 3006470"/>
                        <a:gd name="connsiteX365-28559" fmla="*/ 743640 w 6006665"/>
                        <a:gd name="connsiteY365-28560" fmla="*/ 2590609 h 3006470"/>
                        <a:gd name="connsiteX366-28561" fmla="*/ 723188 w 6006665"/>
                        <a:gd name="connsiteY366-28562" fmla="*/ 2633786 h 3006470"/>
                        <a:gd name="connsiteX367-28563" fmla="*/ 747026 w 6006665"/>
                        <a:gd name="connsiteY367-28564" fmla="*/ 2670627 h 3006470"/>
                        <a:gd name="connsiteX368-28565" fmla="*/ 763548 w 6006665"/>
                        <a:gd name="connsiteY368-28566" fmla="*/ 2667873 h 3006470"/>
                        <a:gd name="connsiteX369-28567" fmla="*/ 764871 w 6006665"/>
                        <a:gd name="connsiteY369-28568" fmla="*/ 2669637 h 3006470"/>
                        <a:gd name="connsiteX370-28569" fmla="*/ 775455 w 6006665"/>
                        <a:gd name="connsiteY370-28570" fmla="*/ 2667873 h 3006470"/>
                        <a:gd name="connsiteX371-28571" fmla="*/ 802724 w 6006665"/>
                        <a:gd name="connsiteY371-28572" fmla="*/ 2704232 h 3006470"/>
                        <a:gd name="connsiteX372-28573" fmla="*/ 798179 w 6006665"/>
                        <a:gd name="connsiteY372-28574" fmla="*/ 2731502 h 3006470"/>
                        <a:gd name="connsiteX373-28575" fmla="*/ 818632 w 6006665"/>
                        <a:gd name="connsiteY373-28576" fmla="*/ 2742864 h 3006470"/>
                        <a:gd name="connsiteX374-28577" fmla="*/ 802724 w 6006665"/>
                        <a:gd name="connsiteY374-28578" fmla="*/ 2774679 h 3006470"/>
                        <a:gd name="connsiteX375-28579" fmla="*/ 766365 w 6006665"/>
                        <a:gd name="connsiteY375-28580" fmla="*/ 2779224 h 3006470"/>
                        <a:gd name="connsiteX376-28581" fmla="*/ 727733 w 6006665"/>
                        <a:gd name="connsiteY376-28582" fmla="*/ 2838308 h 3006470"/>
                        <a:gd name="connsiteX377-28583" fmla="*/ 759548 w 6006665"/>
                        <a:gd name="connsiteY377-28584" fmla="*/ 2881485 h 3006470"/>
                        <a:gd name="connsiteX378-28585" fmla="*/ 759548 w 6006665"/>
                        <a:gd name="connsiteY378-28586" fmla="*/ 2920116 h 3006470"/>
                        <a:gd name="connsiteX379-28587" fmla="*/ 798179 w 6006665"/>
                        <a:gd name="connsiteY379-28588" fmla="*/ 2979201 h 3006470"/>
                        <a:gd name="connsiteX380-28589" fmla="*/ 775455 w 6006665"/>
                        <a:gd name="connsiteY380-28590" fmla="*/ 2995108 h 3006470"/>
                        <a:gd name="connsiteX381-28591" fmla="*/ 770910 w 6006665"/>
                        <a:gd name="connsiteY381-28592" fmla="*/ 3006470 h 3006470"/>
                        <a:gd name="connsiteX382-28593" fmla="*/ 759003 w 6006665"/>
                        <a:gd name="connsiteY382-28594" fmla="*/ 3006470 h 3006470"/>
                        <a:gd name="connsiteX383-28595" fmla="*/ 755003 w 6006665"/>
                        <a:gd name="connsiteY383-28596" fmla="*/ 3006470 h 3006470"/>
                        <a:gd name="connsiteX384-28597" fmla="*/ 743096 w 6006665"/>
                        <a:gd name="connsiteY384-28598" fmla="*/ 3006470 h 3006470"/>
                        <a:gd name="connsiteX385-28599" fmla="*/ 715826 w 6006665"/>
                        <a:gd name="connsiteY385-28600" fmla="*/ 2972383 h 3006470"/>
                        <a:gd name="connsiteX386-28601" fmla="*/ 704464 w 6006665"/>
                        <a:gd name="connsiteY386-28602" fmla="*/ 2972383 h 3006470"/>
                        <a:gd name="connsiteX387-28603" fmla="*/ 684012 w 6006665"/>
                        <a:gd name="connsiteY387-28604" fmla="*/ 2963293 h 3006470"/>
                        <a:gd name="connsiteX388-28605" fmla="*/ 672649 w 6006665"/>
                        <a:gd name="connsiteY388-28606" fmla="*/ 2940569 h 3006470"/>
                        <a:gd name="connsiteX389-28607" fmla="*/ 645222 w 6006665"/>
                        <a:gd name="connsiteY389-28608" fmla="*/ 2932732 h 3006470"/>
                        <a:gd name="connsiteX390-28609" fmla="*/ 625472 w 6006665"/>
                        <a:gd name="connsiteY390-28610" fmla="*/ 2936024 h 3006470"/>
                        <a:gd name="connsiteX391-28611" fmla="*/ 623771 w 6006665"/>
                        <a:gd name="connsiteY391-28612" fmla="*/ 2934323 h 3006470"/>
                        <a:gd name="connsiteX392-28613" fmla="*/ 613565 w 6006665"/>
                        <a:gd name="connsiteY392-28614" fmla="*/ 2936024 h 3006470"/>
                        <a:gd name="connsiteX393-28615" fmla="*/ 609020 w 6006665"/>
                        <a:gd name="connsiteY393-28616" fmla="*/ 2931479 h 3006470"/>
                        <a:gd name="connsiteX394-28617" fmla="*/ 559026 w 6006665"/>
                        <a:gd name="connsiteY394-28618" fmla="*/ 2904209 h 3006470"/>
                        <a:gd name="connsiteX395-28619" fmla="*/ 506760 w 6006665"/>
                        <a:gd name="connsiteY395-28620" fmla="*/ 2897392 h 3006470"/>
                        <a:gd name="connsiteX396-28621" fmla="*/ 483280 w 6006665"/>
                        <a:gd name="connsiteY396-28622" fmla="*/ 2890683 h 3006470"/>
                        <a:gd name="connsiteX397-28623" fmla="*/ 480035 w 6006665"/>
                        <a:gd name="connsiteY397-28624" fmla="*/ 2892847 h 3006470"/>
                        <a:gd name="connsiteX398-28625" fmla="*/ 475042 w 6006665"/>
                        <a:gd name="connsiteY398-28626" fmla="*/ 2888329 h 3006470"/>
                        <a:gd name="connsiteX399-28627" fmla="*/ 474945 w 6006665"/>
                        <a:gd name="connsiteY399-28628" fmla="*/ 2888302 h 3006470"/>
                        <a:gd name="connsiteX400-28629" fmla="*/ 468128 w 6006665"/>
                        <a:gd name="connsiteY400-28630" fmla="*/ 2892847 h 3006470"/>
                        <a:gd name="connsiteX401-28631" fmla="*/ 420406 w 6006665"/>
                        <a:gd name="connsiteY401-28632" fmla="*/ 2849670 h 3006470"/>
                        <a:gd name="connsiteX402-28633" fmla="*/ 381774 w 6006665"/>
                        <a:gd name="connsiteY402-28634" fmla="*/ 2833763 h 3006470"/>
                        <a:gd name="connsiteX403-28635" fmla="*/ 349960 w 6006665"/>
                        <a:gd name="connsiteY403-28636" fmla="*/ 2801948 h 3006470"/>
                        <a:gd name="connsiteX404-28637" fmla="*/ 377229 w 6006665"/>
                        <a:gd name="connsiteY404-28638" fmla="*/ 2795131 h 3006470"/>
                        <a:gd name="connsiteX405-28639" fmla="*/ 404499 w 6006665"/>
                        <a:gd name="connsiteY405-28640" fmla="*/ 2747409 h 3006470"/>
                        <a:gd name="connsiteX406-28641" fmla="*/ 388591 w 6006665"/>
                        <a:gd name="connsiteY406-28642" fmla="*/ 2731502 h 3006470"/>
                        <a:gd name="connsiteX407-28643" fmla="*/ 440858 w 6006665"/>
                        <a:gd name="connsiteY407-28644" fmla="*/ 2704232 h 3006470"/>
                        <a:gd name="connsiteX408-28645" fmla="*/ 440858 w 6006665"/>
                        <a:gd name="connsiteY408-28646" fmla="*/ 2701176 h 3006470"/>
                        <a:gd name="connsiteX409-28647" fmla="*/ 416406 w 6006665"/>
                        <a:gd name="connsiteY409-28648" fmla="*/ 2704232 h 3006470"/>
                        <a:gd name="connsiteX410-28649" fmla="*/ 416406 w 6006665"/>
                        <a:gd name="connsiteY410-28650" fmla="*/ 2702744 h 3006470"/>
                        <a:gd name="connsiteX411-28651" fmla="*/ 404499 w 6006665"/>
                        <a:gd name="connsiteY411-28652" fmla="*/ 2704232 h 3006470"/>
                        <a:gd name="connsiteX412-28653" fmla="*/ 404499 w 6006665"/>
                        <a:gd name="connsiteY412-28654" fmla="*/ 2683780 h 3006470"/>
                        <a:gd name="connsiteX413-28655" fmla="*/ 424951 w 6006665"/>
                        <a:gd name="connsiteY413-28656" fmla="*/ 2667873 h 3006470"/>
                        <a:gd name="connsiteX414-28657" fmla="*/ 463583 w 6006665"/>
                        <a:gd name="connsiteY414-28658" fmla="*/ 2661056 h 3006470"/>
                        <a:gd name="connsiteX415-28659" fmla="*/ 468128 w 6006665"/>
                        <a:gd name="connsiteY415-28660" fmla="*/ 2645148 h 3006470"/>
                        <a:gd name="connsiteX416-28661" fmla="*/ 456765 w 6006665"/>
                        <a:gd name="connsiteY416-28662" fmla="*/ 2613334 h 3006470"/>
                        <a:gd name="connsiteX417-28663" fmla="*/ 474945 w 6006665"/>
                        <a:gd name="connsiteY417-28664" fmla="*/ 2586064 h 3006470"/>
                        <a:gd name="connsiteX418-28665" fmla="*/ 474945 w 6006665"/>
                        <a:gd name="connsiteY418-28666" fmla="*/ 2565612 h 3006470"/>
                        <a:gd name="connsiteX419-28667" fmla="*/ 420406 w 6006665"/>
                        <a:gd name="connsiteY419-28668" fmla="*/ 2547432 h 3006470"/>
                        <a:gd name="connsiteX420-28669" fmla="*/ 409588 w 6006665"/>
                        <a:gd name="connsiteY420-28670" fmla="*/ 2547432 h 3006470"/>
                        <a:gd name="connsiteX421-28671" fmla="*/ 397681 w 6006665"/>
                        <a:gd name="connsiteY421-28672" fmla="*/ 2547432 h 3006470"/>
                        <a:gd name="connsiteX422-28673" fmla="*/ 379485 w 6006665"/>
                        <a:gd name="connsiteY422-28674" fmla="*/ 2525193 h 3006470"/>
                        <a:gd name="connsiteX423-28675" fmla="*/ 357322 w 6006665"/>
                        <a:gd name="connsiteY423-28676" fmla="*/ 2531525 h 3006470"/>
                        <a:gd name="connsiteX424-28677" fmla="*/ 352842 w 6006665"/>
                        <a:gd name="connsiteY424-28678" fmla="*/ 2529403 h 3006470"/>
                        <a:gd name="connsiteX425-28679" fmla="*/ 345415 w 6006665"/>
                        <a:gd name="connsiteY425-28680" fmla="*/ 2531525 h 3006470"/>
                        <a:gd name="connsiteX426-28681" fmla="*/ 302238 w 6006665"/>
                        <a:gd name="connsiteY426-28682" fmla="*/ 2511073 h 3006470"/>
                        <a:gd name="connsiteX427-28683" fmla="*/ 302238 w 6006665"/>
                        <a:gd name="connsiteY427-28684" fmla="*/ 2499711 h 3006470"/>
                        <a:gd name="connsiteX428-28685" fmla="*/ 286331 w 6006665"/>
                        <a:gd name="connsiteY428-28686" fmla="*/ 2472441 h 3006470"/>
                        <a:gd name="connsiteX429-28687" fmla="*/ 270968 w 6006665"/>
                        <a:gd name="connsiteY429-28688" fmla="*/ 2472441 h 3006470"/>
                        <a:gd name="connsiteX430-28689" fmla="*/ 259061 w 6006665"/>
                        <a:gd name="connsiteY430-28690" fmla="*/ 2472441 h 3006470"/>
                        <a:gd name="connsiteX431-28691" fmla="*/ 254516 w 6006665"/>
                        <a:gd name="connsiteY431-28692" fmla="*/ 2456534 h 3006470"/>
                        <a:gd name="connsiteX432-28693" fmla="*/ 263606 w 6006665"/>
                        <a:gd name="connsiteY432-28694" fmla="*/ 2440627 h 3006470"/>
                        <a:gd name="connsiteX433-28695" fmla="*/ 243991 w 6006665"/>
                        <a:gd name="connsiteY433-28696" fmla="*/ 2410114 h 3006470"/>
                        <a:gd name="connsiteX434-28697" fmla="*/ 216429 w 6006665"/>
                        <a:gd name="connsiteY434-28698" fmla="*/ 2413357 h 3006470"/>
                        <a:gd name="connsiteX435-28699" fmla="*/ 212956 w 6006665"/>
                        <a:gd name="connsiteY435-28700" fmla="*/ 2412365 h 3006470"/>
                        <a:gd name="connsiteX436-28701" fmla="*/ 204522 w 6006665"/>
                        <a:gd name="connsiteY436-28702" fmla="*/ 2413357 h 3006470"/>
                        <a:gd name="connsiteX437-28703" fmla="*/ 199623 w 6006665"/>
                        <a:gd name="connsiteY437-28704" fmla="*/ 2411957 h 3006470"/>
                        <a:gd name="connsiteX438-28705" fmla="*/ 195977 w 6006665"/>
                        <a:gd name="connsiteY438-28706" fmla="*/ 2424719 h 3006470"/>
                        <a:gd name="connsiteX439-28707" fmla="*/ 184968 w 6006665"/>
                        <a:gd name="connsiteY439-28708" fmla="*/ 2421574 h 3006470"/>
                        <a:gd name="connsiteX440-28709" fmla="*/ 184070 w 6006665"/>
                        <a:gd name="connsiteY440-28710" fmla="*/ 2424719 h 3006470"/>
                        <a:gd name="connsiteX441-28711" fmla="*/ 168163 w 6006665"/>
                        <a:gd name="connsiteY441-28712" fmla="*/ 2420184 h 3006470"/>
                        <a:gd name="connsiteX442-28713" fmla="*/ 156800 w 6006665"/>
                        <a:gd name="connsiteY442-28714" fmla="*/ 2381542 h 3006470"/>
                        <a:gd name="connsiteX443-28715" fmla="*/ 152255 w 6006665"/>
                        <a:gd name="connsiteY443-28716" fmla="*/ 2365635 h 3006470"/>
                        <a:gd name="connsiteX444-28717" fmla="*/ 156800 w 6006665"/>
                        <a:gd name="connsiteY444-28718" fmla="*/ 2361090 h 3006470"/>
                        <a:gd name="connsiteX445-28719" fmla="*/ 168707 w 6006665"/>
                        <a:gd name="connsiteY445-28720" fmla="*/ 2361090 h 3006470"/>
                        <a:gd name="connsiteX446-28721" fmla="*/ 188615 w 6006665"/>
                        <a:gd name="connsiteY446-28722" fmla="*/ 2361090 h 3006470"/>
                        <a:gd name="connsiteX447-28723" fmla="*/ 199977 w 6006665"/>
                        <a:gd name="connsiteY447-28724" fmla="*/ 2349728 h 3006470"/>
                        <a:gd name="connsiteX448-28725" fmla="*/ 188615 w 6006665"/>
                        <a:gd name="connsiteY448-28726" fmla="*/ 2327003 h 3006470"/>
                        <a:gd name="connsiteX449-28727" fmla="*/ 168163 w 6006665"/>
                        <a:gd name="connsiteY449-28728" fmla="*/ 2317914 h 3006470"/>
                        <a:gd name="connsiteX450-28729" fmla="*/ 168163 w 6006665"/>
                        <a:gd name="connsiteY450-28730" fmla="*/ 2311096 h 3006470"/>
                        <a:gd name="connsiteX451-28731" fmla="*/ 152255 w 6006665"/>
                        <a:gd name="connsiteY451-28732" fmla="*/ 2295189 h 3006470"/>
                        <a:gd name="connsiteX452-28733" fmla="*/ 129531 w 6006665"/>
                        <a:gd name="connsiteY452-28734" fmla="*/ 2258829 h 3006470"/>
                        <a:gd name="connsiteX453-28735" fmla="*/ 140893 w 6006665"/>
                        <a:gd name="connsiteY453-28736" fmla="*/ 2236105 h 3006470"/>
                        <a:gd name="connsiteX454-28737" fmla="*/ 136348 w 6006665"/>
                        <a:gd name="connsiteY454-28738" fmla="*/ 2208835 h 3006470"/>
                        <a:gd name="connsiteX455-28739" fmla="*/ 103789 w 6006665"/>
                        <a:gd name="connsiteY455-28740" fmla="*/ 2195428 h 3006470"/>
                        <a:gd name="connsiteX456-28741" fmla="*/ 93716 w 6006665"/>
                        <a:gd name="connsiteY456-28742" fmla="*/ 2199745 h 3006470"/>
                        <a:gd name="connsiteX457-28743" fmla="*/ 91868 w 6006665"/>
                        <a:gd name="connsiteY457-28744" fmla="*/ 2195434 h 3006470"/>
                        <a:gd name="connsiteX458-28745" fmla="*/ 81809 w 6006665"/>
                        <a:gd name="connsiteY458-28746" fmla="*/ 2199745 h 3006470"/>
                        <a:gd name="connsiteX459-28747" fmla="*/ 74992 w 6006665"/>
                        <a:gd name="connsiteY459-28748" fmla="*/ 2183838 h 3006470"/>
                        <a:gd name="connsiteX460-28749" fmla="*/ 34087 w 6006665"/>
                        <a:gd name="connsiteY460-28750" fmla="*/ 2172476 h 3006470"/>
                        <a:gd name="connsiteX461-28751" fmla="*/ 22725 w 6006665"/>
                        <a:gd name="connsiteY461-28752" fmla="*/ 2129299 h 3006470"/>
                        <a:gd name="connsiteX462-28753" fmla="*/ 22725 w 6006665"/>
                        <a:gd name="connsiteY462-28754" fmla="*/ 2097484 h 3006470"/>
                        <a:gd name="connsiteX463-28755" fmla="*/ 0 w 6006665"/>
                        <a:gd name="connsiteY463-28756" fmla="*/ 2081577 h 3006470"/>
                        <a:gd name="connsiteX464-28757" fmla="*/ 15907 w 6006665"/>
                        <a:gd name="connsiteY464-28758" fmla="*/ 2058853 h 3006470"/>
                        <a:gd name="connsiteX465-28759" fmla="*/ 6818 w 6006665"/>
                        <a:gd name="connsiteY465-28760" fmla="*/ 1995224 h 3006470"/>
                        <a:gd name="connsiteX466-28761" fmla="*/ 34087 w 6006665"/>
                        <a:gd name="connsiteY466-28762" fmla="*/ 1952047 h 3006470"/>
                        <a:gd name="connsiteX467-28763" fmla="*/ 27270 w 6006665"/>
                        <a:gd name="connsiteY467-28764" fmla="*/ 1940685 h 3006470"/>
                        <a:gd name="connsiteX468-28765" fmla="*/ 70447 w 6006665"/>
                        <a:gd name="connsiteY468-28766" fmla="*/ 1902053 h 3006470"/>
                        <a:gd name="connsiteX469-28767" fmla="*/ 27270 w 6006665"/>
                        <a:gd name="connsiteY469-28768" fmla="*/ 1865693 h 3006470"/>
                        <a:gd name="connsiteX470-28769" fmla="*/ 109078 w 6006665"/>
                        <a:gd name="connsiteY470-28770" fmla="*/ 1767977 h 3006470"/>
                        <a:gd name="connsiteX471-28771" fmla="*/ 145438 w 6006665"/>
                        <a:gd name="connsiteY471-28772" fmla="*/ 1724800 h 3006470"/>
                        <a:gd name="connsiteX472-28773" fmla="*/ 156800 w 6006665"/>
                        <a:gd name="connsiteY472-28774" fmla="*/ 1681624 h 3006470"/>
                        <a:gd name="connsiteX473-28775" fmla="*/ 102261 w 6006665"/>
                        <a:gd name="connsiteY473-28776" fmla="*/ 1629357 h 3006470"/>
                        <a:gd name="connsiteX474-28777" fmla="*/ 118168 w 6006665"/>
                        <a:gd name="connsiteY474-28778" fmla="*/ 1574818 h 3006470"/>
                        <a:gd name="connsiteX475-28779" fmla="*/ 86354 w 6006665"/>
                        <a:gd name="connsiteY475-28780" fmla="*/ 1511189 h 3006470"/>
                        <a:gd name="connsiteX476-28781" fmla="*/ 109078 w 6006665"/>
                        <a:gd name="connsiteY476-28782" fmla="*/ 1436197 h 3006470"/>
                        <a:gd name="connsiteX477-28783" fmla="*/ 70447 w 6006665"/>
                        <a:gd name="connsiteY477-28784" fmla="*/ 1333936 h 3006470"/>
                        <a:gd name="connsiteX478-28785" fmla="*/ 102261 w 6006665"/>
                        <a:gd name="connsiteY478-28786" fmla="*/ 1263490 h 3006470"/>
                        <a:gd name="connsiteX479-28787" fmla="*/ 43177 w 6006665"/>
                        <a:gd name="connsiteY479-28788" fmla="*/ 1197589 h 3006470"/>
                        <a:gd name="connsiteX480-28789" fmla="*/ 49994 w 6006665"/>
                        <a:gd name="connsiteY480-28790" fmla="*/ 1122597 h 3006470"/>
                        <a:gd name="connsiteX481-28791" fmla="*/ 81809 w 6006665"/>
                        <a:gd name="connsiteY481-28792" fmla="*/ 1118052 h 3006470"/>
                        <a:gd name="connsiteX482-28793" fmla="*/ 145438 w 6006665"/>
                        <a:gd name="connsiteY482-28794" fmla="*/ 1074876 h 3006470"/>
                        <a:gd name="connsiteX483-28795" fmla="*/ 184070 w 6006665"/>
                        <a:gd name="connsiteY483-28796" fmla="*/ 1036244 h 3006470"/>
                        <a:gd name="connsiteX484-28797" fmla="*/ 189699 w 6006665"/>
                        <a:gd name="connsiteY484-28798" fmla="*/ 1042522 h 3006470"/>
                        <a:gd name="connsiteX485-28799" fmla="*/ 195977 w 6006665"/>
                        <a:gd name="connsiteY485-28800" fmla="*/ 1036244 h 3006470"/>
                        <a:gd name="connsiteX486-28801" fmla="*/ 255061 w 6006665"/>
                        <a:gd name="connsiteY486-28802" fmla="*/ 1102145 h 3006470"/>
                        <a:gd name="connsiteX487-28803" fmla="*/ 350504 w 6006665"/>
                        <a:gd name="connsiteY487-28804" fmla="*/ 1122597 h 3006470"/>
                        <a:gd name="connsiteX488-28805" fmla="*/ 491397 w 6006665"/>
                        <a:gd name="connsiteY488-28806" fmla="*/ 1236221 h 3006470"/>
                        <a:gd name="connsiteX489-28807" fmla="*/ 523211 w 6006665"/>
                        <a:gd name="connsiteY489-28808" fmla="*/ 1283942 h 3006470"/>
                        <a:gd name="connsiteX490-28809" fmla="*/ 523211 w 6006665"/>
                        <a:gd name="connsiteY490-28810" fmla="*/ 1343026 h 3006470"/>
                        <a:gd name="connsiteX491-28811" fmla="*/ 486852 w 6006665"/>
                        <a:gd name="connsiteY491-28812" fmla="*/ 1397565 h 3006470"/>
                        <a:gd name="connsiteX492-28813" fmla="*/ 420951 w 6006665"/>
                        <a:gd name="connsiteY492-28814" fmla="*/ 1418018 h 3006470"/>
                        <a:gd name="connsiteX493-28815" fmla="*/ 415909 w 6006665"/>
                        <a:gd name="connsiteY493-28816" fmla="*/ 1415887 h 3006470"/>
                        <a:gd name="connsiteX494-28817" fmla="*/ 409044 w 6006665"/>
                        <a:gd name="connsiteY494-28818" fmla="*/ 1418018 h 3006470"/>
                        <a:gd name="connsiteX495-28819" fmla="*/ 252950 w 6006665"/>
                        <a:gd name="connsiteY495-28820" fmla="*/ 1352062 h 3006470"/>
                        <a:gd name="connsiteX496-28821" fmla="*/ 232336 w 6006665"/>
                        <a:gd name="connsiteY496-28822" fmla="*/ 1358934 h 3006470"/>
                        <a:gd name="connsiteX497-28823" fmla="*/ 291420 w 6006665"/>
                        <a:gd name="connsiteY497-28824" fmla="*/ 1429380 h 3006470"/>
                        <a:gd name="connsiteX498-28825" fmla="*/ 291420 w 6006665"/>
                        <a:gd name="connsiteY498-28826" fmla="*/ 1468012 h 3006470"/>
                        <a:gd name="connsiteX499-28827" fmla="*/ 298238 w 6006665"/>
                        <a:gd name="connsiteY499-28828" fmla="*/ 1554366 h 3006470"/>
                        <a:gd name="connsiteX500-28829" fmla="*/ 345959 w 6006665"/>
                        <a:gd name="connsiteY500-28830" fmla="*/ 1586180 h 3006470"/>
                        <a:gd name="connsiteX501-28831" fmla="*/ 362087 w 6006665"/>
                        <a:gd name="connsiteY501-28832" fmla="*/ 1595588 h 3006470"/>
                        <a:gd name="connsiteX502-28833" fmla="*/ 365867 w 6006665"/>
                        <a:gd name="connsiteY502-28834" fmla="*/ 1563455 h 3006470"/>
                        <a:gd name="connsiteX503-28835" fmla="*/ 345415 w 6006665"/>
                        <a:gd name="connsiteY503-28836" fmla="*/ 1527096 h 3006470"/>
                        <a:gd name="connsiteX504-28837" fmla="*/ 365867 w 6006665"/>
                        <a:gd name="connsiteY504-28838" fmla="*/ 1495281 h 3006470"/>
                        <a:gd name="connsiteX505-28839" fmla="*/ 374560 w 6006665"/>
                        <a:gd name="connsiteY505-28840" fmla="*/ 1500280 h 3006470"/>
                        <a:gd name="connsiteX506-28841" fmla="*/ 377774 w 6006665"/>
                        <a:gd name="connsiteY506-28842" fmla="*/ 1495281 h 3006470"/>
                        <a:gd name="connsiteX507-28843" fmla="*/ 461933 w 6006665"/>
                        <a:gd name="connsiteY507-28844" fmla="*/ 1543673 h 3006470"/>
                        <a:gd name="connsiteX508-28845" fmla="*/ 484035 w 6006665"/>
                        <a:gd name="connsiteY508-28846" fmla="*/ 1527096 h 3006470"/>
                        <a:gd name="connsiteX509-28847" fmla="*/ 463583 w 6006665"/>
                        <a:gd name="connsiteY509-28848" fmla="*/ 1461194 h 3006470"/>
                        <a:gd name="connsiteX510-28849" fmla="*/ 549936 w 6006665"/>
                        <a:gd name="connsiteY510-28850" fmla="*/ 1374841 h 3006470"/>
                        <a:gd name="connsiteX511-28851" fmla="*/ 559742 w 6006665"/>
                        <a:gd name="connsiteY511-28852" fmla="*/ 1376942 h 3006470"/>
                        <a:gd name="connsiteX512-28853" fmla="*/ 561843 w 6006665"/>
                        <a:gd name="connsiteY512-28854" fmla="*/ 1374841 h 3006470"/>
                        <a:gd name="connsiteX513-28855" fmla="*/ 593658 w 6006665"/>
                        <a:gd name="connsiteY513-28856" fmla="*/ 1381658 h 3006470"/>
                        <a:gd name="connsiteX514-28857" fmla="*/ 620945 w 6006665"/>
                        <a:gd name="connsiteY514-28858" fmla="*/ 1405535 h 3006470"/>
                        <a:gd name="connsiteX515-28859" fmla="*/ 640835 w 6006665"/>
                        <a:gd name="connsiteY515-28860" fmla="*/ 1349844 h 3006470"/>
                        <a:gd name="connsiteX516-28861" fmla="*/ 609020 w 6006665"/>
                        <a:gd name="connsiteY516-28862" fmla="*/ 1295305 h 3006470"/>
                        <a:gd name="connsiteX517-28863" fmla="*/ 624928 w 6006665"/>
                        <a:gd name="connsiteY517-28864" fmla="*/ 1236221 h 3006470"/>
                        <a:gd name="connsiteX518-28865" fmla="*/ 597658 w 6006665"/>
                        <a:gd name="connsiteY518-28866" fmla="*/ 1177136 h 3006470"/>
                        <a:gd name="connsiteX519-28867" fmla="*/ 611562 w 6006665"/>
                        <a:gd name="connsiteY519-28868" fmla="*/ 1181462 h 3006470"/>
                        <a:gd name="connsiteX520-28869" fmla="*/ 609565 w 6006665"/>
                        <a:gd name="connsiteY520-28870" fmla="*/ 1177136 h 3006470"/>
                        <a:gd name="connsiteX521-28871" fmla="*/ 711826 w 6006665"/>
                        <a:gd name="connsiteY521-28872" fmla="*/ 1208951 h 3006470"/>
                        <a:gd name="connsiteX522-28873" fmla="*/ 732278 w 6006665"/>
                        <a:gd name="connsiteY522-28874" fmla="*/ 1263490 h 3006470"/>
                        <a:gd name="connsiteX523-28875" fmla="*/ 684556 w 6006665"/>
                        <a:gd name="connsiteY523-28876" fmla="*/ 1274852 h 3006470"/>
                        <a:gd name="connsiteX524-28877" fmla="*/ 684556 w 6006665"/>
                        <a:gd name="connsiteY524-28878" fmla="*/ 1327119 h 3006470"/>
                        <a:gd name="connsiteX525-28879" fmla="*/ 713309 w 6006665"/>
                        <a:gd name="connsiteY525-28880" fmla="*/ 1355872 h 3006470"/>
                        <a:gd name="connsiteX526-28881" fmla="*/ 763548 w 6006665"/>
                        <a:gd name="connsiteY526-28882" fmla="*/ 1338481 h 3006470"/>
                        <a:gd name="connsiteX527-28883" fmla="*/ 770365 w 6006665"/>
                        <a:gd name="connsiteY527-28884" fmla="*/ 1279397 h 3006470"/>
                        <a:gd name="connsiteX528-28885" fmla="*/ 845357 w 6006665"/>
                        <a:gd name="connsiteY528-28886" fmla="*/ 1231676 h 3006470"/>
                        <a:gd name="connsiteX529-28887" fmla="*/ 972614 w 6006665"/>
                        <a:gd name="connsiteY529-28888" fmla="*/ 1145322 h 3006470"/>
                        <a:gd name="connsiteX530-28889" fmla="*/ 982566 w 6006665"/>
                        <a:gd name="connsiteY530-28890" fmla="*/ 1146649 h 3006470"/>
                        <a:gd name="connsiteX531-28891" fmla="*/ 984521 w 6006665"/>
                        <a:gd name="connsiteY531-28892" fmla="*/ 1145322 h 3006470"/>
                        <a:gd name="connsiteX532-28893" fmla="*/ 1018608 w 6006665"/>
                        <a:gd name="connsiteY532-28894" fmla="*/ 1149867 h 3006470"/>
                        <a:gd name="connsiteX533-28895" fmla="*/ 979977 w 6006665"/>
                        <a:gd name="connsiteY533-28896" fmla="*/ 1213496 h 3006470"/>
                        <a:gd name="connsiteX534-28897" fmla="*/ 1012666 w 6006665"/>
                        <a:gd name="connsiteY534-28898" fmla="*/ 1218657 h 3006470"/>
                        <a:gd name="connsiteX535-28899" fmla="*/ 1038516 w 6006665"/>
                        <a:gd name="connsiteY535-28900" fmla="*/ 1188499 h 3006470"/>
                        <a:gd name="connsiteX536-28901" fmla="*/ 1050423 w 6006665"/>
                        <a:gd name="connsiteY536-28902" fmla="*/ 1188499 h 3006470"/>
                        <a:gd name="connsiteX537-28903" fmla="*/ 1108962 w 6006665"/>
                        <a:gd name="connsiteY537-28904" fmla="*/ 1188499 h 3006470"/>
                        <a:gd name="connsiteX538-28905" fmla="*/ 1161229 w 6006665"/>
                        <a:gd name="connsiteY538-28906" fmla="*/ 1145322 h 3006470"/>
                        <a:gd name="connsiteX539-28907" fmla="*/ 1165711 w 6006665"/>
                        <a:gd name="connsiteY539-28908" fmla="*/ 1151456 h 3006470"/>
                        <a:gd name="connsiteX540-28909" fmla="*/ 1173136 w 6006665"/>
                        <a:gd name="connsiteY540-28910" fmla="*/ 1145322 h 3006470"/>
                        <a:gd name="connsiteX541-28911" fmla="*/ 1210035 w 6006665"/>
                        <a:gd name="connsiteY541-28912" fmla="*/ 1195815 h 3006470"/>
                        <a:gd name="connsiteX542-28913" fmla="*/ 1247583 w 6006665"/>
                        <a:gd name="connsiteY542-28914" fmla="*/ 1138505 h 3006470"/>
                        <a:gd name="connsiteX543-28915" fmla="*/ 1211223 w 6006665"/>
                        <a:gd name="connsiteY543-28916" fmla="*/ 1079421 h 3006470"/>
                        <a:gd name="connsiteX544-28917" fmla="*/ 1227130 w 6006665"/>
                        <a:gd name="connsiteY544-28918" fmla="*/ 1043061 h 3006470"/>
                        <a:gd name="connsiteX545-28919" fmla="*/ 1237665 w 6006665"/>
                        <a:gd name="connsiteY545-28920" fmla="*/ 1046199 h 3006470"/>
                        <a:gd name="connsiteX546-28921" fmla="*/ 1239037 w 6006665"/>
                        <a:gd name="connsiteY546-28922" fmla="*/ 1043061 h 3006470"/>
                        <a:gd name="connsiteX547-28923" fmla="*/ 1345843 w 6006665"/>
                        <a:gd name="connsiteY547-28924" fmla="*/ 1074876 h 3006470"/>
                        <a:gd name="connsiteX548-28925" fmla="*/ 1400382 w 6006665"/>
                        <a:gd name="connsiteY548-28926" fmla="*/ 1106690 h 3006470"/>
                        <a:gd name="connsiteX549-28927" fmla="*/ 1677078 w 6006665"/>
                        <a:gd name="connsiteY549-28928" fmla="*/ 1370296 h 3006470"/>
                        <a:gd name="connsiteX550-28929" fmla="*/ 1720255 w 6006665"/>
                        <a:gd name="connsiteY550-28930" fmla="*/ 1349844 h 3006470"/>
                        <a:gd name="connsiteX551-28931" fmla="*/ 1731617 w 6006665"/>
                        <a:gd name="connsiteY551-28932" fmla="*/ 1299850 h 3006470"/>
                        <a:gd name="connsiteX552-28933" fmla="*/ 1758887 w 6006665"/>
                        <a:gd name="connsiteY552-28934" fmla="*/ 1256673 h 3006470"/>
                        <a:gd name="connsiteX553-28935" fmla="*/ 1736162 w 6006665"/>
                        <a:gd name="connsiteY553-28936" fmla="*/ 1197589 h 3006470"/>
                        <a:gd name="connsiteX554-28937" fmla="*/ 1758887 w 6006665"/>
                        <a:gd name="connsiteY554-28938" fmla="*/ 1133960 h 3006470"/>
                        <a:gd name="connsiteX555-28939" fmla="*/ 1704347 w 6006665"/>
                        <a:gd name="connsiteY555-28940" fmla="*/ 1070331 h 3006470"/>
                        <a:gd name="connsiteX556-28941" fmla="*/ 1736162 w 6006665"/>
                        <a:gd name="connsiteY556-28942" fmla="*/ 961252 h 3006470"/>
                        <a:gd name="connsiteX557-28943" fmla="*/ 1688440 w 6006665"/>
                        <a:gd name="connsiteY557-28944" fmla="*/ 865809 h 3006470"/>
                        <a:gd name="connsiteX558-28945" fmla="*/ 1752069 w 6006665"/>
                        <a:gd name="connsiteY558-28946" fmla="*/ 788545 h 3006470"/>
                        <a:gd name="connsiteX559-28947" fmla="*/ 1747524 w 6006665"/>
                        <a:gd name="connsiteY559-28948" fmla="*/ 704464 h 3006470"/>
                        <a:gd name="connsiteX560-28949" fmla="*/ 1763431 w 6006665"/>
                        <a:gd name="connsiteY560-28950" fmla="*/ 697647 h 3006470"/>
                        <a:gd name="connsiteX561-28951" fmla="*/ 1764877 w 6006665"/>
                        <a:gd name="connsiteY561-28952" fmla="*/ 702130 h 3006470"/>
                        <a:gd name="connsiteX562-28953" fmla="*/ 1775339 w 6006665"/>
                        <a:gd name="connsiteY562-28954" fmla="*/ 697647 h 3006470"/>
                        <a:gd name="connsiteX563-28955" fmla="*/ 1798063 w 6006665"/>
                        <a:gd name="connsiteY563-28956" fmla="*/ 768093 h 3006470"/>
                        <a:gd name="connsiteX564-28957" fmla="*/ 1791454 w 6006665"/>
                        <a:gd name="connsiteY564-28958" fmla="*/ 815304 h 3006470"/>
                        <a:gd name="connsiteX565-28959" fmla="*/ 1854330 w 6006665"/>
                        <a:gd name="connsiteY565-28960" fmla="*/ 772638 h 3006470"/>
                        <a:gd name="connsiteX566-28961" fmla="*/ 1931594 w 6006665"/>
                        <a:gd name="connsiteY566-28962" fmla="*/ 763548 h 3006470"/>
                        <a:gd name="connsiteX567-28963" fmla="*/ 1932772 w 6006665"/>
                        <a:gd name="connsiteY567-28964" fmla="*/ 764810 h 3006470"/>
                        <a:gd name="connsiteX568-28965" fmla="*/ 1943501 w 6006665"/>
                        <a:gd name="connsiteY568-28966" fmla="*/ 763548 h 3006470"/>
                        <a:gd name="connsiteX569-28967" fmla="*/ 1988608 w 6006665"/>
                        <a:gd name="connsiteY569-28968" fmla="*/ 811877 h 3006470"/>
                        <a:gd name="connsiteX570-28969" fmla="*/ 1963408 w 6006665"/>
                        <a:gd name="connsiteY570-28970" fmla="*/ 736278 h 3006470"/>
                        <a:gd name="connsiteX571-28971" fmla="*/ 1963408 w 6006665"/>
                        <a:gd name="connsiteY571-28972" fmla="*/ 595386 h 3006470"/>
                        <a:gd name="connsiteX572-28973" fmla="*/ 2027037 w 6006665"/>
                        <a:gd name="connsiteY572-28974" fmla="*/ 574934 h 3006470"/>
                        <a:gd name="connsiteX573-28975" fmla="*/ 2037269 w 6006665"/>
                        <a:gd name="connsiteY573-28976" fmla="*/ 575472 h 3006470"/>
                        <a:gd name="connsiteX574-28977" fmla="*/ 2038944 w 6006665"/>
                        <a:gd name="connsiteY574-28978" fmla="*/ 574934 h 3006470"/>
                        <a:gd name="connsiteX575-28979" fmla="*/ 2115414 w 6006665"/>
                        <a:gd name="connsiteY575-28980" fmla="*/ 578958 h 3006470"/>
                        <a:gd name="connsiteX576-28981" fmla="*/ 2192927 w 6006665"/>
                        <a:gd name="connsiteY576-28982" fmla="*/ 559026 h 3006470"/>
                        <a:gd name="connsiteX577-28983" fmla="*/ 2167930 w 6006665"/>
                        <a:gd name="connsiteY577-28984" fmla="*/ 493125 h 3006470"/>
                        <a:gd name="connsiteX578-28985" fmla="*/ 2204289 w 6006665"/>
                        <a:gd name="connsiteY578-28986" fmla="*/ 402226 h 3006470"/>
                        <a:gd name="connsiteX579-28987" fmla="*/ 2247466 w 6006665"/>
                        <a:gd name="connsiteY579-28988" fmla="*/ 397681 h 3006470"/>
                        <a:gd name="connsiteX580-28989" fmla="*/ 2317913 w 6006665"/>
                        <a:gd name="connsiteY580-28990" fmla="*/ 322690 h 3006470"/>
                        <a:gd name="connsiteX581-28991" fmla="*/ 2420183 w 6006665"/>
                        <a:gd name="connsiteY581-28992" fmla="*/ 304510 h 3006470"/>
                        <a:gd name="connsiteX582-28993" fmla="*/ 2429263 w 6006665"/>
                        <a:gd name="connsiteY582-28994" fmla="*/ 263606 h 3006470"/>
                        <a:gd name="connsiteX583-28995" fmla="*/ 2526979 w 6006665"/>
                        <a:gd name="connsiteY583-28996" fmla="*/ 252244 h 3006470"/>
                        <a:gd name="connsiteX584-28997" fmla="*/ 2528058 w 6006665"/>
                        <a:gd name="connsiteY584-28998" fmla="*/ 253503 h 3006470"/>
                        <a:gd name="connsiteX585-28999" fmla="*/ 2538886 w 6006665"/>
                        <a:gd name="connsiteY585-29000" fmla="*/ 252244 h 3006470"/>
                        <a:gd name="connsiteX586-29001" fmla="*/ 2560820 w 6006665"/>
                        <a:gd name="connsiteY586-29002" fmla="*/ 277833 h 3006470"/>
                        <a:gd name="connsiteX587-29003" fmla="*/ 2640602 w 6006665"/>
                        <a:gd name="connsiteY587-29004" fmla="*/ 202249 h 3006470"/>
                        <a:gd name="connsiteX588-29005" fmla="*/ 2652509 w 6006665"/>
                        <a:gd name="connsiteY588-29006" fmla="*/ 202249 h 3006470"/>
                        <a:gd name="connsiteX589-29007" fmla="*/ 2704231 w 6006665"/>
                        <a:gd name="connsiteY589-29008" fmla="*/ 202249 h 3006470"/>
                        <a:gd name="connsiteX590-29009" fmla="*/ 2715593 w 6006665"/>
                        <a:gd name="connsiteY590-29010" fmla="*/ 134075 h 3006470"/>
                        <a:gd name="connsiteX591-29011" fmla="*/ 2751953 w 6006665"/>
                        <a:gd name="connsiteY591-29012" fmla="*/ 68174 h 3006470"/>
                        <a:gd name="connsiteX592-29013" fmla="*/ 2838307 w 6006665"/>
                        <a:gd name="connsiteY592-29014" fmla="*/ 0 h 3006470"/>
                        <a:gd name="connsiteX0-29015" fmla="*/ 1791129 w 6006665"/>
                        <a:gd name="connsiteY0-29016" fmla="*/ 817622 h 3006470"/>
                        <a:gd name="connsiteX1-29017" fmla="*/ 1782156 w 6006665"/>
                        <a:gd name="connsiteY1-29018" fmla="*/ 881716 h 3006470"/>
                        <a:gd name="connsiteX2-29019" fmla="*/ 1809554 w 6006665"/>
                        <a:gd name="connsiteY2-29020" fmla="*/ 895415 h 3006470"/>
                        <a:gd name="connsiteX3-29021" fmla="*/ 1791129 w 6006665"/>
                        <a:gd name="connsiteY3-29022" fmla="*/ 817622 h 3006470"/>
                        <a:gd name="connsiteX4-29023" fmla="*/ 2838307 w 6006665"/>
                        <a:gd name="connsiteY4-29024" fmla="*/ 0 h 3006470"/>
                        <a:gd name="connsiteX5-29025" fmla="*/ 2844246 w 6006665"/>
                        <a:gd name="connsiteY5-29026" fmla="*/ 4711 h 3006470"/>
                        <a:gd name="connsiteX6-29027" fmla="*/ 2850213 w 6006665"/>
                        <a:gd name="connsiteY6-29028" fmla="*/ 0 h 3006470"/>
                        <a:gd name="connsiteX7-29029" fmla="*/ 2916115 w 6006665"/>
                        <a:gd name="connsiteY7-29030" fmla="*/ 52267 h 3006470"/>
                        <a:gd name="connsiteX8-29031" fmla="*/ 2861576 w 6006665"/>
                        <a:gd name="connsiteY8-29032" fmla="*/ 90899 h 3006470"/>
                        <a:gd name="connsiteX9-29033" fmla="*/ 2947929 w 6006665"/>
                        <a:gd name="connsiteY9-29034" fmla="*/ 118168 h 3006470"/>
                        <a:gd name="connsiteX10-29035" fmla="*/ 2957621 w 6006665"/>
                        <a:gd name="connsiteY10-29036" fmla="*/ 186006 h 3006470"/>
                        <a:gd name="connsiteX11-29037" fmla="*/ 2979199 w 6006665"/>
                        <a:gd name="connsiteY11-29038" fmla="*/ 161345 h 3006470"/>
                        <a:gd name="connsiteX12-29039" fmla="*/ 2991106 w 6006665"/>
                        <a:gd name="connsiteY12-29040" fmla="*/ 161345 h 3006470"/>
                        <a:gd name="connsiteX13-29041" fmla="*/ 3086005 w 6006665"/>
                        <a:gd name="connsiteY13-29042" fmla="*/ 161345 h 3006470"/>
                        <a:gd name="connsiteX14-29043" fmla="*/ 3097912 w 6006665"/>
                        <a:gd name="connsiteY14-29044" fmla="*/ 161345 h 3006470"/>
                        <a:gd name="connsiteX15-29045" fmla="*/ 3179721 w 6006665"/>
                        <a:gd name="connsiteY15-29046" fmla="*/ 236336 h 3006470"/>
                        <a:gd name="connsiteX16-29047" fmla="*/ 3211535 w 6006665"/>
                        <a:gd name="connsiteY16-29048" fmla="*/ 295420 h 3006470"/>
                        <a:gd name="connsiteX17-29049" fmla="*/ 3200173 w 6006665"/>
                        <a:gd name="connsiteY17-29050" fmla="*/ 370412 h 3006470"/>
                        <a:gd name="connsiteX18-29051" fmla="*/ 3161541 w 6006665"/>
                        <a:gd name="connsiteY18-29052" fmla="*/ 413589 h 3006470"/>
                        <a:gd name="connsiteX19-29053" fmla="*/ 3066097 w 6006665"/>
                        <a:gd name="connsiteY19-29054" fmla="*/ 488580 h 3006470"/>
                        <a:gd name="connsiteX20-29055" fmla="*/ 3034283 w 6006665"/>
                        <a:gd name="connsiteY20-29056" fmla="*/ 531757 h 3006470"/>
                        <a:gd name="connsiteX21-29057" fmla="*/ 3082005 w 6006665"/>
                        <a:gd name="connsiteY21-29058" fmla="*/ 547664 h 3006470"/>
                        <a:gd name="connsiteX22-29059" fmla="*/ 3129459 w 6006665"/>
                        <a:gd name="connsiteY22-29060" fmla="*/ 575345 h 3006470"/>
                        <a:gd name="connsiteX23-29061" fmla="*/ 3156451 w 6006665"/>
                        <a:gd name="connsiteY23-29062" fmla="*/ 552209 h 3006470"/>
                        <a:gd name="connsiteX24-29063" fmla="*/ 3158460 w 6006665"/>
                        <a:gd name="connsiteY24-29064" fmla="*/ 560693 h 3006470"/>
                        <a:gd name="connsiteX25-29065" fmla="*/ 3168359 w 6006665"/>
                        <a:gd name="connsiteY25-29066" fmla="*/ 552209 h 3006470"/>
                        <a:gd name="connsiteX26-29067" fmla="*/ 3184984 w 6006665"/>
                        <a:gd name="connsiteY26-29068" fmla="*/ 622402 h 3006470"/>
                        <a:gd name="connsiteX27-29069" fmla="*/ 3192811 w 6006665"/>
                        <a:gd name="connsiteY27-29070" fmla="*/ 606748 h 3006470"/>
                        <a:gd name="connsiteX28-29071" fmla="*/ 3251895 w 6006665"/>
                        <a:gd name="connsiteY28-29072" fmla="*/ 586296 h 3006470"/>
                        <a:gd name="connsiteX29-29073" fmla="*/ 3259833 w 6006665"/>
                        <a:gd name="connsiteY29-29074" fmla="*/ 587670 h 3006470"/>
                        <a:gd name="connsiteX30-29075" fmla="*/ 3263802 w 6006665"/>
                        <a:gd name="connsiteY30-29076" fmla="*/ 586296 h 3006470"/>
                        <a:gd name="connsiteX31-29077" fmla="*/ 3381970 w 6006665"/>
                        <a:gd name="connsiteY31-29078" fmla="*/ 606748 h 3006470"/>
                        <a:gd name="connsiteX32-29079" fmla="*/ 3388787 w 6006665"/>
                        <a:gd name="connsiteY32-29080" fmla="*/ 665832 h 3006470"/>
                        <a:gd name="connsiteX33-29081" fmla="*/ 3531529 w 6006665"/>
                        <a:gd name="connsiteY33-29082" fmla="*/ 686823 h 3006470"/>
                        <a:gd name="connsiteX34-29083" fmla="*/ 3538225 w 6006665"/>
                        <a:gd name="connsiteY34-29084" fmla="*/ 590841 h 3006470"/>
                        <a:gd name="connsiteX35-29085" fmla="*/ 3549910 w 6006665"/>
                        <a:gd name="connsiteY35-29086" fmla="*/ 594028 h 3006470"/>
                        <a:gd name="connsiteX36-29087" fmla="*/ 3550132 w 6006665"/>
                        <a:gd name="connsiteY36-29088" fmla="*/ 590841 h 3006470"/>
                        <a:gd name="connsiteX37-29089" fmla="*/ 3625123 w 6006665"/>
                        <a:gd name="connsiteY37-29090" fmla="*/ 611293 h 3006470"/>
                        <a:gd name="connsiteX38-29091" fmla="*/ 3672301 w 6006665"/>
                        <a:gd name="connsiteY38-29092" fmla="*/ 611293 h 3006470"/>
                        <a:gd name="connsiteX39-29093" fmla="*/ 3684207 w 6006665"/>
                        <a:gd name="connsiteY39-29094" fmla="*/ 611293 h 3006470"/>
                        <a:gd name="connsiteX40-29095" fmla="*/ 3743291 w 6006665"/>
                        <a:gd name="connsiteY40-29096" fmla="*/ 677194 h 3006470"/>
                        <a:gd name="connsiteX41-29097" fmla="*/ 3759199 w 6006665"/>
                        <a:gd name="connsiteY41-29098" fmla="*/ 756731 h 3006470"/>
                        <a:gd name="connsiteX42-29099" fmla="*/ 3738747 w 6006665"/>
                        <a:gd name="connsiteY42-29100" fmla="*/ 806725 h 3006470"/>
                        <a:gd name="connsiteX43-29101" fmla="*/ 3786469 w 6006665"/>
                        <a:gd name="connsiteY43-29102" fmla="*/ 897623 h 3006470"/>
                        <a:gd name="connsiteX44-29103" fmla="*/ 3835603 w 6006665"/>
                        <a:gd name="connsiteY44-29104" fmla="*/ 933529 h 3006470"/>
                        <a:gd name="connsiteX45-29105" fmla="*/ 3865460 w 6006665"/>
                        <a:gd name="connsiteY45-29106" fmla="*/ 822632 h 3006470"/>
                        <a:gd name="connsiteX46-29107" fmla="*/ 3875077 w 6006665"/>
                        <a:gd name="connsiteY46-29108" fmla="*/ 831139 h 3006470"/>
                        <a:gd name="connsiteX47-29109" fmla="*/ 3877367 w 6006665"/>
                        <a:gd name="connsiteY47-29110" fmla="*/ 822632 h 3006470"/>
                        <a:gd name="connsiteX48-29111" fmla="*/ 3932151 w 6006665"/>
                        <a:gd name="connsiteY48-29112" fmla="*/ 871095 h 3006470"/>
                        <a:gd name="connsiteX49-29113" fmla="*/ 3988173 w 6006665"/>
                        <a:gd name="connsiteY49-29114" fmla="*/ 843084 h 3006470"/>
                        <a:gd name="connsiteX50-29115" fmla="*/ 3993852 w 6006665"/>
                        <a:gd name="connsiteY50-29116" fmla="*/ 846199 h 3006470"/>
                        <a:gd name="connsiteX51-29117" fmla="*/ 4000080 w 6006665"/>
                        <a:gd name="connsiteY51-29118" fmla="*/ 843084 h 3006470"/>
                        <a:gd name="connsiteX52-29119" fmla="*/ 4062426 w 6006665"/>
                        <a:gd name="connsiteY52-29120" fmla="*/ 877274 h 3006470"/>
                        <a:gd name="connsiteX53-29121" fmla="*/ 4085889 w 6006665"/>
                        <a:gd name="connsiteY53-29122" fmla="*/ 849902 h 3006470"/>
                        <a:gd name="connsiteX54-29123" fmla="*/ 4095563 w 6006665"/>
                        <a:gd name="connsiteY54-29124" fmla="*/ 852506 h 3006470"/>
                        <a:gd name="connsiteX55-29125" fmla="*/ 4097796 w 6006665"/>
                        <a:gd name="connsiteY55-29126" fmla="*/ 849902 h 3006470"/>
                        <a:gd name="connsiteX56-29127" fmla="*/ 4144150 w 6006665"/>
                        <a:gd name="connsiteY56-29128" fmla="*/ 862382 h 3006470"/>
                        <a:gd name="connsiteX57-29129" fmla="*/ 4117703 w 6006665"/>
                        <a:gd name="connsiteY57-29130" fmla="*/ 752186 h 3006470"/>
                        <a:gd name="connsiteX58-29131" fmla="*/ 4165425 w 6006665"/>
                        <a:gd name="connsiteY58-29132" fmla="*/ 697647 h 3006470"/>
                        <a:gd name="connsiteX59-29133" fmla="*/ 4175231 w 6006665"/>
                        <a:gd name="connsiteY59-29134" fmla="*/ 700048 h 3006470"/>
                        <a:gd name="connsiteX60-29135" fmla="*/ 4177332 w 6006665"/>
                        <a:gd name="connsiteY60-29136" fmla="*/ 697647 h 3006470"/>
                        <a:gd name="connsiteX61-29137" fmla="*/ 4511384 w 6006665"/>
                        <a:gd name="connsiteY61-29138" fmla="*/ 779455 h 3006470"/>
                        <a:gd name="connsiteX62-29139" fmla="*/ 4543199 w 6006665"/>
                        <a:gd name="connsiteY62-29140" fmla="*/ 849902 h 3006470"/>
                        <a:gd name="connsiteX63-29141" fmla="*/ 4639242 w 6006665"/>
                        <a:gd name="connsiteY63-29142" fmla="*/ 932544 h 3006470"/>
                        <a:gd name="connsiteX64-29143" fmla="*/ 4774445 w 6006665"/>
                        <a:gd name="connsiteY64-29144" fmla="*/ 913531 h 3006470"/>
                        <a:gd name="connsiteX65-29145" fmla="*/ 4778496 w 6006665"/>
                        <a:gd name="connsiteY65-29146" fmla="*/ 914635 h 3006470"/>
                        <a:gd name="connsiteX66-29147" fmla="*/ 4786352 w 6006665"/>
                        <a:gd name="connsiteY66-29148" fmla="*/ 913531 h 3006470"/>
                        <a:gd name="connsiteX67-29149" fmla="*/ 4861343 w 6006665"/>
                        <a:gd name="connsiteY67-29150" fmla="*/ 933983 h 3006470"/>
                        <a:gd name="connsiteX68-29151" fmla="*/ 4893158 w 6006665"/>
                        <a:gd name="connsiteY68-29152" fmla="*/ 977160 h 3006470"/>
                        <a:gd name="connsiteX69-29153" fmla="*/ 4888613 w 6006665"/>
                        <a:gd name="connsiteY69-29154" fmla="*/ 1058968 h 3006470"/>
                        <a:gd name="connsiteX70-29155" fmla="*/ 4927677 w 6006665"/>
                        <a:gd name="connsiteY70-29156" fmla="*/ 1083640 h 3006470"/>
                        <a:gd name="connsiteX71-29157" fmla="*/ 4967605 w 6006665"/>
                        <a:gd name="connsiteY71-29158" fmla="*/ 1070331 h 3006470"/>
                        <a:gd name="connsiteX72-29159" fmla="*/ 5038051 w 6006665"/>
                        <a:gd name="connsiteY72-29160" fmla="*/ 1063513 h 3006470"/>
                        <a:gd name="connsiteX73-29161" fmla="*/ 5040730 w 6006665"/>
                        <a:gd name="connsiteY73-29162" fmla="*/ 1064406 h 3006470"/>
                        <a:gd name="connsiteX74-29163" fmla="*/ 5049958 w 6006665"/>
                        <a:gd name="connsiteY74-29164" fmla="*/ 1063513 h 3006470"/>
                        <a:gd name="connsiteX75-29165" fmla="*/ 5114249 w 6006665"/>
                        <a:gd name="connsiteY75-29166" fmla="*/ 1084944 h 3006470"/>
                        <a:gd name="connsiteX76-29167" fmla="*/ 5176671 w 6006665"/>
                        <a:gd name="connsiteY76-29168" fmla="*/ 1074876 h 3006470"/>
                        <a:gd name="connsiteX77-29169" fmla="*/ 5177801 w 6006665"/>
                        <a:gd name="connsiteY77-29170" fmla="*/ 1076614 h 3006470"/>
                        <a:gd name="connsiteX78-29171" fmla="*/ 5188578 w 6006665"/>
                        <a:gd name="connsiteY78-29172" fmla="*/ 1074876 h 3006470"/>
                        <a:gd name="connsiteX79-29173" fmla="*/ 5243719 w 6006665"/>
                        <a:gd name="connsiteY79-29174" fmla="*/ 1159707 h 3006470"/>
                        <a:gd name="connsiteX80-29175" fmla="*/ 5283477 w 6006665"/>
                        <a:gd name="connsiteY80-29176" fmla="*/ 1129415 h 3006470"/>
                        <a:gd name="connsiteX81-29177" fmla="*/ 5258480 w 6006665"/>
                        <a:gd name="connsiteY81-29178" fmla="*/ 1063513 h 3006470"/>
                        <a:gd name="connsiteX82-29179" fmla="*/ 5267570 w 6006665"/>
                        <a:gd name="connsiteY82-29180" fmla="*/ 1015792 h 3006470"/>
                        <a:gd name="connsiteX83-29181" fmla="*/ 5278896 w 6006665"/>
                        <a:gd name="connsiteY83-29182" fmla="*/ 1018841 h 3006470"/>
                        <a:gd name="connsiteX84-29183" fmla="*/ 5279477 w 6006665"/>
                        <a:gd name="connsiteY84-29184" fmla="*/ 1015792 h 3006470"/>
                        <a:gd name="connsiteX85-29185" fmla="*/ 5395510 w 6006665"/>
                        <a:gd name="connsiteY85-29186" fmla="*/ 1047031 h 3006470"/>
                        <a:gd name="connsiteX86-29187" fmla="*/ 5463001 w 6006665"/>
                        <a:gd name="connsiteY86-29188" fmla="*/ 1043061 h 3006470"/>
                        <a:gd name="connsiteX87-29189" fmla="*/ 5464386 w 6006665"/>
                        <a:gd name="connsiteY87-29190" fmla="*/ 1043680 h 3006470"/>
                        <a:gd name="connsiteX88-29191" fmla="*/ 5474909 w 6006665"/>
                        <a:gd name="connsiteY88-29192" fmla="*/ 1043061 h 3006470"/>
                        <a:gd name="connsiteX89-29193" fmla="*/ 5581715 w 6006665"/>
                        <a:gd name="connsiteY89-29194" fmla="*/ 1090783 h 3006470"/>
                        <a:gd name="connsiteX90-29195" fmla="*/ 5633981 w 6006665"/>
                        <a:gd name="connsiteY90-29196" fmla="*/ 1133960 h 3006470"/>
                        <a:gd name="connsiteX91-29197" fmla="*/ 5720335 w 6006665"/>
                        <a:gd name="connsiteY91-29198" fmla="*/ 1213496 h 3006470"/>
                        <a:gd name="connsiteX92-29199" fmla="*/ 5822595 w 6006665"/>
                        <a:gd name="connsiteY92-29200" fmla="*/ 1311212 h 3006470"/>
                        <a:gd name="connsiteX93-29201" fmla="*/ 5818051 w 6006665"/>
                        <a:gd name="connsiteY93-29202" fmla="*/ 1365751 h 3006470"/>
                        <a:gd name="connsiteX94-29203" fmla="*/ 5825679 w 6006665"/>
                        <a:gd name="connsiteY94-29204" fmla="*/ 1373379 h 3006470"/>
                        <a:gd name="connsiteX95-29205" fmla="*/ 5822051 w 6006665"/>
                        <a:gd name="connsiteY95-29206" fmla="*/ 1322574 h 3006470"/>
                        <a:gd name="connsiteX96-29207" fmla="*/ 5834092 w 6006665"/>
                        <a:gd name="connsiteY96-29208" fmla="*/ 1324447 h 3006470"/>
                        <a:gd name="connsiteX97-29209" fmla="*/ 5833958 w 6006665"/>
                        <a:gd name="connsiteY97-29210" fmla="*/ 1322574 h 3006470"/>
                        <a:gd name="connsiteX98-29211" fmla="*/ 5936219 w 6006665"/>
                        <a:gd name="connsiteY98-29212" fmla="*/ 1338481 h 3006470"/>
                        <a:gd name="connsiteX99-29213" fmla="*/ 6006665 w 6006665"/>
                        <a:gd name="connsiteY99-29214" fmla="*/ 1418018 h 3006470"/>
                        <a:gd name="connsiteX100-29215" fmla="*/ 5968033 w 6006665"/>
                        <a:gd name="connsiteY100-29216" fmla="*/ 1456650 h 3006470"/>
                        <a:gd name="connsiteX101-29217" fmla="*/ 5908949 w 6006665"/>
                        <a:gd name="connsiteY101-29218" fmla="*/ 1468012 h 3006470"/>
                        <a:gd name="connsiteX102-29219" fmla="*/ 5908949 w 6006665"/>
                        <a:gd name="connsiteY102-29220" fmla="*/ 1554366 h 3006470"/>
                        <a:gd name="connsiteX103-29221" fmla="*/ 5893042 w 6006665"/>
                        <a:gd name="connsiteY103-29222" fmla="*/ 1570273 h 3006470"/>
                        <a:gd name="connsiteX104-29223" fmla="*/ 5881135 w 6006665"/>
                        <a:gd name="connsiteY104-29224" fmla="*/ 1570273 h 3006470"/>
                        <a:gd name="connsiteX105-29225" fmla="*/ 5861227 w 6006665"/>
                        <a:gd name="connsiteY105-29226" fmla="*/ 1570273 h 3006470"/>
                        <a:gd name="connsiteX106-29227" fmla="*/ 5849321 w 6006665"/>
                        <a:gd name="connsiteY106-29228" fmla="*/ 1570273 h 3006470"/>
                        <a:gd name="connsiteX107-29229" fmla="*/ 5817506 w 6006665"/>
                        <a:gd name="connsiteY107-29230" fmla="*/ 1536186 h 3006470"/>
                        <a:gd name="connsiteX108-29231" fmla="*/ 5767511 w 6006665"/>
                        <a:gd name="connsiteY108-29232" fmla="*/ 1511189 h 3006470"/>
                        <a:gd name="connsiteX109-29233" fmla="*/ 5762967 w 6006665"/>
                        <a:gd name="connsiteY109-29234" fmla="*/ 1477102 h 3006470"/>
                        <a:gd name="connsiteX110-29235" fmla="*/ 5729132 w 6006665"/>
                        <a:gd name="connsiteY110-29236" fmla="*/ 1463170 h 3006470"/>
                        <a:gd name="connsiteX111-29237" fmla="*/ 5695337 w 6006665"/>
                        <a:gd name="connsiteY111-29238" fmla="*/ 1472557 h 3006470"/>
                        <a:gd name="connsiteX112-29239" fmla="*/ 5693366 w 6006665"/>
                        <a:gd name="connsiteY112-29240" fmla="*/ 1469797 h 3006470"/>
                        <a:gd name="connsiteX113-29241" fmla="*/ 5683431 w 6006665"/>
                        <a:gd name="connsiteY113-29242" fmla="*/ 1472557 h 3006470"/>
                        <a:gd name="connsiteX114-29243" fmla="*/ 5660706 w 6006665"/>
                        <a:gd name="connsiteY114-29244" fmla="*/ 1440742 h 3006470"/>
                        <a:gd name="connsiteX115-29245" fmla="*/ 5669644 w 6006665"/>
                        <a:gd name="connsiteY115-29246" fmla="*/ 1415717 h 3006470"/>
                        <a:gd name="connsiteX116-29247" fmla="*/ 5640799 w 6006665"/>
                        <a:gd name="connsiteY116-29248" fmla="*/ 1429380 h 3006470"/>
                        <a:gd name="connsiteX117-29249" fmla="*/ 5656705 w 6006665"/>
                        <a:gd name="connsiteY117-29250" fmla="*/ 1472557 h 3006470"/>
                        <a:gd name="connsiteX118-29251" fmla="*/ 5633981 w 6006665"/>
                        <a:gd name="connsiteY118-29252" fmla="*/ 1511189 h 3006470"/>
                        <a:gd name="connsiteX119-29253" fmla="*/ 5586259 w 6006665"/>
                        <a:gd name="connsiteY119-29254" fmla="*/ 1547548 h 3006470"/>
                        <a:gd name="connsiteX120-29255" fmla="*/ 5575676 w 6006665"/>
                        <a:gd name="connsiteY120-29256" fmla="*/ 1546540 h 3006470"/>
                        <a:gd name="connsiteX121-29257" fmla="*/ 5574353 w 6006665"/>
                        <a:gd name="connsiteY121-29258" fmla="*/ 1547548 h 3006470"/>
                        <a:gd name="connsiteX122-29259" fmla="*/ 5539436 w 6006665"/>
                        <a:gd name="connsiteY122-29260" fmla="*/ 1544223 h 3006470"/>
                        <a:gd name="connsiteX123-29261" fmla="*/ 5570352 w 6006665"/>
                        <a:gd name="connsiteY123-29262" fmla="*/ 1586180 h 3006470"/>
                        <a:gd name="connsiteX124-29263" fmla="*/ 5593077 w 6006665"/>
                        <a:gd name="connsiteY124-29264" fmla="*/ 1649809 h 3006470"/>
                        <a:gd name="connsiteX125-29265" fmla="*/ 5608984 w 6006665"/>
                        <a:gd name="connsiteY125-29266" fmla="*/ 1677079 h 3006470"/>
                        <a:gd name="connsiteX126-29267" fmla="*/ 5613529 w 6006665"/>
                        <a:gd name="connsiteY126-29268" fmla="*/ 1708893 h 3006470"/>
                        <a:gd name="connsiteX127-29269" fmla="*/ 5608984 w 6006665"/>
                        <a:gd name="connsiteY127-29270" fmla="*/ 1731618 h 3006470"/>
                        <a:gd name="connsiteX128-29271" fmla="*/ 5597799 w 6006665"/>
                        <a:gd name="connsiteY128-29272" fmla="*/ 1728009 h 3006470"/>
                        <a:gd name="connsiteX129-29273" fmla="*/ 5597077 w 6006665"/>
                        <a:gd name="connsiteY129-29274" fmla="*/ 1731618 h 3006470"/>
                        <a:gd name="connsiteX130-29275" fmla="*/ 5534271 w 6006665"/>
                        <a:gd name="connsiteY130-29276" fmla="*/ 1711358 h 3006470"/>
                        <a:gd name="connsiteX131-29277" fmla="*/ 5436277 w 6006665"/>
                        <a:gd name="connsiteY131-29278" fmla="*/ 1767977 h 3006470"/>
                        <a:gd name="connsiteX132-29279" fmla="*/ 5397645 w 6006665"/>
                        <a:gd name="connsiteY132-29280" fmla="*/ 1779340 h 3006470"/>
                        <a:gd name="connsiteX133-29281" fmla="*/ 5345378 w 6006665"/>
                        <a:gd name="connsiteY133-29282" fmla="*/ 1833879 h 3006470"/>
                        <a:gd name="connsiteX134-29283" fmla="*/ 5290839 w 6006665"/>
                        <a:gd name="connsiteY134-29284" fmla="*/ 1881600 h 3006470"/>
                        <a:gd name="connsiteX135-29285" fmla="*/ 5274932 w 6006665"/>
                        <a:gd name="connsiteY135-29286" fmla="*/ 1913415 h 3006470"/>
                        <a:gd name="connsiteX136-29287" fmla="*/ 5267238 w 6006665"/>
                        <a:gd name="connsiteY136-29288" fmla="*/ 1904988 h 3006470"/>
                        <a:gd name="connsiteX137-29289" fmla="*/ 5263025 w 6006665"/>
                        <a:gd name="connsiteY137-29290" fmla="*/ 1913415 h 3006470"/>
                        <a:gd name="connsiteX138-29291" fmla="*/ 5219538 w 6006665"/>
                        <a:gd name="connsiteY138-29292" fmla="*/ 1865787 h 3006470"/>
                        <a:gd name="connsiteX139-29293" fmla="*/ 5129494 w 6006665"/>
                        <a:gd name="connsiteY139-29294" fmla="*/ 1920232 h 3006470"/>
                        <a:gd name="connsiteX140-29295" fmla="*/ 5126389 w 6006665"/>
                        <a:gd name="connsiteY140-29296" fmla="*/ 1914910 h 3006470"/>
                        <a:gd name="connsiteX141-29297" fmla="*/ 5117587 w 6006665"/>
                        <a:gd name="connsiteY141-29298" fmla="*/ 1920232 h 3006470"/>
                        <a:gd name="connsiteX142-29299" fmla="*/ 5105544 w 6006665"/>
                        <a:gd name="connsiteY142-29300" fmla="*/ 1899586 h 3006470"/>
                        <a:gd name="connsiteX143-29301" fmla="*/ 5074955 w 6006665"/>
                        <a:gd name="connsiteY143-29302" fmla="*/ 1924777 h 3006470"/>
                        <a:gd name="connsiteX144-29303" fmla="*/ 5065718 w 6006665"/>
                        <a:gd name="connsiteY144-29304" fmla="*/ 1922578 h 3006470"/>
                        <a:gd name="connsiteX145-29305" fmla="*/ 5063048 w 6006665"/>
                        <a:gd name="connsiteY145-29306" fmla="*/ 1924777 h 3006470"/>
                        <a:gd name="connsiteX146-29307" fmla="*/ 5026594 w 6006665"/>
                        <a:gd name="connsiteY146-29308" fmla="*/ 1916098 h 3006470"/>
                        <a:gd name="connsiteX147-29309" fmla="*/ 5015871 w 6006665"/>
                        <a:gd name="connsiteY147-29310" fmla="*/ 1961137 h 3006470"/>
                        <a:gd name="connsiteX148-29311" fmla="*/ 4974967 w 6006665"/>
                        <a:gd name="connsiteY148-29312" fmla="*/ 2027038 h 3006470"/>
                        <a:gd name="connsiteX149-29313" fmla="*/ 4974967 w 6006665"/>
                        <a:gd name="connsiteY149-29314" fmla="*/ 2058853 h 3006470"/>
                        <a:gd name="connsiteX150-29315" fmla="*/ 5015871 w 6006665"/>
                        <a:gd name="connsiteY150-29316" fmla="*/ 2074760 h 3006470"/>
                        <a:gd name="connsiteX151-29317" fmla="*/ 5011326 w 6006665"/>
                        <a:gd name="connsiteY151-29318" fmla="*/ 2172476 h 3006470"/>
                        <a:gd name="connsiteX152-29319" fmla="*/ 4999419 w 6006665"/>
                        <a:gd name="connsiteY152-29320" fmla="*/ 2172476 h 3006470"/>
                        <a:gd name="connsiteX153-29321" fmla="*/ 4974967 w 6006665"/>
                        <a:gd name="connsiteY153-29322" fmla="*/ 2172476 h 3006470"/>
                        <a:gd name="connsiteX154-29323" fmla="*/ 4963605 w 6006665"/>
                        <a:gd name="connsiteY154-29324" fmla="*/ 2224742 h 3006470"/>
                        <a:gd name="connsiteX155-29325" fmla="*/ 4974967 w 6006665"/>
                        <a:gd name="connsiteY155-29326" fmla="*/ 2252012 h 3006470"/>
                        <a:gd name="connsiteX156-29327" fmla="*/ 4909065 w 6006665"/>
                        <a:gd name="connsiteY156-29328" fmla="*/ 2286099 h 3006470"/>
                        <a:gd name="connsiteX157-29329" fmla="*/ 4897703 w 6006665"/>
                        <a:gd name="connsiteY157-29330" fmla="*/ 2354273 h 3006470"/>
                        <a:gd name="connsiteX158-29331" fmla="*/ 4845437 w 6006665"/>
                        <a:gd name="connsiteY158-29332" fmla="*/ 2370180 h 3006470"/>
                        <a:gd name="connsiteX159-29333" fmla="*/ 4834074 w 6006665"/>
                        <a:gd name="connsiteY159-29334" fmla="*/ 2429264 h 3006470"/>
                        <a:gd name="connsiteX160-29335" fmla="*/ 4779535 w 6006665"/>
                        <a:gd name="connsiteY160-29336" fmla="*/ 2488348 h 3006470"/>
                        <a:gd name="connsiteX161-29337" fmla="*/ 4777225 w 6006665"/>
                        <a:gd name="connsiteY161-29338" fmla="*/ 2477952 h 3006470"/>
                        <a:gd name="connsiteX162-29339" fmla="*/ 4767628 w 6006665"/>
                        <a:gd name="connsiteY162-29340" fmla="*/ 2488348 h 3006470"/>
                        <a:gd name="connsiteX163-29341" fmla="*/ 4758538 w 6006665"/>
                        <a:gd name="connsiteY163-29342" fmla="*/ 2447444 h 3006470"/>
                        <a:gd name="connsiteX164-29343" fmla="*/ 4742631 w 6006665"/>
                        <a:gd name="connsiteY164-29344" fmla="*/ 2361090 h 3006470"/>
                        <a:gd name="connsiteX165-29345" fmla="*/ 4715361 w 6006665"/>
                        <a:gd name="connsiteY165-29346" fmla="*/ 2220198 h 3006470"/>
                        <a:gd name="connsiteX166-29347" fmla="*/ 4735813 w 6006665"/>
                        <a:gd name="connsiteY166-29348" fmla="*/ 2129299 h 3006470"/>
                        <a:gd name="connsiteX167-29349" fmla="*/ 4767628 w 6006665"/>
                        <a:gd name="connsiteY167-29350" fmla="*/ 2086122 h 3006470"/>
                        <a:gd name="connsiteX168-29351" fmla="*/ 4767628 w 6006665"/>
                        <a:gd name="connsiteY168-29352" fmla="*/ 2058853 h 3006470"/>
                        <a:gd name="connsiteX169-29353" fmla="*/ 4826712 w 6006665"/>
                        <a:gd name="connsiteY169-29354" fmla="*/ 2042945 h 3006470"/>
                        <a:gd name="connsiteX170-29355" fmla="*/ 4892613 w 6006665"/>
                        <a:gd name="connsiteY170-29356" fmla="*/ 1952047 h 3006470"/>
                        <a:gd name="connsiteX171-29357" fmla="*/ 4956243 w 6006665"/>
                        <a:gd name="connsiteY171-29358" fmla="*/ 1877056 h 3006470"/>
                        <a:gd name="connsiteX172-29359" fmla="*/ 5022143 w 6006665"/>
                        <a:gd name="connsiteY172-29360" fmla="*/ 1817971 h 3006470"/>
                        <a:gd name="connsiteX173-29361" fmla="*/ 5046694 w 6006665"/>
                        <a:gd name="connsiteY173-29362" fmla="*/ 1710844 h 3006470"/>
                        <a:gd name="connsiteX174-29363" fmla="*/ 5015871 w 6006665"/>
                        <a:gd name="connsiteY174-29364" fmla="*/ 1715711 h 3006470"/>
                        <a:gd name="connsiteX175-29365" fmla="*/ 4995419 w 6006665"/>
                        <a:gd name="connsiteY175-29366" fmla="*/ 1779340 h 3006470"/>
                        <a:gd name="connsiteX176-29367" fmla="*/ 4904521 w 6006665"/>
                        <a:gd name="connsiteY176-29368" fmla="*/ 1865693 h 3006470"/>
                        <a:gd name="connsiteX177-29369" fmla="*/ 4901708 w 6006665"/>
                        <a:gd name="connsiteY177-29370" fmla="*/ 1857053 h 3006470"/>
                        <a:gd name="connsiteX178-29371" fmla="*/ 4892613 w 6006665"/>
                        <a:gd name="connsiteY178-29372" fmla="*/ 1865693 h 3006470"/>
                        <a:gd name="connsiteX179-29373" fmla="*/ 4861835 w 6006665"/>
                        <a:gd name="connsiteY179-29374" fmla="*/ 1771159 h 3006470"/>
                        <a:gd name="connsiteX180-29375" fmla="*/ 4779535 w 6006665"/>
                        <a:gd name="connsiteY180-29376" fmla="*/ 1795247 h 3006470"/>
                        <a:gd name="connsiteX181-29377" fmla="*/ 4684091 w 6006665"/>
                        <a:gd name="connsiteY181-29378" fmla="*/ 1920232 h 3006470"/>
                        <a:gd name="connsiteX182-29379" fmla="*/ 4715906 w 6006665"/>
                        <a:gd name="connsiteY182-29380" fmla="*/ 1967954 h 3006470"/>
                        <a:gd name="connsiteX183-29381" fmla="*/ 4636369 w 6006665"/>
                        <a:gd name="connsiteY183-29382" fmla="*/ 1983861 h 3006470"/>
                        <a:gd name="connsiteX184-29383" fmla="*/ 4577285 w 6006665"/>
                        <a:gd name="connsiteY184-29384" fmla="*/ 1988406 h 3006470"/>
                        <a:gd name="connsiteX185-29385" fmla="*/ 4577373 w 6006665"/>
                        <a:gd name="connsiteY185-29386" fmla="*/ 1987484 h 3006470"/>
                        <a:gd name="connsiteX186-29387" fmla="*/ 4565379 w 6006665"/>
                        <a:gd name="connsiteY186-29388" fmla="*/ 1988406 h 3006470"/>
                        <a:gd name="connsiteX187-29389" fmla="*/ 4569923 w 6006665"/>
                        <a:gd name="connsiteY187-29390" fmla="*/ 1940685 h 3006470"/>
                        <a:gd name="connsiteX188-29391" fmla="*/ 4520081 w 6006665"/>
                        <a:gd name="connsiteY188-29392" fmla="*/ 1931099 h 3006470"/>
                        <a:gd name="connsiteX189-29393" fmla="*/ 4475025 w 6006665"/>
                        <a:gd name="connsiteY189-29394" fmla="*/ 1961137 h 3006470"/>
                        <a:gd name="connsiteX190-29395" fmla="*/ 4464394 w 6006665"/>
                        <a:gd name="connsiteY190-29396" fmla="*/ 1960286 h 3006470"/>
                        <a:gd name="connsiteX191-29397" fmla="*/ 4463118 w 6006665"/>
                        <a:gd name="connsiteY191-29398" fmla="*/ 1961137 h 3006470"/>
                        <a:gd name="connsiteX192-29399" fmla="*/ 4357637 w 6006665"/>
                        <a:gd name="connsiteY192-29400" fmla="*/ 1952698 h 3006470"/>
                        <a:gd name="connsiteX193-29401" fmla="*/ 4243233 w 6006665"/>
                        <a:gd name="connsiteY193-29402" fmla="*/ 1972499 h 3006470"/>
                        <a:gd name="connsiteX194-29403" fmla="*/ 4125065 w 6006665"/>
                        <a:gd name="connsiteY194-29404" fmla="*/ 2106574 h 3006470"/>
                        <a:gd name="connsiteX195-29405" fmla="*/ 3984173 w 6006665"/>
                        <a:gd name="connsiteY195-29406" fmla="*/ 2263374 h 3006470"/>
                        <a:gd name="connsiteX196-29407" fmla="*/ 4038712 w 6006665"/>
                        <a:gd name="connsiteY196-29408" fmla="*/ 2267919 h 3006470"/>
                        <a:gd name="connsiteX197-29409" fmla="*/ 4059164 w 6006665"/>
                        <a:gd name="connsiteY197-29410" fmla="*/ 2311096 h 3006470"/>
                        <a:gd name="connsiteX198-29411" fmla="*/ 4087782 w 6006665"/>
                        <a:gd name="connsiteY198-29412" fmla="*/ 2319513 h 3006470"/>
                        <a:gd name="connsiteX199-29413" fmla="*/ 4106341 w 6006665"/>
                        <a:gd name="connsiteY199-29414" fmla="*/ 2290644 h 3006470"/>
                        <a:gd name="connsiteX200-29415" fmla="*/ 4117411 w 6006665"/>
                        <a:gd name="connsiteY200-29416" fmla="*/ 2291946 h 3006470"/>
                        <a:gd name="connsiteX201-29417" fmla="*/ 4118248 w 6006665"/>
                        <a:gd name="connsiteY201-29418" fmla="*/ 2290644 h 3006470"/>
                        <a:gd name="connsiteX202-29419" fmla="*/ 4156880 w 6006665"/>
                        <a:gd name="connsiteY202-29420" fmla="*/ 2295189 h 3006470"/>
                        <a:gd name="connsiteX203-29421" fmla="*/ 4211419 w 6006665"/>
                        <a:gd name="connsiteY203-29422" fmla="*/ 2365635 h 3006470"/>
                        <a:gd name="connsiteX204-29423" fmla="*/ 4215964 w 6006665"/>
                        <a:gd name="connsiteY204-29424" fmla="*/ 2413357 h 3006470"/>
                        <a:gd name="connsiteX205-29425" fmla="*/ 4184149 w 6006665"/>
                        <a:gd name="connsiteY205-29426" fmla="*/ 2472441 h 3006470"/>
                        <a:gd name="connsiteX206-29427" fmla="*/ 4177332 w 6006665"/>
                        <a:gd name="connsiteY206-29428" fmla="*/ 2542887 h 3006470"/>
                        <a:gd name="connsiteX207-29429" fmla="*/ 4161425 w 6006665"/>
                        <a:gd name="connsiteY207-29430" fmla="*/ 2629241 h 3006470"/>
                        <a:gd name="connsiteX208-29431" fmla="*/ 4109158 w 6006665"/>
                        <a:gd name="connsiteY208-29432" fmla="*/ 2708777 h 3006470"/>
                        <a:gd name="connsiteX209-29433" fmla="*/ 4097796 w 6006665"/>
                        <a:gd name="connsiteY209-29434" fmla="*/ 2747409 h 3006470"/>
                        <a:gd name="connsiteX210-29435" fmla="*/ 4043257 w 6006665"/>
                        <a:gd name="connsiteY210-29436" fmla="*/ 2806493 h 3006470"/>
                        <a:gd name="connsiteX211-29437" fmla="*/ 3995535 w 6006665"/>
                        <a:gd name="connsiteY211-29438" fmla="*/ 2865577 h 3006470"/>
                        <a:gd name="connsiteX212-29439" fmla="*/ 3975083 w 6006665"/>
                        <a:gd name="connsiteY212-29440" fmla="*/ 2897392 h 3006470"/>
                        <a:gd name="connsiteX213-29441" fmla="*/ 3925089 w 6006665"/>
                        <a:gd name="connsiteY213-29442" fmla="*/ 2924661 h 3006470"/>
                        <a:gd name="connsiteX214-29443" fmla="*/ 3913182 w 6006665"/>
                        <a:gd name="connsiteY214-29444" fmla="*/ 2924661 h 3006470"/>
                        <a:gd name="connsiteX215-29445" fmla="*/ 3904637 w 6006665"/>
                        <a:gd name="connsiteY215-29446" fmla="*/ 2924661 h 3006470"/>
                        <a:gd name="connsiteX216-29447" fmla="*/ 3892729 w 6006665"/>
                        <a:gd name="connsiteY216-29448" fmla="*/ 2924661 h 3006470"/>
                        <a:gd name="connsiteX217-29449" fmla="*/ 3871063 w 6006665"/>
                        <a:gd name="connsiteY217-29450" fmla="*/ 2908412 h 3006470"/>
                        <a:gd name="connsiteX218-29451" fmla="*/ 3829645 w 6006665"/>
                        <a:gd name="connsiteY218-29452" fmla="*/ 2936024 h 3006470"/>
                        <a:gd name="connsiteX219-29453" fmla="*/ 3822828 w 6006665"/>
                        <a:gd name="connsiteY219-29454" fmla="*/ 2956476 h 3006470"/>
                        <a:gd name="connsiteX220-29455" fmla="*/ 3818283 w 6006665"/>
                        <a:gd name="connsiteY220-29456" fmla="*/ 2947386 h 3006470"/>
                        <a:gd name="connsiteX221-29457" fmla="*/ 3818283 w 6006665"/>
                        <a:gd name="connsiteY221-29458" fmla="*/ 2935660 h 3006470"/>
                        <a:gd name="connsiteX222-29459" fmla="*/ 3817738 w 6006665"/>
                        <a:gd name="connsiteY222-29460" fmla="*/ 2936024 h 3006470"/>
                        <a:gd name="connsiteX223-29461" fmla="*/ 3810921 w 6006665"/>
                        <a:gd name="connsiteY223-29462" fmla="*/ 2956476 h 3006470"/>
                        <a:gd name="connsiteX224-29463" fmla="*/ 3806376 w 6006665"/>
                        <a:gd name="connsiteY224-29464" fmla="*/ 2947386 h 3006470"/>
                        <a:gd name="connsiteX225-29465" fmla="*/ 3806376 w 6006665"/>
                        <a:gd name="connsiteY225-29466" fmla="*/ 2920116 h 3006470"/>
                        <a:gd name="connsiteX226-29467" fmla="*/ 3818283 w 6006665"/>
                        <a:gd name="connsiteY226-29468" fmla="*/ 2920116 h 3006470"/>
                        <a:gd name="connsiteX227-29469" fmla="*/ 3826828 w 6006665"/>
                        <a:gd name="connsiteY227-29470" fmla="*/ 2920116 h 3006470"/>
                        <a:gd name="connsiteX228-29471" fmla="*/ 3833645 w 6006665"/>
                        <a:gd name="connsiteY228-29472" fmla="*/ 2861032 h 3006470"/>
                        <a:gd name="connsiteX229-29473" fmla="*/ 3822283 w 6006665"/>
                        <a:gd name="connsiteY229-29474" fmla="*/ 2817856 h 3006470"/>
                        <a:gd name="connsiteX230-29475" fmla="*/ 3849553 w 6006665"/>
                        <a:gd name="connsiteY230-29476" fmla="*/ 2795131 h 3006470"/>
                        <a:gd name="connsiteX231-29477" fmla="*/ 3858814 w 6006665"/>
                        <a:gd name="connsiteY231-29478" fmla="*/ 2797336 h 3006470"/>
                        <a:gd name="connsiteX232-29479" fmla="*/ 3861460 w 6006665"/>
                        <a:gd name="connsiteY232-29480" fmla="*/ 2795131 h 3006470"/>
                        <a:gd name="connsiteX233-29481" fmla="*/ 3898487 w 6006665"/>
                        <a:gd name="connsiteY233-29482" fmla="*/ 2803947 h 3006470"/>
                        <a:gd name="connsiteX234-29483" fmla="*/ 3919999 w 6006665"/>
                        <a:gd name="connsiteY234-29484" fmla="*/ 2758772 h 3006470"/>
                        <a:gd name="connsiteX235-29485" fmla="*/ 3935906 w 6006665"/>
                        <a:gd name="connsiteY235-29486" fmla="*/ 2699687 h 3006470"/>
                        <a:gd name="connsiteX236-29487" fmla="*/ 3947269 w 6006665"/>
                        <a:gd name="connsiteY236-29488" fmla="*/ 2676963 h 3006470"/>
                        <a:gd name="connsiteX237-29489" fmla="*/ 3966292 w 6006665"/>
                        <a:gd name="connsiteY237-29490" fmla="*/ 2632575 h 3006470"/>
                        <a:gd name="connsiteX238-29491" fmla="*/ 3915999 w 6006665"/>
                        <a:gd name="connsiteY238-29492" fmla="*/ 2645148 h 3006470"/>
                        <a:gd name="connsiteX239-29493" fmla="*/ 3888729 w 6006665"/>
                        <a:gd name="connsiteY239-29494" fmla="*/ 2667873 h 3006470"/>
                        <a:gd name="connsiteX240-29495" fmla="*/ 3876822 w 6006665"/>
                        <a:gd name="connsiteY240-29496" fmla="*/ 2667873 h 3006470"/>
                        <a:gd name="connsiteX241-29497" fmla="*/ 3829645 w 6006665"/>
                        <a:gd name="connsiteY241-29498" fmla="*/ 2667873 h 3006470"/>
                        <a:gd name="connsiteX242-29499" fmla="*/ 3817738 w 6006665"/>
                        <a:gd name="connsiteY242-29500" fmla="*/ 2667873 h 3006470"/>
                        <a:gd name="connsiteX243-29501" fmla="*/ 3801831 w 6006665"/>
                        <a:gd name="connsiteY243-29502" fmla="*/ 2613334 h 3006470"/>
                        <a:gd name="connsiteX244-29503" fmla="*/ 3758654 w 6006665"/>
                        <a:gd name="connsiteY244-29504" fmla="*/ 2574702 h 3006470"/>
                        <a:gd name="connsiteX245-29505" fmla="*/ 3692753 w 6006665"/>
                        <a:gd name="connsiteY245-29506" fmla="*/ 2558795 h 3006470"/>
                        <a:gd name="connsiteX246-29507" fmla="*/ 3683663 w 6006665"/>
                        <a:gd name="connsiteY246-29508" fmla="*/ 2499711 h 3006470"/>
                        <a:gd name="connsiteX247-29509" fmla="*/ 3672301 w 6006665"/>
                        <a:gd name="connsiteY247-29510" fmla="*/ 2467896 h 3006470"/>
                        <a:gd name="connsiteX248-29511" fmla="*/ 3656393 w 6006665"/>
                        <a:gd name="connsiteY248-29512" fmla="*/ 2440627 h 3006470"/>
                        <a:gd name="connsiteX249-29513" fmla="*/ 3633669 w 6006665"/>
                        <a:gd name="connsiteY249-29514" fmla="*/ 2381542 h 3006470"/>
                        <a:gd name="connsiteX250-29515" fmla="*/ 3601854 w 6006665"/>
                        <a:gd name="connsiteY250-29516" fmla="*/ 2361090 h 3006470"/>
                        <a:gd name="connsiteX251-29517" fmla="*/ 3545995 w 6006665"/>
                        <a:gd name="connsiteY251-29518" fmla="*/ 2339606 h 3006470"/>
                        <a:gd name="connsiteX252-29519" fmla="*/ 3506955 w 6006665"/>
                        <a:gd name="connsiteY252-29520" fmla="*/ 2345183 h 3006470"/>
                        <a:gd name="connsiteX253-29521" fmla="*/ 3463779 w 6006665"/>
                        <a:gd name="connsiteY253-29522" fmla="*/ 2354273 h 3006470"/>
                        <a:gd name="connsiteX254-29523" fmla="*/ 3431964 w 6006665"/>
                        <a:gd name="connsiteY254-29524" fmla="*/ 2381542 h 3006470"/>
                        <a:gd name="connsiteX255-29525" fmla="*/ 3452416 w 6006665"/>
                        <a:gd name="connsiteY255-29526" fmla="*/ 2397450 h 3006470"/>
                        <a:gd name="connsiteX256-29527" fmla="*/ 3452416 w 6006665"/>
                        <a:gd name="connsiteY256-29528" fmla="*/ 2429264 h 3006470"/>
                        <a:gd name="connsiteX257-29529" fmla="*/ 3431964 w 6006665"/>
                        <a:gd name="connsiteY257-29530" fmla="*/ 2451989 h 3006470"/>
                        <a:gd name="connsiteX258-29531" fmla="*/ 3400150 w 6006665"/>
                        <a:gd name="connsiteY258-29532" fmla="*/ 2511073 h 3006470"/>
                        <a:gd name="connsiteX259-29533" fmla="*/ 3400150 w 6006665"/>
                        <a:gd name="connsiteY259-29534" fmla="*/ 2538343 h 3006470"/>
                        <a:gd name="connsiteX260-29535" fmla="*/ 3350155 w 6006665"/>
                        <a:gd name="connsiteY260-29536" fmla="*/ 2570157 h 3006470"/>
                        <a:gd name="connsiteX261-29537" fmla="*/ 3342342 w 6006665"/>
                        <a:gd name="connsiteY261-29538" fmla="*/ 2567553 h 3006470"/>
                        <a:gd name="connsiteX262-29539" fmla="*/ 3338249 w 6006665"/>
                        <a:gd name="connsiteY262-29540" fmla="*/ 2570157 h 3006470"/>
                        <a:gd name="connsiteX263-29541" fmla="*/ 3290527 w 6006665"/>
                        <a:gd name="connsiteY263-29542" fmla="*/ 2554250 h 3006470"/>
                        <a:gd name="connsiteX264-29543" fmla="*/ 3259257 w 6006665"/>
                        <a:gd name="connsiteY264-29544" fmla="*/ 2554250 h 3006470"/>
                        <a:gd name="connsiteX265-29545" fmla="*/ 3247350 w 6006665"/>
                        <a:gd name="connsiteY265-29546" fmla="*/ 2554250 h 3006470"/>
                        <a:gd name="connsiteX266-29547" fmla="*/ 3231443 w 6006665"/>
                        <a:gd name="connsiteY266-29548" fmla="*/ 2538343 h 3006470"/>
                        <a:gd name="connsiteX267-29549" fmla="*/ 3213271 w 6006665"/>
                        <a:gd name="connsiteY267-29550" fmla="*/ 2533799 h 3006470"/>
                        <a:gd name="connsiteX268-29551" fmla="*/ 3168359 w 6006665"/>
                        <a:gd name="connsiteY268-29552" fmla="*/ 2570157 h 3006470"/>
                        <a:gd name="connsiteX269-29553" fmla="*/ 3120637 w 6006665"/>
                        <a:gd name="connsiteY269-29554" fmla="*/ 2581519 h 3006470"/>
                        <a:gd name="connsiteX270-29555" fmla="*/ 3082005 w 6006665"/>
                        <a:gd name="connsiteY270-29556" fmla="*/ 2597427 h 3006470"/>
                        <a:gd name="connsiteX271-29557" fmla="*/ 3074460 w 6006665"/>
                        <a:gd name="connsiteY271-29558" fmla="*/ 2595630 h 3006470"/>
                        <a:gd name="connsiteX272-29559" fmla="*/ 3070098 w 6006665"/>
                        <a:gd name="connsiteY272-29560" fmla="*/ 2597427 h 3006470"/>
                        <a:gd name="connsiteX273-29561" fmla="*/ 3022376 w 6006665"/>
                        <a:gd name="connsiteY273-29562" fmla="*/ 2586064 h 3006470"/>
                        <a:gd name="connsiteX274-29563" fmla="*/ 3000196 w 6006665"/>
                        <a:gd name="connsiteY274-29564" fmla="*/ 2586064 h 3006470"/>
                        <a:gd name="connsiteX275-29565" fmla="*/ 2988289 w 6006665"/>
                        <a:gd name="connsiteY275-29566" fmla="*/ 2586064 h 3006470"/>
                        <a:gd name="connsiteX276-29567" fmla="*/ 2967837 w 6006665"/>
                        <a:gd name="connsiteY276-29568" fmla="*/ 2554250 h 3006470"/>
                        <a:gd name="connsiteX277-29569" fmla="*/ 2929205 w 6006665"/>
                        <a:gd name="connsiteY277-29570" fmla="*/ 2526980 h 3006470"/>
                        <a:gd name="connsiteX278-29571" fmla="*/ 2902153 w 6006665"/>
                        <a:gd name="connsiteY278-29572" fmla="*/ 2523116 h 3006470"/>
                        <a:gd name="connsiteX279-29573" fmla="*/ 2861576 w 6006665"/>
                        <a:gd name="connsiteY279-29574" fmla="*/ 2526980 h 3006470"/>
                        <a:gd name="connsiteX280-29575" fmla="*/ 2822944 w 6006665"/>
                        <a:gd name="connsiteY280-29576" fmla="*/ 2538343 h 3006470"/>
                        <a:gd name="connsiteX281-29577" fmla="*/ 2818139 w 6006665"/>
                        <a:gd name="connsiteY281-29578" fmla="*/ 2536254 h 3006470"/>
                        <a:gd name="connsiteX282-29579" fmla="*/ 2811037 w 6006665"/>
                        <a:gd name="connsiteY282-29580" fmla="*/ 2538343 h 3006470"/>
                        <a:gd name="connsiteX283-29581" fmla="*/ 2758770 w 6006665"/>
                        <a:gd name="connsiteY283-29582" fmla="*/ 2515618 h 3006470"/>
                        <a:gd name="connsiteX284-29583" fmla="*/ 2751953 w 6006665"/>
                        <a:gd name="connsiteY284-29584" fmla="*/ 2472441 h 3006470"/>
                        <a:gd name="connsiteX285-29585" fmla="*/ 2708776 w 6006665"/>
                        <a:gd name="connsiteY285-29586" fmla="*/ 2456534 h 3006470"/>
                        <a:gd name="connsiteX286-29587" fmla="*/ 2676962 w 6006665"/>
                        <a:gd name="connsiteY286-29588" fmla="*/ 2451989 h 3006470"/>
                        <a:gd name="connsiteX287-29589" fmla="*/ 2642534 w 6006665"/>
                        <a:gd name="connsiteY287-29590" fmla="*/ 2430245 h 3006470"/>
                        <a:gd name="connsiteX288-29591" fmla="*/ 2609333 w 6006665"/>
                        <a:gd name="connsiteY288-29592" fmla="*/ 2488348 h 3006470"/>
                        <a:gd name="connsiteX289-29593" fmla="*/ 2625240 w 6006665"/>
                        <a:gd name="connsiteY289-29594" fmla="*/ 2522435 h 3006470"/>
                        <a:gd name="connsiteX290-29595" fmla="*/ 2586608 w 6006665"/>
                        <a:gd name="connsiteY290-29596" fmla="*/ 2558795 h 3006470"/>
                        <a:gd name="connsiteX291-29597" fmla="*/ 2577105 w 6006665"/>
                        <a:gd name="connsiteY291-29598" fmla="*/ 2556532 h 3006470"/>
                        <a:gd name="connsiteX292-29599" fmla="*/ 2574701 w 6006665"/>
                        <a:gd name="connsiteY292-29600" fmla="*/ 2558795 h 3006470"/>
                        <a:gd name="connsiteX293-29601" fmla="*/ 2526979 w 6006665"/>
                        <a:gd name="connsiteY293-29602" fmla="*/ 2547432 h 3006470"/>
                        <a:gd name="connsiteX294-29603" fmla="*/ 2490620 w 6006665"/>
                        <a:gd name="connsiteY294-29604" fmla="*/ 2542887 h 3006470"/>
                        <a:gd name="connsiteX295-29605" fmla="*/ 2463350 w 6006665"/>
                        <a:gd name="connsiteY295-29606" fmla="*/ 2515618 h 3006470"/>
                        <a:gd name="connsiteX296-29607" fmla="*/ 2436625 w 6006665"/>
                        <a:gd name="connsiteY296-29608" fmla="*/ 2515618 h 3006470"/>
                        <a:gd name="connsiteX297-29609" fmla="*/ 2424718 w 6006665"/>
                        <a:gd name="connsiteY297-29610" fmla="*/ 2515618 h 3006470"/>
                        <a:gd name="connsiteX298-29611" fmla="*/ 2398858 w 6006665"/>
                        <a:gd name="connsiteY298-29612" fmla="*/ 2502687 h 3006470"/>
                        <a:gd name="connsiteX299-29613" fmla="*/ 2350272 w 6006665"/>
                        <a:gd name="connsiteY299-29614" fmla="*/ 2526980 h 3006470"/>
                        <a:gd name="connsiteX300-29615" fmla="*/ 2282098 w 6006665"/>
                        <a:gd name="connsiteY300-29616" fmla="*/ 2574702 h 3006470"/>
                        <a:gd name="connsiteX301-29617" fmla="*/ 2238921 w 6006665"/>
                        <a:gd name="connsiteY301-29618" fmla="*/ 2586064 h 3006470"/>
                        <a:gd name="connsiteX302-29619" fmla="*/ 2227559 w 6006665"/>
                        <a:gd name="connsiteY302-29620" fmla="*/ 2590609 h 3006470"/>
                        <a:gd name="connsiteX303-29621" fmla="*/ 2225178 w 6006665"/>
                        <a:gd name="connsiteY303-29622" fmla="*/ 2586799 h 3006470"/>
                        <a:gd name="connsiteX304-29623" fmla="*/ 2215652 w 6006665"/>
                        <a:gd name="connsiteY304-29624" fmla="*/ 2590609 h 3006470"/>
                        <a:gd name="connsiteX305-29625" fmla="*/ 2193596 w 6006665"/>
                        <a:gd name="connsiteY305-29626" fmla="*/ 2555320 h 3006470"/>
                        <a:gd name="connsiteX306-29627" fmla="*/ 2157112 w 6006665"/>
                        <a:gd name="connsiteY306-29628" fmla="*/ 2558795 h 3006470"/>
                        <a:gd name="connsiteX307-29629" fmla="*/ 2156291 w 6006665"/>
                        <a:gd name="connsiteY307-29630" fmla="*/ 2557739 h 3006470"/>
                        <a:gd name="connsiteX308-29631" fmla="*/ 2145205 w 6006665"/>
                        <a:gd name="connsiteY308-29632" fmla="*/ 2558795 h 3006470"/>
                        <a:gd name="connsiteX309-29633" fmla="*/ 2129298 w 6006665"/>
                        <a:gd name="connsiteY309-29634" fmla="*/ 2538343 h 3006470"/>
                        <a:gd name="connsiteX310-29635" fmla="*/ 2102029 w 6006665"/>
                        <a:gd name="connsiteY310-29636" fmla="*/ 2526980 h 3006470"/>
                        <a:gd name="connsiteX311-29637" fmla="*/ 2086121 w 6006665"/>
                        <a:gd name="connsiteY311-29638" fmla="*/ 2495166 h 3006470"/>
                        <a:gd name="connsiteX312-29639" fmla="*/ 2070005 w 6006665"/>
                        <a:gd name="connsiteY312-29640" fmla="*/ 2486212 h 3006470"/>
                        <a:gd name="connsiteX313-29641" fmla="*/ 2027582 w 6006665"/>
                        <a:gd name="connsiteY313-29642" fmla="*/ 2499711 h 3006470"/>
                        <a:gd name="connsiteX314-29643" fmla="*/ 2023845 w 6006665"/>
                        <a:gd name="connsiteY314-29644" fmla="*/ 2497111 h 3006470"/>
                        <a:gd name="connsiteX315-29645" fmla="*/ 2018675 w 6006665"/>
                        <a:gd name="connsiteY315-29646" fmla="*/ 2499711 h 3006470"/>
                        <a:gd name="connsiteX316-29647" fmla="*/ 1971363 w 6006665"/>
                        <a:gd name="connsiteY316-29648" fmla="*/ 2468885 h 3006470"/>
                        <a:gd name="connsiteX317-29649" fmla="*/ 1952591 w 6006665"/>
                        <a:gd name="connsiteY317-29650" fmla="*/ 2495166 h 3006470"/>
                        <a:gd name="connsiteX318-29651" fmla="*/ 1947518 w 6006665"/>
                        <a:gd name="connsiteY318-29652" fmla="*/ 2485599 h 3006470"/>
                        <a:gd name="connsiteX319-29653" fmla="*/ 1940684 w 6006665"/>
                        <a:gd name="connsiteY319-29654" fmla="*/ 2495166 h 3006470"/>
                        <a:gd name="connsiteX320-29655" fmla="*/ 1861147 w 6006665"/>
                        <a:gd name="connsiteY320-29656" fmla="*/ 2345183 h 3006470"/>
                        <a:gd name="connsiteX321-29657" fmla="*/ 1811153 w 6006665"/>
                        <a:gd name="connsiteY321-29658" fmla="*/ 2295189 h 3006470"/>
                        <a:gd name="connsiteX322-29659" fmla="*/ 1813950 w 6006665"/>
                        <a:gd name="connsiteY322-29660" fmla="*/ 2292043 h 3006470"/>
                        <a:gd name="connsiteX323-29661" fmla="*/ 1748069 w 6006665"/>
                        <a:gd name="connsiteY323-29662" fmla="*/ 2333821 h 3006470"/>
                        <a:gd name="connsiteX324-29663" fmla="*/ 1711709 w 6006665"/>
                        <a:gd name="connsiteY324-29664" fmla="*/ 2338366 h 3006470"/>
                        <a:gd name="connsiteX325-29665" fmla="*/ 1711926 w 6006665"/>
                        <a:gd name="connsiteY325-29666" fmla="*/ 2336850 h 3006470"/>
                        <a:gd name="connsiteX326-29667" fmla="*/ 1699803 w 6006665"/>
                        <a:gd name="connsiteY326-29668" fmla="*/ 2338366 h 3006470"/>
                        <a:gd name="connsiteX327-29669" fmla="*/ 1704347 w 6006665"/>
                        <a:gd name="connsiteY327-29670" fmla="*/ 2306551 h 3006470"/>
                        <a:gd name="connsiteX328-29671" fmla="*/ 1662460 w 6006665"/>
                        <a:gd name="connsiteY328-29672" fmla="*/ 2288600 h 3006470"/>
                        <a:gd name="connsiteX329-29673" fmla="*/ 1629901 w 6006665"/>
                        <a:gd name="connsiteY329-29674" fmla="*/ 2302006 h 3006470"/>
                        <a:gd name="connsiteX330-29675" fmla="*/ 1629300 w 6006665"/>
                        <a:gd name="connsiteY330-29676" fmla="*/ 2297351 h 3006470"/>
                        <a:gd name="connsiteX331-29677" fmla="*/ 1617994 w 6006665"/>
                        <a:gd name="connsiteY331-29678" fmla="*/ 2302006 h 3006470"/>
                        <a:gd name="connsiteX332-29679" fmla="*/ 1608904 w 6006665"/>
                        <a:gd name="connsiteY332-29680" fmla="*/ 2231560 h 3006470"/>
                        <a:gd name="connsiteX333-29681" fmla="*/ 1552684 w 6006665"/>
                        <a:gd name="connsiteY333-29682" fmla="*/ 2221867 h 3006470"/>
                        <a:gd name="connsiteX334-29683" fmla="*/ 1518550 w 6006665"/>
                        <a:gd name="connsiteY334-29684" fmla="*/ 2247467 h 3006470"/>
                        <a:gd name="connsiteX335-29685" fmla="*/ 1425379 w 6006665"/>
                        <a:gd name="connsiteY335-29686" fmla="*/ 2267919 h 3006470"/>
                        <a:gd name="connsiteX336-29687" fmla="*/ 1409472 w 6006665"/>
                        <a:gd name="connsiteY336-29688" fmla="*/ 2286099 h 3006470"/>
                        <a:gd name="connsiteX337-29689" fmla="*/ 1270852 w 6006665"/>
                        <a:gd name="connsiteY337-29690" fmla="*/ 2306551 h 3006470"/>
                        <a:gd name="connsiteX338-29691" fmla="*/ 1254945 w 6006665"/>
                        <a:gd name="connsiteY338-29692" fmla="*/ 2327003 h 3006470"/>
                        <a:gd name="connsiteX339-29693" fmla="*/ 1282214 w 6006665"/>
                        <a:gd name="connsiteY339-29694" fmla="*/ 2370180 h 3006470"/>
                        <a:gd name="connsiteX340-29695" fmla="*/ 1243582 w 6006665"/>
                        <a:gd name="connsiteY340-29696" fmla="*/ 2386087 h 3006470"/>
                        <a:gd name="connsiteX341-29697" fmla="*/ 1254945 w 6006665"/>
                        <a:gd name="connsiteY341-29698" fmla="*/ 2404267 h 3006470"/>
                        <a:gd name="connsiteX342-29699" fmla="*/ 1216313 w 6006665"/>
                        <a:gd name="connsiteY342-29700" fmla="*/ 2429264 h 3006470"/>
                        <a:gd name="connsiteX343-29701" fmla="*/ 1275397 w 6006665"/>
                        <a:gd name="connsiteY343-29702" fmla="*/ 2472441 h 3006470"/>
                        <a:gd name="connsiteX344-29703" fmla="*/ 1270852 w 6006665"/>
                        <a:gd name="connsiteY344-29704" fmla="*/ 2499711 h 3006470"/>
                        <a:gd name="connsiteX345-29705" fmla="*/ 1259108 w 6006665"/>
                        <a:gd name="connsiteY345-29706" fmla="*/ 2498732 h 3006470"/>
                        <a:gd name="connsiteX346-29707" fmla="*/ 1258945 w 6006665"/>
                        <a:gd name="connsiteY346-29708" fmla="*/ 2499711 h 3006470"/>
                        <a:gd name="connsiteX347-29709" fmla="*/ 1215644 w 6006665"/>
                        <a:gd name="connsiteY347-29710" fmla="*/ 2496102 h 3006470"/>
                        <a:gd name="connsiteX348-29711" fmla="*/ 1204950 w 6006665"/>
                        <a:gd name="connsiteY348-29712" fmla="*/ 2511073 h 3006470"/>
                        <a:gd name="connsiteX349-29713" fmla="*/ 1196495 w 6006665"/>
                        <a:gd name="connsiteY349-29714" fmla="*/ 2506241 h 3006470"/>
                        <a:gd name="connsiteX350-29715" fmla="*/ 1193043 w 6006665"/>
                        <a:gd name="connsiteY350-29716" fmla="*/ 2511073 h 3006470"/>
                        <a:gd name="connsiteX351-29717" fmla="*/ 1145322 w 6006665"/>
                        <a:gd name="connsiteY351-29718" fmla="*/ 2483803 h 3006470"/>
                        <a:gd name="connsiteX352-29719" fmla="*/ 1098145 w 6006665"/>
                        <a:gd name="connsiteY352-29720" fmla="*/ 2483803 h 3006470"/>
                        <a:gd name="connsiteX353-29721" fmla="*/ 1061785 w 6006665"/>
                        <a:gd name="connsiteY353-29722" fmla="*/ 2511073 h 3006470"/>
                        <a:gd name="connsiteX354-29723" fmla="*/ 1055322 w 6006665"/>
                        <a:gd name="connsiteY354-29724" fmla="*/ 2506990 h 3006470"/>
                        <a:gd name="connsiteX355-29725" fmla="*/ 1049878 w 6006665"/>
                        <a:gd name="connsiteY355-29726" fmla="*/ 2511073 h 3006470"/>
                        <a:gd name="connsiteX356-29727" fmla="*/ 1006701 w 6006665"/>
                        <a:gd name="connsiteY356-29728" fmla="*/ 2483803 h 3006470"/>
                        <a:gd name="connsiteX357-29729" fmla="*/ 924893 w 6006665"/>
                        <a:gd name="connsiteY357-29730" fmla="*/ 2447444 h 3006470"/>
                        <a:gd name="connsiteX358-29731" fmla="*/ 877716 w 6006665"/>
                        <a:gd name="connsiteY358-29732" fmla="*/ 2447444 h 3006470"/>
                        <a:gd name="connsiteX359-29733" fmla="*/ 802724 w 6006665"/>
                        <a:gd name="connsiteY359-29734" fmla="*/ 2511073 h 3006470"/>
                        <a:gd name="connsiteX360-29735" fmla="*/ 798179 w 6006665"/>
                        <a:gd name="connsiteY360-29736" fmla="*/ 2554250 h 3006470"/>
                        <a:gd name="connsiteX361-29737" fmla="*/ 787406 w 6006665"/>
                        <a:gd name="connsiteY361-29738" fmla="*/ 2543477 h 3006470"/>
                        <a:gd name="connsiteX362-29739" fmla="*/ 786272 w 6006665"/>
                        <a:gd name="connsiteY362-29740" fmla="*/ 2554250 h 3006470"/>
                        <a:gd name="connsiteX363-29741" fmla="*/ 756063 w 6006665"/>
                        <a:gd name="connsiteY363-29742" fmla="*/ 2524040 h 3006470"/>
                        <a:gd name="connsiteX364-29743" fmla="*/ 732278 w 6006665"/>
                        <a:gd name="connsiteY364-29744" fmla="*/ 2581519 h 3006470"/>
                        <a:gd name="connsiteX365-29745" fmla="*/ 743640 w 6006665"/>
                        <a:gd name="connsiteY365-29746" fmla="*/ 2590609 h 3006470"/>
                        <a:gd name="connsiteX366-29747" fmla="*/ 723188 w 6006665"/>
                        <a:gd name="connsiteY366-29748" fmla="*/ 2633786 h 3006470"/>
                        <a:gd name="connsiteX367-29749" fmla="*/ 747026 w 6006665"/>
                        <a:gd name="connsiteY367-29750" fmla="*/ 2670627 h 3006470"/>
                        <a:gd name="connsiteX368-29751" fmla="*/ 763548 w 6006665"/>
                        <a:gd name="connsiteY368-29752" fmla="*/ 2667873 h 3006470"/>
                        <a:gd name="connsiteX369-29753" fmla="*/ 764871 w 6006665"/>
                        <a:gd name="connsiteY369-29754" fmla="*/ 2669637 h 3006470"/>
                        <a:gd name="connsiteX370-29755" fmla="*/ 775455 w 6006665"/>
                        <a:gd name="connsiteY370-29756" fmla="*/ 2667873 h 3006470"/>
                        <a:gd name="connsiteX371-29757" fmla="*/ 802724 w 6006665"/>
                        <a:gd name="connsiteY371-29758" fmla="*/ 2704232 h 3006470"/>
                        <a:gd name="connsiteX372-29759" fmla="*/ 798179 w 6006665"/>
                        <a:gd name="connsiteY372-29760" fmla="*/ 2731502 h 3006470"/>
                        <a:gd name="connsiteX373-29761" fmla="*/ 818632 w 6006665"/>
                        <a:gd name="connsiteY373-29762" fmla="*/ 2742864 h 3006470"/>
                        <a:gd name="connsiteX374-29763" fmla="*/ 802724 w 6006665"/>
                        <a:gd name="connsiteY374-29764" fmla="*/ 2774679 h 3006470"/>
                        <a:gd name="connsiteX375-29765" fmla="*/ 766365 w 6006665"/>
                        <a:gd name="connsiteY375-29766" fmla="*/ 2779224 h 3006470"/>
                        <a:gd name="connsiteX376-29767" fmla="*/ 727733 w 6006665"/>
                        <a:gd name="connsiteY376-29768" fmla="*/ 2838308 h 3006470"/>
                        <a:gd name="connsiteX377-29769" fmla="*/ 759548 w 6006665"/>
                        <a:gd name="connsiteY377-29770" fmla="*/ 2881485 h 3006470"/>
                        <a:gd name="connsiteX378-29771" fmla="*/ 759548 w 6006665"/>
                        <a:gd name="connsiteY378-29772" fmla="*/ 2920116 h 3006470"/>
                        <a:gd name="connsiteX379-29773" fmla="*/ 798179 w 6006665"/>
                        <a:gd name="connsiteY379-29774" fmla="*/ 2979201 h 3006470"/>
                        <a:gd name="connsiteX380-29775" fmla="*/ 775455 w 6006665"/>
                        <a:gd name="connsiteY380-29776" fmla="*/ 2995108 h 3006470"/>
                        <a:gd name="connsiteX381-29777" fmla="*/ 770910 w 6006665"/>
                        <a:gd name="connsiteY381-29778" fmla="*/ 3006470 h 3006470"/>
                        <a:gd name="connsiteX382-29779" fmla="*/ 759003 w 6006665"/>
                        <a:gd name="connsiteY382-29780" fmla="*/ 3006470 h 3006470"/>
                        <a:gd name="connsiteX383-29781" fmla="*/ 755003 w 6006665"/>
                        <a:gd name="connsiteY383-29782" fmla="*/ 3006470 h 3006470"/>
                        <a:gd name="connsiteX384-29783" fmla="*/ 743096 w 6006665"/>
                        <a:gd name="connsiteY384-29784" fmla="*/ 3006470 h 3006470"/>
                        <a:gd name="connsiteX385-29785" fmla="*/ 715826 w 6006665"/>
                        <a:gd name="connsiteY385-29786" fmla="*/ 2972383 h 3006470"/>
                        <a:gd name="connsiteX386-29787" fmla="*/ 704464 w 6006665"/>
                        <a:gd name="connsiteY386-29788" fmla="*/ 2972383 h 3006470"/>
                        <a:gd name="connsiteX387-29789" fmla="*/ 684012 w 6006665"/>
                        <a:gd name="connsiteY387-29790" fmla="*/ 2963293 h 3006470"/>
                        <a:gd name="connsiteX388-29791" fmla="*/ 672649 w 6006665"/>
                        <a:gd name="connsiteY388-29792" fmla="*/ 2940569 h 3006470"/>
                        <a:gd name="connsiteX389-29793" fmla="*/ 645222 w 6006665"/>
                        <a:gd name="connsiteY389-29794" fmla="*/ 2932732 h 3006470"/>
                        <a:gd name="connsiteX390-29795" fmla="*/ 625472 w 6006665"/>
                        <a:gd name="connsiteY390-29796" fmla="*/ 2936024 h 3006470"/>
                        <a:gd name="connsiteX391-29797" fmla="*/ 623771 w 6006665"/>
                        <a:gd name="connsiteY391-29798" fmla="*/ 2934323 h 3006470"/>
                        <a:gd name="connsiteX392-29799" fmla="*/ 613565 w 6006665"/>
                        <a:gd name="connsiteY392-29800" fmla="*/ 2936024 h 3006470"/>
                        <a:gd name="connsiteX393-29801" fmla="*/ 609020 w 6006665"/>
                        <a:gd name="connsiteY393-29802" fmla="*/ 2931479 h 3006470"/>
                        <a:gd name="connsiteX394-29803" fmla="*/ 559026 w 6006665"/>
                        <a:gd name="connsiteY394-29804" fmla="*/ 2904209 h 3006470"/>
                        <a:gd name="connsiteX395-29805" fmla="*/ 506760 w 6006665"/>
                        <a:gd name="connsiteY395-29806" fmla="*/ 2897392 h 3006470"/>
                        <a:gd name="connsiteX396-29807" fmla="*/ 483280 w 6006665"/>
                        <a:gd name="connsiteY396-29808" fmla="*/ 2890683 h 3006470"/>
                        <a:gd name="connsiteX397-29809" fmla="*/ 480035 w 6006665"/>
                        <a:gd name="connsiteY397-29810" fmla="*/ 2892847 h 3006470"/>
                        <a:gd name="connsiteX398-29811" fmla="*/ 475042 w 6006665"/>
                        <a:gd name="connsiteY398-29812" fmla="*/ 2888329 h 3006470"/>
                        <a:gd name="connsiteX399-29813" fmla="*/ 474945 w 6006665"/>
                        <a:gd name="connsiteY399-29814" fmla="*/ 2888302 h 3006470"/>
                        <a:gd name="connsiteX400-29815" fmla="*/ 468128 w 6006665"/>
                        <a:gd name="connsiteY400-29816" fmla="*/ 2892847 h 3006470"/>
                        <a:gd name="connsiteX401-29817" fmla="*/ 420406 w 6006665"/>
                        <a:gd name="connsiteY401-29818" fmla="*/ 2849670 h 3006470"/>
                        <a:gd name="connsiteX402-29819" fmla="*/ 381774 w 6006665"/>
                        <a:gd name="connsiteY402-29820" fmla="*/ 2833763 h 3006470"/>
                        <a:gd name="connsiteX403-29821" fmla="*/ 349960 w 6006665"/>
                        <a:gd name="connsiteY403-29822" fmla="*/ 2801948 h 3006470"/>
                        <a:gd name="connsiteX404-29823" fmla="*/ 377229 w 6006665"/>
                        <a:gd name="connsiteY404-29824" fmla="*/ 2795131 h 3006470"/>
                        <a:gd name="connsiteX405-29825" fmla="*/ 404499 w 6006665"/>
                        <a:gd name="connsiteY405-29826" fmla="*/ 2747409 h 3006470"/>
                        <a:gd name="connsiteX406-29827" fmla="*/ 388591 w 6006665"/>
                        <a:gd name="connsiteY406-29828" fmla="*/ 2731502 h 3006470"/>
                        <a:gd name="connsiteX407-29829" fmla="*/ 440858 w 6006665"/>
                        <a:gd name="connsiteY407-29830" fmla="*/ 2704232 h 3006470"/>
                        <a:gd name="connsiteX408-29831" fmla="*/ 440858 w 6006665"/>
                        <a:gd name="connsiteY408-29832" fmla="*/ 2701176 h 3006470"/>
                        <a:gd name="connsiteX409-29833" fmla="*/ 416406 w 6006665"/>
                        <a:gd name="connsiteY409-29834" fmla="*/ 2704232 h 3006470"/>
                        <a:gd name="connsiteX410-29835" fmla="*/ 416406 w 6006665"/>
                        <a:gd name="connsiteY410-29836" fmla="*/ 2702744 h 3006470"/>
                        <a:gd name="connsiteX411-29837" fmla="*/ 404499 w 6006665"/>
                        <a:gd name="connsiteY411-29838" fmla="*/ 2704232 h 3006470"/>
                        <a:gd name="connsiteX412-29839" fmla="*/ 404499 w 6006665"/>
                        <a:gd name="connsiteY412-29840" fmla="*/ 2683780 h 3006470"/>
                        <a:gd name="connsiteX413-29841" fmla="*/ 424951 w 6006665"/>
                        <a:gd name="connsiteY413-29842" fmla="*/ 2667873 h 3006470"/>
                        <a:gd name="connsiteX414-29843" fmla="*/ 463583 w 6006665"/>
                        <a:gd name="connsiteY414-29844" fmla="*/ 2661056 h 3006470"/>
                        <a:gd name="connsiteX415-29845" fmla="*/ 468128 w 6006665"/>
                        <a:gd name="connsiteY415-29846" fmla="*/ 2645148 h 3006470"/>
                        <a:gd name="connsiteX416-29847" fmla="*/ 456765 w 6006665"/>
                        <a:gd name="connsiteY416-29848" fmla="*/ 2613334 h 3006470"/>
                        <a:gd name="connsiteX417-29849" fmla="*/ 474945 w 6006665"/>
                        <a:gd name="connsiteY417-29850" fmla="*/ 2586064 h 3006470"/>
                        <a:gd name="connsiteX418-29851" fmla="*/ 474945 w 6006665"/>
                        <a:gd name="connsiteY418-29852" fmla="*/ 2565612 h 3006470"/>
                        <a:gd name="connsiteX419-29853" fmla="*/ 420406 w 6006665"/>
                        <a:gd name="connsiteY419-29854" fmla="*/ 2547432 h 3006470"/>
                        <a:gd name="connsiteX420-29855" fmla="*/ 409588 w 6006665"/>
                        <a:gd name="connsiteY420-29856" fmla="*/ 2547432 h 3006470"/>
                        <a:gd name="connsiteX421-29857" fmla="*/ 397681 w 6006665"/>
                        <a:gd name="connsiteY421-29858" fmla="*/ 2547432 h 3006470"/>
                        <a:gd name="connsiteX422-29859" fmla="*/ 379485 w 6006665"/>
                        <a:gd name="connsiteY422-29860" fmla="*/ 2525193 h 3006470"/>
                        <a:gd name="connsiteX423-29861" fmla="*/ 357322 w 6006665"/>
                        <a:gd name="connsiteY423-29862" fmla="*/ 2531525 h 3006470"/>
                        <a:gd name="connsiteX424-29863" fmla="*/ 352842 w 6006665"/>
                        <a:gd name="connsiteY424-29864" fmla="*/ 2529403 h 3006470"/>
                        <a:gd name="connsiteX425-29865" fmla="*/ 345415 w 6006665"/>
                        <a:gd name="connsiteY425-29866" fmla="*/ 2531525 h 3006470"/>
                        <a:gd name="connsiteX426-29867" fmla="*/ 302238 w 6006665"/>
                        <a:gd name="connsiteY426-29868" fmla="*/ 2511073 h 3006470"/>
                        <a:gd name="connsiteX427-29869" fmla="*/ 302238 w 6006665"/>
                        <a:gd name="connsiteY427-29870" fmla="*/ 2499711 h 3006470"/>
                        <a:gd name="connsiteX428-29871" fmla="*/ 286331 w 6006665"/>
                        <a:gd name="connsiteY428-29872" fmla="*/ 2472441 h 3006470"/>
                        <a:gd name="connsiteX429-29873" fmla="*/ 270968 w 6006665"/>
                        <a:gd name="connsiteY429-29874" fmla="*/ 2472441 h 3006470"/>
                        <a:gd name="connsiteX430-29875" fmla="*/ 259061 w 6006665"/>
                        <a:gd name="connsiteY430-29876" fmla="*/ 2472441 h 3006470"/>
                        <a:gd name="connsiteX431-29877" fmla="*/ 254516 w 6006665"/>
                        <a:gd name="connsiteY431-29878" fmla="*/ 2456534 h 3006470"/>
                        <a:gd name="connsiteX432-29879" fmla="*/ 263606 w 6006665"/>
                        <a:gd name="connsiteY432-29880" fmla="*/ 2440627 h 3006470"/>
                        <a:gd name="connsiteX433-29881" fmla="*/ 243991 w 6006665"/>
                        <a:gd name="connsiteY433-29882" fmla="*/ 2410114 h 3006470"/>
                        <a:gd name="connsiteX434-29883" fmla="*/ 216429 w 6006665"/>
                        <a:gd name="connsiteY434-29884" fmla="*/ 2413357 h 3006470"/>
                        <a:gd name="connsiteX435-29885" fmla="*/ 212956 w 6006665"/>
                        <a:gd name="connsiteY435-29886" fmla="*/ 2412365 h 3006470"/>
                        <a:gd name="connsiteX436-29887" fmla="*/ 204522 w 6006665"/>
                        <a:gd name="connsiteY436-29888" fmla="*/ 2413357 h 3006470"/>
                        <a:gd name="connsiteX437-29889" fmla="*/ 199623 w 6006665"/>
                        <a:gd name="connsiteY437-29890" fmla="*/ 2411957 h 3006470"/>
                        <a:gd name="connsiteX438-29891" fmla="*/ 195977 w 6006665"/>
                        <a:gd name="connsiteY438-29892" fmla="*/ 2424719 h 3006470"/>
                        <a:gd name="connsiteX439-29893" fmla="*/ 184968 w 6006665"/>
                        <a:gd name="connsiteY439-29894" fmla="*/ 2421574 h 3006470"/>
                        <a:gd name="connsiteX440-29895" fmla="*/ 184070 w 6006665"/>
                        <a:gd name="connsiteY440-29896" fmla="*/ 2424719 h 3006470"/>
                        <a:gd name="connsiteX441-29897" fmla="*/ 168163 w 6006665"/>
                        <a:gd name="connsiteY441-29898" fmla="*/ 2420184 h 3006470"/>
                        <a:gd name="connsiteX442-29899" fmla="*/ 156800 w 6006665"/>
                        <a:gd name="connsiteY442-29900" fmla="*/ 2381542 h 3006470"/>
                        <a:gd name="connsiteX443-29901" fmla="*/ 152255 w 6006665"/>
                        <a:gd name="connsiteY443-29902" fmla="*/ 2365635 h 3006470"/>
                        <a:gd name="connsiteX444-29903" fmla="*/ 156800 w 6006665"/>
                        <a:gd name="connsiteY444-29904" fmla="*/ 2361090 h 3006470"/>
                        <a:gd name="connsiteX445-29905" fmla="*/ 168707 w 6006665"/>
                        <a:gd name="connsiteY445-29906" fmla="*/ 2361090 h 3006470"/>
                        <a:gd name="connsiteX446-29907" fmla="*/ 188615 w 6006665"/>
                        <a:gd name="connsiteY446-29908" fmla="*/ 2361090 h 3006470"/>
                        <a:gd name="connsiteX447-29909" fmla="*/ 199977 w 6006665"/>
                        <a:gd name="connsiteY447-29910" fmla="*/ 2349728 h 3006470"/>
                        <a:gd name="connsiteX448-29911" fmla="*/ 188615 w 6006665"/>
                        <a:gd name="connsiteY448-29912" fmla="*/ 2327003 h 3006470"/>
                        <a:gd name="connsiteX449-29913" fmla="*/ 168163 w 6006665"/>
                        <a:gd name="connsiteY449-29914" fmla="*/ 2317914 h 3006470"/>
                        <a:gd name="connsiteX450-29915" fmla="*/ 168163 w 6006665"/>
                        <a:gd name="connsiteY450-29916" fmla="*/ 2311096 h 3006470"/>
                        <a:gd name="connsiteX451-29917" fmla="*/ 152255 w 6006665"/>
                        <a:gd name="connsiteY451-29918" fmla="*/ 2295189 h 3006470"/>
                        <a:gd name="connsiteX452-29919" fmla="*/ 129531 w 6006665"/>
                        <a:gd name="connsiteY452-29920" fmla="*/ 2258829 h 3006470"/>
                        <a:gd name="connsiteX453-29921" fmla="*/ 140893 w 6006665"/>
                        <a:gd name="connsiteY453-29922" fmla="*/ 2236105 h 3006470"/>
                        <a:gd name="connsiteX454-29923" fmla="*/ 136348 w 6006665"/>
                        <a:gd name="connsiteY454-29924" fmla="*/ 2208835 h 3006470"/>
                        <a:gd name="connsiteX455-29925" fmla="*/ 103789 w 6006665"/>
                        <a:gd name="connsiteY455-29926" fmla="*/ 2195428 h 3006470"/>
                        <a:gd name="connsiteX456-29927" fmla="*/ 93716 w 6006665"/>
                        <a:gd name="connsiteY456-29928" fmla="*/ 2199745 h 3006470"/>
                        <a:gd name="connsiteX457-29929" fmla="*/ 91868 w 6006665"/>
                        <a:gd name="connsiteY457-29930" fmla="*/ 2195434 h 3006470"/>
                        <a:gd name="connsiteX458-29931" fmla="*/ 81809 w 6006665"/>
                        <a:gd name="connsiteY458-29932" fmla="*/ 2199745 h 3006470"/>
                        <a:gd name="connsiteX459-29933" fmla="*/ 74992 w 6006665"/>
                        <a:gd name="connsiteY459-29934" fmla="*/ 2183838 h 3006470"/>
                        <a:gd name="connsiteX460-29935" fmla="*/ 34087 w 6006665"/>
                        <a:gd name="connsiteY460-29936" fmla="*/ 2172476 h 3006470"/>
                        <a:gd name="connsiteX461-29937" fmla="*/ 22725 w 6006665"/>
                        <a:gd name="connsiteY461-29938" fmla="*/ 2129299 h 3006470"/>
                        <a:gd name="connsiteX462-29939" fmla="*/ 22725 w 6006665"/>
                        <a:gd name="connsiteY462-29940" fmla="*/ 2097484 h 3006470"/>
                        <a:gd name="connsiteX463-29941" fmla="*/ 0 w 6006665"/>
                        <a:gd name="connsiteY463-29942" fmla="*/ 2081577 h 3006470"/>
                        <a:gd name="connsiteX464-29943" fmla="*/ 15907 w 6006665"/>
                        <a:gd name="connsiteY464-29944" fmla="*/ 2058853 h 3006470"/>
                        <a:gd name="connsiteX465-29945" fmla="*/ 6818 w 6006665"/>
                        <a:gd name="connsiteY465-29946" fmla="*/ 1995224 h 3006470"/>
                        <a:gd name="connsiteX466-29947" fmla="*/ 34087 w 6006665"/>
                        <a:gd name="connsiteY466-29948" fmla="*/ 1952047 h 3006470"/>
                        <a:gd name="connsiteX467-29949" fmla="*/ 27270 w 6006665"/>
                        <a:gd name="connsiteY467-29950" fmla="*/ 1940685 h 3006470"/>
                        <a:gd name="connsiteX468-29951" fmla="*/ 70447 w 6006665"/>
                        <a:gd name="connsiteY468-29952" fmla="*/ 1902053 h 3006470"/>
                        <a:gd name="connsiteX469-29953" fmla="*/ 27270 w 6006665"/>
                        <a:gd name="connsiteY469-29954" fmla="*/ 1865693 h 3006470"/>
                        <a:gd name="connsiteX470-29955" fmla="*/ 109078 w 6006665"/>
                        <a:gd name="connsiteY470-29956" fmla="*/ 1767977 h 3006470"/>
                        <a:gd name="connsiteX471-29957" fmla="*/ 145438 w 6006665"/>
                        <a:gd name="connsiteY471-29958" fmla="*/ 1724800 h 3006470"/>
                        <a:gd name="connsiteX472-29959" fmla="*/ 156800 w 6006665"/>
                        <a:gd name="connsiteY472-29960" fmla="*/ 1681624 h 3006470"/>
                        <a:gd name="connsiteX473-29961" fmla="*/ 102261 w 6006665"/>
                        <a:gd name="connsiteY473-29962" fmla="*/ 1629357 h 3006470"/>
                        <a:gd name="connsiteX474-29963" fmla="*/ 118168 w 6006665"/>
                        <a:gd name="connsiteY474-29964" fmla="*/ 1574818 h 3006470"/>
                        <a:gd name="connsiteX475-29965" fmla="*/ 86354 w 6006665"/>
                        <a:gd name="connsiteY475-29966" fmla="*/ 1511189 h 3006470"/>
                        <a:gd name="connsiteX476-29967" fmla="*/ 109078 w 6006665"/>
                        <a:gd name="connsiteY476-29968" fmla="*/ 1436197 h 3006470"/>
                        <a:gd name="connsiteX477-29969" fmla="*/ 70447 w 6006665"/>
                        <a:gd name="connsiteY477-29970" fmla="*/ 1333936 h 3006470"/>
                        <a:gd name="connsiteX478-29971" fmla="*/ 102261 w 6006665"/>
                        <a:gd name="connsiteY478-29972" fmla="*/ 1263490 h 3006470"/>
                        <a:gd name="connsiteX479-29973" fmla="*/ 43177 w 6006665"/>
                        <a:gd name="connsiteY479-29974" fmla="*/ 1197589 h 3006470"/>
                        <a:gd name="connsiteX480-29975" fmla="*/ 49994 w 6006665"/>
                        <a:gd name="connsiteY480-29976" fmla="*/ 1122597 h 3006470"/>
                        <a:gd name="connsiteX481-29977" fmla="*/ 81809 w 6006665"/>
                        <a:gd name="connsiteY481-29978" fmla="*/ 1118052 h 3006470"/>
                        <a:gd name="connsiteX482-29979" fmla="*/ 145438 w 6006665"/>
                        <a:gd name="connsiteY482-29980" fmla="*/ 1074876 h 3006470"/>
                        <a:gd name="connsiteX483-29981" fmla="*/ 184070 w 6006665"/>
                        <a:gd name="connsiteY483-29982" fmla="*/ 1036244 h 3006470"/>
                        <a:gd name="connsiteX484-29983" fmla="*/ 189699 w 6006665"/>
                        <a:gd name="connsiteY484-29984" fmla="*/ 1042522 h 3006470"/>
                        <a:gd name="connsiteX485-29985" fmla="*/ 195977 w 6006665"/>
                        <a:gd name="connsiteY485-29986" fmla="*/ 1036244 h 3006470"/>
                        <a:gd name="connsiteX486-29987" fmla="*/ 255061 w 6006665"/>
                        <a:gd name="connsiteY486-29988" fmla="*/ 1102145 h 3006470"/>
                        <a:gd name="connsiteX487-29989" fmla="*/ 350504 w 6006665"/>
                        <a:gd name="connsiteY487-29990" fmla="*/ 1122597 h 3006470"/>
                        <a:gd name="connsiteX488-29991" fmla="*/ 491397 w 6006665"/>
                        <a:gd name="connsiteY488-29992" fmla="*/ 1236221 h 3006470"/>
                        <a:gd name="connsiteX489-29993" fmla="*/ 523211 w 6006665"/>
                        <a:gd name="connsiteY489-29994" fmla="*/ 1283942 h 3006470"/>
                        <a:gd name="connsiteX490-29995" fmla="*/ 523211 w 6006665"/>
                        <a:gd name="connsiteY490-29996" fmla="*/ 1343026 h 3006470"/>
                        <a:gd name="connsiteX491-29997" fmla="*/ 486852 w 6006665"/>
                        <a:gd name="connsiteY491-29998" fmla="*/ 1397565 h 3006470"/>
                        <a:gd name="connsiteX492-29999" fmla="*/ 420951 w 6006665"/>
                        <a:gd name="connsiteY492-30000" fmla="*/ 1418018 h 3006470"/>
                        <a:gd name="connsiteX493-30001" fmla="*/ 415909 w 6006665"/>
                        <a:gd name="connsiteY493-30002" fmla="*/ 1415887 h 3006470"/>
                        <a:gd name="connsiteX494-30003" fmla="*/ 409044 w 6006665"/>
                        <a:gd name="connsiteY494-30004" fmla="*/ 1418018 h 3006470"/>
                        <a:gd name="connsiteX495-30005" fmla="*/ 252950 w 6006665"/>
                        <a:gd name="connsiteY495-30006" fmla="*/ 1352062 h 3006470"/>
                        <a:gd name="connsiteX496-30007" fmla="*/ 232336 w 6006665"/>
                        <a:gd name="connsiteY496-30008" fmla="*/ 1358934 h 3006470"/>
                        <a:gd name="connsiteX497-30009" fmla="*/ 291420 w 6006665"/>
                        <a:gd name="connsiteY497-30010" fmla="*/ 1429380 h 3006470"/>
                        <a:gd name="connsiteX498-30011" fmla="*/ 291420 w 6006665"/>
                        <a:gd name="connsiteY498-30012" fmla="*/ 1468012 h 3006470"/>
                        <a:gd name="connsiteX499-30013" fmla="*/ 298238 w 6006665"/>
                        <a:gd name="connsiteY499-30014" fmla="*/ 1554366 h 3006470"/>
                        <a:gd name="connsiteX500-30015" fmla="*/ 345959 w 6006665"/>
                        <a:gd name="connsiteY500-30016" fmla="*/ 1586180 h 3006470"/>
                        <a:gd name="connsiteX501-30017" fmla="*/ 362087 w 6006665"/>
                        <a:gd name="connsiteY501-30018" fmla="*/ 1595588 h 3006470"/>
                        <a:gd name="connsiteX502-30019" fmla="*/ 365867 w 6006665"/>
                        <a:gd name="connsiteY502-30020" fmla="*/ 1563455 h 3006470"/>
                        <a:gd name="connsiteX503-30021" fmla="*/ 345415 w 6006665"/>
                        <a:gd name="connsiteY503-30022" fmla="*/ 1527096 h 3006470"/>
                        <a:gd name="connsiteX504-30023" fmla="*/ 365867 w 6006665"/>
                        <a:gd name="connsiteY504-30024" fmla="*/ 1495281 h 3006470"/>
                        <a:gd name="connsiteX505-30025" fmla="*/ 374560 w 6006665"/>
                        <a:gd name="connsiteY505-30026" fmla="*/ 1500280 h 3006470"/>
                        <a:gd name="connsiteX506-30027" fmla="*/ 377774 w 6006665"/>
                        <a:gd name="connsiteY506-30028" fmla="*/ 1495281 h 3006470"/>
                        <a:gd name="connsiteX507-30029" fmla="*/ 461933 w 6006665"/>
                        <a:gd name="connsiteY507-30030" fmla="*/ 1543673 h 3006470"/>
                        <a:gd name="connsiteX508-30031" fmla="*/ 484035 w 6006665"/>
                        <a:gd name="connsiteY508-30032" fmla="*/ 1527096 h 3006470"/>
                        <a:gd name="connsiteX509-30033" fmla="*/ 463583 w 6006665"/>
                        <a:gd name="connsiteY509-30034" fmla="*/ 1461194 h 3006470"/>
                        <a:gd name="connsiteX510-30035" fmla="*/ 549936 w 6006665"/>
                        <a:gd name="connsiteY510-30036" fmla="*/ 1374841 h 3006470"/>
                        <a:gd name="connsiteX511-30037" fmla="*/ 559742 w 6006665"/>
                        <a:gd name="connsiteY511-30038" fmla="*/ 1376942 h 3006470"/>
                        <a:gd name="connsiteX512-30039" fmla="*/ 561843 w 6006665"/>
                        <a:gd name="connsiteY512-30040" fmla="*/ 1374841 h 3006470"/>
                        <a:gd name="connsiteX513-30041" fmla="*/ 593658 w 6006665"/>
                        <a:gd name="connsiteY513-30042" fmla="*/ 1381658 h 3006470"/>
                        <a:gd name="connsiteX514-30043" fmla="*/ 620945 w 6006665"/>
                        <a:gd name="connsiteY514-30044" fmla="*/ 1405535 h 3006470"/>
                        <a:gd name="connsiteX515-30045" fmla="*/ 640835 w 6006665"/>
                        <a:gd name="connsiteY515-30046" fmla="*/ 1349844 h 3006470"/>
                        <a:gd name="connsiteX516-30047" fmla="*/ 609020 w 6006665"/>
                        <a:gd name="connsiteY516-30048" fmla="*/ 1295305 h 3006470"/>
                        <a:gd name="connsiteX517-30049" fmla="*/ 624928 w 6006665"/>
                        <a:gd name="connsiteY517-30050" fmla="*/ 1236221 h 3006470"/>
                        <a:gd name="connsiteX518-30051" fmla="*/ 597658 w 6006665"/>
                        <a:gd name="connsiteY518-30052" fmla="*/ 1177136 h 3006470"/>
                        <a:gd name="connsiteX519-30053" fmla="*/ 611562 w 6006665"/>
                        <a:gd name="connsiteY519-30054" fmla="*/ 1181462 h 3006470"/>
                        <a:gd name="connsiteX520-30055" fmla="*/ 609565 w 6006665"/>
                        <a:gd name="connsiteY520-30056" fmla="*/ 1177136 h 3006470"/>
                        <a:gd name="connsiteX521-30057" fmla="*/ 711826 w 6006665"/>
                        <a:gd name="connsiteY521-30058" fmla="*/ 1208951 h 3006470"/>
                        <a:gd name="connsiteX522-30059" fmla="*/ 732278 w 6006665"/>
                        <a:gd name="connsiteY522-30060" fmla="*/ 1263490 h 3006470"/>
                        <a:gd name="connsiteX523-30061" fmla="*/ 684556 w 6006665"/>
                        <a:gd name="connsiteY523-30062" fmla="*/ 1274852 h 3006470"/>
                        <a:gd name="connsiteX524-30063" fmla="*/ 684556 w 6006665"/>
                        <a:gd name="connsiteY524-30064" fmla="*/ 1327119 h 3006470"/>
                        <a:gd name="connsiteX525-30065" fmla="*/ 713309 w 6006665"/>
                        <a:gd name="connsiteY525-30066" fmla="*/ 1355872 h 3006470"/>
                        <a:gd name="connsiteX526-30067" fmla="*/ 763548 w 6006665"/>
                        <a:gd name="connsiteY526-30068" fmla="*/ 1338481 h 3006470"/>
                        <a:gd name="connsiteX527-30069" fmla="*/ 770365 w 6006665"/>
                        <a:gd name="connsiteY527-30070" fmla="*/ 1279397 h 3006470"/>
                        <a:gd name="connsiteX528-30071" fmla="*/ 845357 w 6006665"/>
                        <a:gd name="connsiteY528-30072" fmla="*/ 1231676 h 3006470"/>
                        <a:gd name="connsiteX529-30073" fmla="*/ 972614 w 6006665"/>
                        <a:gd name="connsiteY529-30074" fmla="*/ 1145322 h 3006470"/>
                        <a:gd name="connsiteX530-30075" fmla="*/ 982566 w 6006665"/>
                        <a:gd name="connsiteY530-30076" fmla="*/ 1146649 h 3006470"/>
                        <a:gd name="connsiteX531-30077" fmla="*/ 984521 w 6006665"/>
                        <a:gd name="connsiteY531-30078" fmla="*/ 1145322 h 3006470"/>
                        <a:gd name="connsiteX532-30079" fmla="*/ 1018608 w 6006665"/>
                        <a:gd name="connsiteY532-30080" fmla="*/ 1149867 h 3006470"/>
                        <a:gd name="connsiteX533-30081" fmla="*/ 979977 w 6006665"/>
                        <a:gd name="connsiteY533-30082" fmla="*/ 1213496 h 3006470"/>
                        <a:gd name="connsiteX534-30083" fmla="*/ 1012666 w 6006665"/>
                        <a:gd name="connsiteY534-30084" fmla="*/ 1218657 h 3006470"/>
                        <a:gd name="connsiteX535-30085" fmla="*/ 1038516 w 6006665"/>
                        <a:gd name="connsiteY535-30086" fmla="*/ 1188499 h 3006470"/>
                        <a:gd name="connsiteX536-30087" fmla="*/ 1050423 w 6006665"/>
                        <a:gd name="connsiteY536-30088" fmla="*/ 1188499 h 3006470"/>
                        <a:gd name="connsiteX537-30089" fmla="*/ 1108962 w 6006665"/>
                        <a:gd name="connsiteY537-30090" fmla="*/ 1188499 h 3006470"/>
                        <a:gd name="connsiteX538-30091" fmla="*/ 1161229 w 6006665"/>
                        <a:gd name="connsiteY538-30092" fmla="*/ 1145322 h 3006470"/>
                        <a:gd name="connsiteX539-30093" fmla="*/ 1165711 w 6006665"/>
                        <a:gd name="connsiteY539-30094" fmla="*/ 1151456 h 3006470"/>
                        <a:gd name="connsiteX540-30095" fmla="*/ 1173136 w 6006665"/>
                        <a:gd name="connsiteY540-30096" fmla="*/ 1145322 h 3006470"/>
                        <a:gd name="connsiteX541-30097" fmla="*/ 1210035 w 6006665"/>
                        <a:gd name="connsiteY541-30098" fmla="*/ 1195815 h 3006470"/>
                        <a:gd name="connsiteX542-30099" fmla="*/ 1247583 w 6006665"/>
                        <a:gd name="connsiteY542-30100" fmla="*/ 1138505 h 3006470"/>
                        <a:gd name="connsiteX543-30101" fmla="*/ 1211223 w 6006665"/>
                        <a:gd name="connsiteY543-30102" fmla="*/ 1079421 h 3006470"/>
                        <a:gd name="connsiteX544-30103" fmla="*/ 1227130 w 6006665"/>
                        <a:gd name="connsiteY544-30104" fmla="*/ 1043061 h 3006470"/>
                        <a:gd name="connsiteX545-30105" fmla="*/ 1237665 w 6006665"/>
                        <a:gd name="connsiteY545-30106" fmla="*/ 1046199 h 3006470"/>
                        <a:gd name="connsiteX546-30107" fmla="*/ 1239037 w 6006665"/>
                        <a:gd name="connsiteY546-30108" fmla="*/ 1043061 h 3006470"/>
                        <a:gd name="connsiteX547-30109" fmla="*/ 1345843 w 6006665"/>
                        <a:gd name="connsiteY547-30110" fmla="*/ 1074876 h 3006470"/>
                        <a:gd name="connsiteX548-30111" fmla="*/ 1677078 w 6006665"/>
                        <a:gd name="connsiteY548-30112" fmla="*/ 1370296 h 3006470"/>
                        <a:gd name="connsiteX549-30113" fmla="*/ 1720255 w 6006665"/>
                        <a:gd name="connsiteY549-30114" fmla="*/ 1349844 h 3006470"/>
                        <a:gd name="connsiteX550-30115" fmla="*/ 1731617 w 6006665"/>
                        <a:gd name="connsiteY550-30116" fmla="*/ 1299850 h 3006470"/>
                        <a:gd name="connsiteX551-30117" fmla="*/ 1758887 w 6006665"/>
                        <a:gd name="connsiteY551-30118" fmla="*/ 1256673 h 3006470"/>
                        <a:gd name="connsiteX552-30119" fmla="*/ 1736162 w 6006665"/>
                        <a:gd name="connsiteY552-30120" fmla="*/ 1197589 h 3006470"/>
                        <a:gd name="connsiteX553-30121" fmla="*/ 1758887 w 6006665"/>
                        <a:gd name="connsiteY553-30122" fmla="*/ 1133960 h 3006470"/>
                        <a:gd name="connsiteX554-30123" fmla="*/ 1704347 w 6006665"/>
                        <a:gd name="connsiteY554-30124" fmla="*/ 1070331 h 3006470"/>
                        <a:gd name="connsiteX555-30125" fmla="*/ 1736162 w 6006665"/>
                        <a:gd name="connsiteY555-30126" fmla="*/ 961252 h 3006470"/>
                        <a:gd name="connsiteX556-30127" fmla="*/ 1688440 w 6006665"/>
                        <a:gd name="connsiteY556-30128" fmla="*/ 865809 h 3006470"/>
                        <a:gd name="connsiteX557-30129" fmla="*/ 1752069 w 6006665"/>
                        <a:gd name="connsiteY557-30130" fmla="*/ 788545 h 3006470"/>
                        <a:gd name="connsiteX558-30131" fmla="*/ 1747524 w 6006665"/>
                        <a:gd name="connsiteY558-30132" fmla="*/ 704464 h 3006470"/>
                        <a:gd name="connsiteX559-30133" fmla="*/ 1763431 w 6006665"/>
                        <a:gd name="connsiteY559-30134" fmla="*/ 697647 h 3006470"/>
                        <a:gd name="connsiteX560-30135" fmla="*/ 1764877 w 6006665"/>
                        <a:gd name="connsiteY560-30136" fmla="*/ 702130 h 3006470"/>
                        <a:gd name="connsiteX561-30137" fmla="*/ 1775339 w 6006665"/>
                        <a:gd name="connsiteY561-30138" fmla="*/ 697647 h 3006470"/>
                        <a:gd name="connsiteX562-30139" fmla="*/ 1798063 w 6006665"/>
                        <a:gd name="connsiteY562-30140" fmla="*/ 768093 h 3006470"/>
                        <a:gd name="connsiteX563-30141" fmla="*/ 1791454 w 6006665"/>
                        <a:gd name="connsiteY563-30142" fmla="*/ 815304 h 3006470"/>
                        <a:gd name="connsiteX564-30143" fmla="*/ 1854330 w 6006665"/>
                        <a:gd name="connsiteY564-30144" fmla="*/ 772638 h 3006470"/>
                        <a:gd name="connsiteX565-30145" fmla="*/ 1931594 w 6006665"/>
                        <a:gd name="connsiteY565-30146" fmla="*/ 763548 h 3006470"/>
                        <a:gd name="connsiteX566-30147" fmla="*/ 1932772 w 6006665"/>
                        <a:gd name="connsiteY566-30148" fmla="*/ 764810 h 3006470"/>
                        <a:gd name="connsiteX567-30149" fmla="*/ 1943501 w 6006665"/>
                        <a:gd name="connsiteY567-30150" fmla="*/ 763548 h 3006470"/>
                        <a:gd name="connsiteX568-30151" fmla="*/ 1988608 w 6006665"/>
                        <a:gd name="connsiteY568-30152" fmla="*/ 811877 h 3006470"/>
                        <a:gd name="connsiteX569-30153" fmla="*/ 1963408 w 6006665"/>
                        <a:gd name="connsiteY569-30154" fmla="*/ 736278 h 3006470"/>
                        <a:gd name="connsiteX570-30155" fmla="*/ 1963408 w 6006665"/>
                        <a:gd name="connsiteY570-30156" fmla="*/ 595386 h 3006470"/>
                        <a:gd name="connsiteX571-30157" fmla="*/ 2027037 w 6006665"/>
                        <a:gd name="connsiteY571-30158" fmla="*/ 574934 h 3006470"/>
                        <a:gd name="connsiteX572-30159" fmla="*/ 2037269 w 6006665"/>
                        <a:gd name="connsiteY572-30160" fmla="*/ 575472 h 3006470"/>
                        <a:gd name="connsiteX573-30161" fmla="*/ 2038944 w 6006665"/>
                        <a:gd name="connsiteY573-30162" fmla="*/ 574934 h 3006470"/>
                        <a:gd name="connsiteX574-30163" fmla="*/ 2115414 w 6006665"/>
                        <a:gd name="connsiteY574-30164" fmla="*/ 578958 h 3006470"/>
                        <a:gd name="connsiteX575-30165" fmla="*/ 2192927 w 6006665"/>
                        <a:gd name="connsiteY575-30166" fmla="*/ 559026 h 3006470"/>
                        <a:gd name="connsiteX576-30167" fmla="*/ 2167930 w 6006665"/>
                        <a:gd name="connsiteY576-30168" fmla="*/ 493125 h 3006470"/>
                        <a:gd name="connsiteX577-30169" fmla="*/ 2204289 w 6006665"/>
                        <a:gd name="connsiteY577-30170" fmla="*/ 402226 h 3006470"/>
                        <a:gd name="connsiteX578-30171" fmla="*/ 2247466 w 6006665"/>
                        <a:gd name="connsiteY578-30172" fmla="*/ 397681 h 3006470"/>
                        <a:gd name="connsiteX579-30173" fmla="*/ 2317913 w 6006665"/>
                        <a:gd name="connsiteY579-30174" fmla="*/ 322690 h 3006470"/>
                        <a:gd name="connsiteX580-30175" fmla="*/ 2420183 w 6006665"/>
                        <a:gd name="connsiteY580-30176" fmla="*/ 304510 h 3006470"/>
                        <a:gd name="connsiteX581-30177" fmla="*/ 2429263 w 6006665"/>
                        <a:gd name="connsiteY581-30178" fmla="*/ 263606 h 3006470"/>
                        <a:gd name="connsiteX582-30179" fmla="*/ 2526979 w 6006665"/>
                        <a:gd name="connsiteY582-30180" fmla="*/ 252244 h 3006470"/>
                        <a:gd name="connsiteX583-30181" fmla="*/ 2528058 w 6006665"/>
                        <a:gd name="connsiteY583-30182" fmla="*/ 253503 h 3006470"/>
                        <a:gd name="connsiteX584-30183" fmla="*/ 2538886 w 6006665"/>
                        <a:gd name="connsiteY584-30184" fmla="*/ 252244 h 3006470"/>
                        <a:gd name="connsiteX585-30185" fmla="*/ 2560820 w 6006665"/>
                        <a:gd name="connsiteY585-30186" fmla="*/ 277833 h 3006470"/>
                        <a:gd name="connsiteX586-30187" fmla="*/ 2640602 w 6006665"/>
                        <a:gd name="connsiteY586-30188" fmla="*/ 202249 h 3006470"/>
                        <a:gd name="connsiteX587-30189" fmla="*/ 2652509 w 6006665"/>
                        <a:gd name="connsiteY587-30190" fmla="*/ 202249 h 3006470"/>
                        <a:gd name="connsiteX588-30191" fmla="*/ 2704231 w 6006665"/>
                        <a:gd name="connsiteY588-30192" fmla="*/ 202249 h 3006470"/>
                        <a:gd name="connsiteX589-30193" fmla="*/ 2715593 w 6006665"/>
                        <a:gd name="connsiteY589-30194" fmla="*/ 134075 h 3006470"/>
                        <a:gd name="connsiteX590-30195" fmla="*/ 2751953 w 6006665"/>
                        <a:gd name="connsiteY590-30196" fmla="*/ 68174 h 3006470"/>
                        <a:gd name="connsiteX591-30197" fmla="*/ 2838307 w 6006665"/>
                        <a:gd name="connsiteY591-30198" fmla="*/ 0 h 3006470"/>
                        <a:gd name="connsiteX0-30199" fmla="*/ 1791129 w 6006665"/>
                        <a:gd name="connsiteY0-30200" fmla="*/ 817622 h 3006470"/>
                        <a:gd name="connsiteX1-30201" fmla="*/ 1782156 w 6006665"/>
                        <a:gd name="connsiteY1-30202" fmla="*/ 881716 h 3006470"/>
                        <a:gd name="connsiteX2-30203" fmla="*/ 1809554 w 6006665"/>
                        <a:gd name="connsiteY2-30204" fmla="*/ 895415 h 3006470"/>
                        <a:gd name="connsiteX3-30205" fmla="*/ 1791129 w 6006665"/>
                        <a:gd name="connsiteY3-30206" fmla="*/ 817622 h 3006470"/>
                        <a:gd name="connsiteX4-30207" fmla="*/ 2838307 w 6006665"/>
                        <a:gd name="connsiteY4-30208" fmla="*/ 0 h 3006470"/>
                        <a:gd name="connsiteX5-30209" fmla="*/ 2844246 w 6006665"/>
                        <a:gd name="connsiteY5-30210" fmla="*/ 4711 h 3006470"/>
                        <a:gd name="connsiteX6-30211" fmla="*/ 2850213 w 6006665"/>
                        <a:gd name="connsiteY6-30212" fmla="*/ 0 h 3006470"/>
                        <a:gd name="connsiteX7-30213" fmla="*/ 2916115 w 6006665"/>
                        <a:gd name="connsiteY7-30214" fmla="*/ 52267 h 3006470"/>
                        <a:gd name="connsiteX8-30215" fmla="*/ 2861576 w 6006665"/>
                        <a:gd name="connsiteY8-30216" fmla="*/ 90899 h 3006470"/>
                        <a:gd name="connsiteX9-30217" fmla="*/ 2947929 w 6006665"/>
                        <a:gd name="connsiteY9-30218" fmla="*/ 118168 h 3006470"/>
                        <a:gd name="connsiteX10-30219" fmla="*/ 2957621 w 6006665"/>
                        <a:gd name="connsiteY10-30220" fmla="*/ 186006 h 3006470"/>
                        <a:gd name="connsiteX11-30221" fmla="*/ 2979199 w 6006665"/>
                        <a:gd name="connsiteY11-30222" fmla="*/ 161345 h 3006470"/>
                        <a:gd name="connsiteX12-30223" fmla="*/ 2991106 w 6006665"/>
                        <a:gd name="connsiteY12-30224" fmla="*/ 161345 h 3006470"/>
                        <a:gd name="connsiteX13-30225" fmla="*/ 3086005 w 6006665"/>
                        <a:gd name="connsiteY13-30226" fmla="*/ 161345 h 3006470"/>
                        <a:gd name="connsiteX14-30227" fmla="*/ 3097912 w 6006665"/>
                        <a:gd name="connsiteY14-30228" fmla="*/ 161345 h 3006470"/>
                        <a:gd name="connsiteX15-30229" fmla="*/ 3179721 w 6006665"/>
                        <a:gd name="connsiteY15-30230" fmla="*/ 236336 h 3006470"/>
                        <a:gd name="connsiteX16-30231" fmla="*/ 3211535 w 6006665"/>
                        <a:gd name="connsiteY16-30232" fmla="*/ 295420 h 3006470"/>
                        <a:gd name="connsiteX17-30233" fmla="*/ 3200173 w 6006665"/>
                        <a:gd name="connsiteY17-30234" fmla="*/ 370412 h 3006470"/>
                        <a:gd name="connsiteX18-30235" fmla="*/ 3161541 w 6006665"/>
                        <a:gd name="connsiteY18-30236" fmla="*/ 413589 h 3006470"/>
                        <a:gd name="connsiteX19-30237" fmla="*/ 3066097 w 6006665"/>
                        <a:gd name="connsiteY19-30238" fmla="*/ 488580 h 3006470"/>
                        <a:gd name="connsiteX20-30239" fmla="*/ 3034283 w 6006665"/>
                        <a:gd name="connsiteY20-30240" fmla="*/ 531757 h 3006470"/>
                        <a:gd name="connsiteX21-30241" fmla="*/ 3082005 w 6006665"/>
                        <a:gd name="connsiteY21-30242" fmla="*/ 547664 h 3006470"/>
                        <a:gd name="connsiteX22-30243" fmla="*/ 3129459 w 6006665"/>
                        <a:gd name="connsiteY22-30244" fmla="*/ 575345 h 3006470"/>
                        <a:gd name="connsiteX23-30245" fmla="*/ 3156451 w 6006665"/>
                        <a:gd name="connsiteY23-30246" fmla="*/ 552209 h 3006470"/>
                        <a:gd name="connsiteX24-30247" fmla="*/ 3158460 w 6006665"/>
                        <a:gd name="connsiteY24-30248" fmla="*/ 560693 h 3006470"/>
                        <a:gd name="connsiteX25-30249" fmla="*/ 3168359 w 6006665"/>
                        <a:gd name="connsiteY25-30250" fmla="*/ 552209 h 3006470"/>
                        <a:gd name="connsiteX26-30251" fmla="*/ 3184984 w 6006665"/>
                        <a:gd name="connsiteY26-30252" fmla="*/ 622402 h 3006470"/>
                        <a:gd name="connsiteX27-30253" fmla="*/ 3192811 w 6006665"/>
                        <a:gd name="connsiteY27-30254" fmla="*/ 606748 h 3006470"/>
                        <a:gd name="connsiteX28-30255" fmla="*/ 3251895 w 6006665"/>
                        <a:gd name="connsiteY28-30256" fmla="*/ 586296 h 3006470"/>
                        <a:gd name="connsiteX29-30257" fmla="*/ 3259833 w 6006665"/>
                        <a:gd name="connsiteY29-30258" fmla="*/ 587670 h 3006470"/>
                        <a:gd name="connsiteX30-30259" fmla="*/ 3263802 w 6006665"/>
                        <a:gd name="connsiteY30-30260" fmla="*/ 586296 h 3006470"/>
                        <a:gd name="connsiteX31-30261" fmla="*/ 3381970 w 6006665"/>
                        <a:gd name="connsiteY31-30262" fmla="*/ 606748 h 3006470"/>
                        <a:gd name="connsiteX32-30263" fmla="*/ 3388787 w 6006665"/>
                        <a:gd name="connsiteY32-30264" fmla="*/ 665832 h 3006470"/>
                        <a:gd name="connsiteX33-30265" fmla="*/ 3531529 w 6006665"/>
                        <a:gd name="connsiteY33-30266" fmla="*/ 686823 h 3006470"/>
                        <a:gd name="connsiteX34-30267" fmla="*/ 3538225 w 6006665"/>
                        <a:gd name="connsiteY34-30268" fmla="*/ 590841 h 3006470"/>
                        <a:gd name="connsiteX35-30269" fmla="*/ 3549910 w 6006665"/>
                        <a:gd name="connsiteY35-30270" fmla="*/ 594028 h 3006470"/>
                        <a:gd name="connsiteX36-30271" fmla="*/ 3550132 w 6006665"/>
                        <a:gd name="connsiteY36-30272" fmla="*/ 590841 h 3006470"/>
                        <a:gd name="connsiteX37-30273" fmla="*/ 3625123 w 6006665"/>
                        <a:gd name="connsiteY37-30274" fmla="*/ 611293 h 3006470"/>
                        <a:gd name="connsiteX38-30275" fmla="*/ 3672301 w 6006665"/>
                        <a:gd name="connsiteY38-30276" fmla="*/ 611293 h 3006470"/>
                        <a:gd name="connsiteX39-30277" fmla="*/ 3684207 w 6006665"/>
                        <a:gd name="connsiteY39-30278" fmla="*/ 611293 h 3006470"/>
                        <a:gd name="connsiteX40-30279" fmla="*/ 3743291 w 6006665"/>
                        <a:gd name="connsiteY40-30280" fmla="*/ 677194 h 3006470"/>
                        <a:gd name="connsiteX41-30281" fmla="*/ 3759199 w 6006665"/>
                        <a:gd name="connsiteY41-30282" fmla="*/ 756731 h 3006470"/>
                        <a:gd name="connsiteX42-30283" fmla="*/ 3738747 w 6006665"/>
                        <a:gd name="connsiteY42-30284" fmla="*/ 806725 h 3006470"/>
                        <a:gd name="connsiteX43-30285" fmla="*/ 3786469 w 6006665"/>
                        <a:gd name="connsiteY43-30286" fmla="*/ 897623 h 3006470"/>
                        <a:gd name="connsiteX44-30287" fmla="*/ 3835603 w 6006665"/>
                        <a:gd name="connsiteY44-30288" fmla="*/ 933529 h 3006470"/>
                        <a:gd name="connsiteX45-30289" fmla="*/ 3865460 w 6006665"/>
                        <a:gd name="connsiteY45-30290" fmla="*/ 822632 h 3006470"/>
                        <a:gd name="connsiteX46-30291" fmla="*/ 3875077 w 6006665"/>
                        <a:gd name="connsiteY46-30292" fmla="*/ 831139 h 3006470"/>
                        <a:gd name="connsiteX47-30293" fmla="*/ 3877367 w 6006665"/>
                        <a:gd name="connsiteY47-30294" fmla="*/ 822632 h 3006470"/>
                        <a:gd name="connsiteX48-30295" fmla="*/ 3932151 w 6006665"/>
                        <a:gd name="connsiteY48-30296" fmla="*/ 871095 h 3006470"/>
                        <a:gd name="connsiteX49-30297" fmla="*/ 3988173 w 6006665"/>
                        <a:gd name="connsiteY49-30298" fmla="*/ 843084 h 3006470"/>
                        <a:gd name="connsiteX50-30299" fmla="*/ 3993852 w 6006665"/>
                        <a:gd name="connsiteY50-30300" fmla="*/ 846199 h 3006470"/>
                        <a:gd name="connsiteX51-30301" fmla="*/ 4000080 w 6006665"/>
                        <a:gd name="connsiteY51-30302" fmla="*/ 843084 h 3006470"/>
                        <a:gd name="connsiteX52-30303" fmla="*/ 4062426 w 6006665"/>
                        <a:gd name="connsiteY52-30304" fmla="*/ 877274 h 3006470"/>
                        <a:gd name="connsiteX53-30305" fmla="*/ 4085889 w 6006665"/>
                        <a:gd name="connsiteY53-30306" fmla="*/ 849902 h 3006470"/>
                        <a:gd name="connsiteX54-30307" fmla="*/ 4095563 w 6006665"/>
                        <a:gd name="connsiteY54-30308" fmla="*/ 852506 h 3006470"/>
                        <a:gd name="connsiteX55-30309" fmla="*/ 4097796 w 6006665"/>
                        <a:gd name="connsiteY55-30310" fmla="*/ 849902 h 3006470"/>
                        <a:gd name="connsiteX56-30311" fmla="*/ 4144150 w 6006665"/>
                        <a:gd name="connsiteY56-30312" fmla="*/ 862382 h 3006470"/>
                        <a:gd name="connsiteX57-30313" fmla="*/ 4117703 w 6006665"/>
                        <a:gd name="connsiteY57-30314" fmla="*/ 752186 h 3006470"/>
                        <a:gd name="connsiteX58-30315" fmla="*/ 4165425 w 6006665"/>
                        <a:gd name="connsiteY58-30316" fmla="*/ 697647 h 3006470"/>
                        <a:gd name="connsiteX59-30317" fmla="*/ 4175231 w 6006665"/>
                        <a:gd name="connsiteY59-30318" fmla="*/ 700048 h 3006470"/>
                        <a:gd name="connsiteX60-30319" fmla="*/ 4177332 w 6006665"/>
                        <a:gd name="connsiteY60-30320" fmla="*/ 697647 h 3006470"/>
                        <a:gd name="connsiteX61-30321" fmla="*/ 4511384 w 6006665"/>
                        <a:gd name="connsiteY61-30322" fmla="*/ 779455 h 3006470"/>
                        <a:gd name="connsiteX62-30323" fmla="*/ 4543199 w 6006665"/>
                        <a:gd name="connsiteY62-30324" fmla="*/ 849902 h 3006470"/>
                        <a:gd name="connsiteX63-30325" fmla="*/ 4639242 w 6006665"/>
                        <a:gd name="connsiteY63-30326" fmla="*/ 932544 h 3006470"/>
                        <a:gd name="connsiteX64-30327" fmla="*/ 4774445 w 6006665"/>
                        <a:gd name="connsiteY64-30328" fmla="*/ 913531 h 3006470"/>
                        <a:gd name="connsiteX65-30329" fmla="*/ 4778496 w 6006665"/>
                        <a:gd name="connsiteY65-30330" fmla="*/ 914635 h 3006470"/>
                        <a:gd name="connsiteX66-30331" fmla="*/ 4786352 w 6006665"/>
                        <a:gd name="connsiteY66-30332" fmla="*/ 913531 h 3006470"/>
                        <a:gd name="connsiteX67-30333" fmla="*/ 4861343 w 6006665"/>
                        <a:gd name="connsiteY67-30334" fmla="*/ 933983 h 3006470"/>
                        <a:gd name="connsiteX68-30335" fmla="*/ 4893158 w 6006665"/>
                        <a:gd name="connsiteY68-30336" fmla="*/ 977160 h 3006470"/>
                        <a:gd name="connsiteX69-30337" fmla="*/ 4888613 w 6006665"/>
                        <a:gd name="connsiteY69-30338" fmla="*/ 1058968 h 3006470"/>
                        <a:gd name="connsiteX70-30339" fmla="*/ 4927677 w 6006665"/>
                        <a:gd name="connsiteY70-30340" fmla="*/ 1083640 h 3006470"/>
                        <a:gd name="connsiteX71-30341" fmla="*/ 4967605 w 6006665"/>
                        <a:gd name="connsiteY71-30342" fmla="*/ 1070331 h 3006470"/>
                        <a:gd name="connsiteX72-30343" fmla="*/ 5038051 w 6006665"/>
                        <a:gd name="connsiteY72-30344" fmla="*/ 1063513 h 3006470"/>
                        <a:gd name="connsiteX73-30345" fmla="*/ 5040730 w 6006665"/>
                        <a:gd name="connsiteY73-30346" fmla="*/ 1064406 h 3006470"/>
                        <a:gd name="connsiteX74-30347" fmla="*/ 5049958 w 6006665"/>
                        <a:gd name="connsiteY74-30348" fmla="*/ 1063513 h 3006470"/>
                        <a:gd name="connsiteX75-30349" fmla="*/ 5114249 w 6006665"/>
                        <a:gd name="connsiteY75-30350" fmla="*/ 1084944 h 3006470"/>
                        <a:gd name="connsiteX76-30351" fmla="*/ 5176671 w 6006665"/>
                        <a:gd name="connsiteY76-30352" fmla="*/ 1074876 h 3006470"/>
                        <a:gd name="connsiteX77-30353" fmla="*/ 5177801 w 6006665"/>
                        <a:gd name="connsiteY77-30354" fmla="*/ 1076614 h 3006470"/>
                        <a:gd name="connsiteX78-30355" fmla="*/ 5188578 w 6006665"/>
                        <a:gd name="connsiteY78-30356" fmla="*/ 1074876 h 3006470"/>
                        <a:gd name="connsiteX79-30357" fmla="*/ 5243719 w 6006665"/>
                        <a:gd name="connsiteY79-30358" fmla="*/ 1159707 h 3006470"/>
                        <a:gd name="connsiteX80-30359" fmla="*/ 5283477 w 6006665"/>
                        <a:gd name="connsiteY80-30360" fmla="*/ 1129415 h 3006470"/>
                        <a:gd name="connsiteX81-30361" fmla="*/ 5258480 w 6006665"/>
                        <a:gd name="connsiteY81-30362" fmla="*/ 1063513 h 3006470"/>
                        <a:gd name="connsiteX82-30363" fmla="*/ 5267570 w 6006665"/>
                        <a:gd name="connsiteY82-30364" fmla="*/ 1015792 h 3006470"/>
                        <a:gd name="connsiteX83-30365" fmla="*/ 5278896 w 6006665"/>
                        <a:gd name="connsiteY83-30366" fmla="*/ 1018841 h 3006470"/>
                        <a:gd name="connsiteX84-30367" fmla="*/ 5279477 w 6006665"/>
                        <a:gd name="connsiteY84-30368" fmla="*/ 1015792 h 3006470"/>
                        <a:gd name="connsiteX85-30369" fmla="*/ 5395510 w 6006665"/>
                        <a:gd name="connsiteY85-30370" fmla="*/ 1047031 h 3006470"/>
                        <a:gd name="connsiteX86-30371" fmla="*/ 5463001 w 6006665"/>
                        <a:gd name="connsiteY86-30372" fmla="*/ 1043061 h 3006470"/>
                        <a:gd name="connsiteX87-30373" fmla="*/ 5464386 w 6006665"/>
                        <a:gd name="connsiteY87-30374" fmla="*/ 1043680 h 3006470"/>
                        <a:gd name="connsiteX88-30375" fmla="*/ 5474909 w 6006665"/>
                        <a:gd name="connsiteY88-30376" fmla="*/ 1043061 h 3006470"/>
                        <a:gd name="connsiteX89-30377" fmla="*/ 5581715 w 6006665"/>
                        <a:gd name="connsiteY89-30378" fmla="*/ 1090783 h 3006470"/>
                        <a:gd name="connsiteX90-30379" fmla="*/ 5633981 w 6006665"/>
                        <a:gd name="connsiteY90-30380" fmla="*/ 1133960 h 3006470"/>
                        <a:gd name="connsiteX91-30381" fmla="*/ 5720335 w 6006665"/>
                        <a:gd name="connsiteY91-30382" fmla="*/ 1213496 h 3006470"/>
                        <a:gd name="connsiteX92-30383" fmla="*/ 5822595 w 6006665"/>
                        <a:gd name="connsiteY92-30384" fmla="*/ 1311212 h 3006470"/>
                        <a:gd name="connsiteX93-30385" fmla="*/ 5818051 w 6006665"/>
                        <a:gd name="connsiteY93-30386" fmla="*/ 1365751 h 3006470"/>
                        <a:gd name="connsiteX94-30387" fmla="*/ 5825679 w 6006665"/>
                        <a:gd name="connsiteY94-30388" fmla="*/ 1373379 h 3006470"/>
                        <a:gd name="connsiteX95-30389" fmla="*/ 5822051 w 6006665"/>
                        <a:gd name="connsiteY95-30390" fmla="*/ 1322574 h 3006470"/>
                        <a:gd name="connsiteX96-30391" fmla="*/ 5834092 w 6006665"/>
                        <a:gd name="connsiteY96-30392" fmla="*/ 1324447 h 3006470"/>
                        <a:gd name="connsiteX97-30393" fmla="*/ 5833958 w 6006665"/>
                        <a:gd name="connsiteY97-30394" fmla="*/ 1322574 h 3006470"/>
                        <a:gd name="connsiteX98-30395" fmla="*/ 5936219 w 6006665"/>
                        <a:gd name="connsiteY98-30396" fmla="*/ 1338481 h 3006470"/>
                        <a:gd name="connsiteX99-30397" fmla="*/ 6006665 w 6006665"/>
                        <a:gd name="connsiteY99-30398" fmla="*/ 1418018 h 3006470"/>
                        <a:gd name="connsiteX100-30399" fmla="*/ 5968033 w 6006665"/>
                        <a:gd name="connsiteY100-30400" fmla="*/ 1456650 h 3006470"/>
                        <a:gd name="connsiteX101-30401" fmla="*/ 5908949 w 6006665"/>
                        <a:gd name="connsiteY101-30402" fmla="*/ 1468012 h 3006470"/>
                        <a:gd name="connsiteX102-30403" fmla="*/ 5908949 w 6006665"/>
                        <a:gd name="connsiteY102-30404" fmla="*/ 1554366 h 3006470"/>
                        <a:gd name="connsiteX103-30405" fmla="*/ 5893042 w 6006665"/>
                        <a:gd name="connsiteY103-30406" fmla="*/ 1570273 h 3006470"/>
                        <a:gd name="connsiteX104-30407" fmla="*/ 5881135 w 6006665"/>
                        <a:gd name="connsiteY104-30408" fmla="*/ 1570273 h 3006470"/>
                        <a:gd name="connsiteX105-30409" fmla="*/ 5861227 w 6006665"/>
                        <a:gd name="connsiteY105-30410" fmla="*/ 1570273 h 3006470"/>
                        <a:gd name="connsiteX106-30411" fmla="*/ 5849321 w 6006665"/>
                        <a:gd name="connsiteY106-30412" fmla="*/ 1570273 h 3006470"/>
                        <a:gd name="connsiteX107-30413" fmla="*/ 5817506 w 6006665"/>
                        <a:gd name="connsiteY107-30414" fmla="*/ 1536186 h 3006470"/>
                        <a:gd name="connsiteX108-30415" fmla="*/ 5767511 w 6006665"/>
                        <a:gd name="connsiteY108-30416" fmla="*/ 1511189 h 3006470"/>
                        <a:gd name="connsiteX109-30417" fmla="*/ 5762967 w 6006665"/>
                        <a:gd name="connsiteY109-30418" fmla="*/ 1477102 h 3006470"/>
                        <a:gd name="connsiteX110-30419" fmla="*/ 5729132 w 6006665"/>
                        <a:gd name="connsiteY110-30420" fmla="*/ 1463170 h 3006470"/>
                        <a:gd name="connsiteX111-30421" fmla="*/ 5695337 w 6006665"/>
                        <a:gd name="connsiteY111-30422" fmla="*/ 1472557 h 3006470"/>
                        <a:gd name="connsiteX112-30423" fmla="*/ 5693366 w 6006665"/>
                        <a:gd name="connsiteY112-30424" fmla="*/ 1469797 h 3006470"/>
                        <a:gd name="connsiteX113-30425" fmla="*/ 5683431 w 6006665"/>
                        <a:gd name="connsiteY113-30426" fmla="*/ 1472557 h 3006470"/>
                        <a:gd name="connsiteX114-30427" fmla="*/ 5660706 w 6006665"/>
                        <a:gd name="connsiteY114-30428" fmla="*/ 1440742 h 3006470"/>
                        <a:gd name="connsiteX115-30429" fmla="*/ 5669644 w 6006665"/>
                        <a:gd name="connsiteY115-30430" fmla="*/ 1415717 h 3006470"/>
                        <a:gd name="connsiteX116-30431" fmla="*/ 5640799 w 6006665"/>
                        <a:gd name="connsiteY116-30432" fmla="*/ 1429380 h 3006470"/>
                        <a:gd name="connsiteX117-30433" fmla="*/ 5656705 w 6006665"/>
                        <a:gd name="connsiteY117-30434" fmla="*/ 1472557 h 3006470"/>
                        <a:gd name="connsiteX118-30435" fmla="*/ 5633981 w 6006665"/>
                        <a:gd name="connsiteY118-30436" fmla="*/ 1511189 h 3006470"/>
                        <a:gd name="connsiteX119-30437" fmla="*/ 5586259 w 6006665"/>
                        <a:gd name="connsiteY119-30438" fmla="*/ 1547548 h 3006470"/>
                        <a:gd name="connsiteX120-30439" fmla="*/ 5575676 w 6006665"/>
                        <a:gd name="connsiteY120-30440" fmla="*/ 1546540 h 3006470"/>
                        <a:gd name="connsiteX121-30441" fmla="*/ 5574353 w 6006665"/>
                        <a:gd name="connsiteY121-30442" fmla="*/ 1547548 h 3006470"/>
                        <a:gd name="connsiteX122-30443" fmla="*/ 5539436 w 6006665"/>
                        <a:gd name="connsiteY122-30444" fmla="*/ 1544223 h 3006470"/>
                        <a:gd name="connsiteX123-30445" fmla="*/ 5570352 w 6006665"/>
                        <a:gd name="connsiteY123-30446" fmla="*/ 1586180 h 3006470"/>
                        <a:gd name="connsiteX124-30447" fmla="*/ 5593077 w 6006665"/>
                        <a:gd name="connsiteY124-30448" fmla="*/ 1649809 h 3006470"/>
                        <a:gd name="connsiteX125-30449" fmla="*/ 5608984 w 6006665"/>
                        <a:gd name="connsiteY125-30450" fmla="*/ 1677079 h 3006470"/>
                        <a:gd name="connsiteX126-30451" fmla="*/ 5613529 w 6006665"/>
                        <a:gd name="connsiteY126-30452" fmla="*/ 1708893 h 3006470"/>
                        <a:gd name="connsiteX127-30453" fmla="*/ 5608984 w 6006665"/>
                        <a:gd name="connsiteY127-30454" fmla="*/ 1731618 h 3006470"/>
                        <a:gd name="connsiteX128-30455" fmla="*/ 5597799 w 6006665"/>
                        <a:gd name="connsiteY128-30456" fmla="*/ 1728009 h 3006470"/>
                        <a:gd name="connsiteX129-30457" fmla="*/ 5597077 w 6006665"/>
                        <a:gd name="connsiteY129-30458" fmla="*/ 1731618 h 3006470"/>
                        <a:gd name="connsiteX130-30459" fmla="*/ 5534271 w 6006665"/>
                        <a:gd name="connsiteY130-30460" fmla="*/ 1711358 h 3006470"/>
                        <a:gd name="connsiteX131-30461" fmla="*/ 5436277 w 6006665"/>
                        <a:gd name="connsiteY131-30462" fmla="*/ 1767977 h 3006470"/>
                        <a:gd name="connsiteX132-30463" fmla="*/ 5397645 w 6006665"/>
                        <a:gd name="connsiteY132-30464" fmla="*/ 1779340 h 3006470"/>
                        <a:gd name="connsiteX133-30465" fmla="*/ 5345378 w 6006665"/>
                        <a:gd name="connsiteY133-30466" fmla="*/ 1833879 h 3006470"/>
                        <a:gd name="connsiteX134-30467" fmla="*/ 5290839 w 6006665"/>
                        <a:gd name="connsiteY134-30468" fmla="*/ 1881600 h 3006470"/>
                        <a:gd name="connsiteX135-30469" fmla="*/ 5274932 w 6006665"/>
                        <a:gd name="connsiteY135-30470" fmla="*/ 1913415 h 3006470"/>
                        <a:gd name="connsiteX136-30471" fmla="*/ 5267238 w 6006665"/>
                        <a:gd name="connsiteY136-30472" fmla="*/ 1904988 h 3006470"/>
                        <a:gd name="connsiteX137-30473" fmla="*/ 5263025 w 6006665"/>
                        <a:gd name="connsiteY137-30474" fmla="*/ 1913415 h 3006470"/>
                        <a:gd name="connsiteX138-30475" fmla="*/ 5219538 w 6006665"/>
                        <a:gd name="connsiteY138-30476" fmla="*/ 1865787 h 3006470"/>
                        <a:gd name="connsiteX139-30477" fmla="*/ 5129494 w 6006665"/>
                        <a:gd name="connsiteY139-30478" fmla="*/ 1920232 h 3006470"/>
                        <a:gd name="connsiteX140-30479" fmla="*/ 5126389 w 6006665"/>
                        <a:gd name="connsiteY140-30480" fmla="*/ 1914910 h 3006470"/>
                        <a:gd name="connsiteX141-30481" fmla="*/ 5117587 w 6006665"/>
                        <a:gd name="connsiteY141-30482" fmla="*/ 1920232 h 3006470"/>
                        <a:gd name="connsiteX142-30483" fmla="*/ 5105544 w 6006665"/>
                        <a:gd name="connsiteY142-30484" fmla="*/ 1899586 h 3006470"/>
                        <a:gd name="connsiteX143-30485" fmla="*/ 5074955 w 6006665"/>
                        <a:gd name="connsiteY143-30486" fmla="*/ 1924777 h 3006470"/>
                        <a:gd name="connsiteX144-30487" fmla="*/ 5065718 w 6006665"/>
                        <a:gd name="connsiteY144-30488" fmla="*/ 1922578 h 3006470"/>
                        <a:gd name="connsiteX145-30489" fmla="*/ 5063048 w 6006665"/>
                        <a:gd name="connsiteY145-30490" fmla="*/ 1924777 h 3006470"/>
                        <a:gd name="connsiteX146-30491" fmla="*/ 5026594 w 6006665"/>
                        <a:gd name="connsiteY146-30492" fmla="*/ 1916098 h 3006470"/>
                        <a:gd name="connsiteX147-30493" fmla="*/ 5015871 w 6006665"/>
                        <a:gd name="connsiteY147-30494" fmla="*/ 1961137 h 3006470"/>
                        <a:gd name="connsiteX148-30495" fmla="*/ 4974967 w 6006665"/>
                        <a:gd name="connsiteY148-30496" fmla="*/ 2027038 h 3006470"/>
                        <a:gd name="connsiteX149-30497" fmla="*/ 4974967 w 6006665"/>
                        <a:gd name="connsiteY149-30498" fmla="*/ 2058853 h 3006470"/>
                        <a:gd name="connsiteX150-30499" fmla="*/ 5015871 w 6006665"/>
                        <a:gd name="connsiteY150-30500" fmla="*/ 2074760 h 3006470"/>
                        <a:gd name="connsiteX151-30501" fmla="*/ 5011326 w 6006665"/>
                        <a:gd name="connsiteY151-30502" fmla="*/ 2172476 h 3006470"/>
                        <a:gd name="connsiteX152-30503" fmla="*/ 4999419 w 6006665"/>
                        <a:gd name="connsiteY152-30504" fmla="*/ 2172476 h 3006470"/>
                        <a:gd name="connsiteX153-30505" fmla="*/ 4974967 w 6006665"/>
                        <a:gd name="connsiteY153-30506" fmla="*/ 2172476 h 3006470"/>
                        <a:gd name="connsiteX154-30507" fmla="*/ 4963605 w 6006665"/>
                        <a:gd name="connsiteY154-30508" fmla="*/ 2224742 h 3006470"/>
                        <a:gd name="connsiteX155-30509" fmla="*/ 4974967 w 6006665"/>
                        <a:gd name="connsiteY155-30510" fmla="*/ 2252012 h 3006470"/>
                        <a:gd name="connsiteX156-30511" fmla="*/ 4909065 w 6006665"/>
                        <a:gd name="connsiteY156-30512" fmla="*/ 2286099 h 3006470"/>
                        <a:gd name="connsiteX157-30513" fmla="*/ 4897703 w 6006665"/>
                        <a:gd name="connsiteY157-30514" fmla="*/ 2354273 h 3006470"/>
                        <a:gd name="connsiteX158-30515" fmla="*/ 4845437 w 6006665"/>
                        <a:gd name="connsiteY158-30516" fmla="*/ 2370180 h 3006470"/>
                        <a:gd name="connsiteX159-30517" fmla="*/ 4834074 w 6006665"/>
                        <a:gd name="connsiteY159-30518" fmla="*/ 2429264 h 3006470"/>
                        <a:gd name="connsiteX160-30519" fmla="*/ 4779535 w 6006665"/>
                        <a:gd name="connsiteY160-30520" fmla="*/ 2488348 h 3006470"/>
                        <a:gd name="connsiteX161-30521" fmla="*/ 4777225 w 6006665"/>
                        <a:gd name="connsiteY161-30522" fmla="*/ 2477952 h 3006470"/>
                        <a:gd name="connsiteX162-30523" fmla="*/ 4767628 w 6006665"/>
                        <a:gd name="connsiteY162-30524" fmla="*/ 2488348 h 3006470"/>
                        <a:gd name="connsiteX163-30525" fmla="*/ 4758538 w 6006665"/>
                        <a:gd name="connsiteY163-30526" fmla="*/ 2447444 h 3006470"/>
                        <a:gd name="connsiteX164-30527" fmla="*/ 4742631 w 6006665"/>
                        <a:gd name="connsiteY164-30528" fmla="*/ 2361090 h 3006470"/>
                        <a:gd name="connsiteX165-30529" fmla="*/ 4715361 w 6006665"/>
                        <a:gd name="connsiteY165-30530" fmla="*/ 2220198 h 3006470"/>
                        <a:gd name="connsiteX166-30531" fmla="*/ 4735813 w 6006665"/>
                        <a:gd name="connsiteY166-30532" fmla="*/ 2129299 h 3006470"/>
                        <a:gd name="connsiteX167-30533" fmla="*/ 4767628 w 6006665"/>
                        <a:gd name="connsiteY167-30534" fmla="*/ 2086122 h 3006470"/>
                        <a:gd name="connsiteX168-30535" fmla="*/ 4767628 w 6006665"/>
                        <a:gd name="connsiteY168-30536" fmla="*/ 2058853 h 3006470"/>
                        <a:gd name="connsiteX169-30537" fmla="*/ 4826712 w 6006665"/>
                        <a:gd name="connsiteY169-30538" fmla="*/ 2042945 h 3006470"/>
                        <a:gd name="connsiteX170-30539" fmla="*/ 4892613 w 6006665"/>
                        <a:gd name="connsiteY170-30540" fmla="*/ 1952047 h 3006470"/>
                        <a:gd name="connsiteX171-30541" fmla="*/ 4956243 w 6006665"/>
                        <a:gd name="connsiteY171-30542" fmla="*/ 1877056 h 3006470"/>
                        <a:gd name="connsiteX172-30543" fmla="*/ 5022143 w 6006665"/>
                        <a:gd name="connsiteY172-30544" fmla="*/ 1817971 h 3006470"/>
                        <a:gd name="connsiteX173-30545" fmla="*/ 5046694 w 6006665"/>
                        <a:gd name="connsiteY173-30546" fmla="*/ 1710844 h 3006470"/>
                        <a:gd name="connsiteX174-30547" fmla="*/ 5015871 w 6006665"/>
                        <a:gd name="connsiteY174-30548" fmla="*/ 1715711 h 3006470"/>
                        <a:gd name="connsiteX175-30549" fmla="*/ 4995419 w 6006665"/>
                        <a:gd name="connsiteY175-30550" fmla="*/ 1779340 h 3006470"/>
                        <a:gd name="connsiteX176-30551" fmla="*/ 4904521 w 6006665"/>
                        <a:gd name="connsiteY176-30552" fmla="*/ 1865693 h 3006470"/>
                        <a:gd name="connsiteX177-30553" fmla="*/ 4901708 w 6006665"/>
                        <a:gd name="connsiteY177-30554" fmla="*/ 1857053 h 3006470"/>
                        <a:gd name="connsiteX178-30555" fmla="*/ 4892613 w 6006665"/>
                        <a:gd name="connsiteY178-30556" fmla="*/ 1865693 h 3006470"/>
                        <a:gd name="connsiteX179-30557" fmla="*/ 4861835 w 6006665"/>
                        <a:gd name="connsiteY179-30558" fmla="*/ 1771159 h 3006470"/>
                        <a:gd name="connsiteX180-30559" fmla="*/ 4779535 w 6006665"/>
                        <a:gd name="connsiteY180-30560" fmla="*/ 1795247 h 3006470"/>
                        <a:gd name="connsiteX181-30561" fmla="*/ 4684091 w 6006665"/>
                        <a:gd name="connsiteY181-30562" fmla="*/ 1920232 h 3006470"/>
                        <a:gd name="connsiteX182-30563" fmla="*/ 4715906 w 6006665"/>
                        <a:gd name="connsiteY182-30564" fmla="*/ 1967954 h 3006470"/>
                        <a:gd name="connsiteX183-30565" fmla="*/ 4636369 w 6006665"/>
                        <a:gd name="connsiteY183-30566" fmla="*/ 1983861 h 3006470"/>
                        <a:gd name="connsiteX184-30567" fmla="*/ 4577285 w 6006665"/>
                        <a:gd name="connsiteY184-30568" fmla="*/ 1988406 h 3006470"/>
                        <a:gd name="connsiteX185-30569" fmla="*/ 4577373 w 6006665"/>
                        <a:gd name="connsiteY185-30570" fmla="*/ 1987484 h 3006470"/>
                        <a:gd name="connsiteX186-30571" fmla="*/ 4565379 w 6006665"/>
                        <a:gd name="connsiteY186-30572" fmla="*/ 1988406 h 3006470"/>
                        <a:gd name="connsiteX187-30573" fmla="*/ 4569923 w 6006665"/>
                        <a:gd name="connsiteY187-30574" fmla="*/ 1940685 h 3006470"/>
                        <a:gd name="connsiteX188-30575" fmla="*/ 4520081 w 6006665"/>
                        <a:gd name="connsiteY188-30576" fmla="*/ 1931099 h 3006470"/>
                        <a:gd name="connsiteX189-30577" fmla="*/ 4475025 w 6006665"/>
                        <a:gd name="connsiteY189-30578" fmla="*/ 1961137 h 3006470"/>
                        <a:gd name="connsiteX190-30579" fmla="*/ 4464394 w 6006665"/>
                        <a:gd name="connsiteY190-30580" fmla="*/ 1960286 h 3006470"/>
                        <a:gd name="connsiteX191-30581" fmla="*/ 4463118 w 6006665"/>
                        <a:gd name="connsiteY191-30582" fmla="*/ 1961137 h 3006470"/>
                        <a:gd name="connsiteX192-30583" fmla="*/ 4357637 w 6006665"/>
                        <a:gd name="connsiteY192-30584" fmla="*/ 1952698 h 3006470"/>
                        <a:gd name="connsiteX193-30585" fmla="*/ 4243233 w 6006665"/>
                        <a:gd name="connsiteY193-30586" fmla="*/ 1972499 h 3006470"/>
                        <a:gd name="connsiteX194-30587" fmla="*/ 4125065 w 6006665"/>
                        <a:gd name="connsiteY194-30588" fmla="*/ 2106574 h 3006470"/>
                        <a:gd name="connsiteX195-30589" fmla="*/ 3984173 w 6006665"/>
                        <a:gd name="connsiteY195-30590" fmla="*/ 2263374 h 3006470"/>
                        <a:gd name="connsiteX196-30591" fmla="*/ 4038712 w 6006665"/>
                        <a:gd name="connsiteY196-30592" fmla="*/ 2267919 h 3006470"/>
                        <a:gd name="connsiteX197-30593" fmla="*/ 4059164 w 6006665"/>
                        <a:gd name="connsiteY197-30594" fmla="*/ 2311096 h 3006470"/>
                        <a:gd name="connsiteX198-30595" fmla="*/ 4087782 w 6006665"/>
                        <a:gd name="connsiteY198-30596" fmla="*/ 2319513 h 3006470"/>
                        <a:gd name="connsiteX199-30597" fmla="*/ 4106341 w 6006665"/>
                        <a:gd name="connsiteY199-30598" fmla="*/ 2290644 h 3006470"/>
                        <a:gd name="connsiteX200-30599" fmla="*/ 4117411 w 6006665"/>
                        <a:gd name="connsiteY200-30600" fmla="*/ 2291946 h 3006470"/>
                        <a:gd name="connsiteX201-30601" fmla="*/ 4118248 w 6006665"/>
                        <a:gd name="connsiteY201-30602" fmla="*/ 2290644 h 3006470"/>
                        <a:gd name="connsiteX202-30603" fmla="*/ 4156880 w 6006665"/>
                        <a:gd name="connsiteY202-30604" fmla="*/ 2295189 h 3006470"/>
                        <a:gd name="connsiteX203-30605" fmla="*/ 4211419 w 6006665"/>
                        <a:gd name="connsiteY203-30606" fmla="*/ 2365635 h 3006470"/>
                        <a:gd name="connsiteX204-30607" fmla="*/ 4215964 w 6006665"/>
                        <a:gd name="connsiteY204-30608" fmla="*/ 2413357 h 3006470"/>
                        <a:gd name="connsiteX205-30609" fmla="*/ 4184149 w 6006665"/>
                        <a:gd name="connsiteY205-30610" fmla="*/ 2472441 h 3006470"/>
                        <a:gd name="connsiteX206-30611" fmla="*/ 4177332 w 6006665"/>
                        <a:gd name="connsiteY206-30612" fmla="*/ 2542887 h 3006470"/>
                        <a:gd name="connsiteX207-30613" fmla="*/ 4161425 w 6006665"/>
                        <a:gd name="connsiteY207-30614" fmla="*/ 2629241 h 3006470"/>
                        <a:gd name="connsiteX208-30615" fmla="*/ 4109158 w 6006665"/>
                        <a:gd name="connsiteY208-30616" fmla="*/ 2708777 h 3006470"/>
                        <a:gd name="connsiteX209-30617" fmla="*/ 4097796 w 6006665"/>
                        <a:gd name="connsiteY209-30618" fmla="*/ 2747409 h 3006470"/>
                        <a:gd name="connsiteX210-30619" fmla="*/ 4043257 w 6006665"/>
                        <a:gd name="connsiteY210-30620" fmla="*/ 2806493 h 3006470"/>
                        <a:gd name="connsiteX211-30621" fmla="*/ 3995535 w 6006665"/>
                        <a:gd name="connsiteY211-30622" fmla="*/ 2865577 h 3006470"/>
                        <a:gd name="connsiteX212-30623" fmla="*/ 3975083 w 6006665"/>
                        <a:gd name="connsiteY212-30624" fmla="*/ 2897392 h 3006470"/>
                        <a:gd name="connsiteX213-30625" fmla="*/ 3925089 w 6006665"/>
                        <a:gd name="connsiteY213-30626" fmla="*/ 2924661 h 3006470"/>
                        <a:gd name="connsiteX214-30627" fmla="*/ 3913182 w 6006665"/>
                        <a:gd name="connsiteY214-30628" fmla="*/ 2924661 h 3006470"/>
                        <a:gd name="connsiteX215-30629" fmla="*/ 3904637 w 6006665"/>
                        <a:gd name="connsiteY215-30630" fmla="*/ 2924661 h 3006470"/>
                        <a:gd name="connsiteX216-30631" fmla="*/ 3892729 w 6006665"/>
                        <a:gd name="connsiteY216-30632" fmla="*/ 2924661 h 3006470"/>
                        <a:gd name="connsiteX217-30633" fmla="*/ 3871063 w 6006665"/>
                        <a:gd name="connsiteY217-30634" fmla="*/ 2908412 h 3006470"/>
                        <a:gd name="connsiteX218-30635" fmla="*/ 3829645 w 6006665"/>
                        <a:gd name="connsiteY218-30636" fmla="*/ 2936024 h 3006470"/>
                        <a:gd name="connsiteX219-30637" fmla="*/ 3822828 w 6006665"/>
                        <a:gd name="connsiteY219-30638" fmla="*/ 2956476 h 3006470"/>
                        <a:gd name="connsiteX220-30639" fmla="*/ 3818283 w 6006665"/>
                        <a:gd name="connsiteY220-30640" fmla="*/ 2947386 h 3006470"/>
                        <a:gd name="connsiteX221-30641" fmla="*/ 3818283 w 6006665"/>
                        <a:gd name="connsiteY221-30642" fmla="*/ 2935660 h 3006470"/>
                        <a:gd name="connsiteX222-30643" fmla="*/ 3817738 w 6006665"/>
                        <a:gd name="connsiteY222-30644" fmla="*/ 2936024 h 3006470"/>
                        <a:gd name="connsiteX223-30645" fmla="*/ 3810921 w 6006665"/>
                        <a:gd name="connsiteY223-30646" fmla="*/ 2956476 h 3006470"/>
                        <a:gd name="connsiteX224-30647" fmla="*/ 3806376 w 6006665"/>
                        <a:gd name="connsiteY224-30648" fmla="*/ 2947386 h 3006470"/>
                        <a:gd name="connsiteX225-30649" fmla="*/ 3806376 w 6006665"/>
                        <a:gd name="connsiteY225-30650" fmla="*/ 2920116 h 3006470"/>
                        <a:gd name="connsiteX226-30651" fmla="*/ 3818283 w 6006665"/>
                        <a:gd name="connsiteY226-30652" fmla="*/ 2920116 h 3006470"/>
                        <a:gd name="connsiteX227-30653" fmla="*/ 3826828 w 6006665"/>
                        <a:gd name="connsiteY227-30654" fmla="*/ 2920116 h 3006470"/>
                        <a:gd name="connsiteX228-30655" fmla="*/ 3833645 w 6006665"/>
                        <a:gd name="connsiteY228-30656" fmla="*/ 2861032 h 3006470"/>
                        <a:gd name="connsiteX229-30657" fmla="*/ 3822283 w 6006665"/>
                        <a:gd name="connsiteY229-30658" fmla="*/ 2817856 h 3006470"/>
                        <a:gd name="connsiteX230-30659" fmla="*/ 3849553 w 6006665"/>
                        <a:gd name="connsiteY230-30660" fmla="*/ 2795131 h 3006470"/>
                        <a:gd name="connsiteX231-30661" fmla="*/ 3858814 w 6006665"/>
                        <a:gd name="connsiteY231-30662" fmla="*/ 2797336 h 3006470"/>
                        <a:gd name="connsiteX232-30663" fmla="*/ 3861460 w 6006665"/>
                        <a:gd name="connsiteY232-30664" fmla="*/ 2795131 h 3006470"/>
                        <a:gd name="connsiteX233-30665" fmla="*/ 3898487 w 6006665"/>
                        <a:gd name="connsiteY233-30666" fmla="*/ 2803947 h 3006470"/>
                        <a:gd name="connsiteX234-30667" fmla="*/ 3919999 w 6006665"/>
                        <a:gd name="connsiteY234-30668" fmla="*/ 2758772 h 3006470"/>
                        <a:gd name="connsiteX235-30669" fmla="*/ 3935906 w 6006665"/>
                        <a:gd name="connsiteY235-30670" fmla="*/ 2699687 h 3006470"/>
                        <a:gd name="connsiteX236-30671" fmla="*/ 3947269 w 6006665"/>
                        <a:gd name="connsiteY236-30672" fmla="*/ 2676963 h 3006470"/>
                        <a:gd name="connsiteX237-30673" fmla="*/ 3966292 w 6006665"/>
                        <a:gd name="connsiteY237-30674" fmla="*/ 2632575 h 3006470"/>
                        <a:gd name="connsiteX238-30675" fmla="*/ 3915999 w 6006665"/>
                        <a:gd name="connsiteY238-30676" fmla="*/ 2645148 h 3006470"/>
                        <a:gd name="connsiteX239-30677" fmla="*/ 3888729 w 6006665"/>
                        <a:gd name="connsiteY239-30678" fmla="*/ 2667873 h 3006470"/>
                        <a:gd name="connsiteX240-30679" fmla="*/ 3876822 w 6006665"/>
                        <a:gd name="connsiteY240-30680" fmla="*/ 2667873 h 3006470"/>
                        <a:gd name="connsiteX241-30681" fmla="*/ 3829645 w 6006665"/>
                        <a:gd name="connsiteY241-30682" fmla="*/ 2667873 h 3006470"/>
                        <a:gd name="connsiteX242-30683" fmla="*/ 3817738 w 6006665"/>
                        <a:gd name="connsiteY242-30684" fmla="*/ 2667873 h 3006470"/>
                        <a:gd name="connsiteX243-30685" fmla="*/ 3801831 w 6006665"/>
                        <a:gd name="connsiteY243-30686" fmla="*/ 2613334 h 3006470"/>
                        <a:gd name="connsiteX244-30687" fmla="*/ 3758654 w 6006665"/>
                        <a:gd name="connsiteY244-30688" fmla="*/ 2574702 h 3006470"/>
                        <a:gd name="connsiteX245-30689" fmla="*/ 3692753 w 6006665"/>
                        <a:gd name="connsiteY245-30690" fmla="*/ 2558795 h 3006470"/>
                        <a:gd name="connsiteX246-30691" fmla="*/ 3683663 w 6006665"/>
                        <a:gd name="connsiteY246-30692" fmla="*/ 2499711 h 3006470"/>
                        <a:gd name="connsiteX247-30693" fmla="*/ 3672301 w 6006665"/>
                        <a:gd name="connsiteY247-30694" fmla="*/ 2467896 h 3006470"/>
                        <a:gd name="connsiteX248-30695" fmla="*/ 3656393 w 6006665"/>
                        <a:gd name="connsiteY248-30696" fmla="*/ 2440627 h 3006470"/>
                        <a:gd name="connsiteX249-30697" fmla="*/ 3633669 w 6006665"/>
                        <a:gd name="connsiteY249-30698" fmla="*/ 2381542 h 3006470"/>
                        <a:gd name="connsiteX250-30699" fmla="*/ 3601854 w 6006665"/>
                        <a:gd name="connsiteY250-30700" fmla="*/ 2361090 h 3006470"/>
                        <a:gd name="connsiteX251-30701" fmla="*/ 3545995 w 6006665"/>
                        <a:gd name="connsiteY251-30702" fmla="*/ 2339606 h 3006470"/>
                        <a:gd name="connsiteX252-30703" fmla="*/ 3506955 w 6006665"/>
                        <a:gd name="connsiteY252-30704" fmla="*/ 2345183 h 3006470"/>
                        <a:gd name="connsiteX253-30705" fmla="*/ 3463779 w 6006665"/>
                        <a:gd name="connsiteY253-30706" fmla="*/ 2354273 h 3006470"/>
                        <a:gd name="connsiteX254-30707" fmla="*/ 3431964 w 6006665"/>
                        <a:gd name="connsiteY254-30708" fmla="*/ 2381542 h 3006470"/>
                        <a:gd name="connsiteX255-30709" fmla="*/ 3452416 w 6006665"/>
                        <a:gd name="connsiteY255-30710" fmla="*/ 2397450 h 3006470"/>
                        <a:gd name="connsiteX256-30711" fmla="*/ 3452416 w 6006665"/>
                        <a:gd name="connsiteY256-30712" fmla="*/ 2429264 h 3006470"/>
                        <a:gd name="connsiteX257-30713" fmla="*/ 3431964 w 6006665"/>
                        <a:gd name="connsiteY257-30714" fmla="*/ 2451989 h 3006470"/>
                        <a:gd name="connsiteX258-30715" fmla="*/ 3400150 w 6006665"/>
                        <a:gd name="connsiteY258-30716" fmla="*/ 2511073 h 3006470"/>
                        <a:gd name="connsiteX259-30717" fmla="*/ 3400150 w 6006665"/>
                        <a:gd name="connsiteY259-30718" fmla="*/ 2538343 h 3006470"/>
                        <a:gd name="connsiteX260-30719" fmla="*/ 3350155 w 6006665"/>
                        <a:gd name="connsiteY260-30720" fmla="*/ 2570157 h 3006470"/>
                        <a:gd name="connsiteX261-30721" fmla="*/ 3342342 w 6006665"/>
                        <a:gd name="connsiteY261-30722" fmla="*/ 2567553 h 3006470"/>
                        <a:gd name="connsiteX262-30723" fmla="*/ 3338249 w 6006665"/>
                        <a:gd name="connsiteY262-30724" fmla="*/ 2570157 h 3006470"/>
                        <a:gd name="connsiteX263-30725" fmla="*/ 3290527 w 6006665"/>
                        <a:gd name="connsiteY263-30726" fmla="*/ 2554250 h 3006470"/>
                        <a:gd name="connsiteX264-30727" fmla="*/ 3259257 w 6006665"/>
                        <a:gd name="connsiteY264-30728" fmla="*/ 2554250 h 3006470"/>
                        <a:gd name="connsiteX265-30729" fmla="*/ 3247350 w 6006665"/>
                        <a:gd name="connsiteY265-30730" fmla="*/ 2554250 h 3006470"/>
                        <a:gd name="connsiteX266-30731" fmla="*/ 3231443 w 6006665"/>
                        <a:gd name="connsiteY266-30732" fmla="*/ 2538343 h 3006470"/>
                        <a:gd name="connsiteX267-30733" fmla="*/ 3213271 w 6006665"/>
                        <a:gd name="connsiteY267-30734" fmla="*/ 2533799 h 3006470"/>
                        <a:gd name="connsiteX268-30735" fmla="*/ 3168359 w 6006665"/>
                        <a:gd name="connsiteY268-30736" fmla="*/ 2570157 h 3006470"/>
                        <a:gd name="connsiteX269-30737" fmla="*/ 3120637 w 6006665"/>
                        <a:gd name="connsiteY269-30738" fmla="*/ 2581519 h 3006470"/>
                        <a:gd name="connsiteX270-30739" fmla="*/ 3082005 w 6006665"/>
                        <a:gd name="connsiteY270-30740" fmla="*/ 2597427 h 3006470"/>
                        <a:gd name="connsiteX271-30741" fmla="*/ 3074460 w 6006665"/>
                        <a:gd name="connsiteY271-30742" fmla="*/ 2595630 h 3006470"/>
                        <a:gd name="connsiteX272-30743" fmla="*/ 3070098 w 6006665"/>
                        <a:gd name="connsiteY272-30744" fmla="*/ 2597427 h 3006470"/>
                        <a:gd name="connsiteX273-30745" fmla="*/ 3022376 w 6006665"/>
                        <a:gd name="connsiteY273-30746" fmla="*/ 2586064 h 3006470"/>
                        <a:gd name="connsiteX274-30747" fmla="*/ 3000196 w 6006665"/>
                        <a:gd name="connsiteY274-30748" fmla="*/ 2586064 h 3006470"/>
                        <a:gd name="connsiteX275-30749" fmla="*/ 2988289 w 6006665"/>
                        <a:gd name="connsiteY275-30750" fmla="*/ 2586064 h 3006470"/>
                        <a:gd name="connsiteX276-30751" fmla="*/ 2967837 w 6006665"/>
                        <a:gd name="connsiteY276-30752" fmla="*/ 2554250 h 3006470"/>
                        <a:gd name="connsiteX277-30753" fmla="*/ 2929205 w 6006665"/>
                        <a:gd name="connsiteY277-30754" fmla="*/ 2526980 h 3006470"/>
                        <a:gd name="connsiteX278-30755" fmla="*/ 2902153 w 6006665"/>
                        <a:gd name="connsiteY278-30756" fmla="*/ 2523116 h 3006470"/>
                        <a:gd name="connsiteX279-30757" fmla="*/ 2861576 w 6006665"/>
                        <a:gd name="connsiteY279-30758" fmla="*/ 2526980 h 3006470"/>
                        <a:gd name="connsiteX280-30759" fmla="*/ 2822944 w 6006665"/>
                        <a:gd name="connsiteY280-30760" fmla="*/ 2538343 h 3006470"/>
                        <a:gd name="connsiteX281-30761" fmla="*/ 2818139 w 6006665"/>
                        <a:gd name="connsiteY281-30762" fmla="*/ 2536254 h 3006470"/>
                        <a:gd name="connsiteX282-30763" fmla="*/ 2811037 w 6006665"/>
                        <a:gd name="connsiteY282-30764" fmla="*/ 2538343 h 3006470"/>
                        <a:gd name="connsiteX283-30765" fmla="*/ 2758770 w 6006665"/>
                        <a:gd name="connsiteY283-30766" fmla="*/ 2515618 h 3006470"/>
                        <a:gd name="connsiteX284-30767" fmla="*/ 2751953 w 6006665"/>
                        <a:gd name="connsiteY284-30768" fmla="*/ 2472441 h 3006470"/>
                        <a:gd name="connsiteX285-30769" fmla="*/ 2708776 w 6006665"/>
                        <a:gd name="connsiteY285-30770" fmla="*/ 2456534 h 3006470"/>
                        <a:gd name="connsiteX286-30771" fmla="*/ 2676962 w 6006665"/>
                        <a:gd name="connsiteY286-30772" fmla="*/ 2451989 h 3006470"/>
                        <a:gd name="connsiteX287-30773" fmla="*/ 2642534 w 6006665"/>
                        <a:gd name="connsiteY287-30774" fmla="*/ 2430245 h 3006470"/>
                        <a:gd name="connsiteX288-30775" fmla="*/ 2609333 w 6006665"/>
                        <a:gd name="connsiteY288-30776" fmla="*/ 2488348 h 3006470"/>
                        <a:gd name="connsiteX289-30777" fmla="*/ 2625240 w 6006665"/>
                        <a:gd name="connsiteY289-30778" fmla="*/ 2522435 h 3006470"/>
                        <a:gd name="connsiteX290-30779" fmla="*/ 2586608 w 6006665"/>
                        <a:gd name="connsiteY290-30780" fmla="*/ 2558795 h 3006470"/>
                        <a:gd name="connsiteX291-30781" fmla="*/ 2577105 w 6006665"/>
                        <a:gd name="connsiteY291-30782" fmla="*/ 2556532 h 3006470"/>
                        <a:gd name="connsiteX292-30783" fmla="*/ 2574701 w 6006665"/>
                        <a:gd name="connsiteY292-30784" fmla="*/ 2558795 h 3006470"/>
                        <a:gd name="connsiteX293-30785" fmla="*/ 2526979 w 6006665"/>
                        <a:gd name="connsiteY293-30786" fmla="*/ 2547432 h 3006470"/>
                        <a:gd name="connsiteX294-30787" fmla="*/ 2490620 w 6006665"/>
                        <a:gd name="connsiteY294-30788" fmla="*/ 2542887 h 3006470"/>
                        <a:gd name="connsiteX295-30789" fmla="*/ 2463350 w 6006665"/>
                        <a:gd name="connsiteY295-30790" fmla="*/ 2515618 h 3006470"/>
                        <a:gd name="connsiteX296-30791" fmla="*/ 2436625 w 6006665"/>
                        <a:gd name="connsiteY296-30792" fmla="*/ 2515618 h 3006470"/>
                        <a:gd name="connsiteX297-30793" fmla="*/ 2424718 w 6006665"/>
                        <a:gd name="connsiteY297-30794" fmla="*/ 2515618 h 3006470"/>
                        <a:gd name="connsiteX298-30795" fmla="*/ 2398858 w 6006665"/>
                        <a:gd name="connsiteY298-30796" fmla="*/ 2502687 h 3006470"/>
                        <a:gd name="connsiteX299-30797" fmla="*/ 2350272 w 6006665"/>
                        <a:gd name="connsiteY299-30798" fmla="*/ 2526980 h 3006470"/>
                        <a:gd name="connsiteX300-30799" fmla="*/ 2282098 w 6006665"/>
                        <a:gd name="connsiteY300-30800" fmla="*/ 2574702 h 3006470"/>
                        <a:gd name="connsiteX301-30801" fmla="*/ 2238921 w 6006665"/>
                        <a:gd name="connsiteY301-30802" fmla="*/ 2586064 h 3006470"/>
                        <a:gd name="connsiteX302-30803" fmla="*/ 2227559 w 6006665"/>
                        <a:gd name="connsiteY302-30804" fmla="*/ 2590609 h 3006470"/>
                        <a:gd name="connsiteX303-30805" fmla="*/ 2225178 w 6006665"/>
                        <a:gd name="connsiteY303-30806" fmla="*/ 2586799 h 3006470"/>
                        <a:gd name="connsiteX304-30807" fmla="*/ 2215652 w 6006665"/>
                        <a:gd name="connsiteY304-30808" fmla="*/ 2590609 h 3006470"/>
                        <a:gd name="connsiteX305-30809" fmla="*/ 2193596 w 6006665"/>
                        <a:gd name="connsiteY305-30810" fmla="*/ 2555320 h 3006470"/>
                        <a:gd name="connsiteX306-30811" fmla="*/ 2157112 w 6006665"/>
                        <a:gd name="connsiteY306-30812" fmla="*/ 2558795 h 3006470"/>
                        <a:gd name="connsiteX307-30813" fmla="*/ 2156291 w 6006665"/>
                        <a:gd name="connsiteY307-30814" fmla="*/ 2557739 h 3006470"/>
                        <a:gd name="connsiteX308-30815" fmla="*/ 2145205 w 6006665"/>
                        <a:gd name="connsiteY308-30816" fmla="*/ 2558795 h 3006470"/>
                        <a:gd name="connsiteX309-30817" fmla="*/ 2129298 w 6006665"/>
                        <a:gd name="connsiteY309-30818" fmla="*/ 2538343 h 3006470"/>
                        <a:gd name="connsiteX310-30819" fmla="*/ 2102029 w 6006665"/>
                        <a:gd name="connsiteY310-30820" fmla="*/ 2526980 h 3006470"/>
                        <a:gd name="connsiteX311-30821" fmla="*/ 2086121 w 6006665"/>
                        <a:gd name="connsiteY311-30822" fmla="*/ 2495166 h 3006470"/>
                        <a:gd name="connsiteX312-30823" fmla="*/ 2070005 w 6006665"/>
                        <a:gd name="connsiteY312-30824" fmla="*/ 2486212 h 3006470"/>
                        <a:gd name="connsiteX313-30825" fmla="*/ 2027582 w 6006665"/>
                        <a:gd name="connsiteY313-30826" fmla="*/ 2499711 h 3006470"/>
                        <a:gd name="connsiteX314-30827" fmla="*/ 2023845 w 6006665"/>
                        <a:gd name="connsiteY314-30828" fmla="*/ 2497111 h 3006470"/>
                        <a:gd name="connsiteX315-30829" fmla="*/ 2018675 w 6006665"/>
                        <a:gd name="connsiteY315-30830" fmla="*/ 2499711 h 3006470"/>
                        <a:gd name="connsiteX316-30831" fmla="*/ 1971363 w 6006665"/>
                        <a:gd name="connsiteY316-30832" fmla="*/ 2468885 h 3006470"/>
                        <a:gd name="connsiteX317-30833" fmla="*/ 1952591 w 6006665"/>
                        <a:gd name="connsiteY317-30834" fmla="*/ 2495166 h 3006470"/>
                        <a:gd name="connsiteX318-30835" fmla="*/ 1947518 w 6006665"/>
                        <a:gd name="connsiteY318-30836" fmla="*/ 2485599 h 3006470"/>
                        <a:gd name="connsiteX319-30837" fmla="*/ 1940684 w 6006665"/>
                        <a:gd name="connsiteY319-30838" fmla="*/ 2495166 h 3006470"/>
                        <a:gd name="connsiteX320-30839" fmla="*/ 1861147 w 6006665"/>
                        <a:gd name="connsiteY320-30840" fmla="*/ 2345183 h 3006470"/>
                        <a:gd name="connsiteX321-30841" fmla="*/ 1811153 w 6006665"/>
                        <a:gd name="connsiteY321-30842" fmla="*/ 2295189 h 3006470"/>
                        <a:gd name="connsiteX322-30843" fmla="*/ 1813950 w 6006665"/>
                        <a:gd name="connsiteY322-30844" fmla="*/ 2292043 h 3006470"/>
                        <a:gd name="connsiteX323-30845" fmla="*/ 1748069 w 6006665"/>
                        <a:gd name="connsiteY323-30846" fmla="*/ 2333821 h 3006470"/>
                        <a:gd name="connsiteX324-30847" fmla="*/ 1711709 w 6006665"/>
                        <a:gd name="connsiteY324-30848" fmla="*/ 2338366 h 3006470"/>
                        <a:gd name="connsiteX325-30849" fmla="*/ 1711926 w 6006665"/>
                        <a:gd name="connsiteY325-30850" fmla="*/ 2336850 h 3006470"/>
                        <a:gd name="connsiteX326-30851" fmla="*/ 1699803 w 6006665"/>
                        <a:gd name="connsiteY326-30852" fmla="*/ 2338366 h 3006470"/>
                        <a:gd name="connsiteX327-30853" fmla="*/ 1704347 w 6006665"/>
                        <a:gd name="connsiteY327-30854" fmla="*/ 2306551 h 3006470"/>
                        <a:gd name="connsiteX328-30855" fmla="*/ 1662460 w 6006665"/>
                        <a:gd name="connsiteY328-30856" fmla="*/ 2288600 h 3006470"/>
                        <a:gd name="connsiteX329-30857" fmla="*/ 1629901 w 6006665"/>
                        <a:gd name="connsiteY329-30858" fmla="*/ 2302006 h 3006470"/>
                        <a:gd name="connsiteX330-30859" fmla="*/ 1629300 w 6006665"/>
                        <a:gd name="connsiteY330-30860" fmla="*/ 2297351 h 3006470"/>
                        <a:gd name="connsiteX331-30861" fmla="*/ 1617994 w 6006665"/>
                        <a:gd name="connsiteY331-30862" fmla="*/ 2302006 h 3006470"/>
                        <a:gd name="connsiteX332-30863" fmla="*/ 1608904 w 6006665"/>
                        <a:gd name="connsiteY332-30864" fmla="*/ 2231560 h 3006470"/>
                        <a:gd name="connsiteX333-30865" fmla="*/ 1552684 w 6006665"/>
                        <a:gd name="connsiteY333-30866" fmla="*/ 2221867 h 3006470"/>
                        <a:gd name="connsiteX334-30867" fmla="*/ 1518550 w 6006665"/>
                        <a:gd name="connsiteY334-30868" fmla="*/ 2247467 h 3006470"/>
                        <a:gd name="connsiteX335-30869" fmla="*/ 1425379 w 6006665"/>
                        <a:gd name="connsiteY335-30870" fmla="*/ 2267919 h 3006470"/>
                        <a:gd name="connsiteX336-30871" fmla="*/ 1409472 w 6006665"/>
                        <a:gd name="connsiteY336-30872" fmla="*/ 2286099 h 3006470"/>
                        <a:gd name="connsiteX337-30873" fmla="*/ 1270852 w 6006665"/>
                        <a:gd name="connsiteY337-30874" fmla="*/ 2306551 h 3006470"/>
                        <a:gd name="connsiteX338-30875" fmla="*/ 1254945 w 6006665"/>
                        <a:gd name="connsiteY338-30876" fmla="*/ 2327003 h 3006470"/>
                        <a:gd name="connsiteX339-30877" fmla="*/ 1282214 w 6006665"/>
                        <a:gd name="connsiteY339-30878" fmla="*/ 2370180 h 3006470"/>
                        <a:gd name="connsiteX340-30879" fmla="*/ 1243582 w 6006665"/>
                        <a:gd name="connsiteY340-30880" fmla="*/ 2386087 h 3006470"/>
                        <a:gd name="connsiteX341-30881" fmla="*/ 1254945 w 6006665"/>
                        <a:gd name="connsiteY341-30882" fmla="*/ 2404267 h 3006470"/>
                        <a:gd name="connsiteX342-30883" fmla="*/ 1216313 w 6006665"/>
                        <a:gd name="connsiteY342-30884" fmla="*/ 2429264 h 3006470"/>
                        <a:gd name="connsiteX343-30885" fmla="*/ 1275397 w 6006665"/>
                        <a:gd name="connsiteY343-30886" fmla="*/ 2472441 h 3006470"/>
                        <a:gd name="connsiteX344-30887" fmla="*/ 1270852 w 6006665"/>
                        <a:gd name="connsiteY344-30888" fmla="*/ 2499711 h 3006470"/>
                        <a:gd name="connsiteX345-30889" fmla="*/ 1259108 w 6006665"/>
                        <a:gd name="connsiteY345-30890" fmla="*/ 2498732 h 3006470"/>
                        <a:gd name="connsiteX346-30891" fmla="*/ 1258945 w 6006665"/>
                        <a:gd name="connsiteY346-30892" fmla="*/ 2499711 h 3006470"/>
                        <a:gd name="connsiteX347-30893" fmla="*/ 1215644 w 6006665"/>
                        <a:gd name="connsiteY347-30894" fmla="*/ 2496102 h 3006470"/>
                        <a:gd name="connsiteX348-30895" fmla="*/ 1204950 w 6006665"/>
                        <a:gd name="connsiteY348-30896" fmla="*/ 2511073 h 3006470"/>
                        <a:gd name="connsiteX349-30897" fmla="*/ 1196495 w 6006665"/>
                        <a:gd name="connsiteY349-30898" fmla="*/ 2506241 h 3006470"/>
                        <a:gd name="connsiteX350-30899" fmla="*/ 1193043 w 6006665"/>
                        <a:gd name="connsiteY350-30900" fmla="*/ 2511073 h 3006470"/>
                        <a:gd name="connsiteX351-30901" fmla="*/ 1145322 w 6006665"/>
                        <a:gd name="connsiteY351-30902" fmla="*/ 2483803 h 3006470"/>
                        <a:gd name="connsiteX352-30903" fmla="*/ 1098145 w 6006665"/>
                        <a:gd name="connsiteY352-30904" fmla="*/ 2483803 h 3006470"/>
                        <a:gd name="connsiteX353-30905" fmla="*/ 1061785 w 6006665"/>
                        <a:gd name="connsiteY353-30906" fmla="*/ 2511073 h 3006470"/>
                        <a:gd name="connsiteX354-30907" fmla="*/ 1055322 w 6006665"/>
                        <a:gd name="connsiteY354-30908" fmla="*/ 2506990 h 3006470"/>
                        <a:gd name="connsiteX355-30909" fmla="*/ 1049878 w 6006665"/>
                        <a:gd name="connsiteY355-30910" fmla="*/ 2511073 h 3006470"/>
                        <a:gd name="connsiteX356-30911" fmla="*/ 1006701 w 6006665"/>
                        <a:gd name="connsiteY356-30912" fmla="*/ 2483803 h 3006470"/>
                        <a:gd name="connsiteX357-30913" fmla="*/ 924893 w 6006665"/>
                        <a:gd name="connsiteY357-30914" fmla="*/ 2447444 h 3006470"/>
                        <a:gd name="connsiteX358-30915" fmla="*/ 877716 w 6006665"/>
                        <a:gd name="connsiteY358-30916" fmla="*/ 2447444 h 3006470"/>
                        <a:gd name="connsiteX359-30917" fmla="*/ 802724 w 6006665"/>
                        <a:gd name="connsiteY359-30918" fmla="*/ 2511073 h 3006470"/>
                        <a:gd name="connsiteX360-30919" fmla="*/ 798179 w 6006665"/>
                        <a:gd name="connsiteY360-30920" fmla="*/ 2554250 h 3006470"/>
                        <a:gd name="connsiteX361-30921" fmla="*/ 787406 w 6006665"/>
                        <a:gd name="connsiteY361-30922" fmla="*/ 2543477 h 3006470"/>
                        <a:gd name="connsiteX362-30923" fmla="*/ 786272 w 6006665"/>
                        <a:gd name="connsiteY362-30924" fmla="*/ 2554250 h 3006470"/>
                        <a:gd name="connsiteX363-30925" fmla="*/ 756063 w 6006665"/>
                        <a:gd name="connsiteY363-30926" fmla="*/ 2524040 h 3006470"/>
                        <a:gd name="connsiteX364-30927" fmla="*/ 732278 w 6006665"/>
                        <a:gd name="connsiteY364-30928" fmla="*/ 2581519 h 3006470"/>
                        <a:gd name="connsiteX365-30929" fmla="*/ 743640 w 6006665"/>
                        <a:gd name="connsiteY365-30930" fmla="*/ 2590609 h 3006470"/>
                        <a:gd name="connsiteX366-30931" fmla="*/ 723188 w 6006665"/>
                        <a:gd name="connsiteY366-30932" fmla="*/ 2633786 h 3006470"/>
                        <a:gd name="connsiteX367-30933" fmla="*/ 747026 w 6006665"/>
                        <a:gd name="connsiteY367-30934" fmla="*/ 2670627 h 3006470"/>
                        <a:gd name="connsiteX368-30935" fmla="*/ 763548 w 6006665"/>
                        <a:gd name="connsiteY368-30936" fmla="*/ 2667873 h 3006470"/>
                        <a:gd name="connsiteX369-30937" fmla="*/ 764871 w 6006665"/>
                        <a:gd name="connsiteY369-30938" fmla="*/ 2669637 h 3006470"/>
                        <a:gd name="connsiteX370-30939" fmla="*/ 775455 w 6006665"/>
                        <a:gd name="connsiteY370-30940" fmla="*/ 2667873 h 3006470"/>
                        <a:gd name="connsiteX371-30941" fmla="*/ 802724 w 6006665"/>
                        <a:gd name="connsiteY371-30942" fmla="*/ 2704232 h 3006470"/>
                        <a:gd name="connsiteX372-30943" fmla="*/ 798179 w 6006665"/>
                        <a:gd name="connsiteY372-30944" fmla="*/ 2731502 h 3006470"/>
                        <a:gd name="connsiteX373-30945" fmla="*/ 818632 w 6006665"/>
                        <a:gd name="connsiteY373-30946" fmla="*/ 2742864 h 3006470"/>
                        <a:gd name="connsiteX374-30947" fmla="*/ 802724 w 6006665"/>
                        <a:gd name="connsiteY374-30948" fmla="*/ 2774679 h 3006470"/>
                        <a:gd name="connsiteX375-30949" fmla="*/ 766365 w 6006665"/>
                        <a:gd name="connsiteY375-30950" fmla="*/ 2779224 h 3006470"/>
                        <a:gd name="connsiteX376-30951" fmla="*/ 727733 w 6006665"/>
                        <a:gd name="connsiteY376-30952" fmla="*/ 2838308 h 3006470"/>
                        <a:gd name="connsiteX377-30953" fmla="*/ 759548 w 6006665"/>
                        <a:gd name="connsiteY377-30954" fmla="*/ 2881485 h 3006470"/>
                        <a:gd name="connsiteX378-30955" fmla="*/ 759548 w 6006665"/>
                        <a:gd name="connsiteY378-30956" fmla="*/ 2920116 h 3006470"/>
                        <a:gd name="connsiteX379-30957" fmla="*/ 798179 w 6006665"/>
                        <a:gd name="connsiteY379-30958" fmla="*/ 2979201 h 3006470"/>
                        <a:gd name="connsiteX380-30959" fmla="*/ 775455 w 6006665"/>
                        <a:gd name="connsiteY380-30960" fmla="*/ 2995108 h 3006470"/>
                        <a:gd name="connsiteX381-30961" fmla="*/ 770910 w 6006665"/>
                        <a:gd name="connsiteY381-30962" fmla="*/ 3006470 h 3006470"/>
                        <a:gd name="connsiteX382-30963" fmla="*/ 759003 w 6006665"/>
                        <a:gd name="connsiteY382-30964" fmla="*/ 3006470 h 3006470"/>
                        <a:gd name="connsiteX383-30965" fmla="*/ 755003 w 6006665"/>
                        <a:gd name="connsiteY383-30966" fmla="*/ 3006470 h 3006470"/>
                        <a:gd name="connsiteX384-30967" fmla="*/ 743096 w 6006665"/>
                        <a:gd name="connsiteY384-30968" fmla="*/ 3006470 h 3006470"/>
                        <a:gd name="connsiteX385-30969" fmla="*/ 715826 w 6006665"/>
                        <a:gd name="connsiteY385-30970" fmla="*/ 2972383 h 3006470"/>
                        <a:gd name="connsiteX386-30971" fmla="*/ 704464 w 6006665"/>
                        <a:gd name="connsiteY386-30972" fmla="*/ 2972383 h 3006470"/>
                        <a:gd name="connsiteX387-30973" fmla="*/ 684012 w 6006665"/>
                        <a:gd name="connsiteY387-30974" fmla="*/ 2963293 h 3006470"/>
                        <a:gd name="connsiteX388-30975" fmla="*/ 672649 w 6006665"/>
                        <a:gd name="connsiteY388-30976" fmla="*/ 2940569 h 3006470"/>
                        <a:gd name="connsiteX389-30977" fmla="*/ 645222 w 6006665"/>
                        <a:gd name="connsiteY389-30978" fmla="*/ 2932732 h 3006470"/>
                        <a:gd name="connsiteX390-30979" fmla="*/ 625472 w 6006665"/>
                        <a:gd name="connsiteY390-30980" fmla="*/ 2936024 h 3006470"/>
                        <a:gd name="connsiteX391-30981" fmla="*/ 623771 w 6006665"/>
                        <a:gd name="connsiteY391-30982" fmla="*/ 2934323 h 3006470"/>
                        <a:gd name="connsiteX392-30983" fmla="*/ 613565 w 6006665"/>
                        <a:gd name="connsiteY392-30984" fmla="*/ 2936024 h 3006470"/>
                        <a:gd name="connsiteX393-30985" fmla="*/ 609020 w 6006665"/>
                        <a:gd name="connsiteY393-30986" fmla="*/ 2931479 h 3006470"/>
                        <a:gd name="connsiteX394-30987" fmla="*/ 559026 w 6006665"/>
                        <a:gd name="connsiteY394-30988" fmla="*/ 2904209 h 3006470"/>
                        <a:gd name="connsiteX395-30989" fmla="*/ 506760 w 6006665"/>
                        <a:gd name="connsiteY395-30990" fmla="*/ 2897392 h 3006470"/>
                        <a:gd name="connsiteX396-30991" fmla="*/ 483280 w 6006665"/>
                        <a:gd name="connsiteY396-30992" fmla="*/ 2890683 h 3006470"/>
                        <a:gd name="connsiteX397-30993" fmla="*/ 480035 w 6006665"/>
                        <a:gd name="connsiteY397-30994" fmla="*/ 2892847 h 3006470"/>
                        <a:gd name="connsiteX398-30995" fmla="*/ 475042 w 6006665"/>
                        <a:gd name="connsiteY398-30996" fmla="*/ 2888329 h 3006470"/>
                        <a:gd name="connsiteX399-30997" fmla="*/ 474945 w 6006665"/>
                        <a:gd name="connsiteY399-30998" fmla="*/ 2888302 h 3006470"/>
                        <a:gd name="connsiteX400-30999" fmla="*/ 468128 w 6006665"/>
                        <a:gd name="connsiteY400-31000" fmla="*/ 2892847 h 3006470"/>
                        <a:gd name="connsiteX401-31001" fmla="*/ 420406 w 6006665"/>
                        <a:gd name="connsiteY401-31002" fmla="*/ 2849670 h 3006470"/>
                        <a:gd name="connsiteX402-31003" fmla="*/ 381774 w 6006665"/>
                        <a:gd name="connsiteY402-31004" fmla="*/ 2833763 h 3006470"/>
                        <a:gd name="connsiteX403-31005" fmla="*/ 349960 w 6006665"/>
                        <a:gd name="connsiteY403-31006" fmla="*/ 2801948 h 3006470"/>
                        <a:gd name="connsiteX404-31007" fmla="*/ 377229 w 6006665"/>
                        <a:gd name="connsiteY404-31008" fmla="*/ 2795131 h 3006470"/>
                        <a:gd name="connsiteX405-31009" fmla="*/ 404499 w 6006665"/>
                        <a:gd name="connsiteY405-31010" fmla="*/ 2747409 h 3006470"/>
                        <a:gd name="connsiteX406-31011" fmla="*/ 388591 w 6006665"/>
                        <a:gd name="connsiteY406-31012" fmla="*/ 2731502 h 3006470"/>
                        <a:gd name="connsiteX407-31013" fmla="*/ 440858 w 6006665"/>
                        <a:gd name="connsiteY407-31014" fmla="*/ 2704232 h 3006470"/>
                        <a:gd name="connsiteX408-31015" fmla="*/ 440858 w 6006665"/>
                        <a:gd name="connsiteY408-31016" fmla="*/ 2701176 h 3006470"/>
                        <a:gd name="connsiteX409-31017" fmla="*/ 416406 w 6006665"/>
                        <a:gd name="connsiteY409-31018" fmla="*/ 2704232 h 3006470"/>
                        <a:gd name="connsiteX410-31019" fmla="*/ 416406 w 6006665"/>
                        <a:gd name="connsiteY410-31020" fmla="*/ 2702744 h 3006470"/>
                        <a:gd name="connsiteX411-31021" fmla="*/ 404499 w 6006665"/>
                        <a:gd name="connsiteY411-31022" fmla="*/ 2704232 h 3006470"/>
                        <a:gd name="connsiteX412-31023" fmla="*/ 404499 w 6006665"/>
                        <a:gd name="connsiteY412-31024" fmla="*/ 2683780 h 3006470"/>
                        <a:gd name="connsiteX413-31025" fmla="*/ 424951 w 6006665"/>
                        <a:gd name="connsiteY413-31026" fmla="*/ 2667873 h 3006470"/>
                        <a:gd name="connsiteX414-31027" fmla="*/ 463583 w 6006665"/>
                        <a:gd name="connsiteY414-31028" fmla="*/ 2661056 h 3006470"/>
                        <a:gd name="connsiteX415-31029" fmla="*/ 468128 w 6006665"/>
                        <a:gd name="connsiteY415-31030" fmla="*/ 2645148 h 3006470"/>
                        <a:gd name="connsiteX416-31031" fmla="*/ 456765 w 6006665"/>
                        <a:gd name="connsiteY416-31032" fmla="*/ 2613334 h 3006470"/>
                        <a:gd name="connsiteX417-31033" fmla="*/ 474945 w 6006665"/>
                        <a:gd name="connsiteY417-31034" fmla="*/ 2586064 h 3006470"/>
                        <a:gd name="connsiteX418-31035" fmla="*/ 474945 w 6006665"/>
                        <a:gd name="connsiteY418-31036" fmla="*/ 2565612 h 3006470"/>
                        <a:gd name="connsiteX419-31037" fmla="*/ 420406 w 6006665"/>
                        <a:gd name="connsiteY419-31038" fmla="*/ 2547432 h 3006470"/>
                        <a:gd name="connsiteX420-31039" fmla="*/ 409588 w 6006665"/>
                        <a:gd name="connsiteY420-31040" fmla="*/ 2547432 h 3006470"/>
                        <a:gd name="connsiteX421-31041" fmla="*/ 397681 w 6006665"/>
                        <a:gd name="connsiteY421-31042" fmla="*/ 2547432 h 3006470"/>
                        <a:gd name="connsiteX422-31043" fmla="*/ 379485 w 6006665"/>
                        <a:gd name="connsiteY422-31044" fmla="*/ 2525193 h 3006470"/>
                        <a:gd name="connsiteX423-31045" fmla="*/ 357322 w 6006665"/>
                        <a:gd name="connsiteY423-31046" fmla="*/ 2531525 h 3006470"/>
                        <a:gd name="connsiteX424-31047" fmla="*/ 352842 w 6006665"/>
                        <a:gd name="connsiteY424-31048" fmla="*/ 2529403 h 3006470"/>
                        <a:gd name="connsiteX425-31049" fmla="*/ 345415 w 6006665"/>
                        <a:gd name="connsiteY425-31050" fmla="*/ 2531525 h 3006470"/>
                        <a:gd name="connsiteX426-31051" fmla="*/ 302238 w 6006665"/>
                        <a:gd name="connsiteY426-31052" fmla="*/ 2511073 h 3006470"/>
                        <a:gd name="connsiteX427-31053" fmla="*/ 302238 w 6006665"/>
                        <a:gd name="connsiteY427-31054" fmla="*/ 2499711 h 3006470"/>
                        <a:gd name="connsiteX428-31055" fmla="*/ 286331 w 6006665"/>
                        <a:gd name="connsiteY428-31056" fmla="*/ 2472441 h 3006470"/>
                        <a:gd name="connsiteX429-31057" fmla="*/ 270968 w 6006665"/>
                        <a:gd name="connsiteY429-31058" fmla="*/ 2472441 h 3006470"/>
                        <a:gd name="connsiteX430-31059" fmla="*/ 259061 w 6006665"/>
                        <a:gd name="connsiteY430-31060" fmla="*/ 2472441 h 3006470"/>
                        <a:gd name="connsiteX431-31061" fmla="*/ 254516 w 6006665"/>
                        <a:gd name="connsiteY431-31062" fmla="*/ 2456534 h 3006470"/>
                        <a:gd name="connsiteX432-31063" fmla="*/ 263606 w 6006665"/>
                        <a:gd name="connsiteY432-31064" fmla="*/ 2440627 h 3006470"/>
                        <a:gd name="connsiteX433-31065" fmla="*/ 243991 w 6006665"/>
                        <a:gd name="connsiteY433-31066" fmla="*/ 2410114 h 3006470"/>
                        <a:gd name="connsiteX434-31067" fmla="*/ 216429 w 6006665"/>
                        <a:gd name="connsiteY434-31068" fmla="*/ 2413357 h 3006470"/>
                        <a:gd name="connsiteX435-31069" fmla="*/ 212956 w 6006665"/>
                        <a:gd name="connsiteY435-31070" fmla="*/ 2412365 h 3006470"/>
                        <a:gd name="connsiteX436-31071" fmla="*/ 204522 w 6006665"/>
                        <a:gd name="connsiteY436-31072" fmla="*/ 2413357 h 3006470"/>
                        <a:gd name="connsiteX437-31073" fmla="*/ 199623 w 6006665"/>
                        <a:gd name="connsiteY437-31074" fmla="*/ 2411957 h 3006470"/>
                        <a:gd name="connsiteX438-31075" fmla="*/ 195977 w 6006665"/>
                        <a:gd name="connsiteY438-31076" fmla="*/ 2424719 h 3006470"/>
                        <a:gd name="connsiteX439-31077" fmla="*/ 184968 w 6006665"/>
                        <a:gd name="connsiteY439-31078" fmla="*/ 2421574 h 3006470"/>
                        <a:gd name="connsiteX440-31079" fmla="*/ 184070 w 6006665"/>
                        <a:gd name="connsiteY440-31080" fmla="*/ 2424719 h 3006470"/>
                        <a:gd name="connsiteX441-31081" fmla="*/ 168163 w 6006665"/>
                        <a:gd name="connsiteY441-31082" fmla="*/ 2420184 h 3006470"/>
                        <a:gd name="connsiteX442-31083" fmla="*/ 156800 w 6006665"/>
                        <a:gd name="connsiteY442-31084" fmla="*/ 2381542 h 3006470"/>
                        <a:gd name="connsiteX443-31085" fmla="*/ 152255 w 6006665"/>
                        <a:gd name="connsiteY443-31086" fmla="*/ 2365635 h 3006470"/>
                        <a:gd name="connsiteX444-31087" fmla="*/ 156800 w 6006665"/>
                        <a:gd name="connsiteY444-31088" fmla="*/ 2361090 h 3006470"/>
                        <a:gd name="connsiteX445-31089" fmla="*/ 168707 w 6006665"/>
                        <a:gd name="connsiteY445-31090" fmla="*/ 2361090 h 3006470"/>
                        <a:gd name="connsiteX446-31091" fmla="*/ 188615 w 6006665"/>
                        <a:gd name="connsiteY446-31092" fmla="*/ 2361090 h 3006470"/>
                        <a:gd name="connsiteX447-31093" fmla="*/ 199977 w 6006665"/>
                        <a:gd name="connsiteY447-31094" fmla="*/ 2349728 h 3006470"/>
                        <a:gd name="connsiteX448-31095" fmla="*/ 188615 w 6006665"/>
                        <a:gd name="connsiteY448-31096" fmla="*/ 2327003 h 3006470"/>
                        <a:gd name="connsiteX449-31097" fmla="*/ 168163 w 6006665"/>
                        <a:gd name="connsiteY449-31098" fmla="*/ 2317914 h 3006470"/>
                        <a:gd name="connsiteX450-31099" fmla="*/ 168163 w 6006665"/>
                        <a:gd name="connsiteY450-31100" fmla="*/ 2311096 h 3006470"/>
                        <a:gd name="connsiteX451-31101" fmla="*/ 152255 w 6006665"/>
                        <a:gd name="connsiteY451-31102" fmla="*/ 2295189 h 3006470"/>
                        <a:gd name="connsiteX452-31103" fmla="*/ 129531 w 6006665"/>
                        <a:gd name="connsiteY452-31104" fmla="*/ 2258829 h 3006470"/>
                        <a:gd name="connsiteX453-31105" fmla="*/ 140893 w 6006665"/>
                        <a:gd name="connsiteY453-31106" fmla="*/ 2236105 h 3006470"/>
                        <a:gd name="connsiteX454-31107" fmla="*/ 136348 w 6006665"/>
                        <a:gd name="connsiteY454-31108" fmla="*/ 2208835 h 3006470"/>
                        <a:gd name="connsiteX455-31109" fmla="*/ 103789 w 6006665"/>
                        <a:gd name="connsiteY455-31110" fmla="*/ 2195428 h 3006470"/>
                        <a:gd name="connsiteX456-31111" fmla="*/ 93716 w 6006665"/>
                        <a:gd name="connsiteY456-31112" fmla="*/ 2199745 h 3006470"/>
                        <a:gd name="connsiteX457-31113" fmla="*/ 91868 w 6006665"/>
                        <a:gd name="connsiteY457-31114" fmla="*/ 2195434 h 3006470"/>
                        <a:gd name="connsiteX458-31115" fmla="*/ 81809 w 6006665"/>
                        <a:gd name="connsiteY458-31116" fmla="*/ 2199745 h 3006470"/>
                        <a:gd name="connsiteX459-31117" fmla="*/ 74992 w 6006665"/>
                        <a:gd name="connsiteY459-31118" fmla="*/ 2183838 h 3006470"/>
                        <a:gd name="connsiteX460-31119" fmla="*/ 34087 w 6006665"/>
                        <a:gd name="connsiteY460-31120" fmla="*/ 2172476 h 3006470"/>
                        <a:gd name="connsiteX461-31121" fmla="*/ 22725 w 6006665"/>
                        <a:gd name="connsiteY461-31122" fmla="*/ 2129299 h 3006470"/>
                        <a:gd name="connsiteX462-31123" fmla="*/ 22725 w 6006665"/>
                        <a:gd name="connsiteY462-31124" fmla="*/ 2097484 h 3006470"/>
                        <a:gd name="connsiteX463-31125" fmla="*/ 0 w 6006665"/>
                        <a:gd name="connsiteY463-31126" fmla="*/ 2081577 h 3006470"/>
                        <a:gd name="connsiteX464-31127" fmla="*/ 15907 w 6006665"/>
                        <a:gd name="connsiteY464-31128" fmla="*/ 2058853 h 3006470"/>
                        <a:gd name="connsiteX465-31129" fmla="*/ 6818 w 6006665"/>
                        <a:gd name="connsiteY465-31130" fmla="*/ 1995224 h 3006470"/>
                        <a:gd name="connsiteX466-31131" fmla="*/ 34087 w 6006665"/>
                        <a:gd name="connsiteY466-31132" fmla="*/ 1952047 h 3006470"/>
                        <a:gd name="connsiteX467-31133" fmla="*/ 27270 w 6006665"/>
                        <a:gd name="connsiteY467-31134" fmla="*/ 1940685 h 3006470"/>
                        <a:gd name="connsiteX468-31135" fmla="*/ 70447 w 6006665"/>
                        <a:gd name="connsiteY468-31136" fmla="*/ 1902053 h 3006470"/>
                        <a:gd name="connsiteX469-31137" fmla="*/ 27270 w 6006665"/>
                        <a:gd name="connsiteY469-31138" fmla="*/ 1865693 h 3006470"/>
                        <a:gd name="connsiteX470-31139" fmla="*/ 109078 w 6006665"/>
                        <a:gd name="connsiteY470-31140" fmla="*/ 1767977 h 3006470"/>
                        <a:gd name="connsiteX471-31141" fmla="*/ 145438 w 6006665"/>
                        <a:gd name="connsiteY471-31142" fmla="*/ 1724800 h 3006470"/>
                        <a:gd name="connsiteX472-31143" fmla="*/ 156800 w 6006665"/>
                        <a:gd name="connsiteY472-31144" fmla="*/ 1681624 h 3006470"/>
                        <a:gd name="connsiteX473-31145" fmla="*/ 102261 w 6006665"/>
                        <a:gd name="connsiteY473-31146" fmla="*/ 1629357 h 3006470"/>
                        <a:gd name="connsiteX474-31147" fmla="*/ 118168 w 6006665"/>
                        <a:gd name="connsiteY474-31148" fmla="*/ 1574818 h 3006470"/>
                        <a:gd name="connsiteX475-31149" fmla="*/ 86354 w 6006665"/>
                        <a:gd name="connsiteY475-31150" fmla="*/ 1511189 h 3006470"/>
                        <a:gd name="connsiteX476-31151" fmla="*/ 109078 w 6006665"/>
                        <a:gd name="connsiteY476-31152" fmla="*/ 1436197 h 3006470"/>
                        <a:gd name="connsiteX477-31153" fmla="*/ 70447 w 6006665"/>
                        <a:gd name="connsiteY477-31154" fmla="*/ 1333936 h 3006470"/>
                        <a:gd name="connsiteX478-31155" fmla="*/ 102261 w 6006665"/>
                        <a:gd name="connsiteY478-31156" fmla="*/ 1263490 h 3006470"/>
                        <a:gd name="connsiteX479-31157" fmla="*/ 43177 w 6006665"/>
                        <a:gd name="connsiteY479-31158" fmla="*/ 1197589 h 3006470"/>
                        <a:gd name="connsiteX480-31159" fmla="*/ 49994 w 6006665"/>
                        <a:gd name="connsiteY480-31160" fmla="*/ 1122597 h 3006470"/>
                        <a:gd name="connsiteX481-31161" fmla="*/ 81809 w 6006665"/>
                        <a:gd name="connsiteY481-31162" fmla="*/ 1118052 h 3006470"/>
                        <a:gd name="connsiteX482-31163" fmla="*/ 145438 w 6006665"/>
                        <a:gd name="connsiteY482-31164" fmla="*/ 1074876 h 3006470"/>
                        <a:gd name="connsiteX483-31165" fmla="*/ 184070 w 6006665"/>
                        <a:gd name="connsiteY483-31166" fmla="*/ 1036244 h 3006470"/>
                        <a:gd name="connsiteX484-31167" fmla="*/ 189699 w 6006665"/>
                        <a:gd name="connsiteY484-31168" fmla="*/ 1042522 h 3006470"/>
                        <a:gd name="connsiteX485-31169" fmla="*/ 195977 w 6006665"/>
                        <a:gd name="connsiteY485-31170" fmla="*/ 1036244 h 3006470"/>
                        <a:gd name="connsiteX486-31171" fmla="*/ 255061 w 6006665"/>
                        <a:gd name="connsiteY486-31172" fmla="*/ 1102145 h 3006470"/>
                        <a:gd name="connsiteX487-31173" fmla="*/ 350504 w 6006665"/>
                        <a:gd name="connsiteY487-31174" fmla="*/ 1122597 h 3006470"/>
                        <a:gd name="connsiteX488-31175" fmla="*/ 491397 w 6006665"/>
                        <a:gd name="connsiteY488-31176" fmla="*/ 1236221 h 3006470"/>
                        <a:gd name="connsiteX489-31177" fmla="*/ 523211 w 6006665"/>
                        <a:gd name="connsiteY489-31178" fmla="*/ 1283942 h 3006470"/>
                        <a:gd name="connsiteX490-31179" fmla="*/ 523211 w 6006665"/>
                        <a:gd name="connsiteY490-31180" fmla="*/ 1343026 h 3006470"/>
                        <a:gd name="connsiteX491-31181" fmla="*/ 486852 w 6006665"/>
                        <a:gd name="connsiteY491-31182" fmla="*/ 1397565 h 3006470"/>
                        <a:gd name="connsiteX492-31183" fmla="*/ 420951 w 6006665"/>
                        <a:gd name="connsiteY492-31184" fmla="*/ 1418018 h 3006470"/>
                        <a:gd name="connsiteX493-31185" fmla="*/ 415909 w 6006665"/>
                        <a:gd name="connsiteY493-31186" fmla="*/ 1415887 h 3006470"/>
                        <a:gd name="connsiteX494-31187" fmla="*/ 409044 w 6006665"/>
                        <a:gd name="connsiteY494-31188" fmla="*/ 1418018 h 3006470"/>
                        <a:gd name="connsiteX495-31189" fmla="*/ 252950 w 6006665"/>
                        <a:gd name="connsiteY495-31190" fmla="*/ 1352062 h 3006470"/>
                        <a:gd name="connsiteX496-31191" fmla="*/ 232336 w 6006665"/>
                        <a:gd name="connsiteY496-31192" fmla="*/ 1358934 h 3006470"/>
                        <a:gd name="connsiteX497-31193" fmla="*/ 291420 w 6006665"/>
                        <a:gd name="connsiteY497-31194" fmla="*/ 1429380 h 3006470"/>
                        <a:gd name="connsiteX498-31195" fmla="*/ 291420 w 6006665"/>
                        <a:gd name="connsiteY498-31196" fmla="*/ 1468012 h 3006470"/>
                        <a:gd name="connsiteX499-31197" fmla="*/ 298238 w 6006665"/>
                        <a:gd name="connsiteY499-31198" fmla="*/ 1554366 h 3006470"/>
                        <a:gd name="connsiteX500-31199" fmla="*/ 345959 w 6006665"/>
                        <a:gd name="connsiteY500-31200" fmla="*/ 1586180 h 3006470"/>
                        <a:gd name="connsiteX501-31201" fmla="*/ 362087 w 6006665"/>
                        <a:gd name="connsiteY501-31202" fmla="*/ 1595588 h 3006470"/>
                        <a:gd name="connsiteX502-31203" fmla="*/ 365867 w 6006665"/>
                        <a:gd name="connsiteY502-31204" fmla="*/ 1563455 h 3006470"/>
                        <a:gd name="connsiteX503-31205" fmla="*/ 345415 w 6006665"/>
                        <a:gd name="connsiteY503-31206" fmla="*/ 1527096 h 3006470"/>
                        <a:gd name="connsiteX504-31207" fmla="*/ 365867 w 6006665"/>
                        <a:gd name="connsiteY504-31208" fmla="*/ 1495281 h 3006470"/>
                        <a:gd name="connsiteX505-31209" fmla="*/ 374560 w 6006665"/>
                        <a:gd name="connsiteY505-31210" fmla="*/ 1500280 h 3006470"/>
                        <a:gd name="connsiteX506-31211" fmla="*/ 377774 w 6006665"/>
                        <a:gd name="connsiteY506-31212" fmla="*/ 1495281 h 3006470"/>
                        <a:gd name="connsiteX507-31213" fmla="*/ 461933 w 6006665"/>
                        <a:gd name="connsiteY507-31214" fmla="*/ 1543673 h 3006470"/>
                        <a:gd name="connsiteX508-31215" fmla="*/ 484035 w 6006665"/>
                        <a:gd name="connsiteY508-31216" fmla="*/ 1527096 h 3006470"/>
                        <a:gd name="connsiteX509-31217" fmla="*/ 463583 w 6006665"/>
                        <a:gd name="connsiteY509-31218" fmla="*/ 1461194 h 3006470"/>
                        <a:gd name="connsiteX510-31219" fmla="*/ 549936 w 6006665"/>
                        <a:gd name="connsiteY510-31220" fmla="*/ 1374841 h 3006470"/>
                        <a:gd name="connsiteX511-31221" fmla="*/ 559742 w 6006665"/>
                        <a:gd name="connsiteY511-31222" fmla="*/ 1376942 h 3006470"/>
                        <a:gd name="connsiteX512-31223" fmla="*/ 561843 w 6006665"/>
                        <a:gd name="connsiteY512-31224" fmla="*/ 1374841 h 3006470"/>
                        <a:gd name="connsiteX513-31225" fmla="*/ 593658 w 6006665"/>
                        <a:gd name="connsiteY513-31226" fmla="*/ 1381658 h 3006470"/>
                        <a:gd name="connsiteX514-31227" fmla="*/ 620945 w 6006665"/>
                        <a:gd name="connsiteY514-31228" fmla="*/ 1405535 h 3006470"/>
                        <a:gd name="connsiteX515-31229" fmla="*/ 640835 w 6006665"/>
                        <a:gd name="connsiteY515-31230" fmla="*/ 1349844 h 3006470"/>
                        <a:gd name="connsiteX516-31231" fmla="*/ 609020 w 6006665"/>
                        <a:gd name="connsiteY516-31232" fmla="*/ 1295305 h 3006470"/>
                        <a:gd name="connsiteX517-31233" fmla="*/ 624928 w 6006665"/>
                        <a:gd name="connsiteY517-31234" fmla="*/ 1236221 h 3006470"/>
                        <a:gd name="connsiteX518-31235" fmla="*/ 597658 w 6006665"/>
                        <a:gd name="connsiteY518-31236" fmla="*/ 1177136 h 3006470"/>
                        <a:gd name="connsiteX519-31237" fmla="*/ 611562 w 6006665"/>
                        <a:gd name="connsiteY519-31238" fmla="*/ 1181462 h 3006470"/>
                        <a:gd name="connsiteX520-31239" fmla="*/ 609565 w 6006665"/>
                        <a:gd name="connsiteY520-31240" fmla="*/ 1177136 h 3006470"/>
                        <a:gd name="connsiteX521-31241" fmla="*/ 711826 w 6006665"/>
                        <a:gd name="connsiteY521-31242" fmla="*/ 1208951 h 3006470"/>
                        <a:gd name="connsiteX522-31243" fmla="*/ 732278 w 6006665"/>
                        <a:gd name="connsiteY522-31244" fmla="*/ 1263490 h 3006470"/>
                        <a:gd name="connsiteX523-31245" fmla="*/ 684556 w 6006665"/>
                        <a:gd name="connsiteY523-31246" fmla="*/ 1274852 h 3006470"/>
                        <a:gd name="connsiteX524-31247" fmla="*/ 684556 w 6006665"/>
                        <a:gd name="connsiteY524-31248" fmla="*/ 1327119 h 3006470"/>
                        <a:gd name="connsiteX525-31249" fmla="*/ 713309 w 6006665"/>
                        <a:gd name="connsiteY525-31250" fmla="*/ 1355872 h 3006470"/>
                        <a:gd name="connsiteX526-31251" fmla="*/ 763548 w 6006665"/>
                        <a:gd name="connsiteY526-31252" fmla="*/ 1338481 h 3006470"/>
                        <a:gd name="connsiteX527-31253" fmla="*/ 770365 w 6006665"/>
                        <a:gd name="connsiteY527-31254" fmla="*/ 1279397 h 3006470"/>
                        <a:gd name="connsiteX528-31255" fmla="*/ 845357 w 6006665"/>
                        <a:gd name="connsiteY528-31256" fmla="*/ 1231676 h 3006470"/>
                        <a:gd name="connsiteX529-31257" fmla="*/ 972614 w 6006665"/>
                        <a:gd name="connsiteY529-31258" fmla="*/ 1145322 h 3006470"/>
                        <a:gd name="connsiteX530-31259" fmla="*/ 982566 w 6006665"/>
                        <a:gd name="connsiteY530-31260" fmla="*/ 1146649 h 3006470"/>
                        <a:gd name="connsiteX531-31261" fmla="*/ 984521 w 6006665"/>
                        <a:gd name="connsiteY531-31262" fmla="*/ 1145322 h 3006470"/>
                        <a:gd name="connsiteX532-31263" fmla="*/ 1018608 w 6006665"/>
                        <a:gd name="connsiteY532-31264" fmla="*/ 1149867 h 3006470"/>
                        <a:gd name="connsiteX533-31265" fmla="*/ 979977 w 6006665"/>
                        <a:gd name="connsiteY533-31266" fmla="*/ 1213496 h 3006470"/>
                        <a:gd name="connsiteX534-31267" fmla="*/ 1012666 w 6006665"/>
                        <a:gd name="connsiteY534-31268" fmla="*/ 1218657 h 3006470"/>
                        <a:gd name="connsiteX535-31269" fmla="*/ 1038516 w 6006665"/>
                        <a:gd name="connsiteY535-31270" fmla="*/ 1188499 h 3006470"/>
                        <a:gd name="connsiteX536-31271" fmla="*/ 1050423 w 6006665"/>
                        <a:gd name="connsiteY536-31272" fmla="*/ 1188499 h 3006470"/>
                        <a:gd name="connsiteX537-31273" fmla="*/ 1108962 w 6006665"/>
                        <a:gd name="connsiteY537-31274" fmla="*/ 1188499 h 3006470"/>
                        <a:gd name="connsiteX538-31275" fmla="*/ 1161229 w 6006665"/>
                        <a:gd name="connsiteY538-31276" fmla="*/ 1145322 h 3006470"/>
                        <a:gd name="connsiteX539-31277" fmla="*/ 1165711 w 6006665"/>
                        <a:gd name="connsiteY539-31278" fmla="*/ 1151456 h 3006470"/>
                        <a:gd name="connsiteX540-31279" fmla="*/ 1173136 w 6006665"/>
                        <a:gd name="connsiteY540-31280" fmla="*/ 1145322 h 3006470"/>
                        <a:gd name="connsiteX541-31281" fmla="*/ 1210035 w 6006665"/>
                        <a:gd name="connsiteY541-31282" fmla="*/ 1195815 h 3006470"/>
                        <a:gd name="connsiteX542-31283" fmla="*/ 1247583 w 6006665"/>
                        <a:gd name="connsiteY542-31284" fmla="*/ 1138505 h 3006470"/>
                        <a:gd name="connsiteX543-31285" fmla="*/ 1211223 w 6006665"/>
                        <a:gd name="connsiteY543-31286" fmla="*/ 1079421 h 3006470"/>
                        <a:gd name="connsiteX544-31287" fmla="*/ 1227130 w 6006665"/>
                        <a:gd name="connsiteY544-31288" fmla="*/ 1043061 h 3006470"/>
                        <a:gd name="connsiteX545-31289" fmla="*/ 1237665 w 6006665"/>
                        <a:gd name="connsiteY545-31290" fmla="*/ 1046199 h 3006470"/>
                        <a:gd name="connsiteX546-31291" fmla="*/ 1239037 w 6006665"/>
                        <a:gd name="connsiteY546-31292" fmla="*/ 1043061 h 3006470"/>
                        <a:gd name="connsiteX547-31293" fmla="*/ 1677078 w 6006665"/>
                        <a:gd name="connsiteY547-31294" fmla="*/ 1370296 h 3006470"/>
                        <a:gd name="connsiteX548-31295" fmla="*/ 1720255 w 6006665"/>
                        <a:gd name="connsiteY548-31296" fmla="*/ 1349844 h 3006470"/>
                        <a:gd name="connsiteX549-31297" fmla="*/ 1731617 w 6006665"/>
                        <a:gd name="connsiteY549-31298" fmla="*/ 1299850 h 3006470"/>
                        <a:gd name="connsiteX550-31299" fmla="*/ 1758887 w 6006665"/>
                        <a:gd name="connsiteY550-31300" fmla="*/ 1256673 h 3006470"/>
                        <a:gd name="connsiteX551-31301" fmla="*/ 1736162 w 6006665"/>
                        <a:gd name="connsiteY551-31302" fmla="*/ 1197589 h 3006470"/>
                        <a:gd name="connsiteX552-31303" fmla="*/ 1758887 w 6006665"/>
                        <a:gd name="connsiteY552-31304" fmla="*/ 1133960 h 3006470"/>
                        <a:gd name="connsiteX553-31305" fmla="*/ 1704347 w 6006665"/>
                        <a:gd name="connsiteY553-31306" fmla="*/ 1070331 h 3006470"/>
                        <a:gd name="connsiteX554-31307" fmla="*/ 1736162 w 6006665"/>
                        <a:gd name="connsiteY554-31308" fmla="*/ 961252 h 3006470"/>
                        <a:gd name="connsiteX555-31309" fmla="*/ 1688440 w 6006665"/>
                        <a:gd name="connsiteY555-31310" fmla="*/ 865809 h 3006470"/>
                        <a:gd name="connsiteX556-31311" fmla="*/ 1752069 w 6006665"/>
                        <a:gd name="connsiteY556-31312" fmla="*/ 788545 h 3006470"/>
                        <a:gd name="connsiteX557-31313" fmla="*/ 1747524 w 6006665"/>
                        <a:gd name="connsiteY557-31314" fmla="*/ 704464 h 3006470"/>
                        <a:gd name="connsiteX558-31315" fmla="*/ 1763431 w 6006665"/>
                        <a:gd name="connsiteY558-31316" fmla="*/ 697647 h 3006470"/>
                        <a:gd name="connsiteX559-31317" fmla="*/ 1764877 w 6006665"/>
                        <a:gd name="connsiteY559-31318" fmla="*/ 702130 h 3006470"/>
                        <a:gd name="connsiteX560-31319" fmla="*/ 1775339 w 6006665"/>
                        <a:gd name="connsiteY560-31320" fmla="*/ 697647 h 3006470"/>
                        <a:gd name="connsiteX561-31321" fmla="*/ 1798063 w 6006665"/>
                        <a:gd name="connsiteY561-31322" fmla="*/ 768093 h 3006470"/>
                        <a:gd name="connsiteX562-31323" fmla="*/ 1791454 w 6006665"/>
                        <a:gd name="connsiteY562-31324" fmla="*/ 815304 h 3006470"/>
                        <a:gd name="connsiteX563-31325" fmla="*/ 1854330 w 6006665"/>
                        <a:gd name="connsiteY563-31326" fmla="*/ 772638 h 3006470"/>
                        <a:gd name="connsiteX564-31327" fmla="*/ 1931594 w 6006665"/>
                        <a:gd name="connsiteY564-31328" fmla="*/ 763548 h 3006470"/>
                        <a:gd name="connsiteX565-31329" fmla="*/ 1932772 w 6006665"/>
                        <a:gd name="connsiteY565-31330" fmla="*/ 764810 h 3006470"/>
                        <a:gd name="connsiteX566-31331" fmla="*/ 1943501 w 6006665"/>
                        <a:gd name="connsiteY566-31332" fmla="*/ 763548 h 3006470"/>
                        <a:gd name="connsiteX567-31333" fmla="*/ 1988608 w 6006665"/>
                        <a:gd name="connsiteY567-31334" fmla="*/ 811877 h 3006470"/>
                        <a:gd name="connsiteX568-31335" fmla="*/ 1963408 w 6006665"/>
                        <a:gd name="connsiteY568-31336" fmla="*/ 736278 h 3006470"/>
                        <a:gd name="connsiteX569-31337" fmla="*/ 1963408 w 6006665"/>
                        <a:gd name="connsiteY569-31338" fmla="*/ 595386 h 3006470"/>
                        <a:gd name="connsiteX570-31339" fmla="*/ 2027037 w 6006665"/>
                        <a:gd name="connsiteY570-31340" fmla="*/ 574934 h 3006470"/>
                        <a:gd name="connsiteX571-31341" fmla="*/ 2037269 w 6006665"/>
                        <a:gd name="connsiteY571-31342" fmla="*/ 575472 h 3006470"/>
                        <a:gd name="connsiteX572-31343" fmla="*/ 2038944 w 6006665"/>
                        <a:gd name="connsiteY572-31344" fmla="*/ 574934 h 3006470"/>
                        <a:gd name="connsiteX573-31345" fmla="*/ 2115414 w 6006665"/>
                        <a:gd name="connsiteY573-31346" fmla="*/ 578958 h 3006470"/>
                        <a:gd name="connsiteX574-31347" fmla="*/ 2192927 w 6006665"/>
                        <a:gd name="connsiteY574-31348" fmla="*/ 559026 h 3006470"/>
                        <a:gd name="connsiteX575-31349" fmla="*/ 2167930 w 6006665"/>
                        <a:gd name="connsiteY575-31350" fmla="*/ 493125 h 3006470"/>
                        <a:gd name="connsiteX576-31351" fmla="*/ 2204289 w 6006665"/>
                        <a:gd name="connsiteY576-31352" fmla="*/ 402226 h 3006470"/>
                        <a:gd name="connsiteX577-31353" fmla="*/ 2247466 w 6006665"/>
                        <a:gd name="connsiteY577-31354" fmla="*/ 397681 h 3006470"/>
                        <a:gd name="connsiteX578-31355" fmla="*/ 2317913 w 6006665"/>
                        <a:gd name="connsiteY578-31356" fmla="*/ 322690 h 3006470"/>
                        <a:gd name="connsiteX579-31357" fmla="*/ 2420183 w 6006665"/>
                        <a:gd name="connsiteY579-31358" fmla="*/ 304510 h 3006470"/>
                        <a:gd name="connsiteX580-31359" fmla="*/ 2429263 w 6006665"/>
                        <a:gd name="connsiteY580-31360" fmla="*/ 263606 h 3006470"/>
                        <a:gd name="connsiteX581-31361" fmla="*/ 2526979 w 6006665"/>
                        <a:gd name="connsiteY581-31362" fmla="*/ 252244 h 3006470"/>
                        <a:gd name="connsiteX582-31363" fmla="*/ 2528058 w 6006665"/>
                        <a:gd name="connsiteY582-31364" fmla="*/ 253503 h 3006470"/>
                        <a:gd name="connsiteX583-31365" fmla="*/ 2538886 w 6006665"/>
                        <a:gd name="connsiteY583-31366" fmla="*/ 252244 h 3006470"/>
                        <a:gd name="connsiteX584-31367" fmla="*/ 2560820 w 6006665"/>
                        <a:gd name="connsiteY584-31368" fmla="*/ 277833 h 3006470"/>
                        <a:gd name="connsiteX585-31369" fmla="*/ 2640602 w 6006665"/>
                        <a:gd name="connsiteY585-31370" fmla="*/ 202249 h 3006470"/>
                        <a:gd name="connsiteX586-31371" fmla="*/ 2652509 w 6006665"/>
                        <a:gd name="connsiteY586-31372" fmla="*/ 202249 h 3006470"/>
                        <a:gd name="connsiteX587-31373" fmla="*/ 2704231 w 6006665"/>
                        <a:gd name="connsiteY587-31374" fmla="*/ 202249 h 3006470"/>
                        <a:gd name="connsiteX588-31375" fmla="*/ 2715593 w 6006665"/>
                        <a:gd name="connsiteY588-31376" fmla="*/ 134075 h 3006470"/>
                        <a:gd name="connsiteX589-31377" fmla="*/ 2751953 w 6006665"/>
                        <a:gd name="connsiteY589-31378" fmla="*/ 68174 h 3006470"/>
                        <a:gd name="connsiteX590-31379" fmla="*/ 2838307 w 6006665"/>
                        <a:gd name="connsiteY590-31380" fmla="*/ 0 h 3006470"/>
                        <a:gd name="connsiteX0-31381" fmla="*/ 1791129 w 6006665"/>
                        <a:gd name="connsiteY0-31382" fmla="*/ 817622 h 3006470"/>
                        <a:gd name="connsiteX1-31383" fmla="*/ 1782156 w 6006665"/>
                        <a:gd name="connsiteY1-31384" fmla="*/ 881716 h 3006470"/>
                        <a:gd name="connsiteX2-31385" fmla="*/ 1809554 w 6006665"/>
                        <a:gd name="connsiteY2-31386" fmla="*/ 895415 h 3006470"/>
                        <a:gd name="connsiteX3-31387" fmla="*/ 1791129 w 6006665"/>
                        <a:gd name="connsiteY3-31388" fmla="*/ 817622 h 3006470"/>
                        <a:gd name="connsiteX4-31389" fmla="*/ 2838307 w 6006665"/>
                        <a:gd name="connsiteY4-31390" fmla="*/ 0 h 3006470"/>
                        <a:gd name="connsiteX5-31391" fmla="*/ 2844246 w 6006665"/>
                        <a:gd name="connsiteY5-31392" fmla="*/ 4711 h 3006470"/>
                        <a:gd name="connsiteX6-31393" fmla="*/ 2850213 w 6006665"/>
                        <a:gd name="connsiteY6-31394" fmla="*/ 0 h 3006470"/>
                        <a:gd name="connsiteX7-31395" fmla="*/ 2916115 w 6006665"/>
                        <a:gd name="connsiteY7-31396" fmla="*/ 52267 h 3006470"/>
                        <a:gd name="connsiteX8-31397" fmla="*/ 2861576 w 6006665"/>
                        <a:gd name="connsiteY8-31398" fmla="*/ 90899 h 3006470"/>
                        <a:gd name="connsiteX9-31399" fmla="*/ 2947929 w 6006665"/>
                        <a:gd name="connsiteY9-31400" fmla="*/ 118168 h 3006470"/>
                        <a:gd name="connsiteX10-31401" fmla="*/ 2957621 w 6006665"/>
                        <a:gd name="connsiteY10-31402" fmla="*/ 186006 h 3006470"/>
                        <a:gd name="connsiteX11-31403" fmla="*/ 2979199 w 6006665"/>
                        <a:gd name="connsiteY11-31404" fmla="*/ 161345 h 3006470"/>
                        <a:gd name="connsiteX12-31405" fmla="*/ 2991106 w 6006665"/>
                        <a:gd name="connsiteY12-31406" fmla="*/ 161345 h 3006470"/>
                        <a:gd name="connsiteX13-31407" fmla="*/ 3086005 w 6006665"/>
                        <a:gd name="connsiteY13-31408" fmla="*/ 161345 h 3006470"/>
                        <a:gd name="connsiteX14-31409" fmla="*/ 3097912 w 6006665"/>
                        <a:gd name="connsiteY14-31410" fmla="*/ 161345 h 3006470"/>
                        <a:gd name="connsiteX15-31411" fmla="*/ 3179721 w 6006665"/>
                        <a:gd name="connsiteY15-31412" fmla="*/ 236336 h 3006470"/>
                        <a:gd name="connsiteX16-31413" fmla="*/ 3211535 w 6006665"/>
                        <a:gd name="connsiteY16-31414" fmla="*/ 295420 h 3006470"/>
                        <a:gd name="connsiteX17-31415" fmla="*/ 3200173 w 6006665"/>
                        <a:gd name="connsiteY17-31416" fmla="*/ 370412 h 3006470"/>
                        <a:gd name="connsiteX18-31417" fmla="*/ 3161541 w 6006665"/>
                        <a:gd name="connsiteY18-31418" fmla="*/ 413589 h 3006470"/>
                        <a:gd name="connsiteX19-31419" fmla="*/ 3066097 w 6006665"/>
                        <a:gd name="connsiteY19-31420" fmla="*/ 488580 h 3006470"/>
                        <a:gd name="connsiteX20-31421" fmla="*/ 3034283 w 6006665"/>
                        <a:gd name="connsiteY20-31422" fmla="*/ 531757 h 3006470"/>
                        <a:gd name="connsiteX21-31423" fmla="*/ 3082005 w 6006665"/>
                        <a:gd name="connsiteY21-31424" fmla="*/ 547664 h 3006470"/>
                        <a:gd name="connsiteX22-31425" fmla="*/ 3129459 w 6006665"/>
                        <a:gd name="connsiteY22-31426" fmla="*/ 575345 h 3006470"/>
                        <a:gd name="connsiteX23-31427" fmla="*/ 3156451 w 6006665"/>
                        <a:gd name="connsiteY23-31428" fmla="*/ 552209 h 3006470"/>
                        <a:gd name="connsiteX24-31429" fmla="*/ 3158460 w 6006665"/>
                        <a:gd name="connsiteY24-31430" fmla="*/ 560693 h 3006470"/>
                        <a:gd name="connsiteX25-31431" fmla="*/ 3168359 w 6006665"/>
                        <a:gd name="connsiteY25-31432" fmla="*/ 552209 h 3006470"/>
                        <a:gd name="connsiteX26-31433" fmla="*/ 3184984 w 6006665"/>
                        <a:gd name="connsiteY26-31434" fmla="*/ 622402 h 3006470"/>
                        <a:gd name="connsiteX27-31435" fmla="*/ 3192811 w 6006665"/>
                        <a:gd name="connsiteY27-31436" fmla="*/ 606748 h 3006470"/>
                        <a:gd name="connsiteX28-31437" fmla="*/ 3251895 w 6006665"/>
                        <a:gd name="connsiteY28-31438" fmla="*/ 586296 h 3006470"/>
                        <a:gd name="connsiteX29-31439" fmla="*/ 3259833 w 6006665"/>
                        <a:gd name="connsiteY29-31440" fmla="*/ 587670 h 3006470"/>
                        <a:gd name="connsiteX30-31441" fmla="*/ 3263802 w 6006665"/>
                        <a:gd name="connsiteY30-31442" fmla="*/ 586296 h 3006470"/>
                        <a:gd name="connsiteX31-31443" fmla="*/ 3381970 w 6006665"/>
                        <a:gd name="connsiteY31-31444" fmla="*/ 606748 h 3006470"/>
                        <a:gd name="connsiteX32-31445" fmla="*/ 3388787 w 6006665"/>
                        <a:gd name="connsiteY32-31446" fmla="*/ 665832 h 3006470"/>
                        <a:gd name="connsiteX33-31447" fmla="*/ 3531529 w 6006665"/>
                        <a:gd name="connsiteY33-31448" fmla="*/ 686823 h 3006470"/>
                        <a:gd name="connsiteX34-31449" fmla="*/ 3538225 w 6006665"/>
                        <a:gd name="connsiteY34-31450" fmla="*/ 590841 h 3006470"/>
                        <a:gd name="connsiteX35-31451" fmla="*/ 3549910 w 6006665"/>
                        <a:gd name="connsiteY35-31452" fmla="*/ 594028 h 3006470"/>
                        <a:gd name="connsiteX36-31453" fmla="*/ 3550132 w 6006665"/>
                        <a:gd name="connsiteY36-31454" fmla="*/ 590841 h 3006470"/>
                        <a:gd name="connsiteX37-31455" fmla="*/ 3625123 w 6006665"/>
                        <a:gd name="connsiteY37-31456" fmla="*/ 611293 h 3006470"/>
                        <a:gd name="connsiteX38-31457" fmla="*/ 3672301 w 6006665"/>
                        <a:gd name="connsiteY38-31458" fmla="*/ 611293 h 3006470"/>
                        <a:gd name="connsiteX39-31459" fmla="*/ 3684207 w 6006665"/>
                        <a:gd name="connsiteY39-31460" fmla="*/ 611293 h 3006470"/>
                        <a:gd name="connsiteX40-31461" fmla="*/ 3743291 w 6006665"/>
                        <a:gd name="connsiteY40-31462" fmla="*/ 677194 h 3006470"/>
                        <a:gd name="connsiteX41-31463" fmla="*/ 3759199 w 6006665"/>
                        <a:gd name="connsiteY41-31464" fmla="*/ 756731 h 3006470"/>
                        <a:gd name="connsiteX42-31465" fmla="*/ 3738747 w 6006665"/>
                        <a:gd name="connsiteY42-31466" fmla="*/ 806725 h 3006470"/>
                        <a:gd name="connsiteX43-31467" fmla="*/ 3786469 w 6006665"/>
                        <a:gd name="connsiteY43-31468" fmla="*/ 897623 h 3006470"/>
                        <a:gd name="connsiteX44-31469" fmla="*/ 3835603 w 6006665"/>
                        <a:gd name="connsiteY44-31470" fmla="*/ 933529 h 3006470"/>
                        <a:gd name="connsiteX45-31471" fmla="*/ 3865460 w 6006665"/>
                        <a:gd name="connsiteY45-31472" fmla="*/ 822632 h 3006470"/>
                        <a:gd name="connsiteX46-31473" fmla="*/ 3875077 w 6006665"/>
                        <a:gd name="connsiteY46-31474" fmla="*/ 831139 h 3006470"/>
                        <a:gd name="connsiteX47-31475" fmla="*/ 3877367 w 6006665"/>
                        <a:gd name="connsiteY47-31476" fmla="*/ 822632 h 3006470"/>
                        <a:gd name="connsiteX48-31477" fmla="*/ 3932151 w 6006665"/>
                        <a:gd name="connsiteY48-31478" fmla="*/ 871095 h 3006470"/>
                        <a:gd name="connsiteX49-31479" fmla="*/ 3988173 w 6006665"/>
                        <a:gd name="connsiteY49-31480" fmla="*/ 843084 h 3006470"/>
                        <a:gd name="connsiteX50-31481" fmla="*/ 3993852 w 6006665"/>
                        <a:gd name="connsiteY50-31482" fmla="*/ 846199 h 3006470"/>
                        <a:gd name="connsiteX51-31483" fmla="*/ 4000080 w 6006665"/>
                        <a:gd name="connsiteY51-31484" fmla="*/ 843084 h 3006470"/>
                        <a:gd name="connsiteX52-31485" fmla="*/ 4062426 w 6006665"/>
                        <a:gd name="connsiteY52-31486" fmla="*/ 877274 h 3006470"/>
                        <a:gd name="connsiteX53-31487" fmla="*/ 4085889 w 6006665"/>
                        <a:gd name="connsiteY53-31488" fmla="*/ 849902 h 3006470"/>
                        <a:gd name="connsiteX54-31489" fmla="*/ 4095563 w 6006665"/>
                        <a:gd name="connsiteY54-31490" fmla="*/ 852506 h 3006470"/>
                        <a:gd name="connsiteX55-31491" fmla="*/ 4097796 w 6006665"/>
                        <a:gd name="connsiteY55-31492" fmla="*/ 849902 h 3006470"/>
                        <a:gd name="connsiteX56-31493" fmla="*/ 4144150 w 6006665"/>
                        <a:gd name="connsiteY56-31494" fmla="*/ 862382 h 3006470"/>
                        <a:gd name="connsiteX57-31495" fmla="*/ 4117703 w 6006665"/>
                        <a:gd name="connsiteY57-31496" fmla="*/ 752186 h 3006470"/>
                        <a:gd name="connsiteX58-31497" fmla="*/ 4165425 w 6006665"/>
                        <a:gd name="connsiteY58-31498" fmla="*/ 697647 h 3006470"/>
                        <a:gd name="connsiteX59-31499" fmla="*/ 4175231 w 6006665"/>
                        <a:gd name="connsiteY59-31500" fmla="*/ 700048 h 3006470"/>
                        <a:gd name="connsiteX60-31501" fmla="*/ 4177332 w 6006665"/>
                        <a:gd name="connsiteY60-31502" fmla="*/ 697647 h 3006470"/>
                        <a:gd name="connsiteX61-31503" fmla="*/ 4511384 w 6006665"/>
                        <a:gd name="connsiteY61-31504" fmla="*/ 779455 h 3006470"/>
                        <a:gd name="connsiteX62-31505" fmla="*/ 4543199 w 6006665"/>
                        <a:gd name="connsiteY62-31506" fmla="*/ 849902 h 3006470"/>
                        <a:gd name="connsiteX63-31507" fmla="*/ 4639242 w 6006665"/>
                        <a:gd name="connsiteY63-31508" fmla="*/ 932544 h 3006470"/>
                        <a:gd name="connsiteX64-31509" fmla="*/ 4774445 w 6006665"/>
                        <a:gd name="connsiteY64-31510" fmla="*/ 913531 h 3006470"/>
                        <a:gd name="connsiteX65-31511" fmla="*/ 4778496 w 6006665"/>
                        <a:gd name="connsiteY65-31512" fmla="*/ 914635 h 3006470"/>
                        <a:gd name="connsiteX66-31513" fmla="*/ 4786352 w 6006665"/>
                        <a:gd name="connsiteY66-31514" fmla="*/ 913531 h 3006470"/>
                        <a:gd name="connsiteX67-31515" fmla="*/ 4861343 w 6006665"/>
                        <a:gd name="connsiteY67-31516" fmla="*/ 933983 h 3006470"/>
                        <a:gd name="connsiteX68-31517" fmla="*/ 4893158 w 6006665"/>
                        <a:gd name="connsiteY68-31518" fmla="*/ 977160 h 3006470"/>
                        <a:gd name="connsiteX69-31519" fmla="*/ 4888613 w 6006665"/>
                        <a:gd name="connsiteY69-31520" fmla="*/ 1058968 h 3006470"/>
                        <a:gd name="connsiteX70-31521" fmla="*/ 4927677 w 6006665"/>
                        <a:gd name="connsiteY70-31522" fmla="*/ 1083640 h 3006470"/>
                        <a:gd name="connsiteX71-31523" fmla="*/ 4967605 w 6006665"/>
                        <a:gd name="connsiteY71-31524" fmla="*/ 1070331 h 3006470"/>
                        <a:gd name="connsiteX72-31525" fmla="*/ 5038051 w 6006665"/>
                        <a:gd name="connsiteY72-31526" fmla="*/ 1063513 h 3006470"/>
                        <a:gd name="connsiteX73-31527" fmla="*/ 5040730 w 6006665"/>
                        <a:gd name="connsiteY73-31528" fmla="*/ 1064406 h 3006470"/>
                        <a:gd name="connsiteX74-31529" fmla="*/ 5049958 w 6006665"/>
                        <a:gd name="connsiteY74-31530" fmla="*/ 1063513 h 3006470"/>
                        <a:gd name="connsiteX75-31531" fmla="*/ 5114249 w 6006665"/>
                        <a:gd name="connsiteY75-31532" fmla="*/ 1084944 h 3006470"/>
                        <a:gd name="connsiteX76-31533" fmla="*/ 5176671 w 6006665"/>
                        <a:gd name="connsiteY76-31534" fmla="*/ 1074876 h 3006470"/>
                        <a:gd name="connsiteX77-31535" fmla="*/ 5177801 w 6006665"/>
                        <a:gd name="connsiteY77-31536" fmla="*/ 1076614 h 3006470"/>
                        <a:gd name="connsiteX78-31537" fmla="*/ 5188578 w 6006665"/>
                        <a:gd name="connsiteY78-31538" fmla="*/ 1074876 h 3006470"/>
                        <a:gd name="connsiteX79-31539" fmla="*/ 5243719 w 6006665"/>
                        <a:gd name="connsiteY79-31540" fmla="*/ 1159707 h 3006470"/>
                        <a:gd name="connsiteX80-31541" fmla="*/ 5283477 w 6006665"/>
                        <a:gd name="connsiteY80-31542" fmla="*/ 1129415 h 3006470"/>
                        <a:gd name="connsiteX81-31543" fmla="*/ 5258480 w 6006665"/>
                        <a:gd name="connsiteY81-31544" fmla="*/ 1063513 h 3006470"/>
                        <a:gd name="connsiteX82-31545" fmla="*/ 5267570 w 6006665"/>
                        <a:gd name="connsiteY82-31546" fmla="*/ 1015792 h 3006470"/>
                        <a:gd name="connsiteX83-31547" fmla="*/ 5278896 w 6006665"/>
                        <a:gd name="connsiteY83-31548" fmla="*/ 1018841 h 3006470"/>
                        <a:gd name="connsiteX84-31549" fmla="*/ 5279477 w 6006665"/>
                        <a:gd name="connsiteY84-31550" fmla="*/ 1015792 h 3006470"/>
                        <a:gd name="connsiteX85-31551" fmla="*/ 5395510 w 6006665"/>
                        <a:gd name="connsiteY85-31552" fmla="*/ 1047031 h 3006470"/>
                        <a:gd name="connsiteX86-31553" fmla="*/ 5463001 w 6006665"/>
                        <a:gd name="connsiteY86-31554" fmla="*/ 1043061 h 3006470"/>
                        <a:gd name="connsiteX87-31555" fmla="*/ 5464386 w 6006665"/>
                        <a:gd name="connsiteY87-31556" fmla="*/ 1043680 h 3006470"/>
                        <a:gd name="connsiteX88-31557" fmla="*/ 5474909 w 6006665"/>
                        <a:gd name="connsiteY88-31558" fmla="*/ 1043061 h 3006470"/>
                        <a:gd name="connsiteX89-31559" fmla="*/ 5581715 w 6006665"/>
                        <a:gd name="connsiteY89-31560" fmla="*/ 1090783 h 3006470"/>
                        <a:gd name="connsiteX90-31561" fmla="*/ 5633981 w 6006665"/>
                        <a:gd name="connsiteY90-31562" fmla="*/ 1133960 h 3006470"/>
                        <a:gd name="connsiteX91-31563" fmla="*/ 5720335 w 6006665"/>
                        <a:gd name="connsiteY91-31564" fmla="*/ 1213496 h 3006470"/>
                        <a:gd name="connsiteX92-31565" fmla="*/ 5822595 w 6006665"/>
                        <a:gd name="connsiteY92-31566" fmla="*/ 1311212 h 3006470"/>
                        <a:gd name="connsiteX93-31567" fmla="*/ 5818051 w 6006665"/>
                        <a:gd name="connsiteY93-31568" fmla="*/ 1365751 h 3006470"/>
                        <a:gd name="connsiteX94-31569" fmla="*/ 5825679 w 6006665"/>
                        <a:gd name="connsiteY94-31570" fmla="*/ 1373379 h 3006470"/>
                        <a:gd name="connsiteX95-31571" fmla="*/ 5822051 w 6006665"/>
                        <a:gd name="connsiteY95-31572" fmla="*/ 1322574 h 3006470"/>
                        <a:gd name="connsiteX96-31573" fmla="*/ 5834092 w 6006665"/>
                        <a:gd name="connsiteY96-31574" fmla="*/ 1324447 h 3006470"/>
                        <a:gd name="connsiteX97-31575" fmla="*/ 5833958 w 6006665"/>
                        <a:gd name="connsiteY97-31576" fmla="*/ 1322574 h 3006470"/>
                        <a:gd name="connsiteX98-31577" fmla="*/ 5936219 w 6006665"/>
                        <a:gd name="connsiteY98-31578" fmla="*/ 1338481 h 3006470"/>
                        <a:gd name="connsiteX99-31579" fmla="*/ 6006665 w 6006665"/>
                        <a:gd name="connsiteY99-31580" fmla="*/ 1418018 h 3006470"/>
                        <a:gd name="connsiteX100-31581" fmla="*/ 5968033 w 6006665"/>
                        <a:gd name="connsiteY100-31582" fmla="*/ 1456650 h 3006470"/>
                        <a:gd name="connsiteX101-31583" fmla="*/ 5908949 w 6006665"/>
                        <a:gd name="connsiteY101-31584" fmla="*/ 1468012 h 3006470"/>
                        <a:gd name="connsiteX102-31585" fmla="*/ 5908949 w 6006665"/>
                        <a:gd name="connsiteY102-31586" fmla="*/ 1554366 h 3006470"/>
                        <a:gd name="connsiteX103-31587" fmla="*/ 5893042 w 6006665"/>
                        <a:gd name="connsiteY103-31588" fmla="*/ 1570273 h 3006470"/>
                        <a:gd name="connsiteX104-31589" fmla="*/ 5881135 w 6006665"/>
                        <a:gd name="connsiteY104-31590" fmla="*/ 1570273 h 3006470"/>
                        <a:gd name="connsiteX105-31591" fmla="*/ 5861227 w 6006665"/>
                        <a:gd name="connsiteY105-31592" fmla="*/ 1570273 h 3006470"/>
                        <a:gd name="connsiteX106-31593" fmla="*/ 5849321 w 6006665"/>
                        <a:gd name="connsiteY106-31594" fmla="*/ 1570273 h 3006470"/>
                        <a:gd name="connsiteX107-31595" fmla="*/ 5817506 w 6006665"/>
                        <a:gd name="connsiteY107-31596" fmla="*/ 1536186 h 3006470"/>
                        <a:gd name="connsiteX108-31597" fmla="*/ 5767511 w 6006665"/>
                        <a:gd name="connsiteY108-31598" fmla="*/ 1511189 h 3006470"/>
                        <a:gd name="connsiteX109-31599" fmla="*/ 5762967 w 6006665"/>
                        <a:gd name="connsiteY109-31600" fmla="*/ 1477102 h 3006470"/>
                        <a:gd name="connsiteX110-31601" fmla="*/ 5729132 w 6006665"/>
                        <a:gd name="connsiteY110-31602" fmla="*/ 1463170 h 3006470"/>
                        <a:gd name="connsiteX111-31603" fmla="*/ 5695337 w 6006665"/>
                        <a:gd name="connsiteY111-31604" fmla="*/ 1472557 h 3006470"/>
                        <a:gd name="connsiteX112-31605" fmla="*/ 5693366 w 6006665"/>
                        <a:gd name="connsiteY112-31606" fmla="*/ 1469797 h 3006470"/>
                        <a:gd name="connsiteX113-31607" fmla="*/ 5683431 w 6006665"/>
                        <a:gd name="connsiteY113-31608" fmla="*/ 1472557 h 3006470"/>
                        <a:gd name="connsiteX114-31609" fmla="*/ 5660706 w 6006665"/>
                        <a:gd name="connsiteY114-31610" fmla="*/ 1440742 h 3006470"/>
                        <a:gd name="connsiteX115-31611" fmla="*/ 5669644 w 6006665"/>
                        <a:gd name="connsiteY115-31612" fmla="*/ 1415717 h 3006470"/>
                        <a:gd name="connsiteX116-31613" fmla="*/ 5640799 w 6006665"/>
                        <a:gd name="connsiteY116-31614" fmla="*/ 1429380 h 3006470"/>
                        <a:gd name="connsiteX117-31615" fmla="*/ 5656705 w 6006665"/>
                        <a:gd name="connsiteY117-31616" fmla="*/ 1472557 h 3006470"/>
                        <a:gd name="connsiteX118-31617" fmla="*/ 5633981 w 6006665"/>
                        <a:gd name="connsiteY118-31618" fmla="*/ 1511189 h 3006470"/>
                        <a:gd name="connsiteX119-31619" fmla="*/ 5586259 w 6006665"/>
                        <a:gd name="connsiteY119-31620" fmla="*/ 1547548 h 3006470"/>
                        <a:gd name="connsiteX120-31621" fmla="*/ 5575676 w 6006665"/>
                        <a:gd name="connsiteY120-31622" fmla="*/ 1546540 h 3006470"/>
                        <a:gd name="connsiteX121-31623" fmla="*/ 5574353 w 6006665"/>
                        <a:gd name="connsiteY121-31624" fmla="*/ 1547548 h 3006470"/>
                        <a:gd name="connsiteX122-31625" fmla="*/ 5539436 w 6006665"/>
                        <a:gd name="connsiteY122-31626" fmla="*/ 1544223 h 3006470"/>
                        <a:gd name="connsiteX123-31627" fmla="*/ 5570352 w 6006665"/>
                        <a:gd name="connsiteY123-31628" fmla="*/ 1586180 h 3006470"/>
                        <a:gd name="connsiteX124-31629" fmla="*/ 5593077 w 6006665"/>
                        <a:gd name="connsiteY124-31630" fmla="*/ 1649809 h 3006470"/>
                        <a:gd name="connsiteX125-31631" fmla="*/ 5608984 w 6006665"/>
                        <a:gd name="connsiteY125-31632" fmla="*/ 1677079 h 3006470"/>
                        <a:gd name="connsiteX126-31633" fmla="*/ 5613529 w 6006665"/>
                        <a:gd name="connsiteY126-31634" fmla="*/ 1708893 h 3006470"/>
                        <a:gd name="connsiteX127-31635" fmla="*/ 5608984 w 6006665"/>
                        <a:gd name="connsiteY127-31636" fmla="*/ 1731618 h 3006470"/>
                        <a:gd name="connsiteX128-31637" fmla="*/ 5597799 w 6006665"/>
                        <a:gd name="connsiteY128-31638" fmla="*/ 1728009 h 3006470"/>
                        <a:gd name="connsiteX129-31639" fmla="*/ 5597077 w 6006665"/>
                        <a:gd name="connsiteY129-31640" fmla="*/ 1731618 h 3006470"/>
                        <a:gd name="connsiteX130-31641" fmla="*/ 5534271 w 6006665"/>
                        <a:gd name="connsiteY130-31642" fmla="*/ 1711358 h 3006470"/>
                        <a:gd name="connsiteX131-31643" fmla="*/ 5436277 w 6006665"/>
                        <a:gd name="connsiteY131-31644" fmla="*/ 1767977 h 3006470"/>
                        <a:gd name="connsiteX132-31645" fmla="*/ 5397645 w 6006665"/>
                        <a:gd name="connsiteY132-31646" fmla="*/ 1779340 h 3006470"/>
                        <a:gd name="connsiteX133-31647" fmla="*/ 5345378 w 6006665"/>
                        <a:gd name="connsiteY133-31648" fmla="*/ 1833879 h 3006470"/>
                        <a:gd name="connsiteX134-31649" fmla="*/ 5290839 w 6006665"/>
                        <a:gd name="connsiteY134-31650" fmla="*/ 1881600 h 3006470"/>
                        <a:gd name="connsiteX135-31651" fmla="*/ 5274932 w 6006665"/>
                        <a:gd name="connsiteY135-31652" fmla="*/ 1913415 h 3006470"/>
                        <a:gd name="connsiteX136-31653" fmla="*/ 5267238 w 6006665"/>
                        <a:gd name="connsiteY136-31654" fmla="*/ 1904988 h 3006470"/>
                        <a:gd name="connsiteX137-31655" fmla="*/ 5263025 w 6006665"/>
                        <a:gd name="connsiteY137-31656" fmla="*/ 1913415 h 3006470"/>
                        <a:gd name="connsiteX138-31657" fmla="*/ 5219538 w 6006665"/>
                        <a:gd name="connsiteY138-31658" fmla="*/ 1865787 h 3006470"/>
                        <a:gd name="connsiteX139-31659" fmla="*/ 5129494 w 6006665"/>
                        <a:gd name="connsiteY139-31660" fmla="*/ 1920232 h 3006470"/>
                        <a:gd name="connsiteX140-31661" fmla="*/ 5126389 w 6006665"/>
                        <a:gd name="connsiteY140-31662" fmla="*/ 1914910 h 3006470"/>
                        <a:gd name="connsiteX141-31663" fmla="*/ 5117587 w 6006665"/>
                        <a:gd name="connsiteY141-31664" fmla="*/ 1920232 h 3006470"/>
                        <a:gd name="connsiteX142-31665" fmla="*/ 5105544 w 6006665"/>
                        <a:gd name="connsiteY142-31666" fmla="*/ 1899586 h 3006470"/>
                        <a:gd name="connsiteX143-31667" fmla="*/ 5074955 w 6006665"/>
                        <a:gd name="connsiteY143-31668" fmla="*/ 1924777 h 3006470"/>
                        <a:gd name="connsiteX144-31669" fmla="*/ 5065718 w 6006665"/>
                        <a:gd name="connsiteY144-31670" fmla="*/ 1922578 h 3006470"/>
                        <a:gd name="connsiteX145-31671" fmla="*/ 5063048 w 6006665"/>
                        <a:gd name="connsiteY145-31672" fmla="*/ 1924777 h 3006470"/>
                        <a:gd name="connsiteX146-31673" fmla="*/ 5026594 w 6006665"/>
                        <a:gd name="connsiteY146-31674" fmla="*/ 1916098 h 3006470"/>
                        <a:gd name="connsiteX147-31675" fmla="*/ 5015871 w 6006665"/>
                        <a:gd name="connsiteY147-31676" fmla="*/ 1961137 h 3006470"/>
                        <a:gd name="connsiteX148-31677" fmla="*/ 4974967 w 6006665"/>
                        <a:gd name="connsiteY148-31678" fmla="*/ 2027038 h 3006470"/>
                        <a:gd name="connsiteX149-31679" fmla="*/ 4974967 w 6006665"/>
                        <a:gd name="connsiteY149-31680" fmla="*/ 2058853 h 3006470"/>
                        <a:gd name="connsiteX150-31681" fmla="*/ 5015871 w 6006665"/>
                        <a:gd name="connsiteY150-31682" fmla="*/ 2074760 h 3006470"/>
                        <a:gd name="connsiteX151-31683" fmla="*/ 5011326 w 6006665"/>
                        <a:gd name="connsiteY151-31684" fmla="*/ 2172476 h 3006470"/>
                        <a:gd name="connsiteX152-31685" fmla="*/ 4999419 w 6006665"/>
                        <a:gd name="connsiteY152-31686" fmla="*/ 2172476 h 3006470"/>
                        <a:gd name="connsiteX153-31687" fmla="*/ 4974967 w 6006665"/>
                        <a:gd name="connsiteY153-31688" fmla="*/ 2172476 h 3006470"/>
                        <a:gd name="connsiteX154-31689" fmla="*/ 4963605 w 6006665"/>
                        <a:gd name="connsiteY154-31690" fmla="*/ 2224742 h 3006470"/>
                        <a:gd name="connsiteX155-31691" fmla="*/ 4974967 w 6006665"/>
                        <a:gd name="connsiteY155-31692" fmla="*/ 2252012 h 3006470"/>
                        <a:gd name="connsiteX156-31693" fmla="*/ 4909065 w 6006665"/>
                        <a:gd name="connsiteY156-31694" fmla="*/ 2286099 h 3006470"/>
                        <a:gd name="connsiteX157-31695" fmla="*/ 4897703 w 6006665"/>
                        <a:gd name="connsiteY157-31696" fmla="*/ 2354273 h 3006470"/>
                        <a:gd name="connsiteX158-31697" fmla="*/ 4845437 w 6006665"/>
                        <a:gd name="connsiteY158-31698" fmla="*/ 2370180 h 3006470"/>
                        <a:gd name="connsiteX159-31699" fmla="*/ 4834074 w 6006665"/>
                        <a:gd name="connsiteY159-31700" fmla="*/ 2429264 h 3006470"/>
                        <a:gd name="connsiteX160-31701" fmla="*/ 4779535 w 6006665"/>
                        <a:gd name="connsiteY160-31702" fmla="*/ 2488348 h 3006470"/>
                        <a:gd name="connsiteX161-31703" fmla="*/ 4777225 w 6006665"/>
                        <a:gd name="connsiteY161-31704" fmla="*/ 2477952 h 3006470"/>
                        <a:gd name="connsiteX162-31705" fmla="*/ 4767628 w 6006665"/>
                        <a:gd name="connsiteY162-31706" fmla="*/ 2488348 h 3006470"/>
                        <a:gd name="connsiteX163-31707" fmla="*/ 4758538 w 6006665"/>
                        <a:gd name="connsiteY163-31708" fmla="*/ 2447444 h 3006470"/>
                        <a:gd name="connsiteX164-31709" fmla="*/ 4742631 w 6006665"/>
                        <a:gd name="connsiteY164-31710" fmla="*/ 2361090 h 3006470"/>
                        <a:gd name="connsiteX165-31711" fmla="*/ 4715361 w 6006665"/>
                        <a:gd name="connsiteY165-31712" fmla="*/ 2220198 h 3006470"/>
                        <a:gd name="connsiteX166-31713" fmla="*/ 4735813 w 6006665"/>
                        <a:gd name="connsiteY166-31714" fmla="*/ 2129299 h 3006470"/>
                        <a:gd name="connsiteX167-31715" fmla="*/ 4767628 w 6006665"/>
                        <a:gd name="connsiteY167-31716" fmla="*/ 2086122 h 3006470"/>
                        <a:gd name="connsiteX168-31717" fmla="*/ 4767628 w 6006665"/>
                        <a:gd name="connsiteY168-31718" fmla="*/ 2058853 h 3006470"/>
                        <a:gd name="connsiteX169-31719" fmla="*/ 4826712 w 6006665"/>
                        <a:gd name="connsiteY169-31720" fmla="*/ 2042945 h 3006470"/>
                        <a:gd name="connsiteX170-31721" fmla="*/ 4892613 w 6006665"/>
                        <a:gd name="connsiteY170-31722" fmla="*/ 1952047 h 3006470"/>
                        <a:gd name="connsiteX171-31723" fmla="*/ 4956243 w 6006665"/>
                        <a:gd name="connsiteY171-31724" fmla="*/ 1877056 h 3006470"/>
                        <a:gd name="connsiteX172-31725" fmla="*/ 5022143 w 6006665"/>
                        <a:gd name="connsiteY172-31726" fmla="*/ 1817971 h 3006470"/>
                        <a:gd name="connsiteX173-31727" fmla="*/ 5046694 w 6006665"/>
                        <a:gd name="connsiteY173-31728" fmla="*/ 1710844 h 3006470"/>
                        <a:gd name="connsiteX174-31729" fmla="*/ 5015871 w 6006665"/>
                        <a:gd name="connsiteY174-31730" fmla="*/ 1715711 h 3006470"/>
                        <a:gd name="connsiteX175-31731" fmla="*/ 4995419 w 6006665"/>
                        <a:gd name="connsiteY175-31732" fmla="*/ 1779340 h 3006470"/>
                        <a:gd name="connsiteX176-31733" fmla="*/ 4904521 w 6006665"/>
                        <a:gd name="connsiteY176-31734" fmla="*/ 1865693 h 3006470"/>
                        <a:gd name="connsiteX177-31735" fmla="*/ 4901708 w 6006665"/>
                        <a:gd name="connsiteY177-31736" fmla="*/ 1857053 h 3006470"/>
                        <a:gd name="connsiteX178-31737" fmla="*/ 4892613 w 6006665"/>
                        <a:gd name="connsiteY178-31738" fmla="*/ 1865693 h 3006470"/>
                        <a:gd name="connsiteX179-31739" fmla="*/ 4861835 w 6006665"/>
                        <a:gd name="connsiteY179-31740" fmla="*/ 1771159 h 3006470"/>
                        <a:gd name="connsiteX180-31741" fmla="*/ 4779535 w 6006665"/>
                        <a:gd name="connsiteY180-31742" fmla="*/ 1795247 h 3006470"/>
                        <a:gd name="connsiteX181-31743" fmla="*/ 4684091 w 6006665"/>
                        <a:gd name="connsiteY181-31744" fmla="*/ 1920232 h 3006470"/>
                        <a:gd name="connsiteX182-31745" fmla="*/ 4715906 w 6006665"/>
                        <a:gd name="connsiteY182-31746" fmla="*/ 1967954 h 3006470"/>
                        <a:gd name="connsiteX183-31747" fmla="*/ 4636369 w 6006665"/>
                        <a:gd name="connsiteY183-31748" fmla="*/ 1983861 h 3006470"/>
                        <a:gd name="connsiteX184-31749" fmla="*/ 4577285 w 6006665"/>
                        <a:gd name="connsiteY184-31750" fmla="*/ 1988406 h 3006470"/>
                        <a:gd name="connsiteX185-31751" fmla="*/ 4577373 w 6006665"/>
                        <a:gd name="connsiteY185-31752" fmla="*/ 1987484 h 3006470"/>
                        <a:gd name="connsiteX186-31753" fmla="*/ 4565379 w 6006665"/>
                        <a:gd name="connsiteY186-31754" fmla="*/ 1988406 h 3006470"/>
                        <a:gd name="connsiteX187-31755" fmla="*/ 4569923 w 6006665"/>
                        <a:gd name="connsiteY187-31756" fmla="*/ 1940685 h 3006470"/>
                        <a:gd name="connsiteX188-31757" fmla="*/ 4520081 w 6006665"/>
                        <a:gd name="connsiteY188-31758" fmla="*/ 1931099 h 3006470"/>
                        <a:gd name="connsiteX189-31759" fmla="*/ 4475025 w 6006665"/>
                        <a:gd name="connsiteY189-31760" fmla="*/ 1961137 h 3006470"/>
                        <a:gd name="connsiteX190-31761" fmla="*/ 4464394 w 6006665"/>
                        <a:gd name="connsiteY190-31762" fmla="*/ 1960286 h 3006470"/>
                        <a:gd name="connsiteX191-31763" fmla="*/ 4463118 w 6006665"/>
                        <a:gd name="connsiteY191-31764" fmla="*/ 1961137 h 3006470"/>
                        <a:gd name="connsiteX192-31765" fmla="*/ 4357637 w 6006665"/>
                        <a:gd name="connsiteY192-31766" fmla="*/ 1952698 h 3006470"/>
                        <a:gd name="connsiteX193-31767" fmla="*/ 4243233 w 6006665"/>
                        <a:gd name="connsiteY193-31768" fmla="*/ 1972499 h 3006470"/>
                        <a:gd name="connsiteX194-31769" fmla="*/ 4125065 w 6006665"/>
                        <a:gd name="connsiteY194-31770" fmla="*/ 2106574 h 3006470"/>
                        <a:gd name="connsiteX195-31771" fmla="*/ 3984173 w 6006665"/>
                        <a:gd name="connsiteY195-31772" fmla="*/ 2263374 h 3006470"/>
                        <a:gd name="connsiteX196-31773" fmla="*/ 4038712 w 6006665"/>
                        <a:gd name="connsiteY196-31774" fmla="*/ 2267919 h 3006470"/>
                        <a:gd name="connsiteX197-31775" fmla="*/ 4059164 w 6006665"/>
                        <a:gd name="connsiteY197-31776" fmla="*/ 2311096 h 3006470"/>
                        <a:gd name="connsiteX198-31777" fmla="*/ 4087782 w 6006665"/>
                        <a:gd name="connsiteY198-31778" fmla="*/ 2319513 h 3006470"/>
                        <a:gd name="connsiteX199-31779" fmla="*/ 4106341 w 6006665"/>
                        <a:gd name="connsiteY199-31780" fmla="*/ 2290644 h 3006470"/>
                        <a:gd name="connsiteX200-31781" fmla="*/ 4117411 w 6006665"/>
                        <a:gd name="connsiteY200-31782" fmla="*/ 2291946 h 3006470"/>
                        <a:gd name="connsiteX201-31783" fmla="*/ 4118248 w 6006665"/>
                        <a:gd name="connsiteY201-31784" fmla="*/ 2290644 h 3006470"/>
                        <a:gd name="connsiteX202-31785" fmla="*/ 4156880 w 6006665"/>
                        <a:gd name="connsiteY202-31786" fmla="*/ 2295189 h 3006470"/>
                        <a:gd name="connsiteX203-31787" fmla="*/ 4211419 w 6006665"/>
                        <a:gd name="connsiteY203-31788" fmla="*/ 2365635 h 3006470"/>
                        <a:gd name="connsiteX204-31789" fmla="*/ 4215964 w 6006665"/>
                        <a:gd name="connsiteY204-31790" fmla="*/ 2413357 h 3006470"/>
                        <a:gd name="connsiteX205-31791" fmla="*/ 4184149 w 6006665"/>
                        <a:gd name="connsiteY205-31792" fmla="*/ 2472441 h 3006470"/>
                        <a:gd name="connsiteX206-31793" fmla="*/ 4177332 w 6006665"/>
                        <a:gd name="connsiteY206-31794" fmla="*/ 2542887 h 3006470"/>
                        <a:gd name="connsiteX207-31795" fmla="*/ 4161425 w 6006665"/>
                        <a:gd name="connsiteY207-31796" fmla="*/ 2629241 h 3006470"/>
                        <a:gd name="connsiteX208-31797" fmla="*/ 4109158 w 6006665"/>
                        <a:gd name="connsiteY208-31798" fmla="*/ 2708777 h 3006470"/>
                        <a:gd name="connsiteX209-31799" fmla="*/ 4097796 w 6006665"/>
                        <a:gd name="connsiteY209-31800" fmla="*/ 2747409 h 3006470"/>
                        <a:gd name="connsiteX210-31801" fmla="*/ 4043257 w 6006665"/>
                        <a:gd name="connsiteY210-31802" fmla="*/ 2806493 h 3006470"/>
                        <a:gd name="connsiteX211-31803" fmla="*/ 3995535 w 6006665"/>
                        <a:gd name="connsiteY211-31804" fmla="*/ 2865577 h 3006470"/>
                        <a:gd name="connsiteX212-31805" fmla="*/ 3975083 w 6006665"/>
                        <a:gd name="connsiteY212-31806" fmla="*/ 2897392 h 3006470"/>
                        <a:gd name="connsiteX213-31807" fmla="*/ 3925089 w 6006665"/>
                        <a:gd name="connsiteY213-31808" fmla="*/ 2924661 h 3006470"/>
                        <a:gd name="connsiteX214-31809" fmla="*/ 3913182 w 6006665"/>
                        <a:gd name="connsiteY214-31810" fmla="*/ 2924661 h 3006470"/>
                        <a:gd name="connsiteX215-31811" fmla="*/ 3904637 w 6006665"/>
                        <a:gd name="connsiteY215-31812" fmla="*/ 2924661 h 3006470"/>
                        <a:gd name="connsiteX216-31813" fmla="*/ 3892729 w 6006665"/>
                        <a:gd name="connsiteY216-31814" fmla="*/ 2924661 h 3006470"/>
                        <a:gd name="connsiteX217-31815" fmla="*/ 3871063 w 6006665"/>
                        <a:gd name="connsiteY217-31816" fmla="*/ 2908412 h 3006470"/>
                        <a:gd name="connsiteX218-31817" fmla="*/ 3829645 w 6006665"/>
                        <a:gd name="connsiteY218-31818" fmla="*/ 2936024 h 3006470"/>
                        <a:gd name="connsiteX219-31819" fmla="*/ 3822828 w 6006665"/>
                        <a:gd name="connsiteY219-31820" fmla="*/ 2956476 h 3006470"/>
                        <a:gd name="connsiteX220-31821" fmla="*/ 3818283 w 6006665"/>
                        <a:gd name="connsiteY220-31822" fmla="*/ 2947386 h 3006470"/>
                        <a:gd name="connsiteX221-31823" fmla="*/ 3818283 w 6006665"/>
                        <a:gd name="connsiteY221-31824" fmla="*/ 2935660 h 3006470"/>
                        <a:gd name="connsiteX222-31825" fmla="*/ 3817738 w 6006665"/>
                        <a:gd name="connsiteY222-31826" fmla="*/ 2936024 h 3006470"/>
                        <a:gd name="connsiteX223-31827" fmla="*/ 3810921 w 6006665"/>
                        <a:gd name="connsiteY223-31828" fmla="*/ 2956476 h 3006470"/>
                        <a:gd name="connsiteX224-31829" fmla="*/ 3806376 w 6006665"/>
                        <a:gd name="connsiteY224-31830" fmla="*/ 2947386 h 3006470"/>
                        <a:gd name="connsiteX225-31831" fmla="*/ 3806376 w 6006665"/>
                        <a:gd name="connsiteY225-31832" fmla="*/ 2920116 h 3006470"/>
                        <a:gd name="connsiteX226-31833" fmla="*/ 3818283 w 6006665"/>
                        <a:gd name="connsiteY226-31834" fmla="*/ 2920116 h 3006470"/>
                        <a:gd name="connsiteX227-31835" fmla="*/ 3826828 w 6006665"/>
                        <a:gd name="connsiteY227-31836" fmla="*/ 2920116 h 3006470"/>
                        <a:gd name="connsiteX228-31837" fmla="*/ 3833645 w 6006665"/>
                        <a:gd name="connsiteY228-31838" fmla="*/ 2861032 h 3006470"/>
                        <a:gd name="connsiteX229-31839" fmla="*/ 3822283 w 6006665"/>
                        <a:gd name="connsiteY229-31840" fmla="*/ 2817856 h 3006470"/>
                        <a:gd name="connsiteX230-31841" fmla="*/ 3849553 w 6006665"/>
                        <a:gd name="connsiteY230-31842" fmla="*/ 2795131 h 3006470"/>
                        <a:gd name="connsiteX231-31843" fmla="*/ 3858814 w 6006665"/>
                        <a:gd name="connsiteY231-31844" fmla="*/ 2797336 h 3006470"/>
                        <a:gd name="connsiteX232-31845" fmla="*/ 3861460 w 6006665"/>
                        <a:gd name="connsiteY232-31846" fmla="*/ 2795131 h 3006470"/>
                        <a:gd name="connsiteX233-31847" fmla="*/ 3898487 w 6006665"/>
                        <a:gd name="connsiteY233-31848" fmla="*/ 2803947 h 3006470"/>
                        <a:gd name="connsiteX234-31849" fmla="*/ 3919999 w 6006665"/>
                        <a:gd name="connsiteY234-31850" fmla="*/ 2758772 h 3006470"/>
                        <a:gd name="connsiteX235-31851" fmla="*/ 3935906 w 6006665"/>
                        <a:gd name="connsiteY235-31852" fmla="*/ 2699687 h 3006470"/>
                        <a:gd name="connsiteX236-31853" fmla="*/ 3947269 w 6006665"/>
                        <a:gd name="connsiteY236-31854" fmla="*/ 2676963 h 3006470"/>
                        <a:gd name="connsiteX237-31855" fmla="*/ 3966292 w 6006665"/>
                        <a:gd name="connsiteY237-31856" fmla="*/ 2632575 h 3006470"/>
                        <a:gd name="connsiteX238-31857" fmla="*/ 3915999 w 6006665"/>
                        <a:gd name="connsiteY238-31858" fmla="*/ 2645148 h 3006470"/>
                        <a:gd name="connsiteX239-31859" fmla="*/ 3888729 w 6006665"/>
                        <a:gd name="connsiteY239-31860" fmla="*/ 2667873 h 3006470"/>
                        <a:gd name="connsiteX240-31861" fmla="*/ 3876822 w 6006665"/>
                        <a:gd name="connsiteY240-31862" fmla="*/ 2667873 h 3006470"/>
                        <a:gd name="connsiteX241-31863" fmla="*/ 3829645 w 6006665"/>
                        <a:gd name="connsiteY241-31864" fmla="*/ 2667873 h 3006470"/>
                        <a:gd name="connsiteX242-31865" fmla="*/ 3817738 w 6006665"/>
                        <a:gd name="connsiteY242-31866" fmla="*/ 2667873 h 3006470"/>
                        <a:gd name="connsiteX243-31867" fmla="*/ 3801831 w 6006665"/>
                        <a:gd name="connsiteY243-31868" fmla="*/ 2613334 h 3006470"/>
                        <a:gd name="connsiteX244-31869" fmla="*/ 3758654 w 6006665"/>
                        <a:gd name="connsiteY244-31870" fmla="*/ 2574702 h 3006470"/>
                        <a:gd name="connsiteX245-31871" fmla="*/ 3692753 w 6006665"/>
                        <a:gd name="connsiteY245-31872" fmla="*/ 2558795 h 3006470"/>
                        <a:gd name="connsiteX246-31873" fmla="*/ 3683663 w 6006665"/>
                        <a:gd name="connsiteY246-31874" fmla="*/ 2499711 h 3006470"/>
                        <a:gd name="connsiteX247-31875" fmla="*/ 3672301 w 6006665"/>
                        <a:gd name="connsiteY247-31876" fmla="*/ 2467896 h 3006470"/>
                        <a:gd name="connsiteX248-31877" fmla="*/ 3656393 w 6006665"/>
                        <a:gd name="connsiteY248-31878" fmla="*/ 2440627 h 3006470"/>
                        <a:gd name="connsiteX249-31879" fmla="*/ 3633669 w 6006665"/>
                        <a:gd name="connsiteY249-31880" fmla="*/ 2381542 h 3006470"/>
                        <a:gd name="connsiteX250-31881" fmla="*/ 3601854 w 6006665"/>
                        <a:gd name="connsiteY250-31882" fmla="*/ 2361090 h 3006470"/>
                        <a:gd name="connsiteX251-31883" fmla="*/ 3545995 w 6006665"/>
                        <a:gd name="connsiteY251-31884" fmla="*/ 2339606 h 3006470"/>
                        <a:gd name="connsiteX252-31885" fmla="*/ 3506955 w 6006665"/>
                        <a:gd name="connsiteY252-31886" fmla="*/ 2345183 h 3006470"/>
                        <a:gd name="connsiteX253-31887" fmla="*/ 3463779 w 6006665"/>
                        <a:gd name="connsiteY253-31888" fmla="*/ 2354273 h 3006470"/>
                        <a:gd name="connsiteX254-31889" fmla="*/ 3431964 w 6006665"/>
                        <a:gd name="connsiteY254-31890" fmla="*/ 2381542 h 3006470"/>
                        <a:gd name="connsiteX255-31891" fmla="*/ 3452416 w 6006665"/>
                        <a:gd name="connsiteY255-31892" fmla="*/ 2397450 h 3006470"/>
                        <a:gd name="connsiteX256-31893" fmla="*/ 3452416 w 6006665"/>
                        <a:gd name="connsiteY256-31894" fmla="*/ 2429264 h 3006470"/>
                        <a:gd name="connsiteX257-31895" fmla="*/ 3431964 w 6006665"/>
                        <a:gd name="connsiteY257-31896" fmla="*/ 2451989 h 3006470"/>
                        <a:gd name="connsiteX258-31897" fmla="*/ 3400150 w 6006665"/>
                        <a:gd name="connsiteY258-31898" fmla="*/ 2511073 h 3006470"/>
                        <a:gd name="connsiteX259-31899" fmla="*/ 3400150 w 6006665"/>
                        <a:gd name="connsiteY259-31900" fmla="*/ 2538343 h 3006470"/>
                        <a:gd name="connsiteX260-31901" fmla="*/ 3350155 w 6006665"/>
                        <a:gd name="connsiteY260-31902" fmla="*/ 2570157 h 3006470"/>
                        <a:gd name="connsiteX261-31903" fmla="*/ 3342342 w 6006665"/>
                        <a:gd name="connsiteY261-31904" fmla="*/ 2567553 h 3006470"/>
                        <a:gd name="connsiteX262-31905" fmla="*/ 3338249 w 6006665"/>
                        <a:gd name="connsiteY262-31906" fmla="*/ 2570157 h 3006470"/>
                        <a:gd name="connsiteX263-31907" fmla="*/ 3290527 w 6006665"/>
                        <a:gd name="connsiteY263-31908" fmla="*/ 2554250 h 3006470"/>
                        <a:gd name="connsiteX264-31909" fmla="*/ 3259257 w 6006665"/>
                        <a:gd name="connsiteY264-31910" fmla="*/ 2554250 h 3006470"/>
                        <a:gd name="connsiteX265-31911" fmla="*/ 3247350 w 6006665"/>
                        <a:gd name="connsiteY265-31912" fmla="*/ 2554250 h 3006470"/>
                        <a:gd name="connsiteX266-31913" fmla="*/ 3231443 w 6006665"/>
                        <a:gd name="connsiteY266-31914" fmla="*/ 2538343 h 3006470"/>
                        <a:gd name="connsiteX267-31915" fmla="*/ 3213271 w 6006665"/>
                        <a:gd name="connsiteY267-31916" fmla="*/ 2533799 h 3006470"/>
                        <a:gd name="connsiteX268-31917" fmla="*/ 3168359 w 6006665"/>
                        <a:gd name="connsiteY268-31918" fmla="*/ 2570157 h 3006470"/>
                        <a:gd name="connsiteX269-31919" fmla="*/ 3120637 w 6006665"/>
                        <a:gd name="connsiteY269-31920" fmla="*/ 2581519 h 3006470"/>
                        <a:gd name="connsiteX270-31921" fmla="*/ 3082005 w 6006665"/>
                        <a:gd name="connsiteY270-31922" fmla="*/ 2597427 h 3006470"/>
                        <a:gd name="connsiteX271-31923" fmla="*/ 3074460 w 6006665"/>
                        <a:gd name="connsiteY271-31924" fmla="*/ 2595630 h 3006470"/>
                        <a:gd name="connsiteX272-31925" fmla="*/ 3070098 w 6006665"/>
                        <a:gd name="connsiteY272-31926" fmla="*/ 2597427 h 3006470"/>
                        <a:gd name="connsiteX273-31927" fmla="*/ 3022376 w 6006665"/>
                        <a:gd name="connsiteY273-31928" fmla="*/ 2586064 h 3006470"/>
                        <a:gd name="connsiteX274-31929" fmla="*/ 3000196 w 6006665"/>
                        <a:gd name="connsiteY274-31930" fmla="*/ 2586064 h 3006470"/>
                        <a:gd name="connsiteX275-31931" fmla="*/ 2988289 w 6006665"/>
                        <a:gd name="connsiteY275-31932" fmla="*/ 2586064 h 3006470"/>
                        <a:gd name="connsiteX276-31933" fmla="*/ 2967837 w 6006665"/>
                        <a:gd name="connsiteY276-31934" fmla="*/ 2554250 h 3006470"/>
                        <a:gd name="connsiteX277-31935" fmla="*/ 2929205 w 6006665"/>
                        <a:gd name="connsiteY277-31936" fmla="*/ 2526980 h 3006470"/>
                        <a:gd name="connsiteX278-31937" fmla="*/ 2902153 w 6006665"/>
                        <a:gd name="connsiteY278-31938" fmla="*/ 2523116 h 3006470"/>
                        <a:gd name="connsiteX279-31939" fmla="*/ 2861576 w 6006665"/>
                        <a:gd name="connsiteY279-31940" fmla="*/ 2526980 h 3006470"/>
                        <a:gd name="connsiteX280-31941" fmla="*/ 2822944 w 6006665"/>
                        <a:gd name="connsiteY280-31942" fmla="*/ 2538343 h 3006470"/>
                        <a:gd name="connsiteX281-31943" fmla="*/ 2818139 w 6006665"/>
                        <a:gd name="connsiteY281-31944" fmla="*/ 2536254 h 3006470"/>
                        <a:gd name="connsiteX282-31945" fmla="*/ 2811037 w 6006665"/>
                        <a:gd name="connsiteY282-31946" fmla="*/ 2538343 h 3006470"/>
                        <a:gd name="connsiteX283-31947" fmla="*/ 2758770 w 6006665"/>
                        <a:gd name="connsiteY283-31948" fmla="*/ 2515618 h 3006470"/>
                        <a:gd name="connsiteX284-31949" fmla="*/ 2751953 w 6006665"/>
                        <a:gd name="connsiteY284-31950" fmla="*/ 2472441 h 3006470"/>
                        <a:gd name="connsiteX285-31951" fmla="*/ 2708776 w 6006665"/>
                        <a:gd name="connsiteY285-31952" fmla="*/ 2456534 h 3006470"/>
                        <a:gd name="connsiteX286-31953" fmla="*/ 2676962 w 6006665"/>
                        <a:gd name="connsiteY286-31954" fmla="*/ 2451989 h 3006470"/>
                        <a:gd name="connsiteX287-31955" fmla="*/ 2642534 w 6006665"/>
                        <a:gd name="connsiteY287-31956" fmla="*/ 2430245 h 3006470"/>
                        <a:gd name="connsiteX288-31957" fmla="*/ 2609333 w 6006665"/>
                        <a:gd name="connsiteY288-31958" fmla="*/ 2488348 h 3006470"/>
                        <a:gd name="connsiteX289-31959" fmla="*/ 2625240 w 6006665"/>
                        <a:gd name="connsiteY289-31960" fmla="*/ 2522435 h 3006470"/>
                        <a:gd name="connsiteX290-31961" fmla="*/ 2586608 w 6006665"/>
                        <a:gd name="connsiteY290-31962" fmla="*/ 2558795 h 3006470"/>
                        <a:gd name="connsiteX291-31963" fmla="*/ 2577105 w 6006665"/>
                        <a:gd name="connsiteY291-31964" fmla="*/ 2556532 h 3006470"/>
                        <a:gd name="connsiteX292-31965" fmla="*/ 2574701 w 6006665"/>
                        <a:gd name="connsiteY292-31966" fmla="*/ 2558795 h 3006470"/>
                        <a:gd name="connsiteX293-31967" fmla="*/ 2526979 w 6006665"/>
                        <a:gd name="connsiteY293-31968" fmla="*/ 2547432 h 3006470"/>
                        <a:gd name="connsiteX294-31969" fmla="*/ 2490620 w 6006665"/>
                        <a:gd name="connsiteY294-31970" fmla="*/ 2542887 h 3006470"/>
                        <a:gd name="connsiteX295-31971" fmla="*/ 2463350 w 6006665"/>
                        <a:gd name="connsiteY295-31972" fmla="*/ 2515618 h 3006470"/>
                        <a:gd name="connsiteX296-31973" fmla="*/ 2436625 w 6006665"/>
                        <a:gd name="connsiteY296-31974" fmla="*/ 2515618 h 3006470"/>
                        <a:gd name="connsiteX297-31975" fmla="*/ 2424718 w 6006665"/>
                        <a:gd name="connsiteY297-31976" fmla="*/ 2515618 h 3006470"/>
                        <a:gd name="connsiteX298-31977" fmla="*/ 2398858 w 6006665"/>
                        <a:gd name="connsiteY298-31978" fmla="*/ 2502687 h 3006470"/>
                        <a:gd name="connsiteX299-31979" fmla="*/ 2350272 w 6006665"/>
                        <a:gd name="connsiteY299-31980" fmla="*/ 2526980 h 3006470"/>
                        <a:gd name="connsiteX300-31981" fmla="*/ 2282098 w 6006665"/>
                        <a:gd name="connsiteY300-31982" fmla="*/ 2574702 h 3006470"/>
                        <a:gd name="connsiteX301-31983" fmla="*/ 2238921 w 6006665"/>
                        <a:gd name="connsiteY301-31984" fmla="*/ 2586064 h 3006470"/>
                        <a:gd name="connsiteX302-31985" fmla="*/ 2227559 w 6006665"/>
                        <a:gd name="connsiteY302-31986" fmla="*/ 2590609 h 3006470"/>
                        <a:gd name="connsiteX303-31987" fmla="*/ 2225178 w 6006665"/>
                        <a:gd name="connsiteY303-31988" fmla="*/ 2586799 h 3006470"/>
                        <a:gd name="connsiteX304-31989" fmla="*/ 2215652 w 6006665"/>
                        <a:gd name="connsiteY304-31990" fmla="*/ 2590609 h 3006470"/>
                        <a:gd name="connsiteX305-31991" fmla="*/ 2193596 w 6006665"/>
                        <a:gd name="connsiteY305-31992" fmla="*/ 2555320 h 3006470"/>
                        <a:gd name="connsiteX306-31993" fmla="*/ 2157112 w 6006665"/>
                        <a:gd name="connsiteY306-31994" fmla="*/ 2558795 h 3006470"/>
                        <a:gd name="connsiteX307-31995" fmla="*/ 2156291 w 6006665"/>
                        <a:gd name="connsiteY307-31996" fmla="*/ 2557739 h 3006470"/>
                        <a:gd name="connsiteX308-31997" fmla="*/ 2145205 w 6006665"/>
                        <a:gd name="connsiteY308-31998" fmla="*/ 2558795 h 3006470"/>
                        <a:gd name="connsiteX309-31999" fmla="*/ 2129298 w 6006665"/>
                        <a:gd name="connsiteY309-32000" fmla="*/ 2538343 h 3006470"/>
                        <a:gd name="connsiteX310-32001" fmla="*/ 2102029 w 6006665"/>
                        <a:gd name="connsiteY310-32002" fmla="*/ 2526980 h 3006470"/>
                        <a:gd name="connsiteX311-32003" fmla="*/ 2086121 w 6006665"/>
                        <a:gd name="connsiteY311-32004" fmla="*/ 2495166 h 3006470"/>
                        <a:gd name="connsiteX312-32005" fmla="*/ 2070005 w 6006665"/>
                        <a:gd name="connsiteY312-32006" fmla="*/ 2486212 h 3006470"/>
                        <a:gd name="connsiteX313-32007" fmla="*/ 2027582 w 6006665"/>
                        <a:gd name="connsiteY313-32008" fmla="*/ 2499711 h 3006470"/>
                        <a:gd name="connsiteX314-32009" fmla="*/ 2023845 w 6006665"/>
                        <a:gd name="connsiteY314-32010" fmla="*/ 2497111 h 3006470"/>
                        <a:gd name="connsiteX315-32011" fmla="*/ 2018675 w 6006665"/>
                        <a:gd name="connsiteY315-32012" fmla="*/ 2499711 h 3006470"/>
                        <a:gd name="connsiteX316-32013" fmla="*/ 1971363 w 6006665"/>
                        <a:gd name="connsiteY316-32014" fmla="*/ 2468885 h 3006470"/>
                        <a:gd name="connsiteX317-32015" fmla="*/ 1952591 w 6006665"/>
                        <a:gd name="connsiteY317-32016" fmla="*/ 2495166 h 3006470"/>
                        <a:gd name="connsiteX318-32017" fmla="*/ 1947518 w 6006665"/>
                        <a:gd name="connsiteY318-32018" fmla="*/ 2485599 h 3006470"/>
                        <a:gd name="connsiteX319-32019" fmla="*/ 1940684 w 6006665"/>
                        <a:gd name="connsiteY319-32020" fmla="*/ 2495166 h 3006470"/>
                        <a:gd name="connsiteX320-32021" fmla="*/ 1861147 w 6006665"/>
                        <a:gd name="connsiteY320-32022" fmla="*/ 2345183 h 3006470"/>
                        <a:gd name="connsiteX321-32023" fmla="*/ 1811153 w 6006665"/>
                        <a:gd name="connsiteY321-32024" fmla="*/ 2295189 h 3006470"/>
                        <a:gd name="connsiteX322-32025" fmla="*/ 1813950 w 6006665"/>
                        <a:gd name="connsiteY322-32026" fmla="*/ 2292043 h 3006470"/>
                        <a:gd name="connsiteX323-32027" fmla="*/ 1748069 w 6006665"/>
                        <a:gd name="connsiteY323-32028" fmla="*/ 2333821 h 3006470"/>
                        <a:gd name="connsiteX324-32029" fmla="*/ 1711709 w 6006665"/>
                        <a:gd name="connsiteY324-32030" fmla="*/ 2338366 h 3006470"/>
                        <a:gd name="connsiteX325-32031" fmla="*/ 1711926 w 6006665"/>
                        <a:gd name="connsiteY325-32032" fmla="*/ 2336850 h 3006470"/>
                        <a:gd name="connsiteX326-32033" fmla="*/ 1699803 w 6006665"/>
                        <a:gd name="connsiteY326-32034" fmla="*/ 2338366 h 3006470"/>
                        <a:gd name="connsiteX327-32035" fmla="*/ 1704347 w 6006665"/>
                        <a:gd name="connsiteY327-32036" fmla="*/ 2306551 h 3006470"/>
                        <a:gd name="connsiteX328-32037" fmla="*/ 1662460 w 6006665"/>
                        <a:gd name="connsiteY328-32038" fmla="*/ 2288600 h 3006470"/>
                        <a:gd name="connsiteX329-32039" fmla="*/ 1629901 w 6006665"/>
                        <a:gd name="connsiteY329-32040" fmla="*/ 2302006 h 3006470"/>
                        <a:gd name="connsiteX330-32041" fmla="*/ 1629300 w 6006665"/>
                        <a:gd name="connsiteY330-32042" fmla="*/ 2297351 h 3006470"/>
                        <a:gd name="connsiteX331-32043" fmla="*/ 1617994 w 6006665"/>
                        <a:gd name="connsiteY331-32044" fmla="*/ 2302006 h 3006470"/>
                        <a:gd name="connsiteX332-32045" fmla="*/ 1608904 w 6006665"/>
                        <a:gd name="connsiteY332-32046" fmla="*/ 2231560 h 3006470"/>
                        <a:gd name="connsiteX333-32047" fmla="*/ 1552684 w 6006665"/>
                        <a:gd name="connsiteY333-32048" fmla="*/ 2221867 h 3006470"/>
                        <a:gd name="connsiteX334-32049" fmla="*/ 1518550 w 6006665"/>
                        <a:gd name="connsiteY334-32050" fmla="*/ 2247467 h 3006470"/>
                        <a:gd name="connsiteX335-32051" fmla="*/ 1425379 w 6006665"/>
                        <a:gd name="connsiteY335-32052" fmla="*/ 2267919 h 3006470"/>
                        <a:gd name="connsiteX336-32053" fmla="*/ 1409472 w 6006665"/>
                        <a:gd name="connsiteY336-32054" fmla="*/ 2286099 h 3006470"/>
                        <a:gd name="connsiteX337-32055" fmla="*/ 1270852 w 6006665"/>
                        <a:gd name="connsiteY337-32056" fmla="*/ 2306551 h 3006470"/>
                        <a:gd name="connsiteX338-32057" fmla="*/ 1254945 w 6006665"/>
                        <a:gd name="connsiteY338-32058" fmla="*/ 2327003 h 3006470"/>
                        <a:gd name="connsiteX339-32059" fmla="*/ 1282214 w 6006665"/>
                        <a:gd name="connsiteY339-32060" fmla="*/ 2370180 h 3006470"/>
                        <a:gd name="connsiteX340-32061" fmla="*/ 1243582 w 6006665"/>
                        <a:gd name="connsiteY340-32062" fmla="*/ 2386087 h 3006470"/>
                        <a:gd name="connsiteX341-32063" fmla="*/ 1254945 w 6006665"/>
                        <a:gd name="connsiteY341-32064" fmla="*/ 2404267 h 3006470"/>
                        <a:gd name="connsiteX342-32065" fmla="*/ 1216313 w 6006665"/>
                        <a:gd name="connsiteY342-32066" fmla="*/ 2429264 h 3006470"/>
                        <a:gd name="connsiteX343-32067" fmla="*/ 1275397 w 6006665"/>
                        <a:gd name="connsiteY343-32068" fmla="*/ 2472441 h 3006470"/>
                        <a:gd name="connsiteX344-32069" fmla="*/ 1270852 w 6006665"/>
                        <a:gd name="connsiteY344-32070" fmla="*/ 2499711 h 3006470"/>
                        <a:gd name="connsiteX345-32071" fmla="*/ 1259108 w 6006665"/>
                        <a:gd name="connsiteY345-32072" fmla="*/ 2498732 h 3006470"/>
                        <a:gd name="connsiteX346-32073" fmla="*/ 1258945 w 6006665"/>
                        <a:gd name="connsiteY346-32074" fmla="*/ 2499711 h 3006470"/>
                        <a:gd name="connsiteX347-32075" fmla="*/ 1215644 w 6006665"/>
                        <a:gd name="connsiteY347-32076" fmla="*/ 2496102 h 3006470"/>
                        <a:gd name="connsiteX348-32077" fmla="*/ 1204950 w 6006665"/>
                        <a:gd name="connsiteY348-32078" fmla="*/ 2511073 h 3006470"/>
                        <a:gd name="connsiteX349-32079" fmla="*/ 1196495 w 6006665"/>
                        <a:gd name="connsiteY349-32080" fmla="*/ 2506241 h 3006470"/>
                        <a:gd name="connsiteX350-32081" fmla="*/ 1193043 w 6006665"/>
                        <a:gd name="connsiteY350-32082" fmla="*/ 2511073 h 3006470"/>
                        <a:gd name="connsiteX351-32083" fmla="*/ 1145322 w 6006665"/>
                        <a:gd name="connsiteY351-32084" fmla="*/ 2483803 h 3006470"/>
                        <a:gd name="connsiteX352-32085" fmla="*/ 1098145 w 6006665"/>
                        <a:gd name="connsiteY352-32086" fmla="*/ 2483803 h 3006470"/>
                        <a:gd name="connsiteX353-32087" fmla="*/ 1061785 w 6006665"/>
                        <a:gd name="connsiteY353-32088" fmla="*/ 2511073 h 3006470"/>
                        <a:gd name="connsiteX354-32089" fmla="*/ 1055322 w 6006665"/>
                        <a:gd name="connsiteY354-32090" fmla="*/ 2506990 h 3006470"/>
                        <a:gd name="connsiteX355-32091" fmla="*/ 1049878 w 6006665"/>
                        <a:gd name="connsiteY355-32092" fmla="*/ 2511073 h 3006470"/>
                        <a:gd name="connsiteX356-32093" fmla="*/ 1006701 w 6006665"/>
                        <a:gd name="connsiteY356-32094" fmla="*/ 2483803 h 3006470"/>
                        <a:gd name="connsiteX357-32095" fmla="*/ 924893 w 6006665"/>
                        <a:gd name="connsiteY357-32096" fmla="*/ 2447444 h 3006470"/>
                        <a:gd name="connsiteX358-32097" fmla="*/ 877716 w 6006665"/>
                        <a:gd name="connsiteY358-32098" fmla="*/ 2447444 h 3006470"/>
                        <a:gd name="connsiteX359-32099" fmla="*/ 802724 w 6006665"/>
                        <a:gd name="connsiteY359-32100" fmla="*/ 2511073 h 3006470"/>
                        <a:gd name="connsiteX360-32101" fmla="*/ 798179 w 6006665"/>
                        <a:gd name="connsiteY360-32102" fmla="*/ 2554250 h 3006470"/>
                        <a:gd name="connsiteX361-32103" fmla="*/ 787406 w 6006665"/>
                        <a:gd name="connsiteY361-32104" fmla="*/ 2543477 h 3006470"/>
                        <a:gd name="connsiteX362-32105" fmla="*/ 786272 w 6006665"/>
                        <a:gd name="connsiteY362-32106" fmla="*/ 2554250 h 3006470"/>
                        <a:gd name="connsiteX363-32107" fmla="*/ 756063 w 6006665"/>
                        <a:gd name="connsiteY363-32108" fmla="*/ 2524040 h 3006470"/>
                        <a:gd name="connsiteX364-32109" fmla="*/ 732278 w 6006665"/>
                        <a:gd name="connsiteY364-32110" fmla="*/ 2581519 h 3006470"/>
                        <a:gd name="connsiteX365-32111" fmla="*/ 743640 w 6006665"/>
                        <a:gd name="connsiteY365-32112" fmla="*/ 2590609 h 3006470"/>
                        <a:gd name="connsiteX366-32113" fmla="*/ 723188 w 6006665"/>
                        <a:gd name="connsiteY366-32114" fmla="*/ 2633786 h 3006470"/>
                        <a:gd name="connsiteX367-32115" fmla="*/ 747026 w 6006665"/>
                        <a:gd name="connsiteY367-32116" fmla="*/ 2670627 h 3006470"/>
                        <a:gd name="connsiteX368-32117" fmla="*/ 763548 w 6006665"/>
                        <a:gd name="connsiteY368-32118" fmla="*/ 2667873 h 3006470"/>
                        <a:gd name="connsiteX369-32119" fmla="*/ 764871 w 6006665"/>
                        <a:gd name="connsiteY369-32120" fmla="*/ 2669637 h 3006470"/>
                        <a:gd name="connsiteX370-32121" fmla="*/ 775455 w 6006665"/>
                        <a:gd name="connsiteY370-32122" fmla="*/ 2667873 h 3006470"/>
                        <a:gd name="connsiteX371-32123" fmla="*/ 802724 w 6006665"/>
                        <a:gd name="connsiteY371-32124" fmla="*/ 2704232 h 3006470"/>
                        <a:gd name="connsiteX372-32125" fmla="*/ 798179 w 6006665"/>
                        <a:gd name="connsiteY372-32126" fmla="*/ 2731502 h 3006470"/>
                        <a:gd name="connsiteX373-32127" fmla="*/ 818632 w 6006665"/>
                        <a:gd name="connsiteY373-32128" fmla="*/ 2742864 h 3006470"/>
                        <a:gd name="connsiteX374-32129" fmla="*/ 802724 w 6006665"/>
                        <a:gd name="connsiteY374-32130" fmla="*/ 2774679 h 3006470"/>
                        <a:gd name="connsiteX375-32131" fmla="*/ 766365 w 6006665"/>
                        <a:gd name="connsiteY375-32132" fmla="*/ 2779224 h 3006470"/>
                        <a:gd name="connsiteX376-32133" fmla="*/ 727733 w 6006665"/>
                        <a:gd name="connsiteY376-32134" fmla="*/ 2838308 h 3006470"/>
                        <a:gd name="connsiteX377-32135" fmla="*/ 759548 w 6006665"/>
                        <a:gd name="connsiteY377-32136" fmla="*/ 2881485 h 3006470"/>
                        <a:gd name="connsiteX378-32137" fmla="*/ 759548 w 6006665"/>
                        <a:gd name="connsiteY378-32138" fmla="*/ 2920116 h 3006470"/>
                        <a:gd name="connsiteX379-32139" fmla="*/ 798179 w 6006665"/>
                        <a:gd name="connsiteY379-32140" fmla="*/ 2979201 h 3006470"/>
                        <a:gd name="connsiteX380-32141" fmla="*/ 775455 w 6006665"/>
                        <a:gd name="connsiteY380-32142" fmla="*/ 2995108 h 3006470"/>
                        <a:gd name="connsiteX381-32143" fmla="*/ 770910 w 6006665"/>
                        <a:gd name="connsiteY381-32144" fmla="*/ 3006470 h 3006470"/>
                        <a:gd name="connsiteX382-32145" fmla="*/ 759003 w 6006665"/>
                        <a:gd name="connsiteY382-32146" fmla="*/ 3006470 h 3006470"/>
                        <a:gd name="connsiteX383-32147" fmla="*/ 755003 w 6006665"/>
                        <a:gd name="connsiteY383-32148" fmla="*/ 3006470 h 3006470"/>
                        <a:gd name="connsiteX384-32149" fmla="*/ 743096 w 6006665"/>
                        <a:gd name="connsiteY384-32150" fmla="*/ 3006470 h 3006470"/>
                        <a:gd name="connsiteX385-32151" fmla="*/ 715826 w 6006665"/>
                        <a:gd name="connsiteY385-32152" fmla="*/ 2972383 h 3006470"/>
                        <a:gd name="connsiteX386-32153" fmla="*/ 704464 w 6006665"/>
                        <a:gd name="connsiteY386-32154" fmla="*/ 2972383 h 3006470"/>
                        <a:gd name="connsiteX387-32155" fmla="*/ 684012 w 6006665"/>
                        <a:gd name="connsiteY387-32156" fmla="*/ 2963293 h 3006470"/>
                        <a:gd name="connsiteX388-32157" fmla="*/ 672649 w 6006665"/>
                        <a:gd name="connsiteY388-32158" fmla="*/ 2940569 h 3006470"/>
                        <a:gd name="connsiteX389-32159" fmla="*/ 645222 w 6006665"/>
                        <a:gd name="connsiteY389-32160" fmla="*/ 2932732 h 3006470"/>
                        <a:gd name="connsiteX390-32161" fmla="*/ 625472 w 6006665"/>
                        <a:gd name="connsiteY390-32162" fmla="*/ 2936024 h 3006470"/>
                        <a:gd name="connsiteX391-32163" fmla="*/ 623771 w 6006665"/>
                        <a:gd name="connsiteY391-32164" fmla="*/ 2934323 h 3006470"/>
                        <a:gd name="connsiteX392-32165" fmla="*/ 613565 w 6006665"/>
                        <a:gd name="connsiteY392-32166" fmla="*/ 2936024 h 3006470"/>
                        <a:gd name="connsiteX393-32167" fmla="*/ 609020 w 6006665"/>
                        <a:gd name="connsiteY393-32168" fmla="*/ 2931479 h 3006470"/>
                        <a:gd name="connsiteX394-32169" fmla="*/ 559026 w 6006665"/>
                        <a:gd name="connsiteY394-32170" fmla="*/ 2904209 h 3006470"/>
                        <a:gd name="connsiteX395-32171" fmla="*/ 506760 w 6006665"/>
                        <a:gd name="connsiteY395-32172" fmla="*/ 2897392 h 3006470"/>
                        <a:gd name="connsiteX396-32173" fmla="*/ 483280 w 6006665"/>
                        <a:gd name="connsiteY396-32174" fmla="*/ 2890683 h 3006470"/>
                        <a:gd name="connsiteX397-32175" fmla="*/ 480035 w 6006665"/>
                        <a:gd name="connsiteY397-32176" fmla="*/ 2892847 h 3006470"/>
                        <a:gd name="connsiteX398-32177" fmla="*/ 475042 w 6006665"/>
                        <a:gd name="connsiteY398-32178" fmla="*/ 2888329 h 3006470"/>
                        <a:gd name="connsiteX399-32179" fmla="*/ 474945 w 6006665"/>
                        <a:gd name="connsiteY399-32180" fmla="*/ 2888302 h 3006470"/>
                        <a:gd name="connsiteX400-32181" fmla="*/ 468128 w 6006665"/>
                        <a:gd name="connsiteY400-32182" fmla="*/ 2892847 h 3006470"/>
                        <a:gd name="connsiteX401-32183" fmla="*/ 420406 w 6006665"/>
                        <a:gd name="connsiteY401-32184" fmla="*/ 2849670 h 3006470"/>
                        <a:gd name="connsiteX402-32185" fmla="*/ 381774 w 6006665"/>
                        <a:gd name="connsiteY402-32186" fmla="*/ 2833763 h 3006470"/>
                        <a:gd name="connsiteX403-32187" fmla="*/ 349960 w 6006665"/>
                        <a:gd name="connsiteY403-32188" fmla="*/ 2801948 h 3006470"/>
                        <a:gd name="connsiteX404-32189" fmla="*/ 377229 w 6006665"/>
                        <a:gd name="connsiteY404-32190" fmla="*/ 2795131 h 3006470"/>
                        <a:gd name="connsiteX405-32191" fmla="*/ 404499 w 6006665"/>
                        <a:gd name="connsiteY405-32192" fmla="*/ 2747409 h 3006470"/>
                        <a:gd name="connsiteX406-32193" fmla="*/ 388591 w 6006665"/>
                        <a:gd name="connsiteY406-32194" fmla="*/ 2731502 h 3006470"/>
                        <a:gd name="connsiteX407-32195" fmla="*/ 440858 w 6006665"/>
                        <a:gd name="connsiteY407-32196" fmla="*/ 2704232 h 3006470"/>
                        <a:gd name="connsiteX408-32197" fmla="*/ 440858 w 6006665"/>
                        <a:gd name="connsiteY408-32198" fmla="*/ 2701176 h 3006470"/>
                        <a:gd name="connsiteX409-32199" fmla="*/ 416406 w 6006665"/>
                        <a:gd name="connsiteY409-32200" fmla="*/ 2704232 h 3006470"/>
                        <a:gd name="connsiteX410-32201" fmla="*/ 416406 w 6006665"/>
                        <a:gd name="connsiteY410-32202" fmla="*/ 2702744 h 3006470"/>
                        <a:gd name="connsiteX411-32203" fmla="*/ 404499 w 6006665"/>
                        <a:gd name="connsiteY411-32204" fmla="*/ 2704232 h 3006470"/>
                        <a:gd name="connsiteX412-32205" fmla="*/ 404499 w 6006665"/>
                        <a:gd name="connsiteY412-32206" fmla="*/ 2683780 h 3006470"/>
                        <a:gd name="connsiteX413-32207" fmla="*/ 424951 w 6006665"/>
                        <a:gd name="connsiteY413-32208" fmla="*/ 2667873 h 3006470"/>
                        <a:gd name="connsiteX414-32209" fmla="*/ 463583 w 6006665"/>
                        <a:gd name="connsiteY414-32210" fmla="*/ 2661056 h 3006470"/>
                        <a:gd name="connsiteX415-32211" fmla="*/ 468128 w 6006665"/>
                        <a:gd name="connsiteY415-32212" fmla="*/ 2645148 h 3006470"/>
                        <a:gd name="connsiteX416-32213" fmla="*/ 456765 w 6006665"/>
                        <a:gd name="connsiteY416-32214" fmla="*/ 2613334 h 3006470"/>
                        <a:gd name="connsiteX417-32215" fmla="*/ 474945 w 6006665"/>
                        <a:gd name="connsiteY417-32216" fmla="*/ 2586064 h 3006470"/>
                        <a:gd name="connsiteX418-32217" fmla="*/ 474945 w 6006665"/>
                        <a:gd name="connsiteY418-32218" fmla="*/ 2565612 h 3006470"/>
                        <a:gd name="connsiteX419-32219" fmla="*/ 420406 w 6006665"/>
                        <a:gd name="connsiteY419-32220" fmla="*/ 2547432 h 3006470"/>
                        <a:gd name="connsiteX420-32221" fmla="*/ 409588 w 6006665"/>
                        <a:gd name="connsiteY420-32222" fmla="*/ 2547432 h 3006470"/>
                        <a:gd name="connsiteX421-32223" fmla="*/ 397681 w 6006665"/>
                        <a:gd name="connsiteY421-32224" fmla="*/ 2547432 h 3006470"/>
                        <a:gd name="connsiteX422-32225" fmla="*/ 379485 w 6006665"/>
                        <a:gd name="connsiteY422-32226" fmla="*/ 2525193 h 3006470"/>
                        <a:gd name="connsiteX423-32227" fmla="*/ 357322 w 6006665"/>
                        <a:gd name="connsiteY423-32228" fmla="*/ 2531525 h 3006470"/>
                        <a:gd name="connsiteX424-32229" fmla="*/ 352842 w 6006665"/>
                        <a:gd name="connsiteY424-32230" fmla="*/ 2529403 h 3006470"/>
                        <a:gd name="connsiteX425-32231" fmla="*/ 345415 w 6006665"/>
                        <a:gd name="connsiteY425-32232" fmla="*/ 2531525 h 3006470"/>
                        <a:gd name="connsiteX426-32233" fmla="*/ 302238 w 6006665"/>
                        <a:gd name="connsiteY426-32234" fmla="*/ 2511073 h 3006470"/>
                        <a:gd name="connsiteX427-32235" fmla="*/ 302238 w 6006665"/>
                        <a:gd name="connsiteY427-32236" fmla="*/ 2499711 h 3006470"/>
                        <a:gd name="connsiteX428-32237" fmla="*/ 286331 w 6006665"/>
                        <a:gd name="connsiteY428-32238" fmla="*/ 2472441 h 3006470"/>
                        <a:gd name="connsiteX429-32239" fmla="*/ 270968 w 6006665"/>
                        <a:gd name="connsiteY429-32240" fmla="*/ 2472441 h 3006470"/>
                        <a:gd name="connsiteX430-32241" fmla="*/ 259061 w 6006665"/>
                        <a:gd name="connsiteY430-32242" fmla="*/ 2472441 h 3006470"/>
                        <a:gd name="connsiteX431-32243" fmla="*/ 254516 w 6006665"/>
                        <a:gd name="connsiteY431-32244" fmla="*/ 2456534 h 3006470"/>
                        <a:gd name="connsiteX432-32245" fmla="*/ 263606 w 6006665"/>
                        <a:gd name="connsiteY432-32246" fmla="*/ 2440627 h 3006470"/>
                        <a:gd name="connsiteX433-32247" fmla="*/ 243991 w 6006665"/>
                        <a:gd name="connsiteY433-32248" fmla="*/ 2410114 h 3006470"/>
                        <a:gd name="connsiteX434-32249" fmla="*/ 216429 w 6006665"/>
                        <a:gd name="connsiteY434-32250" fmla="*/ 2413357 h 3006470"/>
                        <a:gd name="connsiteX435-32251" fmla="*/ 212956 w 6006665"/>
                        <a:gd name="connsiteY435-32252" fmla="*/ 2412365 h 3006470"/>
                        <a:gd name="connsiteX436-32253" fmla="*/ 204522 w 6006665"/>
                        <a:gd name="connsiteY436-32254" fmla="*/ 2413357 h 3006470"/>
                        <a:gd name="connsiteX437-32255" fmla="*/ 199623 w 6006665"/>
                        <a:gd name="connsiteY437-32256" fmla="*/ 2411957 h 3006470"/>
                        <a:gd name="connsiteX438-32257" fmla="*/ 195977 w 6006665"/>
                        <a:gd name="connsiteY438-32258" fmla="*/ 2424719 h 3006470"/>
                        <a:gd name="connsiteX439-32259" fmla="*/ 184968 w 6006665"/>
                        <a:gd name="connsiteY439-32260" fmla="*/ 2421574 h 3006470"/>
                        <a:gd name="connsiteX440-32261" fmla="*/ 184070 w 6006665"/>
                        <a:gd name="connsiteY440-32262" fmla="*/ 2424719 h 3006470"/>
                        <a:gd name="connsiteX441-32263" fmla="*/ 168163 w 6006665"/>
                        <a:gd name="connsiteY441-32264" fmla="*/ 2420184 h 3006470"/>
                        <a:gd name="connsiteX442-32265" fmla="*/ 156800 w 6006665"/>
                        <a:gd name="connsiteY442-32266" fmla="*/ 2381542 h 3006470"/>
                        <a:gd name="connsiteX443-32267" fmla="*/ 152255 w 6006665"/>
                        <a:gd name="connsiteY443-32268" fmla="*/ 2365635 h 3006470"/>
                        <a:gd name="connsiteX444-32269" fmla="*/ 156800 w 6006665"/>
                        <a:gd name="connsiteY444-32270" fmla="*/ 2361090 h 3006470"/>
                        <a:gd name="connsiteX445-32271" fmla="*/ 168707 w 6006665"/>
                        <a:gd name="connsiteY445-32272" fmla="*/ 2361090 h 3006470"/>
                        <a:gd name="connsiteX446-32273" fmla="*/ 188615 w 6006665"/>
                        <a:gd name="connsiteY446-32274" fmla="*/ 2361090 h 3006470"/>
                        <a:gd name="connsiteX447-32275" fmla="*/ 199977 w 6006665"/>
                        <a:gd name="connsiteY447-32276" fmla="*/ 2349728 h 3006470"/>
                        <a:gd name="connsiteX448-32277" fmla="*/ 188615 w 6006665"/>
                        <a:gd name="connsiteY448-32278" fmla="*/ 2327003 h 3006470"/>
                        <a:gd name="connsiteX449-32279" fmla="*/ 168163 w 6006665"/>
                        <a:gd name="connsiteY449-32280" fmla="*/ 2317914 h 3006470"/>
                        <a:gd name="connsiteX450-32281" fmla="*/ 168163 w 6006665"/>
                        <a:gd name="connsiteY450-32282" fmla="*/ 2311096 h 3006470"/>
                        <a:gd name="connsiteX451-32283" fmla="*/ 152255 w 6006665"/>
                        <a:gd name="connsiteY451-32284" fmla="*/ 2295189 h 3006470"/>
                        <a:gd name="connsiteX452-32285" fmla="*/ 129531 w 6006665"/>
                        <a:gd name="connsiteY452-32286" fmla="*/ 2258829 h 3006470"/>
                        <a:gd name="connsiteX453-32287" fmla="*/ 140893 w 6006665"/>
                        <a:gd name="connsiteY453-32288" fmla="*/ 2236105 h 3006470"/>
                        <a:gd name="connsiteX454-32289" fmla="*/ 136348 w 6006665"/>
                        <a:gd name="connsiteY454-32290" fmla="*/ 2208835 h 3006470"/>
                        <a:gd name="connsiteX455-32291" fmla="*/ 103789 w 6006665"/>
                        <a:gd name="connsiteY455-32292" fmla="*/ 2195428 h 3006470"/>
                        <a:gd name="connsiteX456-32293" fmla="*/ 93716 w 6006665"/>
                        <a:gd name="connsiteY456-32294" fmla="*/ 2199745 h 3006470"/>
                        <a:gd name="connsiteX457-32295" fmla="*/ 91868 w 6006665"/>
                        <a:gd name="connsiteY457-32296" fmla="*/ 2195434 h 3006470"/>
                        <a:gd name="connsiteX458-32297" fmla="*/ 81809 w 6006665"/>
                        <a:gd name="connsiteY458-32298" fmla="*/ 2199745 h 3006470"/>
                        <a:gd name="connsiteX459-32299" fmla="*/ 74992 w 6006665"/>
                        <a:gd name="connsiteY459-32300" fmla="*/ 2183838 h 3006470"/>
                        <a:gd name="connsiteX460-32301" fmla="*/ 34087 w 6006665"/>
                        <a:gd name="connsiteY460-32302" fmla="*/ 2172476 h 3006470"/>
                        <a:gd name="connsiteX461-32303" fmla="*/ 22725 w 6006665"/>
                        <a:gd name="connsiteY461-32304" fmla="*/ 2129299 h 3006470"/>
                        <a:gd name="connsiteX462-32305" fmla="*/ 22725 w 6006665"/>
                        <a:gd name="connsiteY462-32306" fmla="*/ 2097484 h 3006470"/>
                        <a:gd name="connsiteX463-32307" fmla="*/ 0 w 6006665"/>
                        <a:gd name="connsiteY463-32308" fmla="*/ 2081577 h 3006470"/>
                        <a:gd name="connsiteX464-32309" fmla="*/ 15907 w 6006665"/>
                        <a:gd name="connsiteY464-32310" fmla="*/ 2058853 h 3006470"/>
                        <a:gd name="connsiteX465-32311" fmla="*/ 6818 w 6006665"/>
                        <a:gd name="connsiteY465-32312" fmla="*/ 1995224 h 3006470"/>
                        <a:gd name="connsiteX466-32313" fmla="*/ 34087 w 6006665"/>
                        <a:gd name="connsiteY466-32314" fmla="*/ 1952047 h 3006470"/>
                        <a:gd name="connsiteX467-32315" fmla="*/ 27270 w 6006665"/>
                        <a:gd name="connsiteY467-32316" fmla="*/ 1940685 h 3006470"/>
                        <a:gd name="connsiteX468-32317" fmla="*/ 70447 w 6006665"/>
                        <a:gd name="connsiteY468-32318" fmla="*/ 1902053 h 3006470"/>
                        <a:gd name="connsiteX469-32319" fmla="*/ 27270 w 6006665"/>
                        <a:gd name="connsiteY469-32320" fmla="*/ 1865693 h 3006470"/>
                        <a:gd name="connsiteX470-32321" fmla="*/ 109078 w 6006665"/>
                        <a:gd name="connsiteY470-32322" fmla="*/ 1767977 h 3006470"/>
                        <a:gd name="connsiteX471-32323" fmla="*/ 145438 w 6006665"/>
                        <a:gd name="connsiteY471-32324" fmla="*/ 1724800 h 3006470"/>
                        <a:gd name="connsiteX472-32325" fmla="*/ 156800 w 6006665"/>
                        <a:gd name="connsiteY472-32326" fmla="*/ 1681624 h 3006470"/>
                        <a:gd name="connsiteX473-32327" fmla="*/ 102261 w 6006665"/>
                        <a:gd name="connsiteY473-32328" fmla="*/ 1629357 h 3006470"/>
                        <a:gd name="connsiteX474-32329" fmla="*/ 118168 w 6006665"/>
                        <a:gd name="connsiteY474-32330" fmla="*/ 1574818 h 3006470"/>
                        <a:gd name="connsiteX475-32331" fmla="*/ 86354 w 6006665"/>
                        <a:gd name="connsiteY475-32332" fmla="*/ 1511189 h 3006470"/>
                        <a:gd name="connsiteX476-32333" fmla="*/ 109078 w 6006665"/>
                        <a:gd name="connsiteY476-32334" fmla="*/ 1436197 h 3006470"/>
                        <a:gd name="connsiteX477-32335" fmla="*/ 70447 w 6006665"/>
                        <a:gd name="connsiteY477-32336" fmla="*/ 1333936 h 3006470"/>
                        <a:gd name="connsiteX478-32337" fmla="*/ 102261 w 6006665"/>
                        <a:gd name="connsiteY478-32338" fmla="*/ 1263490 h 3006470"/>
                        <a:gd name="connsiteX479-32339" fmla="*/ 43177 w 6006665"/>
                        <a:gd name="connsiteY479-32340" fmla="*/ 1197589 h 3006470"/>
                        <a:gd name="connsiteX480-32341" fmla="*/ 49994 w 6006665"/>
                        <a:gd name="connsiteY480-32342" fmla="*/ 1122597 h 3006470"/>
                        <a:gd name="connsiteX481-32343" fmla="*/ 81809 w 6006665"/>
                        <a:gd name="connsiteY481-32344" fmla="*/ 1118052 h 3006470"/>
                        <a:gd name="connsiteX482-32345" fmla="*/ 145438 w 6006665"/>
                        <a:gd name="connsiteY482-32346" fmla="*/ 1074876 h 3006470"/>
                        <a:gd name="connsiteX483-32347" fmla="*/ 184070 w 6006665"/>
                        <a:gd name="connsiteY483-32348" fmla="*/ 1036244 h 3006470"/>
                        <a:gd name="connsiteX484-32349" fmla="*/ 189699 w 6006665"/>
                        <a:gd name="connsiteY484-32350" fmla="*/ 1042522 h 3006470"/>
                        <a:gd name="connsiteX485-32351" fmla="*/ 195977 w 6006665"/>
                        <a:gd name="connsiteY485-32352" fmla="*/ 1036244 h 3006470"/>
                        <a:gd name="connsiteX486-32353" fmla="*/ 255061 w 6006665"/>
                        <a:gd name="connsiteY486-32354" fmla="*/ 1102145 h 3006470"/>
                        <a:gd name="connsiteX487-32355" fmla="*/ 350504 w 6006665"/>
                        <a:gd name="connsiteY487-32356" fmla="*/ 1122597 h 3006470"/>
                        <a:gd name="connsiteX488-32357" fmla="*/ 491397 w 6006665"/>
                        <a:gd name="connsiteY488-32358" fmla="*/ 1236221 h 3006470"/>
                        <a:gd name="connsiteX489-32359" fmla="*/ 523211 w 6006665"/>
                        <a:gd name="connsiteY489-32360" fmla="*/ 1283942 h 3006470"/>
                        <a:gd name="connsiteX490-32361" fmla="*/ 523211 w 6006665"/>
                        <a:gd name="connsiteY490-32362" fmla="*/ 1343026 h 3006470"/>
                        <a:gd name="connsiteX491-32363" fmla="*/ 486852 w 6006665"/>
                        <a:gd name="connsiteY491-32364" fmla="*/ 1397565 h 3006470"/>
                        <a:gd name="connsiteX492-32365" fmla="*/ 420951 w 6006665"/>
                        <a:gd name="connsiteY492-32366" fmla="*/ 1418018 h 3006470"/>
                        <a:gd name="connsiteX493-32367" fmla="*/ 415909 w 6006665"/>
                        <a:gd name="connsiteY493-32368" fmla="*/ 1415887 h 3006470"/>
                        <a:gd name="connsiteX494-32369" fmla="*/ 409044 w 6006665"/>
                        <a:gd name="connsiteY494-32370" fmla="*/ 1418018 h 3006470"/>
                        <a:gd name="connsiteX495-32371" fmla="*/ 252950 w 6006665"/>
                        <a:gd name="connsiteY495-32372" fmla="*/ 1352062 h 3006470"/>
                        <a:gd name="connsiteX496-32373" fmla="*/ 232336 w 6006665"/>
                        <a:gd name="connsiteY496-32374" fmla="*/ 1358934 h 3006470"/>
                        <a:gd name="connsiteX497-32375" fmla="*/ 291420 w 6006665"/>
                        <a:gd name="connsiteY497-32376" fmla="*/ 1429380 h 3006470"/>
                        <a:gd name="connsiteX498-32377" fmla="*/ 291420 w 6006665"/>
                        <a:gd name="connsiteY498-32378" fmla="*/ 1468012 h 3006470"/>
                        <a:gd name="connsiteX499-32379" fmla="*/ 298238 w 6006665"/>
                        <a:gd name="connsiteY499-32380" fmla="*/ 1554366 h 3006470"/>
                        <a:gd name="connsiteX500-32381" fmla="*/ 345959 w 6006665"/>
                        <a:gd name="connsiteY500-32382" fmla="*/ 1586180 h 3006470"/>
                        <a:gd name="connsiteX501-32383" fmla="*/ 362087 w 6006665"/>
                        <a:gd name="connsiteY501-32384" fmla="*/ 1595588 h 3006470"/>
                        <a:gd name="connsiteX502-32385" fmla="*/ 365867 w 6006665"/>
                        <a:gd name="connsiteY502-32386" fmla="*/ 1563455 h 3006470"/>
                        <a:gd name="connsiteX503-32387" fmla="*/ 345415 w 6006665"/>
                        <a:gd name="connsiteY503-32388" fmla="*/ 1527096 h 3006470"/>
                        <a:gd name="connsiteX504-32389" fmla="*/ 365867 w 6006665"/>
                        <a:gd name="connsiteY504-32390" fmla="*/ 1495281 h 3006470"/>
                        <a:gd name="connsiteX505-32391" fmla="*/ 374560 w 6006665"/>
                        <a:gd name="connsiteY505-32392" fmla="*/ 1500280 h 3006470"/>
                        <a:gd name="connsiteX506-32393" fmla="*/ 377774 w 6006665"/>
                        <a:gd name="connsiteY506-32394" fmla="*/ 1495281 h 3006470"/>
                        <a:gd name="connsiteX507-32395" fmla="*/ 461933 w 6006665"/>
                        <a:gd name="connsiteY507-32396" fmla="*/ 1543673 h 3006470"/>
                        <a:gd name="connsiteX508-32397" fmla="*/ 484035 w 6006665"/>
                        <a:gd name="connsiteY508-32398" fmla="*/ 1527096 h 3006470"/>
                        <a:gd name="connsiteX509-32399" fmla="*/ 463583 w 6006665"/>
                        <a:gd name="connsiteY509-32400" fmla="*/ 1461194 h 3006470"/>
                        <a:gd name="connsiteX510-32401" fmla="*/ 549936 w 6006665"/>
                        <a:gd name="connsiteY510-32402" fmla="*/ 1374841 h 3006470"/>
                        <a:gd name="connsiteX511-32403" fmla="*/ 559742 w 6006665"/>
                        <a:gd name="connsiteY511-32404" fmla="*/ 1376942 h 3006470"/>
                        <a:gd name="connsiteX512-32405" fmla="*/ 561843 w 6006665"/>
                        <a:gd name="connsiteY512-32406" fmla="*/ 1374841 h 3006470"/>
                        <a:gd name="connsiteX513-32407" fmla="*/ 593658 w 6006665"/>
                        <a:gd name="connsiteY513-32408" fmla="*/ 1381658 h 3006470"/>
                        <a:gd name="connsiteX514-32409" fmla="*/ 620945 w 6006665"/>
                        <a:gd name="connsiteY514-32410" fmla="*/ 1405535 h 3006470"/>
                        <a:gd name="connsiteX515-32411" fmla="*/ 640835 w 6006665"/>
                        <a:gd name="connsiteY515-32412" fmla="*/ 1349844 h 3006470"/>
                        <a:gd name="connsiteX516-32413" fmla="*/ 609020 w 6006665"/>
                        <a:gd name="connsiteY516-32414" fmla="*/ 1295305 h 3006470"/>
                        <a:gd name="connsiteX517-32415" fmla="*/ 624928 w 6006665"/>
                        <a:gd name="connsiteY517-32416" fmla="*/ 1236221 h 3006470"/>
                        <a:gd name="connsiteX518-32417" fmla="*/ 597658 w 6006665"/>
                        <a:gd name="connsiteY518-32418" fmla="*/ 1177136 h 3006470"/>
                        <a:gd name="connsiteX519-32419" fmla="*/ 611562 w 6006665"/>
                        <a:gd name="connsiteY519-32420" fmla="*/ 1181462 h 3006470"/>
                        <a:gd name="connsiteX520-32421" fmla="*/ 609565 w 6006665"/>
                        <a:gd name="connsiteY520-32422" fmla="*/ 1177136 h 3006470"/>
                        <a:gd name="connsiteX521-32423" fmla="*/ 711826 w 6006665"/>
                        <a:gd name="connsiteY521-32424" fmla="*/ 1208951 h 3006470"/>
                        <a:gd name="connsiteX522-32425" fmla="*/ 732278 w 6006665"/>
                        <a:gd name="connsiteY522-32426" fmla="*/ 1263490 h 3006470"/>
                        <a:gd name="connsiteX523-32427" fmla="*/ 684556 w 6006665"/>
                        <a:gd name="connsiteY523-32428" fmla="*/ 1274852 h 3006470"/>
                        <a:gd name="connsiteX524-32429" fmla="*/ 684556 w 6006665"/>
                        <a:gd name="connsiteY524-32430" fmla="*/ 1327119 h 3006470"/>
                        <a:gd name="connsiteX525-32431" fmla="*/ 713309 w 6006665"/>
                        <a:gd name="connsiteY525-32432" fmla="*/ 1355872 h 3006470"/>
                        <a:gd name="connsiteX526-32433" fmla="*/ 763548 w 6006665"/>
                        <a:gd name="connsiteY526-32434" fmla="*/ 1338481 h 3006470"/>
                        <a:gd name="connsiteX527-32435" fmla="*/ 770365 w 6006665"/>
                        <a:gd name="connsiteY527-32436" fmla="*/ 1279397 h 3006470"/>
                        <a:gd name="connsiteX528-32437" fmla="*/ 845357 w 6006665"/>
                        <a:gd name="connsiteY528-32438" fmla="*/ 1231676 h 3006470"/>
                        <a:gd name="connsiteX529-32439" fmla="*/ 972614 w 6006665"/>
                        <a:gd name="connsiteY529-32440" fmla="*/ 1145322 h 3006470"/>
                        <a:gd name="connsiteX530-32441" fmla="*/ 982566 w 6006665"/>
                        <a:gd name="connsiteY530-32442" fmla="*/ 1146649 h 3006470"/>
                        <a:gd name="connsiteX531-32443" fmla="*/ 984521 w 6006665"/>
                        <a:gd name="connsiteY531-32444" fmla="*/ 1145322 h 3006470"/>
                        <a:gd name="connsiteX532-32445" fmla="*/ 1018608 w 6006665"/>
                        <a:gd name="connsiteY532-32446" fmla="*/ 1149867 h 3006470"/>
                        <a:gd name="connsiteX533-32447" fmla="*/ 979977 w 6006665"/>
                        <a:gd name="connsiteY533-32448" fmla="*/ 1213496 h 3006470"/>
                        <a:gd name="connsiteX534-32449" fmla="*/ 1012666 w 6006665"/>
                        <a:gd name="connsiteY534-32450" fmla="*/ 1218657 h 3006470"/>
                        <a:gd name="connsiteX535-32451" fmla="*/ 1038516 w 6006665"/>
                        <a:gd name="connsiteY535-32452" fmla="*/ 1188499 h 3006470"/>
                        <a:gd name="connsiteX536-32453" fmla="*/ 1050423 w 6006665"/>
                        <a:gd name="connsiteY536-32454" fmla="*/ 1188499 h 3006470"/>
                        <a:gd name="connsiteX537-32455" fmla="*/ 1108962 w 6006665"/>
                        <a:gd name="connsiteY537-32456" fmla="*/ 1188499 h 3006470"/>
                        <a:gd name="connsiteX538-32457" fmla="*/ 1161229 w 6006665"/>
                        <a:gd name="connsiteY538-32458" fmla="*/ 1145322 h 3006470"/>
                        <a:gd name="connsiteX539-32459" fmla="*/ 1165711 w 6006665"/>
                        <a:gd name="connsiteY539-32460" fmla="*/ 1151456 h 3006470"/>
                        <a:gd name="connsiteX540-32461" fmla="*/ 1173136 w 6006665"/>
                        <a:gd name="connsiteY540-32462" fmla="*/ 1145322 h 3006470"/>
                        <a:gd name="connsiteX541-32463" fmla="*/ 1210035 w 6006665"/>
                        <a:gd name="connsiteY541-32464" fmla="*/ 1195815 h 3006470"/>
                        <a:gd name="connsiteX542-32465" fmla="*/ 1247583 w 6006665"/>
                        <a:gd name="connsiteY542-32466" fmla="*/ 1138505 h 3006470"/>
                        <a:gd name="connsiteX543-32467" fmla="*/ 1211223 w 6006665"/>
                        <a:gd name="connsiteY543-32468" fmla="*/ 1079421 h 3006470"/>
                        <a:gd name="connsiteX544-32469" fmla="*/ 1227130 w 6006665"/>
                        <a:gd name="connsiteY544-32470" fmla="*/ 1043061 h 3006470"/>
                        <a:gd name="connsiteX545-32471" fmla="*/ 1237665 w 6006665"/>
                        <a:gd name="connsiteY545-32472" fmla="*/ 1046199 h 3006470"/>
                        <a:gd name="connsiteX546-32473" fmla="*/ 1677078 w 6006665"/>
                        <a:gd name="connsiteY546-32474" fmla="*/ 1370296 h 3006470"/>
                        <a:gd name="connsiteX547-32475" fmla="*/ 1720255 w 6006665"/>
                        <a:gd name="connsiteY547-32476" fmla="*/ 1349844 h 3006470"/>
                        <a:gd name="connsiteX548-32477" fmla="*/ 1731617 w 6006665"/>
                        <a:gd name="connsiteY548-32478" fmla="*/ 1299850 h 3006470"/>
                        <a:gd name="connsiteX549-32479" fmla="*/ 1758887 w 6006665"/>
                        <a:gd name="connsiteY549-32480" fmla="*/ 1256673 h 3006470"/>
                        <a:gd name="connsiteX550-32481" fmla="*/ 1736162 w 6006665"/>
                        <a:gd name="connsiteY550-32482" fmla="*/ 1197589 h 3006470"/>
                        <a:gd name="connsiteX551-32483" fmla="*/ 1758887 w 6006665"/>
                        <a:gd name="connsiteY551-32484" fmla="*/ 1133960 h 3006470"/>
                        <a:gd name="connsiteX552-32485" fmla="*/ 1704347 w 6006665"/>
                        <a:gd name="connsiteY552-32486" fmla="*/ 1070331 h 3006470"/>
                        <a:gd name="connsiteX553-32487" fmla="*/ 1736162 w 6006665"/>
                        <a:gd name="connsiteY553-32488" fmla="*/ 961252 h 3006470"/>
                        <a:gd name="connsiteX554-32489" fmla="*/ 1688440 w 6006665"/>
                        <a:gd name="connsiteY554-32490" fmla="*/ 865809 h 3006470"/>
                        <a:gd name="connsiteX555-32491" fmla="*/ 1752069 w 6006665"/>
                        <a:gd name="connsiteY555-32492" fmla="*/ 788545 h 3006470"/>
                        <a:gd name="connsiteX556-32493" fmla="*/ 1747524 w 6006665"/>
                        <a:gd name="connsiteY556-32494" fmla="*/ 704464 h 3006470"/>
                        <a:gd name="connsiteX557-32495" fmla="*/ 1763431 w 6006665"/>
                        <a:gd name="connsiteY557-32496" fmla="*/ 697647 h 3006470"/>
                        <a:gd name="connsiteX558-32497" fmla="*/ 1764877 w 6006665"/>
                        <a:gd name="connsiteY558-32498" fmla="*/ 702130 h 3006470"/>
                        <a:gd name="connsiteX559-32499" fmla="*/ 1775339 w 6006665"/>
                        <a:gd name="connsiteY559-32500" fmla="*/ 697647 h 3006470"/>
                        <a:gd name="connsiteX560-32501" fmla="*/ 1798063 w 6006665"/>
                        <a:gd name="connsiteY560-32502" fmla="*/ 768093 h 3006470"/>
                        <a:gd name="connsiteX561-32503" fmla="*/ 1791454 w 6006665"/>
                        <a:gd name="connsiteY561-32504" fmla="*/ 815304 h 3006470"/>
                        <a:gd name="connsiteX562-32505" fmla="*/ 1854330 w 6006665"/>
                        <a:gd name="connsiteY562-32506" fmla="*/ 772638 h 3006470"/>
                        <a:gd name="connsiteX563-32507" fmla="*/ 1931594 w 6006665"/>
                        <a:gd name="connsiteY563-32508" fmla="*/ 763548 h 3006470"/>
                        <a:gd name="connsiteX564-32509" fmla="*/ 1932772 w 6006665"/>
                        <a:gd name="connsiteY564-32510" fmla="*/ 764810 h 3006470"/>
                        <a:gd name="connsiteX565-32511" fmla="*/ 1943501 w 6006665"/>
                        <a:gd name="connsiteY565-32512" fmla="*/ 763548 h 3006470"/>
                        <a:gd name="connsiteX566-32513" fmla="*/ 1988608 w 6006665"/>
                        <a:gd name="connsiteY566-32514" fmla="*/ 811877 h 3006470"/>
                        <a:gd name="connsiteX567-32515" fmla="*/ 1963408 w 6006665"/>
                        <a:gd name="connsiteY567-32516" fmla="*/ 736278 h 3006470"/>
                        <a:gd name="connsiteX568-32517" fmla="*/ 1963408 w 6006665"/>
                        <a:gd name="connsiteY568-32518" fmla="*/ 595386 h 3006470"/>
                        <a:gd name="connsiteX569-32519" fmla="*/ 2027037 w 6006665"/>
                        <a:gd name="connsiteY569-32520" fmla="*/ 574934 h 3006470"/>
                        <a:gd name="connsiteX570-32521" fmla="*/ 2037269 w 6006665"/>
                        <a:gd name="connsiteY570-32522" fmla="*/ 575472 h 3006470"/>
                        <a:gd name="connsiteX571-32523" fmla="*/ 2038944 w 6006665"/>
                        <a:gd name="connsiteY571-32524" fmla="*/ 574934 h 3006470"/>
                        <a:gd name="connsiteX572-32525" fmla="*/ 2115414 w 6006665"/>
                        <a:gd name="connsiteY572-32526" fmla="*/ 578958 h 3006470"/>
                        <a:gd name="connsiteX573-32527" fmla="*/ 2192927 w 6006665"/>
                        <a:gd name="connsiteY573-32528" fmla="*/ 559026 h 3006470"/>
                        <a:gd name="connsiteX574-32529" fmla="*/ 2167930 w 6006665"/>
                        <a:gd name="connsiteY574-32530" fmla="*/ 493125 h 3006470"/>
                        <a:gd name="connsiteX575-32531" fmla="*/ 2204289 w 6006665"/>
                        <a:gd name="connsiteY575-32532" fmla="*/ 402226 h 3006470"/>
                        <a:gd name="connsiteX576-32533" fmla="*/ 2247466 w 6006665"/>
                        <a:gd name="connsiteY576-32534" fmla="*/ 397681 h 3006470"/>
                        <a:gd name="connsiteX577-32535" fmla="*/ 2317913 w 6006665"/>
                        <a:gd name="connsiteY577-32536" fmla="*/ 322690 h 3006470"/>
                        <a:gd name="connsiteX578-32537" fmla="*/ 2420183 w 6006665"/>
                        <a:gd name="connsiteY578-32538" fmla="*/ 304510 h 3006470"/>
                        <a:gd name="connsiteX579-32539" fmla="*/ 2429263 w 6006665"/>
                        <a:gd name="connsiteY579-32540" fmla="*/ 263606 h 3006470"/>
                        <a:gd name="connsiteX580-32541" fmla="*/ 2526979 w 6006665"/>
                        <a:gd name="connsiteY580-32542" fmla="*/ 252244 h 3006470"/>
                        <a:gd name="connsiteX581-32543" fmla="*/ 2528058 w 6006665"/>
                        <a:gd name="connsiteY581-32544" fmla="*/ 253503 h 3006470"/>
                        <a:gd name="connsiteX582-32545" fmla="*/ 2538886 w 6006665"/>
                        <a:gd name="connsiteY582-32546" fmla="*/ 252244 h 3006470"/>
                        <a:gd name="connsiteX583-32547" fmla="*/ 2560820 w 6006665"/>
                        <a:gd name="connsiteY583-32548" fmla="*/ 277833 h 3006470"/>
                        <a:gd name="connsiteX584-32549" fmla="*/ 2640602 w 6006665"/>
                        <a:gd name="connsiteY584-32550" fmla="*/ 202249 h 3006470"/>
                        <a:gd name="connsiteX585-32551" fmla="*/ 2652509 w 6006665"/>
                        <a:gd name="connsiteY585-32552" fmla="*/ 202249 h 3006470"/>
                        <a:gd name="connsiteX586-32553" fmla="*/ 2704231 w 6006665"/>
                        <a:gd name="connsiteY586-32554" fmla="*/ 202249 h 3006470"/>
                        <a:gd name="connsiteX587-32555" fmla="*/ 2715593 w 6006665"/>
                        <a:gd name="connsiteY587-32556" fmla="*/ 134075 h 3006470"/>
                        <a:gd name="connsiteX588-32557" fmla="*/ 2751953 w 6006665"/>
                        <a:gd name="connsiteY588-32558" fmla="*/ 68174 h 3006470"/>
                        <a:gd name="connsiteX589-32559" fmla="*/ 2838307 w 6006665"/>
                        <a:gd name="connsiteY589-32560" fmla="*/ 0 h 3006470"/>
                        <a:gd name="connsiteX0-32561" fmla="*/ 1791129 w 6006665"/>
                        <a:gd name="connsiteY0-32562" fmla="*/ 817622 h 3006470"/>
                        <a:gd name="connsiteX1-32563" fmla="*/ 1782156 w 6006665"/>
                        <a:gd name="connsiteY1-32564" fmla="*/ 881716 h 3006470"/>
                        <a:gd name="connsiteX2-32565" fmla="*/ 1809554 w 6006665"/>
                        <a:gd name="connsiteY2-32566" fmla="*/ 895415 h 3006470"/>
                        <a:gd name="connsiteX3-32567" fmla="*/ 1791129 w 6006665"/>
                        <a:gd name="connsiteY3-32568" fmla="*/ 817622 h 3006470"/>
                        <a:gd name="connsiteX4-32569" fmla="*/ 2838307 w 6006665"/>
                        <a:gd name="connsiteY4-32570" fmla="*/ 0 h 3006470"/>
                        <a:gd name="connsiteX5-32571" fmla="*/ 2844246 w 6006665"/>
                        <a:gd name="connsiteY5-32572" fmla="*/ 4711 h 3006470"/>
                        <a:gd name="connsiteX6-32573" fmla="*/ 2850213 w 6006665"/>
                        <a:gd name="connsiteY6-32574" fmla="*/ 0 h 3006470"/>
                        <a:gd name="connsiteX7-32575" fmla="*/ 2916115 w 6006665"/>
                        <a:gd name="connsiteY7-32576" fmla="*/ 52267 h 3006470"/>
                        <a:gd name="connsiteX8-32577" fmla="*/ 2861576 w 6006665"/>
                        <a:gd name="connsiteY8-32578" fmla="*/ 90899 h 3006470"/>
                        <a:gd name="connsiteX9-32579" fmla="*/ 2947929 w 6006665"/>
                        <a:gd name="connsiteY9-32580" fmla="*/ 118168 h 3006470"/>
                        <a:gd name="connsiteX10-32581" fmla="*/ 2957621 w 6006665"/>
                        <a:gd name="connsiteY10-32582" fmla="*/ 186006 h 3006470"/>
                        <a:gd name="connsiteX11-32583" fmla="*/ 2979199 w 6006665"/>
                        <a:gd name="connsiteY11-32584" fmla="*/ 161345 h 3006470"/>
                        <a:gd name="connsiteX12-32585" fmla="*/ 2991106 w 6006665"/>
                        <a:gd name="connsiteY12-32586" fmla="*/ 161345 h 3006470"/>
                        <a:gd name="connsiteX13-32587" fmla="*/ 3086005 w 6006665"/>
                        <a:gd name="connsiteY13-32588" fmla="*/ 161345 h 3006470"/>
                        <a:gd name="connsiteX14-32589" fmla="*/ 3097912 w 6006665"/>
                        <a:gd name="connsiteY14-32590" fmla="*/ 161345 h 3006470"/>
                        <a:gd name="connsiteX15-32591" fmla="*/ 3179721 w 6006665"/>
                        <a:gd name="connsiteY15-32592" fmla="*/ 236336 h 3006470"/>
                        <a:gd name="connsiteX16-32593" fmla="*/ 3211535 w 6006665"/>
                        <a:gd name="connsiteY16-32594" fmla="*/ 295420 h 3006470"/>
                        <a:gd name="connsiteX17-32595" fmla="*/ 3200173 w 6006665"/>
                        <a:gd name="connsiteY17-32596" fmla="*/ 370412 h 3006470"/>
                        <a:gd name="connsiteX18-32597" fmla="*/ 3161541 w 6006665"/>
                        <a:gd name="connsiteY18-32598" fmla="*/ 413589 h 3006470"/>
                        <a:gd name="connsiteX19-32599" fmla="*/ 3066097 w 6006665"/>
                        <a:gd name="connsiteY19-32600" fmla="*/ 488580 h 3006470"/>
                        <a:gd name="connsiteX20-32601" fmla="*/ 3034283 w 6006665"/>
                        <a:gd name="connsiteY20-32602" fmla="*/ 531757 h 3006470"/>
                        <a:gd name="connsiteX21-32603" fmla="*/ 3082005 w 6006665"/>
                        <a:gd name="connsiteY21-32604" fmla="*/ 547664 h 3006470"/>
                        <a:gd name="connsiteX22-32605" fmla="*/ 3129459 w 6006665"/>
                        <a:gd name="connsiteY22-32606" fmla="*/ 575345 h 3006470"/>
                        <a:gd name="connsiteX23-32607" fmla="*/ 3156451 w 6006665"/>
                        <a:gd name="connsiteY23-32608" fmla="*/ 552209 h 3006470"/>
                        <a:gd name="connsiteX24-32609" fmla="*/ 3158460 w 6006665"/>
                        <a:gd name="connsiteY24-32610" fmla="*/ 560693 h 3006470"/>
                        <a:gd name="connsiteX25-32611" fmla="*/ 3168359 w 6006665"/>
                        <a:gd name="connsiteY25-32612" fmla="*/ 552209 h 3006470"/>
                        <a:gd name="connsiteX26-32613" fmla="*/ 3184984 w 6006665"/>
                        <a:gd name="connsiteY26-32614" fmla="*/ 622402 h 3006470"/>
                        <a:gd name="connsiteX27-32615" fmla="*/ 3192811 w 6006665"/>
                        <a:gd name="connsiteY27-32616" fmla="*/ 606748 h 3006470"/>
                        <a:gd name="connsiteX28-32617" fmla="*/ 3251895 w 6006665"/>
                        <a:gd name="connsiteY28-32618" fmla="*/ 586296 h 3006470"/>
                        <a:gd name="connsiteX29-32619" fmla="*/ 3259833 w 6006665"/>
                        <a:gd name="connsiteY29-32620" fmla="*/ 587670 h 3006470"/>
                        <a:gd name="connsiteX30-32621" fmla="*/ 3263802 w 6006665"/>
                        <a:gd name="connsiteY30-32622" fmla="*/ 586296 h 3006470"/>
                        <a:gd name="connsiteX31-32623" fmla="*/ 3381970 w 6006665"/>
                        <a:gd name="connsiteY31-32624" fmla="*/ 606748 h 3006470"/>
                        <a:gd name="connsiteX32-32625" fmla="*/ 3388787 w 6006665"/>
                        <a:gd name="connsiteY32-32626" fmla="*/ 665832 h 3006470"/>
                        <a:gd name="connsiteX33-32627" fmla="*/ 3531529 w 6006665"/>
                        <a:gd name="connsiteY33-32628" fmla="*/ 686823 h 3006470"/>
                        <a:gd name="connsiteX34-32629" fmla="*/ 3538225 w 6006665"/>
                        <a:gd name="connsiteY34-32630" fmla="*/ 590841 h 3006470"/>
                        <a:gd name="connsiteX35-32631" fmla="*/ 3549910 w 6006665"/>
                        <a:gd name="connsiteY35-32632" fmla="*/ 594028 h 3006470"/>
                        <a:gd name="connsiteX36-32633" fmla="*/ 3550132 w 6006665"/>
                        <a:gd name="connsiteY36-32634" fmla="*/ 590841 h 3006470"/>
                        <a:gd name="connsiteX37-32635" fmla="*/ 3625123 w 6006665"/>
                        <a:gd name="connsiteY37-32636" fmla="*/ 611293 h 3006470"/>
                        <a:gd name="connsiteX38-32637" fmla="*/ 3672301 w 6006665"/>
                        <a:gd name="connsiteY38-32638" fmla="*/ 611293 h 3006470"/>
                        <a:gd name="connsiteX39-32639" fmla="*/ 3684207 w 6006665"/>
                        <a:gd name="connsiteY39-32640" fmla="*/ 611293 h 3006470"/>
                        <a:gd name="connsiteX40-32641" fmla="*/ 3743291 w 6006665"/>
                        <a:gd name="connsiteY40-32642" fmla="*/ 677194 h 3006470"/>
                        <a:gd name="connsiteX41-32643" fmla="*/ 3759199 w 6006665"/>
                        <a:gd name="connsiteY41-32644" fmla="*/ 756731 h 3006470"/>
                        <a:gd name="connsiteX42-32645" fmla="*/ 3738747 w 6006665"/>
                        <a:gd name="connsiteY42-32646" fmla="*/ 806725 h 3006470"/>
                        <a:gd name="connsiteX43-32647" fmla="*/ 3786469 w 6006665"/>
                        <a:gd name="connsiteY43-32648" fmla="*/ 897623 h 3006470"/>
                        <a:gd name="connsiteX44-32649" fmla="*/ 3835603 w 6006665"/>
                        <a:gd name="connsiteY44-32650" fmla="*/ 933529 h 3006470"/>
                        <a:gd name="connsiteX45-32651" fmla="*/ 3865460 w 6006665"/>
                        <a:gd name="connsiteY45-32652" fmla="*/ 822632 h 3006470"/>
                        <a:gd name="connsiteX46-32653" fmla="*/ 3875077 w 6006665"/>
                        <a:gd name="connsiteY46-32654" fmla="*/ 831139 h 3006470"/>
                        <a:gd name="connsiteX47-32655" fmla="*/ 3877367 w 6006665"/>
                        <a:gd name="connsiteY47-32656" fmla="*/ 822632 h 3006470"/>
                        <a:gd name="connsiteX48-32657" fmla="*/ 3932151 w 6006665"/>
                        <a:gd name="connsiteY48-32658" fmla="*/ 871095 h 3006470"/>
                        <a:gd name="connsiteX49-32659" fmla="*/ 3988173 w 6006665"/>
                        <a:gd name="connsiteY49-32660" fmla="*/ 843084 h 3006470"/>
                        <a:gd name="connsiteX50-32661" fmla="*/ 3993852 w 6006665"/>
                        <a:gd name="connsiteY50-32662" fmla="*/ 846199 h 3006470"/>
                        <a:gd name="connsiteX51-32663" fmla="*/ 4000080 w 6006665"/>
                        <a:gd name="connsiteY51-32664" fmla="*/ 843084 h 3006470"/>
                        <a:gd name="connsiteX52-32665" fmla="*/ 4062426 w 6006665"/>
                        <a:gd name="connsiteY52-32666" fmla="*/ 877274 h 3006470"/>
                        <a:gd name="connsiteX53-32667" fmla="*/ 4085889 w 6006665"/>
                        <a:gd name="connsiteY53-32668" fmla="*/ 849902 h 3006470"/>
                        <a:gd name="connsiteX54-32669" fmla="*/ 4095563 w 6006665"/>
                        <a:gd name="connsiteY54-32670" fmla="*/ 852506 h 3006470"/>
                        <a:gd name="connsiteX55-32671" fmla="*/ 4097796 w 6006665"/>
                        <a:gd name="connsiteY55-32672" fmla="*/ 849902 h 3006470"/>
                        <a:gd name="connsiteX56-32673" fmla="*/ 4144150 w 6006665"/>
                        <a:gd name="connsiteY56-32674" fmla="*/ 862382 h 3006470"/>
                        <a:gd name="connsiteX57-32675" fmla="*/ 4117703 w 6006665"/>
                        <a:gd name="connsiteY57-32676" fmla="*/ 752186 h 3006470"/>
                        <a:gd name="connsiteX58-32677" fmla="*/ 4165425 w 6006665"/>
                        <a:gd name="connsiteY58-32678" fmla="*/ 697647 h 3006470"/>
                        <a:gd name="connsiteX59-32679" fmla="*/ 4175231 w 6006665"/>
                        <a:gd name="connsiteY59-32680" fmla="*/ 700048 h 3006470"/>
                        <a:gd name="connsiteX60-32681" fmla="*/ 4177332 w 6006665"/>
                        <a:gd name="connsiteY60-32682" fmla="*/ 697647 h 3006470"/>
                        <a:gd name="connsiteX61-32683" fmla="*/ 4511384 w 6006665"/>
                        <a:gd name="connsiteY61-32684" fmla="*/ 779455 h 3006470"/>
                        <a:gd name="connsiteX62-32685" fmla="*/ 4543199 w 6006665"/>
                        <a:gd name="connsiteY62-32686" fmla="*/ 849902 h 3006470"/>
                        <a:gd name="connsiteX63-32687" fmla="*/ 4639242 w 6006665"/>
                        <a:gd name="connsiteY63-32688" fmla="*/ 932544 h 3006470"/>
                        <a:gd name="connsiteX64-32689" fmla="*/ 4774445 w 6006665"/>
                        <a:gd name="connsiteY64-32690" fmla="*/ 913531 h 3006470"/>
                        <a:gd name="connsiteX65-32691" fmla="*/ 4778496 w 6006665"/>
                        <a:gd name="connsiteY65-32692" fmla="*/ 914635 h 3006470"/>
                        <a:gd name="connsiteX66-32693" fmla="*/ 4786352 w 6006665"/>
                        <a:gd name="connsiteY66-32694" fmla="*/ 913531 h 3006470"/>
                        <a:gd name="connsiteX67-32695" fmla="*/ 4861343 w 6006665"/>
                        <a:gd name="connsiteY67-32696" fmla="*/ 933983 h 3006470"/>
                        <a:gd name="connsiteX68-32697" fmla="*/ 4893158 w 6006665"/>
                        <a:gd name="connsiteY68-32698" fmla="*/ 977160 h 3006470"/>
                        <a:gd name="connsiteX69-32699" fmla="*/ 4888613 w 6006665"/>
                        <a:gd name="connsiteY69-32700" fmla="*/ 1058968 h 3006470"/>
                        <a:gd name="connsiteX70-32701" fmla="*/ 4927677 w 6006665"/>
                        <a:gd name="connsiteY70-32702" fmla="*/ 1083640 h 3006470"/>
                        <a:gd name="connsiteX71-32703" fmla="*/ 4967605 w 6006665"/>
                        <a:gd name="connsiteY71-32704" fmla="*/ 1070331 h 3006470"/>
                        <a:gd name="connsiteX72-32705" fmla="*/ 5038051 w 6006665"/>
                        <a:gd name="connsiteY72-32706" fmla="*/ 1063513 h 3006470"/>
                        <a:gd name="connsiteX73-32707" fmla="*/ 5040730 w 6006665"/>
                        <a:gd name="connsiteY73-32708" fmla="*/ 1064406 h 3006470"/>
                        <a:gd name="connsiteX74-32709" fmla="*/ 5049958 w 6006665"/>
                        <a:gd name="connsiteY74-32710" fmla="*/ 1063513 h 3006470"/>
                        <a:gd name="connsiteX75-32711" fmla="*/ 5114249 w 6006665"/>
                        <a:gd name="connsiteY75-32712" fmla="*/ 1084944 h 3006470"/>
                        <a:gd name="connsiteX76-32713" fmla="*/ 5176671 w 6006665"/>
                        <a:gd name="connsiteY76-32714" fmla="*/ 1074876 h 3006470"/>
                        <a:gd name="connsiteX77-32715" fmla="*/ 5177801 w 6006665"/>
                        <a:gd name="connsiteY77-32716" fmla="*/ 1076614 h 3006470"/>
                        <a:gd name="connsiteX78-32717" fmla="*/ 5188578 w 6006665"/>
                        <a:gd name="connsiteY78-32718" fmla="*/ 1074876 h 3006470"/>
                        <a:gd name="connsiteX79-32719" fmla="*/ 5243719 w 6006665"/>
                        <a:gd name="connsiteY79-32720" fmla="*/ 1159707 h 3006470"/>
                        <a:gd name="connsiteX80-32721" fmla="*/ 5283477 w 6006665"/>
                        <a:gd name="connsiteY80-32722" fmla="*/ 1129415 h 3006470"/>
                        <a:gd name="connsiteX81-32723" fmla="*/ 5258480 w 6006665"/>
                        <a:gd name="connsiteY81-32724" fmla="*/ 1063513 h 3006470"/>
                        <a:gd name="connsiteX82-32725" fmla="*/ 5267570 w 6006665"/>
                        <a:gd name="connsiteY82-32726" fmla="*/ 1015792 h 3006470"/>
                        <a:gd name="connsiteX83-32727" fmla="*/ 5278896 w 6006665"/>
                        <a:gd name="connsiteY83-32728" fmla="*/ 1018841 h 3006470"/>
                        <a:gd name="connsiteX84-32729" fmla="*/ 5279477 w 6006665"/>
                        <a:gd name="connsiteY84-32730" fmla="*/ 1015792 h 3006470"/>
                        <a:gd name="connsiteX85-32731" fmla="*/ 5395510 w 6006665"/>
                        <a:gd name="connsiteY85-32732" fmla="*/ 1047031 h 3006470"/>
                        <a:gd name="connsiteX86-32733" fmla="*/ 5463001 w 6006665"/>
                        <a:gd name="connsiteY86-32734" fmla="*/ 1043061 h 3006470"/>
                        <a:gd name="connsiteX87-32735" fmla="*/ 5464386 w 6006665"/>
                        <a:gd name="connsiteY87-32736" fmla="*/ 1043680 h 3006470"/>
                        <a:gd name="connsiteX88-32737" fmla="*/ 5474909 w 6006665"/>
                        <a:gd name="connsiteY88-32738" fmla="*/ 1043061 h 3006470"/>
                        <a:gd name="connsiteX89-32739" fmla="*/ 5581715 w 6006665"/>
                        <a:gd name="connsiteY89-32740" fmla="*/ 1090783 h 3006470"/>
                        <a:gd name="connsiteX90-32741" fmla="*/ 5633981 w 6006665"/>
                        <a:gd name="connsiteY90-32742" fmla="*/ 1133960 h 3006470"/>
                        <a:gd name="connsiteX91-32743" fmla="*/ 5720335 w 6006665"/>
                        <a:gd name="connsiteY91-32744" fmla="*/ 1213496 h 3006470"/>
                        <a:gd name="connsiteX92-32745" fmla="*/ 5822595 w 6006665"/>
                        <a:gd name="connsiteY92-32746" fmla="*/ 1311212 h 3006470"/>
                        <a:gd name="connsiteX93-32747" fmla="*/ 5818051 w 6006665"/>
                        <a:gd name="connsiteY93-32748" fmla="*/ 1365751 h 3006470"/>
                        <a:gd name="connsiteX94-32749" fmla="*/ 5825679 w 6006665"/>
                        <a:gd name="connsiteY94-32750" fmla="*/ 1373379 h 3006470"/>
                        <a:gd name="connsiteX95-32751" fmla="*/ 5822051 w 6006665"/>
                        <a:gd name="connsiteY95-32752" fmla="*/ 1322574 h 3006470"/>
                        <a:gd name="connsiteX96-32753" fmla="*/ 5834092 w 6006665"/>
                        <a:gd name="connsiteY96-32754" fmla="*/ 1324447 h 3006470"/>
                        <a:gd name="connsiteX97-32755" fmla="*/ 5833958 w 6006665"/>
                        <a:gd name="connsiteY97-32756" fmla="*/ 1322574 h 3006470"/>
                        <a:gd name="connsiteX98-32757" fmla="*/ 5936219 w 6006665"/>
                        <a:gd name="connsiteY98-32758" fmla="*/ 1338481 h 3006470"/>
                        <a:gd name="connsiteX99-32759" fmla="*/ 6006665 w 6006665"/>
                        <a:gd name="connsiteY99-32760" fmla="*/ 1418018 h 3006470"/>
                        <a:gd name="connsiteX100-32761" fmla="*/ 5968033 w 6006665"/>
                        <a:gd name="connsiteY100-32762" fmla="*/ 1456650 h 3006470"/>
                        <a:gd name="connsiteX101-32763" fmla="*/ 5908949 w 6006665"/>
                        <a:gd name="connsiteY101-32764" fmla="*/ 1468012 h 3006470"/>
                        <a:gd name="connsiteX102-32765" fmla="*/ 5908949 w 6006665"/>
                        <a:gd name="connsiteY102-32766" fmla="*/ 1554366 h 3006470"/>
                        <a:gd name="connsiteX103-32767" fmla="*/ 5893042 w 6006665"/>
                        <a:gd name="connsiteY103-32768" fmla="*/ 1570273 h 3006470"/>
                        <a:gd name="connsiteX104-32769" fmla="*/ 5881135 w 6006665"/>
                        <a:gd name="connsiteY104-32770" fmla="*/ 1570273 h 3006470"/>
                        <a:gd name="connsiteX105-32771" fmla="*/ 5861227 w 6006665"/>
                        <a:gd name="connsiteY105-32772" fmla="*/ 1570273 h 3006470"/>
                        <a:gd name="connsiteX106-32773" fmla="*/ 5849321 w 6006665"/>
                        <a:gd name="connsiteY106-32774" fmla="*/ 1570273 h 3006470"/>
                        <a:gd name="connsiteX107-32775" fmla="*/ 5817506 w 6006665"/>
                        <a:gd name="connsiteY107-32776" fmla="*/ 1536186 h 3006470"/>
                        <a:gd name="connsiteX108-32777" fmla="*/ 5767511 w 6006665"/>
                        <a:gd name="connsiteY108-32778" fmla="*/ 1511189 h 3006470"/>
                        <a:gd name="connsiteX109-32779" fmla="*/ 5762967 w 6006665"/>
                        <a:gd name="connsiteY109-32780" fmla="*/ 1477102 h 3006470"/>
                        <a:gd name="connsiteX110-32781" fmla="*/ 5729132 w 6006665"/>
                        <a:gd name="connsiteY110-32782" fmla="*/ 1463170 h 3006470"/>
                        <a:gd name="connsiteX111-32783" fmla="*/ 5695337 w 6006665"/>
                        <a:gd name="connsiteY111-32784" fmla="*/ 1472557 h 3006470"/>
                        <a:gd name="connsiteX112-32785" fmla="*/ 5693366 w 6006665"/>
                        <a:gd name="connsiteY112-32786" fmla="*/ 1469797 h 3006470"/>
                        <a:gd name="connsiteX113-32787" fmla="*/ 5683431 w 6006665"/>
                        <a:gd name="connsiteY113-32788" fmla="*/ 1472557 h 3006470"/>
                        <a:gd name="connsiteX114-32789" fmla="*/ 5660706 w 6006665"/>
                        <a:gd name="connsiteY114-32790" fmla="*/ 1440742 h 3006470"/>
                        <a:gd name="connsiteX115-32791" fmla="*/ 5669644 w 6006665"/>
                        <a:gd name="connsiteY115-32792" fmla="*/ 1415717 h 3006470"/>
                        <a:gd name="connsiteX116-32793" fmla="*/ 5640799 w 6006665"/>
                        <a:gd name="connsiteY116-32794" fmla="*/ 1429380 h 3006470"/>
                        <a:gd name="connsiteX117-32795" fmla="*/ 5656705 w 6006665"/>
                        <a:gd name="connsiteY117-32796" fmla="*/ 1472557 h 3006470"/>
                        <a:gd name="connsiteX118-32797" fmla="*/ 5633981 w 6006665"/>
                        <a:gd name="connsiteY118-32798" fmla="*/ 1511189 h 3006470"/>
                        <a:gd name="connsiteX119-32799" fmla="*/ 5586259 w 6006665"/>
                        <a:gd name="connsiteY119-32800" fmla="*/ 1547548 h 3006470"/>
                        <a:gd name="connsiteX120-32801" fmla="*/ 5575676 w 6006665"/>
                        <a:gd name="connsiteY120-32802" fmla="*/ 1546540 h 3006470"/>
                        <a:gd name="connsiteX121-32803" fmla="*/ 5574353 w 6006665"/>
                        <a:gd name="connsiteY121-32804" fmla="*/ 1547548 h 3006470"/>
                        <a:gd name="connsiteX122-32805" fmla="*/ 5539436 w 6006665"/>
                        <a:gd name="connsiteY122-32806" fmla="*/ 1544223 h 3006470"/>
                        <a:gd name="connsiteX123-32807" fmla="*/ 5570352 w 6006665"/>
                        <a:gd name="connsiteY123-32808" fmla="*/ 1586180 h 3006470"/>
                        <a:gd name="connsiteX124-32809" fmla="*/ 5593077 w 6006665"/>
                        <a:gd name="connsiteY124-32810" fmla="*/ 1649809 h 3006470"/>
                        <a:gd name="connsiteX125-32811" fmla="*/ 5608984 w 6006665"/>
                        <a:gd name="connsiteY125-32812" fmla="*/ 1677079 h 3006470"/>
                        <a:gd name="connsiteX126-32813" fmla="*/ 5613529 w 6006665"/>
                        <a:gd name="connsiteY126-32814" fmla="*/ 1708893 h 3006470"/>
                        <a:gd name="connsiteX127-32815" fmla="*/ 5608984 w 6006665"/>
                        <a:gd name="connsiteY127-32816" fmla="*/ 1731618 h 3006470"/>
                        <a:gd name="connsiteX128-32817" fmla="*/ 5597799 w 6006665"/>
                        <a:gd name="connsiteY128-32818" fmla="*/ 1728009 h 3006470"/>
                        <a:gd name="connsiteX129-32819" fmla="*/ 5597077 w 6006665"/>
                        <a:gd name="connsiteY129-32820" fmla="*/ 1731618 h 3006470"/>
                        <a:gd name="connsiteX130-32821" fmla="*/ 5534271 w 6006665"/>
                        <a:gd name="connsiteY130-32822" fmla="*/ 1711358 h 3006470"/>
                        <a:gd name="connsiteX131-32823" fmla="*/ 5436277 w 6006665"/>
                        <a:gd name="connsiteY131-32824" fmla="*/ 1767977 h 3006470"/>
                        <a:gd name="connsiteX132-32825" fmla="*/ 5397645 w 6006665"/>
                        <a:gd name="connsiteY132-32826" fmla="*/ 1779340 h 3006470"/>
                        <a:gd name="connsiteX133-32827" fmla="*/ 5345378 w 6006665"/>
                        <a:gd name="connsiteY133-32828" fmla="*/ 1833879 h 3006470"/>
                        <a:gd name="connsiteX134-32829" fmla="*/ 5290839 w 6006665"/>
                        <a:gd name="connsiteY134-32830" fmla="*/ 1881600 h 3006470"/>
                        <a:gd name="connsiteX135-32831" fmla="*/ 5274932 w 6006665"/>
                        <a:gd name="connsiteY135-32832" fmla="*/ 1913415 h 3006470"/>
                        <a:gd name="connsiteX136-32833" fmla="*/ 5267238 w 6006665"/>
                        <a:gd name="connsiteY136-32834" fmla="*/ 1904988 h 3006470"/>
                        <a:gd name="connsiteX137-32835" fmla="*/ 5263025 w 6006665"/>
                        <a:gd name="connsiteY137-32836" fmla="*/ 1913415 h 3006470"/>
                        <a:gd name="connsiteX138-32837" fmla="*/ 5219538 w 6006665"/>
                        <a:gd name="connsiteY138-32838" fmla="*/ 1865787 h 3006470"/>
                        <a:gd name="connsiteX139-32839" fmla="*/ 5129494 w 6006665"/>
                        <a:gd name="connsiteY139-32840" fmla="*/ 1920232 h 3006470"/>
                        <a:gd name="connsiteX140-32841" fmla="*/ 5126389 w 6006665"/>
                        <a:gd name="connsiteY140-32842" fmla="*/ 1914910 h 3006470"/>
                        <a:gd name="connsiteX141-32843" fmla="*/ 5117587 w 6006665"/>
                        <a:gd name="connsiteY141-32844" fmla="*/ 1920232 h 3006470"/>
                        <a:gd name="connsiteX142-32845" fmla="*/ 5105544 w 6006665"/>
                        <a:gd name="connsiteY142-32846" fmla="*/ 1899586 h 3006470"/>
                        <a:gd name="connsiteX143-32847" fmla="*/ 5074955 w 6006665"/>
                        <a:gd name="connsiteY143-32848" fmla="*/ 1924777 h 3006470"/>
                        <a:gd name="connsiteX144-32849" fmla="*/ 5065718 w 6006665"/>
                        <a:gd name="connsiteY144-32850" fmla="*/ 1922578 h 3006470"/>
                        <a:gd name="connsiteX145-32851" fmla="*/ 5063048 w 6006665"/>
                        <a:gd name="connsiteY145-32852" fmla="*/ 1924777 h 3006470"/>
                        <a:gd name="connsiteX146-32853" fmla="*/ 5026594 w 6006665"/>
                        <a:gd name="connsiteY146-32854" fmla="*/ 1916098 h 3006470"/>
                        <a:gd name="connsiteX147-32855" fmla="*/ 5015871 w 6006665"/>
                        <a:gd name="connsiteY147-32856" fmla="*/ 1961137 h 3006470"/>
                        <a:gd name="connsiteX148-32857" fmla="*/ 4974967 w 6006665"/>
                        <a:gd name="connsiteY148-32858" fmla="*/ 2027038 h 3006470"/>
                        <a:gd name="connsiteX149-32859" fmla="*/ 4974967 w 6006665"/>
                        <a:gd name="connsiteY149-32860" fmla="*/ 2058853 h 3006470"/>
                        <a:gd name="connsiteX150-32861" fmla="*/ 5015871 w 6006665"/>
                        <a:gd name="connsiteY150-32862" fmla="*/ 2074760 h 3006470"/>
                        <a:gd name="connsiteX151-32863" fmla="*/ 5011326 w 6006665"/>
                        <a:gd name="connsiteY151-32864" fmla="*/ 2172476 h 3006470"/>
                        <a:gd name="connsiteX152-32865" fmla="*/ 4999419 w 6006665"/>
                        <a:gd name="connsiteY152-32866" fmla="*/ 2172476 h 3006470"/>
                        <a:gd name="connsiteX153-32867" fmla="*/ 4974967 w 6006665"/>
                        <a:gd name="connsiteY153-32868" fmla="*/ 2172476 h 3006470"/>
                        <a:gd name="connsiteX154-32869" fmla="*/ 4963605 w 6006665"/>
                        <a:gd name="connsiteY154-32870" fmla="*/ 2224742 h 3006470"/>
                        <a:gd name="connsiteX155-32871" fmla="*/ 4974967 w 6006665"/>
                        <a:gd name="connsiteY155-32872" fmla="*/ 2252012 h 3006470"/>
                        <a:gd name="connsiteX156-32873" fmla="*/ 4909065 w 6006665"/>
                        <a:gd name="connsiteY156-32874" fmla="*/ 2286099 h 3006470"/>
                        <a:gd name="connsiteX157-32875" fmla="*/ 4897703 w 6006665"/>
                        <a:gd name="connsiteY157-32876" fmla="*/ 2354273 h 3006470"/>
                        <a:gd name="connsiteX158-32877" fmla="*/ 4845437 w 6006665"/>
                        <a:gd name="connsiteY158-32878" fmla="*/ 2370180 h 3006470"/>
                        <a:gd name="connsiteX159-32879" fmla="*/ 4834074 w 6006665"/>
                        <a:gd name="connsiteY159-32880" fmla="*/ 2429264 h 3006470"/>
                        <a:gd name="connsiteX160-32881" fmla="*/ 4779535 w 6006665"/>
                        <a:gd name="connsiteY160-32882" fmla="*/ 2488348 h 3006470"/>
                        <a:gd name="connsiteX161-32883" fmla="*/ 4777225 w 6006665"/>
                        <a:gd name="connsiteY161-32884" fmla="*/ 2477952 h 3006470"/>
                        <a:gd name="connsiteX162-32885" fmla="*/ 4767628 w 6006665"/>
                        <a:gd name="connsiteY162-32886" fmla="*/ 2488348 h 3006470"/>
                        <a:gd name="connsiteX163-32887" fmla="*/ 4758538 w 6006665"/>
                        <a:gd name="connsiteY163-32888" fmla="*/ 2447444 h 3006470"/>
                        <a:gd name="connsiteX164-32889" fmla="*/ 4742631 w 6006665"/>
                        <a:gd name="connsiteY164-32890" fmla="*/ 2361090 h 3006470"/>
                        <a:gd name="connsiteX165-32891" fmla="*/ 4715361 w 6006665"/>
                        <a:gd name="connsiteY165-32892" fmla="*/ 2220198 h 3006470"/>
                        <a:gd name="connsiteX166-32893" fmla="*/ 4735813 w 6006665"/>
                        <a:gd name="connsiteY166-32894" fmla="*/ 2129299 h 3006470"/>
                        <a:gd name="connsiteX167-32895" fmla="*/ 4767628 w 6006665"/>
                        <a:gd name="connsiteY167-32896" fmla="*/ 2086122 h 3006470"/>
                        <a:gd name="connsiteX168-32897" fmla="*/ 4767628 w 6006665"/>
                        <a:gd name="connsiteY168-32898" fmla="*/ 2058853 h 3006470"/>
                        <a:gd name="connsiteX169-32899" fmla="*/ 4826712 w 6006665"/>
                        <a:gd name="connsiteY169-32900" fmla="*/ 2042945 h 3006470"/>
                        <a:gd name="connsiteX170-32901" fmla="*/ 4892613 w 6006665"/>
                        <a:gd name="connsiteY170-32902" fmla="*/ 1952047 h 3006470"/>
                        <a:gd name="connsiteX171-32903" fmla="*/ 4956243 w 6006665"/>
                        <a:gd name="connsiteY171-32904" fmla="*/ 1877056 h 3006470"/>
                        <a:gd name="connsiteX172-32905" fmla="*/ 5022143 w 6006665"/>
                        <a:gd name="connsiteY172-32906" fmla="*/ 1817971 h 3006470"/>
                        <a:gd name="connsiteX173-32907" fmla="*/ 5046694 w 6006665"/>
                        <a:gd name="connsiteY173-32908" fmla="*/ 1710844 h 3006470"/>
                        <a:gd name="connsiteX174-32909" fmla="*/ 5015871 w 6006665"/>
                        <a:gd name="connsiteY174-32910" fmla="*/ 1715711 h 3006470"/>
                        <a:gd name="connsiteX175-32911" fmla="*/ 4995419 w 6006665"/>
                        <a:gd name="connsiteY175-32912" fmla="*/ 1779340 h 3006470"/>
                        <a:gd name="connsiteX176-32913" fmla="*/ 4904521 w 6006665"/>
                        <a:gd name="connsiteY176-32914" fmla="*/ 1865693 h 3006470"/>
                        <a:gd name="connsiteX177-32915" fmla="*/ 4901708 w 6006665"/>
                        <a:gd name="connsiteY177-32916" fmla="*/ 1857053 h 3006470"/>
                        <a:gd name="connsiteX178-32917" fmla="*/ 4892613 w 6006665"/>
                        <a:gd name="connsiteY178-32918" fmla="*/ 1865693 h 3006470"/>
                        <a:gd name="connsiteX179-32919" fmla="*/ 4861835 w 6006665"/>
                        <a:gd name="connsiteY179-32920" fmla="*/ 1771159 h 3006470"/>
                        <a:gd name="connsiteX180-32921" fmla="*/ 4779535 w 6006665"/>
                        <a:gd name="connsiteY180-32922" fmla="*/ 1795247 h 3006470"/>
                        <a:gd name="connsiteX181-32923" fmla="*/ 4684091 w 6006665"/>
                        <a:gd name="connsiteY181-32924" fmla="*/ 1920232 h 3006470"/>
                        <a:gd name="connsiteX182-32925" fmla="*/ 4715906 w 6006665"/>
                        <a:gd name="connsiteY182-32926" fmla="*/ 1967954 h 3006470"/>
                        <a:gd name="connsiteX183-32927" fmla="*/ 4636369 w 6006665"/>
                        <a:gd name="connsiteY183-32928" fmla="*/ 1983861 h 3006470"/>
                        <a:gd name="connsiteX184-32929" fmla="*/ 4577285 w 6006665"/>
                        <a:gd name="connsiteY184-32930" fmla="*/ 1988406 h 3006470"/>
                        <a:gd name="connsiteX185-32931" fmla="*/ 4577373 w 6006665"/>
                        <a:gd name="connsiteY185-32932" fmla="*/ 1987484 h 3006470"/>
                        <a:gd name="connsiteX186-32933" fmla="*/ 4565379 w 6006665"/>
                        <a:gd name="connsiteY186-32934" fmla="*/ 1988406 h 3006470"/>
                        <a:gd name="connsiteX187-32935" fmla="*/ 4569923 w 6006665"/>
                        <a:gd name="connsiteY187-32936" fmla="*/ 1940685 h 3006470"/>
                        <a:gd name="connsiteX188-32937" fmla="*/ 4520081 w 6006665"/>
                        <a:gd name="connsiteY188-32938" fmla="*/ 1931099 h 3006470"/>
                        <a:gd name="connsiteX189-32939" fmla="*/ 4475025 w 6006665"/>
                        <a:gd name="connsiteY189-32940" fmla="*/ 1961137 h 3006470"/>
                        <a:gd name="connsiteX190-32941" fmla="*/ 4464394 w 6006665"/>
                        <a:gd name="connsiteY190-32942" fmla="*/ 1960286 h 3006470"/>
                        <a:gd name="connsiteX191-32943" fmla="*/ 4463118 w 6006665"/>
                        <a:gd name="connsiteY191-32944" fmla="*/ 1961137 h 3006470"/>
                        <a:gd name="connsiteX192-32945" fmla="*/ 4357637 w 6006665"/>
                        <a:gd name="connsiteY192-32946" fmla="*/ 1952698 h 3006470"/>
                        <a:gd name="connsiteX193-32947" fmla="*/ 4243233 w 6006665"/>
                        <a:gd name="connsiteY193-32948" fmla="*/ 1972499 h 3006470"/>
                        <a:gd name="connsiteX194-32949" fmla="*/ 4125065 w 6006665"/>
                        <a:gd name="connsiteY194-32950" fmla="*/ 2106574 h 3006470"/>
                        <a:gd name="connsiteX195-32951" fmla="*/ 3984173 w 6006665"/>
                        <a:gd name="connsiteY195-32952" fmla="*/ 2263374 h 3006470"/>
                        <a:gd name="connsiteX196-32953" fmla="*/ 4038712 w 6006665"/>
                        <a:gd name="connsiteY196-32954" fmla="*/ 2267919 h 3006470"/>
                        <a:gd name="connsiteX197-32955" fmla="*/ 4059164 w 6006665"/>
                        <a:gd name="connsiteY197-32956" fmla="*/ 2311096 h 3006470"/>
                        <a:gd name="connsiteX198-32957" fmla="*/ 4087782 w 6006665"/>
                        <a:gd name="connsiteY198-32958" fmla="*/ 2319513 h 3006470"/>
                        <a:gd name="connsiteX199-32959" fmla="*/ 4106341 w 6006665"/>
                        <a:gd name="connsiteY199-32960" fmla="*/ 2290644 h 3006470"/>
                        <a:gd name="connsiteX200-32961" fmla="*/ 4117411 w 6006665"/>
                        <a:gd name="connsiteY200-32962" fmla="*/ 2291946 h 3006470"/>
                        <a:gd name="connsiteX201-32963" fmla="*/ 4118248 w 6006665"/>
                        <a:gd name="connsiteY201-32964" fmla="*/ 2290644 h 3006470"/>
                        <a:gd name="connsiteX202-32965" fmla="*/ 4156880 w 6006665"/>
                        <a:gd name="connsiteY202-32966" fmla="*/ 2295189 h 3006470"/>
                        <a:gd name="connsiteX203-32967" fmla="*/ 4211419 w 6006665"/>
                        <a:gd name="connsiteY203-32968" fmla="*/ 2365635 h 3006470"/>
                        <a:gd name="connsiteX204-32969" fmla="*/ 4215964 w 6006665"/>
                        <a:gd name="connsiteY204-32970" fmla="*/ 2413357 h 3006470"/>
                        <a:gd name="connsiteX205-32971" fmla="*/ 4184149 w 6006665"/>
                        <a:gd name="connsiteY205-32972" fmla="*/ 2472441 h 3006470"/>
                        <a:gd name="connsiteX206-32973" fmla="*/ 4177332 w 6006665"/>
                        <a:gd name="connsiteY206-32974" fmla="*/ 2542887 h 3006470"/>
                        <a:gd name="connsiteX207-32975" fmla="*/ 4161425 w 6006665"/>
                        <a:gd name="connsiteY207-32976" fmla="*/ 2629241 h 3006470"/>
                        <a:gd name="connsiteX208-32977" fmla="*/ 4109158 w 6006665"/>
                        <a:gd name="connsiteY208-32978" fmla="*/ 2708777 h 3006470"/>
                        <a:gd name="connsiteX209-32979" fmla="*/ 4097796 w 6006665"/>
                        <a:gd name="connsiteY209-32980" fmla="*/ 2747409 h 3006470"/>
                        <a:gd name="connsiteX210-32981" fmla="*/ 4043257 w 6006665"/>
                        <a:gd name="connsiteY210-32982" fmla="*/ 2806493 h 3006470"/>
                        <a:gd name="connsiteX211-32983" fmla="*/ 3995535 w 6006665"/>
                        <a:gd name="connsiteY211-32984" fmla="*/ 2865577 h 3006470"/>
                        <a:gd name="connsiteX212-32985" fmla="*/ 3975083 w 6006665"/>
                        <a:gd name="connsiteY212-32986" fmla="*/ 2897392 h 3006470"/>
                        <a:gd name="connsiteX213-32987" fmla="*/ 3925089 w 6006665"/>
                        <a:gd name="connsiteY213-32988" fmla="*/ 2924661 h 3006470"/>
                        <a:gd name="connsiteX214-32989" fmla="*/ 3913182 w 6006665"/>
                        <a:gd name="connsiteY214-32990" fmla="*/ 2924661 h 3006470"/>
                        <a:gd name="connsiteX215-32991" fmla="*/ 3904637 w 6006665"/>
                        <a:gd name="connsiteY215-32992" fmla="*/ 2924661 h 3006470"/>
                        <a:gd name="connsiteX216-32993" fmla="*/ 3892729 w 6006665"/>
                        <a:gd name="connsiteY216-32994" fmla="*/ 2924661 h 3006470"/>
                        <a:gd name="connsiteX217-32995" fmla="*/ 3871063 w 6006665"/>
                        <a:gd name="connsiteY217-32996" fmla="*/ 2908412 h 3006470"/>
                        <a:gd name="connsiteX218-32997" fmla="*/ 3829645 w 6006665"/>
                        <a:gd name="connsiteY218-32998" fmla="*/ 2936024 h 3006470"/>
                        <a:gd name="connsiteX219-32999" fmla="*/ 3822828 w 6006665"/>
                        <a:gd name="connsiteY219-33000" fmla="*/ 2956476 h 3006470"/>
                        <a:gd name="connsiteX220-33001" fmla="*/ 3818283 w 6006665"/>
                        <a:gd name="connsiteY220-33002" fmla="*/ 2947386 h 3006470"/>
                        <a:gd name="connsiteX221-33003" fmla="*/ 3818283 w 6006665"/>
                        <a:gd name="connsiteY221-33004" fmla="*/ 2935660 h 3006470"/>
                        <a:gd name="connsiteX222-33005" fmla="*/ 3817738 w 6006665"/>
                        <a:gd name="connsiteY222-33006" fmla="*/ 2936024 h 3006470"/>
                        <a:gd name="connsiteX223-33007" fmla="*/ 3810921 w 6006665"/>
                        <a:gd name="connsiteY223-33008" fmla="*/ 2956476 h 3006470"/>
                        <a:gd name="connsiteX224-33009" fmla="*/ 3806376 w 6006665"/>
                        <a:gd name="connsiteY224-33010" fmla="*/ 2947386 h 3006470"/>
                        <a:gd name="connsiteX225-33011" fmla="*/ 3806376 w 6006665"/>
                        <a:gd name="connsiteY225-33012" fmla="*/ 2920116 h 3006470"/>
                        <a:gd name="connsiteX226-33013" fmla="*/ 3818283 w 6006665"/>
                        <a:gd name="connsiteY226-33014" fmla="*/ 2920116 h 3006470"/>
                        <a:gd name="connsiteX227-33015" fmla="*/ 3826828 w 6006665"/>
                        <a:gd name="connsiteY227-33016" fmla="*/ 2920116 h 3006470"/>
                        <a:gd name="connsiteX228-33017" fmla="*/ 3833645 w 6006665"/>
                        <a:gd name="connsiteY228-33018" fmla="*/ 2861032 h 3006470"/>
                        <a:gd name="connsiteX229-33019" fmla="*/ 3822283 w 6006665"/>
                        <a:gd name="connsiteY229-33020" fmla="*/ 2817856 h 3006470"/>
                        <a:gd name="connsiteX230-33021" fmla="*/ 3849553 w 6006665"/>
                        <a:gd name="connsiteY230-33022" fmla="*/ 2795131 h 3006470"/>
                        <a:gd name="connsiteX231-33023" fmla="*/ 3858814 w 6006665"/>
                        <a:gd name="connsiteY231-33024" fmla="*/ 2797336 h 3006470"/>
                        <a:gd name="connsiteX232-33025" fmla="*/ 3861460 w 6006665"/>
                        <a:gd name="connsiteY232-33026" fmla="*/ 2795131 h 3006470"/>
                        <a:gd name="connsiteX233-33027" fmla="*/ 3898487 w 6006665"/>
                        <a:gd name="connsiteY233-33028" fmla="*/ 2803947 h 3006470"/>
                        <a:gd name="connsiteX234-33029" fmla="*/ 3919999 w 6006665"/>
                        <a:gd name="connsiteY234-33030" fmla="*/ 2758772 h 3006470"/>
                        <a:gd name="connsiteX235-33031" fmla="*/ 3935906 w 6006665"/>
                        <a:gd name="connsiteY235-33032" fmla="*/ 2699687 h 3006470"/>
                        <a:gd name="connsiteX236-33033" fmla="*/ 3947269 w 6006665"/>
                        <a:gd name="connsiteY236-33034" fmla="*/ 2676963 h 3006470"/>
                        <a:gd name="connsiteX237-33035" fmla="*/ 3966292 w 6006665"/>
                        <a:gd name="connsiteY237-33036" fmla="*/ 2632575 h 3006470"/>
                        <a:gd name="connsiteX238-33037" fmla="*/ 3915999 w 6006665"/>
                        <a:gd name="connsiteY238-33038" fmla="*/ 2645148 h 3006470"/>
                        <a:gd name="connsiteX239-33039" fmla="*/ 3888729 w 6006665"/>
                        <a:gd name="connsiteY239-33040" fmla="*/ 2667873 h 3006470"/>
                        <a:gd name="connsiteX240-33041" fmla="*/ 3876822 w 6006665"/>
                        <a:gd name="connsiteY240-33042" fmla="*/ 2667873 h 3006470"/>
                        <a:gd name="connsiteX241-33043" fmla="*/ 3829645 w 6006665"/>
                        <a:gd name="connsiteY241-33044" fmla="*/ 2667873 h 3006470"/>
                        <a:gd name="connsiteX242-33045" fmla="*/ 3817738 w 6006665"/>
                        <a:gd name="connsiteY242-33046" fmla="*/ 2667873 h 3006470"/>
                        <a:gd name="connsiteX243-33047" fmla="*/ 3801831 w 6006665"/>
                        <a:gd name="connsiteY243-33048" fmla="*/ 2613334 h 3006470"/>
                        <a:gd name="connsiteX244-33049" fmla="*/ 3758654 w 6006665"/>
                        <a:gd name="connsiteY244-33050" fmla="*/ 2574702 h 3006470"/>
                        <a:gd name="connsiteX245-33051" fmla="*/ 3692753 w 6006665"/>
                        <a:gd name="connsiteY245-33052" fmla="*/ 2558795 h 3006470"/>
                        <a:gd name="connsiteX246-33053" fmla="*/ 3683663 w 6006665"/>
                        <a:gd name="connsiteY246-33054" fmla="*/ 2499711 h 3006470"/>
                        <a:gd name="connsiteX247-33055" fmla="*/ 3672301 w 6006665"/>
                        <a:gd name="connsiteY247-33056" fmla="*/ 2467896 h 3006470"/>
                        <a:gd name="connsiteX248-33057" fmla="*/ 3656393 w 6006665"/>
                        <a:gd name="connsiteY248-33058" fmla="*/ 2440627 h 3006470"/>
                        <a:gd name="connsiteX249-33059" fmla="*/ 3633669 w 6006665"/>
                        <a:gd name="connsiteY249-33060" fmla="*/ 2381542 h 3006470"/>
                        <a:gd name="connsiteX250-33061" fmla="*/ 3601854 w 6006665"/>
                        <a:gd name="connsiteY250-33062" fmla="*/ 2361090 h 3006470"/>
                        <a:gd name="connsiteX251-33063" fmla="*/ 3545995 w 6006665"/>
                        <a:gd name="connsiteY251-33064" fmla="*/ 2339606 h 3006470"/>
                        <a:gd name="connsiteX252-33065" fmla="*/ 3506955 w 6006665"/>
                        <a:gd name="connsiteY252-33066" fmla="*/ 2345183 h 3006470"/>
                        <a:gd name="connsiteX253-33067" fmla="*/ 3463779 w 6006665"/>
                        <a:gd name="connsiteY253-33068" fmla="*/ 2354273 h 3006470"/>
                        <a:gd name="connsiteX254-33069" fmla="*/ 3431964 w 6006665"/>
                        <a:gd name="connsiteY254-33070" fmla="*/ 2381542 h 3006470"/>
                        <a:gd name="connsiteX255-33071" fmla="*/ 3452416 w 6006665"/>
                        <a:gd name="connsiteY255-33072" fmla="*/ 2397450 h 3006470"/>
                        <a:gd name="connsiteX256-33073" fmla="*/ 3452416 w 6006665"/>
                        <a:gd name="connsiteY256-33074" fmla="*/ 2429264 h 3006470"/>
                        <a:gd name="connsiteX257-33075" fmla="*/ 3431964 w 6006665"/>
                        <a:gd name="connsiteY257-33076" fmla="*/ 2451989 h 3006470"/>
                        <a:gd name="connsiteX258-33077" fmla="*/ 3400150 w 6006665"/>
                        <a:gd name="connsiteY258-33078" fmla="*/ 2511073 h 3006470"/>
                        <a:gd name="connsiteX259-33079" fmla="*/ 3400150 w 6006665"/>
                        <a:gd name="connsiteY259-33080" fmla="*/ 2538343 h 3006470"/>
                        <a:gd name="connsiteX260-33081" fmla="*/ 3350155 w 6006665"/>
                        <a:gd name="connsiteY260-33082" fmla="*/ 2570157 h 3006470"/>
                        <a:gd name="connsiteX261-33083" fmla="*/ 3342342 w 6006665"/>
                        <a:gd name="connsiteY261-33084" fmla="*/ 2567553 h 3006470"/>
                        <a:gd name="connsiteX262-33085" fmla="*/ 3338249 w 6006665"/>
                        <a:gd name="connsiteY262-33086" fmla="*/ 2570157 h 3006470"/>
                        <a:gd name="connsiteX263-33087" fmla="*/ 3290527 w 6006665"/>
                        <a:gd name="connsiteY263-33088" fmla="*/ 2554250 h 3006470"/>
                        <a:gd name="connsiteX264-33089" fmla="*/ 3259257 w 6006665"/>
                        <a:gd name="connsiteY264-33090" fmla="*/ 2554250 h 3006470"/>
                        <a:gd name="connsiteX265-33091" fmla="*/ 3247350 w 6006665"/>
                        <a:gd name="connsiteY265-33092" fmla="*/ 2554250 h 3006470"/>
                        <a:gd name="connsiteX266-33093" fmla="*/ 3231443 w 6006665"/>
                        <a:gd name="connsiteY266-33094" fmla="*/ 2538343 h 3006470"/>
                        <a:gd name="connsiteX267-33095" fmla="*/ 3213271 w 6006665"/>
                        <a:gd name="connsiteY267-33096" fmla="*/ 2533799 h 3006470"/>
                        <a:gd name="connsiteX268-33097" fmla="*/ 3168359 w 6006665"/>
                        <a:gd name="connsiteY268-33098" fmla="*/ 2570157 h 3006470"/>
                        <a:gd name="connsiteX269-33099" fmla="*/ 3120637 w 6006665"/>
                        <a:gd name="connsiteY269-33100" fmla="*/ 2581519 h 3006470"/>
                        <a:gd name="connsiteX270-33101" fmla="*/ 3082005 w 6006665"/>
                        <a:gd name="connsiteY270-33102" fmla="*/ 2597427 h 3006470"/>
                        <a:gd name="connsiteX271-33103" fmla="*/ 3074460 w 6006665"/>
                        <a:gd name="connsiteY271-33104" fmla="*/ 2595630 h 3006470"/>
                        <a:gd name="connsiteX272-33105" fmla="*/ 3070098 w 6006665"/>
                        <a:gd name="connsiteY272-33106" fmla="*/ 2597427 h 3006470"/>
                        <a:gd name="connsiteX273-33107" fmla="*/ 3022376 w 6006665"/>
                        <a:gd name="connsiteY273-33108" fmla="*/ 2586064 h 3006470"/>
                        <a:gd name="connsiteX274-33109" fmla="*/ 3000196 w 6006665"/>
                        <a:gd name="connsiteY274-33110" fmla="*/ 2586064 h 3006470"/>
                        <a:gd name="connsiteX275-33111" fmla="*/ 2988289 w 6006665"/>
                        <a:gd name="connsiteY275-33112" fmla="*/ 2586064 h 3006470"/>
                        <a:gd name="connsiteX276-33113" fmla="*/ 2967837 w 6006665"/>
                        <a:gd name="connsiteY276-33114" fmla="*/ 2554250 h 3006470"/>
                        <a:gd name="connsiteX277-33115" fmla="*/ 2929205 w 6006665"/>
                        <a:gd name="connsiteY277-33116" fmla="*/ 2526980 h 3006470"/>
                        <a:gd name="connsiteX278-33117" fmla="*/ 2902153 w 6006665"/>
                        <a:gd name="connsiteY278-33118" fmla="*/ 2523116 h 3006470"/>
                        <a:gd name="connsiteX279-33119" fmla="*/ 2861576 w 6006665"/>
                        <a:gd name="connsiteY279-33120" fmla="*/ 2526980 h 3006470"/>
                        <a:gd name="connsiteX280-33121" fmla="*/ 2822944 w 6006665"/>
                        <a:gd name="connsiteY280-33122" fmla="*/ 2538343 h 3006470"/>
                        <a:gd name="connsiteX281-33123" fmla="*/ 2818139 w 6006665"/>
                        <a:gd name="connsiteY281-33124" fmla="*/ 2536254 h 3006470"/>
                        <a:gd name="connsiteX282-33125" fmla="*/ 2811037 w 6006665"/>
                        <a:gd name="connsiteY282-33126" fmla="*/ 2538343 h 3006470"/>
                        <a:gd name="connsiteX283-33127" fmla="*/ 2758770 w 6006665"/>
                        <a:gd name="connsiteY283-33128" fmla="*/ 2515618 h 3006470"/>
                        <a:gd name="connsiteX284-33129" fmla="*/ 2751953 w 6006665"/>
                        <a:gd name="connsiteY284-33130" fmla="*/ 2472441 h 3006470"/>
                        <a:gd name="connsiteX285-33131" fmla="*/ 2708776 w 6006665"/>
                        <a:gd name="connsiteY285-33132" fmla="*/ 2456534 h 3006470"/>
                        <a:gd name="connsiteX286-33133" fmla="*/ 2676962 w 6006665"/>
                        <a:gd name="connsiteY286-33134" fmla="*/ 2451989 h 3006470"/>
                        <a:gd name="connsiteX287-33135" fmla="*/ 2642534 w 6006665"/>
                        <a:gd name="connsiteY287-33136" fmla="*/ 2430245 h 3006470"/>
                        <a:gd name="connsiteX288-33137" fmla="*/ 2609333 w 6006665"/>
                        <a:gd name="connsiteY288-33138" fmla="*/ 2488348 h 3006470"/>
                        <a:gd name="connsiteX289-33139" fmla="*/ 2625240 w 6006665"/>
                        <a:gd name="connsiteY289-33140" fmla="*/ 2522435 h 3006470"/>
                        <a:gd name="connsiteX290-33141" fmla="*/ 2586608 w 6006665"/>
                        <a:gd name="connsiteY290-33142" fmla="*/ 2558795 h 3006470"/>
                        <a:gd name="connsiteX291-33143" fmla="*/ 2577105 w 6006665"/>
                        <a:gd name="connsiteY291-33144" fmla="*/ 2556532 h 3006470"/>
                        <a:gd name="connsiteX292-33145" fmla="*/ 2574701 w 6006665"/>
                        <a:gd name="connsiteY292-33146" fmla="*/ 2558795 h 3006470"/>
                        <a:gd name="connsiteX293-33147" fmla="*/ 2526979 w 6006665"/>
                        <a:gd name="connsiteY293-33148" fmla="*/ 2547432 h 3006470"/>
                        <a:gd name="connsiteX294-33149" fmla="*/ 2490620 w 6006665"/>
                        <a:gd name="connsiteY294-33150" fmla="*/ 2542887 h 3006470"/>
                        <a:gd name="connsiteX295-33151" fmla="*/ 2463350 w 6006665"/>
                        <a:gd name="connsiteY295-33152" fmla="*/ 2515618 h 3006470"/>
                        <a:gd name="connsiteX296-33153" fmla="*/ 2436625 w 6006665"/>
                        <a:gd name="connsiteY296-33154" fmla="*/ 2515618 h 3006470"/>
                        <a:gd name="connsiteX297-33155" fmla="*/ 2424718 w 6006665"/>
                        <a:gd name="connsiteY297-33156" fmla="*/ 2515618 h 3006470"/>
                        <a:gd name="connsiteX298-33157" fmla="*/ 2398858 w 6006665"/>
                        <a:gd name="connsiteY298-33158" fmla="*/ 2502687 h 3006470"/>
                        <a:gd name="connsiteX299-33159" fmla="*/ 2350272 w 6006665"/>
                        <a:gd name="connsiteY299-33160" fmla="*/ 2526980 h 3006470"/>
                        <a:gd name="connsiteX300-33161" fmla="*/ 2282098 w 6006665"/>
                        <a:gd name="connsiteY300-33162" fmla="*/ 2574702 h 3006470"/>
                        <a:gd name="connsiteX301-33163" fmla="*/ 2238921 w 6006665"/>
                        <a:gd name="connsiteY301-33164" fmla="*/ 2586064 h 3006470"/>
                        <a:gd name="connsiteX302-33165" fmla="*/ 2227559 w 6006665"/>
                        <a:gd name="connsiteY302-33166" fmla="*/ 2590609 h 3006470"/>
                        <a:gd name="connsiteX303-33167" fmla="*/ 2225178 w 6006665"/>
                        <a:gd name="connsiteY303-33168" fmla="*/ 2586799 h 3006470"/>
                        <a:gd name="connsiteX304-33169" fmla="*/ 2215652 w 6006665"/>
                        <a:gd name="connsiteY304-33170" fmla="*/ 2590609 h 3006470"/>
                        <a:gd name="connsiteX305-33171" fmla="*/ 2193596 w 6006665"/>
                        <a:gd name="connsiteY305-33172" fmla="*/ 2555320 h 3006470"/>
                        <a:gd name="connsiteX306-33173" fmla="*/ 2157112 w 6006665"/>
                        <a:gd name="connsiteY306-33174" fmla="*/ 2558795 h 3006470"/>
                        <a:gd name="connsiteX307-33175" fmla="*/ 2156291 w 6006665"/>
                        <a:gd name="connsiteY307-33176" fmla="*/ 2557739 h 3006470"/>
                        <a:gd name="connsiteX308-33177" fmla="*/ 2145205 w 6006665"/>
                        <a:gd name="connsiteY308-33178" fmla="*/ 2558795 h 3006470"/>
                        <a:gd name="connsiteX309-33179" fmla="*/ 2129298 w 6006665"/>
                        <a:gd name="connsiteY309-33180" fmla="*/ 2538343 h 3006470"/>
                        <a:gd name="connsiteX310-33181" fmla="*/ 2102029 w 6006665"/>
                        <a:gd name="connsiteY310-33182" fmla="*/ 2526980 h 3006470"/>
                        <a:gd name="connsiteX311-33183" fmla="*/ 2086121 w 6006665"/>
                        <a:gd name="connsiteY311-33184" fmla="*/ 2495166 h 3006470"/>
                        <a:gd name="connsiteX312-33185" fmla="*/ 2070005 w 6006665"/>
                        <a:gd name="connsiteY312-33186" fmla="*/ 2486212 h 3006470"/>
                        <a:gd name="connsiteX313-33187" fmla="*/ 2027582 w 6006665"/>
                        <a:gd name="connsiteY313-33188" fmla="*/ 2499711 h 3006470"/>
                        <a:gd name="connsiteX314-33189" fmla="*/ 2023845 w 6006665"/>
                        <a:gd name="connsiteY314-33190" fmla="*/ 2497111 h 3006470"/>
                        <a:gd name="connsiteX315-33191" fmla="*/ 2018675 w 6006665"/>
                        <a:gd name="connsiteY315-33192" fmla="*/ 2499711 h 3006470"/>
                        <a:gd name="connsiteX316-33193" fmla="*/ 1971363 w 6006665"/>
                        <a:gd name="connsiteY316-33194" fmla="*/ 2468885 h 3006470"/>
                        <a:gd name="connsiteX317-33195" fmla="*/ 1952591 w 6006665"/>
                        <a:gd name="connsiteY317-33196" fmla="*/ 2495166 h 3006470"/>
                        <a:gd name="connsiteX318-33197" fmla="*/ 1947518 w 6006665"/>
                        <a:gd name="connsiteY318-33198" fmla="*/ 2485599 h 3006470"/>
                        <a:gd name="connsiteX319-33199" fmla="*/ 1940684 w 6006665"/>
                        <a:gd name="connsiteY319-33200" fmla="*/ 2495166 h 3006470"/>
                        <a:gd name="connsiteX320-33201" fmla="*/ 1861147 w 6006665"/>
                        <a:gd name="connsiteY320-33202" fmla="*/ 2345183 h 3006470"/>
                        <a:gd name="connsiteX321-33203" fmla="*/ 1811153 w 6006665"/>
                        <a:gd name="connsiteY321-33204" fmla="*/ 2295189 h 3006470"/>
                        <a:gd name="connsiteX322-33205" fmla="*/ 1813950 w 6006665"/>
                        <a:gd name="connsiteY322-33206" fmla="*/ 2292043 h 3006470"/>
                        <a:gd name="connsiteX323-33207" fmla="*/ 1748069 w 6006665"/>
                        <a:gd name="connsiteY323-33208" fmla="*/ 2333821 h 3006470"/>
                        <a:gd name="connsiteX324-33209" fmla="*/ 1711709 w 6006665"/>
                        <a:gd name="connsiteY324-33210" fmla="*/ 2338366 h 3006470"/>
                        <a:gd name="connsiteX325-33211" fmla="*/ 1711926 w 6006665"/>
                        <a:gd name="connsiteY325-33212" fmla="*/ 2336850 h 3006470"/>
                        <a:gd name="connsiteX326-33213" fmla="*/ 1699803 w 6006665"/>
                        <a:gd name="connsiteY326-33214" fmla="*/ 2338366 h 3006470"/>
                        <a:gd name="connsiteX327-33215" fmla="*/ 1704347 w 6006665"/>
                        <a:gd name="connsiteY327-33216" fmla="*/ 2306551 h 3006470"/>
                        <a:gd name="connsiteX328-33217" fmla="*/ 1662460 w 6006665"/>
                        <a:gd name="connsiteY328-33218" fmla="*/ 2288600 h 3006470"/>
                        <a:gd name="connsiteX329-33219" fmla="*/ 1629901 w 6006665"/>
                        <a:gd name="connsiteY329-33220" fmla="*/ 2302006 h 3006470"/>
                        <a:gd name="connsiteX330-33221" fmla="*/ 1629300 w 6006665"/>
                        <a:gd name="connsiteY330-33222" fmla="*/ 2297351 h 3006470"/>
                        <a:gd name="connsiteX331-33223" fmla="*/ 1617994 w 6006665"/>
                        <a:gd name="connsiteY331-33224" fmla="*/ 2302006 h 3006470"/>
                        <a:gd name="connsiteX332-33225" fmla="*/ 1608904 w 6006665"/>
                        <a:gd name="connsiteY332-33226" fmla="*/ 2231560 h 3006470"/>
                        <a:gd name="connsiteX333-33227" fmla="*/ 1552684 w 6006665"/>
                        <a:gd name="connsiteY333-33228" fmla="*/ 2221867 h 3006470"/>
                        <a:gd name="connsiteX334-33229" fmla="*/ 1518550 w 6006665"/>
                        <a:gd name="connsiteY334-33230" fmla="*/ 2247467 h 3006470"/>
                        <a:gd name="connsiteX335-33231" fmla="*/ 1425379 w 6006665"/>
                        <a:gd name="connsiteY335-33232" fmla="*/ 2267919 h 3006470"/>
                        <a:gd name="connsiteX336-33233" fmla="*/ 1409472 w 6006665"/>
                        <a:gd name="connsiteY336-33234" fmla="*/ 2286099 h 3006470"/>
                        <a:gd name="connsiteX337-33235" fmla="*/ 1270852 w 6006665"/>
                        <a:gd name="connsiteY337-33236" fmla="*/ 2306551 h 3006470"/>
                        <a:gd name="connsiteX338-33237" fmla="*/ 1254945 w 6006665"/>
                        <a:gd name="connsiteY338-33238" fmla="*/ 2327003 h 3006470"/>
                        <a:gd name="connsiteX339-33239" fmla="*/ 1282214 w 6006665"/>
                        <a:gd name="connsiteY339-33240" fmla="*/ 2370180 h 3006470"/>
                        <a:gd name="connsiteX340-33241" fmla="*/ 1243582 w 6006665"/>
                        <a:gd name="connsiteY340-33242" fmla="*/ 2386087 h 3006470"/>
                        <a:gd name="connsiteX341-33243" fmla="*/ 1254945 w 6006665"/>
                        <a:gd name="connsiteY341-33244" fmla="*/ 2404267 h 3006470"/>
                        <a:gd name="connsiteX342-33245" fmla="*/ 1216313 w 6006665"/>
                        <a:gd name="connsiteY342-33246" fmla="*/ 2429264 h 3006470"/>
                        <a:gd name="connsiteX343-33247" fmla="*/ 1275397 w 6006665"/>
                        <a:gd name="connsiteY343-33248" fmla="*/ 2472441 h 3006470"/>
                        <a:gd name="connsiteX344-33249" fmla="*/ 1270852 w 6006665"/>
                        <a:gd name="connsiteY344-33250" fmla="*/ 2499711 h 3006470"/>
                        <a:gd name="connsiteX345-33251" fmla="*/ 1259108 w 6006665"/>
                        <a:gd name="connsiteY345-33252" fmla="*/ 2498732 h 3006470"/>
                        <a:gd name="connsiteX346-33253" fmla="*/ 1258945 w 6006665"/>
                        <a:gd name="connsiteY346-33254" fmla="*/ 2499711 h 3006470"/>
                        <a:gd name="connsiteX347-33255" fmla="*/ 1215644 w 6006665"/>
                        <a:gd name="connsiteY347-33256" fmla="*/ 2496102 h 3006470"/>
                        <a:gd name="connsiteX348-33257" fmla="*/ 1204950 w 6006665"/>
                        <a:gd name="connsiteY348-33258" fmla="*/ 2511073 h 3006470"/>
                        <a:gd name="connsiteX349-33259" fmla="*/ 1196495 w 6006665"/>
                        <a:gd name="connsiteY349-33260" fmla="*/ 2506241 h 3006470"/>
                        <a:gd name="connsiteX350-33261" fmla="*/ 1193043 w 6006665"/>
                        <a:gd name="connsiteY350-33262" fmla="*/ 2511073 h 3006470"/>
                        <a:gd name="connsiteX351-33263" fmla="*/ 1145322 w 6006665"/>
                        <a:gd name="connsiteY351-33264" fmla="*/ 2483803 h 3006470"/>
                        <a:gd name="connsiteX352-33265" fmla="*/ 1098145 w 6006665"/>
                        <a:gd name="connsiteY352-33266" fmla="*/ 2483803 h 3006470"/>
                        <a:gd name="connsiteX353-33267" fmla="*/ 1061785 w 6006665"/>
                        <a:gd name="connsiteY353-33268" fmla="*/ 2511073 h 3006470"/>
                        <a:gd name="connsiteX354-33269" fmla="*/ 1055322 w 6006665"/>
                        <a:gd name="connsiteY354-33270" fmla="*/ 2506990 h 3006470"/>
                        <a:gd name="connsiteX355-33271" fmla="*/ 1049878 w 6006665"/>
                        <a:gd name="connsiteY355-33272" fmla="*/ 2511073 h 3006470"/>
                        <a:gd name="connsiteX356-33273" fmla="*/ 1006701 w 6006665"/>
                        <a:gd name="connsiteY356-33274" fmla="*/ 2483803 h 3006470"/>
                        <a:gd name="connsiteX357-33275" fmla="*/ 924893 w 6006665"/>
                        <a:gd name="connsiteY357-33276" fmla="*/ 2447444 h 3006470"/>
                        <a:gd name="connsiteX358-33277" fmla="*/ 877716 w 6006665"/>
                        <a:gd name="connsiteY358-33278" fmla="*/ 2447444 h 3006470"/>
                        <a:gd name="connsiteX359-33279" fmla="*/ 802724 w 6006665"/>
                        <a:gd name="connsiteY359-33280" fmla="*/ 2511073 h 3006470"/>
                        <a:gd name="connsiteX360-33281" fmla="*/ 798179 w 6006665"/>
                        <a:gd name="connsiteY360-33282" fmla="*/ 2554250 h 3006470"/>
                        <a:gd name="connsiteX361-33283" fmla="*/ 787406 w 6006665"/>
                        <a:gd name="connsiteY361-33284" fmla="*/ 2543477 h 3006470"/>
                        <a:gd name="connsiteX362-33285" fmla="*/ 786272 w 6006665"/>
                        <a:gd name="connsiteY362-33286" fmla="*/ 2554250 h 3006470"/>
                        <a:gd name="connsiteX363-33287" fmla="*/ 756063 w 6006665"/>
                        <a:gd name="connsiteY363-33288" fmla="*/ 2524040 h 3006470"/>
                        <a:gd name="connsiteX364-33289" fmla="*/ 732278 w 6006665"/>
                        <a:gd name="connsiteY364-33290" fmla="*/ 2581519 h 3006470"/>
                        <a:gd name="connsiteX365-33291" fmla="*/ 743640 w 6006665"/>
                        <a:gd name="connsiteY365-33292" fmla="*/ 2590609 h 3006470"/>
                        <a:gd name="connsiteX366-33293" fmla="*/ 723188 w 6006665"/>
                        <a:gd name="connsiteY366-33294" fmla="*/ 2633786 h 3006470"/>
                        <a:gd name="connsiteX367-33295" fmla="*/ 747026 w 6006665"/>
                        <a:gd name="connsiteY367-33296" fmla="*/ 2670627 h 3006470"/>
                        <a:gd name="connsiteX368-33297" fmla="*/ 763548 w 6006665"/>
                        <a:gd name="connsiteY368-33298" fmla="*/ 2667873 h 3006470"/>
                        <a:gd name="connsiteX369-33299" fmla="*/ 764871 w 6006665"/>
                        <a:gd name="connsiteY369-33300" fmla="*/ 2669637 h 3006470"/>
                        <a:gd name="connsiteX370-33301" fmla="*/ 775455 w 6006665"/>
                        <a:gd name="connsiteY370-33302" fmla="*/ 2667873 h 3006470"/>
                        <a:gd name="connsiteX371-33303" fmla="*/ 802724 w 6006665"/>
                        <a:gd name="connsiteY371-33304" fmla="*/ 2704232 h 3006470"/>
                        <a:gd name="connsiteX372-33305" fmla="*/ 798179 w 6006665"/>
                        <a:gd name="connsiteY372-33306" fmla="*/ 2731502 h 3006470"/>
                        <a:gd name="connsiteX373-33307" fmla="*/ 818632 w 6006665"/>
                        <a:gd name="connsiteY373-33308" fmla="*/ 2742864 h 3006470"/>
                        <a:gd name="connsiteX374-33309" fmla="*/ 802724 w 6006665"/>
                        <a:gd name="connsiteY374-33310" fmla="*/ 2774679 h 3006470"/>
                        <a:gd name="connsiteX375-33311" fmla="*/ 766365 w 6006665"/>
                        <a:gd name="connsiteY375-33312" fmla="*/ 2779224 h 3006470"/>
                        <a:gd name="connsiteX376-33313" fmla="*/ 727733 w 6006665"/>
                        <a:gd name="connsiteY376-33314" fmla="*/ 2838308 h 3006470"/>
                        <a:gd name="connsiteX377-33315" fmla="*/ 759548 w 6006665"/>
                        <a:gd name="connsiteY377-33316" fmla="*/ 2881485 h 3006470"/>
                        <a:gd name="connsiteX378-33317" fmla="*/ 759548 w 6006665"/>
                        <a:gd name="connsiteY378-33318" fmla="*/ 2920116 h 3006470"/>
                        <a:gd name="connsiteX379-33319" fmla="*/ 798179 w 6006665"/>
                        <a:gd name="connsiteY379-33320" fmla="*/ 2979201 h 3006470"/>
                        <a:gd name="connsiteX380-33321" fmla="*/ 775455 w 6006665"/>
                        <a:gd name="connsiteY380-33322" fmla="*/ 2995108 h 3006470"/>
                        <a:gd name="connsiteX381-33323" fmla="*/ 770910 w 6006665"/>
                        <a:gd name="connsiteY381-33324" fmla="*/ 3006470 h 3006470"/>
                        <a:gd name="connsiteX382-33325" fmla="*/ 759003 w 6006665"/>
                        <a:gd name="connsiteY382-33326" fmla="*/ 3006470 h 3006470"/>
                        <a:gd name="connsiteX383-33327" fmla="*/ 755003 w 6006665"/>
                        <a:gd name="connsiteY383-33328" fmla="*/ 3006470 h 3006470"/>
                        <a:gd name="connsiteX384-33329" fmla="*/ 743096 w 6006665"/>
                        <a:gd name="connsiteY384-33330" fmla="*/ 3006470 h 3006470"/>
                        <a:gd name="connsiteX385-33331" fmla="*/ 715826 w 6006665"/>
                        <a:gd name="connsiteY385-33332" fmla="*/ 2972383 h 3006470"/>
                        <a:gd name="connsiteX386-33333" fmla="*/ 704464 w 6006665"/>
                        <a:gd name="connsiteY386-33334" fmla="*/ 2972383 h 3006470"/>
                        <a:gd name="connsiteX387-33335" fmla="*/ 684012 w 6006665"/>
                        <a:gd name="connsiteY387-33336" fmla="*/ 2963293 h 3006470"/>
                        <a:gd name="connsiteX388-33337" fmla="*/ 672649 w 6006665"/>
                        <a:gd name="connsiteY388-33338" fmla="*/ 2940569 h 3006470"/>
                        <a:gd name="connsiteX389-33339" fmla="*/ 645222 w 6006665"/>
                        <a:gd name="connsiteY389-33340" fmla="*/ 2932732 h 3006470"/>
                        <a:gd name="connsiteX390-33341" fmla="*/ 625472 w 6006665"/>
                        <a:gd name="connsiteY390-33342" fmla="*/ 2936024 h 3006470"/>
                        <a:gd name="connsiteX391-33343" fmla="*/ 623771 w 6006665"/>
                        <a:gd name="connsiteY391-33344" fmla="*/ 2934323 h 3006470"/>
                        <a:gd name="connsiteX392-33345" fmla="*/ 613565 w 6006665"/>
                        <a:gd name="connsiteY392-33346" fmla="*/ 2936024 h 3006470"/>
                        <a:gd name="connsiteX393-33347" fmla="*/ 609020 w 6006665"/>
                        <a:gd name="connsiteY393-33348" fmla="*/ 2931479 h 3006470"/>
                        <a:gd name="connsiteX394-33349" fmla="*/ 559026 w 6006665"/>
                        <a:gd name="connsiteY394-33350" fmla="*/ 2904209 h 3006470"/>
                        <a:gd name="connsiteX395-33351" fmla="*/ 506760 w 6006665"/>
                        <a:gd name="connsiteY395-33352" fmla="*/ 2897392 h 3006470"/>
                        <a:gd name="connsiteX396-33353" fmla="*/ 483280 w 6006665"/>
                        <a:gd name="connsiteY396-33354" fmla="*/ 2890683 h 3006470"/>
                        <a:gd name="connsiteX397-33355" fmla="*/ 480035 w 6006665"/>
                        <a:gd name="connsiteY397-33356" fmla="*/ 2892847 h 3006470"/>
                        <a:gd name="connsiteX398-33357" fmla="*/ 475042 w 6006665"/>
                        <a:gd name="connsiteY398-33358" fmla="*/ 2888329 h 3006470"/>
                        <a:gd name="connsiteX399-33359" fmla="*/ 474945 w 6006665"/>
                        <a:gd name="connsiteY399-33360" fmla="*/ 2888302 h 3006470"/>
                        <a:gd name="connsiteX400-33361" fmla="*/ 468128 w 6006665"/>
                        <a:gd name="connsiteY400-33362" fmla="*/ 2892847 h 3006470"/>
                        <a:gd name="connsiteX401-33363" fmla="*/ 420406 w 6006665"/>
                        <a:gd name="connsiteY401-33364" fmla="*/ 2849670 h 3006470"/>
                        <a:gd name="connsiteX402-33365" fmla="*/ 381774 w 6006665"/>
                        <a:gd name="connsiteY402-33366" fmla="*/ 2833763 h 3006470"/>
                        <a:gd name="connsiteX403-33367" fmla="*/ 349960 w 6006665"/>
                        <a:gd name="connsiteY403-33368" fmla="*/ 2801948 h 3006470"/>
                        <a:gd name="connsiteX404-33369" fmla="*/ 377229 w 6006665"/>
                        <a:gd name="connsiteY404-33370" fmla="*/ 2795131 h 3006470"/>
                        <a:gd name="connsiteX405-33371" fmla="*/ 404499 w 6006665"/>
                        <a:gd name="connsiteY405-33372" fmla="*/ 2747409 h 3006470"/>
                        <a:gd name="connsiteX406-33373" fmla="*/ 388591 w 6006665"/>
                        <a:gd name="connsiteY406-33374" fmla="*/ 2731502 h 3006470"/>
                        <a:gd name="connsiteX407-33375" fmla="*/ 440858 w 6006665"/>
                        <a:gd name="connsiteY407-33376" fmla="*/ 2704232 h 3006470"/>
                        <a:gd name="connsiteX408-33377" fmla="*/ 440858 w 6006665"/>
                        <a:gd name="connsiteY408-33378" fmla="*/ 2701176 h 3006470"/>
                        <a:gd name="connsiteX409-33379" fmla="*/ 416406 w 6006665"/>
                        <a:gd name="connsiteY409-33380" fmla="*/ 2704232 h 3006470"/>
                        <a:gd name="connsiteX410-33381" fmla="*/ 416406 w 6006665"/>
                        <a:gd name="connsiteY410-33382" fmla="*/ 2702744 h 3006470"/>
                        <a:gd name="connsiteX411-33383" fmla="*/ 404499 w 6006665"/>
                        <a:gd name="connsiteY411-33384" fmla="*/ 2704232 h 3006470"/>
                        <a:gd name="connsiteX412-33385" fmla="*/ 404499 w 6006665"/>
                        <a:gd name="connsiteY412-33386" fmla="*/ 2683780 h 3006470"/>
                        <a:gd name="connsiteX413-33387" fmla="*/ 424951 w 6006665"/>
                        <a:gd name="connsiteY413-33388" fmla="*/ 2667873 h 3006470"/>
                        <a:gd name="connsiteX414-33389" fmla="*/ 463583 w 6006665"/>
                        <a:gd name="connsiteY414-33390" fmla="*/ 2661056 h 3006470"/>
                        <a:gd name="connsiteX415-33391" fmla="*/ 468128 w 6006665"/>
                        <a:gd name="connsiteY415-33392" fmla="*/ 2645148 h 3006470"/>
                        <a:gd name="connsiteX416-33393" fmla="*/ 456765 w 6006665"/>
                        <a:gd name="connsiteY416-33394" fmla="*/ 2613334 h 3006470"/>
                        <a:gd name="connsiteX417-33395" fmla="*/ 474945 w 6006665"/>
                        <a:gd name="connsiteY417-33396" fmla="*/ 2586064 h 3006470"/>
                        <a:gd name="connsiteX418-33397" fmla="*/ 474945 w 6006665"/>
                        <a:gd name="connsiteY418-33398" fmla="*/ 2565612 h 3006470"/>
                        <a:gd name="connsiteX419-33399" fmla="*/ 420406 w 6006665"/>
                        <a:gd name="connsiteY419-33400" fmla="*/ 2547432 h 3006470"/>
                        <a:gd name="connsiteX420-33401" fmla="*/ 409588 w 6006665"/>
                        <a:gd name="connsiteY420-33402" fmla="*/ 2547432 h 3006470"/>
                        <a:gd name="connsiteX421-33403" fmla="*/ 397681 w 6006665"/>
                        <a:gd name="connsiteY421-33404" fmla="*/ 2547432 h 3006470"/>
                        <a:gd name="connsiteX422-33405" fmla="*/ 379485 w 6006665"/>
                        <a:gd name="connsiteY422-33406" fmla="*/ 2525193 h 3006470"/>
                        <a:gd name="connsiteX423-33407" fmla="*/ 357322 w 6006665"/>
                        <a:gd name="connsiteY423-33408" fmla="*/ 2531525 h 3006470"/>
                        <a:gd name="connsiteX424-33409" fmla="*/ 352842 w 6006665"/>
                        <a:gd name="connsiteY424-33410" fmla="*/ 2529403 h 3006470"/>
                        <a:gd name="connsiteX425-33411" fmla="*/ 345415 w 6006665"/>
                        <a:gd name="connsiteY425-33412" fmla="*/ 2531525 h 3006470"/>
                        <a:gd name="connsiteX426-33413" fmla="*/ 302238 w 6006665"/>
                        <a:gd name="connsiteY426-33414" fmla="*/ 2511073 h 3006470"/>
                        <a:gd name="connsiteX427-33415" fmla="*/ 302238 w 6006665"/>
                        <a:gd name="connsiteY427-33416" fmla="*/ 2499711 h 3006470"/>
                        <a:gd name="connsiteX428-33417" fmla="*/ 286331 w 6006665"/>
                        <a:gd name="connsiteY428-33418" fmla="*/ 2472441 h 3006470"/>
                        <a:gd name="connsiteX429-33419" fmla="*/ 270968 w 6006665"/>
                        <a:gd name="connsiteY429-33420" fmla="*/ 2472441 h 3006470"/>
                        <a:gd name="connsiteX430-33421" fmla="*/ 259061 w 6006665"/>
                        <a:gd name="connsiteY430-33422" fmla="*/ 2472441 h 3006470"/>
                        <a:gd name="connsiteX431-33423" fmla="*/ 254516 w 6006665"/>
                        <a:gd name="connsiteY431-33424" fmla="*/ 2456534 h 3006470"/>
                        <a:gd name="connsiteX432-33425" fmla="*/ 263606 w 6006665"/>
                        <a:gd name="connsiteY432-33426" fmla="*/ 2440627 h 3006470"/>
                        <a:gd name="connsiteX433-33427" fmla="*/ 243991 w 6006665"/>
                        <a:gd name="connsiteY433-33428" fmla="*/ 2410114 h 3006470"/>
                        <a:gd name="connsiteX434-33429" fmla="*/ 216429 w 6006665"/>
                        <a:gd name="connsiteY434-33430" fmla="*/ 2413357 h 3006470"/>
                        <a:gd name="connsiteX435-33431" fmla="*/ 212956 w 6006665"/>
                        <a:gd name="connsiteY435-33432" fmla="*/ 2412365 h 3006470"/>
                        <a:gd name="connsiteX436-33433" fmla="*/ 204522 w 6006665"/>
                        <a:gd name="connsiteY436-33434" fmla="*/ 2413357 h 3006470"/>
                        <a:gd name="connsiteX437-33435" fmla="*/ 199623 w 6006665"/>
                        <a:gd name="connsiteY437-33436" fmla="*/ 2411957 h 3006470"/>
                        <a:gd name="connsiteX438-33437" fmla="*/ 195977 w 6006665"/>
                        <a:gd name="connsiteY438-33438" fmla="*/ 2424719 h 3006470"/>
                        <a:gd name="connsiteX439-33439" fmla="*/ 184968 w 6006665"/>
                        <a:gd name="connsiteY439-33440" fmla="*/ 2421574 h 3006470"/>
                        <a:gd name="connsiteX440-33441" fmla="*/ 184070 w 6006665"/>
                        <a:gd name="connsiteY440-33442" fmla="*/ 2424719 h 3006470"/>
                        <a:gd name="connsiteX441-33443" fmla="*/ 168163 w 6006665"/>
                        <a:gd name="connsiteY441-33444" fmla="*/ 2420184 h 3006470"/>
                        <a:gd name="connsiteX442-33445" fmla="*/ 156800 w 6006665"/>
                        <a:gd name="connsiteY442-33446" fmla="*/ 2381542 h 3006470"/>
                        <a:gd name="connsiteX443-33447" fmla="*/ 152255 w 6006665"/>
                        <a:gd name="connsiteY443-33448" fmla="*/ 2365635 h 3006470"/>
                        <a:gd name="connsiteX444-33449" fmla="*/ 156800 w 6006665"/>
                        <a:gd name="connsiteY444-33450" fmla="*/ 2361090 h 3006470"/>
                        <a:gd name="connsiteX445-33451" fmla="*/ 168707 w 6006665"/>
                        <a:gd name="connsiteY445-33452" fmla="*/ 2361090 h 3006470"/>
                        <a:gd name="connsiteX446-33453" fmla="*/ 188615 w 6006665"/>
                        <a:gd name="connsiteY446-33454" fmla="*/ 2361090 h 3006470"/>
                        <a:gd name="connsiteX447-33455" fmla="*/ 199977 w 6006665"/>
                        <a:gd name="connsiteY447-33456" fmla="*/ 2349728 h 3006470"/>
                        <a:gd name="connsiteX448-33457" fmla="*/ 188615 w 6006665"/>
                        <a:gd name="connsiteY448-33458" fmla="*/ 2327003 h 3006470"/>
                        <a:gd name="connsiteX449-33459" fmla="*/ 168163 w 6006665"/>
                        <a:gd name="connsiteY449-33460" fmla="*/ 2317914 h 3006470"/>
                        <a:gd name="connsiteX450-33461" fmla="*/ 168163 w 6006665"/>
                        <a:gd name="connsiteY450-33462" fmla="*/ 2311096 h 3006470"/>
                        <a:gd name="connsiteX451-33463" fmla="*/ 152255 w 6006665"/>
                        <a:gd name="connsiteY451-33464" fmla="*/ 2295189 h 3006470"/>
                        <a:gd name="connsiteX452-33465" fmla="*/ 129531 w 6006665"/>
                        <a:gd name="connsiteY452-33466" fmla="*/ 2258829 h 3006470"/>
                        <a:gd name="connsiteX453-33467" fmla="*/ 140893 w 6006665"/>
                        <a:gd name="connsiteY453-33468" fmla="*/ 2236105 h 3006470"/>
                        <a:gd name="connsiteX454-33469" fmla="*/ 136348 w 6006665"/>
                        <a:gd name="connsiteY454-33470" fmla="*/ 2208835 h 3006470"/>
                        <a:gd name="connsiteX455-33471" fmla="*/ 103789 w 6006665"/>
                        <a:gd name="connsiteY455-33472" fmla="*/ 2195428 h 3006470"/>
                        <a:gd name="connsiteX456-33473" fmla="*/ 93716 w 6006665"/>
                        <a:gd name="connsiteY456-33474" fmla="*/ 2199745 h 3006470"/>
                        <a:gd name="connsiteX457-33475" fmla="*/ 91868 w 6006665"/>
                        <a:gd name="connsiteY457-33476" fmla="*/ 2195434 h 3006470"/>
                        <a:gd name="connsiteX458-33477" fmla="*/ 81809 w 6006665"/>
                        <a:gd name="connsiteY458-33478" fmla="*/ 2199745 h 3006470"/>
                        <a:gd name="connsiteX459-33479" fmla="*/ 74992 w 6006665"/>
                        <a:gd name="connsiteY459-33480" fmla="*/ 2183838 h 3006470"/>
                        <a:gd name="connsiteX460-33481" fmla="*/ 34087 w 6006665"/>
                        <a:gd name="connsiteY460-33482" fmla="*/ 2172476 h 3006470"/>
                        <a:gd name="connsiteX461-33483" fmla="*/ 22725 w 6006665"/>
                        <a:gd name="connsiteY461-33484" fmla="*/ 2129299 h 3006470"/>
                        <a:gd name="connsiteX462-33485" fmla="*/ 22725 w 6006665"/>
                        <a:gd name="connsiteY462-33486" fmla="*/ 2097484 h 3006470"/>
                        <a:gd name="connsiteX463-33487" fmla="*/ 0 w 6006665"/>
                        <a:gd name="connsiteY463-33488" fmla="*/ 2081577 h 3006470"/>
                        <a:gd name="connsiteX464-33489" fmla="*/ 15907 w 6006665"/>
                        <a:gd name="connsiteY464-33490" fmla="*/ 2058853 h 3006470"/>
                        <a:gd name="connsiteX465-33491" fmla="*/ 6818 w 6006665"/>
                        <a:gd name="connsiteY465-33492" fmla="*/ 1995224 h 3006470"/>
                        <a:gd name="connsiteX466-33493" fmla="*/ 34087 w 6006665"/>
                        <a:gd name="connsiteY466-33494" fmla="*/ 1952047 h 3006470"/>
                        <a:gd name="connsiteX467-33495" fmla="*/ 27270 w 6006665"/>
                        <a:gd name="connsiteY467-33496" fmla="*/ 1940685 h 3006470"/>
                        <a:gd name="connsiteX468-33497" fmla="*/ 70447 w 6006665"/>
                        <a:gd name="connsiteY468-33498" fmla="*/ 1902053 h 3006470"/>
                        <a:gd name="connsiteX469-33499" fmla="*/ 27270 w 6006665"/>
                        <a:gd name="connsiteY469-33500" fmla="*/ 1865693 h 3006470"/>
                        <a:gd name="connsiteX470-33501" fmla="*/ 109078 w 6006665"/>
                        <a:gd name="connsiteY470-33502" fmla="*/ 1767977 h 3006470"/>
                        <a:gd name="connsiteX471-33503" fmla="*/ 145438 w 6006665"/>
                        <a:gd name="connsiteY471-33504" fmla="*/ 1724800 h 3006470"/>
                        <a:gd name="connsiteX472-33505" fmla="*/ 156800 w 6006665"/>
                        <a:gd name="connsiteY472-33506" fmla="*/ 1681624 h 3006470"/>
                        <a:gd name="connsiteX473-33507" fmla="*/ 102261 w 6006665"/>
                        <a:gd name="connsiteY473-33508" fmla="*/ 1629357 h 3006470"/>
                        <a:gd name="connsiteX474-33509" fmla="*/ 118168 w 6006665"/>
                        <a:gd name="connsiteY474-33510" fmla="*/ 1574818 h 3006470"/>
                        <a:gd name="connsiteX475-33511" fmla="*/ 86354 w 6006665"/>
                        <a:gd name="connsiteY475-33512" fmla="*/ 1511189 h 3006470"/>
                        <a:gd name="connsiteX476-33513" fmla="*/ 109078 w 6006665"/>
                        <a:gd name="connsiteY476-33514" fmla="*/ 1436197 h 3006470"/>
                        <a:gd name="connsiteX477-33515" fmla="*/ 70447 w 6006665"/>
                        <a:gd name="connsiteY477-33516" fmla="*/ 1333936 h 3006470"/>
                        <a:gd name="connsiteX478-33517" fmla="*/ 102261 w 6006665"/>
                        <a:gd name="connsiteY478-33518" fmla="*/ 1263490 h 3006470"/>
                        <a:gd name="connsiteX479-33519" fmla="*/ 43177 w 6006665"/>
                        <a:gd name="connsiteY479-33520" fmla="*/ 1197589 h 3006470"/>
                        <a:gd name="connsiteX480-33521" fmla="*/ 49994 w 6006665"/>
                        <a:gd name="connsiteY480-33522" fmla="*/ 1122597 h 3006470"/>
                        <a:gd name="connsiteX481-33523" fmla="*/ 81809 w 6006665"/>
                        <a:gd name="connsiteY481-33524" fmla="*/ 1118052 h 3006470"/>
                        <a:gd name="connsiteX482-33525" fmla="*/ 145438 w 6006665"/>
                        <a:gd name="connsiteY482-33526" fmla="*/ 1074876 h 3006470"/>
                        <a:gd name="connsiteX483-33527" fmla="*/ 184070 w 6006665"/>
                        <a:gd name="connsiteY483-33528" fmla="*/ 1036244 h 3006470"/>
                        <a:gd name="connsiteX484-33529" fmla="*/ 189699 w 6006665"/>
                        <a:gd name="connsiteY484-33530" fmla="*/ 1042522 h 3006470"/>
                        <a:gd name="connsiteX485-33531" fmla="*/ 195977 w 6006665"/>
                        <a:gd name="connsiteY485-33532" fmla="*/ 1036244 h 3006470"/>
                        <a:gd name="connsiteX486-33533" fmla="*/ 255061 w 6006665"/>
                        <a:gd name="connsiteY486-33534" fmla="*/ 1102145 h 3006470"/>
                        <a:gd name="connsiteX487-33535" fmla="*/ 350504 w 6006665"/>
                        <a:gd name="connsiteY487-33536" fmla="*/ 1122597 h 3006470"/>
                        <a:gd name="connsiteX488-33537" fmla="*/ 491397 w 6006665"/>
                        <a:gd name="connsiteY488-33538" fmla="*/ 1236221 h 3006470"/>
                        <a:gd name="connsiteX489-33539" fmla="*/ 523211 w 6006665"/>
                        <a:gd name="connsiteY489-33540" fmla="*/ 1283942 h 3006470"/>
                        <a:gd name="connsiteX490-33541" fmla="*/ 523211 w 6006665"/>
                        <a:gd name="connsiteY490-33542" fmla="*/ 1343026 h 3006470"/>
                        <a:gd name="connsiteX491-33543" fmla="*/ 486852 w 6006665"/>
                        <a:gd name="connsiteY491-33544" fmla="*/ 1397565 h 3006470"/>
                        <a:gd name="connsiteX492-33545" fmla="*/ 420951 w 6006665"/>
                        <a:gd name="connsiteY492-33546" fmla="*/ 1418018 h 3006470"/>
                        <a:gd name="connsiteX493-33547" fmla="*/ 415909 w 6006665"/>
                        <a:gd name="connsiteY493-33548" fmla="*/ 1415887 h 3006470"/>
                        <a:gd name="connsiteX494-33549" fmla="*/ 409044 w 6006665"/>
                        <a:gd name="connsiteY494-33550" fmla="*/ 1418018 h 3006470"/>
                        <a:gd name="connsiteX495-33551" fmla="*/ 252950 w 6006665"/>
                        <a:gd name="connsiteY495-33552" fmla="*/ 1352062 h 3006470"/>
                        <a:gd name="connsiteX496-33553" fmla="*/ 232336 w 6006665"/>
                        <a:gd name="connsiteY496-33554" fmla="*/ 1358934 h 3006470"/>
                        <a:gd name="connsiteX497-33555" fmla="*/ 291420 w 6006665"/>
                        <a:gd name="connsiteY497-33556" fmla="*/ 1429380 h 3006470"/>
                        <a:gd name="connsiteX498-33557" fmla="*/ 291420 w 6006665"/>
                        <a:gd name="connsiteY498-33558" fmla="*/ 1468012 h 3006470"/>
                        <a:gd name="connsiteX499-33559" fmla="*/ 298238 w 6006665"/>
                        <a:gd name="connsiteY499-33560" fmla="*/ 1554366 h 3006470"/>
                        <a:gd name="connsiteX500-33561" fmla="*/ 345959 w 6006665"/>
                        <a:gd name="connsiteY500-33562" fmla="*/ 1586180 h 3006470"/>
                        <a:gd name="connsiteX501-33563" fmla="*/ 362087 w 6006665"/>
                        <a:gd name="connsiteY501-33564" fmla="*/ 1595588 h 3006470"/>
                        <a:gd name="connsiteX502-33565" fmla="*/ 365867 w 6006665"/>
                        <a:gd name="connsiteY502-33566" fmla="*/ 1563455 h 3006470"/>
                        <a:gd name="connsiteX503-33567" fmla="*/ 345415 w 6006665"/>
                        <a:gd name="connsiteY503-33568" fmla="*/ 1527096 h 3006470"/>
                        <a:gd name="connsiteX504-33569" fmla="*/ 365867 w 6006665"/>
                        <a:gd name="connsiteY504-33570" fmla="*/ 1495281 h 3006470"/>
                        <a:gd name="connsiteX505-33571" fmla="*/ 374560 w 6006665"/>
                        <a:gd name="connsiteY505-33572" fmla="*/ 1500280 h 3006470"/>
                        <a:gd name="connsiteX506-33573" fmla="*/ 377774 w 6006665"/>
                        <a:gd name="connsiteY506-33574" fmla="*/ 1495281 h 3006470"/>
                        <a:gd name="connsiteX507-33575" fmla="*/ 461933 w 6006665"/>
                        <a:gd name="connsiteY507-33576" fmla="*/ 1543673 h 3006470"/>
                        <a:gd name="connsiteX508-33577" fmla="*/ 484035 w 6006665"/>
                        <a:gd name="connsiteY508-33578" fmla="*/ 1527096 h 3006470"/>
                        <a:gd name="connsiteX509-33579" fmla="*/ 463583 w 6006665"/>
                        <a:gd name="connsiteY509-33580" fmla="*/ 1461194 h 3006470"/>
                        <a:gd name="connsiteX510-33581" fmla="*/ 549936 w 6006665"/>
                        <a:gd name="connsiteY510-33582" fmla="*/ 1374841 h 3006470"/>
                        <a:gd name="connsiteX511-33583" fmla="*/ 559742 w 6006665"/>
                        <a:gd name="connsiteY511-33584" fmla="*/ 1376942 h 3006470"/>
                        <a:gd name="connsiteX512-33585" fmla="*/ 561843 w 6006665"/>
                        <a:gd name="connsiteY512-33586" fmla="*/ 1374841 h 3006470"/>
                        <a:gd name="connsiteX513-33587" fmla="*/ 593658 w 6006665"/>
                        <a:gd name="connsiteY513-33588" fmla="*/ 1381658 h 3006470"/>
                        <a:gd name="connsiteX514-33589" fmla="*/ 620945 w 6006665"/>
                        <a:gd name="connsiteY514-33590" fmla="*/ 1405535 h 3006470"/>
                        <a:gd name="connsiteX515-33591" fmla="*/ 640835 w 6006665"/>
                        <a:gd name="connsiteY515-33592" fmla="*/ 1349844 h 3006470"/>
                        <a:gd name="connsiteX516-33593" fmla="*/ 609020 w 6006665"/>
                        <a:gd name="connsiteY516-33594" fmla="*/ 1295305 h 3006470"/>
                        <a:gd name="connsiteX517-33595" fmla="*/ 624928 w 6006665"/>
                        <a:gd name="connsiteY517-33596" fmla="*/ 1236221 h 3006470"/>
                        <a:gd name="connsiteX518-33597" fmla="*/ 597658 w 6006665"/>
                        <a:gd name="connsiteY518-33598" fmla="*/ 1177136 h 3006470"/>
                        <a:gd name="connsiteX519-33599" fmla="*/ 611562 w 6006665"/>
                        <a:gd name="connsiteY519-33600" fmla="*/ 1181462 h 3006470"/>
                        <a:gd name="connsiteX520-33601" fmla="*/ 609565 w 6006665"/>
                        <a:gd name="connsiteY520-33602" fmla="*/ 1177136 h 3006470"/>
                        <a:gd name="connsiteX521-33603" fmla="*/ 711826 w 6006665"/>
                        <a:gd name="connsiteY521-33604" fmla="*/ 1208951 h 3006470"/>
                        <a:gd name="connsiteX522-33605" fmla="*/ 732278 w 6006665"/>
                        <a:gd name="connsiteY522-33606" fmla="*/ 1263490 h 3006470"/>
                        <a:gd name="connsiteX523-33607" fmla="*/ 684556 w 6006665"/>
                        <a:gd name="connsiteY523-33608" fmla="*/ 1274852 h 3006470"/>
                        <a:gd name="connsiteX524-33609" fmla="*/ 684556 w 6006665"/>
                        <a:gd name="connsiteY524-33610" fmla="*/ 1327119 h 3006470"/>
                        <a:gd name="connsiteX525-33611" fmla="*/ 713309 w 6006665"/>
                        <a:gd name="connsiteY525-33612" fmla="*/ 1355872 h 3006470"/>
                        <a:gd name="connsiteX526-33613" fmla="*/ 763548 w 6006665"/>
                        <a:gd name="connsiteY526-33614" fmla="*/ 1338481 h 3006470"/>
                        <a:gd name="connsiteX527-33615" fmla="*/ 770365 w 6006665"/>
                        <a:gd name="connsiteY527-33616" fmla="*/ 1279397 h 3006470"/>
                        <a:gd name="connsiteX528-33617" fmla="*/ 845357 w 6006665"/>
                        <a:gd name="connsiteY528-33618" fmla="*/ 1231676 h 3006470"/>
                        <a:gd name="connsiteX529-33619" fmla="*/ 972614 w 6006665"/>
                        <a:gd name="connsiteY529-33620" fmla="*/ 1145322 h 3006470"/>
                        <a:gd name="connsiteX530-33621" fmla="*/ 982566 w 6006665"/>
                        <a:gd name="connsiteY530-33622" fmla="*/ 1146649 h 3006470"/>
                        <a:gd name="connsiteX531-33623" fmla="*/ 984521 w 6006665"/>
                        <a:gd name="connsiteY531-33624" fmla="*/ 1145322 h 3006470"/>
                        <a:gd name="connsiteX532-33625" fmla="*/ 1018608 w 6006665"/>
                        <a:gd name="connsiteY532-33626" fmla="*/ 1149867 h 3006470"/>
                        <a:gd name="connsiteX533-33627" fmla="*/ 979977 w 6006665"/>
                        <a:gd name="connsiteY533-33628" fmla="*/ 1213496 h 3006470"/>
                        <a:gd name="connsiteX534-33629" fmla="*/ 1012666 w 6006665"/>
                        <a:gd name="connsiteY534-33630" fmla="*/ 1218657 h 3006470"/>
                        <a:gd name="connsiteX535-33631" fmla="*/ 1038516 w 6006665"/>
                        <a:gd name="connsiteY535-33632" fmla="*/ 1188499 h 3006470"/>
                        <a:gd name="connsiteX536-33633" fmla="*/ 1050423 w 6006665"/>
                        <a:gd name="connsiteY536-33634" fmla="*/ 1188499 h 3006470"/>
                        <a:gd name="connsiteX537-33635" fmla="*/ 1108962 w 6006665"/>
                        <a:gd name="connsiteY537-33636" fmla="*/ 1188499 h 3006470"/>
                        <a:gd name="connsiteX538-33637" fmla="*/ 1161229 w 6006665"/>
                        <a:gd name="connsiteY538-33638" fmla="*/ 1145322 h 3006470"/>
                        <a:gd name="connsiteX539-33639" fmla="*/ 1165711 w 6006665"/>
                        <a:gd name="connsiteY539-33640" fmla="*/ 1151456 h 3006470"/>
                        <a:gd name="connsiteX540-33641" fmla="*/ 1173136 w 6006665"/>
                        <a:gd name="connsiteY540-33642" fmla="*/ 1145322 h 3006470"/>
                        <a:gd name="connsiteX541-33643" fmla="*/ 1210035 w 6006665"/>
                        <a:gd name="connsiteY541-33644" fmla="*/ 1195815 h 3006470"/>
                        <a:gd name="connsiteX542-33645" fmla="*/ 1247583 w 6006665"/>
                        <a:gd name="connsiteY542-33646" fmla="*/ 1138505 h 3006470"/>
                        <a:gd name="connsiteX543-33647" fmla="*/ 1211223 w 6006665"/>
                        <a:gd name="connsiteY543-33648" fmla="*/ 1079421 h 3006470"/>
                        <a:gd name="connsiteX544-33649" fmla="*/ 1227130 w 6006665"/>
                        <a:gd name="connsiteY544-33650" fmla="*/ 1043061 h 3006470"/>
                        <a:gd name="connsiteX545-33651" fmla="*/ 1677078 w 6006665"/>
                        <a:gd name="connsiteY545-33652" fmla="*/ 1370296 h 3006470"/>
                        <a:gd name="connsiteX546-33653" fmla="*/ 1720255 w 6006665"/>
                        <a:gd name="connsiteY546-33654" fmla="*/ 1349844 h 3006470"/>
                        <a:gd name="connsiteX547-33655" fmla="*/ 1731617 w 6006665"/>
                        <a:gd name="connsiteY547-33656" fmla="*/ 1299850 h 3006470"/>
                        <a:gd name="connsiteX548-33657" fmla="*/ 1758887 w 6006665"/>
                        <a:gd name="connsiteY548-33658" fmla="*/ 1256673 h 3006470"/>
                        <a:gd name="connsiteX549-33659" fmla="*/ 1736162 w 6006665"/>
                        <a:gd name="connsiteY549-33660" fmla="*/ 1197589 h 3006470"/>
                        <a:gd name="connsiteX550-33661" fmla="*/ 1758887 w 6006665"/>
                        <a:gd name="connsiteY550-33662" fmla="*/ 1133960 h 3006470"/>
                        <a:gd name="connsiteX551-33663" fmla="*/ 1704347 w 6006665"/>
                        <a:gd name="connsiteY551-33664" fmla="*/ 1070331 h 3006470"/>
                        <a:gd name="connsiteX552-33665" fmla="*/ 1736162 w 6006665"/>
                        <a:gd name="connsiteY552-33666" fmla="*/ 961252 h 3006470"/>
                        <a:gd name="connsiteX553-33667" fmla="*/ 1688440 w 6006665"/>
                        <a:gd name="connsiteY553-33668" fmla="*/ 865809 h 3006470"/>
                        <a:gd name="connsiteX554-33669" fmla="*/ 1752069 w 6006665"/>
                        <a:gd name="connsiteY554-33670" fmla="*/ 788545 h 3006470"/>
                        <a:gd name="connsiteX555-33671" fmla="*/ 1747524 w 6006665"/>
                        <a:gd name="connsiteY555-33672" fmla="*/ 704464 h 3006470"/>
                        <a:gd name="connsiteX556-33673" fmla="*/ 1763431 w 6006665"/>
                        <a:gd name="connsiteY556-33674" fmla="*/ 697647 h 3006470"/>
                        <a:gd name="connsiteX557-33675" fmla="*/ 1764877 w 6006665"/>
                        <a:gd name="connsiteY557-33676" fmla="*/ 702130 h 3006470"/>
                        <a:gd name="connsiteX558-33677" fmla="*/ 1775339 w 6006665"/>
                        <a:gd name="connsiteY558-33678" fmla="*/ 697647 h 3006470"/>
                        <a:gd name="connsiteX559-33679" fmla="*/ 1798063 w 6006665"/>
                        <a:gd name="connsiteY559-33680" fmla="*/ 768093 h 3006470"/>
                        <a:gd name="connsiteX560-33681" fmla="*/ 1791454 w 6006665"/>
                        <a:gd name="connsiteY560-33682" fmla="*/ 815304 h 3006470"/>
                        <a:gd name="connsiteX561-33683" fmla="*/ 1854330 w 6006665"/>
                        <a:gd name="connsiteY561-33684" fmla="*/ 772638 h 3006470"/>
                        <a:gd name="connsiteX562-33685" fmla="*/ 1931594 w 6006665"/>
                        <a:gd name="connsiteY562-33686" fmla="*/ 763548 h 3006470"/>
                        <a:gd name="connsiteX563-33687" fmla="*/ 1932772 w 6006665"/>
                        <a:gd name="connsiteY563-33688" fmla="*/ 764810 h 3006470"/>
                        <a:gd name="connsiteX564-33689" fmla="*/ 1943501 w 6006665"/>
                        <a:gd name="connsiteY564-33690" fmla="*/ 763548 h 3006470"/>
                        <a:gd name="connsiteX565-33691" fmla="*/ 1988608 w 6006665"/>
                        <a:gd name="connsiteY565-33692" fmla="*/ 811877 h 3006470"/>
                        <a:gd name="connsiteX566-33693" fmla="*/ 1963408 w 6006665"/>
                        <a:gd name="connsiteY566-33694" fmla="*/ 736278 h 3006470"/>
                        <a:gd name="connsiteX567-33695" fmla="*/ 1963408 w 6006665"/>
                        <a:gd name="connsiteY567-33696" fmla="*/ 595386 h 3006470"/>
                        <a:gd name="connsiteX568-33697" fmla="*/ 2027037 w 6006665"/>
                        <a:gd name="connsiteY568-33698" fmla="*/ 574934 h 3006470"/>
                        <a:gd name="connsiteX569-33699" fmla="*/ 2037269 w 6006665"/>
                        <a:gd name="connsiteY569-33700" fmla="*/ 575472 h 3006470"/>
                        <a:gd name="connsiteX570-33701" fmla="*/ 2038944 w 6006665"/>
                        <a:gd name="connsiteY570-33702" fmla="*/ 574934 h 3006470"/>
                        <a:gd name="connsiteX571-33703" fmla="*/ 2115414 w 6006665"/>
                        <a:gd name="connsiteY571-33704" fmla="*/ 578958 h 3006470"/>
                        <a:gd name="connsiteX572-33705" fmla="*/ 2192927 w 6006665"/>
                        <a:gd name="connsiteY572-33706" fmla="*/ 559026 h 3006470"/>
                        <a:gd name="connsiteX573-33707" fmla="*/ 2167930 w 6006665"/>
                        <a:gd name="connsiteY573-33708" fmla="*/ 493125 h 3006470"/>
                        <a:gd name="connsiteX574-33709" fmla="*/ 2204289 w 6006665"/>
                        <a:gd name="connsiteY574-33710" fmla="*/ 402226 h 3006470"/>
                        <a:gd name="connsiteX575-33711" fmla="*/ 2247466 w 6006665"/>
                        <a:gd name="connsiteY575-33712" fmla="*/ 397681 h 3006470"/>
                        <a:gd name="connsiteX576-33713" fmla="*/ 2317913 w 6006665"/>
                        <a:gd name="connsiteY576-33714" fmla="*/ 322690 h 3006470"/>
                        <a:gd name="connsiteX577-33715" fmla="*/ 2420183 w 6006665"/>
                        <a:gd name="connsiteY577-33716" fmla="*/ 304510 h 3006470"/>
                        <a:gd name="connsiteX578-33717" fmla="*/ 2429263 w 6006665"/>
                        <a:gd name="connsiteY578-33718" fmla="*/ 263606 h 3006470"/>
                        <a:gd name="connsiteX579-33719" fmla="*/ 2526979 w 6006665"/>
                        <a:gd name="connsiteY579-33720" fmla="*/ 252244 h 3006470"/>
                        <a:gd name="connsiteX580-33721" fmla="*/ 2528058 w 6006665"/>
                        <a:gd name="connsiteY580-33722" fmla="*/ 253503 h 3006470"/>
                        <a:gd name="connsiteX581-33723" fmla="*/ 2538886 w 6006665"/>
                        <a:gd name="connsiteY581-33724" fmla="*/ 252244 h 3006470"/>
                        <a:gd name="connsiteX582-33725" fmla="*/ 2560820 w 6006665"/>
                        <a:gd name="connsiteY582-33726" fmla="*/ 277833 h 3006470"/>
                        <a:gd name="connsiteX583-33727" fmla="*/ 2640602 w 6006665"/>
                        <a:gd name="connsiteY583-33728" fmla="*/ 202249 h 3006470"/>
                        <a:gd name="connsiteX584-33729" fmla="*/ 2652509 w 6006665"/>
                        <a:gd name="connsiteY584-33730" fmla="*/ 202249 h 3006470"/>
                        <a:gd name="connsiteX585-33731" fmla="*/ 2704231 w 6006665"/>
                        <a:gd name="connsiteY585-33732" fmla="*/ 202249 h 3006470"/>
                        <a:gd name="connsiteX586-33733" fmla="*/ 2715593 w 6006665"/>
                        <a:gd name="connsiteY586-33734" fmla="*/ 134075 h 3006470"/>
                        <a:gd name="connsiteX587-33735" fmla="*/ 2751953 w 6006665"/>
                        <a:gd name="connsiteY587-33736" fmla="*/ 68174 h 3006470"/>
                        <a:gd name="connsiteX588-33737" fmla="*/ 2838307 w 6006665"/>
                        <a:gd name="connsiteY588-33738" fmla="*/ 0 h 3006470"/>
                        <a:gd name="connsiteX0-33739" fmla="*/ 1791129 w 6006665"/>
                        <a:gd name="connsiteY0-33740" fmla="*/ 817622 h 3006470"/>
                        <a:gd name="connsiteX1-33741" fmla="*/ 1782156 w 6006665"/>
                        <a:gd name="connsiteY1-33742" fmla="*/ 881716 h 3006470"/>
                        <a:gd name="connsiteX2-33743" fmla="*/ 1809554 w 6006665"/>
                        <a:gd name="connsiteY2-33744" fmla="*/ 895415 h 3006470"/>
                        <a:gd name="connsiteX3-33745" fmla="*/ 1791129 w 6006665"/>
                        <a:gd name="connsiteY3-33746" fmla="*/ 817622 h 3006470"/>
                        <a:gd name="connsiteX4-33747" fmla="*/ 2838307 w 6006665"/>
                        <a:gd name="connsiteY4-33748" fmla="*/ 0 h 3006470"/>
                        <a:gd name="connsiteX5-33749" fmla="*/ 2844246 w 6006665"/>
                        <a:gd name="connsiteY5-33750" fmla="*/ 4711 h 3006470"/>
                        <a:gd name="connsiteX6-33751" fmla="*/ 2850213 w 6006665"/>
                        <a:gd name="connsiteY6-33752" fmla="*/ 0 h 3006470"/>
                        <a:gd name="connsiteX7-33753" fmla="*/ 2916115 w 6006665"/>
                        <a:gd name="connsiteY7-33754" fmla="*/ 52267 h 3006470"/>
                        <a:gd name="connsiteX8-33755" fmla="*/ 2861576 w 6006665"/>
                        <a:gd name="connsiteY8-33756" fmla="*/ 90899 h 3006470"/>
                        <a:gd name="connsiteX9-33757" fmla="*/ 2947929 w 6006665"/>
                        <a:gd name="connsiteY9-33758" fmla="*/ 118168 h 3006470"/>
                        <a:gd name="connsiteX10-33759" fmla="*/ 2957621 w 6006665"/>
                        <a:gd name="connsiteY10-33760" fmla="*/ 186006 h 3006470"/>
                        <a:gd name="connsiteX11-33761" fmla="*/ 2979199 w 6006665"/>
                        <a:gd name="connsiteY11-33762" fmla="*/ 161345 h 3006470"/>
                        <a:gd name="connsiteX12-33763" fmla="*/ 2991106 w 6006665"/>
                        <a:gd name="connsiteY12-33764" fmla="*/ 161345 h 3006470"/>
                        <a:gd name="connsiteX13-33765" fmla="*/ 3086005 w 6006665"/>
                        <a:gd name="connsiteY13-33766" fmla="*/ 161345 h 3006470"/>
                        <a:gd name="connsiteX14-33767" fmla="*/ 3097912 w 6006665"/>
                        <a:gd name="connsiteY14-33768" fmla="*/ 161345 h 3006470"/>
                        <a:gd name="connsiteX15-33769" fmla="*/ 3179721 w 6006665"/>
                        <a:gd name="connsiteY15-33770" fmla="*/ 236336 h 3006470"/>
                        <a:gd name="connsiteX16-33771" fmla="*/ 3211535 w 6006665"/>
                        <a:gd name="connsiteY16-33772" fmla="*/ 295420 h 3006470"/>
                        <a:gd name="connsiteX17-33773" fmla="*/ 3200173 w 6006665"/>
                        <a:gd name="connsiteY17-33774" fmla="*/ 370412 h 3006470"/>
                        <a:gd name="connsiteX18-33775" fmla="*/ 3161541 w 6006665"/>
                        <a:gd name="connsiteY18-33776" fmla="*/ 413589 h 3006470"/>
                        <a:gd name="connsiteX19-33777" fmla="*/ 3066097 w 6006665"/>
                        <a:gd name="connsiteY19-33778" fmla="*/ 488580 h 3006470"/>
                        <a:gd name="connsiteX20-33779" fmla="*/ 3034283 w 6006665"/>
                        <a:gd name="connsiteY20-33780" fmla="*/ 531757 h 3006470"/>
                        <a:gd name="connsiteX21-33781" fmla="*/ 3082005 w 6006665"/>
                        <a:gd name="connsiteY21-33782" fmla="*/ 547664 h 3006470"/>
                        <a:gd name="connsiteX22-33783" fmla="*/ 3129459 w 6006665"/>
                        <a:gd name="connsiteY22-33784" fmla="*/ 575345 h 3006470"/>
                        <a:gd name="connsiteX23-33785" fmla="*/ 3156451 w 6006665"/>
                        <a:gd name="connsiteY23-33786" fmla="*/ 552209 h 3006470"/>
                        <a:gd name="connsiteX24-33787" fmla="*/ 3158460 w 6006665"/>
                        <a:gd name="connsiteY24-33788" fmla="*/ 560693 h 3006470"/>
                        <a:gd name="connsiteX25-33789" fmla="*/ 3168359 w 6006665"/>
                        <a:gd name="connsiteY25-33790" fmla="*/ 552209 h 3006470"/>
                        <a:gd name="connsiteX26-33791" fmla="*/ 3184984 w 6006665"/>
                        <a:gd name="connsiteY26-33792" fmla="*/ 622402 h 3006470"/>
                        <a:gd name="connsiteX27-33793" fmla="*/ 3192811 w 6006665"/>
                        <a:gd name="connsiteY27-33794" fmla="*/ 606748 h 3006470"/>
                        <a:gd name="connsiteX28-33795" fmla="*/ 3251895 w 6006665"/>
                        <a:gd name="connsiteY28-33796" fmla="*/ 586296 h 3006470"/>
                        <a:gd name="connsiteX29-33797" fmla="*/ 3259833 w 6006665"/>
                        <a:gd name="connsiteY29-33798" fmla="*/ 587670 h 3006470"/>
                        <a:gd name="connsiteX30-33799" fmla="*/ 3263802 w 6006665"/>
                        <a:gd name="connsiteY30-33800" fmla="*/ 586296 h 3006470"/>
                        <a:gd name="connsiteX31-33801" fmla="*/ 3381970 w 6006665"/>
                        <a:gd name="connsiteY31-33802" fmla="*/ 606748 h 3006470"/>
                        <a:gd name="connsiteX32-33803" fmla="*/ 3388787 w 6006665"/>
                        <a:gd name="connsiteY32-33804" fmla="*/ 665832 h 3006470"/>
                        <a:gd name="connsiteX33-33805" fmla="*/ 3531529 w 6006665"/>
                        <a:gd name="connsiteY33-33806" fmla="*/ 686823 h 3006470"/>
                        <a:gd name="connsiteX34-33807" fmla="*/ 3538225 w 6006665"/>
                        <a:gd name="connsiteY34-33808" fmla="*/ 590841 h 3006470"/>
                        <a:gd name="connsiteX35-33809" fmla="*/ 3549910 w 6006665"/>
                        <a:gd name="connsiteY35-33810" fmla="*/ 594028 h 3006470"/>
                        <a:gd name="connsiteX36-33811" fmla="*/ 3550132 w 6006665"/>
                        <a:gd name="connsiteY36-33812" fmla="*/ 590841 h 3006470"/>
                        <a:gd name="connsiteX37-33813" fmla="*/ 3625123 w 6006665"/>
                        <a:gd name="connsiteY37-33814" fmla="*/ 611293 h 3006470"/>
                        <a:gd name="connsiteX38-33815" fmla="*/ 3672301 w 6006665"/>
                        <a:gd name="connsiteY38-33816" fmla="*/ 611293 h 3006470"/>
                        <a:gd name="connsiteX39-33817" fmla="*/ 3684207 w 6006665"/>
                        <a:gd name="connsiteY39-33818" fmla="*/ 611293 h 3006470"/>
                        <a:gd name="connsiteX40-33819" fmla="*/ 3743291 w 6006665"/>
                        <a:gd name="connsiteY40-33820" fmla="*/ 677194 h 3006470"/>
                        <a:gd name="connsiteX41-33821" fmla="*/ 3759199 w 6006665"/>
                        <a:gd name="connsiteY41-33822" fmla="*/ 756731 h 3006470"/>
                        <a:gd name="connsiteX42-33823" fmla="*/ 3738747 w 6006665"/>
                        <a:gd name="connsiteY42-33824" fmla="*/ 806725 h 3006470"/>
                        <a:gd name="connsiteX43-33825" fmla="*/ 3786469 w 6006665"/>
                        <a:gd name="connsiteY43-33826" fmla="*/ 897623 h 3006470"/>
                        <a:gd name="connsiteX44-33827" fmla="*/ 3835603 w 6006665"/>
                        <a:gd name="connsiteY44-33828" fmla="*/ 933529 h 3006470"/>
                        <a:gd name="connsiteX45-33829" fmla="*/ 3865460 w 6006665"/>
                        <a:gd name="connsiteY45-33830" fmla="*/ 822632 h 3006470"/>
                        <a:gd name="connsiteX46-33831" fmla="*/ 3875077 w 6006665"/>
                        <a:gd name="connsiteY46-33832" fmla="*/ 831139 h 3006470"/>
                        <a:gd name="connsiteX47-33833" fmla="*/ 3877367 w 6006665"/>
                        <a:gd name="connsiteY47-33834" fmla="*/ 822632 h 3006470"/>
                        <a:gd name="connsiteX48-33835" fmla="*/ 3932151 w 6006665"/>
                        <a:gd name="connsiteY48-33836" fmla="*/ 871095 h 3006470"/>
                        <a:gd name="connsiteX49-33837" fmla="*/ 3988173 w 6006665"/>
                        <a:gd name="connsiteY49-33838" fmla="*/ 843084 h 3006470"/>
                        <a:gd name="connsiteX50-33839" fmla="*/ 3993852 w 6006665"/>
                        <a:gd name="connsiteY50-33840" fmla="*/ 846199 h 3006470"/>
                        <a:gd name="connsiteX51-33841" fmla="*/ 4000080 w 6006665"/>
                        <a:gd name="connsiteY51-33842" fmla="*/ 843084 h 3006470"/>
                        <a:gd name="connsiteX52-33843" fmla="*/ 4062426 w 6006665"/>
                        <a:gd name="connsiteY52-33844" fmla="*/ 877274 h 3006470"/>
                        <a:gd name="connsiteX53-33845" fmla="*/ 4085889 w 6006665"/>
                        <a:gd name="connsiteY53-33846" fmla="*/ 849902 h 3006470"/>
                        <a:gd name="connsiteX54-33847" fmla="*/ 4095563 w 6006665"/>
                        <a:gd name="connsiteY54-33848" fmla="*/ 852506 h 3006470"/>
                        <a:gd name="connsiteX55-33849" fmla="*/ 4097796 w 6006665"/>
                        <a:gd name="connsiteY55-33850" fmla="*/ 849902 h 3006470"/>
                        <a:gd name="connsiteX56-33851" fmla="*/ 4144150 w 6006665"/>
                        <a:gd name="connsiteY56-33852" fmla="*/ 862382 h 3006470"/>
                        <a:gd name="connsiteX57-33853" fmla="*/ 4117703 w 6006665"/>
                        <a:gd name="connsiteY57-33854" fmla="*/ 752186 h 3006470"/>
                        <a:gd name="connsiteX58-33855" fmla="*/ 4165425 w 6006665"/>
                        <a:gd name="connsiteY58-33856" fmla="*/ 697647 h 3006470"/>
                        <a:gd name="connsiteX59-33857" fmla="*/ 4175231 w 6006665"/>
                        <a:gd name="connsiteY59-33858" fmla="*/ 700048 h 3006470"/>
                        <a:gd name="connsiteX60-33859" fmla="*/ 4177332 w 6006665"/>
                        <a:gd name="connsiteY60-33860" fmla="*/ 697647 h 3006470"/>
                        <a:gd name="connsiteX61-33861" fmla="*/ 4511384 w 6006665"/>
                        <a:gd name="connsiteY61-33862" fmla="*/ 779455 h 3006470"/>
                        <a:gd name="connsiteX62-33863" fmla="*/ 4543199 w 6006665"/>
                        <a:gd name="connsiteY62-33864" fmla="*/ 849902 h 3006470"/>
                        <a:gd name="connsiteX63-33865" fmla="*/ 4639242 w 6006665"/>
                        <a:gd name="connsiteY63-33866" fmla="*/ 932544 h 3006470"/>
                        <a:gd name="connsiteX64-33867" fmla="*/ 4774445 w 6006665"/>
                        <a:gd name="connsiteY64-33868" fmla="*/ 913531 h 3006470"/>
                        <a:gd name="connsiteX65-33869" fmla="*/ 4778496 w 6006665"/>
                        <a:gd name="connsiteY65-33870" fmla="*/ 914635 h 3006470"/>
                        <a:gd name="connsiteX66-33871" fmla="*/ 4786352 w 6006665"/>
                        <a:gd name="connsiteY66-33872" fmla="*/ 913531 h 3006470"/>
                        <a:gd name="connsiteX67-33873" fmla="*/ 4861343 w 6006665"/>
                        <a:gd name="connsiteY67-33874" fmla="*/ 933983 h 3006470"/>
                        <a:gd name="connsiteX68-33875" fmla="*/ 4893158 w 6006665"/>
                        <a:gd name="connsiteY68-33876" fmla="*/ 977160 h 3006470"/>
                        <a:gd name="connsiteX69-33877" fmla="*/ 4888613 w 6006665"/>
                        <a:gd name="connsiteY69-33878" fmla="*/ 1058968 h 3006470"/>
                        <a:gd name="connsiteX70-33879" fmla="*/ 4927677 w 6006665"/>
                        <a:gd name="connsiteY70-33880" fmla="*/ 1083640 h 3006470"/>
                        <a:gd name="connsiteX71-33881" fmla="*/ 4967605 w 6006665"/>
                        <a:gd name="connsiteY71-33882" fmla="*/ 1070331 h 3006470"/>
                        <a:gd name="connsiteX72-33883" fmla="*/ 5038051 w 6006665"/>
                        <a:gd name="connsiteY72-33884" fmla="*/ 1063513 h 3006470"/>
                        <a:gd name="connsiteX73-33885" fmla="*/ 5040730 w 6006665"/>
                        <a:gd name="connsiteY73-33886" fmla="*/ 1064406 h 3006470"/>
                        <a:gd name="connsiteX74-33887" fmla="*/ 5049958 w 6006665"/>
                        <a:gd name="connsiteY74-33888" fmla="*/ 1063513 h 3006470"/>
                        <a:gd name="connsiteX75-33889" fmla="*/ 5114249 w 6006665"/>
                        <a:gd name="connsiteY75-33890" fmla="*/ 1084944 h 3006470"/>
                        <a:gd name="connsiteX76-33891" fmla="*/ 5176671 w 6006665"/>
                        <a:gd name="connsiteY76-33892" fmla="*/ 1074876 h 3006470"/>
                        <a:gd name="connsiteX77-33893" fmla="*/ 5177801 w 6006665"/>
                        <a:gd name="connsiteY77-33894" fmla="*/ 1076614 h 3006470"/>
                        <a:gd name="connsiteX78-33895" fmla="*/ 5188578 w 6006665"/>
                        <a:gd name="connsiteY78-33896" fmla="*/ 1074876 h 3006470"/>
                        <a:gd name="connsiteX79-33897" fmla="*/ 5243719 w 6006665"/>
                        <a:gd name="connsiteY79-33898" fmla="*/ 1159707 h 3006470"/>
                        <a:gd name="connsiteX80-33899" fmla="*/ 5283477 w 6006665"/>
                        <a:gd name="connsiteY80-33900" fmla="*/ 1129415 h 3006470"/>
                        <a:gd name="connsiteX81-33901" fmla="*/ 5258480 w 6006665"/>
                        <a:gd name="connsiteY81-33902" fmla="*/ 1063513 h 3006470"/>
                        <a:gd name="connsiteX82-33903" fmla="*/ 5267570 w 6006665"/>
                        <a:gd name="connsiteY82-33904" fmla="*/ 1015792 h 3006470"/>
                        <a:gd name="connsiteX83-33905" fmla="*/ 5278896 w 6006665"/>
                        <a:gd name="connsiteY83-33906" fmla="*/ 1018841 h 3006470"/>
                        <a:gd name="connsiteX84-33907" fmla="*/ 5279477 w 6006665"/>
                        <a:gd name="connsiteY84-33908" fmla="*/ 1015792 h 3006470"/>
                        <a:gd name="connsiteX85-33909" fmla="*/ 5395510 w 6006665"/>
                        <a:gd name="connsiteY85-33910" fmla="*/ 1047031 h 3006470"/>
                        <a:gd name="connsiteX86-33911" fmla="*/ 5463001 w 6006665"/>
                        <a:gd name="connsiteY86-33912" fmla="*/ 1043061 h 3006470"/>
                        <a:gd name="connsiteX87-33913" fmla="*/ 5464386 w 6006665"/>
                        <a:gd name="connsiteY87-33914" fmla="*/ 1043680 h 3006470"/>
                        <a:gd name="connsiteX88-33915" fmla="*/ 5474909 w 6006665"/>
                        <a:gd name="connsiteY88-33916" fmla="*/ 1043061 h 3006470"/>
                        <a:gd name="connsiteX89-33917" fmla="*/ 5581715 w 6006665"/>
                        <a:gd name="connsiteY89-33918" fmla="*/ 1090783 h 3006470"/>
                        <a:gd name="connsiteX90-33919" fmla="*/ 5633981 w 6006665"/>
                        <a:gd name="connsiteY90-33920" fmla="*/ 1133960 h 3006470"/>
                        <a:gd name="connsiteX91-33921" fmla="*/ 5720335 w 6006665"/>
                        <a:gd name="connsiteY91-33922" fmla="*/ 1213496 h 3006470"/>
                        <a:gd name="connsiteX92-33923" fmla="*/ 5822595 w 6006665"/>
                        <a:gd name="connsiteY92-33924" fmla="*/ 1311212 h 3006470"/>
                        <a:gd name="connsiteX93-33925" fmla="*/ 5818051 w 6006665"/>
                        <a:gd name="connsiteY93-33926" fmla="*/ 1365751 h 3006470"/>
                        <a:gd name="connsiteX94-33927" fmla="*/ 5825679 w 6006665"/>
                        <a:gd name="connsiteY94-33928" fmla="*/ 1373379 h 3006470"/>
                        <a:gd name="connsiteX95-33929" fmla="*/ 5822051 w 6006665"/>
                        <a:gd name="connsiteY95-33930" fmla="*/ 1322574 h 3006470"/>
                        <a:gd name="connsiteX96-33931" fmla="*/ 5834092 w 6006665"/>
                        <a:gd name="connsiteY96-33932" fmla="*/ 1324447 h 3006470"/>
                        <a:gd name="connsiteX97-33933" fmla="*/ 5833958 w 6006665"/>
                        <a:gd name="connsiteY97-33934" fmla="*/ 1322574 h 3006470"/>
                        <a:gd name="connsiteX98-33935" fmla="*/ 5936219 w 6006665"/>
                        <a:gd name="connsiteY98-33936" fmla="*/ 1338481 h 3006470"/>
                        <a:gd name="connsiteX99-33937" fmla="*/ 6006665 w 6006665"/>
                        <a:gd name="connsiteY99-33938" fmla="*/ 1418018 h 3006470"/>
                        <a:gd name="connsiteX100-33939" fmla="*/ 5968033 w 6006665"/>
                        <a:gd name="connsiteY100-33940" fmla="*/ 1456650 h 3006470"/>
                        <a:gd name="connsiteX101-33941" fmla="*/ 5908949 w 6006665"/>
                        <a:gd name="connsiteY101-33942" fmla="*/ 1468012 h 3006470"/>
                        <a:gd name="connsiteX102-33943" fmla="*/ 5908949 w 6006665"/>
                        <a:gd name="connsiteY102-33944" fmla="*/ 1554366 h 3006470"/>
                        <a:gd name="connsiteX103-33945" fmla="*/ 5893042 w 6006665"/>
                        <a:gd name="connsiteY103-33946" fmla="*/ 1570273 h 3006470"/>
                        <a:gd name="connsiteX104-33947" fmla="*/ 5881135 w 6006665"/>
                        <a:gd name="connsiteY104-33948" fmla="*/ 1570273 h 3006470"/>
                        <a:gd name="connsiteX105-33949" fmla="*/ 5861227 w 6006665"/>
                        <a:gd name="connsiteY105-33950" fmla="*/ 1570273 h 3006470"/>
                        <a:gd name="connsiteX106-33951" fmla="*/ 5849321 w 6006665"/>
                        <a:gd name="connsiteY106-33952" fmla="*/ 1570273 h 3006470"/>
                        <a:gd name="connsiteX107-33953" fmla="*/ 5817506 w 6006665"/>
                        <a:gd name="connsiteY107-33954" fmla="*/ 1536186 h 3006470"/>
                        <a:gd name="connsiteX108-33955" fmla="*/ 5767511 w 6006665"/>
                        <a:gd name="connsiteY108-33956" fmla="*/ 1511189 h 3006470"/>
                        <a:gd name="connsiteX109-33957" fmla="*/ 5762967 w 6006665"/>
                        <a:gd name="connsiteY109-33958" fmla="*/ 1477102 h 3006470"/>
                        <a:gd name="connsiteX110-33959" fmla="*/ 5729132 w 6006665"/>
                        <a:gd name="connsiteY110-33960" fmla="*/ 1463170 h 3006470"/>
                        <a:gd name="connsiteX111-33961" fmla="*/ 5695337 w 6006665"/>
                        <a:gd name="connsiteY111-33962" fmla="*/ 1472557 h 3006470"/>
                        <a:gd name="connsiteX112-33963" fmla="*/ 5693366 w 6006665"/>
                        <a:gd name="connsiteY112-33964" fmla="*/ 1469797 h 3006470"/>
                        <a:gd name="connsiteX113-33965" fmla="*/ 5683431 w 6006665"/>
                        <a:gd name="connsiteY113-33966" fmla="*/ 1472557 h 3006470"/>
                        <a:gd name="connsiteX114-33967" fmla="*/ 5660706 w 6006665"/>
                        <a:gd name="connsiteY114-33968" fmla="*/ 1440742 h 3006470"/>
                        <a:gd name="connsiteX115-33969" fmla="*/ 5669644 w 6006665"/>
                        <a:gd name="connsiteY115-33970" fmla="*/ 1415717 h 3006470"/>
                        <a:gd name="connsiteX116-33971" fmla="*/ 5640799 w 6006665"/>
                        <a:gd name="connsiteY116-33972" fmla="*/ 1429380 h 3006470"/>
                        <a:gd name="connsiteX117-33973" fmla="*/ 5656705 w 6006665"/>
                        <a:gd name="connsiteY117-33974" fmla="*/ 1472557 h 3006470"/>
                        <a:gd name="connsiteX118-33975" fmla="*/ 5633981 w 6006665"/>
                        <a:gd name="connsiteY118-33976" fmla="*/ 1511189 h 3006470"/>
                        <a:gd name="connsiteX119-33977" fmla="*/ 5586259 w 6006665"/>
                        <a:gd name="connsiteY119-33978" fmla="*/ 1547548 h 3006470"/>
                        <a:gd name="connsiteX120-33979" fmla="*/ 5575676 w 6006665"/>
                        <a:gd name="connsiteY120-33980" fmla="*/ 1546540 h 3006470"/>
                        <a:gd name="connsiteX121-33981" fmla="*/ 5574353 w 6006665"/>
                        <a:gd name="connsiteY121-33982" fmla="*/ 1547548 h 3006470"/>
                        <a:gd name="connsiteX122-33983" fmla="*/ 5539436 w 6006665"/>
                        <a:gd name="connsiteY122-33984" fmla="*/ 1544223 h 3006470"/>
                        <a:gd name="connsiteX123-33985" fmla="*/ 5570352 w 6006665"/>
                        <a:gd name="connsiteY123-33986" fmla="*/ 1586180 h 3006470"/>
                        <a:gd name="connsiteX124-33987" fmla="*/ 5593077 w 6006665"/>
                        <a:gd name="connsiteY124-33988" fmla="*/ 1649809 h 3006470"/>
                        <a:gd name="connsiteX125-33989" fmla="*/ 5608984 w 6006665"/>
                        <a:gd name="connsiteY125-33990" fmla="*/ 1677079 h 3006470"/>
                        <a:gd name="connsiteX126-33991" fmla="*/ 5613529 w 6006665"/>
                        <a:gd name="connsiteY126-33992" fmla="*/ 1708893 h 3006470"/>
                        <a:gd name="connsiteX127-33993" fmla="*/ 5608984 w 6006665"/>
                        <a:gd name="connsiteY127-33994" fmla="*/ 1731618 h 3006470"/>
                        <a:gd name="connsiteX128-33995" fmla="*/ 5597799 w 6006665"/>
                        <a:gd name="connsiteY128-33996" fmla="*/ 1728009 h 3006470"/>
                        <a:gd name="connsiteX129-33997" fmla="*/ 5597077 w 6006665"/>
                        <a:gd name="connsiteY129-33998" fmla="*/ 1731618 h 3006470"/>
                        <a:gd name="connsiteX130-33999" fmla="*/ 5534271 w 6006665"/>
                        <a:gd name="connsiteY130-34000" fmla="*/ 1711358 h 3006470"/>
                        <a:gd name="connsiteX131-34001" fmla="*/ 5436277 w 6006665"/>
                        <a:gd name="connsiteY131-34002" fmla="*/ 1767977 h 3006470"/>
                        <a:gd name="connsiteX132-34003" fmla="*/ 5397645 w 6006665"/>
                        <a:gd name="connsiteY132-34004" fmla="*/ 1779340 h 3006470"/>
                        <a:gd name="connsiteX133-34005" fmla="*/ 5345378 w 6006665"/>
                        <a:gd name="connsiteY133-34006" fmla="*/ 1833879 h 3006470"/>
                        <a:gd name="connsiteX134-34007" fmla="*/ 5290839 w 6006665"/>
                        <a:gd name="connsiteY134-34008" fmla="*/ 1881600 h 3006470"/>
                        <a:gd name="connsiteX135-34009" fmla="*/ 5274932 w 6006665"/>
                        <a:gd name="connsiteY135-34010" fmla="*/ 1913415 h 3006470"/>
                        <a:gd name="connsiteX136-34011" fmla="*/ 5267238 w 6006665"/>
                        <a:gd name="connsiteY136-34012" fmla="*/ 1904988 h 3006470"/>
                        <a:gd name="connsiteX137-34013" fmla="*/ 5263025 w 6006665"/>
                        <a:gd name="connsiteY137-34014" fmla="*/ 1913415 h 3006470"/>
                        <a:gd name="connsiteX138-34015" fmla="*/ 5219538 w 6006665"/>
                        <a:gd name="connsiteY138-34016" fmla="*/ 1865787 h 3006470"/>
                        <a:gd name="connsiteX139-34017" fmla="*/ 5129494 w 6006665"/>
                        <a:gd name="connsiteY139-34018" fmla="*/ 1920232 h 3006470"/>
                        <a:gd name="connsiteX140-34019" fmla="*/ 5126389 w 6006665"/>
                        <a:gd name="connsiteY140-34020" fmla="*/ 1914910 h 3006470"/>
                        <a:gd name="connsiteX141-34021" fmla="*/ 5117587 w 6006665"/>
                        <a:gd name="connsiteY141-34022" fmla="*/ 1920232 h 3006470"/>
                        <a:gd name="connsiteX142-34023" fmla="*/ 5105544 w 6006665"/>
                        <a:gd name="connsiteY142-34024" fmla="*/ 1899586 h 3006470"/>
                        <a:gd name="connsiteX143-34025" fmla="*/ 5074955 w 6006665"/>
                        <a:gd name="connsiteY143-34026" fmla="*/ 1924777 h 3006470"/>
                        <a:gd name="connsiteX144-34027" fmla="*/ 5065718 w 6006665"/>
                        <a:gd name="connsiteY144-34028" fmla="*/ 1922578 h 3006470"/>
                        <a:gd name="connsiteX145-34029" fmla="*/ 5063048 w 6006665"/>
                        <a:gd name="connsiteY145-34030" fmla="*/ 1924777 h 3006470"/>
                        <a:gd name="connsiteX146-34031" fmla="*/ 5026594 w 6006665"/>
                        <a:gd name="connsiteY146-34032" fmla="*/ 1916098 h 3006470"/>
                        <a:gd name="connsiteX147-34033" fmla="*/ 5015871 w 6006665"/>
                        <a:gd name="connsiteY147-34034" fmla="*/ 1961137 h 3006470"/>
                        <a:gd name="connsiteX148-34035" fmla="*/ 4974967 w 6006665"/>
                        <a:gd name="connsiteY148-34036" fmla="*/ 2027038 h 3006470"/>
                        <a:gd name="connsiteX149-34037" fmla="*/ 4974967 w 6006665"/>
                        <a:gd name="connsiteY149-34038" fmla="*/ 2058853 h 3006470"/>
                        <a:gd name="connsiteX150-34039" fmla="*/ 5015871 w 6006665"/>
                        <a:gd name="connsiteY150-34040" fmla="*/ 2074760 h 3006470"/>
                        <a:gd name="connsiteX151-34041" fmla="*/ 5011326 w 6006665"/>
                        <a:gd name="connsiteY151-34042" fmla="*/ 2172476 h 3006470"/>
                        <a:gd name="connsiteX152-34043" fmla="*/ 4999419 w 6006665"/>
                        <a:gd name="connsiteY152-34044" fmla="*/ 2172476 h 3006470"/>
                        <a:gd name="connsiteX153-34045" fmla="*/ 4974967 w 6006665"/>
                        <a:gd name="connsiteY153-34046" fmla="*/ 2172476 h 3006470"/>
                        <a:gd name="connsiteX154-34047" fmla="*/ 4963605 w 6006665"/>
                        <a:gd name="connsiteY154-34048" fmla="*/ 2224742 h 3006470"/>
                        <a:gd name="connsiteX155-34049" fmla="*/ 4974967 w 6006665"/>
                        <a:gd name="connsiteY155-34050" fmla="*/ 2252012 h 3006470"/>
                        <a:gd name="connsiteX156-34051" fmla="*/ 4909065 w 6006665"/>
                        <a:gd name="connsiteY156-34052" fmla="*/ 2286099 h 3006470"/>
                        <a:gd name="connsiteX157-34053" fmla="*/ 4897703 w 6006665"/>
                        <a:gd name="connsiteY157-34054" fmla="*/ 2354273 h 3006470"/>
                        <a:gd name="connsiteX158-34055" fmla="*/ 4845437 w 6006665"/>
                        <a:gd name="connsiteY158-34056" fmla="*/ 2370180 h 3006470"/>
                        <a:gd name="connsiteX159-34057" fmla="*/ 4834074 w 6006665"/>
                        <a:gd name="connsiteY159-34058" fmla="*/ 2429264 h 3006470"/>
                        <a:gd name="connsiteX160-34059" fmla="*/ 4779535 w 6006665"/>
                        <a:gd name="connsiteY160-34060" fmla="*/ 2488348 h 3006470"/>
                        <a:gd name="connsiteX161-34061" fmla="*/ 4777225 w 6006665"/>
                        <a:gd name="connsiteY161-34062" fmla="*/ 2477952 h 3006470"/>
                        <a:gd name="connsiteX162-34063" fmla="*/ 4767628 w 6006665"/>
                        <a:gd name="connsiteY162-34064" fmla="*/ 2488348 h 3006470"/>
                        <a:gd name="connsiteX163-34065" fmla="*/ 4758538 w 6006665"/>
                        <a:gd name="connsiteY163-34066" fmla="*/ 2447444 h 3006470"/>
                        <a:gd name="connsiteX164-34067" fmla="*/ 4742631 w 6006665"/>
                        <a:gd name="connsiteY164-34068" fmla="*/ 2361090 h 3006470"/>
                        <a:gd name="connsiteX165-34069" fmla="*/ 4715361 w 6006665"/>
                        <a:gd name="connsiteY165-34070" fmla="*/ 2220198 h 3006470"/>
                        <a:gd name="connsiteX166-34071" fmla="*/ 4735813 w 6006665"/>
                        <a:gd name="connsiteY166-34072" fmla="*/ 2129299 h 3006470"/>
                        <a:gd name="connsiteX167-34073" fmla="*/ 4767628 w 6006665"/>
                        <a:gd name="connsiteY167-34074" fmla="*/ 2086122 h 3006470"/>
                        <a:gd name="connsiteX168-34075" fmla="*/ 4767628 w 6006665"/>
                        <a:gd name="connsiteY168-34076" fmla="*/ 2058853 h 3006470"/>
                        <a:gd name="connsiteX169-34077" fmla="*/ 4826712 w 6006665"/>
                        <a:gd name="connsiteY169-34078" fmla="*/ 2042945 h 3006470"/>
                        <a:gd name="connsiteX170-34079" fmla="*/ 4892613 w 6006665"/>
                        <a:gd name="connsiteY170-34080" fmla="*/ 1952047 h 3006470"/>
                        <a:gd name="connsiteX171-34081" fmla="*/ 4956243 w 6006665"/>
                        <a:gd name="connsiteY171-34082" fmla="*/ 1877056 h 3006470"/>
                        <a:gd name="connsiteX172-34083" fmla="*/ 5022143 w 6006665"/>
                        <a:gd name="connsiteY172-34084" fmla="*/ 1817971 h 3006470"/>
                        <a:gd name="connsiteX173-34085" fmla="*/ 5046694 w 6006665"/>
                        <a:gd name="connsiteY173-34086" fmla="*/ 1710844 h 3006470"/>
                        <a:gd name="connsiteX174-34087" fmla="*/ 5015871 w 6006665"/>
                        <a:gd name="connsiteY174-34088" fmla="*/ 1715711 h 3006470"/>
                        <a:gd name="connsiteX175-34089" fmla="*/ 4995419 w 6006665"/>
                        <a:gd name="connsiteY175-34090" fmla="*/ 1779340 h 3006470"/>
                        <a:gd name="connsiteX176-34091" fmla="*/ 4904521 w 6006665"/>
                        <a:gd name="connsiteY176-34092" fmla="*/ 1865693 h 3006470"/>
                        <a:gd name="connsiteX177-34093" fmla="*/ 4901708 w 6006665"/>
                        <a:gd name="connsiteY177-34094" fmla="*/ 1857053 h 3006470"/>
                        <a:gd name="connsiteX178-34095" fmla="*/ 4892613 w 6006665"/>
                        <a:gd name="connsiteY178-34096" fmla="*/ 1865693 h 3006470"/>
                        <a:gd name="connsiteX179-34097" fmla="*/ 4861835 w 6006665"/>
                        <a:gd name="connsiteY179-34098" fmla="*/ 1771159 h 3006470"/>
                        <a:gd name="connsiteX180-34099" fmla="*/ 4779535 w 6006665"/>
                        <a:gd name="connsiteY180-34100" fmla="*/ 1795247 h 3006470"/>
                        <a:gd name="connsiteX181-34101" fmla="*/ 4684091 w 6006665"/>
                        <a:gd name="connsiteY181-34102" fmla="*/ 1920232 h 3006470"/>
                        <a:gd name="connsiteX182-34103" fmla="*/ 4715906 w 6006665"/>
                        <a:gd name="connsiteY182-34104" fmla="*/ 1967954 h 3006470"/>
                        <a:gd name="connsiteX183-34105" fmla="*/ 4636369 w 6006665"/>
                        <a:gd name="connsiteY183-34106" fmla="*/ 1983861 h 3006470"/>
                        <a:gd name="connsiteX184-34107" fmla="*/ 4577285 w 6006665"/>
                        <a:gd name="connsiteY184-34108" fmla="*/ 1988406 h 3006470"/>
                        <a:gd name="connsiteX185-34109" fmla="*/ 4577373 w 6006665"/>
                        <a:gd name="connsiteY185-34110" fmla="*/ 1987484 h 3006470"/>
                        <a:gd name="connsiteX186-34111" fmla="*/ 4565379 w 6006665"/>
                        <a:gd name="connsiteY186-34112" fmla="*/ 1988406 h 3006470"/>
                        <a:gd name="connsiteX187-34113" fmla="*/ 4569923 w 6006665"/>
                        <a:gd name="connsiteY187-34114" fmla="*/ 1940685 h 3006470"/>
                        <a:gd name="connsiteX188-34115" fmla="*/ 4520081 w 6006665"/>
                        <a:gd name="connsiteY188-34116" fmla="*/ 1931099 h 3006470"/>
                        <a:gd name="connsiteX189-34117" fmla="*/ 4475025 w 6006665"/>
                        <a:gd name="connsiteY189-34118" fmla="*/ 1961137 h 3006470"/>
                        <a:gd name="connsiteX190-34119" fmla="*/ 4464394 w 6006665"/>
                        <a:gd name="connsiteY190-34120" fmla="*/ 1960286 h 3006470"/>
                        <a:gd name="connsiteX191-34121" fmla="*/ 4463118 w 6006665"/>
                        <a:gd name="connsiteY191-34122" fmla="*/ 1961137 h 3006470"/>
                        <a:gd name="connsiteX192-34123" fmla="*/ 4357637 w 6006665"/>
                        <a:gd name="connsiteY192-34124" fmla="*/ 1952698 h 3006470"/>
                        <a:gd name="connsiteX193-34125" fmla="*/ 4243233 w 6006665"/>
                        <a:gd name="connsiteY193-34126" fmla="*/ 1972499 h 3006470"/>
                        <a:gd name="connsiteX194-34127" fmla="*/ 4125065 w 6006665"/>
                        <a:gd name="connsiteY194-34128" fmla="*/ 2106574 h 3006470"/>
                        <a:gd name="connsiteX195-34129" fmla="*/ 3984173 w 6006665"/>
                        <a:gd name="connsiteY195-34130" fmla="*/ 2263374 h 3006470"/>
                        <a:gd name="connsiteX196-34131" fmla="*/ 4038712 w 6006665"/>
                        <a:gd name="connsiteY196-34132" fmla="*/ 2267919 h 3006470"/>
                        <a:gd name="connsiteX197-34133" fmla="*/ 4059164 w 6006665"/>
                        <a:gd name="connsiteY197-34134" fmla="*/ 2311096 h 3006470"/>
                        <a:gd name="connsiteX198-34135" fmla="*/ 4087782 w 6006665"/>
                        <a:gd name="connsiteY198-34136" fmla="*/ 2319513 h 3006470"/>
                        <a:gd name="connsiteX199-34137" fmla="*/ 4106341 w 6006665"/>
                        <a:gd name="connsiteY199-34138" fmla="*/ 2290644 h 3006470"/>
                        <a:gd name="connsiteX200-34139" fmla="*/ 4117411 w 6006665"/>
                        <a:gd name="connsiteY200-34140" fmla="*/ 2291946 h 3006470"/>
                        <a:gd name="connsiteX201-34141" fmla="*/ 4118248 w 6006665"/>
                        <a:gd name="connsiteY201-34142" fmla="*/ 2290644 h 3006470"/>
                        <a:gd name="connsiteX202-34143" fmla="*/ 4156880 w 6006665"/>
                        <a:gd name="connsiteY202-34144" fmla="*/ 2295189 h 3006470"/>
                        <a:gd name="connsiteX203-34145" fmla="*/ 4211419 w 6006665"/>
                        <a:gd name="connsiteY203-34146" fmla="*/ 2365635 h 3006470"/>
                        <a:gd name="connsiteX204-34147" fmla="*/ 4215964 w 6006665"/>
                        <a:gd name="connsiteY204-34148" fmla="*/ 2413357 h 3006470"/>
                        <a:gd name="connsiteX205-34149" fmla="*/ 4184149 w 6006665"/>
                        <a:gd name="connsiteY205-34150" fmla="*/ 2472441 h 3006470"/>
                        <a:gd name="connsiteX206-34151" fmla="*/ 4177332 w 6006665"/>
                        <a:gd name="connsiteY206-34152" fmla="*/ 2542887 h 3006470"/>
                        <a:gd name="connsiteX207-34153" fmla="*/ 4161425 w 6006665"/>
                        <a:gd name="connsiteY207-34154" fmla="*/ 2629241 h 3006470"/>
                        <a:gd name="connsiteX208-34155" fmla="*/ 4109158 w 6006665"/>
                        <a:gd name="connsiteY208-34156" fmla="*/ 2708777 h 3006470"/>
                        <a:gd name="connsiteX209-34157" fmla="*/ 4097796 w 6006665"/>
                        <a:gd name="connsiteY209-34158" fmla="*/ 2747409 h 3006470"/>
                        <a:gd name="connsiteX210-34159" fmla="*/ 4043257 w 6006665"/>
                        <a:gd name="connsiteY210-34160" fmla="*/ 2806493 h 3006470"/>
                        <a:gd name="connsiteX211-34161" fmla="*/ 3995535 w 6006665"/>
                        <a:gd name="connsiteY211-34162" fmla="*/ 2865577 h 3006470"/>
                        <a:gd name="connsiteX212-34163" fmla="*/ 3975083 w 6006665"/>
                        <a:gd name="connsiteY212-34164" fmla="*/ 2897392 h 3006470"/>
                        <a:gd name="connsiteX213-34165" fmla="*/ 3925089 w 6006665"/>
                        <a:gd name="connsiteY213-34166" fmla="*/ 2924661 h 3006470"/>
                        <a:gd name="connsiteX214-34167" fmla="*/ 3913182 w 6006665"/>
                        <a:gd name="connsiteY214-34168" fmla="*/ 2924661 h 3006470"/>
                        <a:gd name="connsiteX215-34169" fmla="*/ 3904637 w 6006665"/>
                        <a:gd name="connsiteY215-34170" fmla="*/ 2924661 h 3006470"/>
                        <a:gd name="connsiteX216-34171" fmla="*/ 3892729 w 6006665"/>
                        <a:gd name="connsiteY216-34172" fmla="*/ 2924661 h 3006470"/>
                        <a:gd name="connsiteX217-34173" fmla="*/ 3871063 w 6006665"/>
                        <a:gd name="connsiteY217-34174" fmla="*/ 2908412 h 3006470"/>
                        <a:gd name="connsiteX218-34175" fmla="*/ 3829645 w 6006665"/>
                        <a:gd name="connsiteY218-34176" fmla="*/ 2936024 h 3006470"/>
                        <a:gd name="connsiteX219-34177" fmla="*/ 3822828 w 6006665"/>
                        <a:gd name="connsiteY219-34178" fmla="*/ 2956476 h 3006470"/>
                        <a:gd name="connsiteX220-34179" fmla="*/ 3818283 w 6006665"/>
                        <a:gd name="connsiteY220-34180" fmla="*/ 2947386 h 3006470"/>
                        <a:gd name="connsiteX221-34181" fmla="*/ 3818283 w 6006665"/>
                        <a:gd name="connsiteY221-34182" fmla="*/ 2935660 h 3006470"/>
                        <a:gd name="connsiteX222-34183" fmla="*/ 3817738 w 6006665"/>
                        <a:gd name="connsiteY222-34184" fmla="*/ 2936024 h 3006470"/>
                        <a:gd name="connsiteX223-34185" fmla="*/ 3810921 w 6006665"/>
                        <a:gd name="connsiteY223-34186" fmla="*/ 2956476 h 3006470"/>
                        <a:gd name="connsiteX224-34187" fmla="*/ 3806376 w 6006665"/>
                        <a:gd name="connsiteY224-34188" fmla="*/ 2947386 h 3006470"/>
                        <a:gd name="connsiteX225-34189" fmla="*/ 3806376 w 6006665"/>
                        <a:gd name="connsiteY225-34190" fmla="*/ 2920116 h 3006470"/>
                        <a:gd name="connsiteX226-34191" fmla="*/ 3818283 w 6006665"/>
                        <a:gd name="connsiteY226-34192" fmla="*/ 2920116 h 3006470"/>
                        <a:gd name="connsiteX227-34193" fmla="*/ 3826828 w 6006665"/>
                        <a:gd name="connsiteY227-34194" fmla="*/ 2920116 h 3006470"/>
                        <a:gd name="connsiteX228-34195" fmla="*/ 3833645 w 6006665"/>
                        <a:gd name="connsiteY228-34196" fmla="*/ 2861032 h 3006470"/>
                        <a:gd name="connsiteX229-34197" fmla="*/ 3822283 w 6006665"/>
                        <a:gd name="connsiteY229-34198" fmla="*/ 2817856 h 3006470"/>
                        <a:gd name="connsiteX230-34199" fmla="*/ 3849553 w 6006665"/>
                        <a:gd name="connsiteY230-34200" fmla="*/ 2795131 h 3006470"/>
                        <a:gd name="connsiteX231-34201" fmla="*/ 3858814 w 6006665"/>
                        <a:gd name="connsiteY231-34202" fmla="*/ 2797336 h 3006470"/>
                        <a:gd name="connsiteX232-34203" fmla="*/ 3861460 w 6006665"/>
                        <a:gd name="connsiteY232-34204" fmla="*/ 2795131 h 3006470"/>
                        <a:gd name="connsiteX233-34205" fmla="*/ 3898487 w 6006665"/>
                        <a:gd name="connsiteY233-34206" fmla="*/ 2803947 h 3006470"/>
                        <a:gd name="connsiteX234-34207" fmla="*/ 3919999 w 6006665"/>
                        <a:gd name="connsiteY234-34208" fmla="*/ 2758772 h 3006470"/>
                        <a:gd name="connsiteX235-34209" fmla="*/ 3935906 w 6006665"/>
                        <a:gd name="connsiteY235-34210" fmla="*/ 2699687 h 3006470"/>
                        <a:gd name="connsiteX236-34211" fmla="*/ 3947269 w 6006665"/>
                        <a:gd name="connsiteY236-34212" fmla="*/ 2676963 h 3006470"/>
                        <a:gd name="connsiteX237-34213" fmla="*/ 3966292 w 6006665"/>
                        <a:gd name="connsiteY237-34214" fmla="*/ 2632575 h 3006470"/>
                        <a:gd name="connsiteX238-34215" fmla="*/ 3915999 w 6006665"/>
                        <a:gd name="connsiteY238-34216" fmla="*/ 2645148 h 3006470"/>
                        <a:gd name="connsiteX239-34217" fmla="*/ 3888729 w 6006665"/>
                        <a:gd name="connsiteY239-34218" fmla="*/ 2667873 h 3006470"/>
                        <a:gd name="connsiteX240-34219" fmla="*/ 3876822 w 6006665"/>
                        <a:gd name="connsiteY240-34220" fmla="*/ 2667873 h 3006470"/>
                        <a:gd name="connsiteX241-34221" fmla="*/ 3829645 w 6006665"/>
                        <a:gd name="connsiteY241-34222" fmla="*/ 2667873 h 3006470"/>
                        <a:gd name="connsiteX242-34223" fmla="*/ 3817738 w 6006665"/>
                        <a:gd name="connsiteY242-34224" fmla="*/ 2667873 h 3006470"/>
                        <a:gd name="connsiteX243-34225" fmla="*/ 3801831 w 6006665"/>
                        <a:gd name="connsiteY243-34226" fmla="*/ 2613334 h 3006470"/>
                        <a:gd name="connsiteX244-34227" fmla="*/ 3758654 w 6006665"/>
                        <a:gd name="connsiteY244-34228" fmla="*/ 2574702 h 3006470"/>
                        <a:gd name="connsiteX245-34229" fmla="*/ 3692753 w 6006665"/>
                        <a:gd name="connsiteY245-34230" fmla="*/ 2558795 h 3006470"/>
                        <a:gd name="connsiteX246-34231" fmla="*/ 3683663 w 6006665"/>
                        <a:gd name="connsiteY246-34232" fmla="*/ 2499711 h 3006470"/>
                        <a:gd name="connsiteX247-34233" fmla="*/ 3672301 w 6006665"/>
                        <a:gd name="connsiteY247-34234" fmla="*/ 2467896 h 3006470"/>
                        <a:gd name="connsiteX248-34235" fmla="*/ 3656393 w 6006665"/>
                        <a:gd name="connsiteY248-34236" fmla="*/ 2440627 h 3006470"/>
                        <a:gd name="connsiteX249-34237" fmla="*/ 3633669 w 6006665"/>
                        <a:gd name="connsiteY249-34238" fmla="*/ 2381542 h 3006470"/>
                        <a:gd name="connsiteX250-34239" fmla="*/ 3601854 w 6006665"/>
                        <a:gd name="connsiteY250-34240" fmla="*/ 2361090 h 3006470"/>
                        <a:gd name="connsiteX251-34241" fmla="*/ 3545995 w 6006665"/>
                        <a:gd name="connsiteY251-34242" fmla="*/ 2339606 h 3006470"/>
                        <a:gd name="connsiteX252-34243" fmla="*/ 3506955 w 6006665"/>
                        <a:gd name="connsiteY252-34244" fmla="*/ 2345183 h 3006470"/>
                        <a:gd name="connsiteX253-34245" fmla="*/ 3463779 w 6006665"/>
                        <a:gd name="connsiteY253-34246" fmla="*/ 2354273 h 3006470"/>
                        <a:gd name="connsiteX254-34247" fmla="*/ 3431964 w 6006665"/>
                        <a:gd name="connsiteY254-34248" fmla="*/ 2381542 h 3006470"/>
                        <a:gd name="connsiteX255-34249" fmla="*/ 3452416 w 6006665"/>
                        <a:gd name="connsiteY255-34250" fmla="*/ 2397450 h 3006470"/>
                        <a:gd name="connsiteX256-34251" fmla="*/ 3452416 w 6006665"/>
                        <a:gd name="connsiteY256-34252" fmla="*/ 2429264 h 3006470"/>
                        <a:gd name="connsiteX257-34253" fmla="*/ 3431964 w 6006665"/>
                        <a:gd name="connsiteY257-34254" fmla="*/ 2451989 h 3006470"/>
                        <a:gd name="connsiteX258-34255" fmla="*/ 3400150 w 6006665"/>
                        <a:gd name="connsiteY258-34256" fmla="*/ 2511073 h 3006470"/>
                        <a:gd name="connsiteX259-34257" fmla="*/ 3400150 w 6006665"/>
                        <a:gd name="connsiteY259-34258" fmla="*/ 2538343 h 3006470"/>
                        <a:gd name="connsiteX260-34259" fmla="*/ 3350155 w 6006665"/>
                        <a:gd name="connsiteY260-34260" fmla="*/ 2570157 h 3006470"/>
                        <a:gd name="connsiteX261-34261" fmla="*/ 3342342 w 6006665"/>
                        <a:gd name="connsiteY261-34262" fmla="*/ 2567553 h 3006470"/>
                        <a:gd name="connsiteX262-34263" fmla="*/ 3338249 w 6006665"/>
                        <a:gd name="connsiteY262-34264" fmla="*/ 2570157 h 3006470"/>
                        <a:gd name="connsiteX263-34265" fmla="*/ 3290527 w 6006665"/>
                        <a:gd name="connsiteY263-34266" fmla="*/ 2554250 h 3006470"/>
                        <a:gd name="connsiteX264-34267" fmla="*/ 3259257 w 6006665"/>
                        <a:gd name="connsiteY264-34268" fmla="*/ 2554250 h 3006470"/>
                        <a:gd name="connsiteX265-34269" fmla="*/ 3247350 w 6006665"/>
                        <a:gd name="connsiteY265-34270" fmla="*/ 2554250 h 3006470"/>
                        <a:gd name="connsiteX266-34271" fmla="*/ 3231443 w 6006665"/>
                        <a:gd name="connsiteY266-34272" fmla="*/ 2538343 h 3006470"/>
                        <a:gd name="connsiteX267-34273" fmla="*/ 3213271 w 6006665"/>
                        <a:gd name="connsiteY267-34274" fmla="*/ 2533799 h 3006470"/>
                        <a:gd name="connsiteX268-34275" fmla="*/ 3168359 w 6006665"/>
                        <a:gd name="connsiteY268-34276" fmla="*/ 2570157 h 3006470"/>
                        <a:gd name="connsiteX269-34277" fmla="*/ 3120637 w 6006665"/>
                        <a:gd name="connsiteY269-34278" fmla="*/ 2581519 h 3006470"/>
                        <a:gd name="connsiteX270-34279" fmla="*/ 3082005 w 6006665"/>
                        <a:gd name="connsiteY270-34280" fmla="*/ 2597427 h 3006470"/>
                        <a:gd name="connsiteX271-34281" fmla="*/ 3074460 w 6006665"/>
                        <a:gd name="connsiteY271-34282" fmla="*/ 2595630 h 3006470"/>
                        <a:gd name="connsiteX272-34283" fmla="*/ 3070098 w 6006665"/>
                        <a:gd name="connsiteY272-34284" fmla="*/ 2597427 h 3006470"/>
                        <a:gd name="connsiteX273-34285" fmla="*/ 3022376 w 6006665"/>
                        <a:gd name="connsiteY273-34286" fmla="*/ 2586064 h 3006470"/>
                        <a:gd name="connsiteX274-34287" fmla="*/ 3000196 w 6006665"/>
                        <a:gd name="connsiteY274-34288" fmla="*/ 2586064 h 3006470"/>
                        <a:gd name="connsiteX275-34289" fmla="*/ 2988289 w 6006665"/>
                        <a:gd name="connsiteY275-34290" fmla="*/ 2586064 h 3006470"/>
                        <a:gd name="connsiteX276-34291" fmla="*/ 2967837 w 6006665"/>
                        <a:gd name="connsiteY276-34292" fmla="*/ 2554250 h 3006470"/>
                        <a:gd name="connsiteX277-34293" fmla="*/ 2929205 w 6006665"/>
                        <a:gd name="connsiteY277-34294" fmla="*/ 2526980 h 3006470"/>
                        <a:gd name="connsiteX278-34295" fmla="*/ 2902153 w 6006665"/>
                        <a:gd name="connsiteY278-34296" fmla="*/ 2523116 h 3006470"/>
                        <a:gd name="connsiteX279-34297" fmla="*/ 2861576 w 6006665"/>
                        <a:gd name="connsiteY279-34298" fmla="*/ 2526980 h 3006470"/>
                        <a:gd name="connsiteX280-34299" fmla="*/ 2822944 w 6006665"/>
                        <a:gd name="connsiteY280-34300" fmla="*/ 2538343 h 3006470"/>
                        <a:gd name="connsiteX281-34301" fmla="*/ 2818139 w 6006665"/>
                        <a:gd name="connsiteY281-34302" fmla="*/ 2536254 h 3006470"/>
                        <a:gd name="connsiteX282-34303" fmla="*/ 2811037 w 6006665"/>
                        <a:gd name="connsiteY282-34304" fmla="*/ 2538343 h 3006470"/>
                        <a:gd name="connsiteX283-34305" fmla="*/ 2758770 w 6006665"/>
                        <a:gd name="connsiteY283-34306" fmla="*/ 2515618 h 3006470"/>
                        <a:gd name="connsiteX284-34307" fmla="*/ 2751953 w 6006665"/>
                        <a:gd name="connsiteY284-34308" fmla="*/ 2472441 h 3006470"/>
                        <a:gd name="connsiteX285-34309" fmla="*/ 2708776 w 6006665"/>
                        <a:gd name="connsiteY285-34310" fmla="*/ 2456534 h 3006470"/>
                        <a:gd name="connsiteX286-34311" fmla="*/ 2676962 w 6006665"/>
                        <a:gd name="connsiteY286-34312" fmla="*/ 2451989 h 3006470"/>
                        <a:gd name="connsiteX287-34313" fmla="*/ 2642534 w 6006665"/>
                        <a:gd name="connsiteY287-34314" fmla="*/ 2430245 h 3006470"/>
                        <a:gd name="connsiteX288-34315" fmla="*/ 2609333 w 6006665"/>
                        <a:gd name="connsiteY288-34316" fmla="*/ 2488348 h 3006470"/>
                        <a:gd name="connsiteX289-34317" fmla="*/ 2625240 w 6006665"/>
                        <a:gd name="connsiteY289-34318" fmla="*/ 2522435 h 3006470"/>
                        <a:gd name="connsiteX290-34319" fmla="*/ 2586608 w 6006665"/>
                        <a:gd name="connsiteY290-34320" fmla="*/ 2558795 h 3006470"/>
                        <a:gd name="connsiteX291-34321" fmla="*/ 2577105 w 6006665"/>
                        <a:gd name="connsiteY291-34322" fmla="*/ 2556532 h 3006470"/>
                        <a:gd name="connsiteX292-34323" fmla="*/ 2574701 w 6006665"/>
                        <a:gd name="connsiteY292-34324" fmla="*/ 2558795 h 3006470"/>
                        <a:gd name="connsiteX293-34325" fmla="*/ 2526979 w 6006665"/>
                        <a:gd name="connsiteY293-34326" fmla="*/ 2547432 h 3006470"/>
                        <a:gd name="connsiteX294-34327" fmla="*/ 2490620 w 6006665"/>
                        <a:gd name="connsiteY294-34328" fmla="*/ 2542887 h 3006470"/>
                        <a:gd name="connsiteX295-34329" fmla="*/ 2463350 w 6006665"/>
                        <a:gd name="connsiteY295-34330" fmla="*/ 2515618 h 3006470"/>
                        <a:gd name="connsiteX296-34331" fmla="*/ 2436625 w 6006665"/>
                        <a:gd name="connsiteY296-34332" fmla="*/ 2515618 h 3006470"/>
                        <a:gd name="connsiteX297-34333" fmla="*/ 2424718 w 6006665"/>
                        <a:gd name="connsiteY297-34334" fmla="*/ 2515618 h 3006470"/>
                        <a:gd name="connsiteX298-34335" fmla="*/ 2398858 w 6006665"/>
                        <a:gd name="connsiteY298-34336" fmla="*/ 2502687 h 3006470"/>
                        <a:gd name="connsiteX299-34337" fmla="*/ 2350272 w 6006665"/>
                        <a:gd name="connsiteY299-34338" fmla="*/ 2526980 h 3006470"/>
                        <a:gd name="connsiteX300-34339" fmla="*/ 2282098 w 6006665"/>
                        <a:gd name="connsiteY300-34340" fmla="*/ 2574702 h 3006470"/>
                        <a:gd name="connsiteX301-34341" fmla="*/ 2238921 w 6006665"/>
                        <a:gd name="connsiteY301-34342" fmla="*/ 2586064 h 3006470"/>
                        <a:gd name="connsiteX302-34343" fmla="*/ 2227559 w 6006665"/>
                        <a:gd name="connsiteY302-34344" fmla="*/ 2590609 h 3006470"/>
                        <a:gd name="connsiteX303-34345" fmla="*/ 2225178 w 6006665"/>
                        <a:gd name="connsiteY303-34346" fmla="*/ 2586799 h 3006470"/>
                        <a:gd name="connsiteX304-34347" fmla="*/ 2215652 w 6006665"/>
                        <a:gd name="connsiteY304-34348" fmla="*/ 2590609 h 3006470"/>
                        <a:gd name="connsiteX305-34349" fmla="*/ 2193596 w 6006665"/>
                        <a:gd name="connsiteY305-34350" fmla="*/ 2555320 h 3006470"/>
                        <a:gd name="connsiteX306-34351" fmla="*/ 2157112 w 6006665"/>
                        <a:gd name="connsiteY306-34352" fmla="*/ 2558795 h 3006470"/>
                        <a:gd name="connsiteX307-34353" fmla="*/ 2156291 w 6006665"/>
                        <a:gd name="connsiteY307-34354" fmla="*/ 2557739 h 3006470"/>
                        <a:gd name="connsiteX308-34355" fmla="*/ 2145205 w 6006665"/>
                        <a:gd name="connsiteY308-34356" fmla="*/ 2558795 h 3006470"/>
                        <a:gd name="connsiteX309-34357" fmla="*/ 2129298 w 6006665"/>
                        <a:gd name="connsiteY309-34358" fmla="*/ 2538343 h 3006470"/>
                        <a:gd name="connsiteX310-34359" fmla="*/ 2102029 w 6006665"/>
                        <a:gd name="connsiteY310-34360" fmla="*/ 2526980 h 3006470"/>
                        <a:gd name="connsiteX311-34361" fmla="*/ 2086121 w 6006665"/>
                        <a:gd name="connsiteY311-34362" fmla="*/ 2495166 h 3006470"/>
                        <a:gd name="connsiteX312-34363" fmla="*/ 2070005 w 6006665"/>
                        <a:gd name="connsiteY312-34364" fmla="*/ 2486212 h 3006470"/>
                        <a:gd name="connsiteX313-34365" fmla="*/ 2027582 w 6006665"/>
                        <a:gd name="connsiteY313-34366" fmla="*/ 2499711 h 3006470"/>
                        <a:gd name="connsiteX314-34367" fmla="*/ 2023845 w 6006665"/>
                        <a:gd name="connsiteY314-34368" fmla="*/ 2497111 h 3006470"/>
                        <a:gd name="connsiteX315-34369" fmla="*/ 2018675 w 6006665"/>
                        <a:gd name="connsiteY315-34370" fmla="*/ 2499711 h 3006470"/>
                        <a:gd name="connsiteX316-34371" fmla="*/ 1971363 w 6006665"/>
                        <a:gd name="connsiteY316-34372" fmla="*/ 2468885 h 3006470"/>
                        <a:gd name="connsiteX317-34373" fmla="*/ 1952591 w 6006665"/>
                        <a:gd name="connsiteY317-34374" fmla="*/ 2495166 h 3006470"/>
                        <a:gd name="connsiteX318-34375" fmla="*/ 1947518 w 6006665"/>
                        <a:gd name="connsiteY318-34376" fmla="*/ 2485599 h 3006470"/>
                        <a:gd name="connsiteX319-34377" fmla="*/ 1940684 w 6006665"/>
                        <a:gd name="connsiteY319-34378" fmla="*/ 2495166 h 3006470"/>
                        <a:gd name="connsiteX320-34379" fmla="*/ 1861147 w 6006665"/>
                        <a:gd name="connsiteY320-34380" fmla="*/ 2345183 h 3006470"/>
                        <a:gd name="connsiteX321-34381" fmla="*/ 1811153 w 6006665"/>
                        <a:gd name="connsiteY321-34382" fmla="*/ 2295189 h 3006470"/>
                        <a:gd name="connsiteX322-34383" fmla="*/ 1813950 w 6006665"/>
                        <a:gd name="connsiteY322-34384" fmla="*/ 2292043 h 3006470"/>
                        <a:gd name="connsiteX323-34385" fmla="*/ 1748069 w 6006665"/>
                        <a:gd name="connsiteY323-34386" fmla="*/ 2333821 h 3006470"/>
                        <a:gd name="connsiteX324-34387" fmla="*/ 1711709 w 6006665"/>
                        <a:gd name="connsiteY324-34388" fmla="*/ 2338366 h 3006470"/>
                        <a:gd name="connsiteX325-34389" fmla="*/ 1711926 w 6006665"/>
                        <a:gd name="connsiteY325-34390" fmla="*/ 2336850 h 3006470"/>
                        <a:gd name="connsiteX326-34391" fmla="*/ 1699803 w 6006665"/>
                        <a:gd name="connsiteY326-34392" fmla="*/ 2338366 h 3006470"/>
                        <a:gd name="connsiteX327-34393" fmla="*/ 1704347 w 6006665"/>
                        <a:gd name="connsiteY327-34394" fmla="*/ 2306551 h 3006470"/>
                        <a:gd name="connsiteX328-34395" fmla="*/ 1662460 w 6006665"/>
                        <a:gd name="connsiteY328-34396" fmla="*/ 2288600 h 3006470"/>
                        <a:gd name="connsiteX329-34397" fmla="*/ 1629901 w 6006665"/>
                        <a:gd name="connsiteY329-34398" fmla="*/ 2302006 h 3006470"/>
                        <a:gd name="connsiteX330-34399" fmla="*/ 1629300 w 6006665"/>
                        <a:gd name="connsiteY330-34400" fmla="*/ 2297351 h 3006470"/>
                        <a:gd name="connsiteX331-34401" fmla="*/ 1617994 w 6006665"/>
                        <a:gd name="connsiteY331-34402" fmla="*/ 2302006 h 3006470"/>
                        <a:gd name="connsiteX332-34403" fmla="*/ 1608904 w 6006665"/>
                        <a:gd name="connsiteY332-34404" fmla="*/ 2231560 h 3006470"/>
                        <a:gd name="connsiteX333-34405" fmla="*/ 1552684 w 6006665"/>
                        <a:gd name="connsiteY333-34406" fmla="*/ 2221867 h 3006470"/>
                        <a:gd name="connsiteX334-34407" fmla="*/ 1518550 w 6006665"/>
                        <a:gd name="connsiteY334-34408" fmla="*/ 2247467 h 3006470"/>
                        <a:gd name="connsiteX335-34409" fmla="*/ 1425379 w 6006665"/>
                        <a:gd name="connsiteY335-34410" fmla="*/ 2267919 h 3006470"/>
                        <a:gd name="connsiteX336-34411" fmla="*/ 1409472 w 6006665"/>
                        <a:gd name="connsiteY336-34412" fmla="*/ 2286099 h 3006470"/>
                        <a:gd name="connsiteX337-34413" fmla="*/ 1270852 w 6006665"/>
                        <a:gd name="connsiteY337-34414" fmla="*/ 2306551 h 3006470"/>
                        <a:gd name="connsiteX338-34415" fmla="*/ 1254945 w 6006665"/>
                        <a:gd name="connsiteY338-34416" fmla="*/ 2327003 h 3006470"/>
                        <a:gd name="connsiteX339-34417" fmla="*/ 1282214 w 6006665"/>
                        <a:gd name="connsiteY339-34418" fmla="*/ 2370180 h 3006470"/>
                        <a:gd name="connsiteX340-34419" fmla="*/ 1243582 w 6006665"/>
                        <a:gd name="connsiteY340-34420" fmla="*/ 2386087 h 3006470"/>
                        <a:gd name="connsiteX341-34421" fmla="*/ 1254945 w 6006665"/>
                        <a:gd name="connsiteY341-34422" fmla="*/ 2404267 h 3006470"/>
                        <a:gd name="connsiteX342-34423" fmla="*/ 1216313 w 6006665"/>
                        <a:gd name="connsiteY342-34424" fmla="*/ 2429264 h 3006470"/>
                        <a:gd name="connsiteX343-34425" fmla="*/ 1275397 w 6006665"/>
                        <a:gd name="connsiteY343-34426" fmla="*/ 2472441 h 3006470"/>
                        <a:gd name="connsiteX344-34427" fmla="*/ 1270852 w 6006665"/>
                        <a:gd name="connsiteY344-34428" fmla="*/ 2499711 h 3006470"/>
                        <a:gd name="connsiteX345-34429" fmla="*/ 1259108 w 6006665"/>
                        <a:gd name="connsiteY345-34430" fmla="*/ 2498732 h 3006470"/>
                        <a:gd name="connsiteX346-34431" fmla="*/ 1258945 w 6006665"/>
                        <a:gd name="connsiteY346-34432" fmla="*/ 2499711 h 3006470"/>
                        <a:gd name="connsiteX347-34433" fmla="*/ 1215644 w 6006665"/>
                        <a:gd name="connsiteY347-34434" fmla="*/ 2496102 h 3006470"/>
                        <a:gd name="connsiteX348-34435" fmla="*/ 1204950 w 6006665"/>
                        <a:gd name="connsiteY348-34436" fmla="*/ 2511073 h 3006470"/>
                        <a:gd name="connsiteX349-34437" fmla="*/ 1196495 w 6006665"/>
                        <a:gd name="connsiteY349-34438" fmla="*/ 2506241 h 3006470"/>
                        <a:gd name="connsiteX350-34439" fmla="*/ 1193043 w 6006665"/>
                        <a:gd name="connsiteY350-34440" fmla="*/ 2511073 h 3006470"/>
                        <a:gd name="connsiteX351-34441" fmla="*/ 1145322 w 6006665"/>
                        <a:gd name="connsiteY351-34442" fmla="*/ 2483803 h 3006470"/>
                        <a:gd name="connsiteX352-34443" fmla="*/ 1098145 w 6006665"/>
                        <a:gd name="connsiteY352-34444" fmla="*/ 2483803 h 3006470"/>
                        <a:gd name="connsiteX353-34445" fmla="*/ 1061785 w 6006665"/>
                        <a:gd name="connsiteY353-34446" fmla="*/ 2511073 h 3006470"/>
                        <a:gd name="connsiteX354-34447" fmla="*/ 1055322 w 6006665"/>
                        <a:gd name="connsiteY354-34448" fmla="*/ 2506990 h 3006470"/>
                        <a:gd name="connsiteX355-34449" fmla="*/ 1049878 w 6006665"/>
                        <a:gd name="connsiteY355-34450" fmla="*/ 2511073 h 3006470"/>
                        <a:gd name="connsiteX356-34451" fmla="*/ 1006701 w 6006665"/>
                        <a:gd name="connsiteY356-34452" fmla="*/ 2483803 h 3006470"/>
                        <a:gd name="connsiteX357-34453" fmla="*/ 924893 w 6006665"/>
                        <a:gd name="connsiteY357-34454" fmla="*/ 2447444 h 3006470"/>
                        <a:gd name="connsiteX358-34455" fmla="*/ 877716 w 6006665"/>
                        <a:gd name="connsiteY358-34456" fmla="*/ 2447444 h 3006470"/>
                        <a:gd name="connsiteX359-34457" fmla="*/ 802724 w 6006665"/>
                        <a:gd name="connsiteY359-34458" fmla="*/ 2511073 h 3006470"/>
                        <a:gd name="connsiteX360-34459" fmla="*/ 798179 w 6006665"/>
                        <a:gd name="connsiteY360-34460" fmla="*/ 2554250 h 3006470"/>
                        <a:gd name="connsiteX361-34461" fmla="*/ 787406 w 6006665"/>
                        <a:gd name="connsiteY361-34462" fmla="*/ 2543477 h 3006470"/>
                        <a:gd name="connsiteX362-34463" fmla="*/ 786272 w 6006665"/>
                        <a:gd name="connsiteY362-34464" fmla="*/ 2554250 h 3006470"/>
                        <a:gd name="connsiteX363-34465" fmla="*/ 756063 w 6006665"/>
                        <a:gd name="connsiteY363-34466" fmla="*/ 2524040 h 3006470"/>
                        <a:gd name="connsiteX364-34467" fmla="*/ 732278 w 6006665"/>
                        <a:gd name="connsiteY364-34468" fmla="*/ 2581519 h 3006470"/>
                        <a:gd name="connsiteX365-34469" fmla="*/ 743640 w 6006665"/>
                        <a:gd name="connsiteY365-34470" fmla="*/ 2590609 h 3006470"/>
                        <a:gd name="connsiteX366-34471" fmla="*/ 723188 w 6006665"/>
                        <a:gd name="connsiteY366-34472" fmla="*/ 2633786 h 3006470"/>
                        <a:gd name="connsiteX367-34473" fmla="*/ 747026 w 6006665"/>
                        <a:gd name="connsiteY367-34474" fmla="*/ 2670627 h 3006470"/>
                        <a:gd name="connsiteX368-34475" fmla="*/ 763548 w 6006665"/>
                        <a:gd name="connsiteY368-34476" fmla="*/ 2667873 h 3006470"/>
                        <a:gd name="connsiteX369-34477" fmla="*/ 764871 w 6006665"/>
                        <a:gd name="connsiteY369-34478" fmla="*/ 2669637 h 3006470"/>
                        <a:gd name="connsiteX370-34479" fmla="*/ 775455 w 6006665"/>
                        <a:gd name="connsiteY370-34480" fmla="*/ 2667873 h 3006470"/>
                        <a:gd name="connsiteX371-34481" fmla="*/ 802724 w 6006665"/>
                        <a:gd name="connsiteY371-34482" fmla="*/ 2704232 h 3006470"/>
                        <a:gd name="connsiteX372-34483" fmla="*/ 798179 w 6006665"/>
                        <a:gd name="connsiteY372-34484" fmla="*/ 2731502 h 3006470"/>
                        <a:gd name="connsiteX373-34485" fmla="*/ 818632 w 6006665"/>
                        <a:gd name="connsiteY373-34486" fmla="*/ 2742864 h 3006470"/>
                        <a:gd name="connsiteX374-34487" fmla="*/ 802724 w 6006665"/>
                        <a:gd name="connsiteY374-34488" fmla="*/ 2774679 h 3006470"/>
                        <a:gd name="connsiteX375-34489" fmla="*/ 766365 w 6006665"/>
                        <a:gd name="connsiteY375-34490" fmla="*/ 2779224 h 3006470"/>
                        <a:gd name="connsiteX376-34491" fmla="*/ 727733 w 6006665"/>
                        <a:gd name="connsiteY376-34492" fmla="*/ 2838308 h 3006470"/>
                        <a:gd name="connsiteX377-34493" fmla="*/ 759548 w 6006665"/>
                        <a:gd name="connsiteY377-34494" fmla="*/ 2881485 h 3006470"/>
                        <a:gd name="connsiteX378-34495" fmla="*/ 759548 w 6006665"/>
                        <a:gd name="connsiteY378-34496" fmla="*/ 2920116 h 3006470"/>
                        <a:gd name="connsiteX379-34497" fmla="*/ 798179 w 6006665"/>
                        <a:gd name="connsiteY379-34498" fmla="*/ 2979201 h 3006470"/>
                        <a:gd name="connsiteX380-34499" fmla="*/ 775455 w 6006665"/>
                        <a:gd name="connsiteY380-34500" fmla="*/ 2995108 h 3006470"/>
                        <a:gd name="connsiteX381-34501" fmla="*/ 770910 w 6006665"/>
                        <a:gd name="connsiteY381-34502" fmla="*/ 3006470 h 3006470"/>
                        <a:gd name="connsiteX382-34503" fmla="*/ 759003 w 6006665"/>
                        <a:gd name="connsiteY382-34504" fmla="*/ 3006470 h 3006470"/>
                        <a:gd name="connsiteX383-34505" fmla="*/ 755003 w 6006665"/>
                        <a:gd name="connsiteY383-34506" fmla="*/ 3006470 h 3006470"/>
                        <a:gd name="connsiteX384-34507" fmla="*/ 743096 w 6006665"/>
                        <a:gd name="connsiteY384-34508" fmla="*/ 3006470 h 3006470"/>
                        <a:gd name="connsiteX385-34509" fmla="*/ 715826 w 6006665"/>
                        <a:gd name="connsiteY385-34510" fmla="*/ 2972383 h 3006470"/>
                        <a:gd name="connsiteX386-34511" fmla="*/ 704464 w 6006665"/>
                        <a:gd name="connsiteY386-34512" fmla="*/ 2972383 h 3006470"/>
                        <a:gd name="connsiteX387-34513" fmla="*/ 684012 w 6006665"/>
                        <a:gd name="connsiteY387-34514" fmla="*/ 2963293 h 3006470"/>
                        <a:gd name="connsiteX388-34515" fmla="*/ 672649 w 6006665"/>
                        <a:gd name="connsiteY388-34516" fmla="*/ 2940569 h 3006470"/>
                        <a:gd name="connsiteX389-34517" fmla="*/ 645222 w 6006665"/>
                        <a:gd name="connsiteY389-34518" fmla="*/ 2932732 h 3006470"/>
                        <a:gd name="connsiteX390-34519" fmla="*/ 625472 w 6006665"/>
                        <a:gd name="connsiteY390-34520" fmla="*/ 2936024 h 3006470"/>
                        <a:gd name="connsiteX391-34521" fmla="*/ 623771 w 6006665"/>
                        <a:gd name="connsiteY391-34522" fmla="*/ 2934323 h 3006470"/>
                        <a:gd name="connsiteX392-34523" fmla="*/ 613565 w 6006665"/>
                        <a:gd name="connsiteY392-34524" fmla="*/ 2936024 h 3006470"/>
                        <a:gd name="connsiteX393-34525" fmla="*/ 609020 w 6006665"/>
                        <a:gd name="connsiteY393-34526" fmla="*/ 2931479 h 3006470"/>
                        <a:gd name="connsiteX394-34527" fmla="*/ 559026 w 6006665"/>
                        <a:gd name="connsiteY394-34528" fmla="*/ 2904209 h 3006470"/>
                        <a:gd name="connsiteX395-34529" fmla="*/ 506760 w 6006665"/>
                        <a:gd name="connsiteY395-34530" fmla="*/ 2897392 h 3006470"/>
                        <a:gd name="connsiteX396-34531" fmla="*/ 483280 w 6006665"/>
                        <a:gd name="connsiteY396-34532" fmla="*/ 2890683 h 3006470"/>
                        <a:gd name="connsiteX397-34533" fmla="*/ 480035 w 6006665"/>
                        <a:gd name="connsiteY397-34534" fmla="*/ 2892847 h 3006470"/>
                        <a:gd name="connsiteX398-34535" fmla="*/ 475042 w 6006665"/>
                        <a:gd name="connsiteY398-34536" fmla="*/ 2888329 h 3006470"/>
                        <a:gd name="connsiteX399-34537" fmla="*/ 474945 w 6006665"/>
                        <a:gd name="connsiteY399-34538" fmla="*/ 2888302 h 3006470"/>
                        <a:gd name="connsiteX400-34539" fmla="*/ 468128 w 6006665"/>
                        <a:gd name="connsiteY400-34540" fmla="*/ 2892847 h 3006470"/>
                        <a:gd name="connsiteX401-34541" fmla="*/ 420406 w 6006665"/>
                        <a:gd name="connsiteY401-34542" fmla="*/ 2849670 h 3006470"/>
                        <a:gd name="connsiteX402-34543" fmla="*/ 381774 w 6006665"/>
                        <a:gd name="connsiteY402-34544" fmla="*/ 2833763 h 3006470"/>
                        <a:gd name="connsiteX403-34545" fmla="*/ 349960 w 6006665"/>
                        <a:gd name="connsiteY403-34546" fmla="*/ 2801948 h 3006470"/>
                        <a:gd name="connsiteX404-34547" fmla="*/ 377229 w 6006665"/>
                        <a:gd name="connsiteY404-34548" fmla="*/ 2795131 h 3006470"/>
                        <a:gd name="connsiteX405-34549" fmla="*/ 404499 w 6006665"/>
                        <a:gd name="connsiteY405-34550" fmla="*/ 2747409 h 3006470"/>
                        <a:gd name="connsiteX406-34551" fmla="*/ 388591 w 6006665"/>
                        <a:gd name="connsiteY406-34552" fmla="*/ 2731502 h 3006470"/>
                        <a:gd name="connsiteX407-34553" fmla="*/ 440858 w 6006665"/>
                        <a:gd name="connsiteY407-34554" fmla="*/ 2704232 h 3006470"/>
                        <a:gd name="connsiteX408-34555" fmla="*/ 440858 w 6006665"/>
                        <a:gd name="connsiteY408-34556" fmla="*/ 2701176 h 3006470"/>
                        <a:gd name="connsiteX409-34557" fmla="*/ 416406 w 6006665"/>
                        <a:gd name="connsiteY409-34558" fmla="*/ 2704232 h 3006470"/>
                        <a:gd name="connsiteX410-34559" fmla="*/ 416406 w 6006665"/>
                        <a:gd name="connsiteY410-34560" fmla="*/ 2702744 h 3006470"/>
                        <a:gd name="connsiteX411-34561" fmla="*/ 404499 w 6006665"/>
                        <a:gd name="connsiteY411-34562" fmla="*/ 2704232 h 3006470"/>
                        <a:gd name="connsiteX412-34563" fmla="*/ 404499 w 6006665"/>
                        <a:gd name="connsiteY412-34564" fmla="*/ 2683780 h 3006470"/>
                        <a:gd name="connsiteX413-34565" fmla="*/ 424951 w 6006665"/>
                        <a:gd name="connsiteY413-34566" fmla="*/ 2667873 h 3006470"/>
                        <a:gd name="connsiteX414-34567" fmla="*/ 463583 w 6006665"/>
                        <a:gd name="connsiteY414-34568" fmla="*/ 2661056 h 3006470"/>
                        <a:gd name="connsiteX415-34569" fmla="*/ 468128 w 6006665"/>
                        <a:gd name="connsiteY415-34570" fmla="*/ 2645148 h 3006470"/>
                        <a:gd name="connsiteX416-34571" fmla="*/ 456765 w 6006665"/>
                        <a:gd name="connsiteY416-34572" fmla="*/ 2613334 h 3006470"/>
                        <a:gd name="connsiteX417-34573" fmla="*/ 474945 w 6006665"/>
                        <a:gd name="connsiteY417-34574" fmla="*/ 2586064 h 3006470"/>
                        <a:gd name="connsiteX418-34575" fmla="*/ 474945 w 6006665"/>
                        <a:gd name="connsiteY418-34576" fmla="*/ 2565612 h 3006470"/>
                        <a:gd name="connsiteX419-34577" fmla="*/ 420406 w 6006665"/>
                        <a:gd name="connsiteY419-34578" fmla="*/ 2547432 h 3006470"/>
                        <a:gd name="connsiteX420-34579" fmla="*/ 409588 w 6006665"/>
                        <a:gd name="connsiteY420-34580" fmla="*/ 2547432 h 3006470"/>
                        <a:gd name="connsiteX421-34581" fmla="*/ 397681 w 6006665"/>
                        <a:gd name="connsiteY421-34582" fmla="*/ 2547432 h 3006470"/>
                        <a:gd name="connsiteX422-34583" fmla="*/ 379485 w 6006665"/>
                        <a:gd name="connsiteY422-34584" fmla="*/ 2525193 h 3006470"/>
                        <a:gd name="connsiteX423-34585" fmla="*/ 357322 w 6006665"/>
                        <a:gd name="connsiteY423-34586" fmla="*/ 2531525 h 3006470"/>
                        <a:gd name="connsiteX424-34587" fmla="*/ 352842 w 6006665"/>
                        <a:gd name="connsiteY424-34588" fmla="*/ 2529403 h 3006470"/>
                        <a:gd name="connsiteX425-34589" fmla="*/ 345415 w 6006665"/>
                        <a:gd name="connsiteY425-34590" fmla="*/ 2531525 h 3006470"/>
                        <a:gd name="connsiteX426-34591" fmla="*/ 302238 w 6006665"/>
                        <a:gd name="connsiteY426-34592" fmla="*/ 2511073 h 3006470"/>
                        <a:gd name="connsiteX427-34593" fmla="*/ 302238 w 6006665"/>
                        <a:gd name="connsiteY427-34594" fmla="*/ 2499711 h 3006470"/>
                        <a:gd name="connsiteX428-34595" fmla="*/ 286331 w 6006665"/>
                        <a:gd name="connsiteY428-34596" fmla="*/ 2472441 h 3006470"/>
                        <a:gd name="connsiteX429-34597" fmla="*/ 270968 w 6006665"/>
                        <a:gd name="connsiteY429-34598" fmla="*/ 2472441 h 3006470"/>
                        <a:gd name="connsiteX430-34599" fmla="*/ 259061 w 6006665"/>
                        <a:gd name="connsiteY430-34600" fmla="*/ 2472441 h 3006470"/>
                        <a:gd name="connsiteX431-34601" fmla="*/ 254516 w 6006665"/>
                        <a:gd name="connsiteY431-34602" fmla="*/ 2456534 h 3006470"/>
                        <a:gd name="connsiteX432-34603" fmla="*/ 263606 w 6006665"/>
                        <a:gd name="connsiteY432-34604" fmla="*/ 2440627 h 3006470"/>
                        <a:gd name="connsiteX433-34605" fmla="*/ 243991 w 6006665"/>
                        <a:gd name="connsiteY433-34606" fmla="*/ 2410114 h 3006470"/>
                        <a:gd name="connsiteX434-34607" fmla="*/ 216429 w 6006665"/>
                        <a:gd name="connsiteY434-34608" fmla="*/ 2413357 h 3006470"/>
                        <a:gd name="connsiteX435-34609" fmla="*/ 212956 w 6006665"/>
                        <a:gd name="connsiteY435-34610" fmla="*/ 2412365 h 3006470"/>
                        <a:gd name="connsiteX436-34611" fmla="*/ 204522 w 6006665"/>
                        <a:gd name="connsiteY436-34612" fmla="*/ 2413357 h 3006470"/>
                        <a:gd name="connsiteX437-34613" fmla="*/ 199623 w 6006665"/>
                        <a:gd name="connsiteY437-34614" fmla="*/ 2411957 h 3006470"/>
                        <a:gd name="connsiteX438-34615" fmla="*/ 195977 w 6006665"/>
                        <a:gd name="connsiteY438-34616" fmla="*/ 2424719 h 3006470"/>
                        <a:gd name="connsiteX439-34617" fmla="*/ 184968 w 6006665"/>
                        <a:gd name="connsiteY439-34618" fmla="*/ 2421574 h 3006470"/>
                        <a:gd name="connsiteX440-34619" fmla="*/ 184070 w 6006665"/>
                        <a:gd name="connsiteY440-34620" fmla="*/ 2424719 h 3006470"/>
                        <a:gd name="connsiteX441-34621" fmla="*/ 168163 w 6006665"/>
                        <a:gd name="connsiteY441-34622" fmla="*/ 2420184 h 3006470"/>
                        <a:gd name="connsiteX442-34623" fmla="*/ 156800 w 6006665"/>
                        <a:gd name="connsiteY442-34624" fmla="*/ 2381542 h 3006470"/>
                        <a:gd name="connsiteX443-34625" fmla="*/ 152255 w 6006665"/>
                        <a:gd name="connsiteY443-34626" fmla="*/ 2365635 h 3006470"/>
                        <a:gd name="connsiteX444-34627" fmla="*/ 156800 w 6006665"/>
                        <a:gd name="connsiteY444-34628" fmla="*/ 2361090 h 3006470"/>
                        <a:gd name="connsiteX445-34629" fmla="*/ 168707 w 6006665"/>
                        <a:gd name="connsiteY445-34630" fmla="*/ 2361090 h 3006470"/>
                        <a:gd name="connsiteX446-34631" fmla="*/ 188615 w 6006665"/>
                        <a:gd name="connsiteY446-34632" fmla="*/ 2361090 h 3006470"/>
                        <a:gd name="connsiteX447-34633" fmla="*/ 199977 w 6006665"/>
                        <a:gd name="connsiteY447-34634" fmla="*/ 2349728 h 3006470"/>
                        <a:gd name="connsiteX448-34635" fmla="*/ 188615 w 6006665"/>
                        <a:gd name="connsiteY448-34636" fmla="*/ 2327003 h 3006470"/>
                        <a:gd name="connsiteX449-34637" fmla="*/ 168163 w 6006665"/>
                        <a:gd name="connsiteY449-34638" fmla="*/ 2317914 h 3006470"/>
                        <a:gd name="connsiteX450-34639" fmla="*/ 168163 w 6006665"/>
                        <a:gd name="connsiteY450-34640" fmla="*/ 2311096 h 3006470"/>
                        <a:gd name="connsiteX451-34641" fmla="*/ 152255 w 6006665"/>
                        <a:gd name="connsiteY451-34642" fmla="*/ 2295189 h 3006470"/>
                        <a:gd name="connsiteX452-34643" fmla="*/ 129531 w 6006665"/>
                        <a:gd name="connsiteY452-34644" fmla="*/ 2258829 h 3006470"/>
                        <a:gd name="connsiteX453-34645" fmla="*/ 140893 w 6006665"/>
                        <a:gd name="connsiteY453-34646" fmla="*/ 2236105 h 3006470"/>
                        <a:gd name="connsiteX454-34647" fmla="*/ 136348 w 6006665"/>
                        <a:gd name="connsiteY454-34648" fmla="*/ 2208835 h 3006470"/>
                        <a:gd name="connsiteX455-34649" fmla="*/ 103789 w 6006665"/>
                        <a:gd name="connsiteY455-34650" fmla="*/ 2195428 h 3006470"/>
                        <a:gd name="connsiteX456-34651" fmla="*/ 93716 w 6006665"/>
                        <a:gd name="connsiteY456-34652" fmla="*/ 2199745 h 3006470"/>
                        <a:gd name="connsiteX457-34653" fmla="*/ 91868 w 6006665"/>
                        <a:gd name="connsiteY457-34654" fmla="*/ 2195434 h 3006470"/>
                        <a:gd name="connsiteX458-34655" fmla="*/ 81809 w 6006665"/>
                        <a:gd name="connsiteY458-34656" fmla="*/ 2199745 h 3006470"/>
                        <a:gd name="connsiteX459-34657" fmla="*/ 74992 w 6006665"/>
                        <a:gd name="connsiteY459-34658" fmla="*/ 2183838 h 3006470"/>
                        <a:gd name="connsiteX460-34659" fmla="*/ 34087 w 6006665"/>
                        <a:gd name="connsiteY460-34660" fmla="*/ 2172476 h 3006470"/>
                        <a:gd name="connsiteX461-34661" fmla="*/ 22725 w 6006665"/>
                        <a:gd name="connsiteY461-34662" fmla="*/ 2129299 h 3006470"/>
                        <a:gd name="connsiteX462-34663" fmla="*/ 22725 w 6006665"/>
                        <a:gd name="connsiteY462-34664" fmla="*/ 2097484 h 3006470"/>
                        <a:gd name="connsiteX463-34665" fmla="*/ 0 w 6006665"/>
                        <a:gd name="connsiteY463-34666" fmla="*/ 2081577 h 3006470"/>
                        <a:gd name="connsiteX464-34667" fmla="*/ 15907 w 6006665"/>
                        <a:gd name="connsiteY464-34668" fmla="*/ 2058853 h 3006470"/>
                        <a:gd name="connsiteX465-34669" fmla="*/ 6818 w 6006665"/>
                        <a:gd name="connsiteY465-34670" fmla="*/ 1995224 h 3006470"/>
                        <a:gd name="connsiteX466-34671" fmla="*/ 34087 w 6006665"/>
                        <a:gd name="connsiteY466-34672" fmla="*/ 1952047 h 3006470"/>
                        <a:gd name="connsiteX467-34673" fmla="*/ 27270 w 6006665"/>
                        <a:gd name="connsiteY467-34674" fmla="*/ 1940685 h 3006470"/>
                        <a:gd name="connsiteX468-34675" fmla="*/ 70447 w 6006665"/>
                        <a:gd name="connsiteY468-34676" fmla="*/ 1902053 h 3006470"/>
                        <a:gd name="connsiteX469-34677" fmla="*/ 27270 w 6006665"/>
                        <a:gd name="connsiteY469-34678" fmla="*/ 1865693 h 3006470"/>
                        <a:gd name="connsiteX470-34679" fmla="*/ 109078 w 6006665"/>
                        <a:gd name="connsiteY470-34680" fmla="*/ 1767977 h 3006470"/>
                        <a:gd name="connsiteX471-34681" fmla="*/ 145438 w 6006665"/>
                        <a:gd name="connsiteY471-34682" fmla="*/ 1724800 h 3006470"/>
                        <a:gd name="connsiteX472-34683" fmla="*/ 156800 w 6006665"/>
                        <a:gd name="connsiteY472-34684" fmla="*/ 1681624 h 3006470"/>
                        <a:gd name="connsiteX473-34685" fmla="*/ 102261 w 6006665"/>
                        <a:gd name="connsiteY473-34686" fmla="*/ 1629357 h 3006470"/>
                        <a:gd name="connsiteX474-34687" fmla="*/ 118168 w 6006665"/>
                        <a:gd name="connsiteY474-34688" fmla="*/ 1574818 h 3006470"/>
                        <a:gd name="connsiteX475-34689" fmla="*/ 86354 w 6006665"/>
                        <a:gd name="connsiteY475-34690" fmla="*/ 1511189 h 3006470"/>
                        <a:gd name="connsiteX476-34691" fmla="*/ 109078 w 6006665"/>
                        <a:gd name="connsiteY476-34692" fmla="*/ 1436197 h 3006470"/>
                        <a:gd name="connsiteX477-34693" fmla="*/ 70447 w 6006665"/>
                        <a:gd name="connsiteY477-34694" fmla="*/ 1333936 h 3006470"/>
                        <a:gd name="connsiteX478-34695" fmla="*/ 102261 w 6006665"/>
                        <a:gd name="connsiteY478-34696" fmla="*/ 1263490 h 3006470"/>
                        <a:gd name="connsiteX479-34697" fmla="*/ 43177 w 6006665"/>
                        <a:gd name="connsiteY479-34698" fmla="*/ 1197589 h 3006470"/>
                        <a:gd name="connsiteX480-34699" fmla="*/ 49994 w 6006665"/>
                        <a:gd name="connsiteY480-34700" fmla="*/ 1122597 h 3006470"/>
                        <a:gd name="connsiteX481-34701" fmla="*/ 81809 w 6006665"/>
                        <a:gd name="connsiteY481-34702" fmla="*/ 1118052 h 3006470"/>
                        <a:gd name="connsiteX482-34703" fmla="*/ 145438 w 6006665"/>
                        <a:gd name="connsiteY482-34704" fmla="*/ 1074876 h 3006470"/>
                        <a:gd name="connsiteX483-34705" fmla="*/ 184070 w 6006665"/>
                        <a:gd name="connsiteY483-34706" fmla="*/ 1036244 h 3006470"/>
                        <a:gd name="connsiteX484-34707" fmla="*/ 189699 w 6006665"/>
                        <a:gd name="connsiteY484-34708" fmla="*/ 1042522 h 3006470"/>
                        <a:gd name="connsiteX485-34709" fmla="*/ 195977 w 6006665"/>
                        <a:gd name="connsiteY485-34710" fmla="*/ 1036244 h 3006470"/>
                        <a:gd name="connsiteX486-34711" fmla="*/ 255061 w 6006665"/>
                        <a:gd name="connsiteY486-34712" fmla="*/ 1102145 h 3006470"/>
                        <a:gd name="connsiteX487-34713" fmla="*/ 350504 w 6006665"/>
                        <a:gd name="connsiteY487-34714" fmla="*/ 1122597 h 3006470"/>
                        <a:gd name="connsiteX488-34715" fmla="*/ 491397 w 6006665"/>
                        <a:gd name="connsiteY488-34716" fmla="*/ 1236221 h 3006470"/>
                        <a:gd name="connsiteX489-34717" fmla="*/ 523211 w 6006665"/>
                        <a:gd name="connsiteY489-34718" fmla="*/ 1283942 h 3006470"/>
                        <a:gd name="connsiteX490-34719" fmla="*/ 523211 w 6006665"/>
                        <a:gd name="connsiteY490-34720" fmla="*/ 1343026 h 3006470"/>
                        <a:gd name="connsiteX491-34721" fmla="*/ 486852 w 6006665"/>
                        <a:gd name="connsiteY491-34722" fmla="*/ 1397565 h 3006470"/>
                        <a:gd name="connsiteX492-34723" fmla="*/ 420951 w 6006665"/>
                        <a:gd name="connsiteY492-34724" fmla="*/ 1418018 h 3006470"/>
                        <a:gd name="connsiteX493-34725" fmla="*/ 415909 w 6006665"/>
                        <a:gd name="connsiteY493-34726" fmla="*/ 1415887 h 3006470"/>
                        <a:gd name="connsiteX494-34727" fmla="*/ 409044 w 6006665"/>
                        <a:gd name="connsiteY494-34728" fmla="*/ 1418018 h 3006470"/>
                        <a:gd name="connsiteX495-34729" fmla="*/ 252950 w 6006665"/>
                        <a:gd name="connsiteY495-34730" fmla="*/ 1352062 h 3006470"/>
                        <a:gd name="connsiteX496-34731" fmla="*/ 232336 w 6006665"/>
                        <a:gd name="connsiteY496-34732" fmla="*/ 1358934 h 3006470"/>
                        <a:gd name="connsiteX497-34733" fmla="*/ 291420 w 6006665"/>
                        <a:gd name="connsiteY497-34734" fmla="*/ 1429380 h 3006470"/>
                        <a:gd name="connsiteX498-34735" fmla="*/ 291420 w 6006665"/>
                        <a:gd name="connsiteY498-34736" fmla="*/ 1468012 h 3006470"/>
                        <a:gd name="connsiteX499-34737" fmla="*/ 298238 w 6006665"/>
                        <a:gd name="connsiteY499-34738" fmla="*/ 1554366 h 3006470"/>
                        <a:gd name="connsiteX500-34739" fmla="*/ 345959 w 6006665"/>
                        <a:gd name="connsiteY500-34740" fmla="*/ 1586180 h 3006470"/>
                        <a:gd name="connsiteX501-34741" fmla="*/ 362087 w 6006665"/>
                        <a:gd name="connsiteY501-34742" fmla="*/ 1595588 h 3006470"/>
                        <a:gd name="connsiteX502-34743" fmla="*/ 365867 w 6006665"/>
                        <a:gd name="connsiteY502-34744" fmla="*/ 1563455 h 3006470"/>
                        <a:gd name="connsiteX503-34745" fmla="*/ 345415 w 6006665"/>
                        <a:gd name="connsiteY503-34746" fmla="*/ 1527096 h 3006470"/>
                        <a:gd name="connsiteX504-34747" fmla="*/ 365867 w 6006665"/>
                        <a:gd name="connsiteY504-34748" fmla="*/ 1495281 h 3006470"/>
                        <a:gd name="connsiteX505-34749" fmla="*/ 374560 w 6006665"/>
                        <a:gd name="connsiteY505-34750" fmla="*/ 1500280 h 3006470"/>
                        <a:gd name="connsiteX506-34751" fmla="*/ 377774 w 6006665"/>
                        <a:gd name="connsiteY506-34752" fmla="*/ 1495281 h 3006470"/>
                        <a:gd name="connsiteX507-34753" fmla="*/ 461933 w 6006665"/>
                        <a:gd name="connsiteY507-34754" fmla="*/ 1543673 h 3006470"/>
                        <a:gd name="connsiteX508-34755" fmla="*/ 484035 w 6006665"/>
                        <a:gd name="connsiteY508-34756" fmla="*/ 1527096 h 3006470"/>
                        <a:gd name="connsiteX509-34757" fmla="*/ 463583 w 6006665"/>
                        <a:gd name="connsiteY509-34758" fmla="*/ 1461194 h 3006470"/>
                        <a:gd name="connsiteX510-34759" fmla="*/ 549936 w 6006665"/>
                        <a:gd name="connsiteY510-34760" fmla="*/ 1374841 h 3006470"/>
                        <a:gd name="connsiteX511-34761" fmla="*/ 559742 w 6006665"/>
                        <a:gd name="connsiteY511-34762" fmla="*/ 1376942 h 3006470"/>
                        <a:gd name="connsiteX512-34763" fmla="*/ 561843 w 6006665"/>
                        <a:gd name="connsiteY512-34764" fmla="*/ 1374841 h 3006470"/>
                        <a:gd name="connsiteX513-34765" fmla="*/ 593658 w 6006665"/>
                        <a:gd name="connsiteY513-34766" fmla="*/ 1381658 h 3006470"/>
                        <a:gd name="connsiteX514-34767" fmla="*/ 620945 w 6006665"/>
                        <a:gd name="connsiteY514-34768" fmla="*/ 1405535 h 3006470"/>
                        <a:gd name="connsiteX515-34769" fmla="*/ 640835 w 6006665"/>
                        <a:gd name="connsiteY515-34770" fmla="*/ 1349844 h 3006470"/>
                        <a:gd name="connsiteX516-34771" fmla="*/ 609020 w 6006665"/>
                        <a:gd name="connsiteY516-34772" fmla="*/ 1295305 h 3006470"/>
                        <a:gd name="connsiteX517-34773" fmla="*/ 624928 w 6006665"/>
                        <a:gd name="connsiteY517-34774" fmla="*/ 1236221 h 3006470"/>
                        <a:gd name="connsiteX518-34775" fmla="*/ 597658 w 6006665"/>
                        <a:gd name="connsiteY518-34776" fmla="*/ 1177136 h 3006470"/>
                        <a:gd name="connsiteX519-34777" fmla="*/ 611562 w 6006665"/>
                        <a:gd name="connsiteY519-34778" fmla="*/ 1181462 h 3006470"/>
                        <a:gd name="connsiteX520-34779" fmla="*/ 609565 w 6006665"/>
                        <a:gd name="connsiteY520-34780" fmla="*/ 1177136 h 3006470"/>
                        <a:gd name="connsiteX521-34781" fmla="*/ 711826 w 6006665"/>
                        <a:gd name="connsiteY521-34782" fmla="*/ 1208951 h 3006470"/>
                        <a:gd name="connsiteX522-34783" fmla="*/ 732278 w 6006665"/>
                        <a:gd name="connsiteY522-34784" fmla="*/ 1263490 h 3006470"/>
                        <a:gd name="connsiteX523-34785" fmla="*/ 684556 w 6006665"/>
                        <a:gd name="connsiteY523-34786" fmla="*/ 1274852 h 3006470"/>
                        <a:gd name="connsiteX524-34787" fmla="*/ 684556 w 6006665"/>
                        <a:gd name="connsiteY524-34788" fmla="*/ 1327119 h 3006470"/>
                        <a:gd name="connsiteX525-34789" fmla="*/ 713309 w 6006665"/>
                        <a:gd name="connsiteY525-34790" fmla="*/ 1355872 h 3006470"/>
                        <a:gd name="connsiteX526-34791" fmla="*/ 763548 w 6006665"/>
                        <a:gd name="connsiteY526-34792" fmla="*/ 1338481 h 3006470"/>
                        <a:gd name="connsiteX527-34793" fmla="*/ 770365 w 6006665"/>
                        <a:gd name="connsiteY527-34794" fmla="*/ 1279397 h 3006470"/>
                        <a:gd name="connsiteX528-34795" fmla="*/ 845357 w 6006665"/>
                        <a:gd name="connsiteY528-34796" fmla="*/ 1231676 h 3006470"/>
                        <a:gd name="connsiteX529-34797" fmla="*/ 972614 w 6006665"/>
                        <a:gd name="connsiteY529-34798" fmla="*/ 1145322 h 3006470"/>
                        <a:gd name="connsiteX530-34799" fmla="*/ 982566 w 6006665"/>
                        <a:gd name="connsiteY530-34800" fmla="*/ 1146649 h 3006470"/>
                        <a:gd name="connsiteX531-34801" fmla="*/ 984521 w 6006665"/>
                        <a:gd name="connsiteY531-34802" fmla="*/ 1145322 h 3006470"/>
                        <a:gd name="connsiteX532-34803" fmla="*/ 1018608 w 6006665"/>
                        <a:gd name="connsiteY532-34804" fmla="*/ 1149867 h 3006470"/>
                        <a:gd name="connsiteX533-34805" fmla="*/ 979977 w 6006665"/>
                        <a:gd name="connsiteY533-34806" fmla="*/ 1213496 h 3006470"/>
                        <a:gd name="connsiteX534-34807" fmla="*/ 1012666 w 6006665"/>
                        <a:gd name="connsiteY534-34808" fmla="*/ 1218657 h 3006470"/>
                        <a:gd name="connsiteX535-34809" fmla="*/ 1038516 w 6006665"/>
                        <a:gd name="connsiteY535-34810" fmla="*/ 1188499 h 3006470"/>
                        <a:gd name="connsiteX536-34811" fmla="*/ 1050423 w 6006665"/>
                        <a:gd name="connsiteY536-34812" fmla="*/ 1188499 h 3006470"/>
                        <a:gd name="connsiteX537-34813" fmla="*/ 1108962 w 6006665"/>
                        <a:gd name="connsiteY537-34814" fmla="*/ 1188499 h 3006470"/>
                        <a:gd name="connsiteX538-34815" fmla="*/ 1161229 w 6006665"/>
                        <a:gd name="connsiteY538-34816" fmla="*/ 1145322 h 3006470"/>
                        <a:gd name="connsiteX539-34817" fmla="*/ 1165711 w 6006665"/>
                        <a:gd name="connsiteY539-34818" fmla="*/ 1151456 h 3006470"/>
                        <a:gd name="connsiteX540-34819" fmla="*/ 1173136 w 6006665"/>
                        <a:gd name="connsiteY540-34820" fmla="*/ 1145322 h 3006470"/>
                        <a:gd name="connsiteX541-34821" fmla="*/ 1210035 w 6006665"/>
                        <a:gd name="connsiteY541-34822" fmla="*/ 1195815 h 3006470"/>
                        <a:gd name="connsiteX542-34823" fmla="*/ 1247583 w 6006665"/>
                        <a:gd name="connsiteY542-34824" fmla="*/ 1138505 h 3006470"/>
                        <a:gd name="connsiteX543-34825" fmla="*/ 1211223 w 6006665"/>
                        <a:gd name="connsiteY543-34826" fmla="*/ 1079421 h 3006470"/>
                        <a:gd name="connsiteX544-34827" fmla="*/ 1677078 w 6006665"/>
                        <a:gd name="connsiteY544-34828" fmla="*/ 1370296 h 3006470"/>
                        <a:gd name="connsiteX545-34829" fmla="*/ 1720255 w 6006665"/>
                        <a:gd name="connsiteY545-34830" fmla="*/ 1349844 h 3006470"/>
                        <a:gd name="connsiteX546-34831" fmla="*/ 1731617 w 6006665"/>
                        <a:gd name="connsiteY546-34832" fmla="*/ 1299850 h 3006470"/>
                        <a:gd name="connsiteX547-34833" fmla="*/ 1758887 w 6006665"/>
                        <a:gd name="connsiteY547-34834" fmla="*/ 1256673 h 3006470"/>
                        <a:gd name="connsiteX548-34835" fmla="*/ 1736162 w 6006665"/>
                        <a:gd name="connsiteY548-34836" fmla="*/ 1197589 h 3006470"/>
                        <a:gd name="connsiteX549-34837" fmla="*/ 1758887 w 6006665"/>
                        <a:gd name="connsiteY549-34838" fmla="*/ 1133960 h 3006470"/>
                        <a:gd name="connsiteX550-34839" fmla="*/ 1704347 w 6006665"/>
                        <a:gd name="connsiteY550-34840" fmla="*/ 1070331 h 3006470"/>
                        <a:gd name="connsiteX551-34841" fmla="*/ 1736162 w 6006665"/>
                        <a:gd name="connsiteY551-34842" fmla="*/ 961252 h 3006470"/>
                        <a:gd name="connsiteX552-34843" fmla="*/ 1688440 w 6006665"/>
                        <a:gd name="connsiteY552-34844" fmla="*/ 865809 h 3006470"/>
                        <a:gd name="connsiteX553-34845" fmla="*/ 1752069 w 6006665"/>
                        <a:gd name="connsiteY553-34846" fmla="*/ 788545 h 3006470"/>
                        <a:gd name="connsiteX554-34847" fmla="*/ 1747524 w 6006665"/>
                        <a:gd name="connsiteY554-34848" fmla="*/ 704464 h 3006470"/>
                        <a:gd name="connsiteX555-34849" fmla="*/ 1763431 w 6006665"/>
                        <a:gd name="connsiteY555-34850" fmla="*/ 697647 h 3006470"/>
                        <a:gd name="connsiteX556-34851" fmla="*/ 1764877 w 6006665"/>
                        <a:gd name="connsiteY556-34852" fmla="*/ 702130 h 3006470"/>
                        <a:gd name="connsiteX557-34853" fmla="*/ 1775339 w 6006665"/>
                        <a:gd name="connsiteY557-34854" fmla="*/ 697647 h 3006470"/>
                        <a:gd name="connsiteX558-34855" fmla="*/ 1798063 w 6006665"/>
                        <a:gd name="connsiteY558-34856" fmla="*/ 768093 h 3006470"/>
                        <a:gd name="connsiteX559-34857" fmla="*/ 1791454 w 6006665"/>
                        <a:gd name="connsiteY559-34858" fmla="*/ 815304 h 3006470"/>
                        <a:gd name="connsiteX560-34859" fmla="*/ 1854330 w 6006665"/>
                        <a:gd name="connsiteY560-34860" fmla="*/ 772638 h 3006470"/>
                        <a:gd name="connsiteX561-34861" fmla="*/ 1931594 w 6006665"/>
                        <a:gd name="connsiteY561-34862" fmla="*/ 763548 h 3006470"/>
                        <a:gd name="connsiteX562-34863" fmla="*/ 1932772 w 6006665"/>
                        <a:gd name="connsiteY562-34864" fmla="*/ 764810 h 3006470"/>
                        <a:gd name="connsiteX563-34865" fmla="*/ 1943501 w 6006665"/>
                        <a:gd name="connsiteY563-34866" fmla="*/ 763548 h 3006470"/>
                        <a:gd name="connsiteX564-34867" fmla="*/ 1988608 w 6006665"/>
                        <a:gd name="connsiteY564-34868" fmla="*/ 811877 h 3006470"/>
                        <a:gd name="connsiteX565-34869" fmla="*/ 1963408 w 6006665"/>
                        <a:gd name="connsiteY565-34870" fmla="*/ 736278 h 3006470"/>
                        <a:gd name="connsiteX566-34871" fmla="*/ 1963408 w 6006665"/>
                        <a:gd name="connsiteY566-34872" fmla="*/ 595386 h 3006470"/>
                        <a:gd name="connsiteX567-34873" fmla="*/ 2027037 w 6006665"/>
                        <a:gd name="connsiteY567-34874" fmla="*/ 574934 h 3006470"/>
                        <a:gd name="connsiteX568-34875" fmla="*/ 2037269 w 6006665"/>
                        <a:gd name="connsiteY568-34876" fmla="*/ 575472 h 3006470"/>
                        <a:gd name="connsiteX569-34877" fmla="*/ 2038944 w 6006665"/>
                        <a:gd name="connsiteY569-34878" fmla="*/ 574934 h 3006470"/>
                        <a:gd name="connsiteX570-34879" fmla="*/ 2115414 w 6006665"/>
                        <a:gd name="connsiteY570-34880" fmla="*/ 578958 h 3006470"/>
                        <a:gd name="connsiteX571-34881" fmla="*/ 2192927 w 6006665"/>
                        <a:gd name="connsiteY571-34882" fmla="*/ 559026 h 3006470"/>
                        <a:gd name="connsiteX572-34883" fmla="*/ 2167930 w 6006665"/>
                        <a:gd name="connsiteY572-34884" fmla="*/ 493125 h 3006470"/>
                        <a:gd name="connsiteX573-34885" fmla="*/ 2204289 w 6006665"/>
                        <a:gd name="connsiteY573-34886" fmla="*/ 402226 h 3006470"/>
                        <a:gd name="connsiteX574-34887" fmla="*/ 2247466 w 6006665"/>
                        <a:gd name="connsiteY574-34888" fmla="*/ 397681 h 3006470"/>
                        <a:gd name="connsiteX575-34889" fmla="*/ 2317913 w 6006665"/>
                        <a:gd name="connsiteY575-34890" fmla="*/ 322690 h 3006470"/>
                        <a:gd name="connsiteX576-34891" fmla="*/ 2420183 w 6006665"/>
                        <a:gd name="connsiteY576-34892" fmla="*/ 304510 h 3006470"/>
                        <a:gd name="connsiteX577-34893" fmla="*/ 2429263 w 6006665"/>
                        <a:gd name="connsiteY577-34894" fmla="*/ 263606 h 3006470"/>
                        <a:gd name="connsiteX578-34895" fmla="*/ 2526979 w 6006665"/>
                        <a:gd name="connsiteY578-34896" fmla="*/ 252244 h 3006470"/>
                        <a:gd name="connsiteX579-34897" fmla="*/ 2528058 w 6006665"/>
                        <a:gd name="connsiteY579-34898" fmla="*/ 253503 h 3006470"/>
                        <a:gd name="connsiteX580-34899" fmla="*/ 2538886 w 6006665"/>
                        <a:gd name="connsiteY580-34900" fmla="*/ 252244 h 3006470"/>
                        <a:gd name="connsiteX581-34901" fmla="*/ 2560820 w 6006665"/>
                        <a:gd name="connsiteY581-34902" fmla="*/ 277833 h 3006470"/>
                        <a:gd name="connsiteX582-34903" fmla="*/ 2640602 w 6006665"/>
                        <a:gd name="connsiteY582-34904" fmla="*/ 202249 h 3006470"/>
                        <a:gd name="connsiteX583-34905" fmla="*/ 2652509 w 6006665"/>
                        <a:gd name="connsiteY583-34906" fmla="*/ 202249 h 3006470"/>
                        <a:gd name="connsiteX584-34907" fmla="*/ 2704231 w 6006665"/>
                        <a:gd name="connsiteY584-34908" fmla="*/ 202249 h 3006470"/>
                        <a:gd name="connsiteX585-34909" fmla="*/ 2715593 w 6006665"/>
                        <a:gd name="connsiteY585-34910" fmla="*/ 134075 h 3006470"/>
                        <a:gd name="connsiteX586-34911" fmla="*/ 2751953 w 6006665"/>
                        <a:gd name="connsiteY586-34912" fmla="*/ 68174 h 3006470"/>
                        <a:gd name="connsiteX587-34913" fmla="*/ 2838307 w 6006665"/>
                        <a:gd name="connsiteY587-34914" fmla="*/ 0 h 3006470"/>
                        <a:gd name="connsiteX0-34915" fmla="*/ 1791129 w 6006665"/>
                        <a:gd name="connsiteY0-34916" fmla="*/ 817622 h 3006470"/>
                        <a:gd name="connsiteX1-34917" fmla="*/ 1782156 w 6006665"/>
                        <a:gd name="connsiteY1-34918" fmla="*/ 881716 h 3006470"/>
                        <a:gd name="connsiteX2-34919" fmla="*/ 1809554 w 6006665"/>
                        <a:gd name="connsiteY2-34920" fmla="*/ 895415 h 3006470"/>
                        <a:gd name="connsiteX3-34921" fmla="*/ 1791129 w 6006665"/>
                        <a:gd name="connsiteY3-34922" fmla="*/ 817622 h 3006470"/>
                        <a:gd name="connsiteX4-34923" fmla="*/ 2838307 w 6006665"/>
                        <a:gd name="connsiteY4-34924" fmla="*/ 0 h 3006470"/>
                        <a:gd name="connsiteX5-34925" fmla="*/ 2844246 w 6006665"/>
                        <a:gd name="connsiteY5-34926" fmla="*/ 4711 h 3006470"/>
                        <a:gd name="connsiteX6-34927" fmla="*/ 2850213 w 6006665"/>
                        <a:gd name="connsiteY6-34928" fmla="*/ 0 h 3006470"/>
                        <a:gd name="connsiteX7-34929" fmla="*/ 2916115 w 6006665"/>
                        <a:gd name="connsiteY7-34930" fmla="*/ 52267 h 3006470"/>
                        <a:gd name="connsiteX8-34931" fmla="*/ 2861576 w 6006665"/>
                        <a:gd name="connsiteY8-34932" fmla="*/ 90899 h 3006470"/>
                        <a:gd name="connsiteX9-34933" fmla="*/ 2947929 w 6006665"/>
                        <a:gd name="connsiteY9-34934" fmla="*/ 118168 h 3006470"/>
                        <a:gd name="connsiteX10-34935" fmla="*/ 2957621 w 6006665"/>
                        <a:gd name="connsiteY10-34936" fmla="*/ 186006 h 3006470"/>
                        <a:gd name="connsiteX11-34937" fmla="*/ 2979199 w 6006665"/>
                        <a:gd name="connsiteY11-34938" fmla="*/ 161345 h 3006470"/>
                        <a:gd name="connsiteX12-34939" fmla="*/ 2991106 w 6006665"/>
                        <a:gd name="connsiteY12-34940" fmla="*/ 161345 h 3006470"/>
                        <a:gd name="connsiteX13-34941" fmla="*/ 3086005 w 6006665"/>
                        <a:gd name="connsiteY13-34942" fmla="*/ 161345 h 3006470"/>
                        <a:gd name="connsiteX14-34943" fmla="*/ 3097912 w 6006665"/>
                        <a:gd name="connsiteY14-34944" fmla="*/ 161345 h 3006470"/>
                        <a:gd name="connsiteX15-34945" fmla="*/ 3179721 w 6006665"/>
                        <a:gd name="connsiteY15-34946" fmla="*/ 236336 h 3006470"/>
                        <a:gd name="connsiteX16-34947" fmla="*/ 3211535 w 6006665"/>
                        <a:gd name="connsiteY16-34948" fmla="*/ 295420 h 3006470"/>
                        <a:gd name="connsiteX17-34949" fmla="*/ 3200173 w 6006665"/>
                        <a:gd name="connsiteY17-34950" fmla="*/ 370412 h 3006470"/>
                        <a:gd name="connsiteX18-34951" fmla="*/ 3161541 w 6006665"/>
                        <a:gd name="connsiteY18-34952" fmla="*/ 413589 h 3006470"/>
                        <a:gd name="connsiteX19-34953" fmla="*/ 3066097 w 6006665"/>
                        <a:gd name="connsiteY19-34954" fmla="*/ 488580 h 3006470"/>
                        <a:gd name="connsiteX20-34955" fmla="*/ 3034283 w 6006665"/>
                        <a:gd name="connsiteY20-34956" fmla="*/ 531757 h 3006470"/>
                        <a:gd name="connsiteX21-34957" fmla="*/ 3082005 w 6006665"/>
                        <a:gd name="connsiteY21-34958" fmla="*/ 547664 h 3006470"/>
                        <a:gd name="connsiteX22-34959" fmla="*/ 3129459 w 6006665"/>
                        <a:gd name="connsiteY22-34960" fmla="*/ 575345 h 3006470"/>
                        <a:gd name="connsiteX23-34961" fmla="*/ 3156451 w 6006665"/>
                        <a:gd name="connsiteY23-34962" fmla="*/ 552209 h 3006470"/>
                        <a:gd name="connsiteX24-34963" fmla="*/ 3158460 w 6006665"/>
                        <a:gd name="connsiteY24-34964" fmla="*/ 560693 h 3006470"/>
                        <a:gd name="connsiteX25-34965" fmla="*/ 3168359 w 6006665"/>
                        <a:gd name="connsiteY25-34966" fmla="*/ 552209 h 3006470"/>
                        <a:gd name="connsiteX26-34967" fmla="*/ 3184984 w 6006665"/>
                        <a:gd name="connsiteY26-34968" fmla="*/ 622402 h 3006470"/>
                        <a:gd name="connsiteX27-34969" fmla="*/ 3192811 w 6006665"/>
                        <a:gd name="connsiteY27-34970" fmla="*/ 606748 h 3006470"/>
                        <a:gd name="connsiteX28-34971" fmla="*/ 3251895 w 6006665"/>
                        <a:gd name="connsiteY28-34972" fmla="*/ 586296 h 3006470"/>
                        <a:gd name="connsiteX29-34973" fmla="*/ 3259833 w 6006665"/>
                        <a:gd name="connsiteY29-34974" fmla="*/ 587670 h 3006470"/>
                        <a:gd name="connsiteX30-34975" fmla="*/ 3263802 w 6006665"/>
                        <a:gd name="connsiteY30-34976" fmla="*/ 586296 h 3006470"/>
                        <a:gd name="connsiteX31-34977" fmla="*/ 3381970 w 6006665"/>
                        <a:gd name="connsiteY31-34978" fmla="*/ 606748 h 3006470"/>
                        <a:gd name="connsiteX32-34979" fmla="*/ 3388787 w 6006665"/>
                        <a:gd name="connsiteY32-34980" fmla="*/ 665832 h 3006470"/>
                        <a:gd name="connsiteX33-34981" fmla="*/ 3531529 w 6006665"/>
                        <a:gd name="connsiteY33-34982" fmla="*/ 686823 h 3006470"/>
                        <a:gd name="connsiteX34-34983" fmla="*/ 3538225 w 6006665"/>
                        <a:gd name="connsiteY34-34984" fmla="*/ 590841 h 3006470"/>
                        <a:gd name="connsiteX35-34985" fmla="*/ 3549910 w 6006665"/>
                        <a:gd name="connsiteY35-34986" fmla="*/ 594028 h 3006470"/>
                        <a:gd name="connsiteX36-34987" fmla="*/ 3550132 w 6006665"/>
                        <a:gd name="connsiteY36-34988" fmla="*/ 590841 h 3006470"/>
                        <a:gd name="connsiteX37-34989" fmla="*/ 3625123 w 6006665"/>
                        <a:gd name="connsiteY37-34990" fmla="*/ 611293 h 3006470"/>
                        <a:gd name="connsiteX38-34991" fmla="*/ 3672301 w 6006665"/>
                        <a:gd name="connsiteY38-34992" fmla="*/ 611293 h 3006470"/>
                        <a:gd name="connsiteX39-34993" fmla="*/ 3684207 w 6006665"/>
                        <a:gd name="connsiteY39-34994" fmla="*/ 611293 h 3006470"/>
                        <a:gd name="connsiteX40-34995" fmla="*/ 3743291 w 6006665"/>
                        <a:gd name="connsiteY40-34996" fmla="*/ 677194 h 3006470"/>
                        <a:gd name="connsiteX41-34997" fmla="*/ 3759199 w 6006665"/>
                        <a:gd name="connsiteY41-34998" fmla="*/ 756731 h 3006470"/>
                        <a:gd name="connsiteX42-34999" fmla="*/ 3738747 w 6006665"/>
                        <a:gd name="connsiteY42-35000" fmla="*/ 806725 h 3006470"/>
                        <a:gd name="connsiteX43-35001" fmla="*/ 3786469 w 6006665"/>
                        <a:gd name="connsiteY43-35002" fmla="*/ 897623 h 3006470"/>
                        <a:gd name="connsiteX44-35003" fmla="*/ 3835603 w 6006665"/>
                        <a:gd name="connsiteY44-35004" fmla="*/ 933529 h 3006470"/>
                        <a:gd name="connsiteX45-35005" fmla="*/ 3865460 w 6006665"/>
                        <a:gd name="connsiteY45-35006" fmla="*/ 822632 h 3006470"/>
                        <a:gd name="connsiteX46-35007" fmla="*/ 3875077 w 6006665"/>
                        <a:gd name="connsiteY46-35008" fmla="*/ 831139 h 3006470"/>
                        <a:gd name="connsiteX47-35009" fmla="*/ 3877367 w 6006665"/>
                        <a:gd name="connsiteY47-35010" fmla="*/ 822632 h 3006470"/>
                        <a:gd name="connsiteX48-35011" fmla="*/ 3932151 w 6006665"/>
                        <a:gd name="connsiteY48-35012" fmla="*/ 871095 h 3006470"/>
                        <a:gd name="connsiteX49-35013" fmla="*/ 3988173 w 6006665"/>
                        <a:gd name="connsiteY49-35014" fmla="*/ 843084 h 3006470"/>
                        <a:gd name="connsiteX50-35015" fmla="*/ 3993852 w 6006665"/>
                        <a:gd name="connsiteY50-35016" fmla="*/ 846199 h 3006470"/>
                        <a:gd name="connsiteX51-35017" fmla="*/ 4000080 w 6006665"/>
                        <a:gd name="connsiteY51-35018" fmla="*/ 843084 h 3006470"/>
                        <a:gd name="connsiteX52-35019" fmla="*/ 4062426 w 6006665"/>
                        <a:gd name="connsiteY52-35020" fmla="*/ 877274 h 3006470"/>
                        <a:gd name="connsiteX53-35021" fmla="*/ 4085889 w 6006665"/>
                        <a:gd name="connsiteY53-35022" fmla="*/ 849902 h 3006470"/>
                        <a:gd name="connsiteX54-35023" fmla="*/ 4095563 w 6006665"/>
                        <a:gd name="connsiteY54-35024" fmla="*/ 852506 h 3006470"/>
                        <a:gd name="connsiteX55-35025" fmla="*/ 4097796 w 6006665"/>
                        <a:gd name="connsiteY55-35026" fmla="*/ 849902 h 3006470"/>
                        <a:gd name="connsiteX56-35027" fmla="*/ 4144150 w 6006665"/>
                        <a:gd name="connsiteY56-35028" fmla="*/ 862382 h 3006470"/>
                        <a:gd name="connsiteX57-35029" fmla="*/ 4117703 w 6006665"/>
                        <a:gd name="connsiteY57-35030" fmla="*/ 752186 h 3006470"/>
                        <a:gd name="connsiteX58-35031" fmla="*/ 4165425 w 6006665"/>
                        <a:gd name="connsiteY58-35032" fmla="*/ 697647 h 3006470"/>
                        <a:gd name="connsiteX59-35033" fmla="*/ 4175231 w 6006665"/>
                        <a:gd name="connsiteY59-35034" fmla="*/ 700048 h 3006470"/>
                        <a:gd name="connsiteX60-35035" fmla="*/ 4177332 w 6006665"/>
                        <a:gd name="connsiteY60-35036" fmla="*/ 697647 h 3006470"/>
                        <a:gd name="connsiteX61-35037" fmla="*/ 4511384 w 6006665"/>
                        <a:gd name="connsiteY61-35038" fmla="*/ 779455 h 3006470"/>
                        <a:gd name="connsiteX62-35039" fmla="*/ 4543199 w 6006665"/>
                        <a:gd name="connsiteY62-35040" fmla="*/ 849902 h 3006470"/>
                        <a:gd name="connsiteX63-35041" fmla="*/ 4639242 w 6006665"/>
                        <a:gd name="connsiteY63-35042" fmla="*/ 932544 h 3006470"/>
                        <a:gd name="connsiteX64-35043" fmla="*/ 4774445 w 6006665"/>
                        <a:gd name="connsiteY64-35044" fmla="*/ 913531 h 3006470"/>
                        <a:gd name="connsiteX65-35045" fmla="*/ 4778496 w 6006665"/>
                        <a:gd name="connsiteY65-35046" fmla="*/ 914635 h 3006470"/>
                        <a:gd name="connsiteX66-35047" fmla="*/ 4786352 w 6006665"/>
                        <a:gd name="connsiteY66-35048" fmla="*/ 913531 h 3006470"/>
                        <a:gd name="connsiteX67-35049" fmla="*/ 4861343 w 6006665"/>
                        <a:gd name="connsiteY67-35050" fmla="*/ 933983 h 3006470"/>
                        <a:gd name="connsiteX68-35051" fmla="*/ 4893158 w 6006665"/>
                        <a:gd name="connsiteY68-35052" fmla="*/ 977160 h 3006470"/>
                        <a:gd name="connsiteX69-35053" fmla="*/ 4888613 w 6006665"/>
                        <a:gd name="connsiteY69-35054" fmla="*/ 1058968 h 3006470"/>
                        <a:gd name="connsiteX70-35055" fmla="*/ 4927677 w 6006665"/>
                        <a:gd name="connsiteY70-35056" fmla="*/ 1083640 h 3006470"/>
                        <a:gd name="connsiteX71-35057" fmla="*/ 4967605 w 6006665"/>
                        <a:gd name="connsiteY71-35058" fmla="*/ 1070331 h 3006470"/>
                        <a:gd name="connsiteX72-35059" fmla="*/ 5038051 w 6006665"/>
                        <a:gd name="connsiteY72-35060" fmla="*/ 1063513 h 3006470"/>
                        <a:gd name="connsiteX73-35061" fmla="*/ 5040730 w 6006665"/>
                        <a:gd name="connsiteY73-35062" fmla="*/ 1064406 h 3006470"/>
                        <a:gd name="connsiteX74-35063" fmla="*/ 5049958 w 6006665"/>
                        <a:gd name="connsiteY74-35064" fmla="*/ 1063513 h 3006470"/>
                        <a:gd name="connsiteX75-35065" fmla="*/ 5114249 w 6006665"/>
                        <a:gd name="connsiteY75-35066" fmla="*/ 1084944 h 3006470"/>
                        <a:gd name="connsiteX76-35067" fmla="*/ 5176671 w 6006665"/>
                        <a:gd name="connsiteY76-35068" fmla="*/ 1074876 h 3006470"/>
                        <a:gd name="connsiteX77-35069" fmla="*/ 5177801 w 6006665"/>
                        <a:gd name="connsiteY77-35070" fmla="*/ 1076614 h 3006470"/>
                        <a:gd name="connsiteX78-35071" fmla="*/ 5188578 w 6006665"/>
                        <a:gd name="connsiteY78-35072" fmla="*/ 1074876 h 3006470"/>
                        <a:gd name="connsiteX79-35073" fmla="*/ 5243719 w 6006665"/>
                        <a:gd name="connsiteY79-35074" fmla="*/ 1159707 h 3006470"/>
                        <a:gd name="connsiteX80-35075" fmla="*/ 5283477 w 6006665"/>
                        <a:gd name="connsiteY80-35076" fmla="*/ 1129415 h 3006470"/>
                        <a:gd name="connsiteX81-35077" fmla="*/ 5258480 w 6006665"/>
                        <a:gd name="connsiteY81-35078" fmla="*/ 1063513 h 3006470"/>
                        <a:gd name="connsiteX82-35079" fmla="*/ 5267570 w 6006665"/>
                        <a:gd name="connsiteY82-35080" fmla="*/ 1015792 h 3006470"/>
                        <a:gd name="connsiteX83-35081" fmla="*/ 5278896 w 6006665"/>
                        <a:gd name="connsiteY83-35082" fmla="*/ 1018841 h 3006470"/>
                        <a:gd name="connsiteX84-35083" fmla="*/ 5279477 w 6006665"/>
                        <a:gd name="connsiteY84-35084" fmla="*/ 1015792 h 3006470"/>
                        <a:gd name="connsiteX85-35085" fmla="*/ 5395510 w 6006665"/>
                        <a:gd name="connsiteY85-35086" fmla="*/ 1047031 h 3006470"/>
                        <a:gd name="connsiteX86-35087" fmla="*/ 5463001 w 6006665"/>
                        <a:gd name="connsiteY86-35088" fmla="*/ 1043061 h 3006470"/>
                        <a:gd name="connsiteX87-35089" fmla="*/ 5464386 w 6006665"/>
                        <a:gd name="connsiteY87-35090" fmla="*/ 1043680 h 3006470"/>
                        <a:gd name="connsiteX88-35091" fmla="*/ 5474909 w 6006665"/>
                        <a:gd name="connsiteY88-35092" fmla="*/ 1043061 h 3006470"/>
                        <a:gd name="connsiteX89-35093" fmla="*/ 5581715 w 6006665"/>
                        <a:gd name="connsiteY89-35094" fmla="*/ 1090783 h 3006470"/>
                        <a:gd name="connsiteX90-35095" fmla="*/ 5633981 w 6006665"/>
                        <a:gd name="connsiteY90-35096" fmla="*/ 1133960 h 3006470"/>
                        <a:gd name="connsiteX91-35097" fmla="*/ 5720335 w 6006665"/>
                        <a:gd name="connsiteY91-35098" fmla="*/ 1213496 h 3006470"/>
                        <a:gd name="connsiteX92-35099" fmla="*/ 5822595 w 6006665"/>
                        <a:gd name="connsiteY92-35100" fmla="*/ 1311212 h 3006470"/>
                        <a:gd name="connsiteX93-35101" fmla="*/ 5818051 w 6006665"/>
                        <a:gd name="connsiteY93-35102" fmla="*/ 1365751 h 3006470"/>
                        <a:gd name="connsiteX94-35103" fmla="*/ 5825679 w 6006665"/>
                        <a:gd name="connsiteY94-35104" fmla="*/ 1373379 h 3006470"/>
                        <a:gd name="connsiteX95-35105" fmla="*/ 5822051 w 6006665"/>
                        <a:gd name="connsiteY95-35106" fmla="*/ 1322574 h 3006470"/>
                        <a:gd name="connsiteX96-35107" fmla="*/ 5834092 w 6006665"/>
                        <a:gd name="connsiteY96-35108" fmla="*/ 1324447 h 3006470"/>
                        <a:gd name="connsiteX97-35109" fmla="*/ 5833958 w 6006665"/>
                        <a:gd name="connsiteY97-35110" fmla="*/ 1322574 h 3006470"/>
                        <a:gd name="connsiteX98-35111" fmla="*/ 5936219 w 6006665"/>
                        <a:gd name="connsiteY98-35112" fmla="*/ 1338481 h 3006470"/>
                        <a:gd name="connsiteX99-35113" fmla="*/ 6006665 w 6006665"/>
                        <a:gd name="connsiteY99-35114" fmla="*/ 1418018 h 3006470"/>
                        <a:gd name="connsiteX100-35115" fmla="*/ 5968033 w 6006665"/>
                        <a:gd name="connsiteY100-35116" fmla="*/ 1456650 h 3006470"/>
                        <a:gd name="connsiteX101-35117" fmla="*/ 5908949 w 6006665"/>
                        <a:gd name="connsiteY101-35118" fmla="*/ 1468012 h 3006470"/>
                        <a:gd name="connsiteX102-35119" fmla="*/ 5908949 w 6006665"/>
                        <a:gd name="connsiteY102-35120" fmla="*/ 1554366 h 3006470"/>
                        <a:gd name="connsiteX103-35121" fmla="*/ 5893042 w 6006665"/>
                        <a:gd name="connsiteY103-35122" fmla="*/ 1570273 h 3006470"/>
                        <a:gd name="connsiteX104-35123" fmla="*/ 5881135 w 6006665"/>
                        <a:gd name="connsiteY104-35124" fmla="*/ 1570273 h 3006470"/>
                        <a:gd name="connsiteX105-35125" fmla="*/ 5861227 w 6006665"/>
                        <a:gd name="connsiteY105-35126" fmla="*/ 1570273 h 3006470"/>
                        <a:gd name="connsiteX106-35127" fmla="*/ 5849321 w 6006665"/>
                        <a:gd name="connsiteY106-35128" fmla="*/ 1570273 h 3006470"/>
                        <a:gd name="connsiteX107-35129" fmla="*/ 5817506 w 6006665"/>
                        <a:gd name="connsiteY107-35130" fmla="*/ 1536186 h 3006470"/>
                        <a:gd name="connsiteX108-35131" fmla="*/ 5767511 w 6006665"/>
                        <a:gd name="connsiteY108-35132" fmla="*/ 1511189 h 3006470"/>
                        <a:gd name="connsiteX109-35133" fmla="*/ 5762967 w 6006665"/>
                        <a:gd name="connsiteY109-35134" fmla="*/ 1477102 h 3006470"/>
                        <a:gd name="connsiteX110-35135" fmla="*/ 5729132 w 6006665"/>
                        <a:gd name="connsiteY110-35136" fmla="*/ 1463170 h 3006470"/>
                        <a:gd name="connsiteX111-35137" fmla="*/ 5695337 w 6006665"/>
                        <a:gd name="connsiteY111-35138" fmla="*/ 1472557 h 3006470"/>
                        <a:gd name="connsiteX112-35139" fmla="*/ 5693366 w 6006665"/>
                        <a:gd name="connsiteY112-35140" fmla="*/ 1469797 h 3006470"/>
                        <a:gd name="connsiteX113-35141" fmla="*/ 5683431 w 6006665"/>
                        <a:gd name="connsiteY113-35142" fmla="*/ 1472557 h 3006470"/>
                        <a:gd name="connsiteX114-35143" fmla="*/ 5660706 w 6006665"/>
                        <a:gd name="connsiteY114-35144" fmla="*/ 1440742 h 3006470"/>
                        <a:gd name="connsiteX115-35145" fmla="*/ 5669644 w 6006665"/>
                        <a:gd name="connsiteY115-35146" fmla="*/ 1415717 h 3006470"/>
                        <a:gd name="connsiteX116-35147" fmla="*/ 5640799 w 6006665"/>
                        <a:gd name="connsiteY116-35148" fmla="*/ 1429380 h 3006470"/>
                        <a:gd name="connsiteX117-35149" fmla="*/ 5656705 w 6006665"/>
                        <a:gd name="connsiteY117-35150" fmla="*/ 1472557 h 3006470"/>
                        <a:gd name="connsiteX118-35151" fmla="*/ 5633981 w 6006665"/>
                        <a:gd name="connsiteY118-35152" fmla="*/ 1511189 h 3006470"/>
                        <a:gd name="connsiteX119-35153" fmla="*/ 5586259 w 6006665"/>
                        <a:gd name="connsiteY119-35154" fmla="*/ 1547548 h 3006470"/>
                        <a:gd name="connsiteX120-35155" fmla="*/ 5575676 w 6006665"/>
                        <a:gd name="connsiteY120-35156" fmla="*/ 1546540 h 3006470"/>
                        <a:gd name="connsiteX121-35157" fmla="*/ 5574353 w 6006665"/>
                        <a:gd name="connsiteY121-35158" fmla="*/ 1547548 h 3006470"/>
                        <a:gd name="connsiteX122-35159" fmla="*/ 5539436 w 6006665"/>
                        <a:gd name="connsiteY122-35160" fmla="*/ 1544223 h 3006470"/>
                        <a:gd name="connsiteX123-35161" fmla="*/ 5570352 w 6006665"/>
                        <a:gd name="connsiteY123-35162" fmla="*/ 1586180 h 3006470"/>
                        <a:gd name="connsiteX124-35163" fmla="*/ 5593077 w 6006665"/>
                        <a:gd name="connsiteY124-35164" fmla="*/ 1649809 h 3006470"/>
                        <a:gd name="connsiteX125-35165" fmla="*/ 5608984 w 6006665"/>
                        <a:gd name="connsiteY125-35166" fmla="*/ 1677079 h 3006470"/>
                        <a:gd name="connsiteX126-35167" fmla="*/ 5613529 w 6006665"/>
                        <a:gd name="connsiteY126-35168" fmla="*/ 1708893 h 3006470"/>
                        <a:gd name="connsiteX127-35169" fmla="*/ 5608984 w 6006665"/>
                        <a:gd name="connsiteY127-35170" fmla="*/ 1731618 h 3006470"/>
                        <a:gd name="connsiteX128-35171" fmla="*/ 5597799 w 6006665"/>
                        <a:gd name="connsiteY128-35172" fmla="*/ 1728009 h 3006470"/>
                        <a:gd name="connsiteX129-35173" fmla="*/ 5597077 w 6006665"/>
                        <a:gd name="connsiteY129-35174" fmla="*/ 1731618 h 3006470"/>
                        <a:gd name="connsiteX130-35175" fmla="*/ 5534271 w 6006665"/>
                        <a:gd name="connsiteY130-35176" fmla="*/ 1711358 h 3006470"/>
                        <a:gd name="connsiteX131-35177" fmla="*/ 5436277 w 6006665"/>
                        <a:gd name="connsiteY131-35178" fmla="*/ 1767977 h 3006470"/>
                        <a:gd name="connsiteX132-35179" fmla="*/ 5397645 w 6006665"/>
                        <a:gd name="connsiteY132-35180" fmla="*/ 1779340 h 3006470"/>
                        <a:gd name="connsiteX133-35181" fmla="*/ 5345378 w 6006665"/>
                        <a:gd name="connsiteY133-35182" fmla="*/ 1833879 h 3006470"/>
                        <a:gd name="connsiteX134-35183" fmla="*/ 5290839 w 6006665"/>
                        <a:gd name="connsiteY134-35184" fmla="*/ 1881600 h 3006470"/>
                        <a:gd name="connsiteX135-35185" fmla="*/ 5274932 w 6006665"/>
                        <a:gd name="connsiteY135-35186" fmla="*/ 1913415 h 3006470"/>
                        <a:gd name="connsiteX136-35187" fmla="*/ 5267238 w 6006665"/>
                        <a:gd name="connsiteY136-35188" fmla="*/ 1904988 h 3006470"/>
                        <a:gd name="connsiteX137-35189" fmla="*/ 5263025 w 6006665"/>
                        <a:gd name="connsiteY137-35190" fmla="*/ 1913415 h 3006470"/>
                        <a:gd name="connsiteX138-35191" fmla="*/ 5219538 w 6006665"/>
                        <a:gd name="connsiteY138-35192" fmla="*/ 1865787 h 3006470"/>
                        <a:gd name="connsiteX139-35193" fmla="*/ 5129494 w 6006665"/>
                        <a:gd name="connsiteY139-35194" fmla="*/ 1920232 h 3006470"/>
                        <a:gd name="connsiteX140-35195" fmla="*/ 5126389 w 6006665"/>
                        <a:gd name="connsiteY140-35196" fmla="*/ 1914910 h 3006470"/>
                        <a:gd name="connsiteX141-35197" fmla="*/ 5117587 w 6006665"/>
                        <a:gd name="connsiteY141-35198" fmla="*/ 1920232 h 3006470"/>
                        <a:gd name="connsiteX142-35199" fmla="*/ 5105544 w 6006665"/>
                        <a:gd name="connsiteY142-35200" fmla="*/ 1899586 h 3006470"/>
                        <a:gd name="connsiteX143-35201" fmla="*/ 5074955 w 6006665"/>
                        <a:gd name="connsiteY143-35202" fmla="*/ 1924777 h 3006470"/>
                        <a:gd name="connsiteX144-35203" fmla="*/ 5065718 w 6006665"/>
                        <a:gd name="connsiteY144-35204" fmla="*/ 1922578 h 3006470"/>
                        <a:gd name="connsiteX145-35205" fmla="*/ 5063048 w 6006665"/>
                        <a:gd name="connsiteY145-35206" fmla="*/ 1924777 h 3006470"/>
                        <a:gd name="connsiteX146-35207" fmla="*/ 5026594 w 6006665"/>
                        <a:gd name="connsiteY146-35208" fmla="*/ 1916098 h 3006470"/>
                        <a:gd name="connsiteX147-35209" fmla="*/ 5015871 w 6006665"/>
                        <a:gd name="connsiteY147-35210" fmla="*/ 1961137 h 3006470"/>
                        <a:gd name="connsiteX148-35211" fmla="*/ 4974967 w 6006665"/>
                        <a:gd name="connsiteY148-35212" fmla="*/ 2027038 h 3006470"/>
                        <a:gd name="connsiteX149-35213" fmla="*/ 4974967 w 6006665"/>
                        <a:gd name="connsiteY149-35214" fmla="*/ 2058853 h 3006470"/>
                        <a:gd name="connsiteX150-35215" fmla="*/ 5015871 w 6006665"/>
                        <a:gd name="connsiteY150-35216" fmla="*/ 2074760 h 3006470"/>
                        <a:gd name="connsiteX151-35217" fmla="*/ 5011326 w 6006665"/>
                        <a:gd name="connsiteY151-35218" fmla="*/ 2172476 h 3006470"/>
                        <a:gd name="connsiteX152-35219" fmla="*/ 4999419 w 6006665"/>
                        <a:gd name="connsiteY152-35220" fmla="*/ 2172476 h 3006470"/>
                        <a:gd name="connsiteX153-35221" fmla="*/ 4974967 w 6006665"/>
                        <a:gd name="connsiteY153-35222" fmla="*/ 2172476 h 3006470"/>
                        <a:gd name="connsiteX154-35223" fmla="*/ 4963605 w 6006665"/>
                        <a:gd name="connsiteY154-35224" fmla="*/ 2224742 h 3006470"/>
                        <a:gd name="connsiteX155-35225" fmla="*/ 4974967 w 6006665"/>
                        <a:gd name="connsiteY155-35226" fmla="*/ 2252012 h 3006470"/>
                        <a:gd name="connsiteX156-35227" fmla="*/ 4909065 w 6006665"/>
                        <a:gd name="connsiteY156-35228" fmla="*/ 2286099 h 3006470"/>
                        <a:gd name="connsiteX157-35229" fmla="*/ 4897703 w 6006665"/>
                        <a:gd name="connsiteY157-35230" fmla="*/ 2354273 h 3006470"/>
                        <a:gd name="connsiteX158-35231" fmla="*/ 4845437 w 6006665"/>
                        <a:gd name="connsiteY158-35232" fmla="*/ 2370180 h 3006470"/>
                        <a:gd name="connsiteX159-35233" fmla="*/ 4834074 w 6006665"/>
                        <a:gd name="connsiteY159-35234" fmla="*/ 2429264 h 3006470"/>
                        <a:gd name="connsiteX160-35235" fmla="*/ 4779535 w 6006665"/>
                        <a:gd name="connsiteY160-35236" fmla="*/ 2488348 h 3006470"/>
                        <a:gd name="connsiteX161-35237" fmla="*/ 4777225 w 6006665"/>
                        <a:gd name="connsiteY161-35238" fmla="*/ 2477952 h 3006470"/>
                        <a:gd name="connsiteX162-35239" fmla="*/ 4767628 w 6006665"/>
                        <a:gd name="connsiteY162-35240" fmla="*/ 2488348 h 3006470"/>
                        <a:gd name="connsiteX163-35241" fmla="*/ 4758538 w 6006665"/>
                        <a:gd name="connsiteY163-35242" fmla="*/ 2447444 h 3006470"/>
                        <a:gd name="connsiteX164-35243" fmla="*/ 4742631 w 6006665"/>
                        <a:gd name="connsiteY164-35244" fmla="*/ 2361090 h 3006470"/>
                        <a:gd name="connsiteX165-35245" fmla="*/ 4715361 w 6006665"/>
                        <a:gd name="connsiteY165-35246" fmla="*/ 2220198 h 3006470"/>
                        <a:gd name="connsiteX166-35247" fmla="*/ 4735813 w 6006665"/>
                        <a:gd name="connsiteY166-35248" fmla="*/ 2129299 h 3006470"/>
                        <a:gd name="connsiteX167-35249" fmla="*/ 4767628 w 6006665"/>
                        <a:gd name="connsiteY167-35250" fmla="*/ 2086122 h 3006470"/>
                        <a:gd name="connsiteX168-35251" fmla="*/ 4767628 w 6006665"/>
                        <a:gd name="connsiteY168-35252" fmla="*/ 2058853 h 3006470"/>
                        <a:gd name="connsiteX169-35253" fmla="*/ 4826712 w 6006665"/>
                        <a:gd name="connsiteY169-35254" fmla="*/ 2042945 h 3006470"/>
                        <a:gd name="connsiteX170-35255" fmla="*/ 4892613 w 6006665"/>
                        <a:gd name="connsiteY170-35256" fmla="*/ 1952047 h 3006470"/>
                        <a:gd name="connsiteX171-35257" fmla="*/ 4956243 w 6006665"/>
                        <a:gd name="connsiteY171-35258" fmla="*/ 1877056 h 3006470"/>
                        <a:gd name="connsiteX172-35259" fmla="*/ 5022143 w 6006665"/>
                        <a:gd name="connsiteY172-35260" fmla="*/ 1817971 h 3006470"/>
                        <a:gd name="connsiteX173-35261" fmla="*/ 5046694 w 6006665"/>
                        <a:gd name="connsiteY173-35262" fmla="*/ 1710844 h 3006470"/>
                        <a:gd name="connsiteX174-35263" fmla="*/ 5015871 w 6006665"/>
                        <a:gd name="connsiteY174-35264" fmla="*/ 1715711 h 3006470"/>
                        <a:gd name="connsiteX175-35265" fmla="*/ 4995419 w 6006665"/>
                        <a:gd name="connsiteY175-35266" fmla="*/ 1779340 h 3006470"/>
                        <a:gd name="connsiteX176-35267" fmla="*/ 4904521 w 6006665"/>
                        <a:gd name="connsiteY176-35268" fmla="*/ 1865693 h 3006470"/>
                        <a:gd name="connsiteX177-35269" fmla="*/ 4901708 w 6006665"/>
                        <a:gd name="connsiteY177-35270" fmla="*/ 1857053 h 3006470"/>
                        <a:gd name="connsiteX178-35271" fmla="*/ 4892613 w 6006665"/>
                        <a:gd name="connsiteY178-35272" fmla="*/ 1865693 h 3006470"/>
                        <a:gd name="connsiteX179-35273" fmla="*/ 4861835 w 6006665"/>
                        <a:gd name="connsiteY179-35274" fmla="*/ 1771159 h 3006470"/>
                        <a:gd name="connsiteX180-35275" fmla="*/ 4779535 w 6006665"/>
                        <a:gd name="connsiteY180-35276" fmla="*/ 1795247 h 3006470"/>
                        <a:gd name="connsiteX181-35277" fmla="*/ 4684091 w 6006665"/>
                        <a:gd name="connsiteY181-35278" fmla="*/ 1920232 h 3006470"/>
                        <a:gd name="connsiteX182-35279" fmla="*/ 4715906 w 6006665"/>
                        <a:gd name="connsiteY182-35280" fmla="*/ 1967954 h 3006470"/>
                        <a:gd name="connsiteX183-35281" fmla="*/ 4636369 w 6006665"/>
                        <a:gd name="connsiteY183-35282" fmla="*/ 1983861 h 3006470"/>
                        <a:gd name="connsiteX184-35283" fmla="*/ 4577285 w 6006665"/>
                        <a:gd name="connsiteY184-35284" fmla="*/ 1988406 h 3006470"/>
                        <a:gd name="connsiteX185-35285" fmla="*/ 4577373 w 6006665"/>
                        <a:gd name="connsiteY185-35286" fmla="*/ 1987484 h 3006470"/>
                        <a:gd name="connsiteX186-35287" fmla="*/ 4565379 w 6006665"/>
                        <a:gd name="connsiteY186-35288" fmla="*/ 1988406 h 3006470"/>
                        <a:gd name="connsiteX187-35289" fmla="*/ 4569923 w 6006665"/>
                        <a:gd name="connsiteY187-35290" fmla="*/ 1940685 h 3006470"/>
                        <a:gd name="connsiteX188-35291" fmla="*/ 4520081 w 6006665"/>
                        <a:gd name="connsiteY188-35292" fmla="*/ 1931099 h 3006470"/>
                        <a:gd name="connsiteX189-35293" fmla="*/ 4475025 w 6006665"/>
                        <a:gd name="connsiteY189-35294" fmla="*/ 1961137 h 3006470"/>
                        <a:gd name="connsiteX190-35295" fmla="*/ 4464394 w 6006665"/>
                        <a:gd name="connsiteY190-35296" fmla="*/ 1960286 h 3006470"/>
                        <a:gd name="connsiteX191-35297" fmla="*/ 4463118 w 6006665"/>
                        <a:gd name="connsiteY191-35298" fmla="*/ 1961137 h 3006470"/>
                        <a:gd name="connsiteX192-35299" fmla="*/ 4357637 w 6006665"/>
                        <a:gd name="connsiteY192-35300" fmla="*/ 1952698 h 3006470"/>
                        <a:gd name="connsiteX193-35301" fmla="*/ 4243233 w 6006665"/>
                        <a:gd name="connsiteY193-35302" fmla="*/ 1972499 h 3006470"/>
                        <a:gd name="connsiteX194-35303" fmla="*/ 4125065 w 6006665"/>
                        <a:gd name="connsiteY194-35304" fmla="*/ 2106574 h 3006470"/>
                        <a:gd name="connsiteX195-35305" fmla="*/ 3984173 w 6006665"/>
                        <a:gd name="connsiteY195-35306" fmla="*/ 2263374 h 3006470"/>
                        <a:gd name="connsiteX196-35307" fmla="*/ 4038712 w 6006665"/>
                        <a:gd name="connsiteY196-35308" fmla="*/ 2267919 h 3006470"/>
                        <a:gd name="connsiteX197-35309" fmla="*/ 4059164 w 6006665"/>
                        <a:gd name="connsiteY197-35310" fmla="*/ 2311096 h 3006470"/>
                        <a:gd name="connsiteX198-35311" fmla="*/ 4087782 w 6006665"/>
                        <a:gd name="connsiteY198-35312" fmla="*/ 2319513 h 3006470"/>
                        <a:gd name="connsiteX199-35313" fmla="*/ 4106341 w 6006665"/>
                        <a:gd name="connsiteY199-35314" fmla="*/ 2290644 h 3006470"/>
                        <a:gd name="connsiteX200-35315" fmla="*/ 4117411 w 6006665"/>
                        <a:gd name="connsiteY200-35316" fmla="*/ 2291946 h 3006470"/>
                        <a:gd name="connsiteX201-35317" fmla="*/ 4118248 w 6006665"/>
                        <a:gd name="connsiteY201-35318" fmla="*/ 2290644 h 3006470"/>
                        <a:gd name="connsiteX202-35319" fmla="*/ 4156880 w 6006665"/>
                        <a:gd name="connsiteY202-35320" fmla="*/ 2295189 h 3006470"/>
                        <a:gd name="connsiteX203-35321" fmla="*/ 4211419 w 6006665"/>
                        <a:gd name="connsiteY203-35322" fmla="*/ 2365635 h 3006470"/>
                        <a:gd name="connsiteX204-35323" fmla="*/ 4215964 w 6006665"/>
                        <a:gd name="connsiteY204-35324" fmla="*/ 2413357 h 3006470"/>
                        <a:gd name="connsiteX205-35325" fmla="*/ 4184149 w 6006665"/>
                        <a:gd name="connsiteY205-35326" fmla="*/ 2472441 h 3006470"/>
                        <a:gd name="connsiteX206-35327" fmla="*/ 4177332 w 6006665"/>
                        <a:gd name="connsiteY206-35328" fmla="*/ 2542887 h 3006470"/>
                        <a:gd name="connsiteX207-35329" fmla="*/ 4161425 w 6006665"/>
                        <a:gd name="connsiteY207-35330" fmla="*/ 2629241 h 3006470"/>
                        <a:gd name="connsiteX208-35331" fmla="*/ 4109158 w 6006665"/>
                        <a:gd name="connsiteY208-35332" fmla="*/ 2708777 h 3006470"/>
                        <a:gd name="connsiteX209-35333" fmla="*/ 4097796 w 6006665"/>
                        <a:gd name="connsiteY209-35334" fmla="*/ 2747409 h 3006470"/>
                        <a:gd name="connsiteX210-35335" fmla="*/ 4043257 w 6006665"/>
                        <a:gd name="connsiteY210-35336" fmla="*/ 2806493 h 3006470"/>
                        <a:gd name="connsiteX211-35337" fmla="*/ 3995535 w 6006665"/>
                        <a:gd name="connsiteY211-35338" fmla="*/ 2865577 h 3006470"/>
                        <a:gd name="connsiteX212-35339" fmla="*/ 3975083 w 6006665"/>
                        <a:gd name="connsiteY212-35340" fmla="*/ 2897392 h 3006470"/>
                        <a:gd name="connsiteX213-35341" fmla="*/ 3925089 w 6006665"/>
                        <a:gd name="connsiteY213-35342" fmla="*/ 2924661 h 3006470"/>
                        <a:gd name="connsiteX214-35343" fmla="*/ 3913182 w 6006665"/>
                        <a:gd name="connsiteY214-35344" fmla="*/ 2924661 h 3006470"/>
                        <a:gd name="connsiteX215-35345" fmla="*/ 3904637 w 6006665"/>
                        <a:gd name="connsiteY215-35346" fmla="*/ 2924661 h 3006470"/>
                        <a:gd name="connsiteX216-35347" fmla="*/ 3892729 w 6006665"/>
                        <a:gd name="connsiteY216-35348" fmla="*/ 2924661 h 3006470"/>
                        <a:gd name="connsiteX217-35349" fmla="*/ 3871063 w 6006665"/>
                        <a:gd name="connsiteY217-35350" fmla="*/ 2908412 h 3006470"/>
                        <a:gd name="connsiteX218-35351" fmla="*/ 3829645 w 6006665"/>
                        <a:gd name="connsiteY218-35352" fmla="*/ 2936024 h 3006470"/>
                        <a:gd name="connsiteX219-35353" fmla="*/ 3822828 w 6006665"/>
                        <a:gd name="connsiteY219-35354" fmla="*/ 2956476 h 3006470"/>
                        <a:gd name="connsiteX220-35355" fmla="*/ 3818283 w 6006665"/>
                        <a:gd name="connsiteY220-35356" fmla="*/ 2947386 h 3006470"/>
                        <a:gd name="connsiteX221-35357" fmla="*/ 3818283 w 6006665"/>
                        <a:gd name="connsiteY221-35358" fmla="*/ 2935660 h 3006470"/>
                        <a:gd name="connsiteX222-35359" fmla="*/ 3817738 w 6006665"/>
                        <a:gd name="connsiteY222-35360" fmla="*/ 2936024 h 3006470"/>
                        <a:gd name="connsiteX223-35361" fmla="*/ 3810921 w 6006665"/>
                        <a:gd name="connsiteY223-35362" fmla="*/ 2956476 h 3006470"/>
                        <a:gd name="connsiteX224-35363" fmla="*/ 3806376 w 6006665"/>
                        <a:gd name="connsiteY224-35364" fmla="*/ 2947386 h 3006470"/>
                        <a:gd name="connsiteX225-35365" fmla="*/ 3806376 w 6006665"/>
                        <a:gd name="connsiteY225-35366" fmla="*/ 2920116 h 3006470"/>
                        <a:gd name="connsiteX226-35367" fmla="*/ 3818283 w 6006665"/>
                        <a:gd name="connsiteY226-35368" fmla="*/ 2920116 h 3006470"/>
                        <a:gd name="connsiteX227-35369" fmla="*/ 3826828 w 6006665"/>
                        <a:gd name="connsiteY227-35370" fmla="*/ 2920116 h 3006470"/>
                        <a:gd name="connsiteX228-35371" fmla="*/ 3833645 w 6006665"/>
                        <a:gd name="connsiteY228-35372" fmla="*/ 2861032 h 3006470"/>
                        <a:gd name="connsiteX229-35373" fmla="*/ 3822283 w 6006665"/>
                        <a:gd name="connsiteY229-35374" fmla="*/ 2817856 h 3006470"/>
                        <a:gd name="connsiteX230-35375" fmla="*/ 3849553 w 6006665"/>
                        <a:gd name="connsiteY230-35376" fmla="*/ 2795131 h 3006470"/>
                        <a:gd name="connsiteX231-35377" fmla="*/ 3858814 w 6006665"/>
                        <a:gd name="connsiteY231-35378" fmla="*/ 2797336 h 3006470"/>
                        <a:gd name="connsiteX232-35379" fmla="*/ 3861460 w 6006665"/>
                        <a:gd name="connsiteY232-35380" fmla="*/ 2795131 h 3006470"/>
                        <a:gd name="connsiteX233-35381" fmla="*/ 3898487 w 6006665"/>
                        <a:gd name="connsiteY233-35382" fmla="*/ 2803947 h 3006470"/>
                        <a:gd name="connsiteX234-35383" fmla="*/ 3919999 w 6006665"/>
                        <a:gd name="connsiteY234-35384" fmla="*/ 2758772 h 3006470"/>
                        <a:gd name="connsiteX235-35385" fmla="*/ 3935906 w 6006665"/>
                        <a:gd name="connsiteY235-35386" fmla="*/ 2699687 h 3006470"/>
                        <a:gd name="connsiteX236-35387" fmla="*/ 3947269 w 6006665"/>
                        <a:gd name="connsiteY236-35388" fmla="*/ 2676963 h 3006470"/>
                        <a:gd name="connsiteX237-35389" fmla="*/ 3966292 w 6006665"/>
                        <a:gd name="connsiteY237-35390" fmla="*/ 2632575 h 3006470"/>
                        <a:gd name="connsiteX238-35391" fmla="*/ 3915999 w 6006665"/>
                        <a:gd name="connsiteY238-35392" fmla="*/ 2645148 h 3006470"/>
                        <a:gd name="connsiteX239-35393" fmla="*/ 3888729 w 6006665"/>
                        <a:gd name="connsiteY239-35394" fmla="*/ 2667873 h 3006470"/>
                        <a:gd name="connsiteX240-35395" fmla="*/ 3876822 w 6006665"/>
                        <a:gd name="connsiteY240-35396" fmla="*/ 2667873 h 3006470"/>
                        <a:gd name="connsiteX241-35397" fmla="*/ 3829645 w 6006665"/>
                        <a:gd name="connsiteY241-35398" fmla="*/ 2667873 h 3006470"/>
                        <a:gd name="connsiteX242-35399" fmla="*/ 3817738 w 6006665"/>
                        <a:gd name="connsiteY242-35400" fmla="*/ 2667873 h 3006470"/>
                        <a:gd name="connsiteX243-35401" fmla="*/ 3801831 w 6006665"/>
                        <a:gd name="connsiteY243-35402" fmla="*/ 2613334 h 3006470"/>
                        <a:gd name="connsiteX244-35403" fmla="*/ 3758654 w 6006665"/>
                        <a:gd name="connsiteY244-35404" fmla="*/ 2574702 h 3006470"/>
                        <a:gd name="connsiteX245-35405" fmla="*/ 3692753 w 6006665"/>
                        <a:gd name="connsiteY245-35406" fmla="*/ 2558795 h 3006470"/>
                        <a:gd name="connsiteX246-35407" fmla="*/ 3683663 w 6006665"/>
                        <a:gd name="connsiteY246-35408" fmla="*/ 2499711 h 3006470"/>
                        <a:gd name="connsiteX247-35409" fmla="*/ 3672301 w 6006665"/>
                        <a:gd name="connsiteY247-35410" fmla="*/ 2467896 h 3006470"/>
                        <a:gd name="connsiteX248-35411" fmla="*/ 3656393 w 6006665"/>
                        <a:gd name="connsiteY248-35412" fmla="*/ 2440627 h 3006470"/>
                        <a:gd name="connsiteX249-35413" fmla="*/ 3633669 w 6006665"/>
                        <a:gd name="connsiteY249-35414" fmla="*/ 2381542 h 3006470"/>
                        <a:gd name="connsiteX250-35415" fmla="*/ 3601854 w 6006665"/>
                        <a:gd name="connsiteY250-35416" fmla="*/ 2361090 h 3006470"/>
                        <a:gd name="connsiteX251-35417" fmla="*/ 3545995 w 6006665"/>
                        <a:gd name="connsiteY251-35418" fmla="*/ 2339606 h 3006470"/>
                        <a:gd name="connsiteX252-35419" fmla="*/ 3506955 w 6006665"/>
                        <a:gd name="connsiteY252-35420" fmla="*/ 2345183 h 3006470"/>
                        <a:gd name="connsiteX253-35421" fmla="*/ 3463779 w 6006665"/>
                        <a:gd name="connsiteY253-35422" fmla="*/ 2354273 h 3006470"/>
                        <a:gd name="connsiteX254-35423" fmla="*/ 3431964 w 6006665"/>
                        <a:gd name="connsiteY254-35424" fmla="*/ 2381542 h 3006470"/>
                        <a:gd name="connsiteX255-35425" fmla="*/ 3452416 w 6006665"/>
                        <a:gd name="connsiteY255-35426" fmla="*/ 2397450 h 3006470"/>
                        <a:gd name="connsiteX256-35427" fmla="*/ 3452416 w 6006665"/>
                        <a:gd name="connsiteY256-35428" fmla="*/ 2429264 h 3006470"/>
                        <a:gd name="connsiteX257-35429" fmla="*/ 3431964 w 6006665"/>
                        <a:gd name="connsiteY257-35430" fmla="*/ 2451989 h 3006470"/>
                        <a:gd name="connsiteX258-35431" fmla="*/ 3400150 w 6006665"/>
                        <a:gd name="connsiteY258-35432" fmla="*/ 2511073 h 3006470"/>
                        <a:gd name="connsiteX259-35433" fmla="*/ 3400150 w 6006665"/>
                        <a:gd name="connsiteY259-35434" fmla="*/ 2538343 h 3006470"/>
                        <a:gd name="connsiteX260-35435" fmla="*/ 3350155 w 6006665"/>
                        <a:gd name="connsiteY260-35436" fmla="*/ 2570157 h 3006470"/>
                        <a:gd name="connsiteX261-35437" fmla="*/ 3342342 w 6006665"/>
                        <a:gd name="connsiteY261-35438" fmla="*/ 2567553 h 3006470"/>
                        <a:gd name="connsiteX262-35439" fmla="*/ 3338249 w 6006665"/>
                        <a:gd name="connsiteY262-35440" fmla="*/ 2570157 h 3006470"/>
                        <a:gd name="connsiteX263-35441" fmla="*/ 3290527 w 6006665"/>
                        <a:gd name="connsiteY263-35442" fmla="*/ 2554250 h 3006470"/>
                        <a:gd name="connsiteX264-35443" fmla="*/ 3259257 w 6006665"/>
                        <a:gd name="connsiteY264-35444" fmla="*/ 2554250 h 3006470"/>
                        <a:gd name="connsiteX265-35445" fmla="*/ 3247350 w 6006665"/>
                        <a:gd name="connsiteY265-35446" fmla="*/ 2554250 h 3006470"/>
                        <a:gd name="connsiteX266-35447" fmla="*/ 3231443 w 6006665"/>
                        <a:gd name="connsiteY266-35448" fmla="*/ 2538343 h 3006470"/>
                        <a:gd name="connsiteX267-35449" fmla="*/ 3213271 w 6006665"/>
                        <a:gd name="connsiteY267-35450" fmla="*/ 2533799 h 3006470"/>
                        <a:gd name="connsiteX268-35451" fmla="*/ 3168359 w 6006665"/>
                        <a:gd name="connsiteY268-35452" fmla="*/ 2570157 h 3006470"/>
                        <a:gd name="connsiteX269-35453" fmla="*/ 3120637 w 6006665"/>
                        <a:gd name="connsiteY269-35454" fmla="*/ 2581519 h 3006470"/>
                        <a:gd name="connsiteX270-35455" fmla="*/ 3082005 w 6006665"/>
                        <a:gd name="connsiteY270-35456" fmla="*/ 2597427 h 3006470"/>
                        <a:gd name="connsiteX271-35457" fmla="*/ 3074460 w 6006665"/>
                        <a:gd name="connsiteY271-35458" fmla="*/ 2595630 h 3006470"/>
                        <a:gd name="connsiteX272-35459" fmla="*/ 3070098 w 6006665"/>
                        <a:gd name="connsiteY272-35460" fmla="*/ 2597427 h 3006470"/>
                        <a:gd name="connsiteX273-35461" fmla="*/ 3022376 w 6006665"/>
                        <a:gd name="connsiteY273-35462" fmla="*/ 2586064 h 3006470"/>
                        <a:gd name="connsiteX274-35463" fmla="*/ 3000196 w 6006665"/>
                        <a:gd name="connsiteY274-35464" fmla="*/ 2586064 h 3006470"/>
                        <a:gd name="connsiteX275-35465" fmla="*/ 2988289 w 6006665"/>
                        <a:gd name="connsiteY275-35466" fmla="*/ 2586064 h 3006470"/>
                        <a:gd name="connsiteX276-35467" fmla="*/ 2967837 w 6006665"/>
                        <a:gd name="connsiteY276-35468" fmla="*/ 2554250 h 3006470"/>
                        <a:gd name="connsiteX277-35469" fmla="*/ 2929205 w 6006665"/>
                        <a:gd name="connsiteY277-35470" fmla="*/ 2526980 h 3006470"/>
                        <a:gd name="connsiteX278-35471" fmla="*/ 2902153 w 6006665"/>
                        <a:gd name="connsiteY278-35472" fmla="*/ 2523116 h 3006470"/>
                        <a:gd name="connsiteX279-35473" fmla="*/ 2861576 w 6006665"/>
                        <a:gd name="connsiteY279-35474" fmla="*/ 2526980 h 3006470"/>
                        <a:gd name="connsiteX280-35475" fmla="*/ 2822944 w 6006665"/>
                        <a:gd name="connsiteY280-35476" fmla="*/ 2538343 h 3006470"/>
                        <a:gd name="connsiteX281-35477" fmla="*/ 2818139 w 6006665"/>
                        <a:gd name="connsiteY281-35478" fmla="*/ 2536254 h 3006470"/>
                        <a:gd name="connsiteX282-35479" fmla="*/ 2811037 w 6006665"/>
                        <a:gd name="connsiteY282-35480" fmla="*/ 2538343 h 3006470"/>
                        <a:gd name="connsiteX283-35481" fmla="*/ 2758770 w 6006665"/>
                        <a:gd name="connsiteY283-35482" fmla="*/ 2515618 h 3006470"/>
                        <a:gd name="connsiteX284-35483" fmla="*/ 2751953 w 6006665"/>
                        <a:gd name="connsiteY284-35484" fmla="*/ 2472441 h 3006470"/>
                        <a:gd name="connsiteX285-35485" fmla="*/ 2708776 w 6006665"/>
                        <a:gd name="connsiteY285-35486" fmla="*/ 2456534 h 3006470"/>
                        <a:gd name="connsiteX286-35487" fmla="*/ 2676962 w 6006665"/>
                        <a:gd name="connsiteY286-35488" fmla="*/ 2451989 h 3006470"/>
                        <a:gd name="connsiteX287-35489" fmla="*/ 2642534 w 6006665"/>
                        <a:gd name="connsiteY287-35490" fmla="*/ 2430245 h 3006470"/>
                        <a:gd name="connsiteX288-35491" fmla="*/ 2609333 w 6006665"/>
                        <a:gd name="connsiteY288-35492" fmla="*/ 2488348 h 3006470"/>
                        <a:gd name="connsiteX289-35493" fmla="*/ 2625240 w 6006665"/>
                        <a:gd name="connsiteY289-35494" fmla="*/ 2522435 h 3006470"/>
                        <a:gd name="connsiteX290-35495" fmla="*/ 2586608 w 6006665"/>
                        <a:gd name="connsiteY290-35496" fmla="*/ 2558795 h 3006470"/>
                        <a:gd name="connsiteX291-35497" fmla="*/ 2577105 w 6006665"/>
                        <a:gd name="connsiteY291-35498" fmla="*/ 2556532 h 3006470"/>
                        <a:gd name="connsiteX292-35499" fmla="*/ 2574701 w 6006665"/>
                        <a:gd name="connsiteY292-35500" fmla="*/ 2558795 h 3006470"/>
                        <a:gd name="connsiteX293-35501" fmla="*/ 2526979 w 6006665"/>
                        <a:gd name="connsiteY293-35502" fmla="*/ 2547432 h 3006470"/>
                        <a:gd name="connsiteX294-35503" fmla="*/ 2490620 w 6006665"/>
                        <a:gd name="connsiteY294-35504" fmla="*/ 2542887 h 3006470"/>
                        <a:gd name="connsiteX295-35505" fmla="*/ 2463350 w 6006665"/>
                        <a:gd name="connsiteY295-35506" fmla="*/ 2515618 h 3006470"/>
                        <a:gd name="connsiteX296-35507" fmla="*/ 2436625 w 6006665"/>
                        <a:gd name="connsiteY296-35508" fmla="*/ 2515618 h 3006470"/>
                        <a:gd name="connsiteX297-35509" fmla="*/ 2424718 w 6006665"/>
                        <a:gd name="connsiteY297-35510" fmla="*/ 2515618 h 3006470"/>
                        <a:gd name="connsiteX298-35511" fmla="*/ 2398858 w 6006665"/>
                        <a:gd name="connsiteY298-35512" fmla="*/ 2502687 h 3006470"/>
                        <a:gd name="connsiteX299-35513" fmla="*/ 2350272 w 6006665"/>
                        <a:gd name="connsiteY299-35514" fmla="*/ 2526980 h 3006470"/>
                        <a:gd name="connsiteX300-35515" fmla="*/ 2282098 w 6006665"/>
                        <a:gd name="connsiteY300-35516" fmla="*/ 2574702 h 3006470"/>
                        <a:gd name="connsiteX301-35517" fmla="*/ 2238921 w 6006665"/>
                        <a:gd name="connsiteY301-35518" fmla="*/ 2586064 h 3006470"/>
                        <a:gd name="connsiteX302-35519" fmla="*/ 2227559 w 6006665"/>
                        <a:gd name="connsiteY302-35520" fmla="*/ 2590609 h 3006470"/>
                        <a:gd name="connsiteX303-35521" fmla="*/ 2225178 w 6006665"/>
                        <a:gd name="connsiteY303-35522" fmla="*/ 2586799 h 3006470"/>
                        <a:gd name="connsiteX304-35523" fmla="*/ 2215652 w 6006665"/>
                        <a:gd name="connsiteY304-35524" fmla="*/ 2590609 h 3006470"/>
                        <a:gd name="connsiteX305-35525" fmla="*/ 2193596 w 6006665"/>
                        <a:gd name="connsiteY305-35526" fmla="*/ 2555320 h 3006470"/>
                        <a:gd name="connsiteX306-35527" fmla="*/ 2157112 w 6006665"/>
                        <a:gd name="connsiteY306-35528" fmla="*/ 2558795 h 3006470"/>
                        <a:gd name="connsiteX307-35529" fmla="*/ 2156291 w 6006665"/>
                        <a:gd name="connsiteY307-35530" fmla="*/ 2557739 h 3006470"/>
                        <a:gd name="connsiteX308-35531" fmla="*/ 2145205 w 6006665"/>
                        <a:gd name="connsiteY308-35532" fmla="*/ 2558795 h 3006470"/>
                        <a:gd name="connsiteX309-35533" fmla="*/ 2129298 w 6006665"/>
                        <a:gd name="connsiteY309-35534" fmla="*/ 2538343 h 3006470"/>
                        <a:gd name="connsiteX310-35535" fmla="*/ 2102029 w 6006665"/>
                        <a:gd name="connsiteY310-35536" fmla="*/ 2526980 h 3006470"/>
                        <a:gd name="connsiteX311-35537" fmla="*/ 2086121 w 6006665"/>
                        <a:gd name="connsiteY311-35538" fmla="*/ 2495166 h 3006470"/>
                        <a:gd name="connsiteX312-35539" fmla="*/ 2070005 w 6006665"/>
                        <a:gd name="connsiteY312-35540" fmla="*/ 2486212 h 3006470"/>
                        <a:gd name="connsiteX313-35541" fmla="*/ 2027582 w 6006665"/>
                        <a:gd name="connsiteY313-35542" fmla="*/ 2499711 h 3006470"/>
                        <a:gd name="connsiteX314-35543" fmla="*/ 2023845 w 6006665"/>
                        <a:gd name="connsiteY314-35544" fmla="*/ 2497111 h 3006470"/>
                        <a:gd name="connsiteX315-35545" fmla="*/ 2018675 w 6006665"/>
                        <a:gd name="connsiteY315-35546" fmla="*/ 2499711 h 3006470"/>
                        <a:gd name="connsiteX316-35547" fmla="*/ 1971363 w 6006665"/>
                        <a:gd name="connsiteY316-35548" fmla="*/ 2468885 h 3006470"/>
                        <a:gd name="connsiteX317-35549" fmla="*/ 1952591 w 6006665"/>
                        <a:gd name="connsiteY317-35550" fmla="*/ 2495166 h 3006470"/>
                        <a:gd name="connsiteX318-35551" fmla="*/ 1947518 w 6006665"/>
                        <a:gd name="connsiteY318-35552" fmla="*/ 2485599 h 3006470"/>
                        <a:gd name="connsiteX319-35553" fmla="*/ 1940684 w 6006665"/>
                        <a:gd name="connsiteY319-35554" fmla="*/ 2495166 h 3006470"/>
                        <a:gd name="connsiteX320-35555" fmla="*/ 1861147 w 6006665"/>
                        <a:gd name="connsiteY320-35556" fmla="*/ 2345183 h 3006470"/>
                        <a:gd name="connsiteX321-35557" fmla="*/ 1811153 w 6006665"/>
                        <a:gd name="connsiteY321-35558" fmla="*/ 2295189 h 3006470"/>
                        <a:gd name="connsiteX322-35559" fmla="*/ 1813950 w 6006665"/>
                        <a:gd name="connsiteY322-35560" fmla="*/ 2292043 h 3006470"/>
                        <a:gd name="connsiteX323-35561" fmla="*/ 1748069 w 6006665"/>
                        <a:gd name="connsiteY323-35562" fmla="*/ 2333821 h 3006470"/>
                        <a:gd name="connsiteX324-35563" fmla="*/ 1711709 w 6006665"/>
                        <a:gd name="connsiteY324-35564" fmla="*/ 2338366 h 3006470"/>
                        <a:gd name="connsiteX325-35565" fmla="*/ 1711926 w 6006665"/>
                        <a:gd name="connsiteY325-35566" fmla="*/ 2336850 h 3006470"/>
                        <a:gd name="connsiteX326-35567" fmla="*/ 1699803 w 6006665"/>
                        <a:gd name="connsiteY326-35568" fmla="*/ 2338366 h 3006470"/>
                        <a:gd name="connsiteX327-35569" fmla="*/ 1704347 w 6006665"/>
                        <a:gd name="connsiteY327-35570" fmla="*/ 2306551 h 3006470"/>
                        <a:gd name="connsiteX328-35571" fmla="*/ 1662460 w 6006665"/>
                        <a:gd name="connsiteY328-35572" fmla="*/ 2288600 h 3006470"/>
                        <a:gd name="connsiteX329-35573" fmla="*/ 1629901 w 6006665"/>
                        <a:gd name="connsiteY329-35574" fmla="*/ 2302006 h 3006470"/>
                        <a:gd name="connsiteX330-35575" fmla="*/ 1629300 w 6006665"/>
                        <a:gd name="connsiteY330-35576" fmla="*/ 2297351 h 3006470"/>
                        <a:gd name="connsiteX331-35577" fmla="*/ 1617994 w 6006665"/>
                        <a:gd name="connsiteY331-35578" fmla="*/ 2302006 h 3006470"/>
                        <a:gd name="connsiteX332-35579" fmla="*/ 1608904 w 6006665"/>
                        <a:gd name="connsiteY332-35580" fmla="*/ 2231560 h 3006470"/>
                        <a:gd name="connsiteX333-35581" fmla="*/ 1552684 w 6006665"/>
                        <a:gd name="connsiteY333-35582" fmla="*/ 2221867 h 3006470"/>
                        <a:gd name="connsiteX334-35583" fmla="*/ 1518550 w 6006665"/>
                        <a:gd name="connsiteY334-35584" fmla="*/ 2247467 h 3006470"/>
                        <a:gd name="connsiteX335-35585" fmla="*/ 1425379 w 6006665"/>
                        <a:gd name="connsiteY335-35586" fmla="*/ 2267919 h 3006470"/>
                        <a:gd name="connsiteX336-35587" fmla="*/ 1409472 w 6006665"/>
                        <a:gd name="connsiteY336-35588" fmla="*/ 2286099 h 3006470"/>
                        <a:gd name="connsiteX337-35589" fmla="*/ 1270852 w 6006665"/>
                        <a:gd name="connsiteY337-35590" fmla="*/ 2306551 h 3006470"/>
                        <a:gd name="connsiteX338-35591" fmla="*/ 1254945 w 6006665"/>
                        <a:gd name="connsiteY338-35592" fmla="*/ 2327003 h 3006470"/>
                        <a:gd name="connsiteX339-35593" fmla="*/ 1282214 w 6006665"/>
                        <a:gd name="connsiteY339-35594" fmla="*/ 2370180 h 3006470"/>
                        <a:gd name="connsiteX340-35595" fmla="*/ 1243582 w 6006665"/>
                        <a:gd name="connsiteY340-35596" fmla="*/ 2386087 h 3006470"/>
                        <a:gd name="connsiteX341-35597" fmla="*/ 1254945 w 6006665"/>
                        <a:gd name="connsiteY341-35598" fmla="*/ 2404267 h 3006470"/>
                        <a:gd name="connsiteX342-35599" fmla="*/ 1216313 w 6006665"/>
                        <a:gd name="connsiteY342-35600" fmla="*/ 2429264 h 3006470"/>
                        <a:gd name="connsiteX343-35601" fmla="*/ 1275397 w 6006665"/>
                        <a:gd name="connsiteY343-35602" fmla="*/ 2472441 h 3006470"/>
                        <a:gd name="connsiteX344-35603" fmla="*/ 1270852 w 6006665"/>
                        <a:gd name="connsiteY344-35604" fmla="*/ 2499711 h 3006470"/>
                        <a:gd name="connsiteX345-35605" fmla="*/ 1259108 w 6006665"/>
                        <a:gd name="connsiteY345-35606" fmla="*/ 2498732 h 3006470"/>
                        <a:gd name="connsiteX346-35607" fmla="*/ 1258945 w 6006665"/>
                        <a:gd name="connsiteY346-35608" fmla="*/ 2499711 h 3006470"/>
                        <a:gd name="connsiteX347-35609" fmla="*/ 1215644 w 6006665"/>
                        <a:gd name="connsiteY347-35610" fmla="*/ 2496102 h 3006470"/>
                        <a:gd name="connsiteX348-35611" fmla="*/ 1204950 w 6006665"/>
                        <a:gd name="connsiteY348-35612" fmla="*/ 2511073 h 3006470"/>
                        <a:gd name="connsiteX349-35613" fmla="*/ 1196495 w 6006665"/>
                        <a:gd name="connsiteY349-35614" fmla="*/ 2506241 h 3006470"/>
                        <a:gd name="connsiteX350-35615" fmla="*/ 1193043 w 6006665"/>
                        <a:gd name="connsiteY350-35616" fmla="*/ 2511073 h 3006470"/>
                        <a:gd name="connsiteX351-35617" fmla="*/ 1145322 w 6006665"/>
                        <a:gd name="connsiteY351-35618" fmla="*/ 2483803 h 3006470"/>
                        <a:gd name="connsiteX352-35619" fmla="*/ 1098145 w 6006665"/>
                        <a:gd name="connsiteY352-35620" fmla="*/ 2483803 h 3006470"/>
                        <a:gd name="connsiteX353-35621" fmla="*/ 1061785 w 6006665"/>
                        <a:gd name="connsiteY353-35622" fmla="*/ 2511073 h 3006470"/>
                        <a:gd name="connsiteX354-35623" fmla="*/ 1055322 w 6006665"/>
                        <a:gd name="connsiteY354-35624" fmla="*/ 2506990 h 3006470"/>
                        <a:gd name="connsiteX355-35625" fmla="*/ 1049878 w 6006665"/>
                        <a:gd name="connsiteY355-35626" fmla="*/ 2511073 h 3006470"/>
                        <a:gd name="connsiteX356-35627" fmla="*/ 1006701 w 6006665"/>
                        <a:gd name="connsiteY356-35628" fmla="*/ 2483803 h 3006470"/>
                        <a:gd name="connsiteX357-35629" fmla="*/ 924893 w 6006665"/>
                        <a:gd name="connsiteY357-35630" fmla="*/ 2447444 h 3006470"/>
                        <a:gd name="connsiteX358-35631" fmla="*/ 877716 w 6006665"/>
                        <a:gd name="connsiteY358-35632" fmla="*/ 2447444 h 3006470"/>
                        <a:gd name="connsiteX359-35633" fmla="*/ 802724 w 6006665"/>
                        <a:gd name="connsiteY359-35634" fmla="*/ 2511073 h 3006470"/>
                        <a:gd name="connsiteX360-35635" fmla="*/ 798179 w 6006665"/>
                        <a:gd name="connsiteY360-35636" fmla="*/ 2554250 h 3006470"/>
                        <a:gd name="connsiteX361-35637" fmla="*/ 787406 w 6006665"/>
                        <a:gd name="connsiteY361-35638" fmla="*/ 2543477 h 3006470"/>
                        <a:gd name="connsiteX362-35639" fmla="*/ 786272 w 6006665"/>
                        <a:gd name="connsiteY362-35640" fmla="*/ 2554250 h 3006470"/>
                        <a:gd name="connsiteX363-35641" fmla="*/ 756063 w 6006665"/>
                        <a:gd name="connsiteY363-35642" fmla="*/ 2524040 h 3006470"/>
                        <a:gd name="connsiteX364-35643" fmla="*/ 732278 w 6006665"/>
                        <a:gd name="connsiteY364-35644" fmla="*/ 2581519 h 3006470"/>
                        <a:gd name="connsiteX365-35645" fmla="*/ 743640 w 6006665"/>
                        <a:gd name="connsiteY365-35646" fmla="*/ 2590609 h 3006470"/>
                        <a:gd name="connsiteX366-35647" fmla="*/ 723188 w 6006665"/>
                        <a:gd name="connsiteY366-35648" fmla="*/ 2633786 h 3006470"/>
                        <a:gd name="connsiteX367-35649" fmla="*/ 747026 w 6006665"/>
                        <a:gd name="connsiteY367-35650" fmla="*/ 2670627 h 3006470"/>
                        <a:gd name="connsiteX368-35651" fmla="*/ 763548 w 6006665"/>
                        <a:gd name="connsiteY368-35652" fmla="*/ 2667873 h 3006470"/>
                        <a:gd name="connsiteX369-35653" fmla="*/ 764871 w 6006665"/>
                        <a:gd name="connsiteY369-35654" fmla="*/ 2669637 h 3006470"/>
                        <a:gd name="connsiteX370-35655" fmla="*/ 775455 w 6006665"/>
                        <a:gd name="connsiteY370-35656" fmla="*/ 2667873 h 3006470"/>
                        <a:gd name="connsiteX371-35657" fmla="*/ 802724 w 6006665"/>
                        <a:gd name="connsiteY371-35658" fmla="*/ 2704232 h 3006470"/>
                        <a:gd name="connsiteX372-35659" fmla="*/ 798179 w 6006665"/>
                        <a:gd name="connsiteY372-35660" fmla="*/ 2731502 h 3006470"/>
                        <a:gd name="connsiteX373-35661" fmla="*/ 818632 w 6006665"/>
                        <a:gd name="connsiteY373-35662" fmla="*/ 2742864 h 3006470"/>
                        <a:gd name="connsiteX374-35663" fmla="*/ 802724 w 6006665"/>
                        <a:gd name="connsiteY374-35664" fmla="*/ 2774679 h 3006470"/>
                        <a:gd name="connsiteX375-35665" fmla="*/ 766365 w 6006665"/>
                        <a:gd name="connsiteY375-35666" fmla="*/ 2779224 h 3006470"/>
                        <a:gd name="connsiteX376-35667" fmla="*/ 727733 w 6006665"/>
                        <a:gd name="connsiteY376-35668" fmla="*/ 2838308 h 3006470"/>
                        <a:gd name="connsiteX377-35669" fmla="*/ 759548 w 6006665"/>
                        <a:gd name="connsiteY377-35670" fmla="*/ 2881485 h 3006470"/>
                        <a:gd name="connsiteX378-35671" fmla="*/ 759548 w 6006665"/>
                        <a:gd name="connsiteY378-35672" fmla="*/ 2920116 h 3006470"/>
                        <a:gd name="connsiteX379-35673" fmla="*/ 798179 w 6006665"/>
                        <a:gd name="connsiteY379-35674" fmla="*/ 2979201 h 3006470"/>
                        <a:gd name="connsiteX380-35675" fmla="*/ 775455 w 6006665"/>
                        <a:gd name="connsiteY380-35676" fmla="*/ 2995108 h 3006470"/>
                        <a:gd name="connsiteX381-35677" fmla="*/ 770910 w 6006665"/>
                        <a:gd name="connsiteY381-35678" fmla="*/ 3006470 h 3006470"/>
                        <a:gd name="connsiteX382-35679" fmla="*/ 759003 w 6006665"/>
                        <a:gd name="connsiteY382-35680" fmla="*/ 3006470 h 3006470"/>
                        <a:gd name="connsiteX383-35681" fmla="*/ 755003 w 6006665"/>
                        <a:gd name="connsiteY383-35682" fmla="*/ 3006470 h 3006470"/>
                        <a:gd name="connsiteX384-35683" fmla="*/ 743096 w 6006665"/>
                        <a:gd name="connsiteY384-35684" fmla="*/ 3006470 h 3006470"/>
                        <a:gd name="connsiteX385-35685" fmla="*/ 715826 w 6006665"/>
                        <a:gd name="connsiteY385-35686" fmla="*/ 2972383 h 3006470"/>
                        <a:gd name="connsiteX386-35687" fmla="*/ 704464 w 6006665"/>
                        <a:gd name="connsiteY386-35688" fmla="*/ 2972383 h 3006470"/>
                        <a:gd name="connsiteX387-35689" fmla="*/ 684012 w 6006665"/>
                        <a:gd name="connsiteY387-35690" fmla="*/ 2963293 h 3006470"/>
                        <a:gd name="connsiteX388-35691" fmla="*/ 672649 w 6006665"/>
                        <a:gd name="connsiteY388-35692" fmla="*/ 2940569 h 3006470"/>
                        <a:gd name="connsiteX389-35693" fmla="*/ 645222 w 6006665"/>
                        <a:gd name="connsiteY389-35694" fmla="*/ 2932732 h 3006470"/>
                        <a:gd name="connsiteX390-35695" fmla="*/ 625472 w 6006665"/>
                        <a:gd name="connsiteY390-35696" fmla="*/ 2936024 h 3006470"/>
                        <a:gd name="connsiteX391-35697" fmla="*/ 623771 w 6006665"/>
                        <a:gd name="connsiteY391-35698" fmla="*/ 2934323 h 3006470"/>
                        <a:gd name="connsiteX392-35699" fmla="*/ 613565 w 6006665"/>
                        <a:gd name="connsiteY392-35700" fmla="*/ 2936024 h 3006470"/>
                        <a:gd name="connsiteX393-35701" fmla="*/ 609020 w 6006665"/>
                        <a:gd name="connsiteY393-35702" fmla="*/ 2931479 h 3006470"/>
                        <a:gd name="connsiteX394-35703" fmla="*/ 559026 w 6006665"/>
                        <a:gd name="connsiteY394-35704" fmla="*/ 2904209 h 3006470"/>
                        <a:gd name="connsiteX395-35705" fmla="*/ 506760 w 6006665"/>
                        <a:gd name="connsiteY395-35706" fmla="*/ 2897392 h 3006470"/>
                        <a:gd name="connsiteX396-35707" fmla="*/ 483280 w 6006665"/>
                        <a:gd name="connsiteY396-35708" fmla="*/ 2890683 h 3006470"/>
                        <a:gd name="connsiteX397-35709" fmla="*/ 480035 w 6006665"/>
                        <a:gd name="connsiteY397-35710" fmla="*/ 2892847 h 3006470"/>
                        <a:gd name="connsiteX398-35711" fmla="*/ 475042 w 6006665"/>
                        <a:gd name="connsiteY398-35712" fmla="*/ 2888329 h 3006470"/>
                        <a:gd name="connsiteX399-35713" fmla="*/ 474945 w 6006665"/>
                        <a:gd name="connsiteY399-35714" fmla="*/ 2888302 h 3006470"/>
                        <a:gd name="connsiteX400-35715" fmla="*/ 468128 w 6006665"/>
                        <a:gd name="connsiteY400-35716" fmla="*/ 2892847 h 3006470"/>
                        <a:gd name="connsiteX401-35717" fmla="*/ 420406 w 6006665"/>
                        <a:gd name="connsiteY401-35718" fmla="*/ 2849670 h 3006470"/>
                        <a:gd name="connsiteX402-35719" fmla="*/ 381774 w 6006665"/>
                        <a:gd name="connsiteY402-35720" fmla="*/ 2833763 h 3006470"/>
                        <a:gd name="connsiteX403-35721" fmla="*/ 349960 w 6006665"/>
                        <a:gd name="connsiteY403-35722" fmla="*/ 2801948 h 3006470"/>
                        <a:gd name="connsiteX404-35723" fmla="*/ 377229 w 6006665"/>
                        <a:gd name="connsiteY404-35724" fmla="*/ 2795131 h 3006470"/>
                        <a:gd name="connsiteX405-35725" fmla="*/ 404499 w 6006665"/>
                        <a:gd name="connsiteY405-35726" fmla="*/ 2747409 h 3006470"/>
                        <a:gd name="connsiteX406-35727" fmla="*/ 388591 w 6006665"/>
                        <a:gd name="connsiteY406-35728" fmla="*/ 2731502 h 3006470"/>
                        <a:gd name="connsiteX407-35729" fmla="*/ 440858 w 6006665"/>
                        <a:gd name="connsiteY407-35730" fmla="*/ 2704232 h 3006470"/>
                        <a:gd name="connsiteX408-35731" fmla="*/ 440858 w 6006665"/>
                        <a:gd name="connsiteY408-35732" fmla="*/ 2701176 h 3006470"/>
                        <a:gd name="connsiteX409-35733" fmla="*/ 416406 w 6006665"/>
                        <a:gd name="connsiteY409-35734" fmla="*/ 2704232 h 3006470"/>
                        <a:gd name="connsiteX410-35735" fmla="*/ 416406 w 6006665"/>
                        <a:gd name="connsiteY410-35736" fmla="*/ 2702744 h 3006470"/>
                        <a:gd name="connsiteX411-35737" fmla="*/ 404499 w 6006665"/>
                        <a:gd name="connsiteY411-35738" fmla="*/ 2704232 h 3006470"/>
                        <a:gd name="connsiteX412-35739" fmla="*/ 404499 w 6006665"/>
                        <a:gd name="connsiteY412-35740" fmla="*/ 2683780 h 3006470"/>
                        <a:gd name="connsiteX413-35741" fmla="*/ 424951 w 6006665"/>
                        <a:gd name="connsiteY413-35742" fmla="*/ 2667873 h 3006470"/>
                        <a:gd name="connsiteX414-35743" fmla="*/ 463583 w 6006665"/>
                        <a:gd name="connsiteY414-35744" fmla="*/ 2661056 h 3006470"/>
                        <a:gd name="connsiteX415-35745" fmla="*/ 468128 w 6006665"/>
                        <a:gd name="connsiteY415-35746" fmla="*/ 2645148 h 3006470"/>
                        <a:gd name="connsiteX416-35747" fmla="*/ 456765 w 6006665"/>
                        <a:gd name="connsiteY416-35748" fmla="*/ 2613334 h 3006470"/>
                        <a:gd name="connsiteX417-35749" fmla="*/ 474945 w 6006665"/>
                        <a:gd name="connsiteY417-35750" fmla="*/ 2586064 h 3006470"/>
                        <a:gd name="connsiteX418-35751" fmla="*/ 474945 w 6006665"/>
                        <a:gd name="connsiteY418-35752" fmla="*/ 2565612 h 3006470"/>
                        <a:gd name="connsiteX419-35753" fmla="*/ 420406 w 6006665"/>
                        <a:gd name="connsiteY419-35754" fmla="*/ 2547432 h 3006470"/>
                        <a:gd name="connsiteX420-35755" fmla="*/ 409588 w 6006665"/>
                        <a:gd name="connsiteY420-35756" fmla="*/ 2547432 h 3006470"/>
                        <a:gd name="connsiteX421-35757" fmla="*/ 397681 w 6006665"/>
                        <a:gd name="connsiteY421-35758" fmla="*/ 2547432 h 3006470"/>
                        <a:gd name="connsiteX422-35759" fmla="*/ 379485 w 6006665"/>
                        <a:gd name="connsiteY422-35760" fmla="*/ 2525193 h 3006470"/>
                        <a:gd name="connsiteX423-35761" fmla="*/ 357322 w 6006665"/>
                        <a:gd name="connsiteY423-35762" fmla="*/ 2531525 h 3006470"/>
                        <a:gd name="connsiteX424-35763" fmla="*/ 352842 w 6006665"/>
                        <a:gd name="connsiteY424-35764" fmla="*/ 2529403 h 3006470"/>
                        <a:gd name="connsiteX425-35765" fmla="*/ 345415 w 6006665"/>
                        <a:gd name="connsiteY425-35766" fmla="*/ 2531525 h 3006470"/>
                        <a:gd name="connsiteX426-35767" fmla="*/ 302238 w 6006665"/>
                        <a:gd name="connsiteY426-35768" fmla="*/ 2511073 h 3006470"/>
                        <a:gd name="connsiteX427-35769" fmla="*/ 302238 w 6006665"/>
                        <a:gd name="connsiteY427-35770" fmla="*/ 2499711 h 3006470"/>
                        <a:gd name="connsiteX428-35771" fmla="*/ 286331 w 6006665"/>
                        <a:gd name="connsiteY428-35772" fmla="*/ 2472441 h 3006470"/>
                        <a:gd name="connsiteX429-35773" fmla="*/ 270968 w 6006665"/>
                        <a:gd name="connsiteY429-35774" fmla="*/ 2472441 h 3006470"/>
                        <a:gd name="connsiteX430-35775" fmla="*/ 259061 w 6006665"/>
                        <a:gd name="connsiteY430-35776" fmla="*/ 2472441 h 3006470"/>
                        <a:gd name="connsiteX431-35777" fmla="*/ 254516 w 6006665"/>
                        <a:gd name="connsiteY431-35778" fmla="*/ 2456534 h 3006470"/>
                        <a:gd name="connsiteX432-35779" fmla="*/ 263606 w 6006665"/>
                        <a:gd name="connsiteY432-35780" fmla="*/ 2440627 h 3006470"/>
                        <a:gd name="connsiteX433-35781" fmla="*/ 243991 w 6006665"/>
                        <a:gd name="connsiteY433-35782" fmla="*/ 2410114 h 3006470"/>
                        <a:gd name="connsiteX434-35783" fmla="*/ 216429 w 6006665"/>
                        <a:gd name="connsiteY434-35784" fmla="*/ 2413357 h 3006470"/>
                        <a:gd name="connsiteX435-35785" fmla="*/ 212956 w 6006665"/>
                        <a:gd name="connsiteY435-35786" fmla="*/ 2412365 h 3006470"/>
                        <a:gd name="connsiteX436-35787" fmla="*/ 204522 w 6006665"/>
                        <a:gd name="connsiteY436-35788" fmla="*/ 2413357 h 3006470"/>
                        <a:gd name="connsiteX437-35789" fmla="*/ 199623 w 6006665"/>
                        <a:gd name="connsiteY437-35790" fmla="*/ 2411957 h 3006470"/>
                        <a:gd name="connsiteX438-35791" fmla="*/ 195977 w 6006665"/>
                        <a:gd name="connsiteY438-35792" fmla="*/ 2424719 h 3006470"/>
                        <a:gd name="connsiteX439-35793" fmla="*/ 184968 w 6006665"/>
                        <a:gd name="connsiteY439-35794" fmla="*/ 2421574 h 3006470"/>
                        <a:gd name="connsiteX440-35795" fmla="*/ 184070 w 6006665"/>
                        <a:gd name="connsiteY440-35796" fmla="*/ 2424719 h 3006470"/>
                        <a:gd name="connsiteX441-35797" fmla="*/ 168163 w 6006665"/>
                        <a:gd name="connsiteY441-35798" fmla="*/ 2420184 h 3006470"/>
                        <a:gd name="connsiteX442-35799" fmla="*/ 156800 w 6006665"/>
                        <a:gd name="connsiteY442-35800" fmla="*/ 2381542 h 3006470"/>
                        <a:gd name="connsiteX443-35801" fmla="*/ 152255 w 6006665"/>
                        <a:gd name="connsiteY443-35802" fmla="*/ 2365635 h 3006470"/>
                        <a:gd name="connsiteX444-35803" fmla="*/ 156800 w 6006665"/>
                        <a:gd name="connsiteY444-35804" fmla="*/ 2361090 h 3006470"/>
                        <a:gd name="connsiteX445-35805" fmla="*/ 168707 w 6006665"/>
                        <a:gd name="connsiteY445-35806" fmla="*/ 2361090 h 3006470"/>
                        <a:gd name="connsiteX446-35807" fmla="*/ 188615 w 6006665"/>
                        <a:gd name="connsiteY446-35808" fmla="*/ 2361090 h 3006470"/>
                        <a:gd name="connsiteX447-35809" fmla="*/ 199977 w 6006665"/>
                        <a:gd name="connsiteY447-35810" fmla="*/ 2349728 h 3006470"/>
                        <a:gd name="connsiteX448-35811" fmla="*/ 188615 w 6006665"/>
                        <a:gd name="connsiteY448-35812" fmla="*/ 2327003 h 3006470"/>
                        <a:gd name="connsiteX449-35813" fmla="*/ 168163 w 6006665"/>
                        <a:gd name="connsiteY449-35814" fmla="*/ 2317914 h 3006470"/>
                        <a:gd name="connsiteX450-35815" fmla="*/ 168163 w 6006665"/>
                        <a:gd name="connsiteY450-35816" fmla="*/ 2311096 h 3006470"/>
                        <a:gd name="connsiteX451-35817" fmla="*/ 152255 w 6006665"/>
                        <a:gd name="connsiteY451-35818" fmla="*/ 2295189 h 3006470"/>
                        <a:gd name="connsiteX452-35819" fmla="*/ 129531 w 6006665"/>
                        <a:gd name="connsiteY452-35820" fmla="*/ 2258829 h 3006470"/>
                        <a:gd name="connsiteX453-35821" fmla="*/ 140893 w 6006665"/>
                        <a:gd name="connsiteY453-35822" fmla="*/ 2236105 h 3006470"/>
                        <a:gd name="connsiteX454-35823" fmla="*/ 136348 w 6006665"/>
                        <a:gd name="connsiteY454-35824" fmla="*/ 2208835 h 3006470"/>
                        <a:gd name="connsiteX455-35825" fmla="*/ 103789 w 6006665"/>
                        <a:gd name="connsiteY455-35826" fmla="*/ 2195428 h 3006470"/>
                        <a:gd name="connsiteX456-35827" fmla="*/ 93716 w 6006665"/>
                        <a:gd name="connsiteY456-35828" fmla="*/ 2199745 h 3006470"/>
                        <a:gd name="connsiteX457-35829" fmla="*/ 91868 w 6006665"/>
                        <a:gd name="connsiteY457-35830" fmla="*/ 2195434 h 3006470"/>
                        <a:gd name="connsiteX458-35831" fmla="*/ 81809 w 6006665"/>
                        <a:gd name="connsiteY458-35832" fmla="*/ 2199745 h 3006470"/>
                        <a:gd name="connsiteX459-35833" fmla="*/ 74992 w 6006665"/>
                        <a:gd name="connsiteY459-35834" fmla="*/ 2183838 h 3006470"/>
                        <a:gd name="connsiteX460-35835" fmla="*/ 34087 w 6006665"/>
                        <a:gd name="connsiteY460-35836" fmla="*/ 2172476 h 3006470"/>
                        <a:gd name="connsiteX461-35837" fmla="*/ 22725 w 6006665"/>
                        <a:gd name="connsiteY461-35838" fmla="*/ 2129299 h 3006470"/>
                        <a:gd name="connsiteX462-35839" fmla="*/ 22725 w 6006665"/>
                        <a:gd name="connsiteY462-35840" fmla="*/ 2097484 h 3006470"/>
                        <a:gd name="connsiteX463-35841" fmla="*/ 0 w 6006665"/>
                        <a:gd name="connsiteY463-35842" fmla="*/ 2081577 h 3006470"/>
                        <a:gd name="connsiteX464-35843" fmla="*/ 15907 w 6006665"/>
                        <a:gd name="connsiteY464-35844" fmla="*/ 2058853 h 3006470"/>
                        <a:gd name="connsiteX465-35845" fmla="*/ 6818 w 6006665"/>
                        <a:gd name="connsiteY465-35846" fmla="*/ 1995224 h 3006470"/>
                        <a:gd name="connsiteX466-35847" fmla="*/ 34087 w 6006665"/>
                        <a:gd name="connsiteY466-35848" fmla="*/ 1952047 h 3006470"/>
                        <a:gd name="connsiteX467-35849" fmla="*/ 27270 w 6006665"/>
                        <a:gd name="connsiteY467-35850" fmla="*/ 1940685 h 3006470"/>
                        <a:gd name="connsiteX468-35851" fmla="*/ 70447 w 6006665"/>
                        <a:gd name="connsiteY468-35852" fmla="*/ 1902053 h 3006470"/>
                        <a:gd name="connsiteX469-35853" fmla="*/ 27270 w 6006665"/>
                        <a:gd name="connsiteY469-35854" fmla="*/ 1865693 h 3006470"/>
                        <a:gd name="connsiteX470-35855" fmla="*/ 109078 w 6006665"/>
                        <a:gd name="connsiteY470-35856" fmla="*/ 1767977 h 3006470"/>
                        <a:gd name="connsiteX471-35857" fmla="*/ 145438 w 6006665"/>
                        <a:gd name="connsiteY471-35858" fmla="*/ 1724800 h 3006470"/>
                        <a:gd name="connsiteX472-35859" fmla="*/ 156800 w 6006665"/>
                        <a:gd name="connsiteY472-35860" fmla="*/ 1681624 h 3006470"/>
                        <a:gd name="connsiteX473-35861" fmla="*/ 102261 w 6006665"/>
                        <a:gd name="connsiteY473-35862" fmla="*/ 1629357 h 3006470"/>
                        <a:gd name="connsiteX474-35863" fmla="*/ 118168 w 6006665"/>
                        <a:gd name="connsiteY474-35864" fmla="*/ 1574818 h 3006470"/>
                        <a:gd name="connsiteX475-35865" fmla="*/ 86354 w 6006665"/>
                        <a:gd name="connsiteY475-35866" fmla="*/ 1511189 h 3006470"/>
                        <a:gd name="connsiteX476-35867" fmla="*/ 109078 w 6006665"/>
                        <a:gd name="connsiteY476-35868" fmla="*/ 1436197 h 3006470"/>
                        <a:gd name="connsiteX477-35869" fmla="*/ 70447 w 6006665"/>
                        <a:gd name="connsiteY477-35870" fmla="*/ 1333936 h 3006470"/>
                        <a:gd name="connsiteX478-35871" fmla="*/ 102261 w 6006665"/>
                        <a:gd name="connsiteY478-35872" fmla="*/ 1263490 h 3006470"/>
                        <a:gd name="connsiteX479-35873" fmla="*/ 43177 w 6006665"/>
                        <a:gd name="connsiteY479-35874" fmla="*/ 1197589 h 3006470"/>
                        <a:gd name="connsiteX480-35875" fmla="*/ 49994 w 6006665"/>
                        <a:gd name="connsiteY480-35876" fmla="*/ 1122597 h 3006470"/>
                        <a:gd name="connsiteX481-35877" fmla="*/ 81809 w 6006665"/>
                        <a:gd name="connsiteY481-35878" fmla="*/ 1118052 h 3006470"/>
                        <a:gd name="connsiteX482-35879" fmla="*/ 145438 w 6006665"/>
                        <a:gd name="connsiteY482-35880" fmla="*/ 1074876 h 3006470"/>
                        <a:gd name="connsiteX483-35881" fmla="*/ 184070 w 6006665"/>
                        <a:gd name="connsiteY483-35882" fmla="*/ 1036244 h 3006470"/>
                        <a:gd name="connsiteX484-35883" fmla="*/ 189699 w 6006665"/>
                        <a:gd name="connsiteY484-35884" fmla="*/ 1042522 h 3006470"/>
                        <a:gd name="connsiteX485-35885" fmla="*/ 195977 w 6006665"/>
                        <a:gd name="connsiteY485-35886" fmla="*/ 1036244 h 3006470"/>
                        <a:gd name="connsiteX486-35887" fmla="*/ 255061 w 6006665"/>
                        <a:gd name="connsiteY486-35888" fmla="*/ 1102145 h 3006470"/>
                        <a:gd name="connsiteX487-35889" fmla="*/ 350504 w 6006665"/>
                        <a:gd name="connsiteY487-35890" fmla="*/ 1122597 h 3006470"/>
                        <a:gd name="connsiteX488-35891" fmla="*/ 491397 w 6006665"/>
                        <a:gd name="connsiteY488-35892" fmla="*/ 1236221 h 3006470"/>
                        <a:gd name="connsiteX489-35893" fmla="*/ 523211 w 6006665"/>
                        <a:gd name="connsiteY489-35894" fmla="*/ 1283942 h 3006470"/>
                        <a:gd name="connsiteX490-35895" fmla="*/ 523211 w 6006665"/>
                        <a:gd name="connsiteY490-35896" fmla="*/ 1343026 h 3006470"/>
                        <a:gd name="connsiteX491-35897" fmla="*/ 486852 w 6006665"/>
                        <a:gd name="connsiteY491-35898" fmla="*/ 1397565 h 3006470"/>
                        <a:gd name="connsiteX492-35899" fmla="*/ 420951 w 6006665"/>
                        <a:gd name="connsiteY492-35900" fmla="*/ 1418018 h 3006470"/>
                        <a:gd name="connsiteX493-35901" fmla="*/ 415909 w 6006665"/>
                        <a:gd name="connsiteY493-35902" fmla="*/ 1415887 h 3006470"/>
                        <a:gd name="connsiteX494-35903" fmla="*/ 409044 w 6006665"/>
                        <a:gd name="connsiteY494-35904" fmla="*/ 1418018 h 3006470"/>
                        <a:gd name="connsiteX495-35905" fmla="*/ 252950 w 6006665"/>
                        <a:gd name="connsiteY495-35906" fmla="*/ 1352062 h 3006470"/>
                        <a:gd name="connsiteX496-35907" fmla="*/ 232336 w 6006665"/>
                        <a:gd name="connsiteY496-35908" fmla="*/ 1358934 h 3006470"/>
                        <a:gd name="connsiteX497-35909" fmla="*/ 291420 w 6006665"/>
                        <a:gd name="connsiteY497-35910" fmla="*/ 1429380 h 3006470"/>
                        <a:gd name="connsiteX498-35911" fmla="*/ 291420 w 6006665"/>
                        <a:gd name="connsiteY498-35912" fmla="*/ 1468012 h 3006470"/>
                        <a:gd name="connsiteX499-35913" fmla="*/ 298238 w 6006665"/>
                        <a:gd name="connsiteY499-35914" fmla="*/ 1554366 h 3006470"/>
                        <a:gd name="connsiteX500-35915" fmla="*/ 345959 w 6006665"/>
                        <a:gd name="connsiteY500-35916" fmla="*/ 1586180 h 3006470"/>
                        <a:gd name="connsiteX501-35917" fmla="*/ 362087 w 6006665"/>
                        <a:gd name="connsiteY501-35918" fmla="*/ 1595588 h 3006470"/>
                        <a:gd name="connsiteX502-35919" fmla="*/ 365867 w 6006665"/>
                        <a:gd name="connsiteY502-35920" fmla="*/ 1563455 h 3006470"/>
                        <a:gd name="connsiteX503-35921" fmla="*/ 345415 w 6006665"/>
                        <a:gd name="connsiteY503-35922" fmla="*/ 1527096 h 3006470"/>
                        <a:gd name="connsiteX504-35923" fmla="*/ 365867 w 6006665"/>
                        <a:gd name="connsiteY504-35924" fmla="*/ 1495281 h 3006470"/>
                        <a:gd name="connsiteX505-35925" fmla="*/ 374560 w 6006665"/>
                        <a:gd name="connsiteY505-35926" fmla="*/ 1500280 h 3006470"/>
                        <a:gd name="connsiteX506-35927" fmla="*/ 377774 w 6006665"/>
                        <a:gd name="connsiteY506-35928" fmla="*/ 1495281 h 3006470"/>
                        <a:gd name="connsiteX507-35929" fmla="*/ 461933 w 6006665"/>
                        <a:gd name="connsiteY507-35930" fmla="*/ 1543673 h 3006470"/>
                        <a:gd name="connsiteX508-35931" fmla="*/ 484035 w 6006665"/>
                        <a:gd name="connsiteY508-35932" fmla="*/ 1527096 h 3006470"/>
                        <a:gd name="connsiteX509-35933" fmla="*/ 463583 w 6006665"/>
                        <a:gd name="connsiteY509-35934" fmla="*/ 1461194 h 3006470"/>
                        <a:gd name="connsiteX510-35935" fmla="*/ 549936 w 6006665"/>
                        <a:gd name="connsiteY510-35936" fmla="*/ 1374841 h 3006470"/>
                        <a:gd name="connsiteX511-35937" fmla="*/ 559742 w 6006665"/>
                        <a:gd name="connsiteY511-35938" fmla="*/ 1376942 h 3006470"/>
                        <a:gd name="connsiteX512-35939" fmla="*/ 561843 w 6006665"/>
                        <a:gd name="connsiteY512-35940" fmla="*/ 1374841 h 3006470"/>
                        <a:gd name="connsiteX513-35941" fmla="*/ 593658 w 6006665"/>
                        <a:gd name="connsiteY513-35942" fmla="*/ 1381658 h 3006470"/>
                        <a:gd name="connsiteX514-35943" fmla="*/ 620945 w 6006665"/>
                        <a:gd name="connsiteY514-35944" fmla="*/ 1405535 h 3006470"/>
                        <a:gd name="connsiteX515-35945" fmla="*/ 640835 w 6006665"/>
                        <a:gd name="connsiteY515-35946" fmla="*/ 1349844 h 3006470"/>
                        <a:gd name="connsiteX516-35947" fmla="*/ 609020 w 6006665"/>
                        <a:gd name="connsiteY516-35948" fmla="*/ 1295305 h 3006470"/>
                        <a:gd name="connsiteX517-35949" fmla="*/ 624928 w 6006665"/>
                        <a:gd name="connsiteY517-35950" fmla="*/ 1236221 h 3006470"/>
                        <a:gd name="connsiteX518-35951" fmla="*/ 597658 w 6006665"/>
                        <a:gd name="connsiteY518-35952" fmla="*/ 1177136 h 3006470"/>
                        <a:gd name="connsiteX519-35953" fmla="*/ 611562 w 6006665"/>
                        <a:gd name="connsiteY519-35954" fmla="*/ 1181462 h 3006470"/>
                        <a:gd name="connsiteX520-35955" fmla="*/ 609565 w 6006665"/>
                        <a:gd name="connsiteY520-35956" fmla="*/ 1177136 h 3006470"/>
                        <a:gd name="connsiteX521-35957" fmla="*/ 711826 w 6006665"/>
                        <a:gd name="connsiteY521-35958" fmla="*/ 1208951 h 3006470"/>
                        <a:gd name="connsiteX522-35959" fmla="*/ 732278 w 6006665"/>
                        <a:gd name="connsiteY522-35960" fmla="*/ 1263490 h 3006470"/>
                        <a:gd name="connsiteX523-35961" fmla="*/ 684556 w 6006665"/>
                        <a:gd name="connsiteY523-35962" fmla="*/ 1274852 h 3006470"/>
                        <a:gd name="connsiteX524-35963" fmla="*/ 684556 w 6006665"/>
                        <a:gd name="connsiteY524-35964" fmla="*/ 1327119 h 3006470"/>
                        <a:gd name="connsiteX525-35965" fmla="*/ 713309 w 6006665"/>
                        <a:gd name="connsiteY525-35966" fmla="*/ 1355872 h 3006470"/>
                        <a:gd name="connsiteX526-35967" fmla="*/ 763548 w 6006665"/>
                        <a:gd name="connsiteY526-35968" fmla="*/ 1338481 h 3006470"/>
                        <a:gd name="connsiteX527-35969" fmla="*/ 770365 w 6006665"/>
                        <a:gd name="connsiteY527-35970" fmla="*/ 1279397 h 3006470"/>
                        <a:gd name="connsiteX528-35971" fmla="*/ 845357 w 6006665"/>
                        <a:gd name="connsiteY528-35972" fmla="*/ 1231676 h 3006470"/>
                        <a:gd name="connsiteX529-35973" fmla="*/ 972614 w 6006665"/>
                        <a:gd name="connsiteY529-35974" fmla="*/ 1145322 h 3006470"/>
                        <a:gd name="connsiteX530-35975" fmla="*/ 982566 w 6006665"/>
                        <a:gd name="connsiteY530-35976" fmla="*/ 1146649 h 3006470"/>
                        <a:gd name="connsiteX531-35977" fmla="*/ 984521 w 6006665"/>
                        <a:gd name="connsiteY531-35978" fmla="*/ 1145322 h 3006470"/>
                        <a:gd name="connsiteX532-35979" fmla="*/ 1018608 w 6006665"/>
                        <a:gd name="connsiteY532-35980" fmla="*/ 1149867 h 3006470"/>
                        <a:gd name="connsiteX533-35981" fmla="*/ 979977 w 6006665"/>
                        <a:gd name="connsiteY533-35982" fmla="*/ 1213496 h 3006470"/>
                        <a:gd name="connsiteX534-35983" fmla="*/ 1012666 w 6006665"/>
                        <a:gd name="connsiteY534-35984" fmla="*/ 1218657 h 3006470"/>
                        <a:gd name="connsiteX535-35985" fmla="*/ 1038516 w 6006665"/>
                        <a:gd name="connsiteY535-35986" fmla="*/ 1188499 h 3006470"/>
                        <a:gd name="connsiteX536-35987" fmla="*/ 1050423 w 6006665"/>
                        <a:gd name="connsiteY536-35988" fmla="*/ 1188499 h 3006470"/>
                        <a:gd name="connsiteX537-35989" fmla="*/ 1108962 w 6006665"/>
                        <a:gd name="connsiteY537-35990" fmla="*/ 1188499 h 3006470"/>
                        <a:gd name="connsiteX538-35991" fmla="*/ 1161229 w 6006665"/>
                        <a:gd name="connsiteY538-35992" fmla="*/ 1145322 h 3006470"/>
                        <a:gd name="connsiteX539-35993" fmla="*/ 1165711 w 6006665"/>
                        <a:gd name="connsiteY539-35994" fmla="*/ 1151456 h 3006470"/>
                        <a:gd name="connsiteX540-35995" fmla="*/ 1173136 w 6006665"/>
                        <a:gd name="connsiteY540-35996" fmla="*/ 1145322 h 3006470"/>
                        <a:gd name="connsiteX541-35997" fmla="*/ 1210035 w 6006665"/>
                        <a:gd name="connsiteY541-35998" fmla="*/ 1195815 h 3006470"/>
                        <a:gd name="connsiteX542-35999" fmla="*/ 1247583 w 6006665"/>
                        <a:gd name="connsiteY542-36000" fmla="*/ 1138505 h 3006470"/>
                        <a:gd name="connsiteX543-36001" fmla="*/ 1677078 w 6006665"/>
                        <a:gd name="connsiteY543-36002" fmla="*/ 1370296 h 3006470"/>
                        <a:gd name="connsiteX544-36003" fmla="*/ 1720255 w 6006665"/>
                        <a:gd name="connsiteY544-36004" fmla="*/ 1349844 h 3006470"/>
                        <a:gd name="connsiteX545-36005" fmla="*/ 1731617 w 6006665"/>
                        <a:gd name="connsiteY545-36006" fmla="*/ 1299850 h 3006470"/>
                        <a:gd name="connsiteX546-36007" fmla="*/ 1758887 w 6006665"/>
                        <a:gd name="connsiteY546-36008" fmla="*/ 1256673 h 3006470"/>
                        <a:gd name="connsiteX547-36009" fmla="*/ 1736162 w 6006665"/>
                        <a:gd name="connsiteY547-36010" fmla="*/ 1197589 h 3006470"/>
                        <a:gd name="connsiteX548-36011" fmla="*/ 1758887 w 6006665"/>
                        <a:gd name="connsiteY548-36012" fmla="*/ 1133960 h 3006470"/>
                        <a:gd name="connsiteX549-36013" fmla="*/ 1704347 w 6006665"/>
                        <a:gd name="connsiteY549-36014" fmla="*/ 1070331 h 3006470"/>
                        <a:gd name="connsiteX550-36015" fmla="*/ 1736162 w 6006665"/>
                        <a:gd name="connsiteY550-36016" fmla="*/ 961252 h 3006470"/>
                        <a:gd name="connsiteX551-36017" fmla="*/ 1688440 w 6006665"/>
                        <a:gd name="connsiteY551-36018" fmla="*/ 865809 h 3006470"/>
                        <a:gd name="connsiteX552-36019" fmla="*/ 1752069 w 6006665"/>
                        <a:gd name="connsiteY552-36020" fmla="*/ 788545 h 3006470"/>
                        <a:gd name="connsiteX553-36021" fmla="*/ 1747524 w 6006665"/>
                        <a:gd name="connsiteY553-36022" fmla="*/ 704464 h 3006470"/>
                        <a:gd name="connsiteX554-36023" fmla="*/ 1763431 w 6006665"/>
                        <a:gd name="connsiteY554-36024" fmla="*/ 697647 h 3006470"/>
                        <a:gd name="connsiteX555-36025" fmla="*/ 1764877 w 6006665"/>
                        <a:gd name="connsiteY555-36026" fmla="*/ 702130 h 3006470"/>
                        <a:gd name="connsiteX556-36027" fmla="*/ 1775339 w 6006665"/>
                        <a:gd name="connsiteY556-36028" fmla="*/ 697647 h 3006470"/>
                        <a:gd name="connsiteX557-36029" fmla="*/ 1798063 w 6006665"/>
                        <a:gd name="connsiteY557-36030" fmla="*/ 768093 h 3006470"/>
                        <a:gd name="connsiteX558-36031" fmla="*/ 1791454 w 6006665"/>
                        <a:gd name="connsiteY558-36032" fmla="*/ 815304 h 3006470"/>
                        <a:gd name="connsiteX559-36033" fmla="*/ 1854330 w 6006665"/>
                        <a:gd name="connsiteY559-36034" fmla="*/ 772638 h 3006470"/>
                        <a:gd name="connsiteX560-36035" fmla="*/ 1931594 w 6006665"/>
                        <a:gd name="connsiteY560-36036" fmla="*/ 763548 h 3006470"/>
                        <a:gd name="connsiteX561-36037" fmla="*/ 1932772 w 6006665"/>
                        <a:gd name="connsiteY561-36038" fmla="*/ 764810 h 3006470"/>
                        <a:gd name="connsiteX562-36039" fmla="*/ 1943501 w 6006665"/>
                        <a:gd name="connsiteY562-36040" fmla="*/ 763548 h 3006470"/>
                        <a:gd name="connsiteX563-36041" fmla="*/ 1988608 w 6006665"/>
                        <a:gd name="connsiteY563-36042" fmla="*/ 811877 h 3006470"/>
                        <a:gd name="connsiteX564-36043" fmla="*/ 1963408 w 6006665"/>
                        <a:gd name="connsiteY564-36044" fmla="*/ 736278 h 3006470"/>
                        <a:gd name="connsiteX565-36045" fmla="*/ 1963408 w 6006665"/>
                        <a:gd name="connsiteY565-36046" fmla="*/ 595386 h 3006470"/>
                        <a:gd name="connsiteX566-36047" fmla="*/ 2027037 w 6006665"/>
                        <a:gd name="connsiteY566-36048" fmla="*/ 574934 h 3006470"/>
                        <a:gd name="connsiteX567-36049" fmla="*/ 2037269 w 6006665"/>
                        <a:gd name="connsiteY567-36050" fmla="*/ 575472 h 3006470"/>
                        <a:gd name="connsiteX568-36051" fmla="*/ 2038944 w 6006665"/>
                        <a:gd name="connsiteY568-36052" fmla="*/ 574934 h 3006470"/>
                        <a:gd name="connsiteX569-36053" fmla="*/ 2115414 w 6006665"/>
                        <a:gd name="connsiteY569-36054" fmla="*/ 578958 h 3006470"/>
                        <a:gd name="connsiteX570-36055" fmla="*/ 2192927 w 6006665"/>
                        <a:gd name="connsiteY570-36056" fmla="*/ 559026 h 3006470"/>
                        <a:gd name="connsiteX571-36057" fmla="*/ 2167930 w 6006665"/>
                        <a:gd name="connsiteY571-36058" fmla="*/ 493125 h 3006470"/>
                        <a:gd name="connsiteX572-36059" fmla="*/ 2204289 w 6006665"/>
                        <a:gd name="connsiteY572-36060" fmla="*/ 402226 h 3006470"/>
                        <a:gd name="connsiteX573-36061" fmla="*/ 2247466 w 6006665"/>
                        <a:gd name="connsiteY573-36062" fmla="*/ 397681 h 3006470"/>
                        <a:gd name="connsiteX574-36063" fmla="*/ 2317913 w 6006665"/>
                        <a:gd name="connsiteY574-36064" fmla="*/ 322690 h 3006470"/>
                        <a:gd name="connsiteX575-36065" fmla="*/ 2420183 w 6006665"/>
                        <a:gd name="connsiteY575-36066" fmla="*/ 304510 h 3006470"/>
                        <a:gd name="connsiteX576-36067" fmla="*/ 2429263 w 6006665"/>
                        <a:gd name="connsiteY576-36068" fmla="*/ 263606 h 3006470"/>
                        <a:gd name="connsiteX577-36069" fmla="*/ 2526979 w 6006665"/>
                        <a:gd name="connsiteY577-36070" fmla="*/ 252244 h 3006470"/>
                        <a:gd name="connsiteX578-36071" fmla="*/ 2528058 w 6006665"/>
                        <a:gd name="connsiteY578-36072" fmla="*/ 253503 h 3006470"/>
                        <a:gd name="connsiteX579-36073" fmla="*/ 2538886 w 6006665"/>
                        <a:gd name="connsiteY579-36074" fmla="*/ 252244 h 3006470"/>
                        <a:gd name="connsiteX580-36075" fmla="*/ 2560820 w 6006665"/>
                        <a:gd name="connsiteY580-36076" fmla="*/ 277833 h 3006470"/>
                        <a:gd name="connsiteX581-36077" fmla="*/ 2640602 w 6006665"/>
                        <a:gd name="connsiteY581-36078" fmla="*/ 202249 h 3006470"/>
                        <a:gd name="connsiteX582-36079" fmla="*/ 2652509 w 6006665"/>
                        <a:gd name="connsiteY582-36080" fmla="*/ 202249 h 3006470"/>
                        <a:gd name="connsiteX583-36081" fmla="*/ 2704231 w 6006665"/>
                        <a:gd name="connsiteY583-36082" fmla="*/ 202249 h 3006470"/>
                        <a:gd name="connsiteX584-36083" fmla="*/ 2715593 w 6006665"/>
                        <a:gd name="connsiteY584-36084" fmla="*/ 134075 h 3006470"/>
                        <a:gd name="connsiteX585-36085" fmla="*/ 2751953 w 6006665"/>
                        <a:gd name="connsiteY585-36086" fmla="*/ 68174 h 3006470"/>
                        <a:gd name="connsiteX586-36087" fmla="*/ 2838307 w 6006665"/>
                        <a:gd name="connsiteY586-36088" fmla="*/ 0 h 3006470"/>
                        <a:gd name="connsiteX0-36089" fmla="*/ 1791129 w 6006665"/>
                        <a:gd name="connsiteY0-36090" fmla="*/ 817622 h 3006470"/>
                        <a:gd name="connsiteX1-36091" fmla="*/ 1782156 w 6006665"/>
                        <a:gd name="connsiteY1-36092" fmla="*/ 881716 h 3006470"/>
                        <a:gd name="connsiteX2-36093" fmla="*/ 1809554 w 6006665"/>
                        <a:gd name="connsiteY2-36094" fmla="*/ 895415 h 3006470"/>
                        <a:gd name="connsiteX3-36095" fmla="*/ 1791129 w 6006665"/>
                        <a:gd name="connsiteY3-36096" fmla="*/ 817622 h 3006470"/>
                        <a:gd name="connsiteX4-36097" fmla="*/ 2838307 w 6006665"/>
                        <a:gd name="connsiteY4-36098" fmla="*/ 0 h 3006470"/>
                        <a:gd name="connsiteX5-36099" fmla="*/ 2844246 w 6006665"/>
                        <a:gd name="connsiteY5-36100" fmla="*/ 4711 h 3006470"/>
                        <a:gd name="connsiteX6-36101" fmla="*/ 2850213 w 6006665"/>
                        <a:gd name="connsiteY6-36102" fmla="*/ 0 h 3006470"/>
                        <a:gd name="connsiteX7-36103" fmla="*/ 2916115 w 6006665"/>
                        <a:gd name="connsiteY7-36104" fmla="*/ 52267 h 3006470"/>
                        <a:gd name="connsiteX8-36105" fmla="*/ 2861576 w 6006665"/>
                        <a:gd name="connsiteY8-36106" fmla="*/ 90899 h 3006470"/>
                        <a:gd name="connsiteX9-36107" fmla="*/ 2947929 w 6006665"/>
                        <a:gd name="connsiteY9-36108" fmla="*/ 118168 h 3006470"/>
                        <a:gd name="connsiteX10-36109" fmla="*/ 2957621 w 6006665"/>
                        <a:gd name="connsiteY10-36110" fmla="*/ 186006 h 3006470"/>
                        <a:gd name="connsiteX11-36111" fmla="*/ 2979199 w 6006665"/>
                        <a:gd name="connsiteY11-36112" fmla="*/ 161345 h 3006470"/>
                        <a:gd name="connsiteX12-36113" fmla="*/ 2991106 w 6006665"/>
                        <a:gd name="connsiteY12-36114" fmla="*/ 161345 h 3006470"/>
                        <a:gd name="connsiteX13-36115" fmla="*/ 3086005 w 6006665"/>
                        <a:gd name="connsiteY13-36116" fmla="*/ 161345 h 3006470"/>
                        <a:gd name="connsiteX14-36117" fmla="*/ 3097912 w 6006665"/>
                        <a:gd name="connsiteY14-36118" fmla="*/ 161345 h 3006470"/>
                        <a:gd name="connsiteX15-36119" fmla="*/ 3179721 w 6006665"/>
                        <a:gd name="connsiteY15-36120" fmla="*/ 236336 h 3006470"/>
                        <a:gd name="connsiteX16-36121" fmla="*/ 3211535 w 6006665"/>
                        <a:gd name="connsiteY16-36122" fmla="*/ 295420 h 3006470"/>
                        <a:gd name="connsiteX17-36123" fmla="*/ 3200173 w 6006665"/>
                        <a:gd name="connsiteY17-36124" fmla="*/ 370412 h 3006470"/>
                        <a:gd name="connsiteX18-36125" fmla="*/ 3161541 w 6006665"/>
                        <a:gd name="connsiteY18-36126" fmla="*/ 413589 h 3006470"/>
                        <a:gd name="connsiteX19-36127" fmla="*/ 3066097 w 6006665"/>
                        <a:gd name="connsiteY19-36128" fmla="*/ 488580 h 3006470"/>
                        <a:gd name="connsiteX20-36129" fmla="*/ 3034283 w 6006665"/>
                        <a:gd name="connsiteY20-36130" fmla="*/ 531757 h 3006470"/>
                        <a:gd name="connsiteX21-36131" fmla="*/ 3082005 w 6006665"/>
                        <a:gd name="connsiteY21-36132" fmla="*/ 547664 h 3006470"/>
                        <a:gd name="connsiteX22-36133" fmla="*/ 3129459 w 6006665"/>
                        <a:gd name="connsiteY22-36134" fmla="*/ 575345 h 3006470"/>
                        <a:gd name="connsiteX23-36135" fmla="*/ 3156451 w 6006665"/>
                        <a:gd name="connsiteY23-36136" fmla="*/ 552209 h 3006470"/>
                        <a:gd name="connsiteX24-36137" fmla="*/ 3158460 w 6006665"/>
                        <a:gd name="connsiteY24-36138" fmla="*/ 560693 h 3006470"/>
                        <a:gd name="connsiteX25-36139" fmla="*/ 3168359 w 6006665"/>
                        <a:gd name="connsiteY25-36140" fmla="*/ 552209 h 3006470"/>
                        <a:gd name="connsiteX26-36141" fmla="*/ 3184984 w 6006665"/>
                        <a:gd name="connsiteY26-36142" fmla="*/ 622402 h 3006470"/>
                        <a:gd name="connsiteX27-36143" fmla="*/ 3192811 w 6006665"/>
                        <a:gd name="connsiteY27-36144" fmla="*/ 606748 h 3006470"/>
                        <a:gd name="connsiteX28-36145" fmla="*/ 3251895 w 6006665"/>
                        <a:gd name="connsiteY28-36146" fmla="*/ 586296 h 3006470"/>
                        <a:gd name="connsiteX29-36147" fmla="*/ 3259833 w 6006665"/>
                        <a:gd name="connsiteY29-36148" fmla="*/ 587670 h 3006470"/>
                        <a:gd name="connsiteX30-36149" fmla="*/ 3263802 w 6006665"/>
                        <a:gd name="connsiteY30-36150" fmla="*/ 586296 h 3006470"/>
                        <a:gd name="connsiteX31-36151" fmla="*/ 3381970 w 6006665"/>
                        <a:gd name="connsiteY31-36152" fmla="*/ 606748 h 3006470"/>
                        <a:gd name="connsiteX32-36153" fmla="*/ 3388787 w 6006665"/>
                        <a:gd name="connsiteY32-36154" fmla="*/ 665832 h 3006470"/>
                        <a:gd name="connsiteX33-36155" fmla="*/ 3531529 w 6006665"/>
                        <a:gd name="connsiteY33-36156" fmla="*/ 686823 h 3006470"/>
                        <a:gd name="connsiteX34-36157" fmla="*/ 3538225 w 6006665"/>
                        <a:gd name="connsiteY34-36158" fmla="*/ 590841 h 3006470"/>
                        <a:gd name="connsiteX35-36159" fmla="*/ 3549910 w 6006665"/>
                        <a:gd name="connsiteY35-36160" fmla="*/ 594028 h 3006470"/>
                        <a:gd name="connsiteX36-36161" fmla="*/ 3550132 w 6006665"/>
                        <a:gd name="connsiteY36-36162" fmla="*/ 590841 h 3006470"/>
                        <a:gd name="connsiteX37-36163" fmla="*/ 3625123 w 6006665"/>
                        <a:gd name="connsiteY37-36164" fmla="*/ 611293 h 3006470"/>
                        <a:gd name="connsiteX38-36165" fmla="*/ 3672301 w 6006665"/>
                        <a:gd name="connsiteY38-36166" fmla="*/ 611293 h 3006470"/>
                        <a:gd name="connsiteX39-36167" fmla="*/ 3684207 w 6006665"/>
                        <a:gd name="connsiteY39-36168" fmla="*/ 611293 h 3006470"/>
                        <a:gd name="connsiteX40-36169" fmla="*/ 3743291 w 6006665"/>
                        <a:gd name="connsiteY40-36170" fmla="*/ 677194 h 3006470"/>
                        <a:gd name="connsiteX41-36171" fmla="*/ 3759199 w 6006665"/>
                        <a:gd name="connsiteY41-36172" fmla="*/ 756731 h 3006470"/>
                        <a:gd name="connsiteX42-36173" fmla="*/ 3738747 w 6006665"/>
                        <a:gd name="connsiteY42-36174" fmla="*/ 806725 h 3006470"/>
                        <a:gd name="connsiteX43-36175" fmla="*/ 3786469 w 6006665"/>
                        <a:gd name="connsiteY43-36176" fmla="*/ 897623 h 3006470"/>
                        <a:gd name="connsiteX44-36177" fmla="*/ 3835603 w 6006665"/>
                        <a:gd name="connsiteY44-36178" fmla="*/ 933529 h 3006470"/>
                        <a:gd name="connsiteX45-36179" fmla="*/ 3865460 w 6006665"/>
                        <a:gd name="connsiteY45-36180" fmla="*/ 822632 h 3006470"/>
                        <a:gd name="connsiteX46-36181" fmla="*/ 3875077 w 6006665"/>
                        <a:gd name="connsiteY46-36182" fmla="*/ 831139 h 3006470"/>
                        <a:gd name="connsiteX47-36183" fmla="*/ 3877367 w 6006665"/>
                        <a:gd name="connsiteY47-36184" fmla="*/ 822632 h 3006470"/>
                        <a:gd name="connsiteX48-36185" fmla="*/ 3932151 w 6006665"/>
                        <a:gd name="connsiteY48-36186" fmla="*/ 871095 h 3006470"/>
                        <a:gd name="connsiteX49-36187" fmla="*/ 3988173 w 6006665"/>
                        <a:gd name="connsiteY49-36188" fmla="*/ 843084 h 3006470"/>
                        <a:gd name="connsiteX50-36189" fmla="*/ 3993852 w 6006665"/>
                        <a:gd name="connsiteY50-36190" fmla="*/ 846199 h 3006470"/>
                        <a:gd name="connsiteX51-36191" fmla="*/ 4000080 w 6006665"/>
                        <a:gd name="connsiteY51-36192" fmla="*/ 843084 h 3006470"/>
                        <a:gd name="connsiteX52-36193" fmla="*/ 4062426 w 6006665"/>
                        <a:gd name="connsiteY52-36194" fmla="*/ 877274 h 3006470"/>
                        <a:gd name="connsiteX53-36195" fmla="*/ 4085889 w 6006665"/>
                        <a:gd name="connsiteY53-36196" fmla="*/ 849902 h 3006470"/>
                        <a:gd name="connsiteX54-36197" fmla="*/ 4095563 w 6006665"/>
                        <a:gd name="connsiteY54-36198" fmla="*/ 852506 h 3006470"/>
                        <a:gd name="connsiteX55-36199" fmla="*/ 4097796 w 6006665"/>
                        <a:gd name="connsiteY55-36200" fmla="*/ 849902 h 3006470"/>
                        <a:gd name="connsiteX56-36201" fmla="*/ 4144150 w 6006665"/>
                        <a:gd name="connsiteY56-36202" fmla="*/ 862382 h 3006470"/>
                        <a:gd name="connsiteX57-36203" fmla="*/ 4117703 w 6006665"/>
                        <a:gd name="connsiteY57-36204" fmla="*/ 752186 h 3006470"/>
                        <a:gd name="connsiteX58-36205" fmla="*/ 4165425 w 6006665"/>
                        <a:gd name="connsiteY58-36206" fmla="*/ 697647 h 3006470"/>
                        <a:gd name="connsiteX59-36207" fmla="*/ 4175231 w 6006665"/>
                        <a:gd name="connsiteY59-36208" fmla="*/ 700048 h 3006470"/>
                        <a:gd name="connsiteX60-36209" fmla="*/ 4177332 w 6006665"/>
                        <a:gd name="connsiteY60-36210" fmla="*/ 697647 h 3006470"/>
                        <a:gd name="connsiteX61-36211" fmla="*/ 4511384 w 6006665"/>
                        <a:gd name="connsiteY61-36212" fmla="*/ 779455 h 3006470"/>
                        <a:gd name="connsiteX62-36213" fmla="*/ 4543199 w 6006665"/>
                        <a:gd name="connsiteY62-36214" fmla="*/ 849902 h 3006470"/>
                        <a:gd name="connsiteX63-36215" fmla="*/ 4639242 w 6006665"/>
                        <a:gd name="connsiteY63-36216" fmla="*/ 932544 h 3006470"/>
                        <a:gd name="connsiteX64-36217" fmla="*/ 4774445 w 6006665"/>
                        <a:gd name="connsiteY64-36218" fmla="*/ 913531 h 3006470"/>
                        <a:gd name="connsiteX65-36219" fmla="*/ 4778496 w 6006665"/>
                        <a:gd name="connsiteY65-36220" fmla="*/ 914635 h 3006470"/>
                        <a:gd name="connsiteX66-36221" fmla="*/ 4786352 w 6006665"/>
                        <a:gd name="connsiteY66-36222" fmla="*/ 913531 h 3006470"/>
                        <a:gd name="connsiteX67-36223" fmla="*/ 4861343 w 6006665"/>
                        <a:gd name="connsiteY67-36224" fmla="*/ 933983 h 3006470"/>
                        <a:gd name="connsiteX68-36225" fmla="*/ 4893158 w 6006665"/>
                        <a:gd name="connsiteY68-36226" fmla="*/ 977160 h 3006470"/>
                        <a:gd name="connsiteX69-36227" fmla="*/ 4888613 w 6006665"/>
                        <a:gd name="connsiteY69-36228" fmla="*/ 1058968 h 3006470"/>
                        <a:gd name="connsiteX70-36229" fmla="*/ 4927677 w 6006665"/>
                        <a:gd name="connsiteY70-36230" fmla="*/ 1083640 h 3006470"/>
                        <a:gd name="connsiteX71-36231" fmla="*/ 4967605 w 6006665"/>
                        <a:gd name="connsiteY71-36232" fmla="*/ 1070331 h 3006470"/>
                        <a:gd name="connsiteX72-36233" fmla="*/ 5038051 w 6006665"/>
                        <a:gd name="connsiteY72-36234" fmla="*/ 1063513 h 3006470"/>
                        <a:gd name="connsiteX73-36235" fmla="*/ 5040730 w 6006665"/>
                        <a:gd name="connsiteY73-36236" fmla="*/ 1064406 h 3006470"/>
                        <a:gd name="connsiteX74-36237" fmla="*/ 5049958 w 6006665"/>
                        <a:gd name="connsiteY74-36238" fmla="*/ 1063513 h 3006470"/>
                        <a:gd name="connsiteX75-36239" fmla="*/ 5114249 w 6006665"/>
                        <a:gd name="connsiteY75-36240" fmla="*/ 1084944 h 3006470"/>
                        <a:gd name="connsiteX76-36241" fmla="*/ 5176671 w 6006665"/>
                        <a:gd name="connsiteY76-36242" fmla="*/ 1074876 h 3006470"/>
                        <a:gd name="connsiteX77-36243" fmla="*/ 5177801 w 6006665"/>
                        <a:gd name="connsiteY77-36244" fmla="*/ 1076614 h 3006470"/>
                        <a:gd name="connsiteX78-36245" fmla="*/ 5188578 w 6006665"/>
                        <a:gd name="connsiteY78-36246" fmla="*/ 1074876 h 3006470"/>
                        <a:gd name="connsiteX79-36247" fmla="*/ 5243719 w 6006665"/>
                        <a:gd name="connsiteY79-36248" fmla="*/ 1159707 h 3006470"/>
                        <a:gd name="connsiteX80-36249" fmla="*/ 5283477 w 6006665"/>
                        <a:gd name="connsiteY80-36250" fmla="*/ 1129415 h 3006470"/>
                        <a:gd name="connsiteX81-36251" fmla="*/ 5258480 w 6006665"/>
                        <a:gd name="connsiteY81-36252" fmla="*/ 1063513 h 3006470"/>
                        <a:gd name="connsiteX82-36253" fmla="*/ 5267570 w 6006665"/>
                        <a:gd name="connsiteY82-36254" fmla="*/ 1015792 h 3006470"/>
                        <a:gd name="connsiteX83-36255" fmla="*/ 5278896 w 6006665"/>
                        <a:gd name="connsiteY83-36256" fmla="*/ 1018841 h 3006470"/>
                        <a:gd name="connsiteX84-36257" fmla="*/ 5279477 w 6006665"/>
                        <a:gd name="connsiteY84-36258" fmla="*/ 1015792 h 3006470"/>
                        <a:gd name="connsiteX85-36259" fmla="*/ 5395510 w 6006665"/>
                        <a:gd name="connsiteY85-36260" fmla="*/ 1047031 h 3006470"/>
                        <a:gd name="connsiteX86-36261" fmla="*/ 5463001 w 6006665"/>
                        <a:gd name="connsiteY86-36262" fmla="*/ 1043061 h 3006470"/>
                        <a:gd name="connsiteX87-36263" fmla="*/ 5464386 w 6006665"/>
                        <a:gd name="connsiteY87-36264" fmla="*/ 1043680 h 3006470"/>
                        <a:gd name="connsiteX88-36265" fmla="*/ 5474909 w 6006665"/>
                        <a:gd name="connsiteY88-36266" fmla="*/ 1043061 h 3006470"/>
                        <a:gd name="connsiteX89-36267" fmla="*/ 5581715 w 6006665"/>
                        <a:gd name="connsiteY89-36268" fmla="*/ 1090783 h 3006470"/>
                        <a:gd name="connsiteX90-36269" fmla="*/ 5633981 w 6006665"/>
                        <a:gd name="connsiteY90-36270" fmla="*/ 1133960 h 3006470"/>
                        <a:gd name="connsiteX91-36271" fmla="*/ 5720335 w 6006665"/>
                        <a:gd name="connsiteY91-36272" fmla="*/ 1213496 h 3006470"/>
                        <a:gd name="connsiteX92-36273" fmla="*/ 5822595 w 6006665"/>
                        <a:gd name="connsiteY92-36274" fmla="*/ 1311212 h 3006470"/>
                        <a:gd name="connsiteX93-36275" fmla="*/ 5818051 w 6006665"/>
                        <a:gd name="connsiteY93-36276" fmla="*/ 1365751 h 3006470"/>
                        <a:gd name="connsiteX94-36277" fmla="*/ 5825679 w 6006665"/>
                        <a:gd name="connsiteY94-36278" fmla="*/ 1373379 h 3006470"/>
                        <a:gd name="connsiteX95-36279" fmla="*/ 5822051 w 6006665"/>
                        <a:gd name="connsiteY95-36280" fmla="*/ 1322574 h 3006470"/>
                        <a:gd name="connsiteX96-36281" fmla="*/ 5834092 w 6006665"/>
                        <a:gd name="connsiteY96-36282" fmla="*/ 1324447 h 3006470"/>
                        <a:gd name="connsiteX97-36283" fmla="*/ 5833958 w 6006665"/>
                        <a:gd name="connsiteY97-36284" fmla="*/ 1322574 h 3006470"/>
                        <a:gd name="connsiteX98-36285" fmla="*/ 5936219 w 6006665"/>
                        <a:gd name="connsiteY98-36286" fmla="*/ 1338481 h 3006470"/>
                        <a:gd name="connsiteX99-36287" fmla="*/ 6006665 w 6006665"/>
                        <a:gd name="connsiteY99-36288" fmla="*/ 1418018 h 3006470"/>
                        <a:gd name="connsiteX100-36289" fmla="*/ 5968033 w 6006665"/>
                        <a:gd name="connsiteY100-36290" fmla="*/ 1456650 h 3006470"/>
                        <a:gd name="connsiteX101-36291" fmla="*/ 5908949 w 6006665"/>
                        <a:gd name="connsiteY101-36292" fmla="*/ 1468012 h 3006470"/>
                        <a:gd name="connsiteX102-36293" fmla="*/ 5908949 w 6006665"/>
                        <a:gd name="connsiteY102-36294" fmla="*/ 1554366 h 3006470"/>
                        <a:gd name="connsiteX103-36295" fmla="*/ 5893042 w 6006665"/>
                        <a:gd name="connsiteY103-36296" fmla="*/ 1570273 h 3006470"/>
                        <a:gd name="connsiteX104-36297" fmla="*/ 5881135 w 6006665"/>
                        <a:gd name="connsiteY104-36298" fmla="*/ 1570273 h 3006470"/>
                        <a:gd name="connsiteX105-36299" fmla="*/ 5861227 w 6006665"/>
                        <a:gd name="connsiteY105-36300" fmla="*/ 1570273 h 3006470"/>
                        <a:gd name="connsiteX106-36301" fmla="*/ 5849321 w 6006665"/>
                        <a:gd name="connsiteY106-36302" fmla="*/ 1570273 h 3006470"/>
                        <a:gd name="connsiteX107-36303" fmla="*/ 5817506 w 6006665"/>
                        <a:gd name="connsiteY107-36304" fmla="*/ 1536186 h 3006470"/>
                        <a:gd name="connsiteX108-36305" fmla="*/ 5767511 w 6006665"/>
                        <a:gd name="connsiteY108-36306" fmla="*/ 1511189 h 3006470"/>
                        <a:gd name="connsiteX109-36307" fmla="*/ 5762967 w 6006665"/>
                        <a:gd name="connsiteY109-36308" fmla="*/ 1477102 h 3006470"/>
                        <a:gd name="connsiteX110-36309" fmla="*/ 5729132 w 6006665"/>
                        <a:gd name="connsiteY110-36310" fmla="*/ 1463170 h 3006470"/>
                        <a:gd name="connsiteX111-36311" fmla="*/ 5695337 w 6006665"/>
                        <a:gd name="connsiteY111-36312" fmla="*/ 1472557 h 3006470"/>
                        <a:gd name="connsiteX112-36313" fmla="*/ 5693366 w 6006665"/>
                        <a:gd name="connsiteY112-36314" fmla="*/ 1469797 h 3006470"/>
                        <a:gd name="connsiteX113-36315" fmla="*/ 5683431 w 6006665"/>
                        <a:gd name="connsiteY113-36316" fmla="*/ 1472557 h 3006470"/>
                        <a:gd name="connsiteX114-36317" fmla="*/ 5660706 w 6006665"/>
                        <a:gd name="connsiteY114-36318" fmla="*/ 1440742 h 3006470"/>
                        <a:gd name="connsiteX115-36319" fmla="*/ 5669644 w 6006665"/>
                        <a:gd name="connsiteY115-36320" fmla="*/ 1415717 h 3006470"/>
                        <a:gd name="connsiteX116-36321" fmla="*/ 5640799 w 6006665"/>
                        <a:gd name="connsiteY116-36322" fmla="*/ 1429380 h 3006470"/>
                        <a:gd name="connsiteX117-36323" fmla="*/ 5656705 w 6006665"/>
                        <a:gd name="connsiteY117-36324" fmla="*/ 1472557 h 3006470"/>
                        <a:gd name="connsiteX118-36325" fmla="*/ 5633981 w 6006665"/>
                        <a:gd name="connsiteY118-36326" fmla="*/ 1511189 h 3006470"/>
                        <a:gd name="connsiteX119-36327" fmla="*/ 5586259 w 6006665"/>
                        <a:gd name="connsiteY119-36328" fmla="*/ 1547548 h 3006470"/>
                        <a:gd name="connsiteX120-36329" fmla="*/ 5575676 w 6006665"/>
                        <a:gd name="connsiteY120-36330" fmla="*/ 1546540 h 3006470"/>
                        <a:gd name="connsiteX121-36331" fmla="*/ 5574353 w 6006665"/>
                        <a:gd name="connsiteY121-36332" fmla="*/ 1547548 h 3006470"/>
                        <a:gd name="connsiteX122-36333" fmla="*/ 5539436 w 6006665"/>
                        <a:gd name="connsiteY122-36334" fmla="*/ 1544223 h 3006470"/>
                        <a:gd name="connsiteX123-36335" fmla="*/ 5570352 w 6006665"/>
                        <a:gd name="connsiteY123-36336" fmla="*/ 1586180 h 3006470"/>
                        <a:gd name="connsiteX124-36337" fmla="*/ 5593077 w 6006665"/>
                        <a:gd name="connsiteY124-36338" fmla="*/ 1649809 h 3006470"/>
                        <a:gd name="connsiteX125-36339" fmla="*/ 5608984 w 6006665"/>
                        <a:gd name="connsiteY125-36340" fmla="*/ 1677079 h 3006470"/>
                        <a:gd name="connsiteX126-36341" fmla="*/ 5613529 w 6006665"/>
                        <a:gd name="connsiteY126-36342" fmla="*/ 1708893 h 3006470"/>
                        <a:gd name="connsiteX127-36343" fmla="*/ 5608984 w 6006665"/>
                        <a:gd name="connsiteY127-36344" fmla="*/ 1731618 h 3006470"/>
                        <a:gd name="connsiteX128-36345" fmla="*/ 5597799 w 6006665"/>
                        <a:gd name="connsiteY128-36346" fmla="*/ 1728009 h 3006470"/>
                        <a:gd name="connsiteX129-36347" fmla="*/ 5597077 w 6006665"/>
                        <a:gd name="connsiteY129-36348" fmla="*/ 1731618 h 3006470"/>
                        <a:gd name="connsiteX130-36349" fmla="*/ 5534271 w 6006665"/>
                        <a:gd name="connsiteY130-36350" fmla="*/ 1711358 h 3006470"/>
                        <a:gd name="connsiteX131-36351" fmla="*/ 5436277 w 6006665"/>
                        <a:gd name="connsiteY131-36352" fmla="*/ 1767977 h 3006470"/>
                        <a:gd name="connsiteX132-36353" fmla="*/ 5397645 w 6006665"/>
                        <a:gd name="connsiteY132-36354" fmla="*/ 1779340 h 3006470"/>
                        <a:gd name="connsiteX133-36355" fmla="*/ 5345378 w 6006665"/>
                        <a:gd name="connsiteY133-36356" fmla="*/ 1833879 h 3006470"/>
                        <a:gd name="connsiteX134-36357" fmla="*/ 5290839 w 6006665"/>
                        <a:gd name="connsiteY134-36358" fmla="*/ 1881600 h 3006470"/>
                        <a:gd name="connsiteX135-36359" fmla="*/ 5274932 w 6006665"/>
                        <a:gd name="connsiteY135-36360" fmla="*/ 1913415 h 3006470"/>
                        <a:gd name="connsiteX136-36361" fmla="*/ 5267238 w 6006665"/>
                        <a:gd name="connsiteY136-36362" fmla="*/ 1904988 h 3006470"/>
                        <a:gd name="connsiteX137-36363" fmla="*/ 5263025 w 6006665"/>
                        <a:gd name="connsiteY137-36364" fmla="*/ 1913415 h 3006470"/>
                        <a:gd name="connsiteX138-36365" fmla="*/ 5219538 w 6006665"/>
                        <a:gd name="connsiteY138-36366" fmla="*/ 1865787 h 3006470"/>
                        <a:gd name="connsiteX139-36367" fmla="*/ 5129494 w 6006665"/>
                        <a:gd name="connsiteY139-36368" fmla="*/ 1920232 h 3006470"/>
                        <a:gd name="connsiteX140-36369" fmla="*/ 5126389 w 6006665"/>
                        <a:gd name="connsiteY140-36370" fmla="*/ 1914910 h 3006470"/>
                        <a:gd name="connsiteX141-36371" fmla="*/ 5117587 w 6006665"/>
                        <a:gd name="connsiteY141-36372" fmla="*/ 1920232 h 3006470"/>
                        <a:gd name="connsiteX142-36373" fmla="*/ 5105544 w 6006665"/>
                        <a:gd name="connsiteY142-36374" fmla="*/ 1899586 h 3006470"/>
                        <a:gd name="connsiteX143-36375" fmla="*/ 5074955 w 6006665"/>
                        <a:gd name="connsiteY143-36376" fmla="*/ 1924777 h 3006470"/>
                        <a:gd name="connsiteX144-36377" fmla="*/ 5065718 w 6006665"/>
                        <a:gd name="connsiteY144-36378" fmla="*/ 1922578 h 3006470"/>
                        <a:gd name="connsiteX145-36379" fmla="*/ 5063048 w 6006665"/>
                        <a:gd name="connsiteY145-36380" fmla="*/ 1924777 h 3006470"/>
                        <a:gd name="connsiteX146-36381" fmla="*/ 5026594 w 6006665"/>
                        <a:gd name="connsiteY146-36382" fmla="*/ 1916098 h 3006470"/>
                        <a:gd name="connsiteX147-36383" fmla="*/ 5015871 w 6006665"/>
                        <a:gd name="connsiteY147-36384" fmla="*/ 1961137 h 3006470"/>
                        <a:gd name="connsiteX148-36385" fmla="*/ 4974967 w 6006665"/>
                        <a:gd name="connsiteY148-36386" fmla="*/ 2027038 h 3006470"/>
                        <a:gd name="connsiteX149-36387" fmla="*/ 4974967 w 6006665"/>
                        <a:gd name="connsiteY149-36388" fmla="*/ 2058853 h 3006470"/>
                        <a:gd name="connsiteX150-36389" fmla="*/ 5015871 w 6006665"/>
                        <a:gd name="connsiteY150-36390" fmla="*/ 2074760 h 3006470"/>
                        <a:gd name="connsiteX151-36391" fmla="*/ 5011326 w 6006665"/>
                        <a:gd name="connsiteY151-36392" fmla="*/ 2172476 h 3006470"/>
                        <a:gd name="connsiteX152-36393" fmla="*/ 4999419 w 6006665"/>
                        <a:gd name="connsiteY152-36394" fmla="*/ 2172476 h 3006470"/>
                        <a:gd name="connsiteX153-36395" fmla="*/ 4974967 w 6006665"/>
                        <a:gd name="connsiteY153-36396" fmla="*/ 2172476 h 3006470"/>
                        <a:gd name="connsiteX154-36397" fmla="*/ 4963605 w 6006665"/>
                        <a:gd name="connsiteY154-36398" fmla="*/ 2224742 h 3006470"/>
                        <a:gd name="connsiteX155-36399" fmla="*/ 4974967 w 6006665"/>
                        <a:gd name="connsiteY155-36400" fmla="*/ 2252012 h 3006470"/>
                        <a:gd name="connsiteX156-36401" fmla="*/ 4909065 w 6006665"/>
                        <a:gd name="connsiteY156-36402" fmla="*/ 2286099 h 3006470"/>
                        <a:gd name="connsiteX157-36403" fmla="*/ 4897703 w 6006665"/>
                        <a:gd name="connsiteY157-36404" fmla="*/ 2354273 h 3006470"/>
                        <a:gd name="connsiteX158-36405" fmla="*/ 4845437 w 6006665"/>
                        <a:gd name="connsiteY158-36406" fmla="*/ 2370180 h 3006470"/>
                        <a:gd name="connsiteX159-36407" fmla="*/ 4834074 w 6006665"/>
                        <a:gd name="connsiteY159-36408" fmla="*/ 2429264 h 3006470"/>
                        <a:gd name="connsiteX160-36409" fmla="*/ 4779535 w 6006665"/>
                        <a:gd name="connsiteY160-36410" fmla="*/ 2488348 h 3006470"/>
                        <a:gd name="connsiteX161-36411" fmla="*/ 4777225 w 6006665"/>
                        <a:gd name="connsiteY161-36412" fmla="*/ 2477952 h 3006470"/>
                        <a:gd name="connsiteX162-36413" fmla="*/ 4767628 w 6006665"/>
                        <a:gd name="connsiteY162-36414" fmla="*/ 2488348 h 3006470"/>
                        <a:gd name="connsiteX163-36415" fmla="*/ 4758538 w 6006665"/>
                        <a:gd name="connsiteY163-36416" fmla="*/ 2447444 h 3006470"/>
                        <a:gd name="connsiteX164-36417" fmla="*/ 4742631 w 6006665"/>
                        <a:gd name="connsiteY164-36418" fmla="*/ 2361090 h 3006470"/>
                        <a:gd name="connsiteX165-36419" fmla="*/ 4715361 w 6006665"/>
                        <a:gd name="connsiteY165-36420" fmla="*/ 2220198 h 3006470"/>
                        <a:gd name="connsiteX166-36421" fmla="*/ 4735813 w 6006665"/>
                        <a:gd name="connsiteY166-36422" fmla="*/ 2129299 h 3006470"/>
                        <a:gd name="connsiteX167-36423" fmla="*/ 4767628 w 6006665"/>
                        <a:gd name="connsiteY167-36424" fmla="*/ 2086122 h 3006470"/>
                        <a:gd name="connsiteX168-36425" fmla="*/ 4767628 w 6006665"/>
                        <a:gd name="connsiteY168-36426" fmla="*/ 2058853 h 3006470"/>
                        <a:gd name="connsiteX169-36427" fmla="*/ 4826712 w 6006665"/>
                        <a:gd name="connsiteY169-36428" fmla="*/ 2042945 h 3006470"/>
                        <a:gd name="connsiteX170-36429" fmla="*/ 4892613 w 6006665"/>
                        <a:gd name="connsiteY170-36430" fmla="*/ 1952047 h 3006470"/>
                        <a:gd name="connsiteX171-36431" fmla="*/ 4956243 w 6006665"/>
                        <a:gd name="connsiteY171-36432" fmla="*/ 1877056 h 3006470"/>
                        <a:gd name="connsiteX172-36433" fmla="*/ 5022143 w 6006665"/>
                        <a:gd name="connsiteY172-36434" fmla="*/ 1817971 h 3006470"/>
                        <a:gd name="connsiteX173-36435" fmla="*/ 5046694 w 6006665"/>
                        <a:gd name="connsiteY173-36436" fmla="*/ 1710844 h 3006470"/>
                        <a:gd name="connsiteX174-36437" fmla="*/ 5015871 w 6006665"/>
                        <a:gd name="connsiteY174-36438" fmla="*/ 1715711 h 3006470"/>
                        <a:gd name="connsiteX175-36439" fmla="*/ 4995419 w 6006665"/>
                        <a:gd name="connsiteY175-36440" fmla="*/ 1779340 h 3006470"/>
                        <a:gd name="connsiteX176-36441" fmla="*/ 4904521 w 6006665"/>
                        <a:gd name="connsiteY176-36442" fmla="*/ 1865693 h 3006470"/>
                        <a:gd name="connsiteX177-36443" fmla="*/ 4901708 w 6006665"/>
                        <a:gd name="connsiteY177-36444" fmla="*/ 1857053 h 3006470"/>
                        <a:gd name="connsiteX178-36445" fmla="*/ 4892613 w 6006665"/>
                        <a:gd name="connsiteY178-36446" fmla="*/ 1865693 h 3006470"/>
                        <a:gd name="connsiteX179-36447" fmla="*/ 4861835 w 6006665"/>
                        <a:gd name="connsiteY179-36448" fmla="*/ 1771159 h 3006470"/>
                        <a:gd name="connsiteX180-36449" fmla="*/ 4779535 w 6006665"/>
                        <a:gd name="connsiteY180-36450" fmla="*/ 1795247 h 3006470"/>
                        <a:gd name="connsiteX181-36451" fmla="*/ 4684091 w 6006665"/>
                        <a:gd name="connsiteY181-36452" fmla="*/ 1920232 h 3006470"/>
                        <a:gd name="connsiteX182-36453" fmla="*/ 4715906 w 6006665"/>
                        <a:gd name="connsiteY182-36454" fmla="*/ 1967954 h 3006470"/>
                        <a:gd name="connsiteX183-36455" fmla="*/ 4636369 w 6006665"/>
                        <a:gd name="connsiteY183-36456" fmla="*/ 1983861 h 3006470"/>
                        <a:gd name="connsiteX184-36457" fmla="*/ 4577285 w 6006665"/>
                        <a:gd name="connsiteY184-36458" fmla="*/ 1988406 h 3006470"/>
                        <a:gd name="connsiteX185-36459" fmla="*/ 4577373 w 6006665"/>
                        <a:gd name="connsiteY185-36460" fmla="*/ 1987484 h 3006470"/>
                        <a:gd name="connsiteX186-36461" fmla="*/ 4565379 w 6006665"/>
                        <a:gd name="connsiteY186-36462" fmla="*/ 1988406 h 3006470"/>
                        <a:gd name="connsiteX187-36463" fmla="*/ 4569923 w 6006665"/>
                        <a:gd name="connsiteY187-36464" fmla="*/ 1940685 h 3006470"/>
                        <a:gd name="connsiteX188-36465" fmla="*/ 4520081 w 6006665"/>
                        <a:gd name="connsiteY188-36466" fmla="*/ 1931099 h 3006470"/>
                        <a:gd name="connsiteX189-36467" fmla="*/ 4475025 w 6006665"/>
                        <a:gd name="connsiteY189-36468" fmla="*/ 1961137 h 3006470"/>
                        <a:gd name="connsiteX190-36469" fmla="*/ 4464394 w 6006665"/>
                        <a:gd name="connsiteY190-36470" fmla="*/ 1960286 h 3006470"/>
                        <a:gd name="connsiteX191-36471" fmla="*/ 4463118 w 6006665"/>
                        <a:gd name="connsiteY191-36472" fmla="*/ 1961137 h 3006470"/>
                        <a:gd name="connsiteX192-36473" fmla="*/ 4357637 w 6006665"/>
                        <a:gd name="connsiteY192-36474" fmla="*/ 1952698 h 3006470"/>
                        <a:gd name="connsiteX193-36475" fmla="*/ 4243233 w 6006665"/>
                        <a:gd name="connsiteY193-36476" fmla="*/ 1972499 h 3006470"/>
                        <a:gd name="connsiteX194-36477" fmla="*/ 4125065 w 6006665"/>
                        <a:gd name="connsiteY194-36478" fmla="*/ 2106574 h 3006470"/>
                        <a:gd name="connsiteX195-36479" fmla="*/ 3984173 w 6006665"/>
                        <a:gd name="connsiteY195-36480" fmla="*/ 2263374 h 3006470"/>
                        <a:gd name="connsiteX196-36481" fmla="*/ 4038712 w 6006665"/>
                        <a:gd name="connsiteY196-36482" fmla="*/ 2267919 h 3006470"/>
                        <a:gd name="connsiteX197-36483" fmla="*/ 4059164 w 6006665"/>
                        <a:gd name="connsiteY197-36484" fmla="*/ 2311096 h 3006470"/>
                        <a:gd name="connsiteX198-36485" fmla="*/ 4087782 w 6006665"/>
                        <a:gd name="connsiteY198-36486" fmla="*/ 2319513 h 3006470"/>
                        <a:gd name="connsiteX199-36487" fmla="*/ 4106341 w 6006665"/>
                        <a:gd name="connsiteY199-36488" fmla="*/ 2290644 h 3006470"/>
                        <a:gd name="connsiteX200-36489" fmla="*/ 4117411 w 6006665"/>
                        <a:gd name="connsiteY200-36490" fmla="*/ 2291946 h 3006470"/>
                        <a:gd name="connsiteX201-36491" fmla="*/ 4118248 w 6006665"/>
                        <a:gd name="connsiteY201-36492" fmla="*/ 2290644 h 3006470"/>
                        <a:gd name="connsiteX202-36493" fmla="*/ 4156880 w 6006665"/>
                        <a:gd name="connsiteY202-36494" fmla="*/ 2295189 h 3006470"/>
                        <a:gd name="connsiteX203-36495" fmla="*/ 4211419 w 6006665"/>
                        <a:gd name="connsiteY203-36496" fmla="*/ 2365635 h 3006470"/>
                        <a:gd name="connsiteX204-36497" fmla="*/ 4215964 w 6006665"/>
                        <a:gd name="connsiteY204-36498" fmla="*/ 2413357 h 3006470"/>
                        <a:gd name="connsiteX205-36499" fmla="*/ 4184149 w 6006665"/>
                        <a:gd name="connsiteY205-36500" fmla="*/ 2472441 h 3006470"/>
                        <a:gd name="connsiteX206-36501" fmla="*/ 4177332 w 6006665"/>
                        <a:gd name="connsiteY206-36502" fmla="*/ 2542887 h 3006470"/>
                        <a:gd name="connsiteX207-36503" fmla="*/ 4161425 w 6006665"/>
                        <a:gd name="connsiteY207-36504" fmla="*/ 2629241 h 3006470"/>
                        <a:gd name="connsiteX208-36505" fmla="*/ 4109158 w 6006665"/>
                        <a:gd name="connsiteY208-36506" fmla="*/ 2708777 h 3006470"/>
                        <a:gd name="connsiteX209-36507" fmla="*/ 4097796 w 6006665"/>
                        <a:gd name="connsiteY209-36508" fmla="*/ 2747409 h 3006470"/>
                        <a:gd name="connsiteX210-36509" fmla="*/ 4043257 w 6006665"/>
                        <a:gd name="connsiteY210-36510" fmla="*/ 2806493 h 3006470"/>
                        <a:gd name="connsiteX211-36511" fmla="*/ 3995535 w 6006665"/>
                        <a:gd name="connsiteY211-36512" fmla="*/ 2865577 h 3006470"/>
                        <a:gd name="connsiteX212-36513" fmla="*/ 3975083 w 6006665"/>
                        <a:gd name="connsiteY212-36514" fmla="*/ 2897392 h 3006470"/>
                        <a:gd name="connsiteX213-36515" fmla="*/ 3925089 w 6006665"/>
                        <a:gd name="connsiteY213-36516" fmla="*/ 2924661 h 3006470"/>
                        <a:gd name="connsiteX214-36517" fmla="*/ 3913182 w 6006665"/>
                        <a:gd name="connsiteY214-36518" fmla="*/ 2924661 h 3006470"/>
                        <a:gd name="connsiteX215-36519" fmla="*/ 3904637 w 6006665"/>
                        <a:gd name="connsiteY215-36520" fmla="*/ 2924661 h 3006470"/>
                        <a:gd name="connsiteX216-36521" fmla="*/ 3892729 w 6006665"/>
                        <a:gd name="connsiteY216-36522" fmla="*/ 2924661 h 3006470"/>
                        <a:gd name="connsiteX217-36523" fmla="*/ 3871063 w 6006665"/>
                        <a:gd name="connsiteY217-36524" fmla="*/ 2908412 h 3006470"/>
                        <a:gd name="connsiteX218-36525" fmla="*/ 3829645 w 6006665"/>
                        <a:gd name="connsiteY218-36526" fmla="*/ 2936024 h 3006470"/>
                        <a:gd name="connsiteX219-36527" fmla="*/ 3822828 w 6006665"/>
                        <a:gd name="connsiteY219-36528" fmla="*/ 2956476 h 3006470"/>
                        <a:gd name="connsiteX220-36529" fmla="*/ 3818283 w 6006665"/>
                        <a:gd name="connsiteY220-36530" fmla="*/ 2947386 h 3006470"/>
                        <a:gd name="connsiteX221-36531" fmla="*/ 3818283 w 6006665"/>
                        <a:gd name="connsiteY221-36532" fmla="*/ 2935660 h 3006470"/>
                        <a:gd name="connsiteX222-36533" fmla="*/ 3817738 w 6006665"/>
                        <a:gd name="connsiteY222-36534" fmla="*/ 2936024 h 3006470"/>
                        <a:gd name="connsiteX223-36535" fmla="*/ 3810921 w 6006665"/>
                        <a:gd name="connsiteY223-36536" fmla="*/ 2956476 h 3006470"/>
                        <a:gd name="connsiteX224-36537" fmla="*/ 3806376 w 6006665"/>
                        <a:gd name="connsiteY224-36538" fmla="*/ 2947386 h 3006470"/>
                        <a:gd name="connsiteX225-36539" fmla="*/ 3806376 w 6006665"/>
                        <a:gd name="connsiteY225-36540" fmla="*/ 2920116 h 3006470"/>
                        <a:gd name="connsiteX226-36541" fmla="*/ 3818283 w 6006665"/>
                        <a:gd name="connsiteY226-36542" fmla="*/ 2920116 h 3006470"/>
                        <a:gd name="connsiteX227-36543" fmla="*/ 3826828 w 6006665"/>
                        <a:gd name="connsiteY227-36544" fmla="*/ 2920116 h 3006470"/>
                        <a:gd name="connsiteX228-36545" fmla="*/ 3833645 w 6006665"/>
                        <a:gd name="connsiteY228-36546" fmla="*/ 2861032 h 3006470"/>
                        <a:gd name="connsiteX229-36547" fmla="*/ 3822283 w 6006665"/>
                        <a:gd name="connsiteY229-36548" fmla="*/ 2817856 h 3006470"/>
                        <a:gd name="connsiteX230-36549" fmla="*/ 3849553 w 6006665"/>
                        <a:gd name="connsiteY230-36550" fmla="*/ 2795131 h 3006470"/>
                        <a:gd name="connsiteX231-36551" fmla="*/ 3858814 w 6006665"/>
                        <a:gd name="connsiteY231-36552" fmla="*/ 2797336 h 3006470"/>
                        <a:gd name="connsiteX232-36553" fmla="*/ 3861460 w 6006665"/>
                        <a:gd name="connsiteY232-36554" fmla="*/ 2795131 h 3006470"/>
                        <a:gd name="connsiteX233-36555" fmla="*/ 3898487 w 6006665"/>
                        <a:gd name="connsiteY233-36556" fmla="*/ 2803947 h 3006470"/>
                        <a:gd name="connsiteX234-36557" fmla="*/ 3919999 w 6006665"/>
                        <a:gd name="connsiteY234-36558" fmla="*/ 2758772 h 3006470"/>
                        <a:gd name="connsiteX235-36559" fmla="*/ 3935906 w 6006665"/>
                        <a:gd name="connsiteY235-36560" fmla="*/ 2699687 h 3006470"/>
                        <a:gd name="connsiteX236-36561" fmla="*/ 3947269 w 6006665"/>
                        <a:gd name="connsiteY236-36562" fmla="*/ 2676963 h 3006470"/>
                        <a:gd name="connsiteX237-36563" fmla="*/ 3966292 w 6006665"/>
                        <a:gd name="connsiteY237-36564" fmla="*/ 2632575 h 3006470"/>
                        <a:gd name="connsiteX238-36565" fmla="*/ 3915999 w 6006665"/>
                        <a:gd name="connsiteY238-36566" fmla="*/ 2645148 h 3006470"/>
                        <a:gd name="connsiteX239-36567" fmla="*/ 3888729 w 6006665"/>
                        <a:gd name="connsiteY239-36568" fmla="*/ 2667873 h 3006470"/>
                        <a:gd name="connsiteX240-36569" fmla="*/ 3876822 w 6006665"/>
                        <a:gd name="connsiteY240-36570" fmla="*/ 2667873 h 3006470"/>
                        <a:gd name="connsiteX241-36571" fmla="*/ 3829645 w 6006665"/>
                        <a:gd name="connsiteY241-36572" fmla="*/ 2667873 h 3006470"/>
                        <a:gd name="connsiteX242-36573" fmla="*/ 3817738 w 6006665"/>
                        <a:gd name="connsiteY242-36574" fmla="*/ 2667873 h 3006470"/>
                        <a:gd name="connsiteX243-36575" fmla="*/ 3801831 w 6006665"/>
                        <a:gd name="connsiteY243-36576" fmla="*/ 2613334 h 3006470"/>
                        <a:gd name="connsiteX244-36577" fmla="*/ 3758654 w 6006665"/>
                        <a:gd name="connsiteY244-36578" fmla="*/ 2574702 h 3006470"/>
                        <a:gd name="connsiteX245-36579" fmla="*/ 3692753 w 6006665"/>
                        <a:gd name="connsiteY245-36580" fmla="*/ 2558795 h 3006470"/>
                        <a:gd name="connsiteX246-36581" fmla="*/ 3683663 w 6006665"/>
                        <a:gd name="connsiteY246-36582" fmla="*/ 2499711 h 3006470"/>
                        <a:gd name="connsiteX247-36583" fmla="*/ 3672301 w 6006665"/>
                        <a:gd name="connsiteY247-36584" fmla="*/ 2467896 h 3006470"/>
                        <a:gd name="connsiteX248-36585" fmla="*/ 3656393 w 6006665"/>
                        <a:gd name="connsiteY248-36586" fmla="*/ 2440627 h 3006470"/>
                        <a:gd name="connsiteX249-36587" fmla="*/ 3633669 w 6006665"/>
                        <a:gd name="connsiteY249-36588" fmla="*/ 2381542 h 3006470"/>
                        <a:gd name="connsiteX250-36589" fmla="*/ 3601854 w 6006665"/>
                        <a:gd name="connsiteY250-36590" fmla="*/ 2361090 h 3006470"/>
                        <a:gd name="connsiteX251-36591" fmla="*/ 3545995 w 6006665"/>
                        <a:gd name="connsiteY251-36592" fmla="*/ 2339606 h 3006470"/>
                        <a:gd name="connsiteX252-36593" fmla="*/ 3506955 w 6006665"/>
                        <a:gd name="connsiteY252-36594" fmla="*/ 2345183 h 3006470"/>
                        <a:gd name="connsiteX253-36595" fmla="*/ 3463779 w 6006665"/>
                        <a:gd name="connsiteY253-36596" fmla="*/ 2354273 h 3006470"/>
                        <a:gd name="connsiteX254-36597" fmla="*/ 3431964 w 6006665"/>
                        <a:gd name="connsiteY254-36598" fmla="*/ 2381542 h 3006470"/>
                        <a:gd name="connsiteX255-36599" fmla="*/ 3452416 w 6006665"/>
                        <a:gd name="connsiteY255-36600" fmla="*/ 2397450 h 3006470"/>
                        <a:gd name="connsiteX256-36601" fmla="*/ 3452416 w 6006665"/>
                        <a:gd name="connsiteY256-36602" fmla="*/ 2429264 h 3006470"/>
                        <a:gd name="connsiteX257-36603" fmla="*/ 3431964 w 6006665"/>
                        <a:gd name="connsiteY257-36604" fmla="*/ 2451989 h 3006470"/>
                        <a:gd name="connsiteX258-36605" fmla="*/ 3400150 w 6006665"/>
                        <a:gd name="connsiteY258-36606" fmla="*/ 2511073 h 3006470"/>
                        <a:gd name="connsiteX259-36607" fmla="*/ 3400150 w 6006665"/>
                        <a:gd name="connsiteY259-36608" fmla="*/ 2538343 h 3006470"/>
                        <a:gd name="connsiteX260-36609" fmla="*/ 3350155 w 6006665"/>
                        <a:gd name="connsiteY260-36610" fmla="*/ 2570157 h 3006470"/>
                        <a:gd name="connsiteX261-36611" fmla="*/ 3342342 w 6006665"/>
                        <a:gd name="connsiteY261-36612" fmla="*/ 2567553 h 3006470"/>
                        <a:gd name="connsiteX262-36613" fmla="*/ 3338249 w 6006665"/>
                        <a:gd name="connsiteY262-36614" fmla="*/ 2570157 h 3006470"/>
                        <a:gd name="connsiteX263-36615" fmla="*/ 3290527 w 6006665"/>
                        <a:gd name="connsiteY263-36616" fmla="*/ 2554250 h 3006470"/>
                        <a:gd name="connsiteX264-36617" fmla="*/ 3259257 w 6006665"/>
                        <a:gd name="connsiteY264-36618" fmla="*/ 2554250 h 3006470"/>
                        <a:gd name="connsiteX265-36619" fmla="*/ 3247350 w 6006665"/>
                        <a:gd name="connsiteY265-36620" fmla="*/ 2554250 h 3006470"/>
                        <a:gd name="connsiteX266-36621" fmla="*/ 3231443 w 6006665"/>
                        <a:gd name="connsiteY266-36622" fmla="*/ 2538343 h 3006470"/>
                        <a:gd name="connsiteX267-36623" fmla="*/ 3213271 w 6006665"/>
                        <a:gd name="connsiteY267-36624" fmla="*/ 2533799 h 3006470"/>
                        <a:gd name="connsiteX268-36625" fmla="*/ 3168359 w 6006665"/>
                        <a:gd name="connsiteY268-36626" fmla="*/ 2570157 h 3006470"/>
                        <a:gd name="connsiteX269-36627" fmla="*/ 3120637 w 6006665"/>
                        <a:gd name="connsiteY269-36628" fmla="*/ 2581519 h 3006470"/>
                        <a:gd name="connsiteX270-36629" fmla="*/ 3082005 w 6006665"/>
                        <a:gd name="connsiteY270-36630" fmla="*/ 2597427 h 3006470"/>
                        <a:gd name="connsiteX271-36631" fmla="*/ 3074460 w 6006665"/>
                        <a:gd name="connsiteY271-36632" fmla="*/ 2595630 h 3006470"/>
                        <a:gd name="connsiteX272-36633" fmla="*/ 3070098 w 6006665"/>
                        <a:gd name="connsiteY272-36634" fmla="*/ 2597427 h 3006470"/>
                        <a:gd name="connsiteX273-36635" fmla="*/ 3022376 w 6006665"/>
                        <a:gd name="connsiteY273-36636" fmla="*/ 2586064 h 3006470"/>
                        <a:gd name="connsiteX274-36637" fmla="*/ 3000196 w 6006665"/>
                        <a:gd name="connsiteY274-36638" fmla="*/ 2586064 h 3006470"/>
                        <a:gd name="connsiteX275-36639" fmla="*/ 2988289 w 6006665"/>
                        <a:gd name="connsiteY275-36640" fmla="*/ 2586064 h 3006470"/>
                        <a:gd name="connsiteX276-36641" fmla="*/ 2967837 w 6006665"/>
                        <a:gd name="connsiteY276-36642" fmla="*/ 2554250 h 3006470"/>
                        <a:gd name="connsiteX277-36643" fmla="*/ 2929205 w 6006665"/>
                        <a:gd name="connsiteY277-36644" fmla="*/ 2526980 h 3006470"/>
                        <a:gd name="connsiteX278-36645" fmla="*/ 2902153 w 6006665"/>
                        <a:gd name="connsiteY278-36646" fmla="*/ 2523116 h 3006470"/>
                        <a:gd name="connsiteX279-36647" fmla="*/ 2861576 w 6006665"/>
                        <a:gd name="connsiteY279-36648" fmla="*/ 2526980 h 3006470"/>
                        <a:gd name="connsiteX280-36649" fmla="*/ 2822944 w 6006665"/>
                        <a:gd name="connsiteY280-36650" fmla="*/ 2538343 h 3006470"/>
                        <a:gd name="connsiteX281-36651" fmla="*/ 2818139 w 6006665"/>
                        <a:gd name="connsiteY281-36652" fmla="*/ 2536254 h 3006470"/>
                        <a:gd name="connsiteX282-36653" fmla="*/ 2811037 w 6006665"/>
                        <a:gd name="connsiteY282-36654" fmla="*/ 2538343 h 3006470"/>
                        <a:gd name="connsiteX283-36655" fmla="*/ 2758770 w 6006665"/>
                        <a:gd name="connsiteY283-36656" fmla="*/ 2515618 h 3006470"/>
                        <a:gd name="connsiteX284-36657" fmla="*/ 2751953 w 6006665"/>
                        <a:gd name="connsiteY284-36658" fmla="*/ 2472441 h 3006470"/>
                        <a:gd name="connsiteX285-36659" fmla="*/ 2708776 w 6006665"/>
                        <a:gd name="connsiteY285-36660" fmla="*/ 2456534 h 3006470"/>
                        <a:gd name="connsiteX286-36661" fmla="*/ 2676962 w 6006665"/>
                        <a:gd name="connsiteY286-36662" fmla="*/ 2451989 h 3006470"/>
                        <a:gd name="connsiteX287-36663" fmla="*/ 2642534 w 6006665"/>
                        <a:gd name="connsiteY287-36664" fmla="*/ 2430245 h 3006470"/>
                        <a:gd name="connsiteX288-36665" fmla="*/ 2609333 w 6006665"/>
                        <a:gd name="connsiteY288-36666" fmla="*/ 2488348 h 3006470"/>
                        <a:gd name="connsiteX289-36667" fmla="*/ 2625240 w 6006665"/>
                        <a:gd name="connsiteY289-36668" fmla="*/ 2522435 h 3006470"/>
                        <a:gd name="connsiteX290-36669" fmla="*/ 2586608 w 6006665"/>
                        <a:gd name="connsiteY290-36670" fmla="*/ 2558795 h 3006470"/>
                        <a:gd name="connsiteX291-36671" fmla="*/ 2577105 w 6006665"/>
                        <a:gd name="connsiteY291-36672" fmla="*/ 2556532 h 3006470"/>
                        <a:gd name="connsiteX292-36673" fmla="*/ 2574701 w 6006665"/>
                        <a:gd name="connsiteY292-36674" fmla="*/ 2558795 h 3006470"/>
                        <a:gd name="connsiteX293-36675" fmla="*/ 2526979 w 6006665"/>
                        <a:gd name="connsiteY293-36676" fmla="*/ 2547432 h 3006470"/>
                        <a:gd name="connsiteX294-36677" fmla="*/ 2490620 w 6006665"/>
                        <a:gd name="connsiteY294-36678" fmla="*/ 2542887 h 3006470"/>
                        <a:gd name="connsiteX295-36679" fmla="*/ 2463350 w 6006665"/>
                        <a:gd name="connsiteY295-36680" fmla="*/ 2515618 h 3006470"/>
                        <a:gd name="connsiteX296-36681" fmla="*/ 2436625 w 6006665"/>
                        <a:gd name="connsiteY296-36682" fmla="*/ 2515618 h 3006470"/>
                        <a:gd name="connsiteX297-36683" fmla="*/ 2424718 w 6006665"/>
                        <a:gd name="connsiteY297-36684" fmla="*/ 2515618 h 3006470"/>
                        <a:gd name="connsiteX298-36685" fmla="*/ 2398858 w 6006665"/>
                        <a:gd name="connsiteY298-36686" fmla="*/ 2502687 h 3006470"/>
                        <a:gd name="connsiteX299-36687" fmla="*/ 2350272 w 6006665"/>
                        <a:gd name="connsiteY299-36688" fmla="*/ 2526980 h 3006470"/>
                        <a:gd name="connsiteX300-36689" fmla="*/ 2282098 w 6006665"/>
                        <a:gd name="connsiteY300-36690" fmla="*/ 2574702 h 3006470"/>
                        <a:gd name="connsiteX301-36691" fmla="*/ 2238921 w 6006665"/>
                        <a:gd name="connsiteY301-36692" fmla="*/ 2586064 h 3006470"/>
                        <a:gd name="connsiteX302-36693" fmla="*/ 2227559 w 6006665"/>
                        <a:gd name="connsiteY302-36694" fmla="*/ 2590609 h 3006470"/>
                        <a:gd name="connsiteX303-36695" fmla="*/ 2225178 w 6006665"/>
                        <a:gd name="connsiteY303-36696" fmla="*/ 2586799 h 3006470"/>
                        <a:gd name="connsiteX304-36697" fmla="*/ 2215652 w 6006665"/>
                        <a:gd name="connsiteY304-36698" fmla="*/ 2590609 h 3006470"/>
                        <a:gd name="connsiteX305-36699" fmla="*/ 2193596 w 6006665"/>
                        <a:gd name="connsiteY305-36700" fmla="*/ 2555320 h 3006470"/>
                        <a:gd name="connsiteX306-36701" fmla="*/ 2157112 w 6006665"/>
                        <a:gd name="connsiteY306-36702" fmla="*/ 2558795 h 3006470"/>
                        <a:gd name="connsiteX307-36703" fmla="*/ 2156291 w 6006665"/>
                        <a:gd name="connsiteY307-36704" fmla="*/ 2557739 h 3006470"/>
                        <a:gd name="connsiteX308-36705" fmla="*/ 2145205 w 6006665"/>
                        <a:gd name="connsiteY308-36706" fmla="*/ 2558795 h 3006470"/>
                        <a:gd name="connsiteX309-36707" fmla="*/ 2129298 w 6006665"/>
                        <a:gd name="connsiteY309-36708" fmla="*/ 2538343 h 3006470"/>
                        <a:gd name="connsiteX310-36709" fmla="*/ 2102029 w 6006665"/>
                        <a:gd name="connsiteY310-36710" fmla="*/ 2526980 h 3006470"/>
                        <a:gd name="connsiteX311-36711" fmla="*/ 2086121 w 6006665"/>
                        <a:gd name="connsiteY311-36712" fmla="*/ 2495166 h 3006470"/>
                        <a:gd name="connsiteX312-36713" fmla="*/ 2070005 w 6006665"/>
                        <a:gd name="connsiteY312-36714" fmla="*/ 2486212 h 3006470"/>
                        <a:gd name="connsiteX313-36715" fmla="*/ 2027582 w 6006665"/>
                        <a:gd name="connsiteY313-36716" fmla="*/ 2499711 h 3006470"/>
                        <a:gd name="connsiteX314-36717" fmla="*/ 2023845 w 6006665"/>
                        <a:gd name="connsiteY314-36718" fmla="*/ 2497111 h 3006470"/>
                        <a:gd name="connsiteX315-36719" fmla="*/ 2018675 w 6006665"/>
                        <a:gd name="connsiteY315-36720" fmla="*/ 2499711 h 3006470"/>
                        <a:gd name="connsiteX316-36721" fmla="*/ 1971363 w 6006665"/>
                        <a:gd name="connsiteY316-36722" fmla="*/ 2468885 h 3006470"/>
                        <a:gd name="connsiteX317-36723" fmla="*/ 1952591 w 6006665"/>
                        <a:gd name="connsiteY317-36724" fmla="*/ 2495166 h 3006470"/>
                        <a:gd name="connsiteX318-36725" fmla="*/ 1947518 w 6006665"/>
                        <a:gd name="connsiteY318-36726" fmla="*/ 2485599 h 3006470"/>
                        <a:gd name="connsiteX319-36727" fmla="*/ 1940684 w 6006665"/>
                        <a:gd name="connsiteY319-36728" fmla="*/ 2495166 h 3006470"/>
                        <a:gd name="connsiteX320-36729" fmla="*/ 1861147 w 6006665"/>
                        <a:gd name="connsiteY320-36730" fmla="*/ 2345183 h 3006470"/>
                        <a:gd name="connsiteX321-36731" fmla="*/ 1811153 w 6006665"/>
                        <a:gd name="connsiteY321-36732" fmla="*/ 2295189 h 3006470"/>
                        <a:gd name="connsiteX322-36733" fmla="*/ 1813950 w 6006665"/>
                        <a:gd name="connsiteY322-36734" fmla="*/ 2292043 h 3006470"/>
                        <a:gd name="connsiteX323-36735" fmla="*/ 1748069 w 6006665"/>
                        <a:gd name="connsiteY323-36736" fmla="*/ 2333821 h 3006470"/>
                        <a:gd name="connsiteX324-36737" fmla="*/ 1711709 w 6006665"/>
                        <a:gd name="connsiteY324-36738" fmla="*/ 2338366 h 3006470"/>
                        <a:gd name="connsiteX325-36739" fmla="*/ 1711926 w 6006665"/>
                        <a:gd name="connsiteY325-36740" fmla="*/ 2336850 h 3006470"/>
                        <a:gd name="connsiteX326-36741" fmla="*/ 1699803 w 6006665"/>
                        <a:gd name="connsiteY326-36742" fmla="*/ 2338366 h 3006470"/>
                        <a:gd name="connsiteX327-36743" fmla="*/ 1704347 w 6006665"/>
                        <a:gd name="connsiteY327-36744" fmla="*/ 2306551 h 3006470"/>
                        <a:gd name="connsiteX328-36745" fmla="*/ 1662460 w 6006665"/>
                        <a:gd name="connsiteY328-36746" fmla="*/ 2288600 h 3006470"/>
                        <a:gd name="connsiteX329-36747" fmla="*/ 1629901 w 6006665"/>
                        <a:gd name="connsiteY329-36748" fmla="*/ 2302006 h 3006470"/>
                        <a:gd name="connsiteX330-36749" fmla="*/ 1629300 w 6006665"/>
                        <a:gd name="connsiteY330-36750" fmla="*/ 2297351 h 3006470"/>
                        <a:gd name="connsiteX331-36751" fmla="*/ 1617994 w 6006665"/>
                        <a:gd name="connsiteY331-36752" fmla="*/ 2302006 h 3006470"/>
                        <a:gd name="connsiteX332-36753" fmla="*/ 1608904 w 6006665"/>
                        <a:gd name="connsiteY332-36754" fmla="*/ 2231560 h 3006470"/>
                        <a:gd name="connsiteX333-36755" fmla="*/ 1552684 w 6006665"/>
                        <a:gd name="connsiteY333-36756" fmla="*/ 2221867 h 3006470"/>
                        <a:gd name="connsiteX334-36757" fmla="*/ 1518550 w 6006665"/>
                        <a:gd name="connsiteY334-36758" fmla="*/ 2247467 h 3006470"/>
                        <a:gd name="connsiteX335-36759" fmla="*/ 1425379 w 6006665"/>
                        <a:gd name="connsiteY335-36760" fmla="*/ 2267919 h 3006470"/>
                        <a:gd name="connsiteX336-36761" fmla="*/ 1409472 w 6006665"/>
                        <a:gd name="connsiteY336-36762" fmla="*/ 2286099 h 3006470"/>
                        <a:gd name="connsiteX337-36763" fmla="*/ 1270852 w 6006665"/>
                        <a:gd name="connsiteY337-36764" fmla="*/ 2306551 h 3006470"/>
                        <a:gd name="connsiteX338-36765" fmla="*/ 1254945 w 6006665"/>
                        <a:gd name="connsiteY338-36766" fmla="*/ 2327003 h 3006470"/>
                        <a:gd name="connsiteX339-36767" fmla="*/ 1282214 w 6006665"/>
                        <a:gd name="connsiteY339-36768" fmla="*/ 2370180 h 3006470"/>
                        <a:gd name="connsiteX340-36769" fmla="*/ 1243582 w 6006665"/>
                        <a:gd name="connsiteY340-36770" fmla="*/ 2386087 h 3006470"/>
                        <a:gd name="connsiteX341-36771" fmla="*/ 1254945 w 6006665"/>
                        <a:gd name="connsiteY341-36772" fmla="*/ 2404267 h 3006470"/>
                        <a:gd name="connsiteX342-36773" fmla="*/ 1216313 w 6006665"/>
                        <a:gd name="connsiteY342-36774" fmla="*/ 2429264 h 3006470"/>
                        <a:gd name="connsiteX343-36775" fmla="*/ 1275397 w 6006665"/>
                        <a:gd name="connsiteY343-36776" fmla="*/ 2472441 h 3006470"/>
                        <a:gd name="connsiteX344-36777" fmla="*/ 1270852 w 6006665"/>
                        <a:gd name="connsiteY344-36778" fmla="*/ 2499711 h 3006470"/>
                        <a:gd name="connsiteX345-36779" fmla="*/ 1259108 w 6006665"/>
                        <a:gd name="connsiteY345-36780" fmla="*/ 2498732 h 3006470"/>
                        <a:gd name="connsiteX346-36781" fmla="*/ 1258945 w 6006665"/>
                        <a:gd name="connsiteY346-36782" fmla="*/ 2499711 h 3006470"/>
                        <a:gd name="connsiteX347-36783" fmla="*/ 1215644 w 6006665"/>
                        <a:gd name="connsiteY347-36784" fmla="*/ 2496102 h 3006470"/>
                        <a:gd name="connsiteX348-36785" fmla="*/ 1204950 w 6006665"/>
                        <a:gd name="connsiteY348-36786" fmla="*/ 2511073 h 3006470"/>
                        <a:gd name="connsiteX349-36787" fmla="*/ 1196495 w 6006665"/>
                        <a:gd name="connsiteY349-36788" fmla="*/ 2506241 h 3006470"/>
                        <a:gd name="connsiteX350-36789" fmla="*/ 1193043 w 6006665"/>
                        <a:gd name="connsiteY350-36790" fmla="*/ 2511073 h 3006470"/>
                        <a:gd name="connsiteX351-36791" fmla="*/ 1145322 w 6006665"/>
                        <a:gd name="connsiteY351-36792" fmla="*/ 2483803 h 3006470"/>
                        <a:gd name="connsiteX352-36793" fmla="*/ 1098145 w 6006665"/>
                        <a:gd name="connsiteY352-36794" fmla="*/ 2483803 h 3006470"/>
                        <a:gd name="connsiteX353-36795" fmla="*/ 1061785 w 6006665"/>
                        <a:gd name="connsiteY353-36796" fmla="*/ 2511073 h 3006470"/>
                        <a:gd name="connsiteX354-36797" fmla="*/ 1055322 w 6006665"/>
                        <a:gd name="connsiteY354-36798" fmla="*/ 2506990 h 3006470"/>
                        <a:gd name="connsiteX355-36799" fmla="*/ 1049878 w 6006665"/>
                        <a:gd name="connsiteY355-36800" fmla="*/ 2511073 h 3006470"/>
                        <a:gd name="connsiteX356-36801" fmla="*/ 1006701 w 6006665"/>
                        <a:gd name="connsiteY356-36802" fmla="*/ 2483803 h 3006470"/>
                        <a:gd name="connsiteX357-36803" fmla="*/ 924893 w 6006665"/>
                        <a:gd name="connsiteY357-36804" fmla="*/ 2447444 h 3006470"/>
                        <a:gd name="connsiteX358-36805" fmla="*/ 877716 w 6006665"/>
                        <a:gd name="connsiteY358-36806" fmla="*/ 2447444 h 3006470"/>
                        <a:gd name="connsiteX359-36807" fmla="*/ 802724 w 6006665"/>
                        <a:gd name="connsiteY359-36808" fmla="*/ 2511073 h 3006470"/>
                        <a:gd name="connsiteX360-36809" fmla="*/ 798179 w 6006665"/>
                        <a:gd name="connsiteY360-36810" fmla="*/ 2554250 h 3006470"/>
                        <a:gd name="connsiteX361-36811" fmla="*/ 787406 w 6006665"/>
                        <a:gd name="connsiteY361-36812" fmla="*/ 2543477 h 3006470"/>
                        <a:gd name="connsiteX362-36813" fmla="*/ 786272 w 6006665"/>
                        <a:gd name="connsiteY362-36814" fmla="*/ 2554250 h 3006470"/>
                        <a:gd name="connsiteX363-36815" fmla="*/ 756063 w 6006665"/>
                        <a:gd name="connsiteY363-36816" fmla="*/ 2524040 h 3006470"/>
                        <a:gd name="connsiteX364-36817" fmla="*/ 732278 w 6006665"/>
                        <a:gd name="connsiteY364-36818" fmla="*/ 2581519 h 3006470"/>
                        <a:gd name="connsiteX365-36819" fmla="*/ 743640 w 6006665"/>
                        <a:gd name="connsiteY365-36820" fmla="*/ 2590609 h 3006470"/>
                        <a:gd name="connsiteX366-36821" fmla="*/ 723188 w 6006665"/>
                        <a:gd name="connsiteY366-36822" fmla="*/ 2633786 h 3006470"/>
                        <a:gd name="connsiteX367-36823" fmla="*/ 747026 w 6006665"/>
                        <a:gd name="connsiteY367-36824" fmla="*/ 2670627 h 3006470"/>
                        <a:gd name="connsiteX368-36825" fmla="*/ 763548 w 6006665"/>
                        <a:gd name="connsiteY368-36826" fmla="*/ 2667873 h 3006470"/>
                        <a:gd name="connsiteX369-36827" fmla="*/ 764871 w 6006665"/>
                        <a:gd name="connsiteY369-36828" fmla="*/ 2669637 h 3006470"/>
                        <a:gd name="connsiteX370-36829" fmla="*/ 775455 w 6006665"/>
                        <a:gd name="connsiteY370-36830" fmla="*/ 2667873 h 3006470"/>
                        <a:gd name="connsiteX371-36831" fmla="*/ 802724 w 6006665"/>
                        <a:gd name="connsiteY371-36832" fmla="*/ 2704232 h 3006470"/>
                        <a:gd name="connsiteX372-36833" fmla="*/ 798179 w 6006665"/>
                        <a:gd name="connsiteY372-36834" fmla="*/ 2731502 h 3006470"/>
                        <a:gd name="connsiteX373-36835" fmla="*/ 818632 w 6006665"/>
                        <a:gd name="connsiteY373-36836" fmla="*/ 2742864 h 3006470"/>
                        <a:gd name="connsiteX374-36837" fmla="*/ 802724 w 6006665"/>
                        <a:gd name="connsiteY374-36838" fmla="*/ 2774679 h 3006470"/>
                        <a:gd name="connsiteX375-36839" fmla="*/ 766365 w 6006665"/>
                        <a:gd name="connsiteY375-36840" fmla="*/ 2779224 h 3006470"/>
                        <a:gd name="connsiteX376-36841" fmla="*/ 727733 w 6006665"/>
                        <a:gd name="connsiteY376-36842" fmla="*/ 2838308 h 3006470"/>
                        <a:gd name="connsiteX377-36843" fmla="*/ 759548 w 6006665"/>
                        <a:gd name="connsiteY377-36844" fmla="*/ 2881485 h 3006470"/>
                        <a:gd name="connsiteX378-36845" fmla="*/ 759548 w 6006665"/>
                        <a:gd name="connsiteY378-36846" fmla="*/ 2920116 h 3006470"/>
                        <a:gd name="connsiteX379-36847" fmla="*/ 798179 w 6006665"/>
                        <a:gd name="connsiteY379-36848" fmla="*/ 2979201 h 3006470"/>
                        <a:gd name="connsiteX380-36849" fmla="*/ 775455 w 6006665"/>
                        <a:gd name="connsiteY380-36850" fmla="*/ 2995108 h 3006470"/>
                        <a:gd name="connsiteX381-36851" fmla="*/ 770910 w 6006665"/>
                        <a:gd name="connsiteY381-36852" fmla="*/ 3006470 h 3006470"/>
                        <a:gd name="connsiteX382-36853" fmla="*/ 759003 w 6006665"/>
                        <a:gd name="connsiteY382-36854" fmla="*/ 3006470 h 3006470"/>
                        <a:gd name="connsiteX383-36855" fmla="*/ 755003 w 6006665"/>
                        <a:gd name="connsiteY383-36856" fmla="*/ 3006470 h 3006470"/>
                        <a:gd name="connsiteX384-36857" fmla="*/ 743096 w 6006665"/>
                        <a:gd name="connsiteY384-36858" fmla="*/ 3006470 h 3006470"/>
                        <a:gd name="connsiteX385-36859" fmla="*/ 715826 w 6006665"/>
                        <a:gd name="connsiteY385-36860" fmla="*/ 2972383 h 3006470"/>
                        <a:gd name="connsiteX386-36861" fmla="*/ 704464 w 6006665"/>
                        <a:gd name="connsiteY386-36862" fmla="*/ 2972383 h 3006470"/>
                        <a:gd name="connsiteX387-36863" fmla="*/ 684012 w 6006665"/>
                        <a:gd name="connsiteY387-36864" fmla="*/ 2963293 h 3006470"/>
                        <a:gd name="connsiteX388-36865" fmla="*/ 672649 w 6006665"/>
                        <a:gd name="connsiteY388-36866" fmla="*/ 2940569 h 3006470"/>
                        <a:gd name="connsiteX389-36867" fmla="*/ 645222 w 6006665"/>
                        <a:gd name="connsiteY389-36868" fmla="*/ 2932732 h 3006470"/>
                        <a:gd name="connsiteX390-36869" fmla="*/ 625472 w 6006665"/>
                        <a:gd name="connsiteY390-36870" fmla="*/ 2936024 h 3006470"/>
                        <a:gd name="connsiteX391-36871" fmla="*/ 623771 w 6006665"/>
                        <a:gd name="connsiteY391-36872" fmla="*/ 2934323 h 3006470"/>
                        <a:gd name="connsiteX392-36873" fmla="*/ 613565 w 6006665"/>
                        <a:gd name="connsiteY392-36874" fmla="*/ 2936024 h 3006470"/>
                        <a:gd name="connsiteX393-36875" fmla="*/ 609020 w 6006665"/>
                        <a:gd name="connsiteY393-36876" fmla="*/ 2931479 h 3006470"/>
                        <a:gd name="connsiteX394-36877" fmla="*/ 559026 w 6006665"/>
                        <a:gd name="connsiteY394-36878" fmla="*/ 2904209 h 3006470"/>
                        <a:gd name="connsiteX395-36879" fmla="*/ 506760 w 6006665"/>
                        <a:gd name="connsiteY395-36880" fmla="*/ 2897392 h 3006470"/>
                        <a:gd name="connsiteX396-36881" fmla="*/ 483280 w 6006665"/>
                        <a:gd name="connsiteY396-36882" fmla="*/ 2890683 h 3006470"/>
                        <a:gd name="connsiteX397-36883" fmla="*/ 480035 w 6006665"/>
                        <a:gd name="connsiteY397-36884" fmla="*/ 2892847 h 3006470"/>
                        <a:gd name="connsiteX398-36885" fmla="*/ 475042 w 6006665"/>
                        <a:gd name="connsiteY398-36886" fmla="*/ 2888329 h 3006470"/>
                        <a:gd name="connsiteX399-36887" fmla="*/ 474945 w 6006665"/>
                        <a:gd name="connsiteY399-36888" fmla="*/ 2888302 h 3006470"/>
                        <a:gd name="connsiteX400-36889" fmla="*/ 468128 w 6006665"/>
                        <a:gd name="connsiteY400-36890" fmla="*/ 2892847 h 3006470"/>
                        <a:gd name="connsiteX401-36891" fmla="*/ 420406 w 6006665"/>
                        <a:gd name="connsiteY401-36892" fmla="*/ 2849670 h 3006470"/>
                        <a:gd name="connsiteX402-36893" fmla="*/ 381774 w 6006665"/>
                        <a:gd name="connsiteY402-36894" fmla="*/ 2833763 h 3006470"/>
                        <a:gd name="connsiteX403-36895" fmla="*/ 349960 w 6006665"/>
                        <a:gd name="connsiteY403-36896" fmla="*/ 2801948 h 3006470"/>
                        <a:gd name="connsiteX404-36897" fmla="*/ 377229 w 6006665"/>
                        <a:gd name="connsiteY404-36898" fmla="*/ 2795131 h 3006470"/>
                        <a:gd name="connsiteX405-36899" fmla="*/ 404499 w 6006665"/>
                        <a:gd name="connsiteY405-36900" fmla="*/ 2747409 h 3006470"/>
                        <a:gd name="connsiteX406-36901" fmla="*/ 388591 w 6006665"/>
                        <a:gd name="connsiteY406-36902" fmla="*/ 2731502 h 3006470"/>
                        <a:gd name="connsiteX407-36903" fmla="*/ 440858 w 6006665"/>
                        <a:gd name="connsiteY407-36904" fmla="*/ 2704232 h 3006470"/>
                        <a:gd name="connsiteX408-36905" fmla="*/ 440858 w 6006665"/>
                        <a:gd name="connsiteY408-36906" fmla="*/ 2701176 h 3006470"/>
                        <a:gd name="connsiteX409-36907" fmla="*/ 416406 w 6006665"/>
                        <a:gd name="connsiteY409-36908" fmla="*/ 2704232 h 3006470"/>
                        <a:gd name="connsiteX410-36909" fmla="*/ 416406 w 6006665"/>
                        <a:gd name="connsiteY410-36910" fmla="*/ 2702744 h 3006470"/>
                        <a:gd name="connsiteX411-36911" fmla="*/ 404499 w 6006665"/>
                        <a:gd name="connsiteY411-36912" fmla="*/ 2704232 h 3006470"/>
                        <a:gd name="connsiteX412-36913" fmla="*/ 404499 w 6006665"/>
                        <a:gd name="connsiteY412-36914" fmla="*/ 2683780 h 3006470"/>
                        <a:gd name="connsiteX413-36915" fmla="*/ 424951 w 6006665"/>
                        <a:gd name="connsiteY413-36916" fmla="*/ 2667873 h 3006470"/>
                        <a:gd name="connsiteX414-36917" fmla="*/ 463583 w 6006665"/>
                        <a:gd name="connsiteY414-36918" fmla="*/ 2661056 h 3006470"/>
                        <a:gd name="connsiteX415-36919" fmla="*/ 468128 w 6006665"/>
                        <a:gd name="connsiteY415-36920" fmla="*/ 2645148 h 3006470"/>
                        <a:gd name="connsiteX416-36921" fmla="*/ 456765 w 6006665"/>
                        <a:gd name="connsiteY416-36922" fmla="*/ 2613334 h 3006470"/>
                        <a:gd name="connsiteX417-36923" fmla="*/ 474945 w 6006665"/>
                        <a:gd name="connsiteY417-36924" fmla="*/ 2586064 h 3006470"/>
                        <a:gd name="connsiteX418-36925" fmla="*/ 474945 w 6006665"/>
                        <a:gd name="connsiteY418-36926" fmla="*/ 2565612 h 3006470"/>
                        <a:gd name="connsiteX419-36927" fmla="*/ 420406 w 6006665"/>
                        <a:gd name="connsiteY419-36928" fmla="*/ 2547432 h 3006470"/>
                        <a:gd name="connsiteX420-36929" fmla="*/ 409588 w 6006665"/>
                        <a:gd name="connsiteY420-36930" fmla="*/ 2547432 h 3006470"/>
                        <a:gd name="connsiteX421-36931" fmla="*/ 397681 w 6006665"/>
                        <a:gd name="connsiteY421-36932" fmla="*/ 2547432 h 3006470"/>
                        <a:gd name="connsiteX422-36933" fmla="*/ 379485 w 6006665"/>
                        <a:gd name="connsiteY422-36934" fmla="*/ 2525193 h 3006470"/>
                        <a:gd name="connsiteX423-36935" fmla="*/ 357322 w 6006665"/>
                        <a:gd name="connsiteY423-36936" fmla="*/ 2531525 h 3006470"/>
                        <a:gd name="connsiteX424-36937" fmla="*/ 352842 w 6006665"/>
                        <a:gd name="connsiteY424-36938" fmla="*/ 2529403 h 3006470"/>
                        <a:gd name="connsiteX425-36939" fmla="*/ 345415 w 6006665"/>
                        <a:gd name="connsiteY425-36940" fmla="*/ 2531525 h 3006470"/>
                        <a:gd name="connsiteX426-36941" fmla="*/ 302238 w 6006665"/>
                        <a:gd name="connsiteY426-36942" fmla="*/ 2511073 h 3006470"/>
                        <a:gd name="connsiteX427-36943" fmla="*/ 302238 w 6006665"/>
                        <a:gd name="connsiteY427-36944" fmla="*/ 2499711 h 3006470"/>
                        <a:gd name="connsiteX428-36945" fmla="*/ 286331 w 6006665"/>
                        <a:gd name="connsiteY428-36946" fmla="*/ 2472441 h 3006470"/>
                        <a:gd name="connsiteX429-36947" fmla="*/ 270968 w 6006665"/>
                        <a:gd name="connsiteY429-36948" fmla="*/ 2472441 h 3006470"/>
                        <a:gd name="connsiteX430-36949" fmla="*/ 259061 w 6006665"/>
                        <a:gd name="connsiteY430-36950" fmla="*/ 2472441 h 3006470"/>
                        <a:gd name="connsiteX431-36951" fmla="*/ 254516 w 6006665"/>
                        <a:gd name="connsiteY431-36952" fmla="*/ 2456534 h 3006470"/>
                        <a:gd name="connsiteX432-36953" fmla="*/ 263606 w 6006665"/>
                        <a:gd name="connsiteY432-36954" fmla="*/ 2440627 h 3006470"/>
                        <a:gd name="connsiteX433-36955" fmla="*/ 243991 w 6006665"/>
                        <a:gd name="connsiteY433-36956" fmla="*/ 2410114 h 3006470"/>
                        <a:gd name="connsiteX434-36957" fmla="*/ 216429 w 6006665"/>
                        <a:gd name="connsiteY434-36958" fmla="*/ 2413357 h 3006470"/>
                        <a:gd name="connsiteX435-36959" fmla="*/ 212956 w 6006665"/>
                        <a:gd name="connsiteY435-36960" fmla="*/ 2412365 h 3006470"/>
                        <a:gd name="connsiteX436-36961" fmla="*/ 204522 w 6006665"/>
                        <a:gd name="connsiteY436-36962" fmla="*/ 2413357 h 3006470"/>
                        <a:gd name="connsiteX437-36963" fmla="*/ 199623 w 6006665"/>
                        <a:gd name="connsiteY437-36964" fmla="*/ 2411957 h 3006470"/>
                        <a:gd name="connsiteX438-36965" fmla="*/ 195977 w 6006665"/>
                        <a:gd name="connsiteY438-36966" fmla="*/ 2424719 h 3006470"/>
                        <a:gd name="connsiteX439-36967" fmla="*/ 184968 w 6006665"/>
                        <a:gd name="connsiteY439-36968" fmla="*/ 2421574 h 3006470"/>
                        <a:gd name="connsiteX440-36969" fmla="*/ 184070 w 6006665"/>
                        <a:gd name="connsiteY440-36970" fmla="*/ 2424719 h 3006470"/>
                        <a:gd name="connsiteX441-36971" fmla="*/ 168163 w 6006665"/>
                        <a:gd name="connsiteY441-36972" fmla="*/ 2420184 h 3006470"/>
                        <a:gd name="connsiteX442-36973" fmla="*/ 156800 w 6006665"/>
                        <a:gd name="connsiteY442-36974" fmla="*/ 2381542 h 3006470"/>
                        <a:gd name="connsiteX443-36975" fmla="*/ 152255 w 6006665"/>
                        <a:gd name="connsiteY443-36976" fmla="*/ 2365635 h 3006470"/>
                        <a:gd name="connsiteX444-36977" fmla="*/ 156800 w 6006665"/>
                        <a:gd name="connsiteY444-36978" fmla="*/ 2361090 h 3006470"/>
                        <a:gd name="connsiteX445-36979" fmla="*/ 168707 w 6006665"/>
                        <a:gd name="connsiteY445-36980" fmla="*/ 2361090 h 3006470"/>
                        <a:gd name="connsiteX446-36981" fmla="*/ 188615 w 6006665"/>
                        <a:gd name="connsiteY446-36982" fmla="*/ 2361090 h 3006470"/>
                        <a:gd name="connsiteX447-36983" fmla="*/ 199977 w 6006665"/>
                        <a:gd name="connsiteY447-36984" fmla="*/ 2349728 h 3006470"/>
                        <a:gd name="connsiteX448-36985" fmla="*/ 188615 w 6006665"/>
                        <a:gd name="connsiteY448-36986" fmla="*/ 2327003 h 3006470"/>
                        <a:gd name="connsiteX449-36987" fmla="*/ 168163 w 6006665"/>
                        <a:gd name="connsiteY449-36988" fmla="*/ 2317914 h 3006470"/>
                        <a:gd name="connsiteX450-36989" fmla="*/ 168163 w 6006665"/>
                        <a:gd name="connsiteY450-36990" fmla="*/ 2311096 h 3006470"/>
                        <a:gd name="connsiteX451-36991" fmla="*/ 152255 w 6006665"/>
                        <a:gd name="connsiteY451-36992" fmla="*/ 2295189 h 3006470"/>
                        <a:gd name="connsiteX452-36993" fmla="*/ 129531 w 6006665"/>
                        <a:gd name="connsiteY452-36994" fmla="*/ 2258829 h 3006470"/>
                        <a:gd name="connsiteX453-36995" fmla="*/ 140893 w 6006665"/>
                        <a:gd name="connsiteY453-36996" fmla="*/ 2236105 h 3006470"/>
                        <a:gd name="connsiteX454-36997" fmla="*/ 136348 w 6006665"/>
                        <a:gd name="connsiteY454-36998" fmla="*/ 2208835 h 3006470"/>
                        <a:gd name="connsiteX455-36999" fmla="*/ 103789 w 6006665"/>
                        <a:gd name="connsiteY455-37000" fmla="*/ 2195428 h 3006470"/>
                        <a:gd name="connsiteX456-37001" fmla="*/ 93716 w 6006665"/>
                        <a:gd name="connsiteY456-37002" fmla="*/ 2199745 h 3006470"/>
                        <a:gd name="connsiteX457-37003" fmla="*/ 91868 w 6006665"/>
                        <a:gd name="connsiteY457-37004" fmla="*/ 2195434 h 3006470"/>
                        <a:gd name="connsiteX458-37005" fmla="*/ 81809 w 6006665"/>
                        <a:gd name="connsiteY458-37006" fmla="*/ 2199745 h 3006470"/>
                        <a:gd name="connsiteX459-37007" fmla="*/ 74992 w 6006665"/>
                        <a:gd name="connsiteY459-37008" fmla="*/ 2183838 h 3006470"/>
                        <a:gd name="connsiteX460-37009" fmla="*/ 34087 w 6006665"/>
                        <a:gd name="connsiteY460-37010" fmla="*/ 2172476 h 3006470"/>
                        <a:gd name="connsiteX461-37011" fmla="*/ 22725 w 6006665"/>
                        <a:gd name="connsiteY461-37012" fmla="*/ 2129299 h 3006470"/>
                        <a:gd name="connsiteX462-37013" fmla="*/ 22725 w 6006665"/>
                        <a:gd name="connsiteY462-37014" fmla="*/ 2097484 h 3006470"/>
                        <a:gd name="connsiteX463-37015" fmla="*/ 0 w 6006665"/>
                        <a:gd name="connsiteY463-37016" fmla="*/ 2081577 h 3006470"/>
                        <a:gd name="connsiteX464-37017" fmla="*/ 15907 w 6006665"/>
                        <a:gd name="connsiteY464-37018" fmla="*/ 2058853 h 3006470"/>
                        <a:gd name="connsiteX465-37019" fmla="*/ 6818 w 6006665"/>
                        <a:gd name="connsiteY465-37020" fmla="*/ 1995224 h 3006470"/>
                        <a:gd name="connsiteX466-37021" fmla="*/ 34087 w 6006665"/>
                        <a:gd name="connsiteY466-37022" fmla="*/ 1952047 h 3006470"/>
                        <a:gd name="connsiteX467-37023" fmla="*/ 27270 w 6006665"/>
                        <a:gd name="connsiteY467-37024" fmla="*/ 1940685 h 3006470"/>
                        <a:gd name="connsiteX468-37025" fmla="*/ 70447 w 6006665"/>
                        <a:gd name="connsiteY468-37026" fmla="*/ 1902053 h 3006470"/>
                        <a:gd name="connsiteX469-37027" fmla="*/ 27270 w 6006665"/>
                        <a:gd name="connsiteY469-37028" fmla="*/ 1865693 h 3006470"/>
                        <a:gd name="connsiteX470-37029" fmla="*/ 109078 w 6006665"/>
                        <a:gd name="connsiteY470-37030" fmla="*/ 1767977 h 3006470"/>
                        <a:gd name="connsiteX471-37031" fmla="*/ 145438 w 6006665"/>
                        <a:gd name="connsiteY471-37032" fmla="*/ 1724800 h 3006470"/>
                        <a:gd name="connsiteX472-37033" fmla="*/ 156800 w 6006665"/>
                        <a:gd name="connsiteY472-37034" fmla="*/ 1681624 h 3006470"/>
                        <a:gd name="connsiteX473-37035" fmla="*/ 102261 w 6006665"/>
                        <a:gd name="connsiteY473-37036" fmla="*/ 1629357 h 3006470"/>
                        <a:gd name="connsiteX474-37037" fmla="*/ 118168 w 6006665"/>
                        <a:gd name="connsiteY474-37038" fmla="*/ 1574818 h 3006470"/>
                        <a:gd name="connsiteX475-37039" fmla="*/ 86354 w 6006665"/>
                        <a:gd name="connsiteY475-37040" fmla="*/ 1511189 h 3006470"/>
                        <a:gd name="connsiteX476-37041" fmla="*/ 109078 w 6006665"/>
                        <a:gd name="connsiteY476-37042" fmla="*/ 1436197 h 3006470"/>
                        <a:gd name="connsiteX477-37043" fmla="*/ 70447 w 6006665"/>
                        <a:gd name="connsiteY477-37044" fmla="*/ 1333936 h 3006470"/>
                        <a:gd name="connsiteX478-37045" fmla="*/ 102261 w 6006665"/>
                        <a:gd name="connsiteY478-37046" fmla="*/ 1263490 h 3006470"/>
                        <a:gd name="connsiteX479-37047" fmla="*/ 43177 w 6006665"/>
                        <a:gd name="connsiteY479-37048" fmla="*/ 1197589 h 3006470"/>
                        <a:gd name="connsiteX480-37049" fmla="*/ 49994 w 6006665"/>
                        <a:gd name="connsiteY480-37050" fmla="*/ 1122597 h 3006470"/>
                        <a:gd name="connsiteX481-37051" fmla="*/ 81809 w 6006665"/>
                        <a:gd name="connsiteY481-37052" fmla="*/ 1118052 h 3006470"/>
                        <a:gd name="connsiteX482-37053" fmla="*/ 145438 w 6006665"/>
                        <a:gd name="connsiteY482-37054" fmla="*/ 1074876 h 3006470"/>
                        <a:gd name="connsiteX483-37055" fmla="*/ 184070 w 6006665"/>
                        <a:gd name="connsiteY483-37056" fmla="*/ 1036244 h 3006470"/>
                        <a:gd name="connsiteX484-37057" fmla="*/ 189699 w 6006665"/>
                        <a:gd name="connsiteY484-37058" fmla="*/ 1042522 h 3006470"/>
                        <a:gd name="connsiteX485-37059" fmla="*/ 195977 w 6006665"/>
                        <a:gd name="connsiteY485-37060" fmla="*/ 1036244 h 3006470"/>
                        <a:gd name="connsiteX486-37061" fmla="*/ 255061 w 6006665"/>
                        <a:gd name="connsiteY486-37062" fmla="*/ 1102145 h 3006470"/>
                        <a:gd name="connsiteX487-37063" fmla="*/ 350504 w 6006665"/>
                        <a:gd name="connsiteY487-37064" fmla="*/ 1122597 h 3006470"/>
                        <a:gd name="connsiteX488-37065" fmla="*/ 491397 w 6006665"/>
                        <a:gd name="connsiteY488-37066" fmla="*/ 1236221 h 3006470"/>
                        <a:gd name="connsiteX489-37067" fmla="*/ 523211 w 6006665"/>
                        <a:gd name="connsiteY489-37068" fmla="*/ 1283942 h 3006470"/>
                        <a:gd name="connsiteX490-37069" fmla="*/ 523211 w 6006665"/>
                        <a:gd name="connsiteY490-37070" fmla="*/ 1343026 h 3006470"/>
                        <a:gd name="connsiteX491-37071" fmla="*/ 486852 w 6006665"/>
                        <a:gd name="connsiteY491-37072" fmla="*/ 1397565 h 3006470"/>
                        <a:gd name="connsiteX492-37073" fmla="*/ 420951 w 6006665"/>
                        <a:gd name="connsiteY492-37074" fmla="*/ 1418018 h 3006470"/>
                        <a:gd name="connsiteX493-37075" fmla="*/ 415909 w 6006665"/>
                        <a:gd name="connsiteY493-37076" fmla="*/ 1415887 h 3006470"/>
                        <a:gd name="connsiteX494-37077" fmla="*/ 409044 w 6006665"/>
                        <a:gd name="connsiteY494-37078" fmla="*/ 1418018 h 3006470"/>
                        <a:gd name="connsiteX495-37079" fmla="*/ 252950 w 6006665"/>
                        <a:gd name="connsiteY495-37080" fmla="*/ 1352062 h 3006470"/>
                        <a:gd name="connsiteX496-37081" fmla="*/ 232336 w 6006665"/>
                        <a:gd name="connsiteY496-37082" fmla="*/ 1358934 h 3006470"/>
                        <a:gd name="connsiteX497-37083" fmla="*/ 291420 w 6006665"/>
                        <a:gd name="connsiteY497-37084" fmla="*/ 1429380 h 3006470"/>
                        <a:gd name="connsiteX498-37085" fmla="*/ 291420 w 6006665"/>
                        <a:gd name="connsiteY498-37086" fmla="*/ 1468012 h 3006470"/>
                        <a:gd name="connsiteX499-37087" fmla="*/ 298238 w 6006665"/>
                        <a:gd name="connsiteY499-37088" fmla="*/ 1554366 h 3006470"/>
                        <a:gd name="connsiteX500-37089" fmla="*/ 345959 w 6006665"/>
                        <a:gd name="connsiteY500-37090" fmla="*/ 1586180 h 3006470"/>
                        <a:gd name="connsiteX501-37091" fmla="*/ 362087 w 6006665"/>
                        <a:gd name="connsiteY501-37092" fmla="*/ 1595588 h 3006470"/>
                        <a:gd name="connsiteX502-37093" fmla="*/ 365867 w 6006665"/>
                        <a:gd name="connsiteY502-37094" fmla="*/ 1563455 h 3006470"/>
                        <a:gd name="connsiteX503-37095" fmla="*/ 345415 w 6006665"/>
                        <a:gd name="connsiteY503-37096" fmla="*/ 1527096 h 3006470"/>
                        <a:gd name="connsiteX504-37097" fmla="*/ 365867 w 6006665"/>
                        <a:gd name="connsiteY504-37098" fmla="*/ 1495281 h 3006470"/>
                        <a:gd name="connsiteX505-37099" fmla="*/ 374560 w 6006665"/>
                        <a:gd name="connsiteY505-37100" fmla="*/ 1500280 h 3006470"/>
                        <a:gd name="connsiteX506-37101" fmla="*/ 377774 w 6006665"/>
                        <a:gd name="connsiteY506-37102" fmla="*/ 1495281 h 3006470"/>
                        <a:gd name="connsiteX507-37103" fmla="*/ 461933 w 6006665"/>
                        <a:gd name="connsiteY507-37104" fmla="*/ 1543673 h 3006470"/>
                        <a:gd name="connsiteX508-37105" fmla="*/ 484035 w 6006665"/>
                        <a:gd name="connsiteY508-37106" fmla="*/ 1527096 h 3006470"/>
                        <a:gd name="connsiteX509-37107" fmla="*/ 463583 w 6006665"/>
                        <a:gd name="connsiteY509-37108" fmla="*/ 1461194 h 3006470"/>
                        <a:gd name="connsiteX510-37109" fmla="*/ 549936 w 6006665"/>
                        <a:gd name="connsiteY510-37110" fmla="*/ 1374841 h 3006470"/>
                        <a:gd name="connsiteX511-37111" fmla="*/ 559742 w 6006665"/>
                        <a:gd name="connsiteY511-37112" fmla="*/ 1376942 h 3006470"/>
                        <a:gd name="connsiteX512-37113" fmla="*/ 561843 w 6006665"/>
                        <a:gd name="connsiteY512-37114" fmla="*/ 1374841 h 3006470"/>
                        <a:gd name="connsiteX513-37115" fmla="*/ 593658 w 6006665"/>
                        <a:gd name="connsiteY513-37116" fmla="*/ 1381658 h 3006470"/>
                        <a:gd name="connsiteX514-37117" fmla="*/ 620945 w 6006665"/>
                        <a:gd name="connsiteY514-37118" fmla="*/ 1405535 h 3006470"/>
                        <a:gd name="connsiteX515-37119" fmla="*/ 640835 w 6006665"/>
                        <a:gd name="connsiteY515-37120" fmla="*/ 1349844 h 3006470"/>
                        <a:gd name="connsiteX516-37121" fmla="*/ 609020 w 6006665"/>
                        <a:gd name="connsiteY516-37122" fmla="*/ 1295305 h 3006470"/>
                        <a:gd name="connsiteX517-37123" fmla="*/ 624928 w 6006665"/>
                        <a:gd name="connsiteY517-37124" fmla="*/ 1236221 h 3006470"/>
                        <a:gd name="connsiteX518-37125" fmla="*/ 597658 w 6006665"/>
                        <a:gd name="connsiteY518-37126" fmla="*/ 1177136 h 3006470"/>
                        <a:gd name="connsiteX519-37127" fmla="*/ 611562 w 6006665"/>
                        <a:gd name="connsiteY519-37128" fmla="*/ 1181462 h 3006470"/>
                        <a:gd name="connsiteX520-37129" fmla="*/ 609565 w 6006665"/>
                        <a:gd name="connsiteY520-37130" fmla="*/ 1177136 h 3006470"/>
                        <a:gd name="connsiteX521-37131" fmla="*/ 711826 w 6006665"/>
                        <a:gd name="connsiteY521-37132" fmla="*/ 1208951 h 3006470"/>
                        <a:gd name="connsiteX522-37133" fmla="*/ 732278 w 6006665"/>
                        <a:gd name="connsiteY522-37134" fmla="*/ 1263490 h 3006470"/>
                        <a:gd name="connsiteX523-37135" fmla="*/ 684556 w 6006665"/>
                        <a:gd name="connsiteY523-37136" fmla="*/ 1274852 h 3006470"/>
                        <a:gd name="connsiteX524-37137" fmla="*/ 684556 w 6006665"/>
                        <a:gd name="connsiteY524-37138" fmla="*/ 1327119 h 3006470"/>
                        <a:gd name="connsiteX525-37139" fmla="*/ 713309 w 6006665"/>
                        <a:gd name="connsiteY525-37140" fmla="*/ 1355872 h 3006470"/>
                        <a:gd name="connsiteX526-37141" fmla="*/ 763548 w 6006665"/>
                        <a:gd name="connsiteY526-37142" fmla="*/ 1338481 h 3006470"/>
                        <a:gd name="connsiteX527-37143" fmla="*/ 770365 w 6006665"/>
                        <a:gd name="connsiteY527-37144" fmla="*/ 1279397 h 3006470"/>
                        <a:gd name="connsiteX528-37145" fmla="*/ 845357 w 6006665"/>
                        <a:gd name="connsiteY528-37146" fmla="*/ 1231676 h 3006470"/>
                        <a:gd name="connsiteX529-37147" fmla="*/ 972614 w 6006665"/>
                        <a:gd name="connsiteY529-37148" fmla="*/ 1145322 h 3006470"/>
                        <a:gd name="connsiteX530-37149" fmla="*/ 982566 w 6006665"/>
                        <a:gd name="connsiteY530-37150" fmla="*/ 1146649 h 3006470"/>
                        <a:gd name="connsiteX531-37151" fmla="*/ 984521 w 6006665"/>
                        <a:gd name="connsiteY531-37152" fmla="*/ 1145322 h 3006470"/>
                        <a:gd name="connsiteX532-37153" fmla="*/ 1018608 w 6006665"/>
                        <a:gd name="connsiteY532-37154" fmla="*/ 1149867 h 3006470"/>
                        <a:gd name="connsiteX533-37155" fmla="*/ 979977 w 6006665"/>
                        <a:gd name="connsiteY533-37156" fmla="*/ 1213496 h 3006470"/>
                        <a:gd name="connsiteX534-37157" fmla="*/ 1012666 w 6006665"/>
                        <a:gd name="connsiteY534-37158" fmla="*/ 1218657 h 3006470"/>
                        <a:gd name="connsiteX535-37159" fmla="*/ 1038516 w 6006665"/>
                        <a:gd name="connsiteY535-37160" fmla="*/ 1188499 h 3006470"/>
                        <a:gd name="connsiteX536-37161" fmla="*/ 1050423 w 6006665"/>
                        <a:gd name="connsiteY536-37162" fmla="*/ 1188499 h 3006470"/>
                        <a:gd name="connsiteX537-37163" fmla="*/ 1108962 w 6006665"/>
                        <a:gd name="connsiteY537-37164" fmla="*/ 1188499 h 3006470"/>
                        <a:gd name="connsiteX538-37165" fmla="*/ 1161229 w 6006665"/>
                        <a:gd name="connsiteY538-37166" fmla="*/ 1145322 h 3006470"/>
                        <a:gd name="connsiteX539-37167" fmla="*/ 1165711 w 6006665"/>
                        <a:gd name="connsiteY539-37168" fmla="*/ 1151456 h 3006470"/>
                        <a:gd name="connsiteX540-37169" fmla="*/ 1173136 w 6006665"/>
                        <a:gd name="connsiteY540-37170" fmla="*/ 1145322 h 3006470"/>
                        <a:gd name="connsiteX541-37171" fmla="*/ 1210035 w 6006665"/>
                        <a:gd name="connsiteY541-37172" fmla="*/ 1195815 h 3006470"/>
                        <a:gd name="connsiteX542-37173" fmla="*/ 1677078 w 6006665"/>
                        <a:gd name="connsiteY542-37174" fmla="*/ 1370296 h 3006470"/>
                        <a:gd name="connsiteX543-37175" fmla="*/ 1720255 w 6006665"/>
                        <a:gd name="connsiteY543-37176" fmla="*/ 1349844 h 3006470"/>
                        <a:gd name="connsiteX544-37177" fmla="*/ 1731617 w 6006665"/>
                        <a:gd name="connsiteY544-37178" fmla="*/ 1299850 h 3006470"/>
                        <a:gd name="connsiteX545-37179" fmla="*/ 1758887 w 6006665"/>
                        <a:gd name="connsiteY545-37180" fmla="*/ 1256673 h 3006470"/>
                        <a:gd name="connsiteX546-37181" fmla="*/ 1736162 w 6006665"/>
                        <a:gd name="connsiteY546-37182" fmla="*/ 1197589 h 3006470"/>
                        <a:gd name="connsiteX547-37183" fmla="*/ 1758887 w 6006665"/>
                        <a:gd name="connsiteY547-37184" fmla="*/ 1133960 h 3006470"/>
                        <a:gd name="connsiteX548-37185" fmla="*/ 1704347 w 6006665"/>
                        <a:gd name="connsiteY548-37186" fmla="*/ 1070331 h 3006470"/>
                        <a:gd name="connsiteX549-37187" fmla="*/ 1736162 w 6006665"/>
                        <a:gd name="connsiteY549-37188" fmla="*/ 961252 h 3006470"/>
                        <a:gd name="connsiteX550-37189" fmla="*/ 1688440 w 6006665"/>
                        <a:gd name="connsiteY550-37190" fmla="*/ 865809 h 3006470"/>
                        <a:gd name="connsiteX551-37191" fmla="*/ 1752069 w 6006665"/>
                        <a:gd name="connsiteY551-37192" fmla="*/ 788545 h 3006470"/>
                        <a:gd name="connsiteX552-37193" fmla="*/ 1747524 w 6006665"/>
                        <a:gd name="connsiteY552-37194" fmla="*/ 704464 h 3006470"/>
                        <a:gd name="connsiteX553-37195" fmla="*/ 1763431 w 6006665"/>
                        <a:gd name="connsiteY553-37196" fmla="*/ 697647 h 3006470"/>
                        <a:gd name="connsiteX554-37197" fmla="*/ 1764877 w 6006665"/>
                        <a:gd name="connsiteY554-37198" fmla="*/ 702130 h 3006470"/>
                        <a:gd name="connsiteX555-37199" fmla="*/ 1775339 w 6006665"/>
                        <a:gd name="connsiteY555-37200" fmla="*/ 697647 h 3006470"/>
                        <a:gd name="connsiteX556-37201" fmla="*/ 1798063 w 6006665"/>
                        <a:gd name="connsiteY556-37202" fmla="*/ 768093 h 3006470"/>
                        <a:gd name="connsiteX557-37203" fmla="*/ 1791454 w 6006665"/>
                        <a:gd name="connsiteY557-37204" fmla="*/ 815304 h 3006470"/>
                        <a:gd name="connsiteX558-37205" fmla="*/ 1854330 w 6006665"/>
                        <a:gd name="connsiteY558-37206" fmla="*/ 772638 h 3006470"/>
                        <a:gd name="connsiteX559-37207" fmla="*/ 1931594 w 6006665"/>
                        <a:gd name="connsiteY559-37208" fmla="*/ 763548 h 3006470"/>
                        <a:gd name="connsiteX560-37209" fmla="*/ 1932772 w 6006665"/>
                        <a:gd name="connsiteY560-37210" fmla="*/ 764810 h 3006470"/>
                        <a:gd name="connsiteX561-37211" fmla="*/ 1943501 w 6006665"/>
                        <a:gd name="connsiteY561-37212" fmla="*/ 763548 h 3006470"/>
                        <a:gd name="connsiteX562-37213" fmla="*/ 1988608 w 6006665"/>
                        <a:gd name="connsiteY562-37214" fmla="*/ 811877 h 3006470"/>
                        <a:gd name="connsiteX563-37215" fmla="*/ 1963408 w 6006665"/>
                        <a:gd name="connsiteY563-37216" fmla="*/ 736278 h 3006470"/>
                        <a:gd name="connsiteX564-37217" fmla="*/ 1963408 w 6006665"/>
                        <a:gd name="connsiteY564-37218" fmla="*/ 595386 h 3006470"/>
                        <a:gd name="connsiteX565-37219" fmla="*/ 2027037 w 6006665"/>
                        <a:gd name="connsiteY565-37220" fmla="*/ 574934 h 3006470"/>
                        <a:gd name="connsiteX566-37221" fmla="*/ 2037269 w 6006665"/>
                        <a:gd name="connsiteY566-37222" fmla="*/ 575472 h 3006470"/>
                        <a:gd name="connsiteX567-37223" fmla="*/ 2038944 w 6006665"/>
                        <a:gd name="connsiteY567-37224" fmla="*/ 574934 h 3006470"/>
                        <a:gd name="connsiteX568-37225" fmla="*/ 2115414 w 6006665"/>
                        <a:gd name="connsiteY568-37226" fmla="*/ 578958 h 3006470"/>
                        <a:gd name="connsiteX569-37227" fmla="*/ 2192927 w 6006665"/>
                        <a:gd name="connsiteY569-37228" fmla="*/ 559026 h 3006470"/>
                        <a:gd name="connsiteX570-37229" fmla="*/ 2167930 w 6006665"/>
                        <a:gd name="connsiteY570-37230" fmla="*/ 493125 h 3006470"/>
                        <a:gd name="connsiteX571-37231" fmla="*/ 2204289 w 6006665"/>
                        <a:gd name="connsiteY571-37232" fmla="*/ 402226 h 3006470"/>
                        <a:gd name="connsiteX572-37233" fmla="*/ 2247466 w 6006665"/>
                        <a:gd name="connsiteY572-37234" fmla="*/ 397681 h 3006470"/>
                        <a:gd name="connsiteX573-37235" fmla="*/ 2317913 w 6006665"/>
                        <a:gd name="connsiteY573-37236" fmla="*/ 322690 h 3006470"/>
                        <a:gd name="connsiteX574-37237" fmla="*/ 2420183 w 6006665"/>
                        <a:gd name="connsiteY574-37238" fmla="*/ 304510 h 3006470"/>
                        <a:gd name="connsiteX575-37239" fmla="*/ 2429263 w 6006665"/>
                        <a:gd name="connsiteY575-37240" fmla="*/ 263606 h 3006470"/>
                        <a:gd name="connsiteX576-37241" fmla="*/ 2526979 w 6006665"/>
                        <a:gd name="connsiteY576-37242" fmla="*/ 252244 h 3006470"/>
                        <a:gd name="connsiteX577-37243" fmla="*/ 2528058 w 6006665"/>
                        <a:gd name="connsiteY577-37244" fmla="*/ 253503 h 3006470"/>
                        <a:gd name="connsiteX578-37245" fmla="*/ 2538886 w 6006665"/>
                        <a:gd name="connsiteY578-37246" fmla="*/ 252244 h 3006470"/>
                        <a:gd name="connsiteX579-37247" fmla="*/ 2560820 w 6006665"/>
                        <a:gd name="connsiteY579-37248" fmla="*/ 277833 h 3006470"/>
                        <a:gd name="connsiteX580-37249" fmla="*/ 2640602 w 6006665"/>
                        <a:gd name="connsiteY580-37250" fmla="*/ 202249 h 3006470"/>
                        <a:gd name="connsiteX581-37251" fmla="*/ 2652509 w 6006665"/>
                        <a:gd name="connsiteY581-37252" fmla="*/ 202249 h 3006470"/>
                        <a:gd name="connsiteX582-37253" fmla="*/ 2704231 w 6006665"/>
                        <a:gd name="connsiteY582-37254" fmla="*/ 202249 h 3006470"/>
                        <a:gd name="connsiteX583-37255" fmla="*/ 2715593 w 6006665"/>
                        <a:gd name="connsiteY583-37256" fmla="*/ 134075 h 3006470"/>
                        <a:gd name="connsiteX584-37257" fmla="*/ 2751953 w 6006665"/>
                        <a:gd name="connsiteY584-37258" fmla="*/ 68174 h 3006470"/>
                        <a:gd name="connsiteX585-37259" fmla="*/ 2838307 w 6006665"/>
                        <a:gd name="connsiteY585-37260" fmla="*/ 0 h 3006470"/>
                        <a:gd name="connsiteX0-37261" fmla="*/ 1791129 w 6006665"/>
                        <a:gd name="connsiteY0-37262" fmla="*/ 817622 h 3006470"/>
                        <a:gd name="connsiteX1-37263" fmla="*/ 1782156 w 6006665"/>
                        <a:gd name="connsiteY1-37264" fmla="*/ 881716 h 3006470"/>
                        <a:gd name="connsiteX2-37265" fmla="*/ 1809554 w 6006665"/>
                        <a:gd name="connsiteY2-37266" fmla="*/ 895415 h 3006470"/>
                        <a:gd name="connsiteX3-37267" fmla="*/ 1791129 w 6006665"/>
                        <a:gd name="connsiteY3-37268" fmla="*/ 817622 h 3006470"/>
                        <a:gd name="connsiteX4-37269" fmla="*/ 2838307 w 6006665"/>
                        <a:gd name="connsiteY4-37270" fmla="*/ 0 h 3006470"/>
                        <a:gd name="connsiteX5-37271" fmla="*/ 2844246 w 6006665"/>
                        <a:gd name="connsiteY5-37272" fmla="*/ 4711 h 3006470"/>
                        <a:gd name="connsiteX6-37273" fmla="*/ 2850213 w 6006665"/>
                        <a:gd name="connsiteY6-37274" fmla="*/ 0 h 3006470"/>
                        <a:gd name="connsiteX7-37275" fmla="*/ 2916115 w 6006665"/>
                        <a:gd name="connsiteY7-37276" fmla="*/ 52267 h 3006470"/>
                        <a:gd name="connsiteX8-37277" fmla="*/ 2861576 w 6006665"/>
                        <a:gd name="connsiteY8-37278" fmla="*/ 90899 h 3006470"/>
                        <a:gd name="connsiteX9-37279" fmla="*/ 2947929 w 6006665"/>
                        <a:gd name="connsiteY9-37280" fmla="*/ 118168 h 3006470"/>
                        <a:gd name="connsiteX10-37281" fmla="*/ 2957621 w 6006665"/>
                        <a:gd name="connsiteY10-37282" fmla="*/ 186006 h 3006470"/>
                        <a:gd name="connsiteX11-37283" fmla="*/ 2979199 w 6006665"/>
                        <a:gd name="connsiteY11-37284" fmla="*/ 161345 h 3006470"/>
                        <a:gd name="connsiteX12-37285" fmla="*/ 2991106 w 6006665"/>
                        <a:gd name="connsiteY12-37286" fmla="*/ 161345 h 3006470"/>
                        <a:gd name="connsiteX13-37287" fmla="*/ 3086005 w 6006665"/>
                        <a:gd name="connsiteY13-37288" fmla="*/ 161345 h 3006470"/>
                        <a:gd name="connsiteX14-37289" fmla="*/ 3097912 w 6006665"/>
                        <a:gd name="connsiteY14-37290" fmla="*/ 161345 h 3006470"/>
                        <a:gd name="connsiteX15-37291" fmla="*/ 3179721 w 6006665"/>
                        <a:gd name="connsiteY15-37292" fmla="*/ 236336 h 3006470"/>
                        <a:gd name="connsiteX16-37293" fmla="*/ 3211535 w 6006665"/>
                        <a:gd name="connsiteY16-37294" fmla="*/ 295420 h 3006470"/>
                        <a:gd name="connsiteX17-37295" fmla="*/ 3200173 w 6006665"/>
                        <a:gd name="connsiteY17-37296" fmla="*/ 370412 h 3006470"/>
                        <a:gd name="connsiteX18-37297" fmla="*/ 3161541 w 6006665"/>
                        <a:gd name="connsiteY18-37298" fmla="*/ 413589 h 3006470"/>
                        <a:gd name="connsiteX19-37299" fmla="*/ 3066097 w 6006665"/>
                        <a:gd name="connsiteY19-37300" fmla="*/ 488580 h 3006470"/>
                        <a:gd name="connsiteX20-37301" fmla="*/ 3034283 w 6006665"/>
                        <a:gd name="connsiteY20-37302" fmla="*/ 531757 h 3006470"/>
                        <a:gd name="connsiteX21-37303" fmla="*/ 3082005 w 6006665"/>
                        <a:gd name="connsiteY21-37304" fmla="*/ 547664 h 3006470"/>
                        <a:gd name="connsiteX22-37305" fmla="*/ 3129459 w 6006665"/>
                        <a:gd name="connsiteY22-37306" fmla="*/ 575345 h 3006470"/>
                        <a:gd name="connsiteX23-37307" fmla="*/ 3156451 w 6006665"/>
                        <a:gd name="connsiteY23-37308" fmla="*/ 552209 h 3006470"/>
                        <a:gd name="connsiteX24-37309" fmla="*/ 3158460 w 6006665"/>
                        <a:gd name="connsiteY24-37310" fmla="*/ 560693 h 3006470"/>
                        <a:gd name="connsiteX25-37311" fmla="*/ 3168359 w 6006665"/>
                        <a:gd name="connsiteY25-37312" fmla="*/ 552209 h 3006470"/>
                        <a:gd name="connsiteX26-37313" fmla="*/ 3184984 w 6006665"/>
                        <a:gd name="connsiteY26-37314" fmla="*/ 622402 h 3006470"/>
                        <a:gd name="connsiteX27-37315" fmla="*/ 3192811 w 6006665"/>
                        <a:gd name="connsiteY27-37316" fmla="*/ 606748 h 3006470"/>
                        <a:gd name="connsiteX28-37317" fmla="*/ 3251895 w 6006665"/>
                        <a:gd name="connsiteY28-37318" fmla="*/ 586296 h 3006470"/>
                        <a:gd name="connsiteX29-37319" fmla="*/ 3259833 w 6006665"/>
                        <a:gd name="connsiteY29-37320" fmla="*/ 587670 h 3006470"/>
                        <a:gd name="connsiteX30-37321" fmla="*/ 3263802 w 6006665"/>
                        <a:gd name="connsiteY30-37322" fmla="*/ 586296 h 3006470"/>
                        <a:gd name="connsiteX31-37323" fmla="*/ 3381970 w 6006665"/>
                        <a:gd name="connsiteY31-37324" fmla="*/ 606748 h 3006470"/>
                        <a:gd name="connsiteX32-37325" fmla="*/ 3388787 w 6006665"/>
                        <a:gd name="connsiteY32-37326" fmla="*/ 665832 h 3006470"/>
                        <a:gd name="connsiteX33-37327" fmla="*/ 3531529 w 6006665"/>
                        <a:gd name="connsiteY33-37328" fmla="*/ 686823 h 3006470"/>
                        <a:gd name="connsiteX34-37329" fmla="*/ 3538225 w 6006665"/>
                        <a:gd name="connsiteY34-37330" fmla="*/ 590841 h 3006470"/>
                        <a:gd name="connsiteX35-37331" fmla="*/ 3549910 w 6006665"/>
                        <a:gd name="connsiteY35-37332" fmla="*/ 594028 h 3006470"/>
                        <a:gd name="connsiteX36-37333" fmla="*/ 3550132 w 6006665"/>
                        <a:gd name="connsiteY36-37334" fmla="*/ 590841 h 3006470"/>
                        <a:gd name="connsiteX37-37335" fmla="*/ 3625123 w 6006665"/>
                        <a:gd name="connsiteY37-37336" fmla="*/ 611293 h 3006470"/>
                        <a:gd name="connsiteX38-37337" fmla="*/ 3672301 w 6006665"/>
                        <a:gd name="connsiteY38-37338" fmla="*/ 611293 h 3006470"/>
                        <a:gd name="connsiteX39-37339" fmla="*/ 3684207 w 6006665"/>
                        <a:gd name="connsiteY39-37340" fmla="*/ 611293 h 3006470"/>
                        <a:gd name="connsiteX40-37341" fmla="*/ 3743291 w 6006665"/>
                        <a:gd name="connsiteY40-37342" fmla="*/ 677194 h 3006470"/>
                        <a:gd name="connsiteX41-37343" fmla="*/ 3759199 w 6006665"/>
                        <a:gd name="connsiteY41-37344" fmla="*/ 756731 h 3006470"/>
                        <a:gd name="connsiteX42-37345" fmla="*/ 3738747 w 6006665"/>
                        <a:gd name="connsiteY42-37346" fmla="*/ 806725 h 3006470"/>
                        <a:gd name="connsiteX43-37347" fmla="*/ 3786469 w 6006665"/>
                        <a:gd name="connsiteY43-37348" fmla="*/ 897623 h 3006470"/>
                        <a:gd name="connsiteX44-37349" fmla="*/ 3835603 w 6006665"/>
                        <a:gd name="connsiteY44-37350" fmla="*/ 933529 h 3006470"/>
                        <a:gd name="connsiteX45-37351" fmla="*/ 3865460 w 6006665"/>
                        <a:gd name="connsiteY45-37352" fmla="*/ 822632 h 3006470"/>
                        <a:gd name="connsiteX46-37353" fmla="*/ 3875077 w 6006665"/>
                        <a:gd name="connsiteY46-37354" fmla="*/ 831139 h 3006470"/>
                        <a:gd name="connsiteX47-37355" fmla="*/ 3877367 w 6006665"/>
                        <a:gd name="connsiteY47-37356" fmla="*/ 822632 h 3006470"/>
                        <a:gd name="connsiteX48-37357" fmla="*/ 3932151 w 6006665"/>
                        <a:gd name="connsiteY48-37358" fmla="*/ 871095 h 3006470"/>
                        <a:gd name="connsiteX49-37359" fmla="*/ 3988173 w 6006665"/>
                        <a:gd name="connsiteY49-37360" fmla="*/ 843084 h 3006470"/>
                        <a:gd name="connsiteX50-37361" fmla="*/ 3993852 w 6006665"/>
                        <a:gd name="connsiteY50-37362" fmla="*/ 846199 h 3006470"/>
                        <a:gd name="connsiteX51-37363" fmla="*/ 4000080 w 6006665"/>
                        <a:gd name="connsiteY51-37364" fmla="*/ 843084 h 3006470"/>
                        <a:gd name="connsiteX52-37365" fmla="*/ 4062426 w 6006665"/>
                        <a:gd name="connsiteY52-37366" fmla="*/ 877274 h 3006470"/>
                        <a:gd name="connsiteX53-37367" fmla="*/ 4085889 w 6006665"/>
                        <a:gd name="connsiteY53-37368" fmla="*/ 849902 h 3006470"/>
                        <a:gd name="connsiteX54-37369" fmla="*/ 4095563 w 6006665"/>
                        <a:gd name="connsiteY54-37370" fmla="*/ 852506 h 3006470"/>
                        <a:gd name="connsiteX55-37371" fmla="*/ 4097796 w 6006665"/>
                        <a:gd name="connsiteY55-37372" fmla="*/ 849902 h 3006470"/>
                        <a:gd name="connsiteX56-37373" fmla="*/ 4144150 w 6006665"/>
                        <a:gd name="connsiteY56-37374" fmla="*/ 862382 h 3006470"/>
                        <a:gd name="connsiteX57-37375" fmla="*/ 4117703 w 6006665"/>
                        <a:gd name="connsiteY57-37376" fmla="*/ 752186 h 3006470"/>
                        <a:gd name="connsiteX58-37377" fmla="*/ 4165425 w 6006665"/>
                        <a:gd name="connsiteY58-37378" fmla="*/ 697647 h 3006470"/>
                        <a:gd name="connsiteX59-37379" fmla="*/ 4175231 w 6006665"/>
                        <a:gd name="connsiteY59-37380" fmla="*/ 700048 h 3006470"/>
                        <a:gd name="connsiteX60-37381" fmla="*/ 4177332 w 6006665"/>
                        <a:gd name="connsiteY60-37382" fmla="*/ 697647 h 3006470"/>
                        <a:gd name="connsiteX61-37383" fmla="*/ 4511384 w 6006665"/>
                        <a:gd name="connsiteY61-37384" fmla="*/ 779455 h 3006470"/>
                        <a:gd name="connsiteX62-37385" fmla="*/ 4543199 w 6006665"/>
                        <a:gd name="connsiteY62-37386" fmla="*/ 849902 h 3006470"/>
                        <a:gd name="connsiteX63-37387" fmla="*/ 4639242 w 6006665"/>
                        <a:gd name="connsiteY63-37388" fmla="*/ 932544 h 3006470"/>
                        <a:gd name="connsiteX64-37389" fmla="*/ 4774445 w 6006665"/>
                        <a:gd name="connsiteY64-37390" fmla="*/ 913531 h 3006470"/>
                        <a:gd name="connsiteX65-37391" fmla="*/ 4778496 w 6006665"/>
                        <a:gd name="connsiteY65-37392" fmla="*/ 914635 h 3006470"/>
                        <a:gd name="connsiteX66-37393" fmla="*/ 4786352 w 6006665"/>
                        <a:gd name="connsiteY66-37394" fmla="*/ 913531 h 3006470"/>
                        <a:gd name="connsiteX67-37395" fmla="*/ 4861343 w 6006665"/>
                        <a:gd name="connsiteY67-37396" fmla="*/ 933983 h 3006470"/>
                        <a:gd name="connsiteX68-37397" fmla="*/ 4893158 w 6006665"/>
                        <a:gd name="connsiteY68-37398" fmla="*/ 977160 h 3006470"/>
                        <a:gd name="connsiteX69-37399" fmla="*/ 4888613 w 6006665"/>
                        <a:gd name="connsiteY69-37400" fmla="*/ 1058968 h 3006470"/>
                        <a:gd name="connsiteX70-37401" fmla="*/ 4927677 w 6006665"/>
                        <a:gd name="connsiteY70-37402" fmla="*/ 1083640 h 3006470"/>
                        <a:gd name="connsiteX71-37403" fmla="*/ 4967605 w 6006665"/>
                        <a:gd name="connsiteY71-37404" fmla="*/ 1070331 h 3006470"/>
                        <a:gd name="connsiteX72-37405" fmla="*/ 5038051 w 6006665"/>
                        <a:gd name="connsiteY72-37406" fmla="*/ 1063513 h 3006470"/>
                        <a:gd name="connsiteX73-37407" fmla="*/ 5040730 w 6006665"/>
                        <a:gd name="connsiteY73-37408" fmla="*/ 1064406 h 3006470"/>
                        <a:gd name="connsiteX74-37409" fmla="*/ 5049958 w 6006665"/>
                        <a:gd name="connsiteY74-37410" fmla="*/ 1063513 h 3006470"/>
                        <a:gd name="connsiteX75-37411" fmla="*/ 5114249 w 6006665"/>
                        <a:gd name="connsiteY75-37412" fmla="*/ 1084944 h 3006470"/>
                        <a:gd name="connsiteX76-37413" fmla="*/ 5176671 w 6006665"/>
                        <a:gd name="connsiteY76-37414" fmla="*/ 1074876 h 3006470"/>
                        <a:gd name="connsiteX77-37415" fmla="*/ 5177801 w 6006665"/>
                        <a:gd name="connsiteY77-37416" fmla="*/ 1076614 h 3006470"/>
                        <a:gd name="connsiteX78-37417" fmla="*/ 5188578 w 6006665"/>
                        <a:gd name="connsiteY78-37418" fmla="*/ 1074876 h 3006470"/>
                        <a:gd name="connsiteX79-37419" fmla="*/ 5243719 w 6006665"/>
                        <a:gd name="connsiteY79-37420" fmla="*/ 1159707 h 3006470"/>
                        <a:gd name="connsiteX80-37421" fmla="*/ 5283477 w 6006665"/>
                        <a:gd name="connsiteY80-37422" fmla="*/ 1129415 h 3006470"/>
                        <a:gd name="connsiteX81-37423" fmla="*/ 5258480 w 6006665"/>
                        <a:gd name="connsiteY81-37424" fmla="*/ 1063513 h 3006470"/>
                        <a:gd name="connsiteX82-37425" fmla="*/ 5267570 w 6006665"/>
                        <a:gd name="connsiteY82-37426" fmla="*/ 1015792 h 3006470"/>
                        <a:gd name="connsiteX83-37427" fmla="*/ 5278896 w 6006665"/>
                        <a:gd name="connsiteY83-37428" fmla="*/ 1018841 h 3006470"/>
                        <a:gd name="connsiteX84-37429" fmla="*/ 5279477 w 6006665"/>
                        <a:gd name="connsiteY84-37430" fmla="*/ 1015792 h 3006470"/>
                        <a:gd name="connsiteX85-37431" fmla="*/ 5395510 w 6006665"/>
                        <a:gd name="connsiteY85-37432" fmla="*/ 1047031 h 3006470"/>
                        <a:gd name="connsiteX86-37433" fmla="*/ 5463001 w 6006665"/>
                        <a:gd name="connsiteY86-37434" fmla="*/ 1043061 h 3006470"/>
                        <a:gd name="connsiteX87-37435" fmla="*/ 5464386 w 6006665"/>
                        <a:gd name="connsiteY87-37436" fmla="*/ 1043680 h 3006470"/>
                        <a:gd name="connsiteX88-37437" fmla="*/ 5474909 w 6006665"/>
                        <a:gd name="connsiteY88-37438" fmla="*/ 1043061 h 3006470"/>
                        <a:gd name="connsiteX89-37439" fmla="*/ 5581715 w 6006665"/>
                        <a:gd name="connsiteY89-37440" fmla="*/ 1090783 h 3006470"/>
                        <a:gd name="connsiteX90-37441" fmla="*/ 5633981 w 6006665"/>
                        <a:gd name="connsiteY90-37442" fmla="*/ 1133960 h 3006470"/>
                        <a:gd name="connsiteX91-37443" fmla="*/ 5720335 w 6006665"/>
                        <a:gd name="connsiteY91-37444" fmla="*/ 1213496 h 3006470"/>
                        <a:gd name="connsiteX92-37445" fmla="*/ 5822595 w 6006665"/>
                        <a:gd name="connsiteY92-37446" fmla="*/ 1311212 h 3006470"/>
                        <a:gd name="connsiteX93-37447" fmla="*/ 5818051 w 6006665"/>
                        <a:gd name="connsiteY93-37448" fmla="*/ 1365751 h 3006470"/>
                        <a:gd name="connsiteX94-37449" fmla="*/ 5825679 w 6006665"/>
                        <a:gd name="connsiteY94-37450" fmla="*/ 1373379 h 3006470"/>
                        <a:gd name="connsiteX95-37451" fmla="*/ 5822051 w 6006665"/>
                        <a:gd name="connsiteY95-37452" fmla="*/ 1322574 h 3006470"/>
                        <a:gd name="connsiteX96-37453" fmla="*/ 5834092 w 6006665"/>
                        <a:gd name="connsiteY96-37454" fmla="*/ 1324447 h 3006470"/>
                        <a:gd name="connsiteX97-37455" fmla="*/ 5833958 w 6006665"/>
                        <a:gd name="connsiteY97-37456" fmla="*/ 1322574 h 3006470"/>
                        <a:gd name="connsiteX98-37457" fmla="*/ 5936219 w 6006665"/>
                        <a:gd name="connsiteY98-37458" fmla="*/ 1338481 h 3006470"/>
                        <a:gd name="connsiteX99-37459" fmla="*/ 6006665 w 6006665"/>
                        <a:gd name="connsiteY99-37460" fmla="*/ 1418018 h 3006470"/>
                        <a:gd name="connsiteX100-37461" fmla="*/ 5968033 w 6006665"/>
                        <a:gd name="connsiteY100-37462" fmla="*/ 1456650 h 3006470"/>
                        <a:gd name="connsiteX101-37463" fmla="*/ 5908949 w 6006665"/>
                        <a:gd name="connsiteY101-37464" fmla="*/ 1468012 h 3006470"/>
                        <a:gd name="connsiteX102-37465" fmla="*/ 5908949 w 6006665"/>
                        <a:gd name="connsiteY102-37466" fmla="*/ 1554366 h 3006470"/>
                        <a:gd name="connsiteX103-37467" fmla="*/ 5893042 w 6006665"/>
                        <a:gd name="connsiteY103-37468" fmla="*/ 1570273 h 3006470"/>
                        <a:gd name="connsiteX104-37469" fmla="*/ 5881135 w 6006665"/>
                        <a:gd name="connsiteY104-37470" fmla="*/ 1570273 h 3006470"/>
                        <a:gd name="connsiteX105-37471" fmla="*/ 5861227 w 6006665"/>
                        <a:gd name="connsiteY105-37472" fmla="*/ 1570273 h 3006470"/>
                        <a:gd name="connsiteX106-37473" fmla="*/ 5849321 w 6006665"/>
                        <a:gd name="connsiteY106-37474" fmla="*/ 1570273 h 3006470"/>
                        <a:gd name="connsiteX107-37475" fmla="*/ 5817506 w 6006665"/>
                        <a:gd name="connsiteY107-37476" fmla="*/ 1536186 h 3006470"/>
                        <a:gd name="connsiteX108-37477" fmla="*/ 5767511 w 6006665"/>
                        <a:gd name="connsiteY108-37478" fmla="*/ 1511189 h 3006470"/>
                        <a:gd name="connsiteX109-37479" fmla="*/ 5762967 w 6006665"/>
                        <a:gd name="connsiteY109-37480" fmla="*/ 1477102 h 3006470"/>
                        <a:gd name="connsiteX110-37481" fmla="*/ 5729132 w 6006665"/>
                        <a:gd name="connsiteY110-37482" fmla="*/ 1463170 h 3006470"/>
                        <a:gd name="connsiteX111-37483" fmla="*/ 5695337 w 6006665"/>
                        <a:gd name="connsiteY111-37484" fmla="*/ 1472557 h 3006470"/>
                        <a:gd name="connsiteX112-37485" fmla="*/ 5693366 w 6006665"/>
                        <a:gd name="connsiteY112-37486" fmla="*/ 1469797 h 3006470"/>
                        <a:gd name="connsiteX113-37487" fmla="*/ 5683431 w 6006665"/>
                        <a:gd name="connsiteY113-37488" fmla="*/ 1472557 h 3006470"/>
                        <a:gd name="connsiteX114-37489" fmla="*/ 5660706 w 6006665"/>
                        <a:gd name="connsiteY114-37490" fmla="*/ 1440742 h 3006470"/>
                        <a:gd name="connsiteX115-37491" fmla="*/ 5669644 w 6006665"/>
                        <a:gd name="connsiteY115-37492" fmla="*/ 1415717 h 3006470"/>
                        <a:gd name="connsiteX116-37493" fmla="*/ 5640799 w 6006665"/>
                        <a:gd name="connsiteY116-37494" fmla="*/ 1429380 h 3006470"/>
                        <a:gd name="connsiteX117-37495" fmla="*/ 5656705 w 6006665"/>
                        <a:gd name="connsiteY117-37496" fmla="*/ 1472557 h 3006470"/>
                        <a:gd name="connsiteX118-37497" fmla="*/ 5633981 w 6006665"/>
                        <a:gd name="connsiteY118-37498" fmla="*/ 1511189 h 3006470"/>
                        <a:gd name="connsiteX119-37499" fmla="*/ 5586259 w 6006665"/>
                        <a:gd name="connsiteY119-37500" fmla="*/ 1547548 h 3006470"/>
                        <a:gd name="connsiteX120-37501" fmla="*/ 5575676 w 6006665"/>
                        <a:gd name="connsiteY120-37502" fmla="*/ 1546540 h 3006470"/>
                        <a:gd name="connsiteX121-37503" fmla="*/ 5574353 w 6006665"/>
                        <a:gd name="connsiteY121-37504" fmla="*/ 1547548 h 3006470"/>
                        <a:gd name="connsiteX122-37505" fmla="*/ 5539436 w 6006665"/>
                        <a:gd name="connsiteY122-37506" fmla="*/ 1544223 h 3006470"/>
                        <a:gd name="connsiteX123-37507" fmla="*/ 5570352 w 6006665"/>
                        <a:gd name="connsiteY123-37508" fmla="*/ 1586180 h 3006470"/>
                        <a:gd name="connsiteX124-37509" fmla="*/ 5593077 w 6006665"/>
                        <a:gd name="connsiteY124-37510" fmla="*/ 1649809 h 3006470"/>
                        <a:gd name="connsiteX125-37511" fmla="*/ 5608984 w 6006665"/>
                        <a:gd name="connsiteY125-37512" fmla="*/ 1677079 h 3006470"/>
                        <a:gd name="connsiteX126-37513" fmla="*/ 5613529 w 6006665"/>
                        <a:gd name="connsiteY126-37514" fmla="*/ 1708893 h 3006470"/>
                        <a:gd name="connsiteX127-37515" fmla="*/ 5608984 w 6006665"/>
                        <a:gd name="connsiteY127-37516" fmla="*/ 1731618 h 3006470"/>
                        <a:gd name="connsiteX128-37517" fmla="*/ 5597799 w 6006665"/>
                        <a:gd name="connsiteY128-37518" fmla="*/ 1728009 h 3006470"/>
                        <a:gd name="connsiteX129-37519" fmla="*/ 5597077 w 6006665"/>
                        <a:gd name="connsiteY129-37520" fmla="*/ 1731618 h 3006470"/>
                        <a:gd name="connsiteX130-37521" fmla="*/ 5534271 w 6006665"/>
                        <a:gd name="connsiteY130-37522" fmla="*/ 1711358 h 3006470"/>
                        <a:gd name="connsiteX131-37523" fmla="*/ 5436277 w 6006665"/>
                        <a:gd name="connsiteY131-37524" fmla="*/ 1767977 h 3006470"/>
                        <a:gd name="connsiteX132-37525" fmla="*/ 5397645 w 6006665"/>
                        <a:gd name="connsiteY132-37526" fmla="*/ 1779340 h 3006470"/>
                        <a:gd name="connsiteX133-37527" fmla="*/ 5345378 w 6006665"/>
                        <a:gd name="connsiteY133-37528" fmla="*/ 1833879 h 3006470"/>
                        <a:gd name="connsiteX134-37529" fmla="*/ 5290839 w 6006665"/>
                        <a:gd name="connsiteY134-37530" fmla="*/ 1881600 h 3006470"/>
                        <a:gd name="connsiteX135-37531" fmla="*/ 5274932 w 6006665"/>
                        <a:gd name="connsiteY135-37532" fmla="*/ 1913415 h 3006470"/>
                        <a:gd name="connsiteX136-37533" fmla="*/ 5267238 w 6006665"/>
                        <a:gd name="connsiteY136-37534" fmla="*/ 1904988 h 3006470"/>
                        <a:gd name="connsiteX137-37535" fmla="*/ 5263025 w 6006665"/>
                        <a:gd name="connsiteY137-37536" fmla="*/ 1913415 h 3006470"/>
                        <a:gd name="connsiteX138-37537" fmla="*/ 5219538 w 6006665"/>
                        <a:gd name="connsiteY138-37538" fmla="*/ 1865787 h 3006470"/>
                        <a:gd name="connsiteX139-37539" fmla="*/ 5129494 w 6006665"/>
                        <a:gd name="connsiteY139-37540" fmla="*/ 1920232 h 3006470"/>
                        <a:gd name="connsiteX140-37541" fmla="*/ 5126389 w 6006665"/>
                        <a:gd name="connsiteY140-37542" fmla="*/ 1914910 h 3006470"/>
                        <a:gd name="connsiteX141-37543" fmla="*/ 5117587 w 6006665"/>
                        <a:gd name="connsiteY141-37544" fmla="*/ 1920232 h 3006470"/>
                        <a:gd name="connsiteX142-37545" fmla="*/ 5105544 w 6006665"/>
                        <a:gd name="connsiteY142-37546" fmla="*/ 1899586 h 3006470"/>
                        <a:gd name="connsiteX143-37547" fmla="*/ 5074955 w 6006665"/>
                        <a:gd name="connsiteY143-37548" fmla="*/ 1924777 h 3006470"/>
                        <a:gd name="connsiteX144-37549" fmla="*/ 5065718 w 6006665"/>
                        <a:gd name="connsiteY144-37550" fmla="*/ 1922578 h 3006470"/>
                        <a:gd name="connsiteX145-37551" fmla="*/ 5063048 w 6006665"/>
                        <a:gd name="connsiteY145-37552" fmla="*/ 1924777 h 3006470"/>
                        <a:gd name="connsiteX146-37553" fmla="*/ 5026594 w 6006665"/>
                        <a:gd name="connsiteY146-37554" fmla="*/ 1916098 h 3006470"/>
                        <a:gd name="connsiteX147-37555" fmla="*/ 5015871 w 6006665"/>
                        <a:gd name="connsiteY147-37556" fmla="*/ 1961137 h 3006470"/>
                        <a:gd name="connsiteX148-37557" fmla="*/ 4974967 w 6006665"/>
                        <a:gd name="connsiteY148-37558" fmla="*/ 2027038 h 3006470"/>
                        <a:gd name="connsiteX149-37559" fmla="*/ 4974967 w 6006665"/>
                        <a:gd name="connsiteY149-37560" fmla="*/ 2058853 h 3006470"/>
                        <a:gd name="connsiteX150-37561" fmla="*/ 5015871 w 6006665"/>
                        <a:gd name="connsiteY150-37562" fmla="*/ 2074760 h 3006470"/>
                        <a:gd name="connsiteX151-37563" fmla="*/ 5011326 w 6006665"/>
                        <a:gd name="connsiteY151-37564" fmla="*/ 2172476 h 3006470"/>
                        <a:gd name="connsiteX152-37565" fmla="*/ 4999419 w 6006665"/>
                        <a:gd name="connsiteY152-37566" fmla="*/ 2172476 h 3006470"/>
                        <a:gd name="connsiteX153-37567" fmla="*/ 4974967 w 6006665"/>
                        <a:gd name="connsiteY153-37568" fmla="*/ 2172476 h 3006470"/>
                        <a:gd name="connsiteX154-37569" fmla="*/ 4963605 w 6006665"/>
                        <a:gd name="connsiteY154-37570" fmla="*/ 2224742 h 3006470"/>
                        <a:gd name="connsiteX155-37571" fmla="*/ 4974967 w 6006665"/>
                        <a:gd name="connsiteY155-37572" fmla="*/ 2252012 h 3006470"/>
                        <a:gd name="connsiteX156-37573" fmla="*/ 4909065 w 6006665"/>
                        <a:gd name="connsiteY156-37574" fmla="*/ 2286099 h 3006470"/>
                        <a:gd name="connsiteX157-37575" fmla="*/ 4897703 w 6006665"/>
                        <a:gd name="connsiteY157-37576" fmla="*/ 2354273 h 3006470"/>
                        <a:gd name="connsiteX158-37577" fmla="*/ 4845437 w 6006665"/>
                        <a:gd name="connsiteY158-37578" fmla="*/ 2370180 h 3006470"/>
                        <a:gd name="connsiteX159-37579" fmla="*/ 4834074 w 6006665"/>
                        <a:gd name="connsiteY159-37580" fmla="*/ 2429264 h 3006470"/>
                        <a:gd name="connsiteX160-37581" fmla="*/ 4779535 w 6006665"/>
                        <a:gd name="connsiteY160-37582" fmla="*/ 2488348 h 3006470"/>
                        <a:gd name="connsiteX161-37583" fmla="*/ 4777225 w 6006665"/>
                        <a:gd name="connsiteY161-37584" fmla="*/ 2477952 h 3006470"/>
                        <a:gd name="connsiteX162-37585" fmla="*/ 4767628 w 6006665"/>
                        <a:gd name="connsiteY162-37586" fmla="*/ 2488348 h 3006470"/>
                        <a:gd name="connsiteX163-37587" fmla="*/ 4758538 w 6006665"/>
                        <a:gd name="connsiteY163-37588" fmla="*/ 2447444 h 3006470"/>
                        <a:gd name="connsiteX164-37589" fmla="*/ 4742631 w 6006665"/>
                        <a:gd name="connsiteY164-37590" fmla="*/ 2361090 h 3006470"/>
                        <a:gd name="connsiteX165-37591" fmla="*/ 4715361 w 6006665"/>
                        <a:gd name="connsiteY165-37592" fmla="*/ 2220198 h 3006470"/>
                        <a:gd name="connsiteX166-37593" fmla="*/ 4735813 w 6006665"/>
                        <a:gd name="connsiteY166-37594" fmla="*/ 2129299 h 3006470"/>
                        <a:gd name="connsiteX167-37595" fmla="*/ 4767628 w 6006665"/>
                        <a:gd name="connsiteY167-37596" fmla="*/ 2086122 h 3006470"/>
                        <a:gd name="connsiteX168-37597" fmla="*/ 4767628 w 6006665"/>
                        <a:gd name="connsiteY168-37598" fmla="*/ 2058853 h 3006470"/>
                        <a:gd name="connsiteX169-37599" fmla="*/ 4826712 w 6006665"/>
                        <a:gd name="connsiteY169-37600" fmla="*/ 2042945 h 3006470"/>
                        <a:gd name="connsiteX170-37601" fmla="*/ 4892613 w 6006665"/>
                        <a:gd name="connsiteY170-37602" fmla="*/ 1952047 h 3006470"/>
                        <a:gd name="connsiteX171-37603" fmla="*/ 4956243 w 6006665"/>
                        <a:gd name="connsiteY171-37604" fmla="*/ 1877056 h 3006470"/>
                        <a:gd name="connsiteX172-37605" fmla="*/ 5022143 w 6006665"/>
                        <a:gd name="connsiteY172-37606" fmla="*/ 1817971 h 3006470"/>
                        <a:gd name="connsiteX173-37607" fmla="*/ 5046694 w 6006665"/>
                        <a:gd name="connsiteY173-37608" fmla="*/ 1710844 h 3006470"/>
                        <a:gd name="connsiteX174-37609" fmla="*/ 5015871 w 6006665"/>
                        <a:gd name="connsiteY174-37610" fmla="*/ 1715711 h 3006470"/>
                        <a:gd name="connsiteX175-37611" fmla="*/ 4995419 w 6006665"/>
                        <a:gd name="connsiteY175-37612" fmla="*/ 1779340 h 3006470"/>
                        <a:gd name="connsiteX176-37613" fmla="*/ 4904521 w 6006665"/>
                        <a:gd name="connsiteY176-37614" fmla="*/ 1865693 h 3006470"/>
                        <a:gd name="connsiteX177-37615" fmla="*/ 4901708 w 6006665"/>
                        <a:gd name="connsiteY177-37616" fmla="*/ 1857053 h 3006470"/>
                        <a:gd name="connsiteX178-37617" fmla="*/ 4892613 w 6006665"/>
                        <a:gd name="connsiteY178-37618" fmla="*/ 1865693 h 3006470"/>
                        <a:gd name="connsiteX179-37619" fmla="*/ 4861835 w 6006665"/>
                        <a:gd name="connsiteY179-37620" fmla="*/ 1771159 h 3006470"/>
                        <a:gd name="connsiteX180-37621" fmla="*/ 4779535 w 6006665"/>
                        <a:gd name="connsiteY180-37622" fmla="*/ 1795247 h 3006470"/>
                        <a:gd name="connsiteX181-37623" fmla="*/ 4684091 w 6006665"/>
                        <a:gd name="connsiteY181-37624" fmla="*/ 1920232 h 3006470"/>
                        <a:gd name="connsiteX182-37625" fmla="*/ 4715906 w 6006665"/>
                        <a:gd name="connsiteY182-37626" fmla="*/ 1967954 h 3006470"/>
                        <a:gd name="connsiteX183-37627" fmla="*/ 4636369 w 6006665"/>
                        <a:gd name="connsiteY183-37628" fmla="*/ 1983861 h 3006470"/>
                        <a:gd name="connsiteX184-37629" fmla="*/ 4577285 w 6006665"/>
                        <a:gd name="connsiteY184-37630" fmla="*/ 1988406 h 3006470"/>
                        <a:gd name="connsiteX185-37631" fmla="*/ 4577373 w 6006665"/>
                        <a:gd name="connsiteY185-37632" fmla="*/ 1987484 h 3006470"/>
                        <a:gd name="connsiteX186-37633" fmla="*/ 4565379 w 6006665"/>
                        <a:gd name="connsiteY186-37634" fmla="*/ 1988406 h 3006470"/>
                        <a:gd name="connsiteX187-37635" fmla="*/ 4569923 w 6006665"/>
                        <a:gd name="connsiteY187-37636" fmla="*/ 1940685 h 3006470"/>
                        <a:gd name="connsiteX188-37637" fmla="*/ 4520081 w 6006665"/>
                        <a:gd name="connsiteY188-37638" fmla="*/ 1931099 h 3006470"/>
                        <a:gd name="connsiteX189-37639" fmla="*/ 4475025 w 6006665"/>
                        <a:gd name="connsiteY189-37640" fmla="*/ 1961137 h 3006470"/>
                        <a:gd name="connsiteX190-37641" fmla="*/ 4464394 w 6006665"/>
                        <a:gd name="connsiteY190-37642" fmla="*/ 1960286 h 3006470"/>
                        <a:gd name="connsiteX191-37643" fmla="*/ 4463118 w 6006665"/>
                        <a:gd name="connsiteY191-37644" fmla="*/ 1961137 h 3006470"/>
                        <a:gd name="connsiteX192-37645" fmla="*/ 4357637 w 6006665"/>
                        <a:gd name="connsiteY192-37646" fmla="*/ 1952698 h 3006470"/>
                        <a:gd name="connsiteX193-37647" fmla="*/ 4243233 w 6006665"/>
                        <a:gd name="connsiteY193-37648" fmla="*/ 1972499 h 3006470"/>
                        <a:gd name="connsiteX194-37649" fmla="*/ 4125065 w 6006665"/>
                        <a:gd name="connsiteY194-37650" fmla="*/ 2106574 h 3006470"/>
                        <a:gd name="connsiteX195-37651" fmla="*/ 3984173 w 6006665"/>
                        <a:gd name="connsiteY195-37652" fmla="*/ 2263374 h 3006470"/>
                        <a:gd name="connsiteX196-37653" fmla="*/ 4038712 w 6006665"/>
                        <a:gd name="connsiteY196-37654" fmla="*/ 2267919 h 3006470"/>
                        <a:gd name="connsiteX197-37655" fmla="*/ 4059164 w 6006665"/>
                        <a:gd name="connsiteY197-37656" fmla="*/ 2311096 h 3006470"/>
                        <a:gd name="connsiteX198-37657" fmla="*/ 4087782 w 6006665"/>
                        <a:gd name="connsiteY198-37658" fmla="*/ 2319513 h 3006470"/>
                        <a:gd name="connsiteX199-37659" fmla="*/ 4106341 w 6006665"/>
                        <a:gd name="connsiteY199-37660" fmla="*/ 2290644 h 3006470"/>
                        <a:gd name="connsiteX200-37661" fmla="*/ 4117411 w 6006665"/>
                        <a:gd name="connsiteY200-37662" fmla="*/ 2291946 h 3006470"/>
                        <a:gd name="connsiteX201-37663" fmla="*/ 4118248 w 6006665"/>
                        <a:gd name="connsiteY201-37664" fmla="*/ 2290644 h 3006470"/>
                        <a:gd name="connsiteX202-37665" fmla="*/ 4156880 w 6006665"/>
                        <a:gd name="connsiteY202-37666" fmla="*/ 2295189 h 3006470"/>
                        <a:gd name="connsiteX203-37667" fmla="*/ 4211419 w 6006665"/>
                        <a:gd name="connsiteY203-37668" fmla="*/ 2365635 h 3006470"/>
                        <a:gd name="connsiteX204-37669" fmla="*/ 4215964 w 6006665"/>
                        <a:gd name="connsiteY204-37670" fmla="*/ 2413357 h 3006470"/>
                        <a:gd name="connsiteX205-37671" fmla="*/ 4184149 w 6006665"/>
                        <a:gd name="connsiteY205-37672" fmla="*/ 2472441 h 3006470"/>
                        <a:gd name="connsiteX206-37673" fmla="*/ 4177332 w 6006665"/>
                        <a:gd name="connsiteY206-37674" fmla="*/ 2542887 h 3006470"/>
                        <a:gd name="connsiteX207-37675" fmla="*/ 4161425 w 6006665"/>
                        <a:gd name="connsiteY207-37676" fmla="*/ 2629241 h 3006470"/>
                        <a:gd name="connsiteX208-37677" fmla="*/ 4109158 w 6006665"/>
                        <a:gd name="connsiteY208-37678" fmla="*/ 2708777 h 3006470"/>
                        <a:gd name="connsiteX209-37679" fmla="*/ 4097796 w 6006665"/>
                        <a:gd name="connsiteY209-37680" fmla="*/ 2747409 h 3006470"/>
                        <a:gd name="connsiteX210-37681" fmla="*/ 4043257 w 6006665"/>
                        <a:gd name="connsiteY210-37682" fmla="*/ 2806493 h 3006470"/>
                        <a:gd name="connsiteX211-37683" fmla="*/ 3995535 w 6006665"/>
                        <a:gd name="connsiteY211-37684" fmla="*/ 2865577 h 3006470"/>
                        <a:gd name="connsiteX212-37685" fmla="*/ 3975083 w 6006665"/>
                        <a:gd name="connsiteY212-37686" fmla="*/ 2897392 h 3006470"/>
                        <a:gd name="connsiteX213-37687" fmla="*/ 3925089 w 6006665"/>
                        <a:gd name="connsiteY213-37688" fmla="*/ 2924661 h 3006470"/>
                        <a:gd name="connsiteX214-37689" fmla="*/ 3913182 w 6006665"/>
                        <a:gd name="connsiteY214-37690" fmla="*/ 2924661 h 3006470"/>
                        <a:gd name="connsiteX215-37691" fmla="*/ 3904637 w 6006665"/>
                        <a:gd name="connsiteY215-37692" fmla="*/ 2924661 h 3006470"/>
                        <a:gd name="connsiteX216-37693" fmla="*/ 3892729 w 6006665"/>
                        <a:gd name="connsiteY216-37694" fmla="*/ 2924661 h 3006470"/>
                        <a:gd name="connsiteX217-37695" fmla="*/ 3871063 w 6006665"/>
                        <a:gd name="connsiteY217-37696" fmla="*/ 2908412 h 3006470"/>
                        <a:gd name="connsiteX218-37697" fmla="*/ 3829645 w 6006665"/>
                        <a:gd name="connsiteY218-37698" fmla="*/ 2936024 h 3006470"/>
                        <a:gd name="connsiteX219-37699" fmla="*/ 3822828 w 6006665"/>
                        <a:gd name="connsiteY219-37700" fmla="*/ 2956476 h 3006470"/>
                        <a:gd name="connsiteX220-37701" fmla="*/ 3818283 w 6006665"/>
                        <a:gd name="connsiteY220-37702" fmla="*/ 2947386 h 3006470"/>
                        <a:gd name="connsiteX221-37703" fmla="*/ 3818283 w 6006665"/>
                        <a:gd name="connsiteY221-37704" fmla="*/ 2935660 h 3006470"/>
                        <a:gd name="connsiteX222-37705" fmla="*/ 3817738 w 6006665"/>
                        <a:gd name="connsiteY222-37706" fmla="*/ 2936024 h 3006470"/>
                        <a:gd name="connsiteX223-37707" fmla="*/ 3810921 w 6006665"/>
                        <a:gd name="connsiteY223-37708" fmla="*/ 2956476 h 3006470"/>
                        <a:gd name="connsiteX224-37709" fmla="*/ 3806376 w 6006665"/>
                        <a:gd name="connsiteY224-37710" fmla="*/ 2947386 h 3006470"/>
                        <a:gd name="connsiteX225-37711" fmla="*/ 3806376 w 6006665"/>
                        <a:gd name="connsiteY225-37712" fmla="*/ 2920116 h 3006470"/>
                        <a:gd name="connsiteX226-37713" fmla="*/ 3818283 w 6006665"/>
                        <a:gd name="connsiteY226-37714" fmla="*/ 2920116 h 3006470"/>
                        <a:gd name="connsiteX227-37715" fmla="*/ 3826828 w 6006665"/>
                        <a:gd name="connsiteY227-37716" fmla="*/ 2920116 h 3006470"/>
                        <a:gd name="connsiteX228-37717" fmla="*/ 3833645 w 6006665"/>
                        <a:gd name="connsiteY228-37718" fmla="*/ 2861032 h 3006470"/>
                        <a:gd name="connsiteX229-37719" fmla="*/ 3822283 w 6006665"/>
                        <a:gd name="connsiteY229-37720" fmla="*/ 2817856 h 3006470"/>
                        <a:gd name="connsiteX230-37721" fmla="*/ 3849553 w 6006665"/>
                        <a:gd name="connsiteY230-37722" fmla="*/ 2795131 h 3006470"/>
                        <a:gd name="connsiteX231-37723" fmla="*/ 3858814 w 6006665"/>
                        <a:gd name="connsiteY231-37724" fmla="*/ 2797336 h 3006470"/>
                        <a:gd name="connsiteX232-37725" fmla="*/ 3861460 w 6006665"/>
                        <a:gd name="connsiteY232-37726" fmla="*/ 2795131 h 3006470"/>
                        <a:gd name="connsiteX233-37727" fmla="*/ 3898487 w 6006665"/>
                        <a:gd name="connsiteY233-37728" fmla="*/ 2803947 h 3006470"/>
                        <a:gd name="connsiteX234-37729" fmla="*/ 3919999 w 6006665"/>
                        <a:gd name="connsiteY234-37730" fmla="*/ 2758772 h 3006470"/>
                        <a:gd name="connsiteX235-37731" fmla="*/ 3935906 w 6006665"/>
                        <a:gd name="connsiteY235-37732" fmla="*/ 2699687 h 3006470"/>
                        <a:gd name="connsiteX236-37733" fmla="*/ 3947269 w 6006665"/>
                        <a:gd name="connsiteY236-37734" fmla="*/ 2676963 h 3006470"/>
                        <a:gd name="connsiteX237-37735" fmla="*/ 3966292 w 6006665"/>
                        <a:gd name="connsiteY237-37736" fmla="*/ 2632575 h 3006470"/>
                        <a:gd name="connsiteX238-37737" fmla="*/ 3915999 w 6006665"/>
                        <a:gd name="connsiteY238-37738" fmla="*/ 2645148 h 3006470"/>
                        <a:gd name="connsiteX239-37739" fmla="*/ 3888729 w 6006665"/>
                        <a:gd name="connsiteY239-37740" fmla="*/ 2667873 h 3006470"/>
                        <a:gd name="connsiteX240-37741" fmla="*/ 3876822 w 6006665"/>
                        <a:gd name="connsiteY240-37742" fmla="*/ 2667873 h 3006470"/>
                        <a:gd name="connsiteX241-37743" fmla="*/ 3829645 w 6006665"/>
                        <a:gd name="connsiteY241-37744" fmla="*/ 2667873 h 3006470"/>
                        <a:gd name="connsiteX242-37745" fmla="*/ 3817738 w 6006665"/>
                        <a:gd name="connsiteY242-37746" fmla="*/ 2667873 h 3006470"/>
                        <a:gd name="connsiteX243-37747" fmla="*/ 3801831 w 6006665"/>
                        <a:gd name="connsiteY243-37748" fmla="*/ 2613334 h 3006470"/>
                        <a:gd name="connsiteX244-37749" fmla="*/ 3758654 w 6006665"/>
                        <a:gd name="connsiteY244-37750" fmla="*/ 2574702 h 3006470"/>
                        <a:gd name="connsiteX245-37751" fmla="*/ 3692753 w 6006665"/>
                        <a:gd name="connsiteY245-37752" fmla="*/ 2558795 h 3006470"/>
                        <a:gd name="connsiteX246-37753" fmla="*/ 3683663 w 6006665"/>
                        <a:gd name="connsiteY246-37754" fmla="*/ 2499711 h 3006470"/>
                        <a:gd name="connsiteX247-37755" fmla="*/ 3672301 w 6006665"/>
                        <a:gd name="connsiteY247-37756" fmla="*/ 2467896 h 3006470"/>
                        <a:gd name="connsiteX248-37757" fmla="*/ 3656393 w 6006665"/>
                        <a:gd name="connsiteY248-37758" fmla="*/ 2440627 h 3006470"/>
                        <a:gd name="connsiteX249-37759" fmla="*/ 3633669 w 6006665"/>
                        <a:gd name="connsiteY249-37760" fmla="*/ 2381542 h 3006470"/>
                        <a:gd name="connsiteX250-37761" fmla="*/ 3601854 w 6006665"/>
                        <a:gd name="connsiteY250-37762" fmla="*/ 2361090 h 3006470"/>
                        <a:gd name="connsiteX251-37763" fmla="*/ 3545995 w 6006665"/>
                        <a:gd name="connsiteY251-37764" fmla="*/ 2339606 h 3006470"/>
                        <a:gd name="connsiteX252-37765" fmla="*/ 3506955 w 6006665"/>
                        <a:gd name="connsiteY252-37766" fmla="*/ 2345183 h 3006470"/>
                        <a:gd name="connsiteX253-37767" fmla="*/ 3463779 w 6006665"/>
                        <a:gd name="connsiteY253-37768" fmla="*/ 2354273 h 3006470"/>
                        <a:gd name="connsiteX254-37769" fmla="*/ 3431964 w 6006665"/>
                        <a:gd name="connsiteY254-37770" fmla="*/ 2381542 h 3006470"/>
                        <a:gd name="connsiteX255-37771" fmla="*/ 3452416 w 6006665"/>
                        <a:gd name="connsiteY255-37772" fmla="*/ 2397450 h 3006470"/>
                        <a:gd name="connsiteX256-37773" fmla="*/ 3452416 w 6006665"/>
                        <a:gd name="connsiteY256-37774" fmla="*/ 2429264 h 3006470"/>
                        <a:gd name="connsiteX257-37775" fmla="*/ 3431964 w 6006665"/>
                        <a:gd name="connsiteY257-37776" fmla="*/ 2451989 h 3006470"/>
                        <a:gd name="connsiteX258-37777" fmla="*/ 3400150 w 6006665"/>
                        <a:gd name="connsiteY258-37778" fmla="*/ 2511073 h 3006470"/>
                        <a:gd name="connsiteX259-37779" fmla="*/ 3400150 w 6006665"/>
                        <a:gd name="connsiteY259-37780" fmla="*/ 2538343 h 3006470"/>
                        <a:gd name="connsiteX260-37781" fmla="*/ 3350155 w 6006665"/>
                        <a:gd name="connsiteY260-37782" fmla="*/ 2570157 h 3006470"/>
                        <a:gd name="connsiteX261-37783" fmla="*/ 3342342 w 6006665"/>
                        <a:gd name="connsiteY261-37784" fmla="*/ 2567553 h 3006470"/>
                        <a:gd name="connsiteX262-37785" fmla="*/ 3338249 w 6006665"/>
                        <a:gd name="connsiteY262-37786" fmla="*/ 2570157 h 3006470"/>
                        <a:gd name="connsiteX263-37787" fmla="*/ 3290527 w 6006665"/>
                        <a:gd name="connsiteY263-37788" fmla="*/ 2554250 h 3006470"/>
                        <a:gd name="connsiteX264-37789" fmla="*/ 3259257 w 6006665"/>
                        <a:gd name="connsiteY264-37790" fmla="*/ 2554250 h 3006470"/>
                        <a:gd name="connsiteX265-37791" fmla="*/ 3247350 w 6006665"/>
                        <a:gd name="connsiteY265-37792" fmla="*/ 2554250 h 3006470"/>
                        <a:gd name="connsiteX266-37793" fmla="*/ 3231443 w 6006665"/>
                        <a:gd name="connsiteY266-37794" fmla="*/ 2538343 h 3006470"/>
                        <a:gd name="connsiteX267-37795" fmla="*/ 3213271 w 6006665"/>
                        <a:gd name="connsiteY267-37796" fmla="*/ 2533799 h 3006470"/>
                        <a:gd name="connsiteX268-37797" fmla="*/ 3168359 w 6006665"/>
                        <a:gd name="connsiteY268-37798" fmla="*/ 2570157 h 3006470"/>
                        <a:gd name="connsiteX269-37799" fmla="*/ 3120637 w 6006665"/>
                        <a:gd name="connsiteY269-37800" fmla="*/ 2581519 h 3006470"/>
                        <a:gd name="connsiteX270-37801" fmla="*/ 3082005 w 6006665"/>
                        <a:gd name="connsiteY270-37802" fmla="*/ 2597427 h 3006470"/>
                        <a:gd name="connsiteX271-37803" fmla="*/ 3074460 w 6006665"/>
                        <a:gd name="connsiteY271-37804" fmla="*/ 2595630 h 3006470"/>
                        <a:gd name="connsiteX272-37805" fmla="*/ 3070098 w 6006665"/>
                        <a:gd name="connsiteY272-37806" fmla="*/ 2597427 h 3006470"/>
                        <a:gd name="connsiteX273-37807" fmla="*/ 3022376 w 6006665"/>
                        <a:gd name="connsiteY273-37808" fmla="*/ 2586064 h 3006470"/>
                        <a:gd name="connsiteX274-37809" fmla="*/ 3000196 w 6006665"/>
                        <a:gd name="connsiteY274-37810" fmla="*/ 2586064 h 3006470"/>
                        <a:gd name="connsiteX275-37811" fmla="*/ 2988289 w 6006665"/>
                        <a:gd name="connsiteY275-37812" fmla="*/ 2586064 h 3006470"/>
                        <a:gd name="connsiteX276-37813" fmla="*/ 2967837 w 6006665"/>
                        <a:gd name="connsiteY276-37814" fmla="*/ 2554250 h 3006470"/>
                        <a:gd name="connsiteX277-37815" fmla="*/ 2929205 w 6006665"/>
                        <a:gd name="connsiteY277-37816" fmla="*/ 2526980 h 3006470"/>
                        <a:gd name="connsiteX278-37817" fmla="*/ 2902153 w 6006665"/>
                        <a:gd name="connsiteY278-37818" fmla="*/ 2523116 h 3006470"/>
                        <a:gd name="connsiteX279-37819" fmla="*/ 2861576 w 6006665"/>
                        <a:gd name="connsiteY279-37820" fmla="*/ 2526980 h 3006470"/>
                        <a:gd name="connsiteX280-37821" fmla="*/ 2822944 w 6006665"/>
                        <a:gd name="connsiteY280-37822" fmla="*/ 2538343 h 3006470"/>
                        <a:gd name="connsiteX281-37823" fmla="*/ 2818139 w 6006665"/>
                        <a:gd name="connsiteY281-37824" fmla="*/ 2536254 h 3006470"/>
                        <a:gd name="connsiteX282-37825" fmla="*/ 2811037 w 6006665"/>
                        <a:gd name="connsiteY282-37826" fmla="*/ 2538343 h 3006470"/>
                        <a:gd name="connsiteX283-37827" fmla="*/ 2758770 w 6006665"/>
                        <a:gd name="connsiteY283-37828" fmla="*/ 2515618 h 3006470"/>
                        <a:gd name="connsiteX284-37829" fmla="*/ 2751953 w 6006665"/>
                        <a:gd name="connsiteY284-37830" fmla="*/ 2472441 h 3006470"/>
                        <a:gd name="connsiteX285-37831" fmla="*/ 2708776 w 6006665"/>
                        <a:gd name="connsiteY285-37832" fmla="*/ 2456534 h 3006470"/>
                        <a:gd name="connsiteX286-37833" fmla="*/ 2676962 w 6006665"/>
                        <a:gd name="connsiteY286-37834" fmla="*/ 2451989 h 3006470"/>
                        <a:gd name="connsiteX287-37835" fmla="*/ 2642534 w 6006665"/>
                        <a:gd name="connsiteY287-37836" fmla="*/ 2430245 h 3006470"/>
                        <a:gd name="connsiteX288-37837" fmla="*/ 2609333 w 6006665"/>
                        <a:gd name="connsiteY288-37838" fmla="*/ 2488348 h 3006470"/>
                        <a:gd name="connsiteX289-37839" fmla="*/ 2625240 w 6006665"/>
                        <a:gd name="connsiteY289-37840" fmla="*/ 2522435 h 3006470"/>
                        <a:gd name="connsiteX290-37841" fmla="*/ 2586608 w 6006665"/>
                        <a:gd name="connsiteY290-37842" fmla="*/ 2558795 h 3006470"/>
                        <a:gd name="connsiteX291-37843" fmla="*/ 2577105 w 6006665"/>
                        <a:gd name="connsiteY291-37844" fmla="*/ 2556532 h 3006470"/>
                        <a:gd name="connsiteX292-37845" fmla="*/ 2574701 w 6006665"/>
                        <a:gd name="connsiteY292-37846" fmla="*/ 2558795 h 3006470"/>
                        <a:gd name="connsiteX293-37847" fmla="*/ 2526979 w 6006665"/>
                        <a:gd name="connsiteY293-37848" fmla="*/ 2547432 h 3006470"/>
                        <a:gd name="connsiteX294-37849" fmla="*/ 2490620 w 6006665"/>
                        <a:gd name="connsiteY294-37850" fmla="*/ 2542887 h 3006470"/>
                        <a:gd name="connsiteX295-37851" fmla="*/ 2463350 w 6006665"/>
                        <a:gd name="connsiteY295-37852" fmla="*/ 2515618 h 3006470"/>
                        <a:gd name="connsiteX296-37853" fmla="*/ 2436625 w 6006665"/>
                        <a:gd name="connsiteY296-37854" fmla="*/ 2515618 h 3006470"/>
                        <a:gd name="connsiteX297-37855" fmla="*/ 2424718 w 6006665"/>
                        <a:gd name="connsiteY297-37856" fmla="*/ 2515618 h 3006470"/>
                        <a:gd name="connsiteX298-37857" fmla="*/ 2398858 w 6006665"/>
                        <a:gd name="connsiteY298-37858" fmla="*/ 2502687 h 3006470"/>
                        <a:gd name="connsiteX299-37859" fmla="*/ 2350272 w 6006665"/>
                        <a:gd name="connsiteY299-37860" fmla="*/ 2526980 h 3006470"/>
                        <a:gd name="connsiteX300-37861" fmla="*/ 2282098 w 6006665"/>
                        <a:gd name="connsiteY300-37862" fmla="*/ 2574702 h 3006470"/>
                        <a:gd name="connsiteX301-37863" fmla="*/ 2238921 w 6006665"/>
                        <a:gd name="connsiteY301-37864" fmla="*/ 2586064 h 3006470"/>
                        <a:gd name="connsiteX302-37865" fmla="*/ 2227559 w 6006665"/>
                        <a:gd name="connsiteY302-37866" fmla="*/ 2590609 h 3006470"/>
                        <a:gd name="connsiteX303-37867" fmla="*/ 2225178 w 6006665"/>
                        <a:gd name="connsiteY303-37868" fmla="*/ 2586799 h 3006470"/>
                        <a:gd name="connsiteX304-37869" fmla="*/ 2215652 w 6006665"/>
                        <a:gd name="connsiteY304-37870" fmla="*/ 2590609 h 3006470"/>
                        <a:gd name="connsiteX305-37871" fmla="*/ 2193596 w 6006665"/>
                        <a:gd name="connsiteY305-37872" fmla="*/ 2555320 h 3006470"/>
                        <a:gd name="connsiteX306-37873" fmla="*/ 2157112 w 6006665"/>
                        <a:gd name="connsiteY306-37874" fmla="*/ 2558795 h 3006470"/>
                        <a:gd name="connsiteX307-37875" fmla="*/ 2156291 w 6006665"/>
                        <a:gd name="connsiteY307-37876" fmla="*/ 2557739 h 3006470"/>
                        <a:gd name="connsiteX308-37877" fmla="*/ 2145205 w 6006665"/>
                        <a:gd name="connsiteY308-37878" fmla="*/ 2558795 h 3006470"/>
                        <a:gd name="connsiteX309-37879" fmla="*/ 2129298 w 6006665"/>
                        <a:gd name="connsiteY309-37880" fmla="*/ 2538343 h 3006470"/>
                        <a:gd name="connsiteX310-37881" fmla="*/ 2102029 w 6006665"/>
                        <a:gd name="connsiteY310-37882" fmla="*/ 2526980 h 3006470"/>
                        <a:gd name="connsiteX311-37883" fmla="*/ 2086121 w 6006665"/>
                        <a:gd name="connsiteY311-37884" fmla="*/ 2495166 h 3006470"/>
                        <a:gd name="connsiteX312-37885" fmla="*/ 2070005 w 6006665"/>
                        <a:gd name="connsiteY312-37886" fmla="*/ 2486212 h 3006470"/>
                        <a:gd name="connsiteX313-37887" fmla="*/ 2027582 w 6006665"/>
                        <a:gd name="connsiteY313-37888" fmla="*/ 2499711 h 3006470"/>
                        <a:gd name="connsiteX314-37889" fmla="*/ 2023845 w 6006665"/>
                        <a:gd name="connsiteY314-37890" fmla="*/ 2497111 h 3006470"/>
                        <a:gd name="connsiteX315-37891" fmla="*/ 2018675 w 6006665"/>
                        <a:gd name="connsiteY315-37892" fmla="*/ 2499711 h 3006470"/>
                        <a:gd name="connsiteX316-37893" fmla="*/ 1971363 w 6006665"/>
                        <a:gd name="connsiteY316-37894" fmla="*/ 2468885 h 3006470"/>
                        <a:gd name="connsiteX317-37895" fmla="*/ 1952591 w 6006665"/>
                        <a:gd name="connsiteY317-37896" fmla="*/ 2495166 h 3006470"/>
                        <a:gd name="connsiteX318-37897" fmla="*/ 1947518 w 6006665"/>
                        <a:gd name="connsiteY318-37898" fmla="*/ 2485599 h 3006470"/>
                        <a:gd name="connsiteX319-37899" fmla="*/ 1940684 w 6006665"/>
                        <a:gd name="connsiteY319-37900" fmla="*/ 2495166 h 3006470"/>
                        <a:gd name="connsiteX320-37901" fmla="*/ 1861147 w 6006665"/>
                        <a:gd name="connsiteY320-37902" fmla="*/ 2345183 h 3006470"/>
                        <a:gd name="connsiteX321-37903" fmla="*/ 1811153 w 6006665"/>
                        <a:gd name="connsiteY321-37904" fmla="*/ 2295189 h 3006470"/>
                        <a:gd name="connsiteX322-37905" fmla="*/ 1813950 w 6006665"/>
                        <a:gd name="connsiteY322-37906" fmla="*/ 2292043 h 3006470"/>
                        <a:gd name="connsiteX323-37907" fmla="*/ 1748069 w 6006665"/>
                        <a:gd name="connsiteY323-37908" fmla="*/ 2333821 h 3006470"/>
                        <a:gd name="connsiteX324-37909" fmla="*/ 1711709 w 6006665"/>
                        <a:gd name="connsiteY324-37910" fmla="*/ 2338366 h 3006470"/>
                        <a:gd name="connsiteX325-37911" fmla="*/ 1711926 w 6006665"/>
                        <a:gd name="connsiteY325-37912" fmla="*/ 2336850 h 3006470"/>
                        <a:gd name="connsiteX326-37913" fmla="*/ 1699803 w 6006665"/>
                        <a:gd name="connsiteY326-37914" fmla="*/ 2338366 h 3006470"/>
                        <a:gd name="connsiteX327-37915" fmla="*/ 1704347 w 6006665"/>
                        <a:gd name="connsiteY327-37916" fmla="*/ 2306551 h 3006470"/>
                        <a:gd name="connsiteX328-37917" fmla="*/ 1662460 w 6006665"/>
                        <a:gd name="connsiteY328-37918" fmla="*/ 2288600 h 3006470"/>
                        <a:gd name="connsiteX329-37919" fmla="*/ 1629901 w 6006665"/>
                        <a:gd name="connsiteY329-37920" fmla="*/ 2302006 h 3006470"/>
                        <a:gd name="connsiteX330-37921" fmla="*/ 1629300 w 6006665"/>
                        <a:gd name="connsiteY330-37922" fmla="*/ 2297351 h 3006470"/>
                        <a:gd name="connsiteX331-37923" fmla="*/ 1617994 w 6006665"/>
                        <a:gd name="connsiteY331-37924" fmla="*/ 2302006 h 3006470"/>
                        <a:gd name="connsiteX332-37925" fmla="*/ 1608904 w 6006665"/>
                        <a:gd name="connsiteY332-37926" fmla="*/ 2231560 h 3006470"/>
                        <a:gd name="connsiteX333-37927" fmla="*/ 1552684 w 6006665"/>
                        <a:gd name="connsiteY333-37928" fmla="*/ 2221867 h 3006470"/>
                        <a:gd name="connsiteX334-37929" fmla="*/ 1518550 w 6006665"/>
                        <a:gd name="connsiteY334-37930" fmla="*/ 2247467 h 3006470"/>
                        <a:gd name="connsiteX335-37931" fmla="*/ 1425379 w 6006665"/>
                        <a:gd name="connsiteY335-37932" fmla="*/ 2267919 h 3006470"/>
                        <a:gd name="connsiteX336-37933" fmla="*/ 1409472 w 6006665"/>
                        <a:gd name="connsiteY336-37934" fmla="*/ 2286099 h 3006470"/>
                        <a:gd name="connsiteX337-37935" fmla="*/ 1270852 w 6006665"/>
                        <a:gd name="connsiteY337-37936" fmla="*/ 2306551 h 3006470"/>
                        <a:gd name="connsiteX338-37937" fmla="*/ 1254945 w 6006665"/>
                        <a:gd name="connsiteY338-37938" fmla="*/ 2327003 h 3006470"/>
                        <a:gd name="connsiteX339-37939" fmla="*/ 1282214 w 6006665"/>
                        <a:gd name="connsiteY339-37940" fmla="*/ 2370180 h 3006470"/>
                        <a:gd name="connsiteX340-37941" fmla="*/ 1243582 w 6006665"/>
                        <a:gd name="connsiteY340-37942" fmla="*/ 2386087 h 3006470"/>
                        <a:gd name="connsiteX341-37943" fmla="*/ 1254945 w 6006665"/>
                        <a:gd name="connsiteY341-37944" fmla="*/ 2404267 h 3006470"/>
                        <a:gd name="connsiteX342-37945" fmla="*/ 1216313 w 6006665"/>
                        <a:gd name="connsiteY342-37946" fmla="*/ 2429264 h 3006470"/>
                        <a:gd name="connsiteX343-37947" fmla="*/ 1275397 w 6006665"/>
                        <a:gd name="connsiteY343-37948" fmla="*/ 2472441 h 3006470"/>
                        <a:gd name="connsiteX344-37949" fmla="*/ 1270852 w 6006665"/>
                        <a:gd name="connsiteY344-37950" fmla="*/ 2499711 h 3006470"/>
                        <a:gd name="connsiteX345-37951" fmla="*/ 1259108 w 6006665"/>
                        <a:gd name="connsiteY345-37952" fmla="*/ 2498732 h 3006470"/>
                        <a:gd name="connsiteX346-37953" fmla="*/ 1258945 w 6006665"/>
                        <a:gd name="connsiteY346-37954" fmla="*/ 2499711 h 3006470"/>
                        <a:gd name="connsiteX347-37955" fmla="*/ 1215644 w 6006665"/>
                        <a:gd name="connsiteY347-37956" fmla="*/ 2496102 h 3006470"/>
                        <a:gd name="connsiteX348-37957" fmla="*/ 1204950 w 6006665"/>
                        <a:gd name="connsiteY348-37958" fmla="*/ 2511073 h 3006470"/>
                        <a:gd name="connsiteX349-37959" fmla="*/ 1196495 w 6006665"/>
                        <a:gd name="connsiteY349-37960" fmla="*/ 2506241 h 3006470"/>
                        <a:gd name="connsiteX350-37961" fmla="*/ 1193043 w 6006665"/>
                        <a:gd name="connsiteY350-37962" fmla="*/ 2511073 h 3006470"/>
                        <a:gd name="connsiteX351-37963" fmla="*/ 1145322 w 6006665"/>
                        <a:gd name="connsiteY351-37964" fmla="*/ 2483803 h 3006470"/>
                        <a:gd name="connsiteX352-37965" fmla="*/ 1098145 w 6006665"/>
                        <a:gd name="connsiteY352-37966" fmla="*/ 2483803 h 3006470"/>
                        <a:gd name="connsiteX353-37967" fmla="*/ 1061785 w 6006665"/>
                        <a:gd name="connsiteY353-37968" fmla="*/ 2511073 h 3006470"/>
                        <a:gd name="connsiteX354-37969" fmla="*/ 1055322 w 6006665"/>
                        <a:gd name="connsiteY354-37970" fmla="*/ 2506990 h 3006470"/>
                        <a:gd name="connsiteX355-37971" fmla="*/ 1049878 w 6006665"/>
                        <a:gd name="connsiteY355-37972" fmla="*/ 2511073 h 3006470"/>
                        <a:gd name="connsiteX356-37973" fmla="*/ 1006701 w 6006665"/>
                        <a:gd name="connsiteY356-37974" fmla="*/ 2483803 h 3006470"/>
                        <a:gd name="connsiteX357-37975" fmla="*/ 924893 w 6006665"/>
                        <a:gd name="connsiteY357-37976" fmla="*/ 2447444 h 3006470"/>
                        <a:gd name="connsiteX358-37977" fmla="*/ 877716 w 6006665"/>
                        <a:gd name="connsiteY358-37978" fmla="*/ 2447444 h 3006470"/>
                        <a:gd name="connsiteX359-37979" fmla="*/ 802724 w 6006665"/>
                        <a:gd name="connsiteY359-37980" fmla="*/ 2511073 h 3006470"/>
                        <a:gd name="connsiteX360-37981" fmla="*/ 798179 w 6006665"/>
                        <a:gd name="connsiteY360-37982" fmla="*/ 2554250 h 3006470"/>
                        <a:gd name="connsiteX361-37983" fmla="*/ 787406 w 6006665"/>
                        <a:gd name="connsiteY361-37984" fmla="*/ 2543477 h 3006470"/>
                        <a:gd name="connsiteX362-37985" fmla="*/ 786272 w 6006665"/>
                        <a:gd name="connsiteY362-37986" fmla="*/ 2554250 h 3006470"/>
                        <a:gd name="connsiteX363-37987" fmla="*/ 756063 w 6006665"/>
                        <a:gd name="connsiteY363-37988" fmla="*/ 2524040 h 3006470"/>
                        <a:gd name="connsiteX364-37989" fmla="*/ 732278 w 6006665"/>
                        <a:gd name="connsiteY364-37990" fmla="*/ 2581519 h 3006470"/>
                        <a:gd name="connsiteX365-37991" fmla="*/ 743640 w 6006665"/>
                        <a:gd name="connsiteY365-37992" fmla="*/ 2590609 h 3006470"/>
                        <a:gd name="connsiteX366-37993" fmla="*/ 723188 w 6006665"/>
                        <a:gd name="connsiteY366-37994" fmla="*/ 2633786 h 3006470"/>
                        <a:gd name="connsiteX367-37995" fmla="*/ 747026 w 6006665"/>
                        <a:gd name="connsiteY367-37996" fmla="*/ 2670627 h 3006470"/>
                        <a:gd name="connsiteX368-37997" fmla="*/ 763548 w 6006665"/>
                        <a:gd name="connsiteY368-37998" fmla="*/ 2667873 h 3006470"/>
                        <a:gd name="connsiteX369-37999" fmla="*/ 764871 w 6006665"/>
                        <a:gd name="connsiteY369-38000" fmla="*/ 2669637 h 3006470"/>
                        <a:gd name="connsiteX370-38001" fmla="*/ 775455 w 6006665"/>
                        <a:gd name="connsiteY370-38002" fmla="*/ 2667873 h 3006470"/>
                        <a:gd name="connsiteX371-38003" fmla="*/ 802724 w 6006665"/>
                        <a:gd name="connsiteY371-38004" fmla="*/ 2704232 h 3006470"/>
                        <a:gd name="connsiteX372-38005" fmla="*/ 798179 w 6006665"/>
                        <a:gd name="connsiteY372-38006" fmla="*/ 2731502 h 3006470"/>
                        <a:gd name="connsiteX373-38007" fmla="*/ 818632 w 6006665"/>
                        <a:gd name="connsiteY373-38008" fmla="*/ 2742864 h 3006470"/>
                        <a:gd name="connsiteX374-38009" fmla="*/ 802724 w 6006665"/>
                        <a:gd name="connsiteY374-38010" fmla="*/ 2774679 h 3006470"/>
                        <a:gd name="connsiteX375-38011" fmla="*/ 766365 w 6006665"/>
                        <a:gd name="connsiteY375-38012" fmla="*/ 2779224 h 3006470"/>
                        <a:gd name="connsiteX376-38013" fmla="*/ 727733 w 6006665"/>
                        <a:gd name="connsiteY376-38014" fmla="*/ 2838308 h 3006470"/>
                        <a:gd name="connsiteX377-38015" fmla="*/ 759548 w 6006665"/>
                        <a:gd name="connsiteY377-38016" fmla="*/ 2881485 h 3006470"/>
                        <a:gd name="connsiteX378-38017" fmla="*/ 759548 w 6006665"/>
                        <a:gd name="connsiteY378-38018" fmla="*/ 2920116 h 3006470"/>
                        <a:gd name="connsiteX379-38019" fmla="*/ 798179 w 6006665"/>
                        <a:gd name="connsiteY379-38020" fmla="*/ 2979201 h 3006470"/>
                        <a:gd name="connsiteX380-38021" fmla="*/ 775455 w 6006665"/>
                        <a:gd name="connsiteY380-38022" fmla="*/ 2995108 h 3006470"/>
                        <a:gd name="connsiteX381-38023" fmla="*/ 770910 w 6006665"/>
                        <a:gd name="connsiteY381-38024" fmla="*/ 3006470 h 3006470"/>
                        <a:gd name="connsiteX382-38025" fmla="*/ 759003 w 6006665"/>
                        <a:gd name="connsiteY382-38026" fmla="*/ 3006470 h 3006470"/>
                        <a:gd name="connsiteX383-38027" fmla="*/ 755003 w 6006665"/>
                        <a:gd name="connsiteY383-38028" fmla="*/ 3006470 h 3006470"/>
                        <a:gd name="connsiteX384-38029" fmla="*/ 743096 w 6006665"/>
                        <a:gd name="connsiteY384-38030" fmla="*/ 3006470 h 3006470"/>
                        <a:gd name="connsiteX385-38031" fmla="*/ 715826 w 6006665"/>
                        <a:gd name="connsiteY385-38032" fmla="*/ 2972383 h 3006470"/>
                        <a:gd name="connsiteX386-38033" fmla="*/ 704464 w 6006665"/>
                        <a:gd name="connsiteY386-38034" fmla="*/ 2972383 h 3006470"/>
                        <a:gd name="connsiteX387-38035" fmla="*/ 684012 w 6006665"/>
                        <a:gd name="connsiteY387-38036" fmla="*/ 2963293 h 3006470"/>
                        <a:gd name="connsiteX388-38037" fmla="*/ 672649 w 6006665"/>
                        <a:gd name="connsiteY388-38038" fmla="*/ 2940569 h 3006470"/>
                        <a:gd name="connsiteX389-38039" fmla="*/ 645222 w 6006665"/>
                        <a:gd name="connsiteY389-38040" fmla="*/ 2932732 h 3006470"/>
                        <a:gd name="connsiteX390-38041" fmla="*/ 625472 w 6006665"/>
                        <a:gd name="connsiteY390-38042" fmla="*/ 2936024 h 3006470"/>
                        <a:gd name="connsiteX391-38043" fmla="*/ 623771 w 6006665"/>
                        <a:gd name="connsiteY391-38044" fmla="*/ 2934323 h 3006470"/>
                        <a:gd name="connsiteX392-38045" fmla="*/ 613565 w 6006665"/>
                        <a:gd name="connsiteY392-38046" fmla="*/ 2936024 h 3006470"/>
                        <a:gd name="connsiteX393-38047" fmla="*/ 609020 w 6006665"/>
                        <a:gd name="connsiteY393-38048" fmla="*/ 2931479 h 3006470"/>
                        <a:gd name="connsiteX394-38049" fmla="*/ 559026 w 6006665"/>
                        <a:gd name="connsiteY394-38050" fmla="*/ 2904209 h 3006470"/>
                        <a:gd name="connsiteX395-38051" fmla="*/ 506760 w 6006665"/>
                        <a:gd name="connsiteY395-38052" fmla="*/ 2897392 h 3006470"/>
                        <a:gd name="connsiteX396-38053" fmla="*/ 483280 w 6006665"/>
                        <a:gd name="connsiteY396-38054" fmla="*/ 2890683 h 3006470"/>
                        <a:gd name="connsiteX397-38055" fmla="*/ 480035 w 6006665"/>
                        <a:gd name="connsiteY397-38056" fmla="*/ 2892847 h 3006470"/>
                        <a:gd name="connsiteX398-38057" fmla="*/ 475042 w 6006665"/>
                        <a:gd name="connsiteY398-38058" fmla="*/ 2888329 h 3006470"/>
                        <a:gd name="connsiteX399-38059" fmla="*/ 474945 w 6006665"/>
                        <a:gd name="connsiteY399-38060" fmla="*/ 2888302 h 3006470"/>
                        <a:gd name="connsiteX400-38061" fmla="*/ 468128 w 6006665"/>
                        <a:gd name="connsiteY400-38062" fmla="*/ 2892847 h 3006470"/>
                        <a:gd name="connsiteX401-38063" fmla="*/ 420406 w 6006665"/>
                        <a:gd name="connsiteY401-38064" fmla="*/ 2849670 h 3006470"/>
                        <a:gd name="connsiteX402-38065" fmla="*/ 381774 w 6006665"/>
                        <a:gd name="connsiteY402-38066" fmla="*/ 2833763 h 3006470"/>
                        <a:gd name="connsiteX403-38067" fmla="*/ 349960 w 6006665"/>
                        <a:gd name="connsiteY403-38068" fmla="*/ 2801948 h 3006470"/>
                        <a:gd name="connsiteX404-38069" fmla="*/ 377229 w 6006665"/>
                        <a:gd name="connsiteY404-38070" fmla="*/ 2795131 h 3006470"/>
                        <a:gd name="connsiteX405-38071" fmla="*/ 404499 w 6006665"/>
                        <a:gd name="connsiteY405-38072" fmla="*/ 2747409 h 3006470"/>
                        <a:gd name="connsiteX406-38073" fmla="*/ 388591 w 6006665"/>
                        <a:gd name="connsiteY406-38074" fmla="*/ 2731502 h 3006470"/>
                        <a:gd name="connsiteX407-38075" fmla="*/ 440858 w 6006665"/>
                        <a:gd name="connsiteY407-38076" fmla="*/ 2704232 h 3006470"/>
                        <a:gd name="connsiteX408-38077" fmla="*/ 440858 w 6006665"/>
                        <a:gd name="connsiteY408-38078" fmla="*/ 2701176 h 3006470"/>
                        <a:gd name="connsiteX409-38079" fmla="*/ 416406 w 6006665"/>
                        <a:gd name="connsiteY409-38080" fmla="*/ 2704232 h 3006470"/>
                        <a:gd name="connsiteX410-38081" fmla="*/ 416406 w 6006665"/>
                        <a:gd name="connsiteY410-38082" fmla="*/ 2702744 h 3006470"/>
                        <a:gd name="connsiteX411-38083" fmla="*/ 404499 w 6006665"/>
                        <a:gd name="connsiteY411-38084" fmla="*/ 2704232 h 3006470"/>
                        <a:gd name="connsiteX412-38085" fmla="*/ 404499 w 6006665"/>
                        <a:gd name="connsiteY412-38086" fmla="*/ 2683780 h 3006470"/>
                        <a:gd name="connsiteX413-38087" fmla="*/ 424951 w 6006665"/>
                        <a:gd name="connsiteY413-38088" fmla="*/ 2667873 h 3006470"/>
                        <a:gd name="connsiteX414-38089" fmla="*/ 463583 w 6006665"/>
                        <a:gd name="connsiteY414-38090" fmla="*/ 2661056 h 3006470"/>
                        <a:gd name="connsiteX415-38091" fmla="*/ 468128 w 6006665"/>
                        <a:gd name="connsiteY415-38092" fmla="*/ 2645148 h 3006470"/>
                        <a:gd name="connsiteX416-38093" fmla="*/ 456765 w 6006665"/>
                        <a:gd name="connsiteY416-38094" fmla="*/ 2613334 h 3006470"/>
                        <a:gd name="connsiteX417-38095" fmla="*/ 474945 w 6006665"/>
                        <a:gd name="connsiteY417-38096" fmla="*/ 2586064 h 3006470"/>
                        <a:gd name="connsiteX418-38097" fmla="*/ 474945 w 6006665"/>
                        <a:gd name="connsiteY418-38098" fmla="*/ 2565612 h 3006470"/>
                        <a:gd name="connsiteX419-38099" fmla="*/ 420406 w 6006665"/>
                        <a:gd name="connsiteY419-38100" fmla="*/ 2547432 h 3006470"/>
                        <a:gd name="connsiteX420-38101" fmla="*/ 409588 w 6006665"/>
                        <a:gd name="connsiteY420-38102" fmla="*/ 2547432 h 3006470"/>
                        <a:gd name="connsiteX421-38103" fmla="*/ 397681 w 6006665"/>
                        <a:gd name="connsiteY421-38104" fmla="*/ 2547432 h 3006470"/>
                        <a:gd name="connsiteX422-38105" fmla="*/ 379485 w 6006665"/>
                        <a:gd name="connsiteY422-38106" fmla="*/ 2525193 h 3006470"/>
                        <a:gd name="connsiteX423-38107" fmla="*/ 357322 w 6006665"/>
                        <a:gd name="connsiteY423-38108" fmla="*/ 2531525 h 3006470"/>
                        <a:gd name="connsiteX424-38109" fmla="*/ 352842 w 6006665"/>
                        <a:gd name="connsiteY424-38110" fmla="*/ 2529403 h 3006470"/>
                        <a:gd name="connsiteX425-38111" fmla="*/ 345415 w 6006665"/>
                        <a:gd name="connsiteY425-38112" fmla="*/ 2531525 h 3006470"/>
                        <a:gd name="connsiteX426-38113" fmla="*/ 302238 w 6006665"/>
                        <a:gd name="connsiteY426-38114" fmla="*/ 2511073 h 3006470"/>
                        <a:gd name="connsiteX427-38115" fmla="*/ 302238 w 6006665"/>
                        <a:gd name="connsiteY427-38116" fmla="*/ 2499711 h 3006470"/>
                        <a:gd name="connsiteX428-38117" fmla="*/ 286331 w 6006665"/>
                        <a:gd name="connsiteY428-38118" fmla="*/ 2472441 h 3006470"/>
                        <a:gd name="connsiteX429-38119" fmla="*/ 270968 w 6006665"/>
                        <a:gd name="connsiteY429-38120" fmla="*/ 2472441 h 3006470"/>
                        <a:gd name="connsiteX430-38121" fmla="*/ 259061 w 6006665"/>
                        <a:gd name="connsiteY430-38122" fmla="*/ 2472441 h 3006470"/>
                        <a:gd name="connsiteX431-38123" fmla="*/ 254516 w 6006665"/>
                        <a:gd name="connsiteY431-38124" fmla="*/ 2456534 h 3006470"/>
                        <a:gd name="connsiteX432-38125" fmla="*/ 263606 w 6006665"/>
                        <a:gd name="connsiteY432-38126" fmla="*/ 2440627 h 3006470"/>
                        <a:gd name="connsiteX433-38127" fmla="*/ 243991 w 6006665"/>
                        <a:gd name="connsiteY433-38128" fmla="*/ 2410114 h 3006470"/>
                        <a:gd name="connsiteX434-38129" fmla="*/ 216429 w 6006665"/>
                        <a:gd name="connsiteY434-38130" fmla="*/ 2413357 h 3006470"/>
                        <a:gd name="connsiteX435-38131" fmla="*/ 212956 w 6006665"/>
                        <a:gd name="connsiteY435-38132" fmla="*/ 2412365 h 3006470"/>
                        <a:gd name="connsiteX436-38133" fmla="*/ 204522 w 6006665"/>
                        <a:gd name="connsiteY436-38134" fmla="*/ 2413357 h 3006470"/>
                        <a:gd name="connsiteX437-38135" fmla="*/ 199623 w 6006665"/>
                        <a:gd name="connsiteY437-38136" fmla="*/ 2411957 h 3006470"/>
                        <a:gd name="connsiteX438-38137" fmla="*/ 195977 w 6006665"/>
                        <a:gd name="connsiteY438-38138" fmla="*/ 2424719 h 3006470"/>
                        <a:gd name="connsiteX439-38139" fmla="*/ 184968 w 6006665"/>
                        <a:gd name="connsiteY439-38140" fmla="*/ 2421574 h 3006470"/>
                        <a:gd name="connsiteX440-38141" fmla="*/ 184070 w 6006665"/>
                        <a:gd name="connsiteY440-38142" fmla="*/ 2424719 h 3006470"/>
                        <a:gd name="connsiteX441-38143" fmla="*/ 168163 w 6006665"/>
                        <a:gd name="connsiteY441-38144" fmla="*/ 2420184 h 3006470"/>
                        <a:gd name="connsiteX442-38145" fmla="*/ 156800 w 6006665"/>
                        <a:gd name="connsiteY442-38146" fmla="*/ 2381542 h 3006470"/>
                        <a:gd name="connsiteX443-38147" fmla="*/ 152255 w 6006665"/>
                        <a:gd name="connsiteY443-38148" fmla="*/ 2365635 h 3006470"/>
                        <a:gd name="connsiteX444-38149" fmla="*/ 156800 w 6006665"/>
                        <a:gd name="connsiteY444-38150" fmla="*/ 2361090 h 3006470"/>
                        <a:gd name="connsiteX445-38151" fmla="*/ 168707 w 6006665"/>
                        <a:gd name="connsiteY445-38152" fmla="*/ 2361090 h 3006470"/>
                        <a:gd name="connsiteX446-38153" fmla="*/ 188615 w 6006665"/>
                        <a:gd name="connsiteY446-38154" fmla="*/ 2361090 h 3006470"/>
                        <a:gd name="connsiteX447-38155" fmla="*/ 199977 w 6006665"/>
                        <a:gd name="connsiteY447-38156" fmla="*/ 2349728 h 3006470"/>
                        <a:gd name="connsiteX448-38157" fmla="*/ 188615 w 6006665"/>
                        <a:gd name="connsiteY448-38158" fmla="*/ 2327003 h 3006470"/>
                        <a:gd name="connsiteX449-38159" fmla="*/ 168163 w 6006665"/>
                        <a:gd name="connsiteY449-38160" fmla="*/ 2317914 h 3006470"/>
                        <a:gd name="connsiteX450-38161" fmla="*/ 168163 w 6006665"/>
                        <a:gd name="connsiteY450-38162" fmla="*/ 2311096 h 3006470"/>
                        <a:gd name="connsiteX451-38163" fmla="*/ 152255 w 6006665"/>
                        <a:gd name="connsiteY451-38164" fmla="*/ 2295189 h 3006470"/>
                        <a:gd name="connsiteX452-38165" fmla="*/ 129531 w 6006665"/>
                        <a:gd name="connsiteY452-38166" fmla="*/ 2258829 h 3006470"/>
                        <a:gd name="connsiteX453-38167" fmla="*/ 140893 w 6006665"/>
                        <a:gd name="connsiteY453-38168" fmla="*/ 2236105 h 3006470"/>
                        <a:gd name="connsiteX454-38169" fmla="*/ 136348 w 6006665"/>
                        <a:gd name="connsiteY454-38170" fmla="*/ 2208835 h 3006470"/>
                        <a:gd name="connsiteX455-38171" fmla="*/ 103789 w 6006665"/>
                        <a:gd name="connsiteY455-38172" fmla="*/ 2195428 h 3006470"/>
                        <a:gd name="connsiteX456-38173" fmla="*/ 93716 w 6006665"/>
                        <a:gd name="connsiteY456-38174" fmla="*/ 2199745 h 3006470"/>
                        <a:gd name="connsiteX457-38175" fmla="*/ 91868 w 6006665"/>
                        <a:gd name="connsiteY457-38176" fmla="*/ 2195434 h 3006470"/>
                        <a:gd name="connsiteX458-38177" fmla="*/ 81809 w 6006665"/>
                        <a:gd name="connsiteY458-38178" fmla="*/ 2199745 h 3006470"/>
                        <a:gd name="connsiteX459-38179" fmla="*/ 74992 w 6006665"/>
                        <a:gd name="connsiteY459-38180" fmla="*/ 2183838 h 3006470"/>
                        <a:gd name="connsiteX460-38181" fmla="*/ 34087 w 6006665"/>
                        <a:gd name="connsiteY460-38182" fmla="*/ 2172476 h 3006470"/>
                        <a:gd name="connsiteX461-38183" fmla="*/ 22725 w 6006665"/>
                        <a:gd name="connsiteY461-38184" fmla="*/ 2129299 h 3006470"/>
                        <a:gd name="connsiteX462-38185" fmla="*/ 22725 w 6006665"/>
                        <a:gd name="connsiteY462-38186" fmla="*/ 2097484 h 3006470"/>
                        <a:gd name="connsiteX463-38187" fmla="*/ 0 w 6006665"/>
                        <a:gd name="connsiteY463-38188" fmla="*/ 2081577 h 3006470"/>
                        <a:gd name="connsiteX464-38189" fmla="*/ 15907 w 6006665"/>
                        <a:gd name="connsiteY464-38190" fmla="*/ 2058853 h 3006470"/>
                        <a:gd name="connsiteX465-38191" fmla="*/ 6818 w 6006665"/>
                        <a:gd name="connsiteY465-38192" fmla="*/ 1995224 h 3006470"/>
                        <a:gd name="connsiteX466-38193" fmla="*/ 34087 w 6006665"/>
                        <a:gd name="connsiteY466-38194" fmla="*/ 1952047 h 3006470"/>
                        <a:gd name="connsiteX467-38195" fmla="*/ 27270 w 6006665"/>
                        <a:gd name="connsiteY467-38196" fmla="*/ 1940685 h 3006470"/>
                        <a:gd name="connsiteX468-38197" fmla="*/ 70447 w 6006665"/>
                        <a:gd name="connsiteY468-38198" fmla="*/ 1902053 h 3006470"/>
                        <a:gd name="connsiteX469-38199" fmla="*/ 27270 w 6006665"/>
                        <a:gd name="connsiteY469-38200" fmla="*/ 1865693 h 3006470"/>
                        <a:gd name="connsiteX470-38201" fmla="*/ 109078 w 6006665"/>
                        <a:gd name="connsiteY470-38202" fmla="*/ 1767977 h 3006470"/>
                        <a:gd name="connsiteX471-38203" fmla="*/ 145438 w 6006665"/>
                        <a:gd name="connsiteY471-38204" fmla="*/ 1724800 h 3006470"/>
                        <a:gd name="connsiteX472-38205" fmla="*/ 156800 w 6006665"/>
                        <a:gd name="connsiteY472-38206" fmla="*/ 1681624 h 3006470"/>
                        <a:gd name="connsiteX473-38207" fmla="*/ 102261 w 6006665"/>
                        <a:gd name="connsiteY473-38208" fmla="*/ 1629357 h 3006470"/>
                        <a:gd name="connsiteX474-38209" fmla="*/ 118168 w 6006665"/>
                        <a:gd name="connsiteY474-38210" fmla="*/ 1574818 h 3006470"/>
                        <a:gd name="connsiteX475-38211" fmla="*/ 86354 w 6006665"/>
                        <a:gd name="connsiteY475-38212" fmla="*/ 1511189 h 3006470"/>
                        <a:gd name="connsiteX476-38213" fmla="*/ 109078 w 6006665"/>
                        <a:gd name="connsiteY476-38214" fmla="*/ 1436197 h 3006470"/>
                        <a:gd name="connsiteX477-38215" fmla="*/ 70447 w 6006665"/>
                        <a:gd name="connsiteY477-38216" fmla="*/ 1333936 h 3006470"/>
                        <a:gd name="connsiteX478-38217" fmla="*/ 102261 w 6006665"/>
                        <a:gd name="connsiteY478-38218" fmla="*/ 1263490 h 3006470"/>
                        <a:gd name="connsiteX479-38219" fmla="*/ 43177 w 6006665"/>
                        <a:gd name="connsiteY479-38220" fmla="*/ 1197589 h 3006470"/>
                        <a:gd name="connsiteX480-38221" fmla="*/ 49994 w 6006665"/>
                        <a:gd name="connsiteY480-38222" fmla="*/ 1122597 h 3006470"/>
                        <a:gd name="connsiteX481-38223" fmla="*/ 81809 w 6006665"/>
                        <a:gd name="connsiteY481-38224" fmla="*/ 1118052 h 3006470"/>
                        <a:gd name="connsiteX482-38225" fmla="*/ 145438 w 6006665"/>
                        <a:gd name="connsiteY482-38226" fmla="*/ 1074876 h 3006470"/>
                        <a:gd name="connsiteX483-38227" fmla="*/ 184070 w 6006665"/>
                        <a:gd name="connsiteY483-38228" fmla="*/ 1036244 h 3006470"/>
                        <a:gd name="connsiteX484-38229" fmla="*/ 189699 w 6006665"/>
                        <a:gd name="connsiteY484-38230" fmla="*/ 1042522 h 3006470"/>
                        <a:gd name="connsiteX485-38231" fmla="*/ 195977 w 6006665"/>
                        <a:gd name="connsiteY485-38232" fmla="*/ 1036244 h 3006470"/>
                        <a:gd name="connsiteX486-38233" fmla="*/ 255061 w 6006665"/>
                        <a:gd name="connsiteY486-38234" fmla="*/ 1102145 h 3006470"/>
                        <a:gd name="connsiteX487-38235" fmla="*/ 350504 w 6006665"/>
                        <a:gd name="connsiteY487-38236" fmla="*/ 1122597 h 3006470"/>
                        <a:gd name="connsiteX488-38237" fmla="*/ 491397 w 6006665"/>
                        <a:gd name="connsiteY488-38238" fmla="*/ 1236221 h 3006470"/>
                        <a:gd name="connsiteX489-38239" fmla="*/ 523211 w 6006665"/>
                        <a:gd name="connsiteY489-38240" fmla="*/ 1283942 h 3006470"/>
                        <a:gd name="connsiteX490-38241" fmla="*/ 523211 w 6006665"/>
                        <a:gd name="connsiteY490-38242" fmla="*/ 1343026 h 3006470"/>
                        <a:gd name="connsiteX491-38243" fmla="*/ 486852 w 6006665"/>
                        <a:gd name="connsiteY491-38244" fmla="*/ 1397565 h 3006470"/>
                        <a:gd name="connsiteX492-38245" fmla="*/ 420951 w 6006665"/>
                        <a:gd name="connsiteY492-38246" fmla="*/ 1418018 h 3006470"/>
                        <a:gd name="connsiteX493-38247" fmla="*/ 415909 w 6006665"/>
                        <a:gd name="connsiteY493-38248" fmla="*/ 1415887 h 3006470"/>
                        <a:gd name="connsiteX494-38249" fmla="*/ 409044 w 6006665"/>
                        <a:gd name="connsiteY494-38250" fmla="*/ 1418018 h 3006470"/>
                        <a:gd name="connsiteX495-38251" fmla="*/ 252950 w 6006665"/>
                        <a:gd name="connsiteY495-38252" fmla="*/ 1352062 h 3006470"/>
                        <a:gd name="connsiteX496-38253" fmla="*/ 232336 w 6006665"/>
                        <a:gd name="connsiteY496-38254" fmla="*/ 1358934 h 3006470"/>
                        <a:gd name="connsiteX497-38255" fmla="*/ 291420 w 6006665"/>
                        <a:gd name="connsiteY497-38256" fmla="*/ 1429380 h 3006470"/>
                        <a:gd name="connsiteX498-38257" fmla="*/ 291420 w 6006665"/>
                        <a:gd name="connsiteY498-38258" fmla="*/ 1468012 h 3006470"/>
                        <a:gd name="connsiteX499-38259" fmla="*/ 298238 w 6006665"/>
                        <a:gd name="connsiteY499-38260" fmla="*/ 1554366 h 3006470"/>
                        <a:gd name="connsiteX500-38261" fmla="*/ 345959 w 6006665"/>
                        <a:gd name="connsiteY500-38262" fmla="*/ 1586180 h 3006470"/>
                        <a:gd name="connsiteX501-38263" fmla="*/ 362087 w 6006665"/>
                        <a:gd name="connsiteY501-38264" fmla="*/ 1595588 h 3006470"/>
                        <a:gd name="connsiteX502-38265" fmla="*/ 365867 w 6006665"/>
                        <a:gd name="connsiteY502-38266" fmla="*/ 1563455 h 3006470"/>
                        <a:gd name="connsiteX503-38267" fmla="*/ 345415 w 6006665"/>
                        <a:gd name="connsiteY503-38268" fmla="*/ 1527096 h 3006470"/>
                        <a:gd name="connsiteX504-38269" fmla="*/ 365867 w 6006665"/>
                        <a:gd name="connsiteY504-38270" fmla="*/ 1495281 h 3006470"/>
                        <a:gd name="connsiteX505-38271" fmla="*/ 374560 w 6006665"/>
                        <a:gd name="connsiteY505-38272" fmla="*/ 1500280 h 3006470"/>
                        <a:gd name="connsiteX506-38273" fmla="*/ 377774 w 6006665"/>
                        <a:gd name="connsiteY506-38274" fmla="*/ 1495281 h 3006470"/>
                        <a:gd name="connsiteX507-38275" fmla="*/ 461933 w 6006665"/>
                        <a:gd name="connsiteY507-38276" fmla="*/ 1543673 h 3006470"/>
                        <a:gd name="connsiteX508-38277" fmla="*/ 484035 w 6006665"/>
                        <a:gd name="connsiteY508-38278" fmla="*/ 1527096 h 3006470"/>
                        <a:gd name="connsiteX509-38279" fmla="*/ 463583 w 6006665"/>
                        <a:gd name="connsiteY509-38280" fmla="*/ 1461194 h 3006470"/>
                        <a:gd name="connsiteX510-38281" fmla="*/ 549936 w 6006665"/>
                        <a:gd name="connsiteY510-38282" fmla="*/ 1374841 h 3006470"/>
                        <a:gd name="connsiteX511-38283" fmla="*/ 559742 w 6006665"/>
                        <a:gd name="connsiteY511-38284" fmla="*/ 1376942 h 3006470"/>
                        <a:gd name="connsiteX512-38285" fmla="*/ 561843 w 6006665"/>
                        <a:gd name="connsiteY512-38286" fmla="*/ 1374841 h 3006470"/>
                        <a:gd name="connsiteX513-38287" fmla="*/ 593658 w 6006665"/>
                        <a:gd name="connsiteY513-38288" fmla="*/ 1381658 h 3006470"/>
                        <a:gd name="connsiteX514-38289" fmla="*/ 620945 w 6006665"/>
                        <a:gd name="connsiteY514-38290" fmla="*/ 1405535 h 3006470"/>
                        <a:gd name="connsiteX515-38291" fmla="*/ 640835 w 6006665"/>
                        <a:gd name="connsiteY515-38292" fmla="*/ 1349844 h 3006470"/>
                        <a:gd name="connsiteX516-38293" fmla="*/ 609020 w 6006665"/>
                        <a:gd name="connsiteY516-38294" fmla="*/ 1295305 h 3006470"/>
                        <a:gd name="connsiteX517-38295" fmla="*/ 624928 w 6006665"/>
                        <a:gd name="connsiteY517-38296" fmla="*/ 1236221 h 3006470"/>
                        <a:gd name="connsiteX518-38297" fmla="*/ 597658 w 6006665"/>
                        <a:gd name="connsiteY518-38298" fmla="*/ 1177136 h 3006470"/>
                        <a:gd name="connsiteX519-38299" fmla="*/ 611562 w 6006665"/>
                        <a:gd name="connsiteY519-38300" fmla="*/ 1181462 h 3006470"/>
                        <a:gd name="connsiteX520-38301" fmla="*/ 609565 w 6006665"/>
                        <a:gd name="connsiteY520-38302" fmla="*/ 1177136 h 3006470"/>
                        <a:gd name="connsiteX521-38303" fmla="*/ 711826 w 6006665"/>
                        <a:gd name="connsiteY521-38304" fmla="*/ 1208951 h 3006470"/>
                        <a:gd name="connsiteX522-38305" fmla="*/ 732278 w 6006665"/>
                        <a:gd name="connsiteY522-38306" fmla="*/ 1263490 h 3006470"/>
                        <a:gd name="connsiteX523-38307" fmla="*/ 684556 w 6006665"/>
                        <a:gd name="connsiteY523-38308" fmla="*/ 1274852 h 3006470"/>
                        <a:gd name="connsiteX524-38309" fmla="*/ 684556 w 6006665"/>
                        <a:gd name="connsiteY524-38310" fmla="*/ 1327119 h 3006470"/>
                        <a:gd name="connsiteX525-38311" fmla="*/ 713309 w 6006665"/>
                        <a:gd name="connsiteY525-38312" fmla="*/ 1355872 h 3006470"/>
                        <a:gd name="connsiteX526-38313" fmla="*/ 763548 w 6006665"/>
                        <a:gd name="connsiteY526-38314" fmla="*/ 1338481 h 3006470"/>
                        <a:gd name="connsiteX527-38315" fmla="*/ 770365 w 6006665"/>
                        <a:gd name="connsiteY527-38316" fmla="*/ 1279397 h 3006470"/>
                        <a:gd name="connsiteX528-38317" fmla="*/ 845357 w 6006665"/>
                        <a:gd name="connsiteY528-38318" fmla="*/ 1231676 h 3006470"/>
                        <a:gd name="connsiteX529-38319" fmla="*/ 972614 w 6006665"/>
                        <a:gd name="connsiteY529-38320" fmla="*/ 1145322 h 3006470"/>
                        <a:gd name="connsiteX530-38321" fmla="*/ 982566 w 6006665"/>
                        <a:gd name="connsiteY530-38322" fmla="*/ 1146649 h 3006470"/>
                        <a:gd name="connsiteX531-38323" fmla="*/ 984521 w 6006665"/>
                        <a:gd name="connsiteY531-38324" fmla="*/ 1145322 h 3006470"/>
                        <a:gd name="connsiteX532-38325" fmla="*/ 1018608 w 6006665"/>
                        <a:gd name="connsiteY532-38326" fmla="*/ 1149867 h 3006470"/>
                        <a:gd name="connsiteX533-38327" fmla="*/ 979977 w 6006665"/>
                        <a:gd name="connsiteY533-38328" fmla="*/ 1213496 h 3006470"/>
                        <a:gd name="connsiteX534-38329" fmla="*/ 1012666 w 6006665"/>
                        <a:gd name="connsiteY534-38330" fmla="*/ 1218657 h 3006470"/>
                        <a:gd name="connsiteX535-38331" fmla="*/ 1038516 w 6006665"/>
                        <a:gd name="connsiteY535-38332" fmla="*/ 1188499 h 3006470"/>
                        <a:gd name="connsiteX536-38333" fmla="*/ 1050423 w 6006665"/>
                        <a:gd name="connsiteY536-38334" fmla="*/ 1188499 h 3006470"/>
                        <a:gd name="connsiteX537-38335" fmla="*/ 1108962 w 6006665"/>
                        <a:gd name="connsiteY537-38336" fmla="*/ 1188499 h 3006470"/>
                        <a:gd name="connsiteX538-38337" fmla="*/ 1161229 w 6006665"/>
                        <a:gd name="connsiteY538-38338" fmla="*/ 1145322 h 3006470"/>
                        <a:gd name="connsiteX539-38339" fmla="*/ 1165711 w 6006665"/>
                        <a:gd name="connsiteY539-38340" fmla="*/ 1151456 h 3006470"/>
                        <a:gd name="connsiteX540-38341" fmla="*/ 1173136 w 6006665"/>
                        <a:gd name="connsiteY540-38342" fmla="*/ 1145322 h 3006470"/>
                        <a:gd name="connsiteX541-38343" fmla="*/ 1677078 w 6006665"/>
                        <a:gd name="connsiteY541-38344" fmla="*/ 1370296 h 3006470"/>
                        <a:gd name="connsiteX542-38345" fmla="*/ 1720255 w 6006665"/>
                        <a:gd name="connsiteY542-38346" fmla="*/ 1349844 h 3006470"/>
                        <a:gd name="connsiteX543-38347" fmla="*/ 1731617 w 6006665"/>
                        <a:gd name="connsiteY543-38348" fmla="*/ 1299850 h 3006470"/>
                        <a:gd name="connsiteX544-38349" fmla="*/ 1758887 w 6006665"/>
                        <a:gd name="connsiteY544-38350" fmla="*/ 1256673 h 3006470"/>
                        <a:gd name="connsiteX545-38351" fmla="*/ 1736162 w 6006665"/>
                        <a:gd name="connsiteY545-38352" fmla="*/ 1197589 h 3006470"/>
                        <a:gd name="connsiteX546-38353" fmla="*/ 1758887 w 6006665"/>
                        <a:gd name="connsiteY546-38354" fmla="*/ 1133960 h 3006470"/>
                        <a:gd name="connsiteX547-38355" fmla="*/ 1704347 w 6006665"/>
                        <a:gd name="connsiteY547-38356" fmla="*/ 1070331 h 3006470"/>
                        <a:gd name="connsiteX548-38357" fmla="*/ 1736162 w 6006665"/>
                        <a:gd name="connsiteY548-38358" fmla="*/ 961252 h 3006470"/>
                        <a:gd name="connsiteX549-38359" fmla="*/ 1688440 w 6006665"/>
                        <a:gd name="connsiteY549-38360" fmla="*/ 865809 h 3006470"/>
                        <a:gd name="connsiteX550-38361" fmla="*/ 1752069 w 6006665"/>
                        <a:gd name="connsiteY550-38362" fmla="*/ 788545 h 3006470"/>
                        <a:gd name="connsiteX551-38363" fmla="*/ 1747524 w 6006665"/>
                        <a:gd name="connsiteY551-38364" fmla="*/ 704464 h 3006470"/>
                        <a:gd name="connsiteX552-38365" fmla="*/ 1763431 w 6006665"/>
                        <a:gd name="connsiteY552-38366" fmla="*/ 697647 h 3006470"/>
                        <a:gd name="connsiteX553-38367" fmla="*/ 1764877 w 6006665"/>
                        <a:gd name="connsiteY553-38368" fmla="*/ 702130 h 3006470"/>
                        <a:gd name="connsiteX554-38369" fmla="*/ 1775339 w 6006665"/>
                        <a:gd name="connsiteY554-38370" fmla="*/ 697647 h 3006470"/>
                        <a:gd name="connsiteX555-38371" fmla="*/ 1798063 w 6006665"/>
                        <a:gd name="connsiteY555-38372" fmla="*/ 768093 h 3006470"/>
                        <a:gd name="connsiteX556-38373" fmla="*/ 1791454 w 6006665"/>
                        <a:gd name="connsiteY556-38374" fmla="*/ 815304 h 3006470"/>
                        <a:gd name="connsiteX557-38375" fmla="*/ 1854330 w 6006665"/>
                        <a:gd name="connsiteY557-38376" fmla="*/ 772638 h 3006470"/>
                        <a:gd name="connsiteX558-38377" fmla="*/ 1931594 w 6006665"/>
                        <a:gd name="connsiteY558-38378" fmla="*/ 763548 h 3006470"/>
                        <a:gd name="connsiteX559-38379" fmla="*/ 1932772 w 6006665"/>
                        <a:gd name="connsiteY559-38380" fmla="*/ 764810 h 3006470"/>
                        <a:gd name="connsiteX560-38381" fmla="*/ 1943501 w 6006665"/>
                        <a:gd name="connsiteY560-38382" fmla="*/ 763548 h 3006470"/>
                        <a:gd name="connsiteX561-38383" fmla="*/ 1988608 w 6006665"/>
                        <a:gd name="connsiteY561-38384" fmla="*/ 811877 h 3006470"/>
                        <a:gd name="connsiteX562-38385" fmla="*/ 1963408 w 6006665"/>
                        <a:gd name="connsiteY562-38386" fmla="*/ 736278 h 3006470"/>
                        <a:gd name="connsiteX563-38387" fmla="*/ 1963408 w 6006665"/>
                        <a:gd name="connsiteY563-38388" fmla="*/ 595386 h 3006470"/>
                        <a:gd name="connsiteX564-38389" fmla="*/ 2027037 w 6006665"/>
                        <a:gd name="connsiteY564-38390" fmla="*/ 574934 h 3006470"/>
                        <a:gd name="connsiteX565-38391" fmla="*/ 2037269 w 6006665"/>
                        <a:gd name="connsiteY565-38392" fmla="*/ 575472 h 3006470"/>
                        <a:gd name="connsiteX566-38393" fmla="*/ 2038944 w 6006665"/>
                        <a:gd name="connsiteY566-38394" fmla="*/ 574934 h 3006470"/>
                        <a:gd name="connsiteX567-38395" fmla="*/ 2115414 w 6006665"/>
                        <a:gd name="connsiteY567-38396" fmla="*/ 578958 h 3006470"/>
                        <a:gd name="connsiteX568-38397" fmla="*/ 2192927 w 6006665"/>
                        <a:gd name="connsiteY568-38398" fmla="*/ 559026 h 3006470"/>
                        <a:gd name="connsiteX569-38399" fmla="*/ 2167930 w 6006665"/>
                        <a:gd name="connsiteY569-38400" fmla="*/ 493125 h 3006470"/>
                        <a:gd name="connsiteX570-38401" fmla="*/ 2204289 w 6006665"/>
                        <a:gd name="connsiteY570-38402" fmla="*/ 402226 h 3006470"/>
                        <a:gd name="connsiteX571-38403" fmla="*/ 2247466 w 6006665"/>
                        <a:gd name="connsiteY571-38404" fmla="*/ 397681 h 3006470"/>
                        <a:gd name="connsiteX572-38405" fmla="*/ 2317913 w 6006665"/>
                        <a:gd name="connsiteY572-38406" fmla="*/ 322690 h 3006470"/>
                        <a:gd name="connsiteX573-38407" fmla="*/ 2420183 w 6006665"/>
                        <a:gd name="connsiteY573-38408" fmla="*/ 304510 h 3006470"/>
                        <a:gd name="connsiteX574-38409" fmla="*/ 2429263 w 6006665"/>
                        <a:gd name="connsiteY574-38410" fmla="*/ 263606 h 3006470"/>
                        <a:gd name="connsiteX575-38411" fmla="*/ 2526979 w 6006665"/>
                        <a:gd name="connsiteY575-38412" fmla="*/ 252244 h 3006470"/>
                        <a:gd name="connsiteX576-38413" fmla="*/ 2528058 w 6006665"/>
                        <a:gd name="connsiteY576-38414" fmla="*/ 253503 h 3006470"/>
                        <a:gd name="connsiteX577-38415" fmla="*/ 2538886 w 6006665"/>
                        <a:gd name="connsiteY577-38416" fmla="*/ 252244 h 3006470"/>
                        <a:gd name="connsiteX578-38417" fmla="*/ 2560820 w 6006665"/>
                        <a:gd name="connsiteY578-38418" fmla="*/ 277833 h 3006470"/>
                        <a:gd name="connsiteX579-38419" fmla="*/ 2640602 w 6006665"/>
                        <a:gd name="connsiteY579-38420" fmla="*/ 202249 h 3006470"/>
                        <a:gd name="connsiteX580-38421" fmla="*/ 2652509 w 6006665"/>
                        <a:gd name="connsiteY580-38422" fmla="*/ 202249 h 3006470"/>
                        <a:gd name="connsiteX581-38423" fmla="*/ 2704231 w 6006665"/>
                        <a:gd name="connsiteY581-38424" fmla="*/ 202249 h 3006470"/>
                        <a:gd name="connsiteX582-38425" fmla="*/ 2715593 w 6006665"/>
                        <a:gd name="connsiteY582-38426" fmla="*/ 134075 h 3006470"/>
                        <a:gd name="connsiteX583-38427" fmla="*/ 2751953 w 6006665"/>
                        <a:gd name="connsiteY583-38428" fmla="*/ 68174 h 3006470"/>
                        <a:gd name="connsiteX584-38429" fmla="*/ 2838307 w 6006665"/>
                        <a:gd name="connsiteY584-38430" fmla="*/ 0 h 3006470"/>
                        <a:gd name="connsiteX0-38431" fmla="*/ 1791129 w 6006665"/>
                        <a:gd name="connsiteY0-38432" fmla="*/ 817622 h 3006470"/>
                        <a:gd name="connsiteX1-38433" fmla="*/ 1782156 w 6006665"/>
                        <a:gd name="connsiteY1-38434" fmla="*/ 881716 h 3006470"/>
                        <a:gd name="connsiteX2-38435" fmla="*/ 1809554 w 6006665"/>
                        <a:gd name="connsiteY2-38436" fmla="*/ 895415 h 3006470"/>
                        <a:gd name="connsiteX3-38437" fmla="*/ 1791129 w 6006665"/>
                        <a:gd name="connsiteY3-38438" fmla="*/ 817622 h 3006470"/>
                        <a:gd name="connsiteX4-38439" fmla="*/ 2838307 w 6006665"/>
                        <a:gd name="connsiteY4-38440" fmla="*/ 0 h 3006470"/>
                        <a:gd name="connsiteX5-38441" fmla="*/ 2844246 w 6006665"/>
                        <a:gd name="connsiteY5-38442" fmla="*/ 4711 h 3006470"/>
                        <a:gd name="connsiteX6-38443" fmla="*/ 2850213 w 6006665"/>
                        <a:gd name="connsiteY6-38444" fmla="*/ 0 h 3006470"/>
                        <a:gd name="connsiteX7-38445" fmla="*/ 2916115 w 6006665"/>
                        <a:gd name="connsiteY7-38446" fmla="*/ 52267 h 3006470"/>
                        <a:gd name="connsiteX8-38447" fmla="*/ 2861576 w 6006665"/>
                        <a:gd name="connsiteY8-38448" fmla="*/ 90899 h 3006470"/>
                        <a:gd name="connsiteX9-38449" fmla="*/ 2947929 w 6006665"/>
                        <a:gd name="connsiteY9-38450" fmla="*/ 118168 h 3006470"/>
                        <a:gd name="connsiteX10-38451" fmla="*/ 2957621 w 6006665"/>
                        <a:gd name="connsiteY10-38452" fmla="*/ 186006 h 3006470"/>
                        <a:gd name="connsiteX11-38453" fmla="*/ 2979199 w 6006665"/>
                        <a:gd name="connsiteY11-38454" fmla="*/ 161345 h 3006470"/>
                        <a:gd name="connsiteX12-38455" fmla="*/ 2991106 w 6006665"/>
                        <a:gd name="connsiteY12-38456" fmla="*/ 161345 h 3006470"/>
                        <a:gd name="connsiteX13-38457" fmla="*/ 3086005 w 6006665"/>
                        <a:gd name="connsiteY13-38458" fmla="*/ 161345 h 3006470"/>
                        <a:gd name="connsiteX14-38459" fmla="*/ 3097912 w 6006665"/>
                        <a:gd name="connsiteY14-38460" fmla="*/ 161345 h 3006470"/>
                        <a:gd name="connsiteX15-38461" fmla="*/ 3179721 w 6006665"/>
                        <a:gd name="connsiteY15-38462" fmla="*/ 236336 h 3006470"/>
                        <a:gd name="connsiteX16-38463" fmla="*/ 3211535 w 6006665"/>
                        <a:gd name="connsiteY16-38464" fmla="*/ 295420 h 3006470"/>
                        <a:gd name="connsiteX17-38465" fmla="*/ 3200173 w 6006665"/>
                        <a:gd name="connsiteY17-38466" fmla="*/ 370412 h 3006470"/>
                        <a:gd name="connsiteX18-38467" fmla="*/ 3161541 w 6006665"/>
                        <a:gd name="connsiteY18-38468" fmla="*/ 413589 h 3006470"/>
                        <a:gd name="connsiteX19-38469" fmla="*/ 3066097 w 6006665"/>
                        <a:gd name="connsiteY19-38470" fmla="*/ 488580 h 3006470"/>
                        <a:gd name="connsiteX20-38471" fmla="*/ 3034283 w 6006665"/>
                        <a:gd name="connsiteY20-38472" fmla="*/ 531757 h 3006470"/>
                        <a:gd name="connsiteX21-38473" fmla="*/ 3082005 w 6006665"/>
                        <a:gd name="connsiteY21-38474" fmla="*/ 547664 h 3006470"/>
                        <a:gd name="connsiteX22-38475" fmla="*/ 3129459 w 6006665"/>
                        <a:gd name="connsiteY22-38476" fmla="*/ 575345 h 3006470"/>
                        <a:gd name="connsiteX23-38477" fmla="*/ 3156451 w 6006665"/>
                        <a:gd name="connsiteY23-38478" fmla="*/ 552209 h 3006470"/>
                        <a:gd name="connsiteX24-38479" fmla="*/ 3158460 w 6006665"/>
                        <a:gd name="connsiteY24-38480" fmla="*/ 560693 h 3006470"/>
                        <a:gd name="connsiteX25-38481" fmla="*/ 3168359 w 6006665"/>
                        <a:gd name="connsiteY25-38482" fmla="*/ 552209 h 3006470"/>
                        <a:gd name="connsiteX26-38483" fmla="*/ 3184984 w 6006665"/>
                        <a:gd name="connsiteY26-38484" fmla="*/ 622402 h 3006470"/>
                        <a:gd name="connsiteX27-38485" fmla="*/ 3192811 w 6006665"/>
                        <a:gd name="connsiteY27-38486" fmla="*/ 606748 h 3006470"/>
                        <a:gd name="connsiteX28-38487" fmla="*/ 3251895 w 6006665"/>
                        <a:gd name="connsiteY28-38488" fmla="*/ 586296 h 3006470"/>
                        <a:gd name="connsiteX29-38489" fmla="*/ 3259833 w 6006665"/>
                        <a:gd name="connsiteY29-38490" fmla="*/ 587670 h 3006470"/>
                        <a:gd name="connsiteX30-38491" fmla="*/ 3263802 w 6006665"/>
                        <a:gd name="connsiteY30-38492" fmla="*/ 586296 h 3006470"/>
                        <a:gd name="connsiteX31-38493" fmla="*/ 3381970 w 6006665"/>
                        <a:gd name="connsiteY31-38494" fmla="*/ 606748 h 3006470"/>
                        <a:gd name="connsiteX32-38495" fmla="*/ 3388787 w 6006665"/>
                        <a:gd name="connsiteY32-38496" fmla="*/ 665832 h 3006470"/>
                        <a:gd name="connsiteX33-38497" fmla="*/ 3531529 w 6006665"/>
                        <a:gd name="connsiteY33-38498" fmla="*/ 686823 h 3006470"/>
                        <a:gd name="connsiteX34-38499" fmla="*/ 3538225 w 6006665"/>
                        <a:gd name="connsiteY34-38500" fmla="*/ 590841 h 3006470"/>
                        <a:gd name="connsiteX35-38501" fmla="*/ 3549910 w 6006665"/>
                        <a:gd name="connsiteY35-38502" fmla="*/ 594028 h 3006470"/>
                        <a:gd name="connsiteX36-38503" fmla="*/ 3550132 w 6006665"/>
                        <a:gd name="connsiteY36-38504" fmla="*/ 590841 h 3006470"/>
                        <a:gd name="connsiteX37-38505" fmla="*/ 3625123 w 6006665"/>
                        <a:gd name="connsiteY37-38506" fmla="*/ 611293 h 3006470"/>
                        <a:gd name="connsiteX38-38507" fmla="*/ 3672301 w 6006665"/>
                        <a:gd name="connsiteY38-38508" fmla="*/ 611293 h 3006470"/>
                        <a:gd name="connsiteX39-38509" fmla="*/ 3684207 w 6006665"/>
                        <a:gd name="connsiteY39-38510" fmla="*/ 611293 h 3006470"/>
                        <a:gd name="connsiteX40-38511" fmla="*/ 3743291 w 6006665"/>
                        <a:gd name="connsiteY40-38512" fmla="*/ 677194 h 3006470"/>
                        <a:gd name="connsiteX41-38513" fmla="*/ 3759199 w 6006665"/>
                        <a:gd name="connsiteY41-38514" fmla="*/ 756731 h 3006470"/>
                        <a:gd name="connsiteX42-38515" fmla="*/ 3738747 w 6006665"/>
                        <a:gd name="connsiteY42-38516" fmla="*/ 806725 h 3006470"/>
                        <a:gd name="connsiteX43-38517" fmla="*/ 3786469 w 6006665"/>
                        <a:gd name="connsiteY43-38518" fmla="*/ 897623 h 3006470"/>
                        <a:gd name="connsiteX44-38519" fmla="*/ 3835603 w 6006665"/>
                        <a:gd name="connsiteY44-38520" fmla="*/ 933529 h 3006470"/>
                        <a:gd name="connsiteX45-38521" fmla="*/ 3865460 w 6006665"/>
                        <a:gd name="connsiteY45-38522" fmla="*/ 822632 h 3006470"/>
                        <a:gd name="connsiteX46-38523" fmla="*/ 3875077 w 6006665"/>
                        <a:gd name="connsiteY46-38524" fmla="*/ 831139 h 3006470"/>
                        <a:gd name="connsiteX47-38525" fmla="*/ 3877367 w 6006665"/>
                        <a:gd name="connsiteY47-38526" fmla="*/ 822632 h 3006470"/>
                        <a:gd name="connsiteX48-38527" fmla="*/ 3932151 w 6006665"/>
                        <a:gd name="connsiteY48-38528" fmla="*/ 871095 h 3006470"/>
                        <a:gd name="connsiteX49-38529" fmla="*/ 3988173 w 6006665"/>
                        <a:gd name="connsiteY49-38530" fmla="*/ 843084 h 3006470"/>
                        <a:gd name="connsiteX50-38531" fmla="*/ 3993852 w 6006665"/>
                        <a:gd name="connsiteY50-38532" fmla="*/ 846199 h 3006470"/>
                        <a:gd name="connsiteX51-38533" fmla="*/ 4000080 w 6006665"/>
                        <a:gd name="connsiteY51-38534" fmla="*/ 843084 h 3006470"/>
                        <a:gd name="connsiteX52-38535" fmla="*/ 4062426 w 6006665"/>
                        <a:gd name="connsiteY52-38536" fmla="*/ 877274 h 3006470"/>
                        <a:gd name="connsiteX53-38537" fmla="*/ 4085889 w 6006665"/>
                        <a:gd name="connsiteY53-38538" fmla="*/ 849902 h 3006470"/>
                        <a:gd name="connsiteX54-38539" fmla="*/ 4095563 w 6006665"/>
                        <a:gd name="connsiteY54-38540" fmla="*/ 852506 h 3006470"/>
                        <a:gd name="connsiteX55-38541" fmla="*/ 4097796 w 6006665"/>
                        <a:gd name="connsiteY55-38542" fmla="*/ 849902 h 3006470"/>
                        <a:gd name="connsiteX56-38543" fmla="*/ 4144150 w 6006665"/>
                        <a:gd name="connsiteY56-38544" fmla="*/ 862382 h 3006470"/>
                        <a:gd name="connsiteX57-38545" fmla="*/ 4117703 w 6006665"/>
                        <a:gd name="connsiteY57-38546" fmla="*/ 752186 h 3006470"/>
                        <a:gd name="connsiteX58-38547" fmla="*/ 4165425 w 6006665"/>
                        <a:gd name="connsiteY58-38548" fmla="*/ 697647 h 3006470"/>
                        <a:gd name="connsiteX59-38549" fmla="*/ 4175231 w 6006665"/>
                        <a:gd name="connsiteY59-38550" fmla="*/ 700048 h 3006470"/>
                        <a:gd name="connsiteX60-38551" fmla="*/ 4177332 w 6006665"/>
                        <a:gd name="connsiteY60-38552" fmla="*/ 697647 h 3006470"/>
                        <a:gd name="connsiteX61-38553" fmla="*/ 4511384 w 6006665"/>
                        <a:gd name="connsiteY61-38554" fmla="*/ 779455 h 3006470"/>
                        <a:gd name="connsiteX62-38555" fmla="*/ 4543199 w 6006665"/>
                        <a:gd name="connsiteY62-38556" fmla="*/ 849902 h 3006470"/>
                        <a:gd name="connsiteX63-38557" fmla="*/ 4639242 w 6006665"/>
                        <a:gd name="connsiteY63-38558" fmla="*/ 932544 h 3006470"/>
                        <a:gd name="connsiteX64-38559" fmla="*/ 4774445 w 6006665"/>
                        <a:gd name="connsiteY64-38560" fmla="*/ 913531 h 3006470"/>
                        <a:gd name="connsiteX65-38561" fmla="*/ 4778496 w 6006665"/>
                        <a:gd name="connsiteY65-38562" fmla="*/ 914635 h 3006470"/>
                        <a:gd name="connsiteX66-38563" fmla="*/ 4786352 w 6006665"/>
                        <a:gd name="connsiteY66-38564" fmla="*/ 913531 h 3006470"/>
                        <a:gd name="connsiteX67-38565" fmla="*/ 4861343 w 6006665"/>
                        <a:gd name="connsiteY67-38566" fmla="*/ 933983 h 3006470"/>
                        <a:gd name="connsiteX68-38567" fmla="*/ 4893158 w 6006665"/>
                        <a:gd name="connsiteY68-38568" fmla="*/ 977160 h 3006470"/>
                        <a:gd name="connsiteX69-38569" fmla="*/ 4888613 w 6006665"/>
                        <a:gd name="connsiteY69-38570" fmla="*/ 1058968 h 3006470"/>
                        <a:gd name="connsiteX70-38571" fmla="*/ 4927677 w 6006665"/>
                        <a:gd name="connsiteY70-38572" fmla="*/ 1083640 h 3006470"/>
                        <a:gd name="connsiteX71-38573" fmla="*/ 4967605 w 6006665"/>
                        <a:gd name="connsiteY71-38574" fmla="*/ 1070331 h 3006470"/>
                        <a:gd name="connsiteX72-38575" fmla="*/ 5038051 w 6006665"/>
                        <a:gd name="connsiteY72-38576" fmla="*/ 1063513 h 3006470"/>
                        <a:gd name="connsiteX73-38577" fmla="*/ 5040730 w 6006665"/>
                        <a:gd name="connsiteY73-38578" fmla="*/ 1064406 h 3006470"/>
                        <a:gd name="connsiteX74-38579" fmla="*/ 5049958 w 6006665"/>
                        <a:gd name="connsiteY74-38580" fmla="*/ 1063513 h 3006470"/>
                        <a:gd name="connsiteX75-38581" fmla="*/ 5114249 w 6006665"/>
                        <a:gd name="connsiteY75-38582" fmla="*/ 1084944 h 3006470"/>
                        <a:gd name="connsiteX76-38583" fmla="*/ 5176671 w 6006665"/>
                        <a:gd name="connsiteY76-38584" fmla="*/ 1074876 h 3006470"/>
                        <a:gd name="connsiteX77-38585" fmla="*/ 5177801 w 6006665"/>
                        <a:gd name="connsiteY77-38586" fmla="*/ 1076614 h 3006470"/>
                        <a:gd name="connsiteX78-38587" fmla="*/ 5188578 w 6006665"/>
                        <a:gd name="connsiteY78-38588" fmla="*/ 1074876 h 3006470"/>
                        <a:gd name="connsiteX79-38589" fmla="*/ 5243719 w 6006665"/>
                        <a:gd name="connsiteY79-38590" fmla="*/ 1159707 h 3006470"/>
                        <a:gd name="connsiteX80-38591" fmla="*/ 5283477 w 6006665"/>
                        <a:gd name="connsiteY80-38592" fmla="*/ 1129415 h 3006470"/>
                        <a:gd name="connsiteX81-38593" fmla="*/ 5258480 w 6006665"/>
                        <a:gd name="connsiteY81-38594" fmla="*/ 1063513 h 3006470"/>
                        <a:gd name="connsiteX82-38595" fmla="*/ 5267570 w 6006665"/>
                        <a:gd name="connsiteY82-38596" fmla="*/ 1015792 h 3006470"/>
                        <a:gd name="connsiteX83-38597" fmla="*/ 5278896 w 6006665"/>
                        <a:gd name="connsiteY83-38598" fmla="*/ 1018841 h 3006470"/>
                        <a:gd name="connsiteX84-38599" fmla="*/ 5279477 w 6006665"/>
                        <a:gd name="connsiteY84-38600" fmla="*/ 1015792 h 3006470"/>
                        <a:gd name="connsiteX85-38601" fmla="*/ 5395510 w 6006665"/>
                        <a:gd name="connsiteY85-38602" fmla="*/ 1047031 h 3006470"/>
                        <a:gd name="connsiteX86-38603" fmla="*/ 5463001 w 6006665"/>
                        <a:gd name="connsiteY86-38604" fmla="*/ 1043061 h 3006470"/>
                        <a:gd name="connsiteX87-38605" fmla="*/ 5464386 w 6006665"/>
                        <a:gd name="connsiteY87-38606" fmla="*/ 1043680 h 3006470"/>
                        <a:gd name="connsiteX88-38607" fmla="*/ 5474909 w 6006665"/>
                        <a:gd name="connsiteY88-38608" fmla="*/ 1043061 h 3006470"/>
                        <a:gd name="connsiteX89-38609" fmla="*/ 5581715 w 6006665"/>
                        <a:gd name="connsiteY89-38610" fmla="*/ 1090783 h 3006470"/>
                        <a:gd name="connsiteX90-38611" fmla="*/ 5633981 w 6006665"/>
                        <a:gd name="connsiteY90-38612" fmla="*/ 1133960 h 3006470"/>
                        <a:gd name="connsiteX91-38613" fmla="*/ 5720335 w 6006665"/>
                        <a:gd name="connsiteY91-38614" fmla="*/ 1213496 h 3006470"/>
                        <a:gd name="connsiteX92-38615" fmla="*/ 5822595 w 6006665"/>
                        <a:gd name="connsiteY92-38616" fmla="*/ 1311212 h 3006470"/>
                        <a:gd name="connsiteX93-38617" fmla="*/ 5818051 w 6006665"/>
                        <a:gd name="connsiteY93-38618" fmla="*/ 1365751 h 3006470"/>
                        <a:gd name="connsiteX94-38619" fmla="*/ 5825679 w 6006665"/>
                        <a:gd name="connsiteY94-38620" fmla="*/ 1373379 h 3006470"/>
                        <a:gd name="connsiteX95-38621" fmla="*/ 5822051 w 6006665"/>
                        <a:gd name="connsiteY95-38622" fmla="*/ 1322574 h 3006470"/>
                        <a:gd name="connsiteX96-38623" fmla="*/ 5834092 w 6006665"/>
                        <a:gd name="connsiteY96-38624" fmla="*/ 1324447 h 3006470"/>
                        <a:gd name="connsiteX97-38625" fmla="*/ 5833958 w 6006665"/>
                        <a:gd name="connsiteY97-38626" fmla="*/ 1322574 h 3006470"/>
                        <a:gd name="connsiteX98-38627" fmla="*/ 5936219 w 6006665"/>
                        <a:gd name="connsiteY98-38628" fmla="*/ 1338481 h 3006470"/>
                        <a:gd name="connsiteX99-38629" fmla="*/ 6006665 w 6006665"/>
                        <a:gd name="connsiteY99-38630" fmla="*/ 1418018 h 3006470"/>
                        <a:gd name="connsiteX100-38631" fmla="*/ 5968033 w 6006665"/>
                        <a:gd name="connsiteY100-38632" fmla="*/ 1456650 h 3006470"/>
                        <a:gd name="connsiteX101-38633" fmla="*/ 5908949 w 6006665"/>
                        <a:gd name="connsiteY101-38634" fmla="*/ 1468012 h 3006470"/>
                        <a:gd name="connsiteX102-38635" fmla="*/ 5908949 w 6006665"/>
                        <a:gd name="connsiteY102-38636" fmla="*/ 1554366 h 3006470"/>
                        <a:gd name="connsiteX103-38637" fmla="*/ 5893042 w 6006665"/>
                        <a:gd name="connsiteY103-38638" fmla="*/ 1570273 h 3006470"/>
                        <a:gd name="connsiteX104-38639" fmla="*/ 5881135 w 6006665"/>
                        <a:gd name="connsiteY104-38640" fmla="*/ 1570273 h 3006470"/>
                        <a:gd name="connsiteX105-38641" fmla="*/ 5861227 w 6006665"/>
                        <a:gd name="connsiteY105-38642" fmla="*/ 1570273 h 3006470"/>
                        <a:gd name="connsiteX106-38643" fmla="*/ 5849321 w 6006665"/>
                        <a:gd name="connsiteY106-38644" fmla="*/ 1570273 h 3006470"/>
                        <a:gd name="connsiteX107-38645" fmla="*/ 5817506 w 6006665"/>
                        <a:gd name="connsiteY107-38646" fmla="*/ 1536186 h 3006470"/>
                        <a:gd name="connsiteX108-38647" fmla="*/ 5767511 w 6006665"/>
                        <a:gd name="connsiteY108-38648" fmla="*/ 1511189 h 3006470"/>
                        <a:gd name="connsiteX109-38649" fmla="*/ 5762967 w 6006665"/>
                        <a:gd name="connsiteY109-38650" fmla="*/ 1477102 h 3006470"/>
                        <a:gd name="connsiteX110-38651" fmla="*/ 5729132 w 6006665"/>
                        <a:gd name="connsiteY110-38652" fmla="*/ 1463170 h 3006470"/>
                        <a:gd name="connsiteX111-38653" fmla="*/ 5695337 w 6006665"/>
                        <a:gd name="connsiteY111-38654" fmla="*/ 1472557 h 3006470"/>
                        <a:gd name="connsiteX112-38655" fmla="*/ 5693366 w 6006665"/>
                        <a:gd name="connsiteY112-38656" fmla="*/ 1469797 h 3006470"/>
                        <a:gd name="connsiteX113-38657" fmla="*/ 5683431 w 6006665"/>
                        <a:gd name="connsiteY113-38658" fmla="*/ 1472557 h 3006470"/>
                        <a:gd name="connsiteX114-38659" fmla="*/ 5660706 w 6006665"/>
                        <a:gd name="connsiteY114-38660" fmla="*/ 1440742 h 3006470"/>
                        <a:gd name="connsiteX115-38661" fmla="*/ 5669644 w 6006665"/>
                        <a:gd name="connsiteY115-38662" fmla="*/ 1415717 h 3006470"/>
                        <a:gd name="connsiteX116-38663" fmla="*/ 5640799 w 6006665"/>
                        <a:gd name="connsiteY116-38664" fmla="*/ 1429380 h 3006470"/>
                        <a:gd name="connsiteX117-38665" fmla="*/ 5656705 w 6006665"/>
                        <a:gd name="connsiteY117-38666" fmla="*/ 1472557 h 3006470"/>
                        <a:gd name="connsiteX118-38667" fmla="*/ 5633981 w 6006665"/>
                        <a:gd name="connsiteY118-38668" fmla="*/ 1511189 h 3006470"/>
                        <a:gd name="connsiteX119-38669" fmla="*/ 5586259 w 6006665"/>
                        <a:gd name="connsiteY119-38670" fmla="*/ 1547548 h 3006470"/>
                        <a:gd name="connsiteX120-38671" fmla="*/ 5575676 w 6006665"/>
                        <a:gd name="connsiteY120-38672" fmla="*/ 1546540 h 3006470"/>
                        <a:gd name="connsiteX121-38673" fmla="*/ 5574353 w 6006665"/>
                        <a:gd name="connsiteY121-38674" fmla="*/ 1547548 h 3006470"/>
                        <a:gd name="connsiteX122-38675" fmla="*/ 5539436 w 6006665"/>
                        <a:gd name="connsiteY122-38676" fmla="*/ 1544223 h 3006470"/>
                        <a:gd name="connsiteX123-38677" fmla="*/ 5570352 w 6006665"/>
                        <a:gd name="connsiteY123-38678" fmla="*/ 1586180 h 3006470"/>
                        <a:gd name="connsiteX124-38679" fmla="*/ 5593077 w 6006665"/>
                        <a:gd name="connsiteY124-38680" fmla="*/ 1649809 h 3006470"/>
                        <a:gd name="connsiteX125-38681" fmla="*/ 5608984 w 6006665"/>
                        <a:gd name="connsiteY125-38682" fmla="*/ 1677079 h 3006470"/>
                        <a:gd name="connsiteX126-38683" fmla="*/ 5613529 w 6006665"/>
                        <a:gd name="connsiteY126-38684" fmla="*/ 1708893 h 3006470"/>
                        <a:gd name="connsiteX127-38685" fmla="*/ 5608984 w 6006665"/>
                        <a:gd name="connsiteY127-38686" fmla="*/ 1731618 h 3006470"/>
                        <a:gd name="connsiteX128-38687" fmla="*/ 5597799 w 6006665"/>
                        <a:gd name="connsiteY128-38688" fmla="*/ 1728009 h 3006470"/>
                        <a:gd name="connsiteX129-38689" fmla="*/ 5597077 w 6006665"/>
                        <a:gd name="connsiteY129-38690" fmla="*/ 1731618 h 3006470"/>
                        <a:gd name="connsiteX130-38691" fmla="*/ 5534271 w 6006665"/>
                        <a:gd name="connsiteY130-38692" fmla="*/ 1711358 h 3006470"/>
                        <a:gd name="connsiteX131-38693" fmla="*/ 5436277 w 6006665"/>
                        <a:gd name="connsiteY131-38694" fmla="*/ 1767977 h 3006470"/>
                        <a:gd name="connsiteX132-38695" fmla="*/ 5397645 w 6006665"/>
                        <a:gd name="connsiteY132-38696" fmla="*/ 1779340 h 3006470"/>
                        <a:gd name="connsiteX133-38697" fmla="*/ 5345378 w 6006665"/>
                        <a:gd name="connsiteY133-38698" fmla="*/ 1833879 h 3006470"/>
                        <a:gd name="connsiteX134-38699" fmla="*/ 5290839 w 6006665"/>
                        <a:gd name="connsiteY134-38700" fmla="*/ 1881600 h 3006470"/>
                        <a:gd name="connsiteX135-38701" fmla="*/ 5274932 w 6006665"/>
                        <a:gd name="connsiteY135-38702" fmla="*/ 1913415 h 3006470"/>
                        <a:gd name="connsiteX136-38703" fmla="*/ 5267238 w 6006665"/>
                        <a:gd name="connsiteY136-38704" fmla="*/ 1904988 h 3006470"/>
                        <a:gd name="connsiteX137-38705" fmla="*/ 5263025 w 6006665"/>
                        <a:gd name="connsiteY137-38706" fmla="*/ 1913415 h 3006470"/>
                        <a:gd name="connsiteX138-38707" fmla="*/ 5219538 w 6006665"/>
                        <a:gd name="connsiteY138-38708" fmla="*/ 1865787 h 3006470"/>
                        <a:gd name="connsiteX139-38709" fmla="*/ 5129494 w 6006665"/>
                        <a:gd name="connsiteY139-38710" fmla="*/ 1920232 h 3006470"/>
                        <a:gd name="connsiteX140-38711" fmla="*/ 5126389 w 6006665"/>
                        <a:gd name="connsiteY140-38712" fmla="*/ 1914910 h 3006470"/>
                        <a:gd name="connsiteX141-38713" fmla="*/ 5117587 w 6006665"/>
                        <a:gd name="connsiteY141-38714" fmla="*/ 1920232 h 3006470"/>
                        <a:gd name="connsiteX142-38715" fmla="*/ 5105544 w 6006665"/>
                        <a:gd name="connsiteY142-38716" fmla="*/ 1899586 h 3006470"/>
                        <a:gd name="connsiteX143-38717" fmla="*/ 5074955 w 6006665"/>
                        <a:gd name="connsiteY143-38718" fmla="*/ 1924777 h 3006470"/>
                        <a:gd name="connsiteX144-38719" fmla="*/ 5065718 w 6006665"/>
                        <a:gd name="connsiteY144-38720" fmla="*/ 1922578 h 3006470"/>
                        <a:gd name="connsiteX145-38721" fmla="*/ 5063048 w 6006665"/>
                        <a:gd name="connsiteY145-38722" fmla="*/ 1924777 h 3006470"/>
                        <a:gd name="connsiteX146-38723" fmla="*/ 5026594 w 6006665"/>
                        <a:gd name="connsiteY146-38724" fmla="*/ 1916098 h 3006470"/>
                        <a:gd name="connsiteX147-38725" fmla="*/ 5015871 w 6006665"/>
                        <a:gd name="connsiteY147-38726" fmla="*/ 1961137 h 3006470"/>
                        <a:gd name="connsiteX148-38727" fmla="*/ 4974967 w 6006665"/>
                        <a:gd name="connsiteY148-38728" fmla="*/ 2027038 h 3006470"/>
                        <a:gd name="connsiteX149-38729" fmla="*/ 4974967 w 6006665"/>
                        <a:gd name="connsiteY149-38730" fmla="*/ 2058853 h 3006470"/>
                        <a:gd name="connsiteX150-38731" fmla="*/ 5015871 w 6006665"/>
                        <a:gd name="connsiteY150-38732" fmla="*/ 2074760 h 3006470"/>
                        <a:gd name="connsiteX151-38733" fmla="*/ 5011326 w 6006665"/>
                        <a:gd name="connsiteY151-38734" fmla="*/ 2172476 h 3006470"/>
                        <a:gd name="connsiteX152-38735" fmla="*/ 4999419 w 6006665"/>
                        <a:gd name="connsiteY152-38736" fmla="*/ 2172476 h 3006470"/>
                        <a:gd name="connsiteX153-38737" fmla="*/ 4974967 w 6006665"/>
                        <a:gd name="connsiteY153-38738" fmla="*/ 2172476 h 3006470"/>
                        <a:gd name="connsiteX154-38739" fmla="*/ 4963605 w 6006665"/>
                        <a:gd name="connsiteY154-38740" fmla="*/ 2224742 h 3006470"/>
                        <a:gd name="connsiteX155-38741" fmla="*/ 4974967 w 6006665"/>
                        <a:gd name="connsiteY155-38742" fmla="*/ 2252012 h 3006470"/>
                        <a:gd name="connsiteX156-38743" fmla="*/ 4909065 w 6006665"/>
                        <a:gd name="connsiteY156-38744" fmla="*/ 2286099 h 3006470"/>
                        <a:gd name="connsiteX157-38745" fmla="*/ 4897703 w 6006665"/>
                        <a:gd name="connsiteY157-38746" fmla="*/ 2354273 h 3006470"/>
                        <a:gd name="connsiteX158-38747" fmla="*/ 4845437 w 6006665"/>
                        <a:gd name="connsiteY158-38748" fmla="*/ 2370180 h 3006470"/>
                        <a:gd name="connsiteX159-38749" fmla="*/ 4834074 w 6006665"/>
                        <a:gd name="connsiteY159-38750" fmla="*/ 2429264 h 3006470"/>
                        <a:gd name="connsiteX160-38751" fmla="*/ 4779535 w 6006665"/>
                        <a:gd name="connsiteY160-38752" fmla="*/ 2488348 h 3006470"/>
                        <a:gd name="connsiteX161-38753" fmla="*/ 4777225 w 6006665"/>
                        <a:gd name="connsiteY161-38754" fmla="*/ 2477952 h 3006470"/>
                        <a:gd name="connsiteX162-38755" fmla="*/ 4767628 w 6006665"/>
                        <a:gd name="connsiteY162-38756" fmla="*/ 2488348 h 3006470"/>
                        <a:gd name="connsiteX163-38757" fmla="*/ 4758538 w 6006665"/>
                        <a:gd name="connsiteY163-38758" fmla="*/ 2447444 h 3006470"/>
                        <a:gd name="connsiteX164-38759" fmla="*/ 4742631 w 6006665"/>
                        <a:gd name="connsiteY164-38760" fmla="*/ 2361090 h 3006470"/>
                        <a:gd name="connsiteX165-38761" fmla="*/ 4715361 w 6006665"/>
                        <a:gd name="connsiteY165-38762" fmla="*/ 2220198 h 3006470"/>
                        <a:gd name="connsiteX166-38763" fmla="*/ 4735813 w 6006665"/>
                        <a:gd name="connsiteY166-38764" fmla="*/ 2129299 h 3006470"/>
                        <a:gd name="connsiteX167-38765" fmla="*/ 4767628 w 6006665"/>
                        <a:gd name="connsiteY167-38766" fmla="*/ 2086122 h 3006470"/>
                        <a:gd name="connsiteX168-38767" fmla="*/ 4767628 w 6006665"/>
                        <a:gd name="connsiteY168-38768" fmla="*/ 2058853 h 3006470"/>
                        <a:gd name="connsiteX169-38769" fmla="*/ 4826712 w 6006665"/>
                        <a:gd name="connsiteY169-38770" fmla="*/ 2042945 h 3006470"/>
                        <a:gd name="connsiteX170-38771" fmla="*/ 4892613 w 6006665"/>
                        <a:gd name="connsiteY170-38772" fmla="*/ 1952047 h 3006470"/>
                        <a:gd name="connsiteX171-38773" fmla="*/ 4956243 w 6006665"/>
                        <a:gd name="connsiteY171-38774" fmla="*/ 1877056 h 3006470"/>
                        <a:gd name="connsiteX172-38775" fmla="*/ 5022143 w 6006665"/>
                        <a:gd name="connsiteY172-38776" fmla="*/ 1817971 h 3006470"/>
                        <a:gd name="connsiteX173-38777" fmla="*/ 5046694 w 6006665"/>
                        <a:gd name="connsiteY173-38778" fmla="*/ 1710844 h 3006470"/>
                        <a:gd name="connsiteX174-38779" fmla="*/ 5015871 w 6006665"/>
                        <a:gd name="connsiteY174-38780" fmla="*/ 1715711 h 3006470"/>
                        <a:gd name="connsiteX175-38781" fmla="*/ 4995419 w 6006665"/>
                        <a:gd name="connsiteY175-38782" fmla="*/ 1779340 h 3006470"/>
                        <a:gd name="connsiteX176-38783" fmla="*/ 4904521 w 6006665"/>
                        <a:gd name="connsiteY176-38784" fmla="*/ 1865693 h 3006470"/>
                        <a:gd name="connsiteX177-38785" fmla="*/ 4901708 w 6006665"/>
                        <a:gd name="connsiteY177-38786" fmla="*/ 1857053 h 3006470"/>
                        <a:gd name="connsiteX178-38787" fmla="*/ 4892613 w 6006665"/>
                        <a:gd name="connsiteY178-38788" fmla="*/ 1865693 h 3006470"/>
                        <a:gd name="connsiteX179-38789" fmla="*/ 4861835 w 6006665"/>
                        <a:gd name="connsiteY179-38790" fmla="*/ 1771159 h 3006470"/>
                        <a:gd name="connsiteX180-38791" fmla="*/ 4779535 w 6006665"/>
                        <a:gd name="connsiteY180-38792" fmla="*/ 1795247 h 3006470"/>
                        <a:gd name="connsiteX181-38793" fmla="*/ 4684091 w 6006665"/>
                        <a:gd name="connsiteY181-38794" fmla="*/ 1920232 h 3006470"/>
                        <a:gd name="connsiteX182-38795" fmla="*/ 4715906 w 6006665"/>
                        <a:gd name="connsiteY182-38796" fmla="*/ 1967954 h 3006470"/>
                        <a:gd name="connsiteX183-38797" fmla="*/ 4636369 w 6006665"/>
                        <a:gd name="connsiteY183-38798" fmla="*/ 1983861 h 3006470"/>
                        <a:gd name="connsiteX184-38799" fmla="*/ 4577285 w 6006665"/>
                        <a:gd name="connsiteY184-38800" fmla="*/ 1988406 h 3006470"/>
                        <a:gd name="connsiteX185-38801" fmla="*/ 4577373 w 6006665"/>
                        <a:gd name="connsiteY185-38802" fmla="*/ 1987484 h 3006470"/>
                        <a:gd name="connsiteX186-38803" fmla="*/ 4565379 w 6006665"/>
                        <a:gd name="connsiteY186-38804" fmla="*/ 1988406 h 3006470"/>
                        <a:gd name="connsiteX187-38805" fmla="*/ 4569923 w 6006665"/>
                        <a:gd name="connsiteY187-38806" fmla="*/ 1940685 h 3006470"/>
                        <a:gd name="connsiteX188-38807" fmla="*/ 4520081 w 6006665"/>
                        <a:gd name="connsiteY188-38808" fmla="*/ 1931099 h 3006470"/>
                        <a:gd name="connsiteX189-38809" fmla="*/ 4475025 w 6006665"/>
                        <a:gd name="connsiteY189-38810" fmla="*/ 1961137 h 3006470"/>
                        <a:gd name="connsiteX190-38811" fmla="*/ 4464394 w 6006665"/>
                        <a:gd name="connsiteY190-38812" fmla="*/ 1960286 h 3006470"/>
                        <a:gd name="connsiteX191-38813" fmla="*/ 4463118 w 6006665"/>
                        <a:gd name="connsiteY191-38814" fmla="*/ 1961137 h 3006470"/>
                        <a:gd name="connsiteX192-38815" fmla="*/ 4357637 w 6006665"/>
                        <a:gd name="connsiteY192-38816" fmla="*/ 1952698 h 3006470"/>
                        <a:gd name="connsiteX193-38817" fmla="*/ 4243233 w 6006665"/>
                        <a:gd name="connsiteY193-38818" fmla="*/ 1972499 h 3006470"/>
                        <a:gd name="connsiteX194-38819" fmla="*/ 4125065 w 6006665"/>
                        <a:gd name="connsiteY194-38820" fmla="*/ 2106574 h 3006470"/>
                        <a:gd name="connsiteX195-38821" fmla="*/ 3984173 w 6006665"/>
                        <a:gd name="connsiteY195-38822" fmla="*/ 2263374 h 3006470"/>
                        <a:gd name="connsiteX196-38823" fmla="*/ 4038712 w 6006665"/>
                        <a:gd name="connsiteY196-38824" fmla="*/ 2267919 h 3006470"/>
                        <a:gd name="connsiteX197-38825" fmla="*/ 4059164 w 6006665"/>
                        <a:gd name="connsiteY197-38826" fmla="*/ 2311096 h 3006470"/>
                        <a:gd name="connsiteX198-38827" fmla="*/ 4087782 w 6006665"/>
                        <a:gd name="connsiteY198-38828" fmla="*/ 2319513 h 3006470"/>
                        <a:gd name="connsiteX199-38829" fmla="*/ 4106341 w 6006665"/>
                        <a:gd name="connsiteY199-38830" fmla="*/ 2290644 h 3006470"/>
                        <a:gd name="connsiteX200-38831" fmla="*/ 4117411 w 6006665"/>
                        <a:gd name="connsiteY200-38832" fmla="*/ 2291946 h 3006470"/>
                        <a:gd name="connsiteX201-38833" fmla="*/ 4118248 w 6006665"/>
                        <a:gd name="connsiteY201-38834" fmla="*/ 2290644 h 3006470"/>
                        <a:gd name="connsiteX202-38835" fmla="*/ 4156880 w 6006665"/>
                        <a:gd name="connsiteY202-38836" fmla="*/ 2295189 h 3006470"/>
                        <a:gd name="connsiteX203-38837" fmla="*/ 4211419 w 6006665"/>
                        <a:gd name="connsiteY203-38838" fmla="*/ 2365635 h 3006470"/>
                        <a:gd name="connsiteX204-38839" fmla="*/ 4215964 w 6006665"/>
                        <a:gd name="connsiteY204-38840" fmla="*/ 2413357 h 3006470"/>
                        <a:gd name="connsiteX205-38841" fmla="*/ 4184149 w 6006665"/>
                        <a:gd name="connsiteY205-38842" fmla="*/ 2472441 h 3006470"/>
                        <a:gd name="connsiteX206-38843" fmla="*/ 4177332 w 6006665"/>
                        <a:gd name="connsiteY206-38844" fmla="*/ 2542887 h 3006470"/>
                        <a:gd name="connsiteX207-38845" fmla="*/ 4161425 w 6006665"/>
                        <a:gd name="connsiteY207-38846" fmla="*/ 2629241 h 3006470"/>
                        <a:gd name="connsiteX208-38847" fmla="*/ 4109158 w 6006665"/>
                        <a:gd name="connsiteY208-38848" fmla="*/ 2708777 h 3006470"/>
                        <a:gd name="connsiteX209-38849" fmla="*/ 4097796 w 6006665"/>
                        <a:gd name="connsiteY209-38850" fmla="*/ 2747409 h 3006470"/>
                        <a:gd name="connsiteX210-38851" fmla="*/ 4043257 w 6006665"/>
                        <a:gd name="connsiteY210-38852" fmla="*/ 2806493 h 3006470"/>
                        <a:gd name="connsiteX211-38853" fmla="*/ 3995535 w 6006665"/>
                        <a:gd name="connsiteY211-38854" fmla="*/ 2865577 h 3006470"/>
                        <a:gd name="connsiteX212-38855" fmla="*/ 3975083 w 6006665"/>
                        <a:gd name="connsiteY212-38856" fmla="*/ 2897392 h 3006470"/>
                        <a:gd name="connsiteX213-38857" fmla="*/ 3925089 w 6006665"/>
                        <a:gd name="connsiteY213-38858" fmla="*/ 2924661 h 3006470"/>
                        <a:gd name="connsiteX214-38859" fmla="*/ 3913182 w 6006665"/>
                        <a:gd name="connsiteY214-38860" fmla="*/ 2924661 h 3006470"/>
                        <a:gd name="connsiteX215-38861" fmla="*/ 3904637 w 6006665"/>
                        <a:gd name="connsiteY215-38862" fmla="*/ 2924661 h 3006470"/>
                        <a:gd name="connsiteX216-38863" fmla="*/ 3892729 w 6006665"/>
                        <a:gd name="connsiteY216-38864" fmla="*/ 2924661 h 3006470"/>
                        <a:gd name="connsiteX217-38865" fmla="*/ 3871063 w 6006665"/>
                        <a:gd name="connsiteY217-38866" fmla="*/ 2908412 h 3006470"/>
                        <a:gd name="connsiteX218-38867" fmla="*/ 3829645 w 6006665"/>
                        <a:gd name="connsiteY218-38868" fmla="*/ 2936024 h 3006470"/>
                        <a:gd name="connsiteX219-38869" fmla="*/ 3822828 w 6006665"/>
                        <a:gd name="connsiteY219-38870" fmla="*/ 2956476 h 3006470"/>
                        <a:gd name="connsiteX220-38871" fmla="*/ 3818283 w 6006665"/>
                        <a:gd name="connsiteY220-38872" fmla="*/ 2947386 h 3006470"/>
                        <a:gd name="connsiteX221-38873" fmla="*/ 3818283 w 6006665"/>
                        <a:gd name="connsiteY221-38874" fmla="*/ 2935660 h 3006470"/>
                        <a:gd name="connsiteX222-38875" fmla="*/ 3817738 w 6006665"/>
                        <a:gd name="connsiteY222-38876" fmla="*/ 2936024 h 3006470"/>
                        <a:gd name="connsiteX223-38877" fmla="*/ 3810921 w 6006665"/>
                        <a:gd name="connsiteY223-38878" fmla="*/ 2956476 h 3006470"/>
                        <a:gd name="connsiteX224-38879" fmla="*/ 3806376 w 6006665"/>
                        <a:gd name="connsiteY224-38880" fmla="*/ 2947386 h 3006470"/>
                        <a:gd name="connsiteX225-38881" fmla="*/ 3806376 w 6006665"/>
                        <a:gd name="connsiteY225-38882" fmla="*/ 2920116 h 3006470"/>
                        <a:gd name="connsiteX226-38883" fmla="*/ 3818283 w 6006665"/>
                        <a:gd name="connsiteY226-38884" fmla="*/ 2920116 h 3006470"/>
                        <a:gd name="connsiteX227-38885" fmla="*/ 3826828 w 6006665"/>
                        <a:gd name="connsiteY227-38886" fmla="*/ 2920116 h 3006470"/>
                        <a:gd name="connsiteX228-38887" fmla="*/ 3833645 w 6006665"/>
                        <a:gd name="connsiteY228-38888" fmla="*/ 2861032 h 3006470"/>
                        <a:gd name="connsiteX229-38889" fmla="*/ 3822283 w 6006665"/>
                        <a:gd name="connsiteY229-38890" fmla="*/ 2817856 h 3006470"/>
                        <a:gd name="connsiteX230-38891" fmla="*/ 3849553 w 6006665"/>
                        <a:gd name="connsiteY230-38892" fmla="*/ 2795131 h 3006470"/>
                        <a:gd name="connsiteX231-38893" fmla="*/ 3858814 w 6006665"/>
                        <a:gd name="connsiteY231-38894" fmla="*/ 2797336 h 3006470"/>
                        <a:gd name="connsiteX232-38895" fmla="*/ 3861460 w 6006665"/>
                        <a:gd name="connsiteY232-38896" fmla="*/ 2795131 h 3006470"/>
                        <a:gd name="connsiteX233-38897" fmla="*/ 3898487 w 6006665"/>
                        <a:gd name="connsiteY233-38898" fmla="*/ 2803947 h 3006470"/>
                        <a:gd name="connsiteX234-38899" fmla="*/ 3919999 w 6006665"/>
                        <a:gd name="connsiteY234-38900" fmla="*/ 2758772 h 3006470"/>
                        <a:gd name="connsiteX235-38901" fmla="*/ 3935906 w 6006665"/>
                        <a:gd name="connsiteY235-38902" fmla="*/ 2699687 h 3006470"/>
                        <a:gd name="connsiteX236-38903" fmla="*/ 3947269 w 6006665"/>
                        <a:gd name="connsiteY236-38904" fmla="*/ 2676963 h 3006470"/>
                        <a:gd name="connsiteX237-38905" fmla="*/ 3966292 w 6006665"/>
                        <a:gd name="connsiteY237-38906" fmla="*/ 2632575 h 3006470"/>
                        <a:gd name="connsiteX238-38907" fmla="*/ 3915999 w 6006665"/>
                        <a:gd name="connsiteY238-38908" fmla="*/ 2645148 h 3006470"/>
                        <a:gd name="connsiteX239-38909" fmla="*/ 3888729 w 6006665"/>
                        <a:gd name="connsiteY239-38910" fmla="*/ 2667873 h 3006470"/>
                        <a:gd name="connsiteX240-38911" fmla="*/ 3876822 w 6006665"/>
                        <a:gd name="connsiteY240-38912" fmla="*/ 2667873 h 3006470"/>
                        <a:gd name="connsiteX241-38913" fmla="*/ 3829645 w 6006665"/>
                        <a:gd name="connsiteY241-38914" fmla="*/ 2667873 h 3006470"/>
                        <a:gd name="connsiteX242-38915" fmla="*/ 3817738 w 6006665"/>
                        <a:gd name="connsiteY242-38916" fmla="*/ 2667873 h 3006470"/>
                        <a:gd name="connsiteX243-38917" fmla="*/ 3801831 w 6006665"/>
                        <a:gd name="connsiteY243-38918" fmla="*/ 2613334 h 3006470"/>
                        <a:gd name="connsiteX244-38919" fmla="*/ 3758654 w 6006665"/>
                        <a:gd name="connsiteY244-38920" fmla="*/ 2574702 h 3006470"/>
                        <a:gd name="connsiteX245-38921" fmla="*/ 3692753 w 6006665"/>
                        <a:gd name="connsiteY245-38922" fmla="*/ 2558795 h 3006470"/>
                        <a:gd name="connsiteX246-38923" fmla="*/ 3683663 w 6006665"/>
                        <a:gd name="connsiteY246-38924" fmla="*/ 2499711 h 3006470"/>
                        <a:gd name="connsiteX247-38925" fmla="*/ 3672301 w 6006665"/>
                        <a:gd name="connsiteY247-38926" fmla="*/ 2467896 h 3006470"/>
                        <a:gd name="connsiteX248-38927" fmla="*/ 3656393 w 6006665"/>
                        <a:gd name="connsiteY248-38928" fmla="*/ 2440627 h 3006470"/>
                        <a:gd name="connsiteX249-38929" fmla="*/ 3633669 w 6006665"/>
                        <a:gd name="connsiteY249-38930" fmla="*/ 2381542 h 3006470"/>
                        <a:gd name="connsiteX250-38931" fmla="*/ 3601854 w 6006665"/>
                        <a:gd name="connsiteY250-38932" fmla="*/ 2361090 h 3006470"/>
                        <a:gd name="connsiteX251-38933" fmla="*/ 3545995 w 6006665"/>
                        <a:gd name="connsiteY251-38934" fmla="*/ 2339606 h 3006470"/>
                        <a:gd name="connsiteX252-38935" fmla="*/ 3506955 w 6006665"/>
                        <a:gd name="connsiteY252-38936" fmla="*/ 2345183 h 3006470"/>
                        <a:gd name="connsiteX253-38937" fmla="*/ 3463779 w 6006665"/>
                        <a:gd name="connsiteY253-38938" fmla="*/ 2354273 h 3006470"/>
                        <a:gd name="connsiteX254-38939" fmla="*/ 3431964 w 6006665"/>
                        <a:gd name="connsiteY254-38940" fmla="*/ 2381542 h 3006470"/>
                        <a:gd name="connsiteX255-38941" fmla="*/ 3452416 w 6006665"/>
                        <a:gd name="connsiteY255-38942" fmla="*/ 2397450 h 3006470"/>
                        <a:gd name="connsiteX256-38943" fmla="*/ 3452416 w 6006665"/>
                        <a:gd name="connsiteY256-38944" fmla="*/ 2429264 h 3006470"/>
                        <a:gd name="connsiteX257-38945" fmla="*/ 3431964 w 6006665"/>
                        <a:gd name="connsiteY257-38946" fmla="*/ 2451989 h 3006470"/>
                        <a:gd name="connsiteX258-38947" fmla="*/ 3400150 w 6006665"/>
                        <a:gd name="connsiteY258-38948" fmla="*/ 2511073 h 3006470"/>
                        <a:gd name="connsiteX259-38949" fmla="*/ 3400150 w 6006665"/>
                        <a:gd name="connsiteY259-38950" fmla="*/ 2538343 h 3006470"/>
                        <a:gd name="connsiteX260-38951" fmla="*/ 3350155 w 6006665"/>
                        <a:gd name="connsiteY260-38952" fmla="*/ 2570157 h 3006470"/>
                        <a:gd name="connsiteX261-38953" fmla="*/ 3342342 w 6006665"/>
                        <a:gd name="connsiteY261-38954" fmla="*/ 2567553 h 3006470"/>
                        <a:gd name="connsiteX262-38955" fmla="*/ 3338249 w 6006665"/>
                        <a:gd name="connsiteY262-38956" fmla="*/ 2570157 h 3006470"/>
                        <a:gd name="connsiteX263-38957" fmla="*/ 3290527 w 6006665"/>
                        <a:gd name="connsiteY263-38958" fmla="*/ 2554250 h 3006470"/>
                        <a:gd name="connsiteX264-38959" fmla="*/ 3259257 w 6006665"/>
                        <a:gd name="connsiteY264-38960" fmla="*/ 2554250 h 3006470"/>
                        <a:gd name="connsiteX265-38961" fmla="*/ 3247350 w 6006665"/>
                        <a:gd name="connsiteY265-38962" fmla="*/ 2554250 h 3006470"/>
                        <a:gd name="connsiteX266-38963" fmla="*/ 3231443 w 6006665"/>
                        <a:gd name="connsiteY266-38964" fmla="*/ 2538343 h 3006470"/>
                        <a:gd name="connsiteX267-38965" fmla="*/ 3213271 w 6006665"/>
                        <a:gd name="connsiteY267-38966" fmla="*/ 2533799 h 3006470"/>
                        <a:gd name="connsiteX268-38967" fmla="*/ 3168359 w 6006665"/>
                        <a:gd name="connsiteY268-38968" fmla="*/ 2570157 h 3006470"/>
                        <a:gd name="connsiteX269-38969" fmla="*/ 3120637 w 6006665"/>
                        <a:gd name="connsiteY269-38970" fmla="*/ 2581519 h 3006470"/>
                        <a:gd name="connsiteX270-38971" fmla="*/ 3082005 w 6006665"/>
                        <a:gd name="connsiteY270-38972" fmla="*/ 2597427 h 3006470"/>
                        <a:gd name="connsiteX271-38973" fmla="*/ 3074460 w 6006665"/>
                        <a:gd name="connsiteY271-38974" fmla="*/ 2595630 h 3006470"/>
                        <a:gd name="connsiteX272-38975" fmla="*/ 3070098 w 6006665"/>
                        <a:gd name="connsiteY272-38976" fmla="*/ 2597427 h 3006470"/>
                        <a:gd name="connsiteX273-38977" fmla="*/ 3022376 w 6006665"/>
                        <a:gd name="connsiteY273-38978" fmla="*/ 2586064 h 3006470"/>
                        <a:gd name="connsiteX274-38979" fmla="*/ 3000196 w 6006665"/>
                        <a:gd name="connsiteY274-38980" fmla="*/ 2586064 h 3006470"/>
                        <a:gd name="connsiteX275-38981" fmla="*/ 2988289 w 6006665"/>
                        <a:gd name="connsiteY275-38982" fmla="*/ 2586064 h 3006470"/>
                        <a:gd name="connsiteX276-38983" fmla="*/ 2967837 w 6006665"/>
                        <a:gd name="connsiteY276-38984" fmla="*/ 2554250 h 3006470"/>
                        <a:gd name="connsiteX277-38985" fmla="*/ 2929205 w 6006665"/>
                        <a:gd name="connsiteY277-38986" fmla="*/ 2526980 h 3006470"/>
                        <a:gd name="connsiteX278-38987" fmla="*/ 2902153 w 6006665"/>
                        <a:gd name="connsiteY278-38988" fmla="*/ 2523116 h 3006470"/>
                        <a:gd name="connsiteX279-38989" fmla="*/ 2861576 w 6006665"/>
                        <a:gd name="connsiteY279-38990" fmla="*/ 2526980 h 3006470"/>
                        <a:gd name="connsiteX280-38991" fmla="*/ 2822944 w 6006665"/>
                        <a:gd name="connsiteY280-38992" fmla="*/ 2538343 h 3006470"/>
                        <a:gd name="connsiteX281-38993" fmla="*/ 2818139 w 6006665"/>
                        <a:gd name="connsiteY281-38994" fmla="*/ 2536254 h 3006470"/>
                        <a:gd name="connsiteX282-38995" fmla="*/ 2811037 w 6006665"/>
                        <a:gd name="connsiteY282-38996" fmla="*/ 2538343 h 3006470"/>
                        <a:gd name="connsiteX283-38997" fmla="*/ 2758770 w 6006665"/>
                        <a:gd name="connsiteY283-38998" fmla="*/ 2515618 h 3006470"/>
                        <a:gd name="connsiteX284-38999" fmla="*/ 2751953 w 6006665"/>
                        <a:gd name="connsiteY284-39000" fmla="*/ 2472441 h 3006470"/>
                        <a:gd name="connsiteX285-39001" fmla="*/ 2708776 w 6006665"/>
                        <a:gd name="connsiteY285-39002" fmla="*/ 2456534 h 3006470"/>
                        <a:gd name="connsiteX286-39003" fmla="*/ 2676962 w 6006665"/>
                        <a:gd name="connsiteY286-39004" fmla="*/ 2451989 h 3006470"/>
                        <a:gd name="connsiteX287-39005" fmla="*/ 2642534 w 6006665"/>
                        <a:gd name="connsiteY287-39006" fmla="*/ 2430245 h 3006470"/>
                        <a:gd name="connsiteX288-39007" fmla="*/ 2609333 w 6006665"/>
                        <a:gd name="connsiteY288-39008" fmla="*/ 2488348 h 3006470"/>
                        <a:gd name="connsiteX289-39009" fmla="*/ 2625240 w 6006665"/>
                        <a:gd name="connsiteY289-39010" fmla="*/ 2522435 h 3006470"/>
                        <a:gd name="connsiteX290-39011" fmla="*/ 2586608 w 6006665"/>
                        <a:gd name="connsiteY290-39012" fmla="*/ 2558795 h 3006470"/>
                        <a:gd name="connsiteX291-39013" fmla="*/ 2577105 w 6006665"/>
                        <a:gd name="connsiteY291-39014" fmla="*/ 2556532 h 3006470"/>
                        <a:gd name="connsiteX292-39015" fmla="*/ 2574701 w 6006665"/>
                        <a:gd name="connsiteY292-39016" fmla="*/ 2558795 h 3006470"/>
                        <a:gd name="connsiteX293-39017" fmla="*/ 2526979 w 6006665"/>
                        <a:gd name="connsiteY293-39018" fmla="*/ 2547432 h 3006470"/>
                        <a:gd name="connsiteX294-39019" fmla="*/ 2490620 w 6006665"/>
                        <a:gd name="connsiteY294-39020" fmla="*/ 2542887 h 3006470"/>
                        <a:gd name="connsiteX295-39021" fmla="*/ 2463350 w 6006665"/>
                        <a:gd name="connsiteY295-39022" fmla="*/ 2515618 h 3006470"/>
                        <a:gd name="connsiteX296-39023" fmla="*/ 2436625 w 6006665"/>
                        <a:gd name="connsiteY296-39024" fmla="*/ 2515618 h 3006470"/>
                        <a:gd name="connsiteX297-39025" fmla="*/ 2424718 w 6006665"/>
                        <a:gd name="connsiteY297-39026" fmla="*/ 2515618 h 3006470"/>
                        <a:gd name="connsiteX298-39027" fmla="*/ 2398858 w 6006665"/>
                        <a:gd name="connsiteY298-39028" fmla="*/ 2502687 h 3006470"/>
                        <a:gd name="connsiteX299-39029" fmla="*/ 2350272 w 6006665"/>
                        <a:gd name="connsiteY299-39030" fmla="*/ 2526980 h 3006470"/>
                        <a:gd name="connsiteX300-39031" fmla="*/ 2282098 w 6006665"/>
                        <a:gd name="connsiteY300-39032" fmla="*/ 2574702 h 3006470"/>
                        <a:gd name="connsiteX301-39033" fmla="*/ 2238921 w 6006665"/>
                        <a:gd name="connsiteY301-39034" fmla="*/ 2586064 h 3006470"/>
                        <a:gd name="connsiteX302-39035" fmla="*/ 2227559 w 6006665"/>
                        <a:gd name="connsiteY302-39036" fmla="*/ 2590609 h 3006470"/>
                        <a:gd name="connsiteX303-39037" fmla="*/ 2225178 w 6006665"/>
                        <a:gd name="connsiteY303-39038" fmla="*/ 2586799 h 3006470"/>
                        <a:gd name="connsiteX304-39039" fmla="*/ 2215652 w 6006665"/>
                        <a:gd name="connsiteY304-39040" fmla="*/ 2590609 h 3006470"/>
                        <a:gd name="connsiteX305-39041" fmla="*/ 2193596 w 6006665"/>
                        <a:gd name="connsiteY305-39042" fmla="*/ 2555320 h 3006470"/>
                        <a:gd name="connsiteX306-39043" fmla="*/ 2157112 w 6006665"/>
                        <a:gd name="connsiteY306-39044" fmla="*/ 2558795 h 3006470"/>
                        <a:gd name="connsiteX307-39045" fmla="*/ 2156291 w 6006665"/>
                        <a:gd name="connsiteY307-39046" fmla="*/ 2557739 h 3006470"/>
                        <a:gd name="connsiteX308-39047" fmla="*/ 2145205 w 6006665"/>
                        <a:gd name="connsiteY308-39048" fmla="*/ 2558795 h 3006470"/>
                        <a:gd name="connsiteX309-39049" fmla="*/ 2129298 w 6006665"/>
                        <a:gd name="connsiteY309-39050" fmla="*/ 2538343 h 3006470"/>
                        <a:gd name="connsiteX310-39051" fmla="*/ 2102029 w 6006665"/>
                        <a:gd name="connsiteY310-39052" fmla="*/ 2526980 h 3006470"/>
                        <a:gd name="connsiteX311-39053" fmla="*/ 2086121 w 6006665"/>
                        <a:gd name="connsiteY311-39054" fmla="*/ 2495166 h 3006470"/>
                        <a:gd name="connsiteX312-39055" fmla="*/ 2070005 w 6006665"/>
                        <a:gd name="connsiteY312-39056" fmla="*/ 2486212 h 3006470"/>
                        <a:gd name="connsiteX313-39057" fmla="*/ 2027582 w 6006665"/>
                        <a:gd name="connsiteY313-39058" fmla="*/ 2499711 h 3006470"/>
                        <a:gd name="connsiteX314-39059" fmla="*/ 2023845 w 6006665"/>
                        <a:gd name="connsiteY314-39060" fmla="*/ 2497111 h 3006470"/>
                        <a:gd name="connsiteX315-39061" fmla="*/ 2018675 w 6006665"/>
                        <a:gd name="connsiteY315-39062" fmla="*/ 2499711 h 3006470"/>
                        <a:gd name="connsiteX316-39063" fmla="*/ 1971363 w 6006665"/>
                        <a:gd name="connsiteY316-39064" fmla="*/ 2468885 h 3006470"/>
                        <a:gd name="connsiteX317-39065" fmla="*/ 1952591 w 6006665"/>
                        <a:gd name="connsiteY317-39066" fmla="*/ 2495166 h 3006470"/>
                        <a:gd name="connsiteX318-39067" fmla="*/ 1947518 w 6006665"/>
                        <a:gd name="connsiteY318-39068" fmla="*/ 2485599 h 3006470"/>
                        <a:gd name="connsiteX319-39069" fmla="*/ 1940684 w 6006665"/>
                        <a:gd name="connsiteY319-39070" fmla="*/ 2495166 h 3006470"/>
                        <a:gd name="connsiteX320-39071" fmla="*/ 1861147 w 6006665"/>
                        <a:gd name="connsiteY320-39072" fmla="*/ 2345183 h 3006470"/>
                        <a:gd name="connsiteX321-39073" fmla="*/ 1811153 w 6006665"/>
                        <a:gd name="connsiteY321-39074" fmla="*/ 2295189 h 3006470"/>
                        <a:gd name="connsiteX322-39075" fmla="*/ 1813950 w 6006665"/>
                        <a:gd name="connsiteY322-39076" fmla="*/ 2292043 h 3006470"/>
                        <a:gd name="connsiteX323-39077" fmla="*/ 1748069 w 6006665"/>
                        <a:gd name="connsiteY323-39078" fmla="*/ 2333821 h 3006470"/>
                        <a:gd name="connsiteX324-39079" fmla="*/ 1711709 w 6006665"/>
                        <a:gd name="connsiteY324-39080" fmla="*/ 2338366 h 3006470"/>
                        <a:gd name="connsiteX325-39081" fmla="*/ 1711926 w 6006665"/>
                        <a:gd name="connsiteY325-39082" fmla="*/ 2336850 h 3006470"/>
                        <a:gd name="connsiteX326-39083" fmla="*/ 1699803 w 6006665"/>
                        <a:gd name="connsiteY326-39084" fmla="*/ 2338366 h 3006470"/>
                        <a:gd name="connsiteX327-39085" fmla="*/ 1704347 w 6006665"/>
                        <a:gd name="connsiteY327-39086" fmla="*/ 2306551 h 3006470"/>
                        <a:gd name="connsiteX328-39087" fmla="*/ 1662460 w 6006665"/>
                        <a:gd name="connsiteY328-39088" fmla="*/ 2288600 h 3006470"/>
                        <a:gd name="connsiteX329-39089" fmla="*/ 1629901 w 6006665"/>
                        <a:gd name="connsiteY329-39090" fmla="*/ 2302006 h 3006470"/>
                        <a:gd name="connsiteX330-39091" fmla="*/ 1629300 w 6006665"/>
                        <a:gd name="connsiteY330-39092" fmla="*/ 2297351 h 3006470"/>
                        <a:gd name="connsiteX331-39093" fmla="*/ 1617994 w 6006665"/>
                        <a:gd name="connsiteY331-39094" fmla="*/ 2302006 h 3006470"/>
                        <a:gd name="connsiteX332-39095" fmla="*/ 1608904 w 6006665"/>
                        <a:gd name="connsiteY332-39096" fmla="*/ 2231560 h 3006470"/>
                        <a:gd name="connsiteX333-39097" fmla="*/ 1552684 w 6006665"/>
                        <a:gd name="connsiteY333-39098" fmla="*/ 2221867 h 3006470"/>
                        <a:gd name="connsiteX334-39099" fmla="*/ 1518550 w 6006665"/>
                        <a:gd name="connsiteY334-39100" fmla="*/ 2247467 h 3006470"/>
                        <a:gd name="connsiteX335-39101" fmla="*/ 1425379 w 6006665"/>
                        <a:gd name="connsiteY335-39102" fmla="*/ 2267919 h 3006470"/>
                        <a:gd name="connsiteX336-39103" fmla="*/ 1409472 w 6006665"/>
                        <a:gd name="connsiteY336-39104" fmla="*/ 2286099 h 3006470"/>
                        <a:gd name="connsiteX337-39105" fmla="*/ 1270852 w 6006665"/>
                        <a:gd name="connsiteY337-39106" fmla="*/ 2306551 h 3006470"/>
                        <a:gd name="connsiteX338-39107" fmla="*/ 1254945 w 6006665"/>
                        <a:gd name="connsiteY338-39108" fmla="*/ 2327003 h 3006470"/>
                        <a:gd name="connsiteX339-39109" fmla="*/ 1282214 w 6006665"/>
                        <a:gd name="connsiteY339-39110" fmla="*/ 2370180 h 3006470"/>
                        <a:gd name="connsiteX340-39111" fmla="*/ 1243582 w 6006665"/>
                        <a:gd name="connsiteY340-39112" fmla="*/ 2386087 h 3006470"/>
                        <a:gd name="connsiteX341-39113" fmla="*/ 1254945 w 6006665"/>
                        <a:gd name="connsiteY341-39114" fmla="*/ 2404267 h 3006470"/>
                        <a:gd name="connsiteX342-39115" fmla="*/ 1216313 w 6006665"/>
                        <a:gd name="connsiteY342-39116" fmla="*/ 2429264 h 3006470"/>
                        <a:gd name="connsiteX343-39117" fmla="*/ 1275397 w 6006665"/>
                        <a:gd name="connsiteY343-39118" fmla="*/ 2472441 h 3006470"/>
                        <a:gd name="connsiteX344-39119" fmla="*/ 1270852 w 6006665"/>
                        <a:gd name="connsiteY344-39120" fmla="*/ 2499711 h 3006470"/>
                        <a:gd name="connsiteX345-39121" fmla="*/ 1259108 w 6006665"/>
                        <a:gd name="connsiteY345-39122" fmla="*/ 2498732 h 3006470"/>
                        <a:gd name="connsiteX346-39123" fmla="*/ 1258945 w 6006665"/>
                        <a:gd name="connsiteY346-39124" fmla="*/ 2499711 h 3006470"/>
                        <a:gd name="connsiteX347-39125" fmla="*/ 1215644 w 6006665"/>
                        <a:gd name="connsiteY347-39126" fmla="*/ 2496102 h 3006470"/>
                        <a:gd name="connsiteX348-39127" fmla="*/ 1204950 w 6006665"/>
                        <a:gd name="connsiteY348-39128" fmla="*/ 2511073 h 3006470"/>
                        <a:gd name="connsiteX349-39129" fmla="*/ 1196495 w 6006665"/>
                        <a:gd name="connsiteY349-39130" fmla="*/ 2506241 h 3006470"/>
                        <a:gd name="connsiteX350-39131" fmla="*/ 1193043 w 6006665"/>
                        <a:gd name="connsiteY350-39132" fmla="*/ 2511073 h 3006470"/>
                        <a:gd name="connsiteX351-39133" fmla="*/ 1145322 w 6006665"/>
                        <a:gd name="connsiteY351-39134" fmla="*/ 2483803 h 3006470"/>
                        <a:gd name="connsiteX352-39135" fmla="*/ 1098145 w 6006665"/>
                        <a:gd name="connsiteY352-39136" fmla="*/ 2483803 h 3006470"/>
                        <a:gd name="connsiteX353-39137" fmla="*/ 1061785 w 6006665"/>
                        <a:gd name="connsiteY353-39138" fmla="*/ 2511073 h 3006470"/>
                        <a:gd name="connsiteX354-39139" fmla="*/ 1055322 w 6006665"/>
                        <a:gd name="connsiteY354-39140" fmla="*/ 2506990 h 3006470"/>
                        <a:gd name="connsiteX355-39141" fmla="*/ 1049878 w 6006665"/>
                        <a:gd name="connsiteY355-39142" fmla="*/ 2511073 h 3006470"/>
                        <a:gd name="connsiteX356-39143" fmla="*/ 1006701 w 6006665"/>
                        <a:gd name="connsiteY356-39144" fmla="*/ 2483803 h 3006470"/>
                        <a:gd name="connsiteX357-39145" fmla="*/ 924893 w 6006665"/>
                        <a:gd name="connsiteY357-39146" fmla="*/ 2447444 h 3006470"/>
                        <a:gd name="connsiteX358-39147" fmla="*/ 877716 w 6006665"/>
                        <a:gd name="connsiteY358-39148" fmla="*/ 2447444 h 3006470"/>
                        <a:gd name="connsiteX359-39149" fmla="*/ 802724 w 6006665"/>
                        <a:gd name="connsiteY359-39150" fmla="*/ 2511073 h 3006470"/>
                        <a:gd name="connsiteX360-39151" fmla="*/ 798179 w 6006665"/>
                        <a:gd name="connsiteY360-39152" fmla="*/ 2554250 h 3006470"/>
                        <a:gd name="connsiteX361-39153" fmla="*/ 787406 w 6006665"/>
                        <a:gd name="connsiteY361-39154" fmla="*/ 2543477 h 3006470"/>
                        <a:gd name="connsiteX362-39155" fmla="*/ 786272 w 6006665"/>
                        <a:gd name="connsiteY362-39156" fmla="*/ 2554250 h 3006470"/>
                        <a:gd name="connsiteX363-39157" fmla="*/ 756063 w 6006665"/>
                        <a:gd name="connsiteY363-39158" fmla="*/ 2524040 h 3006470"/>
                        <a:gd name="connsiteX364-39159" fmla="*/ 732278 w 6006665"/>
                        <a:gd name="connsiteY364-39160" fmla="*/ 2581519 h 3006470"/>
                        <a:gd name="connsiteX365-39161" fmla="*/ 743640 w 6006665"/>
                        <a:gd name="connsiteY365-39162" fmla="*/ 2590609 h 3006470"/>
                        <a:gd name="connsiteX366-39163" fmla="*/ 723188 w 6006665"/>
                        <a:gd name="connsiteY366-39164" fmla="*/ 2633786 h 3006470"/>
                        <a:gd name="connsiteX367-39165" fmla="*/ 747026 w 6006665"/>
                        <a:gd name="connsiteY367-39166" fmla="*/ 2670627 h 3006470"/>
                        <a:gd name="connsiteX368-39167" fmla="*/ 763548 w 6006665"/>
                        <a:gd name="connsiteY368-39168" fmla="*/ 2667873 h 3006470"/>
                        <a:gd name="connsiteX369-39169" fmla="*/ 764871 w 6006665"/>
                        <a:gd name="connsiteY369-39170" fmla="*/ 2669637 h 3006470"/>
                        <a:gd name="connsiteX370-39171" fmla="*/ 775455 w 6006665"/>
                        <a:gd name="connsiteY370-39172" fmla="*/ 2667873 h 3006470"/>
                        <a:gd name="connsiteX371-39173" fmla="*/ 802724 w 6006665"/>
                        <a:gd name="connsiteY371-39174" fmla="*/ 2704232 h 3006470"/>
                        <a:gd name="connsiteX372-39175" fmla="*/ 798179 w 6006665"/>
                        <a:gd name="connsiteY372-39176" fmla="*/ 2731502 h 3006470"/>
                        <a:gd name="connsiteX373-39177" fmla="*/ 818632 w 6006665"/>
                        <a:gd name="connsiteY373-39178" fmla="*/ 2742864 h 3006470"/>
                        <a:gd name="connsiteX374-39179" fmla="*/ 802724 w 6006665"/>
                        <a:gd name="connsiteY374-39180" fmla="*/ 2774679 h 3006470"/>
                        <a:gd name="connsiteX375-39181" fmla="*/ 766365 w 6006665"/>
                        <a:gd name="connsiteY375-39182" fmla="*/ 2779224 h 3006470"/>
                        <a:gd name="connsiteX376-39183" fmla="*/ 727733 w 6006665"/>
                        <a:gd name="connsiteY376-39184" fmla="*/ 2838308 h 3006470"/>
                        <a:gd name="connsiteX377-39185" fmla="*/ 759548 w 6006665"/>
                        <a:gd name="connsiteY377-39186" fmla="*/ 2881485 h 3006470"/>
                        <a:gd name="connsiteX378-39187" fmla="*/ 759548 w 6006665"/>
                        <a:gd name="connsiteY378-39188" fmla="*/ 2920116 h 3006470"/>
                        <a:gd name="connsiteX379-39189" fmla="*/ 798179 w 6006665"/>
                        <a:gd name="connsiteY379-39190" fmla="*/ 2979201 h 3006470"/>
                        <a:gd name="connsiteX380-39191" fmla="*/ 775455 w 6006665"/>
                        <a:gd name="connsiteY380-39192" fmla="*/ 2995108 h 3006470"/>
                        <a:gd name="connsiteX381-39193" fmla="*/ 770910 w 6006665"/>
                        <a:gd name="connsiteY381-39194" fmla="*/ 3006470 h 3006470"/>
                        <a:gd name="connsiteX382-39195" fmla="*/ 759003 w 6006665"/>
                        <a:gd name="connsiteY382-39196" fmla="*/ 3006470 h 3006470"/>
                        <a:gd name="connsiteX383-39197" fmla="*/ 755003 w 6006665"/>
                        <a:gd name="connsiteY383-39198" fmla="*/ 3006470 h 3006470"/>
                        <a:gd name="connsiteX384-39199" fmla="*/ 743096 w 6006665"/>
                        <a:gd name="connsiteY384-39200" fmla="*/ 3006470 h 3006470"/>
                        <a:gd name="connsiteX385-39201" fmla="*/ 715826 w 6006665"/>
                        <a:gd name="connsiteY385-39202" fmla="*/ 2972383 h 3006470"/>
                        <a:gd name="connsiteX386-39203" fmla="*/ 704464 w 6006665"/>
                        <a:gd name="connsiteY386-39204" fmla="*/ 2972383 h 3006470"/>
                        <a:gd name="connsiteX387-39205" fmla="*/ 684012 w 6006665"/>
                        <a:gd name="connsiteY387-39206" fmla="*/ 2963293 h 3006470"/>
                        <a:gd name="connsiteX388-39207" fmla="*/ 672649 w 6006665"/>
                        <a:gd name="connsiteY388-39208" fmla="*/ 2940569 h 3006470"/>
                        <a:gd name="connsiteX389-39209" fmla="*/ 645222 w 6006665"/>
                        <a:gd name="connsiteY389-39210" fmla="*/ 2932732 h 3006470"/>
                        <a:gd name="connsiteX390-39211" fmla="*/ 625472 w 6006665"/>
                        <a:gd name="connsiteY390-39212" fmla="*/ 2936024 h 3006470"/>
                        <a:gd name="connsiteX391-39213" fmla="*/ 623771 w 6006665"/>
                        <a:gd name="connsiteY391-39214" fmla="*/ 2934323 h 3006470"/>
                        <a:gd name="connsiteX392-39215" fmla="*/ 613565 w 6006665"/>
                        <a:gd name="connsiteY392-39216" fmla="*/ 2936024 h 3006470"/>
                        <a:gd name="connsiteX393-39217" fmla="*/ 609020 w 6006665"/>
                        <a:gd name="connsiteY393-39218" fmla="*/ 2931479 h 3006470"/>
                        <a:gd name="connsiteX394-39219" fmla="*/ 559026 w 6006665"/>
                        <a:gd name="connsiteY394-39220" fmla="*/ 2904209 h 3006470"/>
                        <a:gd name="connsiteX395-39221" fmla="*/ 506760 w 6006665"/>
                        <a:gd name="connsiteY395-39222" fmla="*/ 2897392 h 3006470"/>
                        <a:gd name="connsiteX396-39223" fmla="*/ 483280 w 6006665"/>
                        <a:gd name="connsiteY396-39224" fmla="*/ 2890683 h 3006470"/>
                        <a:gd name="connsiteX397-39225" fmla="*/ 480035 w 6006665"/>
                        <a:gd name="connsiteY397-39226" fmla="*/ 2892847 h 3006470"/>
                        <a:gd name="connsiteX398-39227" fmla="*/ 475042 w 6006665"/>
                        <a:gd name="connsiteY398-39228" fmla="*/ 2888329 h 3006470"/>
                        <a:gd name="connsiteX399-39229" fmla="*/ 474945 w 6006665"/>
                        <a:gd name="connsiteY399-39230" fmla="*/ 2888302 h 3006470"/>
                        <a:gd name="connsiteX400-39231" fmla="*/ 468128 w 6006665"/>
                        <a:gd name="connsiteY400-39232" fmla="*/ 2892847 h 3006470"/>
                        <a:gd name="connsiteX401-39233" fmla="*/ 420406 w 6006665"/>
                        <a:gd name="connsiteY401-39234" fmla="*/ 2849670 h 3006470"/>
                        <a:gd name="connsiteX402-39235" fmla="*/ 381774 w 6006665"/>
                        <a:gd name="connsiteY402-39236" fmla="*/ 2833763 h 3006470"/>
                        <a:gd name="connsiteX403-39237" fmla="*/ 349960 w 6006665"/>
                        <a:gd name="connsiteY403-39238" fmla="*/ 2801948 h 3006470"/>
                        <a:gd name="connsiteX404-39239" fmla="*/ 377229 w 6006665"/>
                        <a:gd name="connsiteY404-39240" fmla="*/ 2795131 h 3006470"/>
                        <a:gd name="connsiteX405-39241" fmla="*/ 404499 w 6006665"/>
                        <a:gd name="connsiteY405-39242" fmla="*/ 2747409 h 3006470"/>
                        <a:gd name="connsiteX406-39243" fmla="*/ 388591 w 6006665"/>
                        <a:gd name="connsiteY406-39244" fmla="*/ 2731502 h 3006470"/>
                        <a:gd name="connsiteX407-39245" fmla="*/ 440858 w 6006665"/>
                        <a:gd name="connsiteY407-39246" fmla="*/ 2704232 h 3006470"/>
                        <a:gd name="connsiteX408-39247" fmla="*/ 440858 w 6006665"/>
                        <a:gd name="connsiteY408-39248" fmla="*/ 2701176 h 3006470"/>
                        <a:gd name="connsiteX409-39249" fmla="*/ 416406 w 6006665"/>
                        <a:gd name="connsiteY409-39250" fmla="*/ 2704232 h 3006470"/>
                        <a:gd name="connsiteX410-39251" fmla="*/ 416406 w 6006665"/>
                        <a:gd name="connsiteY410-39252" fmla="*/ 2702744 h 3006470"/>
                        <a:gd name="connsiteX411-39253" fmla="*/ 404499 w 6006665"/>
                        <a:gd name="connsiteY411-39254" fmla="*/ 2704232 h 3006470"/>
                        <a:gd name="connsiteX412-39255" fmla="*/ 404499 w 6006665"/>
                        <a:gd name="connsiteY412-39256" fmla="*/ 2683780 h 3006470"/>
                        <a:gd name="connsiteX413-39257" fmla="*/ 424951 w 6006665"/>
                        <a:gd name="connsiteY413-39258" fmla="*/ 2667873 h 3006470"/>
                        <a:gd name="connsiteX414-39259" fmla="*/ 463583 w 6006665"/>
                        <a:gd name="connsiteY414-39260" fmla="*/ 2661056 h 3006470"/>
                        <a:gd name="connsiteX415-39261" fmla="*/ 468128 w 6006665"/>
                        <a:gd name="connsiteY415-39262" fmla="*/ 2645148 h 3006470"/>
                        <a:gd name="connsiteX416-39263" fmla="*/ 456765 w 6006665"/>
                        <a:gd name="connsiteY416-39264" fmla="*/ 2613334 h 3006470"/>
                        <a:gd name="connsiteX417-39265" fmla="*/ 474945 w 6006665"/>
                        <a:gd name="connsiteY417-39266" fmla="*/ 2586064 h 3006470"/>
                        <a:gd name="connsiteX418-39267" fmla="*/ 474945 w 6006665"/>
                        <a:gd name="connsiteY418-39268" fmla="*/ 2565612 h 3006470"/>
                        <a:gd name="connsiteX419-39269" fmla="*/ 420406 w 6006665"/>
                        <a:gd name="connsiteY419-39270" fmla="*/ 2547432 h 3006470"/>
                        <a:gd name="connsiteX420-39271" fmla="*/ 409588 w 6006665"/>
                        <a:gd name="connsiteY420-39272" fmla="*/ 2547432 h 3006470"/>
                        <a:gd name="connsiteX421-39273" fmla="*/ 397681 w 6006665"/>
                        <a:gd name="connsiteY421-39274" fmla="*/ 2547432 h 3006470"/>
                        <a:gd name="connsiteX422-39275" fmla="*/ 379485 w 6006665"/>
                        <a:gd name="connsiteY422-39276" fmla="*/ 2525193 h 3006470"/>
                        <a:gd name="connsiteX423-39277" fmla="*/ 357322 w 6006665"/>
                        <a:gd name="connsiteY423-39278" fmla="*/ 2531525 h 3006470"/>
                        <a:gd name="connsiteX424-39279" fmla="*/ 352842 w 6006665"/>
                        <a:gd name="connsiteY424-39280" fmla="*/ 2529403 h 3006470"/>
                        <a:gd name="connsiteX425-39281" fmla="*/ 345415 w 6006665"/>
                        <a:gd name="connsiteY425-39282" fmla="*/ 2531525 h 3006470"/>
                        <a:gd name="connsiteX426-39283" fmla="*/ 302238 w 6006665"/>
                        <a:gd name="connsiteY426-39284" fmla="*/ 2511073 h 3006470"/>
                        <a:gd name="connsiteX427-39285" fmla="*/ 302238 w 6006665"/>
                        <a:gd name="connsiteY427-39286" fmla="*/ 2499711 h 3006470"/>
                        <a:gd name="connsiteX428-39287" fmla="*/ 286331 w 6006665"/>
                        <a:gd name="connsiteY428-39288" fmla="*/ 2472441 h 3006470"/>
                        <a:gd name="connsiteX429-39289" fmla="*/ 270968 w 6006665"/>
                        <a:gd name="connsiteY429-39290" fmla="*/ 2472441 h 3006470"/>
                        <a:gd name="connsiteX430-39291" fmla="*/ 259061 w 6006665"/>
                        <a:gd name="connsiteY430-39292" fmla="*/ 2472441 h 3006470"/>
                        <a:gd name="connsiteX431-39293" fmla="*/ 254516 w 6006665"/>
                        <a:gd name="connsiteY431-39294" fmla="*/ 2456534 h 3006470"/>
                        <a:gd name="connsiteX432-39295" fmla="*/ 263606 w 6006665"/>
                        <a:gd name="connsiteY432-39296" fmla="*/ 2440627 h 3006470"/>
                        <a:gd name="connsiteX433-39297" fmla="*/ 243991 w 6006665"/>
                        <a:gd name="connsiteY433-39298" fmla="*/ 2410114 h 3006470"/>
                        <a:gd name="connsiteX434-39299" fmla="*/ 216429 w 6006665"/>
                        <a:gd name="connsiteY434-39300" fmla="*/ 2413357 h 3006470"/>
                        <a:gd name="connsiteX435-39301" fmla="*/ 212956 w 6006665"/>
                        <a:gd name="connsiteY435-39302" fmla="*/ 2412365 h 3006470"/>
                        <a:gd name="connsiteX436-39303" fmla="*/ 204522 w 6006665"/>
                        <a:gd name="connsiteY436-39304" fmla="*/ 2413357 h 3006470"/>
                        <a:gd name="connsiteX437-39305" fmla="*/ 199623 w 6006665"/>
                        <a:gd name="connsiteY437-39306" fmla="*/ 2411957 h 3006470"/>
                        <a:gd name="connsiteX438-39307" fmla="*/ 195977 w 6006665"/>
                        <a:gd name="connsiteY438-39308" fmla="*/ 2424719 h 3006470"/>
                        <a:gd name="connsiteX439-39309" fmla="*/ 184968 w 6006665"/>
                        <a:gd name="connsiteY439-39310" fmla="*/ 2421574 h 3006470"/>
                        <a:gd name="connsiteX440-39311" fmla="*/ 184070 w 6006665"/>
                        <a:gd name="connsiteY440-39312" fmla="*/ 2424719 h 3006470"/>
                        <a:gd name="connsiteX441-39313" fmla="*/ 168163 w 6006665"/>
                        <a:gd name="connsiteY441-39314" fmla="*/ 2420184 h 3006470"/>
                        <a:gd name="connsiteX442-39315" fmla="*/ 156800 w 6006665"/>
                        <a:gd name="connsiteY442-39316" fmla="*/ 2381542 h 3006470"/>
                        <a:gd name="connsiteX443-39317" fmla="*/ 152255 w 6006665"/>
                        <a:gd name="connsiteY443-39318" fmla="*/ 2365635 h 3006470"/>
                        <a:gd name="connsiteX444-39319" fmla="*/ 156800 w 6006665"/>
                        <a:gd name="connsiteY444-39320" fmla="*/ 2361090 h 3006470"/>
                        <a:gd name="connsiteX445-39321" fmla="*/ 168707 w 6006665"/>
                        <a:gd name="connsiteY445-39322" fmla="*/ 2361090 h 3006470"/>
                        <a:gd name="connsiteX446-39323" fmla="*/ 188615 w 6006665"/>
                        <a:gd name="connsiteY446-39324" fmla="*/ 2361090 h 3006470"/>
                        <a:gd name="connsiteX447-39325" fmla="*/ 199977 w 6006665"/>
                        <a:gd name="connsiteY447-39326" fmla="*/ 2349728 h 3006470"/>
                        <a:gd name="connsiteX448-39327" fmla="*/ 188615 w 6006665"/>
                        <a:gd name="connsiteY448-39328" fmla="*/ 2327003 h 3006470"/>
                        <a:gd name="connsiteX449-39329" fmla="*/ 168163 w 6006665"/>
                        <a:gd name="connsiteY449-39330" fmla="*/ 2317914 h 3006470"/>
                        <a:gd name="connsiteX450-39331" fmla="*/ 168163 w 6006665"/>
                        <a:gd name="connsiteY450-39332" fmla="*/ 2311096 h 3006470"/>
                        <a:gd name="connsiteX451-39333" fmla="*/ 152255 w 6006665"/>
                        <a:gd name="connsiteY451-39334" fmla="*/ 2295189 h 3006470"/>
                        <a:gd name="connsiteX452-39335" fmla="*/ 129531 w 6006665"/>
                        <a:gd name="connsiteY452-39336" fmla="*/ 2258829 h 3006470"/>
                        <a:gd name="connsiteX453-39337" fmla="*/ 140893 w 6006665"/>
                        <a:gd name="connsiteY453-39338" fmla="*/ 2236105 h 3006470"/>
                        <a:gd name="connsiteX454-39339" fmla="*/ 136348 w 6006665"/>
                        <a:gd name="connsiteY454-39340" fmla="*/ 2208835 h 3006470"/>
                        <a:gd name="connsiteX455-39341" fmla="*/ 103789 w 6006665"/>
                        <a:gd name="connsiteY455-39342" fmla="*/ 2195428 h 3006470"/>
                        <a:gd name="connsiteX456-39343" fmla="*/ 93716 w 6006665"/>
                        <a:gd name="connsiteY456-39344" fmla="*/ 2199745 h 3006470"/>
                        <a:gd name="connsiteX457-39345" fmla="*/ 91868 w 6006665"/>
                        <a:gd name="connsiteY457-39346" fmla="*/ 2195434 h 3006470"/>
                        <a:gd name="connsiteX458-39347" fmla="*/ 81809 w 6006665"/>
                        <a:gd name="connsiteY458-39348" fmla="*/ 2199745 h 3006470"/>
                        <a:gd name="connsiteX459-39349" fmla="*/ 74992 w 6006665"/>
                        <a:gd name="connsiteY459-39350" fmla="*/ 2183838 h 3006470"/>
                        <a:gd name="connsiteX460-39351" fmla="*/ 34087 w 6006665"/>
                        <a:gd name="connsiteY460-39352" fmla="*/ 2172476 h 3006470"/>
                        <a:gd name="connsiteX461-39353" fmla="*/ 22725 w 6006665"/>
                        <a:gd name="connsiteY461-39354" fmla="*/ 2129299 h 3006470"/>
                        <a:gd name="connsiteX462-39355" fmla="*/ 22725 w 6006665"/>
                        <a:gd name="connsiteY462-39356" fmla="*/ 2097484 h 3006470"/>
                        <a:gd name="connsiteX463-39357" fmla="*/ 0 w 6006665"/>
                        <a:gd name="connsiteY463-39358" fmla="*/ 2081577 h 3006470"/>
                        <a:gd name="connsiteX464-39359" fmla="*/ 15907 w 6006665"/>
                        <a:gd name="connsiteY464-39360" fmla="*/ 2058853 h 3006470"/>
                        <a:gd name="connsiteX465-39361" fmla="*/ 6818 w 6006665"/>
                        <a:gd name="connsiteY465-39362" fmla="*/ 1995224 h 3006470"/>
                        <a:gd name="connsiteX466-39363" fmla="*/ 34087 w 6006665"/>
                        <a:gd name="connsiteY466-39364" fmla="*/ 1952047 h 3006470"/>
                        <a:gd name="connsiteX467-39365" fmla="*/ 27270 w 6006665"/>
                        <a:gd name="connsiteY467-39366" fmla="*/ 1940685 h 3006470"/>
                        <a:gd name="connsiteX468-39367" fmla="*/ 70447 w 6006665"/>
                        <a:gd name="connsiteY468-39368" fmla="*/ 1902053 h 3006470"/>
                        <a:gd name="connsiteX469-39369" fmla="*/ 27270 w 6006665"/>
                        <a:gd name="connsiteY469-39370" fmla="*/ 1865693 h 3006470"/>
                        <a:gd name="connsiteX470-39371" fmla="*/ 109078 w 6006665"/>
                        <a:gd name="connsiteY470-39372" fmla="*/ 1767977 h 3006470"/>
                        <a:gd name="connsiteX471-39373" fmla="*/ 145438 w 6006665"/>
                        <a:gd name="connsiteY471-39374" fmla="*/ 1724800 h 3006470"/>
                        <a:gd name="connsiteX472-39375" fmla="*/ 156800 w 6006665"/>
                        <a:gd name="connsiteY472-39376" fmla="*/ 1681624 h 3006470"/>
                        <a:gd name="connsiteX473-39377" fmla="*/ 102261 w 6006665"/>
                        <a:gd name="connsiteY473-39378" fmla="*/ 1629357 h 3006470"/>
                        <a:gd name="connsiteX474-39379" fmla="*/ 118168 w 6006665"/>
                        <a:gd name="connsiteY474-39380" fmla="*/ 1574818 h 3006470"/>
                        <a:gd name="connsiteX475-39381" fmla="*/ 86354 w 6006665"/>
                        <a:gd name="connsiteY475-39382" fmla="*/ 1511189 h 3006470"/>
                        <a:gd name="connsiteX476-39383" fmla="*/ 109078 w 6006665"/>
                        <a:gd name="connsiteY476-39384" fmla="*/ 1436197 h 3006470"/>
                        <a:gd name="connsiteX477-39385" fmla="*/ 70447 w 6006665"/>
                        <a:gd name="connsiteY477-39386" fmla="*/ 1333936 h 3006470"/>
                        <a:gd name="connsiteX478-39387" fmla="*/ 102261 w 6006665"/>
                        <a:gd name="connsiteY478-39388" fmla="*/ 1263490 h 3006470"/>
                        <a:gd name="connsiteX479-39389" fmla="*/ 43177 w 6006665"/>
                        <a:gd name="connsiteY479-39390" fmla="*/ 1197589 h 3006470"/>
                        <a:gd name="connsiteX480-39391" fmla="*/ 49994 w 6006665"/>
                        <a:gd name="connsiteY480-39392" fmla="*/ 1122597 h 3006470"/>
                        <a:gd name="connsiteX481-39393" fmla="*/ 81809 w 6006665"/>
                        <a:gd name="connsiteY481-39394" fmla="*/ 1118052 h 3006470"/>
                        <a:gd name="connsiteX482-39395" fmla="*/ 145438 w 6006665"/>
                        <a:gd name="connsiteY482-39396" fmla="*/ 1074876 h 3006470"/>
                        <a:gd name="connsiteX483-39397" fmla="*/ 184070 w 6006665"/>
                        <a:gd name="connsiteY483-39398" fmla="*/ 1036244 h 3006470"/>
                        <a:gd name="connsiteX484-39399" fmla="*/ 189699 w 6006665"/>
                        <a:gd name="connsiteY484-39400" fmla="*/ 1042522 h 3006470"/>
                        <a:gd name="connsiteX485-39401" fmla="*/ 195977 w 6006665"/>
                        <a:gd name="connsiteY485-39402" fmla="*/ 1036244 h 3006470"/>
                        <a:gd name="connsiteX486-39403" fmla="*/ 255061 w 6006665"/>
                        <a:gd name="connsiteY486-39404" fmla="*/ 1102145 h 3006470"/>
                        <a:gd name="connsiteX487-39405" fmla="*/ 350504 w 6006665"/>
                        <a:gd name="connsiteY487-39406" fmla="*/ 1122597 h 3006470"/>
                        <a:gd name="connsiteX488-39407" fmla="*/ 491397 w 6006665"/>
                        <a:gd name="connsiteY488-39408" fmla="*/ 1236221 h 3006470"/>
                        <a:gd name="connsiteX489-39409" fmla="*/ 523211 w 6006665"/>
                        <a:gd name="connsiteY489-39410" fmla="*/ 1283942 h 3006470"/>
                        <a:gd name="connsiteX490-39411" fmla="*/ 523211 w 6006665"/>
                        <a:gd name="connsiteY490-39412" fmla="*/ 1343026 h 3006470"/>
                        <a:gd name="connsiteX491-39413" fmla="*/ 486852 w 6006665"/>
                        <a:gd name="connsiteY491-39414" fmla="*/ 1397565 h 3006470"/>
                        <a:gd name="connsiteX492-39415" fmla="*/ 420951 w 6006665"/>
                        <a:gd name="connsiteY492-39416" fmla="*/ 1418018 h 3006470"/>
                        <a:gd name="connsiteX493-39417" fmla="*/ 415909 w 6006665"/>
                        <a:gd name="connsiteY493-39418" fmla="*/ 1415887 h 3006470"/>
                        <a:gd name="connsiteX494-39419" fmla="*/ 409044 w 6006665"/>
                        <a:gd name="connsiteY494-39420" fmla="*/ 1418018 h 3006470"/>
                        <a:gd name="connsiteX495-39421" fmla="*/ 252950 w 6006665"/>
                        <a:gd name="connsiteY495-39422" fmla="*/ 1352062 h 3006470"/>
                        <a:gd name="connsiteX496-39423" fmla="*/ 232336 w 6006665"/>
                        <a:gd name="connsiteY496-39424" fmla="*/ 1358934 h 3006470"/>
                        <a:gd name="connsiteX497-39425" fmla="*/ 291420 w 6006665"/>
                        <a:gd name="connsiteY497-39426" fmla="*/ 1429380 h 3006470"/>
                        <a:gd name="connsiteX498-39427" fmla="*/ 291420 w 6006665"/>
                        <a:gd name="connsiteY498-39428" fmla="*/ 1468012 h 3006470"/>
                        <a:gd name="connsiteX499-39429" fmla="*/ 298238 w 6006665"/>
                        <a:gd name="connsiteY499-39430" fmla="*/ 1554366 h 3006470"/>
                        <a:gd name="connsiteX500-39431" fmla="*/ 345959 w 6006665"/>
                        <a:gd name="connsiteY500-39432" fmla="*/ 1586180 h 3006470"/>
                        <a:gd name="connsiteX501-39433" fmla="*/ 362087 w 6006665"/>
                        <a:gd name="connsiteY501-39434" fmla="*/ 1595588 h 3006470"/>
                        <a:gd name="connsiteX502-39435" fmla="*/ 365867 w 6006665"/>
                        <a:gd name="connsiteY502-39436" fmla="*/ 1563455 h 3006470"/>
                        <a:gd name="connsiteX503-39437" fmla="*/ 345415 w 6006665"/>
                        <a:gd name="connsiteY503-39438" fmla="*/ 1527096 h 3006470"/>
                        <a:gd name="connsiteX504-39439" fmla="*/ 365867 w 6006665"/>
                        <a:gd name="connsiteY504-39440" fmla="*/ 1495281 h 3006470"/>
                        <a:gd name="connsiteX505-39441" fmla="*/ 374560 w 6006665"/>
                        <a:gd name="connsiteY505-39442" fmla="*/ 1500280 h 3006470"/>
                        <a:gd name="connsiteX506-39443" fmla="*/ 377774 w 6006665"/>
                        <a:gd name="connsiteY506-39444" fmla="*/ 1495281 h 3006470"/>
                        <a:gd name="connsiteX507-39445" fmla="*/ 461933 w 6006665"/>
                        <a:gd name="connsiteY507-39446" fmla="*/ 1543673 h 3006470"/>
                        <a:gd name="connsiteX508-39447" fmla="*/ 484035 w 6006665"/>
                        <a:gd name="connsiteY508-39448" fmla="*/ 1527096 h 3006470"/>
                        <a:gd name="connsiteX509-39449" fmla="*/ 463583 w 6006665"/>
                        <a:gd name="connsiteY509-39450" fmla="*/ 1461194 h 3006470"/>
                        <a:gd name="connsiteX510-39451" fmla="*/ 549936 w 6006665"/>
                        <a:gd name="connsiteY510-39452" fmla="*/ 1374841 h 3006470"/>
                        <a:gd name="connsiteX511-39453" fmla="*/ 559742 w 6006665"/>
                        <a:gd name="connsiteY511-39454" fmla="*/ 1376942 h 3006470"/>
                        <a:gd name="connsiteX512-39455" fmla="*/ 561843 w 6006665"/>
                        <a:gd name="connsiteY512-39456" fmla="*/ 1374841 h 3006470"/>
                        <a:gd name="connsiteX513-39457" fmla="*/ 593658 w 6006665"/>
                        <a:gd name="connsiteY513-39458" fmla="*/ 1381658 h 3006470"/>
                        <a:gd name="connsiteX514-39459" fmla="*/ 620945 w 6006665"/>
                        <a:gd name="connsiteY514-39460" fmla="*/ 1405535 h 3006470"/>
                        <a:gd name="connsiteX515-39461" fmla="*/ 640835 w 6006665"/>
                        <a:gd name="connsiteY515-39462" fmla="*/ 1349844 h 3006470"/>
                        <a:gd name="connsiteX516-39463" fmla="*/ 609020 w 6006665"/>
                        <a:gd name="connsiteY516-39464" fmla="*/ 1295305 h 3006470"/>
                        <a:gd name="connsiteX517-39465" fmla="*/ 624928 w 6006665"/>
                        <a:gd name="connsiteY517-39466" fmla="*/ 1236221 h 3006470"/>
                        <a:gd name="connsiteX518-39467" fmla="*/ 597658 w 6006665"/>
                        <a:gd name="connsiteY518-39468" fmla="*/ 1177136 h 3006470"/>
                        <a:gd name="connsiteX519-39469" fmla="*/ 611562 w 6006665"/>
                        <a:gd name="connsiteY519-39470" fmla="*/ 1181462 h 3006470"/>
                        <a:gd name="connsiteX520-39471" fmla="*/ 609565 w 6006665"/>
                        <a:gd name="connsiteY520-39472" fmla="*/ 1177136 h 3006470"/>
                        <a:gd name="connsiteX521-39473" fmla="*/ 711826 w 6006665"/>
                        <a:gd name="connsiteY521-39474" fmla="*/ 1208951 h 3006470"/>
                        <a:gd name="connsiteX522-39475" fmla="*/ 732278 w 6006665"/>
                        <a:gd name="connsiteY522-39476" fmla="*/ 1263490 h 3006470"/>
                        <a:gd name="connsiteX523-39477" fmla="*/ 684556 w 6006665"/>
                        <a:gd name="connsiteY523-39478" fmla="*/ 1274852 h 3006470"/>
                        <a:gd name="connsiteX524-39479" fmla="*/ 684556 w 6006665"/>
                        <a:gd name="connsiteY524-39480" fmla="*/ 1327119 h 3006470"/>
                        <a:gd name="connsiteX525-39481" fmla="*/ 713309 w 6006665"/>
                        <a:gd name="connsiteY525-39482" fmla="*/ 1355872 h 3006470"/>
                        <a:gd name="connsiteX526-39483" fmla="*/ 763548 w 6006665"/>
                        <a:gd name="connsiteY526-39484" fmla="*/ 1338481 h 3006470"/>
                        <a:gd name="connsiteX527-39485" fmla="*/ 770365 w 6006665"/>
                        <a:gd name="connsiteY527-39486" fmla="*/ 1279397 h 3006470"/>
                        <a:gd name="connsiteX528-39487" fmla="*/ 845357 w 6006665"/>
                        <a:gd name="connsiteY528-39488" fmla="*/ 1231676 h 3006470"/>
                        <a:gd name="connsiteX529-39489" fmla="*/ 972614 w 6006665"/>
                        <a:gd name="connsiteY529-39490" fmla="*/ 1145322 h 3006470"/>
                        <a:gd name="connsiteX530-39491" fmla="*/ 982566 w 6006665"/>
                        <a:gd name="connsiteY530-39492" fmla="*/ 1146649 h 3006470"/>
                        <a:gd name="connsiteX531-39493" fmla="*/ 984521 w 6006665"/>
                        <a:gd name="connsiteY531-39494" fmla="*/ 1145322 h 3006470"/>
                        <a:gd name="connsiteX532-39495" fmla="*/ 1018608 w 6006665"/>
                        <a:gd name="connsiteY532-39496" fmla="*/ 1149867 h 3006470"/>
                        <a:gd name="connsiteX533-39497" fmla="*/ 979977 w 6006665"/>
                        <a:gd name="connsiteY533-39498" fmla="*/ 1213496 h 3006470"/>
                        <a:gd name="connsiteX534-39499" fmla="*/ 1012666 w 6006665"/>
                        <a:gd name="connsiteY534-39500" fmla="*/ 1218657 h 3006470"/>
                        <a:gd name="connsiteX535-39501" fmla="*/ 1038516 w 6006665"/>
                        <a:gd name="connsiteY535-39502" fmla="*/ 1188499 h 3006470"/>
                        <a:gd name="connsiteX536-39503" fmla="*/ 1050423 w 6006665"/>
                        <a:gd name="connsiteY536-39504" fmla="*/ 1188499 h 3006470"/>
                        <a:gd name="connsiteX537-39505" fmla="*/ 1108962 w 6006665"/>
                        <a:gd name="connsiteY537-39506" fmla="*/ 1188499 h 3006470"/>
                        <a:gd name="connsiteX538-39507" fmla="*/ 1161229 w 6006665"/>
                        <a:gd name="connsiteY538-39508" fmla="*/ 1145322 h 3006470"/>
                        <a:gd name="connsiteX539-39509" fmla="*/ 1165711 w 6006665"/>
                        <a:gd name="connsiteY539-39510" fmla="*/ 1151456 h 3006470"/>
                        <a:gd name="connsiteX540-39511" fmla="*/ 1677078 w 6006665"/>
                        <a:gd name="connsiteY540-39512" fmla="*/ 1370296 h 3006470"/>
                        <a:gd name="connsiteX541-39513" fmla="*/ 1720255 w 6006665"/>
                        <a:gd name="connsiteY541-39514" fmla="*/ 1349844 h 3006470"/>
                        <a:gd name="connsiteX542-39515" fmla="*/ 1731617 w 6006665"/>
                        <a:gd name="connsiteY542-39516" fmla="*/ 1299850 h 3006470"/>
                        <a:gd name="connsiteX543-39517" fmla="*/ 1758887 w 6006665"/>
                        <a:gd name="connsiteY543-39518" fmla="*/ 1256673 h 3006470"/>
                        <a:gd name="connsiteX544-39519" fmla="*/ 1736162 w 6006665"/>
                        <a:gd name="connsiteY544-39520" fmla="*/ 1197589 h 3006470"/>
                        <a:gd name="connsiteX545-39521" fmla="*/ 1758887 w 6006665"/>
                        <a:gd name="connsiteY545-39522" fmla="*/ 1133960 h 3006470"/>
                        <a:gd name="connsiteX546-39523" fmla="*/ 1704347 w 6006665"/>
                        <a:gd name="connsiteY546-39524" fmla="*/ 1070331 h 3006470"/>
                        <a:gd name="connsiteX547-39525" fmla="*/ 1736162 w 6006665"/>
                        <a:gd name="connsiteY547-39526" fmla="*/ 961252 h 3006470"/>
                        <a:gd name="connsiteX548-39527" fmla="*/ 1688440 w 6006665"/>
                        <a:gd name="connsiteY548-39528" fmla="*/ 865809 h 3006470"/>
                        <a:gd name="connsiteX549-39529" fmla="*/ 1752069 w 6006665"/>
                        <a:gd name="connsiteY549-39530" fmla="*/ 788545 h 3006470"/>
                        <a:gd name="connsiteX550-39531" fmla="*/ 1747524 w 6006665"/>
                        <a:gd name="connsiteY550-39532" fmla="*/ 704464 h 3006470"/>
                        <a:gd name="connsiteX551-39533" fmla="*/ 1763431 w 6006665"/>
                        <a:gd name="connsiteY551-39534" fmla="*/ 697647 h 3006470"/>
                        <a:gd name="connsiteX552-39535" fmla="*/ 1764877 w 6006665"/>
                        <a:gd name="connsiteY552-39536" fmla="*/ 702130 h 3006470"/>
                        <a:gd name="connsiteX553-39537" fmla="*/ 1775339 w 6006665"/>
                        <a:gd name="connsiteY553-39538" fmla="*/ 697647 h 3006470"/>
                        <a:gd name="connsiteX554-39539" fmla="*/ 1798063 w 6006665"/>
                        <a:gd name="connsiteY554-39540" fmla="*/ 768093 h 3006470"/>
                        <a:gd name="connsiteX555-39541" fmla="*/ 1791454 w 6006665"/>
                        <a:gd name="connsiteY555-39542" fmla="*/ 815304 h 3006470"/>
                        <a:gd name="connsiteX556-39543" fmla="*/ 1854330 w 6006665"/>
                        <a:gd name="connsiteY556-39544" fmla="*/ 772638 h 3006470"/>
                        <a:gd name="connsiteX557-39545" fmla="*/ 1931594 w 6006665"/>
                        <a:gd name="connsiteY557-39546" fmla="*/ 763548 h 3006470"/>
                        <a:gd name="connsiteX558-39547" fmla="*/ 1932772 w 6006665"/>
                        <a:gd name="connsiteY558-39548" fmla="*/ 764810 h 3006470"/>
                        <a:gd name="connsiteX559-39549" fmla="*/ 1943501 w 6006665"/>
                        <a:gd name="connsiteY559-39550" fmla="*/ 763548 h 3006470"/>
                        <a:gd name="connsiteX560-39551" fmla="*/ 1988608 w 6006665"/>
                        <a:gd name="connsiteY560-39552" fmla="*/ 811877 h 3006470"/>
                        <a:gd name="connsiteX561-39553" fmla="*/ 1963408 w 6006665"/>
                        <a:gd name="connsiteY561-39554" fmla="*/ 736278 h 3006470"/>
                        <a:gd name="connsiteX562-39555" fmla="*/ 1963408 w 6006665"/>
                        <a:gd name="connsiteY562-39556" fmla="*/ 595386 h 3006470"/>
                        <a:gd name="connsiteX563-39557" fmla="*/ 2027037 w 6006665"/>
                        <a:gd name="connsiteY563-39558" fmla="*/ 574934 h 3006470"/>
                        <a:gd name="connsiteX564-39559" fmla="*/ 2037269 w 6006665"/>
                        <a:gd name="connsiteY564-39560" fmla="*/ 575472 h 3006470"/>
                        <a:gd name="connsiteX565-39561" fmla="*/ 2038944 w 6006665"/>
                        <a:gd name="connsiteY565-39562" fmla="*/ 574934 h 3006470"/>
                        <a:gd name="connsiteX566-39563" fmla="*/ 2115414 w 6006665"/>
                        <a:gd name="connsiteY566-39564" fmla="*/ 578958 h 3006470"/>
                        <a:gd name="connsiteX567-39565" fmla="*/ 2192927 w 6006665"/>
                        <a:gd name="connsiteY567-39566" fmla="*/ 559026 h 3006470"/>
                        <a:gd name="connsiteX568-39567" fmla="*/ 2167930 w 6006665"/>
                        <a:gd name="connsiteY568-39568" fmla="*/ 493125 h 3006470"/>
                        <a:gd name="connsiteX569-39569" fmla="*/ 2204289 w 6006665"/>
                        <a:gd name="connsiteY569-39570" fmla="*/ 402226 h 3006470"/>
                        <a:gd name="connsiteX570-39571" fmla="*/ 2247466 w 6006665"/>
                        <a:gd name="connsiteY570-39572" fmla="*/ 397681 h 3006470"/>
                        <a:gd name="connsiteX571-39573" fmla="*/ 2317913 w 6006665"/>
                        <a:gd name="connsiteY571-39574" fmla="*/ 322690 h 3006470"/>
                        <a:gd name="connsiteX572-39575" fmla="*/ 2420183 w 6006665"/>
                        <a:gd name="connsiteY572-39576" fmla="*/ 304510 h 3006470"/>
                        <a:gd name="connsiteX573-39577" fmla="*/ 2429263 w 6006665"/>
                        <a:gd name="connsiteY573-39578" fmla="*/ 263606 h 3006470"/>
                        <a:gd name="connsiteX574-39579" fmla="*/ 2526979 w 6006665"/>
                        <a:gd name="connsiteY574-39580" fmla="*/ 252244 h 3006470"/>
                        <a:gd name="connsiteX575-39581" fmla="*/ 2528058 w 6006665"/>
                        <a:gd name="connsiteY575-39582" fmla="*/ 253503 h 3006470"/>
                        <a:gd name="connsiteX576-39583" fmla="*/ 2538886 w 6006665"/>
                        <a:gd name="connsiteY576-39584" fmla="*/ 252244 h 3006470"/>
                        <a:gd name="connsiteX577-39585" fmla="*/ 2560820 w 6006665"/>
                        <a:gd name="connsiteY577-39586" fmla="*/ 277833 h 3006470"/>
                        <a:gd name="connsiteX578-39587" fmla="*/ 2640602 w 6006665"/>
                        <a:gd name="connsiteY578-39588" fmla="*/ 202249 h 3006470"/>
                        <a:gd name="connsiteX579-39589" fmla="*/ 2652509 w 6006665"/>
                        <a:gd name="connsiteY579-39590" fmla="*/ 202249 h 3006470"/>
                        <a:gd name="connsiteX580-39591" fmla="*/ 2704231 w 6006665"/>
                        <a:gd name="connsiteY580-39592" fmla="*/ 202249 h 3006470"/>
                        <a:gd name="connsiteX581-39593" fmla="*/ 2715593 w 6006665"/>
                        <a:gd name="connsiteY581-39594" fmla="*/ 134075 h 3006470"/>
                        <a:gd name="connsiteX582-39595" fmla="*/ 2751953 w 6006665"/>
                        <a:gd name="connsiteY582-39596" fmla="*/ 68174 h 3006470"/>
                        <a:gd name="connsiteX583-39597" fmla="*/ 2838307 w 6006665"/>
                        <a:gd name="connsiteY583-39598" fmla="*/ 0 h 3006470"/>
                        <a:gd name="connsiteX0-39599" fmla="*/ 1791129 w 6006665"/>
                        <a:gd name="connsiteY0-39600" fmla="*/ 817622 h 3006470"/>
                        <a:gd name="connsiteX1-39601" fmla="*/ 1782156 w 6006665"/>
                        <a:gd name="connsiteY1-39602" fmla="*/ 881716 h 3006470"/>
                        <a:gd name="connsiteX2-39603" fmla="*/ 1809554 w 6006665"/>
                        <a:gd name="connsiteY2-39604" fmla="*/ 895415 h 3006470"/>
                        <a:gd name="connsiteX3-39605" fmla="*/ 1791129 w 6006665"/>
                        <a:gd name="connsiteY3-39606" fmla="*/ 817622 h 3006470"/>
                        <a:gd name="connsiteX4-39607" fmla="*/ 2838307 w 6006665"/>
                        <a:gd name="connsiteY4-39608" fmla="*/ 0 h 3006470"/>
                        <a:gd name="connsiteX5-39609" fmla="*/ 2844246 w 6006665"/>
                        <a:gd name="connsiteY5-39610" fmla="*/ 4711 h 3006470"/>
                        <a:gd name="connsiteX6-39611" fmla="*/ 2850213 w 6006665"/>
                        <a:gd name="connsiteY6-39612" fmla="*/ 0 h 3006470"/>
                        <a:gd name="connsiteX7-39613" fmla="*/ 2916115 w 6006665"/>
                        <a:gd name="connsiteY7-39614" fmla="*/ 52267 h 3006470"/>
                        <a:gd name="connsiteX8-39615" fmla="*/ 2861576 w 6006665"/>
                        <a:gd name="connsiteY8-39616" fmla="*/ 90899 h 3006470"/>
                        <a:gd name="connsiteX9-39617" fmla="*/ 2947929 w 6006665"/>
                        <a:gd name="connsiteY9-39618" fmla="*/ 118168 h 3006470"/>
                        <a:gd name="connsiteX10-39619" fmla="*/ 2957621 w 6006665"/>
                        <a:gd name="connsiteY10-39620" fmla="*/ 186006 h 3006470"/>
                        <a:gd name="connsiteX11-39621" fmla="*/ 2979199 w 6006665"/>
                        <a:gd name="connsiteY11-39622" fmla="*/ 161345 h 3006470"/>
                        <a:gd name="connsiteX12-39623" fmla="*/ 2991106 w 6006665"/>
                        <a:gd name="connsiteY12-39624" fmla="*/ 161345 h 3006470"/>
                        <a:gd name="connsiteX13-39625" fmla="*/ 3086005 w 6006665"/>
                        <a:gd name="connsiteY13-39626" fmla="*/ 161345 h 3006470"/>
                        <a:gd name="connsiteX14-39627" fmla="*/ 3097912 w 6006665"/>
                        <a:gd name="connsiteY14-39628" fmla="*/ 161345 h 3006470"/>
                        <a:gd name="connsiteX15-39629" fmla="*/ 3179721 w 6006665"/>
                        <a:gd name="connsiteY15-39630" fmla="*/ 236336 h 3006470"/>
                        <a:gd name="connsiteX16-39631" fmla="*/ 3211535 w 6006665"/>
                        <a:gd name="connsiteY16-39632" fmla="*/ 295420 h 3006470"/>
                        <a:gd name="connsiteX17-39633" fmla="*/ 3200173 w 6006665"/>
                        <a:gd name="connsiteY17-39634" fmla="*/ 370412 h 3006470"/>
                        <a:gd name="connsiteX18-39635" fmla="*/ 3161541 w 6006665"/>
                        <a:gd name="connsiteY18-39636" fmla="*/ 413589 h 3006470"/>
                        <a:gd name="connsiteX19-39637" fmla="*/ 3066097 w 6006665"/>
                        <a:gd name="connsiteY19-39638" fmla="*/ 488580 h 3006470"/>
                        <a:gd name="connsiteX20-39639" fmla="*/ 3034283 w 6006665"/>
                        <a:gd name="connsiteY20-39640" fmla="*/ 531757 h 3006470"/>
                        <a:gd name="connsiteX21-39641" fmla="*/ 3082005 w 6006665"/>
                        <a:gd name="connsiteY21-39642" fmla="*/ 547664 h 3006470"/>
                        <a:gd name="connsiteX22-39643" fmla="*/ 3129459 w 6006665"/>
                        <a:gd name="connsiteY22-39644" fmla="*/ 575345 h 3006470"/>
                        <a:gd name="connsiteX23-39645" fmla="*/ 3156451 w 6006665"/>
                        <a:gd name="connsiteY23-39646" fmla="*/ 552209 h 3006470"/>
                        <a:gd name="connsiteX24-39647" fmla="*/ 3158460 w 6006665"/>
                        <a:gd name="connsiteY24-39648" fmla="*/ 560693 h 3006470"/>
                        <a:gd name="connsiteX25-39649" fmla="*/ 3168359 w 6006665"/>
                        <a:gd name="connsiteY25-39650" fmla="*/ 552209 h 3006470"/>
                        <a:gd name="connsiteX26-39651" fmla="*/ 3184984 w 6006665"/>
                        <a:gd name="connsiteY26-39652" fmla="*/ 622402 h 3006470"/>
                        <a:gd name="connsiteX27-39653" fmla="*/ 3192811 w 6006665"/>
                        <a:gd name="connsiteY27-39654" fmla="*/ 606748 h 3006470"/>
                        <a:gd name="connsiteX28-39655" fmla="*/ 3251895 w 6006665"/>
                        <a:gd name="connsiteY28-39656" fmla="*/ 586296 h 3006470"/>
                        <a:gd name="connsiteX29-39657" fmla="*/ 3259833 w 6006665"/>
                        <a:gd name="connsiteY29-39658" fmla="*/ 587670 h 3006470"/>
                        <a:gd name="connsiteX30-39659" fmla="*/ 3263802 w 6006665"/>
                        <a:gd name="connsiteY30-39660" fmla="*/ 586296 h 3006470"/>
                        <a:gd name="connsiteX31-39661" fmla="*/ 3381970 w 6006665"/>
                        <a:gd name="connsiteY31-39662" fmla="*/ 606748 h 3006470"/>
                        <a:gd name="connsiteX32-39663" fmla="*/ 3388787 w 6006665"/>
                        <a:gd name="connsiteY32-39664" fmla="*/ 665832 h 3006470"/>
                        <a:gd name="connsiteX33-39665" fmla="*/ 3531529 w 6006665"/>
                        <a:gd name="connsiteY33-39666" fmla="*/ 686823 h 3006470"/>
                        <a:gd name="connsiteX34-39667" fmla="*/ 3538225 w 6006665"/>
                        <a:gd name="connsiteY34-39668" fmla="*/ 590841 h 3006470"/>
                        <a:gd name="connsiteX35-39669" fmla="*/ 3549910 w 6006665"/>
                        <a:gd name="connsiteY35-39670" fmla="*/ 594028 h 3006470"/>
                        <a:gd name="connsiteX36-39671" fmla="*/ 3550132 w 6006665"/>
                        <a:gd name="connsiteY36-39672" fmla="*/ 590841 h 3006470"/>
                        <a:gd name="connsiteX37-39673" fmla="*/ 3625123 w 6006665"/>
                        <a:gd name="connsiteY37-39674" fmla="*/ 611293 h 3006470"/>
                        <a:gd name="connsiteX38-39675" fmla="*/ 3672301 w 6006665"/>
                        <a:gd name="connsiteY38-39676" fmla="*/ 611293 h 3006470"/>
                        <a:gd name="connsiteX39-39677" fmla="*/ 3684207 w 6006665"/>
                        <a:gd name="connsiteY39-39678" fmla="*/ 611293 h 3006470"/>
                        <a:gd name="connsiteX40-39679" fmla="*/ 3743291 w 6006665"/>
                        <a:gd name="connsiteY40-39680" fmla="*/ 677194 h 3006470"/>
                        <a:gd name="connsiteX41-39681" fmla="*/ 3759199 w 6006665"/>
                        <a:gd name="connsiteY41-39682" fmla="*/ 756731 h 3006470"/>
                        <a:gd name="connsiteX42-39683" fmla="*/ 3738747 w 6006665"/>
                        <a:gd name="connsiteY42-39684" fmla="*/ 806725 h 3006470"/>
                        <a:gd name="connsiteX43-39685" fmla="*/ 3786469 w 6006665"/>
                        <a:gd name="connsiteY43-39686" fmla="*/ 897623 h 3006470"/>
                        <a:gd name="connsiteX44-39687" fmla="*/ 3835603 w 6006665"/>
                        <a:gd name="connsiteY44-39688" fmla="*/ 933529 h 3006470"/>
                        <a:gd name="connsiteX45-39689" fmla="*/ 3865460 w 6006665"/>
                        <a:gd name="connsiteY45-39690" fmla="*/ 822632 h 3006470"/>
                        <a:gd name="connsiteX46-39691" fmla="*/ 3875077 w 6006665"/>
                        <a:gd name="connsiteY46-39692" fmla="*/ 831139 h 3006470"/>
                        <a:gd name="connsiteX47-39693" fmla="*/ 3877367 w 6006665"/>
                        <a:gd name="connsiteY47-39694" fmla="*/ 822632 h 3006470"/>
                        <a:gd name="connsiteX48-39695" fmla="*/ 3932151 w 6006665"/>
                        <a:gd name="connsiteY48-39696" fmla="*/ 871095 h 3006470"/>
                        <a:gd name="connsiteX49-39697" fmla="*/ 3988173 w 6006665"/>
                        <a:gd name="connsiteY49-39698" fmla="*/ 843084 h 3006470"/>
                        <a:gd name="connsiteX50-39699" fmla="*/ 3993852 w 6006665"/>
                        <a:gd name="connsiteY50-39700" fmla="*/ 846199 h 3006470"/>
                        <a:gd name="connsiteX51-39701" fmla="*/ 4000080 w 6006665"/>
                        <a:gd name="connsiteY51-39702" fmla="*/ 843084 h 3006470"/>
                        <a:gd name="connsiteX52-39703" fmla="*/ 4062426 w 6006665"/>
                        <a:gd name="connsiteY52-39704" fmla="*/ 877274 h 3006470"/>
                        <a:gd name="connsiteX53-39705" fmla="*/ 4085889 w 6006665"/>
                        <a:gd name="connsiteY53-39706" fmla="*/ 849902 h 3006470"/>
                        <a:gd name="connsiteX54-39707" fmla="*/ 4095563 w 6006665"/>
                        <a:gd name="connsiteY54-39708" fmla="*/ 852506 h 3006470"/>
                        <a:gd name="connsiteX55-39709" fmla="*/ 4097796 w 6006665"/>
                        <a:gd name="connsiteY55-39710" fmla="*/ 849902 h 3006470"/>
                        <a:gd name="connsiteX56-39711" fmla="*/ 4144150 w 6006665"/>
                        <a:gd name="connsiteY56-39712" fmla="*/ 862382 h 3006470"/>
                        <a:gd name="connsiteX57-39713" fmla="*/ 4117703 w 6006665"/>
                        <a:gd name="connsiteY57-39714" fmla="*/ 752186 h 3006470"/>
                        <a:gd name="connsiteX58-39715" fmla="*/ 4165425 w 6006665"/>
                        <a:gd name="connsiteY58-39716" fmla="*/ 697647 h 3006470"/>
                        <a:gd name="connsiteX59-39717" fmla="*/ 4175231 w 6006665"/>
                        <a:gd name="connsiteY59-39718" fmla="*/ 700048 h 3006470"/>
                        <a:gd name="connsiteX60-39719" fmla="*/ 4177332 w 6006665"/>
                        <a:gd name="connsiteY60-39720" fmla="*/ 697647 h 3006470"/>
                        <a:gd name="connsiteX61-39721" fmla="*/ 4511384 w 6006665"/>
                        <a:gd name="connsiteY61-39722" fmla="*/ 779455 h 3006470"/>
                        <a:gd name="connsiteX62-39723" fmla="*/ 4543199 w 6006665"/>
                        <a:gd name="connsiteY62-39724" fmla="*/ 849902 h 3006470"/>
                        <a:gd name="connsiteX63-39725" fmla="*/ 4639242 w 6006665"/>
                        <a:gd name="connsiteY63-39726" fmla="*/ 932544 h 3006470"/>
                        <a:gd name="connsiteX64-39727" fmla="*/ 4774445 w 6006665"/>
                        <a:gd name="connsiteY64-39728" fmla="*/ 913531 h 3006470"/>
                        <a:gd name="connsiteX65-39729" fmla="*/ 4778496 w 6006665"/>
                        <a:gd name="connsiteY65-39730" fmla="*/ 914635 h 3006470"/>
                        <a:gd name="connsiteX66-39731" fmla="*/ 4786352 w 6006665"/>
                        <a:gd name="connsiteY66-39732" fmla="*/ 913531 h 3006470"/>
                        <a:gd name="connsiteX67-39733" fmla="*/ 4861343 w 6006665"/>
                        <a:gd name="connsiteY67-39734" fmla="*/ 933983 h 3006470"/>
                        <a:gd name="connsiteX68-39735" fmla="*/ 4893158 w 6006665"/>
                        <a:gd name="connsiteY68-39736" fmla="*/ 977160 h 3006470"/>
                        <a:gd name="connsiteX69-39737" fmla="*/ 4888613 w 6006665"/>
                        <a:gd name="connsiteY69-39738" fmla="*/ 1058968 h 3006470"/>
                        <a:gd name="connsiteX70-39739" fmla="*/ 4927677 w 6006665"/>
                        <a:gd name="connsiteY70-39740" fmla="*/ 1083640 h 3006470"/>
                        <a:gd name="connsiteX71-39741" fmla="*/ 4967605 w 6006665"/>
                        <a:gd name="connsiteY71-39742" fmla="*/ 1070331 h 3006470"/>
                        <a:gd name="connsiteX72-39743" fmla="*/ 5038051 w 6006665"/>
                        <a:gd name="connsiteY72-39744" fmla="*/ 1063513 h 3006470"/>
                        <a:gd name="connsiteX73-39745" fmla="*/ 5040730 w 6006665"/>
                        <a:gd name="connsiteY73-39746" fmla="*/ 1064406 h 3006470"/>
                        <a:gd name="connsiteX74-39747" fmla="*/ 5049958 w 6006665"/>
                        <a:gd name="connsiteY74-39748" fmla="*/ 1063513 h 3006470"/>
                        <a:gd name="connsiteX75-39749" fmla="*/ 5114249 w 6006665"/>
                        <a:gd name="connsiteY75-39750" fmla="*/ 1084944 h 3006470"/>
                        <a:gd name="connsiteX76-39751" fmla="*/ 5176671 w 6006665"/>
                        <a:gd name="connsiteY76-39752" fmla="*/ 1074876 h 3006470"/>
                        <a:gd name="connsiteX77-39753" fmla="*/ 5177801 w 6006665"/>
                        <a:gd name="connsiteY77-39754" fmla="*/ 1076614 h 3006470"/>
                        <a:gd name="connsiteX78-39755" fmla="*/ 5188578 w 6006665"/>
                        <a:gd name="connsiteY78-39756" fmla="*/ 1074876 h 3006470"/>
                        <a:gd name="connsiteX79-39757" fmla="*/ 5243719 w 6006665"/>
                        <a:gd name="connsiteY79-39758" fmla="*/ 1159707 h 3006470"/>
                        <a:gd name="connsiteX80-39759" fmla="*/ 5283477 w 6006665"/>
                        <a:gd name="connsiteY80-39760" fmla="*/ 1129415 h 3006470"/>
                        <a:gd name="connsiteX81-39761" fmla="*/ 5258480 w 6006665"/>
                        <a:gd name="connsiteY81-39762" fmla="*/ 1063513 h 3006470"/>
                        <a:gd name="connsiteX82-39763" fmla="*/ 5267570 w 6006665"/>
                        <a:gd name="connsiteY82-39764" fmla="*/ 1015792 h 3006470"/>
                        <a:gd name="connsiteX83-39765" fmla="*/ 5278896 w 6006665"/>
                        <a:gd name="connsiteY83-39766" fmla="*/ 1018841 h 3006470"/>
                        <a:gd name="connsiteX84-39767" fmla="*/ 5279477 w 6006665"/>
                        <a:gd name="connsiteY84-39768" fmla="*/ 1015792 h 3006470"/>
                        <a:gd name="connsiteX85-39769" fmla="*/ 5395510 w 6006665"/>
                        <a:gd name="connsiteY85-39770" fmla="*/ 1047031 h 3006470"/>
                        <a:gd name="connsiteX86-39771" fmla="*/ 5463001 w 6006665"/>
                        <a:gd name="connsiteY86-39772" fmla="*/ 1043061 h 3006470"/>
                        <a:gd name="connsiteX87-39773" fmla="*/ 5464386 w 6006665"/>
                        <a:gd name="connsiteY87-39774" fmla="*/ 1043680 h 3006470"/>
                        <a:gd name="connsiteX88-39775" fmla="*/ 5474909 w 6006665"/>
                        <a:gd name="connsiteY88-39776" fmla="*/ 1043061 h 3006470"/>
                        <a:gd name="connsiteX89-39777" fmla="*/ 5581715 w 6006665"/>
                        <a:gd name="connsiteY89-39778" fmla="*/ 1090783 h 3006470"/>
                        <a:gd name="connsiteX90-39779" fmla="*/ 5633981 w 6006665"/>
                        <a:gd name="connsiteY90-39780" fmla="*/ 1133960 h 3006470"/>
                        <a:gd name="connsiteX91-39781" fmla="*/ 5720335 w 6006665"/>
                        <a:gd name="connsiteY91-39782" fmla="*/ 1213496 h 3006470"/>
                        <a:gd name="connsiteX92-39783" fmla="*/ 5822595 w 6006665"/>
                        <a:gd name="connsiteY92-39784" fmla="*/ 1311212 h 3006470"/>
                        <a:gd name="connsiteX93-39785" fmla="*/ 5818051 w 6006665"/>
                        <a:gd name="connsiteY93-39786" fmla="*/ 1365751 h 3006470"/>
                        <a:gd name="connsiteX94-39787" fmla="*/ 5825679 w 6006665"/>
                        <a:gd name="connsiteY94-39788" fmla="*/ 1373379 h 3006470"/>
                        <a:gd name="connsiteX95-39789" fmla="*/ 5822051 w 6006665"/>
                        <a:gd name="connsiteY95-39790" fmla="*/ 1322574 h 3006470"/>
                        <a:gd name="connsiteX96-39791" fmla="*/ 5834092 w 6006665"/>
                        <a:gd name="connsiteY96-39792" fmla="*/ 1324447 h 3006470"/>
                        <a:gd name="connsiteX97-39793" fmla="*/ 5833958 w 6006665"/>
                        <a:gd name="connsiteY97-39794" fmla="*/ 1322574 h 3006470"/>
                        <a:gd name="connsiteX98-39795" fmla="*/ 5936219 w 6006665"/>
                        <a:gd name="connsiteY98-39796" fmla="*/ 1338481 h 3006470"/>
                        <a:gd name="connsiteX99-39797" fmla="*/ 6006665 w 6006665"/>
                        <a:gd name="connsiteY99-39798" fmla="*/ 1418018 h 3006470"/>
                        <a:gd name="connsiteX100-39799" fmla="*/ 5968033 w 6006665"/>
                        <a:gd name="connsiteY100-39800" fmla="*/ 1456650 h 3006470"/>
                        <a:gd name="connsiteX101-39801" fmla="*/ 5908949 w 6006665"/>
                        <a:gd name="connsiteY101-39802" fmla="*/ 1468012 h 3006470"/>
                        <a:gd name="connsiteX102-39803" fmla="*/ 5908949 w 6006665"/>
                        <a:gd name="connsiteY102-39804" fmla="*/ 1554366 h 3006470"/>
                        <a:gd name="connsiteX103-39805" fmla="*/ 5893042 w 6006665"/>
                        <a:gd name="connsiteY103-39806" fmla="*/ 1570273 h 3006470"/>
                        <a:gd name="connsiteX104-39807" fmla="*/ 5881135 w 6006665"/>
                        <a:gd name="connsiteY104-39808" fmla="*/ 1570273 h 3006470"/>
                        <a:gd name="connsiteX105-39809" fmla="*/ 5861227 w 6006665"/>
                        <a:gd name="connsiteY105-39810" fmla="*/ 1570273 h 3006470"/>
                        <a:gd name="connsiteX106-39811" fmla="*/ 5849321 w 6006665"/>
                        <a:gd name="connsiteY106-39812" fmla="*/ 1570273 h 3006470"/>
                        <a:gd name="connsiteX107-39813" fmla="*/ 5817506 w 6006665"/>
                        <a:gd name="connsiteY107-39814" fmla="*/ 1536186 h 3006470"/>
                        <a:gd name="connsiteX108-39815" fmla="*/ 5767511 w 6006665"/>
                        <a:gd name="connsiteY108-39816" fmla="*/ 1511189 h 3006470"/>
                        <a:gd name="connsiteX109-39817" fmla="*/ 5762967 w 6006665"/>
                        <a:gd name="connsiteY109-39818" fmla="*/ 1477102 h 3006470"/>
                        <a:gd name="connsiteX110-39819" fmla="*/ 5729132 w 6006665"/>
                        <a:gd name="connsiteY110-39820" fmla="*/ 1463170 h 3006470"/>
                        <a:gd name="connsiteX111-39821" fmla="*/ 5695337 w 6006665"/>
                        <a:gd name="connsiteY111-39822" fmla="*/ 1472557 h 3006470"/>
                        <a:gd name="connsiteX112-39823" fmla="*/ 5693366 w 6006665"/>
                        <a:gd name="connsiteY112-39824" fmla="*/ 1469797 h 3006470"/>
                        <a:gd name="connsiteX113-39825" fmla="*/ 5683431 w 6006665"/>
                        <a:gd name="connsiteY113-39826" fmla="*/ 1472557 h 3006470"/>
                        <a:gd name="connsiteX114-39827" fmla="*/ 5660706 w 6006665"/>
                        <a:gd name="connsiteY114-39828" fmla="*/ 1440742 h 3006470"/>
                        <a:gd name="connsiteX115-39829" fmla="*/ 5669644 w 6006665"/>
                        <a:gd name="connsiteY115-39830" fmla="*/ 1415717 h 3006470"/>
                        <a:gd name="connsiteX116-39831" fmla="*/ 5640799 w 6006665"/>
                        <a:gd name="connsiteY116-39832" fmla="*/ 1429380 h 3006470"/>
                        <a:gd name="connsiteX117-39833" fmla="*/ 5656705 w 6006665"/>
                        <a:gd name="connsiteY117-39834" fmla="*/ 1472557 h 3006470"/>
                        <a:gd name="connsiteX118-39835" fmla="*/ 5633981 w 6006665"/>
                        <a:gd name="connsiteY118-39836" fmla="*/ 1511189 h 3006470"/>
                        <a:gd name="connsiteX119-39837" fmla="*/ 5586259 w 6006665"/>
                        <a:gd name="connsiteY119-39838" fmla="*/ 1547548 h 3006470"/>
                        <a:gd name="connsiteX120-39839" fmla="*/ 5575676 w 6006665"/>
                        <a:gd name="connsiteY120-39840" fmla="*/ 1546540 h 3006470"/>
                        <a:gd name="connsiteX121-39841" fmla="*/ 5574353 w 6006665"/>
                        <a:gd name="connsiteY121-39842" fmla="*/ 1547548 h 3006470"/>
                        <a:gd name="connsiteX122-39843" fmla="*/ 5539436 w 6006665"/>
                        <a:gd name="connsiteY122-39844" fmla="*/ 1544223 h 3006470"/>
                        <a:gd name="connsiteX123-39845" fmla="*/ 5570352 w 6006665"/>
                        <a:gd name="connsiteY123-39846" fmla="*/ 1586180 h 3006470"/>
                        <a:gd name="connsiteX124-39847" fmla="*/ 5593077 w 6006665"/>
                        <a:gd name="connsiteY124-39848" fmla="*/ 1649809 h 3006470"/>
                        <a:gd name="connsiteX125-39849" fmla="*/ 5608984 w 6006665"/>
                        <a:gd name="connsiteY125-39850" fmla="*/ 1677079 h 3006470"/>
                        <a:gd name="connsiteX126-39851" fmla="*/ 5613529 w 6006665"/>
                        <a:gd name="connsiteY126-39852" fmla="*/ 1708893 h 3006470"/>
                        <a:gd name="connsiteX127-39853" fmla="*/ 5608984 w 6006665"/>
                        <a:gd name="connsiteY127-39854" fmla="*/ 1731618 h 3006470"/>
                        <a:gd name="connsiteX128-39855" fmla="*/ 5597799 w 6006665"/>
                        <a:gd name="connsiteY128-39856" fmla="*/ 1728009 h 3006470"/>
                        <a:gd name="connsiteX129-39857" fmla="*/ 5597077 w 6006665"/>
                        <a:gd name="connsiteY129-39858" fmla="*/ 1731618 h 3006470"/>
                        <a:gd name="connsiteX130-39859" fmla="*/ 5534271 w 6006665"/>
                        <a:gd name="connsiteY130-39860" fmla="*/ 1711358 h 3006470"/>
                        <a:gd name="connsiteX131-39861" fmla="*/ 5436277 w 6006665"/>
                        <a:gd name="connsiteY131-39862" fmla="*/ 1767977 h 3006470"/>
                        <a:gd name="connsiteX132-39863" fmla="*/ 5397645 w 6006665"/>
                        <a:gd name="connsiteY132-39864" fmla="*/ 1779340 h 3006470"/>
                        <a:gd name="connsiteX133-39865" fmla="*/ 5345378 w 6006665"/>
                        <a:gd name="connsiteY133-39866" fmla="*/ 1833879 h 3006470"/>
                        <a:gd name="connsiteX134-39867" fmla="*/ 5290839 w 6006665"/>
                        <a:gd name="connsiteY134-39868" fmla="*/ 1881600 h 3006470"/>
                        <a:gd name="connsiteX135-39869" fmla="*/ 5274932 w 6006665"/>
                        <a:gd name="connsiteY135-39870" fmla="*/ 1913415 h 3006470"/>
                        <a:gd name="connsiteX136-39871" fmla="*/ 5267238 w 6006665"/>
                        <a:gd name="connsiteY136-39872" fmla="*/ 1904988 h 3006470"/>
                        <a:gd name="connsiteX137-39873" fmla="*/ 5263025 w 6006665"/>
                        <a:gd name="connsiteY137-39874" fmla="*/ 1913415 h 3006470"/>
                        <a:gd name="connsiteX138-39875" fmla="*/ 5219538 w 6006665"/>
                        <a:gd name="connsiteY138-39876" fmla="*/ 1865787 h 3006470"/>
                        <a:gd name="connsiteX139-39877" fmla="*/ 5129494 w 6006665"/>
                        <a:gd name="connsiteY139-39878" fmla="*/ 1920232 h 3006470"/>
                        <a:gd name="connsiteX140-39879" fmla="*/ 5126389 w 6006665"/>
                        <a:gd name="connsiteY140-39880" fmla="*/ 1914910 h 3006470"/>
                        <a:gd name="connsiteX141-39881" fmla="*/ 5117587 w 6006665"/>
                        <a:gd name="connsiteY141-39882" fmla="*/ 1920232 h 3006470"/>
                        <a:gd name="connsiteX142-39883" fmla="*/ 5105544 w 6006665"/>
                        <a:gd name="connsiteY142-39884" fmla="*/ 1899586 h 3006470"/>
                        <a:gd name="connsiteX143-39885" fmla="*/ 5074955 w 6006665"/>
                        <a:gd name="connsiteY143-39886" fmla="*/ 1924777 h 3006470"/>
                        <a:gd name="connsiteX144-39887" fmla="*/ 5065718 w 6006665"/>
                        <a:gd name="connsiteY144-39888" fmla="*/ 1922578 h 3006470"/>
                        <a:gd name="connsiteX145-39889" fmla="*/ 5063048 w 6006665"/>
                        <a:gd name="connsiteY145-39890" fmla="*/ 1924777 h 3006470"/>
                        <a:gd name="connsiteX146-39891" fmla="*/ 5026594 w 6006665"/>
                        <a:gd name="connsiteY146-39892" fmla="*/ 1916098 h 3006470"/>
                        <a:gd name="connsiteX147-39893" fmla="*/ 5015871 w 6006665"/>
                        <a:gd name="connsiteY147-39894" fmla="*/ 1961137 h 3006470"/>
                        <a:gd name="connsiteX148-39895" fmla="*/ 4974967 w 6006665"/>
                        <a:gd name="connsiteY148-39896" fmla="*/ 2027038 h 3006470"/>
                        <a:gd name="connsiteX149-39897" fmla="*/ 4974967 w 6006665"/>
                        <a:gd name="connsiteY149-39898" fmla="*/ 2058853 h 3006470"/>
                        <a:gd name="connsiteX150-39899" fmla="*/ 5015871 w 6006665"/>
                        <a:gd name="connsiteY150-39900" fmla="*/ 2074760 h 3006470"/>
                        <a:gd name="connsiteX151-39901" fmla="*/ 5011326 w 6006665"/>
                        <a:gd name="connsiteY151-39902" fmla="*/ 2172476 h 3006470"/>
                        <a:gd name="connsiteX152-39903" fmla="*/ 4999419 w 6006665"/>
                        <a:gd name="connsiteY152-39904" fmla="*/ 2172476 h 3006470"/>
                        <a:gd name="connsiteX153-39905" fmla="*/ 4974967 w 6006665"/>
                        <a:gd name="connsiteY153-39906" fmla="*/ 2172476 h 3006470"/>
                        <a:gd name="connsiteX154-39907" fmla="*/ 4963605 w 6006665"/>
                        <a:gd name="connsiteY154-39908" fmla="*/ 2224742 h 3006470"/>
                        <a:gd name="connsiteX155-39909" fmla="*/ 4974967 w 6006665"/>
                        <a:gd name="connsiteY155-39910" fmla="*/ 2252012 h 3006470"/>
                        <a:gd name="connsiteX156-39911" fmla="*/ 4909065 w 6006665"/>
                        <a:gd name="connsiteY156-39912" fmla="*/ 2286099 h 3006470"/>
                        <a:gd name="connsiteX157-39913" fmla="*/ 4897703 w 6006665"/>
                        <a:gd name="connsiteY157-39914" fmla="*/ 2354273 h 3006470"/>
                        <a:gd name="connsiteX158-39915" fmla="*/ 4845437 w 6006665"/>
                        <a:gd name="connsiteY158-39916" fmla="*/ 2370180 h 3006470"/>
                        <a:gd name="connsiteX159-39917" fmla="*/ 4834074 w 6006665"/>
                        <a:gd name="connsiteY159-39918" fmla="*/ 2429264 h 3006470"/>
                        <a:gd name="connsiteX160-39919" fmla="*/ 4779535 w 6006665"/>
                        <a:gd name="connsiteY160-39920" fmla="*/ 2488348 h 3006470"/>
                        <a:gd name="connsiteX161-39921" fmla="*/ 4777225 w 6006665"/>
                        <a:gd name="connsiteY161-39922" fmla="*/ 2477952 h 3006470"/>
                        <a:gd name="connsiteX162-39923" fmla="*/ 4767628 w 6006665"/>
                        <a:gd name="connsiteY162-39924" fmla="*/ 2488348 h 3006470"/>
                        <a:gd name="connsiteX163-39925" fmla="*/ 4758538 w 6006665"/>
                        <a:gd name="connsiteY163-39926" fmla="*/ 2447444 h 3006470"/>
                        <a:gd name="connsiteX164-39927" fmla="*/ 4742631 w 6006665"/>
                        <a:gd name="connsiteY164-39928" fmla="*/ 2361090 h 3006470"/>
                        <a:gd name="connsiteX165-39929" fmla="*/ 4715361 w 6006665"/>
                        <a:gd name="connsiteY165-39930" fmla="*/ 2220198 h 3006470"/>
                        <a:gd name="connsiteX166-39931" fmla="*/ 4735813 w 6006665"/>
                        <a:gd name="connsiteY166-39932" fmla="*/ 2129299 h 3006470"/>
                        <a:gd name="connsiteX167-39933" fmla="*/ 4767628 w 6006665"/>
                        <a:gd name="connsiteY167-39934" fmla="*/ 2086122 h 3006470"/>
                        <a:gd name="connsiteX168-39935" fmla="*/ 4767628 w 6006665"/>
                        <a:gd name="connsiteY168-39936" fmla="*/ 2058853 h 3006470"/>
                        <a:gd name="connsiteX169-39937" fmla="*/ 4826712 w 6006665"/>
                        <a:gd name="connsiteY169-39938" fmla="*/ 2042945 h 3006470"/>
                        <a:gd name="connsiteX170-39939" fmla="*/ 4892613 w 6006665"/>
                        <a:gd name="connsiteY170-39940" fmla="*/ 1952047 h 3006470"/>
                        <a:gd name="connsiteX171-39941" fmla="*/ 4956243 w 6006665"/>
                        <a:gd name="connsiteY171-39942" fmla="*/ 1877056 h 3006470"/>
                        <a:gd name="connsiteX172-39943" fmla="*/ 5022143 w 6006665"/>
                        <a:gd name="connsiteY172-39944" fmla="*/ 1817971 h 3006470"/>
                        <a:gd name="connsiteX173-39945" fmla="*/ 5046694 w 6006665"/>
                        <a:gd name="connsiteY173-39946" fmla="*/ 1710844 h 3006470"/>
                        <a:gd name="connsiteX174-39947" fmla="*/ 5015871 w 6006665"/>
                        <a:gd name="connsiteY174-39948" fmla="*/ 1715711 h 3006470"/>
                        <a:gd name="connsiteX175-39949" fmla="*/ 4995419 w 6006665"/>
                        <a:gd name="connsiteY175-39950" fmla="*/ 1779340 h 3006470"/>
                        <a:gd name="connsiteX176-39951" fmla="*/ 4904521 w 6006665"/>
                        <a:gd name="connsiteY176-39952" fmla="*/ 1865693 h 3006470"/>
                        <a:gd name="connsiteX177-39953" fmla="*/ 4901708 w 6006665"/>
                        <a:gd name="connsiteY177-39954" fmla="*/ 1857053 h 3006470"/>
                        <a:gd name="connsiteX178-39955" fmla="*/ 4892613 w 6006665"/>
                        <a:gd name="connsiteY178-39956" fmla="*/ 1865693 h 3006470"/>
                        <a:gd name="connsiteX179-39957" fmla="*/ 4861835 w 6006665"/>
                        <a:gd name="connsiteY179-39958" fmla="*/ 1771159 h 3006470"/>
                        <a:gd name="connsiteX180-39959" fmla="*/ 4779535 w 6006665"/>
                        <a:gd name="connsiteY180-39960" fmla="*/ 1795247 h 3006470"/>
                        <a:gd name="connsiteX181-39961" fmla="*/ 4684091 w 6006665"/>
                        <a:gd name="connsiteY181-39962" fmla="*/ 1920232 h 3006470"/>
                        <a:gd name="connsiteX182-39963" fmla="*/ 4715906 w 6006665"/>
                        <a:gd name="connsiteY182-39964" fmla="*/ 1967954 h 3006470"/>
                        <a:gd name="connsiteX183-39965" fmla="*/ 4636369 w 6006665"/>
                        <a:gd name="connsiteY183-39966" fmla="*/ 1983861 h 3006470"/>
                        <a:gd name="connsiteX184-39967" fmla="*/ 4577285 w 6006665"/>
                        <a:gd name="connsiteY184-39968" fmla="*/ 1988406 h 3006470"/>
                        <a:gd name="connsiteX185-39969" fmla="*/ 4577373 w 6006665"/>
                        <a:gd name="connsiteY185-39970" fmla="*/ 1987484 h 3006470"/>
                        <a:gd name="connsiteX186-39971" fmla="*/ 4565379 w 6006665"/>
                        <a:gd name="connsiteY186-39972" fmla="*/ 1988406 h 3006470"/>
                        <a:gd name="connsiteX187-39973" fmla="*/ 4569923 w 6006665"/>
                        <a:gd name="connsiteY187-39974" fmla="*/ 1940685 h 3006470"/>
                        <a:gd name="connsiteX188-39975" fmla="*/ 4520081 w 6006665"/>
                        <a:gd name="connsiteY188-39976" fmla="*/ 1931099 h 3006470"/>
                        <a:gd name="connsiteX189-39977" fmla="*/ 4475025 w 6006665"/>
                        <a:gd name="connsiteY189-39978" fmla="*/ 1961137 h 3006470"/>
                        <a:gd name="connsiteX190-39979" fmla="*/ 4464394 w 6006665"/>
                        <a:gd name="connsiteY190-39980" fmla="*/ 1960286 h 3006470"/>
                        <a:gd name="connsiteX191-39981" fmla="*/ 4463118 w 6006665"/>
                        <a:gd name="connsiteY191-39982" fmla="*/ 1961137 h 3006470"/>
                        <a:gd name="connsiteX192-39983" fmla="*/ 4357637 w 6006665"/>
                        <a:gd name="connsiteY192-39984" fmla="*/ 1952698 h 3006470"/>
                        <a:gd name="connsiteX193-39985" fmla="*/ 4243233 w 6006665"/>
                        <a:gd name="connsiteY193-39986" fmla="*/ 1972499 h 3006470"/>
                        <a:gd name="connsiteX194-39987" fmla="*/ 4125065 w 6006665"/>
                        <a:gd name="connsiteY194-39988" fmla="*/ 2106574 h 3006470"/>
                        <a:gd name="connsiteX195-39989" fmla="*/ 3984173 w 6006665"/>
                        <a:gd name="connsiteY195-39990" fmla="*/ 2263374 h 3006470"/>
                        <a:gd name="connsiteX196-39991" fmla="*/ 4038712 w 6006665"/>
                        <a:gd name="connsiteY196-39992" fmla="*/ 2267919 h 3006470"/>
                        <a:gd name="connsiteX197-39993" fmla="*/ 4059164 w 6006665"/>
                        <a:gd name="connsiteY197-39994" fmla="*/ 2311096 h 3006470"/>
                        <a:gd name="connsiteX198-39995" fmla="*/ 4087782 w 6006665"/>
                        <a:gd name="connsiteY198-39996" fmla="*/ 2319513 h 3006470"/>
                        <a:gd name="connsiteX199-39997" fmla="*/ 4106341 w 6006665"/>
                        <a:gd name="connsiteY199-39998" fmla="*/ 2290644 h 3006470"/>
                        <a:gd name="connsiteX200-39999" fmla="*/ 4117411 w 6006665"/>
                        <a:gd name="connsiteY200-40000" fmla="*/ 2291946 h 3006470"/>
                        <a:gd name="connsiteX201-40001" fmla="*/ 4118248 w 6006665"/>
                        <a:gd name="connsiteY201-40002" fmla="*/ 2290644 h 3006470"/>
                        <a:gd name="connsiteX202-40003" fmla="*/ 4156880 w 6006665"/>
                        <a:gd name="connsiteY202-40004" fmla="*/ 2295189 h 3006470"/>
                        <a:gd name="connsiteX203-40005" fmla="*/ 4211419 w 6006665"/>
                        <a:gd name="connsiteY203-40006" fmla="*/ 2365635 h 3006470"/>
                        <a:gd name="connsiteX204-40007" fmla="*/ 4215964 w 6006665"/>
                        <a:gd name="connsiteY204-40008" fmla="*/ 2413357 h 3006470"/>
                        <a:gd name="connsiteX205-40009" fmla="*/ 4184149 w 6006665"/>
                        <a:gd name="connsiteY205-40010" fmla="*/ 2472441 h 3006470"/>
                        <a:gd name="connsiteX206-40011" fmla="*/ 4177332 w 6006665"/>
                        <a:gd name="connsiteY206-40012" fmla="*/ 2542887 h 3006470"/>
                        <a:gd name="connsiteX207-40013" fmla="*/ 4161425 w 6006665"/>
                        <a:gd name="connsiteY207-40014" fmla="*/ 2629241 h 3006470"/>
                        <a:gd name="connsiteX208-40015" fmla="*/ 4109158 w 6006665"/>
                        <a:gd name="connsiteY208-40016" fmla="*/ 2708777 h 3006470"/>
                        <a:gd name="connsiteX209-40017" fmla="*/ 4097796 w 6006665"/>
                        <a:gd name="connsiteY209-40018" fmla="*/ 2747409 h 3006470"/>
                        <a:gd name="connsiteX210-40019" fmla="*/ 4043257 w 6006665"/>
                        <a:gd name="connsiteY210-40020" fmla="*/ 2806493 h 3006470"/>
                        <a:gd name="connsiteX211-40021" fmla="*/ 3995535 w 6006665"/>
                        <a:gd name="connsiteY211-40022" fmla="*/ 2865577 h 3006470"/>
                        <a:gd name="connsiteX212-40023" fmla="*/ 3975083 w 6006665"/>
                        <a:gd name="connsiteY212-40024" fmla="*/ 2897392 h 3006470"/>
                        <a:gd name="connsiteX213-40025" fmla="*/ 3925089 w 6006665"/>
                        <a:gd name="connsiteY213-40026" fmla="*/ 2924661 h 3006470"/>
                        <a:gd name="connsiteX214-40027" fmla="*/ 3913182 w 6006665"/>
                        <a:gd name="connsiteY214-40028" fmla="*/ 2924661 h 3006470"/>
                        <a:gd name="connsiteX215-40029" fmla="*/ 3904637 w 6006665"/>
                        <a:gd name="connsiteY215-40030" fmla="*/ 2924661 h 3006470"/>
                        <a:gd name="connsiteX216-40031" fmla="*/ 3892729 w 6006665"/>
                        <a:gd name="connsiteY216-40032" fmla="*/ 2924661 h 3006470"/>
                        <a:gd name="connsiteX217-40033" fmla="*/ 3871063 w 6006665"/>
                        <a:gd name="connsiteY217-40034" fmla="*/ 2908412 h 3006470"/>
                        <a:gd name="connsiteX218-40035" fmla="*/ 3829645 w 6006665"/>
                        <a:gd name="connsiteY218-40036" fmla="*/ 2936024 h 3006470"/>
                        <a:gd name="connsiteX219-40037" fmla="*/ 3822828 w 6006665"/>
                        <a:gd name="connsiteY219-40038" fmla="*/ 2956476 h 3006470"/>
                        <a:gd name="connsiteX220-40039" fmla="*/ 3818283 w 6006665"/>
                        <a:gd name="connsiteY220-40040" fmla="*/ 2947386 h 3006470"/>
                        <a:gd name="connsiteX221-40041" fmla="*/ 3818283 w 6006665"/>
                        <a:gd name="connsiteY221-40042" fmla="*/ 2935660 h 3006470"/>
                        <a:gd name="connsiteX222-40043" fmla="*/ 3817738 w 6006665"/>
                        <a:gd name="connsiteY222-40044" fmla="*/ 2936024 h 3006470"/>
                        <a:gd name="connsiteX223-40045" fmla="*/ 3810921 w 6006665"/>
                        <a:gd name="connsiteY223-40046" fmla="*/ 2956476 h 3006470"/>
                        <a:gd name="connsiteX224-40047" fmla="*/ 3806376 w 6006665"/>
                        <a:gd name="connsiteY224-40048" fmla="*/ 2947386 h 3006470"/>
                        <a:gd name="connsiteX225-40049" fmla="*/ 3806376 w 6006665"/>
                        <a:gd name="connsiteY225-40050" fmla="*/ 2920116 h 3006470"/>
                        <a:gd name="connsiteX226-40051" fmla="*/ 3818283 w 6006665"/>
                        <a:gd name="connsiteY226-40052" fmla="*/ 2920116 h 3006470"/>
                        <a:gd name="connsiteX227-40053" fmla="*/ 3826828 w 6006665"/>
                        <a:gd name="connsiteY227-40054" fmla="*/ 2920116 h 3006470"/>
                        <a:gd name="connsiteX228-40055" fmla="*/ 3833645 w 6006665"/>
                        <a:gd name="connsiteY228-40056" fmla="*/ 2861032 h 3006470"/>
                        <a:gd name="connsiteX229-40057" fmla="*/ 3822283 w 6006665"/>
                        <a:gd name="connsiteY229-40058" fmla="*/ 2817856 h 3006470"/>
                        <a:gd name="connsiteX230-40059" fmla="*/ 3849553 w 6006665"/>
                        <a:gd name="connsiteY230-40060" fmla="*/ 2795131 h 3006470"/>
                        <a:gd name="connsiteX231-40061" fmla="*/ 3858814 w 6006665"/>
                        <a:gd name="connsiteY231-40062" fmla="*/ 2797336 h 3006470"/>
                        <a:gd name="connsiteX232-40063" fmla="*/ 3861460 w 6006665"/>
                        <a:gd name="connsiteY232-40064" fmla="*/ 2795131 h 3006470"/>
                        <a:gd name="connsiteX233-40065" fmla="*/ 3898487 w 6006665"/>
                        <a:gd name="connsiteY233-40066" fmla="*/ 2803947 h 3006470"/>
                        <a:gd name="connsiteX234-40067" fmla="*/ 3919999 w 6006665"/>
                        <a:gd name="connsiteY234-40068" fmla="*/ 2758772 h 3006470"/>
                        <a:gd name="connsiteX235-40069" fmla="*/ 3935906 w 6006665"/>
                        <a:gd name="connsiteY235-40070" fmla="*/ 2699687 h 3006470"/>
                        <a:gd name="connsiteX236-40071" fmla="*/ 3947269 w 6006665"/>
                        <a:gd name="connsiteY236-40072" fmla="*/ 2676963 h 3006470"/>
                        <a:gd name="connsiteX237-40073" fmla="*/ 3966292 w 6006665"/>
                        <a:gd name="connsiteY237-40074" fmla="*/ 2632575 h 3006470"/>
                        <a:gd name="connsiteX238-40075" fmla="*/ 3915999 w 6006665"/>
                        <a:gd name="connsiteY238-40076" fmla="*/ 2645148 h 3006470"/>
                        <a:gd name="connsiteX239-40077" fmla="*/ 3888729 w 6006665"/>
                        <a:gd name="connsiteY239-40078" fmla="*/ 2667873 h 3006470"/>
                        <a:gd name="connsiteX240-40079" fmla="*/ 3876822 w 6006665"/>
                        <a:gd name="connsiteY240-40080" fmla="*/ 2667873 h 3006470"/>
                        <a:gd name="connsiteX241-40081" fmla="*/ 3829645 w 6006665"/>
                        <a:gd name="connsiteY241-40082" fmla="*/ 2667873 h 3006470"/>
                        <a:gd name="connsiteX242-40083" fmla="*/ 3817738 w 6006665"/>
                        <a:gd name="connsiteY242-40084" fmla="*/ 2667873 h 3006470"/>
                        <a:gd name="connsiteX243-40085" fmla="*/ 3801831 w 6006665"/>
                        <a:gd name="connsiteY243-40086" fmla="*/ 2613334 h 3006470"/>
                        <a:gd name="connsiteX244-40087" fmla="*/ 3758654 w 6006665"/>
                        <a:gd name="connsiteY244-40088" fmla="*/ 2574702 h 3006470"/>
                        <a:gd name="connsiteX245-40089" fmla="*/ 3692753 w 6006665"/>
                        <a:gd name="connsiteY245-40090" fmla="*/ 2558795 h 3006470"/>
                        <a:gd name="connsiteX246-40091" fmla="*/ 3683663 w 6006665"/>
                        <a:gd name="connsiteY246-40092" fmla="*/ 2499711 h 3006470"/>
                        <a:gd name="connsiteX247-40093" fmla="*/ 3672301 w 6006665"/>
                        <a:gd name="connsiteY247-40094" fmla="*/ 2467896 h 3006470"/>
                        <a:gd name="connsiteX248-40095" fmla="*/ 3656393 w 6006665"/>
                        <a:gd name="connsiteY248-40096" fmla="*/ 2440627 h 3006470"/>
                        <a:gd name="connsiteX249-40097" fmla="*/ 3633669 w 6006665"/>
                        <a:gd name="connsiteY249-40098" fmla="*/ 2381542 h 3006470"/>
                        <a:gd name="connsiteX250-40099" fmla="*/ 3601854 w 6006665"/>
                        <a:gd name="connsiteY250-40100" fmla="*/ 2361090 h 3006470"/>
                        <a:gd name="connsiteX251-40101" fmla="*/ 3545995 w 6006665"/>
                        <a:gd name="connsiteY251-40102" fmla="*/ 2339606 h 3006470"/>
                        <a:gd name="connsiteX252-40103" fmla="*/ 3506955 w 6006665"/>
                        <a:gd name="connsiteY252-40104" fmla="*/ 2345183 h 3006470"/>
                        <a:gd name="connsiteX253-40105" fmla="*/ 3463779 w 6006665"/>
                        <a:gd name="connsiteY253-40106" fmla="*/ 2354273 h 3006470"/>
                        <a:gd name="connsiteX254-40107" fmla="*/ 3431964 w 6006665"/>
                        <a:gd name="connsiteY254-40108" fmla="*/ 2381542 h 3006470"/>
                        <a:gd name="connsiteX255-40109" fmla="*/ 3452416 w 6006665"/>
                        <a:gd name="connsiteY255-40110" fmla="*/ 2397450 h 3006470"/>
                        <a:gd name="connsiteX256-40111" fmla="*/ 3452416 w 6006665"/>
                        <a:gd name="connsiteY256-40112" fmla="*/ 2429264 h 3006470"/>
                        <a:gd name="connsiteX257-40113" fmla="*/ 3431964 w 6006665"/>
                        <a:gd name="connsiteY257-40114" fmla="*/ 2451989 h 3006470"/>
                        <a:gd name="connsiteX258-40115" fmla="*/ 3400150 w 6006665"/>
                        <a:gd name="connsiteY258-40116" fmla="*/ 2511073 h 3006470"/>
                        <a:gd name="connsiteX259-40117" fmla="*/ 3400150 w 6006665"/>
                        <a:gd name="connsiteY259-40118" fmla="*/ 2538343 h 3006470"/>
                        <a:gd name="connsiteX260-40119" fmla="*/ 3350155 w 6006665"/>
                        <a:gd name="connsiteY260-40120" fmla="*/ 2570157 h 3006470"/>
                        <a:gd name="connsiteX261-40121" fmla="*/ 3342342 w 6006665"/>
                        <a:gd name="connsiteY261-40122" fmla="*/ 2567553 h 3006470"/>
                        <a:gd name="connsiteX262-40123" fmla="*/ 3338249 w 6006665"/>
                        <a:gd name="connsiteY262-40124" fmla="*/ 2570157 h 3006470"/>
                        <a:gd name="connsiteX263-40125" fmla="*/ 3290527 w 6006665"/>
                        <a:gd name="connsiteY263-40126" fmla="*/ 2554250 h 3006470"/>
                        <a:gd name="connsiteX264-40127" fmla="*/ 3259257 w 6006665"/>
                        <a:gd name="connsiteY264-40128" fmla="*/ 2554250 h 3006470"/>
                        <a:gd name="connsiteX265-40129" fmla="*/ 3247350 w 6006665"/>
                        <a:gd name="connsiteY265-40130" fmla="*/ 2554250 h 3006470"/>
                        <a:gd name="connsiteX266-40131" fmla="*/ 3231443 w 6006665"/>
                        <a:gd name="connsiteY266-40132" fmla="*/ 2538343 h 3006470"/>
                        <a:gd name="connsiteX267-40133" fmla="*/ 3213271 w 6006665"/>
                        <a:gd name="connsiteY267-40134" fmla="*/ 2533799 h 3006470"/>
                        <a:gd name="connsiteX268-40135" fmla="*/ 3168359 w 6006665"/>
                        <a:gd name="connsiteY268-40136" fmla="*/ 2570157 h 3006470"/>
                        <a:gd name="connsiteX269-40137" fmla="*/ 3120637 w 6006665"/>
                        <a:gd name="connsiteY269-40138" fmla="*/ 2581519 h 3006470"/>
                        <a:gd name="connsiteX270-40139" fmla="*/ 3082005 w 6006665"/>
                        <a:gd name="connsiteY270-40140" fmla="*/ 2597427 h 3006470"/>
                        <a:gd name="connsiteX271-40141" fmla="*/ 3074460 w 6006665"/>
                        <a:gd name="connsiteY271-40142" fmla="*/ 2595630 h 3006470"/>
                        <a:gd name="connsiteX272-40143" fmla="*/ 3070098 w 6006665"/>
                        <a:gd name="connsiteY272-40144" fmla="*/ 2597427 h 3006470"/>
                        <a:gd name="connsiteX273-40145" fmla="*/ 3022376 w 6006665"/>
                        <a:gd name="connsiteY273-40146" fmla="*/ 2586064 h 3006470"/>
                        <a:gd name="connsiteX274-40147" fmla="*/ 3000196 w 6006665"/>
                        <a:gd name="connsiteY274-40148" fmla="*/ 2586064 h 3006470"/>
                        <a:gd name="connsiteX275-40149" fmla="*/ 2988289 w 6006665"/>
                        <a:gd name="connsiteY275-40150" fmla="*/ 2586064 h 3006470"/>
                        <a:gd name="connsiteX276-40151" fmla="*/ 2967837 w 6006665"/>
                        <a:gd name="connsiteY276-40152" fmla="*/ 2554250 h 3006470"/>
                        <a:gd name="connsiteX277-40153" fmla="*/ 2929205 w 6006665"/>
                        <a:gd name="connsiteY277-40154" fmla="*/ 2526980 h 3006470"/>
                        <a:gd name="connsiteX278-40155" fmla="*/ 2902153 w 6006665"/>
                        <a:gd name="connsiteY278-40156" fmla="*/ 2523116 h 3006470"/>
                        <a:gd name="connsiteX279-40157" fmla="*/ 2861576 w 6006665"/>
                        <a:gd name="connsiteY279-40158" fmla="*/ 2526980 h 3006470"/>
                        <a:gd name="connsiteX280-40159" fmla="*/ 2822944 w 6006665"/>
                        <a:gd name="connsiteY280-40160" fmla="*/ 2538343 h 3006470"/>
                        <a:gd name="connsiteX281-40161" fmla="*/ 2818139 w 6006665"/>
                        <a:gd name="connsiteY281-40162" fmla="*/ 2536254 h 3006470"/>
                        <a:gd name="connsiteX282-40163" fmla="*/ 2811037 w 6006665"/>
                        <a:gd name="connsiteY282-40164" fmla="*/ 2538343 h 3006470"/>
                        <a:gd name="connsiteX283-40165" fmla="*/ 2758770 w 6006665"/>
                        <a:gd name="connsiteY283-40166" fmla="*/ 2515618 h 3006470"/>
                        <a:gd name="connsiteX284-40167" fmla="*/ 2751953 w 6006665"/>
                        <a:gd name="connsiteY284-40168" fmla="*/ 2472441 h 3006470"/>
                        <a:gd name="connsiteX285-40169" fmla="*/ 2708776 w 6006665"/>
                        <a:gd name="connsiteY285-40170" fmla="*/ 2456534 h 3006470"/>
                        <a:gd name="connsiteX286-40171" fmla="*/ 2676962 w 6006665"/>
                        <a:gd name="connsiteY286-40172" fmla="*/ 2451989 h 3006470"/>
                        <a:gd name="connsiteX287-40173" fmla="*/ 2642534 w 6006665"/>
                        <a:gd name="connsiteY287-40174" fmla="*/ 2430245 h 3006470"/>
                        <a:gd name="connsiteX288-40175" fmla="*/ 2609333 w 6006665"/>
                        <a:gd name="connsiteY288-40176" fmla="*/ 2488348 h 3006470"/>
                        <a:gd name="connsiteX289-40177" fmla="*/ 2625240 w 6006665"/>
                        <a:gd name="connsiteY289-40178" fmla="*/ 2522435 h 3006470"/>
                        <a:gd name="connsiteX290-40179" fmla="*/ 2586608 w 6006665"/>
                        <a:gd name="connsiteY290-40180" fmla="*/ 2558795 h 3006470"/>
                        <a:gd name="connsiteX291-40181" fmla="*/ 2577105 w 6006665"/>
                        <a:gd name="connsiteY291-40182" fmla="*/ 2556532 h 3006470"/>
                        <a:gd name="connsiteX292-40183" fmla="*/ 2574701 w 6006665"/>
                        <a:gd name="connsiteY292-40184" fmla="*/ 2558795 h 3006470"/>
                        <a:gd name="connsiteX293-40185" fmla="*/ 2526979 w 6006665"/>
                        <a:gd name="connsiteY293-40186" fmla="*/ 2547432 h 3006470"/>
                        <a:gd name="connsiteX294-40187" fmla="*/ 2490620 w 6006665"/>
                        <a:gd name="connsiteY294-40188" fmla="*/ 2542887 h 3006470"/>
                        <a:gd name="connsiteX295-40189" fmla="*/ 2463350 w 6006665"/>
                        <a:gd name="connsiteY295-40190" fmla="*/ 2515618 h 3006470"/>
                        <a:gd name="connsiteX296-40191" fmla="*/ 2436625 w 6006665"/>
                        <a:gd name="connsiteY296-40192" fmla="*/ 2515618 h 3006470"/>
                        <a:gd name="connsiteX297-40193" fmla="*/ 2424718 w 6006665"/>
                        <a:gd name="connsiteY297-40194" fmla="*/ 2515618 h 3006470"/>
                        <a:gd name="connsiteX298-40195" fmla="*/ 2398858 w 6006665"/>
                        <a:gd name="connsiteY298-40196" fmla="*/ 2502687 h 3006470"/>
                        <a:gd name="connsiteX299-40197" fmla="*/ 2350272 w 6006665"/>
                        <a:gd name="connsiteY299-40198" fmla="*/ 2526980 h 3006470"/>
                        <a:gd name="connsiteX300-40199" fmla="*/ 2282098 w 6006665"/>
                        <a:gd name="connsiteY300-40200" fmla="*/ 2574702 h 3006470"/>
                        <a:gd name="connsiteX301-40201" fmla="*/ 2238921 w 6006665"/>
                        <a:gd name="connsiteY301-40202" fmla="*/ 2586064 h 3006470"/>
                        <a:gd name="connsiteX302-40203" fmla="*/ 2227559 w 6006665"/>
                        <a:gd name="connsiteY302-40204" fmla="*/ 2590609 h 3006470"/>
                        <a:gd name="connsiteX303-40205" fmla="*/ 2225178 w 6006665"/>
                        <a:gd name="connsiteY303-40206" fmla="*/ 2586799 h 3006470"/>
                        <a:gd name="connsiteX304-40207" fmla="*/ 2215652 w 6006665"/>
                        <a:gd name="connsiteY304-40208" fmla="*/ 2590609 h 3006470"/>
                        <a:gd name="connsiteX305-40209" fmla="*/ 2193596 w 6006665"/>
                        <a:gd name="connsiteY305-40210" fmla="*/ 2555320 h 3006470"/>
                        <a:gd name="connsiteX306-40211" fmla="*/ 2157112 w 6006665"/>
                        <a:gd name="connsiteY306-40212" fmla="*/ 2558795 h 3006470"/>
                        <a:gd name="connsiteX307-40213" fmla="*/ 2156291 w 6006665"/>
                        <a:gd name="connsiteY307-40214" fmla="*/ 2557739 h 3006470"/>
                        <a:gd name="connsiteX308-40215" fmla="*/ 2145205 w 6006665"/>
                        <a:gd name="connsiteY308-40216" fmla="*/ 2558795 h 3006470"/>
                        <a:gd name="connsiteX309-40217" fmla="*/ 2129298 w 6006665"/>
                        <a:gd name="connsiteY309-40218" fmla="*/ 2538343 h 3006470"/>
                        <a:gd name="connsiteX310-40219" fmla="*/ 2102029 w 6006665"/>
                        <a:gd name="connsiteY310-40220" fmla="*/ 2526980 h 3006470"/>
                        <a:gd name="connsiteX311-40221" fmla="*/ 2086121 w 6006665"/>
                        <a:gd name="connsiteY311-40222" fmla="*/ 2495166 h 3006470"/>
                        <a:gd name="connsiteX312-40223" fmla="*/ 2070005 w 6006665"/>
                        <a:gd name="connsiteY312-40224" fmla="*/ 2486212 h 3006470"/>
                        <a:gd name="connsiteX313-40225" fmla="*/ 2027582 w 6006665"/>
                        <a:gd name="connsiteY313-40226" fmla="*/ 2499711 h 3006470"/>
                        <a:gd name="connsiteX314-40227" fmla="*/ 2023845 w 6006665"/>
                        <a:gd name="connsiteY314-40228" fmla="*/ 2497111 h 3006470"/>
                        <a:gd name="connsiteX315-40229" fmla="*/ 2018675 w 6006665"/>
                        <a:gd name="connsiteY315-40230" fmla="*/ 2499711 h 3006470"/>
                        <a:gd name="connsiteX316-40231" fmla="*/ 1971363 w 6006665"/>
                        <a:gd name="connsiteY316-40232" fmla="*/ 2468885 h 3006470"/>
                        <a:gd name="connsiteX317-40233" fmla="*/ 1952591 w 6006665"/>
                        <a:gd name="connsiteY317-40234" fmla="*/ 2495166 h 3006470"/>
                        <a:gd name="connsiteX318-40235" fmla="*/ 1947518 w 6006665"/>
                        <a:gd name="connsiteY318-40236" fmla="*/ 2485599 h 3006470"/>
                        <a:gd name="connsiteX319-40237" fmla="*/ 1940684 w 6006665"/>
                        <a:gd name="connsiteY319-40238" fmla="*/ 2495166 h 3006470"/>
                        <a:gd name="connsiteX320-40239" fmla="*/ 1861147 w 6006665"/>
                        <a:gd name="connsiteY320-40240" fmla="*/ 2345183 h 3006470"/>
                        <a:gd name="connsiteX321-40241" fmla="*/ 1811153 w 6006665"/>
                        <a:gd name="connsiteY321-40242" fmla="*/ 2295189 h 3006470"/>
                        <a:gd name="connsiteX322-40243" fmla="*/ 1813950 w 6006665"/>
                        <a:gd name="connsiteY322-40244" fmla="*/ 2292043 h 3006470"/>
                        <a:gd name="connsiteX323-40245" fmla="*/ 1748069 w 6006665"/>
                        <a:gd name="connsiteY323-40246" fmla="*/ 2333821 h 3006470"/>
                        <a:gd name="connsiteX324-40247" fmla="*/ 1711709 w 6006665"/>
                        <a:gd name="connsiteY324-40248" fmla="*/ 2338366 h 3006470"/>
                        <a:gd name="connsiteX325-40249" fmla="*/ 1711926 w 6006665"/>
                        <a:gd name="connsiteY325-40250" fmla="*/ 2336850 h 3006470"/>
                        <a:gd name="connsiteX326-40251" fmla="*/ 1699803 w 6006665"/>
                        <a:gd name="connsiteY326-40252" fmla="*/ 2338366 h 3006470"/>
                        <a:gd name="connsiteX327-40253" fmla="*/ 1704347 w 6006665"/>
                        <a:gd name="connsiteY327-40254" fmla="*/ 2306551 h 3006470"/>
                        <a:gd name="connsiteX328-40255" fmla="*/ 1662460 w 6006665"/>
                        <a:gd name="connsiteY328-40256" fmla="*/ 2288600 h 3006470"/>
                        <a:gd name="connsiteX329-40257" fmla="*/ 1629901 w 6006665"/>
                        <a:gd name="connsiteY329-40258" fmla="*/ 2302006 h 3006470"/>
                        <a:gd name="connsiteX330-40259" fmla="*/ 1629300 w 6006665"/>
                        <a:gd name="connsiteY330-40260" fmla="*/ 2297351 h 3006470"/>
                        <a:gd name="connsiteX331-40261" fmla="*/ 1617994 w 6006665"/>
                        <a:gd name="connsiteY331-40262" fmla="*/ 2302006 h 3006470"/>
                        <a:gd name="connsiteX332-40263" fmla="*/ 1608904 w 6006665"/>
                        <a:gd name="connsiteY332-40264" fmla="*/ 2231560 h 3006470"/>
                        <a:gd name="connsiteX333-40265" fmla="*/ 1552684 w 6006665"/>
                        <a:gd name="connsiteY333-40266" fmla="*/ 2221867 h 3006470"/>
                        <a:gd name="connsiteX334-40267" fmla="*/ 1518550 w 6006665"/>
                        <a:gd name="connsiteY334-40268" fmla="*/ 2247467 h 3006470"/>
                        <a:gd name="connsiteX335-40269" fmla="*/ 1425379 w 6006665"/>
                        <a:gd name="connsiteY335-40270" fmla="*/ 2267919 h 3006470"/>
                        <a:gd name="connsiteX336-40271" fmla="*/ 1409472 w 6006665"/>
                        <a:gd name="connsiteY336-40272" fmla="*/ 2286099 h 3006470"/>
                        <a:gd name="connsiteX337-40273" fmla="*/ 1270852 w 6006665"/>
                        <a:gd name="connsiteY337-40274" fmla="*/ 2306551 h 3006470"/>
                        <a:gd name="connsiteX338-40275" fmla="*/ 1254945 w 6006665"/>
                        <a:gd name="connsiteY338-40276" fmla="*/ 2327003 h 3006470"/>
                        <a:gd name="connsiteX339-40277" fmla="*/ 1282214 w 6006665"/>
                        <a:gd name="connsiteY339-40278" fmla="*/ 2370180 h 3006470"/>
                        <a:gd name="connsiteX340-40279" fmla="*/ 1243582 w 6006665"/>
                        <a:gd name="connsiteY340-40280" fmla="*/ 2386087 h 3006470"/>
                        <a:gd name="connsiteX341-40281" fmla="*/ 1254945 w 6006665"/>
                        <a:gd name="connsiteY341-40282" fmla="*/ 2404267 h 3006470"/>
                        <a:gd name="connsiteX342-40283" fmla="*/ 1216313 w 6006665"/>
                        <a:gd name="connsiteY342-40284" fmla="*/ 2429264 h 3006470"/>
                        <a:gd name="connsiteX343-40285" fmla="*/ 1275397 w 6006665"/>
                        <a:gd name="connsiteY343-40286" fmla="*/ 2472441 h 3006470"/>
                        <a:gd name="connsiteX344-40287" fmla="*/ 1270852 w 6006665"/>
                        <a:gd name="connsiteY344-40288" fmla="*/ 2499711 h 3006470"/>
                        <a:gd name="connsiteX345-40289" fmla="*/ 1259108 w 6006665"/>
                        <a:gd name="connsiteY345-40290" fmla="*/ 2498732 h 3006470"/>
                        <a:gd name="connsiteX346-40291" fmla="*/ 1258945 w 6006665"/>
                        <a:gd name="connsiteY346-40292" fmla="*/ 2499711 h 3006470"/>
                        <a:gd name="connsiteX347-40293" fmla="*/ 1215644 w 6006665"/>
                        <a:gd name="connsiteY347-40294" fmla="*/ 2496102 h 3006470"/>
                        <a:gd name="connsiteX348-40295" fmla="*/ 1204950 w 6006665"/>
                        <a:gd name="connsiteY348-40296" fmla="*/ 2511073 h 3006470"/>
                        <a:gd name="connsiteX349-40297" fmla="*/ 1196495 w 6006665"/>
                        <a:gd name="connsiteY349-40298" fmla="*/ 2506241 h 3006470"/>
                        <a:gd name="connsiteX350-40299" fmla="*/ 1193043 w 6006665"/>
                        <a:gd name="connsiteY350-40300" fmla="*/ 2511073 h 3006470"/>
                        <a:gd name="connsiteX351-40301" fmla="*/ 1145322 w 6006665"/>
                        <a:gd name="connsiteY351-40302" fmla="*/ 2483803 h 3006470"/>
                        <a:gd name="connsiteX352-40303" fmla="*/ 1098145 w 6006665"/>
                        <a:gd name="connsiteY352-40304" fmla="*/ 2483803 h 3006470"/>
                        <a:gd name="connsiteX353-40305" fmla="*/ 1061785 w 6006665"/>
                        <a:gd name="connsiteY353-40306" fmla="*/ 2511073 h 3006470"/>
                        <a:gd name="connsiteX354-40307" fmla="*/ 1055322 w 6006665"/>
                        <a:gd name="connsiteY354-40308" fmla="*/ 2506990 h 3006470"/>
                        <a:gd name="connsiteX355-40309" fmla="*/ 1049878 w 6006665"/>
                        <a:gd name="connsiteY355-40310" fmla="*/ 2511073 h 3006470"/>
                        <a:gd name="connsiteX356-40311" fmla="*/ 1006701 w 6006665"/>
                        <a:gd name="connsiteY356-40312" fmla="*/ 2483803 h 3006470"/>
                        <a:gd name="connsiteX357-40313" fmla="*/ 924893 w 6006665"/>
                        <a:gd name="connsiteY357-40314" fmla="*/ 2447444 h 3006470"/>
                        <a:gd name="connsiteX358-40315" fmla="*/ 877716 w 6006665"/>
                        <a:gd name="connsiteY358-40316" fmla="*/ 2447444 h 3006470"/>
                        <a:gd name="connsiteX359-40317" fmla="*/ 802724 w 6006665"/>
                        <a:gd name="connsiteY359-40318" fmla="*/ 2511073 h 3006470"/>
                        <a:gd name="connsiteX360-40319" fmla="*/ 798179 w 6006665"/>
                        <a:gd name="connsiteY360-40320" fmla="*/ 2554250 h 3006470"/>
                        <a:gd name="connsiteX361-40321" fmla="*/ 787406 w 6006665"/>
                        <a:gd name="connsiteY361-40322" fmla="*/ 2543477 h 3006470"/>
                        <a:gd name="connsiteX362-40323" fmla="*/ 786272 w 6006665"/>
                        <a:gd name="connsiteY362-40324" fmla="*/ 2554250 h 3006470"/>
                        <a:gd name="connsiteX363-40325" fmla="*/ 756063 w 6006665"/>
                        <a:gd name="connsiteY363-40326" fmla="*/ 2524040 h 3006470"/>
                        <a:gd name="connsiteX364-40327" fmla="*/ 732278 w 6006665"/>
                        <a:gd name="connsiteY364-40328" fmla="*/ 2581519 h 3006470"/>
                        <a:gd name="connsiteX365-40329" fmla="*/ 743640 w 6006665"/>
                        <a:gd name="connsiteY365-40330" fmla="*/ 2590609 h 3006470"/>
                        <a:gd name="connsiteX366-40331" fmla="*/ 723188 w 6006665"/>
                        <a:gd name="connsiteY366-40332" fmla="*/ 2633786 h 3006470"/>
                        <a:gd name="connsiteX367-40333" fmla="*/ 747026 w 6006665"/>
                        <a:gd name="connsiteY367-40334" fmla="*/ 2670627 h 3006470"/>
                        <a:gd name="connsiteX368-40335" fmla="*/ 763548 w 6006665"/>
                        <a:gd name="connsiteY368-40336" fmla="*/ 2667873 h 3006470"/>
                        <a:gd name="connsiteX369-40337" fmla="*/ 764871 w 6006665"/>
                        <a:gd name="connsiteY369-40338" fmla="*/ 2669637 h 3006470"/>
                        <a:gd name="connsiteX370-40339" fmla="*/ 775455 w 6006665"/>
                        <a:gd name="connsiteY370-40340" fmla="*/ 2667873 h 3006470"/>
                        <a:gd name="connsiteX371-40341" fmla="*/ 802724 w 6006665"/>
                        <a:gd name="connsiteY371-40342" fmla="*/ 2704232 h 3006470"/>
                        <a:gd name="connsiteX372-40343" fmla="*/ 798179 w 6006665"/>
                        <a:gd name="connsiteY372-40344" fmla="*/ 2731502 h 3006470"/>
                        <a:gd name="connsiteX373-40345" fmla="*/ 818632 w 6006665"/>
                        <a:gd name="connsiteY373-40346" fmla="*/ 2742864 h 3006470"/>
                        <a:gd name="connsiteX374-40347" fmla="*/ 802724 w 6006665"/>
                        <a:gd name="connsiteY374-40348" fmla="*/ 2774679 h 3006470"/>
                        <a:gd name="connsiteX375-40349" fmla="*/ 766365 w 6006665"/>
                        <a:gd name="connsiteY375-40350" fmla="*/ 2779224 h 3006470"/>
                        <a:gd name="connsiteX376-40351" fmla="*/ 727733 w 6006665"/>
                        <a:gd name="connsiteY376-40352" fmla="*/ 2838308 h 3006470"/>
                        <a:gd name="connsiteX377-40353" fmla="*/ 759548 w 6006665"/>
                        <a:gd name="connsiteY377-40354" fmla="*/ 2881485 h 3006470"/>
                        <a:gd name="connsiteX378-40355" fmla="*/ 759548 w 6006665"/>
                        <a:gd name="connsiteY378-40356" fmla="*/ 2920116 h 3006470"/>
                        <a:gd name="connsiteX379-40357" fmla="*/ 798179 w 6006665"/>
                        <a:gd name="connsiteY379-40358" fmla="*/ 2979201 h 3006470"/>
                        <a:gd name="connsiteX380-40359" fmla="*/ 775455 w 6006665"/>
                        <a:gd name="connsiteY380-40360" fmla="*/ 2995108 h 3006470"/>
                        <a:gd name="connsiteX381-40361" fmla="*/ 770910 w 6006665"/>
                        <a:gd name="connsiteY381-40362" fmla="*/ 3006470 h 3006470"/>
                        <a:gd name="connsiteX382-40363" fmla="*/ 759003 w 6006665"/>
                        <a:gd name="connsiteY382-40364" fmla="*/ 3006470 h 3006470"/>
                        <a:gd name="connsiteX383-40365" fmla="*/ 755003 w 6006665"/>
                        <a:gd name="connsiteY383-40366" fmla="*/ 3006470 h 3006470"/>
                        <a:gd name="connsiteX384-40367" fmla="*/ 743096 w 6006665"/>
                        <a:gd name="connsiteY384-40368" fmla="*/ 3006470 h 3006470"/>
                        <a:gd name="connsiteX385-40369" fmla="*/ 715826 w 6006665"/>
                        <a:gd name="connsiteY385-40370" fmla="*/ 2972383 h 3006470"/>
                        <a:gd name="connsiteX386-40371" fmla="*/ 704464 w 6006665"/>
                        <a:gd name="connsiteY386-40372" fmla="*/ 2972383 h 3006470"/>
                        <a:gd name="connsiteX387-40373" fmla="*/ 684012 w 6006665"/>
                        <a:gd name="connsiteY387-40374" fmla="*/ 2963293 h 3006470"/>
                        <a:gd name="connsiteX388-40375" fmla="*/ 672649 w 6006665"/>
                        <a:gd name="connsiteY388-40376" fmla="*/ 2940569 h 3006470"/>
                        <a:gd name="connsiteX389-40377" fmla="*/ 645222 w 6006665"/>
                        <a:gd name="connsiteY389-40378" fmla="*/ 2932732 h 3006470"/>
                        <a:gd name="connsiteX390-40379" fmla="*/ 625472 w 6006665"/>
                        <a:gd name="connsiteY390-40380" fmla="*/ 2936024 h 3006470"/>
                        <a:gd name="connsiteX391-40381" fmla="*/ 623771 w 6006665"/>
                        <a:gd name="connsiteY391-40382" fmla="*/ 2934323 h 3006470"/>
                        <a:gd name="connsiteX392-40383" fmla="*/ 613565 w 6006665"/>
                        <a:gd name="connsiteY392-40384" fmla="*/ 2936024 h 3006470"/>
                        <a:gd name="connsiteX393-40385" fmla="*/ 609020 w 6006665"/>
                        <a:gd name="connsiteY393-40386" fmla="*/ 2931479 h 3006470"/>
                        <a:gd name="connsiteX394-40387" fmla="*/ 559026 w 6006665"/>
                        <a:gd name="connsiteY394-40388" fmla="*/ 2904209 h 3006470"/>
                        <a:gd name="connsiteX395-40389" fmla="*/ 506760 w 6006665"/>
                        <a:gd name="connsiteY395-40390" fmla="*/ 2897392 h 3006470"/>
                        <a:gd name="connsiteX396-40391" fmla="*/ 483280 w 6006665"/>
                        <a:gd name="connsiteY396-40392" fmla="*/ 2890683 h 3006470"/>
                        <a:gd name="connsiteX397-40393" fmla="*/ 480035 w 6006665"/>
                        <a:gd name="connsiteY397-40394" fmla="*/ 2892847 h 3006470"/>
                        <a:gd name="connsiteX398-40395" fmla="*/ 475042 w 6006665"/>
                        <a:gd name="connsiteY398-40396" fmla="*/ 2888329 h 3006470"/>
                        <a:gd name="connsiteX399-40397" fmla="*/ 474945 w 6006665"/>
                        <a:gd name="connsiteY399-40398" fmla="*/ 2888302 h 3006470"/>
                        <a:gd name="connsiteX400-40399" fmla="*/ 468128 w 6006665"/>
                        <a:gd name="connsiteY400-40400" fmla="*/ 2892847 h 3006470"/>
                        <a:gd name="connsiteX401-40401" fmla="*/ 420406 w 6006665"/>
                        <a:gd name="connsiteY401-40402" fmla="*/ 2849670 h 3006470"/>
                        <a:gd name="connsiteX402-40403" fmla="*/ 381774 w 6006665"/>
                        <a:gd name="connsiteY402-40404" fmla="*/ 2833763 h 3006470"/>
                        <a:gd name="connsiteX403-40405" fmla="*/ 349960 w 6006665"/>
                        <a:gd name="connsiteY403-40406" fmla="*/ 2801948 h 3006470"/>
                        <a:gd name="connsiteX404-40407" fmla="*/ 377229 w 6006665"/>
                        <a:gd name="connsiteY404-40408" fmla="*/ 2795131 h 3006470"/>
                        <a:gd name="connsiteX405-40409" fmla="*/ 404499 w 6006665"/>
                        <a:gd name="connsiteY405-40410" fmla="*/ 2747409 h 3006470"/>
                        <a:gd name="connsiteX406-40411" fmla="*/ 388591 w 6006665"/>
                        <a:gd name="connsiteY406-40412" fmla="*/ 2731502 h 3006470"/>
                        <a:gd name="connsiteX407-40413" fmla="*/ 440858 w 6006665"/>
                        <a:gd name="connsiteY407-40414" fmla="*/ 2704232 h 3006470"/>
                        <a:gd name="connsiteX408-40415" fmla="*/ 440858 w 6006665"/>
                        <a:gd name="connsiteY408-40416" fmla="*/ 2701176 h 3006470"/>
                        <a:gd name="connsiteX409-40417" fmla="*/ 416406 w 6006665"/>
                        <a:gd name="connsiteY409-40418" fmla="*/ 2704232 h 3006470"/>
                        <a:gd name="connsiteX410-40419" fmla="*/ 416406 w 6006665"/>
                        <a:gd name="connsiteY410-40420" fmla="*/ 2702744 h 3006470"/>
                        <a:gd name="connsiteX411-40421" fmla="*/ 404499 w 6006665"/>
                        <a:gd name="connsiteY411-40422" fmla="*/ 2704232 h 3006470"/>
                        <a:gd name="connsiteX412-40423" fmla="*/ 404499 w 6006665"/>
                        <a:gd name="connsiteY412-40424" fmla="*/ 2683780 h 3006470"/>
                        <a:gd name="connsiteX413-40425" fmla="*/ 424951 w 6006665"/>
                        <a:gd name="connsiteY413-40426" fmla="*/ 2667873 h 3006470"/>
                        <a:gd name="connsiteX414-40427" fmla="*/ 463583 w 6006665"/>
                        <a:gd name="connsiteY414-40428" fmla="*/ 2661056 h 3006470"/>
                        <a:gd name="connsiteX415-40429" fmla="*/ 468128 w 6006665"/>
                        <a:gd name="connsiteY415-40430" fmla="*/ 2645148 h 3006470"/>
                        <a:gd name="connsiteX416-40431" fmla="*/ 456765 w 6006665"/>
                        <a:gd name="connsiteY416-40432" fmla="*/ 2613334 h 3006470"/>
                        <a:gd name="connsiteX417-40433" fmla="*/ 474945 w 6006665"/>
                        <a:gd name="connsiteY417-40434" fmla="*/ 2586064 h 3006470"/>
                        <a:gd name="connsiteX418-40435" fmla="*/ 474945 w 6006665"/>
                        <a:gd name="connsiteY418-40436" fmla="*/ 2565612 h 3006470"/>
                        <a:gd name="connsiteX419-40437" fmla="*/ 420406 w 6006665"/>
                        <a:gd name="connsiteY419-40438" fmla="*/ 2547432 h 3006470"/>
                        <a:gd name="connsiteX420-40439" fmla="*/ 409588 w 6006665"/>
                        <a:gd name="connsiteY420-40440" fmla="*/ 2547432 h 3006470"/>
                        <a:gd name="connsiteX421-40441" fmla="*/ 397681 w 6006665"/>
                        <a:gd name="connsiteY421-40442" fmla="*/ 2547432 h 3006470"/>
                        <a:gd name="connsiteX422-40443" fmla="*/ 379485 w 6006665"/>
                        <a:gd name="connsiteY422-40444" fmla="*/ 2525193 h 3006470"/>
                        <a:gd name="connsiteX423-40445" fmla="*/ 357322 w 6006665"/>
                        <a:gd name="connsiteY423-40446" fmla="*/ 2531525 h 3006470"/>
                        <a:gd name="connsiteX424-40447" fmla="*/ 352842 w 6006665"/>
                        <a:gd name="connsiteY424-40448" fmla="*/ 2529403 h 3006470"/>
                        <a:gd name="connsiteX425-40449" fmla="*/ 345415 w 6006665"/>
                        <a:gd name="connsiteY425-40450" fmla="*/ 2531525 h 3006470"/>
                        <a:gd name="connsiteX426-40451" fmla="*/ 302238 w 6006665"/>
                        <a:gd name="connsiteY426-40452" fmla="*/ 2511073 h 3006470"/>
                        <a:gd name="connsiteX427-40453" fmla="*/ 302238 w 6006665"/>
                        <a:gd name="connsiteY427-40454" fmla="*/ 2499711 h 3006470"/>
                        <a:gd name="connsiteX428-40455" fmla="*/ 286331 w 6006665"/>
                        <a:gd name="connsiteY428-40456" fmla="*/ 2472441 h 3006470"/>
                        <a:gd name="connsiteX429-40457" fmla="*/ 270968 w 6006665"/>
                        <a:gd name="connsiteY429-40458" fmla="*/ 2472441 h 3006470"/>
                        <a:gd name="connsiteX430-40459" fmla="*/ 259061 w 6006665"/>
                        <a:gd name="connsiteY430-40460" fmla="*/ 2472441 h 3006470"/>
                        <a:gd name="connsiteX431-40461" fmla="*/ 254516 w 6006665"/>
                        <a:gd name="connsiteY431-40462" fmla="*/ 2456534 h 3006470"/>
                        <a:gd name="connsiteX432-40463" fmla="*/ 263606 w 6006665"/>
                        <a:gd name="connsiteY432-40464" fmla="*/ 2440627 h 3006470"/>
                        <a:gd name="connsiteX433-40465" fmla="*/ 243991 w 6006665"/>
                        <a:gd name="connsiteY433-40466" fmla="*/ 2410114 h 3006470"/>
                        <a:gd name="connsiteX434-40467" fmla="*/ 216429 w 6006665"/>
                        <a:gd name="connsiteY434-40468" fmla="*/ 2413357 h 3006470"/>
                        <a:gd name="connsiteX435-40469" fmla="*/ 212956 w 6006665"/>
                        <a:gd name="connsiteY435-40470" fmla="*/ 2412365 h 3006470"/>
                        <a:gd name="connsiteX436-40471" fmla="*/ 204522 w 6006665"/>
                        <a:gd name="connsiteY436-40472" fmla="*/ 2413357 h 3006470"/>
                        <a:gd name="connsiteX437-40473" fmla="*/ 199623 w 6006665"/>
                        <a:gd name="connsiteY437-40474" fmla="*/ 2411957 h 3006470"/>
                        <a:gd name="connsiteX438-40475" fmla="*/ 195977 w 6006665"/>
                        <a:gd name="connsiteY438-40476" fmla="*/ 2424719 h 3006470"/>
                        <a:gd name="connsiteX439-40477" fmla="*/ 184968 w 6006665"/>
                        <a:gd name="connsiteY439-40478" fmla="*/ 2421574 h 3006470"/>
                        <a:gd name="connsiteX440-40479" fmla="*/ 184070 w 6006665"/>
                        <a:gd name="connsiteY440-40480" fmla="*/ 2424719 h 3006470"/>
                        <a:gd name="connsiteX441-40481" fmla="*/ 168163 w 6006665"/>
                        <a:gd name="connsiteY441-40482" fmla="*/ 2420184 h 3006470"/>
                        <a:gd name="connsiteX442-40483" fmla="*/ 156800 w 6006665"/>
                        <a:gd name="connsiteY442-40484" fmla="*/ 2381542 h 3006470"/>
                        <a:gd name="connsiteX443-40485" fmla="*/ 152255 w 6006665"/>
                        <a:gd name="connsiteY443-40486" fmla="*/ 2365635 h 3006470"/>
                        <a:gd name="connsiteX444-40487" fmla="*/ 156800 w 6006665"/>
                        <a:gd name="connsiteY444-40488" fmla="*/ 2361090 h 3006470"/>
                        <a:gd name="connsiteX445-40489" fmla="*/ 168707 w 6006665"/>
                        <a:gd name="connsiteY445-40490" fmla="*/ 2361090 h 3006470"/>
                        <a:gd name="connsiteX446-40491" fmla="*/ 188615 w 6006665"/>
                        <a:gd name="connsiteY446-40492" fmla="*/ 2361090 h 3006470"/>
                        <a:gd name="connsiteX447-40493" fmla="*/ 199977 w 6006665"/>
                        <a:gd name="connsiteY447-40494" fmla="*/ 2349728 h 3006470"/>
                        <a:gd name="connsiteX448-40495" fmla="*/ 188615 w 6006665"/>
                        <a:gd name="connsiteY448-40496" fmla="*/ 2327003 h 3006470"/>
                        <a:gd name="connsiteX449-40497" fmla="*/ 168163 w 6006665"/>
                        <a:gd name="connsiteY449-40498" fmla="*/ 2317914 h 3006470"/>
                        <a:gd name="connsiteX450-40499" fmla="*/ 168163 w 6006665"/>
                        <a:gd name="connsiteY450-40500" fmla="*/ 2311096 h 3006470"/>
                        <a:gd name="connsiteX451-40501" fmla="*/ 152255 w 6006665"/>
                        <a:gd name="connsiteY451-40502" fmla="*/ 2295189 h 3006470"/>
                        <a:gd name="connsiteX452-40503" fmla="*/ 129531 w 6006665"/>
                        <a:gd name="connsiteY452-40504" fmla="*/ 2258829 h 3006470"/>
                        <a:gd name="connsiteX453-40505" fmla="*/ 140893 w 6006665"/>
                        <a:gd name="connsiteY453-40506" fmla="*/ 2236105 h 3006470"/>
                        <a:gd name="connsiteX454-40507" fmla="*/ 136348 w 6006665"/>
                        <a:gd name="connsiteY454-40508" fmla="*/ 2208835 h 3006470"/>
                        <a:gd name="connsiteX455-40509" fmla="*/ 103789 w 6006665"/>
                        <a:gd name="connsiteY455-40510" fmla="*/ 2195428 h 3006470"/>
                        <a:gd name="connsiteX456-40511" fmla="*/ 93716 w 6006665"/>
                        <a:gd name="connsiteY456-40512" fmla="*/ 2199745 h 3006470"/>
                        <a:gd name="connsiteX457-40513" fmla="*/ 91868 w 6006665"/>
                        <a:gd name="connsiteY457-40514" fmla="*/ 2195434 h 3006470"/>
                        <a:gd name="connsiteX458-40515" fmla="*/ 81809 w 6006665"/>
                        <a:gd name="connsiteY458-40516" fmla="*/ 2199745 h 3006470"/>
                        <a:gd name="connsiteX459-40517" fmla="*/ 74992 w 6006665"/>
                        <a:gd name="connsiteY459-40518" fmla="*/ 2183838 h 3006470"/>
                        <a:gd name="connsiteX460-40519" fmla="*/ 34087 w 6006665"/>
                        <a:gd name="connsiteY460-40520" fmla="*/ 2172476 h 3006470"/>
                        <a:gd name="connsiteX461-40521" fmla="*/ 22725 w 6006665"/>
                        <a:gd name="connsiteY461-40522" fmla="*/ 2129299 h 3006470"/>
                        <a:gd name="connsiteX462-40523" fmla="*/ 22725 w 6006665"/>
                        <a:gd name="connsiteY462-40524" fmla="*/ 2097484 h 3006470"/>
                        <a:gd name="connsiteX463-40525" fmla="*/ 0 w 6006665"/>
                        <a:gd name="connsiteY463-40526" fmla="*/ 2081577 h 3006470"/>
                        <a:gd name="connsiteX464-40527" fmla="*/ 15907 w 6006665"/>
                        <a:gd name="connsiteY464-40528" fmla="*/ 2058853 h 3006470"/>
                        <a:gd name="connsiteX465-40529" fmla="*/ 6818 w 6006665"/>
                        <a:gd name="connsiteY465-40530" fmla="*/ 1995224 h 3006470"/>
                        <a:gd name="connsiteX466-40531" fmla="*/ 34087 w 6006665"/>
                        <a:gd name="connsiteY466-40532" fmla="*/ 1952047 h 3006470"/>
                        <a:gd name="connsiteX467-40533" fmla="*/ 27270 w 6006665"/>
                        <a:gd name="connsiteY467-40534" fmla="*/ 1940685 h 3006470"/>
                        <a:gd name="connsiteX468-40535" fmla="*/ 70447 w 6006665"/>
                        <a:gd name="connsiteY468-40536" fmla="*/ 1902053 h 3006470"/>
                        <a:gd name="connsiteX469-40537" fmla="*/ 27270 w 6006665"/>
                        <a:gd name="connsiteY469-40538" fmla="*/ 1865693 h 3006470"/>
                        <a:gd name="connsiteX470-40539" fmla="*/ 109078 w 6006665"/>
                        <a:gd name="connsiteY470-40540" fmla="*/ 1767977 h 3006470"/>
                        <a:gd name="connsiteX471-40541" fmla="*/ 145438 w 6006665"/>
                        <a:gd name="connsiteY471-40542" fmla="*/ 1724800 h 3006470"/>
                        <a:gd name="connsiteX472-40543" fmla="*/ 156800 w 6006665"/>
                        <a:gd name="connsiteY472-40544" fmla="*/ 1681624 h 3006470"/>
                        <a:gd name="connsiteX473-40545" fmla="*/ 102261 w 6006665"/>
                        <a:gd name="connsiteY473-40546" fmla="*/ 1629357 h 3006470"/>
                        <a:gd name="connsiteX474-40547" fmla="*/ 118168 w 6006665"/>
                        <a:gd name="connsiteY474-40548" fmla="*/ 1574818 h 3006470"/>
                        <a:gd name="connsiteX475-40549" fmla="*/ 86354 w 6006665"/>
                        <a:gd name="connsiteY475-40550" fmla="*/ 1511189 h 3006470"/>
                        <a:gd name="connsiteX476-40551" fmla="*/ 109078 w 6006665"/>
                        <a:gd name="connsiteY476-40552" fmla="*/ 1436197 h 3006470"/>
                        <a:gd name="connsiteX477-40553" fmla="*/ 70447 w 6006665"/>
                        <a:gd name="connsiteY477-40554" fmla="*/ 1333936 h 3006470"/>
                        <a:gd name="connsiteX478-40555" fmla="*/ 102261 w 6006665"/>
                        <a:gd name="connsiteY478-40556" fmla="*/ 1263490 h 3006470"/>
                        <a:gd name="connsiteX479-40557" fmla="*/ 43177 w 6006665"/>
                        <a:gd name="connsiteY479-40558" fmla="*/ 1197589 h 3006470"/>
                        <a:gd name="connsiteX480-40559" fmla="*/ 49994 w 6006665"/>
                        <a:gd name="connsiteY480-40560" fmla="*/ 1122597 h 3006470"/>
                        <a:gd name="connsiteX481-40561" fmla="*/ 81809 w 6006665"/>
                        <a:gd name="connsiteY481-40562" fmla="*/ 1118052 h 3006470"/>
                        <a:gd name="connsiteX482-40563" fmla="*/ 145438 w 6006665"/>
                        <a:gd name="connsiteY482-40564" fmla="*/ 1074876 h 3006470"/>
                        <a:gd name="connsiteX483-40565" fmla="*/ 184070 w 6006665"/>
                        <a:gd name="connsiteY483-40566" fmla="*/ 1036244 h 3006470"/>
                        <a:gd name="connsiteX484-40567" fmla="*/ 189699 w 6006665"/>
                        <a:gd name="connsiteY484-40568" fmla="*/ 1042522 h 3006470"/>
                        <a:gd name="connsiteX485-40569" fmla="*/ 195977 w 6006665"/>
                        <a:gd name="connsiteY485-40570" fmla="*/ 1036244 h 3006470"/>
                        <a:gd name="connsiteX486-40571" fmla="*/ 255061 w 6006665"/>
                        <a:gd name="connsiteY486-40572" fmla="*/ 1102145 h 3006470"/>
                        <a:gd name="connsiteX487-40573" fmla="*/ 350504 w 6006665"/>
                        <a:gd name="connsiteY487-40574" fmla="*/ 1122597 h 3006470"/>
                        <a:gd name="connsiteX488-40575" fmla="*/ 491397 w 6006665"/>
                        <a:gd name="connsiteY488-40576" fmla="*/ 1236221 h 3006470"/>
                        <a:gd name="connsiteX489-40577" fmla="*/ 523211 w 6006665"/>
                        <a:gd name="connsiteY489-40578" fmla="*/ 1283942 h 3006470"/>
                        <a:gd name="connsiteX490-40579" fmla="*/ 523211 w 6006665"/>
                        <a:gd name="connsiteY490-40580" fmla="*/ 1343026 h 3006470"/>
                        <a:gd name="connsiteX491-40581" fmla="*/ 486852 w 6006665"/>
                        <a:gd name="connsiteY491-40582" fmla="*/ 1397565 h 3006470"/>
                        <a:gd name="connsiteX492-40583" fmla="*/ 420951 w 6006665"/>
                        <a:gd name="connsiteY492-40584" fmla="*/ 1418018 h 3006470"/>
                        <a:gd name="connsiteX493-40585" fmla="*/ 415909 w 6006665"/>
                        <a:gd name="connsiteY493-40586" fmla="*/ 1415887 h 3006470"/>
                        <a:gd name="connsiteX494-40587" fmla="*/ 409044 w 6006665"/>
                        <a:gd name="connsiteY494-40588" fmla="*/ 1418018 h 3006470"/>
                        <a:gd name="connsiteX495-40589" fmla="*/ 252950 w 6006665"/>
                        <a:gd name="connsiteY495-40590" fmla="*/ 1352062 h 3006470"/>
                        <a:gd name="connsiteX496-40591" fmla="*/ 232336 w 6006665"/>
                        <a:gd name="connsiteY496-40592" fmla="*/ 1358934 h 3006470"/>
                        <a:gd name="connsiteX497-40593" fmla="*/ 291420 w 6006665"/>
                        <a:gd name="connsiteY497-40594" fmla="*/ 1429380 h 3006470"/>
                        <a:gd name="connsiteX498-40595" fmla="*/ 291420 w 6006665"/>
                        <a:gd name="connsiteY498-40596" fmla="*/ 1468012 h 3006470"/>
                        <a:gd name="connsiteX499-40597" fmla="*/ 298238 w 6006665"/>
                        <a:gd name="connsiteY499-40598" fmla="*/ 1554366 h 3006470"/>
                        <a:gd name="connsiteX500-40599" fmla="*/ 345959 w 6006665"/>
                        <a:gd name="connsiteY500-40600" fmla="*/ 1586180 h 3006470"/>
                        <a:gd name="connsiteX501-40601" fmla="*/ 362087 w 6006665"/>
                        <a:gd name="connsiteY501-40602" fmla="*/ 1595588 h 3006470"/>
                        <a:gd name="connsiteX502-40603" fmla="*/ 365867 w 6006665"/>
                        <a:gd name="connsiteY502-40604" fmla="*/ 1563455 h 3006470"/>
                        <a:gd name="connsiteX503-40605" fmla="*/ 345415 w 6006665"/>
                        <a:gd name="connsiteY503-40606" fmla="*/ 1527096 h 3006470"/>
                        <a:gd name="connsiteX504-40607" fmla="*/ 365867 w 6006665"/>
                        <a:gd name="connsiteY504-40608" fmla="*/ 1495281 h 3006470"/>
                        <a:gd name="connsiteX505-40609" fmla="*/ 374560 w 6006665"/>
                        <a:gd name="connsiteY505-40610" fmla="*/ 1500280 h 3006470"/>
                        <a:gd name="connsiteX506-40611" fmla="*/ 377774 w 6006665"/>
                        <a:gd name="connsiteY506-40612" fmla="*/ 1495281 h 3006470"/>
                        <a:gd name="connsiteX507-40613" fmla="*/ 461933 w 6006665"/>
                        <a:gd name="connsiteY507-40614" fmla="*/ 1543673 h 3006470"/>
                        <a:gd name="connsiteX508-40615" fmla="*/ 484035 w 6006665"/>
                        <a:gd name="connsiteY508-40616" fmla="*/ 1527096 h 3006470"/>
                        <a:gd name="connsiteX509-40617" fmla="*/ 463583 w 6006665"/>
                        <a:gd name="connsiteY509-40618" fmla="*/ 1461194 h 3006470"/>
                        <a:gd name="connsiteX510-40619" fmla="*/ 549936 w 6006665"/>
                        <a:gd name="connsiteY510-40620" fmla="*/ 1374841 h 3006470"/>
                        <a:gd name="connsiteX511-40621" fmla="*/ 559742 w 6006665"/>
                        <a:gd name="connsiteY511-40622" fmla="*/ 1376942 h 3006470"/>
                        <a:gd name="connsiteX512-40623" fmla="*/ 561843 w 6006665"/>
                        <a:gd name="connsiteY512-40624" fmla="*/ 1374841 h 3006470"/>
                        <a:gd name="connsiteX513-40625" fmla="*/ 593658 w 6006665"/>
                        <a:gd name="connsiteY513-40626" fmla="*/ 1381658 h 3006470"/>
                        <a:gd name="connsiteX514-40627" fmla="*/ 620945 w 6006665"/>
                        <a:gd name="connsiteY514-40628" fmla="*/ 1405535 h 3006470"/>
                        <a:gd name="connsiteX515-40629" fmla="*/ 640835 w 6006665"/>
                        <a:gd name="connsiteY515-40630" fmla="*/ 1349844 h 3006470"/>
                        <a:gd name="connsiteX516-40631" fmla="*/ 609020 w 6006665"/>
                        <a:gd name="connsiteY516-40632" fmla="*/ 1295305 h 3006470"/>
                        <a:gd name="connsiteX517-40633" fmla="*/ 624928 w 6006665"/>
                        <a:gd name="connsiteY517-40634" fmla="*/ 1236221 h 3006470"/>
                        <a:gd name="connsiteX518-40635" fmla="*/ 597658 w 6006665"/>
                        <a:gd name="connsiteY518-40636" fmla="*/ 1177136 h 3006470"/>
                        <a:gd name="connsiteX519-40637" fmla="*/ 611562 w 6006665"/>
                        <a:gd name="connsiteY519-40638" fmla="*/ 1181462 h 3006470"/>
                        <a:gd name="connsiteX520-40639" fmla="*/ 609565 w 6006665"/>
                        <a:gd name="connsiteY520-40640" fmla="*/ 1177136 h 3006470"/>
                        <a:gd name="connsiteX521-40641" fmla="*/ 711826 w 6006665"/>
                        <a:gd name="connsiteY521-40642" fmla="*/ 1208951 h 3006470"/>
                        <a:gd name="connsiteX522-40643" fmla="*/ 732278 w 6006665"/>
                        <a:gd name="connsiteY522-40644" fmla="*/ 1263490 h 3006470"/>
                        <a:gd name="connsiteX523-40645" fmla="*/ 684556 w 6006665"/>
                        <a:gd name="connsiteY523-40646" fmla="*/ 1274852 h 3006470"/>
                        <a:gd name="connsiteX524-40647" fmla="*/ 684556 w 6006665"/>
                        <a:gd name="connsiteY524-40648" fmla="*/ 1327119 h 3006470"/>
                        <a:gd name="connsiteX525-40649" fmla="*/ 713309 w 6006665"/>
                        <a:gd name="connsiteY525-40650" fmla="*/ 1355872 h 3006470"/>
                        <a:gd name="connsiteX526-40651" fmla="*/ 763548 w 6006665"/>
                        <a:gd name="connsiteY526-40652" fmla="*/ 1338481 h 3006470"/>
                        <a:gd name="connsiteX527-40653" fmla="*/ 770365 w 6006665"/>
                        <a:gd name="connsiteY527-40654" fmla="*/ 1279397 h 3006470"/>
                        <a:gd name="connsiteX528-40655" fmla="*/ 845357 w 6006665"/>
                        <a:gd name="connsiteY528-40656" fmla="*/ 1231676 h 3006470"/>
                        <a:gd name="connsiteX529-40657" fmla="*/ 972614 w 6006665"/>
                        <a:gd name="connsiteY529-40658" fmla="*/ 1145322 h 3006470"/>
                        <a:gd name="connsiteX530-40659" fmla="*/ 982566 w 6006665"/>
                        <a:gd name="connsiteY530-40660" fmla="*/ 1146649 h 3006470"/>
                        <a:gd name="connsiteX531-40661" fmla="*/ 984521 w 6006665"/>
                        <a:gd name="connsiteY531-40662" fmla="*/ 1145322 h 3006470"/>
                        <a:gd name="connsiteX532-40663" fmla="*/ 1018608 w 6006665"/>
                        <a:gd name="connsiteY532-40664" fmla="*/ 1149867 h 3006470"/>
                        <a:gd name="connsiteX533-40665" fmla="*/ 979977 w 6006665"/>
                        <a:gd name="connsiteY533-40666" fmla="*/ 1213496 h 3006470"/>
                        <a:gd name="connsiteX534-40667" fmla="*/ 1012666 w 6006665"/>
                        <a:gd name="connsiteY534-40668" fmla="*/ 1218657 h 3006470"/>
                        <a:gd name="connsiteX535-40669" fmla="*/ 1038516 w 6006665"/>
                        <a:gd name="connsiteY535-40670" fmla="*/ 1188499 h 3006470"/>
                        <a:gd name="connsiteX536-40671" fmla="*/ 1050423 w 6006665"/>
                        <a:gd name="connsiteY536-40672" fmla="*/ 1188499 h 3006470"/>
                        <a:gd name="connsiteX537-40673" fmla="*/ 1108962 w 6006665"/>
                        <a:gd name="connsiteY537-40674" fmla="*/ 1188499 h 3006470"/>
                        <a:gd name="connsiteX538-40675" fmla="*/ 1161229 w 6006665"/>
                        <a:gd name="connsiteY538-40676" fmla="*/ 1145322 h 3006470"/>
                        <a:gd name="connsiteX539-40677" fmla="*/ 1677078 w 6006665"/>
                        <a:gd name="connsiteY539-40678" fmla="*/ 1370296 h 3006470"/>
                        <a:gd name="connsiteX540-40679" fmla="*/ 1720255 w 6006665"/>
                        <a:gd name="connsiteY540-40680" fmla="*/ 1349844 h 3006470"/>
                        <a:gd name="connsiteX541-40681" fmla="*/ 1731617 w 6006665"/>
                        <a:gd name="connsiteY541-40682" fmla="*/ 1299850 h 3006470"/>
                        <a:gd name="connsiteX542-40683" fmla="*/ 1758887 w 6006665"/>
                        <a:gd name="connsiteY542-40684" fmla="*/ 1256673 h 3006470"/>
                        <a:gd name="connsiteX543-40685" fmla="*/ 1736162 w 6006665"/>
                        <a:gd name="connsiteY543-40686" fmla="*/ 1197589 h 3006470"/>
                        <a:gd name="connsiteX544-40687" fmla="*/ 1758887 w 6006665"/>
                        <a:gd name="connsiteY544-40688" fmla="*/ 1133960 h 3006470"/>
                        <a:gd name="connsiteX545-40689" fmla="*/ 1704347 w 6006665"/>
                        <a:gd name="connsiteY545-40690" fmla="*/ 1070331 h 3006470"/>
                        <a:gd name="connsiteX546-40691" fmla="*/ 1736162 w 6006665"/>
                        <a:gd name="connsiteY546-40692" fmla="*/ 961252 h 3006470"/>
                        <a:gd name="connsiteX547-40693" fmla="*/ 1688440 w 6006665"/>
                        <a:gd name="connsiteY547-40694" fmla="*/ 865809 h 3006470"/>
                        <a:gd name="connsiteX548-40695" fmla="*/ 1752069 w 6006665"/>
                        <a:gd name="connsiteY548-40696" fmla="*/ 788545 h 3006470"/>
                        <a:gd name="connsiteX549-40697" fmla="*/ 1747524 w 6006665"/>
                        <a:gd name="connsiteY549-40698" fmla="*/ 704464 h 3006470"/>
                        <a:gd name="connsiteX550-40699" fmla="*/ 1763431 w 6006665"/>
                        <a:gd name="connsiteY550-40700" fmla="*/ 697647 h 3006470"/>
                        <a:gd name="connsiteX551-40701" fmla="*/ 1764877 w 6006665"/>
                        <a:gd name="connsiteY551-40702" fmla="*/ 702130 h 3006470"/>
                        <a:gd name="connsiteX552-40703" fmla="*/ 1775339 w 6006665"/>
                        <a:gd name="connsiteY552-40704" fmla="*/ 697647 h 3006470"/>
                        <a:gd name="connsiteX553-40705" fmla="*/ 1798063 w 6006665"/>
                        <a:gd name="connsiteY553-40706" fmla="*/ 768093 h 3006470"/>
                        <a:gd name="connsiteX554-40707" fmla="*/ 1791454 w 6006665"/>
                        <a:gd name="connsiteY554-40708" fmla="*/ 815304 h 3006470"/>
                        <a:gd name="connsiteX555-40709" fmla="*/ 1854330 w 6006665"/>
                        <a:gd name="connsiteY555-40710" fmla="*/ 772638 h 3006470"/>
                        <a:gd name="connsiteX556-40711" fmla="*/ 1931594 w 6006665"/>
                        <a:gd name="connsiteY556-40712" fmla="*/ 763548 h 3006470"/>
                        <a:gd name="connsiteX557-40713" fmla="*/ 1932772 w 6006665"/>
                        <a:gd name="connsiteY557-40714" fmla="*/ 764810 h 3006470"/>
                        <a:gd name="connsiteX558-40715" fmla="*/ 1943501 w 6006665"/>
                        <a:gd name="connsiteY558-40716" fmla="*/ 763548 h 3006470"/>
                        <a:gd name="connsiteX559-40717" fmla="*/ 1988608 w 6006665"/>
                        <a:gd name="connsiteY559-40718" fmla="*/ 811877 h 3006470"/>
                        <a:gd name="connsiteX560-40719" fmla="*/ 1963408 w 6006665"/>
                        <a:gd name="connsiteY560-40720" fmla="*/ 736278 h 3006470"/>
                        <a:gd name="connsiteX561-40721" fmla="*/ 1963408 w 6006665"/>
                        <a:gd name="connsiteY561-40722" fmla="*/ 595386 h 3006470"/>
                        <a:gd name="connsiteX562-40723" fmla="*/ 2027037 w 6006665"/>
                        <a:gd name="connsiteY562-40724" fmla="*/ 574934 h 3006470"/>
                        <a:gd name="connsiteX563-40725" fmla="*/ 2037269 w 6006665"/>
                        <a:gd name="connsiteY563-40726" fmla="*/ 575472 h 3006470"/>
                        <a:gd name="connsiteX564-40727" fmla="*/ 2038944 w 6006665"/>
                        <a:gd name="connsiteY564-40728" fmla="*/ 574934 h 3006470"/>
                        <a:gd name="connsiteX565-40729" fmla="*/ 2115414 w 6006665"/>
                        <a:gd name="connsiteY565-40730" fmla="*/ 578958 h 3006470"/>
                        <a:gd name="connsiteX566-40731" fmla="*/ 2192927 w 6006665"/>
                        <a:gd name="connsiteY566-40732" fmla="*/ 559026 h 3006470"/>
                        <a:gd name="connsiteX567-40733" fmla="*/ 2167930 w 6006665"/>
                        <a:gd name="connsiteY567-40734" fmla="*/ 493125 h 3006470"/>
                        <a:gd name="connsiteX568-40735" fmla="*/ 2204289 w 6006665"/>
                        <a:gd name="connsiteY568-40736" fmla="*/ 402226 h 3006470"/>
                        <a:gd name="connsiteX569-40737" fmla="*/ 2247466 w 6006665"/>
                        <a:gd name="connsiteY569-40738" fmla="*/ 397681 h 3006470"/>
                        <a:gd name="connsiteX570-40739" fmla="*/ 2317913 w 6006665"/>
                        <a:gd name="connsiteY570-40740" fmla="*/ 322690 h 3006470"/>
                        <a:gd name="connsiteX571-40741" fmla="*/ 2420183 w 6006665"/>
                        <a:gd name="connsiteY571-40742" fmla="*/ 304510 h 3006470"/>
                        <a:gd name="connsiteX572-40743" fmla="*/ 2429263 w 6006665"/>
                        <a:gd name="connsiteY572-40744" fmla="*/ 263606 h 3006470"/>
                        <a:gd name="connsiteX573-40745" fmla="*/ 2526979 w 6006665"/>
                        <a:gd name="connsiteY573-40746" fmla="*/ 252244 h 3006470"/>
                        <a:gd name="connsiteX574-40747" fmla="*/ 2528058 w 6006665"/>
                        <a:gd name="connsiteY574-40748" fmla="*/ 253503 h 3006470"/>
                        <a:gd name="connsiteX575-40749" fmla="*/ 2538886 w 6006665"/>
                        <a:gd name="connsiteY575-40750" fmla="*/ 252244 h 3006470"/>
                        <a:gd name="connsiteX576-40751" fmla="*/ 2560820 w 6006665"/>
                        <a:gd name="connsiteY576-40752" fmla="*/ 277833 h 3006470"/>
                        <a:gd name="connsiteX577-40753" fmla="*/ 2640602 w 6006665"/>
                        <a:gd name="connsiteY577-40754" fmla="*/ 202249 h 3006470"/>
                        <a:gd name="connsiteX578-40755" fmla="*/ 2652509 w 6006665"/>
                        <a:gd name="connsiteY578-40756" fmla="*/ 202249 h 3006470"/>
                        <a:gd name="connsiteX579-40757" fmla="*/ 2704231 w 6006665"/>
                        <a:gd name="connsiteY579-40758" fmla="*/ 202249 h 3006470"/>
                        <a:gd name="connsiteX580-40759" fmla="*/ 2715593 w 6006665"/>
                        <a:gd name="connsiteY580-40760" fmla="*/ 134075 h 3006470"/>
                        <a:gd name="connsiteX581-40761" fmla="*/ 2751953 w 6006665"/>
                        <a:gd name="connsiteY581-40762" fmla="*/ 68174 h 3006470"/>
                        <a:gd name="connsiteX582-40763" fmla="*/ 2838307 w 6006665"/>
                        <a:gd name="connsiteY582-40764" fmla="*/ 0 h 3006470"/>
                        <a:gd name="connsiteX0-40765" fmla="*/ 1791129 w 6006665"/>
                        <a:gd name="connsiteY0-40766" fmla="*/ 817622 h 3006470"/>
                        <a:gd name="connsiteX1-40767" fmla="*/ 1782156 w 6006665"/>
                        <a:gd name="connsiteY1-40768" fmla="*/ 881716 h 3006470"/>
                        <a:gd name="connsiteX2-40769" fmla="*/ 1809554 w 6006665"/>
                        <a:gd name="connsiteY2-40770" fmla="*/ 895415 h 3006470"/>
                        <a:gd name="connsiteX3-40771" fmla="*/ 1791129 w 6006665"/>
                        <a:gd name="connsiteY3-40772" fmla="*/ 817622 h 3006470"/>
                        <a:gd name="connsiteX4-40773" fmla="*/ 2838307 w 6006665"/>
                        <a:gd name="connsiteY4-40774" fmla="*/ 0 h 3006470"/>
                        <a:gd name="connsiteX5-40775" fmla="*/ 2844246 w 6006665"/>
                        <a:gd name="connsiteY5-40776" fmla="*/ 4711 h 3006470"/>
                        <a:gd name="connsiteX6-40777" fmla="*/ 2850213 w 6006665"/>
                        <a:gd name="connsiteY6-40778" fmla="*/ 0 h 3006470"/>
                        <a:gd name="connsiteX7-40779" fmla="*/ 2916115 w 6006665"/>
                        <a:gd name="connsiteY7-40780" fmla="*/ 52267 h 3006470"/>
                        <a:gd name="connsiteX8-40781" fmla="*/ 2861576 w 6006665"/>
                        <a:gd name="connsiteY8-40782" fmla="*/ 90899 h 3006470"/>
                        <a:gd name="connsiteX9-40783" fmla="*/ 2947929 w 6006665"/>
                        <a:gd name="connsiteY9-40784" fmla="*/ 118168 h 3006470"/>
                        <a:gd name="connsiteX10-40785" fmla="*/ 2957621 w 6006665"/>
                        <a:gd name="connsiteY10-40786" fmla="*/ 186006 h 3006470"/>
                        <a:gd name="connsiteX11-40787" fmla="*/ 2979199 w 6006665"/>
                        <a:gd name="connsiteY11-40788" fmla="*/ 161345 h 3006470"/>
                        <a:gd name="connsiteX12-40789" fmla="*/ 2991106 w 6006665"/>
                        <a:gd name="connsiteY12-40790" fmla="*/ 161345 h 3006470"/>
                        <a:gd name="connsiteX13-40791" fmla="*/ 3086005 w 6006665"/>
                        <a:gd name="connsiteY13-40792" fmla="*/ 161345 h 3006470"/>
                        <a:gd name="connsiteX14-40793" fmla="*/ 3097912 w 6006665"/>
                        <a:gd name="connsiteY14-40794" fmla="*/ 161345 h 3006470"/>
                        <a:gd name="connsiteX15-40795" fmla="*/ 3179721 w 6006665"/>
                        <a:gd name="connsiteY15-40796" fmla="*/ 236336 h 3006470"/>
                        <a:gd name="connsiteX16-40797" fmla="*/ 3211535 w 6006665"/>
                        <a:gd name="connsiteY16-40798" fmla="*/ 295420 h 3006470"/>
                        <a:gd name="connsiteX17-40799" fmla="*/ 3200173 w 6006665"/>
                        <a:gd name="connsiteY17-40800" fmla="*/ 370412 h 3006470"/>
                        <a:gd name="connsiteX18-40801" fmla="*/ 3161541 w 6006665"/>
                        <a:gd name="connsiteY18-40802" fmla="*/ 413589 h 3006470"/>
                        <a:gd name="connsiteX19-40803" fmla="*/ 3066097 w 6006665"/>
                        <a:gd name="connsiteY19-40804" fmla="*/ 488580 h 3006470"/>
                        <a:gd name="connsiteX20-40805" fmla="*/ 3034283 w 6006665"/>
                        <a:gd name="connsiteY20-40806" fmla="*/ 531757 h 3006470"/>
                        <a:gd name="connsiteX21-40807" fmla="*/ 3082005 w 6006665"/>
                        <a:gd name="connsiteY21-40808" fmla="*/ 547664 h 3006470"/>
                        <a:gd name="connsiteX22-40809" fmla="*/ 3129459 w 6006665"/>
                        <a:gd name="connsiteY22-40810" fmla="*/ 575345 h 3006470"/>
                        <a:gd name="connsiteX23-40811" fmla="*/ 3156451 w 6006665"/>
                        <a:gd name="connsiteY23-40812" fmla="*/ 552209 h 3006470"/>
                        <a:gd name="connsiteX24-40813" fmla="*/ 3158460 w 6006665"/>
                        <a:gd name="connsiteY24-40814" fmla="*/ 560693 h 3006470"/>
                        <a:gd name="connsiteX25-40815" fmla="*/ 3168359 w 6006665"/>
                        <a:gd name="connsiteY25-40816" fmla="*/ 552209 h 3006470"/>
                        <a:gd name="connsiteX26-40817" fmla="*/ 3184984 w 6006665"/>
                        <a:gd name="connsiteY26-40818" fmla="*/ 622402 h 3006470"/>
                        <a:gd name="connsiteX27-40819" fmla="*/ 3192811 w 6006665"/>
                        <a:gd name="connsiteY27-40820" fmla="*/ 606748 h 3006470"/>
                        <a:gd name="connsiteX28-40821" fmla="*/ 3251895 w 6006665"/>
                        <a:gd name="connsiteY28-40822" fmla="*/ 586296 h 3006470"/>
                        <a:gd name="connsiteX29-40823" fmla="*/ 3259833 w 6006665"/>
                        <a:gd name="connsiteY29-40824" fmla="*/ 587670 h 3006470"/>
                        <a:gd name="connsiteX30-40825" fmla="*/ 3263802 w 6006665"/>
                        <a:gd name="connsiteY30-40826" fmla="*/ 586296 h 3006470"/>
                        <a:gd name="connsiteX31-40827" fmla="*/ 3381970 w 6006665"/>
                        <a:gd name="connsiteY31-40828" fmla="*/ 606748 h 3006470"/>
                        <a:gd name="connsiteX32-40829" fmla="*/ 3388787 w 6006665"/>
                        <a:gd name="connsiteY32-40830" fmla="*/ 665832 h 3006470"/>
                        <a:gd name="connsiteX33-40831" fmla="*/ 3531529 w 6006665"/>
                        <a:gd name="connsiteY33-40832" fmla="*/ 686823 h 3006470"/>
                        <a:gd name="connsiteX34-40833" fmla="*/ 3538225 w 6006665"/>
                        <a:gd name="connsiteY34-40834" fmla="*/ 590841 h 3006470"/>
                        <a:gd name="connsiteX35-40835" fmla="*/ 3549910 w 6006665"/>
                        <a:gd name="connsiteY35-40836" fmla="*/ 594028 h 3006470"/>
                        <a:gd name="connsiteX36-40837" fmla="*/ 3550132 w 6006665"/>
                        <a:gd name="connsiteY36-40838" fmla="*/ 590841 h 3006470"/>
                        <a:gd name="connsiteX37-40839" fmla="*/ 3625123 w 6006665"/>
                        <a:gd name="connsiteY37-40840" fmla="*/ 611293 h 3006470"/>
                        <a:gd name="connsiteX38-40841" fmla="*/ 3672301 w 6006665"/>
                        <a:gd name="connsiteY38-40842" fmla="*/ 611293 h 3006470"/>
                        <a:gd name="connsiteX39-40843" fmla="*/ 3684207 w 6006665"/>
                        <a:gd name="connsiteY39-40844" fmla="*/ 611293 h 3006470"/>
                        <a:gd name="connsiteX40-40845" fmla="*/ 3743291 w 6006665"/>
                        <a:gd name="connsiteY40-40846" fmla="*/ 677194 h 3006470"/>
                        <a:gd name="connsiteX41-40847" fmla="*/ 3759199 w 6006665"/>
                        <a:gd name="connsiteY41-40848" fmla="*/ 756731 h 3006470"/>
                        <a:gd name="connsiteX42-40849" fmla="*/ 3738747 w 6006665"/>
                        <a:gd name="connsiteY42-40850" fmla="*/ 806725 h 3006470"/>
                        <a:gd name="connsiteX43-40851" fmla="*/ 3786469 w 6006665"/>
                        <a:gd name="connsiteY43-40852" fmla="*/ 897623 h 3006470"/>
                        <a:gd name="connsiteX44-40853" fmla="*/ 3835603 w 6006665"/>
                        <a:gd name="connsiteY44-40854" fmla="*/ 933529 h 3006470"/>
                        <a:gd name="connsiteX45-40855" fmla="*/ 3865460 w 6006665"/>
                        <a:gd name="connsiteY45-40856" fmla="*/ 822632 h 3006470"/>
                        <a:gd name="connsiteX46-40857" fmla="*/ 3875077 w 6006665"/>
                        <a:gd name="connsiteY46-40858" fmla="*/ 831139 h 3006470"/>
                        <a:gd name="connsiteX47-40859" fmla="*/ 3877367 w 6006665"/>
                        <a:gd name="connsiteY47-40860" fmla="*/ 822632 h 3006470"/>
                        <a:gd name="connsiteX48-40861" fmla="*/ 3932151 w 6006665"/>
                        <a:gd name="connsiteY48-40862" fmla="*/ 871095 h 3006470"/>
                        <a:gd name="connsiteX49-40863" fmla="*/ 3988173 w 6006665"/>
                        <a:gd name="connsiteY49-40864" fmla="*/ 843084 h 3006470"/>
                        <a:gd name="connsiteX50-40865" fmla="*/ 3993852 w 6006665"/>
                        <a:gd name="connsiteY50-40866" fmla="*/ 846199 h 3006470"/>
                        <a:gd name="connsiteX51-40867" fmla="*/ 4000080 w 6006665"/>
                        <a:gd name="connsiteY51-40868" fmla="*/ 843084 h 3006470"/>
                        <a:gd name="connsiteX52-40869" fmla="*/ 4062426 w 6006665"/>
                        <a:gd name="connsiteY52-40870" fmla="*/ 877274 h 3006470"/>
                        <a:gd name="connsiteX53-40871" fmla="*/ 4085889 w 6006665"/>
                        <a:gd name="connsiteY53-40872" fmla="*/ 849902 h 3006470"/>
                        <a:gd name="connsiteX54-40873" fmla="*/ 4095563 w 6006665"/>
                        <a:gd name="connsiteY54-40874" fmla="*/ 852506 h 3006470"/>
                        <a:gd name="connsiteX55-40875" fmla="*/ 4097796 w 6006665"/>
                        <a:gd name="connsiteY55-40876" fmla="*/ 849902 h 3006470"/>
                        <a:gd name="connsiteX56-40877" fmla="*/ 4144150 w 6006665"/>
                        <a:gd name="connsiteY56-40878" fmla="*/ 862382 h 3006470"/>
                        <a:gd name="connsiteX57-40879" fmla="*/ 4117703 w 6006665"/>
                        <a:gd name="connsiteY57-40880" fmla="*/ 752186 h 3006470"/>
                        <a:gd name="connsiteX58-40881" fmla="*/ 4165425 w 6006665"/>
                        <a:gd name="connsiteY58-40882" fmla="*/ 697647 h 3006470"/>
                        <a:gd name="connsiteX59-40883" fmla="*/ 4175231 w 6006665"/>
                        <a:gd name="connsiteY59-40884" fmla="*/ 700048 h 3006470"/>
                        <a:gd name="connsiteX60-40885" fmla="*/ 4177332 w 6006665"/>
                        <a:gd name="connsiteY60-40886" fmla="*/ 697647 h 3006470"/>
                        <a:gd name="connsiteX61-40887" fmla="*/ 4511384 w 6006665"/>
                        <a:gd name="connsiteY61-40888" fmla="*/ 779455 h 3006470"/>
                        <a:gd name="connsiteX62-40889" fmla="*/ 4543199 w 6006665"/>
                        <a:gd name="connsiteY62-40890" fmla="*/ 849902 h 3006470"/>
                        <a:gd name="connsiteX63-40891" fmla="*/ 4639242 w 6006665"/>
                        <a:gd name="connsiteY63-40892" fmla="*/ 932544 h 3006470"/>
                        <a:gd name="connsiteX64-40893" fmla="*/ 4774445 w 6006665"/>
                        <a:gd name="connsiteY64-40894" fmla="*/ 913531 h 3006470"/>
                        <a:gd name="connsiteX65-40895" fmla="*/ 4778496 w 6006665"/>
                        <a:gd name="connsiteY65-40896" fmla="*/ 914635 h 3006470"/>
                        <a:gd name="connsiteX66-40897" fmla="*/ 4786352 w 6006665"/>
                        <a:gd name="connsiteY66-40898" fmla="*/ 913531 h 3006470"/>
                        <a:gd name="connsiteX67-40899" fmla="*/ 4861343 w 6006665"/>
                        <a:gd name="connsiteY67-40900" fmla="*/ 933983 h 3006470"/>
                        <a:gd name="connsiteX68-40901" fmla="*/ 4893158 w 6006665"/>
                        <a:gd name="connsiteY68-40902" fmla="*/ 977160 h 3006470"/>
                        <a:gd name="connsiteX69-40903" fmla="*/ 4888613 w 6006665"/>
                        <a:gd name="connsiteY69-40904" fmla="*/ 1058968 h 3006470"/>
                        <a:gd name="connsiteX70-40905" fmla="*/ 4927677 w 6006665"/>
                        <a:gd name="connsiteY70-40906" fmla="*/ 1083640 h 3006470"/>
                        <a:gd name="connsiteX71-40907" fmla="*/ 4967605 w 6006665"/>
                        <a:gd name="connsiteY71-40908" fmla="*/ 1070331 h 3006470"/>
                        <a:gd name="connsiteX72-40909" fmla="*/ 5038051 w 6006665"/>
                        <a:gd name="connsiteY72-40910" fmla="*/ 1063513 h 3006470"/>
                        <a:gd name="connsiteX73-40911" fmla="*/ 5040730 w 6006665"/>
                        <a:gd name="connsiteY73-40912" fmla="*/ 1064406 h 3006470"/>
                        <a:gd name="connsiteX74-40913" fmla="*/ 5049958 w 6006665"/>
                        <a:gd name="connsiteY74-40914" fmla="*/ 1063513 h 3006470"/>
                        <a:gd name="connsiteX75-40915" fmla="*/ 5114249 w 6006665"/>
                        <a:gd name="connsiteY75-40916" fmla="*/ 1084944 h 3006470"/>
                        <a:gd name="connsiteX76-40917" fmla="*/ 5176671 w 6006665"/>
                        <a:gd name="connsiteY76-40918" fmla="*/ 1074876 h 3006470"/>
                        <a:gd name="connsiteX77-40919" fmla="*/ 5177801 w 6006665"/>
                        <a:gd name="connsiteY77-40920" fmla="*/ 1076614 h 3006470"/>
                        <a:gd name="connsiteX78-40921" fmla="*/ 5188578 w 6006665"/>
                        <a:gd name="connsiteY78-40922" fmla="*/ 1074876 h 3006470"/>
                        <a:gd name="connsiteX79-40923" fmla="*/ 5243719 w 6006665"/>
                        <a:gd name="connsiteY79-40924" fmla="*/ 1159707 h 3006470"/>
                        <a:gd name="connsiteX80-40925" fmla="*/ 5283477 w 6006665"/>
                        <a:gd name="connsiteY80-40926" fmla="*/ 1129415 h 3006470"/>
                        <a:gd name="connsiteX81-40927" fmla="*/ 5258480 w 6006665"/>
                        <a:gd name="connsiteY81-40928" fmla="*/ 1063513 h 3006470"/>
                        <a:gd name="connsiteX82-40929" fmla="*/ 5267570 w 6006665"/>
                        <a:gd name="connsiteY82-40930" fmla="*/ 1015792 h 3006470"/>
                        <a:gd name="connsiteX83-40931" fmla="*/ 5278896 w 6006665"/>
                        <a:gd name="connsiteY83-40932" fmla="*/ 1018841 h 3006470"/>
                        <a:gd name="connsiteX84-40933" fmla="*/ 5279477 w 6006665"/>
                        <a:gd name="connsiteY84-40934" fmla="*/ 1015792 h 3006470"/>
                        <a:gd name="connsiteX85-40935" fmla="*/ 5395510 w 6006665"/>
                        <a:gd name="connsiteY85-40936" fmla="*/ 1047031 h 3006470"/>
                        <a:gd name="connsiteX86-40937" fmla="*/ 5463001 w 6006665"/>
                        <a:gd name="connsiteY86-40938" fmla="*/ 1043061 h 3006470"/>
                        <a:gd name="connsiteX87-40939" fmla="*/ 5464386 w 6006665"/>
                        <a:gd name="connsiteY87-40940" fmla="*/ 1043680 h 3006470"/>
                        <a:gd name="connsiteX88-40941" fmla="*/ 5474909 w 6006665"/>
                        <a:gd name="connsiteY88-40942" fmla="*/ 1043061 h 3006470"/>
                        <a:gd name="connsiteX89-40943" fmla="*/ 5581715 w 6006665"/>
                        <a:gd name="connsiteY89-40944" fmla="*/ 1090783 h 3006470"/>
                        <a:gd name="connsiteX90-40945" fmla="*/ 5633981 w 6006665"/>
                        <a:gd name="connsiteY90-40946" fmla="*/ 1133960 h 3006470"/>
                        <a:gd name="connsiteX91-40947" fmla="*/ 5720335 w 6006665"/>
                        <a:gd name="connsiteY91-40948" fmla="*/ 1213496 h 3006470"/>
                        <a:gd name="connsiteX92-40949" fmla="*/ 5822595 w 6006665"/>
                        <a:gd name="connsiteY92-40950" fmla="*/ 1311212 h 3006470"/>
                        <a:gd name="connsiteX93-40951" fmla="*/ 5818051 w 6006665"/>
                        <a:gd name="connsiteY93-40952" fmla="*/ 1365751 h 3006470"/>
                        <a:gd name="connsiteX94-40953" fmla="*/ 5825679 w 6006665"/>
                        <a:gd name="connsiteY94-40954" fmla="*/ 1373379 h 3006470"/>
                        <a:gd name="connsiteX95-40955" fmla="*/ 5822051 w 6006665"/>
                        <a:gd name="connsiteY95-40956" fmla="*/ 1322574 h 3006470"/>
                        <a:gd name="connsiteX96-40957" fmla="*/ 5834092 w 6006665"/>
                        <a:gd name="connsiteY96-40958" fmla="*/ 1324447 h 3006470"/>
                        <a:gd name="connsiteX97-40959" fmla="*/ 5833958 w 6006665"/>
                        <a:gd name="connsiteY97-40960" fmla="*/ 1322574 h 3006470"/>
                        <a:gd name="connsiteX98-40961" fmla="*/ 5936219 w 6006665"/>
                        <a:gd name="connsiteY98-40962" fmla="*/ 1338481 h 3006470"/>
                        <a:gd name="connsiteX99-40963" fmla="*/ 6006665 w 6006665"/>
                        <a:gd name="connsiteY99-40964" fmla="*/ 1418018 h 3006470"/>
                        <a:gd name="connsiteX100-40965" fmla="*/ 5968033 w 6006665"/>
                        <a:gd name="connsiteY100-40966" fmla="*/ 1456650 h 3006470"/>
                        <a:gd name="connsiteX101-40967" fmla="*/ 5908949 w 6006665"/>
                        <a:gd name="connsiteY101-40968" fmla="*/ 1468012 h 3006470"/>
                        <a:gd name="connsiteX102-40969" fmla="*/ 5908949 w 6006665"/>
                        <a:gd name="connsiteY102-40970" fmla="*/ 1554366 h 3006470"/>
                        <a:gd name="connsiteX103-40971" fmla="*/ 5893042 w 6006665"/>
                        <a:gd name="connsiteY103-40972" fmla="*/ 1570273 h 3006470"/>
                        <a:gd name="connsiteX104-40973" fmla="*/ 5881135 w 6006665"/>
                        <a:gd name="connsiteY104-40974" fmla="*/ 1570273 h 3006470"/>
                        <a:gd name="connsiteX105-40975" fmla="*/ 5861227 w 6006665"/>
                        <a:gd name="connsiteY105-40976" fmla="*/ 1570273 h 3006470"/>
                        <a:gd name="connsiteX106-40977" fmla="*/ 5849321 w 6006665"/>
                        <a:gd name="connsiteY106-40978" fmla="*/ 1570273 h 3006470"/>
                        <a:gd name="connsiteX107-40979" fmla="*/ 5817506 w 6006665"/>
                        <a:gd name="connsiteY107-40980" fmla="*/ 1536186 h 3006470"/>
                        <a:gd name="connsiteX108-40981" fmla="*/ 5767511 w 6006665"/>
                        <a:gd name="connsiteY108-40982" fmla="*/ 1511189 h 3006470"/>
                        <a:gd name="connsiteX109-40983" fmla="*/ 5762967 w 6006665"/>
                        <a:gd name="connsiteY109-40984" fmla="*/ 1477102 h 3006470"/>
                        <a:gd name="connsiteX110-40985" fmla="*/ 5729132 w 6006665"/>
                        <a:gd name="connsiteY110-40986" fmla="*/ 1463170 h 3006470"/>
                        <a:gd name="connsiteX111-40987" fmla="*/ 5695337 w 6006665"/>
                        <a:gd name="connsiteY111-40988" fmla="*/ 1472557 h 3006470"/>
                        <a:gd name="connsiteX112-40989" fmla="*/ 5693366 w 6006665"/>
                        <a:gd name="connsiteY112-40990" fmla="*/ 1469797 h 3006470"/>
                        <a:gd name="connsiteX113-40991" fmla="*/ 5683431 w 6006665"/>
                        <a:gd name="connsiteY113-40992" fmla="*/ 1472557 h 3006470"/>
                        <a:gd name="connsiteX114-40993" fmla="*/ 5660706 w 6006665"/>
                        <a:gd name="connsiteY114-40994" fmla="*/ 1440742 h 3006470"/>
                        <a:gd name="connsiteX115-40995" fmla="*/ 5669644 w 6006665"/>
                        <a:gd name="connsiteY115-40996" fmla="*/ 1415717 h 3006470"/>
                        <a:gd name="connsiteX116-40997" fmla="*/ 5640799 w 6006665"/>
                        <a:gd name="connsiteY116-40998" fmla="*/ 1429380 h 3006470"/>
                        <a:gd name="connsiteX117-40999" fmla="*/ 5656705 w 6006665"/>
                        <a:gd name="connsiteY117-41000" fmla="*/ 1472557 h 3006470"/>
                        <a:gd name="connsiteX118-41001" fmla="*/ 5633981 w 6006665"/>
                        <a:gd name="connsiteY118-41002" fmla="*/ 1511189 h 3006470"/>
                        <a:gd name="connsiteX119-41003" fmla="*/ 5586259 w 6006665"/>
                        <a:gd name="connsiteY119-41004" fmla="*/ 1547548 h 3006470"/>
                        <a:gd name="connsiteX120-41005" fmla="*/ 5575676 w 6006665"/>
                        <a:gd name="connsiteY120-41006" fmla="*/ 1546540 h 3006470"/>
                        <a:gd name="connsiteX121-41007" fmla="*/ 5574353 w 6006665"/>
                        <a:gd name="connsiteY121-41008" fmla="*/ 1547548 h 3006470"/>
                        <a:gd name="connsiteX122-41009" fmla="*/ 5539436 w 6006665"/>
                        <a:gd name="connsiteY122-41010" fmla="*/ 1544223 h 3006470"/>
                        <a:gd name="connsiteX123-41011" fmla="*/ 5570352 w 6006665"/>
                        <a:gd name="connsiteY123-41012" fmla="*/ 1586180 h 3006470"/>
                        <a:gd name="connsiteX124-41013" fmla="*/ 5593077 w 6006665"/>
                        <a:gd name="connsiteY124-41014" fmla="*/ 1649809 h 3006470"/>
                        <a:gd name="connsiteX125-41015" fmla="*/ 5608984 w 6006665"/>
                        <a:gd name="connsiteY125-41016" fmla="*/ 1677079 h 3006470"/>
                        <a:gd name="connsiteX126-41017" fmla="*/ 5613529 w 6006665"/>
                        <a:gd name="connsiteY126-41018" fmla="*/ 1708893 h 3006470"/>
                        <a:gd name="connsiteX127-41019" fmla="*/ 5608984 w 6006665"/>
                        <a:gd name="connsiteY127-41020" fmla="*/ 1731618 h 3006470"/>
                        <a:gd name="connsiteX128-41021" fmla="*/ 5597799 w 6006665"/>
                        <a:gd name="connsiteY128-41022" fmla="*/ 1728009 h 3006470"/>
                        <a:gd name="connsiteX129-41023" fmla="*/ 5597077 w 6006665"/>
                        <a:gd name="connsiteY129-41024" fmla="*/ 1731618 h 3006470"/>
                        <a:gd name="connsiteX130-41025" fmla="*/ 5534271 w 6006665"/>
                        <a:gd name="connsiteY130-41026" fmla="*/ 1711358 h 3006470"/>
                        <a:gd name="connsiteX131-41027" fmla="*/ 5436277 w 6006665"/>
                        <a:gd name="connsiteY131-41028" fmla="*/ 1767977 h 3006470"/>
                        <a:gd name="connsiteX132-41029" fmla="*/ 5397645 w 6006665"/>
                        <a:gd name="connsiteY132-41030" fmla="*/ 1779340 h 3006470"/>
                        <a:gd name="connsiteX133-41031" fmla="*/ 5345378 w 6006665"/>
                        <a:gd name="connsiteY133-41032" fmla="*/ 1833879 h 3006470"/>
                        <a:gd name="connsiteX134-41033" fmla="*/ 5290839 w 6006665"/>
                        <a:gd name="connsiteY134-41034" fmla="*/ 1881600 h 3006470"/>
                        <a:gd name="connsiteX135-41035" fmla="*/ 5274932 w 6006665"/>
                        <a:gd name="connsiteY135-41036" fmla="*/ 1913415 h 3006470"/>
                        <a:gd name="connsiteX136-41037" fmla="*/ 5267238 w 6006665"/>
                        <a:gd name="connsiteY136-41038" fmla="*/ 1904988 h 3006470"/>
                        <a:gd name="connsiteX137-41039" fmla="*/ 5263025 w 6006665"/>
                        <a:gd name="connsiteY137-41040" fmla="*/ 1913415 h 3006470"/>
                        <a:gd name="connsiteX138-41041" fmla="*/ 5219538 w 6006665"/>
                        <a:gd name="connsiteY138-41042" fmla="*/ 1865787 h 3006470"/>
                        <a:gd name="connsiteX139-41043" fmla="*/ 5129494 w 6006665"/>
                        <a:gd name="connsiteY139-41044" fmla="*/ 1920232 h 3006470"/>
                        <a:gd name="connsiteX140-41045" fmla="*/ 5126389 w 6006665"/>
                        <a:gd name="connsiteY140-41046" fmla="*/ 1914910 h 3006470"/>
                        <a:gd name="connsiteX141-41047" fmla="*/ 5117587 w 6006665"/>
                        <a:gd name="connsiteY141-41048" fmla="*/ 1920232 h 3006470"/>
                        <a:gd name="connsiteX142-41049" fmla="*/ 5105544 w 6006665"/>
                        <a:gd name="connsiteY142-41050" fmla="*/ 1899586 h 3006470"/>
                        <a:gd name="connsiteX143-41051" fmla="*/ 5074955 w 6006665"/>
                        <a:gd name="connsiteY143-41052" fmla="*/ 1924777 h 3006470"/>
                        <a:gd name="connsiteX144-41053" fmla="*/ 5065718 w 6006665"/>
                        <a:gd name="connsiteY144-41054" fmla="*/ 1922578 h 3006470"/>
                        <a:gd name="connsiteX145-41055" fmla="*/ 5063048 w 6006665"/>
                        <a:gd name="connsiteY145-41056" fmla="*/ 1924777 h 3006470"/>
                        <a:gd name="connsiteX146-41057" fmla="*/ 5026594 w 6006665"/>
                        <a:gd name="connsiteY146-41058" fmla="*/ 1916098 h 3006470"/>
                        <a:gd name="connsiteX147-41059" fmla="*/ 5015871 w 6006665"/>
                        <a:gd name="connsiteY147-41060" fmla="*/ 1961137 h 3006470"/>
                        <a:gd name="connsiteX148-41061" fmla="*/ 4974967 w 6006665"/>
                        <a:gd name="connsiteY148-41062" fmla="*/ 2027038 h 3006470"/>
                        <a:gd name="connsiteX149-41063" fmla="*/ 4974967 w 6006665"/>
                        <a:gd name="connsiteY149-41064" fmla="*/ 2058853 h 3006470"/>
                        <a:gd name="connsiteX150-41065" fmla="*/ 5015871 w 6006665"/>
                        <a:gd name="connsiteY150-41066" fmla="*/ 2074760 h 3006470"/>
                        <a:gd name="connsiteX151-41067" fmla="*/ 5011326 w 6006665"/>
                        <a:gd name="connsiteY151-41068" fmla="*/ 2172476 h 3006470"/>
                        <a:gd name="connsiteX152-41069" fmla="*/ 4999419 w 6006665"/>
                        <a:gd name="connsiteY152-41070" fmla="*/ 2172476 h 3006470"/>
                        <a:gd name="connsiteX153-41071" fmla="*/ 4974967 w 6006665"/>
                        <a:gd name="connsiteY153-41072" fmla="*/ 2172476 h 3006470"/>
                        <a:gd name="connsiteX154-41073" fmla="*/ 4963605 w 6006665"/>
                        <a:gd name="connsiteY154-41074" fmla="*/ 2224742 h 3006470"/>
                        <a:gd name="connsiteX155-41075" fmla="*/ 4974967 w 6006665"/>
                        <a:gd name="connsiteY155-41076" fmla="*/ 2252012 h 3006470"/>
                        <a:gd name="connsiteX156-41077" fmla="*/ 4909065 w 6006665"/>
                        <a:gd name="connsiteY156-41078" fmla="*/ 2286099 h 3006470"/>
                        <a:gd name="connsiteX157-41079" fmla="*/ 4897703 w 6006665"/>
                        <a:gd name="connsiteY157-41080" fmla="*/ 2354273 h 3006470"/>
                        <a:gd name="connsiteX158-41081" fmla="*/ 4845437 w 6006665"/>
                        <a:gd name="connsiteY158-41082" fmla="*/ 2370180 h 3006470"/>
                        <a:gd name="connsiteX159-41083" fmla="*/ 4834074 w 6006665"/>
                        <a:gd name="connsiteY159-41084" fmla="*/ 2429264 h 3006470"/>
                        <a:gd name="connsiteX160-41085" fmla="*/ 4779535 w 6006665"/>
                        <a:gd name="connsiteY160-41086" fmla="*/ 2488348 h 3006470"/>
                        <a:gd name="connsiteX161-41087" fmla="*/ 4777225 w 6006665"/>
                        <a:gd name="connsiteY161-41088" fmla="*/ 2477952 h 3006470"/>
                        <a:gd name="connsiteX162-41089" fmla="*/ 4767628 w 6006665"/>
                        <a:gd name="connsiteY162-41090" fmla="*/ 2488348 h 3006470"/>
                        <a:gd name="connsiteX163-41091" fmla="*/ 4758538 w 6006665"/>
                        <a:gd name="connsiteY163-41092" fmla="*/ 2447444 h 3006470"/>
                        <a:gd name="connsiteX164-41093" fmla="*/ 4742631 w 6006665"/>
                        <a:gd name="connsiteY164-41094" fmla="*/ 2361090 h 3006470"/>
                        <a:gd name="connsiteX165-41095" fmla="*/ 4715361 w 6006665"/>
                        <a:gd name="connsiteY165-41096" fmla="*/ 2220198 h 3006470"/>
                        <a:gd name="connsiteX166-41097" fmla="*/ 4735813 w 6006665"/>
                        <a:gd name="connsiteY166-41098" fmla="*/ 2129299 h 3006470"/>
                        <a:gd name="connsiteX167-41099" fmla="*/ 4767628 w 6006665"/>
                        <a:gd name="connsiteY167-41100" fmla="*/ 2086122 h 3006470"/>
                        <a:gd name="connsiteX168-41101" fmla="*/ 4767628 w 6006665"/>
                        <a:gd name="connsiteY168-41102" fmla="*/ 2058853 h 3006470"/>
                        <a:gd name="connsiteX169-41103" fmla="*/ 4826712 w 6006665"/>
                        <a:gd name="connsiteY169-41104" fmla="*/ 2042945 h 3006470"/>
                        <a:gd name="connsiteX170-41105" fmla="*/ 4892613 w 6006665"/>
                        <a:gd name="connsiteY170-41106" fmla="*/ 1952047 h 3006470"/>
                        <a:gd name="connsiteX171-41107" fmla="*/ 4956243 w 6006665"/>
                        <a:gd name="connsiteY171-41108" fmla="*/ 1877056 h 3006470"/>
                        <a:gd name="connsiteX172-41109" fmla="*/ 5022143 w 6006665"/>
                        <a:gd name="connsiteY172-41110" fmla="*/ 1817971 h 3006470"/>
                        <a:gd name="connsiteX173-41111" fmla="*/ 5046694 w 6006665"/>
                        <a:gd name="connsiteY173-41112" fmla="*/ 1710844 h 3006470"/>
                        <a:gd name="connsiteX174-41113" fmla="*/ 5015871 w 6006665"/>
                        <a:gd name="connsiteY174-41114" fmla="*/ 1715711 h 3006470"/>
                        <a:gd name="connsiteX175-41115" fmla="*/ 4995419 w 6006665"/>
                        <a:gd name="connsiteY175-41116" fmla="*/ 1779340 h 3006470"/>
                        <a:gd name="connsiteX176-41117" fmla="*/ 4904521 w 6006665"/>
                        <a:gd name="connsiteY176-41118" fmla="*/ 1865693 h 3006470"/>
                        <a:gd name="connsiteX177-41119" fmla="*/ 4901708 w 6006665"/>
                        <a:gd name="connsiteY177-41120" fmla="*/ 1857053 h 3006470"/>
                        <a:gd name="connsiteX178-41121" fmla="*/ 4892613 w 6006665"/>
                        <a:gd name="connsiteY178-41122" fmla="*/ 1865693 h 3006470"/>
                        <a:gd name="connsiteX179-41123" fmla="*/ 4861835 w 6006665"/>
                        <a:gd name="connsiteY179-41124" fmla="*/ 1771159 h 3006470"/>
                        <a:gd name="connsiteX180-41125" fmla="*/ 4779535 w 6006665"/>
                        <a:gd name="connsiteY180-41126" fmla="*/ 1795247 h 3006470"/>
                        <a:gd name="connsiteX181-41127" fmla="*/ 4684091 w 6006665"/>
                        <a:gd name="connsiteY181-41128" fmla="*/ 1920232 h 3006470"/>
                        <a:gd name="connsiteX182-41129" fmla="*/ 4715906 w 6006665"/>
                        <a:gd name="connsiteY182-41130" fmla="*/ 1967954 h 3006470"/>
                        <a:gd name="connsiteX183-41131" fmla="*/ 4636369 w 6006665"/>
                        <a:gd name="connsiteY183-41132" fmla="*/ 1983861 h 3006470"/>
                        <a:gd name="connsiteX184-41133" fmla="*/ 4577285 w 6006665"/>
                        <a:gd name="connsiteY184-41134" fmla="*/ 1988406 h 3006470"/>
                        <a:gd name="connsiteX185-41135" fmla="*/ 4577373 w 6006665"/>
                        <a:gd name="connsiteY185-41136" fmla="*/ 1987484 h 3006470"/>
                        <a:gd name="connsiteX186-41137" fmla="*/ 4565379 w 6006665"/>
                        <a:gd name="connsiteY186-41138" fmla="*/ 1988406 h 3006470"/>
                        <a:gd name="connsiteX187-41139" fmla="*/ 4569923 w 6006665"/>
                        <a:gd name="connsiteY187-41140" fmla="*/ 1940685 h 3006470"/>
                        <a:gd name="connsiteX188-41141" fmla="*/ 4520081 w 6006665"/>
                        <a:gd name="connsiteY188-41142" fmla="*/ 1931099 h 3006470"/>
                        <a:gd name="connsiteX189-41143" fmla="*/ 4475025 w 6006665"/>
                        <a:gd name="connsiteY189-41144" fmla="*/ 1961137 h 3006470"/>
                        <a:gd name="connsiteX190-41145" fmla="*/ 4464394 w 6006665"/>
                        <a:gd name="connsiteY190-41146" fmla="*/ 1960286 h 3006470"/>
                        <a:gd name="connsiteX191-41147" fmla="*/ 4463118 w 6006665"/>
                        <a:gd name="connsiteY191-41148" fmla="*/ 1961137 h 3006470"/>
                        <a:gd name="connsiteX192-41149" fmla="*/ 4357637 w 6006665"/>
                        <a:gd name="connsiteY192-41150" fmla="*/ 1952698 h 3006470"/>
                        <a:gd name="connsiteX193-41151" fmla="*/ 4243233 w 6006665"/>
                        <a:gd name="connsiteY193-41152" fmla="*/ 1972499 h 3006470"/>
                        <a:gd name="connsiteX194-41153" fmla="*/ 4125065 w 6006665"/>
                        <a:gd name="connsiteY194-41154" fmla="*/ 2106574 h 3006470"/>
                        <a:gd name="connsiteX195-41155" fmla="*/ 3984173 w 6006665"/>
                        <a:gd name="connsiteY195-41156" fmla="*/ 2263374 h 3006470"/>
                        <a:gd name="connsiteX196-41157" fmla="*/ 4038712 w 6006665"/>
                        <a:gd name="connsiteY196-41158" fmla="*/ 2267919 h 3006470"/>
                        <a:gd name="connsiteX197-41159" fmla="*/ 4059164 w 6006665"/>
                        <a:gd name="connsiteY197-41160" fmla="*/ 2311096 h 3006470"/>
                        <a:gd name="connsiteX198-41161" fmla="*/ 4087782 w 6006665"/>
                        <a:gd name="connsiteY198-41162" fmla="*/ 2319513 h 3006470"/>
                        <a:gd name="connsiteX199-41163" fmla="*/ 4106341 w 6006665"/>
                        <a:gd name="connsiteY199-41164" fmla="*/ 2290644 h 3006470"/>
                        <a:gd name="connsiteX200-41165" fmla="*/ 4117411 w 6006665"/>
                        <a:gd name="connsiteY200-41166" fmla="*/ 2291946 h 3006470"/>
                        <a:gd name="connsiteX201-41167" fmla="*/ 4118248 w 6006665"/>
                        <a:gd name="connsiteY201-41168" fmla="*/ 2290644 h 3006470"/>
                        <a:gd name="connsiteX202-41169" fmla="*/ 4156880 w 6006665"/>
                        <a:gd name="connsiteY202-41170" fmla="*/ 2295189 h 3006470"/>
                        <a:gd name="connsiteX203-41171" fmla="*/ 4211419 w 6006665"/>
                        <a:gd name="connsiteY203-41172" fmla="*/ 2365635 h 3006470"/>
                        <a:gd name="connsiteX204-41173" fmla="*/ 4215964 w 6006665"/>
                        <a:gd name="connsiteY204-41174" fmla="*/ 2413357 h 3006470"/>
                        <a:gd name="connsiteX205-41175" fmla="*/ 4184149 w 6006665"/>
                        <a:gd name="connsiteY205-41176" fmla="*/ 2472441 h 3006470"/>
                        <a:gd name="connsiteX206-41177" fmla="*/ 4177332 w 6006665"/>
                        <a:gd name="connsiteY206-41178" fmla="*/ 2542887 h 3006470"/>
                        <a:gd name="connsiteX207-41179" fmla="*/ 4161425 w 6006665"/>
                        <a:gd name="connsiteY207-41180" fmla="*/ 2629241 h 3006470"/>
                        <a:gd name="connsiteX208-41181" fmla="*/ 4109158 w 6006665"/>
                        <a:gd name="connsiteY208-41182" fmla="*/ 2708777 h 3006470"/>
                        <a:gd name="connsiteX209-41183" fmla="*/ 4097796 w 6006665"/>
                        <a:gd name="connsiteY209-41184" fmla="*/ 2747409 h 3006470"/>
                        <a:gd name="connsiteX210-41185" fmla="*/ 4043257 w 6006665"/>
                        <a:gd name="connsiteY210-41186" fmla="*/ 2806493 h 3006470"/>
                        <a:gd name="connsiteX211-41187" fmla="*/ 3995535 w 6006665"/>
                        <a:gd name="connsiteY211-41188" fmla="*/ 2865577 h 3006470"/>
                        <a:gd name="connsiteX212-41189" fmla="*/ 3975083 w 6006665"/>
                        <a:gd name="connsiteY212-41190" fmla="*/ 2897392 h 3006470"/>
                        <a:gd name="connsiteX213-41191" fmla="*/ 3925089 w 6006665"/>
                        <a:gd name="connsiteY213-41192" fmla="*/ 2924661 h 3006470"/>
                        <a:gd name="connsiteX214-41193" fmla="*/ 3913182 w 6006665"/>
                        <a:gd name="connsiteY214-41194" fmla="*/ 2924661 h 3006470"/>
                        <a:gd name="connsiteX215-41195" fmla="*/ 3904637 w 6006665"/>
                        <a:gd name="connsiteY215-41196" fmla="*/ 2924661 h 3006470"/>
                        <a:gd name="connsiteX216-41197" fmla="*/ 3892729 w 6006665"/>
                        <a:gd name="connsiteY216-41198" fmla="*/ 2924661 h 3006470"/>
                        <a:gd name="connsiteX217-41199" fmla="*/ 3871063 w 6006665"/>
                        <a:gd name="connsiteY217-41200" fmla="*/ 2908412 h 3006470"/>
                        <a:gd name="connsiteX218-41201" fmla="*/ 3829645 w 6006665"/>
                        <a:gd name="connsiteY218-41202" fmla="*/ 2936024 h 3006470"/>
                        <a:gd name="connsiteX219-41203" fmla="*/ 3822828 w 6006665"/>
                        <a:gd name="connsiteY219-41204" fmla="*/ 2956476 h 3006470"/>
                        <a:gd name="connsiteX220-41205" fmla="*/ 3818283 w 6006665"/>
                        <a:gd name="connsiteY220-41206" fmla="*/ 2947386 h 3006470"/>
                        <a:gd name="connsiteX221-41207" fmla="*/ 3818283 w 6006665"/>
                        <a:gd name="connsiteY221-41208" fmla="*/ 2935660 h 3006470"/>
                        <a:gd name="connsiteX222-41209" fmla="*/ 3817738 w 6006665"/>
                        <a:gd name="connsiteY222-41210" fmla="*/ 2936024 h 3006470"/>
                        <a:gd name="connsiteX223-41211" fmla="*/ 3810921 w 6006665"/>
                        <a:gd name="connsiteY223-41212" fmla="*/ 2956476 h 3006470"/>
                        <a:gd name="connsiteX224-41213" fmla="*/ 3806376 w 6006665"/>
                        <a:gd name="connsiteY224-41214" fmla="*/ 2947386 h 3006470"/>
                        <a:gd name="connsiteX225-41215" fmla="*/ 3806376 w 6006665"/>
                        <a:gd name="connsiteY225-41216" fmla="*/ 2920116 h 3006470"/>
                        <a:gd name="connsiteX226-41217" fmla="*/ 3818283 w 6006665"/>
                        <a:gd name="connsiteY226-41218" fmla="*/ 2920116 h 3006470"/>
                        <a:gd name="connsiteX227-41219" fmla="*/ 3826828 w 6006665"/>
                        <a:gd name="connsiteY227-41220" fmla="*/ 2920116 h 3006470"/>
                        <a:gd name="connsiteX228-41221" fmla="*/ 3833645 w 6006665"/>
                        <a:gd name="connsiteY228-41222" fmla="*/ 2861032 h 3006470"/>
                        <a:gd name="connsiteX229-41223" fmla="*/ 3822283 w 6006665"/>
                        <a:gd name="connsiteY229-41224" fmla="*/ 2817856 h 3006470"/>
                        <a:gd name="connsiteX230-41225" fmla="*/ 3849553 w 6006665"/>
                        <a:gd name="connsiteY230-41226" fmla="*/ 2795131 h 3006470"/>
                        <a:gd name="connsiteX231-41227" fmla="*/ 3858814 w 6006665"/>
                        <a:gd name="connsiteY231-41228" fmla="*/ 2797336 h 3006470"/>
                        <a:gd name="connsiteX232-41229" fmla="*/ 3861460 w 6006665"/>
                        <a:gd name="connsiteY232-41230" fmla="*/ 2795131 h 3006470"/>
                        <a:gd name="connsiteX233-41231" fmla="*/ 3898487 w 6006665"/>
                        <a:gd name="connsiteY233-41232" fmla="*/ 2803947 h 3006470"/>
                        <a:gd name="connsiteX234-41233" fmla="*/ 3919999 w 6006665"/>
                        <a:gd name="connsiteY234-41234" fmla="*/ 2758772 h 3006470"/>
                        <a:gd name="connsiteX235-41235" fmla="*/ 3935906 w 6006665"/>
                        <a:gd name="connsiteY235-41236" fmla="*/ 2699687 h 3006470"/>
                        <a:gd name="connsiteX236-41237" fmla="*/ 3947269 w 6006665"/>
                        <a:gd name="connsiteY236-41238" fmla="*/ 2676963 h 3006470"/>
                        <a:gd name="connsiteX237-41239" fmla="*/ 3966292 w 6006665"/>
                        <a:gd name="connsiteY237-41240" fmla="*/ 2632575 h 3006470"/>
                        <a:gd name="connsiteX238-41241" fmla="*/ 3915999 w 6006665"/>
                        <a:gd name="connsiteY238-41242" fmla="*/ 2645148 h 3006470"/>
                        <a:gd name="connsiteX239-41243" fmla="*/ 3888729 w 6006665"/>
                        <a:gd name="connsiteY239-41244" fmla="*/ 2667873 h 3006470"/>
                        <a:gd name="connsiteX240-41245" fmla="*/ 3876822 w 6006665"/>
                        <a:gd name="connsiteY240-41246" fmla="*/ 2667873 h 3006470"/>
                        <a:gd name="connsiteX241-41247" fmla="*/ 3829645 w 6006665"/>
                        <a:gd name="connsiteY241-41248" fmla="*/ 2667873 h 3006470"/>
                        <a:gd name="connsiteX242-41249" fmla="*/ 3817738 w 6006665"/>
                        <a:gd name="connsiteY242-41250" fmla="*/ 2667873 h 3006470"/>
                        <a:gd name="connsiteX243-41251" fmla="*/ 3801831 w 6006665"/>
                        <a:gd name="connsiteY243-41252" fmla="*/ 2613334 h 3006470"/>
                        <a:gd name="connsiteX244-41253" fmla="*/ 3758654 w 6006665"/>
                        <a:gd name="connsiteY244-41254" fmla="*/ 2574702 h 3006470"/>
                        <a:gd name="connsiteX245-41255" fmla="*/ 3692753 w 6006665"/>
                        <a:gd name="connsiteY245-41256" fmla="*/ 2558795 h 3006470"/>
                        <a:gd name="connsiteX246-41257" fmla="*/ 3683663 w 6006665"/>
                        <a:gd name="connsiteY246-41258" fmla="*/ 2499711 h 3006470"/>
                        <a:gd name="connsiteX247-41259" fmla="*/ 3672301 w 6006665"/>
                        <a:gd name="connsiteY247-41260" fmla="*/ 2467896 h 3006470"/>
                        <a:gd name="connsiteX248-41261" fmla="*/ 3656393 w 6006665"/>
                        <a:gd name="connsiteY248-41262" fmla="*/ 2440627 h 3006470"/>
                        <a:gd name="connsiteX249-41263" fmla="*/ 3633669 w 6006665"/>
                        <a:gd name="connsiteY249-41264" fmla="*/ 2381542 h 3006470"/>
                        <a:gd name="connsiteX250-41265" fmla="*/ 3601854 w 6006665"/>
                        <a:gd name="connsiteY250-41266" fmla="*/ 2361090 h 3006470"/>
                        <a:gd name="connsiteX251-41267" fmla="*/ 3545995 w 6006665"/>
                        <a:gd name="connsiteY251-41268" fmla="*/ 2339606 h 3006470"/>
                        <a:gd name="connsiteX252-41269" fmla="*/ 3506955 w 6006665"/>
                        <a:gd name="connsiteY252-41270" fmla="*/ 2345183 h 3006470"/>
                        <a:gd name="connsiteX253-41271" fmla="*/ 3463779 w 6006665"/>
                        <a:gd name="connsiteY253-41272" fmla="*/ 2354273 h 3006470"/>
                        <a:gd name="connsiteX254-41273" fmla="*/ 3431964 w 6006665"/>
                        <a:gd name="connsiteY254-41274" fmla="*/ 2381542 h 3006470"/>
                        <a:gd name="connsiteX255-41275" fmla="*/ 3452416 w 6006665"/>
                        <a:gd name="connsiteY255-41276" fmla="*/ 2397450 h 3006470"/>
                        <a:gd name="connsiteX256-41277" fmla="*/ 3452416 w 6006665"/>
                        <a:gd name="connsiteY256-41278" fmla="*/ 2429264 h 3006470"/>
                        <a:gd name="connsiteX257-41279" fmla="*/ 3431964 w 6006665"/>
                        <a:gd name="connsiteY257-41280" fmla="*/ 2451989 h 3006470"/>
                        <a:gd name="connsiteX258-41281" fmla="*/ 3400150 w 6006665"/>
                        <a:gd name="connsiteY258-41282" fmla="*/ 2511073 h 3006470"/>
                        <a:gd name="connsiteX259-41283" fmla="*/ 3400150 w 6006665"/>
                        <a:gd name="connsiteY259-41284" fmla="*/ 2538343 h 3006470"/>
                        <a:gd name="connsiteX260-41285" fmla="*/ 3350155 w 6006665"/>
                        <a:gd name="connsiteY260-41286" fmla="*/ 2570157 h 3006470"/>
                        <a:gd name="connsiteX261-41287" fmla="*/ 3342342 w 6006665"/>
                        <a:gd name="connsiteY261-41288" fmla="*/ 2567553 h 3006470"/>
                        <a:gd name="connsiteX262-41289" fmla="*/ 3338249 w 6006665"/>
                        <a:gd name="connsiteY262-41290" fmla="*/ 2570157 h 3006470"/>
                        <a:gd name="connsiteX263-41291" fmla="*/ 3290527 w 6006665"/>
                        <a:gd name="connsiteY263-41292" fmla="*/ 2554250 h 3006470"/>
                        <a:gd name="connsiteX264-41293" fmla="*/ 3259257 w 6006665"/>
                        <a:gd name="connsiteY264-41294" fmla="*/ 2554250 h 3006470"/>
                        <a:gd name="connsiteX265-41295" fmla="*/ 3247350 w 6006665"/>
                        <a:gd name="connsiteY265-41296" fmla="*/ 2554250 h 3006470"/>
                        <a:gd name="connsiteX266-41297" fmla="*/ 3231443 w 6006665"/>
                        <a:gd name="connsiteY266-41298" fmla="*/ 2538343 h 3006470"/>
                        <a:gd name="connsiteX267-41299" fmla="*/ 3213271 w 6006665"/>
                        <a:gd name="connsiteY267-41300" fmla="*/ 2533799 h 3006470"/>
                        <a:gd name="connsiteX268-41301" fmla="*/ 3168359 w 6006665"/>
                        <a:gd name="connsiteY268-41302" fmla="*/ 2570157 h 3006470"/>
                        <a:gd name="connsiteX269-41303" fmla="*/ 3120637 w 6006665"/>
                        <a:gd name="connsiteY269-41304" fmla="*/ 2581519 h 3006470"/>
                        <a:gd name="connsiteX270-41305" fmla="*/ 3082005 w 6006665"/>
                        <a:gd name="connsiteY270-41306" fmla="*/ 2597427 h 3006470"/>
                        <a:gd name="connsiteX271-41307" fmla="*/ 3074460 w 6006665"/>
                        <a:gd name="connsiteY271-41308" fmla="*/ 2595630 h 3006470"/>
                        <a:gd name="connsiteX272-41309" fmla="*/ 3070098 w 6006665"/>
                        <a:gd name="connsiteY272-41310" fmla="*/ 2597427 h 3006470"/>
                        <a:gd name="connsiteX273-41311" fmla="*/ 3022376 w 6006665"/>
                        <a:gd name="connsiteY273-41312" fmla="*/ 2586064 h 3006470"/>
                        <a:gd name="connsiteX274-41313" fmla="*/ 3000196 w 6006665"/>
                        <a:gd name="connsiteY274-41314" fmla="*/ 2586064 h 3006470"/>
                        <a:gd name="connsiteX275-41315" fmla="*/ 2988289 w 6006665"/>
                        <a:gd name="connsiteY275-41316" fmla="*/ 2586064 h 3006470"/>
                        <a:gd name="connsiteX276-41317" fmla="*/ 2967837 w 6006665"/>
                        <a:gd name="connsiteY276-41318" fmla="*/ 2554250 h 3006470"/>
                        <a:gd name="connsiteX277-41319" fmla="*/ 2929205 w 6006665"/>
                        <a:gd name="connsiteY277-41320" fmla="*/ 2526980 h 3006470"/>
                        <a:gd name="connsiteX278-41321" fmla="*/ 2902153 w 6006665"/>
                        <a:gd name="connsiteY278-41322" fmla="*/ 2523116 h 3006470"/>
                        <a:gd name="connsiteX279-41323" fmla="*/ 2861576 w 6006665"/>
                        <a:gd name="connsiteY279-41324" fmla="*/ 2526980 h 3006470"/>
                        <a:gd name="connsiteX280-41325" fmla="*/ 2822944 w 6006665"/>
                        <a:gd name="connsiteY280-41326" fmla="*/ 2538343 h 3006470"/>
                        <a:gd name="connsiteX281-41327" fmla="*/ 2818139 w 6006665"/>
                        <a:gd name="connsiteY281-41328" fmla="*/ 2536254 h 3006470"/>
                        <a:gd name="connsiteX282-41329" fmla="*/ 2811037 w 6006665"/>
                        <a:gd name="connsiteY282-41330" fmla="*/ 2538343 h 3006470"/>
                        <a:gd name="connsiteX283-41331" fmla="*/ 2758770 w 6006665"/>
                        <a:gd name="connsiteY283-41332" fmla="*/ 2515618 h 3006470"/>
                        <a:gd name="connsiteX284-41333" fmla="*/ 2751953 w 6006665"/>
                        <a:gd name="connsiteY284-41334" fmla="*/ 2472441 h 3006470"/>
                        <a:gd name="connsiteX285-41335" fmla="*/ 2708776 w 6006665"/>
                        <a:gd name="connsiteY285-41336" fmla="*/ 2456534 h 3006470"/>
                        <a:gd name="connsiteX286-41337" fmla="*/ 2676962 w 6006665"/>
                        <a:gd name="connsiteY286-41338" fmla="*/ 2451989 h 3006470"/>
                        <a:gd name="connsiteX287-41339" fmla="*/ 2642534 w 6006665"/>
                        <a:gd name="connsiteY287-41340" fmla="*/ 2430245 h 3006470"/>
                        <a:gd name="connsiteX288-41341" fmla="*/ 2609333 w 6006665"/>
                        <a:gd name="connsiteY288-41342" fmla="*/ 2488348 h 3006470"/>
                        <a:gd name="connsiteX289-41343" fmla="*/ 2625240 w 6006665"/>
                        <a:gd name="connsiteY289-41344" fmla="*/ 2522435 h 3006470"/>
                        <a:gd name="connsiteX290-41345" fmla="*/ 2586608 w 6006665"/>
                        <a:gd name="connsiteY290-41346" fmla="*/ 2558795 h 3006470"/>
                        <a:gd name="connsiteX291-41347" fmla="*/ 2577105 w 6006665"/>
                        <a:gd name="connsiteY291-41348" fmla="*/ 2556532 h 3006470"/>
                        <a:gd name="connsiteX292-41349" fmla="*/ 2574701 w 6006665"/>
                        <a:gd name="connsiteY292-41350" fmla="*/ 2558795 h 3006470"/>
                        <a:gd name="connsiteX293-41351" fmla="*/ 2526979 w 6006665"/>
                        <a:gd name="connsiteY293-41352" fmla="*/ 2547432 h 3006470"/>
                        <a:gd name="connsiteX294-41353" fmla="*/ 2490620 w 6006665"/>
                        <a:gd name="connsiteY294-41354" fmla="*/ 2542887 h 3006470"/>
                        <a:gd name="connsiteX295-41355" fmla="*/ 2463350 w 6006665"/>
                        <a:gd name="connsiteY295-41356" fmla="*/ 2515618 h 3006470"/>
                        <a:gd name="connsiteX296-41357" fmla="*/ 2436625 w 6006665"/>
                        <a:gd name="connsiteY296-41358" fmla="*/ 2515618 h 3006470"/>
                        <a:gd name="connsiteX297-41359" fmla="*/ 2424718 w 6006665"/>
                        <a:gd name="connsiteY297-41360" fmla="*/ 2515618 h 3006470"/>
                        <a:gd name="connsiteX298-41361" fmla="*/ 2398858 w 6006665"/>
                        <a:gd name="connsiteY298-41362" fmla="*/ 2502687 h 3006470"/>
                        <a:gd name="connsiteX299-41363" fmla="*/ 2350272 w 6006665"/>
                        <a:gd name="connsiteY299-41364" fmla="*/ 2526980 h 3006470"/>
                        <a:gd name="connsiteX300-41365" fmla="*/ 2282098 w 6006665"/>
                        <a:gd name="connsiteY300-41366" fmla="*/ 2574702 h 3006470"/>
                        <a:gd name="connsiteX301-41367" fmla="*/ 2238921 w 6006665"/>
                        <a:gd name="connsiteY301-41368" fmla="*/ 2586064 h 3006470"/>
                        <a:gd name="connsiteX302-41369" fmla="*/ 2227559 w 6006665"/>
                        <a:gd name="connsiteY302-41370" fmla="*/ 2590609 h 3006470"/>
                        <a:gd name="connsiteX303-41371" fmla="*/ 2225178 w 6006665"/>
                        <a:gd name="connsiteY303-41372" fmla="*/ 2586799 h 3006470"/>
                        <a:gd name="connsiteX304-41373" fmla="*/ 2215652 w 6006665"/>
                        <a:gd name="connsiteY304-41374" fmla="*/ 2590609 h 3006470"/>
                        <a:gd name="connsiteX305-41375" fmla="*/ 2193596 w 6006665"/>
                        <a:gd name="connsiteY305-41376" fmla="*/ 2555320 h 3006470"/>
                        <a:gd name="connsiteX306-41377" fmla="*/ 2157112 w 6006665"/>
                        <a:gd name="connsiteY306-41378" fmla="*/ 2558795 h 3006470"/>
                        <a:gd name="connsiteX307-41379" fmla="*/ 2156291 w 6006665"/>
                        <a:gd name="connsiteY307-41380" fmla="*/ 2557739 h 3006470"/>
                        <a:gd name="connsiteX308-41381" fmla="*/ 2145205 w 6006665"/>
                        <a:gd name="connsiteY308-41382" fmla="*/ 2558795 h 3006470"/>
                        <a:gd name="connsiteX309-41383" fmla="*/ 2129298 w 6006665"/>
                        <a:gd name="connsiteY309-41384" fmla="*/ 2538343 h 3006470"/>
                        <a:gd name="connsiteX310-41385" fmla="*/ 2102029 w 6006665"/>
                        <a:gd name="connsiteY310-41386" fmla="*/ 2526980 h 3006470"/>
                        <a:gd name="connsiteX311-41387" fmla="*/ 2086121 w 6006665"/>
                        <a:gd name="connsiteY311-41388" fmla="*/ 2495166 h 3006470"/>
                        <a:gd name="connsiteX312-41389" fmla="*/ 2070005 w 6006665"/>
                        <a:gd name="connsiteY312-41390" fmla="*/ 2486212 h 3006470"/>
                        <a:gd name="connsiteX313-41391" fmla="*/ 2027582 w 6006665"/>
                        <a:gd name="connsiteY313-41392" fmla="*/ 2499711 h 3006470"/>
                        <a:gd name="connsiteX314-41393" fmla="*/ 2023845 w 6006665"/>
                        <a:gd name="connsiteY314-41394" fmla="*/ 2497111 h 3006470"/>
                        <a:gd name="connsiteX315-41395" fmla="*/ 2018675 w 6006665"/>
                        <a:gd name="connsiteY315-41396" fmla="*/ 2499711 h 3006470"/>
                        <a:gd name="connsiteX316-41397" fmla="*/ 1971363 w 6006665"/>
                        <a:gd name="connsiteY316-41398" fmla="*/ 2468885 h 3006470"/>
                        <a:gd name="connsiteX317-41399" fmla="*/ 1952591 w 6006665"/>
                        <a:gd name="connsiteY317-41400" fmla="*/ 2495166 h 3006470"/>
                        <a:gd name="connsiteX318-41401" fmla="*/ 1947518 w 6006665"/>
                        <a:gd name="connsiteY318-41402" fmla="*/ 2485599 h 3006470"/>
                        <a:gd name="connsiteX319-41403" fmla="*/ 1940684 w 6006665"/>
                        <a:gd name="connsiteY319-41404" fmla="*/ 2495166 h 3006470"/>
                        <a:gd name="connsiteX320-41405" fmla="*/ 1861147 w 6006665"/>
                        <a:gd name="connsiteY320-41406" fmla="*/ 2345183 h 3006470"/>
                        <a:gd name="connsiteX321-41407" fmla="*/ 1811153 w 6006665"/>
                        <a:gd name="connsiteY321-41408" fmla="*/ 2295189 h 3006470"/>
                        <a:gd name="connsiteX322-41409" fmla="*/ 1813950 w 6006665"/>
                        <a:gd name="connsiteY322-41410" fmla="*/ 2292043 h 3006470"/>
                        <a:gd name="connsiteX323-41411" fmla="*/ 1748069 w 6006665"/>
                        <a:gd name="connsiteY323-41412" fmla="*/ 2333821 h 3006470"/>
                        <a:gd name="connsiteX324-41413" fmla="*/ 1711709 w 6006665"/>
                        <a:gd name="connsiteY324-41414" fmla="*/ 2338366 h 3006470"/>
                        <a:gd name="connsiteX325-41415" fmla="*/ 1711926 w 6006665"/>
                        <a:gd name="connsiteY325-41416" fmla="*/ 2336850 h 3006470"/>
                        <a:gd name="connsiteX326-41417" fmla="*/ 1699803 w 6006665"/>
                        <a:gd name="connsiteY326-41418" fmla="*/ 2338366 h 3006470"/>
                        <a:gd name="connsiteX327-41419" fmla="*/ 1704347 w 6006665"/>
                        <a:gd name="connsiteY327-41420" fmla="*/ 2306551 h 3006470"/>
                        <a:gd name="connsiteX328-41421" fmla="*/ 1662460 w 6006665"/>
                        <a:gd name="connsiteY328-41422" fmla="*/ 2288600 h 3006470"/>
                        <a:gd name="connsiteX329-41423" fmla="*/ 1629901 w 6006665"/>
                        <a:gd name="connsiteY329-41424" fmla="*/ 2302006 h 3006470"/>
                        <a:gd name="connsiteX330-41425" fmla="*/ 1629300 w 6006665"/>
                        <a:gd name="connsiteY330-41426" fmla="*/ 2297351 h 3006470"/>
                        <a:gd name="connsiteX331-41427" fmla="*/ 1617994 w 6006665"/>
                        <a:gd name="connsiteY331-41428" fmla="*/ 2302006 h 3006470"/>
                        <a:gd name="connsiteX332-41429" fmla="*/ 1608904 w 6006665"/>
                        <a:gd name="connsiteY332-41430" fmla="*/ 2231560 h 3006470"/>
                        <a:gd name="connsiteX333-41431" fmla="*/ 1552684 w 6006665"/>
                        <a:gd name="connsiteY333-41432" fmla="*/ 2221867 h 3006470"/>
                        <a:gd name="connsiteX334-41433" fmla="*/ 1518550 w 6006665"/>
                        <a:gd name="connsiteY334-41434" fmla="*/ 2247467 h 3006470"/>
                        <a:gd name="connsiteX335-41435" fmla="*/ 1425379 w 6006665"/>
                        <a:gd name="connsiteY335-41436" fmla="*/ 2267919 h 3006470"/>
                        <a:gd name="connsiteX336-41437" fmla="*/ 1409472 w 6006665"/>
                        <a:gd name="connsiteY336-41438" fmla="*/ 2286099 h 3006470"/>
                        <a:gd name="connsiteX337-41439" fmla="*/ 1270852 w 6006665"/>
                        <a:gd name="connsiteY337-41440" fmla="*/ 2306551 h 3006470"/>
                        <a:gd name="connsiteX338-41441" fmla="*/ 1254945 w 6006665"/>
                        <a:gd name="connsiteY338-41442" fmla="*/ 2327003 h 3006470"/>
                        <a:gd name="connsiteX339-41443" fmla="*/ 1282214 w 6006665"/>
                        <a:gd name="connsiteY339-41444" fmla="*/ 2370180 h 3006470"/>
                        <a:gd name="connsiteX340-41445" fmla="*/ 1243582 w 6006665"/>
                        <a:gd name="connsiteY340-41446" fmla="*/ 2386087 h 3006470"/>
                        <a:gd name="connsiteX341-41447" fmla="*/ 1254945 w 6006665"/>
                        <a:gd name="connsiteY341-41448" fmla="*/ 2404267 h 3006470"/>
                        <a:gd name="connsiteX342-41449" fmla="*/ 1216313 w 6006665"/>
                        <a:gd name="connsiteY342-41450" fmla="*/ 2429264 h 3006470"/>
                        <a:gd name="connsiteX343-41451" fmla="*/ 1275397 w 6006665"/>
                        <a:gd name="connsiteY343-41452" fmla="*/ 2472441 h 3006470"/>
                        <a:gd name="connsiteX344-41453" fmla="*/ 1270852 w 6006665"/>
                        <a:gd name="connsiteY344-41454" fmla="*/ 2499711 h 3006470"/>
                        <a:gd name="connsiteX345-41455" fmla="*/ 1259108 w 6006665"/>
                        <a:gd name="connsiteY345-41456" fmla="*/ 2498732 h 3006470"/>
                        <a:gd name="connsiteX346-41457" fmla="*/ 1258945 w 6006665"/>
                        <a:gd name="connsiteY346-41458" fmla="*/ 2499711 h 3006470"/>
                        <a:gd name="connsiteX347-41459" fmla="*/ 1215644 w 6006665"/>
                        <a:gd name="connsiteY347-41460" fmla="*/ 2496102 h 3006470"/>
                        <a:gd name="connsiteX348-41461" fmla="*/ 1204950 w 6006665"/>
                        <a:gd name="connsiteY348-41462" fmla="*/ 2511073 h 3006470"/>
                        <a:gd name="connsiteX349-41463" fmla="*/ 1196495 w 6006665"/>
                        <a:gd name="connsiteY349-41464" fmla="*/ 2506241 h 3006470"/>
                        <a:gd name="connsiteX350-41465" fmla="*/ 1193043 w 6006665"/>
                        <a:gd name="connsiteY350-41466" fmla="*/ 2511073 h 3006470"/>
                        <a:gd name="connsiteX351-41467" fmla="*/ 1145322 w 6006665"/>
                        <a:gd name="connsiteY351-41468" fmla="*/ 2483803 h 3006470"/>
                        <a:gd name="connsiteX352-41469" fmla="*/ 1098145 w 6006665"/>
                        <a:gd name="connsiteY352-41470" fmla="*/ 2483803 h 3006470"/>
                        <a:gd name="connsiteX353-41471" fmla="*/ 1061785 w 6006665"/>
                        <a:gd name="connsiteY353-41472" fmla="*/ 2511073 h 3006470"/>
                        <a:gd name="connsiteX354-41473" fmla="*/ 1055322 w 6006665"/>
                        <a:gd name="connsiteY354-41474" fmla="*/ 2506990 h 3006470"/>
                        <a:gd name="connsiteX355-41475" fmla="*/ 1049878 w 6006665"/>
                        <a:gd name="connsiteY355-41476" fmla="*/ 2511073 h 3006470"/>
                        <a:gd name="connsiteX356-41477" fmla="*/ 1006701 w 6006665"/>
                        <a:gd name="connsiteY356-41478" fmla="*/ 2483803 h 3006470"/>
                        <a:gd name="connsiteX357-41479" fmla="*/ 924893 w 6006665"/>
                        <a:gd name="connsiteY357-41480" fmla="*/ 2447444 h 3006470"/>
                        <a:gd name="connsiteX358-41481" fmla="*/ 877716 w 6006665"/>
                        <a:gd name="connsiteY358-41482" fmla="*/ 2447444 h 3006470"/>
                        <a:gd name="connsiteX359-41483" fmla="*/ 802724 w 6006665"/>
                        <a:gd name="connsiteY359-41484" fmla="*/ 2511073 h 3006470"/>
                        <a:gd name="connsiteX360-41485" fmla="*/ 798179 w 6006665"/>
                        <a:gd name="connsiteY360-41486" fmla="*/ 2554250 h 3006470"/>
                        <a:gd name="connsiteX361-41487" fmla="*/ 787406 w 6006665"/>
                        <a:gd name="connsiteY361-41488" fmla="*/ 2543477 h 3006470"/>
                        <a:gd name="connsiteX362-41489" fmla="*/ 786272 w 6006665"/>
                        <a:gd name="connsiteY362-41490" fmla="*/ 2554250 h 3006470"/>
                        <a:gd name="connsiteX363-41491" fmla="*/ 756063 w 6006665"/>
                        <a:gd name="connsiteY363-41492" fmla="*/ 2524040 h 3006470"/>
                        <a:gd name="connsiteX364-41493" fmla="*/ 732278 w 6006665"/>
                        <a:gd name="connsiteY364-41494" fmla="*/ 2581519 h 3006470"/>
                        <a:gd name="connsiteX365-41495" fmla="*/ 743640 w 6006665"/>
                        <a:gd name="connsiteY365-41496" fmla="*/ 2590609 h 3006470"/>
                        <a:gd name="connsiteX366-41497" fmla="*/ 723188 w 6006665"/>
                        <a:gd name="connsiteY366-41498" fmla="*/ 2633786 h 3006470"/>
                        <a:gd name="connsiteX367-41499" fmla="*/ 747026 w 6006665"/>
                        <a:gd name="connsiteY367-41500" fmla="*/ 2670627 h 3006470"/>
                        <a:gd name="connsiteX368-41501" fmla="*/ 763548 w 6006665"/>
                        <a:gd name="connsiteY368-41502" fmla="*/ 2667873 h 3006470"/>
                        <a:gd name="connsiteX369-41503" fmla="*/ 764871 w 6006665"/>
                        <a:gd name="connsiteY369-41504" fmla="*/ 2669637 h 3006470"/>
                        <a:gd name="connsiteX370-41505" fmla="*/ 775455 w 6006665"/>
                        <a:gd name="connsiteY370-41506" fmla="*/ 2667873 h 3006470"/>
                        <a:gd name="connsiteX371-41507" fmla="*/ 802724 w 6006665"/>
                        <a:gd name="connsiteY371-41508" fmla="*/ 2704232 h 3006470"/>
                        <a:gd name="connsiteX372-41509" fmla="*/ 798179 w 6006665"/>
                        <a:gd name="connsiteY372-41510" fmla="*/ 2731502 h 3006470"/>
                        <a:gd name="connsiteX373-41511" fmla="*/ 818632 w 6006665"/>
                        <a:gd name="connsiteY373-41512" fmla="*/ 2742864 h 3006470"/>
                        <a:gd name="connsiteX374-41513" fmla="*/ 802724 w 6006665"/>
                        <a:gd name="connsiteY374-41514" fmla="*/ 2774679 h 3006470"/>
                        <a:gd name="connsiteX375-41515" fmla="*/ 766365 w 6006665"/>
                        <a:gd name="connsiteY375-41516" fmla="*/ 2779224 h 3006470"/>
                        <a:gd name="connsiteX376-41517" fmla="*/ 727733 w 6006665"/>
                        <a:gd name="connsiteY376-41518" fmla="*/ 2838308 h 3006470"/>
                        <a:gd name="connsiteX377-41519" fmla="*/ 759548 w 6006665"/>
                        <a:gd name="connsiteY377-41520" fmla="*/ 2881485 h 3006470"/>
                        <a:gd name="connsiteX378-41521" fmla="*/ 759548 w 6006665"/>
                        <a:gd name="connsiteY378-41522" fmla="*/ 2920116 h 3006470"/>
                        <a:gd name="connsiteX379-41523" fmla="*/ 798179 w 6006665"/>
                        <a:gd name="connsiteY379-41524" fmla="*/ 2979201 h 3006470"/>
                        <a:gd name="connsiteX380-41525" fmla="*/ 775455 w 6006665"/>
                        <a:gd name="connsiteY380-41526" fmla="*/ 2995108 h 3006470"/>
                        <a:gd name="connsiteX381-41527" fmla="*/ 770910 w 6006665"/>
                        <a:gd name="connsiteY381-41528" fmla="*/ 3006470 h 3006470"/>
                        <a:gd name="connsiteX382-41529" fmla="*/ 759003 w 6006665"/>
                        <a:gd name="connsiteY382-41530" fmla="*/ 3006470 h 3006470"/>
                        <a:gd name="connsiteX383-41531" fmla="*/ 755003 w 6006665"/>
                        <a:gd name="connsiteY383-41532" fmla="*/ 3006470 h 3006470"/>
                        <a:gd name="connsiteX384-41533" fmla="*/ 743096 w 6006665"/>
                        <a:gd name="connsiteY384-41534" fmla="*/ 3006470 h 3006470"/>
                        <a:gd name="connsiteX385-41535" fmla="*/ 715826 w 6006665"/>
                        <a:gd name="connsiteY385-41536" fmla="*/ 2972383 h 3006470"/>
                        <a:gd name="connsiteX386-41537" fmla="*/ 704464 w 6006665"/>
                        <a:gd name="connsiteY386-41538" fmla="*/ 2972383 h 3006470"/>
                        <a:gd name="connsiteX387-41539" fmla="*/ 684012 w 6006665"/>
                        <a:gd name="connsiteY387-41540" fmla="*/ 2963293 h 3006470"/>
                        <a:gd name="connsiteX388-41541" fmla="*/ 672649 w 6006665"/>
                        <a:gd name="connsiteY388-41542" fmla="*/ 2940569 h 3006470"/>
                        <a:gd name="connsiteX389-41543" fmla="*/ 645222 w 6006665"/>
                        <a:gd name="connsiteY389-41544" fmla="*/ 2932732 h 3006470"/>
                        <a:gd name="connsiteX390-41545" fmla="*/ 625472 w 6006665"/>
                        <a:gd name="connsiteY390-41546" fmla="*/ 2936024 h 3006470"/>
                        <a:gd name="connsiteX391-41547" fmla="*/ 623771 w 6006665"/>
                        <a:gd name="connsiteY391-41548" fmla="*/ 2934323 h 3006470"/>
                        <a:gd name="connsiteX392-41549" fmla="*/ 613565 w 6006665"/>
                        <a:gd name="connsiteY392-41550" fmla="*/ 2936024 h 3006470"/>
                        <a:gd name="connsiteX393-41551" fmla="*/ 609020 w 6006665"/>
                        <a:gd name="connsiteY393-41552" fmla="*/ 2931479 h 3006470"/>
                        <a:gd name="connsiteX394-41553" fmla="*/ 559026 w 6006665"/>
                        <a:gd name="connsiteY394-41554" fmla="*/ 2904209 h 3006470"/>
                        <a:gd name="connsiteX395-41555" fmla="*/ 506760 w 6006665"/>
                        <a:gd name="connsiteY395-41556" fmla="*/ 2897392 h 3006470"/>
                        <a:gd name="connsiteX396-41557" fmla="*/ 483280 w 6006665"/>
                        <a:gd name="connsiteY396-41558" fmla="*/ 2890683 h 3006470"/>
                        <a:gd name="connsiteX397-41559" fmla="*/ 480035 w 6006665"/>
                        <a:gd name="connsiteY397-41560" fmla="*/ 2892847 h 3006470"/>
                        <a:gd name="connsiteX398-41561" fmla="*/ 475042 w 6006665"/>
                        <a:gd name="connsiteY398-41562" fmla="*/ 2888329 h 3006470"/>
                        <a:gd name="connsiteX399-41563" fmla="*/ 474945 w 6006665"/>
                        <a:gd name="connsiteY399-41564" fmla="*/ 2888302 h 3006470"/>
                        <a:gd name="connsiteX400-41565" fmla="*/ 468128 w 6006665"/>
                        <a:gd name="connsiteY400-41566" fmla="*/ 2892847 h 3006470"/>
                        <a:gd name="connsiteX401-41567" fmla="*/ 420406 w 6006665"/>
                        <a:gd name="connsiteY401-41568" fmla="*/ 2849670 h 3006470"/>
                        <a:gd name="connsiteX402-41569" fmla="*/ 381774 w 6006665"/>
                        <a:gd name="connsiteY402-41570" fmla="*/ 2833763 h 3006470"/>
                        <a:gd name="connsiteX403-41571" fmla="*/ 349960 w 6006665"/>
                        <a:gd name="connsiteY403-41572" fmla="*/ 2801948 h 3006470"/>
                        <a:gd name="connsiteX404-41573" fmla="*/ 377229 w 6006665"/>
                        <a:gd name="connsiteY404-41574" fmla="*/ 2795131 h 3006470"/>
                        <a:gd name="connsiteX405-41575" fmla="*/ 404499 w 6006665"/>
                        <a:gd name="connsiteY405-41576" fmla="*/ 2747409 h 3006470"/>
                        <a:gd name="connsiteX406-41577" fmla="*/ 388591 w 6006665"/>
                        <a:gd name="connsiteY406-41578" fmla="*/ 2731502 h 3006470"/>
                        <a:gd name="connsiteX407-41579" fmla="*/ 440858 w 6006665"/>
                        <a:gd name="connsiteY407-41580" fmla="*/ 2704232 h 3006470"/>
                        <a:gd name="connsiteX408-41581" fmla="*/ 440858 w 6006665"/>
                        <a:gd name="connsiteY408-41582" fmla="*/ 2701176 h 3006470"/>
                        <a:gd name="connsiteX409-41583" fmla="*/ 416406 w 6006665"/>
                        <a:gd name="connsiteY409-41584" fmla="*/ 2704232 h 3006470"/>
                        <a:gd name="connsiteX410-41585" fmla="*/ 416406 w 6006665"/>
                        <a:gd name="connsiteY410-41586" fmla="*/ 2702744 h 3006470"/>
                        <a:gd name="connsiteX411-41587" fmla="*/ 404499 w 6006665"/>
                        <a:gd name="connsiteY411-41588" fmla="*/ 2704232 h 3006470"/>
                        <a:gd name="connsiteX412-41589" fmla="*/ 404499 w 6006665"/>
                        <a:gd name="connsiteY412-41590" fmla="*/ 2683780 h 3006470"/>
                        <a:gd name="connsiteX413-41591" fmla="*/ 424951 w 6006665"/>
                        <a:gd name="connsiteY413-41592" fmla="*/ 2667873 h 3006470"/>
                        <a:gd name="connsiteX414-41593" fmla="*/ 463583 w 6006665"/>
                        <a:gd name="connsiteY414-41594" fmla="*/ 2661056 h 3006470"/>
                        <a:gd name="connsiteX415-41595" fmla="*/ 468128 w 6006665"/>
                        <a:gd name="connsiteY415-41596" fmla="*/ 2645148 h 3006470"/>
                        <a:gd name="connsiteX416-41597" fmla="*/ 456765 w 6006665"/>
                        <a:gd name="connsiteY416-41598" fmla="*/ 2613334 h 3006470"/>
                        <a:gd name="connsiteX417-41599" fmla="*/ 474945 w 6006665"/>
                        <a:gd name="connsiteY417-41600" fmla="*/ 2586064 h 3006470"/>
                        <a:gd name="connsiteX418-41601" fmla="*/ 474945 w 6006665"/>
                        <a:gd name="connsiteY418-41602" fmla="*/ 2565612 h 3006470"/>
                        <a:gd name="connsiteX419-41603" fmla="*/ 420406 w 6006665"/>
                        <a:gd name="connsiteY419-41604" fmla="*/ 2547432 h 3006470"/>
                        <a:gd name="connsiteX420-41605" fmla="*/ 409588 w 6006665"/>
                        <a:gd name="connsiteY420-41606" fmla="*/ 2547432 h 3006470"/>
                        <a:gd name="connsiteX421-41607" fmla="*/ 397681 w 6006665"/>
                        <a:gd name="connsiteY421-41608" fmla="*/ 2547432 h 3006470"/>
                        <a:gd name="connsiteX422-41609" fmla="*/ 379485 w 6006665"/>
                        <a:gd name="connsiteY422-41610" fmla="*/ 2525193 h 3006470"/>
                        <a:gd name="connsiteX423-41611" fmla="*/ 357322 w 6006665"/>
                        <a:gd name="connsiteY423-41612" fmla="*/ 2531525 h 3006470"/>
                        <a:gd name="connsiteX424-41613" fmla="*/ 352842 w 6006665"/>
                        <a:gd name="connsiteY424-41614" fmla="*/ 2529403 h 3006470"/>
                        <a:gd name="connsiteX425-41615" fmla="*/ 345415 w 6006665"/>
                        <a:gd name="connsiteY425-41616" fmla="*/ 2531525 h 3006470"/>
                        <a:gd name="connsiteX426-41617" fmla="*/ 302238 w 6006665"/>
                        <a:gd name="connsiteY426-41618" fmla="*/ 2511073 h 3006470"/>
                        <a:gd name="connsiteX427-41619" fmla="*/ 302238 w 6006665"/>
                        <a:gd name="connsiteY427-41620" fmla="*/ 2499711 h 3006470"/>
                        <a:gd name="connsiteX428-41621" fmla="*/ 286331 w 6006665"/>
                        <a:gd name="connsiteY428-41622" fmla="*/ 2472441 h 3006470"/>
                        <a:gd name="connsiteX429-41623" fmla="*/ 270968 w 6006665"/>
                        <a:gd name="connsiteY429-41624" fmla="*/ 2472441 h 3006470"/>
                        <a:gd name="connsiteX430-41625" fmla="*/ 259061 w 6006665"/>
                        <a:gd name="connsiteY430-41626" fmla="*/ 2472441 h 3006470"/>
                        <a:gd name="connsiteX431-41627" fmla="*/ 254516 w 6006665"/>
                        <a:gd name="connsiteY431-41628" fmla="*/ 2456534 h 3006470"/>
                        <a:gd name="connsiteX432-41629" fmla="*/ 263606 w 6006665"/>
                        <a:gd name="connsiteY432-41630" fmla="*/ 2440627 h 3006470"/>
                        <a:gd name="connsiteX433-41631" fmla="*/ 243991 w 6006665"/>
                        <a:gd name="connsiteY433-41632" fmla="*/ 2410114 h 3006470"/>
                        <a:gd name="connsiteX434-41633" fmla="*/ 216429 w 6006665"/>
                        <a:gd name="connsiteY434-41634" fmla="*/ 2413357 h 3006470"/>
                        <a:gd name="connsiteX435-41635" fmla="*/ 212956 w 6006665"/>
                        <a:gd name="connsiteY435-41636" fmla="*/ 2412365 h 3006470"/>
                        <a:gd name="connsiteX436-41637" fmla="*/ 204522 w 6006665"/>
                        <a:gd name="connsiteY436-41638" fmla="*/ 2413357 h 3006470"/>
                        <a:gd name="connsiteX437-41639" fmla="*/ 199623 w 6006665"/>
                        <a:gd name="connsiteY437-41640" fmla="*/ 2411957 h 3006470"/>
                        <a:gd name="connsiteX438-41641" fmla="*/ 195977 w 6006665"/>
                        <a:gd name="connsiteY438-41642" fmla="*/ 2424719 h 3006470"/>
                        <a:gd name="connsiteX439-41643" fmla="*/ 184968 w 6006665"/>
                        <a:gd name="connsiteY439-41644" fmla="*/ 2421574 h 3006470"/>
                        <a:gd name="connsiteX440-41645" fmla="*/ 184070 w 6006665"/>
                        <a:gd name="connsiteY440-41646" fmla="*/ 2424719 h 3006470"/>
                        <a:gd name="connsiteX441-41647" fmla="*/ 168163 w 6006665"/>
                        <a:gd name="connsiteY441-41648" fmla="*/ 2420184 h 3006470"/>
                        <a:gd name="connsiteX442-41649" fmla="*/ 156800 w 6006665"/>
                        <a:gd name="connsiteY442-41650" fmla="*/ 2381542 h 3006470"/>
                        <a:gd name="connsiteX443-41651" fmla="*/ 152255 w 6006665"/>
                        <a:gd name="connsiteY443-41652" fmla="*/ 2365635 h 3006470"/>
                        <a:gd name="connsiteX444-41653" fmla="*/ 156800 w 6006665"/>
                        <a:gd name="connsiteY444-41654" fmla="*/ 2361090 h 3006470"/>
                        <a:gd name="connsiteX445-41655" fmla="*/ 168707 w 6006665"/>
                        <a:gd name="connsiteY445-41656" fmla="*/ 2361090 h 3006470"/>
                        <a:gd name="connsiteX446-41657" fmla="*/ 188615 w 6006665"/>
                        <a:gd name="connsiteY446-41658" fmla="*/ 2361090 h 3006470"/>
                        <a:gd name="connsiteX447-41659" fmla="*/ 199977 w 6006665"/>
                        <a:gd name="connsiteY447-41660" fmla="*/ 2349728 h 3006470"/>
                        <a:gd name="connsiteX448-41661" fmla="*/ 188615 w 6006665"/>
                        <a:gd name="connsiteY448-41662" fmla="*/ 2327003 h 3006470"/>
                        <a:gd name="connsiteX449-41663" fmla="*/ 168163 w 6006665"/>
                        <a:gd name="connsiteY449-41664" fmla="*/ 2317914 h 3006470"/>
                        <a:gd name="connsiteX450-41665" fmla="*/ 168163 w 6006665"/>
                        <a:gd name="connsiteY450-41666" fmla="*/ 2311096 h 3006470"/>
                        <a:gd name="connsiteX451-41667" fmla="*/ 152255 w 6006665"/>
                        <a:gd name="connsiteY451-41668" fmla="*/ 2295189 h 3006470"/>
                        <a:gd name="connsiteX452-41669" fmla="*/ 129531 w 6006665"/>
                        <a:gd name="connsiteY452-41670" fmla="*/ 2258829 h 3006470"/>
                        <a:gd name="connsiteX453-41671" fmla="*/ 140893 w 6006665"/>
                        <a:gd name="connsiteY453-41672" fmla="*/ 2236105 h 3006470"/>
                        <a:gd name="connsiteX454-41673" fmla="*/ 136348 w 6006665"/>
                        <a:gd name="connsiteY454-41674" fmla="*/ 2208835 h 3006470"/>
                        <a:gd name="connsiteX455-41675" fmla="*/ 103789 w 6006665"/>
                        <a:gd name="connsiteY455-41676" fmla="*/ 2195428 h 3006470"/>
                        <a:gd name="connsiteX456-41677" fmla="*/ 93716 w 6006665"/>
                        <a:gd name="connsiteY456-41678" fmla="*/ 2199745 h 3006470"/>
                        <a:gd name="connsiteX457-41679" fmla="*/ 91868 w 6006665"/>
                        <a:gd name="connsiteY457-41680" fmla="*/ 2195434 h 3006470"/>
                        <a:gd name="connsiteX458-41681" fmla="*/ 81809 w 6006665"/>
                        <a:gd name="connsiteY458-41682" fmla="*/ 2199745 h 3006470"/>
                        <a:gd name="connsiteX459-41683" fmla="*/ 74992 w 6006665"/>
                        <a:gd name="connsiteY459-41684" fmla="*/ 2183838 h 3006470"/>
                        <a:gd name="connsiteX460-41685" fmla="*/ 34087 w 6006665"/>
                        <a:gd name="connsiteY460-41686" fmla="*/ 2172476 h 3006470"/>
                        <a:gd name="connsiteX461-41687" fmla="*/ 22725 w 6006665"/>
                        <a:gd name="connsiteY461-41688" fmla="*/ 2129299 h 3006470"/>
                        <a:gd name="connsiteX462-41689" fmla="*/ 22725 w 6006665"/>
                        <a:gd name="connsiteY462-41690" fmla="*/ 2097484 h 3006470"/>
                        <a:gd name="connsiteX463-41691" fmla="*/ 0 w 6006665"/>
                        <a:gd name="connsiteY463-41692" fmla="*/ 2081577 h 3006470"/>
                        <a:gd name="connsiteX464-41693" fmla="*/ 15907 w 6006665"/>
                        <a:gd name="connsiteY464-41694" fmla="*/ 2058853 h 3006470"/>
                        <a:gd name="connsiteX465-41695" fmla="*/ 6818 w 6006665"/>
                        <a:gd name="connsiteY465-41696" fmla="*/ 1995224 h 3006470"/>
                        <a:gd name="connsiteX466-41697" fmla="*/ 34087 w 6006665"/>
                        <a:gd name="connsiteY466-41698" fmla="*/ 1952047 h 3006470"/>
                        <a:gd name="connsiteX467-41699" fmla="*/ 27270 w 6006665"/>
                        <a:gd name="connsiteY467-41700" fmla="*/ 1940685 h 3006470"/>
                        <a:gd name="connsiteX468-41701" fmla="*/ 70447 w 6006665"/>
                        <a:gd name="connsiteY468-41702" fmla="*/ 1902053 h 3006470"/>
                        <a:gd name="connsiteX469-41703" fmla="*/ 27270 w 6006665"/>
                        <a:gd name="connsiteY469-41704" fmla="*/ 1865693 h 3006470"/>
                        <a:gd name="connsiteX470-41705" fmla="*/ 109078 w 6006665"/>
                        <a:gd name="connsiteY470-41706" fmla="*/ 1767977 h 3006470"/>
                        <a:gd name="connsiteX471-41707" fmla="*/ 145438 w 6006665"/>
                        <a:gd name="connsiteY471-41708" fmla="*/ 1724800 h 3006470"/>
                        <a:gd name="connsiteX472-41709" fmla="*/ 156800 w 6006665"/>
                        <a:gd name="connsiteY472-41710" fmla="*/ 1681624 h 3006470"/>
                        <a:gd name="connsiteX473-41711" fmla="*/ 102261 w 6006665"/>
                        <a:gd name="connsiteY473-41712" fmla="*/ 1629357 h 3006470"/>
                        <a:gd name="connsiteX474-41713" fmla="*/ 118168 w 6006665"/>
                        <a:gd name="connsiteY474-41714" fmla="*/ 1574818 h 3006470"/>
                        <a:gd name="connsiteX475-41715" fmla="*/ 86354 w 6006665"/>
                        <a:gd name="connsiteY475-41716" fmla="*/ 1511189 h 3006470"/>
                        <a:gd name="connsiteX476-41717" fmla="*/ 109078 w 6006665"/>
                        <a:gd name="connsiteY476-41718" fmla="*/ 1436197 h 3006470"/>
                        <a:gd name="connsiteX477-41719" fmla="*/ 70447 w 6006665"/>
                        <a:gd name="connsiteY477-41720" fmla="*/ 1333936 h 3006470"/>
                        <a:gd name="connsiteX478-41721" fmla="*/ 102261 w 6006665"/>
                        <a:gd name="connsiteY478-41722" fmla="*/ 1263490 h 3006470"/>
                        <a:gd name="connsiteX479-41723" fmla="*/ 43177 w 6006665"/>
                        <a:gd name="connsiteY479-41724" fmla="*/ 1197589 h 3006470"/>
                        <a:gd name="connsiteX480-41725" fmla="*/ 49994 w 6006665"/>
                        <a:gd name="connsiteY480-41726" fmla="*/ 1122597 h 3006470"/>
                        <a:gd name="connsiteX481-41727" fmla="*/ 81809 w 6006665"/>
                        <a:gd name="connsiteY481-41728" fmla="*/ 1118052 h 3006470"/>
                        <a:gd name="connsiteX482-41729" fmla="*/ 145438 w 6006665"/>
                        <a:gd name="connsiteY482-41730" fmla="*/ 1074876 h 3006470"/>
                        <a:gd name="connsiteX483-41731" fmla="*/ 184070 w 6006665"/>
                        <a:gd name="connsiteY483-41732" fmla="*/ 1036244 h 3006470"/>
                        <a:gd name="connsiteX484-41733" fmla="*/ 189699 w 6006665"/>
                        <a:gd name="connsiteY484-41734" fmla="*/ 1042522 h 3006470"/>
                        <a:gd name="connsiteX485-41735" fmla="*/ 195977 w 6006665"/>
                        <a:gd name="connsiteY485-41736" fmla="*/ 1036244 h 3006470"/>
                        <a:gd name="connsiteX486-41737" fmla="*/ 255061 w 6006665"/>
                        <a:gd name="connsiteY486-41738" fmla="*/ 1102145 h 3006470"/>
                        <a:gd name="connsiteX487-41739" fmla="*/ 350504 w 6006665"/>
                        <a:gd name="connsiteY487-41740" fmla="*/ 1122597 h 3006470"/>
                        <a:gd name="connsiteX488-41741" fmla="*/ 491397 w 6006665"/>
                        <a:gd name="connsiteY488-41742" fmla="*/ 1236221 h 3006470"/>
                        <a:gd name="connsiteX489-41743" fmla="*/ 523211 w 6006665"/>
                        <a:gd name="connsiteY489-41744" fmla="*/ 1283942 h 3006470"/>
                        <a:gd name="connsiteX490-41745" fmla="*/ 523211 w 6006665"/>
                        <a:gd name="connsiteY490-41746" fmla="*/ 1343026 h 3006470"/>
                        <a:gd name="connsiteX491-41747" fmla="*/ 486852 w 6006665"/>
                        <a:gd name="connsiteY491-41748" fmla="*/ 1397565 h 3006470"/>
                        <a:gd name="connsiteX492-41749" fmla="*/ 420951 w 6006665"/>
                        <a:gd name="connsiteY492-41750" fmla="*/ 1418018 h 3006470"/>
                        <a:gd name="connsiteX493-41751" fmla="*/ 415909 w 6006665"/>
                        <a:gd name="connsiteY493-41752" fmla="*/ 1415887 h 3006470"/>
                        <a:gd name="connsiteX494-41753" fmla="*/ 409044 w 6006665"/>
                        <a:gd name="connsiteY494-41754" fmla="*/ 1418018 h 3006470"/>
                        <a:gd name="connsiteX495-41755" fmla="*/ 252950 w 6006665"/>
                        <a:gd name="connsiteY495-41756" fmla="*/ 1352062 h 3006470"/>
                        <a:gd name="connsiteX496-41757" fmla="*/ 232336 w 6006665"/>
                        <a:gd name="connsiteY496-41758" fmla="*/ 1358934 h 3006470"/>
                        <a:gd name="connsiteX497-41759" fmla="*/ 291420 w 6006665"/>
                        <a:gd name="connsiteY497-41760" fmla="*/ 1429380 h 3006470"/>
                        <a:gd name="connsiteX498-41761" fmla="*/ 291420 w 6006665"/>
                        <a:gd name="connsiteY498-41762" fmla="*/ 1468012 h 3006470"/>
                        <a:gd name="connsiteX499-41763" fmla="*/ 298238 w 6006665"/>
                        <a:gd name="connsiteY499-41764" fmla="*/ 1554366 h 3006470"/>
                        <a:gd name="connsiteX500-41765" fmla="*/ 345959 w 6006665"/>
                        <a:gd name="connsiteY500-41766" fmla="*/ 1586180 h 3006470"/>
                        <a:gd name="connsiteX501-41767" fmla="*/ 362087 w 6006665"/>
                        <a:gd name="connsiteY501-41768" fmla="*/ 1595588 h 3006470"/>
                        <a:gd name="connsiteX502-41769" fmla="*/ 365867 w 6006665"/>
                        <a:gd name="connsiteY502-41770" fmla="*/ 1563455 h 3006470"/>
                        <a:gd name="connsiteX503-41771" fmla="*/ 345415 w 6006665"/>
                        <a:gd name="connsiteY503-41772" fmla="*/ 1527096 h 3006470"/>
                        <a:gd name="connsiteX504-41773" fmla="*/ 365867 w 6006665"/>
                        <a:gd name="connsiteY504-41774" fmla="*/ 1495281 h 3006470"/>
                        <a:gd name="connsiteX505-41775" fmla="*/ 374560 w 6006665"/>
                        <a:gd name="connsiteY505-41776" fmla="*/ 1500280 h 3006470"/>
                        <a:gd name="connsiteX506-41777" fmla="*/ 377774 w 6006665"/>
                        <a:gd name="connsiteY506-41778" fmla="*/ 1495281 h 3006470"/>
                        <a:gd name="connsiteX507-41779" fmla="*/ 461933 w 6006665"/>
                        <a:gd name="connsiteY507-41780" fmla="*/ 1543673 h 3006470"/>
                        <a:gd name="connsiteX508-41781" fmla="*/ 484035 w 6006665"/>
                        <a:gd name="connsiteY508-41782" fmla="*/ 1527096 h 3006470"/>
                        <a:gd name="connsiteX509-41783" fmla="*/ 463583 w 6006665"/>
                        <a:gd name="connsiteY509-41784" fmla="*/ 1461194 h 3006470"/>
                        <a:gd name="connsiteX510-41785" fmla="*/ 549936 w 6006665"/>
                        <a:gd name="connsiteY510-41786" fmla="*/ 1374841 h 3006470"/>
                        <a:gd name="connsiteX511-41787" fmla="*/ 559742 w 6006665"/>
                        <a:gd name="connsiteY511-41788" fmla="*/ 1376942 h 3006470"/>
                        <a:gd name="connsiteX512-41789" fmla="*/ 561843 w 6006665"/>
                        <a:gd name="connsiteY512-41790" fmla="*/ 1374841 h 3006470"/>
                        <a:gd name="connsiteX513-41791" fmla="*/ 593658 w 6006665"/>
                        <a:gd name="connsiteY513-41792" fmla="*/ 1381658 h 3006470"/>
                        <a:gd name="connsiteX514-41793" fmla="*/ 620945 w 6006665"/>
                        <a:gd name="connsiteY514-41794" fmla="*/ 1405535 h 3006470"/>
                        <a:gd name="connsiteX515-41795" fmla="*/ 640835 w 6006665"/>
                        <a:gd name="connsiteY515-41796" fmla="*/ 1349844 h 3006470"/>
                        <a:gd name="connsiteX516-41797" fmla="*/ 609020 w 6006665"/>
                        <a:gd name="connsiteY516-41798" fmla="*/ 1295305 h 3006470"/>
                        <a:gd name="connsiteX517-41799" fmla="*/ 624928 w 6006665"/>
                        <a:gd name="connsiteY517-41800" fmla="*/ 1236221 h 3006470"/>
                        <a:gd name="connsiteX518-41801" fmla="*/ 597658 w 6006665"/>
                        <a:gd name="connsiteY518-41802" fmla="*/ 1177136 h 3006470"/>
                        <a:gd name="connsiteX519-41803" fmla="*/ 611562 w 6006665"/>
                        <a:gd name="connsiteY519-41804" fmla="*/ 1181462 h 3006470"/>
                        <a:gd name="connsiteX520-41805" fmla="*/ 609565 w 6006665"/>
                        <a:gd name="connsiteY520-41806" fmla="*/ 1177136 h 3006470"/>
                        <a:gd name="connsiteX521-41807" fmla="*/ 711826 w 6006665"/>
                        <a:gd name="connsiteY521-41808" fmla="*/ 1208951 h 3006470"/>
                        <a:gd name="connsiteX522-41809" fmla="*/ 732278 w 6006665"/>
                        <a:gd name="connsiteY522-41810" fmla="*/ 1263490 h 3006470"/>
                        <a:gd name="connsiteX523-41811" fmla="*/ 684556 w 6006665"/>
                        <a:gd name="connsiteY523-41812" fmla="*/ 1274852 h 3006470"/>
                        <a:gd name="connsiteX524-41813" fmla="*/ 684556 w 6006665"/>
                        <a:gd name="connsiteY524-41814" fmla="*/ 1327119 h 3006470"/>
                        <a:gd name="connsiteX525-41815" fmla="*/ 713309 w 6006665"/>
                        <a:gd name="connsiteY525-41816" fmla="*/ 1355872 h 3006470"/>
                        <a:gd name="connsiteX526-41817" fmla="*/ 763548 w 6006665"/>
                        <a:gd name="connsiteY526-41818" fmla="*/ 1338481 h 3006470"/>
                        <a:gd name="connsiteX527-41819" fmla="*/ 770365 w 6006665"/>
                        <a:gd name="connsiteY527-41820" fmla="*/ 1279397 h 3006470"/>
                        <a:gd name="connsiteX528-41821" fmla="*/ 845357 w 6006665"/>
                        <a:gd name="connsiteY528-41822" fmla="*/ 1231676 h 3006470"/>
                        <a:gd name="connsiteX529-41823" fmla="*/ 972614 w 6006665"/>
                        <a:gd name="connsiteY529-41824" fmla="*/ 1145322 h 3006470"/>
                        <a:gd name="connsiteX530-41825" fmla="*/ 982566 w 6006665"/>
                        <a:gd name="connsiteY530-41826" fmla="*/ 1146649 h 3006470"/>
                        <a:gd name="connsiteX531-41827" fmla="*/ 984521 w 6006665"/>
                        <a:gd name="connsiteY531-41828" fmla="*/ 1145322 h 3006470"/>
                        <a:gd name="connsiteX532-41829" fmla="*/ 1018608 w 6006665"/>
                        <a:gd name="connsiteY532-41830" fmla="*/ 1149867 h 3006470"/>
                        <a:gd name="connsiteX533-41831" fmla="*/ 979977 w 6006665"/>
                        <a:gd name="connsiteY533-41832" fmla="*/ 1213496 h 3006470"/>
                        <a:gd name="connsiteX534-41833" fmla="*/ 1012666 w 6006665"/>
                        <a:gd name="connsiteY534-41834" fmla="*/ 1218657 h 3006470"/>
                        <a:gd name="connsiteX535-41835" fmla="*/ 1038516 w 6006665"/>
                        <a:gd name="connsiteY535-41836" fmla="*/ 1188499 h 3006470"/>
                        <a:gd name="connsiteX536-41837" fmla="*/ 1050423 w 6006665"/>
                        <a:gd name="connsiteY536-41838" fmla="*/ 1188499 h 3006470"/>
                        <a:gd name="connsiteX537-41839" fmla="*/ 1108962 w 6006665"/>
                        <a:gd name="connsiteY537-41840" fmla="*/ 1188499 h 3006470"/>
                        <a:gd name="connsiteX538-41841" fmla="*/ 1677078 w 6006665"/>
                        <a:gd name="connsiteY538-41842" fmla="*/ 1370296 h 3006470"/>
                        <a:gd name="connsiteX539-41843" fmla="*/ 1720255 w 6006665"/>
                        <a:gd name="connsiteY539-41844" fmla="*/ 1349844 h 3006470"/>
                        <a:gd name="connsiteX540-41845" fmla="*/ 1731617 w 6006665"/>
                        <a:gd name="connsiteY540-41846" fmla="*/ 1299850 h 3006470"/>
                        <a:gd name="connsiteX541-41847" fmla="*/ 1758887 w 6006665"/>
                        <a:gd name="connsiteY541-41848" fmla="*/ 1256673 h 3006470"/>
                        <a:gd name="connsiteX542-41849" fmla="*/ 1736162 w 6006665"/>
                        <a:gd name="connsiteY542-41850" fmla="*/ 1197589 h 3006470"/>
                        <a:gd name="connsiteX543-41851" fmla="*/ 1758887 w 6006665"/>
                        <a:gd name="connsiteY543-41852" fmla="*/ 1133960 h 3006470"/>
                        <a:gd name="connsiteX544-41853" fmla="*/ 1704347 w 6006665"/>
                        <a:gd name="connsiteY544-41854" fmla="*/ 1070331 h 3006470"/>
                        <a:gd name="connsiteX545-41855" fmla="*/ 1736162 w 6006665"/>
                        <a:gd name="connsiteY545-41856" fmla="*/ 961252 h 3006470"/>
                        <a:gd name="connsiteX546-41857" fmla="*/ 1688440 w 6006665"/>
                        <a:gd name="connsiteY546-41858" fmla="*/ 865809 h 3006470"/>
                        <a:gd name="connsiteX547-41859" fmla="*/ 1752069 w 6006665"/>
                        <a:gd name="connsiteY547-41860" fmla="*/ 788545 h 3006470"/>
                        <a:gd name="connsiteX548-41861" fmla="*/ 1747524 w 6006665"/>
                        <a:gd name="connsiteY548-41862" fmla="*/ 704464 h 3006470"/>
                        <a:gd name="connsiteX549-41863" fmla="*/ 1763431 w 6006665"/>
                        <a:gd name="connsiteY549-41864" fmla="*/ 697647 h 3006470"/>
                        <a:gd name="connsiteX550-41865" fmla="*/ 1764877 w 6006665"/>
                        <a:gd name="connsiteY550-41866" fmla="*/ 702130 h 3006470"/>
                        <a:gd name="connsiteX551-41867" fmla="*/ 1775339 w 6006665"/>
                        <a:gd name="connsiteY551-41868" fmla="*/ 697647 h 3006470"/>
                        <a:gd name="connsiteX552-41869" fmla="*/ 1798063 w 6006665"/>
                        <a:gd name="connsiteY552-41870" fmla="*/ 768093 h 3006470"/>
                        <a:gd name="connsiteX553-41871" fmla="*/ 1791454 w 6006665"/>
                        <a:gd name="connsiteY553-41872" fmla="*/ 815304 h 3006470"/>
                        <a:gd name="connsiteX554-41873" fmla="*/ 1854330 w 6006665"/>
                        <a:gd name="connsiteY554-41874" fmla="*/ 772638 h 3006470"/>
                        <a:gd name="connsiteX555-41875" fmla="*/ 1931594 w 6006665"/>
                        <a:gd name="connsiteY555-41876" fmla="*/ 763548 h 3006470"/>
                        <a:gd name="connsiteX556-41877" fmla="*/ 1932772 w 6006665"/>
                        <a:gd name="connsiteY556-41878" fmla="*/ 764810 h 3006470"/>
                        <a:gd name="connsiteX557-41879" fmla="*/ 1943501 w 6006665"/>
                        <a:gd name="connsiteY557-41880" fmla="*/ 763548 h 3006470"/>
                        <a:gd name="connsiteX558-41881" fmla="*/ 1988608 w 6006665"/>
                        <a:gd name="connsiteY558-41882" fmla="*/ 811877 h 3006470"/>
                        <a:gd name="connsiteX559-41883" fmla="*/ 1963408 w 6006665"/>
                        <a:gd name="connsiteY559-41884" fmla="*/ 736278 h 3006470"/>
                        <a:gd name="connsiteX560-41885" fmla="*/ 1963408 w 6006665"/>
                        <a:gd name="connsiteY560-41886" fmla="*/ 595386 h 3006470"/>
                        <a:gd name="connsiteX561-41887" fmla="*/ 2027037 w 6006665"/>
                        <a:gd name="connsiteY561-41888" fmla="*/ 574934 h 3006470"/>
                        <a:gd name="connsiteX562-41889" fmla="*/ 2037269 w 6006665"/>
                        <a:gd name="connsiteY562-41890" fmla="*/ 575472 h 3006470"/>
                        <a:gd name="connsiteX563-41891" fmla="*/ 2038944 w 6006665"/>
                        <a:gd name="connsiteY563-41892" fmla="*/ 574934 h 3006470"/>
                        <a:gd name="connsiteX564-41893" fmla="*/ 2115414 w 6006665"/>
                        <a:gd name="connsiteY564-41894" fmla="*/ 578958 h 3006470"/>
                        <a:gd name="connsiteX565-41895" fmla="*/ 2192927 w 6006665"/>
                        <a:gd name="connsiteY565-41896" fmla="*/ 559026 h 3006470"/>
                        <a:gd name="connsiteX566-41897" fmla="*/ 2167930 w 6006665"/>
                        <a:gd name="connsiteY566-41898" fmla="*/ 493125 h 3006470"/>
                        <a:gd name="connsiteX567-41899" fmla="*/ 2204289 w 6006665"/>
                        <a:gd name="connsiteY567-41900" fmla="*/ 402226 h 3006470"/>
                        <a:gd name="connsiteX568-41901" fmla="*/ 2247466 w 6006665"/>
                        <a:gd name="connsiteY568-41902" fmla="*/ 397681 h 3006470"/>
                        <a:gd name="connsiteX569-41903" fmla="*/ 2317913 w 6006665"/>
                        <a:gd name="connsiteY569-41904" fmla="*/ 322690 h 3006470"/>
                        <a:gd name="connsiteX570-41905" fmla="*/ 2420183 w 6006665"/>
                        <a:gd name="connsiteY570-41906" fmla="*/ 304510 h 3006470"/>
                        <a:gd name="connsiteX571-41907" fmla="*/ 2429263 w 6006665"/>
                        <a:gd name="connsiteY571-41908" fmla="*/ 263606 h 3006470"/>
                        <a:gd name="connsiteX572-41909" fmla="*/ 2526979 w 6006665"/>
                        <a:gd name="connsiteY572-41910" fmla="*/ 252244 h 3006470"/>
                        <a:gd name="connsiteX573-41911" fmla="*/ 2528058 w 6006665"/>
                        <a:gd name="connsiteY573-41912" fmla="*/ 253503 h 3006470"/>
                        <a:gd name="connsiteX574-41913" fmla="*/ 2538886 w 6006665"/>
                        <a:gd name="connsiteY574-41914" fmla="*/ 252244 h 3006470"/>
                        <a:gd name="connsiteX575-41915" fmla="*/ 2560820 w 6006665"/>
                        <a:gd name="connsiteY575-41916" fmla="*/ 277833 h 3006470"/>
                        <a:gd name="connsiteX576-41917" fmla="*/ 2640602 w 6006665"/>
                        <a:gd name="connsiteY576-41918" fmla="*/ 202249 h 3006470"/>
                        <a:gd name="connsiteX577-41919" fmla="*/ 2652509 w 6006665"/>
                        <a:gd name="connsiteY577-41920" fmla="*/ 202249 h 3006470"/>
                        <a:gd name="connsiteX578-41921" fmla="*/ 2704231 w 6006665"/>
                        <a:gd name="connsiteY578-41922" fmla="*/ 202249 h 3006470"/>
                        <a:gd name="connsiteX579-41923" fmla="*/ 2715593 w 6006665"/>
                        <a:gd name="connsiteY579-41924" fmla="*/ 134075 h 3006470"/>
                        <a:gd name="connsiteX580-41925" fmla="*/ 2751953 w 6006665"/>
                        <a:gd name="connsiteY580-41926" fmla="*/ 68174 h 3006470"/>
                        <a:gd name="connsiteX581-41927" fmla="*/ 2838307 w 6006665"/>
                        <a:gd name="connsiteY581-41928" fmla="*/ 0 h 3006470"/>
                        <a:gd name="connsiteX0-41929" fmla="*/ 1791129 w 6006665"/>
                        <a:gd name="connsiteY0-41930" fmla="*/ 817622 h 3006470"/>
                        <a:gd name="connsiteX1-41931" fmla="*/ 1782156 w 6006665"/>
                        <a:gd name="connsiteY1-41932" fmla="*/ 881716 h 3006470"/>
                        <a:gd name="connsiteX2-41933" fmla="*/ 1809554 w 6006665"/>
                        <a:gd name="connsiteY2-41934" fmla="*/ 895415 h 3006470"/>
                        <a:gd name="connsiteX3-41935" fmla="*/ 1791129 w 6006665"/>
                        <a:gd name="connsiteY3-41936" fmla="*/ 817622 h 3006470"/>
                        <a:gd name="connsiteX4-41937" fmla="*/ 2838307 w 6006665"/>
                        <a:gd name="connsiteY4-41938" fmla="*/ 0 h 3006470"/>
                        <a:gd name="connsiteX5-41939" fmla="*/ 2844246 w 6006665"/>
                        <a:gd name="connsiteY5-41940" fmla="*/ 4711 h 3006470"/>
                        <a:gd name="connsiteX6-41941" fmla="*/ 2850213 w 6006665"/>
                        <a:gd name="connsiteY6-41942" fmla="*/ 0 h 3006470"/>
                        <a:gd name="connsiteX7-41943" fmla="*/ 2916115 w 6006665"/>
                        <a:gd name="connsiteY7-41944" fmla="*/ 52267 h 3006470"/>
                        <a:gd name="connsiteX8-41945" fmla="*/ 2861576 w 6006665"/>
                        <a:gd name="connsiteY8-41946" fmla="*/ 90899 h 3006470"/>
                        <a:gd name="connsiteX9-41947" fmla="*/ 2947929 w 6006665"/>
                        <a:gd name="connsiteY9-41948" fmla="*/ 118168 h 3006470"/>
                        <a:gd name="connsiteX10-41949" fmla="*/ 2957621 w 6006665"/>
                        <a:gd name="connsiteY10-41950" fmla="*/ 186006 h 3006470"/>
                        <a:gd name="connsiteX11-41951" fmla="*/ 2979199 w 6006665"/>
                        <a:gd name="connsiteY11-41952" fmla="*/ 161345 h 3006470"/>
                        <a:gd name="connsiteX12-41953" fmla="*/ 2991106 w 6006665"/>
                        <a:gd name="connsiteY12-41954" fmla="*/ 161345 h 3006470"/>
                        <a:gd name="connsiteX13-41955" fmla="*/ 3086005 w 6006665"/>
                        <a:gd name="connsiteY13-41956" fmla="*/ 161345 h 3006470"/>
                        <a:gd name="connsiteX14-41957" fmla="*/ 3097912 w 6006665"/>
                        <a:gd name="connsiteY14-41958" fmla="*/ 161345 h 3006470"/>
                        <a:gd name="connsiteX15-41959" fmla="*/ 3179721 w 6006665"/>
                        <a:gd name="connsiteY15-41960" fmla="*/ 236336 h 3006470"/>
                        <a:gd name="connsiteX16-41961" fmla="*/ 3211535 w 6006665"/>
                        <a:gd name="connsiteY16-41962" fmla="*/ 295420 h 3006470"/>
                        <a:gd name="connsiteX17-41963" fmla="*/ 3200173 w 6006665"/>
                        <a:gd name="connsiteY17-41964" fmla="*/ 370412 h 3006470"/>
                        <a:gd name="connsiteX18-41965" fmla="*/ 3161541 w 6006665"/>
                        <a:gd name="connsiteY18-41966" fmla="*/ 413589 h 3006470"/>
                        <a:gd name="connsiteX19-41967" fmla="*/ 3066097 w 6006665"/>
                        <a:gd name="connsiteY19-41968" fmla="*/ 488580 h 3006470"/>
                        <a:gd name="connsiteX20-41969" fmla="*/ 3034283 w 6006665"/>
                        <a:gd name="connsiteY20-41970" fmla="*/ 531757 h 3006470"/>
                        <a:gd name="connsiteX21-41971" fmla="*/ 3082005 w 6006665"/>
                        <a:gd name="connsiteY21-41972" fmla="*/ 547664 h 3006470"/>
                        <a:gd name="connsiteX22-41973" fmla="*/ 3129459 w 6006665"/>
                        <a:gd name="connsiteY22-41974" fmla="*/ 575345 h 3006470"/>
                        <a:gd name="connsiteX23-41975" fmla="*/ 3156451 w 6006665"/>
                        <a:gd name="connsiteY23-41976" fmla="*/ 552209 h 3006470"/>
                        <a:gd name="connsiteX24-41977" fmla="*/ 3158460 w 6006665"/>
                        <a:gd name="connsiteY24-41978" fmla="*/ 560693 h 3006470"/>
                        <a:gd name="connsiteX25-41979" fmla="*/ 3168359 w 6006665"/>
                        <a:gd name="connsiteY25-41980" fmla="*/ 552209 h 3006470"/>
                        <a:gd name="connsiteX26-41981" fmla="*/ 3184984 w 6006665"/>
                        <a:gd name="connsiteY26-41982" fmla="*/ 622402 h 3006470"/>
                        <a:gd name="connsiteX27-41983" fmla="*/ 3192811 w 6006665"/>
                        <a:gd name="connsiteY27-41984" fmla="*/ 606748 h 3006470"/>
                        <a:gd name="connsiteX28-41985" fmla="*/ 3251895 w 6006665"/>
                        <a:gd name="connsiteY28-41986" fmla="*/ 586296 h 3006470"/>
                        <a:gd name="connsiteX29-41987" fmla="*/ 3259833 w 6006665"/>
                        <a:gd name="connsiteY29-41988" fmla="*/ 587670 h 3006470"/>
                        <a:gd name="connsiteX30-41989" fmla="*/ 3263802 w 6006665"/>
                        <a:gd name="connsiteY30-41990" fmla="*/ 586296 h 3006470"/>
                        <a:gd name="connsiteX31-41991" fmla="*/ 3381970 w 6006665"/>
                        <a:gd name="connsiteY31-41992" fmla="*/ 606748 h 3006470"/>
                        <a:gd name="connsiteX32-41993" fmla="*/ 3388787 w 6006665"/>
                        <a:gd name="connsiteY32-41994" fmla="*/ 665832 h 3006470"/>
                        <a:gd name="connsiteX33-41995" fmla="*/ 3531529 w 6006665"/>
                        <a:gd name="connsiteY33-41996" fmla="*/ 686823 h 3006470"/>
                        <a:gd name="connsiteX34-41997" fmla="*/ 3538225 w 6006665"/>
                        <a:gd name="connsiteY34-41998" fmla="*/ 590841 h 3006470"/>
                        <a:gd name="connsiteX35-41999" fmla="*/ 3549910 w 6006665"/>
                        <a:gd name="connsiteY35-42000" fmla="*/ 594028 h 3006470"/>
                        <a:gd name="connsiteX36-42001" fmla="*/ 3550132 w 6006665"/>
                        <a:gd name="connsiteY36-42002" fmla="*/ 590841 h 3006470"/>
                        <a:gd name="connsiteX37-42003" fmla="*/ 3625123 w 6006665"/>
                        <a:gd name="connsiteY37-42004" fmla="*/ 611293 h 3006470"/>
                        <a:gd name="connsiteX38-42005" fmla="*/ 3672301 w 6006665"/>
                        <a:gd name="connsiteY38-42006" fmla="*/ 611293 h 3006470"/>
                        <a:gd name="connsiteX39-42007" fmla="*/ 3684207 w 6006665"/>
                        <a:gd name="connsiteY39-42008" fmla="*/ 611293 h 3006470"/>
                        <a:gd name="connsiteX40-42009" fmla="*/ 3743291 w 6006665"/>
                        <a:gd name="connsiteY40-42010" fmla="*/ 677194 h 3006470"/>
                        <a:gd name="connsiteX41-42011" fmla="*/ 3759199 w 6006665"/>
                        <a:gd name="connsiteY41-42012" fmla="*/ 756731 h 3006470"/>
                        <a:gd name="connsiteX42-42013" fmla="*/ 3738747 w 6006665"/>
                        <a:gd name="connsiteY42-42014" fmla="*/ 806725 h 3006470"/>
                        <a:gd name="connsiteX43-42015" fmla="*/ 3786469 w 6006665"/>
                        <a:gd name="connsiteY43-42016" fmla="*/ 897623 h 3006470"/>
                        <a:gd name="connsiteX44-42017" fmla="*/ 3835603 w 6006665"/>
                        <a:gd name="connsiteY44-42018" fmla="*/ 933529 h 3006470"/>
                        <a:gd name="connsiteX45-42019" fmla="*/ 3865460 w 6006665"/>
                        <a:gd name="connsiteY45-42020" fmla="*/ 822632 h 3006470"/>
                        <a:gd name="connsiteX46-42021" fmla="*/ 3875077 w 6006665"/>
                        <a:gd name="connsiteY46-42022" fmla="*/ 831139 h 3006470"/>
                        <a:gd name="connsiteX47-42023" fmla="*/ 3877367 w 6006665"/>
                        <a:gd name="connsiteY47-42024" fmla="*/ 822632 h 3006470"/>
                        <a:gd name="connsiteX48-42025" fmla="*/ 3932151 w 6006665"/>
                        <a:gd name="connsiteY48-42026" fmla="*/ 871095 h 3006470"/>
                        <a:gd name="connsiteX49-42027" fmla="*/ 3988173 w 6006665"/>
                        <a:gd name="connsiteY49-42028" fmla="*/ 843084 h 3006470"/>
                        <a:gd name="connsiteX50-42029" fmla="*/ 3993852 w 6006665"/>
                        <a:gd name="connsiteY50-42030" fmla="*/ 846199 h 3006470"/>
                        <a:gd name="connsiteX51-42031" fmla="*/ 4000080 w 6006665"/>
                        <a:gd name="connsiteY51-42032" fmla="*/ 843084 h 3006470"/>
                        <a:gd name="connsiteX52-42033" fmla="*/ 4062426 w 6006665"/>
                        <a:gd name="connsiteY52-42034" fmla="*/ 877274 h 3006470"/>
                        <a:gd name="connsiteX53-42035" fmla="*/ 4085889 w 6006665"/>
                        <a:gd name="connsiteY53-42036" fmla="*/ 849902 h 3006470"/>
                        <a:gd name="connsiteX54-42037" fmla="*/ 4095563 w 6006665"/>
                        <a:gd name="connsiteY54-42038" fmla="*/ 852506 h 3006470"/>
                        <a:gd name="connsiteX55-42039" fmla="*/ 4097796 w 6006665"/>
                        <a:gd name="connsiteY55-42040" fmla="*/ 849902 h 3006470"/>
                        <a:gd name="connsiteX56-42041" fmla="*/ 4144150 w 6006665"/>
                        <a:gd name="connsiteY56-42042" fmla="*/ 862382 h 3006470"/>
                        <a:gd name="connsiteX57-42043" fmla="*/ 4117703 w 6006665"/>
                        <a:gd name="connsiteY57-42044" fmla="*/ 752186 h 3006470"/>
                        <a:gd name="connsiteX58-42045" fmla="*/ 4165425 w 6006665"/>
                        <a:gd name="connsiteY58-42046" fmla="*/ 697647 h 3006470"/>
                        <a:gd name="connsiteX59-42047" fmla="*/ 4175231 w 6006665"/>
                        <a:gd name="connsiteY59-42048" fmla="*/ 700048 h 3006470"/>
                        <a:gd name="connsiteX60-42049" fmla="*/ 4177332 w 6006665"/>
                        <a:gd name="connsiteY60-42050" fmla="*/ 697647 h 3006470"/>
                        <a:gd name="connsiteX61-42051" fmla="*/ 4511384 w 6006665"/>
                        <a:gd name="connsiteY61-42052" fmla="*/ 779455 h 3006470"/>
                        <a:gd name="connsiteX62-42053" fmla="*/ 4543199 w 6006665"/>
                        <a:gd name="connsiteY62-42054" fmla="*/ 849902 h 3006470"/>
                        <a:gd name="connsiteX63-42055" fmla="*/ 4639242 w 6006665"/>
                        <a:gd name="connsiteY63-42056" fmla="*/ 932544 h 3006470"/>
                        <a:gd name="connsiteX64-42057" fmla="*/ 4774445 w 6006665"/>
                        <a:gd name="connsiteY64-42058" fmla="*/ 913531 h 3006470"/>
                        <a:gd name="connsiteX65-42059" fmla="*/ 4778496 w 6006665"/>
                        <a:gd name="connsiteY65-42060" fmla="*/ 914635 h 3006470"/>
                        <a:gd name="connsiteX66-42061" fmla="*/ 4786352 w 6006665"/>
                        <a:gd name="connsiteY66-42062" fmla="*/ 913531 h 3006470"/>
                        <a:gd name="connsiteX67-42063" fmla="*/ 4861343 w 6006665"/>
                        <a:gd name="connsiteY67-42064" fmla="*/ 933983 h 3006470"/>
                        <a:gd name="connsiteX68-42065" fmla="*/ 4893158 w 6006665"/>
                        <a:gd name="connsiteY68-42066" fmla="*/ 977160 h 3006470"/>
                        <a:gd name="connsiteX69-42067" fmla="*/ 4888613 w 6006665"/>
                        <a:gd name="connsiteY69-42068" fmla="*/ 1058968 h 3006470"/>
                        <a:gd name="connsiteX70-42069" fmla="*/ 4927677 w 6006665"/>
                        <a:gd name="connsiteY70-42070" fmla="*/ 1083640 h 3006470"/>
                        <a:gd name="connsiteX71-42071" fmla="*/ 4967605 w 6006665"/>
                        <a:gd name="connsiteY71-42072" fmla="*/ 1070331 h 3006470"/>
                        <a:gd name="connsiteX72-42073" fmla="*/ 5038051 w 6006665"/>
                        <a:gd name="connsiteY72-42074" fmla="*/ 1063513 h 3006470"/>
                        <a:gd name="connsiteX73-42075" fmla="*/ 5040730 w 6006665"/>
                        <a:gd name="connsiteY73-42076" fmla="*/ 1064406 h 3006470"/>
                        <a:gd name="connsiteX74-42077" fmla="*/ 5049958 w 6006665"/>
                        <a:gd name="connsiteY74-42078" fmla="*/ 1063513 h 3006470"/>
                        <a:gd name="connsiteX75-42079" fmla="*/ 5114249 w 6006665"/>
                        <a:gd name="connsiteY75-42080" fmla="*/ 1084944 h 3006470"/>
                        <a:gd name="connsiteX76-42081" fmla="*/ 5176671 w 6006665"/>
                        <a:gd name="connsiteY76-42082" fmla="*/ 1074876 h 3006470"/>
                        <a:gd name="connsiteX77-42083" fmla="*/ 5177801 w 6006665"/>
                        <a:gd name="connsiteY77-42084" fmla="*/ 1076614 h 3006470"/>
                        <a:gd name="connsiteX78-42085" fmla="*/ 5188578 w 6006665"/>
                        <a:gd name="connsiteY78-42086" fmla="*/ 1074876 h 3006470"/>
                        <a:gd name="connsiteX79-42087" fmla="*/ 5243719 w 6006665"/>
                        <a:gd name="connsiteY79-42088" fmla="*/ 1159707 h 3006470"/>
                        <a:gd name="connsiteX80-42089" fmla="*/ 5283477 w 6006665"/>
                        <a:gd name="connsiteY80-42090" fmla="*/ 1129415 h 3006470"/>
                        <a:gd name="connsiteX81-42091" fmla="*/ 5258480 w 6006665"/>
                        <a:gd name="connsiteY81-42092" fmla="*/ 1063513 h 3006470"/>
                        <a:gd name="connsiteX82-42093" fmla="*/ 5267570 w 6006665"/>
                        <a:gd name="connsiteY82-42094" fmla="*/ 1015792 h 3006470"/>
                        <a:gd name="connsiteX83-42095" fmla="*/ 5278896 w 6006665"/>
                        <a:gd name="connsiteY83-42096" fmla="*/ 1018841 h 3006470"/>
                        <a:gd name="connsiteX84-42097" fmla="*/ 5279477 w 6006665"/>
                        <a:gd name="connsiteY84-42098" fmla="*/ 1015792 h 3006470"/>
                        <a:gd name="connsiteX85-42099" fmla="*/ 5395510 w 6006665"/>
                        <a:gd name="connsiteY85-42100" fmla="*/ 1047031 h 3006470"/>
                        <a:gd name="connsiteX86-42101" fmla="*/ 5463001 w 6006665"/>
                        <a:gd name="connsiteY86-42102" fmla="*/ 1043061 h 3006470"/>
                        <a:gd name="connsiteX87-42103" fmla="*/ 5464386 w 6006665"/>
                        <a:gd name="connsiteY87-42104" fmla="*/ 1043680 h 3006470"/>
                        <a:gd name="connsiteX88-42105" fmla="*/ 5474909 w 6006665"/>
                        <a:gd name="connsiteY88-42106" fmla="*/ 1043061 h 3006470"/>
                        <a:gd name="connsiteX89-42107" fmla="*/ 5581715 w 6006665"/>
                        <a:gd name="connsiteY89-42108" fmla="*/ 1090783 h 3006470"/>
                        <a:gd name="connsiteX90-42109" fmla="*/ 5633981 w 6006665"/>
                        <a:gd name="connsiteY90-42110" fmla="*/ 1133960 h 3006470"/>
                        <a:gd name="connsiteX91-42111" fmla="*/ 5720335 w 6006665"/>
                        <a:gd name="connsiteY91-42112" fmla="*/ 1213496 h 3006470"/>
                        <a:gd name="connsiteX92-42113" fmla="*/ 5822595 w 6006665"/>
                        <a:gd name="connsiteY92-42114" fmla="*/ 1311212 h 3006470"/>
                        <a:gd name="connsiteX93-42115" fmla="*/ 5818051 w 6006665"/>
                        <a:gd name="connsiteY93-42116" fmla="*/ 1365751 h 3006470"/>
                        <a:gd name="connsiteX94-42117" fmla="*/ 5825679 w 6006665"/>
                        <a:gd name="connsiteY94-42118" fmla="*/ 1373379 h 3006470"/>
                        <a:gd name="connsiteX95-42119" fmla="*/ 5822051 w 6006665"/>
                        <a:gd name="connsiteY95-42120" fmla="*/ 1322574 h 3006470"/>
                        <a:gd name="connsiteX96-42121" fmla="*/ 5834092 w 6006665"/>
                        <a:gd name="connsiteY96-42122" fmla="*/ 1324447 h 3006470"/>
                        <a:gd name="connsiteX97-42123" fmla="*/ 5833958 w 6006665"/>
                        <a:gd name="connsiteY97-42124" fmla="*/ 1322574 h 3006470"/>
                        <a:gd name="connsiteX98-42125" fmla="*/ 5936219 w 6006665"/>
                        <a:gd name="connsiteY98-42126" fmla="*/ 1338481 h 3006470"/>
                        <a:gd name="connsiteX99-42127" fmla="*/ 6006665 w 6006665"/>
                        <a:gd name="connsiteY99-42128" fmla="*/ 1418018 h 3006470"/>
                        <a:gd name="connsiteX100-42129" fmla="*/ 5968033 w 6006665"/>
                        <a:gd name="connsiteY100-42130" fmla="*/ 1456650 h 3006470"/>
                        <a:gd name="connsiteX101-42131" fmla="*/ 5908949 w 6006665"/>
                        <a:gd name="connsiteY101-42132" fmla="*/ 1468012 h 3006470"/>
                        <a:gd name="connsiteX102-42133" fmla="*/ 5908949 w 6006665"/>
                        <a:gd name="connsiteY102-42134" fmla="*/ 1554366 h 3006470"/>
                        <a:gd name="connsiteX103-42135" fmla="*/ 5893042 w 6006665"/>
                        <a:gd name="connsiteY103-42136" fmla="*/ 1570273 h 3006470"/>
                        <a:gd name="connsiteX104-42137" fmla="*/ 5881135 w 6006665"/>
                        <a:gd name="connsiteY104-42138" fmla="*/ 1570273 h 3006470"/>
                        <a:gd name="connsiteX105-42139" fmla="*/ 5861227 w 6006665"/>
                        <a:gd name="connsiteY105-42140" fmla="*/ 1570273 h 3006470"/>
                        <a:gd name="connsiteX106-42141" fmla="*/ 5849321 w 6006665"/>
                        <a:gd name="connsiteY106-42142" fmla="*/ 1570273 h 3006470"/>
                        <a:gd name="connsiteX107-42143" fmla="*/ 5817506 w 6006665"/>
                        <a:gd name="connsiteY107-42144" fmla="*/ 1536186 h 3006470"/>
                        <a:gd name="connsiteX108-42145" fmla="*/ 5767511 w 6006665"/>
                        <a:gd name="connsiteY108-42146" fmla="*/ 1511189 h 3006470"/>
                        <a:gd name="connsiteX109-42147" fmla="*/ 5762967 w 6006665"/>
                        <a:gd name="connsiteY109-42148" fmla="*/ 1477102 h 3006470"/>
                        <a:gd name="connsiteX110-42149" fmla="*/ 5729132 w 6006665"/>
                        <a:gd name="connsiteY110-42150" fmla="*/ 1463170 h 3006470"/>
                        <a:gd name="connsiteX111-42151" fmla="*/ 5695337 w 6006665"/>
                        <a:gd name="connsiteY111-42152" fmla="*/ 1472557 h 3006470"/>
                        <a:gd name="connsiteX112-42153" fmla="*/ 5693366 w 6006665"/>
                        <a:gd name="connsiteY112-42154" fmla="*/ 1469797 h 3006470"/>
                        <a:gd name="connsiteX113-42155" fmla="*/ 5683431 w 6006665"/>
                        <a:gd name="connsiteY113-42156" fmla="*/ 1472557 h 3006470"/>
                        <a:gd name="connsiteX114-42157" fmla="*/ 5660706 w 6006665"/>
                        <a:gd name="connsiteY114-42158" fmla="*/ 1440742 h 3006470"/>
                        <a:gd name="connsiteX115-42159" fmla="*/ 5669644 w 6006665"/>
                        <a:gd name="connsiteY115-42160" fmla="*/ 1415717 h 3006470"/>
                        <a:gd name="connsiteX116-42161" fmla="*/ 5640799 w 6006665"/>
                        <a:gd name="connsiteY116-42162" fmla="*/ 1429380 h 3006470"/>
                        <a:gd name="connsiteX117-42163" fmla="*/ 5656705 w 6006665"/>
                        <a:gd name="connsiteY117-42164" fmla="*/ 1472557 h 3006470"/>
                        <a:gd name="connsiteX118-42165" fmla="*/ 5633981 w 6006665"/>
                        <a:gd name="connsiteY118-42166" fmla="*/ 1511189 h 3006470"/>
                        <a:gd name="connsiteX119-42167" fmla="*/ 5586259 w 6006665"/>
                        <a:gd name="connsiteY119-42168" fmla="*/ 1547548 h 3006470"/>
                        <a:gd name="connsiteX120-42169" fmla="*/ 5575676 w 6006665"/>
                        <a:gd name="connsiteY120-42170" fmla="*/ 1546540 h 3006470"/>
                        <a:gd name="connsiteX121-42171" fmla="*/ 5574353 w 6006665"/>
                        <a:gd name="connsiteY121-42172" fmla="*/ 1547548 h 3006470"/>
                        <a:gd name="connsiteX122-42173" fmla="*/ 5539436 w 6006665"/>
                        <a:gd name="connsiteY122-42174" fmla="*/ 1544223 h 3006470"/>
                        <a:gd name="connsiteX123-42175" fmla="*/ 5570352 w 6006665"/>
                        <a:gd name="connsiteY123-42176" fmla="*/ 1586180 h 3006470"/>
                        <a:gd name="connsiteX124-42177" fmla="*/ 5593077 w 6006665"/>
                        <a:gd name="connsiteY124-42178" fmla="*/ 1649809 h 3006470"/>
                        <a:gd name="connsiteX125-42179" fmla="*/ 5608984 w 6006665"/>
                        <a:gd name="connsiteY125-42180" fmla="*/ 1677079 h 3006470"/>
                        <a:gd name="connsiteX126-42181" fmla="*/ 5613529 w 6006665"/>
                        <a:gd name="connsiteY126-42182" fmla="*/ 1708893 h 3006470"/>
                        <a:gd name="connsiteX127-42183" fmla="*/ 5608984 w 6006665"/>
                        <a:gd name="connsiteY127-42184" fmla="*/ 1731618 h 3006470"/>
                        <a:gd name="connsiteX128-42185" fmla="*/ 5597799 w 6006665"/>
                        <a:gd name="connsiteY128-42186" fmla="*/ 1728009 h 3006470"/>
                        <a:gd name="connsiteX129-42187" fmla="*/ 5597077 w 6006665"/>
                        <a:gd name="connsiteY129-42188" fmla="*/ 1731618 h 3006470"/>
                        <a:gd name="connsiteX130-42189" fmla="*/ 5534271 w 6006665"/>
                        <a:gd name="connsiteY130-42190" fmla="*/ 1711358 h 3006470"/>
                        <a:gd name="connsiteX131-42191" fmla="*/ 5436277 w 6006665"/>
                        <a:gd name="connsiteY131-42192" fmla="*/ 1767977 h 3006470"/>
                        <a:gd name="connsiteX132-42193" fmla="*/ 5397645 w 6006665"/>
                        <a:gd name="connsiteY132-42194" fmla="*/ 1779340 h 3006470"/>
                        <a:gd name="connsiteX133-42195" fmla="*/ 5345378 w 6006665"/>
                        <a:gd name="connsiteY133-42196" fmla="*/ 1833879 h 3006470"/>
                        <a:gd name="connsiteX134-42197" fmla="*/ 5290839 w 6006665"/>
                        <a:gd name="connsiteY134-42198" fmla="*/ 1881600 h 3006470"/>
                        <a:gd name="connsiteX135-42199" fmla="*/ 5274932 w 6006665"/>
                        <a:gd name="connsiteY135-42200" fmla="*/ 1913415 h 3006470"/>
                        <a:gd name="connsiteX136-42201" fmla="*/ 5267238 w 6006665"/>
                        <a:gd name="connsiteY136-42202" fmla="*/ 1904988 h 3006470"/>
                        <a:gd name="connsiteX137-42203" fmla="*/ 5263025 w 6006665"/>
                        <a:gd name="connsiteY137-42204" fmla="*/ 1913415 h 3006470"/>
                        <a:gd name="connsiteX138-42205" fmla="*/ 5219538 w 6006665"/>
                        <a:gd name="connsiteY138-42206" fmla="*/ 1865787 h 3006470"/>
                        <a:gd name="connsiteX139-42207" fmla="*/ 5129494 w 6006665"/>
                        <a:gd name="connsiteY139-42208" fmla="*/ 1920232 h 3006470"/>
                        <a:gd name="connsiteX140-42209" fmla="*/ 5126389 w 6006665"/>
                        <a:gd name="connsiteY140-42210" fmla="*/ 1914910 h 3006470"/>
                        <a:gd name="connsiteX141-42211" fmla="*/ 5117587 w 6006665"/>
                        <a:gd name="connsiteY141-42212" fmla="*/ 1920232 h 3006470"/>
                        <a:gd name="connsiteX142-42213" fmla="*/ 5105544 w 6006665"/>
                        <a:gd name="connsiteY142-42214" fmla="*/ 1899586 h 3006470"/>
                        <a:gd name="connsiteX143-42215" fmla="*/ 5074955 w 6006665"/>
                        <a:gd name="connsiteY143-42216" fmla="*/ 1924777 h 3006470"/>
                        <a:gd name="connsiteX144-42217" fmla="*/ 5065718 w 6006665"/>
                        <a:gd name="connsiteY144-42218" fmla="*/ 1922578 h 3006470"/>
                        <a:gd name="connsiteX145-42219" fmla="*/ 5063048 w 6006665"/>
                        <a:gd name="connsiteY145-42220" fmla="*/ 1924777 h 3006470"/>
                        <a:gd name="connsiteX146-42221" fmla="*/ 5026594 w 6006665"/>
                        <a:gd name="connsiteY146-42222" fmla="*/ 1916098 h 3006470"/>
                        <a:gd name="connsiteX147-42223" fmla="*/ 5015871 w 6006665"/>
                        <a:gd name="connsiteY147-42224" fmla="*/ 1961137 h 3006470"/>
                        <a:gd name="connsiteX148-42225" fmla="*/ 4974967 w 6006665"/>
                        <a:gd name="connsiteY148-42226" fmla="*/ 2027038 h 3006470"/>
                        <a:gd name="connsiteX149-42227" fmla="*/ 4974967 w 6006665"/>
                        <a:gd name="connsiteY149-42228" fmla="*/ 2058853 h 3006470"/>
                        <a:gd name="connsiteX150-42229" fmla="*/ 5015871 w 6006665"/>
                        <a:gd name="connsiteY150-42230" fmla="*/ 2074760 h 3006470"/>
                        <a:gd name="connsiteX151-42231" fmla="*/ 5011326 w 6006665"/>
                        <a:gd name="connsiteY151-42232" fmla="*/ 2172476 h 3006470"/>
                        <a:gd name="connsiteX152-42233" fmla="*/ 4999419 w 6006665"/>
                        <a:gd name="connsiteY152-42234" fmla="*/ 2172476 h 3006470"/>
                        <a:gd name="connsiteX153-42235" fmla="*/ 4974967 w 6006665"/>
                        <a:gd name="connsiteY153-42236" fmla="*/ 2172476 h 3006470"/>
                        <a:gd name="connsiteX154-42237" fmla="*/ 4963605 w 6006665"/>
                        <a:gd name="connsiteY154-42238" fmla="*/ 2224742 h 3006470"/>
                        <a:gd name="connsiteX155-42239" fmla="*/ 4974967 w 6006665"/>
                        <a:gd name="connsiteY155-42240" fmla="*/ 2252012 h 3006470"/>
                        <a:gd name="connsiteX156-42241" fmla="*/ 4909065 w 6006665"/>
                        <a:gd name="connsiteY156-42242" fmla="*/ 2286099 h 3006470"/>
                        <a:gd name="connsiteX157-42243" fmla="*/ 4897703 w 6006665"/>
                        <a:gd name="connsiteY157-42244" fmla="*/ 2354273 h 3006470"/>
                        <a:gd name="connsiteX158-42245" fmla="*/ 4845437 w 6006665"/>
                        <a:gd name="connsiteY158-42246" fmla="*/ 2370180 h 3006470"/>
                        <a:gd name="connsiteX159-42247" fmla="*/ 4834074 w 6006665"/>
                        <a:gd name="connsiteY159-42248" fmla="*/ 2429264 h 3006470"/>
                        <a:gd name="connsiteX160-42249" fmla="*/ 4779535 w 6006665"/>
                        <a:gd name="connsiteY160-42250" fmla="*/ 2488348 h 3006470"/>
                        <a:gd name="connsiteX161-42251" fmla="*/ 4777225 w 6006665"/>
                        <a:gd name="connsiteY161-42252" fmla="*/ 2477952 h 3006470"/>
                        <a:gd name="connsiteX162-42253" fmla="*/ 4767628 w 6006665"/>
                        <a:gd name="connsiteY162-42254" fmla="*/ 2488348 h 3006470"/>
                        <a:gd name="connsiteX163-42255" fmla="*/ 4758538 w 6006665"/>
                        <a:gd name="connsiteY163-42256" fmla="*/ 2447444 h 3006470"/>
                        <a:gd name="connsiteX164-42257" fmla="*/ 4742631 w 6006665"/>
                        <a:gd name="connsiteY164-42258" fmla="*/ 2361090 h 3006470"/>
                        <a:gd name="connsiteX165-42259" fmla="*/ 4715361 w 6006665"/>
                        <a:gd name="connsiteY165-42260" fmla="*/ 2220198 h 3006470"/>
                        <a:gd name="connsiteX166-42261" fmla="*/ 4735813 w 6006665"/>
                        <a:gd name="connsiteY166-42262" fmla="*/ 2129299 h 3006470"/>
                        <a:gd name="connsiteX167-42263" fmla="*/ 4767628 w 6006665"/>
                        <a:gd name="connsiteY167-42264" fmla="*/ 2086122 h 3006470"/>
                        <a:gd name="connsiteX168-42265" fmla="*/ 4767628 w 6006665"/>
                        <a:gd name="connsiteY168-42266" fmla="*/ 2058853 h 3006470"/>
                        <a:gd name="connsiteX169-42267" fmla="*/ 4826712 w 6006665"/>
                        <a:gd name="connsiteY169-42268" fmla="*/ 2042945 h 3006470"/>
                        <a:gd name="connsiteX170-42269" fmla="*/ 4892613 w 6006665"/>
                        <a:gd name="connsiteY170-42270" fmla="*/ 1952047 h 3006470"/>
                        <a:gd name="connsiteX171-42271" fmla="*/ 4956243 w 6006665"/>
                        <a:gd name="connsiteY171-42272" fmla="*/ 1877056 h 3006470"/>
                        <a:gd name="connsiteX172-42273" fmla="*/ 5022143 w 6006665"/>
                        <a:gd name="connsiteY172-42274" fmla="*/ 1817971 h 3006470"/>
                        <a:gd name="connsiteX173-42275" fmla="*/ 5046694 w 6006665"/>
                        <a:gd name="connsiteY173-42276" fmla="*/ 1710844 h 3006470"/>
                        <a:gd name="connsiteX174-42277" fmla="*/ 5015871 w 6006665"/>
                        <a:gd name="connsiteY174-42278" fmla="*/ 1715711 h 3006470"/>
                        <a:gd name="connsiteX175-42279" fmla="*/ 4995419 w 6006665"/>
                        <a:gd name="connsiteY175-42280" fmla="*/ 1779340 h 3006470"/>
                        <a:gd name="connsiteX176-42281" fmla="*/ 4904521 w 6006665"/>
                        <a:gd name="connsiteY176-42282" fmla="*/ 1865693 h 3006470"/>
                        <a:gd name="connsiteX177-42283" fmla="*/ 4901708 w 6006665"/>
                        <a:gd name="connsiteY177-42284" fmla="*/ 1857053 h 3006470"/>
                        <a:gd name="connsiteX178-42285" fmla="*/ 4892613 w 6006665"/>
                        <a:gd name="connsiteY178-42286" fmla="*/ 1865693 h 3006470"/>
                        <a:gd name="connsiteX179-42287" fmla="*/ 4861835 w 6006665"/>
                        <a:gd name="connsiteY179-42288" fmla="*/ 1771159 h 3006470"/>
                        <a:gd name="connsiteX180-42289" fmla="*/ 4779535 w 6006665"/>
                        <a:gd name="connsiteY180-42290" fmla="*/ 1795247 h 3006470"/>
                        <a:gd name="connsiteX181-42291" fmla="*/ 4684091 w 6006665"/>
                        <a:gd name="connsiteY181-42292" fmla="*/ 1920232 h 3006470"/>
                        <a:gd name="connsiteX182-42293" fmla="*/ 4715906 w 6006665"/>
                        <a:gd name="connsiteY182-42294" fmla="*/ 1967954 h 3006470"/>
                        <a:gd name="connsiteX183-42295" fmla="*/ 4636369 w 6006665"/>
                        <a:gd name="connsiteY183-42296" fmla="*/ 1983861 h 3006470"/>
                        <a:gd name="connsiteX184-42297" fmla="*/ 4577285 w 6006665"/>
                        <a:gd name="connsiteY184-42298" fmla="*/ 1988406 h 3006470"/>
                        <a:gd name="connsiteX185-42299" fmla="*/ 4577373 w 6006665"/>
                        <a:gd name="connsiteY185-42300" fmla="*/ 1987484 h 3006470"/>
                        <a:gd name="connsiteX186-42301" fmla="*/ 4565379 w 6006665"/>
                        <a:gd name="connsiteY186-42302" fmla="*/ 1988406 h 3006470"/>
                        <a:gd name="connsiteX187-42303" fmla="*/ 4569923 w 6006665"/>
                        <a:gd name="connsiteY187-42304" fmla="*/ 1940685 h 3006470"/>
                        <a:gd name="connsiteX188-42305" fmla="*/ 4520081 w 6006665"/>
                        <a:gd name="connsiteY188-42306" fmla="*/ 1931099 h 3006470"/>
                        <a:gd name="connsiteX189-42307" fmla="*/ 4475025 w 6006665"/>
                        <a:gd name="connsiteY189-42308" fmla="*/ 1961137 h 3006470"/>
                        <a:gd name="connsiteX190-42309" fmla="*/ 4464394 w 6006665"/>
                        <a:gd name="connsiteY190-42310" fmla="*/ 1960286 h 3006470"/>
                        <a:gd name="connsiteX191-42311" fmla="*/ 4463118 w 6006665"/>
                        <a:gd name="connsiteY191-42312" fmla="*/ 1961137 h 3006470"/>
                        <a:gd name="connsiteX192-42313" fmla="*/ 4357637 w 6006665"/>
                        <a:gd name="connsiteY192-42314" fmla="*/ 1952698 h 3006470"/>
                        <a:gd name="connsiteX193-42315" fmla="*/ 4243233 w 6006665"/>
                        <a:gd name="connsiteY193-42316" fmla="*/ 1972499 h 3006470"/>
                        <a:gd name="connsiteX194-42317" fmla="*/ 4125065 w 6006665"/>
                        <a:gd name="connsiteY194-42318" fmla="*/ 2106574 h 3006470"/>
                        <a:gd name="connsiteX195-42319" fmla="*/ 3984173 w 6006665"/>
                        <a:gd name="connsiteY195-42320" fmla="*/ 2263374 h 3006470"/>
                        <a:gd name="connsiteX196-42321" fmla="*/ 4038712 w 6006665"/>
                        <a:gd name="connsiteY196-42322" fmla="*/ 2267919 h 3006470"/>
                        <a:gd name="connsiteX197-42323" fmla="*/ 4059164 w 6006665"/>
                        <a:gd name="connsiteY197-42324" fmla="*/ 2311096 h 3006470"/>
                        <a:gd name="connsiteX198-42325" fmla="*/ 4087782 w 6006665"/>
                        <a:gd name="connsiteY198-42326" fmla="*/ 2319513 h 3006470"/>
                        <a:gd name="connsiteX199-42327" fmla="*/ 4106341 w 6006665"/>
                        <a:gd name="connsiteY199-42328" fmla="*/ 2290644 h 3006470"/>
                        <a:gd name="connsiteX200-42329" fmla="*/ 4117411 w 6006665"/>
                        <a:gd name="connsiteY200-42330" fmla="*/ 2291946 h 3006470"/>
                        <a:gd name="connsiteX201-42331" fmla="*/ 4118248 w 6006665"/>
                        <a:gd name="connsiteY201-42332" fmla="*/ 2290644 h 3006470"/>
                        <a:gd name="connsiteX202-42333" fmla="*/ 4156880 w 6006665"/>
                        <a:gd name="connsiteY202-42334" fmla="*/ 2295189 h 3006470"/>
                        <a:gd name="connsiteX203-42335" fmla="*/ 4211419 w 6006665"/>
                        <a:gd name="connsiteY203-42336" fmla="*/ 2365635 h 3006470"/>
                        <a:gd name="connsiteX204-42337" fmla="*/ 4215964 w 6006665"/>
                        <a:gd name="connsiteY204-42338" fmla="*/ 2413357 h 3006470"/>
                        <a:gd name="connsiteX205-42339" fmla="*/ 4184149 w 6006665"/>
                        <a:gd name="connsiteY205-42340" fmla="*/ 2472441 h 3006470"/>
                        <a:gd name="connsiteX206-42341" fmla="*/ 4177332 w 6006665"/>
                        <a:gd name="connsiteY206-42342" fmla="*/ 2542887 h 3006470"/>
                        <a:gd name="connsiteX207-42343" fmla="*/ 4161425 w 6006665"/>
                        <a:gd name="connsiteY207-42344" fmla="*/ 2629241 h 3006470"/>
                        <a:gd name="connsiteX208-42345" fmla="*/ 4109158 w 6006665"/>
                        <a:gd name="connsiteY208-42346" fmla="*/ 2708777 h 3006470"/>
                        <a:gd name="connsiteX209-42347" fmla="*/ 4097796 w 6006665"/>
                        <a:gd name="connsiteY209-42348" fmla="*/ 2747409 h 3006470"/>
                        <a:gd name="connsiteX210-42349" fmla="*/ 4043257 w 6006665"/>
                        <a:gd name="connsiteY210-42350" fmla="*/ 2806493 h 3006470"/>
                        <a:gd name="connsiteX211-42351" fmla="*/ 3995535 w 6006665"/>
                        <a:gd name="connsiteY211-42352" fmla="*/ 2865577 h 3006470"/>
                        <a:gd name="connsiteX212-42353" fmla="*/ 3975083 w 6006665"/>
                        <a:gd name="connsiteY212-42354" fmla="*/ 2897392 h 3006470"/>
                        <a:gd name="connsiteX213-42355" fmla="*/ 3925089 w 6006665"/>
                        <a:gd name="connsiteY213-42356" fmla="*/ 2924661 h 3006470"/>
                        <a:gd name="connsiteX214-42357" fmla="*/ 3913182 w 6006665"/>
                        <a:gd name="connsiteY214-42358" fmla="*/ 2924661 h 3006470"/>
                        <a:gd name="connsiteX215-42359" fmla="*/ 3904637 w 6006665"/>
                        <a:gd name="connsiteY215-42360" fmla="*/ 2924661 h 3006470"/>
                        <a:gd name="connsiteX216-42361" fmla="*/ 3892729 w 6006665"/>
                        <a:gd name="connsiteY216-42362" fmla="*/ 2924661 h 3006470"/>
                        <a:gd name="connsiteX217-42363" fmla="*/ 3871063 w 6006665"/>
                        <a:gd name="connsiteY217-42364" fmla="*/ 2908412 h 3006470"/>
                        <a:gd name="connsiteX218-42365" fmla="*/ 3829645 w 6006665"/>
                        <a:gd name="connsiteY218-42366" fmla="*/ 2936024 h 3006470"/>
                        <a:gd name="connsiteX219-42367" fmla="*/ 3822828 w 6006665"/>
                        <a:gd name="connsiteY219-42368" fmla="*/ 2956476 h 3006470"/>
                        <a:gd name="connsiteX220-42369" fmla="*/ 3818283 w 6006665"/>
                        <a:gd name="connsiteY220-42370" fmla="*/ 2947386 h 3006470"/>
                        <a:gd name="connsiteX221-42371" fmla="*/ 3818283 w 6006665"/>
                        <a:gd name="connsiteY221-42372" fmla="*/ 2935660 h 3006470"/>
                        <a:gd name="connsiteX222-42373" fmla="*/ 3817738 w 6006665"/>
                        <a:gd name="connsiteY222-42374" fmla="*/ 2936024 h 3006470"/>
                        <a:gd name="connsiteX223-42375" fmla="*/ 3810921 w 6006665"/>
                        <a:gd name="connsiteY223-42376" fmla="*/ 2956476 h 3006470"/>
                        <a:gd name="connsiteX224-42377" fmla="*/ 3806376 w 6006665"/>
                        <a:gd name="connsiteY224-42378" fmla="*/ 2947386 h 3006470"/>
                        <a:gd name="connsiteX225-42379" fmla="*/ 3806376 w 6006665"/>
                        <a:gd name="connsiteY225-42380" fmla="*/ 2920116 h 3006470"/>
                        <a:gd name="connsiteX226-42381" fmla="*/ 3818283 w 6006665"/>
                        <a:gd name="connsiteY226-42382" fmla="*/ 2920116 h 3006470"/>
                        <a:gd name="connsiteX227-42383" fmla="*/ 3826828 w 6006665"/>
                        <a:gd name="connsiteY227-42384" fmla="*/ 2920116 h 3006470"/>
                        <a:gd name="connsiteX228-42385" fmla="*/ 3833645 w 6006665"/>
                        <a:gd name="connsiteY228-42386" fmla="*/ 2861032 h 3006470"/>
                        <a:gd name="connsiteX229-42387" fmla="*/ 3822283 w 6006665"/>
                        <a:gd name="connsiteY229-42388" fmla="*/ 2817856 h 3006470"/>
                        <a:gd name="connsiteX230-42389" fmla="*/ 3849553 w 6006665"/>
                        <a:gd name="connsiteY230-42390" fmla="*/ 2795131 h 3006470"/>
                        <a:gd name="connsiteX231-42391" fmla="*/ 3858814 w 6006665"/>
                        <a:gd name="connsiteY231-42392" fmla="*/ 2797336 h 3006470"/>
                        <a:gd name="connsiteX232-42393" fmla="*/ 3861460 w 6006665"/>
                        <a:gd name="connsiteY232-42394" fmla="*/ 2795131 h 3006470"/>
                        <a:gd name="connsiteX233-42395" fmla="*/ 3898487 w 6006665"/>
                        <a:gd name="connsiteY233-42396" fmla="*/ 2803947 h 3006470"/>
                        <a:gd name="connsiteX234-42397" fmla="*/ 3919999 w 6006665"/>
                        <a:gd name="connsiteY234-42398" fmla="*/ 2758772 h 3006470"/>
                        <a:gd name="connsiteX235-42399" fmla="*/ 3935906 w 6006665"/>
                        <a:gd name="connsiteY235-42400" fmla="*/ 2699687 h 3006470"/>
                        <a:gd name="connsiteX236-42401" fmla="*/ 3947269 w 6006665"/>
                        <a:gd name="connsiteY236-42402" fmla="*/ 2676963 h 3006470"/>
                        <a:gd name="connsiteX237-42403" fmla="*/ 3966292 w 6006665"/>
                        <a:gd name="connsiteY237-42404" fmla="*/ 2632575 h 3006470"/>
                        <a:gd name="connsiteX238-42405" fmla="*/ 3915999 w 6006665"/>
                        <a:gd name="connsiteY238-42406" fmla="*/ 2645148 h 3006470"/>
                        <a:gd name="connsiteX239-42407" fmla="*/ 3888729 w 6006665"/>
                        <a:gd name="connsiteY239-42408" fmla="*/ 2667873 h 3006470"/>
                        <a:gd name="connsiteX240-42409" fmla="*/ 3876822 w 6006665"/>
                        <a:gd name="connsiteY240-42410" fmla="*/ 2667873 h 3006470"/>
                        <a:gd name="connsiteX241-42411" fmla="*/ 3829645 w 6006665"/>
                        <a:gd name="connsiteY241-42412" fmla="*/ 2667873 h 3006470"/>
                        <a:gd name="connsiteX242-42413" fmla="*/ 3817738 w 6006665"/>
                        <a:gd name="connsiteY242-42414" fmla="*/ 2667873 h 3006470"/>
                        <a:gd name="connsiteX243-42415" fmla="*/ 3801831 w 6006665"/>
                        <a:gd name="connsiteY243-42416" fmla="*/ 2613334 h 3006470"/>
                        <a:gd name="connsiteX244-42417" fmla="*/ 3758654 w 6006665"/>
                        <a:gd name="connsiteY244-42418" fmla="*/ 2574702 h 3006470"/>
                        <a:gd name="connsiteX245-42419" fmla="*/ 3692753 w 6006665"/>
                        <a:gd name="connsiteY245-42420" fmla="*/ 2558795 h 3006470"/>
                        <a:gd name="connsiteX246-42421" fmla="*/ 3683663 w 6006665"/>
                        <a:gd name="connsiteY246-42422" fmla="*/ 2499711 h 3006470"/>
                        <a:gd name="connsiteX247-42423" fmla="*/ 3672301 w 6006665"/>
                        <a:gd name="connsiteY247-42424" fmla="*/ 2467896 h 3006470"/>
                        <a:gd name="connsiteX248-42425" fmla="*/ 3656393 w 6006665"/>
                        <a:gd name="connsiteY248-42426" fmla="*/ 2440627 h 3006470"/>
                        <a:gd name="connsiteX249-42427" fmla="*/ 3633669 w 6006665"/>
                        <a:gd name="connsiteY249-42428" fmla="*/ 2381542 h 3006470"/>
                        <a:gd name="connsiteX250-42429" fmla="*/ 3601854 w 6006665"/>
                        <a:gd name="connsiteY250-42430" fmla="*/ 2361090 h 3006470"/>
                        <a:gd name="connsiteX251-42431" fmla="*/ 3545995 w 6006665"/>
                        <a:gd name="connsiteY251-42432" fmla="*/ 2339606 h 3006470"/>
                        <a:gd name="connsiteX252-42433" fmla="*/ 3506955 w 6006665"/>
                        <a:gd name="connsiteY252-42434" fmla="*/ 2345183 h 3006470"/>
                        <a:gd name="connsiteX253-42435" fmla="*/ 3463779 w 6006665"/>
                        <a:gd name="connsiteY253-42436" fmla="*/ 2354273 h 3006470"/>
                        <a:gd name="connsiteX254-42437" fmla="*/ 3431964 w 6006665"/>
                        <a:gd name="connsiteY254-42438" fmla="*/ 2381542 h 3006470"/>
                        <a:gd name="connsiteX255-42439" fmla="*/ 3452416 w 6006665"/>
                        <a:gd name="connsiteY255-42440" fmla="*/ 2397450 h 3006470"/>
                        <a:gd name="connsiteX256-42441" fmla="*/ 3452416 w 6006665"/>
                        <a:gd name="connsiteY256-42442" fmla="*/ 2429264 h 3006470"/>
                        <a:gd name="connsiteX257-42443" fmla="*/ 3431964 w 6006665"/>
                        <a:gd name="connsiteY257-42444" fmla="*/ 2451989 h 3006470"/>
                        <a:gd name="connsiteX258-42445" fmla="*/ 3400150 w 6006665"/>
                        <a:gd name="connsiteY258-42446" fmla="*/ 2511073 h 3006470"/>
                        <a:gd name="connsiteX259-42447" fmla="*/ 3400150 w 6006665"/>
                        <a:gd name="connsiteY259-42448" fmla="*/ 2538343 h 3006470"/>
                        <a:gd name="connsiteX260-42449" fmla="*/ 3350155 w 6006665"/>
                        <a:gd name="connsiteY260-42450" fmla="*/ 2570157 h 3006470"/>
                        <a:gd name="connsiteX261-42451" fmla="*/ 3342342 w 6006665"/>
                        <a:gd name="connsiteY261-42452" fmla="*/ 2567553 h 3006470"/>
                        <a:gd name="connsiteX262-42453" fmla="*/ 3338249 w 6006665"/>
                        <a:gd name="connsiteY262-42454" fmla="*/ 2570157 h 3006470"/>
                        <a:gd name="connsiteX263-42455" fmla="*/ 3290527 w 6006665"/>
                        <a:gd name="connsiteY263-42456" fmla="*/ 2554250 h 3006470"/>
                        <a:gd name="connsiteX264-42457" fmla="*/ 3259257 w 6006665"/>
                        <a:gd name="connsiteY264-42458" fmla="*/ 2554250 h 3006470"/>
                        <a:gd name="connsiteX265-42459" fmla="*/ 3247350 w 6006665"/>
                        <a:gd name="connsiteY265-42460" fmla="*/ 2554250 h 3006470"/>
                        <a:gd name="connsiteX266-42461" fmla="*/ 3231443 w 6006665"/>
                        <a:gd name="connsiteY266-42462" fmla="*/ 2538343 h 3006470"/>
                        <a:gd name="connsiteX267-42463" fmla="*/ 3213271 w 6006665"/>
                        <a:gd name="connsiteY267-42464" fmla="*/ 2533799 h 3006470"/>
                        <a:gd name="connsiteX268-42465" fmla="*/ 3168359 w 6006665"/>
                        <a:gd name="connsiteY268-42466" fmla="*/ 2570157 h 3006470"/>
                        <a:gd name="connsiteX269-42467" fmla="*/ 3120637 w 6006665"/>
                        <a:gd name="connsiteY269-42468" fmla="*/ 2581519 h 3006470"/>
                        <a:gd name="connsiteX270-42469" fmla="*/ 3082005 w 6006665"/>
                        <a:gd name="connsiteY270-42470" fmla="*/ 2597427 h 3006470"/>
                        <a:gd name="connsiteX271-42471" fmla="*/ 3074460 w 6006665"/>
                        <a:gd name="connsiteY271-42472" fmla="*/ 2595630 h 3006470"/>
                        <a:gd name="connsiteX272-42473" fmla="*/ 3070098 w 6006665"/>
                        <a:gd name="connsiteY272-42474" fmla="*/ 2597427 h 3006470"/>
                        <a:gd name="connsiteX273-42475" fmla="*/ 3022376 w 6006665"/>
                        <a:gd name="connsiteY273-42476" fmla="*/ 2586064 h 3006470"/>
                        <a:gd name="connsiteX274-42477" fmla="*/ 3000196 w 6006665"/>
                        <a:gd name="connsiteY274-42478" fmla="*/ 2586064 h 3006470"/>
                        <a:gd name="connsiteX275-42479" fmla="*/ 2988289 w 6006665"/>
                        <a:gd name="connsiteY275-42480" fmla="*/ 2586064 h 3006470"/>
                        <a:gd name="connsiteX276-42481" fmla="*/ 2967837 w 6006665"/>
                        <a:gd name="connsiteY276-42482" fmla="*/ 2554250 h 3006470"/>
                        <a:gd name="connsiteX277-42483" fmla="*/ 2929205 w 6006665"/>
                        <a:gd name="connsiteY277-42484" fmla="*/ 2526980 h 3006470"/>
                        <a:gd name="connsiteX278-42485" fmla="*/ 2902153 w 6006665"/>
                        <a:gd name="connsiteY278-42486" fmla="*/ 2523116 h 3006470"/>
                        <a:gd name="connsiteX279-42487" fmla="*/ 2861576 w 6006665"/>
                        <a:gd name="connsiteY279-42488" fmla="*/ 2526980 h 3006470"/>
                        <a:gd name="connsiteX280-42489" fmla="*/ 2822944 w 6006665"/>
                        <a:gd name="connsiteY280-42490" fmla="*/ 2538343 h 3006470"/>
                        <a:gd name="connsiteX281-42491" fmla="*/ 2818139 w 6006665"/>
                        <a:gd name="connsiteY281-42492" fmla="*/ 2536254 h 3006470"/>
                        <a:gd name="connsiteX282-42493" fmla="*/ 2811037 w 6006665"/>
                        <a:gd name="connsiteY282-42494" fmla="*/ 2538343 h 3006470"/>
                        <a:gd name="connsiteX283-42495" fmla="*/ 2758770 w 6006665"/>
                        <a:gd name="connsiteY283-42496" fmla="*/ 2515618 h 3006470"/>
                        <a:gd name="connsiteX284-42497" fmla="*/ 2751953 w 6006665"/>
                        <a:gd name="connsiteY284-42498" fmla="*/ 2472441 h 3006470"/>
                        <a:gd name="connsiteX285-42499" fmla="*/ 2708776 w 6006665"/>
                        <a:gd name="connsiteY285-42500" fmla="*/ 2456534 h 3006470"/>
                        <a:gd name="connsiteX286-42501" fmla="*/ 2676962 w 6006665"/>
                        <a:gd name="connsiteY286-42502" fmla="*/ 2451989 h 3006470"/>
                        <a:gd name="connsiteX287-42503" fmla="*/ 2642534 w 6006665"/>
                        <a:gd name="connsiteY287-42504" fmla="*/ 2430245 h 3006470"/>
                        <a:gd name="connsiteX288-42505" fmla="*/ 2609333 w 6006665"/>
                        <a:gd name="connsiteY288-42506" fmla="*/ 2488348 h 3006470"/>
                        <a:gd name="connsiteX289-42507" fmla="*/ 2625240 w 6006665"/>
                        <a:gd name="connsiteY289-42508" fmla="*/ 2522435 h 3006470"/>
                        <a:gd name="connsiteX290-42509" fmla="*/ 2586608 w 6006665"/>
                        <a:gd name="connsiteY290-42510" fmla="*/ 2558795 h 3006470"/>
                        <a:gd name="connsiteX291-42511" fmla="*/ 2577105 w 6006665"/>
                        <a:gd name="connsiteY291-42512" fmla="*/ 2556532 h 3006470"/>
                        <a:gd name="connsiteX292-42513" fmla="*/ 2574701 w 6006665"/>
                        <a:gd name="connsiteY292-42514" fmla="*/ 2558795 h 3006470"/>
                        <a:gd name="connsiteX293-42515" fmla="*/ 2526979 w 6006665"/>
                        <a:gd name="connsiteY293-42516" fmla="*/ 2547432 h 3006470"/>
                        <a:gd name="connsiteX294-42517" fmla="*/ 2490620 w 6006665"/>
                        <a:gd name="connsiteY294-42518" fmla="*/ 2542887 h 3006470"/>
                        <a:gd name="connsiteX295-42519" fmla="*/ 2463350 w 6006665"/>
                        <a:gd name="connsiteY295-42520" fmla="*/ 2515618 h 3006470"/>
                        <a:gd name="connsiteX296-42521" fmla="*/ 2436625 w 6006665"/>
                        <a:gd name="connsiteY296-42522" fmla="*/ 2515618 h 3006470"/>
                        <a:gd name="connsiteX297-42523" fmla="*/ 2424718 w 6006665"/>
                        <a:gd name="connsiteY297-42524" fmla="*/ 2515618 h 3006470"/>
                        <a:gd name="connsiteX298-42525" fmla="*/ 2398858 w 6006665"/>
                        <a:gd name="connsiteY298-42526" fmla="*/ 2502687 h 3006470"/>
                        <a:gd name="connsiteX299-42527" fmla="*/ 2350272 w 6006665"/>
                        <a:gd name="connsiteY299-42528" fmla="*/ 2526980 h 3006470"/>
                        <a:gd name="connsiteX300-42529" fmla="*/ 2282098 w 6006665"/>
                        <a:gd name="connsiteY300-42530" fmla="*/ 2574702 h 3006470"/>
                        <a:gd name="connsiteX301-42531" fmla="*/ 2238921 w 6006665"/>
                        <a:gd name="connsiteY301-42532" fmla="*/ 2586064 h 3006470"/>
                        <a:gd name="connsiteX302-42533" fmla="*/ 2227559 w 6006665"/>
                        <a:gd name="connsiteY302-42534" fmla="*/ 2590609 h 3006470"/>
                        <a:gd name="connsiteX303-42535" fmla="*/ 2225178 w 6006665"/>
                        <a:gd name="connsiteY303-42536" fmla="*/ 2586799 h 3006470"/>
                        <a:gd name="connsiteX304-42537" fmla="*/ 2215652 w 6006665"/>
                        <a:gd name="connsiteY304-42538" fmla="*/ 2590609 h 3006470"/>
                        <a:gd name="connsiteX305-42539" fmla="*/ 2193596 w 6006665"/>
                        <a:gd name="connsiteY305-42540" fmla="*/ 2555320 h 3006470"/>
                        <a:gd name="connsiteX306-42541" fmla="*/ 2157112 w 6006665"/>
                        <a:gd name="connsiteY306-42542" fmla="*/ 2558795 h 3006470"/>
                        <a:gd name="connsiteX307-42543" fmla="*/ 2156291 w 6006665"/>
                        <a:gd name="connsiteY307-42544" fmla="*/ 2557739 h 3006470"/>
                        <a:gd name="connsiteX308-42545" fmla="*/ 2145205 w 6006665"/>
                        <a:gd name="connsiteY308-42546" fmla="*/ 2558795 h 3006470"/>
                        <a:gd name="connsiteX309-42547" fmla="*/ 2129298 w 6006665"/>
                        <a:gd name="connsiteY309-42548" fmla="*/ 2538343 h 3006470"/>
                        <a:gd name="connsiteX310-42549" fmla="*/ 2102029 w 6006665"/>
                        <a:gd name="connsiteY310-42550" fmla="*/ 2526980 h 3006470"/>
                        <a:gd name="connsiteX311-42551" fmla="*/ 2086121 w 6006665"/>
                        <a:gd name="connsiteY311-42552" fmla="*/ 2495166 h 3006470"/>
                        <a:gd name="connsiteX312-42553" fmla="*/ 2070005 w 6006665"/>
                        <a:gd name="connsiteY312-42554" fmla="*/ 2486212 h 3006470"/>
                        <a:gd name="connsiteX313-42555" fmla="*/ 2027582 w 6006665"/>
                        <a:gd name="connsiteY313-42556" fmla="*/ 2499711 h 3006470"/>
                        <a:gd name="connsiteX314-42557" fmla="*/ 2023845 w 6006665"/>
                        <a:gd name="connsiteY314-42558" fmla="*/ 2497111 h 3006470"/>
                        <a:gd name="connsiteX315-42559" fmla="*/ 2018675 w 6006665"/>
                        <a:gd name="connsiteY315-42560" fmla="*/ 2499711 h 3006470"/>
                        <a:gd name="connsiteX316-42561" fmla="*/ 1971363 w 6006665"/>
                        <a:gd name="connsiteY316-42562" fmla="*/ 2468885 h 3006470"/>
                        <a:gd name="connsiteX317-42563" fmla="*/ 1952591 w 6006665"/>
                        <a:gd name="connsiteY317-42564" fmla="*/ 2495166 h 3006470"/>
                        <a:gd name="connsiteX318-42565" fmla="*/ 1947518 w 6006665"/>
                        <a:gd name="connsiteY318-42566" fmla="*/ 2485599 h 3006470"/>
                        <a:gd name="connsiteX319-42567" fmla="*/ 1940684 w 6006665"/>
                        <a:gd name="connsiteY319-42568" fmla="*/ 2495166 h 3006470"/>
                        <a:gd name="connsiteX320-42569" fmla="*/ 1861147 w 6006665"/>
                        <a:gd name="connsiteY320-42570" fmla="*/ 2345183 h 3006470"/>
                        <a:gd name="connsiteX321-42571" fmla="*/ 1811153 w 6006665"/>
                        <a:gd name="connsiteY321-42572" fmla="*/ 2295189 h 3006470"/>
                        <a:gd name="connsiteX322-42573" fmla="*/ 1813950 w 6006665"/>
                        <a:gd name="connsiteY322-42574" fmla="*/ 2292043 h 3006470"/>
                        <a:gd name="connsiteX323-42575" fmla="*/ 1748069 w 6006665"/>
                        <a:gd name="connsiteY323-42576" fmla="*/ 2333821 h 3006470"/>
                        <a:gd name="connsiteX324-42577" fmla="*/ 1711709 w 6006665"/>
                        <a:gd name="connsiteY324-42578" fmla="*/ 2338366 h 3006470"/>
                        <a:gd name="connsiteX325-42579" fmla="*/ 1711926 w 6006665"/>
                        <a:gd name="connsiteY325-42580" fmla="*/ 2336850 h 3006470"/>
                        <a:gd name="connsiteX326-42581" fmla="*/ 1699803 w 6006665"/>
                        <a:gd name="connsiteY326-42582" fmla="*/ 2338366 h 3006470"/>
                        <a:gd name="connsiteX327-42583" fmla="*/ 1704347 w 6006665"/>
                        <a:gd name="connsiteY327-42584" fmla="*/ 2306551 h 3006470"/>
                        <a:gd name="connsiteX328-42585" fmla="*/ 1662460 w 6006665"/>
                        <a:gd name="connsiteY328-42586" fmla="*/ 2288600 h 3006470"/>
                        <a:gd name="connsiteX329-42587" fmla="*/ 1629901 w 6006665"/>
                        <a:gd name="connsiteY329-42588" fmla="*/ 2302006 h 3006470"/>
                        <a:gd name="connsiteX330-42589" fmla="*/ 1629300 w 6006665"/>
                        <a:gd name="connsiteY330-42590" fmla="*/ 2297351 h 3006470"/>
                        <a:gd name="connsiteX331-42591" fmla="*/ 1617994 w 6006665"/>
                        <a:gd name="connsiteY331-42592" fmla="*/ 2302006 h 3006470"/>
                        <a:gd name="connsiteX332-42593" fmla="*/ 1608904 w 6006665"/>
                        <a:gd name="connsiteY332-42594" fmla="*/ 2231560 h 3006470"/>
                        <a:gd name="connsiteX333-42595" fmla="*/ 1552684 w 6006665"/>
                        <a:gd name="connsiteY333-42596" fmla="*/ 2221867 h 3006470"/>
                        <a:gd name="connsiteX334-42597" fmla="*/ 1518550 w 6006665"/>
                        <a:gd name="connsiteY334-42598" fmla="*/ 2247467 h 3006470"/>
                        <a:gd name="connsiteX335-42599" fmla="*/ 1425379 w 6006665"/>
                        <a:gd name="connsiteY335-42600" fmla="*/ 2267919 h 3006470"/>
                        <a:gd name="connsiteX336-42601" fmla="*/ 1409472 w 6006665"/>
                        <a:gd name="connsiteY336-42602" fmla="*/ 2286099 h 3006470"/>
                        <a:gd name="connsiteX337-42603" fmla="*/ 1270852 w 6006665"/>
                        <a:gd name="connsiteY337-42604" fmla="*/ 2306551 h 3006470"/>
                        <a:gd name="connsiteX338-42605" fmla="*/ 1254945 w 6006665"/>
                        <a:gd name="connsiteY338-42606" fmla="*/ 2327003 h 3006470"/>
                        <a:gd name="connsiteX339-42607" fmla="*/ 1282214 w 6006665"/>
                        <a:gd name="connsiteY339-42608" fmla="*/ 2370180 h 3006470"/>
                        <a:gd name="connsiteX340-42609" fmla="*/ 1243582 w 6006665"/>
                        <a:gd name="connsiteY340-42610" fmla="*/ 2386087 h 3006470"/>
                        <a:gd name="connsiteX341-42611" fmla="*/ 1254945 w 6006665"/>
                        <a:gd name="connsiteY341-42612" fmla="*/ 2404267 h 3006470"/>
                        <a:gd name="connsiteX342-42613" fmla="*/ 1216313 w 6006665"/>
                        <a:gd name="connsiteY342-42614" fmla="*/ 2429264 h 3006470"/>
                        <a:gd name="connsiteX343-42615" fmla="*/ 1275397 w 6006665"/>
                        <a:gd name="connsiteY343-42616" fmla="*/ 2472441 h 3006470"/>
                        <a:gd name="connsiteX344-42617" fmla="*/ 1270852 w 6006665"/>
                        <a:gd name="connsiteY344-42618" fmla="*/ 2499711 h 3006470"/>
                        <a:gd name="connsiteX345-42619" fmla="*/ 1259108 w 6006665"/>
                        <a:gd name="connsiteY345-42620" fmla="*/ 2498732 h 3006470"/>
                        <a:gd name="connsiteX346-42621" fmla="*/ 1258945 w 6006665"/>
                        <a:gd name="connsiteY346-42622" fmla="*/ 2499711 h 3006470"/>
                        <a:gd name="connsiteX347-42623" fmla="*/ 1215644 w 6006665"/>
                        <a:gd name="connsiteY347-42624" fmla="*/ 2496102 h 3006470"/>
                        <a:gd name="connsiteX348-42625" fmla="*/ 1204950 w 6006665"/>
                        <a:gd name="connsiteY348-42626" fmla="*/ 2511073 h 3006470"/>
                        <a:gd name="connsiteX349-42627" fmla="*/ 1196495 w 6006665"/>
                        <a:gd name="connsiteY349-42628" fmla="*/ 2506241 h 3006470"/>
                        <a:gd name="connsiteX350-42629" fmla="*/ 1193043 w 6006665"/>
                        <a:gd name="connsiteY350-42630" fmla="*/ 2511073 h 3006470"/>
                        <a:gd name="connsiteX351-42631" fmla="*/ 1145322 w 6006665"/>
                        <a:gd name="connsiteY351-42632" fmla="*/ 2483803 h 3006470"/>
                        <a:gd name="connsiteX352-42633" fmla="*/ 1098145 w 6006665"/>
                        <a:gd name="connsiteY352-42634" fmla="*/ 2483803 h 3006470"/>
                        <a:gd name="connsiteX353-42635" fmla="*/ 1061785 w 6006665"/>
                        <a:gd name="connsiteY353-42636" fmla="*/ 2511073 h 3006470"/>
                        <a:gd name="connsiteX354-42637" fmla="*/ 1055322 w 6006665"/>
                        <a:gd name="connsiteY354-42638" fmla="*/ 2506990 h 3006470"/>
                        <a:gd name="connsiteX355-42639" fmla="*/ 1049878 w 6006665"/>
                        <a:gd name="connsiteY355-42640" fmla="*/ 2511073 h 3006470"/>
                        <a:gd name="connsiteX356-42641" fmla="*/ 1006701 w 6006665"/>
                        <a:gd name="connsiteY356-42642" fmla="*/ 2483803 h 3006470"/>
                        <a:gd name="connsiteX357-42643" fmla="*/ 924893 w 6006665"/>
                        <a:gd name="connsiteY357-42644" fmla="*/ 2447444 h 3006470"/>
                        <a:gd name="connsiteX358-42645" fmla="*/ 877716 w 6006665"/>
                        <a:gd name="connsiteY358-42646" fmla="*/ 2447444 h 3006470"/>
                        <a:gd name="connsiteX359-42647" fmla="*/ 802724 w 6006665"/>
                        <a:gd name="connsiteY359-42648" fmla="*/ 2511073 h 3006470"/>
                        <a:gd name="connsiteX360-42649" fmla="*/ 798179 w 6006665"/>
                        <a:gd name="connsiteY360-42650" fmla="*/ 2554250 h 3006470"/>
                        <a:gd name="connsiteX361-42651" fmla="*/ 787406 w 6006665"/>
                        <a:gd name="connsiteY361-42652" fmla="*/ 2543477 h 3006470"/>
                        <a:gd name="connsiteX362-42653" fmla="*/ 786272 w 6006665"/>
                        <a:gd name="connsiteY362-42654" fmla="*/ 2554250 h 3006470"/>
                        <a:gd name="connsiteX363-42655" fmla="*/ 756063 w 6006665"/>
                        <a:gd name="connsiteY363-42656" fmla="*/ 2524040 h 3006470"/>
                        <a:gd name="connsiteX364-42657" fmla="*/ 732278 w 6006665"/>
                        <a:gd name="connsiteY364-42658" fmla="*/ 2581519 h 3006470"/>
                        <a:gd name="connsiteX365-42659" fmla="*/ 743640 w 6006665"/>
                        <a:gd name="connsiteY365-42660" fmla="*/ 2590609 h 3006470"/>
                        <a:gd name="connsiteX366-42661" fmla="*/ 723188 w 6006665"/>
                        <a:gd name="connsiteY366-42662" fmla="*/ 2633786 h 3006470"/>
                        <a:gd name="connsiteX367-42663" fmla="*/ 747026 w 6006665"/>
                        <a:gd name="connsiteY367-42664" fmla="*/ 2670627 h 3006470"/>
                        <a:gd name="connsiteX368-42665" fmla="*/ 763548 w 6006665"/>
                        <a:gd name="connsiteY368-42666" fmla="*/ 2667873 h 3006470"/>
                        <a:gd name="connsiteX369-42667" fmla="*/ 764871 w 6006665"/>
                        <a:gd name="connsiteY369-42668" fmla="*/ 2669637 h 3006470"/>
                        <a:gd name="connsiteX370-42669" fmla="*/ 775455 w 6006665"/>
                        <a:gd name="connsiteY370-42670" fmla="*/ 2667873 h 3006470"/>
                        <a:gd name="connsiteX371-42671" fmla="*/ 802724 w 6006665"/>
                        <a:gd name="connsiteY371-42672" fmla="*/ 2704232 h 3006470"/>
                        <a:gd name="connsiteX372-42673" fmla="*/ 798179 w 6006665"/>
                        <a:gd name="connsiteY372-42674" fmla="*/ 2731502 h 3006470"/>
                        <a:gd name="connsiteX373-42675" fmla="*/ 818632 w 6006665"/>
                        <a:gd name="connsiteY373-42676" fmla="*/ 2742864 h 3006470"/>
                        <a:gd name="connsiteX374-42677" fmla="*/ 802724 w 6006665"/>
                        <a:gd name="connsiteY374-42678" fmla="*/ 2774679 h 3006470"/>
                        <a:gd name="connsiteX375-42679" fmla="*/ 766365 w 6006665"/>
                        <a:gd name="connsiteY375-42680" fmla="*/ 2779224 h 3006470"/>
                        <a:gd name="connsiteX376-42681" fmla="*/ 727733 w 6006665"/>
                        <a:gd name="connsiteY376-42682" fmla="*/ 2838308 h 3006470"/>
                        <a:gd name="connsiteX377-42683" fmla="*/ 759548 w 6006665"/>
                        <a:gd name="connsiteY377-42684" fmla="*/ 2881485 h 3006470"/>
                        <a:gd name="connsiteX378-42685" fmla="*/ 759548 w 6006665"/>
                        <a:gd name="connsiteY378-42686" fmla="*/ 2920116 h 3006470"/>
                        <a:gd name="connsiteX379-42687" fmla="*/ 798179 w 6006665"/>
                        <a:gd name="connsiteY379-42688" fmla="*/ 2979201 h 3006470"/>
                        <a:gd name="connsiteX380-42689" fmla="*/ 775455 w 6006665"/>
                        <a:gd name="connsiteY380-42690" fmla="*/ 2995108 h 3006470"/>
                        <a:gd name="connsiteX381-42691" fmla="*/ 770910 w 6006665"/>
                        <a:gd name="connsiteY381-42692" fmla="*/ 3006470 h 3006470"/>
                        <a:gd name="connsiteX382-42693" fmla="*/ 759003 w 6006665"/>
                        <a:gd name="connsiteY382-42694" fmla="*/ 3006470 h 3006470"/>
                        <a:gd name="connsiteX383-42695" fmla="*/ 755003 w 6006665"/>
                        <a:gd name="connsiteY383-42696" fmla="*/ 3006470 h 3006470"/>
                        <a:gd name="connsiteX384-42697" fmla="*/ 743096 w 6006665"/>
                        <a:gd name="connsiteY384-42698" fmla="*/ 3006470 h 3006470"/>
                        <a:gd name="connsiteX385-42699" fmla="*/ 715826 w 6006665"/>
                        <a:gd name="connsiteY385-42700" fmla="*/ 2972383 h 3006470"/>
                        <a:gd name="connsiteX386-42701" fmla="*/ 704464 w 6006665"/>
                        <a:gd name="connsiteY386-42702" fmla="*/ 2972383 h 3006470"/>
                        <a:gd name="connsiteX387-42703" fmla="*/ 684012 w 6006665"/>
                        <a:gd name="connsiteY387-42704" fmla="*/ 2963293 h 3006470"/>
                        <a:gd name="connsiteX388-42705" fmla="*/ 672649 w 6006665"/>
                        <a:gd name="connsiteY388-42706" fmla="*/ 2940569 h 3006470"/>
                        <a:gd name="connsiteX389-42707" fmla="*/ 645222 w 6006665"/>
                        <a:gd name="connsiteY389-42708" fmla="*/ 2932732 h 3006470"/>
                        <a:gd name="connsiteX390-42709" fmla="*/ 625472 w 6006665"/>
                        <a:gd name="connsiteY390-42710" fmla="*/ 2936024 h 3006470"/>
                        <a:gd name="connsiteX391-42711" fmla="*/ 623771 w 6006665"/>
                        <a:gd name="connsiteY391-42712" fmla="*/ 2934323 h 3006470"/>
                        <a:gd name="connsiteX392-42713" fmla="*/ 613565 w 6006665"/>
                        <a:gd name="connsiteY392-42714" fmla="*/ 2936024 h 3006470"/>
                        <a:gd name="connsiteX393-42715" fmla="*/ 609020 w 6006665"/>
                        <a:gd name="connsiteY393-42716" fmla="*/ 2931479 h 3006470"/>
                        <a:gd name="connsiteX394-42717" fmla="*/ 559026 w 6006665"/>
                        <a:gd name="connsiteY394-42718" fmla="*/ 2904209 h 3006470"/>
                        <a:gd name="connsiteX395-42719" fmla="*/ 506760 w 6006665"/>
                        <a:gd name="connsiteY395-42720" fmla="*/ 2897392 h 3006470"/>
                        <a:gd name="connsiteX396-42721" fmla="*/ 483280 w 6006665"/>
                        <a:gd name="connsiteY396-42722" fmla="*/ 2890683 h 3006470"/>
                        <a:gd name="connsiteX397-42723" fmla="*/ 480035 w 6006665"/>
                        <a:gd name="connsiteY397-42724" fmla="*/ 2892847 h 3006470"/>
                        <a:gd name="connsiteX398-42725" fmla="*/ 475042 w 6006665"/>
                        <a:gd name="connsiteY398-42726" fmla="*/ 2888329 h 3006470"/>
                        <a:gd name="connsiteX399-42727" fmla="*/ 474945 w 6006665"/>
                        <a:gd name="connsiteY399-42728" fmla="*/ 2888302 h 3006470"/>
                        <a:gd name="connsiteX400-42729" fmla="*/ 468128 w 6006665"/>
                        <a:gd name="connsiteY400-42730" fmla="*/ 2892847 h 3006470"/>
                        <a:gd name="connsiteX401-42731" fmla="*/ 420406 w 6006665"/>
                        <a:gd name="connsiteY401-42732" fmla="*/ 2849670 h 3006470"/>
                        <a:gd name="connsiteX402-42733" fmla="*/ 381774 w 6006665"/>
                        <a:gd name="connsiteY402-42734" fmla="*/ 2833763 h 3006470"/>
                        <a:gd name="connsiteX403-42735" fmla="*/ 349960 w 6006665"/>
                        <a:gd name="connsiteY403-42736" fmla="*/ 2801948 h 3006470"/>
                        <a:gd name="connsiteX404-42737" fmla="*/ 377229 w 6006665"/>
                        <a:gd name="connsiteY404-42738" fmla="*/ 2795131 h 3006470"/>
                        <a:gd name="connsiteX405-42739" fmla="*/ 404499 w 6006665"/>
                        <a:gd name="connsiteY405-42740" fmla="*/ 2747409 h 3006470"/>
                        <a:gd name="connsiteX406-42741" fmla="*/ 388591 w 6006665"/>
                        <a:gd name="connsiteY406-42742" fmla="*/ 2731502 h 3006470"/>
                        <a:gd name="connsiteX407-42743" fmla="*/ 440858 w 6006665"/>
                        <a:gd name="connsiteY407-42744" fmla="*/ 2704232 h 3006470"/>
                        <a:gd name="connsiteX408-42745" fmla="*/ 440858 w 6006665"/>
                        <a:gd name="connsiteY408-42746" fmla="*/ 2701176 h 3006470"/>
                        <a:gd name="connsiteX409-42747" fmla="*/ 416406 w 6006665"/>
                        <a:gd name="connsiteY409-42748" fmla="*/ 2704232 h 3006470"/>
                        <a:gd name="connsiteX410-42749" fmla="*/ 416406 w 6006665"/>
                        <a:gd name="connsiteY410-42750" fmla="*/ 2702744 h 3006470"/>
                        <a:gd name="connsiteX411-42751" fmla="*/ 404499 w 6006665"/>
                        <a:gd name="connsiteY411-42752" fmla="*/ 2704232 h 3006470"/>
                        <a:gd name="connsiteX412-42753" fmla="*/ 404499 w 6006665"/>
                        <a:gd name="connsiteY412-42754" fmla="*/ 2683780 h 3006470"/>
                        <a:gd name="connsiteX413-42755" fmla="*/ 424951 w 6006665"/>
                        <a:gd name="connsiteY413-42756" fmla="*/ 2667873 h 3006470"/>
                        <a:gd name="connsiteX414-42757" fmla="*/ 463583 w 6006665"/>
                        <a:gd name="connsiteY414-42758" fmla="*/ 2661056 h 3006470"/>
                        <a:gd name="connsiteX415-42759" fmla="*/ 468128 w 6006665"/>
                        <a:gd name="connsiteY415-42760" fmla="*/ 2645148 h 3006470"/>
                        <a:gd name="connsiteX416-42761" fmla="*/ 456765 w 6006665"/>
                        <a:gd name="connsiteY416-42762" fmla="*/ 2613334 h 3006470"/>
                        <a:gd name="connsiteX417-42763" fmla="*/ 474945 w 6006665"/>
                        <a:gd name="connsiteY417-42764" fmla="*/ 2586064 h 3006470"/>
                        <a:gd name="connsiteX418-42765" fmla="*/ 474945 w 6006665"/>
                        <a:gd name="connsiteY418-42766" fmla="*/ 2565612 h 3006470"/>
                        <a:gd name="connsiteX419-42767" fmla="*/ 420406 w 6006665"/>
                        <a:gd name="connsiteY419-42768" fmla="*/ 2547432 h 3006470"/>
                        <a:gd name="connsiteX420-42769" fmla="*/ 409588 w 6006665"/>
                        <a:gd name="connsiteY420-42770" fmla="*/ 2547432 h 3006470"/>
                        <a:gd name="connsiteX421-42771" fmla="*/ 397681 w 6006665"/>
                        <a:gd name="connsiteY421-42772" fmla="*/ 2547432 h 3006470"/>
                        <a:gd name="connsiteX422-42773" fmla="*/ 379485 w 6006665"/>
                        <a:gd name="connsiteY422-42774" fmla="*/ 2525193 h 3006470"/>
                        <a:gd name="connsiteX423-42775" fmla="*/ 357322 w 6006665"/>
                        <a:gd name="connsiteY423-42776" fmla="*/ 2531525 h 3006470"/>
                        <a:gd name="connsiteX424-42777" fmla="*/ 352842 w 6006665"/>
                        <a:gd name="connsiteY424-42778" fmla="*/ 2529403 h 3006470"/>
                        <a:gd name="connsiteX425-42779" fmla="*/ 345415 w 6006665"/>
                        <a:gd name="connsiteY425-42780" fmla="*/ 2531525 h 3006470"/>
                        <a:gd name="connsiteX426-42781" fmla="*/ 302238 w 6006665"/>
                        <a:gd name="connsiteY426-42782" fmla="*/ 2511073 h 3006470"/>
                        <a:gd name="connsiteX427-42783" fmla="*/ 302238 w 6006665"/>
                        <a:gd name="connsiteY427-42784" fmla="*/ 2499711 h 3006470"/>
                        <a:gd name="connsiteX428-42785" fmla="*/ 286331 w 6006665"/>
                        <a:gd name="connsiteY428-42786" fmla="*/ 2472441 h 3006470"/>
                        <a:gd name="connsiteX429-42787" fmla="*/ 270968 w 6006665"/>
                        <a:gd name="connsiteY429-42788" fmla="*/ 2472441 h 3006470"/>
                        <a:gd name="connsiteX430-42789" fmla="*/ 259061 w 6006665"/>
                        <a:gd name="connsiteY430-42790" fmla="*/ 2472441 h 3006470"/>
                        <a:gd name="connsiteX431-42791" fmla="*/ 254516 w 6006665"/>
                        <a:gd name="connsiteY431-42792" fmla="*/ 2456534 h 3006470"/>
                        <a:gd name="connsiteX432-42793" fmla="*/ 263606 w 6006665"/>
                        <a:gd name="connsiteY432-42794" fmla="*/ 2440627 h 3006470"/>
                        <a:gd name="connsiteX433-42795" fmla="*/ 243991 w 6006665"/>
                        <a:gd name="connsiteY433-42796" fmla="*/ 2410114 h 3006470"/>
                        <a:gd name="connsiteX434-42797" fmla="*/ 216429 w 6006665"/>
                        <a:gd name="connsiteY434-42798" fmla="*/ 2413357 h 3006470"/>
                        <a:gd name="connsiteX435-42799" fmla="*/ 212956 w 6006665"/>
                        <a:gd name="connsiteY435-42800" fmla="*/ 2412365 h 3006470"/>
                        <a:gd name="connsiteX436-42801" fmla="*/ 204522 w 6006665"/>
                        <a:gd name="connsiteY436-42802" fmla="*/ 2413357 h 3006470"/>
                        <a:gd name="connsiteX437-42803" fmla="*/ 199623 w 6006665"/>
                        <a:gd name="connsiteY437-42804" fmla="*/ 2411957 h 3006470"/>
                        <a:gd name="connsiteX438-42805" fmla="*/ 195977 w 6006665"/>
                        <a:gd name="connsiteY438-42806" fmla="*/ 2424719 h 3006470"/>
                        <a:gd name="connsiteX439-42807" fmla="*/ 184968 w 6006665"/>
                        <a:gd name="connsiteY439-42808" fmla="*/ 2421574 h 3006470"/>
                        <a:gd name="connsiteX440-42809" fmla="*/ 184070 w 6006665"/>
                        <a:gd name="connsiteY440-42810" fmla="*/ 2424719 h 3006470"/>
                        <a:gd name="connsiteX441-42811" fmla="*/ 168163 w 6006665"/>
                        <a:gd name="connsiteY441-42812" fmla="*/ 2420184 h 3006470"/>
                        <a:gd name="connsiteX442-42813" fmla="*/ 156800 w 6006665"/>
                        <a:gd name="connsiteY442-42814" fmla="*/ 2381542 h 3006470"/>
                        <a:gd name="connsiteX443-42815" fmla="*/ 152255 w 6006665"/>
                        <a:gd name="connsiteY443-42816" fmla="*/ 2365635 h 3006470"/>
                        <a:gd name="connsiteX444-42817" fmla="*/ 156800 w 6006665"/>
                        <a:gd name="connsiteY444-42818" fmla="*/ 2361090 h 3006470"/>
                        <a:gd name="connsiteX445-42819" fmla="*/ 168707 w 6006665"/>
                        <a:gd name="connsiteY445-42820" fmla="*/ 2361090 h 3006470"/>
                        <a:gd name="connsiteX446-42821" fmla="*/ 188615 w 6006665"/>
                        <a:gd name="connsiteY446-42822" fmla="*/ 2361090 h 3006470"/>
                        <a:gd name="connsiteX447-42823" fmla="*/ 199977 w 6006665"/>
                        <a:gd name="connsiteY447-42824" fmla="*/ 2349728 h 3006470"/>
                        <a:gd name="connsiteX448-42825" fmla="*/ 188615 w 6006665"/>
                        <a:gd name="connsiteY448-42826" fmla="*/ 2327003 h 3006470"/>
                        <a:gd name="connsiteX449-42827" fmla="*/ 168163 w 6006665"/>
                        <a:gd name="connsiteY449-42828" fmla="*/ 2317914 h 3006470"/>
                        <a:gd name="connsiteX450-42829" fmla="*/ 168163 w 6006665"/>
                        <a:gd name="connsiteY450-42830" fmla="*/ 2311096 h 3006470"/>
                        <a:gd name="connsiteX451-42831" fmla="*/ 152255 w 6006665"/>
                        <a:gd name="connsiteY451-42832" fmla="*/ 2295189 h 3006470"/>
                        <a:gd name="connsiteX452-42833" fmla="*/ 129531 w 6006665"/>
                        <a:gd name="connsiteY452-42834" fmla="*/ 2258829 h 3006470"/>
                        <a:gd name="connsiteX453-42835" fmla="*/ 140893 w 6006665"/>
                        <a:gd name="connsiteY453-42836" fmla="*/ 2236105 h 3006470"/>
                        <a:gd name="connsiteX454-42837" fmla="*/ 136348 w 6006665"/>
                        <a:gd name="connsiteY454-42838" fmla="*/ 2208835 h 3006470"/>
                        <a:gd name="connsiteX455-42839" fmla="*/ 103789 w 6006665"/>
                        <a:gd name="connsiteY455-42840" fmla="*/ 2195428 h 3006470"/>
                        <a:gd name="connsiteX456-42841" fmla="*/ 93716 w 6006665"/>
                        <a:gd name="connsiteY456-42842" fmla="*/ 2199745 h 3006470"/>
                        <a:gd name="connsiteX457-42843" fmla="*/ 91868 w 6006665"/>
                        <a:gd name="connsiteY457-42844" fmla="*/ 2195434 h 3006470"/>
                        <a:gd name="connsiteX458-42845" fmla="*/ 81809 w 6006665"/>
                        <a:gd name="connsiteY458-42846" fmla="*/ 2199745 h 3006470"/>
                        <a:gd name="connsiteX459-42847" fmla="*/ 74992 w 6006665"/>
                        <a:gd name="connsiteY459-42848" fmla="*/ 2183838 h 3006470"/>
                        <a:gd name="connsiteX460-42849" fmla="*/ 34087 w 6006665"/>
                        <a:gd name="connsiteY460-42850" fmla="*/ 2172476 h 3006470"/>
                        <a:gd name="connsiteX461-42851" fmla="*/ 22725 w 6006665"/>
                        <a:gd name="connsiteY461-42852" fmla="*/ 2129299 h 3006470"/>
                        <a:gd name="connsiteX462-42853" fmla="*/ 22725 w 6006665"/>
                        <a:gd name="connsiteY462-42854" fmla="*/ 2097484 h 3006470"/>
                        <a:gd name="connsiteX463-42855" fmla="*/ 0 w 6006665"/>
                        <a:gd name="connsiteY463-42856" fmla="*/ 2081577 h 3006470"/>
                        <a:gd name="connsiteX464-42857" fmla="*/ 15907 w 6006665"/>
                        <a:gd name="connsiteY464-42858" fmla="*/ 2058853 h 3006470"/>
                        <a:gd name="connsiteX465-42859" fmla="*/ 6818 w 6006665"/>
                        <a:gd name="connsiteY465-42860" fmla="*/ 1995224 h 3006470"/>
                        <a:gd name="connsiteX466-42861" fmla="*/ 34087 w 6006665"/>
                        <a:gd name="connsiteY466-42862" fmla="*/ 1952047 h 3006470"/>
                        <a:gd name="connsiteX467-42863" fmla="*/ 27270 w 6006665"/>
                        <a:gd name="connsiteY467-42864" fmla="*/ 1940685 h 3006470"/>
                        <a:gd name="connsiteX468-42865" fmla="*/ 70447 w 6006665"/>
                        <a:gd name="connsiteY468-42866" fmla="*/ 1902053 h 3006470"/>
                        <a:gd name="connsiteX469-42867" fmla="*/ 27270 w 6006665"/>
                        <a:gd name="connsiteY469-42868" fmla="*/ 1865693 h 3006470"/>
                        <a:gd name="connsiteX470-42869" fmla="*/ 109078 w 6006665"/>
                        <a:gd name="connsiteY470-42870" fmla="*/ 1767977 h 3006470"/>
                        <a:gd name="connsiteX471-42871" fmla="*/ 145438 w 6006665"/>
                        <a:gd name="connsiteY471-42872" fmla="*/ 1724800 h 3006470"/>
                        <a:gd name="connsiteX472-42873" fmla="*/ 156800 w 6006665"/>
                        <a:gd name="connsiteY472-42874" fmla="*/ 1681624 h 3006470"/>
                        <a:gd name="connsiteX473-42875" fmla="*/ 102261 w 6006665"/>
                        <a:gd name="connsiteY473-42876" fmla="*/ 1629357 h 3006470"/>
                        <a:gd name="connsiteX474-42877" fmla="*/ 118168 w 6006665"/>
                        <a:gd name="connsiteY474-42878" fmla="*/ 1574818 h 3006470"/>
                        <a:gd name="connsiteX475-42879" fmla="*/ 86354 w 6006665"/>
                        <a:gd name="connsiteY475-42880" fmla="*/ 1511189 h 3006470"/>
                        <a:gd name="connsiteX476-42881" fmla="*/ 109078 w 6006665"/>
                        <a:gd name="connsiteY476-42882" fmla="*/ 1436197 h 3006470"/>
                        <a:gd name="connsiteX477-42883" fmla="*/ 70447 w 6006665"/>
                        <a:gd name="connsiteY477-42884" fmla="*/ 1333936 h 3006470"/>
                        <a:gd name="connsiteX478-42885" fmla="*/ 102261 w 6006665"/>
                        <a:gd name="connsiteY478-42886" fmla="*/ 1263490 h 3006470"/>
                        <a:gd name="connsiteX479-42887" fmla="*/ 43177 w 6006665"/>
                        <a:gd name="connsiteY479-42888" fmla="*/ 1197589 h 3006470"/>
                        <a:gd name="connsiteX480-42889" fmla="*/ 49994 w 6006665"/>
                        <a:gd name="connsiteY480-42890" fmla="*/ 1122597 h 3006470"/>
                        <a:gd name="connsiteX481-42891" fmla="*/ 81809 w 6006665"/>
                        <a:gd name="connsiteY481-42892" fmla="*/ 1118052 h 3006470"/>
                        <a:gd name="connsiteX482-42893" fmla="*/ 145438 w 6006665"/>
                        <a:gd name="connsiteY482-42894" fmla="*/ 1074876 h 3006470"/>
                        <a:gd name="connsiteX483-42895" fmla="*/ 184070 w 6006665"/>
                        <a:gd name="connsiteY483-42896" fmla="*/ 1036244 h 3006470"/>
                        <a:gd name="connsiteX484-42897" fmla="*/ 189699 w 6006665"/>
                        <a:gd name="connsiteY484-42898" fmla="*/ 1042522 h 3006470"/>
                        <a:gd name="connsiteX485-42899" fmla="*/ 195977 w 6006665"/>
                        <a:gd name="connsiteY485-42900" fmla="*/ 1036244 h 3006470"/>
                        <a:gd name="connsiteX486-42901" fmla="*/ 255061 w 6006665"/>
                        <a:gd name="connsiteY486-42902" fmla="*/ 1102145 h 3006470"/>
                        <a:gd name="connsiteX487-42903" fmla="*/ 350504 w 6006665"/>
                        <a:gd name="connsiteY487-42904" fmla="*/ 1122597 h 3006470"/>
                        <a:gd name="connsiteX488-42905" fmla="*/ 491397 w 6006665"/>
                        <a:gd name="connsiteY488-42906" fmla="*/ 1236221 h 3006470"/>
                        <a:gd name="connsiteX489-42907" fmla="*/ 523211 w 6006665"/>
                        <a:gd name="connsiteY489-42908" fmla="*/ 1283942 h 3006470"/>
                        <a:gd name="connsiteX490-42909" fmla="*/ 523211 w 6006665"/>
                        <a:gd name="connsiteY490-42910" fmla="*/ 1343026 h 3006470"/>
                        <a:gd name="connsiteX491-42911" fmla="*/ 486852 w 6006665"/>
                        <a:gd name="connsiteY491-42912" fmla="*/ 1397565 h 3006470"/>
                        <a:gd name="connsiteX492-42913" fmla="*/ 420951 w 6006665"/>
                        <a:gd name="connsiteY492-42914" fmla="*/ 1418018 h 3006470"/>
                        <a:gd name="connsiteX493-42915" fmla="*/ 415909 w 6006665"/>
                        <a:gd name="connsiteY493-42916" fmla="*/ 1415887 h 3006470"/>
                        <a:gd name="connsiteX494-42917" fmla="*/ 409044 w 6006665"/>
                        <a:gd name="connsiteY494-42918" fmla="*/ 1418018 h 3006470"/>
                        <a:gd name="connsiteX495-42919" fmla="*/ 252950 w 6006665"/>
                        <a:gd name="connsiteY495-42920" fmla="*/ 1352062 h 3006470"/>
                        <a:gd name="connsiteX496-42921" fmla="*/ 232336 w 6006665"/>
                        <a:gd name="connsiteY496-42922" fmla="*/ 1358934 h 3006470"/>
                        <a:gd name="connsiteX497-42923" fmla="*/ 291420 w 6006665"/>
                        <a:gd name="connsiteY497-42924" fmla="*/ 1429380 h 3006470"/>
                        <a:gd name="connsiteX498-42925" fmla="*/ 291420 w 6006665"/>
                        <a:gd name="connsiteY498-42926" fmla="*/ 1468012 h 3006470"/>
                        <a:gd name="connsiteX499-42927" fmla="*/ 298238 w 6006665"/>
                        <a:gd name="connsiteY499-42928" fmla="*/ 1554366 h 3006470"/>
                        <a:gd name="connsiteX500-42929" fmla="*/ 345959 w 6006665"/>
                        <a:gd name="connsiteY500-42930" fmla="*/ 1586180 h 3006470"/>
                        <a:gd name="connsiteX501-42931" fmla="*/ 362087 w 6006665"/>
                        <a:gd name="connsiteY501-42932" fmla="*/ 1595588 h 3006470"/>
                        <a:gd name="connsiteX502-42933" fmla="*/ 365867 w 6006665"/>
                        <a:gd name="connsiteY502-42934" fmla="*/ 1563455 h 3006470"/>
                        <a:gd name="connsiteX503-42935" fmla="*/ 345415 w 6006665"/>
                        <a:gd name="connsiteY503-42936" fmla="*/ 1527096 h 3006470"/>
                        <a:gd name="connsiteX504-42937" fmla="*/ 365867 w 6006665"/>
                        <a:gd name="connsiteY504-42938" fmla="*/ 1495281 h 3006470"/>
                        <a:gd name="connsiteX505-42939" fmla="*/ 374560 w 6006665"/>
                        <a:gd name="connsiteY505-42940" fmla="*/ 1500280 h 3006470"/>
                        <a:gd name="connsiteX506-42941" fmla="*/ 377774 w 6006665"/>
                        <a:gd name="connsiteY506-42942" fmla="*/ 1495281 h 3006470"/>
                        <a:gd name="connsiteX507-42943" fmla="*/ 461933 w 6006665"/>
                        <a:gd name="connsiteY507-42944" fmla="*/ 1543673 h 3006470"/>
                        <a:gd name="connsiteX508-42945" fmla="*/ 484035 w 6006665"/>
                        <a:gd name="connsiteY508-42946" fmla="*/ 1527096 h 3006470"/>
                        <a:gd name="connsiteX509-42947" fmla="*/ 463583 w 6006665"/>
                        <a:gd name="connsiteY509-42948" fmla="*/ 1461194 h 3006470"/>
                        <a:gd name="connsiteX510-42949" fmla="*/ 549936 w 6006665"/>
                        <a:gd name="connsiteY510-42950" fmla="*/ 1374841 h 3006470"/>
                        <a:gd name="connsiteX511-42951" fmla="*/ 559742 w 6006665"/>
                        <a:gd name="connsiteY511-42952" fmla="*/ 1376942 h 3006470"/>
                        <a:gd name="connsiteX512-42953" fmla="*/ 561843 w 6006665"/>
                        <a:gd name="connsiteY512-42954" fmla="*/ 1374841 h 3006470"/>
                        <a:gd name="connsiteX513-42955" fmla="*/ 593658 w 6006665"/>
                        <a:gd name="connsiteY513-42956" fmla="*/ 1381658 h 3006470"/>
                        <a:gd name="connsiteX514-42957" fmla="*/ 620945 w 6006665"/>
                        <a:gd name="connsiteY514-42958" fmla="*/ 1405535 h 3006470"/>
                        <a:gd name="connsiteX515-42959" fmla="*/ 640835 w 6006665"/>
                        <a:gd name="connsiteY515-42960" fmla="*/ 1349844 h 3006470"/>
                        <a:gd name="connsiteX516-42961" fmla="*/ 609020 w 6006665"/>
                        <a:gd name="connsiteY516-42962" fmla="*/ 1295305 h 3006470"/>
                        <a:gd name="connsiteX517-42963" fmla="*/ 624928 w 6006665"/>
                        <a:gd name="connsiteY517-42964" fmla="*/ 1236221 h 3006470"/>
                        <a:gd name="connsiteX518-42965" fmla="*/ 597658 w 6006665"/>
                        <a:gd name="connsiteY518-42966" fmla="*/ 1177136 h 3006470"/>
                        <a:gd name="connsiteX519-42967" fmla="*/ 611562 w 6006665"/>
                        <a:gd name="connsiteY519-42968" fmla="*/ 1181462 h 3006470"/>
                        <a:gd name="connsiteX520-42969" fmla="*/ 609565 w 6006665"/>
                        <a:gd name="connsiteY520-42970" fmla="*/ 1177136 h 3006470"/>
                        <a:gd name="connsiteX521-42971" fmla="*/ 711826 w 6006665"/>
                        <a:gd name="connsiteY521-42972" fmla="*/ 1208951 h 3006470"/>
                        <a:gd name="connsiteX522-42973" fmla="*/ 732278 w 6006665"/>
                        <a:gd name="connsiteY522-42974" fmla="*/ 1263490 h 3006470"/>
                        <a:gd name="connsiteX523-42975" fmla="*/ 684556 w 6006665"/>
                        <a:gd name="connsiteY523-42976" fmla="*/ 1274852 h 3006470"/>
                        <a:gd name="connsiteX524-42977" fmla="*/ 684556 w 6006665"/>
                        <a:gd name="connsiteY524-42978" fmla="*/ 1327119 h 3006470"/>
                        <a:gd name="connsiteX525-42979" fmla="*/ 713309 w 6006665"/>
                        <a:gd name="connsiteY525-42980" fmla="*/ 1355872 h 3006470"/>
                        <a:gd name="connsiteX526-42981" fmla="*/ 763548 w 6006665"/>
                        <a:gd name="connsiteY526-42982" fmla="*/ 1338481 h 3006470"/>
                        <a:gd name="connsiteX527-42983" fmla="*/ 770365 w 6006665"/>
                        <a:gd name="connsiteY527-42984" fmla="*/ 1279397 h 3006470"/>
                        <a:gd name="connsiteX528-42985" fmla="*/ 845357 w 6006665"/>
                        <a:gd name="connsiteY528-42986" fmla="*/ 1231676 h 3006470"/>
                        <a:gd name="connsiteX529-42987" fmla="*/ 972614 w 6006665"/>
                        <a:gd name="connsiteY529-42988" fmla="*/ 1145322 h 3006470"/>
                        <a:gd name="connsiteX530-42989" fmla="*/ 982566 w 6006665"/>
                        <a:gd name="connsiteY530-42990" fmla="*/ 1146649 h 3006470"/>
                        <a:gd name="connsiteX531-42991" fmla="*/ 984521 w 6006665"/>
                        <a:gd name="connsiteY531-42992" fmla="*/ 1145322 h 3006470"/>
                        <a:gd name="connsiteX532-42993" fmla="*/ 1018608 w 6006665"/>
                        <a:gd name="connsiteY532-42994" fmla="*/ 1149867 h 3006470"/>
                        <a:gd name="connsiteX533-42995" fmla="*/ 979977 w 6006665"/>
                        <a:gd name="connsiteY533-42996" fmla="*/ 1213496 h 3006470"/>
                        <a:gd name="connsiteX534-42997" fmla="*/ 1012666 w 6006665"/>
                        <a:gd name="connsiteY534-42998" fmla="*/ 1218657 h 3006470"/>
                        <a:gd name="connsiteX535-42999" fmla="*/ 1038516 w 6006665"/>
                        <a:gd name="connsiteY535-43000" fmla="*/ 1188499 h 3006470"/>
                        <a:gd name="connsiteX536-43001" fmla="*/ 1050423 w 6006665"/>
                        <a:gd name="connsiteY536-43002" fmla="*/ 1188499 h 3006470"/>
                        <a:gd name="connsiteX537-43003" fmla="*/ 1677078 w 6006665"/>
                        <a:gd name="connsiteY537-43004" fmla="*/ 1370296 h 3006470"/>
                        <a:gd name="connsiteX538-43005" fmla="*/ 1720255 w 6006665"/>
                        <a:gd name="connsiteY538-43006" fmla="*/ 1349844 h 3006470"/>
                        <a:gd name="connsiteX539-43007" fmla="*/ 1731617 w 6006665"/>
                        <a:gd name="connsiteY539-43008" fmla="*/ 1299850 h 3006470"/>
                        <a:gd name="connsiteX540-43009" fmla="*/ 1758887 w 6006665"/>
                        <a:gd name="connsiteY540-43010" fmla="*/ 1256673 h 3006470"/>
                        <a:gd name="connsiteX541-43011" fmla="*/ 1736162 w 6006665"/>
                        <a:gd name="connsiteY541-43012" fmla="*/ 1197589 h 3006470"/>
                        <a:gd name="connsiteX542-43013" fmla="*/ 1758887 w 6006665"/>
                        <a:gd name="connsiteY542-43014" fmla="*/ 1133960 h 3006470"/>
                        <a:gd name="connsiteX543-43015" fmla="*/ 1704347 w 6006665"/>
                        <a:gd name="connsiteY543-43016" fmla="*/ 1070331 h 3006470"/>
                        <a:gd name="connsiteX544-43017" fmla="*/ 1736162 w 6006665"/>
                        <a:gd name="connsiteY544-43018" fmla="*/ 961252 h 3006470"/>
                        <a:gd name="connsiteX545-43019" fmla="*/ 1688440 w 6006665"/>
                        <a:gd name="connsiteY545-43020" fmla="*/ 865809 h 3006470"/>
                        <a:gd name="connsiteX546-43021" fmla="*/ 1752069 w 6006665"/>
                        <a:gd name="connsiteY546-43022" fmla="*/ 788545 h 3006470"/>
                        <a:gd name="connsiteX547-43023" fmla="*/ 1747524 w 6006665"/>
                        <a:gd name="connsiteY547-43024" fmla="*/ 704464 h 3006470"/>
                        <a:gd name="connsiteX548-43025" fmla="*/ 1763431 w 6006665"/>
                        <a:gd name="connsiteY548-43026" fmla="*/ 697647 h 3006470"/>
                        <a:gd name="connsiteX549-43027" fmla="*/ 1764877 w 6006665"/>
                        <a:gd name="connsiteY549-43028" fmla="*/ 702130 h 3006470"/>
                        <a:gd name="connsiteX550-43029" fmla="*/ 1775339 w 6006665"/>
                        <a:gd name="connsiteY550-43030" fmla="*/ 697647 h 3006470"/>
                        <a:gd name="connsiteX551-43031" fmla="*/ 1798063 w 6006665"/>
                        <a:gd name="connsiteY551-43032" fmla="*/ 768093 h 3006470"/>
                        <a:gd name="connsiteX552-43033" fmla="*/ 1791454 w 6006665"/>
                        <a:gd name="connsiteY552-43034" fmla="*/ 815304 h 3006470"/>
                        <a:gd name="connsiteX553-43035" fmla="*/ 1854330 w 6006665"/>
                        <a:gd name="connsiteY553-43036" fmla="*/ 772638 h 3006470"/>
                        <a:gd name="connsiteX554-43037" fmla="*/ 1931594 w 6006665"/>
                        <a:gd name="connsiteY554-43038" fmla="*/ 763548 h 3006470"/>
                        <a:gd name="connsiteX555-43039" fmla="*/ 1932772 w 6006665"/>
                        <a:gd name="connsiteY555-43040" fmla="*/ 764810 h 3006470"/>
                        <a:gd name="connsiteX556-43041" fmla="*/ 1943501 w 6006665"/>
                        <a:gd name="connsiteY556-43042" fmla="*/ 763548 h 3006470"/>
                        <a:gd name="connsiteX557-43043" fmla="*/ 1988608 w 6006665"/>
                        <a:gd name="connsiteY557-43044" fmla="*/ 811877 h 3006470"/>
                        <a:gd name="connsiteX558-43045" fmla="*/ 1963408 w 6006665"/>
                        <a:gd name="connsiteY558-43046" fmla="*/ 736278 h 3006470"/>
                        <a:gd name="connsiteX559-43047" fmla="*/ 1963408 w 6006665"/>
                        <a:gd name="connsiteY559-43048" fmla="*/ 595386 h 3006470"/>
                        <a:gd name="connsiteX560-43049" fmla="*/ 2027037 w 6006665"/>
                        <a:gd name="connsiteY560-43050" fmla="*/ 574934 h 3006470"/>
                        <a:gd name="connsiteX561-43051" fmla="*/ 2037269 w 6006665"/>
                        <a:gd name="connsiteY561-43052" fmla="*/ 575472 h 3006470"/>
                        <a:gd name="connsiteX562-43053" fmla="*/ 2038944 w 6006665"/>
                        <a:gd name="connsiteY562-43054" fmla="*/ 574934 h 3006470"/>
                        <a:gd name="connsiteX563-43055" fmla="*/ 2115414 w 6006665"/>
                        <a:gd name="connsiteY563-43056" fmla="*/ 578958 h 3006470"/>
                        <a:gd name="connsiteX564-43057" fmla="*/ 2192927 w 6006665"/>
                        <a:gd name="connsiteY564-43058" fmla="*/ 559026 h 3006470"/>
                        <a:gd name="connsiteX565-43059" fmla="*/ 2167930 w 6006665"/>
                        <a:gd name="connsiteY565-43060" fmla="*/ 493125 h 3006470"/>
                        <a:gd name="connsiteX566-43061" fmla="*/ 2204289 w 6006665"/>
                        <a:gd name="connsiteY566-43062" fmla="*/ 402226 h 3006470"/>
                        <a:gd name="connsiteX567-43063" fmla="*/ 2247466 w 6006665"/>
                        <a:gd name="connsiteY567-43064" fmla="*/ 397681 h 3006470"/>
                        <a:gd name="connsiteX568-43065" fmla="*/ 2317913 w 6006665"/>
                        <a:gd name="connsiteY568-43066" fmla="*/ 322690 h 3006470"/>
                        <a:gd name="connsiteX569-43067" fmla="*/ 2420183 w 6006665"/>
                        <a:gd name="connsiteY569-43068" fmla="*/ 304510 h 3006470"/>
                        <a:gd name="connsiteX570-43069" fmla="*/ 2429263 w 6006665"/>
                        <a:gd name="connsiteY570-43070" fmla="*/ 263606 h 3006470"/>
                        <a:gd name="connsiteX571-43071" fmla="*/ 2526979 w 6006665"/>
                        <a:gd name="connsiteY571-43072" fmla="*/ 252244 h 3006470"/>
                        <a:gd name="connsiteX572-43073" fmla="*/ 2528058 w 6006665"/>
                        <a:gd name="connsiteY572-43074" fmla="*/ 253503 h 3006470"/>
                        <a:gd name="connsiteX573-43075" fmla="*/ 2538886 w 6006665"/>
                        <a:gd name="connsiteY573-43076" fmla="*/ 252244 h 3006470"/>
                        <a:gd name="connsiteX574-43077" fmla="*/ 2560820 w 6006665"/>
                        <a:gd name="connsiteY574-43078" fmla="*/ 277833 h 3006470"/>
                        <a:gd name="connsiteX575-43079" fmla="*/ 2640602 w 6006665"/>
                        <a:gd name="connsiteY575-43080" fmla="*/ 202249 h 3006470"/>
                        <a:gd name="connsiteX576-43081" fmla="*/ 2652509 w 6006665"/>
                        <a:gd name="connsiteY576-43082" fmla="*/ 202249 h 3006470"/>
                        <a:gd name="connsiteX577-43083" fmla="*/ 2704231 w 6006665"/>
                        <a:gd name="connsiteY577-43084" fmla="*/ 202249 h 3006470"/>
                        <a:gd name="connsiteX578-43085" fmla="*/ 2715593 w 6006665"/>
                        <a:gd name="connsiteY578-43086" fmla="*/ 134075 h 3006470"/>
                        <a:gd name="connsiteX579-43087" fmla="*/ 2751953 w 6006665"/>
                        <a:gd name="connsiteY579-43088" fmla="*/ 68174 h 3006470"/>
                        <a:gd name="connsiteX580-43089" fmla="*/ 2838307 w 6006665"/>
                        <a:gd name="connsiteY580-43090" fmla="*/ 0 h 3006470"/>
                        <a:gd name="connsiteX0-43091" fmla="*/ 1791129 w 6006665"/>
                        <a:gd name="connsiteY0-43092" fmla="*/ 817622 h 3006470"/>
                        <a:gd name="connsiteX1-43093" fmla="*/ 1782156 w 6006665"/>
                        <a:gd name="connsiteY1-43094" fmla="*/ 881716 h 3006470"/>
                        <a:gd name="connsiteX2-43095" fmla="*/ 1809554 w 6006665"/>
                        <a:gd name="connsiteY2-43096" fmla="*/ 895415 h 3006470"/>
                        <a:gd name="connsiteX3-43097" fmla="*/ 1791129 w 6006665"/>
                        <a:gd name="connsiteY3-43098" fmla="*/ 817622 h 3006470"/>
                        <a:gd name="connsiteX4-43099" fmla="*/ 2838307 w 6006665"/>
                        <a:gd name="connsiteY4-43100" fmla="*/ 0 h 3006470"/>
                        <a:gd name="connsiteX5-43101" fmla="*/ 2844246 w 6006665"/>
                        <a:gd name="connsiteY5-43102" fmla="*/ 4711 h 3006470"/>
                        <a:gd name="connsiteX6-43103" fmla="*/ 2850213 w 6006665"/>
                        <a:gd name="connsiteY6-43104" fmla="*/ 0 h 3006470"/>
                        <a:gd name="connsiteX7-43105" fmla="*/ 2916115 w 6006665"/>
                        <a:gd name="connsiteY7-43106" fmla="*/ 52267 h 3006470"/>
                        <a:gd name="connsiteX8-43107" fmla="*/ 2861576 w 6006665"/>
                        <a:gd name="connsiteY8-43108" fmla="*/ 90899 h 3006470"/>
                        <a:gd name="connsiteX9-43109" fmla="*/ 2947929 w 6006665"/>
                        <a:gd name="connsiteY9-43110" fmla="*/ 118168 h 3006470"/>
                        <a:gd name="connsiteX10-43111" fmla="*/ 2957621 w 6006665"/>
                        <a:gd name="connsiteY10-43112" fmla="*/ 186006 h 3006470"/>
                        <a:gd name="connsiteX11-43113" fmla="*/ 2979199 w 6006665"/>
                        <a:gd name="connsiteY11-43114" fmla="*/ 161345 h 3006470"/>
                        <a:gd name="connsiteX12-43115" fmla="*/ 2991106 w 6006665"/>
                        <a:gd name="connsiteY12-43116" fmla="*/ 161345 h 3006470"/>
                        <a:gd name="connsiteX13-43117" fmla="*/ 3086005 w 6006665"/>
                        <a:gd name="connsiteY13-43118" fmla="*/ 161345 h 3006470"/>
                        <a:gd name="connsiteX14-43119" fmla="*/ 3097912 w 6006665"/>
                        <a:gd name="connsiteY14-43120" fmla="*/ 161345 h 3006470"/>
                        <a:gd name="connsiteX15-43121" fmla="*/ 3179721 w 6006665"/>
                        <a:gd name="connsiteY15-43122" fmla="*/ 236336 h 3006470"/>
                        <a:gd name="connsiteX16-43123" fmla="*/ 3211535 w 6006665"/>
                        <a:gd name="connsiteY16-43124" fmla="*/ 295420 h 3006470"/>
                        <a:gd name="connsiteX17-43125" fmla="*/ 3200173 w 6006665"/>
                        <a:gd name="connsiteY17-43126" fmla="*/ 370412 h 3006470"/>
                        <a:gd name="connsiteX18-43127" fmla="*/ 3161541 w 6006665"/>
                        <a:gd name="connsiteY18-43128" fmla="*/ 413589 h 3006470"/>
                        <a:gd name="connsiteX19-43129" fmla="*/ 3066097 w 6006665"/>
                        <a:gd name="connsiteY19-43130" fmla="*/ 488580 h 3006470"/>
                        <a:gd name="connsiteX20-43131" fmla="*/ 3034283 w 6006665"/>
                        <a:gd name="connsiteY20-43132" fmla="*/ 531757 h 3006470"/>
                        <a:gd name="connsiteX21-43133" fmla="*/ 3082005 w 6006665"/>
                        <a:gd name="connsiteY21-43134" fmla="*/ 547664 h 3006470"/>
                        <a:gd name="connsiteX22-43135" fmla="*/ 3129459 w 6006665"/>
                        <a:gd name="connsiteY22-43136" fmla="*/ 575345 h 3006470"/>
                        <a:gd name="connsiteX23-43137" fmla="*/ 3156451 w 6006665"/>
                        <a:gd name="connsiteY23-43138" fmla="*/ 552209 h 3006470"/>
                        <a:gd name="connsiteX24-43139" fmla="*/ 3158460 w 6006665"/>
                        <a:gd name="connsiteY24-43140" fmla="*/ 560693 h 3006470"/>
                        <a:gd name="connsiteX25-43141" fmla="*/ 3168359 w 6006665"/>
                        <a:gd name="connsiteY25-43142" fmla="*/ 552209 h 3006470"/>
                        <a:gd name="connsiteX26-43143" fmla="*/ 3184984 w 6006665"/>
                        <a:gd name="connsiteY26-43144" fmla="*/ 622402 h 3006470"/>
                        <a:gd name="connsiteX27-43145" fmla="*/ 3192811 w 6006665"/>
                        <a:gd name="connsiteY27-43146" fmla="*/ 606748 h 3006470"/>
                        <a:gd name="connsiteX28-43147" fmla="*/ 3251895 w 6006665"/>
                        <a:gd name="connsiteY28-43148" fmla="*/ 586296 h 3006470"/>
                        <a:gd name="connsiteX29-43149" fmla="*/ 3259833 w 6006665"/>
                        <a:gd name="connsiteY29-43150" fmla="*/ 587670 h 3006470"/>
                        <a:gd name="connsiteX30-43151" fmla="*/ 3263802 w 6006665"/>
                        <a:gd name="connsiteY30-43152" fmla="*/ 586296 h 3006470"/>
                        <a:gd name="connsiteX31-43153" fmla="*/ 3381970 w 6006665"/>
                        <a:gd name="connsiteY31-43154" fmla="*/ 606748 h 3006470"/>
                        <a:gd name="connsiteX32-43155" fmla="*/ 3388787 w 6006665"/>
                        <a:gd name="connsiteY32-43156" fmla="*/ 665832 h 3006470"/>
                        <a:gd name="connsiteX33-43157" fmla="*/ 3531529 w 6006665"/>
                        <a:gd name="connsiteY33-43158" fmla="*/ 686823 h 3006470"/>
                        <a:gd name="connsiteX34-43159" fmla="*/ 3538225 w 6006665"/>
                        <a:gd name="connsiteY34-43160" fmla="*/ 590841 h 3006470"/>
                        <a:gd name="connsiteX35-43161" fmla="*/ 3549910 w 6006665"/>
                        <a:gd name="connsiteY35-43162" fmla="*/ 594028 h 3006470"/>
                        <a:gd name="connsiteX36-43163" fmla="*/ 3550132 w 6006665"/>
                        <a:gd name="connsiteY36-43164" fmla="*/ 590841 h 3006470"/>
                        <a:gd name="connsiteX37-43165" fmla="*/ 3625123 w 6006665"/>
                        <a:gd name="connsiteY37-43166" fmla="*/ 611293 h 3006470"/>
                        <a:gd name="connsiteX38-43167" fmla="*/ 3672301 w 6006665"/>
                        <a:gd name="connsiteY38-43168" fmla="*/ 611293 h 3006470"/>
                        <a:gd name="connsiteX39-43169" fmla="*/ 3684207 w 6006665"/>
                        <a:gd name="connsiteY39-43170" fmla="*/ 611293 h 3006470"/>
                        <a:gd name="connsiteX40-43171" fmla="*/ 3743291 w 6006665"/>
                        <a:gd name="connsiteY40-43172" fmla="*/ 677194 h 3006470"/>
                        <a:gd name="connsiteX41-43173" fmla="*/ 3759199 w 6006665"/>
                        <a:gd name="connsiteY41-43174" fmla="*/ 756731 h 3006470"/>
                        <a:gd name="connsiteX42-43175" fmla="*/ 3738747 w 6006665"/>
                        <a:gd name="connsiteY42-43176" fmla="*/ 806725 h 3006470"/>
                        <a:gd name="connsiteX43-43177" fmla="*/ 3786469 w 6006665"/>
                        <a:gd name="connsiteY43-43178" fmla="*/ 897623 h 3006470"/>
                        <a:gd name="connsiteX44-43179" fmla="*/ 3835603 w 6006665"/>
                        <a:gd name="connsiteY44-43180" fmla="*/ 933529 h 3006470"/>
                        <a:gd name="connsiteX45-43181" fmla="*/ 3865460 w 6006665"/>
                        <a:gd name="connsiteY45-43182" fmla="*/ 822632 h 3006470"/>
                        <a:gd name="connsiteX46-43183" fmla="*/ 3875077 w 6006665"/>
                        <a:gd name="connsiteY46-43184" fmla="*/ 831139 h 3006470"/>
                        <a:gd name="connsiteX47-43185" fmla="*/ 3877367 w 6006665"/>
                        <a:gd name="connsiteY47-43186" fmla="*/ 822632 h 3006470"/>
                        <a:gd name="connsiteX48-43187" fmla="*/ 3932151 w 6006665"/>
                        <a:gd name="connsiteY48-43188" fmla="*/ 871095 h 3006470"/>
                        <a:gd name="connsiteX49-43189" fmla="*/ 3988173 w 6006665"/>
                        <a:gd name="connsiteY49-43190" fmla="*/ 843084 h 3006470"/>
                        <a:gd name="connsiteX50-43191" fmla="*/ 3993852 w 6006665"/>
                        <a:gd name="connsiteY50-43192" fmla="*/ 846199 h 3006470"/>
                        <a:gd name="connsiteX51-43193" fmla="*/ 4000080 w 6006665"/>
                        <a:gd name="connsiteY51-43194" fmla="*/ 843084 h 3006470"/>
                        <a:gd name="connsiteX52-43195" fmla="*/ 4062426 w 6006665"/>
                        <a:gd name="connsiteY52-43196" fmla="*/ 877274 h 3006470"/>
                        <a:gd name="connsiteX53-43197" fmla="*/ 4085889 w 6006665"/>
                        <a:gd name="connsiteY53-43198" fmla="*/ 849902 h 3006470"/>
                        <a:gd name="connsiteX54-43199" fmla="*/ 4095563 w 6006665"/>
                        <a:gd name="connsiteY54-43200" fmla="*/ 852506 h 3006470"/>
                        <a:gd name="connsiteX55-43201" fmla="*/ 4097796 w 6006665"/>
                        <a:gd name="connsiteY55-43202" fmla="*/ 849902 h 3006470"/>
                        <a:gd name="connsiteX56-43203" fmla="*/ 4144150 w 6006665"/>
                        <a:gd name="connsiteY56-43204" fmla="*/ 862382 h 3006470"/>
                        <a:gd name="connsiteX57-43205" fmla="*/ 4117703 w 6006665"/>
                        <a:gd name="connsiteY57-43206" fmla="*/ 752186 h 3006470"/>
                        <a:gd name="connsiteX58-43207" fmla="*/ 4165425 w 6006665"/>
                        <a:gd name="connsiteY58-43208" fmla="*/ 697647 h 3006470"/>
                        <a:gd name="connsiteX59-43209" fmla="*/ 4175231 w 6006665"/>
                        <a:gd name="connsiteY59-43210" fmla="*/ 700048 h 3006470"/>
                        <a:gd name="connsiteX60-43211" fmla="*/ 4177332 w 6006665"/>
                        <a:gd name="connsiteY60-43212" fmla="*/ 697647 h 3006470"/>
                        <a:gd name="connsiteX61-43213" fmla="*/ 4511384 w 6006665"/>
                        <a:gd name="connsiteY61-43214" fmla="*/ 779455 h 3006470"/>
                        <a:gd name="connsiteX62-43215" fmla="*/ 4543199 w 6006665"/>
                        <a:gd name="connsiteY62-43216" fmla="*/ 849902 h 3006470"/>
                        <a:gd name="connsiteX63-43217" fmla="*/ 4639242 w 6006665"/>
                        <a:gd name="connsiteY63-43218" fmla="*/ 932544 h 3006470"/>
                        <a:gd name="connsiteX64-43219" fmla="*/ 4774445 w 6006665"/>
                        <a:gd name="connsiteY64-43220" fmla="*/ 913531 h 3006470"/>
                        <a:gd name="connsiteX65-43221" fmla="*/ 4778496 w 6006665"/>
                        <a:gd name="connsiteY65-43222" fmla="*/ 914635 h 3006470"/>
                        <a:gd name="connsiteX66-43223" fmla="*/ 4786352 w 6006665"/>
                        <a:gd name="connsiteY66-43224" fmla="*/ 913531 h 3006470"/>
                        <a:gd name="connsiteX67-43225" fmla="*/ 4861343 w 6006665"/>
                        <a:gd name="connsiteY67-43226" fmla="*/ 933983 h 3006470"/>
                        <a:gd name="connsiteX68-43227" fmla="*/ 4893158 w 6006665"/>
                        <a:gd name="connsiteY68-43228" fmla="*/ 977160 h 3006470"/>
                        <a:gd name="connsiteX69-43229" fmla="*/ 4888613 w 6006665"/>
                        <a:gd name="connsiteY69-43230" fmla="*/ 1058968 h 3006470"/>
                        <a:gd name="connsiteX70-43231" fmla="*/ 4927677 w 6006665"/>
                        <a:gd name="connsiteY70-43232" fmla="*/ 1083640 h 3006470"/>
                        <a:gd name="connsiteX71-43233" fmla="*/ 4967605 w 6006665"/>
                        <a:gd name="connsiteY71-43234" fmla="*/ 1070331 h 3006470"/>
                        <a:gd name="connsiteX72-43235" fmla="*/ 5038051 w 6006665"/>
                        <a:gd name="connsiteY72-43236" fmla="*/ 1063513 h 3006470"/>
                        <a:gd name="connsiteX73-43237" fmla="*/ 5040730 w 6006665"/>
                        <a:gd name="connsiteY73-43238" fmla="*/ 1064406 h 3006470"/>
                        <a:gd name="connsiteX74-43239" fmla="*/ 5049958 w 6006665"/>
                        <a:gd name="connsiteY74-43240" fmla="*/ 1063513 h 3006470"/>
                        <a:gd name="connsiteX75-43241" fmla="*/ 5114249 w 6006665"/>
                        <a:gd name="connsiteY75-43242" fmla="*/ 1084944 h 3006470"/>
                        <a:gd name="connsiteX76-43243" fmla="*/ 5176671 w 6006665"/>
                        <a:gd name="connsiteY76-43244" fmla="*/ 1074876 h 3006470"/>
                        <a:gd name="connsiteX77-43245" fmla="*/ 5177801 w 6006665"/>
                        <a:gd name="connsiteY77-43246" fmla="*/ 1076614 h 3006470"/>
                        <a:gd name="connsiteX78-43247" fmla="*/ 5188578 w 6006665"/>
                        <a:gd name="connsiteY78-43248" fmla="*/ 1074876 h 3006470"/>
                        <a:gd name="connsiteX79-43249" fmla="*/ 5243719 w 6006665"/>
                        <a:gd name="connsiteY79-43250" fmla="*/ 1159707 h 3006470"/>
                        <a:gd name="connsiteX80-43251" fmla="*/ 5283477 w 6006665"/>
                        <a:gd name="connsiteY80-43252" fmla="*/ 1129415 h 3006470"/>
                        <a:gd name="connsiteX81-43253" fmla="*/ 5258480 w 6006665"/>
                        <a:gd name="connsiteY81-43254" fmla="*/ 1063513 h 3006470"/>
                        <a:gd name="connsiteX82-43255" fmla="*/ 5267570 w 6006665"/>
                        <a:gd name="connsiteY82-43256" fmla="*/ 1015792 h 3006470"/>
                        <a:gd name="connsiteX83-43257" fmla="*/ 5278896 w 6006665"/>
                        <a:gd name="connsiteY83-43258" fmla="*/ 1018841 h 3006470"/>
                        <a:gd name="connsiteX84-43259" fmla="*/ 5279477 w 6006665"/>
                        <a:gd name="connsiteY84-43260" fmla="*/ 1015792 h 3006470"/>
                        <a:gd name="connsiteX85-43261" fmla="*/ 5395510 w 6006665"/>
                        <a:gd name="connsiteY85-43262" fmla="*/ 1047031 h 3006470"/>
                        <a:gd name="connsiteX86-43263" fmla="*/ 5463001 w 6006665"/>
                        <a:gd name="connsiteY86-43264" fmla="*/ 1043061 h 3006470"/>
                        <a:gd name="connsiteX87-43265" fmla="*/ 5464386 w 6006665"/>
                        <a:gd name="connsiteY87-43266" fmla="*/ 1043680 h 3006470"/>
                        <a:gd name="connsiteX88-43267" fmla="*/ 5474909 w 6006665"/>
                        <a:gd name="connsiteY88-43268" fmla="*/ 1043061 h 3006470"/>
                        <a:gd name="connsiteX89-43269" fmla="*/ 5581715 w 6006665"/>
                        <a:gd name="connsiteY89-43270" fmla="*/ 1090783 h 3006470"/>
                        <a:gd name="connsiteX90-43271" fmla="*/ 5633981 w 6006665"/>
                        <a:gd name="connsiteY90-43272" fmla="*/ 1133960 h 3006470"/>
                        <a:gd name="connsiteX91-43273" fmla="*/ 5720335 w 6006665"/>
                        <a:gd name="connsiteY91-43274" fmla="*/ 1213496 h 3006470"/>
                        <a:gd name="connsiteX92-43275" fmla="*/ 5822595 w 6006665"/>
                        <a:gd name="connsiteY92-43276" fmla="*/ 1311212 h 3006470"/>
                        <a:gd name="connsiteX93-43277" fmla="*/ 5818051 w 6006665"/>
                        <a:gd name="connsiteY93-43278" fmla="*/ 1365751 h 3006470"/>
                        <a:gd name="connsiteX94-43279" fmla="*/ 5825679 w 6006665"/>
                        <a:gd name="connsiteY94-43280" fmla="*/ 1373379 h 3006470"/>
                        <a:gd name="connsiteX95-43281" fmla="*/ 5822051 w 6006665"/>
                        <a:gd name="connsiteY95-43282" fmla="*/ 1322574 h 3006470"/>
                        <a:gd name="connsiteX96-43283" fmla="*/ 5834092 w 6006665"/>
                        <a:gd name="connsiteY96-43284" fmla="*/ 1324447 h 3006470"/>
                        <a:gd name="connsiteX97-43285" fmla="*/ 5833958 w 6006665"/>
                        <a:gd name="connsiteY97-43286" fmla="*/ 1322574 h 3006470"/>
                        <a:gd name="connsiteX98-43287" fmla="*/ 5936219 w 6006665"/>
                        <a:gd name="connsiteY98-43288" fmla="*/ 1338481 h 3006470"/>
                        <a:gd name="connsiteX99-43289" fmla="*/ 6006665 w 6006665"/>
                        <a:gd name="connsiteY99-43290" fmla="*/ 1418018 h 3006470"/>
                        <a:gd name="connsiteX100-43291" fmla="*/ 5968033 w 6006665"/>
                        <a:gd name="connsiteY100-43292" fmla="*/ 1456650 h 3006470"/>
                        <a:gd name="connsiteX101-43293" fmla="*/ 5908949 w 6006665"/>
                        <a:gd name="connsiteY101-43294" fmla="*/ 1468012 h 3006470"/>
                        <a:gd name="connsiteX102-43295" fmla="*/ 5908949 w 6006665"/>
                        <a:gd name="connsiteY102-43296" fmla="*/ 1554366 h 3006470"/>
                        <a:gd name="connsiteX103-43297" fmla="*/ 5893042 w 6006665"/>
                        <a:gd name="connsiteY103-43298" fmla="*/ 1570273 h 3006470"/>
                        <a:gd name="connsiteX104-43299" fmla="*/ 5881135 w 6006665"/>
                        <a:gd name="connsiteY104-43300" fmla="*/ 1570273 h 3006470"/>
                        <a:gd name="connsiteX105-43301" fmla="*/ 5861227 w 6006665"/>
                        <a:gd name="connsiteY105-43302" fmla="*/ 1570273 h 3006470"/>
                        <a:gd name="connsiteX106-43303" fmla="*/ 5849321 w 6006665"/>
                        <a:gd name="connsiteY106-43304" fmla="*/ 1570273 h 3006470"/>
                        <a:gd name="connsiteX107-43305" fmla="*/ 5817506 w 6006665"/>
                        <a:gd name="connsiteY107-43306" fmla="*/ 1536186 h 3006470"/>
                        <a:gd name="connsiteX108-43307" fmla="*/ 5767511 w 6006665"/>
                        <a:gd name="connsiteY108-43308" fmla="*/ 1511189 h 3006470"/>
                        <a:gd name="connsiteX109-43309" fmla="*/ 5762967 w 6006665"/>
                        <a:gd name="connsiteY109-43310" fmla="*/ 1477102 h 3006470"/>
                        <a:gd name="connsiteX110-43311" fmla="*/ 5729132 w 6006665"/>
                        <a:gd name="connsiteY110-43312" fmla="*/ 1463170 h 3006470"/>
                        <a:gd name="connsiteX111-43313" fmla="*/ 5695337 w 6006665"/>
                        <a:gd name="connsiteY111-43314" fmla="*/ 1472557 h 3006470"/>
                        <a:gd name="connsiteX112-43315" fmla="*/ 5693366 w 6006665"/>
                        <a:gd name="connsiteY112-43316" fmla="*/ 1469797 h 3006470"/>
                        <a:gd name="connsiteX113-43317" fmla="*/ 5683431 w 6006665"/>
                        <a:gd name="connsiteY113-43318" fmla="*/ 1472557 h 3006470"/>
                        <a:gd name="connsiteX114-43319" fmla="*/ 5660706 w 6006665"/>
                        <a:gd name="connsiteY114-43320" fmla="*/ 1440742 h 3006470"/>
                        <a:gd name="connsiteX115-43321" fmla="*/ 5669644 w 6006665"/>
                        <a:gd name="connsiteY115-43322" fmla="*/ 1415717 h 3006470"/>
                        <a:gd name="connsiteX116-43323" fmla="*/ 5640799 w 6006665"/>
                        <a:gd name="connsiteY116-43324" fmla="*/ 1429380 h 3006470"/>
                        <a:gd name="connsiteX117-43325" fmla="*/ 5656705 w 6006665"/>
                        <a:gd name="connsiteY117-43326" fmla="*/ 1472557 h 3006470"/>
                        <a:gd name="connsiteX118-43327" fmla="*/ 5633981 w 6006665"/>
                        <a:gd name="connsiteY118-43328" fmla="*/ 1511189 h 3006470"/>
                        <a:gd name="connsiteX119-43329" fmla="*/ 5586259 w 6006665"/>
                        <a:gd name="connsiteY119-43330" fmla="*/ 1547548 h 3006470"/>
                        <a:gd name="connsiteX120-43331" fmla="*/ 5575676 w 6006665"/>
                        <a:gd name="connsiteY120-43332" fmla="*/ 1546540 h 3006470"/>
                        <a:gd name="connsiteX121-43333" fmla="*/ 5574353 w 6006665"/>
                        <a:gd name="connsiteY121-43334" fmla="*/ 1547548 h 3006470"/>
                        <a:gd name="connsiteX122-43335" fmla="*/ 5539436 w 6006665"/>
                        <a:gd name="connsiteY122-43336" fmla="*/ 1544223 h 3006470"/>
                        <a:gd name="connsiteX123-43337" fmla="*/ 5570352 w 6006665"/>
                        <a:gd name="connsiteY123-43338" fmla="*/ 1586180 h 3006470"/>
                        <a:gd name="connsiteX124-43339" fmla="*/ 5593077 w 6006665"/>
                        <a:gd name="connsiteY124-43340" fmla="*/ 1649809 h 3006470"/>
                        <a:gd name="connsiteX125-43341" fmla="*/ 5608984 w 6006665"/>
                        <a:gd name="connsiteY125-43342" fmla="*/ 1677079 h 3006470"/>
                        <a:gd name="connsiteX126-43343" fmla="*/ 5613529 w 6006665"/>
                        <a:gd name="connsiteY126-43344" fmla="*/ 1708893 h 3006470"/>
                        <a:gd name="connsiteX127-43345" fmla="*/ 5608984 w 6006665"/>
                        <a:gd name="connsiteY127-43346" fmla="*/ 1731618 h 3006470"/>
                        <a:gd name="connsiteX128-43347" fmla="*/ 5597799 w 6006665"/>
                        <a:gd name="connsiteY128-43348" fmla="*/ 1728009 h 3006470"/>
                        <a:gd name="connsiteX129-43349" fmla="*/ 5597077 w 6006665"/>
                        <a:gd name="connsiteY129-43350" fmla="*/ 1731618 h 3006470"/>
                        <a:gd name="connsiteX130-43351" fmla="*/ 5534271 w 6006665"/>
                        <a:gd name="connsiteY130-43352" fmla="*/ 1711358 h 3006470"/>
                        <a:gd name="connsiteX131-43353" fmla="*/ 5436277 w 6006665"/>
                        <a:gd name="connsiteY131-43354" fmla="*/ 1767977 h 3006470"/>
                        <a:gd name="connsiteX132-43355" fmla="*/ 5397645 w 6006665"/>
                        <a:gd name="connsiteY132-43356" fmla="*/ 1779340 h 3006470"/>
                        <a:gd name="connsiteX133-43357" fmla="*/ 5345378 w 6006665"/>
                        <a:gd name="connsiteY133-43358" fmla="*/ 1833879 h 3006470"/>
                        <a:gd name="connsiteX134-43359" fmla="*/ 5290839 w 6006665"/>
                        <a:gd name="connsiteY134-43360" fmla="*/ 1881600 h 3006470"/>
                        <a:gd name="connsiteX135-43361" fmla="*/ 5274932 w 6006665"/>
                        <a:gd name="connsiteY135-43362" fmla="*/ 1913415 h 3006470"/>
                        <a:gd name="connsiteX136-43363" fmla="*/ 5267238 w 6006665"/>
                        <a:gd name="connsiteY136-43364" fmla="*/ 1904988 h 3006470"/>
                        <a:gd name="connsiteX137-43365" fmla="*/ 5263025 w 6006665"/>
                        <a:gd name="connsiteY137-43366" fmla="*/ 1913415 h 3006470"/>
                        <a:gd name="connsiteX138-43367" fmla="*/ 5219538 w 6006665"/>
                        <a:gd name="connsiteY138-43368" fmla="*/ 1865787 h 3006470"/>
                        <a:gd name="connsiteX139-43369" fmla="*/ 5129494 w 6006665"/>
                        <a:gd name="connsiteY139-43370" fmla="*/ 1920232 h 3006470"/>
                        <a:gd name="connsiteX140-43371" fmla="*/ 5126389 w 6006665"/>
                        <a:gd name="connsiteY140-43372" fmla="*/ 1914910 h 3006470"/>
                        <a:gd name="connsiteX141-43373" fmla="*/ 5117587 w 6006665"/>
                        <a:gd name="connsiteY141-43374" fmla="*/ 1920232 h 3006470"/>
                        <a:gd name="connsiteX142-43375" fmla="*/ 5105544 w 6006665"/>
                        <a:gd name="connsiteY142-43376" fmla="*/ 1899586 h 3006470"/>
                        <a:gd name="connsiteX143-43377" fmla="*/ 5074955 w 6006665"/>
                        <a:gd name="connsiteY143-43378" fmla="*/ 1924777 h 3006470"/>
                        <a:gd name="connsiteX144-43379" fmla="*/ 5065718 w 6006665"/>
                        <a:gd name="connsiteY144-43380" fmla="*/ 1922578 h 3006470"/>
                        <a:gd name="connsiteX145-43381" fmla="*/ 5063048 w 6006665"/>
                        <a:gd name="connsiteY145-43382" fmla="*/ 1924777 h 3006470"/>
                        <a:gd name="connsiteX146-43383" fmla="*/ 5026594 w 6006665"/>
                        <a:gd name="connsiteY146-43384" fmla="*/ 1916098 h 3006470"/>
                        <a:gd name="connsiteX147-43385" fmla="*/ 5015871 w 6006665"/>
                        <a:gd name="connsiteY147-43386" fmla="*/ 1961137 h 3006470"/>
                        <a:gd name="connsiteX148-43387" fmla="*/ 4974967 w 6006665"/>
                        <a:gd name="connsiteY148-43388" fmla="*/ 2027038 h 3006470"/>
                        <a:gd name="connsiteX149-43389" fmla="*/ 4974967 w 6006665"/>
                        <a:gd name="connsiteY149-43390" fmla="*/ 2058853 h 3006470"/>
                        <a:gd name="connsiteX150-43391" fmla="*/ 5015871 w 6006665"/>
                        <a:gd name="connsiteY150-43392" fmla="*/ 2074760 h 3006470"/>
                        <a:gd name="connsiteX151-43393" fmla="*/ 5011326 w 6006665"/>
                        <a:gd name="connsiteY151-43394" fmla="*/ 2172476 h 3006470"/>
                        <a:gd name="connsiteX152-43395" fmla="*/ 4999419 w 6006665"/>
                        <a:gd name="connsiteY152-43396" fmla="*/ 2172476 h 3006470"/>
                        <a:gd name="connsiteX153-43397" fmla="*/ 4974967 w 6006665"/>
                        <a:gd name="connsiteY153-43398" fmla="*/ 2172476 h 3006470"/>
                        <a:gd name="connsiteX154-43399" fmla="*/ 4963605 w 6006665"/>
                        <a:gd name="connsiteY154-43400" fmla="*/ 2224742 h 3006470"/>
                        <a:gd name="connsiteX155-43401" fmla="*/ 4974967 w 6006665"/>
                        <a:gd name="connsiteY155-43402" fmla="*/ 2252012 h 3006470"/>
                        <a:gd name="connsiteX156-43403" fmla="*/ 4909065 w 6006665"/>
                        <a:gd name="connsiteY156-43404" fmla="*/ 2286099 h 3006470"/>
                        <a:gd name="connsiteX157-43405" fmla="*/ 4897703 w 6006665"/>
                        <a:gd name="connsiteY157-43406" fmla="*/ 2354273 h 3006470"/>
                        <a:gd name="connsiteX158-43407" fmla="*/ 4845437 w 6006665"/>
                        <a:gd name="connsiteY158-43408" fmla="*/ 2370180 h 3006470"/>
                        <a:gd name="connsiteX159-43409" fmla="*/ 4834074 w 6006665"/>
                        <a:gd name="connsiteY159-43410" fmla="*/ 2429264 h 3006470"/>
                        <a:gd name="connsiteX160-43411" fmla="*/ 4779535 w 6006665"/>
                        <a:gd name="connsiteY160-43412" fmla="*/ 2488348 h 3006470"/>
                        <a:gd name="connsiteX161-43413" fmla="*/ 4777225 w 6006665"/>
                        <a:gd name="connsiteY161-43414" fmla="*/ 2477952 h 3006470"/>
                        <a:gd name="connsiteX162-43415" fmla="*/ 4767628 w 6006665"/>
                        <a:gd name="connsiteY162-43416" fmla="*/ 2488348 h 3006470"/>
                        <a:gd name="connsiteX163-43417" fmla="*/ 4758538 w 6006665"/>
                        <a:gd name="connsiteY163-43418" fmla="*/ 2447444 h 3006470"/>
                        <a:gd name="connsiteX164-43419" fmla="*/ 4742631 w 6006665"/>
                        <a:gd name="connsiteY164-43420" fmla="*/ 2361090 h 3006470"/>
                        <a:gd name="connsiteX165-43421" fmla="*/ 4715361 w 6006665"/>
                        <a:gd name="connsiteY165-43422" fmla="*/ 2220198 h 3006470"/>
                        <a:gd name="connsiteX166-43423" fmla="*/ 4735813 w 6006665"/>
                        <a:gd name="connsiteY166-43424" fmla="*/ 2129299 h 3006470"/>
                        <a:gd name="connsiteX167-43425" fmla="*/ 4767628 w 6006665"/>
                        <a:gd name="connsiteY167-43426" fmla="*/ 2086122 h 3006470"/>
                        <a:gd name="connsiteX168-43427" fmla="*/ 4767628 w 6006665"/>
                        <a:gd name="connsiteY168-43428" fmla="*/ 2058853 h 3006470"/>
                        <a:gd name="connsiteX169-43429" fmla="*/ 4826712 w 6006665"/>
                        <a:gd name="connsiteY169-43430" fmla="*/ 2042945 h 3006470"/>
                        <a:gd name="connsiteX170-43431" fmla="*/ 4892613 w 6006665"/>
                        <a:gd name="connsiteY170-43432" fmla="*/ 1952047 h 3006470"/>
                        <a:gd name="connsiteX171-43433" fmla="*/ 4956243 w 6006665"/>
                        <a:gd name="connsiteY171-43434" fmla="*/ 1877056 h 3006470"/>
                        <a:gd name="connsiteX172-43435" fmla="*/ 5022143 w 6006665"/>
                        <a:gd name="connsiteY172-43436" fmla="*/ 1817971 h 3006470"/>
                        <a:gd name="connsiteX173-43437" fmla="*/ 5046694 w 6006665"/>
                        <a:gd name="connsiteY173-43438" fmla="*/ 1710844 h 3006470"/>
                        <a:gd name="connsiteX174-43439" fmla="*/ 5015871 w 6006665"/>
                        <a:gd name="connsiteY174-43440" fmla="*/ 1715711 h 3006470"/>
                        <a:gd name="connsiteX175-43441" fmla="*/ 4995419 w 6006665"/>
                        <a:gd name="connsiteY175-43442" fmla="*/ 1779340 h 3006470"/>
                        <a:gd name="connsiteX176-43443" fmla="*/ 4904521 w 6006665"/>
                        <a:gd name="connsiteY176-43444" fmla="*/ 1865693 h 3006470"/>
                        <a:gd name="connsiteX177-43445" fmla="*/ 4901708 w 6006665"/>
                        <a:gd name="connsiteY177-43446" fmla="*/ 1857053 h 3006470"/>
                        <a:gd name="connsiteX178-43447" fmla="*/ 4892613 w 6006665"/>
                        <a:gd name="connsiteY178-43448" fmla="*/ 1865693 h 3006470"/>
                        <a:gd name="connsiteX179-43449" fmla="*/ 4861835 w 6006665"/>
                        <a:gd name="connsiteY179-43450" fmla="*/ 1771159 h 3006470"/>
                        <a:gd name="connsiteX180-43451" fmla="*/ 4779535 w 6006665"/>
                        <a:gd name="connsiteY180-43452" fmla="*/ 1795247 h 3006470"/>
                        <a:gd name="connsiteX181-43453" fmla="*/ 4684091 w 6006665"/>
                        <a:gd name="connsiteY181-43454" fmla="*/ 1920232 h 3006470"/>
                        <a:gd name="connsiteX182-43455" fmla="*/ 4715906 w 6006665"/>
                        <a:gd name="connsiteY182-43456" fmla="*/ 1967954 h 3006470"/>
                        <a:gd name="connsiteX183-43457" fmla="*/ 4636369 w 6006665"/>
                        <a:gd name="connsiteY183-43458" fmla="*/ 1983861 h 3006470"/>
                        <a:gd name="connsiteX184-43459" fmla="*/ 4577285 w 6006665"/>
                        <a:gd name="connsiteY184-43460" fmla="*/ 1988406 h 3006470"/>
                        <a:gd name="connsiteX185-43461" fmla="*/ 4577373 w 6006665"/>
                        <a:gd name="connsiteY185-43462" fmla="*/ 1987484 h 3006470"/>
                        <a:gd name="connsiteX186-43463" fmla="*/ 4565379 w 6006665"/>
                        <a:gd name="connsiteY186-43464" fmla="*/ 1988406 h 3006470"/>
                        <a:gd name="connsiteX187-43465" fmla="*/ 4569923 w 6006665"/>
                        <a:gd name="connsiteY187-43466" fmla="*/ 1940685 h 3006470"/>
                        <a:gd name="connsiteX188-43467" fmla="*/ 4520081 w 6006665"/>
                        <a:gd name="connsiteY188-43468" fmla="*/ 1931099 h 3006470"/>
                        <a:gd name="connsiteX189-43469" fmla="*/ 4475025 w 6006665"/>
                        <a:gd name="connsiteY189-43470" fmla="*/ 1961137 h 3006470"/>
                        <a:gd name="connsiteX190-43471" fmla="*/ 4464394 w 6006665"/>
                        <a:gd name="connsiteY190-43472" fmla="*/ 1960286 h 3006470"/>
                        <a:gd name="connsiteX191-43473" fmla="*/ 4463118 w 6006665"/>
                        <a:gd name="connsiteY191-43474" fmla="*/ 1961137 h 3006470"/>
                        <a:gd name="connsiteX192-43475" fmla="*/ 4357637 w 6006665"/>
                        <a:gd name="connsiteY192-43476" fmla="*/ 1952698 h 3006470"/>
                        <a:gd name="connsiteX193-43477" fmla="*/ 4243233 w 6006665"/>
                        <a:gd name="connsiteY193-43478" fmla="*/ 1972499 h 3006470"/>
                        <a:gd name="connsiteX194-43479" fmla="*/ 4125065 w 6006665"/>
                        <a:gd name="connsiteY194-43480" fmla="*/ 2106574 h 3006470"/>
                        <a:gd name="connsiteX195-43481" fmla="*/ 3984173 w 6006665"/>
                        <a:gd name="connsiteY195-43482" fmla="*/ 2263374 h 3006470"/>
                        <a:gd name="connsiteX196-43483" fmla="*/ 4038712 w 6006665"/>
                        <a:gd name="connsiteY196-43484" fmla="*/ 2267919 h 3006470"/>
                        <a:gd name="connsiteX197-43485" fmla="*/ 4059164 w 6006665"/>
                        <a:gd name="connsiteY197-43486" fmla="*/ 2311096 h 3006470"/>
                        <a:gd name="connsiteX198-43487" fmla="*/ 4087782 w 6006665"/>
                        <a:gd name="connsiteY198-43488" fmla="*/ 2319513 h 3006470"/>
                        <a:gd name="connsiteX199-43489" fmla="*/ 4106341 w 6006665"/>
                        <a:gd name="connsiteY199-43490" fmla="*/ 2290644 h 3006470"/>
                        <a:gd name="connsiteX200-43491" fmla="*/ 4117411 w 6006665"/>
                        <a:gd name="connsiteY200-43492" fmla="*/ 2291946 h 3006470"/>
                        <a:gd name="connsiteX201-43493" fmla="*/ 4118248 w 6006665"/>
                        <a:gd name="connsiteY201-43494" fmla="*/ 2290644 h 3006470"/>
                        <a:gd name="connsiteX202-43495" fmla="*/ 4156880 w 6006665"/>
                        <a:gd name="connsiteY202-43496" fmla="*/ 2295189 h 3006470"/>
                        <a:gd name="connsiteX203-43497" fmla="*/ 4211419 w 6006665"/>
                        <a:gd name="connsiteY203-43498" fmla="*/ 2365635 h 3006470"/>
                        <a:gd name="connsiteX204-43499" fmla="*/ 4215964 w 6006665"/>
                        <a:gd name="connsiteY204-43500" fmla="*/ 2413357 h 3006470"/>
                        <a:gd name="connsiteX205-43501" fmla="*/ 4184149 w 6006665"/>
                        <a:gd name="connsiteY205-43502" fmla="*/ 2472441 h 3006470"/>
                        <a:gd name="connsiteX206-43503" fmla="*/ 4177332 w 6006665"/>
                        <a:gd name="connsiteY206-43504" fmla="*/ 2542887 h 3006470"/>
                        <a:gd name="connsiteX207-43505" fmla="*/ 4161425 w 6006665"/>
                        <a:gd name="connsiteY207-43506" fmla="*/ 2629241 h 3006470"/>
                        <a:gd name="connsiteX208-43507" fmla="*/ 4109158 w 6006665"/>
                        <a:gd name="connsiteY208-43508" fmla="*/ 2708777 h 3006470"/>
                        <a:gd name="connsiteX209-43509" fmla="*/ 4097796 w 6006665"/>
                        <a:gd name="connsiteY209-43510" fmla="*/ 2747409 h 3006470"/>
                        <a:gd name="connsiteX210-43511" fmla="*/ 4043257 w 6006665"/>
                        <a:gd name="connsiteY210-43512" fmla="*/ 2806493 h 3006470"/>
                        <a:gd name="connsiteX211-43513" fmla="*/ 3995535 w 6006665"/>
                        <a:gd name="connsiteY211-43514" fmla="*/ 2865577 h 3006470"/>
                        <a:gd name="connsiteX212-43515" fmla="*/ 3975083 w 6006665"/>
                        <a:gd name="connsiteY212-43516" fmla="*/ 2897392 h 3006470"/>
                        <a:gd name="connsiteX213-43517" fmla="*/ 3925089 w 6006665"/>
                        <a:gd name="connsiteY213-43518" fmla="*/ 2924661 h 3006470"/>
                        <a:gd name="connsiteX214-43519" fmla="*/ 3913182 w 6006665"/>
                        <a:gd name="connsiteY214-43520" fmla="*/ 2924661 h 3006470"/>
                        <a:gd name="connsiteX215-43521" fmla="*/ 3904637 w 6006665"/>
                        <a:gd name="connsiteY215-43522" fmla="*/ 2924661 h 3006470"/>
                        <a:gd name="connsiteX216-43523" fmla="*/ 3892729 w 6006665"/>
                        <a:gd name="connsiteY216-43524" fmla="*/ 2924661 h 3006470"/>
                        <a:gd name="connsiteX217-43525" fmla="*/ 3871063 w 6006665"/>
                        <a:gd name="connsiteY217-43526" fmla="*/ 2908412 h 3006470"/>
                        <a:gd name="connsiteX218-43527" fmla="*/ 3829645 w 6006665"/>
                        <a:gd name="connsiteY218-43528" fmla="*/ 2936024 h 3006470"/>
                        <a:gd name="connsiteX219-43529" fmla="*/ 3822828 w 6006665"/>
                        <a:gd name="connsiteY219-43530" fmla="*/ 2956476 h 3006470"/>
                        <a:gd name="connsiteX220-43531" fmla="*/ 3818283 w 6006665"/>
                        <a:gd name="connsiteY220-43532" fmla="*/ 2947386 h 3006470"/>
                        <a:gd name="connsiteX221-43533" fmla="*/ 3818283 w 6006665"/>
                        <a:gd name="connsiteY221-43534" fmla="*/ 2935660 h 3006470"/>
                        <a:gd name="connsiteX222-43535" fmla="*/ 3817738 w 6006665"/>
                        <a:gd name="connsiteY222-43536" fmla="*/ 2936024 h 3006470"/>
                        <a:gd name="connsiteX223-43537" fmla="*/ 3810921 w 6006665"/>
                        <a:gd name="connsiteY223-43538" fmla="*/ 2956476 h 3006470"/>
                        <a:gd name="connsiteX224-43539" fmla="*/ 3806376 w 6006665"/>
                        <a:gd name="connsiteY224-43540" fmla="*/ 2947386 h 3006470"/>
                        <a:gd name="connsiteX225-43541" fmla="*/ 3806376 w 6006665"/>
                        <a:gd name="connsiteY225-43542" fmla="*/ 2920116 h 3006470"/>
                        <a:gd name="connsiteX226-43543" fmla="*/ 3818283 w 6006665"/>
                        <a:gd name="connsiteY226-43544" fmla="*/ 2920116 h 3006470"/>
                        <a:gd name="connsiteX227-43545" fmla="*/ 3826828 w 6006665"/>
                        <a:gd name="connsiteY227-43546" fmla="*/ 2920116 h 3006470"/>
                        <a:gd name="connsiteX228-43547" fmla="*/ 3833645 w 6006665"/>
                        <a:gd name="connsiteY228-43548" fmla="*/ 2861032 h 3006470"/>
                        <a:gd name="connsiteX229-43549" fmla="*/ 3822283 w 6006665"/>
                        <a:gd name="connsiteY229-43550" fmla="*/ 2817856 h 3006470"/>
                        <a:gd name="connsiteX230-43551" fmla="*/ 3849553 w 6006665"/>
                        <a:gd name="connsiteY230-43552" fmla="*/ 2795131 h 3006470"/>
                        <a:gd name="connsiteX231-43553" fmla="*/ 3858814 w 6006665"/>
                        <a:gd name="connsiteY231-43554" fmla="*/ 2797336 h 3006470"/>
                        <a:gd name="connsiteX232-43555" fmla="*/ 3861460 w 6006665"/>
                        <a:gd name="connsiteY232-43556" fmla="*/ 2795131 h 3006470"/>
                        <a:gd name="connsiteX233-43557" fmla="*/ 3898487 w 6006665"/>
                        <a:gd name="connsiteY233-43558" fmla="*/ 2803947 h 3006470"/>
                        <a:gd name="connsiteX234-43559" fmla="*/ 3919999 w 6006665"/>
                        <a:gd name="connsiteY234-43560" fmla="*/ 2758772 h 3006470"/>
                        <a:gd name="connsiteX235-43561" fmla="*/ 3935906 w 6006665"/>
                        <a:gd name="connsiteY235-43562" fmla="*/ 2699687 h 3006470"/>
                        <a:gd name="connsiteX236-43563" fmla="*/ 3947269 w 6006665"/>
                        <a:gd name="connsiteY236-43564" fmla="*/ 2676963 h 3006470"/>
                        <a:gd name="connsiteX237-43565" fmla="*/ 3966292 w 6006665"/>
                        <a:gd name="connsiteY237-43566" fmla="*/ 2632575 h 3006470"/>
                        <a:gd name="connsiteX238-43567" fmla="*/ 3915999 w 6006665"/>
                        <a:gd name="connsiteY238-43568" fmla="*/ 2645148 h 3006470"/>
                        <a:gd name="connsiteX239-43569" fmla="*/ 3888729 w 6006665"/>
                        <a:gd name="connsiteY239-43570" fmla="*/ 2667873 h 3006470"/>
                        <a:gd name="connsiteX240-43571" fmla="*/ 3876822 w 6006665"/>
                        <a:gd name="connsiteY240-43572" fmla="*/ 2667873 h 3006470"/>
                        <a:gd name="connsiteX241-43573" fmla="*/ 3829645 w 6006665"/>
                        <a:gd name="connsiteY241-43574" fmla="*/ 2667873 h 3006470"/>
                        <a:gd name="connsiteX242-43575" fmla="*/ 3817738 w 6006665"/>
                        <a:gd name="connsiteY242-43576" fmla="*/ 2667873 h 3006470"/>
                        <a:gd name="connsiteX243-43577" fmla="*/ 3801831 w 6006665"/>
                        <a:gd name="connsiteY243-43578" fmla="*/ 2613334 h 3006470"/>
                        <a:gd name="connsiteX244-43579" fmla="*/ 3758654 w 6006665"/>
                        <a:gd name="connsiteY244-43580" fmla="*/ 2574702 h 3006470"/>
                        <a:gd name="connsiteX245-43581" fmla="*/ 3692753 w 6006665"/>
                        <a:gd name="connsiteY245-43582" fmla="*/ 2558795 h 3006470"/>
                        <a:gd name="connsiteX246-43583" fmla="*/ 3683663 w 6006665"/>
                        <a:gd name="connsiteY246-43584" fmla="*/ 2499711 h 3006470"/>
                        <a:gd name="connsiteX247-43585" fmla="*/ 3672301 w 6006665"/>
                        <a:gd name="connsiteY247-43586" fmla="*/ 2467896 h 3006470"/>
                        <a:gd name="connsiteX248-43587" fmla="*/ 3656393 w 6006665"/>
                        <a:gd name="connsiteY248-43588" fmla="*/ 2440627 h 3006470"/>
                        <a:gd name="connsiteX249-43589" fmla="*/ 3633669 w 6006665"/>
                        <a:gd name="connsiteY249-43590" fmla="*/ 2381542 h 3006470"/>
                        <a:gd name="connsiteX250-43591" fmla="*/ 3601854 w 6006665"/>
                        <a:gd name="connsiteY250-43592" fmla="*/ 2361090 h 3006470"/>
                        <a:gd name="connsiteX251-43593" fmla="*/ 3545995 w 6006665"/>
                        <a:gd name="connsiteY251-43594" fmla="*/ 2339606 h 3006470"/>
                        <a:gd name="connsiteX252-43595" fmla="*/ 3506955 w 6006665"/>
                        <a:gd name="connsiteY252-43596" fmla="*/ 2345183 h 3006470"/>
                        <a:gd name="connsiteX253-43597" fmla="*/ 3463779 w 6006665"/>
                        <a:gd name="connsiteY253-43598" fmla="*/ 2354273 h 3006470"/>
                        <a:gd name="connsiteX254-43599" fmla="*/ 3431964 w 6006665"/>
                        <a:gd name="connsiteY254-43600" fmla="*/ 2381542 h 3006470"/>
                        <a:gd name="connsiteX255-43601" fmla="*/ 3452416 w 6006665"/>
                        <a:gd name="connsiteY255-43602" fmla="*/ 2397450 h 3006470"/>
                        <a:gd name="connsiteX256-43603" fmla="*/ 3452416 w 6006665"/>
                        <a:gd name="connsiteY256-43604" fmla="*/ 2429264 h 3006470"/>
                        <a:gd name="connsiteX257-43605" fmla="*/ 3431964 w 6006665"/>
                        <a:gd name="connsiteY257-43606" fmla="*/ 2451989 h 3006470"/>
                        <a:gd name="connsiteX258-43607" fmla="*/ 3400150 w 6006665"/>
                        <a:gd name="connsiteY258-43608" fmla="*/ 2511073 h 3006470"/>
                        <a:gd name="connsiteX259-43609" fmla="*/ 3400150 w 6006665"/>
                        <a:gd name="connsiteY259-43610" fmla="*/ 2538343 h 3006470"/>
                        <a:gd name="connsiteX260-43611" fmla="*/ 3350155 w 6006665"/>
                        <a:gd name="connsiteY260-43612" fmla="*/ 2570157 h 3006470"/>
                        <a:gd name="connsiteX261-43613" fmla="*/ 3342342 w 6006665"/>
                        <a:gd name="connsiteY261-43614" fmla="*/ 2567553 h 3006470"/>
                        <a:gd name="connsiteX262-43615" fmla="*/ 3338249 w 6006665"/>
                        <a:gd name="connsiteY262-43616" fmla="*/ 2570157 h 3006470"/>
                        <a:gd name="connsiteX263-43617" fmla="*/ 3290527 w 6006665"/>
                        <a:gd name="connsiteY263-43618" fmla="*/ 2554250 h 3006470"/>
                        <a:gd name="connsiteX264-43619" fmla="*/ 3259257 w 6006665"/>
                        <a:gd name="connsiteY264-43620" fmla="*/ 2554250 h 3006470"/>
                        <a:gd name="connsiteX265-43621" fmla="*/ 3247350 w 6006665"/>
                        <a:gd name="connsiteY265-43622" fmla="*/ 2554250 h 3006470"/>
                        <a:gd name="connsiteX266-43623" fmla="*/ 3231443 w 6006665"/>
                        <a:gd name="connsiteY266-43624" fmla="*/ 2538343 h 3006470"/>
                        <a:gd name="connsiteX267-43625" fmla="*/ 3213271 w 6006665"/>
                        <a:gd name="connsiteY267-43626" fmla="*/ 2533799 h 3006470"/>
                        <a:gd name="connsiteX268-43627" fmla="*/ 3168359 w 6006665"/>
                        <a:gd name="connsiteY268-43628" fmla="*/ 2570157 h 3006470"/>
                        <a:gd name="connsiteX269-43629" fmla="*/ 3120637 w 6006665"/>
                        <a:gd name="connsiteY269-43630" fmla="*/ 2581519 h 3006470"/>
                        <a:gd name="connsiteX270-43631" fmla="*/ 3082005 w 6006665"/>
                        <a:gd name="connsiteY270-43632" fmla="*/ 2597427 h 3006470"/>
                        <a:gd name="connsiteX271-43633" fmla="*/ 3074460 w 6006665"/>
                        <a:gd name="connsiteY271-43634" fmla="*/ 2595630 h 3006470"/>
                        <a:gd name="connsiteX272-43635" fmla="*/ 3070098 w 6006665"/>
                        <a:gd name="connsiteY272-43636" fmla="*/ 2597427 h 3006470"/>
                        <a:gd name="connsiteX273-43637" fmla="*/ 3022376 w 6006665"/>
                        <a:gd name="connsiteY273-43638" fmla="*/ 2586064 h 3006470"/>
                        <a:gd name="connsiteX274-43639" fmla="*/ 3000196 w 6006665"/>
                        <a:gd name="connsiteY274-43640" fmla="*/ 2586064 h 3006470"/>
                        <a:gd name="connsiteX275-43641" fmla="*/ 2988289 w 6006665"/>
                        <a:gd name="connsiteY275-43642" fmla="*/ 2586064 h 3006470"/>
                        <a:gd name="connsiteX276-43643" fmla="*/ 2967837 w 6006665"/>
                        <a:gd name="connsiteY276-43644" fmla="*/ 2554250 h 3006470"/>
                        <a:gd name="connsiteX277-43645" fmla="*/ 2929205 w 6006665"/>
                        <a:gd name="connsiteY277-43646" fmla="*/ 2526980 h 3006470"/>
                        <a:gd name="connsiteX278-43647" fmla="*/ 2902153 w 6006665"/>
                        <a:gd name="connsiteY278-43648" fmla="*/ 2523116 h 3006470"/>
                        <a:gd name="connsiteX279-43649" fmla="*/ 2861576 w 6006665"/>
                        <a:gd name="connsiteY279-43650" fmla="*/ 2526980 h 3006470"/>
                        <a:gd name="connsiteX280-43651" fmla="*/ 2822944 w 6006665"/>
                        <a:gd name="connsiteY280-43652" fmla="*/ 2538343 h 3006470"/>
                        <a:gd name="connsiteX281-43653" fmla="*/ 2818139 w 6006665"/>
                        <a:gd name="connsiteY281-43654" fmla="*/ 2536254 h 3006470"/>
                        <a:gd name="connsiteX282-43655" fmla="*/ 2811037 w 6006665"/>
                        <a:gd name="connsiteY282-43656" fmla="*/ 2538343 h 3006470"/>
                        <a:gd name="connsiteX283-43657" fmla="*/ 2758770 w 6006665"/>
                        <a:gd name="connsiteY283-43658" fmla="*/ 2515618 h 3006470"/>
                        <a:gd name="connsiteX284-43659" fmla="*/ 2751953 w 6006665"/>
                        <a:gd name="connsiteY284-43660" fmla="*/ 2472441 h 3006470"/>
                        <a:gd name="connsiteX285-43661" fmla="*/ 2708776 w 6006665"/>
                        <a:gd name="connsiteY285-43662" fmla="*/ 2456534 h 3006470"/>
                        <a:gd name="connsiteX286-43663" fmla="*/ 2676962 w 6006665"/>
                        <a:gd name="connsiteY286-43664" fmla="*/ 2451989 h 3006470"/>
                        <a:gd name="connsiteX287-43665" fmla="*/ 2642534 w 6006665"/>
                        <a:gd name="connsiteY287-43666" fmla="*/ 2430245 h 3006470"/>
                        <a:gd name="connsiteX288-43667" fmla="*/ 2609333 w 6006665"/>
                        <a:gd name="connsiteY288-43668" fmla="*/ 2488348 h 3006470"/>
                        <a:gd name="connsiteX289-43669" fmla="*/ 2625240 w 6006665"/>
                        <a:gd name="connsiteY289-43670" fmla="*/ 2522435 h 3006470"/>
                        <a:gd name="connsiteX290-43671" fmla="*/ 2586608 w 6006665"/>
                        <a:gd name="connsiteY290-43672" fmla="*/ 2558795 h 3006470"/>
                        <a:gd name="connsiteX291-43673" fmla="*/ 2577105 w 6006665"/>
                        <a:gd name="connsiteY291-43674" fmla="*/ 2556532 h 3006470"/>
                        <a:gd name="connsiteX292-43675" fmla="*/ 2574701 w 6006665"/>
                        <a:gd name="connsiteY292-43676" fmla="*/ 2558795 h 3006470"/>
                        <a:gd name="connsiteX293-43677" fmla="*/ 2526979 w 6006665"/>
                        <a:gd name="connsiteY293-43678" fmla="*/ 2547432 h 3006470"/>
                        <a:gd name="connsiteX294-43679" fmla="*/ 2490620 w 6006665"/>
                        <a:gd name="connsiteY294-43680" fmla="*/ 2542887 h 3006470"/>
                        <a:gd name="connsiteX295-43681" fmla="*/ 2463350 w 6006665"/>
                        <a:gd name="connsiteY295-43682" fmla="*/ 2515618 h 3006470"/>
                        <a:gd name="connsiteX296-43683" fmla="*/ 2436625 w 6006665"/>
                        <a:gd name="connsiteY296-43684" fmla="*/ 2515618 h 3006470"/>
                        <a:gd name="connsiteX297-43685" fmla="*/ 2424718 w 6006665"/>
                        <a:gd name="connsiteY297-43686" fmla="*/ 2515618 h 3006470"/>
                        <a:gd name="connsiteX298-43687" fmla="*/ 2398858 w 6006665"/>
                        <a:gd name="connsiteY298-43688" fmla="*/ 2502687 h 3006470"/>
                        <a:gd name="connsiteX299-43689" fmla="*/ 2350272 w 6006665"/>
                        <a:gd name="connsiteY299-43690" fmla="*/ 2526980 h 3006470"/>
                        <a:gd name="connsiteX300-43691" fmla="*/ 2282098 w 6006665"/>
                        <a:gd name="connsiteY300-43692" fmla="*/ 2574702 h 3006470"/>
                        <a:gd name="connsiteX301-43693" fmla="*/ 2238921 w 6006665"/>
                        <a:gd name="connsiteY301-43694" fmla="*/ 2586064 h 3006470"/>
                        <a:gd name="connsiteX302-43695" fmla="*/ 2227559 w 6006665"/>
                        <a:gd name="connsiteY302-43696" fmla="*/ 2590609 h 3006470"/>
                        <a:gd name="connsiteX303-43697" fmla="*/ 2225178 w 6006665"/>
                        <a:gd name="connsiteY303-43698" fmla="*/ 2586799 h 3006470"/>
                        <a:gd name="connsiteX304-43699" fmla="*/ 2215652 w 6006665"/>
                        <a:gd name="connsiteY304-43700" fmla="*/ 2590609 h 3006470"/>
                        <a:gd name="connsiteX305-43701" fmla="*/ 2193596 w 6006665"/>
                        <a:gd name="connsiteY305-43702" fmla="*/ 2555320 h 3006470"/>
                        <a:gd name="connsiteX306-43703" fmla="*/ 2157112 w 6006665"/>
                        <a:gd name="connsiteY306-43704" fmla="*/ 2558795 h 3006470"/>
                        <a:gd name="connsiteX307-43705" fmla="*/ 2156291 w 6006665"/>
                        <a:gd name="connsiteY307-43706" fmla="*/ 2557739 h 3006470"/>
                        <a:gd name="connsiteX308-43707" fmla="*/ 2145205 w 6006665"/>
                        <a:gd name="connsiteY308-43708" fmla="*/ 2558795 h 3006470"/>
                        <a:gd name="connsiteX309-43709" fmla="*/ 2129298 w 6006665"/>
                        <a:gd name="connsiteY309-43710" fmla="*/ 2538343 h 3006470"/>
                        <a:gd name="connsiteX310-43711" fmla="*/ 2102029 w 6006665"/>
                        <a:gd name="connsiteY310-43712" fmla="*/ 2526980 h 3006470"/>
                        <a:gd name="connsiteX311-43713" fmla="*/ 2086121 w 6006665"/>
                        <a:gd name="connsiteY311-43714" fmla="*/ 2495166 h 3006470"/>
                        <a:gd name="connsiteX312-43715" fmla="*/ 2070005 w 6006665"/>
                        <a:gd name="connsiteY312-43716" fmla="*/ 2486212 h 3006470"/>
                        <a:gd name="connsiteX313-43717" fmla="*/ 2027582 w 6006665"/>
                        <a:gd name="connsiteY313-43718" fmla="*/ 2499711 h 3006470"/>
                        <a:gd name="connsiteX314-43719" fmla="*/ 2023845 w 6006665"/>
                        <a:gd name="connsiteY314-43720" fmla="*/ 2497111 h 3006470"/>
                        <a:gd name="connsiteX315-43721" fmla="*/ 2018675 w 6006665"/>
                        <a:gd name="connsiteY315-43722" fmla="*/ 2499711 h 3006470"/>
                        <a:gd name="connsiteX316-43723" fmla="*/ 1971363 w 6006665"/>
                        <a:gd name="connsiteY316-43724" fmla="*/ 2468885 h 3006470"/>
                        <a:gd name="connsiteX317-43725" fmla="*/ 1952591 w 6006665"/>
                        <a:gd name="connsiteY317-43726" fmla="*/ 2495166 h 3006470"/>
                        <a:gd name="connsiteX318-43727" fmla="*/ 1947518 w 6006665"/>
                        <a:gd name="connsiteY318-43728" fmla="*/ 2485599 h 3006470"/>
                        <a:gd name="connsiteX319-43729" fmla="*/ 1940684 w 6006665"/>
                        <a:gd name="connsiteY319-43730" fmla="*/ 2495166 h 3006470"/>
                        <a:gd name="connsiteX320-43731" fmla="*/ 1861147 w 6006665"/>
                        <a:gd name="connsiteY320-43732" fmla="*/ 2345183 h 3006470"/>
                        <a:gd name="connsiteX321-43733" fmla="*/ 1811153 w 6006665"/>
                        <a:gd name="connsiteY321-43734" fmla="*/ 2295189 h 3006470"/>
                        <a:gd name="connsiteX322-43735" fmla="*/ 1813950 w 6006665"/>
                        <a:gd name="connsiteY322-43736" fmla="*/ 2292043 h 3006470"/>
                        <a:gd name="connsiteX323-43737" fmla="*/ 1748069 w 6006665"/>
                        <a:gd name="connsiteY323-43738" fmla="*/ 2333821 h 3006470"/>
                        <a:gd name="connsiteX324-43739" fmla="*/ 1711709 w 6006665"/>
                        <a:gd name="connsiteY324-43740" fmla="*/ 2338366 h 3006470"/>
                        <a:gd name="connsiteX325-43741" fmla="*/ 1711926 w 6006665"/>
                        <a:gd name="connsiteY325-43742" fmla="*/ 2336850 h 3006470"/>
                        <a:gd name="connsiteX326-43743" fmla="*/ 1699803 w 6006665"/>
                        <a:gd name="connsiteY326-43744" fmla="*/ 2338366 h 3006470"/>
                        <a:gd name="connsiteX327-43745" fmla="*/ 1704347 w 6006665"/>
                        <a:gd name="connsiteY327-43746" fmla="*/ 2306551 h 3006470"/>
                        <a:gd name="connsiteX328-43747" fmla="*/ 1662460 w 6006665"/>
                        <a:gd name="connsiteY328-43748" fmla="*/ 2288600 h 3006470"/>
                        <a:gd name="connsiteX329-43749" fmla="*/ 1629901 w 6006665"/>
                        <a:gd name="connsiteY329-43750" fmla="*/ 2302006 h 3006470"/>
                        <a:gd name="connsiteX330-43751" fmla="*/ 1629300 w 6006665"/>
                        <a:gd name="connsiteY330-43752" fmla="*/ 2297351 h 3006470"/>
                        <a:gd name="connsiteX331-43753" fmla="*/ 1617994 w 6006665"/>
                        <a:gd name="connsiteY331-43754" fmla="*/ 2302006 h 3006470"/>
                        <a:gd name="connsiteX332-43755" fmla="*/ 1608904 w 6006665"/>
                        <a:gd name="connsiteY332-43756" fmla="*/ 2231560 h 3006470"/>
                        <a:gd name="connsiteX333-43757" fmla="*/ 1552684 w 6006665"/>
                        <a:gd name="connsiteY333-43758" fmla="*/ 2221867 h 3006470"/>
                        <a:gd name="connsiteX334-43759" fmla="*/ 1518550 w 6006665"/>
                        <a:gd name="connsiteY334-43760" fmla="*/ 2247467 h 3006470"/>
                        <a:gd name="connsiteX335-43761" fmla="*/ 1425379 w 6006665"/>
                        <a:gd name="connsiteY335-43762" fmla="*/ 2267919 h 3006470"/>
                        <a:gd name="connsiteX336-43763" fmla="*/ 1409472 w 6006665"/>
                        <a:gd name="connsiteY336-43764" fmla="*/ 2286099 h 3006470"/>
                        <a:gd name="connsiteX337-43765" fmla="*/ 1270852 w 6006665"/>
                        <a:gd name="connsiteY337-43766" fmla="*/ 2306551 h 3006470"/>
                        <a:gd name="connsiteX338-43767" fmla="*/ 1254945 w 6006665"/>
                        <a:gd name="connsiteY338-43768" fmla="*/ 2327003 h 3006470"/>
                        <a:gd name="connsiteX339-43769" fmla="*/ 1282214 w 6006665"/>
                        <a:gd name="connsiteY339-43770" fmla="*/ 2370180 h 3006470"/>
                        <a:gd name="connsiteX340-43771" fmla="*/ 1243582 w 6006665"/>
                        <a:gd name="connsiteY340-43772" fmla="*/ 2386087 h 3006470"/>
                        <a:gd name="connsiteX341-43773" fmla="*/ 1254945 w 6006665"/>
                        <a:gd name="connsiteY341-43774" fmla="*/ 2404267 h 3006470"/>
                        <a:gd name="connsiteX342-43775" fmla="*/ 1216313 w 6006665"/>
                        <a:gd name="connsiteY342-43776" fmla="*/ 2429264 h 3006470"/>
                        <a:gd name="connsiteX343-43777" fmla="*/ 1275397 w 6006665"/>
                        <a:gd name="connsiteY343-43778" fmla="*/ 2472441 h 3006470"/>
                        <a:gd name="connsiteX344-43779" fmla="*/ 1270852 w 6006665"/>
                        <a:gd name="connsiteY344-43780" fmla="*/ 2499711 h 3006470"/>
                        <a:gd name="connsiteX345-43781" fmla="*/ 1259108 w 6006665"/>
                        <a:gd name="connsiteY345-43782" fmla="*/ 2498732 h 3006470"/>
                        <a:gd name="connsiteX346-43783" fmla="*/ 1258945 w 6006665"/>
                        <a:gd name="connsiteY346-43784" fmla="*/ 2499711 h 3006470"/>
                        <a:gd name="connsiteX347-43785" fmla="*/ 1215644 w 6006665"/>
                        <a:gd name="connsiteY347-43786" fmla="*/ 2496102 h 3006470"/>
                        <a:gd name="connsiteX348-43787" fmla="*/ 1204950 w 6006665"/>
                        <a:gd name="connsiteY348-43788" fmla="*/ 2511073 h 3006470"/>
                        <a:gd name="connsiteX349-43789" fmla="*/ 1196495 w 6006665"/>
                        <a:gd name="connsiteY349-43790" fmla="*/ 2506241 h 3006470"/>
                        <a:gd name="connsiteX350-43791" fmla="*/ 1193043 w 6006665"/>
                        <a:gd name="connsiteY350-43792" fmla="*/ 2511073 h 3006470"/>
                        <a:gd name="connsiteX351-43793" fmla="*/ 1145322 w 6006665"/>
                        <a:gd name="connsiteY351-43794" fmla="*/ 2483803 h 3006470"/>
                        <a:gd name="connsiteX352-43795" fmla="*/ 1098145 w 6006665"/>
                        <a:gd name="connsiteY352-43796" fmla="*/ 2483803 h 3006470"/>
                        <a:gd name="connsiteX353-43797" fmla="*/ 1061785 w 6006665"/>
                        <a:gd name="connsiteY353-43798" fmla="*/ 2511073 h 3006470"/>
                        <a:gd name="connsiteX354-43799" fmla="*/ 1055322 w 6006665"/>
                        <a:gd name="connsiteY354-43800" fmla="*/ 2506990 h 3006470"/>
                        <a:gd name="connsiteX355-43801" fmla="*/ 1049878 w 6006665"/>
                        <a:gd name="connsiteY355-43802" fmla="*/ 2511073 h 3006470"/>
                        <a:gd name="connsiteX356-43803" fmla="*/ 1006701 w 6006665"/>
                        <a:gd name="connsiteY356-43804" fmla="*/ 2483803 h 3006470"/>
                        <a:gd name="connsiteX357-43805" fmla="*/ 924893 w 6006665"/>
                        <a:gd name="connsiteY357-43806" fmla="*/ 2447444 h 3006470"/>
                        <a:gd name="connsiteX358-43807" fmla="*/ 877716 w 6006665"/>
                        <a:gd name="connsiteY358-43808" fmla="*/ 2447444 h 3006470"/>
                        <a:gd name="connsiteX359-43809" fmla="*/ 802724 w 6006665"/>
                        <a:gd name="connsiteY359-43810" fmla="*/ 2511073 h 3006470"/>
                        <a:gd name="connsiteX360-43811" fmla="*/ 798179 w 6006665"/>
                        <a:gd name="connsiteY360-43812" fmla="*/ 2554250 h 3006470"/>
                        <a:gd name="connsiteX361-43813" fmla="*/ 787406 w 6006665"/>
                        <a:gd name="connsiteY361-43814" fmla="*/ 2543477 h 3006470"/>
                        <a:gd name="connsiteX362-43815" fmla="*/ 786272 w 6006665"/>
                        <a:gd name="connsiteY362-43816" fmla="*/ 2554250 h 3006470"/>
                        <a:gd name="connsiteX363-43817" fmla="*/ 756063 w 6006665"/>
                        <a:gd name="connsiteY363-43818" fmla="*/ 2524040 h 3006470"/>
                        <a:gd name="connsiteX364-43819" fmla="*/ 732278 w 6006665"/>
                        <a:gd name="connsiteY364-43820" fmla="*/ 2581519 h 3006470"/>
                        <a:gd name="connsiteX365-43821" fmla="*/ 743640 w 6006665"/>
                        <a:gd name="connsiteY365-43822" fmla="*/ 2590609 h 3006470"/>
                        <a:gd name="connsiteX366-43823" fmla="*/ 723188 w 6006665"/>
                        <a:gd name="connsiteY366-43824" fmla="*/ 2633786 h 3006470"/>
                        <a:gd name="connsiteX367-43825" fmla="*/ 747026 w 6006665"/>
                        <a:gd name="connsiteY367-43826" fmla="*/ 2670627 h 3006470"/>
                        <a:gd name="connsiteX368-43827" fmla="*/ 763548 w 6006665"/>
                        <a:gd name="connsiteY368-43828" fmla="*/ 2667873 h 3006470"/>
                        <a:gd name="connsiteX369-43829" fmla="*/ 764871 w 6006665"/>
                        <a:gd name="connsiteY369-43830" fmla="*/ 2669637 h 3006470"/>
                        <a:gd name="connsiteX370-43831" fmla="*/ 775455 w 6006665"/>
                        <a:gd name="connsiteY370-43832" fmla="*/ 2667873 h 3006470"/>
                        <a:gd name="connsiteX371-43833" fmla="*/ 802724 w 6006665"/>
                        <a:gd name="connsiteY371-43834" fmla="*/ 2704232 h 3006470"/>
                        <a:gd name="connsiteX372-43835" fmla="*/ 798179 w 6006665"/>
                        <a:gd name="connsiteY372-43836" fmla="*/ 2731502 h 3006470"/>
                        <a:gd name="connsiteX373-43837" fmla="*/ 818632 w 6006665"/>
                        <a:gd name="connsiteY373-43838" fmla="*/ 2742864 h 3006470"/>
                        <a:gd name="connsiteX374-43839" fmla="*/ 802724 w 6006665"/>
                        <a:gd name="connsiteY374-43840" fmla="*/ 2774679 h 3006470"/>
                        <a:gd name="connsiteX375-43841" fmla="*/ 766365 w 6006665"/>
                        <a:gd name="connsiteY375-43842" fmla="*/ 2779224 h 3006470"/>
                        <a:gd name="connsiteX376-43843" fmla="*/ 727733 w 6006665"/>
                        <a:gd name="connsiteY376-43844" fmla="*/ 2838308 h 3006470"/>
                        <a:gd name="connsiteX377-43845" fmla="*/ 759548 w 6006665"/>
                        <a:gd name="connsiteY377-43846" fmla="*/ 2881485 h 3006470"/>
                        <a:gd name="connsiteX378-43847" fmla="*/ 759548 w 6006665"/>
                        <a:gd name="connsiteY378-43848" fmla="*/ 2920116 h 3006470"/>
                        <a:gd name="connsiteX379-43849" fmla="*/ 798179 w 6006665"/>
                        <a:gd name="connsiteY379-43850" fmla="*/ 2979201 h 3006470"/>
                        <a:gd name="connsiteX380-43851" fmla="*/ 775455 w 6006665"/>
                        <a:gd name="connsiteY380-43852" fmla="*/ 2995108 h 3006470"/>
                        <a:gd name="connsiteX381-43853" fmla="*/ 770910 w 6006665"/>
                        <a:gd name="connsiteY381-43854" fmla="*/ 3006470 h 3006470"/>
                        <a:gd name="connsiteX382-43855" fmla="*/ 759003 w 6006665"/>
                        <a:gd name="connsiteY382-43856" fmla="*/ 3006470 h 3006470"/>
                        <a:gd name="connsiteX383-43857" fmla="*/ 755003 w 6006665"/>
                        <a:gd name="connsiteY383-43858" fmla="*/ 3006470 h 3006470"/>
                        <a:gd name="connsiteX384-43859" fmla="*/ 743096 w 6006665"/>
                        <a:gd name="connsiteY384-43860" fmla="*/ 3006470 h 3006470"/>
                        <a:gd name="connsiteX385-43861" fmla="*/ 715826 w 6006665"/>
                        <a:gd name="connsiteY385-43862" fmla="*/ 2972383 h 3006470"/>
                        <a:gd name="connsiteX386-43863" fmla="*/ 704464 w 6006665"/>
                        <a:gd name="connsiteY386-43864" fmla="*/ 2972383 h 3006470"/>
                        <a:gd name="connsiteX387-43865" fmla="*/ 684012 w 6006665"/>
                        <a:gd name="connsiteY387-43866" fmla="*/ 2963293 h 3006470"/>
                        <a:gd name="connsiteX388-43867" fmla="*/ 672649 w 6006665"/>
                        <a:gd name="connsiteY388-43868" fmla="*/ 2940569 h 3006470"/>
                        <a:gd name="connsiteX389-43869" fmla="*/ 645222 w 6006665"/>
                        <a:gd name="connsiteY389-43870" fmla="*/ 2932732 h 3006470"/>
                        <a:gd name="connsiteX390-43871" fmla="*/ 625472 w 6006665"/>
                        <a:gd name="connsiteY390-43872" fmla="*/ 2936024 h 3006470"/>
                        <a:gd name="connsiteX391-43873" fmla="*/ 623771 w 6006665"/>
                        <a:gd name="connsiteY391-43874" fmla="*/ 2934323 h 3006470"/>
                        <a:gd name="connsiteX392-43875" fmla="*/ 613565 w 6006665"/>
                        <a:gd name="connsiteY392-43876" fmla="*/ 2936024 h 3006470"/>
                        <a:gd name="connsiteX393-43877" fmla="*/ 609020 w 6006665"/>
                        <a:gd name="connsiteY393-43878" fmla="*/ 2931479 h 3006470"/>
                        <a:gd name="connsiteX394-43879" fmla="*/ 559026 w 6006665"/>
                        <a:gd name="connsiteY394-43880" fmla="*/ 2904209 h 3006470"/>
                        <a:gd name="connsiteX395-43881" fmla="*/ 506760 w 6006665"/>
                        <a:gd name="connsiteY395-43882" fmla="*/ 2897392 h 3006470"/>
                        <a:gd name="connsiteX396-43883" fmla="*/ 483280 w 6006665"/>
                        <a:gd name="connsiteY396-43884" fmla="*/ 2890683 h 3006470"/>
                        <a:gd name="connsiteX397-43885" fmla="*/ 480035 w 6006665"/>
                        <a:gd name="connsiteY397-43886" fmla="*/ 2892847 h 3006470"/>
                        <a:gd name="connsiteX398-43887" fmla="*/ 475042 w 6006665"/>
                        <a:gd name="connsiteY398-43888" fmla="*/ 2888329 h 3006470"/>
                        <a:gd name="connsiteX399-43889" fmla="*/ 474945 w 6006665"/>
                        <a:gd name="connsiteY399-43890" fmla="*/ 2888302 h 3006470"/>
                        <a:gd name="connsiteX400-43891" fmla="*/ 468128 w 6006665"/>
                        <a:gd name="connsiteY400-43892" fmla="*/ 2892847 h 3006470"/>
                        <a:gd name="connsiteX401-43893" fmla="*/ 420406 w 6006665"/>
                        <a:gd name="connsiteY401-43894" fmla="*/ 2849670 h 3006470"/>
                        <a:gd name="connsiteX402-43895" fmla="*/ 381774 w 6006665"/>
                        <a:gd name="connsiteY402-43896" fmla="*/ 2833763 h 3006470"/>
                        <a:gd name="connsiteX403-43897" fmla="*/ 349960 w 6006665"/>
                        <a:gd name="connsiteY403-43898" fmla="*/ 2801948 h 3006470"/>
                        <a:gd name="connsiteX404-43899" fmla="*/ 377229 w 6006665"/>
                        <a:gd name="connsiteY404-43900" fmla="*/ 2795131 h 3006470"/>
                        <a:gd name="connsiteX405-43901" fmla="*/ 404499 w 6006665"/>
                        <a:gd name="connsiteY405-43902" fmla="*/ 2747409 h 3006470"/>
                        <a:gd name="connsiteX406-43903" fmla="*/ 388591 w 6006665"/>
                        <a:gd name="connsiteY406-43904" fmla="*/ 2731502 h 3006470"/>
                        <a:gd name="connsiteX407-43905" fmla="*/ 440858 w 6006665"/>
                        <a:gd name="connsiteY407-43906" fmla="*/ 2704232 h 3006470"/>
                        <a:gd name="connsiteX408-43907" fmla="*/ 440858 w 6006665"/>
                        <a:gd name="connsiteY408-43908" fmla="*/ 2701176 h 3006470"/>
                        <a:gd name="connsiteX409-43909" fmla="*/ 416406 w 6006665"/>
                        <a:gd name="connsiteY409-43910" fmla="*/ 2704232 h 3006470"/>
                        <a:gd name="connsiteX410-43911" fmla="*/ 416406 w 6006665"/>
                        <a:gd name="connsiteY410-43912" fmla="*/ 2702744 h 3006470"/>
                        <a:gd name="connsiteX411-43913" fmla="*/ 404499 w 6006665"/>
                        <a:gd name="connsiteY411-43914" fmla="*/ 2704232 h 3006470"/>
                        <a:gd name="connsiteX412-43915" fmla="*/ 404499 w 6006665"/>
                        <a:gd name="connsiteY412-43916" fmla="*/ 2683780 h 3006470"/>
                        <a:gd name="connsiteX413-43917" fmla="*/ 424951 w 6006665"/>
                        <a:gd name="connsiteY413-43918" fmla="*/ 2667873 h 3006470"/>
                        <a:gd name="connsiteX414-43919" fmla="*/ 463583 w 6006665"/>
                        <a:gd name="connsiteY414-43920" fmla="*/ 2661056 h 3006470"/>
                        <a:gd name="connsiteX415-43921" fmla="*/ 468128 w 6006665"/>
                        <a:gd name="connsiteY415-43922" fmla="*/ 2645148 h 3006470"/>
                        <a:gd name="connsiteX416-43923" fmla="*/ 456765 w 6006665"/>
                        <a:gd name="connsiteY416-43924" fmla="*/ 2613334 h 3006470"/>
                        <a:gd name="connsiteX417-43925" fmla="*/ 474945 w 6006665"/>
                        <a:gd name="connsiteY417-43926" fmla="*/ 2586064 h 3006470"/>
                        <a:gd name="connsiteX418-43927" fmla="*/ 474945 w 6006665"/>
                        <a:gd name="connsiteY418-43928" fmla="*/ 2565612 h 3006470"/>
                        <a:gd name="connsiteX419-43929" fmla="*/ 420406 w 6006665"/>
                        <a:gd name="connsiteY419-43930" fmla="*/ 2547432 h 3006470"/>
                        <a:gd name="connsiteX420-43931" fmla="*/ 409588 w 6006665"/>
                        <a:gd name="connsiteY420-43932" fmla="*/ 2547432 h 3006470"/>
                        <a:gd name="connsiteX421-43933" fmla="*/ 397681 w 6006665"/>
                        <a:gd name="connsiteY421-43934" fmla="*/ 2547432 h 3006470"/>
                        <a:gd name="connsiteX422-43935" fmla="*/ 379485 w 6006665"/>
                        <a:gd name="connsiteY422-43936" fmla="*/ 2525193 h 3006470"/>
                        <a:gd name="connsiteX423-43937" fmla="*/ 357322 w 6006665"/>
                        <a:gd name="connsiteY423-43938" fmla="*/ 2531525 h 3006470"/>
                        <a:gd name="connsiteX424-43939" fmla="*/ 352842 w 6006665"/>
                        <a:gd name="connsiteY424-43940" fmla="*/ 2529403 h 3006470"/>
                        <a:gd name="connsiteX425-43941" fmla="*/ 345415 w 6006665"/>
                        <a:gd name="connsiteY425-43942" fmla="*/ 2531525 h 3006470"/>
                        <a:gd name="connsiteX426-43943" fmla="*/ 302238 w 6006665"/>
                        <a:gd name="connsiteY426-43944" fmla="*/ 2511073 h 3006470"/>
                        <a:gd name="connsiteX427-43945" fmla="*/ 302238 w 6006665"/>
                        <a:gd name="connsiteY427-43946" fmla="*/ 2499711 h 3006470"/>
                        <a:gd name="connsiteX428-43947" fmla="*/ 286331 w 6006665"/>
                        <a:gd name="connsiteY428-43948" fmla="*/ 2472441 h 3006470"/>
                        <a:gd name="connsiteX429-43949" fmla="*/ 270968 w 6006665"/>
                        <a:gd name="connsiteY429-43950" fmla="*/ 2472441 h 3006470"/>
                        <a:gd name="connsiteX430-43951" fmla="*/ 259061 w 6006665"/>
                        <a:gd name="connsiteY430-43952" fmla="*/ 2472441 h 3006470"/>
                        <a:gd name="connsiteX431-43953" fmla="*/ 254516 w 6006665"/>
                        <a:gd name="connsiteY431-43954" fmla="*/ 2456534 h 3006470"/>
                        <a:gd name="connsiteX432-43955" fmla="*/ 263606 w 6006665"/>
                        <a:gd name="connsiteY432-43956" fmla="*/ 2440627 h 3006470"/>
                        <a:gd name="connsiteX433-43957" fmla="*/ 243991 w 6006665"/>
                        <a:gd name="connsiteY433-43958" fmla="*/ 2410114 h 3006470"/>
                        <a:gd name="connsiteX434-43959" fmla="*/ 216429 w 6006665"/>
                        <a:gd name="connsiteY434-43960" fmla="*/ 2413357 h 3006470"/>
                        <a:gd name="connsiteX435-43961" fmla="*/ 212956 w 6006665"/>
                        <a:gd name="connsiteY435-43962" fmla="*/ 2412365 h 3006470"/>
                        <a:gd name="connsiteX436-43963" fmla="*/ 204522 w 6006665"/>
                        <a:gd name="connsiteY436-43964" fmla="*/ 2413357 h 3006470"/>
                        <a:gd name="connsiteX437-43965" fmla="*/ 199623 w 6006665"/>
                        <a:gd name="connsiteY437-43966" fmla="*/ 2411957 h 3006470"/>
                        <a:gd name="connsiteX438-43967" fmla="*/ 195977 w 6006665"/>
                        <a:gd name="connsiteY438-43968" fmla="*/ 2424719 h 3006470"/>
                        <a:gd name="connsiteX439-43969" fmla="*/ 184968 w 6006665"/>
                        <a:gd name="connsiteY439-43970" fmla="*/ 2421574 h 3006470"/>
                        <a:gd name="connsiteX440-43971" fmla="*/ 184070 w 6006665"/>
                        <a:gd name="connsiteY440-43972" fmla="*/ 2424719 h 3006470"/>
                        <a:gd name="connsiteX441-43973" fmla="*/ 168163 w 6006665"/>
                        <a:gd name="connsiteY441-43974" fmla="*/ 2420184 h 3006470"/>
                        <a:gd name="connsiteX442-43975" fmla="*/ 156800 w 6006665"/>
                        <a:gd name="connsiteY442-43976" fmla="*/ 2381542 h 3006470"/>
                        <a:gd name="connsiteX443-43977" fmla="*/ 152255 w 6006665"/>
                        <a:gd name="connsiteY443-43978" fmla="*/ 2365635 h 3006470"/>
                        <a:gd name="connsiteX444-43979" fmla="*/ 156800 w 6006665"/>
                        <a:gd name="connsiteY444-43980" fmla="*/ 2361090 h 3006470"/>
                        <a:gd name="connsiteX445-43981" fmla="*/ 168707 w 6006665"/>
                        <a:gd name="connsiteY445-43982" fmla="*/ 2361090 h 3006470"/>
                        <a:gd name="connsiteX446-43983" fmla="*/ 188615 w 6006665"/>
                        <a:gd name="connsiteY446-43984" fmla="*/ 2361090 h 3006470"/>
                        <a:gd name="connsiteX447-43985" fmla="*/ 199977 w 6006665"/>
                        <a:gd name="connsiteY447-43986" fmla="*/ 2349728 h 3006470"/>
                        <a:gd name="connsiteX448-43987" fmla="*/ 188615 w 6006665"/>
                        <a:gd name="connsiteY448-43988" fmla="*/ 2327003 h 3006470"/>
                        <a:gd name="connsiteX449-43989" fmla="*/ 168163 w 6006665"/>
                        <a:gd name="connsiteY449-43990" fmla="*/ 2317914 h 3006470"/>
                        <a:gd name="connsiteX450-43991" fmla="*/ 168163 w 6006665"/>
                        <a:gd name="connsiteY450-43992" fmla="*/ 2311096 h 3006470"/>
                        <a:gd name="connsiteX451-43993" fmla="*/ 152255 w 6006665"/>
                        <a:gd name="connsiteY451-43994" fmla="*/ 2295189 h 3006470"/>
                        <a:gd name="connsiteX452-43995" fmla="*/ 129531 w 6006665"/>
                        <a:gd name="connsiteY452-43996" fmla="*/ 2258829 h 3006470"/>
                        <a:gd name="connsiteX453-43997" fmla="*/ 140893 w 6006665"/>
                        <a:gd name="connsiteY453-43998" fmla="*/ 2236105 h 3006470"/>
                        <a:gd name="connsiteX454-43999" fmla="*/ 136348 w 6006665"/>
                        <a:gd name="connsiteY454-44000" fmla="*/ 2208835 h 3006470"/>
                        <a:gd name="connsiteX455-44001" fmla="*/ 103789 w 6006665"/>
                        <a:gd name="connsiteY455-44002" fmla="*/ 2195428 h 3006470"/>
                        <a:gd name="connsiteX456-44003" fmla="*/ 93716 w 6006665"/>
                        <a:gd name="connsiteY456-44004" fmla="*/ 2199745 h 3006470"/>
                        <a:gd name="connsiteX457-44005" fmla="*/ 91868 w 6006665"/>
                        <a:gd name="connsiteY457-44006" fmla="*/ 2195434 h 3006470"/>
                        <a:gd name="connsiteX458-44007" fmla="*/ 81809 w 6006665"/>
                        <a:gd name="connsiteY458-44008" fmla="*/ 2199745 h 3006470"/>
                        <a:gd name="connsiteX459-44009" fmla="*/ 74992 w 6006665"/>
                        <a:gd name="connsiteY459-44010" fmla="*/ 2183838 h 3006470"/>
                        <a:gd name="connsiteX460-44011" fmla="*/ 34087 w 6006665"/>
                        <a:gd name="connsiteY460-44012" fmla="*/ 2172476 h 3006470"/>
                        <a:gd name="connsiteX461-44013" fmla="*/ 22725 w 6006665"/>
                        <a:gd name="connsiteY461-44014" fmla="*/ 2129299 h 3006470"/>
                        <a:gd name="connsiteX462-44015" fmla="*/ 22725 w 6006665"/>
                        <a:gd name="connsiteY462-44016" fmla="*/ 2097484 h 3006470"/>
                        <a:gd name="connsiteX463-44017" fmla="*/ 0 w 6006665"/>
                        <a:gd name="connsiteY463-44018" fmla="*/ 2081577 h 3006470"/>
                        <a:gd name="connsiteX464-44019" fmla="*/ 15907 w 6006665"/>
                        <a:gd name="connsiteY464-44020" fmla="*/ 2058853 h 3006470"/>
                        <a:gd name="connsiteX465-44021" fmla="*/ 6818 w 6006665"/>
                        <a:gd name="connsiteY465-44022" fmla="*/ 1995224 h 3006470"/>
                        <a:gd name="connsiteX466-44023" fmla="*/ 34087 w 6006665"/>
                        <a:gd name="connsiteY466-44024" fmla="*/ 1952047 h 3006470"/>
                        <a:gd name="connsiteX467-44025" fmla="*/ 27270 w 6006665"/>
                        <a:gd name="connsiteY467-44026" fmla="*/ 1940685 h 3006470"/>
                        <a:gd name="connsiteX468-44027" fmla="*/ 70447 w 6006665"/>
                        <a:gd name="connsiteY468-44028" fmla="*/ 1902053 h 3006470"/>
                        <a:gd name="connsiteX469-44029" fmla="*/ 27270 w 6006665"/>
                        <a:gd name="connsiteY469-44030" fmla="*/ 1865693 h 3006470"/>
                        <a:gd name="connsiteX470-44031" fmla="*/ 109078 w 6006665"/>
                        <a:gd name="connsiteY470-44032" fmla="*/ 1767977 h 3006470"/>
                        <a:gd name="connsiteX471-44033" fmla="*/ 145438 w 6006665"/>
                        <a:gd name="connsiteY471-44034" fmla="*/ 1724800 h 3006470"/>
                        <a:gd name="connsiteX472-44035" fmla="*/ 156800 w 6006665"/>
                        <a:gd name="connsiteY472-44036" fmla="*/ 1681624 h 3006470"/>
                        <a:gd name="connsiteX473-44037" fmla="*/ 102261 w 6006665"/>
                        <a:gd name="connsiteY473-44038" fmla="*/ 1629357 h 3006470"/>
                        <a:gd name="connsiteX474-44039" fmla="*/ 118168 w 6006665"/>
                        <a:gd name="connsiteY474-44040" fmla="*/ 1574818 h 3006470"/>
                        <a:gd name="connsiteX475-44041" fmla="*/ 86354 w 6006665"/>
                        <a:gd name="connsiteY475-44042" fmla="*/ 1511189 h 3006470"/>
                        <a:gd name="connsiteX476-44043" fmla="*/ 109078 w 6006665"/>
                        <a:gd name="connsiteY476-44044" fmla="*/ 1436197 h 3006470"/>
                        <a:gd name="connsiteX477-44045" fmla="*/ 70447 w 6006665"/>
                        <a:gd name="connsiteY477-44046" fmla="*/ 1333936 h 3006470"/>
                        <a:gd name="connsiteX478-44047" fmla="*/ 102261 w 6006665"/>
                        <a:gd name="connsiteY478-44048" fmla="*/ 1263490 h 3006470"/>
                        <a:gd name="connsiteX479-44049" fmla="*/ 43177 w 6006665"/>
                        <a:gd name="connsiteY479-44050" fmla="*/ 1197589 h 3006470"/>
                        <a:gd name="connsiteX480-44051" fmla="*/ 49994 w 6006665"/>
                        <a:gd name="connsiteY480-44052" fmla="*/ 1122597 h 3006470"/>
                        <a:gd name="connsiteX481-44053" fmla="*/ 81809 w 6006665"/>
                        <a:gd name="connsiteY481-44054" fmla="*/ 1118052 h 3006470"/>
                        <a:gd name="connsiteX482-44055" fmla="*/ 145438 w 6006665"/>
                        <a:gd name="connsiteY482-44056" fmla="*/ 1074876 h 3006470"/>
                        <a:gd name="connsiteX483-44057" fmla="*/ 184070 w 6006665"/>
                        <a:gd name="connsiteY483-44058" fmla="*/ 1036244 h 3006470"/>
                        <a:gd name="connsiteX484-44059" fmla="*/ 189699 w 6006665"/>
                        <a:gd name="connsiteY484-44060" fmla="*/ 1042522 h 3006470"/>
                        <a:gd name="connsiteX485-44061" fmla="*/ 195977 w 6006665"/>
                        <a:gd name="connsiteY485-44062" fmla="*/ 1036244 h 3006470"/>
                        <a:gd name="connsiteX486-44063" fmla="*/ 255061 w 6006665"/>
                        <a:gd name="connsiteY486-44064" fmla="*/ 1102145 h 3006470"/>
                        <a:gd name="connsiteX487-44065" fmla="*/ 350504 w 6006665"/>
                        <a:gd name="connsiteY487-44066" fmla="*/ 1122597 h 3006470"/>
                        <a:gd name="connsiteX488-44067" fmla="*/ 491397 w 6006665"/>
                        <a:gd name="connsiteY488-44068" fmla="*/ 1236221 h 3006470"/>
                        <a:gd name="connsiteX489-44069" fmla="*/ 523211 w 6006665"/>
                        <a:gd name="connsiteY489-44070" fmla="*/ 1283942 h 3006470"/>
                        <a:gd name="connsiteX490-44071" fmla="*/ 523211 w 6006665"/>
                        <a:gd name="connsiteY490-44072" fmla="*/ 1343026 h 3006470"/>
                        <a:gd name="connsiteX491-44073" fmla="*/ 486852 w 6006665"/>
                        <a:gd name="connsiteY491-44074" fmla="*/ 1397565 h 3006470"/>
                        <a:gd name="connsiteX492-44075" fmla="*/ 420951 w 6006665"/>
                        <a:gd name="connsiteY492-44076" fmla="*/ 1418018 h 3006470"/>
                        <a:gd name="connsiteX493-44077" fmla="*/ 415909 w 6006665"/>
                        <a:gd name="connsiteY493-44078" fmla="*/ 1415887 h 3006470"/>
                        <a:gd name="connsiteX494-44079" fmla="*/ 409044 w 6006665"/>
                        <a:gd name="connsiteY494-44080" fmla="*/ 1418018 h 3006470"/>
                        <a:gd name="connsiteX495-44081" fmla="*/ 252950 w 6006665"/>
                        <a:gd name="connsiteY495-44082" fmla="*/ 1352062 h 3006470"/>
                        <a:gd name="connsiteX496-44083" fmla="*/ 232336 w 6006665"/>
                        <a:gd name="connsiteY496-44084" fmla="*/ 1358934 h 3006470"/>
                        <a:gd name="connsiteX497-44085" fmla="*/ 291420 w 6006665"/>
                        <a:gd name="connsiteY497-44086" fmla="*/ 1429380 h 3006470"/>
                        <a:gd name="connsiteX498-44087" fmla="*/ 291420 w 6006665"/>
                        <a:gd name="connsiteY498-44088" fmla="*/ 1468012 h 3006470"/>
                        <a:gd name="connsiteX499-44089" fmla="*/ 298238 w 6006665"/>
                        <a:gd name="connsiteY499-44090" fmla="*/ 1554366 h 3006470"/>
                        <a:gd name="connsiteX500-44091" fmla="*/ 345959 w 6006665"/>
                        <a:gd name="connsiteY500-44092" fmla="*/ 1586180 h 3006470"/>
                        <a:gd name="connsiteX501-44093" fmla="*/ 362087 w 6006665"/>
                        <a:gd name="connsiteY501-44094" fmla="*/ 1595588 h 3006470"/>
                        <a:gd name="connsiteX502-44095" fmla="*/ 365867 w 6006665"/>
                        <a:gd name="connsiteY502-44096" fmla="*/ 1563455 h 3006470"/>
                        <a:gd name="connsiteX503-44097" fmla="*/ 345415 w 6006665"/>
                        <a:gd name="connsiteY503-44098" fmla="*/ 1527096 h 3006470"/>
                        <a:gd name="connsiteX504-44099" fmla="*/ 365867 w 6006665"/>
                        <a:gd name="connsiteY504-44100" fmla="*/ 1495281 h 3006470"/>
                        <a:gd name="connsiteX505-44101" fmla="*/ 374560 w 6006665"/>
                        <a:gd name="connsiteY505-44102" fmla="*/ 1500280 h 3006470"/>
                        <a:gd name="connsiteX506-44103" fmla="*/ 377774 w 6006665"/>
                        <a:gd name="connsiteY506-44104" fmla="*/ 1495281 h 3006470"/>
                        <a:gd name="connsiteX507-44105" fmla="*/ 461933 w 6006665"/>
                        <a:gd name="connsiteY507-44106" fmla="*/ 1543673 h 3006470"/>
                        <a:gd name="connsiteX508-44107" fmla="*/ 484035 w 6006665"/>
                        <a:gd name="connsiteY508-44108" fmla="*/ 1527096 h 3006470"/>
                        <a:gd name="connsiteX509-44109" fmla="*/ 463583 w 6006665"/>
                        <a:gd name="connsiteY509-44110" fmla="*/ 1461194 h 3006470"/>
                        <a:gd name="connsiteX510-44111" fmla="*/ 549936 w 6006665"/>
                        <a:gd name="connsiteY510-44112" fmla="*/ 1374841 h 3006470"/>
                        <a:gd name="connsiteX511-44113" fmla="*/ 559742 w 6006665"/>
                        <a:gd name="connsiteY511-44114" fmla="*/ 1376942 h 3006470"/>
                        <a:gd name="connsiteX512-44115" fmla="*/ 561843 w 6006665"/>
                        <a:gd name="connsiteY512-44116" fmla="*/ 1374841 h 3006470"/>
                        <a:gd name="connsiteX513-44117" fmla="*/ 593658 w 6006665"/>
                        <a:gd name="connsiteY513-44118" fmla="*/ 1381658 h 3006470"/>
                        <a:gd name="connsiteX514-44119" fmla="*/ 620945 w 6006665"/>
                        <a:gd name="connsiteY514-44120" fmla="*/ 1405535 h 3006470"/>
                        <a:gd name="connsiteX515-44121" fmla="*/ 640835 w 6006665"/>
                        <a:gd name="connsiteY515-44122" fmla="*/ 1349844 h 3006470"/>
                        <a:gd name="connsiteX516-44123" fmla="*/ 609020 w 6006665"/>
                        <a:gd name="connsiteY516-44124" fmla="*/ 1295305 h 3006470"/>
                        <a:gd name="connsiteX517-44125" fmla="*/ 624928 w 6006665"/>
                        <a:gd name="connsiteY517-44126" fmla="*/ 1236221 h 3006470"/>
                        <a:gd name="connsiteX518-44127" fmla="*/ 597658 w 6006665"/>
                        <a:gd name="connsiteY518-44128" fmla="*/ 1177136 h 3006470"/>
                        <a:gd name="connsiteX519-44129" fmla="*/ 611562 w 6006665"/>
                        <a:gd name="connsiteY519-44130" fmla="*/ 1181462 h 3006470"/>
                        <a:gd name="connsiteX520-44131" fmla="*/ 609565 w 6006665"/>
                        <a:gd name="connsiteY520-44132" fmla="*/ 1177136 h 3006470"/>
                        <a:gd name="connsiteX521-44133" fmla="*/ 711826 w 6006665"/>
                        <a:gd name="connsiteY521-44134" fmla="*/ 1208951 h 3006470"/>
                        <a:gd name="connsiteX522-44135" fmla="*/ 732278 w 6006665"/>
                        <a:gd name="connsiteY522-44136" fmla="*/ 1263490 h 3006470"/>
                        <a:gd name="connsiteX523-44137" fmla="*/ 684556 w 6006665"/>
                        <a:gd name="connsiteY523-44138" fmla="*/ 1274852 h 3006470"/>
                        <a:gd name="connsiteX524-44139" fmla="*/ 684556 w 6006665"/>
                        <a:gd name="connsiteY524-44140" fmla="*/ 1327119 h 3006470"/>
                        <a:gd name="connsiteX525-44141" fmla="*/ 713309 w 6006665"/>
                        <a:gd name="connsiteY525-44142" fmla="*/ 1355872 h 3006470"/>
                        <a:gd name="connsiteX526-44143" fmla="*/ 763548 w 6006665"/>
                        <a:gd name="connsiteY526-44144" fmla="*/ 1338481 h 3006470"/>
                        <a:gd name="connsiteX527-44145" fmla="*/ 770365 w 6006665"/>
                        <a:gd name="connsiteY527-44146" fmla="*/ 1279397 h 3006470"/>
                        <a:gd name="connsiteX528-44147" fmla="*/ 845357 w 6006665"/>
                        <a:gd name="connsiteY528-44148" fmla="*/ 1231676 h 3006470"/>
                        <a:gd name="connsiteX529-44149" fmla="*/ 972614 w 6006665"/>
                        <a:gd name="connsiteY529-44150" fmla="*/ 1145322 h 3006470"/>
                        <a:gd name="connsiteX530-44151" fmla="*/ 982566 w 6006665"/>
                        <a:gd name="connsiteY530-44152" fmla="*/ 1146649 h 3006470"/>
                        <a:gd name="connsiteX531-44153" fmla="*/ 984521 w 6006665"/>
                        <a:gd name="connsiteY531-44154" fmla="*/ 1145322 h 3006470"/>
                        <a:gd name="connsiteX532-44155" fmla="*/ 1018608 w 6006665"/>
                        <a:gd name="connsiteY532-44156" fmla="*/ 1149867 h 3006470"/>
                        <a:gd name="connsiteX533-44157" fmla="*/ 979977 w 6006665"/>
                        <a:gd name="connsiteY533-44158" fmla="*/ 1213496 h 3006470"/>
                        <a:gd name="connsiteX534-44159" fmla="*/ 1012666 w 6006665"/>
                        <a:gd name="connsiteY534-44160" fmla="*/ 1218657 h 3006470"/>
                        <a:gd name="connsiteX535-44161" fmla="*/ 1038516 w 6006665"/>
                        <a:gd name="connsiteY535-44162" fmla="*/ 1188499 h 3006470"/>
                        <a:gd name="connsiteX536-44163" fmla="*/ 1677078 w 6006665"/>
                        <a:gd name="connsiteY536-44164" fmla="*/ 1370296 h 3006470"/>
                        <a:gd name="connsiteX537-44165" fmla="*/ 1720255 w 6006665"/>
                        <a:gd name="connsiteY537-44166" fmla="*/ 1349844 h 3006470"/>
                        <a:gd name="connsiteX538-44167" fmla="*/ 1731617 w 6006665"/>
                        <a:gd name="connsiteY538-44168" fmla="*/ 1299850 h 3006470"/>
                        <a:gd name="connsiteX539-44169" fmla="*/ 1758887 w 6006665"/>
                        <a:gd name="connsiteY539-44170" fmla="*/ 1256673 h 3006470"/>
                        <a:gd name="connsiteX540-44171" fmla="*/ 1736162 w 6006665"/>
                        <a:gd name="connsiteY540-44172" fmla="*/ 1197589 h 3006470"/>
                        <a:gd name="connsiteX541-44173" fmla="*/ 1758887 w 6006665"/>
                        <a:gd name="connsiteY541-44174" fmla="*/ 1133960 h 3006470"/>
                        <a:gd name="connsiteX542-44175" fmla="*/ 1704347 w 6006665"/>
                        <a:gd name="connsiteY542-44176" fmla="*/ 1070331 h 3006470"/>
                        <a:gd name="connsiteX543-44177" fmla="*/ 1736162 w 6006665"/>
                        <a:gd name="connsiteY543-44178" fmla="*/ 961252 h 3006470"/>
                        <a:gd name="connsiteX544-44179" fmla="*/ 1688440 w 6006665"/>
                        <a:gd name="connsiteY544-44180" fmla="*/ 865809 h 3006470"/>
                        <a:gd name="connsiteX545-44181" fmla="*/ 1752069 w 6006665"/>
                        <a:gd name="connsiteY545-44182" fmla="*/ 788545 h 3006470"/>
                        <a:gd name="connsiteX546-44183" fmla="*/ 1747524 w 6006665"/>
                        <a:gd name="connsiteY546-44184" fmla="*/ 704464 h 3006470"/>
                        <a:gd name="connsiteX547-44185" fmla="*/ 1763431 w 6006665"/>
                        <a:gd name="connsiteY547-44186" fmla="*/ 697647 h 3006470"/>
                        <a:gd name="connsiteX548-44187" fmla="*/ 1764877 w 6006665"/>
                        <a:gd name="connsiteY548-44188" fmla="*/ 702130 h 3006470"/>
                        <a:gd name="connsiteX549-44189" fmla="*/ 1775339 w 6006665"/>
                        <a:gd name="connsiteY549-44190" fmla="*/ 697647 h 3006470"/>
                        <a:gd name="connsiteX550-44191" fmla="*/ 1798063 w 6006665"/>
                        <a:gd name="connsiteY550-44192" fmla="*/ 768093 h 3006470"/>
                        <a:gd name="connsiteX551-44193" fmla="*/ 1791454 w 6006665"/>
                        <a:gd name="connsiteY551-44194" fmla="*/ 815304 h 3006470"/>
                        <a:gd name="connsiteX552-44195" fmla="*/ 1854330 w 6006665"/>
                        <a:gd name="connsiteY552-44196" fmla="*/ 772638 h 3006470"/>
                        <a:gd name="connsiteX553-44197" fmla="*/ 1931594 w 6006665"/>
                        <a:gd name="connsiteY553-44198" fmla="*/ 763548 h 3006470"/>
                        <a:gd name="connsiteX554-44199" fmla="*/ 1932772 w 6006665"/>
                        <a:gd name="connsiteY554-44200" fmla="*/ 764810 h 3006470"/>
                        <a:gd name="connsiteX555-44201" fmla="*/ 1943501 w 6006665"/>
                        <a:gd name="connsiteY555-44202" fmla="*/ 763548 h 3006470"/>
                        <a:gd name="connsiteX556-44203" fmla="*/ 1988608 w 6006665"/>
                        <a:gd name="connsiteY556-44204" fmla="*/ 811877 h 3006470"/>
                        <a:gd name="connsiteX557-44205" fmla="*/ 1963408 w 6006665"/>
                        <a:gd name="connsiteY557-44206" fmla="*/ 736278 h 3006470"/>
                        <a:gd name="connsiteX558-44207" fmla="*/ 1963408 w 6006665"/>
                        <a:gd name="connsiteY558-44208" fmla="*/ 595386 h 3006470"/>
                        <a:gd name="connsiteX559-44209" fmla="*/ 2027037 w 6006665"/>
                        <a:gd name="connsiteY559-44210" fmla="*/ 574934 h 3006470"/>
                        <a:gd name="connsiteX560-44211" fmla="*/ 2037269 w 6006665"/>
                        <a:gd name="connsiteY560-44212" fmla="*/ 575472 h 3006470"/>
                        <a:gd name="connsiteX561-44213" fmla="*/ 2038944 w 6006665"/>
                        <a:gd name="connsiteY561-44214" fmla="*/ 574934 h 3006470"/>
                        <a:gd name="connsiteX562-44215" fmla="*/ 2115414 w 6006665"/>
                        <a:gd name="connsiteY562-44216" fmla="*/ 578958 h 3006470"/>
                        <a:gd name="connsiteX563-44217" fmla="*/ 2192927 w 6006665"/>
                        <a:gd name="connsiteY563-44218" fmla="*/ 559026 h 3006470"/>
                        <a:gd name="connsiteX564-44219" fmla="*/ 2167930 w 6006665"/>
                        <a:gd name="connsiteY564-44220" fmla="*/ 493125 h 3006470"/>
                        <a:gd name="connsiteX565-44221" fmla="*/ 2204289 w 6006665"/>
                        <a:gd name="connsiteY565-44222" fmla="*/ 402226 h 3006470"/>
                        <a:gd name="connsiteX566-44223" fmla="*/ 2247466 w 6006665"/>
                        <a:gd name="connsiteY566-44224" fmla="*/ 397681 h 3006470"/>
                        <a:gd name="connsiteX567-44225" fmla="*/ 2317913 w 6006665"/>
                        <a:gd name="connsiteY567-44226" fmla="*/ 322690 h 3006470"/>
                        <a:gd name="connsiteX568-44227" fmla="*/ 2420183 w 6006665"/>
                        <a:gd name="connsiteY568-44228" fmla="*/ 304510 h 3006470"/>
                        <a:gd name="connsiteX569-44229" fmla="*/ 2429263 w 6006665"/>
                        <a:gd name="connsiteY569-44230" fmla="*/ 263606 h 3006470"/>
                        <a:gd name="connsiteX570-44231" fmla="*/ 2526979 w 6006665"/>
                        <a:gd name="connsiteY570-44232" fmla="*/ 252244 h 3006470"/>
                        <a:gd name="connsiteX571-44233" fmla="*/ 2528058 w 6006665"/>
                        <a:gd name="connsiteY571-44234" fmla="*/ 253503 h 3006470"/>
                        <a:gd name="connsiteX572-44235" fmla="*/ 2538886 w 6006665"/>
                        <a:gd name="connsiteY572-44236" fmla="*/ 252244 h 3006470"/>
                        <a:gd name="connsiteX573-44237" fmla="*/ 2560820 w 6006665"/>
                        <a:gd name="connsiteY573-44238" fmla="*/ 277833 h 3006470"/>
                        <a:gd name="connsiteX574-44239" fmla="*/ 2640602 w 6006665"/>
                        <a:gd name="connsiteY574-44240" fmla="*/ 202249 h 3006470"/>
                        <a:gd name="connsiteX575-44241" fmla="*/ 2652509 w 6006665"/>
                        <a:gd name="connsiteY575-44242" fmla="*/ 202249 h 3006470"/>
                        <a:gd name="connsiteX576-44243" fmla="*/ 2704231 w 6006665"/>
                        <a:gd name="connsiteY576-44244" fmla="*/ 202249 h 3006470"/>
                        <a:gd name="connsiteX577-44245" fmla="*/ 2715593 w 6006665"/>
                        <a:gd name="connsiteY577-44246" fmla="*/ 134075 h 3006470"/>
                        <a:gd name="connsiteX578-44247" fmla="*/ 2751953 w 6006665"/>
                        <a:gd name="connsiteY578-44248" fmla="*/ 68174 h 3006470"/>
                        <a:gd name="connsiteX579-44249" fmla="*/ 2838307 w 6006665"/>
                        <a:gd name="connsiteY579-44250" fmla="*/ 0 h 3006470"/>
                        <a:gd name="connsiteX0-44251" fmla="*/ 1791129 w 6006665"/>
                        <a:gd name="connsiteY0-44252" fmla="*/ 817622 h 3006470"/>
                        <a:gd name="connsiteX1-44253" fmla="*/ 1782156 w 6006665"/>
                        <a:gd name="connsiteY1-44254" fmla="*/ 881716 h 3006470"/>
                        <a:gd name="connsiteX2-44255" fmla="*/ 1809554 w 6006665"/>
                        <a:gd name="connsiteY2-44256" fmla="*/ 895415 h 3006470"/>
                        <a:gd name="connsiteX3-44257" fmla="*/ 1791129 w 6006665"/>
                        <a:gd name="connsiteY3-44258" fmla="*/ 817622 h 3006470"/>
                        <a:gd name="connsiteX4-44259" fmla="*/ 2838307 w 6006665"/>
                        <a:gd name="connsiteY4-44260" fmla="*/ 0 h 3006470"/>
                        <a:gd name="connsiteX5-44261" fmla="*/ 2844246 w 6006665"/>
                        <a:gd name="connsiteY5-44262" fmla="*/ 4711 h 3006470"/>
                        <a:gd name="connsiteX6-44263" fmla="*/ 2850213 w 6006665"/>
                        <a:gd name="connsiteY6-44264" fmla="*/ 0 h 3006470"/>
                        <a:gd name="connsiteX7-44265" fmla="*/ 2916115 w 6006665"/>
                        <a:gd name="connsiteY7-44266" fmla="*/ 52267 h 3006470"/>
                        <a:gd name="connsiteX8-44267" fmla="*/ 2861576 w 6006665"/>
                        <a:gd name="connsiteY8-44268" fmla="*/ 90899 h 3006470"/>
                        <a:gd name="connsiteX9-44269" fmla="*/ 2947929 w 6006665"/>
                        <a:gd name="connsiteY9-44270" fmla="*/ 118168 h 3006470"/>
                        <a:gd name="connsiteX10-44271" fmla="*/ 2957621 w 6006665"/>
                        <a:gd name="connsiteY10-44272" fmla="*/ 186006 h 3006470"/>
                        <a:gd name="connsiteX11-44273" fmla="*/ 2979199 w 6006665"/>
                        <a:gd name="connsiteY11-44274" fmla="*/ 161345 h 3006470"/>
                        <a:gd name="connsiteX12-44275" fmla="*/ 2991106 w 6006665"/>
                        <a:gd name="connsiteY12-44276" fmla="*/ 161345 h 3006470"/>
                        <a:gd name="connsiteX13-44277" fmla="*/ 3086005 w 6006665"/>
                        <a:gd name="connsiteY13-44278" fmla="*/ 161345 h 3006470"/>
                        <a:gd name="connsiteX14-44279" fmla="*/ 3097912 w 6006665"/>
                        <a:gd name="connsiteY14-44280" fmla="*/ 161345 h 3006470"/>
                        <a:gd name="connsiteX15-44281" fmla="*/ 3179721 w 6006665"/>
                        <a:gd name="connsiteY15-44282" fmla="*/ 236336 h 3006470"/>
                        <a:gd name="connsiteX16-44283" fmla="*/ 3211535 w 6006665"/>
                        <a:gd name="connsiteY16-44284" fmla="*/ 295420 h 3006470"/>
                        <a:gd name="connsiteX17-44285" fmla="*/ 3200173 w 6006665"/>
                        <a:gd name="connsiteY17-44286" fmla="*/ 370412 h 3006470"/>
                        <a:gd name="connsiteX18-44287" fmla="*/ 3161541 w 6006665"/>
                        <a:gd name="connsiteY18-44288" fmla="*/ 413589 h 3006470"/>
                        <a:gd name="connsiteX19-44289" fmla="*/ 3066097 w 6006665"/>
                        <a:gd name="connsiteY19-44290" fmla="*/ 488580 h 3006470"/>
                        <a:gd name="connsiteX20-44291" fmla="*/ 3034283 w 6006665"/>
                        <a:gd name="connsiteY20-44292" fmla="*/ 531757 h 3006470"/>
                        <a:gd name="connsiteX21-44293" fmla="*/ 3082005 w 6006665"/>
                        <a:gd name="connsiteY21-44294" fmla="*/ 547664 h 3006470"/>
                        <a:gd name="connsiteX22-44295" fmla="*/ 3129459 w 6006665"/>
                        <a:gd name="connsiteY22-44296" fmla="*/ 575345 h 3006470"/>
                        <a:gd name="connsiteX23-44297" fmla="*/ 3156451 w 6006665"/>
                        <a:gd name="connsiteY23-44298" fmla="*/ 552209 h 3006470"/>
                        <a:gd name="connsiteX24-44299" fmla="*/ 3158460 w 6006665"/>
                        <a:gd name="connsiteY24-44300" fmla="*/ 560693 h 3006470"/>
                        <a:gd name="connsiteX25-44301" fmla="*/ 3168359 w 6006665"/>
                        <a:gd name="connsiteY25-44302" fmla="*/ 552209 h 3006470"/>
                        <a:gd name="connsiteX26-44303" fmla="*/ 3184984 w 6006665"/>
                        <a:gd name="connsiteY26-44304" fmla="*/ 622402 h 3006470"/>
                        <a:gd name="connsiteX27-44305" fmla="*/ 3192811 w 6006665"/>
                        <a:gd name="connsiteY27-44306" fmla="*/ 606748 h 3006470"/>
                        <a:gd name="connsiteX28-44307" fmla="*/ 3251895 w 6006665"/>
                        <a:gd name="connsiteY28-44308" fmla="*/ 586296 h 3006470"/>
                        <a:gd name="connsiteX29-44309" fmla="*/ 3259833 w 6006665"/>
                        <a:gd name="connsiteY29-44310" fmla="*/ 587670 h 3006470"/>
                        <a:gd name="connsiteX30-44311" fmla="*/ 3263802 w 6006665"/>
                        <a:gd name="connsiteY30-44312" fmla="*/ 586296 h 3006470"/>
                        <a:gd name="connsiteX31-44313" fmla="*/ 3381970 w 6006665"/>
                        <a:gd name="connsiteY31-44314" fmla="*/ 606748 h 3006470"/>
                        <a:gd name="connsiteX32-44315" fmla="*/ 3388787 w 6006665"/>
                        <a:gd name="connsiteY32-44316" fmla="*/ 665832 h 3006470"/>
                        <a:gd name="connsiteX33-44317" fmla="*/ 3531529 w 6006665"/>
                        <a:gd name="connsiteY33-44318" fmla="*/ 686823 h 3006470"/>
                        <a:gd name="connsiteX34-44319" fmla="*/ 3538225 w 6006665"/>
                        <a:gd name="connsiteY34-44320" fmla="*/ 590841 h 3006470"/>
                        <a:gd name="connsiteX35-44321" fmla="*/ 3549910 w 6006665"/>
                        <a:gd name="connsiteY35-44322" fmla="*/ 594028 h 3006470"/>
                        <a:gd name="connsiteX36-44323" fmla="*/ 3550132 w 6006665"/>
                        <a:gd name="connsiteY36-44324" fmla="*/ 590841 h 3006470"/>
                        <a:gd name="connsiteX37-44325" fmla="*/ 3625123 w 6006665"/>
                        <a:gd name="connsiteY37-44326" fmla="*/ 611293 h 3006470"/>
                        <a:gd name="connsiteX38-44327" fmla="*/ 3672301 w 6006665"/>
                        <a:gd name="connsiteY38-44328" fmla="*/ 611293 h 3006470"/>
                        <a:gd name="connsiteX39-44329" fmla="*/ 3684207 w 6006665"/>
                        <a:gd name="connsiteY39-44330" fmla="*/ 611293 h 3006470"/>
                        <a:gd name="connsiteX40-44331" fmla="*/ 3743291 w 6006665"/>
                        <a:gd name="connsiteY40-44332" fmla="*/ 677194 h 3006470"/>
                        <a:gd name="connsiteX41-44333" fmla="*/ 3759199 w 6006665"/>
                        <a:gd name="connsiteY41-44334" fmla="*/ 756731 h 3006470"/>
                        <a:gd name="connsiteX42-44335" fmla="*/ 3738747 w 6006665"/>
                        <a:gd name="connsiteY42-44336" fmla="*/ 806725 h 3006470"/>
                        <a:gd name="connsiteX43-44337" fmla="*/ 3786469 w 6006665"/>
                        <a:gd name="connsiteY43-44338" fmla="*/ 897623 h 3006470"/>
                        <a:gd name="connsiteX44-44339" fmla="*/ 3835603 w 6006665"/>
                        <a:gd name="connsiteY44-44340" fmla="*/ 933529 h 3006470"/>
                        <a:gd name="connsiteX45-44341" fmla="*/ 3865460 w 6006665"/>
                        <a:gd name="connsiteY45-44342" fmla="*/ 822632 h 3006470"/>
                        <a:gd name="connsiteX46-44343" fmla="*/ 3875077 w 6006665"/>
                        <a:gd name="connsiteY46-44344" fmla="*/ 831139 h 3006470"/>
                        <a:gd name="connsiteX47-44345" fmla="*/ 3877367 w 6006665"/>
                        <a:gd name="connsiteY47-44346" fmla="*/ 822632 h 3006470"/>
                        <a:gd name="connsiteX48-44347" fmla="*/ 3932151 w 6006665"/>
                        <a:gd name="connsiteY48-44348" fmla="*/ 871095 h 3006470"/>
                        <a:gd name="connsiteX49-44349" fmla="*/ 3988173 w 6006665"/>
                        <a:gd name="connsiteY49-44350" fmla="*/ 843084 h 3006470"/>
                        <a:gd name="connsiteX50-44351" fmla="*/ 3993852 w 6006665"/>
                        <a:gd name="connsiteY50-44352" fmla="*/ 846199 h 3006470"/>
                        <a:gd name="connsiteX51-44353" fmla="*/ 4000080 w 6006665"/>
                        <a:gd name="connsiteY51-44354" fmla="*/ 843084 h 3006470"/>
                        <a:gd name="connsiteX52-44355" fmla="*/ 4062426 w 6006665"/>
                        <a:gd name="connsiteY52-44356" fmla="*/ 877274 h 3006470"/>
                        <a:gd name="connsiteX53-44357" fmla="*/ 4085889 w 6006665"/>
                        <a:gd name="connsiteY53-44358" fmla="*/ 849902 h 3006470"/>
                        <a:gd name="connsiteX54-44359" fmla="*/ 4095563 w 6006665"/>
                        <a:gd name="connsiteY54-44360" fmla="*/ 852506 h 3006470"/>
                        <a:gd name="connsiteX55-44361" fmla="*/ 4097796 w 6006665"/>
                        <a:gd name="connsiteY55-44362" fmla="*/ 849902 h 3006470"/>
                        <a:gd name="connsiteX56-44363" fmla="*/ 4144150 w 6006665"/>
                        <a:gd name="connsiteY56-44364" fmla="*/ 862382 h 3006470"/>
                        <a:gd name="connsiteX57-44365" fmla="*/ 4117703 w 6006665"/>
                        <a:gd name="connsiteY57-44366" fmla="*/ 752186 h 3006470"/>
                        <a:gd name="connsiteX58-44367" fmla="*/ 4165425 w 6006665"/>
                        <a:gd name="connsiteY58-44368" fmla="*/ 697647 h 3006470"/>
                        <a:gd name="connsiteX59-44369" fmla="*/ 4175231 w 6006665"/>
                        <a:gd name="connsiteY59-44370" fmla="*/ 700048 h 3006470"/>
                        <a:gd name="connsiteX60-44371" fmla="*/ 4177332 w 6006665"/>
                        <a:gd name="connsiteY60-44372" fmla="*/ 697647 h 3006470"/>
                        <a:gd name="connsiteX61-44373" fmla="*/ 4511384 w 6006665"/>
                        <a:gd name="connsiteY61-44374" fmla="*/ 779455 h 3006470"/>
                        <a:gd name="connsiteX62-44375" fmla="*/ 4543199 w 6006665"/>
                        <a:gd name="connsiteY62-44376" fmla="*/ 849902 h 3006470"/>
                        <a:gd name="connsiteX63-44377" fmla="*/ 4639242 w 6006665"/>
                        <a:gd name="connsiteY63-44378" fmla="*/ 932544 h 3006470"/>
                        <a:gd name="connsiteX64-44379" fmla="*/ 4774445 w 6006665"/>
                        <a:gd name="connsiteY64-44380" fmla="*/ 913531 h 3006470"/>
                        <a:gd name="connsiteX65-44381" fmla="*/ 4778496 w 6006665"/>
                        <a:gd name="connsiteY65-44382" fmla="*/ 914635 h 3006470"/>
                        <a:gd name="connsiteX66-44383" fmla="*/ 4786352 w 6006665"/>
                        <a:gd name="connsiteY66-44384" fmla="*/ 913531 h 3006470"/>
                        <a:gd name="connsiteX67-44385" fmla="*/ 4861343 w 6006665"/>
                        <a:gd name="connsiteY67-44386" fmla="*/ 933983 h 3006470"/>
                        <a:gd name="connsiteX68-44387" fmla="*/ 4893158 w 6006665"/>
                        <a:gd name="connsiteY68-44388" fmla="*/ 977160 h 3006470"/>
                        <a:gd name="connsiteX69-44389" fmla="*/ 4888613 w 6006665"/>
                        <a:gd name="connsiteY69-44390" fmla="*/ 1058968 h 3006470"/>
                        <a:gd name="connsiteX70-44391" fmla="*/ 4927677 w 6006665"/>
                        <a:gd name="connsiteY70-44392" fmla="*/ 1083640 h 3006470"/>
                        <a:gd name="connsiteX71-44393" fmla="*/ 4967605 w 6006665"/>
                        <a:gd name="connsiteY71-44394" fmla="*/ 1070331 h 3006470"/>
                        <a:gd name="connsiteX72-44395" fmla="*/ 5038051 w 6006665"/>
                        <a:gd name="connsiteY72-44396" fmla="*/ 1063513 h 3006470"/>
                        <a:gd name="connsiteX73-44397" fmla="*/ 5040730 w 6006665"/>
                        <a:gd name="connsiteY73-44398" fmla="*/ 1064406 h 3006470"/>
                        <a:gd name="connsiteX74-44399" fmla="*/ 5049958 w 6006665"/>
                        <a:gd name="connsiteY74-44400" fmla="*/ 1063513 h 3006470"/>
                        <a:gd name="connsiteX75-44401" fmla="*/ 5114249 w 6006665"/>
                        <a:gd name="connsiteY75-44402" fmla="*/ 1084944 h 3006470"/>
                        <a:gd name="connsiteX76-44403" fmla="*/ 5176671 w 6006665"/>
                        <a:gd name="connsiteY76-44404" fmla="*/ 1074876 h 3006470"/>
                        <a:gd name="connsiteX77-44405" fmla="*/ 5177801 w 6006665"/>
                        <a:gd name="connsiteY77-44406" fmla="*/ 1076614 h 3006470"/>
                        <a:gd name="connsiteX78-44407" fmla="*/ 5188578 w 6006665"/>
                        <a:gd name="connsiteY78-44408" fmla="*/ 1074876 h 3006470"/>
                        <a:gd name="connsiteX79-44409" fmla="*/ 5243719 w 6006665"/>
                        <a:gd name="connsiteY79-44410" fmla="*/ 1159707 h 3006470"/>
                        <a:gd name="connsiteX80-44411" fmla="*/ 5283477 w 6006665"/>
                        <a:gd name="connsiteY80-44412" fmla="*/ 1129415 h 3006470"/>
                        <a:gd name="connsiteX81-44413" fmla="*/ 5258480 w 6006665"/>
                        <a:gd name="connsiteY81-44414" fmla="*/ 1063513 h 3006470"/>
                        <a:gd name="connsiteX82-44415" fmla="*/ 5267570 w 6006665"/>
                        <a:gd name="connsiteY82-44416" fmla="*/ 1015792 h 3006470"/>
                        <a:gd name="connsiteX83-44417" fmla="*/ 5278896 w 6006665"/>
                        <a:gd name="connsiteY83-44418" fmla="*/ 1018841 h 3006470"/>
                        <a:gd name="connsiteX84-44419" fmla="*/ 5279477 w 6006665"/>
                        <a:gd name="connsiteY84-44420" fmla="*/ 1015792 h 3006470"/>
                        <a:gd name="connsiteX85-44421" fmla="*/ 5395510 w 6006665"/>
                        <a:gd name="connsiteY85-44422" fmla="*/ 1047031 h 3006470"/>
                        <a:gd name="connsiteX86-44423" fmla="*/ 5463001 w 6006665"/>
                        <a:gd name="connsiteY86-44424" fmla="*/ 1043061 h 3006470"/>
                        <a:gd name="connsiteX87-44425" fmla="*/ 5464386 w 6006665"/>
                        <a:gd name="connsiteY87-44426" fmla="*/ 1043680 h 3006470"/>
                        <a:gd name="connsiteX88-44427" fmla="*/ 5474909 w 6006665"/>
                        <a:gd name="connsiteY88-44428" fmla="*/ 1043061 h 3006470"/>
                        <a:gd name="connsiteX89-44429" fmla="*/ 5581715 w 6006665"/>
                        <a:gd name="connsiteY89-44430" fmla="*/ 1090783 h 3006470"/>
                        <a:gd name="connsiteX90-44431" fmla="*/ 5633981 w 6006665"/>
                        <a:gd name="connsiteY90-44432" fmla="*/ 1133960 h 3006470"/>
                        <a:gd name="connsiteX91-44433" fmla="*/ 5720335 w 6006665"/>
                        <a:gd name="connsiteY91-44434" fmla="*/ 1213496 h 3006470"/>
                        <a:gd name="connsiteX92-44435" fmla="*/ 5822595 w 6006665"/>
                        <a:gd name="connsiteY92-44436" fmla="*/ 1311212 h 3006470"/>
                        <a:gd name="connsiteX93-44437" fmla="*/ 5818051 w 6006665"/>
                        <a:gd name="connsiteY93-44438" fmla="*/ 1365751 h 3006470"/>
                        <a:gd name="connsiteX94-44439" fmla="*/ 5825679 w 6006665"/>
                        <a:gd name="connsiteY94-44440" fmla="*/ 1373379 h 3006470"/>
                        <a:gd name="connsiteX95-44441" fmla="*/ 5822051 w 6006665"/>
                        <a:gd name="connsiteY95-44442" fmla="*/ 1322574 h 3006470"/>
                        <a:gd name="connsiteX96-44443" fmla="*/ 5834092 w 6006665"/>
                        <a:gd name="connsiteY96-44444" fmla="*/ 1324447 h 3006470"/>
                        <a:gd name="connsiteX97-44445" fmla="*/ 5833958 w 6006665"/>
                        <a:gd name="connsiteY97-44446" fmla="*/ 1322574 h 3006470"/>
                        <a:gd name="connsiteX98-44447" fmla="*/ 5936219 w 6006665"/>
                        <a:gd name="connsiteY98-44448" fmla="*/ 1338481 h 3006470"/>
                        <a:gd name="connsiteX99-44449" fmla="*/ 6006665 w 6006665"/>
                        <a:gd name="connsiteY99-44450" fmla="*/ 1418018 h 3006470"/>
                        <a:gd name="connsiteX100-44451" fmla="*/ 5968033 w 6006665"/>
                        <a:gd name="connsiteY100-44452" fmla="*/ 1456650 h 3006470"/>
                        <a:gd name="connsiteX101-44453" fmla="*/ 5908949 w 6006665"/>
                        <a:gd name="connsiteY101-44454" fmla="*/ 1468012 h 3006470"/>
                        <a:gd name="connsiteX102-44455" fmla="*/ 5908949 w 6006665"/>
                        <a:gd name="connsiteY102-44456" fmla="*/ 1554366 h 3006470"/>
                        <a:gd name="connsiteX103-44457" fmla="*/ 5893042 w 6006665"/>
                        <a:gd name="connsiteY103-44458" fmla="*/ 1570273 h 3006470"/>
                        <a:gd name="connsiteX104-44459" fmla="*/ 5881135 w 6006665"/>
                        <a:gd name="connsiteY104-44460" fmla="*/ 1570273 h 3006470"/>
                        <a:gd name="connsiteX105-44461" fmla="*/ 5861227 w 6006665"/>
                        <a:gd name="connsiteY105-44462" fmla="*/ 1570273 h 3006470"/>
                        <a:gd name="connsiteX106-44463" fmla="*/ 5849321 w 6006665"/>
                        <a:gd name="connsiteY106-44464" fmla="*/ 1570273 h 3006470"/>
                        <a:gd name="connsiteX107-44465" fmla="*/ 5817506 w 6006665"/>
                        <a:gd name="connsiteY107-44466" fmla="*/ 1536186 h 3006470"/>
                        <a:gd name="connsiteX108-44467" fmla="*/ 5767511 w 6006665"/>
                        <a:gd name="connsiteY108-44468" fmla="*/ 1511189 h 3006470"/>
                        <a:gd name="connsiteX109-44469" fmla="*/ 5762967 w 6006665"/>
                        <a:gd name="connsiteY109-44470" fmla="*/ 1477102 h 3006470"/>
                        <a:gd name="connsiteX110-44471" fmla="*/ 5729132 w 6006665"/>
                        <a:gd name="connsiteY110-44472" fmla="*/ 1463170 h 3006470"/>
                        <a:gd name="connsiteX111-44473" fmla="*/ 5695337 w 6006665"/>
                        <a:gd name="connsiteY111-44474" fmla="*/ 1472557 h 3006470"/>
                        <a:gd name="connsiteX112-44475" fmla="*/ 5693366 w 6006665"/>
                        <a:gd name="connsiteY112-44476" fmla="*/ 1469797 h 3006470"/>
                        <a:gd name="connsiteX113-44477" fmla="*/ 5683431 w 6006665"/>
                        <a:gd name="connsiteY113-44478" fmla="*/ 1472557 h 3006470"/>
                        <a:gd name="connsiteX114-44479" fmla="*/ 5660706 w 6006665"/>
                        <a:gd name="connsiteY114-44480" fmla="*/ 1440742 h 3006470"/>
                        <a:gd name="connsiteX115-44481" fmla="*/ 5669644 w 6006665"/>
                        <a:gd name="connsiteY115-44482" fmla="*/ 1415717 h 3006470"/>
                        <a:gd name="connsiteX116-44483" fmla="*/ 5640799 w 6006665"/>
                        <a:gd name="connsiteY116-44484" fmla="*/ 1429380 h 3006470"/>
                        <a:gd name="connsiteX117-44485" fmla="*/ 5656705 w 6006665"/>
                        <a:gd name="connsiteY117-44486" fmla="*/ 1472557 h 3006470"/>
                        <a:gd name="connsiteX118-44487" fmla="*/ 5633981 w 6006665"/>
                        <a:gd name="connsiteY118-44488" fmla="*/ 1511189 h 3006470"/>
                        <a:gd name="connsiteX119-44489" fmla="*/ 5586259 w 6006665"/>
                        <a:gd name="connsiteY119-44490" fmla="*/ 1547548 h 3006470"/>
                        <a:gd name="connsiteX120-44491" fmla="*/ 5575676 w 6006665"/>
                        <a:gd name="connsiteY120-44492" fmla="*/ 1546540 h 3006470"/>
                        <a:gd name="connsiteX121-44493" fmla="*/ 5574353 w 6006665"/>
                        <a:gd name="connsiteY121-44494" fmla="*/ 1547548 h 3006470"/>
                        <a:gd name="connsiteX122-44495" fmla="*/ 5539436 w 6006665"/>
                        <a:gd name="connsiteY122-44496" fmla="*/ 1544223 h 3006470"/>
                        <a:gd name="connsiteX123-44497" fmla="*/ 5570352 w 6006665"/>
                        <a:gd name="connsiteY123-44498" fmla="*/ 1586180 h 3006470"/>
                        <a:gd name="connsiteX124-44499" fmla="*/ 5593077 w 6006665"/>
                        <a:gd name="connsiteY124-44500" fmla="*/ 1649809 h 3006470"/>
                        <a:gd name="connsiteX125-44501" fmla="*/ 5608984 w 6006665"/>
                        <a:gd name="connsiteY125-44502" fmla="*/ 1677079 h 3006470"/>
                        <a:gd name="connsiteX126-44503" fmla="*/ 5613529 w 6006665"/>
                        <a:gd name="connsiteY126-44504" fmla="*/ 1708893 h 3006470"/>
                        <a:gd name="connsiteX127-44505" fmla="*/ 5608984 w 6006665"/>
                        <a:gd name="connsiteY127-44506" fmla="*/ 1731618 h 3006470"/>
                        <a:gd name="connsiteX128-44507" fmla="*/ 5597799 w 6006665"/>
                        <a:gd name="connsiteY128-44508" fmla="*/ 1728009 h 3006470"/>
                        <a:gd name="connsiteX129-44509" fmla="*/ 5597077 w 6006665"/>
                        <a:gd name="connsiteY129-44510" fmla="*/ 1731618 h 3006470"/>
                        <a:gd name="connsiteX130-44511" fmla="*/ 5534271 w 6006665"/>
                        <a:gd name="connsiteY130-44512" fmla="*/ 1711358 h 3006470"/>
                        <a:gd name="connsiteX131-44513" fmla="*/ 5436277 w 6006665"/>
                        <a:gd name="connsiteY131-44514" fmla="*/ 1767977 h 3006470"/>
                        <a:gd name="connsiteX132-44515" fmla="*/ 5397645 w 6006665"/>
                        <a:gd name="connsiteY132-44516" fmla="*/ 1779340 h 3006470"/>
                        <a:gd name="connsiteX133-44517" fmla="*/ 5345378 w 6006665"/>
                        <a:gd name="connsiteY133-44518" fmla="*/ 1833879 h 3006470"/>
                        <a:gd name="connsiteX134-44519" fmla="*/ 5290839 w 6006665"/>
                        <a:gd name="connsiteY134-44520" fmla="*/ 1881600 h 3006470"/>
                        <a:gd name="connsiteX135-44521" fmla="*/ 5274932 w 6006665"/>
                        <a:gd name="connsiteY135-44522" fmla="*/ 1913415 h 3006470"/>
                        <a:gd name="connsiteX136-44523" fmla="*/ 5267238 w 6006665"/>
                        <a:gd name="connsiteY136-44524" fmla="*/ 1904988 h 3006470"/>
                        <a:gd name="connsiteX137-44525" fmla="*/ 5263025 w 6006665"/>
                        <a:gd name="connsiteY137-44526" fmla="*/ 1913415 h 3006470"/>
                        <a:gd name="connsiteX138-44527" fmla="*/ 5219538 w 6006665"/>
                        <a:gd name="connsiteY138-44528" fmla="*/ 1865787 h 3006470"/>
                        <a:gd name="connsiteX139-44529" fmla="*/ 5129494 w 6006665"/>
                        <a:gd name="connsiteY139-44530" fmla="*/ 1920232 h 3006470"/>
                        <a:gd name="connsiteX140-44531" fmla="*/ 5126389 w 6006665"/>
                        <a:gd name="connsiteY140-44532" fmla="*/ 1914910 h 3006470"/>
                        <a:gd name="connsiteX141-44533" fmla="*/ 5117587 w 6006665"/>
                        <a:gd name="connsiteY141-44534" fmla="*/ 1920232 h 3006470"/>
                        <a:gd name="connsiteX142-44535" fmla="*/ 5105544 w 6006665"/>
                        <a:gd name="connsiteY142-44536" fmla="*/ 1899586 h 3006470"/>
                        <a:gd name="connsiteX143-44537" fmla="*/ 5074955 w 6006665"/>
                        <a:gd name="connsiteY143-44538" fmla="*/ 1924777 h 3006470"/>
                        <a:gd name="connsiteX144-44539" fmla="*/ 5065718 w 6006665"/>
                        <a:gd name="connsiteY144-44540" fmla="*/ 1922578 h 3006470"/>
                        <a:gd name="connsiteX145-44541" fmla="*/ 5063048 w 6006665"/>
                        <a:gd name="connsiteY145-44542" fmla="*/ 1924777 h 3006470"/>
                        <a:gd name="connsiteX146-44543" fmla="*/ 5026594 w 6006665"/>
                        <a:gd name="connsiteY146-44544" fmla="*/ 1916098 h 3006470"/>
                        <a:gd name="connsiteX147-44545" fmla="*/ 5015871 w 6006665"/>
                        <a:gd name="connsiteY147-44546" fmla="*/ 1961137 h 3006470"/>
                        <a:gd name="connsiteX148-44547" fmla="*/ 4974967 w 6006665"/>
                        <a:gd name="connsiteY148-44548" fmla="*/ 2027038 h 3006470"/>
                        <a:gd name="connsiteX149-44549" fmla="*/ 4974967 w 6006665"/>
                        <a:gd name="connsiteY149-44550" fmla="*/ 2058853 h 3006470"/>
                        <a:gd name="connsiteX150-44551" fmla="*/ 5015871 w 6006665"/>
                        <a:gd name="connsiteY150-44552" fmla="*/ 2074760 h 3006470"/>
                        <a:gd name="connsiteX151-44553" fmla="*/ 5011326 w 6006665"/>
                        <a:gd name="connsiteY151-44554" fmla="*/ 2172476 h 3006470"/>
                        <a:gd name="connsiteX152-44555" fmla="*/ 4999419 w 6006665"/>
                        <a:gd name="connsiteY152-44556" fmla="*/ 2172476 h 3006470"/>
                        <a:gd name="connsiteX153-44557" fmla="*/ 4974967 w 6006665"/>
                        <a:gd name="connsiteY153-44558" fmla="*/ 2172476 h 3006470"/>
                        <a:gd name="connsiteX154-44559" fmla="*/ 4963605 w 6006665"/>
                        <a:gd name="connsiteY154-44560" fmla="*/ 2224742 h 3006470"/>
                        <a:gd name="connsiteX155-44561" fmla="*/ 4974967 w 6006665"/>
                        <a:gd name="connsiteY155-44562" fmla="*/ 2252012 h 3006470"/>
                        <a:gd name="connsiteX156-44563" fmla="*/ 4909065 w 6006665"/>
                        <a:gd name="connsiteY156-44564" fmla="*/ 2286099 h 3006470"/>
                        <a:gd name="connsiteX157-44565" fmla="*/ 4897703 w 6006665"/>
                        <a:gd name="connsiteY157-44566" fmla="*/ 2354273 h 3006470"/>
                        <a:gd name="connsiteX158-44567" fmla="*/ 4845437 w 6006665"/>
                        <a:gd name="connsiteY158-44568" fmla="*/ 2370180 h 3006470"/>
                        <a:gd name="connsiteX159-44569" fmla="*/ 4834074 w 6006665"/>
                        <a:gd name="connsiteY159-44570" fmla="*/ 2429264 h 3006470"/>
                        <a:gd name="connsiteX160-44571" fmla="*/ 4779535 w 6006665"/>
                        <a:gd name="connsiteY160-44572" fmla="*/ 2488348 h 3006470"/>
                        <a:gd name="connsiteX161-44573" fmla="*/ 4777225 w 6006665"/>
                        <a:gd name="connsiteY161-44574" fmla="*/ 2477952 h 3006470"/>
                        <a:gd name="connsiteX162-44575" fmla="*/ 4767628 w 6006665"/>
                        <a:gd name="connsiteY162-44576" fmla="*/ 2488348 h 3006470"/>
                        <a:gd name="connsiteX163-44577" fmla="*/ 4758538 w 6006665"/>
                        <a:gd name="connsiteY163-44578" fmla="*/ 2447444 h 3006470"/>
                        <a:gd name="connsiteX164-44579" fmla="*/ 4742631 w 6006665"/>
                        <a:gd name="connsiteY164-44580" fmla="*/ 2361090 h 3006470"/>
                        <a:gd name="connsiteX165-44581" fmla="*/ 4715361 w 6006665"/>
                        <a:gd name="connsiteY165-44582" fmla="*/ 2220198 h 3006470"/>
                        <a:gd name="connsiteX166-44583" fmla="*/ 4735813 w 6006665"/>
                        <a:gd name="connsiteY166-44584" fmla="*/ 2129299 h 3006470"/>
                        <a:gd name="connsiteX167-44585" fmla="*/ 4767628 w 6006665"/>
                        <a:gd name="connsiteY167-44586" fmla="*/ 2086122 h 3006470"/>
                        <a:gd name="connsiteX168-44587" fmla="*/ 4767628 w 6006665"/>
                        <a:gd name="connsiteY168-44588" fmla="*/ 2058853 h 3006470"/>
                        <a:gd name="connsiteX169-44589" fmla="*/ 4826712 w 6006665"/>
                        <a:gd name="connsiteY169-44590" fmla="*/ 2042945 h 3006470"/>
                        <a:gd name="connsiteX170-44591" fmla="*/ 4892613 w 6006665"/>
                        <a:gd name="connsiteY170-44592" fmla="*/ 1952047 h 3006470"/>
                        <a:gd name="connsiteX171-44593" fmla="*/ 4956243 w 6006665"/>
                        <a:gd name="connsiteY171-44594" fmla="*/ 1877056 h 3006470"/>
                        <a:gd name="connsiteX172-44595" fmla="*/ 5022143 w 6006665"/>
                        <a:gd name="connsiteY172-44596" fmla="*/ 1817971 h 3006470"/>
                        <a:gd name="connsiteX173-44597" fmla="*/ 5046694 w 6006665"/>
                        <a:gd name="connsiteY173-44598" fmla="*/ 1710844 h 3006470"/>
                        <a:gd name="connsiteX174-44599" fmla="*/ 5015871 w 6006665"/>
                        <a:gd name="connsiteY174-44600" fmla="*/ 1715711 h 3006470"/>
                        <a:gd name="connsiteX175-44601" fmla="*/ 4995419 w 6006665"/>
                        <a:gd name="connsiteY175-44602" fmla="*/ 1779340 h 3006470"/>
                        <a:gd name="connsiteX176-44603" fmla="*/ 4904521 w 6006665"/>
                        <a:gd name="connsiteY176-44604" fmla="*/ 1865693 h 3006470"/>
                        <a:gd name="connsiteX177-44605" fmla="*/ 4901708 w 6006665"/>
                        <a:gd name="connsiteY177-44606" fmla="*/ 1857053 h 3006470"/>
                        <a:gd name="connsiteX178-44607" fmla="*/ 4892613 w 6006665"/>
                        <a:gd name="connsiteY178-44608" fmla="*/ 1865693 h 3006470"/>
                        <a:gd name="connsiteX179-44609" fmla="*/ 4861835 w 6006665"/>
                        <a:gd name="connsiteY179-44610" fmla="*/ 1771159 h 3006470"/>
                        <a:gd name="connsiteX180-44611" fmla="*/ 4779535 w 6006665"/>
                        <a:gd name="connsiteY180-44612" fmla="*/ 1795247 h 3006470"/>
                        <a:gd name="connsiteX181-44613" fmla="*/ 4684091 w 6006665"/>
                        <a:gd name="connsiteY181-44614" fmla="*/ 1920232 h 3006470"/>
                        <a:gd name="connsiteX182-44615" fmla="*/ 4715906 w 6006665"/>
                        <a:gd name="connsiteY182-44616" fmla="*/ 1967954 h 3006470"/>
                        <a:gd name="connsiteX183-44617" fmla="*/ 4636369 w 6006665"/>
                        <a:gd name="connsiteY183-44618" fmla="*/ 1983861 h 3006470"/>
                        <a:gd name="connsiteX184-44619" fmla="*/ 4577285 w 6006665"/>
                        <a:gd name="connsiteY184-44620" fmla="*/ 1988406 h 3006470"/>
                        <a:gd name="connsiteX185-44621" fmla="*/ 4577373 w 6006665"/>
                        <a:gd name="connsiteY185-44622" fmla="*/ 1987484 h 3006470"/>
                        <a:gd name="connsiteX186-44623" fmla="*/ 4565379 w 6006665"/>
                        <a:gd name="connsiteY186-44624" fmla="*/ 1988406 h 3006470"/>
                        <a:gd name="connsiteX187-44625" fmla="*/ 4569923 w 6006665"/>
                        <a:gd name="connsiteY187-44626" fmla="*/ 1940685 h 3006470"/>
                        <a:gd name="connsiteX188-44627" fmla="*/ 4520081 w 6006665"/>
                        <a:gd name="connsiteY188-44628" fmla="*/ 1931099 h 3006470"/>
                        <a:gd name="connsiteX189-44629" fmla="*/ 4475025 w 6006665"/>
                        <a:gd name="connsiteY189-44630" fmla="*/ 1961137 h 3006470"/>
                        <a:gd name="connsiteX190-44631" fmla="*/ 4464394 w 6006665"/>
                        <a:gd name="connsiteY190-44632" fmla="*/ 1960286 h 3006470"/>
                        <a:gd name="connsiteX191-44633" fmla="*/ 4463118 w 6006665"/>
                        <a:gd name="connsiteY191-44634" fmla="*/ 1961137 h 3006470"/>
                        <a:gd name="connsiteX192-44635" fmla="*/ 4357637 w 6006665"/>
                        <a:gd name="connsiteY192-44636" fmla="*/ 1952698 h 3006470"/>
                        <a:gd name="connsiteX193-44637" fmla="*/ 4243233 w 6006665"/>
                        <a:gd name="connsiteY193-44638" fmla="*/ 1972499 h 3006470"/>
                        <a:gd name="connsiteX194-44639" fmla="*/ 4125065 w 6006665"/>
                        <a:gd name="connsiteY194-44640" fmla="*/ 2106574 h 3006470"/>
                        <a:gd name="connsiteX195-44641" fmla="*/ 3984173 w 6006665"/>
                        <a:gd name="connsiteY195-44642" fmla="*/ 2263374 h 3006470"/>
                        <a:gd name="connsiteX196-44643" fmla="*/ 4038712 w 6006665"/>
                        <a:gd name="connsiteY196-44644" fmla="*/ 2267919 h 3006470"/>
                        <a:gd name="connsiteX197-44645" fmla="*/ 4059164 w 6006665"/>
                        <a:gd name="connsiteY197-44646" fmla="*/ 2311096 h 3006470"/>
                        <a:gd name="connsiteX198-44647" fmla="*/ 4087782 w 6006665"/>
                        <a:gd name="connsiteY198-44648" fmla="*/ 2319513 h 3006470"/>
                        <a:gd name="connsiteX199-44649" fmla="*/ 4106341 w 6006665"/>
                        <a:gd name="connsiteY199-44650" fmla="*/ 2290644 h 3006470"/>
                        <a:gd name="connsiteX200-44651" fmla="*/ 4117411 w 6006665"/>
                        <a:gd name="connsiteY200-44652" fmla="*/ 2291946 h 3006470"/>
                        <a:gd name="connsiteX201-44653" fmla="*/ 4118248 w 6006665"/>
                        <a:gd name="connsiteY201-44654" fmla="*/ 2290644 h 3006470"/>
                        <a:gd name="connsiteX202-44655" fmla="*/ 4156880 w 6006665"/>
                        <a:gd name="connsiteY202-44656" fmla="*/ 2295189 h 3006470"/>
                        <a:gd name="connsiteX203-44657" fmla="*/ 4211419 w 6006665"/>
                        <a:gd name="connsiteY203-44658" fmla="*/ 2365635 h 3006470"/>
                        <a:gd name="connsiteX204-44659" fmla="*/ 4215964 w 6006665"/>
                        <a:gd name="connsiteY204-44660" fmla="*/ 2413357 h 3006470"/>
                        <a:gd name="connsiteX205-44661" fmla="*/ 4184149 w 6006665"/>
                        <a:gd name="connsiteY205-44662" fmla="*/ 2472441 h 3006470"/>
                        <a:gd name="connsiteX206-44663" fmla="*/ 4177332 w 6006665"/>
                        <a:gd name="connsiteY206-44664" fmla="*/ 2542887 h 3006470"/>
                        <a:gd name="connsiteX207-44665" fmla="*/ 4161425 w 6006665"/>
                        <a:gd name="connsiteY207-44666" fmla="*/ 2629241 h 3006470"/>
                        <a:gd name="connsiteX208-44667" fmla="*/ 4109158 w 6006665"/>
                        <a:gd name="connsiteY208-44668" fmla="*/ 2708777 h 3006470"/>
                        <a:gd name="connsiteX209-44669" fmla="*/ 4097796 w 6006665"/>
                        <a:gd name="connsiteY209-44670" fmla="*/ 2747409 h 3006470"/>
                        <a:gd name="connsiteX210-44671" fmla="*/ 4043257 w 6006665"/>
                        <a:gd name="connsiteY210-44672" fmla="*/ 2806493 h 3006470"/>
                        <a:gd name="connsiteX211-44673" fmla="*/ 3995535 w 6006665"/>
                        <a:gd name="connsiteY211-44674" fmla="*/ 2865577 h 3006470"/>
                        <a:gd name="connsiteX212-44675" fmla="*/ 3975083 w 6006665"/>
                        <a:gd name="connsiteY212-44676" fmla="*/ 2897392 h 3006470"/>
                        <a:gd name="connsiteX213-44677" fmla="*/ 3925089 w 6006665"/>
                        <a:gd name="connsiteY213-44678" fmla="*/ 2924661 h 3006470"/>
                        <a:gd name="connsiteX214-44679" fmla="*/ 3913182 w 6006665"/>
                        <a:gd name="connsiteY214-44680" fmla="*/ 2924661 h 3006470"/>
                        <a:gd name="connsiteX215-44681" fmla="*/ 3904637 w 6006665"/>
                        <a:gd name="connsiteY215-44682" fmla="*/ 2924661 h 3006470"/>
                        <a:gd name="connsiteX216-44683" fmla="*/ 3892729 w 6006665"/>
                        <a:gd name="connsiteY216-44684" fmla="*/ 2924661 h 3006470"/>
                        <a:gd name="connsiteX217-44685" fmla="*/ 3871063 w 6006665"/>
                        <a:gd name="connsiteY217-44686" fmla="*/ 2908412 h 3006470"/>
                        <a:gd name="connsiteX218-44687" fmla="*/ 3829645 w 6006665"/>
                        <a:gd name="connsiteY218-44688" fmla="*/ 2936024 h 3006470"/>
                        <a:gd name="connsiteX219-44689" fmla="*/ 3822828 w 6006665"/>
                        <a:gd name="connsiteY219-44690" fmla="*/ 2956476 h 3006470"/>
                        <a:gd name="connsiteX220-44691" fmla="*/ 3818283 w 6006665"/>
                        <a:gd name="connsiteY220-44692" fmla="*/ 2947386 h 3006470"/>
                        <a:gd name="connsiteX221-44693" fmla="*/ 3818283 w 6006665"/>
                        <a:gd name="connsiteY221-44694" fmla="*/ 2935660 h 3006470"/>
                        <a:gd name="connsiteX222-44695" fmla="*/ 3817738 w 6006665"/>
                        <a:gd name="connsiteY222-44696" fmla="*/ 2936024 h 3006470"/>
                        <a:gd name="connsiteX223-44697" fmla="*/ 3810921 w 6006665"/>
                        <a:gd name="connsiteY223-44698" fmla="*/ 2956476 h 3006470"/>
                        <a:gd name="connsiteX224-44699" fmla="*/ 3806376 w 6006665"/>
                        <a:gd name="connsiteY224-44700" fmla="*/ 2947386 h 3006470"/>
                        <a:gd name="connsiteX225-44701" fmla="*/ 3806376 w 6006665"/>
                        <a:gd name="connsiteY225-44702" fmla="*/ 2920116 h 3006470"/>
                        <a:gd name="connsiteX226-44703" fmla="*/ 3818283 w 6006665"/>
                        <a:gd name="connsiteY226-44704" fmla="*/ 2920116 h 3006470"/>
                        <a:gd name="connsiteX227-44705" fmla="*/ 3826828 w 6006665"/>
                        <a:gd name="connsiteY227-44706" fmla="*/ 2920116 h 3006470"/>
                        <a:gd name="connsiteX228-44707" fmla="*/ 3833645 w 6006665"/>
                        <a:gd name="connsiteY228-44708" fmla="*/ 2861032 h 3006470"/>
                        <a:gd name="connsiteX229-44709" fmla="*/ 3822283 w 6006665"/>
                        <a:gd name="connsiteY229-44710" fmla="*/ 2817856 h 3006470"/>
                        <a:gd name="connsiteX230-44711" fmla="*/ 3849553 w 6006665"/>
                        <a:gd name="connsiteY230-44712" fmla="*/ 2795131 h 3006470"/>
                        <a:gd name="connsiteX231-44713" fmla="*/ 3858814 w 6006665"/>
                        <a:gd name="connsiteY231-44714" fmla="*/ 2797336 h 3006470"/>
                        <a:gd name="connsiteX232-44715" fmla="*/ 3861460 w 6006665"/>
                        <a:gd name="connsiteY232-44716" fmla="*/ 2795131 h 3006470"/>
                        <a:gd name="connsiteX233-44717" fmla="*/ 3898487 w 6006665"/>
                        <a:gd name="connsiteY233-44718" fmla="*/ 2803947 h 3006470"/>
                        <a:gd name="connsiteX234-44719" fmla="*/ 3919999 w 6006665"/>
                        <a:gd name="connsiteY234-44720" fmla="*/ 2758772 h 3006470"/>
                        <a:gd name="connsiteX235-44721" fmla="*/ 3935906 w 6006665"/>
                        <a:gd name="connsiteY235-44722" fmla="*/ 2699687 h 3006470"/>
                        <a:gd name="connsiteX236-44723" fmla="*/ 3947269 w 6006665"/>
                        <a:gd name="connsiteY236-44724" fmla="*/ 2676963 h 3006470"/>
                        <a:gd name="connsiteX237-44725" fmla="*/ 3966292 w 6006665"/>
                        <a:gd name="connsiteY237-44726" fmla="*/ 2632575 h 3006470"/>
                        <a:gd name="connsiteX238-44727" fmla="*/ 3915999 w 6006665"/>
                        <a:gd name="connsiteY238-44728" fmla="*/ 2645148 h 3006470"/>
                        <a:gd name="connsiteX239-44729" fmla="*/ 3888729 w 6006665"/>
                        <a:gd name="connsiteY239-44730" fmla="*/ 2667873 h 3006470"/>
                        <a:gd name="connsiteX240-44731" fmla="*/ 3876822 w 6006665"/>
                        <a:gd name="connsiteY240-44732" fmla="*/ 2667873 h 3006470"/>
                        <a:gd name="connsiteX241-44733" fmla="*/ 3829645 w 6006665"/>
                        <a:gd name="connsiteY241-44734" fmla="*/ 2667873 h 3006470"/>
                        <a:gd name="connsiteX242-44735" fmla="*/ 3817738 w 6006665"/>
                        <a:gd name="connsiteY242-44736" fmla="*/ 2667873 h 3006470"/>
                        <a:gd name="connsiteX243-44737" fmla="*/ 3801831 w 6006665"/>
                        <a:gd name="connsiteY243-44738" fmla="*/ 2613334 h 3006470"/>
                        <a:gd name="connsiteX244-44739" fmla="*/ 3758654 w 6006665"/>
                        <a:gd name="connsiteY244-44740" fmla="*/ 2574702 h 3006470"/>
                        <a:gd name="connsiteX245-44741" fmla="*/ 3692753 w 6006665"/>
                        <a:gd name="connsiteY245-44742" fmla="*/ 2558795 h 3006470"/>
                        <a:gd name="connsiteX246-44743" fmla="*/ 3683663 w 6006665"/>
                        <a:gd name="connsiteY246-44744" fmla="*/ 2499711 h 3006470"/>
                        <a:gd name="connsiteX247-44745" fmla="*/ 3672301 w 6006665"/>
                        <a:gd name="connsiteY247-44746" fmla="*/ 2467896 h 3006470"/>
                        <a:gd name="connsiteX248-44747" fmla="*/ 3656393 w 6006665"/>
                        <a:gd name="connsiteY248-44748" fmla="*/ 2440627 h 3006470"/>
                        <a:gd name="connsiteX249-44749" fmla="*/ 3633669 w 6006665"/>
                        <a:gd name="connsiteY249-44750" fmla="*/ 2381542 h 3006470"/>
                        <a:gd name="connsiteX250-44751" fmla="*/ 3601854 w 6006665"/>
                        <a:gd name="connsiteY250-44752" fmla="*/ 2361090 h 3006470"/>
                        <a:gd name="connsiteX251-44753" fmla="*/ 3545995 w 6006665"/>
                        <a:gd name="connsiteY251-44754" fmla="*/ 2339606 h 3006470"/>
                        <a:gd name="connsiteX252-44755" fmla="*/ 3506955 w 6006665"/>
                        <a:gd name="connsiteY252-44756" fmla="*/ 2345183 h 3006470"/>
                        <a:gd name="connsiteX253-44757" fmla="*/ 3463779 w 6006665"/>
                        <a:gd name="connsiteY253-44758" fmla="*/ 2354273 h 3006470"/>
                        <a:gd name="connsiteX254-44759" fmla="*/ 3431964 w 6006665"/>
                        <a:gd name="connsiteY254-44760" fmla="*/ 2381542 h 3006470"/>
                        <a:gd name="connsiteX255-44761" fmla="*/ 3452416 w 6006665"/>
                        <a:gd name="connsiteY255-44762" fmla="*/ 2397450 h 3006470"/>
                        <a:gd name="connsiteX256-44763" fmla="*/ 3452416 w 6006665"/>
                        <a:gd name="connsiteY256-44764" fmla="*/ 2429264 h 3006470"/>
                        <a:gd name="connsiteX257-44765" fmla="*/ 3431964 w 6006665"/>
                        <a:gd name="connsiteY257-44766" fmla="*/ 2451989 h 3006470"/>
                        <a:gd name="connsiteX258-44767" fmla="*/ 3400150 w 6006665"/>
                        <a:gd name="connsiteY258-44768" fmla="*/ 2511073 h 3006470"/>
                        <a:gd name="connsiteX259-44769" fmla="*/ 3400150 w 6006665"/>
                        <a:gd name="connsiteY259-44770" fmla="*/ 2538343 h 3006470"/>
                        <a:gd name="connsiteX260-44771" fmla="*/ 3350155 w 6006665"/>
                        <a:gd name="connsiteY260-44772" fmla="*/ 2570157 h 3006470"/>
                        <a:gd name="connsiteX261-44773" fmla="*/ 3342342 w 6006665"/>
                        <a:gd name="connsiteY261-44774" fmla="*/ 2567553 h 3006470"/>
                        <a:gd name="connsiteX262-44775" fmla="*/ 3338249 w 6006665"/>
                        <a:gd name="connsiteY262-44776" fmla="*/ 2570157 h 3006470"/>
                        <a:gd name="connsiteX263-44777" fmla="*/ 3290527 w 6006665"/>
                        <a:gd name="connsiteY263-44778" fmla="*/ 2554250 h 3006470"/>
                        <a:gd name="connsiteX264-44779" fmla="*/ 3259257 w 6006665"/>
                        <a:gd name="connsiteY264-44780" fmla="*/ 2554250 h 3006470"/>
                        <a:gd name="connsiteX265-44781" fmla="*/ 3247350 w 6006665"/>
                        <a:gd name="connsiteY265-44782" fmla="*/ 2554250 h 3006470"/>
                        <a:gd name="connsiteX266-44783" fmla="*/ 3231443 w 6006665"/>
                        <a:gd name="connsiteY266-44784" fmla="*/ 2538343 h 3006470"/>
                        <a:gd name="connsiteX267-44785" fmla="*/ 3213271 w 6006665"/>
                        <a:gd name="connsiteY267-44786" fmla="*/ 2533799 h 3006470"/>
                        <a:gd name="connsiteX268-44787" fmla="*/ 3168359 w 6006665"/>
                        <a:gd name="connsiteY268-44788" fmla="*/ 2570157 h 3006470"/>
                        <a:gd name="connsiteX269-44789" fmla="*/ 3120637 w 6006665"/>
                        <a:gd name="connsiteY269-44790" fmla="*/ 2581519 h 3006470"/>
                        <a:gd name="connsiteX270-44791" fmla="*/ 3082005 w 6006665"/>
                        <a:gd name="connsiteY270-44792" fmla="*/ 2597427 h 3006470"/>
                        <a:gd name="connsiteX271-44793" fmla="*/ 3074460 w 6006665"/>
                        <a:gd name="connsiteY271-44794" fmla="*/ 2595630 h 3006470"/>
                        <a:gd name="connsiteX272-44795" fmla="*/ 3070098 w 6006665"/>
                        <a:gd name="connsiteY272-44796" fmla="*/ 2597427 h 3006470"/>
                        <a:gd name="connsiteX273-44797" fmla="*/ 3022376 w 6006665"/>
                        <a:gd name="connsiteY273-44798" fmla="*/ 2586064 h 3006470"/>
                        <a:gd name="connsiteX274-44799" fmla="*/ 3000196 w 6006665"/>
                        <a:gd name="connsiteY274-44800" fmla="*/ 2586064 h 3006470"/>
                        <a:gd name="connsiteX275-44801" fmla="*/ 2988289 w 6006665"/>
                        <a:gd name="connsiteY275-44802" fmla="*/ 2586064 h 3006470"/>
                        <a:gd name="connsiteX276-44803" fmla="*/ 2967837 w 6006665"/>
                        <a:gd name="connsiteY276-44804" fmla="*/ 2554250 h 3006470"/>
                        <a:gd name="connsiteX277-44805" fmla="*/ 2929205 w 6006665"/>
                        <a:gd name="connsiteY277-44806" fmla="*/ 2526980 h 3006470"/>
                        <a:gd name="connsiteX278-44807" fmla="*/ 2902153 w 6006665"/>
                        <a:gd name="connsiteY278-44808" fmla="*/ 2523116 h 3006470"/>
                        <a:gd name="connsiteX279-44809" fmla="*/ 2861576 w 6006665"/>
                        <a:gd name="connsiteY279-44810" fmla="*/ 2526980 h 3006470"/>
                        <a:gd name="connsiteX280-44811" fmla="*/ 2822944 w 6006665"/>
                        <a:gd name="connsiteY280-44812" fmla="*/ 2538343 h 3006470"/>
                        <a:gd name="connsiteX281-44813" fmla="*/ 2818139 w 6006665"/>
                        <a:gd name="connsiteY281-44814" fmla="*/ 2536254 h 3006470"/>
                        <a:gd name="connsiteX282-44815" fmla="*/ 2811037 w 6006665"/>
                        <a:gd name="connsiteY282-44816" fmla="*/ 2538343 h 3006470"/>
                        <a:gd name="connsiteX283-44817" fmla="*/ 2758770 w 6006665"/>
                        <a:gd name="connsiteY283-44818" fmla="*/ 2515618 h 3006470"/>
                        <a:gd name="connsiteX284-44819" fmla="*/ 2751953 w 6006665"/>
                        <a:gd name="connsiteY284-44820" fmla="*/ 2472441 h 3006470"/>
                        <a:gd name="connsiteX285-44821" fmla="*/ 2708776 w 6006665"/>
                        <a:gd name="connsiteY285-44822" fmla="*/ 2456534 h 3006470"/>
                        <a:gd name="connsiteX286-44823" fmla="*/ 2676962 w 6006665"/>
                        <a:gd name="connsiteY286-44824" fmla="*/ 2451989 h 3006470"/>
                        <a:gd name="connsiteX287-44825" fmla="*/ 2642534 w 6006665"/>
                        <a:gd name="connsiteY287-44826" fmla="*/ 2430245 h 3006470"/>
                        <a:gd name="connsiteX288-44827" fmla="*/ 2609333 w 6006665"/>
                        <a:gd name="connsiteY288-44828" fmla="*/ 2488348 h 3006470"/>
                        <a:gd name="connsiteX289-44829" fmla="*/ 2625240 w 6006665"/>
                        <a:gd name="connsiteY289-44830" fmla="*/ 2522435 h 3006470"/>
                        <a:gd name="connsiteX290-44831" fmla="*/ 2586608 w 6006665"/>
                        <a:gd name="connsiteY290-44832" fmla="*/ 2558795 h 3006470"/>
                        <a:gd name="connsiteX291-44833" fmla="*/ 2577105 w 6006665"/>
                        <a:gd name="connsiteY291-44834" fmla="*/ 2556532 h 3006470"/>
                        <a:gd name="connsiteX292-44835" fmla="*/ 2574701 w 6006665"/>
                        <a:gd name="connsiteY292-44836" fmla="*/ 2558795 h 3006470"/>
                        <a:gd name="connsiteX293-44837" fmla="*/ 2526979 w 6006665"/>
                        <a:gd name="connsiteY293-44838" fmla="*/ 2547432 h 3006470"/>
                        <a:gd name="connsiteX294-44839" fmla="*/ 2490620 w 6006665"/>
                        <a:gd name="connsiteY294-44840" fmla="*/ 2542887 h 3006470"/>
                        <a:gd name="connsiteX295-44841" fmla="*/ 2463350 w 6006665"/>
                        <a:gd name="connsiteY295-44842" fmla="*/ 2515618 h 3006470"/>
                        <a:gd name="connsiteX296-44843" fmla="*/ 2436625 w 6006665"/>
                        <a:gd name="connsiteY296-44844" fmla="*/ 2515618 h 3006470"/>
                        <a:gd name="connsiteX297-44845" fmla="*/ 2424718 w 6006665"/>
                        <a:gd name="connsiteY297-44846" fmla="*/ 2515618 h 3006470"/>
                        <a:gd name="connsiteX298-44847" fmla="*/ 2398858 w 6006665"/>
                        <a:gd name="connsiteY298-44848" fmla="*/ 2502687 h 3006470"/>
                        <a:gd name="connsiteX299-44849" fmla="*/ 2350272 w 6006665"/>
                        <a:gd name="connsiteY299-44850" fmla="*/ 2526980 h 3006470"/>
                        <a:gd name="connsiteX300-44851" fmla="*/ 2282098 w 6006665"/>
                        <a:gd name="connsiteY300-44852" fmla="*/ 2574702 h 3006470"/>
                        <a:gd name="connsiteX301-44853" fmla="*/ 2238921 w 6006665"/>
                        <a:gd name="connsiteY301-44854" fmla="*/ 2586064 h 3006470"/>
                        <a:gd name="connsiteX302-44855" fmla="*/ 2227559 w 6006665"/>
                        <a:gd name="connsiteY302-44856" fmla="*/ 2590609 h 3006470"/>
                        <a:gd name="connsiteX303-44857" fmla="*/ 2225178 w 6006665"/>
                        <a:gd name="connsiteY303-44858" fmla="*/ 2586799 h 3006470"/>
                        <a:gd name="connsiteX304-44859" fmla="*/ 2215652 w 6006665"/>
                        <a:gd name="connsiteY304-44860" fmla="*/ 2590609 h 3006470"/>
                        <a:gd name="connsiteX305-44861" fmla="*/ 2193596 w 6006665"/>
                        <a:gd name="connsiteY305-44862" fmla="*/ 2555320 h 3006470"/>
                        <a:gd name="connsiteX306-44863" fmla="*/ 2157112 w 6006665"/>
                        <a:gd name="connsiteY306-44864" fmla="*/ 2558795 h 3006470"/>
                        <a:gd name="connsiteX307-44865" fmla="*/ 2156291 w 6006665"/>
                        <a:gd name="connsiteY307-44866" fmla="*/ 2557739 h 3006470"/>
                        <a:gd name="connsiteX308-44867" fmla="*/ 2145205 w 6006665"/>
                        <a:gd name="connsiteY308-44868" fmla="*/ 2558795 h 3006470"/>
                        <a:gd name="connsiteX309-44869" fmla="*/ 2129298 w 6006665"/>
                        <a:gd name="connsiteY309-44870" fmla="*/ 2538343 h 3006470"/>
                        <a:gd name="connsiteX310-44871" fmla="*/ 2102029 w 6006665"/>
                        <a:gd name="connsiteY310-44872" fmla="*/ 2526980 h 3006470"/>
                        <a:gd name="connsiteX311-44873" fmla="*/ 2086121 w 6006665"/>
                        <a:gd name="connsiteY311-44874" fmla="*/ 2495166 h 3006470"/>
                        <a:gd name="connsiteX312-44875" fmla="*/ 2070005 w 6006665"/>
                        <a:gd name="connsiteY312-44876" fmla="*/ 2486212 h 3006470"/>
                        <a:gd name="connsiteX313-44877" fmla="*/ 2027582 w 6006665"/>
                        <a:gd name="connsiteY313-44878" fmla="*/ 2499711 h 3006470"/>
                        <a:gd name="connsiteX314-44879" fmla="*/ 2023845 w 6006665"/>
                        <a:gd name="connsiteY314-44880" fmla="*/ 2497111 h 3006470"/>
                        <a:gd name="connsiteX315-44881" fmla="*/ 2018675 w 6006665"/>
                        <a:gd name="connsiteY315-44882" fmla="*/ 2499711 h 3006470"/>
                        <a:gd name="connsiteX316-44883" fmla="*/ 1971363 w 6006665"/>
                        <a:gd name="connsiteY316-44884" fmla="*/ 2468885 h 3006470"/>
                        <a:gd name="connsiteX317-44885" fmla="*/ 1952591 w 6006665"/>
                        <a:gd name="connsiteY317-44886" fmla="*/ 2495166 h 3006470"/>
                        <a:gd name="connsiteX318-44887" fmla="*/ 1947518 w 6006665"/>
                        <a:gd name="connsiteY318-44888" fmla="*/ 2485599 h 3006470"/>
                        <a:gd name="connsiteX319-44889" fmla="*/ 1940684 w 6006665"/>
                        <a:gd name="connsiteY319-44890" fmla="*/ 2495166 h 3006470"/>
                        <a:gd name="connsiteX320-44891" fmla="*/ 1861147 w 6006665"/>
                        <a:gd name="connsiteY320-44892" fmla="*/ 2345183 h 3006470"/>
                        <a:gd name="connsiteX321-44893" fmla="*/ 1811153 w 6006665"/>
                        <a:gd name="connsiteY321-44894" fmla="*/ 2295189 h 3006470"/>
                        <a:gd name="connsiteX322-44895" fmla="*/ 1813950 w 6006665"/>
                        <a:gd name="connsiteY322-44896" fmla="*/ 2292043 h 3006470"/>
                        <a:gd name="connsiteX323-44897" fmla="*/ 1748069 w 6006665"/>
                        <a:gd name="connsiteY323-44898" fmla="*/ 2333821 h 3006470"/>
                        <a:gd name="connsiteX324-44899" fmla="*/ 1711709 w 6006665"/>
                        <a:gd name="connsiteY324-44900" fmla="*/ 2338366 h 3006470"/>
                        <a:gd name="connsiteX325-44901" fmla="*/ 1711926 w 6006665"/>
                        <a:gd name="connsiteY325-44902" fmla="*/ 2336850 h 3006470"/>
                        <a:gd name="connsiteX326-44903" fmla="*/ 1699803 w 6006665"/>
                        <a:gd name="connsiteY326-44904" fmla="*/ 2338366 h 3006470"/>
                        <a:gd name="connsiteX327-44905" fmla="*/ 1704347 w 6006665"/>
                        <a:gd name="connsiteY327-44906" fmla="*/ 2306551 h 3006470"/>
                        <a:gd name="connsiteX328-44907" fmla="*/ 1662460 w 6006665"/>
                        <a:gd name="connsiteY328-44908" fmla="*/ 2288600 h 3006470"/>
                        <a:gd name="connsiteX329-44909" fmla="*/ 1629901 w 6006665"/>
                        <a:gd name="connsiteY329-44910" fmla="*/ 2302006 h 3006470"/>
                        <a:gd name="connsiteX330-44911" fmla="*/ 1629300 w 6006665"/>
                        <a:gd name="connsiteY330-44912" fmla="*/ 2297351 h 3006470"/>
                        <a:gd name="connsiteX331-44913" fmla="*/ 1617994 w 6006665"/>
                        <a:gd name="connsiteY331-44914" fmla="*/ 2302006 h 3006470"/>
                        <a:gd name="connsiteX332-44915" fmla="*/ 1608904 w 6006665"/>
                        <a:gd name="connsiteY332-44916" fmla="*/ 2231560 h 3006470"/>
                        <a:gd name="connsiteX333-44917" fmla="*/ 1552684 w 6006665"/>
                        <a:gd name="connsiteY333-44918" fmla="*/ 2221867 h 3006470"/>
                        <a:gd name="connsiteX334-44919" fmla="*/ 1518550 w 6006665"/>
                        <a:gd name="connsiteY334-44920" fmla="*/ 2247467 h 3006470"/>
                        <a:gd name="connsiteX335-44921" fmla="*/ 1425379 w 6006665"/>
                        <a:gd name="connsiteY335-44922" fmla="*/ 2267919 h 3006470"/>
                        <a:gd name="connsiteX336-44923" fmla="*/ 1409472 w 6006665"/>
                        <a:gd name="connsiteY336-44924" fmla="*/ 2286099 h 3006470"/>
                        <a:gd name="connsiteX337-44925" fmla="*/ 1270852 w 6006665"/>
                        <a:gd name="connsiteY337-44926" fmla="*/ 2306551 h 3006470"/>
                        <a:gd name="connsiteX338-44927" fmla="*/ 1254945 w 6006665"/>
                        <a:gd name="connsiteY338-44928" fmla="*/ 2327003 h 3006470"/>
                        <a:gd name="connsiteX339-44929" fmla="*/ 1282214 w 6006665"/>
                        <a:gd name="connsiteY339-44930" fmla="*/ 2370180 h 3006470"/>
                        <a:gd name="connsiteX340-44931" fmla="*/ 1243582 w 6006665"/>
                        <a:gd name="connsiteY340-44932" fmla="*/ 2386087 h 3006470"/>
                        <a:gd name="connsiteX341-44933" fmla="*/ 1254945 w 6006665"/>
                        <a:gd name="connsiteY341-44934" fmla="*/ 2404267 h 3006470"/>
                        <a:gd name="connsiteX342-44935" fmla="*/ 1216313 w 6006665"/>
                        <a:gd name="connsiteY342-44936" fmla="*/ 2429264 h 3006470"/>
                        <a:gd name="connsiteX343-44937" fmla="*/ 1275397 w 6006665"/>
                        <a:gd name="connsiteY343-44938" fmla="*/ 2472441 h 3006470"/>
                        <a:gd name="connsiteX344-44939" fmla="*/ 1270852 w 6006665"/>
                        <a:gd name="connsiteY344-44940" fmla="*/ 2499711 h 3006470"/>
                        <a:gd name="connsiteX345-44941" fmla="*/ 1259108 w 6006665"/>
                        <a:gd name="connsiteY345-44942" fmla="*/ 2498732 h 3006470"/>
                        <a:gd name="connsiteX346-44943" fmla="*/ 1258945 w 6006665"/>
                        <a:gd name="connsiteY346-44944" fmla="*/ 2499711 h 3006470"/>
                        <a:gd name="connsiteX347-44945" fmla="*/ 1215644 w 6006665"/>
                        <a:gd name="connsiteY347-44946" fmla="*/ 2496102 h 3006470"/>
                        <a:gd name="connsiteX348-44947" fmla="*/ 1204950 w 6006665"/>
                        <a:gd name="connsiteY348-44948" fmla="*/ 2511073 h 3006470"/>
                        <a:gd name="connsiteX349-44949" fmla="*/ 1196495 w 6006665"/>
                        <a:gd name="connsiteY349-44950" fmla="*/ 2506241 h 3006470"/>
                        <a:gd name="connsiteX350-44951" fmla="*/ 1193043 w 6006665"/>
                        <a:gd name="connsiteY350-44952" fmla="*/ 2511073 h 3006470"/>
                        <a:gd name="connsiteX351-44953" fmla="*/ 1145322 w 6006665"/>
                        <a:gd name="connsiteY351-44954" fmla="*/ 2483803 h 3006470"/>
                        <a:gd name="connsiteX352-44955" fmla="*/ 1098145 w 6006665"/>
                        <a:gd name="connsiteY352-44956" fmla="*/ 2483803 h 3006470"/>
                        <a:gd name="connsiteX353-44957" fmla="*/ 1061785 w 6006665"/>
                        <a:gd name="connsiteY353-44958" fmla="*/ 2511073 h 3006470"/>
                        <a:gd name="connsiteX354-44959" fmla="*/ 1055322 w 6006665"/>
                        <a:gd name="connsiteY354-44960" fmla="*/ 2506990 h 3006470"/>
                        <a:gd name="connsiteX355-44961" fmla="*/ 1049878 w 6006665"/>
                        <a:gd name="connsiteY355-44962" fmla="*/ 2511073 h 3006470"/>
                        <a:gd name="connsiteX356-44963" fmla="*/ 1006701 w 6006665"/>
                        <a:gd name="connsiteY356-44964" fmla="*/ 2483803 h 3006470"/>
                        <a:gd name="connsiteX357-44965" fmla="*/ 924893 w 6006665"/>
                        <a:gd name="connsiteY357-44966" fmla="*/ 2447444 h 3006470"/>
                        <a:gd name="connsiteX358-44967" fmla="*/ 877716 w 6006665"/>
                        <a:gd name="connsiteY358-44968" fmla="*/ 2447444 h 3006470"/>
                        <a:gd name="connsiteX359-44969" fmla="*/ 802724 w 6006665"/>
                        <a:gd name="connsiteY359-44970" fmla="*/ 2511073 h 3006470"/>
                        <a:gd name="connsiteX360-44971" fmla="*/ 798179 w 6006665"/>
                        <a:gd name="connsiteY360-44972" fmla="*/ 2554250 h 3006470"/>
                        <a:gd name="connsiteX361-44973" fmla="*/ 787406 w 6006665"/>
                        <a:gd name="connsiteY361-44974" fmla="*/ 2543477 h 3006470"/>
                        <a:gd name="connsiteX362-44975" fmla="*/ 786272 w 6006665"/>
                        <a:gd name="connsiteY362-44976" fmla="*/ 2554250 h 3006470"/>
                        <a:gd name="connsiteX363-44977" fmla="*/ 756063 w 6006665"/>
                        <a:gd name="connsiteY363-44978" fmla="*/ 2524040 h 3006470"/>
                        <a:gd name="connsiteX364-44979" fmla="*/ 732278 w 6006665"/>
                        <a:gd name="connsiteY364-44980" fmla="*/ 2581519 h 3006470"/>
                        <a:gd name="connsiteX365-44981" fmla="*/ 743640 w 6006665"/>
                        <a:gd name="connsiteY365-44982" fmla="*/ 2590609 h 3006470"/>
                        <a:gd name="connsiteX366-44983" fmla="*/ 723188 w 6006665"/>
                        <a:gd name="connsiteY366-44984" fmla="*/ 2633786 h 3006470"/>
                        <a:gd name="connsiteX367-44985" fmla="*/ 747026 w 6006665"/>
                        <a:gd name="connsiteY367-44986" fmla="*/ 2670627 h 3006470"/>
                        <a:gd name="connsiteX368-44987" fmla="*/ 763548 w 6006665"/>
                        <a:gd name="connsiteY368-44988" fmla="*/ 2667873 h 3006470"/>
                        <a:gd name="connsiteX369-44989" fmla="*/ 764871 w 6006665"/>
                        <a:gd name="connsiteY369-44990" fmla="*/ 2669637 h 3006470"/>
                        <a:gd name="connsiteX370-44991" fmla="*/ 775455 w 6006665"/>
                        <a:gd name="connsiteY370-44992" fmla="*/ 2667873 h 3006470"/>
                        <a:gd name="connsiteX371-44993" fmla="*/ 802724 w 6006665"/>
                        <a:gd name="connsiteY371-44994" fmla="*/ 2704232 h 3006470"/>
                        <a:gd name="connsiteX372-44995" fmla="*/ 798179 w 6006665"/>
                        <a:gd name="connsiteY372-44996" fmla="*/ 2731502 h 3006470"/>
                        <a:gd name="connsiteX373-44997" fmla="*/ 818632 w 6006665"/>
                        <a:gd name="connsiteY373-44998" fmla="*/ 2742864 h 3006470"/>
                        <a:gd name="connsiteX374-44999" fmla="*/ 802724 w 6006665"/>
                        <a:gd name="connsiteY374-45000" fmla="*/ 2774679 h 3006470"/>
                        <a:gd name="connsiteX375-45001" fmla="*/ 766365 w 6006665"/>
                        <a:gd name="connsiteY375-45002" fmla="*/ 2779224 h 3006470"/>
                        <a:gd name="connsiteX376-45003" fmla="*/ 727733 w 6006665"/>
                        <a:gd name="connsiteY376-45004" fmla="*/ 2838308 h 3006470"/>
                        <a:gd name="connsiteX377-45005" fmla="*/ 759548 w 6006665"/>
                        <a:gd name="connsiteY377-45006" fmla="*/ 2881485 h 3006470"/>
                        <a:gd name="connsiteX378-45007" fmla="*/ 759548 w 6006665"/>
                        <a:gd name="connsiteY378-45008" fmla="*/ 2920116 h 3006470"/>
                        <a:gd name="connsiteX379-45009" fmla="*/ 798179 w 6006665"/>
                        <a:gd name="connsiteY379-45010" fmla="*/ 2979201 h 3006470"/>
                        <a:gd name="connsiteX380-45011" fmla="*/ 775455 w 6006665"/>
                        <a:gd name="connsiteY380-45012" fmla="*/ 2995108 h 3006470"/>
                        <a:gd name="connsiteX381-45013" fmla="*/ 770910 w 6006665"/>
                        <a:gd name="connsiteY381-45014" fmla="*/ 3006470 h 3006470"/>
                        <a:gd name="connsiteX382-45015" fmla="*/ 759003 w 6006665"/>
                        <a:gd name="connsiteY382-45016" fmla="*/ 3006470 h 3006470"/>
                        <a:gd name="connsiteX383-45017" fmla="*/ 755003 w 6006665"/>
                        <a:gd name="connsiteY383-45018" fmla="*/ 3006470 h 3006470"/>
                        <a:gd name="connsiteX384-45019" fmla="*/ 743096 w 6006665"/>
                        <a:gd name="connsiteY384-45020" fmla="*/ 3006470 h 3006470"/>
                        <a:gd name="connsiteX385-45021" fmla="*/ 715826 w 6006665"/>
                        <a:gd name="connsiteY385-45022" fmla="*/ 2972383 h 3006470"/>
                        <a:gd name="connsiteX386-45023" fmla="*/ 704464 w 6006665"/>
                        <a:gd name="connsiteY386-45024" fmla="*/ 2972383 h 3006470"/>
                        <a:gd name="connsiteX387-45025" fmla="*/ 684012 w 6006665"/>
                        <a:gd name="connsiteY387-45026" fmla="*/ 2963293 h 3006470"/>
                        <a:gd name="connsiteX388-45027" fmla="*/ 672649 w 6006665"/>
                        <a:gd name="connsiteY388-45028" fmla="*/ 2940569 h 3006470"/>
                        <a:gd name="connsiteX389-45029" fmla="*/ 645222 w 6006665"/>
                        <a:gd name="connsiteY389-45030" fmla="*/ 2932732 h 3006470"/>
                        <a:gd name="connsiteX390-45031" fmla="*/ 625472 w 6006665"/>
                        <a:gd name="connsiteY390-45032" fmla="*/ 2936024 h 3006470"/>
                        <a:gd name="connsiteX391-45033" fmla="*/ 623771 w 6006665"/>
                        <a:gd name="connsiteY391-45034" fmla="*/ 2934323 h 3006470"/>
                        <a:gd name="connsiteX392-45035" fmla="*/ 613565 w 6006665"/>
                        <a:gd name="connsiteY392-45036" fmla="*/ 2936024 h 3006470"/>
                        <a:gd name="connsiteX393-45037" fmla="*/ 609020 w 6006665"/>
                        <a:gd name="connsiteY393-45038" fmla="*/ 2931479 h 3006470"/>
                        <a:gd name="connsiteX394-45039" fmla="*/ 559026 w 6006665"/>
                        <a:gd name="connsiteY394-45040" fmla="*/ 2904209 h 3006470"/>
                        <a:gd name="connsiteX395-45041" fmla="*/ 506760 w 6006665"/>
                        <a:gd name="connsiteY395-45042" fmla="*/ 2897392 h 3006470"/>
                        <a:gd name="connsiteX396-45043" fmla="*/ 483280 w 6006665"/>
                        <a:gd name="connsiteY396-45044" fmla="*/ 2890683 h 3006470"/>
                        <a:gd name="connsiteX397-45045" fmla="*/ 480035 w 6006665"/>
                        <a:gd name="connsiteY397-45046" fmla="*/ 2892847 h 3006470"/>
                        <a:gd name="connsiteX398-45047" fmla="*/ 475042 w 6006665"/>
                        <a:gd name="connsiteY398-45048" fmla="*/ 2888329 h 3006470"/>
                        <a:gd name="connsiteX399-45049" fmla="*/ 474945 w 6006665"/>
                        <a:gd name="connsiteY399-45050" fmla="*/ 2888302 h 3006470"/>
                        <a:gd name="connsiteX400-45051" fmla="*/ 468128 w 6006665"/>
                        <a:gd name="connsiteY400-45052" fmla="*/ 2892847 h 3006470"/>
                        <a:gd name="connsiteX401-45053" fmla="*/ 420406 w 6006665"/>
                        <a:gd name="connsiteY401-45054" fmla="*/ 2849670 h 3006470"/>
                        <a:gd name="connsiteX402-45055" fmla="*/ 381774 w 6006665"/>
                        <a:gd name="connsiteY402-45056" fmla="*/ 2833763 h 3006470"/>
                        <a:gd name="connsiteX403-45057" fmla="*/ 349960 w 6006665"/>
                        <a:gd name="connsiteY403-45058" fmla="*/ 2801948 h 3006470"/>
                        <a:gd name="connsiteX404-45059" fmla="*/ 377229 w 6006665"/>
                        <a:gd name="connsiteY404-45060" fmla="*/ 2795131 h 3006470"/>
                        <a:gd name="connsiteX405-45061" fmla="*/ 404499 w 6006665"/>
                        <a:gd name="connsiteY405-45062" fmla="*/ 2747409 h 3006470"/>
                        <a:gd name="connsiteX406-45063" fmla="*/ 388591 w 6006665"/>
                        <a:gd name="connsiteY406-45064" fmla="*/ 2731502 h 3006470"/>
                        <a:gd name="connsiteX407-45065" fmla="*/ 440858 w 6006665"/>
                        <a:gd name="connsiteY407-45066" fmla="*/ 2704232 h 3006470"/>
                        <a:gd name="connsiteX408-45067" fmla="*/ 440858 w 6006665"/>
                        <a:gd name="connsiteY408-45068" fmla="*/ 2701176 h 3006470"/>
                        <a:gd name="connsiteX409-45069" fmla="*/ 416406 w 6006665"/>
                        <a:gd name="connsiteY409-45070" fmla="*/ 2704232 h 3006470"/>
                        <a:gd name="connsiteX410-45071" fmla="*/ 416406 w 6006665"/>
                        <a:gd name="connsiteY410-45072" fmla="*/ 2702744 h 3006470"/>
                        <a:gd name="connsiteX411-45073" fmla="*/ 404499 w 6006665"/>
                        <a:gd name="connsiteY411-45074" fmla="*/ 2704232 h 3006470"/>
                        <a:gd name="connsiteX412-45075" fmla="*/ 404499 w 6006665"/>
                        <a:gd name="connsiteY412-45076" fmla="*/ 2683780 h 3006470"/>
                        <a:gd name="connsiteX413-45077" fmla="*/ 424951 w 6006665"/>
                        <a:gd name="connsiteY413-45078" fmla="*/ 2667873 h 3006470"/>
                        <a:gd name="connsiteX414-45079" fmla="*/ 463583 w 6006665"/>
                        <a:gd name="connsiteY414-45080" fmla="*/ 2661056 h 3006470"/>
                        <a:gd name="connsiteX415-45081" fmla="*/ 468128 w 6006665"/>
                        <a:gd name="connsiteY415-45082" fmla="*/ 2645148 h 3006470"/>
                        <a:gd name="connsiteX416-45083" fmla="*/ 456765 w 6006665"/>
                        <a:gd name="connsiteY416-45084" fmla="*/ 2613334 h 3006470"/>
                        <a:gd name="connsiteX417-45085" fmla="*/ 474945 w 6006665"/>
                        <a:gd name="connsiteY417-45086" fmla="*/ 2586064 h 3006470"/>
                        <a:gd name="connsiteX418-45087" fmla="*/ 474945 w 6006665"/>
                        <a:gd name="connsiteY418-45088" fmla="*/ 2565612 h 3006470"/>
                        <a:gd name="connsiteX419-45089" fmla="*/ 420406 w 6006665"/>
                        <a:gd name="connsiteY419-45090" fmla="*/ 2547432 h 3006470"/>
                        <a:gd name="connsiteX420-45091" fmla="*/ 409588 w 6006665"/>
                        <a:gd name="connsiteY420-45092" fmla="*/ 2547432 h 3006470"/>
                        <a:gd name="connsiteX421-45093" fmla="*/ 397681 w 6006665"/>
                        <a:gd name="connsiteY421-45094" fmla="*/ 2547432 h 3006470"/>
                        <a:gd name="connsiteX422-45095" fmla="*/ 379485 w 6006665"/>
                        <a:gd name="connsiteY422-45096" fmla="*/ 2525193 h 3006470"/>
                        <a:gd name="connsiteX423-45097" fmla="*/ 357322 w 6006665"/>
                        <a:gd name="connsiteY423-45098" fmla="*/ 2531525 h 3006470"/>
                        <a:gd name="connsiteX424-45099" fmla="*/ 352842 w 6006665"/>
                        <a:gd name="connsiteY424-45100" fmla="*/ 2529403 h 3006470"/>
                        <a:gd name="connsiteX425-45101" fmla="*/ 345415 w 6006665"/>
                        <a:gd name="connsiteY425-45102" fmla="*/ 2531525 h 3006470"/>
                        <a:gd name="connsiteX426-45103" fmla="*/ 302238 w 6006665"/>
                        <a:gd name="connsiteY426-45104" fmla="*/ 2511073 h 3006470"/>
                        <a:gd name="connsiteX427-45105" fmla="*/ 302238 w 6006665"/>
                        <a:gd name="connsiteY427-45106" fmla="*/ 2499711 h 3006470"/>
                        <a:gd name="connsiteX428-45107" fmla="*/ 286331 w 6006665"/>
                        <a:gd name="connsiteY428-45108" fmla="*/ 2472441 h 3006470"/>
                        <a:gd name="connsiteX429-45109" fmla="*/ 270968 w 6006665"/>
                        <a:gd name="connsiteY429-45110" fmla="*/ 2472441 h 3006470"/>
                        <a:gd name="connsiteX430-45111" fmla="*/ 259061 w 6006665"/>
                        <a:gd name="connsiteY430-45112" fmla="*/ 2472441 h 3006470"/>
                        <a:gd name="connsiteX431-45113" fmla="*/ 254516 w 6006665"/>
                        <a:gd name="connsiteY431-45114" fmla="*/ 2456534 h 3006470"/>
                        <a:gd name="connsiteX432-45115" fmla="*/ 263606 w 6006665"/>
                        <a:gd name="connsiteY432-45116" fmla="*/ 2440627 h 3006470"/>
                        <a:gd name="connsiteX433-45117" fmla="*/ 243991 w 6006665"/>
                        <a:gd name="connsiteY433-45118" fmla="*/ 2410114 h 3006470"/>
                        <a:gd name="connsiteX434-45119" fmla="*/ 216429 w 6006665"/>
                        <a:gd name="connsiteY434-45120" fmla="*/ 2413357 h 3006470"/>
                        <a:gd name="connsiteX435-45121" fmla="*/ 212956 w 6006665"/>
                        <a:gd name="connsiteY435-45122" fmla="*/ 2412365 h 3006470"/>
                        <a:gd name="connsiteX436-45123" fmla="*/ 204522 w 6006665"/>
                        <a:gd name="connsiteY436-45124" fmla="*/ 2413357 h 3006470"/>
                        <a:gd name="connsiteX437-45125" fmla="*/ 199623 w 6006665"/>
                        <a:gd name="connsiteY437-45126" fmla="*/ 2411957 h 3006470"/>
                        <a:gd name="connsiteX438-45127" fmla="*/ 195977 w 6006665"/>
                        <a:gd name="connsiteY438-45128" fmla="*/ 2424719 h 3006470"/>
                        <a:gd name="connsiteX439-45129" fmla="*/ 184968 w 6006665"/>
                        <a:gd name="connsiteY439-45130" fmla="*/ 2421574 h 3006470"/>
                        <a:gd name="connsiteX440-45131" fmla="*/ 184070 w 6006665"/>
                        <a:gd name="connsiteY440-45132" fmla="*/ 2424719 h 3006470"/>
                        <a:gd name="connsiteX441-45133" fmla="*/ 168163 w 6006665"/>
                        <a:gd name="connsiteY441-45134" fmla="*/ 2420184 h 3006470"/>
                        <a:gd name="connsiteX442-45135" fmla="*/ 156800 w 6006665"/>
                        <a:gd name="connsiteY442-45136" fmla="*/ 2381542 h 3006470"/>
                        <a:gd name="connsiteX443-45137" fmla="*/ 152255 w 6006665"/>
                        <a:gd name="connsiteY443-45138" fmla="*/ 2365635 h 3006470"/>
                        <a:gd name="connsiteX444-45139" fmla="*/ 156800 w 6006665"/>
                        <a:gd name="connsiteY444-45140" fmla="*/ 2361090 h 3006470"/>
                        <a:gd name="connsiteX445-45141" fmla="*/ 168707 w 6006665"/>
                        <a:gd name="connsiteY445-45142" fmla="*/ 2361090 h 3006470"/>
                        <a:gd name="connsiteX446-45143" fmla="*/ 188615 w 6006665"/>
                        <a:gd name="connsiteY446-45144" fmla="*/ 2361090 h 3006470"/>
                        <a:gd name="connsiteX447-45145" fmla="*/ 199977 w 6006665"/>
                        <a:gd name="connsiteY447-45146" fmla="*/ 2349728 h 3006470"/>
                        <a:gd name="connsiteX448-45147" fmla="*/ 188615 w 6006665"/>
                        <a:gd name="connsiteY448-45148" fmla="*/ 2327003 h 3006470"/>
                        <a:gd name="connsiteX449-45149" fmla="*/ 168163 w 6006665"/>
                        <a:gd name="connsiteY449-45150" fmla="*/ 2317914 h 3006470"/>
                        <a:gd name="connsiteX450-45151" fmla="*/ 168163 w 6006665"/>
                        <a:gd name="connsiteY450-45152" fmla="*/ 2311096 h 3006470"/>
                        <a:gd name="connsiteX451-45153" fmla="*/ 152255 w 6006665"/>
                        <a:gd name="connsiteY451-45154" fmla="*/ 2295189 h 3006470"/>
                        <a:gd name="connsiteX452-45155" fmla="*/ 129531 w 6006665"/>
                        <a:gd name="connsiteY452-45156" fmla="*/ 2258829 h 3006470"/>
                        <a:gd name="connsiteX453-45157" fmla="*/ 140893 w 6006665"/>
                        <a:gd name="connsiteY453-45158" fmla="*/ 2236105 h 3006470"/>
                        <a:gd name="connsiteX454-45159" fmla="*/ 136348 w 6006665"/>
                        <a:gd name="connsiteY454-45160" fmla="*/ 2208835 h 3006470"/>
                        <a:gd name="connsiteX455-45161" fmla="*/ 103789 w 6006665"/>
                        <a:gd name="connsiteY455-45162" fmla="*/ 2195428 h 3006470"/>
                        <a:gd name="connsiteX456-45163" fmla="*/ 93716 w 6006665"/>
                        <a:gd name="connsiteY456-45164" fmla="*/ 2199745 h 3006470"/>
                        <a:gd name="connsiteX457-45165" fmla="*/ 91868 w 6006665"/>
                        <a:gd name="connsiteY457-45166" fmla="*/ 2195434 h 3006470"/>
                        <a:gd name="connsiteX458-45167" fmla="*/ 81809 w 6006665"/>
                        <a:gd name="connsiteY458-45168" fmla="*/ 2199745 h 3006470"/>
                        <a:gd name="connsiteX459-45169" fmla="*/ 74992 w 6006665"/>
                        <a:gd name="connsiteY459-45170" fmla="*/ 2183838 h 3006470"/>
                        <a:gd name="connsiteX460-45171" fmla="*/ 34087 w 6006665"/>
                        <a:gd name="connsiteY460-45172" fmla="*/ 2172476 h 3006470"/>
                        <a:gd name="connsiteX461-45173" fmla="*/ 22725 w 6006665"/>
                        <a:gd name="connsiteY461-45174" fmla="*/ 2129299 h 3006470"/>
                        <a:gd name="connsiteX462-45175" fmla="*/ 22725 w 6006665"/>
                        <a:gd name="connsiteY462-45176" fmla="*/ 2097484 h 3006470"/>
                        <a:gd name="connsiteX463-45177" fmla="*/ 0 w 6006665"/>
                        <a:gd name="connsiteY463-45178" fmla="*/ 2081577 h 3006470"/>
                        <a:gd name="connsiteX464-45179" fmla="*/ 15907 w 6006665"/>
                        <a:gd name="connsiteY464-45180" fmla="*/ 2058853 h 3006470"/>
                        <a:gd name="connsiteX465-45181" fmla="*/ 6818 w 6006665"/>
                        <a:gd name="connsiteY465-45182" fmla="*/ 1995224 h 3006470"/>
                        <a:gd name="connsiteX466-45183" fmla="*/ 34087 w 6006665"/>
                        <a:gd name="connsiteY466-45184" fmla="*/ 1952047 h 3006470"/>
                        <a:gd name="connsiteX467-45185" fmla="*/ 27270 w 6006665"/>
                        <a:gd name="connsiteY467-45186" fmla="*/ 1940685 h 3006470"/>
                        <a:gd name="connsiteX468-45187" fmla="*/ 70447 w 6006665"/>
                        <a:gd name="connsiteY468-45188" fmla="*/ 1902053 h 3006470"/>
                        <a:gd name="connsiteX469-45189" fmla="*/ 27270 w 6006665"/>
                        <a:gd name="connsiteY469-45190" fmla="*/ 1865693 h 3006470"/>
                        <a:gd name="connsiteX470-45191" fmla="*/ 109078 w 6006665"/>
                        <a:gd name="connsiteY470-45192" fmla="*/ 1767977 h 3006470"/>
                        <a:gd name="connsiteX471-45193" fmla="*/ 145438 w 6006665"/>
                        <a:gd name="connsiteY471-45194" fmla="*/ 1724800 h 3006470"/>
                        <a:gd name="connsiteX472-45195" fmla="*/ 156800 w 6006665"/>
                        <a:gd name="connsiteY472-45196" fmla="*/ 1681624 h 3006470"/>
                        <a:gd name="connsiteX473-45197" fmla="*/ 102261 w 6006665"/>
                        <a:gd name="connsiteY473-45198" fmla="*/ 1629357 h 3006470"/>
                        <a:gd name="connsiteX474-45199" fmla="*/ 118168 w 6006665"/>
                        <a:gd name="connsiteY474-45200" fmla="*/ 1574818 h 3006470"/>
                        <a:gd name="connsiteX475-45201" fmla="*/ 86354 w 6006665"/>
                        <a:gd name="connsiteY475-45202" fmla="*/ 1511189 h 3006470"/>
                        <a:gd name="connsiteX476-45203" fmla="*/ 109078 w 6006665"/>
                        <a:gd name="connsiteY476-45204" fmla="*/ 1436197 h 3006470"/>
                        <a:gd name="connsiteX477-45205" fmla="*/ 70447 w 6006665"/>
                        <a:gd name="connsiteY477-45206" fmla="*/ 1333936 h 3006470"/>
                        <a:gd name="connsiteX478-45207" fmla="*/ 102261 w 6006665"/>
                        <a:gd name="connsiteY478-45208" fmla="*/ 1263490 h 3006470"/>
                        <a:gd name="connsiteX479-45209" fmla="*/ 43177 w 6006665"/>
                        <a:gd name="connsiteY479-45210" fmla="*/ 1197589 h 3006470"/>
                        <a:gd name="connsiteX480-45211" fmla="*/ 49994 w 6006665"/>
                        <a:gd name="connsiteY480-45212" fmla="*/ 1122597 h 3006470"/>
                        <a:gd name="connsiteX481-45213" fmla="*/ 81809 w 6006665"/>
                        <a:gd name="connsiteY481-45214" fmla="*/ 1118052 h 3006470"/>
                        <a:gd name="connsiteX482-45215" fmla="*/ 145438 w 6006665"/>
                        <a:gd name="connsiteY482-45216" fmla="*/ 1074876 h 3006470"/>
                        <a:gd name="connsiteX483-45217" fmla="*/ 184070 w 6006665"/>
                        <a:gd name="connsiteY483-45218" fmla="*/ 1036244 h 3006470"/>
                        <a:gd name="connsiteX484-45219" fmla="*/ 189699 w 6006665"/>
                        <a:gd name="connsiteY484-45220" fmla="*/ 1042522 h 3006470"/>
                        <a:gd name="connsiteX485-45221" fmla="*/ 195977 w 6006665"/>
                        <a:gd name="connsiteY485-45222" fmla="*/ 1036244 h 3006470"/>
                        <a:gd name="connsiteX486-45223" fmla="*/ 255061 w 6006665"/>
                        <a:gd name="connsiteY486-45224" fmla="*/ 1102145 h 3006470"/>
                        <a:gd name="connsiteX487-45225" fmla="*/ 350504 w 6006665"/>
                        <a:gd name="connsiteY487-45226" fmla="*/ 1122597 h 3006470"/>
                        <a:gd name="connsiteX488-45227" fmla="*/ 491397 w 6006665"/>
                        <a:gd name="connsiteY488-45228" fmla="*/ 1236221 h 3006470"/>
                        <a:gd name="connsiteX489-45229" fmla="*/ 523211 w 6006665"/>
                        <a:gd name="connsiteY489-45230" fmla="*/ 1283942 h 3006470"/>
                        <a:gd name="connsiteX490-45231" fmla="*/ 523211 w 6006665"/>
                        <a:gd name="connsiteY490-45232" fmla="*/ 1343026 h 3006470"/>
                        <a:gd name="connsiteX491-45233" fmla="*/ 486852 w 6006665"/>
                        <a:gd name="connsiteY491-45234" fmla="*/ 1397565 h 3006470"/>
                        <a:gd name="connsiteX492-45235" fmla="*/ 420951 w 6006665"/>
                        <a:gd name="connsiteY492-45236" fmla="*/ 1418018 h 3006470"/>
                        <a:gd name="connsiteX493-45237" fmla="*/ 415909 w 6006665"/>
                        <a:gd name="connsiteY493-45238" fmla="*/ 1415887 h 3006470"/>
                        <a:gd name="connsiteX494-45239" fmla="*/ 409044 w 6006665"/>
                        <a:gd name="connsiteY494-45240" fmla="*/ 1418018 h 3006470"/>
                        <a:gd name="connsiteX495-45241" fmla="*/ 252950 w 6006665"/>
                        <a:gd name="connsiteY495-45242" fmla="*/ 1352062 h 3006470"/>
                        <a:gd name="connsiteX496-45243" fmla="*/ 232336 w 6006665"/>
                        <a:gd name="connsiteY496-45244" fmla="*/ 1358934 h 3006470"/>
                        <a:gd name="connsiteX497-45245" fmla="*/ 291420 w 6006665"/>
                        <a:gd name="connsiteY497-45246" fmla="*/ 1429380 h 3006470"/>
                        <a:gd name="connsiteX498-45247" fmla="*/ 291420 w 6006665"/>
                        <a:gd name="connsiteY498-45248" fmla="*/ 1468012 h 3006470"/>
                        <a:gd name="connsiteX499-45249" fmla="*/ 298238 w 6006665"/>
                        <a:gd name="connsiteY499-45250" fmla="*/ 1554366 h 3006470"/>
                        <a:gd name="connsiteX500-45251" fmla="*/ 345959 w 6006665"/>
                        <a:gd name="connsiteY500-45252" fmla="*/ 1586180 h 3006470"/>
                        <a:gd name="connsiteX501-45253" fmla="*/ 362087 w 6006665"/>
                        <a:gd name="connsiteY501-45254" fmla="*/ 1595588 h 3006470"/>
                        <a:gd name="connsiteX502-45255" fmla="*/ 365867 w 6006665"/>
                        <a:gd name="connsiteY502-45256" fmla="*/ 1563455 h 3006470"/>
                        <a:gd name="connsiteX503-45257" fmla="*/ 345415 w 6006665"/>
                        <a:gd name="connsiteY503-45258" fmla="*/ 1527096 h 3006470"/>
                        <a:gd name="connsiteX504-45259" fmla="*/ 365867 w 6006665"/>
                        <a:gd name="connsiteY504-45260" fmla="*/ 1495281 h 3006470"/>
                        <a:gd name="connsiteX505-45261" fmla="*/ 374560 w 6006665"/>
                        <a:gd name="connsiteY505-45262" fmla="*/ 1500280 h 3006470"/>
                        <a:gd name="connsiteX506-45263" fmla="*/ 377774 w 6006665"/>
                        <a:gd name="connsiteY506-45264" fmla="*/ 1495281 h 3006470"/>
                        <a:gd name="connsiteX507-45265" fmla="*/ 461933 w 6006665"/>
                        <a:gd name="connsiteY507-45266" fmla="*/ 1543673 h 3006470"/>
                        <a:gd name="connsiteX508-45267" fmla="*/ 484035 w 6006665"/>
                        <a:gd name="connsiteY508-45268" fmla="*/ 1527096 h 3006470"/>
                        <a:gd name="connsiteX509-45269" fmla="*/ 463583 w 6006665"/>
                        <a:gd name="connsiteY509-45270" fmla="*/ 1461194 h 3006470"/>
                        <a:gd name="connsiteX510-45271" fmla="*/ 549936 w 6006665"/>
                        <a:gd name="connsiteY510-45272" fmla="*/ 1374841 h 3006470"/>
                        <a:gd name="connsiteX511-45273" fmla="*/ 559742 w 6006665"/>
                        <a:gd name="connsiteY511-45274" fmla="*/ 1376942 h 3006470"/>
                        <a:gd name="connsiteX512-45275" fmla="*/ 561843 w 6006665"/>
                        <a:gd name="connsiteY512-45276" fmla="*/ 1374841 h 3006470"/>
                        <a:gd name="connsiteX513-45277" fmla="*/ 593658 w 6006665"/>
                        <a:gd name="connsiteY513-45278" fmla="*/ 1381658 h 3006470"/>
                        <a:gd name="connsiteX514-45279" fmla="*/ 620945 w 6006665"/>
                        <a:gd name="connsiteY514-45280" fmla="*/ 1405535 h 3006470"/>
                        <a:gd name="connsiteX515-45281" fmla="*/ 640835 w 6006665"/>
                        <a:gd name="connsiteY515-45282" fmla="*/ 1349844 h 3006470"/>
                        <a:gd name="connsiteX516-45283" fmla="*/ 609020 w 6006665"/>
                        <a:gd name="connsiteY516-45284" fmla="*/ 1295305 h 3006470"/>
                        <a:gd name="connsiteX517-45285" fmla="*/ 624928 w 6006665"/>
                        <a:gd name="connsiteY517-45286" fmla="*/ 1236221 h 3006470"/>
                        <a:gd name="connsiteX518-45287" fmla="*/ 597658 w 6006665"/>
                        <a:gd name="connsiteY518-45288" fmla="*/ 1177136 h 3006470"/>
                        <a:gd name="connsiteX519-45289" fmla="*/ 611562 w 6006665"/>
                        <a:gd name="connsiteY519-45290" fmla="*/ 1181462 h 3006470"/>
                        <a:gd name="connsiteX520-45291" fmla="*/ 609565 w 6006665"/>
                        <a:gd name="connsiteY520-45292" fmla="*/ 1177136 h 3006470"/>
                        <a:gd name="connsiteX521-45293" fmla="*/ 711826 w 6006665"/>
                        <a:gd name="connsiteY521-45294" fmla="*/ 1208951 h 3006470"/>
                        <a:gd name="connsiteX522-45295" fmla="*/ 732278 w 6006665"/>
                        <a:gd name="connsiteY522-45296" fmla="*/ 1263490 h 3006470"/>
                        <a:gd name="connsiteX523-45297" fmla="*/ 684556 w 6006665"/>
                        <a:gd name="connsiteY523-45298" fmla="*/ 1274852 h 3006470"/>
                        <a:gd name="connsiteX524-45299" fmla="*/ 684556 w 6006665"/>
                        <a:gd name="connsiteY524-45300" fmla="*/ 1327119 h 3006470"/>
                        <a:gd name="connsiteX525-45301" fmla="*/ 713309 w 6006665"/>
                        <a:gd name="connsiteY525-45302" fmla="*/ 1355872 h 3006470"/>
                        <a:gd name="connsiteX526-45303" fmla="*/ 763548 w 6006665"/>
                        <a:gd name="connsiteY526-45304" fmla="*/ 1338481 h 3006470"/>
                        <a:gd name="connsiteX527-45305" fmla="*/ 770365 w 6006665"/>
                        <a:gd name="connsiteY527-45306" fmla="*/ 1279397 h 3006470"/>
                        <a:gd name="connsiteX528-45307" fmla="*/ 845357 w 6006665"/>
                        <a:gd name="connsiteY528-45308" fmla="*/ 1231676 h 3006470"/>
                        <a:gd name="connsiteX529-45309" fmla="*/ 972614 w 6006665"/>
                        <a:gd name="connsiteY529-45310" fmla="*/ 1145322 h 3006470"/>
                        <a:gd name="connsiteX530-45311" fmla="*/ 982566 w 6006665"/>
                        <a:gd name="connsiteY530-45312" fmla="*/ 1146649 h 3006470"/>
                        <a:gd name="connsiteX531-45313" fmla="*/ 984521 w 6006665"/>
                        <a:gd name="connsiteY531-45314" fmla="*/ 1145322 h 3006470"/>
                        <a:gd name="connsiteX532-45315" fmla="*/ 1018608 w 6006665"/>
                        <a:gd name="connsiteY532-45316" fmla="*/ 1149867 h 3006470"/>
                        <a:gd name="connsiteX533-45317" fmla="*/ 979977 w 6006665"/>
                        <a:gd name="connsiteY533-45318" fmla="*/ 1213496 h 3006470"/>
                        <a:gd name="connsiteX534-45319" fmla="*/ 1038516 w 6006665"/>
                        <a:gd name="connsiteY534-45320" fmla="*/ 1188499 h 3006470"/>
                        <a:gd name="connsiteX535-45321" fmla="*/ 1677078 w 6006665"/>
                        <a:gd name="connsiteY535-45322" fmla="*/ 1370296 h 3006470"/>
                        <a:gd name="connsiteX536-45323" fmla="*/ 1720255 w 6006665"/>
                        <a:gd name="connsiteY536-45324" fmla="*/ 1349844 h 3006470"/>
                        <a:gd name="connsiteX537-45325" fmla="*/ 1731617 w 6006665"/>
                        <a:gd name="connsiteY537-45326" fmla="*/ 1299850 h 3006470"/>
                        <a:gd name="connsiteX538-45327" fmla="*/ 1758887 w 6006665"/>
                        <a:gd name="connsiteY538-45328" fmla="*/ 1256673 h 3006470"/>
                        <a:gd name="connsiteX539-45329" fmla="*/ 1736162 w 6006665"/>
                        <a:gd name="connsiteY539-45330" fmla="*/ 1197589 h 3006470"/>
                        <a:gd name="connsiteX540-45331" fmla="*/ 1758887 w 6006665"/>
                        <a:gd name="connsiteY540-45332" fmla="*/ 1133960 h 3006470"/>
                        <a:gd name="connsiteX541-45333" fmla="*/ 1704347 w 6006665"/>
                        <a:gd name="connsiteY541-45334" fmla="*/ 1070331 h 3006470"/>
                        <a:gd name="connsiteX542-45335" fmla="*/ 1736162 w 6006665"/>
                        <a:gd name="connsiteY542-45336" fmla="*/ 961252 h 3006470"/>
                        <a:gd name="connsiteX543-45337" fmla="*/ 1688440 w 6006665"/>
                        <a:gd name="connsiteY543-45338" fmla="*/ 865809 h 3006470"/>
                        <a:gd name="connsiteX544-45339" fmla="*/ 1752069 w 6006665"/>
                        <a:gd name="connsiteY544-45340" fmla="*/ 788545 h 3006470"/>
                        <a:gd name="connsiteX545-45341" fmla="*/ 1747524 w 6006665"/>
                        <a:gd name="connsiteY545-45342" fmla="*/ 704464 h 3006470"/>
                        <a:gd name="connsiteX546-45343" fmla="*/ 1763431 w 6006665"/>
                        <a:gd name="connsiteY546-45344" fmla="*/ 697647 h 3006470"/>
                        <a:gd name="connsiteX547-45345" fmla="*/ 1764877 w 6006665"/>
                        <a:gd name="connsiteY547-45346" fmla="*/ 702130 h 3006470"/>
                        <a:gd name="connsiteX548-45347" fmla="*/ 1775339 w 6006665"/>
                        <a:gd name="connsiteY548-45348" fmla="*/ 697647 h 3006470"/>
                        <a:gd name="connsiteX549-45349" fmla="*/ 1798063 w 6006665"/>
                        <a:gd name="connsiteY549-45350" fmla="*/ 768093 h 3006470"/>
                        <a:gd name="connsiteX550-45351" fmla="*/ 1791454 w 6006665"/>
                        <a:gd name="connsiteY550-45352" fmla="*/ 815304 h 3006470"/>
                        <a:gd name="connsiteX551-45353" fmla="*/ 1854330 w 6006665"/>
                        <a:gd name="connsiteY551-45354" fmla="*/ 772638 h 3006470"/>
                        <a:gd name="connsiteX552-45355" fmla="*/ 1931594 w 6006665"/>
                        <a:gd name="connsiteY552-45356" fmla="*/ 763548 h 3006470"/>
                        <a:gd name="connsiteX553-45357" fmla="*/ 1932772 w 6006665"/>
                        <a:gd name="connsiteY553-45358" fmla="*/ 764810 h 3006470"/>
                        <a:gd name="connsiteX554-45359" fmla="*/ 1943501 w 6006665"/>
                        <a:gd name="connsiteY554-45360" fmla="*/ 763548 h 3006470"/>
                        <a:gd name="connsiteX555-45361" fmla="*/ 1988608 w 6006665"/>
                        <a:gd name="connsiteY555-45362" fmla="*/ 811877 h 3006470"/>
                        <a:gd name="connsiteX556-45363" fmla="*/ 1963408 w 6006665"/>
                        <a:gd name="connsiteY556-45364" fmla="*/ 736278 h 3006470"/>
                        <a:gd name="connsiteX557-45365" fmla="*/ 1963408 w 6006665"/>
                        <a:gd name="connsiteY557-45366" fmla="*/ 595386 h 3006470"/>
                        <a:gd name="connsiteX558-45367" fmla="*/ 2027037 w 6006665"/>
                        <a:gd name="connsiteY558-45368" fmla="*/ 574934 h 3006470"/>
                        <a:gd name="connsiteX559-45369" fmla="*/ 2037269 w 6006665"/>
                        <a:gd name="connsiteY559-45370" fmla="*/ 575472 h 3006470"/>
                        <a:gd name="connsiteX560-45371" fmla="*/ 2038944 w 6006665"/>
                        <a:gd name="connsiteY560-45372" fmla="*/ 574934 h 3006470"/>
                        <a:gd name="connsiteX561-45373" fmla="*/ 2115414 w 6006665"/>
                        <a:gd name="connsiteY561-45374" fmla="*/ 578958 h 3006470"/>
                        <a:gd name="connsiteX562-45375" fmla="*/ 2192927 w 6006665"/>
                        <a:gd name="connsiteY562-45376" fmla="*/ 559026 h 3006470"/>
                        <a:gd name="connsiteX563-45377" fmla="*/ 2167930 w 6006665"/>
                        <a:gd name="connsiteY563-45378" fmla="*/ 493125 h 3006470"/>
                        <a:gd name="connsiteX564-45379" fmla="*/ 2204289 w 6006665"/>
                        <a:gd name="connsiteY564-45380" fmla="*/ 402226 h 3006470"/>
                        <a:gd name="connsiteX565-45381" fmla="*/ 2247466 w 6006665"/>
                        <a:gd name="connsiteY565-45382" fmla="*/ 397681 h 3006470"/>
                        <a:gd name="connsiteX566-45383" fmla="*/ 2317913 w 6006665"/>
                        <a:gd name="connsiteY566-45384" fmla="*/ 322690 h 3006470"/>
                        <a:gd name="connsiteX567-45385" fmla="*/ 2420183 w 6006665"/>
                        <a:gd name="connsiteY567-45386" fmla="*/ 304510 h 3006470"/>
                        <a:gd name="connsiteX568-45387" fmla="*/ 2429263 w 6006665"/>
                        <a:gd name="connsiteY568-45388" fmla="*/ 263606 h 3006470"/>
                        <a:gd name="connsiteX569-45389" fmla="*/ 2526979 w 6006665"/>
                        <a:gd name="connsiteY569-45390" fmla="*/ 252244 h 3006470"/>
                        <a:gd name="connsiteX570-45391" fmla="*/ 2528058 w 6006665"/>
                        <a:gd name="connsiteY570-45392" fmla="*/ 253503 h 3006470"/>
                        <a:gd name="connsiteX571-45393" fmla="*/ 2538886 w 6006665"/>
                        <a:gd name="connsiteY571-45394" fmla="*/ 252244 h 3006470"/>
                        <a:gd name="connsiteX572-45395" fmla="*/ 2560820 w 6006665"/>
                        <a:gd name="connsiteY572-45396" fmla="*/ 277833 h 3006470"/>
                        <a:gd name="connsiteX573-45397" fmla="*/ 2640602 w 6006665"/>
                        <a:gd name="connsiteY573-45398" fmla="*/ 202249 h 3006470"/>
                        <a:gd name="connsiteX574-45399" fmla="*/ 2652509 w 6006665"/>
                        <a:gd name="connsiteY574-45400" fmla="*/ 202249 h 3006470"/>
                        <a:gd name="connsiteX575-45401" fmla="*/ 2704231 w 6006665"/>
                        <a:gd name="connsiteY575-45402" fmla="*/ 202249 h 3006470"/>
                        <a:gd name="connsiteX576-45403" fmla="*/ 2715593 w 6006665"/>
                        <a:gd name="connsiteY576-45404" fmla="*/ 134075 h 3006470"/>
                        <a:gd name="connsiteX577-45405" fmla="*/ 2751953 w 6006665"/>
                        <a:gd name="connsiteY577-45406" fmla="*/ 68174 h 3006470"/>
                        <a:gd name="connsiteX578-45407" fmla="*/ 2838307 w 6006665"/>
                        <a:gd name="connsiteY578-45408" fmla="*/ 0 h 3006470"/>
                        <a:gd name="connsiteX0-45409" fmla="*/ 1791129 w 6006665"/>
                        <a:gd name="connsiteY0-45410" fmla="*/ 817622 h 3006470"/>
                        <a:gd name="connsiteX1-45411" fmla="*/ 1782156 w 6006665"/>
                        <a:gd name="connsiteY1-45412" fmla="*/ 881716 h 3006470"/>
                        <a:gd name="connsiteX2-45413" fmla="*/ 1809554 w 6006665"/>
                        <a:gd name="connsiteY2-45414" fmla="*/ 895415 h 3006470"/>
                        <a:gd name="connsiteX3-45415" fmla="*/ 1791129 w 6006665"/>
                        <a:gd name="connsiteY3-45416" fmla="*/ 817622 h 3006470"/>
                        <a:gd name="connsiteX4-45417" fmla="*/ 2838307 w 6006665"/>
                        <a:gd name="connsiteY4-45418" fmla="*/ 0 h 3006470"/>
                        <a:gd name="connsiteX5-45419" fmla="*/ 2844246 w 6006665"/>
                        <a:gd name="connsiteY5-45420" fmla="*/ 4711 h 3006470"/>
                        <a:gd name="connsiteX6-45421" fmla="*/ 2850213 w 6006665"/>
                        <a:gd name="connsiteY6-45422" fmla="*/ 0 h 3006470"/>
                        <a:gd name="connsiteX7-45423" fmla="*/ 2916115 w 6006665"/>
                        <a:gd name="connsiteY7-45424" fmla="*/ 52267 h 3006470"/>
                        <a:gd name="connsiteX8-45425" fmla="*/ 2861576 w 6006665"/>
                        <a:gd name="connsiteY8-45426" fmla="*/ 90899 h 3006470"/>
                        <a:gd name="connsiteX9-45427" fmla="*/ 2947929 w 6006665"/>
                        <a:gd name="connsiteY9-45428" fmla="*/ 118168 h 3006470"/>
                        <a:gd name="connsiteX10-45429" fmla="*/ 2957621 w 6006665"/>
                        <a:gd name="connsiteY10-45430" fmla="*/ 186006 h 3006470"/>
                        <a:gd name="connsiteX11-45431" fmla="*/ 2979199 w 6006665"/>
                        <a:gd name="connsiteY11-45432" fmla="*/ 161345 h 3006470"/>
                        <a:gd name="connsiteX12-45433" fmla="*/ 2991106 w 6006665"/>
                        <a:gd name="connsiteY12-45434" fmla="*/ 161345 h 3006470"/>
                        <a:gd name="connsiteX13-45435" fmla="*/ 3086005 w 6006665"/>
                        <a:gd name="connsiteY13-45436" fmla="*/ 161345 h 3006470"/>
                        <a:gd name="connsiteX14-45437" fmla="*/ 3097912 w 6006665"/>
                        <a:gd name="connsiteY14-45438" fmla="*/ 161345 h 3006470"/>
                        <a:gd name="connsiteX15-45439" fmla="*/ 3179721 w 6006665"/>
                        <a:gd name="connsiteY15-45440" fmla="*/ 236336 h 3006470"/>
                        <a:gd name="connsiteX16-45441" fmla="*/ 3211535 w 6006665"/>
                        <a:gd name="connsiteY16-45442" fmla="*/ 295420 h 3006470"/>
                        <a:gd name="connsiteX17-45443" fmla="*/ 3200173 w 6006665"/>
                        <a:gd name="connsiteY17-45444" fmla="*/ 370412 h 3006470"/>
                        <a:gd name="connsiteX18-45445" fmla="*/ 3161541 w 6006665"/>
                        <a:gd name="connsiteY18-45446" fmla="*/ 413589 h 3006470"/>
                        <a:gd name="connsiteX19-45447" fmla="*/ 3066097 w 6006665"/>
                        <a:gd name="connsiteY19-45448" fmla="*/ 488580 h 3006470"/>
                        <a:gd name="connsiteX20-45449" fmla="*/ 3034283 w 6006665"/>
                        <a:gd name="connsiteY20-45450" fmla="*/ 531757 h 3006470"/>
                        <a:gd name="connsiteX21-45451" fmla="*/ 3082005 w 6006665"/>
                        <a:gd name="connsiteY21-45452" fmla="*/ 547664 h 3006470"/>
                        <a:gd name="connsiteX22-45453" fmla="*/ 3129459 w 6006665"/>
                        <a:gd name="connsiteY22-45454" fmla="*/ 575345 h 3006470"/>
                        <a:gd name="connsiteX23-45455" fmla="*/ 3156451 w 6006665"/>
                        <a:gd name="connsiteY23-45456" fmla="*/ 552209 h 3006470"/>
                        <a:gd name="connsiteX24-45457" fmla="*/ 3158460 w 6006665"/>
                        <a:gd name="connsiteY24-45458" fmla="*/ 560693 h 3006470"/>
                        <a:gd name="connsiteX25-45459" fmla="*/ 3168359 w 6006665"/>
                        <a:gd name="connsiteY25-45460" fmla="*/ 552209 h 3006470"/>
                        <a:gd name="connsiteX26-45461" fmla="*/ 3184984 w 6006665"/>
                        <a:gd name="connsiteY26-45462" fmla="*/ 622402 h 3006470"/>
                        <a:gd name="connsiteX27-45463" fmla="*/ 3192811 w 6006665"/>
                        <a:gd name="connsiteY27-45464" fmla="*/ 606748 h 3006470"/>
                        <a:gd name="connsiteX28-45465" fmla="*/ 3251895 w 6006665"/>
                        <a:gd name="connsiteY28-45466" fmla="*/ 586296 h 3006470"/>
                        <a:gd name="connsiteX29-45467" fmla="*/ 3259833 w 6006665"/>
                        <a:gd name="connsiteY29-45468" fmla="*/ 587670 h 3006470"/>
                        <a:gd name="connsiteX30-45469" fmla="*/ 3263802 w 6006665"/>
                        <a:gd name="connsiteY30-45470" fmla="*/ 586296 h 3006470"/>
                        <a:gd name="connsiteX31-45471" fmla="*/ 3381970 w 6006665"/>
                        <a:gd name="connsiteY31-45472" fmla="*/ 606748 h 3006470"/>
                        <a:gd name="connsiteX32-45473" fmla="*/ 3388787 w 6006665"/>
                        <a:gd name="connsiteY32-45474" fmla="*/ 665832 h 3006470"/>
                        <a:gd name="connsiteX33-45475" fmla="*/ 3531529 w 6006665"/>
                        <a:gd name="connsiteY33-45476" fmla="*/ 686823 h 3006470"/>
                        <a:gd name="connsiteX34-45477" fmla="*/ 3538225 w 6006665"/>
                        <a:gd name="connsiteY34-45478" fmla="*/ 590841 h 3006470"/>
                        <a:gd name="connsiteX35-45479" fmla="*/ 3549910 w 6006665"/>
                        <a:gd name="connsiteY35-45480" fmla="*/ 594028 h 3006470"/>
                        <a:gd name="connsiteX36-45481" fmla="*/ 3550132 w 6006665"/>
                        <a:gd name="connsiteY36-45482" fmla="*/ 590841 h 3006470"/>
                        <a:gd name="connsiteX37-45483" fmla="*/ 3625123 w 6006665"/>
                        <a:gd name="connsiteY37-45484" fmla="*/ 611293 h 3006470"/>
                        <a:gd name="connsiteX38-45485" fmla="*/ 3672301 w 6006665"/>
                        <a:gd name="connsiteY38-45486" fmla="*/ 611293 h 3006470"/>
                        <a:gd name="connsiteX39-45487" fmla="*/ 3684207 w 6006665"/>
                        <a:gd name="connsiteY39-45488" fmla="*/ 611293 h 3006470"/>
                        <a:gd name="connsiteX40-45489" fmla="*/ 3743291 w 6006665"/>
                        <a:gd name="connsiteY40-45490" fmla="*/ 677194 h 3006470"/>
                        <a:gd name="connsiteX41-45491" fmla="*/ 3759199 w 6006665"/>
                        <a:gd name="connsiteY41-45492" fmla="*/ 756731 h 3006470"/>
                        <a:gd name="connsiteX42-45493" fmla="*/ 3738747 w 6006665"/>
                        <a:gd name="connsiteY42-45494" fmla="*/ 806725 h 3006470"/>
                        <a:gd name="connsiteX43-45495" fmla="*/ 3786469 w 6006665"/>
                        <a:gd name="connsiteY43-45496" fmla="*/ 897623 h 3006470"/>
                        <a:gd name="connsiteX44-45497" fmla="*/ 3835603 w 6006665"/>
                        <a:gd name="connsiteY44-45498" fmla="*/ 933529 h 3006470"/>
                        <a:gd name="connsiteX45-45499" fmla="*/ 3865460 w 6006665"/>
                        <a:gd name="connsiteY45-45500" fmla="*/ 822632 h 3006470"/>
                        <a:gd name="connsiteX46-45501" fmla="*/ 3875077 w 6006665"/>
                        <a:gd name="connsiteY46-45502" fmla="*/ 831139 h 3006470"/>
                        <a:gd name="connsiteX47-45503" fmla="*/ 3877367 w 6006665"/>
                        <a:gd name="connsiteY47-45504" fmla="*/ 822632 h 3006470"/>
                        <a:gd name="connsiteX48-45505" fmla="*/ 3932151 w 6006665"/>
                        <a:gd name="connsiteY48-45506" fmla="*/ 871095 h 3006470"/>
                        <a:gd name="connsiteX49-45507" fmla="*/ 3988173 w 6006665"/>
                        <a:gd name="connsiteY49-45508" fmla="*/ 843084 h 3006470"/>
                        <a:gd name="connsiteX50-45509" fmla="*/ 3993852 w 6006665"/>
                        <a:gd name="connsiteY50-45510" fmla="*/ 846199 h 3006470"/>
                        <a:gd name="connsiteX51-45511" fmla="*/ 4000080 w 6006665"/>
                        <a:gd name="connsiteY51-45512" fmla="*/ 843084 h 3006470"/>
                        <a:gd name="connsiteX52-45513" fmla="*/ 4062426 w 6006665"/>
                        <a:gd name="connsiteY52-45514" fmla="*/ 877274 h 3006470"/>
                        <a:gd name="connsiteX53-45515" fmla="*/ 4085889 w 6006665"/>
                        <a:gd name="connsiteY53-45516" fmla="*/ 849902 h 3006470"/>
                        <a:gd name="connsiteX54-45517" fmla="*/ 4095563 w 6006665"/>
                        <a:gd name="connsiteY54-45518" fmla="*/ 852506 h 3006470"/>
                        <a:gd name="connsiteX55-45519" fmla="*/ 4097796 w 6006665"/>
                        <a:gd name="connsiteY55-45520" fmla="*/ 849902 h 3006470"/>
                        <a:gd name="connsiteX56-45521" fmla="*/ 4144150 w 6006665"/>
                        <a:gd name="connsiteY56-45522" fmla="*/ 862382 h 3006470"/>
                        <a:gd name="connsiteX57-45523" fmla="*/ 4117703 w 6006665"/>
                        <a:gd name="connsiteY57-45524" fmla="*/ 752186 h 3006470"/>
                        <a:gd name="connsiteX58-45525" fmla="*/ 4165425 w 6006665"/>
                        <a:gd name="connsiteY58-45526" fmla="*/ 697647 h 3006470"/>
                        <a:gd name="connsiteX59-45527" fmla="*/ 4175231 w 6006665"/>
                        <a:gd name="connsiteY59-45528" fmla="*/ 700048 h 3006470"/>
                        <a:gd name="connsiteX60-45529" fmla="*/ 4177332 w 6006665"/>
                        <a:gd name="connsiteY60-45530" fmla="*/ 697647 h 3006470"/>
                        <a:gd name="connsiteX61-45531" fmla="*/ 4511384 w 6006665"/>
                        <a:gd name="connsiteY61-45532" fmla="*/ 779455 h 3006470"/>
                        <a:gd name="connsiteX62-45533" fmla="*/ 4543199 w 6006665"/>
                        <a:gd name="connsiteY62-45534" fmla="*/ 849902 h 3006470"/>
                        <a:gd name="connsiteX63-45535" fmla="*/ 4639242 w 6006665"/>
                        <a:gd name="connsiteY63-45536" fmla="*/ 932544 h 3006470"/>
                        <a:gd name="connsiteX64-45537" fmla="*/ 4774445 w 6006665"/>
                        <a:gd name="connsiteY64-45538" fmla="*/ 913531 h 3006470"/>
                        <a:gd name="connsiteX65-45539" fmla="*/ 4778496 w 6006665"/>
                        <a:gd name="connsiteY65-45540" fmla="*/ 914635 h 3006470"/>
                        <a:gd name="connsiteX66-45541" fmla="*/ 4786352 w 6006665"/>
                        <a:gd name="connsiteY66-45542" fmla="*/ 913531 h 3006470"/>
                        <a:gd name="connsiteX67-45543" fmla="*/ 4861343 w 6006665"/>
                        <a:gd name="connsiteY67-45544" fmla="*/ 933983 h 3006470"/>
                        <a:gd name="connsiteX68-45545" fmla="*/ 4893158 w 6006665"/>
                        <a:gd name="connsiteY68-45546" fmla="*/ 977160 h 3006470"/>
                        <a:gd name="connsiteX69-45547" fmla="*/ 4888613 w 6006665"/>
                        <a:gd name="connsiteY69-45548" fmla="*/ 1058968 h 3006470"/>
                        <a:gd name="connsiteX70-45549" fmla="*/ 4927677 w 6006665"/>
                        <a:gd name="connsiteY70-45550" fmla="*/ 1083640 h 3006470"/>
                        <a:gd name="connsiteX71-45551" fmla="*/ 4967605 w 6006665"/>
                        <a:gd name="connsiteY71-45552" fmla="*/ 1070331 h 3006470"/>
                        <a:gd name="connsiteX72-45553" fmla="*/ 5038051 w 6006665"/>
                        <a:gd name="connsiteY72-45554" fmla="*/ 1063513 h 3006470"/>
                        <a:gd name="connsiteX73-45555" fmla="*/ 5040730 w 6006665"/>
                        <a:gd name="connsiteY73-45556" fmla="*/ 1064406 h 3006470"/>
                        <a:gd name="connsiteX74-45557" fmla="*/ 5049958 w 6006665"/>
                        <a:gd name="connsiteY74-45558" fmla="*/ 1063513 h 3006470"/>
                        <a:gd name="connsiteX75-45559" fmla="*/ 5114249 w 6006665"/>
                        <a:gd name="connsiteY75-45560" fmla="*/ 1084944 h 3006470"/>
                        <a:gd name="connsiteX76-45561" fmla="*/ 5176671 w 6006665"/>
                        <a:gd name="connsiteY76-45562" fmla="*/ 1074876 h 3006470"/>
                        <a:gd name="connsiteX77-45563" fmla="*/ 5177801 w 6006665"/>
                        <a:gd name="connsiteY77-45564" fmla="*/ 1076614 h 3006470"/>
                        <a:gd name="connsiteX78-45565" fmla="*/ 5188578 w 6006665"/>
                        <a:gd name="connsiteY78-45566" fmla="*/ 1074876 h 3006470"/>
                        <a:gd name="connsiteX79-45567" fmla="*/ 5243719 w 6006665"/>
                        <a:gd name="connsiteY79-45568" fmla="*/ 1159707 h 3006470"/>
                        <a:gd name="connsiteX80-45569" fmla="*/ 5283477 w 6006665"/>
                        <a:gd name="connsiteY80-45570" fmla="*/ 1129415 h 3006470"/>
                        <a:gd name="connsiteX81-45571" fmla="*/ 5258480 w 6006665"/>
                        <a:gd name="connsiteY81-45572" fmla="*/ 1063513 h 3006470"/>
                        <a:gd name="connsiteX82-45573" fmla="*/ 5267570 w 6006665"/>
                        <a:gd name="connsiteY82-45574" fmla="*/ 1015792 h 3006470"/>
                        <a:gd name="connsiteX83-45575" fmla="*/ 5278896 w 6006665"/>
                        <a:gd name="connsiteY83-45576" fmla="*/ 1018841 h 3006470"/>
                        <a:gd name="connsiteX84-45577" fmla="*/ 5279477 w 6006665"/>
                        <a:gd name="connsiteY84-45578" fmla="*/ 1015792 h 3006470"/>
                        <a:gd name="connsiteX85-45579" fmla="*/ 5395510 w 6006665"/>
                        <a:gd name="connsiteY85-45580" fmla="*/ 1047031 h 3006470"/>
                        <a:gd name="connsiteX86-45581" fmla="*/ 5463001 w 6006665"/>
                        <a:gd name="connsiteY86-45582" fmla="*/ 1043061 h 3006470"/>
                        <a:gd name="connsiteX87-45583" fmla="*/ 5464386 w 6006665"/>
                        <a:gd name="connsiteY87-45584" fmla="*/ 1043680 h 3006470"/>
                        <a:gd name="connsiteX88-45585" fmla="*/ 5474909 w 6006665"/>
                        <a:gd name="connsiteY88-45586" fmla="*/ 1043061 h 3006470"/>
                        <a:gd name="connsiteX89-45587" fmla="*/ 5581715 w 6006665"/>
                        <a:gd name="connsiteY89-45588" fmla="*/ 1090783 h 3006470"/>
                        <a:gd name="connsiteX90-45589" fmla="*/ 5633981 w 6006665"/>
                        <a:gd name="connsiteY90-45590" fmla="*/ 1133960 h 3006470"/>
                        <a:gd name="connsiteX91-45591" fmla="*/ 5720335 w 6006665"/>
                        <a:gd name="connsiteY91-45592" fmla="*/ 1213496 h 3006470"/>
                        <a:gd name="connsiteX92-45593" fmla="*/ 5822595 w 6006665"/>
                        <a:gd name="connsiteY92-45594" fmla="*/ 1311212 h 3006470"/>
                        <a:gd name="connsiteX93-45595" fmla="*/ 5818051 w 6006665"/>
                        <a:gd name="connsiteY93-45596" fmla="*/ 1365751 h 3006470"/>
                        <a:gd name="connsiteX94-45597" fmla="*/ 5825679 w 6006665"/>
                        <a:gd name="connsiteY94-45598" fmla="*/ 1373379 h 3006470"/>
                        <a:gd name="connsiteX95-45599" fmla="*/ 5822051 w 6006665"/>
                        <a:gd name="connsiteY95-45600" fmla="*/ 1322574 h 3006470"/>
                        <a:gd name="connsiteX96-45601" fmla="*/ 5834092 w 6006665"/>
                        <a:gd name="connsiteY96-45602" fmla="*/ 1324447 h 3006470"/>
                        <a:gd name="connsiteX97-45603" fmla="*/ 5833958 w 6006665"/>
                        <a:gd name="connsiteY97-45604" fmla="*/ 1322574 h 3006470"/>
                        <a:gd name="connsiteX98-45605" fmla="*/ 5936219 w 6006665"/>
                        <a:gd name="connsiteY98-45606" fmla="*/ 1338481 h 3006470"/>
                        <a:gd name="connsiteX99-45607" fmla="*/ 6006665 w 6006665"/>
                        <a:gd name="connsiteY99-45608" fmla="*/ 1418018 h 3006470"/>
                        <a:gd name="connsiteX100-45609" fmla="*/ 5968033 w 6006665"/>
                        <a:gd name="connsiteY100-45610" fmla="*/ 1456650 h 3006470"/>
                        <a:gd name="connsiteX101-45611" fmla="*/ 5908949 w 6006665"/>
                        <a:gd name="connsiteY101-45612" fmla="*/ 1468012 h 3006470"/>
                        <a:gd name="connsiteX102-45613" fmla="*/ 5908949 w 6006665"/>
                        <a:gd name="connsiteY102-45614" fmla="*/ 1554366 h 3006470"/>
                        <a:gd name="connsiteX103-45615" fmla="*/ 5893042 w 6006665"/>
                        <a:gd name="connsiteY103-45616" fmla="*/ 1570273 h 3006470"/>
                        <a:gd name="connsiteX104-45617" fmla="*/ 5881135 w 6006665"/>
                        <a:gd name="connsiteY104-45618" fmla="*/ 1570273 h 3006470"/>
                        <a:gd name="connsiteX105-45619" fmla="*/ 5861227 w 6006665"/>
                        <a:gd name="connsiteY105-45620" fmla="*/ 1570273 h 3006470"/>
                        <a:gd name="connsiteX106-45621" fmla="*/ 5849321 w 6006665"/>
                        <a:gd name="connsiteY106-45622" fmla="*/ 1570273 h 3006470"/>
                        <a:gd name="connsiteX107-45623" fmla="*/ 5817506 w 6006665"/>
                        <a:gd name="connsiteY107-45624" fmla="*/ 1536186 h 3006470"/>
                        <a:gd name="connsiteX108-45625" fmla="*/ 5767511 w 6006665"/>
                        <a:gd name="connsiteY108-45626" fmla="*/ 1511189 h 3006470"/>
                        <a:gd name="connsiteX109-45627" fmla="*/ 5762967 w 6006665"/>
                        <a:gd name="connsiteY109-45628" fmla="*/ 1477102 h 3006470"/>
                        <a:gd name="connsiteX110-45629" fmla="*/ 5729132 w 6006665"/>
                        <a:gd name="connsiteY110-45630" fmla="*/ 1463170 h 3006470"/>
                        <a:gd name="connsiteX111-45631" fmla="*/ 5695337 w 6006665"/>
                        <a:gd name="connsiteY111-45632" fmla="*/ 1472557 h 3006470"/>
                        <a:gd name="connsiteX112-45633" fmla="*/ 5693366 w 6006665"/>
                        <a:gd name="connsiteY112-45634" fmla="*/ 1469797 h 3006470"/>
                        <a:gd name="connsiteX113-45635" fmla="*/ 5683431 w 6006665"/>
                        <a:gd name="connsiteY113-45636" fmla="*/ 1472557 h 3006470"/>
                        <a:gd name="connsiteX114-45637" fmla="*/ 5660706 w 6006665"/>
                        <a:gd name="connsiteY114-45638" fmla="*/ 1440742 h 3006470"/>
                        <a:gd name="connsiteX115-45639" fmla="*/ 5669644 w 6006665"/>
                        <a:gd name="connsiteY115-45640" fmla="*/ 1415717 h 3006470"/>
                        <a:gd name="connsiteX116-45641" fmla="*/ 5640799 w 6006665"/>
                        <a:gd name="connsiteY116-45642" fmla="*/ 1429380 h 3006470"/>
                        <a:gd name="connsiteX117-45643" fmla="*/ 5656705 w 6006665"/>
                        <a:gd name="connsiteY117-45644" fmla="*/ 1472557 h 3006470"/>
                        <a:gd name="connsiteX118-45645" fmla="*/ 5633981 w 6006665"/>
                        <a:gd name="connsiteY118-45646" fmla="*/ 1511189 h 3006470"/>
                        <a:gd name="connsiteX119-45647" fmla="*/ 5586259 w 6006665"/>
                        <a:gd name="connsiteY119-45648" fmla="*/ 1547548 h 3006470"/>
                        <a:gd name="connsiteX120-45649" fmla="*/ 5575676 w 6006665"/>
                        <a:gd name="connsiteY120-45650" fmla="*/ 1546540 h 3006470"/>
                        <a:gd name="connsiteX121-45651" fmla="*/ 5574353 w 6006665"/>
                        <a:gd name="connsiteY121-45652" fmla="*/ 1547548 h 3006470"/>
                        <a:gd name="connsiteX122-45653" fmla="*/ 5539436 w 6006665"/>
                        <a:gd name="connsiteY122-45654" fmla="*/ 1544223 h 3006470"/>
                        <a:gd name="connsiteX123-45655" fmla="*/ 5570352 w 6006665"/>
                        <a:gd name="connsiteY123-45656" fmla="*/ 1586180 h 3006470"/>
                        <a:gd name="connsiteX124-45657" fmla="*/ 5593077 w 6006665"/>
                        <a:gd name="connsiteY124-45658" fmla="*/ 1649809 h 3006470"/>
                        <a:gd name="connsiteX125-45659" fmla="*/ 5608984 w 6006665"/>
                        <a:gd name="connsiteY125-45660" fmla="*/ 1677079 h 3006470"/>
                        <a:gd name="connsiteX126-45661" fmla="*/ 5613529 w 6006665"/>
                        <a:gd name="connsiteY126-45662" fmla="*/ 1708893 h 3006470"/>
                        <a:gd name="connsiteX127-45663" fmla="*/ 5608984 w 6006665"/>
                        <a:gd name="connsiteY127-45664" fmla="*/ 1731618 h 3006470"/>
                        <a:gd name="connsiteX128-45665" fmla="*/ 5597799 w 6006665"/>
                        <a:gd name="connsiteY128-45666" fmla="*/ 1728009 h 3006470"/>
                        <a:gd name="connsiteX129-45667" fmla="*/ 5597077 w 6006665"/>
                        <a:gd name="connsiteY129-45668" fmla="*/ 1731618 h 3006470"/>
                        <a:gd name="connsiteX130-45669" fmla="*/ 5534271 w 6006665"/>
                        <a:gd name="connsiteY130-45670" fmla="*/ 1711358 h 3006470"/>
                        <a:gd name="connsiteX131-45671" fmla="*/ 5436277 w 6006665"/>
                        <a:gd name="connsiteY131-45672" fmla="*/ 1767977 h 3006470"/>
                        <a:gd name="connsiteX132-45673" fmla="*/ 5397645 w 6006665"/>
                        <a:gd name="connsiteY132-45674" fmla="*/ 1779340 h 3006470"/>
                        <a:gd name="connsiteX133-45675" fmla="*/ 5345378 w 6006665"/>
                        <a:gd name="connsiteY133-45676" fmla="*/ 1833879 h 3006470"/>
                        <a:gd name="connsiteX134-45677" fmla="*/ 5290839 w 6006665"/>
                        <a:gd name="connsiteY134-45678" fmla="*/ 1881600 h 3006470"/>
                        <a:gd name="connsiteX135-45679" fmla="*/ 5274932 w 6006665"/>
                        <a:gd name="connsiteY135-45680" fmla="*/ 1913415 h 3006470"/>
                        <a:gd name="connsiteX136-45681" fmla="*/ 5267238 w 6006665"/>
                        <a:gd name="connsiteY136-45682" fmla="*/ 1904988 h 3006470"/>
                        <a:gd name="connsiteX137-45683" fmla="*/ 5263025 w 6006665"/>
                        <a:gd name="connsiteY137-45684" fmla="*/ 1913415 h 3006470"/>
                        <a:gd name="connsiteX138-45685" fmla="*/ 5219538 w 6006665"/>
                        <a:gd name="connsiteY138-45686" fmla="*/ 1865787 h 3006470"/>
                        <a:gd name="connsiteX139-45687" fmla="*/ 5129494 w 6006665"/>
                        <a:gd name="connsiteY139-45688" fmla="*/ 1920232 h 3006470"/>
                        <a:gd name="connsiteX140-45689" fmla="*/ 5126389 w 6006665"/>
                        <a:gd name="connsiteY140-45690" fmla="*/ 1914910 h 3006470"/>
                        <a:gd name="connsiteX141-45691" fmla="*/ 5117587 w 6006665"/>
                        <a:gd name="connsiteY141-45692" fmla="*/ 1920232 h 3006470"/>
                        <a:gd name="connsiteX142-45693" fmla="*/ 5105544 w 6006665"/>
                        <a:gd name="connsiteY142-45694" fmla="*/ 1899586 h 3006470"/>
                        <a:gd name="connsiteX143-45695" fmla="*/ 5074955 w 6006665"/>
                        <a:gd name="connsiteY143-45696" fmla="*/ 1924777 h 3006470"/>
                        <a:gd name="connsiteX144-45697" fmla="*/ 5065718 w 6006665"/>
                        <a:gd name="connsiteY144-45698" fmla="*/ 1922578 h 3006470"/>
                        <a:gd name="connsiteX145-45699" fmla="*/ 5063048 w 6006665"/>
                        <a:gd name="connsiteY145-45700" fmla="*/ 1924777 h 3006470"/>
                        <a:gd name="connsiteX146-45701" fmla="*/ 5026594 w 6006665"/>
                        <a:gd name="connsiteY146-45702" fmla="*/ 1916098 h 3006470"/>
                        <a:gd name="connsiteX147-45703" fmla="*/ 5015871 w 6006665"/>
                        <a:gd name="connsiteY147-45704" fmla="*/ 1961137 h 3006470"/>
                        <a:gd name="connsiteX148-45705" fmla="*/ 4974967 w 6006665"/>
                        <a:gd name="connsiteY148-45706" fmla="*/ 2027038 h 3006470"/>
                        <a:gd name="connsiteX149-45707" fmla="*/ 4974967 w 6006665"/>
                        <a:gd name="connsiteY149-45708" fmla="*/ 2058853 h 3006470"/>
                        <a:gd name="connsiteX150-45709" fmla="*/ 5015871 w 6006665"/>
                        <a:gd name="connsiteY150-45710" fmla="*/ 2074760 h 3006470"/>
                        <a:gd name="connsiteX151-45711" fmla="*/ 5011326 w 6006665"/>
                        <a:gd name="connsiteY151-45712" fmla="*/ 2172476 h 3006470"/>
                        <a:gd name="connsiteX152-45713" fmla="*/ 4999419 w 6006665"/>
                        <a:gd name="connsiteY152-45714" fmla="*/ 2172476 h 3006470"/>
                        <a:gd name="connsiteX153-45715" fmla="*/ 4974967 w 6006665"/>
                        <a:gd name="connsiteY153-45716" fmla="*/ 2172476 h 3006470"/>
                        <a:gd name="connsiteX154-45717" fmla="*/ 4963605 w 6006665"/>
                        <a:gd name="connsiteY154-45718" fmla="*/ 2224742 h 3006470"/>
                        <a:gd name="connsiteX155-45719" fmla="*/ 4974967 w 6006665"/>
                        <a:gd name="connsiteY155-45720" fmla="*/ 2252012 h 3006470"/>
                        <a:gd name="connsiteX156-45721" fmla="*/ 4909065 w 6006665"/>
                        <a:gd name="connsiteY156-45722" fmla="*/ 2286099 h 3006470"/>
                        <a:gd name="connsiteX157-45723" fmla="*/ 4897703 w 6006665"/>
                        <a:gd name="connsiteY157-45724" fmla="*/ 2354273 h 3006470"/>
                        <a:gd name="connsiteX158-45725" fmla="*/ 4845437 w 6006665"/>
                        <a:gd name="connsiteY158-45726" fmla="*/ 2370180 h 3006470"/>
                        <a:gd name="connsiteX159-45727" fmla="*/ 4834074 w 6006665"/>
                        <a:gd name="connsiteY159-45728" fmla="*/ 2429264 h 3006470"/>
                        <a:gd name="connsiteX160-45729" fmla="*/ 4779535 w 6006665"/>
                        <a:gd name="connsiteY160-45730" fmla="*/ 2488348 h 3006470"/>
                        <a:gd name="connsiteX161-45731" fmla="*/ 4777225 w 6006665"/>
                        <a:gd name="connsiteY161-45732" fmla="*/ 2477952 h 3006470"/>
                        <a:gd name="connsiteX162-45733" fmla="*/ 4767628 w 6006665"/>
                        <a:gd name="connsiteY162-45734" fmla="*/ 2488348 h 3006470"/>
                        <a:gd name="connsiteX163-45735" fmla="*/ 4758538 w 6006665"/>
                        <a:gd name="connsiteY163-45736" fmla="*/ 2447444 h 3006470"/>
                        <a:gd name="connsiteX164-45737" fmla="*/ 4742631 w 6006665"/>
                        <a:gd name="connsiteY164-45738" fmla="*/ 2361090 h 3006470"/>
                        <a:gd name="connsiteX165-45739" fmla="*/ 4715361 w 6006665"/>
                        <a:gd name="connsiteY165-45740" fmla="*/ 2220198 h 3006470"/>
                        <a:gd name="connsiteX166-45741" fmla="*/ 4735813 w 6006665"/>
                        <a:gd name="connsiteY166-45742" fmla="*/ 2129299 h 3006470"/>
                        <a:gd name="connsiteX167-45743" fmla="*/ 4767628 w 6006665"/>
                        <a:gd name="connsiteY167-45744" fmla="*/ 2086122 h 3006470"/>
                        <a:gd name="connsiteX168-45745" fmla="*/ 4767628 w 6006665"/>
                        <a:gd name="connsiteY168-45746" fmla="*/ 2058853 h 3006470"/>
                        <a:gd name="connsiteX169-45747" fmla="*/ 4826712 w 6006665"/>
                        <a:gd name="connsiteY169-45748" fmla="*/ 2042945 h 3006470"/>
                        <a:gd name="connsiteX170-45749" fmla="*/ 4892613 w 6006665"/>
                        <a:gd name="connsiteY170-45750" fmla="*/ 1952047 h 3006470"/>
                        <a:gd name="connsiteX171-45751" fmla="*/ 4956243 w 6006665"/>
                        <a:gd name="connsiteY171-45752" fmla="*/ 1877056 h 3006470"/>
                        <a:gd name="connsiteX172-45753" fmla="*/ 5022143 w 6006665"/>
                        <a:gd name="connsiteY172-45754" fmla="*/ 1817971 h 3006470"/>
                        <a:gd name="connsiteX173-45755" fmla="*/ 5046694 w 6006665"/>
                        <a:gd name="connsiteY173-45756" fmla="*/ 1710844 h 3006470"/>
                        <a:gd name="connsiteX174-45757" fmla="*/ 5015871 w 6006665"/>
                        <a:gd name="connsiteY174-45758" fmla="*/ 1715711 h 3006470"/>
                        <a:gd name="connsiteX175-45759" fmla="*/ 4995419 w 6006665"/>
                        <a:gd name="connsiteY175-45760" fmla="*/ 1779340 h 3006470"/>
                        <a:gd name="connsiteX176-45761" fmla="*/ 4904521 w 6006665"/>
                        <a:gd name="connsiteY176-45762" fmla="*/ 1865693 h 3006470"/>
                        <a:gd name="connsiteX177-45763" fmla="*/ 4901708 w 6006665"/>
                        <a:gd name="connsiteY177-45764" fmla="*/ 1857053 h 3006470"/>
                        <a:gd name="connsiteX178-45765" fmla="*/ 4892613 w 6006665"/>
                        <a:gd name="connsiteY178-45766" fmla="*/ 1865693 h 3006470"/>
                        <a:gd name="connsiteX179-45767" fmla="*/ 4861835 w 6006665"/>
                        <a:gd name="connsiteY179-45768" fmla="*/ 1771159 h 3006470"/>
                        <a:gd name="connsiteX180-45769" fmla="*/ 4779535 w 6006665"/>
                        <a:gd name="connsiteY180-45770" fmla="*/ 1795247 h 3006470"/>
                        <a:gd name="connsiteX181-45771" fmla="*/ 4684091 w 6006665"/>
                        <a:gd name="connsiteY181-45772" fmla="*/ 1920232 h 3006470"/>
                        <a:gd name="connsiteX182-45773" fmla="*/ 4715906 w 6006665"/>
                        <a:gd name="connsiteY182-45774" fmla="*/ 1967954 h 3006470"/>
                        <a:gd name="connsiteX183-45775" fmla="*/ 4636369 w 6006665"/>
                        <a:gd name="connsiteY183-45776" fmla="*/ 1983861 h 3006470"/>
                        <a:gd name="connsiteX184-45777" fmla="*/ 4577285 w 6006665"/>
                        <a:gd name="connsiteY184-45778" fmla="*/ 1988406 h 3006470"/>
                        <a:gd name="connsiteX185-45779" fmla="*/ 4577373 w 6006665"/>
                        <a:gd name="connsiteY185-45780" fmla="*/ 1987484 h 3006470"/>
                        <a:gd name="connsiteX186-45781" fmla="*/ 4565379 w 6006665"/>
                        <a:gd name="connsiteY186-45782" fmla="*/ 1988406 h 3006470"/>
                        <a:gd name="connsiteX187-45783" fmla="*/ 4569923 w 6006665"/>
                        <a:gd name="connsiteY187-45784" fmla="*/ 1940685 h 3006470"/>
                        <a:gd name="connsiteX188-45785" fmla="*/ 4520081 w 6006665"/>
                        <a:gd name="connsiteY188-45786" fmla="*/ 1931099 h 3006470"/>
                        <a:gd name="connsiteX189-45787" fmla="*/ 4475025 w 6006665"/>
                        <a:gd name="connsiteY189-45788" fmla="*/ 1961137 h 3006470"/>
                        <a:gd name="connsiteX190-45789" fmla="*/ 4464394 w 6006665"/>
                        <a:gd name="connsiteY190-45790" fmla="*/ 1960286 h 3006470"/>
                        <a:gd name="connsiteX191-45791" fmla="*/ 4463118 w 6006665"/>
                        <a:gd name="connsiteY191-45792" fmla="*/ 1961137 h 3006470"/>
                        <a:gd name="connsiteX192-45793" fmla="*/ 4357637 w 6006665"/>
                        <a:gd name="connsiteY192-45794" fmla="*/ 1952698 h 3006470"/>
                        <a:gd name="connsiteX193-45795" fmla="*/ 4243233 w 6006665"/>
                        <a:gd name="connsiteY193-45796" fmla="*/ 1972499 h 3006470"/>
                        <a:gd name="connsiteX194-45797" fmla="*/ 4125065 w 6006665"/>
                        <a:gd name="connsiteY194-45798" fmla="*/ 2106574 h 3006470"/>
                        <a:gd name="connsiteX195-45799" fmla="*/ 3984173 w 6006665"/>
                        <a:gd name="connsiteY195-45800" fmla="*/ 2263374 h 3006470"/>
                        <a:gd name="connsiteX196-45801" fmla="*/ 4038712 w 6006665"/>
                        <a:gd name="connsiteY196-45802" fmla="*/ 2267919 h 3006470"/>
                        <a:gd name="connsiteX197-45803" fmla="*/ 4059164 w 6006665"/>
                        <a:gd name="connsiteY197-45804" fmla="*/ 2311096 h 3006470"/>
                        <a:gd name="connsiteX198-45805" fmla="*/ 4087782 w 6006665"/>
                        <a:gd name="connsiteY198-45806" fmla="*/ 2319513 h 3006470"/>
                        <a:gd name="connsiteX199-45807" fmla="*/ 4106341 w 6006665"/>
                        <a:gd name="connsiteY199-45808" fmla="*/ 2290644 h 3006470"/>
                        <a:gd name="connsiteX200-45809" fmla="*/ 4117411 w 6006665"/>
                        <a:gd name="connsiteY200-45810" fmla="*/ 2291946 h 3006470"/>
                        <a:gd name="connsiteX201-45811" fmla="*/ 4118248 w 6006665"/>
                        <a:gd name="connsiteY201-45812" fmla="*/ 2290644 h 3006470"/>
                        <a:gd name="connsiteX202-45813" fmla="*/ 4156880 w 6006665"/>
                        <a:gd name="connsiteY202-45814" fmla="*/ 2295189 h 3006470"/>
                        <a:gd name="connsiteX203-45815" fmla="*/ 4211419 w 6006665"/>
                        <a:gd name="connsiteY203-45816" fmla="*/ 2365635 h 3006470"/>
                        <a:gd name="connsiteX204-45817" fmla="*/ 4215964 w 6006665"/>
                        <a:gd name="connsiteY204-45818" fmla="*/ 2413357 h 3006470"/>
                        <a:gd name="connsiteX205-45819" fmla="*/ 4184149 w 6006665"/>
                        <a:gd name="connsiteY205-45820" fmla="*/ 2472441 h 3006470"/>
                        <a:gd name="connsiteX206-45821" fmla="*/ 4177332 w 6006665"/>
                        <a:gd name="connsiteY206-45822" fmla="*/ 2542887 h 3006470"/>
                        <a:gd name="connsiteX207-45823" fmla="*/ 4161425 w 6006665"/>
                        <a:gd name="connsiteY207-45824" fmla="*/ 2629241 h 3006470"/>
                        <a:gd name="connsiteX208-45825" fmla="*/ 4109158 w 6006665"/>
                        <a:gd name="connsiteY208-45826" fmla="*/ 2708777 h 3006470"/>
                        <a:gd name="connsiteX209-45827" fmla="*/ 4097796 w 6006665"/>
                        <a:gd name="connsiteY209-45828" fmla="*/ 2747409 h 3006470"/>
                        <a:gd name="connsiteX210-45829" fmla="*/ 4043257 w 6006665"/>
                        <a:gd name="connsiteY210-45830" fmla="*/ 2806493 h 3006470"/>
                        <a:gd name="connsiteX211-45831" fmla="*/ 3995535 w 6006665"/>
                        <a:gd name="connsiteY211-45832" fmla="*/ 2865577 h 3006470"/>
                        <a:gd name="connsiteX212-45833" fmla="*/ 3975083 w 6006665"/>
                        <a:gd name="connsiteY212-45834" fmla="*/ 2897392 h 3006470"/>
                        <a:gd name="connsiteX213-45835" fmla="*/ 3925089 w 6006665"/>
                        <a:gd name="connsiteY213-45836" fmla="*/ 2924661 h 3006470"/>
                        <a:gd name="connsiteX214-45837" fmla="*/ 3913182 w 6006665"/>
                        <a:gd name="connsiteY214-45838" fmla="*/ 2924661 h 3006470"/>
                        <a:gd name="connsiteX215-45839" fmla="*/ 3904637 w 6006665"/>
                        <a:gd name="connsiteY215-45840" fmla="*/ 2924661 h 3006470"/>
                        <a:gd name="connsiteX216-45841" fmla="*/ 3892729 w 6006665"/>
                        <a:gd name="connsiteY216-45842" fmla="*/ 2924661 h 3006470"/>
                        <a:gd name="connsiteX217-45843" fmla="*/ 3871063 w 6006665"/>
                        <a:gd name="connsiteY217-45844" fmla="*/ 2908412 h 3006470"/>
                        <a:gd name="connsiteX218-45845" fmla="*/ 3829645 w 6006665"/>
                        <a:gd name="connsiteY218-45846" fmla="*/ 2936024 h 3006470"/>
                        <a:gd name="connsiteX219-45847" fmla="*/ 3822828 w 6006665"/>
                        <a:gd name="connsiteY219-45848" fmla="*/ 2956476 h 3006470"/>
                        <a:gd name="connsiteX220-45849" fmla="*/ 3818283 w 6006665"/>
                        <a:gd name="connsiteY220-45850" fmla="*/ 2947386 h 3006470"/>
                        <a:gd name="connsiteX221-45851" fmla="*/ 3818283 w 6006665"/>
                        <a:gd name="connsiteY221-45852" fmla="*/ 2935660 h 3006470"/>
                        <a:gd name="connsiteX222-45853" fmla="*/ 3817738 w 6006665"/>
                        <a:gd name="connsiteY222-45854" fmla="*/ 2936024 h 3006470"/>
                        <a:gd name="connsiteX223-45855" fmla="*/ 3810921 w 6006665"/>
                        <a:gd name="connsiteY223-45856" fmla="*/ 2956476 h 3006470"/>
                        <a:gd name="connsiteX224-45857" fmla="*/ 3806376 w 6006665"/>
                        <a:gd name="connsiteY224-45858" fmla="*/ 2947386 h 3006470"/>
                        <a:gd name="connsiteX225-45859" fmla="*/ 3806376 w 6006665"/>
                        <a:gd name="connsiteY225-45860" fmla="*/ 2920116 h 3006470"/>
                        <a:gd name="connsiteX226-45861" fmla="*/ 3818283 w 6006665"/>
                        <a:gd name="connsiteY226-45862" fmla="*/ 2920116 h 3006470"/>
                        <a:gd name="connsiteX227-45863" fmla="*/ 3826828 w 6006665"/>
                        <a:gd name="connsiteY227-45864" fmla="*/ 2920116 h 3006470"/>
                        <a:gd name="connsiteX228-45865" fmla="*/ 3833645 w 6006665"/>
                        <a:gd name="connsiteY228-45866" fmla="*/ 2861032 h 3006470"/>
                        <a:gd name="connsiteX229-45867" fmla="*/ 3822283 w 6006665"/>
                        <a:gd name="connsiteY229-45868" fmla="*/ 2817856 h 3006470"/>
                        <a:gd name="connsiteX230-45869" fmla="*/ 3849553 w 6006665"/>
                        <a:gd name="connsiteY230-45870" fmla="*/ 2795131 h 3006470"/>
                        <a:gd name="connsiteX231-45871" fmla="*/ 3858814 w 6006665"/>
                        <a:gd name="connsiteY231-45872" fmla="*/ 2797336 h 3006470"/>
                        <a:gd name="connsiteX232-45873" fmla="*/ 3861460 w 6006665"/>
                        <a:gd name="connsiteY232-45874" fmla="*/ 2795131 h 3006470"/>
                        <a:gd name="connsiteX233-45875" fmla="*/ 3898487 w 6006665"/>
                        <a:gd name="connsiteY233-45876" fmla="*/ 2803947 h 3006470"/>
                        <a:gd name="connsiteX234-45877" fmla="*/ 3919999 w 6006665"/>
                        <a:gd name="connsiteY234-45878" fmla="*/ 2758772 h 3006470"/>
                        <a:gd name="connsiteX235-45879" fmla="*/ 3935906 w 6006665"/>
                        <a:gd name="connsiteY235-45880" fmla="*/ 2699687 h 3006470"/>
                        <a:gd name="connsiteX236-45881" fmla="*/ 3947269 w 6006665"/>
                        <a:gd name="connsiteY236-45882" fmla="*/ 2676963 h 3006470"/>
                        <a:gd name="connsiteX237-45883" fmla="*/ 3966292 w 6006665"/>
                        <a:gd name="connsiteY237-45884" fmla="*/ 2632575 h 3006470"/>
                        <a:gd name="connsiteX238-45885" fmla="*/ 3915999 w 6006665"/>
                        <a:gd name="connsiteY238-45886" fmla="*/ 2645148 h 3006470"/>
                        <a:gd name="connsiteX239-45887" fmla="*/ 3888729 w 6006665"/>
                        <a:gd name="connsiteY239-45888" fmla="*/ 2667873 h 3006470"/>
                        <a:gd name="connsiteX240-45889" fmla="*/ 3876822 w 6006665"/>
                        <a:gd name="connsiteY240-45890" fmla="*/ 2667873 h 3006470"/>
                        <a:gd name="connsiteX241-45891" fmla="*/ 3829645 w 6006665"/>
                        <a:gd name="connsiteY241-45892" fmla="*/ 2667873 h 3006470"/>
                        <a:gd name="connsiteX242-45893" fmla="*/ 3817738 w 6006665"/>
                        <a:gd name="connsiteY242-45894" fmla="*/ 2667873 h 3006470"/>
                        <a:gd name="connsiteX243-45895" fmla="*/ 3801831 w 6006665"/>
                        <a:gd name="connsiteY243-45896" fmla="*/ 2613334 h 3006470"/>
                        <a:gd name="connsiteX244-45897" fmla="*/ 3758654 w 6006665"/>
                        <a:gd name="connsiteY244-45898" fmla="*/ 2574702 h 3006470"/>
                        <a:gd name="connsiteX245-45899" fmla="*/ 3692753 w 6006665"/>
                        <a:gd name="connsiteY245-45900" fmla="*/ 2558795 h 3006470"/>
                        <a:gd name="connsiteX246-45901" fmla="*/ 3683663 w 6006665"/>
                        <a:gd name="connsiteY246-45902" fmla="*/ 2499711 h 3006470"/>
                        <a:gd name="connsiteX247-45903" fmla="*/ 3672301 w 6006665"/>
                        <a:gd name="connsiteY247-45904" fmla="*/ 2467896 h 3006470"/>
                        <a:gd name="connsiteX248-45905" fmla="*/ 3656393 w 6006665"/>
                        <a:gd name="connsiteY248-45906" fmla="*/ 2440627 h 3006470"/>
                        <a:gd name="connsiteX249-45907" fmla="*/ 3633669 w 6006665"/>
                        <a:gd name="connsiteY249-45908" fmla="*/ 2381542 h 3006470"/>
                        <a:gd name="connsiteX250-45909" fmla="*/ 3601854 w 6006665"/>
                        <a:gd name="connsiteY250-45910" fmla="*/ 2361090 h 3006470"/>
                        <a:gd name="connsiteX251-45911" fmla="*/ 3545995 w 6006665"/>
                        <a:gd name="connsiteY251-45912" fmla="*/ 2339606 h 3006470"/>
                        <a:gd name="connsiteX252-45913" fmla="*/ 3506955 w 6006665"/>
                        <a:gd name="connsiteY252-45914" fmla="*/ 2345183 h 3006470"/>
                        <a:gd name="connsiteX253-45915" fmla="*/ 3463779 w 6006665"/>
                        <a:gd name="connsiteY253-45916" fmla="*/ 2354273 h 3006470"/>
                        <a:gd name="connsiteX254-45917" fmla="*/ 3431964 w 6006665"/>
                        <a:gd name="connsiteY254-45918" fmla="*/ 2381542 h 3006470"/>
                        <a:gd name="connsiteX255-45919" fmla="*/ 3452416 w 6006665"/>
                        <a:gd name="connsiteY255-45920" fmla="*/ 2397450 h 3006470"/>
                        <a:gd name="connsiteX256-45921" fmla="*/ 3452416 w 6006665"/>
                        <a:gd name="connsiteY256-45922" fmla="*/ 2429264 h 3006470"/>
                        <a:gd name="connsiteX257-45923" fmla="*/ 3431964 w 6006665"/>
                        <a:gd name="connsiteY257-45924" fmla="*/ 2451989 h 3006470"/>
                        <a:gd name="connsiteX258-45925" fmla="*/ 3400150 w 6006665"/>
                        <a:gd name="connsiteY258-45926" fmla="*/ 2511073 h 3006470"/>
                        <a:gd name="connsiteX259-45927" fmla="*/ 3400150 w 6006665"/>
                        <a:gd name="connsiteY259-45928" fmla="*/ 2538343 h 3006470"/>
                        <a:gd name="connsiteX260-45929" fmla="*/ 3350155 w 6006665"/>
                        <a:gd name="connsiteY260-45930" fmla="*/ 2570157 h 3006470"/>
                        <a:gd name="connsiteX261-45931" fmla="*/ 3342342 w 6006665"/>
                        <a:gd name="connsiteY261-45932" fmla="*/ 2567553 h 3006470"/>
                        <a:gd name="connsiteX262-45933" fmla="*/ 3338249 w 6006665"/>
                        <a:gd name="connsiteY262-45934" fmla="*/ 2570157 h 3006470"/>
                        <a:gd name="connsiteX263-45935" fmla="*/ 3290527 w 6006665"/>
                        <a:gd name="connsiteY263-45936" fmla="*/ 2554250 h 3006470"/>
                        <a:gd name="connsiteX264-45937" fmla="*/ 3259257 w 6006665"/>
                        <a:gd name="connsiteY264-45938" fmla="*/ 2554250 h 3006470"/>
                        <a:gd name="connsiteX265-45939" fmla="*/ 3247350 w 6006665"/>
                        <a:gd name="connsiteY265-45940" fmla="*/ 2554250 h 3006470"/>
                        <a:gd name="connsiteX266-45941" fmla="*/ 3231443 w 6006665"/>
                        <a:gd name="connsiteY266-45942" fmla="*/ 2538343 h 3006470"/>
                        <a:gd name="connsiteX267-45943" fmla="*/ 3213271 w 6006665"/>
                        <a:gd name="connsiteY267-45944" fmla="*/ 2533799 h 3006470"/>
                        <a:gd name="connsiteX268-45945" fmla="*/ 3168359 w 6006665"/>
                        <a:gd name="connsiteY268-45946" fmla="*/ 2570157 h 3006470"/>
                        <a:gd name="connsiteX269-45947" fmla="*/ 3120637 w 6006665"/>
                        <a:gd name="connsiteY269-45948" fmla="*/ 2581519 h 3006470"/>
                        <a:gd name="connsiteX270-45949" fmla="*/ 3082005 w 6006665"/>
                        <a:gd name="connsiteY270-45950" fmla="*/ 2597427 h 3006470"/>
                        <a:gd name="connsiteX271-45951" fmla="*/ 3074460 w 6006665"/>
                        <a:gd name="connsiteY271-45952" fmla="*/ 2595630 h 3006470"/>
                        <a:gd name="connsiteX272-45953" fmla="*/ 3070098 w 6006665"/>
                        <a:gd name="connsiteY272-45954" fmla="*/ 2597427 h 3006470"/>
                        <a:gd name="connsiteX273-45955" fmla="*/ 3022376 w 6006665"/>
                        <a:gd name="connsiteY273-45956" fmla="*/ 2586064 h 3006470"/>
                        <a:gd name="connsiteX274-45957" fmla="*/ 3000196 w 6006665"/>
                        <a:gd name="connsiteY274-45958" fmla="*/ 2586064 h 3006470"/>
                        <a:gd name="connsiteX275-45959" fmla="*/ 2988289 w 6006665"/>
                        <a:gd name="connsiteY275-45960" fmla="*/ 2586064 h 3006470"/>
                        <a:gd name="connsiteX276-45961" fmla="*/ 2967837 w 6006665"/>
                        <a:gd name="connsiteY276-45962" fmla="*/ 2554250 h 3006470"/>
                        <a:gd name="connsiteX277-45963" fmla="*/ 2929205 w 6006665"/>
                        <a:gd name="connsiteY277-45964" fmla="*/ 2526980 h 3006470"/>
                        <a:gd name="connsiteX278-45965" fmla="*/ 2902153 w 6006665"/>
                        <a:gd name="connsiteY278-45966" fmla="*/ 2523116 h 3006470"/>
                        <a:gd name="connsiteX279-45967" fmla="*/ 2861576 w 6006665"/>
                        <a:gd name="connsiteY279-45968" fmla="*/ 2526980 h 3006470"/>
                        <a:gd name="connsiteX280-45969" fmla="*/ 2822944 w 6006665"/>
                        <a:gd name="connsiteY280-45970" fmla="*/ 2538343 h 3006470"/>
                        <a:gd name="connsiteX281-45971" fmla="*/ 2818139 w 6006665"/>
                        <a:gd name="connsiteY281-45972" fmla="*/ 2536254 h 3006470"/>
                        <a:gd name="connsiteX282-45973" fmla="*/ 2811037 w 6006665"/>
                        <a:gd name="connsiteY282-45974" fmla="*/ 2538343 h 3006470"/>
                        <a:gd name="connsiteX283-45975" fmla="*/ 2758770 w 6006665"/>
                        <a:gd name="connsiteY283-45976" fmla="*/ 2515618 h 3006470"/>
                        <a:gd name="connsiteX284-45977" fmla="*/ 2751953 w 6006665"/>
                        <a:gd name="connsiteY284-45978" fmla="*/ 2472441 h 3006470"/>
                        <a:gd name="connsiteX285-45979" fmla="*/ 2708776 w 6006665"/>
                        <a:gd name="connsiteY285-45980" fmla="*/ 2456534 h 3006470"/>
                        <a:gd name="connsiteX286-45981" fmla="*/ 2676962 w 6006665"/>
                        <a:gd name="connsiteY286-45982" fmla="*/ 2451989 h 3006470"/>
                        <a:gd name="connsiteX287-45983" fmla="*/ 2642534 w 6006665"/>
                        <a:gd name="connsiteY287-45984" fmla="*/ 2430245 h 3006470"/>
                        <a:gd name="connsiteX288-45985" fmla="*/ 2609333 w 6006665"/>
                        <a:gd name="connsiteY288-45986" fmla="*/ 2488348 h 3006470"/>
                        <a:gd name="connsiteX289-45987" fmla="*/ 2625240 w 6006665"/>
                        <a:gd name="connsiteY289-45988" fmla="*/ 2522435 h 3006470"/>
                        <a:gd name="connsiteX290-45989" fmla="*/ 2586608 w 6006665"/>
                        <a:gd name="connsiteY290-45990" fmla="*/ 2558795 h 3006470"/>
                        <a:gd name="connsiteX291-45991" fmla="*/ 2577105 w 6006665"/>
                        <a:gd name="connsiteY291-45992" fmla="*/ 2556532 h 3006470"/>
                        <a:gd name="connsiteX292-45993" fmla="*/ 2574701 w 6006665"/>
                        <a:gd name="connsiteY292-45994" fmla="*/ 2558795 h 3006470"/>
                        <a:gd name="connsiteX293-45995" fmla="*/ 2526979 w 6006665"/>
                        <a:gd name="connsiteY293-45996" fmla="*/ 2547432 h 3006470"/>
                        <a:gd name="connsiteX294-45997" fmla="*/ 2490620 w 6006665"/>
                        <a:gd name="connsiteY294-45998" fmla="*/ 2542887 h 3006470"/>
                        <a:gd name="connsiteX295-45999" fmla="*/ 2463350 w 6006665"/>
                        <a:gd name="connsiteY295-46000" fmla="*/ 2515618 h 3006470"/>
                        <a:gd name="connsiteX296-46001" fmla="*/ 2436625 w 6006665"/>
                        <a:gd name="connsiteY296-46002" fmla="*/ 2515618 h 3006470"/>
                        <a:gd name="connsiteX297-46003" fmla="*/ 2424718 w 6006665"/>
                        <a:gd name="connsiteY297-46004" fmla="*/ 2515618 h 3006470"/>
                        <a:gd name="connsiteX298-46005" fmla="*/ 2398858 w 6006665"/>
                        <a:gd name="connsiteY298-46006" fmla="*/ 2502687 h 3006470"/>
                        <a:gd name="connsiteX299-46007" fmla="*/ 2350272 w 6006665"/>
                        <a:gd name="connsiteY299-46008" fmla="*/ 2526980 h 3006470"/>
                        <a:gd name="connsiteX300-46009" fmla="*/ 2282098 w 6006665"/>
                        <a:gd name="connsiteY300-46010" fmla="*/ 2574702 h 3006470"/>
                        <a:gd name="connsiteX301-46011" fmla="*/ 2238921 w 6006665"/>
                        <a:gd name="connsiteY301-46012" fmla="*/ 2586064 h 3006470"/>
                        <a:gd name="connsiteX302-46013" fmla="*/ 2227559 w 6006665"/>
                        <a:gd name="connsiteY302-46014" fmla="*/ 2590609 h 3006470"/>
                        <a:gd name="connsiteX303-46015" fmla="*/ 2225178 w 6006665"/>
                        <a:gd name="connsiteY303-46016" fmla="*/ 2586799 h 3006470"/>
                        <a:gd name="connsiteX304-46017" fmla="*/ 2215652 w 6006665"/>
                        <a:gd name="connsiteY304-46018" fmla="*/ 2590609 h 3006470"/>
                        <a:gd name="connsiteX305-46019" fmla="*/ 2193596 w 6006665"/>
                        <a:gd name="connsiteY305-46020" fmla="*/ 2555320 h 3006470"/>
                        <a:gd name="connsiteX306-46021" fmla="*/ 2157112 w 6006665"/>
                        <a:gd name="connsiteY306-46022" fmla="*/ 2558795 h 3006470"/>
                        <a:gd name="connsiteX307-46023" fmla="*/ 2156291 w 6006665"/>
                        <a:gd name="connsiteY307-46024" fmla="*/ 2557739 h 3006470"/>
                        <a:gd name="connsiteX308-46025" fmla="*/ 2145205 w 6006665"/>
                        <a:gd name="connsiteY308-46026" fmla="*/ 2558795 h 3006470"/>
                        <a:gd name="connsiteX309-46027" fmla="*/ 2129298 w 6006665"/>
                        <a:gd name="connsiteY309-46028" fmla="*/ 2538343 h 3006470"/>
                        <a:gd name="connsiteX310-46029" fmla="*/ 2102029 w 6006665"/>
                        <a:gd name="connsiteY310-46030" fmla="*/ 2526980 h 3006470"/>
                        <a:gd name="connsiteX311-46031" fmla="*/ 2086121 w 6006665"/>
                        <a:gd name="connsiteY311-46032" fmla="*/ 2495166 h 3006470"/>
                        <a:gd name="connsiteX312-46033" fmla="*/ 2070005 w 6006665"/>
                        <a:gd name="connsiteY312-46034" fmla="*/ 2486212 h 3006470"/>
                        <a:gd name="connsiteX313-46035" fmla="*/ 2027582 w 6006665"/>
                        <a:gd name="connsiteY313-46036" fmla="*/ 2499711 h 3006470"/>
                        <a:gd name="connsiteX314-46037" fmla="*/ 2023845 w 6006665"/>
                        <a:gd name="connsiteY314-46038" fmla="*/ 2497111 h 3006470"/>
                        <a:gd name="connsiteX315-46039" fmla="*/ 2018675 w 6006665"/>
                        <a:gd name="connsiteY315-46040" fmla="*/ 2499711 h 3006470"/>
                        <a:gd name="connsiteX316-46041" fmla="*/ 1971363 w 6006665"/>
                        <a:gd name="connsiteY316-46042" fmla="*/ 2468885 h 3006470"/>
                        <a:gd name="connsiteX317-46043" fmla="*/ 1952591 w 6006665"/>
                        <a:gd name="connsiteY317-46044" fmla="*/ 2495166 h 3006470"/>
                        <a:gd name="connsiteX318-46045" fmla="*/ 1947518 w 6006665"/>
                        <a:gd name="connsiteY318-46046" fmla="*/ 2485599 h 3006470"/>
                        <a:gd name="connsiteX319-46047" fmla="*/ 1940684 w 6006665"/>
                        <a:gd name="connsiteY319-46048" fmla="*/ 2495166 h 3006470"/>
                        <a:gd name="connsiteX320-46049" fmla="*/ 1861147 w 6006665"/>
                        <a:gd name="connsiteY320-46050" fmla="*/ 2345183 h 3006470"/>
                        <a:gd name="connsiteX321-46051" fmla="*/ 1811153 w 6006665"/>
                        <a:gd name="connsiteY321-46052" fmla="*/ 2295189 h 3006470"/>
                        <a:gd name="connsiteX322-46053" fmla="*/ 1813950 w 6006665"/>
                        <a:gd name="connsiteY322-46054" fmla="*/ 2292043 h 3006470"/>
                        <a:gd name="connsiteX323-46055" fmla="*/ 1748069 w 6006665"/>
                        <a:gd name="connsiteY323-46056" fmla="*/ 2333821 h 3006470"/>
                        <a:gd name="connsiteX324-46057" fmla="*/ 1711709 w 6006665"/>
                        <a:gd name="connsiteY324-46058" fmla="*/ 2338366 h 3006470"/>
                        <a:gd name="connsiteX325-46059" fmla="*/ 1711926 w 6006665"/>
                        <a:gd name="connsiteY325-46060" fmla="*/ 2336850 h 3006470"/>
                        <a:gd name="connsiteX326-46061" fmla="*/ 1699803 w 6006665"/>
                        <a:gd name="connsiteY326-46062" fmla="*/ 2338366 h 3006470"/>
                        <a:gd name="connsiteX327-46063" fmla="*/ 1704347 w 6006665"/>
                        <a:gd name="connsiteY327-46064" fmla="*/ 2306551 h 3006470"/>
                        <a:gd name="connsiteX328-46065" fmla="*/ 1662460 w 6006665"/>
                        <a:gd name="connsiteY328-46066" fmla="*/ 2288600 h 3006470"/>
                        <a:gd name="connsiteX329-46067" fmla="*/ 1629901 w 6006665"/>
                        <a:gd name="connsiteY329-46068" fmla="*/ 2302006 h 3006470"/>
                        <a:gd name="connsiteX330-46069" fmla="*/ 1629300 w 6006665"/>
                        <a:gd name="connsiteY330-46070" fmla="*/ 2297351 h 3006470"/>
                        <a:gd name="connsiteX331-46071" fmla="*/ 1617994 w 6006665"/>
                        <a:gd name="connsiteY331-46072" fmla="*/ 2302006 h 3006470"/>
                        <a:gd name="connsiteX332-46073" fmla="*/ 1608904 w 6006665"/>
                        <a:gd name="connsiteY332-46074" fmla="*/ 2231560 h 3006470"/>
                        <a:gd name="connsiteX333-46075" fmla="*/ 1552684 w 6006665"/>
                        <a:gd name="connsiteY333-46076" fmla="*/ 2221867 h 3006470"/>
                        <a:gd name="connsiteX334-46077" fmla="*/ 1518550 w 6006665"/>
                        <a:gd name="connsiteY334-46078" fmla="*/ 2247467 h 3006470"/>
                        <a:gd name="connsiteX335-46079" fmla="*/ 1425379 w 6006665"/>
                        <a:gd name="connsiteY335-46080" fmla="*/ 2267919 h 3006470"/>
                        <a:gd name="connsiteX336-46081" fmla="*/ 1409472 w 6006665"/>
                        <a:gd name="connsiteY336-46082" fmla="*/ 2286099 h 3006470"/>
                        <a:gd name="connsiteX337-46083" fmla="*/ 1270852 w 6006665"/>
                        <a:gd name="connsiteY337-46084" fmla="*/ 2306551 h 3006470"/>
                        <a:gd name="connsiteX338-46085" fmla="*/ 1254945 w 6006665"/>
                        <a:gd name="connsiteY338-46086" fmla="*/ 2327003 h 3006470"/>
                        <a:gd name="connsiteX339-46087" fmla="*/ 1282214 w 6006665"/>
                        <a:gd name="connsiteY339-46088" fmla="*/ 2370180 h 3006470"/>
                        <a:gd name="connsiteX340-46089" fmla="*/ 1243582 w 6006665"/>
                        <a:gd name="connsiteY340-46090" fmla="*/ 2386087 h 3006470"/>
                        <a:gd name="connsiteX341-46091" fmla="*/ 1254945 w 6006665"/>
                        <a:gd name="connsiteY341-46092" fmla="*/ 2404267 h 3006470"/>
                        <a:gd name="connsiteX342-46093" fmla="*/ 1216313 w 6006665"/>
                        <a:gd name="connsiteY342-46094" fmla="*/ 2429264 h 3006470"/>
                        <a:gd name="connsiteX343-46095" fmla="*/ 1275397 w 6006665"/>
                        <a:gd name="connsiteY343-46096" fmla="*/ 2472441 h 3006470"/>
                        <a:gd name="connsiteX344-46097" fmla="*/ 1270852 w 6006665"/>
                        <a:gd name="connsiteY344-46098" fmla="*/ 2499711 h 3006470"/>
                        <a:gd name="connsiteX345-46099" fmla="*/ 1259108 w 6006665"/>
                        <a:gd name="connsiteY345-46100" fmla="*/ 2498732 h 3006470"/>
                        <a:gd name="connsiteX346-46101" fmla="*/ 1258945 w 6006665"/>
                        <a:gd name="connsiteY346-46102" fmla="*/ 2499711 h 3006470"/>
                        <a:gd name="connsiteX347-46103" fmla="*/ 1215644 w 6006665"/>
                        <a:gd name="connsiteY347-46104" fmla="*/ 2496102 h 3006470"/>
                        <a:gd name="connsiteX348-46105" fmla="*/ 1204950 w 6006665"/>
                        <a:gd name="connsiteY348-46106" fmla="*/ 2511073 h 3006470"/>
                        <a:gd name="connsiteX349-46107" fmla="*/ 1196495 w 6006665"/>
                        <a:gd name="connsiteY349-46108" fmla="*/ 2506241 h 3006470"/>
                        <a:gd name="connsiteX350-46109" fmla="*/ 1193043 w 6006665"/>
                        <a:gd name="connsiteY350-46110" fmla="*/ 2511073 h 3006470"/>
                        <a:gd name="connsiteX351-46111" fmla="*/ 1145322 w 6006665"/>
                        <a:gd name="connsiteY351-46112" fmla="*/ 2483803 h 3006470"/>
                        <a:gd name="connsiteX352-46113" fmla="*/ 1098145 w 6006665"/>
                        <a:gd name="connsiteY352-46114" fmla="*/ 2483803 h 3006470"/>
                        <a:gd name="connsiteX353-46115" fmla="*/ 1061785 w 6006665"/>
                        <a:gd name="connsiteY353-46116" fmla="*/ 2511073 h 3006470"/>
                        <a:gd name="connsiteX354-46117" fmla="*/ 1055322 w 6006665"/>
                        <a:gd name="connsiteY354-46118" fmla="*/ 2506990 h 3006470"/>
                        <a:gd name="connsiteX355-46119" fmla="*/ 1049878 w 6006665"/>
                        <a:gd name="connsiteY355-46120" fmla="*/ 2511073 h 3006470"/>
                        <a:gd name="connsiteX356-46121" fmla="*/ 1006701 w 6006665"/>
                        <a:gd name="connsiteY356-46122" fmla="*/ 2483803 h 3006470"/>
                        <a:gd name="connsiteX357-46123" fmla="*/ 924893 w 6006665"/>
                        <a:gd name="connsiteY357-46124" fmla="*/ 2447444 h 3006470"/>
                        <a:gd name="connsiteX358-46125" fmla="*/ 877716 w 6006665"/>
                        <a:gd name="connsiteY358-46126" fmla="*/ 2447444 h 3006470"/>
                        <a:gd name="connsiteX359-46127" fmla="*/ 802724 w 6006665"/>
                        <a:gd name="connsiteY359-46128" fmla="*/ 2511073 h 3006470"/>
                        <a:gd name="connsiteX360-46129" fmla="*/ 798179 w 6006665"/>
                        <a:gd name="connsiteY360-46130" fmla="*/ 2554250 h 3006470"/>
                        <a:gd name="connsiteX361-46131" fmla="*/ 787406 w 6006665"/>
                        <a:gd name="connsiteY361-46132" fmla="*/ 2543477 h 3006470"/>
                        <a:gd name="connsiteX362-46133" fmla="*/ 786272 w 6006665"/>
                        <a:gd name="connsiteY362-46134" fmla="*/ 2554250 h 3006470"/>
                        <a:gd name="connsiteX363-46135" fmla="*/ 756063 w 6006665"/>
                        <a:gd name="connsiteY363-46136" fmla="*/ 2524040 h 3006470"/>
                        <a:gd name="connsiteX364-46137" fmla="*/ 732278 w 6006665"/>
                        <a:gd name="connsiteY364-46138" fmla="*/ 2581519 h 3006470"/>
                        <a:gd name="connsiteX365-46139" fmla="*/ 743640 w 6006665"/>
                        <a:gd name="connsiteY365-46140" fmla="*/ 2590609 h 3006470"/>
                        <a:gd name="connsiteX366-46141" fmla="*/ 723188 w 6006665"/>
                        <a:gd name="connsiteY366-46142" fmla="*/ 2633786 h 3006470"/>
                        <a:gd name="connsiteX367-46143" fmla="*/ 747026 w 6006665"/>
                        <a:gd name="connsiteY367-46144" fmla="*/ 2670627 h 3006470"/>
                        <a:gd name="connsiteX368-46145" fmla="*/ 763548 w 6006665"/>
                        <a:gd name="connsiteY368-46146" fmla="*/ 2667873 h 3006470"/>
                        <a:gd name="connsiteX369-46147" fmla="*/ 764871 w 6006665"/>
                        <a:gd name="connsiteY369-46148" fmla="*/ 2669637 h 3006470"/>
                        <a:gd name="connsiteX370-46149" fmla="*/ 775455 w 6006665"/>
                        <a:gd name="connsiteY370-46150" fmla="*/ 2667873 h 3006470"/>
                        <a:gd name="connsiteX371-46151" fmla="*/ 802724 w 6006665"/>
                        <a:gd name="connsiteY371-46152" fmla="*/ 2704232 h 3006470"/>
                        <a:gd name="connsiteX372-46153" fmla="*/ 798179 w 6006665"/>
                        <a:gd name="connsiteY372-46154" fmla="*/ 2731502 h 3006470"/>
                        <a:gd name="connsiteX373-46155" fmla="*/ 818632 w 6006665"/>
                        <a:gd name="connsiteY373-46156" fmla="*/ 2742864 h 3006470"/>
                        <a:gd name="connsiteX374-46157" fmla="*/ 802724 w 6006665"/>
                        <a:gd name="connsiteY374-46158" fmla="*/ 2774679 h 3006470"/>
                        <a:gd name="connsiteX375-46159" fmla="*/ 766365 w 6006665"/>
                        <a:gd name="connsiteY375-46160" fmla="*/ 2779224 h 3006470"/>
                        <a:gd name="connsiteX376-46161" fmla="*/ 727733 w 6006665"/>
                        <a:gd name="connsiteY376-46162" fmla="*/ 2838308 h 3006470"/>
                        <a:gd name="connsiteX377-46163" fmla="*/ 759548 w 6006665"/>
                        <a:gd name="connsiteY377-46164" fmla="*/ 2881485 h 3006470"/>
                        <a:gd name="connsiteX378-46165" fmla="*/ 759548 w 6006665"/>
                        <a:gd name="connsiteY378-46166" fmla="*/ 2920116 h 3006470"/>
                        <a:gd name="connsiteX379-46167" fmla="*/ 798179 w 6006665"/>
                        <a:gd name="connsiteY379-46168" fmla="*/ 2979201 h 3006470"/>
                        <a:gd name="connsiteX380-46169" fmla="*/ 775455 w 6006665"/>
                        <a:gd name="connsiteY380-46170" fmla="*/ 2995108 h 3006470"/>
                        <a:gd name="connsiteX381-46171" fmla="*/ 770910 w 6006665"/>
                        <a:gd name="connsiteY381-46172" fmla="*/ 3006470 h 3006470"/>
                        <a:gd name="connsiteX382-46173" fmla="*/ 759003 w 6006665"/>
                        <a:gd name="connsiteY382-46174" fmla="*/ 3006470 h 3006470"/>
                        <a:gd name="connsiteX383-46175" fmla="*/ 755003 w 6006665"/>
                        <a:gd name="connsiteY383-46176" fmla="*/ 3006470 h 3006470"/>
                        <a:gd name="connsiteX384-46177" fmla="*/ 743096 w 6006665"/>
                        <a:gd name="connsiteY384-46178" fmla="*/ 3006470 h 3006470"/>
                        <a:gd name="connsiteX385-46179" fmla="*/ 715826 w 6006665"/>
                        <a:gd name="connsiteY385-46180" fmla="*/ 2972383 h 3006470"/>
                        <a:gd name="connsiteX386-46181" fmla="*/ 704464 w 6006665"/>
                        <a:gd name="connsiteY386-46182" fmla="*/ 2972383 h 3006470"/>
                        <a:gd name="connsiteX387-46183" fmla="*/ 684012 w 6006665"/>
                        <a:gd name="connsiteY387-46184" fmla="*/ 2963293 h 3006470"/>
                        <a:gd name="connsiteX388-46185" fmla="*/ 672649 w 6006665"/>
                        <a:gd name="connsiteY388-46186" fmla="*/ 2940569 h 3006470"/>
                        <a:gd name="connsiteX389-46187" fmla="*/ 645222 w 6006665"/>
                        <a:gd name="connsiteY389-46188" fmla="*/ 2932732 h 3006470"/>
                        <a:gd name="connsiteX390-46189" fmla="*/ 625472 w 6006665"/>
                        <a:gd name="connsiteY390-46190" fmla="*/ 2936024 h 3006470"/>
                        <a:gd name="connsiteX391-46191" fmla="*/ 623771 w 6006665"/>
                        <a:gd name="connsiteY391-46192" fmla="*/ 2934323 h 3006470"/>
                        <a:gd name="connsiteX392-46193" fmla="*/ 613565 w 6006665"/>
                        <a:gd name="connsiteY392-46194" fmla="*/ 2936024 h 3006470"/>
                        <a:gd name="connsiteX393-46195" fmla="*/ 609020 w 6006665"/>
                        <a:gd name="connsiteY393-46196" fmla="*/ 2931479 h 3006470"/>
                        <a:gd name="connsiteX394-46197" fmla="*/ 559026 w 6006665"/>
                        <a:gd name="connsiteY394-46198" fmla="*/ 2904209 h 3006470"/>
                        <a:gd name="connsiteX395-46199" fmla="*/ 506760 w 6006665"/>
                        <a:gd name="connsiteY395-46200" fmla="*/ 2897392 h 3006470"/>
                        <a:gd name="connsiteX396-46201" fmla="*/ 483280 w 6006665"/>
                        <a:gd name="connsiteY396-46202" fmla="*/ 2890683 h 3006470"/>
                        <a:gd name="connsiteX397-46203" fmla="*/ 480035 w 6006665"/>
                        <a:gd name="connsiteY397-46204" fmla="*/ 2892847 h 3006470"/>
                        <a:gd name="connsiteX398-46205" fmla="*/ 475042 w 6006665"/>
                        <a:gd name="connsiteY398-46206" fmla="*/ 2888329 h 3006470"/>
                        <a:gd name="connsiteX399-46207" fmla="*/ 474945 w 6006665"/>
                        <a:gd name="connsiteY399-46208" fmla="*/ 2888302 h 3006470"/>
                        <a:gd name="connsiteX400-46209" fmla="*/ 468128 w 6006665"/>
                        <a:gd name="connsiteY400-46210" fmla="*/ 2892847 h 3006470"/>
                        <a:gd name="connsiteX401-46211" fmla="*/ 420406 w 6006665"/>
                        <a:gd name="connsiteY401-46212" fmla="*/ 2849670 h 3006470"/>
                        <a:gd name="connsiteX402-46213" fmla="*/ 381774 w 6006665"/>
                        <a:gd name="connsiteY402-46214" fmla="*/ 2833763 h 3006470"/>
                        <a:gd name="connsiteX403-46215" fmla="*/ 349960 w 6006665"/>
                        <a:gd name="connsiteY403-46216" fmla="*/ 2801948 h 3006470"/>
                        <a:gd name="connsiteX404-46217" fmla="*/ 377229 w 6006665"/>
                        <a:gd name="connsiteY404-46218" fmla="*/ 2795131 h 3006470"/>
                        <a:gd name="connsiteX405-46219" fmla="*/ 404499 w 6006665"/>
                        <a:gd name="connsiteY405-46220" fmla="*/ 2747409 h 3006470"/>
                        <a:gd name="connsiteX406-46221" fmla="*/ 388591 w 6006665"/>
                        <a:gd name="connsiteY406-46222" fmla="*/ 2731502 h 3006470"/>
                        <a:gd name="connsiteX407-46223" fmla="*/ 440858 w 6006665"/>
                        <a:gd name="connsiteY407-46224" fmla="*/ 2704232 h 3006470"/>
                        <a:gd name="connsiteX408-46225" fmla="*/ 440858 w 6006665"/>
                        <a:gd name="connsiteY408-46226" fmla="*/ 2701176 h 3006470"/>
                        <a:gd name="connsiteX409-46227" fmla="*/ 416406 w 6006665"/>
                        <a:gd name="connsiteY409-46228" fmla="*/ 2704232 h 3006470"/>
                        <a:gd name="connsiteX410-46229" fmla="*/ 416406 w 6006665"/>
                        <a:gd name="connsiteY410-46230" fmla="*/ 2702744 h 3006470"/>
                        <a:gd name="connsiteX411-46231" fmla="*/ 404499 w 6006665"/>
                        <a:gd name="connsiteY411-46232" fmla="*/ 2704232 h 3006470"/>
                        <a:gd name="connsiteX412-46233" fmla="*/ 404499 w 6006665"/>
                        <a:gd name="connsiteY412-46234" fmla="*/ 2683780 h 3006470"/>
                        <a:gd name="connsiteX413-46235" fmla="*/ 424951 w 6006665"/>
                        <a:gd name="connsiteY413-46236" fmla="*/ 2667873 h 3006470"/>
                        <a:gd name="connsiteX414-46237" fmla="*/ 463583 w 6006665"/>
                        <a:gd name="connsiteY414-46238" fmla="*/ 2661056 h 3006470"/>
                        <a:gd name="connsiteX415-46239" fmla="*/ 468128 w 6006665"/>
                        <a:gd name="connsiteY415-46240" fmla="*/ 2645148 h 3006470"/>
                        <a:gd name="connsiteX416-46241" fmla="*/ 456765 w 6006665"/>
                        <a:gd name="connsiteY416-46242" fmla="*/ 2613334 h 3006470"/>
                        <a:gd name="connsiteX417-46243" fmla="*/ 474945 w 6006665"/>
                        <a:gd name="connsiteY417-46244" fmla="*/ 2586064 h 3006470"/>
                        <a:gd name="connsiteX418-46245" fmla="*/ 474945 w 6006665"/>
                        <a:gd name="connsiteY418-46246" fmla="*/ 2565612 h 3006470"/>
                        <a:gd name="connsiteX419-46247" fmla="*/ 420406 w 6006665"/>
                        <a:gd name="connsiteY419-46248" fmla="*/ 2547432 h 3006470"/>
                        <a:gd name="connsiteX420-46249" fmla="*/ 409588 w 6006665"/>
                        <a:gd name="connsiteY420-46250" fmla="*/ 2547432 h 3006470"/>
                        <a:gd name="connsiteX421-46251" fmla="*/ 397681 w 6006665"/>
                        <a:gd name="connsiteY421-46252" fmla="*/ 2547432 h 3006470"/>
                        <a:gd name="connsiteX422-46253" fmla="*/ 379485 w 6006665"/>
                        <a:gd name="connsiteY422-46254" fmla="*/ 2525193 h 3006470"/>
                        <a:gd name="connsiteX423-46255" fmla="*/ 357322 w 6006665"/>
                        <a:gd name="connsiteY423-46256" fmla="*/ 2531525 h 3006470"/>
                        <a:gd name="connsiteX424-46257" fmla="*/ 352842 w 6006665"/>
                        <a:gd name="connsiteY424-46258" fmla="*/ 2529403 h 3006470"/>
                        <a:gd name="connsiteX425-46259" fmla="*/ 345415 w 6006665"/>
                        <a:gd name="connsiteY425-46260" fmla="*/ 2531525 h 3006470"/>
                        <a:gd name="connsiteX426-46261" fmla="*/ 302238 w 6006665"/>
                        <a:gd name="connsiteY426-46262" fmla="*/ 2511073 h 3006470"/>
                        <a:gd name="connsiteX427-46263" fmla="*/ 302238 w 6006665"/>
                        <a:gd name="connsiteY427-46264" fmla="*/ 2499711 h 3006470"/>
                        <a:gd name="connsiteX428-46265" fmla="*/ 286331 w 6006665"/>
                        <a:gd name="connsiteY428-46266" fmla="*/ 2472441 h 3006470"/>
                        <a:gd name="connsiteX429-46267" fmla="*/ 270968 w 6006665"/>
                        <a:gd name="connsiteY429-46268" fmla="*/ 2472441 h 3006470"/>
                        <a:gd name="connsiteX430-46269" fmla="*/ 259061 w 6006665"/>
                        <a:gd name="connsiteY430-46270" fmla="*/ 2472441 h 3006470"/>
                        <a:gd name="connsiteX431-46271" fmla="*/ 254516 w 6006665"/>
                        <a:gd name="connsiteY431-46272" fmla="*/ 2456534 h 3006470"/>
                        <a:gd name="connsiteX432-46273" fmla="*/ 263606 w 6006665"/>
                        <a:gd name="connsiteY432-46274" fmla="*/ 2440627 h 3006470"/>
                        <a:gd name="connsiteX433-46275" fmla="*/ 243991 w 6006665"/>
                        <a:gd name="connsiteY433-46276" fmla="*/ 2410114 h 3006470"/>
                        <a:gd name="connsiteX434-46277" fmla="*/ 216429 w 6006665"/>
                        <a:gd name="connsiteY434-46278" fmla="*/ 2413357 h 3006470"/>
                        <a:gd name="connsiteX435-46279" fmla="*/ 212956 w 6006665"/>
                        <a:gd name="connsiteY435-46280" fmla="*/ 2412365 h 3006470"/>
                        <a:gd name="connsiteX436-46281" fmla="*/ 204522 w 6006665"/>
                        <a:gd name="connsiteY436-46282" fmla="*/ 2413357 h 3006470"/>
                        <a:gd name="connsiteX437-46283" fmla="*/ 199623 w 6006665"/>
                        <a:gd name="connsiteY437-46284" fmla="*/ 2411957 h 3006470"/>
                        <a:gd name="connsiteX438-46285" fmla="*/ 195977 w 6006665"/>
                        <a:gd name="connsiteY438-46286" fmla="*/ 2424719 h 3006470"/>
                        <a:gd name="connsiteX439-46287" fmla="*/ 184968 w 6006665"/>
                        <a:gd name="connsiteY439-46288" fmla="*/ 2421574 h 3006470"/>
                        <a:gd name="connsiteX440-46289" fmla="*/ 184070 w 6006665"/>
                        <a:gd name="connsiteY440-46290" fmla="*/ 2424719 h 3006470"/>
                        <a:gd name="connsiteX441-46291" fmla="*/ 168163 w 6006665"/>
                        <a:gd name="connsiteY441-46292" fmla="*/ 2420184 h 3006470"/>
                        <a:gd name="connsiteX442-46293" fmla="*/ 156800 w 6006665"/>
                        <a:gd name="connsiteY442-46294" fmla="*/ 2381542 h 3006470"/>
                        <a:gd name="connsiteX443-46295" fmla="*/ 152255 w 6006665"/>
                        <a:gd name="connsiteY443-46296" fmla="*/ 2365635 h 3006470"/>
                        <a:gd name="connsiteX444-46297" fmla="*/ 156800 w 6006665"/>
                        <a:gd name="connsiteY444-46298" fmla="*/ 2361090 h 3006470"/>
                        <a:gd name="connsiteX445-46299" fmla="*/ 168707 w 6006665"/>
                        <a:gd name="connsiteY445-46300" fmla="*/ 2361090 h 3006470"/>
                        <a:gd name="connsiteX446-46301" fmla="*/ 188615 w 6006665"/>
                        <a:gd name="connsiteY446-46302" fmla="*/ 2361090 h 3006470"/>
                        <a:gd name="connsiteX447-46303" fmla="*/ 199977 w 6006665"/>
                        <a:gd name="connsiteY447-46304" fmla="*/ 2349728 h 3006470"/>
                        <a:gd name="connsiteX448-46305" fmla="*/ 188615 w 6006665"/>
                        <a:gd name="connsiteY448-46306" fmla="*/ 2327003 h 3006470"/>
                        <a:gd name="connsiteX449-46307" fmla="*/ 168163 w 6006665"/>
                        <a:gd name="connsiteY449-46308" fmla="*/ 2317914 h 3006470"/>
                        <a:gd name="connsiteX450-46309" fmla="*/ 168163 w 6006665"/>
                        <a:gd name="connsiteY450-46310" fmla="*/ 2311096 h 3006470"/>
                        <a:gd name="connsiteX451-46311" fmla="*/ 152255 w 6006665"/>
                        <a:gd name="connsiteY451-46312" fmla="*/ 2295189 h 3006470"/>
                        <a:gd name="connsiteX452-46313" fmla="*/ 129531 w 6006665"/>
                        <a:gd name="connsiteY452-46314" fmla="*/ 2258829 h 3006470"/>
                        <a:gd name="connsiteX453-46315" fmla="*/ 140893 w 6006665"/>
                        <a:gd name="connsiteY453-46316" fmla="*/ 2236105 h 3006470"/>
                        <a:gd name="connsiteX454-46317" fmla="*/ 136348 w 6006665"/>
                        <a:gd name="connsiteY454-46318" fmla="*/ 2208835 h 3006470"/>
                        <a:gd name="connsiteX455-46319" fmla="*/ 103789 w 6006665"/>
                        <a:gd name="connsiteY455-46320" fmla="*/ 2195428 h 3006470"/>
                        <a:gd name="connsiteX456-46321" fmla="*/ 93716 w 6006665"/>
                        <a:gd name="connsiteY456-46322" fmla="*/ 2199745 h 3006470"/>
                        <a:gd name="connsiteX457-46323" fmla="*/ 91868 w 6006665"/>
                        <a:gd name="connsiteY457-46324" fmla="*/ 2195434 h 3006470"/>
                        <a:gd name="connsiteX458-46325" fmla="*/ 81809 w 6006665"/>
                        <a:gd name="connsiteY458-46326" fmla="*/ 2199745 h 3006470"/>
                        <a:gd name="connsiteX459-46327" fmla="*/ 74992 w 6006665"/>
                        <a:gd name="connsiteY459-46328" fmla="*/ 2183838 h 3006470"/>
                        <a:gd name="connsiteX460-46329" fmla="*/ 34087 w 6006665"/>
                        <a:gd name="connsiteY460-46330" fmla="*/ 2172476 h 3006470"/>
                        <a:gd name="connsiteX461-46331" fmla="*/ 22725 w 6006665"/>
                        <a:gd name="connsiteY461-46332" fmla="*/ 2129299 h 3006470"/>
                        <a:gd name="connsiteX462-46333" fmla="*/ 22725 w 6006665"/>
                        <a:gd name="connsiteY462-46334" fmla="*/ 2097484 h 3006470"/>
                        <a:gd name="connsiteX463-46335" fmla="*/ 0 w 6006665"/>
                        <a:gd name="connsiteY463-46336" fmla="*/ 2081577 h 3006470"/>
                        <a:gd name="connsiteX464-46337" fmla="*/ 15907 w 6006665"/>
                        <a:gd name="connsiteY464-46338" fmla="*/ 2058853 h 3006470"/>
                        <a:gd name="connsiteX465-46339" fmla="*/ 6818 w 6006665"/>
                        <a:gd name="connsiteY465-46340" fmla="*/ 1995224 h 3006470"/>
                        <a:gd name="connsiteX466-46341" fmla="*/ 34087 w 6006665"/>
                        <a:gd name="connsiteY466-46342" fmla="*/ 1952047 h 3006470"/>
                        <a:gd name="connsiteX467-46343" fmla="*/ 27270 w 6006665"/>
                        <a:gd name="connsiteY467-46344" fmla="*/ 1940685 h 3006470"/>
                        <a:gd name="connsiteX468-46345" fmla="*/ 70447 w 6006665"/>
                        <a:gd name="connsiteY468-46346" fmla="*/ 1902053 h 3006470"/>
                        <a:gd name="connsiteX469-46347" fmla="*/ 27270 w 6006665"/>
                        <a:gd name="connsiteY469-46348" fmla="*/ 1865693 h 3006470"/>
                        <a:gd name="connsiteX470-46349" fmla="*/ 109078 w 6006665"/>
                        <a:gd name="connsiteY470-46350" fmla="*/ 1767977 h 3006470"/>
                        <a:gd name="connsiteX471-46351" fmla="*/ 145438 w 6006665"/>
                        <a:gd name="connsiteY471-46352" fmla="*/ 1724800 h 3006470"/>
                        <a:gd name="connsiteX472-46353" fmla="*/ 156800 w 6006665"/>
                        <a:gd name="connsiteY472-46354" fmla="*/ 1681624 h 3006470"/>
                        <a:gd name="connsiteX473-46355" fmla="*/ 102261 w 6006665"/>
                        <a:gd name="connsiteY473-46356" fmla="*/ 1629357 h 3006470"/>
                        <a:gd name="connsiteX474-46357" fmla="*/ 118168 w 6006665"/>
                        <a:gd name="connsiteY474-46358" fmla="*/ 1574818 h 3006470"/>
                        <a:gd name="connsiteX475-46359" fmla="*/ 86354 w 6006665"/>
                        <a:gd name="connsiteY475-46360" fmla="*/ 1511189 h 3006470"/>
                        <a:gd name="connsiteX476-46361" fmla="*/ 109078 w 6006665"/>
                        <a:gd name="connsiteY476-46362" fmla="*/ 1436197 h 3006470"/>
                        <a:gd name="connsiteX477-46363" fmla="*/ 70447 w 6006665"/>
                        <a:gd name="connsiteY477-46364" fmla="*/ 1333936 h 3006470"/>
                        <a:gd name="connsiteX478-46365" fmla="*/ 102261 w 6006665"/>
                        <a:gd name="connsiteY478-46366" fmla="*/ 1263490 h 3006470"/>
                        <a:gd name="connsiteX479-46367" fmla="*/ 43177 w 6006665"/>
                        <a:gd name="connsiteY479-46368" fmla="*/ 1197589 h 3006470"/>
                        <a:gd name="connsiteX480-46369" fmla="*/ 49994 w 6006665"/>
                        <a:gd name="connsiteY480-46370" fmla="*/ 1122597 h 3006470"/>
                        <a:gd name="connsiteX481-46371" fmla="*/ 81809 w 6006665"/>
                        <a:gd name="connsiteY481-46372" fmla="*/ 1118052 h 3006470"/>
                        <a:gd name="connsiteX482-46373" fmla="*/ 145438 w 6006665"/>
                        <a:gd name="connsiteY482-46374" fmla="*/ 1074876 h 3006470"/>
                        <a:gd name="connsiteX483-46375" fmla="*/ 184070 w 6006665"/>
                        <a:gd name="connsiteY483-46376" fmla="*/ 1036244 h 3006470"/>
                        <a:gd name="connsiteX484-46377" fmla="*/ 189699 w 6006665"/>
                        <a:gd name="connsiteY484-46378" fmla="*/ 1042522 h 3006470"/>
                        <a:gd name="connsiteX485-46379" fmla="*/ 195977 w 6006665"/>
                        <a:gd name="connsiteY485-46380" fmla="*/ 1036244 h 3006470"/>
                        <a:gd name="connsiteX486-46381" fmla="*/ 255061 w 6006665"/>
                        <a:gd name="connsiteY486-46382" fmla="*/ 1102145 h 3006470"/>
                        <a:gd name="connsiteX487-46383" fmla="*/ 350504 w 6006665"/>
                        <a:gd name="connsiteY487-46384" fmla="*/ 1122597 h 3006470"/>
                        <a:gd name="connsiteX488-46385" fmla="*/ 491397 w 6006665"/>
                        <a:gd name="connsiteY488-46386" fmla="*/ 1236221 h 3006470"/>
                        <a:gd name="connsiteX489-46387" fmla="*/ 523211 w 6006665"/>
                        <a:gd name="connsiteY489-46388" fmla="*/ 1283942 h 3006470"/>
                        <a:gd name="connsiteX490-46389" fmla="*/ 523211 w 6006665"/>
                        <a:gd name="connsiteY490-46390" fmla="*/ 1343026 h 3006470"/>
                        <a:gd name="connsiteX491-46391" fmla="*/ 486852 w 6006665"/>
                        <a:gd name="connsiteY491-46392" fmla="*/ 1397565 h 3006470"/>
                        <a:gd name="connsiteX492-46393" fmla="*/ 420951 w 6006665"/>
                        <a:gd name="connsiteY492-46394" fmla="*/ 1418018 h 3006470"/>
                        <a:gd name="connsiteX493-46395" fmla="*/ 415909 w 6006665"/>
                        <a:gd name="connsiteY493-46396" fmla="*/ 1415887 h 3006470"/>
                        <a:gd name="connsiteX494-46397" fmla="*/ 409044 w 6006665"/>
                        <a:gd name="connsiteY494-46398" fmla="*/ 1418018 h 3006470"/>
                        <a:gd name="connsiteX495-46399" fmla="*/ 252950 w 6006665"/>
                        <a:gd name="connsiteY495-46400" fmla="*/ 1352062 h 3006470"/>
                        <a:gd name="connsiteX496-46401" fmla="*/ 232336 w 6006665"/>
                        <a:gd name="connsiteY496-46402" fmla="*/ 1358934 h 3006470"/>
                        <a:gd name="connsiteX497-46403" fmla="*/ 291420 w 6006665"/>
                        <a:gd name="connsiteY497-46404" fmla="*/ 1429380 h 3006470"/>
                        <a:gd name="connsiteX498-46405" fmla="*/ 291420 w 6006665"/>
                        <a:gd name="connsiteY498-46406" fmla="*/ 1468012 h 3006470"/>
                        <a:gd name="connsiteX499-46407" fmla="*/ 298238 w 6006665"/>
                        <a:gd name="connsiteY499-46408" fmla="*/ 1554366 h 3006470"/>
                        <a:gd name="connsiteX500-46409" fmla="*/ 345959 w 6006665"/>
                        <a:gd name="connsiteY500-46410" fmla="*/ 1586180 h 3006470"/>
                        <a:gd name="connsiteX501-46411" fmla="*/ 362087 w 6006665"/>
                        <a:gd name="connsiteY501-46412" fmla="*/ 1595588 h 3006470"/>
                        <a:gd name="connsiteX502-46413" fmla="*/ 365867 w 6006665"/>
                        <a:gd name="connsiteY502-46414" fmla="*/ 1563455 h 3006470"/>
                        <a:gd name="connsiteX503-46415" fmla="*/ 345415 w 6006665"/>
                        <a:gd name="connsiteY503-46416" fmla="*/ 1527096 h 3006470"/>
                        <a:gd name="connsiteX504-46417" fmla="*/ 365867 w 6006665"/>
                        <a:gd name="connsiteY504-46418" fmla="*/ 1495281 h 3006470"/>
                        <a:gd name="connsiteX505-46419" fmla="*/ 374560 w 6006665"/>
                        <a:gd name="connsiteY505-46420" fmla="*/ 1500280 h 3006470"/>
                        <a:gd name="connsiteX506-46421" fmla="*/ 377774 w 6006665"/>
                        <a:gd name="connsiteY506-46422" fmla="*/ 1495281 h 3006470"/>
                        <a:gd name="connsiteX507-46423" fmla="*/ 461933 w 6006665"/>
                        <a:gd name="connsiteY507-46424" fmla="*/ 1543673 h 3006470"/>
                        <a:gd name="connsiteX508-46425" fmla="*/ 484035 w 6006665"/>
                        <a:gd name="connsiteY508-46426" fmla="*/ 1527096 h 3006470"/>
                        <a:gd name="connsiteX509-46427" fmla="*/ 463583 w 6006665"/>
                        <a:gd name="connsiteY509-46428" fmla="*/ 1461194 h 3006470"/>
                        <a:gd name="connsiteX510-46429" fmla="*/ 549936 w 6006665"/>
                        <a:gd name="connsiteY510-46430" fmla="*/ 1374841 h 3006470"/>
                        <a:gd name="connsiteX511-46431" fmla="*/ 559742 w 6006665"/>
                        <a:gd name="connsiteY511-46432" fmla="*/ 1376942 h 3006470"/>
                        <a:gd name="connsiteX512-46433" fmla="*/ 561843 w 6006665"/>
                        <a:gd name="connsiteY512-46434" fmla="*/ 1374841 h 3006470"/>
                        <a:gd name="connsiteX513-46435" fmla="*/ 593658 w 6006665"/>
                        <a:gd name="connsiteY513-46436" fmla="*/ 1381658 h 3006470"/>
                        <a:gd name="connsiteX514-46437" fmla="*/ 620945 w 6006665"/>
                        <a:gd name="connsiteY514-46438" fmla="*/ 1405535 h 3006470"/>
                        <a:gd name="connsiteX515-46439" fmla="*/ 640835 w 6006665"/>
                        <a:gd name="connsiteY515-46440" fmla="*/ 1349844 h 3006470"/>
                        <a:gd name="connsiteX516-46441" fmla="*/ 609020 w 6006665"/>
                        <a:gd name="connsiteY516-46442" fmla="*/ 1295305 h 3006470"/>
                        <a:gd name="connsiteX517-46443" fmla="*/ 624928 w 6006665"/>
                        <a:gd name="connsiteY517-46444" fmla="*/ 1236221 h 3006470"/>
                        <a:gd name="connsiteX518-46445" fmla="*/ 597658 w 6006665"/>
                        <a:gd name="connsiteY518-46446" fmla="*/ 1177136 h 3006470"/>
                        <a:gd name="connsiteX519-46447" fmla="*/ 611562 w 6006665"/>
                        <a:gd name="connsiteY519-46448" fmla="*/ 1181462 h 3006470"/>
                        <a:gd name="connsiteX520-46449" fmla="*/ 609565 w 6006665"/>
                        <a:gd name="connsiteY520-46450" fmla="*/ 1177136 h 3006470"/>
                        <a:gd name="connsiteX521-46451" fmla="*/ 711826 w 6006665"/>
                        <a:gd name="connsiteY521-46452" fmla="*/ 1208951 h 3006470"/>
                        <a:gd name="connsiteX522-46453" fmla="*/ 732278 w 6006665"/>
                        <a:gd name="connsiteY522-46454" fmla="*/ 1263490 h 3006470"/>
                        <a:gd name="connsiteX523-46455" fmla="*/ 684556 w 6006665"/>
                        <a:gd name="connsiteY523-46456" fmla="*/ 1274852 h 3006470"/>
                        <a:gd name="connsiteX524-46457" fmla="*/ 684556 w 6006665"/>
                        <a:gd name="connsiteY524-46458" fmla="*/ 1327119 h 3006470"/>
                        <a:gd name="connsiteX525-46459" fmla="*/ 713309 w 6006665"/>
                        <a:gd name="connsiteY525-46460" fmla="*/ 1355872 h 3006470"/>
                        <a:gd name="connsiteX526-46461" fmla="*/ 763548 w 6006665"/>
                        <a:gd name="connsiteY526-46462" fmla="*/ 1338481 h 3006470"/>
                        <a:gd name="connsiteX527-46463" fmla="*/ 770365 w 6006665"/>
                        <a:gd name="connsiteY527-46464" fmla="*/ 1279397 h 3006470"/>
                        <a:gd name="connsiteX528-46465" fmla="*/ 845357 w 6006665"/>
                        <a:gd name="connsiteY528-46466" fmla="*/ 1231676 h 3006470"/>
                        <a:gd name="connsiteX529-46467" fmla="*/ 972614 w 6006665"/>
                        <a:gd name="connsiteY529-46468" fmla="*/ 1145322 h 3006470"/>
                        <a:gd name="connsiteX530-46469" fmla="*/ 982566 w 6006665"/>
                        <a:gd name="connsiteY530-46470" fmla="*/ 1146649 h 3006470"/>
                        <a:gd name="connsiteX531-46471" fmla="*/ 984521 w 6006665"/>
                        <a:gd name="connsiteY531-46472" fmla="*/ 1145322 h 3006470"/>
                        <a:gd name="connsiteX532-46473" fmla="*/ 1018608 w 6006665"/>
                        <a:gd name="connsiteY532-46474" fmla="*/ 1149867 h 3006470"/>
                        <a:gd name="connsiteX533-46475" fmla="*/ 1038516 w 6006665"/>
                        <a:gd name="connsiteY533-46476" fmla="*/ 1188499 h 3006470"/>
                        <a:gd name="connsiteX534-46477" fmla="*/ 1677078 w 6006665"/>
                        <a:gd name="connsiteY534-46478" fmla="*/ 1370296 h 3006470"/>
                        <a:gd name="connsiteX535-46479" fmla="*/ 1720255 w 6006665"/>
                        <a:gd name="connsiteY535-46480" fmla="*/ 1349844 h 3006470"/>
                        <a:gd name="connsiteX536-46481" fmla="*/ 1731617 w 6006665"/>
                        <a:gd name="connsiteY536-46482" fmla="*/ 1299850 h 3006470"/>
                        <a:gd name="connsiteX537-46483" fmla="*/ 1758887 w 6006665"/>
                        <a:gd name="connsiteY537-46484" fmla="*/ 1256673 h 3006470"/>
                        <a:gd name="connsiteX538-46485" fmla="*/ 1736162 w 6006665"/>
                        <a:gd name="connsiteY538-46486" fmla="*/ 1197589 h 3006470"/>
                        <a:gd name="connsiteX539-46487" fmla="*/ 1758887 w 6006665"/>
                        <a:gd name="connsiteY539-46488" fmla="*/ 1133960 h 3006470"/>
                        <a:gd name="connsiteX540-46489" fmla="*/ 1704347 w 6006665"/>
                        <a:gd name="connsiteY540-46490" fmla="*/ 1070331 h 3006470"/>
                        <a:gd name="connsiteX541-46491" fmla="*/ 1736162 w 6006665"/>
                        <a:gd name="connsiteY541-46492" fmla="*/ 961252 h 3006470"/>
                        <a:gd name="connsiteX542-46493" fmla="*/ 1688440 w 6006665"/>
                        <a:gd name="connsiteY542-46494" fmla="*/ 865809 h 3006470"/>
                        <a:gd name="connsiteX543-46495" fmla="*/ 1752069 w 6006665"/>
                        <a:gd name="connsiteY543-46496" fmla="*/ 788545 h 3006470"/>
                        <a:gd name="connsiteX544-46497" fmla="*/ 1747524 w 6006665"/>
                        <a:gd name="connsiteY544-46498" fmla="*/ 704464 h 3006470"/>
                        <a:gd name="connsiteX545-46499" fmla="*/ 1763431 w 6006665"/>
                        <a:gd name="connsiteY545-46500" fmla="*/ 697647 h 3006470"/>
                        <a:gd name="connsiteX546-46501" fmla="*/ 1764877 w 6006665"/>
                        <a:gd name="connsiteY546-46502" fmla="*/ 702130 h 3006470"/>
                        <a:gd name="connsiteX547-46503" fmla="*/ 1775339 w 6006665"/>
                        <a:gd name="connsiteY547-46504" fmla="*/ 697647 h 3006470"/>
                        <a:gd name="connsiteX548-46505" fmla="*/ 1798063 w 6006665"/>
                        <a:gd name="connsiteY548-46506" fmla="*/ 768093 h 3006470"/>
                        <a:gd name="connsiteX549-46507" fmla="*/ 1791454 w 6006665"/>
                        <a:gd name="connsiteY549-46508" fmla="*/ 815304 h 3006470"/>
                        <a:gd name="connsiteX550-46509" fmla="*/ 1854330 w 6006665"/>
                        <a:gd name="connsiteY550-46510" fmla="*/ 772638 h 3006470"/>
                        <a:gd name="connsiteX551-46511" fmla="*/ 1931594 w 6006665"/>
                        <a:gd name="connsiteY551-46512" fmla="*/ 763548 h 3006470"/>
                        <a:gd name="connsiteX552-46513" fmla="*/ 1932772 w 6006665"/>
                        <a:gd name="connsiteY552-46514" fmla="*/ 764810 h 3006470"/>
                        <a:gd name="connsiteX553-46515" fmla="*/ 1943501 w 6006665"/>
                        <a:gd name="connsiteY553-46516" fmla="*/ 763548 h 3006470"/>
                        <a:gd name="connsiteX554-46517" fmla="*/ 1988608 w 6006665"/>
                        <a:gd name="connsiteY554-46518" fmla="*/ 811877 h 3006470"/>
                        <a:gd name="connsiteX555-46519" fmla="*/ 1963408 w 6006665"/>
                        <a:gd name="connsiteY555-46520" fmla="*/ 736278 h 3006470"/>
                        <a:gd name="connsiteX556-46521" fmla="*/ 1963408 w 6006665"/>
                        <a:gd name="connsiteY556-46522" fmla="*/ 595386 h 3006470"/>
                        <a:gd name="connsiteX557-46523" fmla="*/ 2027037 w 6006665"/>
                        <a:gd name="connsiteY557-46524" fmla="*/ 574934 h 3006470"/>
                        <a:gd name="connsiteX558-46525" fmla="*/ 2037269 w 6006665"/>
                        <a:gd name="connsiteY558-46526" fmla="*/ 575472 h 3006470"/>
                        <a:gd name="connsiteX559-46527" fmla="*/ 2038944 w 6006665"/>
                        <a:gd name="connsiteY559-46528" fmla="*/ 574934 h 3006470"/>
                        <a:gd name="connsiteX560-46529" fmla="*/ 2115414 w 6006665"/>
                        <a:gd name="connsiteY560-46530" fmla="*/ 578958 h 3006470"/>
                        <a:gd name="connsiteX561-46531" fmla="*/ 2192927 w 6006665"/>
                        <a:gd name="connsiteY561-46532" fmla="*/ 559026 h 3006470"/>
                        <a:gd name="connsiteX562-46533" fmla="*/ 2167930 w 6006665"/>
                        <a:gd name="connsiteY562-46534" fmla="*/ 493125 h 3006470"/>
                        <a:gd name="connsiteX563-46535" fmla="*/ 2204289 w 6006665"/>
                        <a:gd name="connsiteY563-46536" fmla="*/ 402226 h 3006470"/>
                        <a:gd name="connsiteX564-46537" fmla="*/ 2247466 w 6006665"/>
                        <a:gd name="connsiteY564-46538" fmla="*/ 397681 h 3006470"/>
                        <a:gd name="connsiteX565-46539" fmla="*/ 2317913 w 6006665"/>
                        <a:gd name="connsiteY565-46540" fmla="*/ 322690 h 3006470"/>
                        <a:gd name="connsiteX566-46541" fmla="*/ 2420183 w 6006665"/>
                        <a:gd name="connsiteY566-46542" fmla="*/ 304510 h 3006470"/>
                        <a:gd name="connsiteX567-46543" fmla="*/ 2429263 w 6006665"/>
                        <a:gd name="connsiteY567-46544" fmla="*/ 263606 h 3006470"/>
                        <a:gd name="connsiteX568-46545" fmla="*/ 2526979 w 6006665"/>
                        <a:gd name="connsiteY568-46546" fmla="*/ 252244 h 3006470"/>
                        <a:gd name="connsiteX569-46547" fmla="*/ 2528058 w 6006665"/>
                        <a:gd name="connsiteY569-46548" fmla="*/ 253503 h 3006470"/>
                        <a:gd name="connsiteX570-46549" fmla="*/ 2538886 w 6006665"/>
                        <a:gd name="connsiteY570-46550" fmla="*/ 252244 h 3006470"/>
                        <a:gd name="connsiteX571-46551" fmla="*/ 2560820 w 6006665"/>
                        <a:gd name="connsiteY571-46552" fmla="*/ 277833 h 3006470"/>
                        <a:gd name="connsiteX572-46553" fmla="*/ 2640602 w 6006665"/>
                        <a:gd name="connsiteY572-46554" fmla="*/ 202249 h 3006470"/>
                        <a:gd name="connsiteX573-46555" fmla="*/ 2652509 w 6006665"/>
                        <a:gd name="connsiteY573-46556" fmla="*/ 202249 h 3006470"/>
                        <a:gd name="connsiteX574-46557" fmla="*/ 2704231 w 6006665"/>
                        <a:gd name="connsiteY574-46558" fmla="*/ 202249 h 3006470"/>
                        <a:gd name="connsiteX575-46559" fmla="*/ 2715593 w 6006665"/>
                        <a:gd name="connsiteY575-46560" fmla="*/ 134075 h 3006470"/>
                        <a:gd name="connsiteX576-46561" fmla="*/ 2751953 w 6006665"/>
                        <a:gd name="connsiteY576-46562" fmla="*/ 68174 h 3006470"/>
                        <a:gd name="connsiteX577-46563" fmla="*/ 2838307 w 6006665"/>
                        <a:gd name="connsiteY577-46564" fmla="*/ 0 h 3006470"/>
                        <a:gd name="connsiteX0-46565" fmla="*/ 1791129 w 6006665"/>
                        <a:gd name="connsiteY0-46566" fmla="*/ 817622 h 3006470"/>
                        <a:gd name="connsiteX1-46567" fmla="*/ 1782156 w 6006665"/>
                        <a:gd name="connsiteY1-46568" fmla="*/ 881716 h 3006470"/>
                        <a:gd name="connsiteX2-46569" fmla="*/ 1809554 w 6006665"/>
                        <a:gd name="connsiteY2-46570" fmla="*/ 895415 h 3006470"/>
                        <a:gd name="connsiteX3-46571" fmla="*/ 1791129 w 6006665"/>
                        <a:gd name="connsiteY3-46572" fmla="*/ 817622 h 3006470"/>
                        <a:gd name="connsiteX4-46573" fmla="*/ 2838307 w 6006665"/>
                        <a:gd name="connsiteY4-46574" fmla="*/ 0 h 3006470"/>
                        <a:gd name="connsiteX5-46575" fmla="*/ 2844246 w 6006665"/>
                        <a:gd name="connsiteY5-46576" fmla="*/ 4711 h 3006470"/>
                        <a:gd name="connsiteX6-46577" fmla="*/ 2850213 w 6006665"/>
                        <a:gd name="connsiteY6-46578" fmla="*/ 0 h 3006470"/>
                        <a:gd name="connsiteX7-46579" fmla="*/ 2916115 w 6006665"/>
                        <a:gd name="connsiteY7-46580" fmla="*/ 52267 h 3006470"/>
                        <a:gd name="connsiteX8-46581" fmla="*/ 2861576 w 6006665"/>
                        <a:gd name="connsiteY8-46582" fmla="*/ 90899 h 3006470"/>
                        <a:gd name="connsiteX9-46583" fmla="*/ 2947929 w 6006665"/>
                        <a:gd name="connsiteY9-46584" fmla="*/ 118168 h 3006470"/>
                        <a:gd name="connsiteX10-46585" fmla="*/ 2957621 w 6006665"/>
                        <a:gd name="connsiteY10-46586" fmla="*/ 186006 h 3006470"/>
                        <a:gd name="connsiteX11-46587" fmla="*/ 2979199 w 6006665"/>
                        <a:gd name="connsiteY11-46588" fmla="*/ 161345 h 3006470"/>
                        <a:gd name="connsiteX12-46589" fmla="*/ 2991106 w 6006665"/>
                        <a:gd name="connsiteY12-46590" fmla="*/ 161345 h 3006470"/>
                        <a:gd name="connsiteX13-46591" fmla="*/ 3086005 w 6006665"/>
                        <a:gd name="connsiteY13-46592" fmla="*/ 161345 h 3006470"/>
                        <a:gd name="connsiteX14-46593" fmla="*/ 3097912 w 6006665"/>
                        <a:gd name="connsiteY14-46594" fmla="*/ 161345 h 3006470"/>
                        <a:gd name="connsiteX15-46595" fmla="*/ 3179721 w 6006665"/>
                        <a:gd name="connsiteY15-46596" fmla="*/ 236336 h 3006470"/>
                        <a:gd name="connsiteX16-46597" fmla="*/ 3211535 w 6006665"/>
                        <a:gd name="connsiteY16-46598" fmla="*/ 295420 h 3006470"/>
                        <a:gd name="connsiteX17-46599" fmla="*/ 3200173 w 6006665"/>
                        <a:gd name="connsiteY17-46600" fmla="*/ 370412 h 3006470"/>
                        <a:gd name="connsiteX18-46601" fmla="*/ 3161541 w 6006665"/>
                        <a:gd name="connsiteY18-46602" fmla="*/ 413589 h 3006470"/>
                        <a:gd name="connsiteX19-46603" fmla="*/ 3066097 w 6006665"/>
                        <a:gd name="connsiteY19-46604" fmla="*/ 488580 h 3006470"/>
                        <a:gd name="connsiteX20-46605" fmla="*/ 3034283 w 6006665"/>
                        <a:gd name="connsiteY20-46606" fmla="*/ 531757 h 3006470"/>
                        <a:gd name="connsiteX21-46607" fmla="*/ 3082005 w 6006665"/>
                        <a:gd name="connsiteY21-46608" fmla="*/ 547664 h 3006470"/>
                        <a:gd name="connsiteX22-46609" fmla="*/ 3129459 w 6006665"/>
                        <a:gd name="connsiteY22-46610" fmla="*/ 575345 h 3006470"/>
                        <a:gd name="connsiteX23-46611" fmla="*/ 3156451 w 6006665"/>
                        <a:gd name="connsiteY23-46612" fmla="*/ 552209 h 3006470"/>
                        <a:gd name="connsiteX24-46613" fmla="*/ 3158460 w 6006665"/>
                        <a:gd name="connsiteY24-46614" fmla="*/ 560693 h 3006470"/>
                        <a:gd name="connsiteX25-46615" fmla="*/ 3168359 w 6006665"/>
                        <a:gd name="connsiteY25-46616" fmla="*/ 552209 h 3006470"/>
                        <a:gd name="connsiteX26-46617" fmla="*/ 3184984 w 6006665"/>
                        <a:gd name="connsiteY26-46618" fmla="*/ 622402 h 3006470"/>
                        <a:gd name="connsiteX27-46619" fmla="*/ 3192811 w 6006665"/>
                        <a:gd name="connsiteY27-46620" fmla="*/ 606748 h 3006470"/>
                        <a:gd name="connsiteX28-46621" fmla="*/ 3251895 w 6006665"/>
                        <a:gd name="connsiteY28-46622" fmla="*/ 586296 h 3006470"/>
                        <a:gd name="connsiteX29-46623" fmla="*/ 3259833 w 6006665"/>
                        <a:gd name="connsiteY29-46624" fmla="*/ 587670 h 3006470"/>
                        <a:gd name="connsiteX30-46625" fmla="*/ 3263802 w 6006665"/>
                        <a:gd name="connsiteY30-46626" fmla="*/ 586296 h 3006470"/>
                        <a:gd name="connsiteX31-46627" fmla="*/ 3381970 w 6006665"/>
                        <a:gd name="connsiteY31-46628" fmla="*/ 606748 h 3006470"/>
                        <a:gd name="connsiteX32-46629" fmla="*/ 3388787 w 6006665"/>
                        <a:gd name="connsiteY32-46630" fmla="*/ 665832 h 3006470"/>
                        <a:gd name="connsiteX33-46631" fmla="*/ 3531529 w 6006665"/>
                        <a:gd name="connsiteY33-46632" fmla="*/ 686823 h 3006470"/>
                        <a:gd name="connsiteX34-46633" fmla="*/ 3538225 w 6006665"/>
                        <a:gd name="connsiteY34-46634" fmla="*/ 590841 h 3006470"/>
                        <a:gd name="connsiteX35-46635" fmla="*/ 3549910 w 6006665"/>
                        <a:gd name="connsiteY35-46636" fmla="*/ 594028 h 3006470"/>
                        <a:gd name="connsiteX36-46637" fmla="*/ 3550132 w 6006665"/>
                        <a:gd name="connsiteY36-46638" fmla="*/ 590841 h 3006470"/>
                        <a:gd name="connsiteX37-46639" fmla="*/ 3625123 w 6006665"/>
                        <a:gd name="connsiteY37-46640" fmla="*/ 611293 h 3006470"/>
                        <a:gd name="connsiteX38-46641" fmla="*/ 3672301 w 6006665"/>
                        <a:gd name="connsiteY38-46642" fmla="*/ 611293 h 3006470"/>
                        <a:gd name="connsiteX39-46643" fmla="*/ 3684207 w 6006665"/>
                        <a:gd name="connsiteY39-46644" fmla="*/ 611293 h 3006470"/>
                        <a:gd name="connsiteX40-46645" fmla="*/ 3743291 w 6006665"/>
                        <a:gd name="connsiteY40-46646" fmla="*/ 677194 h 3006470"/>
                        <a:gd name="connsiteX41-46647" fmla="*/ 3759199 w 6006665"/>
                        <a:gd name="connsiteY41-46648" fmla="*/ 756731 h 3006470"/>
                        <a:gd name="connsiteX42-46649" fmla="*/ 3738747 w 6006665"/>
                        <a:gd name="connsiteY42-46650" fmla="*/ 806725 h 3006470"/>
                        <a:gd name="connsiteX43-46651" fmla="*/ 3786469 w 6006665"/>
                        <a:gd name="connsiteY43-46652" fmla="*/ 897623 h 3006470"/>
                        <a:gd name="connsiteX44-46653" fmla="*/ 3835603 w 6006665"/>
                        <a:gd name="connsiteY44-46654" fmla="*/ 933529 h 3006470"/>
                        <a:gd name="connsiteX45-46655" fmla="*/ 3865460 w 6006665"/>
                        <a:gd name="connsiteY45-46656" fmla="*/ 822632 h 3006470"/>
                        <a:gd name="connsiteX46-46657" fmla="*/ 3875077 w 6006665"/>
                        <a:gd name="connsiteY46-46658" fmla="*/ 831139 h 3006470"/>
                        <a:gd name="connsiteX47-46659" fmla="*/ 3877367 w 6006665"/>
                        <a:gd name="connsiteY47-46660" fmla="*/ 822632 h 3006470"/>
                        <a:gd name="connsiteX48-46661" fmla="*/ 3932151 w 6006665"/>
                        <a:gd name="connsiteY48-46662" fmla="*/ 871095 h 3006470"/>
                        <a:gd name="connsiteX49-46663" fmla="*/ 3988173 w 6006665"/>
                        <a:gd name="connsiteY49-46664" fmla="*/ 843084 h 3006470"/>
                        <a:gd name="connsiteX50-46665" fmla="*/ 3993852 w 6006665"/>
                        <a:gd name="connsiteY50-46666" fmla="*/ 846199 h 3006470"/>
                        <a:gd name="connsiteX51-46667" fmla="*/ 4000080 w 6006665"/>
                        <a:gd name="connsiteY51-46668" fmla="*/ 843084 h 3006470"/>
                        <a:gd name="connsiteX52-46669" fmla="*/ 4062426 w 6006665"/>
                        <a:gd name="connsiteY52-46670" fmla="*/ 877274 h 3006470"/>
                        <a:gd name="connsiteX53-46671" fmla="*/ 4085889 w 6006665"/>
                        <a:gd name="connsiteY53-46672" fmla="*/ 849902 h 3006470"/>
                        <a:gd name="connsiteX54-46673" fmla="*/ 4095563 w 6006665"/>
                        <a:gd name="connsiteY54-46674" fmla="*/ 852506 h 3006470"/>
                        <a:gd name="connsiteX55-46675" fmla="*/ 4097796 w 6006665"/>
                        <a:gd name="connsiteY55-46676" fmla="*/ 849902 h 3006470"/>
                        <a:gd name="connsiteX56-46677" fmla="*/ 4144150 w 6006665"/>
                        <a:gd name="connsiteY56-46678" fmla="*/ 862382 h 3006470"/>
                        <a:gd name="connsiteX57-46679" fmla="*/ 4117703 w 6006665"/>
                        <a:gd name="connsiteY57-46680" fmla="*/ 752186 h 3006470"/>
                        <a:gd name="connsiteX58-46681" fmla="*/ 4165425 w 6006665"/>
                        <a:gd name="connsiteY58-46682" fmla="*/ 697647 h 3006470"/>
                        <a:gd name="connsiteX59-46683" fmla="*/ 4175231 w 6006665"/>
                        <a:gd name="connsiteY59-46684" fmla="*/ 700048 h 3006470"/>
                        <a:gd name="connsiteX60-46685" fmla="*/ 4177332 w 6006665"/>
                        <a:gd name="connsiteY60-46686" fmla="*/ 697647 h 3006470"/>
                        <a:gd name="connsiteX61-46687" fmla="*/ 4511384 w 6006665"/>
                        <a:gd name="connsiteY61-46688" fmla="*/ 779455 h 3006470"/>
                        <a:gd name="connsiteX62-46689" fmla="*/ 4543199 w 6006665"/>
                        <a:gd name="connsiteY62-46690" fmla="*/ 849902 h 3006470"/>
                        <a:gd name="connsiteX63-46691" fmla="*/ 4639242 w 6006665"/>
                        <a:gd name="connsiteY63-46692" fmla="*/ 932544 h 3006470"/>
                        <a:gd name="connsiteX64-46693" fmla="*/ 4774445 w 6006665"/>
                        <a:gd name="connsiteY64-46694" fmla="*/ 913531 h 3006470"/>
                        <a:gd name="connsiteX65-46695" fmla="*/ 4778496 w 6006665"/>
                        <a:gd name="connsiteY65-46696" fmla="*/ 914635 h 3006470"/>
                        <a:gd name="connsiteX66-46697" fmla="*/ 4786352 w 6006665"/>
                        <a:gd name="connsiteY66-46698" fmla="*/ 913531 h 3006470"/>
                        <a:gd name="connsiteX67-46699" fmla="*/ 4861343 w 6006665"/>
                        <a:gd name="connsiteY67-46700" fmla="*/ 933983 h 3006470"/>
                        <a:gd name="connsiteX68-46701" fmla="*/ 4893158 w 6006665"/>
                        <a:gd name="connsiteY68-46702" fmla="*/ 977160 h 3006470"/>
                        <a:gd name="connsiteX69-46703" fmla="*/ 4888613 w 6006665"/>
                        <a:gd name="connsiteY69-46704" fmla="*/ 1058968 h 3006470"/>
                        <a:gd name="connsiteX70-46705" fmla="*/ 4927677 w 6006665"/>
                        <a:gd name="connsiteY70-46706" fmla="*/ 1083640 h 3006470"/>
                        <a:gd name="connsiteX71-46707" fmla="*/ 4967605 w 6006665"/>
                        <a:gd name="connsiteY71-46708" fmla="*/ 1070331 h 3006470"/>
                        <a:gd name="connsiteX72-46709" fmla="*/ 5038051 w 6006665"/>
                        <a:gd name="connsiteY72-46710" fmla="*/ 1063513 h 3006470"/>
                        <a:gd name="connsiteX73-46711" fmla="*/ 5040730 w 6006665"/>
                        <a:gd name="connsiteY73-46712" fmla="*/ 1064406 h 3006470"/>
                        <a:gd name="connsiteX74-46713" fmla="*/ 5049958 w 6006665"/>
                        <a:gd name="connsiteY74-46714" fmla="*/ 1063513 h 3006470"/>
                        <a:gd name="connsiteX75-46715" fmla="*/ 5114249 w 6006665"/>
                        <a:gd name="connsiteY75-46716" fmla="*/ 1084944 h 3006470"/>
                        <a:gd name="connsiteX76-46717" fmla="*/ 5176671 w 6006665"/>
                        <a:gd name="connsiteY76-46718" fmla="*/ 1074876 h 3006470"/>
                        <a:gd name="connsiteX77-46719" fmla="*/ 5177801 w 6006665"/>
                        <a:gd name="connsiteY77-46720" fmla="*/ 1076614 h 3006470"/>
                        <a:gd name="connsiteX78-46721" fmla="*/ 5188578 w 6006665"/>
                        <a:gd name="connsiteY78-46722" fmla="*/ 1074876 h 3006470"/>
                        <a:gd name="connsiteX79-46723" fmla="*/ 5243719 w 6006665"/>
                        <a:gd name="connsiteY79-46724" fmla="*/ 1159707 h 3006470"/>
                        <a:gd name="connsiteX80-46725" fmla="*/ 5283477 w 6006665"/>
                        <a:gd name="connsiteY80-46726" fmla="*/ 1129415 h 3006470"/>
                        <a:gd name="connsiteX81-46727" fmla="*/ 5258480 w 6006665"/>
                        <a:gd name="connsiteY81-46728" fmla="*/ 1063513 h 3006470"/>
                        <a:gd name="connsiteX82-46729" fmla="*/ 5267570 w 6006665"/>
                        <a:gd name="connsiteY82-46730" fmla="*/ 1015792 h 3006470"/>
                        <a:gd name="connsiteX83-46731" fmla="*/ 5278896 w 6006665"/>
                        <a:gd name="connsiteY83-46732" fmla="*/ 1018841 h 3006470"/>
                        <a:gd name="connsiteX84-46733" fmla="*/ 5279477 w 6006665"/>
                        <a:gd name="connsiteY84-46734" fmla="*/ 1015792 h 3006470"/>
                        <a:gd name="connsiteX85-46735" fmla="*/ 5395510 w 6006665"/>
                        <a:gd name="connsiteY85-46736" fmla="*/ 1047031 h 3006470"/>
                        <a:gd name="connsiteX86-46737" fmla="*/ 5463001 w 6006665"/>
                        <a:gd name="connsiteY86-46738" fmla="*/ 1043061 h 3006470"/>
                        <a:gd name="connsiteX87-46739" fmla="*/ 5464386 w 6006665"/>
                        <a:gd name="connsiteY87-46740" fmla="*/ 1043680 h 3006470"/>
                        <a:gd name="connsiteX88-46741" fmla="*/ 5474909 w 6006665"/>
                        <a:gd name="connsiteY88-46742" fmla="*/ 1043061 h 3006470"/>
                        <a:gd name="connsiteX89-46743" fmla="*/ 5581715 w 6006665"/>
                        <a:gd name="connsiteY89-46744" fmla="*/ 1090783 h 3006470"/>
                        <a:gd name="connsiteX90-46745" fmla="*/ 5633981 w 6006665"/>
                        <a:gd name="connsiteY90-46746" fmla="*/ 1133960 h 3006470"/>
                        <a:gd name="connsiteX91-46747" fmla="*/ 5720335 w 6006665"/>
                        <a:gd name="connsiteY91-46748" fmla="*/ 1213496 h 3006470"/>
                        <a:gd name="connsiteX92-46749" fmla="*/ 5822595 w 6006665"/>
                        <a:gd name="connsiteY92-46750" fmla="*/ 1311212 h 3006470"/>
                        <a:gd name="connsiteX93-46751" fmla="*/ 5818051 w 6006665"/>
                        <a:gd name="connsiteY93-46752" fmla="*/ 1365751 h 3006470"/>
                        <a:gd name="connsiteX94-46753" fmla="*/ 5825679 w 6006665"/>
                        <a:gd name="connsiteY94-46754" fmla="*/ 1373379 h 3006470"/>
                        <a:gd name="connsiteX95-46755" fmla="*/ 5822051 w 6006665"/>
                        <a:gd name="connsiteY95-46756" fmla="*/ 1322574 h 3006470"/>
                        <a:gd name="connsiteX96-46757" fmla="*/ 5834092 w 6006665"/>
                        <a:gd name="connsiteY96-46758" fmla="*/ 1324447 h 3006470"/>
                        <a:gd name="connsiteX97-46759" fmla="*/ 5833958 w 6006665"/>
                        <a:gd name="connsiteY97-46760" fmla="*/ 1322574 h 3006470"/>
                        <a:gd name="connsiteX98-46761" fmla="*/ 5936219 w 6006665"/>
                        <a:gd name="connsiteY98-46762" fmla="*/ 1338481 h 3006470"/>
                        <a:gd name="connsiteX99-46763" fmla="*/ 6006665 w 6006665"/>
                        <a:gd name="connsiteY99-46764" fmla="*/ 1418018 h 3006470"/>
                        <a:gd name="connsiteX100-46765" fmla="*/ 5968033 w 6006665"/>
                        <a:gd name="connsiteY100-46766" fmla="*/ 1456650 h 3006470"/>
                        <a:gd name="connsiteX101-46767" fmla="*/ 5908949 w 6006665"/>
                        <a:gd name="connsiteY101-46768" fmla="*/ 1468012 h 3006470"/>
                        <a:gd name="connsiteX102-46769" fmla="*/ 5908949 w 6006665"/>
                        <a:gd name="connsiteY102-46770" fmla="*/ 1554366 h 3006470"/>
                        <a:gd name="connsiteX103-46771" fmla="*/ 5893042 w 6006665"/>
                        <a:gd name="connsiteY103-46772" fmla="*/ 1570273 h 3006470"/>
                        <a:gd name="connsiteX104-46773" fmla="*/ 5881135 w 6006665"/>
                        <a:gd name="connsiteY104-46774" fmla="*/ 1570273 h 3006470"/>
                        <a:gd name="connsiteX105-46775" fmla="*/ 5861227 w 6006665"/>
                        <a:gd name="connsiteY105-46776" fmla="*/ 1570273 h 3006470"/>
                        <a:gd name="connsiteX106-46777" fmla="*/ 5849321 w 6006665"/>
                        <a:gd name="connsiteY106-46778" fmla="*/ 1570273 h 3006470"/>
                        <a:gd name="connsiteX107-46779" fmla="*/ 5817506 w 6006665"/>
                        <a:gd name="connsiteY107-46780" fmla="*/ 1536186 h 3006470"/>
                        <a:gd name="connsiteX108-46781" fmla="*/ 5767511 w 6006665"/>
                        <a:gd name="connsiteY108-46782" fmla="*/ 1511189 h 3006470"/>
                        <a:gd name="connsiteX109-46783" fmla="*/ 5762967 w 6006665"/>
                        <a:gd name="connsiteY109-46784" fmla="*/ 1477102 h 3006470"/>
                        <a:gd name="connsiteX110-46785" fmla="*/ 5729132 w 6006665"/>
                        <a:gd name="connsiteY110-46786" fmla="*/ 1463170 h 3006470"/>
                        <a:gd name="connsiteX111-46787" fmla="*/ 5695337 w 6006665"/>
                        <a:gd name="connsiteY111-46788" fmla="*/ 1472557 h 3006470"/>
                        <a:gd name="connsiteX112-46789" fmla="*/ 5693366 w 6006665"/>
                        <a:gd name="connsiteY112-46790" fmla="*/ 1469797 h 3006470"/>
                        <a:gd name="connsiteX113-46791" fmla="*/ 5683431 w 6006665"/>
                        <a:gd name="connsiteY113-46792" fmla="*/ 1472557 h 3006470"/>
                        <a:gd name="connsiteX114-46793" fmla="*/ 5660706 w 6006665"/>
                        <a:gd name="connsiteY114-46794" fmla="*/ 1440742 h 3006470"/>
                        <a:gd name="connsiteX115-46795" fmla="*/ 5669644 w 6006665"/>
                        <a:gd name="connsiteY115-46796" fmla="*/ 1415717 h 3006470"/>
                        <a:gd name="connsiteX116-46797" fmla="*/ 5640799 w 6006665"/>
                        <a:gd name="connsiteY116-46798" fmla="*/ 1429380 h 3006470"/>
                        <a:gd name="connsiteX117-46799" fmla="*/ 5656705 w 6006665"/>
                        <a:gd name="connsiteY117-46800" fmla="*/ 1472557 h 3006470"/>
                        <a:gd name="connsiteX118-46801" fmla="*/ 5633981 w 6006665"/>
                        <a:gd name="connsiteY118-46802" fmla="*/ 1511189 h 3006470"/>
                        <a:gd name="connsiteX119-46803" fmla="*/ 5586259 w 6006665"/>
                        <a:gd name="connsiteY119-46804" fmla="*/ 1547548 h 3006470"/>
                        <a:gd name="connsiteX120-46805" fmla="*/ 5575676 w 6006665"/>
                        <a:gd name="connsiteY120-46806" fmla="*/ 1546540 h 3006470"/>
                        <a:gd name="connsiteX121-46807" fmla="*/ 5574353 w 6006665"/>
                        <a:gd name="connsiteY121-46808" fmla="*/ 1547548 h 3006470"/>
                        <a:gd name="connsiteX122-46809" fmla="*/ 5539436 w 6006665"/>
                        <a:gd name="connsiteY122-46810" fmla="*/ 1544223 h 3006470"/>
                        <a:gd name="connsiteX123-46811" fmla="*/ 5570352 w 6006665"/>
                        <a:gd name="connsiteY123-46812" fmla="*/ 1586180 h 3006470"/>
                        <a:gd name="connsiteX124-46813" fmla="*/ 5593077 w 6006665"/>
                        <a:gd name="connsiteY124-46814" fmla="*/ 1649809 h 3006470"/>
                        <a:gd name="connsiteX125-46815" fmla="*/ 5608984 w 6006665"/>
                        <a:gd name="connsiteY125-46816" fmla="*/ 1677079 h 3006470"/>
                        <a:gd name="connsiteX126-46817" fmla="*/ 5613529 w 6006665"/>
                        <a:gd name="connsiteY126-46818" fmla="*/ 1708893 h 3006470"/>
                        <a:gd name="connsiteX127-46819" fmla="*/ 5608984 w 6006665"/>
                        <a:gd name="connsiteY127-46820" fmla="*/ 1731618 h 3006470"/>
                        <a:gd name="connsiteX128-46821" fmla="*/ 5597799 w 6006665"/>
                        <a:gd name="connsiteY128-46822" fmla="*/ 1728009 h 3006470"/>
                        <a:gd name="connsiteX129-46823" fmla="*/ 5597077 w 6006665"/>
                        <a:gd name="connsiteY129-46824" fmla="*/ 1731618 h 3006470"/>
                        <a:gd name="connsiteX130-46825" fmla="*/ 5534271 w 6006665"/>
                        <a:gd name="connsiteY130-46826" fmla="*/ 1711358 h 3006470"/>
                        <a:gd name="connsiteX131-46827" fmla="*/ 5436277 w 6006665"/>
                        <a:gd name="connsiteY131-46828" fmla="*/ 1767977 h 3006470"/>
                        <a:gd name="connsiteX132-46829" fmla="*/ 5397645 w 6006665"/>
                        <a:gd name="connsiteY132-46830" fmla="*/ 1779340 h 3006470"/>
                        <a:gd name="connsiteX133-46831" fmla="*/ 5345378 w 6006665"/>
                        <a:gd name="connsiteY133-46832" fmla="*/ 1833879 h 3006470"/>
                        <a:gd name="connsiteX134-46833" fmla="*/ 5290839 w 6006665"/>
                        <a:gd name="connsiteY134-46834" fmla="*/ 1881600 h 3006470"/>
                        <a:gd name="connsiteX135-46835" fmla="*/ 5274932 w 6006665"/>
                        <a:gd name="connsiteY135-46836" fmla="*/ 1913415 h 3006470"/>
                        <a:gd name="connsiteX136-46837" fmla="*/ 5267238 w 6006665"/>
                        <a:gd name="connsiteY136-46838" fmla="*/ 1904988 h 3006470"/>
                        <a:gd name="connsiteX137-46839" fmla="*/ 5263025 w 6006665"/>
                        <a:gd name="connsiteY137-46840" fmla="*/ 1913415 h 3006470"/>
                        <a:gd name="connsiteX138-46841" fmla="*/ 5219538 w 6006665"/>
                        <a:gd name="connsiteY138-46842" fmla="*/ 1865787 h 3006470"/>
                        <a:gd name="connsiteX139-46843" fmla="*/ 5129494 w 6006665"/>
                        <a:gd name="connsiteY139-46844" fmla="*/ 1920232 h 3006470"/>
                        <a:gd name="connsiteX140-46845" fmla="*/ 5126389 w 6006665"/>
                        <a:gd name="connsiteY140-46846" fmla="*/ 1914910 h 3006470"/>
                        <a:gd name="connsiteX141-46847" fmla="*/ 5117587 w 6006665"/>
                        <a:gd name="connsiteY141-46848" fmla="*/ 1920232 h 3006470"/>
                        <a:gd name="connsiteX142-46849" fmla="*/ 5105544 w 6006665"/>
                        <a:gd name="connsiteY142-46850" fmla="*/ 1899586 h 3006470"/>
                        <a:gd name="connsiteX143-46851" fmla="*/ 5074955 w 6006665"/>
                        <a:gd name="connsiteY143-46852" fmla="*/ 1924777 h 3006470"/>
                        <a:gd name="connsiteX144-46853" fmla="*/ 5065718 w 6006665"/>
                        <a:gd name="connsiteY144-46854" fmla="*/ 1922578 h 3006470"/>
                        <a:gd name="connsiteX145-46855" fmla="*/ 5063048 w 6006665"/>
                        <a:gd name="connsiteY145-46856" fmla="*/ 1924777 h 3006470"/>
                        <a:gd name="connsiteX146-46857" fmla="*/ 5026594 w 6006665"/>
                        <a:gd name="connsiteY146-46858" fmla="*/ 1916098 h 3006470"/>
                        <a:gd name="connsiteX147-46859" fmla="*/ 5015871 w 6006665"/>
                        <a:gd name="connsiteY147-46860" fmla="*/ 1961137 h 3006470"/>
                        <a:gd name="connsiteX148-46861" fmla="*/ 4974967 w 6006665"/>
                        <a:gd name="connsiteY148-46862" fmla="*/ 2027038 h 3006470"/>
                        <a:gd name="connsiteX149-46863" fmla="*/ 4974967 w 6006665"/>
                        <a:gd name="connsiteY149-46864" fmla="*/ 2058853 h 3006470"/>
                        <a:gd name="connsiteX150-46865" fmla="*/ 5015871 w 6006665"/>
                        <a:gd name="connsiteY150-46866" fmla="*/ 2074760 h 3006470"/>
                        <a:gd name="connsiteX151-46867" fmla="*/ 5011326 w 6006665"/>
                        <a:gd name="connsiteY151-46868" fmla="*/ 2172476 h 3006470"/>
                        <a:gd name="connsiteX152-46869" fmla="*/ 4999419 w 6006665"/>
                        <a:gd name="connsiteY152-46870" fmla="*/ 2172476 h 3006470"/>
                        <a:gd name="connsiteX153-46871" fmla="*/ 4974967 w 6006665"/>
                        <a:gd name="connsiteY153-46872" fmla="*/ 2172476 h 3006470"/>
                        <a:gd name="connsiteX154-46873" fmla="*/ 4963605 w 6006665"/>
                        <a:gd name="connsiteY154-46874" fmla="*/ 2224742 h 3006470"/>
                        <a:gd name="connsiteX155-46875" fmla="*/ 4974967 w 6006665"/>
                        <a:gd name="connsiteY155-46876" fmla="*/ 2252012 h 3006470"/>
                        <a:gd name="connsiteX156-46877" fmla="*/ 4909065 w 6006665"/>
                        <a:gd name="connsiteY156-46878" fmla="*/ 2286099 h 3006470"/>
                        <a:gd name="connsiteX157-46879" fmla="*/ 4897703 w 6006665"/>
                        <a:gd name="connsiteY157-46880" fmla="*/ 2354273 h 3006470"/>
                        <a:gd name="connsiteX158-46881" fmla="*/ 4845437 w 6006665"/>
                        <a:gd name="connsiteY158-46882" fmla="*/ 2370180 h 3006470"/>
                        <a:gd name="connsiteX159-46883" fmla="*/ 4834074 w 6006665"/>
                        <a:gd name="connsiteY159-46884" fmla="*/ 2429264 h 3006470"/>
                        <a:gd name="connsiteX160-46885" fmla="*/ 4779535 w 6006665"/>
                        <a:gd name="connsiteY160-46886" fmla="*/ 2488348 h 3006470"/>
                        <a:gd name="connsiteX161-46887" fmla="*/ 4777225 w 6006665"/>
                        <a:gd name="connsiteY161-46888" fmla="*/ 2477952 h 3006470"/>
                        <a:gd name="connsiteX162-46889" fmla="*/ 4767628 w 6006665"/>
                        <a:gd name="connsiteY162-46890" fmla="*/ 2488348 h 3006470"/>
                        <a:gd name="connsiteX163-46891" fmla="*/ 4758538 w 6006665"/>
                        <a:gd name="connsiteY163-46892" fmla="*/ 2447444 h 3006470"/>
                        <a:gd name="connsiteX164-46893" fmla="*/ 4742631 w 6006665"/>
                        <a:gd name="connsiteY164-46894" fmla="*/ 2361090 h 3006470"/>
                        <a:gd name="connsiteX165-46895" fmla="*/ 4715361 w 6006665"/>
                        <a:gd name="connsiteY165-46896" fmla="*/ 2220198 h 3006470"/>
                        <a:gd name="connsiteX166-46897" fmla="*/ 4735813 w 6006665"/>
                        <a:gd name="connsiteY166-46898" fmla="*/ 2129299 h 3006470"/>
                        <a:gd name="connsiteX167-46899" fmla="*/ 4767628 w 6006665"/>
                        <a:gd name="connsiteY167-46900" fmla="*/ 2086122 h 3006470"/>
                        <a:gd name="connsiteX168-46901" fmla="*/ 4767628 w 6006665"/>
                        <a:gd name="connsiteY168-46902" fmla="*/ 2058853 h 3006470"/>
                        <a:gd name="connsiteX169-46903" fmla="*/ 4826712 w 6006665"/>
                        <a:gd name="connsiteY169-46904" fmla="*/ 2042945 h 3006470"/>
                        <a:gd name="connsiteX170-46905" fmla="*/ 4892613 w 6006665"/>
                        <a:gd name="connsiteY170-46906" fmla="*/ 1952047 h 3006470"/>
                        <a:gd name="connsiteX171-46907" fmla="*/ 4956243 w 6006665"/>
                        <a:gd name="connsiteY171-46908" fmla="*/ 1877056 h 3006470"/>
                        <a:gd name="connsiteX172-46909" fmla="*/ 5022143 w 6006665"/>
                        <a:gd name="connsiteY172-46910" fmla="*/ 1817971 h 3006470"/>
                        <a:gd name="connsiteX173-46911" fmla="*/ 5046694 w 6006665"/>
                        <a:gd name="connsiteY173-46912" fmla="*/ 1710844 h 3006470"/>
                        <a:gd name="connsiteX174-46913" fmla="*/ 5015871 w 6006665"/>
                        <a:gd name="connsiteY174-46914" fmla="*/ 1715711 h 3006470"/>
                        <a:gd name="connsiteX175-46915" fmla="*/ 4995419 w 6006665"/>
                        <a:gd name="connsiteY175-46916" fmla="*/ 1779340 h 3006470"/>
                        <a:gd name="connsiteX176-46917" fmla="*/ 4904521 w 6006665"/>
                        <a:gd name="connsiteY176-46918" fmla="*/ 1865693 h 3006470"/>
                        <a:gd name="connsiteX177-46919" fmla="*/ 4901708 w 6006665"/>
                        <a:gd name="connsiteY177-46920" fmla="*/ 1857053 h 3006470"/>
                        <a:gd name="connsiteX178-46921" fmla="*/ 4892613 w 6006665"/>
                        <a:gd name="connsiteY178-46922" fmla="*/ 1865693 h 3006470"/>
                        <a:gd name="connsiteX179-46923" fmla="*/ 4861835 w 6006665"/>
                        <a:gd name="connsiteY179-46924" fmla="*/ 1771159 h 3006470"/>
                        <a:gd name="connsiteX180-46925" fmla="*/ 4779535 w 6006665"/>
                        <a:gd name="connsiteY180-46926" fmla="*/ 1795247 h 3006470"/>
                        <a:gd name="connsiteX181-46927" fmla="*/ 4684091 w 6006665"/>
                        <a:gd name="connsiteY181-46928" fmla="*/ 1920232 h 3006470"/>
                        <a:gd name="connsiteX182-46929" fmla="*/ 4715906 w 6006665"/>
                        <a:gd name="connsiteY182-46930" fmla="*/ 1967954 h 3006470"/>
                        <a:gd name="connsiteX183-46931" fmla="*/ 4636369 w 6006665"/>
                        <a:gd name="connsiteY183-46932" fmla="*/ 1983861 h 3006470"/>
                        <a:gd name="connsiteX184-46933" fmla="*/ 4577285 w 6006665"/>
                        <a:gd name="connsiteY184-46934" fmla="*/ 1988406 h 3006470"/>
                        <a:gd name="connsiteX185-46935" fmla="*/ 4577373 w 6006665"/>
                        <a:gd name="connsiteY185-46936" fmla="*/ 1987484 h 3006470"/>
                        <a:gd name="connsiteX186-46937" fmla="*/ 4565379 w 6006665"/>
                        <a:gd name="connsiteY186-46938" fmla="*/ 1988406 h 3006470"/>
                        <a:gd name="connsiteX187-46939" fmla="*/ 4569923 w 6006665"/>
                        <a:gd name="connsiteY187-46940" fmla="*/ 1940685 h 3006470"/>
                        <a:gd name="connsiteX188-46941" fmla="*/ 4520081 w 6006665"/>
                        <a:gd name="connsiteY188-46942" fmla="*/ 1931099 h 3006470"/>
                        <a:gd name="connsiteX189-46943" fmla="*/ 4475025 w 6006665"/>
                        <a:gd name="connsiteY189-46944" fmla="*/ 1961137 h 3006470"/>
                        <a:gd name="connsiteX190-46945" fmla="*/ 4464394 w 6006665"/>
                        <a:gd name="connsiteY190-46946" fmla="*/ 1960286 h 3006470"/>
                        <a:gd name="connsiteX191-46947" fmla="*/ 4463118 w 6006665"/>
                        <a:gd name="connsiteY191-46948" fmla="*/ 1961137 h 3006470"/>
                        <a:gd name="connsiteX192-46949" fmla="*/ 4357637 w 6006665"/>
                        <a:gd name="connsiteY192-46950" fmla="*/ 1952698 h 3006470"/>
                        <a:gd name="connsiteX193-46951" fmla="*/ 4243233 w 6006665"/>
                        <a:gd name="connsiteY193-46952" fmla="*/ 1972499 h 3006470"/>
                        <a:gd name="connsiteX194-46953" fmla="*/ 4125065 w 6006665"/>
                        <a:gd name="connsiteY194-46954" fmla="*/ 2106574 h 3006470"/>
                        <a:gd name="connsiteX195-46955" fmla="*/ 3984173 w 6006665"/>
                        <a:gd name="connsiteY195-46956" fmla="*/ 2263374 h 3006470"/>
                        <a:gd name="connsiteX196-46957" fmla="*/ 4038712 w 6006665"/>
                        <a:gd name="connsiteY196-46958" fmla="*/ 2267919 h 3006470"/>
                        <a:gd name="connsiteX197-46959" fmla="*/ 4059164 w 6006665"/>
                        <a:gd name="connsiteY197-46960" fmla="*/ 2311096 h 3006470"/>
                        <a:gd name="connsiteX198-46961" fmla="*/ 4087782 w 6006665"/>
                        <a:gd name="connsiteY198-46962" fmla="*/ 2319513 h 3006470"/>
                        <a:gd name="connsiteX199-46963" fmla="*/ 4106341 w 6006665"/>
                        <a:gd name="connsiteY199-46964" fmla="*/ 2290644 h 3006470"/>
                        <a:gd name="connsiteX200-46965" fmla="*/ 4117411 w 6006665"/>
                        <a:gd name="connsiteY200-46966" fmla="*/ 2291946 h 3006470"/>
                        <a:gd name="connsiteX201-46967" fmla="*/ 4118248 w 6006665"/>
                        <a:gd name="connsiteY201-46968" fmla="*/ 2290644 h 3006470"/>
                        <a:gd name="connsiteX202-46969" fmla="*/ 4156880 w 6006665"/>
                        <a:gd name="connsiteY202-46970" fmla="*/ 2295189 h 3006470"/>
                        <a:gd name="connsiteX203-46971" fmla="*/ 4211419 w 6006665"/>
                        <a:gd name="connsiteY203-46972" fmla="*/ 2365635 h 3006470"/>
                        <a:gd name="connsiteX204-46973" fmla="*/ 4215964 w 6006665"/>
                        <a:gd name="connsiteY204-46974" fmla="*/ 2413357 h 3006470"/>
                        <a:gd name="connsiteX205-46975" fmla="*/ 4184149 w 6006665"/>
                        <a:gd name="connsiteY205-46976" fmla="*/ 2472441 h 3006470"/>
                        <a:gd name="connsiteX206-46977" fmla="*/ 4177332 w 6006665"/>
                        <a:gd name="connsiteY206-46978" fmla="*/ 2542887 h 3006470"/>
                        <a:gd name="connsiteX207-46979" fmla="*/ 4161425 w 6006665"/>
                        <a:gd name="connsiteY207-46980" fmla="*/ 2629241 h 3006470"/>
                        <a:gd name="connsiteX208-46981" fmla="*/ 4109158 w 6006665"/>
                        <a:gd name="connsiteY208-46982" fmla="*/ 2708777 h 3006470"/>
                        <a:gd name="connsiteX209-46983" fmla="*/ 4097796 w 6006665"/>
                        <a:gd name="connsiteY209-46984" fmla="*/ 2747409 h 3006470"/>
                        <a:gd name="connsiteX210-46985" fmla="*/ 4043257 w 6006665"/>
                        <a:gd name="connsiteY210-46986" fmla="*/ 2806493 h 3006470"/>
                        <a:gd name="connsiteX211-46987" fmla="*/ 3995535 w 6006665"/>
                        <a:gd name="connsiteY211-46988" fmla="*/ 2865577 h 3006470"/>
                        <a:gd name="connsiteX212-46989" fmla="*/ 3975083 w 6006665"/>
                        <a:gd name="connsiteY212-46990" fmla="*/ 2897392 h 3006470"/>
                        <a:gd name="connsiteX213-46991" fmla="*/ 3925089 w 6006665"/>
                        <a:gd name="connsiteY213-46992" fmla="*/ 2924661 h 3006470"/>
                        <a:gd name="connsiteX214-46993" fmla="*/ 3913182 w 6006665"/>
                        <a:gd name="connsiteY214-46994" fmla="*/ 2924661 h 3006470"/>
                        <a:gd name="connsiteX215-46995" fmla="*/ 3904637 w 6006665"/>
                        <a:gd name="connsiteY215-46996" fmla="*/ 2924661 h 3006470"/>
                        <a:gd name="connsiteX216-46997" fmla="*/ 3892729 w 6006665"/>
                        <a:gd name="connsiteY216-46998" fmla="*/ 2924661 h 3006470"/>
                        <a:gd name="connsiteX217-46999" fmla="*/ 3871063 w 6006665"/>
                        <a:gd name="connsiteY217-47000" fmla="*/ 2908412 h 3006470"/>
                        <a:gd name="connsiteX218-47001" fmla="*/ 3829645 w 6006665"/>
                        <a:gd name="connsiteY218-47002" fmla="*/ 2936024 h 3006470"/>
                        <a:gd name="connsiteX219-47003" fmla="*/ 3822828 w 6006665"/>
                        <a:gd name="connsiteY219-47004" fmla="*/ 2956476 h 3006470"/>
                        <a:gd name="connsiteX220-47005" fmla="*/ 3818283 w 6006665"/>
                        <a:gd name="connsiteY220-47006" fmla="*/ 2947386 h 3006470"/>
                        <a:gd name="connsiteX221-47007" fmla="*/ 3818283 w 6006665"/>
                        <a:gd name="connsiteY221-47008" fmla="*/ 2935660 h 3006470"/>
                        <a:gd name="connsiteX222-47009" fmla="*/ 3817738 w 6006665"/>
                        <a:gd name="connsiteY222-47010" fmla="*/ 2936024 h 3006470"/>
                        <a:gd name="connsiteX223-47011" fmla="*/ 3810921 w 6006665"/>
                        <a:gd name="connsiteY223-47012" fmla="*/ 2956476 h 3006470"/>
                        <a:gd name="connsiteX224-47013" fmla="*/ 3806376 w 6006665"/>
                        <a:gd name="connsiteY224-47014" fmla="*/ 2947386 h 3006470"/>
                        <a:gd name="connsiteX225-47015" fmla="*/ 3806376 w 6006665"/>
                        <a:gd name="connsiteY225-47016" fmla="*/ 2920116 h 3006470"/>
                        <a:gd name="connsiteX226-47017" fmla="*/ 3818283 w 6006665"/>
                        <a:gd name="connsiteY226-47018" fmla="*/ 2920116 h 3006470"/>
                        <a:gd name="connsiteX227-47019" fmla="*/ 3826828 w 6006665"/>
                        <a:gd name="connsiteY227-47020" fmla="*/ 2920116 h 3006470"/>
                        <a:gd name="connsiteX228-47021" fmla="*/ 3833645 w 6006665"/>
                        <a:gd name="connsiteY228-47022" fmla="*/ 2861032 h 3006470"/>
                        <a:gd name="connsiteX229-47023" fmla="*/ 3822283 w 6006665"/>
                        <a:gd name="connsiteY229-47024" fmla="*/ 2817856 h 3006470"/>
                        <a:gd name="connsiteX230-47025" fmla="*/ 3849553 w 6006665"/>
                        <a:gd name="connsiteY230-47026" fmla="*/ 2795131 h 3006470"/>
                        <a:gd name="connsiteX231-47027" fmla="*/ 3858814 w 6006665"/>
                        <a:gd name="connsiteY231-47028" fmla="*/ 2797336 h 3006470"/>
                        <a:gd name="connsiteX232-47029" fmla="*/ 3861460 w 6006665"/>
                        <a:gd name="connsiteY232-47030" fmla="*/ 2795131 h 3006470"/>
                        <a:gd name="connsiteX233-47031" fmla="*/ 3898487 w 6006665"/>
                        <a:gd name="connsiteY233-47032" fmla="*/ 2803947 h 3006470"/>
                        <a:gd name="connsiteX234-47033" fmla="*/ 3919999 w 6006665"/>
                        <a:gd name="connsiteY234-47034" fmla="*/ 2758772 h 3006470"/>
                        <a:gd name="connsiteX235-47035" fmla="*/ 3935906 w 6006665"/>
                        <a:gd name="connsiteY235-47036" fmla="*/ 2699687 h 3006470"/>
                        <a:gd name="connsiteX236-47037" fmla="*/ 3947269 w 6006665"/>
                        <a:gd name="connsiteY236-47038" fmla="*/ 2676963 h 3006470"/>
                        <a:gd name="connsiteX237-47039" fmla="*/ 3966292 w 6006665"/>
                        <a:gd name="connsiteY237-47040" fmla="*/ 2632575 h 3006470"/>
                        <a:gd name="connsiteX238-47041" fmla="*/ 3915999 w 6006665"/>
                        <a:gd name="connsiteY238-47042" fmla="*/ 2645148 h 3006470"/>
                        <a:gd name="connsiteX239-47043" fmla="*/ 3888729 w 6006665"/>
                        <a:gd name="connsiteY239-47044" fmla="*/ 2667873 h 3006470"/>
                        <a:gd name="connsiteX240-47045" fmla="*/ 3876822 w 6006665"/>
                        <a:gd name="connsiteY240-47046" fmla="*/ 2667873 h 3006470"/>
                        <a:gd name="connsiteX241-47047" fmla="*/ 3829645 w 6006665"/>
                        <a:gd name="connsiteY241-47048" fmla="*/ 2667873 h 3006470"/>
                        <a:gd name="connsiteX242-47049" fmla="*/ 3817738 w 6006665"/>
                        <a:gd name="connsiteY242-47050" fmla="*/ 2667873 h 3006470"/>
                        <a:gd name="connsiteX243-47051" fmla="*/ 3801831 w 6006665"/>
                        <a:gd name="connsiteY243-47052" fmla="*/ 2613334 h 3006470"/>
                        <a:gd name="connsiteX244-47053" fmla="*/ 3758654 w 6006665"/>
                        <a:gd name="connsiteY244-47054" fmla="*/ 2574702 h 3006470"/>
                        <a:gd name="connsiteX245-47055" fmla="*/ 3692753 w 6006665"/>
                        <a:gd name="connsiteY245-47056" fmla="*/ 2558795 h 3006470"/>
                        <a:gd name="connsiteX246-47057" fmla="*/ 3683663 w 6006665"/>
                        <a:gd name="connsiteY246-47058" fmla="*/ 2499711 h 3006470"/>
                        <a:gd name="connsiteX247-47059" fmla="*/ 3672301 w 6006665"/>
                        <a:gd name="connsiteY247-47060" fmla="*/ 2467896 h 3006470"/>
                        <a:gd name="connsiteX248-47061" fmla="*/ 3656393 w 6006665"/>
                        <a:gd name="connsiteY248-47062" fmla="*/ 2440627 h 3006470"/>
                        <a:gd name="connsiteX249-47063" fmla="*/ 3633669 w 6006665"/>
                        <a:gd name="connsiteY249-47064" fmla="*/ 2381542 h 3006470"/>
                        <a:gd name="connsiteX250-47065" fmla="*/ 3601854 w 6006665"/>
                        <a:gd name="connsiteY250-47066" fmla="*/ 2361090 h 3006470"/>
                        <a:gd name="connsiteX251-47067" fmla="*/ 3545995 w 6006665"/>
                        <a:gd name="connsiteY251-47068" fmla="*/ 2339606 h 3006470"/>
                        <a:gd name="connsiteX252-47069" fmla="*/ 3506955 w 6006665"/>
                        <a:gd name="connsiteY252-47070" fmla="*/ 2345183 h 3006470"/>
                        <a:gd name="connsiteX253-47071" fmla="*/ 3463779 w 6006665"/>
                        <a:gd name="connsiteY253-47072" fmla="*/ 2354273 h 3006470"/>
                        <a:gd name="connsiteX254-47073" fmla="*/ 3431964 w 6006665"/>
                        <a:gd name="connsiteY254-47074" fmla="*/ 2381542 h 3006470"/>
                        <a:gd name="connsiteX255-47075" fmla="*/ 3452416 w 6006665"/>
                        <a:gd name="connsiteY255-47076" fmla="*/ 2397450 h 3006470"/>
                        <a:gd name="connsiteX256-47077" fmla="*/ 3452416 w 6006665"/>
                        <a:gd name="connsiteY256-47078" fmla="*/ 2429264 h 3006470"/>
                        <a:gd name="connsiteX257-47079" fmla="*/ 3431964 w 6006665"/>
                        <a:gd name="connsiteY257-47080" fmla="*/ 2451989 h 3006470"/>
                        <a:gd name="connsiteX258-47081" fmla="*/ 3400150 w 6006665"/>
                        <a:gd name="connsiteY258-47082" fmla="*/ 2511073 h 3006470"/>
                        <a:gd name="connsiteX259-47083" fmla="*/ 3400150 w 6006665"/>
                        <a:gd name="connsiteY259-47084" fmla="*/ 2538343 h 3006470"/>
                        <a:gd name="connsiteX260-47085" fmla="*/ 3350155 w 6006665"/>
                        <a:gd name="connsiteY260-47086" fmla="*/ 2570157 h 3006470"/>
                        <a:gd name="connsiteX261-47087" fmla="*/ 3342342 w 6006665"/>
                        <a:gd name="connsiteY261-47088" fmla="*/ 2567553 h 3006470"/>
                        <a:gd name="connsiteX262-47089" fmla="*/ 3338249 w 6006665"/>
                        <a:gd name="connsiteY262-47090" fmla="*/ 2570157 h 3006470"/>
                        <a:gd name="connsiteX263-47091" fmla="*/ 3290527 w 6006665"/>
                        <a:gd name="connsiteY263-47092" fmla="*/ 2554250 h 3006470"/>
                        <a:gd name="connsiteX264-47093" fmla="*/ 3259257 w 6006665"/>
                        <a:gd name="connsiteY264-47094" fmla="*/ 2554250 h 3006470"/>
                        <a:gd name="connsiteX265-47095" fmla="*/ 3247350 w 6006665"/>
                        <a:gd name="connsiteY265-47096" fmla="*/ 2554250 h 3006470"/>
                        <a:gd name="connsiteX266-47097" fmla="*/ 3231443 w 6006665"/>
                        <a:gd name="connsiteY266-47098" fmla="*/ 2538343 h 3006470"/>
                        <a:gd name="connsiteX267-47099" fmla="*/ 3213271 w 6006665"/>
                        <a:gd name="connsiteY267-47100" fmla="*/ 2533799 h 3006470"/>
                        <a:gd name="connsiteX268-47101" fmla="*/ 3168359 w 6006665"/>
                        <a:gd name="connsiteY268-47102" fmla="*/ 2570157 h 3006470"/>
                        <a:gd name="connsiteX269-47103" fmla="*/ 3120637 w 6006665"/>
                        <a:gd name="connsiteY269-47104" fmla="*/ 2581519 h 3006470"/>
                        <a:gd name="connsiteX270-47105" fmla="*/ 3082005 w 6006665"/>
                        <a:gd name="connsiteY270-47106" fmla="*/ 2597427 h 3006470"/>
                        <a:gd name="connsiteX271-47107" fmla="*/ 3074460 w 6006665"/>
                        <a:gd name="connsiteY271-47108" fmla="*/ 2595630 h 3006470"/>
                        <a:gd name="connsiteX272-47109" fmla="*/ 3070098 w 6006665"/>
                        <a:gd name="connsiteY272-47110" fmla="*/ 2597427 h 3006470"/>
                        <a:gd name="connsiteX273-47111" fmla="*/ 3022376 w 6006665"/>
                        <a:gd name="connsiteY273-47112" fmla="*/ 2586064 h 3006470"/>
                        <a:gd name="connsiteX274-47113" fmla="*/ 3000196 w 6006665"/>
                        <a:gd name="connsiteY274-47114" fmla="*/ 2586064 h 3006470"/>
                        <a:gd name="connsiteX275-47115" fmla="*/ 2988289 w 6006665"/>
                        <a:gd name="connsiteY275-47116" fmla="*/ 2586064 h 3006470"/>
                        <a:gd name="connsiteX276-47117" fmla="*/ 2967837 w 6006665"/>
                        <a:gd name="connsiteY276-47118" fmla="*/ 2554250 h 3006470"/>
                        <a:gd name="connsiteX277-47119" fmla="*/ 2929205 w 6006665"/>
                        <a:gd name="connsiteY277-47120" fmla="*/ 2526980 h 3006470"/>
                        <a:gd name="connsiteX278-47121" fmla="*/ 2902153 w 6006665"/>
                        <a:gd name="connsiteY278-47122" fmla="*/ 2523116 h 3006470"/>
                        <a:gd name="connsiteX279-47123" fmla="*/ 2861576 w 6006665"/>
                        <a:gd name="connsiteY279-47124" fmla="*/ 2526980 h 3006470"/>
                        <a:gd name="connsiteX280-47125" fmla="*/ 2822944 w 6006665"/>
                        <a:gd name="connsiteY280-47126" fmla="*/ 2538343 h 3006470"/>
                        <a:gd name="connsiteX281-47127" fmla="*/ 2818139 w 6006665"/>
                        <a:gd name="connsiteY281-47128" fmla="*/ 2536254 h 3006470"/>
                        <a:gd name="connsiteX282-47129" fmla="*/ 2811037 w 6006665"/>
                        <a:gd name="connsiteY282-47130" fmla="*/ 2538343 h 3006470"/>
                        <a:gd name="connsiteX283-47131" fmla="*/ 2758770 w 6006665"/>
                        <a:gd name="connsiteY283-47132" fmla="*/ 2515618 h 3006470"/>
                        <a:gd name="connsiteX284-47133" fmla="*/ 2751953 w 6006665"/>
                        <a:gd name="connsiteY284-47134" fmla="*/ 2472441 h 3006470"/>
                        <a:gd name="connsiteX285-47135" fmla="*/ 2708776 w 6006665"/>
                        <a:gd name="connsiteY285-47136" fmla="*/ 2456534 h 3006470"/>
                        <a:gd name="connsiteX286-47137" fmla="*/ 2676962 w 6006665"/>
                        <a:gd name="connsiteY286-47138" fmla="*/ 2451989 h 3006470"/>
                        <a:gd name="connsiteX287-47139" fmla="*/ 2642534 w 6006665"/>
                        <a:gd name="connsiteY287-47140" fmla="*/ 2430245 h 3006470"/>
                        <a:gd name="connsiteX288-47141" fmla="*/ 2609333 w 6006665"/>
                        <a:gd name="connsiteY288-47142" fmla="*/ 2488348 h 3006470"/>
                        <a:gd name="connsiteX289-47143" fmla="*/ 2625240 w 6006665"/>
                        <a:gd name="connsiteY289-47144" fmla="*/ 2522435 h 3006470"/>
                        <a:gd name="connsiteX290-47145" fmla="*/ 2586608 w 6006665"/>
                        <a:gd name="connsiteY290-47146" fmla="*/ 2558795 h 3006470"/>
                        <a:gd name="connsiteX291-47147" fmla="*/ 2577105 w 6006665"/>
                        <a:gd name="connsiteY291-47148" fmla="*/ 2556532 h 3006470"/>
                        <a:gd name="connsiteX292-47149" fmla="*/ 2574701 w 6006665"/>
                        <a:gd name="connsiteY292-47150" fmla="*/ 2558795 h 3006470"/>
                        <a:gd name="connsiteX293-47151" fmla="*/ 2526979 w 6006665"/>
                        <a:gd name="connsiteY293-47152" fmla="*/ 2547432 h 3006470"/>
                        <a:gd name="connsiteX294-47153" fmla="*/ 2490620 w 6006665"/>
                        <a:gd name="connsiteY294-47154" fmla="*/ 2542887 h 3006470"/>
                        <a:gd name="connsiteX295-47155" fmla="*/ 2463350 w 6006665"/>
                        <a:gd name="connsiteY295-47156" fmla="*/ 2515618 h 3006470"/>
                        <a:gd name="connsiteX296-47157" fmla="*/ 2436625 w 6006665"/>
                        <a:gd name="connsiteY296-47158" fmla="*/ 2515618 h 3006470"/>
                        <a:gd name="connsiteX297-47159" fmla="*/ 2424718 w 6006665"/>
                        <a:gd name="connsiteY297-47160" fmla="*/ 2515618 h 3006470"/>
                        <a:gd name="connsiteX298-47161" fmla="*/ 2398858 w 6006665"/>
                        <a:gd name="connsiteY298-47162" fmla="*/ 2502687 h 3006470"/>
                        <a:gd name="connsiteX299-47163" fmla="*/ 2350272 w 6006665"/>
                        <a:gd name="connsiteY299-47164" fmla="*/ 2526980 h 3006470"/>
                        <a:gd name="connsiteX300-47165" fmla="*/ 2282098 w 6006665"/>
                        <a:gd name="connsiteY300-47166" fmla="*/ 2574702 h 3006470"/>
                        <a:gd name="connsiteX301-47167" fmla="*/ 2238921 w 6006665"/>
                        <a:gd name="connsiteY301-47168" fmla="*/ 2586064 h 3006470"/>
                        <a:gd name="connsiteX302-47169" fmla="*/ 2227559 w 6006665"/>
                        <a:gd name="connsiteY302-47170" fmla="*/ 2590609 h 3006470"/>
                        <a:gd name="connsiteX303-47171" fmla="*/ 2225178 w 6006665"/>
                        <a:gd name="connsiteY303-47172" fmla="*/ 2586799 h 3006470"/>
                        <a:gd name="connsiteX304-47173" fmla="*/ 2215652 w 6006665"/>
                        <a:gd name="connsiteY304-47174" fmla="*/ 2590609 h 3006470"/>
                        <a:gd name="connsiteX305-47175" fmla="*/ 2193596 w 6006665"/>
                        <a:gd name="connsiteY305-47176" fmla="*/ 2555320 h 3006470"/>
                        <a:gd name="connsiteX306-47177" fmla="*/ 2157112 w 6006665"/>
                        <a:gd name="connsiteY306-47178" fmla="*/ 2558795 h 3006470"/>
                        <a:gd name="connsiteX307-47179" fmla="*/ 2156291 w 6006665"/>
                        <a:gd name="connsiteY307-47180" fmla="*/ 2557739 h 3006470"/>
                        <a:gd name="connsiteX308-47181" fmla="*/ 2145205 w 6006665"/>
                        <a:gd name="connsiteY308-47182" fmla="*/ 2558795 h 3006470"/>
                        <a:gd name="connsiteX309-47183" fmla="*/ 2129298 w 6006665"/>
                        <a:gd name="connsiteY309-47184" fmla="*/ 2538343 h 3006470"/>
                        <a:gd name="connsiteX310-47185" fmla="*/ 2102029 w 6006665"/>
                        <a:gd name="connsiteY310-47186" fmla="*/ 2526980 h 3006470"/>
                        <a:gd name="connsiteX311-47187" fmla="*/ 2086121 w 6006665"/>
                        <a:gd name="connsiteY311-47188" fmla="*/ 2495166 h 3006470"/>
                        <a:gd name="connsiteX312-47189" fmla="*/ 2070005 w 6006665"/>
                        <a:gd name="connsiteY312-47190" fmla="*/ 2486212 h 3006470"/>
                        <a:gd name="connsiteX313-47191" fmla="*/ 2027582 w 6006665"/>
                        <a:gd name="connsiteY313-47192" fmla="*/ 2499711 h 3006470"/>
                        <a:gd name="connsiteX314-47193" fmla="*/ 2023845 w 6006665"/>
                        <a:gd name="connsiteY314-47194" fmla="*/ 2497111 h 3006470"/>
                        <a:gd name="connsiteX315-47195" fmla="*/ 2018675 w 6006665"/>
                        <a:gd name="connsiteY315-47196" fmla="*/ 2499711 h 3006470"/>
                        <a:gd name="connsiteX316-47197" fmla="*/ 1971363 w 6006665"/>
                        <a:gd name="connsiteY316-47198" fmla="*/ 2468885 h 3006470"/>
                        <a:gd name="connsiteX317-47199" fmla="*/ 1952591 w 6006665"/>
                        <a:gd name="connsiteY317-47200" fmla="*/ 2495166 h 3006470"/>
                        <a:gd name="connsiteX318-47201" fmla="*/ 1947518 w 6006665"/>
                        <a:gd name="connsiteY318-47202" fmla="*/ 2485599 h 3006470"/>
                        <a:gd name="connsiteX319-47203" fmla="*/ 1940684 w 6006665"/>
                        <a:gd name="connsiteY319-47204" fmla="*/ 2495166 h 3006470"/>
                        <a:gd name="connsiteX320-47205" fmla="*/ 1861147 w 6006665"/>
                        <a:gd name="connsiteY320-47206" fmla="*/ 2345183 h 3006470"/>
                        <a:gd name="connsiteX321-47207" fmla="*/ 1811153 w 6006665"/>
                        <a:gd name="connsiteY321-47208" fmla="*/ 2295189 h 3006470"/>
                        <a:gd name="connsiteX322-47209" fmla="*/ 1813950 w 6006665"/>
                        <a:gd name="connsiteY322-47210" fmla="*/ 2292043 h 3006470"/>
                        <a:gd name="connsiteX323-47211" fmla="*/ 1748069 w 6006665"/>
                        <a:gd name="connsiteY323-47212" fmla="*/ 2333821 h 3006470"/>
                        <a:gd name="connsiteX324-47213" fmla="*/ 1711709 w 6006665"/>
                        <a:gd name="connsiteY324-47214" fmla="*/ 2338366 h 3006470"/>
                        <a:gd name="connsiteX325-47215" fmla="*/ 1711926 w 6006665"/>
                        <a:gd name="connsiteY325-47216" fmla="*/ 2336850 h 3006470"/>
                        <a:gd name="connsiteX326-47217" fmla="*/ 1699803 w 6006665"/>
                        <a:gd name="connsiteY326-47218" fmla="*/ 2338366 h 3006470"/>
                        <a:gd name="connsiteX327-47219" fmla="*/ 1704347 w 6006665"/>
                        <a:gd name="connsiteY327-47220" fmla="*/ 2306551 h 3006470"/>
                        <a:gd name="connsiteX328-47221" fmla="*/ 1662460 w 6006665"/>
                        <a:gd name="connsiteY328-47222" fmla="*/ 2288600 h 3006470"/>
                        <a:gd name="connsiteX329-47223" fmla="*/ 1629901 w 6006665"/>
                        <a:gd name="connsiteY329-47224" fmla="*/ 2302006 h 3006470"/>
                        <a:gd name="connsiteX330-47225" fmla="*/ 1629300 w 6006665"/>
                        <a:gd name="connsiteY330-47226" fmla="*/ 2297351 h 3006470"/>
                        <a:gd name="connsiteX331-47227" fmla="*/ 1617994 w 6006665"/>
                        <a:gd name="connsiteY331-47228" fmla="*/ 2302006 h 3006470"/>
                        <a:gd name="connsiteX332-47229" fmla="*/ 1608904 w 6006665"/>
                        <a:gd name="connsiteY332-47230" fmla="*/ 2231560 h 3006470"/>
                        <a:gd name="connsiteX333-47231" fmla="*/ 1552684 w 6006665"/>
                        <a:gd name="connsiteY333-47232" fmla="*/ 2221867 h 3006470"/>
                        <a:gd name="connsiteX334-47233" fmla="*/ 1518550 w 6006665"/>
                        <a:gd name="connsiteY334-47234" fmla="*/ 2247467 h 3006470"/>
                        <a:gd name="connsiteX335-47235" fmla="*/ 1425379 w 6006665"/>
                        <a:gd name="connsiteY335-47236" fmla="*/ 2267919 h 3006470"/>
                        <a:gd name="connsiteX336-47237" fmla="*/ 1409472 w 6006665"/>
                        <a:gd name="connsiteY336-47238" fmla="*/ 2286099 h 3006470"/>
                        <a:gd name="connsiteX337-47239" fmla="*/ 1270852 w 6006665"/>
                        <a:gd name="connsiteY337-47240" fmla="*/ 2306551 h 3006470"/>
                        <a:gd name="connsiteX338-47241" fmla="*/ 1254945 w 6006665"/>
                        <a:gd name="connsiteY338-47242" fmla="*/ 2327003 h 3006470"/>
                        <a:gd name="connsiteX339-47243" fmla="*/ 1282214 w 6006665"/>
                        <a:gd name="connsiteY339-47244" fmla="*/ 2370180 h 3006470"/>
                        <a:gd name="connsiteX340-47245" fmla="*/ 1243582 w 6006665"/>
                        <a:gd name="connsiteY340-47246" fmla="*/ 2386087 h 3006470"/>
                        <a:gd name="connsiteX341-47247" fmla="*/ 1254945 w 6006665"/>
                        <a:gd name="connsiteY341-47248" fmla="*/ 2404267 h 3006470"/>
                        <a:gd name="connsiteX342-47249" fmla="*/ 1216313 w 6006665"/>
                        <a:gd name="connsiteY342-47250" fmla="*/ 2429264 h 3006470"/>
                        <a:gd name="connsiteX343-47251" fmla="*/ 1275397 w 6006665"/>
                        <a:gd name="connsiteY343-47252" fmla="*/ 2472441 h 3006470"/>
                        <a:gd name="connsiteX344-47253" fmla="*/ 1270852 w 6006665"/>
                        <a:gd name="connsiteY344-47254" fmla="*/ 2499711 h 3006470"/>
                        <a:gd name="connsiteX345-47255" fmla="*/ 1259108 w 6006665"/>
                        <a:gd name="connsiteY345-47256" fmla="*/ 2498732 h 3006470"/>
                        <a:gd name="connsiteX346-47257" fmla="*/ 1258945 w 6006665"/>
                        <a:gd name="connsiteY346-47258" fmla="*/ 2499711 h 3006470"/>
                        <a:gd name="connsiteX347-47259" fmla="*/ 1215644 w 6006665"/>
                        <a:gd name="connsiteY347-47260" fmla="*/ 2496102 h 3006470"/>
                        <a:gd name="connsiteX348-47261" fmla="*/ 1204950 w 6006665"/>
                        <a:gd name="connsiteY348-47262" fmla="*/ 2511073 h 3006470"/>
                        <a:gd name="connsiteX349-47263" fmla="*/ 1196495 w 6006665"/>
                        <a:gd name="connsiteY349-47264" fmla="*/ 2506241 h 3006470"/>
                        <a:gd name="connsiteX350-47265" fmla="*/ 1193043 w 6006665"/>
                        <a:gd name="connsiteY350-47266" fmla="*/ 2511073 h 3006470"/>
                        <a:gd name="connsiteX351-47267" fmla="*/ 1145322 w 6006665"/>
                        <a:gd name="connsiteY351-47268" fmla="*/ 2483803 h 3006470"/>
                        <a:gd name="connsiteX352-47269" fmla="*/ 1098145 w 6006665"/>
                        <a:gd name="connsiteY352-47270" fmla="*/ 2483803 h 3006470"/>
                        <a:gd name="connsiteX353-47271" fmla="*/ 1061785 w 6006665"/>
                        <a:gd name="connsiteY353-47272" fmla="*/ 2511073 h 3006470"/>
                        <a:gd name="connsiteX354-47273" fmla="*/ 1055322 w 6006665"/>
                        <a:gd name="connsiteY354-47274" fmla="*/ 2506990 h 3006470"/>
                        <a:gd name="connsiteX355-47275" fmla="*/ 1049878 w 6006665"/>
                        <a:gd name="connsiteY355-47276" fmla="*/ 2511073 h 3006470"/>
                        <a:gd name="connsiteX356-47277" fmla="*/ 1006701 w 6006665"/>
                        <a:gd name="connsiteY356-47278" fmla="*/ 2483803 h 3006470"/>
                        <a:gd name="connsiteX357-47279" fmla="*/ 924893 w 6006665"/>
                        <a:gd name="connsiteY357-47280" fmla="*/ 2447444 h 3006470"/>
                        <a:gd name="connsiteX358-47281" fmla="*/ 877716 w 6006665"/>
                        <a:gd name="connsiteY358-47282" fmla="*/ 2447444 h 3006470"/>
                        <a:gd name="connsiteX359-47283" fmla="*/ 802724 w 6006665"/>
                        <a:gd name="connsiteY359-47284" fmla="*/ 2511073 h 3006470"/>
                        <a:gd name="connsiteX360-47285" fmla="*/ 798179 w 6006665"/>
                        <a:gd name="connsiteY360-47286" fmla="*/ 2554250 h 3006470"/>
                        <a:gd name="connsiteX361-47287" fmla="*/ 787406 w 6006665"/>
                        <a:gd name="connsiteY361-47288" fmla="*/ 2543477 h 3006470"/>
                        <a:gd name="connsiteX362-47289" fmla="*/ 786272 w 6006665"/>
                        <a:gd name="connsiteY362-47290" fmla="*/ 2554250 h 3006470"/>
                        <a:gd name="connsiteX363-47291" fmla="*/ 756063 w 6006665"/>
                        <a:gd name="connsiteY363-47292" fmla="*/ 2524040 h 3006470"/>
                        <a:gd name="connsiteX364-47293" fmla="*/ 732278 w 6006665"/>
                        <a:gd name="connsiteY364-47294" fmla="*/ 2581519 h 3006470"/>
                        <a:gd name="connsiteX365-47295" fmla="*/ 743640 w 6006665"/>
                        <a:gd name="connsiteY365-47296" fmla="*/ 2590609 h 3006470"/>
                        <a:gd name="connsiteX366-47297" fmla="*/ 723188 w 6006665"/>
                        <a:gd name="connsiteY366-47298" fmla="*/ 2633786 h 3006470"/>
                        <a:gd name="connsiteX367-47299" fmla="*/ 747026 w 6006665"/>
                        <a:gd name="connsiteY367-47300" fmla="*/ 2670627 h 3006470"/>
                        <a:gd name="connsiteX368-47301" fmla="*/ 763548 w 6006665"/>
                        <a:gd name="connsiteY368-47302" fmla="*/ 2667873 h 3006470"/>
                        <a:gd name="connsiteX369-47303" fmla="*/ 764871 w 6006665"/>
                        <a:gd name="connsiteY369-47304" fmla="*/ 2669637 h 3006470"/>
                        <a:gd name="connsiteX370-47305" fmla="*/ 775455 w 6006665"/>
                        <a:gd name="connsiteY370-47306" fmla="*/ 2667873 h 3006470"/>
                        <a:gd name="connsiteX371-47307" fmla="*/ 802724 w 6006665"/>
                        <a:gd name="connsiteY371-47308" fmla="*/ 2704232 h 3006470"/>
                        <a:gd name="connsiteX372-47309" fmla="*/ 798179 w 6006665"/>
                        <a:gd name="connsiteY372-47310" fmla="*/ 2731502 h 3006470"/>
                        <a:gd name="connsiteX373-47311" fmla="*/ 818632 w 6006665"/>
                        <a:gd name="connsiteY373-47312" fmla="*/ 2742864 h 3006470"/>
                        <a:gd name="connsiteX374-47313" fmla="*/ 802724 w 6006665"/>
                        <a:gd name="connsiteY374-47314" fmla="*/ 2774679 h 3006470"/>
                        <a:gd name="connsiteX375-47315" fmla="*/ 766365 w 6006665"/>
                        <a:gd name="connsiteY375-47316" fmla="*/ 2779224 h 3006470"/>
                        <a:gd name="connsiteX376-47317" fmla="*/ 727733 w 6006665"/>
                        <a:gd name="connsiteY376-47318" fmla="*/ 2838308 h 3006470"/>
                        <a:gd name="connsiteX377-47319" fmla="*/ 759548 w 6006665"/>
                        <a:gd name="connsiteY377-47320" fmla="*/ 2881485 h 3006470"/>
                        <a:gd name="connsiteX378-47321" fmla="*/ 759548 w 6006665"/>
                        <a:gd name="connsiteY378-47322" fmla="*/ 2920116 h 3006470"/>
                        <a:gd name="connsiteX379-47323" fmla="*/ 798179 w 6006665"/>
                        <a:gd name="connsiteY379-47324" fmla="*/ 2979201 h 3006470"/>
                        <a:gd name="connsiteX380-47325" fmla="*/ 775455 w 6006665"/>
                        <a:gd name="connsiteY380-47326" fmla="*/ 2995108 h 3006470"/>
                        <a:gd name="connsiteX381-47327" fmla="*/ 770910 w 6006665"/>
                        <a:gd name="connsiteY381-47328" fmla="*/ 3006470 h 3006470"/>
                        <a:gd name="connsiteX382-47329" fmla="*/ 759003 w 6006665"/>
                        <a:gd name="connsiteY382-47330" fmla="*/ 3006470 h 3006470"/>
                        <a:gd name="connsiteX383-47331" fmla="*/ 755003 w 6006665"/>
                        <a:gd name="connsiteY383-47332" fmla="*/ 3006470 h 3006470"/>
                        <a:gd name="connsiteX384-47333" fmla="*/ 743096 w 6006665"/>
                        <a:gd name="connsiteY384-47334" fmla="*/ 3006470 h 3006470"/>
                        <a:gd name="connsiteX385-47335" fmla="*/ 715826 w 6006665"/>
                        <a:gd name="connsiteY385-47336" fmla="*/ 2972383 h 3006470"/>
                        <a:gd name="connsiteX386-47337" fmla="*/ 704464 w 6006665"/>
                        <a:gd name="connsiteY386-47338" fmla="*/ 2972383 h 3006470"/>
                        <a:gd name="connsiteX387-47339" fmla="*/ 684012 w 6006665"/>
                        <a:gd name="connsiteY387-47340" fmla="*/ 2963293 h 3006470"/>
                        <a:gd name="connsiteX388-47341" fmla="*/ 672649 w 6006665"/>
                        <a:gd name="connsiteY388-47342" fmla="*/ 2940569 h 3006470"/>
                        <a:gd name="connsiteX389-47343" fmla="*/ 645222 w 6006665"/>
                        <a:gd name="connsiteY389-47344" fmla="*/ 2932732 h 3006470"/>
                        <a:gd name="connsiteX390-47345" fmla="*/ 625472 w 6006665"/>
                        <a:gd name="connsiteY390-47346" fmla="*/ 2936024 h 3006470"/>
                        <a:gd name="connsiteX391-47347" fmla="*/ 623771 w 6006665"/>
                        <a:gd name="connsiteY391-47348" fmla="*/ 2934323 h 3006470"/>
                        <a:gd name="connsiteX392-47349" fmla="*/ 613565 w 6006665"/>
                        <a:gd name="connsiteY392-47350" fmla="*/ 2936024 h 3006470"/>
                        <a:gd name="connsiteX393-47351" fmla="*/ 609020 w 6006665"/>
                        <a:gd name="connsiteY393-47352" fmla="*/ 2931479 h 3006470"/>
                        <a:gd name="connsiteX394-47353" fmla="*/ 559026 w 6006665"/>
                        <a:gd name="connsiteY394-47354" fmla="*/ 2904209 h 3006470"/>
                        <a:gd name="connsiteX395-47355" fmla="*/ 506760 w 6006665"/>
                        <a:gd name="connsiteY395-47356" fmla="*/ 2897392 h 3006470"/>
                        <a:gd name="connsiteX396-47357" fmla="*/ 483280 w 6006665"/>
                        <a:gd name="connsiteY396-47358" fmla="*/ 2890683 h 3006470"/>
                        <a:gd name="connsiteX397-47359" fmla="*/ 480035 w 6006665"/>
                        <a:gd name="connsiteY397-47360" fmla="*/ 2892847 h 3006470"/>
                        <a:gd name="connsiteX398-47361" fmla="*/ 475042 w 6006665"/>
                        <a:gd name="connsiteY398-47362" fmla="*/ 2888329 h 3006470"/>
                        <a:gd name="connsiteX399-47363" fmla="*/ 474945 w 6006665"/>
                        <a:gd name="connsiteY399-47364" fmla="*/ 2888302 h 3006470"/>
                        <a:gd name="connsiteX400-47365" fmla="*/ 468128 w 6006665"/>
                        <a:gd name="connsiteY400-47366" fmla="*/ 2892847 h 3006470"/>
                        <a:gd name="connsiteX401-47367" fmla="*/ 420406 w 6006665"/>
                        <a:gd name="connsiteY401-47368" fmla="*/ 2849670 h 3006470"/>
                        <a:gd name="connsiteX402-47369" fmla="*/ 381774 w 6006665"/>
                        <a:gd name="connsiteY402-47370" fmla="*/ 2833763 h 3006470"/>
                        <a:gd name="connsiteX403-47371" fmla="*/ 349960 w 6006665"/>
                        <a:gd name="connsiteY403-47372" fmla="*/ 2801948 h 3006470"/>
                        <a:gd name="connsiteX404-47373" fmla="*/ 377229 w 6006665"/>
                        <a:gd name="connsiteY404-47374" fmla="*/ 2795131 h 3006470"/>
                        <a:gd name="connsiteX405-47375" fmla="*/ 404499 w 6006665"/>
                        <a:gd name="connsiteY405-47376" fmla="*/ 2747409 h 3006470"/>
                        <a:gd name="connsiteX406-47377" fmla="*/ 388591 w 6006665"/>
                        <a:gd name="connsiteY406-47378" fmla="*/ 2731502 h 3006470"/>
                        <a:gd name="connsiteX407-47379" fmla="*/ 440858 w 6006665"/>
                        <a:gd name="connsiteY407-47380" fmla="*/ 2704232 h 3006470"/>
                        <a:gd name="connsiteX408-47381" fmla="*/ 440858 w 6006665"/>
                        <a:gd name="connsiteY408-47382" fmla="*/ 2701176 h 3006470"/>
                        <a:gd name="connsiteX409-47383" fmla="*/ 416406 w 6006665"/>
                        <a:gd name="connsiteY409-47384" fmla="*/ 2704232 h 3006470"/>
                        <a:gd name="connsiteX410-47385" fmla="*/ 416406 w 6006665"/>
                        <a:gd name="connsiteY410-47386" fmla="*/ 2702744 h 3006470"/>
                        <a:gd name="connsiteX411-47387" fmla="*/ 404499 w 6006665"/>
                        <a:gd name="connsiteY411-47388" fmla="*/ 2704232 h 3006470"/>
                        <a:gd name="connsiteX412-47389" fmla="*/ 404499 w 6006665"/>
                        <a:gd name="connsiteY412-47390" fmla="*/ 2683780 h 3006470"/>
                        <a:gd name="connsiteX413-47391" fmla="*/ 424951 w 6006665"/>
                        <a:gd name="connsiteY413-47392" fmla="*/ 2667873 h 3006470"/>
                        <a:gd name="connsiteX414-47393" fmla="*/ 463583 w 6006665"/>
                        <a:gd name="connsiteY414-47394" fmla="*/ 2661056 h 3006470"/>
                        <a:gd name="connsiteX415-47395" fmla="*/ 468128 w 6006665"/>
                        <a:gd name="connsiteY415-47396" fmla="*/ 2645148 h 3006470"/>
                        <a:gd name="connsiteX416-47397" fmla="*/ 456765 w 6006665"/>
                        <a:gd name="connsiteY416-47398" fmla="*/ 2613334 h 3006470"/>
                        <a:gd name="connsiteX417-47399" fmla="*/ 474945 w 6006665"/>
                        <a:gd name="connsiteY417-47400" fmla="*/ 2586064 h 3006470"/>
                        <a:gd name="connsiteX418-47401" fmla="*/ 474945 w 6006665"/>
                        <a:gd name="connsiteY418-47402" fmla="*/ 2565612 h 3006470"/>
                        <a:gd name="connsiteX419-47403" fmla="*/ 420406 w 6006665"/>
                        <a:gd name="connsiteY419-47404" fmla="*/ 2547432 h 3006470"/>
                        <a:gd name="connsiteX420-47405" fmla="*/ 409588 w 6006665"/>
                        <a:gd name="connsiteY420-47406" fmla="*/ 2547432 h 3006470"/>
                        <a:gd name="connsiteX421-47407" fmla="*/ 397681 w 6006665"/>
                        <a:gd name="connsiteY421-47408" fmla="*/ 2547432 h 3006470"/>
                        <a:gd name="connsiteX422-47409" fmla="*/ 379485 w 6006665"/>
                        <a:gd name="connsiteY422-47410" fmla="*/ 2525193 h 3006470"/>
                        <a:gd name="connsiteX423-47411" fmla="*/ 357322 w 6006665"/>
                        <a:gd name="connsiteY423-47412" fmla="*/ 2531525 h 3006470"/>
                        <a:gd name="connsiteX424-47413" fmla="*/ 352842 w 6006665"/>
                        <a:gd name="connsiteY424-47414" fmla="*/ 2529403 h 3006470"/>
                        <a:gd name="connsiteX425-47415" fmla="*/ 345415 w 6006665"/>
                        <a:gd name="connsiteY425-47416" fmla="*/ 2531525 h 3006470"/>
                        <a:gd name="connsiteX426-47417" fmla="*/ 302238 w 6006665"/>
                        <a:gd name="connsiteY426-47418" fmla="*/ 2511073 h 3006470"/>
                        <a:gd name="connsiteX427-47419" fmla="*/ 302238 w 6006665"/>
                        <a:gd name="connsiteY427-47420" fmla="*/ 2499711 h 3006470"/>
                        <a:gd name="connsiteX428-47421" fmla="*/ 286331 w 6006665"/>
                        <a:gd name="connsiteY428-47422" fmla="*/ 2472441 h 3006470"/>
                        <a:gd name="connsiteX429-47423" fmla="*/ 270968 w 6006665"/>
                        <a:gd name="connsiteY429-47424" fmla="*/ 2472441 h 3006470"/>
                        <a:gd name="connsiteX430-47425" fmla="*/ 259061 w 6006665"/>
                        <a:gd name="connsiteY430-47426" fmla="*/ 2472441 h 3006470"/>
                        <a:gd name="connsiteX431-47427" fmla="*/ 254516 w 6006665"/>
                        <a:gd name="connsiteY431-47428" fmla="*/ 2456534 h 3006470"/>
                        <a:gd name="connsiteX432-47429" fmla="*/ 263606 w 6006665"/>
                        <a:gd name="connsiteY432-47430" fmla="*/ 2440627 h 3006470"/>
                        <a:gd name="connsiteX433-47431" fmla="*/ 243991 w 6006665"/>
                        <a:gd name="connsiteY433-47432" fmla="*/ 2410114 h 3006470"/>
                        <a:gd name="connsiteX434-47433" fmla="*/ 216429 w 6006665"/>
                        <a:gd name="connsiteY434-47434" fmla="*/ 2413357 h 3006470"/>
                        <a:gd name="connsiteX435-47435" fmla="*/ 212956 w 6006665"/>
                        <a:gd name="connsiteY435-47436" fmla="*/ 2412365 h 3006470"/>
                        <a:gd name="connsiteX436-47437" fmla="*/ 204522 w 6006665"/>
                        <a:gd name="connsiteY436-47438" fmla="*/ 2413357 h 3006470"/>
                        <a:gd name="connsiteX437-47439" fmla="*/ 199623 w 6006665"/>
                        <a:gd name="connsiteY437-47440" fmla="*/ 2411957 h 3006470"/>
                        <a:gd name="connsiteX438-47441" fmla="*/ 195977 w 6006665"/>
                        <a:gd name="connsiteY438-47442" fmla="*/ 2424719 h 3006470"/>
                        <a:gd name="connsiteX439-47443" fmla="*/ 184968 w 6006665"/>
                        <a:gd name="connsiteY439-47444" fmla="*/ 2421574 h 3006470"/>
                        <a:gd name="connsiteX440-47445" fmla="*/ 184070 w 6006665"/>
                        <a:gd name="connsiteY440-47446" fmla="*/ 2424719 h 3006470"/>
                        <a:gd name="connsiteX441-47447" fmla="*/ 168163 w 6006665"/>
                        <a:gd name="connsiteY441-47448" fmla="*/ 2420184 h 3006470"/>
                        <a:gd name="connsiteX442-47449" fmla="*/ 156800 w 6006665"/>
                        <a:gd name="connsiteY442-47450" fmla="*/ 2381542 h 3006470"/>
                        <a:gd name="connsiteX443-47451" fmla="*/ 152255 w 6006665"/>
                        <a:gd name="connsiteY443-47452" fmla="*/ 2365635 h 3006470"/>
                        <a:gd name="connsiteX444-47453" fmla="*/ 156800 w 6006665"/>
                        <a:gd name="connsiteY444-47454" fmla="*/ 2361090 h 3006470"/>
                        <a:gd name="connsiteX445-47455" fmla="*/ 168707 w 6006665"/>
                        <a:gd name="connsiteY445-47456" fmla="*/ 2361090 h 3006470"/>
                        <a:gd name="connsiteX446-47457" fmla="*/ 188615 w 6006665"/>
                        <a:gd name="connsiteY446-47458" fmla="*/ 2361090 h 3006470"/>
                        <a:gd name="connsiteX447-47459" fmla="*/ 199977 w 6006665"/>
                        <a:gd name="connsiteY447-47460" fmla="*/ 2349728 h 3006470"/>
                        <a:gd name="connsiteX448-47461" fmla="*/ 188615 w 6006665"/>
                        <a:gd name="connsiteY448-47462" fmla="*/ 2327003 h 3006470"/>
                        <a:gd name="connsiteX449-47463" fmla="*/ 168163 w 6006665"/>
                        <a:gd name="connsiteY449-47464" fmla="*/ 2317914 h 3006470"/>
                        <a:gd name="connsiteX450-47465" fmla="*/ 168163 w 6006665"/>
                        <a:gd name="connsiteY450-47466" fmla="*/ 2311096 h 3006470"/>
                        <a:gd name="connsiteX451-47467" fmla="*/ 152255 w 6006665"/>
                        <a:gd name="connsiteY451-47468" fmla="*/ 2295189 h 3006470"/>
                        <a:gd name="connsiteX452-47469" fmla="*/ 129531 w 6006665"/>
                        <a:gd name="connsiteY452-47470" fmla="*/ 2258829 h 3006470"/>
                        <a:gd name="connsiteX453-47471" fmla="*/ 140893 w 6006665"/>
                        <a:gd name="connsiteY453-47472" fmla="*/ 2236105 h 3006470"/>
                        <a:gd name="connsiteX454-47473" fmla="*/ 136348 w 6006665"/>
                        <a:gd name="connsiteY454-47474" fmla="*/ 2208835 h 3006470"/>
                        <a:gd name="connsiteX455-47475" fmla="*/ 103789 w 6006665"/>
                        <a:gd name="connsiteY455-47476" fmla="*/ 2195428 h 3006470"/>
                        <a:gd name="connsiteX456-47477" fmla="*/ 93716 w 6006665"/>
                        <a:gd name="connsiteY456-47478" fmla="*/ 2199745 h 3006470"/>
                        <a:gd name="connsiteX457-47479" fmla="*/ 91868 w 6006665"/>
                        <a:gd name="connsiteY457-47480" fmla="*/ 2195434 h 3006470"/>
                        <a:gd name="connsiteX458-47481" fmla="*/ 81809 w 6006665"/>
                        <a:gd name="connsiteY458-47482" fmla="*/ 2199745 h 3006470"/>
                        <a:gd name="connsiteX459-47483" fmla="*/ 74992 w 6006665"/>
                        <a:gd name="connsiteY459-47484" fmla="*/ 2183838 h 3006470"/>
                        <a:gd name="connsiteX460-47485" fmla="*/ 34087 w 6006665"/>
                        <a:gd name="connsiteY460-47486" fmla="*/ 2172476 h 3006470"/>
                        <a:gd name="connsiteX461-47487" fmla="*/ 22725 w 6006665"/>
                        <a:gd name="connsiteY461-47488" fmla="*/ 2129299 h 3006470"/>
                        <a:gd name="connsiteX462-47489" fmla="*/ 22725 w 6006665"/>
                        <a:gd name="connsiteY462-47490" fmla="*/ 2097484 h 3006470"/>
                        <a:gd name="connsiteX463-47491" fmla="*/ 0 w 6006665"/>
                        <a:gd name="connsiteY463-47492" fmla="*/ 2081577 h 3006470"/>
                        <a:gd name="connsiteX464-47493" fmla="*/ 15907 w 6006665"/>
                        <a:gd name="connsiteY464-47494" fmla="*/ 2058853 h 3006470"/>
                        <a:gd name="connsiteX465-47495" fmla="*/ 6818 w 6006665"/>
                        <a:gd name="connsiteY465-47496" fmla="*/ 1995224 h 3006470"/>
                        <a:gd name="connsiteX466-47497" fmla="*/ 34087 w 6006665"/>
                        <a:gd name="connsiteY466-47498" fmla="*/ 1952047 h 3006470"/>
                        <a:gd name="connsiteX467-47499" fmla="*/ 27270 w 6006665"/>
                        <a:gd name="connsiteY467-47500" fmla="*/ 1940685 h 3006470"/>
                        <a:gd name="connsiteX468-47501" fmla="*/ 70447 w 6006665"/>
                        <a:gd name="connsiteY468-47502" fmla="*/ 1902053 h 3006470"/>
                        <a:gd name="connsiteX469-47503" fmla="*/ 27270 w 6006665"/>
                        <a:gd name="connsiteY469-47504" fmla="*/ 1865693 h 3006470"/>
                        <a:gd name="connsiteX470-47505" fmla="*/ 109078 w 6006665"/>
                        <a:gd name="connsiteY470-47506" fmla="*/ 1767977 h 3006470"/>
                        <a:gd name="connsiteX471-47507" fmla="*/ 145438 w 6006665"/>
                        <a:gd name="connsiteY471-47508" fmla="*/ 1724800 h 3006470"/>
                        <a:gd name="connsiteX472-47509" fmla="*/ 156800 w 6006665"/>
                        <a:gd name="connsiteY472-47510" fmla="*/ 1681624 h 3006470"/>
                        <a:gd name="connsiteX473-47511" fmla="*/ 102261 w 6006665"/>
                        <a:gd name="connsiteY473-47512" fmla="*/ 1629357 h 3006470"/>
                        <a:gd name="connsiteX474-47513" fmla="*/ 118168 w 6006665"/>
                        <a:gd name="connsiteY474-47514" fmla="*/ 1574818 h 3006470"/>
                        <a:gd name="connsiteX475-47515" fmla="*/ 86354 w 6006665"/>
                        <a:gd name="connsiteY475-47516" fmla="*/ 1511189 h 3006470"/>
                        <a:gd name="connsiteX476-47517" fmla="*/ 109078 w 6006665"/>
                        <a:gd name="connsiteY476-47518" fmla="*/ 1436197 h 3006470"/>
                        <a:gd name="connsiteX477-47519" fmla="*/ 70447 w 6006665"/>
                        <a:gd name="connsiteY477-47520" fmla="*/ 1333936 h 3006470"/>
                        <a:gd name="connsiteX478-47521" fmla="*/ 102261 w 6006665"/>
                        <a:gd name="connsiteY478-47522" fmla="*/ 1263490 h 3006470"/>
                        <a:gd name="connsiteX479-47523" fmla="*/ 43177 w 6006665"/>
                        <a:gd name="connsiteY479-47524" fmla="*/ 1197589 h 3006470"/>
                        <a:gd name="connsiteX480-47525" fmla="*/ 49994 w 6006665"/>
                        <a:gd name="connsiteY480-47526" fmla="*/ 1122597 h 3006470"/>
                        <a:gd name="connsiteX481-47527" fmla="*/ 81809 w 6006665"/>
                        <a:gd name="connsiteY481-47528" fmla="*/ 1118052 h 3006470"/>
                        <a:gd name="connsiteX482-47529" fmla="*/ 145438 w 6006665"/>
                        <a:gd name="connsiteY482-47530" fmla="*/ 1074876 h 3006470"/>
                        <a:gd name="connsiteX483-47531" fmla="*/ 184070 w 6006665"/>
                        <a:gd name="connsiteY483-47532" fmla="*/ 1036244 h 3006470"/>
                        <a:gd name="connsiteX484-47533" fmla="*/ 189699 w 6006665"/>
                        <a:gd name="connsiteY484-47534" fmla="*/ 1042522 h 3006470"/>
                        <a:gd name="connsiteX485-47535" fmla="*/ 195977 w 6006665"/>
                        <a:gd name="connsiteY485-47536" fmla="*/ 1036244 h 3006470"/>
                        <a:gd name="connsiteX486-47537" fmla="*/ 255061 w 6006665"/>
                        <a:gd name="connsiteY486-47538" fmla="*/ 1102145 h 3006470"/>
                        <a:gd name="connsiteX487-47539" fmla="*/ 350504 w 6006665"/>
                        <a:gd name="connsiteY487-47540" fmla="*/ 1122597 h 3006470"/>
                        <a:gd name="connsiteX488-47541" fmla="*/ 491397 w 6006665"/>
                        <a:gd name="connsiteY488-47542" fmla="*/ 1236221 h 3006470"/>
                        <a:gd name="connsiteX489-47543" fmla="*/ 523211 w 6006665"/>
                        <a:gd name="connsiteY489-47544" fmla="*/ 1283942 h 3006470"/>
                        <a:gd name="connsiteX490-47545" fmla="*/ 523211 w 6006665"/>
                        <a:gd name="connsiteY490-47546" fmla="*/ 1343026 h 3006470"/>
                        <a:gd name="connsiteX491-47547" fmla="*/ 486852 w 6006665"/>
                        <a:gd name="connsiteY491-47548" fmla="*/ 1397565 h 3006470"/>
                        <a:gd name="connsiteX492-47549" fmla="*/ 420951 w 6006665"/>
                        <a:gd name="connsiteY492-47550" fmla="*/ 1418018 h 3006470"/>
                        <a:gd name="connsiteX493-47551" fmla="*/ 415909 w 6006665"/>
                        <a:gd name="connsiteY493-47552" fmla="*/ 1415887 h 3006470"/>
                        <a:gd name="connsiteX494-47553" fmla="*/ 409044 w 6006665"/>
                        <a:gd name="connsiteY494-47554" fmla="*/ 1418018 h 3006470"/>
                        <a:gd name="connsiteX495-47555" fmla="*/ 252950 w 6006665"/>
                        <a:gd name="connsiteY495-47556" fmla="*/ 1352062 h 3006470"/>
                        <a:gd name="connsiteX496-47557" fmla="*/ 232336 w 6006665"/>
                        <a:gd name="connsiteY496-47558" fmla="*/ 1358934 h 3006470"/>
                        <a:gd name="connsiteX497-47559" fmla="*/ 291420 w 6006665"/>
                        <a:gd name="connsiteY497-47560" fmla="*/ 1429380 h 3006470"/>
                        <a:gd name="connsiteX498-47561" fmla="*/ 291420 w 6006665"/>
                        <a:gd name="connsiteY498-47562" fmla="*/ 1468012 h 3006470"/>
                        <a:gd name="connsiteX499-47563" fmla="*/ 298238 w 6006665"/>
                        <a:gd name="connsiteY499-47564" fmla="*/ 1554366 h 3006470"/>
                        <a:gd name="connsiteX500-47565" fmla="*/ 345959 w 6006665"/>
                        <a:gd name="connsiteY500-47566" fmla="*/ 1586180 h 3006470"/>
                        <a:gd name="connsiteX501-47567" fmla="*/ 362087 w 6006665"/>
                        <a:gd name="connsiteY501-47568" fmla="*/ 1595588 h 3006470"/>
                        <a:gd name="connsiteX502-47569" fmla="*/ 365867 w 6006665"/>
                        <a:gd name="connsiteY502-47570" fmla="*/ 1563455 h 3006470"/>
                        <a:gd name="connsiteX503-47571" fmla="*/ 345415 w 6006665"/>
                        <a:gd name="connsiteY503-47572" fmla="*/ 1527096 h 3006470"/>
                        <a:gd name="connsiteX504-47573" fmla="*/ 365867 w 6006665"/>
                        <a:gd name="connsiteY504-47574" fmla="*/ 1495281 h 3006470"/>
                        <a:gd name="connsiteX505-47575" fmla="*/ 374560 w 6006665"/>
                        <a:gd name="connsiteY505-47576" fmla="*/ 1500280 h 3006470"/>
                        <a:gd name="connsiteX506-47577" fmla="*/ 377774 w 6006665"/>
                        <a:gd name="connsiteY506-47578" fmla="*/ 1495281 h 3006470"/>
                        <a:gd name="connsiteX507-47579" fmla="*/ 461933 w 6006665"/>
                        <a:gd name="connsiteY507-47580" fmla="*/ 1543673 h 3006470"/>
                        <a:gd name="connsiteX508-47581" fmla="*/ 484035 w 6006665"/>
                        <a:gd name="connsiteY508-47582" fmla="*/ 1527096 h 3006470"/>
                        <a:gd name="connsiteX509-47583" fmla="*/ 463583 w 6006665"/>
                        <a:gd name="connsiteY509-47584" fmla="*/ 1461194 h 3006470"/>
                        <a:gd name="connsiteX510-47585" fmla="*/ 549936 w 6006665"/>
                        <a:gd name="connsiteY510-47586" fmla="*/ 1374841 h 3006470"/>
                        <a:gd name="connsiteX511-47587" fmla="*/ 559742 w 6006665"/>
                        <a:gd name="connsiteY511-47588" fmla="*/ 1376942 h 3006470"/>
                        <a:gd name="connsiteX512-47589" fmla="*/ 561843 w 6006665"/>
                        <a:gd name="connsiteY512-47590" fmla="*/ 1374841 h 3006470"/>
                        <a:gd name="connsiteX513-47591" fmla="*/ 593658 w 6006665"/>
                        <a:gd name="connsiteY513-47592" fmla="*/ 1381658 h 3006470"/>
                        <a:gd name="connsiteX514-47593" fmla="*/ 620945 w 6006665"/>
                        <a:gd name="connsiteY514-47594" fmla="*/ 1405535 h 3006470"/>
                        <a:gd name="connsiteX515-47595" fmla="*/ 640835 w 6006665"/>
                        <a:gd name="connsiteY515-47596" fmla="*/ 1349844 h 3006470"/>
                        <a:gd name="connsiteX516-47597" fmla="*/ 609020 w 6006665"/>
                        <a:gd name="connsiteY516-47598" fmla="*/ 1295305 h 3006470"/>
                        <a:gd name="connsiteX517-47599" fmla="*/ 624928 w 6006665"/>
                        <a:gd name="connsiteY517-47600" fmla="*/ 1236221 h 3006470"/>
                        <a:gd name="connsiteX518-47601" fmla="*/ 597658 w 6006665"/>
                        <a:gd name="connsiteY518-47602" fmla="*/ 1177136 h 3006470"/>
                        <a:gd name="connsiteX519-47603" fmla="*/ 611562 w 6006665"/>
                        <a:gd name="connsiteY519-47604" fmla="*/ 1181462 h 3006470"/>
                        <a:gd name="connsiteX520-47605" fmla="*/ 609565 w 6006665"/>
                        <a:gd name="connsiteY520-47606" fmla="*/ 1177136 h 3006470"/>
                        <a:gd name="connsiteX521-47607" fmla="*/ 711826 w 6006665"/>
                        <a:gd name="connsiteY521-47608" fmla="*/ 1208951 h 3006470"/>
                        <a:gd name="connsiteX522-47609" fmla="*/ 732278 w 6006665"/>
                        <a:gd name="connsiteY522-47610" fmla="*/ 1263490 h 3006470"/>
                        <a:gd name="connsiteX523-47611" fmla="*/ 684556 w 6006665"/>
                        <a:gd name="connsiteY523-47612" fmla="*/ 1274852 h 3006470"/>
                        <a:gd name="connsiteX524-47613" fmla="*/ 684556 w 6006665"/>
                        <a:gd name="connsiteY524-47614" fmla="*/ 1327119 h 3006470"/>
                        <a:gd name="connsiteX525-47615" fmla="*/ 713309 w 6006665"/>
                        <a:gd name="connsiteY525-47616" fmla="*/ 1355872 h 3006470"/>
                        <a:gd name="connsiteX526-47617" fmla="*/ 763548 w 6006665"/>
                        <a:gd name="connsiteY526-47618" fmla="*/ 1338481 h 3006470"/>
                        <a:gd name="connsiteX527-47619" fmla="*/ 770365 w 6006665"/>
                        <a:gd name="connsiteY527-47620" fmla="*/ 1279397 h 3006470"/>
                        <a:gd name="connsiteX528-47621" fmla="*/ 845357 w 6006665"/>
                        <a:gd name="connsiteY528-47622" fmla="*/ 1231676 h 3006470"/>
                        <a:gd name="connsiteX529-47623" fmla="*/ 972614 w 6006665"/>
                        <a:gd name="connsiteY529-47624" fmla="*/ 1145322 h 3006470"/>
                        <a:gd name="connsiteX530-47625" fmla="*/ 982566 w 6006665"/>
                        <a:gd name="connsiteY530-47626" fmla="*/ 1146649 h 3006470"/>
                        <a:gd name="connsiteX531-47627" fmla="*/ 984521 w 6006665"/>
                        <a:gd name="connsiteY531-47628" fmla="*/ 1145322 h 3006470"/>
                        <a:gd name="connsiteX532-47629" fmla="*/ 1018608 w 6006665"/>
                        <a:gd name="connsiteY532-47630" fmla="*/ 1149867 h 3006470"/>
                        <a:gd name="connsiteX533-47631" fmla="*/ 1677078 w 6006665"/>
                        <a:gd name="connsiteY533-47632" fmla="*/ 1370296 h 3006470"/>
                        <a:gd name="connsiteX534-47633" fmla="*/ 1720255 w 6006665"/>
                        <a:gd name="connsiteY534-47634" fmla="*/ 1349844 h 3006470"/>
                        <a:gd name="connsiteX535-47635" fmla="*/ 1731617 w 6006665"/>
                        <a:gd name="connsiteY535-47636" fmla="*/ 1299850 h 3006470"/>
                        <a:gd name="connsiteX536-47637" fmla="*/ 1758887 w 6006665"/>
                        <a:gd name="connsiteY536-47638" fmla="*/ 1256673 h 3006470"/>
                        <a:gd name="connsiteX537-47639" fmla="*/ 1736162 w 6006665"/>
                        <a:gd name="connsiteY537-47640" fmla="*/ 1197589 h 3006470"/>
                        <a:gd name="connsiteX538-47641" fmla="*/ 1758887 w 6006665"/>
                        <a:gd name="connsiteY538-47642" fmla="*/ 1133960 h 3006470"/>
                        <a:gd name="connsiteX539-47643" fmla="*/ 1704347 w 6006665"/>
                        <a:gd name="connsiteY539-47644" fmla="*/ 1070331 h 3006470"/>
                        <a:gd name="connsiteX540-47645" fmla="*/ 1736162 w 6006665"/>
                        <a:gd name="connsiteY540-47646" fmla="*/ 961252 h 3006470"/>
                        <a:gd name="connsiteX541-47647" fmla="*/ 1688440 w 6006665"/>
                        <a:gd name="connsiteY541-47648" fmla="*/ 865809 h 3006470"/>
                        <a:gd name="connsiteX542-47649" fmla="*/ 1752069 w 6006665"/>
                        <a:gd name="connsiteY542-47650" fmla="*/ 788545 h 3006470"/>
                        <a:gd name="connsiteX543-47651" fmla="*/ 1747524 w 6006665"/>
                        <a:gd name="connsiteY543-47652" fmla="*/ 704464 h 3006470"/>
                        <a:gd name="connsiteX544-47653" fmla="*/ 1763431 w 6006665"/>
                        <a:gd name="connsiteY544-47654" fmla="*/ 697647 h 3006470"/>
                        <a:gd name="connsiteX545-47655" fmla="*/ 1764877 w 6006665"/>
                        <a:gd name="connsiteY545-47656" fmla="*/ 702130 h 3006470"/>
                        <a:gd name="connsiteX546-47657" fmla="*/ 1775339 w 6006665"/>
                        <a:gd name="connsiteY546-47658" fmla="*/ 697647 h 3006470"/>
                        <a:gd name="connsiteX547-47659" fmla="*/ 1798063 w 6006665"/>
                        <a:gd name="connsiteY547-47660" fmla="*/ 768093 h 3006470"/>
                        <a:gd name="connsiteX548-47661" fmla="*/ 1791454 w 6006665"/>
                        <a:gd name="connsiteY548-47662" fmla="*/ 815304 h 3006470"/>
                        <a:gd name="connsiteX549-47663" fmla="*/ 1854330 w 6006665"/>
                        <a:gd name="connsiteY549-47664" fmla="*/ 772638 h 3006470"/>
                        <a:gd name="connsiteX550-47665" fmla="*/ 1931594 w 6006665"/>
                        <a:gd name="connsiteY550-47666" fmla="*/ 763548 h 3006470"/>
                        <a:gd name="connsiteX551-47667" fmla="*/ 1932772 w 6006665"/>
                        <a:gd name="connsiteY551-47668" fmla="*/ 764810 h 3006470"/>
                        <a:gd name="connsiteX552-47669" fmla="*/ 1943501 w 6006665"/>
                        <a:gd name="connsiteY552-47670" fmla="*/ 763548 h 3006470"/>
                        <a:gd name="connsiteX553-47671" fmla="*/ 1988608 w 6006665"/>
                        <a:gd name="connsiteY553-47672" fmla="*/ 811877 h 3006470"/>
                        <a:gd name="connsiteX554-47673" fmla="*/ 1963408 w 6006665"/>
                        <a:gd name="connsiteY554-47674" fmla="*/ 736278 h 3006470"/>
                        <a:gd name="connsiteX555-47675" fmla="*/ 1963408 w 6006665"/>
                        <a:gd name="connsiteY555-47676" fmla="*/ 595386 h 3006470"/>
                        <a:gd name="connsiteX556-47677" fmla="*/ 2027037 w 6006665"/>
                        <a:gd name="connsiteY556-47678" fmla="*/ 574934 h 3006470"/>
                        <a:gd name="connsiteX557-47679" fmla="*/ 2037269 w 6006665"/>
                        <a:gd name="connsiteY557-47680" fmla="*/ 575472 h 3006470"/>
                        <a:gd name="connsiteX558-47681" fmla="*/ 2038944 w 6006665"/>
                        <a:gd name="connsiteY558-47682" fmla="*/ 574934 h 3006470"/>
                        <a:gd name="connsiteX559-47683" fmla="*/ 2115414 w 6006665"/>
                        <a:gd name="connsiteY559-47684" fmla="*/ 578958 h 3006470"/>
                        <a:gd name="connsiteX560-47685" fmla="*/ 2192927 w 6006665"/>
                        <a:gd name="connsiteY560-47686" fmla="*/ 559026 h 3006470"/>
                        <a:gd name="connsiteX561-47687" fmla="*/ 2167930 w 6006665"/>
                        <a:gd name="connsiteY561-47688" fmla="*/ 493125 h 3006470"/>
                        <a:gd name="connsiteX562-47689" fmla="*/ 2204289 w 6006665"/>
                        <a:gd name="connsiteY562-47690" fmla="*/ 402226 h 3006470"/>
                        <a:gd name="connsiteX563-47691" fmla="*/ 2247466 w 6006665"/>
                        <a:gd name="connsiteY563-47692" fmla="*/ 397681 h 3006470"/>
                        <a:gd name="connsiteX564-47693" fmla="*/ 2317913 w 6006665"/>
                        <a:gd name="connsiteY564-47694" fmla="*/ 322690 h 3006470"/>
                        <a:gd name="connsiteX565-47695" fmla="*/ 2420183 w 6006665"/>
                        <a:gd name="connsiteY565-47696" fmla="*/ 304510 h 3006470"/>
                        <a:gd name="connsiteX566-47697" fmla="*/ 2429263 w 6006665"/>
                        <a:gd name="connsiteY566-47698" fmla="*/ 263606 h 3006470"/>
                        <a:gd name="connsiteX567-47699" fmla="*/ 2526979 w 6006665"/>
                        <a:gd name="connsiteY567-47700" fmla="*/ 252244 h 3006470"/>
                        <a:gd name="connsiteX568-47701" fmla="*/ 2528058 w 6006665"/>
                        <a:gd name="connsiteY568-47702" fmla="*/ 253503 h 3006470"/>
                        <a:gd name="connsiteX569-47703" fmla="*/ 2538886 w 6006665"/>
                        <a:gd name="connsiteY569-47704" fmla="*/ 252244 h 3006470"/>
                        <a:gd name="connsiteX570-47705" fmla="*/ 2560820 w 6006665"/>
                        <a:gd name="connsiteY570-47706" fmla="*/ 277833 h 3006470"/>
                        <a:gd name="connsiteX571-47707" fmla="*/ 2640602 w 6006665"/>
                        <a:gd name="connsiteY571-47708" fmla="*/ 202249 h 3006470"/>
                        <a:gd name="connsiteX572-47709" fmla="*/ 2652509 w 6006665"/>
                        <a:gd name="connsiteY572-47710" fmla="*/ 202249 h 3006470"/>
                        <a:gd name="connsiteX573-47711" fmla="*/ 2704231 w 6006665"/>
                        <a:gd name="connsiteY573-47712" fmla="*/ 202249 h 3006470"/>
                        <a:gd name="connsiteX574-47713" fmla="*/ 2715593 w 6006665"/>
                        <a:gd name="connsiteY574-47714" fmla="*/ 134075 h 3006470"/>
                        <a:gd name="connsiteX575-47715" fmla="*/ 2751953 w 6006665"/>
                        <a:gd name="connsiteY575-47716" fmla="*/ 68174 h 3006470"/>
                        <a:gd name="connsiteX576-47717" fmla="*/ 2838307 w 6006665"/>
                        <a:gd name="connsiteY576-47718" fmla="*/ 0 h 3006470"/>
                        <a:gd name="connsiteX0-47719" fmla="*/ 1791129 w 6006665"/>
                        <a:gd name="connsiteY0-47720" fmla="*/ 817622 h 3006470"/>
                        <a:gd name="connsiteX1-47721" fmla="*/ 1782156 w 6006665"/>
                        <a:gd name="connsiteY1-47722" fmla="*/ 881716 h 3006470"/>
                        <a:gd name="connsiteX2-47723" fmla="*/ 1809554 w 6006665"/>
                        <a:gd name="connsiteY2-47724" fmla="*/ 895415 h 3006470"/>
                        <a:gd name="connsiteX3-47725" fmla="*/ 1791129 w 6006665"/>
                        <a:gd name="connsiteY3-47726" fmla="*/ 817622 h 3006470"/>
                        <a:gd name="connsiteX4-47727" fmla="*/ 2838307 w 6006665"/>
                        <a:gd name="connsiteY4-47728" fmla="*/ 0 h 3006470"/>
                        <a:gd name="connsiteX5-47729" fmla="*/ 2844246 w 6006665"/>
                        <a:gd name="connsiteY5-47730" fmla="*/ 4711 h 3006470"/>
                        <a:gd name="connsiteX6-47731" fmla="*/ 2850213 w 6006665"/>
                        <a:gd name="connsiteY6-47732" fmla="*/ 0 h 3006470"/>
                        <a:gd name="connsiteX7-47733" fmla="*/ 2916115 w 6006665"/>
                        <a:gd name="connsiteY7-47734" fmla="*/ 52267 h 3006470"/>
                        <a:gd name="connsiteX8-47735" fmla="*/ 2861576 w 6006665"/>
                        <a:gd name="connsiteY8-47736" fmla="*/ 90899 h 3006470"/>
                        <a:gd name="connsiteX9-47737" fmla="*/ 2947929 w 6006665"/>
                        <a:gd name="connsiteY9-47738" fmla="*/ 118168 h 3006470"/>
                        <a:gd name="connsiteX10-47739" fmla="*/ 2957621 w 6006665"/>
                        <a:gd name="connsiteY10-47740" fmla="*/ 186006 h 3006470"/>
                        <a:gd name="connsiteX11-47741" fmla="*/ 2979199 w 6006665"/>
                        <a:gd name="connsiteY11-47742" fmla="*/ 161345 h 3006470"/>
                        <a:gd name="connsiteX12-47743" fmla="*/ 2991106 w 6006665"/>
                        <a:gd name="connsiteY12-47744" fmla="*/ 161345 h 3006470"/>
                        <a:gd name="connsiteX13-47745" fmla="*/ 3086005 w 6006665"/>
                        <a:gd name="connsiteY13-47746" fmla="*/ 161345 h 3006470"/>
                        <a:gd name="connsiteX14-47747" fmla="*/ 3097912 w 6006665"/>
                        <a:gd name="connsiteY14-47748" fmla="*/ 161345 h 3006470"/>
                        <a:gd name="connsiteX15-47749" fmla="*/ 3179721 w 6006665"/>
                        <a:gd name="connsiteY15-47750" fmla="*/ 236336 h 3006470"/>
                        <a:gd name="connsiteX16-47751" fmla="*/ 3211535 w 6006665"/>
                        <a:gd name="connsiteY16-47752" fmla="*/ 295420 h 3006470"/>
                        <a:gd name="connsiteX17-47753" fmla="*/ 3200173 w 6006665"/>
                        <a:gd name="connsiteY17-47754" fmla="*/ 370412 h 3006470"/>
                        <a:gd name="connsiteX18-47755" fmla="*/ 3161541 w 6006665"/>
                        <a:gd name="connsiteY18-47756" fmla="*/ 413589 h 3006470"/>
                        <a:gd name="connsiteX19-47757" fmla="*/ 3066097 w 6006665"/>
                        <a:gd name="connsiteY19-47758" fmla="*/ 488580 h 3006470"/>
                        <a:gd name="connsiteX20-47759" fmla="*/ 3034283 w 6006665"/>
                        <a:gd name="connsiteY20-47760" fmla="*/ 531757 h 3006470"/>
                        <a:gd name="connsiteX21-47761" fmla="*/ 3082005 w 6006665"/>
                        <a:gd name="connsiteY21-47762" fmla="*/ 547664 h 3006470"/>
                        <a:gd name="connsiteX22-47763" fmla="*/ 3129459 w 6006665"/>
                        <a:gd name="connsiteY22-47764" fmla="*/ 575345 h 3006470"/>
                        <a:gd name="connsiteX23-47765" fmla="*/ 3156451 w 6006665"/>
                        <a:gd name="connsiteY23-47766" fmla="*/ 552209 h 3006470"/>
                        <a:gd name="connsiteX24-47767" fmla="*/ 3158460 w 6006665"/>
                        <a:gd name="connsiteY24-47768" fmla="*/ 560693 h 3006470"/>
                        <a:gd name="connsiteX25-47769" fmla="*/ 3168359 w 6006665"/>
                        <a:gd name="connsiteY25-47770" fmla="*/ 552209 h 3006470"/>
                        <a:gd name="connsiteX26-47771" fmla="*/ 3184984 w 6006665"/>
                        <a:gd name="connsiteY26-47772" fmla="*/ 622402 h 3006470"/>
                        <a:gd name="connsiteX27-47773" fmla="*/ 3192811 w 6006665"/>
                        <a:gd name="connsiteY27-47774" fmla="*/ 606748 h 3006470"/>
                        <a:gd name="connsiteX28-47775" fmla="*/ 3251895 w 6006665"/>
                        <a:gd name="connsiteY28-47776" fmla="*/ 586296 h 3006470"/>
                        <a:gd name="connsiteX29-47777" fmla="*/ 3259833 w 6006665"/>
                        <a:gd name="connsiteY29-47778" fmla="*/ 587670 h 3006470"/>
                        <a:gd name="connsiteX30-47779" fmla="*/ 3263802 w 6006665"/>
                        <a:gd name="connsiteY30-47780" fmla="*/ 586296 h 3006470"/>
                        <a:gd name="connsiteX31-47781" fmla="*/ 3381970 w 6006665"/>
                        <a:gd name="connsiteY31-47782" fmla="*/ 606748 h 3006470"/>
                        <a:gd name="connsiteX32-47783" fmla="*/ 3388787 w 6006665"/>
                        <a:gd name="connsiteY32-47784" fmla="*/ 665832 h 3006470"/>
                        <a:gd name="connsiteX33-47785" fmla="*/ 3531529 w 6006665"/>
                        <a:gd name="connsiteY33-47786" fmla="*/ 686823 h 3006470"/>
                        <a:gd name="connsiteX34-47787" fmla="*/ 3538225 w 6006665"/>
                        <a:gd name="connsiteY34-47788" fmla="*/ 590841 h 3006470"/>
                        <a:gd name="connsiteX35-47789" fmla="*/ 3549910 w 6006665"/>
                        <a:gd name="connsiteY35-47790" fmla="*/ 594028 h 3006470"/>
                        <a:gd name="connsiteX36-47791" fmla="*/ 3550132 w 6006665"/>
                        <a:gd name="connsiteY36-47792" fmla="*/ 590841 h 3006470"/>
                        <a:gd name="connsiteX37-47793" fmla="*/ 3625123 w 6006665"/>
                        <a:gd name="connsiteY37-47794" fmla="*/ 611293 h 3006470"/>
                        <a:gd name="connsiteX38-47795" fmla="*/ 3672301 w 6006665"/>
                        <a:gd name="connsiteY38-47796" fmla="*/ 611293 h 3006470"/>
                        <a:gd name="connsiteX39-47797" fmla="*/ 3684207 w 6006665"/>
                        <a:gd name="connsiteY39-47798" fmla="*/ 611293 h 3006470"/>
                        <a:gd name="connsiteX40-47799" fmla="*/ 3743291 w 6006665"/>
                        <a:gd name="connsiteY40-47800" fmla="*/ 677194 h 3006470"/>
                        <a:gd name="connsiteX41-47801" fmla="*/ 3759199 w 6006665"/>
                        <a:gd name="connsiteY41-47802" fmla="*/ 756731 h 3006470"/>
                        <a:gd name="connsiteX42-47803" fmla="*/ 3738747 w 6006665"/>
                        <a:gd name="connsiteY42-47804" fmla="*/ 806725 h 3006470"/>
                        <a:gd name="connsiteX43-47805" fmla="*/ 3786469 w 6006665"/>
                        <a:gd name="connsiteY43-47806" fmla="*/ 897623 h 3006470"/>
                        <a:gd name="connsiteX44-47807" fmla="*/ 3835603 w 6006665"/>
                        <a:gd name="connsiteY44-47808" fmla="*/ 933529 h 3006470"/>
                        <a:gd name="connsiteX45-47809" fmla="*/ 3865460 w 6006665"/>
                        <a:gd name="connsiteY45-47810" fmla="*/ 822632 h 3006470"/>
                        <a:gd name="connsiteX46-47811" fmla="*/ 3875077 w 6006665"/>
                        <a:gd name="connsiteY46-47812" fmla="*/ 831139 h 3006470"/>
                        <a:gd name="connsiteX47-47813" fmla="*/ 3877367 w 6006665"/>
                        <a:gd name="connsiteY47-47814" fmla="*/ 822632 h 3006470"/>
                        <a:gd name="connsiteX48-47815" fmla="*/ 3932151 w 6006665"/>
                        <a:gd name="connsiteY48-47816" fmla="*/ 871095 h 3006470"/>
                        <a:gd name="connsiteX49-47817" fmla="*/ 3988173 w 6006665"/>
                        <a:gd name="connsiteY49-47818" fmla="*/ 843084 h 3006470"/>
                        <a:gd name="connsiteX50-47819" fmla="*/ 3993852 w 6006665"/>
                        <a:gd name="connsiteY50-47820" fmla="*/ 846199 h 3006470"/>
                        <a:gd name="connsiteX51-47821" fmla="*/ 4000080 w 6006665"/>
                        <a:gd name="connsiteY51-47822" fmla="*/ 843084 h 3006470"/>
                        <a:gd name="connsiteX52-47823" fmla="*/ 4062426 w 6006665"/>
                        <a:gd name="connsiteY52-47824" fmla="*/ 877274 h 3006470"/>
                        <a:gd name="connsiteX53-47825" fmla="*/ 4085889 w 6006665"/>
                        <a:gd name="connsiteY53-47826" fmla="*/ 849902 h 3006470"/>
                        <a:gd name="connsiteX54-47827" fmla="*/ 4095563 w 6006665"/>
                        <a:gd name="connsiteY54-47828" fmla="*/ 852506 h 3006470"/>
                        <a:gd name="connsiteX55-47829" fmla="*/ 4097796 w 6006665"/>
                        <a:gd name="connsiteY55-47830" fmla="*/ 849902 h 3006470"/>
                        <a:gd name="connsiteX56-47831" fmla="*/ 4144150 w 6006665"/>
                        <a:gd name="connsiteY56-47832" fmla="*/ 862382 h 3006470"/>
                        <a:gd name="connsiteX57-47833" fmla="*/ 4117703 w 6006665"/>
                        <a:gd name="connsiteY57-47834" fmla="*/ 752186 h 3006470"/>
                        <a:gd name="connsiteX58-47835" fmla="*/ 4165425 w 6006665"/>
                        <a:gd name="connsiteY58-47836" fmla="*/ 697647 h 3006470"/>
                        <a:gd name="connsiteX59-47837" fmla="*/ 4175231 w 6006665"/>
                        <a:gd name="connsiteY59-47838" fmla="*/ 700048 h 3006470"/>
                        <a:gd name="connsiteX60-47839" fmla="*/ 4177332 w 6006665"/>
                        <a:gd name="connsiteY60-47840" fmla="*/ 697647 h 3006470"/>
                        <a:gd name="connsiteX61-47841" fmla="*/ 4511384 w 6006665"/>
                        <a:gd name="connsiteY61-47842" fmla="*/ 779455 h 3006470"/>
                        <a:gd name="connsiteX62-47843" fmla="*/ 4543199 w 6006665"/>
                        <a:gd name="connsiteY62-47844" fmla="*/ 849902 h 3006470"/>
                        <a:gd name="connsiteX63-47845" fmla="*/ 4639242 w 6006665"/>
                        <a:gd name="connsiteY63-47846" fmla="*/ 932544 h 3006470"/>
                        <a:gd name="connsiteX64-47847" fmla="*/ 4774445 w 6006665"/>
                        <a:gd name="connsiteY64-47848" fmla="*/ 913531 h 3006470"/>
                        <a:gd name="connsiteX65-47849" fmla="*/ 4778496 w 6006665"/>
                        <a:gd name="connsiteY65-47850" fmla="*/ 914635 h 3006470"/>
                        <a:gd name="connsiteX66-47851" fmla="*/ 4786352 w 6006665"/>
                        <a:gd name="connsiteY66-47852" fmla="*/ 913531 h 3006470"/>
                        <a:gd name="connsiteX67-47853" fmla="*/ 4861343 w 6006665"/>
                        <a:gd name="connsiteY67-47854" fmla="*/ 933983 h 3006470"/>
                        <a:gd name="connsiteX68-47855" fmla="*/ 4893158 w 6006665"/>
                        <a:gd name="connsiteY68-47856" fmla="*/ 977160 h 3006470"/>
                        <a:gd name="connsiteX69-47857" fmla="*/ 4888613 w 6006665"/>
                        <a:gd name="connsiteY69-47858" fmla="*/ 1058968 h 3006470"/>
                        <a:gd name="connsiteX70-47859" fmla="*/ 4927677 w 6006665"/>
                        <a:gd name="connsiteY70-47860" fmla="*/ 1083640 h 3006470"/>
                        <a:gd name="connsiteX71-47861" fmla="*/ 4967605 w 6006665"/>
                        <a:gd name="connsiteY71-47862" fmla="*/ 1070331 h 3006470"/>
                        <a:gd name="connsiteX72-47863" fmla="*/ 5038051 w 6006665"/>
                        <a:gd name="connsiteY72-47864" fmla="*/ 1063513 h 3006470"/>
                        <a:gd name="connsiteX73-47865" fmla="*/ 5040730 w 6006665"/>
                        <a:gd name="connsiteY73-47866" fmla="*/ 1064406 h 3006470"/>
                        <a:gd name="connsiteX74-47867" fmla="*/ 5049958 w 6006665"/>
                        <a:gd name="connsiteY74-47868" fmla="*/ 1063513 h 3006470"/>
                        <a:gd name="connsiteX75-47869" fmla="*/ 5114249 w 6006665"/>
                        <a:gd name="connsiteY75-47870" fmla="*/ 1084944 h 3006470"/>
                        <a:gd name="connsiteX76-47871" fmla="*/ 5176671 w 6006665"/>
                        <a:gd name="connsiteY76-47872" fmla="*/ 1074876 h 3006470"/>
                        <a:gd name="connsiteX77-47873" fmla="*/ 5177801 w 6006665"/>
                        <a:gd name="connsiteY77-47874" fmla="*/ 1076614 h 3006470"/>
                        <a:gd name="connsiteX78-47875" fmla="*/ 5188578 w 6006665"/>
                        <a:gd name="connsiteY78-47876" fmla="*/ 1074876 h 3006470"/>
                        <a:gd name="connsiteX79-47877" fmla="*/ 5243719 w 6006665"/>
                        <a:gd name="connsiteY79-47878" fmla="*/ 1159707 h 3006470"/>
                        <a:gd name="connsiteX80-47879" fmla="*/ 5283477 w 6006665"/>
                        <a:gd name="connsiteY80-47880" fmla="*/ 1129415 h 3006470"/>
                        <a:gd name="connsiteX81-47881" fmla="*/ 5258480 w 6006665"/>
                        <a:gd name="connsiteY81-47882" fmla="*/ 1063513 h 3006470"/>
                        <a:gd name="connsiteX82-47883" fmla="*/ 5267570 w 6006665"/>
                        <a:gd name="connsiteY82-47884" fmla="*/ 1015792 h 3006470"/>
                        <a:gd name="connsiteX83-47885" fmla="*/ 5278896 w 6006665"/>
                        <a:gd name="connsiteY83-47886" fmla="*/ 1018841 h 3006470"/>
                        <a:gd name="connsiteX84-47887" fmla="*/ 5279477 w 6006665"/>
                        <a:gd name="connsiteY84-47888" fmla="*/ 1015792 h 3006470"/>
                        <a:gd name="connsiteX85-47889" fmla="*/ 5395510 w 6006665"/>
                        <a:gd name="connsiteY85-47890" fmla="*/ 1047031 h 3006470"/>
                        <a:gd name="connsiteX86-47891" fmla="*/ 5463001 w 6006665"/>
                        <a:gd name="connsiteY86-47892" fmla="*/ 1043061 h 3006470"/>
                        <a:gd name="connsiteX87-47893" fmla="*/ 5464386 w 6006665"/>
                        <a:gd name="connsiteY87-47894" fmla="*/ 1043680 h 3006470"/>
                        <a:gd name="connsiteX88-47895" fmla="*/ 5474909 w 6006665"/>
                        <a:gd name="connsiteY88-47896" fmla="*/ 1043061 h 3006470"/>
                        <a:gd name="connsiteX89-47897" fmla="*/ 5581715 w 6006665"/>
                        <a:gd name="connsiteY89-47898" fmla="*/ 1090783 h 3006470"/>
                        <a:gd name="connsiteX90-47899" fmla="*/ 5633981 w 6006665"/>
                        <a:gd name="connsiteY90-47900" fmla="*/ 1133960 h 3006470"/>
                        <a:gd name="connsiteX91-47901" fmla="*/ 5720335 w 6006665"/>
                        <a:gd name="connsiteY91-47902" fmla="*/ 1213496 h 3006470"/>
                        <a:gd name="connsiteX92-47903" fmla="*/ 5822595 w 6006665"/>
                        <a:gd name="connsiteY92-47904" fmla="*/ 1311212 h 3006470"/>
                        <a:gd name="connsiteX93-47905" fmla="*/ 5818051 w 6006665"/>
                        <a:gd name="connsiteY93-47906" fmla="*/ 1365751 h 3006470"/>
                        <a:gd name="connsiteX94-47907" fmla="*/ 5825679 w 6006665"/>
                        <a:gd name="connsiteY94-47908" fmla="*/ 1373379 h 3006470"/>
                        <a:gd name="connsiteX95-47909" fmla="*/ 5822051 w 6006665"/>
                        <a:gd name="connsiteY95-47910" fmla="*/ 1322574 h 3006470"/>
                        <a:gd name="connsiteX96-47911" fmla="*/ 5834092 w 6006665"/>
                        <a:gd name="connsiteY96-47912" fmla="*/ 1324447 h 3006470"/>
                        <a:gd name="connsiteX97-47913" fmla="*/ 5833958 w 6006665"/>
                        <a:gd name="connsiteY97-47914" fmla="*/ 1322574 h 3006470"/>
                        <a:gd name="connsiteX98-47915" fmla="*/ 5936219 w 6006665"/>
                        <a:gd name="connsiteY98-47916" fmla="*/ 1338481 h 3006470"/>
                        <a:gd name="connsiteX99-47917" fmla="*/ 6006665 w 6006665"/>
                        <a:gd name="connsiteY99-47918" fmla="*/ 1418018 h 3006470"/>
                        <a:gd name="connsiteX100-47919" fmla="*/ 5968033 w 6006665"/>
                        <a:gd name="connsiteY100-47920" fmla="*/ 1456650 h 3006470"/>
                        <a:gd name="connsiteX101-47921" fmla="*/ 5908949 w 6006665"/>
                        <a:gd name="connsiteY101-47922" fmla="*/ 1468012 h 3006470"/>
                        <a:gd name="connsiteX102-47923" fmla="*/ 5908949 w 6006665"/>
                        <a:gd name="connsiteY102-47924" fmla="*/ 1554366 h 3006470"/>
                        <a:gd name="connsiteX103-47925" fmla="*/ 5893042 w 6006665"/>
                        <a:gd name="connsiteY103-47926" fmla="*/ 1570273 h 3006470"/>
                        <a:gd name="connsiteX104-47927" fmla="*/ 5881135 w 6006665"/>
                        <a:gd name="connsiteY104-47928" fmla="*/ 1570273 h 3006470"/>
                        <a:gd name="connsiteX105-47929" fmla="*/ 5861227 w 6006665"/>
                        <a:gd name="connsiteY105-47930" fmla="*/ 1570273 h 3006470"/>
                        <a:gd name="connsiteX106-47931" fmla="*/ 5849321 w 6006665"/>
                        <a:gd name="connsiteY106-47932" fmla="*/ 1570273 h 3006470"/>
                        <a:gd name="connsiteX107-47933" fmla="*/ 5817506 w 6006665"/>
                        <a:gd name="connsiteY107-47934" fmla="*/ 1536186 h 3006470"/>
                        <a:gd name="connsiteX108-47935" fmla="*/ 5767511 w 6006665"/>
                        <a:gd name="connsiteY108-47936" fmla="*/ 1511189 h 3006470"/>
                        <a:gd name="connsiteX109-47937" fmla="*/ 5762967 w 6006665"/>
                        <a:gd name="connsiteY109-47938" fmla="*/ 1477102 h 3006470"/>
                        <a:gd name="connsiteX110-47939" fmla="*/ 5729132 w 6006665"/>
                        <a:gd name="connsiteY110-47940" fmla="*/ 1463170 h 3006470"/>
                        <a:gd name="connsiteX111-47941" fmla="*/ 5695337 w 6006665"/>
                        <a:gd name="connsiteY111-47942" fmla="*/ 1472557 h 3006470"/>
                        <a:gd name="connsiteX112-47943" fmla="*/ 5693366 w 6006665"/>
                        <a:gd name="connsiteY112-47944" fmla="*/ 1469797 h 3006470"/>
                        <a:gd name="connsiteX113-47945" fmla="*/ 5683431 w 6006665"/>
                        <a:gd name="connsiteY113-47946" fmla="*/ 1472557 h 3006470"/>
                        <a:gd name="connsiteX114-47947" fmla="*/ 5660706 w 6006665"/>
                        <a:gd name="connsiteY114-47948" fmla="*/ 1440742 h 3006470"/>
                        <a:gd name="connsiteX115-47949" fmla="*/ 5669644 w 6006665"/>
                        <a:gd name="connsiteY115-47950" fmla="*/ 1415717 h 3006470"/>
                        <a:gd name="connsiteX116-47951" fmla="*/ 5640799 w 6006665"/>
                        <a:gd name="connsiteY116-47952" fmla="*/ 1429380 h 3006470"/>
                        <a:gd name="connsiteX117-47953" fmla="*/ 5656705 w 6006665"/>
                        <a:gd name="connsiteY117-47954" fmla="*/ 1472557 h 3006470"/>
                        <a:gd name="connsiteX118-47955" fmla="*/ 5633981 w 6006665"/>
                        <a:gd name="connsiteY118-47956" fmla="*/ 1511189 h 3006470"/>
                        <a:gd name="connsiteX119-47957" fmla="*/ 5586259 w 6006665"/>
                        <a:gd name="connsiteY119-47958" fmla="*/ 1547548 h 3006470"/>
                        <a:gd name="connsiteX120-47959" fmla="*/ 5575676 w 6006665"/>
                        <a:gd name="connsiteY120-47960" fmla="*/ 1546540 h 3006470"/>
                        <a:gd name="connsiteX121-47961" fmla="*/ 5574353 w 6006665"/>
                        <a:gd name="connsiteY121-47962" fmla="*/ 1547548 h 3006470"/>
                        <a:gd name="connsiteX122-47963" fmla="*/ 5539436 w 6006665"/>
                        <a:gd name="connsiteY122-47964" fmla="*/ 1544223 h 3006470"/>
                        <a:gd name="connsiteX123-47965" fmla="*/ 5570352 w 6006665"/>
                        <a:gd name="connsiteY123-47966" fmla="*/ 1586180 h 3006470"/>
                        <a:gd name="connsiteX124-47967" fmla="*/ 5593077 w 6006665"/>
                        <a:gd name="connsiteY124-47968" fmla="*/ 1649809 h 3006470"/>
                        <a:gd name="connsiteX125-47969" fmla="*/ 5608984 w 6006665"/>
                        <a:gd name="connsiteY125-47970" fmla="*/ 1677079 h 3006470"/>
                        <a:gd name="connsiteX126-47971" fmla="*/ 5613529 w 6006665"/>
                        <a:gd name="connsiteY126-47972" fmla="*/ 1708893 h 3006470"/>
                        <a:gd name="connsiteX127-47973" fmla="*/ 5608984 w 6006665"/>
                        <a:gd name="connsiteY127-47974" fmla="*/ 1731618 h 3006470"/>
                        <a:gd name="connsiteX128-47975" fmla="*/ 5597799 w 6006665"/>
                        <a:gd name="connsiteY128-47976" fmla="*/ 1728009 h 3006470"/>
                        <a:gd name="connsiteX129-47977" fmla="*/ 5597077 w 6006665"/>
                        <a:gd name="connsiteY129-47978" fmla="*/ 1731618 h 3006470"/>
                        <a:gd name="connsiteX130-47979" fmla="*/ 5534271 w 6006665"/>
                        <a:gd name="connsiteY130-47980" fmla="*/ 1711358 h 3006470"/>
                        <a:gd name="connsiteX131-47981" fmla="*/ 5436277 w 6006665"/>
                        <a:gd name="connsiteY131-47982" fmla="*/ 1767977 h 3006470"/>
                        <a:gd name="connsiteX132-47983" fmla="*/ 5397645 w 6006665"/>
                        <a:gd name="connsiteY132-47984" fmla="*/ 1779340 h 3006470"/>
                        <a:gd name="connsiteX133-47985" fmla="*/ 5345378 w 6006665"/>
                        <a:gd name="connsiteY133-47986" fmla="*/ 1833879 h 3006470"/>
                        <a:gd name="connsiteX134-47987" fmla="*/ 5290839 w 6006665"/>
                        <a:gd name="connsiteY134-47988" fmla="*/ 1881600 h 3006470"/>
                        <a:gd name="connsiteX135-47989" fmla="*/ 5274932 w 6006665"/>
                        <a:gd name="connsiteY135-47990" fmla="*/ 1913415 h 3006470"/>
                        <a:gd name="connsiteX136-47991" fmla="*/ 5267238 w 6006665"/>
                        <a:gd name="connsiteY136-47992" fmla="*/ 1904988 h 3006470"/>
                        <a:gd name="connsiteX137-47993" fmla="*/ 5263025 w 6006665"/>
                        <a:gd name="connsiteY137-47994" fmla="*/ 1913415 h 3006470"/>
                        <a:gd name="connsiteX138-47995" fmla="*/ 5219538 w 6006665"/>
                        <a:gd name="connsiteY138-47996" fmla="*/ 1865787 h 3006470"/>
                        <a:gd name="connsiteX139-47997" fmla="*/ 5129494 w 6006665"/>
                        <a:gd name="connsiteY139-47998" fmla="*/ 1920232 h 3006470"/>
                        <a:gd name="connsiteX140-47999" fmla="*/ 5126389 w 6006665"/>
                        <a:gd name="connsiteY140-48000" fmla="*/ 1914910 h 3006470"/>
                        <a:gd name="connsiteX141-48001" fmla="*/ 5117587 w 6006665"/>
                        <a:gd name="connsiteY141-48002" fmla="*/ 1920232 h 3006470"/>
                        <a:gd name="connsiteX142-48003" fmla="*/ 5105544 w 6006665"/>
                        <a:gd name="connsiteY142-48004" fmla="*/ 1899586 h 3006470"/>
                        <a:gd name="connsiteX143-48005" fmla="*/ 5074955 w 6006665"/>
                        <a:gd name="connsiteY143-48006" fmla="*/ 1924777 h 3006470"/>
                        <a:gd name="connsiteX144-48007" fmla="*/ 5065718 w 6006665"/>
                        <a:gd name="connsiteY144-48008" fmla="*/ 1922578 h 3006470"/>
                        <a:gd name="connsiteX145-48009" fmla="*/ 5063048 w 6006665"/>
                        <a:gd name="connsiteY145-48010" fmla="*/ 1924777 h 3006470"/>
                        <a:gd name="connsiteX146-48011" fmla="*/ 5026594 w 6006665"/>
                        <a:gd name="connsiteY146-48012" fmla="*/ 1916098 h 3006470"/>
                        <a:gd name="connsiteX147-48013" fmla="*/ 5015871 w 6006665"/>
                        <a:gd name="connsiteY147-48014" fmla="*/ 1961137 h 3006470"/>
                        <a:gd name="connsiteX148-48015" fmla="*/ 4974967 w 6006665"/>
                        <a:gd name="connsiteY148-48016" fmla="*/ 2027038 h 3006470"/>
                        <a:gd name="connsiteX149-48017" fmla="*/ 4974967 w 6006665"/>
                        <a:gd name="connsiteY149-48018" fmla="*/ 2058853 h 3006470"/>
                        <a:gd name="connsiteX150-48019" fmla="*/ 5015871 w 6006665"/>
                        <a:gd name="connsiteY150-48020" fmla="*/ 2074760 h 3006470"/>
                        <a:gd name="connsiteX151-48021" fmla="*/ 5011326 w 6006665"/>
                        <a:gd name="connsiteY151-48022" fmla="*/ 2172476 h 3006470"/>
                        <a:gd name="connsiteX152-48023" fmla="*/ 4999419 w 6006665"/>
                        <a:gd name="connsiteY152-48024" fmla="*/ 2172476 h 3006470"/>
                        <a:gd name="connsiteX153-48025" fmla="*/ 4974967 w 6006665"/>
                        <a:gd name="connsiteY153-48026" fmla="*/ 2172476 h 3006470"/>
                        <a:gd name="connsiteX154-48027" fmla="*/ 4963605 w 6006665"/>
                        <a:gd name="connsiteY154-48028" fmla="*/ 2224742 h 3006470"/>
                        <a:gd name="connsiteX155-48029" fmla="*/ 4974967 w 6006665"/>
                        <a:gd name="connsiteY155-48030" fmla="*/ 2252012 h 3006470"/>
                        <a:gd name="connsiteX156-48031" fmla="*/ 4909065 w 6006665"/>
                        <a:gd name="connsiteY156-48032" fmla="*/ 2286099 h 3006470"/>
                        <a:gd name="connsiteX157-48033" fmla="*/ 4897703 w 6006665"/>
                        <a:gd name="connsiteY157-48034" fmla="*/ 2354273 h 3006470"/>
                        <a:gd name="connsiteX158-48035" fmla="*/ 4845437 w 6006665"/>
                        <a:gd name="connsiteY158-48036" fmla="*/ 2370180 h 3006470"/>
                        <a:gd name="connsiteX159-48037" fmla="*/ 4834074 w 6006665"/>
                        <a:gd name="connsiteY159-48038" fmla="*/ 2429264 h 3006470"/>
                        <a:gd name="connsiteX160-48039" fmla="*/ 4779535 w 6006665"/>
                        <a:gd name="connsiteY160-48040" fmla="*/ 2488348 h 3006470"/>
                        <a:gd name="connsiteX161-48041" fmla="*/ 4777225 w 6006665"/>
                        <a:gd name="connsiteY161-48042" fmla="*/ 2477952 h 3006470"/>
                        <a:gd name="connsiteX162-48043" fmla="*/ 4767628 w 6006665"/>
                        <a:gd name="connsiteY162-48044" fmla="*/ 2488348 h 3006470"/>
                        <a:gd name="connsiteX163-48045" fmla="*/ 4758538 w 6006665"/>
                        <a:gd name="connsiteY163-48046" fmla="*/ 2447444 h 3006470"/>
                        <a:gd name="connsiteX164-48047" fmla="*/ 4742631 w 6006665"/>
                        <a:gd name="connsiteY164-48048" fmla="*/ 2361090 h 3006470"/>
                        <a:gd name="connsiteX165-48049" fmla="*/ 4715361 w 6006665"/>
                        <a:gd name="connsiteY165-48050" fmla="*/ 2220198 h 3006470"/>
                        <a:gd name="connsiteX166-48051" fmla="*/ 4735813 w 6006665"/>
                        <a:gd name="connsiteY166-48052" fmla="*/ 2129299 h 3006470"/>
                        <a:gd name="connsiteX167-48053" fmla="*/ 4767628 w 6006665"/>
                        <a:gd name="connsiteY167-48054" fmla="*/ 2086122 h 3006470"/>
                        <a:gd name="connsiteX168-48055" fmla="*/ 4767628 w 6006665"/>
                        <a:gd name="connsiteY168-48056" fmla="*/ 2058853 h 3006470"/>
                        <a:gd name="connsiteX169-48057" fmla="*/ 4826712 w 6006665"/>
                        <a:gd name="connsiteY169-48058" fmla="*/ 2042945 h 3006470"/>
                        <a:gd name="connsiteX170-48059" fmla="*/ 4892613 w 6006665"/>
                        <a:gd name="connsiteY170-48060" fmla="*/ 1952047 h 3006470"/>
                        <a:gd name="connsiteX171-48061" fmla="*/ 4956243 w 6006665"/>
                        <a:gd name="connsiteY171-48062" fmla="*/ 1877056 h 3006470"/>
                        <a:gd name="connsiteX172-48063" fmla="*/ 5022143 w 6006665"/>
                        <a:gd name="connsiteY172-48064" fmla="*/ 1817971 h 3006470"/>
                        <a:gd name="connsiteX173-48065" fmla="*/ 5046694 w 6006665"/>
                        <a:gd name="connsiteY173-48066" fmla="*/ 1710844 h 3006470"/>
                        <a:gd name="connsiteX174-48067" fmla="*/ 5015871 w 6006665"/>
                        <a:gd name="connsiteY174-48068" fmla="*/ 1715711 h 3006470"/>
                        <a:gd name="connsiteX175-48069" fmla="*/ 4995419 w 6006665"/>
                        <a:gd name="connsiteY175-48070" fmla="*/ 1779340 h 3006470"/>
                        <a:gd name="connsiteX176-48071" fmla="*/ 4904521 w 6006665"/>
                        <a:gd name="connsiteY176-48072" fmla="*/ 1865693 h 3006470"/>
                        <a:gd name="connsiteX177-48073" fmla="*/ 4901708 w 6006665"/>
                        <a:gd name="connsiteY177-48074" fmla="*/ 1857053 h 3006470"/>
                        <a:gd name="connsiteX178-48075" fmla="*/ 4892613 w 6006665"/>
                        <a:gd name="connsiteY178-48076" fmla="*/ 1865693 h 3006470"/>
                        <a:gd name="connsiteX179-48077" fmla="*/ 4861835 w 6006665"/>
                        <a:gd name="connsiteY179-48078" fmla="*/ 1771159 h 3006470"/>
                        <a:gd name="connsiteX180-48079" fmla="*/ 4779535 w 6006665"/>
                        <a:gd name="connsiteY180-48080" fmla="*/ 1795247 h 3006470"/>
                        <a:gd name="connsiteX181-48081" fmla="*/ 4684091 w 6006665"/>
                        <a:gd name="connsiteY181-48082" fmla="*/ 1920232 h 3006470"/>
                        <a:gd name="connsiteX182-48083" fmla="*/ 4715906 w 6006665"/>
                        <a:gd name="connsiteY182-48084" fmla="*/ 1967954 h 3006470"/>
                        <a:gd name="connsiteX183-48085" fmla="*/ 4636369 w 6006665"/>
                        <a:gd name="connsiteY183-48086" fmla="*/ 1983861 h 3006470"/>
                        <a:gd name="connsiteX184-48087" fmla="*/ 4577285 w 6006665"/>
                        <a:gd name="connsiteY184-48088" fmla="*/ 1988406 h 3006470"/>
                        <a:gd name="connsiteX185-48089" fmla="*/ 4577373 w 6006665"/>
                        <a:gd name="connsiteY185-48090" fmla="*/ 1987484 h 3006470"/>
                        <a:gd name="connsiteX186-48091" fmla="*/ 4565379 w 6006665"/>
                        <a:gd name="connsiteY186-48092" fmla="*/ 1988406 h 3006470"/>
                        <a:gd name="connsiteX187-48093" fmla="*/ 4569923 w 6006665"/>
                        <a:gd name="connsiteY187-48094" fmla="*/ 1940685 h 3006470"/>
                        <a:gd name="connsiteX188-48095" fmla="*/ 4520081 w 6006665"/>
                        <a:gd name="connsiteY188-48096" fmla="*/ 1931099 h 3006470"/>
                        <a:gd name="connsiteX189-48097" fmla="*/ 4475025 w 6006665"/>
                        <a:gd name="connsiteY189-48098" fmla="*/ 1961137 h 3006470"/>
                        <a:gd name="connsiteX190-48099" fmla="*/ 4464394 w 6006665"/>
                        <a:gd name="connsiteY190-48100" fmla="*/ 1960286 h 3006470"/>
                        <a:gd name="connsiteX191-48101" fmla="*/ 4463118 w 6006665"/>
                        <a:gd name="connsiteY191-48102" fmla="*/ 1961137 h 3006470"/>
                        <a:gd name="connsiteX192-48103" fmla="*/ 4357637 w 6006665"/>
                        <a:gd name="connsiteY192-48104" fmla="*/ 1952698 h 3006470"/>
                        <a:gd name="connsiteX193-48105" fmla="*/ 4243233 w 6006665"/>
                        <a:gd name="connsiteY193-48106" fmla="*/ 1972499 h 3006470"/>
                        <a:gd name="connsiteX194-48107" fmla="*/ 4125065 w 6006665"/>
                        <a:gd name="connsiteY194-48108" fmla="*/ 2106574 h 3006470"/>
                        <a:gd name="connsiteX195-48109" fmla="*/ 3984173 w 6006665"/>
                        <a:gd name="connsiteY195-48110" fmla="*/ 2263374 h 3006470"/>
                        <a:gd name="connsiteX196-48111" fmla="*/ 4038712 w 6006665"/>
                        <a:gd name="connsiteY196-48112" fmla="*/ 2267919 h 3006470"/>
                        <a:gd name="connsiteX197-48113" fmla="*/ 4059164 w 6006665"/>
                        <a:gd name="connsiteY197-48114" fmla="*/ 2311096 h 3006470"/>
                        <a:gd name="connsiteX198-48115" fmla="*/ 4087782 w 6006665"/>
                        <a:gd name="connsiteY198-48116" fmla="*/ 2319513 h 3006470"/>
                        <a:gd name="connsiteX199-48117" fmla="*/ 4106341 w 6006665"/>
                        <a:gd name="connsiteY199-48118" fmla="*/ 2290644 h 3006470"/>
                        <a:gd name="connsiteX200-48119" fmla="*/ 4117411 w 6006665"/>
                        <a:gd name="connsiteY200-48120" fmla="*/ 2291946 h 3006470"/>
                        <a:gd name="connsiteX201-48121" fmla="*/ 4118248 w 6006665"/>
                        <a:gd name="connsiteY201-48122" fmla="*/ 2290644 h 3006470"/>
                        <a:gd name="connsiteX202-48123" fmla="*/ 4156880 w 6006665"/>
                        <a:gd name="connsiteY202-48124" fmla="*/ 2295189 h 3006470"/>
                        <a:gd name="connsiteX203-48125" fmla="*/ 4211419 w 6006665"/>
                        <a:gd name="connsiteY203-48126" fmla="*/ 2365635 h 3006470"/>
                        <a:gd name="connsiteX204-48127" fmla="*/ 4215964 w 6006665"/>
                        <a:gd name="connsiteY204-48128" fmla="*/ 2413357 h 3006470"/>
                        <a:gd name="connsiteX205-48129" fmla="*/ 4184149 w 6006665"/>
                        <a:gd name="connsiteY205-48130" fmla="*/ 2472441 h 3006470"/>
                        <a:gd name="connsiteX206-48131" fmla="*/ 4177332 w 6006665"/>
                        <a:gd name="connsiteY206-48132" fmla="*/ 2542887 h 3006470"/>
                        <a:gd name="connsiteX207-48133" fmla="*/ 4161425 w 6006665"/>
                        <a:gd name="connsiteY207-48134" fmla="*/ 2629241 h 3006470"/>
                        <a:gd name="connsiteX208-48135" fmla="*/ 4109158 w 6006665"/>
                        <a:gd name="connsiteY208-48136" fmla="*/ 2708777 h 3006470"/>
                        <a:gd name="connsiteX209-48137" fmla="*/ 4097796 w 6006665"/>
                        <a:gd name="connsiteY209-48138" fmla="*/ 2747409 h 3006470"/>
                        <a:gd name="connsiteX210-48139" fmla="*/ 4043257 w 6006665"/>
                        <a:gd name="connsiteY210-48140" fmla="*/ 2806493 h 3006470"/>
                        <a:gd name="connsiteX211-48141" fmla="*/ 3995535 w 6006665"/>
                        <a:gd name="connsiteY211-48142" fmla="*/ 2865577 h 3006470"/>
                        <a:gd name="connsiteX212-48143" fmla="*/ 3975083 w 6006665"/>
                        <a:gd name="connsiteY212-48144" fmla="*/ 2897392 h 3006470"/>
                        <a:gd name="connsiteX213-48145" fmla="*/ 3925089 w 6006665"/>
                        <a:gd name="connsiteY213-48146" fmla="*/ 2924661 h 3006470"/>
                        <a:gd name="connsiteX214-48147" fmla="*/ 3913182 w 6006665"/>
                        <a:gd name="connsiteY214-48148" fmla="*/ 2924661 h 3006470"/>
                        <a:gd name="connsiteX215-48149" fmla="*/ 3904637 w 6006665"/>
                        <a:gd name="connsiteY215-48150" fmla="*/ 2924661 h 3006470"/>
                        <a:gd name="connsiteX216-48151" fmla="*/ 3892729 w 6006665"/>
                        <a:gd name="connsiteY216-48152" fmla="*/ 2924661 h 3006470"/>
                        <a:gd name="connsiteX217-48153" fmla="*/ 3871063 w 6006665"/>
                        <a:gd name="connsiteY217-48154" fmla="*/ 2908412 h 3006470"/>
                        <a:gd name="connsiteX218-48155" fmla="*/ 3829645 w 6006665"/>
                        <a:gd name="connsiteY218-48156" fmla="*/ 2936024 h 3006470"/>
                        <a:gd name="connsiteX219-48157" fmla="*/ 3822828 w 6006665"/>
                        <a:gd name="connsiteY219-48158" fmla="*/ 2956476 h 3006470"/>
                        <a:gd name="connsiteX220-48159" fmla="*/ 3818283 w 6006665"/>
                        <a:gd name="connsiteY220-48160" fmla="*/ 2947386 h 3006470"/>
                        <a:gd name="connsiteX221-48161" fmla="*/ 3818283 w 6006665"/>
                        <a:gd name="connsiteY221-48162" fmla="*/ 2935660 h 3006470"/>
                        <a:gd name="connsiteX222-48163" fmla="*/ 3817738 w 6006665"/>
                        <a:gd name="connsiteY222-48164" fmla="*/ 2936024 h 3006470"/>
                        <a:gd name="connsiteX223-48165" fmla="*/ 3810921 w 6006665"/>
                        <a:gd name="connsiteY223-48166" fmla="*/ 2956476 h 3006470"/>
                        <a:gd name="connsiteX224-48167" fmla="*/ 3806376 w 6006665"/>
                        <a:gd name="connsiteY224-48168" fmla="*/ 2947386 h 3006470"/>
                        <a:gd name="connsiteX225-48169" fmla="*/ 3806376 w 6006665"/>
                        <a:gd name="connsiteY225-48170" fmla="*/ 2920116 h 3006470"/>
                        <a:gd name="connsiteX226-48171" fmla="*/ 3818283 w 6006665"/>
                        <a:gd name="connsiteY226-48172" fmla="*/ 2920116 h 3006470"/>
                        <a:gd name="connsiteX227-48173" fmla="*/ 3826828 w 6006665"/>
                        <a:gd name="connsiteY227-48174" fmla="*/ 2920116 h 3006470"/>
                        <a:gd name="connsiteX228-48175" fmla="*/ 3833645 w 6006665"/>
                        <a:gd name="connsiteY228-48176" fmla="*/ 2861032 h 3006470"/>
                        <a:gd name="connsiteX229-48177" fmla="*/ 3822283 w 6006665"/>
                        <a:gd name="connsiteY229-48178" fmla="*/ 2817856 h 3006470"/>
                        <a:gd name="connsiteX230-48179" fmla="*/ 3849553 w 6006665"/>
                        <a:gd name="connsiteY230-48180" fmla="*/ 2795131 h 3006470"/>
                        <a:gd name="connsiteX231-48181" fmla="*/ 3858814 w 6006665"/>
                        <a:gd name="connsiteY231-48182" fmla="*/ 2797336 h 3006470"/>
                        <a:gd name="connsiteX232-48183" fmla="*/ 3861460 w 6006665"/>
                        <a:gd name="connsiteY232-48184" fmla="*/ 2795131 h 3006470"/>
                        <a:gd name="connsiteX233-48185" fmla="*/ 3898487 w 6006665"/>
                        <a:gd name="connsiteY233-48186" fmla="*/ 2803947 h 3006470"/>
                        <a:gd name="connsiteX234-48187" fmla="*/ 3919999 w 6006665"/>
                        <a:gd name="connsiteY234-48188" fmla="*/ 2758772 h 3006470"/>
                        <a:gd name="connsiteX235-48189" fmla="*/ 3935906 w 6006665"/>
                        <a:gd name="connsiteY235-48190" fmla="*/ 2699687 h 3006470"/>
                        <a:gd name="connsiteX236-48191" fmla="*/ 3947269 w 6006665"/>
                        <a:gd name="connsiteY236-48192" fmla="*/ 2676963 h 3006470"/>
                        <a:gd name="connsiteX237-48193" fmla="*/ 3966292 w 6006665"/>
                        <a:gd name="connsiteY237-48194" fmla="*/ 2632575 h 3006470"/>
                        <a:gd name="connsiteX238-48195" fmla="*/ 3915999 w 6006665"/>
                        <a:gd name="connsiteY238-48196" fmla="*/ 2645148 h 3006470"/>
                        <a:gd name="connsiteX239-48197" fmla="*/ 3888729 w 6006665"/>
                        <a:gd name="connsiteY239-48198" fmla="*/ 2667873 h 3006470"/>
                        <a:gd name="connsiteX240-48199" fmla="*/ 3876822 w 6006665"/>
                        <a:gd name="connsiteY240-48200" fmla="*/ 2667873 h 3006470"/>
                        <a:gd name="connsiteX241-48201" fmla="*/ 3829645 w 6006665"/>
                        <a:gd name="connsiteY241-48202" fmla="*/ 2667873 h 3006470"/>
                        <a:gd name="connsiteX242-48203" fmla="*/ 3817738 w 6006665"/>
                        <a:gd name="connsiteY242-48204" fmla="*/ 2667873 h 3006470"/>
                        <a:gd name="connsiteX243-48205" fmla="*/ 3801831 w 6006665"/>
                        <a:gd name="connsiteY243-48206" fmla="*/ 2613334 h 3006470"/>
                        <a:gd name="connsiteX244-48207" fmla="*/ 3758654 w 6006665"/>
                        <a:gd name="connsiteY244-48208" fmla="*/ 2574702 h 3006470"/>
                        <a:gd name="connsiteX245-48209" fmla="*/ 3692753 w 6006665"/>
                        <a:gd name="connsiteY245-48210" fmla="*/ 2558795 h 3006470"/>
                        <a:gd name="connsiteX246-48211" fmla="*/ 3683663 w 6006665"/>
                        <a:gd name="connsiteY246-48212" fmla="*/ 2499711 h 3006470"/>
                        <a:gd name="connsiteX247-48213" fmla="*/ 3672301 w 6006665"/>
                        <a:gd name="connsiteY247-48214" fmla="*/ 2467896 h 3006470"/>
                        <a:gd name="connsiteX248-48215" fmla="*/ 3656393 w 6006665"/>
                        <a:gd name="connsiteY248-48216" fmla="*/ 2440627 h 3006470"/>
                        <a:gd name="connsiteX249-48217" fmla="*/ 3633669 w 6006665"/>
                        <a:gd name="connsiteY249-48218" fmla="*/ 2381542 h 3006470"/>
                        <a:gd name="connsiteX250-48219" fmla="*/ 3601854 w 6006665"/>
                        <a:gd name="connsiteY250-48220" fmla="*/ 2361090 h 3006470"/>
                        <a:gd name="connsiteX251-48221" fmla="*/ 3545995 w 6006665"/>
                        <a:gd name="connsiteY251-48222" fmla="*/ 2339606 h 3006470"/>
                        <a:gd name="connsiteX252-48223" fmla="*/ 3506955 w 6006665"/>
                        <a:gd name="connsiteY252-48224" fmla="*/ 2345183 h 3006470"/>
                        <a:gd name="connsiteX253-48225" fmla="*/ 3463779 w 6006665"/>
                        <a:gd name="connsiteY253-48226" fmla="*/ 2354273 h 3006470"/>
                        <a:gd name="connsiteX254-48227" fmla="*/ 3431964 w 6006665"/>
                        <a:gd name="connsiteY254-48228" fmla="*/ 2381542 h 3006470"/>
                        <a:gd name="connsiteX255-48229" fmla="*/ 3452416 w 6006665"/>
                        <a:gd name="connsiteY255-48230" fmla="*/ 2397450 h 3006470"/>
                        <a:gd name="connsiteX256-48231" fmla="*/ 3452416 w 6006665"/>
                        <a:gd name="connsiteY256-48232" fmla="*/ 2429264 h 3006470"/>
                        <a:gd name="connsiteX257-48233" fmla="*/ 3431964 w 6006665"/>
                        <a:gd name="connsiteY257-48234" fmla="*/ 2451989 h 3006470"/>
                        <a:gd name="connsiteX258-48235" fmla="*/ 3400150 w 6006665"/>
                        <a:gd name="connsiteY258-48236" fmla="*/ 2511073 h 3006470"/>
                        <a:gd name="connsiteX259-48237" fmla="*/ 3400150 w 6006665"/>
                        <a:gd name="connsiteY259-48238" fmla="*/ 2538343 h 3006470"/>
                        <a:gd name="connsiteX260-48239" fmla="*/ 3350155 w 6006665"/>
                        <a:gd name="connsiteY260-48240" fmla="*/ 2570157 h 3006470"/>
                        <a:gd name="connsiteX261-48241" fmla="*/ 3342342 w 6006665"/>
                        <a:gd name="connsiteY261-48242" fmla="*/ 2567553 h 3006470"/>
                        <a:gd name="connsiteX262-48243" fmla="*/ 3338249 w 6006665"/>
                        <a:gd name="connsiteY262-48244" fmla="*/ 2570157 h 3006470"/>
                        <a:gd name="connsiteX263-48245" fmla="*/ 3290527 w 6006665"/>
                        <a:gd name="connsiteY263-48246" fmla="*/ 2554250 h 3006470"/>
                        <a:gd name="connsiteX264-48247" fmla="*/ 3259257 w 6006665"/>
                        <a:gd name="connsiteY264-48248" fmla="*/ 2554250 h 3006470"/>
                        <a:gd name="connsiteX265-48249" fmla="*/ 3247350 w 6006665"/>
                        <a:gd name="connsiteY265-48250" fmla="*/ 2554250 h 3006470"/>
                        <a:gd name="connsiteX266-48251" fmla="*/ 3231443 w 6006665"/>
                        <a:gd name="connsiteY266-48252" fmla="*/ 2538343 h 3006470"/>
                        <a:gd name="connsiteX267-48253" fmla="*/ 3213271 w 6006665"/>
                        <a:gd name="connsiteY267-48254" fmla="*/ 2533799 h 3006470"/>
                        <a:gd name="connsiteX268-48255" fmla="*/ 3168359 w 6006665"/>
                        <a:gd name="connsiteY268-48256" fmla="*/ 2570157 h 3006470"/>
                        <a:gd name="connsiteX269-48257" fmla="*/ 3120637 w 6006665"/>
                        <a:gd name="connsiteY269-48258" fmla="*/ 2581519 h 3006470"/>
                        <a:gd name="connsiteX270-48259" fmla="*/ 3082005 w 6006665"/>
                        <a:gd name="connsiteY270-48260" fmla="*/ 2597427 h 3006470"/>
                        <a:gd name="connsiteX271-48261" fmla="*/ 3074460 w 6006665"/>
                        <a:gd name="connsiteY271-48262" fmla="*/ 2595630 h 3006470"/>
                        <a:gd name="connsiteX272-48263" fmla="*/ 3070098 w 6006665"/>
                        <a:gd name="connsiteY272-48264" fmla="*/ 2597427 h 3006470"/>
                        <a:gd name="connsiteX273-48265" fmla="*/ 3022376 w 6006665"/>
                        <a:gd name="connsiteY273-48266" fmla="*/ 2586064 h 3006470"/>
                        <a:gd name="connsiteX274-48267" fmla="*/ 3000196 w 6006665"/>
                        <a:gd name="connsiteY274-48268" fmla="*/ 2586064 h 3006470"/>
                        <a:gd name="connsiteX275-48269" fmla="*/ 2988289 w 6006665"/>
                        <a:gd name="connsiteY275-48270" fmla="*/ 2586064 h 3006470"/>
                        <a:gd name="connsiteX276-48271" fmla="*/ 2967837 w 6006665"/>
                        <a:gd name="connsiteY276-48272" fmla="*/ 2554250 h 3006470"/>
                        <a:gd name="connsiteX277-48273" fmla="*/ 2929205 w 6006665"/>
                        <a:gd name="connsiteY277-48274" fmla="*/ 2526980 h 3006470"/>
                        <a:gd name="connsiteX278-48275" fmla="*/ 2902153 w 6006665"/>
                        <a:gd name="connsiteY278-48276" fmla="*/ 2523116 h 3006470"/>
                        <a:gd name="connsiteX279-48277" fmla="*/ 2861576 w 6006665"/>
                        <a:gd name="connsiteY279-48278" fmla="*/ 2526980 h 3006470"/>
                        <a:gd name="connsiteX280-48279" fmla="*/ 2822944 w 6006665"/>
                        <a:gd name="connsiteY280-48280" fmla="*/ 2538343 h 3006470"/>
                        <a:gd name="connsiteX281-48281" fmla="*/ 2818139 w 6006665"/>
                        <a:gd name="connsiteY281-48282" fmla="*/ 2536254 h 3006470"/>
                        <a:gd name="connsiteX282-48283" fmla="*/ 2811037 w 6006665"/>
                        <a:gd name="connsiteY282-48284" fmla="*/ 2538343 h 3006470"/>
                        <a:gd name="connsiteX283-48285" fmla="*/ 2758770 w 6006665"/>
                        <a:gd name="connsiteY283-48286" fmla="*/ 2515618 h 3006470"/>
                        <a:gd name="connsiteX284-48287" fmla="*/ 2751953 w 6006665"/>
                        <a:gd name="connsiteY284-48288" fmla="*/ 2472441 h 3006470"/>
                        <a:gd name="connsiteX285-48289" fmla="*/ 2708776 w 6006665"/>
                        <a:gd name="connsiteY285-48290" fmla="*/ 2456534 h 3006470"/>
                        <a:gd name="connsiteX286-48291" fmla="*/ 2676962 w 6006665"/>
                        <a:gd name="connsiteY286-48292" fmla="*/ 2451989 h 3006470"/>
                        <a:gd name="connsiteX287-48293" fmla="*/ 2642534 w 6006665"/>
                        <a:gd name="connsiteY287-48294" fmla="*/ 2430245 h 3006470"/>
                        <a:gd name="connsiteX288-48295" fmla="*/ 2609333 w 6006665"/>
                        <a:gd name="connsiteY288-48296" fmla="*/ 2488348 h 3006470"/>
                        <a:gd name="connsiteX289-48297" fmla="*/ 2625240 w 6006665"/>
                        <a:gd name="connsiteY289-48298" fmla="*/ 2522435 h 3006470"/>
                        <a:gd name="connsiteX290-48299" fmla="*/ 2586608 w 6006665"/>
                        <a:gd name="connsiteY290-48300" fmla="*/ 2558795 h 3006470"/>
                        <a:gd name="connsiteX291-48301" fmla="*/ 2577105 w 6006665"/>
                        <a:gd name="connsiteY291-48302" fmla="*/ 2556532 h 3006470"/>
                        <a:gd name="connsiteX292-48303" fmla="*/ 2574701 w 6006665"/>
                        <a:gd name="connsiteY292-48304" fmla="*/ 2558795 h 3006470"/>
                        <a:gd name="connsiteX293-48305" fmla="*/ 2526979 w 6006665"/>
                        <a:gd name="connsiteY293-48306" fmla="*/ 2547432 h 3006470"/>
                        <a:gd name="connsiteX294-48307" fmla="*/ 2490620 w 6006665"/>
                        <a:gd name="connsiteY294-48308" fmla="*/ 2542887 h 3006470"/>
                        <a:gd name="connsiteX295-48309" fmla="*/ 2463350 w 6006665"/>
                        <a:gd name="connsiteY295-48310" fmla="*/ 2515618 h 3006470"/>
                        <a:gd name="connsiteX296-48311" fmla="*/ 2436625 w 6006665"/>
                        <a:gd name="connsiteY296-48312" fmla="*/ 2515618 h 3006470"/>
                        <a:gd name="connsiteX297-48313" fmla="*/ 2424718 w 6006665"/>
                        <a:gd name="connsiteY297-48314" fmla="*/ 2515618 h 3006470"/>
                        <a:gd name="connsiteX298-48315" fmla="*/ 2398858 w 6006665"/>
                        <a:gd name="connsiteY298-48316" fmla="*/ 2502687 h 3006470"/>
                        <a:gd name="connsiteX299-48317" fmla="*/ 2350272 w 6006665"/>
                        <a:gd name="connsiteY299-48318" fmla="*/ 2526980 h 3006470"/>
                        <a:gd name="connsiteX300-48319" fmla="*/ 2282098 w 6006665"/>
                        <a:gd name="connsiteY300-48320" fmla="*/ 2574702 h 3006470"/>
                        <a:gd name="connsiteX301-48321" fmla="*/ 2238921 w 6006665"/>
                        <a:gd name="connsiteY301-48322" fmla="*/ 2586064 h 3006470"/>
                        <a:gd name="connsiteX302-48323" fmla="*/ 2227559 w 6006665"/>
                        <a:gd name="connsiteY302-48324" fmla="*/ 2590609 h 3006470"/>
                        <a:gd name="connsiteX303-48325" fmla="*/ 2225178 w 6006665"/>
                        <a:gd name="connsiteY303-48326" fmla="*/ 2586799 h 3006470"/>
                        <a:gd name="connsiteX304-48327" fmla="*/ 2215652 w 6006665"/>
                        <a:gd name="connsiteY304-48328" fmla="*/ 2590609 h 3006470"/>
                        <a:gd name="connsiteX305-48329" fmla="*/ 2193596 w 6006665"/>
                        <a:gd name="connsiteY305-48330" fmla="*/ 2555320 h 3006470"/>
                        <a:gd name="connsiteX306-48331" fmla="*/ 2157112 w 6006665"/>
                        <a:gd name="connsiteY306-48332" fmla="*/ 2558795 h 3006470"/>
                        <a:gd name="connsiteX307-48333" fmla="*/ 2156291 w 6006665"/>
                        <a:gd name="connsiteY307-48334" fmla="*/ 2557739 h 3006470"/>
                        <a:gd name="connsiteX308-48335" fmla="*/ 2145205 w 6006665"/>
                        <a:gd name="connsiteY308-48336" fmla="*/ 2558795 h 3006470"/>
                        <a:gd name="connsiteX309-48337" fmla="*/ 2129298 w 6006665"/>
                        <a:gd name="connsiteY309-48338" fmla="*/ 2538343 h 3006470"/>
                        <a:gd name="connsiteX310-48339" fmla="*/ 2102029 w 6006665"/>
                        <a:gd name="connsiteY310-48340" fmla="*/ 2526980 h 3006470"/>
                        <a:gd name="connsiteX311-48341" fmla="*/ 2086121 w 6006665"/>
                        <a:gd name="connsiteY311-48342" fmla="*/ 2495166 h 3006470"/>
                        <a:gd name="connsiteX312-48343" fmla="*/ 2070005 w 6006665"/>
                        <a:gd name="connsiteY312-48344" fmla="*/ 2486212 h 3006470"/>
                        <a:gd name="connsiteX313-48345" fmla="*/ 2027582 w 6006665"/>
                        <a:gd name="connsiteY313-48346" fmla="*/ 2499711 h 3006470"/>
                        <a:gd name="connsiteX314-48347" fmla="*/ 2023845 w 6006665"/>
                        <a:gd name="connsiteY314-48348" fmla="*/ 2497111 h 3006470"/>
                        <a:gd name="connsiteX315-48349" fmla="*/ 2018675 w 6006665"/>
                        <a:gd name="connsiteY315-48350" fmla="*/ 2499711 h 3006470"/>
                        <a:gd name="connsiteX316-48351" fmla="*/ 1971363 w 6006665"/>
                        <a:gd name="connsiteY316-48352" fmla="*/ 2468885 h 3006470"/>
                        <a:gd name="connsiteX317-48353" fmla="*/ 1952591 w 6006665"/>
                        <a:gd name="connsiteY317-48354" fmla="*/ 2495166 h 3006470"/>
                        <a:gd name="connsiteX318-48355" fmla="*/ 1947518 w 6006665"/>
                        <a:gd name="connsiteY318-48356" fmla="*/ 2485599 h 3006470"/>
                        <a:gd name="connsiteX319-48357" fmla="*/ 1940684 w 6006665"/>
                        <a:gd name="connsiteY319-48358" fmla="*/ 2495166 h 3006470"/>
                        <a:gd name="connsiteX320-48359" fmla="*/ 1861147 w 6006665"/>
                        <a:gd name="connsiteY320-48360" fmla="*/ 2345183 h 3006470"/>
                        <a:gd name="connsiteX321-48361" fmla="*/ 1811153 w 6006665"/>
                        <a:gd name="connsiteY321-48362" fmla="*/ 2295189 h 3006470"/>
                        <a:gd name="connsiteX322-48363" fmla="*/ 1813950 w 6006665"/>
                        <a:gd name="connsiteY322-48364" fmla="*/ 2292043 h 3006470"/>
                        <a:gd name="connsiteX323-48365" fmla="*/ 1748069 w 6006665"/>
                        <a:gd name="connsiteY323-48366" fmla="*/ 2333821 h 3006470"/>
                        <a:gd name="connsiteX324-48367" fmla="*/ 1711709 w 6006665"/>
                        <a:gd name="connsiteY324-48368" fmla="*/ 2338366 h 3006470"/>
                        <a:gd name="connsiteX325-48369" fmla="*/ 1711926 w 6006665"/>
                        <a:gd name="connsiteY325-48370" fmla="*/ 2336850 h 3006470"/>
                        <a:gd name="connsiteX326-48371" fmla="*/ 1699803 w 6006665"/>
                        <a:gd name="connsiteY326-48372" fmla="*/ 2338366 h 3006470"/>
                        <a:gd name="connsiteX327-48373" fmla="*/ 1704347 w 6006665"/>
                        <a:gd name="connsiteY327-48374" fmla="*/ 2306551 h 3006470"/>
                        <a:gd name="connsiteX328-48375" fmla="*/ 1662460 w 6006665"/>
                        <a:gd name="connsiteY328-48376" fmla="*/ 2288600 h 3006470"/>
                        <a:gd name="connsiteX329-48377" fmla="*/ 1629901 w 6006665"/>
                        <a:gd name="connsiteY329-48378" fmla="*/ 2302006 h 3006470"/>
                        <a:gd name="connsiteX330-48379" fmla="*/ 1629300 w 6006665"/>
                        <a:gd name="connsiteY330-48380" fmla="*/ 2297351 h 3006470"/>
                        <a:gd name="connsiteX331-48381" fmla="*/ 1617994 w 6006665"/>
                        <a:gd name="connsiteY331-48382" fmla="*/ 2302006 h 3006470"/>
                        <a:gd name="connsiteX332-48383" fmla="*/ 1608904 w 6006665"/>
                        <a:gd name="connsiteY332-48384" fmla="*/ 2231560 h 3006470"/>
                        <a:gd name="connsiteX333-48385" fmla="*/ 1552684 w 6006665"/>
                        <a:gd name="connsiteY333-48386" fmla="*/ 2221867 h 3006470"/>
                        <a:gd name="connsiteX334-48387" fmla="*/ 1518550 w 6006665"/>
                        <a:gd name="connsiteY334-48388" fmla="*/ 2247467 h 3006470"/>
                        <a:gd name="connsiteX335-48389" fmla="*/ 1425379 w 6006665"/>
                        <a:gd name="connsiteY335-48390" fmla="*/ 2267919 h 3006470"/>
                        <a:gd name="connsiteX336-48391" fmla="*/ 1409472 w 6006665"/>
                        <a:gd name="connsiteY336-48392" fmla="*/ 2286099 h 3006470"/>
                        <a:gd name="connsiteX337-48393" fmla="*/ 1270852 w 6006665"/>
                        <a:gd name="connsiteY337-48394" fmla="*/ 2306551 h 3006470"/>
                        <a:gd name="connsiteX338-48395" fmla="*/ 1254945 w 6006665"/>
                        <a:gd name="connsiteY338-48396" fmla="*/ 2327003 h 3006470"/>
                        <a:gd name="connsiteX339-48397" fmla="*/ 1282214 w 6006665"/>
                        <a:gd name="connsiteY339-48398" fmla="*/ 2370180 h 3006470"/>
                        <a:gd name="connsiteX340-48399" fmla="*/ 1243582 w 6006665"/>
                        <a:gd name="connsiteY340-48400" fmla="*/ 2386087 h 3006470"/>
                        <a:gd name="connsiteX341-48401" fmla="*/ 1254945 w 6006665"/>
                        <a:gd name="connsiteY341-48402" fmla="*/ 2404267 h 3006470"/>
                        <a:gd name="connsiteX342-48403" fmla="*/ 1216313 w 6006665"/>
                        <a:gd name="connsiteY342-48404" fmla="*/ 2429264 h 3006470"/>
                        <a:gd name="connsiteX343-48405" fmla="*/ 1275397 w 6006665"/>
                        <a:gd name="connsiteY343-48406" fmla="*/ 2472441 h 3006470"/>
                        <a:gd name="connsiteX344-48407" fmla="*/ 1270852 w 6006665"/>
                        <a:gd name="connsiteY344-48408" fmla="*/ 2499711 h 3006470"/>
                        <a:gd name="connsiteX345-48409" fmla="*/ 1259108 w 6006665"/>
                        <a:gd name="connsiteY345-48410" fmla="*/ 2498732 h 3006470"/>
                        <a:gd name="connsiteX346-48411" fmla="*/ 1258945 w 6006665"/>
                        <a:gd name="connsiteY346-48412" fmla="*/ 2499711 h 3006470"/>
                        <a:gd name="connsiteX347-48413" fmla="*/ 1215644 w 6006665"/>
                        <a:gd name="connsiteY347-48414" fmla="*/ 2496102 h 3006470"/>
                        <a:gd name="connsiteX348-48415" fmla="*/ 1204950 w 6006665"/>
                        <a:gd name="connsiteY348-48416" fmla="*/ 2511073 h 3006470"/>
                        <a:gd name="connsiteX349-48417" fmla="*/ 1196495 w 6006665"/>
                        <a:gd name="connsiteY349-48418" fmla="*/ 2506241 h 3006470"/>
                        <a:gd name="connsiteX350-48419" fmla="*/ 1193043 w 6006665"/>
                        <a:gd name="connsiteY350-48420" fmla="*/ 2511073 h 3006470"/>
                        <a:gd name="connsiteX351-48421" fmla="*/ 1145322 w 6006665"/>
                        <a:gd name="connsiteY351-48422" fmla="*/ 2483803 h 3006470"/>
                        <a:gd name="connsiteX352-48423" fmla="*/ 1098145 w 6006665"/>
                        <a:gd name="connsiteY352-48424" fmla="*/ 2483803 h 3006470"/>
                        <a:gd name="connsiteX353-48425" fmla="*/ 1061785 w 6006665"/>
                        <a:gd name="connsiteY353-48426" fmla="*/ 2511073 h 3006470"/>
                        <a:gd name="connsiteX354-48427" fmla="*/ 1055322 w 6006665"/>
                        <a:gd name="connsiteY354-48428" fmla="*/ 2506990 h 3006470"/>
                        <a:gd name="connsiteX355-48429" fmla="*/ 1049878 w 6006665"/>
                        <a:gd name="connsiteY355-48430" fmla="*/ 2511073 h 3006470"/>
                        <a:gd name="connsiteX356-48431" fmla="*/ 1006701 w 6006665"/>
                        <a:gd name="connsiteY356-48432" fmla="*/ 2483803 h 3006470"/>
                        <a:gd name="connsiteX357-48433" fmla="*/ 924893 w 6006665"/>
                        <a:gd name="connsiteY357-48434" fmla="*/ 2447444 h 3006470"/>
                        <a:gd name="connsiteX358-48435" fmla="*/ 877716 w 6006665"/>
                        <a:gd name="connsiteY358-48436" fmla="*/ 2447444 h 3006470"/>
                        <a:gd name="connsiteX359-48437" fmla="*/ 802724 w 6006665"/>
                        <a:gd name="connsiteY359-48438" fmla="*/ 2511073 h 3006470"/>
                        <a:gd name="connsiteX360-48439" fmla="*/ 798179 w 6006665"/>
                        <a:gd name="connsiteY360-48440" fmla="*/ 2554250 h 3006470"/>
                        <a:gd name="connsiteX361-48441" fmla="*/ 787406 w 6006665"/>
                        <a:gd name="connsiteY361-48442" fmla="*/ 2543477 h 3006470"/>
                        <a:gd name="connsiteX362-48443" fmla="*/ 786272 w 6006665"/>
                        <a:gd name="connsiteY362-48444" fmla="*/ 2554250 h 3006470"/>
                        <a:gd name="connsiteX363-48445" fmla="*/ 756063 w 6006665"/>
                        <a:gd name="connsiteY363-48446" fmla="*/ 2524040 h 3006470"/>
                        <a:gd name="connsiteX364-48447" fmla="*/ 732278 w 6006665"/>
                        <a:gd name="connsiteY364-48448" fmla="*/ 2581519 h 3006470"/>
                        <a:gd name="connsiteX365-48449" fmla="*/ 743640 w 6006665"/>
                        <a:gd name="connsiteY365-48450" fmla="*/ 2590609 h 3006470"/>
                        <a:gd name="connsiteX366-48451" fmla="*/ 723188 w 6006665"/>
                        <a:gd name="connsiteY366-48452" fmla="*/ 2633786 h 3006470"/>
                        <a:gd name="connsiteX367-48453" fmla="*/ 747026 w 6006665"/>
                        <a:gd name="connsiteY367-48454" fmla="*/ 2670627 h 3006470"/>
                        <a:gd name="connsiteX368-48455" fmla="*/ 763548 w 6006665"/>
                        <a:gd name="connsiteY368-48456" fmla="*/ 2667873 h 3006470"/>
                        <a:gd name="connsiteX369-48457" fmla="*/ 764871 w 6006665"/>
                        <a:gd name="connsiteY369-48458" fmla="*/ 2669637 h 3006470"/>
                        <a:gd name="connsiteX370-48459" fmla="*/ 775455 w 6006665"/>
                        <a:gd name="connsiteY370-48460" fmla="*/ 2667873 h 3006470"/>
                        <a:gd name="connsiteX371-48461" fmla="*/ 802724 w 6006665"/>
                        <a:gd name="connsiteY371-48462" fmla="*/ 2704232 h 3006470"/>
                        <a:gd name="connsiteX372-48463" fmla="*/ 798179 w 6006665"/>
                        <a:gd name="connsiteY372-48464" fmla="*/ 2731502 h 3006470"/>
                        <a:gd name="connsiteX373-48465" fmla="*/ 818632 w 6006665"/>
                        <a:gd name="connsiteY373-48466" fmla="*/ 2742864 h 3006470"/>
                        <a:gd name="connsiteX374-48467" fmla="*/ 802724 w 6006665"/>
                        <a:gd name="connsiteY374-48468" fmla="*/ 2774679 h 3006470"/>
                        <a:gd name="connsiteX375-48469" fmla="*/ 766365 w 6006665"/>
                        <a:gd name="connsiteY375-48470" fmla="*/ 2779224 h 3006470"/>
                        <a:gd name="connsiteX376-48471" fmla="*/ 727733 w 6006665"/>
                        <a:gd name="connsiteY376-48472" fmla="*/ 2838308 h 3006470"/>
                        <a:gd name="connsiteX377-48473" fmla="*/ 759548 w 6006665"/>
                        <a:gd name="connsiteY377-48474" fmla="*/ 2881485 h 3006470"/>
                        <a:gd name="connsiteX378-48475" fmla="*/ 759548 w 6006665"/>
                        <a:gd name="connsiteY378-48476" fmla="*/ 2920116 h 3006470"/>
                        <a:gd name="connsiteX379-48477" fmla="*/ 798179 w 6006665"/>
                        <a:gd name="connsiteY379-48478" fmla="*/ 2979201 h 3006470"/>
                        <a:gd name="connsiteX380-48479" fmla="*/ 775455 w 6006665"/>
                        <a:gd name="connsiteY380-48480" fmla="*/ 2995108 h 3006470"/>
                        <a:gd name="connsiteX381-48481" fmla="*/ 770910 w 6006665"/>
                        <a:gd name="connsiteY381-48482" fmla="*/ 3006470 h 3006470"/>
                        <a:gd name="connsiteX382-48483" fmla="*/ 759003 w 6006665"/>
                        <a:gd name="connsiteY382-48484" fmla="*/ 3006470 h 3006470"/>
                        <a:gd name="connsiteX383-48485" fmla="*/ 755003 w 6006665"/>
                        <a:gd name="connsiteY383-48486" fmla="*/ 3006470 h 3006470"/>
                        <a:gd name="connsiteX384-48487" fmla="*/ 743096 w 6006665"/>
                        <a:gd name="connsiteY384-48488" fmla="*/ 3006470 h 3006470"/>
                        <a:gd name="connsiteX385-48489" fmla="*/ 715826 w 6006665"/>
                        <a:gd name="connsiteY385-48490" fmla="*/ 2972383 h 3006470"/>
                        <a:gd name="connsiteX386-48491" fmla="*/ 704464 w 6006665"/>
                        <a:gd name="connsiteY386-48492" fmla="*/ 2972383 h 3006470"/>
                        <a:gd name="connsiteX387-48493" fmla="*/ 684012 w 6006665"/>
                        <a:gd name="connsiteY387-48494" fmla="*/ 2963293 h 3006470"/>
                        <a:gd name="connsiteX388-48495" fmla="*/ 672649 w 6006665"/>
                        <a:gd name="connsiteY388-48496" fmla="*/ 2940569 h 3006470"/>
                        <a:gd name="connsiteX389-48497" fmla="*/ 645222 w 6006665"/>
                        <a:gd name="connsiteY389-48498" fmla="*/ 2932732 h 3006470"/>
                        <a:gd name="connsiteX390-48499" fmla="*/ 625472 w 6006665"/>
                        <a:gd name="connsiteY390-48500" fmla="*/ 2936024 h 3006470"/>
                        <a:gd name="connsiteX391-48501" fmla="*/ 623771 w 6006665"/>
                        <a:gd name="connsiteY391-48502" fmla="*/ 2934323 h 3006470"/>
                        <a:gd name="connsiteX392-48503" fmla="*/ 613565 w 6006665"/>
                        <a:gd name="connsiteY392-48504" fmla="*/ 2936024 h 3006470"/>
                        <a:gd name="connsiteX393-48505" fmla="*/ 609020 w 6006665"/>
                        <a:gd name="connsiteY393-48506" fmla="*/ 2931479 h 3006470"/>
                        <a:gd name="connsiteX394-48507" fmla="*/ 559026 w 6006665"/>
                        <a:gd name="connsiteY394-48508" fmla="*/ 2904209 h 3006470"/>
                        <a:gd name="connsiteX395-48509" fmla="*/ 506760 w 6006665"/>
                        <a:gd name="connsiteY395-48510" fmla="*/ 2897392 h 3006470"/>
                        <a:gd name="connsiteX396-48511" fmla="*/ 483280 w 6006665"/>
                        <a:gd name="connsiteY396-48512" fmla="*/ 2890683 h 3006470"/>
                        <a:gd name="connsiteX397-48513" fmla="*/ 480035 w 6006665"/>
                        <a:gd name="connsiteY397-48514" fmla="*/ 2892847 h 3006470"/>
                        <a:gd name="connsiteX398-48515" fmla="*/ 475042 w 6006665"/>
                        <a:gd name="connsiteY398-48516" fmla="*/ 2888329 h 3006470"/>
                        <a:gd name="connsiteX399-48517" fmla="*/ 474945 w 6006665"/>
                        <a:gd name="connsiteY399-48518" fmla="*/ 2888302 h 3006470"/>
                        <a:gd name="connsiteX400-48519" fmla="*/ 468128 w 6006665"/>
                        <a:gd name="connsiteY400-48520" fmla="*/ 2892847 h 3006470"/>
                        <a:gd name="connsiteX401-48521" fmla="*/ 420406 w 6006665"/>
                        <a:gd name="connsiteY401-48522" fmla="*/ 2849670 h 3006470"/>
                        <a:gd name="connsiteX402-48523" fmla="*/ 381774 w 6006665"/>
                        <a:gd name="connsiteY402-48524" fmla="*/ 2833763 h 3006470"/>
                        <a:gd name="connsiteX403-48525" fmla="*/ 349960 w 6006665"/>
                        <a:gd name="connsiteY403-48526" fmla="*/ 2801948 h 3006470"/>
                        <a:gd name="connsiteX404-48527" fmla="*/ 377229 w 6006665"/>
                        <a:gd name="connsiteY404-48528" fmla="*/ 2795131 h 3006470"/>
                        <a:gd name="connsiteX405-48529" fmla="*/ 404499 w 6006665"/>
                        <a:gd name="connsiteY405-48530" fmla="*/ 2747409 h 3006470"/>
                        <a:gd name="connsiteX406-48531" fmla="*/ 388591 w 6006665"/>
                        <a:gd name="connsiteY406-48532" fmla="*/ 2731502 h 3006470"/>
                        <a:gd name="connsiteX407-48533" fmla="*/ 440858 w 6006665"/>
                        <a:gd name="connsiteY407-48534" fmla="*/ 2704232 h 3006470"/>
                        <a:gd name="connsiteX408-48535" fmla="*/ 440858 w 6006665"/>
                        <a:gd name="connsiteY408-48536" fmla="*/ 2701176 h 3006470"/>
                        <a:gd name="connsiteX409-48537" fmla="*/ 416406 w 6006665"/>
                        <a:gd name="connsiteY409-48538" fmla="*/ 2704232 h 3006470"/>
                        <a:gd name="connsiteX410-48539" fmla="*/ 416406 w 6006665"/>
                        <a:gd name="connsiteY410-48540" fmla="*/ 2702744 h 3006470"/>
                        <a:gd name="connsiteX411-48541" fmla="*/ 404499 w 6006665"/>
                        <a:gd name="connsiteY411-48542" fmla="*/ 2704232 h 3006470"/>
                        <a:gd name="connsiteX412-48543" fmla="*/ 404499 w 6006665"/>
                        <a:gd name="connsiteY412-48544" fmla="*/ 2683780 h 3006470"/>
                        <a:gd name="connsiteX413-48545" fmla="*/ 424951 w 6006665"/>
                        <a:gd name="connsiteY413-48546" fmla="*/ 2667873 h 3006470"/>
                        <a:gd name="connsiteX414-48547" fmla="*/ 463583 w 6006665"/>
                        <a:gd name="connsiteY414-48548" fmla="*/ 2661056 h 3006470"/>
                        <a:gd name="connsiteX415-48549" fmla="*/ 468128 w 6006665"/>
                        <a:gd name="connsiteY415-48550" fmla="*/ 2645148 h 3006470"/>
                        <a:gd name="connsiteX416-48551" fmla="*/ 456765 w 6006665"/>
                        <a:gd name="connsiteY416-48552" fmla="*/ 2613334 h 3006470"/>
                        <a:gd name="connsiteX417-48553" fmla="*/ 474945 w 6006665"/>
                        <a:gd name="connsiteY417-48554" fmla="*/ 2586064 h 3006470"/>
                        <a:gd name="connsiteX418-48555" fmla="*/ 474945 w 6006665"/>
                        <a:gd name="connsiteY418-48556" fmla="*/ 2565612 h 3006470"/>
                        <a:gd name="connsiteX419-48557" fmla="*/ 420406 w 6006665"/>
                        <a:gd name="connsiteY419-48558" fmla="*/ 2547432 h 3006470"/>
                        <a:gd name="connsiteX420-48559" fmla="*/ 409588 w 6006665"/>
                        <a:gd name="connsiteY420-48560" fmla="*/ 2547432 h 3006470"/>
                        <a:gd name="connsiteX421-48561" fmla="*/ 397681 w 6006665"/>
                        <a:gd name="connsiteY421-48562" fmla="*/ 2547432 h 3006470"/>
                        <a:gd name="connsiteX422-48563" fmla="*/ 379485 w 6006665"/>
                        <a:gd name="connsiteY422-48564" fmla="*/ 2525193 h 3006470"/>
                        <a:gd name="connsiteX423-48565" fmla="*/ 357322 w 6006665"/>
                        <a:gd name="connsiteY423-48566" fmla="*/ 2531525 h 3006470"/>
                        <a:gd name="connsiteX424-48567" fmla="*/ 352842 w 6006665"/>
                        <a:gd name="connsiteY424-48568" fmla="*/ 2529403 h 3006470"/>
                        <a:gd name="connsiteX425-48569" fmla="*/ 345415 w 6006665"/>
                        <a:gd name="connsiteY425-48570" fmla="*/ 2531525 h 3006470"/>
                        <a:gd name="connsiteX426-48571" fmla="*/ 302238 w 6006665"/>
                        <a:gd name="connsiteY426-48572" fmla="*/ 2511073 h 3006470"/>
                        <a:gd name="connsiteX427-48573" fmla="*/ 302238 w 6006665"/>
                        <a:gd name="connsiteY427-48574" fmla="*/ 2499711 h 3006470"/>
                        <a:gd name="connsiteX428-48575" fmla="*/ 286331 w 6006665"/>
                        <a:gd name="connsiteY428-48576" fmla="*/ 2472441 h 3006470"/>
                        <a:gd name="connsiteX429-48577" fmla="*/ 270968 w 6006665"/>
                        <a:gd name="connsiteY429-48578" fmla="*/ 2472441 h 3006470"/>
                        <a:gd name="connsiteX430-48579" fmla="*/ 259061 w 6006665"/>
                        <a:gd name="connsiteY430-48580" fmla="*/ 2472441 h 3006470"/>
                        <a:gd name="connsiteX431-48581" fmla="*/ 254516 w 6006665"/>
                        <a:gd name="connsiteY431-48582" fmla="*/ 2456534 h 3006470"/>
                        <a:gd name="connsiteX432-48583" fmla="*/ 263606 w 6006665"/>
                        <a:gd name="connsiteY432-48584" fmla="*/ 2440627 h 3006470"/>
                        <a:gd name="connsiteX433-48585" fmla="*/ 243991 w 6006665"/>
                        <a:gd name="connsiteY433-48586" fmla="*/ 2410114 h 3006470"/>
                        <a:gd name="connsiteX434-48587" fmla="*/ 216429 w 6006665"/>
                        <a:gd name="connsiteY434-48588" fmla="*/ 2413357 h 3006470"/>
                        <a:gd name="connsiteX435-48589" fmla="*/ 212956 w 6006665"/>
                        <a:gd name="connsiteY435-48590" fmla="*/ 2412365 h 3006470"/>
                        <a:gd name="connsiteX436-48591" fmla="*/ 204522 w 6006665"/>
                        <a:gd name="connsiteY436-48592" fmla="*/ 2413357 h 3006470"/>
                        <a:gd name="connsiteX437-48593" fmla="*/ 199623 w 6006665"/>
                        <a:gd name="connsiteY437-48594" fmla="*/ 2411957 h 3006470"/>
                        <a:gd name="connsiteX438-48595" fmla="*/ 195977 w 6006665"/>
                        <a:gd name="connsiteY438-48596" fmla="*/ 2424719 h 3006470"/>
                        <a:gd name="connsiteX439-48597" fmla="*/ 184968 w 6006665"/>
                        <a:gd name="connsiteY439-48598" fmla="*/ 2421574 h 3006470"/>
                        <a:gd name="connsiteX440-48599" fmla="*/ 184070 w 6006665"/>
                        <a:gd name="connsiteY440-48600" fmla="*/ 2424719 h 3006470"/>
                        <a:gd name="connsiteX441-48601" fmla="*/ 168163 w 6006665"/>
                        <a:gd name="connsiteY441-48602" fmla="*/ 2420184 h 3006470"/>
                        <a:gd name="connsiteX442-48603" fmla="*/ 156800 w 6006665"/>
                        <a:gd name="connsiteY442-48604" fmla="*/ 2381542 h 3006470"/>
                        <a:gd name="connsiteX443-48605" fmla="*/ 152255 w 6006665"/>
                        <a:gd name="connsiteY443-48606" fmla="*/ 2365635 h 3006470"/>
                        <a:gd name="connsiteX444-48607" fmla="*/ 156800 w 6006665"/>
                        <a:gd name="connsiteY444-48608" fmla="*/ 2361090 h 3006470"/>
                        <a:gd name="connsiteX445-48609" fmla="*/ 168707 w 6006665"/>
                        <a:gd name="connsiteY445-48610" fmla="*/ 2361090 h 3006470"/>
                        <a:gd name="connsiteX446-48611" fmla="*/ 188615 w 6006665"/>
                        <a:gd name="connsiteY446-48612" fmla="*/ 2361090 h 3006470"/>
                        <a:gd name="connsiteX447-48613" fmla="*/ 199977 w 6006665"/>
                        <a:gd name="connsiteY447-48614" fmla="*/ 2349728 h 3006470"/>
                        <a:gd name="connsiteX448-48615" fmla="*/ 188615 w 6006665"/>
                        <a:gd name="connsiteY448-48616" fmla="*/ 2327003 h 3006470"/>
                        <a:gd name="connsiteX449-48617" fmla="*/ 168163 w 6006665"/>
                        <a:gd name="connsiteY449-48618" fmla="*/ 2317914 h 3006470"/>
                        <a:gd name="connsiteX450-48619" fmla="*/ 168163 w 6006665"/>
                        <a:gd name="connsiteY450-48620" fmla="*/ 2311096 h 3006470"/>
                        <a:gd name="connsiteX451-48621" fmla="*/ 152255 w 6006665"/>
                        <a:gd name="connsiteY451-48622" fmla="*/ 2295189 h 3006470"/>
                        <a:gd name="connsiteX452-48623" fmla="*/ 129531 w 6006665"/>
                        <a:gd name="connsiteY452-48624" fmla="*/ 2258829 h 3006470"/>
                        <a:gd name="connsiteX453-48625" fmla="*/ 140893 w 6006665"/>
                        <a:gd name="connsiteY453-48626" fmla="*/ 2236105 h 3006470"/>
                        <a:gd name="connsiteX454-48627" fmla="*/ 136348 w 6006665"/>
                        <a:gd name="connsiteY454-48628" fmla="*/ 2208835 h 3006470"/>
                        <a:gd name="connsiteX455-48629" fmla="*/ 103789 w 6006665"/>
                        <a:gd name="connsiteY455-48630" fmla="*/ 2195428 h 3006470"/>
                        <a:gd name="connsiteX456-48631" fmla="*/ 93716 w 6006665"/>
                        <a:gd name="connsiteY456-48632" fmla="*/ 2199745 h 3006470"/>
                        <a:gd name="connsiteX457-48633" fmla="*/ 91868 w 6006665"/>
                        <a:gd name="connsiteY457-48634" fmla="*/ 2195434 h 3006470"/>
                        <a:gd name="connsiteX458-48635" fmla="*/ 81809 w 6006665"/>
                        <a:gd name="connsiteY458-48636" fmla="*/ 2199745 h 3006470"/>
                        <a:gd name="connsiteX459-48637" fmla="*/ 74992 w 6006665"/>
                        <a:gd name="connsiteY459-48638" fmla="*/ 2183838 h 3006470"/>
                        <a:gd name="connsiteX460-48639" fmla="*/ 34087 w 6006665"/>
                        <a:gd name="connsiteY460-48640" fmla="*/ 2172476 h 3006470"/>
                        <a:gd name="connsiteX461-48641" fmla="*/ 22725 w 6006665"/>
                        <a:gd name="connsiteY461-48642" fmla="*/ 2129299 h 3006470"/>
                        <a:gd name="connsiteX462-48643" fmla="*/ 22725 w 6006665"/>
                        <a:gd name="connsiteY462-48644" fmla="*/ 2097484 h 3006470"/>
                        <a:gd name="connsiteX463-48645" fmla="*/ 0 w 6006665"/>
                        <a:gd name="connsiteY463-48646" fmla="*/ 2081577 h 3006470"/>
                        <a:gd name="connsiteX464-48647" fmla="*/ 15907 w 6006665"/>
                        <a:gd name="connsiteY464-48648" fmla="*/ 2058853 h 3006470"/>
                        <a:gd name="connsiteX465-48649" fmla="*/ 6818 w 6006665"/>
                        <a:gd name="connsiteY465-48650" fmla="*/ 1995224 h 3006470"/>
                        <a:gd name="connsiteX466-48651" fmla="*/ 34087 w 6006665"/>
                        <a:gd name="connsiteY466-48652" fmla="*/ 1952047 h 3006470"/>
                        <a:gd name="connsiteX467-48653" fmla="*/ 27270 w 6006665"/>
                        <a:gd name="connsiteY467-48654" fmla="*/ 1940685 h 3006470"/>
                        <a:gd name="connsiteX468-48655" fmla="*/ 70447 w 6006665"/>
                        <a:gd name="connsiteY468-48656" fmla="*/ 1902053 h 3006470"/>
                        <a:gd name="connsiteX469-48657" fmla="*/ 27270 w 6006665"/>
                        <a:gd name="connsiteY469-48658" fmla="*/ 1865693 h 3006470"/>
                        <a:gd name="connsiteX470-48659" fmla="*/ 109078 w 6006665"/>
                        <a:gd name="connsiteY470-48660" fmla="*/ 1767977 h 3006470"/>
                        <a:gd name="connsiteX471-48661" fmla="*/ 145438 w 6006665"/>
                        <a:gd name="connsiteY471-48662" fmla="*/ 1724800 h 3006470"/>
                        <a:gd name="connsiteX472-48663" fmla="*/ 156800 w 6006665"/>
                        <a:gd name="connsiteY472-48664" fmla="*/ 1681624 h 3006470"/>
                        <a:gd name="connsiteX473-48665" fmla="*/ 102261 w 6006665"/>
                        <a:gd name="connsiteY473-48666" fmla="*/ 1629357 h 3006470"/>
                        <a:gd name="connsiteX474-48667" fmla="*/ 118168 w 6006665"/>
                        <a:gd name="connsiteY474-48668" fmla="*/ 1574818 h 3006470"/>
                        <a:gd name="connsiteX475-48669" fmla="*/ 86354 w 6006665"/>
                        <a:gd name="connsiteY475-48670" fmla="*/ 1511189 h 3006470"/>
                        <a:gd name="connsiteX476-48671" fmla="*/ 109078 w 6006665"/>
                        <a:gd name="connsiteY476-48672" fmla="*/ 1436197 h 3006470"/>
                        <a:gd name="connsiteX477-48673" fmla="*/ 70447 w 6006665"/>
                        <a:gd name="connsiteY477-48674" fmla="*/ 1333936 h 3006470"/>
                        <a:gd name="connsiteX478-48675" fmla="*/ 102261 w 6006665"/>
                        <a:gd name="connsiteY478-48676" fmla="*/ 1263490 h 3006470"/>
                        <a:gd name="connsiteX479-48677" fmla="*/ 43177 w 6006665"/>
                        <a:gd name="connsiteY479-48678" fmla="*/ 1197589 h 3006470"/>
                        <a:gd name="connsiteX480-48679" fmla="*/ 49994 w 6006665"/>
                        <a:gd name="connsiteY480-48680" fmla="*/ 1122597 h 3006470"/>
                        <a:gd name="connsiteX481-48681" fmla="*/ 81809 w 6006665"/>
                        <a:gd name="connsiteY481-48682" fmla="*/ 1118052 h 3006470"/>
                        <a:gd name="connsiteX482-48683" fmla="*/ 145438 w 6006665"/>
                        <a:gd name="connsiteY482-48684" fmla="*/ 1074876 h 3006470"/>
                        <a:gd name="connsiteX483-48685" fmla="*/ 184070 w 6006665"/>
                        <a:gd name="connsiteY483-48686" fmla="*/ 1036244 h 3006470"/>
                        <a:gd name="connsiteX484-48687" fmla="*/ 189699 w 6006665"/>
                        <a:gd name="connsiteY484-48688" fmla="*/ 1042522 h 3006470"/>
                        <a:gd name="connsiteX485-48689" fmla="*/ 195977 w 6006665"/>
                        <a:gd name="connsiteY485-48690" fmla="*/ 1036244 h 3006470"/>
                        <a:gd name="connsiteX486-48691" fmla="*/ 255061 w 6006665"/>
                        <a:gd name="connsiteY486-48692" fmla="*/ 1102145 h 3006470"/>
                        <a:gd name="connsiteX487-48693" fmla="*/ 350504 w 6006665"/>
                        <a:gd name="connsiteY487-48694" fmla="*/ 1122597 h 3006470"/>
                        <a:gd name="connsiteX488-48695" fmla="*/ 491397 w 6006665"/>
                        <a:gd name="connsiteY488-48696" fmla="*/ 1236221 h 3006470"/>
                        <a:gd name="connsiteX489-48697" fmla="*/ 523211 w 6006665"/>
                        <a:gd name="connsiteY489-48698" fmla="*/ 1283942 h 3006470"/>
                        <a:gd name="connsiteX490-48699" fmla="*/ 523211 w 6006665"/>
                        <a:gd name="connsiteY490-48700" fmla="*/ 1343026 h 3006470"/>
                        <a:gd name="connsiteX491-48701" fmla="*/ 486852 w 6006665"/>
                        <a:gd name="connsiteY491-48702" fmla="*/ 1397565 h 3006470"/>
                        <a:gd name="connsiteX492-48703" fmla="*/ 420951 w 6006665"/>
                        <a:gd name="connsiteY492-48704" fmla="*/ 1418018 h 3006470"/>
                        <a:gd name="connsiteX493-48705" fmla="*/ 415909 w 6006665"/>
                        <a:gd name="connsiteY493-48706" fmla="*/ 1415887 h 3006470"/>
                        <a:gd name="connsiteX494-48707" fmla="*/ 409044 w 6006665"/>
                        <a:gd name="connsiteY494-48708" fmla="*/ 1418018 h 3006470"/>
                        <a:gd name="connsiteX495-48709" fmla="*/ 252950 w 6006665"/>
                        <a:gd name="connsiteY495-48710" fmla="*/ 1352062 h 3006470"/>
                        <a:gd name="connsiteX496-48711" fmla="*/ 232336 w 6006665"/>
                        <a:gd name="connsiteY496-48712" fmla="*/ 1358934 h 3006470"/>
                        <a:gd name="connsiteX497-48713" fmla="*/ 291420 w 6006665"/>
                        <a:gd name="connsiteY497-48714" fmla="*/ 1429380 h 3006470"/>
                        <a:gd name="connsiteX498-48715" fmla="*/ 291420 w 6006665"/>
                        <a:gd name="connsiteY498-48716" fmla="*/ 1468012 h 3006470"/>
                        <a:gd name="connsiteX499-48717" fmla="*/ 298238 w 6006665"/>
                        <a:gd name="connsiteY499-48718" fmla="*/ 1554366 h 3006470"/>
                        <a:gd name="connsiteX500-48719" fmla="*/ 345959 w 6006665"/>
                        <a:gd name="connsiteY500-48720" fmla="*/ 1586180 h 3006470"/>
                        <a:gd name="connsiteX501-48721" fmla="*/ 362087 w 6006665"/>
                        <a:gd name="connsiteY501-48722" fmla="*/ 1595588 h 3006470"/>
                        <a:gd name="connsiteX502-48723" fmla="*/ 365867 w 6006665"/>
                        <a:gd name="connsiteY502-48724" fmla="*/ 1563455 h 3006470"/>
                        <a:gd name="connsiteX503-48725" fmla="*/ 345415 w 6006665"/>
                        <a:gd name="connsiteY503-48726" fmla="*/ 1527096 h 3006470"/>
                        <a:gd name="connsiteX504-48727" fmla="*/ 365867 w 6006665"/>
                        <a:gd name="connsiteY504-48728" fmla="*/ 1495281 h 3006470"/>
                        <a:gd name="connsiteX505-48729" fmla="*/ 374560 w 6006665"/>
                        <a:gd name="connsiteY505-48730" fmla="*/ 1500280 h 3006470"/>
                        <a:gd name="connsiteX506-48731" fmla="*/ 377774 w 6006665"/>
                        <a:gd name="connsiteY506-48732" fmla="*/ 1495281 h 3006470"/>
                        <a:gd name="connsiteX507-48733" fmla="*/ 461933 w 6006665"/>
                        <a:gd name="connsiteY507-48734" fmla="*/ 1543673 h 3006470"/>
                        <a:gd name="connsiteX508-48735" fmla="*/ 484035 w 6006665"/>
                        <a:gd name="connsiteY508-48736" fmla="*/ 1527096 h 3006470"/>
                        <a:gd name="connsiteX509-48737" fmla="*/ 463583 w 6006665"/>
                        <a:gd name="connsiteY509-48738" fmla="*/ 1461194 h 3006470"/>
                        <a:gd name="connsiteX510-48739" fmla="*/ 549936 w 6006665"/>
                        <a:gd name="connsiteY510-48740" fmla="*/ 1374841 h 3006470"/>
                        <a:gd name="connsiteX511-48741" fmla="*/ 559742 w 6006665"/>
                        <a:gd name="connsiteY511-48742" fmla="*/ 1376942 h 3006470"/>
                        <a:gd name="connsiteX512-48743" fmla="*/ 561843 w 6006665"/>
                        <a:gd name="connsiteY512-48744" fmla="*/ 1374841 h 3006470"/>
                        <a:gd name="connsiteX513-48745" fmla="*/ 593658 w 6006665"/>
                        <a:gd name="connsiteY513-48746" fmla="*/ 1381658 h 3006470"/>
                        <a:gd name="connsiteX514-48747" fmla="*/ 620945 w 6006665"/>
                        <a:gd name="connsiteY514-48748" fmla="*/ 1405535 h 3006470"/>
                        <a:gd name="connsiteX515-48749" fmla="*/ 640835 w 6006665"/>
                        <a:gd name="connsiteY515-48750" fmla="*/ 1349844 h 3006470"/>
                        <a:gd name="connsiteX516-48751" fmla="*/ 609020 w 6006665"/>
                        <a:gd name="connsiteY516-48752" fmla="*/ 1295305 h 3006470"/>
                        <a:gd name="connsiteX517-48753" fmla="*/ 624928 w 6006665"/>
                        <a:gd name="connsiteY517-48754" fmla="*/ 1236221 h 3006470"/>
                        <a:gd name="connsiteX518-48755" fmla="*/ 597658 w 6006665"/>
                        <a:gd name="connsiteY518-48756" fmla="*/ 1177136 h 3006470"/>
                        <a:gd name="connsiteX519-48757" fmla="*/ 611562 w 6006665"/>
                        <a:gd name="connsiteY519-48758" fmla="*/ 1181462 h 3006470"/>
                        <a:gd name="connsiteX520-48759" fmla="*/ 609565 w 6006665"/>
                        <a:gd name="connsiteY520-48760" fmla="*/ 1177136 h 3006470"/>
                        <a:gd name="connsiteX521-48761" fmla="*/ 711826 w 6006665"/>
                        <a:gd name="connsiteY521-48762" fmla="*/ 1208951 h 3006470"/>
                        <a:gd name="connsiteX522-48763" fmla="*/ 732278 w 6006665"/>
                        <a:gd name="connsiteY522-48764" fmla="*/ 1263490 h 3006470"/>
                        <a:gd name="connsiteX523-48765" fmla="*/ 684556 w 6006665"/>
                        <a:gd name="connsiteY523-48766" fmla="*/ 1274852 h 3006470"/>
                        <a:gd name="connsiteX524-48767" fmla="*/ 684556 w 6006665"/>
                        <a:gd name="connsiteY524-48768" fmla="*/ 1327119 h 3006470"/>
                        <a:gd name="connsiteX525-48769" fmla="*/ 713309 w 6006665"/>
                        <a:gd name="connsiteY525-48770" fmla="*/ 1355872 h 3006470"/>
                        <a:gd name="connsiteX526-48771" fmla="*/ 763548 w 6006665"/>
                        <a:gd name="connsiteY526-48772" fmla="*/ 1338481 h 3006470"/>
                        <a:gd name="connsiteX527-48773" fmla="*/ 770365 w 6006665"/>
                        <a:gd name="connsiteY527-48774" fmla="*/ 1279397 h 3006470"/>
                        <a:gd name="connsiteX528-48775" fmla="*/ 845357 w 6006665"/>
                        <a:gd name="connsiteY528-48776" fmla="*/ 1231676 h 3006470"/>
                        <a:gd name="connsiteX529-48777" fmla="*/ 972614 w 6006665"/>
                        <a:gd name="connsiteY529-48778" fmla="*/ 1145322 h 3006470"/>
                        <a:gd name="connsiteX530-48779" fmla="*/ 982566 w 6006665"/>
                        <a:gd name="connsiteY530-48780" fmla="*/ 1146649 h 3006470"/>
                        <a:gd name="connsiteX531-48781" fmla="*/ 984521 w 6006665"/>
                        <a:gd name="connsiteY531-48782" fmla="*/ 1145322 h 3006470"/>
                        <a:gd name="connsiteX532-48783" fmla="*/ 1677078 w 6006665"/>
                        <a:gd name="connsiteY532-48784" fmla="*/ 1370296 h 3006470"/>
                        <a:gd name="connsiteX533-48785" fmla="*/ 1720255 w 6006665"/>
                        <a:gd name="connsiteY533-48786" fmla="*/ 1349844 h 3006470"/>
                        <a:gd name="connsiteX534-48787" fmla="*/ 1731617 w 6006665"/>
                        <a:gd name="connsiteY534-48788" fmla="*/ 1299850 h 3006470"/>
                        <a:gd name="connsiteX535-48789" fmla="*/ 1758887 w 6006665"/>
                        <a:gd name="connsiteY535-48790" fmla="*/ 1256673 h 3006470"/>
                        <a:gd name="connsiteX536-48791" fmla="*/ 1736162 w 6006665"/>
                        <a:gd name="connsiteY536-48792" fmla="*/ 1197589 h 3006470"/>
                        <a:gd name="connsiteX537-48793" fmla="*/ 1758887 w 6006665"/>
                        <a:gd name="connsiteY537-48794" fmla="*/ 1133960 h 3006470"/>
                        <a:gd name="connsiteX538-48795" fmla="*/ 1704347 w 6006665"/>
                        <a:gd name="connsiteY538-48796" fmla="*/ 1070331 h 3006470"/>
                        <a:gd name="connsiteX539-48797" fmla="*/ 1736162 w 6006665"/>
                        <a:gd name="connsiteY539-48798" fmla="*/ 961252 h 3006470"/>
                        <a:gd name="connsiteX540-48799" fmla="*/ 1688440 w 6006665"/>
                        <a:gd name="connsiteY540-48800" fmla="*/ 865809 h 3006470"/>
                        <a:gd name="connsiteX541-48801" fmla="*/ 1752069 w 6006665"/>
                        <a:gd name="connsiteY541-48802" fmla="*/ 788545 h 3006470"/>
                        <a:gd name="connsiteX542-48803" fmla="*/ 1747524 w 6006665"/>
                        <a:gd name="connsiteY542-48804" fmla="*/ 704464 h 3006470"/>
                        <a:gd name="connsiteX543-48805" fmla="*/ 1763431 w 6006665"/>
                        <a:gd name="connsiteY543-48806" fmla="*/ 697647 h 3006470"/>
                        <a:gd name="connsiteX544-48807" fmla="*/ 1764877 w 6006665"/>
                        <a:gd name="connsiteY544-48808" fmla="*/ 702130 h 3006470"/>
                        <a:gd name="connsiteX545-48809" fmla="*/ 1775339 w 6006665"/>
                        <a:gd name="connsiteY545-48810" fmla="*/ 697647 h 3006470"/>
                        <a:gd name="connsiteX546-48811" fmla="*/ 1798063 w 6006665"/>
                        <a:gd name="connsiteY546-48812" fmla="*/ 768093 h 3006470"/>
                        <a:gd name="connsiteX547-48813" fmla="*/ 1791454 w 6006665"/>
                        <a:gd name="connsiteY547-48814" fmla="*/ 815304 h 3006470"/>
                        <a:gd name="connsiteX548-48815" fmla="*/ 1854330 w 6006665"/>
                        <a:gd name="connsiteY548-48816" fmla="*/ 772638 h 3006470"/>
                        <a:gd name="connsiteX549-48817" fmla="*/ 1931594 w 6006665"/>
                        <a:gd name="connsiteY549-48818" fmla="*/ 763548 h 3006470"/>
                        <a:gd name="connsiteX550-48819" fmla="*/ 1932772 w 6006665"/>
                        <a:gd name="connsiteY550-48820" fmla="*/ 764810 h 3006470"/>
                        <a:gd name="connsiteX551-48821" fmla="*/ 1943501 w 6006665"/>
                        <a:gd name="connsiteY551-48822" fmla="*/ 763548 h 3006470"/>
                        <a:gd name="connsiteX552-48823" fmla="*/ 1988608 w 6006665"/>
                        <a:gd name="connsiteY552-48824" fmla="*/ 811877 h 3006470"/>
                        <a:gd name="connsiteX553-48825" fmla="*/ 1963408 w 6006665"/>
                        <a:gd name="connsiteY553-48826" fmla="*/ 736278 h 3006470"/>
                        <a:gd name="connsiteX554-48827" fmla="*/ 1963408 w 6006665"/>
                        <a:gd name="connsiteY554-48828" fmla="*/ 595386 h 3006470"/>
                        <a:gd name="connsiteX555-48829" fmla="*/ 2027037 w 6006665"/>
                        <a:gd name="connsiteY555-48830" fmla="*/ 574934 h 3006470"/>
                        <a:gd name="connsiteX556-48831" fmla="*/ 2037269 w 6006665"/>
                        <a:gd name="connsiteY556-48832" fmla="*/ 575472 h 3006470"/>
                        <a:gd name="connsiteX557-48833" fmla="*/ 2038944 w 6006665"/>
                        <a:gd name="connsiteY557-48834" fmla="*/ 574934 h 3006470"/>
                        <a:gd name="connsiteX558-48835" fmla="*/ 2115414 w 6006665"/>
                        <a:gd name="connsiteY558-48836" fmla="*/ 578958 h 3006470"/>
                        <a:gd name="connsiteX559-48837" fmla="*/ 2192927 w 6006665"/>
                        <a:gd name="connsiteY559-48838" fmla="*/ 559026 h 3006470"/>
                        <a:gd name="connsiteX560-48839" fmla="*/ 2167930 w 6006665"/>
                        <a:gd name="connsiteY560-48840" fmla="*/ 493125 h 3006470"/>
                        <a:gd name="connsiteX561-48841" fmla="*/ 2204289 w 6006665"/>
                        <a:gd name="connsiteY561-48842" fmla="*/ 402226 h 3006470"/>
                        <a:gd name="connsiteX562-48843" fmla="*/ 2247466 w 6006665"/>
                        <a:gd name="connsiteY562-48844" fmla="*/ 397681 h 3006470"/>
                        <a:gd name="connsiteX563-48845" fmla="*/ 2317913 w 6006665"/>
                        <a:gd name="connsiteY563-48846" fmla="*/ 322690 h 3006470"/>
                        <a:gd name="connsiteX564-48847" fmla="*/ 2420183 w 6006665"/>
                        <a:gd name="connsiteY564-48848" fmla="*/ 304510 h 3006470"/>
                        <a:gd name="connsiteX565-48849" fmla="*/ 2429263 w 6006665"/>
                        <a:gd name="connsiteY565-48850" fmla="*/ 263606 h 3006470"/>
                        <a:gd name="connsiteX566-48851" fmla="*/ 2526979 w 6006665"/>
                        <a:gd name="connsiteY566-48852" fmla="*/ 252244 h 3006470"/>
                        <a:gd name="connsiteX567-48853" fmla="*/ 2528058 w 6006665"/>
                        <a:gd name="connsiteY567-48854" fmla="*/ 253503 h 3006470"/>
                        <a:gd name="connsiteX568-48855" fmla="*/ 2538886 w 6006665"/>
                        <a:gd name="connsiteY568-48856" fmla="*/ 252244 h 3006470"/>
                        <a:gd name="connsiteX569-48857" fmla="*/ 2560820 w 6006665"/>
                        <a:gd name="connsiteY569-48858" fmla="*/ 277833 h 3006470"/>
                        <a:gd name="connsiteX570-48859" fmla="*/ 2640602 w 6006665"/>
                        <a:gd name="connsiteY570-48860" fmla="*/ 202249 h 3006470"/>
                        <a:gd name="connsiteX571-48861" fmla="*/ 2652509 w 6006665"/>
                        <a:gd name="connsiteY571-48862" fmla="*/ 202249 h 3006470"/>
                        <a:gd name="connsiteX572-48863" fmla="*/ 2704231 w 6006665"/>
                        <a:gd name="connsiteY572-48864" fmla="*/ 202249 h 3006470"/>
                        <a:gd name="connsiteX573-48865" fmla="*/ 2715593 w 6006665"/>
                        <a:gd name="connsiteY573-48866" fmla="*/ 134075 h 3006470"/>
                        <a:gd name="connsiteX574-48867" fmla="*/ 2751953 w 6006665"/>
                        <a:gd name="connsiteY574-48868" fmla="*/ 68174 h 3006470"/>
                        <a:gd name="connsiteX575-48869" fmla="*/ 2838307 w 6006665"/>
                        <a:gd name="connsiteY575-48870" fmla="*/ 0 h 3006470"/>
                        <a:gd name="connsiteX0-48871" fmla="*/ 1791129 w 6006665"/>
                        <a:gd name="connsiteY0-48872" fmla="*/ 817622 h 3006470"/>
                        <a:gd name="connsiteX1-48873" fmla="*/ 1782156 w 6006665"/>
                        <a:gd name="connsiteY1-48874" fmla="*/ 881716 h 3006470"/>
                        <a:gd name="connsiteX2-48875" fmla="*/ 1809554 w 6006665"/>
                        <a:gd name="connsiteY2-48876" fmla="*/ 895415 h 3006470"/>
                        <a:gd name="connsiteX3-48877" fmla="*/ 1791129 w 6006665"/>
                        <a:gd name="connsiteY3-48878" fmla="*/ 817622 h 3006470"/>
                        <a:gd name="connsiteX4-48879" fmla="*/ 2838307 w 6006665"/>
                        <a:gd name="connsiteY4-48880" fmla="*/ 0 h 3006470"/>
                        <a:gd name="connsiteX5-48881" fmla="*/ 2844246 w 6006665"/>
                        <a:gd name="connsiteY5-48882" fmla="*/ 4711 h 3006470"/>
                        <a:gd name="connsiteX6-48883" fmla="*/ 2850213 w 6006665"/>
                        <a:gd name="connsiteY6-48884" fmla="*/ 0 h 3006470"/>
                        <a:gd name="connsiteX7-48885" fmla="*/ 2916115 w 6006665"/>
                        <a:gd name="connsiteY7-48886" fmla="*/ 52267 h 3006470"/>
                        <a:gd name="connsiteX8-48887" fmla="*/ 2861576 w 6006665"/>
                        <a:gd name="connsiteY8-48888" fmla="*/ 90899 h 3006470"/>
                        <a:gd name="connsiteX9-48889" fmla="*/ 2947929 w 6006665"/>
                        <a:gd name="connsiteY9-48890" fmla="*/ 118168 h 3006470"/>
                        <a:gd name="connsiteX10-48891" fmla="*/ 2957621 w 6006665"/>
                        <a:gd name="connsiteY10-48892" fmla="*/ 186006 h 3006470"/>
                        <a:gd name="connsiteX11-48893" fmla="*/ 2979199 w 6006665"/>
                        <a:gd name="connsiteY11-48894" fmla="*/ 161345 h 3006470"/>
                        <a:gd name="connsiteX12-48895" fmla="*/ 2991106 w 6006665"/>
                        <a:gd name="connsiteY12-48896" fmla="*/ 161345 h 3006470"/>
                        <a:gd name="connsiteX13-48897" fmla="*/ 3086005 w 6006665"/>
                        <a:gd name="connsiteY13-48898" fmla="*/ 161345 h 3006470"/>
                        <a:gd name="connsiteX14-48899" fmla="*/ 3097912 w 6006665"/>
                        <a:gd name="connsiteY14-48900" fmla="*/ 161345 h 3006470"/>
                        <a:gd name="connsiteX15-48901" fmla="*/ 3179721 w 6006665"/>
                        <a:gd name="connsiteY15-48902" fmla="*/ 236336 h 3006470"/>
                        <a:gd name="connsiteX16-48903" fmla="*/ 3211535 w 6006665"/>
                        <a:gd name="connsiteY16-48904" fmla="*/ 295420 h 3006470"/>
                        <a:gd name="connsiteX17-48905" fmla="*/ 3200173 w 6006665"/>
                        <a:gd name="connsiteY17-48906" fmla="*/ 370412 h 3006470"/>
                        <a:gd name="connsiteX18-48907" fmla="*/ 3161541 w 6006665"/>
                        <a:gd name="connsiteY18-48908" fmla="*/ 413589 h 3006470"/>
                        <a:gd name="connsiteX19-48909" fmla="*/ 3066097 w 6006665"/>
                        <a:gd name="connsiteY19-48910" fmla="*/ 488580 h 3006470"/>
                        <a:gd name="connsiteX20-48911" fmla="*/ 3034283 w 6006665"/>
                        <a:gd name="connsiteY20-48912" fmla="*/ 531757 h 3006470"/>
                        <a:gd name="connsiteX21-48913" fmla="*/ 3082005 w 6006665"/>
                        <a:gd name="connsiteY21-48914" fmla="*/ 547664 h 3006470"/>
                        <a:gd name="connsiteX22-48915" fmla="*/ 3129459 w 6006665"/>
                        <a:gd name="connsiteY22-48916" fmla="*/ 575345 h 3006470"/>
                        <a:gd name="connsiteX23-48917" fmla="*/ 3156451 w 6006665"/>
                        <a:gd name="connsiteY23-48918" fmla="*/ 552209 h 3006470"/>
                        <a:gd name="connsiteX24-48919" fmla="*/ 3158460 w 6006665"/>
                        <a:gd name="connsiteY24-48920" fmla="*/ 560693 h 3006470"/>
                        <a:gd name="connsiteX25-48921" fmla="*/ 3168359 w 6006665"/>
                        <a:gd name="connsiteY25-48922" fmla="*/ 552209 h 3006470"/>
                        <a:gd name="connsiteX26-48923" fmla="*/ 3184984 w 6006665"/>
                        <a:gd name="connsiteY26-48924" fmla="*/ 622402 h 3006470"/>
                        <a:gd name="connsiteX27-48925" fmla="*/ 3192811 w 6006665"/>
                        <a:gd name="connsiteY27-48926" fmla="*/ 606748 h 3006470"/>
                        <a:gd name="connsiteX28-48927" fmla="*/ 3251895 w 6006665"/>
                        <a:gd name="connsiteY28-48928" fmla="*/ 586296 h 3006470"/>
                        <a:gd name="connsiteX29-48929" fmla="*/ 3259833 w 6006665"/>
                        <a:gd name="connsiteY29-48930" fmla="*/ 587670 h 3006470"/>
                        <a:gd name="connsiteX30-48931" fmla="*/ 3263802 w 6006665"/>
                        <a:gd name="connsiteY30-48932" fmla="*/ 586296 h 3006470"/>
                        <a:gd name="connsiteX31-48933" fmla="*/ 3381970 w 6006665"/>
                        <a:gd name="connsiteY31-48934" fmla="*/ 606748 h 3006470"/>
                        <a:gd name="connsiteX32-48935" fmla="*/ 3388787 w 6006665"/>
                        <a:gd name="connsiteY32-48936" fmla="*/ 665832 h 3006470"/>
                        <a:gd name="connsiteX33-48937" fmla="*/ 3531529 w 6006665"/>
                        <a:gd name="connsiteY33-48938" fmla="*/ 686823 h 3006470"/>
                        <a:gd name="connsiteX34-48939" fmla="*/ 3538225 w 6006665"/>
                        <a:gd name="connsiteY34-48940" fmla="*/ 590841 h 3006470"/>
                        <a:gd name="connsiteX35-48941" fmla="*/ 3549910 w 6006665"/>
                        <a:gd name="connsiteY35-48942" fmla="*/ 594028 h 3006470"/>
                        <a:gd name="connsiteX36-48943" fmla="*/ 3550132 w 6006665"/>
                        <a:gd name="connsiteY36-48944" fmla="*/ 590841 h 3006470"/>
                        <a:gd name="connsiteX37-48945" fmla="*/ 3625123 w 6006665"/>
                        <a:gd name="connsiteY37-48946" fmla="*/ 611293 h 3006470"/>
                        <a:gd name="connsiteX38-48947" fmla="*/ 3672301 w 6006665"/>
                        <a:gd name="connsiteY38-48948" fmla="*/ 611293 h 3006470"/>
                        <a:gd name="connsiteX39-48949" fmla="*/ 3684207 w 6006665"/>
                        <a:gd name="connsiteY39-48950" fmla="*/ 611293 h 3006470"/>
                        <a:gd name="connsiteX40-48951" fmla="*/ 3743291 w 6006665"/>
                        <a:gd name="connsiteY40-48952" fmla="*/ 677194 h 3006470"/>
                        <a:gd name="connsiteX41-48953" fmla="*/ 3759199 w 6006665"/>
                        <a:gd name="connsiteY41-48954" fmla="*/ 756731 h 3006470"/>
                        <a:gd name="connsiteX42-48955" fmla="*/ 3738747 w 6006665"/>
                        <a:gd name="connsiteY42-48956" fmla="*/ 806725 h 3006470"/>
                        <a:gd name="connsiteX43-48957" fmla="*/ 3786469 w 6006665"/>
                        <a:gd name="connsiteY43-48958" fmla="*/ 897623 h 3006470"/>
                        <a:gd name="connsiteX44-48959" fmla="*/ 3835603 w 6006665"/>
                        <a:gd name="connsiteY44-48960" fmla="*/ 933529 h 3006470"/>
                        <a:gd name="connsiteX45-48961" fmla="*/ 3865460 w 6006665"/>
                        <a:gd name="connsiteY45-48962" fmla="*/ 822632 h 3006470"/>
                        <a:gd name="connsiteX46-48963" fmla="*/ 3875077 w 6006665"/>
                        <a:gd name="connsiteY46-48964" fmla="*/ 831139 h 3006470"/>
                        <a:gd name="connsiteX47-48965" fmla="*/ 3877367 w 6006665"/>
                        <a:gd name="connsiteY47-48966" fmla="*/ 822632 h 3006470"/>
                        <a:gd name="connsiteX48-48967" fmla="*/ 3932151 w 6006665"/>
                        <a:gd name="connsiteY48-48968" fmla="*/ 871095 h 3006470"/>
                        <a:gd name="connsiteX49-48969" fmla="*/ 3988173 w 6006665"/>
                        <a:gd name="connsiteY49-48970" fmla="*/ 843084 h 3006470"/>
                        <a:gd name="connsiteX50-48971" fmla="*/ 3993852 w 6006665"/>
                        <a:gd name="connsiteY50-48972" fmla="*/ 846199 h 3006470"/>
                        <a:gd name="connsiteX51-48973" fmla="*/ 4000080 w 6006665"/>
                        <a:gd name="connsiteY51-48974" fmla="*/ 843084 h 3006470"/>
                        <a:gd name="connsiteX52-48975" fmla="*/ 4062426 w 6006665"/>
                        <a:gd name="connsiteY52-48976" fmla="*/ 877274 h 3006470"/>
                        <a:gd name="connsiteX53-48977" fmla="*/ 4085889 w 6006665"/>
                        <a:gd name="connsiteY53-48978" fmla="*/ 849902 h 3006470"/>
                        <a:gd name="connsiteX54-48979" fmla="*/ 4095563 w 6006665"/>
                        <a:gd name="connsiteY54-48980" fmla="*/ 852506 h 3006470"/>
                        <a:gd name="connsiteX55-48981" fmla="*/ 4097796 w 6006665"/>
                        <a:gd name="connsiteY55-48982" fmla="*/ 849902 h 3006470"/>
                        <a:gd name="connsiteX56-48983" fmla="*/ 4144150 w 6006665"/>
                        <a:gd name="connsiteY56-48984" fmla="*/ 862382 h 3006470"/>
                        <a:gd name="connsiteX57-48985" fmla="*/ 4117703 w 6006665"/>
                        <a:gd name="connsiteY57-48986" fmla="*/ 752186 h 3006470"/>
                        <a:gd name="connsiteX58-48987" fmla="*/ 4165425 w 6006665"/>
                        <a:gd name="connsiteY58-48988" fmla="*/ 697647 h 3006470"/>
                        <a:gd name="connsiteX59-48989" fmla="*/ 4175231 w 6006665"/>
                        <a:gd name="connsiteY59-48990" fmla="*/ 700048 h 3006470"/>
                        <a:gd name="connsiteX60-48991" fmla="*/ 4177332 w 6006665"/>
                        <a:gd name="connsiteY60-48992" fmla="*/ 697647 h 3006470"/>
                        <a:gd name="connsiteX61-48993" fmla="*/ 4511384 w 6006665"/>
                        <a:gd name="connsiteY61-48994" fmla="*/ 779455 h 3006470"/>
                        <a:gd name="connsiteX62-48995" fmla="*/ 4543199 w 6006665"/>
                        <a:gd name="connsiteY62-48996" fmla="*/ 849902 h 3006470"/>
                        <a:gd name="connsiteX63-48997" fmla="*/ 4639242 w 6006665"/>
                        <a:gd name="connsiteY63-48998" fmla="*/ 932544 h 3006470"/>
                        <a:gd name="connsiteX64-48999" fmla="*/ 4774445 w 6006665"/>
                        <a:gd name="connsiteY64-49000" fmla="*/ 913531 h 3006470"/>
                        <a:gd name="connsiteX65-49001" fmla="*/ 4778496 w 6006665"/>
                        <a:gd name="connsiteY65-49002" fmla="*/ 914635 h 3006470"/>
                        <a:gd name="connsiteX66-49003" fmla="*/ 4786352 w 6006665"/>
                        <a:gd name="connsiteY66-49004" fmla="*/ 913531 h 3006470"/>
                        <a:gd name="connsiteX67-49005" fmla="*/ 4861343 w 6006665"/>
                        <a:gd name="connsiteY67-49006" fmla="*/ 933983 h 3006470"/>
                        <a:gd name="connsiteX68-49007" fmla="*/ 4893158 w 6006665"/>
                        <a:gd name="connsiteY68-49008" fmla="*/ 977160 h 3006470"/>
                        <a:gd name="connsiteX69-49009" fmla="*/ 4888613 w 6006665"/>
                        <a:gd name="connsiteY69-49010" fmla="*/ 1058968 h 3006470"/>
                        <a:gd name="connsiteX70-49011" fmla="*/ 4927677 w 6006665"/>
                        <a:gd name="connsiteY70-49012" fmla="*/ 1083640 h 3006470"/>
                        <a:gd name="connsiteX71-49013" fmla="*/ 4967605 w 6006665"/>
                        <a:gd name="connsiteY71-49014" fmla="*/ 1070331 h 3006470"/>
                        <a:gd name="connsiteX72-49015" fmla="*/ 5038051 w 6006665"/>
                        <a:gd name="connsiteY72-49016" fmla="*/ 1063513 h 3006470"/>
                        <a:gd name="connsiteX73-49017" fmla="*/ 5040730 w 6006665"/>
                        <a:gd name="connsiteY73-49018" fmla="*/ 1064406 h 3006470"/>
                        <a:gd name="connsiteX74-49019" fmla="*/ 5049958 w 6006665"/>
                        <a:gd name="connsiteY74-49020" fmla="*/ 1063513 h 3006470"/>
                        <a:gd name="connsiteX75-49021" fmla="*/ 5114249 w 6006665"/>
                        <a:gd name="connsiteY75-49022" fmla="*/ 1084944 h 3006470"/>
                        <a:gd name="connsiteX76-49023" fmla="*/ 5176671 w 6006665"/>
                        <a:gd name="connsiteY76-49024" fmla="*/ 1074876 h 3006470"/>
                        <a:gd name="connsiteX77-49025" fmla="*/ 5177801 w 6006665"/>
                        <a:gd name="connsiteY77-49026" fmla="*/ 1076614 h 3006470"/>
                        <a:gd name="connsiteX78-49027" fmla="*/ 5188578 w 6006665"/>
                        <a:gd name="connsiteY78-49028" fmla="*/ 1074876 h 3006470"/>
                        <a:gd name="connsiteX79-49029" fmla="*/ 5243719 w 6006665"/>
                        <a:gd name="connsiteY79-49030" fmla="*/ 1159707 h 3006470"/>
                        <a:gd name="connsiteX80-49031" fmla="*/ 5283477 w 6006665"/>
                        <a:gd name="connsiteY80-49032" fmla="*/ 1129415 h 3006470"/>
                        <a:gd name="connsiteX81-49033" fmla="*/ 5258480 w 6006665"/>
                        <a:gd name="connsiteY81-49034" fmla="*/ 1063513 h 3006470"/>
                        <a:gd name="connsiteX82-49035" fmla="*/ 5267570 w 6006665"/>
                        <a:gd name="connsiteY82-49036" fmla="*/ 1015792 h 3006470"/>
                        <a:gd name="connsiteX83-49037" fmla="*/ 5278896 w 6006665"/>
                        <a:gd name="connsiteY83-49038" fmla="*/ 1018841 h 3006470"/>
                        <a:gd name="connsiteX84-49039" fmla="*/ 5279477 w 6006665"/>
                        <a:gd name="connsiteY84-49040" fmla="*/ 1015792 h 3006470"/>
                        <a:gd name="connsiteX85-49041" fmla="*/ 5395510 w 6006665"/>
                        <a:gd name="connsiteY85-49042" fmla="*/ 1047031 h 3006470"/>
                        <a:gd name="connsiteX86-49043" fmla="*/ 5463001 w 6006665"/>
                        <a:gd name="connsiteY86-49044" fmla="*/ 1043061 h 3006470"/>
                        <a:gd name="connsiteX87-49045" fmla="*/ 5464386 w 6006665"/>
                        <a:gd name="connsiteY87-49046" fmla="*/ 1043680 h 3006470"/>
                        <a:gd name="connsiteX88-49047" fmla="*/ 5474909 w 6006665"/>
                        <a:gd name="connsiteY88-49048" fmla="*/ 1043061 h 3006470"/>
                        <a:gd name="connsiteX89-49049" fmla="*/ 5581715 w 6006665"/>
                        <a:gd name="connsiteY89-49050" fmla="*/ 1090783 h 3006470"/>
                        <a:gd name="connsiteX90-49051" fmla="*/ 5633981 w 6006665"/>
                        <a:gd name="connsiteY90-49052" fmla="*/ 1133960 h 3006470"/>
                        <a:gd name="connsiteX91-49053" fmla="*/ 5720335 w 6006665"/>
                        <a:gd name="connsiteY91-49054" fmla="*/ 1213496 h 3006470"/>
                        <a:gd name="connsiteX92-49055" fmla="*/ 5822595 w 6006665"/>
                        <a:gd name="connsiteY92-49056" fmla="*/ 1311212 h 3006470"/>
                        <a:gd name="connsiteX93-49057" fmla="*/ 5818051 w 6006665"/>
                        <a:gd name="connsiteY93-49058" fmla="*/ 1365751 h 3006470"/>
                        <a:gd name="connsiteX94-49059" fmla="*/ 5825679 w 6006665"/>
                        <a:gd name="connsiteY94-49060" fmla="*/ 1373379 h 3006470"/>
                        <a:gd name="connsiteX95-49061" fmla="*/ 5822051 w 6006665"/>
                        <a:gd name="connsiteY95-49062" fmla="*/ 1322574 h 3006470"/>
                        <a:gd name="connsiteX96-49063" fmla="*/ 5834092 w 6006665"/>
                        <a:gd name="connsiteY96-49064" fmla="*/ 1324447 h 3006470"/>
                        <a:gd name="connsiteX97-49065" fmla="*/ 5833958 w 6006665"/>
                        <a:gd name="connsiteY97-49066" fmla="*/ 1322574 h 3006470"/>
                        <a:gd name="connsiteX98-49067" fmla="*/ 5936219 w 6006665"/>
                        <a:gd name="connsiteY98-49068" fmla="*/ 1338481 h 3006470"/>
                        <a:gd name="connsiteX99-49069" fmla="*/ 6006665 w 6006665"/>
                        <a:gd name="connsiteY99-49070" fmla="*/ 1418018 h 3006470"/>
                        <a:gd name="connsiteX100-49071" fmla="*/ 5968033 w 6006665"/>
                        <a:gd name="connsiteY100-49072" fmla="*/ 1456650 h 3006470"/>
                        <a:gd name="connsiteX101-49073" fmla="*/ 5908949 w 6006665"/>
                        <a:gd name="connsiteY101-49074" fmla="*/ 1468012 h 3006470"/>
                        <a:gd name="connsiteX102-49075" fmla="*/ 5908949 w 6006665"/>
                        <a:gd name="connsiteY102-49076" fmla="*/ 1554366 h 3006470"/>
                        <a:gd name="connsiteX103-49077" fmla="*/ 5893042 w 6006665"/>
                        <a:gd name="connsiteY103-49078" fmla="*/ 1570273 h 3006470"/>
                        <a:gd name="connsiteX104-49079" fmla="*/ 5881135 w 6006665"/>
                        <a:gd name="connsiteY104-49080" fmla="*/ 1570273 h 3006470"/>
                        <a:gd name="connsiteX105-49081" fmla="*/ 5861227 w 6006665"/>
                        <a:gd name="connsiteY105-49082" fmla="*/ 1570273 h 3006470"/>
                        <a:gd name="connsiteX106-49083" fmla="*/ 5849321 w 6006665"/>
                        <a:gd name="connsiteY106-49084" fmla="*/ 1570273 h 3006470"/>
                        <a:gd name="connsiteX107-49085" fmla="*/ 5817506 w 6006665"/>
                        <a:gd name="connsiteY107-49086" fmla="*/ 1536186 h 3006470"/>
                        <a:gd name="connsiteX108-49087" fmla="*/ 5767511 w 6006665"/>
                        <a:gd name="connsiteY108-49088" fmla="*/ 1511189 h 3006470"/>
                        <a:gd name="connsiteX109-49089" fmla="*/ 5762967 w 6006665"/>
                        <a:gd name="connsiteY109-49090" fmla="*/ 1477102 h 3006470"/>
                        <a:gd name="connsiteX110-49091" fmla="*/ 5729132 w 6006665"/>
                        <a:gd name="connsiteY110-49092" fmla="*/ 1463170 h 3006470"/>
                        <a:gd name="connsiteX111-49093" fmla="*/ 5695337 w 6006665"/>
                        <a:gd name="connsiteY111-49094" fmla="*/ 1472557 h 3006470"/>
                        <a:gd name="connsiteX112-49095" fmla="*/ 5693366 w 6006665"/>
                        <a:gd name="connsiteY112-49096" fmla="*/ 1469797 h 3006470"/>
                        <a:gd name="connsiteX113-49097" fmla="*/ 5683431 w 6006665"/>
                        <a:gd name="connsiteY113-49098" fmla="*/ 1472557 h 3006470"/>
                        <a:gd name="connsiteX114-49099" fmla="*/ 5660706 w 6006665"/>
                        <a:gd name="connsiteY114-49100" fmla="*/ 1440742 h 3006470"/>
                        <a:gd name="connsiteX115-49101" fmla="*/ 5669644 w 6006665"/>
                        <a:gd name="connsiteY115-49102" fmla="*/ 1415717 h 3006470"/>
                        <a:gd name="connsiteX116-49103" fmla="*/ 5640799 w 6006665"/>
                        <a:gd name="connsiteY116-49104" fmla="*/ 1429380 h 3006470"/>
                        <a:gd name="connsiteX117-49105" fmla="*/ 5656705 w 6006665"/>
                        <a:gd name="connsiteY117-49106" fmla="*/ 1472557 h 3006470"/>
                        <a:gd name="connsiteX118-49107" fmla="*/ 5633981 w 6006665"/>
                        <a:gd name="connsiteY118-49108" fmla="*/ 1511189 h 3006470"/>
                        <a:gd name="connsiteX119-49109" fmla="*/ 5586259 w 6006665"/>
                        <a:gd name="connsiteY119-49110" fmla="*/ 1547548 h 3006470"/>
                        <a:gd name="connsiteX120-49111" fmla="*/ 5575676 w 6006665"/>
                        <a:gd name="connsiteY120-49112" fmla="*/ 1546540 h 3006470"/>
                        <a:gd name="connsiteX121-49113" fmla="*/ 5574353 w 6006665"/>
                        <a:gd name="connsiteY121-49114" fmla="*/ 1547548 h 3006470"/>
                        <a:gd name="connsiteX122-49115" fmla="*/ 5539436 w 6006665"/>
                        <a:gd name="connsiteY122-49116" fmla="*/ 1544223 h 3006470"/>
                        <a:gd name="connsiteX123-49117" fmla="*/ 5570352 w 6006665"/>
                        <a:gd name="connsiteY123-49118" fmla="*/ 1586180 h 3006470"/>
                        <a:gd name="connsiteX124-49119" fmla="*/ 5593077 w 6006665"/>
                        <a:gd name="connsiteY124-49120" fmla="*/ 1649809 h 3006470"/>
                        <a:gd name="connsiteX125-49121" fmla="*/ 5608984 w 6006665"/>
                        <a:gd name="connsiteY125-49122" fmla="*/ 1677079 h 3006470"/>
                        <a:gd name="connsiteX126-49123" fmla="*/ 5613529 w 6006665"/>
                        <a:gd name="connsiteY126-49124" fmla="*/ 1708893 h 3006470"/>
                        <a:gd name="connsiteX127-49125" fmla="*/ 5608984 w 6006665"/>
                        <a:gd name="connsiteY127-49126" fmla="*/ 1731618 h 3006470"/>
                        <a:gd name="connsiteX128-49127" fmla="*/ 5597799 w 6006665"/>
                        <a:gd name="connsiteY128-49128" fmla="*/ 1728009 h 3006470"/>
                        <a:gd name="connsiteX129-49129" fmla="*/ 5597077 w 6006665"/>
                        <a:gd name="connsiteY129-49130" fmla="*/ 1731618 h 3006470"/>
                        <a:gd name="connsiteX130-49131" fmla="*/ 5534271 w 6006665"/>
                        <a:gd name="connsiteY130-49132" fmla="*/ 1711358 h 3006470"/>
                        <a:gd name="connsiteX131-49133" fmla="*/ 5436277 w 6006665"/>
                        <a:gd name="connsiteY131-49134" fmla="*/ 1767977 h 3006470"/>
                        <a:gd name="connsiteX132-49135" fmla="*/ 5397645 w 6006665"/>
                        <a:gd name="connsiteY132-49136" fmla="*/ 1779340 h 3006470"/>
                        <a:gd name="connsiteX133-49137" fmla="*/ 5345378 w 6006665"/>
                        <a:gd name="connsiteY133-49138" fmla="*/ 1833879 h 3006470"/>
                        <a:gd name="connsiteX134-49139" fmla="*/ 5290839 w 6006665"/>
                        <a:gd name="connsiteY134-49140" fmla="*/ 1881600 h 3006470"/>
                        <a:gd name="connsiteX135-49141" fmla="*/ 5274932 w 6006665"/>
                        <a:gd name="connsiteY135-49142" fmla="*/ 1913415 h 3006470"/>
                        <a:gd name="connsiteX136-49143" fmla="*/ 5267238 w 6006665"/>
                        <a:gd name="connsiteY136-49144" fmla="*/ 1904988 h 3006470"/>
                        <a:gd name="connsiteX137-49145" fmla="*/ 5263025 w 6006665"/>
                        <a:gd name="connsiteY137-49146" fmla="*/ 1913415 h 3006470"/>
                        <a:gd name="connsiteX138-49147" fmla="*/ 5219538 w 6006665"/>
                        <a:gd name="connsiteY138-49148" fmla="*/ 1865787 h 3006470"/>
                        <a:gd name="connsiteX139-49149" fmla="*/ 5129494 w 6006665"/>
                        <a:gd name="connsiteY139-49150" fmla="*/ 1920232 h 3006470"/>
                        <a:gd name="connsiteX140-49151" fmla="*/ 5126389 w 6006665"/>
                        <a:gd name="connsiteY140-49152" fmla="*/ 1914910 h 3006470"/>
                        <a:gd name="connsiteX141-49153" fmla="*/ 5117587 w 6006665"/>
                        <a:gd name="connsiteY141-49154" fmla="*/ 1920232 h 3006470"/>
                        <a:gd name="connsiteX142-49155" fmla="*/ 5105544 w 6006665"/>
                        <a:gd name="connsiteY142-49156" fmla="*/ 1899586 h 3006470"/>
                        <a:gd name="connsiteX143-49157" fmla="*/ 5074955 w 6006665"/>
                        <a:gd name="connsiteY143-49158" fmla="*/ 1924777 h 3006470"/>
                        <a:gd name="connsiteX144-49159" fmla="*/ 5065718 w 6006665"/>
                        <a:gd name="connsiteY144-49160" fmla="*/ 1922578 h 3006470"/>
                        <a:gd name="connsiteX145-49161" fmla="*/ 5063048 w 6006665"/>
                        <a:gd name="connsiteY145-49162" fmla="*/ 1924777 h 3006470"/>
                        <a:gd name="connsiteX146-49163" fmla="*/ 5026594 w 6006665"/>
                        <a:gd name="connsiteY146-49164" fmla="*/ 1916098 h 3006470"/>
                        <a:gd name="connsiteX147-49165" fmla="*/ 5015871 w 6006665"/>
                        <a:gd name="connsiteY147-49166" fmla="*/ 1961137 h 3006470"/>
                        <a:gd name="connsiteX148-49167" fmla="*/ 4974967 w 6006665"/>
                        <a:gd name="connsiteY148-49168" fmla="*/ 2027038 h 3006470"/>
                        <a:gd name="connsiteX149-49169" fmla="*/ 4974967 w 6006665"/>
                        <a:gd name="connsiteY149-49170" fmla="*/ 2058853 h 3006470"/>
                        <a:gd name="connsiteX150-49171" fmla="*/ 5015871 w 6006665"/>
                        <a:gd name="connsiteY150-49172" fmla="*/ 2074760 h 3006470"/>
                        <a:gd name="connsiteX151-49173" fmla="*/ 5011326 w 6006665"/>
                        <a:gd name="connsiteY151-49174" fmla="*/ 2172476 h 3006470"/>
                        <a:gd name="connsiteX152-49175" fmla="*/ 4999419 w 6006665"/>
                        <a:gd name="connsiteY152-49176" fmla="*/ 2172476 h 3006470"/>
                        <a:gd name="connsiteX153-49177" fmla="*/ 4974967 w 6006665"/>
                        <a:gd name="connsiteY153-49178" fmla="*/ 2172476 h 3006470"/>
                        <a:gd name="connsiteX154-49179" fmla="*/ 4963605 w 6006665"/>
                        <a:gd name="connsiteY154-49180" fmla="*/ 2224742 h 3006470"/>
                        <a:gd name="connsiteX155-49181" fmla="*/ 4974967 w 6006665"/>
                        <a:gd name="connsiteY155-49182" fmla="*/ 2252012 h 3006470"/>
                        <a:gd name="connsiteX156-49183" fmla="*/ 4909065 w 6006665"/>
                        <a:gd name="connsiteY156-49184" fmla="*/ 2286099 h 3006470"/>
                        <a:gd name="connsiteX157-49185" fmla="*/ 4897703 w 6006665"/>
                        <a:gd name="connsiteY157-49186" fmla="*/ 2354273 h 3006470"/>
                        <a:gd name="connsiteX158-49187" fmla="*/ 4845437 w 6006665"/>
                        <a:gd name="connsiteY158-49188" fmla="*/ 2370180 h 3006470"/>
                        <a:gd name="connsiteX159-49189" fmla="*/ 4834074 w 6006665"/>
                        <a:gd name="connsiteY159-49190" fmla="*/ 2429264 h 3006470"/>
                        <a:gd name="connsiteX160-49191" fmla="*/ 4779535 w 6006665"/>
                        <a:gd name="connsiteY160-49192" fmla="*/ 2488348 h 3006470"/>
                        <a:gd name="connsiteX161-49193" fmla="*/ 4777225 w 6006665"/>
                        <a:gd name="connsiteY161-49194" fmla="*/ 2477952 h 3006470"/>
                        <a:gd name="connsiteX162-49195" fmla="*/ 4767628 w 6006665"/>
                        <a:gd name="connsiteY162-49196" fmla="*/ 2488348 h 3006470"/>
                        <a:gd name="connsiteX163-49197" fmla="*/ 4758538 w 6006665"/>
                        <a:gd name="connsiteY163-49198" fmla="*/ 2447444 h 3006470"/>
                        <a:gd name="connsiteX164-49199" fmla="*/ 4742631 w 6006665"/>
                        <a:gd name="connsiteY164-49200" fmla="*/ 2361090 h 3006470"/>
                        <a:gd name="connsiteX165-49201" fmla="*/ 4715361 w 6006665"/>
                        <a:gd name="connsiteY165-49202" fmla="*/ 2220198 h 3006470"/>
                        <a:gd name="connsiteX166-49203" fmla="*/ 4735813 w 6006665"/>
                        <a:gd name="connsiteY166-49204" fmla="*/ 2129299 h 3006470"/>
                        <a:gd name="connsiteX167-49205" fmla="*/ 4767628 w 6006665"/>
                        <a:gd name="connsiteY167-49206" fmla="*/ 2086122 h 3006470"/>
                        <a:gd name="connsiteX168-49207" fmla="*/ 4767628 w 6006665"/>
                        <a:gd name="connsiteY168-49208" fmla="*/ 2058853 h 3006470"/>
                        <a:gd name="connsiteX169-49209" fmla="*/ 4826712 w 6006665"/>
                        <a:gd name="connsiteY169-49210" fmla="*/ 2042945 h 3006470"/>
                        <a:gd name="connsiteX170-49211" fmla="*/ 4892613 w 6006665"/>
                        <a:gd name="connsiteY170-49212" fmla="*/ 1952047 h 3006470"/>
                        <a:gd name="connsiteX171-49213" fmla="*/ 4956243 w 6006665"/>
                        <a:gd name="connsiteY171-49214" fmla="*/ 1877056 h 3006470"/>
                        <a:gd name="connsiteX172-49215" fmla="*/ 5022143 w 6006665"/>
                        <a:gd name="connsiteY172-49216" fmla="*/ 1817971 h 3006470"/>
                        <a:gd name="connsiteX173-49217" fmla="*/ 5046694 w 6006665"/>
                        <a:gd name="connsiteY173-49218" fmla="*/ 1710844 h 3006470"/>
                        <a:gd name="connsiteX174-49219" fmla="*/ 5015871 w 6006665"/>
                        <a:gd name="connsiteY174-49220" fmla="*/ 1715711 h 3006470"/>
                        <a:gd name="connsiteX175-49221" fmla="*/ 4995419 w 6006665"/>
                        <a:gd name="connsiteY175-49222" fmla="*/ 1779340 h 3006470"/>
                        <a:gd name="connsiteX176-49223" fmla="*/ 4904521 w 6006665"/>
                        <a:gd name="connsiteY176-49224" fmla="*/ 1865693 h 3006470"/>
                        <a:gd name="connsiteX177-49225" fmla="*/ 4901708 w 6006665"/>
                        <a:gd name="connsiteY177-49226" fmla="*/ 1857053 h 3006470"/>
                        <a:gd name="connsiteX178-49227" fmla="*/ 4892613 w 6006665"/>
                        <a:gd name="connsiteY178-49228" fmla="*/ 1865693 h 3006470"/>
                        <a:gd name="connsiteX179-49229" fmla="*/ 4861835 w 6006665"/>
                        <a:gd name="connsiteY179-49230" fmla="*/ 1771159 h 3006470"/>
                        <a:gd name="connsiteX180-49231" fmla="*/ 4779535 w 6006665"/>
                        <a:gd name="connsiteY180-49232" fmla="*/ 1795247 h 3006470"/>
                        <a:gd name="connsiteX181-49233" fmla="*/ 4684091 w 6006665"/>
                        <a:gd name="connsiteY181-49234" fmla="*/ 1920232 h 3006470"/>
                        <a:gd name="connsiteX182-49235" fmla="*/ 4715906 w 6006665"/>
                        <a:gd name="connsiteY182-49236" fmla="*/ 1967954 h 3006470"/>
                        <a:gd name="connsiteX183-49237" fmla="*/ 4636369 w 6006665"/>
                        <a:gd name="connsiteY183-49238" fmla="*/ 1983861 h 3006470"/>
                        <a:gd name="connsiteX184-49239" fmla="*/ 4577285 w 6006665"/>
                        <a:gd name="connsiteY184-49240" fmla="*/ 1988406 h 3006470"/>
                        <a:gd name="connsiteX185-49241" fmla="*/ 4577373 w 6006665"/>
                        <a:gd name="connsiteY185-49242" fmla="*/ 1987484 h 3006470"/>
                        <a:gd name="connsiteX186-49243" fmla="*/ 4565379 w 6006665"/>
                        <a:gd name="connsiteY186-49244" fmla="*/ 1988406 h 3006470"/>
                        <a:gd name="connsiteX187-49245" fmla="*/ 4569923 w 6006665"/>
                        <a:gd name="connsiteY187-49246" fmla="*/ 1940685 h 3006470"/>
                        <a:gd name="connsiteX188-49247" fmla="*/ 4520081 w 6006665"/>
                        <a:gd name="connsiteY188-49248" fmla="*/ 1931099 h 3006470"/>
                        <a:gd name="connsiteX189-49249" fmla="*/ 4475025 w 6006665"/>
                        <a:gd name="connsiteY189-49250" fmla="*/ 1961137 h 3006470"/>
                        <a:gd name="connsiteX190-49251" fmla="*/ 4464394 w 6006665"/>
                        <a:gd name="connsiteY190-49252" fmla="*/ 1960286 h 3006470"/>
                        <a:gd name="connsiteX191-49253" fmla="*/ 4463118 w 6006665"/>
                        <a:gd name="connsiteY191-49254" fmla="*/ 1961137 h 3006470"/>
                        <a:gd name="connsiteX192-49255" fmla="*/ 4357637 w 6006665"/>
                        <a:gd name="connsiteY192-49256" fmla="*/ 1952698 h 3006470"/>
                        <a:gd name="connsiteX193-49257" fmla="*/ 4243233 w 6006665"/>
                        <a:gd name="connsiteY193-49258" fmla="*/ 1972499 h 3006470"/>
                        <a:gd name="connsiteX194-49259" fmla="*/ 4125065 w 6006665"/>
                        <a:gd name="connsiteY194-49260" fmla="*/ 2106574 h 3006470"/>
                        <a:gd name="connsiteX195-49261" fmla="*/ 3984173 w 6006665"/>
                        <a:gd name="connsiteY195-49262" fmla="*/ 2263374 h 3006470"/>
                        <a:gd name="connsiteX196-49263" fmla="*/ 4038712 w 6006665"/>
                        <a:gd name="connsiteY196-49264" fmla="*/ 2267919 h 3006470"/>
                        <a:gd name="connsiteX197-49265" fmla="*/ 4059164 w 6006665"/>
                        <a:gd name="connsiteY197-49266" fmla="*/ 2311096 h 3006470"/>
                        <a:gd name="connsiteX198-49267" fmla="*/ 4087782 w 6006665"/>
                        <a:gd name="connsiteY198-49268" fmla="*/ 2319513 h 3006470"/>
                        <a:gd name="connsiteX199-49269" fmla="*/ 4106341 w 6006665"/>
                        <a:gd name="connsiteY199-49270" fmla="*/ 2290644 h 3006470"/>
                        <a:gd name="connsiteX200-49271" fmla="*/ 4117411 w 6006665"/>
                        <a:gd name="connsiteY200-49272" fmla="*/ 2291946 h 3006470"/>
                        <a:gd name="connsiteX201-49273" fmla="*/ 4118248 w 6006665"/>
                        <a:gd name="connsiteY201-49274" fmla="*/ 2290644 h 3006470"/>
                        <a:gd name="connsiteX202-49275" fmla="*/ 4156880 w 6006665"/>
                        <a:gd name="connsiteY202-49276" fmla="*/ 2295189 h 3006470"/>
                        <a:gd name="connsiteX203-49277" fmla="*/ 4211419 w 6006665"/>
                        <a:gd name="connsiteY203-49278" fmla="*/ 2365635 h 3006470"/>
                        <a:gd name="connsiteX204-49279" fmla="*/ 4215964 w 6006665"/>
                        <a:gd name="connsiteY204-49280" fmla="*/ 2413357 h 3006470"/>
                        <a:gd name="connsiteX205-49281" fmla="*/ 4184149 w 6006665"/>
                        <a:gd name="connsiteY205-49282" fmla="*/ 2472441 h 3006470"/>
                        <a:gd name="connsiteX206-49283" fmla="*/ 4177332 w 6006665"/>
                        <a:gd name="connsiteY206-49284" fmla="*/ 2542887 h 3006470"/>
                        <a:gd name="connsiteX207-49285" fmla="*/ 4161425 w 6006665"/>
                        <a:gd name="connsiteY207-49286" fmla="*/ 2629241 h 3006470"/>
                        <a:gd name="connsiteX208-49287" fmla="*/ 4109158 w 6006665"/>
                        <a:gd name="connsiteY208-49288" fmla="*/ 2708777 h 3006470"/>
                        <a:gd name="connsiteX209-49289" fmla="*/ 4097796 w 6006665"/>
                        <a:gd name="connsiteY209-49290" fmla="*/ 2747409 h 3006470"/>
                        <a:gd name="connsiteX210-49291" fmla="*/ 4043257 w 6006665"/>
                        <a:gd name="connsiteY210-49292" fmla="*/ 2806493 h 3006470"/>
                        <a:gd name="connsiteX211-49293" fmla="*/ 3995535 w 6006665"/>
                        <a:gd name="connsiteY211-49294" fmla="*/ 2865577 h 3006470"/>
                        <a:gd name="connsiteX212-49295" fmla="*/ 3975083 w 6006665"/>
                        <a:gd name="connsiteY212-49296" fmla="*/ 2897392 h 3006470"/>
                        <a:gd name="connsiteX213-49297" fmla="*/ 3925089 w 6006665"/>
                        <a:gd name="connsiteY213-49298" fmla="*/ 2924661 h 3006470"/>
                        <a:gd name="connsiteX214-49299" fmla="*/ 3913182 w 6006665"/>
                        <a:gd name="connsiteY214-49300" fmla="*/ 2924661 h 3006470"/>
                        <a:gd name="connsiteX215-49301" fmla="*/ 3904637 w 6006665"/>
                        <a:gd name="connsiteY215-49302" fmla="*/ 2924661 h 3006470"/>
                        <a:gd name="connsiteX216-49303" fmla="*/ 3892729 w 6006665"/>
                        <a:gd name="connsiteY216-49304" fmla="*/ 2924661 h 3006470"/>
                        <a:gd name="connsiteX217-49305" fmla="*/ 3871063 w 6006665"/>
                        <a:gd name="connsiteY217-49306" fmla="*/ 2908412 h 3006470"/>
                        <a:gd name="connsiteX218-49307" fmla="*/ 3829645 w 6006665"/>
                        <a:gd name="connsiteY218-49308" fmla="*/ 2936024 h 3006470"/>
                        <a:gd name="connsiteX219-49309" fmla="*/ 3822828 w 6006665"/>
                        <a:gd name="connsiteY219-49310" fmla="*/ 2956476 h 3006470"/>
                        <a:gd name="connsiteX220-49311" fmla="*/ 3818283 w 6006665"/>
                        <a:gd name="connsiteY220-49312" fmla="*/ 2947386 h 3006470"/>
                        <a:gd name="connsiteX221-49313" fmla="*/ 3818283 w 6006665"/>
                        <a:gd name="connsiteY221-49314" fmla="*/ 2935660 h 3006470"/>
                        <a:gd name="connsiteX222-49315" fmla="*/ 3817738 w 6006665"/>
                        <a:gd name="connsiteY222-49316" fmla="*/ 2936024 h 3006470"/>
                        <a:gd name="connsiteX223-49317" fmla="*/ 3810921 w 6006665"/>
                        <a:gd name="connsiteY223-49318" fmla="*/ 2956476 h 3006470"/>
                        <a:gd name="connsiteX224-49319" fmla="*/ 3806376 w 6006665"/>
                        <a:gd name="connsiteY224-49320" fmla="*/ 2947386 h 3006470"/>
                        <a:gd name="connsiteX225-49321" fmla="*/ 3806376 w 6006665"/>
                        <a:gd name="connsiteY225-49322" fmla="*/ 2920116 h 3006470"/>
                        <a:gd name="connsiteX226-49323" fmla="*/ 3818283 w 6006665"/>
                        <a:gd name="connsiteY226-49324" fmla="*/ 2920116 h 3006470"/>
                        <a:gd name="connsiteX227-49325" fmla="*/ 3826828 w 6006665"/>
                        <a:gd name="connsiteY227-49326" fmla="*/ 2920116 h 3006470"/>
                        <a:gd name="connsiteX228-49327" fmla="*/ 3833645 w 6006665"/>
                        <a:gd name="connsiteY228-49328" fmla="*/ 2861032 h 3006470"/>
                        <a:gd name="connsiteX229-49329" fmla="*/ 3822283 w 6006665"/>
                        <a:gd name="connsiteY229-49330" fmla="*/ 2817856 h 3006470"/>
                        <a:gd name="connsiteX230-49331" fmla="*/ 3849553 w 6006665"/>
                        <a:gd name="connsiteY230-49332" fmla="*/ 2795131 h 3006470"/>
                        <a:gd name="connsiteX231-49333" fmla="*/ 3858814 w 6006665"/>
                        <a:gd name="connsiteY231-49334" fmla="*/ 2797336 h 3006470"/>
                        <a:gd name="connsiteX232-49335" fmla="*/ 3861460 w 6006665"/>
                        <a:gd name="connsiteY232-49336" fmla="*/ 2795131 h 3006470"/>
                        <a:gd name="connsiteX233-49337" fmla="*/ 3898487 w 6006665"/>
                        <a:gd name="connsiteY233-49338" fmla="*/ 2803947 h 3006470"/>
                        <a:gd name="connsiteX234-49339" fmla="*/ 3919999 w 6006665"/>
                        <a:gd name="connsiteY234-49340" fmla="*/ 2758772 h 3006470"/>
                        <a:gd name="connsiteX235-49341" fmla="*/ 3935906 w 6006665"/>
                        <a:gd name="connsiteY235-49342" fmla="*/ 2699687 h 3006470"/>
                        <a:gd name="connsiteX236-49343" fmla="*/ 3947269 w 6006665"/>
                        <a:gd name="connsiteY236-49344" fmla="*/ 2676963 h 3006470"/>
                        <a:gd name="connsiteX237-49345" fmla="*/ 3966292 w 6006665"/>
                        <a:gd name="connsiteY237-49346" fmla="*/ 2632575 h 3006470"/>
                        <a:gd name="connsiteX238-49347" fmla="*/ 3915999 w 6006665"/>
                        <a:gd name="connsiteY238-49348" fmla="*/ 2645148 h 3006470"/>
                        <a:gd name="connsiteX239-49349" fmla="*/ 3888729 w 6006665"/>
                        <a:gd name="connsiteY239-49350" fmla="*/ 2667873 h 3006470"/>
                        <a:gd name="connsiteX240-49351" fmla="*/ 3876822 w 6006665"/>
                        <a:gd name="connsiteY240-49352" fmla="*/ 2667873 h 3006470"/>
                        <a:gd name="connsiteX241-49353" fmla="*/ 3829645 w 6006665"/>
                        <a:gd name="connsiteY241-49354" fmla="*/ 2667873 h 3006470"/>
                        <a:gd name="connsiteX242-49355" fmla="*/ 3817738 w 6006665"/>
                        <a:gd name="connsiteY242-49356" fmla="*/ 2667873 h 3006470"/>
                        <a:gd name="connsiteX243-49357" fmla="*/ 3801831 w 6006665"/>
                        <a:gd name="connsiteY243-49358" fmla="*/ 2613334 h 3006470"/>
                        <a:gd name="connsiteX244-49359" fmla="*/ 3758654 w 6006665"/>
                        <a:gd name="connsiteY244-49360" fmla="*/ 2574702 h 3006470"/>
                        <a:gd name="connsiteX245-49361" fmla="*/ 3692753 w 6006665"/>
                        <a:gd name="connsiteY245-49362" fmla="*/ 2558795 h 3006470"/>
                        <a:gd name="connsiteX246-49363" fmla="*/ 3683663 w 6006665"/>
                        <a:gd name="connsiteY246-49364" fmla="*/ 2499711 h 3006470"/>
                        <a:gd name="connsiteX247-49365" fmla="*/ 3672301 w 6006665"/>
                        <a:gd name="connsiteY247-49366" fmla="*/ 2467896 h 3006470"/>
                        <a:gd name="connsiteX248-49367" fmla="*/ 3656393 w 6006665"/>
                        <a:gd name="connsiteY248-49368" fmla="*/ 2440627 h 3006470"/>
                        <a:gd name="connsiteX249-49369" fmla="*/ 3633669 w 6006665"/>
                        <a:gd name="connsiteY249-49370" fmla="*/ 2381542 h 3006470"/>
                        <a:gd name="connsiteX250-49371" fmla="*/ 3601854 w 6006665"/>
                        <a:gd name="connsiteY250-49372" fmla="*/ 2361090 h 3006470"/>
                        <a:gd name="connsiteX251-49373" fmla="*/ 3545995 w 6006665"/>
                        <a:gd name="connsiteY251-49374" fmla="*/ 2339606 h 3006470"/>
                        <a:gd name="connsiteX252-49375" fmla="*/ 3506955 w 6006665"/>
                        <a:gd name="connsiteY252-49376" fmla="*/ 2345183 h 3006470"/>
                        <a:gd name="connsiteX253-49377" fmla="*/ 3463779 w 6006665"/>
                        <a:gd name="connsiteY253-49378" fmla="*/ 2354273 h 3006470"/>
                        <a:gd name="connsiteX254-49379" fmla="*/ 3431964 w 6006665"/>
                        <a:gd name="connsiteY254-49380" fmla="*/ 2381542 h 3006470"/>
                        <a:gd name="connsiteX255-49381" fmla="*/ 3452416 w 6006665"/>
                        <a:gd name="connsiteY255-49382" fmla="*/ 2397450 h 3006470"/>
                        <a:gd name="connsiteX256-49383" fmla="*/ 3452416 w 6006665"/>
                        <a:gd name="connsiteY256-49384" fmla="*/ 2429264 h 3006470"/>
                        <a:gd name="connsiteX257-49385" fmla="*/ 3431964 w 6006665"/>
                        <a:gd name="connsiteY257-49386" fmla="*/ 2451989 h 3006470"/>
                        <a:gd name="connsiteX258-49387" fmla="*/ 3400150 w 6006665"/>
                        <a:gd name="connsiteY258-49388" fmla="*/ 2511073 h 3006470"/>
                        <a:gd name="connsiteX259-49389" fmla="*/ 3400150 w 6006665"/>
                        <a:gd name="connsiteY259-49390" fmla="*/ 2538343 h 3006470"/>
                        <a:gd name="connsiteX260-49391" fmla="*/ 3350155 w 6006665"/>
                        <a:gd name="connsiteY260-49392" fmla="*/ 2570157 h 3006470"/>
                        <a:gd name="connsiteX261-49393" fmla="*/ 3342342 w 6006665"/>
                        <a:gd name="connsiteY261-49394" fmla="*/ 2567553 h 3006470"/>
                        <a:gd name="connsiteX262-49395" fmla="*/ 3338249 w 6006665"/>
                        <a:gd name="connsiteY262-49396" fmla="*/ 2570157 h 3006470"/>
                        <a:gd name="connsiteX263-49397" fmla="*/ 3290527 w 6006665"/>
                        <a:gd name="connsiteY263-49398" fmla="*/ 2554250 h 3006470"/>
                        <a:gd name="connsiteX264-49399" fmla="*/ 3259257 w 6006665"/>
                        <a:gd name="connsiteY264-49400" fmla="*/ 2554250 h 3006470"/>
                        <a:gd name="connsiteX265-49401" fmla="*/ 3247350 w 6006665"/>
                        <a:gd name="connsiteY265-49402" fmla="*/ 2554250 h 3006470"/>
                        <a:gd name="connsiteX266-49403" fmla="*/ 3231443 w 6006665"/>
                        <a:gd name="connsiteY266-49404" fmla="*/ 2538343 h 3006470"/>
                        <a:gd name="connsiteX267-49405" fmla="*/ 3213271 w 6006665"/>
                        <a:gd name="connsiteY267-49406" fmla="*/ 2533799 h 3006470"/>
                        <a:gd name="connsiteX268-49407" fmla="*/ 3168359 w 6006665"/>
                        <a:gd name="connsiteY268-49408" fmla="*/ 2570157 h 3006470"/>
                        <a:gd name="connsiteX269-49409" fmla="*/ 3120637 w 6006665"/>
                        <a:gd name="connsiteY269-49410" fmla="*/ 2581519 h 3006470"/>
                        <a:gd name="connsiteX270-49411" fmla="*/ 3082005 w 6006665"/>
                        <a:gd name="connsiteY270-49412" fmla="*/ 2597427 h 3006470"/>
                        <a:gd name="connsiteX271-49413" fmla="*/ 3074460 w 6006665"/>
                        <a:gd name="connsiteY271-49414" fmla="*/ 2595630 h 3006470"/>
                        <a:gd name="connsiteX272-49415" fmla="*/ 3070098 w 6006665"/>
                        <a:gd name="connsiteY272-49416" fmla="*/ 2597427 h 3006470"/>
                        <a:gd name="connsiteX273-49417" fmla="*/ 3022376 w 6006665"/>
                        <a:gd name="connsiteY273-49418" fmla="*/ 2586064 h 3006470"/>
                        <a:gd name="connsiteX274-49419" fmla="*/ 3000196 w 6006665"/>
                        <a:gd name="connsiteY274-49420" fmla="*/ 2586064 h 3006470"/>
                        <a:gd name="connsiteX275-49421" fmla="*/ 2988289 w 6006665"/>
                        <a:gd name="connsiteY275-49422" fmla="*/ 2586064 h 3006470"/>
                        <a:gd name="connsiteX276-49423" fmla="*/ 2967837 w 6006665"/>
                        <a:gd name="connsiteY276-49424" fmla="*/ 2554250 h 3006470"/>
                        <a:gd name="connsiteX277-49425" fmla="*/ 2929205 w 6006665"/>
                        <a:gd name="connsiteY277-49426" fmla="*/ 2526980 h 3006470"/>
                        <a:gd name="connsiteX278-49427" fmla="*/ 2902153 w 6006665"/>
                        <a:gd name="connsiteY278-49428" fmla="*/ 2523116 h 3006470"/>
                        <a:gd name="connsiteX279-49429" fmla="*/ 2861576 w 6006665"/>
                        <a:gd name="connsiteY279-49430" fmla="*/ 2526980 h 3006470"/>
                        <a:gd name="connsiteX280-49431" fmla="*/ 2822944 w 6006665"/>
                        <a:gd name="connsiteY280-49432" fmla="*/ 2538343 h 3006470"/>
                        <a:gd name="connsiteX281-49433" fmla="*/ 2818139 w 6006665"/>
                        <a:gd name="connsiteY281-49434" fmla="*/ 2536254 h 3006470"/>
                        <a:gd name="connsiteX282-49435" fmla="*/ 2811037 w 6006665"/>
                        <a:gd name="connsiteY282-49436" fmla="*/ 2538343 h 3006470"/>
                        <a:gd name="connsiteX283-49437" fmla="*/ 2758770 w 6006665"/>
                        <a:gd name="connsiteY283-49438" fmla="*/ 2515618 h 3006470"/>
                        <a:gd name="connsiteX284-49439" fmla="*/ 2751953 w 6006665"/>
                        <a:gd name="connsiteY284-49440" fmla="*/ 2472441 h 3006470"/>
                        <a:gd name="connsiteX285-49441" fmla="*/ 2708776 w 6006665"/>
                        <a:gd name="connsiteY285-49442" fmla="*/ 2456534 h 3006470"/>
                        <a:gd name="connsiteX286-49443" fmla="*/ 2676962 w 6006665"/>
                        <a:gd name="connsiteY286-49444" fmla="*/ 2451989 h 3006470"/>
                        <a:gd name="connsiteX287-49445" fmla="*/ 2642534 w 6006665"/>
                        <a:gd name="connsiteY287-49446" fmla="*/ 2430245 h 3006470"/>
                        <a:gd name="connsiteX288-49447" fmla="*/ 2609333 w 6006665"/>
                        <a:gd name="connsiteY288-49448" fmla="*/ 2488348 h 3006470"/>
                        <a:gd name="connsiteX289-49449" fmla="*/ 2625240 w 6006665"/>
                        <a:gd name="connsiteY289-49450" fmla="*/ 2522435 h 3006470"/>
                        <a:gd name="connsiteX290-49451" fmla="*/ 2586608 w 6006665"/>
                        <a:gd name="connsiteY290-49452" fmla="*/ 2558795 h 3006470"/>
                        <a:gd name="connsiteX291-49453" fmla="*/ 2577105 w 6006665"/>
                        <a:gd name="connsiteY291-49454" fmla="*/ 2556532 h 3006470"/>
                        <a:gd name="connsiteX292-49455" fmla="*/ 2574701 w 6006665"/>
                        <a:gd name="connsiteY292-49456" fmla="*/ 2558795 h 3006470"/>
                        <a:gd name="connsiteX293-49457" fmla="*/ 2526979 w 6006665"/>
                        <a:gd name="connsiteY293-49458" fmla="*/ 2547432 h 3006470"/>
                        <a:gd name="connsiteX294-49459" fmla="*/ 2490620 w 6006665"/>
                        <a:gd name="connsiteY294-49460" fmla="*/ 2542887 h 3006470"/>
                        <a:gd name="connsiteX295-49461" fmla="*/ 2463350 w 6006665"/>
                        <a:gd name="connsiteY295-49462" fmla="*/ 2515618 h 3006470"/>
                        <a:gd name="connsiteX296-49463" fmla="*/ 2436625 w 6006665"/>
                        <a:gd name="connsiteY296-49464" fmla="*/ 2515618 h 3006470"/>
                        <a:gd name="connsiteX297-49465" fmla="*/ 2424718 w 6006665"/>
                        <a:gd name="connsiteY297-49466" fmla="*/ 2515618 h 3006470"/>
                        <a:gd name="connsiteX298-49467" fmla="*/ 2398858 w 6006665"/>
                        <a:gd name="connsiteY298-49468" fmla="*/ 2502687 h 3006470"/>
                        <a:gd name="connsiteX299-49469" fmla="*/ 2350272 w 6006665"/>
                        <a:gd name="connsiteY299-49470" fmla="*/ 2526980 h 3006470"/>
                        <a:gd name="connsiteX300-49471" fmla="*/ 2282098 w 6006665"/>
                        <a:gd name="connsiteY300-49472" fmla="*/ 2574702 h 3006470"/>
                        <a:gd name="connsiteX301-49473" fmla="*/ 2238921 w 6006665"/>
                        <a:gd name="connsiteY301-49474" fmla="*/ 2586064 h 3006470"/>
                        <a:gd name="connsiteX302-49475" fmla="*/ 2227559 w 6006665"/>
                        <a:gd name="connsiteY302-49476" fmla="*/ 2590609 h 3006470"/>
                        <a:gd name="connsiteX303-49477" fmla="*/ 2225178 w 6006665"/>
                        <a:gd name="connsiteY303-49478" fmla="*/ 2586799 h 3006470"/>
                        <a:gd name="connsiteX304-49479" fmla="*/ 2215652 w 6006665"/>
                        <a:gd name="connsiteY304-49480" fmla="*/ 2590609 h 3006470"/>
                        <a:gd name="connsiteX305-49481" fmla="*/ 2193596 w 6006665"/>
                        <a:gd name="connsiteY305-49482" fmla="*/ 2555320 h 3006470"/>
                        <a:gd name="connsiteX306-49483" fmla="*/ 2157112 w 6006665"/>
                        <a:gd name="connsiteY306-49484" fmla="*/ 2558795 h 3006470"/>
                        <a:gd name="connsiteX307-49485" fmla="*/ 2156291 w 6006665"/>
                        <a:gd name="connsiteY307-49486" fmla="*/ 2557739 h 3006470"/>
                        <a:gd name="connsiteX308-49487" fmla="*/ 2145205 w 6006665"/>
                        <a:gd name="connsiteY308-49488" fmla="*/ 2558795 h 3006470"/>
                        <a:gd name="connsiteX309-49489" fmla="*/ 2129298 w 6006665"/>
                        <a:gd name="connsiteY309-49490" fmla="*/ 2538343 h 3006470"/>
                        <a:gd name="connsiteX310-49491" fmla="*/ 2102029 w 6006665"/>
                        <a:gd name="connsiteY310-49492" fmla="*/ 2526980 h 3006470"/>
                        <a:gd name="connsiteX311-49493" fmla="*/ 2086121 w 6006665"/>
                        <a:gd name="connsiteY311-49494" fmla="*/ 2495166 h 3006470"/>
                        <a:gd name="connsiteX312-49495" fmla="*/ 2070005 w 6006665"/>
                        <a:gd name="connsiteY312-49496" fmla="*/ 2486212 h 3006470"/>
                        <a:gd name="connsiteX313-49497" fmla="*/ 2027582 w 6006665"/>
                        <a:gd name="connsiteY313-49498" fmla="*/ 2499711 h 3006470"/>
                        <a:gd name="connsiteX314-49499" fmla="*/ 2023845 w 6006665"/>
                        <a:gd name="connsiteY314-49500" fmla="*/ 2497111 h 3006470"/>
                        <a:gd name="connsiteX315-49501" fmla="*/ 2018675 w 6006665"/>
                        <a:gd name="connsiteY315-49502" fmla="*/ 2499711 h 3006470"/>
                        <a:gd name="connsiteX316-49503" fmla="*/ 1971363 w 6006665"/>
                        <a:gd name="connsiteY316-49504" fmla="*/ 2468885 h 3006470"/>
                        <a:gd name="connsiteX317-49505" fmla="*/ 1952591 w 6006665"/>
                        <a:gd name="connsiteY317-49506" fmla="*/ 2495166 h 3006470"/>
                        <a:gd name="connsiteX318-49507" fmla="*/ 1947518 w 6006665"/>
                        <a:gd name="connsiteY318-49508" fmla="*/ 2485599 h 3006470"/>
                        <a:gd name="connsiteX319-49509" fmla="*/ 1940684 w 6006665"/>
                        <a:gd name="connsiteY319-49510" fmla="*/ 2495166 h 3006470"/>
                        <a:gd name="connsiteX320-49511" fmla="*/ 1861147 w 6006665"/>
                        <a:gd name="connsiteY320-49512" fmla="*/ 2345183 h 3006470"/>
                        <a:gd name="connsiteX321-49513" fmla="*/ 1811153 w 6006665"/>
                        <a:gd name="connsiteY321-49514" fmla="*/ 2295189 h 3006470"/>
                        <a:gd name="connsiteX322-49515" fmla="*/ 1813950 w 6006665"/>
                        <a:gd name="connsiteY322-49516" fmla="*/ 2292043 h 3006470"/>
                        <a:gd name="connsiteX323-49517" fmla="*/ 1748069 w 6006665"/>
                        <a:gd name="connsiteY323-49518" fmla="*/ 2333821 h 3006470"/>
                        <a:gd name="connsiteX324-49519" fmla="*/ 1711709 w 6006665"/>
                        <a:gd name="connsiteY324-49520" fmla="*/ 2338366 h 3006470"/>
                        <a:gd name="connsiteX325-49521" fmla="*/ 1711926 w 6006665"/>
                        <a:gd name="connsiteY325-49522" fmla="*/ 2336850 h 3006470"/>
                        <a:gd name="connsiteX326-49523" fmla="*/ 1699803 w 6006665"/>
                        <a:gd name="connsiteY326-49524" fmla="*/ 2338366 h 3006470"/>
                        <a:gd name="connsiteX327-49525" fmla="*/ 1704347 w 6006665"/>
                        <a:gd name="connsiteY327-49526" fmla="*/ 2306551 h 3006470"/>
                        <a:gd name="connsiteX328-49527" fmla="*/ 1662460 w 6006665"/>
                        <a:gd name="connsiteY328-49528" fmla="*/ 2288600 h 3006470"/>
                        <a:gd name="connsiteX329-49529" fmla="*/ 1629901 w 6006665"/>
                        <a:gd name="connsiteY329-49530" fmla="*/ 2302006 h 3006470"/>
                        <a:gd name="connsiteX330-49531" fmla="*/ 1629300 w 6006665"/>
                        <a:gd name="connsiteY330-49532" fmla="*/ 2297351 h 3006470"/>
                        <a:gd name="connsiteX331-49533" fmla="*/ 1617994 w 6006665"/>
                        <a:gd name="connsiteY331-49534" fmla="*/ 2302006 h 3006470"/>
                        <a:gd name="connsiteX332-49535" fmla="*/ 1608904 w 6006665"/>
                        <a:gd name="connsiteY332-49536" fmla="*/ 2231560 h 3006470"/>
                        <a:gd name="connsiteX333-49537" fmla="*/ 1552684 w 6006665"/>
                        <a:gd name="connsiteY333-49538" fmla="*/ 2221867 h 3006470"/>
                        <a:gd name="connsiteX334-49539" fmla="*/ 1518550 w 6006665"/>
                        <a:gd name="connsiteY334-49540" fmla="*/ 2247467 h 3006470"/>
                        <a:gd name="connsiteX335-49541" fmla="*/ 1425379 w 6006665"/>
                        <a:gd name="connsiteY335-49542" fmla="*/ 2267919 h 3006470"/>
                        <a:gd name="connsiteX336-49543" fmla="*/ 1409472 w 6006665"/>
                        <a:gd name="connsiteY336-49544" fmla="*/ 2286099 h 3006470"/>
                        <a:gd name="connsiteX337-49545" fmla="*/ 1270852 w 6006665"/>
                        <a:gd name="connsiteY337-49546" fmla="*/ 2306551 h 3006470"/>
                        <a:gd name="connsiteX338-49547" fmla="*/ 1254945 w 6006665"/>
                        <a:gd name="connsiteY338-49548" fmla="*/ 2327003 h 3006470"/>
                        <a:gd name="connsiteX339-49549" fmla="*/ 1282214 w 6006665"/>
                        <a:gd name="connsiteY339-49550" fmla="*/ 2370180 h 3006470"/>
                        <a:gd name="connsiteX340-49551" fmla="*/ 1243582 w 6006665"/>
                        <a:gd name="connsiteY340-49552" fmla="*/ 2386087 h 3006470"/>
                        <a:gd name="connsiteX341-49553" fmla="*/ 1254945 w 6006665"/>
                        <a:gd name="connsiteY341-49554" fmla="*/ 2404267 h 3006470"/>
                        <a:gd name="connsiteX342-49555" fmla="*/ 1216313 w 6006665"/>
                        <a:gd name="connsiteY342-49556" fmla="*/ 2429264 h 3006470"/>
                        <a:gd name="connsiteX343-49557" fmla="*/ 1275397 w 6006665"/>
                        <a:gd name="connsiteY343-49558" fmla="*/ 2472441 h 3006470"/>
                        <a:gd name="connsiteX344-49559" fmla="*/ 1270852 w 6006665"/>
                        <a:gd name="connsiteY344-49560" fmla="*/ 2499711 h 3006470"/>
                        <a:gd name="connsiteX345-49561" fmla="*/ 1259108 w 6006665"/>
                        <a:gd name="connsiteY345-49562" fmla="*/ 2498732 h 3006470"/>
                        <a:gd name="connsiteX346-49563" fmla="*/ 1258945 w 6006665"/>
                        <a:gd name="connsiteY346-49564" fmla="*/ 2499711 h 3006470"/>
                        <a:gd name="connsiteX347-49565" fmla="*/ 1215644 w 6006665"/>
                        <a:gd name="connsiteY347-49566" fmla="*/ 2496102 h 3006470"/>
                        <a:gd name="connsiteX348-49567" fmla="*/ 1204950 w 6006665"/>
                        <a:gd name="connsiteY348-49568" fmla="*/ 2511073 h 3006470"/>
                        <a:gd name="connsiteX349-49569" fmla="*/ 1196495 w 6006665"/>
                        <a:gd name="connsiteY349-49570" fmla="*/ 2506241 h 3006470"/>
                        <a:gd name="connsiteX350-49571" fmla="*/ 1193043 w 6006665"/>
                        <a:gd name="connsiteY350-49572" fmla="*/ 2511073 h 3006470"/>
                        <a:gd name="connsiteX351-49573" fmla="*/ 1145322 w 6006665"/>
                        <a:gd name="connsiteY351-49574" fmla="*/ 2483803 h 3006470"/>
                        <a:gd name="connsiteX352-49575" fmla="*/ 1098145 w 6006665"/>
                        <a:gd name="connsiteY352-49576" fmla="*/ 2483803 h 3006470"/>
                        <a:gd name="connsiteX353-49577" fmla="*/ 1061785 w 6006665"/>
                        <a:gd name="connsiteY353-49578" fmla="*/ 2511073 h 3006470"/>
                        <a:gd name="connsiteX354-49579" fmla="*/ 1055322 w 6006665"/>
                        <a:gd name="connsiteY354-49580" fmla="*/ 2506990 h 3006470"/>
                        <a:gd name="connsiteX355-49581" fmla="*/ 1049878 w 6006665"/>
                        <a:gd name="connsiteY355-49582" fmla="*/ 2511073 h 3006470"/>
                        <a:gd name="connsiteX356-49583" fmla="*/ 1006701 w 6006665"/>
                        <a:gd name="connsiteY356-49584" fmla="*/ 2483803 h 3006470"/>
                        <a:gd name="connsiteX357-49585" fmla="*/ 924893 w 6006665"/>
                        <a:gd name="connsiteY357-49586" fmla="*/ 2447444 h 3006470"/>
                        <a:gd name="connsiteX358-49587" fmla="*/ 877716 w 6006665"/>
                        <a:gd name="connsiteY358-49588" fmla="*/ 2447444 h 3006470"/>
                        <a:gd name="connsiteX359-49589" fmla="*/ 802724 w 6006665"/>
                        <a:gd name="connsiteY359-49590" fmla="*/ 2511073 h 3006470"/>
                        <a:gd name="connsiteX360-49591" fmla="*/ 798179 w 6006665"/>
                        <a:gd name="connsiteY360-49592" fmla="*/ 2554250 h 3006470"/>
                        <a:gd name="connsiteX361-49593" fmla="*/ 787406 w 6006665"/>
                        <a:gd name="connsiteY361-49594" fmla="*/ 2543477 h 3006470"/>
                        <a:gd name="connsiteX362-49595" fmla="*/ 786272 w 6006665"/>
                        <a:gd name="connsiteY362-49596" fmla="*/ 2554250 h 3006470"/>
                        <a:gd name="connsiteX363-49597" fmla="*/ 756063 w 6006665"/>
                        <a:gd name="connsiteY363-49598" fmla="*/ 2524040 h 3006470"/>
                        <a:gd name="connsiteX364-49599" fmla="*/ 732278 w 6006665"/>
                        <a:gd name="connsiteY364-49600" fmla="*/ 2581519 h 3006470"/>
                        <a:gd name="connsiteX365-49601" fmla="*/ 743640 w 6006665"/>
                        <a:gd name="connsiteY365-49602" fmla="*/ 2590609 h 3006470"/>
                        <a:gd name="connsiteX366-49603" fmla="*/ 723188 w 6006665"/>
                        <a:gd name="connsiteY366-49604" fmla="*/ 2633786 h 3006470"/>
                        <a:gd name="connsiteX367-49605" fmla="*/ 747026 w 6006665"/>
                        <a:gd name="connsiteY367-49606" fmla="*/ 2670627 h 3006470"/>
                        <a:gd name="connsiteX368-49607" fmla="*/ 763548 w 6006665"/>
                        <a:gd name="connsiteY368-49608" fmla="*/ 2667873 h 3006470"/>
                        <a:gd name="connsiteX369-49609" fmla="*/ 764871 w 6006665"/>
                        <a:gd name="connsiteY369-49610" fmla="*/ 2669637 h 3006470"/>
                        <a:gd name="connsiteX370-49611" fmla="*/ 775455 w 6006665"/>
                        <a:gd name="connsiteY370-49612" fmla="*/ 2667873 h 3006470"/>
                        <a:gd name="connsiteX371-49613" fmla="*/ 802724 w 6006665"/>
                        <a:gd name="connsiteY371-49614" fmla="*/ 2704232 h 3006470"/>
                        <a:gd name="connsiteX372-49615" fmla="*/ 798179 w 6006665"/>
                        <a:gd name="connsiteY372-49616" fmla="*/ 2731502 h 3006470"/>
                        <a:gd name="connsiteX373-49617" fmla="*/ 818632 w 6006665"/>
                        <a:gd name="connsiteY373-49618" fmla="*/ 2742864 h 3006470"/>
                        <a:gd name="connsiteX374-49619" fmla="*/ 802724 w 6006665"/>
                        <a:gd name="connsiteY374-49620" fmla="*/ 2774679 h 3006470"/>
                        <a:gd name="connsiteX375-49621" fmla="*/ 766365 w 6006665"/>
                        <a:gd name="connsiteY375-49622" fmla="*/ 2779224 h 3006470"/>
                        <a:gd name="connsiteX376-49623" fmla="*/ 727733 w 6006665"/>
                        <a:gd name="connsiteY376-49624" fmla="*/ 2838308 h 3006470"/>
                        <a:gd name="connsiteX377-49625" fmla="*/ 759548 w 6006665"/>
                        <a:gd name="connsiteY377-49626" fmla="*/ 2881485 h 3006470"/>
                        <a:gd name="connsiteX378-49627" fmla="*/ 759548 w 6006665"/>
                        <a:gd name="connsiteY378-49628" fmla="*/ 2920116 h 3006470"/>
                        <a:gd name="connsiteX379-49629" fmla="*/ 798179 w 6006665"/>
                        <a:gd name="connsiteY379-49630" fmla="*/ 2979201 h 3006470"/>
                        <a:gd name="connsiteX380-49631" fmla="*/ 775455 w 6006665"/>
                        <a:gd name="connsiteY380-49632" fmla="*/ 2995108 h 3006470"/>
                        <a:gd name="connsiteX381-49633" fmla="*/ 770910 w 6006665"/>
                        <a:gd name="connsiteY381-49634" fmla="*/ 3006470 h 3006470"/>
                        <a:gd name="connsiteX382-49635" fmla="*/ 759003 w 6006665"/>
                        <a:gd name="connsiteY382-49636" fmla="*/ 3006470 h 3006470"/>
                        <a:gd name="connsiteX383-49637" fmla="*/ 755003 w 6006665"/>
                        <a:gd name="connsiteY383-49638" fmla="*/ 3006470 h 3006470"/>
                        <a:gd name="connsiteX384-49639" fmla="*/ 743096 w 6006665"/>
                        <a:gd name="connsiteY384-49640" fmla="*/ 3006470 h 3006470"/>
                        <a:gd name="connsiteX385-49641" fmla="*/ 715826 w 6006665"/>
                        <a:gd name="connsiteY385-49642" fmla="*/ 2972383 h 3006470"/>
                        <a:gd name="connsiteX386-49643" fmla="*/ 704464 w 6006665"/>
                        <a:gd name="connsiteY386-49644" fmla="*/ 2972383 h 3006470"/>
                        <a:gd name="connsiteX387-49645" fmla="*/ 684012 w 6006665"/>
                        <a:gd name="connsiteY387-49646" fmla="*/ 2963293 h 3006470"/>
                        <a:gd name="connsiteX388-49647" fmla="*/ 672649 w 6006665"/>
                        <a:gd name="connsiteY388-49648" fmla="*/ 2940569 h 3006470"/>
                        <a:gd name="connsiteX389-49649" fmla="*/ 645222 w 6006665"/>
                        <a:gd name="connsiteY389-49650" fmla="*/ 2932732 h 3006470"/>
                        <a:gd name="connsiteX390-49651" fmla="*/ 625472 w 6006665"/>
                        <a:gd name="connsiteY390-49652" fmla="*/ 2936024 h 3006470"/>
                        <a:gd name="connsiteX391-49653" fmla="*/ 623771 w 6006665"/>
                        <a:gd name="connsiteY391-49654" fmla="*/ 2934323 h 3006470"/>
                        <a:gd name="connsiteX392-49655" fmla="*/ 613565 w 6006665"/>
                        <a:gd name="connsiteY392-49656" fmla="*/ 2936024 h 3006470"/>
                        <a:gd name="connsiteX393-49657" fmla="*/ 609020 w 6006665"/>
                        <a:gd name="connsiteY393-49658" fmla="*/ 2931479 h 3006470"/>
                        <a:gd name="connsiteX394-49659" fmla="*/ 559026 w 6006665"/>
                        <a:gd name="connsiteY394-49660" fmla="*/ 2904209 h 3006470"/>
                        <a:gd name="connsiteX395-49661" fmla="*/ 506760 w 6006665"/>
                        <a:gd name="connsiteY395-49662" fmla="*/ 2897392 h 3006470"/>
                        <a:gd name="connsiteX396-49663" fmla="*/ 483280 w 6006665"/>
                        <a:gd name="connsiteY396-49664" fmla="*/ 2890683 h 3006470"/>
                        <a:gd name="connsiteX397-49665" fmla="*/ 480035 w 6006665"/>
                        <a:gd name="connsiteY397-49666" fmla="*/ 2892847 h 3006470"/>
                        <a:gd name="connsiteX398-49667" fmla="*/ 475042 w 6006665"/>
                        <a:gd name="connsiteY398-49668" fmla="*/ 2888329 h 3006470"/>
                        <a:gd name="connsiteX399-49669" fmla="*/ 474945 w 6006665"/>
                        <a:gd name="connsiteY399-49670" fmla="*/ 2888302 h 3006470"/>
                        <a:gd name="connsiteX400-49671" fmla="*/ 468128 w 6006665"/>
                        <a:gd name="connsiteY400-49672" fmla="*/ 2892847 h 3006470"/>
                        <a:gd name="connsiteX401-49673" fmla="*/ 420406 w 6006665"/>
                        <a:gd name="connsiteY401-49674" fmla="*/ 2849670 h 3006470"/>
                        <a:gd name="connsiteX402-49675" fmla="*/ 381774 w 6006665"/>
                        <a:gd name="connsiteY402-49676" fmla="*/ 2833763 h 3006470"/>
                        <a:gd name="connsiteX403-49677" fmla="*/ 349960 w 6006665"/>
                        <a:gd name="connsiteY403-49678" fmla="*/ 2801948 h 3006470"/>
                        <a:gd name="connsiteX404-49679" fmla="*/ 377229 w 6006665"/>
                        <a:gd name="connsiteY404-49680" fmla="*/ 2795131 h 3006470"/>
                        <a:gd name="connsiteX405-49681" fmla="*/ 404499 w 6006665"/>
                        <a:gd name="connsiteY405-49682" fmla="*/ 2747409 h 3006470"/>
                        <a:gd name="connsiteX406-49683" fmla="*/ 388591 w 6006665"/>
                        <a:gd name="connsiteY406-49684" fmla="*/ 2731502 h 3006470"/>
                        <a:gd name="connsiteX407-49685" fmla="*/ 440858 w 6006665"/>
                        <a:gd name="connsiteY407-49686" fmla="*/ 2704232 h 3006470"/>
                        <a:gd name="connsiteX408-49687" fmla="*/ 440858 w 6006665"/>
                        <a:gd name="connsiteY408-49688" fmla="*/ 2701176 h 3006470"/>
                        <a:gd name="connsiteX409-49689" fmla="*/ 416406 w 6006665"/>
                        <a:gd name="connsiteY409-49690" fmla="*/ 2704232 h 3006470"/>
                        <a:gd name="connsiteX410-49691" fmla="*/ 416406 w 6006665"/>
                        <a:gd name="connsiteY410-49692" fmla="*/ 2702744 h 3006470"/>
                        <a:gd name="connsiteX411-49693" fmla="*/ 404499 w 6006665"/>
                        <a:gd name="connsiteY411-49694" fmla="*/ 2704232 h 3006470"/>
                        <a:gd name="connsiteX412-49695" fmla="*/ 404499 w 6006665"/>
                        <a:gd name="connsiteY412-49696" fmla="*/ 2683780 h 3006470"/>
                        <a:gd name="connsiteX413-49697" fmla="*/ 424951 w 6006665"/>
                        <a:gd name="connsiteY413-49698" fmla="*/ 2667873 h 3006470"/>
                        <a:gd name="connsiteX414-49699" fmla="*/ 463583 w 6006665"/>
                        <a:gd name="connsiteY414-49700" fmla="*/ 2661056 h 3006470"/>
                        <a:gd name="connsiteX415-49701" fmla="*/ 468128 w 6006665"/>
                        <a:gd name="connsiteY415-49702" fmla="*/ 2645148 h 3006470"/>
                        <a:gd name="connsiteX416-49703" fmla="*/ 456765 w 6006665"/>
                        <a:gd name="connsiteY416-49704" fmla="*/ 2613334 h 3006470"/>
                        <a:gd name="connsiteX417-49705" fmla="*/ 474945 w 6006665"/>
                        <a:gd name="connsiteY417-49706" fmla="*/ 2586064 h 3006470"/>
                        <a:gd name="connsiteX418-49707" fmla="*/ 474945 w 6006665"/>
                        <a:gd name="connsiteY418-49708" fmla="*/ 2565612 h 3006470"/>
                        <a:gd name="connsiteX419-49709" fmla="*/ 420406 w 6006665"/>
                        <a:gd name="connsiteY419-49710" fmla="*/ 2547432 h 3006470"/>
                        <a:gd name="connsiteX420-49711" fmla="*/ 409588 w 6006665"/>
                        <a:gd name="connsiteY420-49712" fmla="*/ 2547432 h 3006470"/>
                        <a:gd name="connsiteX421-49713" fmla="*/ 397681 w 6006665"/>
                        <a:gd name="connsiteY421-49714" fmla="*/ 2547432 h 3006470"/>
                        <a:gd name="connsiteX422-49715" fmla="*/ 379485 w 6006665"/>
                        <a:gd name="connsiteY422-49716" fmla="*/ 2525193 h 3006470"/>
                        <a:gd name="connsiteX423-49717" fmla="*/ 357322 w 6006665"/>
                        <a:gd name="connsiteY423-49718" fmla="*/ 2531525 h 3006470"/>
                        <a:gd name="connsiteX424-49719" fmla="*/ 352842 w 6006665"/>
                        <a:gd name="connsiteY424-49720" fmla="*/ 2529403 h 3006470"/>
                        <a:gd name="connsiteX425-49721" fmla="*/ 345415 w 6006665"/>
                        <a:gd name="connsiteY425-49722" fmla="*/ 2531525 h 3006470"/>
                        <a:gd name="connsiteX426-49723" fmla="*/ 302238 w 6006665"/>
                        <a:gd name="connsiteY426-49724" fmla="*/ 2511073 h 3006470"/>
                        <a:gd name="connsiteX427-49725" fmla="*/ 302238 w 6006665"/>
                        <a:gd name="connsiteY427-49726" fmla="*/ 2499711 h 3006470"/>
                        <a:gd name="connsiteX428-49727" fmla="*/ 286331 w 6006665"/>
                        <a:gd name="connsiteY428-49728" fmla="*/ 2472441 h 3006470"/>
                        <a:gd name="connsiteX429-49729" fmla="*/ 270968 w 6006665"/>
                        <a:gd name="connsiteY429-49730" fmla="*/ 2472441 h 3006470"/>
                        <a:gd name="connsiteX430-49731" fmla="*/ 259061 w 6006665"/>
                        <a:gd name="connsiteY430-49732" fmla="*/ 2472441 h 3006470"/>
                        <a:gd name="connsiteX431-49733" fmla="*/ 254516 w 6006665"/>
                        <a:gd name="connsiteY431-49734" fmla="*/ 2456534 h 3006470"/>
                        <a:gd name="connsiteX432-49735" fmla="*/ 263606 w 6006665"/>
                        <a:gd name="connsiteY432-49736" fmla="*/ 2440627 h 3006470"/>
                        <a:gd name="connsiteX433-49737" fmla="*/ 243991 w 6006665"/>
                        <a:gd name="connsiteY433-49738" fmla="*/ 2410114 h 3006470"/>
                        <a:gd name="connsiteX434-49739" fmla="*/ 216429 w 6006665"/>
                        <a:gd name="connsiteY434-49740" fmla="*/ 2413357 h 3006470"/>
                        <a:gd name="connsiteX435-49741" fmla="*/ 212956 w 6006665"/>
                        <a:gd name="connsiteY435-49742" fmla="*/ 2412365 h 3006470"/>
                        <a:gd name="connsiteX436-49743" fmla="*/ 204522 w 6006665"/>
                        <a:gd name="connsiteY436-49744" fmla="*/ 2413357 h 3006470"/>
                        <a:gd name="connsiteX437-49745" fmla="*/ 199623 w 6006665"/>
                        <a:gd name="connsiteY437-49746" fmla="*/ 2411957 h 3006470"/>
                        <a:gd name="connsiteX438-49747" fmla="*/ 195977 w 6006665"/>
                        <a:gd name="connsiteY438-49748" fmla="*/ 2424719 h 3006470"/>
                        <a:gd name="connsiteX439-49749" fmla="*/ 184968 w 6006665"/>
                        <a:gd name="connsiteY439-49750" fmla="*/ 2421574 h 3006470"/>
                        <a:gd name="connsiteX440-49751" fmla="*/ 184070 w 6006665"/>
                        <a:gd name="connsiteY440-49752" fmla="*/ 2424719 h 3006470"/>
                        <a:gd name="connsiteX441-49753" fmla="*/ 168163 w 6006665"/>
                        <a:gd name="connsiteY441-49754" fmla="*/ 2420184 h 3006470"/>
                        <a:gd name="connsiteX442-49755" fmla="*/ 156800 w 6006665"/>
                        <a:gd name="connsiteY442-49756" fmla="*/ 2381542 h 3006470"/>
                        <a:gd name="connsiteX443-49757" fmla="*/ 152255 w 6006665"/>
                        <a:gd name="connsiteY443-49758" fmla="*/ 2365635 h 3006470"/>
                        <a:gd name="connsiteX444-49759" fmla="*/ 156800 w 6006665"/>
                        <a:gd name="connsiteY444-49760" fmla="*/ 2361090 h 3006470"/>
                        <a:gd name="connsiteX445-49761" fmla="*/ 168707 w 6006665"/>
                        <a:gd name="connsiteY445-49762" fmla="*/ 2361090 h 3006470"/>
                        <a:gd name="connsiteX446-49763" fmla="*/ 188615 w 6006665"/>
                        <a:gd name="connsiteY446-49764" fmla="*/ 2361090 h 3006470"/>
                        <a:gd name="connsiteX447-49765" fmla="*/ 199977 w 6006665"/>
                        <a:gd name="connsiteY447-49766" fmla="*/ 2349728 h 3006470"/>
                        <a:gd name="connsiteX448-49767" fmla="*/ 188615 w 6006665"/>
                        <a:gd name="connsiteY448-49768" fmla="*/ 2327003 h 3006470"/>
                        <a:gd name="connsiteX449-49769" fmla="*/ 168163 w 6006665"/>
                        <a:gd name="connsiteY449-49770" fmla="*/ 2317914 h 3006470"/>
                        <a:gd name="connsiteX450-49771" fmla="*/ 168163 w 6006665"/>
                        <a:gd name="connsiteY450-49772" fmla="*/ 2311096 h 3006470"/>
                        <a:gd name="connsiteX451-49773" fmla="*/ 152255 w 6006665"/>
                        <a:gd name="connsiteY451-49774" fmla="*/ 2295189 h 3006470"/>
                        <a:gd name="connsiteX452-49775" fmla="*/ 129531 w 6006665"/>
                        <a:gd name="connsiteY452-49776" fmla="*/ 2258829 h 3006470"/>
                        <a:gd name="connsiteX453-49777" fmla="*/ 140893 w 6006665"/>
                        <a:gd name="connsiteY453-49778" fmla="*/ 2236105 h 3006470"/>
                        <a:gd name="connsiteX454-49779" fmla="*/ 136348 w 6006665"/>
                        <a:gd name="connsiteY454-49780" fmla="*/ 2208835 h 3006470"/>
                        <a:gd name="connsiteX455-49781" fmla="*/ 103789 w 6006665"/>
                        <a:gd name="connsiteY455-49782" fmla="*/ 2195428 h 3006470"/>
                        <a:gd name="connsiteX456-49783" fmla="*/ 93716 w 6006665"/>
                        <a:gd name="connsiteY456-49784" fmla="*/ 2199745 h 3006470"/>
                        <a:gd name="connsiteX457-49785" fmla="*/ 91868 w 6006665"/>
                        <a:gd name="connsiteY457-49786" fmla="*/ 2195434 h 3006470"/>
                        <a:gd name="connsiteX458-49787" fmla="*/ 81809 w 6006665"/>
                        <a:gd name="connsiteY458-49788" fmla="*/ 2199745 h 3006470"/>
                        <a:gd name="connsiteX459-49789" fmla="*/ 74992 w 6006665"/>
                        <a:gd name="connsiteY459-49790" fmla="*/ 2183838 h 3006470"/>
                        <a:gd name="connsiteX460-49791" fmla="*/ 34087 w 6006665"/>
                        <a:gd name="connsiteY460-49792" fmla="*/ 2172476 h 3006470"/>
                        <a:gd name="connsiteX461-49793" fmla="*/ 22725 w 6006665"/>
                        <a:gd name="connsiteY461-49794" fmla="*/ 2129299 h 3006470"/>
                        <a:gd name="connsiteX462-49795" fmla="*/ 22725 w 6006665"/>
                        <a:gd name="connsiteY462-49796" fmla="*/ 2097484 h 3006470"/>
                        <a:gd name="connsiteX463-49797" fmla="*/ 0 w 6006665"/>
                        <a:gd name="connsiteY463-49798" fmla="*/ 2081577 h 3006470"/>
                        <a:gd name="connsiteX464-49799" fmla="*/ 15907 w 6006665"/>
                        <a:gd name="connsiteY464-49800" fmla="*/ 2058853 h 3006470"/>
                        <a:gd name="connsiteX465-49801" fmla="*/ 6818 w 6006665"/>
                        <a:gd name="connsiteY465-49802" fmla="*/ 1995224 h 3006470"/>
                        <a:gd name="connsiteX466-49803" fmla="*/ 34087 w 6006665"/>
                        <a:gd name="connsiteY466-49804" fmla="*/ 1952047 h 3006470"/>
                        <a:gd name="connsiteX467-49805" fmla="*/ 27270 w 6006665"/>
                        <a:gd name="connsiteY467-49806" fmla="*/ 1940685 h 3006470"/>
                        <a:gd name="connsiteX468-49807" fmla="*/ 70447 w 6006665"/>
                        <a:gd name="connsiteY468-49808" fmla="*/ 1902053 h 3006470"/>
                        <a:gd name="connsiteX469-49809" fmla="*/ 27270 w 6006665"/>
                        <a:gd name="connsiteY469-49810" fmla="*/ 1865693 h 3006470"/>
                        <a:gd name="connsiteX470-49811" fmla="*/ 109078 w 6006665"/>
                        <a:gd name="connsiteY470-49812" fmla="*/ 1767977 h 3006470"/>
                        <a:gd name="connsiteX471-49813" fmla="*/ 145438 w 6006665"/>
                        <a:gd name="connsiteY471-49814" fmla="*/ 1724800 h 3006470"/>
                        <a:gd name="connsiteX472-49815" fmla="*/ 156800 w 6006665"/>
                        <a:gd name="connsiteY472-49816" fmla="*/ 1681624 h 3006470"/>
                        <a:gd name="connsiteX473-49817" fmla="*/ 102261 w 6006665"/>
                        <a:gd name="connsiteY473-49818" fmla="*/ 1629357 h 3006470"/>
                        <a:gd name="connsiteX474-49819" fmla="*/ 118168 w 6006665"/>
                        <a:gd name="connsiteY474-49820" fmla="*/ 1574818 h 3006470"/>
                        <a:gd name="connsiteX475-49821" fmla="*/ 86354 w 6006665"/>
                        <a:gd name="connsiteY475-49822" fmla="*/ 1511189 h 3006470"/>
                        <a:gd name="connsiteX476-49823" fmla="*/ 109078 w 6006665"/>
                        <a:gd name="connsiteY476-49824" fmla="*/ 1436197 h 3006470"/>
                        <a:gd name="connsiteX477-49825" fmla="*/ 70447 w 6006665"/>
                        <a:gd name="connsiteY477-49826" fmla="*/ 1333936 h 3006470"/>
                        <a:gd name="connsiteX478-49827" fmla="*/ 102261 w 6006665"/>
                        <a:gd name="connsiteY478-49828" fmla="*/ 1263490 h 3006470"/>
                        <a:gd name="connsiteX479-49829" fmla="*/ 43177 w 6006665"/>
                        <a:gd name="connsiteY479-49830" fmla="*/ 1197589 h 3006470"/>
                        <a:gd name="connsiteX480-49831" fmla="*/ 49994 w 6006665"/>
                        <a:gd name="connsiteY480-49832" fmla="*/ 1122597 h 3006470"/>
                        <a:gd name="connsiteX481-49833" fmla="*/ 81809 w 6006665"/>
                        <a:gd name="connsiteY481-49834" fmla="*/ 1118052 h 3006470"/>
                        <a:gd name="connsiteX482-49835" fmla="*/ 145438 w 6006665"/>
                        <a:gd name="connsiteY482-49836" fmla="*/ 1074876 h 3006470"/>
                        <a:gd name="connsiteX483-49837" fmla="*/ 184070 w 6006665"/>
                        <a:gd name="connsiteY483-49838" fmla="*/ 1036244 h 3006470"/>
                        <a:gd name="connsiteX484-49839" fmla="*/ 189699 w 6006665"/>
                        <a:gd name="connsiteY484-49840" fmla="*/ 1042522 h 3006470"/>
                        <a:gd name="connsiteX485-49841" fmla="*/ 195977 w 6006665"/>
                        <a:gd name="connsiteY485-49842" fmla="*/ 1036244 h 3006470"/>
                        <a:gd name="connsiteX486-49843" fmla="*/ 255061 w 6006665"/>
                        <a:gd name="connsiteY486-49844" fmla="*/ 1102145 h 3006470"/>
                        <a:gd name="connsiteX487-49845" fmla="*/ 350504 w 6006665"/>
                        <a:gd name="connsiteY487-49846" fmla="*/ 1122597 h 3006470"/>
                        <a:gd name="connsiteX488-49847" fmla="*/ 491397 w 6006665"/>
                        <a:gd name="connsiteY488-49848" fmla="*/ 1236221 h 3006470"/>
                        <a:gd name="connsiteX489-49849" fmla="*/ 523211 w 6006665"/>
                        <a:gd name="connsiteY489-49850" fmla="*/ 1283942 h 3006470"/>
                        <a:gd name="connsiteX490-49851" fmla="*/ 523211 w 6006665"/>
                        <a:gd name="connsiteY490-49852" fmla="*/ 1343026 h 3006470"/>
                        <a:gd name="connsiteX491-49853" fmla="*/ 486852 w 6006665"/>
                        <a:gd name="connsiteY491-49854" fmla="*/ 1397565 h 3006470"/>
                        <a:gd name="connsiteX492-49855" fmla="*/ 420951 w 6006665"/>
                        <a:gd name="connsiteY492-49856" fmla="*/ 1418018 h 3006470"/>
                        <a:gd name="connsiteX493-49857" fmla="*/ 415909 w 6006665"/>
                        <a:gd name="connsiteY493-49858" fmla="*/ 1415887 h 3006470"/>
                        <a:gd name="connsiteX494-49859" fmla="*/ 409044 w 6006665"/>
                        <a:gd name="connsiteY494-49860" fmla="*/ 1418018 h 3006470"/>
                        <a:gd name="connsiteX495-49861" fmla="*/ 252950 w 6006665"/>
                        <a:gd name="connsiteY495-49862" fmla="*/ 1352062 h 3006470"/>
                        <a:gd name="connsiteX496-49863" fmla="*/ 232336 w 6006665"/>
                        <a:gd name="connsiteY496-49864" fmla="*/ 1358934 h 3006470"/>
                        <a:gd name="connsiteX497-49865" fmla="*/ 291420 w 6006665"/>
                        <a:gd name="connsiteY497-49866" fmla="*/ 1429380 h 3006470"/>
                        <a:gd name="connsiteX498-49867" fmla="*/ 291420 w 6006665"/>
                        <a:gd name="connsiteY498-49868" fmla="*/ 1468012 h 3006470"/>
                        <a:gd name="connsiteX499-49869" fmla="*/ 298238 w 6006665"/>
                        <a:gd name="connsiteY499-49870" fmla="*/ 1554366 h 3006470"/>
                        <a:gd name="connsiteX500-49871" fmla="*/ 345959 w 6006665"/>
                        <a:gd name="connsiteY500-49872" fmla="*/ 1586180 h 3006470"/>
                        <a:gd name="connsiteX501-49873" fmla="*/ 362087 w 6006665"/>
                        <a:gd name="connsiteY501-49874" fmla="*/ 1595588 h 3006470"/>
                        <a:gd name="connsiteX502-49875" fmla="*/ 365867 w 6006665"/>
                        <a:gd name="connsiteY502-49876" fmla="*/ 1563455 h 3006470"/>
                        <a:gd name="connsiteX503-49877" fmla="*/ 345415 w 6006665"/>
                        <a:gd name="connsiteY503-49878" fmla="*/ 1527096 h 3006470"/>
                        <a:gd name="connsiteX504-49879" fmla="*/ 365867 w 6006665"/>
                        <a:gd name="connsiteY504-49880" fmla="*/ 1495281 h 3006470"/>
                        <a:gd name="connsiteX505-49881" fmla="*/ 374560 w 6006665"/>
                        <a:gd name="connsiteY505-49882" fmla="*/ 1500280 h 3006470"/>
                        <a:gd name="connsiteX506-49883" fmla="*/ 377774 w 6006665"/>
                        <a:gd name="connsiteY506-49884" fmla="*/ 1495281 h 3006470"/>
                        <a:gd name="connsiteX507-49885" fmla="*/ 461933 w 6006665"/>
                        <a:gd name="connsiteY507-49886" fmla="*/ 1543673 h 3006470"/>
                        <a:gd name="connsiteX508-49887" fmla="*/ 484035 w 6006665"/>
                        <a:gd name="connsiteY508-49888" fmla="*/ 1527096 h 3006470"/>
                        <a:gd name="connsiteX509-49889" fmla="*/ 463583 w 6006665"/>
                        <a:gd name="connsiteY509-49890" fmla="*/ 1461194 h 3006470"/>
                        <a:gd name="connsiteX510-49891" fmla="*/ 549936 w 6006665"/>
                        <a:gd name="connsiteY510-49892" fmla="*/ 1374841 h 3006470"/>
                        <a:gd name="connsiteX511-49893" fmla="*/ 559742 w 6006665"/>
                        <a:gd name="connsiteY511-49894" fmla="*/ 1376942 h 3006470"/>
                        <a:gd name="connsiteX512-49895" fmla="*/ 561843 w 6006665"/>
                        <a:gd name="connsiteY512-49896" fmla="*/ 1374841 h 3006470"/>
                        <a:gd name="connsiteX513-49897" fmla="*/ 593658 w 6006665"/>
                        <a:gd name="connsiteY513-49898" fmla="*/ 1381658 h 3006470"/>
                        <a:gd name="connsiteX514-49899" fmla="*/ 620945 w 6006665"/>
                        <a:gd name="connsiteY514-49900" fmla="*/ 1405535 h 3006470"/>
                        <a:gd name="connsiteX515-49901" fmla="*/ 640835 w 6006665"/>
                        <a:gd name="connsiteY515-49902" fmla="*/ 1349844 h 3006470"/>
                        <a:gd name="connsiteX516-49903" fmla="*/ 609020 w 6006665"/>
                        <a:gd name="connsiteY516-49904" fmla="*/ 1295305 h 3006470"/>
                        <a:gd name="connsiteX517-49905" fmla="*/ 624928 w 6006665"/>
                        <a:gd name="connsiteY517-49906" fmla="*/ 1236221 h 3006470"/>
                        <a:gd name="connsiteX518-49907" fmla="*/ 597658 w 6006665"/>
                        <a:gd name="connsiteY518-49908" fmla="*/ 1177136 h 3006470"/>
                        <a:gd name="connsiteX519-49909" fmla="*/ 611562 w 6006665"/>
                        <a:gd name="connsiteY519-49910" fmla="*/ 1181462 h 3006470"/>
                        <a:gd name="connsiteX520-49911" fmla="*/ 609565 w 6006665"/>
                        <a:gd name="connsiteY520-49912" fmla="*/ 1177136 h 3006470"/>
                        <a:gd name="connsiteX521-49913" fmla="*/ 711826 w 6006665"/>
                        <a:gd name="connsiteY521-49914" fmla="*/ 1208951 h 3006470"/>
                        <a:gd name="connsiteX522-49915" fmla="*/ 732278 w 6006665"/>
                        <a:gd name="connsiteY522-49916" fmla="*/ 1263490 h 3006470"/>
                        <a:gd name="connsiteX523-49917" fmla="*/ 684556 w 6006665"/>
                        <a:gd name="connsiteY523-49918" fmla="*/ 1274852 h 3006470"/>
                        <a:gd name="connsiteX524-49919" fmla="*/ 684556 w 6006665"/>
                        <a:gd name="connsiteY524-49920" fmla="*/ 1327119 h 3006470"/>
                        <a:gd name="connsiteX525-49921" fmla="*/ 713309 w 6006665"/>
                        <a:gd name="connsiteY525-49922" fmla="*/ 1355872 h 3006470"/>
                        <a:gd name="connsiteX526-49923" fmla="*/ 763548 w 6006665"/>
                        <a:gd name="connsiteY526-49924" fmla="*/ 1338481 h 3006470"/>
                        <a:gd name="connsiteX527-49925" fmla="*/ 770365 w 6006665"/>
                        <a:gd name="connsiteY527-49926" fmla="*/ 1279397 h 3006470"/>
                        <a:gd name="connsiteX528-49927" fmla="*/ 845357 w 6006665"/>
                        <a:gd name="connsiteY528-49928" fmla="*/ 1231676 h 3006470"/>
                        <a:gd name="connsiteX529-49929" fmla="*/ 972614 w 6006665"/>
                        <a:gd name="connsiteY529-49930" fmla="*/ 1145322 h 3006470"/>
                        <a:gd name="connsiteX530-49931" fmla="*/ 982566 w 6006665"/>
                        <a:gd name="connsiteY530-49932" fmla="*/ 1146649 h 3006470"/>
                        <a:gd name="connsiteX531-49933" fmla="*/ 1677078 w 6006665"/>
                        <a:gd name="connsiteY531-49934" fmla="*/ 1370296 h 3006470"/>
                        <a:gd name="connsiteX532-49935" fmla="*/ 1720255 w 6006665"/>
                        <a:gd name="connsiteY532-49936" fmla="*/ 1349844 h 3006470"/>
                        <a:gd name="connsiteX533-49937" fmla="*/ 1731617 w 6006665"/>
                        <a:gd name="connsiteY533-49938" fmla="*/ 1299850 h 3006470"/>
                        <a:gd name="connsiteX534-49939" fmla="*/ 1758887 w 6006665"/>
                        <a:gd name="connsiteY534-49940" fmla="*/ 1256673 h 3006470"/>
                        <a:gd name="connsiteX535-49941" fmla="*/ 1736162 w 6006665"/>
                        <a:gd name="connsiteY535-49942" fmla="*/ 1197589 h 3006470"/>
                        <a:gd name="connsiteX536-49943" fmla="*/ 1758887 w 6006665"/>
                        <a:gd name="connsiteY536-49944" fmla="*/ 1133960 h 3006470"/>
                        <a:gd name="connsiteX537-49945" fmla="*/ 1704347 w 6006665"/>
                        <a:gd name="connsiteY537-49946" fmla="*/ 1070331 h 3006470"/>
                        <a:gd name="connsiteX538-49947" fmla="*/ 1736162 w 6006665"/>
                        <a:gd name="connsiteY538-49948" fmla="*/ 961252 h 3006470"/>
                        <a:gd name="connsiteX539-49949" fmla="*/ 1688440 w 6006665"/>
                        <a:gd name="connsiteY539-49950" fmla="*/ 865809 h 3006470"/>
                        <a:gd name="connsiteX540-49951" fmla="*/ 1752069 w 6006665"/>
                        <a:gd name="connsiteY540-49952" fmla="*/ 788545 h 3006470"/>
                        <a:gd name="connsiteX541-49953" fmla="*/ 1747524 w 6006665"/>
                        <a:gd name="connsiteY541-49954" fmla="*/ 704464 h 3006470"/>
                        <a:gd name="connsiteX542-49955" fmla="*/ 1763431 w 6006665"/>
                        <a:gd name="connsiteY542-49956" fmla="*/ 697647 h 3006470"/>
                        <a:gd name="connsiteX543-49957" fmla="*/ 1764877 w 6006665"/>
                        <a:gd name="connsiteY543-49958" fmla="*/ 702130 h 3006470"/>
                        <a:gd name="connsiteX544-49959" fmla="*/ 1775339 w 6006665"/>
                        <a:gd name="connsiteY544-49960" fmla="*/ 697647 h 3006470"/>
                        <a:gd name="connsiteX545-49961" fmla="*/ 1798063 w 6006665"/>
                        <a:gd name="connsiteY545-49962" fmla="*/ 768093 h 3006470"/>
                        <a:gd name="connsiteX546-49963" fmla="*/ 1791454 w 6006665"/>
                        <a:gd name="connsiteY546-49964" fmla="*/ 815304 h 3006470"/>
                        <a:gd name="connsiteX547-49965" fmla="*/ 1854330 w 6006665"/>
                        <a:gd name="connsiteY547-49966" fmla="*/ 772638 h 3006470"/>
                        <a:gd name="connsiteX548-49967" fmla="*/ 1931594 w 6006665"/>
                        <a:gd name="connsiteY548-49968" fmla="*/ 763548 h 3006470"/>
                        <a:gd name="connsiteX549-49969" fmla="*/ 1932772 w 6006665"/>
                        <a:gd name="connsiteY549-49970" fmla="*/ 764810 h 3006470"/>
                        <a:gd name="connsiteX550-49971" fmla="*/ 1943501 w 6006665"/>
                        <a:gd name="connsiteY550-49972" fmla="*/ 763548 h 3006470"/>
                        <a:gd name="connsiteX551-49973" fmla="*/ 1988608 w 6006665"/>
                        <a:gd name="connsiteY551-49974" fmla="*/ 811877 h 3006470"/>
                        <a:gd name="connsiteX552-49975" fmla="*/ 1963408 w 6006665"/>
                        <a:gd name="connsiteY552-49976" fmla="*/ 736278 h 3006470"/>
                        <a:gd name="connsiteX553-49977" fmla="*/ 1963408 w 6006665"/>
                        <a:gd name="connsiteY553-49978" fmla="*/ 595386 h 3006470"/>
                        <a:gd name="connsiteX554-49979" fmla="*/ 2027037 w 6006665"/>
                        <a:gd name="connsiteY554-49980" fmla="*/ 574934 h 3006470"/>
                        <a:gd name="connsiteX555-49981" fmla="*/ 2037269 w 6006665"/>
                        <a:gd name="connsiteY555-49982" fmla="*/ 575472 h 3006470"/>
                        <a:gd name="connsiteX556-49983" fmla="*/ 2038944 w 6006665"/>
                        <a:gd name="connsiteY556-49984" fmla="*/ 574934 h 3006470"/>
                        <a:gd name="connsiteX557-49985" fmla="*/ 2115414 w 6006665"/>
                        <a:gd name="connsiteY557-49986" fmla="*/ 578958 h 3006470"/>
                        <a:gd name="connsiteX558-49987" fmla="*/ 2192927 w 6006665"/>
                        <a:gd name="connsiteY558-49988" fmla="*/ 559026 h 3006470"/>
                        <a:gd name="connsiteX559-49989" fmla="*/ 2167930 w 6006665"/>
                        <a:gd name="connsiteY559-49990" fmla="*/ 493125 h 3006470"/>
                        <a:gd name="connsiteX560-49991" fmla="*/ 2204289 w 6006665"/>
                        <a:gd name="connsiteY560-49992" fmla="*/ 402226 h 3006470"/>
                        <a:gd name="connsiteX561-49993" fmla="*/ 2247466 w 6006665"/>
                        <a:gd name="connsiteY561-49994" fmla="*/ 397681 h 3006470"/>
                        <a:gd name="connsiteX562-49995" fmla="*/ 2317913 w 6006665"/>
                        <a:gd name="connsiteY562-49996" fmla="*/ 322690 h 3006470"/>
                        <a:gd name="connsiteX563-49997" fmla="*/ 2420183 w 6006665"/>
                        <a:gd name="connsiteY563-49998" fmla="*/ 304510 h 3006470"/>
                        <a:gd name="connsiteX564-49999" fmla="*/ 2429263 w 6006665"/>
                        <a:gd name="connsiteY564-50000" fmla="*/ 263606 h 3006470"/>
                        <a:gd name="connsiteX565-50001" fmla="*/ 2526979 w 6006665"/>
                        <a:gd name="connsiteY565-50002" fmla="*/ 252244 h 3006470"/>
                        <a:gd name="connsiteX566-50003" fmla="*/ 2528058 w 6006665"/>
                        <a:gd name="connsiteY566-50004" fmla="*/ 253503 h 3006470"/>
                        <a:gd name="connsiteX567-50005" fmla="*/ 2538886 w 6006665"/>
                        <a:gd name="connsiteY567-50006" fmla="*/ 252244 h 3006470"/>
                        <a:gd name="connsiteX568-50007" fmla="*/ 2560820 w 6006665"/>
                        <a:gd name="connsiteY568-50008" fmla="*/ 277833 h 3006470"/>
                        <a:gd name="connsiteX569-50009" fmla="*/ 2640602 w 6006665"/>
                        <a:gd name="connsiteY569-50010" fmla="*/ 202249 h 3006470"/>
                        <a:gd name="connsiteX570-50011" fmla="*/ 2652509 w 6006665"/>
                        <a:gd name="connsiteY570-50012" fmla="*/ 202249 h 3006470"/>
                        <a:gd name="connsiteX571-50013" fmla="*/ 2704231 w 6006665"/>
                        <a:gd name="connsiteY571-50014" fmla="*/ 202249 h 3006470"/>
                        <a:gd name="connsiteX572-50015" fmla="*/ 2715593 w 6006665"/>
                        <a:gd name="connsiteY572-50016" fmla="*/ 134075 h 3006470"/>
                        <a:gd name="connsiteX573-50017" fmla="*/ 2751953 w 6006665"/>
                        <a:gd name="connsiteY573-50018" fmla="*/ 68174 h 3006470"/>
                        <a:gd name="connsiteX574-50019" fmla="*/ 2838307 w 6006665"/>
                        <a:gd name="connsiteY574-50020" fmla="*/ 0 h 3006470"/>
                        <a:gd name="connsiteX0-50021" fmla="*/ 1791129 w 6006665"/>
                        <a:gd name="connsiteY0-50022" fmla="*/ 817622 h 3006470"/>
                        <a:gd name="connsiteX1-50023" fmla="*/ 1782156 w 6006665"/>
                        <a:gd name="connsiteY1-50024" fmla="*/ 881716 h 3006470"/>
                        <a:gd name="connsiteX2-50025" fmla="*/ 1809554 w 6006665"/>
                        <a:gd name="connsiteY2-50026" fmla="*/ 895415 h 3006470"/>
                        <a:gd name="connsiteX3-50027" fmla="*/ 1791129 w 6006665"/>
                        <a:gd name="connsiteY3-50028" fmla="*/ 817622 h 3006470"/>
                        <a:gd name="connsiteX4-50029" fmla="*/ 2838307 w 6006665"/>
                        <a:gd name="connsiteY4-50030" fmla="*/ 0 h 3006470"/>
                        <a:gd name="connsiteX5-50031" fmla="*/ 2844246 w 6006665"/>
                        <a:gd name="connsiteY5-50032" fmla="*/ 4711 h 3006470"/>
                        <a:gd name="connsiteX6-50033" fmla="*/ 2850213 w 6006665"/>
                        <a:gd name="connsiteY6-50034" fmla="*/ 0 h 3006470"/>
                        <a:gd name="connsiteX7-50035" fmla="*/ 2916115 w 6006665"/>
                        <a:gd name="connsiteY7-50036" fmla="*/ 52267 h 3006470"/>
                        <a:gd name="connsiteX8-50037" fmla="*/ 2861576 w 6006665"/>
                        <a:gd name="connsiteY8-50038" fmla="*/ 90899 h 3006470"/>
                        <a:gd name="connsiteX9-50039" fmla="*/ 2947929 w 6006665"/>
                        <a:gd name="connsiteY9-50040" fmla="*/ 118168 h 3006470"/>
                        <a:gd name="connsiteX10-50041" fmla="*/ 2957621 w 6006665"/>
                        <a:gd name="connsiteY10-50042" fmla="*/ 186006 h 3006470"/>
                        <a:gd name="connsiteX11-50043" fmla="*/ 2979199 w 6006665"/>
                        <a:gd name="connsiteY11-50044" fmla="*/ 161345 h 3006470"/>
                        <a:gd name="connsiteX12-50045" fmla="*/ 2991106 w 6006665"/>
                        <a:gd name="connsiteY12-50046" fmla="*/ 161345 h 3006470"/>
                        <a:gd name="connsiteX13-50047" fmla="*/ 3086005 w 6006665"/>
                        <a:gd name="connsiteY13-50048" fmla="*/ 161345 h 3006470"/>
                        <a:gd name="connsiteX14-50049" fmla="*/ 3097912 w 6006665"/>
                        <a:gd name="connsiteY14-50050" fmla="*/ 161345 h 3006470"/>
                        <a:gd name="connsiteX15-50051" fmla="*/ 3179721 w 6006665"/>
                        <a:gd name="connsiteY15-50052" fmla="*/ 236336 h 3006470"/>
                        <a:gd name="connsiteX16-50053" fmla="*/ 3211535 w 6006665"/>
                        <a:gd name="connsiteY16-50054" fmla="*/ 295420 h 3006470"/>
                        <a:gd name="connsiteX17-50055" fmla="*/ 3200173 w 6006665"/>
                        <a:gd name="connsiteY17-50056" fmla="*/ 370412 h 3006470"/>
                        <a:gd name="connsiteX18-50057" fmla="*/ 3161541 w 6006665"/>
                        <a:gd name="connsiteY18-50058" fmla="*/ 413589 h 3006470"/>
                        <a:gd name="connsiteX19-50059" fmla="*/ 3066097 w 6006665"/>
                        <a:gd name="connsiteY19-50060" fmla="*/ 488580 h 3006470"/>
                        <a:gd name="connsiteX20-50061" fmla="*/ 3034283 w 6006665"/>
                        <a:gd name="connsiteY20-50062" fmla="*/ 531757 h 3006470"/>
                        <a:gd name="connsiteX21-50063" fmla="*/ 3082005 w 6006665"/>
                        <a:gd name="connsiteY21-50064" fmla="*/ 547664 h 3006470"/>
                        <a:gd name="connsiteX22-50065" fmla="*/ 3129459 w 6006665"/>
                        <a:gd name="connsiteY22-50066" fmla="*/ 575345 h 3006470"/>
                        <a:gd name="connsiteX23-50067" fmla="*/ 3156451 w 6006665"/>
                        <a:gd name="connsiteY23-50068" fmla="*/ 552209 h 3006470"/>
                        <a:gd name="connsiteX24-50069" fmla="*/ 3158460 w 6006665"/>
                        <a:gd name="connsiteY24-50070" fmla="*/ 560693 h 3006470"/>
                        <a:gd name="connsiteX25-50071" fmla="*/ 3168359 w 6006665"/>
                        <a:gd name="connsiteY25-50072" fmla="*/ 552209 h 3006470"/>
                        <a:gd name="connsiteX26-50073" fmla="*/ 3184984 w 6006665"/>
                        <a:gd name="connsiteY26-50074" fmla="*/ 622402 h 3006470"/>
                        <a:gd name="connsiteX27-50075" fmla="*/ 3192811 w 6006665"/>
                        <a:gd name="connsiteY27-50076" fmla="*/ 606748 h 3006470"/>
                        <a:gd name="connsiteX28-50077" fmla="*/ 3251895 w 6006665"/>
                        <a:gd name="connsiteY28-50078" fmla="*/ 586296 h 3006470"/>
                        <a:gd name="connsiteX29-50079" fmla="*/ 3259833 w 6006665"/>
                        <a:gd name="connsiteY29-50080" fmla="*/ 587670 h 3006470"/>
                        <a:gd name="connsiteX30-50081" fmla="*/ 3263802 w 6006665"/>
                        <a:gd name="connsiteY30-50082" fmla="*/ 586296 h 3006470"/>
                        <a:gd name="connsiteX31-50083" fmla="*/ 3381970 w 6006665"/>
                        <a:gd name="connsiteY31-50084" fmla="*/ 606748 h 3006470"/>
                        <a:gd name="connsiteX32-50085" fmla="*/ 3388787 w 6006665"/>
                        <a:gd name="connsiteY32-50086" fmla="*/ 665832 h 3006470"/>
                        <a:gd name="connsiteX33-50087" fmla="*/ 3531529 w 6006665"/>
                        <a:gd name="connsiteY33-50088" fmla="*/ 686823 h 3006470"/>
                        <a:gd name="connsiteX34-50089" fmla="*/ 3538225 w 6006665"/>
                        <a:gd name="connsiteY34-50090" fmla="*/ 590841 h 3006470"/>
                        <a:gd name="connsiteX35-50091" fmla="*/ 3549910 w 6006665"/>
                        <a:gd name="connsiteY35-50092" fmla="*/ 594028 h 3006470"/>
                        <a:gd name="connsiteX36-50093" fmla="*/ 3550132 w 6006665"/>
                        <a:gd name="connsiteY36-50094" fmla="*/ 590841 h 3006470"/>
                        <a:gd name="connsiteX37-50095" fmla="*/ 3625123 w 6006665"/>
                        <a:gd name="connsiteY37-50096" fmla="*/ 611293 h 3006470"/>
                        <a:gd name="connsiteX38-50097" fmla="*/ 3672301 w 6006665"/>
                        <a:gd name="connsiteY38-50098" fmla="*/ 611293 h 3006470"/>
                        <a:gd name="connsiteX39-50099" fmla="*/ 3684207 w 6006665"/>
                        <a:gd name="connsiteY39-50100" fmla="*/ 611293 h 3006470"/>
                        <a:gd name="connsiteX40-50101" fmla="*/ 3743291 w 6006665"/>
                        <a:gd name="connsiteY40-50102" fmla="*/ 677194 h 3006470"/>
                        <a:gd name="connsiteX41-50103" fmla="*/ 3759199 w 6006665"/>
                        <a:gd name="connsiteY41-50104" fmla="*/ 756731 h 3006470"/>
                        <a:gd name="connsiteX42-50105" fmla="*/ 3738747 w 6006665"/>
                        <a:gd name="connsiteY42-50106" fmla="*/ 806725 h 3006470"/>
                        <a:gd name="connsiteX43-50107" fmla="*/ 3786469 w 6006665"/>
                        <a:gd name="connsiteY43-50108" fmla="*/ 897623 h 3006470"/>
                        <a:gd name="connsiteX44-50109" fmla="*/ 3835603 w 6006665"/>
                        <a:gd name="connsiteY44-50110" fmla="*/ 933529 h 3006470"/>
                        <a:gd name="connsiteX45-50111" fmla="*/ 3865460 w 6006665"/>
                        <a:gd name="connsiteY45-50112" fmla="*/ 822632 h 3006470"/>
                        <a:gd name="connsiteX46-50113" fmla="*/ 3875077 w 6006665"/>
                        <a:gd name="connsiteY46-50114" fmla="*/ 831139 h 3006470"/>
                        <a:gd name="connsiteX47-50115" fmla="*/ 3877367 w 6006665"/>
                        <a:gd name="connsiteY47-50116" fmla="*/ 822632 h 3006470"/>
                        <a:gd name="connsiteX48-50117" fmla="*/ 3932151 w 6006665"/>
                        <a:gd name="connsiteY48-50118" fmla="*/ 871095 h 3006470"/>
                        <a:gd name="connsiteX49-50119" fmla="*/ 3988173 w 6006665"/>
                        <a:gd name="connsiteY49-50120" fmla="*/ 843084 h 3006470"/>
                        <a:gd name="connsiteX50-50121" fmla="*/ 3993852 w 6006665"/>
                        <a:gd name="connsiteY50-50122" fmla="*/ 846199 h 3006470"/>
                        <a:gd name="connsiteX51-50123" fmla="*/ 4000080 w 6006665"/>
                        <a:gd name="connsiteY51-50124" fmla="*/ 843084 h 3006470"/>
                        <a:gd name="connsiteX52-50125" fmla="*/ 4062426 w 6006665"/>
                        <a:gd name="connsiteY52-50126" fmla="*/ 877274 h 3006470"/>
                        <a:gd name="connsiteX53-50127" fmla="*/ 4085889 w 6006665"/>
                        <a:gd name="connsiteY53-50128" fmla="*/ 849902 h 3006470"/>
                        <a:gd name="connsiteX54-50129" fmla="*/ 4095563 w 6006665"/>
                        <a:gd name="connsiteY54-50130" fmla="*/ 852506 h 3006470"/>
                        <a:gd name="connsiteX55-50131" fmla="*/ 4097796 w 6006665"/>
                        <a:gd name="connsiteY55-50132" fmla="*/ 849902 h 3006470"/>
                        <a:gd name="connsiteX56-50133" fmla="*/ 4144150 w 6006665"/>
                        <a:gd name="connsiteY56-50134" fmla="*/ 862382 h 3006470"/>
                        <a:gd name="connsiteX57-50135" fmla="*/ 4117703 w 6006665"/>
                        <a:gd name="connsiteY57-50136" fmla="*/ 752186 h 3006470"/>
                        <a:gd name="connsiteX58-50137" fmla="*/ 4165425 w 6006665"/>
                        <a:gd name="connsiteY58-50138" fmla="*/ 697647 h 3006470"/>
                        <a:gd name="connsiteX59-50139" fmla="*/ 4175231 w 6006665"/>
                        <a:gd name="connsiteY59-50140" fmla="*/ 700048 h 3006470"/>
                        <a:gd name="connsiteX60-50141" fmla="*/ 4177332 w 6006665"/>
                        <a:gd name="connsiteY60-50142" fmla="*/ 697647 h 3006470"/>
                        <a:gd name="connsiteX61-50143" fmla="*/ 4511384 w 6006665"/>
                        <a:gd name="connsiteY61-50144" fmla="*/ 779455 h 3006470"/>
                        <a:gd name="connsiteX62-50145" fmla="*/ 4543199 w 6006665"/>
                        <a:gd name="connsiteY62-50146" fmla="*/ 849902 h 3006470"/>
                        <a:gd name="connsiteX63-50147" fmla="*/ 4639242 w 6006665"/>
                        <a:gd name="connsiteY63-50148" fmla="*/ 932544 h 3006470"/>
                        <a:gd name="connsiteX64-50149" fmla="*/ 4774445 w 6006665"/>
                        <a:gd name="connsiteY64-50150" fmla="*/ 913531 h 3006470"/>
                        <a:gd name="connsiteX65-50151" fmla="*/ 4778496 w 6006665"/>
                        <a:gd name="connsiteY65-50152" fmla="*/ 914635 h 3006470"/>
                        <a:gd name="connsiteX66-50153" fmla="*/ 4786352 w 6006665"/>
                        <a:gd name="connsiteY66-50154" fmla="*/ 913531 h 3006470"/>
                        <a:gd name="connsiteX67-50155" fmla="*/ 4861343 w 6006665"/>
                        <a:gd name="connsiteY67-50156" fmla="*/ 933983 h 3006470"/>
                        <a:gd name="connsiteX68-50157" fmla="*/ 4893158 w 6006665"/>
                        <a:gd name="connsiteY68-50158" fmla="*/ 977160 h 3006470"/>
                        <a:gd name="connsiteX69-50159" fmla="*/ 4888613 w 6006665"/>
                        <a:gd name="connsiteY69-50160" fmla="*/ 1058968 h 3006470"/>
                        <a:gd name="connsiteX70-50161" fmla="*/ 4927677 w 6006665"/>
                        <a:gd name="connsiteY70-50162" fmla="*/ 1083640 h 3006470"/>
                        <a:gd name="connsiteX71-50163" fmla="*/ 4967605 w 6006665"/>
                        <a:gd name="connsiteY71-50164" fmla="*/ 1070331 h 3006470"/>
                        <a:gd name="connsiteX72-50165" fmla="*/ 5038051 w 6006665"/>
                        <a:gd name="connsiteY72-50166" fmla="*/ 1063513 h 3006470"/>
                        <a:gd name="connsiteX73-50167" fmla="*/ 5040730 w 6006665"/>
                        <a:gd name="connsiteY73-50168" fmla="*/ 1064406 h 3006470"/>
                        <a:gd name="connsiteX74-50169" fmla="*/ 5049958 w 6006665"/>
                        <a:gd name="connsiteY74-50170" fmla="*/ 1063513 h 3006470"/>
                        <a:gd name="connsiteX75-50171" fmla="*/ 5114249 w 6006665"/>
                        <a:gd name="connsiteY75-50172" fmla="*/ 1084944 h 3006470"/>
                        <a:gd name="connsiteX76-50173" fmla="*/ 5176671 w 6006665"/>
                        <a:gd name="connsiteY76-50174" fmla="*/ 1074876 h 3006470"/>
                        <a:gd name="connsiteX77-50175" fmla="*/ 5177801 w 6006665"/>
                        <a:gd name="connsiteY77-50176" fmla="*/ 1076614 h 3006470"/>
                        <a:gd name="connsiteX78-50177" fmla="*/ 5188578 w 6006665"/>
                        <a:gd name="connsiteY78-50178" fmla="*/ 1074876 h 3006470"/>
                        <a:gd name="connsiteX79-50179" fmla="*/ 5243719 w 6006665"/>
                        <a:gd name="connsiteY79-50180" fmla="*/ 1159707 h 3006470"/>
                        <a:gd name="connsiteX80-50181" fmla="*/ 5283477 w 6006665"/>
                        <a:gd name="connsiteY80-50182" fmla="*/ 1129415 h 3006470"/>
                        <a:gd name="connsiteX81-50183" fmla="*/ 5258480 w 6006665"/>
                        <a:gd name="connsiteY81-50184" fmla="*/ 1063513 h 3006470"/>
                        <a:gd name="connsiteX82-50185" fmla="*/ 5267570 w 6006665"/>
                        <a:gd name="connsiteY82-50186" fmla="*/ 1015792 h 3006470"/>
                        <a:gd name="connsiteX83-50187" fmla="*/ 5278896 w 6006665"/>
                        <a:gd name="connsiteY83-50188" fmla="*/ 1018841 h 3006470"/>
                        <a:gd name="connsiteX84-50189" fmla="*/ 5279477 w 6006665"/>
                        <a:gd name="connsiteY84-50190" fmla="*/ 1015792 h 3006470"/>
                        <a:gd name="connsiteX85-50191" fmla="*/ 5395510 w 6006665"/>
                        <a:gd name="connsiteY85-50192" fmla="*/ 1047031 h 3006470"/>
                        <a:gd name="connsiteX86-50193" fmla="*/ 5463001 w 6006665"/>
                        <a:gd name="connsiteY86-50194" fmla="*/ 1043061 h 3006470"/>
                        <a:gd name="connsiteX87-50195" fmla="*/ 5464386 w 6006665"/>
                        <a:gd name="connsiteY87-50196" fmla="*/ 1043680 h 3006470"/>
                        <a:gd name="connsiteX88-50197" fmla="*/ 5474909 w 6006665"/>
                        <a:gd name="connsiteY88-50198" fmla="*/ 1043061 h 3006470"/>
                        <a:gd name="connsiteX89-50199" fmla="*/ 5581715 w 6006665"/>
                        <a:gd name="connsiteY89-50200" fmla="*/ 1090783 h 3006470"/>
                        <a:gd name="connsiteX90-50201" fmla="*/ 5633981 w 6006665"/>
                        <a:gd name="connsiteY90-50202" fmla="*/ 1133960 h 3006470"/>
                        <a:gd name="connsiteX91-50203" fmla="*/ 5720335 w 6006665"/>
                        <a:gd name="connsiteY91-50204" fmla="*/ 1213496 h 3006470"/>
                        <a:gd name="connsiteX92-50205" fmla="*/ 5822595 w 6006665"/>
                        <a:gd name="connsiteY92-50206" fmla="*/ 1311212 h 3006470"/>
                        <a:gd name="connsiteX93-50207" fmla="*/ 5818051 w 6006665"/>
                        <a:gd name="connsiteY93-50208" fmla="*/ 1365751 h 3006470"/>
                        <a:gd name="connsiteX94-50209" fmla="*/ 5825679 w 6006665"/>
                        <a:gd name="connsiteY94-50210" fmla="*/ 1373379 h 3006470"/>
                        <a:gd name="connsiteX95-50211" fmla="*/ 5822051 w 6006665"/>
                        <a:gd name="connsiteY95-50212" fmla="*/ 1322574 h 3006470"/>
                        <a:gd name="connsiteX96-50213" fmla="*/ 5834092 w 6006665"/>
                        <a:gd name="connsiteY96-50214" fmla="*/ 1324447 h 3006470"/>
                        <a:gd name="connsiteX97-50215" fmla="*/ 5833958 w 6006665"/>
                        <a:gd name="connsiteY97-50216" fmla="*/ 1322574 h 3006470"/>
                        <a:gd name="connsiteX98-50217" fmla="*/ 5936219 w 6006665"/>
                        <a:gd name="connsiteY98-50218" fmla="*/ 1338481 h 3006470"/>
                        <a:gd name="connsiteX99-50219" fmla="*/ 6006665 w 6006665"/>
                        <a:gd name="connsiteY99-50220" fmla="*/ 1418018 h 3006470"/>
                        <a:gd name="connsiteX100-50221" fmla="*/ 5968033 w 6006665"/>
                        <a:gd name="connsiteY100-50222" fmla="*/ 1456650 h 3006470"/>
                        <a:gd name="connsiteX101-50223" fmla="*/ 5908949 w 6006665"/>
                        <a:gd name="connsiteY101-50224" fmla="*/ 1468012 h 3006470"/>
                        <a:gd name="connsiteX102-50225" fmla="*/ 5908949 w 6006665"/>
                        <a:gd name="connsiteY102-50226" fmla="*/ 1554366 h 3006470"/>
                        <a:gd name="connsiteX103-50227" fmla="*/ 5893042 w 6006665"/>
                        <a:gd name="connsiteY103-50228" fmla="*/ 1570273 h 3006470"/>
                        <a:gd name="connsiteX104-50229" fmla="*/ 5881135 w 6006665"/>
                        <a:gd name="connsiteY104-50230" fmla="*/ 1570273 h 3006470"/>
                        <a:gd name="connsiteX105-50231" fmla="*/ 5861227 w 6006665"/>
                        <a:gd name="connsiteY105-50232" fmla="*/ 1570273 h 3006470"/>
                        <a:gd name="connsiteX106-50233" fmla="*/ 5849321 w 6006665"/>
                        <a:gd name="connsiteY106-50234" fmla="*/ 1570273 h 3006470"/>
                        <a:gd name="connsiteX107-50235" fmla="*/ 5817506 w 6006665"/>
                        <a:gd name="connsiteY107-50236" fmla="*/ 1536186 h 3006470"/>
                        <a:gd name="connsiteX108-50237" fmla="*/ 5767511 w 6006665"/>
                        <a:gd name="connsiteY108-50238" fmla="*/ 1511189 h 3006470"/>
                        <a:gd name="connsiteX109-50239" fmla="*/ 5762967 w 6006665"/>
                        <a:gd name="connsiteY109-50240" fmla="*/ 1477102 h 3006470"/>
                        <a:gd name="connsiteX110-50241" fmla="*/ 5729132 w 6006665"/>
                        <a:gd name="connsiteY110-50242" fmla="*/ 1463170 h 3006470"/>
                        <a:gd name="connsiteX111-50243" fmla="*/ 5695337 w 6006665"/>
                        <a:gd name="connsiteY111-50244" fmla="*/ 1472557 h 3006470"/>
                        <a:gd name="connsiteX112-50245" fmla="*/ 5693366 w 6006665"/>
                        <a:gd name="connsiteY112-50246" fmla="*/ 1469797 h 3006470"/>
                        <a:gd name="connsiteX113-50247" fmla="*/ 5683431 w 6006665"/>
                        <a:gd name="connsiteY113-50248" fmla="*/ 1472557 h 3006470"/>
                        <a:gd name="connsiteX114-50249" fmla="*/ 5660706 w 6006665"/>
                        <a:gd name="connsiteY114-50250" fmla="*/ 1440742 h 3006470"/>
                        <a:gd name="connsiteX115-50251" fmla="*/ 5669644 w 6006665"/>
                        <a:gd name="connsiteY115-50252" fmla="*/ 1415717 h 3006470"/>
                        <a:gd name="connsiteX116-50253" fmla="*/ 5640799 w 6006665"/>
                        <a:gd name="connsiteY116-50254" fmla="*/ 1429380 h 3006470"/>
                        <a:gd name="connsiteX117-50255" fmla="*/ 5656705 w 6006665"/>
                        <a:gd name="connsiteY117-50256" fmla="*/ 1472557 h 3006470"/>
                        <a:gd name="connsiteX118-50257" fmla="*/ 5633981 w 6006665"/>
                        <a:gd name="connsiteY118-50258" fmla="*/ 1511189 h 3006470"/>
                        <a:gd name="connsiteX119-50259" fmla="*/ 5586259 w 6006665"/>
                        <a:gd name="connsiteY119-50260" fmla="*/ 1547548 h 3006470"/>
                        <a:gd name="connsiteX120-50261" fmla="*/ 5575676 w 6006665"/>
                        <a:gd name="connsiteY120-50262" fmla="*/ 1546540 h 3006470"/>
                        <a:gd name="connsiteX121-50263" fmla="*/ 5574353 w 6006665"/>
                        <a:gd name="connsiteY121-50264" fmla="*/ 1547548 h 3006470"/>
                        <a:gd name="connsiteX122-50265" fmla="*/ 5539436 w 6006665"/>
                        <a:gd name="connsiteY122-50266" fmla="*/ 1544223 h 3006470"/>
                        <a:gd name="connsiteX123-50267" fmla="*/ 5570352 w 6006665"/>
                        <a:gd name="connsiteY123-50268" fmla="*/ 1586180 h 3006470"/>
                        <a:gd name="connsiteX124-50269" fmla="*/ 5593077 w 6006665"/>
                        <a:gd name="connsiteY124-50270" fmla="*/ 1649809 h 3006470"/>
                        <a:gd name="connsiteX125-50271" fmla="*/ 5608984 w 6006665"/>
                        <a:gd name="connsiteY125-50272" fmla="*/ 1677079 h 3006470"/>
                        <a:gd name="connsiteX126-50273" fmla="*/ 5613529 w 6006665"/>
                        <a:gd name="connsiteY126-50274" fmla="*/ 1708893 h 3006470"/>
                        <a:gd name="connsiteX127-50275" fmla="*/ 5608984 w 6006665"/>
                        <a:gd name="connsiteY127-50276" fmla="*/ 1731618 h 3006470"/>
                        <a:gd name="connsiteX128-50277" fmla="*/ 5597799 w 6006665"/>
                        <a:gd name="connsiteY128-50278" fmla="*/ 1728009 h 3006470"/>
                        <a:gd name="connsiteX129-50279" fmla="*/ 5597077 w 6006665"/>
                        <a:gd name="connsiteY129-50280" fmla="*/ 1731618 h 3006470"/>
                        <a:gd name="connsiteX130-50281" fmla="*/ 5534271 w 6006665"/>
                        <a:gd name="connsiteY130-50282" fmla="*/ 1711358 h 3006470"/>
                        <a:gd name="connsiteX131-50283" fmla="*/ 5436277 w 6006665"/>
                        <a:gd name="connsiteY131-50284" fmla="*/ 1767977 h 3006470"/>
                        <a:gd name="connsiteX132-50285" fmla="*/ 5397645 w 6006665"/>
                        <a:gd name="connsiteY132-50286" fmla="*/ 1779340 h 3006470"/>
                        <a:gd name="connsiteX133-50287" fmla="*/ 5345378 w 6006665"/>
                        <a:gd name="connsiteY133-50288" fmla="*/ 1833879 h 3006470"/>
                        <a:gd name="connsiteX134-50289" fmla="*/ 5290839 w 6006665"/>
                        <a:gd name="connsiteY134-50290" fmla="*/ 1881600 h 3006470"/>
                        <a:gd name="connsiteX135-50291" fmla="*/ 5274932 w 6006665"/>
                        <a:gd name="connsiteY135-50292" fmla="*/ 1913415 h 3006470"/>
                        <a:gd name="connsiteX136-50293" fmla="*/ 5267238 w 6006665"/>
                        <a:gd name="connsiteY136-50294" fmla="*/ 1904988 h 3006470"/>
                        <a:gd name="connsiteX137-50295" fmla="*/ 5263025 w 6006665"/>
                        <a:gd name="connsiteY137-50296" fmla="*/ 1913415 h 3006470"/>
                        <a:gd name="connsiteX138-50297" fmla="*/ 5219538 w 6006665"/>
                        <a:gd name="connsiteY138-50298" fmla="*/ 1865787 h 3006470"/>
                        <a:gd name="connsiteX139-50299" fmla="*/ 5129494 w 6006665"/>
                        <a:gd name="connsiteY139-50300" fmla="*/ 1920232 h 3006470"/>
                        <a:gd name="connsiteX140-50301" fmla="*/ 5126389 w 6006665"/>
                        <a:gd name="connsiteY140-50302" fmla="*/ 1914910 h 3006470"/>
                        <a:gd name="connsiteX141-50303" fmla="*/ 5117587 w 6006665"/>
                        <a:gd name="connsiteY141-50304" fmla="*/ 1920232 h 3006470"/>
                        <a:gd name="connsiteX142-50305" fmla="*/ 5105544 w 6006665"/>
                        <a:gd name="connsiteY142-50306" fmla="*/ 1899586 h 3006470"/>
                        <a:gd name="connsiteX143-50307" fmla="*/ 5074955 w 6006665"/>
                        <a:gd name="connsiteY143-50308" fmla="*/ 1924777 h 3006470"/>
                        <a:gd name="connsiteX144-50309" fmla="*/ 5065718 w 6006665"/>
                        <a:gd name="connsiteY144-50310" fmla="*/ 1922578 h 3006470"/>
                        <a:gd name="connsiteX145-50311" fmla="*/ 5063048 w 6006665"/>
                        <a:gd name="connsiteY145-50312" fmla="*/ 1924777 h 3006470"/>
                        <a:gd name="connsiteX146-50313" fmla="*/ 5026594 w 6006665"/>
                        <a:gd name="connsiteY146-50314" fmla="*/ 1916098 h 3006470"/>
                        <a:gd name="connsiteX147-50315" fmla="*/ 5015871 w 6006665"/>
                        <a:gd name="connsiteY147-50316" fmla="*/ 1961137 h 3006470"/>
                        <a:gd name="connsiteX148-50317" fmla="*/ 4974967 w 6006665"/>
                        <a:gd name="connsiteY148-50318" fmla="*/ 2027038 h 3006470"/>
                        <a:gd name="connsiteX149-50319" fmla="*/ 4974967 w 6006665"/>
                        <a:gd name="connsiteY149-50320" fmla="*/ 2058853 h 3006470"/>
                        <a:gd name="connsiteX150-50321" fmla="*/ 5015871 w 6006665"/>
                        <a:gd name="connsiteY150-50322" fmla="*/ 2074760 h 3006470"/>
                        <a:gd name="connsiteX151-50323" fmla="*/ 5011326 w 6006665"/>
                        <a:gd name="connsiteY151-50324" fmla="*/ 2172476 h 3006470"/>
                        <a:gd name="connsiteX152-50325" fmla="*/ 4999419 w 6006665"/>
                        <a:gd name="connsiteY152-50326" fmla="*/ 2172476 h 3006470"/>
                        <a:gd name="connsiteX153-50327" fmla="*/ 4974967 w 6006665"/>
                        <a:gd name="connsiteY153-50328" fmla="*/ 2172476 h 3006470"/>
                        <a:gd name="connsiteX154-50329" fmla="*/ 4963605 w 6006665"/>
                        <a:gd name="connsiteY154-50330" fmla="*/ 2224742 h 3006470"/>
                        <a:gd name="connsiteX155-50331" fmla="*/ 4974967 w 6006665"/>
                        <a:gd name="connsiteY155-50332" fmla="*/ 2252012 h 3006470"/>
                        <a:gd name="connsiteX156-50333" fmla="*/ 4909065 w 6006665"/>
                        <a:gd name="connsiteY156-50334" fmla="*/ 2286099 h 3006470"/>
                        <a:gd name="connsiteX157-50335" fmla="*/ 4897703 w 6006665"/>
                        <a:gd name="connsiteY157-50336" fmla="*/ 2354273 h 3006470"/>
                        <a:gd name="connsiteX158-50337" fmla="*/ 4845437 w 6006665"/>
                        <a:gd name="connsiteY158-50338" fmla="*/ 2370180 h 3006470"/>
                        <a:gd name="connsiteX159-50339" fmla="*/ 4834074 w 6006665"/>
                        <a:gd name="connsiteY159-50340" fmla="*/ 2429264 h 3006470"/>
                        <a:gd name="connsiteX160-50341" fmla="*/ 4779535 w 6006665"/>
                        <a:gd name="connsiteY160-50342" fmla="*/ 2488348 h 3006470"/>
                        <a:gd name="connsiteX161-50343" fmla="*/ 4777225 w 6006665"/>
                        <a:gd name="connsiteY161-50344" fmla="*/ 2477952 h 3006470"/>
                        <a:gd name="connsiteX162-50345" fmla="*/ 4767628 w 6006665"/>
                        <a:gd name="connsiteY162-50346" fmla="*/ 2488348 h 3006470"/>
                        <a:gd name="connsiteX163-50347" fmla="*/ 4758538 w 6006665"/>
                        <a:gd name="connsiteY163-50348" fmla="*/ 2447444 h 3006470"/>
                        <a:gd name="connsiteX164-50349" fmla="*/ 4742631 w 6006665"/>
                        <a:gd name="connsiteY164-50350" fmla="*/ 2361090 h 3006470"/>
                        <a:gd name="connsiteX165-50351" fmla="*/ 4715361 w 6006665"/>
                        <a:gd name="connsiteY165-50352" fmla="*/ 2220198 h 3006470"/>
                        <a:gd name="connsiteX166-50353" fmla="*/ 4735813 w 6006665"/>
                        <a:gd name="connsiteY166-50354" fmla="*/ 2129299 h 3006470"/>
                        <a:gd name="connsiteX167-50355" fmla="*/ 4767628 w 6006665"/>
                        <a:gd name="connsiteY167-50356" fmla="*/ 2086122 h 3006470"/>
                        <a:gd name="connsiteX168-50357" fmla="*/ 4767628 w 6006665"/>
                        <a:gd name="connsiteY168-50358" fmla="*/ 2058853 h 3006470"/>
                        <a:gd name="connsiteX169-50359" fmla="*/ 4826712 w 6006665"/>
                        <a:gd name="connsiteY169-50360" fmla="*/ 2042945 h 3006470"/>
                        <a:gd name="connsiteX170-50361" fmla="*/ 4892613 w 6006665"/>
                        <a:gd name="connsiteY170-50362" fmla="*/ 1952047 h 3006470"/>
                        <a:gd name="connsiteX171-50363" fmla="*/ 4956243 w 6006665"/>
                        <a:gd name="connsiteY171-50364" fmla="*/ 1877056 h 3006470"/>
                        <a:gd name="connsiteX172-50365" fmla="*/ 5022143 w 6006665"/>
                        <a:gd name="connsiteY172-50366" fmla="*/ 1817971 h 3006470"/>
                        <a:gd name="connsiteX173-50367" fmla="*/ 5046694 w 6006665"/>
                        <a:gd name="connsiteY173-50368" fmla="*/ 1710844 h 3006470"/>
                        <a:gd name="connsiteX174-50369" fmla="*/ 5015871 w 6006665"/>
                        <a:gd name="connsiteY174-50370" fmla="*/ 1715711 h 3006470"/>
                        <a:gd name="connsiteX175-50371" fmla="*/ 4995419 w 6006665"/>
                        <a:gd name="connsiteY175-50372" fmla="*/ 1779340 h 3006470"/>
                        <a:gd name="connsiteX176-50373" fmla="*/ 4904521 w 6006665"/>
                        <a:gd name="connsiteY176-50374" fmla="*/ 1865693 h 3006470"/>
                        <a:gd name="connsiteX177-50375" fmla="*/ 4901708 w 6006665"/>
                        <a:gd name="connsiteY177-50376" fmla="*/ 1857053 h 3006470"/>
                        <a:gd name="connsiteX178-50377" fmla="*/ 4892613 w 6006665"/>
                        <a:gd name="connsiteY178-50378" fmla="*/ 1865693 h 3006470"/>
                        <a:gd name="connsiteX179-50379" fmla="*/ 4861835 w 6006665"/>
                        <a:gd name="connsiteY179-50380" fmla="*/ 1771159 h 3006470"/>
                        <a:gd name="connsiteX180-50381" fmla="*/ 4779535 w 6006665"/>
                        <a:gd name="connsiteY180-50382" fmla="*/ 1795247 h 3006470"/>
                        <a:gd name="connsiteX181-50383" fmla="*/ 4684091 w 6006665"/>
                        <a:gd name="connsiteY181-50384" fmla="*/ 1920232 h 3006470"/>
                        <a:gd name="connsiteX182-50385" fmla="*/ 4715906 w 6006665"/>
                        <a:gd name="connsiteY182-50386" fmla="*/ 1967954 h 3006470"/>
                        <a:gd name="connsiteX183-50387" fmla="*/ 4636369 w 6006665"/>
                        <a:gd name="connsiteY183-50388" fmla="*/ 1983861 h 3006470"/>
                        <a:gd name="connsiteX184-50389" fmla="*/ 4577285 w 6006665"/>
                        <a:gd name="connsiteY184-50390" fmla="*/ 1988406 h 3006470"/>
                        <a:gd name="connsiteX185-50391" fmla="*/ 4577373 w 6006665"/>
                        <a:gd name="connsiteY185-50392" fmla="*/ 1987484 h 3006470"/>
                        <a:gd name="connsiteX186-50393" fmla="*/ 4565379 w 6006665"/>
                        <a:gd name="connsiteY186-50394" fmla="*/ 1988406 h 3006470"/>
                        <a:gd name="connsiteX187-50395" fmla="*/ 4569923 w 6006665"/>
                        <a:gd name="connsiteY187-50396" fmla="*/ 1940685 h 3006470"/>
                        <a:gd name="connsiteX188-50397" fmla="*/ 4520081 w 6006665"/>
                        <a:gd name="connsiteY188-50398" fmla="*/ 1931099 h 3006470"/>
                        <a:gd name="connsiteX189-50399" fmla="*/ 4475025 w 6006665"/>
                        <a:gd name="connsiteY189-50400" fmla="*/ 1961137 h 3006470"/>
                        <a:gd name="connsiteX190-50401" fmla="*/ 4464394 w 6006665"/>
                        <a:gd name="connsiteY190-50402" fmla="*/ 1960286 h 3006470"/>
                        <a:gd name="connsiteX191-50403" fmla="*/ 4463118 w 6006665"/>
                        <a:gd name="connsiteY191-50404" fmla="*/ 1961137 h 3006470"/>
                        <a:gd name="connsiteX192-50405" fmla="*/ 4357637 w 6006665"/>
                        <a:gd name="connsiteY192-50406" fmla="*/ 1952698 h 3006470"/>
                        <a:gd name="connsiteX193-50407" fmla="*/ 4243233 w 6006665"/>
                        <a:gd name="connsiteY193-50408" fmla="*/ 1972499 h 3006470"/>
                        <a:gd name="connsiteX194-50409" fmla="*/ 4125065 w 6006665"/>
                        <a:gd name="connsiteY194-50410" fmla="*/ 2106574 h 3006470"/>
                        <a:gd name="connsiteX195-50411" fmla="*/ 3984173 w 6006665"/>
                        <a:gd name="connsiteY195-50412" fmla="*/ 2263374 h 3006470"/>
                        <a:gd name="connsiteX196-50413" fmla="*/ 4038712 w 6006665"/>
                        <a:gd name="connsiteY196-50414" fmla="*/ 2267919 h 3006470"/>
                        <a:gd name="connsiteX197-50415" fmla="*/ 4059164 w 6006665"/>
                        <a:gd name="connsiteY197-50416" fmla="*/ 2311096 h 3006470"/>
                        <a:gd name="connsiteX198-50417" fmla="*/ 4087782 w 6006665"/>
                        <a:gd name="connsiteY198-50418" fmla="*/ 2319513 h 3006470"/>
                        <a:gd name="connsiteX199-50419" fmla="*/ 4106341 w 6006665"/>
                        <a:gd name="connsiteY199-50420" fmla="*/ 2290644 h 3006470"/>
                        <a:gd name="connsiteX200-50421" fmla="*/ 4117411 w 6006665"/>
                        <a:gd name="connsiteY200-50422" fmla="*/ 2291946 h 3006470"/>
                        <a:gd name="connsiteX201-50423" fmla="*/ 4118248 w 6006665"/>
                        <a:gd name="connsiteY201-50424" fmla="*/ 2290644 h 3006470"/>
                        <a:gd name="connsiteX202-50425" fmla="*/ 4156880 w 6006665"/>
                        <a:gd name="connsiteY202-50426" fmla="*/ 2295189 h 3006470"/>
                        <a:gd name="connsiteX203-50427" fmla="*/ 4211419 w 6006665"/>
                        <a:gd name="connsiteY203-50428" fmla="*/ 2365635 h 3006470"/>
                        <a:gd name="connsiteX204-50429" fmla="*/ 4215964 w 6006665"/>
                        <a:gd name="connsiteY204-50430" fmla="*/ 2413357 h 3006470"/>
                        <a:gd name="connsiteX205-50431" fmla="*/ 4184149 w 6006665"/>
                        <a:gd name="connsiteY205-50432" fmla="*/ 2472441 h 3006470"/>
                        <a:gd name="connsiteX206-50433" fmla="*/ 4177332 w 6006665"/>
                        <a:gd name="connsiteY206-50434" fmla="*/ 2542887 h 3006470"/>
                        <a:gd name="connsiteX207-50435" fmla="*/ 4161425 w 6006665"/>
                        <a:gd name="connsiteY207-50436" fmla="*/ 2629241 h 3006470"/>
                        <a:gd name="connsiteX208-50437" fmla="*/ 4109158 w 6006665"/>
                        <a:gd name="connsiteY208-50438" fmla="*/ 2708777 h 3006470"/>
                        <a:gd name="connsiteX209-50439" fmla="*/ 4097796 w 6006665"/>
                        <a:gd name="connsiteY209-50440" fmla="*/ 2747409 h 3006470"/>
                        <a:gd name="connsiteX210-50441" fmla="*/ 4043257 w 6006665"/>
                        <a:gd name="connsiteY210-50442" fmla="*/ 2806493 h 3006470"/>
                        <a:gd name="connsiteX211-50443" fmla="*/ 3995535 w 6006665"/>
                        <a:gd name="connsiteY211-50444" fmla="*/ 2865577 h 3006470"/>
                        <a:gd name="connsiteX212-50445" fmla="*/ 3975083 w 6006665"/>
                        <a:gd name="connsiteY212-50446" fmla="*/ 2897392 h 3006470"/>
                        <a:gd name="connsiteX213-50447" fmla="*/ 3925089 w 6006665"/>
                        <a:gd name="connsiteY213-50448" fmla="*/ 2924661 h 3006470"/>
                        <a:gd name="connsiteX214-50449" fmla="*/ 3913182 w 6006665"/>
                        <a:gd name="connsiteY214-50450" fmla="*/ 2924661 h 3006470"/>
                        <a:gd name="connsiteX215-50451" fmla="*/ 3904637 w 6006665"/>
                        <a:gd name="connsiteY215-50452" fmla="*/ 2924661 h 3006470"/>
                        <a:gd name="connsiteX216-50453" fmla="*/ 3892729 w 6006665"/>
                        <a:gd name="connsiteY216-50454" fmla="*/ 2924661 h 3006470"/>
                        <a:gd name="connsiteX217-50455" fmla="*/ 3871063 w 6006665"/>
                        <a:gd name="connsiteY217-50456" fmla="*/ 2908412 h 3006470"/>
                        <a:gd name="connsiteX218-50457" fmla="*/ 3829645 w 6006665"/>
                        <a:gd name="connsiteY218-50458" fmla="*/ 2936024 h 3006470"/>
                        <a:gd name="connsiteX219-50459" fmla="*/ 3822828 w 6006665"/>
                        <a:gd name="connsiteY219-50460" fmla="*/ 2956476 h 3006470"/>
                        <a:gd name="connsiteX220-50461" fmla="*/ 3818283 w 6006665"/>
                        <a:gd name="connsiteY220-50462" fmla="*/ 2947386 h 3006470"/>
                        <a:gd name="connsiteX221-50463" fmla="*/ 3818283 w 6006665"/>
                        <a:gd name="connsiteY221-50464" fmla="*/ 2935660 h 3006470"/>
                        <a:gd name="connsiteX222-50465" fmla="*/ 3817738 w 6006665"/>
                        <a:gd name="connsiteY222-50466" fmla="*/ 2936024 h 3006470"/>
                        <a:gd name="connsiteX223-50467" fmla="*/ 3810921 w 6006665"/>
                        <a:gd name="connsiteY223-50468" fmla="*/ 2956476 h 3006470"/>
                        <a:gd name="connsiteX224-50469" fmla="*/ 3806376 w 6006665"/>
                        <a:gd name="connsiteY224-50470" fmla="*/ 2947386 h 3006470"/>
                        <a:gd name="connsiteX225-50471" fmla="*/ 3806376 w 6006665"/>
                        <a:gd name="connsiteY225-50472" fmla="*/ 2920116 h 3006470"/>
                        <a:gd name="connsiteX226-50473" fmla="*/ 3818283 w 6006665"/>
                        <a:gd name="connsiteY226-50474" fmla="*/ 2920116 h 3006470"/>
                        <a:gd name="connsiteX227-50475" fmla="*/ 3826828 w 6006665"/>
                        <a:gd name="connsiteY227-50476" fmla="*/ 2920116 h 3006470"/>
                        <a:gd name="connsiteX228-50477" fmla="*/ 3833645 w 6006665"/>
                        <a:gd name="connsiteY228-50478" fmla="*/ 2861032 h 3006470"/>
                        <a:gd name="connsiteX229-50479" fmla="*/ 3822283 w 6006665"/>
                        <a:gd name="connsiteY229-50480" fmla="*/ 2817856 h 3006470"/>
                        <a:gd name="connsiteX230-50481" fmla="*/ 3849553 w 6006665"/>
                        <a:gd name="connsiteY230-50482" fmla="*/ 2795131 h 3006470"/>
                        <a:gd name="connsiteX231-50483" fmla="*/ 3858814 w 6006665"/>
                        <a:gd name="connsiteY231-50484" fmla="*/ 2797336 h 3006470"/>
                        <a:gd name="connsiteX232-50485" fmla="*/ 3861460 w 6006665"/>
                        <a:gd name="connsiteY232-50486" fmla="*/ 2795131 h 3006470"/>
                        <a:gd name="connsiteX233-50487" fmla="*/ 3898487 w 6006665"/>
                        <a:gd name="connsiteY233-50488" fmla="*/ 2803947 h 3006470"/>
                        <a:gd name="connsiteX234-50489" fmla="*/ 3919999 w 6006665"/>
                        <a:gd name="connsiteY234-50490" fmla="*/ 2758772 h 3006470"/>
                        <a:gd name="connsiteX235-50491" fmla="*/ 3935906 w 6006665"/>
                        <a:gd name="connsiteY235-50492" fmla="*/ 2699687 h 3006470"/>
                        <a:gd name="connsiteX236-50493" fmla="*/ 3947269 w 6006665"/>
                        <a:gd name="connsiteY236-50494" fmla="*/ 2676963 h 3006470"/>
                        <a:gd name="connsiteX237-50495" fmla="*/ 3966292 w 6006665"/>
                        <a:gd name="connsiteY237-50496" fmla="*/ 2632575 h 3006470"/>
                        <a:gd name="connsiteX238-50497" fmla="*/ 3915999 w 6006665"/>
                        <a:gd name="connsiteY238-50498" fmla="*/ 2645148 h 3006470"/>
                        <a:gd name="connsiteX239-50499" fmla="*/ 3888729 w 6006665"/>
                        <a:gd name="connsiteY239-50500" fmla="*/ 2667873 h 3006470"/>
                        <a:gd name="connsiteX240-50501" fmla="*/ 3876822 w 6006665"/>
                        <a:gd name="connsiteY240-50502" fmla="*/ 2667873 h 3006470"/>
                        <a:gd name="connsiteX241-50503" fmla="*/ 3829645 w 6006665"/>
                        <a:gd name="connsiteY241-50504" fmla="*/ 2667873 h 3006470"/>
                        <a:gd name="connsiteX242-50505" fmla="*/ 3817738 w 6006665"/>
                        <a:gd name="connsiteY242-50506" fmla="*/ 2667873 h 3006470"/>
                        <a:gd name="connsiteX243-50507" fmla="*/ 3801831 w 6006665"/>
                        <a:gd name="connsiteY243-50508" fmla="*/ 2613334 h 3006470"/>
                        <a:gd name="connsiteX244-50509" fmla="*/ 3758654 w 6006665"/>
                        <a:gd name="connsiteY244-50510" fmla="*/ 2574702 h 3006470"/>
                        <a:gd name="connsiteX245-50511" fmla="*/ 3692753 w 6006665"/>
                        <a:gd name="connsiteY245-50512" fmla="*/ 2558795 h 3006470"/>
                        <a:gd name="connsiteX246-50513" fmla="*/ 3683663 w 6006665"/>
                        <a:gd name="connsiteY246-50514" fmla="*/ 2499711 h 3006470"/>
                        <a:gd name="connsiteX247-50515" fmla="*/ 3672301 w 6006665"/>
                        <a:gd name="connsiteY247-50516" fmla="*/ 2467896 h 3006470"/>
                        <a:gd name="connsiteX248-50517" fmla="*/ 3656393 w 6006665"/>
                        <a:gd name="connsiteY248-50518" fmla="*/ 2440627 h 3006470"/>
                        <a:gd name="connsiteX249-50519" fmla="*/ 3633669 w 6006665"/>
                        <a:gd name="connsiteY249-50520" fmla="*/ 2381542 h 3006470"/>
                        <a:gd name="connsiteX250-50521" fmla="*/ 3601854 w 6006665"/>
                        <a:gd name="connsiteY250-50522" fmla="*/ 2361090 h 3006470"/>
                        <a:gd name="connsiteX251-50523" fmla="*/ 3545995 w 6006665"/>
                        <a:gd name="connsiteY251-50524" fmla="*/ 2339606 h 3006470"/>
                        <a:gd name="connsiteX252-50525" fmla="*/ 3506955 w 6006665"/>
                        <a:gd name="connsiteY252-50526" fmla="*/ 2345183 h 3006470"/>
                        <a:gd name="connsiteX253-50527" fmla="*/ 3463779 w 6006665"/>
                        <a:gd name="connsiteY253-50528" fmla="*/ 2354273 h 3006470"/>
                        <a:gd name="connsiteX254-50529" fmla="*/ 3431964 w 6006665"/>
                        <a:gd name="connsiteY254-50530" fmla="*/ 2381542 h 3006470"/>
                        <a:gd name="connsiteX255-50531" fmla="*/ 3452416 w 6006665"/>
                        <a:gd name="connsiteY255-50532" fmla="*/ 2397450 h 3006470"/>
                        <a:gd name="connsiteX256-50533" fmla="*/ 3452416 w 6006665"/>
                        <a:gd name="connsiteY256-50534" fmla="*/ 2429264 h 3006470"/>
                        <a:gd name="connsiteX257-50535" fmla="*/ 3431964 w 6006665"/>
                        <a:gd name="connsiteY257-50536" fmla="*/ 2451989 h 3006470"/>
                        <a:gd name="connsiteX258-50537" fmla="*/ 3400150 w 6006665"/>
                        <a:gd name="connsiteY258-50538" fmla="*/ 2511073 h 3006470"/>
                        <a:gd name="connsiteX259-50539" fmla="*/ 3400150 w 6006665"/>
                        <a:gd name="connsiteY259-50540" fmla="*/ 2538343 h 3006470"/>
                        <a:gd name="connsiteX260-50541" fmla="*/ 3350155 w 6006665"/>
                        <a:gd name="connsiteY260-50542" fmla="*/ 2570157 h 3006470"/>
                        <a:gd name="connsiteX261-50543" fmla="*/ 3342342 w 6006665"/>
                        <a:gd name="connsiteY261-50544" fmla="*/ 2567553 h 3006470"/>
                        <a:gd name="connsiteX262-50545" fmla="*/ 3338249 w 6006665"/>
                        <a:gd name="connsiteY262-50546" fmla="*/ 2570157 h 3006470"/>
                        <a:gd name="connsiteX263-50547" fmla="*/ 3290527 w 6006665"/>
                        <a:gd name="connsiteY263-50548" fmla="*/ 2554250 h 3006470"/>
                        <a:gd name="connsiteX264-50549" fmla="*/ 3259257 w 6006665"/>
                        <a:gd name="connsiteY264-50550" fmla="*/ 2554250 h 3006470"/>
                        <a:gd name="connsiteX265-50551" fmla="*/ 3247350 w 6006665"/>
                        <a:gd name="connsiteY265-50552" fmla="*/ 2554250 h 3006470"/>
                        <a:gd name="connsiteX266-50553" fmla="*/ 3231443 w 6006665"/>
                        <a:gd name="connsiteY266-50554" fmla="*/ 2538343 h 3006470"/>
                        <a:gd name="connsiteX267-50555" fmla="*/ 3213271 w 6006665"/>
                        <a:gd name="connsiteY267-50556" fmla="*/ 2533799 h 3006470"/>
                        <a:gd name="connsiteX268-50557" fmla="*/ 3168359 w 6006665"/>
                        <a:gd name="connsiteY268-50558" fmla="*/ 2570157 h 3006470"/>
                        <a:gd name="connsiteX269-50559" fmla="*/ 3120637 w 6006665"/>
                        <a:gd name="connsiteY269-50560" fmla="*/ 2581519 h 3006470"/>
                        <a:gd name="connsiteX270-50561" fmla="*/ 3082005 w 6006665"/>
                        <a:gd name="connsiteY270-50562" fmla="*/ 2597427 h 3006470"/>
                        <a:gd name="connsiteX271-50563" fmla="*/ 3074460 w 6006665"/>
                        <a:gd name="connsiteY271-50564" fmla="*/ 2595630 h 3006470"/>
                        <a:gd name="connsiteX272-50565" fmla="*/ 3070098 w 6006665"/>
                        <a:gd name="connsiteY272-50566" fmla="*/ 2597427 h 3006470"/>
                        <a:gd name="connsiteX273-50567" fmla="*/ 3022376 w 6006665"/>
                        <a:gd name="connsiteY273-50568" fmla="*/ 2586064 h 3006470"/>
                        <a:gd name="connsiteX274-50569" fmla="*/ 3000196 w 6006665"/>
                        <a:gd name="connsiteY274-50570" fmla="*/ 2586064 h 3006470"/>
                        <a:gd name="connsiteX275-50571" fmla="*/ 2988289 w 6006665"/>
                        <a:gd name="connsiteY275-50572" fmla="*/ 2586064 h 3006470"/>
                        <a:gd name="connsiteX276-50573" fmla="*/ 2967837 w 6006665"/>
                        <a:gd name="connsiteY276-50574" fmla="*/ 2554250 h 3006470"/>
                        <a:gd name="connsiteX277-50575" fmla="*/ 2929205 w 6006665"/>
                        <a:gd name="connsiteY277-50576" fmla="*/ 2526980 h 3006470"/>
                        <a:gd name="connsiteX278-50577" fmla="*/ 2902153 w 6006665"/>
                        <a:gd name="connsiteY278-50578" fmla="*/ 2523116 h 3006470"/>
                        <a:gd name="connsiteX279-50579" fmla="*/ 2861576 w 6006665"/>
                        <a:gd name="connsiteY279-50580" fmla="*/ 2526980 h 3006470"/>
                        <a:gd name="connsiteX280-50581" fmla="*/ 2822944 w 6006665"/>
                        <a:gd name="connsiteY280-50582" fmla="*/ 2538343 h 3006470"/>
                        <a:gd name="connsiteX281-50583" fmla="*/ 2818139 w 6006665"/>
                        <a:gd name="connsiteY281-50584" fmla="*/ 2536254 h 3006470"/>
                        <a:gd name="connsiteX282-50585" fmla="*/ 2811037 w 6006665"/>
                        <a:gd name="connsiteY282-50586" fmla="*/ 2538343 h 3006470"/>
                        <a:gd name="connsiteX283-50587" fmla="*/ 2758770 w 6006665"/>
                        <a:gd name="connsiteY283-50588" fmla="*/ 2515618 h 3006470"/>
                        <a:gd name="connsiteX284-50589" fmla="*/ 2751953 w 6006665"/>
                        <a:gd name="connsiteY284-50590" fmla="*/ 2472441 h 3006470"/>
                        <a:gd name="connsiteX285-50591" fmla="*/ 2708776 w 6006665"/>
                        <a:gd name="connsiteY285-50592" fmla="*/ 2456534 h 3006470"/>
                        <a:gd name="connsiteX286-50593" fmla="*/ 2676962 w 6006665"/>
                        <a:gd name="connsiteY286-50594" fmla="*/ 2451989 h 3006470"/>
                        <a:gd name="connsiteX287-50595" fmla="*/ 2642534 w 6006665"/>
                        <a:gd name="connsiteY287-50596" fmla="*/ 2430245 h 3006470"/>
                        <a:gd name="connsiteX288-50597" fmla="*/ 2609333 w 6006665"/>
                        <a:gd name="connsiteY288-50598" fmla="*/ 2488348 h 3006470"/>
                        <a:gd name="connsiteX289-50599" fmla="*/ 2625240 w 6006665"/>
                        <a:gd name="connsiteY289-50600" fmla="*/ 2522435 h 3006470"/>
                        <a:gd name="connsiteX290-50601" fmla="*/ 2586608 w 6006665"/>
                        <a:gd name="connsiteY290-50602" fmla="*/ 2558795 h 3006470"/>
                        <a:gd name="connsiteX291-50603" fmla="*/ 2577105 w 6006665"/>
                        <a:gd name="connsiteY291-50604" fmla="*/ 2556532 h 3006470"/>
                        <a:gd name="connsiteX292-50605" fmla="*/ 2574701 w 6006665"/>
                        <a:gd name="connsiteY292-50606" fmla="*/ 2558795 h 3006470"/>
                        <a:gd name="connsiteX293-50607" fmla="*/ 2526979 w 6006665"/>
                        <a:gd name="connsiteY293-50608" fmla="*/ 2547432 h 3006470"/>
                        <a:gd name="connsiteX294-50609" fmla="*/ 2490620 w 6006665"/>
                        <a:gd name="connsiteY294-50610" fmla="*/ 2542887 h 3006470"/>
                        <a:gd name="connsiteX295-50611" fmla="*/ 2463350 w 6006665"/>
                        <a:gd name="connsiteY295-50612" fmla="*/ 2515618 h 3006470"/>
                        <a:gd name="connsiteX296-50613" fmla="*/ 2436625 w 6006665"/>
                        <a:gd name="connsiteY296-50614" fmla="*/ 2515618 h 3006470"/>
                        <a:gd name="connsiteX297-50615" fmla="*/ 2424718 w 6006665"/>
                        <a:gd name="connsiteY297-50616" fmla="*/ 2515618 h 3006470"/>
                        <a:gd name="connsiteX298-50617" fmla="*/ 2398858 w 6006665"/>
                        <a:gd name="connsiteY298-50618" fmla="*/ 2502687 h 3006470"/>
                        <a:gd name="connsiteX299-50619" fmla="*/ 2350272 w 6006665"/>
                        <a:gd name="connsiteY299-50620" fmla="*/ 2526980 h 3006470"/>
                        <a:gd name="connsiteX300-50621" fmla="*/ 2282098 w 6006665"/>
                        <a:gd name="connsiteY300-50622" fmla="*/ 2574702 h 3006470"/>
                        <a:gd name="connsiteX301-50623" fmla="*/ 2238921 w 6006665"/>
                        <a:gd name="connsiteY301-50624" fmla="*/ 2586064 h 3006470"/>
                        <a:gd name="connsiteX302-50625" fmla="*/ 2227559 w 6006665"/>
                        <a:gd name="connsiteY302-50626" fmla="*/ 2590609 h 3006470"/>
                        <a:gd name="connsiteX303-50627" fmla="*/ 2225178 w 6006665"/>
                        <a:gd name="connsiteY303-50628" fmla="*/ 2586799 h 3006470"/>
                        <a:gd name="connsiteX304-50629" fmla="*/ 2215652 w 6006665"/>
                        <a:gd name="connsiteY304-50630" fmla="*/ 2590609 h 3006470"/>
                        <a:gd name="connsiteX305-50631" fmla="*/ 2193596 w 6006665"/>
                        <a:gd name="connsiteY305-50632" fmla="*/ 2555320 h 3006470"/>
                        <a:gd name="connsiteX306-50633" fmla="*/ 2157112 w 6006665"/>
                        <a:gd name="connsiteY306-50634" fmla="*/ 2558795 h 3006470"/>
                        <a:gd name="connsiteX307-50635" fmla="*/ 2156291 w 6006665"/>
                        <a:gd name="connsiteY307-50636" fmla="*/ 2557739 h 3006470"/>
                        <a:gd name="connsiteX308-50637" fmla="*/ 2145205 w 6006665"/>
                        <a:gd name="connsiteY308-50638" fmla="*/ 2558795 h 3006470"/>
                        <a:gd name="connsiteX309-50639" fmla="*/ 2129298 w 6006665"/>
                        <a:gd name="connsiteY309-50640" fmla="*/ 2538343 h 3006470"/>
                        <a:gd name="connsiteX310-50641" fmla="*/ 2102029 w 6006665"/>
                        <a:gd name="connsiteY310-50642" fmla="*/ 2526980 h 3006470"/>
                        <a:gd name="connsiteX311-50643" fmla="*/ 2086121 w 6006665"/>
                        <a:gd name="connsiteY311-50644" fmla="*/ 2495166 h 3006470"/>
                        <a:gd name="connsiteX312-50645" fmla="*/ 2070005 w 6006665"/>
                        <a:gd name="connsiteY312-50646" fmla="*/ 2486212 h 3006470"/>
                        <a:gd name="connsiteX313-50647" fmla="*/ 2027582 w 6006665"/>
                        <a:gd name="connsiteY313-50648" fmla="*/ 2499711 h 3006470"/>
                        <a:gd name="connsiteX314-50649" fmla="*/ 2023845 w 6006665"/>
                        <a:gd name="connsiteY314-50650" fmla="*/ 2497111 h 3006470"/>
                        <a:gd name="connsiteX315-50651" fmla="*/ 2018675 w 6006665"/>
                        <a:gd name="connsiteY315-50652" fmla="*/ 2499711 h 3006470"/>
                        <a:gd name="connsiteX316-50653" fmla="*/ 1971363 w 6006665"/>
                        <a:gd name="connsiteY316-50654" fmla="*/ 2468885 h 3006470"/>
                        <a:gd name="connsiteX317-50655" fmla="*/ 1952591 w 6006665"/>
                        <a:gd name="connsiteY317-50656" fmla="*/ 2495166 h 3006470"/>
                        <a:gd name="connsiteX318-50657" fmla="*/ 1947518 w 6006665"/>
                        <a:gd name="connsiteY318-50658" fmla="*/ 2485599 h 3006470"/>
                        <a:gd name="connsiteX319-50659" fmla="*/ 1940684 w 6006665"/>
                        <a:gd name="connsiteY319-50660" fmla="*/ 2495166 h 3006470"/>
                        <a:gd name="connsiteX320-50661" fmla="*/ 1861147 w 6006665"/>
                        <a:gd name="connsiteY320-50662" fmla="*/ 2345183 h 3006470"/>
                        <a:gd name="connsiteX321-50663" fmla="*/ 1811153 w 6006665"/>
                        <a:gd name="connsiteY321-50664" fmla="*/ 2295189 h 3006470"/>
                        <a:gd name="connsiteX322-50665" fmla="*/ 1813950 w 6006665"/>
                        <a:gd name="connsiteY322-50666" fmla="*/ 2292043 h 3006470"/>
                        <a:gd name="connsiteX323-50667" fmla="*/ 1748069 w 6006665"/>
                        <a:gd name="connsiteY323-50668" fmla="*/ 2333821 h 3006470"/>
                        <a:gd name="connsiteX324-50669" fmla="*/ 1711709 w 6006665"/>
                        <a:gd name="connsiteY324-50670" fmla="*/ 2338366 h 3006470"/>
                        <a:gd name="connsiteX325-50671" fmla="*/ 1711926 w 6006665"/>
                        <a:gd name="connsiteY325-50672" fmla="*/ 2336850 h 3006470"/>
                        <a:gd name="connsiteX326-50673" fmla="*/ 1699803 w 6006665"/>
                        <a:gd name="connsiteY326-50674" fmla="*/ 2338366 h 3006470"/>
                        <a:gd name="connsiteX327-50675" fmla="*/ 1704347 w 6006665"/>
                        <a:gd name="connsiteY327-50676" fmla="*/ 2306551 h 3006470"/>
                        <a:gd name="connsiteX328-50677" fmla="*/ 1662460 w 6006665"/>
                        <a:gd name="connsiteY328-50678" fmla="*/ 2288600 h 3006470"/>
                        <a:gd name="connsiteX329-50679" fmla="*/ 1629901 w 6006665"/>
                        <a:gd name="connsiteY329-50680" fmla="*/ 2302006 h 3006470"/>
                        <a:gd name="connsiteX330-50681" fmla="*/ 1629300 w 6006665"/>
                        <a:gd name="connsiteY330-50682" fmla="*/ 2297351 h 3006470"/>
                        <a:gd name="connsiteX331-50683" fmla="*/ 1617994 w 6006665"/>
                        <a:gd name="connsiteY331-50684" fmla="*/ 2302006 h 3006470"/>
                        <a:gd name="connsiteX332-50685" fmla="*/ 1608904 w 6006665"/>
                        <a:gd name="connsiteY332-50686" fmla="*/ 2231560 h 3006470"/>
                        <a:gd name="connsiteX333-50687" fmla="*/ 1552684 w 6006665"/>
                        <a:gd name="connsiteY333-50688" fmla="*/ 2221867 h 3006470"/>
                        <a:gd name="connsiteX334-50689" fmla="*/ 1518550 w 6006665"/>
                        <a:gd name="connsiteY334-50690" fmla="*/ 2247467 h 3006470"/>
                        <a:gd name="connsiteX335-50691" fmla="*/ 1425379 w 6006665"/>
                        <a:gd name="connsiteY335-50692" fmla="*/ 2267919 h 3006470"/>
                        <a:gd name="connsiteX336-50693" fmla="*/ 1409472 w 6006665"/>
                        <a:gd name="connsiteY336-50694" fmla="*/ 2286099 h 3006470"/>
                        <a:gd name="connsiteX337-50695" fmla="*/ 1270852 w 6006665"/>
                        <a:gd name="connsiteY337-50696" fmla="*/ 2306551 h 3006470"/>
                        <a:gd name="connsiteX338-50697" fmla="*/ 1254945 w 6006665"/>
                        <a:gd name="connsiteY338-50698" fmla="*/ 2327003 h 3006470"/>
                        <a:gd name="connsiteX339-50699" fmla="*/ 1282214 w 6006665"/>
                        <a:gd name="connsiteY339-50700" fmla="*/ 2370180 h 3006470"/>
                        <a:gd name="connsiteX340-50701" fmla="*/ 1243582 w 6006665"/>
                        <a:gd name="connsiteY340-50702" fmla="*/ 2386087 h 3006470"/>
                        <a:gd name="connsiteX341-50703" fmla="*/ 1254945 w 6006665"/>
                        <a:gd name="connsiteY341-50704" fmla="*/ 2404267 h 3006470"/>
                        <a:gd name="connsiteX342-50705" fmla="*/ 1216313 w 6006665"/>
                        <a:gd name="connsiteY342-50706" fmla="*/ 2429264 h 3006470"/>
                        <a:gd name="connsiteX343-50707" fmla="*/ 1275397 w 6006665"/>
                        <a:gd name="connsiteY343-50708" fmla="*/ 2472441 h 3006470"/>
                        <a:gd name="connsiteX344-50709" fmla="*/ 1270852 w 6006665"/>
                        <a:gd name="connsiteY344-50710" fmla="*/ 2499711 h 3006470"/>
                        <a:gd name="connsiteX345-50711" fmla="*/ 1259108 w 6006665"/>
                        <a:gd name="connsiteY345-50712" fmla="*/ 2498732 h 3006470"/>
                        <a:gd name="connsiteX346-50713" fmla="*/ 1258945 w 6006665"/>
                        <a:gd name="connsiteY346-50714" fmla="*/ 2499711 h 3006470"/>
                        <a:gd name="connsiteX347-50715" fmla="*/ 1215644 w 6006665"/>
                        <a:gd name="connsiteY347-50716" fmla="*/ 2496102 h 3006470"/>
                        <a:gd name="connsiteX348-50717" fmla="*/ 1204950 w 6006665"/>
                        <a:gd name="connsiteY348-50718" fmla="*/ 2511073 h 3006470"/>
                        <a:gd name="connsiteX349-50719" fmla="*/ 1196495 w 6006665"/>
                        <a:gd name="connsiteY349-50720" fmla="*/ 2506241 h 3006470"/>
                        <a:gd name="connsiteX350-50721" fmla="*/ 1193043 w 6006665"/>
                        <a:gd name="connsiteY350-50722" fmla="*/ 2511073 h 3006470"/>
                        <a:gd name="connsiteX351-50723" fmla="*/ 1145322 w 6006665"/>
                        <a:gd name="connsiteY351-50724" fmla="*/ 2483803 h 3006470"/>
                        <a:gd name="connsiteX352-50725" fmla="*/ 1098145 w 6006665"/>
                        <a:gd name="connsiteY352-50726" fmla="*/ 2483803 h 3006470"/>
                        <a:gd name="connsiteX353-50727" fmla="*/ 1061785 w 6006665"/>
                        <a:gd name="connsiteY353-50728" fmla="*/ 2511073 h 3006470"/>
                        <a:gd name="connsiteX354-50729" fmla="*/ 1055322 w 6006665"/>
                        <a:gd name="connsiteY354-50730" fmla="*/ 2506990 h 3006470"/>
                        <a:gd name="connsiteX355-50731" fmla="*/ 1049878 w 6006665"/>
                        <a:gd name="connsiteY355-50732" fmla="*/ 2511073 h 3006470"/>
                        <a:gd name="connsiteX356-50733" fmla="*/ 1006701 w 6006665"/>
                        <a:gd name="connsiteY356-50734" fmla="*/ 2483803 h 3006470"/>
                        <a:gd name="connsiteX357-50735" fmla="*/ 924893 w 6006665"/>
                        <a:gd name="connsiteY357-50736" fmla="*/ 2447444 h 3006470"/>
                        <a:gd name="connsiteX358-50737" fmla="*/ 877716 w 6006665"/>
                        <a:gd name="connsiteY358-50738" fmla="*/ 2447444 h 3006470"/>
                        <a:gd name="connsiteX359-50739" fmla="*/ 802724 w 6006665"/>
                        <a:gd name="connsiteY359-50740" fmla="*/ 2511073 h 3006470"/>
                        <a:gd name="connsiteX360-50741" fmla="*/ 798179 w 6006665"/>
                        <a:gd name="connsiteY360-50742" fmla="*/ 2554250 h 3006470"/>
                        <a:gd name="connsiteX361-50743" fmla="*/ 787406 w 6006665"/>
                        <a:gd name="connsiteY361-50744" fmla="*/ 2543477 h 3006470"/>
                        <a:gd name="connsiteX362-50745" fmla="*/ 786272 w 6006665"/>
                        <a:gd name="connsiteY362-50746" fmla="*/ 2554250 h 3006470"/>
                        <a:gd name="connsiteX363-50747" fmla="*/ 756063 w 6006665"/>
                        <a:gd name="connsiteY363-50748" fmla="*/ 2524040 h 3006470"/>
                        <a:gd name="connsiteX364-50749" fmla="*/ 732278 w 6006665"/>
                        <a:gd name="connsiteY364-50750" fmla="*/ 2581519 h 3006470"/>
                        <a:gd name="connsiteX365-50751" fmla="*/ 743640 w 6006665"/>
                        <a:gd name="connsiteY365-50752" fmla="*/ 2590609 h 3006470"/>
                        <a:gd name="connsiteX366-50753" fmla="*/ 723188 w 6006665"/>
                        <a:gd name="connsiteY366-50754" fmla="*/ 2633786 h 3006470"/>
                        <a:gd name="connsiteX367-50755" fmla="*/ 747026 w 6006665"/>
                        <a:gd name="connsiteY367-50756" fmla="*/ 2670627 h 3006470"/>
                        <a:gd name="connsiteX368-50757" fmla="*/ 763548 w 6006665"/>
                        <a:gd name="connsiteY368-50758" fmla="*/ 2667873 h 3006470"/>
                        <a:gd name="connsiteX369-50759" fmla="*/ 764871 w 6006665"/>
                        <a:gd name="connsiteY369-50760" fmla="*/ 2669637 h 3006470"/>
                        <a:gd name="connsiteX370-50761" fmla="*/ 775455 w 6006665"/>
                        <a:gd name="connsiteY370-50762" fmla="*/ 2667873 h 3006470"/>
                        <a:gd name="connsiteX371-50763" fmla="*/ 802724 w 6006665"/>
                        <a:gd name="connsiteY371-50764" fmla="*/ 2704232 h 3006470"/>
                        <a:gd name="connsiteX372-50765" fmla="*/ 798179 w 6006665"/>
                        <a:gd name="connsiteY372-50766" fmla="*/ 2731502 h 3006470"/>
                        <a:gd name="connsiteX373-50767" fmla="*/ 818632 w 6006665"/>
                        <a:gd name="connsiteY373-50768" fmla="*/ 2742864 h 3006470"/>
                        <a:gd name="connsiteX374-50769" fmla="*/ 802724 w 6006665"/>
                        <a:gd name="connsiteY374-50770" fmla="*/ 2774679 h 3006470"/>
                        <a:gd name="connsiteX375-50771" fmla="*/ 766365 w 6006665"/>
                        <a:gd name="connsiteY375-50772" fmla="*/ 2779224 h 3006470"/>
                        <a:gd name="connsiteX376-50773" fmla="*/ 727733 w 6006665"/>
                        <a:gd name="connsiteY376-50774" fmla="*/ 2838308 h 3006470"/>
                        <a:gd name="connsiteX377-50775" fmla="*/ 759548 w 6006665"/>
                        <a:gd name="connsiteY377-50776" fmla="*/ 2881485 h 3006470"/>
                        <a:gd name="connsiteX378-50777" fmla="*/ 759548 w 6006665"/>
                        <a:gd name="connsiteY378-50778" fmla="*/ 2920116 h 3006470"/>
                        <a:gd name="connsiteX379-50779" fmla="*/ 798179 w 6006665"/>
                        <a:gd name="connsiteY379-50780" fmla="*/ 2979201 h 3006470"/>
                        <a:gd name="connsiteX380-50781" fmla="*/ 775455 w 6006665"/>
                        <a:gd name="connsiteY380-50782" fmla="*/ 2995108 h 3006470"/>
                        <a:gd name="connsiteX381-50783" fmla="*/ 770910 w 6006665"/>
                        <a:gd name="connsiteY381-50784" fmla="*/ 3006470 h 3006470"/>
                        <a:gd name="connsiteX382-50785" fmla="*/ 759003 w 6006665"/>
                        <a:gd name="connsiteY382-50786" fmla="*/ 3006470 h 3006470"/>
                        <a:gd name="connsiteX383-50787" fmla="*/ 755003 w 6006665"/>
                        <a:gd name="connsiteY383-50788" fmla="*/ 3006470 h 3006470"/>
                        <a:gd name="connsiteX384-50789" fmla="*/ 743096 w 6006665"/>
                        <a:gd name="connsiteY384-50790" fmla="*/ 3006470 h 3006470"/>
                        <a:gd name="connsiteX385-50791" fmla="*/ 715826 w 6006665"/>
                        <a:gd name="connsiteY385-50792" fmla="*/ 2972383 h 3006470"/>
                        <a:gd name="connsiteX386-50793" fmla="*/ 704464 w 6006665"/>
                        <a:gd name="connsiteY386-50794" fmla="*/ 2972383 h 3006470"/>
                        <a:gd name="connsiteX387-50795" fmla="*/ 684012 w 6006665"/>
                        <a:gd name="connsiteY387-50796" fmla="*/ 2963293 h 3006470"/>
                        <a:gd name="connsiteX388-50797" fmla="*/ 672649 w 6006665"/>
                        <a:gd name="connsiteY388-50798" fmla="*/ 2940569 h 3006470"/>
                        <a:gd name="connsiteX389-50799" fmla="*/ 645222 w 6006665"/>
                        <a:gd name="connsiteY389-50800" fmla="*/ 2932732 h 3006470"/>
                        <a:gd name="connsiteX390-50801" fmla="*/ 625472 w 6006665"/>
                        <a:gd name="connsiteY390-50802" fmla="*/ 2936024 h 3006470"/>
                        <a:gd name="connsiteX391-50803" fmla="*/ 623771 w 6006665"/>
                        <a:gd name="connsiteY391-50804" fmla="*/ 2934323 h 3006470"/>
                        <a:gd name="connsiteX392-50805" fmla="*/ 613565 w 6006665"/>
                        <a:gd name="connsiteY392-50806" fmla="*/ 2936024 h 3006470"/>
                        <a:gd name="connsiteX393-50807" fmla="*/ 609020 w 6006665"/>
                        <a:gd name="connsiteY393-50808" fmla="*/ 2931479 h 3006470"/>
                        <a:gd name="connsiteX394-50809" fmla="*/ 559026 w 6006665"/>
                        <a:gd name="connsiteY394-50810" fmla="*/ 2904209 h 3006470"/>
                        <a:gd name="connsiteX395-50811" fmla="*/ 506760 w 6006665"/>
                        <a:gd name="connsiteY395-50812" fmla="*/ 2897392 h 3006470"/>
                        <a:gd name="connsiteX396-50813" fmla="*/ 483280 w 6006665"/>
                        <a:gd name="connsiteY396-50814" fmla="*/ 2890683 h 3006470"/>
                        <a:gd name="connsiteX397-50815" fmla="*/ 480035 w 6006665"/>
                        <a:gd name="connsiteY397-50816" fmla="*/ 2892847 h 3006470"/>
                        <a:gd name="connsiteX398-50817" fmla="*/ 475042 w 6006665"/>
                        <a:gd name="connsiteY398-50818" fmla="*/ 2888329 h 3006470"/>
                        <a:gd name="connsiteX399-50819" fmla="*/ 474945 w 6006665"/>
                        <a:gd name="connsiteY399-50820" fmla="*/ 2888302 h 3006470"/>
                        <a:gd name="connsiteX400-50821" fmla="*/ 468128 w 6006665"/>
                        <a:gd name="connsiteY400-50822" fmla="*/ 2892847 h 3006470"/>
                        <a:gd name="connsiteX401-50823" fmla="*/ 420406 w 6006665"/>
                        <a:gd name="connsiteY401-50824" fmla="*/ 2849670 h 3006470"/>
                        <a:gd name="connsiteX402-50825" fmla="*/ 381774 w 6006665"/>
                        <a:gd name="connsiteY402-50826" fmla="*/ 2833763 h 3006470"/>
                        <a:gd name="connsiteX403-50827" fmla="*/ 349960 w 6006665"/>
                        <a:gd name="connsiteY403-50828" fmla="*/ 2801948 h 3006470"/>
                        <a:gd name="connsiteX404-50829" fmla="*/ 377229 w 6006665"/>
                        <a:gd name="connsiteY404-50830" fmla="*/ 2795131 h 3006470"/>
                        <a:gd name="connsiteX405-50831" fmla="*/ 404499 w 6006665"/>
                        <a:gd name="connsiteY405-50832" fmla="*/ 2747409 h 3006470"/>
                        <a:gd name="connsiteX406-50833" fmla="*/ 388591 w 6006665"/>
                        <a:gd name="connsiteY406-50834" fmla="*/ 2731502 h 3006470"/>
                        <a:gd name="connsiteX407-50835" fmla="*/ 440858 w 6006665"/>
                        <a:gd name="connsiteY407-50836" fmla="*/ 2704232 h 3006470"/>
                        <a:gd name="connsiteX408-50837" fmla="*/ 440858 w 6006665"/>
                        <a:gd name="connsiteY408-50838" fmla="*/ 2701176 h 3006470"/>
                        <a:gd name="connsiteX409-50839" fmla="*/ 416406 w 6006665"/>
                        <a:gd name="connsiteY409-50840" fmla="*/ 2704232 h 3006470"/>
                        <a:gd name="connsiteX410-50841" fmla="*/ 416406 w 6006665"/>
                        <a:gd name="connsiteY410-50842" fmla="*/ 2702744 h 3006470"/>
                        <a:gd name="connsiteX411-50843" fmla="*/ 404499 w 6006665"/>
                        <a:gd name="connsiteY411-50844" fmla="*/ 2704232 h 3006470"/>
                        <a:gd name="connsiteX412-50845" fmla="*/ 404499 w 6006665"/>
                        <a:gd name="connsiteY412-50846" fmla="*/ 2683780 h 3006470"/>
                        <a:gd name="connsiteX413-50847" fmla="*/ 424951 w 6006665"/>
                        <a:gd name="connsiteY413-50848" fmla="*/ 2667873 h 3006470"/>
                        <a:gd name="connsiteX414-50849" fmla="*/ 463583 w 6006665"/>
                        <a:gd name="connsiteY414-50850" fmla="*/ 2661056 h 3006470"/>
                        <a:gd name="connsiteX415-50851" fmla="*/ 468128 w 6006665"/>
                        <a:gd name="connsiteY415-50852" fmla="*/ 2645148 h 3006470"/>
                        <a:gd name="connsiteX416-50853" fmla="*/ 456765 w 6006665"/>
                        <a:gd name="connsiteY416-50854" fmla="*/ 2613334 h 3006470"/>
                        <a:gd name="connsiteX417-50855" fmla="*/ 474945 w 6006665"/>
                        <a:gd name="connsiteY417-50856" fmla="*/ 2586064 h 3006470"/>
                        <a:gd name="connsiteX418-50857" fmla="*/ 474945 w 6006665"/>
                        <a:gd name="connsiteY418-50858" fmla="*/ 2565612 h 3006470"/>
                        <a:gd name="connsiteX419-50859" fmla="*/ 420406 w 6006665"/>
                        <a:gd name="connsiteY419-50860" fmla="*/ 2547432 h 3006470"/>
                        <a:gd name="connsiteX420-50861" fmla="*/ 409588 w 6006665"/>
                        <a:gd name="connsiteY420-50862" fmla="*/ 2547432 h 3006470"/>
                        <a:gd name="connsiteX421-50863" fmla="*/ 397681 w 6006665"/>
                        <a:gd name="connsiteY421-50864" fmla="*/ 2547432 h 3006470"/>
                        <a:gd name="connsiteX422-50865" fmla="*/ 379485 w 6006665"/>
                        <a:gd name="connsiteY422-50866" fmla="*/ 2525193 h 3006470"/>
                        <a:gd name="connsiteX423-50867" fmla="*/ 357322 w 6006665"/>
                        <a:gd name="connsiteY423-50868" fmla="*/ 2531525 h 3006470"/>
                        <a:gd name="connsiteX424-50869" fmla="*/ 352842 w 6006665"/>
                        <a:gd name="connsiteY424-50870" fmla="*/ 2529403 h 3006470"/>
                        <a:gd name="connsiteX425-50871" fmla="*/ 345415 w 6006665"/>
                        <a:gd name="connsiteY425-50872" fmla="*/ 2531525 h 3006470"/>
                        <a:gd name="connsiteX426-50873" fmla="*/ 302238 w 6006665"/>
                        <a:gd name="connsiteY426-50874" fmla="*/ 2511073 h 3006470"/>
                        <a:gd name="connsiteX427-50875" fmla="*/ 302238 w 6006665"/>
                        <a:gd name="connsiteY427-50876" fmla="*/ 2499711 h 3006470"/>
                        <a:gd name="connsiteX428-50877" fmla="*/ 286331 w 6006665"/>
                        <a:gd name="connsiteY428-50878" fmla="*/ 2472441 h 3006470"/>
                        <a:gd name="connsiteX429-50879" fmla="*/ 270968 w 6006665"/>
                        <a:gd name="connsiteY429-50880" fmla="*/ 2472441 h 3006470"/>
                        <a:gd name="connsiteX430-50881" fmla="*/ 259061 w 6006665"/>
                        <a:gd name="connsiteY430-50882" fmla="*/ 2472441 h 3006470"/>
                        <a:gd name="connsiteX431-50883" fmla="*/ 254516 w 6006665"/>
                        <a:gd name="connsiteY431-50884" fmla="*/ 2456534 h 3006470"/>
                        <a:gd name="connsiteX432-50885" fmla="*/ 263606 w 6006665"/>
                        <a:gd name="connsiteY432-50886" fmla="*/ 2440627 h 3006470"/>
                        <a:gd name="connsiteX433-50887" fmla="*/ 243991 w 6006665"/>
                        <a:gd name="connsiteY433-50888" fmla="*/ 2410114 h 3006470"/>
                        <a:gd name="connsiteX434-50889" fmla="*/ 216429 w 6006665"/>
                        <a:gd name="connsiteY434-50890" fmla="*/ 2413357 h 3006470"/>
                        <a:gd name="connsiteX435-50891" fmla="*/ 212956 w 6006665"/>
                        <a:gd name="connsiteY435-50892" fmla="*/ 2412365 h 3006470"/>
                        <a:gd name="connsiteX436-50893" fmla="*/ 204522 w 6006665"/>
                        <a:gd name="connsiteY436-50894" fmla="*/ 2413357 h 3006470"/>
                        <a:gd name="connsiteX437-50895" fmla="*/ 199623 w 6006665"/>
                        <a:gd name="connsiteY437-50896" fmla="*/ 2411957 h 3006470"/>
                        <a:gd name="connsiteX438-50897" fmla="*/ 195977 w 6006665"/>
                        <a:gd name="connsiteY438-50898" fmla="*/ 2424719 h 3006470"/>
                        <a:gd name="connsiteX439-50899" fmla="*/ 184968 w 6006665"/>
                        <a:gd name="connsiteY439-50900" fmla="*/ 2421574 h 3006470"/>
                        <a:gd name="connsiteX440-50901" fmla="*/ 184070 w 6006665"/>
                        <a:gd name="connsiteY440-50902" fmla="*/ 2424719 h 3006470"/>
                        <a:gd name="connsiteX441-50903" fmla="*/ 168163 w 6006665"/>
                        <a:gd name="connsiteY441-50904" fmla="*/ 2420184 h 3006470"/>
                        <a:gd name="connsiteX442-50905" fmla="*/ 156800 w 6006665"/>
                        <a:gd name="connsiteY442-50906" fmla="*/ 2381542 h 3006470"/>
                        <a:gd name="connsiteX443-50907" fmla="*/ 152255 w 6006665"/>
                        <a:gd name="connsiteY443-50908" fmla="*/ 2365635 h 3006470"/>
                        <a:gd name="connsiteX444-50909" fmla="*/ 156800 w 6006665"/>
                        <a:gd name="connsiteY444-50910" fmla="*/ 2361090 h 3006470"/>
                        <a:gd name="connsiteX445-50911" fmla="*/ 168707 w 6006665"/>
                        <a:gd name="connsiteY445-50912" fmla="*/ 2361090 h 3006470"/>
                        <a:gd name="connsiteX446-50913" fmla="*/ 188615 w 6006665"/>
                        <a:gd name="connsiteY446-50914" fmla="*/ 2361090 h 3006470"/>
                        <a:gd name="connsiteX447-50915" fmla="*/ 199977 w 6006665"/>
                        <a:gd name="connsiteY447-50916" fmla="*/ 2349728 h 3006470"/>
                        <a:gd name="connsiteX448-50917" fmla="*/ 188615 w 6006665"/>
                        <a:gd name="connsiteY448-50918" fmla="*/ 2327003 h 3006470"/>
                        <a:gd name="connsiteX449-50919" fmla="*/ 168163 w 6006665"/>
                        <a:gd name="connsiteY449-50920" fmla="*/ 2317914 h 3006470"/>
                        <a:gd name="connsiteX450-50921" fmla="*/ 168163 w 6006665"/>
                        <a:gd name="connsiteY450-50922" fmla="*/ 2311096 h 3006470"/>
                        <a:gd name="connsiteX451-50923" fmla="*/ 152255 w 6006665"/>
                        <a:gd name="connsiteY451-50924" fmla="*/ 2295189 h 3006470"/>
                        <a:gd name="connsiteX452-50925" fmla="*/ 129531 w 6006665"/>
                        <a:gd name="connsiteY452-50926" fmla="*/ 2258829 h 3006470"/>
                        <a:gd name="connsiteX453-50927" fmla="*/ 140893 w 6006665"/>
                        <a:gd name="connsiteY453-50928" fmla="*/ 2236105 h 3006470"/>
                        <a:gd name="connsiteX454-50929" fmla="*/ 136348 w 6006665"/>
                        <a:gd name="connsiteY454-50930" fmla="*/ 2208835 h 3006470"/>
                        <a:gd name="connsiteX455-50931" fmla="*/ 103789 w 6006665"/>
                        <a:gd name="connsiteY455-50932" fmla="*/ 2195428 h 3006470"/>
                        <a:gd name="connsiteX456-50933" fmla="*/ 93716 w 6006665"/>
                        <a:gd name="connsiteY456-50934" fmla="*/ 2199745 h 3006470"/>
                        <a:gd name="connsiteX457-50935" fmla="*/ 91868 w 6006665"/>
                        <a:gd name="connsiteY457-50936" fmla="*/ 2195434 h 3006470"/>
                        <a:gd name="connsiteX458-50937" fmla="*/ 81809 w 6006665"/>
                        <a:gd name="connsiteY458-50938" fmla="*/ 2199745 h 3006470"/>
                        <a:gd name="connsiteX459-50939" fmla="*/ 74992 w 6006665"/>
                        <a:gd name="connsiteY459-50940" fmla="*/ 2183838 h 3006470"/>
                        <a:gd name="connsiteX460-50941" fmla="*/ 34087 w 6006665"/>
                        <a:gd name="connsiteY460-50942" fmla="*/ 2172476 h 3006470"/>
                        <a:gd name="connsiteX461-50943" fmla="*/ 22725 w 6006665"/>
                        <a:gd name="connsiteY461-50944" fmla="*/ 2129299 h 3006470"/>
                        <a:gd name="connsiteX462-50945" fmla="*/ 22725 w 6006665"/>
                        <a:gd name="connsiteY462-50946" fmla="*/ 2097484 h 3006470"/>
                        <a:gd name="connsiteX463-50947" fmla="*/ 0 w 6006665"/>
                        <a:gd name="connsiteY463-50948" fmla="*/ 2081577 h 3006470"/>
                        <a:gd name="connsiteX464-50949" fmla="*/ 15907 w 6006665"/>
                        <a:gd name="connsiteY464-50950" fmla="*/ 2058853 h 3006470"/>
                        <a:gd name="connsiteX465-50951" fmla="*/ 6818 w 6006665"/>
                        <a:gd name="connsiteY465-50952" fmla="*/ 1995224 h 3006470"/>
                        <a:gd name="connsiteX466-50953" fmla="*/ 34087 w 6006665"/>
                        <a:gd name="connsiteY466-50954" fmla="*/ 1952047 h 3006470"/>
                        <a:gd name="connsiteX467-50955" fmla="*/ 27270 w 6006665"/>
                        <a:gd name="connsiteY467-50956" fmla="*/ 1940685 h 3006470"/>
                        <a:gd name="connsiteX468-50957" fmla="*/ 70447 w 6006665"/>
                        <a:gd name="connsiteY468-50958" fmla="*/ 1902053 h 3006470"/>
                        <a:gd name="connsiteX469-50959" fmla="*/ 27270 w 6006665"/>
                        <a:gd name="connsiteY469-50960" fmla="*/ 1865693 h 3006470"/>
                        <a:gd name="connsiteX470-50961" fmla="*/ 109078 w 6006665"/>
                        <a:gd name="connsiteY470-50962" fmla="*/ 1767977 h 3006470"/>
                        <a:gd name="connsiteX471-50963" fmla="*/ 145438 w 6006665"/>
                        <a:gd name="connsiteY471-50964" fmla="*/ 1724800 h 3006470"/>
                        <a:gd name="connsiteX472-50965" fmla="*/ 156800 w 6006665"/>
                        <a:gd name="connsiteY472-50966" fmla="*/ 1681624 h 3006470"/>
                        <a:gd name="connsiteX473-50967" fmla="*/ 102261 w 6006665"/>
                        <a:gd name="connsiteY473-50968" fmla="*/ 1629357 h 3006470"/>
                        <a:gd name="connsiteX474-50969" fmla="*/ 118168 w 6006665"/>
                        <a:gd name="connsiteY474-50970" fmla="*/ 1574818 h 3006470"/>
                        <a:gd name="connsiteX475-50971" fmla="*/ 86354 w 6006665"/>
                        <a:gd name="connsiteY475-50972" fmla="*/ 1511189 h 3006470"/>
                        <a:gd name="connsiteX476-50973" fmla="*/ 109078 w 6006665"/>
                        <a:gd name="connsiteY476-50974" fmla="*/ 1436197 h 3006470"/>
                        <a:gd name="connsiteX477-50975" fmla="*/ 70447 w 6006665"/>
                        <a:gd name="connsiteY477-50976" fmla="*/ 1333936 h 3006470"/>
                        <a:gd name="connsiteX478-50977" fmla="*/ 102261 w 6006665"/>
                        <a:gd name="connsiteY478-50978" fmla="*/ 1263490 h 3006470"/>
                        <a:gd name="connsiteX479-50979" fmla="*/ 43177 w 6006665"/>
                        <a:gd name="connsiteY479-50980" fmla="*/ 1197589 h 3006470"/>
                        <a:gd name="connsiteX480-50981" fmla="*/ 49994 w 6006665"/>
                        <a:gd name="connsiteY480-50982" fmla="*/ 1122597 h 3006470"/>
                        <a:gd name="connsiteX481-50983" fmla="*/ 81809 w 6006665"/>
                        <a:gd name="connsiteY481-50984" fmla="*/ 1118052 h 3006470"/>
                        <a:gd name="connsiteX482-50985" fmla="*/ 145438 w 6006665"/>
                        <a:gd name="connsiteY482-50986" fmla="*/ 1074876 h 3006470"/>
                        <a:gd name="connsiteX483-50987" fmla="*/ 184070 w 6006665"/>
                        <a:gd name="connsiteY483-50988" fmla="*/ 1036244 h 3006470"/>
                        <a:gd name="connsiteX484-50989" fmla="*/ 189699 w 6006665"/>
                        <a:gd name="connsiteY484-50990" fmla="*/ 1042522 h 3006470"/>
                        <a:gd name="connsiteX485-50991" fmla="*/ 195977 w 6006665"/>
                        <a:gd name="connsiteY485-50992" fmla="*/ 1036244 h 3006470"/>
                        <a:gd name="connsiteX486-50993" fmla="*/ 255061 w 6006665"/>
                        <a:gd name="connsiteY486-50994" fmla="*/ 1102145 h 3006470"/>
                        <a:gd name="connsiteX487-50995" fmla="*/ 350504 w 6006665"/>
                        <a:gd name="connsiteY487-50996" fmla="*/ 1122597 h 3006470"/>
                        <a:gd name="connsiteX488-50997" fmla="*/ 491397 w 6006665"/>
                        <a:gd name="connsiteY488-50998" fmla="*/ 1236221 h 3006470"/>
                        <a:gd name="connsiteX489-50999" fmla="*/ 523211 w 6006665"/>
                        <a:gd name="connsiteY489-51000" fmla="*/ 1283942 h 3006470"/>
                        <a:gd name="connsiteX490-51001" fmla="*/ 523211 w 6006665"/>
                        <a:gd name="connsiteY490-51002" fmla="*/ 1343026 h 3006470"/>
                        <a:gd name="connsiteX491-51003" fmla="*/ 486852 w 6006665"/>
                        <a:gd name="connsiteY491-51004" fmla="*/ 1397565 h 3006470"/>
                        <a:gd name="connsiteX492-51005" fmla="*/ 420951 w 6006665"/>
                        <a:gd name="connsiteY492-51006" fmla="*/ 1418018 h 3006470"/>
                        <a:gd name="connsiteX493-51007" fmla="*/ 415909 w 6006665"/>
                        <a:gd name="connsiteY493-51008" fmla="*/ 1415887 h 3006470"/>
                        <a:gd name="connsiteX494-51009" fmla="*/ 409044 w 6006665"/>
                        <a:gd name="connsiteY494-51010" fmla="*/ 1418018 h 3006470"/>
                        <a:gd name="connsiteX495-51011" fmla="*/ 252950 w 6006665"/>
                        <a:gd name="connsiteY495-51012" fmla="*/ 1352062 h 3006470"/>
                        <a:gd name="connsiteX496-51013" fmla="*/ 232336 w 6006665"/>
                        <a:gd name="connsiteY496-51014" fmla="*/ 1358934 h 3006470"/>
                        <a:gd name="connsiteX497-51015" fmla="*/ 291420 w 6006665"/>
                        <a:gd name="connsiteY497-51016" fmla="*/ 1429380 h 3006470"/>
                        <a:gd name="connsiteX498-51017" fmla="*/ 291420 w 6006665"/>
                        <a:gd name="connsiteY498-51018" fmla="*/ 1468012 h 3006470"/>
                        <a:gd name="connsiteX499-51019" fmla="*/ 298238 w 6006665"/>
                        <a:gd name="connsiteY499-51020" fmla="*/ 1554366 h 3006470"/>
                        <a:gd name="connsiteX500-51021" fmla="*/ 345959 w 6006665"/>
                        <a:gd name="connsiteY500-51022" fmla="*/ 1586180 h 3006470"/>
                        <a:gd name="connsiteX501-51023" fmla="*/ 362087 w 6006665"/>
                        <a:gd name="connsiteY501-51024" fmla="*/ 1595588 h 3006470"/>
                        <a:gd name="connsiteX502-51025" fmla="*/ 365867 w 6006665"/>
                        <a:gd name="connsiteY502-51026" fmla="*/ 1563455 h 3006470"/>
                        <a:gd name="connsiteX503-51027" fmla="*/ 345415 w 6006665"/>
                        <a:gd name="connsiteY503-51028" fmla="*/ 1527096 h 3006470"/>
                        <a:gd name="connsiteX504-51029" fmla="*/ 365867 w 6006665"/>
                        <a:gd name="connsiteY504-51030" fmla="*/ 1495281 h 3006470"/>
                        <a:gd name="connsiteX505-51031" fmla="*/ 374560 w 6006665"/>
                        <a:gd name="connsiteY505-51032" fmla="*/ 1500280 h 3006470"/>
                        <a:gd name="connsiteX506-51033" fmla="*/ 377774 w 6006665"/>
                        <a:gd name="connsiteY506-51034" fmla="*/ 1495281 h 3006470"/>
                        <a:gd name="connsiteX507-51035" fmla="*/ 461933 w 6006665"/>
                        <a:gd name="connsiteY507-51036" fmla="*/ 1543673 h 3006470"/>
                        <a:gd name="connsiteX508-51037" fmla="*/ 484035 w 6006665"/>
                        <a:gd name="connsiteY508-51038" fmla="*/ 1527096 h 3006470"/>
                        <a:gd name="connsiteX509-51039" fmla="*/ 463583 w 6006665"/>
                        <a:gd name="connsiteY509-51040" fmla="*/ 1461194 h 3006470"/>
                        <a:gd name="connsiteX510-51041" fmla="*/ 549936 w 6006665"/>
                        <a:gd name="connsiteY510-51042" fmla="*/ 1374841 h 3006470"/>
                        <a:gd name="connsiteX511-51043" fmla="*/ 559742 w 6006665"/>
                        <a:gd name="connsiteY511-51044" fmla="*/ 1376942 h 3006470"/>
                        <a:gd name="connsiteX512-51045" fmla="*/ 561843 w 6006665"/>
                        <a:gd name="connsiteY512-51046" fmla="*/ 1374841 h 3006470"/>
                        <a:gd name="connsiteX513-51047" fmla="*/ 593658 w 6006665"/>
                        <a:gd name="connsiteY513-51048" fmla="*/ 1381658 h 3006470"/>
                        <a:gd name="connsiteX514-51049" fmla="*/ 620945 w 6006665"/>
                        <a:gd name="connsiteY514-51050" fmla="*/ 1405535 h 3006470"/>
                        <a:gd name="connsiteX515-51051" fmla="*/ 640835 w 6006665"/>
                        <a:gd name="connsiteY515-51052" fmla="*/ 1349844 h 3006470"/>
                        <a:gd name="connsiteX516-51053" fmla="*/ 609020 w 6006665"/>
                        <a:gd name="connsiteY516-51054" fmla="*/ 1295305 h 3006470"/>
                        <a:gd name="connsiteX517-51055" fmla="*/ 624928 w 6006665"/>
                        <a:gd name="connsiteY517-51056" fmla="*/ 1236221 h 3006470"/>
                        <a:gd name="connsiteX518-51057" fmla="*/ 597658 w 6006665"/>
                        <a:gd name="connsiteY518-51058" fmla="*/ 1177136 h 3006470"/>
                        <a:gd name="connsiteX519-51059" fmla="*/ 611562 w 6006665"/>
                        <a:gd name="connsiteY519-51060" fmla="*/ 1181462 h 3006470"/>
                        <a:gd name="connsiteX520-51061" fmla="*/ 609565 w 6006665"/>
                        <a:gd name="connsiteY520-51062" fmla="*/ 1177136 h 3006470"/>
                        <a:gd name="connsiteX521-51063" fmla="*/ 711826 w 6006665"/>
                        <a:gd name="connsiteY521-51064" fmla="*/ 1208951 h 3006470"/>
                        <a:gd name="connsiteX522-51065" fmla="*/ 732278 w 6006665"/>
                        <a:gd name="connsiteY522-51066" fmla="*/ 1263490 h 3006470"/>
                        <a:gd name="connsiteX523-51067" fmla="*/ 684556 w 6006665"/>
                        <a:gd name="connsiteY523-51068" fmla="*/ 1274852 h 3006470"/>
                        <a:gd name="connsiteX524-51069" fmla="*/ 684556 w 6006665"/>
                        <a:gd name="connsiteY524-51070" fmla="*/ 1327119 h 3006470"/>
                        <a:gd name="connsiteX525-51071" fmla="*/ 713309 w 6006665"/>
                        <a:gd name="connsiteY525-51072" fmla="*/ 1355872 h 3006470"/>
                        <a:gd name="connsiteX526-51073" fmla="*/ 763548 w 6006665"/>
                        <a:gd name="connsiteY526-51074" fmla="*/ 1338481 h 3006470"/>
                        <a:gd name="connsiteX527-51075" fmla="*/ 770365 w 6006665"/>
                        <a:gd name="connsiteY527-51076" fmla="*/ 1279397 h 3006470"/>
                        <a:gd name="connsiteX528-51077" fmla="*/ 845357 w 6006665"/>
                        <a:gd name="connsiteY528-51078" fmla="*/ 1231676 h 3006470"/>
                        <a:gd name="connsiteX529-51079" fmla="*/ 972614 w 6006665"/>
                        <a:gd name="connsiteY529-51080" fmla="*/ 1145322 h 3006470"/>
                        <a:gd name="connsiteX530-51081" fmla="*/ 1677078 w 6006665"/>
                        <a:gd name="connsiteY530-51082" fmla="*/ 1370296 h 3006470"/>
                        <a:gd name="connsiteX531-51083" fmla="*/ 1720255 w 6006665"/>
                        <a:gd name="connsiteY531-51084" fmla="*/ 1349844 h 3006470"/>
                        <a:gd name="connsiteX532-51085" fmla="*/ 1731617 w 6006665"/>
                        <a:gd name="connsiteY532-51086" fmla="*/ 1299850 h 3006470"/>
                        <a:gd name="connsiteX533-51087" fmla="*/ 1758887 w 6006665"/>
                        <a:gd name="connsiteY533-51088" fmla="*/ 1256673 h 3006470"/>
                        <a:gd name="connsiteX534-51089" fmla="*/ 1736162 w 6006665"/>
                        <a:gd name="connsiteY534-51090" fmla="*/ 1197589 h 3006470"/>
                        <a:gd name="connsiteX535-51091" fmla="*/ 1758887 w 6006665"/>
                        <a:gd name="connsiteY535-51092" fmla="*/ 1133960 h 3006470"/>
                        <a:gd name="connsiteX536-51093" fmla="*/ 1704347 w 6006665"/>
                        <a:gd name="connsiteY536-51094" fmla="*/ 1070331 h 3006470"/>
                        <a:gd name="connsiteX537-51095" fmla="*/ 1736162 w 6006665"/>
                        <a:gd name="connsiteY537-51096" fmla="*/ 961252 h 3006470"/>
                        <a:gd name="connsiteX538-51097" fmla="*/ 1688440 w 6006665"/>
                        <a:gd name="connsiteY538-51098" fmla="*/ 865809 h 3006470"/>
                        <a:gd name="connsiteX539-51099" fmla="*/ 1752069 w 6006665"/>
                        <a:gd name="connsiteY539-51100" fmla="*/ 788545 h 3006470"/>
                        <a:gd name="connsiteX540-51101" fmla="*/ 1747524 w 6006665"/>
                        <a:gd name="connsiteY540-51102" fmla="*/ 704464 h 3006470"/>
                        <a:gd name="connsiteX541-51103" fmla="*/ 1763431 w 6006665"/>
                        <a:gd name="connsiteY541-51104" fmla="*/ 697647 h 3006470"/>
                        <a:gd name="connsiteX542-51105" fmla="*/ 1764877 w 6006665"/>
                        <a:gd name="connsiteY542-51106" fmla="*/ 702130 h 3006470"/>
                        <a:gd name="connsiteX543-51107" fmla="*/ 1775339 w 6006665"/>
                        <a:gd name="connsiteY543-51108" fmla="*/ 697647 h 3006470"/>
                        <a:gd name="connsiteX544-51109" fmla="*/ 1798063 w 6006665"/>
                        <a:gd name="connsiteY544-51110" fmla="*/ 768093 h 3006470"/>
                        <a:gd name="connsiteX545-51111" fmla="*/ 1791454 w 6006665"/>
                        <a:gd name="connsiteY545-51112" fmla="*/ 815304 h 3006470"/>
                        <a:gd name="connsiteX546-51113" fmla="*/ 1854330 w 6006665"/>
                        <a:gd name="connsiteY546-51114" fmla="*/ 772638 h 3006470"/>
                        <a:gd name="connsiteX547-51115" fmla="*/ 1931594 w 6006665"/>
                        <a:gd name="connsiteY547-51116" fmla="*/ 763548 h 3006470"/>
                        <a:gd name="connsiteX548-51117" fmla="*/ 1932772 w 6006665"/>
                        <a:gd name="connsiteY548-51118" fmla="*/ 764810 h 3006470"/>
                        <a:gd name="connsiteX549-51119" fmla="*/ 1943501 w 6006665"/>
                        <a:gd name="connsiteY549-51120" fmla="*/ 763548 h 3006470"/>
                        <a:gd name="connsiteX550-51121" fmla="*/ 1988608 w 6006665"/>
                        <a:gd name="connsiteY550-51122" fmla="*/ 811877 h 3006470"/>
                        <a:gd name="connsiteX551-51123" fmla="*/ 1963408 w 6006665"/>
                        <a:gd name="connsiteY551-51124" fmla="*/ 736278 h 3006470"/>
                        <a:gd name="connsiteX552-51125" fmla="*/ 1963408 w 6006665"/>
                        <a:gd name="connsiteY552-51126" fmla="*/ 595386 h 3006470"/>
                        <a:gd name="connsiteX553-51127" fmla="*/ 2027037 w 6006665"/>
                        <a:gd name="connsiteY553-51128" fmla="*/ 574934 h 3006470"/>
                        <a:gd name="connsiteX554-51129" fmla="*/ 2037269 w 6006665"/>
                        <a:gd name="connsiteY554-51130" fmla="*/ 575472 h 3006470"/>
                        <a:gd name="connsiteX555-51131" fmla="*/ 2038944 w 6006665"/>
                        <a:gd name="connsiteY555-51132" fmla="*/ 574934 h 3006470"/>
                        <a:gd name="connsiteX556-51133" fmla="*/ 2115414 w 6006665"/>
                        <a:gd name="connsiteY556-51134" fmla="*/ 578958 h 3006470"/>
                        <a:gd name="connsiteX557-51135" fmla="*/ 2192927 w 6006665"/>
                        <a:gd name="connsiteY557-51136" fmla="*/ 559026 h 3006470"/>
                        <a:gd name="connsiteX558-51137" fmla="*/ 2167930 w 6006665"/>
                        <a:gd name="connsiteY558-51138" fmla="*/ 493125 h 3006470"/>
                        <a:gd name="connsiteX559-51139" fmla="*/ 2204289 w 6006665"/>
                        <a:gd name="connsiteY559-51140" fmla="*/ 402226 h 3006470"/>
                        <a:gd name="connsiteX560-51141" fmla="*/ 2247466 w 6006665"/>
                        <a:gd name="connsiteY560-51142" fmla="*/ 397681 h 3006470"/>
                        <a:gd name="connsiteX561-51143" fmla="*/ 2317913 w 6006665"/>
                        <a:gd name="connsiteY561-51144" fmla="*/ 322690 h 3006470"/>
                        <a:gd name="connsiteX562-51145" fmla="*/ 2420183 w 6006665"/>
                        <a:gd name="connsiteY562-51146" fmla="*/ 304510 h 3006470"/>
                        <a:gd name="connsiteX563-51147" fmla="*/ 2429263 w 6006665"/>
                        <a:gd name="connsiteY563-51148" fmla="*/ 263606 h 3006470"/>
                        <a:gd name="connsiteX564-51149" fmla="*/ 2526979 w 6006665"/>
                        <a:gd name="connsiteY564-51150" fmla="*/ 252244 h 3006470"/>
                        <a:gd name="connsiteX565-51151" fmla="*/ 2528058 w 6006665"/>
                        <a:gd name="connsiteY565-51152" fmla="*/ 253503 h 3006470"/>
                        <a:gd name="connsiteX566-51153" fmla="*/ 2538886 w 6006665"/>
                        <a:gd name="connsiteY566-51154" fmla="*/ 252244 h 3006470"/>
                        <a:gd name="connsiteX567-51155" fmla="*/ 2560820 w 6006665"/>
                        <a:gd name="connsiteY567-51156" fmla="*/ 277833 h 3006470"/>
                        <a:gd name="connsiteX568-51157" fmla="*/ 2640602 w 6006665"/>
                        <a:gd name="connsiteY568-51158" fmla="*/ 202249 h 3006470"/>
                        <a:gd name="connsiteX569-51159" fmla="*/ 2652509 w 6006665"/>
                        <a:gd name="connsiteY569-51160" fmla="*/ 202249 h 3006470"/>
                        <a:gd name="connsiteX570-51161" fmla="*/ 2704231 w 6006665"/>
                        <a:gd name="connsiteY570-51162" fmla="*/ 202249 h 3006470"/>
                        <a:gd name="connsiteX571-51163" fmla="*/ 2715593 w 6006665"/>
                        <a:gd name="connsiteY571-51164" fmla="*/ 134075 h 3006470"/>
                        <a:gd name="connsiteX572-51165" fmla="*/ 2751953 w 6006665"/>
                        <a:gd name="connsiteY572-51166" fmla="*/ 68174 h 3006470"/>
                        <a:gd name="connsiteX573-51167" fmla="*/ 2838307 w 6006665"/>
                        <a:gd name="connsiteY573-51168" fmla="*/ 0 h 3006470"/>
                        <a:gd name="connsiteX0-51169" fmla="*/ 1791129 w 6006665"/>
                        <a:gd name="connsiteY0-51170" fmla="*/ 817622 h 3006470"/>
                        <a:gd name="connsiteX1-51171" fmla="*/ 1782156 w 6006665"/>
                        <a:gd name="connsiteY1-51172" fmla="*/ 881716 h 3006470"/>
                        <a:gd name="connsiteX2-51173" fmla="*/ 1809554 w 6006665"/>
                        <a:gd name="connsiteY2-51174" fmla="*/ 895415 h 3006470"/>
                        <a:gd name="connsiteX3-51175" fmla="*/ 1791129 w 6006665"/>
                        <a:gd name="connsiteY3-51176" fmla="*/ 817622 h 3006470"/>
                        <a:gd name="connsiteX4-51177" fmla="*/ 2838307 w 6006665"/>
                        <a:gd name="connsiteY4-51178" fmla="*/ 0 h 3006470"/>
                        <a:gd name="connsiteX5-51179" fmla="*/ 2844246 w 6006665"/>
                        <a:gd name="connsiteY5-51180" fmla="*/ 4711 h 3006470"/>
                        <a:gd name="connsiteX6-51181" fmla="*/ 2850213 w 6006665"/>
                        <a:gd name="connsiteY6-51182" fmla="*/ 0 h 3006470"/>
                        <a:gd name="connsiteX7-51183" fmla="*/ 2916115 w 6006665"/>
                        <a:gd name="connsiteY7-51184" fmla="*/ 52267 h 3006470"/>
                        <a:gd name="connsiteX8-51185" fmla="*/ 2861576 w 6006665"/>
                        <a:gd name="connsiteY8-51186" fmla="*/ 90899 h 3006470"/>
                        <a:gd name="connsiteX9-51187" fmla="*/ 2947929 w 6006665"/>
                        <a:gd name="connsiteY9-51188" fmla="*/ 118168 h 3006470"/>
                        <a:gd name="connsiteX10-51189" fmla="*/ 2957621 w 6006665"/>
                        <a:gd name="connsiteY10-51190" fmla="*/ 186006 h 3006470"/>
                        <a:gd name="connsiteX11-51191" fmla="*/ 2979199 w 6006665"/>
                        <a:gd name="connsiteY11-51192" fmla="*/ 161345 h 3006470"/>
                        <a:gd name="connsiteX12-51193" fmla="*/ 2991106 w 6006665"/>
                        <a:gd name="connsiteY12-51194" fmla="*/ 161345 h 3006470"/>
                        <a:gd name="connsiteX13-51195" fmla="*/ 3086005 w 6006665"/>
                        <a:gd name="connsiteY13-51196" fmla="*/ 161345 h 3006470"/>
                        <a:gd name="connsiteX14-51197" fmla="*/ 3097912 w 6006665"/>
                        <a:gd name="connsiteY14-51198" fmla="*/ 161345 h 3006470"/>
                        <a:gd name="connsiteX15-51199" fmla="*/ 3179721 w 6006665"/>
                        <a:gd name="connsiteY15-51200" fmla="*/ 236336 h 3006470"/>
                        <a:gd name="connsiteX16-51201" fmla="*/ 3211535 w 6006665"/>
                        <a:gd name="connsiteY16-51202" fmla="*/ 295420 h 3006470"/>
                        <a:gd name="connsiteX17-51203" fmla="*/ 3200173 w 6006665"/>
                        <a:gd name="connsiteY17-51204" fmla="*/ 370412 h 3006470"/>
                        <a:gd name="connsiteX18-51205" fmla="*/ 3161541 w 6006665"/>
                        <a:gd name="connsiteY18-51206" fmla="*/ 413589 h 3006470"/>
                        <a:gd name="connsiteX19-51207" fmla="*/ 3066097 w 6006665"/>
                        <a:gd name="connsiteY19-51208" fmla="*/ 488580 h 3006470"/>
                        <a:gd name="connsiteX20-51209" fmla="*/ 3034283 w 6006665"/>
                        <a:gd name="connsiteY20-51210" fmla="*/ 531757 h 3006470"/>
                        <a:gd name="connsiteX21-51211" fmla="*/ 3082005 w 6006665"/>
                        <a:gd name="connsiteY21-51212" fmla="*/ 547664 h 3006470"/>
                        <a:gd name="connsiteX22-51213" fmla="*/ 3129459 w 6006665"/>
                        <a:gd name="connsiteY22-51214" fmla="*/ 575345 h 3006470"/>
                        <a:gd name="connsiteX23-51215" fmla="*/ 3156451 w 6006665"/>
                        <a:gd name="connsiteY23-51216" fmla="*/ 552209 h 3006470"/>
                        <a:gd name="connsiteX24-51217" fmla="*/ 3158460 w 6006665"/>
                        <a:gd name="connsiteY24-51218" fmla="*/ 560693 h 3006470"/>
                        <a:gd name="connsiteX25-51219" fmla="*/ 3168359 w 6006665"/>
                        <a:gd name="connsiteY25-51220" fmla="*/ 552209 h 3006470"/>
                        <a:gd name="connsiteX26-51221" fmla="*/ 3184984 w 6006665"/>
                        <a:gd name="connsiteY26-51222" fmla="*/ 622402 h 3006470"/>
                        <a:gd name="connsiteX27-51223" fmla="*/ 3192811 w 6006665"/>
                        <a:gd name="connsiteY27-51224" fmla="*/ 606748 h 3006470"/>
                        <a:gd name="connsiteX28-51225" fmla="*/ 3251895 w 6006665"/>
                        <a:gd name="connsiteY28-51226" fmla="*/ 586296 h 3006470"/>
                        <a:gd name="connsiteX29-51227" fmla="*/ 3259833 w 6006665"/>
                        <a:gd name="connsiteY29-51228" fmla="*/ 587670 h 3006470"/>
                        <a:gd name="connsiteX30-51229" fmla="*/ 3263802 w 6006665"/>
                        <a:gd name="connsiteY30-51230" fmla="*/ 586296 h 3006470"/>
                        <a:gd name="connsiteX31-51231" fmla="*/ 3381970 w 6006665"/>
                        <a:gd name="connsiteY31-51232" fmla="*/ 606748 h 3006470"/>
                        <a:gd name="connsiteX32-51233" fmla="*/ 3388787 w 6006665"/>
                        <a:gd name="connsiteY32-51234" fmla="*/ 665832 h 3006470"/>
                        <a:gd name="connsiteX33-51235" fmla="*/ 3531529 w 6006665"/>
                        <a:gd name="connsiteY33-51236" fmla="*/ 686823 h 3006470"/>
                        <a:gd name="connsiteX34-51237" fmla="*/ 3538225 w 6006665"/>
                        <a:gd name="connsiteY34-51238" fmla="*/ 590841 h 3006470"/>
                        <a:gd name="connsiteX35-51239" fmla="*/ 3549910 w 6006665"/>
                        <a:gd name="connsiteY35-51240" fmla="*/ 594028 h 3006470"/>
                        <a:gd name="connsiteX36-51241" fmla="*/ 3550132 w 6006665"/>
                        <a:gd name="connsiteY36-51242" fmla="*/ 590841 h 3006470"/>
                        <a:gd name="connsiteX37-51243" fmla="*/ 3625123 w 6006665"/>
                        <a:gd name="connsiteY37-51244" fmla="*/ 611293 h 3006470"/>
                        <a:gd name="connsiteX38-51245" fmla="*/ 3672301 w 6006665"/>
                        <a:gd name="connsiteY38-51246" fmla="*/ 611293 h 3006470"/>
                        <a:gd name="connsiteX39-51247" fmla="*/ 3684207 w 6006665"/>
                        <a:gd name="connsiteY39-51248" fmla="*/ 611293 h 3006470"/>
                        <a:gd name="connsiteX40-51249" fmla="*/ 3743291 w 6006665"/>
                        <a:gd name="connsiteY40-51250" fmla="*/ 677194 h 3006470"/>
                        <a:gd name="connsiteX41-51251" fmla="*/ 3759199 w 6006665"/>
                        <a:gd name="connsiteY41-51252" fmla="*/ 756731 h 3006470"/>
                        <a:gd name="connsiteX42-51253" fmla="*/ 3738747 w 6006665"/>
                        <a:gd name="connsiteY42-51254" fmla="*/ 806725 h 3006470"/>
                        <a:gd name="connsiteX43-51255" fmla="*/ 3786469 w 6006665"/>
                        <a:gd name="connsiteY43-51256" fmla="*/ 897623 h 3006470"/>
                        <a:gd name="connsiteX44-51257" fmla="*/ 3835603 w 6006665"/>
                        <a:gd name="connsiteY44-51258" fmla="*/ 933529 h 3006470"/>
                        <a:gd name="connsiteX45-51259" fmla="*/ 3865460 w 6006665"/>
                        <a:gd name="connsiteY45-51260" fmla="*/ 822632 h 3006470"/>
                        <a:gd name="connsiteX46-51261" fmla="*/ 3875077 w 6006665"/>
                        <a:gd name="connsiteY46-51262" fmla="*/ 831139 h 3006470"/>
                        <a:gd name="connsiteX47-51263" fmla="*/ 3877367 w 6006665"/>
                        <a:gd name="connsiteY47-51264" fmla="*/ 822632 h 3006470"/>
                        <a:gd name="connsiteX48-51265" fmla="*/ 3932151 w 6006665"/>
                        <a:gd name="connsiteY48-51266" fmla="*/ 871095 h 3006470"/>
                        <a:gd name="connsiteX49-51267" fmla="*/ 3988173 w 6006665"/>
                        <a:gd name="connsiteY49-51268" fmla="*/ 843084 h 3006470"/>
                        <a:gd name="connsiteX50-51269" fmla="*/ 3993852 w 6006665"/>
                        <a:gd name="connsiteY50-51270" fmla="*/ 846199 h 3006470"/>
                        <a:gd name="connsiteX51-51271" fmla="*/ 4000080 w 6006665"/>
                        <a:gd name="connsiteY51-51272" fmla="*/ 843084 h 3006470"/>
                        <a:gd name="connsiteX52-51273" fmla="*/ 4062426 w 6006665"/>
                        <a:gd name="connsiteY52-51274" fmla="*/ 877274 h 3006470"/>
                        <a:gd name="connsiteX53-51275" fmla="*/ 4085889 w 6006665"/>
                        <a:gd name="connsiteY53-51276" fmla="*/ 849902 h 3006470"/>
                        <a:gd name="connsiteX54-51277" fmla="*/ 4095563 w 6006665"/>
                        <a:gd name="connsiteY54-51278" fmla="*/ 852506 h 3006470"/>
                        <a:gd name="connsiteX55-51279" fmla="*/ 4097796 w 6006665"/>
                        <a:gd name="connsiteY55-51280" fmla="*/ 849902 h 3006470"/>
                        <a:gd name="connsiteX56-51281" fmla="*/ 4144150 w 6006665"/>
                        <a:gd name="connsiteY56-51282" fmla="*/ 862382 h 3006470"/>
                        <a:gd name="connsiteX57-51283" fmla="*/ 4117703 w 6006665"/>
                        <a:gd name="connsiteY57-51284" fmla="*/ 752186 h 3006470"/>
                        <a:gd name="connsiteX58-51285" fmla="*/ 4165425 w 6006665"/>
                        <a:gd name="connsiteY58-51286" fmla="*/ 697647 h 3006470"/>
                        <a:gd name="connsiteX59-51287" fmla="*/ 4175231 w 6006665"/>
                        <a:gd name="connsiteY59-51288" fmla="*/ 700048 h 3006470"/>
                        <a:gd name="connsiteX60-51289" fmla="*/ 4177332 w 6006665"/>
                        <a:gd name="connsiteY60-51290" fmla="*/ 697647 h 3006470"/>
                        <a:gd name="connsiteX61-51291" fmla="*/ 4511384 w 6006665"/>
                        <a:gd name="connsiteY61-51292" fmla="*/ 779455 h 3006470"/>
                        <a:gd name="connsiteX62-51293" fmla="*/ 4543199 w 6006665"/>
                        <a:gd name="connsiteY62-51294" fmla="*/ 849902 h 3006470"/>
                        <a:gd name="connsiteX63-51295" fmla="*/ 4639242 w 6006665"/>
                        <a:gd name="connsiteY63-51296" fmla="*/ 932544 h 3006470"/>
                        <a:gd name="connsiteX64-51297" fmla="*/ 4774445 w 6006665"/>
                        <a:gd name="connsiteY64-51298" fmla="*/ 913531 h 3006470"/>
                        <a:gd name="connsiteX65-51299" fmla="*/ 4778496 w 6006665"/>
                        <a:gd name="connsiteY65-51300" fmla="*/ 914635 h 3006470"/>
                        <a:gd name="connsiteX66-51301" fmla="*/ 4786352 w 6006665"/>
                        <a:gd name="connsiteY66-51302" fmla="*/ 913531 h 3006470"/>
                        <a:gd name="connsiteX67-51303" fmla="*/ 4861343 w 6006665"/>
                        <a:gd name="connsiteY67-51304" fmla="*/ 933983 h 3006470"/>
                        <a:gd name="connsiteX68-51305" fmla="*/ 4893158 w 6006665"/>
                        <a:gd name="connsiteY68-51306" fmla="*/ 977160 h 3006470"/>
                        <a:gd name="connsiteX69-51307" fmla="*/ 4888613 w 6006665"/>
                        <a:gd name="connsiteY69-51308" fmla="*/ 1058968 h 3006470"/>
                        <a:gd name="connsiteX70-51309" fmla="*/ 4927677 w 6006665"/>
                        <a:gd name="connsiteY70-51310" fmla="*/ 1083640 h 3006470"/>
                        <a:gd name="connsiteX71-51311" fmla="*/ 4967605 w 6006665"/>
                        <a:gd name="connsiteY71-51312" fmla="*/ 1070331 h 3006470"/>
                        <a:gd name="connsiteX72-51313" fmla="*/ 5038051 w 6006665"/>
                        <a:gd name="connsiteY72-51314" fmla="*/ 1063513 h 3006470"/>
                        <a:gd name="connsiteX73-51315" fmla="*/ 5040730 w 6006665"/>
                        <a:gd name="connsiteY73-51316" fmla="*/ 1064406 h 3006470"/>
                        <a:gd name="connsiteX74-51317" fmla="*/ 5049958 w 6006665"/>
                        <a:gd name="connsiteY74-51318" fmla="*/ 1063513 h 3006470"/>
                        <a:gd name="connsiteX75-51319" fmla="*/ 5114249 w 6006665"/>
                        <a:gd name="connsiteY75-51320" fmla="*/ 1084944 h 3006470"/>
                        <a:gd name="connsiteX76-51321" fmla="*/ 5176671 w 6006665"/>
                        <a:gd name="connsiteY76-51322" fmla="*/ 1074876 h 3006470"/>
                        <a:gd name="connsiteX77-51323" fmla="*/ 5177801 w 6006665"/>
                        <a:gd name="connsiteY77-51324" fmla="*/ 1076614 h 3006470"/>
                        <a:gd name="connsiteX78-51325" fmla="*/ 5188578 w 6006665"/>
                        <a:gd name="connsiteY78-51326" fmla="*/ 1074876 h 3006470"/>
                        <a:gd name="connsiteX79-51327" fmla="*/ 5243719 w 6006665"/>
                        <a:gd name="connsiteY79-51328" fmla="*/ 1159707 h 3006470"/>
                        <a:gd name="connsiteX80-51329" fmla="*/ 5283477 w 6006665"/>
                        <a:gd name="connsiteY80-51330" fmla="*/ 1129415 h 3006470"/>
                        <a:gd name="connsiteX81-51331" fmla="*/ 5258480 w 6006665"/>
                        <a:gd name="connsiteY81-51332" fmla="*/ 1063513 h 3006470"/>
                        <a:gd name="connsiteX82-51333" fmla="*/ 5267570 w 6006665"/>
                        <a:gd name="connsiteY82-51334" fmla="*/ 1015792 h 3006470"/>
                        <a:gd name="connsiteX83-51335" fmla="*/ 5278896 w 6006665"/>
                        <a:gd name="connsiteY83-51336" fmla="*/ 1018841 h 3006470"/>
                        <a:gd name="connsiteX84-51337" fmla="*/ 5279477 w 6006665"/>
                        <a:gd name="connsiteY84-51338" fmla="*/ 1015792 h 3006470"/>
                        <a:gd name="connsiteX85-51339" fmla="*/ 5395510 w 6006665"/>
                        <a:gd name="connsiteY85-51340" fmla="*/ 1047031 h 3006470"/>
                        <a:gd name="connsiteX86-51341" fmla="*/ 5463001 w 6006665"/>
                        <a:gd name="connsiteY86-51342" fmla="*/ 1043061 h 3006470"/>
                        <a:gd name="connsiteX87-51343" fmla="*/ 5464386 w 6006665"/>
                        <a:gd name="connsiteY87-51344" fmla="*/ 1043680 h 3006470"/>
                        <a:gd name="connsiteX88-51345" fmla="*/ 5474909 w 6006665"/>
                        <a:gd name="connsiteY88-51346" fmla="*/ 1043061 h 3006470"/>
                        <a:gd name="connsiteX89-51347" fmla="*/ 5581715 w 6006665"/>
                        <a:gd name="connsiteY89-51348" fmla="*/ 1090783 h 3006470"/>
                        <a:gd name="connsiteX90-51349" fmla="*/ 5633981 w 6006665"/>
                        <a:gd name="connsiteY90-51350" fmla="*/ 1133960 h 3006470"/>
                        <a:gd name="connsiteX91-51351" fmla="*/ 5720335 w 6006665"/>
                        <a:gd name="connsiteY91-51352" fmla="*/ 1213496 h 3006470"/>
                        <a:gd name="connsiteX92-51353" fmla="*/ 5822595 w 6006665"/>
                        <a:gd name="connsiteY92-51354" fmla="*/ 1311212 h 3006470"/>
                        <a:gd name="connsiteX93-51355" fmla="*/ 5818051 w 6006665"/>
                        <a:gd name="connsiteY93-51356" fmla="*/ 1365751 h 3006470"/>
                        <a:gd name="connsiteX94-51357" fmla="*/ 5825679 w 6006665"/>
                        <a:gd name="connsiteY94-51358" fmla="*/ 1373379 h 3006470"/>
                        <a:gd name="connsiteX95-51359" fmla="*/ 5822051 w 6006665"/>
                        <a:gd name="connsiteY95-51360" fmla="*/ 1322574 h 3006470"/>
                        <a:gd name="connsiteX96-51361" fmla="*/ 5834092 w 6006665"/>
                        <a:gd name="connsiteY96-51362" fmla="*/ 1324447 h 3006470"/>
                        <a:gd name="connsiteX97-51363" fmla="*/ 5833958 w 6006665"/>
                        <a:gd name="connsiteY97-51364" fmla="*/ 1322574 h 3006470"/>
                        <a:gd name="connsiteX98-51365" fmla="*/ 5936219 w 6006665"/>
                        <a:gd name="connsiteY98-51366" fmla="*/ 1338481 h 3006470"/>
                        <a:gd name="connsiteX99-51367" fmla="*/ 6006665 w 6006665"/>
                        <a:gd name="connsiteY99-51368" fmla="*/ 1418018 h 3006470"/>
                        <a:gd name="connsiteX100-51369" fmla="*/ 5968033 w 6006665"/>
                        <a:gd name="connsiteY100-51370" fmla="*/ 1456650 h 3006470"/>
                        <a:gd name="connsiteX101-51371" fmla="*/ 5908949 w 6006665"/>
                        <a:gd name="connsiteY101-51372" fmla="*/ 1468012 h 3006470"/>
                        <a:gd name="connsiteX102-51373" fmla="*/ 5908949 w 6006665"/>
                        <a:gd name="connsiteY102-51374" fmla="*/ 1554366 h 3006470"/>
                        <a:gd name="connsiteX103-51375" fmla="*/ 5893042 w 6006665"/>
                        <a:gd name="connsiteY103-51376" fmla="*/ 1570273 h 3006470"/>
                        <a:gd name="connsiteX104-51377" fmla="*/ 5881135 w 6006665"/>
                        <a:gd name="connsiteY104-51378" fmla="*/ 1570273 h 3006470"/>
                        <a:gd name="connsiteX105-51379" fmla="*/ 5861227 w 6006665"/>
                        <a:gd name="connsiteY105-51380" fmla="*/ 1570273 h 3006470"/>
                        <a:gd name="connsiteX106-51381" fmla="*/ 5849321 w 6006665"/>
                        <a:gd name="connsiteY106-51382" fmla="*/ 1570273 h 3006470"/>
                        <a:gd name="connsiteX107-51383" fmla="*/ 5817506 w 6006665"/>
                        <a:gd name="connsiteY107-51384" fmla="*/ 1536186 h 3006470"/>
                        <a:gd name="connsiteX108-51385" fmla="*/ 5767511 w 6006665"/>
                        <a:gd name="connsiteY108-51386" fmla="*/ 1511189 h 3006470"/>
                        <a:gd name="connsiteX109-51387" fmla="*/ 5762967 w 6006665"/>
                        <a:gd name="connsiteY109-51388" fmla="*/ 1477102 h 3006470"/>
                        <a:gd name="connsiteX110-51389" fmla="*/ 5729132 w 6006665"/>
                        <a:gd name="connsiteY110-51390" fmla="*/ 1463170 h 3006470"/>
                        <a:gd name="connsiteX111-51391" fmla="*/ 5695337 w 6006665"/>
                        <a:gd name="connsiteY111-51392" fmla="*/ 1472557 h 3006470"/>
                        <a:gd name="connsiteX112-51393" fmla="*/ 5693366 w 6006665"/>
                        <a:gd name="connsiteY112-51394" fmla="*/ 1469797 h 3006470"/>
                        <a:gd name="connsiteX113-51395" fmla="*/ 5683431 w 6006665"/>
                        <a:gd name="connsiteY113-51396" fmla="*/ 1472557 h 3006470"/>
                        <a:gd name="connsiteX114-51397" fmla="*/ 5660706 w 6006665"/>
                        <a:gd name="connsiteY114-51398" fmla="*/ 1440742 h 3006470"/>
                        <a:gd name="connsiteX115-51399" fmla="*/ 5669644 w 6006665"/>
                        <a:gd name="connsiteY115-51400" fmla="*/ 1415717 h 3006470"/>
                        <a:gd name="connsiteX116-51401" fmla="*/ 5640799 w 6006665"/>
                        <a:gd name="connsiteY116-51402" fmla="*/ 1429380 h 3006470"/>
                        <a:gd name="connsiteX117-51403" fmla="*/ 5656705 w 6006665"/>
                        <a:gd name="connsiteY117-51404" fmla="*/ 1472557 h 3006470"/>
                        <a:gd name="connsiteX118-51405" fmla="*/ 5633981 w 6006665"/>
                        <a:gd name="connsiteY118-51406" fmla="*/ 1511189 h 3006470"/>
                        <a:gd name="connsiteX119-51407" fmla="*/ 5586259 w 6006665"/>
                        <a:gd name="connsiteY119-51408" fmla="*/ 1547548 h 3006470"/>
                        <a:gd name="connsiteX120-51409" fmla="*/ 5575676 w 6006665"/>
                        <a:gd name="connsiteY120-51410" fmla="*/ 1546540 h 3006470"/>
                        <a:gd name="connsiteX121-51411" fmla="*/ 5574353 w 6006665"/>
                        <a:gd name="connsiteY121-51412" fmla="*/ 1547548 h 3006470"/>
                        <a:gd name="connsiteX122-51413" fmla="*/ 5539436 w 6006665"/>
                        <a:gd name="connsiteY122-51414" fmla="*/ 1544223 h 3006470"/>
                        <a:gd name="connsiteX123-51415" fmla="*/ 5570352 w 6006665"/>
                        <a:gd name="connsiteY123-51416" fmla="*/ 1586180 h 3006470"/>
                        <a:gd name="connsiteX124-51417" fmla="*/ 5593077 w 6006665"/>
                        <a:gd name="connsiteY124-51418" fmla="*/ 1649809 h 3006470"/>
                        <a:gd name="connsiteX125-51419" fmla="*/ 5608984 w 6006665"/>
                        <a:gd name="connsiteY125-51420" fmla="*/ 1677079 h 3006470"/>
                        <a:gd name="connsiteX126-51421" fmla="*/ 5613529 w 6006665"/>
                        <a:gd name="connsiteY126-51422" fmla="*/ 1708893 h 3006470"/>
                        <a:gd name="connsiteX127-51423" fmla="*/ 5608984 w 6006665"/>
                        <a:gd name="connsiteY127-51424" fmla="*/ 1731618 h 3006470"/>
                        <a:gd name="connsiteX128-51425" fmla="*/ 5597799 w 6006665"/>
                        <a:gd name="connsiteY128-51426" fmla="*/ 1728009 h 3006470"/>
                        <a:gd name="connsiteX129-51427" fmla="*/ 5597077 w 6006665"/>
                        <a:gd name="connsiteY129-51428" fmla="*/ 1731618 h 3006470"/>
                        <a:gd name="connsiteX130-51429" fmla="*/ 5534271 w 6006665"/>
                        <a:gd name="connsiteY130-51430" fmla="*/ 1711358 h 3006470"/>
                        <a:gd name="connsiteX131-51431" fmla="*/ 5436277 w 6006665"/>
                        <a:gd name="connsiteY131-51432" fmla="*/ 1767977 h 3006470"/>
                        <a:gd name="connsiteX132-51433" fmla="*/ 5397645 w 6006665"/>
                        <a:gd name="connsiteY132-51434" fmla="*/ 1779340 h 3006470"/>
                        <a:gd name="connsiteX133-51435" fmla="*/ 5345378 w 6006665"/>
                        <a:gd name="connsiteY133-51436" fmla="*/ 1833879 h 3006470"/>
                        <a:gd name="connsiteX134-51437" fmla="*/ 5290839 w 6006665"/>
                        <a:gd name="connsiteY134-51438" fmla="*/ 1881600 h 3006470"/>
                        <a:gd name="connsiteX135-51439" fmla="*/ 5274932 w 6006665"/>
                        <a:gd name="connsiteY135-51440" fmla="*/ 1913415 h 3006470"/>
                        <a:gd name="connsiteX136-51441" fmla="*/ 5267238 w 6006665"/>
                        <a:gd name="connsiteY136-51442" fmla="*/ 1904988 h 3006470"/>
                        <a:gd name="connsiteX137-51443" fmla="*/ 5263025 w 6006665"/>
                        <a:gd name="connsiteY137-51444" fmla="*/ 1913415 h 3006470"/>
                        <a:gd name="connsiteX138-51445" fmla="*/ 5219538 w 6006665"/>
                        <a:gd name="connsiteY138-51446" fmla="*/ 1865787 h 3006470"/>
                        <a:gd name="connsiteX139-51447" fmla="*/ 5129494 w 6006665"/>
                        <a:gd name="connsiteY139-51448" fmla="*/ 1920232 h 3006470"/>
                        <a:gd name="connsiteX140-51449" fmla="*/ 5126389 w 6006665"/>
                        <a:gd name="connsiteY140-51450" fmla="*/ 1914910 h 3006470"/>
                        <a:gd name="connsiteX141-51451" fmla="*/ 5117587 w 6006665"/>
                        <a:gd name="connsiteY141-51452" fmla="*/ 1920232 h 3006470"/>
                        <a:gd name="connsiteX142-51453" fmla="*/ 5105544 w 6006665"/>
                        <a:gd name="connsiteY142-51454" fmla="*/ 1899586 h 3006470"/>
                        <a:gd name="connsiteX143-51455" fmla="*/ 5074955 w 6006665"/>
                        <a:gd name="connsiteY143-51456" fmla="*/ 1924777 h 3006470"/>
                        <a:gd name="connsiteX144-51457" fmla="*/ 5065718 w 6006665"/>
                        <a:gd name="connsiteY144-51458" fmla="*/ 1922578 h 3006470"/>
                        <a:gd name="connsiteX145-51459" fmla="*/ 5063048 w 6006665"/>
                        <a:gd name="connsiteY145-51460" fmla="*/ 1924777 h 3006470"/>
                        <a:gd name="connsiteX146-51461" fmla="*/ 5026594 w 6006665"/>
                        <a:gd name="connsiteY146-51462" fmla="*/ 1916098 h 3006470"/>
                        <a:gd name="connsiteX147-51463" fmla="*/ 5015871 w 6006665"/>
                        <a:gd name="connsiteY147-51464" fmla="*/ 1961137 h 3006470"/>
                        <a:gd name="connsiteX148-51465" fmla="*/ 4974967 w 6006665"/>
                        <a:gd name="connsiteY148-51466" fmla="*/ 2027038 h 3006470"/>
                        <a:gd name="connsiteX149-51467" fmla="*/ 4974967 w 6006665"/>
                        <a:gd name="connsiteY149-51468" fmla="*/ 2058853 h 3006470"/>
                        <a:gd name="connsiteX150-51469" fmla="*/ 5015871 w 6006665"/>
                        <a:gd name="connsiteY150-51470" fmla="*/ 2074760 h 3006470"/>
                        <a:gd name="connsiteX151-51471" fmla="*/ 5011326 w 6006665"/>
                        <a:gd name="connsiteY151-51472" fmla="*/ 2172476 h 3006470"/>
                        <a:gd name="connsiteX152-51473" fmla="*/ 4999419 w 6006665"/>
                        <a:gd name="connsiteY152-51474" fmla="*/ 2172476 h 3006470"/>
                        <a:gd name="connsiteX153-51475" fmla="*/ 4974967 w 6006665"/>
                        <a:gd name="connsiteY153-51476" fmla="*/ 2172476 h 3006470"/>
                        <a:gd name="connsiteX154-51477" fmla="*/ 4963605 w 6006665"/>
                        <a:gd name="connsiteY154-51478" fmla="*/ 2224742 h 3006470"/>
                        <a:gd name="connsiteX155-51479" fmla="*/ 4974967 w 6006665"/>
                        <a:gd name="connsiteY155-51480" fmla="*/ 2252012 h 3006470"/>
                        <a:gd name="connsiteX156-51481" fmla="*/ 4909065 w 6006665"/>
                        <a:gd name="connsiteY156-51482" fmla="*/ 2286099 h 3006470"/>
                        <a:gd name="connsiteX157-51483" fmla="*/ 4897703 w 6006665"/>
                        <a:gd name="connsiteY157-51484" fmla="*/ 2354273 h 3006470"/>
                        <a:gd name="connsiteX158-51485" fmla="*/ 4845437 w 6006665"/>
                        <a:gd name="connsiteY158-51486" fmla="*/ 2370180 h 3006470"/>
                        <a:gd name="connsiteX159-51487" fmla="*/ 4834074 w 6006665"/>
                        <a:gd name="connsiteY159-51488" fmla="*/ 2429264 h 3006470"/>
                        <a:gd name="connsiteX160-51489" fmla="*/ 4779535 w 6006665"/>
                        <a:gd name="connsiteY160-51490" fmla="*/ 2488348 h 3006470"/>
                        <a:gd name="connsiteX161-51491" fmla="*/ 4777225 w 6006665"/>
                        <a:gd name="connsiteY161-51492" fmla="*/ 2477952 h 3006470"/>
                        <a:gd name="connsiteX162-51493" fmla="*/ 4767628 w 6006665"/>
                        <a:gd name="connsiteY162-51494" fmla="*/ 2488348 h 3006470"/>
                        <a:gd name="connsiteX163-51495" fmla="*/ 4758538 w 6006665"/>
                        <a:gd name="connsiteY163-51496" fmla="*/ 2447444 h 3006470"/>
                        <a:gd name="connsiteX164-51497" fmla="*/ 4742631 w 6006665"/>
                        <a:gd name="connsiteY164-51498" fmla="*/ 2361090 h 3006470"/>
                        <a:gd name="connsiteX165-51499" fmla="*/ 4715361 w 6006665"/>
                        <a:gd name="connsiteY165-51500" fmla="*/ 2220198 h 3006470"/>
                        <a:gd name="connsiteX166-51501" fmla="*/ 4735813 w 6006665"/>
                        <a:gd name="connsiteY166-51502" fmla="*/ 2129299 h 3006470"/>
                        <a:gd name="connsiteX167-51503" fmla="*/ 4767628 w 6006665"/>
                        <a:gd name="connsiteY167-51504" fmla="*/ 2086122 h 3006470"/>
                        <a:gd name="connsiteX168-51505" fmla="*/ 4767628 w 6006665"/>
                        <a:gd name="connsiteY168-51506" fmla="*/ 2058853 h 3006470"/>
                        <a:gd name="connsiteX169-51507" fmla="*/ 4826712 w 6006665"/>
                        <a:gd name="connsiteY169-51508" fmla="*/ 2042945 h 3006470"/>
                        <a:gd name="connsiteX170-51509" fmla="*/ 4892613 w 6006665"/>
                        <a:gd name="connsiteY170-51510" fmla="*/ 1952047 h 3006470"/>
                        <a:gd name="connsiteX171-51511" fmla="*/ 4956243 w 6006665"/>
                        <a:gd name="connsiteY171-51512" fmla="*/ 1877056 h 3006470"/>
                        <a:gd name="connsiteX172-51513" fmla="*/ 5022143 w 6006665"/>
                        <a:gd name="connsiteY172-51514" fmla="*/ 1817971 h 3006470"/>
                        <a:gd name="connsiteX173-51515" fmla="*/ 5046694 w 6006665"/>
                        <a:gd name="connsiteY173-51516" fmla="*/ 1710844 h 3006470"/>
                        <a:gd name="connsiteX174-51517" fmla="*/ 5015871 w 6006665"/>
                        <a:gd name="connsiteY174-51518" fmla="*/ 1715711 h 3006470"/>
                        <a:gd name="connsiteX175-51519" fmla="*/ 4995419 w 6006665"/>
                        <a:gd name="connsiteY175-51520" fmla="*/ 1779340 h 3006470"/>
                        <a:gd name="connsiteX176-51521" fmla="*/ 4904521 w 6006665"/>
                        <a:gd name="connsiteY176-51522" fmla="*/ 1865693 h 3006470"/>
                        <a:gd name="connsiteX177-51523" fmla="*/ 4901708 w 6006665"/>
                        <a:gd name="connsiteY177-51524" fmla="*/ 1857053 h 3006470"/>
                        <a:gd name="connsiteX178-51525" fmla="*/ 4892613 w 6006665"/>
                        <a:gd name="connsiteY178-51526" fmla="*/ 1865693 h 3006470"/>
                        <a:gd name="connsiteX179-51527" fmla="*/ 4861835 w 6006665"/>
                        <a:gd name="connsiteY179-51528" fmla="*/ 1771159 h 3006470"/>
                        <a:gd name="connsiteX180-51529" fmla="*/ 4779535 w 6006665"/>
                        <a:gd name="connsiteY180-51530" fmla="*/ 1795247 h 3006470"/>
                        <a:gd name="connsiteX181-51531" fmla="*/ 4684091 w 6006665"/>
                        <a:gd name="connsiteY181-51532" fmla="*/ 1920232 h 3006470"/>
                        <a:gd name="connsiteX182-51533" fmla="*/ 4715906 w 6006665"/>
                        <a:gd name="connsiteY182-51534" fmla="*/ 1967954 h 3006470"/>
                        <a:gd name="connsiteX183-51535" fmla="*/ 4636369 w 6006665"/>
                        <a:gd name="connsiteY183-51536" fmla="*/ 1983861 h 3006470"/>
                        <a:gd name="connsiteX184-51537" fmla="*/ 4577285 w 6006665"/>
                        <a:gd name="connsiteY184-51538" fmla="*/ 1988406 h 3006470"/>
                        <a:gd name="connsiteX185-51539" fmla="*/ 4577373 w 6006665"/>
                        <a:gd name="connsiteY185-51540" fmla="*/ 1987484 h 3006470"/>
                        <a:gd name="connsiteX186-51541" fmla="*/ 4565379 w 6006665"/>
                        <a:gd name="connsiteY186-51542" fmla="*/ 1988406 h 3006470"/>
                        <a:gd name="connsiteX187-51543" fmla="*/ 4569923 w 6006665"/>
                        <a:gd name="connsiteY187-51544" fmla="*/ 1940685 h 3006470"/>
                        <a:gd name="connsiteX188-51545" fmla="*/ 4520081 w 6006665"/>
                        <a:gd name="connsiteY188-51546" fmla="*/ 1931099 h 3006470"/>
                        <a:gd name="connsiteX189-51547" fmla="*/ 4475025 w 6006665"/>
                        <a:gd name="connsiteY189-51548" fmla="*/ 1961137 h 3006470"/>
                        <a:gd name="connsiteX190-51549" fmla="*/ 4464394 w 6006665"/>
                        <a:gd name="connsiteY190-51550" fmla="*/ 1960286 h 3006470"/>
                        <a:gd name="connsiteX191-51551" fmla="*/ 4463118 w 6006665"/>
                        <a:gd name="connsiteY191-51552" fmla="*/ 1961137 h 3006470"/>
                        <a:gd name="connsiteX192-51553" fmla="*/ 4357637 w 6006665"/>
                        <a:gd name="connsiteY192-51554" fmla="*/ 1952698 h 3006470"/>
                        <a:gd name="connsiteX193-51555" fmla="*/ 4243233 w 6006665"/>
                        <a:gd name="connsiteY193-51556" fmla="*/ 1972499 h 3006470"/>
                        <a:gd name="connsiteX194-51557" fmla="*/ 4125065 w 6006665"/>
                        <a:gd name="connsiteY194-51558" fmla="*/ 2106574 h 3006470"/>
                        <a:gd name="connsiteX195-51559" fmla="*/ 3984173 w 6006665"/>
                        <a:gd name="connsiteY195-51560" fmla="*/ 2263374 h 3006470"/>
                        <a:gd name="connsiteX196-51561" fmla="*/ 4038712 w 6006665"/>
                        <a:gd name="connsiteY196-51562" fmla="*/ 2267919 h 3006470"/>
                        <a:gd name="connsiteX197-51563" fmla="*/ 4059164 w 6006665"/>
                        <a:gd name="connsiteY197-51564" fmla="*/ 2311096 h 3006470"/>
                        <a:gd name="connsiteX198-51565" fmla="*/ 4087782 w 6006665"/>
                        <a:gd name="connsiteY198-51566" fmla="*/ 2319513 h 3006470"/>
                        <a:gd name="connsiteX199-51567" fmla="*/ 4106341 w 6006665"/>
                        <a:gd name="connsiteY199-51568" fmla="*/ 2290644 h 3006470"/>
                        <a:gd name="connsiteX200-51569" fmla="*/ 4117411 w 6006665"/>
                        <a:gd name="connsiteY200-51570" fmla="*/ 2291946 h 3006470"/>
                        <a:gd name="connsiteX201-51571" fmla="*/ 4118248 w 6006665"/>
                        <a:gd name="connsiteY201-51572" fmla="*/ 2290644 h 3006470"/>
                        <a:gd name="connsiteX202-51573" fmla="*/ 4156880 w 6006665"/>
                        <a:gd name="connsiteY202-51574" fmla="*/ 2295189 h 3006470"/>
                        <a:gd name="connsiteX203-51575" fmla="*/ 4211419 w 6006665"/>
                        <a:gd name="connsiteY203-51576" fmla="*/ 2365635 h 3006470"/>
                        <a:gd name="connsiteX204-51577" fmla="*/ 4215964 w 6006665"/>
                        <a:gd name="connsiteY204-51578" fmla="*/ 2413357 h 3006470"/>
                        <a:gd name="connsiteX205-51579" fmla="*/ 4184149 w 6006665"/>
                        <a:gd name="connsiteY205-51580" fmla="*/ 2472441 h 3006470"/>
                        <a:gd name="connsiteX206-51581" fmla="*/ 4177332 w 6006665"/>
                        <a:gd name="connsiteY206-51582" fmla="*/ 2542887 h 3006470"/>
                        <a:gd name="connsiteX207-51583" fmla="*/ 4161425 w 6006665"/>
                        <a:gd name="connsiteY207-51584" fmla="*/ 2629241 h 3006470"/>
                        <a:gd name="connsiteX208-51585" fmla="*/ 4109158 w 6006665"/>
                        <a:gd name="connsiteY208-51586" fmla="*/ 2708777 h 3006470"/>
                        <a:gd name="connsiteX209-51587" fmla="*/ 4097796 w 6006665"/>
                        <a:gd name="connsiteY209-51588" fmla="*/ 2747409 h 3006470"/>
                        <a:gd name="connsiteX210-51589" fmla="*/ 4043257 w 6006665"/>
                        <a:gd name="connsiteY210-51590" fmla="*/ 2806493 h 3006470"/>
                        <a:gd name="connsiteX211-51591" fmla="*/ 3995535 w 6006665"/>
                        <a:gd name="connsiteY211-51592" fmla="*/ 2865577 h 3006470"/>
                        <a:gd name="connsiteX212-51593" fmla="*/ 3975083 w 6006665"/>
                        <a:gd name="connsiteY212-51594" fmla="*/ 2897392 h 3006470"/>
                        <a:gd name="connsiteX213-51595" fmla="*/ 3925089 w 6006665"/>
                        <a:gd name="connsiteY213-51596" fmla="*/ 2924661 h 3006470"/>
                        <a:gd name="connsiteX214-51597" fmla="*/ 3913182 w 6006665"/>
                        <a:gd name="connsiteY214-51598" fmla="*/ 2924661 h 3006470"/>
                        <a:gd name="connsiteX215-51599" fmla="*/ 3904637 w 6006665"/>
                        <a:gd name="connsiteY215-51600" fmla="*/ 2924661 h 3006470"/>
                        <a:gd name="connsiteX216-51601" fmla="*/ 3892729 w 6006665"/>
                        <a:gd name="connsiteY216-51602" fmla="*/ 2924661 h 3006470"/>
                        <a:gd name="connsiteX217-51603" fmla="*/ 3871063 w 6006665"/>
                        <a:gd name="connsiteY217-51604" fmla="*/ 2908412 h 3006470"/>
                        <a:gd name="connsiteX218-51605" fmla="*/ 3829645 w 6006665"/>
                        <a:gd name="connsiteY218-51606" fmla="*/ 2936024 h 3006470"/>
                        <a:gd name="connsiteX219-51607" fmla="*/ 3822828 w 6006665"/>
                        <a:gd name="connsiteY219-51608" fmla="*/ 2956476 h 3006470"/>
                        <a:gd name="connsiteX220-51609" fmla="*/ 3818283 w 6006665"/>
                        <a:gd name="connsiteY220-51610" fmla="*/ 2947386 h 3006470"/>
                        <a:gd name="connsiteX221-51611" fmla="*/ 3818283 w 6006665"/>
                        <a:gd name="connsiteY221-51612" fmla="*/ 2935660 h 3006470"/>
                        <a:gd name="connsiteX222-51613" fmla="*/ 3817738 w 6006665"/>
                        <a:gd name="connsiteY222-51614" fmla="*/ 2936024 h 3006470"/>
                        <a:gd name="connsiteX223-51615" fmla="*/ 3810921 w 6006665"/>
                        <a:gd name="connsiteY223-51616" fmla="*/ 2956476 h 3006470"/>
                        <a:gd name="connsiteX224-51617" fmla="*/ 3806376 w 6006665"/>
                        <a:gd name="connsiteY224-51618" fmla="*/ 2947386 h 3006470"/>
                        <a:gd name="connsiteX225-51619" fmla="*/ 3806376 w 6006665"/>
                        <a:gd name="connsiteY225-51620" fmla="*/ 2920116 h 3006470"/>
                        <a:gd name="connsiteX226-51621" fmla="*/ 3818283 w 6006665"/>
                        <a:gd name="connsiteY226-51622" fmla="*/ 2920116 h 3006470"/>
                        <a:gd name="connsiteX227-51623" fmla="*/ 3826828 w 6006665"/>
                        <a:gd name="connsiteY227-51624" fmla="*/ 2920116 h 3006470"/>
                        <a:gd name="connsiteX228-51625" fmla="*/ 3833645 w 6006665"/>
                        <a:gd name="connsiteY228-51626" fmla="*/ 2861032 h 3006470"/>
                        <a:gd name="connsiteX229-51627" fmla="*/ 3822283 w 6006665"/>
                        <a:gd name="connsiteY229-51628" fmla="*/ 2817856 h 3006470"/>
                        <a:gd name="connsiteX230-51629" fmla="*/ 3849553 w 6006665"/>
                        <a:gd name="connsiteY230-51630" fmla="*/ 2795131 h 3006470"/>
                        <a:gd name="connsiteX231-51631" fmla="*/ 3858814 w 6006665"/>
                        <a:gd name="connsiteY231-51632" fmla="*/ 2797336 h 3006470"/>
                        <a:gd name="connsiteX232-51633" fmla="*/ 3861460 w 6006665"/>
                        <a:gd name="connsiteY232-51634" fmla="*/ 2795131 h 3006470"/>
                        <a:gd name="connsiteX233-51635" fmla="*/ 3898487 w 6006665"/>
                        <a:gd name="connsiteY233-51636" fmla="*/ 2803947 h 3006470"/>
                        <a:gd name="connsiteX234-51637" fmla="*/ 3919999 w 6006665"/>
                        <a:gd name="connsiteY234-51638" fmla="*/ 2758772 h 3006470"/>
                        <a:gd name="connsiteX235-51639" fmla="*/ 3935906 w 6006665"/>
                        <a:gd name="connsiteY235-51640" fmla="*/ 2699687 h 3006470"/>
                        <a:gd name="connsiteX236-51641" fmla="*/ 3947269 w 6006665"/>
                        <a:gd name="connsiteY236-51642" fmla="*/ 2676963 h 3006470"/>
                        <a:gd name="connsiteX237-51643" fmla="*/ 3966292 w 6006665"/>
                        <a:gd name="connsiteY237-51644" fmla="*/ 2632575 h 3006470"/>
                        <a:gd name="connsiteX238-51645" fmla="*/ 3915999 w 6006665"/>
                        <a:gd name="connsiteY238-51646" fmla="*/ 2645148 h 3006470"/>
                        <a:gd name="connsiteX239-51647" fmla="*/ 3888729 w 6006665"/>
                        <a:gd name="connsiteY239-51648" fmla="*/ 2667873 h 3006470"/>
                        <a:gd name="connsiteX240-51649" fmla="*/ 3876822 w 6006665"/>
                        <a:gd name="connsiteY240-51650" fmla="*/ 2667873 h 3006470"/>
                        <a:gd name="connsiteX241-51651" fmla="*/ 3829645 w 6006665"/>
                        <a:gd name="connsiteY241-51652" fmla="*/ 2667873 h 3006470"/>
                        <a:gd name="connsiteX242-51653" fmla="*/ 3817738 w 6006665"/>
                        <a:gd name="connsiteY242-51654" fmla="*/ 2667873 h 3006470"/>
                        <a:gd name="connsiteX243-51655" fmla="*/ 3801831 w 6006665"/>
                        <a:gd name="connsiteY243-51656" fmla="*/ 2613334 h 3006470"/>
                        <a:gd name="connsiteX244-51657" fmla="*/ 3758654 w 6006665"/>
                        <a:gd name="connsiteY244-51658" fmla="*/ 2574702 h 3006470"/>
                        <a:gd name="connsiteX245-51659" fmla="*/ 3692753 w 6006665"/>
                        <a:gd name="connsiteY245-51660" fmla="*/ 2558795 h 3006470"/>
                        <a:gd name="connsiteX246-51661" fmla="*/ 3683663 w 6006665"/>
                        <a:gd name="connsiteY246-51662" fmla="*/ 2499711 h 3006470"/>
                        <a:gd name="connsiteX247-51663" fmla="*/ 3672301 w 6006665"/>
                        <a:gd name="connsiteY247-51664" fmla="*/ 2467896 h 3006470"/>
                        <a:gd name="connsiteX248-51665" fmla="*/ 3656393 w 6006665"/>
                        <a:gd name="connsiteY248-51666" fmla="*/ 2440627 h 3006470"/>
                        <a:gd name="connsiteX249-51667" fmla="*/ 3633669 w 6006665"/>
                        <a:gd name="connsiteY249-51668" fmla="*/ 2381542 h 3006470"/>
                        <a:gd name="connsiteX250-51669" fmla="*/ 3601854 w 6006665"/>
                        <a:gd name="connsiteY250-51670" fmla="*/ 2361090 h 3006470"/>
                        <a:gd name="connsiteX251-51671" fmla="*/ 3545995 w 6006665"/>
                        <a:gd name="connsiteY251-51672" fmla="*/ 2339606 h 3006470"/>
                        <a:gd name="connsiteX252-51673" fmla="*/ 3506955 w 6006665"/>
                        <a:gd name="connsiteY252-51674" fmla="*/ 2345183 h 3006470"/>
                        <a:gd name="connsiteX253-51675" fmla="*/ 3463779 w 6006665"/>
                        <a:gd name="connsiteY253-51676" fmla="*/ 2354273 h 3006470"/>
                        <a:gd name="connsiteX254-51677" fmla="*/ 3431964 w 6006665"/>
                        <a:gd name="connsiteY254-51678" fmla="*/ 2381542 h 3006470"/>
                        <a:gd name="connsiteX255-51679" fmla="*/ 3452416 w 6006665"/>
                        <a:gd name="connsiteY255-51680" fmla="*/ 2397450 h 3006470"/>
                        <a:gd name="connsiteX256-51681" fmla="*/ 3452416 w 6006665"/>
                        <a:gd name="connsiteY256-51682" fmla="*/ 2429264 h 3006470"/>
                        <a:gd name="connsiteX257-51683" fmla="*/ 3431964 w 6006665"/>
                        <a:gd name="connsiteY257-51684" fmla="*/ 2451989 h 3006470"/>
                        <a:gd name="connsiteX258-51685" fmla="*/ 3400150 w 6006665"/>
                        <a:gd name="connsiteY258-51686" fmla="*/ 2511073 h 3006470"/>
                        <a:gd name="connsiteX259-51687" fmla="*/ 3400150 w 6006665"/>
                        <a:gd name="connsiteY259-51688" fmla="*/ 2538343 h 3006470"/>
                        <a:gd name="connsiteX260-51689" fmla="*/ 3350155 w 6006665"/>
                        <a:gd name="connsiteY260-51690" fmla="*/ 2570157 h 3006470"/>
                        <a:gd name="connsiteX261-51691" fmla="*/ 3342342 w 6006665"/>
                        <a:gd name="connsiteY261-51692" fmla="*/ 2567553 h 3006470"/>
                        <a:gd name="connsiteX262-51693" fmla="*/ 3338249 w 6006665"/>
                        <a:gd name="connsiteY262-51694" fmla="*/ 2570157 h 3006470"/>
                        <a:gd name="connsiteX263-51695" fmla="*/ 3290527 w 6006665"/>
                        <a:gd name="connsiteY263-51696" fmla="*/ 2554250 h 3006470"/>
                        <a:gd name="connsiteX264-51697" fmla="*/ 3259257 w 6006665"/>
                        <a:gd name="connsiteY264-51698" fmla="*/ 2554250 h 3006470"/>
                        <a:gd name="connsiteX265-51699" fmla="*/ 3247350 w 6006665"/>
                        <a:gd name="connsiteY265-51700" fmla="*/ 2554250 h 3006470"/>
                        <a:gd name="connsiteX266-51701" fmla="*/ 3231443 w 6006665"/>
                        <a:gd name="connsiteY266-51702" fmla="*/ 2538343 h 3006470"/>
                        <a:gd name="connsiteX267-51703" fmla="*/ 3213271 w 6006665"/>
                        <a:gd name="connsiteY267-51704" fmla="*/ 2533799 h 3006470"/>
                        <a:gd name="connsiteX268-51705" fmla="*/ 3168359 w 6006665"/>
                        <a:gd name="connsiteY268-51706" fmla="*/ 2570157 h 3006470"/>
                        <a:gd name="connsiteX269-51707" fmla="*/ 3120637 w 6006665"/>
                        <a:gd name="connsiteY269-51708" fmla="*/ 2581519 h 3006470"/>
                        <a:gd name="connsiteX270-51709" fmla="*/ 3082005 w 6006665"/>
                        <a:gd name="connsiteY270-51710" fmla="*/ 2597427 h 3006470"/>
                        <a:gd name="connsiteX271-51711" fmla="*/ 3074460 w 6006665"/>
                        <a:gd name="connsiteY271-51712" fmla="*/ 2595630 h 3006470"/>
                        <a:gd name="connsiteX272-51713" fmla="*/ 3070098 w 6006665"/>
                        <a:gd name="connsiteY272-51714" fmla="*/ 2597427 h 3006470"/>
                        <a:gd name="connsiteX273-51715" fmla="*/ 3022376 w 6006665"/>
                        <a:gd name="connsiteY273-51716" fmla="*/ 2586064 h 3006470"/>
                        <a:gd name="connsiteX274-51717" fmla="*/ 3000196 w 6006665"/>
                        <a:gd name="connsiteY274-51718" fmla="*/ 2586064 h 3006470"/>
                        <a:gd name="connsiteX275-51719" fmla="*/ 2988289 w 6006665"/>
                        <a:gd name="connsiteY275-51720" fmla="*/ 2586064 h 3006470"/>
                        <a:gd name="connsiteX276-51721" fmla="*/ 2967837 w 6006665"/>
                        <a:gd name="connsiteY276-51722" fmla="*/ 2554250 h 3006470"/>
                        <a:gd name="connsiteX277-51723" fmla="*/ 2929205 w 6006665"/>
                        <a:gd name="connsiteY277-51724" fmla="*/ 2526980 h 3006470"/>
                        <a:gd name="connsiteX278-51725" fmla="*/ 2902153 w 6006665"/>
                        <a:gd name="connsiteY278-51726" fmla="*/ 2523116 h 3006470"/>
                        <a:gd name="connsiteX279-51727" fmla="*/ 2861576 w 6006665"/>
                        <a:gd name="connsiteY279-51728" fmla="*/ 2526980 h 3006470"/>
                        <a:gd name="connsiteX280-51729" fmla="*/ 2822944 w 6006665"/>
                        <a:gd name="connsiteY280-51730" fmla="*/ 2538343 h 3006470"/>
                        <a:gd name="connsiteX281-51731" fmla="*/ 2818139 w 6006665"/>
                        <a:gd name="connsiteY281-51732" fmla="*/ 2536254 h 3006470"/>
                        <a:gd name="connsiteX282-51733" fmla="*/ 2811037 w 6006665"/>
                        <a:gd name="connsiteY282-51734" fmla="*/ 2538343 h 3006470"/>
                        <a:gd name="connsiteX283-51735" fmla="*/ 2758770 w 6006665"/>
                        <a:gd name="connsiteY283-51736" fmla="*/ 2515618 h 3006470"/>
                        <a:gd name="connsiteX284-51737" fmla="*/ 2751953 w 6006665"/>
                        <a:gd name="connsiteY284-51738" fmla="*/ 2472441 h 3006470"/>
                        <a:gd name="connsiteX285-51739" fmla="*/ 2708776 w 6006665"/>
                        <a:gd name="connsiteY285-51740" fmla="*/ 2456534 h 3006470"/>
                        <a:gd name="connsiteX286-51741" fmla="*/ 2676962 w 6006665"/>
                        <a:gd name="connsiteY286-51742" fmla="*/ 2451989 h 3006470"/>
                        <a:gd name="connsiteX287-51743" fmla="*/ 2642534 w 6006665"/>
                        <a:gd name="connsiteY287-51744" fmla="*/ 2430245 h 3006470"/>
                        <a:gd name="connsiteX288-51745" fmla="*/ 2609333 w 6006665"/>
                        <a:gd name="connsiteY288-51746" fmla="*/ 2488348 h 3006470"/>
                        <a:gd name="connsiteX289-51747" fmla="*/ 2625240 w 6006665"/>
                        <a:gd name="connsiteY289-51748" fmla="*/ 2522435 h 3006470"/>
                        <a:gd name="connsiteX290-51749" fmla="*/ 2586608 w 6006665"/>
                        <a:gd name="connsiteY290-51750" fmla="*/ 2558795 h 3006470"/>
                        <a:gd name="connsiteX291-51751" fmla="*/ 2577105 w 6006665"/>
                        <a:gd name="connsiteY291-51752" fmla="*/ 2556532 h 3006470"/>
                        <a:gd name="connsiteX292-51753" fmla="*/ 2574701 w 6006665"/>
                        <a:gd name="connsiteY292-51754" fmla="*/ 2558795 h 3006470"/>
                        <a:gd name="connsiteX293-51755" fmla="*/ 2526979 w 6006665"/>
                        <a:gd name="connsiteY293-51756" fmla="*/ 2547432 h 3006470"/>
                        <a:gd name="connsiteX294-51757" fmla="*/ 2490620 w 6006665"/>
                        <a:gd name="connsiteY294-51758" fmla="*/ 2542887 h 3006470"/>
                        <a:gd name="connsiteX295-51759" fmla="*/ 2463350 w 6006665"/>
                        <a:gd name="connsiteY295-51760" fmla="*/ 2515618 h 3006470"/>
                        <a:gd name="connsiteX296-51761" fmla="*/ 2436625 w 6006665"/>
                        <a:gd name="connsiteY296-51762" fmla="*/ 2515618 h 3006470"/>
                        <a:gd name="connsiteX297-51763" fmla="*/ 2424718 w 6006665"/>
                        <a:gd name="connsiteY297-51764" fmla="*/ 2515618 h 3006470"/>
                        <a:gd name="connsiteX298-51765" fmla="*/ 2398858 w 6006665"/>
                        <a:gd name="connsiteY298-51766" fmla="*/ 2502687 h 3006470"/>
                        <a:gd name="connsiteX299-51767" fmla="*/ 2350272 w 6006665"/>
                        <a:gd name="connsiteY299-51768" fmla="*/ 2526980 h 3006470"/>
                        <a:gd name="connsiteX300-51769" fmla="*/ 2282098 w 6006665"/>
                        <a:gd name="connsiteY300-51770" fmla="*/ 2574702 h 3006470"/>
                        <a:gd name="connsiteX301-51771" fmla="*/ 2238921 w 6006665"/>
                        <a:gd name="connsiteY301-51772" fmla="*/ 2586064 h 3006470"/>
                        <a:gd name="connsiteX302-51773" fmla="*/ 2227559 w 6006665"/>
                        <a:gd name="connsiteY302-51774" fmla="*/ 2590609 h 3006470"/>
                        <a:gd name="connsiteX303-51775" fmla="*/ 2225178 w 6006665"/>
                        <a:gd name="connsiteY303-51776" fmla="*/ 2586799 h 3006470"/>
                        <a:gd name="connsiteX304-51777" fmla="*/ 2215652 w 6006665"/>
                        <a:gd name="connsiteY304-51778" fmla="*/ 2590609 h 3006470"/>
                        <a:gd name="connsiteX305-51779" fmla="*/ 2193596 w 6006665"/>
                        <a:gd name="connsiteY305-51780" fmla="*/ 2555320 h 3006470"/>
                        <a:gd name="connsiteX306-51781" fmla="*/ 2157112 w 6006665"/>
                        <a:gd name="connsiteY306-51782" fmla="*/ 2558795 h 3006470"/>
                        <a:gd name="connsiteX307-51783" fmla="*/ 2156291 w 6006665"/>
                        <a:gd name="connsiteY307-51784" fmla="*/ 2557739 h 3006470"/>
                        <a:gd name="connsiteX308-51785" fmla="*/ 2145205 w 6006665"/>
                        <a:gd name="connsiteY308-51786" fmla="*/ 2558795 h 3006470"/>
                        <a:gd name="connsiteX309-51787" fmla="*/ 2129298 w 6006665"/>
                        <a:gd name="connsiteY309-51788" fmla="*/ 2538343 h 3006470"/>
                        <a:gd name="connsiteX310-51789" fmla="*/ 2102029 w 6006665"/>
                        <a:gd name="connsiteY310-51790" fmla="*/ 2526980 h 3006470"/>
                        <a:gd name="connsiteX311-51791" fmla="*/ 2086121 w 6006665"/>
                        <a:gd name="connsiteY311-51792" fmla="*/ 2495166 h 3006470"/>
                        <a:gd name="connsiteX312-51793" fmla="*/ 2070005 w 6006665"/>
                        <a:gd name="connsiteY312-51794" fmla="*/ 2486212 h 3006470"/>
                        <a:gd name="connsiteX313-51795" fmla="*/ 2027582 w 6006665"/>
                        <a:gd name="connsiteY313-51796" fmla="*/ 2499711 h 3006470"/>
                        <a:gd name="connsiteX314-51797" fmla="*/ 2023845 w 6006665"/>
                        <a:gd name="connsiteY314-51798" fmla="*/ 2497111 h 3006470"/>
                        <a:gd name="connsiteX315-51799" fmla="*/ 2018675 w 6006665"/>
                        <a:gd name="connsiteY315-51800" fmla="*/ 2499711 h 3006470"/>
                        <a:gd name="connsiteX316-51801" fmla="*/ 1971363 w 6006665"/>
                        <a:gd name="connsiteY316-51802" fmla="*/ 2468885 h 3006470"/>
                        <a:gd name="connsiteX317-51803" fmla="*/ 1952591 w 6006665"/>
                        <a:gd name="connsiteY317-51804" fmla="*/ 2495166 h 3006470"/>
                        <a:gd name="connsiteX318-51805" fmla="*/ 1947518 w 6006665"/>
                        <a:gd name="connsiteY318-51806" fmla="*/ 2485599 h 3006470"/>
                        <a:gd name="connsiteX319-51807" fmla="*/ 1940684 w 6006665"/>
                        <a:gd name="connsiteY319-51808" fmla="*/ 2495166 h 3006470"/>
                        <a:gd name="connsiteX320-51809" fmla="*/ 1861147 w 6006665"/>
                        <a:gd name="connsiteY320-51810" fmla="*/ 2345183 h 3006470"/>
                        <a:gd name="connsiteX321-51811" fmla="*/ 1811153 w 6006665"/>
                        <a:gd name="connsiteY321-51812" fmla="*/ 2295189 h 3006470"/>
                        <a:gd name="connsiteX322-51813" fmla="*/ 1813950 w 6006665"/>
                        <a:gd name="connsiteY322-51814" fmla="*/ 2292043 h 3006470"/>
                        <a:gd name="connsiteX323-51815" fmla="*/ 1748069 w 6006665"/>
                        <a:gd name="connsiteY323-51816" fmla="*/ 2333821 h 3006470"/>
                        <a:gd name="connsiteX324-51817" fmla="*/ 1711709 w 6006665"/>
                        <a:gd name="connsiteY324-51818" fmla="*/ 2338366 h 3006470"/>
                        <a:gd name="connsiteX325-51819" fmla="*/ 1711926 w 6006665"/>
                        <a:gd name="connsiteY325-51820" fmla="*/ 2336850 h 3006470"/>
                        <a:gd name="connsiteX326-51821" fmla="*/ 1699803 w 6006665"/>
                        <a:gd name="connsiteY326-51822" fmla="*/ 2338366 h 3006470"/>
                        <a:gd name="connsiteX327-51823" fmla="*/ 1704347 w 6006665"/>
                        <a:gd name="connsiteY327-51824" fmla="*/ 2306551 h 3006470"/>
                        <a:gd name="connsiteX328-51825" fmla="*/ 1662460 w 6006665"/>
                        <a:gd name="connsiteY328-51826" fmla="*/ 2288600 h 3006470"/>
                        <a:gd name="connsiteX329-51827" fmla="*/ 1629901 w 6006665"/>
                        <a:gd name="connsiteY329-51828" fmla="*/ 2302006 h 3006470"/>
                        <a:gd name="connsiteX330-51829" fmla="*/ 1629300 w 6006665"/>
                        <a:gd name="connsiteY330-51830" fmla="*/ 2297351 h 3006470"/>
                        <a:gd name="connsiteX331-51831" fmla="*/ 1617994 w 6006665"/>
                        <a:gd name="connsiteY331-51832" fmla="*/ 2302006 h 3006470"/>
                        <a:gd name="connsiteX332-51833" fmla="*/ 1608904 w 6006665"/>
                        <a:gd name="connsiteY332-51834" fmla="*/ 2231560 h 3006470"/>
                        <a:gd name="connsiteX333-51835" fmla="*/ 1552684 w 6006665"/>
                        <a:gd name="connsiteY333-51836" fmla="*/ 2221867 h 3006470"/>
                        <a:gd name="connsiteX334-51837" fmla="*/ 1518550 w 6006665"/>
                        <a:gd name="connsiteY334-51838" fmla="*/ 2247467 h 3006470"/>
                        <a:gd name="connsiteX335-51839" fmla="*/ 1425379 w 6006665"/>
                        <a:gd name="connsiteY335-51840" fmla="*/ 2267919 h 3006470"/>
                        <a:gd name="connsiteX336-51841" fmla="*/ 1409472 w 6006665"/>
                        <a:gd name="connsiteY336-51842" fmla="*/ 2286099 h 3006470"/>
                        <a:gd name="connsiteX337-51843" fmla="*/ 1270852 w 6006665"/>
                        <a:gd name="connsiteY337-51844" fmla="*/ 2306551 h 3006470"/>
                        <a:gd name="connsiteX338-51845" fmla="*/ 1254945 w 6006665"/>
                        <a:gd name="connsiteY338-51846" fmla="*/ 2327003 h 3006470"/>
                        <a:gd name="connsiteX339-51847" fmla="*/ 1282214 w 6006665"/>
                        <a:gd name="connsiteY339-51848" fmla="*/ 2370180 h 3006470"/>
                        <a:gd name="connsiteX340-51849" fmla="*/ 1243582 w 6006665"/>
                        <a:gd name="connsiteY340-51850" fmla="*/ 2386087 h 3006470"/>
                        <a:gd name="connsiteX341-51851" fmla="*/ 1254945 w 6006665"/>
                        <a:gd name="connsiteY341-51852" fmla="*/ 2404267 h 3006470"/>
                        <a:gd name="connsiteX342-51853" fmla="*/ 1216313 w 6006665"/>
                        <a:gd name="connsiteY342-51854" fmla="*/ 2429264 h 3006470"/>
                        <a:gd name="connsiteX343-51855" fmla="*/ 1275397 w 6006665"/>
                        <a:gd name="connsiteY343-51856" fmla="*/ 2472441 h 3006470"/>
                        <a:gd name="connsiteX344-51857" fmla="*/ 1270852 w 6006665"/>
                        <a:gd name="connsiteY344-51858" fmla="*/ 2499711 h 3006470"/>
                        <a:gd name="connsiteX345-51859" fmla="*/ 1259108 w 6006665"/>
                        <a:gd name="connsiteY345-51860" fmla="*/ 2498732 h 3006470"/>
                        <a:gd name="connsiteX346-51861" fmla="*/ 1258945 w 6006665"/>
                        <a:gd name="connsiteY346-51862" fmla="*/ 2499711 h 3006470"/>
                        <a:gd name="connsiteX347-51863" fmla="*/ 1215644 w 6006665"/>
                        <a:gd name="connsiteY347-51864" fmla="*/ 2496102 h 3006470"/>
                        <a:gd name="connsiteX348-51865" fmla="*/ 1204950 w 6006665"/>
                        <a:gd name="connsiteY348-51866" fmla="*/ 2511073 h 3006470"/>
                        <a:gd name="connsiteX349-51867" fmla="*/ 1196495 w 6006665"/>
                        <a:gd name="connsiteY349-51868" fmla="*/ 2506241 h 3006470"/>
                        <a:gd name="connsiteX350-51869" fmla="*/ 1193043 w 6006665"/>
                        <a:gd name="connsiteY350-51870" fmla="*/ 2511073 h 3006470"/>
                        <a:gd name="connsiteX351-51871" fmla="*/ 1145322 w 6006665"/>
                        <a:gd name="connsiteY351-51872" fmla="*/ 2483803 h 3006470"/>
                        <a:gd name="connsiteX352-51873" fmla="*/ 1098145 w 6006665"/>
                        <a:gd name="connsiteY352-51874" fmla="*/ 2483803 h 3006470"/>
                        <a:gd name="connsiteX353-51875" fmla="*/ 1061785 w 6006665"/>
                        <a:gd name="connsiteY353-51876" fmla="*/ 2511073 h 3006470"/>
                        <a:gd name="connsiteX354-51877" fmla="*/ 1055322 w 6006665"/>
                        <a:gd name="connsiteY354-51878" fmla="*/ 2506990 h 3006470"/>
                        <a:gd name="connsiteX355-51879" fmla="*/ 1049878 w 6006665"/>
                        <a:gd name="connsiteY355-51880" fmla="*/ 2511073 h 3006470"/>
                        <a:gd name="connsiteX356-51881" fmla="*/ 1006701 w 6006665"/>
                        <a:gd name="connsiteY356-51882" fmla="*/ 2483803 h 3006470"/>
                        <a:gd name="connsiteX357-51883" fmla="*/ 924893 w 6006665"/>
                        <a:gd name="connsiteY357-51884" fmla="*/ 2447444 h 3006470"/>
                        <a:gd name="connsiteX358-51885" fmla="*/ 877716 w 6006665"/>
                        <a:gd name="connsiteY358-51886" fmla="*/ 2447444 h 3006470"/>
                        <a:gd name="connsiteX359-51887" fmla="*/ 802724 w 6006665"/>
                        <a:gd name="connsiteY359-51888" fmla="*/ 2511073 h 3006470"/>
                        <a:gd name="connsiteX360-51889" fmla="*/ 798179 w 6006665"/>
                        <a:gd name="connsiteY360-51890" fmla="*/ 2554250 h 3006470"/>
                        <a:gd name="connsiteX361-51891" fmla="*/ 787406 w 6006665"/>
                        <a:gd name="connsiteY361-51892" fmla="*/ 2543477 h 3006470"/>
                        <a:gd name="connsiteX362-51893" fmla="*/ 786272 w 6006665"/>
                        <a:gd name="connsiteY362-51894" fmla="*/ 2554250 h 3006470"/>
                        <a:gd name="connsiteX363-51895" fmla="*/ 756063 w 6006665"/>
                        <a:gd name="connsiteY363-51896" fmla="*/ 2524040 h 3006470"/>
                        <a:gd name="connsiteX364-51897" fmla="*/ 732278 w 6006665"/>
                        <a:gd name="connsiteY364-51898" fmla="*/ 2581519 h 3006470"/>
                        <a:gd name="connsiteX365-51899" fmla="*/ 743640 w 6006665"/>
                        <a:gd name="connsiteY365-51900" fmla="*/ 2590609 h 3006470"/>
                        <a:gd name="connsiteX366-51901" fmla="*/ 723188 w 6006665"/>
                        <a:gd name="connsiteY366-51902" fmla="*/ 2633786 h 3006470"/>
                        <a:gd name="connsiteX367-51903" fmla="*/ 747026 w 6006665"/>
                        <a:gd name="connsiteY367-51904" fmla="*/ 2670627 h 3006470"/>
                        <a:gd name="connsiteX368-51905" fmla="*/ 763548 w 6006665"/>
                        <a:gd name="connsiteY368-51906" fmla="*/ 2667873 h 3006470"/>
                        <a:gd name="connsiteX369-51907" fmla="*/ 764871 w 6006665"/>
                        <a:gd name="connsiteY369-51908" fmla="*/ 2669637 h 3006470"/>
                        <a:gd name="connsiteX370-51909" fmla="*/ 775455 w 6006665"/>
                        <a:gd name="connsiteY370-51910" fmla="*/ 2667873 h 3006470"/>
                        <a:gd name="connsiteX371-51911" fmla="*/ 802724 w 6006665"/>
                        <a:gd name="connsiteY371-51912" fmla="*/ 2704232 h 3006470"/>
                        <a:gd name="connsiteX372-51913" fmla="*/ 798179 w 6006665"/>
                        <a:gd name="connsiteY372-51914" fmla="*/ 2731502 h 3006470"/>
                        <a:gd name="connsiteX373-51915" fmla="*/ 818632 w 6006665"/>
                        <a:gd name="connsiteY373-51916" fmla="*/ 2742864 h 3006470"/>
                        <a:gd name="connsiteX374-51917" fmla="*/ 802724 w 6006665"/>
                        <a:gd name="connsiteY374-51918" fmla="*/ 2774679 h 3006470"/>
                        <a:gd name="connsiteX375-51919" fmla="*/ 766365 w 6006665"/>
                        <a:gd name="connsiteY375-51920" fmla="*/ 2779224 h 3006470"/>
                        <a:gd name="connsiteX376-51921" fmla="*/ 727733 w 6006665"/>
                        <a:gd name="connsiteY376-51922" fmla="*/ 2838308 h 3006470"/>
                        <a:gd name="connsiteX377-51923" fmla="*/ 759548 w 6006665"/>
                        <a:gd name="connsiteY377-51924" fmla="*/ 2881485 h 3006470"/>
                        <a:gd name="connsiteX378-51925" fmla="*/ 759548 w 6006665"/>
                        <a:gd name="connsiteY378-51926" fmla="*/ 2920116 h 3006470"/>
                        <a:gd name="connsiteX379-51927" fmla="*/ 798179 w 6006665"/>
                        <a:gd name="connsiteY379-51928" fmla="*/ 2979201 h 3006470"/>
                        <a:gd name="connsiteX380-51929" fmla="*/ 775455 w 6006665"/>
                        <a:gd name="connsiteY380-51930" fmla="*/ 2995108 h 3006470"/>
                        <a:gd name="connsiteX381-51931" fmla="*/ 770910 w 6006665"/>
                        <a:gd name="connsiteY381-51932" fmla="*/ 3006470 h 3006470"/>
                        <a:gd name="connsiteX382-51933" fmla="*/ 759003 w 6006665"/>
                        <a:gd name="connsiteY382-51934" fmla="*/ 3006470 h 3006470"/>
                        <a:gd name="connsiteX383-51935" fmla="*/ 755003 w 6006665"/>
                        <a:gd name="connsiteY383-51936" fmla="*/ 3006470 h 3006470"/>
                        <a:gd name="connsiteX384-51937" fmla="*/ 743096 w 6006665"/>
                        <a:gd name="connsiteY384-51938" fmla="*/ 3006470 h 3006470"/>
                        <a:gd name="connsiteX385-51939" fmla="*/ 715826 w 6006665"/>
                        <a:gd name="connsiteY385-51940" fmla="*/ 2972383 h 3006470"/>
                        <a:gd name="connsiteX386-51941" fmla="*/ 704464 w 6006665"/>
                        <a:gd name="connsiteY386-51942" fmla="*/ 2972383 h 3006470"/>
                        <a:gd name="connsiteX387-51943" fmla="*/ 684012 w 6006665"/>
                        <a:gd name="connsiteY387-51944" fmla="*/ 2963293 h 3006470"/>
                        <a:gd name="connsiteX388-51945" fmla="*/ 672649 w 6006665"/>
                        <a:gd name="connsiteY388-51946" fmla="*/ 2940569 h 3006470"/>
                        <a:gd name="connsiteX389-51947" fmla="*/ 645222 w 6006665"/>
                        <a:gd name="connsiteY389-51948" fmla="*/ 2932732 h 3006470"/>
                        <a:gd name="connsiteX390-51949" fmla="*/ 625472 w 6006665"/>
                        <a:gd name="connsiteY390-51950" fmla="*/ 2936024 h 3006470"/>
                        <a:gd name="connsiteX391-51951" fmla="*/ 623771 w 6006665"/>
                        <a:gd name="connsiteY391-51952" fmla="*/ 2934323 h 3006470"/>
                        <a:gd name="connsiteX392-51953" fmla="*/ 613565 w 6006665"/>
                        <a:gd name="connsiteY392-51954" fmla="*/ 2936024 h 3006470"/>
                        <a:gd name="connsiteX393-51955" fmla="*/ 609020 w 6006665"/>
                        <a:gd name="connsiteY393-51956" fmla="*/ 2931479 h 3006470"/>
                        <a:gd name="connsiteX394-51957" fmla="*/ 559026 w 6006665"/>
                        <a:gd name="connsiteY394-51958" fmla="*/ 2904209 h 3006470"/>
                        <a:gd name="connsiteX395-51959" fmla="*/ 506760 w 6006665"/>
                        <a:gd name="connsiteY395-51960" fmla="*/ 2897392 h 3006470"/>
                        <a:gd name="connsiteX396-51961" fmla="*/ 483280 w 6006665"/>
                        <a:gd name="connsiteY396-51962" fmla="*/ 2890683 h 3006470"/>
                        <a:gd name="connsiteX397-51963" fmla="*/ 480035 w 6006665"/>
                        <a:gd name="connsiteY397-51964" fmla="*/ 2892847 h 3006470"/>
                        <a:gd name="connsiteX398-51965" fmla="*/ 475042 w 6006665"/>
                        <a:gd name="connsiteY398-51966" fmla="*/ 2888329 h 3006470"/>
                        <a:gd name="connsiteX399-51967" fmla="*/ 474945 w 6006665"/>
                        <a:gd name="connsiteY399-51968" fmla="*/ 2888302 h 3006470"/>
                        <a:gd name="connsiteX400-51969" fmla="*/ 468128 w 6006665"/>
                        <a:gd name="connsiteY400-51970" fmla="*/ 2892847 h 3006470"/>
                        <a:gd name="connsiteX401-51971" fmla="*/ 420406 w 6006665"/>
                        <a:gd name="connsiteY401-51972" fmla="*/ 2849670 h 3006470"/>
                        <a:gd name="connsiteX402-51973" fmla="*/ 381774 w 6006665"/>
                        <a:gd name="connsiteY402-51974" fmla="*/ 2833763 h 3006470"/>
                        <a:gd name="connsiteX403-51975" fmla="*/ 349960 w 6006665"/>
                        <a:gd name="connsiteY403-51976" fmla="*/ 2801948 h 3006470"/>
                        <a:gd name="connsiteX404-51977" fmla="*/ 377229 w 6006665"/>
                        <a:gd name="connsiteY404-51978" fmla="*/ 2795131 h 3006470"/>
                        <a:gd name="connsiteX405-51979" fmla="*/ 404499 w 6006665"/>
                        <a:gd name="connsiteY405-51980" fmla="*/ 2747409 h 3006470"/>
                        <a:gd name="connsiteX406-51981" fmla="*/ 388591 w 6006665"/>
                        <a:gd name="connsiteY406-51982" fmla="*/ 2731502 h 3006470"/>
                        <a:gd name="connsiteX407-51983" fmla="*/ 440858 w 6006665"/>
                        <a:gd name="connsiteY407-51984" fmla="*/ 2704232 h 3006470"/>
                        <a:gd name="connsiteX408-51985" fmla="*/ 440858 w 6006665"/>
                        <a:gd name="connsiteY408-51986" fmla="*/ 2701176 h 3006470"/>
                        <a:gd name="connsiteX409-51987" fmla="*/ 416406 w 6006665"/>
                        <a:gd name="connsiteY409-51988" fmla="*/ 2704232 h 3006470"/>
                        <a:gd name="connsiteX410-51989" fmla="*/ 416406 w 6006665"/>
                        <a:gd name="connsiteY410-51990" fmla="*/ 2702744 h 3006470"/>
                        <a:gd name="connsiteX411-51991" fmla="*/ 404499 w 6006665"/>
                        <a:gd name="connsiteY411-51992" fmla="*/ 2704232 h 3006470"/>
                        <a:gd name="connsiteX412-51993" fmla="*/ 404499 w 6006665"/>
                        <a:gd name="connsiteY412-51994" fmla="*/ 2683780 h 3006470"/>
                        <a:gd name="connsiteX413-51995" fmla="*/ 424951 w 6006665"/>
                        <a:gd name="connsiteY413-51996" fmla="*/ 2667873 h 3006470"/>
                        <a:gd name="connsiteX414-51997" fmla="*/ 463583 w 6006665"/>
                        <a:gd name="connsiteY414-51998" fmla="*/ 2661056 h 3006470"/>
                        <a:gd name="connsiteX415-51999" fmla="*/ 468128 w 6006665"/>
                        <a:gd name="connsiteY415-52000" fmla="*/ 2645148 h 3006470"/>
                        <a:gd name="connsiteX416-52001" fmla="*/ 456765 w 6006665"/>
                        <a:gd name="connsiteY416-52002" fmla="*/ 2613334 h 3006470"/>
                        <a:gd name="connsiteX417-52003" fmla="*/ 474945 w 6006665"/>
                        <a:gd name="connsiteY417-52004" fmla="*/ 2586064 h 3006470"/>
                        <a:gd name="connsiteX418-52005" fmla="*/ 474945 w 6006665"/>
                        <a:gd name="connsiteY418-52006" fmla="*/ 2565612 h 3006470"/>
                        <a:gd name="connsiteX419-52007" fmla="*/ 420406 w 6006665"/>
                        <a:gd name="connsiteY419-52008" fmla="*/ 2547432 h 3006470"/>
                        <a:gd name="connsiteX420-52009" fmla="*/ 409588 w 6006665"/>
                        <a:gd name="connsiteY420-52010" fmla="*/ 2547432 h 3006470"/>
                        <a:gd name="connsiteX421-52011" fmla="*/ 397681 w 6006665"/>
                        <a:gd name="connsiteY421-52012" fmla="*/ 2547432 h 3006470"/>
                        <a:gd name="connsiteX422-52013" fmla="*/ 379485 w 6006665"/>
                        <a:gd name="connsiteY422-52014" fmla="*/ 2525193 h 3006470"/>
                        <a:gd name="connsiteX423-52015" fmla="*/ 357322 w 6006665"/>
                        <a:gd name="connsiteY423-52016" fmla="*/ 2531525 h 3006470"/>
                        <a:gd name="connsiteX424-52017" fmla="*/ 352842 w 6006665"/>
                        <a:gd name="connsiteY424-52018" fmla="*/ 2529403 h 3006470"/>
                        <a:gd name="connsiteX425-52019" fmla="*/ 345415 w 6006665"/>
                        <a:gd name="connsiteY425-52020" fmla="*/ 2531525 h 3006470"/>
                        <a:gd name="connsiteX426-52021" fmla="*/ 302238 w 6006665"/>
                        <a:gd name="connsiteY426-52022" fmla="*/ 2511073 h 3006470"/>
                        <a:gd name="connsiteX427-52023" fmla="*/ 302238 w 6006665"/>
                        <a:gd name="connsiteY427-52024" fmla="*/ 2499711 h 3006470"/>
                        <a:gd name="connsiteX428-52025" fmla="*/ 286331 w 6006665"/>
                        <a:gd name="connsiteY428-52026" fmla="*/ 2472441 h 3006470"/>
                        <a:gd name="connsiteX429-52027" fmla="*/ 270968 w 6006665"/>
                        <a:gd name="connsiteY429-52028" fmla="*/ 2472441 h 3006470"/>
                        <a:gd name="connsiteX430-52029" fmla="*/ 259061 w 6006665"/>
                        <a:gd name="connsiteY430-52030" fmla="*/ 2472441 h 3006470"/>
                        <a:gd name="connsiteX431-52031" fmla="*/ 254516 w 6006665"/>
                        <a:gd name="connsiteY431-52032" fmla="*/ 2456534 h 3006470"/>
                        <a:gd name="connsiteX432-52033" fmla="*/ 263606 w 6006665"/>
                        <a:gd name="connsiteY432-52034" fmla="*/ 2440627 h 3006470"/>
                        <a:gd name="connsiteX433-52035" fmla="*/ 243991 w 6006665"/>
                        <a:gd name="connsiteY433-52036" fmla="*/ 2410114 h 3006470"/>
                        <a:gd name="connsiteX434-52037" fmla="*/ 216429 w 6006665"/>
                        <a:gd name="connsiteY434-52038" fmla="*/ 2413357 h 3006470"/>
                        <a:gd name="connsiteX435-52039" fmla="*/ 212956 w 6006665"/>
                        <a:gd name="connsiteY435-52040" fmla="*/ 2412365 h 3006470"/>
                        <a:gd name="connsiteX436-52041" fmla="*/ 204522 w 6006665"/>
                        <a:gd name="connsiteY436-52042" fmla="*/ 2413357 h 3006470"/>
                        <a:gd name="connsiteX437-52043" fmla="*/ 199623 w 6006665"/>
                        <a:gd name="connsiteY437-52044" fmla="*/ 2411957 h 3006470"/>
                        <a:gd name="connsiteX438-52045" fmla="*/ 195977 w 6006665"/>
                        <a:gd name="connsiteY438-52046" fmla="*/ 2424719 h 3006470"/>
                        <a:gd name="connsiteX439-52047" fmla="*/ 184968 w 6006665"/>
                        <a:gd name="connsiteY439-52048" fmla="*/ 2421574 h 3006470"/>
                        <a:gd name="connsiteX440-52049" fmla="*/ 184070 w 6006665"/>
                        <a:gd name="connsiteY440-52050" fmla="*/ 2424719 h 3006470"/>
                        <a:gd name="connsiteX441-52051" fmla="*/ 168163 w 6006665"/>
                        <a:gd name="connsiteY441-52052" fmla="*/ 2420184 h 3006470"/>
                        <a:gd name="connsiteX442-52053" fmla="*/ 156800 w 6006665"/>
                        <a:gd name="connsiteY442-52054" fmla="*/ 2381542 h 3006470"/>
                        <a:gd name="connsiteX443-52055" fmla="*/ 152255 w 6006665"/>
                        <a:gd name="connsiteY443-52056" fmla="*/ 2365635 h 3006470"/>
                        <a:gd name="connsiteX444-52057" fmla="*/ 156800 w 6006665"/>
                        <a:gd name="connsiteY444-52058" fmla="*/ 2361090 h 3006470"/>
                        <a:gd name="connsiteX445-52059" fmla="*/ 168707 w 6006665"/>
                        <a:gd name="connsiteY445-52060" fmla="*/ 2361090 h 3006470"/>
                        <a:gd name="connsiteX446-52061" fmla="*/ 188615 w 6006665"/>
                        <a:gd name="connsiteY446-52062" fmla="*/ 2361090 h 3006470"/>
                        <a:gd name="connsiteX447-52063" fmla="*/ 199977 w 6006665"/>
                        <a:gd name="connsiteY447-52064" fmla="*/ 2349728 h 3006470"/>
                        <a:gd name="connsiteX448-52065" fmla="*/ 188615 w 6006665"/>
                        <a:gd name="connsiteY448-52066" fmla="*/ 2327003 h 3006470"/>
                        <a:gd name="connsiteX449-52067" fmla="*/ 168163 w 6006665"/>
                        <a:gd name="connsiteY449-52068" fmla="*/ 2317914 h 3006470"/>
                        <a:gd name="connsiteX450-52069" fmla="*/ 168163 w 6006665"/>
                        <a:gd name="connsiteY450-52070" fmla="*/ 2311096 h 3006470"/>
                        <a:gd name="connsiteX451-52071" fmla="*/ 152255 w 6006665"/>
                        <a:gd name="connsiteY451-52072" fmla="*/ 2295189 h 3006470"/>
                        <a:gd name="connsiteX452-52073" fmla="*/ 129531 w 6006665"/>
                        <a:gd name="connsiteY452-52074" fmla="*/ 2258829 h 3006470"/>
                        <a:gd name="connsiteX453-52075" fmla="*/ 140893 w 6006665"/>
                        <a:gd name="connsiteY453-52076" fmla="*/ 2236105 h 3006470"/>
                        <a:gd name="connsiteX454-52077" fmla="*/ 136348 w 6006665"/>
                        <a:gd name="connsiteY454-52078" fmla="*/ 2208835 h 3006470"/>
                        <a:gd name="connsiteX455-52079" fmla="*/ 103789 w 6006665"/>
                        <a:gd name="connsiteY455-52080" fmla="*/ 2195428 h 3006470"/>
                        <a:gd name="connsiteX456-52081" fmla="*/ 93716 w 6006665"/>
                        <a:gd name="connsiteY456-52082" fmla="*/ 2199745 h 3006470"/>
                        <a:gd name="connsiteX457-52083" fmla="*/ 91868 w 6006665"/>
                        <a:gd name="connsiteY457-52084" fmla="*/ 2195434 h 3006470"/>
                        <a:gd name="connsiteX458-52085" fmla="*/ 81809 w 6006665"/>
                        <a:gd name="connsiteY458-52086" fmla="*/ 2199745 h 3006470"/>
                        <a:gd name="connsiteX459-52087" fmla="*/ 74992 w 6006665"/>
                        <a:gd name="connsiteY459-52088" fmla="*/ 2183838 h 3006470"/>
                        <a:gd name="connsiteX460-52089" fmla="*/ 34087 w 6006665"/>
                        <a:gd name="connsiteY460-52090" fmla="*/ 2172476 h 3006470"/>
                        <a:gd name="connsiteX461-52091" fmla="*/ 22725 w 6006665"/>
                        <a:gd name="connsiteY461-52092" fmla="*/ 2129299 h 3006470"/>
                        <a:gd name="connsiteX462-52093" fmla="*/ 22725 w 6006665"/>
                        <a:gd name="connsiteY462-52094" fmla="*/ 2097484 h 3006470"/>
                        <a:gd name="connsiteX463-52095" fmla="*/ 0 w 6006665"/>
                        <a:gd name="connsiteY463-52096" fmla="*/ 2081577 h 3006470"/>
                        <a:gd name="connsiteX464-52097" fmla="*/ 15907 w 6006665"/>
                        <a:gd name="connsiteY464-52098" fmla="*/ 2058853 h 3006470"/>
                        <a:gd name="connsiteX465-52099" fmla="*/ 6818 w 6006665"/>
                        <a:gd name="connsiteY465-52100" fmla="*/ 1995224 h 3006470"/>
                        <a:gd name="connsiteX466-52101" fmla="*/ 34087 w 6006665"/>
                        <a:gd name="connsiteY466-52102" fmla="*/ 1952047 h 3006470"/>
                        <a:gd name="connsiteX467-52103" fmla="*/ 27270 w 6006665"/>
                        <a:gd name="connsiteY467-52104" fmla="*/ 1940685 h 3006470"/>
                        <a:gd name="connsiteX468-52105" fmla="*/ 70447 w 6006665"/>
                        <a:gd name="connsiteY468-52106" fmla="*/ 1902053 h 3006470"/>
                        <a:gd name="connsiteX469-52107" fmla="*/ 27270 w 6006665"/>
                        <a:gd name="connsiteY469-52108" fmla="*/ 1865693 h 3006470"/>
                        <a:gd name="connsiteX470-52109" fmla="*/ 109078 w 6006665"/>
                        <a:gd name="connsiteY470-52110" fmla="*/ 1767977 h 3006470"/>
                        <a:gd name="connsiteX471-52111" fmla="*/ 145438 w 6006665"/>
                        <a:gd name="connsiteY471-52112" fmla="*/ 1724800 h 3006470"/>
                        <a:gd name="connsiteX472-52113" fmla="*/ 156800 w 6006665"/>
                        <a:gd name="connsiteY472-52114" fmla="*/ 1681624 h 3006470"/>
                        <a:gd name="connsiteX473-52115" fmla="*/ 102261 w 6006665"/>
                        <a:gd name="connsiteY473-52116" fmla="*/ 1629357 h 3006470"/>
                        <a:gd name="connsiteX474-52117" fmla="*/ 118168 w 6006665"/>
                        <a:gd name="connsiteY474-52118" fmla="*/ 1574818 h 3006470"/>
                        <a:gd name="connsiteX475-52119" fmla="*/ 86354 w 6006665"/>
                        <a:gd name="connsiteY475-52120" fmla="*/ 1511189 h 3006470"/>
                        <a:gd name="connsiteX476-52121" fmla="*/ 109078 w 6006665"/>
                        <a:gd name="connsiteY476-52122" fmla="*/ 1436197 h 3006470"/>
                        <a:gd name="connsiteX477-52123" fmla="*/ 70447 w 6006665"/>
                        <a:gd name="connsiteY477-52124" fmla="*/ 1333936 h 3006470"/>
                        <a:gd name="connsiteX478-52125" fmla="*/ 102261 w 6006665"/>
                        <a:gd name="connsiteY478-52126" fmla="*/ 1263490 h 3006470"/>
                        <a:gd name="connsiteX479-52127" fmla="*/ 43177 w 6006665"/>
                        <a:gd name="connsiteY479-52128" fmla="*/ 1197589 h 3006470"/>
                        <a:gd name="connsiteX480-52129" fmla="*/ 49994 w 6006665"/>
                        <a:gd name="connsiteY480-52130" fmla="*/ 1122597 h 3006470"/>
                        <a:gd name="connsiteX481-52131" fmla="*/ 81809 w 6006665"/>
                        <a:gd name="connsiteY481-52132" fmla="*/ 1118052 h 3006470"/>
                        <a:gd name="connsiteX482-52133" fmla="*/ 145438 w 6006665"/>
                        <a:gd name="connsiteY482-52134" fmla="*/ 1074876 h 3006470"/>
                        <a:gd name="connsiteX483-52135" fmla="*/ 184070 w 6006665"/>
                        <a:gd name="connsiteY483-52136" fmla="*/ 1036244 h 3006470"/>
                        <a:gd name="connsiteX484-52137" fmla="*/ 189699 w 6006665"/>
                        <a:gd name="connsiteY484-52138" fmla="*/ 1042522 h 3006470"/>
                        <a:gd name="connsiteX485-52139" fmla="*/ 195977 w 6006665"/>
                        <a:gd name="connsiteY485-52140" fmla="*/ 1036244 h 3006470"/>
                        <a:gd name="connsiteX486-52141" fmla="*/ 255061 w 6006665"/>
                        <a:gd name="connsiteY486-52142" fmla="*/ 1102145 h 3006470"/>
                        <a:gd name="connsiteX487-52143" fmla="*/ 350504 w 6006665"/>
                        <a:gd name="connsiteY487-52144" fmla="*/ 1122597 h 3006470"/>
                        <a:gd name="connsiteX488-52145" fmla="*/ 491397 w 6006665"/>
                        <a:gd name="connsiteY488-52146" fmla="*/ 1236221 h 3006470"/>
                        <a:gd name="connsiteX489-52147" fmla="*/ 523211 w 6006665"/>
                        <a:gd name="connsiteY489-52148" fmla="*/ 1283942 h 3006470"/>
                        <a:gd name="connsiteX490-52149" fmla="*/ 523211 w 6006665"/>
                        <a:gd name="connsiteY490-52150" fmla="*/ 1343026 h 3006470"/>
                        <a:gd name="connsiteX491-52151" fmla="*/ 486852 w 6006665"/>
                        <a:gd name="connsiteY491-52152" fmla="*/ 1397565 h 3006470"/>
                        <a:gd name="connsiteX492-52153" fmla="*/ 420951 w 6006665"/>
                        <a:gd name="connsiteY492-52154" fmla="*/ 1418018 h 3006470"/>
                        <a:gd name="connsiteX493-52155" fmla="*/ 415909 w 6006665"/>
                        <a:gd name="connsiteY493-52156" fmla="*/ 1415887 h 3006470"/>
                        <a:gd name="connsiteX494-52157" fmla="*/ 409044 w 6006665"/>
                        <a:gd name="connsiteY494-52158" fmla="*/ 1418018 h 3006470"/>
                        <a:gd name="connsiteX495-52159" fmla="*/ 252950 w 6006665"/>
                        <a:gd name="connsiteY495-52160" fmla="*/ 1352062 h 3006470"/>
                        <a:gd name="connsiteX496-52161" fmla="*/ 232336 w 6006665"/>
                        <a:gd name="connsiteY496-52162" fmla="*/ 1358934 h 3006470"/>
                        <a:gd name="connsiteX497-52163" fmla="*/ 291420 w 6006665"/>
                        <a:gd name="connsiteY497-52164" fmla="*/ 1429380 h 3006470"/>
                        <a:gd name="connsiteX498-52165" fmla="*/ 291420 w 6006665"/>
                        <a:gd name="connsiteY498-52166" fmla="*/ 1468012 h 3006470"/>
                        <a:gd name="connsiteX499-52167" fmla="*/ 298238 w 6006665"/>
                        <a:gd name="connsiteY499-52168" fmla="*/ 1554366 h 3006470"/>
                        <a:gd name="connsiteX500-52169" fmla="*/ 345959 w 6006665"/>
                        <a:gd name="connsiteY500-52170" fmla="*/ 1586180 h 3006470"/>
                        <a:gd name="connsiteX501-52171" fmla="*/ 362087 w 6006665"/>
                        <a:gd name="connsiteY501-52172" fmla="*/ 1595588 h 3006470"/>
                        <a:gd name="connsiteX502-52173" fmla="*/ 365867 w 6006665"/>
                        <a:gd name="connsiteY502-52174" fmla="*/ 1563455 h 3006470"/>
                        <a:gd name="connsiteX503-52175" fmla="*/ 345415 w 6006665"/>
                        <a:gd name="connsiteY503-52176" fmla="*/ 1527096 h 3006470"/>
                        <a:gd name="connsiteX504-52177" fmla="*/ 365867 w 6006665"/>
                        <a:gd name="connsiteY504-52178" fmla="*/ 1495281 h 3006470"/>
                        <a:gd name="connsiteX505-52179" fmla="*/ 374560 w 6006665"/>
                        <a:gd name="connsiteY505-52180" fmla="*/ 1500280 h 3006470"/>
                        <a:gd name="connsiteX506-52181" fmla="*/ 377774 w 6006665"/>
                        <a:gd name="connsiteY506-52182" fmla="*/ 1495281 h 3006470"/>
                        <a:gd name="connsiteX507-52183" fmla="*/ 461933 w 6006665"/>
                        <a:gd name="connsiteY507-52184" fmla="*/ 1543673 h 3006470"/>
                        <a:gd name="connsiteX508-52185" fmla="*/ 484035 w 6006665"/>
                        <a:gd name="connsiteY508-52186" fmla="*/ 1527096 h 3006470"/>
                        <a:gd name="connsiteX509-52187" fmla="*/ 463583 w 6006665"/>
                        <a:gd name="connsiteY509-52188" fmla="*/ 1461194 h 3006470"/>
                        <a:gd name="connsiteX510-52189" fmla="*/ 549936 w 6006665"/>
                        <a:gd name="connsiteY510-52190" fmla="*/ 1374841 h 3006470"/>
                        <a:gd name="connsiteX511-52191" fmla="*/ 559742 w 6006665"/>
                        <a:gd name="connsiteY511-52192" fmla="*/ 1376942 h 3006470"/>
                        <a:gd name="connsiteX512-52193" fmla="*/ 561843 w 6006665"/>
                        <a:gd name="connsiteY512-52194" fmla="*/ 1374841 h 3006470"/>
                        <a:gd name="connsiteX513-52195" fmla="*/ 593658 w 6006665"/>
                        <a:gd name="connsiteY513-52196" fmla="*/ 1381658 h 3006470"/>
                        <a:gd name="connsiteX514-52197" fmla="*/ 620945 w 6006665"/>
                        <a:gd name="connsiteY514-52198" fmla="*/ 1405535 h 3006470"/>
                        <a:gd name="connsiteX515-52199" fmla="*/ 640835 w 6006665"/>
                        <a:gd name="connsiteY515-52200" fmla="*/ 1349844 h 3006470"/>
                        <a:gd name="connsiteX516-52201" fmla="*/ 609020 w 6006665"/>
                        <a:gd name="connsiteY516-52202" fmla="*/ 1295305 h 3006470"/>
                        <a:gd name="connsiteX517-52203" fmla="*/ 624928 w 6006665"/>
                        <a:gd name="connsiteY517-52204" fmla="*/ 1236221 h 3006470"/>
                        <a:gd name="connsiteX518-52205" fmla="*/ 597658 w 6006665"/>
                        <a:gd name="connsiteY518-52206" fmla="*/ 1177136 h 3006470"/>
                        <a:gd name="connsiteX519-52207" fmla="*/ 611562 w 6006665"/>
                        <a:gd name="connsiteY519-52208" fmla="*/ 1181462 h 3006470"/>
                        <a:gd name="connsiteX520-52209" fmla="*/ 609565 w 6006665"/>
                        <a:gd name="connsiteY520-52210" fmla="*/ 1177136 h 3006470"/>
                        <a:gd name="connsiteX521-52211" fmla="*/ 711826 w 6006665"/>
                        <a:gd name="connsiteY521-52212" fmla="*/ 1208951 h 3006470"/>
                        <a:gd name="connsiteX522-52213" fmla="*/ 732278 w 6006665"/>
                        <a:gd name="connsiteY522-52214" fmla="*/ 1263490 h 3006470"/>
                        <a:gd name="connsiteX523-52215" fmla="*/ 684556 w 6006665"/>
                        <a:gd name="connsiteY523-52216" fmla="*/ 1274852 h 3006470"/>
                        <a:gd name="connsiteX524-52217" fmla="*/ 684556 w 6006665"/>
                        <a:gd name="connsiteY524-52218" fmla="*/ 1327119 h 3006470"/>
                        <a:gd name="connsiteX525-52219" fmla="*/ 713309 w 6006665"/>
                        <a:gd name="connsiteY525-52220" fmla="*/ 1355872 h 3006470"/>
                        <a:gd name="connsiteX526-52221" fmla="*/ 763548 w 6006665"/>
                        <a:gd name="connsiteY526-52222" fmla="*/ 1338481 h 3006470"/>
                        <a:gd name="connsiteX527-52223" fmla="*/ 770365 w 6006665"/>
                        <a:gd name="connsiteY527-52224" fmla="*/ 1279397 h 3006470"/>
                        <a:gd name="connsiteX528-52225" fmla="*/ 845357 w 6006665"/>
                        <a:gd name="connsiteY528-52226" fmla="*/ 1231676 h 3006470"/>
                        <a:gd name="connsiteX529-52227" fmla="*/ 1677078 w 6006665"/>
                        <a:gd name="connsiteY529-52228" fmla="*/ 1370296 h 3006470"/>
                        <a:gd name="connsiteX530-52229" fmla="*/ 1720255 w 6006665"/>
                        <a:gd name="connsiteY530-52230" fmla="*/ 1349844 h 3006470"/>
                        <a:gd name="connsiteX531-52231" fmla="*/ 1731617 w 6006665"/>
                        <a:gd name="connsiteY531-52232" fmla="*/ 1299850 h 3006470"/>
                        <a:gd name="connsiteX532-52233" fmla="*/ 1758887 w 6006665"/>
                        <a:gd name="connsiteY532-52234" fmla="*/ 1256673 h 3006470"/>
                        <a:gd name="connsiteX533-52235" fmla="*/ 1736162 w 6006665"/>
                        <a:gd name="connsiteY533-52236" fmla="*/ 1197589 h 3006470"/>
                        <a:gd name="connsiteX534-52237" fmla="*/ 1758887 w 6006665"/>
                        <a:gd name="connsiteY534-52238" fmla="*/ 1133960 h 3006470"/>
                        <a:gd name="connsiteX535-52239" fmla="*/ 1704347 w 6006665"/>
                        <a:gd name="connsiteY535-52240" fmla="*/ 1070331 h 3006470"/>
                        <a:gd name="connsiteX536-52241" fmla="*/ 1736162 w 6006665"/>
                        <a:gd name="connsiteY536-52242" fmla="*/ 961252 h 3006470"/>
                        <a:gd name="connsiteX537-52243" fmla="*/ 1688440 w 6006665"/>
                        <a:gd name="connsiteY537-52244" fmla="*/ 865809 h 3006470"/>
                        <a:gd name="connsiteX538-52245" fmla="*/ 1752069 w 6006665"/>
                        <a:gd name="connsiteY538-52246" fmla="*/ 788545 h 3006470"/>
                        <a:gd name="connsiteX539-52247" fmla="*/ 1747524 w 6006665"/>
                        <a:gd name="connsiteY539-52248" fmla="*/ 704464 h 3006470"/>
                        <a:gd name="connsiteX540-52249" fmla="*/ 1763431 w 6006665"/>
                        <a:gd name="connsiteY540-52250" fmla="*/ 697647 h 3006470"/>
                        <a:gd name="connsiteX541-52251" fmla="*/ 1764877 w 6006665"/>
                        <a:gd name="connsiteY541-52252" fmla="*/ 702130 h 3006470"/>
                        <a:gd name="connsiteX542-52253" fmla="*/ 1775339 w 6006665"/>
                        <a:gd name="connsiteY542-52254" fmla="*/ 697647 h 3006470"/>
                        <a:gd name="connsiteX543-52255" fmla="*/ 1798063 w 6006665"/>
                        <a:gd name="connsiteY543-52256" fmla="*/ 768093 h 3006470"/>
                        <a:gd name="connsiteX544-52257" fmla="*/ 1791454 w 6006665"/>
                        <a:gd name="connsiteY544-52258" fmla="*/ 815304 h 3006470"/>
                        <a:gd name="connsiteX545-52259" fmla="*/ 1854330 w 6006665"/>
                        <a:gd name="connsiteY545-52260" fmla="*/ 772638 h 3006470"/>
                        <a:gd name="connsiteX546-52261" fmla="*/ 1931594 w 6006665"/>
                        <a:gd name="connsiteY546-52262" fmla="*/ 763548 h 3006470"/>
                        <a:gd name="connsiteX547-52263" fmla="*/ 1932772 w 6006665"/>
                        <a:gd name="connsiteY547-52264" fmla="*/ 764810 h 3006470"/>
                        <a:gd name="connsiteX548-52265" fmla="*/ 1943501 w 6006665"/>
                        <a:gd name="connsiteY548-52266" fmla="*/ 763548 h 3006470"/>
                        <a:gd name="connsiteX549-52267" fmla="*/ 1988608 w 6006665"/>
                        <a:gd name="connsiteY549-52268" fmla="*/ 811877 h 3006470"/>
                        <a:gd name="connsiteX550-52269" fmla="*/ 1963408 w 6006665"/>
                        <a:gd name="connsiteY550-52270" fmla="*/ 736278 h 3006470"/>
                        <a:gd name="connsiteX551-52271" fmla="*/ 1963408 w 6006665"/>
                        <a:gd name="connsiteY551-52272" fmla="*/ 595386 h 3006470"/>
                        <a:gd name="connsiteX552-52273" fmla="*/ 2027037 w 6006665"/>
                        <a:gd name="connsiteY552-52274" fmla="*/ 574934 h 3006470"/>
                        <a:gd name="connsiteX553-52275" fmla="*/ 2037269 w 6006665"/>
                        <a:gd name="connsiteY553-52276" fmla="*/ 575472 h 3006470"/>
                        <a:gd name="connsiteX554-52277" fmla="*/ 2038944 w 6006665"/>
                        <a:gd name="connsiteY554-52278" fmla="*/ 574934 h 3006470"/>
                        <a:gd name="connsiteX555-52279" fmla="*/ 2115414 w 6006665"/>
                        <a:gd name="connsiteY555-52280" fmla="*/ 578958 h 3006470"/>
                        <a:gd name="connsiteX556-52281" fmla="*/ 2192927 w 6006665"/>
                        <a:gd name="connsiteY556-52282" fmla="*/ 559026 h 3006470"/>
                        <a:gd name="connsiteX557-52283" fmla="*/ 2167930 w 6006665"/>
                        <a:gd name="connsiteY557-52284" fmla="*/ 493125 h 3006470"/>
                        <a:gd name="connsiteX558-52285" fmla="*/ 2204289 w 6006665"/>
                        <a:gd name="connsiteY558-52286" fmla="*/ 402226 h 3006470"/>
                        <a:gd name="connsiteX559-52287" fmla="*/ 2247466 w 6006665"/>
                        <a:gd name="connsiteY559-52288" fmla="*/ 397681 h 3006470"/>
                        <a:gd name="connsiteX560-52289" fmla="*/ 2317913 w 6006665"/>
                        <a:gd name="connsiteY560-52290" fmla="*/ 322690 h 3006470"/>
                        <a:gd name="connsiteX561-52291" fmla="*/ 2420183 w 6006665"/>
                        <a:gd name="connsiteY561-52292" fmla="*/ 304510 h 3006470"/>
                        <a:gd name="connsiteX562-52293" fmla="*/ 2429263 w 6006665"/>
                        <a:gd name="connsiteY562-52294" fmla="*/ 263606 h 3006470"/>
                        <a:gd name="connsiteX563-52295" fmla="*/ 2526979 w 6006665"/>
                        <a:gd name="connsiteY563-52296" fmla="*/ 252244 h 3006470"/>
                        <a:gd name="connsiteX564-52297" fmla="*/ 2528058 w 6006665"/>
                        <a:gd name="connsiteY564-52298" fmla="*/ 253503 h 3006470"/>
                        <a:gd name="connsiteX565-52299" fmla="*/ 2538886 w 6006665"/>
                        <a:gd name="connsiteY565-52300" fmla="*/ 252244 h 3006470"/>
                        <a:gd name="connsiteX566-52301" fmla="*/ 2560820 w 6006665"/>
                        <a:gd name="connsiteY566-52302" fmla="*/ 277833 h 3006470"/>
                        <a:gd name="connsiteX567-52303" fmla="*/ 2640602 w 6006665"/>
                        <a:gd name="connsiteY567-52304" fmla="*/ 202249 h 3006470"/>
                        <a:gd name="connsiteX568-52305" fmla="*/ 2652509 w 6006665"/>
                        <a:gd name="connsiteY568-52306" fmla="*/ 202249 h 3006470"/>
                        <a:gd name="connsiteX569-52307" fmla="*/ 2704231 w 6006665"/>
                        <a:gd name="connsiteY569-52308" fmla="*/ 202249 h 3006470"/>
                        <a:gd name="connsiteX570-52309" fmla="*/ 2715593 w 6006665"/>
                        <a:gd name="connsiteY570-52310" fmla="*/ 134075 h 3006470"/>
                        <a:gd name="connsiteX571-52311" fmla="*/ 2751953 w 6006665"/>
                        <a:gd name="connsiteY571-52312" fmla="*/ 68174 h 3006470"/>
                        <a:gd name="connsiteX572-52313" fmla="*/ 2838307 w 6006665"/>
                        <a:gd name="connsiteY572-52314" fmla="*/ 0 h 3006470"/>
                        <a:gd name="connsiteX0-52315" fmla="*/ 1791129 w 6006665"/>
                        <a:gd name="connsiteY0-52316" fmla="*/ 817622 h 3006470"/>
                        <a:gd name="connsiteX1-52317" fmla="*/ 1782156 w 6006665"/>
                        <a:gd name="connsiteY1-52318" fmla="*/ 881716 h 3006470"/>
                        <a:gd name="connsiteX2-52319" fmla="*/ 1809554 w 6006665"/>
                        <a:gd name="connsiteY2-52320" fmla="*/ 895415 h 3006470"/>
                        <a:gd name="connsiteX3-52321" fmla="*/ 1791129 w 6006665"/>
                        <a:gd name="connsiteY3-52322" fmla="*/ 817622 h 3006470"/>
                        <a:gd name="connsiteX4-52323" fmla="*/ 2838307 w 6006665"/>
                        <a:gd name="connsiteY4-52324" fmla="*/ 0 h 3006470"/>
                        <a:gd name="connsiteX5-52325" fmla="*/ 2844246 w 6006665"/>
                        <a:gd name="connsiteY5-52326" fmla="*/ 4711 h 3006470"/>
                        <a:gd name="connsiteX6-52327" fmla="*/ 2850213 w 6006665"/>
                        <a:gd name="connsiteY6-52328" fmla="*/ 0 h 3006470"/>
                        <a:gd name="connsiteX7-52329" fmla="*/ 2916115 w 6006665"/>
                        <a:gd name="connsiteY7-52330" fmla="*/ 52267 h 3006470"/>
                        <a:gd name="connsiteX8-52331" fmla="*/ 2861576 w 6006665"/>
                        <a:gd name="connsiteY8-52332" fmla="*/ 90899 h 3006470"/>
                        <a:gd name="connsiteX9-52333" fmla="*/ 2947929 w 6006665"/>
                        <a:gd name="connsiteY9-52334" fmla="*/ 118168 h 3006470"/>
                        <a:gd name="connsiteX10-52335" fmla="*/ 2957621 w 6006665"/>
                        <a:gd name="connsiteY10-52336" fmla="*/ 186006 h 3006470"/>
                        <a:gd name="connsiteX11-52337" fmla="*/ 2979199 w 6006665"/>
                        <a:gd name="connsiteY11-52338" fmla="*/ 161345 h 3006470"/>
                        <a:gd name="connsiteX12-52339" fmla="*/ 2991106 w 6006665"/>
                        <a:gd name="connsiteY12-52340" fmla="*/ 161345 h 3006470"/>
                        <a:gd name="connsiteX13-52341" fmla="*/ 3086005 w 6006665"/>
                        <a:gd name="connsiteY13-52342" fmla="*/ 161345 h 3006470"/>
                        <a:gd name="connsiteX14-52343" fmla="*/ 3097912 w 6006665"/>
                        <a:gd name="connsiteY14-52344" fmla="*/ 161345 h 3006470"/>
                        <a:gd name="connsiteX15-52345" fmla="*/ 3179721 w 6006665"/>
                        <a:gd name="connsiteY15-52346" fmla="*/ 236336 h 3006470"/>
                        <a:gd name="connsiteX16-52347" fmla="*/ 3211535 w 6006665"/>
                        <a:gd name="connsiteY16-52348" fmla="*/ 295420 h 3006470"/>
                        <a:gd name="connsiteX17-52349" fmla="*/ 3200173 w 6006665"/>
                        <a:gd name="connsiteY17-52350" fmla="*/ 370412 h 3006470"/>
                        <a:gd name="connsiteX18-52351" fmla="*/ 3161541 w 6006665"/>
                        <a:gd name="connsiteY18-52352" fmla="*/ 413589 h 3006470"/>
                        <a:gd name="connsiteX19-52353" fmla="*/ 3066097 w 6006665"/>
                        <a:gd name="connsiteY19-52354" fmla="*/ 488580 h 3006470"/>
                        <a:gd name="connsiteX20-52355" fmla="*/ 3034283 w 6006665"/>
                        <a:gd name="connsiteY20-52356" fmla="*/ 531757 h 3006470"/>
                        <a:gd name="connsiteX21-52357" fmla="*/ 3082005 w 6006665"/>
                        <a:gd name="connsiteY21-52358" fmla="*/ 547664 h 3006470"/>
                        <a:gd name="connsiteX22-52359" fmla="*/ 3129459 w 6006665"/>
                        <a:gd name="connsiteY22-52360" fmla="*/ 575345 h 3006470"/>
                        <a:gd name="connsiteX23-52361" fmla="*/ 3156451 w 6006665"/>
                        <a:gd name="connsiteY23-52362" fmla="*/ 552209 h 3006470"/>
                        <a:gd name="connsiteX24-52363" fmla="*/ 3158460 w 6006665"/>
                        <a:gd name="connsiteY24-52364" fmla="*/ 560693 h 3006470"/>
                        <a:gd name="connsiteX25-52365" fmla="*/ 3168359 w 6006665"/>
                        <a:gd name="connsiteY25-52366" fmla="*/ 552209 h 3006470"/>
                        <a:gd name="connsiteX26-52367" fmla="*/ 3184984 w 6006665"/>
                        <a:gd name="connsiteY26-52368" fmla="*/ 622402 h 3006470"/>
                        <a:gd name="connsiteX27-52369" fmla="*/ 3192811 w 6006665"/>
                        <a:gd name="connsiteY27-52370" fmla="*/ 606748 h 3006470"/>
                        <a:gd name="connsiteX28-52371" fmla="*/ 3251895 w 6006665"/>
                        <a:gd name="connsiteY28-52372" fmla="*/ 586296 h 3006470"/>
                        <a:gd name="connsiteX29-52373" fmla="*/ 3259833 w 6006665"/>
                        <a:gd name="connsiteY29-52374" fmla="*/ 587670 h 3006470"/>
                        <a:gd name="connsiteX30-52375" fmla="*/ 3263802 w 6006665"/>
                        <a:gd name="connsiteY30-52376" fmla="*/ 586296 h 3006470"/>
                        <a:gd name="connsiteX31-52377" fmla="*/ 3381970 w 6006665"/>
                        <a:gd name="connsiteY31-52378" fmla="*/ 606748 h 3006470"/>
                        <a:gd name="connsiteX32-52379" fmla="*/ 3388787 w 6006665"/>
                        <a:gd name="connsiteY32-52380" fmla="*/ 665832 h 3006470"/>
                        <a:gd name="connsiteX33-52381" fmla="*/ 3531529 w 6006665"/>
                        <a:gd name="connsiteY33-52382" fmla="*/ 686823 h 3006470"/>
                        <a:gd name="connsiteX34-52383" fmla="*/ 3538225 w 6006665"/>
                        <a:gd name="connsiteY34-52384" fmla="*/ 590841 h 3006470"/>
                        <a:gd name="connsiteX35-52385" fmla="*/ 3549910 w 6006665"/>
                        <a:gd name="connsiteY35-52386" fmla="*/ 594028 h 3006470"/>
                        <a:gd name="connsiteX36-52387" fmla="*/ 3550132 w 6006665"/>
                        <a:gd name="connsiteY36-52388" fmla="*/ 590841 h 3006470"/>
                        <a:gd name="connsiteX37-52389" fmla="*/ 3625123 w 6006665"/>
                        <a:gd name="connsiteY37-52390" fmla="*/ 611293 h 3006470"/>
                        <a:gd name="connsiteX38-52391" fmla="*/ 3672301 w 6006665"/>
                        <a:gd name="connsiteY38-52392" fmla="*/ 611293 h 3006470"/>
                        <a:gd name="connsiteX39-52393" fmla="*/ 3684207 w 6006665"/>
                        <a:gd name="connsiteY39-52394" fmla="*/ 611293 h 3006470"/>
                        <a:gd name="connsiteX40-52395" fmla="*/ 3743291 w 6006665"/>
                        <a:gd name="connsiteY40-52396" fmla="*/ 677194 h 3006470"/>
                        <a:gd name="connsiteX41-52397" fmla="*/ 3759199 w 6006665"/>
                        <a:gd name="connsiteY41-52398" fmla="*/ 756731 h 3006470"/>
                        <a:gd name="connsiteX42-52399" fmla="*/ 3738747 w 6006665"/>
                        <a:gd name="connsiteY42-52400" fmla="*/ 806725 h 3006470"/>
                        <a:gd name="connsiteX43-52401" fmla="*/ 3786469 w 6006665"/>
                        <a:gd name="connsiteY43-52402" fmla="*/ 897623 h 3006470"/>
                        <a:gd name="connsiteX44-52403" fmla="*/ 3835603 w 6006665"/>
                        <a:gd name="connsiteY44-52404" fmla="*/ 933529 h 3006470"/>
                        <a:gd name="connsiteX45-52405" fmla="*/ 3865460 w 6006665"/>
                        <a:gd name="connsiteY45-52406" fmla="*/ 822632 h 3006470"/>
                        <a:gd name="connsiteX46-52407" fmla="*/ 3875077 w 6006665"/>
                        <a:gd name="connsiteY46-52408" fmla="*/ 831139 h 3006470"/>
                        <a:gd name="connsiteX47-52409" fmla="*/ 3877367 w 6006665"/>
                        <a:gd name="connsiteY47-52410" fmla="*/ 822632 h 3006470"/>
                        <a:gd name="connsiteX48-52411" fmla="*/ 3932151 w 6006665"/>
                        <a:gd name="connsiteY48-52412" fmla="*/ 871095 h 3006470"/>
                        <a:gd name="connsiteX49-52413" fmla="*/ 3988173 w 6006665"/>
                        <a:gd name="connsiteY49-52414" fmla="*/ 843084 h 3006470"/>
                        <a:gd name="connsiteX50-52415" fmla="*/ 3993852 w 6006665"/>
                        <a:gd name="connsiteY50-52416" fmla="*/ 846199 h 3006470"/>
                        <a:gd name="connsiteX51-52417" fmla="*/ 4000080 w 6006665"/>
                        <a:gd name="connsiteY51-52418" fmla="*/ 843084 h 3006470"/>
                        <a:gd name="connsiteX52-52419" fmla="*/ 4062426 w 6006665"/>
                        <a:gd name="connsiteY52-52420" fmla="*/ 877274 h 3006470"/>
                        <a:gd name="connsiteX53-52421" fmla="*/ 4085889 w 6006665"/>
                        <a:gd name="connsiteY53-52422" fmla="*/ 849902 h 3006470"/>
                        <a:gd name="connsiteX54-52423" fmla="*/ 4095563 w 6006665"/>
                        <a:gd name="connsiteY54-52424" fmla="*/ 852506 h 3006470"/>
                        <a:gd name="connsiteX55-52425" fmla="*/ 4097796 w 6006665"/>
                        <a:gd name="connsiteY55-52426" fmla="*/ 849902 h 3006470"/>
                        <a:gd name="connsiteX56-52427" fmla="*/ 4144150 w 6006665"/>
                        <a:gd name="connsiteY56-52428" fmla="*/ 862382 h 3006470"/>
                        <a:gd name="connsiteX57-52429" fmla="*/ 4117703 w 6006665"/>
                        <a:gd name="connsiteY57-52430" fmla="*/ 752186 h 3006470"/>
                        <a:gd name="connsiteX58-52431" fmla="*/ 4165425 w 6006665"/>
                        <a:gd name="connsiteY58-52432" fmla="*/ 697647 h 3006470"/>
                        <a:gd name="connsiteX59-52433" fmla="*/ 4175231 w 6006665"/>
                        <a:gd name="connsiteY59-52434" fmla="*/ 700048 h 3006470"/>
                        <a:gd name="connsiteX60-52435" fmla="*/ 4177332 w 6006665"/>
                        <a:gd name="connsiteY60-52436" fmla="*/ 697647 h 3006470"/>
                        <a:gd name="connsiteX61-52437" fmla="*/ 4511384 w 6006665"/>
                        <a:gd name="connsiteY61-52438" fmla="*/ 779455 h 3006470"/>
                        <a:gd name="connsiteX62-52439" fmla="*/ 4543199 w 6006665"/>
                        <a:gd name="connsiteY62-52440" fmla="*/ 849902 h 3006470"/>
                        <a:gd name="connsiteX63-52441" fmla="*/ 4639242 w 6006665"/>
                        <a:gd name="connsiteY63-52442" fmla="*/ 932544 h 3006470"/>
                        <a:gd name="connsiteX64-52443" fmla="*/ 4774445 w 6006665"/>
                        <a:gd name="connsiteY64-52444" fmla="*/ 913531 h 3006470"/>
                        <a:gd name="connsiteX65-52445" fmla="*/ 4778496 w 6006665"/>
                        <a:gd name="connsiteY65-52446" fmla="*/ 914635 h 3006470"/>
                        <a:gd name="connsiteX66-52447" fmla="*/ 4786352 w 6006665"/>
                        <a:gd name="connsiteY66-52448" fmla="*/ 913531 h 3006470"/>
                        <a:gd name="connsiteX67-52449" fmla="*/ 4861343 w 6006665"/>
                        <a:gd name="connsiteY67-52450" fmla="*/ 933983 h 3006470"/>
                        <a:gd name="connsiteX68-52451" fmla="*/ 4893158 w 6006665"/>
                        <a:gd name="connsiteY68-52452" fmla="*/ 977160 h 3006470"/>
                        <a:gd name="connsiteX69-52453" fmla="*/ 4888613 w 6006665"/>
                        <a:gd name="connsiteY69-52454" fmla="*/ 1058968 h 3006470"/>
                        <a:gd name="connsiteX70-52455" fmla="*/ 4927677 w 6006665"/>
                        <a:gd name="connsiteY70-52456" fmla="*/ 1083640 h 3006470"/>
                        <a:gd name="connsiteX71-52457" fmla="*/ 4967605 w 6006665"/>
                        <a:gd name="connsiteY71-52458" fmla="*/ 1070331 h 3006470"/>
                        <a:gd name="connsiteX72-52459" fmla="*/ 5038051 w 6006665"/>
                        <a:gd name="connsiteY72-52460" fmla="*/ 1063513 h 3006470"/>
                        <a:gd name="connsiteX73-52461" fmla="*/ 5040730 w 6006665"/>
                        <a:gd name="connsiteY73-52462" fmla="*/ 1064406 h 3006470"/>
                        <a:gd name="connsiteX74-52463" fmla="*/ 5049958 w 6006665"/>
                        <a:gd name="connsiteY74-52464" fmla="*/ 1063513 h 3006470"/>
                        <a:gd name="connsiteX75-52465" fmla="*/ 5114249 w 6006665"/>
                        <a:gd name="connsiteY75-52466" fmla="*/ 1084944 h 3006470"/>
                        <a:gd name="connsiteX76-52467" fmla="*/ 5176671 w 6006665"/>
                        <a:gd name="connsiteY76-52468" fmla="*/ 1074876 h 3006470"/>
                        <a:gd name="connsiteX77-52469" fmla="*/ 5177801 w 6006665"/>
                        <a:gd name="connsiteY77-52470" fmla="*/ 1076614 h 3006470"/>
                        <a:gd name="connsiteX78-52471" fmla="*/ 5188578 w 6006665"/>
                        <a:gd name="connsiteY78-52472" fmla="*/ 1074876 h 3006470"/>
                        <a:gd name="connsiteX79-52473" fmla="*/ 5243719 w 6006665"/>
                        <a:gd name="connsiteY79-52474" fmla="*/ 1159707 h 3006470"/>
                        <a:gd name="connsiteX80-52475" fmla="*/ 5283477 w 6006665"/>
                        <a:gd name="connsiteY80-52476" fmla="*/ 1129415 h 3006470"/>
                        <a:gd name="connsiteX81-52477" fmla="*/ 5258480 w 6006665"/>
                        <a:gd name="connsiteY81-52478" fmla="*/ 1063513 h 3006470"/>
                        <a:gd name="connsiteX82-52479" fmla="*/ 5267570 w 6006665"/>
                        <a:gd name="connsiteY82-52480" fmla="*/ 1015792 h 3006470"/>
                        <a:gd name="connsiteX83-52481" fmla="*/ 5278896 w 6006665"/>
                        <a:gd name="connsiteY83-52482" fmla="*/ 1018841 h 3006470"/>
                        <a:gd name="connsiteX84-52483" fmla="*/ 5279477 w 6006665"/>
                        <a:gd name="connsiteY84-52484" fmla="*/ 1015792 h 3006470"/>
                        <a:gd name="connsiteX85-52485" fmla="*/ 5395510 w 6006665"/>
                        <a:gd name="connsiteY85-52486" fmla="*/ 1047031 h 3006470"/>
                        <a:gd name="connsiteX86-52487" fmla="*/ 5463001 w 6006665"/>
                        <a:gd name="connsiteY86-52488" fmla="*/ 1043061 h 3006470"/>
                        <a:gd name="connsiteX87-52489" fmla="*/ 5464386 w 6006665"/>
                        <a:gd name="connsiteY87-52490" fmla="*/ 1043680 h 3006470"/>
                        <a:gd name="connsiteX88-52491" fmla="*/ 5474909 w 6006665"/>
                        <a:gd name="connsiteY88-52492" fmla="*/ 1043061 h 3006470"/>
                        <a:gd name="connsiteX89-52493" fmla="*/ 5581715 w 6006665"/>
                        <a:gd name="connsiteY89-52494" fmla="*/ 1090783 h 3006470"/>
                        <a:gd name="connsiteX90-52495" fmla="*/ 5633981 w 6006665"/>
                        <a:gd name="connsiteY90-52496" fmla="*/ 1133960 h 3006470"/>
                        <a:gd name="connsiteX91-52497" fmla="*/ 5720335 w 6006665"/>
                        <a:gd name="connsiteY91-52498" fmla="*/ 1213496 h 3006470"/>
                        <a:gd name="connsiteX92-52499" fmla="*/ 5822595 w 6006665"/>
                        <a:gd name="connsiteY92-52500" fmla="*/ 1311212 h 3006470"/>
                        <a:gd name="connsiteX93-52501" fmla="*/ 5818051 w 6006665"/>
                        <a:gd name="connsiteY93-52502" fmla="*/ 1365751 h 3006470"/>
                        <a:gd name="connsiteX94-52503" fmla="*/ 5825679 w 6006665"/>
                        <a:gd name="connsiteY94-52504" fmla="*/ 1373379 h 3006470"/>
                        <a:gd name="connsiteX95-52505" fmla="*/ 5822051 w 6006665"/>
                        <a:gd name="connsiteY95-52506" fmla="*/ 1322574 h 3006470"/>
                        <a:gd name="connsiteX96-52507" fmla="*/ 5834092 w 6006665"/>
                        <a:gd name="connsiteY96-52508" fmla="*/ 1324447 h 3006470"/>
                        <a:gd name="connsiteX97-52509" fmla="*/ 5833958 w 6006665"/>
                        <a:gd name="connsiteY97-52510" fmla="*/ 1322574 h 3006470"/>
                        <a:gd name="connsiteX98-52511" fmla="*/ 5936219 w 6006665"/>
                        <a:gd name="connsiteY98-52512" fmla="*/ 1338481 h 3006470"/>
                        <a:gd name="connsiteX99-52513" fmla="*/ 6006665 w 6006665"/>
                        <a:gd name="connsiteY99-52514" fmla="*/ 1418018 h 3006470"/>
                        <a:gd name="connsiteX100-52515" fmla="*/ 5968033 w 6006665"/>
                        <a:gd name="connsiteY100-52516" fmla="*/ 1456650 h 3006470"/>
                        <a:gd name="connsiteX101-52517" fmla="*/ 5908949 w 6006665"/>
                        <a:gd name="connsiteY101-52518" fmla="*/ 1468012 h 3006470"/>
                        <a:gd name="connsiteX102-52519" fmla="*/ 5908949 w 6006665"/>
                        <a:gd name="connsiteY102-52520" fmla="*/ 1554366 h 3006470"/>
                        <a:gd name="connsiteX103-52521" fmla="*/ 5893042 w 6006665"/>
                        <a:gd name="connsiteY103-52522" fmla="*/ 1570273 h 3006470"/>
                        <a:gd name="connsiteX104-52523" fmla="*/ 5881135 w 6006665"/>
                        <a:gd name="connsiteY104-52524" fmla="*/ 1570273 h 3006470"/>
                        <a:gd name="connsiteX105-52525" fmla="*/ 5861227 w 6006665"/>
                        <a:gd name="connsiteY105-52526" fmla="*/ 1570273 h 3006470"/>
                        <a:gd name="connsiteX106-52527" fmla="*/ 5849321 w 6006665"/>
                        <a:gd name="connsiteY106-52528" fmla="*/ 1570273 h 3006470"/>
                        <a:gd name="connsiteX107-52529" fmla="*/ 5817506 w 6006665"/>
                        <a:gd name="connsiteY107-52530" fmla="*/ 1536186 h 3006470"/>
                        <a:gd name="connsiteX108-52531" fmla="*/ 5767511 w 6006665"/>
                        <a:gd name="connsiteY108-52532" fmla="*/ 1511189 h 3006470"/>
                        <a:gd name="connsiteX109-52533" fmla="*/ 5762967 w 6006665"/>
                        <a:gd name="connsiteY109-52534" fmla="*/ 1477102 h 3006470"/>
                        <a:gd name="connsiteX110-52535" fmla="*/ 5729132 w 6006665"/>
                        <a:gd name="connsiteY110-52536" fmla="*/ 1463170 h 3006470"/>
                        <a:gd name="connsiteX111-52537" fmla="*/ 5695337 w 6006665"/>
                        <a:gd name="connsiteY111-52538" fmla="*/ 1472557 h 3006470"/>
                        <a:gd name="connsiteX112-52539" fmla="*/ 5693366 w 6006665"/>
                        <a:gd name="connsiteY112-52540" fmla="*/ 1469797 h 3006470"/>
                        <a:gd name="connsiteX113-52541" fmla="*/ 5683431 w 6006665"/>
                        <a:gd name="connsiteY113-52542" fmla="*/ 1472557 h 3006470"/>
                        <a:gd name="connsiteX114-52543" fmla="*/ 5660706 w 6006665"/>
                        <a:gd name="connsiteY114-52544" fmla="*/ 1440742 h 3006470"/>
                        <a:gd name="connsiteX115-52545" fmla="*/ 5669644 w 6006665"/>
                        <a:gd name="connsiteY115-52546" fmla="*/ 1415717 h 3006470"/>
                        <a:gd name="connsiteX116-52547" fmla="*/ 5640799 w 6006665"/>
                        <a:gd name="connsiteY116-52548" fmla="*/ 1429380 h 3006470"/>
                        <a:gd name="connsiteX117-52549" fmla="*/ 5656705 w 6006665"/>
                        <a:gd name="connsiteY117-52550" fmla="*/ 1472557 h 3006470"/>
                        <a:gd name="connsiteX118-52551" fmla="*/ 5633981 w 6006665"/>
                        <a:gd name="connsiteY118-52552" fmla="*/ 1511189 h 3006470"/>
                        <a:gd name="connsiteX119-52553" fmla="*/ 5586259 w 6006665"/>
                        <a:gd name="connsiteY119-52554" fmla="*/ 1547548 h 3006470"/>
                        <a:gd name="connsiteX120-52555" fmla="*/ 5575676 w 6006665"/>
                        <a:gd name="connsiteY120-52556" fmla="*/ 1546540 h 3006470"/>
                        <a:gd name="connsiteX121-52557" fmla="*/ 5574353 w 6006665"/>
                        <a:gd name="connsiteY121-52558" fmla="*/ 1547548 h 3006470"/>
                        <a:gd name="connsiteX122-52559" fmla="*/ 5539436 w 6006665"/>
                        <a:gd name="connsiteY122-52560" fmla="*/ 1544223 h 3006470"/>
                        <a:gd name="connsiteX123-52561" fmla="*/ 5570352 w 6006665"/>
                        <a:gd name="connsiteY123-52562" fmla="*/ 1586180 h 3006470"/>
                        <a:gd name="connsiteX124-52563" fmla="*/ 5593077 w 6006665"/>
                        <a:gd name="connsiteY124-52564" fmla="*/ 1649809 h 3006470"/>
                        <a:gd name="connsiteX125-52565" fmla="*/ 5608984 w 6006665"/>
                        <a:gd name="connsiteY125-52566" fmla="*/ 1677079 h 3006470"/>
                        <a:gd name="connsiteX126-52567" fmla="*/ 5613529 w 6006665"/>
                        <a:gd name="connsiteY126-52568" fmla="*/ 1708893 h 3006470"/>
                        <a:gd name="connsiteX127-52569" fmla="*/ 5608984 w 6006665"/>
                        <a:gd name="connsiteY127-52570" fmla="*/ 1731618 h 3006470"/>
                        <a:gd name="connsiteX128-52571" fmla="*/ 5597799 w 6006665"/>
                        <a:gd name="connsiteY128-52572" fmla="*/ 1728009 h 3006470"/>
                        <a:gd name="connsiteX129-52573" fmla="*/ 5597077 w 6006665"/>
                        <a:gd name="connsiteY129-52574" fmla="*/ 1731618 h 3006470"/>
                        <a:gd name="connsiteX130-52575" fmla="*/ 5534271 w 6006665"/>
                        <a:gd name="connsiteY130-52576" fmla="*/ 1711358 h 3006470"/>
                        <a:gd name="connsiteX131-52577" fmla="*/ 5436277 w 6006665"/>
                        <a:gd name="connsiteY131-52578" fmla="*/ 1767977 h 3006470"/>
                        <a:gd name="connsiteX132-52579" fmla="*/ 5397645 w 6006665"/>
                        <a:gd name="connsiteY132-52580" fmla="*/ 1779340 h 3006470"/>
                        <a:gd name="connsiteX133-52581" fmla="*/ 5345378 w 6006665"/>
                        <a:gd name="connsiteY133-52582" fmla="*/ 1833879 h 3006470"/>
                        <a:gd name="connsiteX134-52583" fmla="*/ 5290839 w 6006665"/>
                        <a:gd name="connsiteY134-52584" fmla="*/ 1881600 h 3006470"/>
                        <a:gd name="connsiteX135-52585" fmla="*/ 5274932 w 6006665"/>
                        <a:gd name="connsiteY135-52586" fmla="*/ 1913415 h 3006470"/>
                        <a:gd name="connsiteX136-52587" fmla="*/ 5267238 w 6006665"/>
                        <a:gd name="connsiteY136-52588" fmla="*/ 1904988 h 3006470"/>
                        <a:gd name="connsiteX137-52589" fmla="*/ 5263025 w 6006665"/>
                        <a:gd name="connsiteY137-52590" fmla="*/ 1913415 h 3006470"/>
                        <a:gd name="connsiteX138-52591" fmla="*/ 5219538 w 6006665"/>
                        <a:gd name="connsiteY138-52592" fmla="*/ 1865787 h 3006470"/>
                        <a:gd name="connsiteX139-52593" fmla="*/ 5129494 w 6006665"/>
                        <a:gd name="connsiteY139-52594" fmla="*/ 1920232 h 3006470"/>
                        <a:gd name="connsiteX140-52595" fmla="*/ 5126389 w 6006665"/>
                        <a:gd name="connsiteY140-52596" fmla="*/ 1914910 h 3006470"/>
                        <a:gd name="connsiteX141-52597" fmla="*/ 5117587 w 6006665"/>
                        <a:gd name="connsiteY141-52598" fmla="*/ 1920232 h 3006470"/>
                        <a:gd name="connsiteX142-52599" fmla="*/ 5105544 w 6006665"/>
                        <a:gd name="connsiteY142-52600" fmla="*/ 1899586 h 3006470"/>
                        <a:gd name="connsiteX143-52601" fmla="*/ 5074955 w 6006665"/>
                        <a:gd name="connsiteY143-52602" fmla="*/ 1924777 h 3006470"/>
                        <a:gd name="connsiteX144-52603" fmla="*/ 5065718 w 6006665"/>
                        <a:gd name="connsiteY144-52604" fmla="*/ 1922578 h 3006470"/>
                        <a:gd name="connsiteX145-52605" fmla="*/ 5063048 w 6006665"/>
                        <a:gd name="connsiteY145-52606" fmla="*/ 1924777 h 3006470"/>
                        <a:gd name="connsiteX146-52607" fmla="*/ 5026594 w 6006665"/>
                        <a:gd name="connsiteY146-52608" fmla="*/ 1916098 h 3006470"/>
                        <a:gd name="connsiteX147-52609" fmla="*/ 5015871 w 6006665"/>
                        <a:gd name="connsiteY147-52610" fmla="*/ 1961137 h 3006470"/>
                        <a:gd name="connsiteX148-52611" fmla="*/ 4974967 w 6006665"/>
                        <a:gd name="connsiteY148-52612" fmla="*/ 2027038 h 3006470"/>
                        <a:gd name="connsiteX149-52613" fmla="*/ 4974967 w 6006665"/>
                        <a:gd name="connsiteY149-52614" fmla="*/ 2058853 h 3006470"/>
                        <a:gd name="connsiteX150-52615" fmla="*/ 5015871 w 6006665"/>
                        <a:gd name="connsiteY150-52616" fmla="*/ 2074760 h 3006470"/>
                        <a:gd name="connsiteX151-52617" fmla="*/ 5011326 w 6006665"/>
                        <a:gd name="connsiteY151-52618" fmla="*/ 2172476 h 3006470"/>
                        <a:gd name="connsiteX152-52619" fmla="*/ 4999419 w 6006665"/>
                        <a:gd name="connsiteY152-52620" fmla="*/ 2172476 h 3006470"/>
                        <a:gd name="connsiteX153-52621" fmla="*/ 4974967 w 6006665"/>
                        <a:gd name="connsiteY153-52622" fmla="*/ 2172476 h 3006470"/>
                        <a:gd name="connsiteX154-52623" fmla="*/ 4963605 w 6006665"/>
                        <a:gd name="connsiteY154-52624" fmla="*/ 2224742 h 3006470"/>
                        <a:gd name="connsiteX155-52625" fmla="*/ 4974967 w 6006665"/>
                        <a:gd name="connsiteY155-52626" fmla="*/ 2252012 h 3006470"/>
                        <a:gd name="connsiteX156-52627" fmla="*/ 4909065 w 6006665"/>
                        <a:gd name="connsiteY156-52628" fmla="*/ 2286099 h 3006470"/>
                        <a:gd name="connsiteX157-52629" fmla="*/ 4897703 w 6006665"/>
                        <a:gd name="connsiteY157-52630" fmla="*/ 2354273 h 3006470"/>
                        <a:gd name="connsiteX158-52631" fmla="*/ 4845437 w 6006665"/>
                        <a:gd name="connsiteY158-52632" fmla="*/ 2370180 h 3006470"/>
                        <a:gd name="connsiteX159-52633" fmla="*/ 4834074 w 6006665"/>
                        <a:gd name="connsiteY159-52634" fmla="*/ 2429264 h 3006470"/>
                        <a:gd name="connsiteX160-52635" fmla="*/ 4779535 w 6006665"/>
                        <a:gd name="connsiteY160-52636" fmla="*/ 2488348 h 3006470"/>
                        <a:gd name="connsiteX161-52637" fmla="*/ 4777225 w 6006665"/>
                        <a:gd name="connsiteY161-52638" fmla="*/ 2477952 h 3006470"/>
                        <a:gd name="connsiteX162-52639" fmla="*/ 4767628 w 6006665"/>
                        <a:gd name="connsiteY162-52640" fmla="*/ 2488348 h 3006470"/>
                        <a:gd name="connsiteX163-52641" fmla="*/ 4758538 w 6006665"/>
                        <a:gd name="connsiteY163-52642" fmla="*/ 2447444 h 3006470"/>
                        <a:gd name="connsiteX164-52643" fmla="*/ 4742631 w 6006665"/>
                        <a:gd name="connsiteY164-52644" fmla="*/ 2361090 h 3006470"/>
                        <a:gd name="connsiteX165-52645" fmla="*/ 4715361 w 6006665"/>
                        <a:gd name="connsiteY165-52646" fmla="*/ 2220198 h 3006470"/>
                        <a:gd name="connsiteX166-52647" fmla="*/ 4735813 w 6006665"/>
                        <a:gd name="connsiteY166-52648" fmla="*/ 2129299 h 3006470"/>
                        <a:gd name="connsiteX167-52649" fmla="*/ 4767628 w 6006665"/>
                        <a:gd name="connsiteY167-52650" fmla="*/ 2086122 h 3006470"/>
                        <a:gd name="connsiteX168-52651" fmla="*/ 4767628 w 6006665"/>
                        <a:gd name="connsiteY168-52652" fmla="*/ 2058853 h 3006470"/>
                        <a:gd name="connsiteX169-52653" fmla="*/ 4826712 w 6006665"/>
                        <a:gd name="connsiteY169-52654" fmla="*/ 2042945 h 3006470"/>
                        <a:gd name="connsiteX170-52655" fmla="*/ 4892613 w 6006665"/>
                        <a:gd name="connsiteY170-52656" fmla="*/ 1952047 h 3006470"/>
                        <a:gd name="connsiteX171-52657" fmla="*/ 4956243 w 6006665"/>
                        <a:gd name="connsiteY171-52658" fmla="*/ 1877056 h 3006470"/>
                        <a:gd name="connsiteX172-52659" fmla="*/ 5022143 w 6006665"/>
                        <a:gd name="connsiteY172-52660" fmla="*/ 1817971 h 3006470"/>
                        <a:gd name="connsiteX173-52661" fmla="*/ 5046694 w 6006665"/>
                        <a:gd name="connsiteY173-52662" fmla="*/ 1710844 h 3006470"/>
                        <a:gd name="connsiteX174-52663" fmla="*/ 5015871 w 6006665"/>
                        <a:gd name="connsiteY174-52664" fmla="*/ 1715711 h 3006470"/>
                        <a:gd name="connsiteX175-52665" fmla="*/ 4995419 w 6006665"/>
                        <a:gd name="connsiteY175-52666" fmla="*/ 1779340 h 3006470"/>
                        <a:gd name="connsiteX176-52667" fmla="*/ 4904521 w 6006665"/>
                        <a:gd name="connsiteY176-52668" fmla="*/ 1865693 h 3006470"/>
                        <a:gd name="connsiteX177-52669" fmla="*/ 4901708 w 6006665"/>
                        <a:gd name="connsiteY177-52670" fmla="*/ 1857053 h 3006470"/>
                        <a:gd name="connsiteX178-52671" fmla="*/ 4892613 w 6006665"/>
                        <a:gd name="connsiteY178-52672" fmla="*/ 1865693 h 3006470"/>
                        <a:gd name="connsiteX179-52673" fmla="*/ 4861835 w 6006665"/>
                        <a:gd name="connsiteY179-52674" fmla="*/ 1771159 h 3006470"/>
                        <a:gd name="connsiteX180-52675" fmla="*/ 4779535 w 6006665"/>
                        <a:gd name="connsiteY180-52676" fmla="*/ 1795247 h 3006470"/>
                        <a:gd name="connsiteX181-52677" fmla="*/ 4684091 w 6006665"/>
                        <a:gd name="connsiteY181-52678" fmla="*/ 1920232 h 3006470"/>
                        <a:gd name="connsiteX182-52679" fmla="*/ 4715906 w 6006665"/>
                        <a:gd name="connsiteY182-52680" fmla="*/ 1967954 h 3006470"/>
                        <a:gd name="connsiteX183-52681" fmla="*/ 4636369 w 6006665"/>
                        <a:gd name="connsiteY183-52682" fmla="*/ 1983861 h 3006470"/>
                        <a:gd name="connsiteX184-52683" fmla="*/ 4577285 w 6006665"/>
                        <a:gd name="connsiteY184-52684" fmla="*/ 1988406 h 3006470"/>
                        <a:gd name="connsiteX185-52685" fmla="*/ 4577373 w 6006665"/>
                        <a:gd name="connsiteY185-52686" fmla="*/ 1987484 h 3006470"/>
                        <a:gd name="connsiteX186-52687" fmla="*/ 4565379 w 6006665"/>
                        <a:gd name="connsiteY186-52688" fmla="*/ 1988406 h 3006470"/>
                        <a:gd name="connsiteX187-52689" fmla="*/ 4569923 w 6006665"/>
                        <a:gd name="connsiteY187-52690" fmla="*/ 1940685 h 3006470"/>
                        <a:gd name="connsiteX188-52691" fmla="*/ 4520081 w 6006665"/>
                        <a:gd name="connsiteY188-52692" fmla="*/ 1931099 h 3006470"/>
                        <a:gd name="connsiteX189-52693" fmla="*/ 4475025 w 6006665"/>
                        <a:gd name="connsiteY189-52694" fmla="*/ 1961137 h 3006470"/>
                        <a:gd name="connsiteX190-52695" fmla="*/ 4464394 w 6006665"/>
                        <a:gd name="connsiteY190-52696" fmla="*/ 1960286 h 3006470"/>
                        <a:gd name="connsiteX191-52697" fmla="*/ 4463118 w 6006665"/>
                        <a:gd name="connsiteY191-52698" fmla="*/ 1961137 h 3006470"/>
                        <a:gd name="connsiteX192-52699" fmla="*/ 4357637 w 6006665"/>
                        <a:gd name="connsiteY192-52700" fmla="*/ 1952698 h 3006470"/>
                        <a:gd name="connsiteX193-52701" fmla="*/ 4243233 w 6006665"/>
                        <a:gd name="connsiteY193-52702" fmla="*/ 1972499 h 3006470"/>
                        <a:gd name="connsiteX194-52703" fmla="*/ 4125065 w 6006665"/>
                        <a:gd name="connsiteY194-52704" fmla="*/ 2106574 h 3006470"/>
                        <a:gd name="connsiteX195-52705" fmla="*/ 3984173 w 6006665"/>
                        <a:gd name="connsiteY195-52706" fmla="*/ 2263374 h 3006470"/>
                        <a:gd name="connsiteX196-52707" fmla="*/ 4038712 w 6006665"/>
                        <a:gd name="connsiteY196-52708" fmla="*/ 2267919 h 3006470"/>
                        <a:gd name="connsiteX197-52709" fmla="*/ 4059164 w 6006665"/>
                        <a:gd name="connsiteY197-52710" fmla="*/ 2311096 h 3006470"/>
                        <a:gd name="connsiteX198-52711" fmla="*/ 4087782 w 6006665"/>
                        <a:gd name="connsiteY198-52712" fmla="*/ 2319513 h 3006470"/>
                        <a:gd name="connsiteX199-52713" fmla="*/ 4106341 w 6006665"/>
                        <a:gd name="connsiteY199-52714" fmla="*/ 2290644 h 3006470"/>
                        <a:gd name="connsiteX200-52715" fmla="*/ 4117411 w 6006665"/>
                        <a:gd name="connsiteY200-52716" fmla="*/ 2291946 h 3006470"/>
                        <a:gd name="connsiteX201-52717" fmla="*/ 4118248 w 6006665"/>
                        <a:gd name="connsiteY201-52718" fmla="*/ 2290644 h 3006470"/>
                        <a:gd name="connsiteX202-52719" fmla="*/ 4156880 w 6006665"/>
                        <a:gd name="connsiteY202-52720" fmla="*/ 2295189 h 3006470"/>
                        <a:gd name="connsiteX203-52721" fmla="*/ 4211419 w 6006665"/>
                        <a:gd name="connsiteY203-52722" fmla="*/ 2365635 h 3006470"/>
                        <a:gd name="connsiteX204-52723" fmla="*/ 4215964 w 6006665"/>
                        <a:gd name="connsiteY204-52724" fmla="*/ 2413357 h 3006470"/>
                        <a:gd name="connsiteX205-52725" fmla="*/ 4184149 w 6006665"/>
                        <a:gd name="connsiteY205-52726" fmla="*/ 2472441 h 3006470"/>
                        <a:gd name="connsiteX206-52727" fmla="*/ 4177332 w 6006665"/>
                        <a:gd name="connsiteY206-52728" fmla="*/ 2542887 h 3006470"/>
                        <a:gd name="connsiteX207-52729" fmla="*/ 4161425 w 6006665"/>
                        <a:gd name="connsiteY207-52730" fmla="*/ 2629241 h 3006470"/>
                        <a:gd name="connsiteX208-52731" fmla="*/ 4109158 w 6006665"/>
                        <a:gd name="connsiteY208-52732" fmla="*/ 2708777 h 3006470"/>
                        <a:gd name="connsiteX209-52733" fmla="*/ 4097796 w 6006665"/>
                        <a:gd name="connsiteY209-52734" fmla="*/ 2747409 h 3006470"/>
                        <a:gd name="connsiteX210-52735" fmla="*/ 4043257 w 6006665"/>
                        <a:gd name="connsiteY210-52736" fmla="*/ 2806493 h 3006470"/>
                        <a:gd name="connsiteX211-52737" fmla="*/ 3995535 w 6006665"/>
                        <a:gd name="connsiteY211-52738" fmla="*/ 2865577 h 3006470"/>
                        <a:gd name="connsiteX212-52739" fmla="*/ 3975083 w 6006665"/>
                        <a:gd name="connsiteY212-52740" fmla="*/ 2897392 h 3006470"/>
                        <a:gd name="connsiteX213-52741" fmla="*/ 3925089 w 6006665"/>
                        <a:gd name="connsiteY213-52742" fmla="*/ 2924661 h 3006470"/>
                        <a:gd name="connsiteX214-52743" fmla="*/ 3913182 w 6006665"/>
                        <a:gd name="connsiteY214-52744" fmla="*/ 2924661 h 3006470"/>
                        <a:gd name="connsiteX215-52745" fmla="*/ 3904637 w 6006665"/>
                        <a:gd name="connsiteY215-52746" fmla="*/ 2924661 h 3006470"/>
                        <a:gd name="connsiteX216-52747" fmla="*/ 3892729 w 6006665"/>
                        <a:gd name="connsiteY216-52748" fmla="*/ 2924661 h 3006470"/>
                        <a:gd name="connsiteX217-52749" fmla="*/ 3871063 w 6006665"/>
                        <a:gd name="connsiteY217-52750" fmla="*/ 2908412 h 3006470"/>
                        <a:gd name="connsiteX218-52751" fmla="*/ 3829645 w 6006665"/>
                        <a:gd name="connsiteY218-52752" fmla="*/ 2936024 h 3006470"/>
                        <a:gd name="connsiteX219-52753" fmla="*/ 3822828 w 6006665"/>
                        <a:gd name="connsiteY219-52754" fmla="*/ 2956476 h 3006470"/>
                        <a:gd name="connsiteX220-52755" fmla="*/ 3818283 w 6006665"/>
                        <a:gd name="connsiteY220-52756" fmla="*/ 2947386 h 3006470"/>
                        <a:gd name="connsiteX221-52757" fmla="*/ 3818283 w 6006665"/>
                        <a:gd name="connsiteY221-52758" fmla="*/ 2935660 h 3006470"/>
                        <a:gd name="connsiteX222-52759" fmla="*/ 3817738 w 6006665"/>
                        <a:gd name="connsiteY222-52760" fmla="*/ 2936024 h 3006470"/>
                        <a:gd name="connsiteX223-52761" fmla="*/ 3810921 w 6006665"/>
                        <a:gd name="connsiteY223-52762" fmla="*/ 2956476 h 3006470"/>
                        <a:gd name="connsiteX224-52763" fmla="*/ 3806376 w 6006665"/>
                        <a:gd name="connsiteY224-52764" fmla="*/ 2947386 h 3006470"/>
                        <a:gd name="connsiteX225-52765" fmla="*/ 3806376 w 6006665"/>
                        <a:gd name="connsiteY225-52766" fmla="*/ 2920116 h 3006470"/>
                        <a:gd name="connsiteX226-52767" fmla="*/ 3818283 w 6006665"/>
                        <a:gd name="connsiteY226-52768" fmla="*/ 2920116 h 3006470"/>
                        <a:gd name="connsiteX227-52769" fmla="*/ 3826828 w 6006665"/>
                        <a:gd name="connsiteY227-52770" fmla="*/ 2920116 h 3006470"/>
                        <a:gd name="connsiteX228-52771" fmla="*/ 3833645 w 6006665"/>
                        <a:gd name="connsiteY228-52772" fmla="*/ 2861032 h 3006470"/>
                        <a:gd name="connsiteX229-52773" fmla="*/ 3822283 w 6006665"/>
                        <a:gd name="connsiteY229-52774" fmla="*/ 2817856 h 3006470"/>
                        <a:gd name="connsiteX230-52775" fmla="*/ 3849553 w 6006665"/>
                        <a:gd name="connsiteY230-52776" fmla="*/ 2795131 h 3006470"/>
                        <a:gd name="connsiteX231-52777" fmla="*/ 3858814 w 6006665"/>
                        <a:gd name="connsiteY231-52778" fmla="*/ 2797336 h 3006470"/>
                        <a:gd name="connsiteX232-52779" fmla="*/ 3861460 w 6006665"/>
                        <a:gd name="connsiteY232-52780" fmla="*/ 2795131 h 3006470"/>
                        <a:gd name="connsiteX233-52781" fmla="*/ 3898487 w 6006665"/>
                        <a:gd name="connsiteY233-52782" fmla="*/ 2803947 h 3006470"/>
                        <a:gd name="connsiteX234-52783" fmla="*/ 3919999 w 6006665"/>
                        <a:gd name="connsiteY234-52784" fmla="*/ 2758772 h 3006470"/>
                        <a:gd name="connsiteX235-52785" fmla="*/ 3935906 w 6006665"/>
                        <a:gd name="connsiteY235-52786" fmla="*/ 2699687 h 3006470"/>
                        <a:gd name="connsiteX236-52787" fmla="*/ 3947269 w 6006665"/>
                        <a:gd name="connsiteY236-52788" fmla="*/ 2676963 h 3006470"/>
                        <a:gd name="connsiteX237-52789" fmla="*/ 3966292 w 6006665"/>
                        <a:gd name="connsiteY237-52790" fmla="*/ 2632575 h 3006470"/>
                        <a:gd name="connsiteX238-52791" fmla="*/ 3915999 w 6006665"/>
                        <a:gd name="connsiteY238-52792" fmla="*/ 2645148 h 3006470"/>
                        <a:gd name="connsiteX239-52793" fmla="*/ 3888729 w 6006665"/>
                        <a:gd name="connsiteY239-52794" fmla="*/ 2667873 h 3006470"/>
                        <a:gd name="connsiteX240-52795" fmla="*/ 3876822 w 6006665"/>
                        <a:gd name="connsiteY240-52796" fmla="*/ 2667873 h 3006470"/>
                        <a:gd name="connsiteX241-52797" fmla="*/ 3829645 w 6006665"/>
                        <a:gd name="connsiteY241-52798" fmla="*/ 2667873 h 3006470"/>
                        <a:gd name="connsiteX242-52799" fmla="*/ 3817738 w 6006665"/>
                        <a:gd name="connsiteY242-52800" fmla="*/ 2667873 h 3006470"/>
                        <a:gd name="connsiteX243-52801" fmla="*/ 3801831 w 6006665"/>
                        <a:gd name="connsiteY243-52802" fmla="*/ 2613334 h 3006470"/>
                        <a:gd name="connsiteX244-52803" fmla="*/ 3758654 w 6006665"/>
                        <a:gd name="connsiteY244-52804" fmla="*/ 2574702 h 3006470"/>
                        <a:gd name="connsiteX245-52805" fmla="*/ 3692753 w 6006665"/>
                        <a:gd name="connsiteY245-52806" fmla="*/ 2558795 h 3006470"/>
                        <a:gd name="connsiteX246-52807" fmla="*/ 3683663 w 6006665"/>
                        <a:gd name="connsiteY246-52808" fmla="*/ 2499711 h 3006470"/>
                        <a:gd name="connsiteX247-52809" fmla="*/ 3672301 w 6006665"/>
                        <a:gd name="connsiteY247-52810" fmla="*/ 2467896 h 3006470"/>
                        <a:gd name="connsiteX248-52811" fmla="*/ 3656393 w 6006665"/>
                        <a:gd name="connsiteY248-52812" fmla="*/ 2440627 h 3006470"/>
                        <a:gd name="connsiteX249-52813" fmla="*/ 3633669 w 6006665"/>
                        <a:gd name="connsiteY249-52814" fmla="*/ 2381542 h 3006470"/>
                        <a:gd name="connsiteX250-52815" fmla="*/ 3601854 w 6006665"/>
                        <a:gd name="connsiteY250-52816" fmla="*/ 2361090 h 3006470"/>
                        <a:gd name="connsiteX251-52817" fmla="*/ 3545995 w 6006665"/>
                        <a:gd name="connsiteY251-52818" fmla="*/ 2339606 h 3006470"/>
                        <a:gd name="connsiteX252-52819" fmla="*/ 3506955 w 6006665"/>
                        <a:gd name="connsiteY252-52820" fmla="*/ 2345183 h 3006470"/>
                        <a:gd name="connsiteX253-52821" fmla="*/ 3463779 w 6006665"/>
                        <a:gd name="connsiteY253-52822" fmla="*/ 2354273 h 3006470"/>
                        <a:gd name="connsiteX254-52823" fmla="*/ 3431964 w 6006665"/>
                        <a:gd name="connsiteY254-52824" fmla="*/ 2381542 h 3006470"/>
                        <a:gd name="connsiteX255-52825" fmla="*/ 3452416 w 6006665"/>
                        <a:gd name="connsiteY255-52826" fmla="*/ 2397450 h 3006470"/>
                        <a:gd name="connsiteX256-52827" fmla="*/ 3452416 w 6006665"/>
                        <a:gd name="connsiteY256-52828" fmla="*/ 2429264 h 3006470"/>
                        <a:gd name="connsiteX257-52829" fmla="*/ 3431964 w 6006665"/>
                        <a:gd name="connsiteY257-52830" fmla="*/ 2451989 h 3006470"/>
                        <a:gd name="connsiteX258-52831" fmla="*/ 3400150 w 6006665"/>
                        <a:gd name="connsiteY258-52832" fmla="*/ 2511073 h 3006470"/>
                        <a:gd name="connsiteX259-52833" fmla="*/ 3400150 w 6006665"/>
                        <a:gd name="connsiteY259-52834" fmla="*/ 2538343 h 3006470"/>
                        <a:gd name="connsiteX260-52835" fmla="*/ 3350155 w 6006665"/>
                        <a:gd name="connsiteY260-52836" fmla="*/ 2570157 h 3006470"/>
                        <a:gd name="connsiteX261-52837" fmla="*/ 3342342 w 6006665"/>
                        <a:gd name="connsiteY261-52838" fmla="*/ 2567553 h 3006470"/>
                        <a:gd name="connsiteX262-52839" fmla="*/ 3338249 w 6006665"/>
                        <a:gd name="connsiteY262-52840" fmla="*/ 2570157 h 3006470"/>
                        <a:gd name="connsiteX263-52841" fmla="*/ 3290527 w 6006665"/>
                        <a:gd name="connsiteY263-52842" fmla="*/ 2554250 h 3006470"/>
                        <a:gd name="connsiteX264-52843" fmla="*/ 3259257 w 6006665"/>
                        <a:gd name="connsiteY264-52844" fmla="*/ 2554250 h 3006470"/>
                        <a:gd name="connsiteX265-52845" fmla="*/ 3247350 w 6006665"/>
                        <a:gd name="connsiteY265-52846" fmla="*/ 2554250 h 3006470"/>
                        <a:gd name="connsiteX266-52847" fmla="*/ 3231443 w 6006665"/>
                        <a:gd name="connsiteY266-52848" fmla="*/ 2538343 h 3006470"/>
                        <a:gd name="connsiteX267-52849" fmla="*/ 3213271 w 6006665"/>
                        <a:gd name="connsiteY267-52850" fmla="*/ 2533799 h 3006470"/>
                        <a:gd name="connsiteX268-52851" fmla="*/ 3168359 w 6006665"/>
                        <a:gd name="connsiteY268-52852" fmla="*/ 2570157 h 3006470"/>
                        <a:gd name="connsiteX269-52853" fmla="*/ 3120637 w 6006665"/>
                        <a:gd name="connsiteY269-52854" fmla="*/ 2581519 h 3006470"/>
                        <a:gd name="connsiteX270-52855" fmla="*/ 3082005 w 6006665"/>
                        <a:gd name="connsiteY270-52856" fmla="*/ 2597427 h 3006470"/>
                        <a:gd name="connsiteX271-52857" fmla="*/ 3074460 w 6006665"/>
                        <a:gd name="connsiteY271-52858" fmla="*/ 2595630 h 3006470"/>
                        <a:gd name="connsiteX272-52859" fmla="*/ 3070098 w 6006665"/>
                        <a:gd name="connsiteY272-52860" fmla="*/ 2597427 h 3006470"/>
                        <a:gd name="connsiteX273-52861" fmla="*/ 3022376 w 6006665"/>
                        <a:gd name="connsiteY273-52862" fmla="*/ 2586064 h 3006470"/>
                        <a:gd name="connsiteX274-52863" fmla="*/ 3000196 w 6006665"/>
                        <a:gd name="connsiteY274-52864" fmla="*/ 2586064 h 3006470"/>
                        <a:gd name="connsiteX275-52865" fmla="*/ 2988289 w 6006665"/>
                        <a:gd name="connsiteY275-52866" fmla="*/ 2586064 h 3006470"/>
                        <a:gd name="connsiteX276-52867" fmla="*/ 2967837 w 6006665"/>
                        <a:gd name="connsiteY276-52868" fmla="*/ 2554250 h 3006470"/>
                        <a:gd name="connsiteX277-52869" fmla="*/ 2929205 w 6006665"/>
                        <a:gd name="connsiteY277-52870" fmla="*/ 2526980 h 3006470"/>
                        <a:gd name="connsiteX278-52871" fmla="*/ 2902153 w 6006665"/>
                        <a:gd name="connsiteY278-52872" fmla="*/ 2523116 h 3006470"/>
                        <a:gd name="connsiteX279-52873" fmla="*/ 2861576 w 6006665"/>
                        <a:gd name="connsiteY279-52874" fmla="*/ 2526980 h 3006470"/>
                        <a:gd name="connsiteX280-52875" fmla="*/ 2822944 w 6006665"/>
                        <a:gd name="connsiteY280-52876" fmla="*/ 2538343 h 3006470"/>
                        <a:gd name="connsiteX281-52877" fmla="*/ 2818139 w 6006665"/>
                        <a:gd name="connsiteY281-52878" fmla="*/ 2536254 h 3006470"/>
                        <a:gd name="connsiteX282-52879" fmla="*/ 2811037 w 6006665"/>
                        <a:gd name="connsiteY282-52880" fmla="*/ 2538343 h 3006470"/>
                        <a:gd name="connsiteX283-52881" fmla="*/ 2758770 w 6006665"/>
                        <a:gd name="connsiteY283-52882" fmla="*/ 2515618 h 3006470"/>
                        <a:gd name="connsiteX284-52883" fmla="*/ 2751953 w 6006665"/>
                        <a:gd name="connsiteY284-52884" fmla="*/ 2472441 h 3006470"/>
                        <a:gd name="connsiteX285-52885" fmla="*/ 2708776 w 6006665"/>
                        <a:gd name="connsiteY285-52886" fmla="*/ 2456534 h 3006470"/>
                        <a:gd name="connsiteX286-52887" fmla="*/ 2676962 w 6006665"/>
                        <a:gd name="connsiteY286-52888" fmla="*/ 2451989 h 3006470"/>
                        <a:gd name="connsiteX287-52889" fmla="*/ 2642534 w 6006665"/>
                        <a:gd name="connsiteY287-52890" fmla="*/ 2430245 h 3006470"/>
                        <a:gd name="connsiteX288-52891" fmla="*/ 2609333 w 6006665"/>
                        <a:gd name="connsiteY288-52892" fmla="*/ 2488348 h 3006470"/>
                        <a:gd name="connsiteX289-52893" fmla="*/ 2625240 w 6006665"/>
                        <a:gd name="connsiteY289-52894" fmla="*/ 2522435 h 3006470"/>
                        <a:gd name="connsiteX290-52895" fmla="*/ 2586608 w 6006665"/>
                        <a:gd name="connsiteY290-52896" fmla="*/ 2558795 h 3006470"/>
                        <a:gd name="connsiteX291-52897" fmla="*/ 2577105 w 6006665"/>
                        <a:gd name="connsiteY291-52898" fmla="*/ 2556532 h 3006470"/>
                        <a:gd name="connsiteX292-52899" fmla="*/ 2574701 w 6006665"/>
                        <a:gd name="connsiteY292-52900" fmla="*/ 2558795 h 3006470"/>
                        <a:gd name="connsiteX293-52901" fmla="*/ 2526979 w 6006665"/>
                        <a:gd name="connsiteY293-52902" fmla="*/ 2547432 h 3006470"/>
                        <a:gd name="connsiteX294-52903" fmla="*/ 2490620 w 6006665"/>
                        <a:gd name="connsiteY294-52904" fmla="*/ 2542887 h 3006470"/>
                        <a:gd name="connsiteX295-52905" fmla="*/ 2463350 w 6006665"/>
                        <a:gd name="connsiteY295-52906" fmla="*/ 2515618 h 3006470"/>
                        <a:gd name="connsiteX296-52907" fmla="*/ 2436625 w 6006665"/>
                        <a:gd name="connsiteY296-52908" fmla="*/ 2515618 h 3006470"/>
                        <a:gd name="connsiteX297-52909" fmla="*/ 2424718 w 6006665"/>
                        <a:gd name="connsiteY297-52910" fmla="*/ 2515618 h 3006470"/>
                        <a:gd name="connsiteX298-52911" fmla="*/ 2398858 w 6006665"/>
                        <a:gd name="connsiteY298-52912" fmla="*/ 2502687 h 3006470"/>
                        <a:gd name="connsiteX299-52913" fmla="*/ 2350272 w 6006665"/>
                        <a:gd name="connsiteY299-52914" fmla="*/ 2526980 h 3006470"/>
                        <a:gd name="connsiteX300-52915" fmla="*/ 2282098 w 6006665"/>
                        <a:gd name="connsiteY300-52916" fmla="*/ 2574702 h 3006470"/>
                        <a:gd name="connsiteX301-52917" fmla="*/ 2238921 w 6006665"/>
                        <a:gd name="connsiteY301-52918" fmla="*/ 2586064 h 3006470"/>
                        <a:gd name="connsiteX302-52919" fmla="*/ 2227559 w 6006665"/>
                        <a:gd name="connsiteY302-52920" fmla="*/ 2590609 h 3006470"/>
                        <a:gd name="connsiteX303-52921" fmla="*/ 2225178 w 6006665"/>
                        <a:gd name="connsiteY303-52922" fmla="*/ 2586799 h 3006470"/>
                        <a:gd name="connsiteX304-52923" fmla="*/ 2215652 w 6006665"/>
                        <a:gd name="connsiteY304-52924" fmla="*/ 2590609 h 3006470"/>
                        <a:gd name="connsiteX305-52925" fmla="*/ 2193596 w 6006665"/>
                        <a:gd name="connsiteY305-52926" fmla="*/ 2555320 h 3006470"/>
                        <a:gd name="connsiteX306-52927" fmla="*/ 2157112 w 6006665"/>
                        <a:gd name="connsiteY306-52928" fmla="*/ 2558795 h 3006470"/>
                        <a:gd name="connsiteX307-52929" fmla="*/ 2156291 w 6006665"/>
                        <a:gd name="connsiteY307-52930" fmla="*/ 2557739 h 3006470"/>
                        <a:gd name="connsiteX308-52931" fmla="*/ 2145205 w 6006665"/>
                        <a:gd name="connsiteY308-52932" fmla="*/ 2558795 h 3006470"/>
                        <a:gd name="connsiteX309-52933" fmla="*/ 2129298 w 6006665"/>
                        <a:gd name="connsiteY309-52934" fmla="*/ 2538343 h 3006470"/>
                        <a:gd name="connsiteX310-52935" fmla="*/ 2102029 w 6006665"/>
                        <a:gd name="connsiteY310-52936" fmla="*/ 2526980 h 3006470"/>
                        <a:gd name="connsiteX311-52937" fmla="*/ 2086121 w 6006665"/>
                        <a:gd name="connsiteY311-52938" fmla="*/ 2495166 h 3006470"/>
                        <a:gd name="connsiteX312-52939" fmla="*/ 2070005 w 6006665"/>
                        <a:gd name="connsiteY312-52940" fmla="*/ 2486212 h 3006470"/>
                        <a:gd name="connsiteX313-52941" fmla="*/ 2027582 w 6006665"/>
                        <a:gd name="connsiteY313-52942" fmla="*/ 2499711 h 3006470"/>
                        <a:gd name="connsiteX314-52943" fmla="*/ 2023845 w 6006665"/>
                        <a:gd name="connsiteY314-52944" fmla="*/ 2497111 h 3006470"/>
                        <a:gd name="connsiteX315-52945" fmla="*/ 2018675 w 6006665"/>
                        <a:gd name="connsiteY315-52946" fmla="*/ 2499711 h 3006470"/>
                        <a:gd name="connsiteX316-52947" fmla="*/ 1971363 w 6006665"/>
                        <a:gd name="connsiteY316-52948" fmla="*/ 2468885 h 3006470"/>
                        <a:gd name="connsiteX317-52949" fmla="*/ 1952591 w 6006665"/>
                        <a:gd name="connsiteY317-52950" fmla="*/ 2495166 h 3006470"/>
                        <a:gd name="connsiteX318-52951" fmla="*/ 1947518 w 6006665"/>
                        <a:gd name="connsiteY318-52952" fmla="*/ 2485599 h 3006470"/>
                        <a:gd name="connsiteX319-52953" fmla="*/ 1940684 w 6006665"/>
                        <a:gd name="connsiteY319-52954" fmla="*/ 2495166 h 3006470"/>
                        <a:gd name="connsiteX320-52955" fmla="*/ 1861147 w 6006665"/>
                        <a:gd name="connsiteY320-52956" fmla="*/ 2345183 h 3006470"/>
                        <a:gd name="connsiteX321-52957" fmla="*/ 1811153 w 6006665"/>
                        <a:gd name="connsiteY321-52958" fmla="*/ 2295189 h 3006470"/>
                        <a:gd name="connsiteX322-52959" fmla="*/ 1813950 w 6006665"/>
                        <a:gd name="connsiteY322-52960" fmla="*/ 2292043 h 3006470"/>
                        <a:gd name="connsiteX323-52961" fmla="*/ 1748069 w 6006665"/>
                        <a:gd name="connsiteY323-52962" fmla="*/ 2333821 h 3006470"/>
                        <a:gd name="connsiteX324-52963" fmla="*/ 1711709 w 6006665"/>
                        <a:gd name="connsiteY324-52964" fmla="*/ 2338366 h 3006470"/>
                        <a:gd name="connsiteX325-52965" fmla="*/ 1711926 w 6006665"/>
                        <a:gd name="connsiteY325-52966" fmla="*/ 2336850 h 3006470"/>
                        <a:gd name="connsiteX326-52967" fmla="*/ 1699803 w 6006665"/>
                        <a:gd name="connsiteY326-52968" fmla="*/ 2338366 h 3006470"/>
                        <a:gd name="connsiteX327-52969" fmla="*/ 1704347 w 6006665"/>
                        <a:gd name="connsiteY327-52970" fmla="*/ 2306551 h 3006470"/>
                        <a:gd name="connsiteX328-52971" fmla="*/ 1662460 w 6006665"/>
                        <a:gd name="connsiteY328-52972" fmla="*/ 2288600 h 3006470"/>
                        <a:gd name="connsiteX329-52973" fmla="*/ 1629901 w 6006665"/>
                        <a:gd name="connsiteY329-52974" fmla="*/ 2302006 h 3006470"/>
                        <a:gd name="connsiteX330-52975" fmla="*/ 1629300 w 6006665"/>
                        <a:gd name="connsiteY330-52976" fmla="*/ 2297351 h 3006470"/>
                        <a:gd name="connsiteX331-52977" fmla="*/ 1617994 w 6006665"/>
                        <a:gd name="connsiteY331-52978" fmla="*/ 2302006 h 3006470"/>
                        <a:gd name="connsiteX332-52979" fmla="*/ 1608904 w 6006665"/>
                        <a:gd name="connsiteY332-52980" fmla="*/ 2231560 h 3006470"/>
                        <a:gd name="connsiteX333-52981" fmla="*/ 1552684 w 6006665"/>
                        <a:gd name="connsiteY333-52982" fmla="*/ 2221867 h 3006470"/>
                        <a:gd name="connsiteX334-52983" fmla="*/ 1518550 w 6006665"/>
                        <a:gd name="connsiteY334-52984" fmla="*/ 2247467 h 3006470"/>
                        <a:gd name="connsiteX335-52985" fmla="*/ 1425379 w 6006665"/>
                        <a:gd name="connsiteY335-52986" fmla="*/ 2267919 h 3006470"/>
                        <a:gd name="connsiteX336-52987" fmla="*/ 1409472 w 6006665"/>
                        <a:gd name="connsiteY336-52988" fmla="*/ 2286099 h 3006470"/>
                        <a:gd name="connsiteX337-52989" fmla="*/ 1270852 w 6006665"/>
                        <a:gd name="connsiteY337-52990" fmla="*/ 2306551 h 3006470"/>
                        <a:gd name="connsiteX338-52991" fmla="*/ 1254945 w 6006665"/>
                        <a:gd name="connsiteY338-52992" fmla="*/ 2327003 h 3006470"/>
                        <a:gd name="connsiteX339-52993" fmla="*/ 1282214 w 6006665"/>
                        <a:gd name="connsiteY339-52994" fmla="*/ 2370180 h 3006470"/>
                        <a:gd name="connsiteX340-52995" fmla="*/ 1243582 w 6006665"/>
                        <a:gd name="connsiteY340-52996" fmla="*/ 2386087 h 3006470"/>
                        <a:gd name="connsiteX341-52997" fmla="*/ 1254945 w 6006665"/>
                        <a:gd name="connsiteY341-52998" fmla="*/ 2404267 h 3006470"/>
                        <a:gd name="connsiteX342-52999" fmla="*/ 1216313 w 6006665"/>
                        <a:gd name="connsiteY342-53000" fmla="*/ 2429264 h 3006470"/>
                        <a:gd name="connsiteX343-53001" fmla="*/ 1275397 w 6006665"/>
                        <a:gd name="connsiteY343-53002" fmla="*/ 2472441 h 3006470"/>
                        <a:gd name="connsiteX344-53003" fmla="*/ 1270852 w 6006665"/>
                        <a:gd name="connsiteY344-53004" fmla="*/ 2499711 h 3006470"/>
                        <a:gd name="connsiteX345-53005" fmla="*/ 1259108 w 6006665"/>
                        <a:gd name="connsiteY345-53006" fmla="*/ 2498732 h 3006470"/>
                        <a:gd name="connsiteX346-53007" fmla="*/ 1258945 w 6006665"/>
                        <a:gd name="connsiteY346-53008" fmla="*/ 2499711 h 3006470"/>
                        <a:gd name="connsiteX347-53009" fmla="*/ 1215644 w 6006665"/>
                        <a:gd name="connsiteY347-53010" fmla="*/ 2496102 h 3006470"/>
                        <a:gd name="connsiteX348-53011" fmla="*/ 1204950 w 6006665"/>
                        <a:gd name="connsiteY348-53012" fmla="*/ 2511073 h 3006470"/>
                        <a:gd name="connsiteX349-53013" fmla="*/ 1196495 w 6006665"/>
                        <a:gd name="connsiteY349-53014" fmla="*/ 2506241 h 3006470"/>
                        <a:gd name="connsiteX350-53015" fmla="*/ 1193043 w 6006665"/>
                        <a:gd name="connsiteY350-53016" fmla="*/ 2511073 h 3006470"/>
                        <a:gd name="connsiteX351-53017" fmla="*/ 1145322 w 6006665"/>
                        <a:gd name="connsiteY351-53018" fmla="*/ 2483803 h 3006470"/>
                        <a:gd name="connsiteX352-53019" fmla="*/ 1098145 w 6006665"/>
                        <a:gd name="connsiteY352-53020" fmla="*/ 2483803 h 3006470"/>
                        <a:gd name="connsiteX353-53021" fmla="*/ 1061785 w 6006665"/>
                        <a:gd name="connsiteY353-53022" fmla="*/ 2511073 h 3006470"/>
                        <a:gd name="connsiteX354-53023" fmla="*/ 1055322 w 6006665"/>
                        <a:gd name="connsiteY354-53024" fmla="*/ 2506990 h 3006470"/>
                        <a:gd name="connsiteX355-53025" fmla="*/ 1049878 w 6006665"/>
                        <a:gd name="connsiteY355-53026" fmla="*/ 2511073 h 3006470"/>
                        <a:gd name="connsiteX356-53027" fmla="*/ 1006701 w 6006665"/>
                        <a:gd name="connsiteY356-53028" fmla="*/ 2483803 h 3006470"/>
                        <a:gd name="connsiteX357-53029" fmla="*/ 924893 w 6006665"/>
                        <a:gd name="connsiteY357-53030" fmla="*/ 2447444 h 3006470"/>
                        <a:gd name="connsiteX358-53031" fmla="*/ 877716 w 6006665"/>
                        <a:gd name="connsiteY358-53032" fmla="*/ 2447444 h 3006470"/>
                        <a:gd name="connsiteX359-53033" fmla="*/ 802724 w 6006665"/>
                        <a:gd name="connsiteY359-53034" fmla="*/ 2511073 h 3006470"/>
                        <a:gd name="connsiteX360-53035" fmla="*/ 798179 w 6006665"/>
                        <a:gd name="connsiteY360-53036" fmla="*/ 2554250 h 3006470"/>
                        <a:gd name="connsiteX361-53037" fmla="*/ 787406 w 6006665"/>
                        <a:gd name="connsiteY361-53038" fmla="*/ 2543477 h 3006470"/>
                        <a:gd name="connsiteX362-53039" fmla="*/ 786272 w 6006665"/>
                        <a:gd name="connsiteY362-53040" fmla="*/ 2554250 h 3006470"/>
                        <a:gd name="connsiteX363-53041" fmla="*/ 756063 w 6006665"/>
                        <a:gd name="connsiteY363-53042" fmla="*/ 2524040 h 3006470"/>
                        <a:gd name="connsiteX364-53043" fmla="*/ 732278 w 6006665"/>
                        <a:gd name="connsiteY364-53044" fmla="*/ 2581519 h 3006470"/>
                        <a:gd name="connsiteX365-53045" fmla="*/ 743640 w 6006665"/>
                        <a:gd name="connsiteY365-53046" fmla="*/ 2590609 h 3006470"/>
                        <a:gd name="connsiteX366-53047" fmla="*/ 723188 w 6006665"/>
                        <a:gd name="connsiteY366-53048" fmla="*/ 2633786 h 3006470"/>
                        <a:gd name="connsiteX367-53049" fmla="*/ 747026 w 6006665"/>
                        <a:gd name="connsiteY367-53050" fmla="*/ 2670627 h 3006470"/>
                        <a:gd name="connsiteX368-53051" fmla="*/ 763548 w 6006665"/>
                        <a:gd name="connsiteY368-53052" fmla="*/ 2667873 h 3006470"/>
                        <a:gd name="connsiteX369-53053" fmla="*/ 764871 w 6006665"/>
                        <a:gd name="connsiteY369-53054" fmla="*/ 2669637 h 3006470"/>
                        <a:gd name="connsiteX370-53055" fmla="*/ 775455 w 6006665"/>
                        <a:gd name="connsiteY370-53056" fmla="*/ 2667873 h 3006470"/>
                        <a:gd name="connsiteX371-53057" fmla="*/ 802724 w 6006665"/>
                        <a:gd name="connsiteY371-53058" fmla="*/ 2704232 h 3006470"/>
                        <a:gd name="connsiteX372-53059" fmla="*/ 798179 w 6006665"/>
                        <a:gd name="connsiteY372-53060" fmla="*/ 2731502 h 3006470"/>
                        <a:gd name="connsiteX373-53061" fmla="*/ 818632 w 6006665"/>
                        <a:gd name="connsiteY373-53062" fmla="*/ 2742864 h 3006470"/>
                        <a:gd name="connsiteX374-53063" fmla="*/ 802724 w 6006665"/>
                        <a:gd name="connsiteY374-53064" fmla="*/ 2774679 h 3006470"/>
                        <a:gd name="connsiteX375-53065" fmla="*/ 766365 w 6006665"/>
                        <a:gd name="connsiteY375-53066" fmla="*/ 2779224 h 3006470"/>
                        <a:gd name="connsiteX376-53067" fmla="*/ 727733 w 6006665"/>
                        <a:gd name="connsiteY376-53068" fmla="*/ 2838308 h 3006470"/>
                        <a:gd name="connsiteX377-53069" fmla="*/ 759548 w 6006665"/>
                        <a:gd name="connsiteY377-53070" fmla="*/ 2881485 h 3006470"/>
                        <a:gd name="connsiteX378-53071" fmla="*/ 759548 w 6006665"/>
                        <a:gd name="connsiteY378-53072" fmla="*/ 2920116 h 3006470"/>
                        <a:gd name="connsiteX379-53073" fmla="*/ 798179 w 6006665"/>
                        <a:gd name="connsiteY379-53074" fmla="*/ 2979201 h 3006470"/>
                        <a:gd name="connsiteX380-53075" fmla="*/ 775455 w 6006665"/>
                        <a:gd name="connsiteY380-53076" fmla="*/ 2995108 h 3006470"/>
                        <a:gd name="connsiteX381-53077" fmla="*/ 770910 w 6006665"/>
                        <a:gd name="connsiteY381-53078" fmla="*/ 3006470 h 3006470"/>
                        <a:gd name="connsiteX382-53079" fmla="*/ 759003 w 6006665"/>
                        <a:gd name="connsiteY382-53080" fmla="*/ 3006470 h 3006470"/>
                        <a:gd name="connsiteX383-53081" fmla="*/ 755003 w 6006665"/>
                        <a:gd name="connsiteY383-53082" fmla="*/ 3006470 h 3006470"/>
                        <a:gd name="connsiteX384-53083" fmla="*/ 743096 w 6006665"/>
                        <a:gd name="connsiteY384-53084" fmla="*/ 3006470 h 3006470"/>
                        <a:gd name="connsiteX385-53085" fmla="*/ 715826 w 6006665"/>
                        <a:gd name="connsiteY385-53086" fmla="*/ 2972383 h 3006470"/>
                        <a:gd name="connsiteX386-53087" fmla="*/ 704464 w 6006665"/>
                        <a:gd name="connsiteY386-53088" fmla="*/ 2972383 h 3006470"/>
                        <a:gd name="connsiteX387-53089" fmla="*/ 684012 w 6006665"/>
                        <a:gd name="connsiteY387-53090" fmla="*/ 2963293 h 3006470"/>
                        <a:gd name="connsiteX388-53091" fmla="*/ 672649 w 6006665"/>
                        <a:gd name="connsiteY388-53092" fmla="*/ 2940569 h 3006470"/>
                        <a:gd name="connsiteX389-53093" fmla="*/ 645222 w 6006665"/>
                        <a:gd name="connsiteY389-53094" fmla="*/ 2932732 h 3006470"/>
                        <a:gd name="connsiteX390-53095" fmla="*/ 625472 w 6006665"/>
                        <a:gd name="connsiteY390-53096" fmla="*/ 2936024 h 3006470"/>
                        <a:gd name="connsiteX391-53097" fmla="*/ 623771 w 6006665"/>
                        <a:gd name="connsiteY391-53098" fmla="*/ 2934323 h 3006470"/>
                        <a:gd name="connsiteX392-53099" fmla="*/ 613565 w 6006665"/>
                        <a:gd name="connsiteY392-53100" fmla="*/ 2936024 h 3006470"/>
                        <a:gd name="connsiteX393-53101" fmla="*/ 609020 w 6006665"/>
                        <a:gd name="connsiteY393-53102" fmla="*/ 2931479 h 3006470"/>
                        <a:gd name="connsiteX394-53103" fmla="*/ 559026 w 6006665"/>
                        <a:gd name="connsiteY394-53104" fmla="*/ 2904209 h 3006470"/>
                        <a:gd name="connsiteX395-53105" fmla="*/ 506760 w 6006665"/>
                        <a:gd name="connsiteY395-53106" fmla="*/ 2897392 h 3006470"/>
                        <a:gd name="connsiteX396-53107" fmla="*/ 483280 w 6006665"/>
                        <a:gd name="connsiteY396-53108" fmla="*/ 2890683 h 3006470"/>
                        <a:gd name="connsiteX397-53109" fmla="*/ 480035 w 6006665"/>
                        <a:gd name="connsiteY397-53110" fmla="*/ 2892847 h 3006470"/>
                        <a:gd name="connsiteX398-53111" fmla="*/ 475042 w 6006665"/>
                        <a:gd name="connsiteY398-53112" fmla="*/ 2888329 h 3006470"/>
                        <a:gd name="connsiteX399-53113" fmla="*/ 474945 w 6006665"/>
                        <a:gd name="connsiteY399-53114" fmla="*/ 2888302 h 3006470"/>
                        <a:gd name="connsiteX400-53115" fmla="*/ 468128 w 6006665"/>
                        <a:gd name="connsiteY400-53116" fmla="*/ 2892847 h 3006470"/>
                        <a:gd name="connsiteX401-53117" fmla="*/ 420406 w 6006665"/>
                        <a:gd name="connsiteY401-53118" fmla="*/ 2849670 h 3006470"/>
                        <a:gd name="connsiteX402-53119" fmla="*/ 381774 w 6006665"/>
                        <a:gd name="connsiteY402-53120" fmla="*/ 2833763 h 3006470"/>
                        <a:gd name="connsiteX403-53121" fmla="*/ 349960 w 6006665"/>
                        <a:gd name="connsiteY403-53122" fmla="*/ 2801948 h 3006470"/>
                        <a:gd name="connsiteX404-53123" fmla="*/ 377229 w 6006665"/>
                        <a:gd name="connsiteY404-53124" fmla="*/ 2795131 h 3006470"/>
                        <a:gd name="connsiteX405-53125" fmla="*/ 404499 w 6006665"/>
                        <a:gd name="connsiteY405-53126" fmla="*/ 2747409 h 3006470"/>
                        <a:gd name="connsiteX406-53127" fmla="*/ 388591 w 6006665"/>
                        <a:gd name="connsiteY406-53128" fmla="*/ 2731502 h 3006470"/>
                        <a:gd name="connsiteX407-53129" fmla="*/ 440858 w 6006665"/>
                        <a:gd name="connsiteY407-53130" fmla="*/ 2704232 h 3006470"/>
                        <a:gd name="connsiteX408-53131" fmla="*/ 440858 w 6006665"/>
                        <a:gd name="connsiteY408-53132" fmla="*/ 2701176 h 3006470"/>
                        <a:gd name="connsiteX409-53133" fmla="*/ 416406 w 6006665"/>
                        <a:gd name="connsiteY409-53134" fmla="*/ 2704232 h 3006470"/>
                        <a:gd name="connsiteX410-53135" fmla="*/ 416406 w 6006665"/>
                        <a:gd name="connsiteY410-53136" fmla="*/ 2702744 h 3006470"/>
                        <a:gd name="connsiteX411-53137" fmla="*/ 404499 w 6006665"/>
                        <a:gd name="connsiteY411-53138" fmla="*/ 2704232 h 3006470"/>
                        <a:gd name="connsiteX412-53139" fmla="*/ 404499 w 6006665"/>
                        <a:gd name="connsiteY412-53140" fmla="*/ 2683780 h 3006470"/>
                        <a:gd name="connsiteX413-53141" fmla="*/ 424951 w 6006665"/>
                        <a:gd name="connsiteY413-53142" fmla="*/ 2667873 h 3006470"/>
                        <a:gd name="connsiteX414-53143" fmla="*/ 463583 w 6006665"/>
                        <a:gd name="connsiteY414-53144" fmla="*/ 2661056 h 3006470"/>
                        <a:gd name="connsiteX415-53145" fmla="*/ 468128 w 6006665"/>
                        <a:gd name="connsiteY415-53146" fmla="*/ 2645148 h 3006470"/>
                        <a:gd name="connsiteX416-53147" fmla="*/ 456765 w 6006665"/>
                        <a:gd name="connsiteY416-53148" fmla="*/ 2613334 h 3006470"/>
                        <a:gd name="connsiteX417-53149" fmla="*/ 474945 w 6006665"/>
                        <a:gd name="connsiteY417-53150" fmla="*/ 2586064 h 3006470"/>
                        <a:gd name="connsiteX418-53151" fmla="*/ 474945 w 6006665"/>
                        <a:gd name="connsiteY418-53152" fmla="*/ 2565612 h 3006470"/>
                        <a:gd name="connsiteX419-53153" fmla="*/ 420406 w 6006665"/>
                        <a:gd name="connsiteY419-53154" fmla="*/ 2547432 h 3006470"/>
                        <a:gd name="connsiteX420-53155" fmla="*/ 409588 w 6006665"/>
                        <a:gd name="connsiteY420-53156" fmla="*/ 2547432 h 3006470"/>
                        <a:gd name="connsiteX421-53157" fmla="*/ 397681 w 6006665"/>
                        <a:gd name="connsiteY421-53158" fmla="*/ 2547432 h 3006470"/>
                        <a:gd name="connsiteX422-53159" fmla="*/ 379485 w 6006665"/>
                        <a:gd name="connsiteY422-53160" fmla="*/ 2525193 h 3006470"/>
                        <a:gd name="connsiteX423-53161" fmla="*/ 357322 w 6006665"/>
                        <a:gd name="connsiteY423-53162" fmla="*/ 2531525 h 3006470"/>
                        <a:gd name="connsiteX424-53163" fmla="*/ 352842 w 6006665"/>
                        <a:gd name="connsiteY424-53164" fmla="*/ 2529403 h 3006470"/>
                        <a:gd name="connsiteX425-53165" fmla="*/ 345415 w 6006665"/>
                        <a:gd name="connsiteY425-53166" fmla="*/ 2531525 h 3006470"/>
                        <a:gd name="connsiteX426-53167" fmla="*/ 302238 w 6006665"/>
                        <a:gd name="connsiteY426-53168" fmla="*/ 2511073 h 3006470"/>
                        <a:gd name="connsiteX427-53169" fmla="*/ 302238 w 6006665"/>
                        <a:gd name="connsiteY427-53170" fmla="*/ 2499711 h 3006470"/>
                        <a:gd name="connsiteX428-53171" fmla="*/ 286331 w 6006665"/>
                        <a:gd name="connsiteY428-53172" fmla="*/ 2472441 h 3006470"/>
                        <a:gd name="connsiteX429-53173" fmla="*/ 270968 w 6006665"/>
                        <a:gd name="connsiteY429-53174" fmla="*/ 2472441 h 3006470"/>
                        <a:gd name="connsiteX430-53175" fmla="*/ 259061 w 6006665"/>
                        <a:gd name="connsiteY430-53176" fmla="*/ 2472441 h 3006470"/>
                        <a:gd name="connsiteX431-53177" fmla="*/ 254516 w 6006665"/>
                        <a:gd name="connsiteY431-53178" fmla="*/ 2456534 h 3006470"/>
                        <a:gd name="connsiteX432-53179" fmla="*/ 263606 w 6006665"/>
                        <a:gd name="connsiteY432-53180" fmla="*/ 2440627 h 3006470"/>
                        <a:gd name="connsiteX433-53181" fmla="*/ 243991 w 6006665"/>
                        <a:gd name="connsiteY433-53182" fmla="*/ 2410114 h 3006470"/>
                        <a:gd name="connsiteX434-53183" fmla="*/ 216429 w 6006665"/>
                        <a:gd name="connsiteY434-53184" fmla="*/ 2413357 h 3006470"/>
                        <a:gd name="connsiteX435-53185" fmla="*/ 212956 w 6006665"/>
                        <a:gd name="connsiteY435-53186" fmla="*/ 2412365 h 3006470"/>
                        <a:gd name="connsiteX436-53187" fmla="*/ 204522 w 6006665"/>
                        <a:gd name="connsiteY436-53188" fmla="*/ 2413357 h 3006470"/>
                        <a:gd name="connsiteX437-53189" fmla="*/ 199623 w 6006665"/>
                        <a:gd name="connsiteY437-53190" fmla="*/ 2411957 h 3006470"/>
                        <a:gd name="connsiteX438-53191" fmla="*/ 195977 w 6006665"/>
                        <a:gd name="connsiteY438-53192" fmla="*/ 2424719 h 3006470"/>
                        <a:gd name="connsiteX439-53193" fmla="*/ 184968 w 6006665"/>
                        <a:gd name="connsiteY439-53194" fmla="*/ 2421574 h 3006470"/>
                        <a:gd name="connsiteX440-53195" fmla="*/ 184070 w 6006665"/>
                        <a:gd name="connsiteY440-53196" fmla="*/ 2424719 h 3006470"/>
                        <a:gd name="connsiteX441-53197" fmla="*/ 168163 w 6006665"/>
                        <a:gd name="connsiteY441-53198" fmla="*/ 2420184 h 3006470"/>
                        <a:gd name="connsiteX442-53199" fmla="*/ 156800 w 6006665"/>
                        <a:gd name="connsiteY442-53200" fmla="*/ 2381542 h 3006470"/>
                        <a:gd name="connsiteX443-53201" fmla="*/ 152255 w 6006665"/>
                        <a:gd name="connsiteY443-53202" fmla="*/ 2365635 h 3006470"/>
                        <a:gd name="connsiteX444-53203" fmla="*/ 156800 w 6006665"/>
                        <a:gd name="connsiteY444-53204" fmla="*/ 2361090 h 3006470"/>
                        <a:gd name="connsiteX445-53205" fmla="*/ 168707 w 6006665"/>
                        <a:gd name="connsiteY445-53206" fmla="*/ 2361090 h 3006470"/>
                        <a:gd name="connsiteX446-53207" fmla="*/ 188615 w 6006665"/>
                        <a:gd name="connsiteY446-53208" fmla="*/ 2361090 h 3006470"/>
                        <a:gd name="connsiteX447-53209" fmla="*/ 199977 w 6006665"/>
                        <a:gd name="connsiteY447-53210" fmla="*/ 2349728 h 3006470"/>
                        <a:gd name="connsiteX448-53211" fmla="*/ 188615 w 6006665"/>
                        <a:gd name="connsiteY448-53212" fmla="*/ 2327003 h 3006470"/>
                        <a:gd name="connsiteX449-53213" fmla="*/ 168163 w 6006665"/>
                        <a:gd name="connsiteY449-53214" fmla="*/ 2317914 h 3006470"/>
                        <a:gd name="connsiteX450-53215" fmla="*/ 168163 w 6006665"/>
                        <a:gd name="connsiteY450-53216" fmla="*/ 2311096 h 3006470"/>
                        <a:gd name="connsiteX451-53217" fmla="*/ 152255 w 6006665"/>
                        <a:gd name="connsiteY451-53218" fmla="*/ 2295189 h 3006470"/>
                        <a:gd name="connsiteX452-53219" fmla="*/ 129531 w 6006665"/>
                        <a:gd name="connsiteY452-53220" fmla="*/ 2258829 h 3006470"/>
                        <a:gd name="connsiteX453-53221" fmla="*/ 140893 w 6006665"/>
                        <a:gd name="connsiteY453-53222" fmla="*/ 2236105 h 3006470"/>
                        <a:gd name="connsiteX454-53223" fmla="*/ 136348 w 6006665"/>
                        <a:gd name="connsiteY454-53224" fmla="*/ 2208835 h 3006470"/>
                        <a:gd name="connsiteX455-53225" fmla="*/ 103789 w 6006665"/>
                        <a:gd name="connsiteY455-53226" fmla="*/ 2195428 h 3006470"/>
                        <a:gd name="connsiteX456-53227" fmla="*/ 93716 w 6006665"/>
                        <a:gd name="connsiteY456-53228" fmla="*/ 2199745 h 3006470"/>
                        <a:gd name="connsiteX457-53229" fmla="*/ 91868 w 6006665"/>
                        <a:gd name="connsiteY457-53230" fmla="*/ 2195434 h 3006470"/>
                        <a:gd name="connsiteX458-53231" fmla="*/ 81809 w 6006665"/>
                        <a:gd name="connsiteY458-53232" fmla="*/ 2199745 h 3006470"/>
                        <a:gd name="connsiteX459-53233" fmla="*/ 74992 w 6006665"/>
                        <a:gd name="connsiteY459-53234" fmla="*/ 2183838 h 3006470"/>
                        <a:gd name="connsiteX460-53235" fmla="*/ 34087 w 6006665"/>
                        <a:gd name="connsiteY460-53236" fmla="*/ 2172476 h 3006470"/>
                        <a:gd name="connsiteX461-53237" fmla="*/ 22725 w 6006665"/>
                        <a:gd name="connsiteY461-53238" fmla="*/ 2129299 h 3006470"/>
                        <a:gd name="connsiteX462-53239" fmla="*/ 22725 w 6006665"/>
                        <a:gd name="connsiteY462-53240" fmla="*/ 2097484 h 3006470"/>
                        <a:gd name="connsiteX463-53241" fmla="*/ 0 w 6006665"/>
                        <a:gd name="connsiteY463-53242" fmla="*/ 2081577 h 3006470"/>
                        <a:gd name="connsiteX464-53243" fmla="*/ 15907 w 6006665"/>
                        <a:gd name="connsiteY464-53244" fmla="*/ 2058853 h 3006470"/>
                        <a:gd name="connsiteX465-53245" fmla="*/ 6818 w 6006665"/>
                        <a:gd name="connsiteY465-53246" fmla="*/ 1995224 h 3006470"/>
                        <a:gd name="connsiteX466-53247" fmla="*/ 34087 w 6006665"/>
                        <a:gd name="connsiteY466-53248" fmla="*/ 1952047 h 3006470"/>
                        <a:gd name="connsiteX467-53249" fmla="*/ 27270 w 6006665"/>
                        <a:gd name="connsiteY467-53250" fmla="*/ 1940685 h 3006470"/>
                        <a:gd name="connsiteX468-53251" fmla="*/ 70447 w 6006665"/>
                        <a:gd name="connsiteY468-53252" fmla="*/ 1902053 h 3006470"/>
                        <a:gd name="connsiteX469-53253" fmla="*/ 27270 w 6006665"/>
                        <a:gd name="connsiteY469-53254" fmla="*/ 1865693 h 3006470"/>
                        <a:gd name="connsiteX470-53255" fmla="*/ 109078 w 6006665"/>
                        <a:gd name="connsiteY470-53256" fmla="*/ 1767977 h 3006470"/>
                        <a:gd name="connsiteX471-53257" fmla="*/ 145438 w 6006665"/>
                        <a:gd name="connsiteY471-53258" fmla="*/ 1724800 h 3006470"/>
                        <a:gd name="connsiteX472-53259" fmla="*/ 156800 w 6006665"/>
                        <a:gd name="connsiteY472-53260" fmla="*/ 1681624 h 3006470"/>
                        <a:gd name="connsiteX473-53261" fmla="*/ 102261 w 6006665"/>
                        <a:gd name="connsiteY473-53262" fmla="*/ 1629357 h 3006470"/>
                        <a:gd name="connsiteX474-53263" fmla="*/ 118168 w 6006665"/>
                        <a:gd name="connsiteY474-53264" fmla="*/ 1574818 h 3006470"/>
                        <a:gd name="connsiteX475-53265" fmla="*/ 86354 w 6006665"/>
                        <a:gd name="connsiteY475-53266" fmla="*/ 1511189 h 3006470"/>
                        <a:gd name="connsiteX476-53267" fmla="*/ 109078 w 6006665"/>
                        <a:gd name="connsiteY476-53268" fmla="*/ 1436197 h 3006470"/>
                        <a:gd name="connsiteX477-53269" fmla="*/ 70447 w 6006665"/>
                        <a:gd name="connsiteY477-53270" fmla="*/ 1333936 h 3006470"/>
                        <a:gd name="connsiteX478-53271" fmla="*/ 102261 w 6006665"/>
                        <a:gd name="connsiteY478-53272" fmla="*/ 1263490 h 3006470"/>
                        <a:gd name="connsiteX479-53273" fmla="*/ 43177 w 6006665"/>
                        <a:gd name="connsiteY479-53274" fmla="*/ 1197589 h 3006470"/>
                        <a:gd name="connsiteX480-53275" fmla="*/ 49994 w 6006665"/>
                        <a:gd name="connsiteY480-53276" fmla="*/ 1122597 h 3006470"/>
                        <a:gd name="connsiteX481-53277" fmla="*/ 81809 w 6006665"/>
                        <a:gd name="connsiteY481-53278" fmla="*/ 1118052 h 3006470"/>
                        <a:gd name="connsiteX482-53279" fmla="*/ 145438 w 6006665"/>
                        <a:gd name="connsiteY482-53280" fmla="*/ 1074876 h 3006470"/>
                        <a:gd name="connsiteX483-53281" fmla="*/ 184070 w 6006665"/>
                        <a:gd name="connsiteY483-53282" fmla="*/ 1036244 h 3006470"/>
                        <a:gd name="connsiteX484-53283" fmla="*/ 189699 w 6006665"/>
                        <a:gd name="connsiteY484-53284" fmla="*/ 1042522 h 3006470"/>
                        <a:gd name="connsiteX485-53285" fmla="*/ 195977 w 6006665"/>
                        <a:gd name="connsiteY485-53286" fmla="*/ 1036244 h 3006470"/>
                        <a:gd name="connsiteX486-53287" fmla="*/ 255061 w 6006665"/>
                        <a:gd name="connsiteY486-53288" fmla="*/ 1102145 h 3006470"/>
                        <a:gd name="connsiteX487-53289" fmla="*/ 350504 w 6006665"/>
                        <a:gd name="connsiteY487-53290" fmla="*/ 1122597 h 3006470"/>
                        <a:gd name="connsiteX488-53291" fmla="*/ 491397 w 6006665"/>
                        <a:gd name="connsiteY488-53292" fmla="*/ 1236221 h 3006470"/>
                        <a:gd name="connsiteX489-53293" fmla="*/ 523211 w 6006665"/>
                        <a:gd name="connsiteY489-53294" fmla="*/ 1283942 h 3006470"/>
                        <a:gd name="connsiteX490-53295" fmla="*/ 523211 w 6006665"/>
                        <a:gd name="connsiteY490-53296" fmla="*/ 1343026 h 3006470"/>
                        <a:gd name="connsiteX491-53297" fmla="*/ 486852 w 6006665"/>
                        <a:gd name="connsiteY491-53298" fmla="*/ 1397565 h 3006470"/>
                        <a:gd name="connsiteX492-53299" fmla="*/ 420951 w 6006665"/>
                        <a:gd name="connsiteY492-53300" fmla="*/ 1418018 h 3006470"/>
                        <a:gd name="connsiteX493-53301" fmla="*/ 415909 w 6006665"/>
                        <a:gd name="connsiteY493-53302" fmla="*/ 1415887 h 3006470"/>
                        <a:gd name="connsiteX494-53303" fmla="*/ 409044 w 6006665"/>
                        <a:gd name="connsiteY494-53304" fmla="*/ 1418018 h 3006470"/>
                        <a:gd name="connsiteX495-53305" fmla="*/ 252950 w 6006665"/>
                        <a:gd name="connsiteY495-53306" fmla="*/ 1352062 h 3006470"/>
                        <a:gd name="connsiteX496-53307" fmla="*/ 232336 w 6006665"/>
                        <a:gd name="connsiteY496-53308" fmla="*/ 1358934 h 3006470"/>
                        <a:gd name="connsiteX497-53309" fmla="*/ 291420 w 6006665"/>
                        <a:gd name="connsiteY497-53310" fmla="*/ 1429380 h 3006470"/>
                        <a:gd name="connsiteX498-53311" fmla="*/ 291420 w 6006665"/>
                        <a:gd name="connsiteY498-53312" fmla="*/ 1468012 h 3006470"/>
                        <a:gd name="connsiteX499-53313" fmla="*/ 298238 w 6006665"/>
                        <a:gd name="connsiteY499-53314" fmla="*/ 1554366 h 3006470"/>
                        <a:gd name="connsiteX500-53315" fmla="*/ 345959 w 6006665"/>
                        <a:gd name="connsiteY500-53316" fmla="*/ 1586180 h 3006470"/>
                        <a:gd name="connsiteX501-53317" fmla="*/ 362087 w 6006665"/>
                        <a:gd name="connsiteY501-53318" fmla="*/ 1595588 h 3006470"/>
                        <a:gd name="connsiteX502-53319" fmla="*/ 365867 w 6006665"/>
                        <a:gd name="connsiteY502-53320" fmla="*/ 1563455 h 3006470"/>
                        <a:gd name="connsiteX503-53321" fmla="*/ 345415 w 6006665"/>
                        <a:gd name="connsiteY503-53322" fmla="*/ 1527096 h 3006470"/>
                        <a:gd name="connsiteX504-53323" fmla="*/ 365867 w 6006665"/>
                        <a:gd name="connsiteY504-53324" fmla="*/ 1495281 h 3006470"/>
                        <a:gd name="connsiteX505-53325" fmla="*/ 374560 w 6006665"/>
                        <a:gd name="connsiteY505-53326" fmla="*/ 1500280 h 3006470"/>
                        <a:gd name="connsiteX506-53327" fmla="*/ 377774 w 6006665"/>
                        <a:gd name="connsiteY506-53328" fmla="*/ 1495281 h 3006470"/>
                        <a:gd name="connsiteX507-53329" fmla="*/ 461933 w 6006665"/>
                        <a:gd name="connsiteY507-53330" fmla="*/ 1543673 h 3006470"/>
                        <a:gd name="connsiteX508-53331" fmla="*/ 484035 w 6006665"/>
                        <a:gd name="connsiteY508-53332" fmla="*/ 1527096 h 3006470"/>
                        <a:gd name="connsiteX509-53333" fmla="*/ 463583 w 6006665"/>
                        <a:gd name="connsiteY509-53334" fmla="*/ 1461194 h 3006470"/>
                        <a:gd name="connsiteX510-53335" fmla="*/ 549936 w 6006665"/>
                        <a:gd name="connsiteY510-53336" fmla="*/ 1374841 h 3006470"/>
                        <a:gd name="connsiteX511-53337" fmla="*/ 559742 w 6006665"/>
                        <a:gd name="connsiteY511-53338" fmla="*/ 1376942 h 3006470"/>
                        <a:gd name="connsiteX512-53339" fmla="*/ 561843 w 6006665"/>
                        <a:gd name="connsiteY512-53340" fmla="*/ 1374841 h 3006470"/>
                        <a:gd name="connsiteX513-53341" fmla="*/ 593658 w 6006665"/>
                        <a:gd name="connsiteY513-53342" fmla="*/ 1381658 h 3006470"/>
                        <a:gd name="connsiteX514-53343" fmla="*/ 620945 w 6006665"/>
                        <a:gd name="connsiteY514-53344" fmla="*/ 1405535 h 3006470"/>
                        <a:gd name="connsiteX515-53345" fmla="*/ 640835 w 6006665"/>
                        <a:gd name="connsiteY515-53346" fmla="*/ 1349844 h 3006470"/>
                        <a:gd name="connsiteX516-53347" fmla="*/ 609020 w 6006665"/>
                        <a:gd name="connsiteY516-53348" fmla="*/ 1295305 h 3006470"/>
                        <a:gd name="connsiteX517-53349" fmla="*/ 624928 w 6006665"/>
                        <a:gd name="connsiteY517-53350" fmla="*/ 1236221 h 3006470"/>
                        <a:gd name="connsiteX518-53351" fmla="*/ 597658 w 6006665"/>
                        <a:gd name="connsiteY518-53352" fmla="*/ 1177136 h 3006470"/>
                        <a:gd name="connsiteX519-53353" fmla="*/ 611562 w 6006665"/>
                        <a:gd name="connsiteY519-53354" fmla="*/ 1181462 h 3006470"/>
                        <a:gd name="connsiteX520-53355" fmla="*/ 609565 w 6006665"/>
                        <a:gd name="connsiteY520-53356" fmla="*/ 1177136 h 3006470"/>
                        <a:gd name="connsiteX521-53357" fmla="*/ 711826 w 6006665"/>
                        <a:gd name="connsiteY521-53358" fmla="*/ 1208951 h 3006470"/>
                        <a:gd name="connsiteX522-53359" fmla="*/ 732278 w 6006665"/>
                        <a:gd name="connsiteY522-53360" fmla="*/ 1263490 h 3006470"/>
                        <a:gd name="connsiteX523-53361" fmla="*/ 684556 w 6006665"/>
                        <a:gd name="connsiteY523-53362" fmla="*/ 1274852 h 3006470"/>
                        <a:gd name="connsiteX524-53363" fmla="*/ 684556 w 6006665"/>
                        <a:gd name="connsiteY524-53364" fmla="*/ 1327119 h 3006470"/>
                        <a:gd name="connsiteX525-53365" fmla="*/ 713309 w 6006665"/>
                        <a:gd name="connsiteY525-53366" fmla="*/ 1355872 h 3006470"/>
                        <a:gd name="connsiteX526-53367" fmla="*/ 763548 w 6006665"/>
                        <a:gd name="connsiteY526-53368" fmla="*/ 1338481 h 3006470"/>
                        <a:gd name="connsiteX527-53369" fmla="*/ 770365 w 6006665"/>
                        <a:gd name="connsiteY527-53370" fmla="*/ 1279397 h 3006470"/>
                        <a:gd name="connsiteX528-53371" fmla="*/ 1677078 w 6006665"/>
                        <a:gd name="connsiteY528-53372" fmla="*/ 1370296 h 3006470"/>
                        <a:gd name="connsiteX529-53373" fmla="*/ 1720255 w 6006665"/>
                        <a:gd name="connsiteY529-53374" fmla="*/ 1349844 h 3006470"/>
                        <a:gd name="connsiteX530-53375" fmla="*/ 1731617 w 6006665"/>
                        <a:gd name="connsiteY530-53376" fmla="*/ 1299850 h 3006470"/>
                        <a:gd name="connsiteX531-53377" fmla="*/ 1758887 w 6006665"/>
                        <a:gd name="connsiteY531-53378" fmla="*/ 1256673 h 3006470"/>
                        <a:gd name="connsiteX532-53379" fmla="*/ 1736162 w 6006665"/>
                        <a:gd name="connsiteY532-53380" fmla="*/ 1197589 h 3006470"/>
                        <a:gd name="connsiteX533-53381" fmla="*/ 1758887 w 6006665"/>
                        <a:gd name="connsiteY533-53382" fmla="*/ 1133960 h 3006470"/>
                        <a:gd name="connsiteX534-53383" fmla="*/ 1704347 w 6006665"/>
                        <a:gd name="connsiteY534-53384" fmla="*/ 1070331 h 3006470"/>
                        <a:gd name="connsiteX535-53385" fmla="*/ 1736162 w 6006665"/>
                        <a:gd name="connsiteY535-53386" fmla="*/ 961252 h 3006470"/>
                        <a:gd name="connsiteX536-53387" fmla="*/ 1688440 w 6006665"/>
                        <a:gd name="connsiteY536-53388" fmla="*/ 865809 h 3006470"/>
                        <a:gd name="connsiteX537-53389" fmla="*/ 1752069 w 6006665"/>
                        <a:gd name="connsiteY537-53390" fmla="*/ 788545 h 3006470"/>
                        <a:gd name="connsiteX538-53391" fmla="*/ 1747524 w 6006665"/>
                        <a:gd name="connsiteY538-53392" fmla="*/ 704464 h 3006470"/>
                        <a:gd name="connsiteX539-53393" fmla="*/ 1763431 w 6006665"/>
                        <a:gd name="connsiteY539-53394" fmla="*/ 697647 h 3006470"/>
                        <a:gd name="connsiteX540-53395" fmla="*/ 1764877 w 6006665"/>
                        <a:gd name="connsiteY540-53396" fmla="*/ 702130 h 3006470"/>
                        <a:gd name="connsiteX541-53397" fmla="*/ 1775339 w 6006665"/>
                        <a:gd name="connsiteY541-53398" fmla="*/ 697647 h 3006470"/>
                        <a:gd name="connsiteX542-53399" fmla="*/ 1798063 w 6006665"/>
                        <a:gd name="connsiteY542-53400" fmla="*/ 768093 h 3006470"/>
                        <a:gd name="connsiteX543-53401" fmla="*/ 1791454 w 6006665"/>
                        <a:gd name="connsiteY543-53402" fmla="*/ 815304 h 3006470"/>
                        <a:gd name="connsiteX544-53403" fmla="*/ 1854330 w 6006665"/>
                        <a:gd name="connsiteY544-53404" fmla="*/ 772638 h 3006470"/>
                        <a:gd name="connsiteX545-53405" fmla="*/ 1931594 w 6006665"/>
                        <a:gd name="connsiteY545-53406" fmla="*/ 763548 h 3006470"/>
                        <a:gd name="connsiteX546-53407" fmla="*/ 1932772 w 6006665"/>
                        <a:gd name="connsiteY546-53408" fmla="*/ 764810 h 3006470"/>
                        <a:gd name="connsiteX547-53409" fmla="*/ 1943501 w 6006665"/>
                        <a:gd name="connsiteY547-53410" fmla="*/ 763548 h 3006470"/>
                        <a:gd name="connsiteX548-53411" fmla="*/ 1988608 w 6006665"/>
                        <a:gd name="connsiteY548-53412" fmla="*/ 811877 h 3006470"/>
                        <a:gd name="connsiteX549-53413" fmla="*/ 1963408 w 6006665"/>
                        <a:gd name="connsiteY549-53414" fmla="*/ 736278 h 3006470"/>
                        <a:gd name="connsiteX550-53415" fmla="*/ 1963408 w 6006665"/>
                        <a:gd name="connsiteY550-53416" fmla="*/ 595386 h 3006470"/>
                        <a:gd name="connsiteX551-53417" fmla="*/ 2027037 w 6006665"/>
                        <a:gd name="connsiteY551-53418" fmla="*/ 574934 h 3006470"/>
                        <a:gd name="connsiteX552-53419" fmla="*/ 2037269 w 6006665"/>
                        <a:gd name="connsiteY552-53420" fmla="*/ 575472 h 3006470"/>
                        <a:gd name="connsiteX553-53421" fmla="*/ 2038944 w 6006665"/>
                        <a:gd name="connsiteY553-53422" fmla="*/ 574934 h 3006470"/>
                        <a:gd name="connsiteX554-53423" fmla="*/ 2115414 w 6006665"/>
                        <a:gd name="connsiteY554-53424" fmla="*/ 578958 h 3006470"/>
                        <a:gd name="connsiteX555-53425" fmla="*/ 2192927 w 6006665"/>
                        <a:gd name="connsiteY555-53426" fmla="*/ 559026 h 3006470"/>
                        <a:gd name="connsiteX556-53427" fmla="*/ 2167930 w 6006665"/>
                        <a:gd name="connsiteY556-53428" fmla="*/ 493125 h 3006470"/>
                        <a:gd name="connsiteX557-53429" fmla="*/ 2204289 w 6006665"/>
                        <a:gd name="connsiteY557-53430" fmla="*/ 402226 h 3006470"/>
                        <a:gd name="connsiteX558-53431" fmla="*/ 2247466 w 6006665"/>
                        <a:gd name="connsiteY558-53432" fmla="*/ 397681 h 3006470"/>
                        <a:gd name="connsiteX559-53433" fmla="*/ 2317913 w 6006665"/>
                        <a:gd name="connsiteY559-53434" fmla="*/ 322690 h 3006470"/>
                        <a:gd name="connsiteX560-53435" fmla="*/ 2420183 w 6006665"/>
                        <a:gd name="connsiteY560-53436" fmla="*/ 304510 h 3006470"/>
                        <a:gd name="connsiteX561-53437" fmla="*/ 2429263 w 6006665"/>
                        <a:gd name="connsiteY561-53438" fmla="*/ 263606 h 3006470"/>
                        <a:gd name="connsiteX562-53439" fmla="*/ 2526979 w 6006665"/>
                        <a:gd name="connsiteY562-53440" fmla="*/ 252244 h 3006470"/>
                        <a:gd name="connsiteX563-53441" fmla="*/ 2528058 w 6006665"/>
                        <a:gd name="connsiteY563-53442" fmla="*/ 253503 h 3006470"/>
                        <a:gd name="connsiteX564-53443" fmla="*/ 2538886 w 6006665"/>
                        <a:gd name="connsiteY564-53444" fmla="*/ 252244 h 3006470"/>
                        <a:gd name="connsiteX565-53445" fmla="*/ 2560820 w 6006665"/>
                        <a:gd name="connsiteY565-53446" fmla="*/ 277833 h 3006470"/>
                        <a:gd name="connsiteX566-53447" fmla="*/ 2640602 w 6006665"/>
                        <a:gd name="connsiteY566-53448" fmla="*/ 202249 h 3006470"/>
                        <a:gd name="connsiteX567-53449" fmla="*/ 2652509 w 6006665"/>
                        <a:gd name="connsiteY567-53450" fmla="*/ 202249 h 3006470"/>
                        <a:gd name="connsiteX568-53451" fmla="*/ 2704231 w 6006665"/>
                        <a:gd name="connsiteY568-53452" fmla="*/ 202249 h 3006470"/>
                        <a:gd name="connsiteX569-53453" fmla="*/ 2715593 w 6006665"/>
                        <a:gd name="connsiteY569-53454" fmla="*/ 134075 h 3006470"/>
                        <a:gd name="connsiteX570-53455" fmla="*/ 2751953 w 6006665"/>
                        <a:gd name="connsiteY570-53456" fmla="*/ 68174 h 3006470"/>
                        <a:gd name="connsiteX571-53457" fmla="*/ 2838307 w 6006665"/>
                        <a:gd name="connsiteY571-53458" fmla="*/ 0 h 3006470"/>
                        <a:gd name="connsiteX0-53459" fmla="*/ 1791129 w 6006665"/>
                        <a:gd name="connsiteY0-53460" fmla="*/ 817622 h 3006470"/>
                        <a:gd name="connsiteX1-53461" fmla="*/ 1782156 w 6006665"/>
                        <a:gd name="connsiteY1-53462" fmla="*/ 881716 h 3006470"/>
                        <a:gd name="connsiteX2-53463" fmla="*/ 1809554 w 6006665"/>
                        <a:gd name="connsiteY2-53464" fmla="*/ 895415 h 3006470"/>
                        <a:gd name="connsiteX3-53465" fmla="*/ 1791129 w 6006665"/>
                        <a:gd name="connsiteY3-53466" fmla="*/ 817622 h 3006470"/>
                        <a:gd name="connsiteX4-53467" fmla="*/ 2838307 w 6006665"/>
                        <a:gd name="connsiteY4-53468" fmla="*/ 0 h 3006470"/>
                        <a:gd name="connsiteX5-53469" fmla="*/ 2844246 w 6006665"/>
                        <a:gd name="connsiteY5-53470" fmla="*/ 4711 h 3006470"/>
                        <a:gd name="connsiteX6-53471" fmla="*/ 2850213 w 6006665"/>
                        <a:gd name="connsiteY6-53472" fmla="*/ 0 h 3006470"/>
                        <a:gd name="connsiteX7-53473" fmla="*/ 2916115 w 6006665"/>
                        <a:gd name="connsiteY7-53474" fmla="*/ 52267 h 3006470"/>
                        <a:gd name="connsiteX8-53475" fmla="*/ 2861576 w 6006665"/>
                        <a:gd name="connsiteY8-53476" fmla="*/ 90899 h 3006470"/>
                        <a:gd name="connsiteX9-53477" fmla="*/ 2947929 w 6006665"/>
                        <a:gd name="connsiteY9-53478" fmla="*/ 118168 h 3006470"/>
                        <a:gd name="connsiteX10-53479" fmla="*/ 2957621 w 6006665"/>
                        <a:gd name="connsiteY10-53480" fmla="*/ 186006 h 3006470"/>
                        <a:gd name="connsiteX11-53481" fmla="*/ 2979199 w 6006665"/>
                        <a:gd name="connsiteY11-53482" fmla="*/ 161345 h 3006470"/>
                        <a:gd name="connsiteX12-53483" fmla="*/ 2991106 w 6006665"/>
                        <a:gd name="connsiteY12-53484" fmla="*/ 161345 h 3006470"/>
                        <a:gd name="connsiteX13-53485" fmla="*/ 3086005 w 6006665"/>
                        <a:gd name="connsiteY13-53486" fmla="*/ 161345 h 3006470"/>
                        <a:gd name="connsiteX14-53487" fmla="*/ 3097912 w 6006665"/>
                        <a:gd name="connsiteY14-53488" fmla="*/ 161345 h 3006470"/>
                        <a:gd name="connsiteX15-53489" fmla="*/ 3179721 w 6006665"/>
                        <a:gd name="connsiteY15-53490" fmla="*/ 236336 h 3006470"/>
                        <a:gd name="connsiteX16-53491" fmla="*/ 3211535 w 6006665"/>
                        <a:gd name="connsiteY16-53492" fmla="*/ 295420 h 3006470"/>
                        <a:gd name="connsiteX17-53493" fmla="*/ 3200173 w 6006665"/>
                        <a:gd name="connsiteY17-53494" fmla="*/ 370412 h 3006470"/>
                        <a:gd name="connsiteX18-53495" fmla="*/ 3161541 w 6006665"/>
                        <a:gd name="connsiteY18-53496" fmla="*/ 413589 h 3006470"/>
                        <a:gd name="connsiteX19-53497" fmla="*/ 3066097 w 6006665"/>
                        <a:gd name="connsiteY19-53498" fmla="*/ 488580 h 3006470"/>
                        <a:gd name="connsiteX20-53499" fmla="*/ 3034283 w 6006665"/>
                        <a:gd name="connsiteY20-53500" fmla="*/ 531757 h 3006470"/>
                        <a:gd name="connsiteX21-53501" fmla="*/ 3082005 w 6006665"/>
                        <a:gd name="connsiteY21-53502" fmla="*/ 547664 h 3006470"/>
                        <a:gd name="connsiteX22-53503" fmla="*/ 3129459 w 6006665"/>
                        <a:gd name="connsiteY22-53504" fmla="*/ 575345 h 3006470"/>
                        <a:gd name="connsiteX23-53505" fmla="*/ 3156451 w 6006665"/>
                        <a:gd name="connsiteY23-53506" fmla="*/ 552209 h 3006470"/>
                        <a:gd name="connsiteX24-53507" fmla="*/ 3158460 w 6006665"/>
                        <a:gd name="connsiteY24-53508" fmla="*/ 560693 h 3006470"/>
                        <a:gd name="connsiteX25-53509" fmla="*/ 3168359 w 6006665"/>
                        <a:gd name="connsiteY25-53510" fmla="*/ 552209 h 3006470"/>
                        <a:gd name="connsiteX26-53511" fmla="*/ 3184984 w 6006665"/>
                        <a:gd name="connsiteY26-53512" fmla="*/ 622402 h 3006470"/>
                        <a:gd name="connsiteX27-53513" fmla="*/ 3192811 w 6006665"/>
                        <a:gd name="connsiteY27-53514" fmla="*/ 606748 h 3006470"/>
                        <a:gd name="connsiteX28-53515" fmla="*/ 3251895 w 6006665"/>
                        <a:gd name="connsiteY28-53516" fmla="*/ 586296 h 3006470"/>
                        <a:gd name="connsiteX29-53517" fmla="*/ 3259833 w 6006665"/>
                        <a:gd name="connsiteY29-53518" fmla="*/ 587670 h 3006470"/>
                        <a:gd name="connsiteX30-53519" fmla="*/ 3263802 w 6006665"/>
                        <a:gd name="connsiteY30-53520" fmla="*/ 586296 h 3006470"/>
                        <a:gd name="connsiteX31-53521" fmla="*/ 3381970 w 6006665"/>
                        <a:gd name="connsiteY31-53522" fmla="*/ 606748 h 3006470"/>
                        <a:gd name="connsiteX32-53523" fmla="*/ 3388787 w 6006665"/>
                        <a:gd name="connsiteY32-53524" fmla="*/ 665832 h 3006470"/>
                        <a:gd name="connsiteX33-53525" fmla="*/ 3531529 w 6006665"/>
                        <a:gd name="connsiteY33-53526" fmla="*/ 686823 h 3006470"/>
                        <a:gd name="connsiteX34-53527" fmla="*/ 3538225 w 6006665"/>
                        <a:gd name="connsiteY34-53528" fmla="*/ 590841 h 3006470"/>
                        <a:gd name="connsiteX35-53529" fmla="*/ 3549910 w 6006665"/>
                        <a:gd name="connsiteY35-53530" fmla="*/ 594028 h 3006470"/>
                        <a:gd name="connsiteX36-53531" fmla="*/ 3550132 w 6006665"/>
                        <a:gd name="connsiteY36-53532" fmla="*/ 590841 h 3006470"/>
                        <a:gd name="connsiteX37-53533" fmla="*/ 3625123 w 6006665"/>
                        <a:gd name="connsiteY37-53534" fmla="*/ 611293 h 3006470"/>
                        <a:gd name="connsiteX38-53535" fmla="*/ 3672301 w 6006665"/>
                        <a:gd name="connsiteY38-53536" fmla="*/ 611293 h 3006470"/>
                        <a:gd name="connsiteX39-53537" fmla="*/ 3684207 w 6006665"/>
                        <a:gd name="connsiteY39-53538" fmla="*/ 611293 h 3006470"/>
                        <a:gd name="connsiteX40-53539" fmla="*/ 3743291 w 6006665"/>
                        <a:gd name="connsiteY40-53540" fmla="*/ 677194 h 3006470"/>
                        <a:gd name="connsiteX41-53541" fmla="*/ 3759199 w 6006665"/>
                        <a:gd name="connsiteY41-53542" fmla="*/ 756731 h 3006470"/>
                        <a:gd name="connsiteX42-53543" fmla="*/ 3738747 w 6006665"/>
                        <a:gd name="connsiteY42-53544" fmla="*/ 806725 h 3006470"/>
                        <a:gd name="connsiteX43-53545" fmla="*/ 3786469 w 6006665"/>
                        <a:gd name="connsiteY43-53546" fmla="*/ 897623 h 3006470"/>
                        <a:gd name="connsiteX44-53547" fmla="*/ 3835603 w 6006665"/>
                        <a:gd name="connsiteY44-53548" fmla="*/ 933529 h 3006470"/>
                        <a:gd name="connsiteX45-53549" fmla="*/ 3865460 w 6006665"/>
                        <a:gd name="connsiteY45-53550" fmla="*/ 822632 h 3006470"/>
                        <a:gd name="connsiteX46-53551" fmla="*/ 3875077 w 6006665"/>
                        <a:gd name="connsiteY46-53552" fmla="*/ 831139 h 3006470"/>
                        <a:gd name="connsiteX47-53553" fmla="*/ 3877367 w 6006665"/>
                        <a:gd name="connsiteY47-53554" fmla="*/ 822632 h 3006470"/>
                        <a:gd name="connsiteX48-53555" fmla="*/ 3932151 w 6006665"/>
                        <a:gd name="connsiteY48-53556" fmla="*/ 871095 h 3006470"/>
                        <a:gd name="connsiteX49-53557" fmla="*/ 3988173 w 6006665"/>
                        <a:gd name="connsiteY49-53558" fmla="*/ 843084 h 3006470"/>
                        <a:gd name="connsiteX50-53559" fmla="*/ 3993852 w 6006665"/>
                        <a:gd name="connsiteY50-53560" fmla="*/ 846199 h 3006470"/>
                        <a:gd name="connsiteX51-53561" fmla="*/ 4000080 w 6006665"/>
                        <a:gd name="connsiteY51-53562" fmla="*/ 843084 h 3006470"/>
                        <a:gd name="connsiteX52-53563" fmla="*/ 4062426 w 6006665"/>
                        <a:gd name="connsiteY52-53564" fmla="*/ 877274 h 3006470"/>
                        <a:gd name="connsiteX53-53565" fmla="*/ 4085889 w 6006665"/>
                        <a:gd name="connsiteY53-53566" fmla="*/ 849902 h 3006470"/>
                        <a:gd name="connsiteX54-53567" fmla="*/ 4095563 w 6006665"/>
                        <a:gd name="connsiteY54-53568" fmla="*/ 852506 h 3006470"/>
                        <a:gd name="connsiteX55-53569" fmla="*/ 4097796 w 6006665"/>
                        <a:gd name="connsiteY55-53570" fmla="*/ 849902 h 3006470"/>
                        <a:gd name="connsiteX56-53571" fmla="*/ 4144150 w 6006665"/>
                        <a:gd name="connsiteY56-53572" fmla="*/ 862382 h 3006470"/>
                        <a:gd name="connsiteX57-53573" fmla="*/ 4117703 w 6006665"/>
                        <a:gd name="connsiteY57-53574" fmla="*/ 752186 h 3006470"/>
                        <a:gd name="connsiteX58-53575" fmla="*/ 4165425 w 6006665"/>
                        <a:gd name="connsiteY58-53576" fmla="*/ 697647 h 3006470"/>
                        <a:gd name="connsiteX59-53577" fmla="*/ 4175231 w 6006665"/>
                        <a:gd name="connsiteY59-53578" fmla="*/ 700048 h 3006470"/>
                        <a:gd name="connsiteX60-53579" fmla="*/ 4177332 w 6006665"/>
                        <a:gd name="connsiteY60-53580" fmla="*/ 697647 h 3006470"/>
                        <a:gd name="connsiteX61-53581" fmla="*/ 4511384 w 6006665"/>
                        <a:gd name="connsiteY61-53582" fmla="*/ 779455 h 3006470"/>
                        <a:gd name="connsiteX62-53583" fmla="*/ 4543199 w 6006665"/>
                        <a:gd name="connsiteY62-53584" fmla="*/ 849902 h 3006470"/>
                        <a:gd name="connsiteX63-53585" fmla="*/ 4639242 w 6006665"/>
                        <a:gd name="connsiteY63-53586" fmla="*/ 932544 h 3006470"/>
                        <a:gd name="connsiteX64-53587" fmla="*/ 4774445 w 6006665"/>
                        <a:gd name="connsiteY64-53588" fmla="*/ 913531 h 3006470"/>
                        <a:gd name="connsiteX65-53589" fmla="*/ 4778496 w 6006665"/>
                        <a:gd name="connsiteY65-53590" fmla="*/ 914635 h 3006470"/>
                        <a:gd name="connsiteX66-53591" fmla="*/ 4786352 w 6006665"/>
                        <a:gd name="connsiteY66-53592" fmla="*/ 913531 h 3006470"/>
                        <a:gd name="connsiteX67-53593" fmla="*/ 4861343 w 6006665"/>
                        <a:gd name="connsiteY67-53594" fmla="*/ 933983 h 3006470"/>
                        <a:gd name="connsiteX68-53595" fmla="*/ 4893158 w 6006665"/>
                        <a:gd name="connsiteY68-53596" fmla="*/ 977160 h 3006470"/>
                        <a:gd name="connsiteX69-53597" fmla="*/ 4888613 w 6006665"/>
                        <a:gd name="connsiteY69-53598" fmla="*/ 1058968 h 3006470"/>
                        <a:gd name="connsiteX70-53599" fmla="*/ 4927677 w 6006665"/>
                        <a:gd name="connsiteY70-53600" fmla="*/ 1083640 h 3006470"/>
                        <a:gd name="connsiteX71-53601" fmla="*/ 4967605 w 6006665"/>
                        <a:gd name="connsiteY71-53602" fmla="*/ 1070331 h 3006470"/>
                        <a:gd name="connsiteX72-53603" fmla="*/ 5038051 w 6006665"/>
                        <a:gd name="connsiteY72-53604" fmla="*/ 1063513 h 3006470"/>
                        <a:gd name="connsiteX73-53605" fmla="*/ 5040730 w 6006665"/>
                        <a:gd name="connsiteY73-53606" fmla="*/ 1064406 h 3006470"/>
                        <a:gd name="connsiteX74-53607" fmla="*/ 5049958 w 6006665"/>
                        <a:gd name="connsiteY74-53608" fmla="*/ 1063513 h 3006470"/>
                        <a:gd name="connsiteX75-53609" fmla="*/ 5114249 w 6006665"/>
                        <a:gd name="connsiteY75-53610" fmla="*/ 1084944 h 3006470"/>
                        <a:gd name="connsiteX76-53611" fmla="*/ 5176671 w 6006665"/>
                        <a:gd name="connsiteY76-53612" fmla="*/ 1074876 h 3006470"/>
                        <a:gd name="connsiteX77-53613" fmla="*/ 5177801 w 6006665"/>
                        <a:gd name="connsiteY77-53614" fmla="*/ 1076614 h 3006470"/>
                        <a:gd name="connsiteX78-53615" fmla="*/ 5188578 w 6006665"/>
                        <a:gd name="connsiteY78-53616" fmla="*/ 1074876 h 3006470"/>
                        <a:gd name="connsiteX79-53617" fmla="*/ 5243719 w 6006665"/>
                        <a:gd name="connsiteY79-53618" fmla="*/ 1159707 h 3006470"/>
                        <a:gd name="connsiteX80-53619" fmla="*/ 5283477 w 6006665"/>
                        <a:gd name="connsiteY80-53620" fmla="*/ 1129415 h 3006470"/>
                        <a:gd name="connsiteX81-53621" fmla="*/ 5258480 w 6006665"/>
                        <a:gd name="connsiteY81-53622" fmla="*/ 1063513 h 3006470"/>
                        <a:gd name="connsiteX82-53623" fmla="*/ 5267570 w 6006665"/>
                        <a:gd name="connsiteY82-53624" fmla="*/ 1015792 h 3006470"/>
                        <a:gd name="connsiteX83-53625" fmla="*/ 5278896 w 6006665"/>
                        <a:gd name="connsiteY83-53626" fmla="*/ 1018841 h 3006470"/>
                        <a:gd name="connsiteX84-53627" fmla="*/ 5279477 w 6006665"/>
                        <a:gd name="connsiteY84-53628" fmla="*/ 1015792 h 3006470"/>
                        <a:gd name="connsiteX85-53629" fmla="*/ 5395510 w 6006665"/>
                        <a:gd name="connsiteY85-53630" fmla="*/ 1047031 h 3006470"/>
                        <a:gd name="connsiteX86-53631" fmla="*/ 5463001 w 6006665"/>
                        <a:gd name="connsiteY86-53632" fmla="*/ 1043061 h 3006470"/>
                        <a:gd name="connsiteX87-53633" fmla="*/ 5464386 w 6006665"/>
                        <a:gd name="connsiteY87-53634" fmla="*/ 1043680 h 3006470"/>
                        <a:gd name="connsiteX88-53635" fmla="*/ 5474909 w 6006665"/>
                        <a:gd name="connsiteY88-53636" fmla="*/ 1043061 h 3006470"/>
                        <a:gd name="connsiteX89-53637" fmla="*/ 5581715 w 6006665"/>
                        <a:gd name="connsiteY89-53638" fmla="*/ 1090783 h 3006470"/>
                        <a:gd name="connsiteX90-53639" fmla="*/ 5633981 w 6006665"/>
                        <a:gd name="connsiteY90-53640" fmla="*/ 1133960 h 3006470"/>
                        <a:gd name="connsiteX91-53641" fmla="*/ 5720335 w 6006665"/>
                        <a:gd name="connsiteY91-53642" fmla="*/ 1213496 h 3006470"/>
                        <a:gd name="connsiteX92-53643" fmla="*/ 5822595 w 6006665"/>
                        <a:gd name="connsiteY92-53644" fmla="*/ 1311212 h 3006470"/>
                        <a:gd name="connsiteX93-53645" fmla="*/ 5818051 w 6006665"/>
                        <a:gd name="connsiteY93-53646" fmla="*/ 1365751 h 3006470"/>
                        <a:gd name="connsiteX94-53647" fmla="*/ 5825679 w 6006665"/>
                        <a:gd name="connsiteY94-53648" fmla="*/ 1373379 h 3006470"/>
                        <a:gd name="connsiteX95-53649" fmla="*/ 5822051 w 6006665"/>
                        <a:gd name="connsiteY95-53650" fmla="*/ 1322574 h 3006470"/>
                        <a:gd name="connsiteX96-53651" fmla="*/ 5834092 w 6006665"/>
                        <a:gd name="connsiteY96-53652" fmla="*/ 1324447 h 3006470"/>
                        <a:gd name="connsiteX97-53653" fmla="*/ 5833958 w 6006665"/>
                        <a:gd name="connsiteY97-53654" fmla="*/ 1322574 h 3006470"/>
                        <a:gd name="connsiteX98-53655" fmla="*/ 5936219 w 6006665"/>
                        <a:gd name="connsiteY98-53656" fmla="*/ 1338481 h 3006470"/>
                        <a:gd name="connsiteX99-53657" fmla="*/ 6006665 w 6006665"/>
                        <a:gd name="connsiteY99-53658" fmla="*/ 1418018 h 3006470"/>
                        <a:gd name="connsiteX100-53659" fmla="*/ 5968033 w 6006665"/>
                        <a:gd name="connsiteY100-53660" fmla="*/ 1456650 h 3006470"/>
                        <a:gd name="connsiteX101-53661" fmla="*/ 5908949 w 6006665"/>
                        <a:gd name="connsiteY101-53662" fmla="*/ 1468012 h 3006470"/>
                        <a:gd name="connsiteX102-53663" fmla="*/ 5908949 w 6006665"/>
                        <a:gd name="connsiteY102-53664" fmla="*/ 1554366 h 3006470"/>
                        <a:gd name="connsiteX103-53665" fmla="*/ 5893042 w 6006665"/>
                        <a:gd name="connsiteY103-53666" fmla="*/ 1570273 h 3006470"/>
                        <a:gd name="connsiteX104-53667" fmla="*/ 5881135 w 6006665"/>
                        <a:gd name="connsiteY104-53668" fmla="*/ 1570273 h 3006470"/>
                        <a:gd name="connsiteX105-53669" fmla="*/ 5861227 w 6006665"/>
                        <a:gd name="connsiteY105-53670" fmla="*/ 1570273 h 3006470"/>
                        <a:gd name="connsiteX106-53671" fmla="*/ 5849321 w 6006665"/>
                        <a:gd name="connsiteY106-53672" fmla="*/ 1570273 h 3006470"/>
                        <a:gd name="connsiteX107-53673" fmla="*/ 5817506 w 6006665"/>
                        <a:gd name="connsiteY107-53674" fmla="*/ 1536186 h 3006470"/>
                        <a:gd name="connsiteX108-53675" fmla="*/ 5767511 w 6006665"/>
                        <a:gd name="connsiteY108-53676" fmla="*/ 1511189 h 3006470"/>
                        <a:gd name="connsiteX109-53677" fmla="*/ 5762967 w 6006665"/>
                        <a:gd name="connsiteY109-53678" fmla="*/ 1477102 h 3006470"/>
                        <a:gd name="connsiteX110-53679" fmla="*/ 5729132 w 6006665"/>
                        <a:gd name="connsiteY110-53680" fmla="*/ 1463170 h 3006470"/>
                        <a:gd name="connsiteX111-53681" fmla="*/ 5695337 w 6006665"/>
                        <a:gd name="connsiteY111-53682" fmla="*/ 1472557 h 3006470"/>
                        <a:gd name="connsiteX112-53683" fmla="*/ 5693366 w 6006665"/>
                        <a:gd name="connsiteY112-53684" fmla="*/ 1469797 h 3006470"/>
                        <a:gd name="connsiteX113-53685" fmla="*/ 5683431 w 6006665"/>
                        <a:gd name="connsiteY113-53686" fmla="*/ 1472557 h 3006470"/>
                        <a:gd name="connsiteX114-53687" fmla="*/ 5660706 w 6006665"/>
                        <a:gd name="connsiteY114-53688" fmla="*/ 1440742 h 3006470"/>
                        <a:gd name="connsiteX115-53689" fmla="*/ 5669644 w 6006665"/>
                        <a:gd name="connsiteY115-53690" fmla="*/ 1415717 h 3006470"/>
                        <a:gd name="connsiteX116-53691" fmla="*/ 5640799 w 6006665"/>
                        <a:gd name="connsiteY116-53692" fmla="*/ 1429380 h 3006470"/>
                        <a:gd name="connsiteX117-53693" fmla="*/ 5656705 w 6006665"/>
                        <a:gd name="connsiteY117-53694" fmla="*/ 1472557 h 3006470"/>
                        <a:gd name="connsiteX118-53695" fmla="*/ 5633981 w 6006665"/>
                        <a:gd name="connsiteY118-53696" fmla="*/ 1511189 h 3006470"/>
                        <a:gd name="connsiteX119-53697" fmla="*/ 5586259 w 6006665"/>
                        <a:gd name="connsiteY119-53698" fmla="*/ 1547548 h 3006470"/>
                        <a:gd name="connsiteX120-53699" fmla="*/ 5575676 w 6006665"/>
                        <a:gd name="connsiteY120-53700" fmla="*/ 1546540 h 3006470"/>
                        <a:gd name="connsiteX121-53701" fmla="*/ 5574353 w 6006665"/>
                        <a:gd name="connsiteY121-53702" fmla="*/ 1547548 h 3006470"/>
                        <a:gd name="connsiteX122-53703" fmla="*/ 5539436 w 6006665"/>
                        <a:gd name="connsiteY122-53704" fmla="*/ 1544223 h 3006470"/>
                        <a:gd name="connsiteX123-53705" fmla="*/ 5570352 w 6006665"/>
                        <a:gd name="connsiteY123-53706" fmla="*/ 1586180 h 3006470"/>
                        <a:gd name="connsiteX124-53707" fmla="*/ 5593077 w 6006665"/>
                        <a:gd name="connsiteY124-53708" fmla="*/ 1649809 h 3006470"/>
                        <a:gd name="connsiteX125-53709" fmla="*/ 5608984 w 6006665"/>
                        <a:gd name="connsiteY125-53710" fmla="*/ 1677079 h 3006470"/>
                        <a:gd name="connsiteX126-53711" fmla="*/ 5613529 w 6006665"/>
                        <a:gd name="connsiteY126-53712" fmla="*/ 1708893 h 3006470"/>
                        <a:gd name="connsiteX127-53713" fmla="*/ 5608984 w 6006665"/>
                        <a:gd name="connsiteY127-53714" fmla="*/ 1731618 h 3006470"/>
                        <a:gd name="connsiteX128-53715" fmla="*/ 5597799 w 6006665"/>
                        <a:gd name="connsiteY128-53716" fmla="*/ 1728009 h 3006470"/>
                        <a:gd name="connsiteX129-53717" fmla="*/ 5597077 w 6006665"/>
                        <a:gd name="connsiteY129-53718" fmla="*/ 1731618 h 3006470"/>
                        <a:gd name="connsiteX130-53719" fmla="*/ 5534271 w 6006665"/>
                        <a:gd name="connsiteY130-53720" fmla="*/ 1711358 h 3006470"/>
                        <a:gd name="connsiteX131-53721" fmla="*/ 5436277 w 6006665"/>
                        <a:gd name="connsiteY131-53722" fmla="*/ 1767977 h 3006470"/>
                        <a:gd name="connsiteX132-53723" fmla="*/ 5397645 w 6006665"/>
                        <a:gd name="connsiteY132-53724" fmla="*/ 1779340 h 3006470"/>
                        <a:gd name="connsiteX133-53725" fmla="*/ 5345378 w 6006665"/>
                        <a:gd name="connsiteY133-53726" fmla="*/ 1833879 h 3006470"/>
                        <a:gd name="connsiteX134-53727" fmla="*/ 5290839 w 6006665"/>
                        <a:gd name="connsiteY134-53728" fmla="*/ 1881600 h 3006470"/>
                        <a:gd name="connsiteX135-53729" fmla="*/ 5274932 w 6006665"/>
                        <a:gd name="connsiteY135-53730" fmla="*/ 1913415 h 3006470"/>
                        <a:gd name="connsiteX136-53731" fmla="*/ 5267238 w 6006665"/>
                        <a:gd name="connsiteY136-53732" fmla="*/ 1904988 h 3006470"/>
                        <a:gd name="connsiteX137-53733" fmla="*/ 5263025 w 6006665"/>
                        <a:gd name="connsiteY137-53734" fmla="*/ 1913415 h 3006470"/>
                        <a:gd name="connsiteX138-53735" fmla="*/ 5219538 w 6006665"/>
                        <a:gd name="connsiteY138-53736" fmla="*/ 1865787 h 3006470"/>
                        <a:gd name="connsiteX139-53737" fmla="*/ 5129494 w 6006665"/>
                        <a:gd name="connsiteY139-53738" fmla="*/ 1920232 h 3006470"/>
                        <a:gd name="connsiteX140-53739" fmla="*/ 5126389 w 6006665"/>
                        <a:gd name="connsiteY140-53740" fmla="*/ 1914910 h 3006470"/>
                        <a:gd name="connsiteX141-53741" fmla="*/ 5117587 w 6006665"/>
                        <a:gd name="connsiteY141-53742" fmla="*/ 1920232 h 3006470"/>
                        <a:gd name="connsiteX142-53743" fmla="*/ 5105544 w 6006665"/>
                        <a:gd name="connsiteY142-53744" fmla="*/ 1899586 h 3006470"/>
                        <a:gd name="connsiteX143-53745" fmla="*/ 5074955 w 6006665"/>
                        <a:gd name="connsiteY143-53746" fmla="*/ 1924777 h 3006470"/>
                        <a:gd name="connsiteX144-53747" fmla="*/ 5065718 w 6006665"/>
                        <a:gd name="connsiteY144-53748" fmla="*/ 1922578 h 3006470"/>
                        <a:gd name="connsiteX145-53749" fmla="*/ 5063048 w 6006665"/>
                        <a:gd name="connsiteY145-53750" fmla="*/ 1924777 h 3006470"/>
                        <a:gd name="connsiteX146-53751" fmla="*/ 5026594 w 6006665"/>
                        <a:gd name="connsiteY146-53752" fmla="*/ 1916098 h 3006470"/>
                        <a:gd name="connsiteX147-53753" fmla="*/ 5015871 w 6006665"/>
                        <a:gd name="connsiteY147-53754" fmla="*/ 1961137 h 3006470"/>
                        <a:gd name="connsiteX148-53755" fmla="*/ 4974967 w 6006665"/>
                        <a:gd name="connsiteY148-53756" fmla="*/ 2027038 h 3006470"/>
                        <a:gd name="connsiteX149-53757" fmla="*/ 4974967 w 6006665"/>
                        <a:gd name="connsiteY149-53758" fmla="*/ 2058853 h 3006470"/>
                        <a:gd name="connsiteX150-53759" fmla="*/ 5015871 w 6006665"/>
                        <a:gd name="connsiteY150-53760" fmla="*/ 2074760 h 3006470"/>
                        <a:gd name="connsiteX151-53761" fmla="*/ 5011326 w 6006665"/>
                        <a:gd name="connsiteY151-53762" fmla="*/ 2172476 h 3006470"/>
                        <a:gd name="connsiteX152-53763" fmla="*/ 4999419 w 6006665"/>
                        <a:gd name="connsiteY152-53764" fmla="*/ 2172476 h 3006470"/>
                        <a:gd name="connsiteX153-53765" fmla="*/ 4974967 w 6006665"/>
                        <a:gd name="connsiteY153-53766" fmla="*/ 2172476 h 3006470"/>
                        <a:gd name="connsiteX154-53767" fmla="*/ 4963605 w 6006665"/>
                        <a:gd name="connsiteY154-53768" fmla="*/ 2224742 h 3006470"/>
                        <a:gd name="connsiteX155-53769" fmla="*/ 4974967 w 6006665"/>
                        <a:gd name="connsiteY155-53770" fmla="*/ 2252012 h 3006470"/>
                        <a:gd name="connsiteX156-53771" fmla="*/ 4909065 w 6006665"/>
                        <a:gd name="connsiteY156-53772" fmla="*/ 2286099 h 3006470"/>
                        <a:gd name="connsiteX157-53773" fmla="*/ 4897703 w 6006665"/>
                        <a:gd name="connsiteY157-53774" fmla="*/ 2354273 h 3006470"/>
                        <a:gd name="connsiteX158-53775" fmla="*/ 4845437 w 6006665"/>
                        <a:gd name="connsiteY158-53776" fmla="*/ 2370180 h 3006470"/>
                        <a:gd name="connsiteX159-53777" fmla="*/ 4834074 w 6006665"/>
                        <a:gd name="connsiteY159-53778" fmla="*/ 2429264 h 3006470"/>
                        <a:gd name="connsiteX160-53779" fmla="*/ 4779535 w 6006665"/>
                        <a:gd name="connsiteY160-53780" fmla="*/ 2488348 h 3006470"/>
                        <a:gd name="connsiteX161-53781" fmla="*/ 4777225 w 6006665"/>
                        <a:gd name="connsiteY161-53782" fmla="*/ 2477952 h 3006470"/>
                        <a:gd name="connsiteX162-53783" fmla="*/ 4767628 w 6006665"/>
                        <a:gd name="connsiteY162-53784" fmla="*/ 2488348 h 3006470"/>
                        <a:gd name="connsiteX163-53785" fmla="*/ 4758538 w 6006665"/>
                        <a:gd name="connsiteY163-53786" fmla="*/ 2447444 h 3006470"/>
                        <a:gd name="connsiteX164-53787" fmla="*/ 4742631 w 6006665"/>
                        <a:gd name="connsiteY164-53788" fmla="*/ 2361090 h 3006470"/>
                        <a:gd name="connsiteX165-53789" fmla="*/ 4715361 w 6006665"/>
                        <a:gd name="connsiteY165-53790" fmla="*/ 2220198 h 3006470"/>
                        <a:gd name="connsiteX166-53791" fmla="*/ 4735813 w 6006665"/>
                        <a:gd name="connsiteY166-53792" fmla="*/ 2129299 h 3006470"/>
                        <a:gd name="connsiteX167-53793" fmla="*/ 4767628 w 6006665"/>
                        <a:gd name="connsiteY167-53794" fmla="*/ 2086122 h 3006470"/>
                        <a:gd name="connsiteX168-53795" fmla="*/ 4767628 w 6006665"/>
                        <a:gd name="connsiteY168-53796" fmla="*/ 2058853 h 3006470"/>
                        <a:gd name="connsiteX169-53797" fmla="*/ 4826712 w 6006665"/>
                        <a:gd name="connsiteY169-53798" fmla="*/ 2042945 h 3006470"/>
                        <a:gd name="connsiteX170-53799" fmla="*/ 4892613 w 6006665"/>
                        <a:gd name="connsiteY170-53800" fmla="*/ 1952047 h 3006470"/>
                        <a:gd name="connsiteX171-53801" fmla="*/ 4956243 w 6006665"/>
                        <a:gd name="connsiteY171-53802" fmla="*/ 1877056 h 3006470"/>
                        <a:gd name="connsiteX172-53803" fmla="*/ 5022143 w 6006665"/>
                        <a:gd name="connsiteY172-53804" fmla="*/ 1817971 h 3006470"/>
                        <a:gd name="connsiteX173-53805" fmla="*/ 5046694 w 6006665"/>
                        <a:gd name="connsiteY173-53806" fmla="*/ 1710844 h 3006470"/>
                        <a:gd name="connsiteX174-53807" fmla="*/ 5015871 w 6006665"/>
                        <a:gd name="connsiteY174-53808" fmla="*/ 1715711 h 3006470"/>
                        <a:gd name="connsiteX175-53809" fmla="*/ 4995419 w 6006665"/>
                        <a:gd name="connsiteY175-53810" fmla="*/ 1779340 h 3006470"/>
                        <a:gd name="connsiteX176-53811" fmla="*/ 4904521 w 6006665"/>
                        <a:gd name="connsiteY176-53812" fmla="*/ 1865693 h 3006470"/>
                        <a:gd name="connsiteX177-53813" fmla="*/ 4901708 w 6006665"/>
                        <a:gd name="connsiteY177-53814" fmla="*/ 1857053 h 3006470"/>
                        <a:gd name="connsiteX178-53815" fmla="*/ 4892613 w 6006665"/>
                        <a:gd name="connsiteY178-53816" fmla="*/ 1865693 h 3006470"/>
                        <a:gd name="connsiteX179-53817" fmla="*/ 4861835 w 6006665"/>
                        <a:gd name="connsiteY179-53818" fmla="*/ 1771159 h 3006470"/>
                        <a:gd name="connsiteX180-53819" fmla="*/ 4779535 w 6006665"/>
                        <a:gd name="connsiteY180-53820" fmla="*/ 1795247 h 3006470"/>
                        <a:gd name="connsiteX181-53821" fmla="*/ 4684091 w 6006665"/>
                        <a:gd name="connsiteY181-53822" fmla="*/ 1920232 h 3006470"/>
                        <a:gd name="connsiteX182-53823" fmla="*/ 4715906 w 6006665"/>
                        <a:gd name="connsiteY182-53824" fmla="*/ 1967954 h 3006470"/>
                        <a:gd name="connsiteX183-53825" fmla="*/ 4636369 w 6006665"/>
                        <a:gd name="connsiteY183-53826" fmla="*/ 1983861 h 3006470"/>
                        <a:gd name="connsiteX184-53827" fmla="*/ 4577285 w 6006665"/>
                        <a:gd name="connsiteY184-53828" fmla="*/ 1988406 h 3006470"/>
                        <a:gd name="connsiteX185-53829" fmla="*/ 4577373 w 6006665"/>
                        <a:gd name="connsiteY185-53830" fmla="*/ 1987484 h 3006470"/>
                        <a:gd name="connsiteX186-53831" fmla="*/ 4565379 w 6006665"/>
                        <a:gd name="connsiteY186-53832" fmla="*/ 1988406 h 3006470"/>
                        <a:gd name="connsiteX187-53833" fmla="*/ 4569923 w 6006665"/>
                        <a:gd name="connsiteY187-53834" fmla="*/ 1940685 h 3006470"/>
                        <a:gd name="connsiteX188-53835" fmla="*/ 4520081 w 6006665"/>
                        <a:gd name="connsiteY188-53836" fmla="*/ 1931099 h 3006470"/>
                        <a:gd name="connsiteX189-53837" fmla="*/ 4475025 w 6006665"/>
                        <a:gd name="connsiteY189-53838" fmla="*/ 1961137 h 3006470"/>
                        <a:gd name="connsiteX190-53839" fmla="*/ 4464394 w 6006665"/>
                        <a:gd name="connsiteY190-53840" fmla="*/ 1960286 h 3006470"/>
                        <a:gd name="connsiteX191-53841" fmla="*/ 4463118 w 6006665"/>
                        <a:gd name="connsiteY191-53842" fmla="*/ 1961137 h 3006470"/>
                        <a:gd name="connsiteX192-53843" fmla="*/ 4357637 w 6006665"/>
                        <a:gd name="connsiteY192-53844" fmla="*/ 1952698 h 3006470"/>
                        <a:gd name="connsiteX193-53845" fmla="*/ 4243233 w 6006665"/>
                        <a:gd name="connsiteY193-53846" fmla="*/ 1972499 h 3006470"/>
                        <a:gd name="connsiteX194-53847" fmla="*/ 4125065 w 6006665"/>
                        <a:gd name="connsiteY194-53848" fmla="*/ 2106574 h 3006470"/>
                        <a:gd name="connsiteX195-53849" fmla="*/ 3984173 w 6006665"/>
                        <a:gd name="connsiteY195-53850" fmla="*/ 2263374 h 3006470"/>
                        <a:gd name="connsiteX196-53851" fmla="*/ 4038712 w 6006665"/>
                        <a:gd name="connsiteY196-53852" fmla="*/ 2267919 h 3006470"/>
                        <a:gd name="connsiteX197-53853" fmla="*/ 4059164 w 6006665"/>
                        <a:gd name="connsiteY197-53854" fmla="*/ 2311096 h 3006470"/>
                        <a:gd name="connsiteX198-53855" fmla="*/ 4087782 w 6006665"/>
                        <a:gd name="connsiteY198-53856" fmla="*/ 2319513 h 3006470"/>
                        <a:gd name="connsiteX199-53857" fmla="*/ 4106341 w 6006665"/>
                        <a:gd name="connsiteY199-53858" fmla="*/ 2290644 h 3006470"/>
                        <a:gd name="connsiteX200-53859" fmla="*/ 4117411 w 6006665"/>
                        <a:gd name="connsiteY200-53860" fmla="*/ 2291946 h 3006470"/>
                        <a:gd name="connsiteX201-53861" fmla="*/ 4118248 w 6006665"/>
                        <a:gd name="connsiteY201-53862" fmla="*/ 2290644 h 3006470"/>
                        <a:gd name="connsiteX202-53863" fmla="*/ 4156880 w 6006665"/>
                        <a:gd name="connsiteY202-53864" fmla="*/ 2295189 h 3006470"/>
                        <a:gd name="connsiteX203-53865" fmla="*/ 4211419 w 6006665"/>
                        <a:gd name="connsiteY203-53866" fmla="*/ 2365635 h 3006470"/>
                        <a:gd name="connsiteX204-53867" fmla="*/ 4215964 w 6006665"/>
                        <a:gd name="connsiteY204-53868" fmla="*/ 2413357 h 3006470"/>
                        <a:gd name="connsiteX205-53869" fmla="*/ 4184149 w 6006665"/>
                        <a:gd name="connsiteY205-53870" fmla="*/ 2472441 h 3006470"/>
                        <a:gd name="connsiteX206-53871" fmla="*/ 4177332 w 6006665"/>
                        <a:gd name="connsiteY206-53872" fmla="*/ 2542887 h 3006470"/>
                        <a:gd name="connsiteX207-53873" fmla="*/ 4161425 w 6006665"/>
                        <a:gd name="connsiteY207-53874" fmla="*/ 2629241 h 3006470"/>
                        <a:gd name="connsiteX208-53875" fmla="*/ 4109158 w 6006665"/>
                        <a:gd name="connsiteY208-53876" fmla="*/ 2708777 h 3006470"/>
                        <a:gd name="connsiteX209-53877" fmla="*/ 4097796 w 6006665"/>
                        <a:gd name="connsiteY209-53878" fmla="*/ 2747409 h 3006470"/>
                        <a:gd name="connsiteX210-53879" fmla="*/ 4043257 w 6006665"/>
                        <a:gd name="connsiteY210-53880" fmla="*/ 2806493 h 3006470"/>
                        <a:gd name="connsiteX211-53881" fmla="*/ 3995535 w 6006665"/>
                        <a:gd name="connsiteY211-53882" fmla="*/ 2865577 h 3006470"/>
                        <a:gd name="connsiteX212-53883" fmla="*/ 3975083 w 6006665"/>
                        <a:gd name="connsiteY212-53884" fmla="*/ 2897392 h 3006470"/>
                        <a:gd name="connsiteX213-53885" fmla="*/ 3925089 w 6006665"/>
                        <a:gd name="connsiteY213-53886" fmla="*/ 2924661 h 3006470"/>
                        <a:gd name="connsiteX214-53887" fmla="*/ 3913182 w 6006665"/>
                        <a:gd name="connsiteY214-53888" fmla="*/ 2924661 h 3006470"/>
                        <a:gd name="connsiteX215-53889" fmla="*/ 3904637 w 6006665"/>
                        <a:gd name="connsiteY215-53890" fmla="*/ 2924661 h 3006470"/>
                        <a:gd name="connsiteX216-53891" fmla="*/ 3892729 w 6006665"/>
                        <a:gd name="connsiteY216-53892" fmla="*/ 2924661 h 3006470"/>
                        <a:gd name="connsiteX217-53893" fmla="*/ 3871063 w 6006665"/>
                        <a:gd name="connsiteY217-53894" fmla="*/ 2908412 h 3006470"/>
                        <a:gd name="connsiteX218-53895" fmla="*/ 3829645 w 6006665"/>
                        <a:gd name="connsiteY218-53896" fmla="*/ 2936024 h 3006470"/>
                        <a:gd name="connsiteX219-53897" fmla="*/ 3822828 w 6006665"/>
                        <a:gd name="connsiteY219-53898" fmla="*/ 2956476 h 3006470"/>
                        <a:gd name="connsiteX220-53899" fmla="*/ 3818283 w 6006665"/>
                        <a:gd name="connsiteY220-53900" fmla="*/ 2947386 h 3006470"/>
                        <a:gd name="connsiteX221-53901" fmla="*/ 3818283 w 6006665"/>
                        <a:gd name="connsiteY221-53902" fmla="*/ 2935660 h 3006470"/>
                        <a:gd name="connsiteX222-53903" fmla="*/ 3817738 w 6006665"/>
                        <a:gd name="connsiteY222-53904" fmla="*/ 2936024 h 3006470"/>
                        <a:gd name="connsiteX223-53905" fmla="*/ 3810921 w 6006665"/>
                        <a:gd name="connsiteY223-53906" fmla="*/ 2956476 h 3006470"/>
                        <a:gd name="connsiteX224-53907" fmla="*/ 3806376 w 6006665"/>
                        <a:gd name="connsiteY224-53908" fmla="*/ 2947386 h 3006470"/>
                        <a:gd name="connsiteX225-53909" fmla="*/ 3806376 w 6006665"/>
                        <a:gd name="connsiteY225-53910" fmla="*/ 2920116 h 3006470"/>
                        <a:gd name="connsiteX226-53911" fmla="*/ 3818283 w 6006665"/>
                        <a:gd name="connsiteY226-53912" fmla="*/ 2920116 h 3006470"/>
                        <a:gd name="connsiteX227-53913" fmla="*/ 3826828 w 6006665"/>
                        <a:gd name="connsiteY227-53914" fmla="*/ 2920116 h 3006470"/>
                        <a:gd name="connsiteX228-53915" fmla="*/ 3833645 w 6006665"/>
                        <a:gd name="connsiteY228-53916" fmla="*/ 2861032 h 3006470"/>
                        <a:gd name="connsiteX229-53917" fmla="*/ 3822283 w 6006665"/>
                        <a:gd name="connsiteY229-53918" fmla="*/ 2817856 h 3006470"/>
                        <a:gd name="connsiteX230-53919" fmla="*/ 3849553 w 6006665"/>
                        <a:gd name="connsiteY230-53920" fmla="*/ 2795131 h 3006470"/>
                        <a:gd name="connsiteX231-53921" fmla="*/ 3858814 w 6006665"/>
                        <a:gd name="connsiteY231-53922" fmla="*/ 2797336 h 3006470"/>
                        <a:gd name="connsiteX232-53923" fmla="*/ 3861460 w 6006665"/>
                        <a:gd name="connsiteY232-53924" fmla="*/ 2795131 h 3006470"/>
                        <a:gd name="connsiteX233-53925" fmla="*/ 3898487 w 6006665"/>
                        <a:gd name="connsiteY233-53926" fmla="*/ 2803947 h 3006470"/>
                        <a:gd name="connsiteX234-53927" fmla="*/ 3919999 w 6006665"/>
                        <a:gd name="connsiteY234-53928" fmla="*/ 2758772 h 3006470"/>
                        <a:gd name="connsiteX235-53929" fmla="*/ 3935906 w 6006665"/>
                        <a:gd name="connsiteY235-53930" fmla="*/ 2699687 h 3006470"/>
                        <a:gd name="connsiteX236-53931" fmla="*/ 3947269 w 6006665"/>
                        <a:gd name="connsiteY236-53932" fmla="*/ 2676963 h 3006470"/>
                        <a:gd name="connsiteX237-53933" fmla="*/ 3966292 w 6006665"/>
                        <a:gd name="connsiteY237-53934" fmla="*/ 2632575 h 3006470"/>
                        <a:gd name="connsiteX238-53935" fmla="*/ 3915999 w 6006665"/>
                        <a:gd name="connsiteY238-53936" fmla="*/ 2645148 h 3006470"/>
                        <a:gd name="connsiteX239-53937" fmla="*/ 3888729 w 6006665"/>
                        <a:gd name="connsiteY239-53938" fmla="*/ 2667873 h 3006470"/>
                        <a:gd name="connsiteX240-53939" fmla="*/ 3876822 w 6006665"/>
                        <a:gd name="connsiteY240-53940" fmla="*/ 2667873 h 3006470"/>
                        <a:gd name="connsiteX241-53941" fmla="*/ 3829645 w 6006665"/>
                        <a:gd name="connsiteY241-53942" fmla="*/ 2667873 h 3006470"/>
                        <a:gd name="connsiteX242-53943" fmla="*/ 3817738 w 6006665"/>
                        <a:gd name="connsiteY242-53944" fmla="*/ 2667873 h 3006470"/>
                        <a:gd name="connsiteX243-53945" fmla="*/ 3801831 w 6006665"/>
                        <a:gd name="connsiteY243-53946" fmla="*/ 2613334 h 3006470"/>
                        <a:gd name="connsiteX244-53947" fmla="*/ 3758654 w 6006665"/>
                        <a:gd name="connsiteY244-53948" fmla="*/ 2574702 h 3006470"/>
                        <a:gd name="connsiteX245-53949" fmla="*/ 3692753 w 6006665"/>
                        <a:gd name="connsiteY245-53950" fmla="*/ 2558795 h 3006470"/>
                        <a:gd name="connsiteX246-53951" fmla="*/ 3683663 w 6006665"/>
                        <a:gd name="connsiteY246-53952" fmla="*/ 2499711 h 3006470"/>
                        <a:gd name="connsiteX247-53953" fmla="*/ 3672301 w 6006665"/>
                        <a:gd name="connsiteY247-53954" fmla="*/ 2467896 h 3006470"/>
                        <a:gd name="connsiteX248-53955" fmla="*/ 3656393 w 6006665"/>
                        <a:gd name="connsiteY248-53956" fmla="*/ 2440627 h 3006470"/>
                        <a:gd name="connsiteX249-53957" fmla="*/ 3633669 w 6006665"/>
                        <a:gd name="connsiteY249-53958" fmla="*/ 2381542 h 3006470"/>
                        <a:gd name="connsiteX250-53959" fmla="*/ 3601854 w 6006665"/>
                        <a:gd name="connsiteY250-53960" fmla="*/ 2361090 h 3006470"/>
                        <a:gd name="connsiteX251-53961" fmla="*/ 3545995 w 6006665"/>
                        <a:gd name="connsiteY251-53962" fmla="*/ 2339606 h 3006470"/>
                        <a:gd name="connsiteX252-53963" fmla="*/ 3506955 w 6006665"/>
                        <a:gd name="connsiteY252-53964" fmla="*/ 2345183 h 3006470"/>
                        <a:gd name="connsiteX253-53965" fmla="*/ 3463779 w 6006665"/>
                        <a:gd name="connsiteY253-53966" fmla="*/ 2354273 h 3006470"/>
                        <a:gd name="connsiteX254-53967" fmla="*/ 3431964 w 6006665"/>
                        <a:gd name="connsiteY254-53968" fmla="*/ 2381542 h 3006470"/>
                        <a:gd name="connsiteX255-53969" fmla="*/ 3452416 w 6006665"/>
                        <a:gd name="connsiteY255-53970" fmla="*/ 2397450 h 3006470"/>
                        <a:gd name="connsiteX256-53971" fmla="*/ 3452416 w 6006665"/>
                        <a:gd name="connsiteY256-53972" fmla="*/ 2429264 h 3006470"/>
                        <a:gd name="connsiteX257-53973" fmla="*/ 3431964 w 6006665"/>
                        <a:gd name="connsiteY257-53974" fmla="*/ 2451989 h 3006470"/>
                        <a:gd name="connsiteX258-53975" fmla="*/ 3400150 w 6006665"/>
                        <a:gd name="connsiteY258-53976" fmla="*/ 2511073 h 3006470"/>
                        <a:gd name="connsiteX259-53977" fmla="*/ 3400150 w 6006665"/>
                        <a:gd name="connsiteY259-53978" fmla="*/ 2538343 h 3006470"/>
                        <a:gd name="connsiteX260-53979" fmla="*/ 3350155 w 6006665"/>
                        <a:gd name="connsiteY260-53980" fmla="*/ 2570157 h 3006470"/>
                        <a:gd name="connsiteX261-53981" fmla="*/ 3342342 w 6006665"/>
                        <a:gd name="connsiteY261-53982" fmla="*/ 2567553 h 3006470"/>
                        <a:gd name="connsiteX262-53983" fmla="*/ 3338249 w 6006665"/>
                        <a:gd name="connsiteY262-53984" fmla="*/ 2570157 h 3006470"/>
                        <a:gd name="connsiteX263-53985" fmla="*/ 3290527 w 6006665"/>
                        <a:gd name="connsiteY263-53986" fmla="*/ 2554250 h 3006470"/>
                        <a:gd name="connsiteX264-53987" fmla="*/ 3259257 w 6006665"/>
                        <a:gd name="connsiteY264-53988" fmla="*/ 2554250 h 3006470"/>
                        <a:gd name="connsiteX265-53989" fmla="*/ 3247350 w 6006665"/>
                        <a:gd name="connsiteY265-53990" fmla="*/ 2554250 h 3006470"/>
                        <a:gd name="connsiteX266-53991" fmla="*/ 3231443 w 6006665"/>
                        <a:gd name="connsiteY266-53992" fmla="*/ 2538343 h 3006470"/>
                        <a:gd name="connsiteX267-53993" fmla="*/ 3213271 w 6006665"/>
                        <a:gd name="connsiteY267-53994" fmla="*/ 2533799 h 3006470"/>
                        <a:gd name="connsiteX268-53995" fmla="*/ 3168359 w 6006665"/>
                        <a:gd name="connsiteY268-53996" fmla="*/ 2570157 h 3006470"/>
                        <a:gd name="connsiteX269-53997" fmla="*/ 3120637 w 6006665"/>
                        <a:gd name="connsiteY269-53998" fmla="*/ 2581519 h 3006470"/>
                        <a:gd name="connsiteX270-53999" fmla="*/ 3082005 w 6006665"/>
                        <a:gd name="connsiteY270-54000" fmla="*/ 2597427 h 3006470"/>
                        <a:gd name="connsiteX271-54001" fmla="*/ 3074460 w 6006665"/>
                        <a:gd name="connsiteY271-54002" fmla="*/ 2595630 h 3006470"/>
                        <a:gd name="connsiteX272-54003" fmla="*/ 3070098 w 6006665"/>
                        <a:gd name="connsiteY272-54004" fmla="*/ 2597427 h 3006470"/>
                        <a:gd name="connsiteX273-54005" fmla="*/ 3022376 w 6006665"/>
                        <a:gd name="connsiteY273-54006" fmla="*/ 2586064 h 3006470"/>
                        <a:gd name="connsiteX274-54007" fmla="*/ 3000196 w 6006665"/>
                        <a:gd name="connsiteY274-54008" fmla="*/ 2586064 h 3006470"/>
                        <a:gd name="connsiteX275-54009" fmla="*/ 2988289 w 6006665"/>
                        <a:gd name="connsiteY275-54010" fmla="*/ 2586064 h 3006470"/>
                        <a:gd name="connsiteX276-54011" fmla="*/ 2967837 w 6006665"/>
                        <a:gd name="connsiteY276-54012" fmla="*/ 2554250 h 3006470"/>
                        <a:gd name="connsiteX277-54013" fmla="*/ 2929205 w 6006665"/>
                        <a:gd name="connsiteY277-54014" fmla="*/ 2526980 h 3006470"/>
                        <a:gd name="connsiteX278-54015" fmla="*/ 2902153 w 6006665"/>
                        <a:gd name="connsiteY278-54016" fmla="*/ 2523116 h 3006470"/>
                        <a:gd name="connsiteX279-54017" fmla="*/ 2861576 w 6006665"/>
                        <a:gd name="connsiteY279-54018" fmla="*/ 2526980 h 3006470"/>
                        <a:gd name="connsiteX280-54019" fmla="*/ 2822944 w 6006665"/>
                        <a:gd name="connsiteY280-54020" fmla="*/ 2538343 h 3006470"/>
                        <a:gd name="connsiteX281-54021" fmla="*/ 2818139 w 6006665"/>
                        <a:gd name="connsiteY281-54022" fmla="*/ 2536254 h 3006470"/>
                        <a:gd name="connsiteX282-54023" fmla="*/ 2811037 w 6006665"/>
                        <a:gd name="connsiteY282-54024" fmla="*/ 2538343 h 3006470"/>
                        <a:gd name="connsiteX283-54025" fmla="*/ 2758770 w 6006665"/>
                        <a:gd name="connsiteY283-54026" fmla="*/ 2515618 h 3006470"/>
                        <a:gd name="connsiteX284-54027" fmla="*/ 2751953 w 6006665"/>
                        <a:gd name="connsiteY284-54028" fmla="*/ 2472441 h 3006470"/>
                        <a:gd name="connsiteX285-54029" fmla="*/ 2708776 w 6006665"/>
                        <a:gd name="connsiteY285-54030" fmla="*/ 2456534 h 3006470"/>
                        <a:gd name="connsiteX286-54031" fmla="*/ 2676962 w 6006665"/>
                        <a:gd name="connsiteY286-54032" fmla="*/ 2451989 h 3006470"/>
                        <a:gd name="connsiteX287-54033" fmla="*/ 2642534 w 6006665"/>
                        <a:gd name="connsiteY287-54034" fmla="*/ 2430245 h 3006470"/>
                        <a:gd name="connsiteX288-54035" fmla="*/ 2609333 w 6006665"/>
                        <a:gd name="connsiteY288-54036" fmla="*/ 2488348 h 3006470"/>
                        <a:gd name="connsiteX289-54037" fmla="*/ 2625240 w 6006665"/>
                        <a:gd name="connsiteY289-54038" fmla="*/ 2522435 h 3006470"/>
                        <a:gd name="connsiteX290-54039" fmla="*/ 2586608 w 6006665"/>
                        <a:gd name="connsiteY290-54040" fmla="*/ 2558795 h 3006470"/>
                        <a:gd name="connsiteX291-54041" fmla="*/ 2577105 w 6006665"/>
                        <a:gd name="connsiteY291-54042" fmla="*/ 2556532 h 3006470"/>
                        <a:gd name="connsiteX292-54043" fmla="*/ 2574701 w 6006665"/>
                        <a:gd name="connsiteY292-54044" fmla="*/ 2558795 h 3006470"/>
                        <a:gd name="connsiteX293-54045" fmla="*/ 2526979 w 6006665"/>
                        <a:gd name="connsiteY293-54046" fmla="*/ 2547432 h 3006470"/>
                        <a:gd name="connsiteX294-54047" fmla="*/ 2490620 w 6006665"/>
                        <a:gd name="connsiteY294-54048" fmla="*/ 2542887 h 3006470"/>
                        <a:gd name="connsiteX295-54049" fmla="*/ 2463350 w 6006665"/>
                        <a:gd name="connsiteY295-54050" fmla="*/ 2515618 h 3006470"/>
                        <a:gd name="connsiteX296-54051" fmla="*/ 2436625 w 6006665"/>
                        <a:gd name="connsiteY296-54052" fmla="*/ 2515618 h 3006470"/>
                        <a:gd name="connsiteX297-54053" fmla="*/ 2424718 w 6006665"/>
                        <a:gd name="connsiteY297-54054" fmla="*/ 2515618 h 3006470"/>
                        <a:gd name="connsiteX298-54055" fmla="*/ 2398858 w 6006665"/>
                        <a:gd name="connsiteY298-54056" fmla="*/ 2502687 h 3006470"/>
                        <a:gd name="connsiteX299-54057" fmla="*/ 2350272 w 6006665"/>
                        <a:gd name="connsiteY299-54058" fmla="*/ 2526980 h 3006470"/>
                        <a:gd name="connsiteX300-54059" fmla="*/ 2282098 w 6006665"/>
                        <a:gd name="connsiteY300-54060" fmla="*/ 2574702 h 3006470"/>
                        <a:gd name="connsiteX301-54061" fmla="*/ 2238921 w 6006665"/>
                        <a:gd name="connsiteY301-54062" fmla="*/ 2586064 h 3006470"/>
                        <a:gd name="connsiteX302-54063" fmla="*/ 2227559 w 6006665"/>
                        <a:gd name="connsiteY302-54064" fmla="*/ 2590609 h 3006470"/>
                        <a:gd name="connsiteX303-54065" fmla="*/ 2225178 w 6006665"/>
                        <a:gd name="connsiteY303-54066" fmla="*/ 2586799 h 3006470"/>
                        <a:gd name="connsiteX304-54067" fmla="*/ 2215652 w 6006665"/>
                        <a:gd name="connsiteY304-54068" fmla="*/ 2590609 h 3006470"/>
                        <a:gd name="connsiteX305-54069" fmla="*/ 2193596 w 6006665"/>
                        <a:gd name="connsiteY305-54070" fmla="*/ 2555320 h 3006470"/>
                        <a:gd name="connsiteX306-54071" fmla="*/ 2157112 w 6006665"/>
                        <a:gd name="connsiteY306-54072" fmla="*/ 2558795 h 3006470"/>
                        <a:gd name="connsiteX307-54073" fmla="*/ 2156291 w 6006665"/>
                        <a:gd name="connsiteY307-54074" fmla="*/ 2557739 h 3006470"/>
                        <a:gd name="connsiteX308-54075" fmla="*/ 2145205 w 6006665"/>
                        <a:gd name="connsiteY308-54076" fmla="*/ 2558795 h 3006470"/>
                        <a:gd name="connsiteX309-54077" fmla="*/ 2129298 w 6006665"/>
                        <a:gd name="connsiteY309-54078" fmla="*/ 2538343 h 3006470"/>
                        <a:gd name="connsiteX310-54079" fmla="*/ 2102029 w 6006665"/>
                        <a:gd name="connsiteY310-54080" fmla="*/ 2526980 h 3006470"/>
                        <a:gd name="connsiteX311-54081" fmla="*/ 2086121 w 6006665"/>
                        <a:gd name="connsiteY311-54082" fmla="*/ 2495166 h 3006470"/>
                        <a:gd name="connsiteX312-54083" fmla="*/ 2070005 w 6006665"/>
                        <a:gd name="connsiteY312-54084" fmla="*/ 2486212 h 3006470"/>
                        <a:gd name="connsiteX313-54085" fmla="*/ 2027582 w 6006665"/>
                        <a:gd name="connsiteY313-54086" fmla="*/ 2499711 h 3006470"/>
                        <a:gd name="connsiteX314-54087" fmla="*/ 2023845 w 6006665"/>
                        <a:gd name="connsiteY314-54088" fmla="*/ 2497111 h 3006470"/>
                        <a:gd name="connsiteX315-54089" fmla="*/ 2018675 w 6006665"/>
                        <a:gd name="connsiteY315-54090" fmla="*/ 2499711 h 3006470"/>
                        <a:gd name="connsiteX316-54091" fmla="*/ 1971363 w 6006665"/>
                        <a:gd name="connsiteY316-54092" fmla="*/ 2468885 h 3006470"/>
                        <a:gd name="connsiteX317-54093" fmla="*/ 1952591 w 6006665"/>
                        <a:gd name="connsiteY317-54094" fmla="*/ 2495166 h 3006470"/>
                        <a:gd name="connsiteX318-54095" fmla="*/ 1947518 w 6006665"/>
                        <a:gd name="connsiteY318-54096" fmla="*/ 2485599 h 3006470"/>
                        <a:gd name="connsiteX319-54097" fmla="*/ 1940684 w 6006665"/>
                        <a:gd name="connsiteY319-54098" fmla="*/ 2495166 h 3006470"/>
                        <a:gd name="connsiteX320-54099" fmla="*/ 1861147 w 6006665"/>
                        <a:gd name="connsiteY320-54100" fmla="*/ 2345183 h 3006470"/>
                        <a:gd name="connsiteX321-54101" fmla="*/ 1811153 w 6006665"/>
                        <a:gd name="connsiteY321-54102" fmla="*/ 2295189 h 3006470"/>
                        <a:gd name="connsiteX322-54103" fmla="*/ 1813950 w 6006665"/>
                        <a:gd name="connsiteY322-54104" fmla="*/ 2292043 h 3006470"/>
                        <a:gd name="connsiteX323-54105" fmla="*/ 1748069 w 6006665"/>
                        <a:gd name="connsiteY323-54106" fmla="*/ 2333821 h 3006470"/>
                        <a:gd name="connsiteX324-54107" fmla="*/ 1711709 w 6006665"/>
                        <a:gd name="connsiteY324-54108" fmla="*/ 2338366 h 3006470"/>
                        <a:gd name="connsiteX325-54109" fmla="*/ 1711926 w 6006665"/>
                        <a:gd name="connsiteY325-54110" fmla="*/ 2336850 h 3006470"/>
                        <a:gd name="connsiteX326-54111" fmla="*/ 1699803 w 6006665"/>
                        <a:gd name="connsiteY326-54112" fmla="*/ 2338366 h 3006470"/>
                        <a:gd name="connsiteX327-54113" fmla="*/ 1704347 w 6006665"/>
                        <a:gd name="connsiteY327-54114" fmla="*/ 2306551 h 3006470"/>
                        <a:gd name="connsiteX328-54115" fmla="*/ 1662460 w 6006665"/>
                        <a:gd name="connsiteY328-54116" fmla="*/ 2288600 h 3006470"/>
                        <a:gd name="connsiteX329-54117" fmla="*/ 1629901 w 6006665"/>
                        <a:gd name="connsiteY329-54118" fmla="*/ 2302006 h 3006470"/>
                        <a:gd name="connsiteX330-54119" fmla="*/ 1629300 w 6006665"/>
                        <a:gd name="connsiteY330-54120" fmla="*/ 2297351 h 3006470"/>
                        <a:gd name="connsiteX331-54121" fmla="*/ 1617994 w 6006665"/>
                        <a:gd name="connsiteY331-54122" fmla="*/ 2302006 h 3006470"/>
                        <a:gd name="connsiteX332-54123" fmla="*/ 1608904 w 6006665"/>
                        <a:gd name="connsiteY332-54124" fmla="*/ 2231560 h 3006470"/>
                        <a:gd name="connsiteX333-54125" fmla="*/ 1552684 w 6006665"/>
                        <a:gd name="connsiteY333-54126" fmla="*/ 2221867 h 3006470"/>
                        <a:gd name="connsiteX334-54127" fmla="*/ 1518550 w 6006665"/>
                        <a:gd name="connsiteY334-54128" fmla="*/ 2247467 h 3006470"/>
                        <a:gd name="connsiteX335-54129" fmla="*/ 1425379 w 6006665"/>
                        <a:gd name="connsiteY335-54130" fmla="*/ 2267919 h 3006470"/>
                        <a:gd name="connsiteX336-54131" fmla="*/ 1409472 w 6006665"/>
                        <a:gd name="connsiteY336-54132" fmla="*/ 2286099 h 3006470"/>
                        <a:gd name="connsiteX337-54133" fmla="*/ 1270852 w 6006665"/>
                        <a:gd name="connsiteY337-54134" fmla="*/ 2306551 h 3006470"/>
                        <a:gd name="connsiteX338-54135" fmla="*/ 1254945 w 6006665"/>
                        <a:gd name="connsiteY338-54136" fmla="*/ 2327003 h 3006470"/>
                        <a:gd name="connsiteX339-54137" fmla="*/ 1282214 w 6006665"/>
                        <a:gd name="connsiteY339-54138" fmla="*/ 2370180 h 3006470"/>
                        <a:gd name="connsiteX340-54139" fmla="*/ 1243582 w 6006665"/>
                        <a:gd name="connsiteY340-54140" fmla="*/ 2386087 h 3006470"/>
                        <a:gd name="connsiteX341-54141" fmla="*/ 1254945 w 6006665"/>
                        <a:gd name="connsiteY341-54142" fmla="*/ 2404267 h 3006470"/>
                        <a:gd name="connsiteX342-54143" fmla="*/ 1216313 w 6006665"/>
                        <a:gd name="connsiteY342-54144" fmla="*/ 2429264 h 3006470"/>
                        <a:gd name="connsiteX343-54145" fmla="*/ 1275397 w 6006665"/>
                        <a:gd name="connsiteY343-54146" fmla="*/ 2472441 h 3006470"/>
                        <a:gd name="connsiteX344-54147" fmla="*/ 1270852 w 6006665"/>
                        <a:gd name="connsiteY344-54148" fmla="*/ 2499711 h 3006470"/>
                        <a:gd name="connsiteX345-54149" fmla="*/ 1259108 w 6006665"/>
                        <a:gd name="connsiteY345-54150" fmla="*/ 2498732 h 3006470"/>
                        <a:gd name="connsiteX346-54151" fmla="*/ 1258945 w 6006665"/>
                        <a:gd name="connsiteY346-54152" fmla="*/ 2499711 h 3006470"/>
                        <a:gd name="connsiteX347-54153" fmla="*/ 1215644 w 6006665"/>
                        <a:gd name="connsiteY347-54154" fmla="*/ 2496102 h 3006470"/>
                        <a:gd name="connsiteX348-54155" fmla="*/ 1204950 w 6006665"/>
                        <a:gd name="connsiteY348-54156" fmla="*/ 2511073 h 3006470"/>
                        <a:gd name="connsiteX349-54157" fmla="*/ 1196495 w 6006665"/>
                        <a:gd name="connsiteY349-54158" fmla="*/ 2506241 h 3006470"/>
                        <a:gd name="connsiteX350-54159" fmla="*/ 1193043 w 6006665"/>
                        <a:gd name="connsiteY350-54160" fmla="*/ 2511073 h 3006470"/>
                        <a:gd name="connsiteX351-54161" fmla="*/ 1145322 w 6006665"/>
                        <a:gd name="connsiteY351-54162" fmla="*/ 2483803 h 3006470"/>
                        <a:gd name="connsiteX352-54163" fmla="*/ 1098145 w 6006665"/>
                        <a:gd name="connsiteY352-54164" fmla="*/ 2483803 h 3006470"/>
                        <a:gd name="connsiteX353-54165" fmla="*/ 1061785 w 6006665"/>
                        <a:gd name="connsiteY353-54166" fmla="*/ 2511073 h 3006470"/>
                        <a:gd name="connsiteX354-54167" fmla="*/ 1055322 w 6006665"/>
                        <a:gd name="connsiteY354-54168" fmla="*/ 2506990 h 3006470"/>
                        <a:gd name="connsiteX355-54169" fmla="*/ 1049878 w 6006665"/>
                        <a:gd name="connsiteY355-54170" fmla="*/ 2511073 h 3006470"/>
                        <a:gd name="connsiteX356-54171" fmla="*/ 1006701 w 6006665"/>
                        <a:gd name="connsiteY356-54172" fmla="*/ 2483803 h 3006470"/>
                        <a:gd name="connsiteX357-54173" fmla="*/ 924893 w 6006665"/>
                        <a:gd name="connsiteY357-54174" fmla="*/ 2447444 h 3006470"/>
                        <a:gd name="connsiteX358-54175" fmla="*/ 877716 w 6006665"/>
                        <a:gd name="connsiteY358-54176" fmla="*/ 2447444 h 3006470"/>
                        <a:gd name="connsiteX359-54177" fmla="*/ 802724 w 6006665"/>
                        <a:gd name="connsiteY359-54178" fmla="*/ 2511073 h 3006470"/>
                        <a:gd name="connsiteX360-54179" fmla="*/ 798179 w 6006665"/>
                        <a:gd name="connsiteY360-54180" fmla="*/ 2554250 h 3006470"/>
                        <a:gd name="connsiteX361-54181" fmla="*/ 787406 w 6006665"/>
                        <a:gd name="connsiteY361-54182" fmla="*/ 2543477 h 3006470"/>
                        <a:gd name="connsiteX362-54183" fmla="*/ 786272 w 6006665"/>
                        <a:gd name="connsiteY362-54184" fmla="*/ 2554250 h 3006470"/>
                        <a:gd name="connsiteX363-54185" fmla="*/ 756063 w 6006665"/>
                        <a:gd name="connsiteY363-54186" fmla="*/ 2524040 h 3006470"/>
                        <a:gd name="connsiteX364-54187" fmla="*/ 732278 w 6006665"/>
                        <a:gd name="connsiteY364-54188" fmla="*/ 2581519 h 3006470"/>
                        <a:gd name="connsiteX365-54189" fmla="*/ 743640 w 6006665"/>
                        <a:gd name="connsiteY365-54190" fmla="*/ 2590609 h 3006470"/>
                        <a:gd name="connsiteX366-54191" fmla="*/ 723188 w 6006665"/>
                        <a:gd name="connsiteY366-54192" fmla="*/ 2633786 h 3006470"/>
                        <a:gd name="connsiteX367-54193" fmla="*/ 747026 w 6006665"/>
                        <a:gd name="connsiteY367-54194" fmla="*/ 2670627 h 3006470"/>
                        <a:gd name="connsiteX368-54195" fmla="*/ 763548 w 6006665"/>
                        <a:gd name="connsiteY368-54196" fmla="*/ 2667873 h 3006470"/>
                        <a:gd name="connsiteX369-54197" fmla="*/ 764871 w 6006665"/>
                        <a:gd name="connsiteY369-54198" fmla="*/ 2669637 h 3006470"/>
                        <a:gd name="connsiteX370-54199" fmla="*/ 775455 w 6006665"/>
                        <a:gd name="connsiteY370-54200" fmla="*/ 2667873 h 3006470"/>
                        <a:gd name="connsiteX371-54201" fmla="*/ 802724 w 6006665"/>
                        <a:gd name="connsiteY371-54202" fmla="*/ 2704232 h 3006470"/>
                        <a:gd name="connsiteX372-54203" fmla="*/ 798179 w 6006665"/>
                        <a:gd name="connsiteY372-54204" fmla="*/ 2731502 h 3006470"/>
                        <a:gd name="connsiteX373-54205" fmla="*/ 818632 w 6006665"/>
                        <a:gd name="connsiteY373-54206" fmla="*/ 2742864 h 3006470"/>
                        <a:gd name="connsiteX374-54207" fmla="*/ 802724 w 6006665"/>
                        <a:gd name="connsiteY374-54208" fmla="*/ 2774679 h 3006470"/>
                        <a:gd name="connsiteX375-54209" fmla="*/ 766365 w 6006665"/>
                        <a:gd name="connsiteY375-54210" fmla="*/ 2779224 h 3006470"/>
                        <a:gd name="connsiteX376-54211" fmla="*/ 727733 w 6006665"/>
                        <a:gd name="connsiteY376-54212" fmla="*/ 2838308 h 3006470"/>
                        <a:gd name="connsiteX377-54213" fmla="*/ 759548 w 6006665"/>
                        <a:gd name="connsiteY377-54214" fmla="*/ 2881485 h 3006470"/>
                        <a:gd name="connsiteX378-54215" fmla="*/ 759548 w 6006665"/>
                        <a:gd name="connsiteY378-54216" fmla="*/ 2920116 h 3006470"/>
                        <a:gd name="connsiteX379-54217" fmla="*/ 798179 w 6006665"/>
                        <a:gd name="connsiteY379-54218" fmla="*/ 2979201 h 3006470"/>
                        <a:gd name="connsiteX380-54219" fmla="*/ 775455 w 6006665"/>
                        <a:gd name="connsiteY380-54220" fmla="*/ 2995108 h 3006470"/>
                        <a:gd name="connsiteX381-54221" fmla="*/ 770910 w 6006665"/>
                        <a:gd name="connsiteY381-54222" fmla="*/ 3006470 h 3006470"/>
                        <a:gd name="connsiteX382-54223" fmla="*/ 759003 w 6006665"/>
                        <a:gd name="connsiteY382-54224" fmla="*/ 3006470 h 3006470"/>
                        <a:gd name="connsiteX383-54225" fmla="*/ 755003 w 6006665"/>
                        <a:gd name="connsiteY383-54226" fmla="*/ 3006470 h 3006470"/>
                        <a:gd name="connsiteX384-54227" fmla="*/ 743096 w 6006665"/>
                        <a:gd name="connsiteY384-54228" fmla="*/ 3006470 h 3006470"/>
                        <a:gd name="connsiteX385-54229" fmla="*/ 715826 w 6006665"/>
                        <a:gd name="connsiteY385-54230" fmla="*/ 2972383 h 3006470"/>
                        <a:gd name="connsiteX386-54231" fmla="*/ 704464 w 6006665"/>
                        <a:gd name="connsiteY386-54232" fmla="*/ 2972383 h 3006470"/>
                        <a:gd name="connsiteX387-54233" fmla="*/ 684012 w 6006665"/>
                        <a:gd name="connsiteY387-54234" fmla="*/ 2963293 h 3006470"/>
                        <a:gd name="connsiteX388-54235" fmla="*/ 672649 w 6006665"/>
                        <a:gd name="connsiteY388-54236" fmla="*/ 2940569 h 3006470"/>
                        <a:gd name="connsiteX389-54237" fmla="*/ 645222 w 6006665"/>
                        <a:gd name="connsiteY389-54238" fmla="*/ 2932732 h 3006470"/>
                        <a:gd name="connsiteX390-54239" fmla="*/ 625472 w 6006665"/>
                        <a:gd name="connsiteY390-54240" fmla="*/ 2936024 h 3006470"/>
                        <a:gd name="connsiteX391-54241" fmla="*/ 623771 w 6006665"/>
                        <a:gd name="connsiteY391-54242" fmla="*/ 2934323 h 3006470"/>
                        <a:gd name="connsiteX392-54243" fmla="*/ 613565 w 6006665"/>
                        <a:gd name="connsiteY392-54244" fmla="*/ 2936024 h 3006470"/>
                        <a:gd name="connsiteX393-54245" fmla="*/ 609020 w 6006665"/>
                        <a:gd name="connsiteY393-54246" fmla="*/ 2931479 h 3006470"/>
                        <a:gd name="connsiteX394-54247" fmla="*/ 559026 w 6006665"/>
                        <a:gd name="connsiteY394-54248" fmla="*/ 2904209 h 3006470"/>
                        <a:gd name="connsiteX395-54249" fmla="*/ 506760 w 6006665"/>
                        <a:gd name="connsiteY395-54250" fmla="*/ 2897392 h 3006470"/>
                        <a:gd name="connsiteX396-54251" fmla="*/ 483280 w 6006665"/>
                        <a:gd name="connsiteY396-54252" fmla="*/ 2890683 h 3006470"/>
                        <a:gd name="connsiteX397-54253" fmla="*/ 480035 w 6006665"/>
                        <a:gd name="connsiteY397-54254" fmla="*/ 2892847 h 3006470"/>
                        <a:gd name="connsiteX398-54255" fmla="*/ 475042 w 6006665"/>
                        <a:gd name="connsiteY398-54256" fmla="*/ 2888329 h 3006470"/>
                        <a:gd name="connsiteX399-54257" fmla="*/ 474945 w 6006665"/>
                        <a:gd name="connsiteY399-54258" fmla="*/ 2888302 h 3006470"/>
                        <a:gd name="connsiteX400-54259" fmla="*/ 468128 w 6006665"/>
                        <a:gd name="connsiteY400-54260" fmla="*/ 2892847 h 3006470"/>
                        <a:gd name="connsiteX401-54261" fmla="*/ 420406 w 6006665"/>
                        <a:gd name="connsiteY401-54262" fmla="*/ 2849670 h 3006470"/>
                        <a:gd name="connsiteX402-54263" fmla="*/ 381774 w 6006665"/>
                        <a:gd name="connsiteY402-54264" fmla="*/ 2833763 h 3006470"/>
                        <a:gd name="connsiteX403-54265" fmla="*/ 349960 w 6006665"/>
                        <a:gd name="connsiteY403-54266" fmla="*/ 2801948 h 3006470"/>
                        <a:gd name="connsiteX404-54267" fmla="*/ 377229 w 6006665"/>
                        <a:gd name="connsiteY404-54268" fmla="*/ 2795131 h 3006470"/>
                        <a:gd name="connsiteX405-54269" fmla="*/ 404499 w 6006665"/>
                        <a:gd name="connsiteY405-54270" fmla="*/ 2747409 h 3006470"/>
                        <a:gd name="connsiteX406-54271" fmla="*/ 388591 w 6006665"/>
                        <a:gd name="connsiteY406-54272" fmla="*/ 2731502 h 3006470"/>
                        <a:gd name="connsiteX407-54273" fmla="*/ 440858 w 6006665"/>
                        <a:gd name="connsiteY407-54274" fmla="*/ 2704232 h 3006470"/>
                        <a:gd name="connsiteX408-54275" fmla="*/ 440858 w 6006665"/>
                        <a:gd name="connsiteY408-54276" fmla="*/ 2701176 h 3006470"/>
                        <a:gd name="connsiteX409-54277" fmla="*/ 416406 w 6006665"/>
                        <a:gd name="connsiteY409-54278" fmla="*/ 2704232 h 3006470"/>
                        <a:gd name="connsiteX410-54279" fmla="*/ 416406 w 6006665"/>
                        <a:gd name="connsiteY410-54280" fmla="*/ 2702744 h 3006470"/>
                        <a:gd name="connsiteX411-54281" fmla="*/ 404499 w 6006665"/>
                        <a:gd name="connsiteY411-54282" fmla="*/ 2704232 h 3006470"/>
                        <a:gd name="connsiteX412-54283" fmla="*/ 404499 w 6006665"/>
                        <a:gd name="connsiteY412-54284" fmla="*/ 2683780 h 3006470"/>
                        <a:gd name="connsiteX413-54285" fmla="*/ 424951 w 6006665"/>
                        <a:gd name="connsiteY413-54286" fmla="*/ 2667873 h 3006470"/>
                        <a:gd name="connsiteX414-54287" fmla="*/ 463583 w 6006665"/>
                        <a:gd name="connsiteY414-54288" fmla="*/ 2661056 h 3006470"/>
                        <a:gd name="connsiteX415-54289" fmla="*/ 468128 w 6006665"/>
                        <a:gd name="connsiteY415-54290" fmla="*/ 2645148 h 3006470"/>
                        <a:gd name="connsiteX416-54291" fmla="*/ 456765 w 6006665"/>
                        <a:gd name="connsiteY416-54292" fmla="*/ 2613334 h 3006470"/>
                        <a:gd name="connsiteX417-54293" fmla="*/ 474945 w 6006665"/>
                        <a:gd name="connsiteY417-54294" fmla="*/ 2586064 h 3006470"/>
                        <a:gd name="connsiteX418-54295" fmla="*/ 474945 w 6006665"/>
                        <a:gd name="connsiteY418-54296" fmla="*/ 2565612 h 3006470"/>
                        <a:gd name="connsiteX419-54297" fmla="*/ 420406 w 6006665"/>
                        <a:gd name="connsiteY419-54298" fmla="*/ 2547432 h 3006470"/>
                        <a:gd name="connsiteX420-54299" fmla="*/ 409588 w 6006665"/>
                        <a:gd name="connsiteY420-54300" fmla="*/ 2547432 h 3006470"/>
                        <a:gd name="connsiteX421-54301" fmla="*/ 397681 w 6006665"/>
                        <a:gd name="connsiteY421-54302" fmla="*/ 2547432 h 3006470"/>
                        <a:gd name="connsiteX422-54303" fmla="*/ 379485 w 6006665"/>
                        <a:gd name="connsiteY422-54304" fmla="*/ 2525193 h 3006470"/>
                        <a:gd name="connsiteX423-54305" fmla="*/ 357322 w 6006665"/>
                        <a:gd name="connsiteY423-54306" fmla="*/ 2531525 h 3006470"/>
                        <a:gd name="connsiteX424-54307" fmla="*/ 352842 w 6006665"/>
                        <a:gd name="connsiteY424-54308" fmla="*/ 2529403 h 3006470"/>
                        <a:gd name="connsiteX425-54309" fmla="*/ 345415 w 6006665"/>
                        <a:gd name="connsiteY425-54310" fmla="*/ 2531525 h 3006470"/>
                        <a:gd name="connsiteX426-54311" fmla="*/ 302238 w 6006665"/>
                        <a:gd name="connsiteY426-54312" fmla="*/ 2511073 h 3006470"/>
                        <a:gd name="connsiteX427-54313" fmla="*/ 302238 w 6006665"/>
                        <a:gd name="connsiteY427-54314" fmla="*/ 2499711 h 3006470"/>
                        <a:gd name="connsiteX428-54315" fmla="*/ 286331 w 6006665"/>
                        <a:gd name="connsiteY428-54316" fmla="*/ 2472441 h 3006470"/>
                        <a:gd name="connsiteX429-54317" fmla="*/ 270968 w 6006665"/>
                        <a:gd name="connsiteY429-54318" fmla="*/ 2472441 h 3006470"/>
                        <a:gd name="connsiteX430-54319" fmla="*/ 259061 w 6006665"/>
                        <a:gd name="connsiteY430-54320" fmla="*/ 2472441 h 3006470"/>
                        <a:gd name="connsiteX431-54321" fmla="*/ 254516 w 6006665"/>
                        <a:gd name="connsiteY431-54322" fmla="*/ 2456534 h 3006470"/>
                        <a:gd name="connsiteX432-54323" fmla="*/ 263606 w 6006665"/>
                        <a:gd name="connsiteY432-54324" fmla="*/ 2440627 h 3006470"/>
                        <a:gd name="connsiteX433-54325" fmla="*/ 243991 w 6006665"/>
                        <a:gd name="connsiteY433-54326" fmla="*/ 2410114 h 3006470"/>
                        <a:gd name="connsiteX434-54327" fmla="*/ 216429 w 6006665"/>
                        <a:gd name="connsiteY434-54328" fmla="*/ 2413357 h 3006470"/>
                        <a:gd name="connsiteX435-54329" fmla="*/ 212956 w 6006665"/>
                        <a:gd name="connsiteY435-54330" fmla="*/ 2412365 h 3006470"/>
                        <a:gd name="connsiteX436-54331" fmla="*/ 204522 w 6006665"/>
                        <a:gd name="connsiteY436-54332" fmla="*/ 2413357 h 3006470"/>
                        <a:gd name="connsiteX437-54333" fmla="*/ 199623 w 6006665"/>
                        <a:gd name="connsiteY437-54334" fmla="*/ 2411957 h 3006470"/>
                        <a:gd name="connsiteX438-54335" fmla="*/ 195977 w 6006665"/>
                        <a:gd name="connsiteY438-54336" fmla="*/ 2424719 h 3006470"/>
                        <a:gd name="connsiteX439-54337" fmla="*/ 184968 w 6006665"/>
                        <a:gd name="connsiteY439-54338" fmla="*/ 2421574 h 3006470"/>
                        <a:gd name="connsiteX440-54339" fmla="*/ 184070 w 6006665"/>
                        <a:gd name="connsiteY440-54340" fmla="*/ 2424719 h 3006470"/>
                        <a:gd name="connsiteX441-54341" fmla="*/ 168163 w 6006665"/>
                        <a:gd name="connsiteY441-54342" fmla="*/ 2420184 h 3006470"/>
                        <a:gd name="connsiteX442-54343" fmla="*/ 156800 w 6006665"/>
                        <a:gd name="connsiteY442-54344" fmla="*/ 2381542 h 3006470"/>
                        <a:gd name="connsiteX443-54345" fmla="*/ 152255 w 6006665"/>
                        <a:gd name="connsiteY443-54346" fmla="*/ 2365635 h 3006470"/>
                        <a:gd name="connsiteX444-54347" fmla="*/ 156800 w 6006665"/>
                        <a:gd name="connsiteY444-54348" fmla="*/ 2361090 h 3006470"/>
                        <a:gd name="connsiteX445-54349" fmla="*/ 168707 w 6006665"/>
                        <a:gd name="connsiteY445-54350" fmla="*/ 2361090 h 3006470"/>
                        <a:gd name="connsiteX446-54351" fmla="*/ 188615 w 6006665"/>
                        <a:gd name="connsiteY446-54352" fmla="*/ 2361090 h 3006470"/>
                        <a:gd name="connsiteX447-54353" fmla="*/ 199977 w 6006665"/>
                        <a:gd name="connsiteY447-54354" fmla="*/ 2349728 h 3006470"/>
                        <a:gd name="connsiteX448-54355" fmla="*/ 188615 w 6006665"/>
                        <a:gd name="connsiteY448-54356" fmla="*/ 2327003 h 3006470"/>
                        <a:gd name="connsiteX449-54357" fmla="*/ 168163 w 6006665"/>
                        <a:gd name="connsiteY449-54358" fmla="*/ 2317914 h 3006470"/>
                        <a:gd name="connsiteX450-54359" fmla="*/ 168163 w 6006665"/>
                        <a:gd name="connsiteY450-54360" fmla="*/ 2311096 h 3006470"/>
                        <a:gd name="connsiteX451-54361" fmla="*/ 152255 w 6006665"/>
                        <a:gd name="connsiteY451-54362" fmla="*/ 2295189 h 3006470"/>
                        <a:gd name="connsiteX452-54363" fmla="*/ 129531 w 6006665"/>
                        <a:gd name="connsiteY452-54364" fmla="*/ 2258829 h 3006470"/>
                        <a:gd name="connsiteX453-54365" fmla="*/ 140893 w 6006665"/>
                        <a:gd name="connsiteY453-54366" fmla="*/ 2236105 h 3006470"/>
                        <a:gd name="connsiteX454-54367" fmla="*/ 136348 w 6006665"/>
                        <a:gd name="connsiteY454-54368" fmla="*/ 2208835 h 3006470"/>
                        <a:gd name="connsiteX455-54369" fmla="*/ 103789 w 6006665"/>
                        <a:gd name="connsiteY455-54370" fmla="*/ 2195428 h 3006470"/>
                        <a:gd name="connsiteX456-54371" fmla="*/ 93716 w 6006665"/>
                        <a:gd name="connsiteY456-54372" fmla="*/ 2199745 h 3006470"/>
                        <a:gd name="connsiteX457-54373" fmla="*/ 91868 w 6006665"/>
                        <a:gd name="connsiteY457-54374" fmla="*/ 2195434 h 3006470"/>
                        <a:gd name="connsiteX458-54375" fmla="*/ 81809 w 6006665"/>
                        <a:gd name="connsiteY458-54376" fmla="*/ 2199745 h 3006470"/>
                        <a:gd name="connsiteX459-54377" fmla="*/ 74992 w 6006665"/>
                        <a:gd name="connsiteY459-54378" fmla="*/ 2183838 h 3006470"/>
                        <a:gd name="connsiteX460-54379" fmla="*/ 34087 w 6006665"/>
                        <a:gd name="connsiteY460-54380" fmla="*/ 2172476 h 3006470"/>
                        <a:gd name="connsiteX461-54381" fmla="*/ 22725 w 6006665"/>
                        <a:gd name="connsiteY461-54382" fmla="*/ 2129299 h 3006470"/>
                        <a:gd name="connsiteX462-54383" fmla="*/ 22725 w 6006665"/>
                        <a:gd name="connsiteY462-54384" fmla="*/ 2097484 h 3006470"/>
                        <a:gd name="connsiteX463-54385" fmla="*/ 0 w 6006665"/>
                        <a:gd name="connsiteY463-54386" fmla="*/ 2081577 h 3006470"/>
                        <a:gd name="connsiteX464-54387" fmla="*/ 15907 w 6006665"/>
                        <a:gd name="connsiteY464-54388" fmla="*/ 2058853 h 3006470"/>
                        <a:gd name="connsiteX465-54389" fmla="*/ 6818 w 6006665"/>
                        <a:gd name="connsiteY465-54390" fmla="*/ 1995224 h 3006470"/>
                        <a:gd name="connsiteX466-54391" fmla="*/ 34087 w 6006665"/>
                        <a:gd name="connsiteY466-54392" fmla="*/ 1952047 h 3006470"/>
                        <a:gd name="connsiteX467-54393" fmla="*/ 27270 w 6006665"/>
                        <a:gd name="connsiteY467-54394" fmla="*/ 1940685 h 3006470"/>
                        <a:gd name="connsiteX468-54395" fmla="*/ 70447 w 6006665"/>
                        <a:gd name="connsiteY468-54396" fmla="*/ 1902053 h 3006470"/>
                        <a:gd name="connsiteX469-54397" fmla="*/ 27270 w 6006665"/>
                        <a:gd name="connsiteY469-54398" fmla="*/ 1865693 h 3006470"/>
                        <a:gd name="connsiteX470-54399" fmla="*/ 109078 w 6006665"/>
                        <a:gd name="connsiteY470-54400" fmla="*/ 1767977 h 3006470"/>
                        <a:gd name="connsiteX471-54401" fmla="*/ 145438 w 6006665"/>
                        <a:gd name="connsiteY471-54402" fmla="*/ 1724800 h 3006470"/>
                        <a:gd name="connsiteX472-54403" fmla="*/ 156800 w 6006665"/>
                        <a:gd name="connsiteY472-54404" fmla="*/ 1681624 h 3006470"/>
                        <a:gd name="connsiteX473-54405" fmla="*/ 102261 w 6006665"/>
                        <a:gd name="connsiteY473-54406" fmla="*/ 1629357 h 3006470"/>
                        <a:gd name="connsiteX474-54407" fmla="*/ 118168 w 6006665"/>
                        <a:gd name="connsiteY474-54408" fmla="*/ 1574818 h 3006470"/>
                        <a:gd name="connsiteX475-54409" fmla="*/ 86354 w 6006665"/>
                        <a:gd name="connsiteY475-54410" fmla="*/ 1511189 h 3006470"/>
                        <a:gd name="connsiteX476-54411" fmla="*/ 109078 w 6006665"/>
                        <a:gd name="connsiteY476-54412" fmla="*/ 1436197 h 3006470"/>
                        <a:gd name="connsiteX477-54413" fmla="*/ 70447 w 6006665"/>
                        <a:gd name="connsiteY477-54414" fmla="*/ 1333936 h 3006470"/>
                        <a:gd name="connsiteX478-54415" fmla="*/ 102261 w 6006665"/>
                        <a:gd name="connsiteY478-54416" fmla="*/ 1263490 h 3006470"/>
                        <a:gd name="connsiteX479-54417" fmla="*/ 43177 w 6006665"/>
                        <a:gd name="connsiteY479-54418" fmla="*/ 1197589 h 3006470"/>
                        <a:gd name="connsiteX480-54419" fmla="*/ 49994 w 6006665"/>
                        <a:gd name="connsiteY480-54420" fmla="*/ 1122597 h 3006470"/>
                        <a:gd name="connsiteX481-54421" fmla="*/ 81809 w 6006665"/>
                        <a:gd name="connsiteY481-54422" fmla="*/ 1118052 h 3006470"/>
                        <a:gd name="connsiteX482-54423" fmla="*/ 145438 w 6006665"/>
                        <a:gd name="connsiteY482-54424" fmla="*/ 1074876 h 3006470"/>
                        <a:gd name="connsiteX483-54425" fmla="*/ 184070 w 6006665"/>
                        <a:gd name="connsiteY483-54426" fmla="*/ 1036244 h 3006470"/>
                        <a:gd name="connsiteX484-54427" fmla="*/ 189699 w 6006665"/>
                        <a:gd name="connsiteY484-54428" fmla="*/ 1042522 h 3006470"/>
                        <a:gd name="connsiteX485-54429" fmla="*/ 195977 w 6006665"/>
                        <a:gd name="connsiteY485-54430" fmla="*/ 1036244 h 3006470"/>
                        <a:gd name="connsiteX486-54431" fmla="*/ 255061 w 6006665"/>
                        <a:gd name="connsiteY486-54432" fmla="*/ 1102145 h 3006470"/>
                        <a:gd name="connsiteX487-54433" fmla="*/ 350504 w 6006665"/>
                        <a:gd name="connsiteY487-54434" fmla="*/ 1122597 h 3006470"/>
                        <a:gd name="connsiteX488-54435" fmla="*/ 491397 w 6006665"/>
                        <a:gd name="connsiteY488-54436" fmla="*/ 1236221 h 3006470"/>
                        <a:gd name="connsiteX489-54437" fmla="*/ 523211 w 6006665"/>
                        <a:gd name="connsiteY489-54438" fmla="*/ 1283942 h 3006470"/>
                        <a:gd name="connsiteX490-54439" fmla="*/ 523211 w 6006665"/>
                        <a:gd name="connsiteY490-54440" fmla="*/ 1343026 h 3006470"/>
                        <a:gd name="connsiteX491-54441" fmla="*/ 486852 w 6006665"/>
                        <a:gd name="connsiteY491-54442" fmla="*/ 1397565 h 3006470"/>
                        <a:gd name="connsiteX492-54443" fmla="*/ 420951 w 6006665"/>
                        <a:gd name="connsiteY492-54444" fmla="*/ 1418018 h 3006470"/>
                        <a:gd name="connsiteX493-54445" fmla="*/ 415909 w 6006665"/>
                        <a:gd name="connsiteY493-54446" fmla="*/ 1415887 h 3006470"/>
                        <a:gd name="connsiteX494-54447" fmla="*/ 409044 w 6006665"/>
                        <a:gd name="connsiteY494-54448" fmla="*/ 1418018 h 3006470"/>
                        <a:gd name="connsiteX495-54449" fmla="*/ 252950 w 6006665"/>
                        <a:gd name="connsiteY495-54450" fmla="*/ 1352062 h 3006470"/>
                        <a:gd name="connsiteX496-54451" fmla="*/ 232336 w 6006665"/>
                        <a:gd name="connsiteY496-54452" fmla="*/ 1358934 h 3006470"/>
                        <a:gd name="connsiteX497-54453" fmla="*/ 291420 w 6006665"/>
                        <a:gd name="connsiteY497-54454" fmla="*/ 1429380 h 3006470"/>
                        <a:gd name="connsiteX498-54455" fmla="*/ 291420 w 6006665"/>
                        <a:gd name="connsiteY498-54456" fmla="*/ 1468012 h 3006470"/>
                        <a:gd name="connsiteX499-54457" fmla="*/ 298238 w 6006665"/>
                        <a:gd name="connsiteY499-54458" fmla="*/ 1554366 h 3006470"/>
                        <a:gd name="connsiteX500-54459" fmla="*/ 345959 w 6006665"/>
                        <a:gd name="connsiteY500-54460" fmla="*/ 1586180 h 3006470"/>
                        <a:gd name="connsiteX501-54461" fmla="*/ 362087 w 6006665"/>
                        <a:gd name="connsiteY501-54462" fmla="*/ 1595588 h 3006470"/>
                        <a:gd name="connsiteX502-54463" fmla="*/ 365867 w 6006665"/>
                        <a:gd name="connsiteY502-54464" fmla="*/ 1563455 h 3006470"/>
                        <a:gd name="connsiteX503-54465" fmla="*/ 345415 w 6006665"/>
                        <a:gd name="connsiteY503-54466" fmla="*/ 1527096 h 3006470"/>
                        <a:gd name="connsiteX504-54467" fmla="*/ 365867 w 6006665"/>
                        <a:gd name="connsiteY504-54468" fmla="*/ 1495281 h 3006470"/>
                        <a:gd name="connsiteX505-54469" fmla="*/ 374560 w 6006665"/>
                        <a:gd name="connsiteY505-54470" fmla="*/ 1500280 h 3006470"/>
                        <a:gd name="connsiteX506-54471" fmla="*/ 377774 w 6006665"/>
                        <a:gd name="connsiteY506-54472" fmla="*/ 1495281 h 3006470"/>
                        <a:gd name="connsiteX507-54473" fmla="*/ 461933 w 6006665"/>
                        <a:gd name="connsiteY507-54474" fmla="*/ 1543673 h 3006470"/>
                        <a:gd name="connsiteX508-54475" fmla="*/ 484035 w 6006665"/>
                        <a:gd name="connsiteY508-54476" fmla="*/ 1527096 h 3006470"/>
                        <a:gd name="connsiteX509-54477" fmla="*/ 463583 w 6006665"/>
                        <a:gd name="connsiteY509-54478" fmla="*/ 1461194 h 3006470"/>
                        <a:gd name="connsiteX510-54479" fmla="*/ 549936 w 6006665"/>
                        <a:gd name="connsiteY510-54480" fmla="*/ 1374841 h 3006470"/>
                        <a:gd name="connsiteX511-54481" fmla="*/ 559742 w 6006665"/>
                        <a:gd name="connsiteY511-54482" fmla="*/ 1376942 h 3006470"/>
                        <a:gd name="connsiteX512-54483" fmla="*/ 561843 w 6006665"/>
                        <a:gd name="connsiteY512-54484" fmla="*/ 1374841 h 3006470"/>
                        <a:gd name="connsiteX513-54485" fmla="*/ 593658 w 6006665"/>
                        <a:gd name="connsiteY513-54486" fmla="*/ 1381658 h 3006470"/>
                        <a:gd name="connsiteX514-54487" fmla="*/ 620945 w 6006665"/>
                        <a:gd name="connsiteY514-54488" fmla="*/ 1405535 h 3006470"/>
                        <a:gd name="connsiteX515-54489" fmla="*/ 640835 w 6006665"/>
                        <a:gd name="connsiteY515-54490" fmla="*/ 1349844 h 3006470"/>
                        <a:gd name="connsiteX516-54491" fmla="*/ 609020 w 6006665"/>
                        <a:gd name="connsiteY516-54492" fmla="*/ 1295305 h 3006470"/>
                        <a:gd name="connsiteX517-54493" fmla="*/ 624928 w 6006665"/>
                        <a:gd name="connsiteY517-54494" fmla="*/ 1236221 h 3006470"/>
                        <a:gd name="connsiteX518-54495" fmla="*/ 597658 w 6006665"/>
                        <a:gd name="connsiteY518-54496" fmla="*/ 1177136 h 3006470"/>
                        <a:gd name="connsiteX519-54497" fmla="*/ 611562 w 6006665"/>
                        <a:gd name="connsiteY519-54498" fmla="*/ 1181462 h 3006470"/>
                        <a:gd name="connsiteX520-54499" fmla="*/ 609565 w 6006665"/>
                        <a:gd name="connsiteY520-54500" fmla="*/ 1177136 h 3006470"/>
                        <a:gd name="connsiteX521-54501" fmla="*/ 711826 w 6006665"/>
                        <a:gd name="connsiteY521-54502" fmla="*/ 1208951 h 3006470"/>
                        <a:gd name="connsiteX522-54503" fmla="*/ 732278 w 6006665"/>
                        <a:gd name="connsiteY522-54504" fmla="*/ 1263490 h 3006470"/>
                        <a:gd name="connsiteX523-54505" fmla="*/ 684556 w 6006665"/>
                        <a:gd name="connsiteY523-54506" fmla="*/ 1274852 h 3006470"/>
                        <a:gd name="connsiteX524-54507" fmla="*/ 684556 w 6006665"/>
                        <a:gd name="connsiteY524-54508" fmla="*/ 1327119 h 3006470"/>
                        <a:gd name="connsiteX525-54509" fmla="*/ 713309 w 6006665"/>
                        <a:gd name="connsiteY525-54510" fmla="*/ 1355872 h 3006470"/>
                        <a:gd name="connsiteX526-54511" fmla="*/ 763548 w 6006665"/>
                        <a:gd name="connsiteY526-54512" fmla="*/ 1338481 h 3006470"/>
                        <a:gd name="connsiteX527-54513" fmla="*/ 1677078 w 6006665"/>
                        <a:gd name="connsiteY527-54514" fmla="*/ 1370296 h 3006470"/>
                        <a:gd name="connsiteX528-54515" fmla="*/ 1720255 w 6006665"/>
                        <a:gd name="connsiteY528-54516" fmla="*/ 1349844 h 3006470"/>
                        <a:gd name="connsiteX529-54517" fmla="*/ 1731617 w 6006665"/>
                        <a:gd name="connsiteY529-54518" fmla="*/ 1299850 h 3006470"/>
                        <a:gd name="connsiteX530-54519" fmla="*/ 1758887 w 6006665"/>
                        <a:gd name="connsiteY530-54520" fmla="*/ 1256673 h 3006470"/>
                        <a:gd name="connsiteX531-54521" fmla="*/ 1736162 w 6006665"/>
                        <a:gd name="connsiteY531-54522" fmla="*/ 1197589 h 3006470"/>
                        <a:gd name="connsiteX532-54523" fmla="*/ 1758887 w 6006665"/>
                        <a:gd name="connsiteY532-54524" fmla="*/ 1133960 h 3006470"/>
                        <a:gd name="connsiteX533-54525" fmla="*/ 1704347 w 6006665"/>
                        <a:gd name="connsiteY533-54526" fmla="*/ 1070331 h 3006470"/>
                        <a:gd name="connsiteX534-54527" fmla="*/ 1736162 w 6006665"/>
                        <a:gd name="connsiteY534-54528" fmla="*/ 961252 h 3006470"/>
                        <a:gd name="connsiteX535-54529" fmla="*/ 1688440 w 6006665"/>
                        <a:gd name="connsiteY535-54530" fmla="*/ 865809 h 3006470"/>
                        <a:gd name="connsiteX536-54531" fmla="*/ 1752069 w 6006665"/>
                        <a:gd name="connsiteY536-54532" fmla="*/ 788545 h 3006470"/>
                        <a:gd name="connsiteX537-54533" fmla="*/ 1747524 w 6006665"/>
                        <a:gd name="connsiteY537-54534" fmla="*/ 704464 h 3006470"/>
                        <a:gd name="connsiteX538-54535" fmla="*/ 1763431 w 6006665"/>
                        <a:gd name="connsiteY538-54536" fmla="*/ 697647 h 3006470"/>
                        <a:gd name="connsiteX539-54537" fmla="*/ 1764877 w 6006665"/>
                        <a:gd name="connsiteY539-54538" fmla="*/ 702130 h 3006470"/>
                        <a:gd name="connsiteX540-54539" fmla="*/ 1775339 w 6006665"/>
                        <a:gd name="connsiteY540-54540" fmla="*/ 697647 h 3006470"/>
                        <a:gd name="connsiteX541-54541" fmla="*/ 1798063 w 6006665"/>
                        <a:gd name="connsiteY541-54542" fmla="*/ 768093 h 3006470"/>
                        <a:gd name="connsiteX542-54543" fmla="*/ 1791454 w 6006665"/>
                        <a:gd name="connsiteY542-54544" fmla="*/ 815304 h 3006470"/>
                        <a:gd name="connsiteX543-54545" fmla="*/ 1854330 w 6006665"/>
                        <a:gd name="connsiteY543-54546" fmla="*/ 772638 h 3006470"/>
                        <a:gd name="connsiteX544-54547" fmla="*/ 1931594 w 6006665"/>
                        <a:gd name="connsiteY544-54548" fmla="*/ 763548 h 3006470"/>
                        <a:gd name="connsiteX545-54549" fmla="*/ 1932772 w 6006665"/>
                        <a:gd name="connsiteY545-54550" fmla="*/ 764810 h 3006470"/>
                        <a:gd name="connsiteX546-54551" fmla="*/ 1943501 w 6006665"/>
                        <a:gd name="connsiteY546-54552" fmla="*/ 763548 h 3006470"/>
                        <a:gd name="connsiteX547-54553" fmla="*/ 1988608 w 6006665"/>
                        <a:gd name="connsiteY547-54554" fmla="*/ 811877 h 3006470"/>
                        <a:gd name="connsiteX548-54555" fmla="*/ 1963408 w 6006665"/>
                        <a:gd name="connsiteY548-54556" fmla="*/ 736278 h 3006470"/>
                        <a:gd name="connsiteX549-54557" fmla="*/ 1963408 w 6006665"/>
                        <a:gd name="connsiteY549-54558" fmla="*/ 595386 h 3006470"/>
                        <a:gd name="connsiteX550-54559" fmla="*/ 2027037 w 6006665"/>
                        <a:gd name="connsiteY550-54560" fmla="*/ 574934 h 3006470"/>
                        <a:gd name="connsiteX551-54561" fmla="*/ 2037269 w 6006665"/>
                        <a:gd name="connsiteY551-54562" fmla="*/ 575472 h 3006470"/>
                        <a:gd name="connsiteX552-54563" fmla="*/ 2038944 w 6006665"/>
                        <a:gd name="connsiteY552-54564" fmla="*/ 574934 h 3006470"/>
                        <a:gd name="connsiteX553-54565" fmla="*/ 2115414 w 6006665"/>
                        <a:gd name="connsiteY553-54566" fmla="*/ 578958 h 3006470"/>
                        <a:gd name="connsiteX554-54567" fmla="*/ 2192927 w 6006665"/>
                        <a:gd name="connsiteY554-54568" fmla="*/ 559026 h 3006470"/>
                        <a:gd name="connsiteX555-54569" fmla="*/ 2167930 w 6006665"/>
                        <a:gd name="connsiteY555-54570" fmla="*/ 493125 h 3006470"/>
                        <a:gd name="connsiteX556-54571" fmla="*/ 2204289 w 6006665"/>
                        <a:gd name="connsiteY556-54572" fmla="*/ 402226 h 3006470"/>
                        <a:gd name="connsiteX557-54573" fmla="*/ 2247466 w 6006665"/>
                        <a:gd name="connsiteY557-54574" fmla="*/ 397681 h 3006470"/>
                        <a:gd name="connsiteX558-54575" fmla="*/ 2317913 w 6006665"/>
                        <a:gd name="connsiteY558-54576" fmla="*/ 322690 h 3006470"/>
                        <a:gd name="connsiteX559-54577" fmla="*/ 2420183 w 6006665"/>
                        <a:gd name="connsiteY559-54578" fmla="*/ 304510 h 3006470"/>
                        <a:gd name="connsiteX560-54579" fmla="*/ 2429263 w 6006665"/>
                        <a:gd name="connsiteY560-54580" fmla="*/ 263606 h 3006470"/>
                        <a:gd name="connsiteX561-54581" fmla="*/ 2526979 w 6006665"/>
                        <a:gd name="connsiteY561-54582" fmla="*/ 252244 h 3006470"/>
                        <a:gd name="connsiteX562-54583" fmla="*/ 2528058 w 6006665"/>
                        <a:gd name="connsiteY562-54584" fmla="*/ 253503 h 3006470"/>
                        <a:gd name="connsiteX563-54585" fmla="*/ 2538886 w 6006665"/>
                        <a:gd name="connsiteY563-54586" fmla="*/ 252244 h 3006470"/>
                        <a:gd name="connsiteX564-54587" fmla="*/ 2560820 w 6006665"/>
                        <a:gd name="connsiteY564-54588" fmla="*/ 277833 h 3006470"/>
                        <a:gd name="connsiteX565-54589" fmla="*/ 2640602 w 6006665"/>
                        <a:gd name="connsiteY565-54590" fmla="*/ 202249 h 3006470"/>
                        <a:gd name="connsiteX566-54591" fmla="*/ 2652509 w 6006665"/>
                        <a:gd name="connsiteY566-54592" fmla="*/ 202249 h 3006470"/>
                        <a:gd name="connsiteX567-54593" fmla="*/ 2704231 w 6006665"/>
                        <a:gd name="connsiteY567-54594" fmla="*/ 202249 h 3006470"/>
                        <a:gd name="connsiteX568-54595" fmla="*/ 2715593 w 6006665"/>
                        <a:gd name="connsiteY568-54596" fmla="*/ 134075 h 3006470"/>
                        <a:gd name="connsiteX569-54597" fmla="*/ 2751953 w 6006665"/>
                        <a:gd name="connsiteY569-54598" fmla="*/ 68174 h 3006470"/>
                        <a:gd name="connsiteX570-54599" fmla="*/ 2838307 w 6006665"/>
                        <a:gd name="connsiteY570-54600" fmla="*/ 0 h 3006470"/>
                        <a:gd name="connsiteX0-54601" fmla="*/ 1791129 w 6006665"/>
                        <a:gd name="connsiteY0-54602" fmla="*/ 817622 h 3006470"/>
                        <a:gd name="connsiteX1-54603" fmla="*/ 1782156 w 6006665"/>
                        <a:gd name="connsiteY1-54604" fmla="*/ 881716 h 3006470"/>
                        <a:gd name="connsiteX2-54605" fmla="*/ 1809554 w 6006665"/>
                        <a:gd name="connsiteY2-54606" fmla="*/ 895415 h 3006470"/>
                        <a:gd name="connsiteX3-54607" fmla="*/ 1791129 w 6006665"/>
                        <a:gd name="connsiteY3-54608" fmla="*/ 817622 h 3006470"/>
                        <a:gd name="connsiteX4-54609" fmla="*/ 2838307 w 6006665"/>
                        <a:gd name="connsiteY4-54610" fmla="*/ 0 h 3006470"/>
                        <a:gd name="connsiteX5-54611" fmla="*/ 2844246 w 6006665"/>
                        <a:gd name="connsiteY5-54612" fmla="*/ 4711 h 3006470"/>
                        <a:gd name="connsiteX6-54613" fmla="*/ 2850213 w 6006665"/>
                        <a:gd name="connsiteY6-54614" fmla="*/ 0 h 3006470"/>
                        <a:gd name="connsiteX7-54615" fmla="*/ 2916115 w 6006665"/>
                        <a:gd name="connsiteY7-54616" fmla="*/ 52267 h 3006470"/>
                        <a:gd name="connsiteX8-54617" fmla="*/ 2861576 w 6006665"/>
                        <a:gd name="connsiteY8-54618" fmla="*/ 90899 h 3006470"/>
                        <a:gd name="connsiteX9-54619" fmla="*/ 2947929 w 6006665"/>
                        <a:gd name="connsiteY9-54620" fmla="*/ 118168 h 3006470"/>
                        <a:gd name="connsiteX10-54621" fmla="*/ 2957621 w 6006665"/>
                        <a:gd name="connsiteY10-54622" fmla="*/ 186006 h 3006470"/>
                        <a:gd name="connsiteX11-54623" fmla="*/ 2979199 w 6006665"/>
                        <a:gd name="connsiteY11-54624" fmla="*/ 161345 h 3006470"/>
                        <a:gd name="connsiteX12-54625" fmla="*/ 2991106 w 6006665"/>
                        <a:gd name="connsiteY12-54626" fmla="*/ 161345 h 3006470"/>
                        <a:gd name="connsiteX13-54627" fmla="*/ 3086005 w 6006665"/>
                        <a:gd name="connsiteY13-54628" fmla="*/ 161345 h 3006470"/>
                        <a:gd name="connsiteX14-54629" fmla="*/ 3097912 w 6006665"/>
                        <a:gd name="connsiteY14-54630" fmla="*/ 161345 h 3006470"/>
                        <a:gd name="connsiteX15-54631" fmla="*/ 3179721 w 6006665"/>
                        <a:gd name="connsiteY15-54632" fmla="*/ 236336 h 3006470"/>
                        <a:gd name="connsiteX16-54633" fmla="*/ 3211535 w 6006665"/>
                        <a:gd name="connsiteY16-54634" fmla="*/ 295420 h 3006470"/>
                        <a:gd name="connsiteX17-54635" fmla="*/ 3200173 w 6006665"/>
                        <a:gd name="connsiteY17-54636" fmla="*/ 370412 h 3006470"/>
                        <a:gd name="connsiteX18-54637" fmla="*/ 3161541 w 6006665"/>
                        <a:gd name="connsiteY18-54638" fmla="*/ 413589 h 3006470"/>
                        <a:gd name="connsiteX19-54639" fmla="*/ 3066097 w 6006665"/>
                        <a:gd name="connsiteY19-54640" fmla="*/ 488580 h 3006470"/>
                        <a:gd name="connsiteX20-54641" fmla="*/ 3034283 w 6006665"/>
                        <a:gd name="connsiteY20-54642" fmla="*/ 531757 h 3006470"/>
                        <a:gd name="connsiteX21-54643" fmla="*/ 3082005 w 6006665"/>
                        <a:gd name="connsiteY21-54644" fmla="*/ 547664 h 3006470"/>
                        <a:gd name="connsiteX22-54645" fmla="*/ 3129459 w 6006665"/>
                        <a:gd name="connsiteY22-54646" fmla="*/ 575345 h 3006470"/>
                        <a:gd name="connsiteX23-54647" fmla="*/ 3156451 w 6006665"/>
                        <a:gd name="connsiteY23-54648" fmla="*/ 552209 h 3006470"/>
                        <a:gd name="connsiteX24-54649" fmla="*/ 3158460 w 6006665"/>
                        <a:gd name="connsiteY24-54650" fmla="*/ 560693 h 3006470"/>
                        <a:gd name="connsiteX25-54651" fmla="*/ 3168359 w 6006665"/>
                        <a:gd name="connsiteY25-54652" fmla="*/ 552209 h 3006470"/>
                        <a:gd name="connsiteX26-54653" fmla="*/ 3184984 w 6006665"/>
                        <a:gd name="connsiteY26-54654" fmla="*/ 622402 h 3006470"/>
                        <a:gd name="connsiteX27-54655" fmla="*/ 3192811 w 6006665"/>
                        <a:gd name="connsiteY27-54656" fmla="*/ 606748 h 3006470"/>
                        <a:gd name="connsiteX28-54657" fmla="*/ 3251895 w 6006665"/>
                        <a:gd name="connsiteY28-54658" fmla="*/ 586296 h 3006470"/>
                        <a:gd name="connsiteX29-54659" fmla="*/ 3259833 w 6006665"/>
                        <a:gd name="connsiteY29-54660" fmla="*/ 587670 h 3006470"/>
                        <a:gd name="connsiteX30-54661" fmla="*/ 3263802 w 6006665"/>
                        <a:gd name="connsiteY30-54662" fmla="*/ 586296 h 3006470"/>
                        <a:gd name="connsiteX31-54663" fmla="*/ 3381970 w 6006665"/>
                        <a:gd name="connsiteY31-54664" fmla="*/ 606748 h 3006470"/>
                        <a:gd name="connsiteX32-54665" fmla="*/ 3388787 w 6006665"/>
                        <a:gd name="connsiteY32-54666" fmla="*/ 665832 h 3006470"/>
                        <a:gd name="connsiteX33-54667" fmla="*/ 3531529 w 6006665"/>
                        <a:gd name="connsiteY33-54668" fmla="*/ 686823 h 3006470"/>
                        <a:gd name="connsiteX34-54669" fmla="*/ 3538225 w 6006665"/>
                        <a:gd name="connsiteY34-54670" fmla="*/ 590841 h 3006470"/>
                        <a:gd name="connsiteX35-54671" fmla="*/ 3549910 w 6006665"/>
                        <a:gd name="connsiteY35-54672" fmla="*/ 594028 h 3006470"/>
                        <a:gd name="connsiteX36-54673" fmla="*/ 3550132 w 6006665"/>
                        <a:gd name="connsiteY36-54674" fmla="*/ 590841 h 3006470"/>
                        <a:gd name="connsiteX37-54675" fmla="*/ 3625123 w 6006665"/>
                        <a:gd name="connsiteY37-54676" fmla="*/ 611293 h 3006470"/>
                        <a:gd name="connsiteX38-54677" fmla="*/ 3672301 w 6006665"/>
                        <a:gd name="connsiteY38-54678" fmla="*/ 611293 h 3006470"/>
                        <a:gd name="connsiteX39-54679" fmla="*/ 3684207 w 6006665"/>
                        <a:gd name="connsiteY39-54680" fmla="*/ 611293 h 3006470"/>
                        <a:gd name="connsiteX40-54681" fmla="*/ 3743291 w 6006665"/>
                        <a:gd name="connsiteY40-54682" fmla="*/ 677194 h 3006470"/>
                        <a:gd name="connsiteX41-54683" fmla="*/ 3759199 w 6006665"/>
                        <a:gd name="connsiteY41-54684" fmla="*/ 756731 h 3006470"/>
                        <a:gd name="connsiteX42-54685" fmla="*/ 3738747 w 6006665"/>
                        <a:gd name="connsiteY42-54686" fmla="*/ 806725 h 3006470"/>
                        <a:gd name="connsiteX43-54687" fmla="*/ 3786469 w 6006665"/>
                        <a:gd name="connsiteY43-54688" fmla="*/ 897623 h 3006470"/>
                        <a:gd name="connsiteX44-54689" fmla="*/ 3835603 w 6006665"/>
                        <a:gd name="connsiteY44-54690" fmla="*/ 933529 h 3006470"/>
                        <a:gd name="connsiteX45-54691" fmla="*/ 3865460 w 6006665"/>
                        <a:gd name="connsiteY45-54692" fmla="*/ 822632 h 3006470"/>
                        <a:gd name="connsiteX46-54693" fmla="*/ 3875077 w 6006665"/>
                        <a:gd name="connsiteY46-54694" fmla="*/ 831139 h 3006470"/>
                        <a:gd name="connsiteX47-54695" fmla="*/ 3877367 w 6006665"/>
                        <a:gd name="connsiteY47-54696" fmla="*/ 822632 h 3006470"/>
                        <a:gd name="connsiteX48-54697" fmla="*/ 3932151 w 6006665"/>
                        <a:gd name="connsiteY48-54698" fmla="*/ 871095 h 3006470"/>
                        <a:gd name="connsiteX49-54699" fmla="*/ 3988173 w 6006665"/>
                        <a:gd name="connsiteY49-54700" fmla="*/ 843084 h 3006470"/>
                        <a:gd name="connsiteX50-54701" fmla="*/ 3993852 w 6006665"/>
                        <a:gd name="connsiteY50-54702" fmla="*/ 846199 h 3006470"/>
                        <a:gd name="connsiteX51-54703" fmla="*/ 4000080 w 6006665"/>
                        <a:gd name="connsiteY51-54704" fmla="*/ 843084 h 3006470"/>
                        <a:gd name="connsiteX52-54705" fmla="*/ 4062426 w 6006665"/>
                        <a:gd name="connsiteY52-54706" fmla="*/ 877274 h 3006470"/>
                        <a:gd name="connsiteX53-54707" fmla="*/ 4085889 w 6006665"/>
                        <a:gd name="connsiteY53-54708" fmla="*/ 849902 h 3006470"/>
                        <a:gd name="connsiteX54-54709" fmla="*/ 4095563 w 6006665"/>
                        <a:gd name="connsiteY54-54710" fmla="*/ 852506 h 3006470"/>
                        <a:gd name="connsiteX55-54711" fmla="*/ 4097796 w 6006665"/>
                        <a:gd name="connsiteY55-54712" fmla="*/ 849902 h 3006470"/>
                        <a:gd name="connsiteX56-54713" fmla="*/ 4144150 w 6006665"/>
                        <a:gd name="connsiteY56-54714" fmla="*/ 862382 h 3006470"/>
                        <a:gd name="connsiteX57-54715" fmla="*/ 4117703 w 6006665"/>
                        <a:gd name="connsiteY57-54716" fmla="*/ 752186 h 3006470"/>
                        <a:gd name="connsiteX58-54717" fmla="*/ 4165425 w 6006665"/>
                        <a:gd name="connsiteY58-54718" fmla="*/ 697647 h 3006470"/>
                        <a:gd name="connsiteX59-54719" fmla="*/ 4175231 w 6006665"/>
                        <a:gd name="connsiteY59-54720" fmla="*/ 700048 h 3006470"/>
                        <a:gd name="connsiteX60-54721" fmla="*/ 4177332 w 6006665"/>
                        <a:gd name="connsiteY60-54722" fmla="*/ 697647 h 3006470"/>
                        <a:gd name="connsiteX61-54723" fmla="*/ 4511384 w 6006665"/>
                        <a:gd name="connsiteY61-54724" fmla="*/ 779455 h 3006470"/>
                        <a:gd name="connsiteX62-54725" fmla="*/ 4543199 w 6006665"/>
                        <a:gd name="connsiteY62-54726" fmla="*/ 849902 h 3006470"/>
                        <a:gd name="connsiteX63-54727" fmla="*/ 4639242 w 6006665"/>
                        <a:gd name="connsiteY63-54728" fmla="*/ 932544 h 3006470"/>
                        <a:gd name="connsiteX64-54729" fmla="*/ 4774445 w 6006665"/>
                        <a:gd name="connsiteY64-54730" fmla="*/ 913531 h 3006470"/>
                        <a:gd name="connsiteX65-54731" fmla="*/ 4778496 w 6006665"/>
                        <a:gd name="connsiteY65-54732" fmla="*/ 914635 h 3006470"/>
                        <a:gd name="connsiteX66-54733" fmla="*/ 4786352 w 6006665"/>
                        <a:gd name="connsiteY66-54734" fmla="*/ 913531 h 3006470"/>
                        <a:gd name="connsiteX67-54735" fmla="*/ 4861343 w 6006665"/>
                        <a:gd name="connsiteY67-54736" fmla="*/ 933983 h 3006470"/>
                        <a:gd name="connsiteX68-54737" fmla="*/ 4893158 w 6006665"/>
                        <a:gd name="connsiteY68-54738" fmla="*/ 977160 h 3006470"/>
                        <a:gd name="connsiteX69-54739" fmla="*/ 4888613 w 6006665"/>
                        <a:gd name="connsiteY69-54740" fmla="*/ 1058968 h 3006470"/>
                        <a:gd name="connsiteX70-54741" fmla="*/ 4927677 w 6006665"/>
                        <a:gd name="connsiteY70-54742" fmla="*/ 1083640 h 3006470"/>
                        <a:gd name="connsiteX71-54743" fmla="*/ 4967605 w 6006665"/>
                        <a:gd name="connsiteY71-54744" fmla="*/ 1070331 h 3006470"/>
                        <a:gd name="connsiteX72-54745" fmla="*/ 5038051 w 6006665"/>
                        <a:gd name="connsiteY72-54746" fmla="*/ 1063513 h 3006470"/>
                        <a:gd name="connsiteX73-54747" fmla="*/ 5040730 w 6006665"/>
                        <a:gd name="connsiteY73-54748" fmla="*/ 1064406 h 3006470"/>
                        <a:gd name="connsiteX74-54749" fmla="*/ 5049958 w 6006665"/>
                        <a:gd name="connsiteY74-54750" fmla="*/ 1063513 h 3006470"/>
                        <a:gd name="connsiteX75-54751" fmla="*/ 5114249 w 6006665"/>
                        <a:gd name="connsiteY75-54752" fmla="*/ 1084944 h 3006470"/>
                        <a:gd name="connsiteX76-54753" fmla="*/ 5176671 w 6006665"/>
                        <a:gd name="connsiteY76-54754" fmla="*/ 1074876 h 3006470"/>
                        <a:gd name="connsiteX77-54755" fmla="*/ 5177801 w 6006665"/>
                        <a:gd name="connsiteY77-54756" fmla="*/ 1076614 h 3006470"/>
                        <a:gd name="connsiteX78-54757" fmla="*/ 5188578 w 6006665"/>
                        <a:gd name="connsiteY78-54758" fmla="*/ 1074876 h 3006470"/>
                        <a:gd name="connsiteX79-54759" fmla="*/ 5243719 w 6006665"/>
                        <a:gd name="connsiteY79-54760" fmla="*/ 1159707 h 3006470"/>
                        <a:gd name="connsiteX80-54761" fmla="*/ 5283477 w 6006665"/>
                        <a:gd name="connsiteY80-54762" fmla="*/ 1129415 h 3006470"/>
                        <a:gd name="connsiteX81-54763" fmla="*/ 5258480 w 6006665"/>
                        <a:gd name="connsiteY81-54764" fmla="*/ 1063513 h 3006470"/>
                        <a:gd name="connsiteX82-54765" fmla="*/ 5267570 w 6006665"/>
                        <a:gd name="connsiteY82-54766" fmla="*/ 1015792 h 3006470"/>
                        <a:gd name="connsiteX83-54767" fmla="*/ 5278896 w 6006665"/>
                        <a:gd name="connsiteY83-54768" fmla="*/ 1018841 h 3006470"/>
                        <a:gd name="connsiteX84-54769" fmla="*/ 5279477 w 6006665"/>
                        <a:gd name="connsiteY84-54770" fmla="*/ 1015792 h 3006470"/>
                        <a:gd name="connsiteX85-54771" fmla="*/ 5395510 w 6006665"/>
                        <a:gd name="connsiteY85-54772" fmla="*/ 1047031 h 3006470"/>
                        <a:gd name="connsiteX86-54773" fmla="*/ 5463001 w 6006665"/>
                        <a:gd name="connsiteY86-54774" fmla="*/ 1043061 h 3006470"/>
                        <a:gd name="connsiteX87-54775" fmla="*/ 5464386 w 6006665"/>
                        <a:gd name="connsiteY87-54776" fmla="*/ 1043680 h 3006470"/>
                        <a:gd name="connsiteX88-54777" fmla="*/ 5474909 w 6006665"/>
                        <a:gd name="connsiteY88-54778" fmla="*/ 1043061 h 3006470"/>
                        <a:gd name="connsiteX89-54779" fmla="*/ 5581715 w 6006665"/>
                        <a:gd name="connsiteY89-54780" fmla="*/ 1090783 h 3006470"/>
                        <a:gd name="connsiteX90-54781" fmla="*/ 5633981 w 6006665"/>
                        <a:gd name="connsiteY90-54782" fmla="*/ 1133960 h 3006470"/>
                        <a:gd name="connsiteX91-54783" fmla="*/ 5720335 w 6006665"/>
                        <a:gd name="connsiteY91-54784" fmla="*/ 1213496 h 3006470"/>
                        <a:gd name="connsiteX92-54785" fmla="*/ 5822595 w 6006665"/>
                        <a:gd name="connsiteY92-54786" fmla="*/ 1311212 h 3006470"/>
                        <a:gd name="connsiteX93-54787" fmla="*/ 5818051 w 6006665"/>
                        <a:gd name="connsiteY93-54788" fmla="*/ 1365751 h 3006470"/>
                        <a:gd name="connsiteX94-54789" fmla="*/ 5825679 w 6006665"/>
                        <a:gd name="connsiteY94-54790" fmla="*/ 1373379 h 3006470"/>
                        <a:gd name="connsiteX95-54791" fmla="*/ 5822051 w 6006665"/>
                        <a:gd name="connsiteY95-54792" fmla="*/ 1322574 h 3006470"/>
                        <a:gd name="connsiteX96-54793" fmla="*/ 5834092 w 6006665"/>
                        <a:gd name="connsiteY96-54794" fmla="*/ 1324447 h 3006470"/>
                        <a:gd name="connsiteX97-54795" fmla="*/ 5833958 w 6006665"/>
                        <a:gd name="connsiteY97-54796" fmla="*/ 1322574 h 3006470"/>
                        <a:gd name="connsiteX98-54797" fmla="*/ 5936219 w 6006665"/>
                        <a:gd name="connsiteY98-54798" fmla="*/ 1338481 h 3006470"/>
                        <a:gd name="connsiteX99-54799" fmla="*/ 6006665 w 6006665"/>
                        <a:gd name="connsiteY99-54800" fmla="*/ 1418018 h 3006470"/>
                        <a:gd name="connsiteX100-54801" fmla="*/ 5968033 w 6006665"/>
                        <a:gd name="connsiteY100-54802" fmla="*/ 1456650 h 3006470"/>
                        <a:gd name="connsiteX101-54803" fmla="*/ 5908949 w 6006665"/>
                        <a:gd name="connsiteY101-54804" fmla="*/ 1468012 h 3006470"/>
                        <a:gd name="connsiteX102-54805" fmla="*/ 5908949 w 6006665"/>
                        <a:gd name="connsiteY102-54806" fmla="*/ 1554366 h 3006470"/>
                        <a:gd name="connsiteX103-54807" fmla="*/ 5893042 w 6006665"/>
                        <a:gd name="connsiteY103-54808" fmla="*/ 1570273 h 3006470"/>
                        <a:gd name="connsiteX104-54809" fmla="*/ 5881135 w 6006665"/>
                        <a:gd name="connsiteY104-54810" fmla="*/ 1570273 h 3006470"/>
                        <a:gd name="connsiteX105-54811" fmla="*/ 5861227 w 6006665"/>
                        <a:gd name="connsiteY105-54812" fmla="*/ 1570273 h 3006470"/>
                        <a:gd name="connsiteX106-54813" fmla="*/ 5849321 w 6006665"/>
                        <a:gd name="connsiteY106-54814" fmla="*/ 1570273 h 3006470"/>
                        <a:gd name="connsiteX107-54815" fmla="*/ 5817506 w 6006665"/>
                        <a:gd name="connsiteY107-54816" fmla="*/ 1536186 h 3006470"/>
                        <a:gd name="connsiteX108-54817" fmla="*/ 5767511 w 6006665"/>
                        <a:gd name="connsiteY108-54818" fmla="*/ 1511189 h 3006470"/>
                        <a:gd name="connsiteX109-54819" fmla="*/ 5762967 w 6006665"/>
                        <a:gd name="connsiteY109-54820" fmla="*/ 1477102 h 3006470"/>
                        <a:gd name="connsiteX110-54821" fmla="*/ 5729132 w 6006665"/>
                        <a:gd name="connsiteY110-54822" fmla="*/ 1463170 h 3006470"/>
                        <a:gd name="connsiteX111-54823" fmla="*/ 5695337 w 6006665"/>
                        <a:gd name="connsiteY111-54824" fmla="*/ 1472557 h 3006470"/>
                        <a:gd name="connsiteX112-54825" fmla="*/ 5693366 w 6006665"/>
                        <a:gd name="connsiteY112-54826" fmla="*/ 1469797 h 3006470"/>
                        <a:gd name="connsiteX113-54827" fmla="*/ 5683431 w 6006665"/>
                        <a:gd name="connsiteY113-54828" fmla="*/ 1472557 h 3006470"/>
                        <a:gd name="connsiteX114-54829" fmla="*/ 5660706 w 6006665"/>
                        <a:gd name="connsiteY114-54830" fmla="*/ 1440742 h 3006470"/>
                        <a:gd name="connsiteX115-54831" fmla="*/ 5669644 w 6006665"/>
                        <a:gd name="connsiteY115-54832" fmla="*/ 1415717 h 3006470"/>
                        <a:gd name="connsiteX116-54833" fmla="*/ 5640799 w 6006665"/>
                        <a:gd name="connsiteY116-54834" fmla="*/ 1429380 h 3006470"/>
                        <a:gd name="connsiteX117-54835" fmla="*/ 5656705 w 6006665"/>
                        <a:gd name="connsiteY117-54836" fmla="*/ 1472557 h 3006470"/>
                        <a:gd name="connsiteX118-54837" fmla="*/ 5633981 w 6006665"/>
                        <a:gd name="connsiteY118-54838" fmla="*/ 1511189 h 3006470"/>
                        <a:gd name="connsiteX119-54839" fmla="*/ 5586259 w 6006665"/>
                        <a:gd name="connsiteY119-54840" fmla="*/ 1547548 h 3006470"/>
                        <a:gd name="connsiteX120-54841" fmla="*/ 5575676 w 6006665"/>
                        <a:gd name="connsiteY120-54842" fmla="*/ 1546540 h 3006470"/>
                        <a:gd name="connsiteX121-54843" fmla="*/ 5574353 w 6006665"/>
                        <a:gd name="connsiteY121-54844" fmla="*/ 1547548 h 3006470"/>
                        <a:gd name="connsiteX122-54845" fmla="*/ 5539436 w 6006665"/>
                        <a:gd name="connsiteY122-54846" fmla="*/ 1544223 h 3006470"/>
                        <a:gd name="connsiteX123-54847" fmla="*/ 5570352 w 6006665"/>
                        <a:gd name="connsiteY123-54848" fmla="*/ 1586180 h 3006470"/>
                        <a:gd name="connsiteX124-54849" fmla="*/ 5593077 w 6006665"/>
                        <a:gd name="connsiteY124-54850" fmla="*/ 1649809 h 3006470"/>
                        <a:gd name="connsiteX125-54851" fmla="*/ 5608984 w 6006665"/>
                        <a:gd name="connsiteY125-54852" fmla="*/ 1677079 h 3006470"/>
                        <a:gd name="connsiteX126-54853" fmla="*/ 5613529 w 6006665"/>
                        <a:gd name="connsiteY126-54854" fmla="*/ 1708893 h 3006470"/>
                        <a:gd name="connsiteX127-54855" fmla="*/ 5608984 w 6006665"/>
                        <a:gd name="connsiteY127-54856" fmla="*/ 1731618 h 3006470"/>
                        <a:gd name="connsiteX128-54857" fmla="*/ 5597799 w 6006665"/>
                        <a:gd name="connsiteY128-54858" fmla="*/ 1728009 h 3006470"/>
                        <a:gd name="connsiteX129-54859" fmla="*/ 5597077 w 6006665"/>
                        <a:gd name="connsiteY129-54860" fmla="*/ 1731618 h 3006470"/>
                        <a:gd name="connsiteX130-54861" fmla="*/ 5534271 w 6006665"/>
                        <a:gd name="connsiteY130-54862" fmla="*/ 1711358 h 3006470"/>
                        <a:gd name="connsiteX131-54863" fmla="*/ 5436277 w 6006665"/>
                        <a:gd name="connsiteY131-54864" fmla="*/ 1767977 h 3006470"/>
                        <a:gd name="connsiteX132-54865" fmla="*/ 5397645 w 6006665"/>
                        <a:gd name="connsiteY132-54866" fmla="*/ 1779340 h 3006470"/>
                        <a:gd name="connsiteX133-54867" fmla="*/ 5345378 w 6006665"/>
                        <a:gd name="connsiteY133-54868" fmla="*/ 1833879 h 3006470"/>
                        <a:gd name="connsiteX134-54869" fmla="*/ 5290839 w 6006665"/>
                        <a:gd name="connsiteY134-54870" fmla="*/ 1881600 h 3006470"/>
                        <a:gd name="connsiteX135-54871" fmla="*/ 5274932 w 6006665"/>
                        <a:gd name="connsiteY135-54872" fmla="*/ 1913415 h 3006470"/>
                        <a:gd name="connsiteX136-54873" fmla="*/ 5267238 w 6006665"/>
                        <a:gd name="connsiteY136-54874" fmla="*/ 1904988 h 3006470"/>
                        <a:gd name="connsiteX137-54875" fmla="*/ 5263025 w 6006665"/>
                        <a:gd name="connsiteY137-54876" fmla="*/ 1913415 h 3006470"/>
                        <a:gd name="connsiteX138-54877" fmla="*/ 5219538 w 6006665"/>
                        <a:gd name="connsiteY138-54878" fmla="*/ 1865787 h 3006470"/>
                        <a:gd name="connsiteX139-54879" fmla="*/ 5129494 w 6006665"/>
                        <a:gd name="connsiteY139-54880" fmla="*/ 1920232 h 3006470"/>
                        <a:gd name="connsiteX140-54881" fmla="*/ 5126389 w 6006665"/>
                        <a:gd name="connsiteY140-54882" fmla="*/ 1914910 h 3006470"/>
                        <a:gd name="connsiteX141-54883" fmla="*/ 5117587 w 6006665"/>
                        <a:gd name="connsiteY141-54884" fmla="*/ 1920232 h 3006470"/>
                        <a:gd name="connsiteX142-54885" fmla="*/ 5105544 w 6006665"/>
                        <a:gd name="connsiteY142-54886" fmla="*/ 1899586 h 3006470"/>
                        <a:gd name="connsiteX143-54887" fmla="*/ 5074955 w 6006665"/>
                        <a:gd name="connsiteY143-54888" fmla="*/ 1924777 h 3006470"/>
                        <a:gd name="connsiteX144-54889" fmla="*/ 5065718 w 6006665"/>
                        <a:gd name="connsiteY144-54890" fmla="*/ 1922578 h 3006470"/>
                        <a:gd name="connsiteX145-54891" fmla="*/ 5063048 w 6006665"/>
                        <a:gd name="connsiteY145-54892" fmla="*/ 1924777 h 3006470"/>
                        <a:gd name="connsiteX146-54893" fmla="*/ 5026594 w 6006665"/>
                        <a:gd name="connsiteY146-54894" fmla="*/ 1916098 h 3006470"/>
                        <a:gd name="connsiteX147-54895" fmla="*/ 5015871 w 6006665"/>
                        <a:gd name="connsiteY147-54896" fmla="*/ 1961137 h 3006470"/>
                        <a:gd name="connsiteX148-54897" fmla="*/ 4974967 w 6006665"/>
                        <a:gd name="connsiteY148-54898" fmla="*/ 2027038 h 3006470"/>
                        <a:gd name="connsiteX149-54899" fmla="*/ 4974967 w 6006665"/>
                        <a:gd name="connsiteY149-54900" fmla="*/ 2058853 h 3006470"/>
                        <a:gd name="connsiteX150-54901" fmla="*/ 5015871 w 6006665"/>
                        <a:gd name="connsiteY150-54902" fmla="*/ 2074760 h 3006470"/>
                        <a:gd name="connsiteX151-54903" fmla="*/ 5011326 w 6006665"/>
                        <a:gd name="connsiteY151-54904" fmla="*/ 2172476 h 3006470"/>
                        <a:gd name="connsiteX152-54905" fmla="*/ 4999419 w 6006665"/>
                        <a:gd name="connsiteY152-54906" fmla="*/ 2172476 h 3006470"/>
                        <a:gd name="connsiteX153-54907" fmla="*/ 4974967 w 6006665"/>
                        <a:gd name="connsiteY153-54908" fmla="*/ 2172476 h 3006470"/>
                        <a:gd name="connsiteX154-54909" fmla="*/ 4963605 w 6006665"/>
                        <a:gd name="connsiteY154-54910" fmla="*/ 2224742 h 3006470"/>
                        <a:gd name="connsiteX155-54911" fmla="*/ 4974967 w 6006665"/>
                        <a:gd name="connsiteY155-54912" fmla="*/ 2252012 h 3006470"/>
                        <a:gd name="connsiteX156-54913" fmla="*/ 4909065 w 6006665"/>
                        <a:gd name="connsiteY156-54914" fmla="*/ 2286099 h 3006470"/>
                        <a:gd name="connsiteX157-54915" fmla="*/ 4897703 w 6006665"/>
                        <a:gd name="connsiteY157-54916" fmla="*/ 2354273 h 3006470"/>
                        <a:gd name="connsiteX158-54917" fmla="*/ 4845437 w 6006665"/>
                        <a:gd name="connsiteY158-54918" fmla="*/ 2370180 h 3006470"/>
                        <a:gd name="connsiteX159-54919" fmla="*/ 4834074 w 6006665"/>
                        <a:gd name="connsiteY159-54920" fmla="*/ 2429264 h 3006470"/>
                        <a:gd name="connsiteX160-54921" fmla="*/ 4779535 w 6006665"/>
                        <a:gd name="connsiteY160-54922" fmla="*/ 2488348 h 3006470"/>
                        <a:gd name="connsiteX161-54923" fmla="*/ 4777225 w 6006665"/>
                        <a:gd name="connsiteY161-54924" fmla="*/ 2477952 h 3006470"/>
                        <a:gd name="connsiteX162-54925" fmla="*/ 4767628 w 6006665"/>
                        <a:gd name="connsiteY162-54926" fmla="*/ 2488348 h 3006470"/>
                        <a:gd name="connsiteX163-54927" fmla="*/ 4758538 w 6006665"/>
                        <a:gd name="connsiteY163-54928" fmla="*/ 2447444 h 3006470"/>
                        <a:gd name="connsiteX164-54929" fmla="*/ 4742631 w 6006665"/>
                        <a:gd name="connsiteY164-54930" fmla="*/ 2361090 h 3006470"/>
                        <a:gd name="connsiteX165-54931" fmla="*/ 4715361 w 6006665"/>
                        <a:gd name="connsiteY165-54932" fmla="*/ 2220198 h 3006470"/>
                        <a:gd name="connsiteX166-54933" fmla="*/ 4735813 w 6006665"/>
                        <a:gd name="connsiteY166-54934" fmla="*/ 2129299 h 3006470"/>
                        <a:gd name="connsiteX167-54935" fmla="*/ 4767628 w 6006665"/>
                        <a:gd name="connsiteY167-54936" fmla="*/ 2086122 h 3006470"/>
                        <a:gd name="connsiteX168-54937" fmla="*/ 4767628 w 6006665"/>
                        <a:gd name="connsiteY168-54938" fmla="*/ 2058853 h 3006470"/>
                        <a:gd name="connsiteX169-54939" fmla="*/ 4826712 w 6006665"/>
                        <a:gd name="connsiteY169-54940" fmla="*/ 2042945 h 3006470"/>
                        <a:gd name="connsiteX170-54941" fmla="*/ 4892613 w 6006665"/>
                        <a:gd name="connsiteY170-54942" fmla="*/ 1952047 h 3006470"/>
                        <a:gd name="connsiteX171-54943" fmla="*/ 4956243 w 6006665"/>
                        <a:gd name="connsiteY171-54944" fmla="*/ 1877056 h 3006470"/>
                        <a:gd name="connsiteX172-54945" fmla="*/ 5022143 w 6006665"/>
                        <a:gd name="connsiteY172-54946" fmla="*/ 1817971 h 3006470"/>
                        <a:gd name="connsiteX173-54947" fmla="*/ 5046694 w 6006665"/>
                        <a:gd name="connsiteY173-54948" fmla="*/ 1710844 h 3006470"/>
                        <a:gd name="connsiteX174-54949" fmla="*/ 5015871 w 6006665"/>
                        <a:gd name="connsiteY174-54950" fmla="*/ 1715711 h 3006470"/>
                        <a:gd name="connsiteX175-54951" fmla="*/ 4995419 w 6006665"/>
                        <a:gd name="connsiteY175-54952" fmla="*/ 1779340 h 3006470"/>
                        <a:gd name="connsiteX176-54953" fmla="*/ 4904521 w 6006665"/>
                        <a:gd name="connsiteY176-54954" fmla="*/ 1865693 h 3006470"/>
                        <a:gd name="connsiteX177-54955" fmla="*/ 4901708 w 6006665"/>
                        <a:gd name="connsiteY177-54956" fmla="*/ 1857053 h 3006470"/>
                        <a:gd name="connsiteX178-54957" fmla="*/ 4892613 w 6006665"/>
                        <a:gd name="connsiteY178-54958" fmla="*/ 1865693 h 3006470"/>
                        <a:gd name="connsiteX179-54959" fmla="*/ 4861835 w 6006665"/>
                        <a:gd name="connsiteY179-54960" fmla="*/ 1771159 h 3006470"/>
                        <a:gd name="connsiteX180-54961" fmla="*/ 4779535 w 6006665"/>
                        <a:gd name="connsiteY180-54962" fmla="*/ 1795247 h 3006470"/>
                        <a:gd name="connsiteX181-54963" fmla="*/ 4684091 w 6006665"/>
                        <a:gd name="connsiteY181-54964" fmla="*/ 1920232 h 3006470"/>
                        <a:gd name="connsiteX182-54965" fmla="*/ 4715906 w 6006665"/>
                        <a:gd name="connsiteY182-54966" fmla="*/ 1967954 h 3006470"/>
                        <a:gd name="connsiteX183-54967" fmla="*/ 4636369 w 6006665"/>
                        <a:gd name="connsiteY183-54968" fmla="*/ 1983861 h 3006470"/>
                        <a:gd name="connsiteX184-54969" fmla="*/ 4577285 w 6006665"/>
                        <a:gd name="connsiteY184-54970" fmla="*/ 1988406 h 3006470"/>
                        <a:gd name="connsiteX185-54971" fmla="*/ 4577373 w 6006665"/>
                        <a:gd name="connsiteY185-54972" fmla="*/ 1987484 h 3006470"/>
                        <a:gd name="connsiteX186-54973" fmla="*/ 4565379 w 6006665"/>
                        <a:gd name="connsiteY186-54974" fmla="*/ 1988406 h 3006470"/>
                        <a:gd name="connsiteX187-54975" fmla="*/ 4569923 w 6006665"/>
                        <a:gd name="connsiteY187-54976" fmla="*/ 1940685 h 3006470"/>
                        <a:gd name="connsiteX188-54977" fmla="*/ 4520081 w 6006665"/>
                        <a:gd name="connsiteY188-54978" fmla="*/ 1931099 h 3006470"/>
                        <a:gd name="connsiteX189-54979" fmla="*/ 4475025 w 6006665"/>
                        <a:gd name="connsiteY189-54980" fmla="*/ 1961137 h 3006470"/>
                        <a:gd name="connsiteX190-54981" fmla="*/ 4464394 w 6006665"/>
                        <a:gd name="connsiteY190-54982" fmla="*/ 1960286 h 3006470"/>
                        <a:gd name="connsiteX191-54983" fmla="*/ 4463118 w 6006665"/>
                        <a:gd name="connsiteY191-54984" fmla="*/ 1961137 h 3006470"/>
                        <a:gd name="connsiteX192-54985" fmla="*/ 4357637 w 6006665"/>
                        <a:gd name="connsiteY192-54986" fmla="*/ 1952698 h 3006470"/>
                        <a:gd name="connsiteX193-54987" fmla="*/ 4243233 w 6006665"/>
                        <a:gd name="connsiteY193-54988" fmla="*/ 1972499 h 3006470"/>
                        <a:gd name="connsiteX194-54989" fmla="*/ 4125065 w 6006665"/>
                        <a:gd name="connsiteY194-54990" fmla="*/ 2106574 h 3006470"/>
                        <a:gd name="connsiteX195-54991" fmla="*/ 3984173 w 6006665"/>
                        <a:gd name="connsiteY195-54992" fmla="*/ 2263374 h 3006470"/>
                        <a:gd name="connsiteX196-54993" fmla="*/ 4038712 w 6006665"/>
                        <a:gd name="connsiteY196-54994" fmla="*/ 2267919 h 3006470"/>
                        <a:gd name="connsiteX197-54995" fmla="*/ 4059164 w 6006665"/>
                        <a:gd name="connsiteY197-54996" fmla="*/ 2311096 h 3006470"/>
                        <a:gd name="connsiteX198-54997" fmla="*/ 4087782 w 6006665"/>
                        <a:gd name="connsiteY198-54998" fmla="*/ 2319513 h 3006470"/>
                        <a:gd name="connsiteX199-54999" fmla="*/ 4106341 w 6006665"/>
                        <a:gd name="connsiteY199-55000" fmla="*/ 2290644 h 3006470"/>
                        <a:gd name="connsiteX200-55001" fmla="*/ 4117411 w 6006665"/>
                        <a:gd name="connsiteY200-55002" fmla="*/ 2291946 h 3006470"/>
                        <a:gd name="connsiteX201-55003" fmla="*/ 4118248 w 6006665"/>
                        <a:gd name="connsiteY201-55004" fmla="*/ 2290644 h 3006470"/>
                        <a:gd name="connsiteX202-55005" fmla="*/ 4156880 w 6006665"/>
                        <a:gd name="connsiteY202-55006" fmla="*/ 2295189 h 3006470"/>
                        <a:gd name="connsiteX203-55007" fmla="*/ 4211419 w 6006665"/>
                        <a:gd name="connsiteY203-55008" fmla="*/ 2365635 h 3006470"/>
                        <a:gd name="connsiteX204-55009" fmla="*/ 4215964 w 6006665"/>
                        <a:gd name="connsiteY204-55010" fmla="*/ 2413357 h 3006470"/>
                        <a:gd name="connsiteX205-55011" fmla="*/ 4184149 w 6006665"/>
                        <a:gd name="connsiteY205-55012" fmla="*/ 2472441 h 3006470"/>
                        <a:gd name="connsiteX206-55013" fmla="*/ 4177332 w 6006665"/>
                        <a:gd name="connsiteY206-55014" fmla="*/ 2542887 h 3006470"/>
                        <a:gd name="connsiteX207-55015" fmla="*/ 4161425 w 6006665"/>
                        <a:gd name="connsiteY207-55016" fmla="*/ 2629241 h 3006470"/>
                        <a:gd name="connsiteX208-55017" fmla="*/ 4109158 w 6006665"/>
                        <a:gd name="connsiteY208-55018" fmla="*/ 2708777 h 3006470"/>
                        <a:gd name="connsiteX209-55019" fmla="*/ 4097796 w 6006665"/>
                        <a:gd name="connsiteY209-55020" fmla="*/ 2747409 h 3006470"/>
                        <a:gd name="connsiteX210-55021" fmla="*/ 4043257 w 6006665"/>
                        <a:gd name="connsiteY210-55022" fmla="*/ 2806493 h 3006470"/>
                        <a:gd name="connsiteX211-55023" fmla="*/ 3995535 w 6006665"/>
                        <a:gd name="connsiteY211-55024" fmla="*/ 2865577 h 3006470"/>
                        <a:gd name="connsiteX212-55025" fmla="*/ 3975083 w 6006665"/>
                        <a:gd name="connsiteY212-55026" fmla="*/ 2897392 h 3006470"/>
                        <a:gd name="connsiteX213-55027" fmla="*/ 3925089 w 6006665"/>
                        <a:gd name="connsiteY213-55028" fmla="*/ 2924661 h 3006470"/>
                        <a:gd name="connsiteX214-55029" fmla="*/ 3913182 w 6006665"/>
                        <a:gd name="connsiteY214-55030" fmla="*/ 2924661 h 3006470"/>
                        <a:gd name="connsiteX215-55031" fmla="*/ 3904637 w 6006665"/>
                        <a:gd name="connsiteY215-55032" fmla="*/ 2924661 h 3006470"/>
                        <a:gd name="connsiteX216-55033" fmla="*/ 3892729 w 6006665"/>
                        <a:gd name="connsiteY216-55034" fmla="*/ 2924661 h 3006470"/>
                        <a:gd name="connsiteX217-55035" fmla="*/ 3871063 w 6006665"/>
                        <a:gd name="connsiteY217-55036" fmla="*/ 2908412 h 3006470"/>
                        <a:gd name="connsiteX218-55037" fmla="*/ 3829645 w 6006665"/>
                        <a:gd name="connsiteY218-55038" fmla="*/ 2936024 h 3006470"/>
                        <a:gd name="connsiteX219-55039" fmla="*/ 3822828 w 6006665"/>
                        <a:gd name="connsiteY219-55040" fmla="*/ 2956476 h 3006470"/>
                        <a:gd name="connsiteX220-55041" fmla="*/ 3818283 w 6006665"/>
                        <a:gd name="connsiteY220-55042" fmla="*/ 2947386 h 3006470"/>
                        <a:gd name="connsiteX221-55043" fmla="*/ 3818283 w 6006665"/>
                        <a:gd name="connsiteY221-55044" fmla="*/ 2935660 h 3006470"/>
                        <a:gd name="connsiteX222-55045" fmla="*/ 3817738 w 6006665"/>
                        <a:gd name="connsiteY222-55046" fmla="*/ 2936024 h 3006470"/>
                        <a:gd name="connsiteX223-55047" fmla="*/ 3810921 w 6006665"/>
                        <a:gd name="connsiteY223-55048" fmla="*/ 2956476 h 3006470"/>
                        <a:gd name="connsiteX224-55049" fmla="*/ 3806376 w 6006665"/>
                        <a:gd name="connsiteY224-55050" fmla="*/ 2947386 h 3006470"/>
                        <a:gd name="connsiteX225-55051" fmla="*/ 3806376 w 6006665"/>
                        <a:gd name="connsiteY225-55052" fmla="*/ 2920116 h 3006470"/>
                        <a:gd name="connsiteX226-55053" fmla="*/ 3818283 w 6006665"/>
                        <a:gd name="connsiteY226-55054" fmla="*/ 2920116 h 3006470"/>
                        <a:gd name="connsiteX227-55055" fmla="*/ 3826828 w 6006665"/>
                        <a:gd name="connsiteY227-55056" fmla="*/ 2920116 h 3006470"/>
                        <a:gd name="connsiteX228-55057" fmla="*/ 3833645 w 6006665"/>
                        <a:gd name="connsiteY228-55058" fmla="*/ 2861032 h 3006470"/>
                        <a:gd name="connsiteX229-55059" fmla="*/ 3822283 w 6006665"/>
                        <a:gd name="connsiteY229-55060" fmla="*/ 2817856 h 3006470"/>
                        <a:gd name="connsiteX230-55061" fmla="*/ 3849553 w 6006665"/>
                        <a:gd name="connsiteY230-55062" fmla="*/ 2795131 h 3006470"/>
                        <a:gd name="connsiteX231-55063" fmla="*/ 3858814 w 6006665"/>
                        <a:gd name="connsiteY231-55064" fmla="*/ 2797336 h 3006470"/>
                        <a:gd name="connsiteX232-55065" fmla="*/ 3861460 w 6006665"/>
                        <a:gd name="connsiteY232-55066" fmla="*/ 2795131 h 3006470"/>
                        <a:gd name="connsiteX233-55067" fmla="*/ 3898487 w 6006665"/>
                        <a:gd name="connsiteY233-55068" fmla="*/ 2803947 h 3006470"/>
                        <a:gd name="connsiteX234-55069" fmla="*/ 3919999 w 6006665"/>
                        <a:gd name="connsiteY234-55070" fmla="*/ 2758772 h 3006470"/>
                        <a:gd name="connsiteX235-55071" fmla="*/ 3935906 w 6006665"/>
                        <a:gd name="connsiteY235-55072" fmla="*/ 2699687 h 3006470"/>
                        <a:gd name="connsiteX236-55073" fmla="*/ 3947269 w 6006665"/>
                        <a:gd name="connsiteY236-55074" fmla="*/ 2676963 h 3006470"/>
                        <a:gd name="connsiteX237-55075" fmla="*/ 3966292 w 6006665"/>
                        <a:gd name="connsiteY237-55076" fmla="*/ 2632575 h 3006470"/>
                        <a:gd name="connsiteX238-55077" fmla="*/ 3915999 w 6006665"/>
                        <a:gd name="connsiteY238-55078" fmla="*/ 2645148 h 3006470"/>
                        <a:gd name="connsiteX239-55079" fmla="*/ 3888729 w 6006665"/>
                        <a:gd name="connsiteY239-55080" fmla="*/ 2667873 h 3006470"/>
                        <a:gd name="connsiteX240-55081" fmla="*/ 3876822 w 6006665"/>
                        <a:gd name="connsiteY240-55082" fmla="*/ 2667873 h 3006470"/>
                        <a:gd name="connsiteX241-55083" fmla="*/ 3829645 w 6006665"/>
                        <a:gd name="connsiteY241-55084" fmla="*/ 2667873 h 3006470"/>
                        <a:gd name="connsiteX242-55085" fmla="*/ 3817738 w 6006665"/>
                        <a:gd name="connsiteY242-55086" fmla="*/ 2667873 h 3006470"/>
                        <a:gd name="connsiteX243-55087" fmla="*/ 3801831 w 6006665"/>
                        <a:gd name="connsiteY243-55088" fmla="*/ 2613334 h 3006470"/>
                        <a:gd name="connsiteX244-55089" fmla="*/ 3758654 w 6006665"/>
                        <a:gd name="connsiteY244-55090" fmla="*/ 2574702 h 3006470"/>
                        <a:gd name="connsiteX245-55091" fmla="*/ 3692753 w 6006665"/>
                        <a:gd name="connsiteY245-55092" fmla="*/ 2558795 h 3006470"/>
                        <a:gd name="connsiteX246-55093" fmla="*/ 3683663 w 6006665"/>
                        <a:gd name="connsiteY246-55094" fmla="*/ 2499711 h 3006470"/>
                        <a:gd name="connsiteX247-55095" fmla="*/ 3672301 w 6006665"/>
                        <a:gd name="connsiteY247-55096" fmla="*/ 2467896 h 3006470"/>
                        <a:gd name="connsiteX248-55097" fmla="*/ 3656393 w 6006665"/>
                        <a:gd name="connsiteY248-55098" fmla="*/ 2440627 h 3006470"/>
                        <a:gd name="connsiteX249-55099" fmla="*/ 3633669 w 6006665"/>
                        <a:gd name="connsiteY249-55100" fmla="*/ 2381542 h 3006470"/>
                        <a:gd name="connsiteX250-55101" fmla="*/ 3601854 w 6006665"/>
                        <a:gd name="connsiteY250-55102" fmla="*/ 2361090 h 3006470"/>
                        <a:gd name="connsiteX251-55103" fmla="*/ 3545995 w 6006665"/>
                        <a:gd name="connsiteY251-55104" fmla="*/ 2339606 h 3006470"/>
                        <a:gd name="connsiteX252-55105" fmla="*/ 3506955 w 6006665"/>
                        <a:gd name="connsiteY252-55106" fmla="*/ 2345183 h 3006470"/>
                        <a:gd name="connsiteX253-55107" fmla="*/ 3463779 w 6006665"/>
                        <a:gd name="connsiteY253-55108" fmla="*/ 2354273 h 3006470"/>
                        <a:gd name="connsiteX254-55109" fmla="*/ 3431964 w 6006665"/>
                        <a:gd name="connsiteY254-55110" fmla="*/ 2381542 h 3006470"/>
                        <a:gd name="connsiteX255-55111" fmla="*/ 3452416 w 6006665"/>
                        <a:gd name="connsiteY255-55112" fmla="*/ 2397450 h 3006470"/>
                        <a:gd name="connsiteX256-55113" fmla="*/ 3452416 w 6006665"/>
                        <a:gd name="connsiteY256-55114" fmla="*/ 2429264 h 3006470"/>
                        <a:gd name="connsiteX257-55115" fmla="*/ 3431964 w 6006665"/>
                        <a:gd name="connsiteY257-55116" fmla="*/ 2451989 h 3006470"/>
                        <a:gd name="connsiteX258-55117" fmla="*/ 3400150 w 6006665"/>
                        <a:gd name="connsiteY258-55118" fmla="*/ 2511073 h 3006470"/>
                        <a:gd name="connsiteX259-55119" fmla="*/ 3400150 w 6006665"/>
                        <a:gd name="connsiteY259-55120" fmla="*/ 2538343 h 3006470"/>
                        <a:gd name="connsiteX260-55121" fmla="*/ 3350155 w 6006665"/>
                        <a:gd name="connsiteY260-55122" fmla="*/ 2570157 h 3006470"/>
                        <a:gd name="connsiteX261-55123" fmla="*/ 3342342 w 6006665"/>
                        <a:gd name="connsiteY261-55124" fmla="*/ 2567553 h 3006470"/>
                        <a:gd name="connsiteX262-55125" fmla="*/ 3338249 w 6006665"/>
                        <a:gd name="connsiteY262-55126" fmla="*/ 2570157 h 3006470"/>
                        <a:gd name="connsiteX263-55127" fmla="*/ 3290527 w 6006665"/>
                        <a:gd name="connsiteY263-55128" fmla="*/ 2554250 h 3006470"/>
                        <a:gd name="connsiteX264-55129" fmla="*/ 3259257 w 6006665"/>
                        <a:gd name="connsiteY264-55130" fmla="*/ 2554250 h 3006470"/>
                        <a:gd name="connsiteX265-55131" fmla="*/ 3247350 w 6006665"/>
                        <a:gd name="connsiteY265-55132" fmla="*/ 2554250 h 3006470"/>
                        <a:gd name="connsiteX266-55133" fmla="*/ 3231443 w 6006665"/>
                        <a:gd name="connsiteY266-55134" fmla="*/ 2538343 h 3006470"/>
                        <a:gd name="connsiteX267-55135" fmla="*/ 3213271 w 6006665"/>
                        <a:gd name="connsiteY267-55136" fmla="*/ 2533799 h 3006470"/>
                        <a:gd name="connsiteX268-55137" fmla="*/ 3168359 w 6006665"/>
                        <a:gd name="connsiteY268-55138" fmla="*/ 2570157 h 3006470"/>
                        <a:gd name="connsiteX269-55139" fmla="*/ 3120637 w 6006665"/>
                        <a:gd name="connsiteY269-55140" fmla="*/ 2581519 h 3006470"/>
                        <a:gd name="connsiteX270-55141" fmla="*/ 3082005 w 6006665"/>
                        <a:gd name="connsiteY270-55142" fmla="*/ 2597427 h 3006470"/>
                        <a:gd name="connsiteX271-55143" fmla="*/ 3074460 w 6006665"/>
                        <a:gd name="connsiteY271-55144" fmla="*/ 2595630 h 3006470"/>
                        <a:gd name="connsiteX272-55145" fmla="*/ 3070098 w 6006665"/>
                        <a:gd name="connsiteY272-55146" fmla="*/ 2597427 h 3006470"/>
                        <a:gd name="connsiteX273-55147" fmla="*/ 3022376 w 6006665"/>
                        <a:gd name="connsiteY273-55148" fmla="*/ 2586064 h 3006470"/>
                        <a:gd name="connsiteX274-55149" fmla="*/ 3000196 w 6006665"/>
                        <a:gd name="connsiteY274-55150" fmla="*/ 2586064 h 3006470"/>
                        <a:gd name="connsiteX275-55151" fmla="*/ 2988289 w 6006665"/>
                        <a:gd name="connsiteY275-55152" fmla="*/ 2586064 h 3006470"/>
                        <a:gd name="connsiteX276-55153" fmla="*/ 2967837 w 6006665"/>
                        <a:gd name="connsiteY276-55154" fmla="*/ 2554250 h 3006470"/>
                        <a:gd name="connsiteX277-55155" fmla="*/ 2929205 w 6006665"/>
                        <a:gd name="connsiteY277-55156" fmla="*/ 2526980 h 3006470"/>
                        <a:gd name="connsiteX278-55157" fmla="*/ 2902153 w 6006665"/>
                        <a:gd name="connsiteY278-55158" fmla="*/ 2523116 h 3006470"/>
                        <a:gd name="connsiteX279-55159" fmla="*/ 2861576 w 6006665"/>
                        <a:gd name="connsiteY279-55160" fmla="*/ 2526980 h 3006470"/>
                        <a:gd name="connsiteX280-55161" fmla="*/ 2822944 w 6006665"/>
                        <a:gd name="connsiteY280-55162" fmla="*/ 2538343 h 3006470"/>
                        <a:gd name="connsiteX281-55163" fmla="*/ 2818139 w 6006665"/>
                        <a:gd name="connsiteY281-55164" fmla="*/ 2536254 h 3006470"/>
                        <a:gd name="connsiteX282-55165" fmla="*/ 2811037 w 6006665"/>
                        <a:gd name="connsiteY282-55166" fmla="*/ 2538343 h 3006470"/>
                        <a:gd name="connsiteX283-55167" fmla="*/ 2758770 w 6006665"/>
                        <a:gd name="connsiteY283-55168" fmla="*/ 2515618 h 3006470"/>
                        <a:gd name="connsiteX284-55169" fmla="*/ 2751953 w 6006665"/>
                        <a:gd name="connsiteY284-55170" fmla="*/ 2472441 h 3006470"/>
                        <a:gd name="connsiteX285-55171" fmla="*/ 2708776 w 6006665"/>
                        <a:gd name="connsiteY285-55172" fmla="*/ 2456534 h 3006470"/>
                        <a:gd name="connsiteX286-55173" fmla="*/ 2676962 w 6006665"/>
                        <a:gd name="connsiteY286-55174" fmla="*/ 2451989 h 3006470"/>
                        <a:gd name="connsiteX287-55175" fmla="*/ 2642534 w 6006665"/>
                        <a:gd name="connsiteY287-55176" fmla="*/ 2430245 h 3006470"/>
                        <a:gd name="connsiteX288-55177" fmla="*/ 2609333 w 6006665"/>
                        <a:gd name="connsiteY288-55178" fmla="*/ 2488348 h 3006470"/>
                        <a:gd name="connsiteX289-55179" fmla="*/ 2625240 w 6006665"/>
                        <a:gd name="connsiteY289-55180" fmla="*/ 2522435 h 3006470"/>
                        <a:gd name="connsiteX290-55181" fmla="*/ 2586608 w 6006665"/>
                        <a:gd name="connsiteY290-55182" fmla="*/ 2558795 h 3006470"/>
                        <a:gd name="connsiteX291-55183" fmla="*/ 2577105 w 6006665"/>
                        <a:gd name="connsiteY291-55184" fmla="*/ 2556532 h 3006470"/>
                        <a:gd name="connsiteX292-55185" fmla="*/ 2574701 w 6006665"/>
                        <a:gd name="connsiteY292-55186" fmla="*/ 2558795 h 3006470"/>
                        <a:gd name="connsiteX293-55187" fmla="*/ 2526979 w 6006665"/>
                        <a:gd name="connsiteY293-55188" fmla="*/ 2547432 h 3006470"/>
                        <a:gd name="connsiteX294-55189" fmla="*/ 2490620 w 6006665"/>
                        <a:gd name="connsiteY294-55190" fmla="*/ 2542887 h 3006470"/>
                        <a:gd name="connsiteX295-55191" fmla="*/ 2463350 w 6006665"/>
                        <a:gd name="connsiteY295-55192" fmla="*/ 2515618 h 3006470"/>
                        <a:gd name="connsiteX296-55193" fmla="*/ 2436625 w 6006665"/>
                        <a:gd name="connsiteY296-55194" fmla="*/ 2515618 h 3006470"/>
                        <a:gd name="connsiteX297-55195" fmla="*/ 2424718 w 6006665"/>
                        <a:gd name="connsiteY297-55196" fmla="*/ 2515618 h 3006470"/>
                        <a:gd name="connsiteX298-55197" fmla="*/ 2398858 w 6006665"/>
                        <a:gd name="connsiteY298-55198" fmla="*/ 2502687 h 3006470"/>
                        <a:gd name="connsiteX299-55199" fmla="*/ 2350272 w 6006665"/>
                        <a:gd name="connsiteY299-55200" fmla="*/ 2526980 h 3006470"/>
                        <a:gd name="connsiteX300-55201" fmla="*/ 2282098 w 6006665"/>
                        <a:gd name="connsiteY300-55202" fmla="*/ 2574702 h 3006470"/>
                        <a:gd name="connsiteX301-55203" fmla="*/ 2238921 w 6006665"/>
                        <a:gd name="connsiteY301-55204" fmla="*/ 2586064 h 3006470"/>
                        <a:gd name="connsiteX302-55205" fmla="*/ 2227559 w 6006665"/>
                        <a:gd name="connsiteY302-55206" fmla="*/ 2590609 h 3006470"/>
                        <a:gd name="connsiteX303-55207" fmla="*/ 2225178 w 6006665"/>
                        <a:gd name="connsiteY303-55208" fmla="*/ 2586799 h 3006470"/>
                        <a:gd name="connsiteX304-55209" fmla="*/ 2215652 w 6006665"/>
                        <a:gd name="connsiteY304-55210" fmla="*/ 2590609 h 3006470"/>
                        <a:gd name="connsiteX305-55211" fmla="*/ 2193596 w 6006665"/>
                        <a:gd name="connsiteY305-55212" fmla="*/ 2555320 h 3006470"/>
                        <a:gd name="connsiteX306-55213" fmla="*/ 2157112 w 6006665"/>
                        <a:gd name="connsiteY306-55214" fmla="*/ 2558795 h 3006470"/>
                        <a:gd name="connsiteX307-55215" fmla="*/ 2156291 w 6006665"/>
                        <a:gd name="connsiteY307-55216" fmla="*/ 2557739 h 3006470"/>
                        <a:gd name="connsiteX308-55217" fmla="*/ 2145205 w 6006665"/>
                        <a:gd name="connsiteY308-55218" fmla="*/ 2558795 h 3006470"/>
                        <a:gd name="connsiteX309-55219" fmla="*/ 2129298 w 6006665"/>
                        <a:gd name="connsiteY309-55220" fmla="*/ 2538343 h 3006470"/>
                        <a:gd name="connsiteX310-55221" fmla="*/ 2102029 w 6006665"/>
                        <a:gd name="connsiteY310-55222" fmla="*/ 2526980 h 3006470"/>
                        <a:gd name="connsiteX311-55223" fmla="*/ 2086121 w 6006665"/>
                        <a:gd name="connsiteY311-55224" fmla="*/ 2495166 h 3006470"/>
                        <a:gd name="connsiteX312-55225" fmla="*/ 2070005 w 6006665"/>
                        <a:gd name="connsiteY312-55226" fmla="*/ 2486212 h 3006470"/>
                        <a:gd name="connsiteX313-55227" fmla="*/ 2027582 w 6006665"/>
                        <a:gd name="connsiteY313-55228" fmla="*/ 2499711 h 3006470"/>
                        <a:gd name="connsiteX314-55229" fmla="*/ 2023845 w 6006665"/>
                        <a:gd name="connsiteY314-55230" fmla="*/ 2497111 h 3006470"/>
                        <a:gd name="connsiteX315-55231" fmla="*/ 2018675 w 6006665"/>
                        <a:gd name="connsiteY315-55232" fmla="*/ 2499711 h 3006470"/>
                        <a:gd name="connsiteX316-55233" fmla="*/ 1971363 w 6006665"/>
                        <a:gd name="connsiteY316-55234" fmla="*/ 2468885 h 3006470"/>
                        <a:gd name="connsiteX317-55235" fmla="*/ 1952591 w 6006665"/>
                        <a:gd name="connsiteY317-55236" fmla="*/ 2495166 h 3006470"/>
                        <a:gd name="connsiteX318-55237" fmla="*/ 1947518 w 6006665"/>
                        <a:gd name="connsiteY318-55238" fmla="*/ 2485599 h 3006470"/>
                        <a:gd name="connsiteX319-55239" fmla="*/ 1940684 w 6006665"/>
                        <a:gd name="connsiteY319-55240" fmla="*/ 2495166 h 3006470"/>
                        <a:gd name="connsiteX320-55241" fmla="*/ 1861147 w 6006665"/>
                        <a:gd name="connsiteY320-55242" fmla="*/ 2345183 h 3006470"/>
                        <a:gd name="connsiteX321-55243" fmla="*/ 1811153 w 6006665"/>
                        <a:gd name="connsiteY321-55244" fmla="*/ 2295189 h 3006470"/>
                        <a:gd name="connsiteX322-55245" fmla="*/ 1813950 w 6006665"/>
                        <a:gd name="connsiteY322-55246" fmla="*/ 2292043 h 3006470"/>
                        <a:gd name="connsiteX323-55247" fmla="*/ 1748069 w 6006665"/>
                        <a:gd name="connsiteY323-55248" fmla="*/ 2333821 h 3006470"/>
                        <a:gd name="connsiteX324-55249" fmla="*/ 1711709 w 6006665"/>
                        <a:gd name="connsiteY324-55250" fmla="*/ 2338366 h 3006470"/>
                        <a:gd name="connsiteX325-55251" fmla="*/ 1711926 w 6006665"/>
                        <a:gd name="connsiteY325-55252" fmla="*/ 2336850 h 3006470"/>
                        <a:gd name="connsiteX326-55253" fmla="*/ 1699803 w 6006665"/>
                        <a:gd name="connsiteY326-55254" fmla="*/ 2338366 h 3006470"/>
                        <a:gd name="connsiteX327-55255" fmla="*/ 1704347 w 6006665"/>
                        <a:gd name="connsiteY327-55256" fmla="*/ 2306551 h 3006470"/>
                        <a:gd name="connsiteX328-55257" fmla="*/ 1662460 w 6006665"/>
                        <a:gd name="connsiteY328-55258" fmla="*/ 2288600 h 3006470"/>
                        <a:gd name="connsiteX329-55259" fmla="*/ 1629901 w 6006665"/>
                        <a:gd name="connsiteY329-55260" fmla="*/ 2302006 h 3006470"/>
                        <a:gd name="connsiteX330-55261" fmla="*/ 1629300 w 6006665"/>
                        <a:gd name="connsiteY330-55262" fmla="*/ 2297351 h 3006470"/>
                        <a:gd name="connsiteX331-55263" fmla="*/ 1617994 w 6006665"/>
                        <a:gd name="connsiteY331-55264" fmla="*/ 2302006 h 3006470"/>
                        <a:gd name="connsiteX332-55265" fmla="*/ 1608904 w 6006665"/>
                        <a:gd name="connsiteY332-55266" fmla="*/ 2231560 h 3006470"/>
                        <a:gd name="connsiteX333-55267" fmla="*/ 1552684 w 6006665"/>
                        <a:gd name="connsiteY333-55268" fmla="*/ 2221867 h 3006470"/>
                        <a:gd name="connsiteX334-55269" fmla="*/ 1518550 w 6006665"/>
                        <a:gd name="connsiteY334-55270" fmla="*/ 2247467 h 3006470"/>
                        <a:gd name="connsiteX335-55271" fmla="*/ 1425379 w 6006665"/>
                        <a:gd name="connsiteY335-55272" fmla="*/ 2267919 h 3006470"/>
                        <a:gd name="connsiteX336-55273" fmla="*/ 1409472 w 6006665"/>
                        <a:gd name="connsiteY336-55274" fmla="*/ 2286099 h 3006470"/>
                        <a:gd name="connsiteX337-55275" fmla="*/ 1270852 w 6006665"/>
                        <a:gd name="connsiteY337-55276" fmla="*/ 2306551 h 3006470"/>
                        <a:gd name="connsiteX338-55277" fmla="*/ 1254945 w 6006665"/>
                        <a:gd name="connsiteY338-55278" fmla="*/ 2327003 h 3006470"/>
                        <a:gd name="connsiteX339-55279" fmla="*/ 1282214 w 6006665"/>
                        <a:gd name="connsiteY339-55280" fmla="*/ 2370180 h 3006470"/>
                        <a:gd name="connsiteX340-55281" fmla="*/ 1243582 w 6006665"/>
                        <a:gd name="connsiteY340-55282" fmla="*/ 2386087 h 3006470"/>
                        <a:gd name="connsiteX341-55283" fmla="*/ 1254945 w 6006665"/>
                        <a:gd name="connsiteY341-55284" fmla="*/ 2404267 h 3006470"/>
                        <a:gd name="connsiteX342-55285" fmla="*/ 1216313 w 6006665"/>
                        <a:gd name="connsiteY342-55286" fmla="*/ 2429264 h 3006470"/>
                        <a:gd name="connsiteX343-55287" fmla="*/ 1275397 w 6006665"/>
                        <a:gd name="connsiteY343-55288" fmla="*/ 2472441 h 3006470"/>
                        <a:gd name="connsiteX344-55289" fmla="*/ 1270852 w 6006665"/>
                        <a:gd name="connsiteY344-55290" fmla="*/ 2499711 h 3006470"/>
                        <a:gd name="connsiteX345-55291" fmla="*/ 1259108 w 6006665"/>
                        <a:gd name="connsiteY345-55292" fmla="*/ 2498732 h 3006470"/>
                        <a:gd name="connsiteX346-55293" fmla="*/ 1258945 w 6006665"/>
                        <a:gd name="connsiteY346-55294" fmla="*/ 2499711 h 3006470"/>
                        <a:gd name="connsiteX347-55295" fmla="*/ 1215644 w 6006665"/>
                        <a:gd name="connsiteY347-55296" fmla="*/ 2496102 h 3006470"/>
                        <a:gd name="connsiteX348-55297" fmla="*/ 1204950 w 6006665"/>
                        <a:gd name="connsiteY348-55298" fmla="*/ 2511073 h 3006470"/>
                        <a:gd name="connsiteX349-55299" fmla="*/ 1196495 w 6006665"/>
                        <a:gd name="connsiteY349-55300" fmla="*/ 2506241 h 3006470"/>
                        <a:gd name="connsiteX350-55301" fmla="*/ 1193043 w 6006665"/>
                        <a:gd name="connsiteY350-55302" fmla="*/ 2511073 h 3006470"/>
                        <a:gd name="connsiteX351-55303" fmla="*/ 1145322 w 6006665"/>
                        <a:gd name="connsiteY351-55304" fmla="*/ 2483803 h 3006470"/>
                        <a:gd name="connsiteX352-55305" fmla="*/ 1098145 w 6006665"/>
                        <a:gd name="connsiteY352-55306" fmla="*/ 2483803 h 3006470"/>
                        <a:gd name="connsiteX353-55307" fmla="*/ 1061785 w 6006665"/>
                        <a:gd name="connsiteY353-55308" fmla="*/ 2511073 h 3006470"/>
                        <a:gd name="connsiteX354-55309" fmla="*/ 1055322 w 6006665"/>
                        <a:gd name="connsiteY354-55310" fmla="*/ 2506990 h 3006470"/>
                        <a:gd name="connsiteX355-55311" fmla="*/ 1049878 w 6006665"/>
                        <a:gd name="connsiteY355-55312" fmla="*/ 2511073 h 3006470"/>
                        <a:gd name="connsiteX356-55313" fmla="*/ 1006701 w 6006665"/>
                        <a:gd name="connsiteY356-55314" fmla="*/ 2483803 h 3006470"/>
                        <a:gd name="connsiteX357-55315" fmla="*/ 924893 w 6006665"/>
                        <a:gd name="connsiteY357-55316" fmla="*/ 2447444 h 3006470"/>
                        <a:gd name="connsiteX358-55317" fmla="*/ 877716 w 6006665"/>
                        <a:gd name="connsiteY358-55318" fmla="*/ 2447444 h 3006470"/>
                        <a:gd name="connsiteX359-55319" fmla="*/ 802724 w 6006665"/>
                        <a:gd name="connsiteY359-55320" fmla="*/ 2511073 h 3006470"/>
                        <a:gd name="connsiteX360-55321" fmla="*/ 798179 w 6006665"/>
                        <a:gd name="connsiteY360-55322" fmla="*/ 2554250 h 3006470"/>
                        <a:gd name="connsiteX361-55323" fmla="*/ 787406 w 6006665"/>
                        <a:gd name="connsiteY361-55324" fmla="*/ 2543477 h 3006470"/>
                        <a:gd name="connsiteX362-55325" fmla="*/ 786272 w 6006665"/>
                        <a:gd name="connsiteY362-55326" fmla="*/ 2554250 h 3006470"/>
                        <a:gd name="connsiteX363-55327" fmla="*/ 756063 w 6006665"/>
                        <a:gd name="connsiteY363-55328" fmla="*/ 2524040 h 3006470"/>
                        <a:gd name="connsiteX364-55329" fmla="*/ 732278 w 6006665"/>
                        <a:gd name="connsiteY364-55330" fmla="*/ 2581519 h 3006470"/>
                        <a:gd name="connsiteX365-55331" fmla="*/ 743640 w 6006665"/>
                        <a:gd name="connsiteY365-55332" fmla="*/ 2590609 h 3006470"/>
                        <a:gd name="connsiteX366-55333" fmla="*/ 723188 w 6006665"/>
                        <a:gd name="connsiteY366-55334" fmla="*/ 2633786 h 3006470"/>
                        <a:gd name="connsiteX367-55335" fmla="*/ 747026 w 6006665"/>
                        <a:gd name="connsiteY367-55336" fmla="*/ 2670627 h 3006470"/>
                        <a:gd name="connsiteX368-55337" fmla="*/ 763548 w 6006665"/>
                        <a:gd name="connsiteY368-55338" fmla="*/ 2667873 h 3006470"/>
                        <a:gd name="connsiteX369-55339" fmla="*/ 764871 w 6006665"/>
                        <a:gd name="connsiteY369-55340" fmla="*/ 2669637 h 3006470"/>
                        <a:gd name="connsiteX370-55341" fmla="*/ 775455 w 6006665"/>
                        <a:gd name="connsiteY370-55342" fmla="*/ 2667873 h 3006470"/>
                        <a:gd name="connsiteX371-55343" fmla="*/ 802724 w 6006665"/>
                        <a:gd name="connsiteY371-55344" fmla="*/ 2704232 h 3006470"/>
                        <a:gd name="connsiteX372-55345" fmla="*/ 798179 w 6006665"/>
                        <a:gd name="connsiteY372-55346" fmla="*/ 2731502 h 3006470"/>
                        <a:gd name="connsiteX373-55347" fmla="*/ 818632 w 6006665"/>
                        <a:gd name="connsiteY373-55348" fmla="*/ 2742864 h 3006470"/>
                        <a:gd name="connsiteX374-55349" fmla="*/ 802724 w 6006665"/>
                        <a:gd name="connsiteY374-55350" fmla="*/ 2774679 h 3006470"/>
                        <a:gd name="connsiteX375-55351" fmla="*/ 766365 w 6006665"/>
                        <a:gd name="connsiteY375-55352" fmla="*/ 2779224 h 3006470"/>
                        <a:gd name="connsiteX376-55353" fmla="*/ 727733 w 6006665"/>
                        <a:gd name="connsiteY376-55354" fmla="*/ 2838308 h 3006470"/>
                        <a:gd name="connsiteX377-55355" fmla="*/ 759548 w 6006665"/>
                        <a:gd name="connsiteY377-55356" fmla="*/ 2881485 h 3006470"/>
                        <a:gd name="connsiteX378-55357" fmla="*/ 759548 w 6006665"/>
                        <a:gd name="connsiteY378-55358" fmla="*/ 2920116 h 3006470"/>
                        <a:gd name="connsiteX379-55359" fmla="*/ 798179 w 6006665"/>
                        <a:gd name="connsiteY379-55360" fmla="*/ 2979201 h 3006470"/>
                        <a:gd name="connsiteX380-55361" fmla="*/ 775455 w 6006665"/>
                        <a:gd name="connsiteY380-55362" fmla="*/ 2995108 h 3006470"/>
                        <a:gd name="connsiteX381-55363" fmla="*/ 770910 w 6006665"/>
                        <a:gd name="connsiteY381-55364" fmla="*/ 3006470 h 3006470"/>
                        <a:gd name="connsiteX382-55365" fmla="*/ 759003 w 6006665"/>
                        <a:gd name="connsiteY382-55366" fmla="*/ 3006470 h 3006470"/>
                        <a:gd name="connsiteX383-55367" fmla="*/ 755003 w 6006665"/>
                        <a:gd name="connsiteY383-55368" fmla="*/ 3006470 h 3006470"/>
                        <a:gd name="connsiteX384-55369" fmla="*/ 743096 w 6006665"/>
                        <a:gd name="connsiteY384-55370" fmla="*/ 3006470 h 3006470"/>
                        <a:gd name="connsiteX385-55371" fmla="*/ 715826 w 6006665"/>
                        <a:gd name="connsiteY385-55372" fmla="*/ 2972383 h 3006470"/>
                        <a:gd name="connsiteX386-55373" fmla="*/ 704464 w 6006665"/>
                        <a:gd name="connsiteY386-55374" fmla="*/ 2972383 h 3006470"/>
                        <a:gd name="connsiteX387-55375" fmla="*/ 684012 w 6006665"/>
                        <a:gd name="connsiteY387-55376" fmla="*/ 2963293 h 3006470"/>
                        <a:gd name="connsiteX388-55377" fmla="*/ 672649 w 6006665"/>
                        <a:gd name="connsiteY388-55378" fmla="*/ 2940569 h 3006470"/>
                        <a:gd name="connsiteX389-55379" fmla="*/ 645222 w 6006665"/>
                        <a:gd name="connsiteY389-55380" fmla="*/ 2932732 h 3006470"/>
                        <a:gd name="connsiteX390-55381" fmla="*/ 625472 w 6006665"/>
                        <a:gd name="connsiteY390-55382" fmla="*/ 2936024 h 3006470"/>
                        <a:gd name="connsiteX391-55383" fmla="*/ 623771 w 6006665"/>
                        <a:gd name="connsiteY391-55384" fmla="*/ 2934323 h 3006470"/>
                        <a:gd name="connsiteX392-55385" fmla="*/ 613565 w 6006665"/>
                        <a:gd name="connsiteY392-55386" fmla="*/ 2936024 h 3006470"/>
                        <a:gd name="connsiteX393-55387" fmla="*/ 609020 w 6006665"/>
                        <a:gd name="connsiteY393-55388" fmla="*/ 2931479 h 3006470"/>
                        <a:gd name="connsiteX394-55389" fmla="*/ 559026 w 6006665"/>
                        <a:gd name="connsiteY394-55390" fmla="*/ 2904209 h 3006470"/>
                        <a:gd name="connsiteX395-55391" fmla="*/ 506760 w 6006665"/>
                        <a:gd name="connsiteY395-55392" fmla="*/ 2897392 h 3006470"/>
                        <a:gd name="connsiteX396-55393" fmla="*/ 483280 w 6006665"/>
                        <a:gd name="connsiteY396-55394" fmla="*/ 2890683 h 3006470"/>
                        <a:gd name="connsiteX397-55395" fmla="*/ 480035 w 6006665"/>
                        <a:gd name="connsiteY397-55396" fmla="*/ 2892847 h 3006470"/>
                        <a:gd name="connsiteX398-55397" fmla="*/ 475042 w 6006665"/>
                        <a:gd name="connsiteY398-55398" fmla="*/ 2888329 h 3006470"/>
                        <a:gd name="connsiteX399-55399" fmla="*/ 474945 w 6006665"/>
                        <a:gd name="connsiteY399-55400" fmla="*/ 2888302 h 3006470"/>
                        <a:gd name="connsiteX400-55401" fmla="*/ 468128 w 6006665"/>
                        <a:gd name="connsiteY400-55402" fmla="*/ 2892847 h 3006470"/>
                        <a:gd name="connsiteX401-55403" fmla="*/ 420406 w 6006665"/>
                        <a:gd name="connsiteY401-55404" fmla="*/ 2849670 h 3006470"/>
                        <a:gd name="connsiteX402-55405" fmla="*/ 381774 w 6006665"/>
                        <a:gd name="connsiteY402-55406" fmla="*/ 2833763 h 3006470"/>
                        <a:gd name="connsiteX403-55407" fmla="*/ 349960 w 6006665"/>
                        <a:gd name="connsiteY403-55408" fmla="*/ 2801948 h 3006470"/>
                        <a:gd name="connsiteX404-55409" fmla="*/ 377229 w 6006665"/>
                        <a:gd name="connsiteY404-55410" fmla="*/ 2795131 h 3006470"/>
                        <a:gd name="connsiteX405-55411" fmla="*/ 404499 w 6006665"/>
                        <a:gd name="connsiteY405-55412" fmla="*/ 2747409 h 3006470"/>
                        <a:gd name="connsiteX406-55413" fmla="*/ 388591 w 6006665"/>
                        <a:gd name="connsiteY406-55414" fmla="*/ 2731502 h 3006470"/>
                        <a:gd name="connsiteX407-55415" fmla="*/ 440858 w 6006665"/>
                        <a:gd name="connsiteY407-55416" fmla="*/ 2704232 h 3006470"/>
                        <a:gd name="connsiteX408-55417" fmla="*/ 440858 w 6006665"/>
                        <a:gd name="connsiteY408-55418" fmla="*/ 2701176 h 3006470"/>
                        <a:gd name="connsiteX409-55419" fmla="*/ 416406 w 6006665"/>
                        <a:gd name="connsiteY409-55420" fmla="*/ 2704232 h 3006470"/>
                        <a:gd name="connsiteX410-55421" fmla="*/ 416406 w 6006665"/>
                        <a:gd name="connsiteY410-55422" fmla="*/ 2702744 h 3006470"/>
                        <a:gd name="connsiteX411-55423" fmla="*/ 404499 w 6006665"/>
                        <a:gd name="connsiteY411-55424" fmla="*/ 2704232 h 3006470"/>
                        <a:gd name="connsiteX412-55425" fmla="*/ 404499 w 6006665"/>
                        <a:gd name="connsiteY412-55426" fmla="*/ 2683780 h 3006470"/>
                        <a:gd name="connsiteX413-55427" fmla="*/ 424951 w 6006665"/>
                        <a:gd name="connsiteY413-55428" fmla="*/ 2667873 h 3006470"/>
                        <a:gd name="connsiteX414-55429" fmla="*/ 463583 w 6006665"/>
                        <a:gd name="connsiteY414-55430" fmla="*/ 2661056 h 3006470"/>
                        <a:gd name="connsiteX415-55431" fmla="*/ 468128 w 6006665"/>
                        <a:gd name="connsiteY415-55432" fmla="*/ 2645148 h 3006470"/>
                        <a:gd name="connsiteX416-55433" fmla="*/ 456765 w 6006665"/>
                        <a:gd name="connsiteY416-55434" fmla="*/ 2613334 h 3006470"/>
                        <a:gd name="connsiteX417-55435" fmla="*/ 474945 w 6006665"/>
                        <a:gd name="connsiteY417-55436" fmla="*/ 2586064 h 3006470"/>
                        <a:gd name="connsiteX418-55437" fmla="*/ 474945 w 6006665"/>
                        <a:gd name="connsiteY418-55438" fmla="*/ 2565612 h 3006470"/>
                        <a:gd name="connsiteX419-55439" fmla="*/ 420406 w 6006665"/>
                        <a:gd name="connsiteY419-55440" fmla="*/ 2547432 h 3006470"/>
                        <a:gd name="connsiteX420-55441" fmla="*/ 409588 w 6006665"/>
                        <a:gd name="connsiteY420-55442" fmla="*/ 2547432 h 3006470"/>
                        <a:gd name="connsiteX421-55443" fmla="*/ 397681 w 6006665"/>
                        <a:gd name="connsiteY421-55444" fmla="*/ 2547432 h 3006470"/>
                        <a:gd name="connsiteX422-55445" fmla="*/ 379485 w 6006665"/>
                        <a:gd name="connsiteY422-55446" fmla="*/ 2525193 h 3006470"/>
                        <a:gd name="connsiteX423-55447" fmla="*/ 357322 w 6006665"/>
                        <a:gd name="connsiteY423-55448" fmla="*/ 2531525 h 3006470"/>
                        <a:gd name="connsiteX424-55449" fmla="*/ 352842 w 6006665"/>
                        <a:gd name="connsiteY424-55450" fmla="*/ 2529403 h 3006470"/>
                        <a:gd name="connsiteX425-55451" fmla="*/ 345415 w 6006665"/>
                        <a:gd name="connsiteY425-55452" fmla="*/ 2531525 h 3006470"/>
                        <a:gd name="connsiteX426-55453" fmla="*/ 302238 w 6006665"/>
                        <a:gd name="connsiteY426-55454" fmla="*/ 2511073 h 3006470"/>
                        <a:gd name="connsiteX427-55455" fmla="*/ 302238 w 6006665"/>
                        <a:gd name="connsiteY427-55456" fmla="*/ 2499711 h 3006470"/>
                        <a:gd name="connsiteX428-55457" fmla="*/ 286331 w 6006665"/>
                        <a:gd name="connsiteY428-55458" fmla="*/ 2472441 h 3006470"/>
                        <a:gd name="connsiteX429-55459" fmla="*/ 270968 w 6006665"/>
                        <a:gd name="connsiteY429-55460" fmla="*/ 2472441 h 3006470"/>
                        <a:gd name="connsiteX430-55461" fmla="*/ 259061 w 6006665"/>
                        <a:gd name="connsiteY430-55462" fmla="*/ 2472441 h 3006470"/>
                        <a:gd name="connsiteX431-55463" fmla="*/ 254516 w 6006665"/>
                        <a:gd name="connsiteY431-55464" fmla="*/ 2456534 h 3006470"/>
                        <a:gd name="connsiteX432-55465" fmla="*/ 263606 w 6006665"/>
                        <a:gd name="connsiteY432-55466" fmla="*/ 2440627 h 3006470"/>
                        <a:gd name="connsiteX433-55467" fmla="*/ 243991 w 6006665"/>
                        <a:gd name="connsiteY433-55468" fmla="*/ 2410114 h 3006470"/>
                        <a:gd name="connsiteX434-55469" fmla="*/ 216429 w 6006665"/>
                        <a:gd name="connsiteY434-55470" fmla="*/ 2413357 h 3006470"/>
                        <a:gd name="connsiteX435-55471" fmla="*/ 212956 w 6006665"/>
                        <a:gd name="connsiteY435-55472" fmla="*/ 2412365 h 3006470"/>
                        <a:gd name="connsiteX436-55473" fmla="*/ 204522 w 6006665"/>
                        <a:gd name="connsiteY436-55474" fmla="*/ 2413357 h 3006470"/>
                        <a:gd name="connsiteX437-55475" fmla="*/ 199623 w 6006665"/>
                        <a:gd name="connsiteY437-55476" fmla="*/ 2411957 h 3006470"/>
                        <a:gd name="connsiteX438-55477" fmla="*/ 195977 w 6006665"/>
                        <a:gd name="connsiteY438-55478" fmla="*/ 2424719 h 3006470"/>
                        <a:gd name="connsiteX439-55479" fmla="*/ 184968 w 6006665"/>
                        <a:gd name="connsiteY439-55480" fmla="*/ 2421574 h 3006470"/>
                        <a:gd name="connsiteX440-55481" fmla="*/ 184070 w 6006665"/>
                        <a:gd name="connsiteY440-55482" fmla="*/ 2424719 h 3006470"/>
                        <a:gd name="connsiteX441-55483" fmla="*/ 168163 w 6006665"/>
                        <a:gd name="connsiteY441-55484" fmla="*/ 2420184 h 3006470"/>
                        <a:gd name="connsiteX442-55485" fmla="*/ 156800 w 6006665"/>
                        <a:gd name="connsiteY442-55486" fmla="*/ 2381542 h 3006470"/>
                        <a:gd name="connsiteX443-55487" fmla="*/ 152255 w 6006665"/>
                        <a:gd name="connsiteY443-55488" fmla="*/ 2365635 h 3006470"/>
                        <a:gd name="connsiteX444-55489" fmla="*/ 156800 w 6006665"/>
                        <a:gd name="connsiteY444-55490" fmla="*/ 2361090 h 3006470"/>
                        <a:gd name="connsiteX445-55491" fmla="*/ 168707 w 6006665"/>
                        <a:gd name="connsiteY445-55492" fmla="*/ 2361090 h 3006470"/>
                        <a:gd name="connsiteX446-55493" fmla="*/ 188615 w 6006665"/>
                        <a:gd name="connsiteY446-55494" fmla="*/ 2361090 h 3006470"/>
                        <a:gd name="connsiteX447-55495" fmla="*/ 199977 w 6006665"/>
                        <a:gd name="connsiteY447-55496" fmla="*/ 2349728 h 3006470"/>
                        <a:gd name="connsiteX448-55497" fmla="*/ 188615 w 6006665"/>
                        <a:gd name="connsiteY448-55498" fmla="*/ 2327003 h 3006470"/>
                        <a:gd name="connsiteX449-55499" fmla="*/ 168163 w 6006665"/>
                        <a:gd name="connsiteY449-55500" fmla="*/ 2317914 h 3006470"/>
                        <a:gd name="connsiteX450-55501" fmla="*/ 168163 w 6006665"/>
                        <a:gd name="connsiteY450-55502" fmla="*/ 2311096 h 3006470"/>
                        <a:gd name="connsiteX451-55503" fmla="*/ 152255 w 6006665"/>
                        <a:gd name="connsiteY451-55504" fmla="*/ 2295189 h 3006470"/>
                        <a:gd name="connsiteX452-55505" fmla="*/ 129531 w 6006665"/>
                        <a:gd name="connsiteY452-55506" fmla="*/ 2258829 h 3006470"/>
                        <a:gd name="connsiteX453-55507" fmla="*/ 140893 w 6006665"/>
                        <a:gd name="connsiteY453-55508" fmla="*/ 2236105 h 3006470"/>
                        <a:gd name="connsiteX454-55509" fmla="*/ 136348 w 6006665"/>
                        <a:gd name="connsiteY454-55510" fmla="*/ 2208835 h 3006470"/>
                        <a:gd name="connsiteX455-55511" fmla="*/ 103789 w 6006665"/>
                        <a:gd name="connsiteY455-55512" fmla="*/ 2195428 h 3006470"/>
                        <a:gd name="connsiteX456-55513" fmla="*/ 93716 w 6006665"/>
                        <a:gd name="connsiteY456-55514" fmla="*/ 2199745 h 3006470"/>
                        <a:gd name="connsiteX457-55515" fmla="*/ 91868 w 6006665"/>
                        <a:gd name="connsiteY457-55516" fmla="*/ 2195434 h 3006470"/>
                        <a:gd name="connsiteX458-55517" fmla="*/ 81809 w 6006665"/>
                        <a:gd name="connsiteY458-55518" fmla="*/ 2199745 h 3006470"/>
                        <a:gd name="connsiteX459-55519" fmla="*/ 74992 w 6006665"/>
                        <a:gd name="connsiteY459-55520" fmla="*/ 2183838 h 3006470"/>
                        <a:gd name="connsiteX460-55521" fmla="*/ 34087 w 6006665"/>
                        <a:gd name="connsiteY460-55522" fmla="*/ 2172476 h 3006470"/>
                        <a:gd name="connsiteX461-55523" fmla="*/ 22725 w 6006665"/>
                        <a:gd name="connsiteY461-55524" fmla="*/ 2129299 h 3006470"/>
                        <a:gd name="connsiteX462-55525" fmla="*/ 22725 w 6006665"/>
                        <a:gd name="connsiteY462-55526" fmla="*/ 2097484 h 3006470"/>
                        <a:gd name="connsiteX463-55527" fmla="*/ 0 w 6006665"/>
                        <a:gd name="connsiteY463-55528" fmla="*/ 2081577 h 3006470"/>
                        <a:gd name="connsiteX464-55529" fmla="*/ 15907 w 6006665"/>
                        <a:gd name="connsiteY464-55530" fmla="*/ 2058853 h 3006470"/>
                        <a:gd name="connsiteX465-55531" fmla="*/ 6818 w 6006665"/>
                        <a:gd name="connsiteY465-55532" fmla="*/ 1995224 h 3006470"/>
                        <a:gd name="connsiteX466-55533" fmla="*/ 34087 w 6006665"/>
                        <a:gd name="connsiteY466-55534" fmla="*/ 1952047 h 3006470"/>
                        <a:gd name="connsiteX467-55535" fmla="*/ 27270 w 6006665"/>
                        <a:gd name="connsiteY467-55536" fmla="*/ 1940685 h 3006470"/>
                        <a:gd name="connsiteX468-55537" fmla="*/ 70447 w 6006665"/>
                        <a:gd name="connsiteY468-55538" fmla="*/ 1902053 h 3006470"/>
                        <a:gd name="connsiteX469-55539" fmla="*/ 27270 w 6006665"/>
                        <a:gd name="connsiteY469-55540" fmla="*/ 1865693 h 3006470"/>
                        <a:gd name="connsiteX470-55541" fmla="*/ 109078 w 6006665"/>
                        <a:gd name="connsiteY470-55542" fmla="*/ 1767977 h 3006470"/>
                        <a:gd name="connsiteX471-55543" fmla="*/ 145438 w 6006665"/>
                        <a:gd name="connsiteY471-55544" fmla="*/ 1724800 h 3006470"/>
                        <a:gd name="connsiteX472-55545" fmla="*/ 156800 w 6006665"/>
                        <a:gd name="connsiteY472-55546" fmla="*/ 1681624 h 3006470"/>
                        <a:gd name="connsiteX473-55547" fmla="*/ 102261 w 6006665"/>
                        <a:gd name="connsiteY473-55548" fmla="*/ 1629357 h 3006470"/>
                        <a:gd name="connsiteX474-55549" fmla="*/ 118168 w 6006665"/>
                        <a:gd name="connsiteY474-55550" fmla="*/ 1574818 h 3006470"/>
                        <a:gd name="connsiteX475-55551" fmla="*/ 86354 w 6006665"/>
                        <a:gd name="connsiteY475-55552" fmla="*/ 1511189 h 3006470"/>
                        <a:gd name="connsiteX476-55553" fmla="*/ 109078 w 6006665"/>
                        <a:gd name="connsiteY476-55554" fmla="*/ 1436197 h 3006470"/>
                        <a:gd name="connsiteX477-55555" fmla="*/ 70447 w 6006665"/>
                        <a:gd name="connsiteY477-55556" fmla="*/ 1333936 h 3006470"/>
                        <a:gd name="connsiteX478-55557" fmla="*/ 102261 w 6006665"/>
                        <a:gd name="connsiteY478-55558" fmla="*/ 1263490 h 3006470"/>
                        <a:gd name="connsiteX479-55559" fmla="*/ 43177 w 6006665"/>
                        <a:gd name="connsiteY479-55560" fmla="*/ 1197589 h 3006470"/>
                        <a:gd name="connsiteX480-55561" fmla="*/ 49994 w 6006665"/>
                        <a:gd name="connsiteY480-55562" fmla="*/ 1122597 h 3006470"/>
                        <a:gd name="connsiteX481-55563" fmla="*/ 81809 w 6006665"/>
                        <a:gd name="connsiteY481-55564" fmla="*/ 1118052 h 3006470"/>
                        <a:gd name="connsiteX482-55565" fmla="*/ 145438 w 6006665"/>
                        <a:gd name="connsiteY482-55566" fmla="*/ 1074876 h 3006470"/>
                        <a:gd name="connsiteX483-55567" fmla="*/ 184070 w 6006665"/>
                        <a:gd name="connsiteY483-55568" fmla="*/ 1036244 h 3006470"/>
                        <a:gd name="connsiteX484-55569" fmla="*/ 189699 w 6006665"/>
                        <a:gd name="connsiteY484-55570" fmla="*/ 1042522 h 3006470"/>
                        <a:gd name="connsiteX485-55571" fmla="*/ 195977 w 6006665"/>
                        <a:gd name="connsiteY485-55572" fmla="*/ 1036244 h 3006470"/>
                        <a:gd name="connsiteX486-55573" fmla="*/ 255061 w 6006665"/>
                        <a:gd name="connsiteY486-55574" fmla="*/ 1102145 h 3006470"/>
                        <a:gd name="connsiteX487-55575" fmla="*/ 350504 w 6006665"/>
                        <a:gd name="connsiteY487-55576" fmla="*/ 1122597 h 3006470"/>
                        <a:gd name="connsiteX488-55577" fmla="*/ 491397 w 6006665"/>
                        <a:gd name="connsiteY488-55578" fmla="*/ 1236221 h 3006470"/>
                        <a:gd name="connsiteX489-55579" fmla="*/ 523211 w 6006665"/>
                        <a:gd name="connsiteY489-55580" fmla="*/ 1283942 h 3006470"/>
                        <a:gd name="connsiteX490-55581" fmla="*/ 523211 w 6006665"/>
                        <a:gd name="connsiteY490-55582" fmla="*/ 1343026 h 3006470"/>
                        <a:gd name="connsiteX491-55583" fmla="*/ 486852 w 6006665"/>
                        <a:gd name="connsiteY491-55584" fmla="*/ 1397565 h 3006470"/>
                        <a:gd name="connsiteX492-55585" fmla="*/ 420951 w 6006665"/>
                        <a:gd name="connsiteY492-55586" fmla="*/ 1418018 h 3006470"/>
                        <a:gd name="connsiteX493-55587" fmla="*/ 415909 w 6006665"/>
                        <a:gd name="connsiteY493-55588" fmla="*/ 1415887 h 3006470"/>
                        <a:gd name="connsiteX494-55589" fmla="*/ 409044 w 6006665"/>
                        <a:gd name="connsiteY494-55590" fmla="*/ 1418018 h 3006470"/>
                        <a:gd name="connsiteX495-55591" fmla="*/ 252950 w 6006665"/>
                        <a:gd name="connsiteY495-55592" fmla="*/ 1352062 h 3006470"/>
                        <a:gd name="connsiteX496-55593" fmla="*/ 232336 w 6006665"/>
                        <a:gd name="connsiteY496-55594" fmla="*/ 1358934 h 3006470"/>
                        <a:gd name="connsiteX497-55595" fmla="*/ 291420 w 6006665"/>
                        <a:gd name="connsiteY497-55596" fmla="*/ 1429380 h 3006470"/>
                        <a:gd name="connsiteX498-55597" fmla="*/ 291420 w 6006665"/>
                        <a:gd name="connsiteY498-55598" fmla="*/ 1468012 h 3006470"/>
                        <a:gd name="connsiteX499-55599" fmla="*/ 298238 w 6006665"/>
                        <a:gd name="connsiteY499-55600" fmla="*/ 1554366 h 3006470"/>
                        <a:gd name="connsiteX500-55601" fmla="*/ 345959 w 6006665"/>
                        <a:gd name="connsiteY500-55602" fmla="*/ 1586180 h 3006470"/>
                        <a:gd name="connsiteX501-55603" fmla="*/ 362087 w 6006665"/>
                        <a:gd name="connsiteY501-55604" fmla="*/ 1595588 h 3006470"/>
                        <a:gd name="connsiteX502-55605" fmla="*/ 365867 w 6006665"/>
                        <a:gd name="connsiteY502-55606" fmla="*/ 1563455 h 3006470"/>
                        <a:gd name="connsiteX503-55607" fmla="*/ 345415 w 6006665"/>
                        <a:gd name="connsiteY503-55608" fmla="*/ 1527096 h 3006470"/>
                        <a:gd name="connsiteX504-55609" fmla="*/ 365867 w 6006665"/>
                        <a:gd name="connsiteY504-55610" fmla="*/ 1495281 h 3006470"/>
                        <a:gd name="connsiteX505-55611" fmla="*/ 374560 w 6006665"/>
                        <a:gd name="connsiteY505-55612" fmla="*/ 1500280 h 3006470"/>
                        <a:gd name="connsiteX506-55613" fmla="*/ 377774 w 6006665"/>
                        <a:gd name="connsiteY506-55614" fmla="*/ 1495281 h 3006470"/>
                        <a:gd name="connsiteX507-55615" fmla="*/ 461933 w 6006665"/>
                        <a:gd name="connsiteY507-55616" fmla="*/ 1543673 h 3006470"/>
                        <a:gd name="connsiteX508-55617" fmla="*/ 484035 w 6006665"/>
                        <a:gd name="connsiteY508-55618" fmla="*/ 1527096 h 3006470"/>
                        <a:gd name="connsiteX509-55619" fmla="*/ 463583 w 6006665"/>
                        <a:gd name="connsiteY509-55620" fmla="*/ 1461194 h 3006470"/>
                        <a:gd name="connsiteX510-55621" fmla="*/ 549936 w 6006665"/>
                        <a:gd name="connsiteY510-55622" fmla="*/ 1374841 h 3006470"/>
                        <a:gd name="connsiteX511-55623" fmla="*/ 559742 w 6006665"/>
                        <a:gd name="connsiteY511-55624" fmla="*/ 1376942 h 3006470"/>
                        <a:gd name="connsiteX512-55625" fmla="*/ 561843 w 6006665"/>
                        <a:gd name="connsiteY512-55626" fmla="*/ 1374841 h 3006470"/>
                        <a:gd name="connsiteX513-55627" fmla="*/ 593658 w 6006665"/>
                        <a:gd name="connsiteY513-55628" fmla="*/ 1381658 h 3006470"/>
                        <a:gd name="connsiteX514-55629" fmla="*/ 620945 w 6006665"/>
                        <a:gd name="connsiteY514-55630" fmla="*/ 1405535 h 3006470"/>
                        <a:gd name="connsiteX515-55631" fmla="*/ 640835 w 6006665"/>
                        <a:gd name="connsiteY515-55632" fmla="*/ 1349844 h 3006470"/>
                        <a:gd name="connsiteX516-55633" fmla="*/ 609020 w 6006665"/>
                        <a:gd name="connsiteY516-55634" fmla="*/ 1295305 h 3006470"/>
                        <a:gd name="connsiteX517-55635" fmla="*/ 624928 w 6006665"/>
                        <a:gd name="connsiteY517-55636" fmla="*/ 1236221 h 3006470"/>
                        <a:gd name="connsiteX518-55637" fmla="*/ 597658 w 6006665"/>
                        <a:gd name="connsiteY518-55638" fmla="*/ 1177136 h 3006470"/>
                        <a:gd name="connsiteX519-55639" fmla="*/ 611562 w 6006665"/>
                        <a:gd name="connsiteY519-55640" fmla="*/ 1181462 h 3006470"/>
                        <a:gd name="connsiteX520-55641" fmla="*/ 609565 w 6006665"/>
                        <a:gd name="connsiteY520-55642" fmla="*/ 1177136 h 3006470"/>
                        <a:gd name="connsiteX521-55643" fmla="*/ 711826 w 6006665"/>
                        <a:gd name="connsiteY521-55644" fmla="*/ 1208951 h 3006470"/>
                        <a:gd name="connsiteX522-55645" fmla="*/ 732278 w 6006665"/>
                        <a:gd name="connsiteY522-55646" fmla="*/ 1263490 h 3006470"/>
                        <a:gd name="connsiteX523-55647" fmla="*/ 684556 w 6006665"/>
                        <a:gd name="connsiteY523-55648" fmla="*/ 1274852 h 3006470"/>
                        <a:gd name="connsiteX524-55649" fmla="*/ 684556 w 6006665"/>
                        <a:gd name="connsiteY524-55650" fmla="*/ 1327119 h 3006470"/>
                        <a:gd name="connsiteX525-55651" fmla="*/ 713309 w 6006665"/>
                        <a:gd name="connsiteY525-55652" fmla="*/ 1355872 h 3006470"/>
                        <a:gd name="connsiteX526-55653" fmla="*/ 1677078 w 6006665"/>
                        <a:gd name="connsiteY526-55654" fmla="*/ 1370296 h 3006470"/>
                        <a:gd name="connsiteX527-55655" fmla="*/ 1720255 w 6006665"/>
                        <a:gd name="connsiteY527-55656" fmla="*/ 1349844 h 3006470"/>
                        <a:gd name="connsiteX528-55657" fmla="*/ 1731617 w 6006665"/>
                        <a:gd name="connsiteY528-55658" fmla="*/ 1299850 h 3006470"/>
                        <a:gd name="connsiteX529-55659" fmla="*/ 1758887 w 6006665"/>
                        <a:gd name="connsiteY529-55660" fmla="*/ 1256673 h 3006470"/>
                        <a:gd name="connsiteX530-55661" fmla="*/ 1736162 w 6006665"/>
                        <a:gd name="connsiteY530-55662" fmla="*/ 1197589 h 3006470"/>
                        <a:gd name="connsiteX531-55663" fmla="*/ 1758887 w 6006665"/>
                        <a:gd name="connsiteY531-55664" fmla="*/ 1133960 h 3006470"/>
                        <a:gd name="connsiteX532-55665" fmla="*/ 1704347 w 6006665"/>
                        <a:gd name="connsiteY532-55666" fmla="*/ 1070331 h 3006470"/>
                        <a:gd name="connsiteX533-55667" fmla="*/ 1736162 w 6006665"/>
                        <a:gd name="connsiteY533-55668" fmla="*/ 961252 h 3006470"/>
                        <a:gd name="connsiteX534-55669" fmla="*/ 1688440 w 6006665"/>
                        <a:gd name="connsiteY534-55670" fmla="*/ 865809 h 3006470"/>
                        <a:gd name="connsiteX535-55671" fmla="*/ 1752069 w 6006665"/>
                        <a:gd name="connsiteY535-55672" fmla="*/ 788545 h 3006470"/>
                        <a:gd name="connsiteX536-55673" fmla="*/ 1747524 w 6006665"/>
                        <a:gd name="connsiteY536-55674" fmla="*/ 704464 h 3006470"/>
                        <a:gd name="connsiteX537-55675" fmla="*/ 1763431 w 6006665"/>
                        <a:gd name="connsiteY537-55676" fmla="*/ 697647 h 3006470"/>
                        <a:gd name="connsiteX538-55677" fmla="*/ 1764877 w 6006665"/>
                        <a:gd name="connsiteY538-55678" fmla="*/ 702130 h 3006470"/>
                        <a:gd name="connsiteX539-55679" fmla="*/ 1775339 w 6006665"/>
                        <a:gd name="connsiteY539-55680" fmla="*/ 697647 h 3006470"/>
                        <a:gd name="connsiteX540-55681" fmla="*/ 1798063 w 6006665"/>
                        <a:gd name="connsiteY540-55682" fmla="*/ 768093 h 3006470"/>
                        <a:gd name="connsiteX541-55683" fmla="*/ 1791454 w 6006665"/>
                        <a:gd name="connsiteY541-55684" fmla="*/ 815304 h 3006470"/>
                        <a:gd name="connsiteX542-55685" fmla="*/ 1854330 w 6006665"/>
                        <a:gd name="connsiteY542-55686" fmla="*/ 772638 h 3006470"/>
                        <a:gd name="connsiteX543-55687" fmla="*/ 1931594 w 6006665"/>
                        <a:gd name="connsiteY543-55688" fmla="*/ 763548 h 3006470"/>
                        <a:gd name="connsiteX544-55689" fmla="*/ 1932772 w 6006665"/>
                        <a:gd name="connsiteY544-55690" fmla="*/ 764810 h 3006470"/>
                        <a:gd name="connsiteX545-55691" fmla="*/ 1943501 w 6006665"/>
                        <a:gd name="connsiteY545-55692" fmla="*/ 763548 h 3006470"/>
                        <a:gd name="connsiteX546-55693" fmla="*/ 1988608 w 6006665"/>
                        <a:gd name="connsiteY546-55694" fmla="*/ 811877 h 3006470"/>
                        <a:gd name="connsiteX547-55695" fmla="*/ 1963408 w 6006665"/>
                        <a:gd name="connsiteY547-55696" fmla="*/ 736278 h 3006470"/>
                        <a:gd name="connsiteX548-55697" fmla="*/ 1963408 w 6006665"/>
                        <a:gd name="connsiteY548-55698" fmla="*/ 595386 h 3006470"/>
                        <a:gd name="connsiteX549-55699" fmla="*/ 2027037 w 6006665"/>
                        <a:gd name="connsiteY549-55700" fmla="*/ 574934 h 3006470"/>
                        <a:gd name="connsiteX550-55701" fmla="*/ 2037269 w 6006665"/>
                        <a:gd name="connsiteY550-55702" fmla="*/ 575472 h 3006470"/>
                        <a:gd name="connsiteX551-55703" fmla="*/ 2038944 w 6006665"/>
                        <a:gd name="connsiteY551-55704" fmla="*/ 574934 h 3006470"/>
                        <a:gd name="connsiteX552-55705" fmla="*/ 2115414 w 6006665"/>
                        <a:gd name="connsiteY552-55706" fmla="*/ 578958 h 3006470"/>
                        <a:gd name="connsiteX553-55707" fmla="*/ 2192927 w 6006665"/>
                        <a:gd name="connsiteY553-55708" fmla="*/ 559026 h 3006470"/>
                        <a:gd name="connsiteX554-55709" fmla="*/ 2167930 w 6006665"/>
                        <a:gd name="connsiteY554-55710" fmla="*/ 493125 h 3006470"/>
                        <a:gd name="connsiteX555-55711" fmla="*/ 2204289 w 6006665"/>
                        <a:gd name="connsiteY555-55712" fmla="*/ 402226 h 3006470"/>
                        <a:gd name="connsiteX556-55713" fmla="*/ 2247466 w 6006665"/>
                        <a:gd name="connsiteY556-55714" fmla="*/ 397681 h 3006470"/>
                        <a:gd name="connsiteX557-55715" fmla="*/ 2317913 w 6006665"/>
                        <a:gd name="connsiteY557-55716" fmla="*/ 322690 h 3006470"/>
                        <a:gd name="connsiteX558-55717" fmla="*/ 2420183 w 6006665"/>
                        <a:gd name="connsiteY558-55718" fmla="*/ 304510 h 3006470"/>
                        <a:gd name="connsiteX559-55719" fmla="*/ 2429263 w 6006665"/>
                        <a:gd name="connsiteY559-55720" fmla="*/ 263606 h 3006470"/>
                        <a:gd name="connsiteX560-55721" fmla="*/ 2526979 w 6006665"/>
                        <a:gd name="connsiteY560-55722" fmla="*/ 252244 h 3006470"/>
                        <a:gd name="connsiteX561-55723" fmla="*/ 2528058 w 6006665"/>
                        <a:gd name="connsiteY561-55724" fmla="*/ 253503 h 3006470"/>
                        <a:gd name="connsiteX562-55725" fmla="*/ 2538886 w 6006665"/>
                        <a:gd name="connsiteY562-55726" fmla="*/ 252244 h 3006470"/>
                        <a:gd name="connsiteX563-55727" fmla="*/ 2560820 w 6006665"/>
                        <a:gd name="connsiteY563-55728" fmla="*/ 277833 h 3006470"/>
                        <a:gd name="connsiteX564-55729" fmla="*/ 2640602 w 6006665"/>
                        <a:gd name="connsiteY564-55730" fmla="*/ 202249 h 3006470"/>
                        <a:gd name="connsiteX565-55731" fmla="*/ 2652509 w 6006665"/>
                        <a:gd name="connsiteY565-55732" fmla="*/ 202249 h 3006470"/>
                        <a:gd name="connsiteX566-55733" fmla="*/ 2704231 w 6006665"/>
                        <a:gd name="connsiteY566-55734" fmla="*/ 202249 h 3006470"/>
                        <a:gd name="connsiteX567-55735" fmla="*/ 2715593 w 6006665"/>
                        <a:gd name="connsiteY567-55736" fmla="*/ 134075 h 3006470"/>
                        <a:gd name="connsiteX568-55737" fmla="*/ 2751953 w 6006665"/>
                        <a:gd name="connsiteY568-55738" fmla="*/ 68174 h 3006470"/>
                        <a:gd name="connsiteX569-55739" fmla="*/ 2838307 w 6006665"/>
                        <a:gd name="connsiteY569-55740" fmla="*/ 0 h 3006470"/>
                        <a:gd name="connsiteX0-55741" fmla="*/ 1791129 w 6006665"/>
                        <a:gd name="connsiteY0-55742" fmla="*/ 817622 h 3006470"/>
                        <a:gd name="connsiteX1-55743" fmla="*/ 1782156 w 6006665"/>
                        <a:gd name="connsiteY1-55744" fmla="*/ 881716 h 3006470"/>
                        <a:gd name="connsiteX2-55745" fmla="*/ 1809554 w 6006665"/>
                        <a:gd name="connsiteY2-55746" fmla="*/ 895415 h 3006470"/>
                        <a:gd name="connsiteX3-55747" fmla="*/ 1791129 w 6006665"/>
                        <a:gd name="connsiteY3-55748" fmla="*/ 817622 h 3006470"/>
                        <a:gd name="connsiteX4-55749" fmla="*/ 2838307 w 6006665"/>
                        <a:gd name="connsiteY4-55750" fmla="*/ 0 h 3006470"/>
                        <a:gd name="connsiteX5-55751" fmla="*/ 2844246 w 6006665"/>
                        <a:gd name="connsiteY5-55752" fmla="*/ 4711 h 3006470"/>
                        <a:gd name="connsiteX6-55753" fmla="*/ 2850213 w 6006665"/>
                        <a:gd name="connsiteY6-55754" fmla="*/ 0 h 3006470"/>
                        <a:gd name="connsiteX7-55755" fmla="*/ 2916115 w 6006665"/>
                        <a:gd name="connsiteY7-55756" fmla="*/ 52267 h 3006470"/>
                        <a:gd name="connsiteX8-55757" fmla="*/ 2861576 w 6006665"/>
                        <a:gd name="connsiteY8-55758" fmla="*/ 90899 h 3006470"/>
                        <a:gd name="connsiteX9-55759" fmla="*/ 2947929 w 6006665"/>
                        <a:gd name="connsiteY9-55760" fmla="*/ 118168 h 3006470"/>
                        <a:gd name="connsiteX10-55761" fmla="*/ 2957621 w 6006665"/>
                        <a:gd name="connsiteY10-55762" fmla="*/ 186006 h 3006470"/>
                        <a:gd name="connsiteX11-55763" fmla="*/ 2979199 w 6006665"/>
                        <a:gd name="connsiteY11-55764" fmla="*/ 161345 h 3006470"/>
                        <a:gd name="connsiteX12-55765" fmla="*/ 2991106 w 6006665"/>
                        <a:gd name="connsiteY12-55766" fmla="*/ 161345 h 3006470"/>
                        <a:gd name="connsiteX13-55767" fmla="*/ 3086005 w 6006665"/>
                        <a:gd name="connsiteY13-55768" fmla="*/ 161345 h 3006470"/>
                        <a:gd name="connsiteX14-55769" fmla="*/ 3097912 w 6006665"/>
                        <a:gd name="connsiteY14-55770" fmla="*/ 161345 h 3006470"/>
                        <a:gd name="connsiteX15-55771" fmla="*/ 3179721 w 6006665"/>
                        <a:gd name="connsiteY15-55772" fmla="*/ 236336 h 3006470"/>
                        <a:gd name="connsiteX16-55773" fmla="*/ 3211535 w 6006665"/>
                        <a:gd name="connsiteY16-55774" fmla="*/ 295420 h 3006470"/>
                        <a:gd name="connsiteX17-55775" fmla="*/ 3200173 w 6006665"/>
                        <a:gd name="connsiteY17-55776" fmla="*/ 370412 h 3006470"/>
                        <a:gd name="connsiteX18-55777" fmla="*/ 3161541 w 6006665"/>
                        <a:gd name="connsiteY18-55778" fmla="*/ 413589 h 3006470"/>
                        <a:gd name="connsiteX19-55779" fmla="*/ 3066097 w 6006665"/>
                        <a:gd name="connsiteY19-55780" fmla="*/ 488580 h 3006470"/>
                        <a:gd name="connsiteX20-55781" fmla="*/ 3034283 w 6006665"/>
                        <a:gd name="connsiteY20-55782" fmla="*/ 531757 h 3006470"/>
                        <a:gd name="connsiteX21-55783" fmla="*/ 3082005 w 6006665"/>
                        <a:gd name="connsiteY21-55784" fmla="*/ 547664 h 3006470"/>
                        <a:gd name="connsiteX22-55785" fmla="*/ 3129459 w 6006665"/>
                        <a:gd name="connsiteY22-55786" fmla="*/ 575345 h 3006470"/>
                        <a:gd name="connsiteX23-55787" fmla="*/ 3156451 w 6006665"/>
                        <a:gd name="connsiteY23-55788" fmla="*/ 552209 h 3006470"/>
                        <a:gd name="connsiteX24-55789" fmla="*/ 3158460 w 6006665"/>
                        <a:gd name="connsiteY24-55790" fmla="*/ 560693 h 3006470"/>
                        <a:gd name="connsiteX25-55791" fmla="*/ 3168359 w 6006665"/>
                        <a:gd name="connsiteY25-55792" fmla="*/ 552209 h 3006470"/>
                        <a:gd name="connsiteX26-55793" fmla="*/ 3184984 w 6006665"/>
                        <a:gd name="connsiteY26-55794" fmla="*/ 622402 h 3006470"/>
                        <a:gd name="connsiteX27-55795" fmla="*/ 3192811 w 6006665"/>
                        <a:gd name="connsiteY27-55796" fmla="*/ 606748 h 3006470"/>
                        <a:gd name="connsiteX28-55797" fmla="*/ 3251895 w 6006665"/>
                        <a:gd name="connsiteY28-55798" fmla="*/ 586296 h 3006470"/>
                        <a:gd name="connsiteX29-55799" fmla="*/ 3259833 w 6006665"/>
                        <a:gd name="connsiteY29-55800" fmla="*/ 587670 h 3006470"/>
                        <a:gd name="connsiteX30-55801" fmla="*/ 3263802 w 6006665"/>
                        <a:gd name="connsiteY30-55802" fmla="*/ 586296 h 3006470"/>
                        <a:gd name="connsiteX31-55803" fmla="*/ 3381970 w 6006665"/>
                        <a:gd name="connsiteY31-55804" fmla="*/ 606748 h 3006470"/>
                        <a:gd name="connsiteX32-55805" fmla="*/ 3388787 w 6006665"/>
                        <a:gd name="connsiteY32-55806" fmla="*/ 665832 h 3006470"/>
                        <a:gd name="connsiteX33-55807" fmla="*/ 3531529 w 6006665"/>
                        <a:gd name="connsiteY33-55808" fmla="*/ 686823 h 3006470"/>
                        <a:gd name="connsiteX34-55809" fmla="*/ 3538225 w 6006665"/>
                        <a:gd name="connsiteY34-55810" fmla="*/ 590841 h 3006470"/>
                        <a:gd name="connsiteX35-55811" fmla="*/ 3549910 w 6006665"/>
                        <a:gd name="connsiteY35-55812" fmla="*/ 594028 h 3006470"/>
                        <a:gd name="connsiteX36-55813" fmla="*/ 3550132 w 6006665"/>
                        <a:gd name="connsiteY36-55814" fmla="*/ 590841 h 3006470"/>
                        <a:gd name="connsiteX37-55815" fmla="*/ 3625123 w 6006665"/>
                        <a:gd name="connsiteY37-55816" fmla="*/ 611293 h 3006470"/>
                        <a:gd name="connsiteX38-55817" fmla="*/ 3672301 w 6006665"/>
                        <a:gd name="connsiteY38-55818" fmla="*/ 611293 h 3006470"/>
                        <a:gd name="connsiteX39-55819" fmla="*/ 3684207 w 6006665"/>
                        <a:gd name="connsiteY39-55820" fmla="*/ 611293 h 3006470"/>
                        <a:gd name="connsiteX40-55821" fmla="*/ 3743291 w 6006665"/>
                        <a:gd name="connsiteY40-55822" fmla="*/ 677194 h 3006470"/>
                        <a:gd name="connsiteX41-55823" fmla="*/ 3759199 w 6006665"/>
                        <a:gd name="connsiteY41-55824" fmla="*/ 756731 h 3006470"/>
                        <a:gd name="connsiteX42-55825" fmla="*/ 3738747 w 6006665"/>
                        <a:gd name="connsiteY42-55826" fmla="*/ 806725 h 3006470"/>
                        <a:gd name="connsiteX43-55827" fmla="*/ 3786469 w 6006665"/>
                        <a:gd name="connsiteY43-55828" fmla="*/ 897623 h 3006470"/>
                        <a:gd name="connsiteX44-55829" fmla="*/ 3835603 w 6006665"/>
                        <a:gd name="connsiteY44-55830" fmla="*/ 933529 h 3006470"/>
                        <a:gd name="connsiteX45-55831" fmla="*/ 3865460 w 6006665"/>
                        <a:gd name="connsiteY45-55832" fmla="*/ 822632 h 3006470"/>
                        <a:gd name="connsiteX46-55833" fmla="*/ 3875077 w 6006665"/>
                        <a:gd name="connsiteY46-55834" fmla="*/ 831139 h 3006470"/>
                        <a:gd name="connsiteX47-55835" fmla="*/ 3877367 w 6006665"/>
                        <a:gd name="connsiteY47-55836" fmla="*/ 822632 h 3006470"/>
                        <a:gd name="connsiteX48-55837" fmla="*/ 3932151 w 6006665"/>
                        <a:gd name="connsiteY48-55838" fmla="*/ 871095 h 3006470"/>
                        <a:gd name="connsiteX49-55839" fmla="*/ 3988173 w 6006665"/>
                        <a:gd name="connsiteY49-55840" fmla="*/ 843084 h 3006470"/>
                        <a:gd name="connsiteX50-55841" fmla="*/ 3993852 w 6006665"/>
                        <a:gd name="connsiteY50-55842" fmla="*/ 846199 h 3006470"/>
                        <a:gd name="connsiteX51-55843" fmla="*/ 4000080 w 6006665"/>
                        <a:gd name="connsiteY51-55844" fmla="*/ 843084 h 3006470"/>
                        <a:gd name="connsiteX52-55845" fmla="*/ 4062426 w 6006665"/>
                        <a:gd name="connsiteY52-55846" fmla="*/ 877274 h 3006470"/>
                        <a:gd name="connsiteX53-55847" fmla="*/ 4085889 w 6006665"/>
                        <a:gd name="connsiteY53-55848" fmla="*/ 849902 h 3006470"/>
                        <a:gd name="connsiteX54-55849" fmla="*/ 4095563 w 6006665"/>
                        <a:gd name="connsiteY54-55850" fmla="*/ 852506 h 3006470"/>
                        <a:gd name="connsiteX55-55851" fmla="*/ 4097796 w 6006665"/>
                        <a:gd name="connsiteY55-55852" fmla="*/ 849902 h 3006470"/>
                        <a:gd name="connsiteX56-55853" fmla="*/ 4144150 w 6006665"/>
                        <a:gd name="connsiteY56-55854" fmla="*/ 862382 h 3006470"/>
                        <a:gd name="connsiteX57-55855" fmla="*/ 4117703 w 6006665"/>
                        <a:gd name="connsiteY57-55856" fmla="*/ 752186 h 3006470"/>
                        <a:gd name="connsiteX58-55857" fmla="*/ 4165425 w 6006665"/>
                        <a:gd name="connsiteY58-55858" fmla="*/ 697647 h 3006470"/>
                        <a:gd name="connsiteX59-55859" fmla="*/ 4175231 w 6006665"/>
                        <a:gd name="connsiteY59-55860" fmla="*/ 700048 h 3006470"/>
                        <a:gd name="connsiteX60-55861" fmla="*/ 4177332 w 6006665"/>
                        <a:gd name="connsiteY60-55862" fmla="*/ 697647 h 3006470"/>
                        <a:gd name="connsiteX61-55863" fmla="*/ 4511384 w 6006665"/>
                        <a:gd name="connsiteY61-55864" fmla="*/ 779455 h 3006470"/>
                        <a:gd name="connsiteX62-55865" fmla="*/ 4543199 w 6006665"/>
                        <a:gd name="connsiteY62-55866" fmla="*/ 849902 h 3006470"/>
                        <a:gd name="connsiteX63-55867" fmla="*/ 4639242 w 6006665"/>
                        <a:gd name="connsiteY63-55868" fmla="*/ 932544 h 3006470"/>
                        <a:gd name="connsiteX64-55869" fmla="*/ 4774445 w 6006665"/>
                        <a:gd name="connsiteY64-55870" fmla="*/ 913531 h 3006470"/>
                        <a:gd name="connsiteX65-55871" fmla="*/ 4778496 w 6006665"/>
                        <a:gd name="connsiteY65-55872" fmla="*/ 914635 h 3006470"/>
                        <a:gd name="connsiteX66-55873" fmla="*/ 4786352 w 6006665"/>
                        <a:gd name="connsiteY66-55874" fmla="*/ 913531 h 3006470"/>
                        <a:gd name="connsiteX67-55875" fmla="*/ 4861343 w 6006665"/>
                        <a:gd name="connsiteY67-55876" fmla="*/ 933983 h 3006470"/>
                        <a:gd name="connsiteX68-55877" fmla="*/ 4893158 w 6006665"/>
                        <a:gd name="connsiteY68-55878" fmla="*/ 977160 h 3006470"/>
                        <a:gd name="connsiteX69-55879" fmla="*/ 4888613 w 6006665"/>
                        <a:gd name="connsiteY69-55880" fmla="*/ 1058968 h 3006470"/>
                        <a:gd name="connsiteX70-55881" fmla="*/ 4927677 w 6006665"/>
                        <a:gd name="connsiteY70-55882" fmla="*/ 1083640 h 3006470"/>
                        <a:gd name="connsiteX71-55883" fmla="*/ 4967605 w 6006665"/>
                        <a:gd name="connsiteY71-55884" fmla="*/ 1070331 h 3006470"/>
                        <a:gd name="connsiteX72-55885" fmla="*/ 5038051 w 6006665"/>
                        <a:gd name="connsiteY72-55886" fmla="*/ 1063513 h 3006470"/>
                        <a:gd name="connsiteX73-55887" fmla="*/ 5040730 w 6006665"/>
                        <a:gd name="connsiteY73-55888" fmla="*/ 1064406 h 3006470"/>
                        <a:gd name="connsiteX74-55889" fmla="*/ 5049958 w 6006665"/>
                        <a:gd name="connsiteY74-55890" fmla="*/ 1063513 h 3006470"/>
                        <a:gd name="connsiteX75-55891" fmla="*/ 5114249 w 6006665"/>
                        <a:gd name="connsiteY75-55892" fmla="*/ 1084944 h 3006470"/>
                        <a:gd name="connsiteX76-55893" fmla="*/ 5176671 w 6006665"/>
                        <a:gd name="connsiteY76-55894" fmla="*/ 1074876 h 3006470"/>
                        <a:gd name="connsiteX77-55895" fmla="*/ 5177801 w 6006665"/>
                        <a:gd name="connsiteY77-55896" fmla="*/ 1076614 h 3006470"/>
                        <a:gd name="connsiteX78-55897" fmla="*/ 5188578 w 6006665"/>
                        <a:gd name="connsiteY78-55898" fmla="*/ 1074876 h 3006470"/>
                        <a:gd name="connsiteX79-55899" fmla="*/ 5243719 w 6006665"/>
                        <a:gd name="connsiteY79-55900" fmla="*/ 1159707 h 3006470"/>
                        <a:gd name="connsiteX80-55901" fmla="*/ 5283477 w 6006665"/>
                        <a:gd name="connsiteY80-55902" fmla="*/ 1129415 h 3006470"/>
                        <a:gd name="connsiteX81-55903" fmla="*/ 5258480 w 6006665"/>
                        <a:gd name="connsiteY81-55904" fmla="*/ 1063513 h 3006470"/>
                        <a:gd name="connsiteX82-55905" fmla="*/ 5267570 w 6006665"/>
                        <a:gd name="connsiteY82-55906" fmla="*/ 1015792 h 3006470"/>
                        <a:gd name="connsiteX83-55907" fmla="*/ 5278896 w 6006665"/>
                        <a:gd name="connsiteY83-55908" fmla="*/ 1018841 h 3006470"/>
                        <a:gd name="connsiteX84-55909" fmla="*/ 5279477 w 6006665"/>
                        <a:gd name="connsiteY84-55910" fmla="*/ 1015792 h 3006470"/>
                        <a:gd name="connsiteX85-55911" fmla="*/ 5395510 w 6006665"/>
                        <a:gd name="connsiteY85-55912" fmla="*/ 1047031 h 3006470"/>
                        <a:gd name="connsiteX86-55913" fmla="*/ 5463001 w 6006665"/>
                        <a:gd name="connsiteY86-55914" fmla="*/ 1043061 h 3006470"/>
                        <a:gd name="connsiteX87-55915" fmla="*/ 5464386 w 6006665"/>
                        <a:gd name="connsiteY87-55916" fmla="*/ 1043680 h 3006470"/>
                        <a:gd name="connsiteX88-55917" fmla="*/ 5474909 w 6006665"/>
                        <a:gd name="connsiteY88-55918" fmla="*/ 1043061 h 3006470"/>
                        <a:gd name="connsiteX89-55919" fmla="*/ 5581715 w 6006665"/>
                        <a:gd name="connsiteY89-55920" fmla="*/ 1090783 h 3006470"/>
                        <a:gd name="connsiteX90-55921" fmla="*/ 5633981 w 6006665"/>
                        <a:gd name="connsiteY90-55922" fmla="*/ 1133960 h 3006470"/>
                        <a:gd name="connsiteX91-55923" fmla="*/ 5720335 w 6006665"/>
                        <a:gd name="connsiteY91-55924" fmla="*/ 1213496 h 3006470"/>
                        <a:gd name="connsiteX92-55925" fmla="*/ 5822595 w 6006665"/>
                        <a:gd name="connsiteY92-55926" fmla="*/ 1311212 h 3006470"/>
                        <a:gd name="connsiteX93-55927" fmla="*/ 5818051 w 6006665"/>
                        <a:gd name="connsiteY93-55928" fmla="*/ 1365751 h 3006470"/>
                        <a:gd name="connsiteX94-55929" fmla="*/ 5825679 w 6006665"/>
                        <a:gd name="connsiteY94-55930" fmla="*/ 1373379 h 3006470"/>
                        <a:gd name="connsiteX95-55931" fmla="*/ 5822051 w 6006665"/>
                        <a:gd name="connsiteY95-55932" fmla="*/ 1322574 h 3006470"/>
                        <a:gd name="connsiteX96-55933" fmla="*/ 5834092 w 6006665"/>
                        <a:gd name="connsiteY96-55934" fmla="*/ 1324447 h 3006470"/>
                        <a:gd name="connsiteX97-55935" fmla="*/ 5833958 w 6006665"/>
                        <a:gd name="connsiteY97-55936" fmla="*/ 1322574 h 3006470"/>
                        <a:gd name="connsiteX98-55937" fmla="*/ 5936219 w 6006665"/>
                        <a:gd name="connsiteY98-55938" fmla="*/ 1338481 h 3006470"/>
                        <a:gd name="connsiteX99-55939" fmla="*/ 6006665 w 6006665"/>
                        <a:gd name="connsiteY99-55940" fmla="*/ 1418018 h 3006470"/>
                        <a:gd name="connsiteX100-55941" fmla="*/ 5968033 w 6006665"/>
                        <a:gd name="connsiteY100-55942" fmla="*/ 1456650 h 3006470"/>
                        <a:gd name="connsiteX101-55943" fmla="*/ 5908949 w 6006665"/>
                        <a:gd name="connsiteY101-55944" fmla="*/ 1468012 h 3006470"/>
                        <a:gd name="connsiteX102-55945" fmla="*/ 5908949 w 6006665"/>
                        <a:gd name="connsiteY102-55946" fmla="*/ 1554366 h 3006470"/>
                        <a:gd name="connsiteX103-55947" fmla="*/ 5893042 w 6006665"/>
                        <a:gd name="connsiteY103-55948" fmla="*/ 1570273 h 3006470"/>
                        <a:gd name="connsiteX104-55949" fmla="*/ 5881135 w 6006665"/>
                        <a:gd name="connsiteY104-55950" fmla="*/ 1570273 h 3006470"/>
                        <a:gd name="connsiteX105-55951" fmla="*/ 5861227 w 6006665"/>
                        <a:gd name="connsiteY105-55952" fmla="*/ 1570273 h 3006470"/>
                        <a:gd name="connsiteX106-55953" fmla="*/ 5849321 w 6006665"/>
                        <a:gd name="connsiteY106-55954" fmla="*/ 1570273 h 3006470"/>
                        <a:gd name="connsiteX107-55955" fmla="*/ 5817506 w 6006665"/>
                        <a:gd name="connsiteY107-55956" fmla="*/ 1536186 h 3006470"/>
                        <a:gd name="connsiteX108-55957" fmla="*/ 5767511 w 6006665"/>
                        <a:gd name="connsiteY108-55958" fmla="*/ 1511189 h 3006470"/>
                        <a:gd name="connsiteX109-55959" fmla="*/ 5762967 w 6006665"/>
                        <a:gd name="connsiteY109-55960" fmla="*/ 1477102 h 3006470"/>
                        <a:gd name="connsiteX110-55961" fmla="*/ 5729132 w 6006665"/>
                        <a:gd name="connsiteY110-55962" fmla="*/ 1463170 h 3006470"/>
                        <a:gd name="connsiteX111-55963" fmla="*/ 5695337 w 6006665"/>
                        <a:gd name="connsiteY111-55964" fmla="*/ 1472557 h 3006470"/>
                        <a:gd name="connsiteX112-55965" fmla="*/ 5693366 w 6006665"/>
                        <a:gd name="connsiteY112-55966" fmla="*/ 1469797 h 3006470"/>
                        <a:gd name="connsiteX113-55967" fmla="*/ 5683431 w 6006665"/>
                        <a:gd name="connsiteY113-55968" fmla="*/ 1472557 h 3006470"/>
                        <a:gd name="connsiteX114-55969" fmla="*/ 5660706 w 6006665"/>
                        <a:gd name="connsiteY114-55970" fmla="*/ 1440742 h 3006470"/>
                        <a:gd name="connsiteX115-55971" fmla="*/ 5669644 w 6006665"/>
                        <a:gd name="connsiteY115-55972" fmla="*/ 1415717 h 3006470"/>
                        <a:gd name="connsiteX116-55973" fmla="*/ 5640799 w 6006665"/>
                        <a:gd name="connsiteY116-55974" fmla="*/ 1429380 h 3006470"/>
                        <a:gd name="connsiteX117-55975" fmla="*/ 5656705 w 6006665"/>
                        <a:gd name="connsiteY117-55976" fmla="*/ 1472557 h 3006470"/>
                        <a:gd name="connsiteX118-55977" fmla="*/ 5633981 w 6006665"/>
                        <a:gd name="connsiteY118-55978" fmla="*/ 1511189 h 3006470"/>
                        <a:gd name="connsiteX119-55979" fmla="*/ 5586259 w 6006665"/>
                        <a:gd name="connsiteY119-55980" fmla="*/ 1547548 h 3006470"/>
                        <a:gd name="connsiteX120-55981" fmla="*/ 5575676 w 6006665"/>
                        <a:gd name="connsiteY120-55982" fmla="*/ 1546540 h 3006470"/>
                        <a:gd name="connsiteX121-55983" fmla="*/ 5574353 w 6006665"/>
                        <a:gd name="connsiteY121-55984" fmla="*/ 1547548 h 3006470"/>
                        <a:gd name="connsiteX122-55985" fmla="*/ 5539436 w 6006665"/>
                        <a:gd name="connsiteY122-55986" fmla="*/ 1544223 h 3006470"/>
                        <a:gd name="connsiteX123-55987" fmla="*/ 5570352 w 6006665"/>
                        <a:gd name="connsiteY123-55988" fmla="*/ 1586180 h 3006470"/>
                        <a:gd name="connsiteX124-55989" fmla="*/ 5593077 w 6006665"/>
                        <a:gd name="connsiteY124-55990" fmla="*/ 1649809 h 3006470"/>
                        <a:gd name="connsiteX125-55991" fmla="*/ 5608984 w 6006665"/>
                        <a:gd name="connsiteY125-55992" fmla="*/ 1677079 h 3006470"/>
                        <a:gd name="connsiteX126-55993" fmla="*/ 5613529 w 6006665"/>
                        <a:gd name="connsiteY126-55994" fmla="*/ 1708893 h 3006470"/>
                        <a:gd name="connsiteX127-55995" fmla="*/ 5608984 w 6006665"/>
                        <a:gd name="connsiteY127-55996" fmla="*/ 1731618 h 3006470"/>
                        <a:gd name="connsiteX128-55997" fmla="*/ 5597799 w 6006665"/>
                        <a:gd name="connsiteY128-55998" fmla="*/ 1728009 h 3006470"/>
                        <a:gd name="connsiteX129-55999" fmla="*/ 5597077 w 6006665"/>
                        <a:gd name="connsiteY129-56000" fmla="*/ 1731618 h 3006470"/>
                        <a:gd name="connsiteX130-56001" fmla="*/ 5534271 w 6006665"/>
                        <a:gd name="connsiteY130-56002" fmla="*/ 1711358 h 3006470"/>
                        <a:gd name="connsiteX131-56003" fmla="*/ 5436277 w 6006665"/>
                        <a:gd name="connsiteY131-56004" fmla="*/ 1767977 h 3006470"/>
                        <a:gd name="connsiteX132-56005" fmla="*/ 5397645 w 6006665"/>
                        <a:gd name="connsiteY132-56006" fmla="*/ 1779340 h 3006470"/>
                        <a:gd name="connsiteX133-56007" fmla="*/ 5345378 w 6006665"/>
                        <a:gd name="connsiteY133-56008" fmla="*/ 1833879 h 3006470"/>
                        <a:gd name="connsiteX134-56009" fmla="*/ 5290839 w 6006665"/>
                        <a:gd name="connsiteY134-56010" fmla="*/ 1881600 h 3006470"/>
                        <a:gd name="connsiteX135-56011" fmla="*/ 5274932 w 6006665"/>
                        <a:gd name="connsiteY135-56012" fmla="*/ 1913415 h 3006470"/>
                        <a:gd name="connsiteX136-56013" fmla="*/ 5267238 w 6006665"/>
                        <a:gd name="connsiteY136-56014" fmla="*/ 1904988 h 3006470"/>
                        <a:gd name="connsiteX137-56015" fmla="*/ 5263025 w 6006665"/>
                        <a:gd name="connsiteY137-56016" fmla="*/ 1913415 h 3006470"/>
                        <a:gd name="connsiteX138-56017" fmla="*/ 5219538 w 6006665"/>
                        <a:gd name="connsiteY138-56018" fmla="*/ 1865787 h 3006470"/>
                        <a:gd name="connsiteX139-56019" fmla="*/ 5129494 w 6006665"/>
                        <a:gd name="connsiteY139-56020" fmla="*/ 1920232 h 3006470"/>
                        <a:gd name="connsiteX140-56021" fmla="*/ 5126389 w 6006665"/>
                        <a:gd name="connsiteY140-56022" fmla="*/ 1914910 h 3006470"/>
                        <a:gd name="connsiteX141-56023" fmla="*/ 5117587 w 6006665"/>
                        <a:gd name="connsiteY141-56024" fmla="*/ 1920232 h 3006470"/>
                        <a:gd name="connsiteX142-56025" fmla="*/ 5105544 w 6006665"/>
                        <a:gd name="connsiteY142-56026" fmla="*/ 1899586 h 3006470"/>
                        <a:gd name="connsiteX143-56027" fmla="*/ 5074955 w 6006665"/>
                        <a:gd name="connsiteY143-56028" fmla="*/ 1924777 h 3006470"/>
                        <a:gd name="connsiteX144-56029" fmla="*/ 5065718 w 6006665"/>
                        <a:gd name="connsiteY144-56030" fmla="*/ 1922578 h 3006470"/>
                        <a:gd name="connsiteX145-56031" fmla="*/ 5063048 w 6006665"/>
                        <a:gd name="connsiteY145-56032" fmla="*/ 1924777 h 3006470"/>
                        <a:gd name="connsiteX146-56033" fmla="*/ 5026594 w 6006665"/>
                        <a:gd name="connsiteY146-56034" fmla="*/ 1916098 h 3006470"/>
                        <a:gd name="connsiteX147-56035" fmla="*/ 5015871 w 6006665"/>
                        <a:gd name="connsiteY147-56036" fmla="*/ 1961137 h 3006470"/>
                        <a:gd name="connsiteX148-56037" fmla="*/ 4974967 w 6006665"/>
                        <a:gd name="connsiteY148-56038" fmla="*/ 2027038 h 3006470"/>
                        <a:gd name="connsiteX149-56039" fmla="*/ 4974967 w 6006665"/>
                        <a:gd name="connsiteY149-56040" fmla="*/ 2058853 h 3006470"/>
                        <a:gd name="connsiteX150-56041" fmla="*/ 5015871 w 6006665"/>
                        <a:gd name="connsiteY150-56042" fmla="*/ 2074760 h 3006470"/>
                        <a:gd name="connsiteX151-56043" fmla="*/ 5011326 w 6006665"/>
                        <a:gd name="connsiteY151-56044" fmla="*/ 2172476 h 3006470"/>
                        <a:gd name="connsiteX152-56045" fmla="*/ 4999419 w 6006665"/>
                        <a:gd name="connsiteY152-56046" fmla="*/ 2172476 h 3006470"/>
                        <a:gd name="connsiteX153-56047" fmla="*/ 4974967 w 6006665"/>
                        <a:gd name="connsiteY153-56048" fmla="*/ 2172476 h 3006470"/>
                        <a:gd name="connsiteX154-56049" fmla="*/ 4963605 w 6006665"/>
                        <a:gd name="connsiteY154-56050" fmla="*/ 2224742 h 3006470"/>
                        <a:gd name="connsiteX155-56051" fmla="*/ 4974967 w 6006665"/>
                        <a:gd name="connsiteY155-56052" fmla="*/ 2252012 h 3006470"/>
                        <a:gd name="connsiteX156-56053" fmla="*/ 4909065 w 6006665"/>
                        <a:gd name="connsiteY156-56054" fmla="*/ 2286099 h 3006470"/>
                        <a:gd name="connsiteX157-56055" fmla="*/ 4897703 w 6006665"/>
                        <a:gd name="connsiteY157-56056" fmla="*/ 2354273 h 3006470"/>
                        <a:gd name="connsiteX158-56057" fmla="*/ 4845437 w 6006665"/>
                        <a:gd name="connsiteY158-56058" fmla="*/ 2370180 h 3006470"/>
                        <a:gd name="connsiteX159-56059" fmla="*/ 4834074 w 6006665"/>
                        <a:gd name="connsiteY159-56060" fmla="*/ 2429264 h 3006470"/>
                        <a:gd name="connsiteX160-56061" fmla="*/ 4779535 w 6006665"/>
                        <a:gd name="connsiteY160-56062" fmla="*/ 2488348 h 3006470"/>
                        <a:gd name="connsiteX161-56063" fmla="*/ 4777225 w 6006665"/>
                        <a:gd name="connsiteY161-56064" fmla="*/ 2477952 h 3006470"/>
                        <a:gd name="connsiteX162-56065" fmla="*/ 4767628 w 6006665"/>
                        <a:gd name="connsiteY162-56066" fmla="*/ 2488348 h 3006470"/>
                        <a:gd name="connsiteX163-56067" fmla="*/ 4758538 w 6006665"/>
                        <a:gd name="connsiteY163-56068" fmla="*/ 2447444 h 3006470"/>
                        <a:gd name="connsiteX164-56069" fmla="*/ 4742631 w 6006665"/>
                        <a:gd name="connsiteY164-56070" fmla="*/ 2361090 h 3006470"/>
                        <a:gd name="connsiteX165-56071" fmla="*/ 4715361 w 6006665"/>
                        <a:gd name="connsiteY165-56072" fmla="*/ 2220198 h 3006470"/>
                        <a:gd name="connsiteX166-56073" fmla="*/ 4735813 w 6006665"/>
                        <a:gd name="connsiteY166-56074" fmla="*/ 2129299 h 3006470"/>
                        <a:gd name="connsiteX167-56075" fmla="*/ 4767628 w 6006665"/>
                        <a:gd name="connsiteY167-56076" fmla="*/ 2086122 h 3006470"/>
                        <a:gd name="connsiteX168-56077" fmla="*/ 4767628 w 6006665"/>
                        <a:gd name="connsiteY168-56078" fmla="*/ 2058853 h 3006470"/>
                        <a:gd name="connsiteX169-56079" fmla="*/ 4826712 w 6006665"/>
                        <a:gd name="connsiteY169-56080" fmla="*/ 2042945 h 3006470"/>
                        <a:gd name="connsiteX170-56081" fmla="*/ 4892613 w 6006665"/>
                        <a:gd name="connsiteY170-56082" fmla="*/ 1952047 h 3006470"/>
                        <a:gd name="connsiteX171-56083" fmla="*/ 4956243 w 6006665"/>
                        <a:gd name="connsiteY171-56084" fmla="*/ 1877056 h 3006470"/>
                        <a:gd name="connsiteX172-56085" fmla="*/ 5022143 w 6006665"/>
                        <a:gd name="connsiteY172-56086" fmla="*/ 1817971 h 3006470"/>
                        <a:gd name="connsiteX173-56087" fmla="*/ 5046694 w 6006665"/>
                        <a:gd name="connsiteY173-56088" fmla="*/ 1710844 h 3006470"/>
                        <a:gd name="connsiteX174-56089" fmla="*/ 5015871 w 6006665"/>
                        <a:gd name="connsiteY174-56090" fmla="*/ 1715711 h 3006470"/>
                        <a:gd name="connsiteX175-56091" fmla="*/ 4995419 w 6006665"/>
                        <a:gd name="connsiteY175-56092" fmla="*/ 1779340 h 3006470"/>
                        <a:gd name="connsiteX176-56093" fmla="*/ 4904521 w 6006665"/>
                        <a:gd name="connsiteY176-56094" fmla="*/ 1865693 h 3006470"/>
                        <a:gd name="connsiteX177-56095" fmla="*/ 4901708 w 6006665"/>
                        <a:gd name="connsiteY177-56096" fmla="*/ 1857053 h 3006470"/>
                        <a:gd name="connsiteX178-56097" fmla="*/ 4892613 w 6006665"/>
                        <a:gd name="connsiteY178-56098" fmla="*/ 1865693 h 3006470"/>
                        <a:gd name="connsiteX179-56099" fmla="*/ 4861835 w 6006665"/>
                        <a:gd name="connsiteY179-56100" fmla="*/ 1771159 h 3006470"/>
                        <a:gd name="connsiteX180-56101" fmla="*/ 4779535 w 6006665"/>
                        <a:gd name="connsiteY180-56102" fmla="*/ 1795247 h 3006470"/>
                        <a:gd name="connsiteX181-56103" fmla="*/ 4684091 w 6006665"/>
                        <a:gd name="connsiteY181-56104" fmla="*/ 1920232 h 3006470"/>
                        <a:gd name="connsiteX182-56105" fmla="*/ 4715906 w 6006665"/>
                        <a:gd name="connsiteY182-56106" fmla="*/ 1967954 h 3006470"/>
                        <a:gd name="connsiteX183-56107" fmla="*/ 4636369 w 6006665"/>
                        <a:gd name="connsiteY183-56108" fmla="*/ 1983861 h 3006470"/>
                        <a:gd name="connsiteX184-56109" fmla="*/ 4577285 w 6006665"/>
                        <a:gd name="connsiteY184-56110" fmla="*/ 1988406 h 3006470"/>
                        <a:gd name="connsiteX185-56111" fmla="*/ 4577373 w 6006665"/>
                        <a:gd name="connsiteY185-56112" fmla="*/ 1987484 h 3006470"/>
                        <a:gd name="connsiteX186-56113" fmla="*/ 4565379 w 6006665"/>
                        <a:gd name="connsiteY186-56114" fmla="*/ 1988406 h 3006470"/>
                        <a:gd name="connsiteX187-56115" fmla="*/ 4569923 w 6006665"/>
                        <a:gd name="connsiteY187-56116" fmla="*/ 1940685 h 3006470"/>
                        <a:gd name="connsiteX188-56117" fmla="*/ 4520081 w 6006665"/>
                        <a:gd name="connsiteY188-56118" fmla="*/ 1931099 h 3006470"/>
                        <a:gd name="connsiteX189-56119" fmla="*/ 4475025 w 6006665"/>
                        <a:gd name="connsiteY189-56120" fmla="*/ 1961137 h 3006470"/>
                        <a:gd name="connsiteX190-56121" fmla="*/ 4464394 w 6006665"/>
                        <a:gd name="connsiteY190-56122" fmla="*/ 1960286 h 3006470"/>
                        <a:gd name="connsiteX191-56123" fmla="*/ 4463118 w 6006665"/>
                        <a:gd name="connsiteY191-56124" fmla="*/ 1961137 h 3006470"/>
                        <a:gd name="connsiteX192-56125" fmla="*/ 4357637 w 6006665"/>
                        <a:gd name="connsiteY192-56126" fmla="*/ 1952698 h 3006470"/>
                        <a:gd name="connsiteX193-56127" fmla="*/ 4243233 w 6006665"/>
                        <a:gd name="connsiteY193-56128" fmla="*/ 1972499 h 3006470"/>
                        <a:gd name="connsiteX194-56129" fmla="*/ 4125065 w 6006665"/>
                        <a:gd name="connsiteY194-56130" fmla="*/ 2106574 h 3006470"/>
                        <a:gd name="connsiteX195-56131" fmla="*/ 3984173 w 6006665"/>
                        <a:gd name="connsiteY195-56132" fmla="*/ 2263374 h 3006470"/>
                        <a:gd name="connsiteX196-56133" fmla="*/ 4038712 w 6006665"/>
                        <a:gd name="connsiteY196-56134" fmla="*/ 2267919 h 3006470"/>
                        <a:gd name="connsiteX197-56135" fmla="*/ 4059164 w 6006665"/>
                        <a:gd name="connsiteY197-56136" fmla="*/ 2311096 h 3006470"/>
                        <a:gd name="connsiteX198-56137" fmla="*/ 4087782 w 6006665"/>
                        <a:gd name="connsiteY198-56138" fmla="*/ 2319513 h 3006470"/>
                        <a:gd name="connsiteX199-56139" fmla="*/ 4106341 w 6006665"/>
                        <a:gd name="connsiteY199-56140" fmla="*/ 2290644 h 3006470"/>
                        <a:gd name="connsiteX200-56141" fmla="*/ 4117411 w 6006665"/>
                        <a:gd name="connsiteY200-56142" fmla="*/ 2291946 h 3006470"/>
                        <a:gd name="connsiteX201-56143" fmla="*/ 4118248 w 6006665"/>
                        <a:gd name="connsiteY201-56144" fmla="*/ 2290644 h 3006470"/>
                        <a:gd name="connsiteX202-56145" fmla="*/ 4156880 w 6006665"/>
                        <a:gd name="connsiteY202-56146" fmla="*/ 2295189 h 3006470"/>
                        <a:gd name="connsiteX203-56147" fmla="*/ 4211419 w 6006665"/>
                        <a:gd name="connsiteY203-56148" fmla="*/ 2365635 h 3006470"/>
                        <a:gd name="connsiteX204-56149" fmla="*/ 4215964 w 6006665"/>
                        <a:gd name="connsiteY204-56150" fmla="*/ 2413357 h 3006470"/>
                        <a:gd name="connsiteX205-56151" fmla="*/ 4184149 w 6006665"/>
                        <a:gd name="connsiteY205-56152" fmla="*/ 2472441 h 3006470"/>
                        <a:gd name="connsiteX206-56153" fmla="*/ 4177332 w 6006665"/>
                        <a:gd name="connsiteY206-56154" fmla="*/ 2542887 h 3006470"/>
                        <a:gd name="connsiteX207-56155" fmla="*/ 4161425 w 6006665"/>
                        <a:gd name="connsiteY207-56156" fmla="*/ 2629241 h 3006470"/>
                        <a:gd name="connsiteX208-56157" fmla="*/ 4109158 w 6006665"/>
                        <a:gd name="connsiteY208-56158" fmla="*/ 2708777 h 3006470"/>
                        <a:gd name="connsiteX209-56159" fmla="*/ 4097796 w 6006665"/>
                        <a:gd name="connsiteY209-56160" fmla="*/ 2747409 h 3006470"/>
                        <a:gd name="connsiteX210-56161" fmla="*/ 4043257 w 6006665"/>
                        <a:gd name="connsiteY210-56162" fmla="*/ 2806493 h 3006470"/>
                        <a:gd name="connsiteX211-56163" fmla="*/ 3995535 w 6006665"/>
                        <a:gd name="connsiteY211-56164" fmla="*/ 2865577 h 3006470"/>
                        <a:gd name="connsiteX212-56165" fmla="*/ 3975083 w 6006665"/>
                        <a:gd name="connsiteY212-56166" fmla="*/ 2897392 h 3006470"/>
                        <a:gd name="connsiteX213-56167" fmla="*/ 3925089 w 6006665"/>
                        <a:gd name="connsiteY213-56168" fmla="*/ 2924661 h 3006470"/>
                        <a:gd name="connsiteX214-56169" fmla="*/ 3913182 w 6006665"/>
                        <a:gd name="connsiteY214-56170" fmla="*/ 2924661 h 3006470"/>
                        <a:gd name="connsiteX215-56171" fmla="*/ 3904637 w 6006665"/>
                        <a:gd name="connsiteY215-56172" fmla="*/ 2924661 h 3006470"/>
                        <a:gd name="connsiteX216-56173" fmla="*/ 3892729 w 6006665"/>
                        <a:gd name="connsiteY216-56174" fmla="*/ 2924661 h 3006470"/>
                        <a:gd name="connsiteX217-56175" fmla="*/ 3871063 w 6006665"/>
                        <a:gd name="connsiteY217-56176" fmla="*/ 2908412 h 3006470"/>
                        <a:gd name="connsiteX218-56177" fmla="*/ 3829645 w 6006665"/>
                        <a:gd name="connsiteY218-56178" fmla="*/ 2936024 h 3006470"/>
                        <a:gd name="connsiteX219-56179" fmla="*/ 3822828 w 6006665"/>
                        <a:gd name="connsiteY219-56180" fmla="*/ 2956476 h 3006470"/>
                        <a:gd name="connsiteX220-56181" fmla="*/ 3818283 w 6006665"/>
                        <a:gd name="connsiteY220-56182" fmla="*/ 2947386 h 3006470"/>
                        <a:gd name="connsiteX221-56183" fmla="*/ 3818283 w 6006665"/>
                        <a:gd name="connsiteY221-56184" fmla="*/ 2935660 h 3006470"/>
                        <a:gd name="connsiteX222-56185" fmla="*/ 3817738 w 6006665"/>
                        <a:gd name="connsiteY222-56186" fmla="*/ 2936024 h 3006470"/>
                        <a:gd name="connsiteX223-56187" fmla="*/ 3810921 w 6006665"/>
                        <a:gd name="connsiteY223-56188" fmla="*/ 2956476 h 3006470"/>
                        <a:gd name="connsiteX224-56189" fmla="*/ 3806376 w 6006665"/>
                        <a:gd name="connsiteY224-56190" fmla="*/ 2947386 h 3006470"/>
                        <a:gd name="connsiteX225-56191" fmla="*/ 3806376 w 6006665"/>
                        <a:gd name="connsiteY225-56192" fmla="*/ 2920116 h 3006470"/>
                        <a:gd name="connsiteX226-56193" fmla="*/ 3818283 w 6006665"/>
                        <a:gd name="connsiteY226-56194" fmla="*/ 2920116 h 3006470"/>
                        <a:gd name="connsiteX227-56195" fmla="*/ 3826828 w 6006665"/>
                        <a:gd name="connsiteY227-56196" fmla="*/ 2920116 h 3006470"/>
                        <a:gd name="connsiteX228-56197" fmla="*/ 3833645 w 6006665"/>
                        <a:gd name="connsiteY228-56198" fmla="*/ 2861032 h 3006470"/>
                        <a:gd name="connsiteX229-56199" fmla="*/ 3822283 w 6006665"/>
                        <a:gd name="connsiteY229-56200" fmla="*/ 2817856 h 3006470"/>
                        <a:gd name="connsiteX230-56201" fmla="*/ 3849553 w 6006665"/>
                        <a:gd name="connsiteY230-56202" fmla="*/ 2795131 h 3006470"/>
                        <a:gd name="connsiteX231-56203" fmla="*/ 3858814 w 6006665"/>
                        <a:gd name="connsiteY231-56204" fmla="*/ 2797336 h 3006470"/>
                        <a:gd name="connsiteX232-56205" fmla="*/ 3861460 w 6006665"/>
                        <a:gd name="connsiteY232-56206" fmla="*/ 2795131 h 3006470"/>
                        <a:gd name="connsiteX233-56207" fmla="*/ 3898487 w 6006665"/>
                        <a:gd name="connsiteY233-56208" fmla="*/ 2803947 h 3006470"/>
                        <a:gd name="connsiteX234-56209" fmla="*/ 3919999 w 6006665"/>
                        <a:gd name="connsiteY234-56210" fmla="*/ 2758772 h 3006470"/>
                        <a:gd name="connsiteX235-56211" fmla="*/ 3935906 w 6006665"/>
                        <a:gd name="connsiteY235-56212" fmla="*/ 2699687 h 3006470"/>
                        <a:gd name="connsiteX236-56213" fmla="*/ 3947269 w 6006665"/>
                        <a:gd name="connsiteY236-56214" fmla="*/ 2676963 h 3006470"/>
                        <a:gd name="connsiteX237-56215" fmla="*/ 3966292 w 6006665"/>
                        <a:gd name="connsiteY237-56216" fmla="*/ 2632575 h 3006470"/>
                        <a:gd name="connsiteX238-56217" fmla="*/ 3915999 w 6006665"/>
                        <a:gd name="connsiteY238-56218" fmla="*/ 2645148 h 3006470"/>
                        <a:gd name="connsiteX239-56219" fmla="*/ 3888729 w 6006665"/>
                        <a:gd name="connsiteY239-56220" fmla="*/ 2667873 h 3006470"/>
                        <a:gd name="connsiteX240-56221" fmla="*/ 3876822 w 6006665"/>
                        <a:gd name="connsiteY240-56222" fmla="*/ 2667873 h 3006470"/>
                        <a:gd name="connsiteX241-56223" fmla="*/ 3829645 w 6006665"/>
                        <a:gd name="connsiteY241-56224" fmla="*/ 2667873 h 3006470"/>
                        <a:gd name="connsiteX242-56225" fmla="*/ 3817738 w 6006665"/>
                        <a:gd name="connsiteY242-56226" fmla="*/ 2667873 h 3006470"/>
                        <a:gd name="connsiteX243-56227" fmla="*/ 3801831 w 6006665"/>
                        <a:gd name="connsiteY243-56228" fmla="*/ 2613334 h 3006470"/>
                        <a:gd name="connsiteX244-56229" fmla="*/ 3758654 w 6006665"/>
                        <a:gd name="connsiteY244-56230" fmla="*/ 2574702 h 3006470"/>
                        <a:gd name="connsiteX245-56231" fmla="*/ 3692753 w 6006665"/>
                        <a:gd name="connsiteY245-56232" fmla="*/ 2558795 h 3006470"/>
                        <a:gd name="connsiteX246-56233" fmla="*/ 3683663 w 6006665"/>
                        <a:gd name="connsiteY246-56234" fmla="*/ 2499711 h 3006470"/>
                        <a:gd name="connsiteX247-56235" fmla="*/ 3672301 w 6006665"/>
                        <a:gd name="connsiteY247-56236" fmla="*/ 2467896 h 3006470"/>
                        <a:gd name="connsiteX248-56237" fmla="*/ 3656393 w 6006665"/>
                        <a:gd name="connsiteY248-56238" fmla="*/ 2440627 h 3006470"/>
                        <a:gd name="connsiteX249-56239" fmla="*/ 3633669 w 6006665"/>
                        <a:gd name="connsiteY249-56240" fmla="*/ 2381542 h 3006470"/>
                        <a:gd name="connsiteX250-56241" fmla="*/ 3601854 w 6006665"/>
                        <a:gd name="connsiteY250-56242" fmla="*/ 2361090 h 3006470"/>
                        <a:gd name="connsiteX251-56243" fmla="*/ 3545995 w 6006665"/>
                        <a:gd name="connsiteY251-56244" fmla="*/ 2339606 h 3006470"/>
                        <a:gd name="connsiteX252-56245" fmla="*/ 3506955 w 6006665"/>
                        <a:gd name="connsiteY252-56246" fmla="*/ 2345183 h 3006470"/>
                        <a:gd name="connsiteX253-56247" fmla="*/ 3463779 w 6006665"/>
                        <a:gd name="connsiteY253-56248" fmla="*/ 2354273 h 3006470"/>
                        <a:gd name="connsiteX254-56249" fmla="*/ 3431964 w 6006665"/>
                        <a:gd name="connsiteY254-56250" fmla="*/ 2381542 h 3006470"/>
                        <a:gd name="connsiteX255-56251" fmla="*/ 3452416 w 6006665"/>
                        <a:gd name="connsiteY255-56252" fmla="*/ 2397450 h 3006470"/>
                        <a:gd name="connsiteX256-56253" fmla="*/ 3452416 w 6006665"/>
                        <a:gd name="connsiteY256-56254" fmla="*/ 2429264 h 3006470"/>
                        <a:gd name="connsiteX257-56255" fmla="*/ 3431964 w 6006665"/>
                        <a:gd name="connsiteY257-56256" fmla="*/ 2451989 h 3006470"/>
                        <a:gd name="connsiteX258-56257" fmla="*/ 3400150 w 6006665"/>
                        <a:gd name="connsiteY258-56258" fmla="*/ 2511073 h 3006470"/>
                        <a:gd name="connsiteX259-56259" fmla="*/ 3400150 w 6006665"/>
                        <a:gd name="connsiteY259-56260" fmla="*/ 2538343 h 3006470"/>
                        <a:gd name="connsiteX260-56261" fmla="*/ 3350155 w 6006665"/>
                        <a:gd name="connsiteY260-56262" fmla="*/ 2570157 h 3006470"/>
                        <a:gd name="connsiteX261-56263" fmla="*/ 3342342 w 6006665"/>
                        <a:gd name="connsiteY261-56264" fmla="*/ 2567553 h 3006470"/>
                        <a:gd name="connsiteX262-56265" fmla="*/ 3338249 w 6006665"/>
                        <a:gd name="connsiteY262-56266" fmla="*/ 2570157 h 3006470"/>
                        <a:gd name="connsiteX263-56267" fmla="*/ 3290527 w 6006665"/>
                        <a:gd name="connsiteY263-56268" fmla="*/ 2554250 h 3006470"/>
                        <a:gd name="connsiteX264-56269" fmla="*/ 3259257 w 6006665"/>
                        <a:gd name="connsiteY264-56270" fmla="*/ 2554250 h 3006470"/>
                        <a:gd name="connsiteX265-56271" fmla="*/ 3247350 w 6006665"/>
                        <a:gd name="connsiteY265-56272" fmla="*/ 2554250 h 3006470"/>
                        <a:gd name="connsiteX266-56273" fmla="*/ 3231443 w 6006665"/>
                        <a:gd name="connsiteY266-56274" fmla="*/ 2538343 h 3006470"/>
                        <a:gd name="connsiteX267-56275" fmla="*/ 3213271 w 6006665"/>
                        <a:gd name="connsiteY267-56276" fmla="*/ 2533799 h 3006470"/>
                        <a:gd name="connsiteX268-56277" fmla="*/ 3168359 w 6006665"/>
                        <a:gd name="connsiteY268-56278" fmla="*/ 2570157 h 3006470"/>
                        <a:gd name="connsiteX269-56279" fmla="*/ 3120637 w 6006665"/>
                        <a:gd name="connsiteY269-56280" fmla="*/ 2581519 h 3006470"/>
                        <a:gd name="connsiteX270-56281" fmla="*/ 3082005 w 6006665"/>
                        <a:gd name="connsiteY270-56282" fmla="*/ 2597427 h 3006470"/>
                        <a:gd name="connsiteX271-56283" fmla="*/ 3074460 w 6006665"/>
                        <a:gd name="connsiteY271-56284" fmla="*/ 2595630 h 3006470"/>
                        <a:gd name="connsiteX272-56285" fmla="*/ 3070098 w 6006665"/>
                        <a:gd name="connsiteY272-56286" fmla="*/ 2597427 h 3006470"/>
                        <a:gd name="connsiteX273-56287" fmla="*/ 3022376 w 6006665"/>
                        <a:gd name="connsiteY273-56288" fmla="*/ 2586064 h 3006470"/>
                        <a:gd name="connsiteX274-56289" fmla="*/ 3000196 w 6006665"/>
                        <a:gd name="connsiteY274-56290" fmla="*/ 2586064 h 3006470"/>
                        <a:gd name="connsiteX275-56291" fmla="*/ 2988289 w 6006665"/>
                        <a:gd name="connsiteY275-56292" fmla="*/ 2586064 h 3006470"/>
                        <a:gd name="connsiteX276-56293" fmla="*/ 2967837 w 6006665"/>
                        <a:gd name="connsiteY276-56294" fmla="*/ 2554250 h 3006470"/>
                        <a:gd name="connsiteX277-56295" fmla="*/ 2929205 w 6006665"/>
                        <a:gd name="connsiteY277-56296" fmla="*/ 2526980 h 3006470"/>
                        <a:gd name="connsiteX278-56297" fmla="*/ 2902153 w 6006665"/>
                        <a:gd name="connsiteY278-56298" fmla="*/ 2523116 h 3006470"/>
                        <a:gd name="connsiteX279-56299" fmla="*/ 2861576 w 6006665"/>
                        <a:gd name="connsiteY279-56300" fmla="*/ 2526980 h 3006470"/>
                        <a:gd name="connsiteX280-56301" fmla="*/ 2822944 w 6006665"/>
                        <a:gd name="connsiteY280-56302" fmla="*/ 2538343 h 3006470"/>
                        <a:gd name="connsiteX281-56303" fmla="*/ 2818139 w 6006665"/>
                        <a:gd name="connsiteY281-56304" fmla="*/ 2536254 h 3006470"/>
                        <a:gd name="connsiteX282-56305" fmla="*/ 2811037 w 6006665"/>
                        <a:gd name="connsiteY282-56306" fmla="*/ 2538343 h 3006470"/>
                        <a:gd name="connsiteX283-56307" fmla="*/ 2758770 w 6006665"/>
                        <a:gd name="connsiteY283-56308" fmla="*/ 2515618 h 3006470"/>
                        <a:gd name="connsiteX284-56309" fmla="*/ 2751953 w 6006665"/>
                        <a:gd name="connsiteY284-56310" fmla="*/ 2472441 h 3006470"/>
                        <a:gd name="connsiteX285-56311" fmla="*/ 2708776 w 6006665"/>
                        <a:gd name="connsiteY285-56312" fmla="*/ 2456534 h 3006470"/>
                        <a:gd name="connsiteX286-56313" fmla="*/ 2676962 w 6006665"/>
                        <a:gd name="connsiteY286-56314" fmla="*/ 2451989 h 3006470"/>
                        <a:gd name="connsiteX287-56315" fmla="*/ 2642534 w 6006665"/>
                        <a:gd name="connsiteY287-56316" fmla="*/ 2430245 h 3006470"/>
                        <a:gd name="connsiteX288-56317" fmla="*/ 2609333 w 6006665"/>
                        <a:gd name="connsiteY288-56318" fmla="*/ 2488348 h 3006470"/>
                        <a:gd name="connsiteX289-56319" fmla="*/ 2625240 w 6006665"/>
                        <a:gd name="connsiteY289-56320" fmla="*/ 2522435 h 3006470"/>
                        <a:gd name="connsiteX290-56321" fmla="*/ 2586608 w 6006665"/>
                        <a:gd name="connsiteY290-56322" fmla="*/ 2558795 h 3006470"/>
                        <a:gd name="connsiteX291-56323" fmla="*/ 2577105 w 6006665"/>
                        <a:gd name="connsiteY291-56324" fmla="*/ 2556532 h 3006470"/>
                        <a:gd name="connsiteX292-56325" fmla="*/ 2574701 w 6006665"/>
                        <a:gd name="connsiteY292-56326" fmla="*/ 2558795 h 3006470"/>
                        <a:gd name="connsiteX293-56327" fmla="*/ 2526979 w 6006665"/>
                        <a:gd name="connsiteY293-56328" fmla="*/ 2547432 h 3006470"/>
                        <a:gd name="connsiteX294-56329" fmla="*/ 2490620 w 6006665"/>
                        <a:gd name="connsiteY294-56330" fmla="*/ 2542887 h 3006470"/>
                        <a:gd name="connsiteX295-56331" fmla="*/ 2463350 w 6006665"/>
                        <a:gd name="connsiteY295-56332" fmla="*/ 2515618 h 3006470"/>
                        <a:gd name="connsiteX296-56333" fmla="*/ 2436625 w 6006665"/>
                        <a:gd name="connsiteY296-56334" fmla="*/ 2515618 h 3006470"/>
                        <a:gd name="connsiteX297-56335" fmla="*/ 2424718 w 6006665"/>
                        <a:gd name="connsiteY297-56336" fmla="*/ 2515618 h 3006470"/>
                        <a:gd name="connsiteX298-56337" fmla="*/ 2398858 w 6006665"/>
                        <a:gd name="connsiteY298-56338" fmla="*/ 2502687 h 3006470"/>
                        <a:gd name="connsiteX299-56339" fmla="*/ 2350272 w 6006665"/>
                        <a:gd name="connsiteY299-56340" fmla="*/ 2526980 h 3006470"/>
                        <a:gd name="connsiteX300-56341" fmla="*/ 2282098 w 6006665"/>
                        <a:gd name="connsiteY300-56342" fmla="*/ 2574702 h 3006470"/>
                        <a:gd name="connsiteX301-56343" fmla="*/ 2238921 w 6006665"/>
                        <a:gd name="connsiteY301-56344" fmla="*/ 2586064 h 3006470"/>
                        <a:gd name="connsiteX302-56345" fmla="*/ 2227559 w 6006665"/>
                        <a:gd name="connsiteY302-56346" fmla="*/ 2590609 h 3006470"/>
                        <a:gd name="connsiteX303-56347" fmla="*/ 2225178 w 6006665"/>
                        <a:gd name="connsiteY303-56348" fmla="*/ 2586799 h 3006470"/>
                        <a:gd name="connsiteX304-56349" fmla="*/ 2215652 w 6006665"/>
                        <a:gd name="connsiteY304-56350" fmla="*/ 2590609 h 3006470"/>
                        <a:gd name="connsiteX305-56351" fmla="*/ 2193596 w 6006665"/>
                        <a:gd name="connsiteY305-56352" fmla="*/ 2555320 h 3006470"/>
                        <a:gd name="connsiteX306-56353" fmla="*/ 2157112 w 6006665"/>
                        <a:gd name="connsiteY306-56354" fmla="*/ 2558795 h 3006470"/>
                        <a:gd name="connsiteX307-56355" fmla="*/ 2156291 w 6006665"/>
                        <a:gd name="connsiteY307-56356" fmla="*/ 2557739 h 3006470"/>
                        <a:gd name="connsiteX308-56357" fmla="*/ 2145205 w 6006665"/>
                        <a:gd name="connsiteY308-56358" fmla="*/ 2558795 h 3006470"/>
                        <a:gd name="connsiteX309-56359" fmla="*/ 2129298 w 6006665"/>
                        <a:gd name="connsiteY309-56360" fmla="*/ 2538343 h 3006470"/>
                        <a:gd name="connsiteX310-56361" fmla="*/ 2102029 w 6006665"/>
                        <a:gd name="connsiteY310-56362" fmla="*/ 2526980 h 3006470"/>
                        <a:gd name="connsiteX311-56363" fmla="*/ 2086121 w 6006665"/>
                        <a:gd name="connsiteY311-56364" fmla="*/ 2495166 h 3006470"/>
                        <a:gd name="connsiteX312-56365" fmla="*/ 2070005 w 6006665"/>
                        <a:gd name="connsiteY312-56366" fmla="*/ 2486212 h 3006470"/>
                        <a:gd name="connsiteX313-56367" fmla="*/ 2027582 w 6006665"/>
                        <a:gd name="connsiteY313-56368" fmla="*/ 2499711 h 3006470"/>
                        <a:gd name="connsiteX314-56369" fmla="*/ 2023845 w 6006665"/>
                        <a:gd name="connsiteY314-56370" fmla="*/ 2497111 h 3006470"/>
                        <a:gd name="connsiteX315-56371" fmla="*/ 2018675 w 6006665"/>
                        <a:gd name="connsiteY315-56372" fmla="*/ 2499711 h 3006470"/>
                        <a:gd name="connsiteX316-56373" fmla="*/ 1971363 w 6006665"/>
                        <a:gd name="connsiteY316-56374" fmla="*/ 2468885 h 3006470"/>
                        <a:gd name="connsiteX317-56375" fmla="*/ 1952591 w 6006665"/>
                        <a:gd name="connsiteY317-56376" fmla="*/ 2495166 h 3006470"/>
                        <a:gd name="connsiteX318-56377" fmla="*/ 1947518 w 6006665"/>
                        <a:gd name="connsiteY318-56378" fmla="*/ 2485599 h 3006470"/>
                        <a:gd name="connsiteX319-56379" fmla="*/ 1940684 w 6006665"/>
                        <a:gd name="connsiteY319-56380" fmla="*/ 2495166 h 3006470"/>
                        <a:gd name="connsiteX320-56381" fmla="*/ 1861147 w 6006665"/>
                        <a:gd name="connsiteY320-56382" fmla="*/ 2345183 h 3006470"/>
                        <a:gd name="connsiteX321-56383" fmla="*/ 1811153 w 6006665"/>
                        <a:gd name="connsiteY321-56384" fmla="*/ 2295189 h 3006470"/>
                        <a:gd name="connsiteX322-56385" fmla="*/ 1813950 w 6006665"/>
                        <a:gd name="connsiteY322-56386" fmla="*/ 2292043 h 3006470"/>
                        <a:gd name="connsiteX323-56387" fmla="*/ 1748069 w 6006665"/>
                        <a:gd name="connsiteY323-56388" fmla="*/ 2333821 h 3006470"/>
                        <a:gd name="connsiteX324-56389" fmla="*/ 1711709 w 6006665"/>
                        <a:gd name="connsiteY324-56390" fmla="*/ 2338366 h 3006470"/>
                        <a:gd name="connsiteX325-56391" fmla="*/ 1711926 w 6006665"/>
                        <a:gd name="connsiteY325-56392" fmla="*/ 2336850 h 3006470"/>
                        <a:gd name="connsiteX326-56393" fmla="*/ 1699803 w 6006665"/>
                        <a:gd name="connsiteY326-56394" fmla="*/ 2338366 h 3006470"/>
                        <a:gd name="connsiteX327-56395" fmla="*/ 1704347 w 6006665"/>
                        <a:gd name="connsiteY327-56396" fmla="*/ 2306551 h 3006470"/>
                        <a:gd name="connsiteX328-56397" fmla="*/ 1662460 w 6006665"/>
                        <a:gd name="connsiteY328-56398" fmla="*/ 2288600 h 3006470"/>
                        <a:gd name="connsiteX329-56399" fmla="*/ 1629901 w 6006665"/>
                        <a:gd name="connsiteY329-56400" fmla="*/ 2302006 h 3006470"/>
                        <a:gd name="connsiteX330-56401" fmla="*/ 1629300 w 6006665"/>
                        <a:gd name="connsiteY330-56402" fmla="*/ 2297351 h 3006470"/>
                        <a:gd name="connsiteX331-56403" fmla="*/ 1617994 w 6006665"/>
                        <a:gd name="connsiteY331-56404" fmla="*/ 2302006 h 3006470"/>
                        <a:gd name="connsiteX332-56405" fmla="*/ 1608904 w 6006665"/>
                        <a:gd name="connsiteY332-56406" fmla="*/ 2231560 h 3006470"/>
                        <a:gd name="connsiteX333-56407" fmla="*/ 1552684 w 6006665"/>
                        <a:gd name="connsiteY333-56408" fmla="*/ 2221867 h 3006470"/>
                        <a:gd name="connsiteX334-56409" fmla="*/ 1518550 w 6006665"/>
                        <a:gd name="connsiteY334-56410" fmla="*/ 2247467 h 3006470"/>
                        <a:gd name="connsiteX335-56411" fmla="*/ 1425379 w 6006665"/>
                        <a:gd name="connsiteY335-56412" fmla="*/ 2267919 h 3006470"/>
                        <a:gd name="connsiteX336-56413" fmla="*/ 1409472 w 6006665"/>
                        <a:gd name="connsiteY336-56414" fmla="*/ 2286099 h 3006470"/>
                        <a:gd name="connsiteX337-56415" fmla="*/ 1270852 w 6006665"/>
                        <a:gd name="connsiteY337-56416" fmla="*/ 2306551 h 3006470"/>
                        <a:gd name="connsiteX338-56417" fmla="*/ 1254945 w 6006665"/>
                        <a:gd name="connsiteY338-56418" fmla="*/ 2327003 h 3006470"/>
                        <a:gd name="connsiteX339-56419" fmla="*/ 1282214 w 6006665"/>
                        <a:gd name="connsiteY339-56420" fmla="*/ 2370180 h 3006470"/>
                        <a:gd name="connsiteX340-56421" fmla="*/ 1243582 w 6006665"/>
                        <a:gd name="connsiteY340-56422" fmla="*/ 2386087 h 3006470"/>
                        <a:gd name="connsiteX341-56423" fmla="*/ 1254945 w 6006665"/>
                        <a:gd name="connsiteY341-56424" fmla="*/ 2404267 h 3006470"/>
                        <a:gd name="connsiteX342-56425" fmla="*/ 1216313 w 6006665"/>
                        <a:gd name="connsiteY342-56426" fmla="*/ 2429264 h 3006470"/>
                        <a:gd name="connsiteX343-56427" fmla="*/ 1275397 w 6006665"/>
                        <a:gd name="connsiteY343-56428" fmla="*/ 2472441 h 3006470"/>
                        <a:gd name="connsiteX344-56429" fmla="*/ 1270852 w 6006665"/>
                        <a:gd name="connsiteY344-56430" fmla="*/ 2499711 h 3006470"/>
                        <a:gd name="connsiteX345-56431" fmla="*/ 1259108 w 6006665"/>
                        <a:gd name="connsiteY345-56432" fmla="*/ 2498732 h 3006470"/>
                        <a:gd name="connsiteX346-56433" fmla="*/ 1258945 w 6006665"/>
                        <a:gd name="connsiteY346-56434" fmla="*/ 2499711 h 3006470"/>
                        <a:gd name="connsiteX347-56435" fmla="*/ 1215644 w 6006665"/>
                        <a:gd name="connsiteY347-56436" fmla="*/ 2496102 h 3006470"/>
                        <a:gd name="connsiteX348-56437" fmla="*/ 1204950 w 6006665"/>
                        <a:gd name="connsiteY348-56438" fmla="*/ 2511073 h 3006470"/>
                        <a:gd name="connsiteX349-56439" fmla="*/ 1196495 w 6006665"/>
                        <a:gd name="connsiteY349-56440" fmla="*/ 2506241 h 3006470"/>
                        <a:gd name="connsiteX350-56441" fmla="*/ 1193043 w 6006665"/>
                        <a:gd name="connsiteY350-56442" fmla="*/ 2511073 h 3006470"/>
                        <a:gd name="connsiteX351-56443" fmla="*/ 1145322 w 6006665"/>
                        <a:gd name="connsiteY351-56444" fmla="*/ 2483803 h 3006470"/>
                        <a:gd name="connsiteX352-56445" fmla="*/ 1098145 w 6006665"/>
                        <a:gd name="connsiteY352-56446" fmla="*/ 2483803 h 3006470"/>
                        <a:gd name="connsiteX353-56447" fmla="*/ 1061785 w 6006665"/>
                        <a:gd name="connsiteY353-56448" fmla="*/ 2511073 h 3006470"/>
                        <a:gd name="connsiteX354-56449" fmla="*/ 1055322 w 6006665"/>
                        <a:gd name="connsiteY354-56450" fmla="*/ 2506990 h 3006470"/>
                        <a:gd name="connsiteX355-56451" fmla="*/ 1049878 w 6006665"/>
                        <a:gd name="connsiteY355-56452" fmla="*/ 2511073 h 3006470"/>
                        <a:gd name="connsiteX356-56453" fmla="*/ 1006701 w 6006665"/>
                        <a:gd name="connsiteY356-56454" fmla="*/ 2483803 h 3006470"/>
                        <a:gd name="connsiteX357-56455" fmla="*/ 924893 w 6006665"/>
                        <a:gd name="connsiteY357-56456" fmla="*/ 2447444 h 3006470"/>
                        <a:gd name="connsiteX358-56457" fmla="*/ 877716 w 6006665"/>
                        <a:gd name="connsiteY358-56458" fmla="*/ 2447444 h 3006470"/>
                        <a:gd name="connsiteX359-56459" fmla="*/ 802724 w 6006665"/>
                        <a:gd name="connsiteY359-56460" fmla="*/ 2511073 h 3006470"/>
                        <a:gd name="connsiteX360-56461" fmla="*/ 798179 w 6006665"/>
                        <a:gd name="connsiteY360-56462" fmla="*/ 2554250 h 3006470"/>
                        <a:gd name="connsiteX361-56463" fmla="*/ 787406 w 6006665"/>
                        <a:gd name="connsiteY361-56464" fmla="*/ 2543477 h 3006470"/>
                        <a:gd name="connsiteX362-56465" fmla="*/ 786272 w 6006665"/>
                        <a:gd name="connsiteY362-56466" fmla="*/ 2554250 h 3006470"/>
                        <a:gd name="connsiteX363-56467" fmla="*/ 756063 w 6006665"/>
                        <a:gd name="connsiteY363-56468" fmla="*/ 2524040 h 3006470"/>
                        <a:gd name="connsiteX364-56469" fmla="*/ 732278 w 6006665"/>
                        <a:gd name="connsiteY364-56470" fmla="*/ 2581519 h 3006470"/>
                        <a:gd name="connsiteX365-56471" fmla="*/ 743640 w 6006665"/>
                        <a:gd name="connsiteY365-56472" fmla="*/ 2590609 h 3006470"/>
                        <a:gd name="connsiteX366-56473" fmla="*/ 723188 w 6006665"/>
                        <a:gd name="connsiteY366-56474" fmla="*/ 2633786 h 3006470"/>
                        <a:gd name="connsiteX367-56475" fmla="*/ 747026 w 6006665"/>
                        <a:gd name="connsiteY367-56476" fmla="*/ 2670627 h 3006470"/>
                        <a:gd name="connsiteX368-56477" fmla="*/ 763548 w 6006665"/>
                        <a:gd name="connsiteY368-56478" fmla="*/ 2667873 h 3006470"/>
                        <a:gd name="connsiteX369-56479" fmla="*/ 764871 w 6006665"/>
                        <a:gd name="connsiteY369-56480" fmla="*/ 2669637 h 3006470"/>
                        <a:gd name="connsiteX370-56481" fmla="*/ 775455 w 6006665"/>
                        <a:gd name="connsiteY370-56482" fmla="*/ 2667873 h 3006470"/>
                        <a:gd name="connsiteX371-56483" fmla="*/ 802724 w 6006665"/>
                        <a:gd name="connsiteY371-56484" fmla="*/ 2704232 h 3006470"/>
                        <a:gd name="connsiteX372-56485" fmla="*/ 798179 w 6006665"/>
                        <a:gd name="connsiteY372-56486" fmla="*/ 2731502 h 3006470"/>
                        <a:gd name="connsiteX373-56487" fmla="*/ 818632 w 6006665"/>
                        <a:gd name="connsiteY373-56488" fmla="*/ 2742864 h 3006470"/>
                        <a:gd name="connsiteX374-56489" fmla="*/ 802724 w 6006665"/>
                        <a:gd name="connsiteY374-56490" fmla="*/ 2774679 h 3006470"/>
                        <a:gd name="connsiteX375-56491" fmla="*/ 766365 w 6006665"/>
                        <a:gd name="connsiteY375-56492" fmla="*/ 2779224 h 3006470"/>
                        <a:gd name="connsiteX376-56493" fmla="*/ 727733 w 6006665"/>
                        <a:gd name="connsiteY376-56494" fmla="*/ 2838308 h 3006470"/>
                        <a:gd name="connsiteX377-56495" fmla="*/ 759548 w 6006665"/>
                        <a:gd name="connsiteY377-56496" fmla="*/ 2881485 h 3006470"/>
                        <a:gd name="connsiteX378-56497" fmla="*/ 759548 w 6006665"/>
                        <a:gd name="connsiteY378-56498" fmla="*/ 2920116 h 3006470"/>
                        <a:gd name="connsiteX379-56499" fmla="*/ 798179 w 6006665"/>
                        <a:gd name="connsiteY379-56500" fmla="*/ 2979201 h 3006470"/>
                        <a:gd name="connsiteX380-56501" fmla="*/ 775455 w 6006665"/>
                        <a:gd name="connsiteY380-56502" fmla="*/ 2995108 h 3006470"/>
                        <a:gd name="connsiteX381-56503" fmla="*/ 770910 w 6006665"/>
                        <a:gd name="connsiteY381-56504" fmla="*/ 3006470 h 3006470"/>
                        <a:gd name="connsiteX382-56505" fmla="*/ 759003 w 6006665"/>
                        <a:gd name="connsiteY382-56506" fmla="*/ 3006470 h 3006470"/>
                        <a:gd name="connsiteX383-56507" fmla="*/ 755003 w 6006665"/>
                        <a:gd name="connsiteY383-56508" fmla="*/ 3006470 h 3006470"/>
                        <a:gd name="connsiteX384-56509" fmla="*/ 743096 w 6006665"/>
                        <a:gd name="connsiteY384-56510" fmla="*/ 3006470 h 3006470"/>
                        <a:gd name="connsiteX385-56511" fmla="*/ 715826 w 6006665"/>
                        <a:gd name="connsiteY385-56512" fmla="*/ 2972383 h 3006470"/>
                        <a:gd name="connsiteX386-56513" fmla="*/ 704464 w 6006665"/>
                        <a:gd name="connsiteY386-56514" fmla="*/ 2972383 h 3006470"/>
                        <a:gd name="connsiteX387-56515" fmla="*/ 684012 w 6006665"/>
                        <a:gd name="connsiteY387-56516" fmla="*/ 2963293 h 3006470"/>
                        <a:gd name="connsiteX388-56517" fmla="*/ 672649 w 6006665"/>
                        <a:gd name="connsiteY388-56518" fmla="*/ 2940569 h 3006470"/>
                        <a:gd name="connsiteX389-56519" fmla="*/ 645222 w 6006665"/>
                        <a:gd name="connsiteY389-56520" fmla="*/ 2932732 h 3006470"/>
                        <a:gd name="connsiteX390-56521" fmla="*/ 625472 w 6006665"/>
                        <a:gd name="connsiteY390-56522" fmla="*/ 2936024 h 3006470"/>
                        <a:gd name="connsiteX391-56523" fmla="*/ 623771 w 6006665"/>
                        <a:gd name="connsiteY391-56524" fmla="*/ 2934323 h 3006470"/>
                        <a:gd name="connsiteX392-56525" fmla="*/ 613565 w 6006665"/>
                        <a:gd name="connsiteY392-56526" fmla="*/ 2936024 h 3006470"/>
                        <a:gd name="connsiteX393-56527" fmla="*/ 609020 w 6006665"/>
                        <a:gd name="connsiteY393-56528" fmla="*/ 2931479 h 3006470"/>
                        <a:gd name="connsiteX394-56529" fmla="*/ 559026 w 6006665"/>
                        <a:gd name="connsiteY394-56530" fmla="*/ 2904209 h 3006470"/>
                        <a:gd name="connsiteX395-56531" fmla="*/ 506760 w 6006665"/>
                        <a:gd name="connsiteY395-56532" fmla="*/ 2897392 h 3006470"/>
                        <a:gd name="connsiteX396-56533" fmla="*/ 483280 w 6006665"/>
                        <a:gd name="connsiteY396-56534" fmla="*/ 2890683 h 3006470"/>
                        <a:gd name="connsiteX397-56535" fmla="*/ 480035 w 6006665"/>
                        <a:gd name="connsiteY397-56536" fmla="*/ 2892847 h 3006470"/>
                        <a:gd name="connsiteX398-56537" fmla="*/ 475042 w 6006665"/>
                        <a:gd name="connsiteY398-56538" fmla="*/ 2888329 h 3006470"/>
                        <a:gd name="connsiteX399-56539" fmla="*/ 474945 w 6006665"/>
                        <a:gd name="connsiteY399-56540" fmla="*/ 2888302 h 3006470"/>
                        <a:gd name="connsiteX400-56541" fmla="*/ 468128 w 6006665"/>
                        <a:gd name="connsiteY400-56542" fmla="*/ 2892847 h 3006470"/>
                        <a:gd name="connsiteX401-56543" fmla="*/ 420406 w 6006665"/>
                        <a:gd name="connsiteY401-56544" fmla="*/ 2849670 h 3006470"/>
                        <a:gd name="connsiteX402-56545" fmla="*/ 381774 w 6006665"/>
                        <a:gd name="connsiteY402-56546" fmla="*/ 2833763 h 3006470"/>
                        <a:gd name="connsiteX403-56547" fmla="*/ 349960 w 6006665"/>
                        <a:gd name="connsiteY403-56548" fmla="*/ 2801948 h 3006470"/>
                        <a:gd name="connsiteX404-56549" fmla="*/ 377229 w 6006665"/>
                        <a:gd name="connsiteY404-56550" fmla="*/ 2795131 h 3006470"/>
                        <a:gd name="connsiteX405-56551" fmla="*/ 404499 w 6006665"/>
                        <a:gd name="connsiteY405-56552" fmla="*/ 2747409 h 3006470"/>
                        <a:gd name="connsiteX406-56553" fmla="*/ 388591 w 6006665"/>
                        <a:gd name="connsiteY406-56554" fmla="*/ 2731502 h 3006470"/>
                        <a:gd name="connsiteX407-56555" fmla="*/ 440858 w 6006665"/>
                        <a:gd name="connsiteY407-56556" fmla="*/ 2704232 h 3006470"/>
                        <a:gd name="connsiteX408-56557" fmla="*/ 440858 w 6006665"/>
                        <a:gd name="connsiteY408-56558" fmla="*/ 2701176 h 3006470"/>
                        <a:gd name="connsiteX409-56559" fmla="*/ 416406 w 6006665"/>
                        <a:gd name="connsiteY409-56560" fmla="*/ 2704232 h 3006470"/>
                        <a:gd name="connsiteX410-56561" fmla="*/ 416406 w 6006665"/>
                        <a:gd name="connsiteY410-56562" fmla="*/ 2702744 h 3006470"/>
                        <a:gd name="connsiteX411-56563" fmla="*/ 404499 w 6006665"/>
                        <a:gd name="connsiteY411-56564" fmla="*/ 2704232 h 3006470"/>
                        <a:gd name="connsiteX412-56565" fmla="*/ 404499 w 6006665"/>
                        <a:gd name="connsiteY412-56566" fmla="*/ 2683780 h 3006470"/>
                        <a:gd name="connsiteX413-56567" fmla="*/ 424951 w 6006665"/>
                        <a:gd name="connsiteY413-56568" fmla="*/ 2667873 h 3006470"/>
                        <a:gd name="connsiteX414-56569" fmla="*/ 463583 w 6006665"/>
                        <a:gd name="connsiteY414-56570" fmla="*/ 2661056 h 3006470"/>
                        <a:gd name="connsiteX415-56571" fmla="*/ 468128 w 6006665"/>
                        <a:gd name="connsiteY415-56572" fmla="*/ 2645148 h 3006470"/>
                        <a:gd name="connsiteX416-56573" fmla="*/ 456765 w 6006665"/>
                        <a:gd name="connsiteY416-56574" fmla="*/ 2613334 h 3006470"/>
                        <a:gd name="connsiteX417-56575" fmla="*/ 474945 w 6006665"/>
                        <a:gd name="connsiteY417-56576" fmla="*/ 2586064 h 3006470"/>
                        <a:gd name="connsiteX418-56577" fmla="*/ 474945 w 6006665"/>
                        <a:gd name="connsiteY418-56578" fmla="*/ 2565612 h 3006470"/>
                        <a:gd name="connsiteX419-56579" fmla="*/ 420406 w 6006665"/>
                        <a:gd name="connsiteY419-56580" fmla="*/ 2547432 h 3006470"/>
                        <a:gd name="connsiteX420-56581" fmla="*/ 409588 w 6006665"/>
                        <a:gd name="connsiteY420-56582" fmla="*/ 2547432 h 3006470"/>
                        <a:gd name="connsiteX421-56583" fmla="*/ 397681 w 6006665"/>
                        <a:gd name="connsiteY421-56584" fmla="*/ 2547432 h 3006470"/>
                        <a:gd name="connsiteX422-56585" fmla="*/ 379485 w 6006665"/>
                        <a:gd name="connsiteY422-56586" fmla="*/ 2525193 h 3006470"/>
                        <a:gd name="connsiteX423-56587" fmla="*/ 357322 w 6006665"/>
                        <a:gd name="connsiteY423-56588" fmla="*/ 2531525 h 3006470"/>
                        <a:gd name="connsiteX424-56589" fmla="*/ 352842 w 6006665"/>
                        <a:gd name="connsiteY424-56590" fmla="*/ 2529403 h 3006470"/>
                        <a:gd name="connsiteX425-56591" fmla="*/ 345415 w 6006665"/>
                        <a:gd name="connsiteY425-56592" fmla="*/ 2531525 h 3006470"/>
                        <a:gd name="connsiteX426-56593" fmla="*/ 302238 w 6006665"/>
                        <a:gd name="connsiteY426-56594" fmla="*/ 2511073 h 3006470"/>
                        <a:gd name="connsiteX427-56595" fmla="*/ 302238 w 6006665"/>
                        <a:gd name="connsiteY427-56596" fmla="*/ 2499711 h 3006470"/>
                        <a:gd name="connsiteX428-56597" fmla="*/ 286331 w 6006665"/>
                        <a:gd name="connsiteY428-56598" fmla="*/ 2472441 h 3006470"/>
                        <a:gd name="connsiteX429-56599" fmla="*/ 270968 w 6006665"/>
                        <a:gd name="connsiteY429-56600" fmla="*/ 2472441 h 3006470"/>
                        <a:gd name="connsiteX430-56601" fmla="*/ 259061 w 6006665"/>
                        <a:gd name="connsiteY430-56602" fmla="*/ 2472441 h 3006470"/>
                        <a:gd name="connsiteX431-56603" fmla="*/ 254516 w 6006665"/>
                        <a:gd name="connsiteY431-56604" fmla="*/ 2456534 h 3006470"/>
                        <a:gd name="connsiteX432-56605" fmla="*/ 263606 w 6006665"/>
                        <a:gd name="connsiteY432-56606" fmla="*/ 2440627 h 3006470"/>
                        <a:gd name="connsiteX433-56607" fmla="*/ 243991 w 6006665"/>
                        <a:gd name="connsiteY433-56608" fmla="*/ 2410114 h 3006470"/>
                        <a:gd name="connsiteX434-56609" fmla="*/ 216429 w 6006665"/>
                        <a:gd name="connsiteY434-56610" fmla="*/ 2413357 h 3006470"/>
                        <a:gd name="connsiteX435-56611" fmla="*/ 212956 w 6006665"/>
                        <a:gd name="connsiteY435-56612" fmla="*/ 2412365 h 3006470"/>
                        <a:gd name="connsiteX436-56613" fmla="*/ 204522 w 6006665"/>
                        <a:gd name="connsiteY436-56614" fmla="*/ 2413357 h 3006470"/>
                        <a:gd name="connsiteX437-56615" fmla="*/ 199623 w 6006665"/>
                        <a:gd name="connsiteY437-56616" fmla="*/ 2411957 h 3006470"/>
                        <a:gd name="connsiteX438-56617" fmla="*/ 195977 w 6006665"/>
                        <a:gd name="connsiteY438-56618" fmla="*/ 2424719 h 3006470"/>
                        <a:gd name="connsiteX439-56619" fmla="*/ 184968 w 6006665"/>
                        <a:gd name="connsiteY439-56620" fmla="*/ 2421574 h 3006470"/>
                        <a:gd name="connsiteX440-56621" fmla="*/ 184070 w 6006665"/>
                        <a:gd name="connsiteY440-56622" fmla="*/ 2424719 h 3006470"/>
                        <a:gd name="connsiteX441-56623" fmla="*/ 168163 w 6006665"/>
                        <a:gd name="connsiteY441-56624" fmla="*/ 2420184 h 3006470"/>
                        <a:gd name="connsiteX442-56625" fmla="*/ 156800 w 6006665"/>
                        <a:gd name="connsiteY442-56626" fmla="*/ 2381542 h 3006470"/>
                        <a:gd name="connsiteX443-56627" fmla="*/ 152255 w 6006665"/>
                        <a:gd name="connsiteY443-56628" fmla="*/ 2365635 h 3006470"/>
                        <a:gd name="connsiteX444-56629" fmla="*/ 156800 w 6006665"/>
                        <a:gd name="connsiteY444-56630" fmla="*/ 2361090 h 3006470"/>
                        <a:gd name="connsiteX445-56631" fmla="*/ 168707 w 6006665"/>
                        <a:gd name="connsiteY445-56632" fmla="*/ 2361090 h 3006470"/>
                        <a:gd name="connsiteX446-56633" fmla="*/ 188615 w 6006665"/>
                        <a:gd name="connsiteY446-56634" fmla="*/ 2361090 h 3006470"/>
                        <a:gd name="connsiteX447-56635" fmla="*/ 199977 w 6006665"/>
                        <a:gd name="connsiteY447-56636" fmla="*/ 2349728 h 3006470"/>
                        <a:gd name="connsiteX448-56637" fmla="*/ 188615 w 6006665"/>
                        <a:gd name="connsiteY448-56638" fmla="*/ 2327003 h 3006470"/>
                        <a:gd name="connsiteX449-56639" fmla="*/ 168163 w 6006665"/>
                        <a:gd name="connsiteY449-56640" fmla="*/ 2317914 h 3006470"/>
                        <a:gd name="connsiteX450-56641" fmla="*/ 168163 w 6006665"/>
                        <a:gd name="connsiteY450-56642" fmla="*/ 2311096 h 3006470"/>
                        <a:gd name="connsiteX451-56643" fmla="*/ 152255 w 6006665"/>
                        <a:gd name="connsiteY451-56644" fmla="*/ 2295189 h 3006470"/>
                        <a:gd name="connsiteX452-56645" fmla="*/ 129531 w 6006665"/>
                        <a:gd name="connsiteY452-56646" fmla="*/ 2258829 h 3006470"/>
                        <a:gd name="connsiteX453-56647" fmla="*/ 140893 w 6006665"/>
                        <a:gd name="connsiteY453-56648" fmla="*/ 2236105 h 3006470"/>
                        <a:gd name="connsiteX454-56649" fmla="*/ 136348 w 6006665"/>
                        <a:gd name="connsiteY454-56650" fmla="*/ 2208835 h 3006470"/>
                        <a:gd name="connsiteX455-56651" fmla="*/ 103789 w 6006665"/>
                        <a:gd name="connsiteY455-56652" fmla="*/ 2195428 h 3006470"/>
                        <a:gd name="connsiteX456-56653" fmla="*/ 93716 w 6006665"/>
                        <a:gd name="connsiteY456-56654" fmla="*/ 2199745 h 3006470"/>
                        <a:gd name="connsiteX457-56655" fmla="*/ 91868 w 6006665"/>
                        <a:gd name="connsiteY457-56656" fmla="*/ 2195434 h 3006470"/>
                        <a:gd name="connsiteX458-56657" fmla="*/ 81809 w 6006665"/>
                        <a:gd name="connsiteY458-56658" fmla="*/ 2199745 h 3006470"/>
                        <a:gd name="connsiteX459-56659" fmla="*/ 74992 w 6006665"/>
                        <a:gd name="connsiteY459-56660" fmla="*/ 2183838 h 3006470"/>
                        <a:gd name="connsiteX460-56661" fmla="*/ 34087 w 6006665"/>
                        <a:gd name="connsiteY460-56662" fmla="*/ 2172476 h 3006470"/>
                        <a:gd name="connsiteX461-56663" fmla="*/ 22725 w 6006665"/>
                        <a:gd name="connsiteY461-56664" fmla="*/ 2129299 h 3006470"/>
                        <a:gd name="connsiteX462-56665" fmla="*/ 22725 w 6006665"/>
                        <a:gd name="connsiteY462-56666" fmla="*/ 2097484 h 3006470"/>
                        <a:gd name="connsiteX463-56667" fmla="*/ 0 w 6006665"/>
                        <a:gd name="connsiteY463-56668" fmla="*/ 2081577 h 3006470"/>
                        <a:gd name="connsiteX464-56669" fmla="*/ 15907 w 6006665"/>
                        <a:gd name="connsiteY464-56670" fmla="*/ 2058853 h 3006470"/>
                        <a:gd name="connsiteX465-56671" fmla="*/ 6818 w 6006665"/>
                        <a:gd name="connsiteY465-56672" fmla="*/ 1995224 h 3006470"/>
                        <a:gd name="connsiteX466-56673" fmla="*/ 34087 w 6006665"/>
                        <a:gd name="connsiteY466-56674" fmla="*/ 1952047 h 3006470"/>
                        <a:gd name="connsiteX467-56675" fmla="*/ 27270 w 6006665"/>
                        <a:gd name="connsiteY467-56676" fmla="*/ 1940685 h 3006470"/>
                        <a:gd name="connsiteX468-56677" fmla="*/ 70447 w 6006665"/>
                        <a:gd name="connsiteY468-56678" fmla="*/ 1902053 h 3006470"/>
                        <a:gd name="connsiteX469-56679" fmla="*/ 27270 w 6006665"/>
                        <a:gd name="connsiteY469-56680" fmla="*/ 1865693 h 3006470"/>
                        <a:gd name="connsiteX470-56681" fmla="*/ 109078 w 6006665"/>
                        <a:gd name="connsiteY470-56682" fmla="*/ 1767977 h 3006470"/>
                        <a:gd name="connsiteX471-56683" fmla="*/ 145438 w 6006665"/>
                        <a:gd name="connsiteY471-56684" fmla="*/ 1724800 h 3006470"/>
                        <a:gd name="connsiteX472-56685" fmla="*/ 156800 w 6006665"/>
                        <a:gd name="connsiteY472-56686" fmla="*/ 1681624 h 3006470"/>
                        <a:gd name="connsiteX473-56687" fmla="*/ 102261 w 6006665"/>
                        <a:gd name="connsiteY473-56688" fmla="*/ 1629357 h 3006470"/>
                        <a:gd name="connsiteX474-56689" fmla="*/ 118168 w 6006665"/>
                        <a:gd name="connsiteY474-56690" fmla="*/ 1574818 h 3006470"/>
                        <a:gd name="connsiteX475-56691" fmla="*/ 86354 w 6006665"/>
                        <a:gd name="connsiteY475-56692" fmla="*/ 1511189 h 3006470"/>
                        <a:gd name="connsiteX476-56693" fmla="*/ 109078 w 6006665"/>
                        <a:gd name="connsiteY476-56694" fmla="*/ 1436197 h 3006470"/>
                        <a:gd name="connsiteX477-56695" fmla="*/ 70447 w 6006665"/>
                        <a:gd name="connsiteY477-56696" fmla="*/ 1333936 h 3006470"/>
                        <a:gd name="connsiteX478-56697" fmla="*/ 102261 w 6006665"/>
                        <a:gd name="connsiteY478-56698" fmla="*/ 1263490 h 3006470"/>
                        <a:gd name="connsiteX479-56699" fmla="*/ 43177 w 6006665"/>
                        <a:gd name="connsiteY479-56700" fmla="*/ 1197589 h 3006470"/>
                        <a:gd name="connsiteX480-56701" fmla="*/ 49994 w 6006665"/>
                        <a:gd name="connsiteY480-56702" fmla="*/ 1122597 h 3006470"/>
                        <a:gd name="connsiteX481-56703" fmla="*/ 81809 w 6006665"/>
                        <a:gd name="connsiteY481-56704" fmla="*/ 1118052 h 3006470"/>
                        <a:gd name="connsiteX482-56705" fmla="*/ 145438 w 6006665"/>
                        <a:gd name="connsiteY482-56706" fmla="*/ 1074876 h 3006470"/>
                        <a:gd name="connsiteX483-56707" fmla="*/ 184070 w 6006665"/>
                        <a:gd name="connsiteY483-56708" fmla="*/ 1036244 h 3006470"/>
                        <a:gd name="connsiteX484-56709" fmla="*/ 189699 w 6006665"/>
                        <a:gd name="connsiteY484-56710" fmla="*/ 1042522 h 3006470"/>
                        <a:gd name="connsiteX485-56711" fmla="*/ 195977 w 6006665"/>
                        <a:gd name="connsiteY485-56712" fmla="*/ 1036244 h 3006470"/>
                        <a:gd name="connsiteX486-56713" fmla="*/ 255061 w 6006665"/>
                        <a:gd name="connsiteY486-56714" fmla="*/ 1102145 h 3006470"/>
                        <a:gd name="connsiteX487-56715" fmla="*/ 350504 w 6006665"/>
                        <a:gd name="connsiteY487-56716" fmla="*/ 1122597 h 3006470"/>
                        <a:gd name="connsiteX488-56717" fmla="*/ 491397 w 6006665"/>
                        <a:gd name="connsiteY488-56718" fmla="*/ 1236221 h 3006470"/>
                        <a:gd name="connsiteX489-56719" fmla="*/ 523211 w 6006665"/>
                        <a:gd name="connsiteY489-56720" fmla="*/ 1283942 h 3006470"/>
                        <a:gd name="connsiteX490-56721" fmla="*/ 523211 w 6006665"/>
                        <a:gd name="connsiteY490-56722" fmla="*/ 1343026 h 3006470"/>
                        <a:gd name="connsiteX491-56723" fmla="*/ 486852 w 6006665"/>
                        <a:gd name="connsiteY491-56724" fmla="*/ 1397565 h 3006470"/>
                        <a:gd name="connsiteX492-56725" fmla="*/ 420951 w 6006665"/>
                        <a:gd name="connsiteY492-56726" fmla="*/ 1418018 h 3006470"/>
                        <a:gd name="connsiteX493-56727" fmla="*/ 415909 w 6006665"/>
                        <a:gd name="connsiteY493-56728" fmla="*/ 1415887 h 3006470"/>
                        <a:gd name="connsiteX494-56729" fmla="*/ 409044 w 6006665"/>
                        <a:gd name="connsiteY494-56730" fmla="*/ 1418018 h 3006470"/>
                        <a:gd name="connsiteX495-56731" fmla="*/ 252950 w 6006665"/>
                        <a:gd name="connsiteY495-56732" fmla="*/ 1352062 h 3006470"/>
                        <a:gd name="connsiteX496-56733" fmla="*/ 232336 w 6006665"/>
                        <a:gd name="connsiteY496-56734" fmla="*/ 1358934 h 3006470"/>
                        <a:gd name="connsiteX497-56735" fmla="*/ 291420 w 6006665"/>
                        <a:gd name="connsiteY497-56736" fmla="*/ 1429380 h 3006470"/>
                        <a:gd name="connsiteX498-56737" fmla="*/ 291420 w 6006665"/>
                        <a:gd name="connsiteY498-56738" fmla="*/ 1468012 h 3006470"/>
                        <a:gd name="connsiteX499-56739" fmla="*/ 298238 w 6006665"/>
                        <a:gd name="connsiteY499-56740" fmla="*/ 1554366 h 3006470"/>
                        <a:gd name="connsiteX500-56741" fmla="*/ 345959 w 6006665"/>
                        <a:gd name="connsiteY500-56742" fmla="*/ 1586180 h 3006470"/>
                        <a:gd name="connsiteX501-56743" fmla="*/ 362087 w 6006665"/>
                        <a:gd name="connsiteY501-56744" fmla="*/ 1595588 h 3006470"/>
                        <a:gd name="connsiteX502-56745" fmla="*/ 365867 w 6006665"/>
                        <a:gd name="connsiteY502-56746" fmla="*/ 1563455 h 3006470"/>
                        <a:gd name="connsiteX503-56747" fmla="*/ 345415 w 6006665"/>
                        <a:gd name="connsiteY503-56748" fmla="*/ 1527096 h 3006470"/>
                        <a:gd name="connsiteX504-56749" fmla="*/ 365867 w 6006665"/>
                        <a:gd name="connsiteY504-56750" fmla="*/ 1495281 h 3006470"/>
                        <a:gd name="connsiteX505-56751" fmla="*/ 374560 w 6006665"/>
                        <a:gd name="connsiteY505-56752" fmla="*/ 1500280 h 3006470"/>
                        <a:gd name="connsiteX506-56753" fmla="*/ 377774 w 6006665"/>
                        <a:gd name="connsiteY506-56754" fmla="*/ 1495281 h 3006470"/>
                        <a:gd name="connsiteX507-56755" fmla="*/ 461933 w 6006665"/>
                        <a:gd name="connsiteY507-56756" fmla="*/ 1543673 h 3006470"/>
                        <a:gd name="connsiteX508-56757" fmla="*/ 484035 w 6006665"/>
                        <a:gd name="connsiteY508-56758" fmla="*/ 1527096 h 3006470"/>
                        <a:gd name="connsiteX509-56759" fmla="*/ 463583 w 6006665"/>
                        <a:gd name="connsiteY509-56760" fmla="*/ 1461194 h 3006470"/>
                        <a:gd name="connsiteX510-56761" fmla="*/ 549936 w 6006665"/>
                        <a:gd name="connsiteY510-56762" fmla="*/ 1374841 h 3006470"/>
                        <a:gd name="connsiteX511-56763" fmla="*/ 559742 w 6006665"/>
                        <a:gd name="connsiteY511-56764" fmla="*/ 1376942 h 3006470"/>
                        <a:gd name="connsiteX512-56765" fmla="*/ 561843 w 6006665"/>
                        <a:gd name="connsiteY512-56766" fmla="*/ 1374841 h 3006470"/>
                        <a:gd name="connsiteX513-56767" fmla="*/ 593658 w 6006665"/>
                        <a:gd name="connsiteY513-56768" fmla="*/ 1381658 h 3006470"/>
                        <a:gd name="connsiteX514-56769" fmla="*/ 620945 w 6006665"/>
                        <a:gd name="connsiteY514-56770" fmla="*/ 1405535 h 3006470"/>
                        <a:gd name="connsiteX515-56771" fmla="*/ 640835 w 6006665"/>
                        <a:gd name="connsiteY515-56772" fmla="*/ 1349844 h 3006470"/>
                        <a:gd name="connsiteX516-56773" fmla="*/ 609020 w 6006665"/>
                        <a:gd name="connsiteY516-56774" fmla="*/ 1295305 h 3006470"/>
                        <a:gd name="connsiteX517-56775" fmla="*/ 624928 w 6006665"/>
                        <a:gd name="connsiteY517-56776" fmla="*/ 1236221 h 3006470"/>
                        <a:gd name="connsiteX518-56777" fmla="*/ 597658 w 6006665"/>
                        <a:gd name="connsiteY518-56778" fmla="*/ 1177136 h 3006470"/>
                        <a:gd name="connsiteX519-56779" fmla="*/ 611562 w 6006665"/>
                        <a:gd name="connsiteY519-56780" fmla="*/ 1181462 h 3006470"/>
                        <a:gd name="connsiteX520-56781" fmla="*/ 609565 w 6006665"/>
                        <a:gd name="connsiteY520-56782" fmla="*/ 1177136 h 3006470"/>
                        <a:gd name="connsiteX521-56783" fmla="*/ 711826 w 6006665"/>
                        <a:gd name="connsiteY521-56784" fmla="*/ 1208951 h 3006470"/>
                        <a:gd name="connsiteX522-56785" fmla="*/ 732278 w 6006665"/>
                        <a:gd name="connsiteY522-56786" fmla="*/ 1263490 h 3006470"/>
                        <a:gd name="connsiteX523-56787" fmla="*/ 684556 w 6006665"/>
                        <a:gd name="connsiteY523-56788" fmla="*/ 1274852 h 3006470"/>
                        <a:gd name="connsiteX524-56789" fmla="*/ 684556 w 6006665"/>
                        <a:gd name="connsiteY524-56790" fmla="*/ 1327119 h 3006470"/>
                        <a:gd name="connsiteX525-56791" fmla="*/ 1677078 w 6006665"/>
                        <a:gd name="connsiteY525-56792" fmla="*/ 1370296 h 3006470"/>
                        <a:gd name="connsiteX526-56793" fmla="*/ 1720255 w 6006665"/>
                        <a:gd name="connsiteY526-56794" fmla="*/ 1349844 h 3006470"/>
                        <a:gd name="connsiteX527-56795" fmla="*/ 1731617 w 6006665"/>
                        <a:gd name="connsiteY527-56796" fmla="*/ 1299850 h 3006470"/>
                        <a:gd name="connsiteX528-56797" fmla="*/ 1758887 w 6006665"/>
                        <a:gd name="connsiteY528-56798" fmla="*/ 1256673 h 3006470"/>
                        <a:gd name="connsiteX529-56799" fmla="*/ 1736162 w 6006665"/>
                        <a:gd name="connsiteY529-56800" fmla="*/ 1197589 h 3006470"/>
                        <a:gd name="connsiteX530-56801" fmla="*/ 1758887 w 6006665"/>
                        <a:gd name="connsiteY530-56802" fmla="*/ 1133960 h 3006470"/>
                        <a:gd name="connsiteX531-56803" fmla="*/ 1704347 w 6006665"/>
                        <a:gd name="connsiteY531-56804" fmla="*/ 1070331 h 3006470"/>
                        <a:gd name="connsiteX532-56805" fmla="*/ 1736162 w 6006665"/>
                        <a:gd name="connsiteY532-56806" fmla="*/ 961252 h 3006470"/>
                        <a:gd name="connsiteX533-56807" fmla="*/ 1688440 w 6006665"/>
                        <a:gd name="connsiteY533-56808" fmla="*/ 865809 h 3006470"/>
                        <a:gd name="connsiteX534-56809" fmla="*/ 1752069 w 6006665"/>
                        <a:gd name="connsiteY534-56810" fmla="*/ 788545 h 3006470"/>
                        <a:gd name="connsiteX535-56811" fmla="*/ 1747524 w 6006665"/>
                        <a:gd name="connsiteY535-56812" fmla="*/ 704464 h 3006470"/>
                        <a:gd name="connsiteX536-56813" fmla="*/ 1763431 w 6006665"/>
                        <a:gd name="connsiteY536-56814" fmla="*/ 697647 h 3006470"/>
                        <a:gd name="connsiteX537-56815" fmla="*/ 1764877 w 6006665"/>
                        <a:gd name="connsiteY537-56816" fmla="*/ 702130 h 3006470"/>
                        <a:gd name="connsiteX538-56817" fmla="*/ 1775339 w 6006665"/>
                        <a:gd name="connsiteY538-56818" fmla="*/ 697647 h 3006470"/>
                        <a:gd name="connsiteX539-56819" fmla="*/ 1798063 w 6006665"/>
                        <a:gd name="connsiteY539-56820" fmla="*/ 768093 h 3006470"/>
                        <a:gd name="connsiteX540-56821" fmla="*/ 1791454 w 6006665"/>
                        <a:gd name="connsiteY540-56822" fmla="*/ 815304 h 3006470"/>
                        <a:gd name="connsiteX541-56823" fmla="*/ 1854330 w 6006665"/>
                        <a:gd name="connsiteY541-56824" fmla="*/ 772638 h 3006470"/>
                        <a:gd name="connsiteX542-56825" fmla="*/ 1931594 w 6006665"/>
                        <a:gd name="connsiteY542-56826" fmla="*/ 763548 h 3006470"/>
                        <a:gd name="connsiteX543-56827" fmla="*/ 1932772 w 6006665"/>
                        <a:gd name="connsiteY543-56828" fmla="*/ 764810 h 3006470"/>
                        <a:gd name="connsiteX544-56829" fmla="*/ 1943501 w 6006665"/>
                        <a:gd name="connsiteY544-56830" fmla="*/ 763548 h 3006470"/>
                        <a:gd name="connsiteX545-56831" fmla="*/ 1988608 w 6006665"/>
                        <a:gd name="connsiteY545-56832" fmla="*/ 811877 h 3006470"/>
                        <a:gd name="connsiteX546-56833" fmla="*/ 1963408 w 6006665"/>
                        <a:gd name="connsiteY546-56834" fmla="*/ 736278 h 3006470"/>
                        <a:gd name="connsiteX547-56835" fmla="*/ 1963408 w 6006665"/>
                        <a:gd name="connsiteY547-56836" fmla="*/ 595386 h 3006470"/>
                        <a:gd name="connsiteX548-56837" fmla="*/ 2027037 w 6006665"/>
                        <a:gd name="connsiteY548-56838" fmla="*/ 574934 h 3006470"/>
                        <a:gd name="connsiteX549-56839" fmla="*/ 2037269 w 6006665"/>
                        <a:gd name="connsiteY549-56840" fmla="*/ 575472 h 3006470"/>
                        <a:gd name="connsiteX550-56841" fmla="*/ 2038944 w 6006665"/>
                        <a:gd name="connsiteY550-56842" fmla="*/ 574934 h 3006470"/>
                        <a:gd name="connsiteX551-56843" fmla="*/ 2115414 w 6006665"/>
                        <a:gd name="connsiteY551-56844" fmla="*/ 578958 h 3006470"/>
                        <a:gd name="connsiteX552-56845" fmla="*/ 2192927 w 6006665"/>
                        <a:gd name="connsiteY552-56846" fmla="*/ 559026 h 3006470"/>
                        <a:gd name="connsiteX553-56847" fmla="*/ 2167930 w 6006665"/>
                        <a:gd name="connsiteY553-56848" fmla="*/ 493125 h 3006470"/>
                        <a:gd name="connsiteX554-56849" fmla="*/ 2204289 w 6006665"/>
                        <a:gd name="connsiteY554-56850" fmla="*/ 402226 h 3006470"/>
                        <a:gd name="connsiteX555-56851" fmla="*/ 2247466 w 6006665"/>
                        <a:gd name="connsiteY555-56852" fmla="*/ 397681 h 3006470"/>
                        <a:gd name="connsiteX556-56853" fmla="*/ 2317913 w 6006665"/>
                        <a:gd name="connsiteY556-56854" fmla="*/ 322690 h 3006470"/>
                        <a:gd name="connsiteX557-56855" fmla="*/ 2420183 w 6006665"/>
                        <a:gd name="connsiteY557-56856" fmla="*/ 304510 h 3006470"/>
                        <a:gd name="connsiteX558-56857" fmla="*/ 2429263 w 6006665"/>
                        <a:gd name="connsiteY558-56858" fmla="*/ 263606 h 3006470"/>
                        <a:gd name="connsiteX559-56859" fmla="*/ 2526979 w 6006665"/>
                        <a:gd name="connsiteY559-56860" fmla="*/ 252244 h 3006470"/>
                        <a:gd name="connsiteX560-56861" fmla="*/ 2528058 w 6006665"/>
                        <a:gd name="connsiteY560-56862" fmla="*/ 253503 h 3006470"/>
                        <a:gd name="connsiteX561-56863" fmla="*/ 2538886 w 6006665"/>
                        <a:gd name="connsiteY561-56864" fmla="*/ 252244 h 3006470"/>
                        <a:gd name="connsiteX562-56865" fmla="*/ 2560820 w 6006665"/>
                        <a:gd name="connsiteY562-56866" fmla="*/ 277833 h 3006470"/>
                        <a:gd name="connsiteX563-56867" fmla="*/ 2640602 w 6006665"/>
                        <a:gd name="connsiteY563-56868" fmla="*/ 202249 h 3006470"/>
                        <a:gd name="connsiteX564-56869" fmla="*/ 2652509 w 6006665"/>
                        <a:gd name="connsiteY564-56870" fmla="*/ 202249 h 3006470"/>
                        <a:gd name="connsiteX565-56871" fmla="*/ 2704231 w 6006665"/>
                        <a:gd name="connsiteY565-56872" fmla="*/ 202249 h 3006470"/>
                        <a:gd name="connsiteX566-56873" fmla="*/ 2715593 w 6006665"/>
                        <a:gd name="connsiteY566-56874" fmla="*/ 134075 h 3006470"/>
                        <a:gd name="connsiteX567-56875" fmla="*/ 2751953 w 6006665"/>
                        <a:gd name="connsiteY567-56876" fmla="*/ 68174 h 3006470"/>
                        <a:gd name="connsiteX568-56877" fmla="*/ 2838307 w 6006665"/>
                        <a:gd name="connsiteY568-56878" fmla="*/ 0 h 3006470"/>
                        <a:gd name="connsiteX0-56879" fmla="*/ 1791129 w 6006665"/>
                        <a:gd name="connsiteY0-56880" fmla="*/ 817622 h 3006470"/>
                        <a:gd name="connsiteX1-56881" fmla="*/ 1782156 w 6006665"/>
                        <a:gd name="connsiteY1-56882" fmla="*/ 881716 h 3006470"/>
                        <a:gd name="connsiteX2-56883" fmla="*/ 1809554 w 6006665"/>
                        <a:gd name="connsiteY2-56884" fmla="*/ 895415 h 3006470"/>
                        <a:gd name="connsiteX3-56885" fmla="*/ 1791129 w 6006665"/>
                        <a:gd name="connsiteY3-56886" fmla="*/ 817622 h 3006470"/>
                        <a:gd name="connsiteX4-56887" fmla="*/ 2838307 w 6006665"/>
                        <a:gd name="connsiteY4-56888" fmla="*/ 0 h 3006470"/>
                        <a:gd name="connsiteX5-56889" fmla="*/ 2844246 w 6006665"/>
                        <a:gd name="connsiteY5-56890" fmla="*/ 4711 h 3006470"/>
                        <a:gd name="connsiteX6-56891" fmla="*/ 2850213 w 6006665"/>
                        <a:gd name="connsiteY6-56892" fmla="*/ 0 h 3006470"/>
                        <a:gd name="connsiteX7-56893" fmla="*/ 2916115 w 6006665"/>
                        <a:gd name="connsiteY7-56894" fmla="*/ 52267 h 3006470"/>
                        <a:gd name="connsiteX8-56895" fmla="*/ 2861576 w 6006665"/>
                        <a:gd name="connsiteY8-56896" fmla="*/ 90899 h 3006470"/>
                        <a:gd name="connsiteX9-56897" fmla="*/ 2947929 w 6006665"/>
                        <a:gd name="connsiteY9-56898" fmla="*/ 118168 h 3006470"/>
                        <a:gd name="connsiteX10-56899" fmla="*/ 2957621 w 6006665"/>
                        <a:gd name="connsiteY10-56900" fmla="*/ 186006 h 3006470"/>
                        <a:gd name="connsiteX11-56901" fmla="*/ 2979199 w 6006665"/>
                        <a:gd name="connsiteY11-56902" fmla="*/ 161345 h 3006470"/>
                        <a:gd name="connsiteX12-56903" fmla="*/ 2991106 w 6006665"/>
                        <a:gd name="connsiteY12-56904" fmla="*/ 161345 h 3006470"/>
                        <a:gd name="connsiteX13-56905" fmla="*/ 3086005 w 6006665"/>
                        <a:gd name="connsiteY13-56906" fmla="*/ 161345 h 3006470"/>
                        <a:gd name="connsiteX14-56907" fmla="*/ 3097912 w 6006665"/>
                        <a:gd name="connsiteY14-56908" fmla="*/ 161345 h 3006470"/>
                        <a:gd name="connsiteX15-56909" fmla="*/ 3179721 w 6006665"/>
                        <a:gd name="connsiteY15-56910" fmla="*/ 236336 h 3006470"/>
                        <a:gd name="connsiteX16-56911" fmla="*/ 3211535 w 6006665"/>
                        <a:gd name="connsiteY16-56912" fmla="*/ 295420 h 3006470"/>
                        <a:gd name="connsiteX17-56913" fmla="*/ 3200173 w 6006665"/>
                        <a:gd name="connsiteY17-56914" fmla="*/ 370412 h 3006470"/>
                        <a:gd name="connsiteX18-56915" fmla="*/ 3161541 w 6006665"/>
                        <a:gd name="connsiteY18-56916" fmla="*/ 413589 h 3006470"/>
                        <a:gd name="connsiteX19-56917" fmla="*/ 3066097 w 6006665"/>
                        <a:gd name="connsiteY19-56918" fmla="*/ 488580 h 3006470"/>
                        <a:gd name="connsiteX20-56919" fmla="*/ 3034283 w 6006665"/>
                        <a:gd name="connsiteY20-56920" fmla="*/ 531757 h 3006470"/>
                        <a:gd name="connsiteX21-56921" fmla="*/ 3082005 w 6006665"/>
                        <a:gd name="connsiteY21-56922" fmla="*/ 547664 h 3006470"/>
                        <a:gd name="connsiteX22-56923" fmla="*/ 3129459 w 6006665"/>
                        <a:gd name="connsiteY22-56924" fmla="*/ 575345 h 3006470"/>
                        <a:gd name="connsiteX23-56925" fmla="*/ 3156451 w 6006665"/>
                        <a:gd name="connsiteY23-56926" fmla="*/ 552209 h 3006470"/>
                        <a:gd name="connsiteX24-56927" fmla="*/ 3158460 w 6006665"/>
                        <a:gd name="connsiteY24-56928" fmla="*/ 560693 h 3006470"/>
                        <a:gd name="connsiteX25-56929" fmla="*/ 3168359 w 6006665"/>
                        <a:gd name="connsiteY25-56930" fmla="*/ 552209 h 3006470"/>
                        <a:gd name="connsiteX26-56931" fmla="*/ 3184984 w 6006665"/>
                        <a:gd name="connsiteY26-56932" fmla="*/ 622402 h 3006470"/>
                        <a:gd name="connsiteX27-56933" fmla="*/ 3192811 w 6006665"/>
                        <a:gd name="connsiteY27-56934" fmla="*/ 606748 h 3006470"/>
                        <a:gd name="connsiteX28-56935" fmla="*/ 3251895 w 6006665"/>
                        <a:gd name="connsiteY28-56936" fmla="*/ 586296 h 3006470"/>
                        <a:gd name="connsiteX29-56937" fmla="*/ 3259833 w 6006665"/>
                        <a:gd name="connsiteY29-56938" fmla="*/ 587670 h 3006470"/>
                        <a:gd name="connsiteX30-56939" fmla="*/ 3263802 w 6006665"/>
                        <a:gd name="connsiteY30-56940" fmla="*/ 586296 h 3006470"/>
                        <a:gd name="connsiteX31-56941" fmla="*/ 3381970 w 6006665"/>
                        <a:gd name="connsiteY31-56942" fmla="*/ 606748 h 3006470"/>
                        <a:gd name="connsiteX32-56943" fmla="*/ 3388787 w 6006665"/>
                        <a:gd name="connsiteY32-56944" fmla="*/ 665832 h 3006470"/>
                        <a:gd name="connsiteX33-56945" fmla="*/ 3531529 w 6006665"/>
                        <a:gd name="connsiteY33-56946" fmla="*/ 686823 h 3006470"/>
                        <a:gd name="connsiteX34-56947" fmla="*/ 3538225 w 6006665"/>
                        <a:gd name="connsiteY34-56948" fmla="*/ 590841 h 3006470"/>
                        <a:gd name="connsiteX35-56949" fmla="*/ 3549910 w 6006665"/>
                        <a:gd name="connsiteY35-56950" fmla="*/ 594028 h 3006470"/>
                        <a:gd name="connsiteX36-56951" fmla="*/ 3550132 w 6006665"/>
                        <a:gd name="connsiteY36-56952" fmla="*/ 590841 h 3006470"/>
                        <a:gd name="connsiteX37-56953" fmla="*/ 3625123 w 6006665"/>
                        <a:gd name="connsiteY37-56954" fmla="*/ 611293 h 3006470"/>
                        <a:gd name="connsiteX38-56955" fmla="*/ 3672301 w 6006665"/>
                        <a:gd name="connsiteY38-56956" fmla="*/ 611293 h 3006470"/>
                        <a:gd name="connsiteX39-56957" fmla="*/ 3684207 w 6006665"/>
                        <a:gd name="connsiteY39-56958" fmla="*/ 611293 h 3006470"/>
                        <a:gd name="connsiteX40-56959" fmla="*/ 3743291 w 6006665"/>
                        <a:gd name="connsiteY40-56960" fmla="*/ 677194 h 3006470"/>
                        <a:gd name="connsiteX41-56961" fmla="*/ 3759199 w 6006665"/>
                        <a:gd name="connsiteY41-56962" fmla="*/ 756731 h 3006470"/>
                        <a:gd name="connsiteX42-56963" fmla="*/ 3738747 w 6006665"/>
                        <a:gd name="connsiteY42-56964" fmla="*/ 806725 h 3006470"/>
                        <a:gd name="connsiteX43-56965" fmla="*/ 3786469 w 6006665"/>
                        <a:gd name="connsiteY43-56966" fmla="*/ 897623 h 3006470"/>
                        <a:gd name="connsiteX44-56967" fmla="*/ 3835603 w 6006665"/>
                        <a:gd name="connsiteY44-56968" fmla="*/ 933529 h 3006470"/>
                        <a:gd name="connsiteX45-56969" fmla="*/ 3865460 w 6006665"/>
                        <a:gd name="connsiteY45-56970" fmla="*/ 822632 h 3006470"/>
                        <a:gd name="connsiteX46-56971" fmla="*/ 3875077 w 6006665"/>
                        <a:gd name="connsiteY46-56972" fmla="*/ 831139 h 3006470"/>
                        <a:gd name="connsiteX47-56973" fmla="*/ 3877367 w 6006665"/>
                        <a:gd name="connsiteY47-56974" fmla="*/ 822632 h 3006470"/>
                        <a:gd name="connsiteX48-56975" fmla="*/ 3932151 w 6006665"/>
                        <a:gd name="connsiteY48-56976" fmla="*/ 871095 h 3006470"/>
                        <a:gd name="connsiteX49-56977" fmla="*/ 3988173 w 6006665"/>
                        <a:gd name="connsiteY49-56978" fmla="*/ 843084 h 3006470"/>
                        <a:gd name="connsiteX50-56979" fmla="*/ 3993852 w 6006665"/>
                        <a:gd name="connsiteY50-56980" fmla="*/ 846199 h 3006470"/>
                        <a:gd name="connsiteX51-56981" fmla="*/ 4000080 w 6006665"/>
                        <a:gd name="connsiteY51-56982" fmla="*/ 843084 h 3006470"/>
                        <a:gd name="connsiteX52-56983" fmla="*/ 4062426 w 6006665"/>
                        <a:gd name="connsiteY52-56984" fmla="*/ 877274 h 3006470"/>
                        <a:gd name="connsiteX53-56985" fmla="*/ 4085889 w 6006665"/>
                        <a:gd name="connsiteY53-56986" fmla="*/ 849902 h 3006470"/>
                        <a:gd name="connsiteX54-56987" fmla="*/ 4095563 w 6006665"/>
                        <a:gd name="connsiteY54-56988" fmla="*/ 852506 h 3006470"/>
                        <a:gd name="connsiteX55-56989" fmla="*/ 4097796 w 6006665"/>
                        <a:gd name="connsiteY55-56990" fmla="*/ 849902 h 3006470"/>
                        <a:gd name="connsiteX56-56991" fmla="*/ 4144150 w 6006665"/>
                        <a:gd name="connsiteY56-56992" fmla="*/ 862382 h 3006470"/>
                        <a:gd name="connsiteX57-56993" fmla="*/ 4117703 w 6006665"/>
                        <a:gd name="connsiteY57-56994" fmla="*/ 752186 h 3006470"/>
                        <a:gd name="connsiteX58-56995" fmla="*/ 4165425 w 6006665"/>
                        <a:gd name="connsiteY58-56996" fmla="*/ 697647 h 3006470"/>
                        <a:gd name="connsiteX59-56997" fmla="*/ 4175231 w 6006665"/>
                        <a:gd name="connsiteY59-56998" fmla="*/ 700048 h 3006470"/>
                        <a:gd name="connsiteX60-56999" fmla="*/ 4177332 w 6006665"/>
                        <a:gd name="connsiteY60-57000" fmla="*/ 697647 h 3006470"/>
                        <a:gd name="connsiteX61-57001" fmla="*/ 4511384 w 6006665"/>
                        <a:gd name="connsiteY61-57002" fmla="*/ 779455 h 3006470"/>
                        <a:gd name="connsiteX62-57003" fmla="*/ 4543199 w 6006665"/>
                        <a:gd name="connsiteY62-57004" fmla="*/ 849902 h 3006470"/>
                        <a:gd name="connsiteX63-57005" fmla="*/ 4639242 w 6006665"/>
                        <a:gd name="connsiteY63-57006" fmla="*/ 932544 h 3006470"/>
                        <a:gd name="connsiteX64-57007" fmla="*/ 4774445 w 6006665"/>
                        <a:gd name="connsiteY64-57008" fmla="*/ 913531 h 3006470"/>
                        <a:gd name="connsiteX65-57009" fmla="*/ 4778496 w 6006665"/>
                        <a:gd name="connsiteY65-57010" fmla="*/ 914635 h 3006470"/>
                        <a:gd name="connsiteX66-57011" fmla="*/ 4786352 w 6006665"/>
                        <a:gd name="connsiteY66-57012" fmla="*/ 913531 h 3006470"/>
                        <a:gd name="connsiteX67-57013" fmla="*/ 4861343 w 6006665"/>
                        <a:gd name="connsiteY67-57014" fmla="*/ 933983 h 3006470"/>
                        <a:gd name="connsiteX68-57015" fmla="*/ 4893158 w 6006665"/>
                        <a:gd name="connsiteY68-57016" fmla="*/ 977160 h 3006470"/>
                        <a:gd name="connsiteX69-57017" fmla="*/ 4888613 w 6006665"/>
                        <a:gd name="connsiteY69-57018" fmla="*/ 1058968 h 3006470"/>
                        <a:gd name="connsiteX70-57019" fmla="*/ 4927677 w 6006665"/>
                        <a:gd name="connsiteY70-57020" fmla="*/ 1083640 h 3006470"/>
                        <a:gd name="connsiteX71-57021" fmla="*/ 4967605 w 6006665"/>
                        <a:gd name="connsiteY71-57022" fmla="*/ 1070331 h 3006470"/>
                        <a:gd name="connsiteX72-57023" fmla="*/ 5038051 w 6006665"/>
                        <a:gd name="connsiteY72-57024" fmla="*/ 1063513 h 3006470"/>
                        <a:gd name="connsiteX73-57025" fmla="*/ 5040730 w 6006665"/>
                        <a:gd name="connsiteY73-57026" fmla="*/ 1064406 h 3006470"/>
                        <a:gd name="connsiteX74-57027" fmla="*/ 5049958 w 6006665"/>
                        <a:gd name="connsiteY74-57028" fmla="*/ 1063513 h 3006470"/>
                        <a:gd name="connsiteX75-57029" fmla="*/ 5114249 w 6006665"/>
                        <a:gd name="connsiteY75-57030" fmla="*/ 1084944 h 3006470"/>
                        <a:gd name="connsiteX76-57031" fmla="*/ 5176671 w 6006665"/>
                        <a:gd name="connsiteY76-57032" fmla="*/ 1074876 h 3006470"/>
                        <a:gd name="connsiteX77-57033" fmla="*/ 5177801 w 6006665"/>
                        <a:gd name="connsiteY77-57034" fmla="*/ 1076614 h 3006470"/>
                        <a:gd name="connsiteX78-57035" fmla="*/ 5188578 w 6006665"/>
                        <a:gd name="connsiteY78-57036" fmla="*/ 1074876 h 3006470"/>
                        <a:gd name="connsiteX79-57037" fmla="*/ 5243719 w 6006665"/>
                        <a:gd name="connsiteY79-57038" fmla="*/ 1159707 h 3006470"/>
                        <a:gd name="connsiteX80-57039" fmla="*/ 5283477 w 6006665"/>
                        <a:gd name="connsiteY80-57040" fmla="*/ 1129415 h 3006470"/>
                        <a:gd name="connsiteX81-57041" fmla="*/ 5258480 w 6006665"/>
                        <a:gd name="connsiteY81-57042" fmla="*/ 1063513 h 3006470"/>
                        <a:gd name="connsiteX82-57043" fmla="*/ 5267570 w 6006665"/>
                        <a:gd name="connsiteY82-57044" fmla="*/ 1015792 h 3006470"/>
                        <a:gd name="connsiteX83-57045" fmla="*/ 5278896 w 6006665"/>
                        <a:gd name="connsiteY83-57046" fmla="*/ 1018841 h 3006470"/>
                        <a:gd name="connsiteX84-57047" fmla="*/ 5279477 w 6006665"/>
                        <a:gd name="connsiteY84-57048" fmla="*/ 1015792 h 3006470"/>
                        <a:gd name="connsiteX85-57049" fmla="*/ 5395510 w 6006665"/>
                        <a:gd name="connsiteY85-57050" fmla="*/ 1047031 h 3006470"/>
                        <a:gd name="connsiteX86-57051" fmla="*/ 5463001 w 6006665"/>
                        <a:gd name="connsiteY86-57052" fmla="*/ 1043061 h 3006470"/>
                        <a:gd name="connsiteX87-57053" fmla="*/ 5464386 w 6006665"/>
                        <a:gd name="connsiteY87-57054" fmla="*/ 1043680 h 3006470"/>
                        <a:gd name="connsiteX88-57055" fmla="*/ 5474909 w 6006665"/>
                        <a:gd name="connsiteY88-57056" fmla="*/ 1043061 h 3006470"/>
                        <a:gd name="connsiteX89-57057" fmla="*/ 5581715 w 6006665"/>
                        <a:gd name="connsiteY89-57058" fmla="*/ 1090783 h 3006470"/>
                        <a:gd name="connsiteX90-57059" fmla="*/ 5633981 w 6006665"/>
                        <a:gd name="connsiteY90-57060" fmla="*/ 1133960 h 3006470"/>
                        <a:gd name="connsiteX91-57061" fmla="*/ 5720335 w 6006665"/>
                        <a:gd name="connsiteY91-57062" fmla="*/ 1213496 h 3006470"/>
                        <a:gd name="connsiteX92-57063" fmla="*/ 5822595 w 6006665"/>
                        <a:gd name="connsiteY92-57064" fmla="*/ 1311212 h 3006470"/>
                        <a:gd name="connsiteX93-57065" fmla="*/ 5818051 w 6006665"/>
                        <a:gd name="connsiteY93-57066" fmla="*/ 1365751 h 3006470"/>
                        <a:gd name="connsiteX94-57067" fmla="*/ 5825679 w 6006665"/>
                        <a:gd name="connsiteY94-57068" fmla="*/ 1373379 h 3006470"/>
                        <a:gd name="connsiteX95-57069" fmla="*/ 5822051 w 6006665"/>
                        <a:gd name="connsiteY95-57070" fmla="*/ 1322574 h 3006470"/>
                        <a:gd name="connsiteX96-57071" fmla="*/ 5834092 w 6006665"/>
                        <a:gd name="connsiteY96-57072" fmla="*/ 1324447 h 3006470"/>
                        <a:gd name="connsiteX97-57073" fmla="*/ 5833958 w 6006665"/>
                        <a:gd name="connsiteY97-57074" fmla="*/ 1322574 h 3006470"/>
                        <a:gd name="connsiteX98-57075" fmla="*/ 5936219 w 6006665"/>
                        <a:gd name="connsiteY98-57076" fmla="*/ 1338481 h 3006470"/>
                        <a:gd name="connsiteX99-57077" fmla="*/ 6006665 w 6006665"/>
                        <a:gd name="connsiteY99-57078" fmla="*/ 1418018 h 3006470"/>
                        <a:gd name="connsiteX100-57079" fmla="*/ 5968033 w 6006665"/>
                        <a:gd name="connsiteY100-57080" fmla="*/ 1456650 h 3006470"/>
                        <a:gd name="connsiteX101-57081" fmla="*/ 5908949 w 6006665"/>
                        <a:gd name="connsiteY101-57082" fmla="*/ 1468012 h 3006470"/>
                        <a:gd name="connsiteX102-57083" fmla="*/ 5908949 w 6006665"/>
                        <a:gd name="connsiteY102-57084" fmla="*/ 1554366 h 3006470"/>
                        <a:gd name="connsiteX103-57085" fmla="*/ 5893042 w 6006665"/>
                        <a:gd name="connsiteY103-57086" fmla="*/ 1570273 h 3006470"/>
                        <a:gd name="connsiteX104-57087" fmla="*/ 5881135 w 6006665"/>
                        <a:gd name="connsiteY104-57088" fmla="*/ 1570273 h 3006470"/>
                        <a:gd name="connsiteX105-57089" fmla="*/ 5861227 w 6006665"/>
                        <a:gd name="connsiteY105-57090" fmla="*/ 1570273 h 3006470"/>
                        <a:gd name="connsiteX106-57091" fmla="*/ 5849321 w 6006665"/>
                        <a:gd name="connsiteY106-57092" fmla="*/ 1570273 h 3006470"/>
                        <a:gd name="connsiteX107-57093" fmla="*/ 5817506 w 6006665"/>
                        <a:gd name="connsiteY107-57094" fmla="*/ 1536186 h 3006470"/>
                        <a:gd name="connsiteX108-57095" fmla="*/ 5767511 w 6006665"/>
                        <a:gd name="connsiteY108-57096" fmla="*/ 1511189 h 3006470"/>
                        <a:gd name="connsiteX109-57097" fmla="*/ 5762967 w 6006665"/>
                        <a:gd name="connsiteY109-57098" fmla="*/ 1477102 h 3006470"/>
                        <a:gd name="connsiteX110-57099" fmla="*/ 5729132 w 6006665"/>
                        <a:gd name="connsiteY110-57100" fmla="*/ 1463170 h 3006470"/>
                        <a:gd name="connsiteX111-57101" fmla="*/ 5695337 w 6006665"/>
                        <a:gd name="connsiteY111-57102" fmla="*/ 1472557 h 3006470"/>
                        <a:gd name="connsiteX112-57103" fmla="*/ 5693366 w 6006665"/>
                        <a:gd name="connsiteY112-57104" fmla="*/ 1469797 h 3006470"/>
                        <a:gd name="connsiteX113-57105" fmla="*/ 5683431 w 6006665"/>
                        <a:gd name="connsiteY113-57106" fmla="*/ 1472557 h 3006470"/>
                        <a:gd name="connsiteX114-57107" fmla="*/ 5660706 w 6006665"/>
                        <a:gd name="connsiteY114-57108" fmla="*/ 1440742 h 3006470"/>
                        <a:gd name="connsiteX115-57109" fmla="*/ 5669644 w 6006665"/>
                        <a:gd name="connsiteY115-57110" fmla="*/ 1415717 h 3006470"/>
                        <a:gd name="connsiteX116-57111" fmla="*/ 5640799 w 6006665"/>
                        <a:gd name="connsiteY116-57112" fmla="*/ 1429380 h 3006470"/>
                        <a:gd name="connsiteX117-57113" fmla="*/ 5656705 w 6006665"/>
                        <a:gd name="connsiteY117-57114" fmla="*/ 1472557 h 3006470"/>
                        <a:gd name="connsiteX118-57115" fmla="*/ 5633981 w 6006665"/>
                        <a:gd name="connsiteY118-57116" fmla="*/ 1511189 h 3006470"/>
                        <a:gd name="connsiteX119-57117" fmla="*/ 5586259 w 6006665"/>
                        <a:gd name="connsiteY119-57118" fmla="*/ 1547548 h 3006470"/>
                        <a:gd name="connsiteX120-57119" fmla="*/ 5575676 w 6006665"/>
                        <a:gd name="connsiteY120-57120" fmla="*/ 1546540 h 3006470"/>
                        <a:gd name="connsiteX121-57121" fmla="*/ 5574353 w 6006665"/>
                        <a:gd name="connsiteY121-57122" fmla="*/ 1547548 h 3006470"/>
                        <a:gd name="connsiteX122-57123" fmla="*/ 5539436 w 6006665"/>
                        <a:gd name="connsiteY122-57124" fmla="*/ 1544223 h 3006470"/>
                        <a:gd name="connsiteX123-57125" fmla="*/ 5570352 w 6006665"/>
                        <a:gd name="connsiteY123-57126" fmla="*/ 1586180 h 3006470"/>
                        <a:gd name="connsiteX124-57127" fmla="*/ 5593077 w 6006665"/>
                        <a:gd name="connsiteY124-57128" fmla="*/ 1649809 h 3006470"/>
                        <a:gd name="connsiteX125-57129" fmla="*/ 5608984 w 6006665"/>
                        <a:gd name="connsiteY125-57130" fmla="*/ 1677079 h 3006470"/>
                        <a:gd name="connsiteX126-57131" fmla="*/ 5613529 w 6006665"/>
                        <a:gd name="connsiteY126-57132" fmla="*/ 1708893 h 3006470"/>
                        <a:gd name="connsiteX127-57133" fmla="*/ 5608984 w 6006665"/>
                        <a:gd name="connsiteY127-57134" fmla="*/ 1731618 h 3006470"/>
                        <a:gd name="connsiteX128-57135" fmla="*/ 5597799 w 6006665"/>
                        <a:gd name="connsiteY128-57136" fmla="*/ 1728009 h 3006470"/>
                        <a:gd name="connsiteX129-57137" fmla="*/ 5597077 w 6006665"/>
                        <a:gd name="connsiteY129-57138" fmla="*/ 1731618 h 3006470"/>
                        <a:gd name="connsiteX130-57139" fmla="*/ 5534271 w 6006665"/>
                        <a:gd name="connsiteY130-57140" fmla="*/ 1711358 h 3006470"/>
                        <a:gd name="connsiteX131-57141" fmla="*/ 5436277 w 6006665"/>
                        <a:gd name="connsiteY131-57142" fmla="*/ 1767977 h 3006470"/>
                        <a:gd name="connsiteX132-57143" fmla="*/ 5397645 w 6006665"/>
                        <a:gd name="connsiteY132-57144" fmla="*/ 1779340 h 3006470"/>
                        <a:gd name="connsiteX133-57145" fmla="*/ 5345378 w 6006665"/>
                        <a:gd name="connsiteY133-57146" fmla="*/ 1833879 h 3006470"/>
                        <a:gd name="connsiteX134-57147" fmla="*/ 5290839 w 6006665"/>
                        <a:gd name="connsiteY134-57148" fmla="*/ 1881600 h 3006470"/>
                        <a:gd name="connsiteX135-57149" fmla="*/ 5274932 w 6006665"/>
                        <a:gd name="connsiteY135-57150" fmla="*/ 1913415 h 3006470"/>
                        <a:gd name="connsiteX136-57151" fmla="*/ 5267238 w 6006665"/>
                        <a:gd name="connsiteY136-57152" fmla="*/ 1904988 h 3006470"/>
                        <a:gd name="connsiteX137-57153" fmla="*/ 5263025 w 6006665"/>
                        <a:gd name="connsiteY137-57154" fmla="*/ 1913415 h 3006470"/>
                        <a:gd name="connsiteX138-57155" fmla="*/ 5219538 w 6006665"/>
                        <a:gd name="connsiteY138-57156" fmla="*/ 1865787 h 3006470"/>
                        <a:gd name="connsiteX139-57157" fmla="*/ 5129494 w 6006665"/>
                        <a:gd name="connsiteY139-57158" fmla="*/ 1920232 h 3006470"/>
                        <a:gd name="connsiteX140-57159" fmla="*/ 5126389 w 6006665"/>
                        <a:gd name="connsiteY140-57160" fmla="*/ 1914910 h 3006470"/>
                        <a:gd name="connsiteX141-57161" fmla="*/ 5117587 w 6006665"/>
                        <a:gd name="connsiteY141-57162" fmla="*/ 1920232 h 3006470"/>
                        <a:gd name="connsiteX142-57163" fmla="*/ 5105544 w 6006665"/>
                        <a:gd name="connsiteY142-57164" fmla="*/ 1899586 h 3006470"/>
                        <a:gd name="connsiteX143-57165" fmla="*/ 5074955 w 6006665"/>
                        <a:gd name="connsiteY143-57166" fmla="*/ 1924777 h 3006470"/>
                        <a:gd name="connsiteX144-57167" fmla="*/ 5065718 w 6006665"/>
                        <a:gd name="connsiteY144-57168" fmla="*/ 1922578 h 3006470"/>
                        <a:gd name="connsiteX145-57169" fmla="*/ 5063048 w 6006665"/>
                        <a:gd name="connsiteY145-57170" fmla="*/ 1924777 h 3006470"/>
                        <a:gd name="connsiteX146-57171" fmla="*/ 5026594 w 6006665"/>
                        <a:gd name="connsiteY146-57172" fmla="*/ 1916098 h 3006470"/>
                        <a:gd name="connsiteX147-57173" fmla="*/ 5015871 w 6006665"/>
                        <a:gd name="connsiteY147-57174" fmla="*/ 1961137 h 3006470"/>
                        <a:gd name="connsiteX148-57175" fmla="*/ 4974967 w 6006665"/>
                        <a:gd name="connsiteY148-57176" fmla="*/ 2027038 h 3006470"/>
                        <a:gd name="connsiteX149-57177" fmla="*/ 4974967 w 6006665"/>
                        <a:gd name="connsiteY149-57178" fmla="*/ 2058853 h 3006470"/>
                        <a:gd name="connsiteX150-57179" fmla="*/ 5015871 w 6006665"/>
                        <a:gd name="connsiteY150-57180" fmla="*/ 2074760 h 3006470"/>
                        <a:gd name="connsiteX151-57181" fmla="*/ 5011326 w 6006665"/>
                        <a:gd name="connsiteY151-57182" fmla="*/ 2172476 h 3006470"/>
                        <a:gd name="connsiteX152-57183" fmla="*/ 4999419 w 6006665"/>
                        <a:gd name="connsiteY152-57184" fmla="*/ 2172476 h 3006470"/>
                        <a:gd name="connsiteX153-57185" fmla="*/ 4974967 w 6006665"/>
                        <a:gd name="connsiteY153-57186" fmla="*/ 2172476 h 3006470"/>
                        <a:gd name="connsiteX154-57187" fmla="*/ 4963605 w 6006665"/>
                        <a:gd name="connsiteY154-57188" fmla="*/ 2224742 h 3006470"/>
                        <a:gd name="connsiteX155-57189" fmla="*/ 4974967 w 6006665"/>
                        <a:gd name="connsiteY155-57190" fmla="*/ 2252012 h 3006470"/>
                        <a:gd name="connsiteX156-57191" fmla="*/ 4909065 w 6006665"/>
                        <a:gd name="connsiteY156-57192" fmla="*/ 2286099 h 3006470"/>
                        <a:gd name="connsiteX157-57193" fmla="*/ 4897703 w 6006665"/>
                        <a:gd name="connsiteY157-57194" fmla="*/ 2354273 h 3006470"/>
                        <a:gd name="connsiteX158-57195" fmla="*/ 4845437 w 6006665"/>
                        <a:gd name="connsiteY158-57196" fmla="*/ 2370180 h 3006470"/>
                        <a:gd name="connsiteX159-57197" fmla="*/ 4834074 w 6006665"/>
                        <a:gd name="connsiteY159-57198" fmla="*/ 2429264 h 3006470"/>
                        <a:gd name="connsiteX160-57199" fmla="*/ 4779535 w 6006665"/>
                        <a:gd name="connsiteY160-57200" fmla="*/ 2488348 h 3006470"/>
                        <a:gd name="connsiteX161-57201" fmla="*/ 4777225 w 6006665"/>
                        <a:gd name="connsiteY161-57202" fmla="*/ 2477952 h 3006470"/>
                        <a:gd name="connsiteX162-57203" fmla="*/ 4767628 w 6006665"/>
                        <a:gd name="connsiteY162-57204" fmla="*/ 2488348 h 3006470"/>
                        <a:gd name="connsiteX163-57205" fmla="*/ 4758538 w 6006665"/>
                        <a:gd name="connsiteY163-57206" fmla="*/ 2447444 h 3006470"/>
                        <a:gd name="connsiteX164-57207" fmla="*/ 4742631 w 6006665"/>
                        <a:gd name="connsiteY164-57208" fmla="*/ 2361090 h 3006470"/>
                        <a:gd name="connsiteX165-57209" fmla="*/ 4715361 w 6006665"/>
                        <a:gd name="connsiteY165-57210" fmla="*/ 2220198 h 3006470"/>
                        <a:gd name="connsiteX166-57211" fmla="*/ 4735813 w 6006665"/>
                        <a:gd name="connsiteY166-57212" fmla="*/ 2129299 h 3006470"/>
                        <a:gd name="connsiteX167-57213" fmla="*/ 4767628 w 6006665"/>
                        <a:gd name="connsiteY167-57214" fmla="*/ 2086122 h 3006470"/>
                        <a:gd name="connsiteX168-57215" fmla="*/ 4767628 w 6006665"/>
                        <a:gd name="connsiteY168-57216" fmla="*/ 2058853 h 3006470"/>
                        <a:gd name="connsiteX169-57217" fmla="*/ 4826712 w 6006665"/>
                        <a:gd name="connsiteY169-57218" fmla="*/ 2042945 h 3006470"/>
                        <a:gd name="connsiteX170-57219" fmla="*/ 4892613 w 6006665"/>
                        <a:gd name="connsiteY170-57220" fmla="*/ 1952047 h 3006470"/>
                        <a:gd name="connsiteX171-57221" fmla="*/ 4956243 w 6006665"/>
                        <a:gd name="connsiteY171-57222" fmla="*/ 1877056 h 3006470"/>
                        <a:gd name="connsiteX172-57223" fmla="*/ 5022143 w 6006665"/>
                        <a:gd name="connsiteY172-57224" fmla="*/ 1817971 h 3006470"/>
                        <a:gd name="connsiteX173-57225" fmla="*/ 5046694 w 6006665"/>
                        <a:gd name="connsiteY173-57226" fmla="*/ 1710844 h 3006470"/>
                        <a:gd name="connsiteX174-57227" fmla="*/ 5015871 w 6006665"/>
                        <a:gd name="connsiteY174-57228" fmla="*/ 1715711 h 3006470"/>
                        <a:gd name="connsiteX175-57229" fmla="*/ 4995419 w 6006665"/>
                        <a:gd name="connsiteY175-57230" fmla="*/ 1779340 h 3006470"/>
                        <a:gd name="connsiteX176-57231" fmla="*/ 4904521 w 6006665"/>
                        <a:gd name="connsiteY176-57232" fmla="*/ 1865693 h 3006470"/>
                        <a:gd name="connsiteX177-57233" fmla="*/ 4901708 w 6006665"/>
                        <a:gd name="connsiteY177-57234" fmla="*/ 1857053 h 3006470"/>
                        <a:gd name="connsiteX178-57235" fmla="*/ 4892613 w 6006665"/>
                        <a:gd name="connsiteY178-57236" fmla="*/ 1865693 h 3006470"/>
                        <a:gd name="connsiteX179-57237" fmla="*/ 4861835 w 6006665"/>
                        <a:gd name="connsiteY179-57238" fmla="*/ 1771159 h 3006470"/>
                        <a:gd name="connsiteX180-57239" fmla="*/ 4779535 w 6006665"/>
                        <a:gd name="connsiteY180-57240" fmla="*/ 1795247 h 3006470"/>
                        <a:gd name="connsiteX181-57241" fmla="*/ 4684091 w 6006665"/>
                        <a:gd name="connsiteY181-57242" fmla="*/ 1920232 h 3006470"/>
                        <a:gd name="connsiteX182-57243" fmla="*/ 4715906 w 6006665"/>
                        <a:gd name="connsiteY182-57244" fmla="*/ 1967954 h 3006470"/>
                        <a:gd name="connsiteX183-57245" fmla="*/ 4636369 w 6006665"/>
                        <a:gd name="connsiteY183-57246" fmla="*/ 1983861 h 3006470"/>
                        <a:gd name="connsiteX184-57247" fmla="*/ 4577285 w 6006665"/>
                        <a:gd name="connsiteY184-57248" fmla="*/ 1988406 h 3006470"/>
                        <a:gd name="connsiteX185-57249" fmla="*/ 4577373 w 6006665"/>
                        <a:gd name="connsiteY185-57250" fmla="*/ 1987484 h 3006470"/>
                        <a:gd name="connsiteX186-57251" fmla="*/ 4565379 w 6006665"/>
                        <a:gd name="connsiteY186-57252" fmla="*/ 1988406 h 3006470"/>
                        <a:gd name="connsiteX187-57253" fmla="*/ 4569923 w 6006665"/>
                        <a:gd name="connsiteY187-57254" fmla="*/ 1940685 h 3006470"/>
                        <a:gd name="connsiteX188-57255" fmla="*/ 4520081 w 6006665"/>
                        <a:gd name="connsiteY188-57256" fmla="*/ 1931099 h 3006470"/>
                        <a:gd name="connsiteX189-57257" fmla="*/ 4475025 w 6006665"/>
                        <a:gd name="connsiteY189-57258" fmla="*/ 1961137 h 3006470"/>
                        <a:gd name="connsiteX190-57259" fmla="*/ 4464394 w 6006665"/>
                        <a:gd name="connsiteY190-57260" fmla="*/ 1960286 h 3006470"/>
                        <a:gd name="connsiteX191-57261" fmla="*/ 4463118 w 6006665"/>
                        <a:gd name="connsiteY191-57262" fmla="*/ 1961137 h 3006470"/>
                        <a:gd name="connsiteX192-57263" fmla="*/ 4357637 w 6006665"/>
                        <a:gd name="connsiteY192-57264" fmla="*/ 1952698 h 3006470"/>
                        <a:gd name="connsiteX193-57265" fmla="*/ 4243233 w 6006665"/>
                        <a:gd name="connsiteY193-57266" fmla="*/ 1972499 h 3006470"/>
                        <a:gd name="connsiteX194-57267" fmla="*/ 4125065 w 6006665"/>
                        <a:gd name="connsiteY194-57268" fmla="*/ 2106574 h 3006470"/>
                        <a:gd name="connsiteX195-57269" fmla="*/ 3984173 w 6006665"/>
                        <a:gd name="connsiteY195-57270" fmla="*/ 2263374 h 3006470"/>
                        <a:gd name="connsiteX196-57271" fmla="*/ 4038712 w 6006665"/>
                        <a:gd name="connsiteY196-57272" fmla="*/ 2267919 h 3006470"/>
                        <a:gd name="connsiteX197-57273" fmla="*/ 4059164 w 6006665"/>
                        <a:gd name="connsiteY197-57274" fmla="*/ 2311096 h 3006470"/>
                        <a:gd name="connsiteX198-57275" fmla="*/ 4087782 w 6006665"/>
                        <a:gd name="connsiteY198-57276" fmla="*/ 2319513 h 3006470"/>
                        <a:gd name="connsiteX199-57277" fmla="*/ 4106341 w 6006665"/>
                        <a:gd name="connsiteY199-57278" fmla="*/ 2290644 h 3006470"/>
                        <a:gd name="connsiteX200-57279" fmla="*/ 4117411 w 6006665"/>
                        <a:gd name="connsiteY200-57280" fmla="*/ 2291946 h 3006470"/>
                        <a:gd name="connsiteX201-57281" fmla="*/ 4118248 w 6006665"/>
                        <a:gd name="connsiteY201-57282" fmla="*/ 2290644 h 3006470"/>
                        <a:gd name="connsiteX202-57283" fmla="*/ 4156880 w 6006665"/>
                        <a:gd name="connsiteY202-57284" fmla="*/ 2295189 h 3006470"/>
                        <a:gd name="connsiteX203-57285" fmla="*/ 4211419 w 6006665"/>
                        <a:gd name="connsiteY203-57286" fmla="*/ 2365635 h 3006470"/>
                        <a:gd name="connsiteX204-57287" fmla="*/ 4215964 w 6006665"/>
                        <a:gd name="connsiteY204-57288" fmla="*/ 2413357 h 3006470"/>
                        <a:gd name="connsiteX205-57289" fmla="*/ 4184149 w 6006665"/>
                        <a:gd name="connsiteY205-57290" fmla="*/ 2472441 h 3006470"/>
                        <a:gd name="connsiteX206-57291" fmla="*/ 4177332 w 6006665"/>
                        <a:gd name="connsiteY206-57292" fmla="*/ 2542887 h 3006470"/>
                        <a:gd name="connsiteX207-57293" fmla="*/ 4161425 w 6006665"/>
                        <a:gd name="connsiteY207-57294" fmla="*/ 2629241 h 3006470"/>
                        <a:gd name="connsiteX208-57295" fmla="*/ 4109158 w 6006665"/>
                        <a:gd name="connsiteY208-57296" fmla="*/ 2708777 h 3006470"/>
                        <a:gd name="connsiteX209-57297" fmla="*/ 4097796 w 6006665"/>
                        <a:gd name="connsiteY209-57298" fmla="*/ 2747409 h 3006470"/>
                        <a:gd name="connsiteX210-57299" fmla="*/ 4043257 w 6006665"/>
                        <a:gd name="connsiteY210-57300" fmla="*/ 2806493 h 3006470"/>
                        <a:gd name="connsiteX211-57301" fmla="*/ 3995535 w 6006665"/>
                        <a:gd name="connsiteY211-57302" fmla="*/ 2865577 h 3006470"/>
                        <a:gd name="connsiteX212-57303" fmla="*/ 3975083 w 6006665"/>
                        <a:gd name="connsiteY212-57304" fmla="*/ 2897392 h 3006470"/>
                        <a:gd name="connsiteX213-57305" fmla="*/ 3925089 w 6006665"/>
                        <a:gd name="connsiteY213-57306" fmla="*/ 2924661 h 3006470"/>
                        <a:gd name="connsiteX214-57307" fmla="*/ 3913182 w 6006665"/>
                        <a:gd name="connsiteY214-57308" fmla="*/ 2924661 h 3006470"/>
                        <a:gd name="connsiteX215-57309" fmla="*/ 3904637 w 6006665"/>
                        <a:gd name="connsiteY215-57310" fmla="*/ 2924661 h 3006470"/>
                        <a:gd name="connsiteX216-57311" fmla="*/ 3892729 w 6006665"/>
                        <a:gd name="connsiteY216-57312" fmla="*/ 2924661 h 3006470"/>
                        <a:gd name="connsiteX217-57313" fmla="*/ 3871063 w 6006665"/>
                        <a:gd name="connsiteY217-57314" fmla="*/ 2908412 h 3006470"/>
                        <a:gd name="connsiteX218-57315" fmla="*/ 3829645 w 6006665"/>
                        <a:gd name="connsiteY218-57316" fmla="*/ 2936024 h 3006470"/>
                        <a:gd name="connsiteX219-57317" fmla="*/ 3822828 w 6006665"/>
                        <a:gd name="connsiteY219-57318" fmla="*/ 2956476 h 3006470"/>
                        <a:gd name="connsiteX220-57319" fmla="*/ 3818283 w 6006665"/>
                        <a:gd name="connsiteY220-57320" fmla="*/ 2947386 h 3006470"/>
                        <a:gd name="connsiteX221-57321" fmla="*/ 3818283 w 6006665"/>
                        <a:gd name="connsiteY221-57322" fmla="*/ 2935660 h 3006470"/>
                        <a:gd name="connsiteX222-57323" fmla="*/ 3817738 w 6006665"/>
                        <a:gd name="connsiteY222-57324" fmla="*/ 2936024 h 3006470"/>
                        <a:gd name="connsiteX223-57325" fmla="*/ 3810921 w 6006665"/>
                        <a:gd name="connsiteY223-57326" fmla="*/ 2956476 h 3006470"/>
                        <a:gd name="connsiteX224-57327" fmla="*/ 3806376 w 6006665"/>
                        <a:gd name="connsiteY224-57328" fmla="*/ 2947386 h 3006470"/>
                        <a:gd name="connsiteX225-57329" fmla="*/ 3806376 w 6006665"/>
                        <a:gd name="connsiteY225-57330" fmla="*/ 2920116 h 3006470"/>
                        <a:gd name="connsiteX226-57331" fmla="*/ 3818283 w 6006665"/>
                        <a:gd name="connsiteY226-57332" fmla="*/ 2920116 h 3006470"/>
                        <a:gd name="connsiteX227-57333" fmla="*/ 3826828 w 6006665"/>
                        <a:gd name="connsiteY227-57334" fmla="*/ 2920116 h 3006470"/>
                        <a:gd name="connsiteX228-57335" fmla="*/ 3833645 w 6006665"/>
                        <a:gd name="connsiteY228-57336" fmla="*/ 2861032 h 3006470"/>
                        <a:gd name="connsiteX229-57337" fmla="*/ 3822283 w 6006665"/>
                        <a:gd name="connsiteY229-57338" fmla="*/ 2817856 h 3006470"/>
                        <a:gd name="connsiteX230-57339" fmla="*/ 3849553 w 6006665"/>
                        <a:gd name="connsiteY230-57340" fmla="*/ 2795131 h 3006470"/>
                        <a:gd name="connsiteX231-57341" fmla="*/ 3858814 w 6006665"/>
                        <a:gd name="connsiteY231-57342" fmla="*/ 2797336 h 3006470"/>
                        <a:gd name="connsiteX232-57343" fmla="*/ 3861460 w 6006665"/>
                        <a:gd name="connsiteY232-57344" fmla="*/ 2795131 h 3006470"/>
                        <a:gd name="connsiteX233-57345" fmla="*/ 3898487 w 6006665"/>
                        <a:gd name="connsiteY233-57346" fmla="*/ 2803947 h 3006470"/>
                        <a:gd name="connsiteX234-57347" fmla="*/ 3919999 w 6006665"/>
                        <a:gd name="connsiteY234-57348" fmla="*/ 2758772 h 3006470"/>
                        <a:gd name="connsiteX235-57349" fmla="*/ 3935906 w 6006665"/>
                        <a:gd name="connsiteY235-57350" fmla="*/ 2699687 h 3006470"/>
                        <a:gd name="connsiteX236-57351" fmla="*/ 3947269 w 6006665"/>
                        <a:gd name="connsiteY236-57352" fmla="*/ 2676963 h 3006470"/>
                        <a:gd name="connsiteX237-57353" fmla="*/ 3966292 w 6006665"/>
                        <a:gd name="connsiteY237-57354" fmla="*/ 2632575 h 3006470"/>
                        <a:gd name="connsiteX238-57355" fmla="*/ 3915999 w 6006665"/>
                        <a:gd name="connsiteY238-57356" fmla="*/ 2645148 h 3006470"/>
                        <a:gd name="connsiteX239-57357" fmla="*/ 3888729 w 6006665"/>
                        <a:gd name="connsiteY239-57358" fmla="*/ 2667873 h 3006470"/>
                        <a:gd name="connsiteX240-57359" fmla="*/ 3876822 w 6006665"/>
                        <a:gd name="connsiteY240-57360" fmla="*/ 2667873 h 3006470"/>
                        <a:gd name="connsiteX241-57361" fmla="*/ 3829645 w 6006665"/>
                        <a:gd name="connsiteY241-57362" fmla="*/ 2667873 h 3006470"/>
                        <a:gd name="connsiteX242-57363" fmla="*/ 3817738 w 6006665"/>
                        <a:gd name="connsiteY242-57364" fmla="*/ 2667873 h 3006470"/>
                        <a:gd name="connsiteX243-57365" fmla="*/ 3801831 w 6006665"/>
                        <a:gd name="connsiteY243-57366" fmla="*/ 2613334 h 3006470"/>
                        <a:gd name="connsiteX244-57367" fmla="*/ 3758654 w 6006665"/>
                        <a:gd name="connsiteY244-57368" fmla="*/ 2574702 h 3006470"/>
                        <a:gd name="connsiteX245-57369" fmla="*/ 3692753 w 6006665"/>
                        <a:gd name="connsiteY245-57370" fmla="*/ 2558795 h 3006470"/>
                        <a:gd name="connsiteX246-57371" fmla="*/ 3683663 w 6006665"/>
                        <a:gd name="connsiteY246-57372" fmla="*/ 2499711 h 3006470"/>
                        <a:gd name="connsiteX247-57373" fmla="*/ 3672301 w 6006665"/>
                        <a:gd name="connsiteY247-57374" fmla="*/ 2467896 h 3006470"/>
                        <a:gd name="connsiteX248-57375" fmla="*/ 3656393 w 6006665"/>
                        <a:gd name="connsiteY248-57376" fmla="*/ 2440627 h 3006470"/>
                        <a:gd name="connsiteX249-57377" fmla="*/ 3633669 w 6006665"/>
                        <a:gd name="connsiteY249-57378" fmla="*/ 2381542 h 3006470"/>
                        <a:gd name="connsiteX250-57379" fmla="*/ 3601854 w 6006665"/>
                        <a:gd name="connsiteY250-57380" fmla="*/ 2361090 h 3006470"/>
                        <a:gd name="connsiteX251-57381" fmla="*/ 3545995 w 6006665"/>
                        <a:gd name="connsiteY251-57382" fmla="*/ 2339606 h 3006470"/>
                        <a:gd name="connsiteX252-57383" fmla="*/ 3506955 w 6006665"/>
                        <a:gd name="connsiteY252-57384" fmla="*/ 2345183 h 3006470"/>
                        <a:gd name="connsiteX253-57385" fmla="*/ 3463779 w 6006665"/>
                        <a:gd name="connsiteY253-57386" fmla="*/ 2354273 h 3006470"/>
                        <a:gd name="connsiteX254-57387" fmla="*/ 3431964 w 6006665"/>
                        <a:gd name="connsiteY254-57388" fmla="*/ 2381542 h 3006470"/>
                        <a:gd name="connsiteX255-57389" fmla="*/ 3452416 w 6006665"/>
                        <a:gd name="connsiteY255-57390" fmla="*/ 2397450 h 3006470"/>
                        <a:gd name="connsiteX256-57391" fmla="*/ 3452416 w 6006665"/>
                        <a:gd name="connsiteY256-57392" fmla="*/ 2429264 h 3006470"/>
                        <a:gd name="connsiteX257-57393" fmla="*/ 3431964 w 6006665"/>
                        <a:gd name="connsiteY257-57394" fmla="*/ 2451989 h 3006470"/>
                        <a:gd name="connsiteX258-57395" fmla="*/ 3400150 w 6006665"/>
                        <a:gd name="connsiteY258-57396" fmla="*/ 2511073 h 3006470"/>
                        <a:gd name="connsiteX259-57397" fmla="*/ 3400150 w 6006665"/>
                        <a:gd name="connsiteY259-57398" fmla="*/ 2538343 h 3006470"/>
                        <a:gd name="connsiteX260-57399" fmla="*/ 3350155 w 6006665"/>
                        <a:gd name="connsiteY260-57400" fmla="*/ 2570157 h 3006470"/>
                        <a:gd name="connsiteX261-57401" fmla="*/ 3342342 w 6006665"/>
                        <a:gd name="connsiteY261-57402" fmla="*/ 2567553 h 3006470"/>
                        <a:gd name="connsiteX262-57403" fmla="*/ 3338249 w 6006665"/>
                        <a:gd name="connsiteY262-57404" fmla="*/ 2570157 h 3006470"/>
                        <a:gd name="connsiteX263-57405" fmla="*/ 3290527 w 6006665"/>
                        <a:gd name="connsiteY263-57406" fmla="*/ 2554250 h 3006470"/>
                        <a:gd name="connsiteX264-57407" fmla="*/ 3259257 w 6006665"/>
                        <a:gd name="connsiteY264-57408" fmla="*/ 2554250 h 3006470"/>
                        <a:gd name="connsiteX265-57409" fmla="*/ 3247350 w 6006665"/>
                        <a:gd name="connsiteY265-57410" fmla="*/ 2554250 h 3006470"/>
                        <a:gd name="connsiteX266-57411" fmla="*/ 3231443 w 6006665"/>
                        <a:gd name="connsiteY266-57412" fmla="*/ 2538343 h 3006470"/>
                        <a:gd name="connsiteX267-57413" fmla="*/ 3213271 w 6006665"/>
                        <a:gd name="connsiteY267-57414" fmla="*/ 2533799 h 3006470"/>
                        <a:gd name="connsiteX268-57415" fmla="*/ 3168359 w 6006665"/>
                        <a:gd name="connsiteY268-57416" fmla="*/ 2570157 h 3006470"/>
                        <a:gd name="connsiteX269-57417" fmla="*/ 3120637 w 6006665"/>
                        <a:gd name="connsiteY269-57418" fmla="*/ 2581519 h 3006470"/>
                        <a:gd name="connsiteX270-57419" fmla="*/ 3082005 w 6006665"/>
                        <a:gd name="connsiteY270-57420" fmla="*/ 2597427 h 3006470"/>
                        <a:gd name="connsiteX271-57421" fmla="*/ 3074460 w 6006665"/>
                        <a:gd name="connsiteY271-57422" fmla="*/ 2595630 h 3006470"/>
                        <a:gd name="connsiteX272-57423" fmla="*/ 3070098 w 6006665"/>
                        <a:gd name="connsiteY272-57424" fmla="*/ 2597427 h 3006470"/>
                        <a:gd name="connsiteX273-57425" fmla="*/ 3022376 w 6006665"/>
                        <a:gd name="connsiteY273-57426" fmla="*/ 2586064 h 3006470"/>
                        <a:gd name="connsiteX274-57427" fmla="*/ 3000196 w 6006665"/>
                        <a:gd name="connsiteY274-57428" fmla="*/ 2586064 h 3006470"/>
                        <a:gd name="connsiteX275-57429" fmla="*/ 2988289 w 6006665"/>
                        <a:gd name="connsiteY275-57430" fmla="*/ 2586064 h 3006470"/>
                        <a:gd name="connsiteX276-57431" fmla="*/ 2967837 w 6006665"/>
                        <a:gd name="connsiteY276-57432" fmla="*/ 2554250 h 3006470"/>
                        <a:gd name="connsiteX277-57433" fmla="*/ 2929205 w 6006665"/>
                        <a:gd name="connsiteY277-57434" fmla="*/ 2526980 h 3006470"/>
                        <a:gd name="connsiteX278-57435" fmla="*/ 2902153 w 6006665"/>
                        <a:gd name="connsiteY278-57436" fmla="*/ 2523116 h 3006470"/>
                        <a:gd name="connsiteX279-57437" fmla="*/ 2861576 w 6006665"/>
                        <a:gd name="connsiteY279-57438" fmla="*/ 2526980 h 3006470"/>
                        <a:gd name="connsiteX280-57439" fmla="*/ 2822944 w 6006665"/>
                        <a:gd name="connsiteY280-57440" fmla="*/ 2538343 h 3006470"/>
                        <a:gd name="connsiteX281-57441" fmla="*/ 2818139 w 6006665"/>
                        <a:gd name="connsiteY281-57442" fmla="*/ 2536254 h 3006470"/>
                        <a:gd name="connsiteX282-57443" fmla="*/ 2811037 w 6006665"/>
                        <a:gd name="connsiteY282-57444" fmla="*/ 2538343 h 3006470"/>
                        <a:gd name="connsiteX283-57445" fmla="*/ 2758770 w 6006665"/>
                        <a:gd name="connsiteY283-57446" fmla="*/ 2515618 h 3006470"/>
                        <a:gd name="connsiteX284-57447" fmla="*/ 2751953 w 6006665"/>
                        <a:gd name="connsiteY284-57448" fmla="*/ 2472441 h 3006470"/>
                        <a:gd name="connsiteX285-57449" fmla="*/ 2708776 w 6006665"/>
                        <a:gd name="connsiteY285-57450" fmla="*/ 2456534 h 3006470"/>
                        <a:gd name="connsiteX286-57451" fmla="*/ 2676962 w 6006665"/>
                        <a:gd name="connsiteY286-57452" fmla="*/ 2451989 h 3006470"/>
                        <a:gd name="connsiteX287-57453" fmla="*/ 2642534 w 6006665"/>
                        <a:gd name="connsiteY287-57454" fmla="*/ 2430245 h 3006470"/>
                        <a:gd name="connsiteX288-57455" fmla="*/ 2609333 w 6006665"/>
                        <a:gd name="connsiteY288-57456" fmla="*/ 2488348 h 3006470"/>
                        <a:gd name="connsiteX289-57457" fmla="*/ 2625240 w 6006665"/>
                        <a:gd name="connsiteY289-57458" fmla="*/ 2522435 h 3006470"/>
                        <a:gd name="connsiteX290-57459" fmla="*/ 2586608 w 6006665"/>
                        <a:gd name="connsiteY290-57460" fmla="*/ 2558795 h 3006470"/>
                        <a:gd name="connsiteX291-57461" fmla="*/ 2577105 w 6006665"/>
                        <a:gd name="connsiteY291-57462" fmla="*/ 2556532 h 3006470"/>
                        <a:gd name="connsiteX292-57463" fmla="*/ 2574701 w 6006665"/>
                        <a:gd name="connsiteY292-57464" fmla="*/ 2558795 h 3006470"/>
                        <a:gd name="connsiteX293-57465" fmla="*/ 2526979 w 6006665"/>
                        <a:gd name="connsiteY293-57466" fmla="*/ 2547432 h 3006470"/>
                        <a:gd name="connsiteX294-57467" fmla="*/ 2490620 w 6006665"/>
                        <a:gd name="connsiteY294-57468" fmla="*/ 2542887 h 3006470"/>
                        <a:gd name="connsiteX295-57469" fmla="*/ 2463350 w 6006665"/>
                        <a:gd name="connsiteY295-57470" fmla="*/ 2515618 h 3006470"/>
                        <a:gd name="connsiteX296-57471" fmla="*/ 2436625 w 6006665"/>
                        <a:gd name="connsiteY296-57472" fmla="*/ 2515618 h 3006470"/>
                        <a:gd name="connsiteX297-57473" fmla="*/ 2424718 w 6006665"/>
                        <a:gd name="connsiteY297-57474" fmla="*/ 2515618 h 3006470"/>
                        <a:gd name="connsiteX298-57475" fmla="*/ 2398858 w 6006665"/>
                        <a:gd name="connsiteY298-57476" fmla="*/ 2502687 h 3006470"/>
                        <a:gd name="connsiteX299-57477" fmla="*/ 2350272 w 6006665"/>
                        <a:gd name="connsiteY299-57478" fmla="*/ 2526980 h 3006470"/>
                        <a:gd name="connsiteX300-57479" fmla="*/ 2282098 w 6006665"/>
                        <a:gd name="connsiteY300-57480" fmla="*/ 2574702 h 3006470"/>
                        <a:gd name="connsiteX301-57481" fmla="*/ 2238921 w 6006665"/>
                        <a:gd name="connsiteY301-57482" fmla="*/ 2586064 h 3006470"/>
                        <a:gd name="connsiteX302-57483" fmla="*/ 2227559 w 6006665"/>
                        <a:gd name="connsiteY302-57484" fmla="*/ 2590609 h 3006470"/>
                        <a:gd name="connsiteX303-57485" fmla="*/ 2225178 w 6006665"/>
                        <a:gd name="connsiteY303-57486" fmla="*/ 2586799 h 3006470"/>
                        <a:gd name="connsiteX304-57487" fmla="*/ 2215652 w 6006665"/>
                        <a:gd name="connsiteY304-57488" fmla="*/ 2590609 h 3006470"/>
                        <a:gd name="connsiteX305-57489" fmla="*/ 2193596 w 6006665"/>
                        <a:gd name="connsiteY305-57490" fmla="*/ 2555320 h 3006470"/>
                        <a:gd name="connsiteX306-57491" fmla="*/ 2157112 w 6006665"/>
                        <a:gd name="connsiteY306-57492" fmla="*/ 2558795 h 3006470"/>
                        <a:gd name="connsiteX307-57493" fmla="*/ 2156291 w 6006665"/>
                        <a:gd name="connsiteY307-57494" fmla="*/ 2557739 h 3006470"/>
                        <a:gd name="connsiteX308-57495" fmla="*/ 2145205 w 6006665"/>
                        <a:gd name="connsiteY308-57496" fmla="*/ 2558795 h 3006470"/>
                        <a:gd name="connsiteX309-57497" fmla="*/ 2129298 w 6006665"/>
                        <a:gd name="connsiteY309-57498" fmla="*/ 2538343 h 3006470"/>
                        <a:gd name="connsiteX310-57499" fmla="*/ 2102029 w 6006665"/>
                        <a:gd name="connsiteY310-57500" fmla="*/ 2526980 h 3006470"/>
                        <a:gd name="connsiteX311-57501" fmla="*/ 2086121 w 6006665"/>
                        <a:gd name="connsiteY311-57502" fmla="*/ 2495166 h 3006470"/>
                        <a:gd name="connsiteX312-57503" fmla="*/ 2070005 w 6006665"/>
                        <a:gd name="connsiteY312-57504" fmla="*/ 2486212 h 3006470"/>
                        <a:gd name="connsiteX313-57505" fmla="*/ 2027582 w 6006665"/>
                        <a:gd name="connsiteY313-57506" fmla="*/ 2499711 h 3006470"/>
                        <a:gd name="connsiteX314-57507" fmla="*/ 2023845 w 6006665"/>
                        <a:gd name="connsiteY314-57508" fmla="*/ 2497111 h 3006470"/>
                        <a:gd name="connsiteX315-57509" fmla="*/ 2018675 w 6006665"/>
                        <a:gd name="connsiteY315-57510" fmla="*/ 2499711 h 3006470"/>
                        <a:gd name="connsiteX316-57511" fmla="*/ 1971363 w 6006665"/>
                        <a:gd name="connsiteY316-57512" fmla="*/ 2468885 h 3006470"/>
                        <a:gd name="connsiteX317-57513" fmla="*/ 1952591 w 6006665"/>
                        <a:gd name="connsiteY317-57514" fmla="*/ 2495166 h 3006470"/>
                        <a:gd name="connsiteX318-57515" fmla="*/ 1947518 w 6006665"/>
                        <a:gd name="connsiteY318-57516" fmla="*/ 2485599 h 3006470"/>
                        <a:gd name="connsiteX319-57517" fmla="*/ 1940684 w 6006665"/>
                        <a:gd name="connsiteY319-57518" fmla="*/ 2495166 h 3006470"/>
                        <a:gd name="connsiteX320-57519" fmla="*/ 1861147 w 6006665"/>
                        <a:gd name="connsiteY320-57520" fmla="*/ 2345183 h 3006470"/>
                        <a:gd name="connsiteX321-57521" fmla="*/ 1811153 w 6006665"/>
                        <a:gd name="connsiteY321-57522" fmla="*/ 2295189 h 3006470"/>
                        <a:gd name="connsiteX322-57523" fmla="*/ 1813950 w 6006665"/>
                        <a:gd name="connsiteY322-57524" fmla="*/ 2292043 h 3006470"/>
                        <a:gd name="connsiteX323-57525" fmla="*/ 1748069 w 6006665"/>
                        <a:gd name="connsiteY323-57526" fmla="*/ 2333821 h 3006470"/>
                        <a:gd name="connsiteX324-57527" fmla="*/ 1711709 w 6006665"/>
                        <a:gd name="connsiteY324-57528" fmla="*/ 2338366 h 3006470"/>
                        <a:gd name="connsiteX325-57529" fmla="*/ 1711926 w 6006665"/>
                        <a:gd name="connsiteY325-57530" fmla="*/ 2336850 h 3006470"/>
                        <a:gd name="connsiteX326-57531" fmla="*/ 1699803 w 6006665"/>
                        <a:gd name="connsiteY326-57532" fmla="*/ 2338366 h 3006470"/>
                        <a:gd name="connsiteX327-57533" fmla="*/ 1704347 w 6006665"/>
                        <a:gd name="connsiteY327-57534" fmla="*/ 2306551 h 3006470"/>
                        <a:gd name="connsiteX328-57535" fmla="*/ 1662460 w 6006665"/>
                        <a:gd name="connsiteY328-57536" fmla="*/ 2288600 h 3006470"/>
                        <a:gd name="connsiteX329-57537" fmla="*/ 1629901 w 6006665"/>
                        <a:gd name="connsiteY329-57538" fmla="*/ 2302006 h 3006470"/>
                        <a:gd name="connsiteX330-57539" fmla="*/ 1629300 w 6006665"/>
                        <a:gd name="connsiteY330-57540" fmla="*/ 2297351 h 3006470"/>
                        <a:gd name="connsiteX331-57541" fmla="*/ 1617994 w 6006665"/>
                        <a:gd name="connsiteY331-57542" fmla="*/ 2302006 h 3006470"/>
                        <a:gd name="connsiteX332-57543" fmla="*/ 1608904 w 6006665"/>
                        <a:gd name="connsiteY332-57544" fmla="*/ 2231560 h 3006470"/>
                        <a:gd name="connsiteX333-57545" fmla="*/ 1552684 w 6006665"/>
                        <a:gd name="connsiteY333-57546" fmla="*/ 2221867 h 3006470"/>
                        <a:gd name="connsiteX334-57547" fmla="*/ 1518550 w 6006665"/>
                        <a:gd name="connsiteY334-57548" fmla="*/ 2247467 h 3006470"/>
                        <a:gd name="connsiteX335-57549" fmla="*/ 1425379 w 6006665"/>
                        <a:gd name="connsiteY335-57550" fmla="*/ 2267919 h 3006470"/>
                        <a:gd name="connsiteX336-57551" fmla="*/ 1409472 w 6006665"/>
                        <a:gd name="connsiteY336-57552" fmla="*/ 2286099 h 3006470"/>
                        <a:gd name="connsiteX337-57553" fmla="*/ 1270852 w 6006665"/>
                        <a:gd name="connsiteY337-57554" fmla="*/ 2306551 h 3006470"/>
                        <a:gd name="connsiteX338-57555" fmla="*/ 1254945 w 6006665"/>
                        <a:gd name="connsiteY338-57556" fmla="*/ 2327003 h 3006470"/>
                        <a:gd name="connsiteX339-57557" fmla="*/ 1282214 w 6006665"/>
                        <a:gd name="connsiteY339-57558" fmla="*/ 2370180 h 3006470"/>
                        <a:gd name="connsiteX340-57559" fmla="*/ 1243582 w 6006665"/>
                        <a:gd name="connsiteY340-57560" fmla="*/ 2386087 h 3006470"/>
                        <a:gd name="connsiteX341-57561" fmla="*/ 1254945 w 6006665"/>
                        <a:gd name="connsiteY341-57562" fmla="*/ 2404267 h 3006470"/>
                        <a:gd name="connsiteX342-57563" fmla="*/ 1216313 w 6006665"/>
                        <a:gd name="connsiteY342-57564" fmla="*/ 2429264 h 3006470"/>
                        <a:gd name="connsiteX343-57565" fmla="*/ 1275397 w 6006665"/>
                        <a:gd name="connsiteY343-57566" fmla="*/ 2472441 h 3006470"/>
                        <a:gd name="connsiteX344-57567" fmla="*/ 1270852 w 6006665"/>
                        <a:gd name="connsiteY344-57568" fmla="*/ 2499711 h 3006470"/>
                        <a:gd name="connsiteX345-57569" fmla="*/ 1259108 w 6006665"/>
                        <a:gd name="connsiteY345-57570" fmla="*/ 2498732 h 3006470"/>
                        <a:gd name="connsiteX346-57571" fmla="*/ 1258945 w 6006665"/>
                        <a:gd name="connsiteY346-57572" fmla="*/ 2499711 h 3006470"/>
                        <a:gd name="connsiteX347-57573" fmla="*/ 1215644 w 6006665"/>
                        <a:gd name="connsiteY347-57574" fmla="*/ 2496102 h 3006470"/>
                        <a:gd name="connsiteX348-57575" fmla="*/ 1204950 w 6006665"/>
                        <a:gd name="connsiteY348-57576" fmla="*/ 2511073 h 3006470"/>
                        <a:gd name="connsiteX349-57577" fmla="*/ 1196495 w 6006665"/>
                        <a:gd name="connsiteY349-57578" fmla="*/ 2506241 h 3006470"/>
                        <a:gd name="connsiteX350-57579" fmla="*/ 1193043 w 6006665"/>
                        <a:gd name="connsiteY350-57580" fmla="*/ 2511073 h 3006470"/>
                        <a:gd name="connsiteX351-57581" fmla="*/ 1145322 w 6006665"/>
                        <a:gd name="connsiteY351-57582" fmla="*/ 2483803 h 3006470"/>
                        <a:gd name="connsiteX352-57583" fmla="*/ 1098145 w 6006665"/>
                        <a:gd name="connsiteY352-57584" fmla="*/ 2483803 h 3006470"/>
                        <a:gd name="connsiteX353-57585" fmla="*/ 1061785 w 6006665"/>
                        <a:gd name="connsiteY353-57586" fmla="*/ 2511073 h 3006470"/>
                        <a:gd name="connsiteX354-57587" fmla="*/ 1055322 w 6006665"/>
                        <a:gd name="connsiteY354-57588" fmla="*/ 2506990 h 3006470"/>
                        <a:gd name="connsiteX355-57589" fmla="*/ 1049878 w 6006665"/>
                        <a:gd name="connsiteY355-57590" fmla="*/ 2511073 h 3006470"/>
                        <a:gd name="connsiteX356-57591" fmla="*/ 1006701 w 6006665"/>
                        <a:gd name="connsiteY356-57592" fmla="*/ 2483803 h 3006470"/>
                        <a:gd name="connsiteX357-57593" fmla="*/ 924893 w 6006665"/>
                        <a:gd name="connsiteY357-57594" fmla="*/ 2447444 h 3006470"/>
                        <a:gd name="connsiteX358-57595" fmla="*/ 877716 w 6006665"/>
                        <a:gd name="connsiteY358-57596" fmla="*/ 2447444 h 3006470"/>
                        <a:gd name="connsiteX359-57597" fmla="*/ 802724 w 6006665"/>
                        <a:gd name="connsiteY359-57598" fmla="*/ 2511073 h 3006470"/>
                        <a:gd name="connsiteX360-57599" fmla="*/ 798179 w 6006665"/>
                        <a:gd name="connsiteY360-57600" fmla="*/ 2554250 h 3006470"/>
                        <a:gd name="connsiteX361-57601" fmla="*/ 787406 w 6006665"/>
                        <a:gd name="connsiteY361-57602" fmla="*/ 2543477 h 3006470"/>
                        <a:gd name="connsiteX362-57603" fmla="*/ 786272 w 6006665"/>
                        <a:gd name="connsiteY362-57604" fmla="*/ 2554250 h 3006470"/>
                        <a:gd name="connsiteX363-57605" fmla="*/ 756063 w 6006665"/>
                        <a:gd name="connsiteY363-57606" fmla="*/ 2524040 h 3006470"/>
                        <a:gd name="connsiteX364-57607" fmla="*/ 732278 w 6006665"/>
                        <a:gd name="connsiteY364-57608" fmla="*/ 2581519 h 3006470"/>
                        <a:gd name="connsiteX365-57609" fmla="*/ 743640 w 6006665"/>
                        <a:gd name="connsiteY365-57610" fmla="*/ 2590609 h 3006470"/>
                        <a:gd name="connsiteX366-57611" fmla="*/ 723188 w 6006665"/>
                        <a:gd name="connsiteY366-57612" fmla="*/ 2633786 h 3006470"/>
                        <a:gd name="connsiteX367-57613" fmla="*/ 747026 w 6006665"/>
                        <a:gd name="connsiteY367-57614" fmla="*/ 2670627 h 3006470"/>
                        <a:gd name="connsiteX368-57615" fmla="*/ 763548 w 6006665"/>
                        <a:gd name="connsiteY368-57616" fmla="*/ 2667873 h 3006470"/>
                        <a:gd name="connsiteX369-57617" fmla="*/ 764871 w 6006665"/>
                        <a:gd name="connsiteY369-57618" fmla="*/ 2669637 h 3006470"/>
                        <a:gd name="connsiteX370-57619" fmla="*/ 775455 w 6006665"/>
                        <a:gd name="connsiteY370-57620" fmla="*/ 2667873 h 3006470"/>
                        <a:gd name="connsiteX371-57621" fmla="*/ 802724 w 6006665"/>
                        <a:gd name="connsiteY371-57622" fmla="*/ 2704232 h 3006470"/>
                        <a:gd name="connsiteX372-57623" fmla="*/ 798179 w 6006665"/>
                        <a:gd name="connsiteY372-57624" fmla="*/ 2731502 h 3006470"/>
                        <a:gd name="connsiteX373-57625" fmla="*/ 818632 w 6006665"/>
                        <a:gd name="connsiteY373-57626" fmla="*/ 2742864 h 3006470"/>
                        <a:gd name="connsiteX374-57627" fmla="*/ 802724 w 6006665"/>
                        <a:gd name="connsiteY374-57628" fmla="*/ 2774679 h 3006470"/>
                        <a:gd name="connsiteX375-57629" fmla="*/ 766365 w 6006665"/>
                        <a:gd name="connsiteY375-57630" fmla="*/ 2779224 h 3006470"/>
                        <a:gd name="connsiteX376-57631" fmla="*/ 727733 w 6006665"/>
                        <a:gd name="connsiteY376-57632" fmla="*/ 2838308 h 3006470"/>
                        <a:gd name="connsiteX377-57633" fmla="*/ 759548 w 6006665"/>
                        <a:gd name="connsiteY377-57634" fmla="*/ 2881485 h 3006470"/>
                        <a:gd name="connsiteX378-57635" fmla="*/ 759548 w 6006665"/>
                        <a:gd name="connsiteY378-57636" fmla="*/ 2920116 h 3006470"/>
                        <a:gd name="connsiteX379-57637" fmla="*/ 798179 w 6006665"/>
                        <a:gd name="connsiteY379-57638" fmla="*/ 2979201 h 3006470"/>
                        <a:gd name="connsiteX380-57639" fmla="*/ 775455 w 6006665"/>
                        <a:gd name="connsiteY380-57640" fmla="*/ 2995108 h 3006470"/>
                        <a:gd name="connsiteX381-57641" fmla="*/ 770910 w 6006665"/>
                        <a:gd name="connsiteY381-57642" fmla="*/ 3006470 h 3006470"/>
                        <a:gd name="connsiteX382-57643" fmla="*/ 759003 w 6006665"/>
                        <a:gd name="connsiteY382-57644" fmla="*/ 3006470 h 3006470"/>
                        <a:gd name="connsiteX383-57645" fmla="*/ 755003 w 6006665"/>
                        <a:gd name="connsiteY383-57646" fmla="*/ 3006470 h 3006470"/>
                        <a:gd name="connsiteX384-57647" fmla="*/ 743096 w 6006665"/>
                        <a:gd name="connsiteY384-57648" fmla="*/ 3006470 h 3006470"/>
                        <a:gd name="connsiteX385-57649" fmla="*/ 715826 w 6006665"/>
                        <a:gd name="connsiteY385-57650" fmla="*/ 2972383 h 3006470"/>
                        <a:gd name="connsiteX386-57651" fmla="*/ 704464 w 6006665"/>
                        <a:gd name="connsiteY386-57652" fmla="*/ 2972383 h 3006470"/>
                        <a:gd name="connsiteX387-57653" fmla="*/ 684012 w 6006665"/>
                        <a:gd name="connsiteY387-57654" fmla="*/ 2963293 h 3006470"/>
                        <a:gd name="connsiteX388-57655" fmla="*/ 672649 w 6006665"/>
                        <a:gd name="connsiteY388-57656" fmla="*/ 2940569 h 3006470"/>
                        <a:gd name="connsiteX389-57657" fmla="*/ 645222 w 6006665"/>
                        <a:gd name="connsiteY389-57658" fmla="*/ 2932732 h 3006470"/>
                        <a:gd name="connsiteX390-57659" fmla="*/ 625472 w 6006665"/>
                        <a:gd name="connsiteY390-57660" fmla="*/ 2936024 h 3006470"/>
                        <a:gd name="connsiteX391-57661" fmla="*/ 623771 w 6006665"/>
                        <a:gd name="connsiteY391-57662" fmla="*/ 2934323 h 3006470"/>
                        <a:gd name="connsiteX392-57663" fmla="*/ 613565 w 6006665"/>
                        <a:gd name="connsiteY392-57664" fmla="*/ 2936024 h 3006470"/>
                        <a:gd name="connsiteX393-57665" fmla="*/ 609020 w 6006665"/>
                        <a:gd name="connsiteY393-57666" fmla="*/ 2931479 h 3006470"/>
                        <a:gd name="connsiteX394-57667" fmla="*/ 559026 w 6006665"/>
                        <a:gd name="connsiteY394-57668" fmla="*/ 2904209 h 3006470"/>
                        <a:gd name="connsiteX395-57669" fmla="*/ 506760 w 6006665"/>
                        <a:gd name="connsiteY395-57670" fmla="*/ 2897392 h 3006470"/>
                        <a:gd name="connsiteX396-57671" fmla="*/ 483280 w 6006665"/>
                        <a:gd name="connsiteY396-57672" fmla="*/ 2890683 h 3006470"/>
                        <a:gd name="connsiteX397-57673" fmla="*/ 480035 w 6006665"/>
                        <a:gd name="connsiteY397-57674" fmla="*/ 2892847 h 3006470"/>
                        <a:gd name="connsiteX398-57675" fmla="*/ 475042 w 6006665"/>
                        <a:gd name="connsiteY398-57676" fmla="*/ 2888329 h 3006470"/>
                        <a:gd name="connsiteX399-57677" fmla="*/ 474945 w 6006665"/>
                        <a:gd name="connsiteY399-57678" fmla="*/ 2888302 h 3006470"/>
                        <a:gd name="connsiteX400-57679" fmla="*/ 468128 w 6006665"/>
                        <a:gd name="connsiteY400-57680" fmla="*/ 2892847 h 3006470"/>
                        <a:gd name="connsiteX401-57681" fmla="*/ 420406 w 6006665"/>
                        <a:gd name="connsiteY401-57682" fmla="*/ 2849670 h 3006470"/>
                        <a:gd name="connsiteX402-57683" fmla="*/ 381774 w 6006665"/>
                        <a:gd name="connsiteY402-57684" fmla="*/ 2833763 h 3006470"/>
                        <a:gd name="connsiteX403-57685" fmla="*/ 349960 w 6006665"/>
                        <a:gd name="connsiteY403-57686" fmla="*/ 2801948 h 3006470"/>
                        <a:gd name="connsiteX404-57687" fmla="*/ 377229 w 6006665"/>
                        <a:gd name="connsiteY404-57688" fmla="*/ 2795131 h 3006470"/>
                        <a:gd name="connsiteX405-57689" fmla="*/ 404499 w 6006665"/>
                        <a:gd name="connsiteY405-57690" fmla="*/ 2747409 h 3006470"/>
                        <a:gd name="connsiteX406-57691" fmla="*/ 388591 w 6006665"/>
                        <a:gd name="connsiteY406-57692" fmla="*/ 2731502 h 3006470"/>
                        <a:gd name="connsiteX407-57693" fmla="*/ 440858 w 6006665"/>
                        <a:gd name="connsiteY407-57694" fmla="*/ 2704232 h 3006470"/>
                        <a:gd name="connsiteX408-57695" fmla="*/ 440858 w 6006665"/>
                        <a:gd name="connsiteY408-57696" fmla="*/ 2701176 h 3006470"/>
                        <a:gd name="connsiteX409-57697" fmla="*/ 416406 w 6006665"/>
                        <a:gd name="connsiteY409-57698" fmla="*/ 2704232 h 3006470"/>
                        <a:gd name="connsiteX410-57699" fmla="*/ 416406 w 6006665"/>
                        <a:gd name="connsiteY410-57700" fmla="*/ 2702744 h 3006470"/>
                        <a:gd name="connsiteX411-57701" fmla="*/ 404499 w 6006665"/>
                        <a:gd name="connsiteY411-57702" fmla="*/ 2704232 h 3006470"/>
                        <a:gd name="connsiteX412-57703" fmla="*/ 404499 w 6006665"/>
                        <a:gd name="connsiteY412-57704" fmla="*/ 2683780 h 3006470"/>
                        <a:gd name="connsiteX413-57705" fmla="*/ 424951 w 6006665"/>
                        <a:gd name="connsiteY413-57706" fmla="*/ 2667873 h 3006470"/>
                        <a:gd name="connsiteX414-57707" fmla="*/ 463583 w 6006665"/>
                        <a:gd name="connsiteY414-57708" fmla="*/ 2661056 h 3006470"/>
                        <a:gd name="connsiteX415-57709" fmla="*/ 468128 w 6006665"/>
                        <a:gd name="connsiteY415-57710" fmla="*/ 2645148 h 3006470"/>
                        <a:gd name="connsiteX416-57711" fmla="*/ 456765 w 6006665"/>
                        <a:gd name="connsiteY416-57712" fmla="*/ 2613334 h 3006470"/>
                        <a:gd name="connsiteX417-57713" fmla="*/ 474945 w 6006665"/>
                        <a:gd name="connsiteY417-57714" fmla="*/ 2586064 h 3006470"/>
                        <a:gd name="connsiteX418-57715" fmla="*/ 474945 w 6006665"/>
                        <a:gd name="connsiteY418-57716" fmla="*/ 2565612 h 3006470"/>
                        <a:gd name="connsiteX419-57717" fmla="*/ 420406 w 6006665"/>
                        <a:gd name="connsiteY419-57718" fmla="*/ 2547432 h 3006470"/>
                        <a:gd name="connsiteX420-57719" fmla="*/ 409588 w 6006665"/>
                        <a:gd name="connsiteY420-57720" fmla="*/ 2547432 h 3006470"/>
                        <a:gd name="connsiteX421-57721" fmla="*/ 397681 w 6006665"/>
                        <a:gd name="connsiteY421-57722" fmla="*/ 2547432 h 3006470"/>
                        <a:gd name="connsiteX422-57723" fmla="*/ 379485 w 6006665"/>
                        <a:gd name="connsiteY422-57724" fmla="*/ 2525193 h 3006470"/>
                        <a:gd name="connsiteX423-57725" fmla="*/ 357322 w 6006665"/>
                        <a:gd name="connsiteY423-57726" fmla="*/ 2531525 h 3006470"/>
                        <a:gd name="connsiteX424-57727" fmla="*/ 352842 w 6006665"/>
                        <a:gd name="connsiteY424-57728" fmla="*/ 2529403 h 3006470"/>
                        <a:gd name="connsiteX425-57729" fmla="*/ 345415 w 6006665"/>
                        <a:gd name="connsiteY425-57730" fmla="*/ 2531525 h 3006470"/>
                        <a:gd name="connsiteX426-57731" fmla="*/ 302238 w 6006665"/>
                        <a:gd name="connsiteY426-57732" fmla="*/ 2511073 h 3006470"/>
                        <a:gd name="connsiteX427-57733" fmla="*/ 302238 w 6006665"/>
                        <a:gd name="connsiteY427-57734" fmla="*/ 2499711 h 3006470"/>
                        <a:gd name="connsiteX428-57735" fmla="*/ 286331 w 6006665"/>
                        <a:gd name="connsiteY428-57736" fmla="*/ 2472441 h 3006470"/>
                        <a:gd name="connsiteX429-57737" fmla="*/ 270968 w 6006665"/>
                        <a:gd name="connsiteY429-57738" fmla="*/ 2472441 h 3006470"/>
                        <a:gd name="connsiteX430-57739" fmla="*/ 259061 w 6006665"/>
                        <a:gd name="connsiteY430-57740" fmla="*/ 2472441 h 3006470"/>
                        <a:gd name="connsiteX431-57741" fmla="*/ 254516 w 6006665"/>
                        <a:gd name="connsiteY431-57742" fmla="*/ 2456534 h 3006470"/>
                        <a:gd name="connsiteX432-57743" fmla="*/ 263606 w 6006665"/>
                        <a:gd name="connsiteY432-57744" fmla="*/ 2440627 h 3006470"/>
                        <a:gd name="connsiteX433-57745" fmla="*/ 243991 w 6006665"/>
                        <a:gd name="connsiteY433-57746" fmla="*/ 2410114 h 3006470"/>
                        <a:gd name="connsiteX434-57747" fmla="*/ 216429 w 6006665"/>
                        <a:gd name="connsiteY434-57748" fmla="*/ 2413357 h 3006470"/>
                        <a:gd name="connsiteX435-57749" fmla="*/ 212956 w 6006665"/>
                        <a:gd name="connsiteY435-57750" fmla="*/ 2412365 h 3006470"/>
                        <a:gd name="connsiteX436-57751" fmla="*/ 204522 w 6006665"/>
                        <a:gd name="connsiteY436-57752" fmla="*/ 2413357 h 3006470"/>
                        <a:gd name="connsiteX437-57753" fmla="*/ 199623 w 6006665"/>
                        <a:gd name="connsiteY437-57754" fmla="*/ 2411957 h 3006470"/>
                        <a:gd name="connsiteX438-57755" fmla="*/ 195977 w 6006665"/>
                        <a:gd name="connsiteY438-57756" fmla="*/ 2424719 h 3006470"/>
                        <a:gd name="connsiteX439-57757" fmla="*/ 184968 w 6006665"/>
                        <a:gd name="connsiteY439-57758" fmla="*/ 2421574 h 3006470"/>
                        <a:gd name="connsiteX440-57759" fmla="*/ 184070 w 6006665"/>
                        <a:gd name="connsiteY440-57760" fmla="*/ 2424719 h 3006470"/>
                        <a:gd name="connsiteX441-57761" fmla="*/ 168163 w 6006665"/>
                        <a:gd name="connsiteY441-57762" fmla="*/ 2420184 h 3006470"/>
                        <a:gd name="connsiteX442-57763" fmla="*/ 156800 w 6006665"/>
                        <a:gd name="connsiteY442-57764" fmla="*/ 2381542 h 3006470"/>
                        <a:gd name="connsiteX443-57765" fmla="*/ 152255 w 6006665"/>
                        <a:gd name="connsiteY443-57766" fmla="*/ 2365635 h 3006470"/>
                        <a:gd name="connsiteX444-57767" fmla="*/ 156800 w 6006665"/>
                        <a:gd name="connsiteY444-57768" fmla="*/ 2361090 h 3006470"/>
                        <a:gd name="connsiteX445-57769" fmla="*/ 168707 w 6006665"/>
                        <a:gd name="connsiteY445-57770" fmla="*/ 2361090 h 3006470"/>
                        <a:gd name="connsiteX446-57771" fmla="*/ 188615 w 6006665"/>
                        <a:gd name="connsiteY446-57772" fmla="*/ 2361090 h 3006470"/>
                        <a:gd name="connsiteX447-57773" fmla="*/ 199977 w 6006665"/>
                        <a:gd name="connsiteY447-57774" fmla="*/ 2349728 h 3006470"/>
                        <a:gd name="connsiteX448-57775" fmla="*/ 188615 w 6006665"/>
                        <a:gd name="connsiteY448-57776" fmla="*/ 2327003 h 3006470"/>
                        <a:gd name="connsiteX449-57777" fmla="*/ 168163 w 6006665"/>
                        <a:gd name="connsiteY449-57778" fmla="*/ 2317914 h 3006470"/>
                        <a:gd name="connsiteX450-57779" fmla="*/ 168163 w 6006665"/>
                        <a:gd name="connsiteY450-57780" fmla="*/ 2311096 h 3006470"/>
                        <a:gd name="connsiteX451-57781" fmla="*/ 152255 w 6006665"/>
                        <a:gd name="connsiteY451-57782" fmla="*/ 2295189 h 3006470"/>
                        <a:gd name="connsiteX452-57783" fmla="*/ 129531 w 6006665"/>
                        <a:gd name="connsiteY452-57784" fmla="*/ 2258829 h 3006470"/>
                        <a:gd name="connsiteX453-57785" fmla="*/ 140893 w 6006665"/>
                        <a:gd name="connsiteY453-57786" fmla="*/ 2236105 h 3006470"/>
                        <a:gd name="connsiteX454-57787" fmla="*/ 136348 w 6006665"/>
                        <a:gd name="connsiteY454-57788" fmla="*/ 2208835 h 3006470"/>
                        <a:gd name="connsiteX455-57789" fmla="*/ 103789 w 6006665"/>
                        <a:gd name="connsiteY455-57790" fmla="*/ 2195428 h 3006470"/>
                        <a:gd name="connsiteX456-57791" fmla="*/ 93716 w 6006665"/>
                        <a:gd name="connsiteY456-57792" fmla="*/ 2199745 h 3006470"/>
                        <a:gd name="connsiteX457-57793" fmla="*/ 91868 w 6006665"/>
                        <a:gd name="connsiteY457-57794" fmla="*/ 2195434 h 3006470"/>
                        <a:gd name="connsiteX458-57795" fmla="*/ 81809 w 6006665"/>
                        <a:gd name="connsiteY458-57796" fmla="*/ 2199745 h 3006470"/>
                        <a:gd name="connsiteX459-57797" fmla="*/ 74992 w 6006665"/>
                        <a:gd name="connsiteY459-57798" fmla="*/ 2183838 h 3006470"/>
                        <a:gd name="connsiteX460-57799" fmla="*/ 34087 w 6006665"/>
                        <a:gd name="connsiteY460-57800" fmla="*/ 2172476 h 3006470"/>
                        <a:gd name="connsiteX461-57801" fmla="*/ 22725 w 6006665"/>
                        <a:gd name="connsiteY461-57802" fmla="*/ 2129299 h 3006470"/>
                        <a:gd name="connsiteX462-57803" fmla="*/ 22725 w 6006665"/>
                        <a:gd name="connsiteY462-57804" fmla="*/ 2097484 h 3006470"/>
                        <a:gd name="connsiteX463-57805" fmla="*/ 0 w 6006665"/>
                        <a:gd name="connsiteY463-57806" fmla="*/ 2081577 h 3006470"/>
                        <a:gd name="connsiteX464-57807" fmla="*/ 15907 w 6006665"/>
                        <a:gd name="connsiteY464-57808" fmla="*/ 2058853 h 3006470"/>
                        <a:gd name="connsiteX465-57809" fmla="*/ 6818 w 6006665"/>
                        <a:gd name="connsiteY465-57810" fmla="*/ 1995224 h 3006470"/>
                        <a:gd name="connsiteX466-57811" fmla="*/ 34087 w 6006665"/>
                        <a:gd name="connsiteY466-57812" fmla="*/ 1952047 h 3006470"/>
                        <a:gd name="connsiteX467-57813" fmla="*/ 27270 w 6006665"/>
                        <a:gd name="connsiteY467-57814" fmla="*/ 1940685 h 3006470"/>
                        <a:gd name="connsiteX468-57815" fmla="*/ 70447 w 6006665"/>
                        <a:gd name="connsiteY468-57816" fmla="*/ 1902053 h 3006470"/>
                        <a:gd name="connsiteX469-57817" fmla="*/ 27270 w 6006665"/>
                        <a:gd name="connsiteY469-57818" fmla="*/ 1865693 h 3006470"/>
                        <a:gd name="connsiteX470-57819" fmla="*/ 109078 w 6006665"/>
                        <a:gd name="connsiteY470-57820" fmla="*/ 1767977 h 3006470"/>
                        <a:gd name="connsiteX471-57821" fmla="*/ 145438 w 6006665"/>
                        <a:gd name="connsiteY471-57822" fmla="*/ 1724800 h 3006470"/>
                        <a:gd name="connsiteX472-57823" fmla="*/ 156800 w 6006665"/>
                        <a:gd name="connsiteY472-57824" fmla="*/ 1681624 h 3006470"/>
                        <a:gd name="connsiteX473-57825" fmla="*/ 102261 w 6006665"/>
                        <a:gd name="connsiteY473-57826" fmla="*/ 1629357 h 3006470"/>
                        <a:gd name="connsiteX474-57827" fmla="*/ 118168 w 6006665"/>
                        <a:gd name="connsiteY474-57828" fmla="*/ 1574818 h 3006470"/>
                        <a:gd name="connsiteX475-57829" fmla="*/ 86354 w 6006665"/>
                        <a:gd name="connsiteY475-57830" fmla="*/ 1511189 h 3006470"/>
                        <a:gd name="connsiteX476-57831" fmla="*/ 109078 w 6006665"/>
                        <a:gd name="connsiteY476-57832" fmla="*/ 1436197 h 3006470"/>
                        <a:gd name="connsiteX477-57833" fmla="*/ 70447 w 6006665"/>
                        <a:gd name="connsiteY477-57834" fmla="*/ 1333936 h 3006470"/>
                        <a:gd name="connsiteX478-57835" fmla="*/ 102261 w 6006665"/>
                        <a:gd name="connsiteY478-57836" fmla="*/ 1263490 h 3006470"/>
                        <a:gd name="connsiteX479-57837" fmla="*/ 43177 w 6006665"/>
                        <a:gd name="connsiteY479-57838" fmla="*/ 1197589 h 3006470"/>
                        <a:gd name="connsiteX480-57839" fmla="*/ 49994 w 6006665"/>
                        <a:gd name="connsiteY480-57840" fmla="*/ 1122597 h 3006470"/>
                        <a:gd name="connsiteX481-57841" fmla="*/ 81809 w 6006665"/>
                        <a:gd name="connsiteY481-57842" fmla="*/ 1118052 h 3006470"/>
                        <a:gd name="connsiteX482-57843" fmla="*/ 145438 w 6006665"/>
                        <a:gd name="connsiteY482-57844" fmla="*/ 1074876 h 3006470"/>
                        <a:gd name="connsiteX483-57845" fmla="*/ 184070 w 6006665"/>
                        <a:gd name="connsiteY483-57846" fmla="*/ 1036244 h 3006470"/>
                        <a:gd name="connsiteX484-57847" fmla="*/ 189699 w 6006665"/>
                        <a:gd name="connsiteY484-57848" fmla="*/ 1042522 h 3006470"/>
                        <a:gd name="connsiteX485-57849" fmla="*/ 195977 w 6006665"/>
                        <a:gd name="connsiteY485-57850" fmla="*/ 1036244 h 3006470"/>
                        <a:gd name="connsiteX486-57851" fmla="*/ 255061 w 6006665"/>
                        <a:gd name="connsiteY486-57852" fmla="*/ 1102145 h 3006470"/>
                        <a:gd name="connsiteX487-57853" fmla="*/ 350504 w 6006665"/>
                        <a:gd name="connsiteY487-57854" fmla="*/ 1122597 h 3006470"/>
                        <a:gd name="connsiteX488-57855" fmla="*/ 491397 w 6006665"/>
                        <a:gd name="connsiteY488-57856" fmla="*/ 1236221 h 3006470"/>
                        <a:gd name="connsiteX489-57857" fmla="*/ 523211 w 6006665"/>
                        <a:gd name="connsiteY489-57858" fmla="*/ 1283942 h 3006470"/>
                        <a:gd name="connsiteX490-57859" fmla="*/ 523211 w 6006665"/>
                        <a:gd name="connsiteY490-57860" fmla="*/ 1343026 h 3006470"/>
                        <a:gd name="connsiteX491-57861" fmla="*/ 486852 w 6006665"/>
                        <a:gd name="connsiteY491-57862" fmla="*/ 1397565 h 3006470"/>
                        <a:gd name="connsiteX492-57863" fmla="*/ 420951 w 6006665"/>
                        <a:gd name="connsiteY492-57864" fmla="*/ 1418018 h 3006470"/>
                        <a:gd name="connsiteX493-57865" fmla="*/ 415909 w 6006665"/>
                        <a:gd name="connsiteY493-57866" fmla="*/ 1415887 h 3006470"/>
                        <a:gd name="connsiteX494-57867" fmla="*/ 409044 w 6006665"/>
                        <a:gd name="connsiteY494-57868" fmla="*/ 1418018 h 3006470"/>
                        <a:gd name="connsiteX495-57869" fmla="*/ 252950 w 6006665"/>
                        <a:gd name="connsiteY495-57870" fmla="*/ 1352062 h 3006470"/>
                        <a:gd name="connsiteX496-57871" fmla="*/ 232336 w 6006665"/>
                        <a:gd name="connsiteY496-57872" fmla="*/ 1358934 h 3006470"/>
                        <a:gd name="connsiteX497-57873" fmla="*/ 291420 w 6006665"/>
                        <a:gd name="connsiteY497-57874" fmla="*/ 1429380 h 3006470"/>
                        <a:gd name="connsiteX498-57875" fmla="*/ 291420 w 6006665"/>
                        <a:gd name="connsiteY498-57876" fmla="*/ 1468012 h 3006470"/>
                        <a:gd name="connsiteX499-57877" fmla="*/ 298238 w 6006665"/>
                        <a:gd name="connsiteY499-57878" fmla="*/ 1554366 h 3006470"/>
                        <a:gd name="connsiteX500-57879" fmla="*/ 345959 w 6006665"/>
                        <a:gd name="connsiteY500-57880" fmla="*/ 1586180 h 3006470"/>
                        <a:gd name="connsiteX501-57881" fmla="*/ 362087 w 6006665"/>
                        <a:gd name="connsiteY501-57882" fmla="*/ 1595588 h 3006470"/>
                        <a:gd name="connsiteX502-57883" fmla="*/ 365867 w 6006665"/>
                        <a:gd name="connsiteY502-57884" fmla="*/ 1563455 h 3006470"/>
                        <a:gd name="connsiteX503-57885" fmla="*/ 345415 w 6006665"/>
                        <a:gd name="connsiteY503-57886" fmla="*/ 1527096 h 3006470"/>
                        <a:gd name="connsiteX504-57887" fmla="*/ 365867 w 6006665"/>
                        <a:gd name="connsiteY504-57888" fmla="*/ 1495281 h 3006470"/>
                        <a:gd name="connsiteX505-57889" fmla="*/ 374560 w 6006665"/>
                        <a:gd name="connsiteY505-57890" fmla="*/ 1500280 h 3006470"/>
                        <a:gd name="connsiteX506-57891" fmla="*/ 377774 w 6006665"/>
                        <a:gd name="connsiteY506-57892" fmla="*/ 1495281 h 3006470"/>
                        <a:gd name="connsiteX507-57893" fmla="*/ 461933 w 6006665"/>
                        <a:gd name="connsiteY507-57894" fmla="*/ 1543673 h 3006470"/>
                        <a:gd name="connsiteX508-57895" fmla="*/ 484035 w 6006665"/>
                        <a:gd name="connsiteY508-57896" fmla="*/ 1527096 h 3006470"/>
                        <a:gd name="connsiteX509-57897" fmla="*/ 463583 w 6006665"/>
                        <a:gd name="connsiteY509-57898" fmla="*/ 1461194 h 3006470"/>
                        <a:gd name="connsiteX510-57899" fmla="*/ 549936 w 6006665"/>
                        <a:gd name="connsiteY510-57900" fmla="*/ 1374841 h 3006470"/>
                        <a:gd name="connsiteX511-57901" fmla="*/ 559742 w 6006665"/>
                        <a:gd name="connsiteY511-57902" fmla="*/ 1376942 h 3006470"/>
                        <a:gd name="connsiteX512-57903" fmla="*/ 561843 w 6006665"/>
                        <a:gd name="connsiteY512-57904" fmla="*/ 1374841 h 3006470"/>
                        <a:gd name="connsiteX513-57905" fmla="*/ 593658 w 6006665"/>
                        <a:gd name="connsiteY513-57906" fmla="*/ 1381658 h 3006470"/>
                        <a:gd name="connsiteX514-57907" fmla="*/ 620945 w 6006665"/>
                        <a:gd name="connsiteY514-57908" fmla="*/ 1405535 h 3006470"/>
                        <a:gd name="connsiteX515-57909" fmla="*/ 640835 w 6006665"/>
                        <a:gd name="connsiteY515-57910" fmla="*/ 1349844 h 3006470"/>
                        <a:gd name="connsiteX516-57911" fmla="*/ 609020 w 6006665"/>
                        <a:gd name="connsiteY516-57912" fmla="*/ 1295305 h 3006470"/>
                        <a:gd name="connsiteX517-57913" fmla="*/ 624928 w 6006665"/>
                        <a:gd name="connsiteY517-57914" fmla="*/ 1236221 h 3006470"/>
                        <a:gd name="connsiteX518-57915" fmla="*/ 597658 w 6006665"/>
                        <a:gd name="connsiteY518-57916" fmla="*/ 1177136 h 3006470"/>
                        <a:gd name="connsiteX519-57917" fmla="*/ 611562 w 6006665"/>
                        <a:gd name="connsiteY519-57918" fmla="*/ 1181462 h 3006470"/>
                        <a:gd name="connsiteX520-57919" fmla="*/ 609565 w 6006665"/>
                        <a:gd name="connsiteY520-57920" fmla="*/ 1177136 h 3006470"/>
                        <a:gd name="connsiteX521-57921" fmla="*/ 711826 w 6006665"/>
                        <a:gd name="connsiteY521-57922" fmla="*/ 1208951 h 3006470"/>
                        <a:gd name="connsiteX522-57923" fmla="*/ 732278 w 6006665"/>
                        <a:gd name="connsiteY522-57924" fmla="*/ 1263490 h 3006470"/>
                        <a:gd name="connsiteX523-57925" fmla="*/ 684556 w 6006665"/>
                        <a:gd name="connsiteY523-57926" fmla="*/ 1274852 h 3006470"/>
                        <a:gd name="connsiteX524-57927" fmla="*/ 1677078 w 6006665"/>
                        <a:gd name="connsiteY524-57928" fmla="*/ 1370296 h 3006470"/>
                        <a:gd name="connsiteX525-57929" fmla="*/ 1720255 w 6006665"/>
                        <a:gd name="connsiteY525-57930" fmla="*/ 1349844 h 3006470"/>
                        <a:gd name="connsiteX526-57931" fmla="*/ 1731617 w 6006665"/>
                        <a:gd name="connsiteY526-57932" fmla="*/ 1299850 h 3006470"/>
                        <a:gd name="connsiteX527-57933" fmla="*/ 1758887 w 6006665"/>
                        <a:gd name="connsiteY527-57934" fmla="*/ 1256673 h 3006470"/>
                        <a:gd name="connsiteX528-57935" fmla="*/ 1736162 w 6006665"/>
                        <a:gd name="connsiteY528-57936" fmla="*/ 1197589 h 3006470"/>
                        <a:gd name="connsiteX529-57937" fmla="*/ 1758887 w 6006665"/>
                        <a:gd name="connsiteY529-57938" fmla="*/ 1133960 h 3006470"/>
                        <a:gd name="connsiteX530-57939" fmla="*/ 1704347 w 6006665"/>
                        <a:gd name="connsiteY530-57940" fmla="*/ 1070331 h 3006470"/>
                        <a:gd name="connsiteX531-57941" fmla="*/ 1736162 w 6006665"/>
                        <a:gd name="connsiteY531-57942" fmla="*/ 961252 h 3006470"/>
                        <a:gd name="connsiteX532-57943" fmla="*/ 1688440 w 6006665"/>
                        <a:gd name="connsiteY532-57944" fmla="*/ 865809 h 3006470"/>
                        <a:gd name="connsiteX533-57945" fmla="*/ 1752069 w 6006665"/>
                        <a:gd name="connsiteY533-57946" fmla="*/ 788545 h 3006470"/>
                        <a:gd name="connsiteX534-57947" fmla="*/ 1747524 w 6006665"/>
                        <a:gd name="connsiteY534-57948" fmla="*/ 704464 h 3006470"/>
                        <a:gd name="connsiteX535-57949" fmla="*/ 1763431 w 6006665"/>
                        <a:gd name="connsiteY535-57950" fmla="*/ 697647 h 3006470"/>
                        <a:gd name="connsiteX536-57951" fmla="*/ 1764877 w 6006665"/>
                        <a:gd name="connsiteY536-57952" fmla="*/ 702130 h 3006470"/>
                        <a:gd name="connsiteX537-57953" fmla="*/ 1775339 w 6006665"/>
                        <a:gd name="connsiteY537-57954" fmla="*/ 697647 h 3006470"/>
                        <a:gd name="connsiteX538-57955" fmla="*/ 1798063 w 6006665"/>
                        <a:gd name="connsiteY538-57956" fmla="*/ 768093 h 3006470"/>
                        <a:gd name="connsiteX539-57957" fmla="*/ 1791454 w 6006665"/>
                        <a:gd name="connsiteY539-57958" fmla="*/ 815304 h 3006470"/>
                        <a:gd name="connsiteX540-57959" fmla="*/ 1854330 w 6006665"/>
                        <a:gd name="connsiteY540-57960" fmla="*/ 772638 h 3006470"/>
                        <a:gd name="connsiteX541-57961" fmla="*/ 1931594 w 6006665"/>
                        <a:gd name="connsiteY541-57962" fmla="*/ 763548 h 3006470"/>
                        <a:gd name="connsiteX542-57963" fmla="*/ 1932772 w 6006665"/>
                        <a:gd name="connsiteY542-57964" fmla="*/ 764810 h 3006470"/>
                        <a:gd name="connsiteX543-57965" fmla="*/ 1943501 w 6006665"/>
                        <a:gd name="connsiteY543-57966" fmla="*/ 763548 h 3006470"/>
                        <a:gd name="connsiteX544-57967" fmla="*/ 1988608 w 6006665"/>
                        <a:gd name="connsiteY544-57968" fmla="*/ 811877 h 3006470"/>
                        <a:gd name="connsiteX545-57969" fmla="*/ 1963408 w 6006665"/>
                        <a:gd name="connsiteY545-57970" fmla="*/ 736278 h 3006470"/>
                        <a:gd name="connsiteX546-57971" fmla="*/ 1963408 w 6006665"/>
                        <a:gd name="connsiteY546-57972" fmla="*/ 595386 h 3006470"/>
                        <a:gd name="connsiteX547-57973" fmla="*/ 2027037 w 6006665"/>
                        <a:gd name="connsiteY547-57974" fmla="*/ 574934 h 3006470"/>
                        <a:gd name="connsiteX548-57975" fmla="*/ 2037269 w 6006665"/>
                        <a:gd name="connsiteY548-57976" fmla="*/ 575472 h 3006470"/>
                        <a:gd name="connsiteX549-57977" fmla="*/ 2038944 w 6006665"/>
                        <a:gd name="connsiteY549-57978" fmla="*/ 574934 h 3006470"/>
                        <a:gd name="connsiteX550-57979" fmla="*/ 2115414 w 6006665"/>
                        <a:gd name="connsiteY550-57980" fmla="*/ 578958 h 3006470"/>
                        <a:gd name="connsiteX551-57981" fmla="*/ 2192927 w 6006665"/>
                        <a:gd name="connsiteY551-57982" fmla="*/ 559026 h 3006470"/>
                        <a:gd name="connsiteX552-57983" fmla="*/ 2167930 w 6006665"/>
                        <a:gd name="connsiteY552-57984" fmla="*/ 493125 h 3006470"/>
                        <a:gd name="connsiteX553-57985" fmla="*/ 2204289 w 6006665"/>
                        <a:gd name="connsiteY553-57986" fmla="*/ 402226 h 3006470"/>
                        <a:gd name="connsiteX554-57987" fmla="*/ 2247466 w 6006665"/>
                        <a:gd name="connsiteY554-57988" fmla="*/ 397681 h 3006470"/>
                        <a:gd name="connsiteX555-57989" fmla="*/ 2317913 w 6006665"/>
                        <a:gd name="connsiteY555-57990" fmla="*/ 322690 h 3006470"/>
                        <a:gd name="connsiteX556-57991" fmla="*/ 2420183 w 6006665"/>
                        <a:gd name="connsiteY556-57992" fmla="*/ 304510 h 3006470"/>
                        <a:gd name="connsiteX557-57993" fmla="*/ 2429263 w 6006665"/>
                        <a:gd name="connsiteY557-57994" fmla="*/ 263606 h 3006470"/>
                        <a:gd name="connsiteX558-57995" fmla="*/ 2526979 w 6006665"/>
                        <a:gd name="connsiteY558-57996" fmla="*/ 252244 h 3006470"/>
                        <a:gd name="connsiteX559-57997" fmla="*/ 2528058 w 6006665"/>
                        <a:gd name="connsiteY559-57998" fmla="*/ 253503 h 3006470"/>
                        <a:gd name="connsiteX560-57999" fmla="*/ 2538886 w 6006665"/>
                        <a:gd name="connsiteY560-58000" fmla="*/ 252244 h 3006470"/>
                        <a:gd name="connsiteX561-58001" fmla="*/ 2560820 w 6006665"/>
                        <a:gd name="connsiteY561-58002" fmla="*/ 277833 h 3006470"/>
                        <a:gd name="connsiteX562-58003" fmla="*/ 2640602 w 6006665"/>
                        <a:gd name="connsiteY562-58004" fmla="*/ 202249 h 3006470"/>
                        <a:gd name="connsiteX563-58005" fmla="*/ 2652509 w 6006665"/>
                        <a:gd name="connsiteY563-58006" fmla="*/ 202249 h 3006470"/>
                        <a:gd name="connsiteX564-58007" fmla="*/ 2704231 w 6006665"/>
                        <a:gd name="connsiteY564-58008" fmla="*/ 202249 h 3006470"/>
                        <a:gd name="connsiteX565-58009" fmla="*/ 2715593 w 6006665"/>
                        <a:gd name="connsiteY565-58010" fmla="*/ 134075 h 3006470"/>
                        <a:gd name="connsiteX566-58011" fmla="*/ 2751953 w 6006665"/>
                        <a:gd name="connsiteY566-58012" fmla="*/ 68174 h 3006470"/>
                        <a:gd name="connsiteX567-58013" fmla="*/ 2838307 w 6006665"/>
                        <a:gd name="connsiteY567-58014" fmla="*/ 0 h 3006470"/>
                        <a:gd name="connsiteX0-58015" fmla="*/ 1791129 w 6006665"/>
                        <a:gd name="connsiteY0-58016" fmla="*/ 817622 h 3006470"/>
                        <a:gd name="connsiteX1-58017" fmla="*/ 1782156 w 6006665"/>
                        <a:gd name="connsiteY1-58018" fmla="*/ 881716 h 3006470"/>
                        <a:gd name="connsiteX2-58019" fmla="*/ 1809554 w 6006665"/>
                        <a:gd name="connsiteY2-58020" fmla="*/ 895415 h 3006470"/>
                        <a:gd name="connsiteX3-58021" fmla="*/ 1791129 w 6006665"/>
                        <a:gd name="connsiteY3-58022" fmla="*/ 817622 h 3006470"/>
                        <a:gd name="connsiteX4-58023" fmla="*/ 2838307 w 6006665"/>
                        <a:gd name="connsiteY4-58024" fmla="*/ 0 h 3006470"/>
                        <a:gd name="connsiteX5-58025" fmla="*/ 2844246 w 6006665"/>
                        <a:gd name="connsiteY5-58026" fmla="*/ 4711 h 3006470"/>
                        <a:gd name="connsiteX6-58027" fmla="*/ 2850213 w 6006665"/>
                        <a:gd name="connsiteY6-58028" fmla="*/ 0 h 3006470"/>
                        <a:gd name="connsiteX7-58029" fmla="*/ 2916115 w 6006665"/>
                        <a:gd name="connsiteY7-58030" fmla="*/ 52267 h 3006470"/>
                        <a:gd name="connsiteX8-58031" fmla="*/ 2861576 w 6006665"/>
                        <a:gd name="connsiteY8-58032" fmla="*/ 90899 h 3006470"/>
                        <a:gd name="connsiteX9-58033" fmla="*/ 2947929 w 6006665"/>
                        <a:gd name="connsiteY9-58034" fmla="*/ 118168 h 3006470"/>
                        <a:gd name="connsiteX10-58035" fmla="*/ 2957621 w 6006665"/>
                        <a:gd name="connsiteY10-58036" fmla="*/ 186006 h 3006470"/>
                        <a:gd name="connsiteX11-58037" fmla="*/ 2979199 w 6006665"/>
                        <a:gd name="connsiteY11-58038" fmla="*/ 161345 h 3006470"/>
                        <a:gd name="connsiteX12-58039" fmla="*/ 2991106 w 6006665"/>
                        <a:gd name="connsiteY12-58040" fmla="*/ 161345 h 3006470"/>
                        <a:gd name="connsiteX13-58041" fmla="*/ 3086005 w 6006665"/>
                        <a:gd name="connsiteY13-58042" fmla="*/ 161345 h 3006470"/>
                        <a:gd name="connsiteX14-58043" fmla="*/ 3097912 w 6006665"/>
                        <a:gd name="connsiteY14-58044" fmla="*/ 161345 h 3006470"/>
                        <a:gd name="connsiteX15-58045" fmla="*/ 3179721 w 6006665"/>
                        <a:gd name="connsiteY15-58046" fmla="*/ 236336 h 3006470"/>
                        <a:gd name="connsiteX16-58047" fmla="*/ 3211535 w 6006665"/>
                        <a:gd name="connsiteY16-58048" fmla="*/ 295420 h 3006470"/>
                        <a:gd name="connsiteX17-58049" fmla="*/ 3200173 w 6006665"/>
                        <a:gd name="connsiteY17-58050" fmla="*/ 370412 h 3006470"/>
                        <a:gd name="connsiteX18-58051" fmla="*/ 3161541 w 6006665"/>
                        <a:gd name="connsiteY18-58052" fmla="*/ 413589 h 3006470"/>
                        <a:gd name="connsiteX19-58053" fmla="*/ 3066097 w 6006665"/>
                        <a:gd name="connsiteY19-58054" fmla="*/ 488580 h 3006470"/>
                        <a:gd name="connsiteX20-58055" fmla="*/ 3034283 w 6006665"/>
                        <a:gd name="connsiteY20-58056" fmla="*/ 531757 h 3006470"/>
                        <a:gd name="connsiteX21-58057" fmla="*/ 3082005 w 6006665"/>
                        <a:gd name="connsiteY21-58058" fmla="*/ 547664 h 3006470"/>
                        <a:gd name="connsiteX22-58059" fmla="*/ 3129459 w 6006665"/>
                        <a:gd name="connsiteY22-58060" fmla="*/ 575345 h 3006470"/>
                        <a:gd name="connsiteX23-58061" fmla="*/ 3156451 w 6006665"/>
                        <a:gd name="connsiteY23-58062" fmla="*/ 552209 h 3006470"/>
                        <a:gd name="connsiteX24-58063" fmla="*/ 3158460 w 6006665"/>
                        <a:gd name="connsiteY24-58064" fmla="*/ 560693 h 3006470"/>
                        <a:gd name="connsiteX25-58065" fmla="*/ 3168359 w 6006665"/>
                        <a:gd name="connsiteY25-58066" fmla="*/ 552209 h 3006470"/>
                        <a:gd name="connsiteX26-58067" fmla="*/ 3184984 w 6006665"/>
                        <a:gd name="connsiteY26-58068" fmla="*/ 622402 h 3006470"/>
                        <a:gd name="connsiteX27-58069" fmla="*/ 3192811 w 6006665"/>
                        <a:gd name="connsiteY27-58070" fmla="*/ 606748 h 3006470"/>
                        <a:gd name="connsiteX28-58071" fmla="*/ 3251895 w 6006665"/>
                        <a:gd name="connsiteY28-58072" fmla="*/ 586296 h 3006470"/>
                        <a:gd name="connsiteX29-58073" fmla="*/ 3259833 w 6006665"/>
                        <a:gd name="connsiteY29-58074" fmla="*/ 587670 h 3006470"/>
                        <a:gd name="connsiteX30-58075" fmla="*/ 3263802 w 6006665"/>
                        <a:gd name="connsiteY30-58076" fmla="*/ 586296 h 3006470"/>
                        <a:gd name="connsiteX31-58077" fmla="*/ 3381970 w 6006665"/>
                        <a:gd name="connsiteY31-58078" fmla="*/ 606748 h 3006470"/>
                        <a:gd name="connsiteX32-58079" fmla="*/ 3388787 w 6006665"/>
                        <a:gd name="connsiteY32-58080" fmla="*/ 665832 h 3006470"/>
                        <a:gd name="connsiteX33-58081" fmla="*/ 3531529 w 6006665"/>
                        <a:gd name="connsiteY33-58082" fmla="*/ 686823 h 3006470"/>
                        <a:gd name="connsiteX34-58083" fmla="*/ 3538225 w 6006665"/>
                        <a:gd name="connsiteY34-58084" fmla="*/ 590841 h 3006470"/>
                        <a:gd name="connsiteX35-58085" fmla="*/ 3549910 w 6006665"/>
                        <a:gd name="connsiteY35-58086" fmla="*/ 594028 h 3006470"/>
                        <a:gd name="connsiteX36-58087" fmla="*/ 3550132 w 6006665"/>
                        <a:gd name="connsiteY36-58088" fmla="*/ 590841 h 3006470"/>
                        <a:gd name="connsiteX37-58089" fmla="*/ 3625123 w 6006665"/>
                        <a:gd name="connsiteY37-58090" fmla="*/ 611293 h 3006470"/>
                        <a:gd name="connsiteX38-58091" fmla="*/ 3672301 w 6006665"/>
                        <a:gd name="connsiteY38-58092" fmla="*/ 611293 h 3006470"/>
                        <a:gd name="connsiteX39-58093" fmla="*/ 3684207 w 6006665"/>
                        <a:gd name="connsiteY39-58094" fmla="*/ 611293 h 3006470"/>
                        <a:gd name="connsiteX40-58095" fmla="*/ 3743291 w 6006665"/>
                        <a:gd name="connsiteY40-58096" fmla="*/ 677194 h 3006470"/>
                        <a:gd name="connsiteX41-58097" fmla="*/ 3759199 w 6006665"/>
                        <a:gd name="connsiteY41-58098" fmla="*/ 756731 h 3006470"/>
                        <a:gd name="connsiteX42-58099" fmla="*/ 3738747 w 6006665"/>
                        <a:gd name="connsiteY42-58100" fmla="*/ 806725 h 3006470"/>
                        <a:gd name="connsiteX43-58101" fmla="*/ 3786469 w 6006665"/>
                        <a:gd name="connsiteY43-58102" fmla="*/ 897623 h 3006470"/>
                        <a:gd name="connsiteX44-58103" fmla="*/ 3835603 w 6006665"/>
                        <a:gd name="connsiteY44-58104" fmla="*/ 933529 h 3006470"/>
                        <a:gd name="connsiteX45-58105" fmla="*/ 3865460 w 6006665"/>
                        <a:gd name="connsiteY45-58106" fmla="*/ 822632 h 3006470"/>
                        <a:gd name="connsiteX46-58107" fmla="*/ 3875077 w 6006665"/>
                        <a:gd name="connsiteY46-58108" fmla="*/ 831139 h 3006470"/>
                        <a:gd name="connsiteX47-58109" fmla="*/ 3877367 w 6006665"/>
                        <a:gd name="connsiteY47-58110" fmla="*/ 822632 h 3006470"/>
                        <a:gd name="connsiteX48-58111" fmla="*/ 3932151 w 6006665"/>
                        <a:gd name="connsiteY48-58112" fmla="*/ 871095 h 3006470"/>
                        <a:gd name="connsiteX49-58113" fmla="*/ 3988173 w 6006665"/>
                        <a:gd name="connsiteY49-58114" fmla="*/ 843084 h 3006470"/>
                        <a:gd name="connsiteX50-58115" fmla="*/ 3993852 w 6006665"/>
                        <a:gd name="connsiteY50-58116" fmla="*/ 846199 h 3006470"/>
                        <a:gd name="connsiteX51-58117" fmla="*/ 4000080 w 6006665"/>
                        <a:gd name="connsiteY51-58118" fmla="*/ 843084 h 3006470"/>
                        <a:gd name="connsiteX52-58119" fmla="*/ 4062426 w 6006665"/>
                        <a:gd name="connsiteY52-58120" fmla="*/ 877274 h 3006470"/>
                        <a:gd name="connsiteX53-58121" fmla="*/ 4085889 w 6006665"/>
                        <a:gd name="connsiteY53-58122" fmla="*/ 849902 h 3006470"/>
                        <a:gd name="connsiteX54-58123" fmla="*/ 4095563 w 6006665"/>
                        <a:gd name="connsiteY54-58124" fmla="*/ 852506 h 3006470"/>
                        <a:gd name="connsiteX55-58125" fmla="*/ 4097796 w 6006665"/>
                        <a:gd name="connsiteY55-58126" fmla="*/ 849902 h 3006470"/>
                        <a:gd name="connsiteX56-58127" fmla="*/ 4144150 w 6006665"/>
                        <a:gd name="connsiteY56-58128" fmla="*/ 862382 h 3006470"/>
                        <a:gd name="connsiteX57-58129" fmla="*/ 4117703 w 6006665"/>
                        <a:gd name="connsiteY57-58130" fmla="*/ 752186 h 3006470"/>
                        <a:gd name="connsiteX58-58131" fmla="*/ 4165425 w 6006665"/>
                        <a:gd name="connsiteY58-58132" fmla="*/ 697647 h 3006470"/>
                        <a:gd name="connsiteX59-58133" fmla="*/ 4175231 w 6006665"/>
                        <a:gd name="connsiteY59-58134" fmla="*/ 700048 h 3006470"/>
                        <a:gd name="connsiteX60-58135" fmla="*/ 4177332 w 6006665"/>
                        <a:gd name="connsiteY60-58136" fmla="*/ 697647 h 3006470"/>
                        <a:gd name="connsiteX61-58137" fmla="*/ 4511384 w 6006665"/>
                        <a:gd name="connsiteY61-58138" fmla="*/ 779455 h 3006470"/>
                        <a:gd name="connsiteX62-58139" fmla="*/ 4543199 w 6006665"/>
                        <a:gd name="connsiteY62-58140" fmla="*/ 849902 h 3006470"/>
                        <a:gd name="connsiteX63-58141" fmla="*/ 4639242 w 6006665"/>
                        <a:gd name="connsiteY63-58142" fmla="*/ 932544 h 3006470"/>
                        <a:gd name="connsiteX64-58143" fmla="*/ 4774445 w 6006665"/>
                        <a:gd name="connsiteY64-58144" fmla="*/ 913531 h 3006470"/>
                        <a:gd name="connsiteX65-58145" fmla="*/ 4778496 w 6006665"/>
                        <a:gd name="connsiteY65-58146" fmla="*/ 914635 h 3006470"/>
                        <a:gd name="connsiteX66-58147" fmla="*/ 4786352 w 6006665"/>
                        <a:gd name="connsiteY66-58148" fmla="*/ 913531 h 3006470"/>
                        <a:gd name="connsiteX67-58149" fmla="*/ 4861343 w 6006665"/>
                        <a:gd name="connsiteY67-58150" fmla="*/ 933983 h 3006470"/>
                        <a:gd name="connsiteX68-58151" fmla="*/ 4893158 w 6006665"/>
                        <a:gd name="connsiteY68-58152" fmla="*/ 977160 h 3006470"/>
                        <a:gd name="connsiteX69-58153" fmla="*/ 4888613 w 6006665"/>
                        <a:gd name="connsiteY69-58154" fmla="*/ 1058968 h 3006470"/>
                        <a:gd name="connsiteX70-58155" fmla="*/ 4927677 w 6006665"/>
                        <a:gd name="connsiteY70-58156" fmla="*/ 1083640 h 3006470"/>
                        <a:gd name="connsiteX71-58157" fmla="*/ 4967605 w 6006665"/>
                        <a:gd name="connsiteY71-58158" fmla="*/ 1070331 h 3006470"/>
                        <a:gd name="connsiteX72-58159" fmla="*/ 5038051 w 6006665"/>
                        <a:gd name="connsiteY72-58160" fmla="*/ 1063513 h 3006470"/>
                        <a:gd name="connsiteX73-58161" fmla="*/ 5040730 w 6006665"/>
                        <a:gd name="connsiteY73-58162" fmla="*/ 1064406 h 3006470"/>
                        <a:gd name="connsiteX74-58163" fmla="*/ 5049958 w 6006665"/>
                        <a:gd name="connsiteY74-58164" fmla="*/ 1063513 h 3006470"/>
                        <a:gd name="connsiteX75-58165" fmla="*/ 5114249 w 6006665"/>
                        <a:gd name="connsiteY75-58166" fmla="*/ 1084944 h 3006470"/>
                        <a:gd name="connsiteX76-58167" fmla="*/ 5176671 w 6006665"/>
                        <a:gd name="connsiteY76-58168" fmla="*/ 1074876 h 3006470"/>
                        <a:gd name="connsiteX77-58169" fmla="*/ 5177801 w 6006665"/>
                        <a:gd name="connsiteY77-58170" fmla="*/ 1076614 h 3006470"/>
                        <a:gd name="connsiteX78-58171" fmla="*/ 5188578 w 6006665"/>
                        <a:gd name="connsiteY78-58172" fmla="*/ 1074876 h 3006470"/>
                        <a:gd name="connsiteX79-58173" fmla="*/ 5243719 w 6006665"/>
                        <a:gd name="connsiteY79-58174" fmla="*/ 1159707 h 3006470"/>
                        <a:gd name="connsiteX80-58175" fmla="*/ 5283477 w 6006665"/>
                        <a:gd name="connsiteY80-58176" fmla="*/ 1129415 h 3006470"/>
                        <a:gd name="connsiteX81-58177" fmla="*/ 5258480 w 6006665"/>
                        <a:gd name="connsiteY81-58178" fmla="*/ 1063513 h 3006470"/>
                        <a:gd name="connsiteX82-58179" fmla="*/ 5267570 w 6006665"/>
                        <a:gd name="connsiteY82-58180" fmla="*/ 1015792 h 3006470"/>
                        <a:gd name="connsiteX83-58181" fmla="*/ 5278896 w 6006665"/>
                        <a:gd name="connsiteY83-58182" fmla="*/ 1018841 h 3006470"/>
                        <a:gd name="connsiteX84-58183" fmla="*/ 5279477 w 6006665"/>
                        <a:gd name="connsiteY84-58184" fmla="*/ 1015792 h 3006470"/>
                        <a:gd name="connsiteX85-58185" fmla="*/ 5395510 w 6006665"/>
                        <a:gd name="connsiteY85-58186" fmla="*/ 1047031 h 3006470"/>
                        <a:gd name="connsiteX86-58187" fmla="*/ 5463001 w 6006665"/>
                        <a:gd name="connsiteY86-58188" fmla="*/ 1043061 h 3006470"/>
                        <a:gd name="connsiteX87-58189" fmla="*/ 5464386 w 6006665"/>
                        <a:gd name="connsiteY87-58190" fmla="*/ 1043680 h 3006470"/>
                        <a:gd name="connsiteX88-58191" fmla="*/ 5474909 w 6006665"/>
                        <a:gd name="connsiteY88-58192" fmla="*/ 1043061 h 3006470"/>
                        <a:gd name="connsiteX89-58193" fmla="*/ 5581715 w 6006665"/>
                        <a:gd name="connsiteY89-58194" fmla="*/ 1090783 h 3006470"/>
                        <a:gd name="connsiteX90-58195" fmla="*/ 5633981 w 6006665"/>
                        <a:gd name="connsiteY90-58196" fmla="*/ 1133960 h 3006470"/>
                        <a:gd name="connsiteX91-58197" fmla="*/ 5720335 w 6006665"/>
                        <a:gd name="connsiteY91-58198" fmla="*/ 1213496 h 3006470"/>
                        <a:gd name="connsiteX92-58199" fmla="*/ 5822595 w 6006665"/>
                        <a:gd name="connsiteY92-58200" fmla="*/ 1311212 h 3006470"/>
                        <a:gd name="connsiteX93-58201" fmla="*/ 5818051 w 6006665"/>
                        <a:gd name="connsiteY93-58202" fmla="*/ 1365751 h 3006470"/>
                        <a:gd name="connsiteX94-58203" fmla="*/ 5825679 w 6006665"/>
                        <a:gd name="connsiteY94-58204" fmla="*/ 1373379 h 3006470"/>
                        <a:gd name="connsiteX95-58205" fmla="*/ 5822051 w 6006665"/>
                        <a:gd name="connsiteY95-58206" fmla="*/ 1322574 h 3006470"/>
                        <a:gd name="connsiteX96-58207" fmla="*/ 5834092 w 6006665"/>
                        <a:gd name="connsiteY96-58208" fmla="*/ 1324447 h 3006470"/>
                        <a:gd name="connsiteX97-58209" fmla="*/ 5833958 w 6006665"/>
                        <a:gd name="connsiteY97-58210" fmla="*/ 1322574 h 3006470"/>
                        <a:gd name="connsiteX98-58211" fmla="*/ 5936219 w 6006665"/>
                        <a:gd name="connsiteY98-58212" fmla="*/ 1338481 h 3006470"/>
                        <a:gd name="connsiteX99-58213" fmla="*/ 6006665 w 6006665"/>
                        <a:gd name="connsiteY99-58214" fmla="*/ 1418018 h 3006470"/>
                        <a:gd name="connsiteX100-58215" fmla="*/ 5968033 w 6006665"/>
                        <a:gd name="connsiteY100-58216" fmla="*/ 1456650 h 3006470"/>
                        <a:gd name="connsiteX101-58217" fmla="*/ 5908949 w 6006665"/>
                        <a:gd name="connsiteY101-58218" fmla="*/ 1468012 h 3006470"/>
                        <a:gd name="connsiteX102-58219" fmla="*/ 5908949 w 6006665"/>
                        <a:gd name="connsiteY102-58220" fmla="*/ 1554366 h 3006470"/>
                        <a:gd name="connsiteX103-58221" fmla="*/ 5893042 w 6006665"/>
                        <a:gd name="connsiteY103-58222" fmla="*/ 1570273 h 3006470"/>
                        <a:gd name="connsiteX104-58223" fmla="*/ 5881135 w 6006665"/>
                        <a:gd name="connsiteY104-58224" fmla="*/ 1570273 h 3006470"/>
                        <a:gd name="connsiteX105-58225" fmla="*/ 5861227 w 6006665"/>
                        <a:gd name="connsiteY105-58226" fmla="*/ 1570273 h 3006470"/>
                        <a:gd name="connsiteX106-58227" fmla="*/ 5849321 w 6006665"/>
                        <a:gd name="connsiteY106-58228" fmla="*/ 1570273 h 3006470"/>
                        <a:gd name="connsiteX107-58229" fmla="*/ 5817506 w 6006665"/>
                        <a:gd name="connsiteY107-58230" fmla="*/ 1536186 h 3006470"/>
                        <a:gd name="connsiteX108-58231" fmla="*/ 5767511 w 6006665"/>
                        <a:gd name="connsiteY108-58232" fmla="*/ 1511189 h 3006470"/>
                        <a:gd name="connsiteX109-58233" fmla="*/ 5762967 w 6006665"/>
                        <a:gd name="connsiteY109-58234" fmla="*/ 1477102 h 3006470"/>
                        <a:gd name="connsiteX110-58235" fmla="*/ 5729132 w 6006665"/>
                        <a:gd name="connsiteY110-58236" fmla="*/ 1463170 h 3006470"/>
                        <a:gd name="connsiteX111-58237" fmla="*/ 5695337 w 6006665"/>
                        <a:gd name="connsiteY111-58238" fmla="*/ 1472557 h 3006470"/>
                        <a:gd name="connsiteX112-58239" fmla="*/ 5693366 w 6006665"/>
                        <a:gd name="connsiteY112-58240" fmla="*/ 1469797 h 3006470"/>
                        <a:gd name="connsiteX113-58241" fmla="*/ 5683431 w 6006665"/>
                        <a:gd name="connsiteY113-58242" fmla="*/ 1472557 h 3006470"/>
                        <a:gd name="connsiteX114-58243" fmla="*/ 5660706 w 6006665"/>
                        <a:gd name="connsiteY114-58244" fmla="*/ 1440742 h 3006470"/>
                        <a:gd name="connsiteX115-58245" fmla="*/ 5669644 w 6006665"/>
                        <a:gd name="connsiteY115-58246" fmla="*/ 1415717 h 3006470"/>
                        <a:gd name="connsiteX116-58247" fmla="*/ 5640799 w 6006665"/>
                        <a:gd name="connsiteY116-58248" fmla="*/ 1429380 h 3006470"/>
                        <a:gd name="connsiteX117-58249" fmla="*/ 5656705 w 6006665"/>
                        <a:gd name="connsiteY117-58250" fmla="*/ 1472557 h 3006470"/>
                        <a:gd name="connsiteX118-58251" fmla="*/ 5633981 w 6006665"/>
                        <a:gd name="connsiteY118-58252" fmla="*/ 1511189 h 3006470"/>
                        <a:gd name="connsiteX119-58253" fmla="*/ 5586259 w 6006665"/>
                        <a:gd name="connsiteY119-58254" fmla="*/ 1547548 h 3006470"/>
                        <a:gd name="connsiteX120-58255" fmla="*/ 5575676 w 6006665"/>
                        <a:gd name="connsiteY120-58256" fmla="*/ 1546540 h 3006470"/>
                        <a:gd name="connsiteX121-58257" fmla="*/ 5574353 w 6006665"/>
                        <a:gd name="connsiteY121-58258" fmla="*/ 1547548 h 3006470"/>
                        <a:gd name="connsiteX122-58259" fmla="*/ 5539436 w 6006665"/>
                        <a:gd name="connsiteY122-58260" fmla="*/ 1544223 h 3006470"/>
                        <a:gd name="connsiteX123-58261" fmla="*/ 5570352 w 6006665"/>
                        <a:gd name="connsiteY123-58262" fmla="*/ 1586180 h 3006470"/>
                        <a:gd name="connsiteX124-58263" fmla="*/ 5593077 w 6006665"/>
                        <a:gd name="connsiteY124-58264" fmla="*/ 1649809 h 3006470"/>
                        <a:gd name="connsiteX125-58265" fmla="*/ 5608984 w 6006665"/>
                        <a:gd name="connsiteY125-58266" fmla="*/ 1677079 h 3006470"/>
                        <a:gd name="connsiteX126-58267" fmla="*/ 5613529 w 6006665"/>
                        <a:gd name="connsiteY126-58268" fmla="*/ 1708893 h 3006470"/>
                        <a:gd name="connsiteX127-58269" fmla="*/ 5608984 w 6006665"/>
                        <a:gd name="connsiteY127-58270" fmla="*/ 1731618 h 3006470"/>
                        <a:gd name="connsiteX128-58271" fmla="*/ 5597799 w 6006665"/>
                        <a:gd name="connsiteY128-58272" fmla="*/ 1728009 h 3006470"/>
                        <a:gd name="connsiteX129-58273" fmla="*/ 5597077 w 6006665"/>
                        <a:gd name="connsiteY129-58274" fmla="*/ 1731618 h 3006470"/>
                        <a:gd name="connsiteX130-58275" fmla="*/ 5534271 w 6006665"/>
                        <a:gd name="connsiteY130-58276" fmla="*/ 1711358 h 3006470"/>
                        <a:gd name="connsiteX131-58277" fmla="*/ 5436277 w 6006665"/>
                        <a:gd name="connsiteY131-58278" fmla="*/ 1767977 h 3006470"/>
                        <a:gd name="connsiteX132-58279" fmla="*/ 5397645 w 6006665"/>
                        <a:gd name="connsiteY132-58280" fmla="*/ 1779340 h 3006470"/>
                        <a:gd name="connsiteX133-58281" fmla="*/ 5345378 w 6006665"/>
                        <a:gd name="connsiteY133-58282" fmla="*/ 1833879 h 3006470"/>
                        <a:gd name="connsiteX134-58283" fmla="*/ 5290839 w 6006665"/>
                        <a:gd name="connsiteY134-58284" fmla="*/ 1881600 h 3006470"/>
                        <a:gd name="connsiteX135-58285" fmla="*/ 5274932 w 6006665"/>
                        <a:gd name="connsiteY135-58286" fmla="*/ 1913415 h 3006470"/>
                        <a:gd name="connsiteX136-58287" fmla="*/ 5267238 w 6006665"/>
                        <a:gd name="connsiteY136-58288" fmla="*/ 1904988 h 3006470"/>
                        <a:gd name="connsiteX137-58289" fmla="*/ 5263025 w 6006665"/>
                        <a:gd name="connsiteY137-58290" fmla="*/ 1913415 h 3006470"/>
                        <a:gd name="connsiteX138-58291" fmla="*/ 5219538 w 6006665"/>
                        <a:gd name="connsiteY138-58292" fmla="*/ 1865787 h 3006470"/>
                        <a:gd name="connsiteX139-58293" fmla="*/ 5129494 w 6006665"/>
                        <a:gd name="connsiteY139-58294" fmla="*/ 1920232 h 3006470"/>
                        <a:gd name="connsiteX140-58295" fmla="*/ 5126389 w 6006665"/>
                        <a:gd name="connsiteY140-58296" fmla="*/ 1914910 h 3006470"/>
                        <a:gd name="connsiteX141-58297" fmla="*/ 5117587 w 6006665"/>
                        <a:gd name="connsiteY141-58298" fmla="*/ 1920232 h 3006470"/>
                        <a:gd name="connsiteX142-58299" fmla="*/ 5105544 w 6006665"/>
                        <a:gd name="connsiteY142-58300" fmla="*/ 1899586 h 3006470"/>
                        <a:gd name="connsiteX143-58301" fmla="*/ 5074955 w 6006665"/>
                        <a:gd name="connsiteY143-58302" fmla="*/ 1924777 h 3006470"/>
                        <a:gd name="connsiteX144-58303" fmla="*/ 5065718 w 6006665"/>
                        <a:gd name="connsiteY144-58304" fmla="*/ 1922578 h 3006470"/>
                        <a:gd name="connsiteX145-58305" fmla="*/ 5063048 w 6006665"/>
                        <a:gd name="connsiteY145-58306" fmla="*/ 1924777 h 3006470"/>
                        <a:gd name="connsiteX146-58307" fmla="*/ 5026594 w 6006665"/>
                        <a:gd name="connsiteY146-58308" fmla="*/ 1916098 h 3006470"/>
                        <a:gd name="connsiteX147-58309" fmla="*/ 5015871 w 6006665"/>
                        <a:gd name="connsiteY147-58310" fmla="*/ 1961137 h 3006470"/>
                        <a:gd name="connsiteX148-58311" fmla="*/ 4974967 w 6006665"/>
                        <a:gd name="connsiteY148-58312" fmla="*/ 2027038 h 3006470"/>
                        <a:gd name="connsiteX149-58313" fmla="*/ 4974967 w 6006665"/>
                        <a:gd name="connsiteY149-58314" fmla="*/ 2058853 h 3006470"/>
                        <a:gd name="connsiteX150-58315" fmla="*/ 5015871 w 6006665"/>
                        <a:gd name="connsiteY150-58316" fmla="*/ 2074760 h 3006470"/>
                        <a:gd name="connsiteX151-58317" fmla="*/ 5011326 w 6006665"/>
                        <a:gd name="connsiteY151-58318" fmla="*/ 2172476 h 3006470"/>
                        <a:gd name="connsiteX152-58319" fmla="*/ 4999419 w 6006665"/>
                        <a:gd name="connsiteY152-58320" fmla="*/ 2172476 h 3006470"/>
                        <a:gd name="connsiteX153-58321" fmla="*/ 4974967 w 6006665"/>
                        <a:gd name="connsiteY153-58322" fmla="*/ 2172476 h 3006470"/>
                        <a:gd name="connsiteX154-58323" fmla="*/ 4963605 w 6006665"/>
                        <a:gd name="connsiteY154-58324" fmla="*/ 2224742 h 3006470"/>
                        <a:gd name="connsiteX155-58325" fmla="*/ 4974967 w 6006665"/>
                        <a:gd name="connsiteY155-58326" fmla="*/ 2252012 h 3006470"/>
                        <a:gd name="connsiteX156-58327" fmla="*/ 4909065 w 6006665"/>
                        <a:gd name="connsiteY156-58328" fmla="*/ 2286099 h 3006470"/>
                        <a:gd name="connsiteX157-58329" fmla="*/ 4897703 w 6006665"/>
                        <a:gd name="connsiteY157-58330" fmla="*/ 2354273 h 3006470"/>
                        <a:gd name="connsiteX158-58331" fmla="*/ 4845437 w 6006665"/>
                        <a:gd name="connsiteY158-58332" fmla="*/ 2370180 h 3006470"/>
                        <a:gd name="connsiteX159-58333" fmla="*/ 4834074 w 6006665"/>
                        <a:gd name="connsiteY159-58334" fmla="*/ 2429264 h 3006470"/>
                        <a:gd name="connsiteX160-58335" fmla="*/ 4779535 w 6006665"/>
                        <a:gd name="connsiteY160-58336" fmla="*/ 2488348 h 3006470"/>
                        <a:gd name="connsiteX161-58337" fmla="*/ 4777225 w 6006665"/>
                        <a:gd name="connsiteY161-58338" fmla="*/ 2477952 h 3006470"/>
                        <a:gd name="connsiteX162-58339" fmla="*/ 4767628 w 6006665"/>
                        <a:gd name="connsiteY162-58340" fmla="*/ 2488348 h 3006470"/>
                        <a:gd name="connsiteX163-58341" fmla="*/ 4758538 w 6006665"/>
                        <a:gd name="connsiteY163-58342" fmla="*/ 2447444 h 3006470"/>
                        <a:gd name="connsiteX164-58343" fmla="*/ 4742631 w 6006665"/>
                        <a:gd name="connsiteY164-58344" fmla="*/ 2361090 h 3006470"/>
                        <a:gd name="connsiteX165-58345" fmla="*/ 4715361 w 6006665"/>
                        <a:gd name="connsiteY165-58346" fmla="*/ 2220198 h 3006470"/>
                        <a:gd name="connsiteX166-58347" fmla="*/ 4735813 w 6006665"/>
                        <a:gd name="connsiteY166-58348" fmla="*/ 2129299 h 3006470"/>
                        <a:gd name="connsiteX167-58349" fmla="*/ 4767628 w 6006665"/>
                        <a:gd name="connsiteY167-58350" fmla="*/ 2086122 h 3006470"/>
                        <a:gd name="connsiteX168-58351" fmla="*/ 4767628 w 6006665"/>
                        <a:gd name="connsiteY168-58352" fmla="*/ 2058853 h 3006470"/>
                        <a:gd name="connsiteX169-58353" fmla="*/ 4826712 w 6006665"/>
                        <a:gd name="connsiteY169-58354" fmla="*/ 2042945 h 3006470"/>
                        <a:gd name="connsiteX170-58355" fmla="*/ 4892613 w 6006665"/>
                        <a:gd name="connsiteY170-58356" fmla="*/ 1952047 h 3006470"/>
                        <a:gd name="connsiteX171-58357" fmla="*/ 4956243 w 6006665"/>
                        <a:gd name="connsiteY171-58358" fmla="*/ 1877056 h 3006470"/>
                        <a:gd name="connsiteX172-58359" fmla="*/ 5022143 w 6006665"/>
                        <a:gd name="connsiteY172-58360" fmla="*/ 1817971 h 3006470"/>
                        <a:gd name="connsiteX173-58361" fmla="*/ 5046694 w 6006665"/>
                        <a:gd name="connsiteY173-58362" fmla="*/ 1710844 h 3006470"/>
                        <a:gd name="connsiteX174-58363" fmla="*/ 5015871 w 6006665"/>
                        <a:gd name="connsiteY174-58364" fmla="*/ 1715711 h 3006470"/>
                        <a:gd name="connsiteX175-58365" fmla="*/ 4995419 w 6006665"/>
                        <a:gd name="connsiteY175-58366" fmla="*/ 1779340 h 3006470"/>
                        <a:gd name="connsiteX176-58367" fmla="*/ 4904521 w 6006665"/>
                        <a:gd name="connsiteY176-58368" fmla="*/ 1865693 h 3006470"/>
                        <a:gd name="connsiteX177-58369" fmla="*/ 4901708 w 6006665"/>
                        <a:gd name="connsiteY177-58370" fmla="*/ 1857053 h 3006470"/>
                        <a:gd name="connsiteX178-58371" fmla="*/ 4892613 w 6006665"/>
                        <a:gd name="connsiteY178-58372" fmla="*/ 1865693 h 3006470"/>
                        <a:gd name="connsiteX179-58373" fmla="*/ 4861835 w 6006665"/>
                        <a:gd name="connsiteY179-58374" fmla="*/ 1771159 h 3006470"/>
                        <a:gd name="connsiteX180-58375" fmla="*/ 4779535 w 6006665"/>
                        <a:gd name="connsiteY180-58376" fmla="*/ 1795247 h 3006470"/>
                        <a:gd name="connsiteX181-58377" fmla="*/ 4684091 w 6006665"/>
                        <a:gd name="connsiteY181-58378" fmla="*/ 1920232 h 3006470"/>
                        <a:gd name="connsiteX182-58379" fmla="*/ 4715906 w 6006665"/>
                        <a:gd name="connsiteY182-58380" fmla="*/ 1967954 h 3006470"/>
                        <a:gd name="connsiteX183-58381" fmla="*/ 4636369 w 6006665"/>
                        <a:gd name="connsiteY183-58382" fmla="*/ 1983861 h 3006470"/>
                        <a:gd name="connsiteX184-58383" fmla="*/ 4577285 w 6006665"/>
                        <a:gd name="connsiteY184-58384" fmla="*/ 1988406 h 3006470"/>
                        <a:gd name="connsiteX185-58385" fmla="*/ 4577373 w 6006665"/>
                        <a:gd name="connsiteY185-58386" fmla="*/ 1987484 h 3006470"/>
                        <a:gd name="connsiteX186-58387" fmla="*/ 4565379 w 6006665"/>
                        <a:gd name="connsiteY186-58388" fmla="*/ 1988406 h 3006470"/>
                        <a:gd name="connsiteX187-58389" fmla="*/ 4569923 w 6006665"/>
                        <a:gd name="connsiteY187-58390" fmla="*/ 1940685 h 3006470"/>
                        <a:gd name="connsiteX188-58391" fmla="*/ 4520081 w 6006665"/>
                        <a:gd name="connsiteY188-58392" fmla="*/ 1931099 h 3006470"/>
                        <a:gd name="connsiteX189-58393" fmla="*/ 4475025 w 6006665"/>
                        <a:gd name="connsiteY189-58394" fmla="*/ 1961137 h 3006470"/>
                        <a:gd name="connsiteX190-58395" fmla="*/ 4464394 w 6006665"/>
                        <a:gd name="connsiteY190-58396" fmla="*/ 1960286 h 3006470"/>
                        <a:gd name="connsiteX191-58397" fmla="*/ 4463118 w 6006665"/>
                        <a:gd name="connsiteY191-58398" fmla="*/ 1961137 h 3006470"/>
                        <a:gd name="connsiteX192-58399" fmla="*/ 4357637 w 6006665"/>
                        <a:gd name="connsiteY192-58400" fmla="*/ 1952698 h 3006470"/>
                        <a:gd name="connsiteX193-58401" fmla="*/ 4243233 w 6006665"/>
                        <a:gd name="connsiteY193-58402" fmla="*/ 1972499 h 3006470"/>
                        <a:gd name="connsiteX194-58403" fmla="*/ 4125065 w 6006665"/>
                        <a:gd name="connsiteY194-58404" fmla="*/ 2106574 h 3006470"/>
                        <a:gd name="connsiteX195-58405" fmla="*/ 3984173 w 6006665"/>
                        <a:gd name="connsiteY195-58406" fmla="*/ 2263374 h 3006470"/>
                        <a:gd name="connsiteX196-58407" fmla="*/ 4038712 w 6006665"/>
                        <a:gd name="connsiteY196-58408" fmla="*/ 2267919 h 3006470"/>
                        <a:gd name="connsiteX197-58409" fmla="*/ 4059164 w 6006665"/>
                        <a:gd name="connsiteY197-58410" fmla="*/ 2311096 h 3006470"/>
                        <a:gd name="connsiteX198-58411" fmla="*/ 4087782 w 6006665"/>
                        <a:gd name="connsiteY198-58412" fmla="*/ 2319513 h 3006470"/>
                        <a:gd name="connsiteX199-58413" fmla="*/ 4106341 w 6006665"/>
                        <a:gd name="connsiteY199-58414" fmla="*/ 2290644 h 3006470"/>
                        <a:gd name="connsiteX200-58415" fmla="*/ 4117411 w 6006665"/>
                        <a:gd name="connsiteY200-58416" fmla="*/ 2291946 h 3006470"/>
                        <a:gd name="connsiteX201-58417" fmla="*/ 4118248 w 6006665"/>
                        <a:gd name="connsiteY201-58418" fmla="*/ 2290644 h 3006470"/>
                        <a:gd name="connsiteX202-58419" fmla="*/ 4156880 w 6006665"/>
                        <a:gd name="connsiteY202-58420" fmla="*/ 2295189 h 3006470"/>
                        <a:gd name="connsiteX203-58421" fmla="*/ 4211419 w 6006665"/>
                        <a:gd name="connsiteY203-58422" fmla="*/ 2365635 h 3006470"/>
                        <a:gd name="connsiteX204-58423" fmla="*/ 4215964 w 6006665"/>
                        <a:gd name="connsiteY204-58424" fmla="*/ 2413357 h 3006470"/>
                        <a:gd name="connsiteX205-58425" fmla="*/ 4184149 w 6006665"/>
                        <a:gd name="connsiteY205-58426" fmla="*/ 2472441 h 3006470"/>
                        <a:gd name="connsiteX206-58427" fmla="*/ 4177332 w 6006665"/>
                        <a:gd name="connsiteY206-58428" fmla="*/ 2542887 h 3006470"/>
                        <a:gd name="connsiteX207-58429" fmla="*/ 4161425 w 6006665"/>
                        <a:gd name="connsiteY207-58430" fmla="*/ 2629241 h 3006470"/>
                        <a:gd name="connsiteX208-58431" fmla="*/ 4109158 w 6006665"/>
                        <a:gd name="connsiteY208-58432" fmla="*/ 2708777 h 3006470"/>
                        <a:gd name="connsiteX209-58433" fmla="*/ 4097796 w 6006665"/>
                        <a:gd name="connsiteY209-58434" fmla="*/ 2747409 h 3006470"/>
                        <a:gd name="connsiteX210-58435" fmla="*/ 4043257 w 6006665"/>
                        <a:gd name="connsiteY210-58436" fmla="*/ 2806493 h 3006470"/>
                        <a:gd name="connsiteX211-58437" fmla="*/ 3995535 w 6006665"/>
                        <a:gd name="connsiteY211-58438" fmla="*/ 2865577 h 3006470"/>
                        <a:gd name="connsiteX212-58439" fmla="*/ 3975083 w 6006665"/>
                        <a:gd name="connsiteY212-58440" fmla="*/ 2897392 h 3006470"/>
                        <a:gd name="connsiteX213-58441" fmla="*/ 3925089 w 6006665"/>
                        <a:gd name="connsiteY213-58442" fmla="*/ 2924661 h 3006470"/>
                        <a:gd name="connsiteX214-58443" fmla="*/ 3913182 w 6006665"/>
                        <a:gd name="connsiteY214-58444" fmla="*/ 2924661 h 3006470"/>
                        <a:gd name="connsiteX215-58445" fmla="*/ 3904637 w 6006665"/>
                        <a:gd name="connsiteY215-58446" fmla="*/ 2924661 h 3006470"/>
                        <a:gd name="connsiteX216-58447" fmla="*/ 3892729 w 6006665"/>
                        <a:gd name="connsiteY216-58448" fmla="*/ 2924661 h 3006470"/>
                        <a:gd name="connsiteX217-58449" fmla="*/ 3871063 w 6006665"/>
                        <a:gd name="connsiteY217-58450" fmla="*/ 2908412 h 3006470"/>
                        <a:gd name="connsiteX218-58451" fmla="*/ 3829645 w 6006665"/>
                        <a:gd name="connsiteY218-58452" fmla="*/ 2936024 h 3006470"/>
                        <a:gd name="connsiteX219-58453" fmla="*/ 3822828 w 6006665"/>
                        <a:gd name="connsiteY219-58454" fmla="*/ 2956476 h 3006470"/>
                        <a:gd name="connsiteX220-58455" fmla="*/ 3818283 w 6006665"/>
                        <a:gd name="connsiteY220-58456" fmla="*/ 2947386 h 3006470"/>
                        <a:gd name="connsiteX221-58457" fmla="*/ 3818283 w 6006665"/>
                        <a:gd name="connsiteY221-58458" fmla="*/ 2935660 h 3006470"/>
                        <a:gd name="connsiteX222-58459" fmla="*/ 3817738 w 6006665"/>
                        <a:gd name="connsiteY222-58460" fmla="*/ 2936024 h 3006470"/>
                        <a:gd name="connsiteX223-58461" fmla="*/ 3810921 w 6006665"/>
                        <a:gd name="connsiteY223-58462" fmla="*/ 2956476 h 3006470"/>
                        <a:gd name="connsiteX224-58463" fmla="*/ 3806376 w 6006665"/>
                        <a:gd name="connsiteY224-58464" fmla="*/ 2947386 h 3006470"/>
                        <a:gd name="connsiteX225-58465" fmla="*/ 3806376 w 6006665"/>
                        <a:gd name="connsiteY225-58466" fmla="*/ 2920116 h 3006470"/>
                        <a:gd name="connsiteX226-58467" fmla="*/ 3818283 w 6006665"/>
                        <a:gd name="connsiteY226-58468" fmla="*/ 2920116 h 3006470"/>
                        <a:gd name="connsiteX227-58469" fmla="*/ 3826828 w 6006665"/>
                        <a:gd name="connsiteY227-58470" fmla="*/ 2920116 h 3006470"/>
                        <a:gd name="connsiteX228-58471" fmla="*/ 3833645 w 6006665"/>
                        <a:gd name="connsiteY228-58472" fmla="*/ 2861032 h 3006470"/>
                        <a:gd name="connsiteX229-58473" fmla="*/ 3822283 w 6006665"/>
                        <a:gd name="connsiteY229-58474" fmla="*/ 2817856 h 3006470"/>
                        <a:gd name="connsiteX230-58475" fmla="*/ 3849553 w 6006665"/>
                        <a:gd name="connsiteY230-58476" fmla="*/ 2795131 h 3006470"/>
                        <a:gd name="connsiteX231-58477" fmla="*/ 3858814 w 6006665"/>
                        <a:gd name="connsiteY231-58478" fmla="*/ 2797336 h 3006470"/>
                        <a:gd name="connsiteX232-58479" fmla="*/ 3861460 w 6006665"/>
                        <a:gd name="connsiteY232-58480" fmla="*/ 2795131 h 3006470"/>
                        <a:gd name="connsiteX233-58481" fmla="*/ 3898487 w 6006665"/>
                        <a:gd name="connsiteY233-58482" fmla="*/ 2803947 h 3006470"/>
                        <a:gd name="connsiteX234-58483" fmla="*/ 3919999 w 6006665"/>
                        <a:gd name="connsiteY234-58484" fmla="*/ 2758772 h 3006470"/>
                        <a:gd name="connsiteX235-58485" fmla="*/ 3935906 w 6006665"/>
                        <a:gd name="connsiteY235-58486" fmla="*/ 2699687 h 3006470"/>
                        <a:gd name="connsiteX236-58487" fmla="*/ 3947269 w 6006665"/>
                        <a:gd name="connsiteY236-58488" fmla="*/ 2676963 h 3006470"/>
                        <a:gd name="connsiteX237-58489" fmla="*/ 3966292 w 6006665"/>
                        <a:gd name="connsiteY237-58490" fmla="*/ 2632575 h 3006470"/>
                        <a:gd name="connsiteX238-58491" fmla="*/ 3915999 w 6006665"/>
                        <a:gd name="connsiteY238-58492" fmla="*/ 2645148 h 3006470"/>
                        <a:gd name="connsiteX239-58493" fmla="*/ 3888729 w 6006665"/>
                        <a:gd name="connsiteY239-58494" fmla="*/ 2667873 h 3006470"/>
                        <a:gd name="connsiteX240-58495" fmla="*/ 3876822 w 6006665"/>
                        <a:gd name="connsiteY240-58496" fmla="*/ 2667873 h 3006470"/>
                        <a:gd name="connsiteX241-58497" fmla="*/ 3829645 w 6006665"/>
                        <a:gd name="connsiteY241-58498" fmla="*/ 2667873 h 3006470"/>
                        <a:gd name="connsiteX242-58499" fmla="*/ 3817738 w 6006665"/>
                        <a:gd name="connsiteY242-58500" fmla="*/ 2667873 h 3006470"/>
                        <a:gd name="connsiteX243-58501" fmla="*/ 3801831 w 6006665"/>
                        <a:gd name="connsiteY243-58502" fmla="*/ 2613334 h 3006470"/>
                        <a:gd name="connsiteX244-58503" fmla="*/ 3758654 w 6006665"/>
                        <a:gd name="connsiteY244-58504" fmla="*/ 2574702 h 3006470"/>
                        <a:gd name="connsiteX245-58505" fmla="*/ 3692753 w 6006665"/>
                        <a:gd name="connsiteY245-58506" fmla="*/ 2558795 h 3006470"/>
                        <a:gd name="connsiteX246-58507" fmla="*/ 3683663 w 6006665"/>
                        <a:gd name="connsiteY246-58508" fmla="*/ 2499711 h 3006470"/>
                        <a:gd name="connsiteX247-58509" fmla="*/ 3672301 w 6006665"/>
                        <a:gd name="connsiteY247-58510" fmla="*/ 2467896 h 3006470"/>
                        <a:gd name="connsiteX248-58511" fmla="*/ 3656393 w 6006665"/>
                        <a:gd name="connsiteY248-58512" fmla="*/ 2440627 h 3006470"/>
                        <a:gd name="connsiteX249-58513" fmla="*/ 3633669 w 6006665"/>
                        <a:gd name="connsiteY249-58514" fmla="*/ 2381542 h 3006470"/>
                        <a:gd name="connsiteX250-58515" fmla="*/ 3601854 w 6006665"/>
                        <a:gd name="connsiteY250-58516" fmla="*/ 2361090 h 3006470"/>
                        <a:gd name="connsiteX251-58517" fmla="*/ 3545995 w 6006665"/>
                        <a:gd name="connsiteY251-58518" fmla="*/ 2339606 h 3006470"/>
                        <a:gd name="connsiteX252-58519" fmla="*/ 3506955 w 6006665"/>
                        <a:gd name="connsiteY252-58520" fmla="*/ 2345183 h 3006470"/>
                        <a:gd name="connsiteX253-58521" fmla="*/ 3463779 w 6006665"/>
                        <a:gd name="connsiteY253-58522" fmla="*/ 2354273 h 3006470"/>
                        <a:gd name="connsiteX254-58523" fmla="*/ 3431964 w 6006665"/>
                        <a:gd name="connsiteY254-58524" fmla="*/ 2381542 h 3006470"/>
                        <a:gd name="connsiteX255-58525" fmla="*/ 3452416 w 6006665"/>
                        <a:gd name="connsiteY255-58526" fmla="*/ 2397450 h 3006470"/>
                        <a:gd name="connsiteX256-58527" fmla="*/ 3452416 w 6006665"/>
                        <a:gd name="connsiteY256-58528" fmla="*/ 2429264 h 3006470"/>
                        <a:gd name="connsiteX257-58529" fmla="*/ 3431964 w 6006665"/>
                        <a:gd name="connsiteY257-58530" fmla="*/ 2451989 h 3006470"/>
                        <a:gd name="connsiteX258-58531" fmla="*/ 3400150 w 6006665"/>
                        <a:gd name="connsiteY258-58532" fmla="*/ 2511073 h 3006470"/>
                        <a:gd name="connsiteX259-58533" fmla="*/ 3400150 w 6006665"/>
                        <a:gd name="connsiteY259-58534" fmla="*/ 2538343 h 3006470"/>
                        <a:gd name="connsiteX260-58535" fmla="*/ 3350155 w 6006665"/>
                        <a:gd name="connsiteY260-58536" fmla="*/ 2570157 h 3006470"/>
                        <a:gd name="connsiteX261-58537" fmla="*/ 3342342 w 6006665"/>
                        <a:gd name="connsiteY261-58538" fmla="*/ 2567553 h 3006470"/>
                        <a:gd name="connsiteX262-58539" fmla="*/ 3338249 w 6006665"/>
                        <a:gd name="connsiteY262-58540" fmla="*/ 2570157 h 3006470"/>
                        <a:gd name="connsiteX263-58541" fmla="*/ 3290527 w 6006665"/>
                        <a:gd name="connsiteY263-58542" fmla="*/ 2554250 h 3006470"/>
                        <a:gd name="connsiteX264-58543" fmla="*/ 3259257 w 6006665"/>
                        <a:gd name="connsiteY264-58544" fmla="*/ 2554250 h 3006470"/>
                        <a:gd name="connsiteX265-58545" fmla="*/ 3247350 w 6006665"/>
                        <a:gd name="connsiteY265-58546" fmla="*/ 2554250 h 3006470"/>
                        <a:gd name="connsiteX266-58547" fmla="*/ 3231443 w 6006665"/>
                        <a:gd name="connsiteY266-58548" fmla="*/ 2538343 h 3006470"/>
                        <a:gd name="connsiteX267-58549" fmla="*/ 3213271 w 6006665"/>
                        <a:gd name="connsiteY267-58550" fmla="*/ 2533799 h 3006470"/>
                        <a:gd name="connsiteX268-58551" fmla="*/ 3168359 w 6006665"/>
                        <a:gd name="connsiteY268-58552" fmla="*/ 2570157 h 3006470"/>
                        <a:gd name="connsiteX269-58553" fmla="*/ 3120637 w 6006665"/>
                        <a:gd name="connsiteY269-58554" fmla="*/ 2581519 h 3006470"/>
                        <a:gd name="connsiteX270-58555" fmla="*/ 3082005 w 6006665"/>
                        <a:gd name="connsiteY270-58556" fmla="*/ 2597427 h 3006470"/>
                        <a:gd name="connsiteX271-58557" fmla="*/ 3074460 w 6006665"/>
                        <a:gd name="connsiteY271-58558" fmla="*/ 2595630 h 3006470"/>
                        <a:gd name="connsiteX272-58559" fmla="*/ 3070098 w 6006665"/>
                        <a:gd name="connsiteY272-58560" fmla="*/ 2597427 h 3006470"/>
                        <a:gd name="connsiteX273-58561" fmla="*/ 3022376 w 6006665"/>
                        <a:gd name="connsiteY273-58562" fmla="*/ 2586064 h 3006470"/>
                        <a:gd name="connsiteX274-58563" fmla="*/ 3000196 w 6006665"/>
                        <a:gd name="connsiteY274-58564" fmla="*/ 2586064 h 3006470"/>
                        <a:gd name="connsiteX275-58565" fmla="*/ 2988289 w 6006665"/>
                        <a:gd name="connsiteY275-58566" fmla="*/ 2586064 h 3006470"/>
                        <a:gd name="connsiteX276-58567" fmla="*/ 2967837 w 6006665"/>
                        <a:gd name="connsiteY276-58568" fmla="*/ 2554250 h 3006470"/>
                        <a:gd name="connsiteX277-58569" fmla="*/ 2929205 w 6006665"/>
                        <a:gd name="connsiteY277-58570" fmla="*/ 2526980 h 3006470"/>
                        <a:gd name="connsiteX278-58571" fmla="*/ 2902153 w 6006665"/>
                        <a:gd name="connsiteY278-58572" fmla="*/ 2523116 h 3006470"/>
                        <a:gd name="connsiteX279-58573" fmla="*/ 2861576 w 6006665"/>
                        <a:gd name="connsiteY279-58574" fmla="*/ 2526980 h 3006470"/>
                        <a:gd name="connsiteX280-58575" fmla="*/ 2822944 w 6006665"/>
                        <a:gd name="connsiteY280-58576" fmla="*/ 2538343 h 3006470"/>
                        <a:gd name="connsiteX281-58577" fmla="*/ 2818139 w 6006665"/>
                        <a:gd name="connsiteY281-58578" fmla="*/ 2536254 h 3006470"/>
                        <a:gd name="connsiteX282-58579" fmla="*/ 2811037 w 6006665"/>
                        <a:gd name="connsiteY282-58580" fmla="*/ 2538343 h 3006470"/>
                        <a:gd name="connsiteX283-58581" fmla="*/ 2758770 w 6006665"/>
                        <a:gd name="connsiteY283-58582" fmla="*/ 2515618 h 3006470"/>
                        <a:gd name="connsiteX284-58583" fmla="*/ 2751953 w 6006665"/>
                        <a:gd name="connsiteY284-58584" fmla="*/ 2472441 h 3006470"/>
                        <a:gd name="connsiteX285-58585" fmla="*/ 2708776 w 6006665"/>
                        <a:gd name="connsiteY285-58586" fmla="*/ 2456534 h 3006470"/>
                        <a:gd name="connsiteX286-58587" fmla="*/ 2676962 w 6006665"/>
                        <a:gd name="connsiteY286-58588" fmla="*/ 2451989 h 3006470"/>
                        <a:gd name="connsiteX287-58589" fmla="*/ 2642534 w 6006665"/>
                        <a:gd name="connsiteY287-58590" fmla="*/ 2430245 h 3006470"/>
                        <a:gd name="connsiteX288-58591" fmla="*/ 2609333 w 6006665"/>
                        <a:gd name="connsiteY288-58592" fmla="*/ 2488348 h 3006470"/>
                        <a:gd name="connsiteX289-58593" fmla="*/ 2625240 w 6006665"/>
                        <a:gd name="connsiteY289-58594" fmla="*/ 2522435 h 3006470"/>
                        <a:gd name="connsiteX290-58595" fmla="*/ 2586608 w 6006665"/>
                        <a:gd name="connsiteY290-58596" fmla="*/ 2558795 h 3006470"/>
                        <a:gd name="connsiteX291-58597" fmla="*/ 2577105 w 6006665"/>
                        <a:gd name="connsiteY291-58598" fmla="*/ 2556532 h 3006470"/>
                        <a:gd name="connsiteX292-58599" fmla="*/ 2574701 w 6006665"/>
                        <a:gd name="connsiteY292-58600" fmla="*/ 2558795 h 3006470"/>
                        <a:gd name="connsiteX293-58601" fmla="*/ 2526979 w 6006665"/>
                        <a:gd name="connsiteY293-58602" fmla="*/ 2547432 h 3006470"/>
                        <a:gd name="connsiteX294-58603" fmla="*/ 2490620 w 6006665"/>
                        <a:gd name="connsiteY294-58604" fmla="*/ 2542887 h 3006470"/>
                        <a:gd name="connsiteX295-58605" fmla="*/ 2463350 w 6006665"/>
                        <a:gd name="connsiteY295-58606" fmla="*/ 2515618 h 3006470"/>
                        <a:gd name="connsiteX296-58607" fmla="*/ 2436625 w 6006665"/>
                        <a:gd name="connsiteY296-58608" fmla="*/ 2515618 h 3006470"/>
                        <a:gd name="connsiteX297-58609" fmla="*/ 2424718 w 6006665"/>
                        <a:gd name="connsiteY297-58610" fmla="*/ 2515618 h 3006470"/>
                        <a:gd name="connsiteX298-58611" fmla="*/ 2398858 w 6006665"/>
                        <a:gd name="connsiteY298-58612" fmla="*/ 2502687 h 3006470"/>
                        <a:gd name="connsiteX299-58613" fmla="*/ 2350272 w 6006665"/>
                        <a:gd name="connsiteY299-58614" fmla="*/ 2526980 h 3006470"/>
                        <a:gd name="connsiteX300-58615" fmla="*/ 2282098 w 6006665"/>
                        <a:gd name="connsiteY300-58616" fmla="*/ 2574702 h 3006470"/>
                        <a:gd name="connsiteX301-58617" fmla="*/ 2238921 w 6006665"/>
                        <a:gd name="connsiteY301-58618" fmla="*/ 2586064 h 3006470"/>
                        <a:gd name="connsiteX302-58619" fmla="*/ 2227559 w 6006665"/>
                        <a:gd name="connsiteY302-58620" fmla="*/ 2590609 h 3006470"/>
                        <a:gd name="connsiteX303-58621" fmla="*/ 2225178 w 6006665"/>
                        <a:gd name="connsiteY303-58622" fmla="*/ 2586799 h 3006470"/>
                        <a:gd name="connsiteX304-58623" fmla="*/ 2215652 w 6006665"/>
                        <a:gd name="connsiteY304-58624" fmla="*/ 2590609 h 3006470"/>
                        <a:gd name="connsiteX305-58625" fmla="*/ 2193596 w 6006665"/>
                        <a:gd name="connsiteY305-58626" fmla="*/ 2555320 h 3006470"/>
                        <a:gd name="connsiteX306-58627" fmla="*/ 2157112 w 6006665"/>
                        <a:gd name="connsiteY306-58628" fmla="*/ 2558795 h 3006470"/>
                        <a:gd name="connsiteX307-58629" fmla="*/ 2156291 w 6006665"/>
                        <a:gd name="connsiteY307-58630" fmla="*/ 2557739 h 3006470"/>
                        <a:gd name="connsiteX308-58631" fmla="*/ 2145205 w 6006665"/>
                        <a:gd name="connsiteY308-58632" fmla="*/ 2558795 h 3006470"/>
                        <a:gd name="connsiteX309-58633" fmla="*/ 2129298 w 6006665"/>
                        <a:gd name="connsiteY309-58634" fmla="*/ 2538343 h 3006470"/>
                        <a:gd name="connsiteX310-58635" fmla="*/ 2102029 w 6006665"/>
                        <a:gd name="connsiteY310-58636" fmla="*/ 2526980 h 3006470"/>
                        <a:gd name="connsiteX311-58637" fmla="*/ 2086121 w 6006665"/>
                        <a:gd name="connsiteY311-58638" fmla="*/ 2495166 h 3006470"/>
                        <a:gd name="connsiteX312-58639" fmla="*/ 2070005 w 6006665"/>
                        <a:gd name="connsiteY312-58640" fmla="*/ 2486212 h 3006470"/>
                        <a:gd name="connsiteX313-58641" fmla="*/ 2027582 w 6006665"/>
                        <a:gd name="connsiteY313-58642" fmla="*/ 2499711 h 3006470"/>
                        <a:gd name="connsiteX314-58643" fmla="*/ 2023845 w 6006665"/>
                        <a:gd name="connsiteY314-58644" fmla="*/ 2497111 h 3006470"/>
                        <a:gd name="connsiteX315-58645" fmla="*/ 2018675 w 6006665"/>
                        <a:gd name="connsiteY315-58646" fmla="*/ 2499711 h 3006470"/>
                        <a:gd name="connsiteX316-58647" fmla="*/ 1971363 w 6006665"/>
                        <a:gd name="connsiteY316-58648" fmla="*/ 2468885 h 3006470"/>
                        <a:gd name="connsiteX317-58649" fmla="*/ 1952591 w 6006665"/>
                        <a:gd name="connsiteY317-58650" fmla="*/ 2495166 h 3006470"/>
                        <a:gd name="connsiteX318-58651" fmla="*/ 1947518 w 6006665"/>
                        <a:gd name="connsiteY318-58652" fmla="*/ 2485599 h 3006470"/>
                        <a:gd name="connsiteX319-58653" fmla="*/ 1940684 w 6006665"/>
                        <a:gd name="connsiteY319-58654" fmla="*/ 2495166 h 3006470"/>
                        <a:gd name="connsiteX320-58655" fmla="*/ 1861147 w 6006665"/>
                        <a:gd name="connsiteY320-58656" fmla="*/ 2345183 h 3006470"/>
                        <a:gd name="connsiteX321-58657" fmla="*/ 1811153 w 6006665"/>
                        <a:gd name="connsiteY321-58658" fmla="*/ 2295189 h 3006470"/>
                        <a:gd name="connsiteX322-58659" fmla="*/ 1813950 w 6006665"/>
                        <a:gd name="connsiteY322-58660" fmla="*/ 2292043 h 3006470"/>
                        <a:gd name="connsiteX323-58661" fmla="*/ 1748069 w 6006665"/>
                        <a:gd name="connsiteY323-58662" fmla="*/ 2333821 h 3006470"/>
                        <a:gd name="connsiteX324-58663" fmla="*/ 1711709 w 6006665"/>
                        <a:gd name="connsiteY324-58664" fmla="*/ 2338366 h 3006470"/>
                        <a:gd name="connsiteX325-58665" fmla="*/ 1711926 w 6006665"/>
                        <a:gd name="connsiteY325-58666" fmla="*/ 2336850 h 3006470"/>
                        <a:gd name="connsiteX326-58667" fmla="*/ 1699803 w 6006665"/>
                        <a:gd name="connsiteY326-58668" fmla="*/ 2338366 h 3006470"/>
                        <a:gd name="connsiteX327-58669" fmla="*/ 1704347 w 6006665"/>
                        <a:gd name="connsiteY327-58670" fmla="*/ 2306551 h 3006470"/>
                        <a:gd name="connsiteX328-58671" fmla="*/ 1662460 w 6006665"/>
                        <a:gd name="connsiteY328-58672" fmla="*/ 2288600 h 3006470"/>
                        <a:gd name="connsiteX329-58673" fmla="*/ 1629901 w 6006665"/>
                        <a:gd name="connsiteY329-58674" fmla="*/ 2302006 h 3006470"/>
                        <a:gd name="connsiteX330-58675" fmla="*/ 1629300 w 6006665"/>
                        <a:gd name="connsiteY330-58676" fmla="*/ 2297351 h 3006470"/>
                        <a:gd name="connsiteX331-58677" fmla="*/ 1617994 w 6006665"/>
                        <a:gd name="connsiteY331-58678" fmla="*/ 2302006 h 3006470"/>
                        <a:gd name="connsiteX332-58679" fmla="*/ 1608904 w 6006665"/>
                        <a:gd name="connsiteY332-58680" fmla="*/ 2231560 h 3006470"/>
                        <a:gd name="connsiteX333-58681" fmla="*/ 1552684 w 6006665"/>
                        <a:gd name="connsiteY333-58682" fmla="*/ 2221867 h 3006470"/>
                        <a:gd name="connsiteX334-58683" fmla="*/ 1518550 w 6006665"/>
                        <a:gd name="connsiteY334-58684" fmla="*/ 2247467 h 3006470"/>
                        <a:gd name="connsiteX335-58685" fmla="*/ 1425379 w 6006665"/>
                        <a:gd name="connsiteY335-58686" fmla="*/ 2267919 h 3006470"/>
                        <a:gd name="connsiteX336-58687" fmla="*/ 1409472 w 6006665"/>
                        <a:gd name="connsiteY336-58688" fmla="*/ 2286099 h 3006470"/>
                        <a:gd name="connsiteX337-58689" fmla="*/ 1270852 w 6006665"/>
                        <a:gd name="connsiteY337-58690" fmla="*/ 2306551 h 3006470"/>
                        <a:gd name="connsiteX338-58691" fmla="*/ 1254945 w 6006665"/>
                        <a:gd name="connsiteY338-58692" fmla="*/ 2327003 h 3006470"/>
                        <a:gd name="connsiteX339-58693" fmla="*/ 1282214 w 6006665"/>
                        <a:gd name="connsiteY339-58694" fmla="*/ 2370180 h 3006470"/>
                        <a:gd name="connsiteX340-58695" fmla="*/ 1243582 w 6006665"/>
                        <a:gd name="connsiteY340-58696" fmla="*/ 2386087 h 3006470"/>
                        <a:gd name="connsiteX341-58697" fmla="*/ 1254945 w 6006665"/>
                        <a:gd name="connsiteY341-58698" fmla="*/ 2404267 h 3006470"/>
                        <a:gd name="connsiteX342-58699" fmla="*/ 1216313 w 6006665"/>
                        <a:gd name="connsiteY342-58700" fmla="*/ 2429264 h 3006470"/>
                        <a:gd name="connsiteX343-58701" fmla="*/ 1275397 w 6006665"/>
                        <a:gd name="connsiteY343-58702" fmla="*/ 2472441 h 3006470"/>
                        <a:gd name="connsiteX344-58703" fmla="*/ 1270852 w 6006665"/>
                        <a:gd name="connsiteY344-58704" fmla="*/ 2499711 h 3006470"/>
                        <a:gd name="connsiteX345-58705" fmla="*/ 1259108 w 6006665"/>
                        <a:gd name="connsiteY345-58706" fmla="*/ 2498732 h 3006470"/>
                        <a:gd name="connsiteX346-58707" fmla="*/ 1258945 w 6006665"/>
                        <a:gd name="connsiteY346-58708" fmla="*/ 2499711 h 3006470"/>
                        <a:gd name="connsiteX347-58709" fmla="*/ 1215644 w 6006665"/>
                        <a:gd name="connsiteY347-58710" fmla="*/ 2496102 h 3006470"/>
                        <a:gd name="connsiteX348-58711" fmla="*/ 1204950 w 6006665"/>
                        <a:gd name="connsiteY348-58712" fmla="*/ 2511073 h 3006470"/>
                        <a:gd name="connsiteX349-58713" fmla="*/ 1196495 w 6006665"/>
                        <a:gd name="connsiteY349-58714" fmla="*/ 2506241 h 3006470"/>
                        <a:gd name="connsiteX350-58715" fmla="*/ 1193043 w 6006665"/>
                        <a:gd name="connsiteY350-58716" fmla="*/ 2511073 h 3006470"/>
                        <a:gd name="connsiteX351-58717" fmla="*/ 1145322 w 6006665"/>
                        <a:gd name="connsiteY351-58718" fmla="*/ 2483803 h 3006470"/>
                        <a:gd name="connsiteX352-58719" fmla="*/ 1098145 w 6006665"/>
                        <a:gd name="connsiteY352-58720" fmla="*/ 2483803 h 3006470"/>
                        <a:gd name="connsiteX353-58721" fmla="*/ 1061785 w 6006665"/>
                        <a:gd name="connsiteY353-58722" fmla="*/ 2511073 h 3006470"/>
                        <a:gd name="connsiteX354-58723" fmla="*/ 1055322 w 6006665"/>
                        <a:gd name="connsiteY354-58724" fmla="*/ 2506990 h 3006470"/>
                        <a:gd name="connsiteX355-58725" fmla="*/ 1049878 w 6006665"/>
                        <a:gd name="connsiteY355-58726" fmla="*/ 2511073 h 3006470"/>
                        <a:gd name="connsiteX356-58727" fmla="*/ 1006701 w 6006665"/>
                        <a:gd name="connsiteY356-58728" fmla="*/ 2483803 h 3006470"/>
                        <a:gd name="connsiteX357-58729" fmla="*/ 924893 w 6006665"/>
                        <a:gd name="connsiteY357-58730" fmla="*/ 2447444 h 3006470"/>
                        <a:gd name="connsiteX358-58731" fmla="*/ 877716 w 6006665"/>
                        <a:gd name="connsiteY358-58732" fmla="*/ 2447444 h 3006470"/>
                        <a:gd name="connsiteX359-58733" fmla="*/ 802724 w 6006665"/>
                        <a:gd name="connsiteY359-58734" fmla="*/ 2511073 h 3006470"/>
                        <a:gd name="connsiteX360-58735" fmla="*/ 798179 w 6006665"/>
                        <a:gd name="connsiteY360-58736" fmla="*/ 2554250 h 3006470"/>
                        <a:gd name="connsiteX361-58737" fmla="*/ 787406 w 6006665"/>
                        <a:gd name="connsiteY361-58738" fmla="*/ 2543477 h 3006470"/>
                        <a:gd name="connsiteX362-58739" fmla="*/ 786272 w 6006665"/>
                        <a:gd name="connsiteY362-58740" fmla="*/ 2554250 h 3006470"/>
                        <a:gd name="connsiteX363-58741" fmla="*/ 756063 w 6006665"/>
                        <a:gd name="connsiteY363-58742" fmla="*/ 2524040 h 3006470"/>
                        <a:gd name="connsiteX364-58743" fmla="*/ 732278 w 6006665"/>
                        <a:gd name="connsiteY364-58744" fmla="*/ 2581519 h 3006470"/>
                        <a:gd name="connsiteX365-58745" fmla="*/ 743640 w 6006665"/>
                        <a:gd name="connsiteY365-58746" fmla="*/ 2590609 h 3006470"/>
                        <a:gd name="connsiteX366-58747" fmla="*/ 723188 w 6006665"/>
                        <a:gd name="connsiteY366-58748" fmla="*/ 2633786 h 3006470"/>
                        <a:gd name="connsiteX367-58749" fmla="*/ 747026 w 6006665"/>
                        <a:gd name="connsiteY367-58750" fmla="*/ 2670627 h 3006470"/>
                        <a:gd name="connsiteX368-58751" fmla="*/ 763548 w 6006665"/>
                        <a:gd name="connsiteY368-58752" fmla="*/ 2667873 h 3006470"/>
                        <a:gd name="connsiteX369-58753" fmla="*/ 764871 w 6006665"/>
                        <a:gd name="connsiteY369-58754" fmla="*/ 2669637 h 3006470"/>
                        <a:gd name="connsiteX370-58755" fmla="*/ 775455 w 6006665"/>
                        <a:gd name="connsiteY370-58756" fmla="*/ 2667873 h 3006470"/>
                        <a:gd name="connsiteX371-58757" fmla="*/ 802724 w 6006665"/>
                        <a:gd name="connsiteY371-58758" fmla="*/ 2704232 h 3006470"/>
                        <a:gd name="connsiteX372-58759" fmla="*/ 798179 w 6006665"/>
                        <a:gd name="connsiteY372-58760" fmla="*/ 2731502 h 3006470"/>
                        <a:gd name="connsiteX373-58761" fmla="*/ 818632 w 6006665"/>
                        <a:gd name="connsiteY373-58762" fmla="*/ 2742864 h 3006470"/>
                        <a:gd name="connsiteX374-58763" fmla="*/ 802724 w 6006665"/>
                        <a:gd name="connsiteY374-58764" fmla="*/ 2774679 h 3006470"/>
                        <a:gd name="connsiteX375-58765" fmla="*/ 766365 w 6006665"/>
                        <a:gd name="connsiteY375-58766" fmla="*/ 2779224 h 3006470"/>
                        <a:gd name="connsiteX376-58767" fmla="*/ 727733 w 6006665"/>
                        <a:gd name="connsiteY376-58768" fmla="*/ 2838308 h 3006470"/>
                        <a:gd name="connsiteX377-58769" fmla="*/ 759548 w 6006665"/>
                        <a:gd name="connsiteY377-58770" fmla="*/ 2881485 h 3006470"/>
                        <a:gd name="connsiteX378-58771" fmla="*/ 759548 w 6006665"/>
                        <a:gd name="connsiteY378-58772" fmla="*/ 2920116 h 3006470"/>
                        <a:gd name="connsiteX379-58773" fmla="*/ 798179 w 6006665"/>
                        <a:gd name="connsiteY379-58774" fmla="*/ 2979201 h 3006470"/>
                        <a:gd name="connsiteX380-58775" fmla="*/ 775455 w 6006665"/>
                        <a:gd name="connsiteY380-58776" fmla="*/ 2995108 h 3006470"/>
                        <a:gd name="connsiteX381-58777" fmla="*/ 770910 w 6006665"/>
                        <a:gd name="connsiteY381-58778" fmla="*/ 3006470 h 3006470"/>
                        <a:gd name="connsiteX382-58779" fmla="*/ 759003 w 6006665"/>
                        <a:gd name="connsiteY382-58780" fmla="*/ 3006470 h 3006470"/>
                        <a:gd name="connsiteX383-58781" fmla="*/ 755003 w 6006665"/>
                        <a:gd name="connsiteY383-58782" fmla="*/ 3006470 h 3006470"/>
                        <a:gd name="connsiteX384-58783" fmla="*/ 743096 w 6006665"/>
                        <a:gd name="connsiteY384-58784" fmla="*/ 3006470 h 3006470"/>
                        <a:gd name="connsiteX385-58785" fmla="*/ 715826 w 6006665"/>
                        <a:gd name="connsiteY385-58786" fmla="*/ 2972383 h 3006470"/>
                        <a:gd name="connsiteX386-58787" fmla="*/ 704464 w 6006665"/>
                        <a:gd name="connsiteY386-58788" fmla="*/ 2972383 h 3006470"/>
                        <a:gd name="connsiteX387-58789" fmla="*/ 684012 w 6006665"/>
                        <a:gd name="connsiteY387-58790" fmla="*/ 2963293 h 3006470"/>
                        <a:gd name="connsiteX388-58791" fmla="*/ 672649 w 6006665"/>
                        <a:gd name="connsiteY388-58792" fmla="*/ 2940569 h 3006470"/>
                        <a:gd name="connsiteX389-58793" fmla="*/ 645222 w 6006665"/>
                        <a:gd name="connsiteY389-58794" fmla="*/ 2932732 h 3006470"/>
                        <a:gd name="connsiteX390-58795" fmla="*/ 625472 w 6006665"/>
                        <a:gd name="connsiteY390-58796" fmla="*/ 2936024 h 3006470"/>
                        <a:gd name="connsiteX391-58797" fmla="*/ 623771 w 6006665"/>
                        <a:gd name="connsiteY391-58798" fmla="*/ 2934323 h 3006470"/>
                        <a:gd name="connsiteX392-58799" fmla="*/ 613565 w 6006665"/>
                        <a:gd name="connsiteY392-58800" fmla="*/ 2936024 h 3006470"/>
                        <a:gd name="connsiteX393-58801" fmla="*/ 609020 w 6006665"/>
                        <a:gd name="connsiteY393-58802" fmla="*/ 2931479 h 3006470"/>
                        <a:gd name="connsiteX394-58803" fmla="*/ 559026 w 6006665"/>
                        <a:gd name="connsiteY394-58804" fmla="*/ 2904209 h 3006470"/>
                        <a:gd name="connsiteX395-58805" fmla="*/ 506760 w 6006665"/>
                        <a:gd name="connsiteY395-58806" fmla="*/ 2897392 h 3006470"/>
                        <a:gd name="connsiteX396-58807" fmla="*/ 483280 w 6006665"/>
                        <a:gd name="connsiteY396-58808" fmla="*/ 2890683 h 3006470"/>
                        <a:gd name="connsiteX397-58809" fmla="*/ 480035 w 6006665"/>
                        <a:gd name="connsiteY397-58810" fmla="*/ 2892847 h 3006470"/>
                        <a:gd name="connsiteX398-58811" fmla="*/ 475042 w 6006665"/>
                        <a:gd name="connsiteY398-58812" fmla="*/ 2888329 h 3006470"/>
                        <a:gd name="connsiteX399-58813" fmla="*/ 474945 w 6006665"/>
                        <a:gd name="connsiteY399-58814" fmla="*/ 2888302 h 3006470"/>
                        <a:gd name="connsiteX400-58815" fmla="*/ 468128 w 6006665"/>
                        <a:gd name="connsiteY400-58816" fmla="*/ 2892847 h 3006470"/>
                        <a:gd name="connsiteX401-58817" fmla="*/ 420406 w 6006665"/>
                        <a:gd name="connsiteY401-58818" fmla="*/ 2849670 h 3006470"/>
                        <a:gd name="connsiteX402-58819" fmla="*/ 381774 w 6006665"/>
                        <a:gd name="connsiteY402-58820" fmla="*/ 2833763 h 3006470"/>
                        <a:gd name="connsiteX403-58821" fmla="*/ 349960 w 6006665"/>
                        <a:gd name="connsiteY403-58822" fmla="*/ 2801948 h 3006470"/>
                        <a:gd name="connsiteX404-58823" fmla="*/ 377229 w 6006665"/>
                        <a:gd name="connsiteY404-58824" fmla="*/ 2795131 h 3006470"/>
                        <a:gd name="connsiteX405-58825" fmla="*/ 404499 w 6006665"/>
                        <a:gd name="connsiteY405-58826" fmla="*/ 2747409 h 3006470"/>
                        <a:gd name="connsiteX406-58827" fmla="*/ 388591 w 6006665"/>
                        <a:gd name="connsiteY406-58828" fmla="*/ 2731502 h 3006470"/>
                        <a:gd name="connsiteX407-58829" fmla="*/ 440858 w 6006665"/>
                        <a:gd name="connsiteY407-58830" fmla="*/ 2704232 h 3006470"/>
                        <a:gd name="connsiteX408-58831" fmla="*/ 440858 w 6006665"/>
                        <a:gd name="connsiteY408-58832" fmla="*/ 2701176 h 3006470"/>
                        <a:gd name="connsiteX409-58833" fmla="*/ 416406 w 6006665"/>
                        <a:gd name="connsiteY409-58834" fmla="*/ 2704232 h 3006470"/>
                        <a:gd name="connsiteX410-58835" fmla="*/ 416406 w 6006665"/>
                        <a:gd name="connsiteY410-58836" fmla="*/ 2702744 h 3006470"/>
                        <a:gd name="connsiteX411-58837" fmla="*/ 404499 w 6006665"/>
                        <a:gd name="connsiteY411-58838" fmla="*/ 2704232 h 3006470"/>
                        <a:gd name="connsiteX412-58839" fmla="*/ 404499 w 6006665"/>
                        <a:gd name="connsiteY412-58840" fmla="*/ 2683780 h 3006470"/>
                        <a:gd name="connsiteX413-58841" fmla="*/ 424951 w 6006665"/>
                        <a:gd name="connsiteY413-58842" fmla="*/ 2667873 h 3006470"/>
                        <a:gd name="connsiteX414-58843" fmla="*/ 463583 w 6006665"/>
                        <a:gd name="connsiteY414-58844" fmla="*/ 2661056 h 3006470"/>
                        <a:gd name="connsiteX415-58845" fmla="*/ 468128 w 6006665"/>
                        <a:gd name="connsiteY415-58846" fmla="*/ 2645148 h 3006470"/>
                        <a:gd name="connsiteX416-58847" fmla="*/ 456765 w 6006665"/>
                        <a:gd name="connsiteY416-58848" fmla="*/ 2613334 h 3006470"/>
                        <a:gd name="connsiteX417-58849" fmla="*/ 474945 w 6006665"/>
                        <a:gd name="connsiteY417-58850" fmla="*/ 2586064 h 3006470"/>
                        <a:gd name="connsiteX418-58851" fmla="*/ 474945 w 6006665"/>
                        <a:gd name="connsiteY418-58852" fmla="*/ 2565612 h 3006470"/>
                        <a:gd name="connsiteX419-58853" fmla="*/ 420406 w 6006665"/>
                        <a:gd name="connsiteY419-58854" fmla="*/ 2547432 h 3006470"/>
                        <a:gd name="connsiteX420-58855" fmla="*/ 409588 w 6006665"/>
                        <a:gd name="connsiteY420-58856" fmla="*/ 2547432 h 3006470"/>
                        <a:gd name="connsiteX421-58857" fmla="*/ 397681 w 6006665"/>
                        <a:gd name="connsiteY421-58858" fmla="*/ 2547432 h 3006470"/>
                        <a:gd name="connsiteX422-58859" fmla="*/ 379485 w 6006665"/>
                        <a:gd name="connsiteY422-58860" fmla="*/ 2525193 h 3006470"/>
                        <a:gd name="connsiteX423-58861" fmla="*/ 357322 w 6006665"/>
                        <a:gd name="connsiteY423-58862" fmla="*/ 2531525 h 3006470"/>
                        <a:gd name="connsiteX424-58863" fmla="*/ 352842 w 6006665"/>
                        <a:gd name="connsiteY424-58864" fmla="*/ 2529403 h 3006470"/>
                        <a:gd name="connsiteX425-58865" fmla="*/ 345415 w 6006665"/>
                        <a:gd name="connsiteY425-58866" fmla="*/ 2531525 h 3006470"/>
                        <a:gd name="connsiteX426-58867" fmla="*/ 302238 w 6006665"/>
                        <a:gd name="connsiteY426-58868" fmla="*/ 2511073 h 3006470"/>
                        <a:gd name="connsiteX427-58869" fmla="*/ 302238 w 6006665"/>
                        <a:gd name="connsiteY427-58870" fmla="*/ 2499711 h 3006470"/>
                        <a:gd name="connsiteX428-58871" fmla="*/ 286331 w 6006665"/>
                        <a:gd name="connsiteY428-58872" fmla="*/ 2472441 h 3006470"/>
                        <a:gd name="connsiteX429-58873" fmla="*/ 270968 w 6006665"/>
                        <a:gd name="connsiteY429-58874" fmla="*/ 2472441 h 3006470"/>
                        <a:gd name="connsiteX430-58875" fmla="*/ 259061 w 6006665"/>
                        <a:gd name="connsiteY430-58876" fmla="*/ 2472441 h 3006470"/>
                        <a:gd name="connsiteX431-58877" fmla="*/ 254516 w 6006665"/>
                        <a:gd name="connsiteY431-58878" fmla="*/ 2456534 h 3006470"/>
                        <a:gd name="connsiteX432-58879" fmla="*/ 263606 w 6006665"/>
                        <a:gd name="connsiteY432-58880" fmla="*/ 2440627 h 3006470"/>
                        <a:gd name="connsiteX433-58881" fmla="*/ 243991 w 6006665"/>
                        <a:gd name="connsiteY433-58882" fmla="*/ 2410114 h 3006470"/>
                        <a:gd name="connsiteX434-58883" fmla="*/ 216429 w 6006665"/>
                        <a:gd name="connsiteY434-58884" fmla="*/ 2413357 h 3006470"/>
                        <a:gd name="connsiteX435-58885" fmla="*/ 212956 w 6006665"/>
                        <a:gd name="connsiteY435-58886" fmla="*/ 2412365 h 3006470"/>
                        <a:gd name="connsiteX436-58887" fmla="*/ 204522 w 6006665"/>
                        <a:gd name="connsiteY436-58888" fmla="*/ 2413357 h 3006470"/>
                        <a:gd name="connsiteX437-58889" fmla="*/ 199623 w 6006665"/>
                        <a:gd name="connsiteY437-58890" fmla="*/ 2411957 h 3006470"/>
                        <a:gd name="connsiteX438-58891" fmla="*/ 195977 w 6006665"/>
                        <a:gd name="connsiteY438-58892" fmla="*/ 2424719 h 3006470"/>
                        <a:gd name="connsiteX439-58893" fmla="*/ 184968 w 6006665"/>
                        <a:gd name="connsiteY439-58894" fmla="*/ 2421574 h 3006470"/>
                        <a:gd name="connsiteX440-58895" fmla="*/ 184070 w 6006665"/>
                        <a:gd name="connsiteY440-58896" fmla="*/ 2424719 h 3006470"/>
                        <a:gd name="connsiteX441-58897" fmla="*/ 168163 w 6006665"/>
                        <a:gd name="connsiteY441-58898" fmla="*/ 2420184 h 3006470"/>
                        <a:gd name="connsiteX442-58899" fmla="*/ 156800 w 6006665"/>
                        <a:gd name="connsiteY442-58900" fmla="*/ 2381542 h 3006470"/>
                        <a:gd name="connsiteX443-58901" fmla="*/ 152255 w 6006665"/>
                        <a:gd name="connsiteY443-58902" fmla="*/ 2365635 h 3006470"/>
                        <a:gd name="connsiteX444-58903" fmla="*/ 156800 w 6006665"/>
                        <a:gd name="connsiteY444-58904" fmla="*/ 2361090 h 3006470"/>
                        <a:gd name="connsiteX445-58905" fmla="*/ 168707 w 6006665"/>
                        <a:gd name="connsiteY445-58906" fmla="*/ 2361090 h 3006470"/>
                        <a:gd name="connsiteX446-58907" fmla="*/ 188615 w 6006665"/>
                        <a:gd name="connsiteY446-58908" fmla="*/ 2361090 h 3006470"/>
                        <a:gd name="connsiteX447-58909" fmla="*/ 199977 w 6006665"/>
                        <a:gd name="connsiteY447-58910" fmla="*/ 2349728 h 3006470"/>
                        <a:gd name="connsiteX448-58911" fmla="*/ 188615 w 6006665"/>
                        <a:gd name="connsiteY448-58912" fmla="*/ 2327003 h 3006470"/>
                        <a:gd name="connsiteX449-58913" fmla="*/ 168163 w 6006665"/>
                        <a:gd name="connsiteY449-58914" fmla="*/ 2317914 h 3006470"/>
                        <a:gd name="connsiteX450-58915" fmla="*/ 168163 w 6006665"/>
                        <a:gd name="connsiteY450-58916" fmla="*/ 2311096 h 3006470"/>
                        <a:gd name="connsiteX451-58917" fmla="*/ 152255 w 6006665"/>
                        <a:gd name="connsiteY451-58918" fmla="*/ 2295189 h 3006470"/>
                        <a:gd name="connsiteX452-58919" fmla="*/ 129531 w 6006665"/>
                        <a:gd name="connsiteY452-58920" fmla="*/ 2258829 h 3006470"/>
                        <a:gd name="connsiteX453-58921" fmla="*/ 140893 w 6006665"/>
                        <a:gd name="connsiteY453-58922" fmla="*/ 2236105 h 3006470"/>
                        <a:gd name="connsiteX454-58923" fmla="*/ 136348 w 6006665"/>
                        <a:gd name="connsiteY454-58924" fmla="*/ 2208835 h 3006470"/>
                        <a:gd name="connsiteX455-58925" fmla="*/ 103789 w 6006665"/>
                        <a:gd name="connsiteY455-58926" fmla="*/ 2195428 h 3006470"/>
                        <a:gd name="connsiteX456-58927" fmla="*/ 93716 w 6006665"/>
                        <a:gd name="connsiteY456-58928" fmla="*/ 2199745 h 3006470"/>
                        <a:gd name="connsiteX457-58929" fmla="*/ 91868 w 6006665"/>
                        <a:gd name="connsiteY457-58930" fmla="*/ 2195434 h 3006470"/>
                        <a:gd name="connsiteX458-58931" fmla="*/ 81809 w 6006665"/>
                        <a:gd name="connsiteY458-58932" fmla="*/ 2199745 h 3006470"/>
                        <a:gd name="connsiteX459-58933" fmla="*/ 74992 w 6006665"/>
                        <a:gd name="connsiteY459-58934" fmla="*/ 2183838 h 3006470"/>
                        <a:gd name="connsiteX460-58935" fmla="*/ 34087 w 6006665"/>
                        <a:gd name="connsiteY460-58936" fmla="*/ 2172476 h 3006470"/>
                        <a:gd name="connsiteX461-58937" fmla="*/ 22725 w 6006665"/>
                        <a:gd name="connsiteY461-58938" fmla="*/ 2129299 h 3006470"/>
                        <a:gd name="connsiteX462-58939" fmla="*/ 22725 w 6006665"/>
                        <a:gd name="connsiteY462-58940" fmla="*/ 2097484 h 3006470"/>
                        <a:gd name="connsiteX463-58941" fmla="*/ 0 w 6006665"/>
                        <a:gd name="connsiteY463-58942" fmla="*/ 2081577 h 3006470"/>
                        <a:gd name="connsiteX464-58943" fmla="*/ 15907 w 6006665"/>
                        <a:gd name="connsiteY464-58944" fmla="*/ 2058853 h 3006470"/>
                        <a:gd name="connsiteX465-58945" fmla="*/ 6818 w 6006665"/>
                        <a:gd name="connsiteY465-58946" fmla="*/ 1995224 h 3006470"/>
                        <a:gd name="connsiteX466-58947" fmla="*/ 34087 w 6006665"/>
                        <a:gd name="connsiteY466-58948" fmla="*/ 1952047 h 3006470"/>
                        <a:gd name="connsiteX467-58949" fmla="*/ 27270 w 6006665"/>
                        <a:gd name="connsiteY467-58950" fmla="*/ 1940685 h 3006470"/>
                        <a:gd name="connsiteX468-58951" fmla="*/ 70447 w 6006665"/>
                        <a:gd name="connsiteY468-58952" fmla="*/ 1902053 h 3006470"/>
                        <a:gd name="connsiteX469-58953" fmla="*/ 27270 w 6006665"/>
                        <a:gd name="connsiteY469-58954" fmla="*/ 1865693 h 3006470"/>
                        <a:gd name="connsiteX470-58955" fmla="*/ 109078 w 6006665"/>
                        <a:gd name="connsiteY470-58956" fmla="*/ 1767977 h 3006470"/>
                        <a:gd name="connsiteX471-58957" fmla="*/ 145438 w 6006665"/>
                        <a:gd name="connsiteY471-58958" fmla="*/ 1724800 h 3006470"/>
                        <a:gd name="connsiteX472-58959" fmla="*/ 156800 w 6006665"/>
                        <a:gd name="connsiteY472-58960" fmla="*/ 1681624 h 3006470"/>
                        <a:gd name="connsiteX473-58961" fmla="*/ 102261 w 6006665"/>
                        <a:gd name="connsiteY473-58962" fmla="*/ 1629357 h 3006470"/>
                        <a:gd name="connsiteX474-58963" fmla="*/ 118168 w 6006665"/>
                        <a:gd name="connsiteY474-58964" fmla="*/ 1574818 h 3006470"/>
                        <a:gd name="connsiteX475-58965" fmla="*/ 86354 w 6006665"/>
                        <a:gd name="connsiteY475-58966" fmla="*/ 1511189 h 3006470"/>
                        <a:gd name="connsiteX476-58967" fmla="*/ 109078 w 6006665"/>
                        <a:gd name="connsiteY476-58968" fmla="*/ 1436197 h 3006470"/>
                        <a:gd name="connsiteX477-58969" fmla="*/ 70447 w 6006665"/>
                        <a:gd name="connsiteY477-58970" fmla="*/ 1333936 h 3006470"/>
                        <a:gd name="connsiteX478-58971" fmla="*/ 102261 w 6006665"/>
                        <a:gd name="connsiteY478-58972" fmla="*/ 1263490 h 3006470"/>
                        <a:gd name="connsiteX479-58973" fmla="*/ 43177 w 6006665"/>
                        <a:gd name="connsiteY479-58974" fmla="*/ 1197589 h 3006470"/>
                        <a:gd name="connsiteX480-58975" fmla="*/ 49994 w 6006665"/>
                        <a:gd name="connsiteY480-58976" fmla="*/ 1122597 h 3006470"/>
                        <a:gd name="connsiteX481-58977" fmla="*/ 81809 w 6006665"/>
                        <a:gd name="connsiteY481-58978" fmla="*/ 1118052 h 3006470"/>
                        <a:gd name="connsiteX482-58979" fmla="*/ 145438 w 6006665"/>
                        <a:gd name="connsiteY482-58980" fmla="*/ 1074876 h 3006470"/>
                        <a:gd name="connsiteX483-58981" fmla="*/ 184070 w 6006665"/>
                        <a:gd name="connsiteY483-58982" fmla="*/ 1036244 h 3006470"/>
                        <a:gd name="connsiteX484-58983" fmla="*/ 189699 w 6006665"/>
                        <a:gd name="connsiteY484-58984" fmla="*/ 1042522 h 3006470"/>
                        <a:gd name="connsiteX485-58985" fmla="*/ 195977 w 6006665"/>
                        <a:gd name="connsiteY485-58986" fmla="*/ 1036244 h 3006470"/>
                        <a:gd name="connsiteX486-58987" fmla="*/ 255061 w 6006665"/>
                        <a:gd name="connsiteY486-58988" fmla="*/ 1102145 h 3006470"/>
                        <a:gd name="connsiteX487-58989" fmla="*/ 350504 w 6006665"/>
                        <a:gd name="connsiteY487-58990" fmla="*/ 1122597 h 3006470"/>
                        <a:gd name="connsiteX488-58991" fmla="*/ 491397 w 6006665"/>
                        <a:gd name="connsiteY488-58992" fmla="*/ 1236221 h 3006470"/>
                        <a:gd name="connsiteX489-58993" fmla="*/ 523211 w 6006665"/>
                        <a:gd name="connsiteY489-58994" fmla="*/ 1283942 h 3006470"/>
                        <a:gd name="connsiteX490-58995" fmla="*/ 523211 w 6006665"/>
                        <a:gd name="connsiteY490-58996" fmla="*/ 1343026 h 3006470"/>
                        <a:gd name="connsiteX491-58997" fmla="*/ 486852 w 6006665"/>
                        <a:gd name="connsiteY491-58998" fmla="*/ 1397565 h 3006470"/>
                        <a:gd name="connsiteX492-58999" fmla="*/ 420951 w 6006665"/>
                        <a:gd name="connsiteY492-59000" fmla="*/ 1418018 h 3006470"/>
                        <a:gd name="connsiteX493-59001" fmla="*/ 415909 w 6006665"/>
                        <a:gd name="connsiteY493-59002" fmla="*/ 1415887 h 3006470"/>
                        <a:gd name="connsiteX494-59003" fmla="*/ 409044 w 6006665"/>
                        <a:gd name="connsiteY494-59004" fmla="*/ 1418018 h 3006470"/>
                        <a:gd name="connsiteX495-59005" fmla="*/ 252950 w 6006665"/>
                        <a:gd name="connsiteY495-59006" fmla="*/ 1352062 h 3006470"/>
                        <a:gd name="connsiteX496-59007" fmla="*/ 232336 w 6006665"/>
                        <a:gd name="connsiteY496-59008" fmla="*/ 1358934 h 3006470"/>
                        <a:gd name="connsiteX497-59009" fmla="*/ 291420 w 6006665"/>
                        <a:gd name="connsiteY497-59010" fmla="*/ 1429380 h 3006470"/>
                        <a:gd name="connsiteX498-59011" fmla="*/ 291420 w 6006665"/>
                        <a:gd name="connsiteY498-59012" fmla="*/ 1468012 h 3006470"/>
                        <a:gd name="connsiteX499-59013" fmla="*/ 298238 w 6006665"/>
                        <a:gd name="connsiteY499-59014" fmla="*/ 1554366 h 3006470"/>
                        <a:gd name="connsiteX500-59015" fmla="*/ 345959 w 6006665"/>
                        <a:gd name="connsiteY500-59016" fmla="*/ 1586180 h 3006470"/>
                        <a:gd name="connsiteX501-59017" fmla="*/ 362087 w 6006665"/>
                        <a:gd name="connsiteY501-59018" fmla="*/ 1595588 h 3006470"/>
                        <a:gd name="connsiteX502-59019" fmla="*/ 365867 w 6006665"/>
                        <a:gd name="connsiteY502-59020" fmla="*/ 1563455 h 3006470"/>
                        <a:gd name="connsiteX503-59021" fmla="*/ 345415 w 6006665"/>
                        <a:gd name="connsiteY503-59022" fmla="*/ 1527096 h 3006470"/>
                        <a:gd name="connsiteX504-59023" fmla="*/ 365867 w 6006665"/>
                        <a:gd name="connsiteY504-59024" fmla="*/ 1495281 h 3006470"/>
                        <a:gd name="connsiteX505-59025" fmla="*/ 374560 w 6006665"/>
                        <a:gd name="connsiteY505-59026" fmla="*/ 1500280 h 3006470"/>
                        <a:gd name="connsiteX506-59027" fmla="*/ 377774 w 6006665"/>
                        <a:gd name="connsiteY506-59028" fmla="*/ 1495281 h 3006470"/>
                        <a:gd name="connsiteX507-59029" fmla="*/ 461933 w 6006665"/>
                        <a:gd name="connsiteY507-59030" fmla="*/ 1543673 h 3006470"/>
                        <a:gd name="connsiteX508-59031" fmla="*/ 484035 w 6006665"/>
                        <a:gd name="connsiteY508-59032" fmla="*/ 1527096 h 3006470"/>
                        <a:gd name="connsiteX509-59033" fmla="*/ 463583 w 6006665"/>
                        <a:gd name="connsiteY509-59034" fmla="*/ 1461194 h 3006470"/>
                        <a:gd name="connsiteX510-59035" fmla="*/ 549936 w 6006665"/>
                        <a:gd name="connsiteY510-59036" fmla="*/ 1374841 h 3006470"/>
                        <a:gd name="connsiteX511-59037" fmla="*/ 559742 w 6006665"/>
                        <a:gd name="connsiteY511-59038" fmla="*/ 1376942 h 3006470"/>
                        <a:gd name="connsiteX512-59039" fmla="*/ 561843 w 6006665"/>
                        <a:gd name="connsiteY512-59040" fmla="*/ 1374841 h 3006470"/>
                        <a:gd name="connsiteX513-59041" fmla="*/ 593658 w 6006665"/>
                        <a:gd name="connsiteY513-59042" fmla="*/ 1381658 h 3006470"/>
                        <a:gd name="connsiteX514-59043" fmla="*/ 620945 w 6006665"/>
                        <a:gd name="connsiteY514-59044" fmla="*/ 1405535 h 3006470"/>
                        <a:gd name="connsiteX515-59045" fmla="*/ 640835 w 6006665"/>
                        <a:gd name="connsiteY515-59046" fmla="*/ 1349844 h 3006470"/>
                        <a:gd name="connsiteX516-59047" fmla="*/ 609020 w 6006665"/>
                        <a:gd name="connsiteY516-59048" fmla="*/ 1295305 h 3006470"/>
                        <a:gd name="connsiteX517-59049" fmla="*/ 624928 w 6006665"/>
                        <a:gd name="connsiteY517-59050" fmla="*/ 1236221 h 3006470"/>
                        <a:gd name="connsiteX518-59051" fmla="*/ 597658 w 6006665"/>
                        <a:gd name="connsiteY518-59052" fmla="*/ 1177136 h 3006470"/>
                        <a:gd name="connsiteX519-59053" fmla="*/ 611562 w 6006665"/>
                        <a:gd name="connsiteY519-59054" fmla="*/ 1181462 h 3006470"/>
                        <a:gd name="connsiteX520-59055" fmla="*/ 609565 w 6006665"/>
                        <a:gd name="connsiteY520-59056" fmla="*/ 1177136 h 3006470"/>
                        <a:gd name="connsiteX521-59057" fmla="*/ 711826 w 6006665"/>
                        <a:gd name="connsiteY521-59058" fmla="*/ 1208951 h 3006470"/>
                        <a:gd name="connsiteX522-59059" fmla="*/ 732278 w 6006665"/>
                        <a:gd name="connsiteY522-59060" fmla="*/ 1263490 h 3006470"/>
                        <a:gd name="connsiteX523-59061" fmla="*/ 1677078 w 6006665"/>
                        <a:gd name="connsiteY523-59062" fmla="*/ 1370296 h 3006470"/>
                        <a:gd name="connsiteX524-59063" fmla="*/ 1720255 w 6006665"/>
                        <a:gd name="connsiteY524-59064" fmla="*/ 1349844 h 3006470"/>
                        <a:gd name="connsiteX525-59065" fmla="*/ 1731617 w 6006665"/>
                        <a:gd name="connsiteY525-59066" fmla="*/ 1299850 h 3006470"/>
                        <a:gd name="connsiteX526-59067" fmla="*/ 1758887 w 6006665"/>
                        <a:gd name="connsiteY526-59068" fmla="*/ 1256673 h 3006470"/>
                        <a:gd name="connsiteX527-59069" fmla="*/ 1736162 w 6006665"/>
                        <a:gd name="connsiteY527-59070" fmla="*/ 1197589 h 3006470"/>
                        <a:gd name="connsiteX528-59071" fmla="*/ 1758887 w 6006665"/>
                        <a:gd name="connsiteY528-59072" fmla="*/ 1133960 h 3006470"/>
                        <a:gd name="connsiteX529-59073" fmla="*/ 1704347 w 6006665"/>
                        <a:gd name="connsiteY529-59074" fmla="*/ 1070331 h 3006470"/>
                        <a:gd name="connsiteX530-59075" fmla="*/ 1736162 w 6006665"/>
                        <a:gd name="connsiteY530-59076" fmla="*/ 961252 h 3006470"/>
                        <a:gd name="connsiteX531-59077" fmla="*/ 1688440 w 6006665"/>
                        <a:gd name="connsiteY531-59078" fmla="*/ 865809 h 3006470"/>
                        <a:gd name="connsiteX532-59079" fmla="*/ 1752069 w 6006665"/>
                        <a:gd name="connsiteY532-59080" fmla="*/ 788545 h 3006470"/>
                        <a:gd name="connsiteX533-59081" fmla="*/ 1747524 w 6006665"/>
                        <a:gd name="connsiteY533-59082" fmla="*/ 704464 h 3006470"/>
                        <a:gd name="connsiteX534-59083" fmla="*/ 1763431 w 6006665"/>
                        <a:gd name="connsiteY534-59084" fmla="*/ 697647 h 3006470"/>
                        <a:gd name="connsiteX535-59085" fmla="*/ 1764877 w 6006665"/>
                        <a:gd name="connsiteY535-59086" fmla="*/ 702130 h 3006470"/>
                        <a:gd name="connsiteX536-59087" fmla="*/ 1775339 w 6006665"/>
                        <a:gd name="connsiteY536-59088" fmla="*/ 697647 h 3006470"/>
                        <a:gd name="connsiteX537-59089" fmla="*/ 1798063 w 6006665"/>
                        <a:gd name="connsiteY537-59090" fmla="*/ 768093 h 3006470"/>
                        <a:gd name="connsiteX538-59091" fmla="*/ 1791454 w 6006665"/>
                        <a:gd name="connsiteY538-59092" fmla="*/ 815304 h 3006470"/>
                        <a:gd name="connsiteX539-59093" fmla="*/ 1854330 w 6006665"/>
                        <a:gd name="connsiteY539-59094" fmla="*/ 772638 h 3006470"/>
                        <a:gd name="connsiteX540-59095" fmla="*/ 1931594 w 6006665"/>
                        <a:gd name="connsiteY540-59096" fmla="*/ 763548 h 3006470"/>
                        <a:gd name="connsiteX541-59097" fmla="*/ 1932772 w 6006665"/>
                        <a:gd name="connsiteY541-59098" fmla="*/ 764810 h 3006470"/>
                        <a:gd name="connsiteX542-59099" fmla="*/ 1943501 w 6006665"/>
                        <a:gd name="connsiteY542-59100" fmla="*/ 763548 h 3006470"/>
                        <a:gd name="connsiteX543-59101" fmla="*/ 1988608 w 6006665"/>
                        <a:gd name="connsiteY543-59102" fmla="*/ 811877 h 3006470"/>
                        <a:gd name="connsiteX544-59103" fmla="*/ 1963408 w 6006665"/>
                        <a:gd name="connsiteY544-59104" fmla="*/ 736278 h 3006470"/>
                        <a:gd name="connsiteX545-59105" fmla="*/ 1963408 w 6006665"/>
                        <a:gd name="connsiteY545-59106" fmla="*/ 595386 h 3006470"/>
                        <a:gd name="connsiteX546-59107" fmla="*/ 2027037 w 6006665"/>
                        <a:gd name="connsiteY546-59108" fmla="*/ 574934 h 3006470"/>
                        <a:gd name="connsiteX547-59109" fmla="*/ 2037269 w 6006665"/>
                        <a:gd name="connsiteY547-59110" fmla="*/ 575472 h 3006470"/>
                        <a:gd name="connsiteX548-59111" fmla="*/ 2038944 w 6006665"/>
                        <a:gd name="connsiteY548-59112" fmla="*/ 574934 h 3006470"/>
                        <a:gd name="connsiteX549-59113" fmla="*/ 2115414 w 6006665"/>
                        <a:gd name="connsiteY549-59114" fmla="*/ 578958 h 3006470"/>
                        <a:gd name="connsiteX550-59115" fmla="*/ 2192927 w 6006665"/>
                        <a:gd name="connsiteY550-59116" fmla="*/ 559026 h 3006470"/>
                        <a:gd name="connsiteX551-59117" fmla="*/ 2167930 w 6006665"/>
                        <a:gd name="connsiteY551-59118" fmla="*/ 493125 h 3006470"/>
                        <a:gd name="connsiteX552-59119" fmla="*/ 2204289 w 6006665"/>
                        <a:gd name="connsiteY552-59120" fmla="*/ 402226 h 3006470"/>
                        <a:gd name="connsiteX553-59121" fmla="*/ 2247466 w 6006665"/>
                        <a:gd name="connsiteY553-59122" fmla="*/ 397681 h 3006470"/>
                        <a:gd name="connsiteX554-59123" fmla="*/ 2317913 w 6006665"/>
                        <a:gd name="connsiteY554-59124" fmla="*/ 322690 h 3006470"/>
                        <a:gd name="connsiteX555-59125" fmla="*/ 2420183 w 6006665"/>
                        <a:gd name="connsiteY555-59126" fmla="*/ 304510 h 3006470"/>
                        <a:gd name="connsiteX556-59127" fmla="*/ 2429263 w 6006665"/>
                        <a:gd name="connsiteY556-59128" fmla="*/ 263606 h 3006470"/>
                        <a:gd name="connsiteX557-59129" fmla="*/ 2526979 w 6006665"/>
                        <a:gd name="connsiteY557-59130" fmla="*/ 252244 h 3006470"/>
                        <a:gd name="connsiteX558-59131" fmla="*/ 2528058 w 6006665"/>
                        <a:gd name="connsiteY558-59132" fmla="*/ 253503 h 3006470"/>
                        <a:gd name="connsiteX559-59133" fmla="*/ 2538886 w 6006665"/>
                        <a:gd name="connsiteY559-59134" fmla="*/ 252244 h 3006470"/>
                        <a:gd name="connsiteX560-59135" fmla="*/ 2560820 w 6006665"/>
                        <a:gd name="connsiteY560-59136" fmla="*/ 277833 h 3006470"/>
                        <a:gd name="connsiteX561-59137" fmla="*/ 2640602 w 6006665"/>
                        <a:gd name="connsiteY561-59138" fmla="*/ 202249 h 3006470"/>
                        <a:gd name="connsiteX562-59139" fmla="*/ 2652509 w 6006665"/>
                        <a:gd name="connsiteY562-59140" fmla="*/ 202249 h 3006470"/>
                        <a:gd name="connsiteX563-59141" fmla="*/ 2704231 w 6006665"/>
                        <a:gd name="connsiteY563-59142" fmla="*/ 202249 h 3006470"/>
                        <a:gd name="connsiteX564-59143" fmla="*/ 2715593 w 6006665"/>
                        <a:gd name="connsiteY564-59144" fmla="*/ 134075 h 3006470"/>
                        <a:gd name="connsiteX565-59145" fmla="*/ 2751953 w 6006665"/>
                        <a:gd name="connsiteY565-59146" fmla="*/ 68174 h 3006470"/>
                        <a:gd name="connsiteX566-59147" fmla="*/ 2838307 w 6006665"/>
                        <a:gd name="connsiteY566-59148" fmla="*/ 0 h 3006470"/>
                        <a:gd name="connsiteX0-59149" fmla="*/ 1791129 w 6006665"/>
                        <a:gd name="connsiteY0-59150" fmla="*/ 817622 h 3006470"/>
                        <a:gd name="connsiteX1-59151" fmla="*/ 1782156 w 6006665"/>
                        <a:gd name="connsiteY1-59152" fmla="*/ 881716 h 3006470"/>
                        <a:gd name="connsiteX2-59153" fmla="*/ 1809554 w 6006665"/>
                        <a:gd name="connsiteY2-59154" fmla="*/ 895415 h 3006470"/>
                        <a:gd name="connsiteX3-59155" fmla="*/ 1791129 w 6006665"/>
                        <a:gd name="connsiteY3-59156" fmla="*/ 817622 h 3006470"/>
                        <a:gd name="connsiteX4-59157" fmla="*/ 2838307 w 6006665"/>
                        <a:gd name="connsiteY4-59158" fmla="*/ 0 h 3006470"/>
                        <a:gd name="connsiteX5-59159" fmla="*/ 2844246 w 6006665"/>
                        <a:gd name="connsiteY5-59160" fmla="*/ 4711 h 3006470"/>
                        <a:gd name="connsiteX6-59161" fmla="*/ 2850213 w 6006665"/>
                        <a:gd name="connsiteY6-59162" fmla="*/ 0 h 3006470"/>
                        <a:gd name="connsiteX7-59163" fmla="*/ 2916115 w 6006665"/>
                        <a:gd name="connsiteY7-59164" fmla="*/ 52267 h 3006470"/>
                        <a:gd name="connsiteX8-59165" fmla="*/ 2861576 w 6006665"/>
                        <a:gd name="connsiteY8-59166" fmla="*/ 90899 h 3006470"/>
                        <a:gd name="connsiteX9-59167" fmla="*/ 2947929 w 6006665"/>
                        <a:gd name="connsiteY9-59168" fmla="*/ 118168 h 3006470"/>
                        <a:gd name="connsiteX10-59169" fmla="*/ 2957621 w 6006665"/>
                        <a:gd name="connsiteY10-59170" fmla="*/ 186006 h 3006470"/>
                        <a:gd name="connsiteX11-59171" fmla="*/ 2979199 w 6006665"/>
                        <a:gd name="connsiteY11-59172" fmla="*/ 161345 h 3006470"/>
                        <a:gd name="connsiteX12-59173" fmla="*/ 2991106 w 6006665"/>
                        <a:gd name="connsiteY12-59174" fmla="*/ 161345 h 3006470"/>
                        <a:gd name="connsiteX13-59175" fmla="*/ 3086005 w 6006665"/>
                        <a:gd name="connsiteY13-59176" fmla="*/ 161345 h 3006470"/>
                        <a:gd name="connsiteX14-59177" fmla="*/ 3097912 w 6006665"/>
                        <a:gd name="connsiteY14-59178" fmla="*/ 161345 h 3006470"/>
                        <a:gd name="connsiteX15-59179" fmla="*/ 3179721 w 6006665"/>
                        <a:gd name="connsiteY15-59180" fmla="*/ 236336 h 3006470"/>
                        <a:gd name="connsiteX16-59181" fmla="*/ 3211535 w 6006665"/>
                        <a:gd name="connsiteY16-59182" fmla="*/ 295420 h 3006470"/>
                        <a:gd name="connsiteX17-59183" fmla="*/ 3200173 w 6006665"/>
                        <a:gd name="connsiteY17-59184" fmla="*/ 370412 h 3006470"/>
                        <a:gd name="connsiteX18-59185" fmla="*/ 3161541 w 6006665"/>
                        <a:gd name="connsiteY18-59186" fmla="*/ 413589 h 3006470"/>
                        <a:gd name="connsiteX19-59187" fmla="*/ 3066097 w 6006665"/>
                        <a:gd name="connsiteY19-59188" fmla="*/ 488580 h 3006470"/>
                        <a:gd name="connsiteX20-59189" fmla="*/ 3034283 w 6006665"/>
                        <a:gd name="connsiteY20-59190" fmla="*/ 531757 h 3006470"/>
                        <a:gd name="connsiteX21-59191" fmla="*/ 3082005 w 6006665"/>
                        <a:gd name="connsiteY21-59192" fmla="*/ 547664 h 3006470"/>
                        <a:gd name="connsiteX22-59193" fmla="*/ 3129459 w 6006665"/>
                        <a:gd name="connsiteY22-59194" fmla="*/ 575345 h 3006470"/>
                        <a:gd name="connsiteX23-59195" fmla="*/ 3156451 w 6006665"/>
                        <a:gd name="connsiteY23-59196" fmla="*/ 552209 h 3006470"/>
                        <a:gd name="connsiteX24-59197" fmla="*/ 3158460 w 6006665"/>
                        <a:gd name="connsiteY24-59198" fmla="*/ 560693 h 3006470"/>
                        <a:gd name="connsiteX25-59199" fmla="*/ 3168359 w 6006665"/>
                        <a:gd name="connsiteY25-59200" fmla="*/ 552209 h 3006470"/>
                        <a:gd name="connsiteX26-59201" fmla="*/ 3184984 w 6006665"/>
                        <a:gd name="connsiteY26-59202" fmla="*/ 622402 h 3006470"/>
                        <a:gd name="connsiteX27-59203" fmla="*/ 3192811 w 6006665"/>
                        <a:gd name="connsiteY27-59204" fmla="*/ 606748 h 3006470"/>
                        <a:gd name="connsiteX28-59205" fmla="*/ 3251895 w 6006665"/>
                        <a:gd name="connsiteY28-59206" fmla="*/ 586296 h 3006470"/>
                        <a:gd name="connsiteX29-59207" fmla="*/ 3259833 w 6006665"/>
                        <a:gd name="connsiteY29-59208" fmla="*/ 587670 h 3006470"/>
                        <a:gd name="connsiteX30-59209" fmla="*/ 3263802 w 6006665"/>
                        <a:gd name="connsiteY30-59210" fmla="*/ 586296 h 3006470"/>
                        <a:gd name="connsiteX31-59211" fmla="*/ 3381970 w 6006665"/>
                        <a:gd name="connsiteY31-59212" fmla="*/ 606748 h 3006470"/>
                        <a:gd name="connsiteX32-59213" fmla="*/ 3388787 w 6006665"/>
                        <a:gd name="connsiteY32-59214" fmla="*/ 665832 h 3006470"/>
                        <a:gd name="connsiteX33-59215" fmla="*/ 3531529 w 6006665"/>
                        <a:gd name="connsiteY33-59216" fmla="*/ 686823 h 3006470"/>
                        <a:gd name="connsiteX34-59217" fmla="*/ 3538225 w 6006665"/>
                        <a:gd name="connsiteY34-59218" fmla="*/ 590841 h 3006470"/>
                        <a:gd name="connsiteX35-59219" fmla="*/ 3549910 w 6006665"/>
                        <a:gd name="connsiteY35-59220" fmla="*/ 594028 h 3006470"/>
                        <a:gd name="connsiteX36-59221" fmla="*/ 3550132 w 6006665"/>
                        <a:gd name="connsiteY36-59222" fmla="*/ 590841 h 3006470"/>
                        <a:gd name="connsiteX37-59223" fmla="*/ 3625123 w 6006665"/>
                        <a:gd name="connsiteY37-59224" fmla="*/ 611293 h 3006470"/>
                        <a:gd name="connsiteX38-59225" fmla="*/ 3672301 w 6006665"/>
                        <a:gd name="connsiteY38-59226" fmla="*/ 611293 h 3006470"/>
                        <a:gd name="connsiteX39-59227" fmla="*/ 3684207 w 6006665"/>
                        <a:gd name="connsiteY39-59228" fmla="*/ 611293 h 3006470"/>
                        <a:gd name="connsiteX40-59229" fmla="*/ 3743291 w 6006665"/>
                        <a:gd name="connsiteY40-59230" fmla="*/ 677194 h 3006470"/>
                        <a:gd name="connsiteX41-59231" fmla="*/ 3759199 w 6006665"/>
                        <a:gd name="connsiteY41-59232" fmla="*/ 756731 h 3006470"/>
                        <a:gd name="connsiteX42-59233" fmla="*/ 3738747 w 6006665"/>
                        <a:gd name="connsiteY42-59234" fmla="*/ 806725 h 3006470"/>
                        <a:gd name="connsiteX43-59235" fmla="*/ 3786469 w 6006665"/>
                        <a:gd name="connsiteY43-59236" fmla="*/ 897623 h 3006470"/>
                        <a:gd name="connsiteX44-59237" fmla="*/ 3835603 w 6006665"/>
                        <a:gd name="connsiteY44-59238" fmla="*/ 933529 h 3006470"/>
                        <a:gd name="connsiteX45-59239" fmla="*/ 3865460 w 6006665"/>
                        <a:gd name="connsiteY45-59240" fmla="*/ 822632 h 3006470"/>
                        <a:gd name="connsiteX46-59241" fmla="*/ 3875077 w 6006665"/>
                        <a:gd name="connsiteY46-59242" fmla="*/ 831139 h 3006470"/>
                        <a:gd name="connsiteX47-59243" fmla="*/ 3877367 w 6006665"/>
                        <a:gd name="connsiteY47-59244" fmla="*/ 822632 h 3006470"/>
                        <a:gd name="connsiteX48-59245" fmla="*/ 3932151 w 6006665"/>
                        <a:gd name="connsiteY48-59246" fmla="*/ 871095 h 3006470"/>
                        <a:gd name="connsiteX49-59247" fmla="*/ 3988173 w 6006665"/>
                        <a:gd name="connsiteY49-59248" fmla="*/ 843084 h 3006470"/>
                        <a:gd name="connsiteX50-59249" fmla="*/ 3993852 w 6006665"/>
                        <a:gd name="connsiteY50-59250" fmla="*/ 846199 h 3006470"/>
                        <a:gd name="connsiteX51-59251" fmla="*/ 4000080 w 6006665"/>
                        <a:gd name="connsiteY51-59252" fmla="*/ 843084 h 3006470"/>
                        <a:gd name="connsiteX52-59253" fmla="*/ 4062426 w 6006665"/>
                        <a:gd name="connsiteY52-59254" fmla="*/ 877274 h 3006470"/>
                        <a:gd name="connsiteX53-59255" fmla="*/ 4085889 w 6006665"/>
                        <a:gd name="connsiteY53-59256" fmla="*/ 849902 h 3006470"/>
                        <a:gd name="connsiteX54-59257" fmla="*/ 4095563 w 6006665"/>
                        <a:gd name="connsiteY54-59258" fmla="*/ 852506 h 3006470"/>
                        <a:gd name="connsiteX55-59259" fmla="*/ 4097796 w 6006665"/>
                        <a:gd name="connsiteY55-59260" fmla="*/ 849902 h 3006470"/>
                        <a:gd name="connsiteX56-59261" fmla="*/ 4144150 w 6006665"/>
                        <a:gd name="connsiteY56-59262" fmla="*/ 862382 h 3006470"/>
                        <a:gd name="connsiteX57-59263" fmla="*/ 4117703 w 6006665"/>
                        <a:gd name="connsiteY57-59264" fmla="*/ 752186 h 3006470"/>
                        <a:gd name="connsiteX58-59265" fmla="*/ 4165425 w 6006665"/>
                        <a:gd name="connsiteY58-59266" fmla="*/ 697647 h 3006470"/>
                        <a:gd name="connsiteX59-59267" fmla="*/ 4175231 w 6006665"/>
                        <a:gd name="connsiteY59-59268" fmla="*/ 700048 h 3006470"/>
                        <a:gd name="connsiteX60-59269" fmla="*/ 4177332 w 6006665"/>
                        <a:gd name="connsiteY60-59270" fmla="*/ 697647 h 3006470"/>
                        <a:gd name="connsiteX61-59271" fmla="*/ 4511384 w 6006665"/>
                        <a:gd name="connsiteY61-59272" fmla="*/ 779455 h 3006470"/>
                        <a:gd name="connsiteX62-59273" fmla="*/ 4543199 w 6006665"/>
                        <a:gd name="connsiteY62-59274" fmla="*/ 849902 h 3006470"/>
                        <a:gd name="connsiteX63-59275" fmla="*/ 4639242 w 6006665"/>
                        <a:gd name="connsiteY63-59276" fmla="*/ 932544 h 3006470"/>
                        <a:gd name="connsiteX64-59277" fmla="*/ 4774445 w 6006665"/>
                        <a:gd name="connsiteY64-59278" fmla="*/ 913531 h 3006470"/>
                        <a:gd name="connsiteX65-59279" fmla="*/ 4778496 w 6006665"/>
                        <a:gd name="connsiteY65-59280" fmla="*/ 914635 h 3006470"/>
                        <a:gd name="connsiteX66-59281" fmla="*/ 4786352 w 6006665"/>
                        <a:gd name="connsiteY66-59282" fmla="*/ 913531 h 3006470"/>
                        <a:gd name="connsiteX67-59283" fmla="*/ 4861343 w 6006665"/>
                        <a:gd name="connsiteY67-59284" fmla="*/ 933983 h 3006470"/>
                        <a:gd name="connsiteX68-59285" fmla="*/ 4893158 w 6006665"/>
                        <a:gd name="connsiteY68-59286" fmla="*/ 977160 h 3006470"/>
                        <a:gd name="connsiteX69-59287" fmla="*/ 4888613 w 6006665"/>
                        <a:gd name="connsiteY69-59288" fmla="*/ 1058968 h 3006470"/>
                        <a:gd name="connsiteX70-59289" fmla="*/ 4927677 w 6006665"/>
                        <a:gd name="connsiteY70-59290" fmla="*/ 1083640 h 3006470"/>
                        <a:gd name="connsiteX71-59291" fmla="*/ 4967605 w 6006665"/>
                        <a:gd name="connsiteY71-59292" fmla="*/ 1070331 h 3006470"/>
                        <a:gd name="connsiteX72-59293" fmla="*/ 5038051 w 6006665"/>
                        <a:gd name="connsiteY72-59294" fmla="*/ 1063513 h 3006470"/>
                        <a:gd name="connsiteX73-59295" fmla="*/ 5040730 w 6006665"/>
                        <a:gd name="connsiteY73-59296" fmla="*/ 1064406 h 3006470"/>
                        <a:gd name="connsiteX74-59297" fmla="*/ 5049958 w 6006665"/>
                        <a:gd name="connsiteY74-59298" fmla="*/ 1063513 h 3006470"/>
                        <a:gd name="connsiteX75-59299" fmla="*/ 5114249 w 6006665"/>
                        <a:gd name="connsiteY75-59300" fmla="*/ 1084944 h 3006470"/>
                        <a:gd name="connsiteX76-59301" fmla="*/ 5176671 w 6006665"/>
                        <a:gd name="connsiteY76-59302" fmla="*/ 1074876 h 3006470"/>
                        <a:gd name="connsiteX77-59303" fmla="*/ 5177801 w 6006665"/>
                        <a:gd name="connsiteY77-59304" fmla="*/ 1076614 h 3006470"/>
                        <a:gd name="connsiteX78-59305" fmla="*/ 5188578 w 6006665"/>
                        <a:gd name="connsiteY78-59306" fmla="*/ 1074876 h 3006470"/>
                        <a:gd name="connsiteX79-59307" fmla="*/ 5243719 w 6006665"/>
                        <a:gd name="connsiteY79-59308" fmla="*/ 1159707 h 3006470"/>
                        <a:gd name="connsiteX80-59309" fmla="*/ 5283477 w 6006665"/>
                        <a:gd name="connsiteY80-59310" fmla="*/ 1129415 h 3006470"/>
                        <a:gd name="connsiteX81-59311" fmla="*/ 5258480 w 6006665"/>
                        <a:gd name="connsiteY81-59312" fmla="*/ 1063513 h 3006470"/>
                        <a:gd name="connsiteX82-59313" fmla="*/ 5267570 w 6006665"/>
                        <a:gd name="connsiteY82-59314" fmla="*/ 1015792 h 3006470"/>
                        <a:gd name="connsiteX83-59315" fmla="*/ 5278896 w 6006665"/>
                        <a:gd name="connsiteY83-59316" fmla="*/ 1018841 h 3006470"/>
                        <a:gd name="connsiteX84-59317" fmla="*/ 5279477 w 6006665"/>
                        <a:gd name="connsiteY84-59318" fmla="*/ 1015792 h 3006470"/>
                        <a:gd name="connsiteX85-59319" fmla="*/ 5395510 w 6006665"/>
                        <a:gd name="connsiteY85-59320" fmla="*/ 1047031 h 3006470"/>
                        <a:gd name="connsiteX86-59321" fmla="*/ 5463001 w 6006665"/>
                        <a:gd name="connsiteY86-59322" fmla="*/ 1043061 h 3006470"/>
                        <a:gd name="connsiteX87-59323" fmla="*/ 5464386 w 6006665"/>
                        <a:gd name="connsiteY87-59324" fmla="*/ 1043680 h 3006470"/>
                        <a:gd name="connsiteX88-59325" fmla="*/ 5474909 w 6006665"/>
                        <a:gd name="connsiteY88-59326" fmla="*/ 1043061 h 3006470"/>
                        <a:gd name="connsiteX89-59327" fmla="*/ 5581715 w 6006665"/>
                        <a:gd name="connsiteY89-59328" fmla="*/ 1090783 h 3006470"/>
                        <a:gd name="connsiteX90-59329" fmla="*/ 5633981 w 6006665"/>
                        <a:gd name="connsiteY90-59330" fmla="*/ 1133960 h 3006470"/>
                        <a:gd name="connsiteX91-59331" fmla="*/ 5720335 w 6006665"/>
                        <a:gd name="connsiteY91-59332" fmla="*/ 1213496 h 3006470"/>
                        <a:gd name="connsiteX92-59333" fmla="*/ 5822595 w 6006665"/>
                        <a:gd name="connsiteY92-59334" fmla="*/ 1311212 h 3006470"/>
                        <a:gd name="connsiteX93-59335" fmla="*/ 5818051 w 6006665"/>
                        <a:gd name="connsiteY93-59336" fmla="*/ 1365751 h 3006470"/>
                        <a:gd name="connsiteX94-59337" fmla="*/ 5825679 w 6006665"/>
                        <a:gd name="connsiteY94-59338" fmla="*/ 1373379 h 3006470"/>
                        <a:gd name="connsiteX95-59339" fmla="*/ 5822051 w 6006665"/>
                        <a:gd name="connsiteY95-59340" fmla="*/ 1322574 h 3006470"/>
                        <a:gd name="connsiteX96-59341" fmla="*/ 5834092 w 6006665"/>
                        <a:gd name="connsiteY96-59342" fmla="*/ 1324447 h 3006470"/>
                        <a:gd name="connsiteX97-59343" fmla="*/ 5833958 w 6006665"/>
                        <a:gd name="connsiteY97-59344" fmla="*/ 1322574 h 3006470"/>
                        <a:gd name="connsiteX98-59345" fmla="*/ 5936219 w 6006665"/>
                        <a:gd name="connsiteY98-59346" fmla="*/ 1338481 h 3006470"/>
                        <a:gd name="connsiteX99-59347" fmla="*/ 6006665 w 6006665"/>
                        <a:gd name="connsiteY99-59348" fmla="*/ 1418018 h 3006470"/>
                        <a:gd name="connsiteX100-59349" fmla="*/ 5968033 w 6006665"/>
                        <a:gd name="connsiteY100-59350" fmla="*/ 1456650 h 3006470"/>
                        <a:gd name="connsiteX101-59351" fmla="*/ 5908949 w 6006665"/>
                        <a:gd name="connsiteY101-59352" fmla="*/ 1468012 h 3006470"/>
                        <a:gd name="connsiteX102-59353" fmla="*/ 5908949 w 6006665"/>
                        <a:gd name="connsiteY102-59354" fmla="*/ 1554366 h 3006470"/>
                        <a:gd name="connsiteX103-59355" fmla="*/ 5893042 w 6006665"/>
                        <a:gd name="connsiteY103-59356" fmla="*/ 1570273 h 3006470"/>
                        <a:gd name="connsiteX104-59357" fmla="*/ 5881135 w 6006665"/>
                        <a:gd name="connsiteY104-59358" fmla="*/ 1570273 h 3006470"/>
                        <a:gd name="connsiteX105-59359" fmla="*/ 5861227 w 6006665"/>
                        <a:gd name="connsiteY105-59360" fmla="*/ 1570273 h 3006470"/>
                        <a:gd name="connsiteX106-59361" fmla="*/ 5849321 w 6006665"/>
                        <a:gd name="connsiteY106-59362" fmla="*/ 1570273 h 3006470"/>
                        <a:gd name="connsiteX107-59363" fmla="*/ 5817506 w 6006665"/>
                        <a:gd name="connsiteY107-59364" fmla="*/ 1536186 h 3006470"/>
                        <a:gd name="connsiteX108-59365" fmla="*/ 5767511 w 6006665"/>
                        <a:gd name="connsiteY108-59366" fmla="*/ 1511189 h 3006470"/>
                        <a:gd name="connsiteX109-59367" fmla="*/ 5762967 w 6006665"/>
                        <a:gd name="connsiteY109-59368" fmla="*/ 1477102 h 3006470"/>
                        <a:gd name="connsiteX110-59369" fmla="*/ 5729132 w 6006665"/>
                        <a:gd name="connsiteY110-59370" fmla="*/ 1463170 h 3006470"/>
                        <a:gd name="connsiteX111-59371" fmla="*/ 5695337 w 6006665"/>
                        <a:gd name="connsiteY111-59372" fmla="*/ 1472557 h 3006470"/>
                        <a:gd name="connsiteX112-59373" fmla="*/ 5693366 w 6006665"/>
                        <a:gd name="connsiteY112-59374" fmla="*/ 1469797 h 3006470"/>
                        <a:gd name="connsiteX113-59375" fmla="*/ 5683431 w 6006665"/>
                        <a:gd name="connsiteY113-59376" fmla="*/ 1472557 h 3006470"/>
                        <a:gd name="connsiteX114-59377" fmla="*/ 5660706 w 6006665"/>
                        <a:gd name="connsiteY114-59378" fmla="*/ 1440742 h 3006470"/>
                        <a:gd name="connsiteX115-59379" fmla="*/ 5669644 w 6006665"/>
                        <a:gd name="connsiteY115-59380" fmla="*/ 1415717 h 3006470"/>
                        <a:gd name="connsiteX116-59381" fmla="*/ 5640799 w 6006665"/>
                        <a:gd name="connsiteY116-59382" fmla="*/ 1429380 h 3006470"/>
                        <a:gd name="connsiteX117-59383" fmla="*/ 5656705 w 6006665"/>
                        <a:gd name="connsiteY117-59384" fmla="*/ 1472557 h 3006470"/>
                        <a:gd name="connsiteX118-59385" fmla="*/ 5633981 w 6006665"/>
                        <a:gd name="connsiteY118-59386" fmla="*/ 1511189 h 3006470"/>
                        <a:gd name="connsiteX119-59387" fmla="*/ 5586259 w 6006665"/>
                        <a:gd name="connsiteY119-59388" fmla="*/ 1547548 h 3006470"/>
                        <a:gd name="connsiteX120-59389" fmla="*/ 5575676 w 6006665"/>
                        <a:gd name="connsiteY120-59390" fmla="*/ 1546540 h 3006470"/>
                        <a:gd name="connsiteX121-59391" fmla="*/ 5574353 w 6006665"/>
                        <a:gd name="connsiteY121-59392" fmla="*/ 1547548 h 3006470"/>
                        <a:gd name="connsiteX122-59393" fmla="*/ 5539436 w 6006665"/>
                        <a:gd name="connsiteY122-59394" fmla="*/ 1544223 h 3006470"/>
                        <a:gd name="connsiteX123-59395" fmla="*/ 5570352 w 6006665"/>
                        <a:gd name="connsiteY123-59396" fmla="*/ 1586180 h 3006470"/>
                        <a:gd name="connsiteX124-59397" fmla="*/ 5593077 w 6006665"/>
                        <a:gd name="connsiteY124-59398" fmla="*/ 1649809 h 3006470"/>
                        <a:gd name="connsiteX125-59399" fmla="*/ 5608984 w 6006665"/>
                        <a:gd name="connsiteY125-59400" fmla="*/ 1677079 h 3006470"/>
                        <a:gd name="connsiteX126-59401" fmla="*/ 5613529 w 6006665"/>
                        <a:gd name="connsiteY126-59402" fmla="*/ 1708893 h 3006470"/>
                        <a:gd name="connsiteX127-59403" fmla="*/ 5608984 w 6006665"/>
                        <a:gd name="connsiteY127-59404" fmla="*/ 1731618 h 3006470"/>
                        <a:gd name="connsiteX128-59405" fmla="*/ 5597799 w 6006665"/>
                        <a:gd name="connsiteY128-59406" fmla="*/ 1728009 h 3006470"/>
                        <a:gd name="connsiteX129-59407" fmla="*/ 5597077 w 6006665"/>
                        <a:gd name="connsiteY129-59408" fmla="*/ 1731618 h 3006470"/>
                        <a:gd name="connsiteX130-59409" fmla="*/ 5534271 w 6006665"/>
                        <a:gd name="connsiteY130-59410" fmla="*/ 1711358 h 3006470"/>
                        <a:gd name="connsiteX131-59411" fmla="*/ 5436277 w 6006665"/>
                        <a:gd name="connsiteY131-59412" fmla="*/ 1767977 h 3006470"/>
                        <a:gd name="connsiteX132-59413" fmla="*/ 5397645 w 6006665"/>
                        <a:gd name="connsiteY132-59414" fmla="*/ 1779340 h 3006470"/>
                        <a:gd name="connsiteX133-59415" fmla="*/ 5345378 w 6006665"/>
                        <a:gd name="connsiteY133-59416" fmla="*/ 1833879 h 3006470"/>
                        <a:gd name="connsiteX134-59417" fmla="*/ 5290839 w 6006665"/>
                        <a:gd name="connsiteY134-59418" fmla="*/ 1881600 h 3006470"/>
                        <a:gd name="connsiteX135-59419" fmla="*/ 5274932 w 6006665"/>
                        <a:gd name="connsiteY135-59420" fmla="*/ 1913415 h 3006470"/>
                        <a:gd name="connsiteX136-59421" fmla="*/ 5267238 w 6006665"/>
                        <a:gd name="connsiteY136-59422" fmla="*/ 1904988 h 3006470"/>
                        <a:gd name="connsiteX137-59423" fmla="*/ 5263025 w 6006665"/>
                        <a:gd name="connsiteY137-59424" fmla="*/ 1913415 h 3006470"/>
                        <a:gd name="connsiteX138-59425" fmla="*/ 5219538 w 6006665"/>
                        <a:gd name="connsiteY138-59426" fmla="*/ 1865787 h 3006470"/>
                        <a:gd name="connsiteX139-59427" fmla="*/ 5129494 w 6006665"/>
                        <a:gd name="connsiteY139-59428" fmla="*/ 1920232 h 3006470"/>
                        <a:gd name="connsiteX140-59429" fmla="*/ 5126389 w 6006665"/>
                        <a:gd name="connsiteY140-59430" fmla="*/ 1914910 h 3006470"/>
                        <a:gd name="connsiteX141-59431" fmla="*/ 5117587 w 6006665"/>
                        <a:gd name="connsiteY141-59432" fmla="*/ 1920232 h 3006470"/>
                        <a:gd name="connsiteX142-59433" fmla="*/ 5105544 w 6006665"/>
                        <a:gd name="connsiteY142-59434" fmla="*/ 1899586 h 3006470"/>
                        <a:gd name="connsiteX143-59435" fmla="*/ 5074955 w 6006665"/>
                        <a:gd name="connsiteY143-59436" fmla="*/ 1924777 h 3006470"/>
                        <a:gd name="connsiteX144-59437" fmla="*/ 5065718 w 6006665"/>
                        <a:gd name="connsiteY144-59438" fmla="*/ 1922578 h 3006470"/>
                        <a:gd name="connsiteX145-59439" fmla="*/ 5063048 w 6006665"/>
                        <a:gd name="connsiteY145-59440" fmla="*/ 1924777 h 3006470"/>
                        <a:gd name="connsiteX146-59441" fmla="*/ 5026594 w 6006665"/>
                        <a:gd name="connsiteY146-59442" fmla="*/ 1916098 h 3006470"/>
                        <a:gd name="connsiteX147-59443" fmla="*/ 5015871 w 6006665"/>
                        <a:gd name="connsiteY147-59444" fmla="*/ 1961137 h 3006470"/>
                        <a:gd name="connsiteX148-59445" fmla="*/ 4974967 w 6006665"/>
                        <a:gd name="connsiteY148-59446" fmla="*/ 2027038 h 3006470"/>
                        <a:gd name="connsiteX149-59447" fmla="*/ 4974967 w 6006665"/>
                        <a:gd name="connsiteY149-59448" fmla="*/ 2058853 h 3006470"/>
                        <a:gd name="connsiteX150-59449" fmla="*/ 5015871 w 6006665"/>
                        <a:gd name="connsiteY150-59450" fmla="*/ 2074760 h 3006470"/>
                        <a:gd name="connsiteX151-59451" fmla="*/ 5011326 w 6006665"/>
                        <a:gd name="connsiteY151-59452" fmla="*/ 2172476 h 3006470"/>
                        <a:gd name="connsiteX152-59453" fmla="*/ 4999419 w 6006665"/>
                        <a:gd name="connsiteY152-59454" fmla="*/ 2172476 h 3006470"/>
                        <a:gd name="connsiteX153-59455" fmla="*/ 4974967 w 6006665"/>
                        <a:gd name="connsiteY153-59456" fmla="*/ 2172476 h 3006470"/>
                        <a:gd name="connsiteX154-59457" fmla="*/ 4963605 w 6006665"/>
                        <a:gd name="connsiteY154-59458" fmla="*/ 2224742 h 3006470"/>
                        <a:gd name="connsiteX155-59459" fmla="*/ 4974967 w 6006665"/>
                        <a:gd name="connsiteY155-59460" fmla="*/ 2252012 h 3006470"/>
                        <a:gd name="connsiteX156-59461" fmla="*/ 4909065 w 6006665"/>
                        <a:gd name="connsiteY156-59462" fmla="*/ 2286099 h 3006470"/>
                        <a:gd name="connsiteX157-59463" fmla="*/ 4897703 w 6006665"/>
                        <a:gd name="connsiteY157-59464" fmla="*/ 2354273 h 3006470"/>
                        <a:gd name="connsiteX158-59465" fmla="*/ 4845437 w 6006665"/>
                        <a:gd name="connsiteY158-59466" fmla="*/ 2370180 h 3006470"/>
                        <a:gd name="connsiteX159-59467" fmla="*/ 4834074 w 6006665"/>
                        <a:gd name="connsiteY159-59468" fmla="*/ 2429264 h 3006470"/>
                        <a:gd name="connsiteX160-59469" fmla="*/ 4779535 w 6006665"/>
                        <a:gd name="connsiteY160-59470" fmla="*/ 2488348 h 3006470"/>
                        <a:gd name="connsiteX161-59471" fmla="*/ 4777225 w 6006665"/>
                        <a:gd name="connsiteY161-59472" fmla="*/ 2477952 h 3006470"/>
                        <a:gd name="connsiteX162-59473" fmla="*/ 4767628 w 6006665"/>
                        <a:gd name="connsiteY162-59474" fmla="*/ 2488348 h 3006470"/>
                        <a:gd name="connsiteX163-59475" fmla="*/ 4758538 w 6006665"/>
                        <a:gd name="connsiteY163-59476" fmla="*/ 2447444 h 3006470"/>
                        <a:gd name="connsiteX164-59477" fmla="*/ 4742631 w 6006665"/>
                        <a:gd name="connsiteY164-59478" fmla="*/ 2361090 h 3006470"/>
                        <a:gd name="connsiteX165-59479" fmla="*/ 4715361 w 6006665"/>
                        <a:gd name="connsiteY165-59480" fmla="*/ 2220198 h 3006470"/>
                        <a:gd name="connsiteX166-59481" fmla="*/ 4735813 w 6006665"/>
                        <a:gd name="connsiteY166-59482" fmla="*/ 2129299 h 3006470"/>
                        <a:gd name="connsiteX167-59483" fmla="*/ 4767628 w 6006665"/>
                        <a:gd name="connsiteY167-59484" fmla="*/ 2086122 h 3006470"/>
                        <a:gd name="connsiteX168-59485" fmla="*/ 4767628 w 6006665"/>
                        <a:gd name="connsiteY168-59486" fmla="*/ 2058853 h 3006470"/>
                        <a:gd name="connsiteX169-59487" fmla="*/ 4826712 w 6006665"/>
                        <a:gd name="connsiteY169-59488" fmla="*/ 2042945 h 3006470"/>
                        <a:gd name="connsiteX170-59489" fmla="*/ 4892613 w 6006665"/>
                        <a:gd name="connsiteY170-59490" fmla="*/ 1952047 h 3006470"/>
                        <a:gd name="connsiteX171-59491" fmla="*/ 4956243 w 6006665"/>
                        <a:gd name="connsiteY171-59492" fmla="*/ 1877056 h 3006470"/>
                        <a:gd name="connsiteX172-59493" fmla="*/ 5022143 w 6006665"/>
                        <a:gd name="connsiteY172-59494" fmla="*/ 1817971 h 3006470"/>
                        <a:gd name="connsiteX173-59495" fmla="*/ 5046694 w 6006665"/>
                        <a:gd name="connsiteY173-59496" fmla="*/ 1710844 h 3006470"/>
                        <a:gd name="connsiteX174-59497" fmla="*/ 5015871 w 6006665"/>
                        <a:gd name="connsiteY174-59498" fmla="*/ 1715711 h 3006470"/>
                        <a:gd name="connsiteX175-59499" fmla="*/ 4995419 w 6006665"/>
                        <a:gd name="connsiteY175-59500" fmla="*/ 1779340 h 3006470"/>
                        <a:gd name="connsiteX176-59501" fmla="*/ 4904521 w 6006665"/>
                        <a:gd name="connsiteY176-59502" fmla="*/ 1865693 h 3006470"/>
                        <a:gd name="connsiteX177-59503" fmla="*/ 4901708 w 6006665"/>
                        <a:gd name="connsiteY177-59504" fmla="*/ 1857053 h 3006470"/>
                        <a:gd name="connsiteX178-59505" fmla="*/ 4892613 w 6006665"/>
                        <a:gd name="connsiteY178-59506" fmla="*/ 1865693 h 3006470"/>
                        <a:gd name="connsiteX179-59507" fmla="*/ 4861835 w 6006665"/>
                        <a:gd name="connsiteY179-59508" fmla="*/ 1771159 h 3006470"/>
                        <a:gd name="connsiteX180-59509" fmla="*/ 4779535 w 6006665"/>
                        <a:gd name="connsiteY180-59510" fmla="*/ 1795247 h 3006470"/>
                        <a:gd name="connsiteX181-59511" fmla="*/ 4684091 w 6006665"/>
                        <a:gd name="connsiteY181-59512" fmla="*/ 1920232 h 3006470"/>
                        <a:gd name="connsiteX182-59513" fmla="*/ 4715906 w 6006665"/>
                        <a:gd name="connsiteY182-59514" fmla="*/ 1967954 h 3006470"/>
                        <a:gd name="connsiteX183-59515" fmla="*/ 4636369 w 6006665"/>
                        <a:gd name="connsiteY183-59516" fmla="*/ 1983861 h 3006470"/>
                        <a:gd name="connsiteX184-59517" fmla="*/ 4577285 w 6006665"/>
                        <a:gd name="connsiteY184-59518" fmla="*/ 1988406 h 3006470"/>
                        <a:gd name="connsiteX185-59519" fmla="*/ 4577373 w 6006665"/>
                        <a:gd name="connsiteY185-59520" fmla="*/ 1987484 h 3006470"/>
                        <a:gd name="connsiteX186-59521" fmla="*/ 4565379 w 6006665"/>
                        <a:gd name="connsiteY186-59522" fmla="*/ 1988406 h 3006470"/>
                        <a:gd name="connsiteX187-59523" fmla="*/ 4569923 w 6006665"/>
                        <a:gd name="connsiteY187-59524" fmla="*/ 1940685 h 3006470"/>
                        <a:gd name="connsiteX188-59525" fmla="*/ 4520081 w 6006665"/>
                        <a:gd name="connsiteY188-59526" fmla="*/ 1931099 h 3006470"/>
                        <a:gd name="connsiteX189-59527" fmla="*/ 4475025 w 6006665"/>
                        <a:gd name="connsiteY189-59528" fmla="*/ 1961137 h 3006470"/>
                        <a:gd name="connsiteX190-59529" fmla="*/ 4464394 w 6006665"/>
                        <a:gd name="connsiteY190-59530" fmla="*/ 1960286 h 3006470"/>
                        <a:gd name="connsiteX191-59531" fmla="*/ 4463118 w 6006665"/>
                        <a:gd name="connsiteY191-59532" fmla="*/ 1961137 h 3006470"/>
                        <a:gd name="connsiteX192-59533" fmla="*/ 4357637 w 6006665"/>
                        <a:gd name="connsiteY192-59534" fmla="*/ 1952698 h 3006470"/>
                        <a:gd name="connsiteX193-59535" fmla="*/ 4243233 w 6006665"/>
                        <a:gd name="connsiteY193-59536" fmla="*/ 1972499 h 3006470"/>
                        <a:gd name="connsiteX194-59537" fmla="*/ 4125065 w 6006665"/>
                        <a:gd name="connsiteY194-59538" fmla="*/ 2106574 h 3006470"/>
                        <a:gd name="connsiteX195-59539" fmla="*/ 3984173 w 6006665"/>
                        <a:gd name="connsiteY195-59540" fmla="*/ 2263374 h 3006470"/>
                        <a:gd name="connsiteX196-59541" fmla="*/ 4038712 w 6006665"/>
                        <a:gd name="connsiteY196-59542" fmla="*/ 2267919 h 3006470"/>
                        <a:gd name="connsiteX197-59543" fmla="*/ 4059164 w 6006665"/>
                        <a:gd name="connsiteY197-59544" fmla="*/ 2311096 h 3006470"/>
                        <a:gd name="connsiteX198-59545" fmla="*/ 4087782 w 6006665"/>
                        <a:gd name="connsiteY198-59546" fmla="*/ 2319513 h 3006470"/>
                        <a:gd name="connsiteX199-59547" fmla="*/ 4106341 w 6006665"/>
                        <a:gd name="connsiteY199-59548" fmla="*/ 2290644 h 3006470"/>
                        <a:gd name="connsiteX200-59549" fmla="*/ 4117411 w 6006665"/>
                        <a:gd name="connsiteY200-59550" fmla="*/ 2291946 h 3006470"/>
                        <a:gd name="connsiteX201-59551" fmla="*/ 4118248 w 6006665"/>
                        <a:gd name="connsiteY201-59552" fmla="*/ 2290644 h 3006470"/>
                        <a:gd name="connsiteX202-59553" fmla="*/ 4156880 w 6006665"/>
                        <a:gd name="connsiteY202-59554" fmla="*/ 2295189 h 3006470"/>
                        <a:gd name="connsiteX203-59555" fmla="*/ 4211419 w 6006665"/>
                        <a:gd name="connsiteY203-59556" fmla="*/ 2365635 h 3006470"/>
                        <a:gd name="connsiteX204-59557" fmla="*/ 4215964 w 6006665"/>
                        <a:gd name="connsiteY204-59558" fmla="*/ 2413357 h 3006470"/>
                        <a:gd name="connsiteX205-59559" fmla="*/ 4184149 w 6006665"/>
                        <a:gd name="connsiteY205-59560" fmla="*/ 2472441 h 3006470"/>
                        <a:gd name="connsiteX206-59561" fmla="*/ 4177332 w 6006665"/>
                        <a:gd name="connsiteY206-59562" fmla="*/ 2542887 h 3006470"/>
                        <a:gd name="connsiteX207-59563" fmla="*/ 4161425 w 6006665"/>
                        <a:gd name="connsiteY207-59564" fmla="*/ 2629241 h 3006470"/>
                        <a:gd name="connsiteX208-59565" fmla="*/ 4109158 w 6006665"/>
                        <a:gd name="connsiteY208-59566" fmla="*/ 2708777 h 3006470"/>
                        <a:gd name="connsiteX209-59567" fmla="*/ 4097796 w 6006665"/>
                        <a:gd name="connsiteY209-59568" fmla="*/ 2747409 h 3006470"/>
                        <a:gd name="connsiteX210-59569" fmla="*/ 4043257 w 6006665"/>
                        <a:gd name="connsiteY210-59570" fmla="*/ 2806493 h 3006470"/>
                        <a:gd name="connsiteX211-59571" fmla="*/ 3995535 w 6006665"/>
                        <a:gd name="connsiteY211-59572" fmla="*/ 2865577 h 3006470"/>
                        <a:gd name="connsiteX212-59573" fmla="*/ 3975083 w 6006665"/>
                        <a:gd name="connsiteY212-59574" fmla="*/ 2897392 h 3006470"/>
                        <a:gd name="connsiteX213-59575" fmla="*/ 3925089 w 6006665"/>
                        <a:gd name="connsiteY213-59576" fmla="*/ 2924661 h 3006470"/>
                        <a:gd name="connsiteX214-59577" fmla="*/ 3913182 w 6006665"/>
                        <a:gd name="connsiteY214-59578" fmla="*/ 2924661 h 3006470"/>
                        <a:gd name="connsiteX215-59579" fmla="*/ 3904637 w 6006665"/>
                        <a:gd name="connsiteY215-59580" fmla="*/ 2924661 h 3006470"/>
                        <a:gd name="connsiteX216-59581" fmla="*/ 3892729 w 6006665"/>
                        <a:gd name="connsiteY216-59582" fmla="*/ 2924661 h 3006470"/>
                        <a:gd name="connsiteX217-59583" fmla="*/ 3871063 w 6006665"/>
                        <a:gd name="connsiteY217-59584" fmla="*/ 2908412 h 3006470"/>
                        <a:gd name="connsiteX218-59585" fmla="*/ 3829645 w 6006665"/>
                        <a:gd name="connsiteY218-59586" fmla="*/ 2936024 h 3006470"/>
                        <a:gd name="connsiteX219-59587" fmla="*/ 3822828 w 6006665"/>
                        <a:gd name="connsiteY219-59588" fmla="*/ 2956476 h 3006470"/>
                        <a:gd name="connsiteX220-59589" fmla="*/ 3818283 w 6006665"/>
                        <a:gd name="connsiteY220-59590" fmla="*/ 2947386 h 3006470"/>
                        <a:gd name="connsiteX221-59591" fmla="*/ 3818283 w 6006665"/>
                        <a:gd name="connsiteY221-59592" fmla="*/ 2935660 h 3006470"/>
                        <a:gd name="connsiteX222-59593" fmla="*/ 3817738 w 6006665"/>
                        <a:gd name="connsiteY222-59594" fmla="*/ 2936024 h 3006470"/>
                        <a:gd name="connsiteX223-59595" fmla="*/ 3810921 w 6006665"/>
                        <a:gd name="connsiteY223-59596" fmla="*/ 2956476 h 3006470"/>
                        <a:gd name="connsiteX224-59597" fmla="*/ 3806376 w 6006665"/>
                        <a:gd name="connsiteY224-59598" fmla="*/ 2947386 h 3006470"/>
                        <a:gd name="connsiteX225-59599" fmla="*/ 3806376 w 6006665"/>
                        <a:gd name="connsiteY225-59600" fmla="*/ 2920116 h 3006470"/>
                        <a:gd name="connsiteX226-59601" fmla="*/ 3818283 w 6006665"/>
                        <a:gd name="connsiteY226-59602" fmla="*/ 2920116 h 3006470"/>
                        <a:gd name="connsiteX227-59603" fmla="*/ 3826828 w 6006665"/>
                        <a:gd name="connsiteY227-59604" fmla="*/ 2920116 h 3006470"/>
                        <a:gd name="connsiteX228-59605" fmla="*/ 3833645 w 6006665"/>
                        <a:gd name="connsiteY228-59606" fmla="*/ 2861032 h 3006470"/>
                        <a:gd name="connsiteX229-59607" fmla="*/ 3822283 w 6006665"/>
                        <a:gd name="connsiteY229-59608" fmla="*/ 2817856 h 3006470"/>
                        <a:gd name="connsiteX230-59609" fmla="*/ 3849553 w 6006665"/>
                        <a:gd name="connsiteY230-59610" fmla="*/ 2795131 h 3006470"/>
                        <a:gd name="connsiteX231-59611" fmla="*/ 3858814 w 6006665"/>
                        <a:gd name="connsiteY231-59612" fmla="*/ 2797336 h 3006470"/>
                        <a:gd name="connsiteX232-59613" fmla="*/ 3861460 w 6006665"/>
                        <a:gd name="connsiteY232-59614" fmla="*/ 2795131 h 3006470"/>
                        <a:gd name="connsiteX233-59615" fmla="*/ 3898487 w 6006665"/>
                        <a:gd name="connsiteY233-59616" fmla="*/ 2803947 h 3006470"/>
                        <a:gd name="connsiteX234-59617" fmla="*/ 3919999 w 6006665"/>
                        <a:gd name="connsiteY234-59618" fmla="*/ 2758772 h 3006470"/>
                        <a:gd name="connsiteX235-59619" fmla="*/ 3935906 w 6006665"/>
                        <a:gd name="connsiteY235-59620" fmla="*/ 2699687 h 3006470"/>
                        <a:gd name="connsiteX236-59621" fmla="*/ 3947269 w 6006665"/>
                        <a:gd name="connsiteY236-59622" fmla="*/ 2676963 h 3006470"/>
                        <a:gd name="connsiteX237-59623" fmla="*/ 3966292 w 6006665"/>
                        <a:gd name="connsiteY237-59624" fmla="*/ 2632575 h 3006470"/>
                        <a:gd name="connsiteX238-59625" fmla="*/ 3915999 w 6006665"/>
                        <a:gd name="connsiteY238-59626" fmla="*/ 2645148 h 3006470"/>
                        <a:gd name="connsiteX239-59627" fmla="*/ 3888729 w 6006665"/>
                        <a:gd name="connsiteY239-59628" fmla="*/ 2667873 h 3006470"/>
                        <a:gd name="connsiteX240-59629" fmla="*/ 3876822 w 6006665"/>
                        <a:gd name="connsiteY240-59630" fmla="*/ 2667873 h 3006470"/>
                        <a:gd name="connsiteX241-59631" fmla="*/ 3829645 w 6006665"/>
                        <a:gd name="connsiteY241-59632" fmla="*/ 2667873 h 3006470"/>
                        <a:gd name="connsiteX242-59633" fmla="*/ 3817738 w 6006665"/>
                        <a:gd name="connsiteY242-59634" fmla="*/ 2667873 h 3006470"/>
                        <a:gd name="connsiteX243-59635" fmla="*/ 3801831 w 6006665"/>
                        <a:gd name="connsiteY243-59636" fmla="*/ 2613334 h 3006470"/>
                        <a:gd name="connsiteX244-59637" fmla="*/ 3758654 w 6006665"/>
                        <a:gd name="connsiteY244-59638" fmla="*/ 2574702 h 3006470"/>
                        <a:gd name="connsiteX245-59639" fmla="*/ 3692753 w 6006665"/>
                        <a:gd name="connsiteY245-59640" fmla="*/ 2558795 h 3006470"/>
                        <a:gd name="connsiteX246-59641" fmla="*/ 3683663 w 6006665"/>
                        <a:gd name="connsiteY246-59642" fmla="*/ 2499711 h 3006470"/>
                        <a:gd name="connsiteX247-59643" fmla="*/ 3672301 w 6006665"/>
                        <a:gd name="connsiteY247-59644" fmla="*/ 2467896 h 3006470"/>
                        <a:gd name="connsiteX248-59645" fmla="*/ 3656393 w 6006665"/>
                        <a:gd name="connsiteY248-59646" fmla="*/ 2440627 h 3006470"/>
                        <a:gd name="connsiteX249-59647" fmla="*/ 3633669 w 6006665"/>
                        <a:gd name="connsiteY249-59648" fmla="*/ 2381542 h 3006470"/>
                        <a:gd name="connsiteX250-59649" fmla="*/ 3601854 w 6006665"/>
                        <a:gd name="connsiteY250-59650" fmla="*/ 2361090 h 3006470"/>
                        <a:gd name="connsiteX251-59651" fmla="*/ 3545995 w 6006665"/>
                        <a:gd name="connsiteY251-59652" fmla="*/ 2339606 h 3006470"/>
                        <a:gd name="connsiteX252-59653" fmla="*/ 3506955 w 6006665"/>
                        <a:gd name="connsiteY252-59654" fmla="*/ 2345183 h 3006470"/>
                        <a:gd name="connsiteX253-59655" fmla="*/ 3463779 w 6006665"/>
                        <a:gd name="connsiteY253-59656" fmla="*/ 2354273 h 3006470"/>
                        <a:gd name="connsiteX254-59657" fmla="*/ 3431964 w 6006665"/>
                        <a:gd name="connsiteY254-59658" fmla="*/ 2381542 h 3006470"/>
                        <a:gd name="connsiteX255-59659" fmla="*/ 3452416 w 6006665"/>
                        <a:gd name="connsiteY255-59660" fmla="*/ 2397450 h 3006470"/>
                        <a:gd name="connsiteX256-59661" fmla="*/ 3452416 w 6006665"/>
                        <a:gd name="connsiteY256-59662" fmla="*/ 2429264 h 3006470"/>
                        <a:gd name="connsiteX257-59663" fmla="*/ 3431964 w 6006665"/>
                        <a:gd name="connsiteY257-59664" fmla="*/ 2451989 h 3006470"/>
                        <a:gd name="connsiteX258-59665" fmla="*/ 3400150 w 6006665"/>
                        <a:gd name="connsiteY258-59666" fmla="*/ 2511073 h 3006470"/>
                        <a:gd name="connsiteX259-59667" fmla="*/ 3400150 w 6006665"/>
                        <a:gd name="connsiteY259-59668" fmla="*/ 2538343 h 3006470"/>
                        <a:gd name="connsiteX260-59669" fmla="*/ 3350155 w 6006665"/>
                        <a:gd name="connsiteY260-59670" fmla="*/ 2570157 h 3006470"/>
                        <a:gd name="connsiteX261-59671" fmla="*/ 3342342 w 6006665"/>
                        <a:gd name="connsiteY261-59672" fmla="*/ 2567553 h 3006470"/>
                        <a:gd name="connsiteX262-59673" fmla="*/ 3338249 w 6006665"/>
                        <a:gd name="connsiteY262-59674" fmla="*/ 2570157 h 3006470"/>
                        <a:gd name="connsiteX263-59675" fmla="*/ 3290527 w 6006665"/>
                        <a:gd name="connsiteY263-59676" fmla="*/ 2554250 h 3006470"/>
                        <a:gd name="connsiteX264-59677" fmla="*/ 3259257 w 6006665"/>
                        <a:gd name="connsiteY264-59678" fmla="*/ 2554250 h 3006470"/>
                        <a:gd name="connsiteX265-59679" fmla="*/ 3247350 w 6006665"/>
                        <a:gd name="connsiteY265-59680" fmla="*/ 2554250 h 3006470"/>
                        <a:gd name="connsiteX266-59681" fmla="*/ 3231443 w 6006665"/>
                        <a:gd name="connsiteY266-59682" fmla="*/ 2538343 h 3006470"/>
                        <a:gd name="connsiteX267-59683" fmla="*/ 3213271 w 6006665"/>
                        <a:gd name="connsiteY267-59684" fmla="*/ 2533799 h 3006470"/>
                        <a:gd name="connsiteX268-59685" fmla="*/ 3168359 w 6006665"/>
                        <a:gd name="connsiteY268-59686" fmla="*/ 2570157 h 3006470"/>
                        <a:gd name="connsiteX269-59687" fmla="*/ 3120637 w 6006665"/>
                        <a:gd name="connsiteY269-59688" fmla="*/ 2581519 h 3006470"/>
                        <a:gd name="connsiteX270-59689" fmla="*/ 3082005 w 6006665"/>
                        <a:gd name="connsiteY270-59690" fmla="*/ 2597427 h 3006470"/>
                        <a:gd name="connsiteX271-59691" fmla="*/ 3074460 w 6006665"/>
                        <a:gd name="connsiteY271-59692" fmla="*/ 2595630 h 3006470"/>
                        <a:gd name="connsiteX272-59693" fmla="*/ 3070098 w 6006665"/>
                        <a:gd name="connsiteY272-59694" fmla="*/ 2597427 h 3006470"/>
                        <a:gd name="connsiteX273-59695" fmla="*/ 3022376 w 6006665"/>
                        <a:gd name="connsiteY273-59696" fmla="*/ 2586064 h 3006470"/>
                        <a:gd name="connsiteX274-59697" fmla="*/ 3000196 w 6006665"/>
                        <a:gd name="connsiteY274-59698" fmla="*/ 2586064 h 3006470"/>
                        <a:gd name="connsiteX275-59699" fmla="*/ 2988289 w 6006665"/>
                        <a:gd name="connsiteY275-59700" fmla="*/ 2586064 h 3006470"/>
                        <a:gd name="connsiteX276-59701" fmla="*/ 2967837 w 6006665"/>
                        <a:gd name="connsiteY276-59702" fmla="*/ 2554250 h 3006470"/>
                        <a:gd name="connsiteX277-59703" fmla="*/ 2929205 w 6006665"/>
                        <a:gd name="connsiteY277-59704" fmla="*/ 2526980 h 3006470"/>
                        <a:gd name="connsiteX278-59705" fmla="*/ 2902153 w 6006665"/>
                        <a:gd name="connsiteY278-59706" fmla="*/ 2523116 h 3006470"/>
                        <a:gd name="connsiteX279-59707" fmla="*/ 2861576 w 6006665"/>
                        <a:gd name="connsiteY279-59708" fmla="*/ 2526980 h 3006470"/>
                        <a:gd name="connsiteX280-59709" fmla="*/ 2822944 w 6006665"/>
                        <a:gd name="connsiteY280-59710" fmla="*/ 2538343 h 3006470"/>
                        <a:gd name="connsiteX281-59711" fmla="*/ 2818139 w 6006665"/>
                        <a:gd name="connsiteY281-59712" fmla="*/ 2536254 h 3006470"/>
                        <a:gd name="connsiteX282-59713" fmla="*/ 2811037 w 6006665"/>
                        <a:gd name="connsiteY282-59714" fmla="*/ 2538343 h 3006470"/>
                        <a:gd name="connsiteX283-59715" fmla="*/ 2758770 w 6006665"/>
                        <a:gd name="connsiteY283-59716" fmla="*/ 2515618 h 3006470"/>
                        <a:gd name="connsiteX284-59717" fmla="*/ 2751953 w 6006665"/>
                        <a:gd name="connsiteY284-59718" fmla="*/ 2472441 h 3006470"/>
                        <a:gd name="connsiteX285-59719" fmla="*/ 2708776 w 6006665"/>
                        <a:gd name="connsiteY285-59720" fmla="*/ 2456534 h 3006470"/>
                        <a:gd name="connsiteX286-59721" fmla="*/ 2676962 w 6006665"/>
                        <a:gd name="connsiteY286-59722" fmla="*/ 2451989 h 3006470"/>
                        <a:gd name="connsiteX287-59723" fmla="*/ 2642534 w 6006665"/>
                        <a:gd name="connsiteY287-59724" fmla="*/ 2430245 h 3006470"/>
                        <a:gd name="connsiteX288-59725" fmla="*/ 2609333 w 6006665"/>
                        <a:gd name="connsiteY288-59726" fmla="*/ 2488348 h 3006470"/>
                        <a:gd name="connsiteX289-59727" fmla="*/ 2625240 w 6006665"/>
                        <a:gd name="connsiteY289-59728" fmla="*/ 2522435 h 3006470"/>
                        <a:gd name="connsiteX290-59729" fmla="*/ 2586608 w 6006665"/>
                        <a:gd name="connsiteY290-59730" fmla="*/ 2558795 h 3006470"/>
                        <a:gd name="connsiteX291-59731" fmla="*/ 2577105 w 6006665"/>
                        <a:gd name="connsiteY291-59732" fmla="*/ 2556532 h 3006470"/>
                        <a:gd name="connsiteX292-59733" fmla="*/ 2574701 w 6006665"/>
                        <a:gd name="connsiteY292-59734" fmla="*/ 2558795 h 3006470"/>
                        <a:gd name="connsiteX293-59735" fmla="*/ 2526979 w 6006665"/>
                        <a:gd name="connsiteY293-59736" fmla="*/ 2547432 h 3006470"/>
                        <a:gd name="connsiteX294-59737" fmla="*/ 2490620 w 6006665"/>
                        <a:gd name="connsiteY294-59738" fmla="*/ 2542887 h 3006470"/>
                        <a:gd name="connsiteX295-59739" fmla="*/ 2463350 w 6006665"/>
                        <a:gd name="connsiteY295-59740" fmla="*/ 2515618 h 3006470"/>
                        <a:gd name="connsiteX296-59741" fmla="*/ 2436625 w 6006665"/>
                        <a:gd name="connsiteY296-59742" fmla="*/ 2515618 h 3006470"/>
                        <a:gd name="connsiteX297-59743" fmla="*/ 2424718 w 6006665"/>
                        <a:gd name="connsiteY297-59744" fmla="*/ 2515618 h 3006470"/>
                        <a:gd name="connsiteX298-59745" fmla="*/ 2398858 w 6006665"/>
                        <a:gd name="connsiteY298-59746" fmla="*/ 2502687 h 3006470"/>
                        <a:gd name="connsiteX299-59747" fmla="*/ 2350272 w 6006665"/>
                        <a:gd name="connsiteY299-59748" fmla="*/ 2526980 h 3006470"/>
                        <a:gd name="connsiteX300-59749" fmla="*/ 2282098 w 6006665"/>
                        <a:gd name="connsiteY300-59750" fmla="*/ 2574702 h 3006470"/>
                        <a:gd name="connsiteX301-59751" fmla="*/ 2238921 w 6006665"/>
                        <a:gd name="connsiteY301-59752" fmla="*/ 2586064 h 3006470"/>
                        <a:gd name="connsiteX302-59753" fmla="*/ 2227559 w 6006665"/>
                        <a:gd name="connsiteY302-59754" fmla="*/ 2590609 h 3006470"/>
                        <a:gd name="connsiteX303-59755" fmla="*/ 2225178 w 6006665"/>
                        <a:gd name="connsiteY303-59756" fmla="*/ 2586799 h 3006470"/>
                        <a:gd name="connsiteX304-59757" fmla="*/ 2215652 w 6006665"/>
                        <a:gd name="connsiteY304-59758" fmla="*/ 2590609 h 3006470"/>
                        <a:gd name="connsiteX305-59759" fmla="*/ 2193596 w 6006665"/>
                        <a:gd name="connsiteY305-59760" fmla="*/ 2555320 h 3006470"/>
                        <a:gd name="connsiteX306-59761" fmla="*/ 2157112 w 6006665"/>
                        <a:gd name="connsiteY306-59762" fmla="*/ 2558795 h 3006470"/>
                        <a:gd name="connsiteX307-59763" fmla="*/ 2156291 w 6006665"/>
                        <a:gd name="connsiteY307-59764" fmla="*/ 2557739 h 3006470"/>
                        <a:gd name="connsiteX308-59765" fmla="*/ 2145205 w 6006665"/>
                        <a:gd name="connsiteY308-59766" fmla="*/ 2558795 h 3006470"/>
                        <a:gd name="connsiteX309-59767" fmla="*/ 2129298 w 6006665"/>
                        <a:gd name="connsiteY309-59768" fmla="*/ 2538343 h 3006470"/>
                        <a:gd name="connsiteX310-59769" fmla="*/ 2102029 w 6006665"/>
                        <a:gd name="connsiteY310-59770" fmla="*/ 2526980 h 3006470"/>
                        <a:gd name="connsiteX311-59771" fmla="*/ 2086121 w 6006665"/>
                        <a:gd name="connsiteY311-59772" fmla="*/ 2495166 h 3006470"/>
                        <a:gd name="connsiteX312-59773" fmla="*/ 2070005 w 6006665"/>
                        <a:gd name="connsiteY312-59774" fmla="*/ 2486212 h 3006470"/>
                        <a:gd name="connsiteX313-59775" fmla="*/ 2027582 w 6006665"/>
                        <a:gd name="connsiteY313-59776" fmla="*/ 2499711 h 3006470"/>
                        <a:gd name="connsiteX314-59777" fmla="*/ 2023845 w 6006665"/>
                        <a:gd name="connsiteY314-59778" fmla="*/ 2497111 h 3006470"/>
                        <a:gd name="connsiteX315-59779" fmla="*/ 2018675 w 6006665"/>
                        <a:gd name="connsiteY315-59780" fmla="*/ 2499711 h 3006470"/>
                        <a:gd name="connsiteX316-59781" fmla="*/ 1971363 w 6006665"/>
                        <a:gd name="connsiteY316-59782" fmla="*/ 2468885 h 3006470"/>
                        <a:gd name="connsiteX317-59783" fmla="*/ 1952591 w 6006665"/>
                        <a:gd name="connsiteY317-59784" fmla="*/ 2495166 h 3006470"/>
                        <a:gd name="connsiteX318-59785" fmla="*/ 1947518 w 6006665"/>
                        <a:gd name="connsiteY318-59786" fmla="*/ 2485599 h 3006470"/>
                        <a:gd name="connsiteX319-59787" fmla="*/ 1940684 w 6006665"/>
                        <a:gd name="connsiteY319-59788" fmla="*/ 2495166 h 3006470"/>
                        <a:gd name="connsiteX320-59789" fmla="*/ 1861147 w 6006665"/>
                        <a:gd name="connsiteY320-59790" fmla="*/ 2345183 h 3006470"/>
                        <a:gd name="connsiteX321-59791" fmla="*/ 1811153 w 6006665"/>
                        <a:gd name="connsiteY321-59792" fmla="*/ 2295189 h 3006470"/>
                        <a:gd name="connsiteX322-59793" fmla="*/ 1813950 w 6006665"/>
                        <a:gd name="connsiteY322-59794" fmla="*/ 2292043 h 3006470"/>
                        <a:gd name="connsiteX323-59795" fmla="*/ 1748069 w 6006665"/>
                        <a:gd name="connsiteY323-59796" fmla="*/ 2333821 h 3006470"/>
                        <a:gd name="connsiteX324-59797" fmla="*/ 1711709 w 6006665"/>
                        <a:gd name="connsiteY324-59798" fmla="*/ 2338366 h 3006470"/>
                        <a:gd name="connsiteX325-59799" fmla="*/ 1711926 w 6006665"/>
                        <a:gd name="connsiteY325-59800" fmla="*/ 2336850 h 3006470"/>
                        <a:gd name="connsiteX326-59801" fmla="*/ 1699803 w 6006665"/>
                        <a:gd name="connsiteY326-59802" fmla="*/ 2338366 h 3006470"/>
                        <a:gd name="connsiteX327-59803" fmla="*/ 1704347 w 6006665"/>
                        <a:gd name="connsiteY327-59804" fmla="*/ 2306551 h 3006470"/>
                        <a:gd name="connsiteX328-59805" fmla="*/ 1662460 w 6006665"/>
                        <a:gd name="connsiteY328-59806" fmla="*/ 2288600 h 3006470"/>
                        <a:gd name="connsiteX329-59807" fmla="*/ 1629901 w 6006665"/>
                        <a:gd name="connsiteY329-59808" fmla="*/ 2302006 h 3006470"/>
                        <a:gd name="connsiteX330-59809" fmla="*/ 1629300 w 6006665"/>
                        <a:gd name="connsiteY330-59810" fmla="*/ 2297351 h 3006470"/>
                        <a:gd name="connsiteX331-59811" fmla="*/ 1617994 w 6006665"/>
                        <a:gd name="connsiteY331-59812" fmla="*/ 2302006 h 3006470"/>
                        <a:gd name="connsiteX332-59813" fmla="*/ 1608904 w 6006665"/>
                        <a:gd name="connsiteY332-59814" fmla="*/ 2231560 h 3006470"/>
                        <a:gd name="connsiteX333-59815" fmla="*/ 1552684 w 6006665"/>
                        <a:gd name="connsiteY333-59816" fmla="*/ 2221867 h 3006470"/>
                        <a:gd name="connsiteX334-59817" fmla="*/ 1518550 w 6006665"/>
                        <a:gd name="connsiteY334-59818" fmla="*/ 2247467 h 3006470"/>
                        <a:gd name="connsiteX335-59819" fmla="*/ 1425379 w 6006665"/>
                        <a:gd name="connsiteY335-59820" fmla="*/ 2267919 h 3006470"/>
                        <a:gd name="connsiteX336-59821" fmla="*/ 1409472 w 6006665"/>
                        <a:gd name="connsiteY336-59822" fmla="*/ 2286099 h 3006470"/>
                        <a:gd name="connsiteX337-59823" fmla="*/ 1270852 w 6006665"/>
                        <a:gd name="connsiteY337-59824" fmla="*/ 2306551 h 3006470"/>
                        <a:gd name="connsiteX338-59825" fmla="*/ 1254945 w 6006665"/>
                        <a:gd name="connsiteY338-59826" fmla="*/ 2327003 h 3006470"/>
                        <a:gd name="connsiteX339-59827" fmla="*/ 1282214 w 6006665"/>
                        <a:gd name="connsiteY339-59828" fmla="*/ 2370180 h 3006470"/>
                        <a:gd name="connsiteX340-59829" fmla="*/ 1243582 w 6006665"/>
                        <a:gd name="connsiteY340-59830" fmla="*/ 2386087 h 3006470"/>
                        <a:gd name="connsiteX341-59831" fmla="*/ 1254945 w 6006665"/>
                        <a:gd name="connsiteY341-59832" fmla="*/ 2404267 h 3006470"/>
                        <a:gd name="connsiteX342-59833" fmla="*/ 1216313 w 6006665"/>
                        <a:gd name="connsiteY342-59834" fmla="*/ 2429264 h 3006470"/>
                        <a:gd name="connsiteX343-59835" fmla="*/ 1275397 w 6006665"/>
                        <a:gd name="connsiteY343-59836" fmla="*/ 2472441 h 3006470"/>
                        <a:gd name="connsiteX344-59837" fmla="*/ 1270852 w 6006665"/>
                        <a:gd name="connsiteY344-59838" fmla="*/ 2499711 h 3006470"/>
                        <a:gd name="connsiteX345-59839" fmla="*/ 1259108 w 6006665"/>
                        <a:gd name="connsiteY345-59840" fmla="*/ 2498732 h 3006470"/>
                        <a:gd name="connsiteX346-59841" fmla="*/ 1258945 w 6006665"/>
                        <a:gd name="connsiteY346-59842" fmla="*/ 2499711 h 3006470"/>
                        <a:gd name="connsiteX347-59843" fmla="*/ 1215644 w 6006665"/>
                        <a:gd name="connsiteY347-59844" fmla="*/ 2496102 h 3006470"/>
                        <a:gd name="connsiteX348-59845" fmla="*/ 1204950 w 6006665"/>
                        <a:gd name="connsiteY348-59846" fmla="*/ 2511073 h 3006470"/>
                        <a:gd name="connsiteX349-59847" fmla="*/ 1196495 w 6006665"/>
                        <a:gd name="connsiteY349-59848" fmla="*/ 2506241 h 3006470"/>
                        <a:gd name="connsiteX350-59849" fmla="*/ 1193043 w 6006665"/>
                        <a:gd name="connsiteY350-59850" fmla="*/ 2511073 h 3006470"/>
                        <a:gd name="connsiteX351-59851" fmla="*/ 1145322 w 6006665"/>
                        <a:gd name="connsiteY351-59852" fmla="*/ 2483803 h 3006470"/>
                        <a:gd name="connsiteX352-59853" fmla="*/ 1098145 w 6006665"/>
                        <a:gd name="connsiteY352-59854" fmla="*/ 2483803 h 3006470"/>
                        <a:gd name="connsiteX353-59855" fmla="*/ 1061785 w 6006665"/>
                        <a:gd name="connsiteY353-59856" fmla="*/ 2511073 h 3006470"/>
                        <a:gd name="connsiteX354-59857" fmla="*/ 1055322 w 6006665"/>
                        <a:gd name="connsiteY354-59858" fmla="*/ 2506990 h 3006470"/>
                        <a:gd name="connsiteX355-59859" fmla="*/ 1049878 w 6006665"/>
                        <a:gd name="connsiteY355-59860" fmla="*/ 2511073 h 3006470"/>
                        <a:gd name="connsiteX356-59861" fmla="*/ 1006701 w 6006665"/>
                        <a:gd name="connsiteY356-59862" fmla="*/ 2483803 h 3006470"/>
                        <a:gd name="connsiteX357-59863" fmla="*/ 924893 w 6006665"/>
                        <a:gd name="connsiteY357-59864" fmla="*/ 2447444 h 3006470"/>
                        <a:gd name="connsiteX358-59865" fmla="*/ 877716 w 6006665"/>
                        <a:gd name="connsiteY358-59866" fmla="*/ 2447444 h 3006470"/>
                        <a:gd name="connsiteX359-59867" fmla="*/ 802724 w 6006665"/>
                        <a:gd name="connsiteY359-59868" fmla="*/ 2511073 h 3006470"/>
                        <a:gd name="connsiteX360-59869" fmla="*/ 798179 w 6006665"/>
                        <a:gd name="connsiteY360-59870" fmla="*/ 2554250 h 3006470"/>
                        <a:gd name="connsiteX361-59871" fmla="*/ 787406 w 6006665"/>
                        <a:gd name="connsiteY361-59872" fmla="*/ 2543477 h 3006470"/>
                        <a:gd name="connsiteX362-59873" fmla="*/ 786272 w 6006665"/>
                        <a:gd name="connsiteY362-59874" fmla="*/ 2554250 h 3006470"/>
                        <a:gd name="connsiteX363-59875" fmla="*/ 756063 w 6006665"/>
                        <a:gd name="connsiteY363-59876" fmla="*/ 2524040 h 3006470"/>
                        <a:gd name="connsiteX364-59877" fmla="*/ 732278 w 6006665"/>
                        <a:gd name="connsiteY364-59878" fmla="*/ 2581519 h 3006470"/>
                        <a:gd name="connsiteX365-59879" fmla="*/ 743640 w 6006665"/>
                        <a:gd name="connsiteY365-59880" fmla="*/ 2590609 h 3006470"/>
                        <a:gd name="connsiteX366-59881" fmla="*/ 723188 w 6006665"/>
                        <a:gd name="connsiteY366-59882" fmla="*/ 2633786 h 3006470"/>
                        <a:gd name="connsiteX367-59883" fmla="*/ 747026 w 6006665"/>
                        <a:gd name="connsiteY367-59884" fmla="*/ 2670627 h 3006470"/>
                        <a:gd name="connsiteX368-59885" fmla="*/ 763548 w 6006665"/>
                        <a:gd name="connsiteY368-59886" fmla="*/ 2667873 h 3006470"/>
                        <a:gd name="connsiteX369-59887" fmla="*/ 764871 w 6006665"/>
                        <a:gd name="connsiteY369-59888" fmla="*/ 2669637 h 3006470"/>
                        <a:gd name="connsiteX370-59889" fmla="*/ 775455 w 6006665"/>
                        <a:gd name="connsiteY370-59890" fmla="*/ 2667873 h 3006470"/>
                        <a:gd name="connsiteX371-59891" fmla="*/ 802724 w 6006665"/>
                        <a:gd name="connsiteY371-59892" fmla="*/ 2704232 h 3006470"/>
                        <a:gd name="connsiteX372-59893" fmla="*/ 798179 w 6006665"/>
                        <a:gd name="connsiteY372-59894" fmla="*/ 2731502 h 3006470"/>
                        <a:gd name="connsiteX373-59895" fmla="*/ 818632 w 6006665"/>
                        <a:gd name="connsiteY373-59896" fmla="*/ 2742864 h 3006470"/>
                        <a:gd name="connsiteX374-59897" fmla="*/ 802724 w 6006665"/>
                        <a:gd name="connsiteY374-59898" fmla="*/ 2774679 h 3006470"/>
                        <a:gd name="connsiteX375-59899" fmla="*/ 766365 w 6006665"/>
                        <a:gd name="connsiteY375-59900" fmla="*/ 2779224 h 3006470"/>
                        <a:gd name="connsiteX376-59901" fmla="*/ 727733 w 6006665"/>
                        <a:gd name="connsiteY376-59902" fmla="*/ 2838308 h 3006470"/>
                        <a:gd name="connsiteX377-59903" fmla="*/ 759548 w 6006665"/>
                        <a:gd name="connsiteY377-59904" fmla="*/ 2881485 h 3006470"/>
                        <a:gd name="connsiteX378-59905" fmla="*/ 759548 w 6006665"/>
                        <a:gd name="connsiteY378-59906" fmla="*/ 2920116 h 3006470"/>
                        <a:gd name="connsiteX379-59907" fmla="*/ 798179 w 6006665"/>
                        <a:gd name="connsiteY379-59908" fmla="*/ 2979201 h 3006470"/>
                        <a:gd name="connsiteX380-59909" fmla="*/ 775455 w 6006665"/>
                        <a:gd name="connsiteY380-59910" fmla="*/ 2995108 h 3006470"/>
                        <a:gd name="connsiteX381-59911" fmla="*/ 770910 w 6006665"/>
                        <a:gd name="connsiteY381-59912" fmla="*/ 3006470 h 3006470"/>
                        <a:gd name="connsiteX382-59913" fmla="*/ 759003 w 6006665"/>
                        <a:gd name="connsiteY382-59914" fmla="*/ 3006470 h 3006470"/>
                        <a:gd name="connsiteX383-59915" fmla="*/ 755003 w 6006665"/>
                        <a:gd name="connsiteY383-59916" fmla="*/ 3006470 h 3006470"/>
                        <a:gd name="connsiteX384-59917" fmla="*/ 743096 w 6006665"/>
                        <a:gd name="connsiteY384-59918" fmla="*/ 3006470 h 3006470"/>
                        <a:gd name="connsiteX385-59919" fmla="*/ 715826 w 6006665"/>
                        <a:gd name="connsiteY385-59920" fmla="*/ 2972383 h 3006470"/>
                        <a:gd name="connsiteX386-59921" fmla="*/ 704464 w 6006665"/>
                        <a:gd name="connsiteY386-59922" fmla="*/ 2972383 h 3006470"/>
                        <a:gd name="connsiteX387-59923" fmla="*/ 684012 w 6006665"/>
                        <a:gd name="connsiteY387-59924" fmla="*/ 2963293 h 3006470"/>
                        <a:gd name="connsiteX388-59925" fmla="*/ 672649 w 6006665"/>
                        <a:gd name="connsiteY388-59926" fmla="*/ 2940569 h 3006470"/>
                        <a:gd name="connsiteX389-59927" fmla="*/ 645222 w 6006665"/>
                        <a:gd name="connsiteY389-59928" fmla="*/ 2932732 h 3006470"/>
                        <a:gd name="connsiteX390-59929" fmla="*/ 625472 w 6006665"/>
                        <a:gd name="connsiteY390-59930" fmla="*/ 2936024 h 3006470"/>
                        <a:gd name="connsiteX391-59931" fmla="*/ 623771 w 6006665"/>
                        <a:gd name="connsiteY391-59932" fmla="*/ 2934323 h 3006470"/>
                        <a:gd name="connsiteX392-59933" fmla="*/ 613565 w 6006665"/>
                        <a:gd name="connsiteY392-59934" fmla="*/ 2936024 h 3006470"/>
                        <a:gd name="connsiteX393-59935" fmla="*/ 609020 w 6006665"/>
                        <a:gd name="connsiteY393-59936" fmla="*/ 2931479 h 3006470"/>
                        <a:gd name="connsiteX394-59937" fmla="*/ 559026 w 6006665"/>
                        <a:gd name="connsiteY394-59938" fmla="*/ 2904209 h 3006470"/>
                        <a:gd name="connsiteX395-59939" fmla="*/ 506760 w 6006665"/>
                        <a:gd name="connsiteY395-59940" fmla="*/ 2897392 h 3006470"/>
                        <a:gd name="connsiteX396-59941" fmla="*/ 483280 w 6006665"/>
                        <a:gd name="connsiteY396-59942" fmla="*/ 2890683 h 3006470"/>
                        <a:gd name="connsiteX397-59943" fmla="*/ 480035 w 6006665"/>
                        <a:gd name="connsiteY397-59944" fmla="*/ 2892847 h 3006470"/>
                        <a:gd name="connsiteX398-59945" fmla="*/ 475042 w 6006665"/>
                        <a:gd name="connsiteY398-59946" fmla="*/ 2888329 h 3006470"/>
                        <a:gd name="connsiteX399-59947" fmla="*/ 474945 w 6006665"/>
                        <a:gd name="connsiteY399-59948" fmla="*/ 2888302 h 3006470"/>
                        <a:gd name="connsiteX400-59949" fmla="*/ 468128 w 6006665"/>
                        <a:gd name="connsiteY400-59950" fmla="*/ 2892847 h 3006470"/>
                        <a:gd name="connsiteX401-59951" fmla="*/ 420406 w 6006665"/>
                        <a:gd name="connsiteY401-59952" fmla="*/ 2849670 h 3006470"/>
                        <a:gd name="connsiteX402-59953" fmla="*/ 381774 w 6006665"/>
                        <a:gd name="connsiteY402-59954" fmla="*/ 2833763 h 3006470"/>
                        <a:gd name="connsiteX403-59955" fmla="*/ 349960 w 6006665"/>
                        <a:gd name="connsiteY403-59956" fmla="*/ 2801948 h 3006470"/>
                        <a:gd name="connsiteX404-59957" fmla="*/ 377229 w 6006665"/>
                        <a:gd name="connsiteY404-59958" fmla="*/ 2795131 h 3006470"/>
                        <a:gd name="connsiteX405-59959" fmla="*/ 404499 w 6006665"/>
                        <a:gd name="connsiteY405-59960" fmla="*/ 2747409 h 3006470"/>
                        <a:gd name="connsiteX406-59961" fmla="*/ 388591 w 6006665"/>
                        <a:gd name="connsiteY406-59962" fmla="*/ 2731502 h 3006470"/>
                        <a:gd name="connsiteX407-59963" fmla="*/ 440858 w 6006665"/>
                        <a:gd name="connsiteY407-59964" fmla="*/ 2704232 h 3006470"/>
                        <a:gd name="connsiteX408-59965" fmla="*/ 440858 w 6006665"/>
                        <a:gd name="connsiteY408-59966" fmla="*/ 2701176 h 3006470"/>
                        <a:gd name="connsiteX409-59967" fmla="*/ 416406 w 6006665"/>
                        <a:gd name="connsiteY409-59968" fmla="*/ 2704232 h 3006470"/>
                        <a:gd name="connsiteX410-59969" fmla="*/ 416406 w 6006665"/>
                        <a:gd name="connsiteY410-59970" fmla="*/ 2702744 h 3006470"/>
                        <a:gd name="connsiteX411-59971" fmla="*/ 404499 w 6006665"/>
                        <a:gd name="connsiteY411-59972" fmla="*/ 2704232 h 3006470"/>
                        <a:gd name="connsiteX412-59973" fmla="*/ 404499 w 6006665"/>
                        <a:gd name="connsiteY412-59974" fmla="*/ 2683780 h 3006470"/>
                        <a:gd name="connsiteX413-59975" fmla="*/ 424951 w 6006665"/>
                        <a:gd name="connsiteY413-59976" fmla="*/ 2667873 h 3006470"/>
                        <a:gd name="connsiteX414-59977" fmla="*/ 463583 w 6006665"/>
                        <a:gd name="connsiteY414-59978" fmla="*/ 2661056 h 3006470"/>
                        <a:gd name="connsiteX415-59979" fmla="*/ 468128 w 6006665"/>
                        <a:gd name="connsiteY415-59980" fmla="*/ 2645148 h 3006470"/>
                        <a:gd name="connsiteX416-59981" fmla="*/ 456765 w 6006665"/>
                        <a:gd name="connsiteY416-59982" fmla="*/ 2613334 h 3006470"/>
                        <a:gd name="connsiteX417-59983" fmla="*/ 474945 w 6006665"/>
                        <a:gd name="connsiteY417-59984" fmla="*/ 2586064 h 3006470"/>
                        <a:gd name="connsiteX418-59985" fmla="*/ 474945 w 6006665"/>
                        <a:gd name="connsiteY418-59986" fmla="*/ 2565612 h 3006470"/>
                        <a:gd name="connsiteX419-59987" fmla="*/ 420406 w 6006665"/>
                        <a:gd name="connsiteY419-59988" fmla="*/ 2547432 h 3006470"/>
                        <a:gd name="connsiteX420-59989" fmla="*/ 409588 w 6006665"/>
                        <a:gd name="connsiteY420-59990" fmla="*/ 2547432 h 3006470"/>
                        <a:gd name="connsiteX421-59991" fmla="*/ 397681 w 6006665"/>
                        <a:gd name="connsiteY421-59992" fmla="*/ 2547432 h 3006470"/>
                        <a:gd name="connsiteX422-59993" fmla="*/ 379485 w 6006665"/>
                        <a:gd name="connsiteY422-59994" fmla="*/ 2525193 h 3006470"/>
                        <a:gd name="connsiteX423-59995" fmla="*/ 357322 w 6006665"/>
                        <a:gd name="connsiteY423-59996" fmla="*/ 2531525 h 3006470"/>
                        <a:gd name="connsiteX424-59997" fmla="*/ 352842 w 6006665"/>
                        <a:gd name="connsiteY424-59998" fmla="*/ 2529403 h 3006470"/>
                        <a:gd name="connsiteX425-59999" fmla="*/ 345415 w 6006665"/>
                        <a:gd name="connsiteY425-60000" fmla="*/ 2531525 h 3006470"/>
                        <a:gd name="connsiteX426-60001" fmla="*/ 302238 w 6006665"/>
                        <a:gd name="connsiteY426-60002" fmla="*/ 2511073 h 3006470"/>
                        <a:gd name="connsiteX427-60003" fmla="*/ 302238 w 6006665"/>
                        <a:gd name="connsiteY427-60004" fmla="*/ 2499711 h 3006470"/>
                        <a:gd name="connsiteX428-60005" fmla="*/ 286331 w 6006665"/>
                        <a:gd name="connsiteY428-60006" fmla="*/ 2472441 h 3006470"/>
                        <a:gd name="connsiteX429-60007" fmla="*/ 270968 w 6006665"/>
                        <a:gd name="connsiteY429-60008" fmla="*/ 2472441 h 3006470"/>
                        <a:gd name="connsiteX430-60009" fmla="*/ 259061 w 6006665"/>
                        <a:gd name="connsiteY430-60010" fmla="*/ 2472441 h 3006470"/>
                        <a:gd name="connsiteX431-60011" fmla="*/ 254516 w 6006665"/>
                        <a:gd name="connsiteY431-60012" fmla="*/ 2456534 h 3006470"/>
                        <a:gd name="connsiteX432-60013" fmla="*/ 263606 w 6006665"/>
                        <a:gd name="connsiteY432-60014" fmla="*/ 2440627 h 3006470"/>
                        <a:gd name="connsiteX433-60015" fmla="*/ 243991 w 6006665"/>
                        <a:gd name="connsiteY433-60016" fmla="*/ 2410114 h 3006470"/>
                        <a:gd name="connsiteX434-60017" fmla="*/ 216429 w 6006665"/>
                        <a:gd name="connsiteY434-60018" fmla="*/ 2413357 h 3006470"/>
                        <a:gd name="connsiteX435-60019" fmla="*/ 212956 w 6006665"/>
                        <a:gd name="connsiteY435-60020" fmla="*/ 2412365 h 3006470"/>
                        <a:gd name="connsiteX436-60021" fmla="*/ 204522 w 6006665"/>
                        <a:gd name="connsiteY436-60022" fmla="*/ 2413357 h 3006470"/>
                        <a:gd name="connsiteX437-60023" fmla="*/ 199623 w 6006665"/>
                        <a:gd name="connsiteY437-60024" fmla="*/ 2411957 h 3006470"/>
                        <a:gd name="connsiteX438-60025" fmla="*/ 195977 w 6006665"/>
                        <a:gd name="connsiteY438-60026" fmla="*/ 2424719 h 3006470"/>
                        <a:gd name="connsiteX439-60027" fmla="*/ 184968 w 6006665"/>
                        <a:gd name="connsiteY439-60028" fmla="*/ 2421574 h 3006470"/>
                        <a:gd name="connsiteX440-60029" fmla="*/ 184070 w 6006665"/>
                        <a:gd name="connsiteY440-60030" fmla="*/ 2424719 h 3006470"/>
                        <a:gd name="connsiteX441-60031" fmla="*/ 168163 w 6006665"/>
                        <a:gd name="connsiteY441-60032" fmla="*/ 2420184 h 3006470"/>
                        <a:gd name="connsiteX442-60033" fmla="*/ 156800 w 6006665"/>
                        <a:gd name="connsiteY442-60034" fmla="*/ 2381542 h 3006470"/>
                        <a:gd name="connsiteX443-60035" fmla="*/ 152255 w 6006665"/>
                        <a:gd name="connsiteY443-60036" fmla="*/ 2365635 h 3006470"/>
                        <a:gd name="connsiteX444-60037" fmla="*/ 156800 w 6006665"/>
                        <a:gd name="connsiteY444-60038" fmla="*/ 2361090 h 3006470"/>
                        <a:gd name="connsiteX445-60039" fmla="*/ 168707 w 6006665"/>
                        <a:gd name="connsiteY445-60040" fmla="*/ 2361090 h 3006470"/>
                        <a:gd name="connsiteX446-60041" fmla="*/ 188615 w 6006665"/>
                        <a:gd name="connsiteY446-60042" fmla="*/ 2361090 h 3006470"/>
                        <a:gd name="connsiteX447-60043" fmla="*/ 199977 w 6006665"/>
                        <a:gd name="connsiteY447-60044" fmla="*/ 2349728 h 3006470"/>
                        <a:gd name="connsiteX448-60045" fmla="*/ 188615 w 6006665"/>
                        <a:gd name="connsiteY448-60046" fmla="*/ 2327003 h 3006470"/>
                        <a:gd name="connsiteX449-60047" fmla="*/ 168163 w 6006665"/>
                        <a:gd name="connsiteY449-60048" fmla="*/ 2317914 h 3006470"/>
                        <a:gd name="connsiteX450-60049" fmla="*/ 168163 w 6006665"/>
                        <a:gd name="connsiteY450-60050" fmla="*/ 2311096 h 3006470"/>
                        <a:gd name="connsiteX451-60051" fmla="*/ 152255 w 6006665"/>
                        <a:gd name="connsiteY451-60052" fmla="*/ 2295189 h 3006470"/>
                        <a:gd name="connsiteX452-60053" fmla="*/ 129531 w 6006665"/>
                        <a:gd name="connsiteY452-60054" fmla="*/ 2258829 h 3006470"/>
                        <a:gd name="connsiteX453-60055" fmla="*/ 140893 w 6006665"/>
                        <a:gd name="connsiteY453-60056" fmla="*/ 2236105 h 3006470"/>
                        <a:gd name="connsiteX454-60057" fmla="*/ 136348 w 6006665"/>
                        <a:gd name="connsiteY454-60058" fmla="*/ 2208835 h 3006470"/>
                        <a:gd name="connsiteX455-60059" fmla="*/ 103789 w 6006665"/>
                        <a:gd name="connsiteY455-60060" fmla="*/ 2195428 h 3006470"/>
                        <a:gd name="connsiteX456-60061" fmla="*/ 93716 w 6006665"/>
                        <a:gd name="connsiteY456-60062" fmla="*/ 2199745 h 3006470"/>
                        <a:gd name="connsiteX457-60063" fmla="*/ 91868 w 6006665"/>
                        <a:gd name="connsiteY457-60064" fmla="*/ 2195434 h 3006470"/>
                        <a:gd name="connsiteX458-60065" fmla="*/ 81809 w 6006665"/>
                        <a:gd name="connsiteY458-60066" fmla="*/ 2199745 h 3006470"/>
                        <a:gd name="connsiteX459-60067" fmla="*/ 74992 w 6006665"/>
                        <a:gd name="connsiteY459-60068" fmla="*/ 2183838 h 3006470"/>
                        <a:gd name="connsiteX460-60069" fmla="*/ 34087 w 6006665"/>
                        <a:gd name="connsiteY460-60070" fmla="*/ 2172476 h 3006470"/>
                        <a:gd name="connsiteX461-60071" fmla="*/ 22725 w 6006665"/>
                        <a:gd name="connsiteY461-60072" fmla="*/ 2129299 h 3006470"/>
                        <a:gd name="connsiteX462-60073" fmla="*/ 22725 w 6006665"/>
                        <a:gd name="connsiteY462-60074" fmla="*/ 2097484 h 3006470"/>
                        <a:gd name="connsiteX463-60075" fmla="*/ 0 w 6006665"/>
                        <a:gd name="connsiteY463-60076" fmla="*/ 2081577 h 3006470"/>
                        <a:gd name="connsiteX464-60077" fmla="*/ 15907 w 6006665"/>
                        <a:gd name="connsiteY464-60078" fmla="*/ 2058853 h 3006470"/>
                        <a:gd name="connsiteX465-60079" fmla="*/ 6818 w 6006665"/>
                        <a:gd name="connsiteY465-60080" fmla="*/ 1995224 h 3006470"/>
                        <a:gd name="connsiteX466-60081" fmla="*/ 34087 w 6006665"/>
                        <a:gd name="connsiteY466-60082" fmla="*/ 1952047 h 3006470"/>
                        <a:gd name="connsiteX467-60083" fmla="*/ 27270 w 6006665"/>
                        <a:gd name="connsiteY467-60084" fmla="*/ 1940685 h 3006470"/>
                        <a:gd name="connsiteX468-60085" fmla="*/ 70447 w 6006665"/>
                        <a:gd name="connsiteY468-60086" fmla="*/ 1902053 h 3006470"/>
                        <a:gd name="connsiteX469-60087" fmla="*/ 27270 w 6006665"/>
                        <a:gd name="connsiteY469-60088" fmla="*/ 1865693 h 3006470"/>
                        <a:gd name="connsiteX470-60089" fmla="*/ 109078 w 6006665"/>
                        <a:gd name="connsiteY470-60090" fmla="*/ 1767977 h 3006470"/>
                        <a:gd name="connsiteX471-60091" fmla="*/ 145438 w 6006665"/>
                        <a:gd name="connsiteY471-60092" fmla="*/ 1724800 h 3006470"/>
                        <a:gd name="connsiteX472-60093" fmla="*/ 156800 w 6006665"/>
                        <a:gd name="connsiteY472-60094" fmla="*/ 1681624 h 3006470"/>
                        <a:gd name="connsiteX473-60095" fmla="*/ 102261 w 6006665"/>
                        <a:gd name="connsiteY473-60096" fmla="*/ 1629357 h 3006470"/>
                        <a:gd name="connsiteX474-60097" fmla="*/ 118168 w 6006665"/>
                        <a:gd name="connsiteY474-60098" fmla="*/ 1574818 h 3006470"/>
                        <a:gd name="connsiteX475-60099" fmla="*/ 86354 w 6006665"/>
                        <a:gd name="connsiteY475-60100" fmla="*/ 1511189 h 3006470"/>
                        <a:gd name="connsiteX476-60101" fmla="*/ 109078 w 6006665"/>
                        <a:gd name="connsiteY476-60102" fmla="*/ 1436197 h 3006470"/>
                        <a:gd name="connsiteX477-60103" fmla="*/ 70447 w 6006665"/>
                        <a:gd name="connsiteY477-60104" fmla="*/ 1333936 h 3006470"/>
                        <a:gd name="connsiteX478-60105" fmla="*/ 102261 w 6006665"/>
                        <a:gd name="connsiteY478-60106" fmla="*/ 1263490 h 3006470"/>
                        <a:gd name="connsiteX479-60107" fmla="*/ 43177 w 6006665"/>
                        <a:gd name="connsiteY479-60108" fmla="*/ 1197589 h 3006470"/>
                        <a:gd name="connsiteX480-60109" fmla="*/ 49994 w 6006665"/>
                        <a:gd name="connsiteY480-60110" fmla="*/ 1122597 h 3006470"/>
                        <a:gd name="connsiteX481-60111" fmla="*/ 81809 w 6006665"/>
                        <a:gd name="connsiteY481-60112" fmla="*/ 1118052 h 3006470"/>
                        <a:gd name="connsiteX482-60113" fmla="*/ 145438 w 6006665"/>
                        <a:gd name="connsiteY482-60114" fmla="*/ 1074876 h 3006470"/>
                        <a:gd name="connsiteX483-60115" fmla="*/ 184070 w 6006665"/>
                        <a:gd name="connsiteY483-60116" fmla="*/ 1036244 h 3006470"/>
                        <a:gd name="connsiteX484-60117" fmla="*/ 189699 w 6006665"/>
                        <a:gd name="connsiteY484-60118" fmla="*/ 1042522 h 3006470"/>
                        <a:gd name="connsiteX485-60119" fmla="*/ 195977 w 6006665"/>
                        <a:gd name="connsiteY485-60120" fmla="*/ 1036244 h 3006470"/>
                        <a:gd name="connsiteX486-60121" fmla="*/ 255061 w 6006665"/>
                        <a:gd name="connsiteY486-60122" fmla="*/ 1102145 h 3006470"/>
                        <a:gd name="connsiteX487-60123" fmla="*/ 350504 w 6006665"/>
                        <a:gd name="connsiteY487-60124" fmla="*/ 1122597 h 3006470"/>
                        <a:gd name="connsiteX488-60125" fmla="*/ 491397 w 6006665"/>
                        <a:gd name="connsiteY488-60126" fmla="*/ 1236221 h 3006470"/>
                        <a:gd name="connsiteX489-60127" fmla="*/ 523211 w 6006665"/>
                        <a:gd name="connsiteY489-60128" fmla="*/ 1283942 h 3006470"/>
                        <a:gd name="connsiteX490-60129" fmla="*/ 523211 w 6006665"/>
                        <a:gd name="connsiteY490-60130" fmla="*/ 1343026 h 3006470"/>
                        <a:gd name="connsiteX491-60131" fmla="*/ 486852 w 6006665"/>
                        <a:gd name="connsiteY491-60132" fmla="*/ 1397565 h 3006470"/>
                        <a:gd name="connsiteX492-60133" fmla="*/ 420951 w 6006665"/>
                        <a:gd name="connsiteY492-60134" fmla="*/ 1418018 h 3006470"/>
                        <a:gd name="connsiteX493-60135" fmla="*/ 415909 w 6006665"/>
                        <a:gd name="connsiteY493-60136" fmla="*/ 1415887 h 3006470"/>
                        <a:gd name="connsiteX494-60137" fmla="*/ 409044 w 6006665"/>
                        <a:gd name="connsiteY494-60138" fmla="*/ 1418018 h 3006470"/>
                        <a:gd name="connsiteX495-60139" fmla="*/ 252950 w 6006665"/>
                        <a:gd name="connsiteY495-60140" fmla="*/ 1352062 h 3006470"/>
                        <a:gd name="connsiteX496-60141" fmla="*/ 232336 w 6006665"/>
                        <a:gd name="connsiteY496-60142" fmla="*/ 1358934 h 3006470"/>
                        <a:gd name="connsiteX497-60143" fmla="*/ 291420 w 6006665"/>
                        <a:gd name="connsiteY497-60144" fmla="*/ 1429380 h 3006470"/>
                        <a:gd name="connsiteX498-60145" fmla="*/ 291420 w 6006665"/>
                        <a:gd name="connsiteY498-60146" fmla="*/ 1468012 h 3006470"/>
                        <a:gd name="connsiteX499-60147" fmla="*/ 298238 w 6006665"/>
                        <a:gd name="connsiteY499-60148" fmla="*/ 1554366 h 3006470"/>
                        <a:gd name="connsiteX500-60149" fmla="*/ 345959 w 6006665"/>
                        <a:gd name="connsiteY500-60150" fmla="*/ 1586180 h 3006470"/>
                        <a:gd name="connsiteX501-60151" fmla="*/ 362087 w 6006665"/>
                        <a:gd name="connsiteY501-60152" fmla="*/ 1595588 h 3006470"/>
                        <a:gd name="connsiteX502-60153" fmla="*/ 365867 w 6006665"/>
                        <a:gd name="connsiteY502-60154" fmla="*/ 1563455 h 3006470"/>
                        <a:gd name="connsiteX503-60155" fmla="*/ 345415 w 6006665"/>
                        <a:gd name="connsiteY503-60156" fmla="*/ 1527096 h 3006470"/>
                        <a:gd name="connsiteX504-60157" fmla="*/ 365867 w 6006665"/>
                        <a:gd name="connsiteY504-60158" fmla="*/ 1495281 h 3006470"/>
                        <a:gd name="connsiteX505-60159" fmla="*/ 374560 w 6006665"/>
                        <a:gd name="connsiteY505-60160" fmla="*/ 1500280 h 3006470"/>
                        <a:gd name="connsiteX506-60161" fmla="*/ 377774 w 6006665"/>
                        <a:gd name="connsiteY506-60162" fmla="*/ 1495281 h 3006470"/>
                        <a:gd name="connsiteX507-60163" fmla="*/ 461933 w 6006665"/>
                        <a:gd name="connsiteY507-60164" fmla="*/ 1543673 h 3006470"/>
                        <a:gd name="connsiteX508-60165" fmla="*/ 484035 w 6006665"/>
                        <a:gd name="connsiteY508-60166" fmla="*/ 1527096 h 3006470"/>
                        <a:gd name="connsiteX509-60167" fmla="*/ 463583 w 6006665"/>
                        <a:gd name="connsiteY509-60168" fmla="*/ 1461194 h 3006470"/>
                        <a:gd name="connsiteX510-60169" fmla="*/ 549936 w 6006665"/>
                        <a:gd name="connsiteY510-60170" fmla="*/ 1374841 h 3006470"/>
                        <a:gd name="connsiteX511-60171" fmla="*/ 559742 w 6006665"/>
                        <a:gd name="connsiteY511-60172" fmla="*/ 1376942 h 3006470"/>
                        <a:gd name="connsiteX512-60173" fmla="*/ 561843 w 6006665"/>
                        <a:gd name="connsiteY512-60174" fmla="*/ 1374841 h 3006470"/>
                        <a:gd name="connsiteX513-60175" fmla="*/ 593658 w 6006665"/>
                        <a:gd name="connsiteY513-60176" fmla="*/ 1381658 h 3006470"/>
                        <a:gd name="connsiteX514-60177" fmla="*/ 620945 w 6006665"/>
                        <a:gd name="connsiteY514-60178" fmla="*/ 1405535 h 3006470"/>
                        <a:gd name="connsiteX515-60179" fmla="*/ 640835 w 6006665"/>
                        <a:gd name="connsiteY515-60180" fmla="*/ 1349844 h 3006470"/>
                        <a:gd name="connsiteX516-60181" fmla="*/ 609020 w 6006665"/>
                        <a:gd name="connsiteY516-60182" fmla="*/ 1295305 h 3006470"/>
                        <a:gd name="connsiteX517-60183" fmla="*/ 624928 w 6006665"/>
                        <a:gd name="connsiteY517-60184" fmla="*/ 1236221 h 3006470"/>
                        <a:gd name="connsiteX518-60185" fmla="*/ 597658 w 6006665"/>
                        <a:gd name="connsiteY518-60186" fmla="*/ 1177136 h 3006470"/>
                        <a:gd name="connsiteX519-60187" fmla="*/ 611562 w 6006665"/>
                        <a:gd name="connsiteY519-60188" fmla="*/ 1181462 h 3006470"/>
                        <a:gd name="connsiteX520-60189" fmla="*/ 609565 w 6006665"/>
                        <a:gd name="connsiteY520-60190" fmla="*/ 1177136 h 3006470"/>
                        <a:gd name="connsiteX521-60191" fmla="*/ 711826 w 6006665"/>
                        <a:gd name="connsiteY521-60192" fmla="*/ 1208951 h 3006470"/>
                        <a:gd name="connsiteX522-60193" fmla="*/ 1677078 w 6006665"/>
                        <a:gd name="connsiteY522-60194" fmla="*/ 1370296 h 3006470"/>
                        <a:gd name="connsiteX523-60195" fmla="*/ 1720255 w 6006665"/>
                        <a:gd name="connsiteY523-60196" fmla="*/ 1349844 h 3006470"/>
                        <a:gd name="connsiteX524-60197" fmla="*/ 1731617 w 6006665"/>
                        <a:gd name="connsiteY524-60198" fmla="*/ 1299850 h 3006470"/>
                        <a:gd name="connsiteX525-60199" fmla="*/ 1758887 w 6006665"/>
                        <a:gd name="connsiteY525-60200" fmla="*/ 1256673 h 3006470"/>
                        <a:gd name="connsiteX526-60201" fmla="*/ 1736162 w 6006665"/>
                        <a:gd name="connsiteY526-60202" fmla="*/ 1197589 h 3006470"/>
                        <a:gd name="connsiteX527-60203" fmla="*/ 1758887 w 6006665"/>
                        <a:gd name="connsiteY527-60204" fmla="*/ 1133960 h 3006470"/>
                        <a:gd name="connsiteX528-60205" fmla="*/ 1704347 w 6006665"/>
                        <a:gd name="connsiteY528-60206" fmla="*/ 1070331 h 3006470"/>
                        <a:gd name="connsiteX529-60207" fmla="*/ 1736162 w 6006665"/>
                        <a:gd name="connsiteY529-60208" fmla="*/ 961252 h 3006470"/>
                        <a:gd name="connsiteX530-60209" fmla="*/ 1688440 w 6006665"/>
                        <a:gd name="connsiteY530-60210" fmla="*/ 865809 h 3006470"/>
                        <a:gd name="connsiteX531-60211" fmla="*/ 1752069 w 6006665"/>
                        <a:gd name="connsiteY531-60212" fmla="*/ 788545 h 3006470"/>
                        <a:gd name="connsiteX532-60213" fmla="*/ 1747524 w 6006665"/>
                        <a:gd name="connsiteY532-60214" fmla="*/ 704464 h 3006470"/>
                        <a:gd name="connsiteX533-60215" fmla="*/ 1763431 w 6006665"/>
                        <a:gd name="connsiteY533-60216" fmla="*/ 697647 h 3006470"/>
                        <a:gd name="connsiteX534-60217" fmla="*/ 1764877 w 6006665"/>
                        <a:gd name="connsiteY534-60218" fmla="*/ 702130 h 3006470"/>
                        <a:gd name="connsiteX535-60219" fmla="*/ 1775339 w 6006665"/>
                        <a:gd name="connsiteY535-60220" fmla="*/ 697647 h 3006470"/>
                        <a:gd name="connsiteX536-60221" fmla="*/ 1798063 w 6006665"/>
                        <a:gd name="connsiteY536-60222" fmla="*/ 768093 h 3006470"/>
                        <a:gd name="connsiteX537-60223" fmla="*/ 1791454 w 6006665"/>
                        <a:gd name="connsiteY537-60224" fmla="*/ 815304 h 3006470"/>
                        <a:gd name="connsiteX538-60225" fmla="*/ 1854330 w 6006665"/>
                        <a:gd name="connsiteY538-60226" fmla="*/ 772638 h 3006470"/>
                        <a:gd name="connsiteX539-60227" fmla="*/ 1931594 w 6006665"/>
                        <a:gd name="connsiteY539-60228" fmla="*/ 763548 h 3006470"/>
                        <a:gd name="connsiteX540-60229" fmla="*/ 1932772 w 6006665"/>
                        <a:gd name="connsiteY540-60230" fmla="*/ 764810 h 3006470"/>
                        <a:gd name="connsiteX541-60231" fmla="*/ 1943501 w 6006665"/>
                        <a:gd name="connsiteY541-60232" fmla="*/ 763548 h 3006470"/>
                        <a:gd name="connsiteX542-60233" fmla="*/ 1988608 w 6006665"/>
                        <a:gd name="connsiteY542-60234" fmla="*/ 811877 h 3006470"/>
                        <a:gd name="connsiteX543-60235" fmla="*/ 1963408 w 6006665"/>
                        <a:gd name="connsiteY543-60236" fmla="*/ 736278 h 3006470"/>
                        <a:gd name="connsiteX544-60237" fmla="*/ 1963408 w 6006665"/>
                        <a:gd name="connsiteY544-60238" fmla="*/ 595386 h 3006470"/>
                        <a:gd name="connsiteX545-60239" fmla="*/ 2027037 w 6006665"/>
                        <a:gd name="connsiteY545-60240" fmla="*/ 574934 h 3006470"/>
                        <a:gd name="connsiteX546-60241" fmla="*/ 2037269 w 6006665"/>
                        <a:gd name="connsiteY546-60242" fmla="*/ 575472 h 3006470"/>
                        <a:gd name="connsiteX547-60243" fmla="*/ 2038944 w 6006665"/>
                        <a:gd name="connsiteY547-60244" fmla="*/ 574934 h 3006470"/>
                        <a:gd name="connsiteX548-60245" fmla="*/ 2115414 w 6006665"/>
                        <a:gd name="connsiteY548-60246" fmla="*/ 578958 h 3006470"/>
                        <a:gd name="connsiteX549-60247" fmla="*/ 2192927 w 6006665"/>
                        <a:gd name="connsiteY549-60248" fmla="*/ 559026 h 3006470"/>
                        <a:gd name="connsiteX550-60249" fmla="*/ 2167930 w 6006665"/>
                        <a:gd name="connsiteY550-60250" fmla="*/ 493125 h 3006470"/>
                        <a:gd name="connsiteX551-60251" fmla="*/ 2204289 w 6006665"/>
                        <a:gd name="connsiteY551-60252" fmla="*/ 402226 h 3006470"/>
                        <a:gd name="connsiteX552-60253" fmla="*/ 2247466 w 6006665"/>
                        <a:gd name="connsiteY552-60254" fmla="*/ 397681 h 3006470"/>
                        <a:gd name="connsiteX553-60255" fmla="*/ 2317913 w 6006665"/>
                        <a:gd name="connsiteY553-60256" fmla="*/ 322690 h 3006470"/>
                        <a:gd name="connsiteX554-60257" fmla="*/ 2420183 w 6006665"/>
                        <a:gd name="connsiteY554-60258" fmla="*/ 304510 h 3006470"/>
                        <a:gd name="connsiteX555-60259" fmla="*/ 2429263 w 6006665"/>
                        <a:gd name="connsiteY555-60260" fmla="*/ 263606 h 3006470"/>
                        <a:gd name="connsiteX556-60261" fmla="*/ 2526979 w 6006665"/>
                        <a:gd name="connsiteY556-60262" fmla="*/ 252244 h 3006470"/>
                        <a:gd name="connsiteX557-60263" fmla="*/ 2528058 w 6006665"/>
                        <a:gd name="connsiteY557-60264" fmla="*/ 253503 h 3006470"/>
                        <a:gd name="connsiteX558-60265" fmla="*/ 2538886 w 6006665"/>
                        <a:gd name="connsiteY558-60266" fmla="*/ 252244 h 3006470"/>
                        <a:gd name="connsiteX559-60267" fmla="*/ 2560820 w 6006665"/>
                        <a:gd name="connsiteY559-60268" fmla="*/ 277833 h 3006470"/>
                        <a:gd name="connsiteX560-60269" fmla="*/ 2640602 w 6006665"/>
                        <a:gd name="connsiteY560-60270" fmla="*/ 202249 h 3006470"/>
                        <a:gd name="connsiteX561-60271" fmla="*/ 2652509 w 6006665"/>
                        <a:gd name="connsiteY561-60272" fmla="*/ 202249 h 3006470"/>
                        <a:gd name="connsiteX562-60273" fmla="*/ 2704231 w 6006665"/>
                        <a:gd name="connsiteY562-60274" fmla="*/ 202249 h 3006470"/>
                        <a:gd name="connsiteX563-60275" fmla="*/ 2715593 w 6006665"/>
                        <a:gd name="connsiteY563-60276" fmla="*/ 134075 h 3006470"/>
                        <a:gd name="connsiteX564-60277" fmla="*/ 2751953 w 6006665"/>
                        <a:gd name="connsiteY564-60278" fmla="*/ 68174 h 3006470"/>
                        <a:gd name="connsiteX565-60279" fmla="*/ 2838307 w 6006665"/>
                        <a:gd name="connsiteY565-60280" fmla="*/ 0 h 3006470"/>
                        <a:gd name="connsiteX0-60281" fmla="*/ 1791129 w 6006665"/>
                        <a:gd name="connsiteY0-60282" fmla="*/ 817622 h 3006470"/>
                        <a:gd name="connsiteX1-60283" fmla="*/ 1782156 w 6006665"/>
                        <a:gd name="connsiteY1-60284" fmla="*/ 881716 h 3006470"/>
                        <a:gd name="connsiteX2-60285" fmla="*/ 1809554 w 6006665"/>
                        <a:gd name="connsiteY2-60286" fmla="*/ 895415 h 3006470"/>
                        <a:gd name="connsiteX3-60287" fmla="*/ 1791129 w 6006665"/>
                        <a:gd name="connsiteY3-60288" fmla="*/ 817622 h 3006470"/>
                        <a:gd name="connsiteX4-60289" fmla="*/ 2838307 w 6006665"/>
                        <a:gd name="connsiteY4-60290" fmla="*/ 0 h 3006470"/>
                        <a:gd name="connsiteX5-60291" fmla="*/ 2844246 w 6006665"/>
                        <a:gd name="connsiteY5-60292" fmla="*/ 4711 h 3006470"/>
                        <a:gd name="connsiteX6-60293" fmla="*/ 2850213 w 6006665"/>
                        <a:gd name="connsiteY6-60294" fmla="*/ 0 h 3006470"/>
                        <a:gd name="connsiteX7-60295" fmla="*/ 2916115 w 6006665"/>
                        <a:gd name="connsiteY7-60296" fmla="*/ 52267 h 3006470"/>
                        <a:gd name="connsiteX8-60297" fmla="*/ 2861576 w 6006665"/>
                        <a:gd name="connsiteY8-60298" fmla="*/ 90899 h 3006470"/>
                        <a:gd name="connsiteX9-60299" fmla="*/ 2947929 w 6006665"/>
                        <a:gd name="connsiteY9-60300" fmla="*/ 118168 h 3006470"/>
                        <a:gd name="connsiteX10-60301" fmla="*/ 2957621 w 6006665"/>
                        <a:gd name="connsiteY10-60302" fmla="*/ 186006 h 3006470"/>
                        <a:gd name="connsiteX11-60303" fmla="*/ 2979199 w 6006665"/>
                        <a:gd name="connsiteY11-60304" fmla="*/ 161345 h 3006470"/>
                        <a:gd name="connsiteX12-60305" fmla="*/ 2991106 w 6006665"/>
                        <a:gd name="connsiteY12-60306" fmla="*/ 161345 h 3006470"/>
                        <a:gd name="connsiteX13-60307" fmla="*/ 3086005 w 6006665"/>
                        <a:gd name="connsiteY13-60308" fmla="*/ 161345 h 3006470"/>
                        <a:gd name="connsiteX14-60309" fmla="*/ 3097912 w 6006665"/>
                        <a:gd name="connsiteY14-60310" fmla="*/ 161345 h 3006470"/>
                        <a:gd name="connsiteX15-60311" fmla="*/ 3179721 w 6006665"/>
                        <a:gd name="connsiteY15-60312" fmla="*/ 236336 h 3006470"/>
                        <a:gd name="connsiteX16-60313" fmla="*/ 3211535 w 6006665"/>
                        <a:gd name="connsiteY16-60314" fmla="*/ 295420 h 3006470"/>
                        <a:gd name="connsiteX17-60315" fmla="*/ 3200173 w 6006665"/>
                        <a:gd name="connsiteY17-60316" fmla="*/ 370412 h 3006470"/>
                        <a:gd name="connsiteX18-60317" fmla="*/ 3161541 w 6006665"/>
                        <a:gd name="connsiteY18-60318" fmla="*/ 413589 h 3006470"/>
                        <a:gd name="connsiteX19-60319" fmla="*/ 3066097 w 6006665"/>
                        <a:gd name="connsiteY19-60320" fmla="*/ 488580 h 3006470"/>
                        <a:gd name="connsiteX20-60321" fmla="*/ 3034283 w 6006665"/>
                        <a:gd name="connsiteY20-60322" fmla="*/ 531757 h 3006470"/>
                        <a:gd name="connsiteX21-60323" fmla="*/ 3082005 w 6006665"/>
                        <a:gd name="connsiteY21-60324" fmla="*/ 547664 h 3006470"/>
                        <a:gd name="connsiteX22-60325" fmla="*/ 3129459 w 6006665"/>
                        <a:gd name="connsiteY22-60326" fmla="*/ 575345 h 3006470"/>
                        <a:gd name="connsiteX23-60327" fmla="*/ 3156451 w 6006665"/>
                        <a:gd name="connsiteY23-60328" fmla="*/ 552209 h 3006470"/>
                        <a:gd name="connsiteX24-60329" fmla="*/ 3158460 w 6006665"/>
                        <a:gd name="connsiteY24-60330" fmla="*/ 560693 h 3006470"/>
                        <a:gd name="connsiteX25-60331" fmla="*/ 3168359 w 6006665"/>
                        <a:gd name="connsiteY25-60332" fmla="*/ 552209 h 3006470"/>
                        <a:gd name="connsiteX26-60333" fmla="*/ 3184984 w 6006665"/>
                        <a:gd name="connsiteY26-60334" fmla="*/ 622402 h 3006470"/>
                        <a:gd name="connsiteX27-60335" fmla="*/ 3192811 w 6006665"/>
                        <a:gd name="connsiteY27-60336" fmla="*/ 606748 h 3006470"/>
                        <a:gd name="connsiteX28-60337" fmla="*/ 3251895 w 6006665"/>
                        <a:gd name="connsiteY28-60338" fmla="*/ 586296 h 3006470"/>
                        <a:gd name="connsiteX29-60339" fmla="*/ 3259833 w 6006665"/>
                        <a:gd name="connsiteY29-60340" fmla="*/ 587670 h 3006470"/>
                        <a:gd name="connsiteX30-60341" fmla="*/ 3263802 w 6006665"/>
                        <a:gd name="connsiteY30-60342" fmla="*/ 586296 h 3006470"/>
                        <a:gd name="connsiteX31-60343" fmla="*/ 3381970 w 6006665"/>
                        <a:gd name="connsiteY31-60344" fmla="*/ 606748 h 3006470"/>
                        <a:gd name="connsiteX32-60345" fmla="*/ 3388787 w 6006665"/>
                        <a:gd name="connsiteY32-60346" fmla="*/ 665832 h 3006470"/>
                        <a:gd name="connsiteX33-60347" fmla="*/ 3531529 w 6006665"/>
                        <a:gd name="connsiteY33-60348" fmla="*/ 686823 h 3006470"/>
                        <a:gd name="connsiteX34-60349" fmla="*/ 3538225 w 6006665"/>
                        <a:gd name="connsiteY34-60350" fmla="*/ 590841 h 3006470"/>
                        <a:gd name="connsiteX35-60351" fmla="*/ 3549910 w 6006665"/>
                        <a:gd name="connsiteY35-60352" fmla="*/ 594028 h 3006470"/>
                        <a:gd name="connsiteX36-60353" fmla="*/ 3550132 w 6006665"/>
                        <a:gd name="connsiteY36-60354" fmla="*/ 590841 h 3006470"/>
                        <a:gd name="connsiteX37-60355" fmla="*/ 3625123 w 6006665"/>
                        <a:gd name="connsiteY37-60356" fmla="*/ 611293 h 3006470"/>
                        <a:gd name="connsiteX38-60357" fmla="*/ 3672301 w 6006665"/>
                        <a:gd name="connsiteY38-60358" fmla="*/ 611293 h 3006470"/>
                        <a:gd name="connsiteX39-60359" fmla="*/ 3684207 w 6006665"/>
                        <a:gd name="connsiteY39-60360" fmla="*/ 611293 h 3006470"/>
                        <a:gd name="connsiteX40-60361" fmla="*/ 3743291 w 6006665"/>
                        <a:gd name="connsiteY40-60362" fmla="*/ 677194 h 3006470"/>
                        <a:gd name="connsiteX41-60363" fmla="*/ 3759199 w 6006665"/>
                        <a:gd name="connsiteY41-60364" fmla="*/ 756731 h 3006470"/>
                        <a:gd name="connsiteX42-60365" fmla="*/ 3738747 w 6006665"/>
                        <a:gd name="connsiteY42-60366" fmla="*/ 806725 h 3006470"/>
                        <a:gd name="connsiteX43-60367" fmla="*/ 3786469 w 6006665"/>
                        <a:gd name="connsiteY43-60368" fmla="*/ 897623 h 3006470"/>
                        <a:gd name="connsiteX44-60369" fmla="*/ 3835603 w 6006665"/>
                        <a:gd name="connsiteY44-60370" fmla="*/ 933529 h 3006470"/>
                        <a:gd name="connsiteX45-60371" fmla="*/ 3865460 w 6006665"/>
                        <a:gd name="connsiteY45-60372" fmla="*/ 822632 h 3006470"/>
                        <a:gd name="connsiteX46-60373" fmla="*/ 3875077 w 6006665"/>
                        <a:gd name="connsiteY46-60374" fmla="*/ 831139 h 3006470"/>
                        <a:gd name="connsiteX47-60375" fmla="*/ 3877367 w 6006665"/>
                        <a:gd name="connsiteY47-60376" fmla="*/ 822632 h 3006470"/>
                        <a:gd name="connsiteX48-60377" fmla="*/ 3932151 w 6006665"/>
                        <a:gd name="connsiteY48-60378" fmla="*/ 871095 h 3006470"/>
                        <a:gd name="connsiteX49-60379" fmla="*/ 3988173 w 6006665"/>
                        <a:gd name="connsiteY49-60380" fmla="*/ 843084 h 3006470"/>
                        <a:gd name="connsiteX50-60381" fmla="*/ 3993852 w 6006665"/>
                        <a:gd name="connsiteY50-60382" fmla="*/ 846199 h 3006470"/>
                        <a:gd name="connsiteX51-60383" fmla="*/ 4000080 w 6006665"/>
                        <a:gd name="connsiteY51-60384" fmla="*/ 843084 h 3006470"/>
                        <a:gd name="connsiteX52-60385" fmla="*/ 4062426 w 6006665"/>
                        <a:gd name="connsiteY52-60386" fmla="*/ 877274 h 3006470"/>
                        <a:gd name="connsiteX53-60387" fmla="*/ 4085889 w 6006665"/>
                        <a:gd name="connsiteY53-60388" fmla="*/ 849902 h 3006470"/>
                        <a:gd name="connsiteX54-60389" fmla="*/ 4095563 w 6006665"/>
                        <a:gd name="connsiteY54-60390" fmla="*/ 852506 h 3006470"/>
                        <a:gd name="connsiteX55-60391" fmla="*/ 4097796 w 6006665"/>
                        <a:gd name="connsiteY55-60392" fmla="*/ 849902 h 3006470"/>
                        <a:gd name="connsiteX56-60393" fmla="*/ 4144150 w 6006665"/>
                        <a:gd name="connsiteY56-60394" fmla="*/ 862382 h 3006470"/>
                        <a:gd name="connsiteX57-60395" fmla="*/ 4117703 w 6006665"/>
                        <a:gd name="connsiteY57-60396" fmla="*/ 752186 h 3006470"/>
                        <a:gd name="connsiteX58-60397" fmla="*/ 4165425 w 6006665"/>
                        <a:gd name="connsiteY58-60398" fmla="*/ 697647 h 3006470"/>
                        <a:gd name="connsiteX59-60399" fmla="*/ 4175231 w 6006665"/>
                        <a:gd name="connsiteY59-60400" fmla="*/ 700048 h 3006470"/>
                        <a:gd name="connsiteX60-60401" fmla="*/ 4177332 w 6006665"/>
                        <a:gd name="connsiteY60-60402" fmla="*/ 697647 h 3006470"/>
                        <a:gd name="connsiteX61-60403" fmla="*/ 4511384 w 6006665"/>
                        <a:gd name="connsiteY61-60404" fmla="*/ 779455 h 3006470"/>
                        <a:gd name="connsiteX62-60405" fmla="*/ 4543199 w 6006665"/>
                        <a:gd name="connsiteY62-60406" fmla="*/ 849902 h 3006470"/>
                        <a:gd name="connsiteX63-60407" fmla="*/ 4639242 w 6006665"/>
                        <a:gd name="connsiteY63-60408" fmla="*/ 932544 h 3006470"/>
                        <a:gd name="connsiteX64-60409" fmla="*/ 4774445 w 6006665"/>
                        <a:gd name="connsiteY64-60410" fmla="*/ 913531 h 3006470"/>
                        <a:gd name="connsiteX65-60411" fmla="*/ 4778496 w 6006665"/>
                        <a:gd name="connsiteY65-60412" fmla="*/ 914635 h 3006470"/>
                        <a:gd name="connsiteX66-60413" fmla="*/ 4786352 w 6006665"/>
                        <a:gd name="connsiteY66-60414" fmla="*/ 913531 h 3006470"/>
                        <a:gd name="connsiteX67-60415" fmla="*/ 4861343 w 6006665"/>
                        <a:gd name="connsiteY67-60416" fmla="*/ 933983 h 3006470"/>
                        <a:gd name="connsiteX68-60417" fmla="*/ 4893158 w 6006665"/>
                        <a:gd name="connsiteY68-60418" fmla="*/ 977160 h 3006470"/>
                        <a:gd name="connsiteX69-60419" fmla="*/ 4888613 w 6006665"/>
                        <a:gd name="connsiteY69-60420" fmla="*/ 1058968 h 3006470"/>
                        <a:gd name="connsiteX70-60421" fmla="*/ 4927677 w 6006665"/>
                        <a:gd name="connsiteY70-60422" fmla="*/ 1083640 h 3006470"/>
                        <a:gd name="connsiteX71-60423" fmla="*/ 4967605 w 6006665"/>
                        <a:gd name="connsiteY71-60424" fmla="*/ 1070331 h 3006470"/>
                        <a:gd name="connsiteX72-60425" fmla="*/ 5038051 w 6006665"/>
                        <a:gd name="connsiteY72-60426" fmla="*/ 1063513 h 3006470"/>
                        <a:gd name="connsiteX73-60427" fmla="*/ 5040730 w 6006665"/>
                        <a:gd name="connsiteY73-60428" fmla="*/ 1064406 h 3006470"/>
                        <a:gd name="connsiteX74-60429" fmla="*/ 5049958 w 6006665"/>
                        <a:gd name="connsiteY74-60430" fmla="*/ 1063513 h 3006470"/>
                        <a:gd name="connsiteX75-60431" fmla="*/ 5114249 w 6006665"/>
                        <a:gd name="connsiteY75-60432" fmla="*/ 1084944 h 3006470"/>
                        <a:gd name="connsiteX76-60433" fmla="*/ 5176671 w 6006665"/>
                        <a:gd name="connsiteY76-60434" fmla="*/ 1074876 h 3006470"/>
                        <a:gd name="connsiteX77-60435" fmla="*/ 5177801 w 6006665"/>
                        <a:gd name="connsiteY77-60436" fmla="*/ 1076614 h 3006470"/>
                        <a:gd name="connsiteX78-60437" fmla="*/ 5188578 w 6006665"/>
                        <a:gd name="connsiteY78-60438" fmla="*/ 1074876 h 3006470"/>
                        <a:gd name="connsiteX79-60439" fmla="*/ 5243719 w 6006665"/>
                        <a:gd name="connsiteY79-60440" fmla="*/ 1159707 h 3006470"/>
                        <a:gd name="connsiteX80-60441" fmla="*/ 5283477 w 6006665"/>
                        <a:gd name="connsiteY80-60442" fmla="*/ 1129415 h 3006470"/>
                        <a:gd name="connsiteX81-60443" fmla="*/ 5258480 w 6006665"/>
                        <a:gd name="connsiteY81-60444" fmla="*/ 1063513 h 3006470"/>
                        <a:gd name="connsiteX82-60445" fmla="*/ 5267570 w 6006665"/>
                        <a:gd name="connsiteY82-60446" fmla="*/ 1015792 h 3006470"/>
                        <a:gd name="connsiteX83-60447" fmla="*/ 5278896 w 6006665"/>
                        <a:gd name="connsiteY83-60448" fmla="*/ 1018841 h 3006470"/>
                        <a:gd name="connsiteX84-60449" fmla="*/ 5279477 w 6006665"/>
                        <a:gd name="connsiteY84-60450" fmla="*/ 1015792 h 3006470"/>
                        <a:gd name="connsiteX85-60451" fmla="*/ 5395510 w 6006665"/>
                        <a:gd name="connsiteY85-60452" fmla="*/ 1047031 h 3006470"/>
                        <a:gd name="connsiteX86-60453" fmla="*/ 5463001 w 6006665"/>
                        <a:gd name="connsiteY86-60454" fmla="*/ 1043061 h 3006470"/>
                        <a:gd name="connsiteX87-60455" fmla="*/ 5464386 w 6006665"/>
                        <a:gd name="connsiteY87-60456" fmla="*/ 1043680 h 3006470"/>
                        <a:gd name="connsiteX88-60457" fmla="*/ 5474909 w 6006665"/>
                        <a:gd name="connsiteY88-60458" fmla="*/ 1043061 h 3006470"/>
                        <a:gd name="connsiteX89-60459" fmla="*/ 5581715 w 6006665"/>
                        <a:gd name="connsiteY89-60460" fmla="*/ 1090783 h 3006470"/>
                        <a:gd name="connsiteX90-60461" fmla="*/ 5633981 w 6006665"/>
                        <a:gd name="connsiteY90-60462" fmla="*/ 1133960 h 3006470"/>
                        <a:gd name="connsiteX91-60463" fmla="*/ 5720335 w 6006665"/>
                        <a:gd name="connsiteY91-60464" fmla="*/ 1213496 h 3006470"/>
                        <a:gd name="connsiteX92-60465" fmla="*/ 5822595 w 6006665"/>
                        <a:gd name="connsiteY92-60466" fmla="*/ 1311212 h 3006470"/>
                        <a:gd name="connsiteX93-60467" fmla="*/ 5818051 w 6006665"/>
                        <a:gd name="connsiteY93-60468" fmla="*/ 1365751 h 3006470"/>
                        <a:gd name="connsiteX94-60469" fmla="*/ 5825679 w 6006665"/>
                        <a:gd name="connsiteY94-60470" fmla="*/ 1373379 h 3006470"/>
                        <a:gd name="connsiteX95-60471" fmla="*/ 5822051 w 6006665"/>
                        <a:gd name="connsiteY95-60472" fmla="*/ 1322574 h 3006470"/>
                        <a:gd name="connsiteX96-60473" fmla="*/ 5834092 w 6006665"/>
                        <a:gd name="connsiteY96-60474" fmla="*/ 1324447 h 3006470"/>
                        <a:gd name="connsiteX97-60475" fmla="*/ 5833958 w 6006665"/>
                        <a:gd name="connsiteY97-60476" fmla="*/ 1322574 h 3006470"/>
                        <a:gd name="connsiteX98-60477" fmla="*/ 5936219 w 6006665"/>
                        <a:gd name="connsiteY98-60478" fmla="*/ 1338481 h 3006470"/>
                        <a:gd name="connsiteX99-60479" fmla="*/ 6006665 w 6006665"/>
                        <a:gd name="connsiteY99-60480" fmla="*/ 1418018 h 3006470"/>
                        <a:gd name="connsiteX100-60481" fmla="*/ 5968033 w 6006665"/>
                        <a:gd name="connsiteY100-60482" fmla="*/ 1456650 h 3006470"/>
                        <a:gd name="connsiteX101-60483" fmla="*/ 5908949 w 6006665"/>
                        <a:gd name="connsiteY101-60484" fmla="*/ 1468012 h 3006470"/>
                        <a:gd name="connsiteX102-60485" fmla="*/ 5908949 w 6006665"/>
                        <a:gd name="connsiteY102-60486" fmla="*/ 1554366 h 3006470"/>
                        <a:gd name="connsiteX103-60487" fmla="*/ 5893042 w 6006665"/>
                        <a:gd name="connsiteY103-60488" fmla="*/ 1570273 h 3006470"/>
                        <a:gd name="connsiteX104-60489" fmla="*/ 5881135 w 6006665"/>
                        <a:gd name="connsiteY104-60490" fmla="*/ 1570273 h 3006470"/>
                        <a:gd name="connsiteX105-60491" fmla="*/ 5861227 w 6006665"/>
                        <a:gd name="connsiteY105-60492" fmla="*/ 1570273 h 3006470"/>
                        <a:gd name="connsiteX106-60493" fmla="*/ 5849321 w 6006665"/>
                        <a:gd name="connsiteY106-60494" fmla="*/ 1570273 h 3006470"/>
                        <a:gd name="connsiteX107-60495" fmla="*/ 5817506 w 6006665"/>
                        <a:gd name="connsiteY107-60496" fmla="*/ 1536186 h 3006470"/>
                        <a:gd name="connsiteX108-60497" fmla="*/ 5767511 w 6006665"/>
                        <a:gd name="connsiteY108-60498" fmla="*/ 1511189 h 3006470"/>
                        <a:gd name="connsiteX109-60499" fmla="*/ 5762967 w 6006665"/>
                        <a:gd name="connsiteY109-60500" fmla="*/ 1477102 h 3006470"/>
                        <a:gd name="connsiteX110-60501" fmla="*/ 5729132 w 6006665"/>
                        <a:gd name="connsiteY110-60502" fmla="*/ 1463170 h 3006470"/>
                        <a:gd name="connsiteX111-60503" fmla="*/ 5695337 w 6006665"/>
                        <a:gd name="connsiteY111-60504" fmla="*/ 1472557 h 3006470"/>
                        <a:gd name="connsiteX112-60505" fmla="*/ 5693366 w 6006665"/>
                        <a:gd name="connsiteY112-60506" fmla="*/ 1469797 h 3006470"/>
                        <a:gd name="connsiteX113-60507" fmla="*/ 5683431 w 6006665"/>
                        <a:gd name="connsiteY113-60508" fmla="*/ 1472557 h 3006470"/>
                        <a:gd name="connsiteX114-60509" fmla="*/ 5660706 w 6006665"/>
                        <a:gd name="connsiteY114-60510" fmla="*/ 1440742 h 3006470"/>
                        <a:gd name="connsiteX115-60511" fmla="*/ 5669644 w 6006665"/>
                        <a:gd name="connsiteY115-60512" fmla="*/ 1415717 h 3006470"/>
                        <a:gd name="connsiteX116-60513" fmla="*/ 5640799 w 6006665"/>
                        <a:gd name="connsiteY116-60514" fmla="*/ 1429380 h 3006470"/>
                        <a:gd name="connsiteX117-60515" fmla="*/ 5656705 w 6006665"/>
                        <a:gd name="connsiteY117-60516" fmla="*/ 1472557 h 3006470"/>
                        <a:gd name="connsiteX118-60517" fmla="*/ 5633981 w 6006665"/>
                        <a:gd name="connsiteY118-60518" fmla="*/ 1511189 h 3006470"/>
                        <a:gd name="connsiteX119-60519" fmla="*/ 5586259 w 6006665"/>
                        <a:gd name="connsiteY119-60520" fmla="*/ 1547548 h 3006470"/>
                        <a:gd name="connsiteX120-60521" fmla="*/ 5575676 w 6006665"/>
                        <a:gd name="connsiteY120-60522" fmla="*/ 1546540 h 3006470"/>
                        <a:gd name="connsiteX121-60523" fmla="*/ 5574353 w 6006665"/>
                        <a:gd name="connsiteY121-60524" fmla="*/ 1547548 h 3006470"/>
                        <a:gd name="connsiteX122-60525" fmla="*/ 5539436 w 6006665"/>
                        <a:gd name="connsiteY122-60526" fmla="*/ 1544223 h 3006470"/>
                        <a:gd name="connsiteX123-60527" fmla="*/ 5570352 w 6006665"/>
                        <a:gd name="connsiteY123-60528" fmla="*/ 1586180 h 3006470"/>
                        <a:gd name="connsiteX124-60529" fmla="*/ 5593077 w 6006665"/>
                        <a:gd name="connsiteY124-60530" fmla="*/ 1649809 h 3006470"/>
                        <a:gd name="connsiteX125-60531" fmla="*/ 5608984 w 6006665"/>
                        <a:gd name="connsiteY125-60532" fmla="*/ 1677079 h 3006470"/>
                        <a:gd name="connsiteX126-60533" fmla="*/ 5613529 w 6006665"/>
                        <a:gd name="connsiteY126-60534" fmla="*/ 1708893 h 3006470"/>
                        <a:gd name="connsiteX127-60535" fmla="*/ 5608984 w 6006665"/>
                        <a:gd name="connsiteY127-60536" fmla="*/ 1731618 h 3006470"/>
                        <a:gd name="connsiteX128-60537" fmla="*/ 5597799 w 6006665"/>
                        <a:gd name="connsiteY128-60538" fmla="*/ 1728009 h 3006470"/>
                        <a:gd name="connsiteX129-60539" fmla="*/ 5597077 w 6006665"/>
                        <a:gd name="connsiteY129-60540" fmla="*/ 1731618 h 3006470"/>
                        <a:gd name="connsiteX130-60541" fmla="*/ 5534271 w 6006665"/>
                        <a:gd name="connsiteY130-60542" fmla="*/ 1711358 h 3006470"/>
                        <a:gd name="connsiteX131-60543" fmla="*/ 5436277 w 6006665"/>
                        <a:gd name="connsiteY131-60544" fmla="*/ 1767977 h 3006470"/>
                        <a:gd name="connsiteX132-60545" fmla="*/ 5397645 w 6006665"/>
                        <a:gd name="connsiteY132-60546" fmla="*/ 1779340 h 3006470"/>
                        <a:gd name="connsiteX133-60547" fmla="*/ 5345378 w 6006665"/>
                        <a:gd name="connsiteY133-60548" fmla="*/ 1833879 h 3006470"/>
                        <a:gd name="connsiteX134-60549" fmla="*/ 5290839 w 6006665"/>
                        <a:gd name="connsiteY134-60550" fmla="*/ 1881600 h 3006470"/>
                        <a:gd name="connsiteX135-60551" fmla="*/ 5274932 w 6006665"/>
                        <a:gd name="connsiteY135-60552" fmla="*/ 1913415 h 3006470"/>
                        <a:gd name="connsiteX136-60553" fmla="*/ 5267238 w 6006665"/>
                        <a:gd name="connsiteY136-60554" fmla="*/ 1904988 h 3006470"/>
                        <a:gd name="connsiteX137-60555" fmla="*/ 5263025 w 6006665"/>
                        <a:gd name="connsiteY137-60556" fmla="*/ 1913415 h 3006470"/>
                        <a:gd name="connsiteX138-60557" fmla="*/ 5219538 w 6006665"/>
                        <a:gd name="connsiteY138-60558" fmla="*/ 1865787 h 3006470"/>
                        <a:gd name="connsiteX139-60559" fmla="*/ 5129494 w 6006665"/>
                        <a:gd name="connsiteY139-60560" fmla="*/ 1920232 h 3006470"/>
                        <a:gd name="connsiteX140-60561" fmla="*/ 5126389 w 6006665"/>
                        <a:gd name="connsiteY140-60562" fmla="*/ 1914910 h 3006470"/>
                        <a:gd name="connsiteX141-60563" fmla="*/ 5117587 w 6006665"/>
                        <a:gd name="connsiteY141-60564" fmla="*/ 1920232 h 3006470"/>
                        <a:gd name="connsiteX142-60565" fmla="*/ 5105544 w 6006665"/>
                        <a:gd name="connsiteY142-60566" fmla="*/ 1899586 h 3006470"/>
                        <a:gd name="connsiteX143-60567" fmla="*/ 5074955 w 6006665"/>
                        <a:gd name="connsiteY143-60568" fmla="*/ 1924777 h 3006470"/>
                        <a:gd name="connsiteX144-60569" fmla="*/ 5065718 w 6006665"/>
                        <a:gd name="connsiteY144-60570" fmla="*/ 1922578 h 3006470"/>
                        <a:gd name="connsiteX145-60571" fmla="*/ 5063048 w 6006665"/>
                        <a:gd name="connsiteY145-60572" fmla="*/ 1924777 h 3006470"/>
                        <a:gd name="connsiteX146-60573" fmla="*/ 5026594 w 6006665"/>
                        <a:gd name="connsiteY146-60574" fmla="*/ 1916098 h 3006470"/>
                        <a:gd name="connsiteX147-60575" fmla="*/ 5015871 w 6006665"/>
                        <a:gd name="connsiteY147-60576" fmla="*/ 1961137 h 3006470"/>
                        <a:gd name="connsiteX148-60577" fmla="*/ 4974967 w 6006665"/>
                        <a:gd name="connsiteY148-60578" fmla="*/ 2027038 h 3006470"/>
                        <a:gd name="connsiteX149-60579" fmla="*/ 4974967 w 6006665"/>
                        <a:gd name="connsiteY149-60580" fmla="*/ 2058853 h 3006470"/>
                        <a:gd name="connsiteX150-60581" fmla="*/ 5015871 w 6006665"/>
                        <a:gd name="connsiteY150-60582" fmla="*/ 2074760 h 3006470"/>
                        <a:gd name="connsiteX151-60583" fmla="*/ 5011326 w 6006665"/>
                        <a:gd name="connsiteY151-60584" fmla="*/ 2172476 h 3006470"/>
                        <a:gd name="connsiteX152-60585" fmla="*/ 4999419 w 6006665"/>
                        <a:gd name="connsiteY152-60586" fmla="*/ 2172476 h 3006470"/>
                        <a:gd name="connsiteX153-60587" fmla="*/ 4974967 w 6006665"/>
                        <a:gd name="connsiteY153-60588" fmla="*/ 2172476 h 3006470"/>
                        <a:gd name="connsiteX154-60589" fmla="*/ 4963605 w 6006665"/>
                        <a:gd name="connsiteY154-60590" fmla="*/ 2224742 h 3006470"/>
                        <a:gd name="connsiteX155-60591" fmla="*/ 4974967 w 6006665"/>
                        <a:gd name="connsiteY155-60592" fmla="*/ 2252012 h 3006470"/>
                        <a:gd name="connsiteX156-60593" fmla="*/ 4909065 w 6006665"/>
                        <a:gd name="connsiteY156-60594" fmla="*/ 2286099 h 3006470"/>
                        <a:gd name="connsiteX157-60595" fmla="*/ 4897703 w 6006665"/>
                        <a:gd name="connsiteY157-60596" fmla="*/ 2354273 h 3006470"/>
                        <a:gd name="connsiteX158-60597" fmla="*/ 4845437 w 6006665"/>
                        <a:gd name="connsiteY158-60598" fmla="*/ 2370180 h 3006470"/>
                        <a:gd name="connsiteX159-60599" fmla="*/ 4834074 w 6006665"/>
                        <a:gd name="connsiteY159-60600" fmla="*/ 2429264 h 3006470"/>
                        <a:gd name="connsiteX160-60601" fmla="*/ 4779535 w 6006665"/>
                        <a:gd name="connsiteY160-60602" fmla="*/ 2488348 h 3006470"/>
                        <a:gd name="connsiteX161-60603" fmla="*/ 4777225 w 6006665"/>
                        <a:gd name="connsiteY161-60604" fmla="*/ 2477952 h 3006470"/>
                        <a:gd name="connsiteX162-60605" fmla="*/ 4767628 w 6006665"/>
                        <a:gd name="connsiteY162-60606" fmla="*/ 2488348 h 3006470"/>
                        <a:gd name="connsiteX163-60607" fmla="*/ 4758538 w 6006665"/>
                        <a:gd name="connsiteY163-60608" fmla="*/ 2447444 h 3006470"/>
                        <a:gd name="connsiteX164-60609" fmla="*/ 4742631 w 6006665"/>
                        <a:gd name="connsiteY164-60610" fmla="*/ 2361090 h 3006470"/>
                        <a:gd name="connsiteX165-60611" fmla="*/ 4715361 w 6006665"/>
                        <a:gd name="connsiteY165-60612" fmla="*/ 2220198 h 3006470"/>
                        <a:gd name="connsiteX166-60613" fmla="*/ 4735813 w 6006665"/>
                        <a:gd name="connsiteY166-60614" fmla="*/ 2129299 h 3006470"/>
                        <a:gd name="connsiteX167-60615" fmla="*/ 4767628 w 6006665"/>
                        <a:gd name="connsiteY167-60616" fmla="*/ 2086122 h 3006470"/>
                        <a:gd name="connsiteX168-60617" fmla="*/ 4767628 w 6006665"/>
                        <a:gd name="connsiteY168-60618" fmla="*/ 2058853 h 3006470"/>
                        <a:gd name="connsiteX169-60619" fmla="*/ 4826712 w 6006665"/>
                        <a:gd name="connsiteY169-60620" fmla="*/ 2042945 h 3006470"/>
                        <a:gd name="connsiteX170-60621" fmla="*/ 4892613 w 6006665"/>
                        <a:gd name="connsiteY170-60622" fmla="*/ 1952047 h 3006470"/>
                        <a:gd name="connsiteX171-60623" fmla="*/ 4956243 w 6006665"/>
                        <a:gd name="connsiteY171-60624" fmla="*/ 1877056 h 3006470"/>
                        <a:gd name="connsiteX172-60625" fmla="*/ 5022143 w 6006665"/>
                        <a:gd name="connsiteY172-60626" fmla="*/ 1817971 h 3006470"/>
                        <a:gd name="connsiteX173-60627" fmla="*/ 5046694 w 6006665"/>
                        <a:gd name="connsiteY173-60628" fmla="*/ 1710844 h 3006470"/>
                        <a:gd name="connsiteX174-60629" fmla="*/ 5015871 w 6006665"/>
                        <a:gd name="connsiteY174-60630" fmla="*/ 1715711 h 3006470"/>
                        <a:gd name="connsiteX175-60631" fmla="*/ 4995419 w 6006665"/>
                        <a:gd name="connsiteY175-60632" fmla="*/ 1779340 h 3006470"/>
                        <a:gd name="connsiteX176-60633" fmla="*/ 4904521 w 6006665"/>
                        <a:gd name="connsiteY176-60634" fmla="*/ 1865693 h 3006470"/>
                        <a:gd name="connsiteX177-60635" fmla="*/ 4901708 w 6006665"/>
                        <a:gd name="connsiteY177-60636" fmla="*/ 1857053 h 3006470"/>
                        <a:gd name="connsiteX178-60637" fmla="*/ 4892613 w 6006665"/>
                        <a:gd name="connsiteY178-60638" fmla="*/ 1865693 h 3006470"/>
                        <a:gd name="connsiteX179-60639" fmla="*/ 4861835 w 6006665"/>
                        <a:gd name="connsiteY179-60640" fmla="*/ 1771159 h 3006470"/>
                        <a:gd name="connsiteX180-60641" fmla="*/ 4779535 w 6006665"/>
                        <a:gd name="connsiteY180-60642" fmla="*/ 1795247 h 3006470"/>
                        <a:gd name="connsiteX181-60643" fmla="*/ 4684091 w 6006665"/>
                        <a:gd name="connsiteY181-60644" fmla="*/ 1920232 h 3006470"/>
                        <a:gd name="connsiteX182-60645" fmla="*/ 4715906 w 6006665"/>
                        <a:gd name="connsiteY182-60646" fmla="*/ 1967954 h 3006470"/>
                        <a:gd name="connsiteX183-60647" fmla="*/ 4636369 w 6006665"/>
                        <a:gd name="connsiteY183-60648" fmla="*/ 1983861 h 3006470"/>
                        <a:gd name="connsiteX184-60649" fmla="*/ 4577285 w 6006665"/>
                        <a:gd name="connsiteY184-60650" fmla="*/ 1988406 h 3006470"/>
                        <a:gd name="connsiteX185-60651" fmla="*/ 4577373 w 6006665"/>
                        <a:gd name="connsiteY185-60652" fmla="*/ 1987484 h 3006470"/>
                        <a:gd name="connsiteX186-60653" fmla="*/ 4565379 w 6006665"/>
                        <a:gd name="connsiteY186-60654" fmla="*/ 1988406 h 3006470"/>
                        <a:gd name="connsiteX187-60655" fmla="*/ 4569923 w 6006665"/>
                        <a:gd name="connsiteY187-60656" fmla="*/ 1940685 h 3006470"/>
                        <a:gd name="connsiteX188-60657" fmla="*/ 4520081 w 6006665"/>
                        <a:gd name="connsiteY188-60658" fmla="*/ 1931099 h 3006470"/>
                        <a:gd name="connsiteX189-60659" fmla="*/ 4475025 w 6006665"/>
                        <a:gd name="connsiteY189-60660" fmla="*/ 1961137 h 3006470"/>
                        <a:gd name="connsiteX190-60661" fmla="*/ 4464394 w 6006665"/>
                        <a:gd name="connsiteY190-60662" fmla="*/ 1960286 h 3006470"/>
                        <a:gd name="connsiteX191-60663" fmla="*/ 4463118 w 6006665"/>
                        <a:gd name="connsiteY191-60664" fmla="*/ 1961137 h 3006470"/>
                        <a:gd name="connsiteX192-60665" fmla="*/ 4357637 w 6006665"/>
                        <a:gd name="connsiteY192-60666" fmla="*/ 1952698 h 3006470"/>
                        <a:gd name="connsiteX193-60667" fmla="*/ 4243233 w 6006665"/>
                        <a:gd name="connsiteY193-60668" fmla="*/ 1972499 h 3006470"/>
                        <a:gd name="connsiteX194-60669" fmla="*/ 4125065 w 6006665"/>
                        <a:gd name="connsiteY194-60670" fmla="*/ 2106574 h 3006470"/>
                        <a:gd name="connsiteX195-60671" fmla="*/ 3984173 w 6006665"/>
                        <a:gd name="connsiteY195-60672" fmla="*/ 2263374 h 3006470"/>
                        <a:gd name="connsiteX196-60673" fmla="*/ 4038712 w 6006665"/>
                        <a:gd name="connsiteY196-60674" fmla="*/ 2267919 h 3006470"/>
                        <a:gd name="connsiteX197-60675" fmla="*/ 4059164 w 6006665"/>
                        <a:gd name="connsiteY197-60676" fmla="*/ 2311096 h 3006470"/>
                        <a:gd name="connsiteX198-60677" fmla="*/ 4087782 w 6006665"/>
                        <a:gd name="connsiteY198-60678" fmla="*/ 2319513 h 3006470"/>
                        <a:gd name="connsiteX199-60679" fmla="*/ 4106341 w 6006665"/>
                        <a:gd name="connsiteY199-60680" fmla="*/ 2290644 h 3006470"/>
                        <a:gd name="connsiteX200-60681" fmla="*/ 4117411 w 6006665"/>
                        <a:gd name="connsiteY200-60682" fmla="*/ 2291946 h 3006470"/>
                        <a:gd name="connsiteX201-60683" fmla="*/ 4118248 w 6006665"/>
                        <a:gd name="connsiteY201-60684" fmla="*/ 2290644 h 3006470"/>
                        <a:gd name="connsiteX202-60685" fmla="*/ 4156880 w 6006665"/>
                        <a:gd name="connsiteY202-60686" fmla="*/ 2295189 h 3006470"/>
                        <a:gd name="connsiteX203-60687" fmla="*/ 4211419 w 6006665"/>
                        <a:gd name="connsiteY203-60688" fmla="*/ 2365635 h 3006470"/>
                        <a:gd name="connsiteX204-60689" fmla="*/ 4215964 w 6006665"/>
                        <a:gd name="connsiteY204-60690" fmla="*/ 2413357 h 3006470"/>
                        <a:gd name="connsiteX205-60691" fmla="*/ 4184149 w 6006665"/>
                        <a:gd name="connsiteY205-60692" fmla="*/ 2472441 h 3006470"/>
                        <a:gd name="connsiteX206-60693" fmla="*/ 4177332 w 6006665"/>
                        <a:gd name="connsiteY206-60694" fmla="*/ 2542887 h 3006470"/>
                        <a:gd name="connsiteX207-60695" fmla="*/ 4161425 w 6006665"/>
                        <a:gd name="connsiteY207-60696" fmla="*/ 2629241 h 3006470"/>
                        <a:gd name="connsiteX208-60697" fmla="*/ 4109158 w 6006665"/>
                        <a:gd name="connsiteY208-60698" fmla="*/ 2708777 h 3006470"/>
                        <a:gd name="connsiteX209-60699" fmla="*/ 4097796 w 6006665"/>
                        <a:gd name="connsiteY209-60700" fmla="*/ 2747409 h 3006470"/>
                        <a:gd name="connsiteX210-60701" fmla="*/ 4043257 w 6006665"/>
                        <a:gd name="connsiteY210-60702" fmla="*/ 2806493 h 3006470"/>
                        <a:gd name="connsiteX211-60703" fmla="*/ 3995535 w 6006665"/>
                        <a:gd name="connsiteY211-60704" fmla="*/ 2865577 h 3006470"/>
                        <a:gd name="connsiteX212-60705" fmla="*/ 3975083 w 6006665"/>
                        <a:gd name="connsiteY212-60706" fmla="*/ 2897392 h 3006470"/>
                        <a:gd name="connsiteX213-60707" fmla="*/ 3925089 w 6006665"/>
                        <a:gd name="connsiteY213-60708" fmla="*/ 2924661 h 3006470"/>
                        <a:gd name="connsiteX214-60709" fmla="*/ 3913182 w 6006665"/>
                        <a:gd name="connsiteY214-60710" fmla="*/ 2924661 h 3006470"/>
                        <a:gd name="connsiteX215-60711" fmla="*/ 3904637 w 6006665"/>
                        <a:gd name="connsiteY215-60712" fmla="*/ 2924661 h 3006470"/>
                        <a:gd name="connsiteX216-60713" fmla="*/ 3892729 w 6006665"/>
                        <a:gd name="connsiteY216-60714" fmla="*/ 2924661 h 3006470"/>
                        <a:gd name="connsiteX217-60715" fmla="*/ 3871063 w 6006665"/>
                        <a:gd name="connsiteY217-60716" fmla="*/ 2908412 h 3006470"/>
                        <a:gd name="connsiteX218-60717" fmla="*/ 3829645 w 6006665"/>
                        <a:gd name="connsiteY218-60718" fmla="*/ 2936024 h 3006470"/>
                        <a:gd name="connsiteX219-60719" fmla="*/ 3822828 w 6006665"/>
                        <a:gd name="connsiteY219-60720" fmla="*/ 2956476 h 3006470"/>
                        <a:gd name="connsiteX220-60721" fmla="*/ 3818283 w 6006665"/>
                        <a:gd name="connsiteY220-60722" fmla="*/ 2947386 h 3006470"/>
                        <a:gd name="connsiteX221-60723" fmla="*/ 3818283 w 6006665"/>
                        <a:gd name="connsiteY221-60724" fmla="*/ 2935660 h 3006470"/>
                        <a:gd name="connsiteX222-60725" fmla="*/ 3817738 w 6006665"/>
                        <a:gd name="connsiteY222-60726" fmla="*/ 2936024 h 3006470"/>
                        <a:gd name="connsiteX223-60727" fmla="*/ 3810921 w 6006665"/>
                        <a:gd name="connsiteY223-60728" fmla="*/ 2956476 h 3006470"/>
                        <a:gd name="connsiteX224-60729" fmla="*/ 3806376 w 6006665"/>
                        <a:gd name="connsiteY224-60730" fmla="*/ 2947386 h 3006470"/>
                        <a:gd name="connsiteX225-60731" fmla="*/ 3806376 w 6006665"/>
                        <a:gd name="connsiteY225-60732" fmla="*/ 2920116 h 3006470"/>
                        <a:gd name="connsiteX226-60733" fmla="*/ 3818283 w 6006665"/>
                        <a:gd name="connsiteY226-60734" fmla="*/ 2920116 h 3006470"/>
                        <a:gd name="connsiteX227-60735" fmla="*/ 3826828 w 6006665"/>
                        <a:gd name="connsiteY227-60736" fmla="*/ 2920116 h 3006470"/>
                        <a:gd name="connsiteX228-60737" fmla="*/ 3833645 w 6006665"/>
                        <a:gd name="connsiteY228-60738" fmla="*/ 2861032 h 3006470"/>
                        <a:gd name="connsiteX229-60739" fmla="*/ 3822283 w 6006665"/>
                        <a:gd name="connsiteY229-60740" fmla="*/ 2817856 h 3006470"/>
                        <a:gd name="connsiteX230-60741" fmla="*/ 3849553 w 6006665"/>
                        <a:gd name="connsiteY230-60742" fmla="*/ 2795131 h 3006470"/>
                        <a:gd name="connsiteX231-60743" fmla="*/ 3858814 w 6006665"/>
                        <a:gd name="connsiteY231-60744" fmla="*/ 2797336 h 3006470"/>
                        <a:gd name="connsiteX232-60745" fmla="*/ 3861460 w 6006665"/>
                        <a:gd name="connsiteY232-60746" fmla="*/ 2795131 h 3006470"/>
                        <a:gd name="connsiteX233-60747" fmla="*/ 3898487 w 6006665"/>
                        <a:gd name="connsiteY233-60748" fmla="*/ 2803947 h 3006470"/>
                        <a:gd name="connsiteX234-60749" fmla="*/ 3919999 w 6006665"/>
                        <a:gd name="connsiteY234-60750" fmla="*/ 2758772 h 3006470"/>
                        <a:gd name="connsiteX235-60751" fmla="*/ 3935906 w 6006665"/>
                        <a:gd name="connsiteY235-60752" fmla="*/ 2699687 h 3006470"/>
                        <a:gd name="connsiteX236-60753" fmla="*/ 3947269 w 6006665"/>
                        <a:gd name="connsiteY236-60754" fmla="*/ 2676963 h 3006470"/>
                        <a:gd name="connsiteX237-60755" fmla="*/ 3966292 w 6006665"/>
                        <a:gd name="connsiteY237-60756" fmla="*/ 2632575 h 3006470"/>
                        <a:gd name="connsiteX238-60757" fmla="*/ 3915999 w 6006665"/>
                        <a:gd name="connsiteY238-60758" fmla="*/ 2645148 h 3006470"/>
                        <a:gd name="connsiteX239-60759" fmla="*/ 3888729 w 6006665"/>
                        <a:gd name="connsiteY239-60760" fmla="*/ 2667873 h 3006470"/>
                        <a:gd name="connsiteX240-60761" fmla="*/ 3876822 w 6006665"/>
                        <a:gd name="connsiteY240-60762" fmla="*/ 2667873 h 3006470"/>
                        <a:gd name="connsiteX241-60763" fmla="*/ 3829645 w 6006665"/>
                        <a:gd name="connsiteY241-60764" fmla="*/ 2667873 h 3006470"/>
                        <a:gd name="connsiteX242-60765" fmla="*/ 3817738 w 6006665"/>
                        <a:gd name="connsiteY242-60766" fmla="*/ 2667873 h 3006470"/>
                        <a:gd name="connsiteX243-60767" fmla="*/ 3801831 w 6006665"/>
                        <a:gd name="connsiteY243-60768" fmla="*/ 2613334 h 3006470"/>
                        <a:gd name="connsiteX244-60769" fmla="*/ 3758654 w 6006665"/>
                        <a:gd name="connsiteY244-60770" fmla="*/ 2574702 h 3006470"/>
                        <a:gd name="connsiteX245-60771" fmla="*/ 3692753 w 6006665"/>
                        <a:gd name="connsiteY245-60772" fmla="*/ 2558795 h 3006470"/>
                        <a:gd name="connsiteX246-60773" fmla="*/ 3683663 w 6006665"/>
                        <a:gd name="connsiteY246-60774" fmla="*/ 2499711 h 3006470"/>
                        <a:gd name="connsiteX247-60775" fmla="*/ 3672301 w 6006665"/>
                        <a:gd name="connsiteY247-60776" fmla="*/ 2467896 h 3006470"/>
                        <a:gd name="connsiteX248-60777" fmla="*/ 3656393 w 6006665"/>
                        <a:gd name="connsiteY248-60778" fmla="*/ 2440627 h 3006470"/>
                        <a:gd name="connsiteX249-60779" fmla="*/ 3633669 w 6006665"/>
                        <a:gd name="connsiteY249-60780" fmla="*/ 2381542 h 3006470"/>
                        <a:gd name="connsiteX250-60781" fmla="*/ 3601854 w 6006665"/>
                        <a:gd name="connsiteY250-60782" fmla="*/ 2361090 h 3006470"/>
                        <a:gd name="connsiteX251-60783" fmla="*/ 3545995 w 6006665"/>
                        <a:gd name="connsiteY251-60784" fmla="*/ 2339606 h 3006470"/>
                        <a:gd name="connsiteX252-60785" fmla="*/ 3506955 w 6006665"/>
                        <a:gd name="connsiteY252-60786" fmla="*/ 2345183 h 3006470"/>
                        <a:gd name="connsiteX253-60787" fmla="*/ 3463779 w 6006665"/>
                        <a:gd name="connsiteY253-60788" fmla="*/ 2354273 h 3006470"/>
                        <a:gd name="connsiteX254-60789" fmla="*/ 3431964 w 6006665"/>
                        <a:gd name="connsiteY254-60790" fmla="*/ 2381542 h 3006470"/>
                        <a:gd name="connsiteX255-60791" fmla="*/ 3452416 w 6006665"/>
                        <a:gd name="connsiteY255-60792" fmla="*/ 2397450 h 3006470"/>
                        <a:gd name="connsiteX256-60793" fmla="*/ 3452416 w 6006665"/>
                        <a:gd name="connsiteY256-60794" fmla="*/ 2429264 h 3006470"/>
                        <a:gd name="connsiteX257-60795" fmla="*/ 3431964 w 6006665"/>
                        <a:gd name="connsiteY257-60796" fmla="*/ 2451989 h 3006470"/>
                        <a:gd name="connsiteX258-60797" fmla="*/ 3400150 w 6006665"/>
                        <a:gd name="connsiteY258-60798" fmla="*/ 2511073 h 3006470"/>
                        <a:gd name="connsiteX259-60799" fmla="*/ 3400150 w 6006665"/>
                        <a:gd name="connsiteY259-60800" fmla="*/ 2538343 h 3006470"/>
                        <a:gd name="connsiteX260-60801" fmla="*/ 3350155 w 6006665"/>
                        <a:gd name="connsiteY260-60802" fmla="*/ 2570157 h 3006470"/>
                        <a:gd name="connsiteX261-60803" fmla="*/ 3342342 w 6006665"/>
                        <a:gd name="connsiteY261-60804" fmla="*/ 2567553 h 3006470"/>
                        <a:gd name="connsiteX262-60805" fmla="*/ 3338249 w 6006665"/>
                        <a:gd name="connsiteY262-60806" fmla="*/ 2570157 h 3006470"/>
                        <a:gd name="connsiteX263-60807" fmla="*/ 3290527 w 6006665"/>
                        <a:gd name="connsiteY263-60808" fmla="*/ 2554250 h 3006470"/>
                        <a:gd name="connsiteX264-60809" fmla="*/ 3259257 w 6006665"/>
                        <a:gd name="connsiteY264-60810" fmla="*/ 2554250 h 3006470"/>
                        <a:gd name="connsiteX265-60811" fmla="*/ 3247350 w 6006665"/>
                        <a:gd name="connsiteY265-60812" fmla="*/ 2554250 h 3006470"/>
                        <a:gd name="connsiteX266-60813" fmla="*/ 3231443 w 6006665"/>
                        <a:gd name="connsiteY266-60814" fmla="*/ 2538343 h 3006470"/>
                        <a:gd name="connsiteX267-60815" fmla="*/ 3213271 w 6006665"/>
                        <a:gd name="connsiteY267-60816" fmla="*/ 2533799 h 3006470"/>
                        <a:gd name="connsiteX268-60817" fmla="*/ 3168359 w 6006665"/>
                        <a:gd name="connsiteY268-60818" fmla="*/ 2570157 h 3006470"/>
                        <a:gd name="connsiteX269-60819" fmla="*/ 3120637 w 6006665"/>
                        <a:gd name="connsiteY269-60820" fmla="*/ 2581519 h 3006470"/>
                        <a:gd name="connsiteX270-60821" fmla="*/ 3082005 w 6006665"/>
                        <a:gd name="connsiteY270-60822" fmla="*/ 2597427 h 3006470"/>
                        <a:gd name="connsiteX271-60823" fmla="*/ 3074460 w 6006665"/>
                        <a:gd name="connsiteY271-60824" fmla="*/ 2595630 h 3006470"/>
                        <a:gd name="connsiteX272-60825" fmla="*/ 3070098 w 6006665"/>
                        <a:gd name="connsiteY272-60826" fmla="*/ 2597427 h 3006470"/>
                        <a:gd name="connsiteX273-60827" fmla="*/ 3022376 w 6006665"/>
                        <a:gd name="connsiteY273-60828" fmla="*/ 2586064 h 3006470"/>
                        <a:gd name="connsiteX274-60829" fmla="*/ 3000196 w 6006665"/>
                        <a:gd name="connsiteY274-60830" fmla="*/ 2586064 h 3006470"/>
                        <a:gd name="connsiteX275-60831" fmla="*/ 2988289 w 6006665"/>
                        <a:gd name="connsiteY275-60832" fmla="*/ 2586064 h 3006470"/>
                        <a:gd name="connsiteX276-60833" fmla="*/ 2967837 w 6006665"/>
                        <a:gd name="connsiteY276-60834" fmla="*/ 2554250 h 3006470"/>
                        <a:gd name="connsiteX277-60835" fmla="*/ 2929205 w 6006665"/>
                        <a:gd name="connsiteY277-60836" fmla="*/ 2526980 h 3006470"/>
                        <a:gd name="connsiteX278-60837" fmla="*/ 2902153 w 6006665"/>
                        <a:gd name="connsiteY278-60838" fmla="*/ 2523116 h 3006470"/>
                        <a:gd name="connsiteX279-60839" fmla="*/ 2861576 w 6006665"/>
                        <a:gd name="connsiteY279-60840" fmla="*/ 2526980 h 3006470"/>
                        <a:gd name="connsiteX280-60841" fmla="*/ 2822944 w 6006665"/>
                        <a:gd name="connsiteY280-60842" fmla="*/ 2538343 h 3006470"/>
                        <a:gd name="connsiteX281-60843" fmla="*/ 2818139 w 6006665"/>
                        <a:gd name="connsiteY281-60844" fmla="*/ 2536254 h 3006470"/>
                        <a:gd name="connsiteX282-60845" fmla="*/ 2811037 w 6006665"/>
                        <a:gd name="connsiteY282-60846" fmla="*/ 2538343 h 3006470"/>
                        <a:gd name="connsiteX283-60847" fmla="*/ 2758770 w 6006665"/>
                        <a:gd name="connsiteY283-60848" fmla="*/ 2515618 h 3006470"/>
                        <a:gd name="connsiteX284-60849" fmla="*/ 2751953 w 6006665"/>
                        <a:gd name="connsiteY284-60850" fmla="*/ 2472441 h 3006470"/>
                        <a:gd name="connsiteX285-60851" fmla="*/ 2708776 w 6006665"/>
                        <a:gd name="connsiteY285-60852" fmla="*/ 2456534 h 3006470"/>
                        <a:gd name="connsiteX286-60853" fmla="*/ 2676962 w 6006665"/>
                        <a:gd name="connsiteY286-60854" fmla="*/ 2451989 h 3006470"/>
                        <a:gd name="connsiteX287-60855" fmla="*/ 2642534 w 6006665"/>
                        <a:gd name="connsiteY287-60856" fmla="*/ 2430245 h 3006470"/>
                        <a:gd name="connsiteX288-60857" fmla="*/ 2609333 w 6006665"/>
                        <a:gd name="connsiteY288-60858" fmla="*/ 2488348 h 3006470"/>
                        <a:gd name="connsiteX289-60859" fmla="*/ 2625240 w 6006665"/>
                        <a:gd name="connsiteY289-60860" fmla="*/ 2522435 h 3006470"/>
                        <a:gd name="connsiteX290-60861" fmla="*/ 2586608 w 6006665"/>
                        <a:gd name="connsiteY290-60862" fmla="*/ 2558795 h 3006470"/>
                        <a:gd name="connsiteX291-60863" fmla="*/ 2577105 w 6006665"/>
                        <a:gd name="connsiteY291-60864" fmla="*/ 2556532 h 3006470"/>
                        <a:gd name="connsiteX292-60865" fmla="*/ 2574701 w 6006665"/>
                        <a:gd name="connsiteY292-60866" fmla="*/ 2558795 h 3006470"/>
                        <a:gd name="connsiteX293-60867" fmla="*/ 2526979 w 6006665"/>
                        <a:gd name="connsiteY293-60868" fmla="*/ 2547432 h 3006470"/>
                        <a:gd name="connsiteX294-60869" fmla="*/ 2490620 w 6006665"/>
                        <a:gd name="connsiteY294-60870" fmla="*/ 2542887 h 3006470"/>
                        <a:gd name="connsiteX295-60871" fmla="*/ 2463350 w 6006665"/>
                        <a:gd name="connsiteY295-60872" fmla="*/ 2515618 h 3006470"/>
                        <a:gd name="connsiteX296-60873" fmla="*/ 2436625 w 6006665"/>
                        <a:gd name="connsiteY296-60874" fmla="*/ 2515618 h 3006470"/>
                        <a:gd name="connsiteX297-60875" fmla="*/ 2424718 w 6006665"/>
                        <a:gd name="connsiteY297-60876" fmla="*/ 2515618 h 3006470"/>
                        <a:gd name="connsiteX298-60877" fmla="*/ 2398858 w 6006665"/>
                        <a:gd name="connsiteY298-60878" fmla="*/ 2502687 h 3006470"/>
                        <a:gd name="connsiteX299-60879" fmla="*/ 2350272 w 6006665"/>
                        <a:gd name="connsiteY299-60880" fmla="*/ 2526980 h 3006470"/>
                        <a:gd name="connsiteX300-60881" fmla="*/ 2282098 w 6006665"/>
                        <a:gd name="connsiteY300-60882" fmla="*/ 2574702 h 3006470"/>
                        <a:gd name="connsiteX301-60883" fmla="*/ 2238921 w 6006665"/>
                        <a:gd name="connsiteY301-60884" fmla="*/ 2586064 h 3006470"/>
                        <a:gd name="connsiteX302-60885" fmla="*/ 2227559 w 6006665"/>
                        <a:gd name="connsiteY302-60886" fmla="*/ 2590609 h 3006470"/>
                        <a:gd name="connsiteX303-60887" fmla="*/ 2225178 w 6006665"/>
                        <a:gd name="connsiteY303-60888" fmla="*/ 2586799 h 3006470"/>
                        <a:gd name="connsiteX304-60889" fmla="*/ 2215652 w 6006665"/>
                        <a:gd name="connsiteY304-60890" fmla="*/ 2590609 h 3006470"/>
                        <a:gd name="connsiteX305-60891" fmla="*/ 2193596 w 6006665"/>
                        <a:gd name="connsiteY305-60892" fmla="*/ 2555320 h 3006470"/>
                        <a:gd name="connsiteX306-60893" fmla="*/ 2157112 w 6006665"/>
                        <a:gd name="connsiteY306-60894" fmla="*/ 2558795 h 3006470"/>
                        <a:gd name="connsiteX307-60895" fmla="*/ 2156291 w 6006665"/>
                        <a:gd name="connsiteY307-60896" fmla="*/ 2557739 h 3006470"/>
                        <a:gd name="connsiteX308-60897" fmla="*/ 2145205 w 6006665"/>
                        <a:gd name="connsiteY308-60898" fmla="*/ 2558795 h 3006470"/>
                        <a:gd name="connsiteX309-60899" fmla="*/ 2129298 w 6006665"/>
                        <a:gd name="connsiteY309-60900" fmla="*/ 2538343 h 3006470"/>
                        <a:gd name="connsiteX310-60901" fmla="*/ 2102029 w 6006665"/>
                        <a:gd name="connsiteY310-60902" fmla="*/ 2526980 h 3006470"/>
                        <a:gd name="connsiteX311-60903" fmla="*/ 2086121 w 6006665"/>
                        <a:gd name="connsiteY311-60904" fmla="*/ 2495166 h 3006470"/>
                        <a:gd name="connsiteX312-60905" fmla="*/ 2070005 w 6006665"/>
                        <a:gd name="connsiteY312-60906" fmla="*/ 2486212 h 3006470"/>
                        <a:gd name="connsiteX313-60907" fmla="*/ 2027582 w 6006665"/>
                        <a:gd name="connsiteY313-60908" fmla="*/ 2499711 h 3006470"/>
                        <a:gd name="connsiteX314-60909" fmla="*/ 2023845 w 6006665"/>
                        <a:gd name="connsiteY314-60910" fmla="*/ 2497111 h 3006470"/>
                        <a:gd name="connsiteX315-60911" fmla="*/ 2018675 w 6006665"/>
                        <a:gd name="connsiteY315-60912" fmla="*/ 2499711 h 3006470"/>
                        <a:gd name="connsiteX316-60913" fmla="*/ 1971363 w 6006665"/>
                        <a:gd name="connsiteY316-60914" fmla="*/ 2468885 h 3006470"/>
                        <a:gd name="connsiteX317-60915" fmla="*/ 1952591 w 6006665"/>
                        <a:gd name="connsiteY317-60916" fmla="*/ 2495166 h 3006470"/>
                        <a:gd name="connsiteX318-60917" fmla="*/ 1947518 w 6006665"/>
                        <a:gd name="connsiteY318-60918" fmla="*/ 2485599 h 3006470"/>
                        <a:gd name="connsiteX319-60919" fmla="*/ 1940684 w 6006665"/>
                        <a:gd name="connsiteY319-60920" fmla="*/ 2495166 h 3006470"/>
                        <a:gd name="connsiteX320-60921" fmla="*/ 1861147 w 6006665"/>
                        <a:gd name="connsiteY320-60922" fmla="*/ 2345183 h 3006470"/>
                        <a:gd name="connsiteX321-60923" fmla="*/ 1811153 w 6006665"/>
                        <a:gd name="connsiteY321-60924" fmla="*/ 2295189 h 3006470"/>
                        <a:gd name="connsiteX322-60925" fmla="*/ 1813950 w 6006665"/>
                        <a:gd name="connsiteY322-60926" fmla="*/ 2292043 h 3006470"/>
                        <a:gd name="connsiteX323-60927" fmla="*/ 1748069 w 6006665"/>
                        <a:gd name="connsiteY323-60928" fmla="*/ 2333821 h 3006470"/>
                        <a:gd name="connsiteX324-60929" fmla="*/ 1711709 w 6006665"/>
                        <a:gd name="connsiteY324-60930" fmla="*/ 2338366 h 3006470"/>
                        <a:gd name="connsiteX325-60931" fmla="*/ 1711926 w 6006665"/>
                        <a:gd name="connsiteY325-60932" fmla="*/ 2336850 h 3006470"/>
                        <a:gd name="connsiteX326-60933" fmla="*/ 1699803 w 6006665"/>
                        <a:gd name="connsiteY326-60934" fmla="*/ 2338366 h 3006470"/>
                        <a:gd name="connsiteX327-60935" fmla="*/ 1704347 w 6006665"/>
                        <a:gd name="connsiteY327-60936" fmla="*/ 2306551 h 3006470"/>
                        <a:gd name="connsiteX328-60937" fmla="*/ 1662460 w 6006665"/>
                        <a:gd name="connsiteY328-60938" fmla="*/ 2288600 h 3006470"/>
                        <a:gd name="connsiteX329-60939" fmla="*/ 1629901 w 6006665"/>
                        <a:gd name="connsiteY329-60940" fmla="*/ 2302006 h 3006470"/>
                        <a:gd name="connsiteX330-60941" fmla="*/ 1629300 w 6006665"/>
                        <a:gd name="connsiteY330-60942" fmla="*/ 2297351 h 3006470"/>
                        <a:gd name="connsiteX331-60943" fmla="*/ 1617994 w 6006665"/>
                        <a:gd name="connsiteY331-60944" fmla="*/ 2302006 h 3006470"/>
                        <a:gd name="connsiteX332-60945" fmla="*/ 1608904 w 6006665"/>
                        <a:gd name="connsiteY332-60946" fmla="*/ 2231560 h 3006470"/>
                        <a:gd name="connsiteX333-60947" fmla="*/ 1552684 w 6006665"/>
                        <a:gd name="connsiteY333-60948" fmla="*/ 2221867 h 3006470"/>
                        <a:gd name="connsiteX334-60949" fmla="*/ 1518550 w 6006665"/>
                        <a:gd name="connsiteY334-60950" fmla="*/ 2247467 h 3006470"/>
                        <a:gd name="connsiteX335-60951" fmla="*/ 1425379 w 6006665"/>
                        <a:gd name="connsiteY335-60952" fmla="*/ 2267919 h 3006470"/>
                        <a:gd name="connsiteX336-60953" fmla="*/ 1409472 w 6006665"/>
                        <a:gd name="connsiteY336-60954" fmla="*/ 2286099 h 3006470"/>
                        <a:gd name="connsiteX337-60955" fmla="*/ 1270852 w 6006665"/>
                        <a:gd name="connsiteY337-60956" fmla="*/ 2306551 h 3006470"/>
                        <a:gd name="connsiteX338-60957" fmla="*/ 1254945 w 6006665"/>
                        <a:gd name="connsiteY338-60958" fmla="*/ 2327003 h 3006470"/>
                        <a:gd name="connsiteX339-60959" fmla="*/ 1282214 w 6006665"/>
                        <a:gd name="connsiteY339-60960" fmla="*/ 2370180 h 3006470"/>
                        <a:gd name="connsiteX340-60961" fmla="*/ 1243582 w 6006665"/>
                        <a:gd name="connsiteY340-60962" fmla="*/ 2386087 h 3006470"/>
                        <a:gd name="connsiteX341-60963" fmla="*/ 1254945 w 6006665"/>
                        <a:gd name="connsiteY341-60964" fmla="*/ 2404267 h 3006470"/>
                        <a:gd name="connsiteX342-60965" fmla="*/ 1216313 w 6006665"/>
                        <a:gd name="connsiteY342-60966" fmla="*/ 2429264 h 3006470"/>
                        <a:gd name="connsiteX343-60967" fmla="*/ 1275397 w 6006665"/>
                        <a:gd name="connsiteY343-60968" fmla="*/ 2472441 h 3006470"/>
                        <a:gd name="connsiteX344-60969" fmla="*/ 1270852 w 6006665"/>
                        <a:gd name="connsiteY344-60970" fmla="*/ 2499711 h 3006470"/>
                        <a:gd name="connsiteX345-60971" fmla="*/ 1259108 w 6006665"/>
                        <a:gd name="connsiteY345-60972" fmla="*/ 2498732 h 3006470"/>
                        <a:gd name="connsiteX346-60973" fmla="*/ 1258945 w 6006665"/>
                        <a:gd name="connsiteY346-60974" fmla="*/ 2499711 h 3006470"/>
                        <a:gd name="connsiteX347-60975" fmla="*/ 1215644 w 6006665"/>
                        <a:gd name="connsiteY347-60976" fmla="*/ 2496102 h 3006470"/>
                        <a:gd name="connsiteX348-60977" fmla="*/ 1204950 w 6006665"/>
                        <a:gd name="connsiteY348-60978" fmla="*/ 2511073 h 3006470"/>
                        <a:gd name="connsiteX349-60979" fmla="*/ 1196495 w 6006665"/>
                        <a:gd name="connsiteY349-60980" fmla="*/ 2506241 h 3006470"/>
                        <a:gd name="connsiteX350-60981" fmla="*/ 1193043 w 6006665"/>
                        <a:gd name="connsiteY350-60982" fmla="*/ 2511073 h 3006470"/>
                        <a:gd name="connsiteX351-60983" fmla="*/ 1145322 w 6006665"/>
                        <a:gd name="connsiteY351-60984" fmla="*/ 2483803 h 3006470"/>
                        <a:gd name="connsiteX352-60985" fmla="*/ 1098145 w 6006665"/>
                        <a:gd name="connsiteY352-60986" fmla="*/ 2483803 h 3006470"/>
                        <a:gd name="connsiteX353-60987" fmla="*/ 1061785 w 6006665"/>
                        <a:gd name="connsiteY353-60988" fmla="*/ 2511073 h 3006470"/>
                        <a:gd name="connsiteX354-60989" fmla="*/ 1055322 w 6006665"/>
                        <a:gd name="connsiteY354-60990" fmla="*/ 2506990 h 3006470"/>
                        <a:gd name="connsiteX355-60991" fmla="*/ 1049878 w 6006665"/>
                        <a:gd name="connsiteY355-60992" fmla="*/ 2511073 h 3006470"/>
                        <a:gd name="connsiteX356-60993" fmla="*/ 1006701 w 6006665"/>
                        <a:gd name="connsiteY356-60994" fmla="*/ 2483803 h 3006470"/>
                        <a:gd name="connsiteX357-60995" fmla="*/ 924893 w 6006665"/>
                        <a:gd name="connsiteY357-60996" fmla="*/ 2447444 h 3006470"/>
                        <a:gd name="connsiteX358-60997" fmla="*/ 877716 w 6006665"/>
                        <a:gd name="connsiteY358-60998" fmla="*/ 2447444 h 3006470"/>
                        <a:gd name="connsiteX359-60999" fmla="*/ 802724 w 6006665"/>
                        <a:gd name="connsiteY359-61000" fmla="*/ 2511073 h 3006470"/>
                        <a:gd name="connsiteX360-61001" fmla="*/ 798179 w 6006665"/>
                        <a:gd name="connsiteY360-61002" fmla="*/ 2554250 h 3006470"/>
                        <a:gd name="connsiteX361-61003" fmla="*/ 787406 w 6006665"/>
                        <a:gd name="connsiteY361-61004" fmla="*/ 2543477 h 3006470"/>
                        <a:gd name="connsiteX362-61005" fmla="*/ 786272 w 6006665"/>
                        <a:gd name="connsiteY362-61006" fmla="*/ 2554250 h 3006470"/>
                        <a:gd name="connsiteX363-61007" fmla="*/ 756063 w 6006665"/>
                        <a:gd name="connsiteY363-61008" fmla="*/ 2524040 h 3006470"/>
                        <a:gd name="connsiteX364-61009" fmla="*/ 732278 w 6006665"/>
                        <a:gd name="connsiteY364-61010" fmla="*/ 2581519 h 3006470"/>
                        <a:gd name="connsiteX365-61011" fmla="*/ 743640 w 6006665"/>
                        <a:gd name="connsiteY365-61012" fmla="*/ 2590609 h 3006470"/>
                        <a:gd name="connsiteX366-61013" fmla="*/ 723188 w 6006665"/>
                        <a:gd name="connsiteY366-61014" fmla="*/ 2633786 h 3006470"/>
                        <a:gd name="connsiteX367-61015" fmla="*/ 747026 w 6006665"/>
                        <a:gd name="connsiteY367-61016" fmla="*/ 2670627 h 3006470"/>
                        <a:gd name="connsiteX368-61017" fmla="*/ 763548 w 6006665"/>
                        <a:gd name="connsiteY368-61018" fmla="*/ 2667873 h 3006470"/>
                        <a:gd name="connsiteX369-61019" fmla="*/ 764871 w 6006665"/>
                        <a:gd name="connsiteY369-61020" fmla="*/ 2669637 h 3006470"/>
                        <a:gd name="connsiteX370-61021" fmla="*/ 775455 w 6006665"/>
                        <a:gd name="connsiteY370-61022" fmla="*/ 2667873 h 3006470"/>
                        <a:gd name="connsiteX371-61023" fmla="*/ 802724 w 6006665"/>
                        <a:gd name="connsiteY371-61024" fmla="*/ 2704232 h 3006470"/>
                        <a:gd name="connsiteX372-61025" fmla="*/ 798179 w 6006665"/>
                        <a:gd name="connsiteY372-61026" fmla="*/ 2731502 h 3006470"/>
                        <a:gd name="connsiteX373-61027" fmla="*/ 818632 w 6006665"/>
                        <a:gd name="connsiteY373-61028" fmla="*/ 2742864 h 3006470"/>
                        <a:gd name="connsiteX374-61029" fmla="*/ 802724 w 6006665"/>
                        <a:gd name="connsiteY374-61030" fmla="*/ 2774679 h 3006470"/>
                        <a:gd name="connsiteX375-61031" fmla="*/ 766365 w 6006665"/>
                        <a:gd name="connsiteY375-61032" fmla="*/ 2779224 h 3006470"/>
                        <a:gd name="connsiteX376-61033" fmla="*/ 727733 w 6006665"/>
                        <a:gd name="connsiteY376-61034" fmla="*/ 2838308 h 3006470"/>
                        <a:gd name="connsiteX377-61035" fmla="*/ 759548 w 6006665"/>
                        <a:gd name="connsiteY377-61036" fmla="*/ 2881485 h 3006470"/>
                        <a:gd name="connsiteX378-61037" fmla="*/ 759548 w 6006665"/>
                        <a:gd name="connsiteY378-61038" fmla="*/ 2920116 h 3006470"/>
                        <a:gd name="connsiteX379-61039" fmla="*/ 798179 w 6006665"/>
                        <a:gd name="connsiteY379-61040" fmla="*/ 2979201 h 3006470"/>
                        <a:gd name="connsiteX380-61041" fmla="*/ 775455 w 6006665"/>
                        <a:gd name="connsiteY380-61042" fmla="*/ 2995108 h 3006470"/>
                        <a:gd name="connsiteX381-61043" fmla="*/ 770910 w 6006665"/>
                        <a:gd name="connsiteY381-61044" fmla="*/ 3006470 h 3006470"/>
                        <a:gd name="connsiteX382-61045" fmla="*/ 759003 w 6006665"/>
                        <a:gd name="connsiteY382-61046" fmla="*/ 3006470 h 3006470"/>
                        <a:gd name="connsiteX383-61047" fmla="*/ 755003 w 6006665"/>
                        <a:gd name="connsiteY383-61048" fmla="*/ 3006470 h 3006470"/>
                        <a:gd name="connsiteX384-61049" fmla="*/ 743096 w 6006665"/>
                        <a:gd name="connsiteY384-61050" fmla="*/ 3006470 h 3006470"/>
                        <a:gd name="connsiteX385-61051" fmla="*/ 715826 w 6006665"/>
                        <a:gd name="connsiteY385-61052" fmla="*/ 2972383 h 3006470"/>
                        <a:gd name="connsiteX386-61053" fmla="*/ 704464 w 6006665"/>
                        <a:gd name="connsiteY386-61054" fmla="*/ 2972383 h 3006470"/>
                        <a:gd name="connsiteX387-61055" fmla="*/ 684012 w 6006665"/>
                        <a:gd name="connsiteY387-61056" fmla="*/ 2963293 h 3006470"/>
                        <a:gd name="connsiteX388-61057" fmla="*/ 672649 w 6006665"/>
                        <a:gd name="connsiteY388-61058" fmla="*/ 2940569 h 3006470"/>
                        <a:gd name="connsiteX389-61059" fmla="*/ 645222 w 6006665"/>
                        <a:gd name="connsiteY389-61060" fmla="*/ 2932732 h 3006470"/>
                        <a:gd name="connsiteX390-61061" fmla="*/ 625472 w 6006665"/>
                        <a:gd name="connsiteY390-61062" fmla="*/ 2936024 h 3006470"/>
                        <a:gd name="connsiteX391-61063" fmla="*/ 623771 w 6006665"/>
                        <a:gd name="connsiteY391-61064" fmla="*/ 2934323 h 3006470"/>
                        <a:gd name="connsiteX392-61065" fmla="*/ 613565 w 6006665"/>
                        <a:gd name="connsiteY392-61066" fmla="*/ 2936024 h 3006470"/>
                        <a:gd name="connsiteX393-61067" fmla="*/ 609020 w 6006665"/>
                        <a:gd name="connsiteY393-61068" fmla="*/ 2931479 h 3006470"/>
                        <a:gd name="connsiteX394-61069" fmla="*/ 559026 w 6006665"/>
                        <a:gd name="connsiteY394-61070" fmla="*/ 2904209 h 3006470"/>
                        <a:gd name="connsiteX395-61071" fmla="*/ 506760 w 6006665"/>
                        <a:gd name="connsiteY395-61072" fmla="*/ 2897392 h 3006470"/>
                        <a:gd name="connsiteX396-61073" fmla="*/ 483280 w 6006665"/>
                        <a:gd name="connsiteY396-61074" fmla="*/ 2890683 h 3006470"/>
                        <a:gd name="connsiteX397-61075" fmla="*/ 480035 w 6006665"/>
                        <a:gd name="connsiteY397-61076" fmla="*/ 2892847 h 3006470"/>
                        <a:gd name="connsiteX398-61077" fmla="*/ 475042 w 6006665"/>
                        <a:gd name="connsiteY398-61078" fmla="*/ 2888329 h 3006470"/>
                        <a:gd name="connsiteX399-61079" fmla="*/ 474945 w 6006665"/>
                        <a:gd name="connsiteY399-61080" fmla="*/ 2888302 h 3006470"/>
                        <a:gd name="connsiteX400-61081" fmla="*/ 468128 w 6006665"/>
                        <a:gd name="connsiteY400-61082" fmla="*/ 2892847 h 3006470"/>
                        <a:gd name="connsiteX401-61083" fmla="*/ 420406 w 6006665"/>
                        <a:gd name="connsiteY401-61084" fmla="*/ 2849670 h 3006470"/>
                        <a:gd name="connsiteX402-61085" fmla="*/ 381774 w 6006665"/>
                        <a:gd name="connsiteY402-61086" fmla="*/ 2833763 h 3006470"/>
                        <a:gd name="connsiteX403-61087" fmla="*/ 349960 w 6006665"/>
                        <a:gd name="connsiteY403-61088" fmla="*/ 2801948 h 3006470"/>
                        <a:gd name="connsiteX404-61089" fmla="*/ 377229 w 6006665"/>
                        <a:gd name="connsiteY404-61090" fmla="*/ 2795131 h 3006470"/>
                        <a:gd name="connsiteX405-61091" fmla="*/ 404499 w 6006665"/>
                        <a:gd name="connsiteY405-61092" fmla="*/ 2747409 h 3006470"/>
                        <a:gd name="connsiteX406-61093" fmla="*/ 388591 w 6006665"/>
                        <a:gd name="connsiteY406-61094" fmla="*/ 2731502 h 3006470"/>
                        <a:gd name="connsiteX407-61095" fmla="*/ 440858 w 6006665"/>
                        <a:gd name="connsiteY407-61096" fmla="*/ 2704232 h 3006470"/>
                        <a:gd name="connsiteX408-61097" fmla="*/ 440858 w 6006665"/>
                        <a:gd name="connsiteY408-61098" fmla="*/ 2701176 h 3006470"/>
                        <a:gd name="connsiteX409-61099" fmla="*/ 416406 w 6006665"/>
                        <a:gd name="connsiteY409-61100" fmla="*/ 2704232 h 3006470"/>
                        <a:gd name="connsiteX410-61101" fmla="*/ 416406 w 6006665"/>
                        <a:gd name="connsiteY410-61102" fmla="*/ 2702744 h 3006470"/>
                        <a:gd name="connsiteX411-61103" fmla="*/ 404499 w 6006665"/>
                        <a:gd name="connsiteY411-61104" fmla="*/ 2704232 h 3006470"/>
                        <a:gd name="connsiteX412-61105" fmla="*/ 404499 w 6006665"/>
                        <a:gd name="connsiteY412-61106" fmla="*/ 2683780 h 3006470"/>
                        <a:gd name="connsiteX413-61107" fmla="*/ 424951 w 6006665"/>
                        <a:gd name="connsiteY413-61108" fmla="*/ 2667873 h 3006470"/>
                        <a:gd name="connsiteX414-61109" fmla="*/ 463583 w 6006665"/>
                        <a:gd name="connsiteY414-61110" fmla="*/ 2661056 h 3006470"/>
                        <a:gd name="connsiteX415-61111" fmla="*/ 468128 w 6006665"/>
                        <a:gd name="connsiteY415-61112" fmla="*/ 2645148 h 3006470"/>
                        <a:gd name="connsiteX416-61113" fmla="*/ 456765 w 6006665"/>
                        <a:gd name="connsiteY416-61114" fmla="*/ 2613334 h 3006470"/>
                        <a:gd name="connsiteX417-61115" fmla="*/ 474945 w 6006665"/>
                        <a:gd name="connsiteY417-61116" fmla="*/ 2586064 h 3006470"/>
                        <a:gd name="connsiteX418-61117" fmla="*/ 474945 w 6006665"/>
                        <a:gd name="connsiteY418-61118" fmla="*/ 2565612 h 3006470"/>
                        <a:gd name="connsiteX419-61119" fmla="*/ 420406 w 6006665"/>
                        <a:gd name="connsiteY419-61120" fmla="*/ 2547432 h 3006470"/>
                        <a:gd name="connsiteX420-61121" fmla="*/ 409588 w 6006665"/>
                        <a:gd name="connsiteY420-61122" fmla="*/ 2547432 h 3006470"/>
                        <a:gd name="connsiteX421-61123" fmla="*/ 397681 w 6006665"/>
                        <a:gd name="connsiteY421-61124" fmla="*/ 2547432 h 3006470"/>
                        <a:gd name="connsiteX422-61125" fmla="*/ 379485 w 6006665"/>
                        <a:gd name="connsiteY422-61126" fmla="*/ 2525193 h 3006470"/>
                        <a:gd name="connsiteX423-61127" fmla="*/ 357322 w 6006665"/>
                        <a:gd name="connsiteY423-61128" fmla="*/ 2531525 h 3006470"/>
                        <a:gd name="connsiteX424-61129" fmla="*/ 352842 w 6006665"/>
                        <a:gd name="connsiteY424-61130" fmla="*/ 2529403 h 3006470"/>
                        <a:gd name="connsiteX425-61131" fmla="*/ 345415 w 6006665"/>
                        <a:gd name="connsiteY425-61132" fmla="*/ 2531525 h 3006470"/>
                        <a:gd name="connsiteX426-61133" fmla="*/ 302238 w 6006665"/>
                        <a:gd name="connsiteY426-61134" fmla="*/ 2511073 h 3006470"/>
                        <a:gd name="connsiteX427-61135" fmla="*/ 302238 w 6006665"/>
                        <a:gd name="connsiteY427-61136" fmla="*/ 2499711 h 3006470"/>
                        <a:gd name="connsiteX428-61137" fmla="*/ 286331 w 6006665"/>
                        <a:gd name="connsiteY428-61138" fmla="*/ 2472441 h 3006470"/>
                        <a:gd name="connsiteX429-61139" fmla="*/ 270968 w 6006665"/>
                        <a:gd name="connsiteY429-61140" fmla="*/ 2472441 h 3006470"/>
                        <a:gd name="connsiteX430-61141" fmla="*/ 259061 w 6006665"/>
                        <a:gd name="connsiteY430-61142" fmla="*/ 2472441 h 3006470"/>
                        <a:gd name="connsiteX431-61143" fmla="*/ 254516 w 6006665"/>
                        <a:gd name="connsiteY431-61144" fmla="*/ 2456534 h 3006470"/>
                        <a:gd name="connsiteX432-61145" fmla="*/ 263606 w 6006665"/>
                        <a:gd name="connsiteY432-61146" fmla="*/ 2440627 h 3006470"/>
                        <a:gd name="connsiteX433-61147" fmla="*/ 243991 w 6006665"/>
                        <a:gd name="connsiteY433-61148" fmla="*/ 2410114 h 3006470"/>
                        <a:gd name="connsiteX434-61149" fmla="*/ 216429 w 6006665"/>
                        <a:gd name="connsiteY434-61150" fmla="*/ 2413357 h 3006470"/>
                        <a:gd name="connsiteX435-61151" fmla="*/ 212956 w 6006665"/>
                        <a:gd name="connsiteY435-61152" fmla="*/ 2412365 h 3006470"/>
                        <a:gd name="connsiteX436-61153" fmla="*/ 204522 w 6006665"/>
                        <a:gd name="connsiteY436-61154" fmla="*/ 2413357 h 3006470"/>
                        <a:gd name="connsiteX437-61155" fmla="*/ 199623 w 6006665"/>
                        <a:gd name="connsiteY437-61156" fmla="*/ 2411957 h 3006470"/>
                        <a:gd name="connsiteX438-61157" fmla="*/ 195977 w 6006665"/>
                        <a:gd name="connsiteY438-61158" fmla="*/ 2424719 h 3006470"/>
                        <a:gd name="connsiteX439-61159" fmla="*/ 184968 w 6006665"/>
                        <a:gd name="connsiteY439-61160" fmla="*/ 2421574 h 3006470"/>
                        <a:gd name="connsiteX440-61161" fmla="*/ 184070 w 6006665"/>
                        <a:gd name="connsiteY440-61162" fmla="*/ 2424719 h 3006470"/>
                        <a:gd name="connsiteX441-61163" fmla="*/ 168163 w 6006665"/>
                        <a:gd name="connsiteY441-61164" fmla="*/ 2420184 h 3006470"/>
                        <a:gd name="connsiteX442-61165" fmla="*/ 156800 w 6006665"/>
                        <a:gd name="connsiteY442-61166" fmla="*/ 2381542 h 3006470"/>
                        <a:gd name="connsiteX443-61167" fmla="*/ 152255 w 6006665"/>
                        <a:gd name="connsiteY443-61168" fmla="*/ 2365635 h 3006470"/>
                        <a:gd name="connsiteX444-61169" fmla="*/ 156800 w 6006665"/>
                        <a:gd name="connsiteY444-61170" fmla="*/ 2361090 h 3006470"/>
                        <a:gd name="connsiteX445-61171" fmla="*/ 168707 w 6006665"/>
                        <a:gd name="connsiteY445-61172" fmla="*/ 2361090 h 3006470"/>
                        <a:gd name="connsiteX446-61173" fmla="*/ 188615 w 6006665"/>
                        <a:gd name="connsiteY446-61174" fmla="*/ 2361090 h 3006470"/>
                        <a:gd name="connsiteX447-61175" fmla="*/ 199977 w 6006665"/>
                        <a:gd name="connsiteY447-61176" fmla="*/ 2349728 h 3006470"/>
                        <a:gd name="connsiteX448-61177" fmla="*/ 188615 w 6006665"/>
                        <a:gd name="connsiteY448-61178" fmla="*/ 2327003 h 3006470"/>
                        <a:gd name="connsiteX449-61179" fmla="*/ 168163 w 6006665"/>
                        <a:gd name="connsiteY449-61180" fmla="*/ 2317914 h 3006470"/>
                        <a:gd name="connsiteX450-61181" fmla="*/ 168163 w 6006665"/>
                        <a:gd name="connsiteY450-61182" fmla="*/ 2311096 h 3006470"/>
                        <a:gd name="connsiteX451-61183" fmla="*/ 152255 w 6006665"/>
                        <a:gd name="connsiteY451-61184" fmla="*/ 2295189 h 3006470"/>
                        <a:gd name="connsiteX452-61185" fmla="*/ 129531 w 6006665"/>
                        <a:gd name="connsiteY452-61186" fmla="*/ 2258829 h 3006470"/>
                        <a:gd name="connsiteX453-61187" fmla="*/ 140893 w 6006665"/>
                        <a:gd name="connsiteY453-61188" fmla="*/ 2236105 h 3006470"/>
                        <a:gd name="connsiteX454-61189" fmla="*/ 136348 w 6006665"/>
                        <a:gd name="connsiteY454-61190" fmla="*/ 2208835 h 3006470"/>
                        <a:gd name="connsiteX455-61191" fmla="*/ 103789 w 6006665"/>
                        <a:gd name="connsiteY455-61192" fmla="*/ 2195428 h 3006470"/>
                        <a:gd name="connsiteX456-61193" fmla="*/ 93716 w 6006665"/>
                        <a:gd name="connsiteY456-61194" fmla="*/ 2199745 h 3006470"/>
                        <a:gd name="connsiteX457-61195" fmla="*/ 91868 w 6006665"/>
                        <a:gd name="connsiteY457-61196" fmla="*/ 2195434 h 3006470"/>
                        <a:gd name="connsiteX458-61197" fmla="*/ 81809 w 6006665"/>
                        <a:gd name="connsiteY458-61198" fmla="*/ 2199745 h 3006470"/>
                        <a:gd name="connsiteX459-61199" fmla="*/ 74992 w 6006665"/>
                        <a:gd name="connsiteY459-61200" fmla="*/ 2183838 h 3006470"/>
                        <a:gd name="connsiteX460-61201" fmla="*/ 34087 w 6006665"/>
                        <a:gd name="connsiteY460-61202" fmla="*/ 2172476 h 3006470"/>
                        <a:gd name="connsiteX461-61203" fmla="*/ 22725 w 6006665"/>
                        <a:gd name="connsiteY461-61204" fmla="*/ 2129299 h 3006470"/>
                        <a:gd name="connsiteX462-61205" fmla="*/ 22725 w 6006665"/>
                        <a:gd name="connsiteY462-61206" fmla="*/ 2097484 h 3006470"/>
                        <a:gd name="connsiteX463-61207" fmla="*/ 0 w 6006665"/>
                        <a:gd name="connsiteY463-61208" fmla="*/ 2081577 h 3006470"/>
                        <a:gd name="connsiteX464-61209" fmla="*/ 15907 w 6006665"/>
                        <a:gd name="connsiteY464-61210" fmla="*/ 2058853 h 3006470"/>
                        <a:gd name="connsiteX465-61211" fmla="*/ 6818 w 6006665"/>
                        <a:gd name="connsiteY465-61212" fmla="*/ 1995224 h 3006470"/>
                        <a:gd name="connsiteX466-61213" fmla="*/ 34087 w 6006665"/>
                        <a:gd name="connsiteY466-61214" fmla="*/ 1952047 h 3006470"/>
                        <a:gd name="connsiteX467-61215" fmla="*/ 27270 w 6006665"/>
                        <a:gd name="connsiteY467-61216" fmla="*/ 1940685 h 3006470"/>
                        <a:gd name="connsiteX468-61217" fmla="*/ 70447 w 6006665"/>
                        <a:gd name="connsiteY468-61218" fmla="*/ 1902053 h 3006470"/>
                        <a:gd name="connsiteX469-61219" fmla="*/ 27270 w 6006665"/>
                        <a:gd name="connsiteY469-61220" fmla="*/ 1865693 h 3006470"/>
                        <a:gd name="connsiteX470-61221" fmla="*/ 109078 w 6006665"/>
                        <a:gd name="connsiteY470-61222" fmla="*/ 1767977 h 3006470"/>
                        <a:gd name="connsiteX471-61223" fmla="*/ 145438 w 6006665"/>
                        <a:gd name="connsiteY471-61224" fmla="*/ 1724800 h 3006470"/>
                        <a:gd name="connsiteX472-61225" fmla="*/ 156800 w 6006665"/>
                        <a:gd name="connsiteY472-61226" fmla="*/ 1681624 h 3006470"/>
                        <a:gd name="connsiteX473-61227" fmla="*/ 102261 w 6006665"/>
                        <a:gd name="connsiteY473-61228" fmla="*/ 1629357 h 3006470"/>
                        <a:gd name="connsiteX474-61229" fmla="*/ 118168 w 6006665"/>
                        <a:gd name="connsiteY474-61230" fmla="*/ 1574818 h 3006470"/>
                        <a:gd name="connsiteX475-61231" fmla="*/ 86354 w 6006665"/>
                        <a:gd name="connsiteY475-61232" fmla="*/ 1511189 h 3006470"/>
                        <a:gd name="connsiteX476-61233" fmla="*/ 109078 w 6006665"/>
                        <a:gd name="connsiteY476-61234" fmla="*/ 1436197 h 3006470"/>
                        <a:gd name="connsiteX477-61235" fmla="*/ 70447 w 6006665"/>
                        <a:gd name="connsiteY477-61236" fmla="*/ 1333936 h 3006470"/>
                        <a:gd name="connsiteX478-61237" fmla="*/ 102261 w 6006665"/>
                        <a:gd name="connsiteY478-61238" fmla="*/ 1263490 h 3006470"/>
                        <a:gd name="connsiteX479-61239" fmla="*/ 43177 w 6006665"/>
                        <a:gd name="connsiteY479-61240" fmla="*/ 1197589 h 3006470"/>
                        <a:gd name="connsiteX480-61241" fmla="*/ 49994 w 6006665"/>
                        <a:gd name="connsiteY480-61242" fmla="*/ 1122597 h 3006470"/>
                        <a:gd name="connsiteX481-61243" fmla="*/ 81809 w 6006665"/>
                        <a:gd name="connsiteY481-61244" fmla="*/ 1118052 h 3006470"/>
                        <a:gd name="connsiteX482-61245" fmla="*/ 145438 w 6006665"/>
                        <a:gd name="connsiteY482-61246" fmla="*/ 1074876 h 3006470"/>
                        <a:gd name="connsiteX483-61247" fmla="*/ 184070 w 6006665"/>
                        <a:gd name="connsiteY483-61248" fmla="*/ 1036244 h 3006470"/>
                        <a:gd name="connsiteX484-61249" fmla="*/ 189699 w 6006665"/>
                        <a:gd name="connsiteY484-61250" fmla="*/ 1042522 h 3006470"/>
                        <a:gd name="connsiteX485-61251" fmla="*/ 195977 w 6006665"/>
                        <a:gd name="connsiteY485-61252" fmla="*/ 1036244 h 3006470"/>
                        <a:gd name="connsiteX486-61253" fmla="*/ 255061 w 6006665"/>
                        <a:gd name="connsiteY486-61254" fmla="*/ 1102145 h 3006470"/>
                        <a:gd name="connsiteX487-61255" fmla="*/ 350504 w 6006665"/>
                        <a:gd name="connsiteY487-61256" fmla="*/ 1122597 h 3006470"/>
                        <a:gd name="connsiteX488-61257" fmla="*/ 491397 w 6006665"/>
                        <a:gd name="connsiteY488-61258" fmla="*/ 1236221 h 3006470"/>
                        <a:gd name="connsiteX489-61259" fmla="*/ 523211 w 6006665"/>
                        <a:gd name="connsiteY489-61260" fmla="*/ 1283942 h 3006470"/>
                        <a:gd name="connsiteX490-61261" fmla="*/ 523211 w 6006665"/>
                        <a:gd name="connsiteY490-61262" fmla="*/ 1343026 h 3006470"/>
                        <a:gd name="connsiteX491-61263" fmla="*/ 486852 w 6006665"/>
                        <a:gd name="connsiteY491-61264" fmla="*/ 1397565 h 3006470"/>
                        <a:gd name="connsiteX492-61265" fmla="*/ 420951 w 6006665"/>
                        <a:gd name="connsiteY492-61266" fmla="*/ 1418018 h 3006470"/>
                        <a:gd name="connsiteX493-61267" fmla="*/ 415909 w 6006665"/>
                        <a:gd name="connsiteY493-61268" fmla="*/ 1415887 h 3006470"/>
                        <a:gd name="connsiteX494-61269" fmla="*/ 409044 w 6006665"/>
                        <a:gd name="connsiteY494-61270" fmla="*/ 1418018 h 3006470"/>
                        <a:gd name="connsiteX495-61271" fmla="*/ 252950 w 6006665"/>
                        <a:gd name="connsiteY495-61272" fmla="*/ 1352062 h 3006470"/>
                        <a:gd name="connsiteX496-61273" fmla="*/ 232336 w 6006665"/>
                        <a:gd name="connsiteY496-61274" fmla="*/ 1358934 h 3006470"/>
                        <a:gd name="connsiteX497-61275" fmla="*/ 291420 w 6006665"/>
                        <a:gd name="connsiteY497-61276" fmla="*/ 1429380 h 3006470"/>
                        <a:gd name="connsiteX498-61277" fmla="*/ 291420 w 6006665"/>
                        <a:gd name="connsiteY498-61278" fmla="*/ 1468012 h 3006470"/>
                        <a:gd name="connsiteX499-61279" fmla="*/ 298238 w 6006665"/>
                        <a:gd name="connsiteY499-61280" fmla="*/ 1554366 h 3006470"/>
                        <a:gd name="connsiteX500-61281" fmla="*/ 345959 w 6006665"/>
                        <a:gd name="connsiteY500-61282" fmla="*/ 1586180 h 3006470"/>
                        <a:gd name="connsiteX501-61283" fmla="*/ 362087 w 6006665"/>
                        <a:gd name="connsiteY501-61284" fmla="*/ 1595588 h 3006470"/>
                        <a:gd name="connsiteX502-61285" fmla="*/ 365867 w 6006665"/>
                        <a:gd name="connsiteY502-61286" fmla="*/ 1563455 h 3006470"/>
                        <a:gd name="connsiteX503-61287" fmla="*/ 345415 w 6006665"/>
                        <a:gd name="connsiteY503-61288" fmla="*/ 1527096 h 3006470"/>
                        <a:gd name="connsiteX504-61289" fmla="*/ 365867 w 6006665"/>
                        <a:gd name="connsiteY504-61290" fmla="*/ 1495281 h 3006470"/>
                        <a:gd name="connsiteX505-61291" fmla="*/ 374560 w 6006665"/>
                        <a:gd name="connsiteY505-61292" fmla="*/ 1500280 h 3006470"/>
                        <a:gd name="connsiteX506-61293" fmla="*/ 377774 w 6006665"/>
                        <a:gd name="connsiteY506-61294" fmla="*/ 1495281 h 3006470"/>
                        <a:gd name="connsiteX507-61295" fmla="*/ 461933 w 6006665"/>
                        <a:gd name="connsiteY507-61296" fmla="*/ 1543673 h 3006470"/>
                        <a:gd name="connsiteX508-61297" fmla="*/ 484035 w 6006665"/>
                        <a:gd name="connsiteY508-61298" fmla="*/ 1527096 h 3006470"/>
                        <a:gd name="connsiteX509-61299" fmla="*/ 463583 w 6006665"/>
                        <a:gd name="connsiteY509-61300" fmla="*/ 1461194 h 3006470"/>
                        <a:gd name="connsiteX510-61301" fmla="*/ 549936 w 6006665"/>
                        <a:gd name="connsiteY510-61302" fmla="*/ 1374841 h 3006470"/>
                        <a:gd name="connsiteX511-61303" fmla="*/ 559742 w 6006665"/>
                        <a:gd name="connsiteY511-61304" fmla="*/ 1376942 h 3006470"/>
                        <a:gd name="connsiteX512-61305" fmla="*/ 561843 w 6006665"/>
                        <a:gd name="connsiteY512-61306" fmla="*/ 1374841 h 3006470"/>
                        <a:gd name="connsiteX513-61307" fmla="*/ 593658 w 6006665"/>
                        <a:gd name="connsiteY513-61308" fmla="*/ 1381658 h 3006470"/>
                        <a:gd name="connsiteX514-61309" fmla="*/ 620945 w 6006665"/>
                        <a:gd name="connsiteY514-61310" fmla="*/ 1405535 h 3006470"/>
                        <a:gd name="connsiteX515-61311" fmla="*/ 640835 w 6006665"/>
                        <a:gd name="connsiteY515-61312" fmla="*/ 1349844 h 3006470"/>
                        <a:gd name="connsiteX516-61313" fmla="*/ 609020 w 6006665"/>
                        <a:gd name="connsiteY516-61314" fmla="*/ 1295305 h 3006470"/>
                        <a:gd name="connsiteX517-61315" fmla="*/ 624928 w 6006665"/>
                        <a:gd name="connsiteY517-61316" fmla="*/ 1236221 h 3006470"/>
                        <a:gd name="connsiteX518-61317" fmla="*/ 597658 w 6006665"/>
                        <a:gd name="connsiteY518-61318" fmla="*/ 1177136 h 3006470"/>
                        <a:gd name="connsiteX519-61319" fmla="*/ 611562 w 6006665"/>
                        <a:gd name="connsiteY519-61320" fmla="*/ 1181462 h 3006470"/>
                        <a:gd name="connsiteX520-61321" fmla="*/ 609565 w 6006665"/>
                        <a:gd name="connsiteY520-61322" fmla="*/ 1177136 h 3006470"/>
                        <a:gd name="connsiteX521-61323" fmla="*/ 1677078 w 6006665"/>
                        <a:gd name="connsiteY521-61324" fmla="*/ 1370296 h 3006470"/>
                        <a:gd name="connsiteX522-61325" fmla="*/ 1720255 w 6006665"/>
                        <a:gd name="connsiteY522-61326" fmla="*/ 1349844 h 3006470"/>
                        <a:gd name="connsiteX523-61327" fmla="*/ 1731617 w 6006665"/>
                        <a:gd name="connsiteY523-61328" fmla="*/ 1299850 h 3006470"/>
                        <a:gd name="connsiteX524-61329" fmla="*/ 1758887 w 6006665"/>
                        <a:gd name="connsiteY524-61330" fmla="*/ 1256673 h 3006470"/>
                        <a:gd name="connsiteX525-61331" fmla="*/ 1736162 w 6006665"/>
                        <a:gd name="connsiteY525-61332" fmla="*/ 1197589 h 3006470"/>
                        <a:gd name="connsiteX526-61333" fmla="*/ 1758887 w 6006665"/>
                        <a:gd name="connsiteY526-61334" fmla="*/ 1133960 h 3006470"/>
                        <a:gd name="connsiteX527-61335" fmla="*/ 1704347 w 6006665"/>
                        <a:gd name="connsiteY527-61336" fmla="*/ 1070331 h 3006470"/>
                        <a:gd name="connsiteX528-61337" fmla="*/ 1736162 w 6006665"/>
                        <a:gd name="connsiteY528-61338" fmla="*/ 961252 h 3006470"/>
                        <a:gd name="connsiteX529-61339" fmla="*/ 1688440 w 6006665"/>
                        <a:gd name="connsiteY529-61340" fmla="*/ 865809 h 3006470"/>
                        <a:gd name="connsiteX530-61341" fmla="*/ 1752069 w 6006665"/>
                        <a:gd name="connsiteY530-61342" fmla="*/ 788545 h 3006470"/>
                        <a:gd name="connsiteX531-61343" fmla="*/ 1747524 w 6006665"/>
                        <a:gd name="connsiteY531-61344" fmla="*/ 704464 h 3006470"/>
                        <a:gd name="connsiteX532-61345" fmla="*/ 1763431 w 6006665"/>
                        <a:gd name="connsiteY532-61346" fmla="*/ 697647 h 3006470"/>
                        <a:gd name="connsiteX533-61347" fmla="*/ 1764877 w 6006665"/>
                        <a:gd name="connsiteY533-61348" fmla="*/ 702130 h 3006470"/>
                        <a:gd name="connsiteX534-61349" fmla="*/ 1775339 w 6006665"/>
                        <a:gd name="connsiteY534-61350" fmla="*/ 697647 h 3006470"/>
                        <a:gd name="connsiteX535-61351" fmla="*/ 1798063 w 6006665"/>
                        <a:gd name="connsiteY535-61352" fmla="*/ 768093 h 3006470"/>
                        <a:gd name="connsiteX536-61353" fmla="*/ 1791454 w 6006665"/>
                        <a:gd name="connsiteY536-61354" fmla="*/ 815304 h 3006470"/>
                        <a:gd name="connsiteX537-61355" fmla="*/ 1854330 w 6006665"/>
                        <a:gd name="connsiteY537-61356" fmla="*/ 772638 h 3006470"/>
                        <a:gd name="connsiteX538-61357" fmla="*/ 1931594 w 6006665"/>
                        <a:gd name="connsiteY538-61358" fmla="*/ 763548 h 3006470"/>
                        <a:gd name="connsiteX539-61359" fmla="*/ 1932772 w 6006665"/>
                        <a:gd name="connsiteY539-61360" fmla="*/ 764810 h 3006470"/>
                        <a:gd name="connsiteX540-61361" fmla="*/ 1943501 w 6006665"/>
                        <a:gd name="connsiteY540-61362" fmla="*/ 763548 h 3006470"/>
                        <a:gd name="connsiteX541-61363" fmla="*/ 1988608 w 6006665"/>
                        <a:gd name="connsiteY541-61364" fmla="*/ 811877 h 3006470"/>
                        <a:gd name="connsiteX542-61365" fmla="*/ 1963408 w 6006665"/>
                        <a:gd name="connsiteY542-61366" fmla="*/ 736278 h 3006470"/>
                        <a:gd name="connsiteX543-61367" fmla="*/ 1963408 w 6006665"/>
                        <a:gd name="connsiteY543-61368" fmla="*/ 595386 h 3006470"/>
                        <a:gd name="connsiteX544-61369" fmla="*/ 2027037 w 6006665"/>
                        <a:gd name="connsiteY544-61370" fmla="*/ 574934 h 3006470"/>
                        <a:gd name="connsiteX545-61371" fmla="*/ 2037269 w 6006665"/>
                        <a:gd name="connsiteY545-61372" fmla="*/ 575472 h 3006470"/>
                        <a:gd name="connsiteX546-61373" fmla="*/ 2038944 w 6006665"/>
                        <a:gd name="connsiteY546-61374" fmla="*/ 574934 h 3006470"/>
                        <a:gd name="connsiteX547-61375" fmla="*/ 2115414 w 6006665"/>
                        <a:gd name="connsiteY547-61376" fmla="*/ 578958 h 3006470"/>
                        <a:gd name="connsiteX548-61377" fmla="*/ 2192927 w 6006665"/>
                        <a:gd name="connsiteY548-61378" fmla="*/ 559026 h 3006470"/>
                        <a:gd name="connsiteX549-61379" fmla="*/ 2167930 w 6006665"/>
                        <a:gd name="connsiteY549-61380" fmla="*/ 493125 h 3006470"/>
                        <a:gd name="connsiteX550-61381" fmla="*/ 2204289 w 6006665"/>
                        <a:gd name="connsiteY550-61382" fmla="*/ 402226 h 3006470"/>
                        <a:gd name="connsiteX551-61383" fmla="*/ 2247466 w 6006665"/>
                        <a:gd name="connsiteY551-61384" fmla="*/ 397681 h 3006470"/>
                        <a:gd name="connsiteX552-61385" fmla="*/ 2317913 w 6006665"/>
                        <a:gd name="connsiteY552-61386" fmla="*/ 322690 h 3006470"/>
                        <a:gd name="connsiteX553-61387" fmla="*/ 2420183 w 6006665"/>
                        <a:gd name="connsiteY553-61388" fmla="*/ 304510 h 3006470"/>
                        <a:gd name="connsiteX554-61389" fmla="*/ 2429263 w 6006665"/>
                        <a:gd name="connsiteY554-61390" fmla="*/ 263606 h 3006470"/>
                        <a:gd name="connsiteX555-61391" fmla="*/ 2526979 w 6006665"/>
                        <a:gd name="connsiteY555-61392" fmla="*/ 252244 h 3006470"/>
                        <a:gd name="connsiteX556-61393" fmla="*/ 2528058 w 6006665"/>
                        <a:gd name="connsiteY556-61394" fmla="*/ 253503 h 3006470"/>
                        <a:gd name="connsiteX557-61395" fmla="*/ 2538886 w 6006665"/>
                        <a:gd name="connsiteY557-61396" fmla="*/ 252244 h 3006470"/>
                        <a:gd name="connsiteX558-61397" fmla="*/ 2560820 w 6006665"/>
                        <a:gd name="connsiteY558-61398" fmla="*/ 277833 h 3006470"/>
                        <a:gd name="connsiteX559-61399" fmla="*/ 2640602 w 6006665"/>
                        <a:gd name="connsiteY559-61400" fmla="*/ 202249 h 3006470"/>
                        <a:gd name="connsiteX560-61401" fmla="*/ 2652509 w 6006665"/>
                        <a:gd name="connsiteY560-61402" fmla="*/ 202249 h 3006470"/>
                        <a:gd name="connsiteX561-61403" fmla="*/ 2704231 w 6006665"/>
                        <a:gd name="connsiteY561-61404" fmla="*/ 202249 h 3006470"/>
                        <a:gd name="connsiteX562-61405" fmla="*/ 2715593 w 6006665"/>
                        <a:gd name="connsiteY562-61406" fmla="*/ 134075 h 3006470"/>
                        <a:gd name="connsiteX563-61407" fmla="*/ 2751953 w 6006665"/>
                        <a:gd name="connsiteY563-61408" fmla="*/ 68174 h 3006470"/>
                        <a:gd name="connsiteX564-61409" fmla="*/ 2838307 w 6006665"/>
                        <a:gd name="connsiteY564-61410" fmla="*/ 0 h 3006470"/>
                        <a:gd name="connsiteX0-61411" fmla="*/ 1791129 w 6006665"/>
                        <a:gd name="connsiteY0-61412" fmla="*/ 817622 h 3006470"/>
                        <a:gd name="connsiteX1-61413" fmla="*/ 1782156 w 6006665"/>
                        <a:gd name="connsiteY1-61414" fmla="*/ 881716 h 3006470"/>
                        <a:gd name="connsiteX2-61415" fmla="*/ 1809554 w 6006665"/>
                        <a:gd name="connsiteY2-61416" fmla="*/ 895415 h 3006470"/>
                        <a:gd name="connsiteX3-61417" fmla="*/ 1791129 w 6006665"/>
                        <a:gd name="connsiteY3-61418" fmla="*/ 817622 h 3006470"/>
                        <a:gd name="connsiteX4-61419" fmla="*/ 2838307 w 6006665"/>
                        <a:gd name="connsiteY4-61420" fmla="*/ 0 h 3006470"/>
                        <a:gd name="connsiteX5-61421" fmla="*/ 2844246 w 6006665"/>
                        <a:gd name="connsiteY5-61422" fmla="*/ 4711 h 3006470"/>
                        <a:gd name="connsiteX6-61423" fmla="*/ 2850213 w 6006665"/>
                        <a:gd name="connsiteY6-61424" fmla="*/ 0 h 3006470"/>
                        <a:gd name="connsiteX7-61425" fmla="*/ 2916115 w 6006665"/>
                        <a:gd name="connsiteY7-61426" fmla="*/ 52267 h 3006470"/>
                        <a:gd name="connsiteX8-61427" fmla="*/ 2861576 w 6006665"/>
                        <a:gd name="connsiteY8-61428" fmla="*/ 90899 h 3006470"/>
                        <a:gd name="connsiteX9-61429" fmla="*/ 2947929 w 6006665"/>
                        <a:gd name="connsiteY9-61430" fmla="*/ 118168 h 3006470"/>
                        <a:gd name="connsiteX10-61431" fmla="*/ 2957621 w 6006665"/>
                        <a:gd name="connsiteY10-61432" fmla="*/ 186006 h 3006470"/>
                        <a:gd name="connsiteX11-61433" fmla="*/ 2979199 w 6006665"/>
                        <a:gd name="connsiteY11-61434" fmla="*/ 161345 h 3006470"/>
                        <a:gd name="connsiteX12-61435" fmla="*/ 2991106 w 6006665"/>
                        <a:gd name="connsiteY12-61436" fmla="*/ 161345 h 3006470"/>
                        <a:gd name="connsiteX13-61437" fmla="*/ 3086005 w 6006665"/>
                        <a:gd name="connsiteY13-61438" fmla="*/ 161345 h 3006470"/>
                        <a:gd name="connsiteX14-61439" fmla="*/ 3097912 w 6006665"/>
                        <a:gd name="connsiteY14-61440" fmla="*/ 161345 h 3006470"/>
                        <a:gd name="connsiteX15-61441" fmla="*/ 3179721 w 6006665"/>
                        <a:gd name="connsiteY15-61442" fmla="*/ 236336 h 3006470"/>
                        <a:gd name="connsiteX16-61443" fmla="*/ 3211535 w 6006665"/>
                        <a:gd name="connsiteY16-61444" fmla="*/ 295420 h 3006470"/>
                        <a:gd name="connsiteX17-61445" fmla="*/ 3200173 w 6006665"/>
                        <a:gd name="connsiteY17-61446" fmla="*/ 370412 h 3006470"/>
                        <a:gd name="connsiteX18-61447" fmla="*/ 3161541 w 6006665"/>
                        <a:gd name="connsiteY18-61448" fmla="*/ 413589 h 3006470"/>
                        <a:gd name="connsiteX19-61449" fmla="*/ 3066097 w 6006665"/>
                        <a:gd name="connsiteY19-61450" fmla="*/ 488580 h 3006470"/>
                        <a:gd name="connsiteX20-61451" fmla="*/ 3034283 w 6006665"/>
                        <a:gd name="connsiteY20-61452" fmla="*/ 531757 h 3006470"/>
                        <a:gd name="connsiteX21-61453" fmla="*/ 3082005 w 6006665"/>
                        <a:gd name="connsiteY21-61454" fmla="*/ 547664 h 3006470"/>
                        <a:gd name="connsiteX22-61455" fmla="*/ 3129459 w 6006665"/>
                        <a:gd name="connsiteY22-61456" fmla="*/ 575345 h 3006470"/>
                        <a:gd name="connsiteX23-61457" fmla="*/ 3156451 w 6006665"/>
                        <a:gd name="connsiteY23-61458" fmla="*/ 552209 h 3006470"/>
                        <a:gd name="connsiteX24-61459" fmla="*/ 3158460 w 6006665"/>
                        <a:gd name="connsiteY24-61460" fmla="*/ 560693 h 3006470"/>
                        <a:gd name="connsiteX25-61461" fmla="*/ 3168359 w 6006665"/>
                        <a:gd name="connsiteY25-61462" fmla="*/ 552209 h 3006470"/>
                        <a:gd name="connsiteX26-61463" fmla="*/ 3184984 w 6006665"/>
                        <a:gd name="connsiteY26-61464" fmla="*/ 622402 h 3006470"/>
                        <a:gd name="connsiteX27-61465" fmla="*/ 3192811 w 6006665"/>
                        <a:gd name="connsiteY27-61466" fmla="*/ 606748 h 3006470"/>
                        <a:gd name="connsiteX28-61467" fmla="*/ 3251895 w 6006665"/>
                        <a:gd name="connsiteY28-61468" fmla="*/ 586296 h 3006470"/>
                        <a:gd name="connsiteX29-61469" fmla="*/ 3259833 w 6006665"/>
                        <a:gd name="connsiteY29-61470" fmla="*/ 587670 h 3006470"/>
                        <a:gd name="connsiteX30-61471" fmla="*/ 3263802 w 6006665"/>
                        <a:gd name="connsiteY30-61472" fmla="*/ 586296 h 3006470"/>
                        <a:gd name="connsiteX31-61473" fmla="*/ 3381970 w 6006665"/>
                        <a:gd name="connsiteY31-61474" fmla="*/ 606748 h 3006470"/>
                        <a:gd name="connsiteX32-61475" fmla="*/ 3388787 w 6006665"/>
                        <a:gd name="connsiteY32-61476" fmla="*/ 665832 h 3006470"/>
                        <a:gd name="connsiteX33-61477" fmla="*/ 3531529 w 6006665"/>
                        <a:gd name="connsiteY33-61478" fmla="*/ 686823 h 3006470"/>
                        <a:gd name="connsiteX34-61479" fmla="*/ 3538225 w 6006665"/>
                        <a:gd name="connsiteY34-61480" fmla="*/ 590841 h 3006470"/>
                        <a:gd name="connsiteX35-61481" fmla="*/ 3549910 w 6006665"/>
                        <a:gd name="connsiteY35-61482" fmla="*/ 594028 h 3006470"/>
                        <a:gd name="connsiteX36-61483" fmla="*/ 3550132 w 6006665"/>
                        <a:gd name="connsiteY36-61484" fmla="*/ 590841 h 3006470"/>
                        <a:gd name="connsiteX37-61485" fmla="*/ 3625123 w 6006665"/>
                        <a:gd name="connsiteY37-61486" fmla="*/ 611293 h 3006470"/>
                        <a:gd name="connsiteX38-61487" fmla="*/ 3672301 w 6006665"/>
                        <a:gd name="connsiteY38-61488" fmla="*/ 611293 h 3006470"/>
                        <a:gd name="connsiteX39-61489" fmla="*/ 3684207 w 6006665"/>
                        <a:gd name="connsiteY39-61490" fmla="*/ 611293 h 3006470"/>
                        <a:gd name="connsiteX40-61491" fmla="*/ 3743291 w 6006665"/>
                        <a:gd name="connsiteY40-61492" fmla="*/ 677194 h 3006470"/>
                        <a:gd name="connsiteX41-61493" fmla="*/ 3759199 w 6006665"/>
                        <a:gd name="connsiteY41-61494" fmla="*/ 756731 h 3006470"/>
                        <a:gd name="connsiteX42-61495" fmla="*/ 3738747 w 6006665"/>
                        <a:gd name="connsiteY42-61496" fmla="*/ 806725 h 3006470"/>
                        <a:gd name="connsiteX43-61497" fmla="*/ 3786469 w 6006665"/>
                        <a:gd name="connsiteY43-61498" fmla="*/ 897623 h 3006470"/>
                        <a:gd name="connsiteX44-61499" fmla="*/ 3835603 w 6006665"/>
                        <a:gd name="connsiteY44-61500" fmla="*/ 933529 h 3006470"/>
                        <a:gd name="connsiteX45-61501" fmla="*/ 3865460 w 6006665"/>
                        <a:gd name="connsiteY45-61502" fmla="*/ 822632 h 3006470"/>
                        <a:gd name="connsiteX46-61503" fmla="*/ 3875077 w 6006665"/>
                        <a:gd name="connsiteY46-61504" fmla="*/ 831139 h 3006470"/>
                        <a:gd name="connsiteX47-61505" fmla="*/ 3877367 w 6006665"/>
                        <a:gd name="connsiteY47-61506" fmla="*/ 822632 h 3006470"/>
                        <a:gd name="connsiteX48-61507" fmla="*/ 3932151 w 6006665"/>
                        <a:gd name="connsiteY48-61508" fmla="*/ 871095 h 3006470"/>
                        <a:gd name="connsiteX49-61509" fmla="*/ 3988173 w 6006665"/>
                        <a:gd name="connsiteY49-61510" fmla="*/ 843084 h 3006470"/>
                        <a:gd name="connsiteX50-61511" fmla="*/ 3993852 w 6006665"/>
                        <a:gd name="connsiteY50-61512" fmla="*/ 846199 h 3006470"/>
                        <a:gd name="connsiteX51-61513" fmla="*/ 4000080 w 6006665"/>
                        <a:gd name="connsiteY51-61514" fmla="*/ 843084 h 3006470"/>
                        <a:gd name="connsiteX52-61515" fmla="*/ 4062426 w 6006665"/>
                        <a:gd name="connsiteY52-61516" fmla="*/ 877274 h 3006470"/>
                        <a:gd name="connsiteX53-61517" fmla="*/ 4085889 w 6006665"/>
                        <a:gd name="connsiteY53-61518" fmla="*/ 849902 h 3006470"/>
                        <a:gd name="connsiteX54-61519" fmla="*/ 4095563 w 6006665"/>
                        <a:gd name="connsiteY54-61520" fmla="*/ 852506 h 3006470"/>
                        <a:gd name="connsiteX55-61521" fmla="*/ 4097796 w 6006665"/>
                        <a:gd name="connsiteY55-61522" fmla="*/ 849902 h 3006470"/>
                        <a:gd name="connsiteX56-61523" fmla="*/ 4144150 w 6006665"/>
                        <a:gd name="connsiteY56-61524" fmla="*/ 862382 h 3006470"/>
                        <a:gd name="connsiteX57-61525" fmla="*/ 4117703 w 6006665"/>
                        <a:gd name="connsiteY57-61526" fmla="*/ 752186 h 3006470"/>
                        <a:gd name="connsiteX58-61527" fmla="*/ 4165425 w 6006665"/>
                        <a:gd name="connsiteY58-61528" fmla="*/ 697647 h 3006470"/>
                        <a:gd name="connsiteX59-61529" fmla="*/ 4175231 w 6006665"/>
                        <a:gd name="connsiteY59-61530" fmla="*/ 700048 h 3006470"/>
                        <a:gd name="connsiteX60-61531" fmla="*/ 4177332 w 6006665"/>
                        <a:gd name="connsiteY60-61532" fmla="*/ 697647 h 3006470"/>
                        <a:gd name="connsiteX61-61533" fmla="*/ 4511384 w 6006665"/>
                        <a:gd name="connsiteY61-61534" fmla="*/ 779455 h 3006470"/>
                        <a:gd name="connsiteX62-61535" fmla="*/ 4543199 w 6006665"/>
                        <a:gd name="connsiteY62-61536" fmla="*/ 849902 h 3006470"/>
                        <a:gd name="connsiteX63-61537" fmla="*/ 4639242 w 6006665"/>
                        <a:gd name="connsiteY63-61538" fmla="*/ 932544 h 3006470"/>
                        <a:gd name="connsiteX64-61539" fmla="*/ 4774445 w 6006665"/>
                        <a:gd name="connsiteY64-61540" fmla="*/ 913531 h 3006470"/>
                        <a:gd name="connsiteX65-61541" fmla="*/ 4778496 w 6006665"/>
                        <a:gd name="connsiteY65-61542" fmla="*/ 914635 h 3006470"/>
                        <a:gd name="connsiteX66-61543" fmla="*/ 4786352 w 6006665"/>
                        <a:gd name="connsiteY66-61544" fmla="*/ 913531 h 3006470"/>
                        <a:gd name="connsiteX67-61545" fmla="*/ 4861343 w 6006665"/>
                        <a:gd name="connsiteY67-61546" fmla="*/ 933983 h 3006470"/>
                        <a:gd name="connsiteX68-61547" fmla="*/ 4893158 w 6006665"/>
                        <a:gd name="connsiteY68-61548" fmla="*/ 977160 h 3006470"/>
                        <a:gd name="connsiteX69-61549" fmla="*/ 4888613 w 6006665"/>
                        <a:gd name="connsiteY69-61550" fmla="*/ 1058968 h 3006470"/>
                        <a:gd name="connsiteX70-61551" fmla="*/ 4927677 w 6006665"/>
                        <a:gd name="connsiteY70-61552" fmla="*/ 1083640 h 3006470"/>
                        <a:gd name="connsiteX71-61553" fmla="*/ 4967605 w 6006665"/>
                        <a:gd name="connsiteY71-61554" fmla="*/ 1070331 h 3006470"/>
                        <a:gd name="connsiteX72-61555" fmla="*/ 5038051 w 6006665"/>
                        <a:gd name="connsiteY72-61556" fmla="*/ 1063513 h 3006470"/>
                        <a:gd name="connsiteX73-61557" fmla="*/ 5040730 w 6006665"/>
                        <a:gd name="connsiteY73-61558" fmla="*/ 1064406 h 3006470"/>
                        <a:gd name="connsiteX74-61559" fmla="*/ 5049958 w 6006665"/>
                        <a:gd name="connsiteY74-61560" fmla="*/ 1063513 h 3006470"/>
                        <a:gd name="connsiteX75-61561" fmla="*/ 5114249 w 6006665"/>
                        <a:gd name="connsiteY75-61562" fmla="*/ 1084944 h 3006470"/>
                        <a:gd name="connsiteX76-61563" fmla="*/ 5176671 w 6006665"/>
                        <a:gd name="connsiteY76-61564" fmla="*/ 1074876 h 3006470"/>
                        <a:gd name="connsiteX77-61565" fmla="*/ 5177801 w 6006665"/>
                        <a:gd name="connsiteY77-61566" fmla="*/ 1076614 h 3006470"/>
                        <a:gd name="connsiteX78-61567" fmla="*/ 5188578 w 6006665"/>
                        <a:gd name="connsiteY78-61568" fmla="*/ 1074876 h 3006470"/>
                        <a:gd name="connsiteX79-61569" fmla="*/ 5243719 w 6006665"/>
                        <a:gd name="connsiteY79-61570" fmla="*/ 1159707 h 3006470"/>
                        <a:gd name="connsiteX80-61571" fmla="*/ 5283477 w 6006665"/>
                        <a:gd name="connsiteY80-61572" fmla="*/ 1129415 h 3006470"/>
                        <a:gd name="connsiteX81-61573" fmla="*/ 5258480 w 6006665"/>
                        <a:gd name="connsiteY81-61574" fmla="*/ 1063513 h 3006470"/>
                        <a:gd name="connsiteX82-61575" fmla="*/ 5267570 w 6006665"/>
                        <a:gd name="connsiteY82-61576" fmla="*/ 1015792 h 3006470"/>
                        <a:gd name="connsiteX83-61577" fmla="*/ 5278896 w 6006665"/>
                        <a:gd name="connsiteY83-61578" fmla="*/ 1018841 h 3006470"/>
                        <a:gd name="connsiteX84-61579" fmla="*/ 5279477 w 6006665"/>
                        <a:gd name="connsiteY84-61580" fmla="*/ 1015792 h 3006470"/>
                        <a:gd name="connsiteX85-61581" fmla="*/ 5395510 w 6006665"/>
                        <a:gd name="connsiteY85-61582" fmla="*/ 1047031 h 3006470"/>
                        <a:gd name="connsiteX86-61583" fmla="*/ 5463001 w 6006665"/>
                        <a:gd name="connsiteY86-61584" fmla="*/ 1043061 h 3006470"/>
                        <a:gd name="connsiteX87-61585" fmla="*/ 5464386 w 6006665"/>
                        <a:gd name="connsiteY87-61586" fmla="*/ 1043680 h 3006470"/>
                        <a:gd name="connsiteX88-61587" fmla="*/ 5474909 w 6006665"/>
                        <a:gd name="connsiteY88-61588" fmla="*/ 1043061 h 3006470"/>
                        <a:gd name="connsiteX89-61589" fmla="*/ 5581715 w 6006665"/>
                        <a:gd name="connsiteY89-61590" fmla="*/ 1090783 h 3006470"/>
                        <a:gd name="connsiteX90-61591" fmla="*/ 5633981 w 6006665"/>
                        <a:gd name="connsiteY90-61592" fmla="*/ 1133960 h 3006470"/>
                        <a:gd name="connsiteX91-61593" fmla="*/ 5720335 w 6006665"/>
                        <a:gd name="connsiteY91-61594" fmla="*/ 1213496 h 3006470"/>
                        <a:gd name="connsiteX92-61595" fmla="*/ 5822595 w 6006665"/>
                        <a:gd name="connsiteY92-61596" fmla="*/ 1311212 h 3006470"/>
                        <a:gd name="connsiteX93-61597" fmla="*/ 5818051 w 6006665"/>
                        <a:gd name="connsiteY93-61598" fmla="*/ 1365751 h 3006470"/>
                        <a:gd name="connsiteX94-61599" fmla="*/ 5825679 w 6006665"/>
                        <a:gd name="connsiteY94-61600" fmla="*/ 1373379 h 3006470"/>
                        <a:gd name="connsiteX95-61601" fmla="*/ 5822051 w 6006665"/>
                        <a:gd name="connsiteY95-61602" fmla="*/ 1322574 h 3006470"/>
                        <a:gd name="connsiteX96-61603" fmla="*/ 5834092 w 6006665"/>
                        <a:gd name="connsiteY96-61604" fmla="*/ 1324447 h 3006470"/>
                        <a:gd name="connsiteX97-61605" fmla="*/ 5833958 w 6006665"/>
                        <a:gd name="connsiteY97-61606" fmla="*/ 1322574 h 3006470"/>
                        <a:gd name="connsiteX98-61607" fmla="*/ 5936219 w 6006665"/>
                        <a:gd name="connsiteY98-61608" fmla="*/ 1338481 h 3006470"/>
                        <a:gd name="connsiteX99-61609" fmla="*/ 6006665 w 6006665"/>
                        <a:gd name="connsiteY99-61610" fmla="*/ 1418018 h 3006470"/>
                        <a:gd name="connsiteX100-61611" fmla="*/ 5968033 w 6006665"/>
                        <a:gd name="connsiteY100-61612" fmla="*/ 1456650 h 3006470"/>
                        <a:gd name="connsiteX101-61613" fmla="*/ 5908949 w 6006665"/>
                        <a:gd name="connsiteY101-61614" fmla="*/ 1468012 h 3006470"/>
                        <a:gd name="connsiteX102-61615" fmla="*/ 5908949 w 6006665"/>
                        <a:gd name="connsiteY102-61616" fmla="*/ 1554366 h 3006470"/>
                        <a:gd name="connsiteX103-61617" fmla="*/ 5893042 w 6006665"/>
                        <a:gd name="connsiteY103-61618" fmla="*/ 1570273 h 3006470"/>
                        <a:gd name="connsiteX104-61619" fmla="*/ 5881135 w 6006665"/>
                        <a:gd name="connsiteY104-61620" fmla="*/ 1570273 h 3006470"/>
                        <a:gd name="connsiteX105-61621" fmla="*/ 5861227 w 6006665"/>
                        <a:gd name="connsiteY105-61622" fmla="*/ 1570273 h 3006470"/>
                        <a:gd name="connsiteX106-61623" fmla="*/ 5849321 w 6006665"/>
                        <a:gd name="connsiteY106-61624" fmla="*/ 1570273 h 3006470"/>
                        <a:gd name="connsiteX107-61625" fmla="*/ 5817506 w 6006665"/>
                        <a:gd name="connsiteY107-61626" fmla="*/ 1536186 h 3006470"/>
                        <a:gd name="connsiteX108-61627" fmla="*/ 5767511 w 6006665"/>
                        <a:gd name="connsiteY108-61628" fmla="*/ 1511189 h 3006470"/>
                        <a:gd name="connsiteX109-61629" fmla="*/ 5762967 w 6006665"/>
                        <a:gd name="connsiteY109-61630" fmla="*/ 1477102 h 3006470"/>
                        <a:gd name="connsiteX110-61631" fmla="*/ 5729132 w 6006665"/>
                        <a:gd name="connsiteY110-61632" fmla="*/ 1463170 h 3006470"/>
                        <a:gd name="connsiteX111-61633" fmla="*/ 5695337 w 6006665"/>
                        <a:gd name="connsiteY111-61634" fmla="*/ 1472557 h 3006470"/>
                        <a:gd name="connsiteX112-61635" fmla="*/ 5693366 w 6006665"/>
                        <a:gd name="connsiteY112-61636" fmla="*/ 1469797 h 3006470"/>
                        <a:gd name="connsiteX113-61637" fmla="*/ 5683431 w 6006665"/>
                        <a:gd name="connsiteY113-61638" fmla="*/ 1472557 h 3006470"/>
                        <a:gd name="connsiteX114-61639" fmla="*/ 5660706 w 6006665"/>
                        <a:gd name="connsiteY114-61640" fmla="*/ 1440742 h 3006470"/>
                        <a:gd name="connsiteX115-61641" fmla="*/ 5669644 w 6006665"/>
                        <a:gd name="connsiteY115-61642" fmla="*/ 1415717 h 3006470"/>
                        <a:gd name="connsiteX116-61643" fmla="*/ 5640799 w 6006665"/>
                        <a:gd name="connsiteY116-61644" fmla="*/ 1429380 h 3006470"/>
                        <a:gd name="connsiteX117-61645" fmla="*/ 5656705 w 6006665"/>
                        <a:gd name="connsiteY117-61646" fmla="*/ 1472557 h 3006470"/>
                        <a:gd name="connsiteX118-61647" fmla="*/ 5633981 w 6006665"/>
                        <a:gd name="connsiteY118-61648" fmla="*/ 1511189 h 3006470"/>
                        <a:gd name="connsiteX119-61649" fmla="*/ 5586259 w 6006665"/>
                        <a:gd name="connsiteY119-61650" fmla="*/ 1547548 h 3006470"/>
                        <a:gd name="connsiteX120-61651" fmla="*/ 5575676 w 6006665"/>
                        <a:gd name="connsiteY120-61652" fmla="*/ 1546540 h 3006470"/>
                        <a:gd name="connsiteX121-61653" fmla="*/ 5574353 w 6006665"/>
                        <a:gd name="connsiteY121-61654" fmla="*/ 1547548 h 3006470"/>
                        <a:gd name="connsiteX122-61655" fmla="*/ 5539436 w 6006665"/>
                        <a:gd name="connsiteY122-61656" fmla="*/ 1544223 h 3006470"/>
                        <a:gd name="connsiteX123-61657" fmla="*/ 5570352 w 6006665"/>
                        <a:gd name="connsiteY123-61658" fmla="*/ 1586180 h 3006470"/>
                        <a:gd name="connsiteX124-61659" fmla="*/ 5593077 w 6006665"/>
                        <a:gd name="connsiteY124-61660" fmla="*/ 1649809 h 3006470"/>
                        <a:gd name="connsiteX125-61661" fmla="*/ 5608984 w 6006665"/>
                        <a:gd name="connsiteY125-61662" fmla="*/ 1677079 h 3006470"/>
                        <a:gd name="connsiteX126-61663" fmla="*/ 5613529 w 6006665"/>
                        <a:gd name="connsiteY126-61664" fmla="*/ 1708893 h 3006470"/>
                        <a:gd name="connsiteX127-61665" fmla="*/ 5608984 w 6006665"/>
                        <a:gd name="connsiteY127-61666" fmla="*/ 1731618 h 3006470"/>
                        <a:gd name="connsiteX128-61667" fmla="*/ 5597799 w 6006665"/>
                        <a:gd name="connsiteY128-61668" fmla="*/ 1728009 h 3006470"/>
                        <a:gd name="connsiteX129-61669" fmla="*/ 5597077 w 6006665"/>
                        <a:gd name="connsiteY129-61670" fmla="*/ 1731618 h 3006470"/>
                        <a:gd name="connsiteX130-61671" fmla="*/ 5534271 w 6006665"/>
                        <a:gd name="connsiteY130-61672" fmla="*/ 1711358 h 3006470"/>
                        <a:gd name="connsiteX131-61673" fmla="*/ 5436277 w 6006665"/>
                        <a:gd name="connsiteY131-61674" fmla="*/ 1767977 h 3006470"/>
                        <a:gd name="connsiteX132-61675" fmla="*/ 5397645 w 6006665"/>
                        <a:gd name="connsiteY132-61676" fmla="*/ 1779340 h 3006470"/>
                        <a:gd name="connsiteX133-61677" fmla="*/ 5345378 w 6006665"/>
                        <a:gd name="connsiteY133-61678" fmla="*/ 1833879 h 3006470"/>
                        <a:gd name="connsiteX134-61679" fmla="*/ 5290839 w 6006665"/>
                        <a:gd name="connsiteY134-61680" fmla="*/ 1881600 h 3006470"/>
                        <a:gd name="connsiteX135-61681" fmla="*/ 5274932 w 6006665"/>
                        <a:gd name="connsiteY135-61682" fmla="*/ 1913415 h 3006470"/>
                        <a:gd name="connsiteX136-61683" fmla="*/ 5267238 w 6006665"/>
                        <a:gd name="connsiteY136-61684" fmla="*/ 1904988 h 3006470"/>
                        <a:gd name="connsiteX137-61685" fmla="*/ 5263025 w 6006665"/>
                        <a:gd name="connsiteY137-61686" fmla="*/ 1913415 h 3006470"/>
                        <a:gd name="connsiteX138-61687" fmla="*/ 5219538 w 6006665"/>
                        <a:gd name="connsiteY138-61688" fmla="*/ 1865787 h 3006470"/>
                        <a:gd name="connsiteX139-61689" fmla="*/ 5129494 w 6006665"/>
                        <a:gd name="connsiteY139-61690" fmla="*/ 1920232 h 3006470"/>
                        <a:gd name="connsiteX140-61691" fmla="*/ 5126389 w 6006665"/>
                        <a:gd name="connsiteY140-61692" fmla="*/ 1914910 h 3006470"/>
                        <a:gd name="connsiteX141-61693" fmla="*/ 5117587 w 6006665"/>
                        <a:gd name="connsiteY141-61694" fmla="*/ 1920232 h 3006470"/>
                        <a:gd name="connsiteX142-61695" fmla="*/ 5105544 w 6006665"/>
                        <a:gd name="connsiteY142-61696" fmla="*/ 1899586 h 3006470"/>
                        <a:gd name="connsiteX143-61697" fmla="*/ 5074955 w 6006665"/>
                        <a:gd name="connsiteY143-61698" fmla="*/ 1924777 h 3006470"/>
                        <a:gd name="connsiteX144-61699" fmla="*/ 5065718 w 6006665"/>
                        <a:gd name="connsiteY144-61700" fmla="*/ 1922578 h 3006470"/>
                        <a:gd name="connsiteX145-61701" fmla="*/ 5063048 w 6006665"/>
                        <a:gd name="connsiteY145-61702" fmla="*/ 1924777 h 3006470"/>
                        <a:gd name="connsiteX146-61703" fmla="*/ 5026594 w 6006665"/>
                        <a:gd name="connsiteY146-61704" fmla="*/ 1916098 h 3006470"/>
                        <a:gd name="connsiteX147-61705" fmla="*/ 5015871 w 6006665"/>
                        <a:gd name="connsiteY147-61706" fmla="*/ 1961137 h 3006470"/>
                        <a:gd name="connsiteX148-61707" fmla="*/ 4974967 w 6006665"/>
                        <a:gd name="connsiteY148-61708" fmla="*/ 2027038 h 3006470"/>
                        <a:gd name="connsiteX149-61709" fmla="*/ 4974967 w 6006665"/>
                        <a:gd name="connsiteY149-61710" fmla="*/ 2058853 h 3006470"/>
                        <a:gd name="connsiteX150-61711" fmla="*/ 5015871 w 6006665"/>
                        <a:gd name="connsiteY150-61712" fmla="*/ 2074760 h 3006470"/>
                        <a:gd name="connsiteX151-61713" fmla="*/ 5011326 w 6006665"/>
                        <a:gd name="connsiteY151-61714" fmla="*/ 2172476 h 3006470"/>
                        <a:gd name="connsiteX152-61715" fmla="*/ 4999419 w 6006665"/>
                        <a:gd name="connsiteY152-61716" fmla="*/ 2172476 h 3006470"/>
                        <a:gd name="connsiteX153-61717" fmla="*/ 4974967 w 6006665"/>
                        <a:gd name="connsiteY153-61718" fmla="*/ 2172476 h 3006470"/>
                        <a:gd name="connsiteX154-61719" fmla="*/ 4963605 w 6006665"/>
                        <a:gd name="connsiteY154-61720" fmla="*/ 2224742 h 3006470"/>
                        <a:gd name="connsiteX155-61721" fmla="*/ 4974967 w 6006665"/>
                        <a:gd name="connsiteY155-61722" fmla="*/ 2252012 h 3006470"/>
                        <a:gd name="connsiteX156-61723" fmla="*/ 4909065 w 6006665"/>
                        <a:gd name="connsiteY156-61724" fmla="*/ 2286099 h 3006470"/>
                        <a:gd name="connsiteX157-61725" fmla="*/ 4897703 w 6006665"/>
                        <a:gd name="connsiteY157-61726" fmla="*/ 2354273 h 3006470"/>
                        <a:gd name="connsiteX158-61727" fmla="*/ 4845437 w 6006665"/>
                        <a:gd name="connsiteY158-61728" fmla="*/ 2370180 h 3006470"/>
                        <a:gd name="connsiteX159-61729" fmla="*/ 4834074 w 6006665"/>
                        <a:gd name="connsiteY159-61730" fmla="*/ 2429264 h 3006470"/>
                        <a:gd name="connsiteX160-61731" fmla="*/ 4779535 w 6006665"/>
                        <a:gd name="connsiteY160-61732" fmla="*/ 2488348 h 3006470"/>
                        <a:gd name="connsiteX161-61733" fmla="*/ 4777225 w 6006665"/>
                        <a:gd name="connsiteY161-61734" fmla="*/ 2477952 h 3006470"/>
                        <a:gd name="connsiteX162-61735" fmla="*/ 4767628 w 6006665"/>
                        <a:gd name="connsiteY162-61736" fmla="*/ 2488348 h 3006470"/>
                        <a:gd name="connsiteX163-61737" fmla="*/ 4758538 w 6006665"/>
                        <a:gd name="connsiteY163-61738" fmla="*/ 2447444 h 3006470"/>
                        <a:gd name="connsiteX164-61739" fmla="*/ 4742631 w 6006665"/>
                        <a:gd name="connsiteY164-61740" fmla="*/ 2361090 h 3006470"/>
                        <a:gd name="connsiteX165-61741" fmla="*/ 4715361 w 6006665"/>
                        <a:gd name="connsiteY165-61742" fmla="*/ 2220198 h 3006470"/>
                        <a:gd name="connsiteX166-61743" fmla="*/ 4735813 w 6006665"/>
                        <a:gd name="connsiteY166-61744" fmla="*/ 2129299 h 3006470"/>
                        <a:gd name="connsiteX167-61745" fmla="*/ 4767628 w 6006665"/>
                        <a:gd name="connsiteY167-61746" fmla="*/ 2086122 h 3006470"/>
                        <a:gd name="connsiteX168-61747" fmla="*/ 4767628 w 6006665"/>
                        <a:gd name="connsiteY168-61748" fmla="*/ 2058853 h 3006470"/>
                        <a:gd name="connsiteX169-61749" fmla="*/ 4826712 w 6006665"/>
                        <a:gd name="connsiteY169-61750" fmla="*/ 2042945 h 3006470"/>
                        <a:gd name="connsiteX170-61751" fmla="*/ 4892613 w 6006665"/>
                        <a:gd name="connsiteY170-61752" fmla="*/ 1952047 h 3006470"/>
                        <a:gd name="connsiteX171-61753" fmla="*/ 4956243 w 6006665"/>
                        <a:gd name="connsiteY171-61754" fmla="*/ 1877056 h 3006470"/>
                        <a:gd name="connsiteX172-61755" fmla="*/ 5022143 w 6006665"/>
                        <a:gd name="connsiteY172-61756" fmla="*/ 1817971 h 3006470"/>
                        <a:gd name="connsiteX173-61757" fmla="*/ 5046694 w 6006665"/>
                        <a:gd name="connsiteY173-61758" fmla="*/ 1710844 h 3006470"/>
                        <a:gd name="connsiteX174-61759" fmla="*/ 5015871 w 6006665"/>
                        <a:gd name="connsiteY174-61760" fmla="*/ 1715711 h 3006470"/>
                        <a:gd name="connsiteX175-61761" fmla="*/ 4995419 w 6006665"/>
                        <a:gd name="connsiteY175-61762" fmla="*/ 1779340 h 3006470"/>
                        <a:gd name="connsiteX176-61763" fmla="*/ 4904521 w 6006665"/>
                        <a:gd name="connsiteY176-61764" fmla="*/ 1865693 h 3006470"/>
                        <a:gd name="connsiteX177-61765" fmla="*/ 4901708 w 6006665"/>
                        <a:gd name="connsiteY177-61766" fmla="*/ 1857053 h 3006470"/>
                        <a:gd name="connsiteX178-61767" fmla="*/ 4892613 w 6006665"/>
                        <a:gd name="connsiteY178-61768" fmla="*/ 1865693 h 3006470"/>
                        <a:gd name="connsiteX179-61769" fmla="*/ 4861835 w 6006665"/>
                        <a:gd name="connsiteY179-61770" fmla="*/ 1771159 h 3006470"/>
                        <a:gd name="connsiteX180-61771" fmla="*/ 4779535 w 6006665"/>
                        <a:gd name="connsiteY180-61772" fmla="*/ 1795247 h 3006470"/>
                        <a:gd name="connsiteX181-61773" fmla="*/ 4684091 w 6006665"/>
                        <a:gd name="connsiteY181-61774" fmla="*/ 1920232 h 3006470"/>
                        <a:gd name="connsiteX182-61775" fmla="*/ 4715906 w 6006665"/>
                        <a:gd name="connsiteY182-61776" fmla="*/ 1967954 h 3006470"/>
                        <a:gd name="connsiteX183-61777" fmla="*/ 4636369 w 6006665"/>
                        <a:gd name="connsiteY183-61778" fmla="*/ 1983861 h 3006470"/>
                        <a:gd name="connsiteX184-61779" fmla="*/ 4577285 w 6006665"/>
                        <a:gd name="connsiteY184-61780" fmla="*/ 1988406 h 3006470"/>
                        <a:gd name="connsiteX185-61781" fmla="*/ 4577373 w 6006665"/>
                        <a:gd name="connsiteY185-61782" fmla="*/ 1987484 h 3006470"/>
                        <a:gd name="connsiteX186-61783" fmla="*/ 4565379 w 6006665"/>
                        <a:gd name="connsiteY186-61784" fmla="*/ 1988406 h 3006470"/>
                        <a:gd name="connsiteX187-61785" fmla="*/ 4569923 w 6006665"/>
                        <a:gd name="connsiteY187-61786" fmla="*/ 1940685 h 3006470"/>
                        <a:gd name="connsiteX188-61787" fmla="*/ 4520081 w 6006665"/>
                        <a:gd name="connsiteY188-61788" fmla="*/ 1931099 h 3006470"/>
                        <a:gd name="connsiteX189-61789" fmla="*/ 4475025 w 6006665"/>
                        <a:gd name="connsiteY189-61790" fmla="*/ 1961137 h 3006470"/>
                        <a:gd name="connsiteX190-61791" fmla="*/ 4464394 w 6006665"/>
                        <a:gd name="connsiteY190-61792" fmla="*/ 1960286 h 3006470"/>
                        <a:gd name="connsiteX191-61793" fmla="*/ 4463118 w 6006665"/>
                        <a:gd name="connsiteY191-61794" fmla="*/ 1961137 h 3006470"/>
                        <a:gd name="connsiteX192-61795" fmla="*/ 4357637 w 6006665"/>
                        <a:gd name="connsiteY192-61796" fmla="*/ 1952698 h 3006470"/>
                        <a:gd name="connsiteX193-61797" fmla="*/ 4243233 w 6006665"/>
                        <a:gd name="connsiteY193-61798" fmla="*/ 1972499 h 3006470"/>
                        <a:gd name="connsiteX194-61799" fmla="*/ 4125065 w 6006665"/>
                        <a:gd name="connsiteY194-61800" fmla="*/ 2106574 h 3006470"/>
                        <a:gd name="connsiteX195-61801" fmla="*/ 3984173 w 6006665"/>
                        <a:gd name="connsiteY195-61802" fmla="*/ 2263374 h 3006470"/>
                        <a:gd name="connsiteX196-61803" fmla="*/ 4038712 w 6006665"/>
                        <a:gd name="connsiteY196-61804" fmla="*/ 2267919 h 3006470"/>
                        <a:gd name="connsiteX197-61805" fmla="*/ 4059164 w 6006665"/>
                        <a:gd name="connsiteY197-61806" fmla="*/ 2311096 h 3006470"/>
                        <a:gd name="connsiteX198-61807" fmla="*/ 4087782 w 6006665"/>
                        <a:gd name="connsiteY198-61808" fmla="*/ 2319513 h 3006470"/>
                        <a:gd name="connsiteX199-61809" fmla="*/ 4106341 w 6006665"/>
                        <a:gd name="connsiteY199-61810" fmla="*/ 2290644 h 3006470"/>
                        <a:gd name="connsiteX200-61811" fmla="*/ 4117411 w 6006665"/>
                        <a:gd name="connsiteY200-61812" fmla="*/ 2291946 h 3006470"/>
                        <a:gd name="connsiteX201-61813" fmla="*/ 4118248 w 6006665"/>
                        <a:gd name="connsiteY201-61814" fmla="*/ 2290644 h 3006470"/>
                        <a:gd name="connsiteX202-61815" fmla="*/ 4156880 w 6006665"/>
                        <a:gd name="connsiteY202-61816" fmla="*/ 2295189 h 3006470"/>
                        <a:gd name="connsiteX203-61817" fmla="*/ 4211419 w 6006665"/>
                        <a:gd name="connsiteY203-61818" fmla="*/ 2365635 h 3006470"/>
                        <a:gd name="connsiteX204-61819" fmla="*/ 4215964 w 6006665"/>
                        <a:gd name="connsiteY204-61820" fmla="*/ 2413357 h 3006470"/>
                        <a:gd name="connsiteX205-61821" fmla="*/ 4184149 w 6006665"/>
                        <a:gd name="connsiteY205-61822" fmla="*/ 2472441 h 3006470"/>
                        <a:gd name="connsiteX206-61823" fmla="*/ 4177332 w 6006665"/>
                        <a:gd name="connsiteY206-61824" fmla="*/ 2542887 h 3006470"/>
                        <a:gd name="connsiteX207-61825" fmla="*/ 4161425 w 6006665"/>
                        <a:gd name="connsiteY207-61826" fmla="*/ 2629241 h 3006470"/>
                        <a:gd name="connsiteX208-61827" fmla="*/ 4109158 w 6006665"/>
                        <a:gd name="connsiteY208-61828" fmla="*/ 2708777 h 3006470"/>
                        <a:gd name="connsiteX209-61829" fmla="*/ 4097796 w 6006665"/>
                        <a:gd name="connsiteY209-61830" fmla="*/ 2747409 h 3006470"/>
                        <a:gd name="connsiteX210-61831" fmla="*/ 4043257 w 6006665"/>
                        <a:gd name="connsiteY210-61832" fmla="*/ 2806493 h 3006470"/>
                        <a:gd name="connsiteX211-61833" fmla="*/ 3995535 w 6006665"/>
                        <a:gd name="connsiteY211-61834" fmla="*/ 2865577 h 3006470"/>
                        <a:gd name="connsiteX212-61835" fmla="*/ 3975083 w 6006665"/>
                        <a:gd name="connsiteY212-61836" fmla="*/ 2897392 h 3006470"/>
                        <a:gd name="connsiteX213-61837" fmla="*/ 3925089 w 6006665"/>
                        <a:gd name="connsiteY213-61838" fmla="*/ 2924661 h 3006470"/>
                        <a:gd name="connsiteX214-61839" fmla="*/ 3913182 w 6006665"/>
                        <a:gd name="connsiteY214-61840" fmla="*/ 2924661 h 3006470"/>
                        <a:gd name="connsiteX215-61841" fmla="*/ 3904637 w 6006665"/>
                        <a:gd name="connsiteY215-61842" fmla="*/ 2924661 h 3006470"/>
                        <a:gd name="connsiteX216-61843" fmla="*/ 3892729 w 6006665"/>
                        <a:gd name="connsiteY216-61844" fmla="*/ 2924661 h 3006470"/>
                        <a:gd name="connsiteX217-61845" fmla="*/ 3871063 w 6006665"/>
                        <a:gd name="connsiteY217-61846" fmla="*/ 2908412 h 3006470"/>
                        <a:gd name="connsiteX218-61847" fmla="*/ 3829645 w 6006665"/>
                        <a:gd name="connsiteY218-61848" fmla="*/ 2936024 h 3006470"/>
                        <a:gd name="connsiteX219-61849" fmla="*/ 3822828 w 6006665"/>
                        <a:gd name="connsiteY219-61850" fmla="*/ 2956476 h 3006470"/>
                        <a:gd name="connsiteX220-61851" fmla="*/ 3818283 w 6006665"/>
                        <a:gd name="connsiteY220-61852" fmla="*/ 2947386 h 3006470"/>
                        <a:gd name="connsiteX221-61853" fmla="*/ 3818283 w 6006665"/>
                        <a:gd name="connsiteY221-61854" fmla="*/ 2935660 h 3006470"/>
                        <a:gd name="connsiteX222-61855" fmla="*/ 3817738 w 6006665"/>
                        <a:gd name="connsiteY222-61856" fmla="*/ 2936024 h 3006470"/>
                        <a:gd name="connsiteX223-61857" fmla="*/ 3810921 w 6006665"/>
                        <a:gd name="connsiteY223-61858" fmla="*/ 2956476 h 3006470"/>
                        <a:gd name="connsiteX224-61859" fmla="*/ 3806376 w 6006665"/>
                        <a:gd name="connsiteY224-61860" fmla="*/ 2947386 h 3006470"/>
                        <a:gd name="connsiteX225-61861" fmla="*/ 3806376 w 6006665"/>
                        <a:gd name="connsiteY225-61862" fmla="*/ 2920116 h 3006470"/>
                        <a:gd name="connsiteX226-61863" fmla="*/ 3818283 w 6006665"/>
                        <a:gd name="connsiteY226-61864" fmla="*/ 2920116 h 3006470"/>
                        <a:gd name="connsiteX227-61865" fmla="*/ 3826828 w 6006665"/>
                        <a:gd name="connsiteY227-61866" fmla="*/ 2920116 h 3006470"/>
                        <a:gd name="connsiteX228-61867" fmla="*/ 3833645 w 6006665"/>
                        <a:gd name="connsiteY228-61868" fmla="*/ 2861032 h 3006470"/>
                        <a:gd name="connsiteX229-61869" fmla="*/ 3822283 w 6006665"/>
                        <a:gd name="connsiteY229-61870" fmla="*/ 2817856 h 3006470"/>
                        <a:gd name="connsiteX230-61871" fmla="*/ 3849553 w 6006665"/>
                        <a:gd name="connsiteY230-61872" fmla="*/ 2795131 h 3006470"/>
                        <a:gd name="connsiteX231-61873" fmla="*/ 3858814 w 6006665"/>
                        <a:gd name="connsiteY231-61874" fmla="*/ 2797336 h 3006470"/>
                        <a:gd name="connsiteX232-61875" fmla="*/ 3861460 w 6006665"/>
                        <a:gd name="connsiteY232-61876" fmla="*/ 2795131 h 3006470"/>
                        <a:gd name="connsiteX233-61877" fmla="*/ 3898487 w 6006665"/>
                        <a:gd name="connsiteY233-61878" fmla="*/ 2803947 h 3006470"/>
                        <a:gd name="connsiteX234-61879" fmla="*/ 3919999 w 6006665"/>
                        <a:gd name="connsiteY234-61880" fmla="*/ 2758772 h 3006470"/>
                        <a:gd name="connsiteX235-61881" fmla="*/ 3935906 w 6006665"/>
                        <a:gd name="connsiteY235-61882" fmla="*/ 2699687 h 3006470"/>
                        <a:gd name="connsiteX236-61883" fmla="*/ 3947269 w 6006665"/>
                        <a:gd name="connsiteY236-61884" fmla="*/ 2676963 h 3006470"/>
                        <a:gd name="connsiteX237-61885" fmla="*/ 3966292 w 6006665"/>
                        <a:gd name="connsiteY237-61886" fmla="*/ 2632575 h 3006470"/>
                        <a:gd name="connsiteX238-61887" fmla="*/ 3915999 w 6006665"/>
                        <a:gd name="connsiteY238-61888" fmla="*/ 2645148 h 3006470"/>
                        <a:gd name="connsiteX239-61889" fmla="*/ 3888729 w 6006665"/>
                        <a:gd name="connsiteY239-61890" fmla="*/ 2667873 h 3006470"/>
                        <a:gd name="connsiteX240-61891" fmla="*/ 3876822 w 6006665"/>
                        <a:gd name="connsiteY240-61892" fmla="*/ 2667873 h 3006470"/>
                        <a:gd name="connsiteX241-61893" fmla="*/ 3829645 w 6006665"/>
                        <a:gd name="connsiteY241-61894" fmla="*/ 2667873 h 3006470"/>
                        <a:gd name="connsiteX242-61895" fmla="*/ 3817738 w 6006665"/>
                        <a:gd name="connsiteY242-61896" fmla="*/ 2667873 h 3006470"/>
                        <a:gd name="connsiteX243-61897" fmla="*/ 3801831 w 6006665"/>
                        <a:gd name="connsiteY243-61898" fmla="*/ 2613334 h 3006470"/>
                        <a:gd name="connsiteX244-61899" fmla="*/ 3758654 w 6006665"/>
                        <a:gd name="connsiteY244-61900" fmla="*/ 2574702 h 3006470"/>
                        <a:gd name="connsiteX245-61901" fmla="*/ 3692753 w 6006665"/>
                        <a:gd name="connsiteY245-61902" fmla="*/ 2558795 h 3006470"/>
                        <a:gd name="connsiteX246-61903" fmla="*/ 3683663 w 6006665"/>
                        <a:gd name="connsiteY246-61904" fmla="*/ 2499711 h 3006470"/>
                        <a:gd name="connsiteX247-61905" fmla="*/ 3672301 w 6006665"/>
                        <a:gd name="connsiteY247-61906" fmla="*/ 2467896 h 3006470"/>
                        <a:gd name="connsiteX248-61907" fmla="*/ 3656393 w 6006665"/>
                        <a:gd name="connsiteY248-61908" fmla="*/ 2440627 h 3006470"/>
                        <a:gd name="connsiteX249-61909" fmla="*/ 3633669 w 6006665"/>
                        <a:gd name="connsiteY249-61910" fmla="*/ 2381542 h 3006470"/>
                        <a:gd name="connsiteX250-61911" fmla="*/ 3601854 w 6006665"/>
                        <a:gd name="connsiteY250-61912" fmla="*/ 2361090 h 3006470"/>
                        <a:gd name="connsiteX251-61913" fmla="*/ 3545995 w 6006665"/>
                        <a:gd name="connsiteY251-61914" fmla="*/ 2339606 h 3006470"/>
                        <a:gd name="connsiteX252-61915" fmla="*/ 3506955 w 6006665"/>
                        <a:gd name="connsiteY252-61916" fmla="*/ 2345183 h 3006470"/>
                        <a:gd name="connsiteX253-61917" fmla="*/ 3463779 w 6006665"/>
                        <a:gd name="connsiteY253-61918" fmla="*/ 2354273 h 3006470"/>
                        <a:gd name="connsiteX254-61919" fmla="*/ 3431964 w 6006665"/>
                        <a:gd name="connsiteY254-61920" fmla="*/ 2381542 h 3006470"/>
                        <a:gd name="connsiteX255-61921" fmla="*/ 3452416 w 6006665"/>
                        <a:gd name="connsiteY255-61922" fmla="*/ 2397450 h 3006470"/>
                        <a:gd name="connsiteX256-61923" fmla="*/ 3452416 w 6006665"/>
                        <a:gd name="connsiteY256-61924" fmla="*/ 2429264 h 3006470"/>
                        <a:gd name="connsiteX257-61925" fmla="*/ 3431964 w 6006665"/>
                        <a:gd name="connsiteY257-61926" fmla="*/ 2451989 h 3006470"/>
                        <a:gd name="connsiteX258-61927" fmla="*/ 3400150 w 6006665"/>
                        <a:gd name="connsiteY258-61928" fmla="*/ 2511073 h 3006470"/>
                        <a:gd name="connsiteX259-61929" fmla="*/ 3400150 w 6006665"/>
                        <a:gd name="connsiteY259-61930" fmla="*/ 2538343 h 3006470"/>
                        <a:gd name="connsiteX260-61931" fmla="*/ 3350155 w 6006665"/>
                        <a:gd name="connsiteY260-61932" fmla="*/ 2570157 h 3006470"/>
                        <a:gd name="connsiteX261-61933" fmla="*/ 3342342 w 6006665"/>
                        <a:gd name="connsiteY261-61934" fmla="*/ 2567553 h 3006470"/>
                        <a:gd name="connsiteX262-61935" fmla="*/ 3338249 w 6006665"/>
                        <a:gd name="connsiteY262-61936" fmla="*/ 2570157 h 3006470"/>
                        <a:gd name="connsiteX263-61937" fmla="*/ 3290527 w 6006665"/>
                        <a:gd name="connsiteY263-61938" fmla="*/ 2554250 h 3006470"/>
                        <a:gd name="connsiteX264-61939" fmla="*/ 3259257 w 6006665"/>
                        <a:gd name="connsiteY264-61940" fmla="*/ 2554250 h 3006470"/>
                        <a:gd name="connsiteX265-61941" fmla="*/ 3247350 w 6006665"/>
                        <a:gd name="connsiteY265-61942" fmla="*/ 2554250 h 3006470"/>
                        <a:gd name="connsiteX266-61943" fmla="*/ 3231443 w 6006665"/>
                        <a:gd name="connsiteY266-61944" fmla="*/ 2538343 h 3006470"/>
                        <a:gd name="connsiteX267-61945" fmla="*/ 3213271 w 6006665"/>
                        <a:gd name="connsiteY267-61946" fmla="*/ 2533799 h 3006470"/>
                        <a:gd name="connsiteX268-61947" fmla="*/ 3168359 w 6006665"/>
                        <a:gd name="connsiteY268-61948" fmla="*/ 2570157 h 3006470"/>
                        <a:gd name="connsiteX269-61949" fmla="*/ 3120637 w 6006665"/>
                        <a:gd name="connsiteY269-61950" fmla="*/ 2581519 h 3006470"/>
                        <a:gd name="connsiteX270-61951" fmla="*/ 3082005 w 6006665"/>
                        <a:gd name="connsiteY270-61952" fmla="*/ 2597427 h 3006470"/>
                        <a:gd name="connsiteX271-61953" fmla="*/ 3074460 w 6006665"/>
                        <a:gd name="connsiteY271-61954" fmla="*/ 2595630 h 3006470"/>
                        <a:gd name="connsiteX272-61955" fmla="*/ 3070098 w 6006665"/>
                        <a:gd name="connsiteY272-61956" fmla="*/ 2597427 h 3006470"/>
                        <a:gd name="connsiteX273-61957" fmla="*/ 3022376 w 6006665"/>
                        <a:gd name="connsiteY273-61958" fmla="*/ 2586064 h 3006470"/>
                        <a:gd name="connsiteX274-61959" fmla="*/ 3000196 w 6006665"/>
                        <a:gd name="connsiteY274-61960" fmla="*/ 2586064 h 3006470"/>
                        <a:gd name="connsiteX275-61961" fmla="*/ 2988289 w 6006665"/>
                        <a:gd name="connsiteY275-61962" fmla="*/ 2586064 h 3006470"/>
                        <a:gd name="connsiteX276-61963" fmla="*/ 2967837 w 6006665"/>
                        <a:gd name="connsiteY276-61964" fmla="*/ 2554250 h 3006470"/>
                        <a:gd name="connsiteX277-61965" fmla="*/ 2929205 w 6006665"/>
                        <a:gd name="connsiteY277-61966" fmla="*/ 2526980 h 3006470"/>
                        <a:gd name="connsiteX278-61967" fmla="*/ 2902153 w 6006665"/>
                        <a:gd name="connsiteY278-61968" fmla="*/ 2523116 h 3006470"/>
                        <a:gd name="connsiteX279-61969" fmla="*/ 2861576 w 6006665"/>
                        <a:gd name="connsiteY279-61970" fmla="*/ 2526980 h 3006470"/>
                        <a:gd name="connsiteX280-61971" fmla="*/ 2822944 w 6006665"/>
                        <a:gd name="connsiteY280-61972" fmla="*/ 2538343 h 3006470"/>
                        <a:gd name="connsiteX281-61973" fmla="*/ 2818139 w 6006665"/>
                        <a:gd name="connsiteY281-61974" fmla="*/ 2536254 h 3006470"/>
                        <a:gd name="connsiteX282-61975" fmla="*/ 2811037 w 6006665"/>
                        <a:gd name="connsiteY282-61976" fmla="*/ 2538343 h 3006470"/>
                        <a:gd name="connsiteX283-61977" fmla="*/ 2758770 w 6006665"/>
                        <a:gd name="connsiteY283-61978" fmla="*/ 2515618 h 3006470"/>
                        <a:gd name="connsiteX284-61979" fmla="*/ 2751953 w 6006665"/>
                        <a:gd name="connsiteY284-61980" fmla="*/ 2472441 h 3006470"/>
                        <a:gd name="connsiteX285-61981" fmla="*/ 2708776 w 6006665"/>
                        <a:gd name="connsiteY285-61982" fmla="*/ 2456534 h 3006470"/>
                        <a:gd name="connsiteX286-61983" fmla="*/ 2676962 w 6006665"/>
                        <a:gd name="connsiteY286-61984" fmla="*/ 2451989 h 3006470"/>
                        <a:gd name="connsiteX287-61985" fmla="*/ 2642534 w 6006665"/>
                        <a:gd name="connsiteY287-61986" fmla="*/ 2430245 h 3006470"/>
                        <a:gd name="connsiteX288-61987" fmla="*/ 2609333 w 6006665"/>
                        <a:gd name="connsiteY288-61988" fmla="*/ 2488348 h 3006470"/>
                        <a:gd name="connsiteX289-61989" fmla="*/ 2625240 w 6006665"/>
                        <a:gd name="connsiteY289-61990" fmla="*/ 2522435 h 3006470"/>
                        <a:gd name="connsiteX290-61991" fmla="*/ 2586608 w 6006665"/>
                        <a:gd name="connsiteY290-61992" fmla="*/ 2558795 h 3006470"/>
                        <a:gd name="connsiteX291-61993" fmla="*/ 2577105 w 6006665"/>
                        <a:gd name="connsiteY291-61994" fmla="*/ 2556532 h 3006470"/>
                        <a:gd name="connsiteX292-61995" fmla="*/ 2574701 w 6006665"/>
                        <a:gd name="connsiteY292-61996" fmla="*/ 2558795 h 3006470"/>
                        <a:gd name="connsiteX293-61997" fmla="*/ 2526979 w 6006665"/>
                        <a:gd name="connsiteY293-61998" fmla="*/ 2547432 h 3006470"/>
                        <a:gd name="connsiteX294-61999" fmla="*/ 2490620 w 6006665"/>
                        <a:gd name="connsiteY294-62000" fmla="*/ 2542887 h 3006470"/>
                        <a:gd name="connsiteX295-62001" fmla="*/ 2463350 w 6006665"/>
                        <a:gd name="connsiteY295-62002" fmla="*/ 2515618 h 3006470"/>
                        <a:gd name="connsiteX296-62003" fmla="*/ 2436625 w 6006665"/>
                        <a:gd name="connsiteY296-62004" fmla="*/ 2515618 h 3006470"/>
                        <a:gd name="connsiteX297-62005" fmla="*/ 2424718 w 6006665"/>
                        <a:gd name="connsiteY297-62006" fmla="*/ 2515618 h 3006470"/>
                        <a:gd name="connsiteX298-62007" fmla="*/ 2398858 w 6006665"/>
                        <a:gd name="connsiteY298-62008" fmla="*/ 2502687 h 3006470"/>
                        <a:gd name="connsiteX299-62009" fmla="*/ 2350272 w 6006665"/>
                        <a:gd name="connsiteY299-62010" fmla="*/ 2526980 h 3006470"/>
                        <a:gd name="connsiteX300-62011" fmla="*/ 2282098 w 6006665"/>
                        <a:gd name="connsiteY300-62012" fmla="*/ 2574702 h 3006470"/>
                        <a:gd name="connsiteX301-62013" fmla="*/ 2238921 w 6006665"/>
                        <a:gd name="connsiteY301-62014" fmla="*/ 2586064 h 3006470"/>
                        <a:gd name="connsiteX302-62015" fmla="*/ 2227559 w 6006665"/>
                        <a:gd name="connsiteY302-62016" fmla="*/ 2590609 h 3006470"/>
                        <a:gd name="connsiteX303-62017" fmla="*/ 2225178 w 6006665"/>
                        <a:gd name="connsiteY303-62018" fmla="*/ 2586799 h 3006470"/>
                        <a:gd name="connsiteX304-62019" fmla="*/ 2215652 w 6006665"/>
                        <a:gd name="connsiteY304-62020" fmla="*/ 2590609 h 3006470"/>
                        <a:gd name="connsiteX305-62021" fmla="*/ 2193596 w 6006665"/>
                        <a:gd name="connsiteY305-62022" fmla="*/ 2555320 h 3006470"/>
                        <a:gd name="connsiteX306-62023" fmla="*/ 2157112 w 6006665"/>
                        <a:gd name="connsiteY306-62024" fmla="*/ 2558795 h 3006470"/>
                        <a:gd name="connsiteX307-62025" fmla="*/ 2156291 w 6006665"/>
                        <a:gd name="connsiteY307-62026" fmla="*/ 2557739 h 3006470"/>
                        <a:gd name="connsiteX308-62027" fmla="*/ 2145205 w 6006665"/>
                        <a:gd name="connsiteY308-62028" fmla="*/ 2558795 h 3006470"/>
                        <a:gd name="connsiteX309-62029" fmla="*/ 2129298 w 6006665"/>
                        <a:gd name="connsiteY309-62030" fmla="*/ 2538343 h 3006470"/>
                        <a:gd name="connsiteX310-62031" fmla="*/ 2102029 w 6006665"/>
                        <a:gd name="connsiteY310-62032" fmla="*/ 2526980 h 3006470"/>
                        <a:gd name="connsiteX311-62033" fmla="*/ 2086121 w 6006665"/>
                        <a:gd name="connsiteY311-62034" fmla="*/ 2495166 h 3006470"/>
                        <a:gd name="connsiteX312-62035" fmla="*/ 2070005 w 6006665"/>
                        <a:gd name="connsiteY312-62036" fmla="*/ 2486212 h 3006470"/>
                        <a:gd name="connsiteX313-62037" fmla="*/ 2027582 w 6006665"/>
                        <a:gd name="connsiteY313-62038" fmla="*/ 2499711 h 3006470"/>
                        <a:gd name="connsiteX314-62039" fmla="*/ 2023845 w 6006665"/>
                        <a:gd name="connsiteY314-62040" fmla="*/ 2497111 h 3006470"/>
                        <a:gd name="connsiteX315-62041" fmla="*/ 2018675 w 6006665"/>
                        <a:gd name="connsiteY315-62042" fmla="*/ 2499711 h 3006470"/>
                        <a:gd name="connsiteX316-62043" fmla="*/ 1971363 w 6006665"/>
                        <a:gd name="connsiteY316-62044" fmla="*/ 2468885 h 3006470"/>
                        <a:gd name="connsiteX317-62045" fmla="*/ 1952591 w 6006665"/>
                        <a:gd name="connsiteY317-62046" fmla="*/ 2495166 h 3006470"/>
                        <a:gd name="connsiteX318-62047" fmla="*/ 1947518 w 6006665"/>
                        <a:gd name="connsiteY318-62048" fmla="*/ 2485599 h 3006470"/>
                        <a:gd name="connsiteX319-62049" fmla="*/ 1940684 w 6006665"/>
                        <a:gd name="connsiteY319-62050" fmla="*/ 2495166 h 3006470"/>
                        <a:gd name="connsiteX320-62051" fmla="*/ 1861147 w 6006665"/>
                        <a:gd name="connsiteY320-62052" fmla="*/ 2345183 h 3006470"/>
                        <a:gd name="connsiteX321-62053" fmla="*/ 1811153 w 6006665"/>
                        <a:gd name="connsiteY321-62054" fmla="*/ 2295189 h 3006470"/>
                        <a:gd name="connsiteX322-62055" fmla="*/ 1813950 w 6006665"/>
                        <a:gd name="connsiteY322-62056" fmla="*/ 2292043 h 3006470"/>
                        <a:gd name="connsiteX323-62057" fmla="*/ 1748069 w 6006665"/>
                        <a:gd name="connsiteY323-62058" fmla="*/ 2333821 h 3006470"/>
                        <a:gd name="connsiteX324-62059" fmla="*/ 1711709 w 6006665"/>
                        <a:gd name="connsiteY324-62060" fmla="*/ 2338366 h 3006470"/>
                        <a:gd name="connsiteX325-62061" fmla="*/ 1711926 w 6006665"/>
                        <a:gd name="connsiteY325-62062" fmla="*/ 2336850 h 3006470"/>
                        <a:gd name="connsiteX326-62063" fmla="*/ 1699803 w 6006665"/>
                        <a:gd name="connsiteY326-62064" fmla="*/ 2338366 h 3006470"/>
                        <a:gd name="connsiteX327-62065" fmla="*/ 1704347 w 6006665"/>
                        <a:gd name="connsiteY327-62066" fmla="*/ 2306551 h 3006470"/>
                        <a:gd name="connsiteX328-62067" fmla="*/ 1662460 w 6006665"/>
                        <a:gd name="connsiteY328-62068" fmla="*/ 2288600 h 3006470"/>
                        <a:gd name="connsiteX329-62069" fmla="*/ 1629901 w 6006665"/>
                        <a:gd name="connsiteY329-62070" fmla="*/ 2302006 h 3006470"/>
                        <a:gd name="connsiteX330-62071" fmla="*/ 1629300 w 6006665"/>
                        <a:gd name="connsiteY330-62072" fmla="*/ 2297351 h 3006470"/>
                        <a:gd name="connsiteX331-62073" fmla="*/ 1617994 w 6006665"/>
                        <a:gd name="connsiteY331-62074" fmla="*/ 2302006 h 3006470"/>
                        <a:gd name="connsiteX332-62075" fmla="*/ 1608904 w 6006665"/>
                        <a:gd name="connsiteY332-62076" fmla="*/ 2231560 h 3006470"/>
                        <a:gd name="connsiteX333-62077" fmla="*/ 1552684 w 6006665"/>
                        <a:gd name="connsiteY333-62078" fmla="*/ 2221867 h 3006470"/>
                        <a:gd name="connsiteX334-62079" fmla="*/ 1518550 w 6006665"/>
                        <a:gd name="connsiteY334-62080" fmla="*/ 2247467 h 3006470"/>
                        <a:gd name="connsiteX335-62081" fmla="*/ 1425379 w 6006665"/>
                        <a:gd name="connsiteY335-62082" fmla="*/ 2267919 h 3006470"/>
                        <a:gd name="connsiteX336-62083" fmla="*/ 1409472 w 6006665"/>
                        <a:gd name="connsiteY336-62084" fmla="*/ 2286099 h 3006470"/>
                        <a:gd name="connsiteX337-62085" fmla="*/ 1270852 w 6006665"/>
                        <a:gd name="connsiteY337-62086" fmla="*/ 2306551 h 3006470"/>
                        <a:gd name="connsiteX338-62087" fmla="*/ 1254945 w 6006665"/>
                        <a:gd name="connsiteY338-62088" fmla="*/ 2327003 h 3006470"/>
                        <a:gd name="connsiteX339-62089" fmla="*/ 1282214 w 6006665"/>
                        <a:gd name="connsiteY339-62090" fmla="*/ 2370180 h 3006470"/>
                        <a:gd name="connsiteX340-62091" fmla="*/ 1243582 w 6006665"/>
                        <a:gd name="connsiteY340-62092" fmla="*/ 2386087 h 3006470"/>
                        <a:gd name="connsiteX341-62093" fmla="*/ 1254945 w 6006665"/>
                        <a:gd name="connsiteY341-62094" fmla="*/ 2404267 h 3006470"/>
                        <a:gd name="connsiteX342-62095" fmla="*/ 1216313 w 6006665"/>
                        <a:gd name="connsiteY342-62096" fmla="*/ 2429264 h 3006470"/>
                        <a:gd name="connsiteX343-62097" fmla="*/ 1275397 w 6006665"/>
                        <a:gd name="connsiteY343-62098" fmla="*/ 2472441 h 3006470"/>
                        <a:gd name="connsiteX344-62099" fmla="*/ 1270852 w 6006665"/>
                        <a:gd name="connsiteY344-62100" fmla="*/ 2499711 h 3006470"/>
                        <a:gd name="connsiteX345-62101" fmla="*/ 1259108 w 6006665"/>
                        <a:gd name="connsiteY345-62102" fmla="*/ 2498732 h 3006470"/>
                        <a:gd name="connsiteX346-62103" fmla="*/ 1258945 w 6006665"/>
                        <a:gd name="connsiteY346-62104" fmla="*/ 2499711 h 3006470"/>
                        <a:gd name="connsiteX347-62105" fmla="*/ 1215644 w 6006665"/>
                        <a:gd name="connsiteY347-62106" fmla="*/ 2496102 h 3006470"/>
                        <a:gd name="connsiteX348-62107" fmla="*/ 1204950 w 6006665"/>
                        <a:gd name="connsiteY348-62108" fmla="*/ 2511073 h 3006470"/>
                        <a:gd name="connsiteX349-62109" fmla="*/ 1196495 w 6006665"/>
                        <a:gd name="connsiteY349-62110" fmla="*/ 2506241 h 3006470"/>
                        <a:gd name="connsiteX350-62111" fmla="*/ 1193043 w 6006665"/>
                        <a:gd name="connsiteY350-62112" fmla="*/ 2511073 h 3006470"/>
                        <a:gd name="connsiteX351-62113" fmla="*/ 1145322 w 6006665"/>
                        <a:gd name="connsiteY351-62114" fmla="*/ 2483803 h 3006470"/>
                        <a:gd name="connsiteX352-62115" fmla="*/ 1098145 w 6006665"/>
                        <a:gd name="connsiteY352-62116" fmla="*/ 2483803 h 3006470"/>
                        <a:gd name="connsiteX353-62117" fmla="*/ 1061785 w 6006665"/>
                        <a:gd name="connsiteY353-62118" fmla="*/ 2511073 h 3006470"/>
                        <a:gd name="connsiteX354-62119" fmla="*/ 1055322 w 6006665"/>
                        <a:gd name="connsiteY354-62120" fmla="*/ 2506990 h 3006470"/>
                        <a:gd name="connsiteX355-62121" fmla="*/ 1049878 w 6006665"/>
                        <a:gd name="connsiteY355-62122" fmla="*/ 2511073 h 3006470"/>
                        <a:gd name="connsiteX356-62123" fmla="*/ 1006701 w 6006665"/>
                        <a:gd name="connsiteY356-62124" fmla="*/ 2483803 h 3006470"/>
                        <a:gd name="connsiteX357-62125" fmla="*/ 924893 w 6006665"/>
                        <a:gd name="connsiteY357-62126" fmla="*/ 2447444 h 3006470"/>
                        <a:gd name="connsiteX358-62127" fmla="*/ 877716 w 6006665"/>
                        <a:gd name="connsiteY358-62128" fmla="*/ 2447444 h 3006470"/>
                        <a:gd name="connsiteX359-62129" fmla="*/ 802724 w 6006665"/>
                        <a:gd name="connsiteY359-62130" fmla="*/ 2511073 h 3006470"/>
                        <a:gd name="connsiteX360-62131" fmla="*/ 798179 w 6006665"/>
                        <a:gd name="connsiteY360-62132" fmla="*/ 2554250 h 3006470"/>
                        <a:gd name="connsiteX361-62133" fmla="*/ 787406 w 6006665"/>
                        <a:gd name="connsiteY361-62134" fmla="*/ 2543477 h 3006470"/>
                        <a:gd name="connsiteX362-62135" fmla="*/ 786272 w 6006665"/>
                        <a:gd name="connsiteY362-62136" fmla="*/ 2554250 h 3006470"/>
                        <a:gd name="connsiteX363-62137" fmla="*/ 756063 w 6006665"/>
                        <a:gd name="connsiteY363-62138" fmla="*/ 2524040 h 3006470"/>
                        <a:gd name="connsiteX364-62139" fmla="*/ 732278 w 6006665"/>
                        <a:gd name="connsiteY364-62140" fmla="*/ 2581519 h 3006470"/>
                        <a:gd name="connsiteX365-62141" fmla="*/ 743640 w 6006665"/>
                        <a:gd name="connsiteY365-62142" fmla="*/ 2590609 h 3006470"/>
                        <a:gd name="connsiteX366-62143" fmla="*/ 723188 w 6006665"/>
                        <a:gd name="connsiteY366-62144" fmla="*/ 2633786 h 3006470"/>
                        <a:gd name="connsiteX367-62145" fmla="*/ 747026 w 6006665"/>
                        <a:gd name="connsiteY367-62146" fmla="*/ 2670627 h 3006470"/>
                        <a:gd name="connsiteX368-62147" fmla="*/ 763548 w 6006665"/>
                        <a:gd name="connsiteY368-62148" fmla="*/ 2667873 h 3006470"/>
                        <a:gd name="connsiteX369-62149" fmla="*/ 764871 w 6006665"/>
                        <a:gd name="connsiteY369-62150" fmla="*/ 2669637 h 3006470"/>
                        <a:gd name="connsiteX370-62151" fmla="*/ 775455 w 6006665"/>
                        <a:gd name="connsiteY370-62152" fmla="*/ 2667873 h 3006470"/>
                        <a:gd name="connsiteX371-62153" fmla="*/ 802724 w 6006665"/>
                        <a:gd name="connsiteY371-62154" fmla="*/ 2704232 h 3006470"/>
                        <a:gd name="connsiteX372-62155" fmla="*/ 798179 w 6006665"/>
                        <a:gd name="connsiteY372-62156" fmla="*/ 2731502 h 3006470"/>
                        <a:gd name="connsiteX373-62157" fmla="*/ 818632 w 6006665"/>
                        <a:gd name="connsiteY373-62158" fmla="*/ 2742864 h 3006470"/>
                        <a:gd name="connsiteX374-62159" fmla="*/ 802724 w 6006665"/>
                        <a:gd name="connsiteY374-62160" fmla="*/ 2774679 h 3006470"/>
                        <a:gd name="connsiteX375-62161" fmla="*/ 766365 w 6006665"/>
                        <a:gd name="connsiteY375-62162" fmla="*/ 2779224 h 3006470"/>
                        <a:gd name="connsiteX376-62163" fmla="*/ 727733 w 6006665"/>
                        <a:gd name="connsiteY376-62164" fmla="*/ 2838308 h 3006470"/>
                        <a:gd name="connsiteX377-62165" fmla="*/ 759548 w 6006665"/>
                        <a:gd name="connsiteY377-62166" fmla="*/ 2881485 h 3006470"/>
                        <a:gd name="connsiteX378-62167" fmla="*/ 759548 w 6006665"/>
                        <a:gd name="connsiteY378-62168" fmla="*/ 2920116 h 3006470"/>
                        <a:gd name="connsiteX379-62169" fmla="*/ 798179 w 6006665"/>
                        <a:gd name="connsiteY379-62170" fmla="*/ 2979201 h 3006470"/>
                        <a:gd name="connsiteX380-62171" fmla="*/ 775455 w 6006665"/>
                        <a:gd name="connsiteY380-62172" fmla="*/ 2995108 h 3006470"/>
                        <a:gd name="connsiteX381-62173" fmla="*/ 770910 w 6006665"/>
                        <a:gd name="connsiteY381-62174" fmla="*/ 3006470 h 3006470"/>
                        <a:gd name="connsiteX382-62175" fmla="*/ 759003 w 6006665"/>
                        <a:gd name="connsiteY382-62176" fmla="*/ 3006470 h 3006470"/>
                        <a:gd name="connsiteX383-62177" fmla="*/ 755003 w 6006665"/>
                        <a:gd name="connsiteY383-62178" fmla="*/ 3006470 h 3006470"/>
                        <a:gd name="connsiteX384-62179" fmla="*/ 743096 w 6006665"/>
                        <a:gd name="connsiteY384-62180" fmla="*/ 3006470 h 3006470"/>
                        <a:gd name="connsiteX385-62181" fmla="*/ 715826 w 6006665"/>
                        <a:gd name="connsiteY385-62182" fmla="*/ 2972383 h 3006470"/>
                        <a:gd name="connsiteX386-62183" fmla="*/ 704464 w 6006665"/>
                        <a:gd name="connsiteY386-62184" fmla="*/ 2972383 h 3006470"/>
                        <a:gd name="connsiteX387-62185" fmla="*/ 684012 w 6006665"/>
                        <a:gd name="connsiteY387-62186" fmla="*/ 2963293 h 3006470"/>
                        <a:gd name="connsiteX388-62187" fmla="*/ 672649 w 6006665"/>
                        <a:gd name="connsiteY388-62188" fmla="*/ 2940569 h 3006470"/>
                        <a:gd name="connsiteX389-62189" fmla="*/ 645222 w 6006665"/>
                        <a:gd name="connsiteY389-62190" fmla="*/ 2932732 h 3006470"/>
                        <a:gd name="connsiteX390-62191" fmla="*/ 625472 w 6006665"/>
                        <a:gd name="connsiteY390-62192" fmla="*/ 2936024 h 3006470"/>
                        <a:gd name="connsiteX391-62193" fmla="*/ 623771 w 6006665"/>
                        <a:gd name="connsiteY391-62194" fmla="*/ 2934323 h 3006470"/>
                        <a:gd name="connsiteX392-62195" fmla="*/ 613565 w 6006665"/>
                        <a:gd name="connsiteY392-62196" fmla="*/ 2936024 h 3006470"/>
                        <a:gd name="connsiteX393-62197" fmla="*/ 609020 w 6006665"/>
                        <a:gd name="connsiteY393-62198" fmla="*/ 2931479 h 3006470"/>
                        <a:gd name="connsiteX394-62199" fmla="*/ 559026 w 6006665"/>
                        <a:gd name="connsiteY394-62200" fmla="*/ 2904209 h 3006470"/>
                        <a:gd name="connsiteX395-62201" fmla="*/ 506760 w 6006665"/>
                        <a:gd name="connsiteY395-62202" fmla="*/ 2897392 h 3006470"/>
                        <a:gd name="connsiteX396-62203" fmla="*/ 483280 w 6006665"/>
                        <a:gd name="connsiteY396-62204" fmla="*/ 2890683 h 3006470"/>
                        <a:gd name="connsiteX397-62205" fmla="*/ 480035 w 6006665"/>
                        <a:gd name="connsiteY397-62206" fmla="*/ 2892847 h 3006470"/>
                        <a:gd name="connsiteX398-62207" fmla="*/ 475042 w 6006665"/>
                        <a:gd name="connsiteY398-62208" fmla="*/ 2888329 h 3006470"/>
                        <a:gd name="connsiteX399-62209" fmla="*/ 474945 w 6006665"/>
                        <a:gd name="connsiteY399-62210" fmla="*/ 2888302 h 3006470"/>
                        <a:gd name="connsiteX400-62211" fmla="*/ 468128 w 6006665"/>
                        <a:gd name="connsiteY400-62212" fmla="*/ 2892847 h 3006470"/>
                        <a:gd name="connsiteX401-62213" fmla="*/ 420406 w 6006665"/>
                        <a:gd name="connsiteY401-62214" fmla="*/ 2849670 h 3006470"/>
                        <a:gd name="connsiteX402-62215" fmla="*/ 381774 w 6006665"/>
                        <a:gd name="connsiteY402-62216" fmla="*/ 2833763 h 3006470"/>
                        <a:gd name="connsiteX403-62217" fmla="*/ 349960 w 6006665"/>
                        <a:gd name="connsiteY403-62218" fmla="*/ 2801948 h 3006470"/>
                        <a:gd name="connsiteX404-62219" fmla="*/ 377229 w 6006665"/>
                        <a:gd name="connsiteY404-62220" fmla="*/ 2795131 h 3006470"/>
                        <a:gd name="connsiteX405-62221" fmla="*/ 404499 w 6006665"/>
                        <a:gd name="connsiteY405-62222" fmla="*/ 2747409 h 3006470"/>
                        <a:gd name="connsiteX406-62223" fmla="*/ 388591 w 6006665"/>
                        <a:gd name="connsiteY406-62224" fmla="*/ 2731502 h 3006470"/>
                        <a:gd name="connsiteX407-62225" fmla="*/ 440858 w 6006665"/>
                        <a:gd name="connsiteY407-62226" fmla="*/ 2704232 h 3006470"/>
                        <a:gd name="connsiteX408-62227" fmla="*/ 440858 w 6006665"/>
                        <a:gd name="connsiteY408-62228" fmla="*/ 2701176 h 3006470"/>
                        <a:gd name="connsiteX409-62229" fmla="*/ 416406 w 6006665"/>
                        <a:gd name="connsiteY409-62230" fmla="*/ 2704232 h 3006470"/>
                        <a:gd name="connsiteX410-62231" fmla="*/ 416406 w 6006665"/>
                        <a:gd name="connsiteY410-62232" fmla="*/ 2702744 h 3006470"/>
                        <a:gd name="connsiteX411-62233" fmla="*/ 404499 w 6006665"/>
                        <a:gd name="connsiteY411-62234" fmla="*/ 2704232 h 3006470"/>
                        <a:gd name="connsiteX412-62235" fmla="*/ 404499 w 6006665"/>
                        <a:gd name="connsiteY412-62236" fmla="*/ 2683780 h 3006470"/>
                        <a:gd name="connsiteX413-62237" fmla="*/ 424951 w 6006665"/>
                        <a:gd name="connsiteY413-62238" fmla="*/ 2667873 h 3006470"/>
                        <a:gd name="connsiteX414-62239" fmla="*/ 463583 w 6006665"/>
                        <a:gd name="connsiteY414-62240" fmla="*/ 2661056 h 3006470"/>
                        <a:gd name="connsiteX415-62241" fmla="*/ 468128 w 6006665"/>
                        <a:gd name="connsiteY415-62242" fmla="*/ 2645148 h 3006470"/>
                        <a:gd name="connsiteX416-62243" fmla="*/ 456765 w 6006665"/>
                        <a:gd name="connsiteY416-62244" fmla="*/ 2613334 h 3006470"/>
                        <a:gd name="connsiteX417-62245" fmla="*/ 474945 w 6006665"/>
                        <a:gd name="connsiteY417-62246" fmla="*/ 2586064 h 3006470"/>
                        <a:gd name="connsiteX418-62247" fmla="*/ 474945 w 6006665"/>
                        <a:gd name="connsiteY418-62248" fmla="*/ 2565612 h 3006470"/>
                        <a:gd name="connsiteX419-62249" fmla="*/ 420406 w 6006665"/>
                        <a:gd name="connsiteY419-62250" fmla="*/ 2547432 h 3006470"/>
                        <a:gd name="connsiteX420-62251" fmla="*/ 409588 w 6006665"/>
                        <a:gd name="connsiteY420-62252" fmla="*/ 2547432 h 3006470"/>
                        <a:gd name="connsiteX421-62253" fmla="*/ 397681 w 6006665"/>
                        <a:gd name="connsiteY421-62254" fmla="*/ 2547432 h 3006470"/>
                        <a:gd name="connsiteX422-62255" fmla="*/ 379485 w 6006665"/>
                        <a:gd name="connsiteY422-62256" fmla="*/ 2525193 h 3006470"/>
                        <a:gd name="connsiteX423-62257" fmla="*/ 357322 w 6006665"/>
                        <a:gd name="connsiteY423-62258" fmla="*/ 2531525 h 3006470"/>
                        <a:gd name="connsiteX424-62259" fmla="*/ 352842 w 6006665"/>
                        <a:gd name="connsiteY424-62260" fmla="*/ 2529403 h 3006470"/>
                        <a:gd name="connsiteX425-62261" fmla="*/ 345415 w 6006665"/>
                        <a:gd name="connsiteY425-62262" fmla="*/ 2531525 h 3006470"/>
                        <a:gd name="connsiteX426-62263" fmla="*/ 302238 w 6006665"/>
                        <a:gd name="connsiteY426-62264" fmla="*/ 2511073 h 3006470"/>
                        <a:gd name="connsiteX427-62265" fmla="*/ 302238 w 6006665"/>
                        <a:gd name="connsiteY427-62266" fmla="*/ 2499711 h 3006470"/>
                        <a:gd name="connsiteX428-62267" fmla="*/ 286331 w 6006665"/>
                        <a:gd name="connsiteY428-62268" fmla="*/ 2472441 h 3006470"/>
                        <a:gd name="connsiteX429-62269" fmla="*/ 270968 w 6006665"/>
                        <a:gd name="connsiteY429-62270" fmla="*/ 2472441 h 3006470"/>
                        <a:gd name="connsiteX430-62271" fmla="*/ 259061 w 6006665"/>
                        <a:gd name="connsiteY430-62272" fmla="*/ 2472441 h 3006470"/>
                        <a:gd name="connsiteX431-62273" fmla="*/ 254516 w 6006665"/>
                        <a:gd name="connsiteY431-62274" fmla="*/ 2456534 h 3006470"/>
                        <a:gd name="connsiteX432-62275" fmla="*/ 263606 w 6006665"/>
                        <a:gd name="connsiteY432-62276" fmla="*/ 2440627 h 3006470"/>
                        <a:gd name="connsiteX433-62277" fmla="*/ 243991 w 6006665"/>
                        <a:gd name="connsiteY433-62278" fmla="*/ 2410114 h 3006470"/>
                        <a:gd name="connsiteX434-62279" fmla="*/ 216429 w 6006665"/>
                        <a:gd name="connsiteY434-62280" fmla="*/ 2413357 h 3006470"/>
                        <a:gd name="connsiteX435-62281" fmla="*/ 212956 w 6006665"/>
                        <a:gd name="connsiteY435-62282" fmla="*/ 2412365 h 3006470"/>
                        <a:gd name="connsiteX436-62283" fmla="*/ 204522 w 6006665"/>
                        <a:gd name="connsiteY436-62284" fmla="*/ 2413357 h 3006470"/>
                        <a:gd name="connsiteX437-62285" fmla="*/ 199623 w 6006665"/>
                        <a:gd name="connsiteY437-62286" fmla="*/ 2411957 h 3006470"/>
                        <a:gd name="connsiteX438-62287" fmla="*/ 195977 w 6006665"/>
                        <a:gd name="connsiteY438-62288" fmla="*/ 2424719 h 3006470"/>
                        <a:gd name="connsiteX439-62289" fmla="*/ 184968 w 6006665"/>
                        <a:gd name="connsiteY439-62290" fmla="*/ 2421574 h 3006470"/>
                        <a:gd name="connsiteX440-62291" fmla="*/ 184070 w 6006665"/>
                        <a:gd name="connsiteY440-62292" fmla="*/ 2424719 h 3006470"/>
                        <a:gd name="connsiteX441-62293" fmla="*/ 168163 w 6006665"/>
                        <a:gd name="connsiteY441-62294" fmla="*/ 2420184 h 3006470"/>
                        <a:gd name="connsiteX442-62295" fmla="*/ 156800 w 6006665"/>
                        <a:gd name="connsiteY442-62296" fmla="*/ 2381542 h 3006470"/>
                        <a:gd name="connsiteX443-62297" fmla="*/ 152255 w 6006665"/>
                        <a:gd name="connsiteY443-62298" fmla="*/ 2365635 h 3006470"/>
                        <a:gd name="connsiteX444-62299" fmla="*/ 156800 w 6006665"/>
                        <a:gd name="connsiteY444-62300" fmla="*/ 2361090 h 3006470"/>
                        <a:gd name="connsiteX445-62301" fmla="*/ 168707 w 6006665"/>
                        <a:gd name="connsiteY445-62302" fmla="*/ 2361090 h 3006470"/>
                        <a:gd name="connsiteX446-62303" fmla="*/ 188615 w 6006665"/>
                        <a:gd name="connsiteY446-62304" fmla="*/ 2361090 h 3006470"/>
                        <a:gd name="connsiteX447-62305" fmla="*/ 199977 w 6006665"/>
                        <a:gd name="connsiteY447-62306" fmla="*/ 2349728 h 3006470"/>
                        <a:gd name="connsiteX448-62307" fmla="*/ 188615 w 6006665"/>
                        <a:gd name="connsiteY448-62308" fmla="*/ 2327003 h 3006470"/>
                        <a:gd name="connsiteX449-62309" fmla="*/ 168163 w 6006665"/>
                        <a:gd name="connsiteY449-62310" fmla="*/ 2317914 h 3006470"/>
                        <a:gd name="connsiteX450-62311" fmla="*/ 168163 w 6006665"/>
                        <a:gd name="connsiteY450-62312" fmla="*/ 2311096 h 3006470"/>
                        <a:gd name="connsiteX451-62313" fmla="*/ 152255 w 6006665"/>
                        <a:gd name="connsiteY451-62314" fmla="*/ 2295189 h 3006470"/>
                        <a:gd name="connsiteX452-62315" fmla="*/ 129531 w 6006665"/>
                        <a:gd name="connsiteY452-62316" fmla="*/ 2258829 h 3006470"/>
                        <a:gd name="connsiteX453-62317" fmla="*/ 140893 w 6006665"/>
                        <a:gd name="connsiteY453-62318" fmla="*/ 2236105 h 3006470"/>
                        <a:gd name="connsiteX454-62319" fmla="*/ 136348 w 6006665"/>
                        <a:gd name="connsiteY454-62320" fmla="*/ 2208835 h 3006470"/>
                        <a:gd name="connsiteX455-62321" fmla="*/ 103789 w 6006665"/>
                        <a:gd name="connsiteY455-62322" fmla="*/ 2195428 h 3006470"/>
                        <a:gd name="connsiteX456-62323" fmla="*/ 93716 w 6006665"/>
                        <a:gd name="connsiteY456-62324" fmla="*/ 2199745 h 3006470"/>
                        <a:gd name="connsiteX457-62325" fmla="*/ 91868 w 6006665"/>
                        <a:gd name="connsiteY457-62326" fmla="*/ 2195434 h 3006470"/>
                        <a:gd name="connsiteX458-62327" fmla="*/ 81809 w 6006665"/>
                        <a:gd name="connsiteY458-62328" fmla="*/ 2199745 h 3006470"/>
                        <a:gd name="connsiteX459-62329" fmla="*/ 74992 w 6006665"/>
                        <a:gd name="connsiteY459-62330" fmla="*/ 2183838 h 3006470"/>
                        <a:gd name="connsiteX460-62331" fmla="*/ 34087 w 6006665"/>
                        <a:gd name="connsiteY460-62332" fmla="*/ 2172476 h 3006470"/>
                        <a:gd name="connsiteX461-62333" fmla="*/ 22725 w 6006665"/>
                        <a:gd name="connsiteY461-62334" fmla="*/ 2129299 h 3006470"/>
                        <a:gd name="connsiteX462-62335" fmla="*/ 22725 w 6006665"/>
                        <a:gd name="connsiteY462-62336" fmla="*/ 2097484 h 3006470"/>
                        <a:gd name="connsiteX463-62337" fmla="*/ 0 w 6006665"/>
                        <a:gd name="connsiteY463-62338" fmla="*/ 2081577 h 3006470"/>
                        <a:gd name="connsiteX464-62339" fmla="*/ 15907 w 6006665"/>
                        <a:gd name="connsiteY464-62340" fmla="*/ 2058853 h 3006470"/>
                        <a:gd name="connsiteX465-62341" fmla="*/ 6818 w 6006665"/>
                        <a:gd name="connsiteY465-62342" fmla="*/ 1995224 h 3006470"/>
                        <a:gd name="connsiteX466-62343" fmla="*/ 34087 w 6006665"/>
                        <a:gd name="connsiteY466-62344" fmla="*/ 1952047 h 3006470"/>
                        <a:gd name="connsiteX467-62345" fmla="*/ 27270 w 6006665"/>
                        <a:gd name="connsiteY467-62346" fmla="*/ 1940685 h 3006470"/>
                        <a:gd name="connsiteX468-62347" fmla="*/ 70447 w 6006665"/>
                        <a:gd name="connsiteY468-62348" fmla="*/ 1902053 h 3006470"/>
                        <a:gd name="connsiteX469-62349" fmla="*/ 27270 w 6006665"/>
                        <a:gd name="connsiteY469-62350" fmla="*/ 1865693 h 3006470"/>
                        <a:gd name="connsiteX470-62351" fmla="*/ 109078 w 6006665"/>
                        <a:gd name="connsiteY470-62352" fmla="*/ 1767977 h 3006470"/>
                        <a:gd name="connsiteX471-62353" fmla="*/ 145438 w 6006665"/>
                        <a:gd name="connsiteY471-62354" fmla="*/ 1724800 h 3006470"/>
                        <a:gd name="connsiteX472-62355" fmla="*/ 156800 w 6006665"/>
                        <a:gd name="connsiteY472-62356" fmla="*/ 1681624 h 3006470"/>
                        <a:gd name="connsiteX473-62357" fmla="*/ 102261 w 6006665"/>
                        <a:gd name="connsiteY473-62358" fmla="*/ 1629357 h 3006470"/>
                        <a:gd name="connsiteX474-62359" fmla="*/ 118168 w 6006665"/>
                        <a:gd name="connsiteY474-62360" fmla="*/ 1574818 h 3006470"/>
                        <a:gd name="connsiteX475-62361" fmla="*/ 86354 w 6006665"/>
                        <a:gd name="connsiteY475-62362" fmla="*/ 1511189 h 3006470"/>
                        <a:gd name="connsiteX476-62363" fmla="*/ 109078 w 6006665"/>
                        <a:gd name="connsiteY476-62364" fmla="*/ 1436197 h 3006470"/>
                        <a:gd name="connsiteX477-62365" fmla="*/ 70447 w 6006665"/>
                        <a:gd name="connsiteY477-62366" fmla="*/ 1333936 h 3006470"/>
                        <a:gd name="connsiteX478-62367" fmla="*/ 102261 w 6006665"/>
                        <a:gd name="connsiteY478-62368" fmla="*/ 1263490 h 3006470"/>
                        <a:gd name="connsiteX479-62369" fmla="*/ 43177 w 6006665"/>
                        <a:gd name="connsiteY479-62370" fmla="*/ 1197589 h 3006470"/>
                        <a:gd name="connsiteX480-62371" fmla="*/ 49994 w 6006665"/>
                        <a:gd name="connsiteY480-62372" fmla="*/ 1122597 h 3006470"/>
                        <a:gd name="connsiteX481-62373" fmla="*/ 81809 w 6006665"/>
                        <a:gd name="connsiteY481-62374" fmla="*/ 1118052 h 3006470"/>
                        <a:gd name="connsiteX482-62375" fmla="*/ 145438 w 6006665"/>
                        <a:gd name="connsiteY482-62376" fmla="*/ 1074876 h 3006470"/>
                        <a:gd name="connsiteX483-62377" fmla="*/ 184070 w 6006665"/>
                        <a:gd name="connsiteY483-62378" fmla="*/ 1036244 h 3006470"/>
                        <a:gd name="connsiteX484-62379" fmla="*/ 189699 w 6006665"/>
                        <a:gd name="connsiteY484-62380" fmla="*/ 1042522 h 3006470"/>
                        <a:gd name="connsiteX485-62381" fmla="*/ 195977 w 6006665"/>
                        <a:gd name="connsiteY485-62382" fmla="*/ 1036244 h 3006470"/>
                        <a:gd name="connsiteX486-62383" fmla="*/ 255061 w 6006665"/>
                        <a:gd name="connsiteY486-62384" fmla="*/ 1102145 h 3006470"/>
                        <a:gd name="connsiteX487-62385" fmla="*/ 350504 w 6006665"/>
                        <a:gd name="connsiteY487-62386" fmla="*/ 1122597 h 3006470"/>
                        <a:gd name="connsiteX488-62387" fmla="*/ 491397 w 6006665"/>
                        <a:gd name="connsiteY488-62388" fmla="*/ 1236221 h 3006470"/>
                        <a:gd name="connsiteX489-62389" fmla="*/ 523211 w 6006665"/>
                        <a:gd name="connsiteY489-62390" fmla="*/ 1283942 h 3006470"/>
                        <a:gd name="connsiteX490-62391" fmla="*/ 523211 w 6006665"/>
                        <a:gd name="connsiteY490-62392" fmla="*/ 1343026 h 3006470"/>
                        <a:gd name="connsiteX491-62393" fmla="*/ 486852 w 6006665"/>
                        <a:gd name="connsiteY491-62394" fmla="*/ 1397565 h 3006470"/>
                        <a:gd name="connsiteX492-62395" fmla="*/ 420951 w 6006665"/>
                        <a:gd name="connsiteY492-62396" fmla="*/ 1418018 h 3006470"/>
                        <a:gd name="connsiteX493-62397" fmla="*/ 415909 w 6006665"/>
                        <a:gd name="connsiteY493-62398" fmla="*/ 1415887 h 3006470"/>
                        <a:gd name="connsiteX494-62399" fmla="*/ 409044 w 6006665"/>
                        <a:gd name="connsiteY494-62400" fmla="*/ 1418018 h 3006470"/>
                        <a:gd name="connsiteX495-62401" fmla="*/ 252950 w 6006665"/>
                        <a:gd name="connsiteY495-62402" fmla="*/ 1352062 h 3006470"/>
                        <a:gd name="connsiteX496-62403" fmla="*/ 232336 w 6006665"/>
                        <a:gd name="connsiteY496-62404" fmla="*/ 1358934 h 3006470"/>
                        <a:gd name="connsiteX497-62405" fmla="*/ 291420 w 6006665"/>
                        <a:gd name="connsiteY497-62406" fmla="*/ 1429380 h 3006470"/>
                        <a:gd name="connsiteX498-62407" fmla="*/ 291420 w 6006665"/>
                        <a:gd name="connsiteY498-62408" fmla="*/ 1468012 h 3006470"/>
                        <a:gd name="connsiteX499-62409" fmla="*/ 298238 w 6006665"/>
                        <a:gd name="connsiteY499-62410" fmla="*/ 1554366 h 3006470"/>
                        <a:gd name="connsiteX500-62411" fmla="*/ 345959 w 6006665"/>
                        <a:gd name="connsiteY500-62412" fmla="*/ 1586180 h 3006470"/>
                        <a:gd name="connsiteX501-62413" fmla="*/ 362087 w 6006665"/>
                        <a:gd name="connsiteY501-62414" fmla="*/ 1595588 h 3006470"/>
                        <a:gd name="connsiteX502-62415" fmla="*/ 365867 w 6006665"/>
                        <a:gd name="connsiteY502-62416" fmla="*/ 1563455 h 3006470"/>
                        <a:gd name="connsiteX503-62417" fmla="*/ 345415 w 6006665"/>
                        <a:gd name="connsiteY503-62418" fmla="*/ 1527096 h 3006470"/>
                        <a:gd name="connsiteX504-62419" fmla="*/ 365867 w 6006665"/>
                        <a:gd name="connsiteY504-62420" fmla="*/ 1495281 h 3006470"/>
                        <a:gd name="connsiteX505-62421" fmla="*/ 374560 w 6006665"/>
                        <a:gd name="connsiteY505-62422" fmla="*/ 1500280 h 3006470"/>
                        <a:gd name="connsiteX506-62423" fmla="*/ 377774 w 6006665"/>
                        <a:gd name="connsiteY506-62424" fmla="*/ 1495281 h 3006470"/>
                        <a:gd name="connsiteX507-62425" fmla="*/ 461933 w 6006665"/>
                        <a:gd name="connsiteY507-62426" fmla="*/ 1543673 h 3006470"/>
                        <a:gd name="connsiteX508-62427" fmla="*/ 484035 w 6006665"/>
                        <a:gd name="connsiteY508-62428" fmla="*/ 1527096 h 3006470"/>
                        <a:gd name="connsiteX509-62429" fmla="*/ 463583 w 6006665"/>
                        <a:gd name="connsiteY509-62430" fmla="*/ 1461194 h 3006470"/>
                        <a:gd name="connsiteX510-62431" fmla="*/ 549936 w 6006665"/>
                        <a:gd name="connsiteY510-62432" fmla="*/ 1374841 h 3006470"/>
                        <a:gd name="connsiteX511-62433" fmla="*/ 559742 w 6006665"/>
                        <a:gd name="connsiteY511-62434" fmla="*/ 1376942 h 3006470"/>
                        <a:gd name="connsiteX512-62435" fmla="*/ 561843 w 6006665"/>
                        <a:gd name="connsiteY512-62436" fmla="*/ 1374841 h 3006470"/>
                        <a:gd name="connsiteX513-62437" fmla="*/ 593658 w 6006665"/>
                        <a:gd name="connsiteY513-62438" fmla="*/ 1381658 h 3006470"/>
                        <a:gd name="connsiteX514-62439" fmla="*/ 620945 w 6006665"/>
                        <a:gd name="connsiteY514-62440" fmla="*/ 1405535 h 3006470"/>
                        <a:gd name="connsiteX515-62441" fmla="*/ 640835 w 6006665"/>
                        <a:gd name="connsiteY515-62442" fmla="*/ 1349844 h 3006470"/>
                        <a:gd name="connsiteX516-62443" fmla="*/ 609020 w 6006665"/>
                        <a:gd name="connsiteY516-62444" fmla="*/ 1295305 h 3006470"/>
                        <a:gd name="connsiteX517-62445" fmla="*/ 624928 w 6006665"/>
                        <a:gd name="connsiteY517-62446" fmla="*/ 1236221 h 3006470"/>
                        <a:gd name="connsiteX518-62447" fmla="*/ 597658 w 6006665"/>
                        <a:gd name="connsiteY518-62448" fmla="*/ 1177136 h 3006470"/>
                        <a:gd name="connsiteX519-62449" fmla="*/ 611562 w 6006665"/>
                        <a:gd name="connsiteY519-62450" fmla="*/ 1181462 h 3006470"/>
                        <a:gd name="connsiteX520-62451" fmla="*/ 1677078 w 6006665"/>
                        <a:gd name="connsiteY520-62452" fmla="*/ 1370296 h 3006470"/>
                        <a:gd name="connsiteX521-62453" fmla="*/ 1720255 w 6006665"/>
                        <a:gd name="connsiteY521-62454" fmla="*/ 1349844 h 3006470"/>
                        <a:gd name="connsiteX522-62455" fmla="*/ 1731617 w 6006665"/>
                        <a:gd name="connsiteY522-62456" fmla="*/ 1299850 h 3006470"/>
                        <a:gd name="connsiteX523-62457" fmla="*/ 1758887 w 6006665"/>
                        <a:gd name="connsiteY523-62458" fmla="*/ 1256673 h 3006470"/>
                        <a:gd name="connsiteX524-62459" fmla="*/ 1736162 w 6006665"/>
                        <a:gd name="connsiteY524-62460" fmla="*/ 1197589 h 3006470"/>
                        <a:gd name="connsiteX525-62461" fmla="*/ 1758887 w 6006665"/>
                        <a:gd name="connsiteY525-62462" fmla="*/ 1133960 h 3006470"/>
                        <a:gd name="connsiteX526-62463" fmla="*/ 1704347 w 6006665"/>
                        <a:gd name="connsiteY526-62464" fmla="*/ 1070331 h 3006470"/>
                        <a:gd name="connsiteX527-62465" fmla="*/ 1736162 w 6006665"/>
                        <a:gd name="connsiteY527-62466" fmla="*/ 961252 h 3006470"/>
                        <a:gd name="connsiteX528-62467" fmla="*/ 1688440 w 6006665"/>
                        <a:gd name="connsiteY528-62468" fmla="*/ 865809 h 3006470"/>
                        <a:gd name="connsiteX529-62469" fmla="*/ 1752069 w 6006665"/>
                        <a:gd name="connsiteY529-62470" fmla="*/ 788545 h 3006470"/>
                        <a:gd name="connsiteX530-62471" fmla="*/ 1747524 w 6006665"/>
                        <a:gd name="connsiteY530-62472" fmla="*/ 704464 h 3006470"/>
                        <a:gd name="connsiteX531-62473" fmla="*/ 1763431 w 6006665"/>
                        <a:gd name="connsiteY531-62474" fmla="*/ 697647 h 3006470"/>
                        <a:gd name="connsiteX532-62475" fmla="*/ 1764877 w 6006665"/>
                        <a:gd name="connsiteY532-62476" fmla="*/ 702130 h 3006470"/>
                        <a:gd name="connsiteX533-62477" fmla="*/ 1775339 w 6006665"/>
                        <a:gd name="connsiteY533-62478" fmla="*/ 697647 h 3006470"/>
                        <a:gd name="connsiteX534-62479" fmla="*/ 1798063 w 6006665"/>
                        <a:gd name="connsiteY534-62480" fmla="*/ 768093 h 3006470"/>
                        <a:gd name="connsiteX535-62481" fmla="*/ 1791454 w 6006665"/>
                        <a:gd name="connsiteY535-62482" fmla="*/ 815304 h 3006470"/>
                        <a:gd name="connsiteX536-62483" fmla="*/ 1854330 w 6006665"/>
                        <a:gd name="connsiteY536-62484" fmla="*/ 772638 h 3006470"/>
                        <a:gd name="connsiteX537-62485" fmla="*/ 1931594 w 6006665"/>
                        <a:gd name="connsiteY537-62486" fmla="*/ 763548 h 3006470"/>
                        <a:gd name="connsiteX538-62487" fmla="*/ 1932772 w 6006665"/>
                        <a:gd name="connsiteY538-62488" fmla="*/ 764810 h 3006470"/>
                        <a:gd name="connsiteX539-62489" fmla="*/ 1943501 w 6006665"/>
                        <a:gd name="connsiteY539-62490" fmla="*/ 763548 h 3006470"/>
                        <a:gd name="connsiteX540-62491" fmla="*/ 1988608 w 6006665"/>
                        <a:gd name="connsiteY540-62492" fmla="*/ 811877 h 3006470"/>
                        <a:gd name="connsiteX541-62493" fmla="*/ 1963408 w 6006665"/>
                        <a:gd name="connsiteY541-62494" fmla="*/ 736278 h 3006470"/>
                        <a:gd name="connsiteX542-62495" fmla="*/ 1963408 w 6006665"/>
                        <a:gd name="connsiteY542-62496" fmla="*/ 595386 h 3006470"/>
                        <a:gd name="connsiteX543-62497" fmla="*/ 2027037 w 6006665"/>
                        <a:gd name="connsiteY543-62498" fmla="*/ 574934 h 3006470"/>
                        <a:gd name="connsiteX544-62499" fmla="*/ 2037269 w 6006665"/>
                        <a:gd name="connsiteY544-62500" fmla="*/ 575472 h 3006470"/>
                        <a:gd name="connsiteX545-62501" fmla="*/ 2038944 w 6006665"/>
                        <a:gd name="connsiteY545-62502" fmla="*/ 574934 h 3006470"/>
                        <a:gd name="connsiteX546-62503" fmla="*/ 2115414 w 6006665"/>
                        <a:gd name="connsiteY546-62504" fmla="*/ 578958 h 3006470"/>
                        <a:gd name="connsiteX547-62505" fmla="*/ 2192927 w 6006665"/>
                        <a:gd name="connsiteY547-62506" fmla="*/ 559026 h 3006470"/>
                        <a:gd name="connsiteX548-62507" fmla="*/ 2167930 w 6006665"/>
                        <a:gd name="connsiteY548-62508" fmla="*/ 493125 h 3006470"/>
                        <a:gd name="connsiteX549-62509" fmla="*/ 2204289 w 6006665"/>
                        <a:gd name="connsiteY549-62510" fmla="*/ 402226 h 3006470"/>
                        <a:gd name="connsiteX550-62511" fmla="*/ 2247466 w 6006665"/>
                        <a:gd name="connsiteY550-62512" fmla="*/ 397681 h 3006470"/>
                        <a:gd name="connsiteX551-62513" fmla="*/ 2317913 w 6006665"/>
                        <a:gd name="connsiteY551-62514" fmla="*/ 322690 h 3006470"/>
                        <a:gd name="connsiteX552-62515" fmla="*/ 2420183 w 6006665"/>
                        <a:gd name="connsiteY552-62516" fmla="*/ 304510 h 3006470"/>
                        <a:gd name="connsiteX553-62517" fmla="*/ 2429263 w 6006665"/>
                        <a:gd name="connsiteY553-62518" fmla="*/ 263606 h 3006470"/>
                        <a:gd name="connsiteX554-62519" fmla="*/ 2526979 w 6006665"/>
                        <a:gd name="connsiteY554-62520" fmla="*/ 252244 h 3006470"/>
                        <a:gd name="connsiteX555-62521" fmla="*/ 2528058 w 6006665"/>
                        <a:gd name="connsiteY555-62522" fmla="*/ 253503 h 3006470"/>
                        <a:gd name="connsiteX556-62523" fmla="*/ 2538886 w 6006665"/>
                        <a:gd name="connsiteY556-62524" fmla="*/ 252244 h 3006470"/>
                        <a:gd name="connsiteX557-62525" fmla="*/ 2560820 w 6006665"/>
                        <a:gd name="connsiteY557-62526" fmla="*/ 277833 h 3006470"/>
                        <a:gd name="connsiteX558-62527" fmla="*/ 2640602 w 6006665"/>
                        <a:gd name="connsiteY558-62528" fmla="*/ 202249 h 3006470"/>
                        <a:gd name="connsiteX559-62529" fmla="*/ 2652509 w 6006665"/>
                        <a:gd name="connsiteY559-62530" fmla="*/ 202249 h 3006470"/>
                        <a:gd name="connsiteX560-62531" fmla="*/ 2704231 w 6006665"/>
                        <a:gd name="connsiteY560-62532" fmla="*/ 202249 h 3006470"/>
                        <a:gd name="connsiteX561-62533" fmla="*/ 2715593 w 6006665"/>
                        <a:gd name="connsiteY561-62534" fmla="*/ 134075 h 3006470"/>
                        <a:gd name="connsiteX562-62535" fmla="*/ 2751953 w 6006665"/>
                        <a:gd name="connsiteY562-62536" fmla="*/ 68174 h 3006470"/>
                        <a:gd name="connsiteX563-62537" fmla="*/ 2838307 w 6006665"/>
                        <a:gd name="connsiteY563-62538" fmla="*/ 0 h 3006470"/>
                        <a:gd name="connsiteX0-62539" fmla="*/ 1791129 w 6006665"/>
                        <a:gd name="connsiteY0-62540" fmla="*/ 817622 h 3006470"/>
                        <a:gd name="connsiteX1-62541" fmla="*/ 1782156 w 6006665"/>
                        <a:gd name="connsiteY1-62542" fmla="*/ 881716 h 3006470"/>
                        <a:gd name="connsiteX2-62543" fmla="*/ 1809554 w 6006665"/>
                        <a:gd name="connsiteY2-62544" fmla="*/ 895415 h 3006470"/>
                        <a:gd name="connsiteX3-62545" fmla="*/ 1791129 w 6006665"/>
                        <a:gd name="connsiteY3-62546" fmla="*/ 817622 h 3006470"/>
                        <a:gd name="connsiteX4-62547" fmla="*/ 2838307 w 6006665"/>
                        <a:gd name="connsiteY4-62548" fmla="*/ 0 h 3006470"/>
                        <a:gd name="connsiteX5-62549" fmla="*/ 2844246 w 6006665"/>
                        <a:gd name="connsiteY5-62550" fmla="*/ 4711 h 3006470"/>
                        <a:gd name="connsiteX6-62551" fmla="*/ 2850213 w 6006665"/>
                        <a:gd name="connsiteY6-62552" fmla="*/ 0 h 3006470"/>
                        <a:gd name="connsiteX7-62553" fmla="*/ 2916115 w 6006665"/>
                        <a:gd name="connsiteY7-62554" fmla="*/ 52267 h 3006470"/>
                        <a:gd name="connsiteX8-62555" fmla="*/ 2861576 w 6006665"/>
                        <a:gd name="connsiteY8-62556" fmla="*/ 90899 h 3006470"/>
                        <a:gd name="connsiteX9-62557" fmla="*/ 2947929 w 6006665"/>
                        <a:gd name="connsiteY9-62558" fmla="*/ 118168 h 3006470"/>
                        <a:gd name="connsiteX10-62559" fmla="*/ 2957621 w 6006665"/>
                        <a:gd name="connsiteY10-62560" fmla="*/ 186006 h 3006470"/>
                        <a:gd name="connsiteX11-62561" fmla="*/ 2979199 w 6006665"/>
                        <a:gd name="connsiteY11-62562" fmla="*/ 161345 h 3006470"/>
                        <a:gd name="connsiteX12-62563" fmla="*/ 2991106 w 6006665"/>
                        <a:gd name="connsiteY12-62564" fmla="*/ 161345 h 3006470"/>
                        <a:gd name="connsiteX13-62565" fmla="*/ 3086005 w 6006665"/>
                        <a:gd name="connsiteY13-62566" fmla="*/ 161345 h 3006470"/>
                        <a:gd name="connsiteX14-62567" fmla="*/ 3097912 w 6006665"/>
                        <a:gd name="connsiteY14-62568" fmla="*/ 161345 h 3006470"/>
                        <a:gd name="connsiteX15-62569" fmla="*/ 3179721 w 6006665"/>
                        <a:gd name="connsiteY15-62570" fmla="*/ 236336 h 3006470"/>
                        <a:gd name="connsiteX16-62571" fmla="*/ 3211535 w 6006665"/>
                        <a:gd name="connsiteY16-62572" fmla="*/ 295420 h 3006470"/>
                        <a:gd name="connsiteX17-62573" fmla="*/ 3200173 w 6006665"/>
                        <a:gd name="connsiteY17-62574" fmla="*/ 370412 h 3006470"/>
                        <a:gd name="connsiteX18-62575" fmla="*/ 3161541 w 6006665"/>
                        <a:gd name="connsiteY18-62576" fmla="*/ 413589 h 3006470"/>
                        <a:gd name="connsiteX19-62577" fmla="*/ 3066097 w 6006665"/>
                        <a:gd name="connsiteY19-62578" fmla="*/ 488580 h 3006470"/>
                        <a:gd name="connsiteX20-62579" fmla="*/ 3034283 w 6006665"/>
                        <a:gd name="connsiteY20-62580" fmla="*/ 531757 h 3006470"/>
                        <a:gd name="connsiteX21-62581" fmla="*/ 3082005 w 6006665"/>
                        <a:gd name="connsiteY21-62582" fmla="*/ 547664 h 3006470"/>
                        <a:gd name="connsiteX22-62583" fmla="*/ 3129459 w 6006665"/>
                        <a:gd name="connsiteY22-62584" fmla="*/ 575345 h 3006470"/>
                        <a:gd name="connsiteX23-62585" fmla="*/ 3156451 w 6006665"/>
                        <a:gd name="connsiteY23-62586" fmla="*/ 552209 h 3006470"/>
                        <a:gd name="connsiteX24-62587" fmla="*/ 3158460 w 6006665"/>
                        <a:gd name="connsiteY24-62588" fmla="*/ 560693 h 3006470"/>
                        <a:gd name="connsiteX25-62589" fmla="*/ 3168359 w 6006665"/>
                        <a:gd name="connsiteY25-62590" fmla="*/ 552209 h 3006470"/>
                        <a:gd name="connsiteX26-62591" fmla="*/ 3184984 w 6006665"/>
                        <a:gd name="connsiteY26-62592" fmla="*/ 622402 h 3006470"/>
                        <a:gd name="connsiteX27-62593" fmla="*/ 3192811 w 6006665"/>
                        <a:gd name="connsiteY27-62594" fmla="*/ 606748 h 3006470"/>
                        <a:gd name="connsiteX28-62595" fmla="*/ 3251895 w 6006665"/>
                        <a:gd name="connsiteY28-62596" fmla="*/ 586296 h 3006470"/>
                        <a:gd name="connsiteX29-62597" fmla="*/ 3259833 w 6006665"/>
                        <a:gd name="connsiteY29-62598" fmla="*/ 587670 h 3006470"/>
                        <a:gd name="connsiteX30-62599" fmla="*/ 3263802 w 6006665"/>
                        <a:gd name="connsiteY30-62600" fmla="*/ 586296 h 3006470"/>
                        <a:gd name="connsiteX31-62601" fmla="*/ 3381970 w 6006665"/>
                        <a:gd name="connsiteY31-62602" fmla="*/ 606748 h 3006470"/>
                        <a:gd name="connsiteX32-62603" fmla="*/ 3388787 w 6006665"/>
                        <a:gd name="connsiteY32-62604" fmla="*/ 665832 h 3006470"/>
                        <a:gd name="connsiteX33-62605" fmla="*/ 3531529 w 6006665"/>
                        <a:gd name="connsiteY33-62606" fmla="*/ 686823 h 3006470"/>
                        <a:gd name="connsiteX34-62607" fmla="*/ 3538225 w 6006665"/>
                        <a:gd name="connsiteY34-62608" fmla="*/ 590841 h 3006470"/>
                        <a:gd name="connsiteX35-62609" fmla="*/ 3549910 w 6006665"/>
                        <a:gd name="connsiteY35-62610" fmla="*/ 594028 h 3006470"/>
                        <a:gd name="connsiteX36-62611" fmla="*/ 3550132 w 6006665"/>
                        <a:gd name="connsiteY36-62612" fmla="*/ 590841 h 3006470"/>
                        <a:gd name="connsiteX37-62613" fmla="*/ 3625123 w 6006665"/>
                        <a:gd name="connsiteY37-62614" fmla="*/ 611293 h 3006470"/>
                        <a:gd name="connsiteX38-62615" fmla="*/ 3672301 w 6006665"/>
                        <a:gd name="connsiteY38-62616" fmla="*/ 611293 h 3006470"/>
                        <a:gd name="connsiteX39-62617" fmla="*/ 3684207 w 6006665"/>
                        <a:gd name="connsiteY39-62618" fmla="*/ 611293 h 3006470"/>
                        <a:gd name="connsiteX40-62619" fmla="*/ 3743291 w 6006665"/>
                        <a:gd name="connsiteY40-62620" fmla="*/ 677194 h 3006470"/>
                        <a:gd name="connsiteX41-62621" fmla="*/ 3759199 w 6006665"/>
                        <a:gd name="connsiteY41-62622" fmla="*/ 756731 h 3006470"/>
                        <a:gd name="connsiteX42-62623" fmla="*/ 3738747 w 6006665"/>
                        <a:gd name="connsiteY42-62624" fmla="*/ 806725 h 3006470"/>
                        <a:gd name="connsiteX43-62625" fmla="*/ 3786469 w 6006665"/>
                        <a:gd name="connsiteY43-62626" fmla="*/ 897623 h 3006470"/>
                        <a:gd name="connsiteX44-62627" fmla="*/ 3835603 w 6006665"/>
                        <a:gd name="connsiteY44-62628" fmla="*/ 933529 h 3006470"/>
                        <a:gd name="connsiteX45-62629" fmla="*/ 3865460 w 6006665"/>
                        <a:gd name="connsiteY45-62630" fmla="*/ 822632 h 3006470"/>
                        <a:gd name="connsiteX46-62631" fmla="*/ 3875077 w 6006665"/>
                        <a:gd name="connsiteY46-62632" fmla="*/ 831139 h 3006470"/>
                        <a:gd name="connsiteX47-62633" fmla="*/ 3877367 w 6006665"/>
                        <a:gd name="connsiteY47-62634" fmla="*/ 822632 h 3006470"/>
                        <a:gd name="connsiteX48-62635" fmla="*/ 3932151 w 6006665"/>
                        <a:gd name="connsiteY48-62636" fmla="*/ 871095 h 3006470"/>
                        <a:gd name="connsiteX49-62637" fmla="*/ 3988173 w 6006665"/>
                        <a:gd name="connsiteY49-62638" fmla="*/ 843084 h 3006470"/>
                        <a:gd name="connsiteX50-62639" fmla="*/ 3993852 w 6006665"/>
                        <a:gd name="connsiteY50-62640" fmla="*/ 846199 h 3006470"/>
                        <a:gd name="connsiteX51-62641" fmla="*/ 4000080 w 6006665"/>
                        <a:gd name="connsiteY51-62642" fmla="*/ 843084 h 3006470"/>
                        <a:gd name="connsiteX52-62643" fmla="*/ 4062426 w 6006665"/>
                        <a:gd name="connsiteY52-62644" fmla="*/ 877274 h 3006470"/>
                        <a:gd name="connsiteX53-62645" fmla="*/ 4085889 w 6006665"/>
                        <a:gd name="connsiteY53-62646" fmla="*/ 849902 h 3006470"/>
                        <a:gd name="connsiteX54-62647" fmla="*/ 4095563 w 6006665"/>
                        <a:gd name="connsiteY54-62648" fmla="*/ 852506 h 3006470"/>
                        <a:gd name="connsiteX55-62649" fmla="*/ 4097796 w 6006665"/>
                        <a:gd name="connsiteY55-62650" fmla="*/ 849902 h 3006470"/>
                        <a:gd name="connsiteX56-62651" fmla="*/ 4144150 w 6006665"/>
                        <a:gd name="connsiteY56-62652" fmla="*/ 862382 h 3006470"/>
                        <a:gd name="connsiteX57-62653" fmla="*/ 4117703 w 6006665"/>
                        <a:gd name="connsiteY57-62654" fmla="*/ 752186 h 3006470"/>
                        <a:gd name="connsiteX58-62655" fmla="*/ 4165425 w 6006665"/>
                        <a:gd name="connsiteY58-62656" fmla="*/ 697647 h 3006470"/>
                        <a:gd name="connsiteX59-62657" fmla="*/ 4175231 w 6006665"/>
                        <a:gd name="connsiteY59-62658" fmla="*/ 700048 h 3006470"/>
                        <a:gd name="connsiteX60-62659" fmla="*/ 4177332 w 6006665"/>
                        <a:gd name="connsiteY60-62660" fmla="*/ 697647 h 3006470"/>
                        <a:gd name="connsiteX61-62661" fmla="*/ 4511384 w 6006665"/>
                        <a:gd name="connsiteY61-62662" fmla="*/ 779455 h 3006470"/>
                        <a:gd name="connsiteX62-62663" fmla="*/ 4543199 w 6006665"/>
                        <a:gd name="connsiteY62-62664" fmla="*/ 849902 h 3006470"/>
                        <a:gd name="connsiteX63-62665" fmla="*/ 4639242 w 6006665"/>
                        <a:gd name="connsiteY63-62666" fmla="*/ 932544 h 3006470"/>
                        <a:gd name="connsiteX64-62667" fmla="*/ 4774445 w 6006665"/>
                        <a:gd name="connsiteY64-62668" fmla="*/ 913531 h 3006470"/>
                        <a:gd name="connsiteX65-62669" fmla="*/ 4778496 w 6006665"/>
                        <a:gd name="connsiteY65-62670" fmla="*/ 914635 h 3006470"/>
                        <a:gd name="connsiteX66-62671" fmla="*/ 4786352 w 6006665"/>
                        <a:gd name="connsiteY66-62672" fmla="*/ 913531 h 3006470"/>
                        <a:gd name="connsiteX67-62673" fmla="*/ 4861343 w 6006665"/>
                        <a:gd name="connsiteY67-62674" fmla="*/ 933983 h 3006470"/>
                        <a:gd name="connsiteX68-62675" fmla="*/ 4893158 w 6006665"/>
                        <a:gd name="connsiteY68-62676" fmla="*/ 977160 h 3006470"/>
                        <a:gd name="connsiteX69-62677" fmla="*/ 4888613 w 6006665"/>
                        <a:gd name="connsiteY69-62678" fmla="*/ 1058968 h 3006470"/>
                        <a:gd name="connsiteX70-62679" fmla="*/ 4927677 w 6006665"/>
                        <a:gd name="connsiteY70-62680" fmla="*/ 1083640 h 3006470"/>
                        <a:gd name="connsiteX71-62681" fmla="*/ 4967605 w 6006665"/>
                        <a:gd name="connsiteY71-62682" fmla="*/ 1070331 h 3006470"/>
                        <a:gd name="connsiteX72-62683" fmla="*/ 5038051 w 6006665"/>
                        <a:gd name="connsiteY72-62684" fmla="*/ 1063513 h 3006470"/>
                        <a:gd name="connsiteX73-62685" fmla="*/ 5040730 w 6006665"/>
                        <a:gd name="connsiteY73-62686" fmla="*/ 1064406 h 3006470"/>
                        <a:gd name="connsiteX74-62687" fmla="*/ 5049958 w 6006665"/>
                        <a:gd name="connsiteY74-62688" fmla="*/ 1063513 h 3006470"/>
                        <a:gd name="connsiteX75-62689" fmla="*/ 5114249 w 6006665"/>
                        <a:gd name="connsiteY75-62690" fmla="*/ 1084944 h 3006470"/>
                        <a:gd name="connsiteX76-62691" fmla="*/ 5176671 w 6006665"/>
                        <a:gd name="connsiteY76-62692" fmla="*/ 1074876 h 3006470"/>
                        <a:gd name="connsiteX77-62693" fmla="*/ 5177801 w 6006665"/>
                        <a:gd name="connsiteY77-62694" fmla="*/ 1076614 h 3006470"/>
                        <a:gd name="connsiteX78-62695" fmla="*/ 5188578 w 6006665"/>
                        <a:gd name="connsiteY78-62696" fmla="*/ 1074876 h 3006470"/>
                        <a:gd name="connsiteX79-62697" fmla="*/ 5243719 w 6006665"/>
                        <a:gd name="connsiteY79-62698" fmla="*/ 1159707 h 3006470"/>
                        <a:gd name="connsiteX80-62699" fmla="*/ 5283477 w 6006665"/>
                        <a:gd name="connsiteY80-62700" fmla="*/ 1129415 h 3006470"/>
                        <a:gd name="connsiteX81-62701" fmla="*/ 5258480 w 6006665"/>
                        <a:gd name="connsiteY81-62702" fmla="*/ 1063513 h 3006470"/>
                        <a:gd name="connsiteX82-62703" fmla="*/ 5267570 w 6006665"/>
                        <a:gd name="connsiteY82-62704" fmla="*/ 1015792 h 3006470"/>
                        <a:gd name="connsiteX83-62705" fmla="*/ 5278896 w 6006665"/>
                        <a:gd name="connsiteY83-62706" fmla="*/ 1018841 h 3006470"/>
                        <a:gd name="connsiteX84-62707" fmla="*/ 5279477 w 6006665"/>
                        <a:gd name="connsiteY84-62708" fmla="*/ 1015792 h 3006470"/>
                        <a:gd name="connsiteX85-62709" fmla="*/ 5395510 w 6006665"/>
                        <a:gd name="connsiteY85-62710" fmla="*/ 1047031 h 3006470"/>
                        <a:gd name="connsiteX86-62711" fmla="*/ 5463001 w 6006665"/>
                        <a:gd name="connsiteY86-62712" fmla="*/ 1043061 h 3006470"/>
                        <a:gd name="connsiteX87-62713" fmla="*/ 5464386 w 6006665"/>
                        <a:gd name="connsiteY87-62714" fmla="*/ 1043680 h 3006470"/>
                        <a:gd name="connsiteX88-62715" fmla="*/ 5474909 w 6006665"/>
                        <a:gd name="connsiteY88-62716" fmla="*/ 1043061 h 3006470"/>
                        <a:gd name="connsiteX89-62717" fmla="*/ 5581715 w 6006665"/>
                        <a:gd name="connsiteY89-62718" fmla="*/ 1090783 h 3006470"/>
                        <a:gd name="connsiteX90-62719" fmla="*/ 5633981 w 6006665"/>
                        <a:gd name="connsiteY90-62720" fmla="*/ 1133960 h 3006470"/>
                        <a:gd name="connsiteX91-62721" fmla="*/ 5720335 w 6006665"/>
                        <a:gd name="connsiteY91-62722" fmla="*/ 1213496 h 3006470"/>
                        <a:gd name="connsiteX92-62723" fmla="*/ 5822595 w 6006665"/>
                        <a:gd name="connsiteY92-62724" fmla="*/ 1311212 h 3006470"/>
                        <a:gd name="connsiteX93-62725" fmla="*/ 5818051 w 6006665"/>
                        <a:gd name="connsiteY93-62726" fmla="*/ 1365751 h 3006470"/>
                        <a:gd name="connsiteX94-62727" fmla="*/ 5825679 w 6006665"/>
                        <a:gd name="connsiteY94-62728" fmla="*/ 1373379 h 3006470"/>
                        <a:gd name="connsiteX95-62729" fmla="*/ 5822051 w 6006665"/>
                        <a:gd name="connsiteY95-62730" fmla="*/ 1322574 h 3006470"/>
                        <a:gd name="connsiteX96-62731" fmla="*/ 5834092 w 6006665"/>
                        <a:gd name="connsiteY96-62732" fmla="*/ 1324447 h 3006470"/>
                        <a:gd name="connsiteX97-62733" fmla="*/ 5833958 w 6006665"/>
                        <a:gd name="connsiteY97-62734" fmla="*/ 1322574 h 3006470"/>
                        <a:gd name="connsiteX98-62735" fmla="*/ 5936219 w 6006665"/>
                        <a:gd name="connsiteY98-62736" fmla="*/ 1338481 h 3006470"/>
                        <a:gd name="connsiteX99-62737" fmla="*/ 6006665 w 6006665"/>
                        <a:gd name="connsiteY99-62738" fmla="*/ 1418018 h 3006470"/>
                        <a:gd name="connsiteX100-62739" fmla="*/ 5968033 w 6006665"/>
                        <a:gd name="connsiteY100-62740" fmla="*/ 1456650 h 3006470"/>
                        <a:gd name="connsiteX101-62741" fmla="*/ 5908949 w 6006665"/>
                        <a:gd name="connsiteY101-62742" fmla="*/ 1468012 h 3006470"/>
                        <a:gd name="connsiteX102-62743" fmla="*/ 5908949 w 6006665"/>
                        <a:gd name="connsiteY102-62744" fmla="*/ 1554366 h 3006470"/>
                        <a:gd name="connsiteX103-62745" fmla="*/ 5893042 w 6006665"/>
                        <a:gd name="connsiteY103-62746" fmla="*/ 1570273 h 3006470"/>
                        <a:gd name="connsiteX104-62747" fmla="*/ 5881135 w 6006665"/>
                        <a:gd name="connsiteY104-62748" fmla="*/ 1570273 h 3006470"/>
                        <a:gd name="connsiteX105-62749" fmla="*/ 5861227 w 6006665"/>
                        <a:gd name="connsiteY105-62750" fmla="*/ 1570273 h 3006470"/>
                        <a:gd name="connsiteX106-62751" fmla="*/ 5849321 w 6006665"/>
                        <a:gd name="connsiteY106-62752" fmla="*/ 1570273 h 3006470"/>
                        <a:gd name="connsiteX107-62753" fmla="*/ 5817506 w 6006665"/>
                        <a:gd name="connsiteY107-62754" fmla="*/ 1536186 h 3006470"/>
                        <a:gd name="connsiteX108-62755" fmla="*/ 5767511 w 6006665"/>
                        <a:gd name="connsiteY108-62756" fmla="*/ 1511189 h 3006470"/>
                        <a:gd name="connsiteX109-62757" fmla="*/ 5762967 w 6006665"/>
                        <a:gd name="connsiteY109-62758" fmla="*/ 1477102 h 3006470"/>
                        <a:gd name="connsiteX110-62759" fmla="*/ 5729132 w 6006665"/>
                        <a:gd name="connsiteY110-62760" fmla="*/ 1463170 h 3006470"/>
                        <a:gd name="connsiteX111-62761" fmla="*/ 5695337 w 6006665"/>
                        <a:gd name="connsiteY111-62762" fmla="*/ 1472557 h 3006470"/>
                        <a:gd name="connsiteX112-62763" fmla="*/ 5693366 w 6006665"/>
                        <a:gd name="connsiteY112-62764" fmla="*/ 1469797 h 3006470"/>
                        <a:gd name="connsiteX113-62765" fmla="*/ 5683431 w 6006665"/>
                        <a:gd name="connsiteY113-62766" fmla="*/ 1472557 h 3006470"/>
                        <a:gd name="connsiteX114-62767" fmla="*/ 5660706 w 6006665"/>
                        <a:gd name="connsiteY114-62768" fmla="*/ 1440742 h 3006470"/>
                        <a:gd name="connsiteX115-62769" fmla="*/ 5669644 w 6006665"/>
                        <a:gd name="connsiteY115-62770" fmla="*/ 1415717 h 3006470"/>
                        <a:gd name="connsiteX116-62771" fmla="*/ 5640799 w 6006665"/>
                        <a:gd name="connsiteY116-62772" fmla="*/ 1429380 h 3006470"/>
                        <a:gd name="connsiteX117-62773" fmla="*/ 5656705 w 6006665"/>
                        <a:gd name="connsiteY117-62774" fmla="*/ 1472557 h 3006470"/>
                        <a:gd name="connsiteX118-62775" fmla="*/ 5633981 w 6006665"/>
                        <a:gd name="connsiteY118-62776" fmla="*/ 1511189 h 3006470"/>
                        <a:gd name="connsiteX119-62777" fmla="*/ 5586259 w 6006665"/>
                        <a:gd name="connsiteY119-62778" fmla="*/ 1547548 h 3006470"/>
                        <a:gd name="connsiteX120-62779" fmla="*/ 5575676 w 6006665"/>
                        <a:gd name="connsiteY120-62780" fmla="*/ 1546540 h 3006470"/>
                        <a:gd name="connsiteX121-62781" fmla="*/ 5574353 w 6006665"/>
                        <a:gd name="connsiteY121-62782" fmla="*/ 1547548 h 3006470"/>
                        <a:gd name="connsiteX122-62783" fmla="*/ 5539436 w 6006665"/>
                        <a:gd name="connsiteY122-62784" fmla="*/ 1544223 h 3006470"/>
                        <a:gd name="connsiteX123-62785" fmla="*/ 5570352 w 6006665"/>
                        <a:gd name="connsiteY123-62786" fmla="*/ 1586180 h 3006470"/>
                        <a:gd name="connsiteX124-62787" fmla="*/ 5593077 w 6006665"/>
                        <a:gd name="connsiteY124-62788" fmla="*/ 1649809 h 3006470"/>
                        <a:gd name="connsiteX125-62789" fmla="*/ 5608984 w 6006665"/>
                        <a:gd name="connsiteY125-62790" fmla="*/ 1677079 h 3006470"/>
                        <a:gd name="connsiteX126-62791" fmla="*/ 5613529 w 6006665"/>
                        <a:gd name="connsiteY126-62792" fmla="*/ 1708893 h 3006470"/>
                        <a:gd name="connsiteX127-62793" fmla="*/ 5608984 w 6006665"/>
                        <a:gd name="connsiteY127-62794" fmla="*/ 1731618 h 3006470"/>
                        <a:gd name="connsiteX128-62795" fmla="*/ 5597799 w 6006665"/>
                        <a:gd name="connsiteY128-62796" fmla="*/ 1728009 h 3006470"/>
                        <a:gd name="connsiteX129-62797" fmla="*/ 5597077 w 6006665"/>
                        <a:gd name="connsiteY129-62798" fmla="*/ 1731618 h 3006470"/>
                        <a:gd name="connsiteX130-62799" fmla="*/ 5534271 w 6006665"/>
                        <a:gd name="connsiteY130-62800" fmla="*/ 1711358 h 3006470"/>
                        <a:gd name="connsiteX131-62801" fmla="*/ 5436277 w 6006665"/>
                        <a:gd name="connsiteY131-62802" fmla="*/ 1767977 h 3006470"/>
                        <a:gd name="connsiteX132-62803" fmla="*/ 5397645 w 6006665"/>
                        <a:gd name="connsiteY132-62804" fmla="*/ 1779340 h 3006470"/>
                        <a:gd name="connsiteX133-62805" fmla="*/ 5345378 w 6006665"/>
                        <a:gd name="connsiteY133-62806" fmla="*/ 1833879 h 3006470"/>
                        <a:gd name="connsiteX134-62807" fmla="*/ 5290839 w 6006665"/>
                        <a:gd name="connsiteY134-62808" fmla="*/ 1881600 h 3006470"/>
                        <a:gd name="connsiteX135-62809" fmla="*/ 5274932 w 6006665"/>
                        <a:gd name="connsiteY135-62810" fmla="*/ 1913415 h 3006470"/>
                        <a:gd name="connsiteX136-62811" fmla="*/ 5267238 w 6006665"/>
                        <a:gd name="connsiteY136-62812" fmla="*/ 1904988 h 3006470"/>
                        <a:gd name="connsiteX137-62813" fmla="*/ 5263025 w 6006665"/>
                        <a:gd name="connsiteY137-62814" fmla="*/ 1913415 h 3006470"/>
                        <a:gd name="connsiteX138-62815" fmla="*/ 5219538 w 6006665"/>
                        <a:gd name="connsiteY138-62816" fmla="*/ 1865787 h 3006470"/>
                        <a:gd name="connsiteX139-62817" fmla="*/ 5129494 w 6006665"/>
                        <a:gd name="connsiteY139-62818" fmla="*/ 1920232 h 3006470"/>
                        <a:gd name="connsiteX140-62819" fmla="*/ 5126389 w 6006665"/>
                        <a:gd name="connsiteY140-62820" fmla="*/ 1914910 h 3006470"/>
                        <a:gd name="connsiteX141-62821" fmla="*/ 5117587 w 6006665"/>
                        <a:gd name="connsiteY141-62822" fmla="*/ 1920232 h 3006470"/>
                        <a:gd name="connsiteX142-62823" fmla="*/ 5105544 w 6006665"/>
                        <a:gd name="connsiteY142-62824" fmla="*/ 1899586 h 3006470"/>
                        <a:gd name="connsiteX143-62825" fmla="*/ 5074955 w 6006665"/>
                        <a:gd name="connsiteY143-62826" fmla="*/ 1924777 h 3006470"/>
                        <a:gd name="connsiteX144-62827" fmla="*/ 5065718 w 6006665"/>
                        <a:gd name="connsiteY144-62828" fmla="*/ 1922578 h 3006470"/>
                        <a:gd name="connsiteX145-62829" fmla="*/ 5063048 w 6006665"/>
                        <a:gd name="connsiteY145-62830" fmla="*/ 1924777 h 3006470"/>
                        <a:gd name="connsiteX146-62831" fmla="*/ 5026594 w 6006665"/>
                        <a:gd name="connsiteY146-62832" fmla="*/ 1916098 h 3006470"/>
                        <a:gd name="connsiteX147-62833" fmla="*/ 5015871 w 6006665"/>
                        <a:gd name="connsiteY147-62834" fmla="*/ 1961137 h 3006470"/>
                        <a:gd name="connsiteX148-62835" fmla="*/ 4974967 w 6006665"/>
                        <a:gd name="connsiteY148-62836" fmla="*/ 2027038 h 3006470"/>
                        <a:gd name="connsiteX149-62837" fmla="*/ 4974967 w 6006665"/>
                        <a:gd name="connsiteY149-62838" fmla="*/ 2058853 h 3006470"/>
                        <a:gd name="connsiteX150-62839" fmla="*/ 5015871 w 6006665"/>
                        <a:gd name="connsiteY150-62840" fmla="*/ 2074760 h 3006470"/>
                        <a:gd name="connsiteX151-62841" fmla="*/ 5011326 w 6006665"/>
                        <a:gd name="connsiteY151-62842" fmla="*/ 2172476 h 3006470"/>
                        <a:gd name="connsiteX152-62843" fmla="*/ 4999419 w 6006665"/>
                        <a:gd name="connsiteY152-62844" fmla="*/ 2172476 h 3006470"/>
                        <a:gd name="connsiteX153-62845" fmla="*/ 4974967 w 6006665"/>
                        <a:gd name="connsiteY153-62846" fmla="*/ 2172476 h 3006470"/>
                        <a:gd name="connsiteX154-62847" fmla="*/ 4963605 w 6006665"/>
                        <a:gd name="connsiteY154-62848" fmla="*/ 2224742 h 3006470"/>
                        <a:gd name="connsiteX155-62849" fmla="*/ 4974967 w 6006665"/>
                        <a:gd name="connsiteY155-62850" fmla="*/ 2252012 h 3006470"/>
                        <a:gd name="connsiteX156-62851" fmla="*/ 4909065 w 6006665"/>
                        <a:gd name="connsiteY156-62852" fmla="*/ 2286099 h 3006470"/>
                        <a:gd name="connsiteX157-62853" fmla="*/ 4897703 w 6006665"/>
                        <a:gd name="connsiteY157-62854" fmla="*/ 2354273 h 3006470"/>
                        <a:gd name="connsiteX158-62855" fmla="*/ 4845437 w 6006665"/>
                        <a:gd name="connsiteY158-62856" fmla="*/ 2370180 h 3006470"/>
                        <a:gd name="connsiteX159-62857" fmla="*/ 4834074 w 6006665"/>
                        <a:gd name="connsiteY159-62858" fmla="*/ 2429264 h 3006470"/>
                        <a:gd name="connsiteX160-62859" fmla="*/ 4779535 w 6006665"/>
                        <a:gd name="connsiteY160-62860" fmla="*/ 2488348 h 3006470"/>
                        <a:gd name="connsiteX161-62861" fmla="*/ 4777225 w 6006665"/>
                        <a:gd name="connsiteY161-62862" fmla="*/ 2477952 h 3006470"/>
                        <a:gd name="connsiteX162-62863" fmla="*/ 4767628 w 6006665"/>
                        <a:gd name="connsiteY162-62864" fmla="*/ 2488348 h 3006470"/>
                        <a:gd name="connsiteX163-62865" fmla="*/ 4758538 w 6006665"/>
                        <a:gd name="connsiteY163-62866" fmla="*/ 2447444 h 3006470"/>
                        <a:gd name="connsiteX164-62867" fmla="*/ 4742631 w 6006665"/>
                        <a:gd name="connsiteY164-62868" fmla="*/ 2361090 h 3006470"/>
                        <a:gd name="connsiteX165-62869" fmla="*/ 4715361 w 6006665"/>
                        <a:gd name="connsiteY165-62870" fmla="*/ 2220198 h 3006470"/>
                        <a:gd name="connsiteX166-62871" fmla="*/ 4735813 w 6006665"/>
                        <a:gd name="connsiteY166-62872" fmla="*/ 2129299 h 3006470"/>
                        <a:gd name="connsiteX167-62873" fmla="*/ 4767628 w 6006665"/>
                        <a:gd name="connsiteY167-62874" fmla="*/ 2086122 h 3006470"/>
                        <a:gd name="connsiteX168-62875" fmla="*/ 4767628 w 6006665"/>
                        <a:gd name="connsiteY168-62876" fmla="*/ 2058853 h 3006470"/>
                        <a:gd name="connsiteX169-62877" fmla="*/ 4826712 w 6006665"/>
                        <a:gd name="connsiteY169-62878" fmla="*/ 2042945 h 3006470"/>
                        <a:gd name="connsiteX170-62879" fmla="*/ 4892613 w 6006665"/>
                        <a:gd name="connsiteY170-62880" fmla="*/ 1952047 h 3006470"/>
                        <a:gd name="connsiteX171-62881" fmla="*/ 4956243 w 6006665"/>
                        <a:gd name="connsiteY171-62882" fmla="*/ 1877056 h 3006470"/>
                        <a:gd name="connsiteX172-62883" fmla="*/ 5022143 w 6006665"/>
                        <a:gd name="connsiteY172-62884" fmla="*/ 1817971 h 3006470"/>
                        <a:gd name="connsiteX173-62885" fmla="*/ 5046694 w 6006665"/>
                        <a:gd name="connsiteY173-62886" fmla="*/ 1710844 h 3006470"/>
                        <a:gd name="connsiteX174-62887" fmla="*/ 5015871 w 6006665"/>
                        <a:gd name="connsiteY174-62888" fmla="*/ 1715711 h 3006470"/>
                        <a:gd name="connsiteX175-62889" fmla="*/ 4995419 w 6006665"/>
                        <a:gd name="connsiteY175-62890" fmla="*/ 1779340 h 3006470"/>
                        <a:gd name="connsiteX176-62891" fmla="*/ 4904521 w 6006665"/>
                        <a:gd name="connsiteY176-62892" fmla="*/ 1865693 h 3006470"/>
                        <a:gd name="connsiteX177-62893" fmla="*/ 4901708 w 6006665"/>
                        <a:gd name="connsiteY177-62894" fmla="*/ 1857053 h 3006470"/>
                        <a:gd name="connsiteX178-62895" fmla="*/ 4892613 w 6006665"/>
                        <a:gd name="connsiteY178-62896" fmla="*/ 1865693 h 3006470"/>
                        <a:gd name="connsiteX179-62897" fmla="*/ 4861835 w 6006665"/>
                        <a:gd name="connsiteY179-62898" fmla="*/ 1771159 h 3006470"/>
                        <a:gd name="connsiteX180-62899" fmla="*/ 4779535 w 6006665"/>
                        <a:gd name="connsiteY180-62900" fmla="*/ 1795247 h 3006470"/>
                        <a:gd name="connsiteX181-62901" fmla="*/ 4684091 w 6006665"/>
                        <a:gd name="connsiteY181-62902" fmla="*/ 1920232 h 3006470"/>
                        <a:gd name="connsiteX182-62903" fmla="*/ 4715906 w 6006665"/>
                        <a:gd name="connsiteY182-62904" fmla="*/ 1967954 h 3006470"/>
                        <a:gd name="connsiteX183-62905" fmla="*/ 4636369 w 6006665"/>
                        <a:gd name="connsiteY183-62906" fmla="*/ 1983861 h 3006470"/>
                        <a:gd name="connsiteX184-62907" fmla="*/ 4577285 w 6006665"/>
                        <a:gd name="connsiteY184-62908" fmla="*/ 1988406 h 3006470"/>
                        <a:gd name="connsiteX185-62909" fmla="*/ 4577373 w 6006665"/>
                        <a:gd name="connsiteY185-62910" fmla="*/ 1987484 h 3006470"/>
                        <a:gd name="connsiteX186-62911" fmla="*/ 4565379 w 6006665"/>
                        <a:gd name="connsiteY186-62912" fmla="*/ 1988406 h 3006470"/>
                        <a:gd name="connsiteX187-62913" fmla="*/ 4569923 w 6006665"/>
                        <a:gd name="connsiteY187-62914" fmla="*/ 1940685 h 3006470"/>
                        <a:gd name="connsiteX188-62915" fmla="*/ 4520081 w 6006665"/>
                        <a:gd name="connsiteY188-62916" fmla="*/ 1931099 h 3006470"/>
                        <a:gd name="connsiteX189-62917" fmla="*/ 4475025 w 6006665"/>
                        <a:gd name="connsiteY189-62918" fmla="*/ 1961137 h 3006470"/>
                        <a:gd name="connsiteX190-62919" fmla="*/ 4464394 w 6006665"/>
                        <a:gd name="connsiteY190-62920" fmla="*/ 1960286 h 3006470"/>
                        <a:gd name="connsiteX191-62921" fmla="*/ 4463118 w 6006665"/>
                        <a:gd name="connsiteY191-62922" fmla="*/ 1961137 h 3006470"/>
                        <a:gd name="connsiteX192-62923" fmla="*/ 4357637 w 6006665"/>
                        <a:gd name="connsiteY192-62924" fmla="*/ 1952698 h 3006470"/>
                        <a:gd name="connsiteX193-62925" fmla="*/ 4243233 w 6006665"/>
                        <a:gd name="connsiteY193-62926" fmla="*/ 1972499 h 3006470"/>
                        <a:gd name="connsiteX194-62927" fmla="*/ 4125065 w 6006665"/>
                        <a:gd name="connsiteY194-62928" fmla="*/ 2106574 h 3006470"/>
                        <a:gd name="connsiteX195-62929" fmla="*/ 3984173 w 6006665"/>
                        <a:gd name="connsiteY195-62930" fmla="*/ 2263374 h 3006470"/>
                        <a:gd name="connsiteX196-62931" fmla="*/ 4038712 w 6006665"/>
                        <a:gd name="connsiteY196-62932" fmla="*/ 2267919 h 3006470"/>
                        <a:gd name="connsiteX197-62933" fmla="*/ 4059164 w 6006665"/>
                        <a:gd name="connsiteY197-62934" fmla="*/ 2311096 h 3006470"/>
                        <a:gd name="connsiteX198-62935" fmla="*/ 4087782 w 6006665"/>
                        <a:gd name="connsiteY198-62936" fmla="*/ 2319513 h 3006470"/>
                        <a:gd name="connsiteX199-62937" fmla="*/ 4106341 w 6006665"/>
                        <a:gd name="connsiteY199-62938" fmla="*/ 2290644 h 3006470"/>
                        <a:gd name="connsiteX200-62939" fmla="*/ 4117411 w 6006665"/>
                        <a:gd name="connsiteY200-62940" fmla="*/ 2291946 h 3006470"/>
                        <a:gd name="connsiteX201-62941" fmla="*/ 4118248 w 6006665"/>
                        <a:gd name="connsiteY201-62942" fmla="*/ 2290644 h 3006470"/>
                        <a:gd name="connsiteX202-62943" fmla="*/ 4156880 w 6006665"/>
                        <a:gd name="connsiteY202-62944" fmla="*/ 2295189 h 3006470"/>
                        <a:gd name="connsiteX203-62945" fmla="*/ 4211419 w 6006665"/>
                        <a:gd name="connsiteY203-62946" fmla="*/ 2365635 h 3006470"/>
                        <a:gd name="connsiteX204-62947" fmla="*/ 4215964 w 6006665"/>
                        <a:gd name="connsiteY204-62948" fmla="*/ 2413357 h 3006470"/>
                        <a:gd name="connsiteX205-62949" fmla="*/ 4184149 w 6006665"/>
                        <a:gd name="connsiteY205-62950" fmla="*/ 2472441 h 3006470"/>
                        <a:gd name="connsiteX206-62951" fmla="*/ 4177332 w 6006665"/>
                        <a:gd name="connsiteY206-62952" fmla="*/ 2542887 h 3006470"/>
                        <a:gd name="connsiteX207-62953" fmla="*/ 4161425 w 6006665"/>
                        <a:gd name="connsiteY207-62954" fmla="*/ 2629241 h 3006470"/>
                        <a:gd name="connsiteX208-62955" fmla="*/ 4109158 w 6006665"/>
                        <a:gd name="connsiteY208-62956" fmla="*/ 2708777 h 3006470"/>
                        <a:gd name="connsiteX209-62957" fmla="*/ 4097796 w 6006665"/>
                        <a:gd name="connsiteY209-62958" fmla="*/ 2747409 h 3006470"/>
                        <a:gd name="connsiteX210-62959" fmla="*/ 4043257 w 6006665"/>
                        <a:gd name="connsiteY210-62960" fmla="*/ 2806493 h 3006470"/>
                        <a:gd name="connsiteX211-62961" fmla="*/ 3995535 w 6006665"/>
                        <a:gd name="connsiteY211-62962" fmla="*/ 2865577 h 3006470"/>
                        <a:gd name="connsiteX212-62963" fmla="*/ 3975083 w 6006665"/>
                        <a:gd name="connsiteY212-62964" fmla="*/ 2897392 h 3006470"/>
                        <a:gd name="connsiteX213-62965" fmla="*/ 3925089 w 6006665"/>
                        <a:gd name="connsiteY213-62966" fmla="*/ 2924661 h 3006470"/>
                        <a:gd name="connsiteX214-62967" fmla="*/ 3913182 w 6006665"/>
                        <a:gd name="connsiteY214-62968" fmla="*/ 2924661 h 3006470"/>
                        <a:gd name="connsiteX215-62969" fmla="*/ 3904637 w 6006665"/>
                        <a:gd name="connsiteY215-62970" fmla="*/ 2924661 h 3006470"/>
                        <a:gd name="connsiteX216-62971" fmla="*/ 3892729 w 6006665"/>
                        <a:gd name="connsiteY216-62972" fmla="*/ 2924661 h 3006470"/>
                        <a:gd name="connsiteX217-62973" fmla="*/ 3871063 w 6006665"/>
                        <a:gd name="connsiteY217-62974" fmla="*/ 2908412 h 3006470"/>
                        <a:gd name="connsiteX218-62975" fmla="*/ 3829645 w 6006665"/>
                        <a:gd name="connsiteY218-62976" fmla="*/ 2936024 h 3006470"/>
                        <a:gd name="connsiteX219-62977" fmla="*/ 3822828 w 6006665"/>
                        <a:gd name="connsiteY219-62978" fmla="*/ 2956476 h 3006470"/>
                        <a:gd name="connsiteX220-62979" fmla="*/ 3818283 w 6006665"/>
                        <a:gd name="connsiteY220-62980" fmla="*/ 2947386 h 3006470"/>
                        <a:gd name="connsiteX221-62981" fmla="*/ 3818283 w 6006665"/>
                        <a:gd name="connsiteY221-62982" fmla="*/ 2935660 h 3006470"/>
                        <a:gd name="connsiteX222-62983" fmla="*/ 3817738 w 6006665"/>
                        <a:gd name="connsiteY222-62984" fmla="*/ 2936024 h 3006470"/>
                        <a:gd name="connsiteX223-62985" fmla="*/ 3810921 w 6006665"/>
                        <a:gd name="connsiteY223-62986" fmla="*/ 2956476 h 3006470"/>
                        <a:gd name="connsiteX224-62987" fmla="*/ 3806376 w 6006665"/>
                        <a:gd name="connsiteY224-62988" fmla="*/ 2947386 h 3006470"/>
                        <a:gd name="connsiteX225-62989" fmla="*/ 3806376 w 6006665"/>
                        <a:gd name="connsiteY225-62990" fmla="*/ 2920116 h 3006470"/>
                        <a:gd name="connsiteX226-62991" fmla="*/ 3818283 w 6006665"/>
                        <a:gd name="connsiteY226-62992" fmla="*/ 2920116 h 3006470"/>
                        <a:gd name="connsiteX227-62993" fmla="*/ 3826828 w 6006665"/>
                        <a:gd name="connsiteY227-62994" fmla="*/ 2920116 h 3006470"/>
                        <a:gd name="connsiteX228-62995" fmla="*/ 3833645 w 6006665"/>
                        <a:gd name="connsiteY228-62996" fmla="*/ 2861032 h 3006470"/>
                        <a:gd name="connsiteX229-62997" fmla="*/ 3822283 w 6006665"/>
                        <a:gd name="connsiteY229-62998" fmla="*/ 2817856 h 3006470"/>
                        <a:gd name="connsiteX230-62999" fmla="*/ 3849553 w 6006665"/>
                        <a:gd name="connsiteY230-63000" fmla="*/ 2795131 h 3006470"/>
                        <a:gd name="connsiteX231-63001" fmla="*/ 3858814 w 6006665"/>
                        <a:gd name="connsiteY231-63002" fmla="*/ 2797336 h 3006470"/>
                        <a:gd name="connsiteX232-63003" fmla="*/ 3861460 w 6006665"/>
                        <a:gd name="connsiteY232-63004" fmla="*/ 2795131 h 3006470"/>
                        <a:gd name="connsiteX233-63005" fmla="*/ 3898487 w 6006665"/>
                        <a:gd name="connsiteY233-63006" fmla="*/ 2803947 h 3006470"/>
                        <a:gd name="connsiteX234-63007" fmla="*/ 3919999 w 6006665"/>
                        <a:gd name="connsiteY234-63008" fmla="*/ 2758772 h 3006470"/>
                        <a:gd name="connsiteX235-63009" fmla="*/ 3935906 w 6006665"/>
                        <a:gd name="connsiteY235-63010" fmla="*/ 2699687 h 3006470"/>
                        <a:gd name="connsiteX236-63011" fmla="*/ 3947269 w 6006665"/>
                        <a:gd name="connsiteY236-63012" fmla="*/ 2676963 h 3006470"/>
                        <a:gd name="connsiteX237-63013" fmla="*/ 3966292 w 6006665"/>
                        <a:gd name="connsiteY237-63014" fmla="*/ 2632575 h 3006470"/>
                        <a:gd name="connsiteX238-63015" fmla="*/ 3915999 w 6006665"/>
                        <a:gd name="connsiteY238-63016" fmla="*/ 2645148 h 3006470"/>
                        <a:gd name="connsiteX239-63017" fmla="*/ 3888729 w 6006665"/>
                        <a:gd name="connsiteY239-63018" fmla="*/ 2667873 h 3006470"/>
                        <a:gd name="connsiteX240-63019" fmla="*/ 3876822 w 6006665"/>
                        <a:gd name="connsiteY240-63020" fmla="*/ 2667873 h 3006470"/>
                        <a:gd name="connsiteX241-63021" fmla="*/ 3829645 w 6006665"/>
                        <a:gd name="connsiteY241-63022" fmla="*/ 2667873 h 3006470"/>
                        <a:gd name="connsiteX242-63023" fmla="*/ 3817738 w 6006665"/>
                        <a:gd name="connsiteY242-63024" fmla="*/ 2667873 h 3006470"/>
                        <a:gd name="connsiteX243-63025" fmla="*/ 3801831 w 6006665"/>
                        <a:gd name="connsiteY243-63026" fmla="*/ 2613334 h 3006470"/>
                        <a:gd name="connsiteX244-63027" fmla="*/ 3758654 w 6006665"/>
                        <a:gd name="connsiteY244-63028" fmla="*/ 2574702 h 3006470"/>
                        <a:gd name="connsiteX245-63029" fmla="*/ 3692753 w 6006665"/>
                        <a:gd name="connsiteY245-63030" fmla="*/ 2558795 h 3006470"/>
                        <a:gd name="connsiteX246-63031" fmla="*/ 3683663 w 6006665"/>
                        <a:gd name="connsiteY246-63032" fmla="*/ 2499711 h 3006470"/>
                        <a:gd name="connsiteX247-63033" fmla="*/ 3672301 w 6006665"/>
                        <a:gd name="connsiteY247-63034" fmla="*/ 2467896 h 3006470"/>
                        <a:gd name="connsiteX248-63035" fmla="*/ 3656393 w 6006665"/>
                        <a:gd name="connsiteY248-63036" fmla="*/ 2440627 h 3006470"/>
                        <a:gd name="connsiteX249-63037" fmla="*/ 3633669 w 6006665"/>
                        <a:gd name="connsiteY249-63038" fmla="*/ 2381542 h 3006470"/>
                        <a:gd name="connsiteX250-63039" fmla="*/ 3601854 w 6006665"/>
                        <a:gd name="connsiteY250-63040" fmla="*/ 2361090 h 3006470"/>
                        <a:gd name="connsiteX251-63041" fmla="*/ 3545995 w 6006665"/>
                        <a:gd name="connsiteY251-63042" fmla="*/ 2339606 h 3006470"/>
                        <a:gd name="connsiteX252-63043" fmla="*/ 3506955 w 6006665"/>
                        <a:gd name="connsiteY252-63044" fmla="*/ 2345183 h 3006470"/>
                        <a:gd name="connsiteX253-63045" fmla="*/ 3463779 w 6006665"/>
                        <a:gd name="connsiteY253-63046" fmla="*/ 2354273 h 3006470"/>
                        <a:gd name="connsiteX254-63047" fmla="*/ 3431964 w 6006665"/>
                        <a:gd name="connsiteY254-63048" fmla="*/ 2381542 h 3006470"/>
                        <a:gd name="connsiteX255-63049" fmla="*/ 3452416 w 6006665"/>
                        <a:gd name="connsiteY255-63050" fmla="*/ 2397450 h 3006470"/>
                        <a:gd name="connsiteX256-63051" fmla="*/ 3452416 w 6006665"/>
                        <a:gd name="connsiteY256-63052" fmla="*/ 2429264 h 3006470"/>
                        <a:gd name="connsiteX257-63053" fmla="*/ 3431964 w 6006665"/>
                        <a:gd name="connsiteY257-63054" fmla="*/ 2451989 h 3006470"/>
                        <a:gd name="connsiteX258-63055" fmla="*/ 3400150 w 6006665"/>
                        <a:gd name="connsiteY258-63056" fmla="*/ 2511073 h 3006470"/>
                        <a:gd name="connsiteX259-63057" fmla="*/ 3400150 w 6006665"/>
                        <a:gd name="connsiteY259-63058" fmla="*/ 2538343 h 3006470"/>
                        <a:gd name="connsiteX260-63059" fmla="*/ 3350155 w 6006665"/>
                        <a:gd name="connsiteY260-63060" fmla="*/ 2570157 h 3006470"/>
                        <a:gd name="connsiteX261-63061" fmla="*/ 3342342 w 6006665"/>
                        <a:gd name="connsiteY261-63062" fmla="*/ 2567553 h 3006470"/>
                        <a:gd name="connsiteX262-63063" fmla="*/ 3338249 w 6006665"/>
                        <a:gd name="connsiteY262-63064" fmla="*/ 2570157 h 3006470"/>
                        <a:gd name="connsiteX263-63065" fmla="*/ 3290527 w 6006665"/>
                        <a:gd name="connsiteY263-63066" fmla="*/ 2554250 h 3006470"/>
                        <a:gd name="connsiteX264-63067" fmla="*/ 3259257 w 6006665"/>
                        <a:gd name="connsiteY264-63068" fmla="*/ 2554250 h 3006470"/>
                        <a:gd name="connsiteX265-63069" fmla="*/ 3247350 w 6006665"/>
                        <a:gd name="connsiteY265-63070" fmla="*/ 2554250 h 3006470"/>
                        <a:gd name="connsiteX266-63071" fmla="*/ 3231443 w 6006665"/>
                        <a:gd name="connsiteY266-63072" fmla="*/ 2538343 h 3006470"/>
                        <a:gd name="connsiteX267-63073" fmla="*/ 3213271 w 6006665"/>
                        <a:gd name="connsiteY267-63074" fmla="*/ 2533799 h 3006470"/>
                        <a:gd name="connsiteX268-63075" fmla="*/ 3168359 w 6006665"/>
                        <a:gd name="connsiteY268-63076" fmla="*/ 2570157 h 3006470"/>
                        <a:gd name="connsiteX269-63077" fmla="*/ 3120637 w 6006665"/>
                        <a:gd name="connsiteY269-63078" fmla="*/ 2581519 h 3006470"/>
                        <a:gd name="connsiteX270-63079" fmla="*/ 3082005 w 6006665"/>
                        <a:gd name="connsiteY270-63080" fmla="*/ 2597427 h 3006470"/>
                        <a:gd name="connsiteX271-63081" fmla="*/ 3074460 w 6006665"/>
                        <a:gd name="connsiteY271-63082" fmla="*/ 2595630 h 3006470"/>
                        <a:gd name="connsiteX272-63083" fmla="*/ 3070098 w 6006665"/>
                        <a:gd name="connsiteY272-63084" fmla="*/ 2597427 h 3006470"/>
                        <a:gd name="connsiteX273-63085" fmla="*/ 3022376 w 6006665"/>
                        <a:gd name="connsiteY273-63086" fmla="*/ 2586064 h 3006470"/>
                        <a:gd name="connsiteX274-63087" fmla="*/ 3000196 w 6006665"/>
                        <a:gd name="connsiteY274-63088" fmla="*/ 2586064 h 3006470"/>
                        <a:gd name="connsiteX275-63089" fmla="*/ 2988289 w 6006665"/>
                        <a:gd name="connsiteY275-63090" fmla="*/ 2586064 h 3006470"/>
                        <a:gd name="connsiteX276-63091" fmla="*/ 2967837 w 6006665"/>
                        <a:gd name="connsiteY276-63092" fmla="*/ 2554250 h 3006470"/>
                        <a:gd name="connsiteX277-63093" fmla="*/ 2929205 w 6006665"/>
                        <a:gd name="connsiteY277-63094" fmla="*/ 2526980 h 3006470"/>
                        <a:gd name="connsiteX278-63095" fmla="*/ 2902153 w 6006665"/>
                        <a:gd name="connsiteY278-63096" fmla="*/ 2523116 h 3006470"/>
                        <a:gd name="connsiteX279-63097" fmla="*/ 2861576 w 6006665"/>
                        <a:gd name="connsiteY279-63098" fmla="*/ 2526980 h 3006470"/>
                        <a:gd name="connsiteX280-63099" fmla="*/ 2822944 w 6006665"/>
                        <a:gd name="connsiteY280-63100" fmla="*/ 2538343 h 3006470"/>
                        <a:gd name="connsiteX281-63101" fmla="*/ 2818139 w 6006665"/>
                        <a:gd name="connsiteY281-63102" fmla="*/ 2536254 h 3006470"/>
                        <a:gd name="connsiteX282-63103" fmla="*/ 2811037 w 6006665"/>
                        <a:gd name="connsiteY282-63104" fmla="*/ 2538343 h 3006470"/>
                        <a:gd name="connsiteX283-63105" fmla="*/ 2758770 w 6006665"/>
                        <a:gd name="connsiteY283-63106" fmla="*/ 2515618 h 3006470"/>
                        <a:gd name="connsiteX284-63107" fmla="*/ 2751953 w 6006665"/>
                        <a:gd name="connsiteY284-63108" fmla="*/ 2472441 h 3006470"/>
                        <a:gd name="connsiteX285-63109" fmla="*/ 2708776 w 6006665"/>
                        <a:gd name="connsiteY285-63110" fmla="*/ 2456534 h 3006470"/>
                        <a:gd name="connsiteX286-63111" fmla="*/ 2676962 w 6006665"/>
                        <a:gd name="connsiteY286-63112" fmla="*/ 2451989 h 3006470"/>
                        <a:gd name="connsiteX287-63113" fmla="*/ 2642534 w 6006665"/>
                        <a:gd name="connsiteY287-63114" fmla="*/ 2430245 h 3006470"/>
                        <a:gd name="connsiteX288-63115" fmla="*/ 2609333 w 6006665"/>
                        <a:gd name="connsiteY288-63116" fmla="*/ 2488348 h 3006470"/>
                        <a:gd name="connsiteX289-63117" fmla="*/ 2625240 w 6006665"/>
                        <a:gd name="connsiteY289-63118" fmla="*/ 2522435 h 3006470"/>
                        <a:gd name="connsiteX290-63119" fmla="*/ 2586608 w 6006665"/>
                        <a:gd name="connsiteY290-63120" fmla="*/ 2558795 h 3006470"/>
                        <a:gd name="connsiteX291-63121" fmla="*/ 2577105 w 6006665"/>
                        <a:gd name="connsiteY291-63122" fmla="*/ 2556532 h 3006470"/>
                        <a:gd name="connsiteX292-63123" fmla="*/ 2574701 w 6006665"/>
                        <a:gd name="connsiteY292-63124" fmla="*/ 2558795 h 3006470"/>
                        <a:gd name="connsiteX293-63125" fmla="*/ 2526979 w 6006665"/>
                        <a:gd name="connsiteY293-63126" fmla="*/ 2547432 h 3006470"/>
                        <a:gd name="connsiteX294-63127" fmla="*/ 2490620 w 6006665"/>
                        <a:gd name="connsiteY294-63128" fmla="*/ 2542887 h 3006470"/>
                        <a:gd name="connsiteX295-63129" fmla="*/ 2463350 w 6006665"/>
                        <a:gd name="connsiteY295-63130" fmla="*/ 2515618 h 3006470"/>
                        <a:gd name="connsiteX296-63131" fmla="*/ 2436625 w 6006665"/>
                        <a:gd name="connsiteY296-63132" fmla="*/ 2515618 h 3006470"/>
                        <a:gd name="connsiteX297-63133" fmla="*/ 2424718 w 6006665"/>
                        <a:gd name="connsiteY297-63134" fmla="*/ 2515618 h 3006470"/>
                        <a:gd name="connsiteX298-63135" fmla="*/ 2398858 w 6006665"/>
                        <a:gd name="connsiteY298-63136" fmla="*/ 2502687 h 3006470"/>
                        <a:gd name="connsiteX299-63137" fmla="*/ 2350272 w 6006665"/>
                        <a:gd name="connsiteY299-63138" fmla="*/ 2526980 h 3006470"/>
                        <a:gd name="connsiteX300-63139" fmla="*/ 2282098 w 6006665"/>
                        <a:gd name="connsiteY300-63140" fmla="*/ 2574702 h 3006470"/>
                        <a:gd name="connsiteX301-63141" fmla="*/ 2238921 w 6006665"/>
                        <a:gd name="connsiteY301-63142" fmla="*/ 2586064 h 3006470"/>
                        <a:gd name="connsiteX302-63143" fmla="*/ 2227559 w 6006665"/>
                        <a:gd name="connsiteY302-63144" fmla="*/ 2590609 h 3006470"/>
                        <a:gd name="connsiteX303-63145" fmla="*/ 2225178 w 6006665"/>
                        <a:gd name="connsiteY303-63146" fmla="*/ 2586799 h 3006470"/>
                        <a:gd name="connsiteX304-63147" fmla="*/ 2215652 w 6006665"/>
                        <a:gd name="connsiteY304-63148" fmla="*/ 2590609 h 3006470"/>
                        <a:gd name="connsiteX305-63149" fmla="*/ 2193596 w 6006665"/>
                        <a:gd name="connsiteY305-63150" fmla="*/ 2555320 h 3006470"/>
                        <a:gd name="connsiteX306-63151" fmla="*/ 2157112 w 6006665"/>
                        <a:gd name="connsiteY306-63152" fmla="*/ 2558795 h 3006470"/>
                        <a:gd name="connsiteX307-63153" fmla="*/ 2156291 w 6006665"/>
                        <a:gd name="connsiteY307-63154" fmla="*/ 2557739 h 3006470"/>
                        <a:gd name="connsiteX308-63155" fmla="*/ 2145205 w 6006665"/>
                        <a:gd name="connsiteY308-63156" fmla="*/ 2558795 h 3006470"/>
                        <a:gd name="connsiteX309-63157" fmla="*/ 2129298 w 6006665"/>
                        <a:gd name="connsiteY309-63158" fmla="*/ 2538343 h 3006470"/>
                        <a:gd name="connsiteX310-63159" fmla="*/ 2102029 w 6006665"/>
                        <a:gd name="connsiteY310-63160" fmla="*/ 2526980 h 3006470"/>
                        <a:gd name="connsiteX311-63161" fmla="*/ 2086121 w 6006665"/>
                        <a:gd name="connsiteY311-63162" fmla="*/ 2495166 h 3006470"/>
                        <a:gd name="connsiteX312-63163" fmla="*/ 2070005 w 6006665"/>
                        <a:gd name="connsiteY312-63164" fmla="*/ 2486212 h 3006470"/>
                        <a:gd name="connsiteX313-63165" fmla="*/ 2027582 w 6006665"/>
                        <a:gd name="connsiteY313-63166" fmla="*/ 2499711 h 3006470"/>
                        <a:gd name="connsiteX314-63167" fmla="*/ 2023845 w 6006665"/>
                        <a:gd name="connsiteY314-63168" fmla="*/ 2497111 h 3006470"/>
                        <a:gd name="connsiteX315-63169" fmla="*/ 2018675 w 6006665"/>
                        <a:gd name="connsiteY315-63170" fmla="*/ 2499711 h 3006470"/>
                        <a:gd name="connsiteX316-63171" fmla="*/ 1971363 w 6006665"/>
                        <a:gd name="connsiteY316-63172" fmla="*/ 2468885 h 3006470"/>
                        <a:gd name="connsiteX317-63173" fmla="*/ 1952591 w 6006665"/>
                        <a:gd name="connsiteY317-63174" fmla="*/ 2495166 h 3006470"/>
                        <a:gd name="connsiteX318-63175" fmla="*/ 1947518 w 6006665"/>
                        <a:gd name="connsiteY318-63176" fmla="*/ 2485599 h 3006470"/>
                        <a:gd name="connsiteX319-63177" fmla="*/ 1940684 w 6006665"/>
                        <a:gd name="connsiteY319-63178" fmla="*/ 2495166 h 3006470"/>
                        <a:gd name="connsiteX320-63179" fmla="*/ 1861147 w 6006665"/>
                        <a:gd name="connsiteY320-63180" fmla="*/ 2345183 h 3006470"/>
                        <a:gd name="connsiteX321-63181" fmla="*/ 1811153 w 6006665"/>
                        <a:gd name="connsiteY321-63182" fmla="*/ 2295189 h 3006470"/>
                        <a:gd name="connsiteX322-63183" fmla="*/ 1813950 w 6006665"/>
                        <a:gd name="connsiteY322-63184" fmla="*/ 2292043 h 3006470"/>
                        <a:gd name="connsiteX323-63185" fmla="*/ 1748069 w 6006665"/>
                        <a:gd name="connsiteY323-63186" fmla="*/ 2333821 h 3006470"/>
                        <a:gd name="connsiteX324-63187" fmla="*/ 1711709 w 6006665"/>
                        <a:gd name="connsiteY324-63188" fmla="*/ 2338366 h 3006470"/>
                        <a:gd name="connsiteX325-63189" fmla="*/ 1711926 w 6006665"/>
                        <a:gd name="connsiteY325-63190" fmla="*/ 2336850 h 3006470"/>
                        <a:gd name="connsiteX326-63191" fmla="*/ 1699803 w 6006665"/>
                        <a:gd name="connsiteY326-63192" fmla="*/ 2338366 h 3006470"/>
                        <a:gd name="connsiteX327-63193" fmla="*/ 1704347 w 6006665"/>
                        <a:gd name="connsiteY327-63194" fmla="*/ 2306551 h 3006470"/>
                        <a:gd name="connsiteX328-63195" fmla="*/ 1662460 w 6006665"/>
                        <a:gd name="connsiteY328-63196" fmla="*/ 2288600 h 3006470"/>
                        <a:gd name="connsiteX329-63197" fmla="*/ 1629901 w 6006665"/>
                        <a:gd name="connsiteY329-63198" fmla="*/ 2302006 h 3006470"/>
                        <a:gd name="connsiteX330-63199" fmla="*/ 1629300 w 6006665"/>
                        <a:gd name="connsiteY330-63200" fmla="*/ 2297351 h 3006470"/>
                        <a:gd name="connsiteX331-63201" fmla="*/ 1617994 w 6006665"/>
                        <a:gd name="connsiteY331-63202" fmla="*/ 2302006 h 3006470"/>
                        <a:gd name="connsiteX332-63203" fmla="*/ 1608904 w 6006665"/>
                        <a:gd name="connsiteY332-63204" fmla="*/ 2231560 h 3006470"/>
                        <a:gd name="connsiteX333-63205" fmla="*/ 1552684 w 6006665"/>
                        <a:gd name="connsiteY333-63206" fmla="*/ 2221867 h 3006470"/>
                        <a:gd name="connsiteX334-63207" fmla="*/ 1518550 w 6006665"/>
                        <a:gd name="connsiteY334-63208" fmla="*/ 2247467 h 3006470"/>
                        <a:gd name="connsiteX335-63209" fmla="*/ 1425379 w 6006665"/>
                        <a:gd name="connsiteY335-63210" fmla="*/ 2267919 h 3006470"/>
                        <a:gd name="connsiteX336-63211" fmla="*/ 1409472 w 6006665"/>
                        <a:gd name="connsiteY336-63212" fmla="*/ 2286099 h 3006470"/>
                        <a:gd name="connsiteX337-63213" fmla="*/ 1270852 w 6006665"/>
                        <a:gd name="connsiteY337-63214" fmla="*/ 2306551 h 3006470"/>
                        <a:gd name="connsiteX338-63215" fmla="*/ 1254945 w 6006665"/>
                        <a:gd name="connsiteY338-63216" fmla="*/ 2327003 h 3006470"/>
                        <a:gd name="connsiteX339-63217" fmla="*/ 1282214 w 6006665"/>
                        <a:gd name="connsiteY339-63218" fmla="*/ 2370180 h 3006470"/>
                        <a:gd name="connsiteX340-63219" fmla="*/ 1243582 w 6006665"/>
                        <a:gd name="connsiteY340-63220" fmla="*/ 2386087 h 3006470"/>
                        <a:gd name="connsiteX341-63221" fmla="*/ 1254945 w 6006665"/>
                        <a:gd name="connsiteY341-63222" fmla="*/ 2404267 h 3006470"/>
                        <a:gd name="connsiteX342-63223" fmla="*/ 1216313 w 6006665"/>
                        <a:gd name="connsiteY342-63224" fmla="*/ 2429264 h 3006470"/>
                        <a:gd name="connsiteX343-63225" fmla="*/ 1275397 w 6006665"/>
                        <a:gd name="connsiteY343-63226" fmla="*/ 2472441 h 3006470"/>
                        <a:gd name="connsiteX344-63227" fmla="*/ 1270852 w 6006665"/>
                        <a:gd name="connsiteY344-63228" fmla="*/ 2499711 h 3006470"/>
                        <a:gd name="connsiteX345-63229" fmla="*/ 1259108 w 6006665"/>
                        <a:gd name="connsiteY345-63230" fmla="*/ 2498732 h 3006470"/>
                        <a:gd name="connsiteX346-63231" fmla="*/ 1258945 w 6006665"/>
                        <a:gd name="connsiteY346-63232" fmla="*/ 2499711 h 3006470"/>
                        <a:gd name="connsiteX347-63233" fmla="*/ 1215644 w 6006665"/>
                        <a:gd name="connsiteY347-63234" fmla="*/ 2496102 h 3006470"/>
                        <a:gd name="connsiteX348-63235" fmla="*/ 1204950 w 6006665"/>
                        <a:gd name="connsiteY348-63236" fmla="*/ 2511073 h 3006470"/>
                        <a:gd name="connsiteX349-63237" fmla="*/ 1196495 w 6006665"/>
                        <a:gd name="connsiteY349-63238" fmla="*/ 2506241 h 3006470"/>
                        <a:gd name="connsiteX350-63239" fmla="*/ 1193043 w 6006665"/>
                        <a:gd name="connsiteY350-63240" fmla="*/ 2511073 h 3006470"/>
                        <a:gd name="connsiteX351-63241" fmla="*/ 1145322 w 6006665"/>
                        <a:gd name="connsiteY351-63242" fmla="*/ 2483803 h 3006470"/>
                        <a:gd name="connsiteX352-63243" fmla="*/ 1098145 w 6006665"/>
                        <a:gd name="connsiteY352-63244" fmla="*/ 2483803 h 3006470"/>
                        <a:gd name="connsiteX353-63245" fmla="*/ 1061785 w 6006665"/>
                        <a:gd name="connsiteY353-63246" fmla="*/ 2511073 h 3006470"/>
                        <a:gd name="connsiteX354-63247" fmla="*/ 1055322 w 6006665"/>
                        <a:gd name="connsiteY354-63248" fmla="*/ 2506990 h 3006470"/>
                        <a:gd name="connsiteX355-63249" fmla="*/ 1049878 w 6006665"/>
                        <a:gd name="connsiteY355-63250" fmla="*/ 2511073 h 3006470"/>
                        <a:gd name="connsiteX356-63251" fmla="*/ 1006701 w 6006665"/>
                        <a:gd name="connsiteY356-63252" fmla="*/ 2483803 h 3006470"/>
                        <a:gd name="connsiteX357-63253" fmla="*/ 924893 w 6006665"/>
                        <a:gd name="connsiteY357-63254" fmla="*/ 2447444 h 3006470"/>
                        <a:gd name="connsiteX358-63255" fmla="*/ 877716 w 6006665"/>
                        <a:gd name="connsiteY358-63256" fmla="*/ 2447444 h 3006470"/>
                        <a:gd name="connsiteX359-63257" fmla="*/ 802724 w 6006665"/>
                        <a:gd name="connsiteY359-63258" fmla="*/ 2511073 h 3006470"/>
                        <a:gd name="connsiteX360-63259" fmla="*/ 798179 w 6006665"/>
                        <a:gd name="connsiteY360-63260" fmla="*/ 2554250 h 3006470"/>
                        <a:gd name="connsiteX361-63261" fmla="*/ 787406 w 6006665"/>
                        <a:gd name="connsiteY361-63262" fmla="*/ 2543477 h 3006470"/>
                        <a:gd name="connsiteX362-63263" fmla="*/ 786272 w 6006665"/>
                        <a:gd name="connsiteY362-63264" fmla="*/ 2554250 h 3006470"/>
                        <a:gd name="connsiteX363-63265" fmla="*/ 756063 w 6006665"/>
                        <a:gd name="connsiteY363-63266" fmla="*/ 2524040 h 3006470"/>
                        <a:gd name="connsiteX364-63267" fmla="*/ 732278 w 6006665"/>
                        <a:gd name="connsiteY364-63268" fmla="*/ 2581519 h 3006470"/>
                        <a:gd name="connsiteX365-63269" fmla="*/ 743640 w 6006665"/>
                        <a:gd name="connsiteY365-63270" fmla="*/ 2590609 h 3006470"/>
                        <a:gd name="connsiteX366-63271" fmla="*/ 723188 w 6006665"/>
                        <a:gd name="connsiteY366-63272" fmla="*/ 2633786 h 3006470"/>
                        <a:gd name="connsiteX367-63273" fmla="*/ 747026 w 6006665"/>
                        <a:gd name="connsiteY367-63274" fmla="*/ 2670627 h 3006470"/>
                        <a:gd name="connsiteX368-63275" fmla="*/ 763548 w 6006665"/>
                        <a:gd name="connsiteY368-63276" fmla="*/ 2667873 h 3006470"/>
                        <a:gd name="connsiteX369-63277" fmla="*/ 764871 w 6006665"/>
                        <a:gd name="connsiteY369-63278" fmla="*/ 2669637 h 3006470"/>
                        <a:gd name="connsiteX370-63279" fmla="*/ 775455 w 6006665"/>
                        <a:gd name="connsiteY370-63280" fmla="*/ 2667873 h 3006470"/>
                        <a:gd name="connsiteX371-63281" fmla="*/ 802724 w 6006665"/>
                        <a:gd name="connsiteY371-63282" fmla="*/ 2704232 h 3006470"/>
                        <a:gd name="connsiteX372-63283" fmla="*/ 798179 w 6006665"/>
                        <a:gd name="connsiteY372-63284" fmla="*/ 2731502 h 3006470"/>
                        <a:gd name="connsiteX373-63285" fmla="*/ 818632 w 6006665"/>
                        <a:gd name="connsiteY373-63286" fmla="*/ 2742864 h 3006470"/>
                        <a:gd name="connsiteX374-63287" fmla="*/ 802724 w 6006665"/>
                        <a:gd name="connsiteY374-63288" fmla="*/ 2774679 h 3006470"/>
                        <a:gd name="connsiteX375-63289" fmla="*/ 766365 w 6006665"/>
                        <a:gd name="connsiteY375-63290" fmla="*/ 2779224 h 3006470"/>
                        <a:gd name="connsiteX376-63291" fmla="*/ 727733 w 6006665"/>
                        <a:gd name="connsiteY376-63292" fmla="*/ 2838308 h 3006470"/>
                        <a:gd name="connsiteX377-63293" fmla="*/ 759548 w 6006665"/>
                        <a:gd name="connsiteY377-63294" fmla="*/ 2881485 h 3006470"/>
                        <a:gd name="connsiteX378-63295" fmla="*/ 759548 w 6006665"/>
                        <a:gd name="connsiteY378-63296" fmla="*/ 2920116 h 3006470"/>
                        <a:gd name="connsiteX379-63297" fmla="*/ 798179 w 6006665"/>
                        <a:gd name="connsiteY379-63298" fmla="*/ 2979201 h 3006470"/>
                        <a:gd name="connsiteX380-63299" fmla="*/ 775455 w 6006665"/>
                        <a:gd name="connsiteY380-63300" fmla="*/ 2995108 h 3006470"/>
                        <a:gd name="connsiteX381-63301" fmla="*/ 770910 w 6006665"/>
                        <a:gd name="connsiteY381-63302" fmla="*/ 3006470 h 3006470"/>
                        <a:gd name="connsiteX382-63303" fmla="*/ 759003 w 6006665"/>
                        <a:gd name="connsiteY382-63304" fmla="*/ 3006470 h 3006470"/>
                        <a:gd name="connsiteX383-63305" fmla="*/ 755003 w 6006665"/>
                        <a:gd name="connsiteY383-63306" fmla="*/ 3006470 h 3006470"/>
                        <a:gd name="connsiteX384-63307" fmla="*/ 743096 w 6006665"/>
                        <a:gd name="connsiteY384-63308" fmla="*/ 3006470 h 3006470"/>
                        <a:gd name="connsiteX385-63309" fmla="*/ 715826 w 6006665"/>
                        <a:gd name="connsiteY385-63310" fmla="*/ 2972383 h 3006470"/>
                        <a:gd name="connsiteX386-63311" fmla="*/ 704464 w 6006665"/>
                        <a:gd name="connsiteY386-63312" fmla="*/ 2972383 h 3006470"/>
                        <a:gd name="connsiteX387-63313" fmla="*/ 684012 w 6006665"/>
                        <a:gd name="connsiteY387-63314" fmla="*/ 2963293 h 3006470"/>
                        <a:gd name="connsiteX388-63315" fmla="*/ 672649 w 6006665"/>
                        <a:gd name="connsiteY388-63316" fmla="*/ 2940569 h 3006470"/>
                        <a:gd name="connsiteX389-63317" fmla="*/ 645222 w 6006665"/>
                        <a:gd name="connsiteY389-63318" fmla="*/ 2932732 h 3006470"/>
                        <a:gd name="connsiteX390-63319" fmla="*/ 625472 w 6006665"/>
                        <a:gd name="connsiteY390-63320" fmla="*/ 2936024 h 3006470"/>
                        <a:gd name="connsiteX391-63321" fmla="*/ 623771 w 6006665"/>
                        <a:gd name="connsiteY391-63322" fmla="*/ 2934323 h 3006470"/>
                        <a:gd name="connsiteX392-63323" fmla="*/ 613565 w 6006665"/>
                        <a:gd name="connsiteY392-63324" fmla="*/ 2936024 h 3006470"/>
                        <a:gd name="connsiteX393-63325" fmla="*/ 609020 w 6006665"/>
                        <a:gd name="connsiteY393-63326" fmla="*/ 2931479 h 3006470"/>
                        <a:gd name="connsiteX394-63327" fmla="*/ 559026 w 6006665"/>
                        <a:gd name="connsiteY394-63328" fmla="*/ 2904209 h 3006470"/>
                        <a:gd name="connsiteX395-63329" fmla="*/ 506760 w 6006665"/>
                        <a:gd name="connsiteY395-63330" fmla="*/ 2897392 h 3006470"/>
                        <a:gd name="connsiteX396-63331" fmla="*/ 483280 w 6006665"/>
                        <a:gd name="connsiteY396-63332" fmla="*/ 2890683 h 3006470"/>
                        <a:gd name="connsiteX397-63333" fmla="*/ 480035 w 6006665"/>
                        <a:gd name="connsiteY397-63334" fmla="*/ 2892847 h 3006470"/>
                        <a:gd name="connsiteX398-63335" fmla="*/ 475042 w 6006665"/>
                        <a:gd name="connsiteY398-63336" fmla="*/ 2888329 h 3006470"/>
                        <a:gd name="connsiteX399-63337" fmla="*/ 474945 w 6006665"/>
                        <a:gd name="connsiteY399-63338" fmla="*/ 2888302 h 3006470"/>
                        <a:gd name="connsiteX400-63339" fmla="*/ 468128 w 6006665"/>
                        <a:gd name="connsiteY400-63340" fmla="*/ 2892847 h 3006470"/>
                        <a:gd name="connsiteX401-63341" fmla="*/ 420406 w 6006665"/>
                        <a:gd name="connsiteY401-63342" fmla="*/ 2849670 h 3006470"/>
                        <a:gd name="connsiteX402-63343" fmla="*/ 381774 w 6006665"/>
                        <a:gd name="connsiteY402-63344" fmla="*/ 2833763 h 3006470"/>
                        <a:gd name="connsiteX403-63345" fmla="*/ 349960 w 6006665"/>
                        <a:gd name="connsiteY403-63346" fmla="*/ 2801948 h 3006470"/>
                        <a:gd name="connsiteX404-63347" fmla="*/ 377229 w 6006665"/>
                        <a:gd name="connsiteY404-63348" fmla="*/ 2795131 h 3006470"/>
                        <a:gd name="connsiteX405-63349" fmla="*/ 404499 w 6006665"/>
                        <a:gd name="connsiteY405-63350" fmla="*/ 2747409 h 3006470"/>
                        <a:gd name="connsiteX406-63351" fmla="*/ 388591 w 6006665"/>
                        <a:gd name="connsiteY406-63352" fmla="*/ 2731502 h 3006470"/>
                        <a:gd name="connsiteX407-63353" fmla="*/ 440858 w 6006665"/>
                        <a:gd name="connsiteY407-63354" fmla="*/ 2704232 h 3006470"/>
                        <a:gd name="connsiteX408-63355" fmla="*/ 440858 w 6006665"/>
                        <a:gd name="connsiteY408-63356" fmla="*/ 2701176 h 3006470"/>
                        <a:gd name="connsiteX409-63357" fmla="*/ 416406 w 6006665"/>
                        <a:gd name="connsiteY409-63358" fmla="*/ 2704232 h 3006470"/>
                        <a:gd name="connsiteX410-63359" fmla="*/ 416406 w 6006665"/>
                        <a:gd name="connsiteY410-63360" fmla="*/ 2702744 h 3006470"/>
                        <a:gd name="connsiteX411-63361" fmla="*/ 404499 w 6006665"/>
                        <a:gd name="connsiteY411-63362" fmla="*/ 2704232 h 3006470"/>
                        <a:gd name="connsiteX412-63363" fmla="*/ 404499 w 6006665"/>
                        <a:gd name="connsiteY412-63364" fmla="*/ 2683780 h 3006470"/>
                        <a:gd name="connsiteX413-63365" fmla="*/ 424951 w 6006665"/>
                        <a:gd name="connsiteY413-63366" fmla="*/ 2667873 h 3006470"/>
                        <a:gd name="connsiteX414-63367" fmla="*/ 463583 w 6006665"/>
                        <a:gd name="connsiteY414-63368" fmla="*/ 2661056 h 3006470"/>
                        <a:gd name="connsiteX415-63369" fmla="*/ 468128 w 6006665"/>
                        <a:gd name="connsiteY415-63370" fmla="*/ 2645148 h 3006470"/>
                        <a:gd name="connsiteX416-63371" fmla="*/ 456765 w 6006665"/>
                        <a:gd name="connsiteY416-63372" fmla="*/ 2613334 h 3006470"/>
                        <a:gd name="connsiteX417-63373" fmla="*/ 474945 w 6006665"/>
                        <a:gd name="connsiteY417-63374" fmla="*/ 2586064 h 3006470"/>
                        <a:gd name="connsiteX418-63375" fmla="*/ 474945 w 6006665"/>
                        <a:gd name="connsiteY418-63376" fmla="*/ 2565612 h 3006470"/>
                        <a:gd name="connsiteX419-63377" fmla="*/ 420406 w 6006665"/>
                        <a:gd name="connsiteY419-63378" fmla="*/ 2547432 h 3006470"/>
                        <a:gd name="connsiteX420-63379" fmla="*/ 409588 w 6006665"/>
                        <a:gd name="connsiteY420-63380" fmla="*/ 2547432 h 3006470"/>
                        <a:gd name="connsiteX421-63381" fmla="*/ 397681 w 6006665"/>
                        <a:gd name="connsiteY421-63382" fmla="*/ 2547432 h 3006470"/>
                        <a:gd name="connsiteX422-63383" fmla="*/ 379485 w 6006665"/>
                        <a:gd name="connsiteY422-63384" fmla="*/ 2525193 h 3006470"/>
                        <a:gd name="connsiteX423-63385" fmla="*/ 357322 w 6006665"/>
                        <a:gd name="connsiteY423-63386" fmla="*/ 2531525 h 3006470"/>
                        <a:gd name="connsiteX424-63387" fmla="*/ 352842 w 6006665"/>
                        <a:gd name="connsiteY424-63388" fmla="*/ 2529403 h 3006470"/>
                        <a:gd name="connsiteX425-63389" fmla="*/ 345415 w 6006665"/>
                        <a:gd name="connsiteY425-63390" fmla="*/ 2531525 h 3006470"/>
                        <a:gd name="connsiteX426-63391" fmla="*/ 302238 w 6006665"/>
                        <a:gd name="connsiteY426-63392" fmla="*/ 2511073 h 3006470"/>
                        <a:gd name="connsiteX427-63393" fmla="*/ 302238 w 6006665"/>
                        <a:gd name="connsiteY427-63394" fmla="*/ 2499711 h 3006470"/>
                        <a:gd name="connsiteX428-63395" fmla="*/ 286331 w 6006665"/>
                        <a:gd name="connsiteY428-63396" fmla="*/ 2472441 h 3006470"/>
                        <a:gd name="connsiteX429-63397" fmla="*/ 270968 w 6006665"/>
                        <a:gd name="connsiteY429-63398" fmla="*/ 2472441 h 3006470"/>
                        <a:gd name="connsiteX430-63399" fmla="*/ 259061 w 6006665"/>
                        <a:gd name="connsiteY430-63400" fmla="*/ 2472441 h 3006470"/>
                        <a:gd name="connsiteX431-63401" fmla="*/ 254516 w 6006665"/>
                        <a:gd name="connsiteY431-63402" fmla="*/ 2456534 h 3006470"/>
                        <a:gd name="connsiteX432-63403" fmla="*/ 263606 w 6006665"/>
                        <a:gd name="connsiteY432-63404" fmla="*/ 2440627 h 3006470"/>
                        <a:gd name="connsiteX433-63405" fmla="*/ 243991 w 6006665"/>
                        <a:gd name="connsiteY433-63406" fmla="*/ 2410114 h 3006470"/>
                        <a:gd name="connsiteX434-63407" fmla="*/ 216429 w 6006665"/>
                        <a:gd name="connsiteY434-63408" fmla="*/ 2413357 h 3006470"/>
                        <a:gd name="connsiteX435-63409" fmla="*/ 212956 w 6006665"/>
                        <a:gd name="connsiteY435-63410" fmla="*/ 2412365 h 3006470"/>
                        <a:gd name="connsiteX436-63411" fmla="*/ 204522 w 6006665"/>
                        <a:gd name="connsiteY436-63412" fmla="*/ 2413357 h 3006470"/>
                        <a:gd name="connsiteX437-63413" fmla="*/ 199623 w 6006665"/>
                        <a:gd name="connsiteY437-63414" fmla="*/ 2411957 h 3006470"/>
                        <a:gd name="connsiteX438-63415" fmla="*/ 195977 w 6006665"/>
                        <a:gd name="connsiteY438-63416" fmla="*/ 2424719 h 3006470"/>
                        <a:gd name="connsiteX439-63417" fmla="*/ 184968 w 6006665"/>
                        <a:gd name="connsiteY439-63418" fmla="*/ 2421574 h 3006470"/>
                        <a:gd name="connsiteX440-63419" fmla="*/ 184070 w 6006665"/>
                        <a:gd name="connsiteY440-63420" fmla="*/ 2424719 h 3006470"/>
                        <a:gd name="connsiteX441-63421" fmla="*/ 168163 w 6006665"/>
                        <a:gd name="connsiteY441-63422" fmla="*/ 2420184 h 3006470"/>
                        <a:gd name="connsiteX442-63423" fmla="*/ 156800 w 6006665"/>
                        <a:gd name="connsiteY442-63424" fmla="*/ 2381542 h 3006470"/>
                        <a:gd name="connsiteX443-63425" fmla="*/ 152255 w 6006665"/>
                        <a:gd name="connsiteY443-63426" fmla="*/ 2365635 h 3006470"/>
                        <a:gd name="connsiteX444-63427" fmla="*/ 156800 w 6006665"/>
                        <a:gd name="connsiteY444-63428" fmla="*/ 2361090 h 3006470"/>
                        <a:gd name="connsiteX445-63429" fmla="*/ 168707 w 6006665"/>
                        <a:gd name="connsiteY445-63430" fmla="*/ 2361090 h 3006470"/>
                        <a:gd name="connsiteX446-63431" fmla="*/ 188615 w 6006665"/>
                        <a:gd name="connsiteY446-63432" fmla="*/ 2361090 h 3006470"/>
                        <a:gd name="connsiteX447-63433" fmla="*/ 199977 w 6006665"/>
                        <a:gd name="connsiteY447-63434" fmla="*/ 2349728 h 3006470"/>
                        <a:gd name="connsiteX448-63435" fmla="*/ 188615 w 6006665"/>
                        <a:gd name="connsiteY448-63436" fmla="*/ 2327003 h 3006470"/>
                        <a:gd name="connsiteX449-63437" fmla="*/ 168163 w 6006665"/>
                        <a:gd name="connsiteY449-63438" fmla="*/ 2317914 h 3006470"/>
                        <a:gd name="connsiteX450-63439" fmla="*/ 168163 w 6006665"/>
                        <a:gd name="connsiteY450-63440" fmla="*/ 2311096 h 3006470"/>
                        <a:gd name="connsiteX451-63441" fmla="*/ 152255 w 6006665"/>
                        <a:gd name="connsiteY451-63442" fmla="*/ 2295189 h 3006470"/>
                        <a:gd name="connsiteX452-63443" fmla="*/ 129531 w 6006665"/>
                        <a:gd name="connsiteY452-63444" fmla="*/ 2258829 h 3006470"/>
                        <a:gd name="connsiteX453-63445" fmla="*/ 140893 w 6006665"/>
                        <a:gd name="connsiteY453-63446" fmla="*/ 2236105 h 3006470"/>
                        <a:gd name="connsiteX454-63447" fmla="*/ 136348 w 6006665"/>
                        <a:gd name="connsiteY454-63448" fmla="*/ 2208835 h 3006470"/>
                        <a:gd name="connsiteX455-63449" fmla="*/ 103789 w 6006665"/>
                        <a:gd name="connsiteY455-63450" fmla="*/ 2195428 h 3006470"/>
                        <a:gd name="connsiteX456-63451" fmla="*/ 93716 w 6006665"/>
                        <a:gd name="connsiteY456-63452" fmla="*/ 2199745 h 3006470"/>
                        <a:gd name="connsiteX457-63453" fmla="*/ 91868 w 6006665"/>
                        <a:gd name="connsiteY457-63454" fmla="*/ 2195434 h 3006470"/>
                        <a:gd name="connsiteX458-63455" fmla="*/ 81809 w 6006665"/>
                        <a:gd name="connsiteY458-63456" fmla="*/ 2199745 h 3006470"/>
                        <a:gd name="connsiteX459-63457" fmla="*/ 74992 w 6006665"/>
                        <a:gd name="connsiteY459-63458" fmla="*/ 2183838 h 3006470"/>
                        <a:gd name="connsiteX460-63459" fmla="*/ 34087 w 6006665"/>
                        <a:gd name="connsiteY460-63460" fmla="*/ 2172476 h 3006470"/>
                        <a:gd name="connsiteX461-63461" fmla="*/ 22725 w 6006665"/>
                        <a:gd name="connsiteY461-63462" fmla="*/ 2129299 h 3006470"/>
                        <a:gd name="connsiteX462-63463" fmla="*/ 22725 w 6006665"/>
                        <a:gd name="connsiteY462-63464" fmla="*/ 2097484 h 3006470"/>
                        <a:gd name="connsiteX463-63465" fmla="*/ 0 w 6006665"/>
                        <a:gd name="connsiteY463-63466" fmla="*/ 2081577 h 3006470"/>
                        <a:gd name="connsiteX464-63467" fmla="*/ 15907 w 6006665"/>
                        <a:gd name="connsiteY464-63468" fmla="*/ 2058853 h 3006470"/>
                        <a:gd name="connsiteX465-63469" fmla="*/ 6818 w 6006665"/>
                        <a:gd name="connsiteY465-63470" fmla="*/ 1995224 h 3006470"/>
                        <a:gd name="connsiteX466-63471" fmla="*/ 34087 w 6006665"/>
                        <a:gd name="connsiteY466-63472" fmla="*/ 1952047 h 3006470"/>
                        <a:gd name="connsiteX467-63473" fmla="*/ 27270 w 6006665"/>
                        <a:gd name="connsiteY467-63474" fmla="*/ 1940685 h 3006470"/>
                        <a:gd name="connsiteX468-63475" fmla="*/ 70447 w 6006665"/>
                        <a:gd name="connsiteY468-63476" fmla="*/ 1902053 h 3006470"/>
                        <a:gd name="connsiteX469-63477" fmla="*/ 27270 w 6006665"/>
                        <a:gd name="connsiteY469-63478" fmla="*/ 1865693 h 3006470"/>
                        <a:gd name="connsiteX470-63479" fmla="*/ 109078 w 6006665"/>
                        <a:gd name="connsiteY470-63480" fmla="*/ 1767977 h 3006470"/>
                        <a:gd name="connsiteX471-63481" fmla="*/ 145438 w 6006665"/>
                        <a:gd name="connsiteY471-63482" fmla="*/ 1724800 h 3006470"/>
                        <a:gd name="connsiteX472-63483" fmla="*/ 156800 w 6006665"/>
                        <a:gd name="connsiteY472-63484" fmla="*/ 1681624 h 3006470"/>
                        <a:gd name="connsiteX473-63485" fmla="*/ 102261 w 6006665"/>
                        <a:gd name="connsiteY473-63486" fmla="*/ 1629357 h 3006470"/>
                        <a:gd name="connsiteX474-63487" fmla="*/ 118168 w 6006665"/>
                        <a:gd name="connsiteY474-63488" fmla="*/ 1574818 h 3006470"/>
                        <a:gd name="connsiteX475-63489" fmla="*/ 86354 w 6006665"/>
                        <a:gd name="connsiteY475-63490" fmla="*/ 1511189 h 3006470"/>
                        <a:gd name="connsiteX476-63491" fmla="*/ 109078 w 6006665"/>
                        <a:gd name="connsiteY476-63492" fmla="*/ 1436197 h 3006470"/>
                        <a:gd name="connsiteX477-63493" fmla="*/ 70447 w 6006665"/>
                        <a:gd name="connsiteY477-63494" fmla="*/ 1333936 h 3006470"/>
                        <a:gd name="connsiteX478-63495" fmla="*/ 102261 w 6006665"/>
                        <a:gd name="connsiteY478-63496" fmla="*/ 1263490 h 3006470"/>
                        <a:gd name="connsiteX479-63497" fmla="*/ 43177 w 6006665"/>
                        <a:gd name="connsiteY479-63498" fmla="*/ 1197589 h 3006470"/>
                        <a:gd name="connsiteX480-63499" fmla="*/ 49994 w 6006665"/>
                        <a:gd name="connsiteY480-63500" fmla="*/ 1122597 h 3006470"/>
                        <a:gd name="connsiteX481-63501" fmla="*/ 81809 w 6006665"/>
                        <a:gd name="connsiteY481-63502" fmla="*/ 1118052 h 3006470"/>
                        <a:gd name="connsiteX482-63503" fmla="*/ 145438 w 6006665"/>
                        <a:gd name="connsiteY482-63504" fmla="*/ 1074876 h 3006470"/>
                        <a:gd name="connsiteX483-63505" fmla="*/ 184070 w 6006665"/>
                        <a:gd name="connsiteY483-63506" fmla="*/ 1036244 h 3006470"/>
                        <a:gd name="connsiteX484-63507" fmla="*/ 189699 w 6006665"/>
                        <a:gd name="connsiteY484-63508" fmla="*/ 1042522 h 3006470"/>
                        <a:gd name="connsiteX485-63509" fmla="*/ 195977 w 6006665"/>
                        <a:gd name="connsiteY485-63510" fmla="*/ 1036244 h 3006470"/>
                        <a:gd name="connsiteX486-63511" fmla="*/ 255061 w 6006665"/>
                        <a:gd name="connsiteY486-63512" fmla="*/ 1102145 h 3006470"/>
                        <a:gd name="connsiteX487-63513" fmla="*/ 350504 w 6006665"/>
                        <a:gd name="connsiteY487-63514" fmla="*/ 1122597 h 3006470"/>
                        <a:gd name="connsiteX488-63515" fmla="*/ 491397 w 6006665"/>
                        <a:gd name="connsiteY488-63516" fmla="*/ 1236221 h 3006470"/>
                        <a:gd name="connsiteX489-63517" fmla="*/ 523211 w 6006665"/>
                        <a:gd name="connsiteY489-63518" fmla="*/ 1283942 h 3006470"/>
                        <a:gd name="connsiteX490-63519" fmla="*/ 523211 w 6006665"/>
                        <a:gd name="connsiteY490-63520" fmla="*/ 1343026 h 3006470"/>
                        <a:gd name="connsiteX491-63521" fmla="*/ 486852 w 6006665"/>
                        <a:gd name="connsiteY491-63522" fmla="*/ 1397565 h 3006470"/>
                        <a:gd name="connsiteX492-63523" fmla="*/ 420951 w 6006665"/>
                        <a:gd name="connsiteY492-63524" fmla="*/ 1418018 h 3006470"/>
                        <a:gd name="connsiteX493-63525" fmla="*/ 415909 w 6006665"/>
                        <a:gd name="connsiteY493-63526" fmla="*/ 1415887 h 3006470"/>
                        <a:gd name="connsiteX494-63527" fmla="*/ 409044 w 6006665"/>
                        <a:gd name="connsiteY494-63528" fmla="*/ 1418018 h 3006470"/>
                        <a:gd name="connsiteX495-63529" fmla="*/ 252950 w 6006665"/>
                        <a:gd name="connsiteY495-63530" fmla="*/ 1352062 h 3006470"/>
                        <a:gd name="connsiteX496-63531" fmla="*/ 232336 w 6006665"/>
                        <a:gd name="connsiteY496-63532" fmla="*/ 1358934 h 3006470"/>
                        <a:gd name="connsiteX497-63533" fmla="*/ 291420 w 6006665"/>
                        <a:gd name="connsiteY497-63534" fmla="*/ 1429380 h 3006470"/>
                        <a:gd name="connsiteX498-63535" fmla="*/ 291420 w 6006665"/>
                        <a:gd name="connsiteY498-63536" fmla="*/ 1468012 h 3006470"/>
                        <a:gd name="connsiteX499-63537" fmla="*/ 298238 w 6006665"/>
                        <a:gd name="connsiteY499-63538" fmla="*/ 1554366 h 3006470"/>
                        <a:gd name="connsiteX500-63539" fmla="*/ 345959 w 6006665"/>
                        <a:gd name="connsiteY500-63540" fmla="*/ 1586180 h 3006470"/>
                        <a:gd name="connsiteX501-63541" fmla="*/ 362087 w 6006665"/>
                        <a:gd name="connsiteY501-63542" fmla="*/ 1595588 h 3006470"/>
                        <a:gd name="connsiteX502-63543" fmla="*/ 365867 w 6006665"/>
                        <a:gd name="connsiteY502-63544" fmla="*/ 1563455 h 3006470"/>
                        <a:gd name="connsiteX503-63545" fmla="*/ 345415 w 6006665"/>
                        <a:gd name="connsiteY503-63546" fmla="*/ 1527096 h 3006470"/>
                        <a:gd name="connsiteX504-63547" fmla="*/ 365867 w 6006665"/>
                        <a:gd name="connsiteY504-63548" fmla="*/ 1495281 h 3006470"/>
                        <a:gd name="connsiteX505-63549" fmla="*/ 374560 w 6006665"/>
                        <a:gd name="connsiteY505-63550" fmla="*/ 1500280 h 3006470"/>
                        <a:gd name="connsiteX506-63551" fmla="*/ 377774 w 6006665"/>
                        <a:gd name="connsiteY506-63552" fmla="*/ 1495281 h 3006470"/>
                        <a:gd name="connsiteX507-63553" fmla="*/ 461933 w 6006665"/>
                        <a:gd name="connsiteY507-63554" fmla="*/ 1543673 h 3006470"/>
                        <a:gd name="connsiteX508-63555" fmla="*/ 484035 w 6006665"/>
                        <a:gd name="connsiteY508-63556" fmla="*/ 1527096 h 3006470"/>
                        <a:gd name="connsiteX509-63557" fmla="*/ 463583 w 6006665"/>
                        <a:gd name="connsiteY509-63558" fmla="*/ 1461194 h 3006470"/>
                        <a:gd name="connsiteX510-63559" fmla="*/ 549936 w 6006665"/>
                        <a:gd name="connsiteY510-63560" fmla="*/ 1374841 h 3006470"/>
                        <a:gd name="connsiteX511-63561" fmla="*/ 559742 w 6006665"/>
                        <a:gd name="connsiteY511-63562" fmla="*/ 1376942 h 3006470"/>
                        <a:gd name="connsiteX512-63563" fmla="*/ 561843 w 6006665"/>
                        <a:gd name="connsiteY512-63564" fmla="*/ 1374841 h 3006470"/>
                        <a:gd name="connsiteX513-63565" fmla="*/ 593658 w 6006665"/>
                        <a:gd name="connsiteY513-63566" fmla="*/ 1381658 h 3006470"/>
                        <a:gd name="connsiteX514-63567" fmla="*/ 620945 w 6006665"/>
                        <a:gd name="connsiteY514-63568" fmla="*/ 1405535 h 3006470"/>
                        <a:gd name="connsiteX515-63569" fmla="*/ 640835 w 6006665"/>
                        <a:gd name="connsiteY515-63570" fmla="*/ 1349844 h 3006470"/>
                        <a:gd name="connsiteX516-63571" fmla="*/ 609020 w 6006665"/>
                        <a:gd name="connsiteY516-63572" fmla="*/ 1295305 h 3006470"/>
                        <a:gd name="connsiteX517-63573" fmla="*/ 624928 w 6006665"/>
                        <a:gd name="connsiteY517-63574" fmla="*/ 1236221 h 3006470"/>
                        <a:gd name="connsiteX518-63575" fmla="*/ 597658 w 6006665"/>
                        <a:gd name="connsiteY518-63576" fmla="*/ 1177136 h 3006470"/>
                        <a:gd name="connsiteX519-63577" fmla="*/ 1677078 w 6006665"/>
                        <a:gd name="connsiteY519-63578" fmla="*/ 1370296 h 3006470"/>
                        <a:gd name="connsiteX520-63579" fmla="*/ 1720255 w 6006665"/>
                        <a:gd name="connsiteY520-63580" fmla="*/ 1349844 h 3006470"/>
                        <a:gd name="connsiteX521-63581" fmla="*/ 1731617 w 6006665"/>
                        <a:gd name="connsiteY521-63582" fmla="*/ 1299850 h 3006470"/>
                        <a:gd name="connsiteX522-63583" fmla="*/ 1758887 w 6006665"/>
                        <a:gd name="connsiteY522-63584" fmla="*/ 1256673 h 3006470"/>
                        <a:gd name="connsiteX523-63585" fmla="*/ 1736162 w 6006665"/>
                        <a:gd name="connsiteY523-63586" fmla="*/ 1197589 h 3006470"/>
                        <a:gd name="connsiteX524-63587" fmla="*/ 1758887 w 6006665"/>
                        <a:gd name="connsiteY524-63588" fmla="*/ 1133960 h 3006470"/>
                        <a:gd name="connsiteX525-63589" fmla="*/ 1704347 w 6006665"/>
                        <a:gd name="connsiteY525-63590" fmla="*/ 1070331 h 3006470"/>
                        <a:gd name="connsiteX526-63591" fmla="*/ 1736162 w 6006665"/>
                        <a:gd name="connsiteY526-63592" fmla="*/ 961252 h 3006470"/>
                        <a:gd name="connsiteX527-63593" fmla="*/ 1688440 w 6006665"/>
                        <a:gd name="connsiteY527-63594" fmla="*/ 865809 h 3006470"/>
                        <a:gd name="connsiteX528-63595" fmla="*/ 1752069 w 6006665"/>
                        <a:gd name="connsiteY528-63596" fmla="*/ 788545 h 3006470"/>
                        <a:gd name="connsiteX529-63597" fmla="*/ 1747524 w 6006665"/>
                        <a:gd name="connsiteY529-63598" fmla="*/ 704464 h 3006470"/>
                        <a:gd name="connsiteX530-63599" fmla="*/ 1763431 w 6006665"/>
                        <a:gd name="connsiteY530-63600" fmla="*/ 697647 h 3006470"/>
                        <a:gd name="connsiteX531-63601" fmla="*/ 1764877 w 6006665"/>
                        <a:gd name="connsiteY531-63602" fmla="*/ 702130 h 3006470"/>
                        <a:gd name="connsiteX532-63603" fmla="*/ 1775339 w 6006665"/>
                        <a:gd name="connsiteY532-63604" fmla="*/ 697647 h 3006470"/>
                        <a:gd name="connsiteX533-63605" fmla="*/ 1798063 w 6006665"/>
                        <a:gd name="connsiteY533-63606" fmla="*/ 768093 h 3006470"/>
                        <a:gd name="connsiteX534-63607" fmla="*/ 1791454 w 6006665"/>
                        <a:gd name="connsiteY534-63608" fmla="*/ 815304 h 3006470"/>
                        <a:gd name="connsiteX535-63609" fmla="*/ 1854330 w 6006665"/>
                        <a:gd name="connsiteY535-63610" fmla="*/ 772638 h 3006470"/>
                        <a:gd name="connsiteX536-63611" fmla="*/ 1931594 w 6006665"/>
                        <a:gd name="connsiteY536-63612" fmla="*/ 763548 h 3006470"/>
                        <a:gd name="connsiteX537-63613" fmla="*/ 1932772 w 6006665"/>
                        <a:gd name="connsiteY537-63614" fmla="*/ 764810 h 3006470"/>
                        <a:gd name="connsiteX538-63615" fmla="*/ 1943501 w 6006665"/>
                        <a:gd name="connsiteY538-63616" fmla="*/ 763548 h 3006470"/>
                        <a:gd name="connsiteX539-63617" fmla="*/ 1988608 w 6006665"/>
                        <a:gd name="connsiteY539-63618" fmla="*/ 811877 h 3006470"/>
                        <a:gd name="connsiteX540-63619" fmla="*/ 1963408 w 6006665"/>
                        <a:gd name="connsiteY540-63620" fmla="*/ 736278 h 3006470"/>
                        <a:gd name="connsiteX541-63621" fmla="*/ 1963408 w 6006665"/>
                        <a:gd name="connsiteY541-63622" fmla="*/ 595386 h 3006470"/>
                        <a:gd name="connsiteX542-63623" fmla="*/ 2027037 w 6006665"/>
                        <a:gd name="connsiteY542-63624" fmla="*/ 574934 h 3006470"/>
                        <a:gd name="connsiteX543-63625" fmla="*/ 2037269 w 6006665"/>
                        <a:gd name="connsiteY543-63626" fmla="*/ 575472 h 3006470"/>
                        <a:gd name="connsiteX544-63627" fmla="*/ 2038944 w 6006665"/>
                        <a:gd name="connsiteY544-63628" fmla="*/ 574934 h 3006470"/>
                        <a:gd name="connsiteX545-63629" fmla="*/ 2115414 w 6006665"/>
                        <a:gd name="connsiteY545-63630" fmla="*/ 578958 h 3006470"/>
                        <a:gd name="connsiteX546-63631" fmla="*/ 2192927 w 6006665"/>
                        <a:gd name="connsiteY546-63632" fmla="*/ 559026 h 3006470"/>
                        <a:gd name="connsiteX547-63633" fmla="*/ 2167930 w 6006665"/>
                        <a:gd name="connsiteY547-63634" fmla="*/ 493125 h 3006470"/>
                        <a:gd name="connsiteX548-63635" fmla="*/ 2204289 w 6006665"/>
                        <a:gd name="connsiteY548-63636" fmla="*/ 402226 h 3006470"/>
                        <a:gd name="connsiteX549-63637" fmla="*/ 2247466 w 6006665"/>
                        <a:gd name="connsiteY549-63638" fmla="*/ 397681 h 3006470"/>
                        <a:gd name="connsiteX550-63639" fmla="*/ 2317913 w 6006665"/>
                        <a:gd name="connsiteY550-63640" fmla="*/ 322690 h 3006470"/>
                        <a:gd name="connsiteX551-63641" fmla="*/ 2420183 w 6006665"/>
                        <a:gd name="connsiteY551-63642" fmla="*/ 304510 h 3006470"/>
                        <a:gd name="connsiteX552-63643" fmla="*/ 2429263 w 6006665"/>
                        <a:gd name="connsiteY552-63644" fmla="*/ 263606 h 3006470"/>
                        <a:gd name="connsiteX553-63645" fmla="*/ 2526979 w 6006665"/>
                        <a:gd name="connsiteY553-63646" fmla="*/ 252244 h 3006470"/>
                        <a:gd name="connsiteX554-63647" fmla="*/ 2528058 w 6006665"/>
                        <a:gd name="connsiteY554-63648" fmla="*/ 253503 h 3006470"/>
                        <a:gd name="connsiteX555-63649" fmla="*/ 2538886 w 6006665"/>
                        <a:gd name="connsiteY555-63650" fmla="*/ 252244 h 3006470"/>
                        <a:gd name="connsiteX556-63651" fmla="*/ 2560820 w 6006665"/>
                        <a:gd name="connsiteY556-63652" fmla="*/ 277833 h 3006470"/>
                        <a:gd name="connsiteX557-63653" fmla="*/ 2640602 w 6006665"/>
                        <a:gd name="connsiteY557-63654" fmla="*/ 202249 h 3006470"/>
                        <a:gd name="connsiteX558-63655" fmla="*/ 2652509 w 6006665"/>
                        <a:gd name="connsiteY558-63656" fmla="*/ 202249 h 3006470"/>
                        <a:gd name="connsiteX559-63657" fmla="*/ 2704231 w 6006665"/>
                        <a:gd name="connsiteY559-63658" fmla="*/ 202249 h 3006470"/>
                        <a:gd name="connsiteX560-63659" fmla="*/ 2715593 w 6006665"/>
                        <a:gd name="connsiteY560-63660" fmla="*/ 134075 h 3006470"/>
                        <a:gd name="connsiteX561-63661" fmla="*/ 2751953 w 6006665"/>
                        <a:gd name="connsiteY561-63662" fmla="*/ 68174 h 3006470"/>
                        <a:gd name="connsiteX562-63663" fmla="*/ 2838307 w 6006665"/>
                        <a:gd name="connsiteY562-63664" fmla="*/ 0 h 3006470"/>
                        <a:gd name="connsiteX0-63665" fmla="*/ 1791129 w 6006665"/>
                        <a:gd name="connsiteY0-63666" fmla="*/ 817622 h 3006470"/>
                        <a:gd name="connsiteX1-63667" fmla="*/ 1782156 w 6006665"/>
                        <a:gd name="connsiteY1-63668" fmla="*/ 881716 h 3006470"/>
                        <a:gd name="connsiteX2-63669" fmla="*/ 1809554 w 6006665"/>
                        <a:gd name="connsiteY2-63670" fmla="*/ 895415 h 3006470"/>
                        <a:gd name="connsiteX3-63671" fmla="*/ 1791129 w 6006665"/>
                        <a:gd name="connsiteY3-63672" fmla="*/ 817622 h 3006470"/>
                        <a:gd name="connsiteX4-63673" fmla="*/ 2838307 w 6006665"/>
                        <a:gd name="connsiteY4-63674" fmla="*/ 0 h 3006470"/>
                        <a:gd name="connsiteX5-63675" fmla="*/ 2844246 w 6006665"/>
                        <a:gd name="connsiteY5-63676" fmla="*/ 4711 h 3006470"/>
                        <a:gd name="connsiteX6-63677" fmla="*/ 2850213 w 6006665"/>
                        <a:gd name="connsiteY6-63678" fmla="*/ 0 h 3006470"/>
                        <a:gd name="connsiteX7-63679" fmla="*/ 2916115 w 6006665"/>
                        <a:gd name="connsiteY7-63680" fmla="*/ 52267 h 3006470"/>
                        <a:gd name="connsiteX8-63681" fmla="*/ 2861576 w 6006665"/>
                        <a:gd name="connsiteY8-63682" fmla="*/ 90899 h 3006470"/>
                        <a:gd name="connsiteX9-63683" fmla="*/ 2947929 w 6006665"/>
                        <a:gd name="connsiteY9-63684" fmla="*/ 118168 h 3006470"/>
                        <a:gd name="connsiteX10-63685" fmla="*/ 2957621 w 6006665"/>
                        <a:gd name="connsiteY10-63686" fmla="*/ 186006 h 3006470"/>
                        <a:gd name="connsiteX11-63687" fmla="*/ 2979199 w 6006665"/>
                        <a:gd name="connsiteY11-63688" fmla="*/ 161345 h 3006470"/>
                        <a:gd name="connsiteX12-63689" fmla="*/ 2991106 w 6006665"/>
                        <a:gd name="connsiteY12-63690" fmla="*/ 161345 h 3006470"/>
                        <a:gd name="connsiteX13-63691" fmla="*/ 3086005 w 6006665"/>
                        <a:gd name="connsiteY13-63692" fmla="*/ 161345 h 3006470"/>
                        <a:gd name="connsiteX14-63693" fmla="*/ 3097912 w 6006665"/>
                        <a:gd name="connsiteY14-63694" fmla="*/ 161345 h 3006470"/>
                        <a:gd name="connsiteX15-63695" fmla="*/ 3179721 w 6006665"/>
                        <a:gd name="connsiteY15-63696" fmla="*/ 236336 h 3006470"/>
                        <a:gd name="connsiteX16-63697" fmla="*/ 3211535 w 6006665"/>
                        <a:gd name="connsiteY16-63698" fmla="*/ 295420 h 3006470"/>
                        <a:gd name="connsiteX17-63699" fmla="*/ 3200173 w 6006665"/>
                        <a:gd name="connsiteY17-63700" fmla="*/ 370412 h 3006470"/>
                        <a:gd name="connsiteX18-63701" fmla="*/ 3161541 w 6006665"/>
                        <a:gd name="connsiteY18-63702" fmla="*/ 413589 h 3006470"/>
                        <a:gd name="connsiteX19-63703" fmla="*/ 3066097 w 6006665"/>
                        <a:gd name="connsiteY19-63704" fmla="*/ 488580 h 3006470"/>
                        <a:gd name="connsiteX20-63705" fmla="*/ 3034283 w 6006665"/>
                        <a:gd name="connsiteY20-63706" fmla="*/ 531757 h 3006470"/>
                        <a:gd name="connsiteX21-63707" fmla="*/ 3082005 w 6006665"/>
                        <a:gd name="connsiteY21-63708" fmla="*/ 547664 h 3006470"/>
                        <a:gd name="connsiteX22-63709" fmla="*/ 3129459 w 6006665"/>
                        <a:gd name="connsiteY22-63710" fmla="*/ 575345 h 3006470"/>
                        <a:gd name="connsiteX23-63711" fmla="*/ 3156451 w 6006665"/>
                        <a:gd name="connsiteY23-63712" fmla="*/ 552209 h 3006470"/>
                        <a:gd name="connsiteX24-63713" fmla="*/ 3158460 w 6006665"/>
                        <a:gd name="connsiteY24-63714" fmla="*/ 560693 h 3006470"/>
                        <a:gd name="connsiteX25-63715" fmla="*/ 3168359 w 6006665"/>
                        <a:gd name="connsiteY25-63716" fmla="*/ 552209 h 3006470"/>
                        <a:gd name="connsiteX26-63717" fmla="*/ 3184984 w 6006665"/>
                        <a:gd name="connsiteY26-63718" fmla="*/ 622402 h 3006470"/>
                        <a:gd name="connsiteX27-63719" fmla="*/ 3192811 w 6006665"/>
                        <a:gd name="connsiteY27-63720" fmla="*/ 606748 h 3006470"/>
                        <a:gd name="connsiteX28-63721" fmla="*/ 3251895 w 6006665"/>
                        <a:gd name="connsiteY28-63722" fmla="*/ 586296 h 3006470"/>
                        <a:gd name="connsiteX29-63723" fmla="*/ 3259833 w 6006665"/>
                        <a:gd name="connsiteY29-63724" fmla="*/ 587670 h 3006470"/>
                        <a:gd name="connsiteX30-63725" fmla="*/ 3263802 w 6006665"/>
                        <a:gd name="connsiteY30-63726" fmla="*/ 586296 h 3006470"/>
                        <a:gd name="connsiteX31-63727" fmla="*/ 3381970 w 6006665"/>
                        <a:gd name="connsiteY31-63728" fmla="*/ 606748 h 3006470"/>
                        <a:gd name="connsiteX32-63729" fmla="*/ 3388787 w 6006665"/>
                        <a:gd name="connsiteY32-63730" fmla="*/ 665832 h 3006470"/>
                        <a:gd name="connsiteX33-63731" fmla="*/ 3531529 w 6006665"/>
                        <a:gd name="connsiteY33-63732" fmla="*/ 686823 h 3006470"/>
                        <a:gd name="connsiteX34-63733" fmla="*/ 3538225 w 6006665"/>
                        <a:gd name="connsiteY34-63734" fmla="*/ 590841 h 3006470"/>
                        <a:gd name="connsiteX35-63735" fmla="*/ 3549910 w 6006665"/>
                        <a:gd name="connsiteY35-63736" fmla="*/ 594028 h 3006470"/>
                        <a:gd name="connsiteX36-63737" fmla="*/ 3550132 w 6006665"/>
                        <a:gd name="connsiteY36-63738" fmla="*/ 590841 h 3006470"/>
                        <a:gd name="connsiteX37-63739" fmla="*/ 3625123 w 6006665"/>
                        <a:gd name="connsiteY37-63740" fmla="*/ 611293 h 3006470"/>
                        <a:gd name="connsiteX38-63741" fmla="*/ 3672301 w 6006665"/>
                        <a:gd name="connsiteY38-63742" fmla="*/ 611293 h 3006470"/>
                        <a:gd name="connsiteX39-63743" fmla="*/ 3684207 w 6006665"/>
                        <a:gd name="connsiteY39-63744" fmla="*/ 611293 h 3006470"/>
                        <a:gd name="connsiteX40-63745" fmla="*/ 3743291 w 6006665"/>
                        <a:gd name="connsiteY40-63746" fmla="*/ 677194 h 3006470"/>
                        <a:gd name="connsiteX41-63747" fmla="*/ 3759199 w 6006665"/>
                        <a:gd name="connsiteY41-63748" fmla="*/ 756731 h 3006470"/>
                        <a:gd name="connsiteX42-63749" fmla="*/ 3738747 w 6006665"/>
                        <a:gd name="connsiteY42-63750" fmla="*/ 806725 h 3006470"/>
                        <a:gd name="connsiteX43-63751" fmla="*/ 3786469 w 6006665"/>
                        <a:gd name="connsiteY43-63752" fmla="*/ 897623 h 3006470"/>
                        <a:gd name="connsiteX44-63753" fmla="*/ 3835603 w 6006665"/>
                        <a:gd name="connsiteY44-63754" fmla="*/ 933529 h 3006470"/>
                        <a:gd name="connsiteX45-63755" fmla="*/ 3865460 w 6006665"/>
                        <a:gd name="connsiteY45-63756" fmla="*/ 822632 h 3006470"/>
                        <a:gd name="connsiteX46-63757" fmla="*/ 3875077 w 6006665"/>
                        <a:gd name="connsiteY46-63758" fmla="*/ 831139 h 3006470"/>
                        <a:gd name="connsiteX47-63759" fmla="*/ 3877367 w 6006665"/>
                        <a:gd name="connsiteY47-63760" fmla="*/ 822632 h 3006470"/>
                        <a:gd name="connsiteX48-63761" fmla="*/ 3932151 w 6006665"/>
                        <a:gd name="connsiteY48-63762" fmla="*/ 871095 h 3006470"/>
                        <a:gd name="connsiteX49-63763" fmla="*/ 3988173 w 6006665"/>
                        <a:gd name="connsiteY49-63764" fmla="*/ 843084 h 3006470"/>
                        <a:gd name="connsiteX50-63765" fmla="*/ 3993852 w 6006665"/>
                        <a:gd name="connsiteY50-63766" fmla="*/ 846199 h 3006470"/>
                        <a:gd name="connsiteX51-63767" fmla="*/ 4000080 w 6006665"/>
                        <a:gd name="connsiteY51-63768" fmla="*/ 843084 h 3006470"/>
                        <a:gd name="connsiteX52-63769" fmla="*/ 4062426 w 6006665"/>
                        <a:gd name="connsiteY52-63770" fmla="*/ 877274 h 3006470"/>
                        <a:gd name="connsiteX53-63771" fmla="*/ 4085889 w 6006665"/>
                        <a:gd name="connsiteY53-63772" fmla="*/ 849902 h 3006470"/>
                        <a:gd name="connsiteX54-63773" fmla="*/ 4095563 w 6006665"/>
                        <a:gd name="connsiteY54-63774" fmla="*/ 852506 h 3006470"/>
                        <a:gd name="connsiteX55-63775" fmla="*/ 4097796 w 6006665"/>
                        <a:gd name="connsiteY55-63776" fmla="*/ 849902 h 3006470"/>
                        <a:gd name="connsiteX56-63777" fmla="*/ 4144150 w 6006665"/>
                        <a:gd name="connsiteY56-63778" fmla="*/ 862382 h 3006470"/>
                        <a:gd name="connsiteX57-63779" fmla="*/ 4117703 w 6006665"/>
                        <a:gd name="connsiteY57-63780" fmla="*/ 752186 h 3006470"/>
                        <a:gd name="connsiteX58-63781" fmla="*/ 4165425 w 6006665"/>
                        <a:gd name="connsiteY58-63782" fmla="*/ 697647 h 3006470"/>
                        <a:gd name="connsiteX59-63783" fmla="*/ 4175231 w 6006665"/>
                        <a:gd name="connsiteY59-63784" fmla="*/ 700048 h 3006470"/>
                        <a:gd name="connsiteX60-63785" fmla="*/ 4177332 w 6006665"/>
                        <a:gd name="connsiteY60-63786" fmla="*/ 697647 h 3006470"/>
                        <a:gd name="connsiteX61-63787" fmla="*/ 4511384 w 6006665"/>
                        <a:gd name="connsiteY61-63788" fmla="*/ 779455 h 3006470"/>
                        <a:gd name="connsiteX62-63789" fmla="*/ 4543199 w 6006665"/>
                        <a:gd name="connsiteY62-63790" fmla="*/ 849902 h 3006470"/>
                        <a:gd name="connsiteX63-63791" fmla="*/ 4639242 w 6006665"/>
                        <a:gd name="connsiteY63-63792" fmla="*/ 932544 h 3006470"/>
                        <a:gd name="connsiteX64-63793" fmla="*/ 4774445 w 6006665"/>
                        <a:gd name="connsiteY64-63794" fmla="*/ 913531 h 3006470"/>
                        <a:gd name="connsiteX65-63795" fmla="*/ 4778496 w 6006665"/>
                        <a:gd name="connsiteY65-63796" fmla="*/ 914635 h 3006470"/>
                        <a:gd name="connsiteX66-63797" fmla="*/ 4786352 w 6006665"/>
                        <a:gd name="connsiteY66-63798" fmla="*/ 913531 h 3006470"/>
                        <a:gd name="connsiteX67-63799" fmla="*/ 4861343 w 6006665"/>
                        <a:gd name="connsiteY67-63800" fmla="*/ 933983 h 3006470"/>
                        <a:gd name="connsiteX68-63801" fmla="*/ 4893158 w 6006665"/>
                        <a:gd name="connsiteY68-63802" fmla="*/ 977160 h 3006470"/>
                        <a:gd name="connsiteX69-63803" fmla="*/ 4888613 w 6006665"/>
                        <a:gd name="connsiteY69-63804" fmla="*/ 1058968 h 3006470"/>
                        <a:gd name="connsiteX70-63805" fmla="*/ 4927677 w 6006665"/>
                        <a:gd name="connsiteY70-63806" fmla="*/ 1083640 h 3006470"/>
                        <a:gd name="connsiteX71-63807" fmla="*/ 4967605 w 6006665"/>
                        <a:gd name="connsiteY71-63808" fmla="*/ 1070331 h 3006470"/>
                        <a:gd name="connsiteX72-63809" fmla="*/ 5038051 w 6006665"/>
                        <a:gd name="connsiteY72-63810" fmla="*/ 1063513 h 3006470"/>
                        <a:gd name="connsiteX73-63811" fmla="*/ 5040730 w 6006665"/>
                        <a:gd name="connsiteY73-63812" fmla="*/ 1064406 h 3006470"/>
                        <a:gd name="connsiteX74-63813" fmla="*/ 5049958 w 6006665"/>
                        <a:gd name="connsiteY74-63814" fmla="*/ 1063513 h 3006470"/>
                        <a:gd name="connsiteX75-63815" fmla="*/ 5114249 w 6006665"/>
                        <a:gd name="connsiteY75-63816" fmla="*/ 1084944 h 3006470"/>
                        <a:gd name="connsiteX76-63817" fmla="*/ 5176671 w 6006665"/>
                        <a:gd name="connsiteY76-63818" fmla="*/ 1074876 h 3006470"/>
                        <a:gd name="connsiteX77-63819" fmla="*/ 5177801 w 6006665"/>
                        <a:gd name="connsiteY77-63820" fmla="*/ 1076614 h 3006470"/>
                        <a:gd name="connsiteX78-63821" fmla="*/ 5188578 w 6006665"/>
                        <a:gd name="connsiteY78-63822" fmla="*/ 1074876 h 3006470"/>
                        <a:gd name="connsiteX79-63823" fmla="*/ 5243719 w 6006665"/>
                        <a:gd name="connsiteY79-63824" fmla="*/ 1159707 h 3006470"/>
                        <a:gd name="connsiteX80-63825" fmla="*/ 5283477 w 6006665"/>
                        <a:gd name="connsiteY80-63826" fmla="*/ 1129415 h 3006470"/>
                        <a:gd name="connsiteX81-63827" fmla="*/ 5258480 w 6006665"/>
                        <a:gd name="connsiteY81-63828" fmla="*/ 1063513 h 3006470"/>
                        <a:gd name="connsiteX82-63829" fmla="*/ 5267570 w 6006665"/>
                        <a:gd name="connsiteY82-63830" fmla="*/ 1015792 h 3006470"/>
                        <a:gd name="connsiteX83-63831" fmla="*/ 5278896 w 6006665"/>
                        <a:gd name="connsiteY83-63832" fmla="*/ 1018841 h 3006470"/>
                        <a:gd name="connsiteX84-63833" fmla="*/ 5279477 w 6006665"/>
                        <a:gd name="connsiteY84-63834" fmla="*/ 1015792 h 3006470"/>
                        <a:gd name="connsiteX85-63835" fmla="*/ 5395510 w 6006665"/>
                        <a:gd name="connsiteY85-63836" fmla="*/ 1047031 h 3006470"/>
                        <a:gd name="connsiteX86-63837" fmla="*/ 5463001 w 6006665"/>
                        <a:gd name="connsiteY86-63838" fmla="*/ 1043061 h 3006470"/>
                        <a:gd name="connsiteX87-63839" fmla="*/ 5464386 w 6006665"/>
                        <a:gd name="connsiteY87-63840" fmla="*/ 1043680 h 3006470"/>
                        <a:gd name="connsiteX88-63841" fmla="*/ 5474909 w 6006665"/>
                        <a:gd name="connsiteY88-63842" fmla="*/ 1043061 h 3006470"/>
                        <a:gd name="connsiteX89-63843" fmla="*/ 5581715 w 6006665"/>
                        <a:gd name="connsiteY89-63844" fmla="*/ 1090783 h 3006470"/>
                        <a:gd name="connsiteX90-63845" fmla="*/ 5633981 w 6006665"/>
                        <a:gd name="connsiteY90-63846" fmla="*/ 1133960 h 3006470"/>
                        <a:gd name="connsiteX91-63847" fmla="*/ 5720335 w 6006665"/>
                        <a:gd name="connsiteY91-63848" fmla="*/ 1213496 h 3006470"/>
                        <a:gd name="connsiteX92-63849" fmla="*/ 5822595 w 6006665"/>
                        <a:gd name="connsiteY92-63850" fmla="*/ 1311212 h 3006470"/>
                        <a:gd name="connsiteX93-63851" fmla="*/ 5818051 w 6006665"/>
                        <a:gd name="connsiteY93-63852" fmla="*/ 1365751 h 3006470"/>
                        <a:gd name="connsiteX94-63853" fmla="*/ 5825679 w 6006665"/>
                        <a:gd name="connsiteY94-63854" fmla="*/ 1373379 h 3006470"/>
                        <a:gd name="connsiteX95-63855" fmla="*/ 5822051 w 6006665"/>
                        <a:gd name="connsiteY95-63856" fmla="*/ 1322574 h 3006470"/>
                        <a:gd name="connsiteX96-63857" fmla="*/ 5834092 w 6006665"/>
                        <a:gd name="connsiteY96-63858" fmla="*/ 1324447 h 3006470"/>
                        <a:gd name="connsiteX97-63859" fmla="*/ 5833958 w 6006665"/>
                        <a:gd name="connsiteY97-63860" fmla="*/ 1322574 h 3006470"/>
                        <a:gd name="connsiteX98-63861" fmla="*/ 5936219 w 6006665"/>
                        <a:gd name="connsiteY98-63862" fmla="*/ 1338481 h 3006470"/>
                        <a:gd name="connsiteX99-63863" fmla="*/ 6006665 w 6006665"/>
                        <a:gd name="connsiteY99-63864" fmla="*/ 1418018 h 3006470"/>
                        <a:gd name="connsiteX100-63865" fmla="*/ 5968033 w 6006665"/>
                        <a:gd name="connsiteY100-63866" fmla="*/ 1456650 h 3006470"/>
                        <a:gd name="connsiteX101-63867" fmla="*/ 5908949 w 6006665"/>
                        <a:gd name="connsiteY101-63868" fmla="*/ 1468012 h 3006470"/>
                        <a:gd name="connsiteX102-63869" fmla="*/ 5908949 w 6006665"/>
                        <a:gd name="connsiteY102-63870" fmla="*/ 1554366 h 3006470"/>
                        <a:gd name="connsiteX103-63871" fmla="*/ 5893042 w 6006665"/>
                        <a:gd name="connsiteY103-63872" fmla="*/ 1570273 h 3006470"/>
                        <a:gd name="connsiteX104-63873" fmla="*/ 5881135 w 6006665"/>
                        <a:gd name="connsiteY104-63874" fmla="*/ 1570273 h 3006470"/>
                        <a:gd name="connsiteX105-63875" fmla="*/ 5861227 w 6006665"/>
                        <a:gd name="connsiteY105-63876" fmla="*/ 1570273 h 3006470"/>
                        <a:gd name="connsiteX106-63877" fmla="*/ 5849321 w 6006665"/>
                        <a:gd name="connsiteY106-63878" fmla="*/ 1570273 h 3006470"/>
                        <a:gd name="connsiteX107-63879" fmla="*/ 5817506 w 6006665"/>
                        <a:gd name="connsiteY107-63880" fmla="*/ 1536186 h 3006470"/>
                        <a:gd name="connsiteX108-63881" fmla="*/ 5767511 w 6006665"/>
                        <a:gd name="connsiteY108-63882" fmla="*/ 1511189 h 3006470"/>
                        <a:gd name="connsiteX109-63883" fmla="*/ 5762967 w 6006665"/>
                        <a:gd name="connsiteY109-63884" fmla="*/ 1477102 h 3006470"/>
                        <a:gd name="connsiteX110-63885" fmla="*/ 5729132 w 6006665"/>
                        <a:gd name="connsiteY110-63886" fmla="*/ 1463170 h 3006470"/>
                        <a:gd name="connsiteX111-63887" fmla="*/ 5695337 w 6006665"/>
                        <a:gd name="connsiteY111-63888" fmla="*/ 1472557 h 3006470"/>
                        <a:gd name="connsiteX112-63889" fmla="*/ 5693366 w 6006665"/>
                        <a:gd name="connsiteY112-63890" fmla="*/ 1469797 h 3006470"/>
                        <a:gd name="connsiteX113-63891" fmla="*/ 5683431 w 6006665"/>
                        <a:gd name="connsiteY113-63892" fmla="*/ 1472557 h 3006470"/>
                        <a:gd name="connsiteX114-63893" fmla="*/ 5660706 w 6006665"/>
                        <a:gd name="connsiteY114-63894" fmla="*/ 1440742 h 3006470"/>
                        <a:gd name="connsiteX115-63895" fmla="*/ 5669644 w 6006665"/>
                        <a:gd name="connsiteY115-63896" fmla="*/ 1415717 h 3006470"/>
                        <a:gd name="connsiteX116-63897" fmla="*/ 5640799 w 6006665"/>
                        <a:gd name="connsiteY116-63898" fmla="*/ 1429380 h 3006470"/>
                        <a:gd name="connsiteX117-63899" fmla="*/ 5656705 w 6006665"/>
                        <a:gd name="connsiteY117-63900" fmla="*/ 1472557 h 3006470"/>
                        <a:gd name="connsiteX118-63901" fmla="*/ 5633981 w 6006665"/>
                        <a:gd name="connsiteY118-63902" fmla="*/ 1511189 h 3006470"/>
                        <a:gd name="connsiteX119-63903" fmla="*/ 5586259 w 6006665"/>
                        <a:gd name="connsiteY119-63904" fmla="*/ 1547548 h 3006470"/>
                        <a:gd name="connsiteX120-63905" fmla="*/ 5575676 w 6006665"/>
                        <a:gd name="connsiteY120-63906" fmla="*/ 1546540 h 3006470"/>
                        <a:gd name="connsiteX121-63907" fmla="*/ 5574353 w 6006665"/>
                        <a:gd name="connsiteY121-63908" fmla="*/ 1547548 h 3006470"/>
                        <a:gd name="connsiteX122-63909" fmla="*/ 5539436 w 6006665"/>
                        <a:gd name="connsiteY122-63910" fmla="*/ 1544223 h 3006470"/>
                        <a:gd name="connsiteX123-63911" fmla="*/ 5570352 w 6006665"/>
                        <a:gd name="connsiteY123-63912" fmla="*/ 1586180 h 3006470"/>
                        <a:gd name="connsiteX124-63913" fmla="*/ 5593077 w 6006665"/>
                        <a:gd name="connsiteY124-63914" fmla="*/ 1649809 h 3006470"/>
                        <a:gd name="connsiteX125-63915" fmla="*/ 5608984 w 6006665"/>
                        <a:gd name="connsiteY125-63916" fmla="*/ 1677079 h 3006470"/>
                        <a:gd name="connsiteX126-63917" fmla="*/ 5613529 w 6006665"/>
                        <a:gd name="connsiteY126-63918" fmla="*/ 1708893 h 3006470"/>
                        <a:gd name="connsiteX127-63919" fmla="*/ 5608984 w 6006665"/>
                        <a:gd name="connsiteY127-63920" fmla="*/ 1731618 h 3006470"/>
                        <a:gd name="connsiteX128-63921" fmla="*/ 5597799 w 6006665"/>
                        <a:gd name="connsiteY128-63922" fmla="*/ 1728009 h 3006470"/>
                        <a:gd name="connsiteX129-63923" fmla="*/ 5597077 w 6006665"/>
                        <a:gd name="connsiteY129-63924" fmla="*/ 1731618 h 3006470"/>
                        <a:gd name="connsiteX130-63925" fmla="*/ 5534271 w 6006665"/>
                        <a:gd name="connsiteY130-63926" fmla="*/ 1711358 h 3006470"/>
                        <a:gd name="connsiteX131-63927" fmla="*/ 5436277 w 6006665"/>
                        <a:gd name="connsiteY131-63928" fmla="*/ 1767977 h 3006470"/>
                        <a:gd name="connsiteX132-63929" fmla="*/ 5397645 w 6006665"/>
                        <a:gd name="connsiteY132-63930" fmla="*/ 1779340 h 3006470"/>
                        <a:gd name="connsiteX133-63931" fmla="*/ 5345378 w 6006665"/>
                        <a:gd name="connsiteY133-63932" fmla="*/ 1833879 h 3006470"/>
                        <a:gd name="connsiteX134-63933" fmla="*/ 5290839 w 6006665"/>
                        <a:gd name="connsiteY134-63934" fmla="*/ 1881600 h 3006470"/>
                        <a:gd name="connsiteX135-63935" fmla="*/ 5274932 w 6006665"/>
                        <a:gd name="connsiteY135-63936" fmla="*/ 1913415 h 3006470"/>
                        <a:gd name="connsiteX136-63937" fmla="*/ 5267238 w 6006665"/>
                        <a:gd name="connsiteY136-63938" fmla="*/ 1904988 h 3006470"/>
                        <a:gd name="connsiteX137-63939" fmla="*/ 5263025 w 6006665"/>
                        <a:gd name="connsiteY137-63940" fmla="*/ 1913415 h 3006470"/>
                        <a:gd name="connsiteX138-63941" fmla="*/ 5219538 w 6006665"/>
                        <a:gd name="connsiteY138-63942" fmla="*/ 1865787 h 3006470"/>
                        <a:gd name="connsiteX139-63943" fmla="*/ 5129494 w 6006665"/>
                        <a:gd name="connsiteY139-63944" fmla="*/ 1920232 h 3006470"/>
                        <a:gd name="connsiteX140-63945" fmla="*/ 5126389 w 6006665"/>
                        <a:gd name="connsiteY140-63946" fmla="*/ 1914910 h 3006470"/>
                        <a:gd name="connsiteX141-63947" fmla="*/ 5117587 w 6006665"/>
                        <a:gd name="connsiteY141-63948" fmla="*/ 1920232 h 3006470"/>
                        <a:gd name="connsiteX142-63949" fmla="*/ 5105544 w 6006665"/>
                        <a:gd name="connsiteY142-63950" fmla="*/ 1899586 h 3006470"/>
                        <a:gd name="connsiteX143-63951" fmla="*/ 5074955 w 6006665"/>
                        <a:gd name="connsiteY143-63952" fmla="*/ 1924777 h 3006470"/>
                        <a:gd name="connsiteX144-63953" fmla="*/ 5065718 w 6006665"/>
                        <a:gd name="connsiteY144-63954" fmla="*/ 1922578 h 3006470"/>
                        <a:gd name="connsiteX145-63955" fmla="*/ 5063048 w 6006665"/>
                        <a:gd name="connsiteY145-63956" fmla="*/ 1924777 h 3006470"/>
                        <a:gd name="connsiteX146-63957" fmla="*/ 5026594 w 6006665"/>
                        <a:gd name="connsiteY146-63958" fmla="*/ 1916098 h 3006470"/>
                        <a:gd name="connsiteX147-63959" fmla="*/ 5015871 w 6006665"/>
                        <a:gd name="connsiteY147-63960" fmla="*/ 1961137 h 3006470"/>
                        <a:gd name="connsiteX148-63961" fmla="*/ 4974967 w 6006665"/>
                        <a:gd name="connsiteY148-63962" fmla="*/ 2027038 h 3006470"/>
                        <a:gd name="connsiteX149-63963" fmla="*/ 4974967 w 6006665"/>
                        <a:gd name="connsiteY149-63964" fmla="*/ 2058853 h 3006470"/>
                        <a:gd name="connsiteX150-63965" fmla="*/ 5015871 w 6006665"/>
                        <a:gd name="connsiteY150-63966" fmla="*/ 2074760 h 3006470"/>
                        <a:gd name="connsiteX151-63967" fmla="*/ 5011326 w 6006665"/>
                        <a:gd name="connsiteY151-63968" fmla="*/ 2172476 h 3006470"/>
                        <a:gd name="connsiteX152-63969" fmla="*/ 4999419 w 6006665"/>
                        <a:gd name="connsiteY152-63970" fmla="*/ 2172476 h 3006470"/>
                        <a:gd name="connsiteX153-63971" fmla="*/ 4974967 w 6006665"/>
                        <a:gd name="connsiteY153-63972" fmla="*/ 2172476 h 3006470"/>
                        <a:gd name="connsiteX154-63973" fmla="*/ 4963605 w 6006665"/>
                        <a:gd name="connsiteY154-63974" fmla="*/ 2224742 h 3006470"/>
                        <a:gd name="connsiteX155-63975" fmla="*/ 4974967 w 6006665"/>
                        <a:gd name="connsiteY155-63976" fmla="*/ 2252012 h 3006470"/>
                        <a:gd name="connsiteX156-63977" fmla="*/ 4909065 w 6006665"/>
                        <a:gd name="connsiteY156-63978" fmla="*/ 2286099 h 3006470"/>
                        <a:gd name="connsiteX157-63979" fmla="*/ 4897703 w 6006665"/>
                        <a:gd name="connsiteY157-63980" fmla="*/ 2354273 h 3006470"/>
                        <a:gd name="connsiteX158-63981" fmla="*/ 4845437 w 6006665"/>
                        <a:gd name="connsiteY158-63982" fmla="*/ 2370180 h 3006470"/>
                        <a:gd name="connsiteX159-63983" fmla="*/ 4834074 w 6006665"/>
                        <a:gd name="connsiteY159-63984" fmla="*/ 2429264 h 3006470"/>
                        <a:gd name="connsiteX160-63985" fmla="*/ 4779535 w 6006665"/>
                        <a:gd name="connsiteY160-63986" fmla="*/ 2488348 h 3006470"/>
                        <a:gd name="connsiteX161-63987" fmla="*/ 4777225 w 6006665"/>
                        <a:gd name="connsiteY161-63988" fmla="*/ 2477952 h 3006470"/>
                        <a:gd name="connsiteX162-63989" fmla="*/ 4767628 w 6006665"/>
                        <a:gd name="connsiteY162-63990" fmla="*/ 2488348 h 3006470"/>
                        <a:gd name="connsiteX163-63991" fmla="*/ 4758538 w 6006665"/>
                        <a:gd name="connsiteY163-63992" fmla="*/ 2447444 h 3006470"/>
                        <a:gd name="connsiteX164-63993" fmla="*/ 4742631 w 6006665"/>
                        <a:gd name="connsiteY164-63994" fmla="*/ 2361090 h 3006470"/>
                        <a:gd name="connsiteX165-63995" fmla="*/ 4715361 w 6006665"/>
                        <a:gd name="connsiteY165-63996" fmla="*/ 2220198 h 3006470"/>
                        <a:gd name="connsiteX166-63997" fmla="*/ 4735813 w 6006665"/>
                        <a:gd name="connsiteY166-63998" fmla="*/ 2129299 h 3006470"/>
                        <a:gd name="connsiteX167-63999" fmla="*/ 4767628 w 6006665"/>
                        <a:gd name="connsiteY167-64000" fmla="*/ 2086122 h 3006470"/>
                        <a:gd name="connsiteX168-64001" fmla="*/ 4767628 w 6006665"/>
                        <a:gd name="connsiteY168-64002" fmla="*/ 2058853 h 3006470"/>
                        <a:gd name="connsiteX169-64003" fmla="*/ 4826712 w 6006665"/>
                        <a:gd name="connsiteY169-64004" fmla="*/ 2042945 h 3006470"/>
                        <a:gd name="connsiteX170-64005" fmla="*/ 4892613 w 6006665"/>
                        <a:gd name="connsiteY170-64006" fmla="*/ 1952047 h 3006470"/>
                        <a:gd name="connsiteX171-64007" fmla="*/ 4956243 w 6006665"/>
                        <a:gd name="connsiteY171-64008" fmla="*/ 1877056 h 3006470"/>
                        <a:gd name="connsiteX172-64009" fmla="*/ 5022143 w 6006665"/>
                        <a:gd name="connsiteY172-64010" fmla="*/ 1817971 h 3006470"/>
                        <a:gd name="connsiteX173-64011" fmla="*/ 5046694 w 6006665"/>
                        <a:gd name="connsiteY173-64012" fmla="*/ 1710844 h 3006470"/>
                        <a:gd name="connsiteX174-64013" fmla="*/ 5015871 w 6006665"/>
                        <a:gd name="connsiteY174-64014" fmla="*/ 1715711 h 3006470"/>
                        <a:gd name="connsiteX175-64015" fmla="*/ 4995419 w 6006665"/>
                        <a:gd name="connsiteY175-64016" fmla="*/ 1779340 h 3006470"/>
                        <a:gd name="connsiteX176-64017" fmla="*/ 4904521 w 6006665"/>
                        <a:gd name="connsiteY176-64018" fmla="*/ 1865693 h 3006470"/>
                        <a:gd name="connsiteX177-64019" fmla="*/ 4901708 w 6006665"/>
                        <a:gd name="connsiteY177-64020" fmla="*/ 1857053 h 3006470"/>
                        <a:gd name="connsiteX178-64021" fmla="*/ 4892613 w 6006665"/>
                        <a:gd name="connsiteY178-64022" fmla="*/ 1865693 h 3006470"/>
                        <a:gd name="connsiteX179-64023" fmla="*/ 4861835 w 6006665"/>
                        <a:gd name="connsiteY179-64024" fmla="*/ 1771159 h 3006470"/>
                        <a:gd name="connsiteX180-64025" fmla="*/ 4779535 w 6006665"/>
                        <a:gd name="connsiteY180-64026" fmla="*/ 1795247 h 3006470"/>
                        <a:gd name="connsiteX181-64027" fmla="*/ 4684091 w 6006665"/>
                        <a:gd name="connsiteY181-64028" fmla="*/ 1920232 h 3006470"/>
                        <a:gd name="connsiteX182-64029" fmla="*/ 4715906 w 6006665"/>
                        <a:gd name="connsiteY182-64030" fmla="*/ 1967954 h 3006470"/>
                        <a:gd name="connsiteX183-64031" fmla="*/ 4636369 w 6006665"/>
                        <a:gd name="connsiteY183-64032" fmla="*/ 1983861 h 3006470"/>
                        <a:gd name="connsiteX184-64033" fmla="*/ 4577285 w 6006665"/>
                        <a:gd name="connsiteY184-64034" fmla="*/ 1988406 h 3006470"/>
                        <a:gd name="connsiteX185-64035" fmla="*/ 4577373 w 6006665"/>
                        <a:gd name="connsiteY185-64036" fmla="*/ 1987484 h 3006470"/>
                        <a:gd name="connsiteX186-64037" fmla="*/ 4565379 w 6006665"/>
                        <a:gd name="connsiteY186-64038" fmla="*/ 1988406 h 3006470"/>
                        <a:gd name="connsiteX187-64039" fmla="*/ 4569923 w 6006665"/>
                        <a:gd name="connsiteY187-64040" fmla="*/ 1940685 h 3006470"/>
                        <a:gd name="connsiteX188-64041" fmla="*/ 4520081 w 6006665"/>
                        <a:gd name="connsiteY188-64042" fmla="*/ 1931099 h 3006470"/>
                        <a:gd name="connsiteX189-64043" fmla="*/ 4475025 w 6006665"/>
                        <a:gd name="connsiteY189-64044" fmla="*/ 1961137 h 3006470"/>
                        <a:gd name="connsiteX190-64045" fmla="*/ 4464394 w 6006665"/>
                        <a:gd name="connsiteY190-64046" fmla="*/ 1960286 h 3006470"/>
                        <a:gd name="connsiteX191-64047" fmla="*/ 4463118 w 6006665"/>
                        <a:gd name="connsiteY191-64048" fmla="*/ 1961137 h 3006470"/>
                        <a:gd name="connsiteX192-64049" fmla="*/ 4357637 w 6006665"/>
                        <a:gd name="connsiteY192-64050" fmla="*/ 1952698 h 3006470"/>
                        <a:gd name="connsiteX193-64051" fmla="*/ 4243233 w 6006665"/>
                        <a:gd name="connsiteY193-64052" fmla="*/ 1972499 h 3006470"/>
                        <a:gd name="connsiteX194-64053" fmla="*/ 4125065 w 6006665"/>
                        <a:gd name="connsiteY194-64054" fmla="*/ 2106574 h 3006470"/>
                        <a:gd name="connsiteX195-64055" fmla="*/ 3984173 w 6006665"/>
                        <a:gd name="connsiteY195-64056" fmla="*/ 2263374 h 3006470"/>
                        <a:gd name="connsiteX196-64057" fmla="*/ 4038712 w 6006665"/>
                        <a:gd name="connsiteY196-64058" fmla="*/ 2267919 h 3006470"/>
                        <a:gd name="connsiteX197-64059" fmla="*/ 4059164 w 6006665"/>
                        <a:gd name="connsiteY197-64060" fmla="*/ 2311096 h 3006470"/>
                        <a:gd name="connsiteX198-64061" fmla="*/ 4087782 w 6006665"/>
                        <a:gd name="connsiteY198-64062" fmla="*/ 2319513 h 3006470"/>
                        <a:gd name="connsiteX199-64063" fmla="*/ 4106341 w 6006665"/>
                        <a:gd name="connsiteY199-64064" fmla="*/ 2290644 h 3006470"/>
                        <a:gd name="connsiteX200-64065" fmla="*/ 4117411 w 6006665"/>
                        <a:gd name="connsiteY200-64066" fmla="*/ 2291946 h 3006470"/>
                        <a:gd name="connsiteX201-64067" fmla="*/ 4118248 w 6006665"/>
                        <a:gd name="connsiteY201-64068" fmla="*/ 2290644 h 3006470"/>
                        <a:gd name="connsiteX202-64069" fmla="*/ 4156880 w 6006665"/>
                        <a:gd name="connsiteY202-64070" fmla="*/ 2295189 h 3006470"/>
                        <a:gd name="connsiteX203-64071" fmla="*/ 4211419 w 6006665"/>
                        <a:gd name="connsiteY203-64072" fmla="*/ 2365635 h 3006470"/>
                        <a:gd name="connsiteX204-64073" fmla="*/ 4215964 w 6006665"/>
                        <a:gd name="connsiteY204-64074" fmla="*/ 2413357 h 3006470"/>
                        <a:gd name="connsiteX205-64075" fmla="*/ 4184149 w 6006665"/>
                        <a:gd name="connsiteY205-64076" fmla="*/ 2472441 h 3006470"/>
                        <a:gd name="connsiteX206-64077" fmla="*/ 4177332 w 6006665"/>
                        <a:gd name="connsiteY206-64078" fmla="*/ 2542887 h 3006470"/>
                        <a:gd name="connsiteX207-64079" fmla="*/ 4161425 w 6006665"/>
                        <a:gd name="connsiteY207-64080" fmla="*/ 2629241 h 3006470"/>
                        <a:gd name="connsiteX208-64081" fmla="*/ 4109158 w 6006665"/>
                        <a:gd name="connsiteY208-64082" fmla="*/ 2708777 h 3006470"/>
                        <a:gd name="connsiteX209-64083" fmla="*/ 4097796 w 6006665"/>
                        <a:gd name="connsiteY209-64084" fmla="*/ 2747409 h 3006470"/>
                        <a:gd name="connsiteX210-64085" fmla="*/ 4043257 w 6006665"/>
                        <a:gd name="connsiteY210-64086" fmla="*/ 2806493 h 3006470"/>
                        <a:gd name="connsiteX211-64087" fmla="*/ 3995535 w 6006665"/>
                        <a:gd name="connsiteY211-64088" fmla="*/ 2865577 h 3006470"/>
                        <a:gd name="connsiteX212-64089" fmla="*/ 3975083 w 6006665"/>
                        <a:gd name="connsiteY212-64090" fmla="*/ 2897392 h 3006470"/>
                        <a:gd name="connsiteX213-64091" fmla="*/ 3925089 w 6006665"/>
                        <a:gd name="connsiteY213-64092" fmla="*/ 2924661 h 3006470"/>
                        <a:gd name="connsiteX214-64093" fmla="*/ 3913182 w 6006665"/>
                        <a:gd name="connsiteY214-64094" fmla="*/ 2924661 h 3006470"/>
                        <a:gd name="connsiteX215-64095" fmla="*/ 3904637 w 6006665"/>
                        <a:gd name="connsiteY215-64096" fmla="*/ 2924661 h 3006470"/>
                        <a:gd name="connsiteX216-64097" fmla="*/ 3892729 w 6006665"/>
                        <a:gd name="connsiteY216-64098" fmla="*/ 2924661 h 3006470"/>
                        <a:gd name="connsiteX217-64099" fmla="*/ 3871063 w 6006665"/>
                        <a:gd name="connsiteY217-64100" fmla="*/ 2908412 h 3006470"/>
                        <a:gd name="connsiteX218-64101" fmla="*/ 3829645 w 6006665"/>
                        <a:gd name="connsiteY218-64102" fmla="*/ 2936024 h 3006470"/>
                        <a:gd name="connsiteX219-64103" fmla="*/ 3822828 w 6006665"/>
                        <a:gd name="connsiteY219-64104" fmla="*/ 2956476 h 3006470"/>
                        <a:gd name="connsiteX220-64105" fmla="*/ 3818283 w 6006665"/>
                        <a:gd name="connsiteY220-64106" fmla="*/ 2947386 h 3006470"/>
                        <a:gd name="connsiteX221-64107" fmla="*/ 3818283 w 6006665"/>
                        <a:gd name="connsiteY221-64108" fmla="*/ 2935660 h 3006470"/>
                        <a:gd name="connsiteX222-64109" fmla="*/ 3817738 w 6006665"/>
                        <a:gd name="connsiteY222-64110" fmla="*/ 2936024 h 3006470"/>
                        <a:gd name="connsiteX223-64111" fmla="*/ 3810921 w 6006665"/>
                        <a:gd name="connsiteY223-64112" fmla="*/ 2956476 h 3006470"/>
                        <a:gd name="connsiteX224-64113" fmla="*/ 3806376 w 6006665"/>
                        <a:gd name="connsiteY224-64114" fmla="*/ 2947386 h 3006470"/>
                        <a:gd name="connsiteX225-64115" fmla="*/ 3806376 w 6006665"/>
                        <a:gd name="connsiteY225-64116" fmla="*/ 2920116 h 3006470"/>
                        <a:gd name="connsiteX226-64117" fmla="*/ 3818283 w 6006665"/>
                        <a:gd name="connsiteY226-64118" fmla="*/ 2920116 h 3006470"/>
                        <a:gd name="connsiteX227-64119" fmla="*/ 3826828 w 6006665"/>
                        <a:gd name="connsiteY227-64120" fmla="*/ 2920116 h 3006470"/>
                        <a:gd name="connsiteX228-64121" fmla="*/ 3833645 w 6006665"/>
                        <a:gd name="connsiteY228-64122" fmla="*/ 2861032 h 3006470"/>
                        <a:gd name="connsiteX229-64123" fmla="*/ 3822283 w 6006665"/>
                        <a:gd name="connsiteY229-64124" fmla="*/ 2817856 h 3006470"/>
                        <a:gd name="connsiteX230-64125" fmla="*/ 3849553 w 6006665"/>
                        <a:gd name="connsiteY230-64126" fmla="*/ 2795131 h 3006470"/>
                        <a:gd name="connsiteX231-64127" fmla="*/ 3858814 w 6006665"/>
                        <a:gd name="connsiteY231-64128" fmla="*/ 2797336 h 3006470"/>
                        <a:gd name="connsiteX232-64129" fmla="*/ 3861460 w 6006665"/>
                        <a:gd name="connsiteY232-64130" fmla="*/ 2795131 h 3006470"/>
                        <a:gd name="connsiteX233-64131" fmla="*/ 3898487 w 6006665"/>
                        <a:gd name="connsiteY233-64132" fmla="*/ 2803947 h 3006470"/>
                        <a:gd name="connsiteX234-64133" fmla="*/ 3919999 w 6006665"/>
                        <a:gd name="connsiteY234-64134" fmla="*/ 2758772 h 3006470"/>
                        <a:gd name="connsiteX235-64135" fmla="*/ 3935906 w 6006665"/>
                        <a:gd name="connsiteY235-64136" fmla="*/ 2699687 h 3006470"/>
                        <a:gd name="connsiteX236-64137" fmla="*/ 3947269 w 6006665"/>
                        <a:gd name="connsiteY236-64138" fmla="*/ 2676963 h 3006470"/>
                        <a:gd name="connsiteX237-64139" fmla="*/ 3966292 w 6006665"/>
                        <a:gd name="connsiteY237-64140" fmla="*/ 2632575 h 3006470"/>
                        <a:gd name="connsiteX238-64141" fmla="*/ 3915999 w 6006665"/>
                        <a:gd name="connsiteY238-64142" fmla="*/ 2645148 h 3006470"/>
                        <a:gd name="connsiteX239-64143" fmla="*/ 3888729 w 6006665"/>
                        <a:gd name="connsiteY239-64144" fmla="*/ 2667873 h 3006470"/>
                        <a:gd name="connsiteX240-64145" fmla="*/ 3876822 w 6006665"/>
                        <a:gd name="connsiteY240-64146" fmla="*/ 2667873 h 3006470"/>
                        <a:gd name="connsiteX241-64147" fmla="*/ 3829645 w 6006665"/>
                        <a:gd name="connsiteY241-64148" fmla="*/ 2667873 h 3006470"/>
                        <a:gd name="connsiteX242-64149" fmla="*/ 3817738 w 6006665"/>
                        <a:gd name="connsiteY242-64150" fmla="*/ 2667873 h 3006470"/>
                        <a:gd name="connsiteX243-64151" fmla="*/ 3801831 w 6006665"/>
                        <a:gd name="connsiteY243-64152" fmla="*/ 2613334 h 3006470"/>
                        <a:gd name="connsiteX244-64153" fmla="*/ 3758654 w 6006665"/>
                        <a:gd name="connsiteY244-64154" fmla="*/ 2574702 h 3006470"/>
                        <a:gd name="connsiteX245-64155" fmla="*/ 3692753 w 6006665"/>
                        <a:gd name="connsiteY245-64156" fmla="*/ 2558795 h 3006470"/>
                        <a:gd name="connsiteX246-64157" fmla="*/ 3683663 w 6006665"/>
                        <a:gd name="connsiteY246-64158" fmla="*/ 2499711 h 3006470"/>
                        <a:gd name="connsiteX247-64159" fmla="*/ 3672301 w 6006665"/>
                        <a:gd name="connsiteY247-64160" fmla="*/ 2467896 h 3006470"/>
                        <a:gd name="connsiteX248-64161" fmla="*/ 3656393 w 6006665"/>
                        <a:gd name="connsiteY248-64162" fmla="*/ 2440627 h 3006470"/>
                        <a:gd name="connsiteX249-64163" fmla="*/ 3633669 w 6006665"/>
                        <a:gd name="connsiteY249-64164" fmla="*/ 2381542 h 3006470"/>
                        <a:gd name="connsiteX250-64165" fmla="*/ 3601854 w 6006665"/>
                        <a:gd name="connsiteY250-64166" fmla="*/ 2361090 h 3006470"/>
                        <a:gd name="connsiteX251-64167" fmla="*/ 3545995 w 6006665"/>
                        <a:gd name="connsiteY251-64168" fmla="*/ 2339606 h 3006470"/>
                        <a:gd name="connsiteX252-64169" fmla="*/ 3506955 w 6006665"/>
                        <a:gd name="connsiteY252-64170" fmla="*/ 2345183 h 3006470"/>
                        <a:gd name="connsiteX253-64171" fmla="*/ 3463779 w 6006665"/>
                        <a:gd name="connsiteY253-64172" fmla="*/ 2354273 h 3006470"/>
                        <a:gd name="connsiteX254-64173" fmla="*/ 3431964 w 6006665"/>
                        <a:gd name="connsiteY254-64174" fmla="*/ 2381542 h 3006470"/>
                        <a:gd name="connsiteX255-64175" fmla="*/ 3452416 w 6006665"/>
                        <a:gd name="connsiteY255-64176" fmla="*/ 2397450 h 3006470"/>
                        <a:gd name="connsiteX256-64177" fmla="*/ 3452416 w 6006665"/>
                        <a:gd name="connsiteY256-64178" fmla="*/ 2429264 h 3006470"/>
                        <a:gd name="connsiteX257-64179" fmla="*/ 3431964 w 6006665"/>
                        <a:gd name="connsiteY257-64180" fmla="*/ 2451989 h 3006470"/>
                        <a:gd name="connsiteX258-64181" fmla="*/ 3400150 w 6006665"/>
                        <a:gd name="connsiteY258-64182" fmla="*/ 2511073 h 3006470"/>
                        <a:gd name="connsiteX259-64183" fmla="*/ 3400150 w 6006665"/>
                        <a:gd name="connsiteY259-64184" fmla="*/ 2538343 h 3006470"/>
                        <a:gd name="connsiteX260-64185" fmla="*/ 3350155 w 6006665"/>
                        <a:gd name="connsiteY260-64186" fmla="*/ 2570157 h 3006470"/>
                        <a:gd name="connsiteX261-64187" fmla="*/ 3342342 w 6006665"/>
                        <a:gd name="connsiteY261-64188" fmla="*/ 2567553 h 3006470"/>
                        <a:gd name="connsiteX262-64189" fmla="*/ 3338249 w 6006665"/>
                        <a:gd name="connsiteY262-64190" fmla="*/ 2570157 h 3006470"/>
                        <a:gd name="connsiteX263-64191" fmla="*/ 3290527 w 6006665"/>
                        <a:gd name="connsiteY263-64192" fmla="*/ 2554250 h 3006470"/>
                        <a:gd name="connsiteX264-64193" fmla="*/ 3259257 w 6006665"/>
                        <a:gd name="connsiteY264-64194" fmla="*/ 2554250 h 3006470"/>
                        <a:gd name="connsiteX265-64195" fmla="*/ 3247350 w 6006665"/>
                        <a:gd name="connsiteY265-64196" fmla="*/ 2554250 h 3006470"/>
                        <a:gd name="connsiteX266-64197" fmla="*/ 3231443 w 6006665"/>
                        <a:gd name="connsiteY266-64198" fmla="*/ 2538343 h 3006470"/>
                        <a:gd name="connsiteX267-64199" fmla="*/ 3213271 w 6006665"/>
                        <a:gd name="connsiteY267-64200" fmla="*/ 2533799 h 3006470"/>
                        <a:gd name="connsiteX268-64201" fmla="*/ 3168359 w 6006665"/>
                        <a:gd name="connsiteY268-64202" fmla="*/ 2570157 h 3006470"/>
                        <a:gd name="connsiteX269-64203" fmla="*/ 3120637 w 6006665"/>
                        <a:gd name="connsiteY269-64204" fmla="*/ 2581519 h 3006470"/>
                        <a:gd name="connsiteX270-64205" fmla="*/ 3082005 w 6006665"/>
                        <a:gd name="connsiteY270-64206" fmla="*/ 2597427 h 3006470"/>
                        <a:gd name="connsiteX271-64207" fmla="*/ 3074460 w 6006665"/>
                        <a:gd name="connsiteY271-64208" fmla="*/ 2595630 h 3006470"/>
                        <a:gd name="connsiteX272-64209" fmla="*/ 3070098 w 6006665"/>
                        <a:gd name="connsiteY272-64210" fmla="*/ 2597427 h 3006470"/>
                        <a:gd name="connsiteX273-64211" fmla="*/ 3022376 w 6006665"/>
                        <a:gd name="connsiteY273-64212" fmla="*/ 2586064 h 3006470"/>
                        <a:gd name="connsiteX274-64213" fmla="*/ 3000196 w 6006665"/>
                        <a:gd name="connsiteY274-64214" fmla="*/ 2586064 h 3006470"/>
                        <a:gd name="connsiteX275-64215" fmla="*/ 2988289 w 6006665"/>
                        <a:gd name="connsiteY275-64216" fmla="*/ 2586064 h 3006470"/>
                        <a:gd name="connsiteX276-64217" fmla="*/ 2967837 w 6006665"/>
                        <a:gd name="connsiteY276-64218" fmla="*/ 2554250 h 3006470"/>
                        <a:gd name="connsiteX277-64219" fmla="*/ 2929205 w 6006665"/>
                        <a:gd name="connsiteY277-64220" fmla="*/ 2526980 h 3006470"/>
                        <a:gd name="connsiteX278-64221" fmla="*/ 2902153 w 6006665"/>
                        <a:gd name="connsiteY278-64222" fmla="*/ 2523116 h 3006470"/>
                        <a:gd name="connsiteX279-64223" fmla="*/ 2861576 w 6006665"/>
                        <a:gd name="connsiteY279-64224" fmla="*/ 2526980 h 3006470"/>
                        <a:gd name="connsiteX280-64225" fmla="*/ 2822944 w 6006665"/>
                        <a:gd name="connsiteY280-64226" fmla="*/ 2538343 h 3006470"/>
                        <a:gd name="connsiteX281-64227" fmla="*/ 2818139 w 6006665"/>
                        <a:gd name="connsiteY281-64228" fmla="*/ 2536254 h 3006470"/>
                        <a:gd name="connsiteX282-64229" fmla="*/ 2811037 w 6006665"/>
                        <a:gd name="connsiteY282-64230" fmla="*/ 2538343 h 3006470"/>
                        <a:gd name="connsiteX283-64231" fmla="*/ 2758770 w 6006665"/>
                        <a:gd name="connsiteY283-64232" fmla="*/ 2515618 h 3006470"/>
                        <a:gd name="connsiteX284-64233" fmla="*/ 2751953 w 6006665"/>
                        <a:gd name="connsiteY284-64234" fmla="*/ 2472441 h 3006470"/>
                        <a:gd name="connsiteX285-64235" fmla="*/ 2708776 w 6006665"/>
                        <a:gd name="connsiteY285-64236" fmla="*/ 2456534 h 3006470"/>
                        <a:gd name="connsiteX286-64237" fmla="*/ 2676962 w 6006665"/>
                        <a:gd name="connsiteY286-64238" fmla="*/ 2451989 h 3006470"/>
                        <a:gd name="connsiteX287-64239" fmla="*/ 2642534 w 6006665"/>
                        <a:gd name="connsiteY287-64240" fmla="*/ 2430245 h 3006470"/>
                        <a:gd name="connsiteX288-64241" fmla="*/ 2609333 w 6006665"/>
                        <a:gd name="connsiteY288-64242" fmla="*/ 2488348 h 3006470"/>
                        <a:gd name="connsiteX289-64243" fmla="*/ 2625240 w 6006665"/>
                        <a:gd name="connsiteY289-64244" fmla="*/ 2522435 h 3006470"/>
                        <a:gd name="connsiteX290-64245" fmla="*/ 2586608 w 6006665"/>
                        <a:gd name="connsiteY290-64246" fmla="*/ 2558795 h 3006470"/>
                        <a:gd name="connsiteX291-64247" fmla="*/ 2577105 w 6006665"/>
                        <a:gd name="connsiteY291-64248" fmla="*/ 2556532 h 3006470"/>
                        <a:gd name="connsiteX292-64249" fmla="*/ 2574701 w 6006665"/>
                        <a:gd name="connsiteY292-64250" fmla="*/ 2558795 h 3006470"/>
                        <a:gd name="connsiteX293-64251" fmla="*/ 2526979 w 6006665"/>
                        <a:gd name="connsiteY293-64252" fmla="*/ 2547432 h 3006470"/>
                        <a:gd name="connsiteX294-64253" fmla="*/ 2490620 w 6006665"/>
                        <a:gd name="connsiteY294-64254" fmla="*/ 2542887 h 3006470"/>
                        <a:gd name="connsiteX295-64255" fmla="*/ 2463350 w 6006665"/>
                        <a:gd name="connsiteY295-64256" fmla="*/ 2515618 h 3006470"/>
                        <a:gd name="connsiteX296-64257" fmla="*/ 2436625 w 6006665"/>
                        <a:gd name="connsiteY296-64258" fmla="*/ 2515618 h 3006470"/>
                        <a:gd name="connsiteX297-64259" fmla="*/ 2424718 w 6006665"/>
                        <a:gd name="connsiteY297-64260" fmla="*/ 2515618 h 3006470"/>
                        <a:gd name="connsiteX298-64261" fmla="*/ 2398858 w 6006665"/>
                        <a:gd name="connsiteY298-64262" fmla="*/ 2502687 h 3006470"/>
                        <a:gd name="connsiteX299-64263" fmla="*/ 2350272 w 6006665"/>
                        <a:gd name="connsiteY299-64264" fmla="*/ 2526980 h 3006470"/>
                        <a:gd name="connsiteX300-64265" fmla="*/ 2282098 w 6006665"/>
                        <a:gd name="connsiteY300-64266" fmla="*/ 2574702 h 3006470"/>
                        <a:gd name="connsiteX301-64267" fmla="*/ 2238921 w 6006665"/>
                        <a:gd name="connsiteY301-64268" fmla="*/ 2586064 h 3006470"/>
                        <a:gd name="connsiteX302-64269" fmla="*/ 2227559 w 6006665"/>
                        <a:gd name="connsiteY302-64270" fmla="*/ 2590609 h 3006470"/>
                        <a:gd name="connsiteX303-64271" fmla="*/ 2225178 w 6006665"/>
                        <a:gd name="connsiteY303-64272" fmla="*/ 2586799 h 3006470"/>
                        <a:gd name="connsiteX304-64273" fmla="*/ 2215652 w 6006665"/>
                        <a:gd name="connsiteY304-64274" fmla="*/ 2590609 h 3006470"/>
                        <a:gd name="connsiteX305-64275" fmla="*/ 2193596 w 6006665"/>
                        <a:gd name="connsiteY305-64276" fmla="*/ 2555320 h 3006470"/>
                        <a:gd name="connsiteX306-64277" fmla="*/ 2157112 w 6006665"/>
                        <a:gd name="connsiteY306-64278" fmla="*/ 2558795 h 3006470"/>
                        <a:gd name="connsiteX307-64279" fmla="*/ 2156291 w 6006665"/>
                        <a:gd name="connsiteY307-64280" fmla="*/ 2557739 h 3006470"/>
                        <a:gd name="connsiteX308-64281" fmla="*/ 2145205 w 6006665"/>
                        <a:gd name="connsiteY308-64282" fmla="*/ 2558795 h 3006470"/>
                        <a:gd name="connsiteX309-64283" fmla="*/ 2129298 w 6006665"/>
                        <a:gd name="connsiteY309-64284" fmla="*/ 2538343 h 3006470"/>
                        <a:gd name="connsiteX310-64285" fmla="*/ 2102029 w 6006665"/>
                        <a:gd name="connsiteY310-64286" fmla="*/ 2526980 h 3006470"/>
                        <a:gd name="connsiteX311-64287" fmla="*/ 2086121 w 6006665"/>
                        <a:gd name="connsiteY311-64288" fmla="*/ 2495166 h 3006470"/>
                        <a:gd name="connsiteX312-64289" fmla="*/ 2070005 w 6006665"/>
                        <a:gd name="connsiteY312-64290" fmla="*/ 2486212 h 3006470"/>
                        <a:gd name="connsiteX313-64291" fmla="*/ 2027582 w 6006665"/>
                        <a:gd name="connsiteY313-64292" fmla="*/ 2499711 h 3006470"/>
                        <a:gd name="connsiteX314-64293" fmla="*/ 2023845 w 6006665"/>
                        <a:gd name="connsiteY314-64294" fmla="*/ 2497111 h 3006470"/>
                        <a:gd name="connsiteX315-64295" fmla="*/ 2018675 w 6006665"/>
                        <a:gd name="connsiteY315-64296" fmla="*/ 2499711 h 3006470"/>
                        <a:gd name="connsiteX316-64297" fmla="*/ 1971363 w 6006665"/>
                        <a:gd name="connsiteY316-64298" fmla="*/ 2468885 h 3006470"/>
                        <a:gd name="connsiteX317-64299" fmla="*/ 1952591 w 6006665"/>
                        <a:gd name="connsiteY317-64300" fmla="*/ 2495166 h 3006470"/>
                        <a:gd name="connsiteX318-64301" fmla="*/ 1947518 w 6006665"/>
                        <a:gd name="connsiteY318-64302" fmla="*/ 2485599 h 3006470"/>
                        <a:gd name="connsiteX319-64303" fmla="*/ 1940684 w 6006665"/>
                        <a:gd name="connsiteY319-64304" fmla="*/ 2495166 h 3006470"/>
                        <a:gd name="connsiteX320-64305" fmla="*/ 1861147 w 6006665"/>
                        <a:gd name="connsiteY320-64306" fmla="*/ 2345183 h 3006470"/>
                        <a:gd name="connsiteX321-64307" fmla="*/ 1811153 w 6006665"/>
                        <a:gd name="connsiteY321-64308" fmla="*/ 2295189 h 3006470"/>
                        <a:gd name="connsiteX322-64309" fmla="*/ 1813950 w 6006665"/>
                        <a:gd name="connsiteY322-64310" fmla="*/ 2292043 h 3006470"/>
                        <a:gd name="connsiteX323-64311" fmla="*/ 1748069 w 6006665"/>
                        <a:gd name="connsiteY323-64312" fmla="*/ 2333821 h 3006470"/>
                        <a:gd name="connsiteX324-64313" fmla="*/ 1711709 w 6006665"/>
                        <a:gd name="connsiteY324-64314" fmla="*/ 2338366 h 3006470"/>
                        <a:gd name="connsiteX325-64315" fmla="*/ 1711926 w 6006665"/>
                        <a:gd name="connsiteY325-64316" fmla="*/ 2336850 h 3006470"/>
                        <a:gd name="connsiteX326-64317" fmla="*/ 1699803 w 6006665"/>
                        <a:gd name="connsiteY326-64318" fmla="*/ 2338366 h 3006470"/>
                        <a:gd name="connsiteX327-64319" fmla="*/ 1704347 w 6006665"/>
                        <a:gd name="connsiteY327-64320" fmla="*/ 2306551 h 3006470"/>
                        <a:gd name="connsiteX328-64321" fmla="*/ 1662460 w 6006665"/>
                        <a:gd name="connsiteY328-64322" fmla="*/ 2288600 h 3006470"/>
                        <a:gd name="connsiteX329-64323" fmla="*/ 1629901 w 6006665"/>
                        <a:gd name="connsiteY329-64324" fmla="*/ 2302006 h 3006470"/>
                        <a:gd name="connsiteX330-64325" fmla="*/ 1629300 w 6006665"/>
                        <a:gd name="connsiteY330-64326" fmla="*/ 2297351 h 3006470"/>
                        <a:gd name="connsiteX331-64327" fmla="*/ 1617994 w 6006665"/>
                        <a:gd name="connsiteY331-64328" fmla="*/ 2302006 h 3006470"/>
                        <a:gd name="connsiteX332-64329" fmla="*/ 1608904 w 6006665"/>
                        <a:gd name="connsiteY332-64330" fmla="*/ 2231560 h 3006470"/>
                        <a:gd name="connsiteX333-64331" fmla="*/ 1552684 w 6006665"/>
                        <a:gd name="connsiteY333-64332" fmla="*/ 2221867 h 3006470"/>
                        <a:gd name="connsiteX334-64333" fmla="*/ 1518550 w 6006665"/>
                        <a:gd name="connsiteY334-64334" fmla="*/ 2247467 h 3006470"/>
                        <a:gd name="connsiteX335-64335" fmla="*/ 1425379 w 6006665"/>
                        <a:gd name="connsiteY335-64336" fmla="*/ 2267919 h 3006470"/>
                        <a:gd name="connsiteX336-64337" fmla="*/ 1409472 w 6006665"/>
                        <a:gd name="connsiteY336-64338" fmla="*/ 2286099 h 3006470"/>
                        <a:gd name="connsiteX337-64339" fmla="*/ 1270852 w 6006665"/>
                        <a:gd name="connsiteY337-64340" fmla="*/ 2306551 h 3006470"/>
                        <a:gd name="connsiteX338-64341" fmla="*/ 1254945 w 6006665"/>
                        <a:gd name="connsiteY338-64342" fmla="*/ 2327003 h 3006470"/>
                        <a:gd name="connsiteX339-64343" fmla="*/ 1282214 w 6006665"/>
                        <a:gd name="connsiteY339-64344" fmla="*/ 2370180 h 3006470"/>
                        <a:gd name="connsiteX340-64345" fmla="*/ 1243582 w 6006665"/>
                        <a:gd name="connsiteY340-64346" fmla="*/ 2386087 h 3006470"/>
                        <a:gd name="connsiteX341-64347" fmla="*/ 1254945 w 6006665"/>
                        <a:gd name="connsiteY341-64348" fmla="*/ 2404267 h 3006470"/>
                        <a:gd name="connsiteX342-64349" fmla="*/ 1216313 w 6006665"/>
                        <a:gd name="connsiteY342-64350" fmla="*/ 2429264 h 3006470"/>
                        <a:gd name="connsiteX343-64351" fmla="*/ 1275397 w 6006665"/>
                        <a:gd name="connsiteY343-64352" fmla="*/ 2472441 h 3006470"/>
                        <a:gd name="connsiteX344-64353" fmla="*/ 1270852 w 6006665"/>
                        <a:gd name="connsiteY344-64354" fmla="*/ 2499711 h 3006470"/>
                        <a:gd name="connsiteX345-64355" fmla="*/ 1259108 w 6006665"/>
                        <a:gd name="connsiteY345-64356" fmla="*/ 2498732 h 3006470"/>
                        <a:gd name="connsiteX346-64357" fmla="*/ 1258945 w 6006665"/>
                        <a:gd name="connsiteY346-64358" fmla="*/ 2499711 h 3006470"/>
                        <a:gd name="connsiteX347-64359" fmla="*/ 1215644 w 6006665"/>
                        <a:gd name="connsiteY347-64360" fmla="*/ 2496102 h 3006470"/>
                        <a:gd name="connsiteX348-64361" fmla="*/ 1204950 w 6006665"/>
                        <a:gd name="connsiteY348-64362" fmla="*/ 2511073 h 3006470"/>
                        <a:gd name="connsiteX349-64363" fmla="*/ 1196495 w 6006665"/>
                        <a:gd name="connsiteY349-64364" fmla="*/ 2506241 h 3006470"/>
                        <a:gd name="connsiteX350-64365" fmla="*/ 1193043 w 6006665"/>
                        <a:gd name="connsiteY350-64366" fmla="*/ 2511073 h 3006470"/>
                        <a:gd name="connsiteX351-64367" fmla="*/ 1145322 w 6006665"/>
                        <a:gd name="connsiteY351-64368" fmla="*/ 2483803 h 3006470"/>
                        <a:gd name="connsiteX352-64369" fmla="*/ 1098145 w 6006665"/>
                        <a:gd name="connsiteY352-64370" fmla="*/ 2483803 h 3006470"/>
                        <a:gd name="connsiteX353-64371" fmla="*/ 1061785 w 6006665"/>
                        <a:gd name="connsiteY353-64372" fmla="*/ 2511073 h 3006470"/>
                        <a:gd name="connsiteX354-64373" fmla="*/ 1055322 w 6006665"/>
                        <a:gd name="connsiteY354-64374" fmla="*/ 2506990 h 3006470"/>
                        <a:gd name="connsiteX355-64375" fmla="*/ 1049878 w 6006665"/>
                        <a:gd name="connsiteY355-64376" fmla="*/ 2511073 h 3006470"/>
                        <a:gd name="connsiteX356-64377" fmla="*/ 1006701 w 6006665"/>
                        <a:gd name="connsiteY356-64378" fmla="*/ 2483803 h 3006470"/>
                        <a:gd name="connsiteX357-64379" fmla="*/ 924893 w 6006665"/>
                        <a:gd name="connsiteY357-64380" fmla="*/ 2447444 h 3006470"/>
                        <a:gd name="connsiteX358-64381" fmla="*/ 877716 w 6006665"/>
                        <a:gd name="connsiteY358-64382" fmla="*/ 2447444 h 3006470"/>
                        <a:gd name="connsiteX359-64383" fmla="*/ 802724 w 6006665"/>
                        <a:gd name="connsiteY359-64384" fmla="*/ 2511073 h 3006470"/>
                        <a:gd name="connsiteX360-64385" fmla="*/ 798179 w 6006665"/>
                        <a:gd name="connsiteY360-64386" fmla="*/ 2554250 h 3006470"/>
                        <a:gd name="connsiteX361-64387" fmla="*/ 787406 w 6006665"/>
                        <a:gd name="connsiteY361-64388" fmla="*/ 2543477 h 3006470"/>
                        <a:gd name="connsiteX362-64389" fmla="*/ 786272 w 6006665"/>
                        <a:gd name="connsiteY362-64390" fmla="*/ 2554250 h 3006470"/>
                        <a:gd name="connsiteX363-64391" fmla="*/ 756063 w 6006665"/>
                        <a:gd name="connsiteY363-64392" fmla="*/ 2524040 h 3006470"/>
                        <a:gd name="connsiteX364-64393" fmla="*/ 732278 w 6006665"/>
                        <a:gd name="connsiteY364-64394" fmla="*/ 2581519 h 3006470"/>
                        <a:gd name="connsiteX365-64395" fmla="*/ 743640 w 6006665"/>
                        <a:gd name="connsiteY365-64396" fmla="*/ 2590609 h 3006470"/>
                        <a:gd name="connsiteX366-64397" fmla="*/ 723188 w 6006665"/>
                        <a:gd name="connsiteY366-64398" fmla="*/ 2633786 h 3006470"/>
                        <a:gd name="connsiteX367-64399" fmla="*/ 747026 w 6006665"/>
                        <a:gd name="connsiteY367-64400" fmla="*/ 2670627 h 3006470"/>
                        <a:gd name="connsiteX368-64401" fmla="*/ 763548 w 6006665"/>
                        <a:gd name="connsiteY368-64402" fmla="*/ 2667873 h 3006470"/>
                        <a:gd name="connsiteX369-64403" fmla="*/ 764871 w 6006665"/>
                        <a:gd name="connsiteY369-64404" fmla="*/ 2669637 h 3006470"/>
                        <a:gd name="connsiteX370-64405" fmla="*/ 775455 w 6006665"/>
                        <a:gd name="connsiteY370-64406" fmla="*/ 2667873 h 3006470"/>
                        <a:gd name="connsiteX371-64407" fmla="*/ 802724 w 6006665"/>
                        <a:gd name="connsiteY371-64408" fmla="*/ 2704232 h 3006470"/>
                        <a:gd name="connsiteX372-64409" fmla="*/ 798179 w 6006665"/>
                        <a:gd name="connsiteY372-64410" fmla="*/ 2731502 h 3006470"/>
                        <a:gd name="connsiteX373-64411" fmla="*/ 818632 w 6006665"/>
                        <a:gd name="connsiteY373-64412" fmla="*/ 2742864 h 3006470"/>
                        <a:gd name="connsiteX374-64413" fmla="*/ 802724 w 6006665"/>
                        <a:gd name="connsiteY374-64414" fmla="*/ 2774679 h 3006470"/>
                        <a:gd name="connsiteX375-64415" fmla="*/ 766365 w 6006665"/>
                        <a:gd name="connsiteY375-64416" fmla="*/ 2779224 h 3006470"/>
                        <a:gd name="connsiteX376-64417" fmla="*/ 727733 w 6006665"/>
                        <a:gd name="connsiteY376-64418" fmla="*/ 2838308 h 3006470"/>
                        <a:gd name="connsiteX377-64419" fmla="*/ 759548 w 6006665"/>
                        <a:gd name="connsiteY377-64420" fmla="*/ 2881485 h 3006470"/>
                        <a:gd name="connsiteX378-64421" fmla="*/ 759548 w 6006665"/>
                        <a:gd name="connsiteY378-64422" fmla="*/ 2920116 h 3006470"/>
                        <a:gd name="connsiteX379-64423" fmla="*/ 798179 w 6006665"/>
                        <a:gd name="connsiteY379-64424" fmla="*/ 2979201 h 3006470"/>
                        <a:gd name="connsiteX380-64425" fmla="*/ 775455 w 6006665"/>
                        <a:gd name="connsiteY380-64426" fmla="*/ 2995108 h 3006470"/>
                        <a:gd name="connsiteX381-64427" fmla="*/ 770910 w 6006665"/>
                        <a:gd name="connsiteY381-64428" fmla="*/ 3006470 h 3006470"/>
                        <a:gd name="connsiteX382-64429" fmla="*/ 759003 w 6006665"/>
                        <a:gd name="connsiteY382-64430" fmla="*/ 3006470 h 3006470"/>
                        <a:gd name="connsiteX383-64431" fmla="*/ 755003 w 6006665"/>
                        <a:gd name="connsiteY383-64432" fmla="*/ 3006470 h 3006470"/>
                        <a:gd name="connsiteX384-64433" fmla="*/ 743096 w 6006665"/>
                        <a:gd name="connsiteY384-64434" fmla="*/ 3006470 h 3006470"/>
                        <a:gd name="connsiteX385-64435" fmla="*/ 715826 w 6006665"/>
                        <a:gd name="connsiteY385-64436" fmla="*/ 2972383 h 3006470"/>
                        <a:gd name="connsiteX386-64437" fmla="*/ 704464 w 6006665"/>
                        <a:gd name="connsiteY386-64438" fmla="*/ 2972383 h 3006470"/>
                        <a:gd name="connsiteX387-64439" fmla="*/ 684012 w 6006665"/>
                        <a:gd name="connsiteY387-64440" fmla="*/ 2963293 h 3006470"/>
                        <a:gd name="connsiteX388-64441" fmla="*/ 672649 w 6006665"/>
                        <a:gd name="connsiteY388-64442" fmla="*/ 2940569 h 3006470"/>
                        <a:gd name="connsiteX389-64443" fmla="*/ 645222 w 6006665"/>
                        <a:gd name="connsiteY389-64444" fmla="*/ 2932732 h 3006470"/>
                        <a:gd name="connsiteX390-64445" fmla="*/ 625472 w 6006665"/>
                        <a:gd name="connsiteY390-64446" fmla="*/ 2936024 h 3006470"/>
                        <a:gd name="connsiteX391-64447" fmla="*/ 623771 w 6006665"/>
                        <a:gd name="connsiteY391-64448" fmla="*/ 2934323 h 3006470"/>
                        <a:gd name="connsiteX392-64449" fmla="*/ 613565 w 6006665"/>
                        <a:gd name="connsiteY392-64450" fmla="*/ 2936024 h 3006470"/>
                        <a:gd name="connsiteX393-64451" fmla="*/ 609020 w 6006665"/>
                        <a:gd name="connsiteY393-64452" fmla="*/ 2931479 h 3006470"/>
                        <a:gd name="connsiteX394-64453" fmla="*/ 559026 w 6006665"/>
                        <a:gd name="connsiteY394-64454" fmla="*/ 2904209 h 3006470"/>
                        <a:gd name="connsiteX395-64455" fmla="*/ 506760 w 6006665"/>
                        <a:gd name="connsiteY395-64456" fmla="*/ 2897392 h 3006470"/>
                        <a:gd name="connsiteX396-64457" fmla="*/ 483280 w 6006665"/>
                        <a:gd name="connsiteY396-64458" fmla="*/ 2890683 h 3006470"/>
                        <a:gd name="connsiteX397-64459" fmla="*/ 480035 w 6006665"/>
                        <a:gd name="connsiteY397-64460" fmla="*/ 2892847 h 3006470"/>
                        <a:gd name="connsiteX398-64461" fmla="*/ 475042 w 6006665"/>
                        <a:gd name="connsiteY398-64462" fmla="*/ 2888329 h 3006470"/>
                        <a:gd name="connsiteX399-64463" fmla="*/ 474945 w 6006665"/>
                        <a:gd name="connsiteY399-64464" fmla="*/ 2888302 h 3006470"/>
                        <a:gd name="connsiteX400-64465" fmla="*/ 468128 w 6006665"/>
                        <a:gd name="connsiteY400-64466" fmla="*/ 2892847 h 3006470"/>
                        <a:gd name="connsiteX401-64467" fmla="*/ 420406 w 6006665"/>
                        <a:gd name="connsiteY401-64468" fmla="*/ 2849670 h 3006470"/>
                        <a:gd name="connsiteX402-64469" fmla="*/ 381774 w 6006665"/>
                        <a:gd name="connsiteY402-64470" fmla="*/ 2833763 h 3006470"/>
                        <a:gd name="connsiteX403-64471" fmla="*/ 349960 w 6006665"/>
                        <a:gd name="connsiteY403-64472" fmla="*/ 2801948 h 3006470"/>
                        <a:gd name="connsiteX404-64473" fmla="*/ 377229 w 6006665"/>
                        <a:gd name="connsiteY404-64474" fmla="*/ 2795131 h 3006470"/>
                        <a:gd name="connsiteX405-64475" fmla="*/ 404499 w 6006665"/>
                        <a:gd name="connsiteY405-64476" fmla="*/ 2747409 h 3006470"/>
                        <a:gd name="connsiteX406-64477" fmla="*/ 388591 w 6006665"/>
                        <a:gd name="connsiteY406-64478" fmla="*/ 2731502 h 3006470"/>
                        <a:gd name="connsiteX407-64479" fmla="*/ 440858 w 6006665"/>
                        <a:gd name="connsiteY407-64480" fmla="*/ 2704232 h 3006470"/>
                        <a:gd name="connsiteX408-64481" fmla="*/ 440858 w 6006665"/>
                        <a:gd name="connsiteY408-64482" fmla="*/ 2701176 h 3006470"/>
                        <a:gd name="connsiteX409-64483" fmla="*/ 416406 w 6006665"/>
                        <a:gd name="connsiteY409-64484" fmla="*/ 2704232 h 3006470"/>
                        <a:gd name="connsiteX410-64485" fmla="*/ 416406 w 6006665"/>
                        <a:gd name="connsiteY410-64486" fmla="*/ 2702744 h 3006470"/>
                        <a:gd name="connsiteX411-64487" fmla="*/ 404499 w 6006665"/>
                        <a:gd name="connsiteY411-64488" fmla="*/ 2704232 h 3006470"/>
                        <a:gd name="connsiteX412-64489" fmla="*/ 404499 w 6006665"/>
                        <a:gd name="connsiteY412-64490" fmla="*/ 2683780 h 3006470"/>
                        <a:gd name="connsiteX413-64491" fmla="*/ 424951 w 6006665"/>
                        <a:gd name="connsiteY413-64492" fmla="*/ 2667873 h 3006470"/>
                        <a:gd name="connsiteX414-64493" fmla="*/ 463583 w 6006665"/>
                        <a:gd name="connsiteY414-64494" fmla="*/ 2661056 h 3006470"/>
                        <a:gd name="connsiteX415-64495" fmla="*/ 468128 w 6006665"/>
                        <a:gd name="connsiteY415-64496" fmla="*/ 2645148 h 3006470"/>
                        <a:gd name="connsiteX416-64497" fmla="*/ 456765 w 6006665"/>
                        <a:gd name="connsiteY416-64498" fmla="*/ 2613334 h 3006470"/>
                        <a:gd name="connsiteX417-64499" fmla="*/ 474945 w 6006665"/>
                        <a:gd name="connsiteY417-64500" fmla="*/ 2586064 h 3006470"/>
                        <a:gd name="connsiteX418-64501" fmla="*/ 474945 w 6006665"/>
                        <a:gd name="connsiteY418-64502" fmla="*/ 2565612 h 3006470"/>
                        <a:gd name="connsiteX419-64503" fmla="*/ 420406 w 6006665"/>
                        <a:gd name="connsiteY419-64504" fmla="*/ 2547432 h 3006470"/>
                        <a:gd name="connsiteX420-64505" fmla="*/ 409588 w 6006665"/>
                        <a:gd name="connsiteY420-64506" fmla="*/ 2547432 h 3006470"/>
                        <a:gd name="connsiteX421-64507" fmla="*/ 397681 w 6006665"/>
                        <a:gd name="connsiteY421-64508" fmla="*/ 2547432 h 3006470"/>
                        <a:gd name="connsiteX422-64509" fmla="*/ 379485 w 6006665"/>
                        <a:gd name="connsiteY422-64510" fmla="*/ 2525193 h 3006470"/>
                        <a:gd name="connsiteX423-64511" fmla="*/ 357322 w 6006665"/>
                        <a:gd name="connsiteY423-64512" fmla="*/ 2531525 h 3006470"/>
                        <a:gd name="connsiteX424-64513" fmla="*/ 352842 w 6006665"/>
                        <a:gd name="connsiteY424-64514" fmla="*/ 2529403 h 3006470"/>
                        <a:gd name="connsiteX425-64515" fmla="*/ 345415 w 6006665"/>
                        <a:gd name="connsiteY425-64516" fmla="*/ 2531525 h 3006470"/>
                        <a:gd name="connsiteX426-64517" fmla="*/ 302238 w 6006665"/>
                        <a:gd name="connsiteY426-64518" fmla="*/ 2511073 h 3006470"/>
                        <a:gd name="connsiteX427-64519" fmla="*/ 302238 w 6006665"/>
                        <a:gd name="connsiteY427-64520" fmla="*/ 2499711 h 3006470"/>
                        <a:gd name="connsiteX428-64521" fmla="*/ 286331 w 6006665"/>
                        <a:gd name="connsiteY428-64522" fmla="*/ 2472441 h 3006470"/>
                        <a:gd name="connsiteX429-64523" fmla="*/ 270968 w 6006665"/>
                        <a:gd name="connsiteY429-64524" fmla="*/ 2472441 h 3006470"/>
                        <a:gd name="connsiteX430-64525" fmla="*/ 259061 w 6006665"/>
                        <a:gd name="connsiteY430-64526" fmla="*/ 2472441 h 3006470"/>
                        <a:gd name="connsiteX431-64527" fmla="*/ 254516 w 6006665"/>
                        <a:gd name="connsiteY431-64528" fmla="*/ 2456534 h 3006470"/>
                        <a:gd name="connsiteX432-64529" fmla="*/ 263606 w 6006665"/>
                        <a:gd name="connsiteY432-64530" fmla="*/ 2440627 h 3006470"/>
                        <a:gd name="connsiteX433-64531" fmla="*/ 243991 w 6006665"/>
                        <a:gd name="connsiteY433-64532" fmla="*/ 2410114 h 3006470"/>
                        <a:gd name="connsiteX434-64533" fmla="*/ 216429 w 6006665"/>
                        <a:gd name="connsiteY434-64534" fmla="*/ 2413357 h 3006470"/>
                        <a:gd name="connsiteX435-64535" fmla="*/ 212956 w 6006665"/>
                        <a:gd name="connsiteY435-64536" fmla="*/ 2412365 h 3006470"/>
                        <a:gd name="connsiteX436-64537" fmla="*/ 204522 w 6006665"/>
                        <a:gd name="connsiteY436-64538" fmla="*/ 2413357 h 3006470"/>
                        <a:gd name="connsiteX437-64539" fmla="*/ 199623 w 6006665"/>
                        <a:gd name="connsiteY437-64540" fmla="*/ 2411957 h 3006470"/>
                        <a:gd name="connsiteX438-64541" fmla="*/ 195977 w 6006665"/>
                        <a:gd name="connsiteY438-64542" fmla="*/ 2424719 h 3006470"/>
                        <a:gd name="connsiteX439-64543" fmla="*/ 184968 w 6006665"/>
                        <a:gd name="connsiteY439-64544" fmla="*/ 2421574 h 3006470"/>
                        <a:gd name="connsiteX440-64545" fmla="*/ 184070 w 6006665"/>
                        <a:gd name="connsiteY440-64546" fmla="*/ 2424719 h 3006470"/>
                        <a:gd name="connsiteX441-64547" fmla="*/ 168163 w 6006665"/>
                        <a:gd name="connsiteY441-64548" fmla="*/ 2420184 h 3006470"/>
                        <a:gd name="connsiteX442-64549" fmla="*/ 156800 w 6006665"/>
                        <a:gd name="connsiteY442-64550" fmla="*/ 2381542 h 3006470"/>
                        <a:gd name="connsiteX443-64551" fmla="*/ 152255 w 6006665"/>
                        <a:gd name="connsiteY443-64552" fmla="*/ 2365635 h 3006470"/>
                        <a:gd name="connsiteX444-64553" fmla="*/ 156800 w 6006665"/>
                        <a:gd name="connsiteY444-64554" fmla="*/ 2361090 h 3006470"/>
                        <a:gd name="connsiteX445-64555" fmla="*/ 168707 w 6006665"/>
                        <a:gd name="connsiteY445-64556" fmla="*/ 2361090 h 3006470"/>
                        <a:gd name="connsiteX446-64557" fmla="*/ 188615 w 6006665"/>
                        <a:gd name="connsiteY446-64558" fmla="*/ 2361090 h 3006470"/>
                        <a:gd name="connsiteX447-64559" fmla="*/ 199977 w 6006665"/>
                        <a:gd name="connsiteY447-64560" fmla="*/ 2349728 h 3006470"/>
                        <a:gd name="connsiteX448-64561" fmla="*/ 188615 w 6006665"/>
                        <a:gd name="connsiteY448-64562" fmla="*/ 2327003 h 3006470"/>
                        <a:gd name="connsiteX449-64563" fmla="*/ 168163 w 6006665"/>
                        <a:gd name="connsiteY449-64564" fmla="*/ 2317914 h 3006470"/>
                        <a:gd name="connsiteX450-64565" fmla="*/ 168163 w 6006665"/>
                        <a:gd name="connsiteY450-64566" fmla="*/ 2311096 h 3006470"/>
                        <a:gd name="connsiteX451-64567" fmla="*/ 152255 w 6006665"/>
                        <a:gd name="connsiteY451-64568" fmla="*/ 2295189 h 3006470"/>
                        <a:gd name="connsiteX452-64569" fmla="*/ 129531 w 6006665"/>
                        <a:gd name="connsiteY452-64570" fmla="*/ 2258829 h 3006470"/>
                        <a:gd name="connsiteX453-64571" fmla="*/ 140893 w 6006665"/>
                        <a:gd name="connsiteY453-64572" fmla="*/ 2236105 h 3006470"/>
                        <a:gd name="connsiteX454-64573" fmla="*/ 136348 w 6006665"/>
                        <a:gd name="connsiteY454-64574" fmla="*/ 2208835 h 3006470"/>
                        <a:gd name="connsiteX455-64575" fmla="*/ 103789 w 6006665"/>
                        <a:gd name="connsiteY455-64576" fmla="*/ 2195428 h 3006470"/>
                        <a:gd name="connsiteX456-64577" fmla="*/ 93716 w 6006665"/>
                        <a:gd name="connsiteY456-64578" fmla="*/ 2199745 h 3006470"/>
                        <a:gd name="connsiteX457-64579" fmla="*/ 91868 w 6006665"/>
                        <a:gd name="connsiteY457-64580" fmla="*/ 2195434 h 3006470"/>
                        <a:gd name="connsiteX458-64581" fmla="*/ 81809 w 6006665"/>
                        <a:gd name="connsiteY458-64582" fmla="*/ 2199745 h 3006470"/>
                        <a:gd name="connsiteX459-64583" fmla="*/ 74992 w 6006665"/>
                        <a:gd name="connsiteY459-64584" fmla="*/ 2183838 h 3006470"/>
                        <a:gd name="connsiteX460-64585" fmla="*/ 34087 w 6006665"/>
                        <a:gd name="connsiteY460-64586" fmla="*/ 2172476 h 3006470"/>
                        <a:gd name="connsiteX461-64587" fmla="*/ 22725 w 6006665"/>
                        <a:gd name="connsiteY461-64588" fmla="*/ 2129299 h 3006470"/>
                        <a:gd name="connsiteX462-64589" fmla="*/ 22725 w 6006665"/>
                        <a:gd name="connsiteY462-64590" fmla="*/ 2097484 h 3006470"/>
                        <a:gd name="connsiteX463-64591" fmla="*/ 0 w 6006665"/>
                        <a:gd name="connsiteY463-64592" fmla="*/ 2081577 h 3006470"/>
                        <a:gd name="connsiteX464-64593" fmla="*/ 15907 w 6006665"/>
                        <a:gd name="connsiteY464-64594" fmla="*/ 2058853 h 3006470"/>
                        <a:gd name="connsiteX465-64595" fmla="*/ 6818 w 6006665"/>
                        <a:gd name="connsiteY465-64596" fmla="*/ 1995224 h 3006470"/>
                        <a:gd name="connsiteX466-64597" fmla="*/ 34087 w 6006665"/>
                        <a:gd name="connsiteY466-64598" fmla="*/ 1952047 h 3006470"/>
                        <a:gd name="connsiteX467-64599" fmla="*/ 27270 w 6006665"/>
                        <a:gd name="connsiteY467-64600" fmla="*/ 1940685 h 3006470"/>
                        <a:gd name="connsiteX468-64601" fmla="*/ 70447 w 6006665"/>
                        <a:gd name="connsiteY468-64602" fmla="*/ 1902053 h 3006470"/>
                        <a:gd name="connsiteX469-64603" fmla="*/ 27270 w 6006665"/>
                        <a:gd name="connsiteY469-64604" fmla="*/ 1865693 h 3006470"/>
                        <a:gd name="connsiteX470-64605" fmla="*/ 109078 w 6006665"/>
                        <a:gd name="connsiteY470-64606" fmla="*/ 1767977 h 3006470"/>
                        <a:gd name="connsiteX471-64607" fmla="*/ 145438 w 6006665"/>
                        <a:gd name="connsiteY471-64608" fmla="*/ 1724800 h 3006470"/>
                        <a:gd name="connsiteX472-64609" fmla="*/ 156800 w 6006665"/>
                        <a:gd name="connsiteY472-64610" fmla="*/ 1681624 h 3006470"/>
                        <a:gd name="connsiteX473-64611" fmla="*/ 102261 w 6006665"/>
                        <a:gd name="connsiteY473-64612" fmla="*/ 1629357 h 3006470"/>
                        <a:gd name="connsiteX474-64613" fmla="*/ 118168 w 6006665"/>
                        <a:gd name="connsiteY474-64614" fmla="*/ 1574818 h 3006470"/>
                        <a:gd name="connsiteX475-64615" fmla="*/ 86354 w 6006665"/>
                        <a:gd name="connsiteY475-64616" fmla="*/ 1511189 h 3006470"/>
                        <a:gd name="connsiteX476-64617" fmla="*/ 109078 w 6006665"/>
                        <a:gd name="connsiteY476-64618" fmla="*/ 1436197 h 3006470"/>
                        <a:gd name="connsiteX477-64619" fmla="*/ 70447 w 6006665"/>
                        <a:gd name="connsiteY477-64620" fmla="*/ 1333936 h 3006470"/>
                        <a:gd name="connsiteX478-64621" fmla="*/ 102261 w 6006665"/>
                        <a:gd name="connsiteY478-64622" fmla="*/ 1263490 h 3006470"/>
                        <a:gd name="connsiteX479-64623" fmla="*/ 43177 w 6006665"/>
                        <a:gd name="connsiteY479-64624" fmla="*/ 1197589 h 3006470"/>
                        <a:gd name="connsiteX480-64625" fmla="*/ 49994 w 6006665"/>
                        <a:gd name="connsiteY480-64626" fmla="*/ 1122597 h 3006470"/>
                        <a:gd name="connsiteX481-64627" fmla="*/ 81809 w 6006665"/>
                        <a:gd name="connsiteY481-64628" fmla="*/ 1118052 h 3006470"/>
                        <a:gd name="connsiteX482-64629" fmla="*/ 145438 w 6006665"/>
                        <a:gd name="connsiteY482-64630" fmla="*/ 1074876 h 3006470"/>
                        <a:gd name="connsiteX483-64631" fmla="*/ 184070 w 6006665"/>
                        <a:gd name="connsiteY483-64632" fmla="*/ 1036244 h 3006470"/>
                        <a:gd name="connsiteX484-64633" fmla="*/ 189699 w 6006665"/>
                        <a:gd name="connsiteY484-64634" fmla="*/ 1042522 h 3006470"/>
                        <a:gd name="connsiteX485-64635" fmla="*/ 195977 w 6006665"/>
                        <a:gd name="connsiteY485-64636" fmla="*/ 1036244 h 3006470"/>
                        <a:gd name="connsiteX486-64637" fmla="*/ 255061 w 6006665"/>
                        <a:gd name="connsiteY486-64638" fmla="*/ 1102145 h 3006470"/>
                        <a:gd name="connsiteX487-64639" fmla="*/ 350504 w 6006665"/>
                        <a:gd name="connsiteY487-64640" fmla="*/ 1122597 h 3006470"/>
                        <a:gd name="connsiteX488-64641" fmla="*/ 491397 w 6006665"/>
                        <a:gd name="connsiteY488-64642" fmla="*/ 1236221 h 3006470"/>
                        <a:gd name="connsiteX489-64643" fmla="*/ 523211 w 6006665"/>
                        <a:gd name="connsiteY489-64644" fmla="*/ 1283942 h 3006470"/>
                        <a:gd name="connsiteX490-64645" fmla="*/ 523211 w 6006665"/>
                        <a:gd name="connsiteY490-64646" fmla="*/ 1343026 h 3006470"/>
                        <a:gd name="connsiteX491-64647" fmla="*/ 486852 w 6006665"/>
                        <a:gd name="connsiteY491-64648" fmla="*/ 1397565 h 3006470"/>
                        <a:gd name="connsiteX492-64649" fmla="*/ 420951 w 6006665"/>
                        <a:gd name="connsiteY492-64650" fmla="*/ 1418018 h 3006470"/>
                        <a:gd name="connsiteX493-64651" fmla="*/ 415909 w 6006665"/>
                        <a:gd name="connsiteY493-64652" fmla="*/ 1415887 h 3006470"/>
                        <a:gd name="connsiteX494-64653" fmla="*/ 409044 w 6006665"/>
                        <a:gd name="connsiteY494-64654" fmla="*/ 1418018 h 3006470"/>
                        <a:gd name="connsiteX495-64655" fmla="*/ 252950 w 6006665"/>
                        <a:gd name="connsiteY495-64656" fmla="*/ 1352062 h 3006470"/>
                        <a:gd name="connsiteX496-64657" fmla="*/ 232336 w 6006665"/>
                        <a:gd name="connsiteY496-64658" fmla="*/ 1358934 h 3006470"/>
                        <a:gd name="connsiteX497-64659" fmla="*/ 291420 w 6006665"/>
                        <a:gd name="connsiteY497-64660" fmla="*/ 1429380 h 3006470"/>
                        <a:gd name="connsiteX498-64661" fmla="*/ 291420 w 6006665"/>
                        <a:gd name="connsiteY498-64662" fmla="*/ 1468012 h 3006470"/>
                        <a:gd name="connsiteX499-64663" fmla="*/ 298238 w 6006665"/>
                        <a:gd name="connsiteY499-64664" fmla="*/ 1554366 h 3006470"/>
                        <a:gd name="connsiteX500-64665" fmla="*/ 345959 w 6006665"/>
                        <a:gd name="connsiteY500-64666" fmla="*/ 1586180 h 3006470"/>
                        <a:gd name="connsiteX501-64667" fmla="*/ 362087 w 6006665"/>
                        <a:gd name="connsiteY501-64668" fmla="*/ 1595588 h 3006470"/>
                        <a:gd name="connsiteX502-64669" fmla="*/ 365867 w 6006665"/>
                        <a:gd name="connsiteY502-64670" fmla="*/ 1563455 h 3006470"/>
                        <a:gd name="connsiteX503-64671" fmla="*/ 345415 w 6006665"/>
                        <a:gd name="connsiteY503-64672" fmla="*/ 1527096 h 3006470"/>
                        <a:gd name="connsiteX504-64673" fmla="*/ 365867 w 6006665"/>
                        <a:gd name="connsiteY504-64674" fmla="*/ 1495281 h 3006470"/>
                        <a:gd name="connsiteX505-64675" fmla="*/ 374560 w 6006665"/>
                        <a:gd name="connsiteY505-64676" fmla="*/ 1500280 h 3006470"/>
                        <a:gd name="connsiteX506-64677" fmla="*/ 377774 w 6006665"/>
                        <a:gd name="connsiteY506-64678" fmla="*/ 1495281 h 3006470"/>
                        <a:gd name="connsiteX507-64679" fmla="*/ 461933 w 6006665"/>
                        <a:gd name="connsiteY507-64680" fmla="*/ 1543673 h 3006470"/>
                        <a:gd name="connsiteX508-64681" fmla="*/ 484035 w 6006665"/>
                        <a:gd name="connsiteY508-64682" fmla="*/ 1527096 h 3006470"/>
                        <a:gd name="connsiteX509-64683" fmla="*/ 463583 w 6006665"/>
                        <a:gd name="connsiteY509-64684" fmla="*/ 1461194 h 3006470"/>
                        <a:gd name="connsiteX510-64685" fmla="*/ 549936 w 6006665"/>
                        <a:gd name="connsiteY510-64686" fmla="*/ 1374841 h 3006470"/>
                        <a:gd name="connsiteX511-64687" fmla="*/ 559742 w 6006665"/>
                        <a:gd name="connsiteY511-64688" fmla="*/ 1376942 h 3006470"/>
                        <a:gd name="connsiteX512-64689" fmla="*/ 561843 w 6006665"/>
                        <a:gd name="connsiteY512-64690" fmla="*/ 1374841 h 3006470"/>
                        <a:gd name="connsiteX513-64691" fmla="*/ 593658 w 6006665"/>
                        <a:gd name="connsiteY513-64692" fmla="*/ 1381658 h 3006470"/>
                        <a:gd name="connsiteX514-64693" fmla="*/ 620945 w 6006665"/>
                        <a:gd name="connsiteY514-64694" fmla="*/ 1405535 h 3006470"/>
                        <a:gd name="connsiteX515-64695" fmla="*/ 640835 w 6006665"/>
                        <a:gd name="connsiteY515-64696" fmla="*/ 1349844 h 3006470"/>
                        <a:gd name="connsiteX516-64697" fmla="*/ 609020 w 6006665"/>
                        <a:gd name="connsiteY516-64698" fmla="*/ 1295305 h 3006470"/>
                        <a:gd name="connsiteX517-64699" fmla="*/ 597658 w 6006665"/>
                        <a:gd name="connsiteY517-64700" fmla="*/ 1177136 h 3006470"/>
                        <a:gd name="connsiteX518-64701" fmla="*/ 1677078 w 6006665"/>
                        <a:gd name="connsiteY518-64702" fmla="*/ 1370296 h 3006470"/>
                        <a:gd name="connsiteX519-64703" fmla="*/ 1720255 w 6006665"/>
                        <a:gd name="connsiteY519-64704" fmla="*/ 1349844 h 3006470"/>
                        <a:gd name="connsiteX520-64705" fmla="*/ 1731617 w 6006665"/>
                        <a:gd name="connsiteY520-64706" fmla="*/ 1299850 h 3006470"/>
                        <a:gd name="connsiteX521-64707" fmla="*/ 1758887 w 6006665"/>
                        <a:gd name="connsiteY521-64708" fmla="*/ 1256673 h 3006470"/>
                        <a:gd name="connsiteX522-64709" fmla="*/ 1736162 w 6006665"/>
                        <a:gd name="connsiteY522-64710" fmla="*/ 1197589 h 3006470"/>
                        <a:gd name="connsiteX523-64711" fmla="*/ 1758887 w 6006665"/>
                        <a:gd name="connsiteY523-64712" fmla="*/ 1133960 h 3006470"/>
                        <a:gd name="connsiteX524-64713" fmla="*/ 1704347 w 6006665"/>
                        <a:gd name="connsiteY524-64714" fmla="*/ 1070331 h 3006470"/>
                        <a:gd name="connsiteX525-64715" fmla="*/ 1736162 w 6006665"/>
                        <a:gd name="connsiteY525-64716" fmla="*/ 961252 h 3006470"/>
                        <a:gd name="connsiteX526-64717" fmla="*/ 1688440 w 6006665"/>
                        <a:gd name="connsiteY526-64718" fmla="*/ 865809 h 3006470"/>
                        <a:gd name="connsiteX527-64719" fmla="*/ 1752069 w 6006665"/>
                        <a:gd name="connsiteY527-64720" fmla="*/ 788545 h 3006470"/>
                        <a:gd name="connsiteX528-64721" fmla="*/ 1747524 w 6006665"/>
                        <a:gd name="connsiteY528-64722" fmla="*/ 704464 h 3006470"/>
                        <a:gd name="connsiteX529-64723" fmla="*/ 1763431 w 6006665"/>
                        <a:gd name="connsiteY529-64724" fmla="*/ 697647 h 3006470"/>
                        <a:gd name="connsiteX530-64725" fmla="*/ 1764877 w 6006665"/>
                        <a:gd name="connsiteY530-64726" fmla="*/ 702130 h 3006470"/>
                        <a:gd name="connsiteX531-64727" fmla="*/ 1775339 w 6006665"/>
                        <a:gd name="connsiteY531-64728" fmla="*/ 697647 h 3006470"/>
                        <a:gd name="connsiteX532-64729" fmla="*/ 1798063 w 6006665"/>
                        <a:gd name="connsiteY532-64730" fmla="*/ 768093 h 3006470"/>
                        <a:gd name="connsiteX533-64731" fmla="*/ 1791454 w 6006665"/>
                        <a:gd name="connsiteY533-64732" fmla="*/ 815304 h 3006470"/>
                        <a:gd name="connsiteX534-64733" fmla="*/ 1854330 w 6006665"/>
                        <a:gd name="connsiteY534-64734" fmla="*/ 772638 h 3006470"/>
                        <a:gd name="connsiteX535-64735" fmla="*/ 1931594 w 6006665"/>
                        <a:gd name="connsiteY535-64736" fmla="*/ 763548 h 3006470"/>
                        <a:gd name="connsiteX536-64737" fmla="*/ 1932772 w 6006665"/>
                        <a:gd name="connsiteY536-64738" fmla="*/ 764810 h 3006470"/>
                        <a:gd name="connsiteX537-64739" fmla="*/ 1943501 w 6006665"/>
                        <a:gd name="connsiteY537-64740" fmla="*/ 763548 h 3006470"/>
                        <a:gd name="connsiteX538-64741" fmla="*/ 1988608 w 6006665"/>
                        <a:gd name="connsiteY538-64742" fmla="*/ 811877 h 3006470"/>
                        <a:gd name="connsiteX539-64743" fmla="*/ 1963408 w 6006665"/>
                        <a:gd name="connsiteY539-64744" fmla="*/ 736278 h 3006470"/>
                        <a:gd name="connsiteX540-64745" fmla="*/ 1963408 w 6006665"/>
                        <a:gd name="connsiteY540-64746" fmla="*/ 595386 h 3006470"/>
                        <a:gd name="connsiteX541-64747" fmla="*/ 2027037 w 6006665"/>
                        <a:gd name="connsiteY541-64748" fmla="*/ 574934 h 3006470"/>
                        <a:gd name="connsiteX542-64749" fmla="*/ 2037269 w 6006665"/>
                        <a:gd name="connsiteY542-64750" fmla="*/ 575472 h 3006470"/>
                        <a:gd name="connsiteX543-64751" fmla="*/ 2038944 w 6006665"/>
                        <a:gd name="connsiteY543-64752" fmla="*/ 574934 h 3006470"/>
                        <a:gd name="connsiteX544-64753" fmla="*/ 2115414 w 6006665"/>
                        <a:gd name="connsiteY544-64754" fmla="*/ 578958 h 3006470"/>
                        <a:gd name="connsiteX545-64755" fmla="*/ 2192927 w 6006665"/>
                        <a:gd name="connsiteY545-64756" fmla="*/ 559026 h 3006470"/>
                        <a:gd name="connsiteX546-64757" fmla="*/ 2167930 w 6006665"/>
                        <a:gd name="connsiteY546-64758" fmla="*/ 493125 h 3006470"/>
                        <a:gd name="connsiteX547-64759" fmla="*/ 2204289 w 6006665"/>
                        <a:gd name="connsiteY547-64760" fmla="*/ 402226 h 3006470"/>
                        <a:gd name="connsiteX548-64761" fmla="*/ 2247466 w 6006665"/>
                        <a:gd name="connsiteY548-64762" fmla="*/ 397681 h 3006470"/>
                        <a:gd name="connsiteX549-64763" fmla="*/ 2317913 w 6006665"/>
                        <a:gd name="connsiteY549-64764" fmla="*/ 322690 h 3006470"/>
                        <a:gd name="connsiteX550-64765" fmla="*/ 2420183 w 6006665"/>
                        <a:gd name="connsiteY550-64766" fmla="*/ 304510 h 3006470"/>
                        <a:gd name="connsiteX551-64767" fmla="*/ 2429263 w 6006665"/>
                        <a:gd name="connsiteY551-64768" fmla="*/ 263606 h 3006470"/>
                        <a:gd name="connsiteX552-64769" fmla="*/ 2526979 w 6006665"/>
                        <a:gd name="connsiteY552-64770" fmla="*/ 252244 h 3006470"/>
                        <a:gd name="connsiteX553-64771" fmla="*/ 2528058 w 6006665"/>
                        <a:gd name="connsiteY553-64772" fmla="*/ 253503 h 3006470"/>
                        <a:gd name="connsiteX554-64773" fmla="*/ 2538886 w 6006665"/>
                        <a:gd name="connsiteY554-64774" fmla="*/ 252244 h 3006470"/>
                        <a:gd name="connsiteX555-64775" fmla="*/ 2560820 w 6006665"/>
                        <a:gd name="connsiteY555-64776" fmla="*/ 277833 h 3006470"/>
                        <a:gd name="connsiteX556-64777" fmla="*/ 2640602 w 6006665"/>
                        <a:gd name="connsiteY556-64778" fmla="*/ 202249 h 3006470"/>
                        <a:gd name="connsiteX557-64779" fmla="*/ 2652509 w 6006665"/>
                        <a:gd name="connsiteY557-64780" fmla="*/ 202249 h 3006470"/>
                        <a:gd name="connsiteX558-64781" fmla="*/ 2704231 w 6006665"/>
                        <a:gd name="connsiteY558-64782" fmla="*/ 202249 h 3006470"/>
                        <a:gd name="connsiteX559-64783" fmla="*/ 2715593 w 6006665"/>
                        <a:gd name="connsiteY559-64784" fmla="*/ 134075 h 3006470"/>
                        <a:gd name="connsiteX560-64785" fmla="*/ 2751953 w 6006665"/>
                        <a:gd name="connsiteY560-64786" fmla="*/ 68174 h 3006470"/>
                        <a:gd name="connsiteX561-64787" fmla="*/ 2838307 w 6006665"/>
                        <a:gd name="connsiteY561-64788" fmla="*/ 0 h 3006470"/>
                        <a:gd name="connsiteX0-64789" fmla="*/ 1791129 w 6006665"/>
                        <a:gd name="connsiteY0-64790" fmla="*/ 817622 h 3006470"/>
                        <a:gd name="connsiteX1-64791" fmla="*/ 1782156 w 6006665"/>
                        <a:gd name="connsiteY1-64792" fmla="*/ 881716 h 3006470"/>
                        <a:gd name="connsiteX2-64793" fmla="*/ 1809554 w 6006665"/>
                        <a:gd name="connsiteY2-64794" fmla="*/ 895415 h 3006470"/>
                        <a:gd name="connsiteX3-64795" fmla="*/ 1791129 w 6006665"/>
                        <a:gd name="connsiteY3-64796" fmla="*/ 817622 h 3006470"/>
                        <a:gd name="connsiteX4-64797" fmla="*/ 2838307 w 6006665"/>
                        <a:gd name="connsiteY4-64798" fmla="*/ 0 h 3006470"/>
                        <a:gd name="connsiteX5-64799" fmla="*/ 2844246 w 6006665"/>
                        <a:gd name="connsiteY5-64800" fmla="*/ 4711 h 3006470"/>
                        <a:gd name="connsiteX6-64801" fmla="*/ 2850213 w 6006665"/>
                        <a:gd name="connsiteY6-64802" fmla="*/ 0 h 3006470"/>
                        <a:gd name="connsiteX7-64803" fmla="*/ 2916115 w 6006665"/>
                        <a:gd name="connsiteY7-64804" fmla="*/ 52267 h 3006470"/>
                        <a:gd name="connsiteX8-64805" fmla="*/ 2861576 w 6006665"/>
                        <a:gd name="connsiteY8-64806" fmla="*/ 90899 h 3006470"/>
                        <a:gd name="connsiteX9-64807" fmla="*/ 2947929 w 6006665"/>
                        <a:gd name="connsiteY9-64808" fmla="*/ 118168 h 3006470"/>
                        <a:gd name="connsiteX10-64809" fmla="*/ 2957621 w 6006665"/>
                        <a:gd name="connsiteY10-64810" fmla="*/ 186006 h 3006470"/>
                        <a:gd name="connsiteX11-64811" fmla="*/ 2979199 w 6006665"/>
                        <a:gd name="connsiteY11-64812" fmla="*/ 161345 h 3006470"/>
                        <a:gd name="connsiteX12-64813" fmla="*/ 2991106 w 6006665"/>
                        <a:gd name="connsiteY12-64814" fmla="*/ 161345 h 3006470"/>
                        <a:gd name="connsiteX13-64815" fmla="*/ 3086005 w 6006665"/>
                        <a:gd name="connsiteY13-64816" fmla="*/ 161345 h 3006470"/>
                        <a:gd name="connsiteX14-64817" fmla="*/ 3097912 w 6006665"/>
                        <a:gd name="connsiteY14-64818" fmla="*/ 161345 h 3006470"/>
                        <a:gd name="connsiteX15-64819" fmla="*/ 3179721 w 6006665"/>
                        <a:gd name="connsiteY15-64820" fmla="*/ 236336 h 3006470"/>
                        <a:gd name="connsiteX16-64821" fmla="*/ 3211535 w 6006665"/>
                        <a:gd name="connsiteY16-64822" fmla="*/ 295420 h 3006470"/>
                        <a:gd name="connsiteX17-64823" fmla="*/ 3200173 w 6006665"/>
                        <a:gd name="connsiteY17-64824" fmla="*/ 370412 h 3006470"/>
                        <a:gd name="connsiteX18-64825" fmla="*/ 3161541 w 6006665"/>
                        <a:gd name="connsiteY18-64826" fmla="*/ 413589 h 3006470"/>
                        <a:gd name="connsiteX19-64827" fmla="*/ 3066097 w 6006665"/>
                        <a:gd name="connsiteY19-64828" fmla="*/ 488580 h 3006470"/>
                        <a:gd name="connsiteX20-64829" fmla="*/ 3034283 w 6006665"/>
                        <a:gd name="connsiteY20-64830" fmla="*/ 531757 h 3006470"/>
                        <a:gd name="connsiteX21-64831" fmla="*/ 3082005 w 6006665"/>
                        <a:gd name="connsiteY21-64832" fmla="*/ 547664 h 3006470"/>
                        <a:gd name="connsiteX22-64833" fmla="*/ 3129459 w 6006665"/>
                        <a:gd name="connsiteY22-64834" fmla="*/ 575345 h 3006470"/>
                        <a:gd name="connsiteX23-64835" fmla="*/ 3156451 w 6006665"/>
                        <a:gd name="connsiteY23-64836" fmla="*/ 552209 h 3006470"/>
                        <a:gd name="connsiteX24-64837" fmla="*/ 3158460 w 6006665"/>
                        <a:gd name="connsiteY24-64838" fmla="*/ 560693 h 3006470"/>
                        <a:gd name="connsiteX25-64839" fmla="*/ 3168359 w 6006665"/>
                        <a:gd name="connsiteY25-64840" fmla="*/ 552209 h 3006470"/>
                        <a:gd name="connsiteX26-64841" fmla="*/ 3184984 w 6006665"/>
                        <a:gd name="connsiteY26-64842" fmla="*/ 622402 h 3006470"/>
                        <a:gd name="connsiteX27-64843" fmla="*/ 3192811 w 6006665"/>
                        <a:gd name="connsiteY27-64844" fmla="*/ 606748 h 3006470"/>
                        <a:gd name="connsiteX28-64845" fmla="*/ 3251895 w 6006665"/>
                        <a:gd name="connsiteY28-64846" fmla="*/ 586296 h 3006470"/>
                        <a:gd name="connsiteX29-64847" fmla="*/ 3259833 w 6006665"/>
                        <a:gd name="connsiteY29-64848" fmla="*/ 587670 h 3006470"/>
                        <a:gd name="connsiteX30-64849" fmla="*/ 3263802 w 6006665"/>
                        <a:gd name="connsiteY30-64850" fmla="*/ 586296 h 3006470"/>
                        <a:gd name="connsiteX31-64851" fmla="*/ 3381970 w 6006665"/>
                        <a:gd name="connsiteY31-64852" fmla="*/ 606748 h 3006470"/>
                        <a:gd name="connsiteX32-64853" fmla="*/ 3388787 w 6006665"/>
                        <a:gd name="connsiteY32-64854" fmla="*/ 665832 h 3006470"/>
                        <a:gd name="connsiteX33-64855" fmla="*/ 3531529 w 6006665"/>
                        <a:gd name="connsiteY33-64856" fmla="*/ 686823 h 3006470"/>
                        <a:gd name="connsiteX34-64857" fmla="*/ 3538225 w 6006665"/>
                        <a:gd name="connsiteY34-64858" fmla="*/ 590841 h 3006470"/>
                        <a:gd name="connsiteX35-64859" fmla="*/ 3549910 w 6006665"/>
                        <a:gd name="connsiteY35-64860" fmla="*/ 594028 h 3006470"/>
                        <a:gd name="connsiteX36-64861" fmla="*/ 3550132 w 6006665"/>
                        <a:gd name="connsiteY36-64862" fmla="*/ 590841 h 3006470"/>
                        <a:gd name="connsiteX37-64863" fmla="*/ 3625123 w 6006665"/>
                        <a:gd name="connsiteY37-64864" fmla="*/ 611293 h 3006470"/>
                        <a:gd name="connsiteX38-64865" fmla="*/ 3672301 w 6006665"/>
                        <a:gd name="connsiteY38-64866" fmla="*/ 611293 h 3006470"/>
                        <a:gd name="connsiteX39-64867" fmla="*/ 3684207 w 6006665"/>
                        <a:gd name="connsiteY39-64868" fmla="*/ 611293 h 3006470"/>
                        <a:gd name="connsiteX40-64869" fmla="*/ 3743291 w 6006665"/>
                        <a:gd name="connsiteY40-64870" fmla="*/ 677194 h 3006470"/>
                        <a:gd name="connsiteX41-64871" fmla="*/ 3759199 w 6006665"/>
                        <a:gd name="connsiteY41-64872" fmla="*/ 756731 h 3006470"/>
                        <a:gd name="connsiteX42-64873" fmla="*/ 3738747 w 6006665"/>
                        <a:gd name="connsiteY42-64874" fmla="*/ 806725 h 3006470"/>
                        <a:gd name="connsiteX43-64875" fmla="*/ 3786469 w 6006665"/>
                        <a:gd name="connsiteY43-64876" fmla="*/ 897623 h 3006470"/>
                        <a:gd name="connsiteX44-64877" fmla="*/ 3835603 w 6006665"/>
                        <a:gd name="connsiteY44-64878" fmla="*/ 933529 h 3006470"/>
                        <a:gd name="connsiteX45-64879" fmla="*/ 3865460 w 6006665"/>
                        <a:gd name="connsiteY45-64880" fmla="*/ 822632 h 3006470"/>
                        <a:gd name="connsiteX46-64881" fmla="*/ 3875077 w 6006665"/>
                        <a:gd name="connsiteY46-64882" fmla="*/ 831139 h 3006470"/>
                        <a:gd name="connsiteX47-64883" fmla="*/ 3877367 w 6006665"/>
                        <a:gd name="connsiteY47-64884" fmla="*/ 822632 h 3006470"/>
                        <a:gd name="connsiteX48-64885" fmla="*/ 3932151 w 6006665"/>
                        <a:gd name="connsiteY48-64886" fmla="*/ 871095 h 3006470"/>
                        <a:gd name="connsiteX49-64887" fmla="*/ 3988173 w 6006665"/>
                        <a:gd name="connsiteY49-64888" fmla="*/ 843084 h 3006470"/>
                        <a:gd name="connsiteX50-64889" fmla="*/ 3993852 w 6006665"/>
                        <a:gd name="connsiteY50-64890" fmla="*/ 846199 h 3006470"/>
                        <a:gd name="connsiteX51-64891" fmla="*/ 4000080 w 6006665"/>
                        <a:gd name="connsiteY51-64892" fmla="*/ 843084 h 3006470"/>
                        <a:gd name="connsiteX52-64893" fmla="*/ 4062426 w 6006665"/>
                        <a:gd name="connsiteY52-64894" fmla="*/ 877274 h 3006470"/>
                        <a:gd name="connsiteX53-64895" fmla="*/ 4085889 w 6006665"/>
                        <a:gd name="connsiteY53-64896" fmla="*/ 849902 h 3006470"/>
                        <a:gd name="connsiteX54-64897" fmla="*/ 4095563 w 6006665"/>
                        <a:gd name="connsiteY54-64898" fmla="*/ 852506 h 3006470"/>
                        <a:gd name="connsiteX55-64899" fmla="*/ 4097796 w 6006665"/>
                        <a:gd name="connsiteY55-64900" fmla="*/ 849902 h 3006470"/>
                        <a:gd name="connsiteX56-64901" fmla="*/ 4144150 w 6006665"/>
                        <a:gd name="connsiteY56-64902" fmla="*/ 862382 h 3006470"/>
                        <a:gd name="connsiteX57-64903" fmla="*/ 4117703 w 6006665"/>
                        <a:gd name="connsiteY57-64904" fmla="*/ 752186 h 3006470"/>
                        <a:gd name="connsiteX58-64905" fmla="*/ 4165425 w 6006665"/>
                        <a:gd name="connsiteY58-64906" fmla="*/ 697647 h 3006470"/>
                        <a:gd name="connsiteX59-64907" fmla="*/ 4175231 w 6006665"/>
                        <a:gd name="connsiteY59-64908" fmla="*/ 700048 h 3006470"/>
                        <a:gd name="connsiteX60-64909" fmla="*/ 4177332 w 6006665"/>
                        <a:gd name="connsiteY60-64910" fmla="*/ 697647 h 3006470"/>
                        <a:gd name="connsiteX61-64911" fmla="*/ 4511384 w 6006665"/>
                        <a:gd name="connsiteY61-64912" fmla="*/ 779455 h 3006470"/>
                        <a:gd name="connsiteX62-64913" fmla="*/ 4543199 w 6006665"/>
                        <a:gd name="connsiteY62-64914" fmla="*/ 849902 h 3006470"/>
                        <a:gd name="connsiteX63-64915" fmla="*/ 4639242 w 6006665"/>
                        <a:gd name="connsiteY63-64916" fmla="*/ 932544 h 3006470"/>
                        <a:gd name="connsiteX64-64917" fmla="*/ 4774445 w 6006665"/>
                        <a:gd name="connsiteY64-64918" fmla="*/ 913531 h 3006470"/>
                        <a:gd name="connsiteX65-64919" fmla="*/ 4778496 w 6006665"/>
                        <a:gd name="connsiteY65-64920" fmla="*/ 914635 h 3006470"/>
                        <a:gd name="connsiteX66-64921" fmla="*/ 4786352 w 6006665"/>
                        <a:gd name="connsiteY66-64922" fmla="*/ 913531 h 3006470"/>
                        <a:gd name="connsiteX67-64923" fmla="*/ 4861343 w 6006665"/>
                        <a:gd name="connsiteY67-64924" fmla="*/ 933983 h 3006470"/>
                        <a:gd name="connsiteX68-64925" fmla="*/ 4893158 w 6006665"/>
                        <a:gd name="connsiteY68-64926" fmla="*/ 977160 h 3006470"/>
                        <a:gd name="connsiteX69-64927" fmla="*/ 4888613 w 6006665"/>
                        <a:gd name="connsiteY69-64928" fmla="*/ 1058968 h 3006470"/>
                        <a:gd name="connsiteX70-64929" fmla="*/ 4927677 w 6006665"/>
                        <a:gd name="connsiteY70-64930" fmla="*/ 1083640 h 3006470"/>
                        <a:gd name="connsiteX71-64931" fmla="*/ 4967605 w 6006665"/>
                        <a:gd name="connsiteY71-64932" fmla="*/ 1070331 h 3006470"/>
                        <a:gd name="connsiteX72-64933" fmla="*/ 5038051 w 6006665"/>
                        <a:gd name="connsiteY72-64934" fmla="*/ 1063513 h 3006470"/>
                        <a:gd name="connsiteX73-64935" fmla="*/ 5040730 w 6006665"/>
                        <a:gd name="connsiteY73-64936" fmla="*/ 1064406 h 3006470"/>
                        <a:gd name="connsiteX74-64937" fmla="*/ 5049958 w 6006665"/>
                        <a:gd name="connsiteY74-64938" fmla="*/ 1063513 h 3006470"/>
                        <a:gd name="connsiteX75-64939" fmla="*/ 5114249 w 6006665"/>
                        <a:gd name="connsiteY75-64940" fmla="*/ 1084944 h 3006470"/>
                        <a:gd name="connsiteX76-64941" fmla="*/ 5176671 w 6006665"/>
                        <a:gd name="connsiteY76-64942" fmla="*/ 1074876 h 3006470"/>
                        <a:gd name="connsiteX77-64943" fmla="*/ 5177801 w 6006665"/>
                        <a:gd name="connsiteY77-64944" fmla="*/ 1076614 h 3006470"/>
                        <a:gd name="connsiteX78-64945" fmla="*/ 5188578 w 6006665"/>
                        <a:gd name="connsiteY78-64946" fmla="*/ 1074876 h 3006470"/>
                        <a:gd name="connsiteX79-64947" fmla="*/ 5243719 w 6006665"/>
                        <a:gd name="connsiteY79-64948" fmla="*/ 1159707 h 3006470"/>
                        <a:gd name="connsiteX80-64949" fmla="*/ 5283477 w 6006665"/>
                        <a:gd name="connsiteY80-64950" fmla="*/ 1129415 h 3006470"/>
                        <a:gd name="connsiteX81-64951" fmla="*/ 5258480 w 6006665"/>
                        <a:gd name="connsiteY81-64952" fmla="*/ 1063513 h 3006470"/>
                        <a:gd name="connsiteX82-64953" fmla="*/ 5267570 w 6006665"/>
                        <a:gd name="connsiteY82-64954" fmla="*/ 1015792 h 3006470"/>
                        <a:gd name="connsiteX83-64955" fmla="*/ 5278896 w 6006665"/>
                        <a:gd name="connsiteY83-64956" fmla="*/ 1018841 h 3006470"/>
                        <a:gd name="connsiteX84-64957" fmla="*/ 5279477 w 6006665"/>
                        <a:gd name="connsiteY84-64958" fmla="*/ 1015792 h 3006470"/>
                        <a:gd name="connsiteX85-64959" fmla="*/ 5395510 w 6006665"/>
                        <a:gd name="connsiteY85-64960" fmla="*/ 1047031 h 3006470"/>
                        <a:gd name="connsiteX86-64961" fmla="*/ 5463001 w 6006665"/>
                        <a:gd name="connsiteY86-64962" fmla="*/ 1043061 h 3006470"/>
                        <a:gd name="connsiteX87-64963" fmla="*/ 5464386 w 6006665"/>
                        <a:gd name="connsiteY87-64964" fmla="*/ 1043680 h 3006470"/>
                        <a:gd name="connsiteX88-64965" fmla="*/ 5474909 w 6006665"/>
                        <a:gd name="connsiteY88-64966" fmla="*/ 1043061 h 3006470"/>
                        <a:gd name="connsiteX89-64967" fmla="*/ 5581715 w 6006665"/>
                        <a:gd name="connsiteY89-64968" fmla="*/ 1090783 h 3006470"/>
                        <a:gd name="connsiteX90-64969" fmla="*/ 5633981 w 6006665"/>
                        <a:gd name="connsiteY90-64970" fmla="*/ 1133960 h 3006470"/>
                        <a:gd name="connsiteX91-64971" fmla="*/ 5720335 w 6006665"/>
                        <a:gd name="connsiteY91-64972" fmla="*/ 1213496 h 3006470"/>
                        <a:gd name="connsiteX92-64973" fmla="*/ 5822595 w 6006665"/>
                        <a:gd name="connsiteY92-64974" fmla="*/ 1311212 h 3006470"/>
                        <a:gd name="connsiteX93-64975" fmla="*/ 5818051 w 6006665"/>
                        <a:gd name="connsiteY93-64976" fmla="*/ 1365751 h 3006470"/>
                        <a:gd name="connsiteX94-64977" fmla="*/ 5825679 w 6006665"/>
                        <a:gd name="connsiteY94-64978" fmla="*/ 1373379 h 3006470"/>
                        <a:gd name="connsiteX95-64979" fmla="*/ 5822051 w 6006665"/>
                        <a:gd name="connsiteY95-64980" fmla="*/ 1322574 h 3006470"/>
                        <a:gd name="connsiteX96-64981" fmla="*/ 5834092 w 6006665"/>
                        <a:gd name="connsiteY96-64982" fmla="*/ 1324447 h 3006470"/>
                        <a:gd name="connsiteX97-64983" fmla="*/ 5833958 w 6006665"/>
                        <a:gd name="connsiteY97-64984" fmla="*/ 1322574 h 3006470"/>
                        <a:gd name="connsiteX98-64985" fmla="*/ 5936219 w 6006665"/>
                        <a:gd name="connsiteY98-64986" fmla="*/ 1338481 h 3006470"/>
                        <a:gd name="connsiteX99-64987" fmla="*/ 6006665 w 6006665"/>
                        <a:gd name="connsiteY99-64988" fmla="*/ 1418018 h 3006470"/>
                        <a:gd name="connsiteX100-64989" fmla="*/ 5968033 w 6006665"/>
                        <a:gd name="connsiteY100-64990" fmla="*/ 1456650 h 3006470"/>
                        <a:gd name="connsiteX101-64991" fmla="*/ 5908949 w 6006665"/>
                        <a:gd name="connsiteY101-64992" fmla="*/ 1468012 h 3006470"/>
                        <a:gd name="connsiteX102-64993" fmla="*/ 5908949 w 6006665"/>
                        <a:gd name="connsiteY102-64994" fmla="*/ 1554366 h 3006470"/>
                        <a:gd name="connsiteX103-64995" fmla="*/ 5893042 w 6006665"/>
                        <a:gd name="connsiteY103-64996" fmla="*/ 1570273 h 3006470"/>
                        <a:gd name="connsiteX104-64997" fmla="*/ 5881135 w 6006665"/>
                        <a:gd name="connsiteY104-64998" fmla="*/ 1570273 h 3006470"/>
                        <a:gd name="connsiteX105-64999" fmla="*/ 5861227 w 6006665"/>
                        <a:gd name="connsiteY105-65000" fmla="*/ 1570273 h 3006470"/>
                        <a:gd name="connsiteX106-65001" fmla="*/ 5849321 w 6006665"/>
                        <a:gd name="connsiteY106-65002" fmla="*/ 1570273 h 3006470"/>
                        <a:gd name="connsiteX107-65003" fmla="*/ 5817506 w 6006665"/>
                        <a:gd name="connsiteY107-65004" fmla="*/ 1536186 h 3006470"/>
                        <a:gd name="connsiteX108-65005" fmla="*/ 5767511 w 6006665"/>
                        <a:gd name="connsiteY108-65006" fmla="*/ 1511189 h 3006470"/>
                        <a:gd name="connsiteX109-65007" fmla="*/ 5762967 w 6006665"/>
                        <a:gd name="connsiteY109-65008" fmla="*/ 1477102 h 3006470"/>
                        <a:gd name="connsiteX110-65009" fmla="*/ 5729132 w 6006665"/>
                        <a:gd name="connsiteY110-65010" fmla="*/ 1463170 h 3006470"/>
                        <a:gd name="connsiteX111-65011" fmla="*/ 5695337 w 6006665"/>
                        <a:gd name="connsiteY111-65012" fmla="*/ 1472557 h 3006470"/>
                        <a:gd name="connsiteX112-65013" fmla="*/ 5693366 w 6006665"/>
                        <a:gd name="connsiteY112-65014" fmla="*/ 1469797 h 3006470"/>
                        <a:gd name="connsiteX113-65015" fmla="*/ 5683431 w 6006665"/>
                        <a:gd name="connsiteY113-65016" fmla="*/ 1472557 h 3006470"/>
                        <a:gd name="connsiteX114-65017" fmla="*/ 5660706 w 6006665"/>
                        <a:gd name="connsiteY114-65018" fmla="*/ 1440742 h 3006470"/>
                        <a:gd name="connsiteX115-65019" fmla="*/ 5669644 w 6006665"/>
                        <a:gd name="connsiteY115-65020" fmla="*/ 1415717 h 3006470"/>
                        <a:gd name="connsiteX116-65021" fmla="*/ 5640799 w 6006665"/>
                        <a:gd name="connsiteY116-65022" fmla="*/ 1429380 h 3006470"/>
                        <a:gd name="connsiteX117-65023" fmla="*/ 5656705 w 6006665"/>
                        <a:gd name="connsiteY117-65024" fmla="*/ 1472557 h 3006470"/>
                        <a:gd name="connsiteX118-65025" fmla="*/ 5633981 w 6006665"/>
                        <a:gd name="connsiteY118-65026" fmla="*/ 1511189 h 3006470"/>
                        <a:gd name="connsiteX119-65027" fmla="*/ 5586259 w 6006665"/>
                        <a:gd name="connsiteY119-65028" fmla="*/ 1547548 h 3006470"/>
                        <a:gd name="connsiteX120-65029" fmla="*/ 5575676 w 6006665"/>
                        <a:gd name="connsiteY120-65030" fmla="*/ 1546540 h 3006470"/>
                        <a:gd name="connsiteX121-65031" fmla="*/ 5574353 w 6006665"/>
                        <a:gd name="connsiteY121-65032" fmla="*/ 1547548 h 3006470"/>
                        <a:gd name="connsiteX122-65033" fmla="*/ 5539436 w 6006665"/>
                        <a:gd name="connsiteY122-65034" fmla="*/ 1544223 h 3006470"/>
                        <a:gd name="connsiteX123-65035" fmla="*/ 5570352 w 6006665"/>
                        <a:gd name="connsiteY123-65036" fmla="*/ 1586180 h 3006470"/>
                        <a:gd name="connsiteX124-65037" fmla="*/ 5593077 w 6006665"/>
                        <a:gd name="connsiteY124-65038" fmla="*/ 1649809 h 3006470"/>
                        <a:gd name="connsiteX125-65039" fmla="*/ 5608984 w 6006665"/>
                        <a:gd name="connsiteY125-65040" fmla="*/ 1677079 h 3006470"/>
                        <a:gd name="connsiteX126-65041" fmla="*/ 5613529 w 6006665"/>
                        <a:gd name="connsiteY126-65042" fmla="*/ 1708893 h 3006470"/>
                        <a:gd name="connsiteX127-65043" fmla="*/ 5608984 w 6006665"/>
                        <a:gd name="connsiteY127-65044" fmla="*/ 1731618 h 3006470"/>
                        <a:gd name="connsiteX128-65045" fmla="*/ 5597799 w 6006665"/>
                        <a:gd name="connsiteY128-65046" fmla="*/ 1728009 h 3006470"/>
                        <a:gd name="connsiteX129-65047" fmla="*/ 5597077 w 6006665"/>
                        <a:gd name="connsiteY129-65048" fmla="*/ 1731618 h 3006470"/>
                        <a:gd name="connsiteX130-65049" fmla="*/ 5534271 w 6006665"/>
                        <a:gd name="connsiteY130-65050" fmla="*/ 1711358 h 3006470"/>
                        <a:gd name="connsiteX131-65051" fmla="*/ 5436277 w 6006665"/>
                        <a:gd name="connsiteY131-65052" fmla="*/ 1767977 h 3006470"/>
                        <a:gd name="connsiteX132-65053" fmla="*/ 5397645 w 6006665"/>
                        <a:gd name="connsiteY132-65054" fmla="*/ 1779340 h 3006470"/>
                        <a:gd name="connsiteX133-65055" fmla="*/ 5345378 w 6006665"/>
                        <a:gd name="connsiteY133-65056" fmla="*/ 1833879 h 3006470"/>
                        <a:gd name="connsiteX134-65057" fmla="*/ 5290839 w 6006665"/>
                        <a:gd name="connsiteY134-65058" fmla="*/ 1881600 h 3006470"/>
                        <a:gd name="connsiteX135-65059" fmla="*/ 5274932 w 6006665"/>
                        <a:gd name="connsiteY135-65060" fmla="*/ 1913415 h 3006470"/>
                        <a:gd name="connsiteX136-65061" fmla="*/ 5267238 w 6006665"/>
                        <a:gd name="connsiteY136-65062" fmla="*/ 1904988 h 3006470"/>
                        <a:gd name="connsiteX137-65063" fmla="*/ 5263025 w 6006665"/>
                        <a:gd name="connsiteY137-65064" fmla="*/ 1913415 h 3006470"/>
                        <a:gd name="connsiteX138-65065" fmla="*/ 5219538 w 6006665"/>
                        <a:gd name="connsiteY138-65066" fmla="*/ 1865787 h 3006470"/>
                        <a:gd name="connsiteX139-65067" fmla="*/ 5129494 w 6006665"/>
                        <a:gd name="connsiteY139-65068" fmla="*/ 1920232 h 3006470"/>
                        <a:gd name="connsiteX140-65069" fmla="*/ 5126389 w 6006665"/>
                        <a:gd name="connsiteY140-65070" fmla="*/ 1914910 h 3006470"/>
                        <a:gd name="connsiteX141-65071" fmla="*/ 5117587 w 6006665"/>
                        <a:gd name="connsiteY141-65072" fmla="*/ 1920232 h 3006470"/>
                        <a:gd name="connsiteX142-65073" fmla="*/ 5105544 w 6006665"/>
                        <a:gd name="connsiteY142-65074" fmla="*/ 1899586 h 3006470"/>
                        <a:gd name="connsiteX143-65075" fmla="*/ 5074955 w 6006665"/>
                        <a:gd name="connsiteY143-65076" fmla="*/ 1924777 h 3006470"/>
                        <a:gd name="connsiteX144-65077" fmla="*/ 5065718 w 6006665"/>
                        <a:gd name="connsiteY144-65078" fmla="*/ 1922578 h 3006470"/>
                        <a:gd name="connsiteX145-65079" fmla="*/ 5063048 w 6006665"/>
                        <a:gd name="connsiteY145-65080" fmla="*/ 1924777 h 3006470"/>
                        <a:gd name="connsiteX146-65081" fmla="*/ 5026594 w 6006665"/>
                        <a:gd name="connsiteY146-65082" fmla="*/ 1916098 h 3006470"/>
                        <a:gd name="connsiteX147-65083" fmla="*/ 5015871 w 6006665"/>
                        <a:gd name="connsiteY147-65084" fmla="*/ 1961137 h 3006470"/>
                        <a:gd name="connsiteX148-65085" fmla="*/ 4974967 w 6006665"/>
                        <a:gd name="connsiteY148-65086" fmla="*/ 2027038 h 3006470"/>
                        <a:gd name="connsiteX149-65087" fmla="*/ 4974967 w 6006665"/>
                        <a:gd name="connsiteY149-65088" fmla="*/ 2058853 h 3006470"/>
                        <a:gd name="connsiteX150-65089" fmla="*/ 5015871 w 6006665"/>
                        <a:gd name="connsiteY150-65090" fmla="*/ 2074760 h 3006470"/>
                        <a:gd name="connsiteX151-65091" fmla="*/ 5011326 w 6006665"/>
                        <a:gd name="connsiteY151-65092" fmla="*/ 2172476 h 3006470"/>
                        <a:gd name="connsiteX152-65093" fmla="*/ 4999419 w 6006665"/>
                        <a:gd name="connsiteY152-65094" fmla="*/ 2172476 h 3006470"/>
                        <a:gd name="connsiteX153-65095" fmla="*/ 4974967 w 6006665"/>
                        <a:gd name="connsiteY153-65096" fmla="*/ 2172476 h 3006470"/>
                        <a:gd name="connsiteX154-65097" fmla="*/ 4963605 w 6006665"/>
                        <a:gd name="connsiteY154-65098" fmla="*/ 2224742 h 3006470"/>
                        <a:gd name="connsiteX155-65099" fmla="*/ 4974967 w 6006665"/>
                        <a:gd name="connsiteY155-65100" fmla="*/ 2252012 h 3006470"/>
                        <a:gd name="connsiteX156-65101" fmla="*/ 4909065 w 6006665"/>
                        <a:gd name="connsiteY156-65102" fmla="*/ 2286099 h 3006470"/>
                        <a:gd name="connsiteX157-65103" fmla="*/ 4897703 w 6006665"/>
                        <a:gd name="connsiteY157-65104" fmla="*/ 2354273 h 3006470"/>
                        <a:gd name="connsiteX158-65105" fmla="*/ 4845437 w 6006665"/>
                        <a:gd name="connsiteY158-65106" fmla="*/ 2370180 h 3006470"/>
                        <a:gd name="connsiteX159-65107" fmla="*/ 4834074 w 6006665"/>
                        <a:gd name="connsiteY159-65108" fmla="*/ 2429264 h 3006470"/>
                        <a:gd name="connsiteX160-65109" fmla="*/ 4779535 w 6006665"/>
                        <a:gd name="connsiteY160-65110" fmla="*/ 2488348 h 3006470"/>
                        <a:gd name="connsiteX161-65111" fmla="*/ 4777225 w 6006665"/>
                        <a:gd name="connsiteY161-65112" fmla="*/ 2477952 h 3006470"/>
                        <a:gd name="connsiteX162-65113" fmla="*/ 4767628 w 6006665"/>
                        <a:gd name="connsiteY162-65114" fmla="*/ 2488348 h 3006470"/>
                        <a:gd name="connsiteX163-65115" fmla="*/ 4758538 w 6006665"/>
                        <a:gd name="connsiteY163-65116" fmla="*/ 2447444 h 3006470"/>
                        <a:gd name="connsiteX164-65117" fmla="*/ 4742631 w 6006665"/>
                        <a:gd name="connsiteY164-65118" fmla="*/ 2361090 h 3006470"/>
                        <a:gd name="connsiteX165-65119" fmla="*/ 4715361 w 6006665"/>
                        <a:gd name="connsiteY165-65120" fmla="*/ 2220198 h 3006470"/>
                        <a:gd name="connsiteX166-65121" fmla="*/ 4735813 w 6006665"/>
                        <a:gd name="connsiteY166-65122" fmla="*/ 2129299 h 3006470"/>
                        <a:gd name="connsiteX167-65123" fmla="*/ 4767628 w 6006665"/>
                        <a:gd name="connsiteY167-65124" fmla="*/ 2086122 h 3006470"/>
                        <a:gd name="connsiteX168-65125" fmla="*/ 4767628 w 6006665"/>
                        <a:gd name="connsiteY168-65126" fmla="*/ 2058853 h 3006470"/>
                        <a:gd name="connsiteX169-65127" fmla="*/ 4826712 w 6006665"/>
                        <a:gd name="connsiteY169-65128" fmla="*/ 2042945 h 3006470"/>
                        <a:gd name="connsiteX170-65129" fmla="*/ 4892613 w 6006665"/>
                        <a:gd name="connsiteY170-65130" fmla="*/ 1952047 h 3006470"/>
                        <a:gd name="connsiteX171-65131" fmla="*/ 4956243 w 6006665"/>
                        <a:gd name="connsiteY171-65132" fmla="*/ 1877056 h 3006470"/>
                        <a:gd name="connsiteX172-65133" fmla="*/ 5022143 w 6006665"/>
                        <a:gd name="connsiteY172-65134" fmla="*/ 1817971 h 3006470"/>
                        <a:gd name="connsiteX173-65135" fmla="*/ 5046694 w 6006665"/>
                        <a:gd name="connsiteY173-65136" fmla="*/ 1710844 h 3006470"/>
                        <a:gd name="connsiteX174-65137" fmla="*/ 5015871 w 6006665"/>
                        <a:gd name="connsiteY174-65138" fmla="*/ 1715711 h 3006470"/>
                        <a:gd name="connsiteX175-65139" fmla="*/ 4995419 w 6006665"/>
                        <a:gd name="connsiteY175-65140" fmla="*/ 1779340 h 3006470"/>
                        <a:gd name="connsiteX176-65141" fmla="*/ 4904521 w 6006665"/>
                        <a:gd name="connsiteY176-65142" fmla="*/ 1865693 h 3006470"/>
                        <a:gd name="connsiteX177-65143" fmla="*/ 4901708 w 6006665"/>
                        <a:gd name="connsiteY177-65144" fmla="*/ 1857053 h 3006470"/>
                        <a:gd name="connsiteX178-65145" fmla="*/ 4892613 w 6006665"/>
                        <a:gd name="connsiteY178-65146" fmla="*/ 1865693 h 3006470"/>
                        <a:gd name="connsiteX179-65147" fmla="*/ 4861835 w 6006665"/>
                        <a:gd name="connsiteY179-65148" fmla="*/ 1771159 h 3006470"/>
                        <a:gd name="connsiteX180-65149" fmla="*/ 4779535 w 6006665"/>
                        <a:gd name="connsiteY180-65150" fmla="*/ 1795247 h 3006470"/>
                        <a:gd name="connsiteX181-65151" fmla="*/ 4684091 w 6006665"/>
                        <a:gd name="connsiteY181-65152" fmla="*/ 1920232 h 3006470"/>
                        <a:gd name="connsiteX182-65153" fmla="*/ 4715906 w 6006665"/>
                        <a:gd name="connsiteY182-65154" fmla="*/ 1967954 h 3006470"/>
                        <a:gd name="connsiteX183-65155" fmla="*/ 4636369 w 6006665"/>
                        <a:gd name="connsiteY183-65156" fmla="*/ 1983861 h 3006470"/>
                        <a:gd name="connsiteX184-65157" fmla="*/ 4577285 w 6006665"/>
                        <a:gd name="connsiteY184-65158" fmla="*/ 1988406 h 3006470"/>
                        <a:gd name="connsiteX185-65159" fmla="*/ 4577373 w 6006665"/>
                        <a:gd name="connsiteY185-65160" fmla="*/ 1987484 h 3006470"/>
                        <a:gd name="connsiteX186-65161" fmla="*/ 4565379 w 6006665"/>
                        <a:gd name="connsiteY186-65162" fmla="*/ 1988406 h 3006470"/>
                        <a:gd name="connsiteX187-65163" fmla="*/ 4569923 w 6006665"/>
                        <a:gd name="connsiteY187-65164" fmla="*/ 1940685 h 3006470"/>
                        <a:gd name="connsiteX188-65165" fmla="*/ 4520081 w 6006665"/>
                        <a:gd name="connsiteY188-65166" fmla="*/ 1931099 h 3006470"/>
                        <a:gd name="connsiteX189-65167" fmla="*/ 4475025 w 6006665"/>
                        <a:gd name="connsiteY189-65168" fmla="*/ 1961137 h 3006470"/>
                        <a:gd name="connsiteX190-65169" fmla="*/ 4464394 w 6006665"/>
                        <a:gd name="connsiteY190-65170" fmla="*/ 1960286 h 3006470"/>
                        <a:gd name="connsiteX191-65171" fmla="*/ 4463118 w 6006665"/>
                        <a:gd name="connsiteY191-65172" fmla="*/ 1961137 h 3006470"/>
                        <a:gd name="connsiteX192-65173" fmla="*/ 4357637 w 6006665"/>
                        <a:gd name="connsiteY192-65174" fmla="*/ 1952698 h 3006470"/>
                        <a:gd name="connsiteX193-65175" fmla="*/ 4243233 w 6006665"/>
                        <a:gd name="connsiteY193-65176" fmla="*/ 1972499 h 3006470"/>
                        <a:gd name="connsiteX194-65177" fmla="*/ 4125065 w 6006665"/>
                        <a:gd name="connsiteY194-65178" fmla="*/ 2106574 h 3006470"/>
                        <a:gd name="connsiteX195-65179" fmla="*/ 3984173 w 6006665"/>
                        <a:gd name="connsiteY195-65180" fmla="*/ 2263374 h 3006470"/>
                        <a:gd name="connsiteX196-65181" fmla="*/ 4038712 w 6006665"/>
                        <a:gd name="connsiteY196-65182" fmla="*/ 2267919 h 3006470"/>
                        <a:gd name="connsiteX197-65183" fmla="*/ 4059164 w 6006665"/>
                        <a:gd name="connsiteY197-65184" fmla="*/ 2311096 h 3006470"/>
                        <a:gd name="connsiteX198-65185" fmla="*/ 4087782 w 6006665"/>
                        <a:gd name="connsiteY198-65186" fmla="*/ 2319513 h 3006470"/>
                        <a:gd name="connsiteX199-65187" fmla="*/ 4106341 w 6006665"/>
                        <a:gd name="connsiteY199-65188" fmla="*/ 2290644 h 3006470"/>
                        <a:gd name="connsiteX200-65189" fmla="*/ 4117411 w 6006665"/>
                        <a:gd name="connsiteY200-65190" fmla="*/ 2291946 h 3006470"/>
                        <a:gd name="connsiteX201-65191" fmla="*/ 4118248 w 6006665"/>
                        <a:gd name="connsiteY201-65192" fmla="*/ 2290644 h 3006470"/>
                        <a:gd name="connsiteX202-65193" fmla="*/ 4156880 w 6006665"/>
                        <a:gd name="connsiteY202-65194" fmla="*/ 2295189 h 3006470"/>
                        <a:gd name="connsiteX203-65195" fmla="*/ 4211419 w 6006665"/>
                        <a:gd name="connsiteY203-65196" fmla="*/ 2365635 h 3006470"/>
                        <a:gd name="connsiteX204-65197" fmla="*/ 4215964 w 6006665"/>
                        <a:gd name="connsiteY204-65198" fmla="*/ 2413357 h 3006470"/>
                        <a:gd name="connsiteX205-65199" fmla="*/ 4184149 w 6006665"/>
                        <a:gd name="connsiteY205-65200" fmla="*/ 2472441 h 3006470"/>
                        <a:gd name="connsiteX206-65201" fmla="*/ 4177332 w 6006665"/>
                        <a:gd name="connsiteY206-65202" fmla="*/ 2542887 h 3006470"/>
                        <a:gd name="connsiteX207-65203" fmla="*/ 4161425 w 6006665"/>
                        <a:gd name="connsiteY207-65204" fmla="*/ 2629241 h 3006470"/>
                        <a:gd name="connsiteX208-65205" fmla="*/ 4109158 w 6006665"/>
                        <a:gd name="connsiteY208-65206" fmla="*/ 2708777 h 3006470"/>
                        <a:gd name="connsiteX209-65207" fmla="*/ 4097796 w 6006665"/>
                        <a:gd name="connsiteY209-65208" fmla="*/ 2747409 h 3006470"/>
                        <a:gd name="connsiteX210-65209" fmla="*/ 4043257 w 6006665"/>
                        <a:gd name="connsiteY210-65210" fmla="*/ 2806493 h 3006470"/>
                        <a:gd name="connsiteX211-65211" fmla="*/ 3995535 w 6006665"/>
                        <a:gd name="connsiteY211-65212" fmla="*/ 2865577 h 3006470"/>
                        <a:gd name="connsiteX212-65213" fmla="*/ 3975083 w 6006665"/>
                        <a:gd name="connsiteY212-65214" fmla="*/ 2897392 h 3006470"/>
                        <a:gd name="connsiteX213-65215" fmla="*/ 3925089 w 6006665"/>
                        <a:gd name="connsiteY213-65216" fmla="*/ 2924661 h 3006470"/>
                        <a:gd name="connsiteX214-65217" fmla="*/ 3913182 w 6006665"/>
                        <a:gd name="connsiteY214-65218" fmla="*/ 2924661 h 3006470"/>
                        <a:gd name="connsiteX215-65219" fmla="*/ 3904637 w 6006665"/>
                        <a:gd name="connsiteY215-65220" fmla="*/ 2924661 h 3006470"/>
                        <a:gd name="connsiteX216-65221" fmla="*/ 3892729 w 6006665"/>
                        <a:gd name="connsiteY216-65222" fmla="*/ 2924661 h 3006470"/>
                        <a:gd name="connsiteX217-65223" fmla="*/ 3871063 w 6006665"/>
                        <a:gd name="connsiteY217-65224" fmla="*/ 2908412 h 3006470"/>
                        <a:gd name="connsiteX218-65225" fmla="*/ 3829645 w 6006665"/>
                        <a:gd name="connsiteY218-65226" fmla="*/ 2936024 h 3006470"/>
                        <a:gd name="connsiteX219-65227" fmla="*/ 3822828 w 6006665"/>
                        <a:gd name="connsiteY219-65228" fmla="*/ 2956476 h 3006470"/>
                        <a:gd name="connsiteX220-65229" fmla="*/ 3818283 w 6006665"/>
                        <a:gd name="connsiteY220-65230" fmla="*/ 2947386 h 3006470"/>
                        <a:gd name="connsiteX221-65231" fmla="*/ 3818283 w 6006665"/>
                        <a:gd name="connsiteY221-65232" fmla="*/ 2935660 h 3006470"/>
                        <a:gd name="connsiteX222-65233" fmla="*/ 3817738 w 6006665"/>
                        <a:gd name="connsiteY222-65234" fmla="*/ 2936024 h 3006470"/>
                        <a:gd name="connsiteX223-65235" fmla="*/ 3810921 w 6006665"/>
                        <a:gd name="connsiteY223-65236" fmla="*/ 2956476 h 3006470"/>
                        <a:gd name="connsiteX224-65237" fmla="*/ 3806376 w 6006665"/>
                        <a:gd name="connsiteY224-65238" fmla="*/ 2947386 h 3006470"/>
                        <a:gd name="connsiteX225-65239" fmla="*/ 3806376 w 6006665"/>
                        <a:gd name="connsiteY225-65240" fmla="*/ 2920116 h 3006470"/>
                        <a:gd name="connsiteX226-65241" fmla="*/ 3818283 w 6006665"/>
                        <a:gd name="connsiteY226-65242" fmla="*/ 2920116 h 3006470"/>
                        <a:gd name="connsiteX227-65243" fmla="*/ 3826828 w 6006665"/>
                        <a:gd name="connsiteY227-65244" fmla="*/ 2920116 h 3006470"/>
                        <a:gd name="connsiteX228-65245" fmla="*/ 3833645 w 6006665"/>
                        <a:gd name="connsiteY228-65246" fmla="*/ 2861032 h 3006470"/>
                        <a:gd name="connsiteX229-65247" fmla="*/ 3822283 w 6006665"/>
                        <a:gd name="connsiteY229-65248" fmla="*/ 2817856 h 3006470"/>
                        <a:gd name="connsiteX230-65249" fmla="*/ 3849553 w 6006665"/>
                        <a:gd name="connsiteY230-65250" fmla="*/ 2795131 h 3006470"/>
                        <a:gd name="connsiteX231-65251" fmla="*/ 3858814 w 6006665"/>
                        <a:gd name="connsiteY231-65252" fmla="*/ 2797336 h 3006470"/>
                        <a:gd name="connsiteX232-65253" fmla="*/ 3861460 w 6006665"/>
                        <a:gd name="connsiteY232-65254" fmla="*/ 2795131 h 3006470"/>
                        <a:gd name="connsiteX233-65255" fmla="*/ 3898487 w 6006665"/>
                        <a:gd name="connsiteY233-65256" fmla="*/ 2803947 h 3006470"/>
                        <a:gd name="connsiteX234-65257" fmla="*/ 3919999 w 6006665"/>
                        <a:gd name="connsiteY234-65258" fmla="*/ 2758772 h 3006470"/>
                        <a:gd name="connsiteX235-65259" fmla="*/ 3935906 w 6006665"/>
                        <a:gd name="connsiteY235-65260" fmla="*/ 2699687 h 3006470"/>
                        <a:gd name="connsiteX236-65261" fmla="*/ 3947269 w 6006665"/>
                        <a:gd name="connsiteY236-65262" fmla="*/ 2676963 h 3006470"/>
                        <a:gd name="connsiteX237-65263" fmla="*/ 3966292 w 6006665"/>
                        <a:gd name="connsiteY237-65264" fmla="*/ 2632575 h 3006470"/>
                        <a:gd name="connsiteX238-65265" fmla="*/ 3915999 w 6006665"/>
                        <a:gd name="connsiteY238-65266" fmla="*/ 2645148 h 3006470"/>
                        <a:gd name="connsiteX239-65267" fmla="*/ 3888729 w 6006665"/>
                        <a:gd name="connsiteY239-65268" fmla="*/ 2667873 h 3006470"/>
                        <a:gd name="connsiteX240-65269" fmla="*/ 3876822 w 6006665"/>
                        <a:gd name="connsiteY240-65270" fmla="*/ 2667873 h 3006470"/>
                        <a:gd name="connsiteX241-65271" fmla="*/ 3829645 w 6006665"/>
                        <a:gd name="connsiteY241-65272" fmla="*/ 2667873 h 3006470"/>
                        <a:gd name="connsiteX242-65273" fmla="*/ 3817738 w 6006665"/>
                        <a:gd name="connsiteY242-65274" fmla="*/ 2667873 h 3006470"/>
                        <a:gd name="connsiteX243-65275" fmla="*/ 3801831 w 6006665"/>
                        <a:gd name="connsiteY243-65276" fmla="*/ 2613334 h 3006470"/>
                        <a:gd name="connsiteX244-65277" fmla="*/ 3758654 w 6006665"/>
                        <a:gd name="connsiteY244-65278" fmla="*/ 2574702 h 3006470"/>
                        <a:gd name="connsiteX245-65279" fmla="*/ 3692753 w 6006665"/>
                        <a:gd name="connsiteY245-65280" fmla="*/ 2558795 h 3006470"/>
                        <a:gd name="connsiteX246-65281" fmla="*/ 3683663 w 6006665"/>
                        <a:gd name="connsiteY246-65282" fmla="*/ 2499711 h 3006470"/>
                        <a:gd name="connsiteX247-65283" fmla="*/ 3672301 w 6006665"/>
                        <a:gd name="connsiteY247-65284" fmla="*/ 2467896 h 3006470"/>
                        <a:gd name="connsiteX248-65285" fmla="*/ 3656393 w 6006665"/>
                        <a:gd name="connsiteY248-65286" fmla="*/ 2440627 h 3006470"/>
                        <a:gd name="connsiteX249-65287" fmla="*/ 3633669 w 6006665"/>
                        <a:gd name="connsiteY249-65288" fmla="*/ 2381542 h 3006470"/>
                        <a:gd name="connsiteX250-65289" fmla="*/ 3601854 w 6006665"/>
                        <a:gd name="connsiteY250-65290" fmla="*/ 2361090 h 3006470"/>
                        <a:gd name="connsiteX251-65291" fmla="*/ 3545995 w 6006665"/>
                        <a:gd name="connsiteY251-65292" fmla="*/ 2339606 h 3006470"/>
                        <a:gd name="connsiteX252-65293" fmla="*/ 3506955 w 6006665"/>
                        <a:gd name="connsiteY252-65294" fmla="*/ 2345183 h 3006470"/>
                        <a:gd name="connsiteX253-65295" fmla="*/ 3463779 w 6006665"/>
                        <a:gd name="connsiteY253-65296" fmla="*/ 2354273 h 3006470"/>
                        <a:gd name="connsiteX254-65297" fmla="*/ 3431964 w 6006665"/>
                        <a:gd name="connsiteY254-65298" fmla="*/ 2381542 h 3006470"/>
                        <a:gd name="connsiteX255-65299" fmla="*/ 3452416 w 6006665"/>
                        <a:gd name="connsiteY255-65300" fmla="*/ 2397450 h 3006470"/>
                        <a:gd name="connsiteX256-65301" fmla="*/ 3452416 w 6006665"/>
                        <a:gd name="connsiteY256-65302" fmla="*/ 2429264 h 3006470"/>
                        <a:gd name="connsiteX257-65303" fmla="*/ 3431964 w 6006665"/>
                        <a:gd name="connsiteY257-65304" fmla="*/ 2451989 h 3006470"/>
                        <a:gd name="connsiteX258-65305" fmla="*/ 3400150 w 6006665"/>
                        <a:gd name="connsiteY258-65306" fmla="*/ 2511073 h 3006470"/>
                        <a:gd name="connsiteX259-65307" fmla="*/ 3400150 w 6006665"/>
                        <a:gd name="connsiteY259-65308" fmla="*/ 2538343 h 3006470"/>
                        <a:gd name="connsiteX260-65309" fmla="*/ 3350155 w 6006665"/>
                        <a:gd name="connsiteY260-65310" fmla="*/ 2570157 h 3006470"/>
                        <a:gd name="connsiteX261-65311" fmla="*/ 3342342 w 6006665"/>
                        <a:gd name="connsiteY261-65312" fmla="*/ 2567553 h 3006470"/>
                        <a:gd name="connsiteX262-65313" fmla="*/ 3338249 w 6006665"/>
                        <a:gd name="connsiteY262-65314" fmla="*/ 2570157 h 3006470"/>
                        <a:gd name="connsiteX263-65315" fmla="*/ 3290527 w 6006665"/>
                        <a:gd name="connsiteY263-65316" fmla="*/ 2554250 h 3006470"/>
                        <a:gd name="connsiteX264-65317" fmla="*/ 3259257 w 6006665"/>
                        <a:gd name="connsiteY264-65318" fmla="*/ 2554250 h 3006470"/>
                        <a:gd name="connsiteX265-65319" fmla="*/ 3247350 w 6006665"/>
                        <a:gd name="connsiteY265-65320" fmla="*/ 2554250 h 3006470"/>
                        <a:gd name="connsiteX266-65321" fmla="*/ 3231443 w 6006665"/>
                        <a:gd name="connsiteY266-65322" fmla="*/ 2538343 h 3006470"/>
                        <a:gd name="connsiteX267-65323" fmla="*/ 3213271 w 6006665"/>
                        <a:gd name="connsiteY267-65324" fmla="*/ 2533799 h 3006470"/>
                        <a:gd name="connsiteX268-65325" fmla="*/ 3168359 w 6006665"/>
                        <a:gd name="connsiteY268-65326" fmla="*/ 2570157 h 3006470"/>
                        <a:gd name="connsiteX269-65327" fmla="*/ 3120637 w 6006665"/>
                        <a:gd name="connsiteY269-65328" fmla="*/ 2581519 h 3006470"/>
                        <a:gd name="connsiteX270-65329" fmla="*/ 3082005 w 6006665"/>
                        <a:gd name="connsiteY270-65330" fmla="*/ 2597427 h 3006470"/>
                        <a:gd name="connsiteX271-65331" fmla="*/ 3074460 w 6006665"/>
                        <a:gd name="connsiteY271-65332" fmla="*/ 2595630 h 3006470"/>
                        <a:gd name="connsiteX272-65333" fmla="*/ 3070098 w 6006665"/>
                        <a:gd name="connsiteY272-65334" fmla="*/ 2597427 h 3006470"/>
                        <a:gd name="connsiteX273-65335" fmla="*/ 3022376 w 6006665"/>
                        <a:gd name="connsiteY273-65336" fmla="*/ 2586064 h 3006470"/>
                        <a:gd name="connsiteX274-65337" fmla="*/ 3000196 w 6006665"/>
                        <a:gd name="connsiteY274-65338" fmla="*/ 2586064 h 3006470"/>
                        <a:gd name="connsiteX275-65339" fmla="*/ 2988289 w 6006665"/>
                        <a:gd name="connsiteY275-65340" fmla="*/ 2586064 h 3006470"/>
                        <a:gd name="connsiteX276-65341" fmla="*/ 2967837 w 6006665"/>
                        <a:gd name="connsiteY276-65342" fmla="*/ 2554250 h 3006470"/>
                        <a:gd name="connsiteX277-65343" fmla="*/ 2929205 w 6006665"/>
                        <a:gd name="connsiteY277-65344" fmla="*/ 2526980 h 3006470"/>
                        <a:gd name="connsiteX278-65345" fmla="*/ 2902153 w 6006665"/>
                        <a:gd name="connsiteY278-65346" fmla="*/ 2523116 h 3006470"/>
                        <a:gd name="connsiteX279-65347" fmla="*/ 2861576 w 6006665"/>
                        <a:gd name="connsiteY279-65348" fmla="*/ 2526980 h 3006470"/>
                        <a:gd name="connsiteX280-65349" fmla="*/ 2822944 w 6006665"/>
                        <a:gd name="connsiteY280-65350" fmla="*/ 2538343 h 3006470"/>
                        <a:gd name="connsiteX281-65351" fmla="*/ 2818139 w 6006665"/>
                        <a:gd name="connsiteY281-65352" fmla="*/ 2536254 h 3006470"/>
                        <a:gd name="connsiteX282-65353" fmla="*/ 2811037 w 6006665"/>
                        <a:gd name="connsiteY282-65354" fmla="*/ 2538343 h 3006470"/>
                        <a:gd name="connsiteX283-65355" fmla="*/ 2758770 w 6006665"/>
                        <a:gd name="connsiteY283-65356" fmla="*/ 2515618 h 3006470"/>
                        <a:gd name="connsiteX284-65357" fmla="*/ 2751953 w 6006665"/>
                        <a:gd name="connsiteY284-65358" fmla="*/ 2472441 h 3006470"/>
                        <a:gd name="connsiteX285-65359" fmla="*/ 2708776 w 6006665"/>
                        <a:gd name="connsiteY285-65360" fmla="*/ 2456534 h 3006470"/>
                        <a:gd name="connsiteX286-65361" fmla="*/ 2676962 w 6006665"/>
                        <a:gd name="connsiteY286-65362" fmla="*/ 2451989 h 3006470"/>
                        <a:gd name="connsiteX287-65363" fmla="*/ 2642534 w 6006665"/>
                        <a:gd name="connsiteY287-65364" fmla="*/ 2430245 h 3006470"/>
                        <a:gd name="connsiteX288-65365" fmla="*/ 2609333 w 6006665"/>
                        <a:gd name="connsiteY288-65366" fmla="*/ 2488348 h 3006470"/>
                        <a:gd name="connsiteX289-65367" fmla="*/ 2625240 w 6006665"/>
                        <a:gd name="connsiteY289-65368" fmla="*/ 2522435 h 3006470"/>
                        <a:gd name="connsiteX290-65369" fmla="*/ 2586608 w 6006665"/>
                        <a:gd name="connsiteY290-65370" fmla="*/ 2558795 h 3006470"/>
                        <a:gd name="connsiteX291-65371" fmla="*/ 2577105 w 6006665"/>
                        <a:gd name="connsiteY291-65372" fmla="*/ 2556532 h 3006470"/>
                        <a:gd name="connsiteX292-65373" fmla="*/ 2574701 w 6006665"/>
                        <a:gd name="connsiteY292-65374" fmla="*/ 2558795 h 3006470"/>
                        <a:gd name="connsiteX293-65375" fmla="*/ 2526979 w 6006665"/>
                        <a:gd name="connsiteY293-65376" fmla="*/ 2547432 h 3006470"/>
                        <a:gd name="connsiteX294-65377" fmla="*/ 2490620 w 6006665"/>
                        <a:gd name="connsiteY294-65378" fmla="*/ 2542887 h 3006470"/>
                        <a:gd name="connsiteX295-65379" fmla="*/ 2463350 w 6006665"/>
                        <a:gd name="connsiteY295-65380" fmla="*/ 2515618 h 3006470"/>
                        <a:gd name="connsiteX296-65381" fmla="*/ 2436625 w 6006665"/>
                        <a:gd name="connsiteY296-65382" fmla="*/ 2515618 h 3006470"/>
                        <a:gd name="connsiteX297-65383" fmla="*/ 2424718 w 6006665"/>
                        <a:gd name="connsiteY297-65384" fmla="*/ 2515618 h 3006470"/>
                        <a:gd name="connsiteX298-65385" fmla="*/ 2398858 w 6006665"/>
                        <a:gd name="connsiteY298-65386" fmla="*/ 2502687 h 3006470"/>
                        <a:gd name="connsiteX299-65387" fmla="*/ 2350272 w 6006665"/>
                        <a:gd name="connsiteY299-65388" fmla="*/ 2526980 h 3006470"/>
                        <a:gd name="connsiteX300-65389" fmla="*/ 2282098 w 6006665"/>
                        <a:gd name="connsiteY300-65390" fmla="*/ 2574702 h 3006470"/>
                        <a:gd name="connsiteX301-65391" fmla="*/ 2238921 w 6006665"/>
                        <a:gd name="connsiteY301-65392" fmla="*/ 2586064 h 3006470"/>
                        <a:gd name="connsiteX302-65393" fmla="*/ 2227559 w 6006665"/>
                        <a:gd name="connsiteY302-65394" fmla="*/ 2590609 h 3006470"/>
                        <a:gd name="connsiteX303-65395" fmla="*/ 2225178 w 6006665"/>
                        <a:gd name="connsiteY303-65396" fmla="*/ 2586799 h 3006470"/>
                        <a:gd name="connsiteX304-65397" fmla="*/ 2215652 w 6006665"/>
                        <a:gd name="connsiteY304-65398" fmla="*/ 2590609 h 3006470"/>
                        <a:gd name="connsiteX305-65399" fmla="*/ 2193596 w 6006665"/>
                        <a:gd name="connsiteY305-65400" fmla="*/ 2555320 h 3006470"/>
                        <a:gd name="connsiteX306-65401" fmla="*/ 2157112 w 6006665"/>
                        <a:gd name="connsiteY306-65402" fmla="*/ 2558795 h 3006470"/>
                        <a:gd name="connsiteX307-65403" fmla="*/ 2156291 w 6006665"/>
                        <a:gd name="connsiteY307-65404" fmla="*/ 2557739 h 3006470"/>
                        <a:gd name="connsiteX308-65405" fmla="*/ 2145205 w 6006665"/>
                        <a:gd name="connsiteY308-65406" fmla="*/ 2558795 h 3006470"/>
                        <a:gd name="connsiteX309-65407" fmla="*/ 2129298 w 6006665"/>
                        <a:gd name="connsiteY309-65408" fmla="*/ 2538343 h 3006470"/>
                        <a:gd name="connsiteX310-65409" fmla="*/ 2102029 w 6006665"/>
                        <a:gd name="connsiteY310-65410" fmla="*/ 2526980 h 3006470"/>
                        <a:gd name="connsiteX311-65411" fmla="*/ 2086121 w 6006665"/>
                        <a:gd name="connsiteY311-65412" fmla="*/ 2495166 h 3006470"/>
                        <a:gd name="connsiteX312-65413" fmla="*/ 2070005 w 6006665"/>
                        <a:gd name="connsiteY312-65414" fmla="*/ 2486212 h 3006470"/>
                        <a:gd name="connsiteX313-65415" fmla="*/ 2027582 w 6006665"/>
                        <a:gd name="connsiteY313-65416" fmla="*/ 2499711 h 3006470"/>
                        <a:gd name="connsiteX314-65417" fmla="*/ 2023845 w 6006665"/>
                        <a:gd name="connsiteY314-65418" fmla="*/ 2497111 h 3006470"/>
                        <a:gd name="connsiteX315-65419" fmla="*/ 2018675 w 6006665"/>
                        <a:gd name="connsiteY315-65420" fmla="*/ 2499711 h 3006470"/>
                        <a:gd name="connsiteX316-65421" fmla="*/ 1971363 w 6006665"/>
                        <a:gd name="connsiteY316-65422" fmla="*/ 2468885 h 3006470"/>
                        <a:gd name="connsiteX317-65423" fmla="*/ 1952591 w 6006665"/>
                        <a:gd name="connsiteY317-65424" fmla="*/ 2495166 h 3006470"/>
                        <a:gd name="connsiteX318-65425" fmla="*/ 1947518 w 6006665"/>
                        <a:gd name="connsiteY318-65426" fmla="*/ 2485599 h 3006470"/>
                        <a:gd name="connsiteX319-65427" fmla="*/ 1940684 w 6006665"/>
                        <a:gd name="connsiteY319-65428" fmla="*/ 2495166 h 3006470"/>
                        <a:gd name="connsiteX320-65429" fmla="*/ 1861147 w 6006665"/>
                        <a:gd name="connsiteY320-65430" fmla="*/ 2345183 h 3006470"/>
                        <a:gd name="connsiteX321-65431" fmla="*/ 1811153 w 6006665"/>
                        <a:gd name="connsiteY321-65432" fmla="*/ 2295189 h 3006470"/>
                        <a:gd name="connsiteX322-65433" fmla="*/ 1813950 w 6006665"/>
                        <a:gd name="connsiteY322-65434" fmla="*/ 2292043 h 3006470"/>
                        <a:gd name="connsiteX323-65435" fmla="*/ 1748069 w 6006665"/>
                        <a:gd name="connsiteY323-65436" fmla="*/ 2333821 h 3006470"/>
                        <a:gd name="connsiteX324-65437" fmla="*/ 1711709 w 6006665"/>
                        <a:gd name="connsiteY324-65438" fmla="*/ 2338366 h 3006470"/>
                        <a:gd name="connsiteX325-65439" fmla="*/ 1711926 w 6006665"/>
                        <a:gd name="connsiteY325-65440" fmla="*/ 2336850 h 3006470"/>
                        <a:gd name="connsiteX326-65441" fmla="*/ 1699803 w 6006665"/>
                        <a:gd name="connsiteY326-65442" fmla="*/ 2338366 h 3006470"/>
                        <a:gd name="connsiteX327-65443" fmla="*/ 1704347 w 6006665"/>
                        <a:gd name="connsiteY327-65444" fmla="*/ 2306551 h 3006470"/>
                        <a:gd name="connsiteX328-65445" fmla="*/ 1662460 w 6006665"/>
                        <a:gd name="connsiteY328-65446" fmla="*/ 2288600 h 3006470"/>
                        <a:gd name="connsiteX329-65447" fmla="*/ 1629901 w 6006665"/>
                        <a:gd name="connsiteY329-65448" fmla="*/ 2302006 h 3006470"/>
                        <a:gd name="connsiteX330-65449" fmla="*/ 1629300 w 6006665"/>
                        <a:gd name="connsiteY330-65450" fmla="*/ 2297351 h 3006470"/>
                        <a:gd name="connsiteX331-65451" fmla="*/ 1617994 w 6006665"/>
                        <a:gd name="connsiteY331-65452" fmla="*/ 2302006 h 3006470"/>
                        <a:gd name="connsiteX332-65453" fmla="*/ 1608904 w 6006665"/>
                        <a:gd name="connsiteY332-65454" fmla="*/ 2231560 h 3006470"/>
                        <a:gd name="connsiteX333-65455" fmla="*/ 1552684 w 6006665"/>
                        <a:gd name="connsiteY333-65456" fmla="*/ 2221867 h 3006470"/>
                        <a:gd name="connsiteX334-65457" fmla="*/ 1518550 w 6006665"/>
                        <a:gd name="connsiteY334-65458" fmla="*/ 2247467 h 3006470"/>
                        <a:gd name="connsiteX335-65459" fmla="*/ 1425379 w 6006665"/>
                        <a:gd name="connsiteY335-65460" fmla="*/ 2267919 h 3006470"/>
                        <a:gd name="connsiteX336-65461" fmla="*/ 1409472 w 6006665"/>
                        <a:gd name="connsiteY336-65462" fmla="*/ 2286099 h 3006470"/>
                        <a:gd name="connsiteX337-65463" fmla="*/ 1270852 w 6006665"/>
                        <a:gd name="connsiteY337-65464" fmla="*/ 2306551 h 3006470"/>
                        <a:gd name="connsiteX338-65465" fmla="*/ 1254945 w 6006665"/>
                        <a:gd name="connsiteY338-65466" fmla="*/ 2327003 h 3006470"/>
                        <a:gd name="connsiteX339-65467" fmla="*/ 1282214 w 6006665"/>
                        <a:gd name="connsiteY339-65468" fmla="*/ 2370180 h 3006470"/>
                        <a:gd name="connsiteX340-65469" fmla="*/ 1243582 w 6006665"/>
                        <a:gd name="connsiteY340-65470" fmla="*/ 2386087 h 3006470"/>
                        <a:gd name="connsiteX341-65471" fmla="*/ 1254945 w 6006665"/>
                        <a:gd name="connsiteY341-65472" fmla="*/ 2404267 h 3006470"/>
                        <a:gd name="connsiteX342-65473" fmla="*/ 1216313 w 6006665"/>
                        <a:gd name="connsiteY342-65474" fmla="*/ 2429264 h 3006470"/>
                        <a:gd name="connsiteX343-65475" fmla="*/ 1275397 w 6006665"/>
                        <a:gd name="connsiteY343-65476" fmla="*/ 2472441 h 3006470"/>
                        <a:gd name="connsiteX344-65477" fmla="*/ 1270852 w 6006665"/>
                        <a:gd name="connsiteY344-65478" fmla="*/ 2499711 h 3006470"/>
                        <a:gd name="connsiteX345-65479" fmla="*/ 1259108 w 6006665"/>
                        <a:gd name="connsiteY345-65480" fmla="*/ 2498732 h 3006470"/>
                        <a:gd name="connsiteX346-65481" fmla="*/ 1258945 w 6006665"/>
                        <a:gd name="connsiteY346-65482" fmla="*/ 2499711 h 3006470"/>
                        <a:gd name="connsiteX347-65483" fmla="*/ 1215644 w 6006665"/>
                        <a:gd name="connsiteY347-65484" fmla="*/ 2496102 h 3006470"/>
                        <a:gd name="connsiteX348-65485" fmla="*/ 1204950 w 6006665"/>
                        <a:gd name="connsiteY348-65486" fmla="*/ 2511073 h 3006470"/>
                        <a:gd name="connsiteX349-65487" fmla="*/ 1196495 w 6006665"/>
                        <a:gd name="connsiteY349-65488" fmla="*/ 2506241 h 3006470"/>
                        <a:gd name="connsiteX350-65489" fmla="*/ 1193043 w 6006665"/>
                        <a:gd name="connsiteY350-65490" fmla="*/ 2511073 h 3006470"/>
                        <a:gd name="connsiteX351-65491" fmla="*/ 1145322 w 6006665"/>
                        <a:gd name="connsiteY351-65492" fmla="*/ 2483803 h 3006470"/>
                        <a:gd name="connsiteX352-65493" fmla="*/ 1098145 w 6006665"/>
                        <a:gd name="connsiteY352-65494" fmla="*/ 2483803 h 3006470"/>
                        <a:gd name="connsiteX353-65495" fmla="*/ 1061785 w 6006665"/>
                        <a:gd name="connsiteY353-65496" fmla="*/ 2511073 h 3006470"/>
                        <a:gd name="connsiteX354-65497" fmla="*/ 1055322 w 6006665"/>
                        <a:gd name="connsiteY354-65498" fmla="*/ 2506990 h 3006470"/>
                        <a:gd name="connsiteX355-65499" fmla="*/ 1049878 w 6006665"/>
                        <a:gd name="connsiteY355-65500" fmla="*/ 2511073 h 3006470"/>
                        <a:gd name="connsiteX356-65501" fmla="*/ 1006701 w 6006665"/>
                        <a:gd name="connsiteY356-65502" fmla="*/ 2483803 h 3006470"/>
                        <a:gd name="connsiteX357-65503" fmla="*/ 924893 w 6006665"/>
                        <a:gd name="connsiteY357-65504" fmla="*/ 2447444 h 3006470"/>
                        <a:gd name="connsiteX358-65505" fmla="*/ 877716 w 6006665"/>
                        <a:gd name="connsiteY358-65506" fmla="*/ 2447444 h 3006470"/>
                        <a:gd name="connsiteX359-65507" fmla="*/ 802724 w 6006665"/>
                        <a:gd name="connsiteY359-65508" fmla="*/ 2511073 h 3006470"/>
                        <a:gd name="connsiteX360-65509" fmla="*/ 798179 w 6006665"/>
                        <a:gd name="connsiteY360-65510" fmla="*/ 2554250 h 3006470"/>
                        <a:gd name="connsiteX361-65511" fmla="*/ 787406 w 6006665"/>
                        <a:gd name="connsiteY361-65512" fmla="*/ 2543477 h 3006470"/>
                        <a:gd name="connsiteX362-65513" fmla="*/ 786272 w 6006665"/>
                        <a:gd name="connsiteY362-65514" fmla="*/ 2554250 h 3006470"/>
                        <a:gd name="connsiteX363-65515" fmla="*/ 756063 w 6006665"/>
                        <a:gd name="connsiteY363-65516" fmla="*/ 2524040 h 3006470"/>
                        <a:gd name="connsiteX364-65517" fmla="*/ 732278 w 6006665"/>
                        <a:gd name="connsiteY364-65518" fmla="*/ 2581519 h 3006470"/>
                        <a:gd name="connsiteX365-65519" fmla="*/ 743640 w 6006665"/>
                        <a:gd name="connsiteY365-65520" fmla="*/ 2590609 h 3006470"/>
                        <a:gd name="connsiteX366-65521" fmla="*/ 723188 w 6006665"/>
                        <a:gd name="connsiteY366-65522" fmla="*/ 2633786 h 3006470"/>
                        <a:gd name="connsiteX367-65523" fmla="*/ 747026 w 6006665"/>
                        <a:gd name="connsiteY367-65524" fmla="*/ 2670627 h 3006470"/>
                        <a:gd name="connsiteX368-65525" fmla="*/ 763548 w 6006665"/>
                        <a:gd name="connsiteY368-65526" fmla="*/ 2667873 h 3006470"/>
                        <a:gd name="connsiteX369-65527" fmla="*/ 764871 w 6006665"/>
                        <a:gd name="connsiteY369-65528" fmla="*/ 2669637 h 3006470"/>
                        <a:gd name="connsiteX370-65529" fmla="*/ 775455 w 6006665"/>
                        <a:gd name="connsiteY370-65530" fmla="*/ 2667873 h 3006470"/>
                        <a:gd name="connsiteX371-65531" fmla="*/ 802724 w 6006665"/>
                        <a:gd name="connsiteY371-65532" fmla="*/ 2704232 h 3006470"/>
                        <a:gd name="connsiteX372-65533" fmla="*/ 798179 w 6006665"/>
                        <a:gd name="connsiteY372-65534" fmla="*/ 2731502 h 3006470"/>
                        <a:gd name="connsiteX373-65535" fmla="*/ 818632 w 6006665"/>
                        <a:gd name="connsiteY373-65536" fmla="*/ 2742864 h 3006470"/>
                        <a:gd name="connsiteX374-65537" fmla="*/ 802724 w 6006665"/>
                        <a:gd name="connsiteY374-65538" fmla="*/ 2774679 h 3006470"/>
                        <a:gd name="connsiteX375-65539" fmla="*/ 766365 w 6006665"/>
                        <a:gd name="connsiteY375-65540" fmla="*/ 2779224 h 3006470"/>
                        <a:gd name="connsiteX376-65541" fmla="*/ 727733 w 6006665"/>
                        <a:gd name="connsiteY376-65542" fmla="*/ 2838308 h 3006470"/>
                        <a:gd name="connsiteX377-65543" fmla="*/ 759548 w 6006665"/>
                        <a:gd name="connsiteY377-65544" fmla="*/ 2881485 h 3006470"/>
                        <a:gd name="connsiteX378-65545" fmla="*/ 759548 w 6006665"/>
                        <a:gd name="connsiteY378-65546" fmla="*/ 2920116 h 3006470"/>
                        <a:gd name="connsiteX379-65547" fmla="*/ 798179 w 6006665"/>
                        <a:gd name="connsiteY379-65548" fmla="*/ 2979201 h 3006470"/>
                        <a:gd name="connsiteX380-65549" fmla="*/ 775455 w 6006665"/>
                        <a:gd name="connsiteY380-65550" fmla="*/ 2995108 h 3006470"/>
                        <a:gd name="connsiteX381-65551" fmla="*/ 770910 w 6006665"/>
                        <a:gd name="connsiteY381-65552" fmla="*/ 3006470 h 3006470"/>
                        <a:gd name="connsiteX382-65553" fmla="*/ 759003 w 6006665"/>
                        <a:gd name="connsiteY382-65554" fmla="*/ 3006470 h 3006470"/>
                        <a:gd name="connsiteX383-65555" fmla="*/ 755003 w 6006665"/>
                        <a:gd name="connsiteY383-65556" fmla="*/ 3006470 h 3006470"/>
                        <a:gd name="connsiteX384-65557" fmla="*/ 743096 w 6006665"/>
                        <a:gd name="connsiteY384-65558" fmla="*/ 3006470 h 3006470"/>
                        <a:gd name="connsiteX385-65559" fmla="*/ 715826 w 6006665"/>
                        <a:gd name="connsiteY385-65560" fmla="*/ 2972383 h 3006470"/>
                        <a:gd name="connsiteX386-65561" fmla="*/ 704464 w 6006665"/>
                        <a:gd name="connsiteY386-65562" fmla="*/ 2972383 h 3006470"/>
                        <a:gd name="connsiteX387-65563" fmla="*/ 684012 w 6006665"/>
                        <a:gd name="connsiteY387-65564" fmla="*/ 2963293 h 3006470"/>
                        <a:gd name="connsiteX388-65565" fmla="*/ 672649 w 6006665"/>
                        <a:gd name="connsiteY388-65566" fmla="*/ 2940569 h 3006470"/>
                        <a:gd name="connsiteX389-65567" fmla="*/ 645222 w 6006665"/>
                        <a:gd name="connsiteY389-65568" fmla="*/ 2932732 h 3006470"/>
                        <a:gd name="connsiteX390-65569" fmla="*/ 625472 w 6006665"/>
                        <a:gd name="connsiteY390-65570" fmla="*/ 2936024 h 3006470"/>
                        <a:gd name="connsiteX391-65571" fmla="*/ 623771 w 6006665"/>
                        <a:gd name="connsiteY391-65572" fmla="*/ 2934323 h 3006470"/>
                        <a:gd name="connsiteX392-65573" fmla="*/ 613565 w 6006665"/>
                        <a:gd name="connsiteY392-65574" fmla="*/ 2936024 h 3006470"/>
                        <a:gd name="connsiteX393-65575" fmla="*/ 609020 w 6006665"/>
                        <a:gd name="connsiteY393-65576" fmla="*/ 2931479 h 3006470"/>
                        <a:gd name="connsiteX394-65577" fmla="*/ 559026 w 6006665"/>
                        <a:gd name="connsiteY394-65578" fmla="*/ 2904209 h 3006470"/>
                        <a:gd name="connsiteX395-65579" fmla="*/ 506760 w 6006665"/>
                        <a:gd name="connsiteY395-65580" fmla="*/ 2897392 h 3006470"/>
                        <a:gd name="connsiteX396-65581" fmla="*/ 483280 w 6006665"/>
                        <a:gd name="connsiteY396-65582" fmla="*/ 2890683 h 3006470"/>
                        <a:gd name="connsiteX397-65583" fmla="*/ 480035 w 6006665"/>
                        <a:gd name="connsiteY397-65584" fmla="*/ 2892847 h 3006470"/>
                        <a:gd name="connsiteX398-65585" fmla="*/ 475042 w 6006665"/>
                        <a:gd name="connsiteY398-65586" fmla="*/ 2888329 h 3006470"/>
                        <a:gd name="connsiteX399-65587" fmla="*/ 474945 w 6006665"/>
                        <a:gd name="connsiteY399-65588" fmla="*/ 2888302 h 3006470"/>
                        <a:gd name="connsiteX400-65589" fmla="*/ 468128 w 6006665"/>
                        <a:gd name="connsiteY400-65590" fmla="*/ 2892847 h 3006470"/>
                        <a:gd name="connsiteX401-65591" fmla="*/ 420406 w 6006665"/>
                        <a:gd name="connsiteY401-65592" fmla="*/ 2849670 h 3006470"/>
                        <a:gd name="connsiteX402-65593" fmla="*/ 381774 w 6006665"/>
                        <a:gd name="connsiteY402-65594" fmla="*/ 2833763 h 3006470"/>
                        <a:gd name="connsiteX403-65595" fmla="*/ 349960 w 6006665"/>
                        <a:gd name="connsiteY403-65596" fmla="*/ 2801948 h 3006470"/>
                        <a:gd name="connsiteX404-65597" fmla="*/ 377229 w 6006665"/>
                        <a:gd name="connsiteY404-65598" fmla="*/ 2795131 h 3006470"/>
                        <a:gd name="connsiteX405-65599" fmla="*/ 404499 w 6006665"/>
                        <a:gd name="connsiteY405-65600" fmla="*/ 2747409 h 3006470"/>
                        <a:gd name="connsiteX406-65601" fmla="*/ 388591 w 6006665"/>
                        <a:gd name="connsiteY406-65602" fmla="*/ 2731502 h 3006470"/>
                        <a:gd name="connsiteX407-65603" fmla="*/ 440858 w 6006665"/>
                        <a:gd name="connsiteY407-65604" fmla="*/ 2704232 h 3006470"/>
                        <a:gd name="connsiteX408-65605" fmla="*/ 440858 w 6006665"/>
                        <a:gd name="connsiteY408-65606" fmla="*/ 2701176 h 3006470"/>
                        <a:gd name="connsiteX409-65607" fmla="*/ 416406 w 6006665"/>
                        <a:gd name="connsiteY409-65608" fmla="*/ 2704232 h 3006470"/>
                        <a:gd name="connsiteX410-65609" fmla="*/ 416406 w 6006665"/>
                        <a:gd name="connsiteY410-65610" fmla="*/ 2702744 h 3006470"/>
                        <a:gd name="connsiteX411-65611" fmla="*/ 404499 w 6006665"/>
                        <a:gd name="connsiteY411-65612" fmla="*/ 2704232 h 3006470"/>
                        <a:gd name="connsiteX412-65613" fmla="*/ 404499 w 6006665"/>
                        <a:gd name="connsiteY412-65614" fmla="*/ 2683780 h 3006470"/>
                        <a:gd name="connsiteX413-65615" fmla="*/ 424951 w 6006665"/>
                        <a:gd name="connsiteY413-65616" fmla="*/ 2667873 h 3006470"/>
                        <a:gd name="connsiteX414-65617" fmla="*/ 463583 w 6006665"/>
                        <a:gd name="connsiteY414-65618" fmla="*/ 2661056 h 3006470"/>
                        <a:gd name="connsiteX415-65619" fmla="*/ 468128 w 6006665"/>
                        <a:gd name="connsiteY415-65620" fmla="*/ 2645148 h 3006470"/>
                        <a:gd name="connsiteX416-65621" fmla="*/ 456765 w 6006665"/>
                        <a:gd name="connsiteY416-65622" fmla="*/ 2613334 h 3006470"/>
                        <a:gd name="connsiteX417-65623" fmla="*/ 474945 w 6006665"/>
                        <a:gd name="connsiteY417-65624" fmla="*/ 2586064 h 3006470"/>
                        <a:gd name="connsiteX418-65625" fmla="*/ 474945 w 6006665"/>
                        <a:gd name="connsiteY418-65626" fmla="*/ 2565612 h 3006470"/>
                        <a:gd name="connsiteX419-65627" fmla="*/ 420406 w 6006665"/>
                        <a:gd name="connsiteY419-65628" fmla="*/ 2547432 h 3006470"/>
                        <a:gd name="connsiteX420-65629" fmla="*/ 409588 w 6006665"/>
                        <a:gd name="connsiteY420-65630" fmla="*/ 2547432 h 3006470"/>
                        <a:gd name="connsiteX421-65631" fmla="*/ 397681 w 6006665"/>
                        <a:gd name="connsiteY421-65632" fmla="*/ 2547432 h 3006470"/>
                        <a:gd name="connsiteX422-65633" fmla="*/ 379485 w 6006665"/>
                        <a:gd name="connsiteY422-65634" fmla="*/ 2525193 h 3006470"/>
                        <a:gd name="connsiteX423-65635" fmla="*/ 357322 w 6006665"/>
                        <a:gd name="connsiteY423-65636" fmla="*/ 2531525 h 3006470"/>
                        <a:gd name="connsiteX424-65637" fmla="*/ 352842 w 6006665"/>
                        <a:gd name="connsiteY424-65638" fmla="*/ 2529403 h 3006470"/>
                        <a:gd name="connsiteX425-65639" fmla="*/ 345415 w 6006665"/>
                        <a:gd name="connsiteY425-65640" fmla="*/ 2531525 h 3006470"/>
                        <a:gd name="connsiteX426-65641" fmla="*/ 302238 w 6006665"/>
                        <a:gd name="connsiteY426-65642" fmla="*/ 2511073 h 3006470"/>
                        <a:gd name="connsiteX427-65643" fmla="*/ 302238 w 6006665"/>
                        <a:gd name="connsiteY427-65644" fmla="*/ 2499711 h 3006470"/>
                        <a:gd name="connsiteX428-65645" fmla="*/ 286331 w 6006665"/>
                        <a:gd name="connsiteY428-65646" fmla="*/ 2472441 h 3006470"/>
                        <a:gd name="connsiteX429-65647" fmla="*/ 270968 w 6006665"/>
                        <a:gd name="connsiteY429-65648" fmla="*/ 2472441 h 3006470"/>
                        <a:gd name="connsiteX430-65649" fmla="*/ 259061 w 6006665"/>
                        <a:gd name="connsiteY430-65650" fmla="*/ 2472441 h 3006470"/>
                        <a:gd name="connsiteX431-65651" fmla="*/ 254516 w 6006665"/>
                        <a:gd name="connsiteY431-65652" fmla="*/ 2456534 h 3006470"/>
                        <a:gd name="connsiteX432-65653" fmla="*/ 263606 w 6006665"/>
                        <a:gd name="connsiteY432-65654" fmla="*/ 2440627 h 3006470"/>
                        <a:gd name="connsiteX433-65655" fmla="*/ 243991 w 6006665"/>
                        <a:gd name="connsiteY433-65656" fmla="*/ 2410114 h 3006470"/>
                        <a:gd name="connsiteX434-65657" fmla="*/ 216429 w 6006665"/>
                        <a:gd name="connsiteY434-65658" fmla="*/ 2413357 h 3006470"/>
                        <a:gd name="connsiteX435-65659" fmla="*/ 212956 w 6006665"/>
                        <a:gd name="connsiteY435-65660" fmla="*/ 2412365 h 3006470"/>
                        <a:gd name="connsiteX436-65661" fmla="*/ 204522 w 6006665"/>
                        <a:gd name="connsiteY436-65662" fmla="*/ 2413357 h 3006470"/>
                        <a:gd name="connsiteX437-65663" fmla="*/ 199623 w 6006665"/>
                        <a:gd name="connsiteY437-65664" fmla="*/ 2411957 h 3006470"/>
                        <a:gd name="connsiteX438-65665" fmla="*/ 195977 w 6006665"/>
                        <a:gd name="connsiteY438-65666" fmla="*/ 2424719 h 3006470"/>
                        <a:gd name="connsiteX439-65667" fmla="*/ 184968 w 6006665"/>
                        <a:gd name="connsiteY439-65668" fmla="*/ 2421574 h 3006470"/>
                        <a:gd name="connsiteX440-65669" fmla="*/ 184070 w 6006665"/>
                        <a:gd name="connsiteY440-65670" fmla="*/ 2424719 h 3006470"/>
                        <a:gd name="connsiteX441-65671" fmla="*/ 168163 w 6006665"/>
                        <a:gd name="connsiteY441-65672" fmla="*/ 2420184 h 3006470"/>
                        <a:gd name="connsiteX442-65673" fmla="*/ 156800 w 6006665"/>
                        <a:gd name="connsiteY442-65674" fmla="*/ 2381542 h 3006470"/>
                        <a:gd name="connsiteX443-65675" fmla="*/ 152255 w 6006665"/>
                        <a:gd name="connsiteY443-65676" fmla="*/ 2365635 h 3006470"/>
                        <a:gd name="connsiteX444-65677" fmla="*/ 156800 w 6006665"/>
                        <a:gd name="connsiteY444-65678" fmla="*/ 2361090 h 3006470"/>
                        <a:gd name="connsiteX445-65679" fmla="*/ 168707 w 6006665"/>
                        <a:gd name="connsiteY445-65680" fmla="*/ 2361090 h 3006470"/>
                        <a:gd name="connsiteX446-65681" fmla="*/ 188615 w 6006665"/>
                        <a:gd name="connsiteY446-65682" fmla="*/ 2361090 h 3006470"/>
                        <a:gd name="connsiteX447-65683" fmla="*/ 199977 w 6006665"/>
                        <a:gd name="connsiteY447-65684" fmla="*/ 2349728 h 3006470"/>
                        <a:gd name="connsiteX448-65685" fmla="*/ 188615 w 6006665"/>
                        <a:gd name="connsiteY448-65686" fmla="*/ 2327003 h 3006470"/>
                        <a:gd name="connsiteX449-65687" fmla="*/ 168163 w 6006665"/>
                        <a:gd name="connsiteY449-65688" fmla="*/ 2317914 h 3006470"/>
                        <a:gd name="connsiteX450-65689" fmla="*/ 168163 w 6006665"/>
                        <a:gd name="connsiteY450-65690" fmla="*/ 2311096 h 3006470"/>
                        <a:gd name="connsiteX451-65691" fmla="*/ 152255 w 6006665"/>
                        <a:gd name="connsiteY451-65692" fmla="*/ 2295189 h 3006470"/>
                        <a:gd name="connsiteX452-65693" fmla="*/ 129531 w 6006665"/>
                        <a:gd name="connsiteY452-65694" fmla="*/ 2258829 h 3006470"/>
                        <a:gd name="connsiteX453-65695" fmla="*/ 140893 w 6006665"/>
                        <a:gd name="connsiteY453-65696" fmla="*/ 2236105 h 3006470"/>
                        <a:gd name="connsiteX454-65697" fmla="*/ 136348 w 6006665"/>
                        <a:gd name="connsiteY454-65698" fmla="*/ 2208835 h 3006470"/>
                        <a:gd name="connsiteX455-65699" fmla="*/ 103789 w 6006665"/>
                        <a:gd name="connsiteY455-65700" fmla="*/ 2195428 h 3006470"/>
                        <a:gd name="connsiteX456-65701" fmla="*/ 93716 w 6006665"/>
                        <a:gd name="connsiteY456-65702" fmla="*/ 2199745 h 3006470"/>
                        <a:gd name="connsiteX457-65703" fmla="*/ 91868 w 6006665"/>
                        <a:gd name="connsiteY457-65704" fmla="*/ 2195434 h 3006470"/>
                        <a:gd name="connsiteX458-65705" fmla="*/ 81809 w 6006665"/>
                        <a:gd name="connsiteY458-65706" fmla="*/ 2199745 h 3006470"/>
                        <a:gd name="connsiteX459-65707" fmla="*/ 74992 w 6006665"/>
                        <a:gd name="connsiteY459-65708" fmla="*/ 2183838 h 3006470"/>
                        <a:gd name="connsiteX460-65709" fmla="*/ 34087 w 6006665"/>
                        <a:gd name="connsiteY460-65710" fmla="*/ 2172476 h 3006470"/>
                        <a:gd name="connsiteX461-65711" fmla="*/ 22725 w 6006665"/>
                        <a:gd name="connsiteY461-65712" fmla="*/ 2129299 h 3006470"/>
                        <a:gd name="connsiteX462-65713" fmla="*/ 22725 w 6006665"/>
                        <a:gd name="connsiteY462-65714" fmla="*/ 2097484 h 3006470"/>
                        <a:gd name="connsiteX463-65715" fmla="*/ 0 w 6006665"/>
                        <a:gd name="connsiteY463-65716" fmla="*/ 2081577 h 3006470"/>
                        <a:gd name="connsiteX464-65717" fmla="*/ 15907 w 6006665"/>
                        <a:gd name="connsiteY464-65718" fmla="*/ 2058853 h 3006470"/>
                        <a:gd name="connsiteX465-65719" fmla="*/ 6818 w 6006665"/>
                        <a:gd name="connsiteY465-65720" fmla="*/ 1995224 h 3006470"/>
                        <a:gd name="connsiteX466-65721" fmla="*/ 34087 w 6006665"/>
                        <a:gd name="connsiteY466-65722" fmla="*/ 1952047 h 3006470"/>
                        <a:gd name="connsiteX467-65723" fmla="*/ 27270 w 6006665"/>
                        <a:gd name="connsiteY467-65724" fmla="*/ 1940685 h 3006470"/>
                        <a:gd name="connsiteX468-65725" fmla="*/ 70447 w 6006665"/>
                        <a:gd name="connsiteY468-65726" fmla="*/ 1902053 h 3006470"/>
                        <a:gd name="connsiteX469-65727" fmla="*/ 27270 w 6006665"/>
                        <a:gd name="connsiteY469-65728" fmla="*/ 1865693 h 3006470"/>
                        <a:gd name="connsiteX470-65729" fmla="*/ 109078 w 6006665"/>
                        <a:gd name="connsiteY470-65730" fmla="*/ 1767977 h 3006470"/>
                        <a:gd name="connsiteX471-65731" fmla="*/ 145438 w 6006665"/>
                        <a:gd name="connsiteY471-65732" fmla="*/ 1724800 h 3006470"/>
                        <a:gd name="connsiteX472-65733" fmla="*/ 156800 w 6006665"/>
                        <a:gd name="connsiteY472-65734" fmla="*/ 1681624 h 3006470"/>
                        <a:gd name="connsiteX473-65735" fmla="*/ 102261 w 6006665"/>
                        <a:gd name="connsiteY473-65736" fmla="*/ 1629357 h 3006470"/>
                        <a:gd name="connsiteX474-65737" fmla="*/ 118168 w 6006665"/>
                        <a:gd name="connsiteY474-65738" fmla="*/ 1574818 h 3006470"/>
                        <a:gd name="connsiteX475-65739" fmla="*/ 86354 w 6006665"/>
                        <a:gd name="connsiteY475-65740" fmla="*/ 1511189 h 3006470"/>
                        <a:gd name="connsiteX476-65741" fmla="*/ 109078 w 6006665"/>
                        <a:gd name="connsiteY476-65742" fmla="*/ 1436197 h 3006470"/>
                        <a:gd name="connsiteX477-65743" fmla="*/ 70447 w 6006665"/>
                        <a:gd name="connsiteY477-65744" fmla="*/ 1333936 h 3006470"/>
                        <a:gd name="connsiteX478-65745" fmla="*/ 102261 w 6006665"/>
                        <a:gd name="connsiteY478-65746" fmla="*/ 1263490 h 3006470"/>
                        <a:gd name="connsiteX479-65747" fmla="*/ 43177 w 6006665"/>
                        <a:gd name="connsiteY479-65748" fmla="*/ 1197589 h 3006470"/>
                        <a:gd name="connsiteX480-65749" fmla="*/ 49994 w 6006665"/>
                        <a:gd name="connsiteY480-65750" fmla="*/ 1122597 h 3006470"/>
                        <a:gd name="connsiteX481-65751" fmla="*/ 81809 w 6006665"/>
                        <a:gd name="connsiteY481-65752" fmla="*/ 1118052 h 3006470"/>
                        <a:gd name="connsiteX482-65753" fmla="*/ 145438 w 6006665"/>
                        <a:gd name="connsiteY482-65754" fmla="*/ 1074876 h 3006470"/>
                        <a:gd name="connsiteX483-65755" fmla="*/ 184070 w 6006665"/>
                        <a:gd name="connsiteY483-65756" fmla="*/ 1036244 h 3006470"/>
                        <a:gd name="connsiteX484-65757" fmla="*/ 189699 w 6006665"/>
                        <a:gd name="connsiteY484-65758" fmla="*/ 1042522 h 3006470"/>
                        <a:gd name="connsiteX485-65759" fmla="*/ 195977 w 6006665"/>
                        <a:gd name="connsiteY485-65760" fmla="*/ 1036244 h 3006470"/>
                        <a:gd name="connsiteX486-65761" fmla="*/ 255061 w 6006665"/>
                        <a:gd name="connsiteY486-65762" fmla="*/ 1102145 h 3006470"/>
                        <a:gd name="connsiteX487-65763" fmla="*/ 350504 w 6006665"/>
                        <a:gd name="connsiteY487-65764" fmla="*/ 1122597 h 3006470"/>
                        <a:gd name="connsiteX488-65765" fmla="*/ 491397 w 6006665"/>
                        <a:gd name="connsiteY488-65766" fmla="*/ 1236221 h 3006470"/>
                        <a:gd name="connsiteX489-65767" fmla="*/ 523211 w 6006665"/>
                        <a:gd name="connsiteY489-65768" fmla="*/ 1283942 h 3006470"/>
                        <a:gd name="connsiteX490-65769" fmla="*/ 523211 w 6006665"/>
                        <a:gd name="connsiteY490-65770" fmla="*/ 1343026 h 3006470"/>
                        <a:gd name="connsiteX491-65771" fmla="*/ 486852 w 6006665"/>
                        <a:gd name="connsiteY491-65772" fmla="*/ 1397565 h 3006470"/>
                        <a:gd name="connsiteX492-65773" fmla="*/ 420951 w 6006665"/>
                        <a:gd name="connsiteY492-65774" fmla="*/ 1418018 h 3006470"/>
                        <a:gd name="connsiteX493-65775" fmla="*/ 415909 w 6006665"/>
                        <a:gd name="connsiteY493-65776" fmla="*/ 1415887 h 3006470"/>
                        <a:gd name="connsiteX494-65777" fmla="*/ 409044 w 6006665"/>
                        <a:gd name="connsiteY494-65778" fmla="*/ 1418018 h 3006470"/>
                        <a:gd name="connsiteX495-65779" fmla="*/ 252950 w 6006665"/>
                        <a:gd name="connsiteY495-65780" fmla="*/ 1352062 h 3006470"/>
                        <a:gd name="connsiteX496-65781" fmla="*/ 232336 w 6006665"/>
                        <a:gd name="connsiteY496-65782" fmla="*/ 1358934 h 3006470"/>
                        <a:gd name="connsiteX497-65783" fmla="*/ 291420 w 6006665"/>
                        <a:gd name="connsiteY497-65784" fmla="*/ 1429380 h 3006470"/>
                        <a:gd name="connsiteX498-65785" fmla="*/ 291420 w 6006665"/>
                        <a:gd name="connsiteY498-65786" fmla="*/ 1468012 h 3006470"/>
                        <a:gd name="connsiteX499-65787" fmla="*/ 298238 w 6006665"/>
                        <a:gd name="connsiteY499-65788" fmla="*/ 1554366 h 3006470"/>
                        <a:gd name="connsiteX500-65789" fmla="*/ 345959 w 6006665"/>
                        <a:gd name="connsiteY500-65790" fmla="*/ 1586180 h 3006470"/>
                        <a:gd name="connsiteX501-65791" fmla="*/ 362087 w 6006665"/>
                        <a:gd name="connsiteY501-65792" fmla="*/ 1595588 h 3006470"/>
                        <a:gd name="connsiteX502-65793" fmla="*/ 365867 w 6006665"/>
                        <a:gd name="connsiteY502-65794" fmla="*/ 1563455 h 3006470"/>
                        <a:gd name="connsiteX503-65795" fmla="*/ 345415 w 6006665"/>
                        <a:gd name="connsiteY503-65796" fmla="*/ 1527096 h 3006470"/>
                        <a:gd name="connsiteX504-65797" fmla="*/ 365867 w 6006665"/>
                        <a:gd name="connsiteY504-65798" fmla="*/ 1495281 h 3006470"/>
                        <a:gd name="connsiteX505-65799" fmla="*/ 374560 w 6006665"/>
                        <a:gd name="connsiteY505-65800" fmla="*/ 1500280 h 3006470"/>
                        <a:gd name="connsiteX506-65801" fmla="*/ 377774 w 6006665"/>
                        <a:gd name="connsiteY506-65802" fmla="*/ 1495281 h 3006470"/>
                        <a:gd name="connsiteX507-65803" fmla="*/ 461933 w 6006665"/>
                        <a:gd name="connsiteY507-65804" fmla="*/ 1543673 h 3006470"/>
                        <a:gd name="connsiteX508-65805" fmla="*/ 484035 w 6006665"/>
                        <a:gd name="connsiteY508-65806" fmla="*/ 1527096 h 3006470"/>
                        <a:gd name="connsiteX509-65807" fmla="*/ 463583 w 6006665"/>
                        <a:gd name="connsiteY509-65808" fmla="*/ 1461194 h 3006470"/>
                        <a:gd name="connsiteX510-65809" fmla="*/ 549936 w 6006665"/>
                        <a:gd name="connsiteY510-65810" fmla="*/ 1374841 h 3006470"/>
                        <a:gd name="connsiteX511-65811" fmla="*/ 559742 w 6006665"/>
                        <a:gd name="connsiteY511-65812" fmla="*/ 1376942 h 3006470"/>
                        <a:gd name="connsiteX512-65813" fmla="*/ 561843 w 6006665"/>
                        <a:gd name="connsiteY512-65814" fmla="*/ 1374841 h 3006470"/>
                        <a:gd name="connsiteX513-65815" fmla="*/ 593658 w 6006665"/>
                        <a:gd name="connsiteY513-65816" fmla="*/ 1381658 h 3006470"/>
                        <a:gd name="connsiteX514-65817" fmla="*/ 620945 w 6006665"/>
                        <a:gd name="connsiteY514-65818" fmla="*/ 1405535 h 3006470"/>
                        <a:gd name="connsiteX515-65819" fmla="*/ 640835 w 6006665"/>
                        <a:gd name="connsiteY515-65820" fmla="*/ 1349844 h 3006470"/>
                        <a:gd name="connsiteX516-65821" fmla="*/ 609020 w 6006665"/>
                        <a:gd name="connsiteY516-65822" fmla="*/ 1295305 h 3006470"/>
                        <a:gd name="connsiteX517-65823" fmla="*/ 1677078 w 6006665"/>
                        <a:gd name="connsiteY517-65824" fmla="*/ 1370296 h 3006470"/>
                        <a:gd name="connsiteX518-65825" fmla="*/ 1720255 w 6006665"/>
                        <a:gd name="connsiteY518-65826" fmla="*/ 1349844 h 3006470"/>
                        <a:gd name="connsiteX519-65827" fmla="*/ 1731617 w 6006665"/>
                        <a:gd name="connsiteY519-65828" fmla="*/ 1299850 h 3006470"/>
                        <a:gd name="connsiteX520-65829" fmla="*/ 1758887 w 6006665"/>
                        <a:gd name="connsiteY520-65830" fmla="*/ 1256673 h 3006470"/>
                        <a:gd name="connsiteX521-65831" fmla="*/ 1736162 w 6006665"/>
                        <a:gd name="connsiteY521-65832" fmla="*/ 1197589 h 3006470"/>
                        <a:gd name="connsiteX522-65833" fmla="*/ 1758887 w 6006665"/>
                        <a:gd name="connsiteY522-65834" fmla="*/ 1133960 h 3006470"/>
                        <a:gd name="connsiteX523-65835" fmla="*/ 1704347 w 6006665"/>
                        <a:gd name="connsiteY523-65836" fmla="*/ 1070331 h 3006470"/>
                        <a:gd name="connsiteX524-65837" fmla="*/ 1736162 w 6006665"/>
                        <a:gd name="connsiteY524-65838" fmla="*/ 961252 h 3006470"/>
                        <a:gd name="connsiteX525-65839" fmla="*/ 1688440 w 6006665"/>
                        <a:gd name="connsiteY525-65840" fmla="*/ 865809 h 3006470"/>
                        <a:gd name="connsiteX526-65841" fmla="*/ 1752069 w 6006665"/>
                        <a:gd name="connsiteY526-65842" fmla="*/ 788545 h 3006470"/>
                        <a:gd name="connsiteX527-65843" fmla="*/ 1747524 w 6006665"/>
                        <a:gd name="connsiteY527-65844" fmla="*/ 704464 h 3006470"/>
                        <a:gd name="connsiteX528-65845" fmla="*/ 1763431 w 6006665"/>
                        <a:gd name="connsiteY528-65846" fmla="*/ 697647 h 3006470"/>
                        <a:gd name="connsiteX529-65847" fmla="*/ 1764877 w 6006665"/>
                        <a:gd name="connsiteY529-65848" fmla="*/ 702130 h 3006470"/>
                        <a:gd name="connsiteX530-65849" fmla="*/ 1775339 w 6006665"/>
                        <a:gd name="connsiteY530-65850" fmla="*/ 697647 h 3006470"/>
                        <a:gd name="connsiteX531-65851" fmla="*/ 1798063 w 6006665"/>
                        <a:gd name="connsiteY531-65852" fmla="*/ 768093 h 3006470"/>
                        <a:gd name="connsiteX532-65853" fmla="*/ 1791454 w 6006665"/>
                        <a:gd name="connsiteY532-65854" fmla="*/ 815304 h 3006470"/>
                        <a:gd name="connsiteX533-65855" fmla="*/ 1854330 w 6006665"/>
                        <a:gd name="connsiteY533-65856" fmla="*/ 772638 h 3006470"/>
                        <a:gd name="connsiteX534-65857" fmla="*/ 1931594 w 6006665"/>
                        <a:gd name="connsiteY534-65858" fmla="*/ 763548 h 3006470"/>
                        <a:gd name="connsiteX535-65859" fmla="*/ 1932772 w 6006665"/>
                        <a:gd name="connsiteY535-65860" fmla="*/ 764810 h 3006470"/>
                        <a:gd name="connsiteX536-65861" fmla="*/ 1943501 w 6006665"/>
                        <a:gd name="connsiteY536-65862" fmla="*/ 763548 h 3006470"/>
                        <a:gd name="connsiteX537-65863" fmla="*/ 1988608 w 6006665"/>
                        <a:gd name="connsiteY537-65864" fmla="*/ 811877 h 3006470"/>
                        <a:gd name="connsiteX538-65865" fmla="*/ 1963408 w 6006665"/>
                        <a:gd name="connsiteY538-65866" fmla="*/ 736278 h 3006470"/>
                        <a:gd name="connsiteX539-65867" fmla="*/ 1963408 w 6006665"/>
                        <a:gd name="connsiteY539-65868" fmla="*/ 595386 h 3006470"/>
                        <a:gd name="connsiteX540-65869" fmla="*/ 2027037 w 6006665"/>
                        <a:gd name="connsiteY540-65870" fmla="*/ 574934 h 3006470"/>
                        <a:gd name="connsiteX541-65871" fmla="*/ 2037269 w 6006665"/>
                        <a:gd name="connsiteY541-65872" fmla="*/ 575472 h 3006470"/>
                        <a:gd name="connsiteX542-65873" fmla="*/ 2038944 w 6006665"/>
                        <a:gd name="connsiteY542-65874" fmla="*/ 574934 h 3006470"/>
                        <a:gd name="connsiteX543-65875" fmla="*/ 2115414 w 6006665"/>
                        <a:gd name="connsiteY543-65876" fmla="*/ 578958 h 3006470"/>
                        <a:gd name="connsiteX544-65877" fmla="*/ 2192927 w 6006665"/>
                        <a:gd name="connsiteY544-65878" fmla="*/ 559026 h 3006470"/>
                        <a:gd name="connsiteX545-65879" fmla="*/ 2167930 w 6006665"/>
                        <a:gd name="connsiteY545-65880" fmla="*/ 493125 h 3006470"/>
                        <a:gd name="connsiteX546-65881" fmla="*/ 2204289 w 6006665"/>
                        <a:gd name="connsiteY546-65882" fmla="*/ 402226 h 3006470"/>
                        <a:gd name="connsiteX547-65883" fmla="*/ 2247466 w 6006665"/>
                        <a:gd name="connsiteY547-65884" fmla="*/ 397681 h 3006470"/>
                        <a:gd name="connsiteX548-65885" fmla="*/ 2317913 w 6006665"/>
                        <a:gd name="connsiteY548-65886" fmla="*/ 322690 h 3006470"/>
                        <a:gd name="connsiteX549-65887" fmla="*/ 2420183 w 6006665"/>
                        <a:gd name="connsiteY549-65888" fmla="*/ 304510 h 3006470"/>
                        <a:gd name="connsiteX550-65889" fmla="*/ 2429263 w 6006665"/>
                        <a:gd name="connsiteY550-65890" fmla="*/ 263606 h 3006470"/>
                        <a:gd name="connsiteX551-65891" fmla="*/ 2526979 w 6006665"/>
                        <a:gd name="connsiteY551-65892" fmla="*/ 252244 h 3006470"/>
                        <a:gd name="connsiteX552-65893" fmla="*/ 2528058 w 6006665"/>
                        <a:gd name="connsiteY552-65894" fmla="*/ 253503 h 3006470"/>
                        <a:gd name="connsiteX553-65895" fmla="*/ 2538886 w 6006665"/>
                        <a:gd name="connsiteY553-65896" fmla="*/ 252244 h 3006470"/>
                        <a:gd name="connsiteX554-65897" fmla="*/ 2560820 w 6006665"/>
                        <a:gd name="connsiteY554-65898" fmla="*/ 277833 h 3006470"/>
                        <a:gd name="connsiteX555-65899" fmla="*/ 2640602 w 6006665"/>
                        <a:gd name="connsiteY555-65900" fmla="*/ 202249 h 3006470"/>
                        <a:gd name="connsiteX556-65901" fmla="*/ 2652509 w 6006665"/>
                        <a:gd name="connsiteY556-65902" fmla="*/ 202249 h 3006470"/>
                        <a:gd name="connsiteX557-65903" fmla="*/ 2704231 w 6006665"/>
                        <a:gd name="connsiteY557-65904" fmla="*/ 202249 h 3006470"/>
                        <a:gd name="connsiteX558-65905" fmla="*/ 2715593 w 6006665"/>
                        <a:gd name="connsiteY558-65906" fmla="*/ 134075 h 3006470"/>
                        <a:gd name="connsiteX559-65907" fmla="*/ 2751953 w 6006665"/>
                        <a:gd name="connsiteY559-65908" fmla="*/ 68174 h 3006470"/>
                        <a:gd name="connsiteX560-65909" fmla="*/ 2838307 w 6006665"/>
                        <a:gd name="connsiteY560-65910" fmla="*/ 0 h 3006470"/>
                        <a:gd name="connsiteX0-65911" fmla="*/ 1791129 w 6006665"/>
                        <a:gd name="connsiteY0-65912" fmla="*/ 817622 h 3006470"/>
                        <a:gd name="connsiteX1-65913" fmla="*/ 1782156 w 6006665"/>
                        <a:gd name="connsiteY1-65914" fmla="*/ 881716 h 3006470"/>
                        <a:gd name="connsiteX2-65915" fmla="*/ 1809554 w 6006665"/>
                        <a:gd name="connsiteY2-65916" fmla="*/ 895415 h 3006470"/>
                        <a:gd name="connsiteX3-65917" fmla="*/ 1791129 w 6006665"/>
                        <a:gd name="connsiteY3-65918" fmla="*/ 817622 h 3006470"/>
                        <a:gd name="connsiteX4-65919" fmla="*/ 2838307 w 6006665"/>
                        <a:gd name="connsiteY4-65920" fmla="*/ 0 h 3006470"/>
                        <a:gd name="connsiteX5-65921" fmla="*/ 2844246 w 6006665"/>
                        <a:gd name="connsiteY5-65922" fmla="*/ 4711 h 3006470"/>
                        <a:gd name="connsiteX6-65923" fmla="*/ 2850213 w 6006665"/>
                        <a:gd name="connsiteY6-65924" fmla="*/ 0 h 3006470"/>
                        <a:gd name="connsiteX7-65925" fmla="*/ 2916115 w 6006665"/>
                        <a:gd name="connsiteY7-65926" fmla="*/ 52267 h 3006470"/>
                        <a:gd name="connsiteX8-65927" fmla="*/ 2861576 w 6006665"/>
                        <a:gd name="connsiteY8-65928" fmla="*/ 90899 h 3006470"/>
                        <a:gd name="connsiteX9-65929" fmla="*/ 2947929 w 6006665"/>
                        <a:gd name="connsiteY9-65930" fmla="*/ 118168 h 3006470"/>
                        <a:gd name="connsiteX10-65931" fmla="*/ 2957621 w 6006665"/>
                        <a:gd name="connsiteY10-65932" fmla="*/ 186006 h 3006470"/>
                        <a:gd name="connsiteX11-65933" fmla="*/ 2979199 w 6006665"/>
                        <a:gd name="connsiteY11-65934" fmla="*/ 161345 h 3006470"/>
                        <a:gd name="connsiteX12-65935" fmla="*/ 2991106 w 6006665"/>
                        <a:gd name="connsiteY12-65936" fmla="*/ 161345 h 3006470"/>
                        <a:gd name="connsiteX13-65937" fmla="*/ 3086005 w 6006665"/>
                        <a:gd name="connsiteY13-65938" fmla="*/ 161345 h 3006470"/>
                        <a:gd name="connsiteX14-65939" fmla="*/ 3097912 w 6006665"/>
                        <a:gd name="connsiteY14-65940" fmla="*/ 161345 h 3006470"/>
                        <a:gd name="connsiteX15-65941" fmla="*/ 3179721 w 6006665"/>
                        <a:gd name="connsiteY15-65942" fmla="*/ 236336 h 3006470"/>
                        <a:gd name="connsiteX16-65943" fmla="*/ 3211535 w 6006665"/>
                        <a:gd name="connsiteY16-65944" fmla="*/ 295420 h 3006470"/>
                        <a:gd name="connsiteX17-65945" fmla="*/ 3200173 w 6006665"/>
                        <a:gd name="connsiteY17-65946" fmla="*/ 370412 h 3006470"/>
                        <a:gd name="connsiteX18-65947" fmla="*/ 3161541 w 6006665"/>
                        <a:gd name="connsiteY18-65948" fmla="*/ 413589 h 3006470"/>
                        <a:gd name="connsiteX19-65949" fmla="*/ 3066097 w 6006665"/>
                        <a:gd name="connsiteY19-65950" fmla="*/ 488580 h 3006470"/>
                        <a:gd name="connsiteX20-65951" fmla="*/ 3034283 w 6006665"/>
                        <a:gd name="connsiteY20-65952" fmla="*/ 531757 h 3006470"/>
                        <a:gd name="connsiteX21-65953" fmla="*/ 3082005 w 6006665"/>
                        <a:gd name="connsiteY21-65954" fmla="*/ 547664 h 3006470"/>
                        <a:gd name="connsiteX22-65955" fmla="*/ 3129459 w 6006665"/>
                        <a:gd name="connsiteY22-65956" fmla="*/ 575345 h 3006470"/>
                        <a:gd name="connsiteX23-65957" fmla="*/ 3156451 w 6006665"/>
                        <a:gd name="connsiteY23-65958" fmla="*/ 552209 h 3006470"/>
                        <a:gd name="connsiteX24-65959" fmla="*/ 3158460 w 6006665"/>
                        <a:gd name="connsiteY24-65960" fmla="*/ 560693 h 3006470"/>
                        <a:gd name="connsiteX25-65961" fmla="*/ 3168359 w 6006665"/>
                        <a:gd name="connsiteY25-65962" fmla="*/ 552209 h 3006470"/>
                        <a:gd name="connsiteX26-65963" fmla="*/ 3184984 w 6006665"/>
                        <a:gd name="connsiteY26-65964" fmla="*/ 622402 h 3006470"/>
                        <a:gd name="connsiteX27-65965" fmla="*/ 3192811 w 6006665"/>
                        <a:gd name="connsiteY27-65966" fmla="*/ 606748 h 3006470"/>
                        <a:gd name="connsiteX28-65967" fmla="*/ 3251895 w 6006665"/>
                        <a:gd name="connsiteY28-65968" fmla="*/ 586296 h 3006470"/>
                        <a:gd name="connsiteX29-65969" fmla="*/ 3259833 w 6006665"/>
                        <a:gd name="connsiteY29-65970" fmla="*/ 587670 h 3006470"/>
                        <a:gd name="connsiteX30-65971" fmla="*/ 3263802 w 6006665"/>
                        <a:gd name="connsiteY30-65972" fmla="*/ 586296 h 3006470"/>
                        <a:gd name="connsiteX31-65973" fmla="*/ 3381970 w 6006665"/>
                        <a:gd name="connsiteY31-65974" fmla="*/ 606748 h 3006470"/>
                        <a:gd name="connsiteX32-65975" fmla="*/ 3388787 w 6006665"/>
                        <a:gd name="connsiteY32-65976" fmla="*/ 665832 h 3006470"/>
                        <a:gd name="connsiteX33-65977" fmla="*/ 3531529 w 6006665"/>
                        <a:gd name="connsiteY33-65978" fmla="*/ 686823 h 3006470"/>
                        <a:gd name="connsiteX34-65979" fmla="*/ 3538225 w 6006665"/>
                        <a:gd name="connsiteY34-65980" fmla="*/ 590841 h 3006470"/>
                        <a:gd name="connsiteX35-65981" fmla="*/ 3549910 w 6006665"/>
                        <a:gd name="connsiteY35-65982" fmla="*/ 594028 h 3006470"/>
                        <a:gd name="connsiteX36-65983" fmla="*/ 3550132 w 6006665"/>
                        <a:gd name="connsiteY36-65984" fmla="*/ 590841 h 3006470"/>
                        <a:gd name="connsiteX37-65985" fmla="*/ 3625123 w 6006665"/>
                        <a:gd name="connsiteY37-65986" fmla="*/ 611293 h 3006470"/>
                        <a:gd name="connsiteX38-65987" fmla="*/ 3672301 w 6006665"/>
                        <a:gd name="connsiteY38-65988" fmla="*/ 611293 h 3006470"/>
                        <a:gd name="connsiteX39-65989" fmla="*/ 3684207 w 6006665"/>
                        <a:gd name="connsiteY39-65990" fmla="*/ 611293 h 3006470"/>
                        <a:gd name="connsiteX40-65991" fmla="*/ 3743291 w 6006665"/>
                        <a:gd name="connsiteY40-65992" fmla="*/ 677194 h 3006470"/>
                        <a:gd name="connsiteX41-65993" fmla="*/ 3759199 w 6006665"/>
                        <a:gd name="connsiteY41-65994" fmla="*/ 756731 h 3006470"/>
                        <a:gd name="connsiteX42-65995" fmla="*/ 3738747 w 6006665"/>
                        <a:gd name="connsiteY42-65996" fmla="*/ 806725 h 3006470"/>
                        <a:gd name="connsiteX43-65997" fmla="*/ 3786469 w 6006665"/>
                        <a:gd name="connsiteY43-65998" fmla="*/ 897623 h 3006470"/>
                        <a:gd name="connsiteX44-65999" fmla="*/ 3835603 w 6006665"/>
                        <a:gd name="connsiteY44-66000" fmla="*/ 933529 h 3006470"/>
                        <a:gd name="connsiteX45-66001" fmla="*/ 3865460 w 6006665"/>
                        <a:gd name="connsiteY45-66002" fmla="*/ 822632 h 3006470"/>
                        <a:gd name="connsiteX46-66003" fmla="*/ 3875077 w 6006665"/>
                        <a:gd name="connsiteY46-66004" fmla="*/ 831139 h 3006470"/>
                        <a:gd name="connsiteX47-66005" fmla="*/ 3877367 w 6006665"/>
                        <a:gd name="connsiteY47-66006" fmla="*/ 822632 h 3006470"/>
                        <a:gd name="connsiteX48-66007" fmla="*/ 3932151 w 6006665"/>
                        <a:gd name="connsiteY48-66008" fmla="*/ 871095 h 3006470"/>
                        <a:gd name="connsiteX49-66009" fmla="*/ 3988173 w 6006665"/>
                        <a:gd name="connsiteY49-66010" fmla="*/ 843084 h 3006470"/>
                        <a:gd name="connsiteX50-66011" fmla="*/ 3993852 w 6006665"/>
                        <a:gd name="connsiteY50-66012" fmla="*/ 846199 h 3006470"/>
                        <a:gd name="connsiteX51-66013" fmla="*/ 4000080 w 6006665"/>
                        <a:gd name="connsiteY51-66014" fmla="*/ 843084 h 3006470"/>
                        <a:gd name="connsiteX52-66015" fmla="*/ 4062426 w 6006665"/>
                        <a:gd name="connsiteY52-66016" fmla="*/ 877274 h 3006470"/>
                        <a:gd name="connsiteX53-66017" fmla="*/ 4085889 w 6006665"/>
                        <a:gd name="connsiteY53-66018" fmla="*/ 849902 h 3006470"/>
                        <a:gd name="connsiteX54-66019" fmla="*/ 4095563 w 6006665"/>
                        <a:gd name="connsiteY54-66020" fmla="*/ 852506 h 3006470"/>
                        <a:gd name="connsiteX55-66021" fmla="*/ 4097796 w 6006665"/>
                        <a:gd name="connsiteY55-66022" fmla="*/ 849902 h 3006470"/>
                        <a:gd name="connsiteX56-66023" fmla="*/ 4144150 w 6006665"/>
                        <a:gd name="connsiteY56-66024" fmla="*/ 862382 h 3006470"/>
                        <a:gd name="connsiteX57-66025" fmla="*/ 4117703 w 6006665"/>
                        <a:gd name="connsiteY57-66026" fmla="*/ 752186 h 3006470"/>
                        <a:gd name="connsiteX58-66027" fmla="*/ 4165425 w 6006665"/>
                        <a:gd name="connsiteY58-66028" fmla="*/ 697647 h 3006470"/>
                        <a:gd name="connsiteX59-66029" fmla="*/ 4175231 w 6006665"/>
                        <a:gd name="connsiteY59-66030" fmla="*/ 700048 h 3006470"/>
                        <a:gd name="connsiteX60-66031" fmla="*/ 4177332 w 6006665"/>
                        <a:gd name="connsiteY60-66032" fmla="*/ 697647 h 3006470"/>
                        <a:gd name="connsiteX61-66033" fmla="*/ 4511384 w 6006665"/>
                        <a:gd name="connsiteY61-66034" fmla="*/ 779455 h 3006470"/>
                        <a:gd name="connsiteX62-66035" fmla="*/ 4543199 w 6006665"/>
                        <a:gd name="connsiteY62-66036" fmla="*/ 849902 h 3006470"/>
                        <a:gd name="connsiteX63-66037" fmla="*/ 4639242 w 6006665"/>
                        <a:gd name="connsiteY63-66038" fmla="*/ 932544 h 3006470"/>
                        <a:gd name="connsiteX64-66039" fmla="*/ 4774445 w 6006665"/>
                        <a:gd name="connsiteY64-66040" fmla="*/ 913531 h 3006470"/>
                        <a:gd name="connsiteX65-66041" fmla="*/ 4778496 w 6006665"/>
                        <a:gd name="connsiteY65-66042" fmla="*/ 914635 h 3006470"/>
                        <a:gd name="connsiteX66-66043" fmla="*/ 4786352 w 6006665"/>
                        <a:gd name="connsiteY66-66044" fmla="*/ 913531 h 3006470"/>
                        <a:gd name="connsiteX67-66045" fmla="*/ 4861343 w 6006665"/>
                        <a:gd name="connsiteY67-66046" fmla="*/ 933983 h 3006470"/>
                        <a:gd name="connsiteX68-66047" fmla="*/ 4893158 w 6006665"/>
                        <a:gd name="connsiteY68-66048" fmla="*/ 977160 h 3006470"/>
                        <a:gd name="connsiteX69-66049" fmla="*/ 4888613 w 6006665"/>
                        <a:gd name="connsiteY69-66050" fmla="*/ 1058968 h 3006470"/>
                        <a:gd name="connsiteX70-66051" fmla="*/ 4927677 w 6006665"/>
                        <a:gd name="connsiteY70-66052" fmla="*/ 1083640 h 3006470"/>
                        <a:gd name="connsiteX71-66053" fmla="*/ 4967605 w 6006665"/>
                        <a:gd name="connsiteY71-66054" fmla="*/ 1070331 h 3006470"/>
                        <a:gd name="connsiteX72-66055" fmla="*/ 5038051 w 6006665"/>
                        <a:gd name="connsiteY72-66056" fmla="*/ 1063513 h 3006470"/>
                        <a:gd name="connsiteX73-66057" fmla="*/ 5040730 w 6006665"/>
                        <a:gd name="connsiteY73-66058" fmla="*/ 1064406 h 3006470"/>
                        <a:gd name="connsiteX74-66059" fmla="*/ 5049958 w 6006665"/>
                        <a:gd name="connsiteY74-66060" fmla="*/ 1063513 h 3006470"/>
                        <a:gd name="connsiteX75-66061" fmla="*/ 5114249 w 6006665"/>
                        <a:gd name="connsiteY75-66062" fmla="*/ 1084944 h 3006470"/>
                        <a:gd name="connsiteX76-66063" fmla="*/ 5176671 w 6006665"/>
                        <a:gd name="connsiteY76-66064" fmla="*/ 1074876 h 3006470"/>
                        <a:gd name="connsiteX77-66065" fmla="*/ 5177801 w 6006665"/>
                        <a:gd name="connsiteY77-66066" fmla="*/ 1076614 h 3006470"/>
                        <a:gd name="connsiteX78-66067" fmla="*/ 5188578 w 6006665"/>
                        <a:gd name="connsiteY78-66068" fmla="*/ 1074876 h 3006470"/>
                        <a:gd name="connsiteX79-66069" fmla="*/ 5243719 w 6006665"/>
                        <a:gd name="connsiteY79-66070" fmla="*/ 1159707 h 3006470"/>
                        <a:gd name="connsiteX80-66071" fmla="*/ 5283477 w 6006665"/>
                        <a:gd name="connsiteY80-66072" fmla="*/ 1129415 h 3006470"/>
                        <a:gd name="connsiteX81-66073" fmla="*/ 5258480 w 6006665"/>
                        <a:gd name="connsiteY81-66074" fmla="*/ 1063513 h 3006470"/>
                        <a:gd name="connsiteX82-66075" fmla="*/ 5267570 w 6006665"/>
                        <a:gd name="connsiteY82-66076" fmla="*/ 1015792 h 3006470"/>
                        <a:gd name="connsiteX83-66077" fmla="*/ 5278896 w 6006665"/>
                        <a:gd name="connsiteY83-66078" fmla="*/ 1018841 h 3006470"/>
                        <a:gd name="connsiteX84-66079" fmla="*/ 5279477 w 6006665"/>
                        <a:gd name="connsiteY84-66080" fmla="*/ 1015792 h 3006470"/>
                        <a:gd name="connsiteX85-66081" fmla="*/ 5395510 w 6006665"/>
                        <a:gd name="connsiteY85-66082" fmla="*/ 1047031 h 3006470"/>
                        <a:gd name="connsiteX86-66083" fmla="*/ 5463001 w 6006665"/>
                        <a:gd name="connsiteY86-66084" fmla="*/ 1043061 h 3006470"/>
                        <a:gd name="connsiteX87-66085" fmla="*/ 5464386 w 6006665"/>
                        <a:gd name="connsiteY87-66086" fmla="*/ 1043680 h 3006470"/>
                        <a:gd name="connsiteX88-66087" fmla="*/ 5474909 w 6006665"/>
                        <a:gd name="connsiteY88-66088" fmla="*/ 1043061 h 3006470"/>
                        <a:gd name="connsiteX89-66089" fmla="*/ 5581715 w 6006665"/>
                        <a:gd name="connsiteY89-66090" fmla="*/ 1090783 h 3006470"/>
                        <a:gd name="connsiteX90-66091" fmla="*/ 5633981 w 6006665"/>
                        <a:gd name="connsiteY90-66092" fmla="*/ 1133960 h 3006470"/>
                        <a:gd name="connsiteX91-66093" fmla="*/ 5720335 w 6006665"/>
                        <a:gd name="connsiteY91-66094" fmla="*/ 1213496 h 3006470"/>
                        <a:gd name="connsiteX92-66095" fmla="*/ 5822595 w 6006665"/>
                        <a:gd name="connsiteY92-66096" fmla="*/ 1311212 h 3006470"/>
                        <a:gd name="connsiteX93-66097" fmla="*/ 5818051 w 6006665"/>
                        <a:gd name="connsiteY93-66098" fmla="*/ 1365751 h 3006470"/>
                        <a:gd name="connsiteX94-66099" fmla="*/ 5825679 w 6006665"/>
                        <a:gd name="connsiteY94-66100" fmla="*/ 1373379 h 3006470"/>
                        <a:gd name="connsiteX95-66101" fmla="*/ 5822051 w 6006665"/>
                        <a:gd name="connsiteY95-66102" fmla="*/ 1322574 h 3006470"/>
                        <a:gd name="connsiteX96-66103" fmla="*/ 5834092 w 6006665"/>
                        <a:gd name="connsiteY96-66104" fmla="*/ 1324447 h 3006470"/>
                        <a:gd name="connsiteX97-66105" fmla="*/ 5833958 w 6006665"/>
                        <a:gd name="connsiteY97-66106" fmla="*/ 1322574 h 3006470"/>
                        <a:gd name="connsiteX98-66107" fmla="*/ 5936219 w 6006665"/>
                        <a:gd name="connsiteY98-66108" fmla="*/ 1338481 h 3006470"/>
                        <a:gd name="connsiteX99-66109" fmla="*/ 6006665 w 6006665"/>
                        <a:gd name="connsiteY99-66110" fmla="*/ 1418018 h 3006470"/>
                        <a:gd name="connsiteX100-66111" fmla="*/ 5968033 w 6006665"/>
                        <a:gd name="connsiteY100-66112" fmla="*/ 1456650 h 3006470"/>
                        <a:gd name="connsiteX101-66113" fmla="*/ 5908949 w 6006665"/>
                        <a:gd name="connsiteY101-66114" fmla="*/ 1468012 h 3006470"/>
                        <a:gd name="connsiteX102-66115" fmla="*/ 5908949 w 6006665"/>
                        <a:gd name="connsiteY102-66116" fmla="*/ 1554366 h 3006470"/>
                        <a:gd name="connsiteX103-66117" fmla="*/ 5893042 w 6006665"/>
                        <a:gd name="connsiteY103-66118" fmla="*/ 1570273 h 3006470"/>
                        <a:gd name="connsiteX104-66119" fmla="*/ 5881135 w 6006665"/>
                        <a:gd name="connsiteY104-66120" fmla="*/ 1570273 h 3006470"/>
                        <a:gd name="connsiteX105-66121" fmla="*/ 5861227 w 6006665"/>
                        <a:gd name="connsiteY105-66122" fmla="*/ 1570273 h 3006470"/>
                        <a:gd name="connsiteX106-66123" fmla="*/ 5849321 w 6006665"/>
                        <a:gd name="connsiteY106-66124" fmla="*/ 1570273 h 3006470"/>
                        <a:gd name="connsiteX107-66125" fmla="*/ 5817506 w 6006665"/>
                        <a:gd name="connsiteY107-66126" fmla="*/ 1536186 h 3006470"/>
                        <a:gd name="connsiteX108-66127" fmla="*/ 5767511 w 6006665"/>
                        <a:gd name="connsiteY108-66128" fmla="*/ 1511189 h 3006470"/>
                        <a:gd name="connsiteX109-66129" fmla="*/ 5762967 w 6006665"/>
                        <a:gd name="connsiteY109-66130" fmla="*/ 1477102 h 3006470"/>
                        <a:gd name="connsiteX110-66131" fmla="*/ 5729132 w 6006665"/>
                        <a:gd name="connsiteY110-66132" fmla="*/ 1463170 h 3006470"/>
                        <a:gd name="connsiteX111-66133" fmla="*/ 5695337 w 6006665"/>
                        <a:gd name="connsiteY111-66134" fmla="*/ 1472557 h 3006470"/>
                        <a:gd name="connsiteX112-66135" fmla="*/ 5693366 w 6006665"/>
                        <a:gd name="connsiteY112-66136" fmla="*/ 1469797 h 3006470"/>
                        <a:gd name="connsiteX113-66137" fmla="*/ 5683431 w 6006665"/>
                        <a:gd name="connsiteY113-66138" fmla="*/ 1472557 h 3006470"/>
                        <a:gd name="connsiteX114-66139" fmla="*/ 5660706 w 6006665"/>
                        <a:gd name="connsiteY114-66140" fmla="*/ 1440742 h 3006470"/>
                        <a:gd name="connsiteX115-66141" fmla="*/ 5669644 w 6006665"/>
                        <a:gd name="connsiteY115-66142" fmla="*/ 1415717 h 3006470"/>
                        <a:gd name="connsiteX116-66143" fmla="*/ 5640799 w 6006665"/>
                        <a:gd name="connsiteY116-66144" fmla="*/ 1429380 h 3006470"/>
                        <a:gd name="connsiteX117-66145" fmla="*/ 5656705 w 6006665"/>
                        <a:gd name="connsiteY117-66146" fmla="*/ 1472557 h 3006470"/>
                        <a:gd name="connsiteX118-66147" fmla="*/ 5633981 w 6006665"/>
                        <a:gd name="connsiteY118-66148" fmla="*/ 1511189 h 3006470"/>
                        <a:gd name="connsiteX119-66149" fmla="*/ 5586259 w 6006665"/>
                        <a:gd name="connsiteY119-66150" fmla="*/ 1547548 h 3006470"/>
                        <a:gd name="connsiteX120-66151" fmla="*/ 5575676 w 6006665"/>
                        <a:gd name="connsiteY120-66152" fmla="*/ 1546540 h 3006470"/>
                        <a:gd name="connsiteX121-66153" fmla="*/ 5574353 w 6006665"/>
                        <a:gd name="connsiteY121-66154" fmla="*/ 1547548 h 3006470"/>
                        <a:gd name="connsiteX122-66155" fmla="*/ 5539436 w 6006665"/>
                        <a:gd name="connsiteY122-66156" fmla="*/ 1544223 h 3006470"/>
                        <a:gd name="connsiteX123-66157" fmla="*/ 5570352 w 6006665"/>
                        <a:gd name="connsiteY123-66158" fmla="*/ 1586180 h 3006470"/>
                        <a:gd name="connsiteX124-66159" fmla="*/ 5593077 w 6006665"/>
                        <a:gd name="connsiteY124-66160" fmla="*/ 1649809 h 3006470"/>
                        <a:gd name="connsiteX125-66161" fmla="*/ 5608984 w 6006665"/>
                        <a:gd name="connsiteY125-66162" fmla="*/ 1677079 h 3006470"/>
                        <a:gd name="connsiteX126-66163" fmla="*/ 5613529 w 6006665"/>
                        <a:gd name="connsiteY126-66164" fmla="*/ 1708893 h 3006470"/>
                        <a:gd name="connsiteX127-66165" fmla="*/ 5608984 w 6006665"/>
                        <a:gd name="connsiteY127-66166" fmla="*/ 1731618 h 3006470"/>
                        <a:gd name="connsiteX128-66167" fmla="*/ 5597799 w 6006665"/>
                        <a:gd name="connsiteY128-66168" fmla="*/ 1728009 h 3006470"/>
                        <a:gd name="connsiteX129-66169" fmla="*/ 5597077 w 6006665"/>
                        <a:gd name="connsiteY129-66170" fmla="*/ 1731618 h 3006470"/>
                        <a:gd name="connsiteX130-66171" fmla="*/ 5534271 w 6006665"/>
                        <a:gd name="connsiteY130-66172" fmla="*/ 1711358 h 3006470"/>
                        <a:gd name="connsiteX131-66173" fmla="*/ 5436277 w 6006665"/>
                        <a:gd name="connsiteY131-66174" fmla="*/ 1767977 h 3006470"/>
                        <a:gd name="connsiteX132-66175" fmla="*/ 5397645 w 6006665"/>
                        <a:gd name="connsiteY132-66176" fmla="*/ 1779340 h 3006470"/>
                        <a:gd name="connsiteX133-66177" fmla="*/ 5345378 w 6006665"/>
                        <a:gd name="connsiteY133-66178" fmla="*/ 1833879 h 3006470"/>
                        <a:gd name="connsiteX134-66179" fmla="*/ 5290839 w 6006665"/>
                        <a:gd name="connsiteY134-66180" fmla="*/ 1881600 h 3006470"/>
                        <a:gd name="connsiteX135-66181" fmla="*/ 5274932 w 6006665"/>
                        <a:gd name="connsiteY135-66182" fmla="*/ 1913415 h 3006470"/>
                        <a:gd name="connsiteX136-66183" fmla="*/ 5267238 w 6006665"/>
                        <a:gd name="connsiteY136-66184" fmla="*/ 1904988 h 3006470"/>
                        <a:gd name="connsiteX137-66185" fmla="*/ 5263025 w 6006665"/>
                        <a:gd name="connsiteY137-66186" fmla="*/ 1913415 h 3006470"/>
                        <a:gd name="connsiteX138-66187" fmla="*/ 5219538 w 6006665"/>
                        <a:gd name="connsiteY138-66188" fmla="*/ 1865787 h 3006470"/>
                        <a:gd name="connsiteX139-66189" fmla="*/ 5129494 w 6006665"/>
                        <a:gd name="connsiteY139-66190" fmla="*/ 1920232 h 3006470"/>
                        <a:gd name="connsiteX140-66191" fmla="*/ 5126389 w 6006665"/>
                        <a:gd name="connsiteY140-66192" fmla="*/ 1914910 h 3006470"/>
                        <a:gd name="connsiteX141-66193" fmla="*/ 5117587 w 6006665"/>
                        <a:gd name="connsiteY141-66194" fmla="*/ 1920232 h 3006470"/>
                        <a:gd name="connsiteX142-66195" fmla="*/ 5105544 w 6006665"/>
                        <a:gd name="connsiteY142-66196" fmla="*/ 1899586 h 3006470"/>
                        <a:gd name="connsiteX143-66197" fmla="*/ 5074955 w 6006665"/>
                        <a:gd name="connsiteY143-66198" fmla="*/ 1924777 h 3006470"/>
                        <a:gd name="connsiteX144-66199" fmla="*/ 5065718 w 6006665"/>
                        <a:gd name="connsiteY144-66200" fmla="*/ 1922578 h 3006470"/>
                        <a:gd name="connsiteX145-66201" fmla="*/ 5063048 w 6006665"/>
                        <a:gd name="connsiteY145-66202" fmla="*/ 1924777 h 3006470"/>
                        <a:gd name="connsiteX146-66203" fmla="*/ 5026594 w 6006665"/>
                        <a:gd name="connsiteY146-66204" fmla="*/ 1916098 h 3006470"/>
                        <a:gd name="connsiteX147-66205" fmla="*/ 5015871 w 6006665"/>
                        <a:gd name="connsiteY147-66206" fmla="*/ 1961137 h 3006470"/>
                        <a:gd name="connsiteX148-66207" fmla="*/ 4974967 w 6006665"/>
                        <a:gd name="connsiteY148-66208" fmla="*/ 2027038 h 3006470"/>
                        <a:gd name="connsiteX149-66209" fmla="*/ 4974967 w 6006665"/>
                        <a:gd name="connsiteY149-66210" fmla="*/ 2058853 h 3006470"/>
                        <a:gd name="connsiteX150-66211" fmla="*/ 5015871 w 6006665"/>
                        <a:gd name="connsiteY150-66212" fmla="*/ 2074760 h 3006470"/>
                        <a:gd name="connsiteX151-66213" fmla="*/ 5011326 w 6006665"/>
                        <a:gd name="connsiteY151-66214" fmla="*/ 2172476 h 3006470"/>
                        <a:gd name="connsiteX152-66215" fmla="*/ 4999419 w 6006665"/>
                        <a:gd name="connsiteY152-66216" fmla="*/ 2172476 h 3006470"/>
                        <a:gd name="connsiteX153-66217" fmla="*/ 4974967 w 6006665"/>
                        <a:gd name="connsiteY153-66218" fmla="*/ 2172476 h 3006470"/>
                        <a:gd name="connsiteX154-66219" fmla="*/ 4963605 w 6006665"/>
                        <a:gd name="connsiteY154-66220" fmla="*/ 2224742 h 3006470"/>
                        <a:gd name="connsiteX155-66221" fmla="*/ 4974967 w 6006665"/>
                        <a:gd name="connsiteY155-66222" fmla="*/ 2252012 h 3006470"/>
                        <a:gd name="connsiteX156-66223" fmla="*/ 4909065 w 6006665"/>
                        <a:gd name="connsiteY156-66224" fmla="*/ 2286099 h 3006470"/>
                        <a:gd name="connsiteX157-66225" fmla="*/ 4897703 w 6006665"/>
                        <a:gd name="connsiteY157-66226" fmla="*/ 2354273 h 3006470"/>
                        <a:gd name="connsiteX158-66227" fmla="*/ 4845437 w 6006665"/>
                        <a:gd name="connsiteY158-66228" fmla="*/ 2370180 h 3006470"/>
                        <a:gd name="connsiteX159-66229" fmla="*/ 4834074 w 6006665"/>
                        <a:gd name="connsiteY159-66230" fmla="*/ 2429264 h 3006470"/>
                        <a:gd name="connsiteX160-66231" fmla="*/ 4779535 w 6006665"/>
                        <a:gd name="connsiteY160-66232" fmla="*/ 2488348 h 3006470"/>
                        <a:gd name="connsiteX161-66233" fmla="*/ 4777225 w 6006665"/>
                        <a:gd name="connsiteY161-66234" fmla="*/ 2477952 h 3006470"/>
                        <a:gd name="connsiteX162-66235" fmla="*/ 4767628 w 6006665"/>
                        <a:gd name="connsiteY162-66236" fmla="*/ 2488348 h 3006470"/>
                        <a:gd name="connsiteX163-66237" fmla="*/ 4758538 w 6006665"/>
                        <a:gd name="connsiteY163-66238" fmla="*/ 2447444 h 3006470"/>
                        <a:gd name="connsiteX164-66239" fmla="*/ 4742631 w 6006665"/>
                        <a:gd name="connsiteY164-66240" fmla="*/ 2361090 h 3006470"/>
                        <a:gd name="connsiteX165-66241" fmla="*/ 4715361 w 6006665"/>
                        <a:gd name="connsiteY165-66242" fmla="*/ 2220198 h 3006470"/>
                        <a:gd name="connsiteX166-66243" fmla="*/ 4735813 w 6006665"/>
                        <a:gd name="connsiteY166-66244" fmla="*/ 2129299 h 3006470"/>
                        <a:gd name="connsiteX167-66245" fmla="*/ 4767628 w 6006665"/>
                        <a:gd name="connsiteY167-66246" fmla="*/ 2086122 h 3006470"/>
                        <a:gd name="connsiteX168-66247" fmla="*/ 4767628 w 6006665"/>
                        <a:gd name="connsiteY168-66248" fmla="*/ 2058853 h 3006470"/>
                        <a:gd name="connsiteX169-66249" fmla="*/ 4826712 w 6006665"/>
                        <a:gd name="connsiteY169-66250" fmla="*/ 2042945 h 3006470"/>
                        <a:gd name="connsiteX170-66251" fmla="*/ 4892613 w 6006665"/>
                        <a:gd name="connsiteY170-66252" fmla="*/ 1952047 h 3006470"/>
                        <a:gd name="connsiteX171-66253" fmla="*/ 4956243 w 6006665"/>
                        <a:gd name="connsiteY171-66254" fmla="*/ 1877056 h 3006470"/>
                        <a:gd name="connsiteX172-66255" fmla="*/ 5022143 w 6006665"/>
                        <a:gd name="connsiteY172-66256" fmla="*/ 1817971 h 3006470"/>
                        <a:gd name="connsiteX173-66257" fmla="*/ 5046694 w 6006665"/>
                        <a:gd name="connsiteY173-66258" fmla="*/ 1710844 h 3006470"/>
                        <a:gd name="connsiteX174-66259" fmla="*/ 5015871 w 6006665"/>
                        <a:gd name="connsiteY174-66260" fmla="*/ 1715711 h 3006470"/>
                        <a:gd name="connsiteX175-66261" fmla="*/ 4995419 w 6006665"/>
                        <a:gd name="connsiteY175-66262" fmla="*/ 1779340 h 3006470"/>
                        <a:gd name="connsiteX176-66263" fmla="*/ 4904521 w 6006665"/>
                        <a:gd name="connsiteY176-66264" fmla="*/ 1865693 h 3006470"/>
                        <a:gd name="connsiteX177-66265" fmla="*/ 4901708 w 6006665"/>
                        <a:gd name="connsiteY177-66266" fmla="*/ 1857053 h 3006470"/>
                        <a:gd name="connsiteX178-66267" fmla="*/ 4892613 w 6006665"/>
                        <a:gd name="connsiteY178-66268" fmla="*/ 1865693 h 3006470"/>
                        <a:gd name="connsiteX179-66269" fmla="*/ 4861835 w 6006665"/>
                        <a:gd name="connsiteY179-66270" fmla="*/ 1771159 h 3006470"/>
                        <a:gd name="connsiteX180-66271" fmla="*/ 4779535 w 6006665"/>
                        <a:gd name="connsiteY180-66272" fmla="*/ 1795247 h 3006470"/>
                        <a:gd name="connsiteX181-66273" fmla="*/ 4684091 w 6006665"/>
                        <a:gd name="connsiteY181-66274" fmla="*/ 1920232 h 3006470"/>
                        <a:gd name="connsiteX182-66275" fmla="*/ 4715906 w 6006665"/>
                        <a:gd name="connsiteY182-66276" fmla="*/ 1967954 h 3006470"/>
                        <a:gd name="connsiteX183-66277" fmla="*/ 4636369 w 6006665"/>
                        <a:gd name="connsiteY183-66278" fmla="*/ 1983861 h 3006470"/>
                        <a:gd name="connsiteX184-66279" fmla="*/ 4577285 w 6006665"/>
                        <a:gd name="connsiteY184-66280" fmla="*/ 1988406 h 3006470"/>
                        <a:gd name="connsiteX185-66281" fmla="*/ 4577373 w 6006665"/>
                        <a:gd name="connsiteY185-66282" fmla="*/ 1987484 h 3006470"/>
                        <a:gd name="connsiteX186-66283" fmla="*/ 4565379 w 6006665"/>
                        <a:gd name="connsiteY186-66284" fmla="*/ 1988406 h 3006470"/>
                        <a:gd name="connsiteX187-66285" fmla="*/ 4569923 w 6006665"/>
                        <a:gd name="connsiteY187-66286" fmla="*/ 1940685 h 3006470"/>
                        <a:gd name="connsiteX188-66287" fmla="*/ 4520081 w 6006665"/>
                        <a:gd name="connsiteY188-66288" fmla="*/ 1931099 h 3006470"/>
                        <a:gd name="connsiteX189-66289" fmla="*/ 4475025 w 6006665"/>
                        <a:gd name="connsiteY189-66290" fmla="*/ 1961137 h 3006470"/>
                        <a:gd name="connsiteX190-66291" fmla="*/ 4464394 w 6006665"/>
                        <a:gd name="connsiteY190-66292" fmla="*/ 1960286 h 3006470"/>
                        <a:gd name="connsiteX191-66293" fmla="*/ 4463118 w 6006665"/>
                        <a:gd name="connsiteY191-66294" fmla="*/ 1961137 h 3006470"/>
                        <a:gd name="connsiteX192-66295" fmla="*/ 4357637 w 6006665"/>
                        <a:gd name="connsiteY192-66296" fmla="*/ 1952698 h 3006470"/>
                        <a:gd name="connsiteX193-66297" fmla="*/ 4243233 w 6006665"/>
                        <a:gd name="connsiteY193-66298" fmla="*/ 1972499 h 3006470"/>
                        <a:gd name="connsiteX194-66299" fmla="*/ 4125065 w 6006665"/>
                        <a:gd name="connsiteY194-66300" fmla="*/ 2106574 h 3006470"/>
                        <a:gd name="connsiteX195-66301" fmla="*/ 3984173 w 6006665"/>
                        <a:gd name="connsiteY195-66302" fmla="*/ 2263374 h 3006470"/>
                        <a:gd name="connsiteX196-66303" fmla="*/ 4038712 w 6006665"/>
                        <a:gd name="connsiteY196-66304" fmla="*/ 2267919 h 3006470"/>
                        <a:gd name="connsiteX197-66305" fmla="*/ 4059164 w 6006665"/>
                        <a:gd name="connsiteY197-66306" fmla="*/ 2311096 h 3006470"/>
                        <a:gd name="connsiteX198-66307" fmla="*/ 4087782 w 6006665"/>
                        <a:gd name="connsiteY198-66308" fmla="*/ 2319513 h 3006470"/>
                        <a:gd name="connsiteX199-66309" fmla="*/ 4106341 w 6006665"/>
                        <a:gd name="connsiteY199-66310" fmla="*/ 2290644 h 3006470"/>
                        <a:gd name="connsiteX200-66311" fmla="*/ 4117411 w 6006665"/>
                        <a:gd name="connsiteY200-66312" fmla="*/ 2291946 h 3006470"/>
                        <a:gd name="connsiteX201-66313" fmla="*/ 4118248 w 6006665"/>
                        <a:gd name="connsiteY201-66314" fmla="*/ 2290644 h 3006470"/>
                        <a:gd name="connsiteX202-66315" fmla="*/ 4156880 w 6006665"/>
                        <a:gd name="connsiteY202-66316" fmla="*/ 2295189 h 3006470"/>
                        <a:gd name="connsiteX203-66317" fmla="*/ 4211419 w 6006665"/>
                        <a:gd name="connsiteY203-66318" fmla="*/ 2365635 h 3006470"/>
                        <a:gd name="connsiteX204-66319" fmla="*/ 4215964 w 6006665"/>
                        <a:gd name="connsiteY204-66320" fmla="*/ 2413357 h 3006470"/>
                        <a:gd name="connsiteX205-66321" fmla="*/ 4184149 w 6006665"/>
                        <a:gd name="connsiteY205-66322" fmla="*/ 2472441 h 3006470"/>
                        <a:gd name="connsiteX206-66323" fmla="*/ 4177332 w 6006665"/>
                        <a:gd name="connsiteY206-66324" fmla="*/ 2542887 h 3006470"/>
                        <a:gd name="connsiteX207-66325" fmla="*/ 4161425 w 6006665"/>
                        <a:gd name="connsiteY207-66326" fmla="*/ 2629241 h 3006470"/>
                        <a:gd name="connsiteX208-66327" fmla="*/ 4109158 w 6006665"/>
                        <a:gd name="connsiteY208-66328" fmla="*/ 2708777 h 3006470"/>
                        <a:gd name="connsiteX209-66329" fmla="*/ 4097796 w 6006665"/>
                        <a:gd name="connsiteY209-66330" fmla="*/ 2747409 h 3006470"/>
                        <a:gd name="connsiteX210-66331" fmla="*/ 4043257 w 6006665"/>
                        <a:gd name="connsiteY210-66332" fmla="*/ 2806493 h 3006470"/>
                        <a:gd name="connsiteX211-66333" fmla="*/ 3995535 w 6006665"/>
                        <a:gd name="connsiteY211-66334" fmla="*/ 2865577 h 3006470"/>
                        <a:gd name="connsiteX212-66335" fmla="*/ 3975083 w 6006665"/>
                        <a:gd name="connsiteY212-66336" fmla="*/ 2897392 h 3006470"/>
                        <a:gd name="connsiteX213-66337" fmla="*/ 3925089 w 6006665"/>
                        <a:gd name="connsiteY213-66338" fmla="*/ 2924661 h 3006470"/>
                        <a:gd name="connsiteX214-66339" fmla="*/ 3913182 w 6006665"/>
                        <a:gd name="connsiteY214-66340" fmla="*/ 2924661 h 3006470"/>
                        <a:gd name="connsiteX215-66341" fmla="*/ 3904637 w 6006665"/>
                        <a:gd name="connsiteY215-66342" fmla="*/ 2924661 h 3006470"/>
                        <a:gd name="connsiteX216-66343" fmla="*/ 3892729 w 6006665"/>
                        <a:gd name="connsiteY216-66344" fmla="*/ 2924661 h 3006470"/>
                        <a:gd name="connsiteX217-66345" fmla="*/ 3871063 w 6006665"/>
                        <a:gd name="connsiteY217-66346" fmla="*/ 2908412 h 3006470"/>
                        <a:gd name="connsiteX218-66347" fmla="*/ 3829645 w 6006665"/>
                        <a:gd name="connsiteY218-66348" fmla="*/ 2936024 h 3006470"/>
                        <a:gd name="connsiteX219-66349" fmla="*/ 3822828 w 6006665"/>
                        <a:gd name="connsiteY219-66350" fmla="*/ 2956476 h 3006470"/>
                        <a:gd name="connsiteX220-66351" fmla="*/ 3818283 w 6006665"/>
                        <a:gd name="connsiteY220-66352" fmla="*/ 2947386 h 3006470"/>
                        <a:gd name="connsiteX221-66353" fmla="*/ 3818283 w 6006665"/>
                        <a:gd name="connsiteY221-66354" fmla="*/ 2935660 h 3006470"/>
                        <a:gd name="connsiteX222-66355" fmla="*/ 3817738 w 6006665"/>
                        <a:gd name="connsiteY222-66356" fmla="*/ 2936024 h 3006470"/>
                        <a:gd name="connsiteX223-66357" fmla="*/ 3810921 w 6006665"/>
                        <a:gd name="connsiteY223-66358" fmla="*/ 2956476 h 3006470"/>
                        <a:gd name="connsiteX224-66359" fmla="*/ 3806376 w 6006665"/>
                        <a:gd name="connsiteY224-66360" fmla="*/ 2947386 h 3006470"/>
                        <a:gd name="connsiteX225-66361" fmla="*/ 3806376 w 6006665"/>
                        <a:gd name="connsiteY225-66362" fmla="*/ 2920116 h 3006470"/>
                        <a:gd name="connsiteX226-66363" fmla="*/ 3818283 w 6006665"/>
                        <a:gd name="connsiteY226-66364" fmla="*/ 2920116 h 3006470"/>
                        <a:gd name="connsiteX227-66365" fmla="*/ 3826828 w 6006665"/>
                        <a:gd name="connsiteY227-66366" fmla="*/ 2920116 h 3006470"/>
                        <a:gd name="connsiteX228-66367" fmla="*/ 3833645 w 6006665"/>
                        <a:gd name="connsiteY228-66368" fmla="*/ 2861032 h 3006470"/>
                        <a:gd name="connsiteX229-66369" fmla="*/ 3822283 w 6006665"/>
                        <a:gd name="connsiteY229-66370" fmla="*/ 2817856 h 3006470"/>
                        <a:gd name="connsiteX230-66371" fmla="*/ 3849553 w 6006665"/>
                        <a:gd name="connsiteY230-66372" fmla="*/ 2795131 h 3006470"/>
                        <a:gd name="connsiteX231-66373" fmla="*/ 3858814 w 6006665"/>
                        <a:gd name="connsiteY231-66374" fmla="*/ 2797336 h 3006470"/>
                        <a:gd name="connsiteX232-66375" fmla="*/ 3861460 w 6006665"/>
                        <a:gd name="connsiteY232-66376" fmla="*/ 2795131 h 3006470"/>
                        <a:gd name="connsiteX233-66377" fmla="*/ 3898487 w 6006665"/>
                        <a:gd name="connsiteY233-66378" fmla="*/ 2803947 h 3006470"/>
                        <a:gd name="connsiteX234-66379" fmla="*/ 3919999 w 6006665"/>
                        <a:gd name="connsiteY234-66380" fmla="*/ 2758772 h 3006470"/>
                        <a:gd name="connsiteX235-66381" fmla="*/ 3935906 w 6006665"/>
                        <a:gd name="connsiteY235-66382" fmla="*/ 2699687 h 3006470"/>
                        <a:gd name="connsiteX236-66383" fmla="*/ 3947269 w 6006665"/>
                        <a:gd name="connsiteY236-66384" fmla="*/ 2676963 h 3006470"/>
                        <a:gd name="connsiteX237-66385" fmla="*/ 3966292 w 6006665"/>
                        <a:gd name="connsiteY237-66386" fmla="*/ 2632575 h 3006470"/>
                        <a:gd name="connsiteX238-66387" fmla="*/ 3915999 w 6006665"/>
                        <a:gd name="connsiteY238-66388" fmla="*/ 2645148 h 3006470"/>
                        <a:gd name="connsiteX239-66389" fmla="*/ 3888729 w 6006665"/>
                        <a:gd name="connsiteY239-66390" fmla="*/ 2667873 h 3006470"/>
                        <a:gd name="connsiteX240-66391" fmla="*/ 3876822 w 6006665"/>
                        <a:gd name="connsiteY240-66392" fmla="*/ 2667873 h 3006470"/>
                        <a:gd name="connsiteX241-66393" fmla="*/ 3829645 w 6006665"/>
                        <a:gd name="connsiteY241-66394" fmla="*/ 2667873 h 3006470"/>
                        <a:gd name="connsiteX242-66395" fmla="*/ 3817738 w 6006665"/>
                        <a:gd name="connsiteY242-66396" fmla="*/ 2667873 h 3006470"/>
                        <a:gd name="connsiteX243-66397" fmla="*/ 3801831 w 6006665"/>
                        <a:gd name="connsiteY243-66398" fmla="*/ 2613334 h 3006470"/>
                        <a:gd name="connsiteX244-66399" fmla="*/ 3758654 w 6006665"/>
                        <a:gd name="connsiteY244-66400" fmla="*/ 2574702 h 3006470"/>
                        <a:gd name="connsiteX245-66401" fmla="*/ 3692753 w 6006665"/>
                        <a:gd name="connsiteY245-66402" fmla="*/ 2558795 h 3006470"/>
                        <a:gd name="connsiteX246-66403" fmla="*/ 3683663 w 6006665"/>
                        <a:gd name="connsiteY246-66404" fmla="*/ 2499711 h 3006470"/>
                        <a:gd name="connsiteX247-66405" fmla="*/ 3672301 w 6006665"/>
                        <a:gd name="connsiteY247-66406" fmla="*/ 2467896 h 3006470"/>
                        <a:gd name="connsiteX248-66407" fmla="*/ 3656393 w 6006665"/>
                        <a:gd name="connsiteY248-66408" fmla="*/ 2440627 h 3006470"/>
                        <a:gd name="connsiteX249-66409" fmla="*/ 3633669 w 6006665"/>
                        <a:gd name="connsiteY249-66410" fmla="*/ 2381542 h 3006470"/>
                        <a:gd name="connsiteX250-66411" fmla="*/ 3601854 w 6006665"/>
                        <a:gd name="connsiteY250-66412" fmla="*/ 2361090 h 3006470"/>
                        <a:gd name="connsiteX251-66413" fmla="*/ 3545995 w 6006665"/>
                        <a:gd name="connsiteY251-66414" fmla="*/ 2339606 h 3006470"/>
                        <a:gd name="connsiteX252-66415" fmla="*/ 3506955 w 6006665"/>
                        <a:gd name="connsiteY252-66416" fmla="*/ 2345183 h 3006470"/>
                        <a:gd name="connsiteX253-66417" fmla="*/ 3463779 w 6006665"/>
                        <a:gd name="connsiteY253-66418" fmla="*/ 2354273 h 3006470"/>
                        <a:gd name="connsiteX254-66419" fmla="*/ 3431964 w 6006665"/>
                        <a:gd name="connsiteY254-66420" fmla="*/ 2381542 h 3006470"/>
                        <a:gd name="connsiteX255-66421" fmla="*/ 3452416 w 6006665"/>
                        <a:gd name="connsiteY255-66422" fmla="*/ 2397450 h 3006470"/>
                        <a:gd name="connsiteX256-66423" fmla="*/ 3452416 w 6006665"/>
                        <a:gd name="connsiteY256-66424" fmla="*/ 2429264 h 3006470"/>
                        <a:gd name="connsiteX257-66425" fmla="*/ 3431964 w 6006665"/>
                        <a:gd name="connsiteY257-66426" fmla="*/ 2451989 h 3006470"/>
                        <a:gd name="connsiteX258-66427" fmla="*/ 3400150 w 6006665"/>
                        <a:gd name="connsiteY258-66428" fmla="*/ 2511073 h 3006470"/>
                        <a:gd name="connsiteX259-66429" fmla="*/ 3400150 w 6006665"/>
                        <a:gd name="connsiteY259-66430" fmla="*/ 2538343 h 3006470"/>
                        <a:gd name="connsiteX260-66431" fmla="*/ 3350155 w 6006665"/>
                        <a:gd name="connsiteY260-66432" fmla="*/ 2570157 h 3006470"/>
                        <a:gd name="connsiteX261-66433" fmla="*/ 3342342 w 6006665"/>
                        <a:gd name="connsiteY261-66434" fmla="*/ 2567553 h 3006470"/>
                        <a:gd name="connsiteX262-66435" fmla="*/ 3338249 w 6006665"/>
                        <a:gd name="connsiteY262-66436" fmla="*/ 2570157 h 3006470"/>
                        <a:gd name="connsiteX263-66437" fmla="*/ 3290527 w 6006665"/>
                        <a:gd name="connsiteY263-66438" fmla="*/ 2554250 h 3006470"/>
                        <a:gd name="connsiteX264-66439" fmla="*/ 3259257 w 6006665"/>
                        <a:gd name="connsiteY264-66440" fmla="*/ 2554250 h 3006470"/>
                        <a:gd name="connsiteX265-66441" fmla="*/ 3247350 w 6006665"/>
                        <a:gd name="connsiteY265-66442" fmla="*/ 2554250 h 3006470"/>
                        <a:gd name="connsiteX266-66443" fmla="*/ 3231443 w 6006665"/>
                        <a:gd name="connsiteY266-66444" fmla="*/ 2538343 h 3006470"/>
                        <a:gd name="connsiteX267-66445" fmla="*/ 3213271 w 6006665"/>
                        <a:gd name="connsiteY267-66446" fmla="*/ 2533799 h 3006470"/>
                        <a:gd name="connsiteX268-66447" fmla="*/ 3168359 w 6006665"/>
                        <a:gd name="connsiteY268-66448" fmla="*/ 2570157 h 3006470"/>
                        <a:gd name="connsiteX269-66449" fmla="*/ 3120637 w 6006665"/>
                        <a:gd name="connsiteY269-66450" fmla="*/ 2581519 h 3006470"/>
                        <a:gd name="connsiteX270-66451" fmla="*/ 3082005 w 6006665"/>
                        <a:gd name="connsiteY270-66452" fmla="*/ 2597427 h 3006470"/>
                        <a:gd name="connsiteX271-66453" fmla="*/ 3074460 w 6006665"/>
                        <a:gd name="connsiteY271-66454" fmla="*/ 2595630 h 3006470"/>
                        <a:gd name="connsiteX272-66455" fmla="*/ 3070098 w 6006665"/>
                        <a:gd name="connsiteY272-66456" fmla="*/ 2597427 h 3006470"/>
                        <a:gd name="connsiteX273-66457" fmla="*/ 3022376 w 6006665"/>
                        <a:gd name="connsiteY273-66458" fmla="*/ 2586064 h 3006470"/>
                        <a:gd name="connsiteX274-66459" fmla="*/ 3000196 w 6006665"/>
                        <a:gd name="connsiteY274-66460" fmla="*/ 2586064 h 3006470"/>
                        <a:gd name="connsiteX275-66461" fmla="*/ 2988289 w 6006665"/>
                        <a:gd name="connsiteY275-66462" fmla="*/ 2586064 h 3006470"/>
                        <a:gd name="connsiteX276-66463" fmla="*/ 2967837 w 6006665"/>
                        <a:gd name="connsiteY276-66464" fmla="*/ 2554250 h 3006470"/>
                        <a:gd name="connsiteX277-66465" fmla="*/ 2929205 w 6006665"/>
                        <a:gd name="connsiteY277-66466" fmla="*/ 2526980 h 3006470"/>
                        <a:gd name="connsiteX278-66467" fmla="*/ 2902153 w 6006665"/>
                        <a:gd name="connsiteY278-66468" fmla="*/ 2523116 h 3006470"/>
                        <a:gd name="connsiteX279-66469" fmla="*/ 2861576 w 6006665"/>
                        <a:gd name="connsiteY279-66470" fmla="*/ 2526980 h 3006470"/>
                        <a:gd name="connsiteX280-66471" fmla="*/ 2822944 w 6006665"/>
                        <a:gd name="connsiteY280-66472" fmla="*/ 2538343 h 3006470"/>
                        <a:gd name="connsiteX281-66473" fmla="*/ 2818139 w 6006665"/>
                        <a:gd name="connsiteY281-66474" fmla="*/ 2536254 h 3006470"/>
                        <a:gd name="connsiteX282-66475" fmla="*/ 2811037 w 6006665"/>
                        <a:gd name="connsiteY282-66476" fmla="*/ 2538343 h 3006470"/>
                        <a:gd name="connsiteX283-66477" fmla="*/ 2758770 w 6006665"/>
                        <a:gd name="connsiteY283-66478" fmla="*/ 2515618 h 3006470"/>
                        <a:gd name="connsiteX284-66479" fmla="*/ 2751953 w 6006665"/>
                        <a:gd name="connsiteY284-66480" fmla="*/ 2472441 h 3006470"/>
                        <a:gd name="connsiteX285-66481" fmla="*/ 2708776 w 6006665"/>
                        <a:gd name="connsiteY285-66482" fmla="*/ 2456534 h 3006470"/>
                        <a:gd name="connsiteX286-66483" fmla="*/ 2676962 w 6006665"/>
                        <a:gd name="connsiteY286-66484" fmla="*/ 2451989 h 3006470"/>
                        <a:gd name="connsiteX287-66485" fmla="*/ 2642534 w 6006665"/>
                        <a:gd name="connsiteY287-66486" fmla="*/ 2430245 h 3006470"/>
                        <a:gd name="connsiteX288-66487" fmla="*/ 2609333 w 6006665"/>
                        <a:gd name="connsiteY288-66488" fmla="*/ 2488348 h 3006470"/>
                        <a:gd name="connsiteX289-66489" fmla="*/ 2625240 w 6006665"/>
                        <a:gd name="connsiteY289-66490" fmla="*/ 2522435 h 3006470"/>
                        <a:gd name="connsiteX290-66491" fmla="*/ 2586608 w 6006665"/>
                        <a:gd name="connsiteY290-66492" fmla="*/ 2558795 h 3006470"/>
                        <a:gd name="connsiteX291-66493" fmla="*/ 2577105 w 6006665"/>
                        <a:gd name="connsiteY291-66494" fmla="*/ 2556532 h 3006470"/>
                        <a:gd name="connsiteX292-66495" fmla="*/ 2574701 w 6006665"/>
                        <a:gd name="connsiteY292-66496" fmla="*/ 2558795 h 3006470"/>
                        <a:gd name="connsiteX293-66497" fmla="*/ 2526979 w 6006665"/>
                        <a:gd name="connsiteY293-66498" fmla="*/ 2547432 h 3006470"/>
                        <a:gd name="connsiteX294-66499" fmla="*/ 2490620 w 6006665"/>
                        <a:gd name="connsiteY294-66500" fmla="*/ 2542887 h 3006470"/>
                        <a:gd name="connsiteX295-66501" fmla="*/ 2463350 w 6006665"/>
                        <a:gd name="connsiteY295-66502" fmla="*/ 2515618 h 3006470"/>
                        <a:gd name="connsiteX296-66503" fmla="*/ 2436625 w 6006665"/>
                        <a:gd name="connsiteY296-66504" fmla="*/ 2515618 h 3006470"/>
                        <a:gd name="connsiteX297-66505" fmla="*/ 2424718 w 6006665"/>
                        <a:gd name="connsiteY297-66506" fmla="*/ 2515618 h 3006470"/>
                        <a:gd name="connsiteX298-66507" fmla="*/ 2398858 w 6006665"/>
                        <a:gd name="connsiteY298-66508" fmla="*/ 2502687 h 3006470"/>
                        <a:gd name="connsiteX299-66509" fmla="*/ 2350272 w 6006665"/>
                        <a:gd name="connsiteY299-66510" fmla="*/ 2526980 h 3006470"/>
                        <a:gd name="connsiteX300-66511" fmla="*/ 2282098 w 6006665"/>
                        <a:gd name="connsiteY300-66512" fmla="*/ 2574702 h 3006470"/>
                        <a:gd name="connsiteX301-66513" fmla="*/ 2238921 w 6006665"/>
                        <a:gd name="connsiteY301-66514" fmla="*/ 2586064 h 3006470"/>
                        <a:gd name="connsiteX302-66515" fmla="*/ 2227559 w 6006665"/>
                        <a:gd name="connsiteY302-66516" fmla="*/ 2590609 h 3006470"/>
                        <a:gd name="connsiteX303-66517" fmla="*/ 2225178 w 6006665"/>
                        <a:gd name="connsiteY303-66518" fmla="*/ 2586799 h 3006470"/>
                        <a:gd name="connsiteX304-66519" fmla="*/ 2215652 w 6006665"/>
                        <a:gd name="connsiteY304-66520" fmla="*/ 2590609 h 3006470"/>
                        <a:gd name="connsiteX305-66521" fmla="*/ 2193596 w 6006665"/>
                        <a:gd name="connsiteY305-66522" fmla="*/ 2555320 h 3006470"/>
                        <a:gd name="connsiteX306-66523" fmla="*/ 2157112 w 6006665"/>
                        <a:gd name="connsiteY306-66524" fmla="*/ 2558795 h 3006470"/>
                        <a:gd name="connsiteX307-66525" fmla="*/ 2156291 w 6006665"/>
                        <a:gd name="connsiteY307-66526" fmla="*/ 2557739 h 3006470"/>
                        <a:gd name="connsiteX308-66527" fmla="*/ 2145205 w 6006665"/>
                        <a:gd name="connsiteY308-66528" fmla="*/ 2558795 h 3006470"/>
                        <a:gd name="connsiteX309-66529" fmla="*/ 2129298 w 6006665"/>
                        <a:gd name="connsiteY309-66530" fmla="*/ 2538343 h 3006470"/>
                        <a:gd name="connsiteX310-66531" fmla="*/ 2102029 w 6006665"/>
                        <a:gd name="connsiteY310-66532" fmla="*/ 2526980 h 3006470"/>
                        <a:gd name="connsiteX311-66533" fmla="*/ 2086121 w 6006665"/>
                        <a:gd name="connsiteY311-66534" fmla="*/ 2495166 h 3006470"/>
                        <a:gd name="connsiteX312-66535" fmla="*/ 2070005 w 6006665"/>
                        <a:gd name="connsiteY312-66536" fmla="*/ 2486212 h 3006470"/>
                        <a:gd name="connsiteX313-66537" fmla="*/ 2027582 w 6006665"/>
                        <a:gd name="connsiteY313-66538" fmla="*/ 2499711 h 3006470"/>
                        <a:gd name="connsiteX314-66539" fmla="*/ 2023845 w 6006665"/>
                        <a:gd name="connsiteY314-66540" fmla="*/ 2497111 h 3006470"/>
                        <a:gd name="connsiteX315-66541" fmla="*/ 2018675 w 6006665"/>
                        <a:gd name="connsiteY315-66542" fmla="*/ 2499711 h 3006470"/>
                        <a:gd name="connsiteX316-66543" fmla="*/ 1971363 w 6006665"/>
                        <a:gd name="connsiteY316-66544" fmla="*/ 2468885 h 3006470"/>
                        <a:gd name="connsiteX317-66545" fmla="*/ 1952591 w 6006665"/>
                        <a:gd name="connsiteY317-66546" fmla="*/ 2495166 h 3006470"/>
                        <a:gd name="connsiteX318-66547" fmla="*/ 1947518 w 6006665"/>
                        <a:gd name="connsiteY318-66548" fmla="*/ 2485599 h 3006470"/>
                        <a:gd name="connsiteX319-66549" fmla="*/ 1940684 w 6006665"/>
                        <a:gd name="connsiteY319-66550" fmla="*/ 2495166 h 3006470"/>
                        <a:gd name="connsiteX320-66551" fmla="*/ 1861147 w 6006665"/>
                        <a:gd name="connsiteY320-66552" fmla="*/ 2345183 h 3006470"/>
                        <a:gd name="connsiteX321-66553" fmla="*/ 1811153 w 6006665"/>
                        <a:gd name="connsiteY321-66554" fmla="*/ 2295189 h 3006470"/>
                        <a:gd name="connsiteX322-66555" fmla="*/ 1813950 w 6006665"/>
                        <a:gd name="connsiteY322-66556" fmla="*/ 2292043 h 3006470"/>
                        <a:gd name="connsiteX323-66557" fmla="*/ 1748069 w 6006665"/>
                        <a:gd name="connsiteY323-66558" fmla="*/ 2333821 h 3006470"/>
                        <a:gd name="connsiteX324-66559" fmla="*/ 1711709 w 6006665"/>
                        <a:gd name="connsiteY324-66560" fmla="*/ 2338366 h 3006470"/>
                        <a:gd name="connsiteX325-66561" fmla="*/ 1711926 w 6006665"/>
                        <a:gd name="connsiteY325-66562" fmla="*/ 2336850 h 3006470"/>
                        <a:gd name="connsiteX326-66563" fmla="*/ 1699803 w 6006665"/>
                        <a:gd name="connsiteY326-66564" fmla="*/ 2338366 h 3006470"/>
                        <a:gd name="connsiteX327-66565" fmla="*/ 1704347 w 6006665"/>
                        <a:gd name="connsiteY327-66566" fmla="*/ 2306551 h 3006470"/>
                        <a:gd name="connsiteX328-66567" fmla="*/ 1662460 w 6006665"/>
                        <a:gd name="connsiteY328-66568" fmla="*/ 2288600 h 3006470"/>
                        <a:gd name="connsiteX329-66569" fmla="*/ 1629901 w 6006665"/>
                        <a:gd name="connsiteY329-66570" fmla="*/ 2302006 h 3006470"/>
                        <a:gd name="connsiteX330-66571" fmla="*/ 1629300 w 6006665"/>
                        <a:gd name="connsiteY330-66572" fmla="*/ 2297351 h 3006470"/>
                        <a:gd name="connsiteX331-66573" fmla="*/ 1617994 w 6006665"/>
                        <a:gd name="connsiteY331-66574" fmla="*/ 2302006 h 3006470"/>
                        <a:gd name="connsiteX332-66575" fmla="*/ 1608904 w 6006665"/>
                        <a:gd name="connsiteY332-66576" fmla="*/ 2231560 h 3006470"/>
                        <a:gd name="connsiteX333-66577" fmla="*/ 1552684 w 6006665"/>
                        <a:gd name="connsiteY333-66578" fmla="*/ 2221867 h 3006470"/>
                        <a:gd name="connsiteX334-66579" fmla="*/ 1518550 w 6006665"/>
                        <a:gd name="connsiteY334-66580" fmla="*/ 2247467 h 3006470"/>
                        <a:gd name="connsiteX335-66581" fmla="*/ 1425379 w 6006665"/>
                        <a:gd name="connsiteY335-66582" fmla="*/ 2267919 h 3006470"/>
                        <a:gd name="connsiteX336-66583" fmla="*/ 1409472 w 6006665"/>
                        <a:gd name="connsiteY336-66584" fmla="*/ 2286099 h 3006470"/>
                        <a:gd name="connsiteX337-66585" fmla="*/ 1270852 w 6006665"/>
                        <a:gd name="connsiteY337-66586" fmla="*/ 2306551 h 3006470"/>
                        <a:gd name="connsiteX338-66587" fmla="*/ 1254945 w 6006665"/>
                        <a:gd name="connsiteY338-66588" fmla="*/ 2327003 h 3006470"/>
                        <a:gd name="connsiteX339-66589" fmla="*/ 1282214 w 6006665"/>
                        <a:gd name="connsiteY339-66590" fmla="*/ 2370180 h 3006470"/>
                        <a:gd name="connsiteX340-66591" fmla="*/ 1243582 w 6006665"/>
                        <a:gd name="connsiteY340-66592" fmla="*/ 2386087 h 3006470"/>
                        <a:gd name="connsiteX341-66593" fmla="*/ 1254945 w 6006665"/>
                        <a:gd name="connsiteY341-66594" fmla="*/ 2404267 h 3006470"/>
                        <a:gd name="connsiteX342-66595" fmla="*/ 1216313 w 6006665"/>
                        <a:gd name="connsiteY342-66596" fmla="*/ 2429264 h 3006470"/>
                        <a:gd name="connsiteX343-66597" fmla="*/ 1275397 w 6006665"/>
                        <a:gd name="connsiteY343-66598" fmla="*/ 2472441 h 3006470"/>
                        <a:gd name="connsiteX344-66599" fmla="*/ 1270852 w 6006665"/>
                        <a:gd name="connsiteY344-66600" fmla="*/ 2499711 h 3006470"/>
                        <a:gd name="connsiteX345-66601" fmla="*/ 1259108 w 6006665"/>
                        <a:gd name="connsiteY345-66602" fmla="*/ 2498732 h 3006470"/>
                        <a:gd name="connsiteX346-66603" fmla="*/ 1258945 w 6006665"/>
                        <a:gd name="connsiteY346-66604" fmla="*/ 2499711 h 3006470"/>
                        <a:gd name="connsiteX347-66605" fmla="*/ 1215644 w 6006665"/>
                        <a:gd name="connsiteY347-66606" fmla="*/ 2496102 h 3006470"/>
                        <a:gd name="connsiteX348-66607" fmla="*/ 1204950 w 6006665"/>
                        <a:gd name="connsiteY348-66608" fmla="*/ 2511073 h 3006470"/>
                        <a:gd name="connsiteX349-66609" fmla="*/ 1196495 w 6006665"/>
                        <a:gd name="connsiteY349-66610" fmla="*/ 2506241 h 3006470"/>
                        <a:gd name="connsiteX350-66611" fmla="*/ 1193043 w 6006665"/>
                        <a:gd name="connsiteY350-66612" fmla="*/ 2511073 h 3006470"/>
                        <a:gd name="connsiteX351-66613" fmla="*/ 1145322 w 6006665"/>
                        <a:gd name="connsiteY351-66614" fmla="*/ 2483803 h 3006470"/>
                        <a:gd name="connsiteX352-66615" fmla="*/ 1098145 w 6006665"/>
                        <a:gd name="connsiteY352-66616" fmla="*/ 2483803 h 3006470"/>
                        <a:gd name="connsiteX353-66617" fmla="*/ 1061785 w 6006665"/>
                        <a:gd name="connsiteY353-66618" fmla="*/ 2511073 h 3006470"/>
                        <a:gd name="connsiteX354-66619" fmla="*/ 1055322 w 6006665"/>
                        <a:gd name="connsiteY354-66620" fmla="*/ 2506990 h 3006470"/>
                        <a:gd name="connsiteX355-66621" fmla="*/ 1049878 w 6006665"/>
                        <a:gd name="connsiteY355-66622" fmla="*/ 2511073 h 3006470"/>
                        <a:gd name="connsiteX356-66623" fmla="*/ 1006701 w 6006665"/>
                        <a:gd name="connsiteY356-66624" fmla="*/ 2483803 h 3006470"/>
                        <a:gd name="connsiteX357-66625" fmla="*/ 924893 w 6006665"/>
                        <a:gd name="connsiteY357-66626" fmla="*/ 2447444 h 3006470"/>
                        <a:gd name="connsiteX358-66627" fmla="*/ 877716 w 6006665"/>
                        <a:gd name="connsiteY358-66628" fmla="*/ 2447444 h 3006470"/>
                        <a:gd name="connsiteX359-66629" fmla="*/ 802724 w 6006665"/>
                        <a:gd name="connsiteY359-66630" fmla="*/ 2511073 h 3006470"/>
                        <a:gd name="connsiteX360-66631" fmla="*/ 798179 w 6006665"/>
                        <a:gd name="connsiteY360-66632" fmla="*/ 2554250 h 3006470"/>
                        <a:gd name="connsiteX361-66633" fmla="*/ 787406 w 6006665"/>
                        <a:gd name="connsiteY361-66634" fmla="*/ 2543477 h 3006470"/>
                        <a:gd name="connsiteX362-66635" fmla="*/ 786272 w 6006665"/>
                        <a:gd name="connsiteY362-66636" fmla="*/ 2554250 h 3006470"/>
                        <a:gd name="connsiteX363-66637" fmla="*/ 756063 w 6006665"/>
                        <a:gd name="connsiteY363-66638" fmla="*/ 2524040 h 3006470"/>
                        <a:gd name="connsiteX364-66639" fmla="*/ 732278 w 6006665"/>
                        <a:gd name="connsiteY364-66640" fmla="*/ 2581519 h 3006470"/>
                        <a:gd name="connsiteX365-66641" fmla="*/ 743640 w 6006665"/>
                        <a:gd name="connsiteY365-66642" fmla="*/ 2590609 h 3006470"/>
                        <a:gd name="connsiteX366-66643" fmla="*/ 723188 w 6006665"/>
                        <a:gd name="connsiteY366-66644" fmla="*/ 2633786 h 3006470"/>
                        <a:gd name="connsiteX367-66645" fmla="*/ 747026 w 6006665"/>
                        <a:gd name="connsiteY367-66646" fmla="*/ 2670627 h 3006470"/>
                        <a:gd name="connsiteX368-66647" fmla="*/ 763548 w 6006665"/>
                        <a:gd name="connsiteY368-66648" fmla="*/ 2667873 h 3006470"/>
                        <a:gd name="connsiteX369-66649" fmla="*/ 764871 w 6006665"/>
                        <a:gd name="connsiteY369-66650" fmla="*/ 2669637 h 3006470"/>
                        <a:gd name="connsiteX370-66651" fmla="*/ 775455 w 6006665"/>
                        <a:gd name="connsiteY370-66652" fmla="*/ 2667873 h 3006470"/>
                        <a:gd name="connsiteX371-66653" fmla="*/ 802724 w 6006665"/>
                        <a:gd name="connsiteY371-66654" fmla="*/ 2704232 h 3006470"/>
                        <a:gd name="connsiteX372-66655" fmla="*/ 798179 w 6006665"/>
                        <a:gd name="connsiteY372-66656" fmla="*/ 2731502 h 3006470"/>
                        <a:gd name="connsiteX373-66657" fmla="*/ 818632 w 6006665"/>
                        <a:gd name="connsiteY373-66658" fmla="*/ 2742864 h 3006470"/>
                        <a:gd name="connsiteX374-66659" fmla="*/ 802724 w 6006665"/>
                        <a:gd name="connsiteY374-66660" fmla="*/ 2774679 h 3006470"/>
                        <a:gd name="connsiteX375-66661" fmla="*/ 766365 w 6006665"/>
                        <a:gd name="connsiteY375-66662" fmla="*/ 2779224 h 3006470"/>
                        <a:gd name="connsiteX376-66663" fmla="*/ 727733 w 6006665"/>
                        <a:gd name="connsiteY376-66664" fmla="*/ 2838308 h 3006470"/>
                        <a:gd name="connsiteX377-66665" fmla="*/ 759548 w 6006665"/>
                        <a:gd name="connsiteY377-66666" fmla="*/ 2881485 h 3006470"/>
                        <a:gd name="connsiteX378-66667" fmla="*/ 759548 w 6006665"/>
                        <a:gd name="connsiteY378-66668" fmla="*/ 2920116 h 3006470"/>
                        <a:gd name="connsiteX379-66669" fmla="*/ 798179 w 6006665"/>
                        <a:gd name="connsiteY379-66670" fmla="*/ 2979201 h 3006470"/>
                        <a:gd name="connsiteX380-66671" fmla="*/ 775455 w 6006665"/>
                        <a:gd name="connsiteY380-66672" fmla="*/ 2995108 h 3006470"/>
                        <a:gd name="connsiteX381-66673" fmla="*/ 770910 w 6006665"/>
                        <a:gd name="connsiteY381-66674" fmla="*/ 3006470 h 3006470"/>
                        <a:gd name="connsiteX382-66675" fmla="*/ 759003 w 6006665"/>
                        <a:gd name="connsiteY382-66676" fmla="*/ 3006470 h 3006470"/>
                        <a:gd name="connsiteX383-66677" fmla="*/ 755003 w 6006665"/>
                        <a:gd name="connsiteY383-66678" fmla="*/ 3006470 h 3006470"/>
                        <a:gd name="connsiteX384-66679" fmla="*/ 743096 w 6006665"/>
                        <a:gd name="connsiteY384-66680" fmla="*/ 3006470 h 3006470"/>
                        <a:gd name="connsiteX385-66681" fmla="*/ 715826 w 6006665"/>
                        <a:gd name="connsiteY385-66682" fmla="*/ 2972383 h 3006470"/>
                        <a:gd name="connsiteX386-66683" fmla="*/ 704464 w 6006665"/>
                        <a:gd name="connsiteY386-66684" fmla="*/ 2972383 h 3006470"/>
                        <a:gd name="connsiteX387-66685" fmla="*/ 684012 w 6006665"/>
                        <a:gd name="connsiteY387-66686" fmla="*/ 2963293 h 3006470"/>
                        <a:gd name="connsiteX388-66687" fmla="*/ 672649 w 6006665"/>
                        <a:gd name="connsiteY388-66688" fmla="*/ 2940569 h 3006470"/>
                        <a:gd name="connsiteX389-66689" fmla="*/ 645222 w 6006665"/>
                        <a:gd name="connsiteY389-66690" fmla="*/ 2932732 h 3006470"/>
                        <a:gd name="connsiteX390-66691" fmla="*/ 625472 w 6006665"/>
                        <a:gd name="connsiteY390-66692" fmla="*/ 2936024 h 3006470"/>
                        <a:gd name="connsiteX391-66693" fmla="*/ 623771 w 6006665"/>
                        <a:gd name="connsiteY391-66694" fmla="*/ 2934323 h 3006470"/>
                        <a:gd name="connsiteX392-66695" fmla="*/ 613565 w 6006665"/>
                        <a:gd name="connsiteY392-66696" fmla="*/ 2936024 h 3006470"/>
                        <a:gd name="connsiteX393-66697" fmla="*/ 609020 w 6006665"/>
                        <a:gd name="connsiteY393-66698" fmla="*/ 2931479 h 3006470"/>
                        <a:gd name="connsiteX394-66699" fmla="*/ 559026 w 6006665"/>
                        <a:gd name="connsiteY394-66700" fmla="*/ 2904209 h 3006470"/>
                        <a:gd name="connsiteX395-66701" fmla="*/ 506760 w 6006665"/>
                        <a:gd name="connsiteY395-66702" fmla="*/ 2897392 h 3006470"/>
                        <a:gd name="connsiteX396-66703" fmla="*/ 483280 w 6006665"/>
                        <a:gd name="connsiteY396-66704" fmla="*/ 2890683 h 3006470"/>
                        <a:gd name="connsiteX397-66705" fmla="*/ 480035 w 6006665"/>
                        <a:gd name="connsiteY397-66706" fmla="*/ 2892847 h 3006470"/>
                        <a:gd name="connsiteX398-66707" fmla="*/ 475042 w 6006665"/>
                        <a:gd name="connsiteY398-66708" fmla="*/ 2888329 h 3006470"/>
                        <a:gd name="connsiteX399-66709" fmla="*/ 474945 w 6006665"/>
                        <a:gd name="connsiteY399-66710" fmla="*/ 2888302 h 3006470"/>
                        <a:gd name="connsiteX400-66711" fmla="*/ 468128 w 6006665"/>
                        <a:gd name="connsiteY400-66712" fmla="*/ 2892847 h 3006470"/>
                        <a:gd name="connsiteX401-66713" fmla="*/ 420406 w 6006665"/>
                        <a:gd name="connsiteY401-66714" fmla="*/ 2849670 h 3006470"/>
                        <a:gd name="connsiteX402-66715" fmla="*/ 381774 w 6006665"/>
                        <a:gd name="connsiteY402-66716" fmla="*/ 2833763 h 3006470"/>
                        <a:gd name="connsiteX403-66717" fmla="*/ 349960 w 6006665"/>
                        <a:gd name="connsiteY403-66718" fmla="*/ 2801948 h 3006470"/>
                        <a:gd name="connsiteX404-66719" fmla="*/ 377229 w 6006665"/>
                        <a:gd name="connsiteY404-66720" fmla="*/ 2795131 h 3006470"/>
                        <a:gd name="connsiteX405-66721" fmla="*/ 404499 w 6006665"/>
                        <a:gd name="connsiteY405-66722" fmla="*/ 2747409 h 3006470"/>
                        <a:gd name="connsiteX406-66723" fmla="*/ 388591 w 6006665"/>
                        <a:gd name="connsiteY406-66724" fmla="*/ 2731502 h 3006470"/>
                        <a:gd name="connsiteX407-66725" fmla="*/ 440858 w 6006665"/>
                        <a:gd name="connsiteY407-66726" fmla="*/ 2704232 h 3006470"/>
                        <a:gd name="connsiteX408-66727" fmla="*/ 440858 w 6006665"/>
                        <a:gd name="connsiteY408-66728" fmla="*/ 2701176 h 3006470"/>
                        <a:gd name="connsiteX409-66729" fmla="*/ 416406 w 6006665"/>
                        <a:gd name="connsiteY409-66730" fmla="*/ 2704232 h 3006470"/>
                        <a:gd name="connsiteX410-66731" fmla="*/ 416406 w 6006665"/>
                        <a:gd name="connsiteY410-66732" fmla="*/ 2702744 h 3006470"/>
                        <a:gd name="connsiteX411-66733" fmla="*/ 404499 w 6006665"/>
                        <a:gd name="connsiteY411-66734" fmla="*/ 2704232 h 3006470"/>
                        <a:gd name="connsiteX412-66735" fmla="*/ 404499 w 6006665"/>
                        <a:gd name="connsiteY412-66736" fmla="*/ 2683780 h 3006470"/>
                        <a:gd name="connsiteX413-66737" fmla="*/ 424951 w 6006665"/>
                        <a:gd name="connsiteY413-66738" fmla="*/ 2667873 h 3006470"/>
                        <a:gd name="connsiteX414-66739" fmla="*/ 463583 w 6006665"/>
                        <a:gd name="connsiteY414-66740" fmla="*/ 2661056 h 3006470"/>
                        <a:gd name="connsiteX415-66741" fmla="*/ 468128 w 6006665"/>
                        <a:gd name="connsiteY415-66742" fmla="*/ 2645148 h 3006470"/>
                        <a:gd name="connsiteX416-66743" fmla="*/ 456765 w 6006665"/>
                        <a:gd name="connsiteY416-66744" fmla="*/ 2613334 h 3006470"/>
                        <a:gd name="connsiteX417-66745" fmla="*/ 474945 w 6006665"/>
                        <a:gd name="connsiteY417-66746" fmla="*/ 2586064 h 3006470"/>
                        <a:gd name="connsiteX418-66747" fmla="*/ 474945 w 6006665"/>
                        <a:gd name="connsiteY418-66748" fmla="*/ 2565612 h 3006470"/>
                        <a:gd name="connsiteX419-66749" fmla="*/ 420406 w 6006665"/>
                        <a:gd name="connsiteY419-66750" fmla="*/ 2547432 h 3006470"/>
                        <a:gd name="connsiteX420-66751" fmla="*/ 409588 w 6006665"/>
                        <a:gd name="connsiteY420-66752" fmla="*/ 2547432 h 3006470"/>
                        <a:gd name="connsiteX421-66753" fmla="*/ 397681 w 6006665"/>
                        <a:gd name="connsiteY421-66754" fmla="*/ 2547432 h 3006470"/>
                        <a:gd name="connsiteX422-66755" fmla="*/ 379485 w 6006665"/>
                        <a:gd name="connsiteY422-66756" fmla="*/ 2525193 h 3006470"/>
                        <a:gd name="connsiteX423-66757" fmla="*/ 357322 w 6006665"/>
                        <a:gd name="connsiteY423-66758" fmla="*/ 2531525 h 3006470"/>
                        <a:gd name="connsiteX424-66759" fmla="*/ 352842 w 6006665"/>
                        <a:gd name="connsiteY424-66760" fmla="*/ 2529403 h 3006470"/>
                        <a:gd name="connsiteX425-66761" fmla="*/ 345415 w 6006665"/>
                        <a:gd name="connsiteY425-66762" fmla="*/ 2531525 h 3006470"/>
                        <a:gd name="connsiteX426-66763" fmla="*/ 302238 w 6006665"/>
                        <a:gd name="connsiteY426-66764" fmla="*/ 2511073 h 3006470"/>
                        <a:gd name="connsiteX427-66765" fmla="*/ 302238 w 6006665"/>
                        <a:gd name="connsiteY427-66766" fmla="*/ 2499711 h 3006470"/>
                        <a:gd name="connsiteX428-66767" fmla="*/ 286331 w 6006665"/>
                        <a:gd name="connsiteY428-66768" fmla="*/ 2472441 h 3006470"/>
                        <a:gd name="connsiteX429-66769" fmla="*/ 270968 w 6006665"/>
                        <a:gd name="connsiteY429-66770" fmla="*/ 2472441 h 3006470"/>
                        <a:gd name="connsiteX430-66771" fmla="*/ 259061 w 6006665"/>
                        <a:gd name="connsiteY430-66772" fmla="*/ 2472441 h 3006470"/>
                        <a:gd name="connsiteX431-66773" fmla="*/ 254516 w 6006665"/>
                        <a:gd name="connsiteY431-66774" fmla="*/ 2456534 h 3006470"/>
                        <a:gd name="connsiteX432-66775" fmla="*/ 263606 w 6006665"/>
                        <a:gd name="connsiteY432-66776" fmla="*/ 2440627 h 3006470"/>
                        <a:gd name="connsiteX433-66777" fmla="*/ 243991 w 6006665"/>
                        <a:gd name="connsiteY433-66778" fmla="*/ 2410114 h 3006470"/>
                        <a:gd name="connsiteX434-66779" fmla="*/ 216429 w 6006665"/>
                        <a:gd name="connsiteY434-66780" fmla="*/ 2413357 h 3006470"/>
                        <a:gd name="connsiteX435-66781" fmla="*/ 212956 w 6006665"/>
                        <a:gd name="connsiteY435-66782" fmla="*/ 2412365 h 3006470"/>
                        <a:gd name="connsiteX436-66783" fmla="*/ 204522 w 6006665"/>
                        <a:gd name="connsiteY436-66784" fmla="*/ 2413357 h 3006470"/>
                        <a:gd name="connsiteX437-66785" fmla="*/ 199623 w 6006665"/>
                        <a:gd name="connsiteY437-66786" fmla="*/ 2411957 h 3006470"/>
                        <a:gd name="connsiteX438-66787" fmla="*/ 195977 w 6006665"/>
                        <a:gd name="connsiteY438-66788" fmla="*/ 2424719 h 3006470"/>
                        <a:gd name="connsiteX439-66789" fmla="*/ 184968 w 6006665"/>
                        <a:gd name="connsiteY439-66790" fmla="*/ 2421574 h 3006470"/>
                        <a:gd name="connsiteX440-66791" fmla="*/ 184070 w 6006665"/>
                        <a:gd name="connsiteY440-66792" fmla="*/ 2424719 h 3006470"/>
                        <a:gd name="connsiteX441-66793" fmla="*/ 168163 w 6006665"/>
                        <a:gd name="connsiteY441-66794" fmla="*/ 2420184 h 3006470"/>
                        <a:gd name="connsiteX442-66795" fmla="*/ 156800 w 6006665"/>
                        <a:gd name="connsiteY442-66796" fmla="*/ 2381542 h 3006470"/>
                        <a:gd name="connsiteX443-66797" fmla="*/ 152255 w 6006665"/>
                        <a:gd name="connsiteY443-66798" fmla="*/ 2365635 h 3006470"/>
                        <a:gd name="connsiteX444-66799" fmla="*/ 156800 w 6006665"/>
                        <a:gd name="connsiteY444-66800" fmla="*/ 2361090 h 3006470"/>
                        <a:gd name="connsiteX445-66801" fmla="*/ 168707 w 6006665"/>
                        <a:gd name="connsiteY445-66802" fmla="*/ 2361090 h 3006470"/>
                        <a:gd name="connsiteX446-66803" fmla="*/ 188615 w 6006665"/>
                        <a:gd name="connsiteY446-66804" fmla="*/ 2361090 h 3006470"/>
                        <a:gd name="connsiteX447-66805" fmla="*/ 199977 w 6006665"/>
                        <a:gd name="connsiteY447-66806" fmla="*/ 2349728 h 3006470"/>
                        <a:gd name="connsiteX448-66807" fmla="*/ 188615 w 6006665"/>
                        <a:gd name="connsiteY448-66808" fmla="*/ 2327003 h 3006470"/>
                        <a:gd name="connsiteX449-66809" fmla="*/ 168163 w 6006665"/>
                        <a:gd name="connsiteY449-66810" fmla="*/ 2317914 h 3006470"/>
                        <a:gd name="connsiteX450-66811" fmla="*/ 168163 w 6006665"/>
                        <a:gd name="connsiteY450-66812" fmla="*/ 2311096 h 3006470"/>
                        <a:gd name="connsiteX451-66813" fmla="*/ 152255 w 6006665"/>
                        <a:gd name="connsiteY451-66814" fmla="*/ 2295189 h 3006470"/>
                        <a:gd name="connsiteX452-66815" fmla="*/ 129531 w 6006665"/>
                        <a:gd name="connsiteY452-66816" fmla="*/ 2258829 h 3006470"/>
                        <a:gd name="connsiteX453-66817" fmla="*/ 140893 w 6006665"/>
                        <a:gd name="connsiteY453-66818" fmla="*/ 2236105 h 3006470"/>
                        <a:gd name="connsiteX454-66819" fmla="*/ 136348 w 6006665"/>
                        <a:gd name="connsiteY454-66820" fmla="*/ 2208835 h 3006470"/>
                        <a:gd name="connsiteX455-66821" fmla="*/ 103789 w 6006665"/>
                        <a:gd name="connsiteY455-66822" fmla="*/ 2195428 h 3006470"/>
                        <a:gd name="connsiteX456-66823" fmla="*/ 93716 w 6006665"/>
                        <a:gd name="connsiteY456-66824" fmla="*/ 2199745 h 3006470"/>
                        <a:gd name="connsiteX457-66825" fmla="*/ 91868 w 6006665"/>
                        <a:gd name="connsiteY457-66826" fmla="*/ 2195434 h 3006470"/>
                        <a:gd name="connsiteX458-66827" fmla="*/ 81809 w 6006665"/>
                        <a:gd name="connsiteY458-66828" fmla="*/ 2199745 h 3006470"/>
                        <a:gd name="connsiteX459-66829" fmla="*/ 74992 w 6006665"/>
                        <a:gd name="connsiteY459-66830" fmla="*/ 2183838 h 3006470"/>
                        <a:gd name="connsiteX460-66831" fmla="*/ 34087 w 6006665"/>
                        <a:gd name="connsiteY460-66832" fmla="*/ 2172476 h 3006470"/>
                        <a:gd name="connsiteX461-66833" fmla="*/ 22725 w 6006665"/>
                        <a:gd name="connsiteY461-66834" fmla="*/ 2129299 h 3006470"/>
                        <a:gd name="connsiteX462-66835" fmla="*/ 22725 w 6006665"/>
                        <a:gd name="connsiteY462-66836" fmla="*/ 2097484 h 3006470"/>
                        <a:gd name="connsiteX463-66837" fmla="*/ 0 w 6006665"/>
                        <a:gd name="connsiteY463-66838" fmla="*/ 2081577 h 3006470"/>
                        <a:gd name="connsiteX464-66839" fmla="*/ 15907 w 6006665"/>
                        <a:gd name="connsiteY464-66840" fmla="*/ 2058853 h 3006470"/>
                        <a:gd name="connsiteX465-66841" fmla="*/ 6818 w 6006665"/>
                        <a:gd name="connsiteY465-66842" fmla="*/ 1995224 h 3006470"/>
                        <a:gd name="connsiteX466-66843" fmla="*/ 34087 w 6006665"/>
                        <a:gd name="connsiteY466-66844" fmla="*/ 1952047 h 3006470"/>
                        <a:gd name="connsiteX467-66845" fmla="*/ 27270 w 6006665"/>
                        <a:gd name="connsiteY467-66846" fmla="*/ 1940685 h 3006470"/>
                        <a:gd name="connsiteX468-66847" fmla="*/ 70447 w 6006665"/>
                        <a:gd name="connsiteY468-66848" fmla="*/ 1902053 h 3006470"/>
                        <a:gd name="connsiteX469-66849" fmla="*/ 27270 w 6006665"/>
                        <a:gd name="connsiteY469-66850" fmla="*/ 1865693 h 3006470"/>
                        <a:gd name="connsiteX470-66851" fmla="*/ 109078 w 6006665"/>
                        <a:gd name="connsiteY470-66852" fmla="*/ 1767977 h 3006470"/>
                        <a:gd name="connsiteX471-66853" fmla="*/ 145438 w 6006665"/>
                        <a:gd name="connsiteY471-66854" fmla="*/ 1724800 h 3006470"/>
                        <a:gd name="connsiteX472-66855" fmla="*/ 156800 w 6006665"/>
                        <a:gd name="connsiteY472-66856" fmla="*/ 1681624 h 3006470"/>
                        <a:gd name="connsiteX473-66857" fmla="*/ 102261 w 6006665"/>
                        <a:gd name="connsiteY473-66858" fmla="*/ 1629357 h 3006470"/>
                        <a:gd name="connsiteX474-66859" fmla="*/ 118168 w 6006665"/>
                        <a:gd name="connsiteY474-66860" fmla="*/ 1574818 h 3006470"/>
                        <a:gd name="connsiteX475-66861" fmla="*/ 86354 w 6006665"/>
                        <a:gd name="connsiteY475-66862" fmla="*/ 1511189 h 3006470"/>
                        <a:gd name="connsiteX476-66863" fmla="*/ 109078 w 6006665"/>
                        <a:gd name="connsiteY476-66864" fmla="*/ 1436197 h 3006470"/>
                        <a:gd name="connsiteX477-66865" fmla="*/ 70447 w 6006665"/>
                        <a:gd name="connsiteY477-66866" fmla="*/ 1333936 h 3006470"/>
                        <a:gd name="connsiteX478-66867" fmla="*/ 102261 w 6006665"/>
                        <a:gd name="connsiteY478-66868" fmla="*/ 1263490 h 3006470"/>
                        <a:gd name="connsiteX479-66869" fmla="*/ 43177 w 6006665"/>
                        <a:gd name="connsiteY479-66870" fmla="*/ 1197589 h 3006470"/>
                        <a:gd name="connsiteX480-66871" fmla="*/ 49994 w 6006665"/>
                        <a:gd name="connsiteY480-66872" fmla="*/ 1122597 h 3006470"/>
                        <a:gd name="connsiteX481-66873" fmla="*/ 81809 w 6006665"/>
                        <a:gd name="connsiteY481-66874" fmla="*/ 1118052 h 3006470"/>
                        <a:gd name="connsiteX482-66875" fmla="*/ 145438 w 6006665"/>
                        <a:gd name="connsiteY482-66876" fmla="*/ 1074876 h 3006470"/>
                        <a:gd name="connsiteX483-66877" fmla="*/ 184070 w 6006665"/>
                        <a:gd name="connsiteY483-66878" fmla="*/ 1036244 h 3006470"/>
                        <a:gd name="connsiteX484-66879" fmla="*/ 189699 w 6006665"/>
                        <a:gd name="connsiteY484-66880" fmla="*/ 1042522 h 3006470"/>
                        <a:gd name="connsiteX485-66881" fmla="*/ 195977 w 6006665"/>
                        <a:gd name="connsiteY485-66882" fmla="*/ 1036244 h 3006470"/>
                        <a:gd name="connsiteX486-66883" fmla="*/ 255061 w 6006665"/>
                        <a:gd name="connsiteY486-66884" fmla="*/ 1102145 h 3006470"/>
                        <a:gd name="connsiteX487-66885" fmla="*/ 350504 w 6006665"/>
                        <a:gd name="connsiteY487-66886" fmla="*/ 1122597 h 3006470"/>
                        <a:gd name="connsiteX488-66887" fmla="*/ 491397 w 6006665"/>
                        <a:gd name="connsiteY488-66888" fmla="*/ 1236221 h 3006470"/>
                        <a:gd name="connsiteX489-66889" fmla="*/ 523211 w 6006665"/>
                        <a:gd name="connsiteY489-66890" fmla="*/ 1283942 h 3006470"/>
                        <a:gd name="connsiteX490-66891" fmla="*/ 523211 w 6006665"/>
                        <a:gd name="connsiteY490-66892" fmla="*/ 1343026 h 3006470"/>
                        <a:gd name="connsiteX491-66893" fmla="*/ 486852 w 6006665"/>
                        <a:gd name="connsiteY491-66894" fmla="*/ 1397565 h 3006470"/>
                        <a:gd name="connsiteX492-66895" fmla="*/ 420951 w 6006665"/>
                        <a:gd name="connsiteY492-66896" fmla="*/ 1418018 h 3006470"/>
                        <a:gd name="connsiteX493-66897" fmla="*/ 415909 w 6006665"/>
                        <a:gd name="connsiteY493-66898" fmla="*/ 1415887 h 3006470"/>
                        <a:gd name="connsiteX494-66899" fmla="*/ 409044 w 6006665"/>
                        <a:gd name="connsiteY494-66900" fmla="*/ 1418018 h 3006470"/>
                        <a:gd name="connsiteX495-66901" fmla="*/ 252950 w 6006665"/>
                        <a:gd name="connsiteY495-66902" fmla="*/ 1352062 h 3006470"/>
                        <a:gd name="connsiteX496-66903" fmla="*/ 232336 w 6006665"/>
                        <a:gd name="connsiteY496-66904" fmla="*/ 1358934 h 3006470"/>
                        <a:gd name="connsiteX497-66905" fmla="*/ 291420 w 6006665"/>
                        <a:gd name="connsiteY497-66906" fmla="*/ 1429380 h 3006470"/>
                        <a:gd name="connsiteX498-66907" fmla="*/ 291420 w 6006665"/>
                        <a:gd name="connsiteY498-66908" fmla="*/ 1468012 h 3006470"/>
                        <a:gd name="connsiteX499-66909" fmla="*/ 298238 w 6006665"/>
                        <a:gd name="connsiteY499-66910" fmla="*/ 1554366 h 3006470"/>
                        <a:gd name="connsiteX500-66911" fmla="*/ 345959 w 6006665"/>
                        <a:gd name="connsiteY500-66912" fmla="*/ 1586180 h 3006470"/>
                        <a:gd name="connsiteX501-66913" fmla="*/ 362087 w 6006665"/>
                        <a:gd name="connsiteY501-66914" fmla="*/ 1595588 h 3006470"/>
                        <a:gd name="connsiteX502-66915" fmla="*/ 365867 w 6006665"/>
                        <a:gd name="connsiteY502-66916" fmla="*/ 1563455 h 3006470"/>
                        <a:gd name="connsiteX503-66917" fmla="*/ 345415 w 6006665"/>
                        <a:gd name="connsiteY503-66918" fmla="*/ 1527096 h 3006470"/>
                        <a:gd name="connsiteX504-66919" fmla="*/ 365867 w 6006665"/>
                        <a:gd name="connsiteY504-66920" fmla="*/ 1495281 h 3006470"/>
                        <a:gd name="connsiteX505-66921" fmla="*/ 374560 w 6006665"/>
                        <a:gd name="connsiteY505-66922" fmla="*/ 1500280 h 3006470"/>
                        <a:gd name="connsiteX506-66923" fmla="*/ 377774 w 6006665"/>
                        <a:gd name="connsiteY506-66924" fmla="*/ 1495281 h 3006470"/>
                        <a:gd name="connsiteX507-66925" fmla="*/ 461933 w 6006665"/>
                        <a:gd name="connsiteY507-66926" fmla="*/ 1543673 h 3006470"/>
                        <a:gd name="connsiteX508-66927" fmla="*/ 484035 w 6006665"/>
                        <a:gd name="connsiteY508-66928" fmla="*/ 1527096 h 3006470"/>
                        <a:gd name="connsiteX509-66929" fmla="*/ 463583 w 6006665"/>
                        <a:gd name="connsiteY509-66930" fmla="*/ 1461194 h 3006470"/>
                        <a:gd name="connsiteX510-66931" fmla="*/ 549936 w 6006665"/>
                        <a:gd name="connsiteY510-66932" fmla="*/ 1374841 h 3006470"/>
                        <a:gd name="connsiteX511-66933" fmla="*/ 559742 w 6006665"/>
                        <a:gd name="connsiteY511-66934" fmla="*/ 1376942 h 3006470"/>
                        <a:gd name="connsiteX512-66935" fmla="*/ 561843 w 6006665"/>
                        <a:gd name="connsiteY512-66936" fmla="*/ 1374841 h 3006470"/>
                        <a:gd name="connsiteX513-66937" fmla="*/ 593658 w 6006665"/>
                        <a:gd name="connsiteY513-66938" fmla="*/ 1381658 h 3006470"/>
                        <a:gd name="connsiteX514-66939" fmla="*/ 620945 w 6006665"/>
                        <a:gd name="connsiteY514-66940" fmla="*/ 1405535 h 3006470"/>
                        <a:gd name="connsiteX515-66941" fmla="*/ 640835 w 6006665"/>
                        <a:gd name="connsiteY515-66942" fmla="*/ 1349844 h 3006470"/>
                        <a:gd name="connsiteX516-66943" fmla="*/ 1677078 w 6006665"/>
                        <a:gd name="connsiteY516-66944" fmla="*/ 1370296 h 3006470"/>
                        <a:gd name="connsiteX517-66945" fmla="*/ 1720255 w 6006665"/>
                        <a:gd name="connsiteY517-66946" fmla="*/ 1349844 h 3006470"/>
                        <a:gd name="connsiteX518-66947" fmla="*/ 1731617 w 6006665"/>
                        <a:gd name="connsiteY518-66948" fmla="*/ 1299850 h 3006470"/>
                        <a:gd name="connsiteX519-66949" fmla="*/ 1758887 w 6006665"/>
                        <a:gd name="connsiteY519-66950" fmla="*/ 1256673 h 3006470"/>
                        <a:gd name="connsiteX520-66951" fmla="*/ 1736162 w 6006665"/>
                        <a:gd name="connsiteY520-66952" fmla="*/ 1197589 h 3006470"/>
                        <a:gd name="connsiteX521-66953" fmla="*/ 1758887 w 6006665"/>
                        <a:gd name="connsiteY521-66954" fmla="*/ 1133960 h 3006470"/>
                        <a:gd name="connsiteX522-66955" fmla="*/ 1704347 w 6006665"/>
                        <a:gd name="connsiteY522-66956" fmla="*/ 1070331 h 3006470"/>
                        <a:gd name="connsiteX523-66957" fmla="*/ 1736162 w 6006665"/>
                        <a:gd name="connsiteY523-66958" fmla="*/ 961252 h 3006470"/>
                        <a:gd name="connsiteX524-66959" fmla="*/ 1688440 w 6006665"/>
                        <a:gd name="connsiteY524-66960" fmla="*/ 865809 h 3006470"/>
                        <a:gd name="connsiteX525-66961" fmla="*/ 1752069 w 6006665"/>
                        <a:gd name="connsiteY525-66962" fmla="*/ 788545 h 3006470"/>
                        <a:gd name="connsiteX526-66963" fmla="*/ 1747524 w 6006665"/>
                        <a:gd name="connsiteY526-66964" fmla="*/ 704464 h 3006470"/>
                        <a:gd name="connsiteX527-66965" fmla="*/ 1763431 w 6006665"/>
                        <a:gd name="connsiteY527-66966" fmla="*/ 697647 h 3006470"/>
                        <a:gd name="connsiteX528-66967" fmla="*/ 1764877 w 6006665"/>
                        <a:gd name="connsiteY528-66968" fmla="*/ 702130 h 3006470"/>
                        <a:gd name="connsiteX529-66969" fmla="*/ 1775339 w 6006665"/>
                        <a:gd name="connsiteY529-66970" fmla="*/ 697647 h 3006470"/>
                        <a:gd name="connsiteX530-66971" fmla="*/ 1798063 w 6006665"/>
                        <a:gd name="connsiteY530-66972" fmla="*/ 768093 h 3006470"/>
                        <a:gd name="connsiteX531-66973" fmla="*/ 1791454 w 6006665"/>
                        <a:gd name="connsiteY531-66974" fmla="*/ 815304 h 3006470"/>
                        <a:gd name="connsiteX532-66975" fmla="*/ 1854330 w 6006665"/>
                        <a:gd name="connsiteY532-66976" fmla="*/ 772638 h 3006470"/>
                        <a:gd name="connsiteX533-66977" fmla="*/ 1931594 w 6006665"/>
                        <a:gd name="connsiteY533-66978" fmla="*/ 763548 h 3006470"/>
                        <a:gd name="connsiteX534-66979" fmla="*/ 1932772 w 6006665"/>
                        <a:gd name="connsiteY534-66980" fmla="*/ 764810 h 3006470"/>
                        <a:gd name="connsiteX535-66981" fmla="*/ 1943501 w 6006665"/>
                        <a:gd name="connsiteY535-66982" fmla="*/ 763548 h 3006470"/>
                        <a:gd name="connsiteX536-66983" fmla="*/ 1988608 w 6006665"/>
                        <a:gd name="connsiteY536-66984" fmla="*/ 811877 h 3006470"/>
                        <a:gd name="connsiteX537-66985" fmla="*/ 1963408 w 6006665"/>
                        <a:gd name="connsiteY537-66986" fmla="*/ 736278 h 3006470"/>
                        <a:gd name="connsiteX538-66987" fmla="*/ 1963408 w 6006665"/>
                        <a:gd name="connsiteY538-66988" fmla="*/ 595386 h 3006470"/>
                        <a:gd name="connsiteX539-66989" fmla="*/ 2027037 w 6006665"/>
                        <a:gd name="connsiteY539-66990" fmla="*/ 574934 h 3006470"/>
                        <a:gd name="connsiteX540-66991" fmla="*/ 2037269 w 6006665"/>
                        <a:gd name="connsiteY540-66992" fmla="*/ 575472 h 3006470"/>
                        <a:gd name="connsiteX541-66993" fmla="*/ 2038944 w 6006665"/>
                        <a:gd name="connsiteY541-66994" fmla="*/ 574934 h 3006470"/>
                        <a:gd name="connsiteX542-66995" fmla="*/ 2115414 w 6006665"/>
                        <a:gd name="connsiteY542-66996" fmla="*/ 578958 h 3006470"/>
                        <a:gd name="connsiteX543-66997" fmla="*/ 2192927 w 6006665"/>
                        <a:gd name="connsiteY543-66998" fmla="*/ 559026 h 3006470"/>
                        <a:gd name="connsiteX544-66999" fmla="*/ 2167930 w 6006665"/>
                        <a:gd name="connsiteY544-67000" fmla="*/ 493125 h 3006470"/>
                        <a:gd name="connsiteX545-67001" fmla="*/ 2204289 w 6006665"/>
                        <a:gd name="connsiteY545-67002" fmla="*/ 402226 h 3006470"/>
                        <a:gd name="connsiteX546-67003" fmla="*/ 2247466 w 6006665"/>
                        <a:gd name="connsiteY546-67004" fmla="*/ 397681 h 3006470"/>
                        <a:gd name="connsiteX547-67005" fmla="*/ 2317913 w 6006665"/>
                        <a:gd name="connsiteY547-67006" fmla="*/ 322690 h 3006470"/>
                        <a:gd name="connsiteX548-67007" fmla="*/ 2420183 w 6006665"/>
                        <a:gd name="connsiteY548-67008" fmla="*/ 304510 h 3006470"/>
                        <a:gd name="connsiteX549-67009" fmla="*/ 2429263 w 6006665"/>
                        <a:gd name="connsiteY549-67010" fmla="*/ 263606 h 3006470"/>
                        <a:gd name="connsiteX550-67011" fmla="*/ 2526979 w 6006665"/>
                        <a:gd name="connsiteY550-67012" fmla="*/ 252244 h 3006470"/>
                        <a:gd name="connsiteX551-67013" fmla="*/ 2528058 w 6006665"/>
                        <a:gd name="connsiteY551-67014" fmla="*/ 253503 h 3006470"/>
                        <a:gd name="connsiteX552-67015" fmla="*/ 2538886 w 6006665"/>
                        <a:gd name="connsiteY552-67016" fmla="*/ 252244 h 3006470"/>
                        <a:gd name="connsiteX553-67017" fmla="*/ 2560820 w 6006665"/>
                        <a:gd name="connsiteY553-67018" fmla="*/ 277833 h 3006470"/>
                        <a:gd name="connsiteX554-67019" fmla="*/ 2640602 w 6006665"/>
                        <a:gd name="connsiteY554-67020" fmla="*/ 202249 h 3006470"/>
                        <a:gd name="connsiteX555-67021" fmla="*/ 2652509 w 6006665"/>
                        <a:gd name="connsiteY555-67022" fmla="*/ 202249 h 3006470"/>
                        <a:gd name="connsiteX556-67023" fmla="*/ 2704231 w 6006665"/>
                        <a:gd name="connsiteY556-67024" fmla="*/ 202249 h 3006470"/>
                        <a:gd name="connsiteX557-67025" fmla="*/ 2715593 w 6006665"/>
                        <a:gd name="connsiteY557-67026" fmla="*/ 134075 h 3006470"/>
                        <a:gd name="connsiteX558-67027" fmla="*/ 2751953 w 6006665"/>
                        <a:gd name="connsiteY558-67028" fmla="*/ 68174 h 3006470"/>
                        <a:gd name="connsiteX559-67029" fmla="*/ 2838307 w 6006665"/>
                        <a:gd name="connsiteY559-67030" fmla="*/ 0 h 3006470"/>
                        <a:gd name="connsiteX0-67031" fmla="*/ 1791129 w 6006665"/>
                        <a:gd name="connsiteY0-67032" fmla="*/ 817622 h 3006470"/>
                        <a:gd name="connsiteX1-67033" fmla="*/ 1782156 w 6006665"/>
                        <a:gd name="connsiteY1-67034" fmla="*/ 881716 h 3006470"/>
                        <a:gd name="connsiteX2-67035" fmla="*/ 1809554 w 6006665"/>
                        <a:gd name="connsiteY2-67036" fmla="*/ 895415 h 3006470"/>
                        <a:gd name="connsiteX3-67037" fmla="*/ 1791129 w 6006665"/>
                        <a:gd name="connsiteY3-67038" fmla="*/ 817622 h 3006470"/>
                        <a:gd name="connsiteX4-67039" fmla="*/ 2838307 w 6006665"/>
                        <a:gd name="connsiteY4-67040" fmla="*/ 0 h 3006470"/>
                        <a:gd name="connsiteX5-67041" fmla="*/ 2844246 w 6006665"/>
                        <a:gd name="connsiteY5-67042" fmla="*/ 4711 h 3006470"/>
                        <a:gd name="connsiteX6-67043" fmla="*/ 2850213 w 6006665"/>
                        <a:gd name="connsiteY6-67044" fmla="*/ 0 h 3006470"/>
                        <a:gd name="connsiteX7-67045" fmla="*/ 2916115 w 6006665"/>
                        <a:gd name="connsiteY7-67046" fmla="*/ 52267 h 3006470"/>
                        <a:gd name="connsiteX8-67047" fmla="*/ 2861576 w 6006665"/>
                        <a:gd name="connsiteY8-67048" fmla="*/ 90899 h 3006470"/>
                        <a:gd name="connsiteX9-67049" fmla="*/ 2947929 w 6006665"/>
                        <a:gd name="connsiteY9-67050" fmla="*/ 118168 h 3006470"/>
                        <a:gd name="connsiteX10-67051" fmla="*/ 2957621 w 6006665"/>
                        <a:gd name="connsiteY10-67052" fmla="*/ 186006 h 3006470"/>
                        <a:gd name="connsiteX11-67053" fmla="*/ 2979199 w 6006665"/>
                        <a:gd name="connsiteY11-67054" fmla="*/ 161345 h 3006470"/>
                        <a:gd name="connsiteX12-67055" fmla="*/ 2991106 w 6006665"/>
                        <a:gd name="connsiteY12-67056" fmla="*/ 161345 h 3006470"/>
                        <a:gd name="connsiteX13-67057" fmla="*/ 3086005 w 6006665"/>
                        <a:gd name="connsiteY13-67058" fmla="*/ 161345 h 3006470"/>
                        <a:gd name="connsiteX14-67059" fmla="*/ 3097912 w 6006665"/>
                        <a:gd name="connsiteY14-67060" fmla="*/ 161345 h 3006470"/>
                        <a:gd name="connsiteX15-67061" fmla="*/ 3179721 w 6006665"/>
                        <a:gd name="connsiteY15-67062" fmla="*/ 236336 h 3006470"/>
                        <a:gd name="connsiteX16-67063" fmla="*/ 3211535 w 6006665"/>
                        <a:gd name="connsiteY16-67064" fmla="*/ 295420 h 3006470"/>
                        <a:gd name="connsiteX17-67065" fmla="*/ 3200173 w 6006665"/>
                        <a:gd name="connsiteY17-67066" fmla="*/ 370412 h 3006470"/>
                        <a:gd name="connsiteX18-67067" fmla="*/ 3161541 w 6006665"/>
                        <a:gd name="connsiteY18-67068" fmla="*/ 413589 h 3006470"/>
                        <a:gd name="connsiteX19-67069" fmla="*/ 3066097 w 6006665"/>
                        <a:gd name="connsiteY19-67070" fmla="*/ 488580 h 3006470"/>
                        <a:gd name="connsiteX20-67071" fmla="*/ 3034283 w 6006665"/>
                        <a:gd name="connsiteY20-67072" fmla="*/ 531757 h 3006470"/>
                        <a:gd name="connsiteX21-67073" fmla="*/ 3082005 w 6006665"/>
                        <a:gd name="connsiteY21-67074" fmla="*/ 547664 h 3006470"/>
                        <a:gd name="connsiteX22-67075" fmla="*/ 3129459 w 6006665"/>
                        <a:gd name="connsiteY22-67076" fmla="*/ 575345 h 3006470"/>
                        <a:gd name="connsiteX23-67077" fmla="*/ 3156451 w 6006665"/>
                        <a:gd name="connsiteY23-67078" fmla="*/ 552209 h 3006470"/>
                        <a:gd name="connsiteX24-67079" fmla="*/ 3158460 w 6006665"/>
                        <a:gd name="connsiteY24-67080" fmla="*/ 560693 h 3006470"/>
                        <a:gd name="connsiteX25-67081" fmla="*/ 3168359 w 6006665"/>
                        <a:gd name="connsiteY25-67082" fmla="*/ 552209 h 3006470"/>
                        <a:gd name="connsiteX26-67083" fmla="*/ 3184984 w 6006665"/>
                        <a:gd name="connsiteY26-67084" fmla="*/ 622402 h 3006470"/>
                        <a:gd name="connsiteX27-67085" fmla="*/ 3192811 w 6006665"/>
                        <a:gd name="connsiteY27-67086" fmla="*/ 606748 h 3006470"/>
                        <a:gd name="connsiteX28-67087" fmla="*/ 3251895 w 6006665"/>
                        <a:gd name="connsiteY28-67088" fmla="*/ 586296 h 3006470"/>
                        <a:gd name="connsiteX29-67089" fmla="*/ 3259833 w 6006665"/>
                        <a:gd name="connsiteY29-67090" fmla="*/ 587670 h 3006470"/>
                        <a:gd name="connsiteX30-67091" fmla="*/ 3263802 w 6006665"/>
                        <a:gd name="connsiteY30-67092" fmla="*/ 586296 h 3006470"/>
                        <a:gd name="connsiteX31-67093" fmla="*/ 3381970 w 6006665"/>
                        <a:gd name="connsiteY31-67094" fmla="*/ 606748 h 3006470"/>
                        <a:gd name="connsiteX32-67095" fmla="*/ 3388787 w 6006665"/>
                        <a:gd name="connsiteY32-67096" fmla="*/ 665832 h 3006470"/>
                        <a:gd name="connsiteX33-67097" fmla="*/ 3531529 w 6006665"/>
                        <a:gd name="connsiteY33-67098" fmla="*/ 686823 h 3006470"/>
                        <a:gd name="connsiteX34-67099" fmla="*/ 3538225 w 6006665"/>
                        <a:gd name="connsiteY34-67100" fmla="*/ 590841 h 3006470"/>
                        <a:gd name="connsiteX35-67101" fmla="*/ 3549910 w 6006665"/>
                        <a:gd name="connsiteY35-67102" fmla="*/ 594028 h 3006470"/>
                        <a:gd name="connsiteX36-67103" fmla="*/ 3550132 w 6006665"/>
                        <a:gd name="connsiteY36-67104" fmla="*/ 590841 h 3006470"/>
                        <a:gd name="connsiteX37-67105" fmla="*/ 3625123 w 6006665"/>
                        <a:gd name="connsiteY37-67106" fmla="*/ 611293 h 3006470"/>
                        <a:gd name="connsiteX38-67107" fmla="*/ 3672301 w 6006665"/>
                        <a:gd name="connsiteY38-67108" fmla="*/ 611293 h 3006470"/>
                        <a:gd name="connsiteX39-67109" fmla="*/ 3684207 w 6006665"/>
                        <a:gd name="connsiteY39-67110" fmla="*/ 611293 h 3006470"/>
                        <a:gd name="connsiteX40-67111" fmla="*/ 3743291 w 6006665"/>
                        <a:gd name="connsiteY40-67112" fmla="*/ 677194 h 3006470"/>
                        <a:gd name="connsiteX41-67113" fmla="*/ 3759199 w 6006665"/>
                        <a:gd name="connsiteY41-67114" fmla="*/ 756731 h 3006470"/>
                        <a:gd name="connsiteX42-67115" fmla="*/ 3738747 w 6006665"/>
                        <a:gd name="connsiteY42-67116" fmla="*/ 806725 h 3006470"/>
                        <a:gd name="connsiteX43-67117" fmla="*/ 3786469 w 6006665"/>
                        <a:gd name="connsiteY43-67118" fmla="*/ 897623 h 3006470"/>
                        <a:gd name="connsiteX44-67119" fmla="*/ 3835603 w 6006665"/>
                        <a:gd name="connsiteY44-67120" fmla="*/ 933529 h 3006470"/>
                        <a:gd name="connsiteX45-67121" fmla="*/ 3865460 w 6006665"/>
                        <a:gd name="connsiteY45-67122" fmla="*/ 822632 h 3006470"/>
                        <a:gd name="connsiteX46-67123" fmla="*/ 3875077 w 6006665"/>
                        <a:gd name="connsiteY46-67124" fmla="*/ 831139 h 3006470"/>
                        <a:gd name="connsiteX47-67125" fmla="*/ 3877367 w 6006665"/>
                        <a:gd name="connsiteY47-67126" fmla="*/ 822632 h 3006470"/>
                        <a:gd name="connsiteX48-67127" fmla="*/ 3932151 w 6006665"/>
                        <a:gd name="connsiteY48-67128" fmla="*/ 871095 h 3006470"/>
                        <a:gd name="connsiteX49-67129" fmla="*/ 3988173 w 6006665"/>
                        <a:gd name="connsiteY49-67130" fmla="*/ 843084 h 3006470"/>
                        <a:gd name="connsiteX50-67131" fmla="*/ 3993852 w 6006665"/>
                        <a:gd name="connsiteY50-67132" fmla="*/ 846199 h 3006470"/>
                        <a:gd name="connsiteX51-67133" fmla="*/ 4000080 w 6006665"/>
                        <a:gd name="connsiteY51-67134" fmla="*/ 843084 h 3006470"/>
                        <a:gd name="connsiteX52-67135" fmla="*/ 4062426 w 6006665"/>
                        <a:gd name="connsiteY52-67136" fmla="*/ 877274 h 3006470"/>
                        <a:gd name="connsiteX53-67137" fmla="*/ 4085889 w 6006665"/>
                        <a:gd name="connsiteY53-67138" fmla="*/ 849902 h 3006470"/>
                        <a:gd name="connsiteX54-67139" fmla="*/ 4095563 w 6006665"/>
                        <a:gd name="connsiteY54-67140" fmla="*/ 852506 h 3006470"/>
                        <a:gd name="connsiteX55-67141" fmla="*/ 4097796 w 6006665"/>
                        <a:gd name="connsiteY55-67142" fmla="*/ 849902 h 3006470"/>
                        <a:gd name="connsiteX56-67143" fmla="*/ 4144150 w 6006665"/>
                        <a:gd name="connsiteY56-67144" fmla="*/ 862382 h 3006470"/>
                        <a:gd name="connsiteX57-67145" fmla="*/ 4117703 w 6006665"/>
                        <a:gd name="connsiteY57-67146" fmla="*/ 752186 h 3006470"/>
                        <a:gd name="connsiteX58-67147" fmla="*/ 4165425 w 6006665"/>
                        <a:gd name="connsiteY58-67148" fmla="*/ 697647 h 3006470"/>
                        <a:gd name="connsiteX59-67149" fmla="*/ 4175231 w 6006665"/>
                        <a:gd name="connsiteY59-67150" fmla="*/ 700048 h 3006470"/>
                        <a:gd name="connsiteX60-67151" fmla="*/ 4177332 w 6006665"/>
                        <a:gd name="connsiteY60-67152" fmla="*/ 697647 h 3006470"/>
                        <a:gd name="connsiteX61-67153" fmla="*/ 4511384 w 6006665"/>
                        <a:gd name="connsiteY61-67154" fmla="*/ 779455 h 3006470"/>
                        <a:gd name="connsiteX62-67155" fmla="*/ 4543199 w 6006665"/>
                        <a:gd name="connsiteY62-67156" fmla="*/ 849902 h 3006470"/>
                        <a:gd name="connsiteX63-67157" fmla="*/ 4639242 w 6006665"/>
                        <a:gd name="connsiteY63-67158" fmla="*/ 932544 h 3006470"/>
                        <a:gd name="connsiteX64-67159" fmla="*/ 4774445 w 6006665"/>
                        <a:gd name="connsiteY64-67160" fmla="*/ 913531 h 3006470"/>
                        <a:gd name="connsiteX65-67161" fmla="*/ 4778496 w 6006665"/>
                        <a:gd name="connsiteY65-67162" fmla="*/ 914635 h 3006470"/>
                        <a:gd name="connsiteX66-67163" fmla="*/ 4786352 w 6006665"/>
                        <a:gd name="connsiteY66-67164" fmla="*/ 913531 h 3006470"/>
                        <a:gd name="connsiteX67-67165" fmla="*/ 4861343 w 6006665"/>
                        <a:gd name="connsiteY67-67166" fmla="*/ 933983 h 3006470"/>
                        <a:gd name="connsiteX68-67167" fmla="*/ 4893158 w 6006665"/>
                        <a:gd name="connsiteY68-67168" fmla="*/ 977160 h 3006470"/>
                        <a:gd name="connsiteX69-67169" fmla="*/ 4888613 w 6006665"/>
                        <a:gd name="connsiteY69-67170" fmla="*/ 1058968 h 3006470"/>
                        <a:gd name="connsiteX70-67171" fmla="*/ 4927677 w 6006665"/>
                        <a:gd name="connsiteY70-67172" fmla="*/ 1083640 h 3006470"/>
                        <a:gd name="connsiteX71-67173" fmla="*/ 4967605 w 6006665"/>
                        <a:gd name="connsiteY71-67174" fmla="*/ 1070331 h 3006470"/>
                        <a:gd name="connsiteX72-67175" fmla="*/ 5038051 w 6006665"/>
                        <a:gd name="connsiteY72-67176" fmla="*/ 1063513 h 3006470"/>
                        <a:gd name="connsiteX73-67177" fmla="*/ 5040730 w 6006665"/>
                        <a:gd name="connsiteY73-67178" fmla="*/ 1064406 h 3006470"/>
                        <a:gd name="connsiteX74-67179" fmla="*/ 5049958 w 6006665"/>
                        <a:gd name="connsiteY74-67180" fmla="*/ 1063513 h 3006470"/>
                        <a:gd name="connsiteX75-67181" fmla="*/ 5114249 w 6006665"/>
                        <a:gd name="connsiteY75-67182" fmla="*/ 1084944 h 3006470"/>
                        <a:gd name="connsiteX76-67183" fmla="*/ 5176671 w 6006665"/>
                        <a:gd name="connsiteY76-67184" fmla="*/ 1074876 h 3006470"/>
                        <a:gd name="connsiteX77-67185" fmla="*/ 5177801 w 6006665"/>
                        <a:gd name="connsiteY77-67186" fmla="*/ 1076614 h 3006470"/>
                        <a:gd name="connsiteX78-67187" fmla="*/ 5188578 w 6006665"/>
                        <a:gd name="connsiteY78-67188" fmla="*/ 1074876 h 3006470"/>
                        <a:gd name="connsiteX79-67189" fmla="*/ 5243719 w 6006665"/>
                        <a:gd name="connsiteY79-67190" fmla="*/ 1159707 h 3006470"/>
                        <a:gd name="connsiteX80-67191" fmla="*/ 5283477 w 6006665"/>
                        <a:gd name="connsiteY80-67192" fmla="*/ 1129415 h 3006470"/>
                        <a:gd name="connsiteX81-67193" fmla="*/ 5258480 w 6006665"/>
                        <a:gd name="connsiteY81-67194" fmla="*/ 1063513 h 3006470"/>
                        <a:gd name="connsiteX82-67195" fmla="*/ 5267570 w 6006665"/>
                        <a:gd name="connsiteY82-67196" fmla="*/ 1015792 h 3006470"/>
                        <a:gd name="connsiteX83-67197" fmla="*/ 5278896 w 6006665"/>
                        <a:gd name="connsiteY83-67198" fmla="*/ 1018841 h 3006470"/>
                        <a:gd name="connsiteX84-67199" fmla="*/ 5279477 w 6006665"/>
                        <a:gd name="connsiteY84-67200" fmla="*/ 1015792 h 3006470"/>
                        <a:gd name="connsiteX85-67201" fmla="*/ 5395510 w 6006665"/>
                        <a:gd name="connsiteY85-67202" fmla="*/ 1047031 h 3006470"/>
                        <a:gd name="connsiteX86-67203" fmla="*/ 5463001 w 6006665"/>
                        <a:gd name="connsiteY86-67204" fmla="*/ 1043061 h 3006470"/>
                        <a:gd name="connsiteX87-67205" fmla="*/ 5464386 w 6006665"/>
                        <a:gd name="connsiteY87-67206" fmla="*/ 1043680 h 3006470"/>
                        <a:gd name="connsiteX88-67207" fmla="*/ 5474909 w 6006665"/>
                        <a:gd name="connsiteY88-67208" fmla="*/ 1043061 h 3006470"/>
                        <a:gd name="connsiteX89-67209" fmla="*/ 5581715 w 6006665"/>
                        <a:gd name="connsiteY89-67210" fmla="*/ 1090783 h 3006470"/>
                        <a:gd name="connsiteX90-67211" fmla="*/ 5633981 w 6006665"/>
                        <a:gd name="connsiteY90-67212" fmla="*/ 1133960 h 3006470"/>
                        <a:gd name="connsiteX91-67213" fmla="*/ 5720335 w 6006665"/>
                        <a:gd name="connsiteY91-67214" fmla="*/ 1213496 h 3006470"/>
                        <a:gd name="connsiteX92-67215" fmla="*/ 5822595 w 6006665"/>
                        <a:gd name="connsiteY92-67216" fmla="*/ 1311212 h 3006470"/>
                        <a:gd name="connsiteX93-67217" fmla="*/ 5818051 w 6006665"/>
                        <a:gd name="connsiteY93-67218" fmla="*/ 1365751 h 3006470"/>
                        <a:gd name="connsiteX94-67219" fmla="*/ 5825679 w 6006665"/>
                        <a:gd name="connsiteY94-67220" fmla="*/ 1373379 h 3006470"/>
                        <a:gd name="connsiteX95-67221" fmla="*/ 5822051 w 6006665"/>
                        <a:gd name="connsiteY95-67222" fmla="*/ 1322574 h 3006470"/>
                        <a:gd name="connsiteX96-67223" fmla="*/ 5834092 w 6006665"/>
                        <a:gd name="connsiteY96-67224" fmla="*/ 1324447 h 3006470"/>
                        <a:gd name="connsiteX97-67225" fmla="*/ 5833958 w 6006665"/>
                        <a:gd name="connsiteY97-67226" fmla="*/ 1322574 h 3006470"/>
                        <a:gd name="connsiteX98-67227" fmla="*/ 5936219 w 6006665"/>
                        <a:gd name="connsiteY98-67228" fmla="*/ 1338481 h 3006470"/>
                        <a:gd name="connsiteX99-67229" fmla="*/ 6006665 w 6006665"/>
                        <a:gd name="connsiteY99-67230" fmla="*/ 1418018 h 3006470"/>
                        <a:gd name="connsiteX100-67231" fmla="*/ 5968033 w 6006665"/>
                        <a:gd name="connsiteY100-67232" fmla="*/ 1456650 h 3006470"/>
                        <a:gd name="connsiteX101-67233" fmla="*/ 5908949 w 6006665"/>
                        <a:gd name="connsiteY101-67234" fmla="*/ 1468012 h 3006470"/>
                        <a:gd name="connsiteX102-67235" fmla="*/ 5908949 w 6006665"/>
                        <a:gd name="connsiteY102-67236" fmla="*/ 1554366 h 3006470"/>
                        <a:gd name="connsiteX103-67237" fmla="*/ 5893042 w 6006665"/>
                        <a:gd name="connsiteY103-67238" fmla="*/ 1570273 h 3006470"/>
                        <a:gd name="connsiteX104-67239" fmla="*/ 5881135 w 6006665"/>
                        <a:gd name="connsiteY104-67240" fmla="*/ 1570273 h 3006470"/>
                        <a:gd name="connsiteX105-67241" fmla="*/ 5861227 w 6006665"/>
                        <a:gd name="connsiteY105-67242" fmla="*/ 1570273 h 3006470"/>
                        <a:gd name="connsiteX106-67243" fmla="*/ 5849321 w 6006665"/>
                        <a:gd name="connsiteY106-67244" fmla="*/ 1570273 h 3006470"/>
                        <a:gd name="connsiteX107-67245" fmla="*/ 5817506 w 6006665"/>
                        <a:gd name="connsiteY107-67246" fmla="*/ 1536186 h 3006470"/>
                        <a:gd name="connsiteX108-67247" fmla="*/ 5767511 w 6006665"/>
                        <a:gd name="connsiteY108-67248" fmla="*/ 1511189 h 3006470"/>
                        <a:gd name="connsiteX109-67249" fmla="*/ 5762967 w 6006665"/>
                        <a:gd name="connsiteY109-67250" fmla="*/ 1477102 h 3006470"/>
                        <a:gd name="connsiteX110-67251" fmla="*/ 5729132 w 6006665"/>
                        <a:gd name="connsiteY110-67252" fmla="*/ 1463170 h 3006470"/>
                        <a:gd name="connsiteX111-67253" fmla="*/ 5695337 w 6006665"/>
                        <a:gd name="connsiteY111-67254" fmla="*/ 1472557 h 3006470"/>
                        <a:gd name="connsiteX112-67255" fmla="*/ 5693366 w 6006665"/>
                        <a:gd name="connsiteY112-67256" fmla="*/ 1469797 h 3006470"/>
                        <a:gd name="connsiteX113-67257" fmla="*/ 5683431 w 6006665"/>
                        <a:gd name="connsiteY113-67258" fmla="*/ 1472557 h 3006470"/>
                        <a:gd name="connsiteX114-67259" fmla="*/ 5660706 w 6006665"/>
                        <a:gd name="connsiteY114-67260" fmla="*/ 1440742 h 3006470"/>
                        <a:gd name="connsiteX115-67261" fmla="*/ 5669644 w 6006665"/>
                        <a:gd name="connsiteY115-67262" fmla="*/ 1415717 h 3006470"/>
                        <a:gd name="connsiteX116-67263" fmla="*/ 5640799 w 6006665"/>
                        <a:gd name="connsiteY116-67264" fmla="*/ 1429380 h 3006470"/>
                        <a:gd name="connsiteX117-67265" fmla="*/ 5656705 w 6006665"/>
                        <a:gd name="connsiteY117-67266" fmla="*/ 1472557 h 3006470"/>
                        <a:gd name="connsiteX118-67267" fmla="*/ 5633981 w 6006665"/>
                        <a:gd name="connsiteY118-67268" fmla="*/ 1511189 h 3006470"/>
                        <a:gd name="connsiteX119-67269" fmla="*/ 5586259 w 6006665"/>
                        <a:gd name="connsiteY119-67270" fmla="*/ 1547548 h 3006470"/>
                        <a:gd name="connsiteX120-67271" fmla="*/ 5575676 w 6006665"/>
                        <a:gd name="connsiteY120-67272" fmla="*/ 1546540 h 3006470"/>
                        <a:gd name="connsiteX121-67273" fmla="*/ 5574353 w 6006665"/>
                        <a:gd name="connsiteY121-67274" fmla="*/ 1547548 h 3006470"/>
                        <a:gd name="connsiteX122-67275" fmla="*/ 5539436 w 6006665"/>
                        <a:gd name="connsiteY122-67276" fmla="*/ 1544223 h 3006470"/>
                        <a:gd name="connsiteX123-67277" fmla="*/ 5570352 w 6006665"/>
                        <a:gd name="connsiteY123-67278" fmla="*/ 1586180 h 3006470"/>
                        <a:gd name="connsiteX124-67279" fmla="*/ 5593077 w 6006665"/>
                        <a:gd name="connsiteY124-67280" fmla="*/ 1649809 h 3006470"/>
                        <a:gd name="connsiteX125-67281" fmla="*/ 5608984 w 6006665"/>
                        <a:gd name="connsiteY125-67282" fmla="*/ 1677079 h 3006470"/>
                        <a:gd name="connsiteX126-67283" fmla="*/ 5613529 w 6006665"/>
                        <a:gd name="connsiteY126-67284" fmla="*/ 1708893 h 3006470"/>
                        <a:gd name="connsiteX127-67285" fmla="*/ 5608984 w 6006665"/>
                        <a:gd name="connsiteY127-67286" fmla="*/ 1731618 h 3006470"/>
                        <a:gd name="connsiteX128-67287" fmla="*/ 5597799 w 6006665"/>
                        <a:gd name="connsiteY128-67288" fmla="*/ 1728009 h 3006470"/>
                        <a:gd name="connsiteX129-67289" fmla="*/ 5597077 w 6006665"/>
                        <a:gd name="connsiteY129-67290" fmla="*/ 1731618 h 3006470"/>
                        <a:gd name="connsiteX130-67291" fmla="*/ 5534271 w 6006665"/>
                        <a:gd name="connsiteY130-67292" fmla="*/ 1711358 h 3006470"/>
                        <a:gd name="connsiteX131-67293" fmla="*/ 5436277 w 6006665"/>
                        <a:gd name="connsiteY131-67294" fmla="*/ 1767977 h 3006470"/>
                        <a:gd name="connsiteX132-67295" fmla="*/ 5397645 w 6006665"/>
                        <a:gd name="connsiteY132-67296" fmla="*/ 1779340 h 3006470"/>
                        <a:gd name="connsiteX133-67297" fmla="*/ 5345378 w 6006665"/>
                        <a:gd name="connsiteY133-67298" fmla="*/ 1833879 h 3006470"/>
                        <a:gd name="connsiteX134-67299" fmla="*/ 5290839 w 6006665"/>
                        <a:gd name="connsiteY134-67300" fmla="*/ 1881600 h 3006470"/>
                        <a:gd name="connsiteX135-67301" fmla="*/ 5274932 w 6006665"/>
                        <a:gd name="connsiteY135-67302" fmla="*/ 1913415 h 3006470"/>
                        <a:gd name="connsiteX136-67303" fmla="*/ 5267238 w 6006665"/>
                        <a:gd name="connsiteY136-67304" fmla="*/ 1904988 h 3006470"/>
                        <a:gd name="connsiteX137-67305" fmla="*/ 5263025 w 6006665"/>
                        <a:gd name="connsiteY137-67306" fmla="*/ 1913415 h 3006470"/>
                        <a:gd name="connsiteX138-67307" fmla="*/ 5219538 w 6006665"/>
                        <a:gd name="connsiteY138-67308" fmla="*/ 1865787 h 3006470"/>
                        <a:gd name="connsiteX139-67309" fmla="*/ 5129494 w 6006665"/>
                        <a:gd name="connsiteY139-67310" fmla="*/ 1920232 h 3006470"/>
                        <a:gd name="connsiteX140-67311" fmla="*/ 5126389 w 6006665"/>
                        <a:gd name="connsiteY140-67312" fmla="*/ 1914910 h 3006470"/>
                        <a:gd name="connsiteX141-67313" fmla="*/ 5117587 w 6006665"/>
                        <a:gd name="connsiteY141-67314" fmla="*/ 1920232 h 3006470"/>
                        <a:gd name="connsiteX142-67315" fmla="*/ 5105544 w 6006665"/>
                        <a:gd name="connsiteY142-67316" fmla="*/ 1899586 h 3006470"/>
                        <a:gd name="connsiteX143-67317" fmla="*/ 5074955 w 6006665"/>
                        <a:gd name="connsiteY143-67318" fmla="*/ 1924777 h 3006470"/>
                        <a:gd name="connsiteX144-67319" fmla="*/ 5065718 w 6006665"/>
                        <a:gd name="connsiteY144-67320" fmla="*/ 1922578 h 3006470"/>
                        <a:gd name="connsiteX145-67321" fmla="*/ 5063048 w 6006665"/>
                        <a:gd name="connsiteY145-67322" fmla="*/ 1924777 h 3006470"/>
                        <a:gd name="connsiteX146-67323" fmla="*/ 5026594 w 6006665"/>
                        <a:gd name="connsiteY146-67324" fmla="*/ 1916098 h 3006470"/>
                        <a:gd name="connsiteX147-67325" fmla="*/ 5015871 w 6006665"/>
                        <a:gd name="connsiteY147-67326" fmla="*/ 1961137 h 3006470"/>
                        <a:gd name="connsiteX148-67327" fmla="*/ 4974967 w 6006665"/>
                        <a:gd name="connsiteY148-67328" fmla="*/ 2027038 h 3006470"/>
                        <a:gd name="connsiteX149-67329" fmla="*/ 4974967 w 6006665"/>
                        <a:gd name="connsiteY149-67330" fmla="*/ 2058853 h 3006470"/>
                        <a:gd name="connsiteX150-67331" fmla="*/ 5015871 w 6006665"/>
                        <a:gd name="connsiteY150-67332" fmla="*/ 2074760 h 3006470"/>
                        <a:gd name="connsiteX151-67333" fmla="*/ 5011326 w 6006665"/>
                        <a:gd name="connsiteY151-67334" fmla="*/ 2172476 h 3006470"/>
                        <a:gd name="connsiteX152-67335" fmla="*/ 4999419 w 6006665"/>
                        <a:gd name="connsiteY152-67336" fmla="*/ 2172476 h 3006470"/>
                        <a:gd name="connsiteX153-67337" fmla="*/ 4974967 w 6006665"/>
                        <a:gd name="connsiteY153-67338" fmla="*/ 2172476 h 3006470"/>
                        <a:gd name="connsiteX154-67339" fmla="*/ 4963605 w 6006665"/>
                        <a:gd name="connsiteY154-67340" fmla="*/ 2224742 h 3006470"/>
                        <a:gd name="connsiteX155-67341" fmla="*/ 4974967 w 6006665"/>
                        <a:gd name="connsiteY155-67342" fmla="*/ 2252012 h 3006470"/>
                        <a:gd name="connsiteX156-67343" fmla="*/ 4909065 w 6006665"/>
                        <a:gd name="connsiteY156-67344" fmla="*/ 2286099 h 3006470"/>
                        <a:gd name="connsiteX157-67345" fmla="*/ 4897703 w 6006665"/>
                        <a:gd name="connsiteY157-67346" fmla="*/ 2354273 h 3006470"/>
                        <a:gd name="connsiteX158-67347" fmla="*/ 4845437 w 6006665"/>
                        <a:gd name="connsiteY158-67348" fmla="*/ 2370180 h 3006470"/>
                        <a:gd name="connsiteX159-67349" fmla="*/ 4834074 w 6006665"/>
                        <a:gd name="connsiteY159-67350" fmla="*/ 2429264 h 3006470"/>
                        <a:gd name="connsiteX160-67351" fmla="*/ 4779535 w 6006665"/>
                        <a:gd name="connsiteY160-67352" fmla="*/ 2488348 h 3006470"/>
                        <a:gd name="connsiteX161-67353" fmla="*/ 4777225 w 6006665"/>
                        <a:gd name="connsiteY161-67354" fmla="*/ 2477952 h 3006470"/>
                        <a:gd name="connsiteX162-67355" fmla="*/ 4767628 w 6006665"/>
                        <a:gd name="connsiteY162-67356" fmla="*/ 2488348 h 3006470"/>
                        <a:gd name="connsiteX163-67357" fmla="*/ 4758538 w 6006665"/>
                        <a:gd name="connsiteY163-67358" fmla="*/ 2447444 h 3006470"/>
                        <a:gd name="connsiteX164-67359" fmla="*/ 4742631 w 6006665"/>
                        <a:gd name="connsiteY164-67360" fmla="*/ 2361090 h 3006470"/>
                        <a:gd name="connsiteX165-67361" fmla="*/ 4715361 w 6006665"/>
                        <a:gd name="connsiteY165-67362" fmla="*/ 2220198 h 3006470"/>
                        <a:gd name="connsiteX166-67363" fmla="*/ 4735813 w 6006665"/>
                        <a:gd name="connsiteY166-67364" fmla="*/ 2129299 h 3006470"/>
                        <a:gd name="connsiteX167-67365" fmla="*/ 4767628 w 6006665"/>
                        <a:gd name="connsiteY167-67366" fmla="*/ 2086122 h 3006470"/>
                        <a:gd name="connsiteX168-67367" fmla="*/ 4767628 w 6006665"/>
                        <a:gd name="connsiteY168-67368" fmla="*/ 2058853 h 3006470"/>
                        <a:gd name="connsiteX169-67369" fmla="*/ 4826712 w 6006665"/>
                        <a:gd name="connsiteY169-67370" fmla="*/ 2042945 h 3006470"/>
                        <a:gd name="connsiteX170-67371" fmla="*/ 4892613 w 6006665"/>
                        <a:gd name="connsiteY170-67372" fmla="*/ 1952047 h 3006470"/>
                        <a:gd name="connsiteX171-67373" fmla="*/ 4956243 w 6006665"/>
                        <a:gd name="connsiteY171-67374" fmla="*/ 1877056 h 3006470"/>
                        <a:gd name="connsiteX172-67375" fmla="*/ 5022143 w 6006665"/>
                        <a:gd name="connsiteY172-67376" fmla="*/ 1817971 h 3006470"/>
                        <a:gd name="connsiteX173-67377" fmla="*/ 5046694 w 6006665"/>
                        <a:gd name="connsiteY173-67378" fmla="*/ 1710844 h 3006470"/>
                        <a:gd name="connsiteX174-67379" fmla="*/ 5015871 w 6006665"/>
                        <a:gd name="connsiteY174-67380" fmla="*/ 1715711 h 3006470"/>
                        <a:gd name="connsiteX175-67381" fmla="*/ 4995419 w 6006665"/>
                        <a:gd name="connsiteY175-67382" fmla="*/ 1779340 h 3006470"/>
                        <a:gd name="connsiteX176-67383" fmla="*/ 4904521 w 6006665"/>
                        <a:gd name="connsiteY176-67384" fmla="*/ 1865693 h 3006470"/>
                        <a:gd name="connsiteX177-67385" fmla="*/ 4901708 w 6006665"/>
                        <a:gd name="connsiteY177-67386" fmla="*/ 1857053 h 3006470"/>
                        <a:gd name="connsiteX178-67387" fmla="*/ 4892613 w 6006665"/>
                        <a:gd name="connsiteY178-67388" fmla="*/ 1865693 h 3006470"/>
                        <a:gd name="connsiteX179-67389" fmla="*/ 4861835 w 6006665"/>
                        <a:gd name="connsiteY179-67390" fmla="*/ 1771159 h 3006470"/>
                        <a:gd name="connsiteX180-67391" fmla="*/ 4779535 w 6006665"/>
                        <a:gd name="connsiteY180-67392" fmla="*/ 1795247 h 3006470"/>
                        <a:gd name="connsiteX181-67393" fmla="*/ 4684091 w 6006665"/>
                        <a:gd name="connsiteY181-67394" fmla="*/ 1920232 h 3006470"/>
                        <a:gd name="connsiteX182-67395" fmla="*/ 4715906 w 6006665"/>
                        <a:gd name="connsiteY182-67396" fmla="*/ 1967954 h 3006470"/>
                        <a:gd name="connsiteX183-67397" fmla="*/ 4636369 w 6006665"/>
                        <a:gd name="connsiteY183-67398" fmla="*/ 1983861 h 3006470"/>
                        <a:gd name="connsiteX184-67399" fmla="*/ 4577285 w 6006665"/>
                        <a:gd name="connsiteY184-67400" fmla="*/ 1988406 h 3006470"/>
                        <a:gd name="connsiteX185-67401" fmla="*/ 4577373 w 6006665"/>
                        <a:gd name="connsiteY185-67402" fmla="*/ 1987484 h 3006470"/>
                        <a:gd name="connsiteX186-67403" fmla="*/ 4565379 w 6006665"/>
                        <a:gd name="connsiteY186-67404" fmla="*/ 1988406 h 3006470"/>
                        <a:gd name="connsiteX187-67405" fmla="*/ 4569923 w 6006665"/>
                        <a:gd name="connsiteY187-67406" fmla="*/ 1940685 h 3006470"/>
                        <a:gd name="connsiteX188-67407" fmla="*/ 4520081 w 6006665"/>
                        <a:gd name="connsiteY188-67408" fmla="*/ 1931099 h 3006470"/>
                        <a:gd name="connsiteX189-67409" fmla="*/ 4475025 w 6006665"/>
                        <a:gd name="connsiteY189-67410" fmla="*/ 1961137 h 3006470"/>
                        <a:gd name="connsiteX190-67411" fmla="*/ 4464394 w 6006665"/>
                        <a:gd name="connsiteY190-67412" fmla="*/ 1960286 h 3006470"/>
                        <a:gd name="connsiteX191-67413" fmla="*/ 4463118 w 6006665"/>
                        <a:gd name="connsiteY191-67414" fmla="*/ 1961137 h 3006470"/>
                        <a:gd name="connsiteX192-67415" fmla="*/ 4357637 w 6006665"/>
                        <a:gd name="connsiteY192-67416" fmla="*/ 1952698 h 3006470"/>
                        <a:gd name="connsiteX193-67417" fmla="*/ 4243233 w 6006665"/>
                        <a:gd name="connsiteY193-67418" fmla="*/ 1972499 h 3006470"/>
                        <a:gd name="connsiteX194-67419" fmla="*/ 4125065 w 6006665"/>
                        <a:gd name="connsiteY194-67420" fmla="*/ 2106574 h 3006470"/>
                        <a:gd name="connsiteX195-67421" fmla="*/ 3984173 w 6006665"/>
                        <a:gd name="connsiteY195-67422" fmla="*/ 2263374 h 3006470"/>
                        <a:gd name="connsiteX196-67423" fmla="*/ 4038712 w 6006665"/>
                        <a:gd name="connsiteY196-67424" fmla="*/ 2267919 h 3006470"/>
                        <a:gd name="connsiteX197-67425" fmla="*/ 4059164 w 6006665"/>
                        <a:gd name="connsiteY197-67426" fmla="*/ 2311096 h 3006470"/>
                        <a:gd name="connsiteX198-67427" fmla="*/ 4087782 w 6006665"/>
                        <a:gd name="connsiteY198-67428" fmla="*/ 2319513 h 3006470"/>
                        <a:gd name="connsiteX199-67429" fmla="*/ 4106341 w 6006665"/>
                        <a:gd name="connsiteY199-67430" fmla="*/ 2290644 h 3006470"/>
                        <a:gd name="connsiteX200-67431" fmla="*/ 4117411 w 6006665"/>
                        <a:gd name="connsiteY200-67432" fmla="*/ 2291946 h 3006470"/>
                        <a:gd name="connsiteX201-67433" fmla="*/ 4118248 w 6006665"/>
                        <a:gd name="connsiteY201-67434" fmla="*/ 2290644 h 3006470"/>
                        <a:gd name="connsiteX202-67435" fmla="*/ 4156880 w 6006665"/>
                        <a:gd name="connsiteY202-67436" fmla="*/ 2295189 h 3006470"/>
                        <a:gd name="connsiteX203-67437" fmla="*/ 4211419 w 6006665"/>
                        <a:gd name="connsiteY203-67438" fmla="*/ 2365635 h 3006470"/>
                        <a:gd name="connsiteX204-67439" fmla="*/ 4215964 w 6006665"/>
                        <a:gd name="connsiteY204-67440" fmla="*/ 2413357 h 3006470"/>
                        <a:gd name="connsiteX205-67441" fmla="*/ 4184149 w 6006665"/>
                        <a:gd name="connsiteY205-67442" fmla="*/ 2472441 h 3006470"/>
                        <a:gd name="connsiteX206-67443" fmla="*/ 4177332 w 6006665"/>
                        <a:gd name="connsiteY206-67444" fmla="*/ 2542887 h 3006470"/>
                        <a:gd name="connsiteX207-67445" fmla="*/ 4161425 w 6006665"/>
                        <a:gd name="connsiteY207-67446" fmla="*/ 2629241 h 3006470"/>
                        <a:gd name="connsiteX208-67447" fmla="*/ 4109158 w 6006665"/>
                        <a:gd name="connsiteY208-67448" fmla="*/ 2708777 h 3006470"/>
                        <a:gd name="connsiteX209-67449" fmla="*/ 4097796 w 6006665"/>
                        <a:gd name="connsiteY209-67450" fmla="*/ 2747409 h 3006470"/>
                        <a:gd name="connsiteX210-67451" fmla="*/ 4043257 w 6006665"/>
                        <a:gd name="connsiteY210-67452" fmla="*/ 2806493 h 3006470"/>
                        <a:gd name="connsiteX211-67453" fmla="*/ 3995535 w 6006665"/>
                        <a:gd name="connsiteY211-67454" fmla="*/ 2865577 h 3006470"/>
                        <a:gd name="connsiteX212-67455" fmla="*/ 3975083 w 6006665"/>
                        <a:gd name="connsiteY212-67456" fmla="*/ 2897392 h 3006470"/>
                        <a:gd name="connsiteX213-67457" fmla="*/ 3925089 w 6006665"/>
                        <a:gd name="connsiteY213-67458" fmla="*/ 2924661 h 3006470"/>
                        <a:gd name="connsiteX214-67459" fmla="*/ 3913182 w 6006665"/>
                        <a:gd name="connsiteY214-67460" fmla="*/ 2924661 h 3006470"/>
                        <a:gd name="connsiteX215-67461" fmla="*/ 3904637 w 6006665"/>
                        <a:gd name="connsiteY215-67462" fmla="*/ 2924661 h 3006470"/>
                        <a:gd name="connsiteX216-67463" fmla="*/ 3892729 w 6006665"/>
                        <a:gd name="connsiteY216-67464" fmla="*/ 2924661 h 3006470"/>
                        <a:gd name="connsiteX217-67465" fmla="*/ 3871063 w 6006665"/>
                        <a:gd name="connsiteY217-67466" fmla="*/ 2908412 h 3006470"/>
                        <a:gd name="connsiteX218-67467" fmla="*/ 3829645 w 6006665"/>
                        <a:gd name="connsiteY218-67468" fmla="*/ 2936024 h 3006470"/>
                        <a:gd name="connsiteX219-67469" fmla="*/ 3822828 w 6006665"/>
                        <a:gd name="connsiteY219-67470" fmla="*/ 2956476 h 3006470"/>
                        <a:gd name="connsiteX220-67471" fmla="*/ 3818283 w 6006665"/>
                        <a:gd name="connsiteY220-67472" fmla="*/ 2947386 h 3006470"/>
                        <a:gd name="connsiteX221-67473" fmla="*/ 3818283 w 6006665"/>
                        <a:gd name="connsiteY221-67474" fmla="*/ 2935660 h 3006470"/>
                        <a:gd name="connsiteX222-67475" fmla="*/ 3817738 w 6006665"/>
                        <a:gd name="connsiteY222-67476" fmla="*/ 2936024 h 3006470"/>
                        <a:gd name="connsiteX223-67477" fmla="*/ 3810921 w 6006665"/>
                        <a:gd name="connsiteY223-67478" fmla="*/ 2956476 h 3006470"/>
                        <a:gd name="connsiteX224-67479" fmla="*/ 3806376 w 6006665"/>
                        <a:gd name="connsiteY224-67480" fmla="*/ 2947386 h 3006470"/>
                        <a:gd name="connsiteX225-67481" fmla="*/ 3806376 w 6006665"/>
                        <a:gd name="connsiteY225-67482" fmla="*/ 2920116 h 3006470"/>
                        <a:gd name="connsiteX226-67483" fmla="*/ 3818283 w 6006665"/>
                        <a:gd name="connsiteY226-67484" fmla="*/ 2920116 h 3006470"/>
                        <a:gd name="connsiteX227-67485" fmla="*/ 3826828 w 6006665"/>
                        <a:gd name="connsiteY227-67486" fmla="*/ 2920116 h 3006470"/>
                        <a:gd name="connsiteX228-67487" fmla="*/ 3833645 w 6006665"/>
                        <a:gd name="connsiteY228-67488" fmla="*/ 2861032 h 3006470"/>
                        <a:gd name="connsiteX229-67489" fmla="*/ 3822283 w 6006665"/>
                        <a:gd name="connsiteY229-67490" fmla="*/ 2817856 h 3006470"/>
                        <a:gd name="connsiteX230-67491" fmla="*/ 3849553 w 6006665"/>
                        <a:gd name="connsiteY230-67492" fmla="*/ 2795131 h 3006470"/>
                        <a:gd name="connsiteX231-67493" fmla="*/ 3858814 w 6006665"/>
                        <a:gd name="connsiteY231-67494" fmla="*/ 2797336 h 3006470"/>
                        <a:gd name="connsiteX232-67495" fmla="*/ 3861460 w 6006665"/>
                        <a:gd name="connsiteY232-67496" fmla="*/ 2795131 h 3006470"/>
                        <a:gd name="connsiteX233-67497" fmla="*/ 3898487 w 6006665"/>
                        <a:gd name="connsiteY233-67498" fmla="*/ 2803947 h 3006470"/>
                        <a:gd name="connsiteX234-67499" fmla="*/ 3919999 w 6006665"/>
                        <a:gd name="connsiteY234-67500" fmla="*/ 2758772 h 3006470"/>
                        <a:gd name="connsiteX235-67501" fmla="*/ 3935906 w 6006665"/>
                        <a:gd name="connsiteY235-67502" fmla="*/ 2699687 h 3006470"/>
                        <a:gd name="connsiteX236-67503" fmla="*/ 3947269 w 6006665"/>
                        <a:gd name="connsiteY236-67504" fmla="*/ 2676963 h 3006470"/>
                        <a:gd name="connsiteX237-67505" fmla="*/ 3966292 w 6006665"/>
                        <a:gd name="connsiteY237-67506" fmla="*/ 2632575 h 3006470"/>
                        <a:gd name="connsiteX238-67507" fmla="*/ 3915999 w 6006665"/>
                        <a:gd name="connsiteY238-67508" fmla="*/ 2645148 h 3006470"/>
                        <a:gd name="connsiteX239-67509" fmla="*/ 3888729 w 6006665"/>
                        <a:gd name="connsiteY239-67510" fmla="*/ 2667873 h 3006470"/>
                        <a:gd name="connsiteX240-67511" fmla="*/ 3876822 w 6006665"/>
                        <a:gd name="connsiteY240-67512" fmla="*/ 2667873 h 3006470"/>
                        <a:gd name="connsiteX241-67513" fmla="*/ 3829645 w 6006665"/>
                        <a:gd name="connsiteY241-67514" fmla="*/ 2667873 h 3006470"/>
                        <a:gd name="connsiteX242-67515" fmla="*/ 3817738 w 6006665"/>
                        <a:gd name="connsiteY242-67516" fmla="*/ 2667873 h 3006470"/>
                        <a:gd name="connsiteX243-67517" fmla="*/ 3801831 w 6006665"/>
                        <a:gd name="connsiteY243-67518" fmla="*/ 2613334 h 3006470"/>
                        <a:gd name="connsiteX244-67519" fmla="*/ 3758654 w 6006665"/>
                        <a:gd name="connsiteY244-67520" fmla="*/ 2574702 h 3006470"/>
                        <a:gd name="connsiteX245-67521" fmla="*/ 3692753 w 6006665"/>
                        <a:gd name="connsiteY245-67522" fmla="*/ 2558795 h 3006470"/>
                        <a:gd name="connsiteX246-67523" fmla="*/ 3683663 w 6006665"/>
                        <a:gd name="connsiteY246-67524" fmla="*/ 2499711 h 3006470"/>
                        <a:gd name="connsiteX247-67525" fmla="*/ 3672301 w 6006665"/>
                        <a:gd name="connsiteY247-67526" fmla="*/ 2467896 h 3006470"/>
                        <a:gd name="connsiteX248-67527" fmla="*/ 3656393 w 6006665"/>
                        <a:gd name="connsiteY248-67528" fmla="*/ 2440627 h 3006470"/>
                        <a:gd name="connsiteX249-67529" fmla="*/ 3633669 w 6006665"/>
                        <a:gd name="connsiteY249-67530" fmla="*/ 2381542 h 3006470"/>
                        <a:gd name="connsiteX250-67531" fmla="*/ 3601854 w 6006665"/>
                        <a:gd name="connsiteY250-67532" fmla="*/ 2361090 h 3006470"/>
                        <a:gd name="connsiteX251-67533" fmla="*/ 3545995 w 6006665"/>
                        <a:gd name="connsiteY251-67534" fmla="*/ 2339606 h 3006470"/>
                        <a:gd name="connsiteX252-67535" fmla="*/ 3506955 w 6006665"/>
                        <a:gd name="connsiteY252-67536" fmla="*/ 2345183 h 3006470"/>
                        <a:gd name="connsiteX253-67537" fmla="*/ 3463779 w 6006665"/>
                        <a:gd name="connsiteY253-67538" fmla="*/ 2354273 h 3006470"/>
                        <a:gd name="connsiteX254-67539" fmla="*/ 3431964 w 6006665"/>
                        <a:gd name="connsiteY254-67540" fmla="*/ 2381542 h 3006470"/>
                        <a:gd name="connsiteX255-67541" fmla="*/ 3452416 w 6006665"/>
                        <a:gd name="connsiteY255-67542" fmla="*/ 2397450 h 3006470"/>
                        <a:gd name="connsiteX256-67543" fmla="*/ 3452416 w 6006665"/>
                        <a:gd name="connsiteY256-67544" fmla="*/ 2429264 h 3006470"/>
                        <a:gd name="connsiteX257-67545" fmla="*/ 3431964 w 6006665"/>
                        <a:gd name="connsiteY257-67546" fmla="*/ 2451989 h 3006470"/>
                        <a:gd name="connsiteX258-67547" fmla="*/ 3400150 w 6006665"/>
                        <a:gd name="connsiteY258-67548" fmla="*/ 2511073 h 3006470"/>
                        <a:gd name="connsiteX259-67549" fmla="*/ 3400150 w 6006665"/>
                        <a:gd name="connsiteY259-67550" fmla="*/ 2538343 h 3006470"/>
                        <a:gd name="connsiteX260-67551" fmla="*/ 3350155 w 6006665"/>
                        <a:gd name="connsiteY260-67552" fmla="*/ 2570157 h 3006470"/>
                        <a:gd name="connsiteX261-67553" fmla="*/ 3342342 w 6006665"/>
                        <a:gd name="connsiteY261-67554" fmla="*/ 2567553 h 3006470"/>
                        <a:gd name="connsiteX262-67555" fmla="*/ 3338249 w 6006665"/>
                        <a:gd name="connsiteY262-67556" fmla="*/ 2570157 h 3006470"/>
                        <a:gd name="connsiteX263-67557" fmla="*/ 3290527 w 6006665"/>
                        <a:gd name="connsiteY263-67558" fmla="*/ 2554250 h 3006470"/>
                        <a:gd name="connsiteX264-67559" fmla="*/ 3259257 w 6006665"/>
                        <a:gd name="connsiteY264-67560" fmla="*/ 2554250 h 3006470"/>
                        <a:gd name="connsiteX265-67561" fmla="*/ 3247350 w 6006665"/>
                        <a:gd name="connsiteY265-67562" fmla="*/ 2554250 h 3006470"/>
                        <a:gd name="connsiteX266-67563" fmla="*/ 3231443 w 6006665"/>
                        <a:gd name="connsiteY266-67564" fmla="*/ 2538343 h 3006470"/>
                        <a:gd name="connsiteX267-67565" fmla="*/ 3213271 w 6006665"/>
                        <a:gd name="connsiteY267-67566" fmla="*/ 2533799 h 3006470"/>
                        <a:gd name="connsiteX268-67567" fmla="*/ 3168359 w 6006665"/>
                        <a:gd name="connsiteY268-67568" fmla="*/ 2570157 h 3006470"/>
                        <a:gd name="connsiteX269-67569" fmla="*/ 3120637 w 6006665"/>
                        <a:gd name="connsiteY269-67570" fmla="*/ 2581519 h 3006470"/>
                        <a:gd name="connsiteX270-67571" fmla="*/ 3082005 w 6006665"/>
                        <a:gd name="connsiteY270-67572" fmla="*/ 2597427 h 3006470"/>
                        <a:gd name="connsiteX271-67573" fmla="*/ 3074460 w 6006665"/>
                        <a:gd name="connsiteY271-67574" fmla="*/ 2595630 h 3006470"/>
                        <a:gd name="connsiteX272-67575" fmla="*/ 3070098 w 6006665"/>
                        <a:gd name="connsiteY272-67576" fmla="*/ 2597427 h 3006470"/>
                        <a:gd name="connsiteX273-67577" fmla="*/ 3022376 w 6006665"/>
                        <a:gd name="connsiteY273-67578" fmla="*/ 2586064 h 3006470"/>
                        <a:gd name="connsiteX274-67579" fmla="*/ 3000196 w 6006665"/>
                        <a:gd name="connsiteY274-67580" fmla="*/ 2586064 h 3006470"/>
                        <a:gd name="connsiteX275-67581" fmla="*/ 2988289 w 6006665"/>
                        <a:gd name="connsiteY275-67582" fmla="*/ 2586064 h 3006470"/>
                        <a:gd name="connsiteX276-67583" fmla="*/ 2967837 w 6006665"/>
                        <a:gd name="connsiteY276-67584" fmla="*/ 2554250 h 3006470"/>
                        <a:gd name="connsiteX277-67585" fmla="*/ 2929205 w 6006665"/>
                        <a:gd name="connsiteY277-67586" fmla="*/ 2526980 h 3006470"/>
                        <a:gd name="connsiteX278-67587" fmla="*/ 2902153 w 6006665"/>
                        <a:gd name="connsiteY278-67588" fmla="*/ 2523116 h 3006470"/>
                        <a:gd name="connsiteX279-67589" fmla="*/ 2861576 w 6006665"/>
                        <a:gd name="connsiteY279-67590" fmla="*/ 2526980 h 3006470"/>
                        <a:gd name="connsiteX280-67591" fmla="*/ 2822944 w 6006665"/>
                        <a:gd name="connsiteY280-67592" fmla="*/ 2538343 h 3006470"/>
                        <a:gd name="connsiteX281-67593" fmla="*/ 2818139 w 6006665"/>
                        <a:gd name="connsiteY281-67594" fmla="*/ 2536254 h 3006470"/>
                        <a:gd name="connsiteX282-67595" fmla="*/ 2811037 w 6006665"/>
                        <a:gd name="connsiteY282-67596" fmla="*/ 2538343 h 3006470"/>
                        <a:gd name="connsiteX283-67597" fmla="*/ 2758770 w 6006665"/>
                        <a:gd name="connsiteY283-67598" fmla="*/ 2515618 h 3006470"/>
                        <a:gd name="connsiteX284-67599" fmla="*/ 2751953 w 6006665"/>
                        <a:gd name="connsiteY284-67600" fmla="*/ 2472441 h 3006470"/>
                        <a:gd name="connsiteX285-67601" fmla="*/ 2708776 w 6006665"/>
                        <a:gd name="connsiteY285-67602" fmla="*/ 2456534 h 3006470"/>
                        <a:gd name="connsiteX286-67603" fmla="*/ 2676962 w 6006665"/>
                        <a:gd name="connsiteY286-67604" fmla="*/ 2451989 h 3006470"/>
                        <a:gd name="connsiteX287-67605" fmla="*/ 2642534 w 6006665"/>
                        <a:gd name="connsiteY287-67606" fmla="*/ 2430245 h 3006470"/>
                        <a:gd name="connsiteX288-67607" fmla="*/ 2609333 w 6006665"/>
                        <a:gd name="connsiteY288-67608" fmla="*/ 2488348 h 3006470"/>
                        <a:gd name="connsiteX289-67609" fmla="*/ 2625240 w 6006665"/>
                        <a:gd name="connsiteY289-67610" fmla="*/ 2522435 h 3006470"/>
                        <a:gd name="connsiteX290-67611" fmla="*/ 2586608 w 6006665"/>
                        <a:gd name="connsiteY290-67612" fmla="*/ 2558795 h 3006470"/>
                        <a:gd name="connsiteX291-67613" fmla="*/ 2577105 w 6006665"/>
                        <a:gd name="connsiteY291-67614" fmla="*/ 2556532 h 3006470"/>
                        <a:gd name="connsiteX292-67615" fmla="*/ 2574701 w 6006665"/>
                        <a:gd name="connsiteY292-67616" fmla="*/ 2558795 h 3006470"/>
                        <a:gd name="connsiteX293-67617" fmla="*/ 2526979 w 6006665"/>
                        <a:gd name="connsiteY293-67618" fmla="*/ 2547432 h 3006470"/>
                        <a:gd name="connsiteX294-67619" fmla="*/ 2490620 w 6006665"/>
                        <a:gd name="connsiteY294-67620" fmla="*/ 2542887 h 3006470"/>
                        <a:gd name="connsiteX295-67621" fmla="*/ 2463350 w 6006665"/>
                        <a:gd name="connsiteY295-67622" fmla="*/ 2515618 h 3006470"/>
                        <a:gd name="connsiteX296-67623" fmla="*/ 2436625 w 6006665"/>
                        <a:gd name="connsiteY296-67624" fmla="*/ 2515618 h 3006470"/>
                        <a:gd name="connsiteX297-67625" fmla="*/ 2424718 w 6006665"/>
                        <a:gd name="connsiteY297-67626" fmla="*/ 2515618 h 3006470"/>
                        <a:gd name="connsiteX298-67627" fmla="*/ 2398858 w 6006665"/>
                        <a:gd name="connsiteY298-67628" fmla="*/ 2502687 h 3006470"/>
                        <a:gd name="connsiteX299-67629" fmla="*/ 2350272 w 6006665"/>
                        <a:gd name="connsiteY299-67630" fmla="*/ 2526980 h 3006470"/>
                        <a:gd name="connsiteX300-67631" fmla="*/ 2282098 w 6006665"/>
                        <a:gd name="connsiteY300-67632" fmla="*/ 2574702 h 3006470"/>
                        <a:gd name="connsiteX301-67633" fmla="*/ 2238921 w 6006665"/>
                        <a:gd name="connsiteY301-67634" fmla="*/ 2586064 h 3006470"/>
                        <a:gd name="connsiteX302-67635" fmla="*/ 2227559 w 6006665"/>
                        <a:gd name="connsiteY302-67636" fmla="*/ 2590609 h 3006470"/>
                        <a:gd name="connsiteX303-67637" fmla="*/ 2225178 w 6006665"/>
                        <a:gd name="connsiteY303-67638" fmla="*/ 2586799 h 3006470"/>
                        <a:gd name="connsiteX304-67639" fmla="*/ 2215652 w 6006665"/>
                        <a:gd name="connsiteY304-67640" fmla="*/ 2590609 h 3006470"/>
                        <a:gd name="connsiteX305-67641" fmla="*/ 2193596 w 6006665"/>
                        <a:gd name="connsiteY305-67642" fmla="*/ 2555320 h 3006470"/>
                        <a:gd name="connsiteX306-67643" fmla="*/ 2157112 w 6006665"/>
                        <a:gd name="connsiteY306-67644" fmla="*/ 2558795 h 3006470"/>
                        <a:gd name="connsiteX307-67645" fmla="*/ 2156291 w 6006665"/>
                        <a:gd name="connsiteY307-67646" fmla="*/ 2557739 h 3006470"/>
                        <a:gd name="connsiteX308-67647" fmla="*/ 2145205 w 6006665"/>
                        <a:gd name="connsiteY308-67648" fmla="*/ 2558795 h 3006470"/>
                        <a:gd name="connsiteX309-67649" fmla="*/ 2129298 w 6006665"/>
                        <a:gd name="connsiteY309-67650" fmla="*/ 2538343 h 3006470"/>
                        <a:gd name="connsiteX310-67651" fmla="*/ 2102029 w 6006665"/>
                        <a:gd name="connsiteY310-67652" fmla="*/ 2526980 h 3006470"/>
                        <a:gd name="connsiteX311-67653" fmla="*/ 2086121 w 6006665"/>
                        <a:gd name="connsiteY311-67654" fmla="*/ 2495166 h 3006470"/>
                        <a:gd name="connsiteX312-67655" fmla="*/ 2070005 w 6006665"/>
                        <a:gd name="connsiteY312-67656" fmla="*/ 2486212 h 3006470"/>
                        <a:gd name="connsiteX313-67657" fmla="*/ 2027582 w 6006665"/>
                        <a:gd name="connsiteY313-67658" fmla="*/ 2499711 h 3006470"/>
                        <a:gd name="connsiteX314-67659" fmla="*/ 2023845 w 6006665"/>
                        <a:gd name="connsiteY314-67660" fmla="*/ 2497111 h 3006470"/>
                        <a:gd name="connsiteX315-67661" fmla="*/ 2018675 w 6006665"/>
                        <a:gd name="connsiteY315-67662" fmla="*/ 2499711 h 3006470"/>
                        <a:gd name="connsiteX316-67663" fmla="*/ 1971363 w 6006665"/>
                        <a:gd name="connsiteY316-67664" fmla="*/ 2468885 h 3006470"/>
                        <a:gd name="connsiteX317-67665" fmla="*/ 1952591 w 6006665"/>
                        <a:gd name="connsiteY317-67666" fmla="*/ 2495166 h 3006470"/>
                        <a:gd name="connsiteX318-67667" fmla="*/ 1947518 w 6006665"/>
                        <a:gd name="connsiteY318-67668" fmla="*/ 2485599 h 3006470"/>
                        <a:gd name="connsiteX319-67669" fmla="*/ 1940684 w 6006665"/>
                        <a:gd name="connsiteY319-67670" fmla="*/ 2495166 h 3006470"/>
                        <a:gd name="connsiteX320-67671" fmla="*/ 1861147 w 6006665"/>
                        <a:gd name="connsiteY320-67672" fmla="*/ 2345183 h 3006470"/>
                        <a:gd name="connsiteX321-67673" fmla="*/ 1811153 w 6006665"/>
                        <a:gd name="connsiteY321-67674" fmla="*/ 2295189 h 3006470"/>
                        <a:gd name="connsiteX322-67675" fmla="*/ 1813950 w 6006665"/>
                        <a:gd name="connsiteY322-67676" fmla="*/ 2292043 h 3006470"/>
                        <a:gd name="connsiteX323-67677" fmla="*/ 1748069 w 6006665"/>
                        <a:gd name="connsiteY323-67678" fmla="*/ 2333821 h 3006470"/>
                        <a:gd name="connsiteX324-67679" fmla="*/ 1711709 w 6006665"/>
                        <a:gd name="connsiteY324-67680" fmla="*/ 2338366 h 3006470"/>
                        <a:gd name="connsiteX325-67681" fmla="*/ 1711926 w 6006665"/>
                        <a:gd name="connsiteY325-67682" fmla="*/ 2336850 h 3006470"/>
                        <a:gd name="connsiteX326-67683" fmla="*/ 1699803 w 6006665"/>
                        <a:gd name="connsiteY326-67684" fmla="*/ 2338366 h 3006470"/>
                        <a:gd name="connsiteX327-67685" fmla="*/ 1704347 w 6006665"/>
                        <a:gd name="connsiteY327-67686" fmla="*/ 2306551 h 3006470"/>
                        <a:gd name="connsiteX328-67687" fmla="*/ 1662460 w 6006665"/>
                        <a:gd name="connsiteY328-67688" fmla="*/ 2288600 h 3006470"/>
                        <a:gd name="connsiteX329-67689" fmla="*/ 1629901 w 6006665"/>
                        <a:gd name="connsiteY329-67690" fmla="*/ 2302006 h 3006470"/>
                        <a:gd name="connsiteX330-67691" fmla="*/ 1629300 w 6006665"/>
                        <a:gd name="connsiteY330-67692" fmla="*/ 2297351 h 3006470"/>
                        <a:gd name="connsiteX331-67693" fmla="*/ 1617994 w 6006665"/>
                        <a:gd name="connsiteY331-67694" fmla="*/ 2302006 h 3006470"/>
                        <a:gd name="connsiteX332-67695" fmla="*/ 1608904 w 6006665"/>
                        <a:gd name="connsiteY332-67696" fmla="*/ 2231560 h 3006470"/>
                        <a:gd name="connsiteX333-67697" fmla="*/ 1552684 w 6006665"/>
                        <a:gd name="connsiteY333-67698" fmla="*/ 2221867 h 3006470"/>
                        <a:gd name="connsiteX334-67699" fmla="*/ 1518550 w 6006665"/>
                        <a:gd name="connsiteY334-67700" fmla="*/ 2247467 h 3006470"/>
                        <a:gd name="connsiteX335-67701" fmla="*/ 1425379 w 6006665"/>
                        <a:gd name="connsiteY335-67702" fmla="*/ 2267919 h 3006470"/>
                        <a:gd name="connsiteX336-67703" fmla="*/ 1409472 w 6006665"/>
                        <a:gd name="connsiteY336-67704" fmla="*/ 2286099 h 3006470"/>
                        <a:gd name="connsiteX337-67705" fmla="*/ 1270852 w 6006665"/>
                        <a:gd name="connsiteY337-67706" fmla="*/ 2306551 h 3006470"/>
                        <a:gd name="connsiteX338-67707" fmla="*/ 1254945 w 6006665"/>
                        <a:gd name="connsiteY338-67708" fmla="*/ 2327003 h 3006470"/>
                        <a:gd name="connsiteX339-67709" fmla="*/ 1282214 w 6006665"/>
                        <a:gd name="connsiteY339-67710" fmla="*/ 2370180 h 3006470"/>
                        <a:gd name="connsiteX340-67711" fmla="*/ 1243582 w 6006665"/>
                        <a:gd name="connsiteY340-67712" fmla="*/ 2386087 h 3006470"/>
                        <a:gd name="connsiteX341-67713" fmla="*/ 1254945 w 6006665"/>
                        <a:gd name="connsiteY341-67714" fmla="*/ 2404267 h 3006470"/>
                        <a:gd name="connsiteX342-67715" fmla="*/ 1216313 w 6006665"/>
                        <a:gd name="connsiteY342-67716" fmla="*/ 2429264 h 3006470"/>
                        <a:gd name="connsiteX343-67717" fmla="*/ 1275397 w 6006665"/>
                        <a:gd name="connsiteY343-67718" fmla="*/ 2472441 h 3006470"/>
                        <a:gd name="connsiteX344-67719" fmla="*/ 1270852 w 6006665"/>
                        <a:gd name="connsiteY344-67720" fmla="*/ 2499711 h 3006470"/>
                        <a:gd name="connsiteX345-67721" fmla="*/ 1259108 w 6006665"/>
                        <a:gd name="connsiteY345-67722" fmla="*/ 2498732 h 3006470"/>
                        <a:gd name="connsiteX346-67723" fmla="*/ 1258945 w 6006665"/>
                        <a:gd name="connsiteY346-67724" fmla="*/ 2499711 h 3006470"/>
                        <a:gd name="connsiteX347-67725" fmla="*/ 1215644 w 6006665"/>
                        <a:gd name="connsiteY347-67726" fmla="*/ 2496102 h 3006470"/>
                        <a:gd name="connsiteX348-67727" fmla="*/ 1204950 w 6006665"/>
                        <a:gd name="connsiteY348-67728" fmla="*/ 2511073 h 3006470"/>
                        <a:gd name="connsiteX349-67729" fmla="*/ 1196495 w 6006665"/>
                        <a:gd name="connsiteY349-67730" fmla="*/ 2506241 h 3006470"/>
                        <a:gd name="connsiteX350-67731" fmla="*/ 1193043 w 6006665"/>
                        <a:gd name="connsiteY350-67732" fmla="*/ 2511073 h 3006470"/>
                        <a:gd name="connsiteX351-67733" fmla="*/ 1145322 w 6006665"/>
                        <a:gd name="connsiteY351-67734" fmla="*/ 2483803 h 3006470"/>
                        <a:gd name="connsiteX352-67735" fmla="*/ 1098145 w 6006665"/>
                        <a:gd name="connsiteY352-67736" fmla="*/ 2483803 h 3006470"/>
                        <a:gd name="connsiteX353-67737" fmla="*/ 1061785 w 6006665"/>
                        <a:gd name="connsiteY353-67738" fmla="*/ 2511073 h 3006470"/>
                        <a:gd name="connsiteX354-67739" fmla="*/ 1055322 w 6006665"/>
                        <a:gd name="connsiteY354-67740" fmla="*/ 2506990 h 3006470"/>
                        <a:gd name="connsiteX355-67741" fmla="*/ 1049878 w 6006665"/>
                        <a:gd name="connsiteY355-67742" fmla="*/ 2511073 h 3006470"/>
                        <a:gd name="connsiteX356-67743" fmla="*/ 1006701 w 6006665"/>
                        <a:gd name="connsiteY356-67744" fmla="*/ 2483803 h 3006470"/>
                        <a:gd name="connsiteX357-67745" fmla="*/ 924893 w 6006665"/>
                        <a:gd name="connsiteY357-67746" fmla="*/ 2447444 h 3006470"/>
                        <a:gd name="connsiteX358-67747" fmla="*/ 877716 w 6006665"/>
                        <a:gd name="connsiteY358-67748" fmla="*/ 2447444 h 3006470"/>
                        <a:gd name="connsiteX359-67749" fmla="*/ 802724 w 6006665"/>
                        <a:gd name="connsiteY359-67750" fmla="*/ 2511073 h 3006470"/>
                        <a:gd name="connsiteX360-67751" fmla="*/ 798179 w 6006665"/>
                        <a:gd name="connsiteY360-67752" fmla="*/ 2554250 h 3006470"/>
                        <a:gd name="connsiteX361-67753" fmla="*/ 787406 w 6006665"/>
                        <a:gd name="connsiteY361-67754" fmla="*/ 2543477 h 3006470"/>
                        <a:gd name="connsiteX362-67755" fmla="*/ 786272 w 6006665"/>
                        <a:gd name="connsiteY362-67756" fmla="*/ 2554250 h 3006470"/>
                        <a:gd name="connsiteX363-67757" fmla="*/ 756063 w 6006665"/>
                        <a:gd name="connsiteY363-67758" fmla="*/ 2524040 h 3006470"/>
                        <a:gd name="connsiteX364-67759" fmla="*/ 732278 w 6006665"/>
                        <a:gd name="connsiteY364-67760" fmla="*/ 2581519 h 3006470"/>
                        <a:gd name="connsiteX365-67761" fmla="*/ 743640 w 6006665"/>
                        <a:gd name="connsiteY365-67762" fmla="*/ 2590609 h 3006470"/>
                        <a:gd name="connsiteX366-67763" fmla="*/ 723188 w 6006665"/>
                        <a:gd name="connsiteY366-67764" fmla="*/ 2633786 h 3006470"/>
                        <a:gd name="connsiteX367-67765" fmla="*/ 747026 w 6006665"/>
                        <a:gd name="connsiteY367-67766" fmla="*/ 2670627 h 3006470"/>
                        <a:gd name="connsiteX368-67767" fmla="*/ 763548 w 6006665"/>
                        <a:gd name="connsiteY368-67768" fmla="*/ 2667873 h 3006470"/>
                        <a:gd name="connsiteX369-67769" fmla="*/ 764871 w 6006665"/>
                        <a:gd name="connsiteY369-67770" fmla="*/ 2669637 h 3006470"/>
                        <a:gd name="connsiteX370-67771" fmla="*/ 775455 w 6006665"/>
                        <a:gd name="connsiteY370-67772" fmla="*/ 2667873 h 3006470"/>
                        <a:gd name="connsiteX371-67773" fmla="*/ 802724 w 6006665"/>
                        <a:gd name="connsiteY371-67774" fmla="*/ 2704232 h 3006470"/>
                        <a:gd name="connsiteX372-67775" fmla="*/ 798179 w 6006665"/>
                        <a:gd name="connsiteY372-67776" fmla="*/ 2731502 h 3006470"/>
                        <a:gd name="connsiteX373-67777" fmla="*/ 818632 w 6006665"/>
                        <a:gd name="connsiteY373-67778" fmla="*/ 2742864 h 3006470"/>
                        <a:gd name="connsiteX374-67779" fmla="*/ 802724 w 6006665"/>
                        <a:gd name="connsiteY374-67780" fmla="*/ 2774679 h 3006470"/>
                        <a:gd name="connsiteX375-67781" fmla="*/ 766365 w 6006665"/>
                        <a:gd name="connsiteY375-67782" fmla="*/ 2779224 h 3006470"/>
                        <a:gd name="connsiteX376-67783" fmla="*/ 727733 w 6006665"/>
                        <a:gd name="connsiteY376-67784" fmla="*/ 2838308 h 3006470"/>
                        <a:gd name="connsiteX377-67785" fmla="*/ 759548 w 6006665"/>
                        <a:gd name="connsiteY377-67786" fmla="*/ 2881485 h 3006470"/>
                        <a:gd name="connsiteX378-67787" fmla="*/ 759548 w 6006665"/>
                        <a:gd name="connsiteY378-67788" fmla="*/ 2920116 h 3006470"/>
                        <a:gd name="connsiteX379-67789" fmla="*/ 798179 w 6006665"/>
                        <a:gd name="connsiteY379-67790" fmla="*/ 2979201 h 3006470"/>
                        <a:gd name="connsiteX380-67791" fmla="*/ 775455 w 6006665"/>
                        <a:gd name="connsiteY380-67792" fmla="*/ 2995108 h 3006470"/>
                        <a:gd name="connsiteX381-67793" fmla="*/ 770910 w 6006665"/>
                        <a:gd name="connsiteY381-67794" fmla="*/ 3006470 h 3006470"/>
                        <a:gd name="connsiteX382-67795" fmla="*/ 759003 w 6006665"/>
                        <a:gd name="connsiteY382-67796" fmla="*/ 3006470 h 3006470"/>
                        <a:gd name="connsiteX383-67797" fmla="*/ 755003 w 6006665"/>
                        <a:gd name="connsiteY383-67798" fmla="*/ 3006470 h 3006470"/>
                        <a:gd name="connsiteX384-67799" fmla="*/ 743096 w 6006665"/>
                        <a:gd name="connsiteY384-67800" fmla="*/ 3006470 h 3006470"/>
                        <a:gd name="connsiteX385-67801" fmla="*/ 715826 w 6006665"/>
                        <a:gd name="connsiteY385-67802" fmla="*/ 2972383 h 3006470"/>
                        <a:gd name="connsiteX386-67803" fmla="*/ 704464 w 6006665"/>
                        <a:gd name="connsiteY386-67804" fmla="*/ 2972383 h 3006470"/>
                        <a:gd name="connsiteX387-67805" fmla="*/ 684012 w 6006665"/>
                        <a:gd name="connsiteY387-67806" fmla="*/ 2963293 h 3006470"/>
                        <a:gd name="connsiteX388-67807" fmla="*/ 672649 w 6006665"/>
                        <a:gd name="connsiteY388-67808" fmla="*/ 2940569 h 3006470"/>
                        <a:gd name="connsiteX389-67809" fmla="*/ 645222 w 6006665"/>
                        <a:gd name="connsiteY389-67810" fmla="*/ 2932732 h 3006470"/>
                        <a:gd name="connsiteX390-67811" fmla="*/ 625472 w 6006665"/>
                        <a:gd name="connsiteY390-67812" fmla="*/ 2936024 h 3006470"/>
                        <a:gd name="connsiteX391-67813" fmla="*/ 623771 w 6006665"/>
                        <a:gd name="connsiteY391-67814" fmla="*/ 2934323 h 3006470"/>
                        <a:gd name="connsiteX392-67815" fmla="*/ 613565 w 6006665"/>
                        <a:gd name="connsiteY392-67816" fmla="*/ 2936024 h 3006470"/>
                        <a:gd name="connsiteX393-67817" fmla="*/ 609020 w 6006665"/>
                        <a:gd name="connsiteY393-67818" fmla="*/ 2931479 h 3006470"/>
                        <a:gd name="connsiteX394-67819" fmla="*/ 559026 w 6006665"/>
                        <a:gd name="connsiteY394-67820" fmla="*/ 2904209 h 3006470"/>
                        <a:gd name="connsiteX395-67821" fmla="*/ 506760 w 6006665"/>
                        <a:gd name="connsiteY395-67822" fmla="*/ 2897392 h 3006470"/>
                        <a:gd name="connsiteX396-67823" fmla="*/ 483280 w 6006665"/>
                        <a:gd name="connsiteY396-67824" fmla="*/ 2890683 h 3006470"/>
                        <a:gd name="connsiteX397-67825" fmla="*/ 480035 w 6006665"/>
                        <a:gd name="connsiteY397-67826" fmla="*/ 2892847 h 3006470"/>
                        <a:gd name="connsiteX398-67827" fmla="*/ 475042 w 6006665"/>
                        <a:gd name="connsiteY398-67828" fmla="*/ 2888329 h 3006470"/>
                        <a:gd name="connsiteX399-67829" fmla="*/ 474945 w 6006665"/>
                        <a:gd name="connsiteY399-67830" fmla="*/ 2888302 h 3006470"/>
                        <a:gd name="connsiteX400-67831" fmla="*/ 468128 w 6006665"/>
                        <a:gd name="connsiteY400-67832" fmla="*/ 2892847 h 3006470"/>
                        <a:gd name="connsiteX401-67833" fmla="*/ 420406 w 6006665"/>
                        <a:gd name="connsiteY401-67834" fmla="*/ 2849670 h 3006470"/>
                        <a:gd name="connsiteX402-67835" fmla="*/ 381774 w 6006665"/>
                        <a:gd name="connsiteY402-67836" fmla="*/ 2833763 h 3006470"/>
                        <a:gd name="connsiteX403-67837" fmla="*/ 349960 w 6006665"/>
                        <a:gd name="connsiteY403-67838" fmla="*/ 2801948 h 3006470"/>
                        <a:gd name="connsiteX404-67839" fmla="*/ 377229 w 6006665"/>
                        <a:gd name="connsiteY404-67840" fmla="*/ 2795131 h 3006470"/>
                        <a:gd name="connsiteX405-67841" fmla="*/ 404499 w 6006665"/>
                        <a:gd name="connsiteY405-67842" fmla="*/ 2747409 h 3006470"/>
                        <a:gd name="connsiteX406-67843" fmla="*/ 388591 w 6006665"/>
                        <a:gd name="connsiteY406-67844" fmla="*/ 2731502 h 3006470"/>
                        <a:gd name="connsiteX407-67845" fmla="*/ 440858 w 6006665"/>
                        <a:gd name="connsiteY407-67846" fmla="*/ 2704232 h 3006470"/>
                        <a:gd name="connsiteX408-67847" fmla="*/ 440858 w 6006665"/>
                        <a:gd name="connsiteY408-67848" fmla="*/ 2701176 h 3006470"/>
                        <a:gd name="connsiteX409-67849" fmla="*/ 416406 w 6006665"/>
                        <a:gd name="connsiteY409-67850" fmla="*/ 2704232 h 3006470"/>
                        <a:gd name="connsiteX410-67851" fmla="*/ 416406 w 6006665"/>
                        <a:gd name="connsiteY410-67852" fmla="*/ 2702744 h 3006470"/>
                        <a:gd name="connsiteX411-67853" fmla="*/ 404499 w 6006665"/>
                        <a:gd name="connsiteY411-67854" fmla="*/ 2704232 h 3006470"/>
                        <a:gd name="connsiteX412-67855" fmla="*/ 404499 w 6006665"/>
                        <a:gd name="connsiteY412-67856" fmla="*/ 2683780 h 3006470"/>
                        <a:gd name="connsiteX413-67857" fmla="*/ 424951 w 6006665"/>
                        <a:gd name="connsiteY413-67858" fmla="*/ 2667873 h 3006470"/>
                        <a:gd name="connsiteX414-67859" fmla="*/ 463583 w 6006665"/>
                        <a:gd name="connsiteY414-67860" fmla="*/ 2661056 h 3006470"/>
                        <a:gd name="connsiteX415-67861" fmla="*/ 468128 w 6006665"/>
                        <a:gd name="connsiteY415-67862" fmla="*/ 2645148 h 3006470"/>
                        <a:gd name="connsiteX416-67863" fmla="*/ 456765 w 6006665"/>
                        <a:gd name="connsiteY416-67864" fmla="*/ 2613334 h 3006470"/>
                        <a:gd name="connsiteX417-67865" fmla="*/ 474945 w 6006665"/>
                        <a:gd name="connsiteY417-67866" fmla="*/ 2586064 h 3006470"/>
                        <a:gd name="connsiteX418-67867" fmla="*/ 474945 w 6006665"/>
                        <a:gd name="connsiteY418-67868" fmla="*/ 2565612 h 3006470"/>
                        <a:gd name="connsiteX419-67869" fmla="*/ 420406 w 6006665"/>
                        <a:gd name="connsiteY419-67870" fmla="*/ 2547432 h 3006470"/>
                        <a:gd name="connsiteX420-67871" fmla="*/ 409588 w 6006665"/>
                        <a:gd name="connsiteY420-67872" fmla="*/ 2547432 h 3006470"/>
                        <a:gd name="connsiteX421-67873" fmla="*/ 397681 w 6006665"/>
                        <a:gd name="connsiteY421-67874" fmla="*/ 2547432 h 3006470"/>
                        <a:gd name="connsiteX422-67875" fmla="*/ 379485 w 6006665"/>
                        <a:gd name="connsiteY422-67876" fmla="*/ 2525193 h 3006470"/>
                        <a:gd name="connsiteX423-67877" fmla="*/ 357322 w 6006665"/>
                        <a:gd name="connsiteY423-67878" fmla="*/ 2531525 h 3006470"/>
                        <a:gd name="connsiteX424-67879" fmla="*/ 352842 w 6006665"/>
                        <a:gd name="connsiteY424-67880" fmla="*/ 2529403 h 3006470"/>
                        <a:gd name="connsiteX425-67881" fmla="*/ 345415 w 6006665"/>
                        <a:gd name="connsiteY425-67882" fmla="*/ 2531525 h 3006470"/>
                        <a:gd name="connsiteX426-67883" fmla="*/ 302238 w 6006665"/>
                        <a:gd name="connsiteY426-67884" fmla="*/ 2511073 h 3006470"/>
                        <a:gd name="connsiteX427-67885" fmla="*/ 302238 w 6006665"/>
                        <a:gd name="connsiteY427-67886" fmla="*/ 2499711 h 3006470"/>
                        <a:gd name="connsiteX428-67887" fmla="*/ 286331 w 6006665"/>
                        <a:gd name="connsiteY428-67888" fmla="*/ 2472441 h 3006470"/>
                        <a:gd name="connsiteX429-67889" fmla="*/ 270968 w 6006665"/>
                        <a:gd name="connsiteY429-67890" fmla="*/ 2472441 h 3006470"/>
                        <a:gd name="connsiteX430-67891" fmla="*/ 259061 w 6006665"/>
                        <a:gd name="connsiteY430-67892" fmla="*/ 2472441 h 3006470"/>
                        <a:gd name="connsiteX431-67893" fmla="*/ 254516 w 6006665"/>
                        <a:gd name="connsiteY431-67894" fmla="*/ 2456534 h 3006470"/>
                        <a:gd name="connsiteX432-67895" fmla="*/ 263606 w 6006665"/>
                        <a:gd name="connsiteY432-67896" fmla="*/ 2440627 h 3006470"/>
                        <a:gd name="connsiteX433-67897" fmla="*/ 243991 w 6006665"/>
                        <a:gd name="connsiteY433-67898" fmla="*/ 2410114 h 3006470"/>
                        <a:gd name="connsiteX434-67899" fmla="*/ 216429 w 6006665"/>
                        <a:gd name="connsiteY434-67900" fmla="*/ 2413357 h 3006470"/>
                        <a:gd name="connsiteX435-67901" fmla="*/ 212956 w 6006665"/>
                        <a:gd name="connsiteY435-67902" fmla="*/ 2412365 h 3006470"/>
                        <a:gd name="connsiteX436-67903" fmla="*/ 204522 w 6006665"/>
                        <a:gd name="connsiteY436-67904" fmla="*/ 2413357 h 3006470"/>
                        <a:gd name="connsiteX437-67905" fmla="*/ 199623 w 6006665"/>
                        <a:gd name="connsiteY437-67906" fmla="*/ 2411957 h 3006470"/>
                        <a:gd name="connsiteX438-67907" fmla="*/ 195977 w 6006665"/>
                        <a:gd name="connsiteY438-67908" fmla="*/ 2424719 h 3006470"/>
                        <a:gd name="connsiteX439-67909" fmla="*/ 184968 w 6006665"/>
                        <a:gd name="connsiteY439-67910" fmla="*/ 2421574 h 3006470"/>
                        <a:gd name="connsiteX440-67911" fmla="*/ 184070 w 6006665"/>
                        <a:gd name="connsiteY440-67912" fmla="*/ 2424719 h 3006470"/>
                        <a:gd name="connsiteX441-67913" fmla="*/ 168163 w 6006665"/>
                        <a:gd name="connsiteY441-67914" fmla="*/ 2420184 h 3006470"/>
                        <a:gd name="connsiteX442-67915" fmla="*/ 156800 w 6006665"/>
                        <a:gd name="connsiteY442-67916" fmla="*/ 2381542 h 3006470"/>
                        <a:gd name="connsiteX443-67917" fmla="*/ 152255 w 6006665"/>
                        <a:gd name="connsiteY443-67918" fmla="*/ 2365635 h 3006470"/>
                        <a:gd name="connsiteX444-67919" fmla="*/ 156800 w 6006665"/>
                        <a:gd name="connsiteY444-67920" fmla="*/ 2361090 h 3006470"/>
                        <a:gd name="connsiteX445-67921" fmla="*/ 168707 w 6006665"/>
                        <a:gd name="connsiteY445-67922" fmla="*/ 2361090 h 3006470"/>
                        <a:gd name="connsiteX446-67923" fmla="*/ 188615 w 6006665"/>
                        <a:gd name="connsiteY446-67924" fmla="*/ 2361090 h 3006470"/>
                        <a:gd name="connsiteX447-67925" fmla="*/ 199977 w 6006665"/>
                        <a:gd name="connsiteY447-67926" fmla="*/ 2349728 h 3006470"/>
                        <a:gd name="connsiteX448-67927" fmla="*/ 188615 w 6006665"/>
                        <a:gd name="connsiteY448-67928" fmla="*/ 2327003 h 3006470"/>
                        <a:gd name="connsiteX449-67929" fmla="*/ 168163 w 6006665"/>
                        <a:gd name="connsiteY449-67930" fmla="*/ 2317914 h 3006470"/>
                        <a:gd name="connsiteX450-67931" fmla="*/ 168163 w 6006665"/>
                        <a:gd name="connsiteY450-67932" fmla="*/ 2311096 h 3006470"/>
                        <a:gd name="connsiteX451-67933" fmla="*/ 152255 w 6006665"/>
                        <a:gd name="connsiteY451-67934" fmla="*/ 2295189 h 3006470"/>
                        <a:gd name="connsiteX452-67935" fmla="*/ 129531 w 6006665"/>
                        <a:gd name="connsiteY452-67936" fmla="*/ 2258829 h 3006470"/>
                        <a:gd name="connsiteX453-67937" fmla="*/ 140893 w 6006665"/>
                        <a:gd name="connsiteY453-67938" fmla="*/ 2236105 h 3006470"/>
                        <a:gd name="connsiteX454-67939" fmla="*/ 136348 w 6006665"/>
                        <a:gd name="connsiteY454-67940" fmla="*/ 2208835 h 3006470"/>
                        <a:gd name="connsiteX455-67941" fmla="*/ 103789 w 6006665"/>
                        <a:gd name="connsiteY455-67942" fmla="*/ 2195428 h 3006470"/>
                        <a:gd name="connsiteX456-67943" fmla="*/ 93716 w 6006665"/>
                        <a:gd name="connsiteY456-67944" fmla="*/ 2199745 h 3006470"/>
                        <a:gd name="connsiteX457-67945" fmla="*/ 91868 w 6006665"/>
                        <a:gd name="connsiteY457-67946" fmla="*/ 2195434 h 3006470"/>
                        <a:gd name="connsiteX458-67947" fmla="*/ 81809 w 6006665"/>
                        <a:gd name="connsiteY458-67948" fmla="*/ 2199745 h 3006470"/>
                        <a:gd name="connsiteX459-67949" fmla="*/ 74992 w 6006665"/>
                        <a:gd name="connsiteY459-67950" fmla="*/ 2183838 h 3006470"/>
                        <a:gd name="connsiteX460-67951" fmla="*/ 34087 w 6006665"/>
                        <a:gd name="connsiteY460-67952" fmla="*/ 2172476 h 3006470"/>
                        <a:gd name="connsiteX461-67953" fmla="*/ 22725 w 6006665"/>
                        <a:gd name="connsiteY461-67954" fmla="*/ 2129299 h 3006470"/>
                        <a:gd name="connsiteX462-67955" fmla="*/ 22725 w 6006665"/>
                        <a:gd name="connsiteY462-67956" fmla="*/ 2097484 h 3006470"/>
                        <a:gd name="connsiteX463-67957" fmla="*/ 0 w 6006665"/>
                        <a:gd name="connsiteY463-67958" fmla="*/ 2081577 h 3006470"/>
                        <a:gd name="connsiteX464-67959" fmla="*/ 15907 w 6006665"/>
                        <a:gd name="connsiteY464-67960" fmla="*/ 2058853 h 3006470"/>
                        <a:gd name="connsiteX465-67961" fmla="*/ 6818 w 6006665"/>
                        <a:gd name="connsiteY465-67962" fmla="*/ 1995224 h 3006470"/>
                        <a:gd name="connsiteX466-67963" fmla="*/ 34087 w 6006665"/>
                        <a:gd name="connsiteY466-67964" fmla="*/ 1952047 h 3006470"/>
                        <a:gd name="connsiteX467-67965" fmla="*/ 27270 w 6006665"/>
                        <a:gd name="connsiteY467-67966" fmla="*/ 1940685 h 3006470"/>
                        <a:gd name="connsiteX468-67967" fmla="*/ 70447 w 6006665"/>
                        <a:gd name="connsiteY468-67968" fmla="*/ 1902053 h 3006470"/>
                        <a:gd name="connsiteX469-67969" fmla="*/ 27270 w 6006665"/>
                        <a:gd name="connsiteY469-67970" fmla="*/ 1865693 h 3006470"/>
                        <a:gd name="connsiteX470-67971" fmla="*/ 109078 w 6006665"/>
                        <a:gd name="connsiteY470-67972" fmla="*/ 1767977 h 3006470"/>
                        <a:gd name="connsiteX471-67973" fmla="*/ 145438 w 6006665"/>
                        <a:gd name="connsiteY471-67974" fmla="*/ 1724800 h 3006470"/>
                        <a:gd name="connsiteX472-67975" fmla="*/ 156800 w 6006665"/>
                        <a:gd name="connsiteY472-67976" fmla="*/ 1681624 h 3006470"/>
                        <a:gd name="connsiteX473-67977" fmla="*/ 102261 w 6006665"/>
                        <a:gd name="connsiteY473-67978" fmla="*/ 1629357 h 3006470"/>
                        <a:gd name="connsiteX474-67979" fmla="*/ 118168 w 6006665"/>
                        <a:gd name="connsiteY474-67980" fmla="*/ 1574818 h 3006470"/>
                        <a:gd name="connsiteX475-67981" fmla="*/ 86354 w 6006665"/>
                        <a:gd name="connsiteY475-67982" fmla="*/ 1511189 h 3006470"/>
                        <a:gd name="connsiteX476-67983" fmla="*/ 109078 w 6006665"/>
                        <a:gd name="connsiteY476-67984" fmla="*/ 1436197 h 3006470"/>
                        <a:gd name="connsiteX477-67985" fmla="*/ 70447 w 6006665"/>
                        <a:gd name="connsiteY477-67986" fmla="*/ 1333936 h 3006470"/>
                        <a:gd name="connsiteX478-67987" fmla="*/ 102261 w 6006665"/>
                        <a:gd name="connsiteY478-67988" fmla="*/ 1263490 h 3006470"/>
                        <a:gd name="connsiteX479-67989" fmla="*/ 43177 w 6006665"/>
                        <a:gd name="connsiteY479-67990" fmla="*/ 1197589 h 3006470"/>
                        <a:gd name="connsiteX480-67991" fmla="*/ 49994 w 6006665"/>
                        <a:gd name="connsiteY480-67992" fmla="*/ 1122597 h 3006470"/>
                        <a:gd name="connsiteX481-67993" fmla="*/ 81809 w 6006665"/>
                        <a:gd name="connsiteY481-67994" fmla="*/ 1118052 h 3006470"/>
                        <a:gd name="connsiteX482-67995" fmla="*/ 145438 w 6006665"/>
                        <a:gd name="connsiteY482-67996" fmla="*/ 1074876 h 3006470"/>
                        <a:gd name="connsiteX483-67997" fmla="*/ 184070 w 6006665"/>
                        <a:gd name="connsiteY483-67998" fmla="*/ 1036244 h 3006470"/>
                        <a:gd name="connsiteX484-67999" fmla="*/ 189699 w 6006665"/>
                        <a:gd name="connsiteY484-68000" fmla="*/ 1042522 h 3006470"/>
                        <a:gd name="connsiteX485-68001" fmla="*/ 195977 w 6006665"/>
                        <a:gd name="connsiteY485-68002" fmla="*/ 1036244 h 3006470"/>
                        <a:gd name="connsiteX486-68003" fmla="*/ 255061 w 6006665"/>
                        <a:gd name="connsiteY486-68004" fmla="*/ 1102145 h 3006470"/>
                        <a:gd name="connsiteX487-68005" fmla="*/ 350504 w 6006665"/>
                        <a:gd name="connsiteY487-68006" fmla="*/ 1122597 h 3006470"/>
                        <a:gd name="connsiteX488-68007" fmla="*/ 491397 w 6006665"/>
                        <a:gd name="connsiteY488-68008" fmla="*/ 1236221 h 3006470"/>
                        <a:gd name="connsiteX489-68009" fmla="*/ 523211 w 6006665"/>
                        <a:gd name="connsiteY489-68010" fmla="*/ 1283942 h 3006470"/>
                        <a:gd name="connsiteX490-68011" fmla="*/ 523211 w 6006665"/>
                        <a:gd name="connsiteY490-68012" fmla="*/ 1343026 h 3006470"/>
                        <a:gd name="connsiteX491-68013" fmla="*/ 486852 w 6006665"/>
                        <a:gd name="connsiteY491-68014" fmla="*/ 1397565 h 3006470"/>
                        <a:gd name="connsiteX492-68015" fmla="*/ 420951 w 6006665"/>
                        <a:gd name="connsiteY492-68016" fmla="*/ 1418018 h 3006470"/>
                        <a:gd name="connsiteX493-68017" fmla="*/ 415909 w 6006665"/>
                        <a:gd name="connsiteY493-68018" fmla="*/ 1415887 h 3006470"/>
                        <a:gd name="connsiteX494-68019" fmla="*/ 409044 w 6006665"/>
                        <a:gd name="connsiteY494-68020" fmla="*/ 1418018 h 3006470"/>
                        <a:gd name="connsiteX495-68021" fmla="*/ 252950 w 6006665"/>
                        <a:gd name="connsiteY495-68022" fmla="*/ 1352062 h 3006470"/>
                        <a:gd name="connsiteX496-68023" fmla="*/ 232336 w 6006665"/>
                        <a:gd name="connsiteY496-68024" fmla="*/ 1358934 h 3006470"/>
                        <a:gd name="connsiteX497-68025" fmla="*/ 291420 w 6006665"/>
                        <a:gd name="connsiteY497-68026" fmla="*/ 1429380 h 3006470"/>
                        <a:gd name="connsiteX498-68027" fmla="*/ 291420 w 6006665"/>
                        <a:gd name="connsiteY498-68028" fmla="*/ 1468012 h 3006470"/>
                        <a:gd name="connsiteX499-68029" fmla="*/ 298238 w 6006665"/>
                        <a:gd name="connsiteY499-68030" fmla="*/ 1554366 h 3006470"/>
                        <a:gd name="connsiteX500-68031" fmla="*/ 345959 w 6006665"/>
                        <a:gd name="connsiteY500-68032" fmla="*/ 1586180 h 3006470"/>
                        <a:gd name="connsiteX501-68033" fmla="*/ 362087 w 6006665"/>
                        <a:gd name="connsiteY501-68034" fmla="*/ 1595588 h 3006470"/>
                        <a:gd name="connsiteX502-68035" fmla="*/ 365867 w 6006665"/>
                        <a:gd name="connsiteY502-68036" fmla="*/ 1563455 h 3006470"/>
                        <a:gd name="connsiteX503-68037" fmla="*/ 345415 w 6006665"/>
                        <a:gd name="connsiteY503-68038" fmla="*/ 1527096 h 3006470"/>
                        <a:gd name="connsiteX504-68039" fmla="*/ 365867 w 6006665"/>
                        <a:gd name="connsiteY504-68040" fmla="*/ 1495281 h 3006470"/>
                        <a:gd name="connsiteX505-68041" fmla="*/ 374560 w 6006665"/>
                        <a:gd name="connsiteY505-68042" fmla="*/ 1500280 h 3006470"/>
                        <a:gd name="connsiteX506-68043" fmla="*/ 377774 w 6006665"/>
                        <a:gd name="connsiteY506-68044" fmla="*/ 1495281 h 3006470"/>
                        <a:gd name="connsiteX507-68045" fmla="*/ 461933 w 6006665"/>
                        <a:gd name="connsiteY507-68046" fmla="*/ 1543673 h 3006470"/>
                        <a:gd name="connsiteX508-68047" fmla="*/ 484035 w 6006665"/>
                        <a:gd name="connsiteY508-68048" fmla="*/ 1527096 h 3006470"/>
                        <a:gd name="connsiteX509-68049" fmla="*/ 463583 w 6006665"/>
                        <a:gd name="connsiteY509-68050" fmla="*/ 1461194 h 3006470"/>
                        <a:gd name="connsiteX510-68051" fmla="*/ 549936 w 6006665"/>
                        <a:gd name="connsiteY510-68052" fmla="*/ 1374841 h 3006470"/>
                        <a:gd name="connsiteX511-68053" fmla="*/ 559742 w 6006665"/>
                        <a:gd name="connsiteY511-68054" fmla="*/ 1376942 h 3006470"/>
                        <a:gd name="connsiteX512-68055" fmla="*/ 561843 w 6006665"/>
                        <a:gd name="connsiteY512-68056" fmla="*/ 1374841 h 3006470"/>
                        <a:gd name="connsiteX513-68057" fmla="*/ 593658 w 6006665"/>
                        <a:gd name="connsiteY513-68058" fmla="*/ 1381658 h 3006470"/>
                        <a:gd name="connsiteX514-68059" fmla="*/ 620945 w 6006665"/>
                        <a:gd name="connsiteY514-68060" fmla="*/ 1405535 h 3006470"/>
                        <a:gd name="connsiteX515-68061" fmla="*/ 1677078 w 6006665"/>
                        <a:gd name="connsiteY515-68062" fmla="*/ 1370296 h 3006470"/>
                        <a:gd name="connsiteX516-68063" fmla="*/ 1720255 w 6006665"/>
                        <a:gd name="connsiteY516-68064" fmla="*/ 1349844 h 3006470"/>
                        <a:gd name="connsiteX517-68065" fmla="*/ 1731617 w 6006665"/>
                        <a:gd name="connsiteY517-68066" fmla="*/ 1299850 h 3006470"/>
                        <a:gd name="connsiteX518-68067" fmla="*/ 1758887 w 6006665"/>
                        <a:gd name="connsiteY518-68068" fmla="*/ 1256673 h 3006470"/>
                        <a:gd name="connsiteX519-68069" fmla="*/ 1736162 w 6006665"/>
                        <a:gd name="connsiteY519-68070" fmla="*/ 1197589 h 3006470"/>
                        <a:gd name="connsiteX520-68071" fmla="*/ 1758887 w 6006665"/>
                        <a:gd name="connsiteY520-68072" fmla="*/ 1133960 h 3006470"/>
                        <a:gd name="connsiteX521-68073" fmla="*/ 1704347 w 6006665"/>
                        <a:gd name="connsiteY521-68074" fmla="*/ 1070331 h 3006470"/>
                        <a:gd name="connsiteX522-68075" fmla="*/ 1736162 w 6006665"/>
                        <a:gd name="connsiteY522-68076" fmla="*/ 961252 h 3006470"/>
                        <a:gd name="connsiteX523-68077" fmla="*/ 1688440 w 6006665"/>
                        <a:gd name="connsiteY523-68078" fmla="*/ 865809 h 3006470"/>
                        <a:gd name="connsiteX524-68079" fmla="*/ 1752069 w 6006665"/>
                        <a:gd name="connsiteY524-68080" fmla="*/ 788545 h 3006470"/>
                        <a:gd name="connsiteX525-68081" fmla="*/ 1747524 w 6006665"/>
                        <a:gd name="connsiteY525-68082" fmla="*/ 704464 h 3006470"/>
                        <a:gd name="connsiteX526-68083" fmla="*/ 1763431 w 6006665"/>
                        <a:gd name="connsiteY526-68084" fmla="*/ 697647 h 3006470"/>
                        <a:gd name="connsiteX527-68085" fmla="*/ 1764877 w 6006665"/>
                        <a:gd name="connsiteY527-68086" fmla="*/ 702130 h 3006470"/>
                        <a:gd name="connsiteX528-68087" fmla="*/ 1775339 w 6006665"/>
                        <a:gd name="connsiteY528-68088" fmla="*/ 697647 h 3006470"/>
                        <a:gd name="connsiteX529-68089" fmla="*/ 1798063 w 6006665"/>
                        <a:gd name="connsiteY529-68090" fmla="*/ 768093 h 3006470"/>
                        <a:gd name="connsiteX530-68091" fmla="*/ 1791454 w 6006665"/>
                        <a:gd name="connsiteY530-68092" fmla="*/ 815304 h 3006470"/>
                        <a:gd name="connsiteX531-68093" fmla="*/ 1854330 w 6006665"/>
                        <a:gd name="connsiteY531-68094" fmla="*/ 772638 h 3006470"/>
                        <a:gd name="connsiteX532-68095" fmla="*/ 1931594 w 6006665"/>
                        <a:gd name="connsiteY532-68096" fmla="*/ 763548 h 3006470"/>
                        <a:gd name="connsiteX533-68097" fmla="*/ 1932772 w 6006665"/>
                        <a:gd name="connsiteY533-68098" fmla="*/ 764810 h 3006470"/>
                        <a:gd name="connsiteX534-68099" fmla="*/ 1943501 w 6006665"/>
                        <a:gd name="connsiteY534-68100" fmla="*/ 763548 h 3006470"/>
                        <a:gd name="connsiteX535-68101" fmla="*/ 1988608 w 6006665"/>
                        <a:gd name="connsiteY535-68102" fmla="*/ 811877 h 3006470"/>
                        <a:gd name="connsiteX536-68103" fmla="*/ 1963408 w 6006665"/>
                        <a:gd name="connsiteY536-68104" fmla="*/ 736278 h 3006470"/>
                        <a:gd name="connsiteX537-68105" fmla="*/ 1963408 w 6006665"/>
                        <a:gd name="connsiteY537-68106" fmla="*/ 595386 h 3006470"/>
                        <a:gd name="connsiteX538-68107" fmla="*/ 2027037 w 6006665"/>
                        <a:gd name="connsiteY538-68108" fmla="*/ 574934 h 3006470"/>
                        <a:gd name="connsiteX539-68109" fmla="*/ 2037269 w 6006665"/>
                        <a:gd name="connsiteY539-68110" fmla="*/ 575472 h 3006470"/>
                        <a:gd name="connsiteX540-68111" fmla="*/ 2038944 w 6006665"/>
                        <a:gd name="connsiteY540-68112" fmla="*/ 574934 h 3006470"/>
                        <a:gd name="connsiteX541-68113" fmla="*/ 2115414 w 6006665"/>
                        <a:gd name="connsiteY541-68114" fmla="*/ 578958 h 3006470"/>
                        <a:gd name="connsiteX542-68115" fmla="*/ 2192927 w 6006665"/>
                        <a:gd name="connsiteY542-68116" fmla="*/ 559026 h 3006470"/>
                        <a:gd name="connsiteX543-68117" fmla="*/ 2167930 w 6006665"/>
                        <a:gd name="connsiteY543-68118" fmla="*/ 493125 h 3006470"/>
                        <a:gd name="connsiteX544-68119" fmla="*/ 2204289 w 6006665"/>
                        <a:gd name="connsiteY544-68120" fmla="*/ 402226 h 3006470"/>
                        <a:gd name="connsiteX545-68121" fmla="*/ 2247466 w 6006665"/>
                        <a:gd name="connsiteY545-68122" fmla="*/ 397681 h 3006470"/>
                        <a:gd name="connsiteX546-68123" fmla="*/ 2317913 w 6006665"/>
                        <a:gd name="connsiteY546-68124" fmla="*/ 322690 h 3006470"/>
                        <a:gd name="connsiteX547-68125" fmla="*/ 2420183 w 6006665"/>
                        <a:gd name="connsiteY547-68126" fmla="*/ 304510 h 3006470"/>
                        <a:gd name="connsiteX548-68127" fmla="*/ 2429263 w 6006665"/>
                        <a:gd name="connsiteY548-68128" fmla="*/ 263606 h 3006470"/>
                        <a:gd name="connsiteX549-68129" fmla="*/ 2526979 w 6006665"/>
                        <a:gd name="connsiteY549-68130" fmla="*/ 252244 h 3006470"/>
                        <a:gd name="connsiteX550-68131" fmla="*/ 2528058 w 6006665"/>
                        <a:gd name="connsiteY550-68132" fmla="*/ 253503 h 3006470"/>
                        <a:gd name="connsiteX551-68133" fmla="*/ 2538886 w 6006665"/>
                        <a:gd name="connsiteY551-68134" fmla="*/ 252244 h 3006470"/>
                        <a:gd name="connsiteX552-68135" fmla="*/ 2560820 w 6006665"/>
                        <a:gd name="connsiteY552-68136" fmla="*/ 277833 h 3006470"/>
                        <a:gd name="connsiteX553-68137" fmla="*/ 2640602 w 6006665"/>
                        <a:gd name="connsiteY553-68138" fmla="*/ 202249 h 3006470"/>
                        <a:gd name="connsiteX554-68139" fmla="*/ 2652509 w 6006665"/>
                        <a:gd name="connsiteY554-68140" fmla="*/ 202249 h 3006470"/>
                        <a:gd name="connsiteX555-68141" fmla="*/ 2704231 w 6006665"/>
                        <a:gd name="connsiteY555-68142" fmla="*/ 202249 h 3006470"/>
                        <a:gd name="connsiteX556-68143" fmla="*/ 2715593 w 6006665"/>
                        <a:gd name="connsiteY556-68144" fmla="*/ 134075 h 3006470"/>
                        <a:gd name="connsiteX557-68145" fmla="*/ 2751953 w 6006665"/>
                        <a:gd name="connsiteY557-68146" fmla="*/ 68174 h 3006470"/>
                        <a:gd name="connsiteX558-68147" fmla="*/ 2838307 w 6006665"/>
                        <a:gd name="connsiteY558-68148" fmla="*/ 0 h 3006470"/>
                        <a:gd name="connsiteX0-68149" fmla="*/ 1791129 w 6006665"/>
                        <a:gd name="connsiteY0-68150" fmla="*/ 817622 h 3006470"/>
                        <a:gd name="connsiteX1-68151" fmla="*/ 1782156 w 6006665"/>
                        <a:gd name="connsiteY1-68152" fmla="*/ 881716 h 3006470"/>
                        <a:gd name="connsiteX2-68153" fmla="*/ 1809554 w 6006665"/>
                        <a:gd name="connsiteY2-68154" fmla="*/ 895415 h 3006470"/>
                        <a:gd name="connsiteX3-68155" fmla="*/ 1791129 w 6006665"/>
                        <a:gd name="connsiteY3-68156" fmla="*/ 817622 h 3006470"/>
                        <a:gd name="connsiteX4-68157" fmla="*/ 2838307 w 6006665"/>
                        <a:gd name="connsiteY4-68158" fmla="*/ 0 h 3006470"/>
                        <a:gd name="connsiteX5-68159" fmla="*/ 2844246 w 6006665"/>
                        <a:gd name="connsiteY5-68160" fmla="*/ 4711 h 3006470"/>
                        <a:gd name="connsiteX6-68161" fmla="*/ 2850213 w 6006665"/>
                        <a:gd name="connsiteY6-68162" fmla="*/ 0 h 3006470"/>
                        <a:gd name="connsiteX7-68163" fmla="*/ 2916115 w 6006665"/>
                        <a:gd name="connsiteY7-68164" fmla="*/ 52267 h 3006470"/>
                        <a:gd name="connsiteX8-68165" fmla="*/ 2861576 w 6006665"/>
                        <a:gd name="connsiteY8-68166" fmla="*/ 90899 h 3006470"/>
                        <a:gd name="connsiteX9-68167" fmla="*/ 2947929 w 6006665"/>
                        <a:gd name="connsiteY9-68168" fmla="*/ 118168 h 3006470"/>
                        <a:gd name="connsiteX10-68169" fmla="*/ 2957621 w 6006665"/>
                        <a:gd name="connsiteY10-68170" fmla="*/ 186006 h 3006470"/>
                        <a:gd name="connsiteX11-68171" fmla="*/ 2979199 w 6006665"/>
                        <a:gd name="connsiteY11-68172" fmla="*/ 161345 h 3006470"/>
                        <a:gd name="connsiteX12-68173" fmla="*/ 2991106 w 6006665"/>
                        <a:gd name="connsiteY12-68174" fmla="*/ 161345 h 3006470"/>
                        <a:gd name="connsiteX13-68175" fmla="*/ 3086005 w 6006665"/>
                        <a:gd name="connsiteY13-68176" fmla="*/ 161345 h 3006470"/>
                        <a:gd name="connsiteX14-68177" fmla="*/ 3097912 w 6006665"/>
                        <a:gd name="connsiteY14-68178" fmla="*/ 161345 h 3006470"/>
                        <a:gd name="connsiteX15-68179" fmla="*/ 3179721 w 6006665"/>
                        <a:gd name="connsiteY15-68180" fmla="*/ 236336 h 3006470"/>
                        <a:gd name="connsiteX16-68181" fmla="*/ 3211535 w 6006665"/>
                        <a:gd name="connsiteY16-68182" fmla="*/ 295420 h 3006470"/>
                        <a:gd name="connsiteX17-68183" fmla="*/ 3200173 w 6006665"/>
                        <a:gd name="connsiteY17-68184" fmla="*/ 370412 h 3006470"/>
                        <a:gd name="connsiteX18-68185" fmla="*/ 3161541 w 6006665"/>
                        <a:gd name="connsiteY18-68186" fmla="*/ 413589 h 3006470"/>
                        <a:gd name="connsiteX19-68187" fmla="*/ 3066097 w 6006665"/>
                        <a:gd name="connsiteY19-68188" fmla="*/ 488580 h 3006470"/>
                        <a:gd name="connsiteX20-68189" fmla="*/ 3034283 w 6006665"/>
                        <a:gd name="connsiteY20-68190" fmla="*/ 531757 h 3006470"/>
                        <a:gd name="connsiteX21-68191" fmla="*/ 3082005 w 6006665"/>
                        <a:gd name="connsiteY21-68192" fmla="*/ 547664 h 3006470"/>
                        <a:gd name="connsiteX22-68193" fmla="*/ 3129459 w 6006665"/>
                        <a:gd name="connsiteY22-68194" fmla="*/ 575345 h 3006470"/>
                        <a:gd name="connsiteX23-68195" fmla="*/ 3156451 w 6006665"/>
                        <a:gd name="connsiteY23-68196" fmla="*/ 552209 h 3006470"/>
                        <a:gd name="connsiteX24-68197" fmla="*/ 3158460 w 6006665"/>
                        <a:gd name="connsiteY24-68198" fmla="*/ 560693 h 3006470"/>
                        <a:gd name="connsiteX25-68199" fmla="*/ 3168359 w 6006665"/>
                        <a:gd name="connsiteY25-68200" fmla="*/ 552209 h 3006470"/>
                        <a:gd name="connsiteX26-68201" fmla="*/ 3184984 w 6006665"/>
                        <a:gd name="connsiteY26-68202" fmla="*/ 622402 h 3006470"/>
                        <a:gd name="connsiteX27-68203" fmla="*/ 3192811 w 6006665"/>
                        <a:gd name="connsiteY27-68204" fmla="*/ 606748 h 3006470"/>
                        <a:gd name="connsiteX28-68205" fmla="*/ 3251895 w 6006665"/>
                        <a:gd name="connsiteY28-68206" fmla="*/ 586296 h 3006470"/>
                        <a:gd name="connsiteX29-68207" fmla="*/ 3259833 w 6006665"/>
                        <a:gd name="connsiteY29-68208" fmla="*/ 587670 h 3006470"/>
                        <a:gd name="connsiteX30-68209" fmla="*/ 3263802 w 6006665"/>
                        <a:gd name="connsiteY30-68210" fmla="*/ 586296 h 3006470"/>
                        <a:gd name="connsiteX31-68211" fmla="*/ 3381970 w 6006665"/>
                        <a:gd name="connsiteY31-68212" fmla="*/ 606748 h 3006470"/>
                        <a:gd name="connsiteX32-68213" fmla="*/ 3388787 w 6006665"/>
                        <a:gd name="connsiteY32-68214" fmla="*/ 665832 h 3006470"/>
                        <a:gd name="connsiteX33-68215" fmla="*/ 3531529 w 6006665"/>
                        <a:gd name="connsiteY33-68216" fmla="*/ 686823 h 3006470"/>
                        <a:gd name="connsiteX34-68217" fmla="*/ 3538225 w 6006665"/>
                        <a:gd name="connsiteY34-68218" fmla="*/ 590841 h 3006470"/>
                        <a:gd name="connsiteX35-68219" fmla="*/ 3549910 w 6006665"/>
                        <a:gd name="connsiteY35-68220" fmla="*/ 594028 h 3006470"/>
                        <a:gd name="connsiteX36-68221" fmla="*/ 3550132 w 6006665"/>
                        <a:gd name="connsiteY36-68222" fmla="*/ 590841 h 3006470"/>
                        <a:gd name="connsiteX37-68223" fmla="*/ 3625123 w 6006665"/>
                        <a:gd name="connsiteY37-68224" fmla="*/ 611293 h 3006470"/>
                        <a:gd name="connsiteX38-68225" fmla="*/ 3672301 w 6006665"/>
                        <a:gd name="connsiteY38-68226" fmla="*/ 611293 h 3006470"/>
                        <a:gd name="connsiteX39-68227" fmla="*/ 3684207 w 6006665"/>
                        <a:gd name="connsiteY39-68228" fmla="*/ 611293 h 3006470"/>
                        <a:gd name="connsiteX40-68229" fmla="*/ 3743291 w 6006665"/>
                        <a:gd name="connsiteY40-68230" fmla="*/ 677194 h 3006470"/>
                        <a:gd name="connsiteX41-68231" fmla="*/ 3759199 w 6006665"/>
                        <a:gd name="connsiteY41-68232" fmla="*/ 756731 h 3006470"/>
                        <a:gd name="connsiteX42-68233" fmla="*/ 3738747 w 6006665"/>
                        <a:gd name="connsiteY42-68234" fmla="*/ 806725 h 3006470"/>
                        <a:gd name="connsiteX43-68235" fmla="*/ 3786469 w 6006665"/>
                        <a:gd name="connsiteY43-68236" fmla="*/ 897623 h 3006470"/>
                        <a:gd name="connsiteX44-68237" fmla="*/ 3835603 w 6006665"/>
                        <a:gd name="connsiteY44-68238" fmla="*/ 933529 h 3006470"/>
                        <a:gd name="connsiteX45-68239" fmla="*/ 3865460 w 6006665"/>
                        <a:gd name="connsiteY45-68240" fmla="*/ 822632 h 3006470"/>
                        <a:gd name="connsiteX46-68241" fmla="*/ 3875077 w 6006665"/>
                        <a:gd name="connsiteY46-68242" fmla="*/ 831139 h 3006470"/>
                        <a:gd name="connsiteX47-68243" fmla="*/ 3877367 w 6006665"/>
                        <a:gd name="connsiteY47-68244" fmla="*/ 822632 h 3006470"/>
                        <a:gd name="connsiteX48-68245" fmla="*/ 3932151 w 6006665"/>
                        <a:gd name="connsiteY48-68246" fmla="*/ 871095 h 3006470"/>
                        <a:gd name="connsiteX49-68247" fmla="*/ 3988173 w 6006665"/>
                        <a:gd name="connsiteY49-68248" fmla="*/ 843084 h 3006470"/>
                        <a:gd name="connsiteX50-68249" fmla="*/ 3993852 w 6006665"/>
                        <a:gd name="connsiteY50-68250" fmla="*/ 846199 h 3006470"/>
                        <a:gd name="connsiteX51-68251" fmla="*/ 4000080 w 6006665"/>
                        <a:gd name="connsiteY51-68252" fmla="*/ 843084 h 3006470"/>
                        <a:gd name="connsiteX52-68253" fmla="*/ 4062426 w 6006665"/>
                        <a:gd name="connsiteY52-68254" fmla="*/ 877274 h 3006470"/>
                        <a:gd name="connsiteX53-68255" fmla="*/ 4085889 w 6006665"/>
                        <a:gd name="connsiteY53-68256" fmla="*/ 849902 h 3006470"/>
                        <a:gd name="connsiteX54-68257" fmla="*/ 4095563 w 6006665"/>
                        <a:gd name="connsiteY54-68258" fmla="*/ 852506 h 3006470"/>
                        <a:gd name="connsiteX55-68259" fmla="*/ 4097796 w 6006665"/>
                        <a:gd name="connsiteY55-68260" fmla="*/ 849902 h 3006470"/>
                        <a:gd name="connsiteX56-68261" fmla="*/ 4144150 w 6006665"/>
                        <a:gd name="connsiteY56-68262" fmla="*/ 862382 h 3006470"/>
                        <a:gd name="connsiteX57-68263" fmla="*/ 4117703 w 6006665"/>
                        <a:gd name="connsiteY57-68264" fmla="*/ 752186 h 3006470"/>
                        <a:gd name="connsiteX58-68265" fmla="*/ 4165425 w 6006665"/>
                        <a:gd name="connsiteY58-68266" fmla="*/ 697647 h 3006470"/>
                        <a:gd name="connsiteX59-68267" fmla="*/ 4175231 w 6006665"/>
                        <a:gd name="connsiteY59-68268" fmla="*/ 700048 h 3006470"/>
                        <a:gd name="connsiteX60-68269" fmla="*/ 4177332 w 6006665"/>
                        <a:gd name="connsiteY60-68270" fmla="*/ 697647 h 3006470"/>
                        <a:gd name="connsiteX61-68271" fmla="*/ 4511384 w 6006665"/>
                        <a:gd name="connsiteY61-68272" fmla="*/ 779455 h 3006470"/>
                        <a:gd name="connsiteX62-68273" fmla="*/ 4543199 w 6006665"/>
                        <a:gd name="connsiteY62-68274" fmla="*/ 849902 h 3006470"/>
                        <a:gd name="connsiteX63-68275" fmla="*/ 4639242 w 6006665"/>
                        <a:gd name="connsiteY63-68276" fmla="*/ 932544 h 3006470"/>
                        <a:gd name="connsiteX64-68277" fmla="*/ 4774445 w 6006665"/>
                        <a:gd name="connsiteY64-68278" fmla="*/ 913531 h 3006470"/>
                        <a:gd name="connsiteX65-68279" fmla="*/ 4778496 w 6006665"/>
                        <a:gd name="connsiteY65-68280" fmla="*/ 914635 h 3006470"/>
                        <a:gd name="connsiteX66-68281" fmla="*/ 4786352 w 6006665"/>
                        <a:gd name="connsiteY66-68282" fmla="*/ 913531 h 3006470"/>
                        <a:gd name="connsiteX67-68283" fmla="*/ 4861343 w 6006665"/>
                        <a:gd name="connsiteY67-68284" fmla="*/ 933983 h 3006470"/>
                        <a:gd name="connsiteX68-68285" fmla="*/ 4893158 w 6006665"/>
                        <a:gd name="connsiteY68-68286" fmla="*/ 977160 h 3006470"/>
                        <a:gd name="connsiteX69-68287" fmla="*/ 4888613 w 6006665"/>
                        <a:gd name="connsiteY69-68288" fmla="*/ 1058968 h 3006470"/>
                        <a:gd name="connsiteX70-68289" fmla="*/ 4927677 w 6006665"/>
                        <a:gd name="connsiteY70-68290" fmla="*/ 1083640 h 3006470"/>
                        <a:gd name="connsiteX71-68291" fmla="*/ 4967605 w 6006665"/>
                        <a:gd name="connsiteY71-68292" fmla="*/ 1070331 h 3006470"/>
                        <a:gd name="connsiteX72-68293" fmla="*/ 5038051 w 6006665"/>
                        <a:gd name="connsiteY72-68294" fmla="*/ 1063513 h 3006470"/>
                        <a:gd name="connsiteX73-68295" fmla="*/ 5040730 w 6006665"/>
                        <a:gd name="connsiteY73-68296" fmla="*/ 1064406 h 3006470"/>
                        <a:gd name="connsiteX74-68297" fmla="*/ 5049958 w 6006665"/>
                        <a:gd name="connsiteY74-68298" fmla="*/ 1063513 h 3006470"/>
                        <a:gd name="connsiteX75-68299" fmla="*/ 5114249 w 6006665"/>
                        <a:gd name="connsiteY75-68300" fmla="*/ 1084944 h 3006470"/>
                        <a:gd name="connsiteX76-68301" fmla="*/ 5176671 w 6006665"/>
                        <a:gd name="connsiteY76-68302" fmla="*/ 1074876 h 3006470"/>
                        <a:gd name="connsiteX77-68303" fmla="*/ 5177801 w 6006665"/>
                        <a:gd name="connsiteY77-68304" fmla="*/ 1076614 h 3006470"/>
                        <a:gd name="connsiteX78-68305" fmla="*/ 5188578 w 6006665"/>
                        <a:gd name="connsiteY78-68306" fmla="*/ 1074876 h 3006470"/>
                        <a:gd name="connsiteX79-68307" fmla="*/ 5243719 w 6006665"/>
                        <a:gd name="connsiteY79-68308" fmla="*/ 1159707 h 3006470"/>
                        <a:gd name="connsiteX80-68309" fmla="*/ 5283477 w 6006665"/>
                        <a:gd name="connsiteY80-68310" fmla="*/ 1129415 h 3006470"/>
                        <a:gd name="connsiteX81-68311" fmla="*/ 5258480 w 6006665"/>
                        <a:gd name="connsiteY81-68312" fmla="*/ 1063513 h 3006470"/>
                        <a:gd name="connsiteX82-68313" fmla="*/ 5267570 w 6006665"/>
                        <a:gd name="connsiteY82-68314" fmla="*/ 1015792 h 3006470"/>
                        <a:gd name="connsiteX83-68315" fmla="*/ 5278896 w 6006665"/>
                        <a:gd name="connsiteY83-68316" fmla="*/ 1018841 h 3006470"/>
                        <a:gd name="connsiteX84-68317" fmla="*/ 5279477 w 6006665"/>
                        <a:gd name="connsiteY84-68318" fmla="*/ 1015792 h 3006470"/>
                        <a:gd name="connsiteX85-68319" fmla="*/ 5395510 w 6006665"/>
                        <a:gd name="connsiteY85-68320" fmla="*/ 1047031 h 3006470"/>
                        <a:gd name="connsiteX86-68321" fmla="*/ 5463001 w 6006665"/>
                        <a:gd name="connsiteY86-68322" fmla="*/ 1043061 h 3006470"/>
                        <a:gd name="connsiteX87-68323" fmla="*/ 5464386 w 6006665"/>
                        <a:gd name="connsiteY87-68324" fmla="*/ 1043680 h 3006470"/>
                        <a:gd name="connsiteX88-68325" fmla="*/ 5474909 w 6006665"/>
                        <a:gd name="connsiteY88-68326" fmla="*/ 1043061 h 3006470"/>
                        <a:gd name="connsiteX89-68327" fmla="*/ 5581715 w 6006665"/>
                        <a:gd name="connsiteY89-68328" fmla="*/ 1090783 h 3006470"/>
                        <a:gd name="connsiteX90-68329" fmla="*/ 5633981 w 6006665"/>
                        <a:gd name="connsiteY90-68330" fmla="*/ 1133960 h 3006470"/>
                        <a:gd name="connsiteX91-68331" fmla="*/ 5720335 w 6006665"/>
                        <a:gd name="connsiteY91-68332" fmla="*/ 1213496 h 3006470"/>
                        <a:gd name="connsiteX92-68333" fmla="*/ 5822595 w 6006665"/>
                        <a:gd name="connsiteY92-68334" fmla="*/ 1311212 h 3006470"/>
                        <a:gd name="connsiteX93-68335" fmla="*/ 5818051 w 6006665"/>
                        <a:gd name="connsiteY93-68336" fmla="*/ 1365751 h 3006470"/>
                        <a:gd name="connsiteX94-68337" fmla="*/ 5825679 w 6006665"/>
                        <a:gd name="connsiteY94-68338" fmla="*/ 1373379 h 3006470"/>
                        <a:gd name="connsiteX95-68339" fmla="*/ 5822051 w 6006665"/>
                        <a:gd name="connsiteY95-68340" fmla="*/ 1322574 h 3006470"/>
                        <a:gd name="connsiteX96-68341" fmla="*/ 5834092 w 6006665"/>
                        <a:gd name="connsiteY96-68342" fmla="*/ 1324447 h 3006470"/>
                        <a:gd name="connsiteX97-68343" fmla="*/ 5833958 w 6006665"/>
                        <a:gd name="connsiteY97-68344" fmla="*/ 1322574 h 3006470"/>
                        <a:gd name="connsiteX98-68345" fmla="*/ 5936219 w 6006665"/>
                        <a:gd name="connsiteY98-68346" fmla="*/ 1338481 h 3006470"/>
                        <a:gd name="connsiteX99-68347" fmla="*/ 6006665 w 6006665"/>
                        <a:gd name="connsiteY99-68348" fmla="*/ 1418018 h 3006470"/>
                        <a:gd name="connsiteX100-68349" fmla="*/ 5968033 w 6006665"/>
                        <a:gd name="connsiteY100-68350" fmla="*/ 1456650 h 3006470"/>
                        <a:gd name="connsiteX101-68351" fmla="*/ 5908949 w 6006665"/>
                        <a:gd name="connsiteY101-68352" fmla="*/ 1468012 h 3006470"/>
                        <a:gd name="connsiteX102-68353" fmla="*/ 5908949 w 6006665"/>
                        <a:gd name="connsiteY102-68354" fmla="*/ 1554366 h 3006470"/>
                        <a:gd name="connsiteX103-68355" fmla="*/ 5893042 w 6006665"/>
                        <a:gd name="connsiteY103-68356" fmla="*/ 1570273 h 3006470"/>
                        <a:gd name="connsiteX104-68357" fmla="*/ 5881135 w 6006665"/>
                        <a:gd name="connsiteY104-68358" fmla="*/ 1570273 h 3006470"/>
                        <a:gd name="connsiteX105-68359" fmla="*/ 5861227 w 6006665"/>
                        <a:gd name="connsiteY105-68360" fmla="*/ 1570273 h 3006470"/>
                        <a:gd name="connsiteX106-68361" fmla="*/ 5849321 w 6006665"/>
                        <a:gd name="connsiteY106-68362" fmla="*/ 1570273 h 3006470"/>
                        <a:gd name="connsiteX107-68363" fmla="*/ 5817506 w 6006665"/>
                        <a:gd name="connsiteY107-68364" fmla="*/ 1536186 h 3006470"/>
                        <a:gd name="connsiteX108-68365" fmla="*/ 5767511 w 6006665"/>
                        <a:gd name="connsiteY108-68366" fmla="*/ 1511189 h 3006470"/>
                        <a:gd name="connsiteX109-68367" fmla="*/ 5762967 w 6006665"/>
                        <a:gd name="connsiteY109-68368" fmla="*/ 1477102 h 3006470"/>
                        <a:gd name="connsiteX110-68369" fmla="*/ 5729132 w 6006665"/>
                        <a:gd name="connsiteY110-68370" fmla="*/ 1463170 h 3006470"/>
                        <a:gd name="connsiteX111-68371" fmla="*/ 5695337 w 6006665"/>
                        <a:gd name="connsiteY111-68372" fmla="*/ 1472557 h 3006470"/>
                        <a:gd name="connsiteX112-68373" fmla="*/ 5693366 w 6006665"/>
                        <a:gd name="connsiteY112-68374" fmla="*/ 1469797 h 3006470"/>
                        <a:gd name="connsiteX113-68375" fmla="*/ 5683431 w 6006665"/>
                        <a:gd name="connsiteY113-68376" fmla="*/ 1472557 h 3006470"/>
                        <a:gd name="connsiteX114-68377" fmla="*/ 5660706 w 6006665"/>
                        <a:gd name="connsiteY114-68378" fmla="*/ 1440742 h 3006470"/>
                        <a:gd name="connsiteX115-68379" fmla="*/ 5669644 w 6006665"/>
                        <a:gd name="connsiteY115-68380" fmla="*/ 1415717 h 3006470"/>
                        <a:gd name="connsiteX116-68381" fmla="*/ 5640799 w 6006665"/>
                        <a:gd name="connsiteY116-68382" fmla="*/ 1429380 h 3006470"/>
                        <a:gd name="connsiteX117-68383" fmla="*/ 5656705 w 6006665"/>
                        <a:gd name="connsiteY117-68384" fmla="*/ 1472557 h 3006470"/>
                        <a:gd name="connsiteX118-68385" fmla="*/ 5633981 w 6006665"/>
                        <a:gd name="connsiteY118-68386" fmla="*/ 1511189 h 3006470"/>
                        <a:gd name="connsiteX119-68387" fmla="*/ 5586259 w 6006665"/>
                        <a:gd name="connsiteY119-68388" fmla="*/ 1547548 h 3006470"/>
                        <a:gd name="connsiteX120-68389" fmla="*/ 5575676 w 6006665"/>
                        <a:gd name="connsiteY120-68390" fmla="*/ 1546540 h 3006470"/>
                        <a:gd name="connsiteX121-68391" fmla="*/ 5574353 w 6006665"/>
                        <a:gd name="connsiteY121-68392" fmla="*/ 1547548 h 3006470"/>
                        <a:gd name="connsiteX122-68393" fmla="*/ 5539436 w 6006665"/>
                        <a:gd name="connsiteY122-68394" fmla="*/ 1544223 h 3006470"/>
                        <a:gd name="connsiteX123-68395" fmla="*/ 5570352 w 6006665"/>
                        <a:gd name="connsiteY123-68396" fmla="*/ 1586180 h 3006470"/>
                        <a:gd name="connsiteX124-68397" fmla="*/ 5593077 w 6006665"/>
                        <a:gd name="connsiteY124-68398" fmla="*/ 1649809 h 3006470"/>
                        <a:gd name="connsiteX125-68399" fmla="*/ 5608984 w 6006665"/>
                        <a:gd name="connsiteY125-68400" fmla="*/ 1677079 h 3006470"/>
                        <a:gd name="connsiteX126-68401" fmla="*/ 5613529 w 6006665"/>
                        <a:gd name="connsiteY126-68402" fmla="*/ 1708893 h 3006470"/>
                        <a:gd name="connsiteX127-68403" fmla="*/ 5608984 w 6006665"/>
                        <a:gd name="connsiteY127-68404" fmla="*/ 1731618 h 3006470"/>
                        <a:gd name="connsiteX128-68405" fmla="*/ 5597799 w 6006665"/>
                        <a:gd name="connsiteY128-68406" fmla="*/ 1728009 h 3006470"/>
                        <a:gd name="connsiteX129-68407" fmla="*/ 5597077 w 6006665"/>
                        <a:gd name="connsiteY129-68408" fmla="*/ 1731618 h 3006470"/>
                        <a:gd name="connsiteX130-68409" fmla="*/ 5534271 w 6006665"/>
                        <a:gd name="connsiteY130-68410" fmla="*/ 1711358 h 3006470"/>
                        <a:gd name="connsiteX131-68411" fmla="*/ 5436277 w 6006665"/>
                        <a:gd name="connsiteY131-68412" fmla="*/ 1767977 h 3006470"/>
                        <a:gd name="connsiteX132-68413" fmla="*/ 5397645 w 6006665"/>
                        <a:gd name="connsiteY132-68414" fmla="*/ 1779340 h 3006470"/>
                        <a:gd name="connsiteX133-68415" fmla="*/ 5345378 w 6006665"/>
                        <a:gd name="connsiteY133-68416" fmla="*/ 1833879 h 3006470"/>
                        <a:gd name="connsiteX134-68417" fmla="*/ 5290839 w 6006665"/>
                        <a:gd name="connsiteY134-68418" fmla="*/ 1881600 h 3006470"/>
                        <a:gd name="connsiteX135-68419" fmla="*/ 5274932 w 6006665"/>
                        <a:gd name="connsiteY135-68420" fmla="*/ 1913415 h 3006470"/>
                        <a:gd name="connsiteX136-68421" fmla="*/ 5267238 w 6006665"/>
                        <a:gd name="connsiteY136-68422" fmla="*/ 1904988 h 3006470"/>
                        <a:gd name="connsiteX137-68423" fmla="*/ 5263025 w 6006665"/>
                        <a:gd name="connsiteY137-68424" fmla="*/ 1913415 h 3006470"/>
                        <a:gd name="connsiteX138-68425" fmla="*/ 5219538 w 6006665"/>
                        <a:gd name="connsiteY138-68426" fmla="*/ 1865787 h 3006470"/>
                        <a:gd name="connsiteX139-68427" fmla="*/ 5129494 w 6006665"/>
                        <a:gd name="connsiteY139-68428" fmla="*/ 1920232 h 3006470"/>
                        <a:gd name="connsiteX140-68429" fmla="*/ 5126389 w 6006665"/>
                        <a:gd name="connsiteY140-68430" fmla="*/ 1914910 h 3006470"/>
                        <a:gd name="connsiteX141-68431" fmla="*/ 5117587 w 6006665"/>
                        <a:gd name="connsiteY141-68432" fmla="*/ 1920232 h 3006470"/>
                        <a:gd name="connsiteX142-68433" fmla="*/ 5105544 w 6006665"/>
                        <a:gd name="connsiteY142-68434" fmla="*/ 1899586 h 3006470"/>
                        <a:gd name="connsiteX143-68435" fmla="*/ 5074955 w 6006665"/>
                        <a:gd name="connsiteY143-68436" fmla="*/ 1924777 h 3006470"/>
                        <a:gd name="connsiteX144-68437" fmla="*/ 5065718 w 6006665"/>
                        <a:gd name="connsiteY144-68438" fmla="*/ 1922578 h 3006470"/>
                        <a:gd name="connsiteX145-68439" fmla="*/ 5063048 w 6006665"/>
                        <a:gd name="connsiteY145-68440" fmla="*/ 1924777 h 3006470"/>
                        <a:gd name="connsiteX146-68441" fmla="*/ 5026594 w 6006665"/>
                        <a:gd name="connsiteY146-68442" fmla="*/ 1916098 h 3006470"/>
                        <a:gd name="connsiteX147-68443" fmla="*/ 5015871 w 6006665"/>
                        <a:gd name="connsiteY147-68444" fmla="*/ 1961137 h 3006470"/>
                        <a:gd name="connsiteX148-68445" fmla="*/ 4974967 w 6006665"/>
                        <a:gd name="connsiteY148-68446" fmla="*/ 2027038 h 3006470"/>
                        <a:gd name="connsiteX149-68447" fmla="*/ 4974967 w 6006665"/>
                        <a:gd name="connsiteY149-68448" fmla="*/ 2058853 h 3006470"/>
                        <a:gd name="connsiteX150-68449" fmla="*/ 5015871 w 6006665"/>
                        <a:gd name="connsiteY150-68450" fmla="*/ 2074760 h 3006470"/>
                        <a:gd name="connsiteX151-68451" fmla="*/ 5011326 w 6006665"/>
                        <a:gd name="connsiteY151-68452" fmla="*/ 2172476 h 3006470"/>
                        <a:gd name="connsiteX152-68453" fmla="*/ 4999419 w 6006665"/>
                        <a:gd name="connsiteY152-68454" fmla="*/ 2172476 h 3006470"/>
                        <a:gd name="connsiteX153-68455" fmla="*/ 4974967 w 6006665"/>
                        <a:gd name="connsiteY153-68456" fmla="*/ 2172476 h 3006470"/>
                        <a:gd name="connsiteX154-68457" fmla="*/ 4963605 w 6006665"/>
                        <a:gd name="connsiteY154-68458" fmla="*/ 2224742 h 3006470"/>
                        <a:gd name="connsiteX155-68459" fmla="*/ 4974967 w 6006665"/>
                        <a:gd name="connsiteY155-68460" fmla="*/ 2252012 h 3006470"/>
                        <a:gd name="connsiteX156-68461" fmla="*/ 4909065 w 6006665"/>
                        <a:gd name="connsiteY156-68462" fmla="*/ 2286099 h 3006470"/>
                        <a:gd name="connsiteX157-68463" fmla="*/ 4897703 w 6006665"/>
                        <a:gd name="connsiteY157-68464" fmla="*/ 2354273 h 3006470"/>
                        <a:gd name="connsiteX158-68465" fmla="*/ 4845437 w 6006665"/>
                        <a:gd name="connsiteY158-68466" fmla="*/ 2370180 h 3006470"/>
                        <a:gd name="connsiteX159-68467" fmla="*/ 4834074 w 6006665"/>
                        <a:gd name="connsiteY159-68468" fmla="*/ 2429264 h 3006470"/>
                        <a:gd name="connsiteX160-68469" fmla="*/ 4779535 w 6006665"/>
                        <a:gd name="connsiteY160-68470" fmla="*/ 2488348 h 3006470"/>
                        <a:gd name="connsiteX161-68471" fmla="*/ 4777225 w 6006665"/>
                        <a:gd name="connsiteY161-68472" fmla="*/ 2477952 h 3006470"/>
                        <a:gd name="connsiteX162-68473" fmla="*/ 4767628 w 6006665"/>
                        <a:gd name="connsiteY162-68474" fmla="*/ 2488348 h 3006470"/>
                        <a:gd name="connsiteX163-68475" fmla="*/ 4758538 w 6006665"/>
                        <a:gd name="connsiteY163-68476" fmla="*/ 2447444 h 3006470"/>
                        <a:gd name="connsiteX164-68477" fmla="*/ 4742631 w 6006665"/>
                        <a:gd name="connsiteY164-68478" fmla="*/ 2361090 h 3006470"/>
                        <a:gd name="connsiteX165-68479" fmla="*/ 4715361 w 6006665"/>
                        <a:gd name="connsiteY165-68480" fmla="*/ 2220198 h 3006470"/>
                        <a:gd name="connsiteX166-68481" fmla="*/ 4735813 w 6006665"/>
                        <a:gd name="connsiteY166-68482" fmla="*/ 2129299 h 3006470"/>
                        <a:gd name="connsiteX167-68483" fmla="*/ 4767628 w 6006665"/>
                        <a:gd name="connsiteY167-68484" fmla="*/ 2086122 h 3006470"/>
                        <a:gd name="connsiteX168-68485" fmla="*/ 4767628 w 6006665"/>
                        <a:gd name="connsiteY168-68486" fmla="*/ 2058853 h 3006470"/>
                        <a:gd name="connsiteX169-68487" fmla="*/ 4826712 w 6006665"/>
                        <a:gd name="connsiteY169-68488" fmla="*/ 2042945 h 3006470"/>
                        <a:gd name="connsiteX170-68489" fmla="*/ 4892613 w 6006665"/>
                        <a:gd name="connsiteY170-68490" fmla="*/ 1952047 h 3006470"/>
                        <a:gd name="connsiteX171-68491" fmla="*/ 4956243 w 6006665"/>
                        <a:gd name="connsiteY171-68492" fmla="*/ 1877056 h 3006470"/>
                        <a:gd name="connsiteX172-68493" fmla="*/ 5022143 w 6006665"/>
                        <a:gd name="connsiteY172-68494" fmla="*/ 1817971 h 3006470"/>
                        <a:gd name="connsiteX173-68495" fmla="*/ 5046694 w 6006665"/>
                        <a:gd name="connsiteY173-68496" fmla="*/ 1710844 h 3006470"/>
                        <a:gd name="connsiteX174-68497" fmla="*/ 5015871 w 6006665"/>
                        <a:gd name="connsiteY174-68498" fmla="*/ 1715711 h 3006470"/>
                        <a:gd name="connsiteX175-68499" fmla="*/ 4995419 w 6006665"/>
                        <a:gd name="connsiteY175-68500" fmla="*/ 1779340 h 3006470"/>
                        <a:gd name="connsiteX176-68501" fmla="*/ 4904521 w 6006665"/>
                        <a:gd name="connsiteY176-68502" fmla="*/ 1865693 h 3006470"/>
                        <a:gd name="connsiteX177-68503" fmla="*/ 4901708 w 6006665"/>
                        <a:gd name="connsiteY177-68504" fmla="*/ 1857053 h 3006470"/>
                        <a:gd name="connsiteX178-68505" fmla="*/ 4892613 w 6006665"/>
                        <a:gd name="connsiteY178-68506" fmla="*/ 1865693 h 3006470"/>
                        <a:gd name="connsiteX179-68507" fmla="*/ 4861835 w 6006665"/>
                        <a:gd name="connsiteY179-68508" fmla="*/ 1771159 h 3006470"/>
                        <a:gd name="connsiteX180-68509" fmla="*/ 4779535 w 6006665"/>
                        <a:gd name="connsiteY180-68510" fmla="*/ 1795247 h 3006470"/>
                        <a:gd name="connsiteX181-68511" fmla="*/ 4684091 w 6006665"/>
                        <a:gd name="connsiteY181-68512" fmla="*/ 1920232 h 3006470"/>
                        <a:gd name="connsiteX182-68513" fmla="*/ 4715906 w 6006665"/>
                        <a:gd name="connsiteY182-68514" fmla="*/ 1967954 h 3006470"/>
                        <a:gd name="connsiteX183-68515" fmla="*/ 4636369 w 6006665"/>
                        <a:gd name="connsiteY183-68516" fmla="*/ 1983861 h 3006470"/>
                        <a:gd name="connsiteX184-68517" fmla="*/ 4577285 w 6006665"/>
                        <a:gd name="connsiteY184-68518" fmla="*/ 1988406 h 3006470"/>
                        <a:gd name="connsiteX185-68519" fmla="*/ 4577373 w 6006665"/>
                        <a:gd name="connsiteY185-68520" fmla="*/ 1987484 h 3006470"/>
                        <a:gd name="connsiteX186-68521" fmla="*/ 4565379 w 6006665"/>
                        <a:gd name="connsiteY186-68522" fmla="*/ 1988406 h 3006470"/>
                        <a:gd name="connsiteX187-68523" fmla="*/ 4569923 w 6006665"/>
                        <a:gd name="connsiteY187-68524" fmla="*/ 1940685 h 3006470"/>
                        <a:gd name="connsiteX188-68525" fmla="*/ 4520081 w 6006665"/>
                        <a:gd name="connsiteY188-68526" fmla="*/ 1931099 h 3006470"/>
                        <a:gd name="connsiteX189-68527" fmla="*/ 4475025 w 6006665"/>
                        <a:gd name="connsiteY189-68528" fmla="*/ 1961137 h 3006470"/>
                        <a:gd name="connsiteX190-68529" fmla="*/ 4464394 w 6006665"/>
                        <a:gd name="connsiteY190-68530" fmla="*/ 1960286 h 3006470"/>
                        <a:gd name="connsiteX191-68531" fmla="*/ 4463118 w 6006665"/>
                        <a:gd name="connsiteY191-68532" fmla="*/ 1961137 h 3006470"/>
                        <a:gd name="connsiteX192-68533" fmla="*/ 4357637 w 6006665"/>
                        <a:gd name="connsiteY192-68534" fmla="*/ 1952698 h 3006470"/>
                        <a:gd name="connsiteX193-68535" fmla="*/ 4243233 w 6006665"/>
                        <a:gd name="connsiteY193-68536" fmla="*/ 1972499 h 3006470"/>
                        <a:gd name="connsiteX194-68537" fmla="*/ 4125065 w 6006665"/>
                        <a:gd name="connsiteY194-68538" fmla="*/ 2106574 h 3006470"/>
                        <a:gd name="connsiteX195-68539" fmla="*/ 3984173 w 6006665"/>
                        <a:gd name="connsiteY195-68540" fmla="*/ 2263374 h 3006470"/>
                        <a:gd name="connsiteX196-68541" fmla="*/ 4038712 w 6006665"/>
                        <a:gd name="connsiteY196-68542" fmla="*/ 2267919 h 3006470"/>
                        <a:gd name="connsiteX197-68543" fmla="*/ 4059164 w 6006665"/>
                        <a:gd name="connsiteY197-68544" fmla="*/ 2311096 h 3006470"/>
                        <a:gd name="connsiteX198-68545" fmla="*/ 4087782 w 6006665"/>
                        <a:gd name="connsiteY198-68546" fmla="*/ 2319513 h 3006470"/>
                        <a:gd name="connsiteX199-68547" fmla="*/ 4106341 w 6006665"/>
                        <a:gd name="connsiteY199-68548" fmla="*/ 2290644 h 3006470"/>
                        <a:gd name="connsiteX200-68549" fmla="*/ 4117411 w 6006665"/>
                        <a:gd name="connsiteY200-68550" fmla="*/ 2291946 h 3006470"/>
                        <a:gd name="connsiteX201-68551" fmla="*/ 4118248 w 6006665"/>
                        <a:gd name="connsiteY201-68552" fmla="*/ 2290644 h 3006470"/>
                        <a:gd name="connsiteX202-68553" fmla="*/ 4156880 w 6006665"/>
                        <a:gd name="connsiteY202-68554" fmla="*/ 2295189 h 3006470"/>
                        <a:gd name="connsiteX203-68555" fmla="*/ 4211419 w 6006665"/>
                        <a:gd name="connsiteY203-68556" fmla="*/ 2365635 h 3006470"/>
                        <a:gd name="connsiteX204-68557" fmla="*/ 4215964 w 6006665"/>
                        <a:gd name="connsiteY204-68558" fmla="*/ 2413357 h 3006470"/>
                        <a:gd name="connsiteX205-68559" fmla="*/ 4184149 w 6006665"/>
                        <a:gd name="connsiteY205-68560" fmla="*/ 2472441 h 3006470"/>
                        <a:gd name="connsiteX206-68561" fmla="*/ 4177332 w 6006665"/>
                        <a:gd name="connsiteY206-68562" fmla="*/ 2542887 h 3006470"/>
                        <a:gd name="connsiteX207-68563" fmla="*/ 4161425 w 6006665"/>
                        <a:gd name="connsiteY207-68564" fmla="*/ 2629241 h 3006470"/>
                        <a:gd name="connsiteX208-68565" fmla="*/ 4109158 w 6006665"/>
                        <a:gd name="connsiteY208-68566" fmla="*/ 2708777 h 3006470"/>
                        <a:gd name="connsiteX209-68567" fmla="*/ 4097796 w 6006665"/>
                        <a:gd name="connsiteY209-68568" fmla="*/ 2747409 h 3006470"/>
                        <a:gd name="connsiteX210-68569" fmla="*/ 4043257 w 6006665"/>
                        <a:gd name="connsiteY210-68570" fmla="*/ 2806493 h 3006470"/>
                        <a:gd name="connsiteX211-68571" fmla="*/ 3995535 w 6006665"/>
                        <a:gd name="connsiteY211-68572" fmla="*/ 2865577 h 3006470"/>
                        <a:gd name="connsiteX212-68573" fmla="*/ 3975083 w 6006665"/>
                        <a:gd name="connsiteY212-68574" fmla="*/ 2897392 h 3006470"/>
                        <a:gd name="connsiteX213-68575" fmla="*/ 3925089 w 6006665"/>
                        <a:gd name="connsiteY213-68576" fmla="*/ 2924661 h 3006470"/>
                        <a:gd name="connsiteX214-68577" fmla="*/ 3913182 w 6006665"/>
                        <a:gd name="connsiteY214-68578" fmla="*/ 2924661 h 3006470"/>
                        <a:gd name="connsiteX215-68579" fmla="*/ 3904637 w 6006665"/>
                        <a:gd name="connsiteY215-68580" fmla="*/ 2924661 h 3006470"/>
                        <a:gd name="connsiteX216-68581" fmla="*/ 3892729 w 6006665"/>
                        <a:gd name="connsiteY216-68582" fmla="*/ 2924661 h 3006470"/>
                        <a:gd name="connsiteX217-68583" fmla="*/ 3871063 w 6006665"/>
                        <a:gd name="connsiteY217-68584" fmla="*/ 2908412 h 3006470"/>
                        <a:gd name="connsiteX218-68585" fmla="*/ 3829645 w 6006665"/>
                        <a:gd name="connsiteY218-68586" fmla="*/ 2936024 h 3006470"/>
                        <a:gd name="connsiteX219-68587" fmla="*/ 3822828 w 6006665"/>
                        <a:gd name="connsiteY219-68588" fmla="*/ 2956476 h 3006470"/>
                        <a:gd name="connsiteX220-68589" fmla="*/ 3818283 w 6006665"/>
                        <a:gd name="connsiteY220-68590" fmla="*/ 2947386 h 3006470"/>
                        <a:gd name="connsiteX221-68591" fmla="*/ 3818283 w 6006665"/>
                        <a:gd name="connsiteY221-68592" fmla="*/ 2935660 h 3006470"/>
                        <a:gd name="connsiteX222-68593" fmla="*/ 3817738 w 6006665"/>
                        <a:gd name="connsiteY222-68594" fmla="*/ 2936024 h 3006470"/>
                        <a:gd name="connsiteX223-68595" fmla="*/ 3810921 w 6006665"/>
                        <a:gd name="connsiteY223-68596" fmla="*/ 2956476 h 3006470"/>
                        <a:gd name="connsiteX224-68597" fmla="*/ 3806376 w 6006665"/>
                        <a:gd name="connsiteY224-68598" fmla="*/ 2947386 h 3006470"/>
                        <a:gd name="connsiteX225-68599" fmla="*/ 3806376 w 6006665"/>
                        <a:gd name="connsiteY225-68600" fmla="*/ 2920116 h 3006470"/>
                        <a:gd name="connsiteX226-68601" fmla="*/ 3818283 w 6006665"/>
                        <a:gd name="connsiteY226-68602" fmla="*/ 2920116 h 3006470"/>
                        <a:gd name="connsiteX227-68603" fmla="*/ 3826828 w 6006665"/>
                        <a:gd name="connsiteY227-68604" fmla="*/ 2920116 h 3006470"/>
                        <a:gd name="connsiteX228-68605" fmla="*/ 3833645 w 6006665"/>
                        <a:gd name="connsiteY228-68606" fmla="*/ 2861032 h 3006470"/>
                        <a:gd name="connsiteX229-68607" fmla="*/ 3822283 w 6006665"/>
                        <a:gd name="connsiteY229-68608" fmla="*/ 2817856 h 3006470"/>
                        <a:gd name="connsiteX230-68609" fmla="*/ 3849553 w 6006665"/>
                        <a:gd name="connsiteY230-68610" fmla="*/ 2795131 h 3006470"/>
                        <a:gd name="connsiteX231-68611" fmla="*/ 3858814 w 6006665"/>
                        <a:gd name="connsiteY231-68612" fmla="*/ 2797336 h 3006470"/>
                        <a:gd name="connsiteX232-68613" fmla="*/ 3861460 w 6006665"/>
                        <a:gd name="connsiteY232-68614" fmla="*/ 2795131 h 3006470"/>
                        <a:gd name="connsiteX233-68615" fmla="*/ 3898487 w 6006665"/>
                        <a:gd name="connsiteY233-68616" fmla="*/ 2803947 h 3006470"/>
                        <a:gd name="connsiteX234-68617" fmla="*/ 3919999 w 6006665"/>
                        <a:gd name="connsiteY234-68618" fmla="*/ 2758772 h 3006470"/>
                        <a:gd name="connsiteX235-68619" fmla="*/ 3935906 w 6006665"/>
                        <a:gd name="connsiteY235-68620" fmla="*/ 2699687 h 3006470"/>
                        <a:gd name="connsiteX236-68621" fmla="*/ 3947269 w 6006665"/>
                        <a:gd name="connsiteY236-68622" fmla="*/ 2676963 h 3006470"/>
                        <a:gd name="connsiteX237-68623" fmla="*/ 3966292 w 6006665"/>
                        <a:gd name="connsiteY237-68624" fmla="*/ 2632575 h 3006470"/>
                        <a:gd name="connsiteX238-68625" fmla="*/ 3915999 w 6006665"/>
                        <a:gd name="connsiteY238-68626" fmla="*/ 2645148 h 3006470"/>
                        <a:gd name="connsiteX239-68627" fmla="*/ 3888729 w 6006665"/>
                        <a:gd name="connsiteY239-68628" fmla="*/ 2667873 h 3006470"/>
                        <a:gd name="connsiteX240-68629" fmla="*/ 3876822 w 6006665"/>
                        <a:gd name="connsiteY240-68630" fmla="*/ 2667873 h 3006470"/>
                        <a:gd name="connsiteX241-68631" fmla="*/ 3829645 w 6006665"/>
                        <a:gd name="connsiteY241-68632" fmla="*/ 2667873 h 3006470"/>
                        <a:gd name="connsiteX242-68633" fmla="*/ 3817738 w 6006665"/>
                        <a:gd name="connsiteY242-68634" fmla="*/ 2667873 h 3006470"/>
                        <a:gd name="connsiteX243-68635" fmla="*/ 3801831 w 6006665"/>
                        <a:gd name="connsiteY243-68636" fmla="*/ 2613334 h 3006470"/>
                        <a:gd name="connsiteX244-68637" fmla="*/ 3758654 w 6006665"/>
                        <a:gd name="connsiteY244-68638" fmla="*/ 2574702 h 3006470"/>
                        <a:gd name="connsiteX245-68639" fmla="*/ 3692753 w 6006665"/>
                        <a:gd name="connsiteY245-68640" fmla="*/ 2558795 h 3006470"/>
                        <a:gd name="connsiteX246-68641" fmla="*/ 3683663 w 6006665"/>
                        <a:gd name="connsiteY246-68642" fmla="*/ 2499711 h 3006470"/>
                        <a:gd name="connsiteX247-68643" fmla="*/ 3672301 w 6006665"/>
                        <a:gd name="connsiteY247-68644" fmla="*/ 2467896 h 3006470"/>
                        <a:gd name="connsiteX248-68645" fmla="*/ 3656393 w 6006665"/>
                        <a:gd name="connsiteY248-68646" fmla="*/ 2440627 h 3006470"/>
                        <a:gd name="connsiteX249-68647" fmla="*/ 3633669 w 6006665"/>
                        <a:gd name="connsiteY249-68648" fmla="*/ 2381542 h 3006470"/>
                        <a:gd name="connsiteX250-68649" fmla="*/ 3601854 w 6006665"/>
                        <a:gd name="connsiteY250-68650" fmla="*/ 2361090 h 3006470"/>
                        <a:gd name="connsiteX251-68651" fmla="*/ 3545995 w 6006665"/>
                        <a:gd name="connsiteY251-68652" fmla="*/ 2339606 h 3006470"/>
                        <a:gd name="connsiteX252-68653" fmla="*/ 3506955 w 6006665"/>
                        <a:gd name="connsiteY252-68654" fmla="*/ 2345183 h 3006470"/>
                        <a:gd name="connsiteX253-68655" fmla="*/ 3463779 w 6006665"/>
                        <a:gd name="connsiteY253-68656" fmla="*/ 2354273 h 3006470"/>
                        <a:gd name="connsiteX254-68657" fmla="*/ 3431964 w 6006665"/>
                        <a:gd name="connsiteY254-68658" fmla="*/ 2381542 h 3006470"/>
                        <a:gd name="connsiteX255-68659" fmla="*/ 3452416 w 6006665"/>
                        <a:gd name="connsiteY255-68660" fmla="*/ 2397450 h 3006470"/>
                        <a:gd name="connsiteX256-68661" fmla="*/ 3452416 w 6006665"/>
                        <a:gd name="connsiteY256-68662" fmla="*/ 2429264 h 3006470"/>
                        <a:gd name="connsiteX257-68663" fmla="*/ 3431964 w 6006665"/>
                        <a:gd name="connsiteY257-68664" fmla="*/ 2451989 h 3006470"/>
                        <a:gd name="connsiteX258-68665" fmla="*/ 3400150 w 6006665"/>
                        <a:gd name="connsiteY258-68666" fmla="*/ 2511073 h 3006470"/>
                        <a:gd name="connsiteX259-68667" fmla="*/ 3400150 w 6006665"/>
                        <a:gd name="connsiteY259-68668" fmla="*/ 2538343 h 3006470"/>
                        <a:gd name="connsiteX260-68669" fmla="*/ 3350155 w 6006665"/>
                        <a:gd name="connsiteY260-68670" fmla="*/ 2570157 h 3006470"/>
                        <a:gd name="connsiteX261-68671" fmla="*/ 3342342 w 6006665"/>
                        <a:gd name="connsiteY261-68672" fmla="*/ 2567553 h 3006470"/>
                        <a:gd name="connsiteX262-68673" fmla="*/ 3338249 w 6006665"/>
                        <a:gd name="connsiteY262-68674" fmla="*/ 2570157 h 3006470"/>
                        <a:gd name="connsiteX263-68675" fmla="*/ 3290527 w 6006665"/>
                        <a:gd name="connsiteY263-68676" fmla="*/ 2554250 h 3006470"/>
                        <a:gd name="connsiteX264-68677" fmla="*/ 3259257 w 6006665"/>
                        <a:gd name="connsiteY264-68678" fmla="*/ 2554250 h 3006470"/>
                        <a:gd name="connsiteX265-68679" fmla="*/ 3247350 w 6006665"/>
                        <a:gd name="connsiteY265-68680" fmla="*/ 2554250 h 3006470"/>
                        <a:gd name="connsiteX266-68681" fmla="*/ 3231443 w 6006665"/>
                        <a:gd name="connsiteY266-68682" fmla="*/ 2538343 h 3006470"/>
                        <a:gd name="connsiteX267-68683" fmla="*/ 3213271 w 6006665"/>
                        <a:gd name="connsiteY267-68684" fmla="*/ 2533799 h 3006470"/>
                        <a:gd name="connsiteX268-68685" fmla="*/ 3168359 w 6006665"/>
                        <a:gd name="connsiteY268-68686" fmla="*/ 2570157 h 3006470"/>
                        <a:gd name="connsiteX269-68687" fmla="*/ 3120637 w 6006665"/>
                        <a:gd name="connsiteY269-68688" fmla="*/ 2581519 h 3006470"/>
                        <a:gd name="connsiteX270-68689" fmla="*/ 3082005 w 6006665"/>
                        <a:gd name="connsiteY270-68690" fmla="*/ 2597427 h 3006470"/>
                        <a:gd name="connsiteX271-68691" fmla="*/ 3074460 w 6006665"/>
                        <a:gd name="connsiteY271-68692" fmla="*/ 2595630 h 3006470"/>
                        <a:gd name="connsiteX272-68693" fmla="*/ 3070098 w 6006665"/>
                        <a:gd name="connsiteY272-68694" fmla="*/ 2597427 h 3006470"/>
                        <a:gd name="connsiteX273-68695" fmla="*/ 3022376 w 6006665"/>
                        <a:gd name="connsiteY273-68696" fmla="*/ 2586064 h 3006470"/>
                        <a:gd name="connsiteX274-68697" fmla="*/ 3000196 w 6006665"/>
                        <a:gd name="connsiteY274-68698" fmla="*/ 2586064 h 3006470"/>
                        <a:gd name="connsiteX275-68699" fmla="*/ 2988289 w 6006665"/>
                        <a:gd name="connsiteY275-68700" fmla="*/ 2586064 h 3006470"/>
                        <a:gd name="connsiteX276-68701" fmla="*/ 2967837 w 6006665"/>
                        <a:gd name="connsiteY276-68702" fmla="*/ 2554250 h 3006470"/>
                        <a:gd name="connsiteX277-68703" fmla="*/ 2929205 w 6006665"/>
                        <a:gd name="connsiteY277-68704" fmla="*/ 2526980 h 3006470"/>
                        <a:gd name="connsiteX278-68705" fmla="*/ 2902153 w 6006665"/>
                        <a:gd name="connsiteY278-68706" fmla="*/ 2523116 h 3006470"/>
                        <a:gd name="connsiteX279-68707" fmla="*/ 2861576 w 6006665"/>
                        <a:gd name="connsiteY279-68708" fmla="*/ 2526980 h 3006470"/>
                        <a:gd name="connsiteX280-68709" fmla="*/ 2822944 w 6006665"/>
                        <a:gd name="connsiteY280-68710" fmla="*/ 2538343 h 3006470"/>
                        <a:gd name="connsiteX281-68711" fmla="*/ 2818139 w 6006665"/>
                        <a:gd name="connsiteY281-68712" fmla="*/ 2536254 h 3006470"/>
                        <a:gd name="connsiteX282-68713" fmla="*/ 2811037 w 6006665"/>
                        <a:gd name="connsiteY282-68714" fmla="*/ 2538343 h 3006470"/>
                        <a:gd name="connsiteX283-68715" fmla="*/ 2758770 w 6006665"/>
                        <a:gd name="connsiteY283-68716" fmla="*/ 2515618 h 3006470"/>
                        <a:gd name="connsiteX284-68717" fmla="*/ 2751953 w 6006665"/>
                        <a:gd name="connsiteY284-68718" fmla="*/ 2472441 h 3006470"/>
                        <a:gd name="connsiteX285-68719" fmla="*/ 2708776 w 6006665"/>
                        <a:gd name="connsiteY285-68720" fmla="*/ 2456534 h 3006470"/>
                        <a:gd name="connsiteX286-68721" fmla="*/ 2676962 w 6006665"/>
                        <a:gd name="connsiteY286-68722" fmla="*/ 2451989 h 3006470"/>
                        <a:gd name="connsiteX287-68723" fmla="*/ 2642534 w 6006665"/>
                        <a:gd name="connsiteY287-68724" fmla="*/ 2430245 h 3006470"/>
                        <a:gd name="connsiteX288-68725" fmla="*/ 2609333 w 6006665"/>
                        <a:gd name="connsiteY288-68726" fmla="*/ 2488348 h 3006470"/>
                        <a:gd name="connsiteX289-68727" fmla="*/ 2625240 w 6006665"/>
                        <a:gd name="connsiteY289-68728" fmla="*/ 2522435 h 3006470"/>
                        <a:gd name="connsiteX290-68729" fmla="*/ 2586608 w 6006665"/>
                        <a:gd name="connsiteY290-68730" fmla="*/ 2558795 h 3006470"/>
                        <a:gd name="connsiteX291-68731" fmla="*/ 2577105 w 6006665"/>
                        <a:gd name="connsiteY291-68732" fmla="*/ 2556532 h 3006470"/>
                        <a:gd name="connsiteX292-68733" fmla="*/ 2574701 w 6006665"/>
                        <a:gd name="connsiteY292-68734" fmla="*/ 2558795 h 3006470"/>
                        <a:gd name="connsiteX293-68735" fmla="*/ 2526979 w 6006665"/>
                        <a:gd name="connsiteY293-68736" fmla="*/ 2547432 h 3006470"/>
                        <a:gd name="connsiteX294-68737" fmla="*/ 2490620 w 6006665"/>
                        <a:gd name="connsiteY294-68738" fmla="*/ 2542887 h 3006470"/>
                        <a:gd name="connsiteX295-68739" fmla="*/ 2463350 w 6006665"/>
                        <a:gd name="connsiteY295-68740" fmla="*/ 2515618 h 3006470"/>
                        <a:gd name="connsiteX296-68741" fmla="*/ 2436625 w 6006665"/>
                        <a:gd name="connsiteY296-68742" fmla="*/ 2515618 h 3006470"/>
                        <a:gd name="connsiteX297-68743" fmla="*/ 2424718 w 6006665"/>
                        <a:gd name="connsiteY297-68744" fmla="*/ 2515618 h 3006470"/>
                        <a:gd name="connsiteX298-68745" fmla="*/ 2398858 w 6006665"/>
                        <a:gd name="connsiteY298-68746" fmla="*/ 2502687 h 3006470"/>
                        <a:gd name="connsiteX299-68747" fmla="*/ 2350272 w 6006665"/>
                        <a:gd name="connsiteY299-68748" fmla="*/ 2526980 h 3006470"/>
                        <a:gd name="connsiteX300-68749" fmla="*/ 2282098 w 6006665"/>
                        <a:gd name="connsiteY300-68750" fmla="*/ 2574702 h 3006470"/>
                        <a:gd name="connsiteX301-68751" fmla="*/ 2238921 w 6006665"/>
                        <a:gd name="connsiteY301-68752" fmla="*/ 2586064 h 3006470"/>
                        <a:gd name="connsiteX302-68753" fmla="*/ 2227559 w 6006665"/>
                        <a:gd name="connsiteY302-68754" fmla="*/ 2590609 h 3006470"/>
                        <a:gd name="connsiteX303-68755" fmla="*/ 2225178 w 6006665"/>
                        <a:gd name="connsiteY303-68756" fmla="*/ 2586799 h 3006470"/>
                        <a:gd name="connsiteX304-68757" fmla="*/ 2215652 w 6006665"/>
                        <a:gd name="connsiteY304-68758" fmla="*/ 2590609 h 3006470"/>
                        <a:gd name="connsiteX305-68759" fmla="*/ 2193596 w 6006665"/>
                        <a:gd name="connsiteY305-68760" fmla="*/ 2555320 h 3006470"/>
                        <a:gd name="connsiteX306-68761" fmla="*/ 2157112 w 6006665"/>
                        <a:gd name="connsiteY306-68762" fmla="*/ 2558795 h 3006470"/>
                        <a:gd name="connsiteX307-68763" fmla="*/ 2156291 w 6006665"/>
                        <a:gd name="connsiteY307-68764" fmla="*/ 2557739 h 3006470"/>
                        <a:gd name="connsiteX308-68765" fmla="*/ 2145205 w 6006665"/>
                        <a:gd name="connsiteY308-68766" fmla="*/ 2558795 h 3006470"/>
                        <a:gd name="connsiteX309-68767" fmla="*/ 2129298 w 6006665"/>
                        <a:gd name="connsiteY309-68768" fmla="*/ 2538343 h 3006470"/>
                        <a:gd name="connsiteX310-68769" fmla="*/ 2102029 w 6006665"/>
                        <a:gd name="connsiteY310-68770" fmla="*/ 2526980 h 3006470"/>
                        <a:gd name="connsiteX311-68771" fmla="*/ 2086121 w 6006665"/>
                        <a:gd name="connsiteY311-68772" fmla="*/ 2495166 h 3006470"/>
                        <a:gd name="connsiteX312-68773" fmla="*/ 2070005 w 6006665"/>
                        <a:gd name="connsiteY312-68774" fmla="*/ 2486212 h 3006470"/>
                        <a:gd name="connsiteX313-68775" fmla="*/ 2027582 w 6006665"/>
                        <a:gd name="connsiteY313-68776" fmla="*/ 2499711 h 3006470"/>
                        <a:gd name="connsiteX314-68777" fmla="*/ 2023845 w 6006665"/>
                        <a:gd name="connsiteY314-68778" fmla="*/ 2497111 h 3006470"/>
                        <a:gd name="connsiteX315-68779" fmla="*/ 2018675 w 6006665"/>
                        <a:gd name="connsiteY315-68780" fmla="*/ 2499711 h 3006470"/>
                        <a:gd name="connsiteX316-68781" fmla="*/ 1971363 w 6006665"/>
                        <a:gd name="connsiteY316-68782" fmla="*/ 2468885 h 3006470"/>
                        <a:gd name="connsiteX317-68783" fmla="*/ 1952591 w 6006665"/>
                        <a:gd name="connsiteY317-68784" fmla="*/ 2495166 h 3006470"/>
                        <a:gd name="connsiteX318-68785" fmla="*/ 1947518 w 6006665"/>
                        <a:gd name="connsiteY318-68786" fmla="*/ 2485599 h 3006470"/>
                        <a:gd name="connsiteX319-68787" fmla="*/ 1940684 w 6006665"/>
                        <a:gd name="connsiteY319-68788" fmla="*/ 2495166 h 3006470"/>
                        <a:gd name="connsiteX320-68789" fmla="*/ 1861147 w 6006665"/>
                        <a:gd name="connsiteY320-68790" fmla="*/ 2345183 h 3006470"/>
                        <a:gd name="connsiteX321-68791" fmla="*/ 1811153 w 6006665"/>
                        <a:gd name="connsiteY321-68792" fmla="*/ 2295189 h 3006470"/>
                        <a:gd name="connsiteX322-68793" fmla="*/ 1813950 w 6006665"/>
                        <a:gd name="connsiteY322-68794" fmla="*/ 2292043 h 3006470"/>
                        <a:gd name="connsiteX323-68795" fmla="*/ 1748069 w 6006665"/>
                        <a:gd name="connsiteY323-68796" fmla="*/ 2333821 h 3006470"/>
                        <a:gd name="connsiteX324-68797" fmla="*/ 1711709 w 6006665"/>
                        <a:gd name="connsiteY324-68798" fmla="*/ 2338366 h 3006470"/>
                        <a:gd name="connsiteX325-68799" fmla="*/ 1711926 w 6006665"/>
                        <a:gd name="connsiteY325-68800" fmla="*/ 2336850 h 3006470"/>
                        <a:gd name="connsiteX326-68801" fmla="*/ 1699803 w 6006665"/>
                        <a:gd name="connsiteY326-68802" fmla="*/ 2338366 h 3006470"/>
                        <a:gd name="connsiteX327-68803" fmla="*/ 1704347 w 6006665"/>
                        <a:gd name="connsiteY327-68804" fmla="*/ 2306551 h 3006470"/>
                        <a:gd name="connsiteX328-68805" fmla="*/ 1662460 w 6006665"/>
                        <a:gd name="connsiteY328-68806" fmla="*/ 2288600 h 3006470"/>
                        <a:gd name="connsiteX329-68807" fmla="*/ 1629901 w 6006665"/>
                        <a:gd name="connsiteY329-68808" fmla="*/ 2302006 h 3006470"/>
                        <a:gd name="connsiteX330-68809" fmla="*/ 1629300 w 6006665"/>
                        <a:gd name="connsiteY330-68810" fmla="*/ 2297351 h 3006470"/>
                        <a:gd name="connsiteX331-68811" fmla="*/ 1617994 w 6006665"/>
                        <a:gd name="connsiteY331-68812" fmla="*/ 2302006 h 3006470"/>
                        <a:gd name="connsiteX332-68813" fmla="*/ 1608904 w 6006665"/>
                        <a:gd name="connsiteY332-68814" fmla="*/ 2231560 h 3006470"/>
                        <a:gd name="connsiteX333-68815" fmla="*/ 1552684 w 6006665"/>
                        <a:gd name="connsiteY333-68816" fmla="*/ 2221867 h 3006470"/>
                        <a:gd name="connsiteX334-68817" fmla="*/ 1518550 w 6006665"/>
                        <a:gd name="connsiteY334-68818" fmla="*/ 2247467 h 3006470"/>
                        <a:gd name="connsiteX335-68819" fmla="*/ 1425379 w 6006665"/>
                        <a:gd name="connsiteY335-68820" fmla="*/ 2267919 h 3006470"/>
                        <a:gd name="connsiteX336-68821" fmla="*/ 1409472 w 6006665"/>
                        <a:gd name="connsiteY336-68822" fmla="*/ 2286099 h 3006470"/>
                        <a:gd name="connsiteX337-68823" fmla="*/ 1270852 w 6006665"/>
                        <a:gd name="connsiteY337-68824" fmla="*/ 2306551 h 3006470"/>
                        <a:gd name="connsiteX338-68825" fmla="*/ 1254945 w 6006665"/>
                        <a:gd name="connsiteY338-68826" fmla="*/ 2327003 h 3006470"/>
                        <a:gd name="connsiteX339-68827" fmla="*/ 1282214 w 6006665"/>
                        <a:gd name="connsiteY339-68828" fmla="*/ 2370180 h 3006470"/>
                        <a:gd name="connsiteX340-68829" fmla="*/ 1243582 w 6006665"/>
                        <a:gd name="connsiteY340-68830" fmla="*/ 2386087 h 3006470"/>
                        <a:gd name="connsiteX341-68831" fmla="*/ 1254945 w 6006665"/>
                        <a:gd name="connsiteY341-68832" fmla="*/ 2404267 h 3006470"/>
                        <a:gd name="connsiteX342-68833" fmla="*/ 1216313 w 6006665"/>
                        <a:gd name="connsiteY342-68834" fmla="*/ 2429264 h 3006470"/>
                        <a:gd name="connsiteX343-68835" fmla="*/ 1275397 w 6006665"/>
                        <a:gd name="connsiteY343-68836" fmla="*/ 2472441 h 3006470"/>
                        <a:gd name="connsiteX344-68837" fmla="*/ 1270852 w 6006665"/>
                        <a:gd name="connsiteY344-68838" fmla="*/ 2499711 h 3006470"/>
                        <a:gd name="connsiteX345-68839" fmla="*/ 1259108 w 6006665"/>
                        <a:gd name="connsiteY345-68840" fmla="*/ 2498732 h 3006470"/>
                        <a:gd name="connsiteX346-68841" fmla="*/ 1258945 w 6006665"/>
                        <a:gd name="connsiteY346-68842" fmla="*/ 2499711 h 3006470"/>
                        <a:gd name="connsiteX347-68843" fmla="*/ 1215644 w 6006665"/>
                        <a:gd name="connsiteY347-68844" fmla="*/ 2496102 h 3006470"/>
                        <a:gd name="connsiteX348-68845" fmla="*/ 1204950 w 6006665"/>
                        <a:gd name="connsiteY348-68846" fmla="*/ 2511073 h 3006470"/>
                        <a:gd name="connsiteX349-68847" fmla="*/ 1196495 w 6006665"/>
                        <a:gd name="connsiteY349-68848" fmla="*/ 2506241 h 3006470"/>
                        <a:gd name="connsiteX350-68849" fmla="*/ 1193043 w 6006665"/>
                        <a:gd name="connsiteY350-68850" fmla="*/ 2511073 h 3006470"/>
                        <a:gd name="connsiteX351-68851" fmla="*/ 1145322 w 6006665"/>
                        <a:gd name="connsiteY351-68852" fmla="*/ 2483803 h 3006470"/>
                        <a:gd name="connsiteX352-68853" fmla="*/ 1098145 w 6006665"/>
                        <a:gd name="connsiteY352-68854" fmla="*/ 2483803 h 3006470"/>
                        <a:gd name="connsiteX353-68855" fmla="*/ 1061785 w 6006665"/>
                        <a:gd name="connsiteY353-68856" fmla="*/ 2511073 h 3006470"/>
                        <a:gd name="connsiteX354-68857" fmla="*/ 1055322 w 6006665"/>
                        <a:gd name="connsiteY354-68858" fmla="*/ 2506990 h 3006470"/>
                        <a:gd name="connsiteX355-68859" fmla="*/ 1049878 w 6006665"/>
                        <a:gd name="connsiteY355-68860" fmla="*/ 2511073 h 3006470"/>
                        <a:gd name="connsiteX356-68861" fmla="*/ 1006701 w 6006665"/>
                        <a:gd name="connsiteY356-68862" fmla="*/ 2483803 h 3006470"/>
                        <a:gd name="connsiteX357-68863" fmla="*/ 924893 w 6006665"/>
                        <a:gd name="connsiteY357-68864" fmla="*/ 2447444 h 3006470"/>
                        <a:gd name="connsiteX358-68865" fmla="*/ 877716 w 6006665"/>
                        <a:gd name="connsiteY358-68866" fmla="*/ 2447444 h 3006470"/>
                        <a:gd name="connsiteX359-68867" fmla="*/ 802724 w 6006665"/>
                        <a:gd name="connsiteY359-68868" fmla="*/ 2511073 h 3006470"/>
                        <a:gd name="connsiteX360-68869" fmla="*/ 798179 w 6006665"/>
                        <a:gd name="connsiteY360-68870" fmla="*/ 2554250 h 3006470"/>
                        <a:gd name="connsiteX361-68871" fmla="*/ 787406 w 6006665"/>
                        <a:gd name="connsiteY361-68872" fmla="*/ 2543477 h 3006470"/>
                        <a:gd name="connsiteX362-68873" fmla="*/ 786272 w 6006665"/>
                        <a:gd name="connsiteY362-68874" fmla="*/ 2554250 h 3006470"/>
                        <a:gd name="connsiteX363-68875" fmla="*/ 756063 w 6006665"/>
                        <a:gd name="connsiteY363-68876" fmla="*/ 2524040 h 3006470"/>
                        <a:gd name="connsiteX364-68877" fmla="*/ 732278 w 6006665"/>
                        <a:gd name="connsiteY364-68878" fmla="*/ 2581519 h 3006470"/>
                        <a:gd name="connsiteX365-68879" fmla="*/ 743640 w 6006665"/>
                        <a:gd name="connsiteY365-68880" fmla="*/ 2590609 h 3006470"/>
                        <a:gd name="connsiteX366-68881" fmla="*/ 723188 w 6006665"/>
                        <a:gd name="connsiteY366-68882" fmla="*/ 2633786 h 3006470"/>
                        <a:gd name="connsiteX367-68883" fmla="*/ 747026 w 6006665"/>
                        <a:gd name="connsiteY367-68884" fmla="*/ 2670627 h 3006470"/>
                        <a:gd name="connsiteX368-68885" fmla="*/ 763548 w 6006665"/>
                        <a:gd name="connsiteY368-68886" fmla="*/ 2667873 h 3006470"/>
                        <a:gd name="connsiteX369-68887" fmla="*/ 764871 w 6006665"/>
                        <a:gd name="connsiteY369-68888" fmla="*/ 2669637 h 3006470"/>
                        <a:gd name="connsiteX370-68889" fmla="*/ 775455 w 6006665"/>
                        <a:gd name="connsiteY370-68890" fmla="*/ 2667873 h 3006470"/>
                        <a:gd name="connsiteX371-68891" fmla="*/ 802724 w 6006665"/>
                        <a:gd name="connsiteY371-68892" fmla="*/ 2704232 h 3006470"/>
                        <a:gd name="connsiteX372-68893" fmla="*/ 798179 w 6006665"/>
                        <a:gd name="connsiteY372-68894" fmla="*/ 2731502 h 3006470"/>
                        <a:gd name="connsiteX373-68895" fmla="*/ 818632 w 6006665"/>
                        <a:gd name="connsiteY373-68896" fmla="*/ 2742864 h 3006470"/>
                        <a:gd name="connsiteX374-68897" fmla="*/ 802724 w 6006665"/>
                        <a:gd name="connsiteY374-68898" fmla="*/ 2774679 h 3006470"/>
                        <a:gd name="connsiteX375-68899" fmla="*/ 766365 w 6006665"/>
                        <a:gd name="connsiteY375-68900" fmla="*/ 2779224 h 3006470"/>
                        <a:gd name="connsiteX376-68901" fmla="*/ 727733 w 6006665"/>
                        <a:gd name="connsiteY376-68902" fmla="*/ 2838308 h 3006470"/>
                        <a:gd name="connsiteX377-68903" fmla="*/ 759548 w 6006665"/>
                        <a:gd name="connsiteY377-68904" fmla="*/ 2881485 h 3006470"/>
                        <a:gd name="connsiteX378-68905" fmla="*/ 759548 w 6006665"/>
                        <a:gd name="connsiteY378-68906" fmla="*/ 2920116 h 3006470"/>
                        <a:gd name="connsiteX379-68907" fmla="*/ 798179 w 6006665"/>
                        <a:gd name="connsiteY379-68908" fmla="*/ 2979201 h 3006470"/>
                        <a:gd name="connsiteX380-68909" fmla="*/ 775455 w 6006665"/>
                        <a:gd name="connsiteY380-68910" fmla="*/ 2995108 h 3006470"/>
                        <a:gd name="connsiteX381-68911" fmla="*/ 770910 w 6006665"/>
                        <a:gd name="connsiteY381-68912" fmla="*/ 3006470 h 3006470"/>
                        <a:gd name="connsiteX382-68913" fmla="*/ 759003 w 6006665"/>
                        <a:gd name="connsiteY382-68914" fmla="*/ 3006470 h 3006470"/>
                        <a:gd name="connsiteX383-68915" fmla="*/ 755003 w 6006665"/>
                        <a:gd name="connsiteY383-68916" fmla="*/ 3006470 h 3006470"/>
                        <a:gd name="connsiteX384-68917" fmla="*/ 743096 w 6006665"/>
                        <a:gd name="connsiteY384-68918" fmla="*/ 3006470 h 3006470"/>
                        <a:gd name="connsiteX385-68919" fmla="*/ 715826 w 6006665"/>
                        <a:gd name="connsiteY385-68920" fmla="*/ 2972383 h 3006470"/>
                        <a:gd name="connsiteX386-68921" fmla="*/ 704464 w 6006665"/>
                        <a:gd name="connsiteY386-68922" fmla="*/ 2972383 h 3006470"/>
                        <a:gd name="connsiteX387-68923" fmla="*/ 684012 w 6006665"/>
                        <a:gd name="connsiteY387-68924" fmla="*/ 2963293 h 3006470"/>
                        <a:gd name="connsiteX388-68925" fmla="*/ 672649 w 6006665"/>
                        <a:gd name="connsiteY388-68926" fmla="*/ 2940569 h 3006470"/>
                        <a:gd name="connsiteX389-68927" fmla="*/ 645222 w 6006665"/>
                        <a:gd name="connsiteY389-68928" fmla="*/ 2932732 h 3006470"/>
                        <a:gd name="connsiteX390-68929" fmla="*/ 625472 w 6006665"/>
                        <a:gd name="connsiteY390-68930" fmla="*/ 2936024 h 3006470"/>
                        <a:gd name="connsiteX391-68931" fmla="*/ 623771 w 6006665"/>
                        <a:gd name="connsiteY391-68932" fmla="*/ 2934323 h 3006470"/>
                        <a:gd name="connsiteX392-68933" fmla="*/ 613565 w 6006665"/>
                        <a:gd name="connsiteY392-68934" fmla="*/ 2936024 h 3006470"/>
                        <a:gd name="connsiteX393-68935" fmla="*/ 609020 w 6006665"/>
                        <a:gd name="connsiteY393-68936" fmla="*/ 2931479 h 3006470"/>
                        <a:gd name="connsiteX394-68937" fmla="*/ 559026 w 6006665"/>
                        <a:gd name="connsiteY394-68938" fmla="*/ 2904209 h 3006470"/>
                        <a:gd name="connsiteX395-68939" fmla="*/ 506760 w 6006665"/>
                        <a:gd name="connsiteY395-68940" fmla="*/ 2897392 h 3006470"/>
                        <a:gd name="connsiteX396-68941" fmla="*/ 483280 w 6006665"/>
                        <a:gd name="connsiteY396-68942" fmla="*/ 2890683 h 3006470"/>
                        <a:gd name="connsiteX397-68943" fmla="*/ 480035 w 6006665"/>
                        <a:gd name="connsiteY397-68944" fmla="*/ 2892847 h 3006470"/>
                        <a:gd name="connsiteX398-68945" fmla="*/ 475042 w 6006665"/>
                        <a:gd name="connsiteY398-68946" fmla="*/ 2888329 h 3006470"/>
                        <a:gd name="connsiteX399-68947" fmla="*/ 474945 w 6006665"/>
                        <a:gd name="connsiteY399-68948" fmla="*/ 2888302 h 3006470"/>
                        <a:gd name="connsiteX400-68949" fmla="*/ 468128 w 6006665"/>
                        <a:gd name="connsiteY400-68950" fmla="*/ 2892847 h 3006470"/>
                        <a:gd name="connsiteX401-68951" fmla="*/ 420406 w 6006665"/>
                        <a:gd name="connsiteY401-68952" fmla="*/ 2849670 h 3006470"/>
                        <a:gd name="connsiteX402-68953" fmla="*/ 381774 w 6006665"/>
                        <a:gd name="connsiteY402-68954" fmla="*/ 2833763 h 3006470"/>
                        <a:gd name="connsiteX403-68955" fmla="*/ 349960 w 6006665"/>
                        <a:gd name="connsiteY403-68956" fmla="*/ 2801948 h 3006470"/>
                        <a:gd name="connsiteX404-68957" fmla="*/ 377229 w 6006665"/>
                        <a:gd name="connsiteY404-68958" fmla="*/ 2795131 h 3006470"/>
                        <a:gd name="connsiteX405-68959" fmla="*/ 404499 w 6006665"/>
                        <a:gd name="connsiteY405-68960" fmla="*/ 2747409 h 3006470"/>
                        <a:gd name="connsiteX406-68961" fmla="*/ 388591 w 6006665"/>
                        <a:gd name="connsiteY406-68962" fmla="*/ 2731502 h 3006470"/>
                        <a:gd name="connsiteX407-68963" fmla="*/ 440858 w 6006665"/>
                        <a:gd name="connsiteY407-68964" fmla="*/ 2704232 h 3006470"/>
                        <a:gd name="connsiteX408-68965" fmla="*/ 440858 w 6006665"/>
                        <a:gd name="connsiteY408-68966" fmla="*/ 2701176 h 3006470"/>
                        <a:gd name="connsiteX409-68967" fmla="*/ 416406 w 6006665"/>
                        <a:gd name="connsiteY409-68968" fmla="*/ 2704232 h 3006470"/>
                        <a:gd name="connsiteX410-68969" fmla="*/ 416406 w 6006665"/>
                        <a:gd name="connsiteY410-68970" fmla="*/ 2702744 h 3006470"/>
                        <a:gd name="connsiteX411-68971" fmla="*/ 404499 w 6006665"/>
                        <a:gd name="connsiteY411-68972" fmla="*/ 2704232 h 3006470"/>
                        <a:gd name="connsiteX412-68973" fmla="*/ 404499 w 6006665"/>
                        <a:gd name="connsiteY412-68974" fmla="*/ 2683780 h 3006470"/>
                        <a:gd name="connsiteX413-68975" fmla="*/ 424951 w 6006665"/>
                        <a:gd name="connsiteY413-68976" fmla="*/ 2667873 h 3006470"/>
                        <a:gd name="connsiteX414-68977" fmla="*/ 463583 w 6006665"/>
                        <a:gd name="connsiteY414-68978" fmla="*/ 2661056 h 3006470"/>
                        <a:gd name="connsiteX415-68979" fmla="*/ 468128 w 6006665"/>
                        <a:gd name="connsiteY415-68980" fmla="*/ 2645148 h 3006470"/>
                        <a:gd name="connsiteX416-68981" fmla="*/ 456765 w 6006665"/>
                        <a:gd name="connsiteY416-68982" fmla="*/ 2613334 h 3006470"/>
                        <a:gd name="connsiteX417-68983" fmla="*/ 474945 w 6006665"/>
                        <a:gd name="connsiteY417-68984" fmla="*/ 2586064 h 3006470"/>
                        <a:gd name="connsiteX418-68985" fmla="*/ 474945 w 6006665"/>
                        <a:gd name="connsiteY418-68986" fmla="*/ 2565612 h 3006470"/>
                        <a:gd name="connsiteX419-68987" fmla="*/ 420406 w 6006665"/>
                        <a:gd name="connsiteY419-68988" fmla="*/ 2547432 h 3006470"/>
                        <a:gd name="connsiteX420-68989" fmla="*/ 409588 w 6006665"/>
                        <a:gd name="connsiteY420-68990" fmla="*/ 2547432 h 3006470"/>
                        <a:gd name="connsiteX421-68991" fmla="*/ 397681 w 6006665"/>
                        <a:gd name="connsiteY421-68992" fmla="*/ 2547432 h 3006470"/>
                        <a:gd name="connsiteX422-68993" fmla="*/ 379485 w 6006665"/>
                        <a:gd name="connsiteY422-68994" fmla="*/ 2525193 h 3006470"/>
                        <a:gd name="connsiteX423-68995" fmla="*/ 357322 w 6006665"/>
                        <a:gd name="connsiteY423-68996" fmla="*/ 2531525 h 3006470"/>
                        <a:gd name="connsiteX424-68997" fmla="*/ 352842 w 6006665"/>
                        <a:gd name="connsiteY424-68998" fmla="*/ 2529403 h 3006470"/>
                        <a:gd name="connsiteX425-68999" fmla="*/ 345415 w 6006665"/>
                        <a:gd name="connsiteY425-69000" fmla="*/ 2531525 h 3006470"/>
                        <a:gd name="connsiteX426-69001" fmla="*/ 302238 w 6006665"/>
                        <a:gd name="connsiteY426-69002" fmla="*/ 2511073 h 3006470"/>
                        <a:gd name="connsiteX427-69003" fmla="*/ 302238 w 6006665"/>
                        <a:gd name="connsiteY427-69004" fmla="*/ 2499711 h 3006470"/>
                        <a:gd name="connsiteX428-69005" fmla="*/ 286331 w 6006665"/>
                        <a:gd name="connsiteY428-69006" fmla="*/ 2472441 h 3006470"/>
                        <a:gd name="connsiteX429-69007" fmla="*/ 270968 w 6006665"/>
                        <a:gd name="connsiteY429-69008" fmla="*/ 2472441 h 3006470"/>
                        <a:gd name="connsiteX430-69009" fmla="*/ 259061 w 6006665"/>
                        <a:gd name="connsiteY430-69010" fmla="*/ 2472441 h 3006470"/>
                        <a:gd name="connsiteX431-69011" fmla="*/ 254516 w 6006665"/>
                        <a:gd name="connsiteY431-69012" fmla="*/ 2456534 h 3006470"/>
                        <a:gd name="connsiteX432-69013" fmla="*/ 263606 w 6006665"/>
                        <a:gd name="connsiteY432-69014" fmla="*/ 2440627 h 3006470"/>
                        <a:gd name="connsiteX433-69015" fmla="*/ 243991 w 6006665"/>
                        <a:gd name="connsiteY433-69016" fmla="*/ 2410114 h 3006470"/>
                        <a:gd name="connsiteX434-69017" fmla="*/ 216429 w 6006665"/>
                        <a:gd name="connsiteY434-69018" fmla="*/ 2413357 h 3006470"/>
                        <a:gd name="connsiteX435-69019" fmla="*/ 212956 w 6006665"/>
                        <a:gd name="connsiteY435-69020" fmla="*/ 2412365 h 3006470"/>
                        <a:gd name="connsiteX436-69021" fmla="*/ 204522 w 6006665"/>
                        <a:gd name="connsiteY436-69022" fmla="*/ 2413357 h 3006470"/>
                        <a:gd name="connsiteX437-69023" fmla="*/ 199623 w 6006665"/>
                        <a:gd name="connsiteY437-69024" fmla="*/ 2411957 h 3006470"/>
                        <a:gd name="connsiteX438-69025" fmla="*/ 195977 w 6006665"/>
                        <a:gd name="connsiteY438-69026" fmla="*/ 2424719 h 3006470"/>
                        <a:gd name="connsiteX439-69027" fmla="*/ 184968 w 6006665"/>
                        <a:gd name="connsiteY439-69028" fmla="*/ 2421574 h 3006470"/>
                        <a:gd name="connsiteX440-69029" fmla="*/ 184070 w 6006665"/>
                        <a:gd name="connsiteY440-69030" fmla="*/ 2424719 h 3006470"/>
                        <a:gd name="connsiteX441-69031" fmla="*/ 168163 w 6006665"/>
                        <a:gd name="connsiteY441-69032" fmla="*/ 2420184 h 3006470"/>
                        <a:gd name="connsiteX442-69033" fmla="*/ 156800 w 6006665"/>
                        <a:gd name="connsiteY442-69034" fmla="*/ 2381542 h 3006470"/>
                        <a:gd name="connsiteX443-69035" fmla="*/ 152255 w 6006665"/>
                        <a:gd name="connsiteY443-69036" fmla="*/ 2365635 h 3006470"/>
                        <a:gd name="connsiteX444-69037" fmla="*/ 156800 w 6006665"/>
                        <a:gd name="connsiteY444-69038" fmla="*/ 2361090 h 3006470"/>
                        <a:gd name="connsiteX445-69039" fmla="*/ 168707 w 6006665"/>
                        <a:gd name="connsiteY445-69040" fmla="*/ 2361090 h 3006470"/>
                        <a:gd name="connsiteX446-69041" fmla="*/ 188615 w 6006665"/>
                        <a:gd name="connsiteY446-69042" fmla="*/ 2361090 h 3006470"/>
                        <a:gd name="connsiteX447-69043" fmla="*/ 199977 w 6006665"/>
                        <a:gd name="connsiteY447-69044" fmla="*/ 2349728 h 3006470"/>
                        <a:gd name="connsiteX448-69045" fmla="*/ 188615 w 6006665"/>
                        <a:gd name="connsiteY448-69046" fmla="*/ 2327003 h 3006470"/>
                        <a:gd name="connsiteX449-69047" fmla="*/ 168163 w 6006665"/>
                        <a:gd name="connsiteY449-69048" fmla="*/ 2317914 h 3006470"/>
                        <a:gd name="connsiteX450-69049" fmla="*/ 168163 w 6006665"/>
                        <a:gd name="connsiteY450-69050" fmla="*/ 2311096 h 3006470"/>
                        <a:gd name="connsiteX451-69051" fmla="*/ 152255 w 6006665"/>
                        <a:gd name="connsiteY451-69052" fmla="*/ 2295189 h 3006470"/>
                        <a:gd name="connsiteX452-69053" fmla="*/ 129531 w 6006665"/>
                        <a:gd name="connsiteY452-69054" fmla="*/ 2258829 h 3006470"/>
                        <a:gd name="connsiteX453-69055" fmla="*/ 140893 w 6006665"/>
                        <a:gd name="connsiteY453-69056" fmla="*/ 2236105 h 3006470"/>
                        <a:gd name="connsiteX454-69057" fmla="*/ 136348 w 6006665"/>
                        <a:gd name="connsiteY454-69058" fmla="*/ 2208835 h 3006470"/>
                        <a:gd name="connsiteX455-69059" fmla="*/ 103789 w 6006665"/>
                        <a:gd name="connsiteY455-69060" fmla="*/ 2195428 h 3006470"/>
                        <a:gd name="connsiteX456-69061" fmla="*/ 93716 w 6006665"/>
                        <a:gd name="connsiteY456-69062" fmla="*/ 2199745 h 3006470"/>
                        <a:gd name="connsiteX457-69063" fmla="*/ 91868 w 6006665"/>
                        <a:gd name="connsiteY457-69064" fmla="*/ 2195434 h 3006470"/>
                        <a:gd name="connsiteX458-69065" fmla="*/ 81809 w 6006665"/>
                        <a:gd name="connsiteY458-69066" fmla="*/ 2199745 h 3006470"/>
                        <a:gd name="connsiteX459-69067" fmla="*/ 74992 w 6006665"/>
                        <a:gd name="connsiteY459-69068" fmla="*/ 2183838 h 3006470"/>
                        <a:gd name="connsiteX460-69069" fmla="*/ 34087 w 6006665"/>
                        <a:gd name="connsiteY460-69070" fmla="*/ 2172476 h 3006470"/>
                        <a:gd name="connsiteX461-69071" fmla="*/ 22725 w 6006665"/>
                        <a:gd name="connsiteY461-69072" fmla="*/ 2129299 h 3006470"/>
                        <a:gd name="connsiteX462-69073" fmla="*/ 22725 w 6006665"/>
                        <a:gd name="connsiteY462-69074" fmla="*/ 2097484 h 3006470"/>
                        <a:gd name="connsiteX463-69075" fmla="*/ 0 w 6006665"/>
                        <a:gd name="connsiteY463-69076" fmla="*/ 2081577 h 3006470"/>
                        <a:gd name="connsiteX464-69077" fmla="*/ 15907 w 6006665"/>
                        <a:gd name="connsiteY464-69078" fmla="*/ 2058853 h 3006470"/>
                        <a:gd name="connsiteX465-69079" fmla="*/ 6818 w 6006665"/>
                        <a:gd name="connsiteY465-69080" fmla="*/ 1995224 h 3006470"/>
                        <a:gd name="connsiteX466-69081" fmla="*/ 34087 w 6006665"/>
                        <a:gd name="connsiteY466-69082" fmla="*/ 1952047 h 3006470"/>
                        <a:gd name="connsiteX467-69083" fmla="*/ 27270 w 6006665"/>
                        <a:gd name="connsiteY467-69084" fmla="*/ 1940685 h 3006470"/>
                        <a:gd name="connsiteX468-69085" fmla="*/ 70447 w 6006665"/>
                        <a:gd name="connsiteY468-69086" fmla="*/ 1902053 h 3006470"/>
                        <a:gd name="connsiteX469-69087" fmla="*/ 27270 w 6006665"/>
                        <a:gd name="connsiteY469-69088" fmla="*/ 1865693 h 3006470"/>
                        <a:gd name="connsiteX470-69089" fmla="*/ 109078 w 6006665"/>
                        <a:gd name="connsiteY470-69090" fmla="*/ 1767977 h 3006470"/>
                        <a:gd name="connsiteX471-69091" fmla="*/ 145438 w 6006665"/>
                        <a:gd name="connsiteY471-69092" fmla="*/ 1724800 h 3006470"/>
                        <a:gd name="connsiteX472-69093" fmla="*/ 156800 w 6006665"/>
                        <a:gd name="connsiteY472-69094" fmla="*/ 1681624 h 3006470"/>
                        <a:gd name="connsiteX473-69095" fmla="*/ 102261 w 6006665"/>
                        <a:gd name="connsiteY473-69096" fmla="*/ 1629357 h 3006470"/>
                        <a:gd name="connsiteX474-69097" fmla="*/ 118168 w 6006665"/>
                        <a:gd name="connsiteY474-69098" fmla="*/ 1574818 h 3006470"/>
                        <a:gd name="connsiteX475-69099" fmla="*/ 86354 w 6006665"/>
                        <a:gd name="connsiteY475-69100" fmla="*/ 1511189 h 3006470"/>
                        <a:gd name="connsiteX476-69101" fmla="*/ 109078 w 6006665"/>
                        <a:gd name="connsiteY476-69102" fmla="*/ 1436197 h 3006470"/>
                        <a:gd name="connsiteX477-69103" fmla="*/ 70447 w 6006665"/>
                        <a:gd name="connsiteY477-69104" fmla="*/ 1333936 h 3006470"/>
                        <a:gd name="connsiteX478-69105" fmla="*/ 102261 w 6006665"/>
                        <a:gd name="connsiteY478-69106" fmla="*/ 1263490 h 3006470"/>
                        <a:gd name="connsiteX479-69107" fmla="*/ 43177 w 6006665"/>
                        <a:gd name="connsiteY479-69108" fmla="*/ 1197589 h 3006470"/>
                        <a:gd name="connsiteX480-69109" fmla="*/ 49994 w 6006665"/>
                        <a:gd name="connsiteY480-69110" fmla="*/ 1122597 h 3006470"/>
                        <a:gd name="connsiteX481-69111" fmla="*/ 81809 w 6006665"/>
                        <a:gd name="connsiteY481-69112" fmla="*/ 1118052 h 3006470"/>
                        <a:gd name="connsiteX482-69113" fmla="*/ 145438 w 6006665"/>
                        <a:gd name="connsiteY482-69114" fmla="*/ 1074876 h 3006470"/>
                        <a:gd name="connsiteX483-69115" fmla="*/ 184070 w 6006665"/>
                        <a:gd name="connsiteY483-69116" fmla="*/ 1036244 h 3006470"/>
                        <a:gd name="connsiteX484-69117" fmla="*/ 189699 w 6006665"/>
                        <a:gd name="connsiteY484-69118" fmla="*/ 1042522 h 3006470"/>
                        <a:gd name="connsiteX485-69119" fmla="*/ 195977 w 6006665"/>
                        <a:gd name="connsiteY485-69120" fmla="*/ 1036244 h 3006470"/>
                        <a:gd name="connsiteX486-69121" fmla="*/ 255061 w 6006665"/>
                        <a:gd name="connsiteY486-69122" fmla="*/ 1102145 h 3006470"/>
                        <a:gd name="connsiteX487-69123" fmla="*/ 350504 w 6006665"/>
                        <a:gd name="connsiteY487-69124" fmla="*/ 1122597 h 3006470"/>
                        <a:gd name="connsiteX488-69125" fmla="*/ 491397 w 6006665"/>
                        <a:gd name="connsiteY488-69126" fmla="*/ 1236221 h 3006470"/>
                        <a:gd name="connsiteX489-69127" fmla="*/ 523211 w 6006665"/>
                        <a:gd name="connsiteY489-69128" fmla="*/ 1283942 h 3006470"/>
                        <a:gd name="connsiteX490-69129" fmla="*/ 523211 w 6006665"/>
                        <a:gd name="connsiteY490-69130" fmla="*/ 1343026 h 3006470"/>
                        <a:gd name="connsiteX491-69131" fmla="*/ 486852 w 6006665"/>
                        <a:gd name="connsiteY491-69132" fmla="*/ 1397565 h 3006470"/>
                        <a:gd name="connsiteX492-69133" fmla="*/ 420951 w 6006665"/>
                        <a:gd name="connsiteY492-69134" fmla="*/ 1418018 h 3006470"/>
                        <a:gd name="connsiteX493-69135" fmla="*/ 415909 w 6006665"/>
                        <a:gd name="connsiteY493-69136" fmla="*/ 1415887 h 3006470"/>
                        <a:gd name="connsiteX494-69137" fmla="*/ 409044 w 6006665"/>
                        <a:gd name="connsiteY494-69138" fmla="*/ 1418018 h 3006470"/>
                        <a:gd name="connsiteX495-69139" fmla="*/ 252950 w 6006665"/>
                        <a:gd name="connsiteY495-69140" fmla="*/ 1352062 h 3006470"/>
                        <a:gd name="connsiteX496-69141" fmla="*/ 232336 w 6006665"/>
                        <a:gd name="connsiteY496-69142" fmla="*/ 1358934 h 3006470"/>
                        <a:gd name="connsiteX497-69143" fmla="*/ 291420 w 6006665"/>
                        <a:gd name="connsiteY497-69144" fmla="*/ 1429380 h 3006470"/>
                        <a:gd name="connsiteX498-69145" fmla="*/ 291420 w 6006665"/>
                        <a:gd name="connsiteY498-69146" fmla="*/ 1468012 h 3006470"/>
                        <a:gd name="connsiteX499-69147" fmla="*/ 298238 w 6006665"/>
                        <a:gd name="connsiteY499-69148" fmla="*/ 1554366 h 3006470"/>
                        <a:gd name="connsiteX500-69149" fmla="*/ 345959 w 6006665"/>
                        <a:gd name="connsiteY500-69150" fmla="*/ 1586180 h 3006470"/>
                        <a:gd name="connsiteX501-69151" fmla="*/ 362087 w 6006665"/>
                        <a:gd name="connsiteY501-69152" fmla="*/ 1595588 h 3006470"/>
                        <a:gd name="connsiteX502-69153" fmla="*/ 365867 w 6006665"/>
                        <a:gd name="connsiteY502-69154" fmla="*/ 1563455 h 3006470"/>
                        <a:gd name="connsiteX503-69155" fmla="*/ 345415 w 6006665"/>
                        <a:gd name="connsiteY503-69156" fmla="*/ 1527096 h 3006470"/>
                        <a:gd name="connsiteX504-69157" fmla="*/ 365867 w 6006665"/>
                        <a:gd name="connsiteY504-69158" fmla="*/ 1495281 h 3006470"/>
                        <a:gd name="connsiteX505-69159" fmla="*/ 374560 w 6006665"/>
                        <a:gd name="connsiteY505-69160" fmla="*/ 1500280 h 3006470"/>
                        <a:gd name="connsiteX506-69161" fmla="*/ 377774 w 6006665"/>
                        <a:gd name="connsiteY506-69162" fmla="*/ 1495281 h 3006470"/>
                        <a:gd name="connsiteX507-69163" fmla="*/ 461933 w 6006665"/>
                        <a:gd name="connsiteY507-69164" fmla="*/ 1543673 h 3006470"/>
                        <a:gd name="connsiteX508-69165" fmla="*/ 484035 w 6006665"/>
                        <a:gd name="connsiteY508-69166" fmla="*/ 1527096 h 3006470"/>
                        <a:gd name="connsiteX509-69167" fmla="*/ 463583 w 6006665"/>
                        <a:gd name="connsiteY509-69168" fmla="*/ 1461194 h 3006470"/>
                        <a:gd name="connsiteX510-69169" fmla="*/ 549936 w 6006665"/>
                        <a:gd name="connsiteY510-69170" fmla="*/ 1374841 h 3006470"/>
                        <a:gd name="connsiteX511-69171" fmla="*/ 559742 w 6006665"/>
                        <a:gd name="connsiteY511-69172" fmla="*/ 1376942 h 3006470"/>
                        <a:gd name="connsiteX512-69173" fmla="*/ 561843 w 6006665"/>
                        <a:gd name="connsiteY512-69174" fmla="*/ 1374841 h 3006470"/>
                        <a:gd name="connsiteX513-69175" fmla="*/ 593658 w 6006665"/>
                        <a:gd name="connsiteY513-69176" fmla="*/ 1381658 h 3006470"/>
                        <a:gd name="connsiteX514-69177" fmla="*/ 1677078 w 6006665"/>
                        <a:gd name="connsiteY514-69178" fmla="*/ 1370296 h 3006470"/>
                        <a:gd name="connsiteX515-69179" fmla="*/ 1720255 w 6006665"/>
                        <a:gd name="connsiteY515-69180" fmla="*/ 1349844 h 3006470"/>
                        <a:gd name="connsiteX516-69181" fmla="*/ 1731617 w 6006665"/>
                        <a:gd name="connsiteY516-69182" fmla="*/ 1299850 h 3006470"/>
                        <a:gd name="connsiteX517-69183" fmla="*/ 1758887 w 6006665"/>
                        <a:gd name="connsiteY517-69184" fmla="*/ 1256673 h 3006470"/>
                        <a:gd name="connsiteX518-69185" fmla="*/ 1736162 w 6006665"/>
                        <a:gd name="connsiteY518-69186" fmla="*/ 1197589 h 3006470"/>
                        <a:gd name="connsiteX519-69187" fmla="*/ 1758887 w 6006665"/>
                        <a:gd name="connsiteY519-69188" fmla="*/ 1133960 h 3006470"/>
                        <a:gd name="connsiteX520-69189" fmla="*/ 1704347 w 6006665"/>
                        <a:gd name="connsiteY520-69190" fmla="*/ 1070331 h 3006470"/>
                        <a:gd name="connsiteX521-69191" fmla="*/ 1736162 w 6006665"/>
                        <a:gd name="connsiteY521-69192" fmla="*/ 961252 h 3006470"/>
                        <a:gd name="connsiteX522-69193" fmla="*/ 1688440 w 6006665"/>
                        <a:gd name="connsiteY522-69194" fmla="*/ 865809 h 3006470"/>
                        <a:gd name="connsiteX523-69195" fmla="*/ 1752069 w 6006665"/>
                        <a:gd name="connsiteY523-69196" fmla="*/ 788545 h 3006470"/>
                        <a:gd name="connsiteX524-69197" fmla="*/ 1747524 w 6006665"/>
                        <a:gd name="connsiteY524-69198" fmla="*/ 704464 h 3006470"/>
                        <a:gd name="connsiteX525-69199" fmla="*/ 1763431 w 6006665"/>
                        <a:gd name="connsiteY525-69200" fmla="*/ 697647 h 3006470"/>
                        <a:gd name="connsiteX526-69201" fmla="*/ 1764877 w 6006665"/>
                        <a:gd name="connsiteY526-69202" fmla="*/ 702130 h 3006470"/>
                        <a:gd name="connsiteX527-69203" fmla="*/ 1775339 w 6006665"/>
                        <a:gd name="connsiteY527-69204" fmla="*/ 697647 h 3006470"/>
                        <a:gd name="connsiteX528-69205" fmla="*/ 1798063 w 6006665"/>
                        <a:gd name="connsiteY528-69206" fmla="*/ 768093 h 3006470"/>
                        <a:gd name="connsiteX529-69207" fmla="*/ 1791454 w 6006665"/>
                        <a:gd name="connsiteY529-69208" fmla="*/ 815304 h 3006470"/>
                        <a:gd name="connsiteX530-69209" fmla="*/ 1854330 w 6006665"/>
                        <a:gd name="connsiteY530-69210" fmla="*/ 772638 h 3006470"/>
                        <a:gd name="connsiteX531-69211" fmla="*/ 1931594 w 6006665"/>
                        <a:gd name="connsiteY531-69212" fmla="*/ 763548 h 3006470"/>
                        <a:gd name="connsiteX532-69213" fmla="*/ 1932772 w 6006665"/>
                        <a:gd name="connsiteY532-69214" fmla="*/ 764810 h 3006470"/>
                        <a:gd name="connsiteX533-69215" fmla="*/ 1943501 w 6006665"/>
                        <a:gd name="connsiteY533-69216" fmla="*/ 763548 h 3006470"/>
                        <a:gd name="connsiteX534-69217" fmla="*/ 1988608 w 6006665"/>
                        <a:gd name="connsiteY534-69218" fmla="*/ 811877 h 3006470"/>
                        <a:gd name="connsiteX535-69219" fmla="*/ 1963408 w 6006665"/>
                        <a:gd name="connsiteY535-69220" fmla="*/ 736278 h 3006470"/>
                        <a:gd name="connsiteX536-69221" fmla="*/ 1963408 w 6006665"/>
                        <a:gd name="connsiteY536-69222" fmla="*/ 595386 h 3006470"/>
                        <a:gd name="connsiteX537-69223" fmla="*/ 2027037 w 6006665"/>
                        <a:gd name="connsiteY537-69224" fmla="*/ 574934 h 3006470"/>
                        <a:gd name="connsiteX538-69225" fmla="*/ 2037269 w 6006665"/>
                        <a:gd name="connsiteY538-69226" fmla="*/ 575472 h 3006470"/>
                        <a:gd name="connsiteX539-69227" fmla="*/ 2038944 w 6006665"/>
                        <a:gd name="connsiteY539-69228" fmla="*/ 574934 h 3006470"/>
                        <a:gd name="connsiteX540-69229" fmla="*/ 2115414 w 6006665"/>
                        <a:gd name="connsiteY540-69230" fmla="*/ 578958 h 3006470"/>
                        <a:gd name="connsiteX541-69231" fmla="*/ 2192927 w 6006665"/>
                        <a:gd name="connsiteY541-69232" fmla="*/ 559026 h 3006470"/>
                        <a:gd name="connsiteX542-69233" fmla="*/ 2167930 w 6006665"/>
                        <a:gd name="connsiteY542-69234" fmla="*/ 493125 h 3006470"/>
                        <a:gd name="connsiteX543-69235" fmla="*/ 2204289 w 6006665"/>
                        <a:gd name="connsiteY543-69236" fmla="*/ 402226 h 3006470"/>
                        <a:gd name="connsiteX544-69237" fmla="*/ 2247466 w 6006665"/>
                        <a:gd name="connsiteY544-69238" fmla="*/ 397681 h 3006470"/>
                        <a:gd name="connsiteX545-69239" fmla="*/ 2317913 w 6006665"/>
                        <a:gd name="connsiteY545-69240" fmla="*/ 322690 h 3006470"/>
                        <a:gd name="connsiteX546-69241" fmla="*/ 2420183 w 6006665"/>
                        <a:gd name="connsiteY546-69242" fmla="*/ 304510 h 3006470"/>
                        <a:gd name="connsiteX547-69243" fmla="*/ 2429263 w 6006665"/>
                        <a:gd name="connsiteY547-69244" fmla="*/ 263606 h 3006470"/>
                        <a:gd name="connsiteX548-69245" fmla="*/ 2526979 w 6006665"/>
                        <a:gd name="connsiteY548-69246" fmla="*/ 252244 h 3006470"/>
                        <a:gd name="connsiteX549-69247" fmla="*/ 2528058 w 6006665"/>
                        <a:gd name="connsiteY549-69248" fmla="*/ 253503 h 3006470"/>
                        <a:gd name="connsiteX550-69249" fmla="*/ 2538886 w 6006665"/>
                        <a:gd name="connsiteY550-69250" fmla="*/ 252244 h 3006470"/>
                        <a:gd name="connsiteX551-69251" fmla="*/ 2560820 w 6006665"/>
                        <a:gd name="connsiteY551-69252" fmla="*/ 277833 h 3006470"/>
                        <a:gd name="connsiteX552-69253" fmla="*/ 2640602 w 6006665"/>
                        <a:gd name="connsiteY552-69254" fmla="*/ 202249 h 3006470"/>
                        <a:gd name="connsiteX553-69255" fmla="*/ 2652509 w 6006665"/>
                        <a:gd name="connsiteY553-69256" fmla="*/ 202249 h 3006470"/>
                        <a:gd name="connsiteX554-69257" fmla="*/ 2704231 w 6006665"/>
                        <a:gd name="connsiteY554-69258" fmla="*/ 202249 h 3006470"/>
                        <a:gd name="connsiteX555-69259" fmla="*/ 2715593 w 6006665"/>
                        <a:gd name="connsiteY555-69260" fmla="*/ 134075 h 3006470"/>
                        <a:gd name="connsiteX556-69261" fmla="*/ 2751953 w 6006665"/>
                        <a:gd name="connsiteY556-69262" fmla="*/ 68174 h 3006470"/>
                        <a:gd name="connsiteX557-69263" fmla="*/ 2838307 w 6006665"/>
                        <a:gd name="connsiteY557-69264" fmla="*/ 0 h 3006470"/>
                        <a:gd name="connsiteX0-69265" fmla="*/ 1791129 w 6006665"/>
                        <a:gd name="connsiteY0-69266" fmla="*/ 817622 h 3006470"/>
                        <a:gd name="connsiteX1-69267" fmla="*/ 1782156 w 6006665"/>
                        <a:gd name="connsiteY1-69268" fmla="*/ 881716 h 3006470"/>
                        <a:gd name="connsiteX2-69269" fmla="*/ 1809554 w 6006665"/>
                        <a:gd name="connsiteY2-69270" fmla="*/ 895415 h 3006470"/>
                        <a:gd name="connsiteX3-69271" fmla="*/ 1791129 w 6006665"/>
                        <a:gd name="connsiteY3-69272" fmla="*/ 817622 h 3006470"/>
                        <a:gd name="connsiteX4-69273" fmla="*/ 2838307 w 6006665"/>
                        <a:gd name="connsiteY4-69274" fmla="*/ 0 h 3006470"/>
                        <a:gd name="connsiteX5-69275" fmla="*/ 2844246 w 6006665"/>
                        <a:gd name="connsiteY5-69276" fmla="*/ 4711 h 3006470"/>
                        <a:gd name="connsiteX6-69277" fmla="*/ 2850213 w 6006665"/>
                        <a:gd name="connsiteY6-69278" fmla="*/ 0 h 3006470"/>
                        <a:gd name="connsiteX7-69279" fmla="*/ 2916115 w 6006665"/>
                        <a:gd name="connsiteY7-69280" fmla="*/ 52267 h 3006470"/>
                        <a:gd name="connsiteX8-69281" fmla="*/ 2861576 w 6006665"/>
                        <a:gd name="connsiteY8-69282" fmla="*/ 90899 h 3006470"/>
                        <a:gd name="connsiteX9-69283" fmla="*/ 2947929 w 6006665"/>
                        <a:gd name="connsiteY9-69284" fmla="*/ 118168 h 3006470"/>
                        <a:gd name="connsiteX10-69285" fmla="*/ 2957621 w 6006665"/>
                        <a:gd name="connsiteY10-69286" fmla="*/ 186006 h 3006470"/>
                        <a:gd name="connsiteX11-69287" fmla="*/ 2979199 w 6006665"/>
                        <a:gd name="connsiteY11-69288" fmla="*/ 161345 h 3006470"/>
                        <a:gd name="connsiteX12-69289" fmla="*/ 2991106 w 6006665"/>
                        <a:gd name="connsiteY12-69290" fmla="*/ 161345 h 3006470"/>
                        <a:gd name="connsiteX13-69291" fmla="*/ 3086005 w 6006665"/>
                        <a:gd name="connsiteY13-69292" fmla="*/ 161345 h 3006470"/>
                        <a:gd name="connsiteX14-69293" fmla="*/ 3097912 w 6006665"/>
                        <a:gd name="connsiteY14-69294" fmla="*/ 161345 h 3006470"/>
                        <a:gd name="connsiteX15-69295" fmla="*/ 3179721 w 6006665"/>
                        <a:gd name="connsiteY15-69296" fmla="*/ 236336 h 3006470"/>
                        <a:gd name="connsiteX16-69297" fmla="*/ 3211535 w 6006665"/>
                        <a:gd name="connsiteY16-69298" fmla="*/ 295420 h 3006470"/>
                        <a:gd name="connsiteX17-69299" fmla="*/ 3200173 w 6006665"/>
                        <a:gd name="connsiteY17-69300" fmla="*/ 370412 h 3006470"/>
                        <a:gd name="connsiteX18-69301" fmla="*/ 3161541 w 6006665"/>
                        <a:gd name="connsiteY18-69302" fmla="*/ 413589 h 3006470"/>
                        <a:gd name="connsiteX19-69303" fmla="*/ 3066097 w 6006665"/>
                        <a:gd name="connsiteY19-69304" fmla="*/ 488580 h 3006470"/>
                        <a:gd name="connsiteX20-69305" fmla="*/ 3034283 w 6006665"/>
                        <a:gd name="connsiteY20-69306" fmla="*/ 531757 h 3006470"/>
                        <a:gd name="connsiteX21-69307" fmla="*/ 3082005 w 6006665"/>
                        <a:gd name="connsiteY21-69308" fmla="*/ 547664 h 3006470"/>
                        <a:gd name="connsiteX22-69309" fmla="*/ 3129459 w 6006665"/>
                        <a:gd name="connsiteY22-69310" fmla="*/ 575345 h 3006470"/>
                        <a:gd name="connsiteX23-69311" fmla="*/ 3156451 w 6006665"/>
                        <a:gd name="connsiteY23-69312" fmla="*/ 552209 h 3006470"/>
                        <a:gd name="connsiteX24-69313" fmla="*/ 3158460 w 6006665"/>
                        <a:gd name="connsiteY24-69314" fmla="*/ 560693 h 3006470"/>
                        <a:gd name="connsiteX25-69315" fmla="*/ 3168359 w 6006665"/>
                        <a:gd name="connsiteY25-69316" fmla="*/ 552209 h 3006470"/>
                        <a:gd name="connsiteX26-69317" fmla="*/ 3184984 w 6006665"/>
                        <a:gd name="connsiteY26-69318" fmla="*/ 622402 h 3006470"/>
                        <a:gd name="connsiteX27-69319" fmla="*/ 3192811 w 6006665"/>
                        <a:gd name="connsiteY27-69320" fmla="*/ 606748 h 3006470"/>
                        <a:gd name="connsiteX28-69321" fmla="*/ 3251895 w 6006665"/>
                        <a:gd name="connsiteY28-69322" fmla="*/ 586296 h 3006470"/>
                        <a:gd name="connsiteX29-69323" fmla="*/ 3259833 w 6006665"/>
                        <a:gd name="connsiteY29-69324" fmla="*/ 587670 h 3006470"/>
                        <a:gd name="connsiteX30-69325" fmla="*/ 3263802 w 6006665"/>
                        <a:gd name="connsiteY30-69326" fmla="*/ 586296 h 3006470"/>
                        <a:gd name="connsiteX31-69327" fmla="*/ 3381970 w 6006665"/>
                        <a:gd name="connsiteY31-69328" fmla="*/ 606748 h 3006470"/>
                        <a:gd name="connsiteX32-69329" fmla="*/ 3388787 w 6006665"/>
                        <a:gd name="connsiteY32-69330" fmla="*/ 665832 h 3006470"/>
                        <a:gd name="connsiteX33-69331" fmla="*/ 3531529 w 6006665"/>
                        <a:gd name="connsiteY33-69332" fmla="*/ 686823 h 3006470"/>
                        <a:gd name="connsiteX34-69333" fmla="*/ 3538225 w 6006665"/>
                        <a:gd name="connsiteY34-69334" fmla="*/ 590841 h 3006470"/>
                        <a:gd name="connsiteX35-69335" fmla="*/ 3549910 w 6006665"/>
                        <a:gd name="connsiteY35-69336" fmla="*/ 594028 h 3006470"/>
                        <a:gd name="connsiteX36-69337" fmla="*/ 3550132 w 6006665"/>
                        <a:gd name="connsiteY36-69338" fmla="*/ 590841 h 3006470"/>
                        <a:gd name="connsiteX37-69339" fmla="*/ 3625123 w 6006665"/>
                        <a:gd name="connsiteY37-69340" fmla="*/ 611293 h 3006470"/>
                        <a:gd name="connsiteX38-69341" fmla="*/ 3672301 w 6006665"/>
                        <a:gd name="connsiteY38-69342" fmla="*/ 611293 h 3006470"/>
                        <a:gd name="connsiteX39-69343" fmla="*/ 3684207 w 6006665"/>
                        <a:gd name="connsiteY39-69344" fmla="*/ 611293 h 3006470"/>
                        <a:gd name="connsiteX40-69345" fmla="*/ 3743291 w 6006665"/>
                        <a:gd name="connsiteY40-69346" fmla="*/ 677194 h 3006470"/>
                        <a:gd name="connsiteX41-69347" fmla="*/ 3759199 w 6006665"/>
                        <a:gd name="connsiteY41-69348" fmla="*/ 756731 h 3006470"/>
                        <a:gd name="connsiteX42-69349" fmla="*/ 3738747 w 6006665"/>
                        <a:gd name="connsiteY42-69350" fmla="*/ 806725 h 3006470"/>
                        <a:gd name="connsiteX43-69351" fmla="*/ 3786469 w 6006665"/>
                        <a:gd name="connsiteY43-69352" fmla="*/ 897623 h 3006470"/>
                        <a:gd name="connsiteX44-69353" fmla="*/ 3835603 w 6006665"/>
                        <a:gd name="connsiteY44-69354" fmla="*/ 933529 h 3006470"/>
                        <a:gd name="connsiteX45-69355" fmla="*/ 3865460 w 6006665"/>
                        <a:gd name="connsiteY45-69356" fmla="*/ 822632 h 3006470"/>
                        <a:gd name="connsiteX46-69357" fmla="*/ 3875077 w 6006665"/>
                        <a:gd name="connsiteY46-69358" fmla="*/ 831139 h 3006470"/>
                        <a:gd name="connsiteX47-69359" fmla="*/ 3877367 w 6006665"/>
                        <a:gd name="connsiteY47-69360" fmla="*/ 822632 h 3006470"/>
                        <a:gd name="connsiteX48-69361" fmla="*/ 3932151 w 6006665"/>
                        <a:gd name="connsiteY48-69362" fmla="*/ 871095 h 3006470"/>
                        <a:gd name="connsiteX49-69363" fmla="*/ 3988173 w 6006665"/>
                        <a:gd name="connsiteY49-69364" fmla="*/ 843084 h 3006470"/>
                        <a:gd name="connsiteX50-69365" fmla="*/ 3993852 w 6006665"/>
                        <a:gd name="connsiteY50-69366" fmla="*/ 846199 h 3006470"/>
                        <a:gd name="connsiteX51-69367" fmla="*/ 4000080 w 6006665"/>
                        <a:gd name="connsiteY51-69368" fmla="*/ 843084 h 3006470"/>
                        <a:gd name="connsiteX52-69369" fmla="*/ 4062426 w 6006665"/>
                        <a:gd name="connsiteY52-69370" fmla="*/ 877274 h 3006470"/>
                        <a:gd name="connsiteX53-69371" fmla="*/ 4085889 w 6006665"/>
                        <a:gd name="connsiteY53-69372" fmla="*/ 849902 h 3006470"/>
                        <a:gd name="connsiteX54-69373" fmla="*/ 4095563 w 6006665"/>
                        <a:gd name="connsiteY54-69374" fmla="*/ 852506 h 3006470"/>
                        <a:gd name="connsiteX55-69375" fmla="*/ 4097796 w 6006665"/>
                        <a:gd name="connsiteY55-69376" fmla="*/ 849902 h 3006470"/>
                        <a:gd name="connsiteX56-69377" fmla="*/ 4144150 w 6006665"/>
                        <a:gd name="connsiteY56-69378" fmla="*/ 862382 h 3006470"/>
                        <a:gd name="connsiteX57-69379" fmla="*/ 4117703 w 6006665"/>
                        <a:gd name="connsiteY57-69380" fmla="*/ 752186 h 3006470"/>
                        <a:gd name="connsiteX58-69381" fmla="*/ 4165425 w 6006665"/>
                        <a:gd name="connsiteY58-69382" fmla="*/ 697647 h 3006470"/>
                        <a:gd name="connsiteX59-69383" fmla="*/ 4175231 w 6006665"/>
                        <a:gd name="connsiteY59-69384" fmla="*/ 700048 h 3006470"/>
                        <a:gd name="connsiteX60-69385" fmla="*/ 4177332 w 6006665"/>
                        <a:gd name="connsiteY60-69386" fmla="*/ 697647 h 3006470"/>
                        <a:gd name="connsiteX61-69387" fmla="*/ 4511384 w 6006665"/>
                        <a:gd name="connsiteY61-69388" fmla="*/ 779455 h 3006470"/>
                        <a:gd name="connsiteX62-69389" fmla="*/ 4543199 w 6006665"/>
                        <a:gd name="connsiteY62-69390" fmla="*/ 849902 h 3006470"/>
                        <a:gd name="connsiteX63-69391" fmla="*/ 4639242 w 6006665"/>
                        <a:gd name="connsiteY63-69392" fmla="*/ 932544 h 3006470"/>
                        <a:gd name="connsiteX64-69393" fmla="*/ 4774445 w 6006665"/>
                        <a:gd name="connsiteY64-69394" fmla="*/ 913531 h 3006470"/>
                        <a:gd name="connsiteX65-69395" fmla="*/ 4778496 w 6006665"/>
                        <a:gd name="connsiteY65-69396" fmla="*/ 914635 h 3006470"/>
                        <a:gd name="connsiteX66-69397" fmla="*/ 4786352 w 6006665"/>
                        <a:gd name="connsiteY66-69398" fmla="*/ 913531 h 3006470"/>
                        <a:gd name="connsiteX67-69399" fmla="*/ 4861343 w 6006665"/>
                        <a:gd name="connsiteY67-69400" fmla="*/ 933983 h 3006470"/>
                        <a:gd name="connsiteX68-69401" fmla="*/ 4893158 w 6006665"/>
                        <a:gd name="connsiteY68-69402" fmla="*/ 977160 h 3006470"/>
                        <a:gd name="connsiteX69-69403" fmla="*/ 4888613 w 6006665"/>
                        <a:gd name="connsiteY69-69404" fmla="*/ 1058968 h 3006470"/>
                        <a:gd name="connsiteX70-69405" fmla="*/ 4927677 w 6006665"/>
                        <a:gd name="connsiteY70-69406" fmla="*/ 1083640 h 3006470"/>
                        <a:gd name="connsiteX71-69407" fmla="*/ 4967605 w 6006665"/>
                        <a:gd name="connsiteY71-69408" fmla="*/ 1070331 h 3006470"/>
                        <a:gd name="connsiteX72-69409" fmla="*/ 5038051 w 6006665"/>
                        <a:gd name="connsiteY72-69410" fmla="*/ 1063513 h 3006470"/>
                        <a:gd name="connsiteX73-69411" fmla="*/ 5040730 w 6006665"/>
                        <a:gd name="connsiteY73-69412" fmla="*/ 1064406 h 3006470"/>
                        <a:gd name="connsiteX74-69413" fmla="*/ 5049958 w 6006665"/>
                        <a:gd name="connsiteY74-69414" fmla="*/ 1063513 h 3006470"/>
                        <a:gd name="connsiteX75-69415" fmla="*/ 5114249 w 6006665"/>
                        <a:gd name="connsiteY75-69416" fmla="*/ 1084944 h 3006470"/>
                        <a:gd name="connsiteX76-69417" fmla="*/ 5176671 w 6006665"/>
                        <a:gd name="connsiteY76-69418" fmla="*/ 1074876 h 3006470"/>
                        <a:gd name="connsiteX77-69419" fmla="*/ 5177801 w 6006665"/>
                        <a:gd name="connsiteY77-69420" fmla="*/ 1076614 h 3006470"/>
                        <a:gd name="connsiteX78-69421" fmla="*/ 5188578 w 6006665"/>
                        <a:gd name="connsiteY78-69422" fmla="*/ 1074876 h 3006470"/>
                        <a:gd name="connsiteX79-69423" fmla="*/ 5243719 w 6006665"/>
                        <a:gd name="connsiteY79-69424" fmla="*/ 1159707 h 3006470"/>
                        <a:gd name="connsiteX80-69425" fmla="*/ 5283477 w 6006665"/>
                        <a:gd name="connsiteY80-69426" fmla="*/ 1129415 h 3006470"/>
                        <a:gd name="connsiteX81-69427" fmla="*/ 5258480 w 6006665"/>
                        <a:gd name="connsiteY81-69428" fmla="*/ 1063513 h 3006470"/>
                        <a:gd name="connsiteX82-69429" fmla="*/ 5267570 w 6006665"/>
                        <a:gd name="connsiteY82-69430" fmla="*/ 1015792 h 3006470"/>
                        <a:gd name="connsiteX83-69431" fmla="*/ 5278896 w 6006665"/>
                        <a:gd name="connsiteY83-69432" fmla="*/ 1018841 h 3006470"/>
                        <a:gd name="connsiteX84-69433" fmla="*/ 5279477 w 6006665"/>
                        <a:gd name="connsiteY84-69434" fmla="*/ 1015792 h 3006470"/>
                        <a:gd name="connsiteX85-69435" fmla="*/ 5395510 w 6006665"/>
                        <a:gd name="connsiteY85-69436" fmla="*/ 1047031 h 3006470"/>
                        <a:gd name="connsiteX86-69437" fmla="*/ 5463001 w 6006665"/>
                        <a:gd name="connsiteY86-69438" fmla="*/ 1043061 h 3006470"/>
                        <a:gd name="connsiteX87-69439" fmla="*/ 5464386 w 6006665"/>
                        <a:gd name="connsiteY87-69440" fmla="*/ 1043680 h 3006470"/>
                        <a:gd name="connsiteX88-69441" fmla="*/ 5474909 w 6006665"/>
                        <a:gd name="connsiteY88-69442" fmla="*/ 1043061 h 3006470"/>
                        <a:gd name="connsiteX89-69443" fmla="*/ 5581715 w 6006665"/>
                        <a:gd name="connsiteY89-69444" fmla="*/ 1090783 h 3006470"/>
                        <a:gd name="connsiteX90-69445" fmla="*/ 5633981 w 6006665"/>
                        <a:gd name="connsiteY90-69446" fmla="*/ 1133960 h 3006470"/>
                        <a:gd name="connsiteX91-69447" fmla="*/ 5720335 w 6006665"/>
                        <a:gd name="connsiteY91-69448" fmla="*/ 1213496 h 3006470"/>
                        <a:gd name="connsiteX92-69449" fmla="*/ 5822595 w 6006665"/>
                        <a:gd name="connsiteY92-69450" fmla="*/ 1311212 h 3006470"/>
                        <a:gd name="connsiteX93-69451" fmla="*/ 5818051 w 6006665"/>
                        <a:gd name="connsiteY93-69452" fmla="*/ 1365751 h 3006470"/>
                        <a:gd name="connsiteX94-69453" fmla="*/ 5825679 w 6006665"/>
                        <a:gd name="connsiteY94-69454" fmla="*/ 1373379 h 3006470"/>
                        <a:gd name="connsiteX95-69455" fmla="*/ 5822051 w 6006665"/>
                        <a:gd name="connsiteY95-69456" fmla="*/ 1322574 h 3006470"/>
                        <a:gd name="connsiteX96-69457" fmla="*/ 5834092 w 6006665"/>
                        <a:gd name="connsiteY96-69458" fmla="*/ 1324447 h 3006470"/>
                        <a:gd name="connsiteX97-69459" fmla="*/ 5833958 w 6006665"/>
                        <a:gd name="connsiteY97-69460" fmla="*/ 1322574 h 3006470"/>
                        <a:gd name="connsiteX98-69461" fmla="*/ 5936219 w 6006665"/>
                        <a:gd name="connsiteY98-69462" fmla="*/ 1338481 h 3006470"/>
                        <a:gd name="connsiteX99-69463" fmla="*/ 6006665 w 6006665"/>
                        <a:gd name="connsiteY99-69464" fmla="*/ 1418018 h 3006470"/>
                        <a:gd name="connsiteX100-69465" fmla="*/ 5968033 w 6006665"/>
                        <a:gd name="connsiteY100-69466" fmla="*/ 1456650 h 3006470"/>
                        <a:gd name="connsiteX101-69467" fmla="*/ 5908949 w 6006665"/>
                        <a:gd name="connsiteY101-69468" fmla="*/ 1468012 h 3006470"/>
                        <a:gd name="connsiteX102-69469" fmla="*/ 5908949 w 6006665"/>
                        <a:gd name="connsiteY102-69470" fmla="*/ 1554366 h 3006470"/>
                        <a:gd name="connsiteX103-69471" fmla="*/ 5893042 w 6006665"/>
                        <a:gd name="connsiteY103-69472" fmla="*/ 1570273 h 3006470"/>
                        <a:gd name="connsiteX104-69473" fmla="*/ 5881135 w 6006665"/>
                        <a:gd name="connsiteY104-69474" fmla="*/ 1570273 h 3006470"/>
                        <a:gd name="connsiteX105-69475" fmla="*/ 5861227 w 6006665"/>
                        <a:gd name="connsiteY105-69476" fmla="*/ 1570273 h 3006470"/>
                        <a:gd name="connsiteX106-69477" fmla="*/ 5849321 w 6006665"/>
                        <a:gd name="connsiteY106-69478" fmla="*/ 1570273 h 3006470"/>
                        <a:gd name="connsiteX107-69479" fmla="*/ 5817506 w 6006665"/>
                        <a:gd name="connsiteY107-69480" fmla="*/ 1536186 h 3006470"/>
                        <a:gd name="connsiteX108-69481" fmla="*/ 5767511 w 6006665"/>
                        <a:gd name="connsiteY108-69482" fmla="*/ 1511189 h 3006470"/>
                        <a:gd name="connsiteX109-69483" fmla="*/ 5762967 w 6006665"/>
                        <a:gd name="connsiteY109-69484" fmla="*/ 1477102 h 3006470"/>
                        <a:gd name="connsiteX110-69485" fmla="*/ 5729132 w 6006665"/>
                        <a:gd name="connsiteY110-69486" fmla="*/ 1463170 h 3006470"/>
                        <a:gd name="connsiteX111-69487" fmla="*/ 5695337 w 6006665"/>
                        <a:gd name="connsiteY111-69488" fmla="*/ 1472557 h 3006470"/>
                        <a:gd name="connsiteX112-69489" fmla="*/ 5693366 w 6006665"/>
                        <a:gd name="connsiteY112-69490" fmla="*/ 1469797 h 3006470"/>
                        <a:gd name="connsiteX113-69491" fmla="*/ 5683431 w 6006665"/>
                        <a:gd name="connsiteY113-69492" fmla="*/ 1472557 h 3006470"/>
                        <a:gd name="connsiteX114-69493" fmla="*/ 5660706 w 6006665"/>
                        <a:gd name="connsiteY114-69494" fmla="*/ 1440742 h 3006470"/>
                        <a:gd name="connsiteX115-69495" fmla="*/ 5669644 w 6006665"/>
                        <a:gd name="connsiteY115-69496" fmla="*/ 1415717 h 3006470"/>
                        <a:gd name="connsiteX116-69497" fmla="*/ 5640799 w 6006665"/>
                        <a:gd name="connsiteY116-69498" fmla="*/ 1429380 h 3006470"/>
                        <a:gd name="connsiteX117-69499" fmla="*/ 5656705 w 6006665"/>
                        <a:gd name="connsiteY117-69500" fmla="*/ 1472557 h 3006470"/>
                        <a:gd name="connsiteX118-69501" fmla="*/ 5633981 w 6006665"/>
                        <a:gd name="connsiteY118-69502" fmla="*/ 1511189 h 3006470"/>
                        <a:gd name="connsiteX119-69503" fmla="*/ 5586259 w 6006665"/>
                        <a:gd name="connsiteY119-69504" fmla="*/ 1547548 h 3006470"/>
                        <a:gd name="connsiteX120-69505" fmla="*/ 5575676 w 6006665"/>
                        <a:gd name="connsiteY120-69506" fmla="*/ 1546540 h 3006470"/>
                        <a:gd name="connsiteX121-69507" fmla="*/ 5574353 w 6006665"/>
                        <a:gd name="connsiteY121-69508" fmla="*/ 1547548 h 3006470"/>
                        <a:gd name="connsiteX122-69509" fmla="*/ 5539436 w 6006665"/>
                        <a:gd name="connsiteY122-69510" fmla="*/ 1544223 h 3006470"/>
                        <a:gd name="connsiteX123-69511" fmla="*/ 5570352 w 6006665"/>
                        <a:gd name="connsiteY123-69512" fmla="*/ 1586180 h 3006470"/>
                        <a:gd name="connsiteX124-69513" fmla="*/ 5593077 w 6006665"/>
                        <a:gd name="connsiteY124-69514" fmla="*/ 1649809 h 3006470"/>
                        <a:gd name="connsiteX125-69515" fmla="*/ 5608984 w 6006665"/>
                        <a:gd name="connsiteY125-69516" fmla="*/ 1677079 h 3006470"/>
                        <a:gd name="connsiteX126-69517" fmla="*/ 5613529 w 6006665"/>
                        <a:gd name="connsiteY126-69518" fmla="*/ 1708893 h 3006470"/>
                        <a:gd name="connsiteX127-69519" fmla="*/ 5608984 w 6006665"/>
                        <a:gd name="connsiteY127-69520" fmla="*/ 1731618 h 3006470"/>
                        <a:gd name="connsiteX128-69521" fmla="*/ 5597799 w 6006665"/>
                        <a:gd name="connsiteY128-69522" fmla="*/ 1728009 h 3006470"/>
                        <a:gd name="connsiteX129-69523" fmla="*/ 5597077 w 6006665"/>
                        <a:gd name="connsiteY129-69524" fmla="*/ 1731618 h 3006470"/>
                        <a:gd name="connsiteX130-69525" fmla="*/ 5534271 w 6006665"/>
                        <a:gd name="connsiteY130-69526" fmla="*/ 1711358 h 3006470"/>
                        <a:gd name="connsiteX131-69527" fmla="*/ 5436277 w 6006665"/>
                        <a:gd name="connsiteY131-69528" fmla="*/ 1767977 h 3006470"/>
                        <a:gd name="connsiteX132-69529" fmla="*/ 5397645 w 6006665"/>
                        <a:gd name="connsiteY132-69530" fmla="*/ 1779340 h 3006470"/>
                        <a:gd name="connsiteX133-69531" fmla="*/ 5345378 w 6006665"/>
                        <a:gd name="connsiteY133-69532" fmla="*/ 1833879 h 3006470"/>
                        <a:gd name="connsiteX134-69533" fmla="*/ 5290839 w 6006665"/>
                        <a:gd name="connsiteY134-69534" fmla="*/ 1881600 h 3006470"/>
                        <a:gd name="connsiteX135-69535" fmla="*/ 5274932 w 6006665"/>
                        <a:gd name="connsiteY135-69536" fmla="*/ 1913415 h 3006470"/>
                        <a:gd name="connsiteX136-69537" fmla="*/ 5267238 w 6006665"/>
                        <a:gd name="connsiteY136-69538" fmla="*/ 1904988 h 3006470"/>
                        <a:gd name="connsiteX137-69539" fmla="*/ 5263025 w 6006665"/>
                        <a:gd name="connsiteY137-69540" fmla="*/ 1913415 h 3006470"/>
                        <a:gd name="connsiteX138-69541" fmla="*/ 5219538 w 6006665"/>
                        <a:gd name="connsiteY138-69542" fmla="*/ 1865787 h 3006470"/>
                        <a:gd name="connsiteX139-69543" fmla="*/ 5129494 w 6006665"/>
                        <a:gd name="connsiteY139-69544" fmla="*/ 1920232 h 3006470"/>
                        <a:gd name="connsiteX140-69545" fmla="*/ 5126389 w 6006665"/>
                        <a:gd name="connsiteY140-69546" fmla="*/ 1914910 h 3006470"/>
                        <a:gd name="connsiteX141-69547" fmla="*/ 5117587 w 6006665"/>
                        <a:gd name="connsiteY141-69548" fmla="*/ 1920232 h 3006470"/>
                        <a:gd name="connsiteX142-69549" fmla="*/ 5105544 w 6006665"/>
                        <a:gd name="connsiteY142-69550" fmla="*/ 1899586 h 3006470"/>
                        <a:gd name="connsiteX143-69551" fmla="*/ 5074955 w 6006665"/>
                        <a:gd name="connsiteY143-69552" fmla="*/ 1924777 h 3006470"/>
                        <a:gd name="connsiteX144-69553" fmla="*/ 5065718 w 6006665"/>
                        <a:gd name="connsiteY144-69554" fmla="*/ 1922578 h 3006470"/>
                        <a:gd name="connsiteX145-69555" fmla="*/ 5063048 w 6006665"/>
                        <a:gd name="connsiteY145-69556" fmla="*/ 1924777 h 3006470"/>
                        <a:gd name="connsiteX146-69557" fmla="*/ 5026594 w 6006665"/>
                        <a:gd name="connsiteY146-69558" fmla="*/ 1916098 h 3006470"/>
                        <a:gd name="connsiteX147-69559" fmla="*/ 5015871 w 6006665"/>
                        <a:gd name="connsiteY147-69560" fmla="*/ 1961137 h 3006470"/>
                        <a:gd name="connsiteX148-69561" fmla="*/ 4974967 w 6006665"/>
                        <a:gd name="connsiteY148-69562" fmla="*/ 2027038 h 3006470"/>
                        <a:gd name="connsiteX149-69563" fmla="*/ 4974967 w 6006665"/>
                        <a:gd name="connsiteY149-69564" fmla="*/ 2058853 h 3006470"/>
                        <a:gd name="connsiteX150-69565" fmla="*/ 5015871 w 6006665"/>
                        <a:gd name="connsiteY150-69566" fmla="*/ 2074760 h 3006470"/>
                        <a:gd name="connsiteX151-69567" fmla="*/ 5011326 w 6006665"/>
                        <a:gd name="connsiteY151-69568" fmla="*/ 2172476 h 3006470"/>
                        <a:gd name="connsiteX152-69569" fmla="*/ 4999419 w 6006665"/>
                        <a:gd name="connsiteY152-69570" fmla="*/ 2172476 h 3006470"/>
                        <a:gd name="connsiteX153-69571" fmla="*/ 4974967 w 6006665"/>
                        <a:gd name="connsiteY153-69572" fmla="*/ 2172476 h 3006470"/>
                        <a:gd name="connsiteX154-69573" fmla="*/ 4963605 w 6006665"/>
                        <a:gd name="connsiteY154-69574" fmla="*/ 2224742 h 3006470"/>
                        <a:gd name="connsiteX155-69575" fmla="*/ 4974967 w 6006665"/>
                        <a:gd name="connsiteY155-69576" fmla="*/ 2252012 h 3006470"/>
                        <a:gd name="connsiteX156-69577" fmla="*/ 4909065 w 6006665"/>
                        <a:gd name="connsiteY156-69578" fmla="*/ 2286099 h 3006470"/>
                        <a:gd name="connsiteX157-69579" fmla="*/ 4897703 w 6006665"/>
                        <a:gd name="connsiteY157-69580" fmla="*/ 2354273 h 3006470"/>
                        <a:gd name="connsiteX158-69581" fmla="*/ 4845437 w 6006665"/>
                        <a:gd name="connsiteY158-69582" fmla="*/ 2370180 h 3006470"/>
                        <a:gd name="connsiteX159-69583" fmla="*/ 4834074 w 6006665"/>
                        <a:gd name="connsiteY159-69584" fmla="*/ 2429264 h 3006470"/>
                        <a:gd name="connsiteX160-69585" fmla="*/ 4779535 w 6006665"/>
                        <a:gd name="connsiteY160-69586" fmla="*/ 2488348 h 3006470"/>
                        <a:gd name="connsiteX161-69587" fmla="*/ 4777225 w 6006665"/>
                        <a:gd name="connsiteY161-69588" fmla="*/ 2477952 h 3006470"/>
                        <a:gd name="connsiteX162-69589" fmla="*/ 4767628 w 6006665"/>
                        <a:gd name="connsiteY162-69590" fmla="*/ 2488348 h 3006470"/>
                        <a:gd name="connsiteX163-69591" fmla="*/ 4758538 w 6006665"/>
                        <a:gd name="connsiteY163-69592" fmla="*/ 2447444 h 3006470"/>
                        <a:gd name="connsiteX164-69593" fmla="*/ 4742631 w 6006665"/>
                        <a:gd name="connsiteY164-69594" fmla="*/ 2361090 h 3006470"/>
                        <a:gd name="connsiteX165-69595" fmla="*/ 4715361 w 6006665"/>
                        <a:gd name="connsiteY165-69596" fmla="*/ 2220198 h 3006470"/>
                        <a:gd name="connsiteX166-69597" fmla="*/ 4735813 w 6006665"/>
                        <a:gd name="connsiteY166-69598" fmla="*/ 2129299 h 3006470"/>
                        <a:gd name="connsiteX167-69599" fmla="*/ 4767628 w 6006665"/>
                        <a:gd name="connsiteY167-69600" fmla="*/ 2086122 h 3006470"/>
                        <a:gd name="connsiteX168-69601" fmla="*/ 4767628 w 6006665"/>
                        <a:gd name="connsiteY168-69602" fmla="*/ 2058853 h 3006470"/>
                        <a:gd name="connsiteX169-69603" fmla="*/ 4826712 w 6006665"/>
                        <a:gd name="connsiteY169-69604" fmla="*/ 2042945 h 3006470"/>
                        <a:gd name="connsiteX170-69605" fmla="*/ 4892613 w 6006665"/>
                        <a:gd name="connsiteY170-69606" fmla="*/ 1952047 h 3006470"/>
                        <a:gd name="connsiteX171-69607" fmla="*/ 4956243 w 6006665"/>
                        <a:gd name="connsiteY171-69608" fmla="*/ 1877056 h 3006470"/>
                        <a:gd name="connsiteX172-69609" fmla="*/ 5022143 w 6006665"/>
                        <a:gd name="connsiteY172-69610" fmla="*/ 1817971 h 3006470"/>
                        <a:gd name="connsiteX173-69611" fmla="*/ 5046694 w 6006665"/>
                        <a:gd name="connsiteY173-69612" fmla="*/ 1710844 h 3006470"/>
                        <a:gd name="connsiteX174-69613" fmla="*/ 5015871 w 6006665"/>
                        <a:gd name="connsiteY174-69614" fmla="*/ 1715711 h 3006470"/>
                        <a:gd name="connsiteX175-69615" fmla="*/ 4995419 w 6006665"/>
                        <a:gd name="connsiteY175-69616" fmla="*/ 1779340 h 3006470"/>
                        <a:gd name="connsiteX176-69617" fmla="*/ 4904521 w 6006665"/>
                        <a:gd name="connsiteY176-69618" fmla="*/ 1865693 h 3006470"/>
                        <a:gd name="connsiteX177-69619" fmla="*/ 4901708 w 6006665"/>
                        <a:gd name="connsiteY177-69620" fmla="*/ 1857053 h 3006470"/>
                        <a:gd name="connsiteX178-69621" fmla="*/ 4892613 w 6006665"/>
                        <a:gd name="connsiteY178-69622" fmla="*/ 1865693 h 3006470"/>
                        <a:gd name="connsiteX179-69623" fmla="*/ 4861835 w 6006665"/>
                        <a:gd name="connsiteY179-69624" fmla="*/ 1771159 h 3006470"/>
                        <a:gd name="connsiteX180-69625" fmla="*/ 4779535 w 6006665"/>
                        <a:gd name="connsiteY180-69626" fmla="*/ 1795247 h 3006470"/>
                        <a:gd name="connsiteX181-69627" fmla="*/ 4684091 w 6006665"/>
                        <a:gd name="connsiteY181-69628" fmla="*/ 1920232 h 3006470"/>
                        <a:gd name="connsiteX182-69629" fmla="*/ 4715906 w 6006665"/>
                        <a:gd name="connsiteY182-69630" fmla="*/ 1967954 h 3006470"/>
                        <a:gd name="connsiteX183-69631" fmla="*/ 4636369 w 6006665"/>
                        <a:gd name="connsiteY183-69632" fmla="*/ 1983861 h 3006470"/>
                        <a:gd name="connsiteX184-69633" fmla="*/ 4577285 w 6006665"/>
                        <a:gd name="connsiteY184-69634" fmla="*/ 1988406 h 3006470"/>
                        <a:gd name="connsiteX185-69635" fmla="*/ 4577373 w 6006665"/>
                        <a:gd name="connsiteY185-69636" fmla="*/ 1987484 h 3006470"/>
                        <a:gd name="connsiteX186-69637" fmla="*/ 4565379 w 6006665"/>
                        <a:gd name="connsiteY186-69638" fmla="*/ 1988406 h 3006470"/>
                        <a:gd name="connsiteX187-69639" fmla="*/ 4569923 w 6006665"/>
                        <a:gd name="connsiteY187-69640" fmla="*/ 1940685 h 3006470"/>
                        <a:gd name="connsiteX188-69641" fmla="*/ 4520081 w 6006665"/>
                        <a:gd name="connsiteY188-69642" fmla="*/ 1931099 h 3006470"/>
                        <a:gd name="connsiteX189-69643" fmla="*/ 4475025 w 6006665"/>
                        <a:gd name="connsiteY189-69644" fmla="*/ 1961137 h 3006470"/>
                        <a:gd name="connsiteX190-69645" fmla="*/ 4464394 w 6006665"/>
                        <a:gd name="connsiteY190-69646" fmla="*/ 1960286 h 3006470"/>
                        <a:gd name="connsiteX191-69647" fmla="*/ 4463118 w 6006665"/>
                        <a:gd name="connsiteY191-69648" fmla="*/ 1961137 h 3006470"/>
                        <a:gd name="connsiteX192-69649" fmla="*/ 4357637 w 6006665"/>
                        <a:gd name="connsiteY192-69650" fmla="*/ 1952698 h 3006470"/>
                        <a:gd name="connsiteX193-69651" fmla="*/ 4243233 w 6006665"/>
                        <a:gd name="connsiteY193-69652" fmla="*/ 1972499 h 3006470"/>
                        <a:gd name="connsiteX194-69653" fmla="*/ 4125065 w 6006665"/>
                        <a:gd name="connsiteY194-69654" fmla="*/ 2106574 h 3006470"/>
                        <a:gd name="connsiteX195-69655" fmla="*/ 3984173 w 6006665"/>
                        <a:gd name="connsiteY195-69656" fmla="*/ 2263374 h 3006470"/>
                        <a:gd name="connsiteX196-69657" fmla="*/ 4038712 w 6006665"/>
                        <a:gd name="connsiteY196-69658" fmla="*/ 2267919 h 3006470"/>
                        <a:gd name="connsiteX197-69659" fmla="*/ 4059164 w 6006665"/>
                        <a:gd name="connsiteY197-69660" fmla="*/ 2311096 h 3006470"/>
                        <a:gd name="connsiteX198-69661" fmla="*/ 4087782 w 6006665"/>
                        <a:gd name="connsiteY198-69662" fmla="*/ 2319513 h 3006470"/>
                        <a:gd name="connsiteX199-69663" fmla="*/ 4106341 w 6006665"/>
                        <a:gd name="connsiteY199-69664" fmla="*/ 2290644 h 3006470"/>
                        <a:gd name="connsiteX200-69665" fmla="*/ 4117411 w 6006665"/>
                        <a:gd name="connsiteY200-69666" fmla="*/ 2291946 h 3006470"/>
                        <a:gd name="connsiteX201-69667" fmla="*/ 4118248 w 6006665"/>
                        <a:gd name="connsiteY201-69668" fmla="*/ 2290644 h 3006470"/>
                        <a:gd name="connsiteX202-69669" fmla="*/ 4156880 w 6006665"/>
                        <a:gd name="connsiteY202-69670" fmla="*/ 2295189 h 3006470"/>
                        <a:gd name="connsiteX203-69671" fmla="*/ 4211419 w 6006665"/>
                        <a:gd name="connsiteY203-69672" fmla="*/ 2365635 h 3006470"/>
                        <a:gd name="connsiteX204-69673" fmla="*/ 4215964 w 6006665"/>
                        <a:gd name="connsiteY204-69674" fmla="*/ 2413357 h 3006470"/>
                        <a:gd name="connsiteX205-69675" fmla="*/ 4184149 w 6006665"/>
                        <a:gd name="connsiteY205-69676" fmla="*/ 2472441 h 3006470"/>
                        <a:gd name="connsiteX206-69677" fmla="*/ 4177332 w 6006665"/>
                        <a:gd name="connsiteY206-69678" fmla="*/ 2542887 h 3006470"/>
                        <a:gd name="connsiteX207-69679" fmla="*/ 4161425 w 6006665"/>
                        <a:gd name="connsiteY207-69680" fmla="*/ 2629241 h 3006470"/>
                        <a:gd name="connsiteX208-69681" fmla="*/ 4109158 w 6006665"/>
                        <a:gd name="connsiteY208-69682" fmla="*/ 2708777 h 3006470"/>
                        <a:gd name="connsiteX209-69683" fmla="*/ 4097796 w 6006665"/>
                        <a:gd name="connsiteY209-69684" fmla="*/ 2747409 h 3006470"/>
                        <a:gd name="connsiteX210-69685" fmla="*/ 4043257 w 6006665"/>
                        <a:gd name="connsiteY210-69686" fmla="*/ 2806493 h 3006470"/>
                        <a:gd name="connsiteX211-69687" fmla="*/ 3995535 w 6006665"/>
                        <a:gd name="connsiteY211-69688" fmla="*/ 2865577 h 3006470"/>
                        <a:gd name="connsiteX212-69689" fmla="*/ 3975083 w 6006665"/>
                        <a:gd name="connsiteY212-69690" fmla="*/ 2897392 h 3006470"/>
                        <a:gd name="connsiteX213-69691" fmla="*/ 3925089 w 6006665"/>
                        <a:gd name="connsiteY213-69692" fmla="*/ 2924661 h 3006470"/>
                        <a:gd name="connsiteX214-69693" fmla="*/ 3913182 w 6006665"/>
                        <a:gd name="connsiteY214-69694" fmla="*/ 2924661 h 3006470"/>
                        <a:gd name="connsiteX215-69695" fmla="*/ 3904637 w 6006665"/>
                        <a:gd name="connsiteY215-69696" fmla="*/ 2924661 h 3006470"/>
                        <a:gd name="connsiteX216-69697" fmla="*/ 3892729 w 6006665"/>
                        <a:gd name="connsiteY216-69698" fmla="*/ 2924661 h 3006470"/>
                        <a:gd name="connsiteX217-69699" fmla="*/ 3871063 w 6006665"/>
                        <a:gd name="connsiteY217-69700" fmla="*/ 2908412 h 3006470"/>
                        <a:gd name="connsiteX218-69701" fmla="*/ 3829645 w 6006665"/>
                        <a:gd name="connsiteY218-69702" fmla="*/ 2936024 h 3006470"/>
                        <a:gd name="connsiteX219-69703" fmla="*/ 3822828 w 6006665"/>
                        <a:gd name="connsiteY219-69704" fmla="*/ 2956476 h 3006470"/>
                        <a:gd name="connsiteX220-69705" fmla="*/ 3818283 w 6006665"/>
                        <a:gd name="connsiteY220-69706" fmla="*/ 2947386 h 3006470"/>
                        <a:gd name="connsiteX221-69707" fmla="*/ 3818283 w 6006665"/>
                        <a:gd name="connsiteY221-69708" fmla="*/ 2935660 h 3006470"/>
                        <a:gd name="connsiteX222-69709" fmla="*/ 3817738 w 6006665"/>
                        <a:gd name="connsiteY222-69710" fmla="*/ 2936024 h 3006470"/>
                        <a:gd name="connsiteX223-69711" fmla="*/ 3810921 w 6006665"/>
                        <a:gd name="connsiteY223-69712" fmla="*/ 2956476 h 3006470"/>
                        <a:gd name="connsiteX224-69713" fmla="*/ 3806376 w 6006665"/>
                        <a:gd name="connsiteY224-69714" fmla="*/ 2947386 h 3006470"/>
                        <a:gd name="connsiteX225-69715" fmla="*/ 3806376 w 6006665"/>
                        <a:gd name="connsiteY225-69716" fmla="*/ 2920116 h 3006470"/>
                        <a:gd name="connsiteX226-69717" fmla="*/ 3818283 w 6006665"/>
                        <a:gd name="connsiteY226-69718" fmla="*/ 2920116 h 3006470"/>
                        <a:gd name="connsiteX227-69719" fmla="*/ 3826828 w 6006665"/>
                        <a:gd name="connsiteY227-69720" fmla="*/ 2920116 h 3006470"/>
                        <a:gd name="connsiteX228-69721" fmla="*/ 3833645 w 6006665"/>
                        <a:gd name="connsiteY228-69722" fmla="*/ 2861032 h 3006470"/>
                        <a:gd name="connsiteX229-69723" fmla="*/ 3822283 w 6006665"/>
                        <a:gd name="connsiteY229-69724" fmla="*/ 2817856 h 3006470"/>
                        <a:gd name="connsiteX230-69725" fmla="*/ 3849553 w 6006665"/>
                        <a:gd name="connsiteY230-69726" fmla="*/ 2795131 h 3006470"/>
                        <a:gd name="connsiteX231-69727" fmla="*/ 3858814 w 6006665"/>
                        <a:gd name="connsiteY231-69728" fmla="*/ 2797336 h 3006470"/>
                        <a:gd name="connsiteX232-69729" fmla="*/ 3861460 w 6006665"/>
                        <a:gd name="connsiteY232-69730" fmla="*/ 2795131 h 3006470"/>
                        <a:gd name="connsiteX233-69731" fmla="*/ 3898487 w 6006665"/>
                        <a:gd name="connsiteY233-69732" fmla="*/ 2803947 h 3006470"/>
                        <a:gd name="connsiteX234-69733" fmla="*/ 3919999 w 6006665"/>
                        <a:gd name="connsiteY234-69734" fmla="*/ 2758772 h 3006470"/>
                        <a:gd name="connsiteX235-69735" fmla="*/ 3935906 w 6006665"/>
                        <a:gd name="connsiteY235-69736" fmla="*/ 2699687 h 3006470"/>
                        <a:gd name="connsiteX236-69737" fmla="*/ 3947269 w 6006665"/>
                        <a:gd name="connsiteY236-69738" fmla="*/ 2676963 h 3006470"/>
                        <a:gd name="connsiteX237-69739" fmla="*/ 3966292 w 6006665"/>
                        <a:gd name="connsiteY237-69740" fmla="*/ 2632575 h 3006470"/>
                        <a:gd name="connsiteX238-69741" fmla="*/ 3915999 w 6006665"/>
                        <a:gd name="connsiteY238-69742" fmla="*/ 2645148 h 3006470"/>
                        <a:gd name="connsiteX239-69743" fmla="*/ 3888729 w 6006665"/>
                        <a:gd name="connsiteY239-69744" fmla="*/ 2667873 h 3006470"/>
                        <a:gd name="connsiteX240-69745" fmla="*/ 3876822 w 6006665"/>
                        <a:gd name="connsiteY240-69746" fmla="*/ 2667873 h 3006470"/>
                        <a:gd name="connsiteX241-69747" fmla="*/ 3829645 w 6006665"/>
                        <a:gd name="connsiteY241-69748" fmla="*/ 2667873 h 3006470"/>
                        <a:gd name="connsiteX242-69749" fmla="*/ 3817738 w 6006665"/>
                        <a:gd name="connsiteY242-69750" fmla="*/ 2667873 h 3006470"/>
                        <a:gd name="connsiteX243-69751" fmla="*/ 3801831 w 6006665"/>
                        <a:gd name="connsiteY243-69752" fmla="*/ 2613334 h 3006470"/>
                        <a:gd name="connsiteX244-69753" fmla="*/ 3758654 w 6006665"/>
                        <a:gd name="connsiteY244-69754" fmla="*/ 2574702 h 3006470"/>
                        <a:gd name="connsiteX245-69755" fmla="*/ 3692753 w 6006665"/>
                        <a:gd name="connsiteY245-69756" fmla="*/ 2558795 h 3006470"/>
                        <a:gd name="connsiteX246-69757" fmla="*/ 3683663 w 6006665"/>
                        <a:gd name="connsiteY246-69758" fmla="*/ 2499711 h 3006470"/>
                        <a:gd name="connsiteX247-69759" fmla="*/ 3672301 w 6006665"/>
                        <a:gd name="connsiteY247-69760" fmla="*/ 2467896 h 3006470"/>
                        <a:gd name="connsiteX248-69761" fmla="*/ 3656393 w 6006665"/>
                        <a:gd name="connsiteY248-69762" fmla="*/ 2440627 h 3006470"/>
                        <a:gd name="connsiteX249-69763" fmla="*/ 3633669 w 6006665"/>
                        <a:gd name="connsiteY249-69764" fmla="*/ 2381542 h 3006470"/>
                        <a:gd name="connsiteX250-69765" fmla="*/ 3601854 w 6006665"/>
                        <a:gd name="connsiteY250-69766" fmla="*/ 2361090 h 3006470"/>
                        <a:gd name="connsiteX251-69767" fmla="*/ 3545995 w 6006665"/>
                        <a:gd name="connsiteY251-69768" fmla="*/ 2339606 h 3006470"/>
                        <a:gd name="connsiteX252-69769" fmla="*/ 3506955 w 6006665"/>
                        <a:gd name="connsiteY252-69770" fmla="*/ 2345183 h 3006470"/>
                        <a:gd name="connsiteX253-69771" fmla="*/ 3463779 w 6006665"/>
                        <a:gd name="connsiteY253-69772" fmla="*/ 2354273 h 3006470"/>
                        <a:gd name="connsiteX254-69773" fmla="*/ 3431964 w 6006665"/>
                        <a:gd name="connsiteY254-69774" fmla="*/ 2381542 h 3006470"/>
                        <a:gd name="connsiteX255-69775" fmla="*/ 3452416 w 6006665"/>
                        <a:gd name="connsiteY255-69776" fmla="*/ 2397450 h 3006470"/>
                        <a:gd name="connsiteX256-69777" fmla="*/ 3452416 w 6006665"/>
                        <a:gd name="connsiteY256-69778" fmla="*/ 2429264 h 3006470"/>
                        <a:gd name="connsiteX257-69779" fmla="*/ 3431964 w 6006665"/>
                        <a:gd name="connsiteY257-69780" fmla="*/ 2451989 h 3006470"/>
                        <a:gd name="connsiteX258-69781" fmla="*/ 3400150 w 6006665"/>
                        <a:gd name="connsiteY258-69782" fmla="*/ 2511073 h 3006470"/>
                        <a:gd name="connsiteX259-69783" fmla="*/ 3400150 w 6006665"/>
                        <a:gd name="connsiteY259-69784" fmla="*/ 2538343 h 3006470"/>
                        <a:gd name="connsiteX260-69785" fmla="*/ 3350155 w 6006665"/>
                        <a:gd name="connsiteY260-69786" fmla="*/ 2570157 h 3006470"/>
                        <a:gd name="connsiteX261-69787" fmla="*/ 3342342 w 6006665"/>
                        <a:gd name="connsiteY261-69788" fmla="*/ 2567553 h 3006470"/>
                        <a:gd name="connsiteX262-69789" fmla="*/ 3338249 w 6006665"/>
                        <a:gd name="connsiteY262-69790" fmla="*/ 2570157 h 3006470"/>
                        <a:gd name="connsiteX263-69791" fmla="*/ 3290527 w 6006665"/>
                        <a:gd name="connsiteY263-69792" fmla="*/ 2554250 h 3006470"/>
                        <a:gd name="connsiteX264-69793" fmla="*/ 3259257 w 6006665"/>
                        <a:gd name="connsiteY264-69794" fmla="*/ 2554250 h 3006470"/>
                        <a:gd name="connsiteX265-69795" fmla="*/ 3247350 w 6006665"/>
                        <a:gd name="connsiteY265-69796" fmla="*/ 2554250 h 3006470"/>
                        <a:gd name="connsiteX266-69797" fmla="*/ 3231443 w 6006665"/>
                        <a:gd name="connsiteY266-69798" fmla="*/ 2538343 h 3006470"/>
                        <a:gd name="connsiteX267-69799" fmla="*/ 3213271 w 6006665"/>
                        <a:gd name="connsiteY267-69800" fmla="*/ 2533799 h 3006470"/>
                        <a:gd name="connsiteX268-69801" fmla="*/ 3168359 w 6006665"/>
                        <a:gd name="connsiteY268-69802" fmla="*/ 2570157 h 3006470"/>
                        <a:gd name="connsiteX269-69803" fmla="*/ 3120637 w 6006665"/>
                        <a:gd name="connsiteY269-69804" fmla="*/ 2581519 h 3006470"/>
                        <a:gd name="connsiteX270-69805" fmla="*/ 3082005 w 6006665"/>
                        <a:gd name="connsiteY270-69806" fmla="*/ 2597427 h 3006470"/>
                        <a:gd name="connsiteX271-69807" fmla="*/ 3074460 w 6006665"/>
                        <a:gd name="connsiteY271-69808" fmla="*/ 2595630 h 3006470"/>
                        <a:gd name="connsiteX272-69809" fmla="*/ 3070098 w 6006665"/>
                        <a:gd name="connsiteY272-69810" fmla="*/ 2597427 h 3006470"/>
                        <a:gd name="connsiteX273-69811" fmla="*/ 3022376 w 6006665"/>
                        <a:gd name="connsiteY273-69812" fmla="*/ 2586064 h 3006470"/>
                        <a:gd name="connsiteX274-69813" fmla="*/ 3000196 w 6006665"/>
                        <a:gd name="connsiteY274-69814" fmla="*/ 2586064 h 3006470"/>
                        <a:gd name="connsiteX275-69815" fmla="*/ 2988289 w 6006665"/>
                        <a:gd name="connsiteY275-69816" fmla="*/ 2586064 h 3006470"/>
                        <a:gd name="connsiteX276-69817" fmla="*/ 2967837 w 6006665"/>
                        <a:gd name="connsiteY276-69818" fmla="*/ 2554250 h 3006470"/>
                        <a:gd name="connsiteX277-69819" fmla="*/ 2929205 w 6006665"/>
                        <a:gd name="connsiteY277-69820" fmla="*/ 2526980 h 3006470"/>
                        <a:gd name="connsiteX278-69821" fmla="*/ 2902153 w 6006665"/>
                        <a:gd name="connsiteY278-69822" fmla="*/ 2523116 h 3006470"/>
                        <a:gd name="connsiteX279-69823" fmla="*/ 2861576 w 6006665"/>
                        <a:gd name="connsiteY279-69824" fmla="*/ 2526980 h 3006470"/>
                        <a:gd name="connsiteX280-69825" fmla="*/ 2822944 w 6006665"/>
                        <a:gd name="connsiteY280-69826" fmla="*/ 2538343 h 3006470"/>
                        <a:gd name="connsiteX281-69827" fmla="*/ 2818139 w 6006665"/>
                        <a:gd name="connsiteY281-69828" fmla="*/ 2536254 h 3006470"/>
                        <a:gd name="connsiteX282-69829" fmla="*/ 2811037 w 6006665"/>
                        <a:gd name="connsiteY282-69830" fmla="*/ 2538343 h 3006470"/>
                        <a:gd name="connsiteX283-69831" fmla="*/ 2758770 w 6006665"/>
                        <a:gd name="connsiteY283-69832" fmla="*/ 2515618 h 3006470"/>
                        <a:gd name="connsiteX284-69833" fmla="*/ 2751953 w 6006665"/>
                        <a:gd name="connsiteY284-69834" fmla="*/ 2472441 h 3006470"/>
                        <a:gd name="connsiteX285-69835" fmla="*/ 2708776 w 6006665"/>
                        <a:gd name="connsiteY285-69836" fmla="*/ 2456534 h 3006470"/>
                        <a:gd name="connsiteX286-69837" fmla="*/ 2676962 w 6006665"/>
                        <a:gd name="connsiteY286-69838" fmla="*/ 2451989 h 3006470"/>
                        <a:gd name="connsiteX287-69839" fmla="*/ 2642534 w 6006665"/>
                        <a:gd name="connsiteY287-69840" fmla="*/ 2430245 h 3006470"/>
                        <a:gd name="connsiteX288-69841" fmla="*/ 2609333 w 6006665"/>
                        <a:gd name="connsiteY288-69842" fmla="*/ 2488348 h 3006470"/>
                        <a:gd name="connsiteX289-69843" fmla="*/ 2625240 w 6006665"/>
                        <a:gd name="connsiteY289-69844" fmla="*/ 2522435 h 3006470"/>
                        <a:gd name="connsiteX290-69845" fmla="*/ 2586608 w 6006665"/>
                        <a:gd name="connsiteY290-69846" fmla="*/ 2558795 h 3006470"/>
                        <a:gd name="connsiteX291-69847" fmla="*/ 2577105 w 6006665"/>
                        <a:gd name="connsiteY291-69848" fmla="*/ 2556532 h 3006470"/>
                        <a:gd name="connsiteX292-69849" fmla="*/ 2574701 w 6006665"/>
                        <a:gd name="connsiteY292-69850" fmla="*/ 2558795 h 3006470"/>
                        <a:gd name="connsiteX293-69851" fmla="*/ 2526979 w 6006665"/>
                        <a:gd name="connsiteY293-69852" fmla="*/ 2547432 h 3006470"/>
                        <a:gd name="connsiteX294-69853" fmla="*/ 2490620 w 6006665"/>
                        <a:gd name="connsiteY294-69854" fmla="*/ 2542887 h 3006470"/>
                        <a:gd name="connsiteX295-69855" fmla="*/ 2463350 w 6006665"/>
                        <a:gd name="connsiteY295-69856" fmla="*/ 2515618 h 3006470"/>
                        <a:gd name="connsiteX296-69857" fmla="*/ 2436625 w 6006665"/>
                        <a:gd name="connsiteY296-69858" fmla="*/ 2515618 h 3006470"/>
                        <a:gd name="connsiteX297-69859" fmla="*/ 2424718 w 6006665"/>
                        <a:gd name="connsiteY297-69860" fmla="*/ 2515618 h 3006470"/>
                        <a:gd name="connsiteX298-69861" fmla="*/ 2398858 w 6006665"/>
                        <a:gd name="connsiteY298-69862" fmla="*/ 2502687 h 3006470"/>
                        <a:gd name="connsiteX299-69863" fmla="*/ 2350272 w 6006665"/>
                        <a:gd name="connsiteY299-69864" fmla="*/ 2526980 h 3006470"/>
                        <a:gd name="connsiteX300-69865" fmla="*/ 2282098 w 6006665"/>
                        <a:gd name="connsiteY300-69866" fmla="*/ 2574702 h 3006470"/>
                        <a:gd name="connsiteX301-69867" fmla="*/ 2238921 w 6006665"/>
                        <a:gd name="connsiteY301-69868" fmla="*/ 2586064 h 3006470"/>
                        <a:gd name="connsiteX302-69869" fmla="*/ 2227559 w 6006665"/>
                        <a:gd name="connsiteY302-69870" fmla="*/ 2590609 h 3006470"/>
                        <a:gd name="connsiteX303-69871" fmla="*/ 2225178 w 6006665"/>
                        <a:gd name="connsiteY303-69872" fmla="*/ 2586799 h 3006470"/>
                        <a:gd name="connsiteX304-69873" fmla="*/ 2215652 w 6006665"/>
                        <a:gd name="connsiteY304-69874" fmla="*/ 2590609 h 3006470"/>
                        <a:gd name="connsiteX305-69875" fmla="*/ 2193596 w 6006665"/>
                        <a:gd name="connsiteY305-69876" fmla="*/ 2555320 h 3006470"/>
                        <a:gd name="connsiteX306-69877" fmla="*/ 2157112 w 6006665"/>
                        <a:gd name="connsiteY306-69878" fmla="*/ 2558795 h 3006470"/>
                        <a:gd name="connsiteX307-69879" fmla="*/ 2156291 w 6006665"/>
                        <a:gd name="connsiteY307-69880" fmla="*/ 2557739 h 3006470"/>
                        <a:gd name="connsiteX308-69881" fmla="*/ 2145205 w 6006665"/>
                        <a:gd name="connsiteY308-69882" fmla="*/ 2558795 h 3006470"/>
                        <a:gd name="connsiteX309-69883" fmla="*/ 2129298 w 6006665"/>
                        <a:gd name="connsiteY309-69884" fmla="*/ 2538343 h 3006470"/>
                        <a:gd name="connsiteX310-69885" fmla="*/ 2102029 w 6006665"/>
                        <a:gd name="connsiteY310-69886" fmla="*/ 2526980 h 3006470"/>
                        <a:gd name="connsiteX311-69887" fmla="*/ 2086121 w 6006665"/>
                        <a:gd name="connsiteY311-69888" fmla="*/ 2495166 h 3006470"/>
                        <a:gd name="connsiteX312-69889" fmla="*/ 2070005 w 6006665"/>
                        <a:gd name="connsiteY312-69890" fmla="*/ 2486212 h 3006470"/>
                        <a:gd name="connsiteX313-69891" fmla="*/ 2027582 w 6006665"/>
                        <a:gd name="connsiteY313-69892" fmla="*/ 2499711 h 3006470"/>
                        <a:gd name="connsiteX314-69893" fmla="*/ 2023845 w 6006665"/>
                        <a:gd name="connsiteY314-69894" fmla="*/ 2497111 h 3006470"/>
                        <a:gd name="connsiteX315-69895" fmla="*/ 2018675 w 6006665"/>
                        <a:gd name="connsiteY315-69896" fmla="*/ 2499711 h 3006470"/>
                        <a:gd name="connsiteX316-69897" fmla="*/ 1971363 w 6006665"/>
                        <a:gd name="connsiteY316-69898" fmla="*/ 2468885 h 3006470"/>
                        <a:gd name="connsiteX317-69899" fmla="*/ 1952591 w 6006665"/>
                        <a:gd name="connsiteY317-69900" fmla="*/ 2495166 h 3006470"/>
                        <a:gd name="connsiteX318-69901" fmla="*/ 1947518 w 6006665"/>
                        <a:gd name="connsiteY318-69902" fmla="*/ 2485599 h 3006470"/>
                        <a:gd name="connsiteX319-69903" fmla="*/ 1940684 w 6006665"/>
                        <a:gd name="connsiteY319-69904" fmla="*/ 2495166 h 3006470"/>
                        <a:gd name="connsiteX320-69905" fmla="*/ 1861147 w 6006665"/>
                        <a:gd name="connsiteY320-69906" fmla="*/ 2345183 h 3006470"/>
                        <a:gd name="connsiteX321-69907" fmla="*/ 1811153 w 6006665"/>
                        <a:gd name="connsiteY321-69908" fmla="*/ 2295189 h 3006470"/>
                        <a:gd name="connsiteX322-69909" fmla="*/ 1813950 w 6006665"/>
                        <a:gd name="connsiteY322-69910" fmla="*/ 2292043 h 3006470"/>
                        <a:gd name="connsiteX323-69911" fmla="*/ 1748069 w 6006665"/>
                        <a:gd name="connsiteY323-69912" fmla="*/ 2333821 h 3006470"/>
                        <a:gd name="connsiteX324-69913" fmla="*/ 1711709 w 6006665"/>
                        <a:gd name="connsiteY324-69914" fmla="*/ 2338366 h 3006470"/>
                        <a:gd name="connsiteX325-69915" fmla="*/ 1711926 w 6006665"/>
                        <a:gd name="connsiteY325-69916" fmla="*/ 2336850 h 3006470"/>
                        <a:gd name="connsiteX326-69917" fmla="*/ 1699803 w 6006665"/>
                        <a:gd name="connsiteY326-69918" fmla="*/ 2338366 h 3006470"/>
                        <a:gd name="connsiteX327-69919" fmla="*/ 1704347 w 6006665"/>
                        <a:gd name="connsiteY327-69920" fmla="*/ 2306551 h 3006470"/>
                        <a:gd name="connsiteX328-69921" fmla="*/ 1662460 w 6006665"/>
                        <a:gd name="connsiteY328-69922" fmla="*/ 2288600 h 3006470"/>
                        <a:gd name="connsiteX329-69923" fmla="*/ 1629901 w 6006665"/>
                        <a:gd name="connsiteY329-69924" fmla="*/ 2302006 h 3006470"/>
                        <a:gd name="connsiteX330-69925" fmla="*/ 1629300 w 6006665"/>
                        <a:gd name="connsiteY330-69926" fmla="*/ 2297351 h 3006470"/>
                        <a:gd name="connsiteX331-69927" fmla="*/ 1617994 w 6006665"/>
                        <a:gd name="connsiteY331-69928" fmla="*/ 2302006 h 3006470"/>
                        <a:gd name="connsiteX332-69929" fmla="*/ 1608904 w 6006665"/>
                        <a:gd name="connsiteY332-69930" fmla="*/ 2231560 h 3006470"/>
                        <a:gd name="connsiteX333-69931" fmla="*/ 1552684 w 6006665"/>
                        <a:gd name="connsiteY333-69932" fmla="*/ 2221867 h 3006470"/>
                        <a:gd name="connsiteX334-69933" fmla="*/ 1518550 w 6006665"/>
                        <a:gd name="connsiteY334-69934" fmla="*/ 2247467 h 3006470"/>
                        <a:gd name="connsiteX335-69935" fmla="*/ 1425379 w 6006665"/>
                        <a:gd name="connsiteY335-69936" fmla="*/ 2267919 h 3006470"/>
                        <a:gd name="connsiteX336-69937" fmla="*/ 1409472 w 6006665"/>
                        <a:gd name="connsiteY336-69938" fmla="*/ 2286099 h 3006470"/>
                        <a:gd name="connsiteX337-69939" fmla="*/ 1270852 w 6006665"/>
                        <a:gd name="connsiteY337-69940" fmla="*/ 2306551 h 3006470"/>
                        <a:gd name="connsiteX338-69941" fmla="*/ 1254945 w 6006665"/>
                        <a:gd name="connsiteY338-69942" fmla="*/ 2327003 h 3006470"/>
                        <a:gd name="connsiteX339-69943" fmla="*/ 1282214 w 6006665"/>
                        <a:gd name="connsiteY339-69944" fmla="*/ 2370180 h 3006470"/>
                        <a:gd name="connsiteX340-69945" fmla="*/ 1243582 w 6006665"/>
                        <a:gd name="connsiteY340-69946" fmla="*/ 2386087 h 3006470"/>
                        <a:gd name="connsiteX341-69947" fmla="*/ 1254945 w 6006665"/>
                        <a:gd name="connsiteY341-69948" fmla="*/ 2404267 h 3006470"/>
                        <a:gd name="connsiteX342-69949" fmla="*/ 1216313 w 6006665"/>
                        <a:gd name="connsiteY342-69950" fmla="*/ 2429264 h 3006470"/>
                        <a:gd name="connsiteX343-69951" fmla="*/ 1275397 w 6006665"/>
                        <a:gd name="connsiteY343-69952" fmla="*/ 2472441 h 3006470"/>
                        <a:gd name="connsiteX344-69953" fmla="*/ 1270852 w 6006665"/>
                        <a:gd name="connsiteY344-69954" fmla="*/ 2499711 h 3006470"/>
                        <a:gd name="connsiteX345-69955" fmla="*/ 1259108 w 6006665"/>
                        <a:gd name="connsiteY345-69956" fmla="*/ 2498732 h 3006470"/>
                        <a:gd name="connsiteX346-69957" fmla="*/ 1258945 w 6006665"/>
                        <a:gd name="connsiteY346-69958" fmla="*/ 2499711 h 3006470"/>
                        <a:gd name="connsiteX347-69959" fmla="*/ 1215644 w 6006665"/>
                        <a:gd name="connsiteY347-69960" fmla="*/ 2496102 h 3006470"/>
                        <a:gd name="connsiteX348-69961" fmla="*/ 1204950 w 6006665"/>
                        <a:gd name="connsiteY348-69962" fmla="*/ 2511073 h 3006470"/>
                        <a:gd name="connsiteX349-69963" fmla="*/ 1196495 w 6006665"/>
                        <a:gd name="connsiteY349-69964" fmla="*/ 2506241 h 3006470"/>
                        <a:gd name="connsiteX350-69965" fmla="*/ 1193043 w 6006665"/>
                        <a:gd name="connsiteY350-69966" fmla="*/ 2511073 h 3006470"/>
                        <a:gd name="connsiteX351-69967" fmla="*/ 1145322 w 6006665"/>
                        <a:gd name="connsiteY351-69968" fmla="*/ 2483803 h 3006470"/>
                        <a:gd name="connsiteX352-69969" fmla="*/ 1098145 w 6006665"/>
                        <a:gd name="connsiteY352-69970" fmla="*/ 2483803 h 3006470"/>
                        <a:gd name="connsiteX353-69971" fmla="*/ 1061785 w 6006665"/>
                        <a:gd name="connsiteY353-69972" fmla="*/ 2511073 h 3006470"/>
                        <a:gd name="connsiteX354-69973" fmla="*/ 1055322 w 6006665"/>
                        <a:gd name="connsiteY354-69974" fmla="*/ 2506990 h 3006470"/>
                        <a:gd name="connsiteX355-69975" fmla="*/ 1049878 w 6006665"/>
                        <a:gd name="connsiteY355-69976" fmla="*/ 2511073 h 3006470"/>
                        <a:gd name="connsiteX356-69977" fmla="*/ 1006701 w 6006665"/>
                        <a:gd name="connsiteY356-69978" fmla="*/ 2483803 h 3006470"/>
                        <a:gd name="connsiteX357-69979" fmla="*/ 924893 w 6006665"/>
                        <a:gd name="connsiteY357-69980" fmla="*/ 2447444 h 3006470"/>
                        <a:gd name="connsiteX358-69981" fmla="*/ 877716 w 6006665"/>
                        <a:gd name="connsiteY358-69982" fmla="*/ 2447444 h 3006470"/>
                        <a:gd name="connsiteX359-69983" fmla="*/ 802724 w 6006665"/>
                        <a:gd name="connsiteY359-69984" fmla="*/ 2511073 h 3006470"/>
                        <a:gd name="connsiteX360-69985" fmla="*/ 798179 w 6006665"/>
                        <a:gd name="connsiteY360-69986" fmla="*/ 2554250 h 3006470"/>
                        <a:gd name="connsiteX361-69987" fmla="*/ 787406 w 6006665"/>
                        <a:gd name="connsiteY361-69988" fmla="*/ 2543477 h 3006470"/>
                        <a:gd name="connsiteX362-69989" fmla="*/ 786272 w 6006665"/>
                        <a:gd name="connsiteY362-69990" fmla="*/ 2554250 h 3006470"/>
                        <a:gd name="connsiteX363-69991" fmla="*/ 756063 w 6006665"/>
                        <a:gd name="connsiteY363-69992" fmla="*/ 2524040 h 3006470"/>
                        <a:gd name="connsiteX364-69993" fmla="*/ 732278 w 6006665"/>
                        <a:gd name="connsiteY364-69994" fmla="*/ 2581519 h 3006470"/>
                        <a:gd name="connsiteX365-69995" fmla="*/ 743640 w 6006665"/>
                        <a:gd name="connsiteY365-69996" fmla="*/ 2590609 h 3006470"/>
                        <a:gd name="connsiteX366-69997" fmla="*/ 723188 w 6006665"/>
                        <a:gd name="connsiteY366-69998" fmla="*/ 2633786 h 3006470"/>
                        <a:gd name="connsiteX367-69999" fmla="*/ 747026 w 6006665"/>
                        <a:gd name="connsiteY367-70000" fmla="*/ 2670627 h 3006470"/>
                        <a:gd name="connsiteX368-70001" fmla="*/ 763548 w 6006665"/>
                        <a:gd name="connsiteY368-70002" fmla="*/ 2667873 h 3006470"/>
                        <a:gd name="connsiteX369-70003" fmla="*/ 764871 w 6006665"/>
                        <a:gd name="connsiteY369-70004" fmla="*/ 2669637 h 3006470"/>
                        <a:gd name="connsiteX370-70005" fmla="*/ 775455 w 6006665"/>
                        <a:gd name="connsiteY370-70006" fmla="*/ 2667873 h 3006470"/>
                        <a:gd name="connsiteX371-70007" fmla="*/ 802724 w 6006665"/>
                        <a:gd name="connsiteY371-70008" fmla="*/ 2704232 h 3006470"/>
                        <a:gd name="connsiteX372-70009" fmla="*/ 798179 w 6006665"/>
                        <a:gd name="connsiteY372-70010" fmla="*/ 2731502 h 3006470"/>
                        <a:gd name="connsiteX373-70011" fmla="*/ 818632 w 6006665"/>
                        <a:gd name="connsiteY373-70012" fmla="*/ 2742864 h 3006470"/>
                        <a:gd name="connsiteX374-70013" fmla="*/ 802724 w 6006665"/>
                        <a:gd name="connsiteY374-70014" fmla="*/ 2774679 h 3006470"/>
                        <a:gd name="connsiteX375-70015" fmla="*/ 766365 w 6006665"/>
                        <a:gd name="connsiteY375-70016" fmla="*/ 2779224 h 3006470"/>
                        <a:gd name="connsiteX376-70017" fmla="*/ 727733 w 6006665"/>
                        <a:gd name="connsiteY376-70018" fmla="*/ 2838308 h 3006470"/>
                        <a:gd name="connsiteX377-70019" fmla="*/ 759548 w 6006665"/>
                        <a:gd name="connsiteY377-70020" fmla="*/ 2881485 h 3006470"/>
                        <a:gd name="connsiteX378-70021" fmla="*/ 759548 w 6006665"/>
                        <a:gd name="connsiteY378-70022" fmla="*/ 2920116 h 3006470"/>
                        <a:gd name="connsiteX379-70023" fmla="*/ 798179 w 6006665"/>
                        <a:gd name="connsiteY379-70024" fmla="*/ 2979201 h 3006470"/>
                        <a:gd name="connsiteX380-70025" fmla="*/ 775455 w 6006665"/>
                        <a:gd name="connsiteY380-70026" fmla="*/ 2995108 h 3006470"/>
                        <a:gd name="connsiteX381-70027" fmla="*/ 770910 w 6006665"/>
                        <a:gd name="connsiteY381-70028" fmla="*/ 3006470 h 3006470"/>
                        <a:gd name="connsiteX382-70029" fmla="*/ 759003 w 6006665"/>
                        <a:gd name="connsiteY382-70030" fmla="*/ 3006470 h 3006470"/>
                        <a:gd name="connsiteX383-70031" fmla="*/ 755003 w 6006665"/>
                        <a:gd name="connsiteY383-70032" fmla="*/ 3006470 h 3006470"/>
                        <a:gd name="connsiteX384-70033" fmla="*/ 743096 w 6006665"/>
                        <a:gd name="connsiteY384-70034" fmla="*/ 3006470 h 3006470"/>
                        <a:gd name="connsiteX385-70035" fmla="*/ 715826 w 6006665"/>
                        <a:gd name="connsiteY385-70036" fmla="*/ 2972383 h 3006470"/>
                        <a:gd name="connsiteX386-70037" fmla="*/ 704464 w 6006665"/>
                        <a:gd name="connsiteY386-70038" fmla="*/ 2972383 h 3006470"/>
                        <a:gd name="connsiteX387-70039" fmla="*/ 684012 w 6006665"/>
                        <a:gd name="connsiteY387-70040" fmla="*/ 2963293 h 3006470"/>
                        <a:gd name="connsiteX388-70041" fmla="*/ 672649 w 6006665"/>
                        <a:gd name="connsiteY388-70042" fmla="*/ 2940569 h 3006470"/>
                        <a:gd name="connsiteX389-70043" fmla="*/ 645222 w 6006665"/>
                        <a:gd name="connsiteY389-70044" fmla="*/ 2932732 h 3006470"/>
                        <a:gd name="connsiteX390-70045" fmla="*/ 625472 w 6006665"/>
                        <a:gd name="connsiteY390-70046" fmla="*/ 2936024 h 3006470"/>
                        <a:gd name="connsiteX391-70047" fmla="*/ 623771 w 6006665"/>
                        <a:gd name="connsiteY391-70048" fmla="*/ 2934323 h 3006470"/>
                        <a:gd name="connsiteX392-70049" fmla="*/ 613565 w 6006665"/>
                        <a:gd name="connsiteY392-70050" fmla="*/ 2936024 h 3006470"/>
                        <a:gd name="connsiteX393-70051" fmla="*/ 609020 w 6006665"/>
                        <a:gd name="connsiteY393-70052" fmla="*/ 2931479 h 3006470"/>
                        <a:gd name="connsiteX394-70053" fmla="*/ 559026 w 6006665"/>
                        <a:gd name="connsiteY394-70054" fmla="*/ 2904209 h 3006470"/>
                        <a:gd name="connsiteX395-70055" fmla="*/ 506760 w 6006665"/>
                        <a:gd name="connsiteY395-70056" fmla="*/ 2897392 h 3006470"/>
                        <a:gd name="connsiteX396-70057" fmla="*/ 483280 w 6006665"/>
                        <a:gd name="connsiteY396-70058" fmla="*/ 2890683 h 3006470"/>
                        <a:gd name="connsiteX397-70059" fmla="*/ 480035 w 6006665"/>
                        <a:gd name="connsiteY397-70060" fmla="*/ 2892847 h 3006470"/>
                        <a:gd name="connsiteX398-70061" fmla="*/ 475042 w 6006665"/>
                        <a:gd name="connsiteY398-70062" fmla="*/ 2888329 h 3006470"/>
                        <a:gd name="connsiteX399-70063" fmla="*/ 474945 w 6006665"/>
                        <a:gd name="connsiteY399-70064" fmla="*/ 2888302 h 3006470"/>
                        <a:gd name="connsiteX400-70065" fmla="*/ 468128 w 6006665"/>
                        <a:gd name="connsiteY400-70066" fmla="*/ 2892847 h 3006470"/>
                        <a:gd name="connsiteX401-70067" fmla="*/ 420406 w 6006665"/>
                        <a:gd name="connsiteY401-70068" fmla="*/ 2849670 h 3006470"/>
                        <a:gd name="connsiteX402-70069" fmla="*/ 381774 w 6006665"/>
                        <a:gd name="connsiteY402-70070" fmla="*/ 2833763 h 3006470"/>
                        <a:gd name="connsiteX403-70071" fmla="*/ 349960 w 6006665"/>
                        <a:gd name="connsiteY403-70072" fmla="*/ 2801948 h 3006470"/>
                        <a:gd name="connsiteX404-70073" fmla="*/ 377229 w 6006665"/>
                        <a:gd name="connsiteY404-70074" fmla="*/ 2795131 h 3006470"/>
                        <a:gd name="connsiteX405-70075" fmla="*/ 404499 w 6006665"/>
                        <a:gd name="connsiteY405-70076" fmla="*/ 2747409 h 3006470"/>
                        <a:gd name="connsiteX406-70077" fmla="*/ 388591 w 6006665"/>
                        <a:gd name="connsiteY406-70078" fmla="*/ 2731502 h 3006470"/>
                        <a:gd name="connsiteX407-70079" fmla="*/ 440858 w 6006665"/>
                        <a:gd name="connsiteY407-70080" fmla="*/ 2704232 h 3006470"/>
                        <a:gd name="connsiteX408-70081" fmla="*/ 440858 w 6006665"/>
                        <a:gd name="connsiteY408-70082" fmla="*/ 2701176 h 3006470"/>
                        <a:gd name="connsiteX409-70083" fmla="*/ 416406 w 6006665"/>
                        <a:gd name="connsiteY409-70084" fmla="*/ 2704232 h 3006470"/>
                        <a:gd name="connsiteX410-70085" fmla="*/ 416406 w 6006665"/>
                        <a:gd name="connsiteY410-70086" fmla="*/ 2702744 h 3006470"/>
                        <a:gd name="connsiteX411-70087" fmla="*/ 404499 w 6006665"/>
                        <a:gd name="connsiteY411-70088" fmla="*/ 2704232 h 3006470"/>
                        <a:gd name="connsiteX412-70089" fmla="*/ 404499 w 6006665"/>
                        <a:gd name="connsiteY412-70090" fmla="*/ 2683780 h 3006470"/>
                        <a:gd name="connsiteX413-70091" fmla="*/ 424951 w 6006665"/>
                        <a:gd name="connsiteY413-70092" fmla="*/ 2667873 h 3006470"/>
                        <a:gd name="connsiteX414-70093" fmla="*/ 463583 w 6006665"/>
                        <a:gd name="connsiteY414-70094" fmla="*/ 2661056 h 3006470"/>
                        <a:gd name="connsiteX415-70095" fmla="*/ 468128 w 6006665"/>
                        <a:gd name="connsiteY415-70096" fmla="*/ 2645148 h 3006470"/>
                        <a:gd name="connsiteX416-70097" fmla="*/ 456765 w 6006665"/>
                        <a:gd name="connsiteY416-70098" fmla="*/ 2613334 h 3006470"/>
                        <a:gd name="connsiteX417-70099" fmla="*/ 474945 w 6006665"/>
                        <a:gd name="connsiteY417-70100" fmla="*/ 2586064 h 3006470"/>
                        <a:gd name="connsiteX418-70101" fmla="*/ 474945 w 6006665"/>
                        <a:gd name="connsiteY418-70102" fmla="*/ 2565612 h 3006470"/>
                        <a:gd name="connsiteX419-70103" fmla="*/ 420406 w 6006665"/>
                        <a:gd name="connsiteY419-70104" fmla="*/ 2547432 h 3006470"/>
                        <a:gd name="connsiteX420-70105" fmla="*/ 409588 w 6006665"/>
                        <a:gd name="connsiteY420-70106" fmla="*/ 2547432 h 3006470"/>
                        <a:gd name="connsiteX421-70107" fmla="*/ 397681 w 6006665"/>
                        <a:gd name="connsiteY421-70108" fmla="*/ 2547432 h 3006470"/>
                        <a:gd name="connsiteX422-70109" fmla="*/ 379485 w 6006665"/>
                        <a:gd name="connsiteY422-70110" fmla="*/ 2525193 h 3006470"/>
                        <a:gd name="connsiteX423-70111" fmla="*/ 357322 w 6006665"/>
                        <a:gd name="connsiteY423-70112" fmla="*/ 2531525 h 3006470"/>
                        <a:gd name="connsiteX424-70113" fmla="*/ 352842 w 6006665"/>
                        <a:gd name="connsiteY424-70114" fmla="*/ 2529403 h 3006470"/>
                        <a:gd name="connsiteX425-70115" fmla="*/ 345415 w 6006665"/>
                        <a:gd name="connsiteY425-70116" fmla="*/ 2531525 h 3006470"/>
                        <a:gd name="connsiteX426-70117" fmla="*/ 302238 w 6006665"/>
                        <a:gd name="connsiteY426-70118" fmla="*/ 2511073 h 3006470"/>
                        <a:gd name="connsiteX427-70119" fmla="*/ 302238 w 6006665"/>
                        <a:gd name="connsiteY427-70120" fmla="*/ 2499711 h 3006470"/>
                        <a:gd name="connsiteX428-70121" fmla="*/ 286331 w 6006665"/>
                        <a:gd name="connsiteY428-70122" fmla="*/ 2472441 h 3006470"/>
                        <a:gd name="connsiteX429-70123" fmla="*/ 270968 w 6006665"/>
                        <a:gd name="connsiteY429-70124" fmla="*/ 2472441 h 3006470"/>
                        <a:gd name="connsiteX430-70125" fmla="*/ 259061 w 6006665"/>
                        <a:gd name="connsiteY430-70126" fmla="*/ 2472441 h 3006470"/>
                        <a:gd name="connsiteX431-70127" fmla="*/ 254516 w 6006665"/>
                        <a:gd name="connsiteY431-70128" fmla="*/ 2456534 h 3006470"/>
                        <a:gd name="connsiteX432-70129" fmla="*/ 263606 w 6006665"/>
                        <a:gd name="connsiteY432-70130" fmla="*/ 2440627 h 3006470"/>
                        <a:gd name="connsiteX433-70131" fmla="*/ 243991 w 6006665"/>
                        <a:gd name="connsiteY433-70132" fmla="*/ 2410114 h 3006470"/>
                        <a:gd name="connsiteX434-70133" fmla="*/ 216429 w 6006665"/>
                        <a:gd name="connsiteY434-70134" fmla="*/ 2413357 h 3006470"/>
                        <a:gd name="connsiteX435-70135" fmla="*/ 212956 w 6006665"/>
                        <a:gd name="connsiteY435-70136" fmla="*/ 2412365 h 3006470"/>
                        <a:gd name="connsiteX436-70137" fmla="*/ 204522 w 6006665"/>
                        <a:gd name="connsiteY436-70138" fmla="*/ 2413357 h 3006470"/>
                        <a:gd name="connsiteX437-70139" fmla="*/ 199623 w 6006665"/>
                        <a:gd name="connsiteY437-70140" fmla="*/ 2411957 h 3006470"/>
                        <a:gd name="connsiteX438-70141" fmla="*/ 195977 w 6006665"/>
                        <a:gd name="connsiteY438-70142" fmla="*/ 2424719 h 3006470"/>
                        <a:gd name="connsiteX439-70143" fmla="*/ 184968 w 6006665"/>
                        <a:gd name="connsiteY439-70144" fmla="*/ 2421574 h 3006470"/>
                        <a:gd name="connsiteX440-70145" fmla="*/ 184070 w 6006665"/>
                        <a:gd name="connsiteY440-70146" fmla="*/ 2424719 h 3006470"/>
                        <a:gd name="connsiteX441-70147" fmla="*/ 168163 w 6006665"/>
                        <a:gd name="connsiteY441-70148" fmla="*/ 2420184 h 3006470"/>
                        <a:gd name="connsiteX442-70149" fmla="*/ 156800 w 6006665"/>
                        <a:gd name="connsiteY442-70150" fmla="*/ 2381542 h 3006470"/>
                        <a:gd name="connsiteX443-70151" fmla="*/ 152255 w 6006665"/>
                        <a:gd name="connsiteY443-70152" fmla="*/ 2365635 h 3006470"/>
                        <a:gd name="connsiteX444-70153" fmla="*/ 156800 w 6006665"/>
                        <a:gd name="connsiteY444-70154" fmla="*/ 2361090 h 3006470"/>
                        <a:gd name="connsiteX445-70155" fmla="*/ 168707 w 6006665"/>
                        <a:gd name="connsiteY445-70156" fmla="*/ 2361090 h 3006470"/>
                        <a:gd name="connsiteX446-70157" fmla="*/ 188615 w 6006665"/>
                        <a:gd name="connsiteY446-70158" fmla="*/ 2361090 h 3006470"/>
                        <a:gd name="connsiteX447-70159" fmla="*/ 199977 w 6006665"/>
                        <a:gd name="connsiteY447-70160" fmla="*/ 2349728 h 3006470"/>
                        <a:gd name="connsiteX448-70161" fmla="*/ 188615 w 6006665"/>
                        <a:gd name="connsiteY448-70162" fmla="*/ 2327003 h 3006470"/>
                        <a:gd name="connsiteX449-70163" fmla="*/ 168163 w 6006665"/>
                        <a:gd name="connsiteY449-70164" fmla="*/ 2317914 h 3006470"/>
                        <a:gd name="connsiteX450-70165" fmla="*/ 168163 w 6006665"/>
                        <a:gd name="connsiteY450-70166" fmla="*/ 2311096 h 3006470"/>
                        <a:gd name="connsiteX451-70167" fmla="*/ 152255 w 6006665"/>
                        <a:gd name="connsiteY451-70168" fmla="*/ 2295189 h 3006470"/>
                        <a:gd name="connsiteX452-70169" fmla="*/ 129531 w 6006665"/>
                        <a:gd name="connsiteY452-70170" fmla="*/ 2258829 h 3006470"/>
                        <a:gd name="connsiteX453-70171" fmla="*/ 140893 w 6006665"/>
                        <a:gd name="connsiteY453-70172" fmla="*/ 2236105 h 3006470"/>
                        <a:gd name="connsiteX454-70173" fmla="*/ 136348 w 6006665"/>
                        <a:gd name="connsiteY454-70174" fmla="*/ 2208835 h 3006470"/>
                        <a:gd name="connsiteX455-70175" fmla="*/ 103789 w 6006665"/>
                        <a:gd name="connsiteY455-70176" fmla="*/ 2195428 h 3006470"/>
                        <a:gd name="connsiteX456-70177" fmla="*/ 93716 w 6006665"/>
                        <a:gd name="connsiteY456-70178" fmla="*/ 2199745 h 3006470"/>
                        <a:gd name="connsiteX457-70179" fmla="*/ 91868 w 6006665"/>
                        <a:gd name="connsiteY457-70180" fmla="*/ 2195434 h 3006470"/>
                        <a:gd name="connsiteX458-70181" fmla="*/ 81809 w 6006665"/>
                        <a:gd name="connsiteY458-70182" fmla="*/ 2199745 h 3006470"/>
                        <a:gd name="connsiteX459-70183" fmla="*/ 74992 w 6006665"/>
                        <a:gd name="connsiteY459-70184" fmla="*/ 2183838 h 3006470"/>
                        <a:gd name="connsiteX460-70185" fmla="*/ 34087 w 6006665"/>
                        <a:gd name="connsiteY460-70186" fmla="*/ 2172476 h 3006470"/>
                        <a:gd name="connsiteX461-70187" fmla="*/ 22725 w 6006665"/>
                        <a:gd name="connsiteY461-70188" fmla="*/ 2129299 h 3006470"/>
                        <a:gd name="connsiteX462-70189" fmla="*/ 22725 w 6006665"/>
                        <a:gd name="connsiteY462-70190" fmla="*/ 2097484 h 3006470"/>
                        <a:gd name="connsiteX463-70191" fmla="*/ 0 w 6006665"/>
                        <a:gd name="connsiteY463-70192" fmla="*/ 2081577 h 3006470"/>
                        <a:gd name="connsiteX464-70193" fmla="*/ 15907 w 6006665"/>
                        <a:gd name="connsiteY464-70194" fmla="*/ 2058853 h 3006470"/>
                        <a:gd name="connsiteX465-70195" fmla="*/ 6818 w 6006665"/>
                        <a:gd name="connsiteY465-70196" fmla="*/ 1995224 h 3006470"/>
                        <a:gd name="connsiteX466-70197" fmla="*/ 34087 w 6006665"/>
                        <a:gd name="connsiteY466-70198" fmla="*/ 1952047 h 3006470"/>
                        <a:gd name="connsiteX467-70199" fmla="*/ 27270 w 6006665"/>
                        <a:gd name="connsiteY467-70200" fmla="*/ 1940685 h 3006470"/>
                        <a:gd name="connsiteX468-70201" fmla="*/ 70447 w 6006665"/>
                        <a:gd name="connsiteY468-70202" fmla="*/ 1902053 h 3006470"/>
                        <a:gd name="connsiteX469-70203" fmla="*/ 27270 w 6006665"/>
                        <a:gd name="connsiteY469-70204" fmla="*/ 1865693 h 3006470"/>
                        <a:gd name="connsiteX470-70205" fmla="*/ 109078 w 6006665"/>
                        <a:gd name="connsiteY470-70206" fmla="*/ 1767977 h 3006470"/>
                        <a:gd name="connsiteX471-70207" fmla="*/ 145438 w 6006665"/>
                        <a:gd name="connsiteY471-70208" fmla="*/ 1724800 h 3006470"/>
                        <a:gd name="connsiteX472-70209" fmla="*/ 156800 w 6006665"/>
                        <a:gd name="connsiteY472-70210" fmla="*/ 1681624 h 3006470"/>
                        <a:gd name="connsiteX473-70211" fmla="*/ 102261 w 6006665"/>
                        <a:gd name="connsiteY473-70212" fmla="*/ 1629357 h 3006470"/>
                        <a:gd name="connsiteX474-70213" fmla="*/ 118168 w 6006665"/>
                        <a:gd name="connsiteY474-70214" fmla="*/ 1574818 h 3006470"/>
                        <a:gd name="connsiteX475-70215" fmla="*/ 86354 w 6006665"/>
                        <a:gd name="connsiteY475-70216" fmla="*/ 1511189 h 3006470"/>
                        <a:gd name="connsiteX476-70217" fmla="*/ 109078 w 6006665"/>
                        <a:gd name="connsiteY476-70218" fmla="*/ 1436197 h 3006470"/>
                        <a:gd name="connsiteX477-70219" fmla="*/ 70447 w 6006665"/>
                        <a:gd name="connsiteY477-70220" fmla="*/ 1333936 h 3006470"/>
                        <a:gd name="connsiteX478-70221" fmla="*/ 102261 w 6006665"/>
                        <a:gd name="connsiteY478-70222" fmla="*/ 1263490 h 3006470"/>
                        <a:gd name="connsiteX479-70223" fmla="*/ 43177 w 6006665"/>
                        <a:gd name="connsiteY479-70224" fmla="*/ 1197589 h 3006470"/>
                        <a:gd name="connsiteX480-70225" fmla="*/ 49994 w 6006665"/>
                        <a:gd name="connsiteY480-70226" fmla="*/ 1122597 h 3006470"/>
                        <a:gd name="connsiteX481-70227" fmla="*/ 81809 w 6006665"/>
                        <a:gd name="connsiteY481-70228" fmla="*/ 1118052 h 3006470"/>
                        <a:gd name="connsiteX482-70229" fmla="*/ 145438 w 6006665"/>
                        <a:gd name="connsiteY482-70230" fmla="*/ 1074876 h 3006470"/>
                        <a:gd name="connsiteX483-70231" fmla="*/ 184070 w 6006665"/>
                        <a:gd name="connsiteY483-70232" fmla="*/ 1036244 h 3006470"/>
                        <a:gd name="connsiteX484-70233" fmla="*/ 189699 w 6006665"/>
                        <a:gd name="connsiteY484-70234" fmla="*/ 1042522 h 3006470"/>
                        <a:gd name="connsiteX485-70235" fmla="*/ 195977 w 6006665"/>
                        <a:gd name="connsiteY485-70236" fmla="*/ 1036244 h 3006470"/>
                        <a:gd name="connsiteX486-70237" fmla="*/ 255061 w 6006665"/>
                        <a:gd name="connsiteY486-70238" fmla="*/ 1102145 h 3006470"/>
                        <a:gd name="connsiteX487-70239" fmla="*/ 350504 w 6006665"/>
                        <a:gd name="connsiteY487-70240" fmla="*/ 1122597 h 3006470"/>
                        <a:gd name="connsiteX488-70241" fmla="*/ 491397 w 6006665"/>
                        <a:gd name="connsiteY488-70242" fmla="*/ 1236221 h 3006470"/>
                        <a:gd name="connsiteX489-70243" fmla="*/ 523211 w 6006665"/>
                        <a:gd name="connsiteY489-70244" fmla="*/ 1283942 h 3006470"/>
                        <a:gd name="connsiteX490-70245" fmla="*/ 523211 w 6006665"/>
                        <a:gd name="connsiteY490-70246" fmla="*/ 1343026 h 3006470"/>
                        <a:gd name="connsiteX491-70247" fmla="*/ 486852 w 6006665"/>
                        <a:gd name="connsiteY491-70248" fmla="*/ 1397565 h 3006470"/>
                        <a:gd name="connsiteX492-70249" fmla="*/ 420951 w 6006665"/>
                        <a:gd name="connsiteY492-70250" fmla="*/ 1418018 h 3006470"/>
                        <a:gd name="connsiteX493-70251" fmla="*/ 415909 w 6006665"/>
                        <a:gd name="connsiteY493-70252" fmla="*/ 1415887 h 3006470"/>
                        <a:gd name="connsiteX494-70253" fmla="*/ 409044 w 6006665"/>
                        <a:gd name="connsiteY494-70254" fmla="*/ 1418018 h 3006470"/>
                        <a:gd name="connsiteX495-70255" fmla="*/ 252950 w 6006665"/>
                        <a:gd name="connsiteY495-70256" fmla="*/ 1352062 h 3006470"/>
                        <a:gd name="connsiteX496-70257" fmla="*/ 232336 w 6006665"/>
                        <a:gd name="connsiteY496-70258" fmla="*/ 1358934 h 3006470"/>
                        <a:gd name="connsiteX497-70259" fmla="*/ 291420 w 6006665"/>
                        <a:gd name="connsiteY497-70260" fmla="*/ 1429380 h 3006470"/>
                        <a:gd name="connsiteX498-70261" fmla="*/ 291420 w 6006665"/>
                        <a:gd name="connsiteY498-70262" fmla="*/ 1468012 h 3006470"/>
                        <a:gd name="connsiteX499-70263" fmla="*/ 298238 w 6006665"/>
                        <a:gd name="connsiteY499-70264" fmla="*/ 1554366 h 3006470"/>
                        <a:gd name="connsiteX500-70265" fmla="*/ 345959 w 6006665"/>
                        <a:gd name="connsiteY500-70266" fmla="*/ 1586180 h 3006470"/>
                        <a:gd name="connsiteX501-70267" fmla="*/ 362087 w 6006665"/>
                        <a:gd name="connsiteY501-70268" fmla="*/ 1595588 h 3006470"/>
                        <a:gd name="connsiteX502-70269" fmla="*/ 365867 w 6006665"/>
                        <a:gd name="connsiteY502-70270" fmla="*/ 1563455 h 3006470"/>
                        <a:gd name="connsiteX503-70271" fmla="*/ 345415 w 6006665"/>
                        <a:gd name="connsiteY503-70272" fmla="*/ 1527096 h 3006470"/>
                        <a:gd name="connsiteX504-70273" fmla="*/ 365867 w 6006665"/>
                        <a:gd name="connsiteY504-70274" fmla="*/ 1495281 h 3006470"/>
                        <a:gd name="connsiteX505-70275" fmla="*/ 374560 w 6006665"/>
                        <a:gd name="connsiteY505-70276" fmla="*/ 1500280 h 3006470"/>
                        <a:gd name="connsiteX506-70277" fmla="*/ 377774 w 6006665"/>
                        <a:gd name="connsiteY506-70278" fmla="*/ 1495281 h 3006470"/>
                        <a:gd name="connsiteX507-70279" fmla="*/ 461933 w 6006665"/>
                        <a:gd name="connsiteY507-70280" fmla="*/ 1543673 h 3006470"/>
                        <a:gd name="connsiteX508-70281" fmla="*/ 484035 w 6006665"/>
                        <a:gd name="connsiteY508-70282" fmla="*/ 1527096 h 3006470"/>
                        <a:gd name="connsiteX509-70283" fmla="*/ 463583 w 6006665"/>
                        <a:gd name="connsiteY509-70284" fmla="*/ 1461194 h 3006470"/>
                        <a:gd name="connsiteX510-70285" fmla="*/ 549936 w 6006665"/>
                        <a:gd name="connsiteY510-70286" fmla="*/ 1374841 h 3006470"/>
                        <a:gd name="connsiteX511-70287" fmla="*/ 559742 w 6006665"/>
                        <a:gd name="connsiteY511-70288" fmla="*/ 1376942 h 3006470"/>
                        <a:gd name="connsiteX512-70289" fmla="*/ 561843 w 6006665"/>
                        <a:gd name="connsiteY512-70290" fmla="*/ 1374841 h 3006470"/>
                        <a:gd name="connsiteX513-70291" fmla="*/ 1677078 w 6006665"/>
                        <a:gd name="connsiteY513-70292" fmla="*/ 1370296 h 3006470"/>
                        <a:gd name="connsiteX514-70293" fmla="*/ 1720255 w 6006665"/>
                        <a:gd name="connsiteY514-70294" fmla="*/ 1349844 h 3006470"/>
                        <a:gd name="connsiteX515-70295" fmla="*/ 1731617 w 6006665"/>
                        <a:gd name="connsiteY515-70296" fmla="*/ 1299850 h 3006470"/>
                        <a:gd name="connsiteX516-70297" fmla="*/ 1758887 w 6006665"/>
                        <a:gd name="connsiteY516-70298" fmla="*/ 1256673 h 3006470"/>
                        <a:gd name="connsiteX517-70299" fmla="*/ 1736162 w 6006665"/>
                        <a:gd name="connsiteY517-70300" fmla="*/ 1197589 h 3006470"/>
                        <a:gd name="connsiteX518-70301" fmla="*/ 1758887 w 6006665"/>
                        <a:gd name="connsiteY518-70302" fmla="*/ 1133960 h 3006470"/>
                        <a:gd name="connsiteX519-70303" fmla="*/ 1704347 w 6006665"/>
                        <a:gd name="connsiteY519-70304" fmla="*/ 1070331 h 3006470"/>
                        <a:gd name="connsiteX520-70305" fmla="*/ 1736162 w 6006665"/>
                        <a:gd name="connsiteY520-70306" fmla="*/ 961252 h 3006470"/>
                        <a:gd name="connsiteX521-70307" fmla="*/ 1688440 w 6006665"/>
                        <a:gd name="connsiteY521-70308" fmla="*/ 865809 h 3006470"/>
                        <a:gd name="connsiteX522-70309" fmla="*/ 1752069 w 6006665"/>
                        <a:gd name="connsiteY522-70310" fmla="*/ 788545 h 3006470"/>
                        <a:gd name="connsiteX523-70311" fmla="*/ 1747524 w 6006665"/>
                        <a:gd name="connsiteY523-70312" fmla="*/ 704464 h 3006470"/>
                        <a:gd name="connsiteX524-70313" fmla="*/ 1763431 w 6006665"/>
                        <a:gd name="connsiteY524-70314" fmla="*/ 697647 h 3006470"/>
                        <a:gd name="connsiteX525-70315" fmla="*/ 1764877 w 6006665"/>
                        <a:gd name="connsiteY525-70316" fmla="*/ 702130 h 3006470"/>
                        <a:gd name="connsiteX526-70317" fmla="*/ 1775339 w 6006665"/>
                        <a:gd name="connsiteY526-70318" fmla="*/ 697647 h 3006470"/>
                        <a:gd name="connsiteX527-70319" fmla="*/ 1798063 w 6006665"/>
                        <a:gd name="connsiteY527-70320" fmla="*/ 768093 h 3006470"/>
                        <a:gd name="connsiteX528-70321" fmla="*/ 1791454 w 6006665"/>
                        <a:gd name="connsiteY528-70322" fmla="*/ 815304 h 3006470"/>
                        <a:gd name="connsiteX529-70323" fmla="*/ 1854330 w 6006665"/>
                        <a:gd name="connsiteY529-70324" fmla="*/ 772638 h 3006470"/>
                        <a:gd name="connsiteX530-70325" fmla="*/ 1931594 w 6006665"/>
                        <a:gd name="connsiteY530-70326" fmla="*/ 763548 h 3006470"/>
                        <a:gd name="connsiteX531-70327" fmla="*/ 1932772 w 6006665"/>
                        <a:gd name="connsiteY531-70328" fmla="*/ 764810 h 3006470"/>
                        <a:gd name="connsiteX532-70329" fmla="*/ 1943501 w 6006665"/>
                        <a:gd name="connsiteY532-70330" fmla="*/ 763548 h 3006470"/>
                        <a:gd name="connsiteX533-70331" fmla="*/ 1988608 w 6006665"/>
                        <a:gd name="connsiteY533-70332" fmla="*/ 811877 h 3006470"/>
                        <a:gd name="connsiteX534-70333" fmla="*/ 1963408 w 6006665"/>
                        <a:gd name="connsiteY534-70334" fmla="*/ 736278 h 3006470"/>
                        <a:gd name="connsiteX535-70335" fmla="*/ 1963408 w 6006665"/>
                        <a:gd name="connsiteY535-70336" fmla="*/ 595386 h 3006470"/>
                        <a:gd name="connsiteX536-70337" fmla="*/ 2027037 w 6006665"/>
                        <a:gd name="connsiteY536-70338" fmla="*/ 574934 h 3006470"/>
                        <a:gd name="connsiteX537-70339" fmla="*/ 2037269 w 6006665"/>
                        <a:gd name="connsiteY537-70340" fmla="*/ 575472 h 3006470"/>
                        <a:gd name="connsiteX538-70341" fmla="*/ 2038944 w 6006665"/>
                        <a:gd name="connsiteY538-70342" fmla="*/ 574934 h 3006470"/>
                        <a:gd name="connsiteX539-70343" fmla="*/ 2115414 w 6006665"/>
                        <a:gd name="connsiteY539-70344" fmla="*/ 578958 h 3006470"/>
                        <a:gd name="connsiteX540-70345" fmla="*/ 2192927 w 6006665"/>
                        <a:gd name="connsiteY540-70346" fmla="*/ 559026 h 3006470"/>
                        <a:gd name="connsiteX541-70347" fmla="*/ 2167930 w 6006665"/>
                        <a:gd name="connsiteY541-70348" fmla="*/ 493125 h 3006470"/>
                        <a:gd name="connsiteX542-70349" fmla="*/ 2204289 w 6006665"/>
                        <a:gd name="connsiteY542-70350" fmla="*/ 402226 h 3006470"/>
                        <a:gd name="connsiteX543-70351" fmla="*/ 2247466 w 6006665"/>
                        <a:gd name="connsiteY543-70352" fmla="*/ 397681 h 3006470"/>
                        <a:gd name="connsiteX544-70353" fmla="*/ 2317913 w 6006665"/>
                        <a:gd name="connsiteY544-70354" fmla="*/ 322690 h 3006470"/>
                        <a:gd name="connsiteX545-70355" fmla="*/ 2420183 w 6006665"/>
                        <a:gd name="connsiteY545-70356" fmla="*/ 304510 h 3006470"/>
                        <a:gd name="connsiteX546-70357" fmla="*/ 2429263 w 6006665"/>
                        <a:gd name="connsiteY546-70358" fmla="*/ 263606 h 3006470"/>
                        <a:gd name="connsiteX547-70359" fmla="*/ 2526979 w 6006665"/>
                        <a:gd name="connsiteY547-70360" fmla="*/ 252244 h 3006470"/>
                        <a:gd name="connsiteX548-70361" fmla="*/ 2528058 w 6006665"/>
                        <a:gd name="connsiteY548-70362" fmla="*/ 253503 h 3006470"/>
                        <a:gd name="connsiteX549-70363" fmla="*/ 2538886 w 6006665"/>
                        <a:gd name="connsiteY549-70364" fmla="*/ 252244 h 3006470"/>
                        <a:gd name="connsiteX550-70365" fmla="*/ 2560820 w 6006665"/>
                        <a:gd name="connsiteY550-70366" fmla="*/ 277833 h 3006470"/>
                        <a:gd name="connsiteX551-70367" fmla="*/ 2640602 w 6006665"/>
                        <a:gd name="connsiteY551-70368" fmla="*/ 202249 h 3006470"/>
                        <a:gd name="connsiteX552-70369" fmla="*/ 2652509 w 6006665"/>
                        <a:gd name="connsiteY552-70370" fmla="*/ 202249 h 3006470"/>
                        <a:gd name="connsiteX553-70371" fmla="*/ 2704231 w 6006665"/>
                        <a:gd name="connsiteY553-70372" fmla="*/ 202249 h 3006470"/>
                        <a:gd name="connsiteX554-70373" fmla="*/ 2715593 w 6006665"/>
                        <a:gd name="connsiteY554-70374" fmla="*/ 134075 h 3006470"/>
                        <a:gd name="connsiteX555-70375" fmla="*/ 2751953 w 6006665"/>
                        <a:gd name="connsiteY555-70376" fmla="*/ 68174 h 3006470"/>
                        <a:gd name="connsiteX556-70377" fmla="*/ 2838307 w 6006665"/>
                        <a:gd name="connsiteY556-70378" fmla="*/ 0 h 3006470"/>
                        <a:gd name="connsiteX0-70379" fmla="*/ 1791129 w 6006665"/>
                        <a:gd name="connsiteY0-70380" fmla="*/ 817622 h 3006470"/>
                        <a:gd name="connsiteX1-70381" fmla="*/ 1782156 w 6006665"/>
                        <a:gd name="connsiteY1-70382" fmla="*/ 881716 h 3006470"/>
                        <a:gd name="connsiteX2-70383" fmla="*/ 1809554 w 6006665"/>
                        <a:gd name="connsiteY2-70384" fmla="*/ 895415 h 3006470"/>
                        <a:gd name="connsiteX3-70385" fmla="*/ 1791129 w 6006665"/>
                        <a:gd name="connsiteY3-70386" fmla="*/ 817622 h 3006470"/>
                        <a:gd name="connsiteX4-70387" fmla="*/ 2838307 w 6006665"/>
                        <a:gd name="connsiteY4-70388" fmla="*/ 0 h 3006470"/>
                        <a:gd name="connsiteX5-70389" fmla="*/ 2844246 w 6006665"/>
                        <a:gd name="connsiteY5-70390" fmla="*/ 4711 h 3006470"/>
                        <a:gd name="connsiteX6-70391" fmla="*/ 2850213 w 6006665"/>
                        <a:gd name="connsiteY6-70392" fmla="*/ 0 h 3006470"/>
                        <a:gd name="connsiteX7-70393" fmla="*/ 2916115 w 6006665"/>
                        <a:gd name="connsiteY7-70394" fmla="*/ 52267 h 3006470"/>
                        <a:gd name="connsiteX8-70395" fmla="*/ 2861576 w 6006665"/>
                        <a:gd name="connsiteY8-70396" fmla="*/ 90899 h 3006470"/>
                        <a:gd name="connsiteX9-70397" fmla="*/ 2947929 w 6006665"/>
                        <a:gd name="connsiteY9-70398" fmla="*/ 118168 h 3006470"/>
                        <a:gd name="connsiteX10-70399" fmla="*/ 2957621 w 6006665"/>
                        <a:gd name="connsiteY10-70400" fmla="*/ 186006 h 3006470"/>
                        <a:gd name="connsiteX11-70401" fmla="*/ 2979199 w 6006665"/>
                        <a:gd name="connsiteY11-70402" fmla="*/ 161345 h 3006470"/>
                        <a:gd name="connsiteX12-70403" fmla="*/ 2991106 w 6006665"/>
                        <a:gd name="connsiteY12-70404" fmla="*/ 161345 h 3006470"/>
                        <a:gd name="connsiteX13-70405" fmla="*/ 3086005 w 6006665"/>
                        <a:gd name="connsiteY13-70406" fmla="*/ 161345 h 3006470"/>
                        <a:gd name="connsiteX14-70407" fmla="*/ 3097912 w 6006665"/>
                        <a:gd name="connsiteY14-70408" fmla="*/ 161345 h 3006470"/>
                        <a:gd name="connsiteX15-70409" fmla="*/ 3179721 w 6006665"/>
                        <a:gd name="connsiteY15-70410" fmla="*/ 236336 h 3006470"/>
                        <a:gd name="connsiteX16-70411" fmla="*/ 3211535 w 6006665"/>
                        <a:gd name="connsiteY16-70412" fmla="*/ 295420 h 3006470"/>
                        <a:gd name="connsiteX17-70413" fmla="*/ 3200173 w 6006665"/>
                        <a:gd name="connsiteY17-70414" fmla="*/ 370412 h 3006470"/>
                        <a:gd name="connsiteX18-70415" fmla="*/ 3161541 w 6006665"/>
                        <a:gd name="connsiteY18-70416" fmla="*/ 413589 h 3006470"/>
                        <a:gd name="connsiteX19-70417" fmla="*/ 3066097 w 6006665"/>
                        <a:gd name="connsiteY19-70418" fmla="*/ 488580 h 3006470"/>
                        <a:gd name="connsiteX20-70419" fmla="*/ 3034283 w 6006665"/>
                        <a:gd name="connsiteY20-70420" fmla="*/ 531757 h 3006470"/>
                        <a:gd name="connsiteX21-70421" fmla="*/ 3082005 w 6006665"/>
                        <a:gd name="connsiteY21-70422" fmla="*/ 547664 h 3006470"/>
                        <a:gd name="connsiteX22-70423" fmla="*/ 3129459 w 6006665"/>
                        <a:gd name="connsiteY22-70424" fmla="*/ 575345 h 3006470"/>
                        <a:gd name="connsiteX23-70425" fmla="*/ 3156451 w 6006665"/>
                        <a:gd name="connsiteY23-70426" fmla="*/ 552209 h 3006470"/>
                        <a:gd name="connsiteX24-70427" fmla="*/ 3158460 w 6006665"/>
                        <a:gd name="connsiteY24-70428" fmla="*/ 560693 h 3006470"/>
                        <a:gd name="connsiteX25-70429" fmla="*/ 3168359 w 6006665"/>
                        <a:gd name="connsiteY25-70430" fmla="*/ 552209 h 3006470"/>
                        <a:gd name="connsiteX26-70431" fmla="*/ 3184984 w 6006665"/>
                        <a:gd name="connsiteY26-70432" fmla="*/ 622402 h 3006470"/>
                        <a:gd name="connsiteX27-70433" fmla="*/ 3192811 w 6006665"/>
                        <a:gd name="connsiteY27-70434" fmla="*/ 606748 h 3006470"/>
                        <a:gd name="connsiteX28-70435" fmla="*/ 3251895 w 6006665"/>
                        <a:gd name="connsiteY28-70436" fmla="*/ 586296 h 3006470"/>
                        <a:gd name="connsiteX29-70437" fmla="*/ 3259833 w 6006665"/>
                        <a:gd name="connsiteY29-70438" fmla="*/ 587670 h 3006470"/>
                        <a:gd name="connsiteX30-70439" fmla="*/ 3263802 w 6006665"/>
                        <a:gd name="connsiteY30-70440" fmla="*/ 586296 h 3006470"/>
                        <a:gd name="connsiteX31-70441" fmla="*/ 3381970 w 6006665"/>
                        <a:gd name="connsiteY31-70442" fmla="*/ 606748 h 3006470"/>
                        <a:gd name="connsiteX32-70443" fmla="*/ 3388787 w 6006665"/>
                        <a:gd name="connsiteY32-70444" fmla="*/ 665832 h 3006470"/>
                        <a:gd name="connsiteX33-70445" fmla="*/ 3531529 w 6006665"/>
                        <a:gd name="connsiteY33-70446" fmla="*/ 686823 h 3006470"/>
                        <a:gd name="connsiteX34-70447" fmla="*/ 3538225 w 6006665"/>
                        <a:gd name="connsiteY34-70448" fmla="*/ 590841 h 3006470"/>
                        <a:gd name="connsiteX35-70449" fmla="*/ 3549910 w 6006665"/>
                        <a:gd name="connsiteY35-70450" fmla="*/ 594028 h 3006470"/>
                        <a:gd name="connsiteX36-70451" fmla="*/ 3550132 w 6006665"/>
                        <a:gd name="connsiteY36-70452" fmla="*/ 590841 h 3006470"/>
                        <a:gd name="connsiteX37-70453" fmla="*/ 3625123 w 6006665"/>
                        <a:gd name="connsiteY37-70454" fmla="*/ 611293 h 3006470"/>
                        <a:gd name="connsiteX38-70455" fmla="*/ 3672301 w 6006665"/>
                        <a:gd name="connsiteY38-70456" fmla="*/ 611293 h 3006470"/>
                        <a:gd name="connsiteX39-70457" fmla="*/ 3684207 w 6006665"/>
                        <a:gd name="connsiteY39-70458" fmla="*/ 611293 h 3006470"/>
                        <a:gd name="connsiteX40-70459" fmla="*/ 3743291 w 6006665"/>
                        <a:gd name="connsiteY40-70460" fmla="*/ 677194 h 3006470"/>
                        <a:gd name="connsiteX41-70461" fmla="*/ 3759199 w 6006665"/>
                        <a:gd name="connsiteY41-70462" fmla="*/ 756731 h 3006470"/>
                        <a:gd name="connsiteX42-70463" fmla="*/ 3738747 w 6006665"/>
                        <a:gd name="connsiteY42-70464" fmla="*/ 806725 h 3006470"/>
                        <a:gd name="connsiteX43-70465" fmla="*/ 3786469 w 6006665"/>
                        <a:gd name="connsiteY43-70466" fmla="*/ 897623 h 3006470"/>
                        <a:gd name="connsiteX44-70467" fmla="*/ 3835603 w 6006665"/>
                        <a:gd name="connsiteY44-70468" fmla="*/ 933529 h 3006470"/>
                        <a:gd name="connsiteX45-70469" fmla="*/ 3865460 w 6006665"/>
                        <a:gd name="connsiteY45-70470" fmla="*/ 822632 h 3006470"/>
                        <a:gd name="connsiteX46-70471" fmla="*/ 3875077 w 6006665"/>
                        <a:gd name="connsiteY46-70472" fmla="*/ 831139 h 3006470"/>
                        <a:gd name="connsiteX47-70473" fmla="*/ 3877367 w 6006665"/>
                        <a:gd name="connsiteY47-70474" fmla="*/ 822632 h 3006470"/>
                        <a:gd name="connsiteX48-70475" fmla="*/ 3932151 w 6006665"/>
                        <a:gd name="connsiteY48-70476" fmla="*/ 871095 h 3006470"/>
                        <a:gd name="connsiteX49-70477" fmla="*/ 3988173 w 6006665"/>
                        <a:gd name="connsiteY49-70478" fmla="*/ 843084 h 3006470"/>
                        <a:gd name="connsiteX50-70479" fmla="*/ 3993852 w 6006665"/>
                        <a:gd name="connsiteY50-70480" fmla="*/ 846199 h 3006470"/>
                        <a:gd name="connsiteX51-70481" fmla="*/ 4000080 w 6006665"/>
                        <a:gd name="connsiteY51-70482" fmla="*/ 843084 h 3006470"/>
                        <a:gd name="connsiteX52-70483" fmla="*/ 4062426 w 6006665"/>
                        <a:gd name="connsiteY52-70484" fmla="*/ 877274 h 3006470"/>
                        <a:gd name="connsiteX53-70485" fmla="*/ 4085889 w 6006665"/>
                        <a:gd name="connsiteY53-70486" fmla="*/ 849902 h 3006470"/>
                        <a:gd name="connsiteX54-70487" fmla="*/ 4095563 w 6006665"/>
                        <a:gd name="connsiteY54-70488" fmla="*/ 852506 h 3006470"/>
                        <a:gd name="connsiteX55-70489" fmla="*/ 4097796 w 6006665"/>
                        <a:gd name="connsiteY55-70490" fmla="*/ 849902 h 3006470"/>
                        <a:gd name="connsiteX56-70491" fmla="*/ 4144150 w 6006665"/>
                        <a:gd name="connsiteY56-70492" fmla="*/ 862382 h 3006470"/>
                        <a:gd name="connsiteX57-70493" fmla="*/ 4117703 w 6006665"/>
                        <a:gd name="connsiteY57-70494" fmla="*/ 752186 h 3006470"/>
                        <a:gd name="connsiteX58-70495" fmla="*/ 4165425 w 6006665"/>
                        <a:gd name="connsiteY58-70496" fmla="*/ 697647 h 3006470"/>
                        <a:gd name="connsiteX59-70497" fmla="*/ 4175231 w 6006665"/>
                        <a:gd name="connsiteY59-70498" fmla="*/ 700048 h 3006470"/>
                        <a:gd name="connsiteX60-70499" fmla="*/ 4177332 w 6006665"/>
                        <a:gd name="connsiteY60-70500" fmla="*/ 697647 h 3006470"/>
                        <a:gd name="connsiteX61-70501" fmla="*/ 4511384 w 6006665"/>
                        <a:gd name="connsiteY61-70502" fmla="*/ 779455 h 3006470"/>
                        <a:gd name="connsiteX62-70503" fmla="*/ 4543199 w 6006665"/>
                        <a:gd name="connsiteY62-70504" fmla="*/ 849902 h 3006470"/>
                        <a:gd name="connsiteX63-70505" fmla="*/ 4639242 w 6006665"/>
                        <a:gd name="connsiteY63-70506" fmla="*/ 932544 h 3006470"/>
                        <a:gd name="connsiteX64-70507" fmla="*/ 4774445 w 6006665"/>
                        <a:gd name="connsiteY64-70508" fmla="*/ 913531 h 3006470"/>
                        <a:gd name="connsiteX65-70509" fmla="*/ 4778496 w 6006665"/>
                        <a:gd name="connsiteY65-70510" fmla="*/ 914635 h 3006470"/>
                        <a:gd name="connsiteX66-70511" fmla="*/ 4786352 w 6006665"/>
                        <a:gd name="connsiteY66-70512" fmla="*/ 913531 h 3006470"/>
                        <a:gd name="connsiteX67-70513" fmla="*/ 4861343 w 6006665"/>
                        <a:gd name="connsiteY67-70514" fmla="*/ 933983 h 3006470"/>
                        <a:gd name="connsiteX68-70515" fmla="*/ 4893158 w 6006665"/>
                        <a:gd name="connsiteY68-70516" fmla="*/ 977160 h 3006470"/>
                        <a:gd name="connsiteX69-70517" fmla="*/ 4888613 w 6006665"/>
                        <a:gd name="connsiteY69-70518" fmla="*/ 1058968 h 3006470"/>
                        <a:gd name="connsiteX70-70519" fmla="*/ 4927677 w 6006665"/>
                        <a:gd name="connsiteY70-70520" fmla="*/ 1083640 h 3006470"/>
                        <a:gd name="connsiteX71-70521" fmla="*/ 4967605 w 6006665"/>
                        <a:gd name="connsiteY71-70522" fmla="*/ 1070331 h 3006470"/>
                        <a:gd name="connsiteX72-70523" fmla="*/ 5038051 w 6006665"/>
                        <a:gd name="connsiteY72-70524" fmla="*/ 1063513 h 3006470"/>
                        <a:gd name="connsiteX73-70525" fmla="*/ 5040730 w 6006665"/>
                        <a:gd name="connsiteY73-70526" fmla="*/ 1064406 h 3006470"/>
                        <a:gd name="connsiteX74-70527" fmla="*/ 5049958 w 6006665"/>
                        <a:gd name="connsiteY74-70528" fmla="*/ 1063513 h 3006470"/>
                        <a:gd name="connsiteX75-70529" fmla="*/ 5114249 w 6006665"/>
                        <a:gd name="connsiteY75-70530" fmla="*/ 1084944 h 3006470"/>
                        <a:gd name="connsiteX76-70531" fmla="*/ 5176671 w 6006665"/>
                        <a:gd name="connsiteY76-70532" fmla="*/ 1074876 h 3006470"/>
                        <a:gd name="connsiteX77-70533" fmla="*/ 5177801 w 6006665"/>
                        <a:gd name="connsiteY77-70534" fmla="*/ 1076614 h 3006470"/>
                        <a:gd name="connsiteX78-70535" fmla="*/ 5188578 w 6006665"/>
                        <a:gd name="connsiteY78-70536" fmla="*/ 1074876 h 3006470"/>
                        <a:gd name="connsiteX79-70537" fmla="*/ 5243719 w 6006665"/>
                        <a:gd name="connsiteY79-70538" fmla="*/ 1159707 h 3006470"/>
                        <a:gd name="connsiteX80-70539" fmla="*/ 5283477 w 6006665"/>
                        <a:gd name="connsiteY80-70540" fmla="*/ 1129415 h 3006470"/>
                        <a:gd name="connsiteX81-70541" fmla="*/ 5258480 w 6006665"/>
                        <a:gd name="connsiteY81-70542" fmla="*/ 1063513 h 3006470"/>
                        <a:gd name="connsiteX82-70543" fmla="*/ 5267570 w 6006665"/>
                        <a:gd name="connsiteY82-70544" fmla="*/ 1015792 h 3006470"/>
                        <a:gd name="connsiteX83-70545" fmla="*/ 5278896 w 6006665"/>
                        <a:gd name="connsiteY83-70546" fmla="*/ 1018841 h 3006470"/>
                        <a:gd name="connsiteX84-70547" fmla="*/ 5279477 w 6006665"/>
                        <a:gd name="connsiteY84-70548" fmla="*/ 1015792 h 3006470"/>
                        <a:gd name="connsiteX85-70549" fmla="*/ 5395510 w 6006665"/>
                        <a:gd name="connsiteY85-70550" fmla="*/ 1047031 h 3006470"/>
                        <a:gd name="connsiteX86-70551" fmla="*/ 5463001 w 6006665"/>
                        <a:gd name="connsiteY86-70552" fmla="*/ 1043061 h 3006470"/>
                        <a:gd name="connsiteX87-70553" fmla="*/ 5464386 w 6006665"/>
                        <a:gd name="connsiteY87-70554" fmla="*/ 1043680 h 3006470"/>
                        <a:gd name="connsiteX88-70555" fmla="*/ 5474909 w 6006665"/>
                        <a:gd name="connsiteY88-70556" fmla="*/ 1043061 h 3006470"/>
                        <a:gd name="connsiteX89-70557" fmla="*/ 5581715 w 6006665"/>
                        <a:gd name="connsiteY89-70558" fmla="*/ 1090783 h 3006470"/>
                        <a:gd name="connsiteX90-70559" fmla="*/ 5633981 w 6006665"/>
                        <a:gd name="connsiteY90-70560" fmla="*/ 1133960 h 3006470"/>
                        <a:gd name="connsiteX91-70561" fmla="*/ 5720335 w 6006665"/>
                        <a:gd name="connsiteY91-70562" fmla="*/ 1213496 h 3006470"/>
                        <a:gd name="connsiteX92-70563" fmla="*/ 5822595 w 6006665"/>
                        <a:gd name="connsiteY92-70564" fmla="*/ 1311212 h 3006470"/>
                        <a:gd name="connsiteX93-70565" fmla="*/ 5818051 w 6006665"/>
                        <a:gd name="connsiteY93-70566" fmla="*/ 1365751 h 3006470"/>
                        <a:gd name="connsiteX94-70567" fmla="*/ 5825679 w 6006665"/>
                        <a:gd name="connsiteY94-70568" fmla="*/ 1373379 h 3006470"/>
                        <a:gd name="connsiteX95-70569" fmla="*/ 5822051 w 6006665"/>
                        <a:gd name="connsiteY95-70570" fmla="*/ 1322574 h 3006470"/>
                        <a:gd name="connsiteX96-70571" fmla="*/ 5834092 w 6006665"/>
                        <a:gd name="connsiteY96-70572" fmla="*/ 1324447 h 3006470"/>
                        <a:gd name="connsiteX97-70573" fmla="*/ 5833958 w 6006665"/>
                        <a:gd name="connsiteY97-70574" fmla="*/ 1322574 h 3006470"/>
                        <a:gd name="connsiteX98-70575" fmla="*/ 5936219 w 6006665"/>
                        <a:gd name="connsiteY98-70576" fmla="*/ 1338481 h 3006470"/>
                        <a:gd name="connsiteX99-70577" fmla="*/ 6006665 w 6006665"/>
                        <a:gd name="connsiteY99-70578" fmla="*/ 1418018 h 3006470"/>
                        <a:gd name="connsiteX100-70579" fmla="*/ 5968033 w 6006665"/>
                        <a:gd name="connsiteY100-70580" fmla="*/ 1456650 h 3006470"/>
                        <a:gd name="connsiteX101-70581" fmla="*/ 5908949 w 6006665"/>
                        <a:gd name="connsiteY101-70582" fmla="*/ 1468012 h 3006470"/>
                        <a:gd name="connsiteX102-70583" fmla="*/ 5908949 w 6006665"/>
                        <a:gd name="connsiteY102-70584" fmla="*/ 1554366 h 3006470"/>
                        <a:gd name="connsiteX103-70585" fmla="*/ 5893042 w 6006665"/>
                        <a:gd name="connsiteY103-70586" fmla="*/ 1570273 h 3006470"/>
                        <a:gd name="connsiteX104-70587" fmla="*/ 5881135 w 6006665"/>
                        <a:gd name="connsiteY104-70588" fmla="*/ 1570273 h 3006470"/>
                        <a:gd name="connsiteX105-70589" fmla="*/ 5861227 w 6006665"/>
                        <a:gd name="connsiteY105-70590" fmla="*/ 1570273 h 3006470"/>
                        <a:gd name="connsiteX106-70591" fmla="*/ 5849321 w 6006665"/>
                        <a:gd name="connsiteY106-70592" fmla="*/ 1570273 h 3006470"/>
                        <a:gd name="connsiteX107-70593" fmla="*/ 5817506 w 6006665"/>
                        <a:gd name="connsiteY107-70594" fmla="*/ 1536186 h 3006470"/>
                        <a:gd name="connsiteX108-70595" fmla="*/ 5767511 w 6006665"/>
                        <a:gd name="connsiteY108-70596" fmla="*/ 1511189 h 3006470"/>
                        <a:gd name="connsiteX109-70597" fmla="*/ 5762967 w 6006665"/>
                        <a:gd name="connsiteY109-70598" fmla="*/ 1477102 h 3006470"/>
                        <a:gd name="connsiteX110-70599" fmla="*/ 5729132 w 6006665"/>
                        <a:gd name="connsiteY110-70600" fmla="*/ 1463170 h 3006470"/>
                        <a:gd name="connsiteX111-70601" fmla="*/ 5695337 w 6006665"/>
                        <a:gd name="connsiteY111-70602" fmla="*/ 1472557 h 3006470"/>
                        <a:gd name="connsiteX112-70603" fmla="*/ 5693366 w 6006665"/>
                        <a:gd name="connsiteY112-70604" fmla="*/ 1469797 h 3006470"/>
                        <a:gd name="connsiteX113-70605" fmla="*/ 5683431 w 6006665"/>
                        <a:gd name="connsiteY113-70606" fmla="*/ 1472557 h 3006470"/>
                        <a:gd name="connsiteX114-70607" fmla="*/ 5660706 w 6006665"/>
                        <a:gd name="connsiteY114-70608" fmla="*/ 1440742 h 3006470"/>
                        <a:gd name="connsiteX115-70609" fmla="*/ 5669644 w 6006665"/>
                        <a:gd name="connsiteY115-70610" fmla="*/ 1415717 h 3006470"/>
                        <a:gd name="connsiteX116-70611" fmla="*/ 5640799 w 6006665"/>
                        <a:gd name="connsiteY116-70612" fmla="*/ 1429380 h 3006470"/>
                        <a:gd name="connsiteX117-70613" fmla="*/ 5656705 w 6006665"/>
                        <a:gd name="connsiteY117-70614" fmla="*/ 1472557 h 3006470"/>
                        <a:gd name="connsiteX118-70615" fmla="*/ 5633981 w 6006665"/>
                        <a:gd name="connsiteY118-70616" fmla="*/ 1511189 h 3006470"/>
                        <a:gd name="connsiteX119-70617" fmla="*/ 5586259 w 6006665"/>
                        <a:gd name="connsiteY119-70618" fmla="*/ 1547548 h 3006470"/>
                        <a:gd name="connsiteX120-70619" fmla="*/ 5575676 w 6006665"/>
                        <a:gd name="connsiteY120-70620" fmla="*/ 1546540 h 3006470"/>
                        <a:gd name="connsiteX121-70621" fmla="*/ 5574353 w 6006665"/>
                        <a:gd name="connsiteY121-70622" fmla="*/ 1547548 h 3006470"/>
                        <a:gd name="connsiteX122-70623" fmla="*/ 5539436 w 6006665"/>
                        <a:gd name="connsiteY122-70624" fmla="*/ 1544223 h 3006470"/>
                        <a:gd name="connsiteX123-70625" fmla="*/ 5570352 w 6006665"/>
                        <a:gd name="connsiteY123-70626" fmla="*/ 1586180 h 3006470"/>
                        <a:gd name="connsiteX124-70627" fmla="*/ 5593077 w 6006665"/>
                        <a:gd name="connsiteY124-70628" fmla="*/ 1649809 h 3006470"/>
                        <a:gd name="connsiteX125-70629" fmla="*/ 5608984 w 6006665"/>
                        <a:gd name="connsiteY125-70630" fmla="*/ 1677079 h 3006470"/>
                        <a:gd name="connsiteX126-70631" fmla="*/ 5613529 w 6006665"/>
                        <a:gd name="connsiteY126-70632" fmla="*/ 1708893 h 3006470"/>
                        <a:gd name="connsiteX127-70633" fmla="*/ 5608984 w 6006665"/>
                        <a:gd name="connsiteY127-70634" fmla="*/ 1731618 h 3006470"/>
                        <a:gd name="connsiteX128-70635" fmla="*/ 5597799 w 6006665"/>
                        <a:gd name="connsiteY128-70636" fmla="*/ 1728009 h 3006470"/>
                        <a:gd name="connsiteX129-70637" fmla="*/ 5597077 w 6006665"/>
                        <a:gd name="connsiteY129-70638" fmla="*/ 1731618 h 3006470"/>
                        <a:gd name="connsiteX130-70639" fmla="*/ 5534271 w 6006665"/>
                        <a:gd name="connsiteY130-70640" fmla="*/ 1711358 h 3006470"/>
                        <a:gd name="connsiteX131-70641" fmla="*/ 5436277 w 6006665"/>
                        <a:gd name="connsiteY131-70642" fmla="*/ 1767977 h 3006470"/>
                        <a:gd name="connsiteX132-70643" fmla="*/ 5397645 w 6006665"/>
                        <a:gd name="connsiteY132-70644" fmla="*/ 1779340 h 3006470"/>
                        <a:gd name="connsiteX133-70645" fmla="*/ 5345378 w 6006665"/>
                        <a:gd name="connsiteY133-70646" fmla="*/ 1833879 h 3006470"/>
                        <a:gd name="connsiteX134-70647" fmla="*/ 5290839 w 6006665"/>
                        <a:gd name="connsiteY134-70648" fmla="*/ 1881600 h 3006470"/>
                        <a:gd name="connsiteX135-70649" fmla="*/ 5274932 w 6006665"/>
                        <a:gd name="connsiteY135-70650" fmla="*/ 1913415 h 3006470"/>
                        <a:gd name="connsiteX136-70651" fmla="*/ 5267238 w 6006665"/>
                        <a:gd name="connsiteY136-70652" fmla="*/ 1904988 h 3006470"/>
                        <a:gd name="connsiteX137-70653" fmla="*/ 5263025 w 6006665"/>
                        <a:gd name="connsiteY137-70654" fmla="*/ 1913415 h 3006470"/>
                        <a:gd name="connsiteX138-70655" fmla="*/ 5219538 w 6006665"/>
                        <a:gd name="connsiteY138-70656" fmla="*/ 1865787 h 3006470"/>
                        <a:gd name="connsiteX139-70657" fmla="*/ 5129494 w 6006665"/>
                        <a:gd name="connsiteY139-70658" fmla="*/ 1920232 h 3006470"/>
                        <a:gd name="connsiteX140-70659" fmla="*/ 5126389 w 6006665"/>
                        <a:gd name="connsiteY140-70660" fmla="*/ 1914910 h 3006470"/>
                        <a:gd name="connsiteX141-70661" fmla="*/ 5117587 w 6006665"/>
                        <a:gd name="connsiteY141-70662" fmla="*/ 1920232 h 3006470"/>
                        <a:gd name="connsiteX142-70663" fmla="*/ 5105544 w 6006665"/>
                        <a:gd name="connsiteY142-70664" fmla="*/ 1899586 h 3006470"/>
                        <a:gd name="connsiteX143-70665" fmla="*/ 5074955 w 6006665"/>
                        <a:gd name="connsiteY143-70666" fmla="*/ 1924777 h 3006470"/>
                        <a:gd name="connsiteX144-70667" fmla="*/ 5065718 w 6006665"/>
                        <a:gd name="connsiteY144-70668" fmla="*/ 1922578 h 3006470"/>
                        <a:gd name="connsiteX145-70669" fmla="*/ 5063048 w 6006665"/>
                        <a:gd name="connsiteY145-70670" fmla="*/ 1924777 h 3006470"/>
                        <a:gd name="connsiteX146-70671" fmla="*/ 5026594 w 6006665"/>
                        <a:gd name="connsiteY146-70672" fmla="*/ 1916098 h 3006470"/>
                        <a:gd name="connsiteX147-70673" fmla="*/ 5015871 w 6006665"/>
                        <a:gd name="connsiteY147-70674" fmla="*/ 1961137 h 3006470"/>
                        <a:gd name="connsiteX148-70675" fmla="*/ 4974967 w 6006665"/>
                        <a:gd name="connsiteY148-70676" fmla="*/ 2027038 h 3006470"/>
                        <a:gd name="connsiteX149-70677" fmla="*/ 4974967 w 6006665"/>
                        <a:gd name="connsiteY149-70678" fmla="*/ 2058853 h 3006470"/>
                        <a:gd name="connsiteX150-70679" fmla="*/ 5015871 w 6006665"/>
                        <a:gd name="connsiteY150-70680" fmla="*/ 2074760 h 3006470"/>
                        <a:gd name="connsiteX151-70681" fmla="*/ 5011326 w 6006665"/>
                        <a:gd name="connsiteY151-70682" fmla="*/ 2172476 h 3006470"/>
                        <a:gd name="connsiteX152-70683" fmla="*/ 4999419 w 6006665"/>
                        <a:gd name="connsiteY152-70684" fmla="*/ 2172476 h 3006470"/>
                        <a:gd name="connsiteX153-70685" fmla="*/ 4974967 w 6006665"/>
                        <a:gd name="connsiteY153-70686" fmla="*/ 2172476 h 3006470"/>
                        <a:gd name="connsiteX154-70687" fmla="*/ 4963605 w 6006665"/>
                        <a:gd name="connsiteY154-70688" fmla="*/ 2224742 h 3006470"/>
                        <a:gd name="connsiteX155-70689" fmla="*/ 4974967 w 6006665"/>
                        <a:gd name="connsiteY155-70690" fmla="*/ 2252012 h 3006470"/>
                        <a:gd name="connsiteX156-70691" fmla="*/ 4909065 w 6006665"/>
                        <a:gd name="connsiteY156-70692" fmla="*/ 2286099 h 3006470"/>
                        <a:gd name="connsiteX157-70693" fmla="*/ 4897703 w 6006665"/>
                        <a:gd name="connsiteY157-70694" fmla="*/ 2354273 h 3006470"/>
                        <a:gd name="connsiteX158-70695" fmla="*/ 4845437 w 6006665"/>
                        <a:gd name="connsiteY158-70696" fmla="*/ 2370180 h 3006470"/>
                        <a:gd name="connsiteX159-70697" fmla="*/ 4834074 w 6006665"/>
                        <a:gd name="connsiteY159-70698" fmla="*/ 2429264 h 3006470"/>
                        <a:gd name="connsiteX160-70699" fmla="*/ 4779535 w 6006665"/>
                        <a:gd name="connsiteY160-70700" fmla="*/ 2488348 h 3006470"/>
                        <a:gd name="connsiteX161-70701" fmla="*/ 4777225 w 6006665"/>
                        <a:gd name="connsiteY161-70702" fmla="*/ 2477952 h 3006470"/>
                        <a:gd name="connsiteX162-70703" fmla="*/ 4767628 w 6006665"/>
                        <a:gd name="connsiteY162-70704" fmla="*/ 2488348 h 3006470"/>
                        <a:gd name="connsiteX163-70705" fmla="*/ 4758538 w 6006665"/>
                        <a:gd name="connsiteY163-70706" fmla="*/ 2447444 h 3006470"/>
                        <a:gd name="connsiteX164-70707" fmla="*/ 4742631 w 6006665"/>
                        <a:gd name="connsiteY164-70708" fmla="*/ 2361090 h 3006470"/>
                        <a:gd name="connsiteX165-70709" fmla="*/ 4715361 w 6006665"/>
                        <a:gd name="connsiteY165-70710" fmla="*/ 2220198 h 3006470"/>
                        <a:gd name="connsiteX166-70711" fmla="*/ 4735813 w 6006665"/>
                        <a:gd name="connsiteY166-70712" fmla="*/ 2129299 h 3006470"/>
                        <a:gd name="connsiteX167-70713" fmla="*/ 4767628 w 6006665"/>
                        <a:gd name="connsiteY167-70714" fmla="*/ 2086122 h 3006470"/>
                        <a:gd name="connsiteX168-70715" fmla="*/ 4767628 w 6006665"/>
                        <a:gd name="connsiteY168-70716" fmla="*/ 2058853 h 3006470"/>
                        <a:gd name="connsiteX169-70717" fmla="*/ 4826712 w 6006665"/>
                        <a:gd name="connsiteY169-70718" fmla="*/ 2042945 h 3006470"/>
                        <a:gd name="connsiteX170-70719" fmla="*/ 4892613 w 6006665"/>
                        <a:gd name="connsiteY170-70720" fmla="*/ 1952047 h 3006470"/>
                        <a:gd name="connsiteX171-70721" fmla="*/ 4956243 w 6006665"/>
                        <a:gd name="connsiteY171-70722" fmla="*/ 1877056 h 3006470"/>
                        <a:gd name="connsiteX172-70723" fmla="*/ 5022143 w 6006665"/>
                        <a:gd name="connsiteY172-70724" fmla="*/ 1817971 h 3006470"/>
                        <a:gd name="connsiteX173-70725" fmla="*/ 5046694 w 6006665"/>
                        <a:gd name="connsiteY173-70726" fmla="*/ 1710844 h 3006470"/>
                        <a:gd name="connsiteX174-70727" fmla="*/ 5015871 w 6006665"/>
                        <a:gd name="connsiteY174-70728" fmla="*/ 1715711 h 3006470"/>
                        <a:gd name="connsiteX175-70729" fmla="*/ 4995419 w 6006665"/>
                        <a:gd name="connsiteY175-70730" fmla="*/ 1779340 h 3006470"/>
                        <a:gd name="connsiteX176-70731" fmla="*/ 4904521 w 6006665"/>
                        <a:gd name="connsiteY176-70732" fmla="*/ 1865693 h 3006470"/>
                        <a:gd name="connsiteX177-70733" fmla="*/ 4901708 w 6006665"/>
                        <a:gd name="connsiteY177-70734" fmla="*/ 1857053 h 3006470"/>
                        <a:gd name="connsiteX178-70735" fmla="*/ 4892613 w 6006665"/>
                        <a:gd name="connsiteY178-70736" fmla="*/ 1865693 h 3006470"/>
                        <a:gd name="connsiteX179-70737" fmla="*/ 4861835 w 6006665"/>
                        <a:gd name="connsiteY179-70738" fmla="*/ 1771159 h 3006470"/>
                        <a:gd name="connsiteX180-70739" fmla="*/ 4779535 w 6006665"/>
                        <a:gd name="connsiteY180-70740" fmla="*/ 1795247 h 3006470"/>
                        <a:gd name="connsiteX181-70741" fmla="*/ 4684091 w 6006665"/>
                        <a:gd name="connsiteY181-70742" fmla="*/ 1920232 h 3006470"/>
                        <a:gd name="connsiteX182-70743" fmla="*/ 4715906 w 6006665"/>
                        <a:gd name="connsiteY182-70744" fmla="*/ 1967954 h 3006470"/>
                        <a:gd name="connsiteX183-70745" fmla="*/ 4636369 w 6006665"/>
                        <a:gd name="connsiteY183-70746" fmla="*/ 1983861 h 3006470"/>
                        <a:gd name="connsiteX184-70747" fmla="*/ 4577285 w 6006665"/>
                        <a:gd name="connsiteY184-70748" fmla="*/ 1988406 h 3006470"/>
                        <a:gd name="connsiteX185-70749" fmla="*/ 4577373 w 6006665"/>
                        <a:gd name="connsiteY185-70750" fmla="*/ 1987484 h 3006470"/>
                        <a:gd name="connsiteX186-70751" fmla="*/ 4565379 w 6006665"/>
                        <a:gd name="connsiteY186-70752" fmla="*/ 1988406 h 3006470"/>
                        <a:gd name="connsiteX187-70753" fmla="*/ 4569923 w 6006665"/>
                        <a:gd name="connsiteY187-70754" fmla="*/ 1940685 h 3006470"/>
                        <a:gd name="connsiteX188-70755" fmla="*/ 4520081 w 6006665"/>
                        <a:gd name="connsiteY188-70756" fmla="*/ 1931099 h 3006470"/>
                        <a:gd name="connsiteX189-70757" fmla="*/ 4475025 w 6006665"/>
                        <a:gd name="connsiteY189-70758" fmla="*/ 1961137 h 3006470"/>
                        <a:gd name="connsiteX190-70759" fmla="*/ 4464394 w 6006665"/>
                        <a:gd name="connsiteY190-70760" fmla="*/ 1960286 h 3006470"/>
                        <a:gd name="connsiteX191-70761" fmla="*/ 4463118 w 6006665"/>
                        <a:gd name="connsiteY191-70762" fmla="*/ 1961137 h 3006470"/>
                        <a:gd name="connsiteX192-70763" fmla="*/ 4357637 w 6006665"/>
                        <a:gd name="connsiteY192-70764" fmla="*/ 1952698 h 3006470"/>
                        <a:gd name="connsiteX193-70765" fmla="*/ 4243233 w 6006665"/>
                        <a:gd name="connsiteY193-70766" fmla="*/ 1972499 h 3006470"/>
                        <a:gd name="connsiteX194-70767" fmla="*/ 4125065 w 6006665"/>
                        <a:gd name="connsiteY194-70768" fmla="*/ 2106574 h 3006470"/>
                        <a:gd name="connsiteX195-70769" fmla="*/ 3984173 w 6006665"/>
                        <a:gd name="connsiteY195-70770" fmla="*/ 2263374 h 3006470"/>
                        <a:gd name="connsiteX196-70771" fmla="*/ 4038712 w 6006665"/>
                        <a:gd name="connsiteY196-70772" fmla="*/ 2267919 h 3006470"/>
                        <a:gd name="connsiteX197-70773" fmla="*/ 4059164 w 6006665"/>
                        <a:gd name="connsiteY197-70774" fmla="*/ 2311096 h 3006470"/>
                        <a:gd name="connsiteX198-70775" fmla="*/ 4087782 w 6006665"/>
                        <a:gd name="connsiteY198-70776" fmla="*/ 2319513 h 3006470"/>
                        <a:gd name="connsiteX199-70777" fmla="*/ 4106341 w 6006665"/>
                        <a:gd name="connsiteY199-70778" fmla="*/ 2290644 h 3006470"/>
                        <a:gd name="connsiteX200-70779" fmla="*/ 4117411 w 6006665"/>
                        <a:gd name="connsiteY200-70780" fmla="*/ 2291946 h 3006470"/>
                        <a:gd name="connsiteX201-70781" fmla="*/ 4118248 w 6006665"/>
                        <a:gd name="connsiteY201-70782" fmla="*/ 2290644 h 3006470"/>
                        <a:gd name="connsiteX202-70783" fmla="*/ 4156880 w 6006665"/>
                        <a:gd name="connsiteY202-70784" fmla="*/ 2295189 h 3006470"/>
                        <a:gd name="connsiteX203-70785" fmla="*/ 4211419 w 6006665"/>
                        <a:gd name="connsiteY203-70786" fmla="*/ 2365635 h 3006470"/>
                        <a:gd name="connsiteX204-70787" fmla="*/ 4215964 w 6006665"/>
                        <a:gd name="connsiteY204-70788" fmla="*/ 2413357 h 3006470"/>
                        <a:gd name="connsiteX205-70789" fmla="*/ 4184149 w 6006665"/>
                        <a:gd name="connsiteY205-70790" fmla="*/ 2472441 h 3006470"/>
                        <a:gd name="connsiteX206-70791" fmla="*/ 4177332 w 6006665"/>
                        <a:gd name="connsiteY206-70792" fmla="*/ 2542887 h 3006470"/>
                        <a:gd name="connsiteX207-70793" fmla="*/ 4161425 w 6006665"/>
                        <a:gd name="connsiteY207-70794" fmla="*/ 2629241 h 3006470"/>
                        <a:gd name="connsiteX208-70795" fmla="*/ 4109158 w 6006665"/>
                        <a:gd name="connsiteY208-70796" fmla="*/ 2708777 h 3006470"/>
                        <a:gd name="connsiteX209-70797" fmla="*/ 4097796 w 6006665"/>
                        <a:gd name="connsiteY209-70798" fmla="*/ 2747409 h 3006470"/>
                        <a:gd name="connsiteX210-70799" fmla="*/ 4043257 w 6006665"/>
                        <a:gd name="connsiteY210-70800" fmla="*/ 2806493 h 3006470"/>
                        <a:gd name="connsiteX211-70801" fmla="*/ 3995535 w 6006665"/>
                        <a:gd name="connsiteY211-70802" fmla="*/ 2865577 h 3006470"/>
                        <a:gd name="connsiteX212-70803" fmla="*/ 3975083 w 6006665"/>
                        <a:gd name="connsiteY212-70804" fmla="*/ 2897392 h 3006470"/>
                        <a:gd name="connsiteX213-70805" fmla="*/ 3925089 w 6006665"/>
                        <a:gd name="connsiteY213-70806" fmla="*/ 2924661 h 3006470"/>
                        <a:gd name="connsiteX214-70807" fmla="*/ 3913182 w 6006665"/>
                        <a:gd name="connsiteY214-70808" fmla="*/ 2924661 h 3006470"/>
                        <a:gd name="connsiteX215-70809" fmla="*/ 3904637 w 6006665"/>
                        <a:gd name="connsiteY215-70810" fmla="*/ 2924661 h 3006470"/>
                        <a:gd name="connsiteX216-70811" fmla="*/ 3892729 w 6006665"/>
                        <a:gd name="connsiteY216-70812" fmla="*/ 2924661 h 3006470"/>
                        <a:gd name="connsiteX217-70813" fmla="*/ 3871063 w 6006665"/>
                        <a:gd name="connsiteY217-70814" fmla="*/ 2908412 h 3006470"/>
                        <a:gd name="connsiteX218-70815" fmla="*/ 3829645 w 6006665"/>
                        <a:gd name="connsiteY218-70816" fmla="*/ 2936024 h 3006470"/>
                        <a:gd name="connsiteX219-70817" fmla="*/ 3822828 w 6006665"/>
                        <a:gd name="connsiteY219-70818" fmla="*/ 2956476 h 3006470"/>
                        <a:gd name="connsiteX220-70819" fmla="*/ 3818283 w 6006665"/>
                        <a:gd name="connsiteY220-70820" fmla="*/ 2947386 h 3006470"/>
                        <a:gd name="connsiteX221-70821" fmla="*/ 3818283 w 6006665"/>
                        <a:gd name="connsiteY221-70822" fmla="*/ 2935660 h 3006470"/>
                        <a:gd name="connsiteX222-70823" fmla="*/ 3817738 w 6006665"/>
                        <a:gd name="connsiteY222-70824" fmla="*/ 2936024 h 3006470"/>
                        <a:gd name="connsiteX223-70825" fmla="*/ 3810921 w 6006665"/>
                        <a:gd name="connsiteY223-70826" fmla="*/ 2956476 h 3006470"/>
                        <a:gd name="connsiteX224-70827" fmla="*/ 3806376 w 6006665"/>
                        <a:gd name="connsiteY224-70828" fmla="*/ 2947386 h 3006470"/>
                        <a:gd name="connsiteX225-70829" fmla="*/ 3806376 w 6006665"/>
                        <a:gd name="connsiteY225-70830" fmla="*/ 2920116 h 3006470"/>
                        <a:gd name="connsiteX226-70831" fmla="*/ 3818283 w 6006665"/>
                        <a:gd name="connsiteY226-70832" fmla="*/ 2920116 h 3006470"/>
                        <a:gd name="connsiteX227-70833" fmla="*/ 3826828 w 6006665"/>
                        <a:gd name="connsiteY227-70834" fmla="*/ 2920116 h 3006470"/>
                        <a:gd name="connsiteX228-70835" fmla="*/ 3833645 w 6006665"/>
                        <a:gd name="connsiteY228-70836" fmla="*/ 2861032 h 3006470"/>
                        <a:gd name="connsiteX229-70837" fmla="*/ 3822283 w 6006665"/>
                        <a:gd name="connsiteY229-70838" fmla="*/ 2817856 h 3006470"/>
                        <a:gd name="connsiteX230-70839" fmla="*/ 3849553 w 6006665"/>
                        <a:gd name="connsiteY230-70840" fmla="*/ 2795131 h 3006470"/>
                        <a:gd name="connsiteX231-70841" fmla="*/ 3858814 w 6006665"/>
                        <a:gd name="connsiteY231-70842" fmla="*/ 2797336 h 3006470"/>
                        <a:gd name="connsiteX232-70843" fmla="*/ 3861460 w 6006665"/>
                        <a:gd name="connsiteY232-70844" fmla="*/ 2795131 h 3006470"/>
                        <a:gd name="connsiteX233-70845" fmla="*/ 3898487 w 6006665"/>
                        <a:gd name="connsiteY233-70846" fmla="*/ 2803947 h 3006470"/>
                        <a:gd name="connsiteX234-70847" fmla="*/ 3919999 w 6006665"/>
                        <a:gd name="connsiteY234-70848" fmla="*/ 2758772 h 3006470"/>
                        <a:gd name="connsiteX235-70849" fmla="*/ 3935906 w 6006665"/>
                        <a:gd name="connsiteY235-70850" fmla="*/ 2699687 h 3006470"/>
                        <a:gd name="connsiteX236-70851" fmla="*/ 3947269 w 6006665"/>
                        <a:gd name="connsiteY236-70852" fmla="*/ 2676963 h 3006470"/>
                        <a:gd name="connsiteX237-70853" fmla="*/ 3966292 w 6006665"/>
                        <a:gd name="connsiteY237-70854" fmla="*/ 2632575 h 3006470"/>
                        <a:gd name="connsiteX238-70855" fmla="*/ 3915999 w 6006665"/>
                        <a:gd name="connsiteY238-70856" fmla="*/ 2645148 h 3006470"/>
                        <a:gd name="connsiteX239-70857" fmla="*/ 3888729 w 6006665"/>
                        <a:gd name="connsiteY239-70858" fmla="*/ 2667873 h 3006470"/>
                        <a:gd name="connsiteX240-70859" fmla="*/ 3876822 w 6006665"/>
                        <a:gd name="connsiteY240-70860" fmla="*/ 2667873 h 3006470"/>
                        <a:gd name="connsiteX241-70861" fmla="*/ 3829645 w 6006665"/>
                        <a:gd name="connsiteY241-70862" fmla="*/ 2667873 h 3006470"/>
                        <a:gd name="connsiteX242-70863" fmla="*/ 3817738 w 6006665"/>
                        <a:gd name="connsiteY242-70864" fmla="*/ 2667873 h 3006470"/>
                        <a:gd name="connsiteX243-70865" fmla="*/ 3801831 w 6006665"/>
                        <a:gd name="connsiteY243-70866" fmla="*/ 2613334 h 3006470"/>
                        <a:gd name="connsiteX244-70867" fmla="*/ 3758654 w 6006665"/>
                        <a:gd name="connsiteY244-70868" fmla="*/ 2574702 h 3006470"/>
                        <a:gd name="connsiteX245-70869" fmla="*/ 3692753 w 6006665"/>
                        <a:gd name="connsiteY245-70870" fmla="*/ 2558795 h 3006470"/>
                        <a:gd name="connsiteX246-70871" fmla="*/ 3683663 w 6006665"/>
                        <a:gd name="connsiteY246-70872" fmla="*/ 2499711 h 3006470"/>
                        <a:gd name="connsiteX247-70873" fmla="*/ 3672301 w 6006665"/>
                        <a:gd name="connsiteY247-70874" fmla="*/ 2467896 h 3006470"/>
                        <a:gd name="connsiteX248-70875" fmla="*/ 3656393 w 6006665"/>
                        <a:gd name="connsiteY248-70876" fmla="*/ 2440627 h 3006470"/>
                        <a:gd name="connsiteX249-70877" fmla="*/ 3633669 w 6006665"/>
                        <a:gd name="connsiteY249-70878" fmla="*/ 2381542 h 3006470"/>
                        <a:gd name="connsiteX250-70879" fmla="*/ 3601854 w 6006665"/>
                        <a:gd name="connsiteY250-70880" fmla="*/ 2361090 h 3006470"/>
                        <a:gd name="connsiteX251-70881" fmla="*/ 3545995 w 6006665"/>
                        <a:gd name="connsiteY251-70882" fmla="*/ 2339606 h 3006470"/>
                        <a:gd name="connsiteX252-70883" fmla="*/ 3506955 w 6006665"/>
                        <a:gd name="connsiteY252-70884" fmla="*/ 2345183 h 3006470"/>
                        <a:gd name="connsiteX253-70885" fmla="*/ 3463779 w 6006665"/>
                        <a:gd name="connsiteY253-70886" fmla="*/ 2354273 h 3006470"/>
                        <a:gd name="connsiteX254-70887" fmla="*/ 3431964 w 6006665"/>
                        <a:gd name="connsiteY254-70888" fmla="*/ 2381542 h 3006470"/>
                        <a:gd name="connsiteX255-70889" fmla="*/ 3452416 w 6006665"/>
                        <a:gd name="connsiteY255-70890" fmla="*/ 2397450 h 3006470"/>
                        <a:gd name="connsiteX256-70891" fmla="*/ 3452416 w 6006665"/>
                        <a:gd name="connsiteY256-70892" fmla="*/ 2429264 h 3006470"/>
                        <a:gd name="connsiteX257-70893" fmla="*/ 3431964 w 6006665"/>
                        <a:gd name="connsiteY257-70894" fmla="*/ 2451989 h 3006470"/>
                        <a:gd name="connsiteX258-70895" fmla="*/ 3400150 w 6006665"/>
                        <a:gd name="connsiteY258-70896" fmla="*/ 2511073 h 3006470"/>
                        <a:gd name="connsiteX259-70897" fmla="*/ 3400150 w 6006665"/>
                        <a:gd name="connsiteY259-70898" fmla="*/ 2538343 h 3006470"/>
                        <a:gd name="connsiteX260-70899" fmla="*/ 3350155 w 6006665"/>
                        <a:gd name="connsiteY260-70900" fmla="*/ 2570157 h 3006470"/>
                        <a:gd name="connsiteX261-70901" fmla="*/ 3342342 w 6006665"/>
                        <a:gd name="connsiteY261-70902" fmla="*/ 2567553 h 3006470"/>
                        <a:gd name="connsiteX262-70903" fmla="*/ 3338249 w 6006665"/>
                        <a:gd name="connsiteY262-70904" fmla="*/ 2570157 h 3006470"/>
                        <a:gd name="connsiteX263-70905" fmla="*/ 3290527 w 6006665"/>
                        <a:gd name="connsiteY263-70906" fmla="*/ 2554250 h 3006470"/>
                        <a:gd name="connsiteX264-70907" fmla="*/ 3259257 w 6006665"/>
                        <a:gd name="connsiteY264-70908" fmla="*/ 2554250 h 3006470"/>
                        <a:gd name="connsiteX265-70909" fmla="*/ 3247350 w 6006665"/>
                        <a:gd name="connsiteY265-70910" fmla="*/ 2554250 h 3006470"/>
                        <a:gd name="connsiteX266-70911" fmla="*/ 3231443 w 6006665"/>
                        <a:gd name="connsiteY266-70912" fmla="*/ 2538343 h 3006470"/>
                        <a:gd name="connsiteX267-70913" fmla="*/ 3213271 w 6006665"/>
                        <a:gd name="connsiteY267-70914" fmla="*/ 2533799 h 3006470"/>
                        <a:gd name="connsiteX268-70915" fmla="*/ 3168359 w 6006665"/>
                        <a:gd name="connsiteY268-70916" fmla="*/ 2570157 h 3006470"/>
                        <a:gd name="connsiteX269-70917" fmla="*/ 3120637 w 6006665"/>
                        <a:gd name="connsiteY269-70918" fmla="*/ 2581519 h 3006470"/>
                        <a:gd name="connsiteX270-70919" fmla="*/ 3082005 w 6006665"/>
                        <a:gd name="connsiteY270-70920" fmla="*/ 2597427 h 3006470"/>
                        <a:gd name="connsiteX271-70921" fmla="*/ 3074460 w 6006665"/>
                        <a:gd name="connsiteY271-70922" fmla="*/ 2595630 h 3006470"/>
                        <a:gd name="connsiteX272-70923" fmla="*/ 3070098 w 6006665"/>
                        <a:gd name="connsiteY272-70924" fmla="*/ 2597427 h 3006470"/>
                        <a:gd name="connsiteX273-70925" fmla="*/ 3022376 w 6006665"/>
                        <a:gd name="connsiteY273-70926" fmla="*/ 2586064 h 3006470"/>
                        <a:gd name="connsiteX274-70927" fmla="*/ 3000196 w 6006665"/>
                        <a:gd name="connsiteY274-70928" fmla="*/ 2586064 h 3006470"/>
                        <a:gd name="connsiteX275-70929" fmla="*/ 2988289 w 6006665"/>
                        <a:gd name="connsiteY275-70930" fmla="*/ 2586064 h 3006470"/>
                        <a:gd name="connsiteX276-70931" fmla="*/ 2967837 w 6006665"/>
                        <a:gd name="connsiteY276-70932" fmla="*/ 2554250 h 3006470"/>
                        <a:gd name="connsiteX277-70933" fmla="*/ 2929205 w 6006665"/>
                        <a:gd name="connsiteY277-70934" fmla="*/ 2526980 h 3006470"/>
                        <a:gd name="connsiteX278-70935" fmla="*/ 2902153 w 6006665"/>
                        <a:gd name="connsiteY278-70936" fmla="*/ 2523116 h 3006470"/>
                        <a:gd name="connsiteX279-70937" fmla="*/ 2861576 w 6006665"/>
                        <a:gd name="connsiteY279-70938" fmla="*/ 2526980 h 3006470"/>
                        <a:gd name="connsiteX280-70939" fmla="*/ 2822944 w 6006665"/>
                        <a:gd name="connsiteY280-70940" fmla="*/ 2538343 h 3006470"/>
                        <a:gd name="connsiteX281-70941" fmla="*/ 2818139 w 6006665"/>
                        <a:gd name="connsiteY281-70942" fmla="*/ 2536254 h 3006470"/>
                        <a:gd name="connsiteX282-70943" fmla="*/ 2811037 w 6006665"/>
                        <a:gd name="connsiteY282-70944" fmla="*/ 2538343 h 3006470"/>
                        <a:gd name="connsiteX283-70945" fmla="*/ 2758770 w 6006665"/>
                        <a:gd name="connsiteY283-70946" fmla="*/ 2515618 h 3006470"/>
                        <a:gd name="connsiteX284-70947" fmla="*/ 2751953 w 6006665"/>
                        <a:gd name="connsiteY284-70948" fmla="*/ 2472441 h 3006470"/>
                        <a:gd name="connsiteX285-70949" fmla="*/ 2708776 w 6006665"/>
                        <a:gd name="connsiteY285-70950" fmla="*/ 2456534 h 3006470"/>
                        <a:gd name="connsiteX286-70951" fmla="*/ 2676962 w 6006665"/>
                        <a:gd name="connsiteY286-70952" fmla="*/ 2451989 h 3006470"/>
                        <a:gd name="connsiteX287-70953" fmla="*/ 2642534 w 6006665"/>
                        <a:gd name="connsiteY287-70954" fmla="*/ 2430245 h 3006470"/>
                        <a:gd name="connsiteX288-70955" fmla="*/ 2609333 w 6006665"/>
                        <a:gd name="connsiteY288-70956" fmla="*/ 2488348 h 3006470"/>
                        <a:gd name="connsiteX289-70957" fmla="*/ 2625240 w 6006665"/>
                        <a:gd name="connsiteY289-70958" fmla="*/ 2522435 h 3006470"/>
                        <a:gd name="connsiteX290-70959" fmla="*/ 2586608 w 6006665"/>
                        <a:gd name="connsiteY290-70960" fmla="*/ 2558795 h 3006470"/>
                        <a:gd name="connsiteX291-70961" fmla="*/ 2577105 w 6006665"/>
                        <a:gd name="connsiteY291-70962" fmla="*/ 2556532 h 3006470"/>
                        <a:gd name="connsiteX292-70963" fmla="*/ 2574701 w 6006665"/>
                        <a:gd name="connsiteY292-70964" fmla="*/ 2558795 h 3006470"/>
                        <a:gd name="connsiteX293-70965" fmla="*/ 2526979 w 6006665"/>
                        <a:gd name="connsiteY293-70966" fmla="*/ 2547432 h 3006470"/>
                        <a:gd name="connsiteX294-70967" fmla="*/ 2490620 w 6006665"/>
                        <a:gd name="connsiteY294-70968" fmla="*/ 2542887 h 3006470"/>
                        <a:gd name="connsiteX295-70969" fmla="*/ 2463350 w 6006665"/>
                        <a:gd name="connsiteY295-70970" fmla="*/ 2515618 h 3006470"/>
                        <a:gd name="connsiteX296-70971" fmla="*/ 2436625 w 6006665"/>
                        <a:gd name="connsiteY296-70972" fmla="*/ 2515618 h 3006470"/>
                        <a:gd name="connsiteX297-70973" fmla="*/ 2424718 w 6006665"/>
                        <a:gd name="connsiteY297-70974" fmla="*/ 2515618 h 3006470"/>
                        <a:gd name="connsiteX298-70975" fmla="*/ 2398858 w 6006665"/>
                        <a:gd name="connsiteY298-70976" fmla="*/ 2502687 h 3006470"/>
                        <a:gd name="connsiteX299-70977" fmla="*/ 2350272 w 6006665"/>
                        <a:gd name="connsiteY299-70978" fmla="*/ 2526980 h 3006470"/>
                        <a:gd name="connsiteX300-70979" fmla="*/ 2282098 w 6006665"/>
                        <a:gd name="connsiteY300-70980" fmla="*/ 2574702 h 3006470"/>
                        <a:gd name="connsiteX301-70981" fmla="*/ 2238921 w 6006665"/>
                        <a:gd name="connsiteY301-70982" fmla="*/ 2586064 h 3006470"/>
                        <a:gd name="connsiteX302-70983" fmla="*/ 2227559 w 6006665"/>
                        <a:gd name="connsiteY302-70984" fmla="*/ 2590609 h 3006470"/>
                        <a:gd name="connsiteX303-70985" fmla="*/ 2225178 w 6006665"/>
                        <a:gd name="connsiteY303-70986" fmla="*/ 2586799 h 3006470"/>
                        <a:gd name="connsiteX304-70987" fmla="*/ 2215652 w 6006665"/>
                        <a:gd name="connsiteY304-70988" fmla="*/ 2590609 h 3006470"/>
                        <a:gd name="connsiteX305-70989" fmla="*/ 2193596 w 6006665"/>
                        <a:gd name="connsiteY305-70990" fmla="*/ 2555320 h 3006470"/>
                        <a:gd name="connsiteX306-70991" fmla="*/ 2157112 w 6006665"/>
                        <a:gd name="connsiteY306-70992" fmla="*/ 2558795 h 3006470"/>
                        <a:gd name="connsiteX307-70993" fmla="*/ 2156291 w 6006665"/>
                        <a:gd name="connsiteY307-70994" fmla="*/ 2557739 h 3006470"/>
                        <a:gd name="connsiteX308-70995" fmla="*/ 2145205 w 6006665"/>
                        <a:gd name="connsiteY308-70996" fmla="*/ 2558795 h 3006470"/>
                        <a:gd name="connsiteX309-70997" fmla="*/ 2129298 w 6006665"/>
                        <a:gd name="connsiteY309-70998" fmla="*/ 2538343 h 3006470"/>
                        <a:gd name="connsiteX310-70999" fmla="*/ 2102029 w 6006665"/>
                        <a:gd name="connsiteY310-71000" fmla="*/ 2526980 h 3006470"/>
                        <a:gd name="connsiteX311-71001" fmla="*/ 2086121 w 6006665"/>
                        <a:gd name="connsiteY311-71002" fmla="*/ 2495166 h 3006470"/>
                        <a:gd name="connsiteX312-71003" fmla="*/ 2070005 w 6006665"/>
                        <a:gd name="connsiteY312-71004" fmla="*/ 2486212 h 3006470"/>
                        <a:gd name="connsiteX313-71005" fmla="*/ 2027582 w 6006665"/>
                        <a:gd name="connsiteY313-71006" fmla="*/ 2499711 h 3006470"/>
                        <a:gd name="connsiteX314-71007" fmla="*/ 2023845 w 6006665"/>
                        <a:gd name="connsiteY314-71008" fmla="*/ 2497111 h 3006470"/>
                        <a:gd name="connsiteX315-71009" fmla="*/ 2018675 w 6006665"/>
                        <a:gd name="connsiteY315-71010" fmla="*/ 2499711 h 3006470"/>
                        <a:gd name="connsiteX316-71011" fmla="*/ 1971363 w 6006665"/>
                        <a:gd name="connsiteY316-71012" fmla="*/ 2468885 h 3006470"/>
                        <a:gd name="connsiteX317-71013" fmla="*/ 1952591 w 6006665"/>
                        <a:gd name="connsiteY317-71014" fmla="*/ 2495166 h 3006470"/>
                        <a:gd name="connsiteX318-71015" fmla="*/ 1947518 w 6006665"/>
                        <a:gd name="connsiteY318-71016" fmla="*/ 2485599 h 3006470"/>
                        <a:gd name="connsiteX319-71017" fmla="*/ 1940684 w 6006665"/>
                        <a:gd name="connsiteY319-71018" fmla="*/ 2495166 h 3006470"/>
                        <a:gd name="connsiteX320-71019" fmla="*/ 1861147 w 6006665"/>
                        <a:gd name="connsiteY320-71020" fmla="*/ 2345183 h 3006470"/>
                        <a:gd name="connsiteX321-71021" fmla="*/ 1811153 w 6006665"/>
                        <a:gd name="connsiteY321-71022" fmla="*/ 2295189 h 3006470"/>
                        <a:gd name="connsiteX322-71023" fmla="*/ 1813950 w 6006665"/>
                        <a:gd name="connsiteY322-71024" fmla="*/ 2292043 h 3006470"/>
                        <a:gd name="connsiteX323-71025" fmla="*/ 1748069 w 6006665"/>
                        <a:gd name="connsiteY323-71026" fmla="*/ 2333821 h 3006470"/>
                        <a:gd name="connsiteX324-71027" fmla="*/ 1711709 w 6006665"/>
                        <a:gd name="connsiteY324-71028" fmla="*/ 2338366 h 3006470"/>
                        <a:gd name="connsiteX325-71029" fmla="*/ 1711926 w 6006665"/>
                        <a:gd name="connsiteY325-71030" fmla="*/ 2336850 h 3006470"/>
                        <a:gd name="connsiteX326-71031" fmla="*/ 1699803 w 6006665"/>
                        <a:gd name="connsiteY326-71032" fmla="*/ 2338366 h 3006470"/>
                        <a:gd name="connsiteX327-71033" fmla="*/ 1704347 w 6006665"/>
                        <a:gd name="connsiteY327-71034" fmla="*/ 2306551 h 3006470"/>
                        <a:gd name="connsiteX328-71035" fmla="*/ 1662460 w 6006665"/>
                        <a:gd name="connsiteY328-71036" fmla="*/ 2288600 h 3006470"/>
                        <a:gd name="connsiteX329-71037" fmla="*/ 1629901 w 6006665"/>
                        <a:gd name="connsiteY329-71038" fmla="*/ 2302006 h 3006470"/>
                        <a:gd name="connsiteX330-71039" fmla="*/ 1629300 w 6006665"/>
                        <a:gd name="connsiteY330-71040" fmla="*/ 2297351 h 3006470"/>
                        <a:gd name="connsiteX331-71041" fmla="*/ 1617994 w 6006665"/>
                        <a:gd name="connsiteY331-71042" fmla="*/ 2302006 h 3006470"/>
                        <a:gd name="connsiteX332-71043" fmla="*/ 1608904 w 6006665"/>
                        <a:gd name="connsiteY332-71044" fmla="*/ 2231560 h 3006470"/>
                        <a:gd name="connsiteX333-71045" fmla="*/ 1552684 w 6006665"/>
                        <a:gd name="connsiteY333-71046" fmla="*/ 2221867 h 3006470"/>
                        <a:gd name="connsiteX334-71047" fmla="*/ 1518550 w 6006665"/>
                        <a:gd name="connsiteY334-71048" fmla="*/ 2247467 h 3006470"/>
                        <a:gd name="connsiteX335-71049" fmla="*/ 1425379 w 6006665"/>
                        <a:gd name="connsiteY335-71050" fmla="*/ 2267919 h 3006470"/>
                        <a:gd name="connsiteX336-71051" fmla="*/ 1409472 w 6006665"/>
                        <a:gd name="connsiteY336-71052" fmla="*/ 2286099 h 3006470"/>
                        <a:gd name="connsiteX337-71053" fmla="*/ 1270852 w 6006665"/>
                        <a:gd name="connsiteY337-71054" fmla="*/ 2306551 h 3006470"/>
                        <a:gd name="connsiteX338-71055" fmla="*/ 1254945 w 6006665"/>
                        <a:gd name="connsiteY338-71056" fmla="*/ 2327003 h 3006470"/>
                        <a:gd name="connsiteX339-71057" fmla="*/ 1282214 w 6006665"/>
                        <a:gd name="connsiteY339-71058" fmla="*/ 2370180 h 3006470"/>
                        <a:gd name="connsiteX340-71059" fmla="*/ 1243582 w 6006665"/>
                        <a:gd name="connsiteY340-71060" fmla="*/ 2386087 h 3006470"/>
                        <a:gd name="connsiteX341-71061" fmla="*/ 1254945 w 6006665"/>
                        <a:gd name="connsiteY341-71062" fmla="*/ 2404267 h 3006470"/>
                        <a:gd name="connsiteX342-71063" fmla="*/ 1216313 w 6006665"/>
                        <a:gd name="connsiteY342-71064" fmla="*/ 2429264 h 3006470"/>
                        <a:gd name="connsiteX343-71065" fmla="*/ 1275397 w 6006665"/>
                        <a:gd name="connsiteY343-71066" fmla="*/ 2472441 h 3006470"/>
                        <a:gd name="connsiteX344-71067" fmla="*/ 1270852 w 6006665"/>
                        <a:gd name="connsiteY344-71068" fmla="*/ 2499711 h 3006470"/>
                        <a:gd name="connsiteX345-71069" fmla="*/ 1259108 w 6006665"/>
                        <a:gd name="connsiteY345-71070" fmla="*/ 2498732 h 3006470"/>
                        <a:gd name="connsiteX346-71071" fmla="*/ 1258945 w 6006665"/>
                        <a:gd name="connsiteY346-71072" fmla="*/ 2499711 h 3006470"/>
                        <a:gd name="connsiteX347-71073" fmla="*/ 1215644 w 6006665"/>
                        <a:gd name="connsiteY347-71074" fmla="*/ 2496102 h 3006470"/>
                        <a:gd name="connsiteX348-71075" fmla="*/ 1204950 w 6006665"/>
                        <a:gd name="connsiteY348-71076" fmla="*/ 2511073 h 3006470"/>
                        <a:gd name="connsiteX349-71077" fmla="*/ 1196495 w 6006665"/>
                        <a:gd name="connsiteY349-71078" fmla="*/ 2506241 h 3006470"/>
                        <a:gd name="connsiteX350-71079" fmla="*/ 1193043 w 6006665"/>
                        <a:gd name="connsiteY350-71080" fmla="*/ 2511073 h 3006470"/>
                        <a:gd name="connsiteX351-71081" fmla="*/ 1145322 w 6006665"/>
                        <a:gd name="connsiteY351-71082" fmla="*/ 2483803 h 3006470"/>
                        <a:gd name="connsiteX352-71083" fmla="*/ 1098145 w 6006665"/>
                        <a:gd name="connsiteY352-71084" fmla="*/ 2483803 h 3006470"/>
                        <a:gd name="connsiteX353-71085" fmla="*/ 1061785 w 6006665"/>
                        <a:gd name="connsiteY353-71086" fmla="*/ 2511073 h 3006470"/>
                        <a:gd name="connsiteX354-71087" fmla="*/ 1055322 w 6006665"/>
                        <a:gd name="connsiteY354-71088" fmla="*/ 2506990 h 3006470"/>
                        <a:gd name="connsiteX355-71089" fmla="*/ 1049878 w 6006665"/>
                        <a:gd name="connsiteY355-71090" fmla="*/ 2511073 h 3006470"/>
                        <a:gd name="connsiteX356-71091" fmla="*/ 1006701 w 6006665"/>
                        <a:gd name="connsiteY356-71092" fmla="*/ 2483803 h 3006470"/>
                        <a:gd name="connsiteX357-71093" fmla="*/ 924893 w 6006665"/>
                        <a:gd name="connsiteY357-71094" fmla="*/ 2447444 h 3006470"/>
                        <a:gd name="connsiteX358-71095" fmla="*/ 877716 w 6006665"/>
                        <a:gd name="connsiteY358-71096" fmla="*/ 2447444 h 3006470"/>
                        <a:gd name="connsiteX359-71097" fmla="*/ 802724 w 6006665"/>
                        <a:gd name="connsiteY359-71098" fmla="*/ 2511073 h 3006470"/>
                        <a:gd name="connsiteX360-71099" fmla="*/ 798179 w 6006665"/>
                        <a:gd name="connsiteY360-71100" fmla="*/ 2554250 h 3006470"/>
                        <a:gd name="connsiteX361-71101" fmla="*/ 787406 w 6006665"/>
                        <a:gd name="connsiteY361-71102" fmla="*/ 2543477 h 3006470"/>
                        <a:gd name="connsiteX362-71103" fmla="*/ 786272 w 6006665"/>
                        <a:gd name="connsiteY362-71104" fmla="*/ 2554250 h 3006470"/>
                        <a:gd name="connsiteX363-71105" fmla="*/ 756063 w 6006665"/>
                        <a:gd name="connsiteY363-71106" fmla="*/ 2524040 h 3006470"/>
                        <a:gd name="connsiteX364-71107" fmla="*/ 732278 w 6006665"/>
                        <a:gd name="connsiteY364-71108" fmla="*/ 2581519 h 3006470"/>
                        <a:gd name="connsiteX365-71109" fmla="*/ 743640 w 6006665"/>
                        <a:gd name="connsiteY365-71110" fmla="*/ 2590609 h 3006470"/>
                        <a:gd name="connsiteX366-71111" fmla="*/ 723188 w 6006665"/>
                        <a:gd name="connsiteY366-71112" fmla="*/ 2633786 h 3006470"/>
                        <a:gd name="connsiteX367-71113" fmla="*/ 747026 w 6006665"/>
                        <a:gd name="connsiteY367-71114" fmla="*/ 2670627 h 3006470"/>
                        <a:gd name="connsiteX368-71115" fmla="*/ 763548 w 6006665"/>
                        <a:gd name="connsiteY368-71116" fmla="*/ 2667873 h 3006470"/>
                        <a:gd name="connsiteX369-71117" fmla="*/ 764871 w 6006665"/>
                        <a:gd name="connsiteY369-71118" fmla="*/ 2669637 h 3006470"/>
                        <a:gd name="connsiteX370-71119" fmla="*/ 775455 w 6006665"/>
                        <a:gd name="connsiteY370-71120" fmla="*/ 2667873 h 3006470"/>
                        <a:gd name="connsiteX371-71121" fmla="*/ 802724 w 6006665"/>
                        <a:gd name="connsiteY371-71122" fmla="*/ 2704232 h 3006470"/>
                        <a:gd name="connsiteX372-71123" fmla="*/ 798179 w 6006665"/>
                        <a:gd name="connsiteY372-71124" fmla="*/ 2731502 h 3006470"/>
                        <a:gd name="connsiteX373-71125" fmla="*/ 818632 w 6006665"/>
                        <a:gd name="connsiteY373-71126" fmla="*/ 2742864 h 3006470"/>
                        <a:gd name="connsiteX374-71127" fmla="*/ 802724 w 6006665"/>
                        <a:gd name="connsiteY374-71128" fmla="*/ 2774679 h 3006470"/>
                        <a:gd name="connsiteX375-71129" fmla="*/ 766365 w 6006665"/>
                        <a:gd name="connsiteY375-71130" fmla="*/ 2779224 h 3006470"/>
                        <a:gd name="connsiteX376-71131" fmla="*/ 727733 w 6006665"/>
                        <a:gd name="connsiteY376-71132" fmla="*/ 2838308 h 3006470"/>
                        <a:gd name="connsiteX377-71133" fmla="*/ 759548 w 6006665"/>
                        <a:gd name="connsiteY377-71134" fmla="*/ 2881485 h 3006470"/>
                        <a:gd name="connsiteX378-71135" fmla="*/ 759548 w 6006665"/>
                        <a:gd name="connsiteY378-71136" fmla="*/ 2920116 h 3006470"/>
                        <a:gd name="connsiteX379-71137" fmla="*/ 798179 w 6006665"/>
                        <a:gd name="connsiteY379-71138" fmla="*/ 2979201 h 3006470"/>
                        <a:gd name="connsiteX380-71139" fmla="*/ 775455 w 6006665"/>
                        <a:gd name="connsiteY380-71140" fmla="*/ 2995108 h 3006470"/>
                        <a:gd name="connsiteX381-71141" fmla="*/ 770910 w 6006665"/>
                        <a:gd name="connsiteY381-71142" fmla="*/ 3006470 h 3006470"/>
                        <a:gd name="connsiteX382-71143" fmla="*/ 759003 w 6006665"/>
                        <a:gd name="connsiteY382-71144" fmla="*/ 3006470 h 3006470"/>
                        <a:gd name="connsiteX383-71145" fmla="*/ 755003 w 6006665"/>
                        <a:gd name="connsiteY383-71146" fmla="*/ 3006470 h 3006470"/>
                        <a:gd name="connsiteX384-71147" fmla="*/ 743096 w 6006665"/>
                        <a:gd name="connsiteY384-71148" fmla="*/ 3006470 h 3006470"/>
                        <a:gd name="connsiteX385-71149" fmla="*/ 715826 w 6006665"/>
                        <a:gd name="connsiteY385-71150" fmla="*/ 2972383 h 3006470"/>
                        <a:gd name="connsiteX386-71151" fmla="*/ 704464 w 6006665"/>
                        <a:gd name="connsiteY386-71152" fmla="*/ 2972383 h 3006470"/>
                        <a:gd name="connsiteX387-71153" fmla="*/ 684012 w 6006665"/>
                        <a:gd name="connsiteY387-71154" fmla="*/ 2963293 h 3006470"/>
                        <a:gd name="connsiteX388-71155" fmla="*/ 672649 w 6006665"/>
                        <a:gd name="connsiteY388-71156" fmla="*/ 2940569 h 3006470"/>
                        <a:gd name="connsiteX389-71157" fmla="*/ 645222 w 6006665"/>
                        <a:gd name="connsiteY389-71158" fmla="*/ 2932732 h 3006470"/>
                        <a:gd name="connsiteX390-71159" fmla="*/ 625472 w 6006665"/>
                        <a:gd name="connsiteY390-71160" fmla="*/ 2936024 h 3006470"/>
                        <a:gd name="connsiteX391-71161" fmla="*/ 623771 w 6006665"/>
                        <a:gd name="connsiteY391-71162" fmla="*/ 2934323 h 3006470"/>
                        <a:gd name="connsiteX392-71163" fmla="*/ 613565 w 6006665"/>
                        <a:gd name="connsiteY392-71164" fmla="*/ 2936024 h 3006470"/>
                        <a:gd name="connsiteX393-71165" fmla="*/ 609020 w 6006665"/>
                        <a:gd name="connsiteY393-71166" fmla="*/ 2931479 h 3006470"/>
                        <a:gd name="connsiteX394-71167" fmla="*/ 559026 w 6006665"/>
                        <a:gd name="connsiteY394-71168" fmla="*/ 2904209 h 3006470"/>
                        <a:gd name="connsiteX395-71169" fmla="*/ 506760 w 6006665"/>
                        <a:gd name="connsiteY395-71170" fmla="*/ 2897392 h 3006470"/>
                        <a:gd name="connsiteX396-71171" fmla="*/ 483280 w 6006665"/>
                        <a:gd name="connsiteY396-71172" fmla="*/ 2890683 h 3006470"/>
                        <a:gd name="connsiteX397-71173" fmla="*/ 480035 w 6006665"/>
                        <a:gd name="connsiteY397-71174" fmla="*/ 2892847 h 3006470"/>
                        <a:gd name="connsiteX398-71175" fmla="*/ 475042 w 6006665"/>
                        <a:gd name="connsiteY398-71176" fmla="*/ 2888329 h 3006470"/>
                        <a:gd name="connsiteX399-71177" fmla="*/ 474945 w 6006665"/>
                        <a:gd name="connsiteY399-71178" fmla="*/ 2888302 h 3006470"/>
                        <a:gd name="connsiteX400-71179" fmla="*/ 468128 w 6006665"/>
                        <a:gd name="connsiteY400-71180" fmla="*/ 2892847 h 3006470"/>
                        <a:gd name="connsiteX401-71181" fmla="*/ 420406 w 6006665"/>
                        <a:gd name="connsiteY401-71182" fmla="*/ 2849670 h 3006470"/>
                        <a:gd name="connsiteX402-71183" fmla="*/ 381774 w 6006665"/>
                        <a:gd name="connsiteY402-71184" fmla="*/ 2833763 h 3006470"/>
                        <a:gd name="connsiteX403-71185" fmla="*/ 349960 w 6006665"/>
                        <a:gd name="connsiteY403-71186" fmla="*/ 2801948 h 3006470"/>
                        <a:gd name="connsiteX404-71187" fmla="*/ 377229 w 6006665"/>
                        <a:gd name="connsiteY404-71188" fmla="*/ 2795131 h 3006470"/>
                        <a:gd name="connsiteX405-71189" fmla="*/ 404499 w 6006665"/>
                        <a:gd name="connsiteY405-71190" fmla="*/ 2747409 h 3006470"/>
                        <a:gd name="connsiteX406-71191" fmla="*/ 388591 w 6006665"/>
                        <a:gd name="connsiteY406-71192" fmla="*/ 2731502 h 3006470"/>
                        <a:gd name="connsiteX407-71193" fmla="*/ 440858 w 6006665"/>
                        <a:gd name="connsiteY407-71194" fmla="*/ 2704232 h 3006470"/>
                        <a:gd name="connsiteX408-71195" fmla="*/ 440858 w 6006665"/>
                        <a:gd name="connsiteY408-71196" fmla="*/ 2701176 h 3006470"/>
                        <a:gd name="connsiteX409-71197" fmla="*/ 416406 w 6006665"/>
                        <a:gd name="connsiteY409-71198" fmla="*/ 2704232 h 3006470"/>
                        <a:gd name="connsiteX410-71199" fmla="*/ 416406 w 6006665"/>
                        <a:gd name="connsiteY410-71200" fmla="*/ 2702744 h 3006470"/>
                        <a:gd name="connsiteX411-71201" fmla="*/ 404499 w 6006665"/>
                        <a:gd name="connsiteY411-71202" fmla="*/ 2704232 h 3006470"/>
                        <a:gd name="connsiteX412-71203" fmla="*/ 404499 w 6006665"/>
                        <a:gd name="connsiteY412-71204" fmla="*/ 2683780 h 3006470"/>
                        <a:gd name="connsiteX413-71205" fmla="*/ 424951 w 6006665"/>
                        <a:gd name="connsiteY413-71206" fmla="*/ 2667873 h 3006470"/>
                        <a:gd name="connsiteX414-71207" fmla="*/ 463583 w 6006665"/>
                        <a:gd name="connsiteY414-71208" fmla="*/ 2661056 h 3006470"/>
                        <a:gd name="connsiteX415-71209" fmla="*/ 468128 w 6006665"/>
                        <a:gd name="connsiteY415-71210" fmla="*/ 2645148 h 3006470"/>
                        <a:gd name="connsiteX416-71211" fmla="*/ 456765 w 6006665"/>
                        <a:gd name="connsiteY416-71212" fmla="*/ 2613334 h 3006470"/>
                        <a:gd name="connsiteX417-71213" fmla="*/ 474945 w 6006665"/>
                        <a:gd name="connsiteY417-71214" fmla="*/ 2586064 h 3006470"/>
                        <a:gd name="connsiteX418-71215" fmla="*/ 474945 w 6006665"/>
                        <a:gd name="connsiteY418-71216" fmla="*/ 2565612 h 3006470"/>
                        <a:gd name="connsiteX419-71217" fmla="*/ 420406 w 6006665"/>
                        <a:gd name="connsiteY419-71218" fmla="*/ 2547432 h 3006470"/>
                        <a:gd name="connsiteX420-71219" fmla="*/ 409588 w 6006665"/>
                        <a:gd name="connsiteY420-71220" fmla="*/ 2547432 h 3006470"/>
                        <a:gd name="connsiteX421-71221" fmla="*/ 397681 w 6006665"/>
                        <a:gd name="connsiteY421-71222" fmla="*/ 2547432 h 3006470"/>
                        <a:gd name="connsiteX422-71223" fmla="*/ 379485 w 6006665"/>
                        <a:gd name="connsiteY422-71224" fmla="*/ 2525193 h 3006470"/>
                        <a:gd name="connsiteX423-71225" fmla="*/ 357322 w 6006665"/>
                        <a:gd name="connsiteY423-71226" fmla="*/ 2531525 h 3006470"/>
                        <a:gd name="connsiteX424-71227" fmla="*/ 352842 w 6006665"/>
                        <a:gd name="connsiteY424-71228" fmla="*/ 2529403 h 3006470"/>
                        <a:gd name="connsiteX425-71229" fmla="*/ 345415 w 6006665"/>
                        <a:gd name="connsiteY425-71230" fmla="*/ 2531525 h 3006470"/>
                        <a:gd name="connsiteX426-71231" fmla="*/ 302238 w 6006665"/>
                        <a:gd name="connsiteY426-71232" fmla="*/ 2511073 h 3006470"/>
                        <a:gd name="connsiteX427-71233" fmla="*/ 302238 w 6006665"/>
                        <a:gd name="connsiteY427-71234" fmla="*/ 2499711 h 3006470"/>
                        <a:gd name="connsiteX428-71235" fmla="*/ 286331 w 6006665"/>
                        <a:gd name="connsiteY428-71236" fmla="*/ 2472441 h 3006470"/>
                        <a:gd name="connsiteX429-71237" fmla="*/ 270968 w 6006665"/>
                        <a:gd name="connsiteY429-71238" fmla="*/ 2472441 h 3006470"/>
                        <a:gd name="connsiteX430-71239" fmla="*/ 259061 w 6006665"/>
                        <a:gd name="connsiteY430-71240" fmla="*/ 2472441 h 3006470"/>
                        <a:gd name="connsiteX431-71241" fmla="*/ 254516 w 6006665"/>
                        <a:gd name="connsiteY431-71242" fmla="*/ 2456534 h 3006470"/>
                        <a:gd name="connsiteX432-71243" fmla="*/ 263606 w 6006665"/>
                        <a:gd name="connsiteY432-71244" fmla="*/ 2440627 h 3006470"/>
                        <a:gd name="connsiteX433-71245" fmla="*/ 243991 w 6006665"/>
                        <a:gd name="connsiteY433-71246" fmla="*/ 2410114 h 3006470"/>
                        <a:gd name="connsiteX434-71247" fmla="*/ 216429 w 6006665"/>
                        <a:gd name="connsiteY434-71248" fmla="*/ 2413357 h 3006470"/>
                        <a:gd name="connsiteX435-71249" fmla="*/ 212956 w 6006665"/>
                        <a:gd name="connsiteY435-71250" fmla="*/ 2412365 h 3006470"/>
                        <a:gd name="connsiteX436-71251" fmla="*/ 204522 w 6006665"/>
                        <a:gd name="connsiteY436-71252" fmla="*/ 2413357 h 3006470"/>
                        <a:gd name="connsiteX437-71253" fmla="*/ 199623 w 6006665"/>
                        <a:gd name="connsiteY437-71254" fmla="*/ 2411957 h 3006470"/>
                        <a:gd name="connsiteX438-71255" fmla="*/ 195977 w 6006665"/>
                        <a:gd name="connsiteY438-71256" fmla="*/ 2424719 h 3006470"/>
                        <a:gd name="connsiteX439-71257" fmla="*/ 184968 w 6006665"/>
                        <a:gd name="connsiteY439-71258" fmla="*/ 2421574 h 3006470"/>
                        <a:gd name="connsiteX440-71259" fmla="*/ 184070 w 6006665"/>
                        <a:gd name="connsiteY440-71260" fmla="*/ 2424719 h 3006470"/>
                        <a:gd name="connsiteX441-71261" fmla="*/ 168163 w 6006665"/>
                        <a:gd name="connsiteY441-71262" fmla="*/ 2420184 h 3006470"/>
                        <a:gd name="connsiteX442-71263" fmla="*/ 156800 w 6006665"/>
                        <a:gd name="connsiteY442-71264" fmla="*/ 2381542 h 3006470"/>
                        <a:gd name="connsiteX443-71265" fmla="*/ 152255 w 6006665"/>
                        <a:gd name="connsiteY443-71266" fmla="*/ 2365635 h 3006470"/>
                        <a:gd name="connsiteX444-71267" fmla="*/ 156800 w 6006665"/>
                        <a:gd name="connsiteY444-71268" fmla="*/ 2361090 h 3006470"/>
                        <a:gd name="connsiteX445-71269" fmla="*/ 168707 w 6006665"/>
                        <a:gd name="connsiteY445-71270" fmla="*/ 2361090 h 3006470"/>
                        <a:gd name="connsiteX446-71271" fmla="*/ 188615 w 6006665"/>
                        <a:gd name="connsiteY446-71272" fmla="*/ 2361090 h 3006470"/>
                        <a:gd name="connsiteX447-71273" fmla="*/ 199977 w 6006665"/>
                        <a:gd name="connsiteY447-71274" fmla="*/ 2349728 h 3006470"/>
                        <a:gd name="connsiteX448-71275" fmla="*/ 188615 w 6006665"/>
                        <a:gd name="connsiteY448-71276" fmla="*/ 2327003 h 3006470"/>
                        <a:gd name="connsiteX449-71277" fmla="*/ 168163 w 6006665"/>
                        <a:gd name="connsiteY449-71278" fmla="*/ 2317914 h 3006470"/>
                        <a:gd name="connsiteX450-71279" fmla="*/ 168163 w 6006665"/>
                        <a:gd name="connsiteY450-71280" fmla="*/ 2311096 h 3006470"/>
                        <a:gd name="connsiteX451-71281" fmla="*/ 152255 w 6006665"/>
                        <a:gd name="connsiteY451-71282" fmla="*/ 2295189 h 3006470"/>
                        <a:gd name="connsiteX452-71283" fmla="*/ 129531 w 6006665"/>
                        <a:gd name="connsiteY452-71284" fmla="*/ 2258829 h 3006470"/>
                        <a:gd name="connsiteX453-71285" fmla="*/ 140893 w 6006665"/>
                        <a:gd name="connsiteY453-71286" fmla="*/ 2236105 h 3006470"/>
                        <a:gd name="connsiteX454-71287" fmla="*/ 136348 w 6006665"/>
                        <a:gd name="connsiteY454-71288" fmla="*/ 2208835 h 3006470"/>
                        <a:gd name="connsiteX455-71289" fmla="*/ 103789 w 6006665"/>
                        <a:gd name="connsiteY455-71290" fmla="*/ 2195428 h 3006470"/>
                        <a:gd name="connsiteX456-71291" fmla="*/ 93716 w 6006665"/>
                        <a:gd name="connsiteY456-71292" fmla="*/ 2199745 h 3006470"/>
                        <a:gd name="connsiteX457-71293" fmla="*/ 91868 w 6006665"/>
                        <a:gd name="connsiteY457-71294" fmla="*/ 2195434 h 3006470"/>
                        <a:gd name="connsiteX458-71295" fmla="*/ 81809 w 6006665"/>
                        <a:gd name="connsiteY458-71296" fmla="*/ 2199745 h 3006470"/>
                        <a:gd name="connsiteX459-71297" fmla="*/ 74992 w 6006665"/>
                        <a:gd name="connsiteY459-71298" fmla="*/ 2183838 h 3006470"/>
                        <a:gd name="connsiteX460-71299" fmla="*/ 34087 w 6006665"/>
                        <a:gd name="connsiteY460-71300" fmla="*/ 2172476 h 3006470"/>
                        <a:gd name="connsiteX461-71301" fmla="*/ 22725 w 6006665"/>
                        <a:gd name="connsiteY461-71302" fmla="*/ 2129299 h 3006470"/>
                        <a:gd name="connsiteX462-71303" fmla="*/ 22725 w 6006665"/>
                        <a:gd name="connsiteY462-71304" fmla="*/ 2097484 h 3006470"/>
                        <a:gd name="connsiteX463-71305" fmla="*/ 0 w 6006665"/>
                        <a:gd name="connsiteY463-71306" fmla="*/ 2081577 h 3006470"/>
                        <a:gd name="connsiteX464-71307" fmla="*/ 15907 w 6006665"/>
                        <a:gd name="connsiteY464-71308" fmla="*/ 2058853 h 3006470"/>
                        <a:gd name="connsiteX465-71309" fmla="*/ 6818 w 6006665"/>
                        <a:gd name="connsiteY465-71310" fmla="*/ 1995224 h 3006470"/>
                        <a:gd name="connsiteX466-71311" fmla="*/ 34087 w 6006665"/>
                        <a:gd name="connsiteY466-71312" fmla="*/ 1952047 h 3006470"/>
                        <a:gd name="connsiteX467-71313" fmla="*/ 27270 w 6006665"/>
                        <a:gd name="connsiteY467-71314" fmla="*/ 1940685 h 3006470"/>
                        <a:gd name="connsiteX468-71315" fmla="*/ 70447 w 6006665"/>
                        <a:gd name="connsiteY468-71316" fmla="*/ 1902053 h 3006470"/>
                        <a:gd name="connsiteX469-71317" fmla="*/ 27270 w 6006665"/>
                        <a:gd name="connsiteY469-71318" fmla="*/ 1865693 h 3006470"/>
                        <a:gd name="connsiteX470-71319" fmla="*/ 109078 w 6006665"/>
                        <a:gd name="connsiteY470-71320" fmla="*/ 1767977 h 3006470"/>
                        <a:gd name="connsiteX471-71321" fmla="*/ 145438 w 6006665"/>
                        <a:gd name="connsiteY471-71322" fmla="*/ 1724800 h 3006470"/>
                        <a:gd name="connsiteX472-71323" fmla="*/ 156800 w 6006665"/>
                        <a:gd name="connsiteY472-71324" fmla="*/ 1681624 h 3006470"/>
                        <a:gd name="connsiteX473-71325" fmla="*/ 102261 w 6006665"/>
                        <a:gd name="connsiteY473-71326" fmla="*/ 1629357 h 3006470"/>
                        <a:gd name="connsiteX474-71327" fmla="*/ 118168 w 6006665"/>
                        <a:gd name="connsiteY474-71328" fmla="*/ 1574818 h 3006470"/>
                        <a:gd name="connsiteX475-71329" fmla="*/ 86354 w 6006665"/>
                        <a:gd name="connsiteY475-71330" fmla="*/ 1511189 h 3006470"/>
                        <a:gd name="connsiteX476-71331" fmla="*/ 109078 w 6006665"/>
                        <a:gd name="connsiteY476-71332" fmla="*/ 1436197 h 3006470"/>
                        <a:gd name="connsiteX477-71333" fmla="*/ 70447 w 6006665"/>
                        <a:gd name="connsiteY477-71334" fmla="*/ 1333936 h 3006470"/>
                        <a:gd name="connsiteX478-71335" fmla="*/ 102261 w 6006665"/>
                        <a:gd name="connsiteY478-71336" fmla="*/ 1263490 h 3006470"/>
                        <a:gd name="connsiteX479-71337" fmla="*/ 43177 w 6006665"/>
                        <a:gd name="connsiteY479-71338" fmla="*/ 1197589 h 3006470"/>
                        <a:gd name="connsiteX480-71339" fmla="*/ 49994 w 6006665"/>
                        <a:gd name="connsiteY480-71340" fmla="*/ 1122597 h 3006470"/>
                        <a:gd name="connsiteX481-71341" fmla="*/ 81809 w 6006665"/>
                        <a:gd name="connsiteY481-71342" fmla="*/ 1118052 h 3006470"/>
                        <a:gd name="connsiteX482-71343" fmla="*/ 145438 w 6006665"/>
                        <a:gd name="connsiteY482-71344" fmla="*/ 1074876 h 3006470"/>
                        <a:gd name="connsiteX483-71345" fmla="*/ 184070 w 6006665"/>
                        <a:gd name="connsiteY483-71346" fmla="*/ 1036244 h 3006470"/>
                        <a:gd name="connsiteX484-71347" fmla="*/ 189699 w 6006665"/>
                        <a:gd name="connsiteY484-71348" fmla="*/ 1042522 h 3006470"/>
                        <a:gd name="connsiteX485-71349" fmla="*/ 195977 w 6006665"/>
                        <a:gd name="connsiteY485-71350" fmla="*/ 1036244 h 3006470"/>
                        <a:gd name="connsiteX486-71351" fmla="*/ 255061 w 6006665"/>
                        <a:gd name="connsiteY486-71352" fmla="*/ 1102145 h 3006470"/>
                        <a:gd name="connsiteX487-71353" fmla="*/ 350504 w 6006665"/>
                        <a:gd name="connsiteY487-71354" fmla="*/ 1122597 h 3006470"/>
                        <a:gd name="connsiteX488-71355" fmla="*/ 491397 w 6006665"/>
                        <a:gd name="connsiteY488-71356" fmla="*/ 1236221 h 3006470"/>
                        <a:gd name="connsiteX489-71357" fmla="*/ 523211 w 6006665"/>
                        <a:gd name="connsiteY489-71358" fmla="*/ 1283942 h 3006470"/>
                        <a:gd name="connsiteX490-71359" fmla="*/ 523211 w 6006665"/>
                        <a:gd name="connsiteY490-71360" fmla="*/ 1343026 h 3006470"/>
                        <a:gd name="connsiteX491-71361" fmla="*/ 486852 w 6006665"/>
                        <a:gd name="connsiteY491-71362" fmla="*/ 1397565 h 3006470"/>
                        <a:gd name="connsiteX492-71363" fmla="*/ 420951 w 6006665"/>
                        <a:gd name="connsiteY492-71364" fmla="*/ 1418018 h 3006470"/>
                        <a:gd name="connsiteX493-71365" fmla="*/ 415909 w 6006665"/>
                        <a:gd name="connsiteY493-71366" fmla="*/ 1415887 h 3006470"/>
                        <a:gd name="connsiteX494-71367" fmla="*/ 409044 w 6006665"/>
                        <a:gd name="connsiteY494-71368" fmla="*/ 1418018 h 3006470"/>
                        <a:gd name="connsiteX495-71369" fmla="*/ 252950 w 6006665"/>
                        <a:gd name="connsiteY495-71370" fmla="*/ 1352062 h 3006470"/>
                        <a:gd name="connsiteX496-71371" fmla="*/ 232336 w 6006665"/>
                        <a:gd name="connsiteY496-71372" fmla="*/ 1358934 h 3006470"/>
                        <a:gd name="connsiteX497-71373" fmla="*/ 291420 w 6006665"/>
                        <a:gd name="connsiteY497-71374" fmla="*/ 1429380 h 3006470"/>
                        <a:gd name="connsiteX498-71375" fmla="*/ 291420 w 6006665"/>
                        <a:gd name="connsiteY498-71376" fmla="*/ 1468012 h 3006470"/>
                        <a:gd name="connsiteX499-71377" fmla="*/ 298238 w 6006665"/>
                        <a:gd name="connsiteY499-71378" fmla="*/ 1554366 h 3006470"/>
                        <a:gd name="connsiteX500-71379" fmla="*/ 345959 w 6006665"/>
                        <a:gd name="connsiteY500-71380" fmla="*/ 1586180 h 3006470"/>
                        <a:gd name="connsiteX501-71381" fmla="*/ 362087 w 6006665"/>
                        <a:gd name="connsiteY501-71382" fmla="*/ 1595588 h 3006470"/>
                        <a:gd name="connsiteX502-71383" fmla="*/ 365867 w 6006665"/>
                        <a:gd name="connsiteY502-71384" fmla="*/ 1563455 h 3006470"/>
                        <a:gd name="connsiteX503-71385" fmla="*/ 345415 w 6006665"/>
                        <a:gd name="connsiteY503-71386" fmla="*/ 1527096 h 3006470"/>
                        <a:gd name="connsiteX504-71387" fmla="*/ 365867 w 6006665"/>
                        <a:gd name="connsiteY504-71388" fmla="*/ 1495281 h 3006470"/>
                        <a:gd name="connsiteX505-71389" fmla="*/ 374560 w 6006665"/>
                        <a:gd name="connsiteY505-71390" fmla="*/ 1500280 h 3006470"/>
                        <a:gd name="connsiteX506-71391" fmla="*/ 377774 w 6006665"/>
                        <a:gd name="connsiteY506-71392" fmla="*/ 1495281 h 3006470"/>
                        <a:gd name="connsiteX507-71393" fmla="*/ 461933 w 6006665"/>
                        <a:gd name="connsiteY507-71394" fmla="*/ 1543673 h 3006470"/>
                        <a:gd name="connsiteX508-71395" fmla="*/ 484035 w 6006665"/>
                        <a:gd name="connsiteY508-71396" fmla="*/ 1527096 h 3006470"/>
                        <a:gd name="connsiteX509-71397" fmla="*/ 463583 w 6006665"/>
                        <a:gd name="connsiteY509-71398" fmla="*/ 1461194 h 3006470"/>
                        <a:gd name="connsiteX510-71399" fmla="*/ 549936 w 6006665"/>
                        <a:gd name="connsiteY510-71400" fmla="*/ 1374841 h 3006470"/>
                        <a:gd name="connsiteX511-71401" fmla="*/ 559742 w 6006665"/>
                        <a:gd name="connsiteY511-71402" fmla="*/ 1376942 h 3006470"/>
                        <a:gd name="connsiteX512-71403" fmla="*/ 1677078 w 6006665"/>
                        <a:gd name="connsiteY512-71404" fmla="*/ 1370296 h 3006470"/>
                        <a:gd name="connsiteX513-71405" fmla="*/ 1720255 w 6006665"/>
                        <a:gd name="connsiteY513-71406" fmla="*/ 1349844 h 3006470"/>
                        <a:gd name="connsiteX514-71407" fmla="*/ 1731617 w 6006665"/>
                        <a:gd name="connsiteY514-71408" fmla="*/ 1299850 h 3006470"/>
                        <a:gd name="connsiteX515-71409" fmla="*/ 1758887 w 6006665"/>
                        <a:gd name="connsiteY515-71410" fmla="*/ 1256673 h 3006470"/>
                        <a:gd name="connsiteX516-71411" fmla="*/ 1736162 w 6006665"/>
                        <a:gd name="connsiteY516-71412" fmla="*/ 1197589 h 3006470"/>
                        <a:gd name="connsiteX517-71413" fmla="*/ 1758887 w 6006665"/>
                        <a:gd name="connsiteY517-71414" fmla="*/ 1133960 h 3006470"/>
                        <a:gd name="connsiteX518-71415" fmla="*/ 1704347 w 6006665"/>
                        <a:gd name="connsiteY518-71416" fmla="*/ 1070331 h 3006470"/>
                        <a:gd name="connsiteX519-71417" fmla="*/ 1736162 w 6006665"/>
                        <a:gd name="connsiteY519-71418" fmla="*/ 961252 h 3006470"/>
                        <a:gd name="connsiteX520-71419" fmla="*/ 1688440 w 6006665"/>
                        <a:gd name="connsiteY520-71420" fmla="*/ 865809 h 3006470"/>
                        <a:gd name="connsiteX521-71421" fmla="*/ 1752069 w 6006665"/>
                        <a:gd name="connsiteY521-71422" fmla="*/ 788545 h 3006470"/>
                        <a:gd name="connsiteX522-71423" fmla="*/ 1747524 w 6006665"/>
                        <a:gd name="connsiteY522-71424" fmla="*/ 704464 h 3006470"/>
                        <a:gd name="connsiteX523-71425" fmla="*/ 1763431 w 6006665"/>
                        <a:gd name="connsiteY523-71426" fmla="*/ 697647 h 3006470"/>
                        <a:gd name="connsiteX524-71427" fmla="*/ 1764877 w 6006665"/>
                        <a:gd name="connsiteY524-71428" fmla="*/ 702130 h 3006470"/>
                        <a:gd name="connsiteX525-71429" fmla="*/ 1775339 w 6006665"/>
                        <a:gd name="connsiteY525-71430" fmla="*/ 697647 h 3006470"/>
                        <a:gd name="connsiteX526-71431" fmla="*/ 1798063 w 6006665"/>
                        <a:gd name="connsiteY526-71432" fmla="*/ 768093 h 3006470"/>
                        <a:gd name="connsiteX527-71433" fmla="*/ 1791454 w 6006665"/>
                        <a:gd name="connsiteY527-71434" fmla="*/ 815304 h 3006470"/>
                        <a:gd name="connsiteX528-71435" fmla="*/ 1854330 w 6006665"/>
                        <a:gd name="connsiteY528-71436" fmla="*/ 772638 h 3006470"/>
                        <a:gd name="connsiteX529-71437" fmla="*/ 1931594 w 6006665"/>
                        <a:gd name="connsiteY529-71438" fmla="*/ 763548 h 3006470"/>
                        <a:gd name="connsiteX530-71439" fmla="*/ 1932772 w 6006665"/>
                        <a:gd name="connsiteY530-71440" fmla="*/ 764810 h 3006470"/>
                        <a:gd name="connsiteX531-71441" fmla="*/ 1943501 w 6006665"/>
                        <a:gd name="connsiteY531-71442" fmla="*/ 763548 h 3006470"/>
                        <a:gd name="connsiteX532-71443" fmla="*/ 1988608 w 6006665"/>
                        <a:gd name="connsiteY532-71444" fmla="*/ 811877 h 3006470"/>
                        <a:gd name="connsiteX533-71445" fmla="*/ 1963408 w 6006665"/>
                        <a:gd name="connsiteY533-71446" fmla="*/ 736278 h 3006470"/>
                        <a:gd name="connsiteX534-71447" fmla="*/ 1963408 w 6006665"/>
                        <a:gd name="connsiteY534-71448" fmla="*/ 595386 h 3006470"/>
                        <a:gd name="connsiteX535-71449" fmla="*/ 2027037 w 6006665"/>
                        <a:gd name="connsiteY535-71450" fmla="*/ 574934 h 3006470"/>
                        <a:gd name="connsiteX536-71451" fmla="*/ 2037269 w 6006665"/>
                        <a:gd name="connsiteY536-71452" fmla="*/ 575472 h 3006470"/>
                        <a:gd name="connsiteX537-71453" fmla="*/ 2038944 w 6006665"/>
                        <a:gd name="connsiteY537-71454" fmla="*/ 574934 h 3006470"/>
                        <a:gd name="connsiteX538-71455" fmla="*/ 2115414 w 6006665"/>
                        <a:gd name="connsiteY538-71456" fmla="*/ 578958 h 3006470"/>
                        <a:gd name="connsiteX539-71457" fmla="*/ 2192927 w 6006665"/>
                        <a:gd name="connsiteY539-71458" fmla="*/ 559026 h 3006470"/>
                        <a:gd name="connsiteX540-71459" fmla="*/ 2167930 w 6006665"/>
                        <a:gd name="connsiteY540-71460" fmla="*/ 493125 h 3006470"/>
                        <a:gd name="connsiteX541-71461" fmla="*/ 2204289 w 6006665"/>
                        <a:gd name="connsiteY541-71462" fmla="*/ 402226 h 3006470"/>
                        <a:gd name="connsiteX542-71463" fmla="*/ 2247466 w 6006665"/>
                        <a:gd name="connsiteY542-71464" fmla="*/ 397681 h 3006470"/>
                        <a:gd name="connsiteX543-71465" fmla="*/ 2317913 w 6006665"/>
                        <a:gd name="connsiteY543-71466" fmla="*/ 322690 h 3006470"/>
                        <a:gd name="connsiteX544-71467" fmla="*/ 2420183 w 6006665"/>
                        <a:gd name="connsiteY544-71468" fmla="*/ 304510 h 3006470"/>
                        <a:gd name="connsiteX545-71469" fmla="*/ 2429263 w 6006665"/>
                        <a:gd name="connsiteY545-71470" fmla="*/ 263606 h 3006470"/>
                        <a:gd name="connsiteX546-71471" fmla="*/ 2526979 w 6006665"/>
                        <a:gd name="connsiteY546-71472" fmla="*/ 252244 h 3006470"/>
                        <a:gd name="connsiteX547-71473" fmla="*/ 2528058 w 6006665"/>
                        <a:gd name="connsiteY547-71474" fmla="*/ 253503 h 3006470"/>
                        <a:gd name="connsiteX548-71475" fmla="*/ 2538886 w 6006665"/>
                        <a:gd name="connsiteY548-71476" fmla="*/ 252244 h 3006470"/>
                        <a:gd name="connsiteX549-71477" fmla="*/ 2560820 w 6006665"/>
                        <a:gd name="connsiteY549-71478" fmla="*/ 277833 h 3006470"/>
                        <a:gd name="connsiteX550-71479" fmla="*/ 2640602 w 6006665"/>
                        <a:gd name="connsiteY550-71480" fmla="*/ 202249 h 3006470"/>
                        <a:gd name="connsiteX551-71481" fmla="*/ 2652509 w 6006665"/>
                        <a:gd name="connsiteY551-71482" fmla="*/ 202249 h 3006470"/>
                        <a:gd name="connsiteX552-71483" fmla="*/ 2704231 w 6006665"/>
                        <a:gd name="connsiteY552-71484" fmla="*/ 202249 h 3006470"/>
                        <a:gd name="connsiteX553-71485" fmla="*/ 2715593 w 6006665"/>
                        <a:gd name="connsiteY553-71486" fmla="*/ 134075 h 3006470"/>
                        <a:gd name="connsiteX554-71487" fmla="*/ 2751953 w 6006665"/>
                        <a:gd name="connsiteY554-71488" fmla="*/ 68174 h 3006470"/>
                        <a:gd name="connsiteX555-71489" fmla="*/ 2838307 w 6006665"/>
                        <a:gd name="connsiteY555-71490" fmla="*/ 0 h 3006470"/>
                        <a:gd name="connsiteX0-71491" fmla="*/ 1791129 w 6006665"/>
                        <a:gd name="connsiteY0-71492" fmla="*/ 817622 h 3006470"/>
                        <a:gd name="connsiteX1-71493" fmla="*/ 1782156 w 6006665"/>
                        <a:gd name="connsiteY1-71494" fmla="*/ 881716 h 3006470"/>
                        <a:gd name="connsiteX2-71495" fmla="*/ 1809554 w 6006665"/>
                        <a:gd name="connsiteY2-71496" fmla="*/ 895415 h 3006470"/>
                        <a:gd name="connsiteX3-71497" fmla="*/ 1791129 w 6006665"/>
                        <a:gd name="connsiteY3-71498" fmla="*/ 817622 h 3006470"/>
                        <a:gd name="connsiteX4-71499" fmla="*/ 2838307 w 6006665"/>
                        <a:gd name="connsiteY4-71500" fmla="*/ 0 h 3006470"/>
                        <a:gd name="connsiteX5-71501" fmla="*/ 2844246 w 6006665"/>
                        <a:gd name="connsiteY5-71502" fmla="*/ 4711 h 3006470"/>
                        <a:gd name="connsiteX6-71503" fmla="*/ 2850213 w 6006665"/>
                        <a:gd name="connsiteY6-71504" fmla="*/ 0 h 3006470"/>
                        <a:gd name="connsiteX7-71505" fmla="*/ 2916115 w 6006665"/>
                        <a:gd name="connsiteY7-71506" fmla="*/ 52267 h 3006470"/>
                        <a:gd name="connsiteX8-71507" fmla="*/ 2861576 w 6006665"/>
                        <a:gd name="connsiteY8-71508" fmla="*/ 90899 h 3006470"/>
                        <a:gd name="connsiteX9-71509" fmla="*/ 2947929 w 6006665"/>
                        <a:gd name="connsiteY9-71510" fmla="*/ 118168 h 3006470"/>
                        <a:gd name="connsiteX10-71511" fmla="*/ 2957621 w 6006665"/>
                        <a:gd name="connsiteY10-71512" fmla="*/ 186006 h 3006470"/>
                        <a:gd name="connsiteX11-71513" fmla="*/ 2979199 w 6006665"/>
                        <a:gd name="connsiteY11-71514" fmla="*/ 161345 h 3006470"/>
                        <a:gd name="connsiteX12-71515" fmla="*/ 2991106 w 6006665"/>
                        <a:gd name="connsiteY12-71516" fmla="*/ 161345 h 3006470"/>
                        <a:gd name="connsiteX13-71517" fmla="*/ 3086005 w 6006665"/>
                        <a:gd name="connsiteY13-71518" fmla="*/ 161345 h 3006470"/>
                        <a:gd name="connsiteX14-71519" fmla="*/ 3097912 w 6006665"/>
                        <a:gd name="connsiteY14-71520" fmla="*/ 161345 h 3006470"/>
                        <a:gd name="connsiteX15-71521" fmla="*/ 3179721 w 6006665"/>
                        <a:gd name="connsiteY15-71522" fmla="*/ 236336 h 3006470"/>
                        <a:gd name="connsiteX16-71523" fmla="*/ 3211535 w 6006665"/>
                        <a:gd name="connsiteY16-71524" fmla="*/ 295420 h 3006470"/>
                        <a:gd name="connsiteX17-71525" fmla="*/ 3200173 w 6006665"/>
                        <a:gd name="connsiteY17-71526" fmla="*/ 370412 h 3006470"/>
                        <a:gd name="connsiteX18-71527" fmla="*/ 3161541 w 6006665"/>
                        <a:gd name="connsiteY18-71528" fmla="*/ 413589 h 3006470"/>
                        <a:gd name="connsiteX19-71529" fmla="*/ 3066097 w 6006665"/>
                        <a:gd name="connsiteY19-71530" fmla="*/ 488580 h 3006470"/>
                        <a:gd name="connsiteX20-71531" fmla="*/ 3034283 w 6006665"/>
                        <a:gd name="connsiteY20-71532" fmla="*/ 531757 h 3006470"/>
                        <a:gd name="connsiteX21-71533" fmla="*/ 3082005 w 6006665"/>
                        <a:gd name="connsiteY21-71534" fmla="*/ 547664 h 3006470"/>
                        <a:gd name="connsiteX22-71535" fmla="*/ 3129459 w 6006665"/>
                        <a:gd name="connsiteY22-71536" fmla="*/ 575345 h 3006470"/>
                        <a:gd name="connsiteX23-71537" fmla="*/ 3156451 w 6006665"/>
                        <a:gd name="connsiteY23-71538" fmla="*/ 552209 h 3006470"/>
                        <a:gd name="connsiteX24-71539" fmla="*/ 3158460 w 6006665"/>
                        <a:gd name="connsiteY24-71540" fmla="*/ 560693 h 3006470"/>
                        <a:gd name="connsiteX25-71541" fmla="*/ 3168359 w 6006665"/>
                        <a:gd name="connsiteY25-71542" fmla="*/ 552209 h 3006470"/>
                        <a:gd name="connsiteX26-71543" fmla="*/ 3184984 w 6006665"/>
                        <a:gd name="connsiteY26-71544" fmla="*/ 622402 h 3006470"/>
                        <a:gd name="connsiteX27-71545" fmla="*/ 3192811 w 6006665"/>
                        <a:gd name="connsiteY27-71546" fmla="*/ 606748 h 3006470"/>
                        <a:gd name="connsiteX28-71547" fmla="*/ 3251895 w 6006665"/>
                        <a:gd name="connsiteY28-71548" fmla="*/ 586296 h 3006470"/>
                        <a:gd name="connsiteX29-71549" fmla="*/ 3259833 w 6006665"/>
                        <a:gd name="connsiteY29-71550" fmla="*/ 587670 h 3006470"/>
                        <a:gd name="connsiteX30-71551" fmla="*/ 3263802 w 6006665"/>
                        <a:gd name="connsiteY30-71552" fmla="*/ 586296 h 3006470"/>
                        <a:gd name="connsiteX31-71553" fmla="*/ 3381970 w 6006665"/>
                        <a:gd name="connsiteY31-71554" fmla="*/ 606748 h 3006470"/>
                        <a:gd name="connsiteX32-71555" fmla="*/ 3388787 w 6006665"/>
                        <a:gd name="connsiteY32-71556" fmla="*/ 665832 h 3006470"/>
                        <a:gd name="connsiteX33-71557" fmla="*/ 3531529 w 6006665"/>
                        <a:gd name="connsiteY33-71558" fmla="*/ 686823 h 3006470"/>
                        <a:gd name="connsiteX34-71559" fmla="*/ 3538225 w 6006665"/>
                        <a:gd name="connsiteY34-71560" fmla="*/ 590841 h 3006470"/>
                        <a:gd name="connsiteX35-71561" fmla="*/ 3549910 w 6006665"/>
                        <a:gd name="connsiteY35-71562" fmla="*/ 594028 h 3006470"/>
                        <a:gd name="connsiteX36-71563" fmla="*/ 3550132 w 6006665"/>
                        <a:gd name="connsiteY36-71564" fmla="*/ 590841 h 3006470"/>
                        <a:gd name="connsiteX37-71565" fmla="*/ 3625123 w 6006665"/>
                        <a:gd name="connsiteY37-71566" fmla="*/ 611293 h 3006470"/>
                        <a:gd name="connsiteX38-71567" fmla="*/ 3672301 w 6006665"/>
                        <a:gd name="connsiteY38-71568" fmla="*/ 611293 h 3006470"/>
                        <a:gd name="connsiteX39-71569" fmla="*/ 3684207 w 6006665"/>
                        <a:gd name="connsiteY39-71570" fmla="*/ 611293 h 3006470"/>
                        <a:gd name="connsiteX40-71571" fmla="*/ 3743291 w 6006665"/>
                        <a:gd name="connsiteY40-71572" fmla="*/ 677194 h 3006470"/>
                        <a:gd name="connsiteX41-71573" fmla="*/ 3759199 w 6006665"/>
                        <a:gd name="connsiteY41-71574" fmla="*/ 756731 h 3006470"/>
                        <a:gd name="connsiteX42-71575" fmla="*/ 3738747 w 6006665"/>
                        <a:gd name="connsiteY42-71576" fmla="*/ 806725 h 3006470"/>
                        <a:gd name="connsiteX43-71577" fmla="*/ 3786469 w 6006665"/>
                        <a:gd name="connsiteY43-71578" fmla="*/ 897623 h 3006470"/>
                        <a:gd name="connsiteX44-71579" fmla="*/ 3835603 w 6006665"/>
                        <a:gd name="connsiteY44-71580" fmla="*/ 933529 h 3006470"/>
                        <a:gd name="connsiteX45-71581" fmla="*/ 3865460 w 6006665"/>
                        <a:gd name="connsiteY45-71582" fmla="*/ 822632 h 3006470"/>
                        <a:gd name="connsiteX46-71583" fmla="*/ 3875077 w 6006665"/>
                        <a:gd name="connsiteY46-71584" fmla="*/ 831139 h 3006470"/>
                        <a:gd name="connsiteX47-71585" fmla="*/ 3877367 w 6006665"/>
                        <a:gd name="connsiteY47-71586" fmla="*/ 822632 h 3006470"/>
                        <a:gd name="connsiteX48-71587" fmla="*/ 3932151 w 6006665"/>
                        <a:gd name="connsiteY48-71588" fmla="*/ 871095 h 3006470"/>
                        <a:gd name="connsiteX49-71589" fmla="*/ 3988173 w 6006665"/>
                        <a:gd name="connsiteY49-71590" fmla="*/ 843084 h 3006470"/>
                        <a:gd name="connsiteX50-71591" fmla="*/ 3993852 w 6006665"/>
                        <a:gd name="connsiteY50-71592" fmla="*/ 846199 h 3006470"/>
                        <a:gd name="connsiteX51-71593" fmla="*/ 4000080 w 6006665"/>
                        <a:gd name="connsiteY51-71594" fmla="*/ 843084 h 3006470"/>
                        <a:gd name="connsiteX52-71595" fmla="*/ 4062426 w 6006665"/>
                        <a:gd name="connsiteY52-71596" fmla="*/ 877274 h 3006470"/>
                        <a:gd name="connsiteX53-71597" fmla="*/ 4085889 w 6006665"/>
                        <a:gd name="connsiteY53-71598" fmla="*/ 849902 h 3006470"/>
                        <a:gd name="connsiteX54-71599" fmla="*/ 4095563 w 6006665"/>
                        <a:gd name="connsiteY54-71600" fmla="*/ 852506 h 3006470"/>
                        <a:gd name="connsiteX55-71601" fmla="*/ 4097796 w 6006665"/>
                        <a:gd name="connsiteY55-71602" fmla="*/ 849902 h 3006470"/>
                        <a:gd name="connsiteX56-71603" fmla="*/ 4144150 w 6006665"/>
                        <a:gd name="connsiteY56-71604" fmla="*/ 862382 h 3006470"/>
                        <a:gd name="connsiteX57-71605" fmla="*/ 4117703 w 6006665"/>
                        <a:gd name="connsiteY57-71606" fmla="*/ 752186 h 3006470"/>
                        <a:gd name="connsiteX58-71607" fmla="*/ 4165425 w 6006665"/>
                        <a:gd name="connsiteY58-71608" fmla="*/ 697647 h 3006470"/>
                        <a:gd name="connsiteX59-71609" fmla="*/ 4175231 w 6006665"/>
                        <a:gd name="connsiteY59-71610" fmla="*/ 700048 h 3006470"/>
                        <a:gd name="connsiteX60-71611" fmla="*/ 4177332 w 6006665"/>
                        <a:gd name="connsiteY60-71612" fmla="*/ 697647 h 3006470"/>
                        <a:gd name="connsiteX61-71613" fmla="*/ 4511384 w 6006665"/>
                        <a:gd name="connsiteY61-71614" fmla="*/ 779455 h 3006470"/>
                        <a:gd name="connsiteX62-71615" fmla="*/ 4543199 w 6006665"/>
                        <a:gd name="connsiteY62-71616" fmla="*/ 849902 h 3006470"/>
                        <a:gd name="connsiteX63-71617" fmla="*/ 4639242 w 6006665"/>
                        <a:gd name="connsiteY63-71618" fmla="*/ 932544 h 3006470"/>
                        <a:gd name="connsiteX64-71619" fmla="*/ 4774445 w 6006665"/>
                        <a:gd name="connsiteY64-71620" fmla="*/ 913531 h 3006470"/>
                        <a:gd name="connsiteX65-71621" fmla="*/ 4778496 w 6006665"/>
                        <a:gd name="connsiteY65-71622" fmla="*/ 914635 h 3006470"/>
                        <a:gd name="connsiteX66-71623" fmla="*/ 4786352 w 6006665"/>
                        <a:gd name="connsiteY66-71624" fmla="*/ 913531 h 3006470"/>
                        <a:gd name="connsiteX67-71625" fmla="*/ 4861343 w 6006665"/>
                        <a:gd name="connsiteY67-71626" fmla="*/ 933983 h 3006470"/>
                        <a:gd name="connsiteX68-71627" fmla="*/ 4893158 w 6006665"/>
                        <a:gd name="connsiteY68-71628" fmla="*/ 977160 h 3006470"/>
                        <a:gd name="connsiteX69-71629" fmla="*/ 4888613 w 6006665"/>
                        <a:gd name="connsiteY69-71630" fmla="*/ 1058968 h 3006470"/>
                        <a:gd name="connsiteX70-71631" fmla="*/ 4927677 w 6006665"/>
                        <a:gd name="connsiteY70-71632" fmla="*/ 1083640 h 3006470"/>
                        <a:gd name="connsiteX71-71633" fmla="*/ 4967605 w 6006665"/>
                        <a:gd name="connsiteY71-71634" fmla="*/ 1070331 h 3006470"/>
                        <a:gd name="connsiteX72-71635" fmla="*/ 5038051 w 6006665"/>
                        <a:gd name="connsiteY72-71636" fmla="*/ 1063513 h 3006470"/>
                        <a:gd name="connsiteX73-71637" fmla="*/ 5040730 w 6006665"/>
                        <a:gd name="connsiteY73-71638" fmla="*/ 1064406 h 3006470"/>
                        <a:gd name="connsiteX74-71639" fmla="*/ 5049958 w 6006665"/>
                        <a:gd name="connsiteY74-71640" fmla="*/ 1063513 h 3006470"/>
                        <a:gd name="connsiteX75-71641" fmla="*/ 5114249 w 6006665"/>
                        <a:gd name="connsiteY75-71642" fmla="*/ 1084944 h 3006470"/>
                        <a:gd name="connsiteX76-71643" fmla="*/ 5176671 w 6006665"/>
                        <a:gd name="connsiteY76-71644" fmla="*/ 1074876 h 3006470"/>
                        <a:gd name="connsiteX77-71645" fmla="*/ 5177801 w 6006665"/>
                        <a:gd name="connsiteY77-71646" fmla="*/ 1076614 h 3006470"/>
                        <a:gd name="connsiteX78-71647" fmla="*/ 5188578 w 6006665"/>
                        <a:gd name="connsiteY78-71648" fmla="*/ 1074876 h 3006470"/>
                        <a:gd name="connsiteX79-71649" fmla="*/ 5243719 w 6006665"/>
                        <a:gd name="connsiteY79-71650" fmla="*/ 1159707 h 3006470"/>
                        <a:gd name="connsiteX80-71651" fmla="*/ 5283477 w 6006665"/>
                        <a:gd name="connsiteY80-71652" fmla="*/ 1129415 h 3006470"/>
                        <a:gd name="connsiteX81-71653" fmla="*/ 5258480 w 6006665"/>
                        <a:gd name="connsiteY81-71654" fmla="*/ 1063513 h 3006470"/>
                        <a:gd name="connsiteX82-71655" fmla="*/ 5267570 w 6006665"/>
                        <a:gd name="connsiteY82-71656" fmla="*/ 1015792 h 3006470"/>
                        <a:gd name="connsiteX83-71657" fmla="*/ 5278896 w 6006665"/>
                        <a:gd name="connsiteY83-71658" fmla="*/ 1018841 h 3006470"/>
                        <a:gd name="connsiteX84-71659" fmla="*/ 5279477 w 6006665"/>
                        <a:gd name="connsiteY84-71660" fmla="*/ 1015792 h 3006470"/>
                        <a:gd name="connsiteX85-71661" fmla="*/ 5395510 w 6006665"/>
                        <a:gd name="connsiteY85-71662" fmla="*/ 1047031 h 3006470"/>
                        <a:gd name="connsiteX86-71663" fmla="*/ 5463001 w 6006665"/>
                        <a:gd name="connsiteY86-71664" fmla="*/ 1043061 h 3006470"/>
                        <a:gd name="connsiteX87-71665" fmla="*/ 5464386 w 6006665"/>
                        <a:gd name="connsiteY87-71666" fmla="*/ 1043680 h 3006470"/>
                        <a:gd name="connsiteX88-71667" fmla="*/ 5474909 w 6006665"/>
                        <a:gd name="connsiteY88-71668" fmla="*/ 1043061 h 3006470"/>
                        <a:gd name="connsiteX89-71669" fmla="*/ 5581715 w 6006665"/>
                        <a:gd name="connsiteY89-71670" fmla="*/ 1090783 h 3006470"/>
                        <a:gd name="connsiteX90-71671" fmla="*/ 5633981 w 6006665"/>
                        <a:gd name="connsiteY90-71672" fmla="*/ 1133960 h 3006470"/>
                        <a:gd name="connsiteX91-71673" fmla="*/ 5720335 w 6006665"/>
                        <a:gd name="connsiteY91-71674" fmla="*/ 1213496 h 3006470"/>
                        <a:gd name="connsiteX92-71675" fmla="*/ 5822595 w 6006665"/>
                        <a:gd name="connsiteY92-71676" fmla="*/ 1311212 h 3006470"/>
                        <a:gd name="connsiteX93-71677" fmla="*/ 5818051 w 6006665"/>
                        <a:gd name="connsiteY93-71678" fmla="*/ 1365751 h 3006470"/>
                        <a:gd name="connsiteX94-71679" fmla="*/ 5825679 w 6006665"/>
                        <a:gd name="connsiteY94-71680" fmla="*/ 1373379 h 3006470"/>
                        <a:gd name="connsiteX95-71681" fmla="*/ 5822051 w 6006665"/>
                        <a:gd name="connsiteY95-71682" fmla="*/ 1322574 h 3006470"/>
                        <a:gd name="connsiteX96-71683" fmla="*/ 5834092 w 6006665"/>
                        <a:gd name="connsiteY96-71684" fmla="*/ 1324447 h 3006470"/>
                        <a:gd name="connsiteX97-71685" fmla="*/ 5833958 w 6006665"/>
                        <a:gd name="connsiteY97-71686" fmla="*/ 1322574 h 3006470"/>
                        <a:gd name="connsiteX98-71687" fmla="*/ 5936219 w 6006665"/>
                        <a:gd name="connsiteY98-71688" fmla="*/ 1338481 h 3006470"/>
                        <a:gd name="connsiteX99-71689" fmla="*/ 6006665 w 6006665"/>
                        <a:gd name="connsiteY99-71690" fmla="*/ 1418018 h 3006470"/>
                        <a:gd name="connsiteX100-71691" fmla="*/ 5968033 w 6006665"/>
                        <a:gd name="connsiteY100-71692" fmla="*/ 1456650 h 3006470"/>
                        <a:gd name="connsiteX101-71693" fmla="*/ 5908949 w 6006665"/>
                        <a:gd name="connsiteY101-71694" fmla="*/ 1468012 h 3006470"/>
                        <a:gd name="connsiteX102-71695" fmla="*/ 5908949 w 6006665"/>
                        <a:gd name="connsiteY102-71696" fmla="*/ 1554366 h 3006470"/>
                        <a:gd name="connsiteX103-71697" fmla="*/ 5893042 w 6006665"/>
                        <a:gd name="connsiteY103-71698" fmla="*/ 1570273 h 3006470"/>
                        <a:gd name="connsiteX104-71699" fmla="*/ 5881135 w 6006665"/>
                        <a:gd name="connsiteY104-71700" fmla="*/ 1570273 h 3006470"/>
                        <a:gd name="connsiteX105-71701" fmla="*/ 5861227 w 6006665"/>
                        <a:gd name="connsiteY105-71702" fmla="*/ 1570273 h 3006470"/>
                        <a:gd name="connsiteX106-71703" fmla="*/ 5849321 w 6006665"/>
                        <a:gd name="connsiteY106-71704" fmla="*/ 1570273 h 3006470"/>
                        <a:gd name="connsiteX107-71705" fmla="*/ 5817506 w 6006665"/>
                        <a:gd name="connsiteY107-71706" fmla="*/ 1536186 h 3006470"/>
                        <a:gd name="connsiteX108-71707" fmla="*/ 5767511 w 6006665"/>
                        <a:gd name="connsiteY108-71708" fmla="*/ 1511189 h 3006470"/>
                        <a:gd name="connsiteX109-71709" fmla="*/ 5762967 w 6006665"/>
                        <a:gd name="connsiteY109-71710" fmla="*/ 1477102 h 3006470"/>
                        <a:gd name="connsiteX110-71711" fmla="*/ 5729132 w 6006665"/>
                        <a:gd name="connsiteY110-71712" fmla="*/ 1463170 h 3006470"/>
                        <a:gd name="connsiteX111-71713" fmla="*/ 5695337 w 6006665"/>
                        <a:gd name="connsiteY111-71714" fmla="*/ 1472557 h 3006470"/>
                        <a:gd name="connsiteX112-71715" fmla="*/ 5693366 w 6006665"/>
                        <a:gd name="connsiteY112-71716" fmla="*/ 1469797 h 3006470"/>
                        <a:gd name="connsiteX113-71717" fmla="*/ 5683431 w 6006665"/>
                        <a:gd name="connsiteY113-71718" fmla="*/ 1472557 h 3006470"/>
                        <a:gd name="connsiteX114-71719" fmla="*/ 5660706 w 6006665"/>
                        <a:gd name="connsiteY114-71720" fmla="*/ 1440742 h 3006470"/>
                        <a:gd name="connsiteX115-71721" fmla="*/ 5669644 w 6006665"/>
                        <a:gd name="connsiteY115-71722" fmla="*/ 1415717 h 3006470"/>
                        <a:gd name="connsiteX116-71723" fmla="*/ 5640799 w 6006665"/>
                        <a:gd name="connsiteY116-71724" fmla="*/ 1429380 h 3006470"/>
                        <a:gd name="connsiteX117-71725" fmla="*/ 5656705 w 6006665"/>
                        <a:gd name="connsiteY117-71726" fmla="*/ 1472557 h 3006470"/>
                        <a:gd name="connsiteX118-71727" fmla="*/ 5633981 w 6006665"/>
                        <a:gd name="connsiteY118-71728" fmla="*/ 1511189 h 3006470"/>
                        <a:gd name="connsiteX119-71729" fmla="*/ 5586259 w 6006665"/>
                        <a:gd name="connsiteY119-71730" fmla="*/ 1547548 h 3006470"/>
                        <a:gd name="connsiteX120-71731" fmla="*/ 5575676 w 6006665"/>
                        <a:gd name="connsiteY120-71732" fmla="*/ 1546540 h 3006470"/>
                        <a:gd name="connsiteX121-71733" fmla="*/ 5574353 w 6006665"/>
                        <a:gd name="connsiteY121-71734" fmla="*/ 1547548 h 3006470"/>
                        <a:gd name="connsiteX122-71735" fmla="*/ 5539436 w 6006665"/>
                        <a:gd name="connsiteY122-71736" fmla="*/ 1544223 h 3006470"/>
                        <a:gd name="connsiteX123-71737" fmla="*/ 5570352 w 6006665"/>
                        <a:gd name="connsiteY123-71738" fmla="*/ 1586180 h 3006470"/>
                        <a:gd name="connsiteX124-71739" fmla="*/ 5593077 w 6006665"/>
                        <a:gd name="connsiteY124-71740" fmla="*/ 1649809 h 3006470"/>
                        <a:gd name="connsiteX125-71741" fmla="*/ 5608984 w 6006665"/>
                        <a:gd name="connsiteY125-71742" fmla="*/ 1677079 h 3006470"/>
                        <a:gd name="connsiteX126-71743" fmla="*/ 5613529 w 6006665"/>
                        <a:gd name="connsiteY126-71744" fmla="*/ 1708893 h 3006470"/>
                        <a:gd name="connsiteX127-71745" fmla="*/ 5608984 w 6006665"/>
                        <a:gd name="connsiteY127-71746" fmla="*/ 1731618 h 3006470"/>
                        <a:gd name="connsiteX128-71747" fmla="*/ 5597799 w 6006665"/>
                        <a:gd name="connsiteY128-71748" fmla="*/ 1728009 h 3006470"/>
                        <a:gd name="connsiteX129-71749" fmla="*/ 5597077 w 6006665"/>
                        <a:gd name="connsiteY129-71750" fmla="*/ 1731618 h 3006470"/>
                        <a:gd name="connsiteX130-71751" fmla="*/ 5534271 w 6006665"/>
                        <a:gd name="connsiteY130-71752" fmla="*/ 1711358 h 3006470"/>
                        <a:gd name="connsiteX131-71753" fmla="*/ 5436277 w 6006665"/>
                        <a:gd name="connsiteY131-71754" fmla="*/ 1767977 h 3006470"/>
                        <a:gd name="connsiteX132-71755" fmla="*/ 5397645 w 6006665"/>
                        <a:gd name="connsiteY132-71756" fmla="*/ 1779340 h 3006470"/>
                        <a:gd name="connsiteX133-71757" fmla="*/ 5345378 w 6006665"/>
                        <a:gd name="connsiteY133-71758" fmla="*/ 1833879 h 3006470"/>
                        <a:gd name="connsiteX134-71759" fmla="*/ 5290839 w 6006665"/>
                        <a:gd name="connsiteY134-71760" fmla="*/ 1881600 h 3006470"/>
                        <a:gd name="connsiteX135-71761" fmla="*/ 5274932 w 6006665"/>
                        <a:gd name="connsiteY135-71762" fmla="*/ 1913415 h 3006470"/>
                        <a:gd name="connsiteX136-71763" fmla="*/ 5267238 w 6006665"/>
                        <a:gd name="connsiteY136-71764" fmla="*/ 1904988 h 3006470"/>
                        <a:gd name="connsiteX137-71765" fmla="*/ 5263025 w 6006665"/>
                        <a:gd name="connsiteY137-71766" fmla="*/ 1913415 h 3006470"/>
                        <a:gd name="connsiteX138-71767" fmla="*/ 5219538 w 6006665"/>
                        <a:gd name="connsiteY138-71768" fmla="*/ 1865787 h 3006470"/>
                        <a:gd name="connsiteX139-71769" fmla="*/ 5129494 w 6006665"/>
                        <a:gd name="connsiteY139-71770" fmla="*/ 1920232 h 3006470"/>
                        <a:gd name="connsiteX140-71771" fmla="*/ 5126389 w 6006665"/>
                        <a:gd name="connsiteY140-71772" fmla="*/ 1914910 h 3006470"/>
                        <a:gd name="connsiteX141-71773" fmla="*/ 5117587 w 6006665"/>
                        <a:gd name="connsiteY141-71774" fmla="*/ 1920232 h 3006470"/>
                        <a:gd name="connsiteX142-71775" fmla="*/ 5105544 w 6006665"/>
                        <a:gd name="connsiteY142-71776" fmla="*/ 1899586 h 3006470"/>
                        <a:gd name="connsiteX143-71777" fmla="*/ 5074955 w 6006665"/>
                        <a:gd name="connsiteY143-71778" fmla="*/ 1924777 h 3006470"/>
                        <a:gd name="connsiteX144-71779" fmla="*/ 5065718 w 6006665"/>
                        <a:gd name="connsiteY144-71780" fmla="*/ 1922578 h 3006470"/>
                        <a:gd name="connsiteX145-71781" fmla="*/ 5063048 w 6006665"/>
                        <a:gd name="connsiteY145-71782" fmla="*/ 1924777 h 3006470"/>
                        <a:gd name="connsiteX146-71783" fmla="*/ 5026594 w 6006665"/>
                        <a:gd name="connsiteY146-71784" fmla="*/ 1916098 h 3006470"/>
                        <a:gd name="connsiteX147-71785" fmla="*/ 5015871 w 6006665"/>
                        <a:gd name="connsiteY147-71786" fmla="*/ 1961137 h 3006470"/>
                        <a:gd name="connsiteX148-71787" fmla="*/ 4974967 w 6006665"/>
                        <a:gd name="connsiteY148-71788" fmla="*/ 2027038 h 3006470"/>
                        <a:gd name="connsiteX149-71789" fmla="*/ 4974967 w 6006665"/>
                        <a:gd name="connsiteY149-71790" fmla="*/ 2058853 h 3006470"/>
                        <a:gd name="connsiteX150-71791" fmla="*/ 5015871 w 6006665"/>
                        <a:gd name="connsiteY150-71792" fmla="*/ 2074760 h 3006470"/>
                        <a:gd name="connsiteX151-71793" fmla="*/ 5011326 w 6006665"/>
                        <a:gd name="connsiteY151-71794" fmla="*/ 2172476 h 3006470"/>
                        <a:gd name="connsiteX152-71795" fmla="*/ 4999419 w 6006665"/>
                        <a:gd name="connsiteY152-71796" fmla="*/ 2172476 h 3006470"/>
                        <a:gd name="connsiteX153-71797" fmla="*/ 4974967 w 6006665"/>
                        <a:gd name="connsiteY153-71798" fmla="*/ 2172476 h 3006470"/>
                        <a:gd name="connsiteX154-71799" fmla="*/ 4963605 w 6006665"/>
                        <a:gd name="connsiteY154-71800" fmla="*/ 2224742 h 3006470"/>
                        <a:gd name="connsiteX155-71801" fmla="*/ 4974967 w 6006665"/>
                        <a:gd name="connsiteY155-71802" fmla="*/ 2252012 h 3006470"/>
                        <a:gd name="connsiteX156-71803" fmla="*/ 4909065 w 6006665"/>
                        <a:gd name="connsiteY156-71804" fmla="*/ 2286099 h 3006470"/>
                        <a:gd name="connsiteX157-71805" fmla="*/ 4897703 w 6006665"/>
                        <a:gd name="connsiteY157-71806" fmla="*/ 2354273 h 3006470"/>
                        <a:gd name="connsiteX158-71807" fmla="*/ 4845437 w 6006665"/>
                        <a:gd name="connsiteY158-71808" fmla="*/ 2370180 h 3006470"/>
                        <a:gd name="connsiteX159-71809" fmla="*/ 4834074 w 6006665"/>
                        <a:gd name="connsiteY159-71810" fmla="*/ 2429264 h 3006470"/>
                        <a:gd name="connsiteX160-71811" fmla="*/ 4779535 w 6006665"/>
                        <a:gd name="connsiteY160-71812" fmla="*/ 2488348 h 3006470"/>
                        <a:gd name="connsiteX161-71813" fmla="*/ 4777225 w 6006665"/>
                        <a:gd name="connsiteY161-71814" fmla="*/ 2477952 h 3006470"/>
                        <a:gd name="connsiteX162-71815" fmla="*/ 4767628 w 6006665"/>
                        <a:gd name="connsiteY162-71816" fmla="*/ 2488348 h 3006470"/>
                        <a:gd name="connsiteX163-71817" fmla="*/ 4758538 w 6006665"/>
                        <a:gd name="connsiteY163-71818" fmla="*/ 2447444 h 3006470"/>
                        <a:gd name="connsiteX164-71819" fmla="*/ 4742631 w 6006665"/>
                        <a:gd name="connsiteY164-71820" fmla="*/ 2361090 h 3006470"/>
                        <a:gd name="connsiteX165-71821" fmla="*/ 4715361 w 6006665"/>
                        <a:gd name="connsiteY165-71822" fmla="*/ 2220198 h 3006470"/>
                        <a:gd name="connsiteX166-71823" fmla="*/ 4735813 w 6006665"/>
                        <a:gd name="connsiteY166-71824" fmla="*/ 2129299 h 3006470"/>
                        <a:gd name="connsiteX167-71825" fmla="*/ 4767628 w 6006665"/>
                        <a:gd name="connsiteY167-71826" fmla="*/ 2086122 h 3006470"/>
                        <a:gd name="connsiteX168-71827" fmla="*/ 4767628 w 6006665"/>
                        <a:gd name="connsiteY168-71828" fmla="*/ 2058853 h 3006470"/>
                        <a:gd name="connsiteX169-71829" fmla="*/ 4826712 w 6006665"/>
                        <a:gd name="connsiteY169-71830" fmla="*/ 2042945 h 3006470"/>
                        <a:gd name="connsiteX170-71831" fmla="*/ 4892613 w 6006665"/>
                        <a:gd name="connsiteY170-71832" fmla="*/ 1952047 h 3006470"/>
                        <a:gd name="connsiteX171-71833" fmla="*/ 4956243 w 6006665"/>
                        <a:gd name="connsiteY171-71834" fmla="*/ 1877056 h 3006470"/>
                        <a:gd name="connsiteX172-71835" fmla="*/ 5022143 w 6006665"/>
                        <a:gd name="connsiteY172-71836" fmla="*/ 1817971 h 3006470"/>
                        <a:gd name="connsiteX173-71837" fmla="*/ 5046694 w 6006665"/>
                        <a:gd name="connsiteY173-71838" fmla="*/ 1710844 h 3006470"/>
                        <a:gd name="connsiteX174-71839" fmla="*/ 5015871 w 6006665"/>
                        <a:gd name="connsiteY174-71840" fmla="*/ 1715711 h 3006470"/>
                        <a:gd name="connsiteX175-71841" fmla="*/ 4995419 w 6006665"/>
                        <a:gd name="connsiteY175-71842" fmla="*/ 1779340 h 3006470"/>
                        <a:gd name="connsiteX176-71843" fmla="*/ 4904521 w 6006665"/>
                        <a:gd name="connsiteY176-71844" fmla="*/ 1865693 h 3006470"/>
                        <a:gd name="connsiteX177-71845" fmla="*/ 4901708 w 6006665"/>
                        <a:gd name="connsiteY177-71846" fmla="*/ 1857053 h 3006470"/>
                        <a:gd name="connsiteX178-71847" fmla="*/ 4892613 w 6006665"/>
                        <a:gd name="connsiteY178-71848" fmla="*/ 1865693 h 3006470"/>
                        <a:gd name="connsiteX179-71849" fmla="*/ 4861835 w 6006665"/>
                        <a:gd name="connsiteY179-71850" fmla="*/ 1771159 h 3006470"/>
                        <a:gd name="connsiteX180-71851" fmla="*/ 4779535 w 6006665"/>
                        <a:gd name="connsiteY180-71852" fmla="*/ 1795247 h 3006470"/>
                        <a:gd name="connsiteX181-71853" fmla="*/ 4684091 w 6006665"/>
                        <a:gd name="connsiteY181-71854" fmla="*/ 1920232 h 3006470"/>
                        <a:gd name="connsiteX182-71855" fmla="*/ 4715906 w 6006665"/>
                        <a:gd name="connsiteY182-71856" fmla="*/ 1967954 h 3006470"/>
                        <a:gd name="connsiteX183-71857" fmla="*/ 4636369 w 6006665"/>
                        <a:gd name="connsiteY183-71858" fmla="*/ 1983861 h 3006470"/>
                        <a:gd name="connsiteX184-71859" fmla="*/ 4577285 w 6006665"/>
                        <a:gd name="connsiteY184-71860" fmla="*/ 1988406 h 3006470"/>
                        <a:gd name="connsiteX185-71861" fmla="*/ 4577373 w 6006665"/>
                        <a:gd name="connsiteY185-71862" fmla="*/ 1987484 h 3006470"/>
                        <a:gd name="connsiteX186-71863" fmla="*/ 4565379 w 6006665"/>
                        <a:gd name="connsiteY186-71864" fmla="*/ 1988406 h 3006470"/>
                        <a:gd name="connsiteX187-71865" fmla="*/ 4569923 w 6006665"/>
                        <a:gd name="connsiteY187-71866" fmla="*/ 1940685 h 3006470"/>
                        <a:gd name="connsiteX188-71867" fmla="*/ 4520081 w 6006665"/>
                        <a:gd name="connsiteY188-71868" fmla="*/ 1931099 h 3006470"/>
                        <a:gd name="connsiteX189-71869" fmla="*/ 4475025 w 6006665"/>
                        <a:gd name="connsiteY189-71870" fmla="*/ 1961137 h 3006470"/>
                        <a:gd name="connsiteX190-71871" fmla="*/ 4464394 w 6006665"/>
                        <a:gd name="connsiteY190-71872" fmla="*/ 1960286 h 3006470"/>
                        <a:gd name="connsiteX191-71873" fmla="*/ 4463118 w 6006665"/>
                        <a:gd name="connsiteY191-71874" fmla="*/ 1961137 h 3006470"/>
                        <a:gd name="connsiteX192-71875" fmla="*/ 4357637 w 6006665"/>
                        <a:gd name="connsiteY192-71876" fmla="*/ 1952698 h 3006470"/>
                        <a:gd name="connsiteX193-71877" fmla="*/ 4243233 w 6006665"/>
                        <a:gd name="connsiteY193-71878" fmla="*/ 1972499 h 3006470"/>
                        <a:gd name="connsiteX194-71879" fmla="*/ 4125065 w 6006665"/>
                        <a:gd name="connsiteY194-71880" fmla="*/ 2106574 h 3006470"/>
                        <a:gd name="connsiteX195-71881" fmla="*/ 3984173 w 6006665"/>
                        <a:gd name="connsiteY195-71882" fmla="*/ 2263374 h 3006470"/>
                        <a:gd name="connsiteX196-71883" fmla="*/ 4038712 w 6006665"/>
                        <a:gd name="connsiteY196-71884" fmla="*/ 2267919 h 3006470"/>
                        <a:gd name="connsiteX197-71885" fmla="*/ 4059164 w 6006665"/>
                        <a:gd name="connsiteY197-71886" fmla="*/ 2311096 h 3006470"/>
                        <a:gd name="connsiteX198-71887" fmla="*/ 4087782 w 6006665"/>
                        <a:gd name="connsiteY198-71888" fmla="*/ 2319513 h 3006470"/>
                        <a:gd name="connsiteX199-71889" fmla="*/ 4106341 w 6006665"/>
                        <a:gd name="connsiteY199-71890" fmla="*/ 2290644 h 3006470"/>
                        <a:gd name="connsiteX200-71891" fmla="*/ 4117411 w 6006665"/>
                        <a:gd name="connsiteY200-71892" fmla="*/ 2291946 h 3006470"/>
                        <a:gd name="connsiteX201-71893" fmla="*/ 4118248 w 6006665"/>
                        <a:gd name="connsiteY201-71894" fmla="*/ 2290644 h 3006470"/>
                        <a:gd name="connsiteX202-71895" fmla="*/ 4156880 w 6006665"/>
                        <a:gd name="connsiteY202-71896" fmla="*/ 2295189 h 3006470"/>
                        <a:gd name="connsiteX203-71897" fmla="*/ 4211419 w 6006665"/>
                        <a:gd name="connsiteY203-71898" fmla="*/ 2365635 h 3006470"/>
                        <a:gd name="connsiteX204-71899" fmla="*/ 4215964 w 6006665"/>
                        <a:gd name="connsiteY204-71900" fmla="*/ 2413357 h 3006470"/>
                        <a:gd name="connsiteX205-71901" fmla="*/ 4184149 w 6006665"/>
                        <a:gd name="connsiteY205-71902" fmla="*/ 2472441 h 3006470"/>
                        <a:gd name="connsiteX206-71903" fmla="*/ 4177332 w 6006665"/>
                        <a:gd name="connsiteY206-71904" fmla="*/ 2542887 h 3006470"/>
                        <a:gd name="connsiteX207-71905" fmla="*/ 4161425 w 6006665"/>
                        <a:gd name="connsiteY207-71906" fmla="*/ 2629241 h 3006470"/>
                        <a:gd name="connsiteX208-71907" fmla="*/ 4109158 w 6006665"/>
                        <a:gd name="connsiteY208-71908" fmla="*/ 2708777 h 3006470"/>
                        <a:gd name="connsiteX209-71909" fmla="*/ 4097796 w 6006665"/>
                        <a:gd name="connsiteY209-71910" fmla="*/ 2747409 h 3006470"/>
                        <a:gd name="connsiteX210-71911" fmla="*/ 4043257 w 6006665"/>
                        <a:gd name="connsiteY210-71912" fmla="*/ 2806493 h 3006470"/>
                        <a:gd name="connsiteX211-71913" fmla="*/ 3995535 w 6006665"/>
                        <a:gd name="connsiteY211-71914" fmla="*/ 2865577 h 3006470"/>
                        <a:gd name="connsiteX212-71915" fmla="*/ 3975083 w 6006665"/>
                        <a:gd name="connsiteY212-71916" fmla="*/ 2897392 h 3006470"/>
                        <a:gd name="connsiteX213-71917" fmla="*/ 3925089 w 6006665"/>
                        <a:gd name="connsiteY213-71918" fmla="*/ 2924661 h 3006470"/>
                        <a:gd name="connsiteX214-71919" fmla="*/ 3913182 w 6006665"/>
                        <a:gd name="connsiteY214-71920" fmla="*/ 2924661 h 3006470"/>
                        <a:gd name="connsiteX215-71921" fmla="*/ 3904637 w 6006665"/>
                        <a:gd name="connsiteY215-71922" fmla="*/ 2924661 h 3006470"/>
                        <a:gd name="connsiteX216-71923" fmla="*/ 3892729 w 6006665"/>
                        <a:gd name="connsiteY216-71924" fmla="*/ 2924661 h 3006470"/>
                        <a:gd name="connsiteX217-71925" fmla="*/ 3871063 w 6006665"/>
                        <a:gd name="connsiteY217-71926" fmla="*/ 2908412 h 3006470"/>
                        <a:gd name="connsiteX218-71927" fmla="*/ 3829645 w 6006665"/>
                        <a:gd name="connsiteY218-71928" fmla="*/ 2936024 h 3006470"/>
                        <a:gd name="connsiteX219-71929" fmla="*/ 3822828 w 6006665"/>
                        <a:gd name="connsiteY219-71930" fmla="*/ 2956476 h 3006470"/>
                        <a:gd name="connsiteX220-71931" fmla="*/ 3818283 w 6006665"/>
                        <a:gd name="connsiteY220-71932" fmla="*/ 2947386 h 3006470"/>
                        <a:gd name="connsiteX221-71933" fmla="*/ 3818283 w 6006665"/>
                        <a:gd name="connsiteY221-71934" fmla="*/ 2935660 h 3006470"/>
                        <a:gd name="connsiteX222-71935" fmla="*/ 3817738 w 6006665"/>
                        <a:gd name="connsiteY222-71936" fmla="*/ 2936024 h 3006470"/>
                        <a:gd name="connsiteX223-71937" fmla="*/ 3810921 w 6006665"/>
                        <a:gd name="connsiteY223-71938" fmla="*/ 2956476 h 3006470"/>
                        <a:gd name="connsiteX224-71939" fmla="*/ 3806376 w 6006665"/>
                        <a:gd name="connsiteY224-71940" fmla="*/ 2947386 h 3006470"/>
                        <a:gd name="connsiteX225-71941" fmla="*/ 3806376 w 6006665"/>
                        <a:gd name="connsiteY225-71942" fmla="*/ 2920116 h 3006470"/>
                        <a:gd name="connsiteX226-71943" fmla="*/ 3818283 w 6006665"/>
                        <a:gd name="connsiteY226-71944" fmla="*/ 2920116 h 3006470"/>
                        <a:gd name="connsiteX227-71945" fmla="*/ 3826828 w 6006665"/>
                        <a:gd name="connsiteY227-71946" fmla="*/ 2920116 h 3006470"/>
                        <a:gd name="connsiteX228-71947" fmla="*/ 3833645 w 6006665"/>
                        <a:gd name="connsiteY228-71948" fmla="*/ 2861032 h 3006470"/>
                        <a:gd name="connsiteX229-71949" fmla="*/ 3822283 w 6006665"/>
                        <a:gd name="connsiteY229-71950" fmla="*/ 2817856 h 3006470"/>
                        <a:gd name="connsiteX230-71951" fmla="*/ 3849553 w 6006665"/>
                        <a:gd name="connsiteY230-71952" fmla="*/ 2795131 h 3006470"/>
                        <a:gd name="connsiteX231-71953" fmla="*/ 3858814 w 6006665"/>
                        <a:gd name="connsiteY231-71954" fmla="*/ 2797336 h 3006470"/>
                        <a:gd name="connsiteX232-71955" fmla="*/ 3861460 w 6006665"/>
                        <a:gd name="connsiteY232-71956" fmla="*/ 2795131 h 3006470"/>
                        <a:gd name="connsiteX233-71957" fmla="*/ 3898487 w 6006665"/>
                        <a:gd name="connsiteY233-71958" fmla="*/ 2803947 h 3006470"/>
                        <a:gd name="connsiteX234-71959" fmla="*/ 3919999 w 6006665"/>
                        <a:gd name="connsiteY234-71960" fmla="*/ 2758772 h 3006470"/>
                        <a:gd name="connsiteX235-71961" fmla="*/ 3935906 w 6006665"/>
                        <a:gd name="connsiteY235-71962" fmla="*/ 2699687 h 3006470"/>
                        <a:gd name="connsiteX236-71963" fmla="*/ 3947269 w 6006665"/>
                        <a:gd name="connsiteY236-71964" fmla="*/ 2676963 h 3006470"/>
                        <a:gd name="connsiteX237-71965" fmla="*/ 3966292 w 6006665"/>
                        <a:gd name="connsiteY237-71966" fmla="*/ 2632575 h 3006470"/>
                        <a:gd name="connsiteX238-71967" fmla="*/ 3915999 w 6006665"/>
                        <a:gd name="connsiteY238-71968" fmla="*/ 2645148 h 3006470"/>
                        <a:gd name="connsiteX239-71969" fmla="*/ 3888729 w 6006665"/>
                        <a:gd name="connsiteY239-71970" fmla="*/ 2667873 h 3006470"/>
                        <a:gd name="connsiteX240-71971" fmla="*/ 3876822 w 6006665"/>
                        <a:gd name="connsiteY240-71972" fmla="*/ 2667873 h 3006470"/>
                        <a:gd name="connsiteX241-71973" fmla="*/ 3829645 w 6006665"/>
                        <a:gd name="connsiteY241-71974" fmla="*/ 2667873 h 3006470"/>
                        <a:gd name="connsiteX242-71975" fmla="*/ 3817738 w 6006665"/>
                        <a:gd name="connsiteY242-71976" fmla="*/ 2667873 h 3006470"/>
                        <a:gd name="connsiteX243-71977" fmla="*/ 3801831 w 6006665"/>
                        <a:gd name="connsiteY243-71978" fmla="*/ 2613334 h 3006470"/>
                        <a:gd name="connsiteX244-71979" fmla="*/ 3758654 w 6006665"/>
                        <a:gd name="connsiteY244-71980" fmla="*/ 2574702 h 3006470"/>
                        <a:gd name="connsiteX245-71981" fmla="*/ 3692753 w 6006665"/>
                        <a:gd name="connsiteY245-71982" fmla="*/ 2558795 h 3006470"/>
                        <a:gd name="connsiteX246-71983" fmla="*/ 3683663 w 6006665"/>
                        <a:gd name="connsiteY246-71984" fmla="*/ 2499711 h 3006470"/>
                        <a:gd name="connsiteX247-71985" fmla="*/ 3672301 w 6006665"/>
                        <a:gd name="connsiteY247-71986" fmla="*/ 2467896 h 3006470"/>
                        <a:gd name="connsiteX248-71987" fmla="*/ 3656393 w 6006665"/>
                        <a:gd name="connsiteY248-71988" fmla="*/ 2440627 h 3006470"/>
                        <a:gd name="connsiteX249-71989" fmla="*/ 3633669 w 6006665"/>
                        <a:gd name="connsiteY249-71990" fmla="*/ 2381542 h 3006470"/>
                        <a:gd name="connsiteX250-71991" fmla="*/ 3601854 w 6006665"/>
                        <a:gd name="connsiteY250-71992" fmla="*/ 2361090 h 3006470"/>
                        <a:gd name="connsiteX251-71993" fmla="*/ 3545995 w 6006665"/>
                        <a:gd name="connsiteY251-71994" fmla="*/ 2339606 h 3006470"/>
                        <a:gd name="connsiteX252-71995" fmla="*/ 3506955 w 6006665"/>
                        <a:gd name="connsiteY252-71996" fmla="*/ 2345183 h 3006470"/>
                        <a:gd name="connsiteX253-71997" fmla="*/ 3463779 w 6006665"/>
                        <a:gd name="connsiteY253-71998" fmla="*/ 2354273 h 3006470"/>
                        <a:gd name="connsiteX254-71999" fmla="*/ 3431964 w 6006665"/>
                        <a:gd name="connsiteY254-72000" fmla="*/ 2381542 h 3006470"/>
                        <a:gd name="connsiteX255-72001" fmla="*/ 3452416 w 6006665"/>
                        <a:gd name="connsiteY255-72002" fmla="*/ 2397450 h 3006470"/>
                        <a:gd name="connsiteX256-72003" fmla="*/ 3452416 w 6006665"/>
                        <a:gd name="connsiteY256-72004" fmla="*/ 2429264 h 3006470"/>
                        <a:gd name="connsiteX257-72005" fmla="*/ 3431964 w 6006665"/>
                        <a:gd name="connsiteY257-72006" fmla="*/ 2451989 h 3006470"/>
                        <a:gd name="connsiteX258-72007" fmla="*/ 3400150 w 6006665"/>
                        <a:gd name="connsiteY258-72008" fmla="*/ 2511073 h 3006470"/>
                        <a:gd name="connsiteX259-72009" fmla="*/ 3400150 w 6006665"/>
                        <a:gd name="connsiteY259-72010" fmla="*/ 2538343 h 3006470"/>
                        <a:gd name="connsiteX260-72011" fmla="*/ 3350155 w 6006665"/>
                        <a:gd name="connsiteY260-72012" fmla="*/ 2570157 h 3006470"/>
                        <a:gd name="connsiteX261-72013" fmla="*/ 3342342 w 6006665"/>
                        <a:gd name="connsiteY261-72014" fmla="*/ 2567553 h 3006470"/>
                        <a:gd name="connsiteX262-72015" fmla="*/ 3338249 w 6006665"/>
                        <a:gd name="connsiteY262-72016" fmla="*/ 2570157 h 3006470"/>
                        <a:gd name="connsiteX263-72017" fmla="*/ 3290527 w 6006665"/>
                        <a:gd name="connsiteY263-72018" fmla="*/ 2554250 h 3006470"/>
                        <a:gd name="connsiteX264-72019" fmla="*/ 3259257 w 6006665"/>
                        <a:gd name="connsiteY264-72020" fmla="*/ 2554250 h 3006470"/>
                        <a:gd name="connsiteX265-72021" fmla="*/ 3247350 w 6006665"/>
                        <a:gd name="connsiteY265-72022" fmla="*/ 2554250 h 3006470"/>
                        <a:gd name="connsiteX266-72023" fmla="*/ 3231443 w 6006665"/>
                        <a:gd name="connsiteY266-72024" fmla="*/ 2538343 h 3006470"/>
                        <a:gd name="connsiteX267-72025" fmla="*/ 3213271 w 6006665"/>
                        <a:gd name="connsiteY267-72026" fmla="*/ 2533799 h 3006470"/>
                        <a:gd name="connsiteX268-72027" fmla="*/ 3168359 w 6006665"/>
                        <a:gd name="connsiteY268-72028" fmla="*/ 2570157 h 3006470"/>
                        <a:gd name="connsiteX269-72029" fmla="*/ 3120637 w 6006665"/>
                        <a:gd name="connsiteY269-72030" fmla="*/ 2581519 h 3006470"/>
                        <a:gd name="connsiteX270-72031" fmla="*/ 3082005 w 6006665"/>
                        <a:gd name="connsiteY270-72032" fmla="*/ 2597427 h 3006470"/>
                        <a:gd name="connsiteX271-72033" fmla="*/ 3074460 w 6006665"/>
                        <a:gd name="connsiteY271-72034" fmla="*/ 2595630 h 3006470"/>
                        <a:gd name="connsiteX272-72035" fmla="*/ 3070098 w 6006665"/>
                        <a:gd name="connsiteY272-72036" fmla="*/ 2597427 h 3006470"/>
                        <a:gd name="connsiteX273-72037" fmla="*/ 3022376 w 6006665"/>
                        <a:gd name="connsiteY273-72038" fmla="*/ 2586064 h 3006470"/>
                        <a:gd name="connsiteX274-72039" fmla="*/ 3000196 w 6006665"/>
                        <a:gd name="connsiteY274-72040" fmla="*/ 2586064 h 3006470"/>
                        <a:gd name="connsiteX275-72041" fmla="*/ 2988289 w 6006665"/>
                        <a:gd name="connsiteY275-72042" fmla="*/ 2586064 h 3006470"/>
                        <a:gd name="connsiteX276-72043" fmla="*/ 2967837 w 6006665"/>
                        <a:gd name="connsiteY276-72044" fmla="*/ 2554250 h 3006470"/>
                        <a:gd name="connsiteX277-72045" fmla="*/ 2929205 w 6006665"/>
                        <a:gd name="connsiteY277-72046" fmla="*/ 2526980 h 3006470"/>
                        <a:gd name="connsiteX278-72047" fmla="*/ 2902153 w 6006665"/>
                        <a:gd name="connsiteY278-72048" fmla="*/ 2523116 h 3006470"/>
                        <a:gd name="connsiteX279-72049" fmla="*/ 2861576 w 6006665"/>
                        <a:gd name="connsiteY279-72050" fmla="*/ 2526980 h 3006470"/>
                        <a:gd name="connsiteX280-72051" fmla="*/ 2822944 w 6006665"/>
                        <a:gd name="connsiteY280-72052" fmla="*/ 2538343 h 3006470"/>
                        <a:gd name="connsiteX281-72053" fmla="*/ 2818139 w 6006665"/>
                        <a:gd name="connsiteY281-72054" fmla="*/ 2536254 h 3006470"/>
                        <a:gd name="connsiteX282-72055" fmla="*/ 2811037 w 6006665"/>
                        <a:gd name="connsiteY282-72056" fmla="*/ 2538343 h 3006470"/>
                        <a:gd name="connsiteX283-72057" fmla="*/ 2758770 w 6006665"/>
                        <a:gd name="connsiteY283-72058" fmla="*/ 2515618 h 3006470"/>
                        <a:gd name="connsiteX284-72059" fmla="*/ 2751953 w 6006665"/>
                        <a:gd name="connsiteY284-72060" fmla="*/ 2472441 h 3006470"/>
                        <a:gd name="connsiteX285-72061" fmla="*/ 2708776 w 6006665"/>
                        <a:gd name="connsiteY285-72062" fmla="*/ 2456534 h 3006470"/>
                        <a:gd name="connsiteX286-72063" fmla="*/ 2676962 w 6006665"/>
                        <a:gd name="connsiteY286-72064" fmla="*/ 2451989 h 3006470"/>
                        <a:gd name="connsiteX287-72065" fmla="*/ 2642534 w 6006665"/>
                        <a:gd name="connsiteY287-72066" fmla="*/ 2430245 h 3006470"/>
                        <a:gd name="connsiteX288-72067" fmla="*/ 2609333 w 6006665"/>
                        <a:gd name="connsiteY288-72068" fmla="*/ 2488348 h 3006470"/>
                        <a:gd name="connsiteX289-72069" fmla="*/ 2625240 w 6006665"/>
                        <a:gd name="connsiteY289-72070" fmla="*/ 2522435 h 3006470"/>
                        <a:gd name="connsiteX290-72071" fmla="*/ 2586608 w 6006665"/>
                        <a:gd name="connsiteY290-72072" fmla="*/ 2558795 h 3006470"/>
                        <a:gd name="connsiteX291-72073" fmla="*/ 2577105 w 6006665"/>
                        <a:gd name="connsiteY291-72074" fmla="*/ 2556532 h 3006470"/>
                        <a:gd name="connsiteX292-72075" fmla="*/ 2574701 w 6006665"/>
                        <a:gd name="connsiteY292-72076" fmla="*/ 2558795 h 3006470"/>
                        <a:gd name="connsiteX293-72077" fmla="*/ 2526979 w 6006665"/>
                        <a:gd name="connsiteY293-72078" fmla="*/ 2547432 h 3006470"/>
                        <a:gd name="connsiteX294-72079" fmla="*/ 2490620 w 6006665"/>
                        <a:gd name="connsiteY294-72080" fmla="*/ 2542887 h 3006470"/>
                        <a:gd name="connsiteX295-72081" fmla="*/ 2463350 w 6006665"/>
                        <a:gd name="connsiteY295-72082" fmla="*/ 2515618 h 3006470"/>
                        <a:gd name="connsiteX296-72083" fmla="*/ 2436625 w 6006665"/>
                        <a:gd name="connsiteY296-72084" fmla="*/ 2515618 h 3006470"/>
                        <a:gd name="connsiteX297-72085" fmla="*/ 2424718 w 6006665"/>
                        <a:gd name="connsiteY297-72086" fmla="*/ 2515618 h 3006470"/>
                        <a:gd name="connsiteX298-72087" fmla="*/ 2398858 w 6006665"/>
                        <a:gd name="connsiteY298-72088" fmla="*/ 2502687 h 3006470"/>
                        <a:gd name="connsiteX299-72089" fmla="*/ 2350272 w 6006665"/>
                        <a:gd name="connsiteY299-72090" fmla="*/ 2526980 h 3006470"/>
                        <a:gd name="connsiteX300-72091" fmla="*/ 2282098 w 6006665"/>
                        <a:gd name="connsiteY300-72092" fmla="*/ 2574702 h 3006470"/>
                        <a:gd name="connsiteX301-72093" fmla="*/ 2238921 w 6006665"/>
                        <a:gd name="connsiteY301-72094" fmla="*/ 2586064 h 3006470"/>
                        <a:gd name="connsiteX302-72095" fmla="*/ 2227559 w 6006665"/>
                        <a:gd name="connsiteY302-72096" fmla="*/ 2590609 h 3006470"/>
                        <a:gd name="connsiteX303-72097" fmla="*/ 2225178 w 6006665"/>
                        <a:gd name="connsiteY303-72098" fmla="*/ 2586799 h 3006470"/>
                        <a:gd name="connsiteX304-72099" fmla="*/ 2215652 w 6006665"/>
                        <a:gd name="connsiteY304-72100" fmla="*/ 2590609 h 3006470"/>
                        <a:gd name="connsiteX305-72101" fmla="*/ 2193596 w 6006665"/>
                        <a:gd name="connsiteY305-72102" fmla="*/ 2555320 h 3006470"/>
                        <a:gd name="connsiteX306-72103" fmla="*/ 2157112 w 6006665"/>
                        <a:gd name="connsiteY306-72104" fmla="*/ 2558795 h 3006470"/>
                        <a:gd name="connsiteX307-72105" fmla="*/ 2156291 w 6006665"/>
                        <a:gd name="connsiteY307-72106" fmla="*/ 2557739 h 3006470"/>
                        <a:gd name="connsiteX308-72107" fmla="*/ 2145205 w 6006665"/>
                        <a:gd name="connsiteY308-72108" fmla="*/ 2558795 h 3006470"/>
                        <a:gd name="connsiteX309-72109" fmla="*/ 2129298 w 6006665"/>
                        <a:gd name="connsiteY309-72110" fmla="*/ 2538343 h 3006470"/>
                        <a:gd name="connsiteX310-72111" fmla="*/ 2102029 w 6006665"/>
                        <a:gd name="connsiteY310-72112" fmla="*/ 2526980 h 3006470"/>
                        <a:gd name="connsiteX311-72113" fmla="*/ 2086121 w 6006665"/>
                        <a:gd name="connsiteY311-72114" fmla="*/ 2495166 h 3006470"/>
                        <a:gd name="connsiteX312-72115" fmla="*/ 2070005 w 6006665"/>
                        <a:gd name="connsiteY312-72116" fmla="*/ 2486212 h 3006470"/>
                        <a:gd name="connsiteX313-72117" fmla="*/ 2027582 w 6006665"/>
                        <a:gd name="connsiteY313-72118" fmla="*/ 2499711 h 3006470"/>
                        <a:gd name="connsiteX314-72119" fmla="*/ 2023845 w 6006665"/>
                        <a:gd name="connsiteY314-72120" fmla="*/ 2497111 h 3006470"/>
                        <a:gd name="connsiteX315-72121" fmla="*/ 2018675 w 6006665"/>
                        <a:gd name="connsiteY315-72122" fmla="*/ 2499711 h 3006470"/>
                        <a:gd name="connsiteX316-72123" fmla="*/ 1971363 w 6006665"/>
                        <a:gd name="connsiteY316-72124" fmla="*/ 2468885 h 3006470"/>
                        <a:gd name="connsiteX317-72125" fmla="*/ 1952591 w 6006665"/>
                        <a:gd name="connsiteY317-72126" fmla="*/ 2495166 h 3006470"/>
                        <a:gd name="connsiteX318-72127" fmla="*/ 1947518 w 6006665"/>
                        <a:gd name="connsiteY318-72128" fmla="*/ 2485599 h 3006470"/>
                        <a:gd name="connsiteX319-72129" fmla="*/ 1940684 w 6006665"/>
                        <a:gd name="connsiteY319-72130" fmla="*/ 2495166 h 3006470"/>
                        <a:gd name="connsiteX320-72131" fmla="*/ 1861147 w 6006665"/>
                        <a:gd name="connsiteY320-72132" fmla="*/ 2345183 h 3006470"/>
                        <a:gd name="connsiteX321-72133" fmla="*/ 1811153 w 6006665"/>
                        <a:gd name="connsiteY321-72134" fmla="*/ 2295189 h 3006470"/>
                        <a:gd name="connsiteX322-72135" fmla="*/ 1813950 w 6006665"/>
                        <a:gd name="connsiteY322-72136" fmla="*/ 2292043 h 3006470"/>
                        <a:gd name="connsiteX323-72137" fmla="*/ 1748069 w 6006665"/>
                        <a:gd name="connsiteY323-72138" fmla="*/ 2333821 h 3006470"/>
                        <a:gd name="connsiteX324-72139" fmla="*/ 1711709 w 6006665"/>
                        <a:gd name="connsiteY324-72140" fmla="*/ 2338366 h 3006470"/>
                        <a:gd name="connsiteX325-72141" fmla="*/ 1711926 w 6006665"/>
                        <a:gd name="connsiteY325-72142" fmla="*/ 2336850 h 3006470"/>
                        <a:gd name="connsiteX326-72143" fmla="*/ 1699803 w 6006665"/>
                        <a:gd name="connsiteY326-72144" fmla="*/ 2338366 h 3006470"/>
                        <a:gd name="connsiteX327-72145" fmla="*/ 1704347 w 6006665"/>
                        <a:gd name="connsiteY327-72146" fmla="*/ 2306551 h 3006470"/>
                        <a:gd name="connsiteX328-72147" fmla="*/ 1662460 w 6006665"/>
                        <a:gd name="connsiteY328-72148" fmla="*/ 2288600 h 3006470"/>
                        <a:gd name="connsiteX329-72149" fmla="*/ 1629901 w 6006665"/>
                        <a:gd name="connsiteY329-72150" fmla="*/ 2302006 h 3006470"/>
                        <a:gd name="connsiteX330-72151" fmla="*/ 1629300 w 6006665"/>
                        <a:gd name="connsiteY330-72152" fmla="*/ 2297351 h 3006470"/>
                        <a:gd name="connsiteX331-72153" fmla="*/ 1617994 w 6006665"/>
                        <a:gd name="connsiteY331-72154" fmla="*/ 2302006 h 3006470"/>
                        <a:gd name="connsiteX332-72155" fmla="*/ 1608904 w 6006665"/>
                        <a:gd name="connsiteY332-72156" fmla="*/ 2231560 h 3006470"/>
                        <a:gd name="connsiteX333-72157" fmla="*/ 1552684 w 6006665"/>
                        <a:gd name="connsiteY333-72158" fmla="*/ 2221867 h 3006470"/>
                        <a:gd name="connsiteX334-72159" fmla="*/ 1518550 w 6006665"/>
                        <a:gd name="connsiteY334-72160" fmla="*/ 2247467 h 3006470"/>
                        <a:gd name="connsiteX335-72161" fmla="*/ 1425379 w 6006665"/>
                        <a:gd name="connsiteY335-72162" fmla="*/ 2267919 h 3006470"/>
                        <a:gd name="connsiteX336-72163" fmla="*/ 1409472 w 6006665"/>
                        <a:gd name="connsiteY336-72164" fmla="*/ 2286099 h 3006470"/>
                        <a:gd name="connsiteX337-72165" fmla="*/ 1270852 w 6006665"/>
                        <a:gd name="connsiteY337-72166" fmla="*/ 2306551 h 3006470"/>
                        <a:gd name="connsiteX338-72167" fmla="*/ 1254945 w 6006665"/>
                        <a:gd name="connsiteY338-72168" fmla="*/ 2327003 h 3006470"/>
                        <a:gd name="connsiteX339-72169" fmla="*/ 1282214 w 6006665"/>
                        <a:gd name="connsiteY339-72170" fmla="*/ 2370180 h 3006470"/>
                        <a:gd name="connsiteX340-72171" fmla="*/ 1243582 w 6006665"/>
                        <a:gd name="connsiteY340-72172" fmla="*/ 2386087 h 3006470"/>
                        <a:gd name="connsiteX341-72173" fmla="*/ 1254945 w 6006665"/>
                        <a:gd name="connsiteY341-72174" fmla="*/ 2404267 h 3006470"/>
                        <a:gd name="connsiteX342-72175" fmla="*/ 1216313 w 6006665"/>
                        <a:gd name="connsiteY342-72176" fmla="*/ 2429264 h 3006470"/>
                        <a:gd name="connsiteX343-72177" fmla="*/ 1275397 w 6006665"/>
                        <a:gd name="connsiteY343-72178" fmla="*/ 2472441 h 3006470"/>
                        <a:gd name="connsiteX344-72179" fmla="*/ 1270852 w 6006665"/>
                        <a:gd name="connsiteY344-72180" fmla="*/ 2499711 h 3006470"/>
                        <a:gd name="connsiteX345-72181" fmla="*/ 1259108 w 6006665"/>
                        <a:gd name="connsiteY345-72182" fmla="*/ 2498732 h 3006470"/>
                        <a:gd name="connsiteX346-72183" fmla="*/ 1258945 w 6006665"/>
                        <a:gd name="connsiteY346-72184" fmla="*/ 2499711 h 3006470"/>
                        <a:gd name="connsiteX347-72185" fmla="*/ 1215644 w 6006665"/>
                        <a:gd name="connsiteY347-72186" fmla="*/ 2496102 h 3006470"/>
                        <a:gd name="connsiteX348-72187" fmla="*/ 1204950 w 6006665"/>
                        <a:gd name="connsiteY348-72188" fmla="*/ 2511073 h 3006470"/>
                        <a:gd name="connsiteX349-72189" fmla="*/ 1196495 w 6006665"/>
                        <a:gd name="connsiteY349-72190" fmla="*/ 2506241 h 3006470"/>
                        <a:gd name="connsiteX350-72191" fmla="*/ 1193043 w 6006665"/>
                        <a:gd name="connsiteY350-72192" fmla="*/ 2511073 h 3006470"/>
                        <a:gd name="connsiteX351-72193" fmla="*/ 1145322 w 6006665"/>
                        <a:gd name="connsiteY351-72194" fmla="*/ 2483803 h 3006470"/>
                        <a:gd name="connsiteX352-72195" fmla="*/ 1098145 w 6006665"/>
                        <a:gd name="connsiteY352-72196" fmla="*/ 2483803 h 3006470"/>
                        <a:gd name="connsiteX353-72197" fmla="*/ 1061785 w 6006665"/>
                        <a:gd name="connsiteY353-72198" fmla="*/ 2511073 h 3006470"/>
                        <a:gd name="connsiteX354-72199" fmla="*/ 1055322 w 6006665"/>
                        <a:gd name="connsiteY354-72200" fmla="*/ 2506990 h 3006470"/>
                        <a:gd name="connsiteX355-72201" fmla="*/ 1049878 w 6006665"/>
                        <a:gd name="connsiteY355-72202" fmla="*/ 2511073 h 3006470"/>
                        <a:gd name="connsiteX356-72203" fmla="*/ 1006701 w 6006665"/>
                        <a:gd name="connsiteY356-72204" fmla="*/ 2483803 h 3006470"/>
                        <a:gd name="connsiteX357-72205" fmla="*/ 924893 w 6006665"/>
                        <a:gd name="connsiteY357-72206" fmla="*/ 2447444 h 3006470"/>
                        <a:gd name="connsiteX358-72207" fmla="*/ 877716 w 6006665"/>
                        <a:gd name="connsiteY358-72208" fmla="*/ 2447444 h 3006470"/>
                        <a:gd name="connsiteX359-72209" fmla="*/ 802724 w 6006665"/>
                        <a:gd name="connsiteY359-72210" fmla="*/ 2511073 h 3006470"/>
                        <a:gd name="connsiteX360-72211" fmla="*/ 798179 w 6006665"/>
                        <a:gd name="connsiteY360-72212" fmla="*/ 2554250 h 3006470"/>
                        <a:gd name="connsiteX361-72213" fmla="*/ 787406 w 6006665"/>
                        <a:gd name="connsiteY361-72214" fmla="*/ 2543477 h 3006470"/>
                        <a:gd name="connsiteX362-72215" fmla="*/ 786272 w 6006665"/>
                        <a:gd name="connsiteY362-72216" fmla="*/ 2554250 h 3006470"/>
                        <a:gd name="connsiteX363-72217" fmla="*/ 756063 w 6006665"/>
                        <a:gd name="connsiteY363-72218" fmla="*/ 2524040 h 3006470"/>
                        <a:gd name="connsiteX364-72219" fmla="*/ 732278 w 6006665"/>
                        <a:gd name="connsiteY364-72220" fmla="*/ 2581519 h 3006470"/>
                        <a:gd name="connsiteX365-72221" fmla="*/ 743640 w 6006665"/>
                        <a:gd name="connsiteY365-72222" fmla="*/ 2590609 h 3006470"/>
                        <a:gd name="connsiteX366-72223" fmla="*/ 723188 w 6006665"/>
                        <a:gd name="connsiteY366-72224" fmla="*/ 2633786 h 3006470"/>
                        <a:gd name="connsiteX367-72225" fmla="*/ 747026 w 6006665"/>
                        <a:gd name="connsiteY367-72226" fmla="*/ 2670627 h 3006470"/>
                        <a:gd name="connsiteX368-72227" fmla="*/ 763548 w 6006665"/>
                        <a:gd name="connsiteY368-72228" fmla="*/ 2667873 h 3006470"/>
                        <a:gd name="connsiteX369-72229" fmla="*/ 764871 w 6006665"/>
                        <a:gd name="connsiteY369-72230" fmla="*/ 2669637 h 3006470"/>
                        <a:gd name="connsiteX370-72231" fmla="*/ 775455 w 6006665"/>
                        <a:gd name="connsiteY370-72232" fmla="*/ 2667873 h 3006470"/>
                        <a:gd name="connsiteX371-72233" fmla="*/ 802724 w 6006665"/>
                        <a:gd name="connsiteY371-72234" fmla="*/ 2704232 h 3006470"/>
                        <a:gd name="connsiteX372-72235" fmla="*/ 798179 w 6006665"/>
                        <a:gd name="connsiteY372-72236" fmla="*/ 2731502 h 3006470"/>
                        <a:gd name="connsiteX373-72237" fmla="*/ 818632 w 6006665"/>
                        <a:gd name="connsiteY373-72238" fmla="*/ 2742864 h 3006470"/>
                        <a:gd name="connsiteX374-72239" fmla="*/ 802724 w 6006665"/>
                        <a:gd name="connsiteY374-72240" fmla="*/ 2774679 h 3006470"/>
                        <a:gd name="connsiteX375-72241" fmla="*/ 766365 w 6006665"/>
                        <a:gd name="connsiteY375-72242" fmla="*/ 2779224 h 3006470"/>
                        <a:gd name="connsiteX376-72243" fmla="*/ 727733 w 6006665"/>
                        <a:gd name="connsiteY376-72244" fmla="*/ 2838308 h 3006470"/>
                        <a:gd name="connsiteX377-72245" fmla="*/ 759548 w 6006665"/>
                        <a:gd name="connsiteY377-72246" fmla="*/ 2881485 h 3006470"/>
                        <a:gd name="connsiteX378-72247" fmla="*/ 759548 w 6006665"/>
                        <a:gd name="connsiteY378-72248" fmla="*/ 2920116 h 3006470"/>
                        <a:gd name="connsiteX379-72249" fmla="*/ 798179 w 6006665"/>
                        <a:gd name="connsiteY379-72250" fmla="*/ 2979201 h 3006470"/>
                        <a:gd name="connsiteX380-72251" fmla="*/ 775455 w 6006665"/>
                        <a:gd name="connsiteY380-72252" fmla="*/ 2995108 h 3006470"/>
                        <a:gd name="connsiteX381-72253" fmla="*/ 770910 w 6006665"/>
                        <a:gd name="connsiteY381-72254" fmla="*/ 3006470 h 3006470"/>
                        <a:gd name="connsiteX382-72255" fmla="*/ 759003 w 6006665"/>
                        <a:gd name="connsiteY382-72256" fmla="*/ 3006470 h 3006470"/>
                        <a:gd name="connsiteX383-72257" fmla="*/ 755003 w 6006665"/>
                        <a:gd name="connsiteY383-72258" fmla="*/ 3006470 h 3006470"/>
                        <a:gd name="connsiteX384-72259" fmla="*/ 743096 w 6006665"/>
                        <a:gd name="connsiteY384-72260" fmla="*/ 3006470 h 3006470"/>
                        <a:gd name="connsiteX385-72261" fmla="*/ 715826 w 6006665"/>
                        <a:gd name="connsiteY385-72262" fmla="*/ 2972383 h 3006470"/>
                        <a:gd name="connsiteX386-72263" fmla="*/ 704464 w 6006665"/>
                        <a:gd name="connsiteY386-72264" fmla="*/ 2972383 h 3006470"/>
                        <a:gd name="connsiteX387-72265" fmla="*/ 684012 w 6006665"/>
                        <a:gd name="connsiteY387-72266" fmla="*/ 2963293 h 3006470"/>
                        <a:gd name="connsiteX388-72267" fmla="*/ 672649 w 6006665"/>
                        <a:gd name="connsiteY388-72268" fmla="*/ 2940569 h 3006470"/>
                        <a:gd name="connsiteX389-72269" fmla="*/ 645222 w 6006665"/>
                        <a:gd name="connsiteY389-72270" fmla="*/ 2932732 h 3006470"/>
                        <a:gd name="connsiteX390-72271" fmla="*/ 625472 w 6006665"/>
                        <a:gd name="connsiteY390-72272" fmla="*/ 2936024 h 3006470"/>
                        <a:gd name="connsiteX391-72273" fmla="*/ 623771 w 6006665"/>
                        <a:gd name="connsiteY391-72274" fmla="*/ 2934323 h 3006470"/>
                        <a:gd name="connsiteX392-72275" fmla="*/ 613565 w 6006665"/>
                        <a:gd name="connsiteY392-72276" fmla="*/ 2936024 h 3006470"/>
                        <a:gd name="connsiteX393-72277" fmla="*/ 609020 w 6006665"/>
                        <a:gd name="connsiteY393-72278" fmla="*/ 2931479 h 3006470"/>
                        <a:gd name="connsiteX394-72279" fmla="*/ 559026 w 6006665"/>
                        <a:gd name="connsiteY394-72280" fmla="*/ 2904209 h 3006470"/>
                        <a:gd name="connsiteX395-72281" fmla="*/ 506760 w 6006665"/>
                        <a:gd name="connsiteY395-72282" fmla="*/ 2897392 h 3006470"/>
                        <a:gd name="connsiteX396-72283" fmla="*/ 483280 w 6006665"/>
                        <a:gd name="connsiteY396-72284" fmla="*/ 2890683 h 3006470"/>
                        <a:gd name="connsiteX397-72285" fmla="*/ 480035 w 6006665"/>
                        <a:gd name="connsiteY397-72286" fmla="*/ 2892847 h 3006470"/>
                        <a:gd name="connsiteX398-72287" fmla="*/ 475042 w 6006665"/>
                        <a:gd name="connsiteY398-72288" fmla="*/ 2888329 h 3006470"/>
                        <a:gd name="connsiteX399-72289" fmla="*/ 474945 w 6006665"/>
                        <a:gd name="connsiteY399-72290" fmla="*/ 2888302 h 3006470"/>
                        <a:gd name="connsiteX400-72291" fmla="*/ 468128 w 6006665"/>
                        <a:gd name="connsiteY400-72292" fmla="*/ 2892847 h 3006470"/>
                        <a:gd name="connsiteX401-72293" fmla="*/ 420406 w 6006665"/>
                        <a:gd name="connsiteY401-72294" fmla="*/ 2849670 h 3006470"/>
                        <a:gd name="connsiteX402-72295" fmla="*/ 381774 w 6006665"/>
                        <a:gd name="connsiteY402-72296" fmla="*/ 2833763 h 3006470"/>
                        <a:gd name="connsiteX403-72297" fmla="*/ 349960 w 6006665"/>
                        <a:gd name="connsiteY403-72298" fmla="*/ 2801948 h 3006470"/>
                        <a:gd name="connsiteX404-72299" fmla="*/ 377229 w 6006665"/>
                        <a:gd name="connsiteY404-72300" fmla="*/ 2795131 h 3006470"/>
                        <a:gd name="connsiteX405-72301" fmla="*/ 404499 w 6006665"/>
                        <a:gd name="connsiteY405-72302" fmla="*/ 2747409 h 3006470"/>
                        <a:gd name="connsiteX406-72303" fmla="*/ 388591 w 6006665"/>
                        <a:gd name="connsiteY406-72304" fmla="*/ 2731502 h 3006470"/>
                        <a:gd name="connsiteX407-72305" fmla="*/ 440858 w 6006665"/>
                        <a:gd name="connsiteY407-72306" fmla="*/ 2704232 h 3006470"/>
                        <a:gd name="connsiteX408-72307" fmla="*/ 440858 w 6006665"/>
                        <a:gd name="connsiteY408-72308" fmla="*/ 2701176 h 3006470"/>
                        <a:gd name="connsiteX409-72309" fmla="*/ 416406 w 6006665"/>
                        <a:gd name="connsiteY409-72310" fmla="*/ 2704232 h 3006470"/>
                        <a:gd name="connsiteX410-72311" fmla="*/ 416406 w 6006665"/>
                        <a:gd name="connsiteY410-72312" fmla="*/ 2702744 h 3006470"/>
                        <a:gd name="connsiteX411-72313" fmla="*/ 404499 w 6006665"/>
                        <a:gd name="connsiteY411-72314" fmla="*/ 2704232 h 3006470"/>
                        <a:gd name="connsiteX412-72315" fmla="*/ 404499 w 6006665"/>
                        <a:gd name="connsiteY412-72316" fmla="*/ 2683780 h 3006470"/>
                        <a:gd name="connsiteX413-72317" fmla="*/ 424951 w 6006665"/>
                        <a:gd name="connsiteY413-72318" fmla="*/ 2667873 h 3006470"/>
                        <a:gd name="connsiteX414-72319" fmla="*/ 463583 w 6006665"/>
                        <a:gd name="connsiteY414-72320" fmla="*/ 2661056 h 3006470"/>
                        <a:gd name="connsiteX415-72321" fmla="*/ 468128 w 6006665"/>
                        <a:gd name="connsiteY415-72322" fmla="*/ 2645148 h 3006470"/>
                        <a:gd name="connsiteX416-72323" fmla="*/ 456765 w 6006665"/>
                        <a:gd name="connsiteY416-72324" fmla="*/ 2613334 h 3006470"/>
                        <a:gd name="connsiteX417-72325" fmla="*/ 474945 w 6006665"/>
                        <a:gd name="connsiteY417-72326" fmla="*/ 2586064 h 3006470"/>
                        <a:gd name="connsiteX418-72327" fmla="*/ 474945 w 6006665"/>
                        <a:gd name="connsiteY418-72328" fmla="*/ 2565612 h 3006470"/>
                        <a:gd name="connsiteX419-72329" fmla="*/ 420406 w 6006665"/>
                        <a:gd name="connsiteY419-72330" fmla="*/ 2547432 h 3006470"/>
                        <a:gd name="connsiteX420-72331" fmla="*/ 409588 w 6006665"/>
                        <a:gd name="connsiteY420-72332" fmla="*/ 2547432 h 3006470"/>
                        <a:gd name="connsiteX421-72333" fmla="*/ 397681 w 6006665"/>
                        <a:gd name="connsiteY421-72334" fmla="*/ 2547432 h 3006470"/>
                        <a:gd name="connsiteX422-72335" fmla="*/ 379485 w 6006665"/>
                        <a:gd name="connsiteY422-72336" fmla="*/ 2525193 h 3006470"/>
                        <a:gd name="connsiteX423-72337" fmla="*/ 357322 w 6006665"/>
                        <a:gd name="connsiteY423-72338" fmla="*/ 2531525 h 3006470"/>
                        <a:gd name="connsiteX424-72339" fmla="*/ 352842 w 6006665"/>
                        <a:gd name="connsiteY424-72340" fmla="*/ 2529403 h 3006470"/>
                        <a:gd name="connsiteX425-72341" fmla="*/ 345415 w 6006665"/>
                        <a:gd name="connsiteY425-72342" fmla="*/ 2531525 h 3006470"/>
                        <a:gd name="connsiteX426-72343" fmla="*/ 302238 w 6006665"/>
                        <a:gd name="connsiteY426-72344" fmla="*/ 2511073 h 3006470"/>
                        <a:gd name="connsiteX427-72345" fmla="*/ 302238 w 6006665"/>
                        <a:gd name="connsiteY427-72346" fmla="*/ 2499711 h 3006470"/>
                        <a:gd name="connsiteX428-72347" fmla="*/ 286331 w 6006665"/>
                        <a:gd name="connsiteY428-72348" fmla="*/ 2472441 h 3006470"/>
                        <a:gd name="connsiteX429-72349" fmla="*/ 270968 w 6006665"/>
                        <a:gd name="connsiteY429-72350" fmla="*/ 2472441 h 3006470"/>
                        <a:gd name="connsiteX430-72351" fmla="*/ 259061 w 6006665"/>
                        <a:gd name="connsiteY430-72352" fmla="*/ 2472441 h 3006470"/>
                        <a:gd name="connsiteX431-72353" fmla="*/ 254516 w 6006665"/>
                        <a:gd name="connsiteY431-72354" fmla="*/ 2456534 h 3006470"/>
                        <a:gd name="connsiteX432-72355" fmla="*/ 263606 w 6006665"/>
                        <a:gd name="connsiteY432-72356" fmla="*/ 2440627 h 3006470"/>
                        <a:gd name="connsiteX433-72357" fmla="*/ 243991 w 6006665"/>
                        <a:gd name="connsiteY433-72358" fmla="*/ 2410114 h 3006470"/>
                        <a:gd name="connsiteX434-72359" fmla="*/ 216429 w 6006665"/>
                        <a:gd name="connsiteY434-72360" fmla="*/ 2413357 h 3006470"/>
                        <a:gd name="connsiteX435-72361" fmla="*/ 212956 w 6006665"/>
                        <a:gd name="connsiteY435-72362" fmla="*/ 2412365 h 3006470"/>
                        <a:gd name="connsiteX436-72363" fmla="*/ 204522 w 6006665"/>
                        <a:gd name="connsiteY436-72364" fmla="*/ 2413357 h 3006470"/>
                        <a:gd name="connsiteX437-72365" fmla="*/ 199623 w 6006665"/>
                        <a:gd name="connsiteY437-72366" fmla="*/ 2411957 h 3006470"/>
                        <a:gd name="connsiteX438-72367" fmla="*/ 195977 w 6006665"/>
                        <a:gd name="connsiteY438-72368" fmla="*/ 2424719 h 3006470"/>
                        <a:gd name="connsiteX439-72369" fmla="*/ 184968 w 6006665"/>
                        <a:gd name="connsiteY439-72370" fmla="*/ 2421574 h 3006470"/>
                        <a:gd name="connsiteX440-72371" fmla="*/ 184070 w 6006665"/>
                        <a:gd name="connsiteY440-72372" fmla="*/ 2424719 h 3006470"/>
                        <a:gd name="connsiteX441-72373" fmla="*/ 168163 w 6006665"/>
                        <a:gd name="connsiteY441-72374" fmla="*/ 2420184 h 3006470"/>
                        <a:gd name="connsiteX442-72375" fmla="*/ 156800 w 6006665"/>
                        <a:gd name="connsiteY442-72376" fmla="*/ 2381542 h 3006470"/>
                        <a:gd name="connsiteX443-72377" fmla="*/ 152255 w 6006665"/>
                        <a:gd name="connsiteY443-72378" fmla="*/ 2365635 h 3006470"/>
                        <a:gd name="connsiteX444-72379" fmla="*/ 156800 w 6006665"/>
                        <a:gd name="connsiteY444-72380" fmla="*/ 2361090 h 3006470"/>
                        <a:gd name="connsiteX445-72381" fmla="*/ 168707 w 6006665"/>
                        <a:gd name="connsiteY445-72382" fmla="*/ 2361090 h 3006470"/>
                        <a:gd name="connsiteX446-72383" fmla="*/ 188615 w 6006665"/>
                        <a:gd name="connsiteY446-72384" fmla="*/ 2361090 h 3006470"/>
                        <a:gd name="connsiteX447-72385" fmla="*/ 199977 w 6006665"/>
                        <a:gd name="connsiteY447-72386" fmla="*/ 2349728 h 3006470"/>
                        <a:gd name="connsiteX448-72387" fmla="*/ 188615 w 6006665"/>
                        <a:gd name="connsiteY448-72388" fmla="*/ 2327003 h 3006470"/>
                        <a:gd name="connsiteX449-72389" fmla="*/ 168163 w 6006665"/>
                        <a:gd name="connsiteY449-72390" fmla="*/ 2317914 h 3006470"/>
                        <a:gd name="connsiteX450-72391" fmla="*/ 168163 w 6006665"/>
                        <a:gd name="connsiteY450-72392" fmla="*/ 2311096 h 3006470"/>
                        <a:gd name="connsiteX451-72393" fmla="*/ 152255 w 6006665"/>
                        <a:gd name="connsiteY451-72394" fmla="*/ 2295189 h 3006470"/>
                        <a:gd name="connsiteX452-72395" fmla="*/ 129531 w 6006665"/>
                        <a:gd name="connsiteY452-72396" fmla="*/ 2258829 h 3006470"/>
                        <a:gd name="connsiteX453-72397" fmla="*/ 140893 w 6006665"/>
                        <a:gd name="connsiteY453-72398" fmla="*/ 2236105 h 3006470"/>
                        <a:gd name="connsiteX454-72399" fmla="*/ 136348 w 6006665"/>
                        <a:gd name="connsiteY454-72400" fmla="*/ 2208835 h 3006470"/>
                        <a:gd name="connsiteX455-72401" fmla="*/ 103789 w 6006665"/>
                        <a:gd name="connsiteY455-72402" fmla="*/ 2195428 h 3006470"/>
                        <a:gd name="connsiteX456-72403" fmla="*/ 93716 w 6006665"/>
                        <a:gd name="connsiteY456-72404" fmla="*/ 2199745 h 3006470"/>
                        <a:gd name="connsiteX457-72405" fmla="*/ 91868 w 6006665"/>
                        <a:gd name="connsiteY457-72406" fmla="*/ 2195434 h 3006470"/>
                        <a:gd name="connsiteX458-72407" fmla="*/ 81809 w 6006665"/>
                        <a:gd name="connsiteY458-72408" fmla="*/ 2199745 h 3006470"/>
                        <a:gd name="connsiteX459-72409" fmla="*/ 74992 w 6006665"/>
                        <a:gd name="connsiteY459-72410" fmla="*/ 2183838 h 3006470"/>
                        <a:gd name="connsiteX460-72411" fmla="*/ 34087 w 6006665"/>
                        <a:gd name="connsiteY460-72412" fmla="*/ 2172476 h 3006470"/>
                        <a:gd name="connsiteX461-72413" fmla="*/ 22725 w 6006665"/>
                        <a:gd name="connsiteY461-72414" fmla="*/ 2129299 h 3006470"/>
                        <a:gd name="connsiteX462-72415" fmla="*/ 22725 w 6006665"/>
                        <a:gd name="connsiteY462-72416" fmla="*/ 2097484 h 3006470"/>
                        <a:gd name="connsiteX463-72417" fmla="*/ 0 w 6006665"/>
                        <a:gd name="connsiteY463-72418" fmla="*/ 2081577 h 3006470"/>
                        <a:gd name="connsiteX464-72419" fmla="*/ 15907 w 6006665"/>
                        <a:gd name="connsiteY464-72420" fmla="*/ 2058853 h 3006470"/>
                        <a:gd name="connsiteX465-72421" fmla="*/ 6818 w 6006665"/>
                        <a:gd name="connsiteY465-72422" fmla="*/ 1995224 h 3006470"/>
                        <a:gd name="connsiteX466-72423" fmla="*/ 34087 w 6006665"/>
                        <a:gd name="connsiteY466-72424" fmla="*/ 1952047 h 3006470"/>
                        <a:gd name="connsiteX467-72425" fmla="*/ 27270 w 6006665"/>
                        <a:gd name="connsiteY467-72426" fmla="*/ 1940685 h 3006470"/>
                        <a:gd name="connsiteX468-72427" fmla="*/ 70447 w 6006665"/>
                        <a:gd name="connsiteY468-72428" fmla="*/ 1902053 h 3006470"/>
                        <a:gd name="connsiteX469-72429" fmla="*/ 27270 w 6006665"/>
                        <a:gd name="connsiteY469-72430" fmla="*/ 1865693 h 3006470"/>
                        <a:gd name="connsiteX470-72431" fmla="*/ 109078 w 6006665"/>
                        <a:gd name="connsiteY470-72432" fmla="*/ 1767977 h 3006470"/>
                        <a:gd name="connsiteX471-72433" fmla="*/ 145438 w 6006665"/>
                        <a:gd name="connsiteY471-72434" fmla="*/ 1724800 h 3006470"/>
                        <a:gd name="connsiteX472-72435" fmla="*/ 156800 w 6006665"/>
                        <a:gd name="connsiteY472-72436" fmla="*/ 1681624 h 3006470"/>
                        <a:gd name="connsiteX473-72437" fmla="*/ 102261 w 6006665"/>
                        <a:gd name="connsiteY473-72438" fmla="*/ 1629357 h 3006470"/>
                        <a:gd name="connsiteX474-72439" fmla="*/ 118168 w 6006665"/>
                        <a:gd name="connsiteY474-72440" fmla="*/ 1574818 h 3006470"/>
                        <a:gd name="connsiteX475-72441" fmla="*/ 86354 w 6006665"/>
                        <a:gd name="connsiteY475-72442" fmla="*/ 1511189 h 3006470"/>
                        <a:gd name="connsiteX476-72443" fmla="*/ 109078 w 6006665"/>
                        <a:gd name="connsiteY476-72444" fmla="*/ 1436197 h 3006470"/>
                        <a:gd name="connsiteX477-72445" fmla="*/ 70447 w 6006665"/>
                        <a:gd name="connsiteY477-72446" fmla="*/ 1333936 h 3006470"/>
                        <a:gd name="connsiteX478-72447" fmla="*/ 102261 w 6006665"/>
                        <a:gd name="connsiteY478-72448" fmla="*/ 1263490 h 3006470"/>
                        <a:gd name="connsiteX479-72449" fmla="*/ 43177 w 6006665"/>
                        <a:gd name="connsiteY479-72450" fmla="*/ 1197589 h 3006470"/>
                        <a:gd name="connsiteX480-72451" fmla="*/ 49994 w 6006665"/>
                        <a:gd name="connsiteY480-72452" fmla="*/ 1122597 h 3006470"/>
                        <a:gd name="connsiteX481-72453" fmla="*/ 81809 w 6006665"/>
                        <a:gd name="connsiteY481-72454" fmla="*/ 1118052 h 3006470"/>
                        <a:gd name="connsiteX482-72455" fmla="*/ 145438 w 6006665"/>
                        <a:gd name="connsiteY482-72456" fmla="*/ 1074876 h 3006470"/>
                        <a:gd name="connsiteX483-72457" fmla="*/ 184070 w 6006665"/>
                        <a:gd name="connsiteY483-72458" fmla="*/ 1036244 h 3006470"/>
                        <a:gd name="connsiteX484-72459" fmla="*/ 189699 w 6006665"/>
                        <a:gd name="connsiteY484-72460" fmla="*/ 1042522 h 3006470"/>
                        <a:gd name="connsiteX485-72461" fmla="*/ 195977 w 6006665"/>
                        <a:gd name="connsiteY485-72462" fmla="*/ 1036244 h 3006470"/>
                        <a:gd name="connsiteX486-72463" fmla="*/ 255061 w 6006665"/>
                        <a:gd name="connsiteY486-72464" fmla="*/ 1102145 h 3006470"/>
                        <a:gd name="connsiteX487-72465" fmla="*/ 350504 w 6006665"/>
                        <a:gd name="connsiteY487-72466" fmla="*/ 1122597 h 3006470"/>
                        <a:gd name="connsiteX488-72467" fmla="*/ 491397 w 6006665"/>
                        <a:gd name="connsiteY488-72468" fmla="*/ 1236221 h 3006470"/>
                        <a:gd name="connsiteX489-72469" fmla="*/ 523211 w 6006665"/>
                        <a:gd name="connsiteY489-72470" fmla="*/ 1283942 h 3006470"/>
                        <a:gd name="connsiteX490-72471" fmla="*/ 523211 w 6006665"/>
                        <a:gd name="connsiteY490-72472" fmla="*/ 1343026 h 3006470"/>
                        <a:gd name="connsiteX491-72473" fmla="*/ 486852 w 6006665"/>
                        <a:gd name="connsiteY491-72474" fmla="*/ 1397565 h 3006470"/>
                        <a:gd name="connsiteX492-72475" fmla="*/ 420951 w 6006665"/>
                        <a:gd name="connsiteY492-72476" fmla="*/ 1418018 h 3006470"/>
                        <a:gd name="connsiteX493-72477" fmla="*/ 415909 w 6006665"/>
                        <a:gd name="connsiteY493-72478" fmla="*/ 1415887 h 3006470"/>
                        <a:gd name="connsiteX494-72479" fmla="*/ 409044 w 6006665"/>
                        <a:gd name="connsiteY494-72480" fmla="*/ 1418018 h 3006470"/>
                        <a:gd name="connsiteX495-72481" fmla="*/ 252950 w 6006665"/>
                        <a:gd name="connsiteY495-72482" fmla="*/ 1352062 h 3006470"/>
                        <a:gd name="connsiteX496-72483" fmla="*/ 232336 w 6006665"/>
                        <a:gd name="connsiteY496-72484" fmla="*/ 1358934 h 3006470"/>
                        <a:gd name="connsiteX497-72485" fmla="*/ 291420 w 6006665"/>
                        <a:gd name="connsiteY497-72486" fmla="*/ 1429380 h 3006470"/>
                        <a:gd name="connsiteX498-72487" fmla="*/ 291420 w 6006665"/>
                        <a:gd name="connsiteY498-72488" fmla="*/ 1468012 h 3006470"/>
                        <a:gd name="connsiteX499-72489" fmla="*/ 298238 w 6006665"/>
                        <a:gd name="connsiteY499-72490" fmla="*/ 1554366 h 3006470"/>
                        <a:gd name="connsiteX500-72491" fmla="*/ 345959 w 6006665"/>
                        <a:gd name="connsiteY500-72492" fmla="*/ 1586180 h 3006470"/>
                        <a:gd name="connsiteX501-72493" fmla="*/ 362087 w 6006665"/>
                        <a:gd name="connsiteY501-72494" fmla="*/ 1595588 h 3006470"/>
                        <a:gd name="connsiteX502-72495" fmla="*/ 365867 w 6006665"/>
                        <a:gd name="connsiteY502-72496" fmla="*/ 1563455 h 3006470"/>
                        <a:gd name="connsiteX503-72497" fmla="*/ 345415 w 6006665"/>
                        <a:gd name="connsiteY503-72498" fmla="*/ 1527096 h 3006470"/>
                        <a:gd name="connsiteX504-72499" fmla="*/ 365867 w 6006665"/>
                        <a:gd name="connsiteY504-72500" fmla="*/ 1495281 h 3006470"/>
                        <a:gd name="connsiteX505-72501" fmla="*/ 374560 w 6006665"/>
                        <a:gd name="connsiteY505-72502" fmla="*/ 1500280 h 3006470"/>
                        <a:gd name="connsiteX506-72503" fmla="*/ 377774 w 6006665"/>
                        <a:gd name="connsiteY506-72504" fmla="*/ 1495281 h 3006470"/>
                        <a:gd name="connsiteX507-72505" fmla="*/ 461933 w 6006665"/>
                        <a:gd name="connsiteY507-72506" fmla="*/ 1543673 h 3006470"/>
                        <a:gd name="connsiteX508-72507" fmla="*/ 484035 w 6006665"/>
                        <a:gd name="connsiteY508-72508" fmla="*/ 1527096 h 3006470"/>
                        <a:gd name="connsiteX509-72509" fmla="*/ 463583 w 6006665"/>
                        <a:gd name="connsiteY509-72510" fmla="*/ 1461194 h 3006470"/>
                        <a:gd name="connsiteX510-72511" fmla="*/ 549936 w 6006665"/>
                        <a:gd name="connsiteY510-72512" fmla="*/ 1374841 h 3006470"/>
                        <a:gd name="connsiteX511-72513" fmla="*/ 1677078 w 6006665"/>
                        <a:gd name="connsiteY511-72514" fmla="*/ 1370296 h 3006470"/>
                        <a:gd name="connsiteX512-72515" fmla="*/ 1720255 w 6006665"/>
                        <a:gd name="connsiteY512-72516" fmla="*/ 1349844 h 3006470"/>
                        <a:gd name="connsiteX513-72517" fmla="*/ 1731617 w 6006665"/>
                        <a:gd name="connsiteY513-72518" fmla="*/ 1299850 h 3006470"/>
                        <a:gd name="connsiteX514-72519" fmla="*/ 1758887 w 6006665"/>
                        <a:gd name="connsiteY514-72520" fmla="*/ 1256673 h 3006470"/>
                        <a:gd name="connsiteX515-72521" fmla="*/ 1736162 w 6006665"/>
                        <a:gd name="connsiteY515-72522" fmla="*/ 1197589 h 3006470"/>
                        <a:gd name="connsiteX516-72523" fmla="*/ 1758887 w 6006665"/>
                        <a:gd name="connsiteY516-72524" fmla="*/ 1133960 h 3006470"/>
                        <a:gd name="connsiteX517-72525" fmla="*/ 1704347 w 6006665"/>
                        <a:gd name="connsiteY517-72526" fmla="*/ 1070331 h 3006470"/>
                        <a:gd name="connsiteX518-72527" fmla="*/ 1736162 w 6006665"/>
                        <a:gd name="connsiteY518-72528" fmla="*/ 961252 h 3006470"/>
                        <a:gd name="connsiteX519-72529" fmla="*/ 1688440 w 6006665"/>
                        <a:gd name="connsiteY519-72530" fmla="*/ 865809 h 3006470"/>
                        <a:gd name="connsiteX520-72531" fmla="*/ 1752069 w 6006665"/>
                        <a:gd name="connsiteY520-72532" fmla="*/ 788545 h 3006470"/>
                        <a:gd name="connsiteX521-72533" fmla="*/ 1747524 w 6006665"/>
                        <a:gd name="connsiteY521-72534" fmla="*/ 704464 h 3006470"/>
                        <a:gd name="connsiteX522-72535" fmla="*/ 1763431 w 6006665"/>
                        <a:gd name="connsiteY522-72536" fmla="*/ 697647 h 3006470"/>
                        <a:gd name="connsiteX523-72537" fmla="*/ 1764877 w 6006665"/>
                        <a:gd name="connsiteY523-72538" fmla="*/ 702130 h 3006470"/>
                        <a:gd name="connsiteX524-72539" fmla="*/ 1775339 w 6006665"/>
                        <a:gd name="connsiteY524-72540" fmla="*/ 697647 h 3006470"/>
                        <a:gd name="connsiteX525-72541" fmla="*/ 1798063 w 6006665"/>
                        <a:gd name="connsiteY525-72542" fmla="*/ 768093 h 3006470"/>
                        <a:gd name="connsiteX526-72543" fmla="*/ 1791454 w 6006665"/>
                        <a:gd name="connsiteY526-72544" fmla="*/ 815304 h 3006470"/>
                        <a:gd name="connsiteX527-72545" fmla="*/ 1854330 w 6006665"/>
                        <a:gd name="connsiteY527-72546" fmla="*/ 772638 h 3006470"/>
                        <a:gd name="connsiteX528-72547" fmla="*/ 1931594 w 6006665"/>
                        <a:gd name="connsiteY528-72548" fmla="*/ 763548 h 3006470"/>
                        <a:gd name="connsiteX529-72549" fmla="*/ 1932772 w 6006665"/>
                        <a:gd name="connsiteY529-72550" fmla="*/ 764810 h 3006470"/>
                        <a:gd name="connsiteX530-72551" fmla="*/ 1943501 w 6006665"/>
                        <a:gd name="connsiteY530-72552" fmla="*/ 763548 h 3006470"/>
                        <a:gd name="connsiteX531-72553" fmla="*/ 1988608 w 6006665"/>
                        <a:gd name="connsiteY531-72554" fmla="*/ 811877 h 3006470"/>
                        <a:gd name="connsiteX532-72555" fmla="*/ 1963408 w 6006665"/>
                        <a:gd name="connsiteY532-72556" fmla="*/ 736278 h 3006470"/>
                        <a:gd name="connsiteX533-72557" fmla="*/ 1963408 w 6006665"/>
                        <a:gd name="connsiteY533-72558" fmla="*/ 595386 h 3006470"/>
                        <a:gd name="connsiteX534-72559" fmla="*/ 2027037 w 6006665"/>
                        <a:gd name="connsiteY534-72560" fmla="*/ 574934 h 3006470"/>
                        <a:gd name="connsiteX535-72561" fmla="*/ 2037269 w 6006665"/>
                        <a:gd name="connsiteY535-72562" fmla="*/ 575472 h 3006470"/>
                        <a:gd name="connsiteX536-72563" fmla="*/ 2038944 w 6006665"/>
                        <a:gd name="connsiteY536-72564" fmla="*/ 574934 h 3006470"/>
                        <a:gd name="connsiteX537-72565" fmla="*/ 2115414 w 6006665"/>
                        <a:gd name="connsiteY537-72566" fmla="*/ 578958 h 3006470"/>
                        <a:gd name="connsiteX538-72567" fmla="*/ 2192927 w 6006665"/>
                        <a:gd name="connsiteY538-72568" fmla="*/ 559026 h 3006470"/>
                        <a:gd name="connsiteX539-72569" fmla="*/ 2167930 w 6006665"/>
                        <a:gd name="connsiteY539-72570" fmla="*/ 493125 h 3006470"/>
                        <a:gd name="connsiteX540-72571" fmla="*/ 2204289 w 6006665"/>
                        <a:gd name="connsiteY540-72572" fmla="*/ 402226 h 3006470"/>
                        <a:gd name="connsiteX541-72573" fmla="*/ 2247466 w 6006665"/>
                        <a:gd name="connsiteY541-72574" fmla="*/ 397681 h 3006470"/>
                        <a:gd name="connsiteX542-72575" fmla="*/ 2317913 w 6006665"/>
                        <a:gd name="connsiteY542-72576" fmla="*/ 322690 h 3006470"/>
                        <a:gd name="connsiteX543-72577" fmla="*/ 2420183 w 6006665"/>
                        <a:gd name="connsiteY543-72578" fmla="*/ 304510 h 3006470"/>
                        <a:gd name="connsiteX544-72579" fmla="*/ 2429263 w 6006665"/>
                        <a:gd name="connsiteY544-72580" fmla="*/ 263606 h 3006470"/>
                        <a:gd name="connsiteX545-72581" fmla="*/ 2526979 w 6006665"/>
                        <a:gd name="connsiteY545-72582" fmla="*/ 252244 h 3006470"/>
                        <a:gd name="connsiteX546-72583" fmla="*/ 2528058 w 6006665"/>
                        <a:gd name="connsiteY546-72584" fmla="*/ 253503 h 3006470"/>
                        <a:gd name="connsiteX547-72585" fmla="*/ 2538886 w 6006665"/>
                        <a:gd name="connsiteY547-72586" fmla="*/ 252244 h 3006470"/>
                        <a:gd name="connsiteX548-72587" fmla="*/ 2560820 w 6006665"/>
                        <a:gd name="connsiteY548-72588" fmla="*/ 277833 h 3006470"/>
                        <a:gd name="connsiteX549-72589" fmla="*/ 2640602 w 6006665"/>
                        <a:gd name="connsiteY549-72590" fmla="*/ 202249 h 3006470"/>
                        <a:gd name="connsiteX550-72591" fmla="*/ 2652509 w 6006665"/>
                        <a:gd name="connsiteY550-72592" fmla="*/ 202249 h 3006470"/>
                        <a:gd name="connsiteX551-72593" fmla="*/ 2704231 w 6006665"/>
                        <a:gd name="connsiteY551-72594" fmla="*/ 202249 h 3006470"/>
                        <a:gd name="connsiteX552-72595" fmla="*/ 2715593 w 6006665"/>
                        <a:gd name="connsiteY552-72596" fmla="*/ 134075 h 3006470"/>
                        <a:gd name="connsiteX553-72597" fmla="*/ 2751953 w 6006665"/>
                        <a:gd name="connsiteY553-72598" fmla="*/ 68174 h 3006470"/>
                        <a:gd name="connsiteX554-72599" fmla="*/ 2838307 w 6006665"/>
                        <a:gd name="connsiteY554-72600" fmla="*/ 0 h 3006470"/>
                        <a:gd name="connsiteX0-72601" fmla="*/ 1791129 w 6006665"/>
                        <a:gd name="connsiteY0-72602" fmla="*/ 817622 h 3006470"/>
                        <a:gd name="connsiteX1-72603" fmla="*/ 1782156 w 6006665"/>
                        <a:gd name="connsiteY1-72604" fmla="*/ 881716 h 3006470"/>
                        <a:gd name="connsiteX2-72605" fmla="*/ 1809554 w 6006665"/>
                        <a:gd name="connsiteY2-72606" fmla="*/ 895415 h 3006470"/>
                        <a:gd name="connsiteX3-72607" fmla="*/ 1791129 w 6006665"/>
                        <a:gd name="connsiteY3-72608" fmla="*/ 817622 h 3006470"/>
                        <a:gd name="connsiteX4-72609" fmla="*/ 2838307 w 6006665"/>
                        <a:gd name="connsiteY4-72610" fmla="*/ 0 h 3006470"/>
                        <a:gd name="connsiteX5-72611" fmla="*/ 2844246 w 6006665"/>
                        <a:gd name="connsiteY5-72612" fmla="*/ 4711 h 3006470"/>
                        <a:gd name="connsiteX6-72613" fmla="*/ 2850213 w 6006665"/>
                        <a:gd name="connsiteY6-72614" fmla="*/ 0 h 3006470"/>
                        <a:gd name="connsiteX7-72615" fmla="*/ 2916115 w 6006665"/>
                        <a:gd name="connsiteY7-72616" fmla="*/ 52267 h 3006470"/>
                        <a:gd name="connsiteX8-72617" fmla="*/ 2861576 w 6006665"/>
                        <a:gd name="connsiteY8-72618" fmla="*/ 90899 h 3006470"/>
                        <a:gd name="connsiteX9-72619" fmla="*/ 2947929 w 6006665"/>
                        <a:gd name="connsiteY9-72620" fmla="*/ 118168 h 3006470"/>
                        <a:gd name="connsiteX10-72621" fmla="*/ 2957621 w 6006665"/>
                        <a:gd name="connsiteY10-72622" fmla="*/ 186006 h 3006470"/>
                        <a:gd name="connsiteX11-72623" fmla="*/ 2979199 w 6006665"/>
                        <a:gd name="connsiteY11-72624" fmla="*/ 161345 h 3006470"/>
                        <a:gd name="connsiteX12-72625" fmla="*/ 2991106 w 6006665"/>
                        <a:gd name="connsiteY12-72626" fmla="*/ 161345 h 3006470"/>
                        <a:gd name="connsiteX13-72627" fmla="*/ 3086005 w 6006665"/>
                        <a:gd name="connsiteY13-72628" fmla="*/ 161345 h 3006470"/>
                        <a:gd name="connsiteX14-72629" fmla="*/ 3097912 w 6006665"/>
                        <a:gd name="connsiteY14-72630" fmla="*/ 161345 h 3006470"/>
                        <a:gd name="connsiteX15-72631" fmla="*/ 3179721 w 6006665"/>
                        <a:gd name="connsiteY15-72632" fmla="*/ 236336 h 3006470"/>
                        <a:gd name="connsiteX16-72633" fmla="*/ 3211535 w 6006665"/>
                        <a:gd name="connsiteY16-72634" fmla="*/ 295420 h 3006470"/>
                        <a:gd name="connsiteX17-72635" fmla="*/ 3200173 w 6006665"/>
                        <a:gd name="connsiteY17-72636" fmla="*/ 370412 h 3006470"/>
                        <a:gd name="connsiteX18-72637" fmla="*/ 3161541 w 6006665"/>
                        <a:gd name="connsiteY18-72638" fmla="*/ 413589 h 3006470"/>
                        <a:gd name="connsiteX19-72639" fmla="*/ 3066097 w 6006665"/>
                        <a:gd name="connsiteY19-72640" fmla="*/ 488580 h 3006470"/>
                        <a:gd name="connsiteX20-72641" fmla="*/ 3034283 w 6006665"/>
                        <a:gd name="connsiteY20-72642" fmla="*/ 531757 h 3006470"/>
                        <a:gd name="connsiteX21-72643" fmla="*/ 3082005 w 6006665"/>
                        <a:gd name="connsiteY21-72644" fmla="*/ 547664 h 3006470"/>
                        <a:gd name="connsiteX22-72645" fmla="*/ 3129459 w 6006665"/>
                        <a:gd name="connsiteY22-72646" fmla="*/ 575345 h 3006470"/>
                        <a:gd name="connsiteX23-72647" fmla="*/ 3156451 w 6006665"/>
                        <a:gd name="connsiteY23-72648" fmla="*/ 552209 h 3006470"/>
                        <a:gd name="connsiteX24-72649" fmla="*/ 3158460 w 6006665"/>
                        <a:gd name="connsiteY24-72650" fmla="*/ 560693 h 3006470"/>
                        <a:gd name="connsiteX25-72651" fmla="*/ 3168359 w 6006665"/>
                        <a:gd name="connsiteY25-72652" fmla="*/ 552209 h 3006470"/>
                        <a:gd name="connsiteX26-72653" fmla="*/ 3184984 w 6006665"/>
                        <a:gd name="connsiteY26-72654" fmla="*/ 622402 h 3006470"/>
                        <a:gd name="connsiteX27-72655" fmla="*/ 3192811 w 6006665"/>
                        <a:gd name="connsiteY27-72656" fmla="*/ 606748 h 3006470"/>
                        <a:gd name="connsiteX28-72657" fmla="*/ 3251895 w 6006665"/>
                        <a:gd name="connsiteY28-72658" fmla="*/ 586296 h 3006470"/>
                        <a:gd name="connsiteX29-72659" fmla="*/ 3259833 w 6006665"/>
                        <a:gd name="connsiteY29-72660" fmla="*/ 587670 h 3006470"/>
                        <a:gd name="connsiteX30-72661" fmla="*/ 3263802 w 6006665"/>
                        <a:gd name="connsiteY30-72662" fmla="*/ 586296 h 3006470"/>
                        <a:gd name="connsiteX31-72663" fmla="*/ 3381970 w 6006665"/>
                        <a:gd name="connsiteY31-72664" fmla="*/ 606748 h 3006470"/>
                        <a:gd name="connsiteX32-72665" fmla="*/ 3388787 w 6006665"/>
                        <a:gd name="connsiteY32-72666" fmla="*/ 665832 h 3006470"/>
                        <a:gd name="connsiteX33-72667" fmla="*/ 3531529 w 6006665"/>
                        <a:gd name="connsiteY33-72668" fmla="*/ 686823 h 3006470"/>
                        <a:gd name="connsiteX34-72669" fmla="*/ 3538225 w 6006665"/>
                        <a:gd name="connsiteY34-72670" fmla="*/ 590841 h 3006470"/>
                        <a:gd name="connsiteX35-72671" fmla="*/ 3549910 w 6006665"/>
                        <a:gd name="connsiteY35-72672" fmla="*/ 594028 h 3006470"/>
                        <a:gd name="connsiteX36-72673" fmla="*/ 3550132 w 6006665"/>
                        <a:gd name="connsiteY36-72674" fmla="*/ 590841 h 3006470"/>
                        <a:gd name="connsiteX37-72675" fmla="*/ 3625123 w 6006665"/>
                        <a:gd name="connsiteY37-72676" fmla="*/ 611293 h 3006470"/>
                        <a:gd name="connsiteX38-72677" fmla="*/ 3672301 w 6006665"/>
                        <a:gd name="connsiteY38-72678" fmla="*/ 611293 h 3006470"/>
                        <a:gd name="connsiteX39-72679" fmla="*/ 3684207 w 6006665"/>
                        <a:gd name="connsiteY39-72680" fmla="*/ 611293 h 3006470"/>
                        <a:gd name="connsiteX40-72681" fmla="*/ 3743291 w 6006665"/>
                        <a:gd name="connsiteY40-72682" fmla="*/ 677194 h 3006470"/>
                        <a:gd name="connsiteX41-72683" fmla="*/ 3759199 w 6006665"/>
                        <a:gd name="connsiteY41-72684" fmla="*/ 756731 h 3006470"/>
                        <a:gd name="connsiteX42-72685" fmla="*/ 3738747 w 6006665"/>
                        <a:gd name="connsiteY42-72686" fmla="*/ 806725 h 3006470"/>
                        <a:gd name="connsiteX43-72687" fmla="*/ 3786469 w 6006665"/>
                        <a:gd name="connsiteY43-72688" fmla="*/ 897623 h 3006470"/>
                        <a:gd name="connsiteX44-72689" fmla="*/ 3835603 w 6006665"/>
                        <a:gd name="connsiteY44-72690" fmla="*/ 933529 h 3006470"/>
                        <a:gd name="connsiteX45-72691" fmla="*/ 3865460 w 6006665"/>
                        <a:gd name="connsiteY45-72692" fmla="*/ 822632 h 3006470"/>
                        <a:gd name="connsiteX46-72693" fmla="*/ 3875077 w 6006665"/>
                        <a:gd name="connsiteY46-72694" fmla="*/ 831139 h 3006470"/>
                        <a:gd name="connsiteX47-72695" fmla="*/ 3877367 w 6006665"/>
                        <a:gd name="connsiteY47-72696" fmla="*/ 822632 h 3006470"/>
                        <a:gd name="connsiteX48-72697" fmla="*/ 3932151 w 6006665"/>
                        <a:gd name="connsiteY48-72698" fmla="*/ 871095 h 3006470"/>
                        <a:gd name="connsiteX49-72699" fmla="*/ 3988173 w 6006665"/>
                        <a:gd name="connsiteY49-72700" fmla="*/ 843084 h 3006470"/>
                        <a:gd name="connsiteX50-72701" fmla="*/ 3993852 w 6006665"/>
                        <a:gd name="connsiteY50-72702" fmla="*/ 846199 h 3006470"/>
                        <a:gd name="connsiteX51-72703" fmla="*/ 4000080 w 6006665"/>
                        <a:gd name="connsiteY51-72704" fmla="*/ 843084 h 3006470"/>
                        <a:gd name="connsiteX52-72705" fmla="*/ 4062426 w 6006665"/>
                        <a:gd name="connsiteY52-72706" fmla="*/ 877274 h 3006470"/>
                        <a:gd name="connsiteX53-72707" fmla="*/ 4085889 w 6006665"/>
                        <a:gd name="connsiteY53-72708" fmla="*/ 849902 h 3006470"/>
                        <a:gd name="connsiteX54-72709" fmla="*/ 4095563 w 6006665"/>
                        <a:gd name="connsiteY54-72710" fmla="*/ 852506 h 3006470"/>
                        <a:gd name="connsiteX55-72711" fmla="*/ 4097796 w 6006665"/>
                        <a:gd name="connsiteY55-72712" fmla="*/ 849902 h 3006470"/>
                        <a:gd name="connsiteX56-72713" fmla="*/ 4144150 w 6006665"/>
                        <a:gd name="connsiteY56-72714" fmla="*/ 862382 h 3006470"/>
                        <a:gd name="connsiteX57-72715" fmla="*/ 4117703 w 6006665"/>
                        <a:gd name="connsiteY57-72716" fmla="*/ 752186 h 3006470"/>
                        <a:gd name="connsiteX58-72717" fmla="*/ 4165425 w 6006665"/>
                        <a:gd name="connsiteY58-72718" fmla="*/ 697647 h 3006470"/>
                        <a:gd name="connsiteX59-72719" fmla="*/ 4175231 w 6006665"/>
                        <a:gd name="connsiteY59-72720" fmla="*/ 700048 h 3006470"/>
                        <a:gd name="connsiteX60-72721" fmla="*/ 4177332 w 6006665"/>
                        <a:gd name="connsiteY60-72722" fmla="*/ 697647 h 3006470"/>
                        <a:gd name="connsiteX61-72723" fmla="*/ 4511384 w 6006665"/>
                        <a:gd name="connsiteY61-72724" fmla="*/ 779455 h 3006470"/>
                        <a:gd name="connsiteX62-72725" fmla="*/ 4543199 w 6006665"/>
                        <a:gd name="connsiteY62-72726" fmla="*/ 849902 h 3006470"/>
                        <a:gd name="connsiteX63-72727" fmla="*/ 4639242 w 6006665"/>
                        <a:gd name="connsiteY63-72728" fmla="*/ 932544 h 3006470"/>
                        <a:gd name="connsiteX64-72729" fmla="*/ 4774445 w 6006665"/>
                        <a:gd name="connsiteY64-72730" fmla="*/ 913531 h 3006470"/>
                        <a:gd name="connsiteX65-72731" fmla="*/ 4778496 w 6006665"/>
                        <a:gd name="connsiteY65-72732" fmla="*/ 914635 h 3006470"/>
                        <a:gd name="connsiteX66-72733" fmla="*/ 4786352 w 6006665"/>
                        <a:gd name="connsiteY66-72734" fmla="*/ 913531 h 3006470"/>
                        <a:gd name="connsiteX67-72735" fmla="*/ 4861343 w 6006665"/>
                        <a:gd name="connsiteY67-72736" fmla="*/ 933983 h 3006470"/>
                        <a:gd name="connsiteX68-72737" fmla="*/ 4893158 w 6006665"/>
                        <a:gd name="connsiteY68-72738" fmla="*/ 977160 h 3006470"/>
                        <a:gd name="connsiteX69-72739" fmla="*/ 4888613 w 6006665"/>
                        <a:gd name="connsiteY69-72740" fmla="*/ 1058968 h 3006470"/>
                        <a:gd name="connsiteX70-72741" fmla="*/ 4927677 w 6006665"/>
                        <a:gd name="connsiteY70-72742" fmla="*/ 1083640 h 3006470"/>
                        <a:gd name="connsiteX71-72743" fmla="*/ 4967605 w 6006665"/>
                        <a:gd name="connsiteY71-72744" fmla="*/ 1070331 h 3006470"/>
                        <a:gd name="connsiteX72-72745" fmla="*/ 5038051 w 6006665"/>
                        <a:gd name="connsiteY72-72746" fmla="*/ 1063513 h 3006470"/>
                        <a:gd name="connsiteX73-72747" fmla="*/ 5040730 w 6006665"/>
                        <a:gd name="connsiteY73-72748" fmla="*/ 1064406 h 3006470"/>
                        <a:gd name="connsiteX74-72749" fmla="*/ 5049958 w 6006665"/>
                        <a:gd name="connsiteY74-72750" fmla="*/ 1063513 h 3006470"/>
                        <a:gd name="connsiteX75-72751" fmla="*/ 5114249 w 6006665"/>
                        <a:gd name="connsiteY75-72752" fmla="*/ 1084944 h 3006470"/>
                        <a:gd name="connsiteX76-72753" fmla="*/ 5176671 w 6006665"/>
                        <a:gd name="connsiteY76-72754" fmla="*/ 1074876 h 3006470"/>
                        <a:gd name="connsiteX77-72755" fmla="*/ 5177801 w 6006665"/>
                        <a:gd name="connsiteY77-72756" fmla="*/ 1076614 h 3006470"/>
                        <a:gd name="connsiteX78-72757" fmla="*/ 5188578 w 6006665"/>
                        <a:gd name="connsiteY78-72758" fmla="*/ 1074876 h 3006470"/>
                        <a:gd name="connsiteX79-72759" fmla="*/ 5243719 w 6006665"/>
                        <a:gd name="connsiteY79-72760" fmla="*/ 1159707 h 3006470"/>
                        <a:gd name="connsiteX80-72761" fmla="*/ 5283477 w 6006665"/>
                        <a:gd name="connsiteY80-72762" fmla="*/ 1129415 h 3006470"/>
                        <a:gd name="connsiteX81-72763" fmla="*/ 5258480 w 6006665"/>
                        <a:gd name="connsiteY81-72764" fmla="*/ 1063513 h 3006470"/>
                        <a:gd name="connsiteX82-72765" fmla="*/ 5267570 w 6006665"/>
                        <a:gd name="connsiteY82-72766" fmla="*/ 1015792 h 3006470"/>
                        <a:gd name="connsiteX83-72767" fmla="*/ 5278896 w 6006665"/>
                        <a:gd name="connsiteY83-72768" fmla="*/ 1018841 h 3006470"/>
                        <a:gd name="connsiteX84-72769" fmla="*/ 5279477 w 6006665"/>
                        <a:gd name="connsiteY84-72770" fmla="*/ 1015792 h 3006470"/>
                        <a:gd name="connsiteX85-72771" fmla="*/ 5395510 w 6006665"/>
                        <a:gd name="connsiteY85-72772" fmla="*/ 1047031 h 3006470"/>
                        <a:gd name="connsiteX86-72773" fmla="*/ 5463001 w 6006665"/>
                        <a:gd name="connsiteY86-72774" fmla="*/ 1043061 h 3006470"/>
                        <a:gd name="connsiteX87-72775" fmla="*/ 5464386 w 6006665"/>
                        <a:gd name="connsiteY87-72776" fmla="*/ 1043680 h 3006470"/>
                        <a:gd name="connsiteX88-72777" fmla="*/ 5474909 w 6006665"/>
                        <a:gd name="connsiteY88-72778" fmla="*/ 1043061 h 3006470"/>
                        <a:gd name="connsiteX89-72779" fmla="*/ 5581715 w 6006665"/>
                        <a:gd name="connsiteY89-72780" fmla="*/ 1090783 h 3006470"/>
                        <a:gd name="connsiteX90-72781" fmla="*/ 5633981 w 6006665"/>
                        <a:gd name="connsiteY90-72782" fmla="*/ 1133960 h 3006470"/>
                        <a:gd name="connsiteX91-72783" fmla="*/ 5720335 w 6006665"/>
                        <a:gd name="connsiteY91-72784" fmla="*/ 1213496 h 3006470"/>
                        <a:gd name="connsiteX92-72785" fmla="*/ 5822595 w 6006665"/>
                        <a:gd name="connsiteY92-72786" fmla="*/ 1311212 h 3006470"/>
                        <a:gd name="connsiteX93-72787" fmla="*/ 5818051 w 6006665"/>
                        <a:gd name="connsiteY93-72788" fmla="*/ 1365751 h 3006470"/>
                        <a:gd name="connsiteX94-72789" fmla="*/ 5825679 w 6006665"/>
                        <a:gd name="connsiteY94-72790" fmla="*/ 1373379 h 3006470"/>
                        <a:gd name="connsiteX95-72791" fmla="*/ 5822051 w 6006665"/>
                        <a:gd name="connsiteY95-72792" fmla="*/ 1322574 h 3006470"/>
                        <a:gd name="connsiteX96-72793" fmla="*/ 5834092 w 6006665"/>
                        <a:gd name="connsiteY96-72794" fmla="*/ 1324447 h 3006470"/>
                        <a:gd name="connsiteX97-72795" fmla="*/ 5833958 w 6006665"/>
                        <a:gd name="connsiteY97-72796" fmla="*/ 1322574 h 3006470"/>
                        <a:gd name="connsiteX98-72797" fmla="*/ 5936219 w 6006665"/>
                        <a:gd name="connsiteY98-72798" fmla="*/ 1338481 h 3006470"/>
                        <a:gd name="connsiteX99-72799" fmla="*/ 6006665 w 6006665"/>
                        <a:gd name="connsiteY99-72800" fmla="*/ 1418018 h 3006470"/>
                        <a:gd name="connsiteX100-72801" fmla="*/ 5968033 w 6006665"/>
                        <a:gd name="connsiteY100-72802" fmla="*/ 1456650 h 3006470"/>
                        <a:gd name="connsiteX101-72803" fmla="*/ 5908949 w 6006665"/>
                        <a:gd name="connsiteY101-72804" fmla="*/ 1468012 h 3006470"/>
                        <a:gd name="connsiteX102-72805" fmla="*/ 5908949 w 6006665"/>
                        <a:gd name="connsiteY102-72806" fmla="*/ 1554366 h 3006470"/>
                        <a:gd name="connsiteX103-72807" fmla="*/ 5893042 w 6006665"/>
                        <a:gd name="connsiteY103-72808" fmla="*/ 1570273 h 3006470"/>
                        <a:gd name="connsiteX104-72809" fmla="*/ 5881135 w 6006665"/>
                        <a:gd name="connsiteY104-72810" fmla="*/ 1570273 h 3006470"/>
                        <a:gd name="connsiteX105-72811" fmla="*/ 5861227 w 6006665"/>
                        <a:gd name="connsiteY105-72812" fmla="*/ 1570273 h 3006470"/>
                        <a:gd name="connsiteX106-72813" fmla="*/ 5849321 w 6006665"/>
                        <a:gd name="connsiteY106-72814" fmla="*/ 1570273 h 3006470"/>
                        <a:gd name="connsiteX107-72815" fmla="*/ 5817506 w 6006665"/>
                        <a:gd name="connsiteY107-72816" fmla="*/ 1536186 h 3006470"/>
                        <a:gd name="connsiteX108-72817" fmla="*/ 5767511 w 6006665"/>
                        <a:gd name="connsiteY108-72818" fmla="*/ 1511189 h 3006470"/>
                        <a:gd name="connsiteX109-72819" fmla="*/ 5762967 w 6006665"/>
                        <a:gd name="connsiteY109-72820" fmla="*/ 1477102 h 3006470"/>
                        <a:gd name="connsiteX110-72821" fmla="*/ 5729132 w 6006665"/>
                        <a:gd name="connsiteY110-72822" fmla="*/ 1463170 h 3006470"/>
                        <a:gd name="connsiteX111-72823" fmla="*/ 5695337 w 6006665"/>
                        <a:gd name="connsiteY111-72824" fmla="*/ 1472557 h 3006470"/>
                        <a:gd name="connsiteX112-72825" fmla="*/ 5693366 w 6006665"/>
                        <a:gd name="connsiteY112-72826" fmla="*/ 1469797 h 3006470"/>
                        <a:gd name="connsiteX113-72827" fmla="*/ 5683431 w 6006665"/>
                        <a:gd name="connsiteY113-72828" fmla="*/ 1472557 h 3006470"/>
                        <a:gd name="connsiteX114-72829" fmla="*/ 5660706 w 6006665"/>
                        <a:gd name="connsiteY114-72830" fmla="*/ 1440742 h 3006470"/>
                        <a:gd name="connsiteX115-72831" fmla="*/ 5669644 w 6006665"/>
                        <a:gd name="connsiteY115-72832" fmla="*/ 1415717 h 3006470"/>
                        <a:gd name="connsiteX116-72833" fmla="*/ 5640799 w 6006665"/>
                        <a:gd name="connsiteY116-72834" fmla="*/ 1429380 h 3006470"/>
                        <a:gd name="connsiteX117-72835" fmla="*/ 5656705 w 6006665"/>
                        <a:gd name="connsiteY117-72836" fmla="*/ 1472557 h 3006470"/>
                        <a:gd name="connsiteX118-72837" fmla="*/ 5633981 w 6006665"/>
                        <a:gd name="connsiteY118-72838" fmla="*/ 1511189 h 3006470"/>
                        <a:gd name="connsiteX119-72839" fmla="*/ 5586259 w 6006665"/>
                        <a:gd name="connsiteY119-72840" fmla="*/ 1547548 h 3006470"/>
                        <a:gd name="connsiteX120-72841" fmla="*/ 5575676 w 6006665"/>
                        <a:gd name="connsiteY120-72842" fmla="*/ 1546540 h 3006470"/>
                        <a:gd name="connsiteX121-72843" fmla="*/ 5574353 w 6006665"/>
                        <a:gd name="connsiteY121-72844" fmla="*/ 1547548 h 3006470"/>
                        <a:gd name="connsiteX122-72845" fmla="*/ 5539436 w 6006665"/>
                        <a:gd name="connsiteY122-72846" fmla="*/ 1544223 h 3006470"/>
                        <a:gd name="connsiteX123-72847" fmla="*/ 5570352 w 6006665"/>
                        <a:gd name="connsiteY123-72848" fmla="*/ 1586180 h 3006470"/>
                        <a:gd name="connsiteX124-72849" fmla="*/ 5593077 w 6006665"/>
                        <a:gd name="connsiteY124-72850" fmla="*/ 1649809 h 3006470"/>
                        <a:gd name="connsiteX125-72851" fmla="*/ 5608984 w 6006665"/>
                        <a:gd name="connsiteY125-72852" fmla="*/ 1677079 h 3006470"/>
                        <a:gd name="connsiteX126-72853" fmla="*/ 5613529 w 6006665"/>
                        <a:gd name="connsiteY126-72854" fmla="*/ 1708893 h 3006470"/>
                        <a:gd name="connsiteX127-72855" fmla="*/ 5608984 w 6006665"/>
                        <a:gd name="connsiteY127-72856" fmla="*/ 1731618 h 3006470"/>
                        <a:gd name="connsiteX128-72857" fmla="*/ 5597799 w 6006665"/>
                        <a:gd name="connsiteY128-72858" fmla="*/ 1728009 h 3006470"/>
                        <a:gd name="connsiteX129-72859" fmla="*/ 5597077 w 6006665"/>
                        <a:gd name="connsiteY129-72860" fmla="*/ 1731618 h 3006470"/>
                        <a:gd name="connsiteX130-72861" fmla="*/ 5534271 w 6006665"/>
                        <a:gd name="connsiteY130-72862" fmla="*/ 1711358 h 3006470"/>
                        <a:gd name="connsiteX131-72863" fmla="*/ 5436277 w 6006665"/>
                        <a:gd name="connsiteY131-72864" fmla="*/ 1767977 h 3006470"/>
                        <a:gd name="connsiteX132-72865" fmla="*/ 5397645 w 6006665"/>
                        <a:gd name="connsiteY132-72866" fmla="*/ 1779340 h 3006470"/>
                        <a:gd name="connsiteX133-72867" fmla="*/ 5345378 w 6006665"/>
                        <a:gd name="connsiteY133-72868" fmla="*/ 1833879 h 3006470"/>
                        <a:gd name="connsiteX134-72869" fmla="*/ 5290839 w 6006665"/>
                        <a:gd name="connsiteY134-72870" fmla="*/ 1881600 h 3006470"/>
                        <a:gd name="connsiteX135-72871" fmla="*/ 5274932 w 6006665"/>
                        <a:gd name="connsiteY135-72872" fmla="*/ 1913415 h 3006470"/>
                        <a:gd name="connsiteX136-72873" fmla="*/ 5267238 w 6006665"/>
                        <a:gd name="connsiteY136-72874" fmla="*/ 1904988 h 3006470"/>
                        <a:gd name="connsiteX137-72875" fmla="*/ 5263025 w 6006665"/>
                        <a:gd name="connsiteY137-72876" fmla="*/ 1913415 h 3006470"/>
                        <a:gd name="connsiteX138-72877" fmla="*/ 5219538 w 6006665"/>
                        <a:gd name="connsiteY138-72878" fmla="*/ 1865787 h 3006470"/>
                        <a:gd name="connsiteX139-72879" fmla="*/ 5129494 w 6006665"/>
                        <a:gd name="connsiteY139-72880" fmla="*/ 1920232 h 3006470"/>
                        <a:gd name="connsiteX140-72881" fmla="*/ 5126389 w 6006665"/>
                        <a:gd name="connsiteY140-72882" fmla="*/ 1914910 h 3006470"/>
                        <a:gd name="connsiteX141-72883" fmla="*/ 5117587 w 6006665"/>
                        <a:gd name="connsiteY141-72884" fmla="*/ 1920232 h 3006470"/>
                        <a:gd name="connsiteX142-72885" fmla="*/ 5105544 w 6006665"/>
                        <a:gd name="connsiteY142-72886" fmla="*/ 1899586 h 3006470"/>
                        <a:gd name="connsiteX143-72887" fmla="*/ 5074955 w 6006665"/>
                        <a:gd name="connsiteY143-72888" fmla="*/ 1924777 h 3006470"/>
                        <a:gd name="connsiteX144-72889" fmla="*/ 5065718 w 6006665"/>
                        <a:gd name="connsiteY144-72890" fmla="*/ 1922578 h 3006470"/>
                        <a:gd name="connsiteX145-72891" fmla="*/ 5063048 w 6006665"/>
                        <a:gd name="connsiteY145-72892" fmla="*/ 1924777 h 3006470"/>
                        <a:gd name="connsiteX146-72893" fmla="*/ 5026594 w 6006665"/>
                        <a:gd name="connsiteY146-72894" fmla="*/ 1916098 h 3006470"/>
                        <a:gd name="connsiteX147-72895" fmla="*/ 5015871 w 6006665"/>
                        <a:gd name="connsiteY147-72896" fmla="*/ 1961137 h 3006470"/>
                        <a:gd name="connsiteX148-72897" fmla="*/ 4974967 w 6006665"/>
                        <a:gd name="connsiteY148-72898" fmla="*/ 2027038 h 3006470"/>
                        <a:gd name="connsiteX149-72899" fmla="*/ 4974967 w 6006665"/>
                        <a:gd name="connsiteY149-72900" fmla="*/ 2058853 h 3006470"/>
                        <a:gd name="connsiteX150-72901" fmla="*/ 5015871 w 6006665"/>
                        <a:gd name="connsiteY150-72902" fmla="*/ 2074760 h 3006470"/>
                        <a:gd name="connsiteX151-72903" fmla="*/ 5011326 w 6006665"/>
                        <a:gd name="connsiteY151-72904" fmla="*/ 2172476 h 3006470"/>
                        <a:gd name="connsiteX152-72905" fmla="*/ 4999419 w 6006665"/>
                        <a:gd name="connsiteY152-72906" fmla="*/ 2172476 h 3006470"/>
                        <a:gd name="connsiteX153-72907" fmla="*/ 4974967 w 6006665"/>
                        <a:gd name="connsiteY153-72908" fmla="*/ 2172476 h 3006470"/>
                        <a:gd name="connsiteX154-72909" fmla="*/ 4963605 w 6006665"/>
                        <a:gd name="connsiteY154-72910" fmla="*/ 2224742 h 3006470"/>
                        <a:gd name="connsiteX155-72911" fmla="*/ 4974967 w 6006665"/>
                        <a:gd name="connsiteY155-72912" fmla="*/ 2252012 h 3006470"/>
                        <a:gd name="connsiteX156-72913" fmla="*/ 4909065 w 6006665"/>
                        <a:gd name="connsiteY156-72914" fmla="*/ 2286099 h 3006470"/>
                        <a:gd name="connsiteX157-72915" fmla="*/ 4897703 w 6006665"/>
                        <a:gd name="connsiteY157-72916" fmla="*/ 2354273 h 3006470"/>
                        <a:gd name="connsiteX158-72917" fmla="*/ 4845437 w 6006665"/>
                        <a:gd name="connsiteY158-72918" fmla="*/ 2370180 h 3006470"/>
                        <a:gd name="connsiteX159-72919" fmla="*/ 4834074 w 6006665"/>
                        <a:gd name="connsiteY159-72920" fmla="*/ 2429264 h 3006470"/>
                        <a:gd name="connsiteX160-72921" fmla="*/ 4779535 w 6006665"/>
                        <a:gd name="connsiteY160-72922" fmla="*/ 2488348 h 3006470"/>
                        <a:gd name="connsiteX161-72923" fmla="*/ 4777225 w 6006665"/>
                        <a:gd name="connsiteY161-72924" fmla="*/ 2477952 h 3006470"/>
                        <a:gd name="connsiteX162-72925" fmla="*/ 4767628 w 6006665"/>
                        <a:gd name="connsiteY162-72926" fmla="*/ 2488348 h 3006470"/>
                        <a:gd name="connsiteX163-72927" fmla="*/ 4758538 w 6006665"/>
                        <a:gd name="connsiteY163-72928" fmla="*/ 2447444 h 3006470"/>
                        <a:gd name="connsiteX164-72929" fmla="*/ 4742631 w 6006665"/>
                        <a:gd name="connsiteY164-72930" fmla="*/ 2361090 h 3006470"/>
                        <a:gd name="connsiteX165-72931" fmla="*/ 4715361 w 6006665"/>
                        <a:gd name="connsiteY165-72932" fmla="*/ 2220198 h 3006470"/>
                        <a:gd name="connsiteX166-72933" fmla="*/ 4735813 w 6006665"/>
                        <a:gd name="connsiteY166-72934" fmla="*/ 2129299 h 3006470"/>
                        <a:gd name="connsiteX167-72935" fmla="*/ 4767628 w 6006665"/>
                        <a:gd name="connsiteY167-72936" fmla="*/ 2086122 h 3006470"/>
                        <a:gd name="connsiteX168-72937" fmla="*/ 4767628 w 6006665"/>
                        <a:gd name="connsiteY168-72938" fmla="*/ 2058853 h 3006470"/>
                        <a:gd name="connsiteX169-72939" fmla="*/ 4826712 w 6006665"/>
                        <a:gd name="connsiteY169-72940" fmla="*/ 2042945 h 3006470"/>
                        <a:gd name="connsiteX170-72941" fmla="*/ 4892613 w 6006665"/>
                        <a:gd name="connsiteY170-72942" fmla="*/ 1952047 h 3006470"/>
                        <a:gd name="connsiteX171-72943" fmla="*/ 4956243 w 6006665"/>
                        <a:gd name="connsiteY171-72944" fmla="*/ 1877056 h 3006470"/>
                        <a:gd name="connsiteX172-72945" fmla="*/ 5022143 w 6006665"/>
                        <a:gd name="connsiteY172-72946" fmla="*/ 1817971 h 3006470"/>
                        <a:gd name="connsiteX173-72947" fmla="*/ 5046694 w 6006665"/>
                        <a:gd name="connsiteY173-72948" fmla="*/ 1710844 h 3006470"/>
                        <a:gd name="connsiteX174-72949" fmla="*/ 5015871 w 6006665"/>
                        <a:gd name="connsiteY174-72950" fmla="*/ 1715711 h 3006470"/>
                        <a:gd name="connsiteX175-72951" fmla="*/ 4995419 w 6006665"/>
                        <a:gd name="connsiteY175-72952" fmla="*/ 1779340 h 3006470"/>
                        <a:gd name="connsiteX176-72953" fmla="*/ 4904521 w 6006665"/>
                        <a:gd name="connsiteY176-72954" fmla="*/ 1865693 h 3006470"/>
                        <a:gd name="connsiteX177-72955" fmla="*/ 4901708 w 6006665"/>
                        <a:gd name="connsiteY177-72956" fmla="*/ 1857053 h 3006470"/>
                        <a:gd name="connsiteX178-72957" fmla="*/ 4892613 w 6006665"/>
                        <a:gd name="connsiteY178-72958" fmla="*/ 1865693 h 3006470"/>
                        <a:gd name="connsiteX179-72959" fmla="*/ 4861835 w 6006665"/>
                        <a:gd name="connsiteY179-72960" fmla="*/ 1771159 h 3006470"/>
                        <a:gd name="connsiteX180-72961" fmla="*/ 4779535 w 6006665"/>
                        <a:gd name="connsiteY180-72962" fmla="*/ 1795247 h 3006470"/>
                        <a:gd name="connsiteX181-72963" fmla="*/ 4684091 w 6006665"/>
                        <a:gd name="connsiteY181-72964" fmla="*/ 1920232 h 3006470"/>
                        <a:gd name="connsiteX182-72965" fmla="*/ 4715906 w 6006665"/>
                        <a:gd name="connsiteY182-72966" fmla="*/ 1967954 h 3006470"/>
                        <a:gd name="connsiteX183-72967" fmla="*/ 4636369 w 6006665"/>
                        <a:gd name="connsiteY183-72968" fmla="*/ 1983861 h 3006470"/>
                        <a:gd name="connsiteX184-72969" fmla="*/ 4577285 w 6006665"/>
                        <a:gd name="connsiteY184-72970" fmla="*/ 1988406 h 3006470"/>
                        <a:gd name="connsiteX185-72971" fmla="*/ 4577373 w 6006665"/>
                        <a:gd name="connsiteY185-72972" fmla="*/ 1987484 h 3006470"/>
                        <a:gd name="connsiteX186-72973" fmla="*/ 4565379 w 6006665"/>
                        <a:gd name="connsiteY186-72974" fmla="*/ 1988406 h 3006470"/>
                        <a:gd name="connsiteX187-72975" fmla="*/ 4569923 w 6006665"/>
                        <a:gd name="connsiteY187-72976" fmla="*/ 1940685 h 3006470"/>
                        <a:gd name="connsiteX188-72977" fmla="*/ 4520081 w 6006665"/>
                        <a:gd name="connsiteY188-72978" fmla="*/ 1931099 h 3006470"/>
                        <a:gd name="connsiteX189-72979" fmla="*/ 4475025 w 6006665"/>
                        <a:gd name="connsiteY189-72980" fmla="*/ 1961137 h 3006470"/>
                        <a:gd name="connsiteX190-72981" fmla="*/ 4464394 w 6006665"/>
                        <a:gd name="connsiteY190-72982" fmla="*/ 1960286 h 3006470"/>
                        <a:gd name="connsiteX191-72983" fmla="*/ 4463118 w 6006665"/>
                        <a:gd name="connsiteY191-72984" fmla="*/ 1961137 h 3006470"/>
                        <a:gd name="connsiteX192-72985" fmla="*/ 4357637 w 6006665"/>
                        <a:gd name="connsiteY192-72986" fmla="*/ 1952698 h 3006470"/>
                        <a:gd name="connsiteX193-72987" fmla="*/ 4243233 w 6006665"/>
                        <a:gd name="connsiteY193-72988" fmla="*/ 1972499 h 3006470"/>
                        <a:gd name="connsiteX194-72989" fmla="*/ 4125065 w 6006665"/>
                        <a:gd name="connsiteY194-72990" fmla="*/ 2106574 h 3006470"/>
                        <a:gd name="connsiteX195-72991" fmla="*/ 3984173 w 6006665"/>
                        <a:gd name="connsiteY195-72992" fmla="*/ 2263374 h 3006470"/>
                        <a:gd name="connsiteX196-72993" fmla="*/ 4038712 w 6006665"/>
                        <a:gd name="connsiteY196-72994" fmla="*/ 2267919 h 3006470"/>
                        <a:gd name="connsiteX197-72995" fmla="*/ 4059164 w 6006665"/>
                        <a:gd name="connsiteY197-72996" fmla="*/ 2311096 h 3006470"/>
                        <a:gd name="connsiteX198-72997" fmla="*/ 4087782 w 6006665"/>
                        <a:gd name="connsiteY198-72998" fmla="*/ 2319513 h 3006470"/>
                        <a:gd name="connsiteX199-72999" fmla="*/ 4106341 w 6006665"/>
                        <a:gd name="connsiteY199-73000" fmla="*/ 2290644 h 3006470"/>
                        <a:gd name="connsiteX200-73001" fmla="*/ 4117411 w 6006665"/>
                        <a:gd name="connsiteY200-73002" fmla="*/ 2291946 h 3006470"/>
                        <a:gd name="connsiteX201-73003" fmla="*/ 4118248 w 6006665"/>
                        <a:gd name="connsiteY201-73004" fmla="*/ 2290644 h 3006470"/>
                        <a:gd name="connsiteX202-73005" fmla="*/ 4156880 w 6006665"/>
                        <a:gd name="connsiteY202-73006" fmla="*/ 2295189 h 3006470"/>
                        <a:gd name="connsiteX203-73007" fmla="*/ 4211419 w 6006665"/>
                        <a:gd name="connsiteY203-73008" fmla="*/ 2365635 h 3006470"/>
                        <a:gd name="connsiteX204-73009" fmla="*/ 4215964 w 6006665"/>
                        <a:gd name="connsiteY204-73010" fmla="*/ 2413357 h 3006470"/>
                        <a:gd name="connsiteX205-73011" fmla="*/ 4184149 w 6006665"/>
                        <a:gd name="connsiteY205-73012" fmla="*/ 2472441 h 3006470"/>
                        <a:gd name="connsiteX206-73013" fmla="*/ 4177332 w 6006665"/>
                        <a:gd name="connsiteY206-73014" fmla="*/ 2542887 h 3006470"/>
                        <a:gd name="connsiteX207-73015" fmla="*/ 4161425 w 6006665"/>
                        <a:gd name="connsiteY207-73016" fmla="*/ 2629241 h 3006470"/>
                        <a:gd name="connsiteX208-73017" fmla="*/ 4109158 w 6006665"/>
                        <a:gd name="connsiteY208-73018" fmla="*/ 2708777 h 3006470"/>
                        <a:gd name="connsiteX209-73019" fmla="*/ 4097796 w 6006665"/>
                        <a:gd name="connsiteY209-73020" fmla="*/ 2747409 h 3006470"/>
                        <a:gd name="connsiteX210-73021" fmla="*/ 4043257 w 6006665"/>
                        <a:gd name="connsiteY210-73022" fmla="*/ 2806493 h 3006470"/>
                        <a:gd name="connsiteX211-73023" fmla="*/ 3995535 w 6006665"/>
                        <a:gd name="connsiteY211-73024" fmla="*/ 2865577 h 3006470"/>
                        <a:gd name="connsiteX212-73025" fmla="*/ 3975083 w 6006665"/>
                        <a:gd name="connsiteY212-73026" fmla="*/ 2897392 h 3006470"/>
                        <a:gd name="connsiteX213-73027" fmla="*/ 3925089 w 6006665"/>
                        <a:gd name="connsiteY213-73028" fmla="*/ 2924661 h 3006470"/>
                        <a:gd name="connsiteX214-73029" fmla="*/ 3913182 w 6006665"/>
                        <a:gd name="connsiteY214-73030" fmla="*/ 2924661 h 3006470"/>
                        <a:gd name="connsiteX215-73031" fmla="*/ 3904637 w 6006665"/>
                        <a:gd name="connsiteY215-73032" fmla="*/ 2924661 h 3006470"/>
                        <a:gd name="connsiteX216-73033" fmla="*/ 3892729 w 6006665"/>
                        <a:gd name="connsiteY216-73034" fmla="*/ 2924661 h 3006470"/>
                        <a:gd name="connsiteX217-73035" fmla="*/ 3871063 w 6006665"/>
                        <a:gd name="connsiteY217-73036" fmla="*/ 2908412 h 3006470"/>
                        <a:gd name="connsiteX218-73037" fmla="*/ 3829645 w 6006665"/>
                        <a:gd name="connsiteY218-73038" fmla="*/ 2936024 h 3006470"/>
                        <a:gd name="connsiteX219-73039" fmla="*/ 3822828 w 6006665"/>
                        <a:gd name="connsiteY219-73040" fmla="*/ 2956476 h 3006470"/>
                        <a:gd name="connsiteX220-73041" fmla="*/ 3818283 w 6006665"/>
                        <a:gd name="connsiteY220-73042" fmla="*/ 2947386 h 3006470"/>
                        <a:gd name="connsiteX221-73043" fmla="*/ 3818283 w 6006665"/>
                        <a:gd name="connsiteY221-73044" fmla="*/ 2935660 h 3006470"/>
                        <a:gd name="connsiteX222-73045" fmla="*/ 3817738 w 6006665"/>
                        <a:gd name="connsiteY222-73046" fmla="*/ 2936024 h 3006470"/>
                        <a:gd name="connsiteX223-73047" fmla="*/ 3810921 w 6006665"/>
                        <a:gd name="connsiteY223-73048" fmla="*/ 2956476 h 3006470"/>
                        <a:gd name="connsiteX224-73049" fmla="*/ 3806376 w 6006665"/>
                        <a:gd name="connsiteY224-73050" fmla="*/ 2947386 h 3006470"/>
                        <a:gd name="connsiteX225-73051" fmla="*/ 3806376 w 6006665"/>
                        <a:gd name="connsiteY225-73052" fmla="*/ 2920116 h 3006470"/>
                        <a:gd name="connsiteX226-73053" fmla="*/ 3818283 w 6006665"/>
                        <a:gd name="connsiteY226-73054" fmla="*/ 2920116 h 3006470"/>
                        <a:gd name="connsiteX227-73055" fmla="*/ 3826828 w 6006665"/>
                        <a:gd name="connsiteY227-73056" fmla="*/ 2920116 h 3006470"/>
                        <a:gd name="connsiteX228-73057" fmla="*/ 3833645 w 6006665"/>
                        <a:gd name="connsiteY228-73058" fmla="*/ 2861032 h 3006470"/>
                        <a:gd name="connsiteX229-73059" fmla="*/ 3822283 w 6006665"/>
                        <a:gd name="connsiteY229-73060" fmla="*/ 2817856 h 3006470"/>
                        <a:gd name="connsiteX230-73061" fmla="*/ 3849553 w 6006665"/>
                        <a:gd name="connsiteY230-73062" fmla="*/ 2795131 h 3006470"/>
                        <a:gd name="connsiteX231-73063" fmla="*/ 3858814 w 6006665"/>
                        <a:gd name="connsiteY231-73064" fmla="*/ 2797336 h 3006470"/>
                        <a:gd name="connsiteX232-73065" fmla="*/ 3861460 w 6006665"/>
                        <a:gd name="connsiteY232-73066" fmla="*/ 2795131 h 3006470"/>
                        <a:gd name="connsiteX233-73067" fmla="*/ 3898487 w 6006665"/>
                        <a:gd name="connsiteY233-73068" fmla="*/ 2803947 h 3006470"/>
                        <a:gd name="connsiteX234-73069" fmla="*/ 3919999 w 6006665"/>
                        <a:gd name="connsiteY234-73070" fmla="*/ 2758772 h 3006470"/>
                        <a:gd name="connsiteX235-73071" fmla="*/ 3935906 w 6006665"/>
                        <a:gd name="connsiteY235-73072" fmla="*/ 2699687 h 3006470"/>
                        <a:gd name="connsiteX236-73073" fmla="*/ 3947269 w 6006665"/>
                        <a:gd name="connsiteY236-73074" fmla="*/ 2676963 h 3006470"/>
                        <a:gd name="connsiteX237-73075" fmla="*/ 3966292 w 6006665"/>
                        <a:gd name="connsiteY237-73076" fmla="*/ 2632575 h 3006470"/>
                        <a:gd name="connsiteX238-73077" fmla="*/ 3915999 w 6006665"/>
                        <a:gd name="connsiteY238-73078" fmla="*/ 2645148 h 3006470"/>
                        <a:gd name="connsiteX239-73079" fmla="*/ 3888729 w 6006665"/>
                        <a:gd name="connsiteY239-73080" fmla="*/ 2667873 h 3006470"/>
                        <a:gd name="connsiteX240-73081" fmla="*/ 3876822 w 6006665"/>
                        <a:gd name="connsiteY240-73082" fmla="*/ 2667873 h 3006470"/>
                        <a:gd name="connsiteX241-73083" fmla="*/ 3829645 w 6006665"/>
                        <a:gd name="connsiteY241-73084" fmla="*/ 2667873 h 3006470"/>
                        <a:gd name="connsiteX242-73085" fmla="*/ 3817738 w 6006665"/>
                        <a:gd name="connsiteY242-73086" fmla="*/ 2667873 h 3006470"/>
                        <a:gd name="connsiteX243-73087" fmla="*/ 3801831 w 6006665"/>
                        <a:gd name="connsiteY243-73088" fmla="*/ 2613334 h 3006470"/>
                        <a:gd name="connsiteX244-73089" fmla="*/ 3758654 w 6006665"/>
                        <a:gd name="connsiteY244-73090" fmla="*/ 2574702 h 3006470"/>
                        <a:gd name="connsiteX245-73091" fmla="*/ 3692753 w 6006665"/>
                        <a:gd name="connsiteY245-73092" fmla="*/ 2558795 h 3006470"/>
                        <a:gd name="connsiteX246-73093" fmla="*/ 3683663 w 6006665"/>
                        <a:gd name="connsiteY246-73094" fmla="*/ 2499711 h 3006470"/>
                        <a:gd name="connsiteX247-73095" fmla="*/ 3672301 w 6006665"/>
                        <a:gd name="connsiteY247-73096" fmla="*/ 2467896 h 3006470"/>
                        <a:gd name="connsiteX248-73097" fmla="*/ 3656393 w 6006665"/>
                        <a:gd name="connsiteY248-73098" fmla="*/ 2440627 h 3006470"/>
                        <a:gd name="connsiteX249-73099" fmla="*/ 3633669 w 6006665"/>
                        <a:gd name="connsiteY249-73100" fmla="*/ 2381542 h 3006470"/>
                        <a:gd name="connsiteX250-73101" fmla="*/ 3601854 w 6006665"/>
                        <a:gd name="connsiteY250-73102" fmla="*/ 2361090 h 3006470"/>
                        <a:gd name="connsiteX251-73103" fmla="*/ 3545995 w 6006665"/>
                        <a:gd name="connsiteY251-73104" fmla="*/ 2339606 h 3006470"/>
                        <a:gd name="connsiteX252-73105" fmla="*/ 3506955 w 6006665"/>
                        <a:gd name="connsiteY252-73106" fmla="*/ 2345183 h 3006470"/>
                        <a:gd name="connsiteX253-73107" fmla="*/ 3463779 w 6006665"/>
                        <a:gd name="connsiteY253-73108" fmla="*/ 2354273 h 3006470"/>
                        <a:gd name="connsiteX254-73109" fmla="*/ 3431964 w 6006665"/>
                        <a:gd name="connsiteY254-73110" fmla="*/ 2381542 h 3006470"/>
                        <a:gd name="connsiteX255-73111" fmla="*/ 3452416 w 6006665"/>
                        <a:gd name="connsiteY255-73112" fmla="*/ 2397450 h 3006470"/>
                        <a:gd name="connsiteX256-73113" fmla="*/ 3452416 w 6006665"/>
                        <a:gd name="connsiteY256-73114" fmla="*/ 2429264 h 3006470"/>
                        <a:gd name="connsiteX257-73115" fmla="*/ 3431964 w 6006665"/>
                        <a:gd name="connsiteY257-73116" fmla="*/ 2451989 h 3006470"/>
                        <a:gd name="connsiteX258-73117" fmla="*/ 3400150 w 6006665"/>
                        <a:gd name="connsiteY258-73118" fmla="*/ 2511073 h 3006470"/>
                        <a:gd name="connsiteX259-73119" fmla="*/ 3400150 w 6006665"/>
                        <a:gd name="connsiteY259-73120" fmla="*/ 2538343 h 3006470"/>
                        <a:gd name="connsiteX260-73121" fmla="*/ 3350155 w 6006665"/>
                        <a:gd name="connsiteY260-73122" fmla="*/ 2570157 h 3006470"/>
                        <a:gd name="connsiteX261-73123" fmla="*/ 3342342 w 6006665"/>
                        <a:gd name="connsiteY261-73124" fmla="*/ 2567553 h 3006470"/>
                        <a:gd name="connsiteX262-73125" fmla="*/ 3338249 w 6006665"/>
                        <a:gd name="connsiteY262-73126" fmla="*/ 2570157 h 3006470"/>
                        <a:gd name="connsiteX263-73127" fmla="*/ 3290527 w 6006665"/>
                        <a:gd name="connsiteY263-73128" fmla="*/ 2554250 h 3006470"/>
                        <a:gd name="connsiteX264-73129" fmla="*/ 3259257 w 6006665"/>
                        <a:gd name="connsiteY264-73130" fmla="*/ 2554250 h 3006470"/>
                        <a:gd name="connsiteX265-73131" fmla="*/ 3247350 w 6006665"/>
                        <a:gd name="connsiteY265-73132" fmla="*/ 2554250 h 3006470"/>
                        <a:gd name="connsiteX266-73133" fmla="*/ 3231443 w 6006665"/>
                        <a:gd name="connsiteY266-73134" fmla="*/ 2538343 h 3006470"/>
                        <a:gd name="connsiteX267-73135" fmla="*/ 3213271 w 6006665"/>
                        <a:gd name="connsiteY267-73136" fmla="*/ 2533799 h 3006470"/>
                        <a:gd name="connsiteX268-73137" fmla="*/ 3168359 w 6006665"/>
                        <a:gd name="connsiteY268-73138" fmla="*/ 2570157 h 3006470"/>
                        <a:gd name="connsiteX269-73139" fmla="*/ 3120637 w 6006665"/>
                        <a:gd name="connsiteY269-73140" fmla="*/ 2581519 h 3006470"/>
                        <a:gd name="connsiteX270-73141" fmla="*/ 3082005 w 6006665"/>
                        <a:gd name="connsiteY270-73142" fmla="*/ 2597427 h 3006470"/>
                        <a:gd name="connsiteX271-73143" fmla="*/ 3074460 w 6006665"/>
                        <a:gd name="connsiteY271-73144" fmla="*/ 2595630 h 3006470"/>
                        <a:gd name="connsiteX272-73145" fmla="*/ 3070098 w 6006665"/>
                        <a:gd name="connsiteY272-73146" fmla="*/ 2597427 h 3006470"/>
                        <a:gd name="connsiteX273-73147" fmla="*/ 3022376 w 6006665"/>
                        <a:gd name="connsiteY273-73148" fmla="*/ 2586064 h 3006470"/>
                        <a:gd name="connsiteX274-73149" fmla="*/ 3000196 w 6006665"/>
                        <a:gd name="connsiteY274-73150" fmla="*/ 2586064 h 3006470"/>
                        <a:gd name="connsiteX275-73151" fmla="*/ 2988289 w 6006665"/>
                        <a:gd name="connsiteY275-73152" fmla="*/ 2586064 h 3006470"/>
                        <a:gd name="connsiteX276-73153" fmla="*/ 2967837 w 6006665"/>
                        <a:gd name="connsiteY276-73154" fmla="*/ 2554250 h 3006470"/>
                        <a:gd name="connsiteX277-73155" fmla="*/ 2929205 w 6006665"/>
                        <a:gd name="connsiteY277-73156" fmla="*/ 2526980 h 3006470"/>
                        <a:gd name="connsiteX278-73157" fmla="*/ 2902153 w 6006665"/>
                        <a:gd name="connsiteY278-73158" fmla="*/ 2523116 h 3006470"/>
                        <a:gd name="connsiteX279-73159" fmla="*/ 2861576 w 6006665"/>
                        <a:gd name="connsiteY279-73160" fmla="*/ 2526980 h 3006470"/>
                        <a:gd name="connsiteX280-73161" fmla="*/ 2822944 w 6006665"/>
                        <a:gd name="connsiteY280-73162" fmla="*/ 2538343 h 3006470"/>
                        <a:gd name="connsiteX281-73163" fmla="*/ 2818139 w 6006665"/>
                        <a:gd name="connsiteY281-73164" fmla="*/ 2536254 h 3006470"/>
                        <a:gd name="connsiteX282-73165" fmla="*/ 2811037 w 6006665"/>
                        <a:gd name="connsiteY282-73166" fmla="*/ 2538343 h 3006470"/>
                        <a:gd name="connsiteX283-73167" fmla="*/ 2758770 w 6006665"/>
                        <a:gd name="connsiteY283-73168" fmla="*/ 2515618 h 3006470"/>
                        <a:gd name="connsiteX284-73169" fmla="*/ 2751953 w 6006665"/>
                        <a:gd name="connsiteY284-73170" fmla="*/ 2472441 h 3006470"/>
                        <a:gd name="connsiteX285-73171" fmla="*/ 2708776 w 6006665"/>
                        <a:gd name="connsiteY285-73172" fmla="*/ 2456534 h 3006470"/>
                        <a:gd name="connsiteX286-73173" fmla="*/ 2676962 w 6006665"/>
                        <a:gd name="connsiteY286-73174" fmla="*/ 2451989 h 3006470"/>
                        <a:gd name="connsiteX287-73175" fmla="*/ 2642534 w 6006665"/>
                        <a:gd name="connsiteY287-73176" fmla="*/ 2430245 h 3006470"/>
                        <a:gd name="connsiteX288-73177" fmla="*/ 2609333 w 6006665"/>
                        <a:gd name="connsiteY288-73178" fmla="*/ 2488348 h 3006470"/>
                        <a:gd name="connsiteX289-73179" fmla="*/ 2625240 w 6006665"/>
                        <a:gd name="connsiteY289-73180" fmla="*/ 2522435 h 3006470"/>
                        <a:gd name="connsiteX290-73181" fmla="*/ 2586608 w 6006665"/>
                        <a:gd name="connsiteY290-73182" fmla="*/ 2558795 h 3006470"/>
                        <a:gd name="connsiteX291-73183" fmla="*/ 2577105 w 6006665"/>
                        <a:gd name="connsiteY291-73184" fmla="*/ 2556532 h 3006470"/>
                        <a:gd name="connsiteX292-73185" fmla="*/ 2574701 w 6006665"/>
                        <a:gd name="connsiteY292-73186" fmla="*/ 2558795 h 3006470"/>
                        <a:gd name="connsiteX293-73187" fmla="*/ 2526979 w 6006665"/>
                        <a:gd name="connsiteY293-73188" fmla="*/ 2547432 h 3006470"/>
                        <a:gd name="connsiteX294-73189" fmla="*/ 2490620 w 6006665"/>
                        <a:gd name="connsiteY294-73190" fmla="*/ 2542887 h 3006470"/>
                        <a:gd name="connsiteX295-73191" fmla="*/ 2463350 w 6006665"/>
                        <a:gd name="connsiteY295-73192" fmla="*/ 2515618 h 3006470"/>
                        <a:gd name="connsiteX296-73193" fmla="*/ 2436625 w 6006665"/>
                        <a:gd name="connsiteY296-73194" fmla="*/ 2515618 h 3006470"/>
                        <a:gd name="connsiteX297-73195" fmla="*/ 2424718 w 6006665"/>
                        <a:gd name="connsiteY297-73196" fmla="*/ 2515618 h 3006470"/>
                        <a:gd name="connsiteX298-73197" fmla="*/ 2398858 w 6006665"/>
                        <a:gd name="connsiteY298-73198" fmla="*/ 2502687 h 3006470"/>
                        <a:gd name="connsiteX299-73199" fmla="*/ 2350272 w 6006665"/>
                        <a:gd name="connsiteY299-73200" fmla="*/ 2526980 h 3006470"/>
                        <a:gd name="connsiteX300-73201" fmla="*/ 2282098 w 6006665"/>
                        <a:gd name="connsiteY300-73202" fmla="*/ 2574702 h 3006470"/>
                        <a:gd name="connsiteX301-73203" fmla="*/ 2238921 w 6006665"/>
                        <a:gd name="connsiteY301-73204" fmla="*/ 2586064 h 3006470"/>
                        <a:gd name="connsiteX302-73205" fmla="*/ 2227559 w 6006665"/>
                        <a:gd name="connsiteY302-73206" fmla="*/ 2590609 h 3006470"/>
                        <a:gd name="connsiteX303-73207" fmla="*/ 2225178 w 6006665"/>
                        <a:gd name="connsiteY303-73208" fmla="*/ 2586799 h 3006470"/>
                        <a:gd name="connsiteX304-73209" fmla="*/ 2215652 w 6006665"/>
                        <a:gd name="connsiteY304-73210" fmla="*/ 2590609 h 3006470"/>
                        <a:gd name="connsiteX305-73211" fmla="*/ 2193596 w 6006665"/>
                        <a:gd name="connsiteY305-73212" fmla="*/ 2555320 h 3006470"/>
                        <a:gd name="connsiteX306-73213" fmla="*/ 2157112 w 6006665"/>
                        <a:gd name="connsiteY306-73214" fmla="*/ 2558795 h 3006470"/>
                        <a:gd name="connsiteX307-73215" fmla="*/ 2156291 w 6006665"/>
                        <a:gd name="connsiteY307-73216" fmla="*/ 2557739 h 3006470"/>
                        <a:gd name="connsiteX308-73217" fmla="*/ 2145205 w 6006665"/>
                        <a:gd name="connsiteY308-73218" fmla="*/ 2558795 h 3006470"/>
                        <a:gd name="connsiteX309-73219" fmla="*/ 2129298 w 6006665"/>
                        <a:gd name="connsiteY309-73220" fmla="*/ 2538343 h 3006470"/>
                        <a:gd name="connsiteX310-73221" fmla="*/ 2102029 w 6006665"/>
                        <a:gd name="connsiteY310-73222" fmla="*/ 2526980 h 3006470"/>
                        <a:gd name="connsiteX311-73223" fmla="*/ 2086121 w 6006665"/>
                        <a:gd name="connsiteY311-73224" fmla="*/ 2495166 h 3006470"/>
                        <a:gd name="connsiteX312-73225" fmla="*/ 2070005 w 6006665"/>
                        <a:gd name="connsiteY312-73226" fmla="*/ 2486212 h 3006470"/>
                        <a:gd name="connsiteX313-73227" fmla="*/ 2027582 w 6006665"/>
                        <a:gd name="connsiteY313-73228" fmla="*/ 2499711 h 3006470"/>
                        <a:gd name="connsiteX314-73229" fmla="*/ 2023845 w 6006665"/>
                        <a:gd name="connsiteY314-73230" fmla="*/ 2497111 h 3006470"/>
                        <a:gd name="connsiteX315-73231" fmla="*/ 2018675 w 6006665"/>
                        <a:gd name="connsiteY315-73232" fmla="*/ 2499711 h 3006470"/>
                        <a:gd name="connsiteX316-73233" fmla="*/ 1971363 w 6006665"/>
                        <a:gd name="connsiteY316-73234" fmla="*/ 2468885 h 3006470"/>
                        <a:gd name="connsiteX317-73235" fmla="*/ 1952591 w 6006665"/>
                        <a:gd name="connsiteY317-73236" fmla="*/ 2495166 h 3006470"/>
                        <a:gd name="connsiteX318-73237" fmla="*/ 1947518 w 6006665"/>
                        <a:gd name="connsiteY318-73238" fmla="*/ 2485599 h 3006470"/>
                        <a:gd name="connsiteX319-73239" fmla="*/ 1940684 w 6006665"/>
                        <a:gd name="connsiteY319-73240" fmla="*/ 2495166 h 3006470"/>
                        <a:gd name="connsiteX320-73241" fmla="*/ 1861147 w 6006665"/>
                        <a:gd name="connsiteY320-73242" fmla="*/ 2345183 h 3006470"/>
                        <a:gd name="connsiteX321-73243" fmla="*/ 1811153 w 6006665"/>
                        <a:gd name="connsiteY321-73244" fmla="*/ 2295189 h 3006470"/>
                        <a:gd name="connsiteX322-73245" fmla="*/ 1813950 w 6006665"/>
                        <a:gd name="connsiteY322-73246" fmla="*/ 2292043 h 3006470"/>
                        <a:gd name="connsiteX323-73247" fmla="*/ 1748069 w 6006665"/>
                        <a:gd name="connsiteY323-73248" fmla="*/ 2333821 h 3006470"/>
                        <a:gd name="connsiteX324-73249" fmla="*/ 1711709 w 6006665"/>
                        <a:gd name="connsiteY324-73250" fmla="*/ 2338366 h 3006470"/>
                        <a:gd name="connsiteX325-73251" fmla="*/ 1711926 w 6006665"/>
                        <a:gd name="connsiteY325-73252" fmla="*/ 2336850 h 3006470"/>
                        <a:gd name="connsiteX326-73253" fmla="*/ 1699803 w 6006665"/>
                        <a:gd name="connsiteY326-73254" fmla="*/ 2338366 h 3006470"/>
                        <a:gd name="connsiteX327-73255" fmla="*/ 1704347 w 6006665"/>
                        <a:gd name="connsiteY327-73256" fmla="*/ 2306551 h 3006470"/>
                        <a:gd name="connsiteX328-73257" fmla="*/ 1662460 w 6006665"/>
                        <a:gd name="connsiteY328-73258" fmla="*/ 2288600 h 3006470"/>
                        <a:gd name="connsiteX329-73259" fmla="*/ 1629901 w 6006665"/>
                        <a:gd name="connsiteY329-73260" fmla="*/ 2302006 h 3006470"/>
                        <a:gd name="connsiteX330-73261" fmla="*/ 1629300 w 6006665"/>
                        <a:gd name="connsiteY330-73262" fmla="*/ 2297351 h 3006470"/>
                        <a:gd name="connsiteX331-73263" fmla="*/ 1617994 w 6006665"/>
                        <a:gd name="connsiteY331-73264" fmla="*/ 2302006 h 3006470"/>
                        <a:gd name="connsiteX332-73265" fmla="*/ 1608904 w 6006665"/>
                        <a:gd name="connsiteY332-73266" fmla="*/ 2231560 h 3006470"/>
                        <a:gd name="connsiteX333-73267" fmla="*/ 1552684 w 6006665"/>
                        <a:gd name="connsiteY333-73268" fmla="*/ 2221867 h 3006470"/>
                        <a:gd name="connsiteX334-73269" fmla="*/ 1518550 w 6006665"/>
                        <a:gd name="connsiteY334-73270" fmla="*/ 2247467 h 3006470"/>
                        <a:gd name="connsiteX335-73271" fmla="*/ 1425379 w 6006665"/>
                        <a:gd name="connsiteY335-73272" fmla="*/ 2267919 h 3006470"/>
                        <a:gd name="connsiteX336-73273" fmla="*/ 1409472 w 6006665"/>
                        <a:gd name="connsiteY336-73274" fmla="*/ 2286099 h 3006470"/>
                        <a:gd name="connsiteX337-73275" fmla="*/ 1270852 w 6006665"/>
                        <a:gd name="connsiteY337-73276" fmla="*/ 2306551 h 3006470"/>
                        <a:gd name="connsiteX338-73277" fmla="*/ 1254945 w 6006665"/>
                        <a:gd name="connsiteY338-73278" fmla="*/ 2327003 h 3006470"/>
                        <a:gd name="connsiteX339-73279" fmla="*/ 1282214 w 6006665"/>
                        <a:gd name="connsiteY339-73280" fmla="*/ 2370180 h 3006470"/>
                        <a:gd name="connsiteX340-73281" fmla="*/ 1243582 w 6006665"/>
                        <a:gd name="connsiteY340-73282" fmla="*/ 2386087 h 3006470"/>
                        <a:gd name="connsiteX341-73283" fmla="*/ 1254945 w 6006665"/>
                        <a:gd name="connsiteY341-73284" fmla="*/ 2404267 h 3006470"/>
                        <a:gd name="connsiteX342-73285" fmla="*/ 1216313 w 6006665"/>
                        <a:gd name="connsiteY342-73286" fmla="*/ 2429264 h 3006470"/>
                        <a:gd name="connsiteX343-73287" fmla="*/ 1275397 w 6006665"/>
                        <a:gd name="connsiteY343-73288" fmla="*/ 2472441 h 3006470"/>
                        <a:gd name="connsiteX344-73289" fmla="*/ 1270852 w 6006665"/>
                        <a:gd name="connsiteY344-73290" fmla="*/ 2499711 h 3006470"/>
                        <a:gd name="connsiteX345-73291" fmla="*/ 1259108 w 6006665"/>
                        <a:gd name="connsiteY345-73292" fmla="*/ 2498732 h 3006470"/>
                        <a:gd name="connsiteX346-73293" fmla="*/ 1258945 w 6006665"/>
                        <a:gd name="connsiteY346-73294" fmla="*/ 2499711 h 3006470"/>
                        <a:gd name="connsiteX347-73295" fmla="*/ 1215644 w 6006665"/>
                        <a:gd name="connsiteY347-73296" fmla="*/ 2496102 h 3006470"/>
                        <a:gd name="connsiteX348-73297" fmla="*/ 1204950 w 6006665"/>
                        <a:gd name="connsiteY348-73298" fmla="*/ 2511073 h 3006470"/>
                        <a:gd name="connsiteX349-73299" fmla="*/ 1196495 w 6006665"/>
                        <a:gd name="connsiteY349-73300" fmla="*/ 2506241 h 3006470"/>
                        <a:gd name="connsiteX350-73301" fmla="*/ 1193043 w 6006665"/>
                        <a:gd name="connsiteY350-73302" fmla="*/ 2511073 h 3006470"/>
                        <a:gd name="connsiteX351-73303" fmla="*/ 1145322 w 6006665"/>
                        <a:gd name="connsiteY351-73304" fmla="*/ 2483803 h 3006470"/>
                        <a:gd name="connsiteX352-73305" fmla="*/ 1098145 w 6006665"/>
                        <a:gd name="connsiteY352-73306" fmla="*/ 2483803 h 3006470"/>
                        <a:gd name="connsiteX353-73307" fmla="*/ 1061785 w 6006665"/>
                        <a:gd name="connsiteY353-73308" fmla="*/ 2511073 h 3006470"/>
                        <a:gd name="connsiteX354-73309" fmla="*/ 1055322 w 6006665"/>
                        <a:gd name="connsiteY354-73310" fmla="*/ 2506990 h 3006470"/>
                        <a:gd name="connsiteX355-73311" fmla="*/ 1049878 w 6006665"/>
                        <a:gd name="connsiteY355-73312" fmla="*/ 2511073 h 3006470"/>
                        <a:gd name="connsiteX356-73313" fmla="*/ 1006701 w 6006665"/>
                        <a:gd name="connsiteY356-73314" fmla="*/ 2483803 h 3006470"/>
                        <a:gd name="connsiteX357-73315" fmla="*/ 924893 w 6006665"/>
                        <a:gd name="connsiteY357-73316" fmla="*/ 2447444 h 3006470"/>
                        <a:gd name="connsiteX358-73317" fmla="*/ 877716 w 6006665"/>
                        <a:gd name="connsiteY358-73318" fmla="*/ 2447444 h 3006470"/>
                        <a:gd name="connsiteX359-73319" fmla="*/ 802724 w 6006665"/>
                        <a:gd name="connsiteY359-73320" fmla="*/ 2511073 h 3006470"/>
                        <a:gd name="connsiteX360-73321" fmla="*/ 798179 w 6006665"/>
                        <a:gd name="connsiteY360-73322" fmla="*/ 2554250 h 3006470"/>
                        <a:gd name="connsiteX361-73323" fmla="*/ 787406 w 6006665"/>
                        <a:gd name="connsiteY361-73324" fmla="*/ 2543477 h 3006470"/>
                        <a:gd name="connsiteX362-73325" fmla="*/ 786272 w 6006665"/>
                        <a:gd name="connsiteY362-73326" fmla="*/ 2554250 h 3006470"/>
                        <a:gd name="connsiteX363-73327" fmla="*/ 756063 w 6006665"/>
                        <a:gd name="connsiteY363-73328" fmla="*/ 2524040 h 3006470"/>
                        <a:gd name="connsiteX364-73329" fmla="*/ 732278 w 6006665"/>
                        <a:gd name="connsiteY364-73330" fmla="*/ 2581519 h 3006470"/>
                        <a:gd name="connsiteX365-73331" fmla="*/ 743640 w 6006665"/>
                        <a:gd name="connsiteY365-73332" fmla="*/ 2590609 h 3006470"/>
                        <a:gd name="connsiteX366-73333" fmla="*/ 723188 w 6006665"/>
                        <a:gd name="connsiteY366-73334" fmla="*/ 2633786 h 3006470"/>
                        <a:gd name="connsiteX367-73335" fmla="*/ 747026 w 6006665"/>
                        <a:gd name="connsiteY367-73336" fmla="*/ 2670627 h 3006470"/>
                        <a:gd name="connsiteX368-73337" fmla="*/ 763548 w 6006665"/>
                        <a:gd name="connsiteY368-73338" fmla="*/ 2667873 h 3006470"/>
                        <a:gd name="connsiteX369-73339" fmla="*/ 764871 w 6006665"/>
                        <a:gd name="connsiteY369-73340" fmla="*/ 2669637 h 3006470"/>
                        <a:gd name="connsiteX370-73341" fmla="*/ 775455 w 6006665"/>
                        <a:gd name="connsiteY370-73342" fmla="*/ 2667873 h 3006470"/>
                        <a:gd name="connsiteX371-73343" fmla="*/ 802724 w 6006665"/>
                        <a:gd name="connsiteY371-73344" fmla="*/ 2704232 h 3006470"/>
                        <a:gd name="connsiteX372-73345" fmla="*/ 798179 w 6006665"/>
                        <a:gd name="connsiteY372-73346" fmla="*/ 2731502 h 3006470"/>
                        <a:gd name="connsiteX373-73347" fmla="*/ 818632 w 6006665"/>
                        <a:gd name="connsiteY373-73348" fmla="*/ 2742864 h 3006470"/>
                        <a:gd name="connsiteX374-73349" fmla="*/ 802724 w 6006665"/>
                        <a:gd name="connsiteY374-73350" fmla="*/ 2774679 h 3006470"/>
                        <a:gd name="connsiteX375-73351" fmla="*/ 766365 w 6006665"/>
                        <a:gd name="connsiteY375-73352" fmla="*/ 2779224 h 3006470"/>
                        <a:gd name="connsiteX376-73353" fmla="*/ 727733 w 6006665"/>
                        <a:gd name="connsiteY376-73354" fmla="*/ 2838308 h 3006470"/>
                        <a:gd name="connsiteX377-73355" fmla="*/ 759548 w 6006665"/>
                        <a:gd name="connsiteY377-73356" fmla="*/ 2881485 h 3006470"/>
                        <a:gd name="connsiteX378-73357" fmla="*/ 759548 w 6006665"/>
                        <a:gd name="connsiteY378-73358" fmla="*/ 2920116 h 3006470"/>
                        <a:gd name="connsiteX379-73359" fmla="*/ 798179 w 6006665"/>
                        <a:gd name="connsiteY379-73360" fmla="*/ 2979201 h 3006470"/>
                        <a:gd name="connsiteX380-73361" fmla="*/ 775455 w 6006665"/>
                        <a:gd name="connsiteY380-73362" fmla="*/ 2995108 h 3006470"/>
                        <a:gd name="connsiteX381-73363" fmla="*/ 770910 w 6006665"/>
                        <a:gd name="connsiteY381-73364" fmla="*/ 3006470 h 3006470"/>
                        <a:gd name="connsiteX382-73365" fmla="*/ 759003 w 6006665"/>
                        <a:gd name="connsiteY382-73366" fmla="*/ 3006470 h 3006470"/>
                        <a:gd name="connsiteX383-73367" fmla="*/ 755003 w 6006665"/>
                        <a:gd name="connsiteY383-73368" fmla="*/ 3006470 h 3006470"/>
                        <a:gd name="connsiteX384-73369" fmla="*/ 743096 w 6006665"/>
                        <a:gd name="connsiteY384-73370" fmla="*/ 3006470 h 3006470"/>
                        <a:gd name="connsiteX385-73371" fmla="*/ 715826 w 6006665"/>
                        <a:gd name="connsiteY385-73372" fmla="*/ 2972383 h 3006470"/>
                        <a:gd name="connsiteX386-73373" fmla="*/ 704464 w 6006665"/>
                        <a:gd name="connsiteY386-73374" fmla="*/ 2972383 h 3006470"/>
                        <a:gd name="connsiteX387-73375" fmla="*/ 684012 w 6006665"/>
                        <a:gd name="connsiteY387-73376" fmla="*/ 2963293 h 3006470"/>
                        <a:gd name="connsiteX388-73377" fmla="*/ 672649 w 6006665"/>
                        <a:gd name="connsiteY388-73378" fmla="*/ 2940569 h 3006470"/>
                        <a:gd name="connsiteX389-73379" fmla="*/ 645222 w 6006665"/>
                        <a:gd name="connsiteY389-73380" fmla="*/ 2932732 h 3006470"/>
                        <a:gd name="connsiteX390-73381" fmla="*/ 625472 w 6006665"/>
                        <a:gd name="connsiteY390-73382" fmla="*/ 2936024 h 3006470"/>
                        <a:gd name="connsiteX391-73383" fmla="*/ 623771 w 6006665"/>
                        <a:gd name="connsiteY391-73384" fmla="*/ 2934323 h 3006470"/>
                        <a:gd name="connsiteX392-73385" fmla="*/ 613565 w 6006665"/>
                        <a:gd name="connsiteY392-73386" fmla="*/ 2936024 h 3006470"/>
                        <a:gd name="connsiteX393-73387" fmla="*/ 609020 w 6006665"/>
                        <a:gd name="connsiteY393-73388" fmla="*/ 2931479 h 3006470"/>
                        <a:gd name="connsiteX394-73389" fmla="*/ 559026 w 6006665"/>
                        <a:gd name="connsiteY394-73390" fmla="*/ 2904209 h 3006470"/>
                        <a:gd name="connsiteX395-73391" fmla="*/ 506760 w 6006665"/>
                        <a:gd name="connsiteY395-73392" fmla="*/ 2897392 h 3006470"/>
                        <a:gd name="connsiteX396-73393" fmla="*/ 483280 w 6006665"/>
                        <a:gd name="connsiteY396-73394" fmla="*/ 2890683 h 3006470"/>
                        <a:gd name="connsiteX397-73395" fmla="*/ 480035 w 6006665"/>
                        <a:gd name="connsiteY397-73396" fmla="*/ 2892847 h 3006470"/>
                        <a:gd name="connsiteX398-73397" fmla="*/ 475042 w 6006665"/>
                        <a:gd name="connsiteY398-73398" fmla="*/ 2888329 h 3006470"/>
                        <a:gd name="connsiteX399-73399" fmla="*/ 474945 w 6006665"/>
                        <a:gd name="connsiteY399-73400" fmla="*/ 2888302 h 3006470"/>
                        <a:gd name="connsiteX400-73401" fmla="*/ 468128 w 6006665"/>
                        <a:gd name="connsiteY400-73402" fmla="*/ 2892847 h 3006470"/>
                        <a:gd name="connsiteX401-73403" fmla="*/ 420406 w 6006665"/>
                        <a:gd name="connsiteY401-73404" fmla="*/ 2849670 h 3006470"/>
                        <a:gd name="connsiteX402-73405" fmla="*/ 381774 w 6006665"/>
                        <a:gd name="connsiteY402-73406" fmla="*/ 2833763 h 3006470"/>
                        <a:gd name="connsiteX403-73407" fmla="*/ 349960 w 6006665"/>
                        <a:gd name="connsiteY403-73408" fmla="*/ 2801948 h 3006470"/>
                        <a:gd name="connsiteX404-73409" fmla="*/ 377229 w 6006665"/>
                        <a:gd name="connsiteY404-73410" fmla="*/ 2795131 h 3006470"/>
                        <a:gd name="connsiteX405-73411" fmla="*/ 404499 w 6006665"/>
                        <a:gd name="connsiteY405-73412" fmla="*/ 2747409 h 3006470"/>
                        <a:gd name="connsiteX406-73413" fmla="*/ 388591 w 6006665"/>
                        <a:gd name="connsiteY406-73414" fmla="*/ 2731502 h 3006470"/>
                        <a:gd name="connsiteX407-73415" fmla="*/ 440858 w 6006665"/>
                        <a:gd name="connsiteY407-73416" fmla="*/ 2704232 h 3006470"/>
                        <a:gd name="connsiteX408-73417" fmla="*/ 440858 w 6006665"/>
                        <a:gd name="connsiteY408-73418" fmla="*/ 2701176 h 3006470"/>
                        <a:gd name="connsiteX409-73419" fmla="*/ 416406 w 6006665"/>
                        <a:gd name="connsiteY409-73420" fmla="*/ 2704232 h 3006470"/>
                        <a:gd name="connsiteX410-73421" fmla="*/ 416406 w 6006665"/>
                        <a:gd name="connsiteY410-73422" fmla="*/ 2702744 h 3006470"/>
                        <a:gd name="connsiteX411-73423" fmla="*/ 404499 w 6006665"/>
                        <a:gd name="connsiteY411-73424" fmla="*/ 2704232 h 3006470"/>
                        <a:gd name="connsiteX412-73425" fmla="*/ 404499 w 6006665"/>
                        <a:gd name="connsiteY412-73426" fmla="*/ 2683780 h 3006470"/>
                        <a:gd name="connsiteX413-73427" fmla="*/ 424951 w 6006665"/>
                        <a:gd name="connsiteY413-73428" fmla="*/ 2667873 h 3006470"/>
                        <a:gd name="connsiteX414-73429" fmla="*/ 463583 w 6006665"/>
                        <a:gd name="connsiteY414-73430" fmla="*/ 2661056 h 3006470"/>
                        <a:gd name="connsiteX415-73431" fmla="*/ 468128 w 6006665"/>
                        <a:gd name="connsiteY415-73432" fmla="*/ 2645148 h 3006470"/>
                        <a:gd name="connsiteX416-73433" fmla="*/ 456765 w 6006665"/>
                        <a:gd name="connsiteY416-73434" fmla="*/ 2613334 h 3006470"/>
                        <a:gd name="connsiteX417-73435" fmla="*/ 474945 w 6006665"/>
                        <a:gd name="connsiteY417-73436" fmla="*/ 2586064 h 3006470"/>
                        <a:gd name="connsiteX418-73437" fmla="*/ 474945 w 6006665"/>
                        <a:gd name="connsiteY418-73438" fmla="*/ 2565612 h 3006470"/>
                        <a:gd name="connsiteX419-73439" fmla="*/ 420406 w 6006665"/>
                        <a:gd name="connsiteY419-73440" fmla="*/ 2547432 h 3006470"/>
                        <a:gd name="connsiteX420-73441" fmla="*/ 409588 w 6006665"/>
                        <a:gd name="connsiteY420-73442" fmla="*/ 2547432 h 3006470"/>
                        <a:gd name="connsiteX421-73443" fmla="*/ 397681 w 6006665"/>
                        <a:gd name="connsiteY421-73444" fmla="*/ 2547432 h 3006470"/>
                        <a:gd name="connsiteX422-73445" fmla="*/ 379485 w 6006665"/>
                        <a:gd name="connsiteY422-73446" fmla="*/ 2525193 h 3006470"/>
                        <a:gd name="connsiteX423-73447" fmla="*/ 357322 w 6006665"/>
                        <a:gd name="connsiteY423-73448" fmla="*/ 2531525 h 3006470"/>
                        <a:gd name="connsiteX424-73449" fmla="*/ 352842 w 6006665"/>
                        <a:gd name="connsiteY424-73450" fmla="*/ 2529403 h 3006470"/>
                        <a:gd name="connsiteX425-73451" fmla="*/ 345415 w 6006665"/>
                        <a:gd name="connsiteY425-73452" fmla="*/ 2531525 h 3006470"/>
                        <a:gd name="connsiteX426-73453" fmla="*/ 302238 w 6006665"/>
                        <a:gd name="connsiteY426-73454" fmla="*/ 2511073 h 3006470"/>
                        <a:gd name="connsiteX427-73455" fmla="*/ 302238 w 6006665"/>
                        <a:gd name="connsiteY427-73456" fmla="*/ 2499711 h 3006470"/>
                        <a:gd name="connsiteX428-73457" fmla="*/ 286331 w 6006665"/>
                        <a:gd name="connsiteY428-73458" fmla="*/ 2472441 h 3006470"/>
                        <a:gd name="connsiteX429-73459" fmla="*/ 270968 w 6006665"/>
                        <a:gd name="connsiteY429-73460" fmla="*/ 2472441 h 3006470"/>
                        <a:gd name="connsiteX430-73461" fmla="*/ 259061 w 6006665"/>
                        <a:gd name="connsiteY430-73462" fmla="*/ 2472441 h 3006470"/>
                        <a:gd name="connsiteX431-73463" fmla="*/ 254516 w 6006665"/>
                        <a:gd name="connsiteY431-73464" fmla="*/ 2456534 h 3006470"/>
                        <a:gd name="connsiteX432-73465" fmla="*/ 263606 w 6006665"/>
                        <a:gd name="connsiteY432-73466" fmla="*/ 2440627 h 3006470"/>
                        <a:gd name="connsiteX433-73467" fmla="*/ 243991 w 6006665"/>
                        <a:gd name="connsiteY433-73468" fmla="*/ 2410114 h 3006470"/>
                        <a:gd name="connsiteX434-73469" fmla="*/ 216429 w 6006665"/>
                        <a:gd name="connsiteY434-73470" fmla="*/ 2413357 h 3006470"/>
                        <a:gd name="connsiteX435-73471" fmla="*/ 212956 w 6006665"/>
                        <a:gd name="connsiteY435-73472" fmla="*/ 2412365 h 3006470"/>
                        <a:gd name="connsiteX436-73473" fmla="*/ 204522 w 6006665"/>
                        <a:gd name="connsiteY436-73474" fmla="*/ 2413357 h 3006470"/>
                        <a:gd name="connsiteX437-73475" fmla="*/ 199623 w 6006665"/>
                        <a:gd name="connsiteY437-73476" fmla="*/ 2411957 h 3006470"/>
                        <a:gd name="connsiteX438-73477" fmla="*/ 195977 w 6006665"/>
                        <a:gd name="connsiteY438-73478" fmla="*/ 2424719 h 3006470"/>
                        <a:gd name="connsiteX439-73479" fmla="*/ 184968 w 6006665"/>
                        <a:gd name="connsiteY439-73480" fmla="*/ 2421574 h 3006470"/>
                        <a:gd name="connsiteX440-73481" fmla="*/ 184070 w 6006665"/>
                        <a:gd name="connsiteY440-73482" fmla="*/ 2424719 h 3006470"/>
                        <a:gd name="connsiteX441-73483" fmla="*/ 168163 w 6006665"/>
                        <a:gd name="connsiteY441-73484" fmla="*/ 2420184 h 3006470"/>
                        <a:gd name="connsiteX442-73485" fmla="*/ 156800 w 6006665"/>
                        <a:gd name="connsiteY442-73486" fmla="*/ 2381542 h 3006470"/>
                        <a:gd name="connsiteX443-73487" fmla="*/ 152255 w 6006665"/>
                        <a:gd name="connsiteY443-73488" fmla="*/ 2365635 h 3006470"/>
                        <a:gd name="connsiteX444-73489" fmla="*/ 156800 w 6006665"/>
                        <a:gd name="connsiteY444-73490" fmla="*/ 2361090 h 3006470"/>
                        <a:gd name="connsiteX445-73491" fmla="*/ 168707 w 6006665"/>
                        <a:gd name="connsiteY445-73492" fmla="*/ 2361090 h 3006470"/>
                        <a:gd name="connsiteX446-73493" fmla="*/ 188615 w 6006665"/>
                        <a:gd name="connsiteY446-73494" fmla="*/ 2361090 h 3006470"/>
                        <a:gd name="connsiteX447-73495" fmla="*/ 199977 w 6006665"/>
                        <a:gd name="connsiteY447-73496" fmla="*/ 2349728 h 3006470"/>
                        <a:gd name="connsiteX448-73497" fmla="*/ 188615 w 6006665"/>
                        <a:gd name="connsiteY448-73498" fmla="*/ 2327003 h 3006470"/>
                        <a:gd name="connsiteX449-73499" fmla="*/ 168163 w 6006665"/>
                        <a:gd name="connsiteY449-73500" fmla="*/ 2317914 h 3006470"/>
                        <a:gd name="connsiteX450-73501" fmla="*/ 168163 w 6006665"/>
                        <a:gd name="connsiteY450-73502" fmla="*/ 2311096 h 3006470"/>
                        <a:gd name="connsiteX451-73503" fmla="*/ 152255 w 6006665"/>
                        <a:gd name="connsiteY451-73504" fmla="*/ 2295189 h 3006470"/>
                        <a:gd name="connsiteX452-73505" fmla="*/ 129531 w 6006665"/>
                        <a:gd name="connsiteY452-73506" fmla="*/ 2258829 h 3006470"/>
                        <a:gd name="connsiteX453-73507" fmla="*/ 140893 w 6006665"/>
                        <a:gd name="connsiteY453-73508" fmla="*/ 2236105 h 3006470"/>
                        <a:gd name="connsiteX454-73509" fmla="*/ 136348 w 6006665"/>
                        <a:gd name="connsiteY454-73510" fmla="*/ 2208835 h 3006470"/>
                        <a:gd name="connsiteX455-73511" fmla="*/ 103789 w 6006665"/>
                        <a:gd name="connsiteY455-73512" fmla="*/ 2195428 h 3006470"/>
                        <a:gd name="connsiteX456-73513" fmla="*/ 93716 w 6006665"/>
                        <a:gd name="connsiteY456-73514" fmla="*/ 2199745 h 3006470"/>
                        <a:gd name="connsiteX457-73515" fmla="*/ 91868 w 6006665"/>
                        <a:gd name="connsiteY457-73516" fmla="*/ 2195434 h 3006470"/>
                        <a:gd name="connsiteX458-73517" fmla="*/ 81809 w 6006665"/>
                        <a:gd name="connsiteY458-73518" fmla="*/ 2199745 h 3006470"/>
                        <a:gd name="connsiteX459-73519" fmla="*/ 74992 w 6006665"/>
                        <a:gd name="connsiteY459-73520" fmla="*/ 2183838 h 3006470"/>
                        <a:gd name="connsiteX460-73521" fmla="*/ 34087 w 6006665"/>
                        <a:gd name="connsiteY460-73522" fmla="*/ 2172476 h 3006470"/>
                        <a:gd name="connsiteX461-73523" fmla="*/ 22725 w 6006665"/>
                        <a:gd name="connsiteY461-73524" fmla="*/ 2129299 h 3006470"/>
                        <a:gd name="connsiteX462-73525" fmla="*/ 22725 w 6006665"/>
                        <a:gd name="connsiteY462-73526" fmla="*/ 2097484 h 3006470"/>
                        <a:gd name="connsiteX463-73527" fmla="*/ 0 w 6006665"/>
                        <a:gd name="connsiteY463-73528" fmla="*/ 2081577 h 3006470"/>
                        <a:gd name="connsiteX464-73529" fmla="*/ 15907 w 6006665"/>
                        <a:gd name="connsiteY464-73530" fmla="*/ 2058853 h 3006470"/>
                        <a:gd name="connsiteX465-73531" fmla="*/ 6818 w 6006665"/>
                        <a:gd name="connsiteY465-73532" fmla="*/ 1995224 h 3006470"/>
                        <a:gd name="connsiteX466-73533" fmla="*/ 34087 w 6006665"/>
                        <a:gd name="connsiteY466-73534" fmla="*/ 1952047 h 3006470"/>
                        <a:gd name="connsiteX467-73535" fmla="*/ 27270 w 6006665"/>
                        <a:gd name="connsiteY467-73536" fmla="*/ 1940685 h 3006470"/>
                        <a:gd name="connsiteX468-73537" fmla="*/ 70447 w 6006665"/>
                        <a:gd name="connsiteY468-73538" fmla="*/ 1902053 h 3006470"/>
                        <a:gd name="connsiteX469-73539" fmla="*/ 27270 w 6006665"/>
                        <a:gd name="connsiteY469-73540" fmla="*/ 1865693 h 3006470"/>
                        <a:gd name="connsiteX470-73541" fmla="*/ 109078 w 6006665"/>
                        <a:gd name="connsiteY470-73542" fmla="*/ 1767977 h 3006470"/>
                        <a:gd name="connsiteX471-73543" fmla="*/ 145438 w 6006665"/>
                        <a:gd name="connsiteY471-73544" fmla="*/ 1724800 h 3006470"/>
                        <a:gd name="connsiteX472-73545" fmla="*/ 156800 w 6006665"/>
                        <a:gd name="connsiteY472-73546" fmla="*/ 1681624 h 3006470"/>
                        <a:gd name="connsiteX473-73547" fmla="*/ 102261 w 6006665"/>
                        <a:gd name="connsiteY473-73548" fmla="*/ 1629357 h 3006470"/>
                        <a:gd name="connsiteX474-73549" fmla="*/ 118168 w 6006665"/>
                        <a:gd name="connsiteY474-73550" fmla="*/ 1574818 h 3006470"/>
                        <a:gd name="connsiteX475-73551" fmla="*/ 86354 w 6006665"/>
                        <a:gd name="connsiteY475-73552" fmla="*/ 1511189 h 3006470"/>
                        <a:gd name="connsiteX476-73553" fmla="*/ 109078 w 6006665"/>
                        <a:gd name="connsiteY476-73554" fmla="*/ 1436197 h 3006470"/>
                        <a:gd name="connsiteX477-73555" fmla="*/ 70447 w 6006665"/>
                        <a:gd name="connsiteY477-73556" fmla="*/ 1333936 h 3006470"/>
                        <a:gd name="connsiteX478-73557" fmla="*/ 102261 w 6006665"/>
                        <a:gd name="connsiteY478-73558" fmla="*/ 1263490 h 3006470"/>
                        <a:gd name="connsiteX479-73559" fmla="*/ 43177 w 6006665"/>
                        <a:gd name="connsiteY479-73560" fmla="*/ 1197589 h 3006470"/>
                        <a:gd name="connsiteX480-73561" fmla="*/ 49994 w 6006665"/>
                        <a:gd name="connsiteY480-73562" fmla="*/ 1122597 h 3006470"/>
                        <a:gd name="connsiteX481-73563" fmla="*/ 81809 w 6006665"/>
                        <a:gd name="connsiteY481-73564" fmla="*/ 1118052 h 3006470"/>
                        <a:gd name="connsiteX482-73565" fmla="*/ 145438 w 6006665"/>
                        <a:gd name="connsiteY482-73566" fmla="*/ 1074876 h 3006470"/>
                        <a:gd name="connsiteX483-73567" fmla="*/ 184070 w 6006665"/>
                        <a:gd name="connsiteY483-73568" fmla="*/ 1036244 h 3006470"/>
                        <a:gd name="connsiteX484-73569" fmla="*/ 189699 w 6006665"/>
                        <a:gd name="connsiteY484-73570" fmla="*/ 1042522 h 3006470"/>
                        <a:gd name="connsiteX485-73571" fmla="*/ 195977 w 6006665"/>
                        <a:gd name="connsiteY485-73572" fmla="*/ 1036244 h 3006470"/>
                        <a:gd name="connsiteX486-73573" fmla="*/ 255061 w 6006665"/>
                        <a:gd name="connsiteY486-73574" fmla="*/ 1102145 h 3006470"/>
                        <a:gd name="connsiteX487-73575" fmla="*/ 350504 w 6006665"/>
                        <a:gd name="connsiteY487-73576" fmla="*/ 1122597 h 3006470"/>
                        <a:gd name="connsiteX488-73577" fmla="*/ 491397 w 6006665"/>
                        <a:gd name="connsiteY488-73578" fmla="*/ 1236221 h 3006470"/>
                        <a:gd name="connsiteX489-73579" fmla="*/ 523211 w 6006665"/>
                        <a:gd name="connsiteY489-73580" fmla="*/ 1283942 h 3006470"/>
                        <a:gd name="connsiteX490-73581" fmla="*/ 523211 w 6006665"/>
                        <a:gd name="connsiteY490-73582" fmla="*/ 1343026 h 3006470"/>
                        <a:gd name="connsiteX491-73583" fmla="*/ 486852 w 6006665"/>
                        <a:gd name="connsiteY491-73584" fmla="*/ 1397565 h 3006470"/>
                        <a:gd name="connsiteX492-73585" fmla="*/ 420951 w 6006665"/>
                        <a:gd name="connsiteY492-73586" fmla="*/ 1418018 h 3006470"/>
                        <a:gd name="connsiteX493-73587" fmla="*/ 415909 w 6006665"/>
                        <a:gd name="connsiteY493-73588" fmla="*/ 1415887 h 3006470"/>
                        <a:gd name="connsiteX494-73589" fmla="*/ 409044 w 6006665"/>
                        <a:gd name="connsiteY494-73590" fmla="*/ 1418018 h 3006470"/>
                        <a:gd name="connsiteX495-73591" fmla="*/ 252950 w 6006665"/>
                        <a:gd name="connsiteY495-73592" fmla="*/ 1352062 h 3006470"/>
                        <a:gd name="connsiteX496-73593" fmla="*/ 232336 w 6006665"/>
                        <a:gd name="connsiteY496-73594" fmla="*/ 1358934 h 3006470"/>
                        <a:gd name="connsiteX497-73595" fmla="*/ 291420 w 6006665"/>
                        <a:gd name="connsiteY497-73596" fmla="*/ 1429380 h 3006470"/>
                        <a:gd name="connsiteX498-73597" fmla="*/ 291420 w 6006665"/>
                        <a:gd name="connsiteY498-73598" fmla="*/ 1468012 h 3006470"/>
                        <a:gd name="connsiteX499-73599" fmla="*/ 298238 w 6006665"/>
                        <a:gd name="connsiteY499-73600" fmla="*/ 1554366 h 3006470"/>
                        <a:gd name="connsiteX500-73601" fmla="*/ 345959 w 6006665"/>
                        <a:gd name="connsiteY500-73602" fmla="*/ 1586180 h 3006470"/>
                        <a:gd name="connsiteX501-73603" fmla="*/ 362087 w 6006665"/>
                        <a:gd name="connsiteY501-73604" fmla="*/ 1595588 h 3006470"/>
                        <a:gd name="connsiteX502-73605" fmla="*/ 365867 w 6006665"/>
                        <a:gd name="connsiteY502-73606" fmla="*/ 1563455 h 3006470"/>
                        <a:gd name="connsiteX503-73607" fmla="*/ 345415 w 6006665"/>
                        <a:gd name="connsiteY503-73608" fmla="*/ 1527096 h 3006470"/>
                        <a:gd name="connsiteX504-73609" fmla="*/ 365867 w 6006665"/>
                        <a:gd name="connsiteY504-73610" fmla="*/ 1495281 h 3006470"/>
                        <a:gd name="connsiteX505-73611" fmla="*/ 374560 w 6006665"/>
                        <a:gd name="connsiteY505-73612" fmla="*/ 1500280 h 3006470"/>
                        <a:gd name="connsiteX506-73613" fmla="*/ 377774 w 6006665"/>
                        <a:gd name="connsiteY506-73614" fmla="*/ 1495281 h 3006470"/>
                        <a:gd name="connsiteX507-73615" fmla="*/ 461933 w 6006665"/>
                        <a:gd name="connsiteY507-73616" fmla="*/ 1543673 h 3006470"/>
                        <a:gd name="connsiteX508-73617" fmla="*/ 484035 w 6006665"/>
                        <a:gd name="connsiteY508-73618" fmla="*/ 1527096 h 3006470"/>
                        <a:gd name="connsiteX509-73619" fmla="*/ 463583 w 6006665"/>
                        <a:gd name="connsiteY509-73620" fmla="*/ 1461194 h 3006470"/>
                        <a:gd name="connsiteX510-73621" fmla="*/ 1677078 w 6006665"/>
                        <a:gd name="connsiteY510-73622" fmla="*/ 1370296 h 3006470"/>
                        <a:gd name="connsiteX511-73623" fmla="*/ 1720255 w 6006665"/>
                        <a:gd name="connsiteY511-73624" fmla="*/ 1349844 h 3006470"/>
                        <a:gd name="connsiteX512-73625" fmla="*/ 1731617 w 6006665"/>
                        <a:gd name="connsiteY512-73626" fmla="*/ 1299850 h 3006470"/>
                        <a:gd name="connsiteX513-73627" fmla="*/ 1758887 w 6006665"/>
                        <a:gd name="connsiteY513-73628" fmla="*/ 1256673 h 3006470"/>
                        <a:gd name="connsiteX514-73629" fmla="*/ 1736162 w 6006665"/>
                        <a:gd name="connsiteY514-73630" fmla="*/ 1197589 h 3006470"/>
                        <a:gd name="connsiteX515-73631" fmla="*/ 1758887 w 6006665"/>
                        <a:gd name="connsiteY515-73632" fmla="*/ 1133960 h 3006470"/>
                        <a:gd name="connsiteX516-73633" fmla="*/ 1704347 w 6006665"/>
                        <a:gd name="connsiteY516-73634" fmla="*/ 1070331 h 3006470"/>
                        <a:gd name="connsiteX517-73635" fmla="*/ 1736162 w 6006665"/>
                        <a:gd name="connsiteY517-73636" fmla="*/ 961252 h 3006470"/>
                        <a:gd name="connsiteX518-73637" fmla="*/ 1688440 w 6006665"/>
                        <a:gd name="connsiteY518-73638" fmla="*/ 865809 h 3006470"/>
                        <a:gd name="connsiteX519-73639" fmla="*/ 1752069 w 6006665"/>
                        <a:gd name="connsiteY519-73640" fmla="*/ 788545 h 3006470"/>
                        <a:gd name="connsiteX520-73641" fmla="*/ 1747524 w 6006665"/>
                        <a:gd name="connsiteY520-73642" fmla="*/ 704464 h 3006470"/>
                        <a:gd name="connsiteX521-73643" fmla="*/ 1763431 w 6006665"/>
                        <a:gd name="connsiteY521-73644" fmla="*/ 697647 h 3006470"/>
                        <a:gd name="connsiteX522-73645" fmla="*/ 1764877 w 6006665"/>
                        <a:gd name="connsiteY522-73646" fmla="*/ 702130 h 3006470"/>
                        <a:gd name="connsiteX523-73647" fmla="*/ 1775339 w 6006665"/>
                        <a:gd name="connsiteY523-73648" fmla="*/ 697647 h 3006470"/>
                        <a:gd name="connsiteX524-73649" fmla="*/ 1798063 w 6006665"/>
                        <a:gd name="connsiteY524-73650" fmla="*/ 768093 h 3006470"/>
                        <a:gd name="connsiteX525-73651" fmla="*/ 1791454 w 6006665"/>
                        <a:gd name="connsiteY525-73652" fmla="*/ 815304 h 3006470"/>
                        <a:gd name="connsiteX526-73653" fmla="*/ 1854330 w 6006665"/>
                        <a:gd name="connsiteY526-73654" fmla="*/ 772638 h 3006470"/>
                        <a:gd name="connsiteX527-73655" fmla="*/ 1931594 w 6006665"/>
                        <a:gd name="connsiteY527-73656" fmla="*/ 763548 h 3006470"/>
                        <a:gd name="connsiteX528-73657" fmla="*/ 1932772 w 6006665"/>
                        <a:gd name="connsiteY528-73658" fmla="*/ 764810 h 3006470"/>
                        <a:gd name="connsiteX529-73659" fmla="*/ 1943501 w 6006665"/>
                        <a:gd name="connsiteY529-73660" fmla="*/ 763548 h 3006470"/>
                        <a:gd name="connsiteX530-73661" fmla="*/ 1988608 w 6006665"/>
                        <a:gd name="connsiteY530-73662" fmla="*/ 811877 h 3006470"/>
                        <a:gd name="connsiteX531-73663" fmla="*/ 1963408 w 6006665"/>
                        <a:gd name="connsiteY531-73664" fmla="*/ 736278 h 3006470"/>
                        <a:gd name="connsiteX532-73665" fmla="*/ 1963408 w 6006665"/>
                        <a:gd name="connsiteY532-73666" fmla="*/ 595386 h 3006470"/>
                        <a:gd name="connsiteX533-73667" fmla="*/ 2027037 w 6006665"/>
                        <a:gd name="connsiteY533-73668" fmla="*/ 574934 h 3006470"/>
                        <a:gd name="connsiteX534-73669" fmla="*/ 2037269 w 6006665"/>
                        <a:gd name="connsiteY534-73670" fmla="*/ 575472 h 3006470"/>
                        <a:gd name="connsiteX535-73671" fmla="*/ 2038944 w 6006665"/>
                        <a:gd name="connsiteY535-73672" fmla="*/ 574934 h 3006470"/>
                        <a:gd name="connsiteX536-73673" fmla="*/ 2115414 w 6006665"/>
                        <a:gd name="connsiteY536-73674" fmla="*/ 578958 h 3006470"/>
                        <a:gd name="connsiteX537-73675" fmla="*/ 2192927 w 6006665"/>
                        <a:gd name="connsiteY537-73676" fmla="*/ 559026 h 3006470"/>
                        <a:gd name="connsiteX538-73677" fmla="*/ 2167930 w 6006665"/>
                        <a:gd name="connsiteY538-73678" fmla="*/ 493125 h 3006470"/>
                        <a:gd name="connsiteX539-73679" fmla="*/ 2204289 w 6006665"/>
                        <a:gd name="connsiteY539-73680" fmla="*/ 402226 h 3006470"/>
                        <a:gd name="connsiteX540-73681" fmla="*/ 2247466 w 6006665"/>
                        <a:gd name="connsiteY540-73682" fmla="*/ 397681 h 3006470"/>
                        <a:gd name="connsiteX541-73683" fmla="*/ 2317913 w 6006665"/>
                        <a:gd name="connsiteY541-73684" fmla="*/ 322690 h 3006470"/>
                        <a:gd name="connsiteX542-73685" fmla="*/ 2420183 w 6006665"/>
                        <a:gd name="connsiteY542-73686" fmla="*/ 304510 h 3006470"/>
                        <a:gd name="connsiteX543-73687" fmla="*/ 2429263 w 6006665"/>
                        <a:gd name="connsiteY543-73688" fmla="*/ 263606 h 3006470"/>
                        <a:gd name="connsiteX544-73689" fmla="*/ 2526979 w 6006665"/>
                        <a:gd name="connsiteY544-73690" fmla="*/ 252244 h 3006470"/>
                        <a:gd name="connsiteX545-73691" fmla="*/ 2528058 w 6006665"/>
                        <a:gd name="connsiteY545-73692" fmla="*/ 253503 h 3006470"/>
                        <a:gd name="connsiteX546-73693" fmla="*/ 2538886 w 6006665"/>
                        <a:gd name="connsiteY546-73694" fmla="*/ 252244 h 3006470"/>
                        <a:gd name="connsiteX547-73695" fmla="*/ 2560820 w 6006665"/>
                        <a:gd name="connsiteY547-73696" fmla="*/ 277833 h 3006470"/>
                        <a:gd name="connsiteX548-73697" fmla="*/ 2640602 w 6006665"/>
                        <a:gd name="connsiteY548-73698" fmla="*/ 202249 h 3006470"/>
                        <a:gd name="connsiteX549-73699" fmla="*/ 2652509 w 6006665"/>
                        <a:gd name="connsiteY549-73700" fmla="*/ 202249 h 3006470"/>
                        <a:gd name="connsiteX550-73701" fmla="*/ 2704231 w 6006665"/>
                        <a:gd name="connsiteY550-73702" fmla="*/ 202249 h 3006470"/>
                        <a:gd name="connsiteX551-73703" fmla="*/ 2715593 w 6006665"/>
                        <a:gd name="connsiteY551-73704" fmla="*/ 134075 h 3006470"/>
                        <a:gd name="connsiteX552-73705" fmla="*/ 2751953 w 6006665"/>
                        <a:gd name="connsiteY552-73706" fmla="*/ 68174 h 3006470"/>
                        <a:gd name="connsiteX553-73707" fmla="*/ 2838307 w 6006665"/>
                        <a:gd name="connsiteY553-73708" fmla="*/ 0 h 3006470"/>
                        <a:gd name="connsiteX0-73709" fmla="*/ 1791129 w 6006665"/>
                        <a:gd name="connsiteY0-73710" fmla="*/ 817622 h 3006470"/>
                        <a:gd name="connsiteX1-73711" fmla="*/ 1782156 w 6006665"/>
                        <a:gd name="connsiteY1-73712" fmla="*/ 881716 h 3006470"/>
                        <a:gd name="connsiteX2-73713" fmla="*/ 1809554 w 6006665"/>
                        <a:gd name="connsiteY2-73714" fmla="*/ 895415 h 3006470"/>
                        <a:gd name="connsiteX3-73715" fmla="*/ 1791129 w 6006665"/>
                        <a:gd name="connsiteY3-73716" fmla="*/ 817622 h 3006470"/>
                        <a:gd name="connsiteX4-73717" fmla="*/ 2838307 w 6006665"/>
                        <a:gd name="connsiteY4-73718" fmla="*/ 0 h 3006470"/>
                        <a:gd name="connsiteX5-73719" fmla="*/ 2844246 w 6006665"/>
                        <a:gd name="connsiteY5-73720" fmla="*/ 4711 h 3006470"/>
                        <a:gd name="connsiteX6-73721" fmla="*/ 2850213 w 6006665"/>
                        <a:gd name="connsiteY6-73722" fmla="*/ 0 h 3006470"/>
                        <a:gd name="connsiteX7-73723" fmla="*/ 2916115 w 6006665"/>
                        <a:gd name="connsiteY7-73724" fmla="*/ 52267 h 3006470"/>
                        <a:gd name="connsiteX8-73725" fmla="*/ 2861576 w 6006665"/>
                        <a:gd name="connsiteY8-73726" fmla="*/ 90899 h 3006470"/>
                        <a:gd name="connsiteX9-73727" fmla="*/ 2947929 w 6006665"/>
                        <a:gd name="connsiteY9-73728" fmla="*/ 118168 h 3006470"/>
                        <a:gd name="connsiteX10-73729" fmla="*/ 2957621 w 6006665"/>
                        <a:gd name="connsiteY10-73730" fmla="*/ 186006 h 3006470"/>
                        <a:gd name="connsiteX11-73731" fmla="*/ 2979199 w 6006665"/>
                        <a:gd name="connsiteY11-73732" fmla="*/ 161345 h 3006470"/>
                        <a:gd name="connsiteX12-73733" fmla="*/ 2991106 w 6006665"/>
                        <a:gd name="connsiteY12-73734" fmla="*/ 161345 h 3006470"/>
                        <a:gd name="connsiteX13-73735" fmla="*/ 3086005 w 6006665"/>
                        <a:gd name="connsiteY13-73736" fmla="*/ 161345 h 3006470"/>
                        <a:gd name="connsiteX14-73737" fmla="*/ 3097912 w 6006665"/>
                        <a:gd name="connsiteY14-73738" fmla="*/ 161345 h 3006470"/>
                        <a:gd name="connsiteX15-73739" fmla="*/ 3179721 w 6006665"/>
                        <a:gd name="connsiteY15-73740" fmla="*/ 236336 h 3006470"/>
                        <a:gd name="connsiteX16-73741" fmla="*/ 3211535 w 6006665"/>
                        <a:gd name="connsiteY16-73742" fmla="*/ 295420 h 3006470"/>
                        <a:gd name="connsiteX17-73743" fmla="*/ 3200173 w 6006665"/>
                        <a:gd name="connsiteY17-73744" fmla="*/ 370412 h 3006470"/>
                        <a:gd name="connsiteX18-73745" fmla="*/ 3161541 w 6006665"/>
                        <a:gd name="connsiteY18-73746" fmla="*/ 413589 h 3006470"/>
                        <a:gd name="connsiteX19-73747" fmla="*/ 3066097 w 6006665"/>
                        <a:gd name="connsiteY19-73748" fmla="*/ 488580 h 3006470"/>
                        <a:gd name="connsiteX20-73749" fmla="*/ 3034283 w 6006665"/>
                        <a:gd name="connsiteY20-73750" fmla="*/ 531757 h 3006470"/>
                        <a:gd name="connsiteX21-73751" fmla="*/ 3082005 w 6006665"/>
                        <a:gd name="connsiteY21-73752" fmla="*/ 547664 h 3006470"/>
                        <a:gd name="connsiteX22-73753" fmla="*/ 3129459 w 6006665"/>
                        <a:gd name="connsiteY22-73754" fmla="*/ 575345 h 3006470"/>
                        <a:gd name="connsiteX23-73755" fmla="*/ 3156451 w 6006665"/>
                        <a:gd name="connsiteY23-73756" fmla="*/ 552209 h 3006470"/>
                        <a:gd name="connsiteX24-73757" fmla="*/ 3158460 w 6006665"/>
                        <a:gd name="connsiteY24-73758" fmla="*/ 560693 h 3006470"/>
                        <a:gd name="connsiteX25-73759" fmla="*/ 3168359 w 6006665"/>
                        <a:gd name="connsiteY25-73760" fmla="*/ 552209 h 3006470"/>
                        <a:gd name="connsiteX26-73761" fmla="*/ 3184984 w 6006665"/>
                        <a:gd name="connsiteY26-73762" fmla="*/ 622402 h 3006470"/>
                        <a:gd name="connsiteX27-73763" fmla="*/ 3192811 w 6006665"/>
                        <a:gd name="connsiteY27-73764" fmla="*/ 606748 h 3006470"/>
                        <a:gd name="connsiteX28-73765" fmla="*/ 3251895 w 6006665"/>
                        <a:gd name="connsiteY28-73766" fmla="*/ 586296 h 3006470"/>
                        <a:gd name="connsiteX29-73767" fmla="*/ 3259833 w 6006665"/>
                        <a:gd name="connsiteY29-73768" fmla="*/ 587670 h 3006470"/>
                        <a:gd name="connsiteX30-73769" fmla="*/ 3263802 w 6006665"/>
                        <a:gd name="connsiteY30-73770" fmla="*/ 586296 h 3006470"/>
                        <a:gd name="connsiteX31-73771" fmla="*/ 3381970 w 6006665"/>
                        <a:gd name="connsiteY31-73772" fmla="*/ 606748 h 3006470"/>
                        <a:gd name="connsiteX32-73773" fmla="*/ 3388787 w 6006665"/>
                        <a:gd name="connsiteY32-73774" fmla="*/ 665832 h 3006470"/>
                        <a:gd name="connsiteX33-73775" fmla="*/ 3531529 w 6006665"/>
                        <a:gd name="connsiteY33-73776" fmla="*/ 686823 h 3006470"/>
                        <a:gd name="connsiteX34-73777" fmla="*/ 3538225 w 6006665"/>
                        <a:gd name="connsiteY34-73778" fmla="*/ 590841 h 3006470"/>
                        <a:gd name="connsiteX35-73779" fmla="*/ 3549910 w 6006665"/>
                        <a:gd name="connsiteY35-73780" fmla="*/ 594028 h 3006470"/>
                        <a:gd name="connsiteX36-73781" fmla="*/ 3550132 w 6006665"/>
                        <a:gd name="connsiteY36-73782" fmla="*/ 590841 h 3006470"/>
                        <a:gd name="connsiteX37-73783" fmla="*/ 3625123 w 6006665"/>
                        <a:gd name="connsiteY37-73784" fmla="*/ 611293 h 3006470"/>
                        <a:gd name="connsiteX38-73785" fmla="*/ 3672301 w 6006665"/>
                        <a:gd name="connsiteY38-73786" fmla="*/ 611293 h 3006470"/>
                        <a:gd name="connsiteX39-73787" fmla="*/ 3684207 w 6006665"/>
                        <a:gd name="connsiteY39-73788" fmla="*/ 611293 h 3006470"/>
                        <a:gd name="connsiteX40-73789" fmla="*/ 3743291 w 6006665"/>
                        <a:gd name="connsiteY40-73790" fmla="*/ 677194 h 3006470"/>
                        <a:gd name="connsiteX41-73791" fmla="*/ 3759199 w 6006665"/>
                        <a:gd name="connsiteY41-73792" fmla="*/ 756731 h 3006470"/>
                        <a:gd name="connsiteX42-73793" fmla="*/ 3738747 w 6006665"/>
                        <a:gd name="connsiteY42-73794" fmla="*/ 806725 h 3006470"/>
                        <a:gd name="connsiteX43-73795" fmla="*/ 3786469 w 6006665"/>
                        <a:gd name="connsiteY43-73796" fmla="*/ 897623 h 3006470"/>
                        <a:gd name="connsiteX44-73797" fmla="*/ 3835603 w 6006665"/>
                        <a:gd name="connsiteY44-73798" fmla="*/ 933529 h 3006470"/>
                        <a:gd name="connsiteX45-73799" fmla="*/ 3865460 w 6006665"/>
                        <a:gd name="connsiteY45-73800" fmla="*/ 822632 h 3006470"/>
                        <a:gd name="connsiteX46-73801" fmla="*/ 3875077 w 6006665"/>
                        <a:gd name="connsiteY46-73802" fmla="*/ 831139 h 3006470"/>
                        <a:gd name="connsiteX47-73803" fmla="*/ 3877367 w 6006665"/>
                        <a:gd name="connsiteY47-73804" fmla="*/ 822632 h 3006470"/>
                        <a:gd name="connsiteX48-73805" fmla="*/ 3932151 w 6006665"/>
                        <a:gd name="connsiteY48-73806" fmla="*/ 871095 h 3006470"/>
                        <a:gd name="connsiteX49-73807" fmla="*/ 3988173 w 6006665"/>
                        <a:gd name="connsiteY49-73808" fmla="*/ 843084 h 3006470"/>
                        <a:gd name="connsiteX50-73809" fmla="*/ 3993852 w 6006665"/>
                        <a:gd name="connsiteY50-73810" fmla="*/ 846199 h 3006470"/>
                        <a:gd name="connsiteX51-73811" fmla="*/ 4000080 w 6006665"/>
                        <a:gd name="connsiteY51-73812" fmla="*/ 843084 h 3006470"/>
                        <a:gd name="connsiteX52-73813" fmla="*/ 4062426 w 6006665"/>
                        <a:gd name="connsiteY52-73814" fmla="*/ 877274 h 3006470"/>
                        <a:gd name="connsiteX53-73815" fmla="*/ 4085889 w 6006665"/>
                        <a:gd name="connsiteY53-73816" fmla="*/ 849902 h 3006470"/>
                        <a:gd name="connsiteX54-73817" fmla="*/ 4095563 w 6006665"/>
                        <a:gd name="connsiteY54-73818" fmla="*/ 852506 h 3006470"/>
                        <a:gd name="connsiteX55-73819" fmla="*/ 4097796 w 6006665"/>
                        <a:gd name="connsiteY55-73820" fmla="*/ 849902 h 3006470"/>
                        <a:gd name="connsiteX56-73821" fmla="*/ 4144150 w 6006665"/>
                        <a:gd name="connsiteY56-73822" fmla="*/ 862382 h 3006470"/>
                        <a:gd name="connsiteX57-73823" fmla="*/ 4117703 w 6006665"/>
                        <a:gd name="connsiteY57-73824" fmla="*/ 752186 h 3006470"/>
                        <a:gd name="connsiteX58-73825" fmla="*/ 4165425 w 6006665"/>
                        <a:gd name="connsiteY58-73826" fmla="*/ 697647 h 3006470"/>
                        <a:gd name="connsiteX59-73827" fmla="*/ 4175231 w 6006665"/>
                        <a:gd name="connsiteY59-73828" fmla="*/ 700048 h 3006470"/>
                        <a:gd name="connsiteX60-73829" fmla="*/ 4177332 w 6006665"/>
                        <a:gd name="connsiteY60-73830" fmla="*/ 697647 h 3006470"/>
                        <a:gd name="connsiteX61-73831" fmla="*/ 4511384 w 6006665"/>
                        <a:gd name="connsiteY61-73832" fmla="*/ 779455 h 3006470"/>
                        <a:gd name="connsiteX62-73833" fmla="*/ 4543199 w 6006665"/>
                        <a:gd name="connsiteY62-73834" fmla="*/ 849902 h 3006470"/>
                        <a:gd name="connsiteX63-73835" fmla="*/ 4639242 w 6006665"/>
                        <a:gd name="connsiteY63-73836" fmla="*/ 932544 h 3006470"/>
                        <a:gd name="connsiteX64-73837" fmla="*/ 4774445 w 6006665"/>
                        <a:gd name="connsiteY64-73838" fmla="*/ 913531 h 3006470"/>
                        <a:gd name="connsiteX65-73839" fmla="*/ 4778496 w 6006665"/>
                        <a:gd name="connsiteY65-73840" fmla="*/ 914635 h 3006470"/>
                        <a:gd name="connsiteX66-73841" fmla="*/ 4786352 w 6006665"/>
                        <a:gd name="connsiteY66-73842" fmla="*/ 913531 h 3006470"/>
                        <a:gd name="connsiteX67-73843" fmla="*/ 4861343 w 6006665"/>
                        <a:gd name="connsiteY67-73844" fmla="*/ 933983 h 3006470"/>
                        <a:gd name="connsiteX68-73845" fmla="*/ 4893158 w 6006665"/>
                        <a:gd name="connsiteY68-73846" fmla="*/ 977160 h 3006470"/>
                        <a:gd name="connsiteX69-73847" fmla="*/ 4888613 w 6006665"/>
                        <a:gd name="connsiteY69-73848" fmla="*/ 1058968 h 3006470"/>
                        <a:gd name="connsiteX70-73849" fmla="*/ 4927677 w 6006665"/>
                        <a:gd name="connsiteY70-73850" fmla="*/ 1083640 h 3006470"/>
                        <a:gd name="connsiteX71-73851" fmla="*/ 4967605 w 6006665"/>
                        <a:gd name="connsiteY71-73852" fmla="*/ 1070331 h 3006470"/>
                        <a:gd name="connsiteX72-73853" fmla="*/ 5038051 w 6006665"/>
                        <a:gd name="connsiteY72-73854" fmla="*/ 1063513 h 3006470"/>
                        <a:gd name="connsiteX73-73855" fmla="*/ 5040730 w 6006665"/>
                        <a:gd name="connsiteY73-73856" fmla="*/ 1064406 h 3006470"/>
                        <a:gd name="connsiteX74-73857" fmla="*/ 5049958 w 6006665"/>
                        <a:gd name="connsiteY74-73858" fmla="*/ 1063513 h 3006470"/>
                        <a:gd name="connsiteX75-73859" fmla="*/ 5114249 w 6006665"/>
                        <a:gd name="connsiteY75-73860" fmla="*/ 1084944 h 3006470"/>
                        <a:gd name="connsiteX76-73861" fmla="*/ 5176671 w 6006665"/>
                        <a:gd name="connsiteY76-73862" fmla="*/ 1074876 h 3006470"/>
                        <a:gd name="connsiteX77-73863" fmla="*/ 5177801 w 6006665"/>
                        <a:gd name="connsiteY77-73864" fmla="*/ 1076614 h 3006470"/>
                        <a:gd name="connsiteX78-73865" fmla="*/ 5188578 w 6006665"/>
                        <a:gd name="connsiteY78-73866" fmla="*/ 1074876 h 3006470"/>
                        <a:gd name="connsiteX79-73867" fmla="*/ 5243719 w 6006665"/>
                        <a:gd name="connsiteY79-73868" fmla="*/ 1159707 h 3006470"/>
                        <a:gd name="connsiteX80-73869" fmla="*/ 5283477 w 6006665"/>
                        <a:gd name="connsiteY80-73870" fmla="*/ 1129415 h 3006470"/>
                        <a:gd name="connsiteX81-73871" fmla="*/ 5258480 w 6006665"/>
                        <a:gd name="connsiteY81-73872" fmla="*/ 1063513 h 3006470"/>
                        <a:gd name="connsiteX82-73873" fmla="*/ 5267570 w 6006665"/>
                        <a:gd name="connsiteY82-73874" fmla="*/ 1015792 h 3006470"/>
                        <a:gd name="connsiteX83-73875" fmla="*/ 5278896 w 6006665"/>
                        <a:gd name="connsiteY83-73876" fmla="*/ 1018841 h 3006470"/>
                        <a:gd name="connsiteX84-73877" fmla="*/ 5279477 w 6006665"/>
                        <a:gd name="connsiteY84-73878" fmla="*/ 1015792 h 3006470"/>
                        <a:gd name="connsiteX85-73879" fmla="*/ 5395510 w 6006665"/>
                        <a:gd name="connsiteY85-73880" fmla="*/ 1047031 h 3006470"/>
                        <a:gd name="connsiteX86-73881" fmla="*/ 5463001 w 6006665"/>
                        <a:gd name="connsiteY86-73882" fmla="*/ 1043061 h 3006470"/>
                        <a:gd name="connsiteX87-73883" fmla="*/ 5464386 w 6006665"/>
                        <a:gd name="connsiteY87-73884" fmla="*/ 1043680 h 3006470"/>
                        <a:gd name="connsiteX88-73885" fmla="*/ 5474909 w 6006665"/>
                        <a:gd name="connsiteY88-73886" fmla="*/ 1043061 h 3006470"/>
                        <a:gd name="connsiteX89-73887" fmla="*/ 5581715 w 6006665"/>
                        <a:gd name="connsiteY89-73888" fmla="*/ 1090783 h 3006470"/>
                        <a:gd name="connsiteX90-73889" fmla="*/ 5633981 w 6006665"/>
                        <a:gd name="connsiteY90-73890" fmla="*/ 1133960 h 3006470"/>
                        <a:gd name="connsiteX91-73891" fmla="*/ 5720335 w 6006665"/>
                        <a:gd name="connsiteY91-73892" fmla="*/ 1213496 h 3006470"/>
                        <a:gd name="connsiteX92-73893" fmla="*/ 5822595 w 6006665"/>
                        <a:gd name="connsiteY92-73894" fmla="*/ 1311212 h 3006470"/>
                        <a:gd name="connsiteX93-73895" fmla="*/ 5818051 w 6006665"/>
                        <a:gd name="connsiteY93-73896" fmla="*/ 1365751 h 3006470"/>
                        <a:gd name="connsiteX94-73897" fmla="*/ 5825679 w 6006665"/>
                        <a:gd name="connsiteY94-73898" fmla="*/ 1373379 h 3006470"/>
                        <a:gd name="connsiteX95-73899" fmla="*/ 5822051 w 6006665"/>
                        <a:gd name="connsiteY95-73900" fmla="*/ 1322574 h 3006470"/>
                        <a:gd name="connsiteX96-73901" fmla="*/ 5834092 w 6006665"/>
                        <a:gd name="connsiteY96-73902" fmla="*/ 1324447 h 3006470"/>
                        <a:gd name="connsiteX97-73903" fmla="*/ 5833958 w 6006665"/>
                        <a:gd name="connsiteY97-73904" fmla="*/ 1322574 h 3006470"/>
                        <a:gd name="connsiteX98-73905" fmla="*/ 5936219 w 6006665"/>
                        <a:gd name="connsiteY98-73906" fmla="*/ 1338481 h 3006470"/>
                        <a:gd name="connsiteX99-73907" fmla="*/ 6006665 w 6006665"/>
                        <a:gd name="connsiteY99-73908" fmla="*/ 1418018 h 3006470"/>
                        <a:gd name="connsiteX100-73909" fmla="*/ 5968033 w 6006665"/>
                        <a:gd name="connsiteY100-73910" fmla="*/ 1456650 h 3006470"/>
                        <a:gd name="connsiteX101-73911" fmla="*/ 5908949 w 6006665"/>
                        <a:gd name="connsiteY101-73912" fmla="*/ 1468012 h 3006470"/>
                        <a:gd name="connsiteX102-73913" fmla="*/ 5908949 w 6006665"/>
                        <a:gd name="connsiteY102-73914" fmla="*/ 1554366 h 3006470"/>
                        <a:gd name="connsiteX103-73915" fmla="*/ 5893042 w 6006665"/>
                        <a:gd name="connsiteY103-73916" fmla="*/ 1570273 h 3006470"/>
                        <a:gd name="connsiteX104-73917" fmla="*/ 5881135 w 6006665"/>
                        <a:gd name="connsiteY104-73918" fmla="*/ 1570273 h 3006470"/>
                        <a:gd name="connsiteX105-73919" fmla="*/ 5861227 w 6006665"/>
                        <a:gd name="connsiteY105-73920" fmla="*/ 1570273 h 3006470"/>
                        <a:gd name="connsiteX106-73921" fmla="*/ 5849321 w 6006665"/>
                        <a:gd name="connsiteY106-73922" fmla="*/ 1570273 h 3006470"/>
                        <a:gd name="connsiteX107-73923" fmla="*/ 5817506 w 6006665"/>
                        <a:gd name="connsiteY107-73924" fmla="*/ 1536186 h 3006470"/>
                        <a:gd name="connsiteX108-73925" fmla="*/ 5767511 w 6006665"/>
                        <a:gd name="connsiteY108-73926" fmla="*/ 1511189 h 3006470"/>
                        <a:gd name="connsiteX109-73927" fmla="*/ 5762967 w 6006665"/>
                        <a:gd name="connsiteY109-73928" fmla="*/ 1477102 h 3006470"/>
                        <a:gd name="connsiteX110-73929" fmla="*/ 5729132 w 6006665"/>
                        <a:gd name="connsiteY110-73930" fmla="*/ 1463170 h 3006470"/>
                        <a:gd name="connsiteX111-73931" fmla="*/ 5695337 w 6006665"/>
                        <a:gd name="connsiteY111-73932" fmla="*/ 1472557 h 3006470"/>
                        <a:gd name="connsiteX112-73933" fmla="*/ 5693366 w 6006665"/>
                        <a:gd name="connsiteY112-73934" fmla="*/ 1469797 h 3006470"/>
                        <a:gd name="connsiteX113-73935" fmla="*/ 5683431 w 6006665"/>
                        <a:gd name="connsiteY113-73936" fmla="*/ 1472557 h 3006470"/>
                        <a:gd name="connsiteX114-73937" fmla="*/ 5660706 w 6006665"/>
                        <a:gd name="connsiteY114-73938" fmla="*/ 1440742 h 3006470"/>
                        <a:gd name="connsiteX115-73939" fmla="*/ 5669644 w 6006665"/>
                        <a:gd name="connsiteY115-73940" fmla="*/ 1415717 h 3006470"/>
                        <a:gd name="connsiteX116-73941" fmla="*/ 5640799 w 6006665"/>
                        <a:gd name="connsiteY116-73942" fmla="*/ 1429380 h 3006470"/>
                        <a:gd name="connsiteX117-73943" fmla="*/ 5656705 w 6006665"/>
                        <a:gd name="connsiteY117-73944" fmla="*/ 1472557 h 3006470"/>
                        <a:gd name="connsiteX118-73945" fmla="*/ 5633981 w 6006665"/>
                        <a:gd name="connsiteY118-73946" fmla="*/ 1511189 h 3006470"/>
                        <a:gd name="connsiteX119-73947" fmla="*/ 5586259 w 6006665"/>
                        <a:gd name="connsiteY119-73948" fmla="*/ 1547548 h 3006470"/>
                        <a:gd name="connsiteX120-73949" fmla="*/ 5575676 w 6006665"/>
                        <a:gd name="connsiteY120-73950" fmla="*/ 1546540 h 3006470"/>
                        <a:gd name="connsiteX121-73951" fmla="*/ 5574353 w 6006665"/>
                        <a:gd name="connsiteY121-73952" fmla="*/ 1547548 h 3006470"/>
                        <a:gd name="connsiteX122-73953" fmla="*/ 5539436 w 6006665"/>
                        <a:gd name="connsiteY122-73954" fmla="*/ 1544223 h 3006470"/>
                        <a:gd name="connsiteX123-73955" fmla="*/ 5570352 w 6006665"/>
                        <a:gd name="connsiteY123-73956" fmla="*/ 1586180 h 3006470"/>
                        <a:gd name="connsiteX124-73957" fmla="*/ 5593077 w 6006665"/>
                        <a:gd name="connsiteY124-73958" fmla="*/ 1649809 h 3006470"/>
                        <a:gd name="connsiteX125-73959" fmla="*/ 5608984 w 6006665"/>
                        <a:gd name="connsiteY125-73960" fmla="*/ 1677079 h 3006470"/>
                        <a:gd name="connsiteX126-73961" fmla="*/ 5613529 w 6006665"/>
                        <a:gd name="connsiteY126-73962" fmla="*/ 1708893 h 3006470"/>
                        <a:gd name="connsiteX127-73963" fmla="*/ 5608984 w 6006665"/>
                        <a:gd name="connsiteY127-73964" fmla="*/ 1731618 h 3006470"/>
                        <a:gd name="connsiteX128-73965" fmla="*/ 5597799 w 6006665"/>
                        <a:gd name="connsiteY128-73966" fmla="*/ 1728009 h 3006470"/>
                        <a:gd name="connsiteX129-73967" fmla="*/ 5597077 w 6006665"/>
                        <a:gd name="connsiteY129-73968" fmla="*/ 1731618 h 3006470"/>
                        <a:gd name="connsiteX130-73969" fmla="*/ 5534271 w 6006665"/>
                        <a:gd name="connsiteY130-73970" fmla="*/ 1711358 h 3006470"/>
                        <a:gd name="connsiteX131-73971" fmla="*/ 5436277 w 6006665"/>
                        <a:gd name="connsiteY131-73972" fmla="*/ 1767977 h 3006470"/>
                        <a:gd name="connsiteX132-73973" fmla="*/ 5397645 w 6006665"/>
                        <a:gd name="connsiteY132-73974" fmla="*/ 1779340 h 3006470"/>
                        <a:gd name="connsiteX133-73975" fmla="*/ 5345378 w 6006665"/>
                        <a:gd name="connsiteY133-73976" fmla="*/ 1833879 h 3006470"/>
                        <a:gd name="connsiteX134-73977" fmla="*/ 5290839 w 6006665"/>
                        <a:gd name="connsiteY134-73978" fmla="*/ 1881600 h 3006470"/>
                        <a:gd name="connsiteX135-73979" fmla="*/ 5274932 w 6006665"/>
                        <a:gd name="connsiteY135-73980" fmla="*/ 1913415 h 3006470"/>
                        <a:gd name="connsiteX136-73981" fmla="*/ 5267238 w 6006665"/>
                        <a:gd name="connsiteY136-73982" fmla="*/ 1904988 h 3006470"/>
                        <a:gd name="connsiteX137-73983" fmla="*/ 5263025 w 6006665"/>
                        <a:gd name="connsiteY137-73984" fmla="*/ 1913415 h 3006470"/>
                        <a:gd name="connsiteX138-73985" fmla="*/ 5219538 w 6006665"/>
                        <a:gd name="connsiteY138-73986" fmla="*/ 1865787 h 3006470"/>
                        <a:gd name="connsiteX139-73987" fmla="*/ 5129494 w 6006665"/>
                        <a:gd name="connsiteY139-73988" fmla="*/ 1920232 h 3006470"/>
                        <a:gd name="connsiteX140-73989" fmla="*/ 5126389 w 6006665"/>
                        <a:gd name="connsiteY140-73990" fmla="*/ 1914910 h 3006470"/>
                        <a:gd name="connsiteX141-73991" fmla="*/ 5117587 w 6006665"/>
                        <a:gd name="connsiteY141-73992" fmla="*/ 1920232 h 3006470"/>
                        <a:gd name="connsiteX142-73993" fmla="*/ 5105544 w 6006665"/>
                        <a:gd name="connsiteY142-73994" fmla="*/ 1899586 h 3006470"/>
                        <a:gd name="connsiteX143-73995" fmla="*/ 5074955 w 6006665"/>
                        <a:gd name="connsiteY143-73996" fmla="*/ 1924777 h 3006470"/>
                        <a:gd name="connsiteX144-73997" fmla="*/ 5065718 w 6006665"/>
                        <a:gd name="connsiteY144-73998" fmla="*/ 1922578 h 3006470"/>
                        <a:gd name="connsiteX145-73999" fmla="*/ 5063048 w 6006665"/>
                        <a:gd name="connsiteY145-74000" fmla="*/ 1924777 h 3006470"/>
                        <a:gd name="connsiteX146-74001" fmla="*/ 5026594 w 6006665"/>
                        <a:gd name="connsiteY146-74002" fmla="*/ 1916098 h 3006470"/>
                        <a:gd name="connsiteX147-74003" fmla="*/ 5015871 w 6006665"/>
                        <a:gd name="connsiteY147-74004" fmla="*/ 1961137 h 3006470"/>
                        <a:gd name="connsiteX148-74005" fmla="*/ 4974967 w 6006665"/>
                        <a:gd name="connsiteY148-74006" fmla="*/ 2027038 h 3006470"/>
                        <a:gd name="connsiteX149-74007" fmla="*/ 4974967 w 6006665"/>
                        <a:gd name="connsiteY149-74008" fmla="*/ 2058853 h 3006470"/>
                        <a:gd name="connsiteX150-74009" fmla="*/ 5015871 w 6006665"/>
                        <a:gd name="connsiteY150-74010" fmla="*/ 2074760 h 3006470"/>
                        <a:gd name="connsiteX151-74011" fmla="*/ 5011326 w 6006665"/>
                        <a:gd name="connsiteY151-74012" fmla="*/ 2172476 h 3006470"/>
                        <a:gd name="connsiteX152-74013" fmla="*/ 4999419 w 6006665"/>
                        <a:gd name="connsiteY152-74014" fmla="*/ 2172476 h 3006470"/>
                        <a:gd name="connsiteX153-74015" fmla="*/ 4974967 w 6006665"/>
                        <a:gd name="connsiteY153-74016" fmla="*/ 2172476 h 3006470"/>
                        <a:gd name="connsiteX154-74017" fmla="*/ 4963605 w 6006665"/>
                        <a:gd name="connsiteY154-74018" fmla="*/ 2224742 h 3006470"/>
                        <a:gd name="connsiteX155-74019" fmla="*/ 4974967 w 6006665"/>
                        <a:gd name="connsiteY155-74020" fmla="*/ 2252012 h 3006470"/>
                        <a:gd name="connsiteX156-74021" fmla="*/ 4909065 w 6006665"/>
                        <a:gd name="connsiteY156-74022" fmla="*/ 2286099 h 3006470"/>
                        <a:gd name="connsiteX157-74023" fmla="*/ 4897703 w 6006665"/>
                        <a:gd name="connsiteY157-74024" fmla="*/ 2354273 h 3006470"/>
                        <a:gd name="connsiteX158-74025" fmla="*/ 4845437 w 6006665"/>
                        <a:gd name="connsiteY158-74026" fmla="*/ 2370180 h 3006470"/>
                        <a:gd name="connsiteX159-74027" fmla="*/ 4834074 w 6006665"/>
                        <a:gd name="connsiteY159-74028" fmla="*/ 2429264 h 3006470"/>
                        <a:gd name="connsiteX160-74029" fmla="*/ 4779535 w 6006665"/>
                        <a:gd name="connsiteY160-74030" fmla="*/ 2488348 h 3006470"/>
                        <a:gd name="connsiteX161-74031" fmla="*/ 4777225 w 6006665"/>
                        <a:gd name="connsiteY161-74032" fmla="*/ 2477952 h 3006470"/>
                        <a:gd name="connsiteX162-74033" fmla="*/ 4767628 w 6006665"/>
                        <a:gd name="connsiteY162-74034" fmla="*/ 2488348 h 3006470"/>
                        <a:gd name="connsiteX163-74035" fmla="*/ 4758538 w 6006665"/>
                        <a:gd name="connsiteY163-74036" fmla="*/ 2447444 h 3006470"/>
                        <a:gd name="connsiteX164-74037" fmla="*/ 4742631 w 6006665"/>
                        <a:gd name="connsiteY164-74038" fmla="*/ 2361090 h 3006470"/>
                        <a:gd name="connsiteX165-74039" fmla="*/ 4715361 w 6006665"/>
                        <a:gd name="connsiteY165-74040" fmla="*/ 2220198 h 3006470"/>
                        <a:gd name="connsiteX166-74041" fmla="*/ 4735813 w 6006665"/>
                        <a:gd name="connsiteY166-74042" fmla="*/ 2129299 h 3006470"/>
                        <a:gd name="connsiteX167-74043" fmla="*/ 4767628 w 6006665"/>
                        <a:gd name="connsiteY167-74044" fmla="*/ 2086122 h 3006470"/>
                        <a:gd name="connsiteX168-74045" fmla="*/ 4767628 w 6006665"/>
                        <a:gd name="connsiteY168-74046" fmla="*/ 2058853 h 3006470"/>
                        <a:gd name="connsiteX169-74047" fmla="*/ 4826712 w 6006665"/>
                        <a:gd name="connsiteY169-74048" fmla="*/ 2042945 h 3006470"/>
                        <a:gd name="connsiteX170-74049" fmla="*/ 4892613 w 6006665"/>
                        <a:gd name="connsiteY170-74050" fmla="*/ 1952047 h 3006470"/>
                        <a:gd name="connsiteX171-74051" fmla="*/ 4956243 w 6006665"/>
                        <a:gd name="connsiteY171-74052" fmla="*/ 1877056 h 3006470"/>
                        <a:gd name="connsiteX172-74053" fmla="*/ 5022143 w 6006665"/>
                        <a:gd name="connsiteY172-74054" fmla="*/ 1817971 h 3006470"/>
                        <a:gd name="connsiteX173-74055" fmla="*/ 5046694 w 6006665"/>
                        <a:gd name="connsiteY173-74056" fmla="*/ 1710844 h 3006470"/>
                        <a:gd name="connsiteX174-74057" fmla="*/ 5015871 w 6006665"/>
                        <a:gd name="connsiteY174-74058" fmla="*/ 1715711 h 3006470"/>
                        <a:gd name="connsiteX175-74059" fmla="*/ 4995419 w 6006665"/>
                        <a:gd name="connsiteY175-74060" fmla="*/ 1779340 h 3006470"/>
                        <a:gd name="connsiteX176-74061" fmla="*/ 4904521 w 6006665"/>
                        <a:gd name="connsiteY176-74062" fmla="*/ 1865693 h 3006470"/>
                        <a:gd name="connsiteX177-74063" fmla="*/ 4901708 w 6006665"/>
                        <a:gd name="connsiteY177-74064" fmla="*/ 1857053 h 3006470"/>
                        <a:gd name="connsiteX178-74065" fmla="*/ 4892613 w 6006665"/>
                        <a:gd name="connsiteY178-74066" fmla="*/ 1865693 h 3006470"/>
                        <a:gd name="connsiteX179-74067" fmla="*/ 4861835 w 6006665"/>
                        <a:gd name="connsiteY179-74068" fmla="*/ 1771159 h 3006470"/>
                        <a:gd name="connsiteX180-74069" fmla="*/ 4779535 w 6006665"/>
                        <a:gd name="connsiteY180-74070" fmla="*/ 1795247 h 3006470"/>
                        <a:gd name="connsiteX181-74071" fmla="*/ 4684091 w 6006665"/>
                        <a:gd name="connsiteY181-74072" fmla="*/ 1920232 h 3006470"/>
                        <a:gd name="connsiteX182-74073" fmla="*/ 4715906 w 6006665"/>
                        <a:gd name="connsiteY182-74074" fmla="*/ 1967954 h 3006470"/>
                        <a:gd name="connsiteX183-74075" fmla="*/ 4636369 w 6006665"/>
                        <a:gd name="connsiteY183-74076" fmla="*/ 1983861 h 3006470"/>
                        <a:gd name="connsiteX184-74077" fmla="*/ 4577285 w 6006665"/>
                        <a:gd name="connsiteY184-74078" fmla="*/ 1988406 h 3006470"/>
                        <a:gd name="connsiteX185-74079" fmla="*/ 4577373 w 6006665"/>
                        <a:gd name="connsiteY185-74080" fmla="*/ 1987484 h 3006470"/>
                        <a:gd name="connsiteX186-74081" fmla="*/ 4565379 w 6006665"/>
                        <a:gd name="connsiteY186-74082" fmla="*/ 1988406 h 3006470"/>
                        <a:gd name="connsiteX187-74083" fmla="*/ 4569923 w 6006665"/>
                        <a:gd name="connsiteY187-74084" fmla="*/ 1940685 h 3006470"/>
                        <a:gd name="connsiteX188-74085" fmla="*/ 4520081 w 6006665"/>
                        <a:gd name="connsiteY188-74086" fmla="*/ 1931099 h 3006470"/>
                        <a:gd name="connsiteX189-74087" fmla="*/ 4475025 w 6006665"/>
                        <a:gd name="connsiteY189-74088" fmla="*/ 1961137 h 3006470"/>
                        <a:gd name="connsiteX190-74089" fmla="*/ 4464394 w 6006665"/>
                        <a:gd name="connsiteY190-74090" fmla="*/ 1960286 h 3006470"/>
                        <a:gd name="connsiteX191-74091" fmla="*/ 4463118 w 6006665"/>
                        <a:gd name="connsiteY191-74092" fmla="*/ 1961137 h 3006470"/>
                        <a:gd name="connsiteX192-74093" fmla="*/ 4357637 w 6006665"/>
                        <a:gd name="connsiteY192-74094" fmla="*/ 1952698 h 3006470"/>
                        <a:gd name="connsiteX193-74095" fmla="*/ 4243233 w 6006665"/>
                        <a:gd name="connsiteY193-74096" fmla="*/ 1972499 h 3006470"/>
                        <a:gd name="connsiteX194-74097" fmla="*/ 4125065 w 6006665"/>
                        <a:gd name="connsiteY194-74098" fmla="*/ 2106574 h 3006470"/>
                        <a:gd name="connsiteX195-74099" fmla="*/ 3984173 w 6006665"/>
                        <a:gd name="connsiteY195-74100" fmla="*/ 2263374 h 3006470"/>
                        <a:gd name="connsiteX196-74101" fmla="*/ 4038712 w 6006665"/>
                        <a:gd name="connsiteY196-74102" fmla="*/ 2267919 h 3006470"/>
                        <a:gd name="connsiteX197-74103" fmla="*/ 4059164 w 6006665"/>
                        <a:gd name="connsiteY197-74104" fmla="*/ 2311096 h 3006470"/>
                        <a:gd name="connsiteX198-74105" fmla="*/ 4087782 w 6006665"/>
                        <a:gd name="connsiteY198-74106" fmla="*/ 2319513 h 3006470"/>
                        <a:gd name="connsiteX199-74107" fmla="*/ 4106341 w 6006665"/>
                        <a:gd name="connsiteY199-74108" fmla="*/ 2290644 h 3006470"/>
                        <a:gd name="connsiteX200-74109" fmla="*/ 4117411 w 6006665"/>
                        <a:gd name="connsiteY200-74110" fmla="*/ 2291946 h 3006470"/>
                        <a:gd name="connsiteX201-74111" fmla="*/ 4118248 w 6006665"/>
                        <a:gd name="connsiteY201-74112" fmla="*/ 2290644 h 3006470"/>
                        <a:gd name="connsiteX202-74113" fmla="*/ 4156880 w 6006665"/>
                        <a:gd name="connsiteY202-74114" fmla="*/ 2295189 h 3006470"/>
                        <a:gd name="connsiteX203-74115" fmla="*/ 4211419 w 6006665"/>
                        <a:gd name="connsiteY203-74116" fmla="*/ 2365635 h 3006470"/>
                        <a:gd name="connsiteX204-74117" fmla="*/ 4215964 w 6006665"/>
                        <a:gd name="connsiteY204-74118" fmla="*/ 2413357 h 3006470"/>
                        <a:gd name="connsiteX205-74119" fmla="*/ 4184149 w 6006665"/>
                        <a:gd name="connsiteY205-74120" fmla="*/ 2472441 h 3006470"/>
                        <a:gd name="connsiteX206-74121" fmla="*/ 4177332 w 6006665"/>
                        <a:gd name="connsiteY206-74122" fmla="*/ 2542887 h 3006470"/>
                        <a:gd name="connsiteX207-74123" fmla="*/ 4161425 w 6006665"/>
                        <a:gd name="connsiteY207-74124" fmla="*/ 2629241 h 3006470"/>
                        <a:gd name="connsiteX208-74125" fmla="*/ 4109158 w 6006665"/>
                        <a:gd name="connsiteY208-74126" fmla="*/ 2708777 h 3006470"/>
                        <a:gd name="connsiteX209-74127" fmla="*/ 4097796 w 6006665"/>
                        <a:gd name="connsiteY209-74128" fmla="*/ 2747409 h 3006470"/>
                        <a:gd name="connsiteX210-74129" fmla="*/ 4043257 w 6006665"/>
                        <a:gd name="connsiteY210-74130" fmla="*/ 2806493 h 3006470"/>
                        <a:gd name="connsiteX211-74131" fmla="*/ 3995535 w 6006665"/>
                        <a:gd name="connsiteY211-74132" fmla="*/ 2865577 h 3006470"/>
                        <a:gd name="connsiteX212-74133" fmla="*/ 3975083 w 6006665"/>
                        <a:gd name="connsiteY212-74134" fmla="*/ 2897392 h 3006470"/>
                        <a:gd name="connsiteX213-74135" fmla="*/ 3925089 w 6006665"/>
                        <a:gd name="connsiteY213-74136" fmla="*/ 2924661 h 3006470"/>
                        <a:gd name="connsiteX214-74137" fmla="*/ 3913182 w 6006665"/>
                        <a:gd name="connsiteY214-74138" fmla="*/ 2924661 h 3006470"/>
                        <a:gd name="connsiteX215-74139" fmla="*/ 3904637 w 6006665"/>
                        <a:gd name="connsiteY215-74140" fmla="*/ 2924661 h 3006470"/>
                        <a:gd name="connsiteX216-74141" fmla="*/ 3892729 w 6006665"/>
                        <a:gd name="connsiteY216-74142" fmla="*/ 2924661 h 3006470"/>
                        <a:gd name="connsiteX217-74143" fmla="*/ 3871063 w 6006665"/>
                        <a:gd name="connsiteY217-74144" fmla="*/ 2908412 h 3006470"/>
                        <a:gd name="connsiteX218-74145" fmla="*/ 3829645 w 6006665"/>
                        <a:gd name="connsiteY218-74146" fmla="*/ 2936024 h 3006470"/>
                        <a:gd name="connsiteX219-74147" fmla="*/ 3822828 w 6006665"/>
                        <a:gd name="connsiteY219-74148" fmla="*/ 2956476 h 3006470"/>
                        <a:gd name="connsiteX220-74149" fmla="*/ 3818283 w 6006665"/>
                        <a:gd name="connsiteY220-74150" fmla="*/ 2947386 h 3006470"/>
                        <a:gd name="connsiteX221-74151" fmla="*/ 3818283 w 6006665"/>
                        <a:gd name="connsiteY221-74152" fmla="*/ 2935660 h 3006470"/>
                        <a:gd name="connsiteX222-74153" fmla="*/ 3817738 w 6006665"/>
                        <a:gd name="connsiteY222-74154" fmla="*/ 2936024 h 3006470"/>
                        <a:gd name="connsiteX223-74155" fmla="*/ 3810921 w 6006665"/>
                        <a:gd name="connsiteY223-74156" fmla="*/ 2956476 h 3006470"/>
                        <a:gd name="connsiteX224-74157" fmla="*/ 3806376 w 6006665"/>
                        <a:gd name="connsiteY224-74158" fmla="*/ 2947386 h 3006470"/>
                        <a:gd name="connsiteX225-74159" fmla="*/ 3806376 w 6006665"/>
                        <a:gd name="connsiteY225-74160" fmla="*/ 2920116 h 3006470"/>
                        <a:gd name="connsiteX226-74161" fmla="*/ 3818283 w 6006665"/>
                        <a:gd name="connsiteY226-74162" fmla="*/ 2920116 h 3006470"/>
                        <a:gd name="connsiteX227-74163" fmla="*/ 3826828 w 6006665"/>
                        <a:gd name="connsiteY227-74164" fmla="*/ 2920116 h 3006470"/>
                        <a:gd name="connsiteX228-74165" fmla="*/ 3833645 w 6006665"/>
                        <a:gd name="connsiteY228-74166" fmla="*/ 2861032 h 3006470"/>
                        <a:gd name="connsiteX229-74167" fmla="*/ 3822283 w 6006665"/>
                        <a:gd name="connsiteY229-74168" fmla="*/ 2817856 h 3006470"/>
                        <a:gd name="connsiteX230-74169" fmla="*/ 3849553 w 6006665"/>
                        <a:gd name="connsiteY230-74170" fmla="*/ 2795131 h 3006470"/>
                        <a:gd name="connsiteX231-74171" fmla="*/ 3858814 w 6006665"/>
                        <a:gd name="connsiteY231-74172" fmla="*/ 2797336 h 3006470"/>
                        <a:gd name="connsiteX232-74173" fmla="*/ 3861460 w 6006665"/>
                        <a:gd name="connsiteY232-74174" fmla="*/ 2795131 h 3006470"/>
                        <a:gd name="connsiteX233-74175" fmla="*/ 3898487 w 6006665"/>
                        <a:gd name="connsiteY233-74176" fmla="*/ 2803947 h 3006470"/>
                        <a:gd name="connsiteX234-74177" fmla="*/ 3919999 w 6006665"/>
                        <a:gd name="connsiteY234-74178" fmla="*/ 2758772 h 3006470"/>
                        <a:gd name="connsiteX235-74179" fmla="*/ 3935906 w 6006665"/>
                        <a:gd name="connsiteY235-74180" fmla="*/ 2699687 h 3006470"/>
                        <a:gd name="connsiteX236-74181" fmla="*/ 3947269 w 6006665"/>
                        <a:gd name="connsiteY236-74182" fmla="*/ 2676963 h 3006470"/>
                        <a:gd name="connsiteX237-74183" fmla="*/ 3966292 w 6006665"/>
                        <a:gd name="connsiteY237-74184" fmla="*/ 2632575 h 3006470"/>
                        <a:gd name="connsiteX238-74185" fmla="*/ 3915999 w 6006665"/>
                        <a:gd name="connsiteY238-74186" fmla="*/ 2645148 h 3006470"/>
                        <a:gd name="connsiteX239-74187" fmla="*/ 3888729 w 6006665"/>
                        <a:gd name="connsiteY239-74188" fmla="*/ 2667873 h 3006470"/>
                        <a:gd name="connsiteX240-74189" fmla="*/ 3876822 w 6006665"/>
                        <a:gd name="connsiteY240-74190" fmla="*/ 2667873 h 3006470"/>
                        <a:gd name="connsiteX241-74191" fmla="*/ 3829645 w 6006665"/>
                        <a:gd name="connsiteY241-74192" fmla="*/ 2667873 h 3006470"/>
                        <a:gd name="connsiteX242-74193" fmla="*/ 3817738 w 6006665"/>
                        <a:gd name="connsiteY242-74194" fmla="*/ 2667873 h 3006470"/>
                        <a:gd name="connsiteX243-74195" fmla="*/ 3801831 w 6006665"/>
                        <a:gd name="connsiteY243-74196" fmla="*/ 2613334 h 3006470"/>
                        <a:gd name="connsiteX244-74197" fmla="*/ 3758654 w 6006665"/>
                        <a:gd name="connsiteY244-74198" fmla="*/ 2574702 h 3006470"/>
                        <a:gd name="connsiteX245-74199" fmla="*/ 3692753 w 6006665"/>
                        <a:gd name="connsiteY245-74200" fmla="*/ 2558795 h 3006470"/>
                        <a:gd name="connsiteX246-74201" fmla="*/ 3683663 w 6006665"/>
                        <a:gd name="connsiteY246-74202" fmla="*/ 2499711 h 3006470"/>
                        <a:gd name="connsiteX247-74203" fmla="*/ 3672301 w 6006665"/>
                        <a:gd name="connsiteY247-74204" fmla="*/ 2467896 h 3006470"/>
                        <a:gd name="connsiteX248-74205" fmla="*/ 3656393 w 6006665"/>
                        <a:gd name="connsiteY248-74206" fmla="*/ 2440627 h 3006470"/>
                        <a:gd name="connsiteX249-74207" fmla="*/ 3633669 w 6006665"/>
                        <a:gd name="connsiteY249-74208" fmla="*/ 2381542 h 3006470"/>
                        <a:gd name="connsiteX250-74209" fmla="*/ 3601854 w 6006665"/>
                        <a:gd name="connsiteY250-74210" fmla="*/ 2361090 h 3006470"/>
                        <a:gd name="connsiteX251-74211" fmla="*/ 3545995 w 6006665"/>
                        <a:gd name="connsiteY251-74212" fmla="*/ 2339606 h 3006470"/>
                        <a:gd name="connsiteX252-74213" fmla="*/ 3506955 w 6006665"/>
                        <a:gd name="connsiteY252-74214" fmla="*/ 2345183 h 3006470"/>
                        <a:gd name="connsiteX253-74215" fmla="*/ 3463779 w 6006665"/>
                        <a:gd name="connsiteY253-74216" fmla="*/ 2354273 h 3006470"/>
                        <a:gd name="connsiteX254-74217" fmla="*/ 3431964 w 6006665"/>
                        <a:gd name="connsiteY254-74218" fmla="*/ 2381542 h 3006470"/>
                        <a:gd name="connsiteX255-74219" fmla="*/ 3452416 w 6006665"/>
                        <a:gd name="connsiteY255-74220" fmla="*/ 2397450 h 3006470"/>
                        <a:gd name="connsiteX256-74221" fmla="*/ 3452416 w 6006665"/>
                        <a:gd name="connsiteY256-74222" fmla="*/ 2429264 h 3006470"/>
                        <a:gd name="connsiteX257-74223" fmla="*/ 3431964 w 6006665"/>
                        <a:gd name="connsiteY257-74224" fmla="*/ 2451989 h 3006470"/>
                        <a:gd name="connsiteX258-74225" fmla="*/ 3400150 w 6006665"/>
                        <a:gd name="connsiteY258-74226" fmla="*/ 2511073 h 3006470"/>
                        <a:gd name="connsiteX259-74227" fmla="*/ 3400150 w 6006665"/>
                        <a:gd name="connsiteY259-74228" fmla="*/ 2538343 h 3006470"/>
                        <a:gd name="connsiteX260-74229" fmla="*/ 3350155 w 6006665"/>
                        <a:gd name="connsiteY260-74230" fmla="*/ 2570157 h 3006470"/>
                        <a:gd name="connsiteX261-74231" fmla="*/ 3342342 w 6006665"/>
                        <a:gd name="connsiteY261-74232" fmla="*/ 2567553 h 3006470"/>
                        <a:gd name="connsiteX262-74233" fmla="*/ 3338249 w 6006665"/>
                        <a:gd name="connsiteY262-74234" fmla="*/ 2570157 h 3006470"/>
                        <a:gd name="connsiteX263-74235" fmla="*/ 3290527 w 6006665"/>
                        <a:gd name="connsiteY263-74236" fmla="*/ 2554250 h 3006470"/>
                        <a:gd name="connsiteX264-74237" fmla="*/ 3259257 w 6006665"/>
                        <a:gd name="connsiteY264-74238" fmla="*/ 2554250 h 3006470"/>
                        <a:gd name="connsiteX265-74239" fmla="*/ 3247350 w 6006665"/>
                        <a:gd name="connsiteY265-74240" fmla="*/ 2554250 h 3006470"/>
                        <a:gd name="connsiteX266-74241" fmla="*/ 3231443 w 6006665"/>
                        <a:gd name="connsiteY266-74242" fmla="*/ 2538343 h 3006470"/>
                        <a:gd name="connsiteX267-74243" fmla="*/ 3213271 w 6006665"/>
                        <a:gd name="connsiteY267-74244" fmla="*/ 2533799 h 3006470"/>
                        <a:gd name="connsiteX268-74245" fmla="*/ 3168359 w 6006665"/>
                        <a:gd name="connsiteY268-74246" fmla="*/ 2570157 h 3006470"/>
                        <a:gd name="connsiteX269-74247" fmla="*/ 3120637 w 6006665"/>
                        <a:gd name="connsiteY269-74248" fmla="*/ 2581519 h 3006470"/>
                        <a:gd name="connsiteX270-74249" fmla="*/ 3082005 w 6006665"/>
                        <a:gd name="connsiteY270-74250" fmla="*/ 2597427 h 3006470"/>
                        <a:gd name="connsiteX271-74251" fmla="*/ 3074460 w 6006665"/>
                        <a:gd name="connsiteY271-74252" fmla="*/ 2595630 h 3006470"/>
                        <a:gd name="connsiteX272-74253" fmla="*/ 3070098 w 6006665"/>
                        <a:gd name="connsiteY272-74254" fmla="*/ 2597427 h 3006470"/>
                        <a:gd name="connsiteX273-74255" fmla="*/ 3022376 w 6006665"/>
                        <a:gd name="connsiteY273-74256" fmla="*/ 2586064 h 3006470"/>
                        <a:gd name="connsiteX274-74257" fmla="*/ 3000196 w 6006665"/>
                        <a:gd name="connsiteY274-74258" fmla="*/ 2586064 h 3006470"/>
                        <a:gd name="connsiteX275-74259" fmla="*/ 2988289 w 6006665"/>
                        <a:gd name="connsiteY275-74260" fmla="*/ 2586064 h 3006470"/>
                        <a:gd name="connsiteX276-74261" fmla="*/ 2967837 w 6006665"/>
                        <a:gd name="connsiteY276-74262" fmla="*/ 2554250 h 3006470"/>
                        <a:gd name="connsiteX277-74263" fmla="*/ 2929205 w 6006665"/>
                        <a:gd name="connsiteY277-74264" fmla="*/ 2526980 h 3006470"/>
                        <a:gd name="connsiteX278-74265" fmla="*/ 2902153 w 6006665"/>
                        <a:gd name="connsiteY278-74266" fmla="*/ 2523116 h 3006470"/>
                        <a:gd name="connsiteX279-74267" fmla="*/ 2861576 w 6006665"/>
                        <a:gd name="connsiteY279-74268" fmla="*/ 2526980 h 3006470"/>
                        <a:gd name="connsiteX280-74269" fmla="*/ 2822944 w 6006665"/>
                        <a:gd name="connsiteY280-74270" fmla="*/ 2538343 h 3006470"/>
                        <a:gd name="connsiteX281-74271" fmla="*/ 2818139 w 6006665"/>
                        <a:gd name="connsiteY281-74272" fmla="*/ 2536254 h 3006470"/>
                        <a:gd name="connsiteX282-74273" fmla="*/ 2811037 w 6006665"/>
                        <a:gd name="connsiteY282-74274" fmla="*/ 2538343 h 3006470"/>
                        <a:gd name="connsiteX283-74275" fmla="*/ 2758770 w 6006665"/>
                        <a:gd name="connsiteY283-74276" fmla="*/ 2515618 h 3006470"/>
                        <a:gd name="connsiteX284-74277" fmla="*/ 2751953 w 6006665"/>
                        <a:gd name="connsiteY284-74278" fmla="*/ 2472441 h 3006470"/>
                        <a:gd name="connsiteX285-74279" fmla="*/ 2708776 w 6006665"/>
                        <a:gd name="connsiteY285-74280" fmla="*/ 2456534 h 3006470"/>
                        <a:gd name="connsiteX286-74281" fmla="*/ 2676962 w 6006665"/>
                        <a:gd name="connsiteY286-74282" fmla="*/ 2451989 h 3006470"/>
                        <a:gd name="connsiteX287-74283" fmla="*/ 2642534 w 6006665"/>
                        <a:gd name="connsiteY287-74284" fmla="*/ 2430245 h 3006470"/>
                        <a:gd name="connsiteX288-74285" fmla="*/ 2609333 w 6006665"/>
                        <a:gd name="connsiteY288-74286" fmla="*/ 2488348 h 3006470"/>
                        <a:gd name="connsiteX289-74287" fmla="*/ 2625240 w 6006665"/>
                        <a:gd name="connsiteY289-74288" fmla="*/ 2522435 h 3006470"/>
                        <a:gd name="connsiteX290-74289" fmla="*/ 2586608 w 6006665"/>
                        <a:gd name="connsiteY290-74290" fmla="*/ 2558795 h 3006470"/>
                        <a:gd name="connsiteX291-74291" fmla="*/ 2577105 w 6006665"/>
                        <a:gd name="connsiteY291-74292" fmla="*/ 2556532 h 3006470"/>
                        <a:gd name="connsiteX292-74293" fmla="*/ 2574701 w 6006665"/>
                        <a:gd name="connsiteY292-74294" fmla="*/ 2558795 h 3006470"/>
                        <a:gd name="connsiteX293-74295" fmla="*/ 2526979 w 6006665"/>
                        <a:gd name="connsiteY293-74296" fmla="*/ 2547432 h 3006470"/>
                        <a:gd name="connsiteX294-74297" fmla="*/ 2490620 w 6006665"/>
                        <a:gd name="connsiteY294-74298" fmla="*/ 2542887 h 3006470"/>
                        <a:gd name="connsiteX295-74299" fmla="*/ 2463350 w 6006665"/>
                        <a:gd name="connsiteY295-74300" fmla="*/ 2515618 h 3006470"/>
                        <a:gd name="connsiteX296-74301" fmla="*/ 2436625 w 6006665"/>
                        <a:gd name="connsiteY296-74302" fmla="*/ 2515618 h 3006470"/>
                        <a:gd name="connsiteX297-74303" fmla="*/ 2424718 w 6006665"/>
                        <a:gd name="connsiteY297-74304" fmla="*/ 2515618 h 3006470"/>
                        <a:gd name="connsiteX298-74305" fmla="*/ 2398858 w 6006665"/>
                        <a:gd name="connsiteY298-74306" fmla="*/ 2502687 h 3006470"/>
                        <a:gd name="connsiteX299-74307" fmla="*/ 2350272 w 6006665"/>
                        <a:gd name="connsiteY299-74308" fmla="*/ 2526980 h 3006470"/>
                        <a:gd name="connsiteX300-74309" fmla="*/ 2282098 w 6006665"/>
                        <a:gd name="connsiteY300-74310" fmla="*/ 2574702 h 3006470"/>
                        <a:gd name="connsiteX301-74311" fmla="*/ 2238921 w 6006665"/>
                        <a:gd name="connsiteY301-74312" fmla="*/ 2586064 h 3006470"/>
                        <a:gd name="connsiteX302-74313" fmla="*/ 2227559 w 6006665"/>
                        <a:gd name="connsiteY302-74314" fmla="*/ 2590609 h 3006470"/>
                        <a:gd name="connsiteX303-74315" fmla="*/ 2225178 w 6006665"/>
                        <a:gd name="connsiteY303-74316" fmla="*/ 2586799 h 3006470"/>
                        <a:gd name="connsiteX304-74317" fmla="*/ 2215652 w 6006665"/>
                        <a:gd name="connsiteY304-74318" fmla="*/ 2590609 h 3006470"/>
                        <a:gd name="connsiteX305-74319" fmla="*/ 2193596 w 6006665"/>
                        <a:gd name="connsiteY305-74320" fmla="*/ 2555320 h 3006470"/>
                        <a:gd name="connsiteX306-74321" fmla="*/ 2157112 w 6006665"/>
                        <a:gd name="connsiteY306-74322" fmla="*/ 2558795 h 3006470"/>
                        <a:gd name="connsiteX307-74323" fmla="*/ 2156291 w 6006665"/>
                        <a:gd name="connsiteY307-74324" fmla="*/ 2557739 h 3006470"/>
                        <a:gd name="connsiteX308-74325" fmla="*/ 2145205 w 6006665"/>
                        <a:gd name="connsiteY308-74326" fmla="*/ 2558795 h 3006470"/>
                        <a:gd name="connsiteX309-74327" fmla="*/ 2129298 w 6006665"/>
                        <a:gd name="connsiteY309-74328" fmla="*/ 2538343 h 3006470"/>
                        <a:gd name="connsiteX310-74329" fmla="*/ 2102029 w 6006665"/>
                        <a:gd name="connsiteY310-74330" fmla="*/ 2526980 h 3006470"/>
                        <a:gd name="connsiteX311-74331" fmla="*/ 2086121 w 6006665"/>
                        <a:gd name="connsiteY311-74332" fmla="*/ 2495166 h 3006470"/>
                        <a:gd name="connsiteX312-74333" fmla="*/ 2070005 w 6006665"/>
                        <a:gd name="connsiteY312-74334" fmla="*/ 2486212 h 3006470"/>
                        <a:gd name="connsiteX313-74335" fmla="*/ 2027582 w 6006665"/>
                        <a:gd name="connsiteY313-74336" fmla="*/ 2499711 h 3006470"/>
                        <a:gd name="connsiteX314-74337" fmla="*/ 2023845 w 6006665"/>
                        <a:gd name="connsiteY314-74338" fmla="*/ 2497111 h 3006470"/>
                        <a:gd name="connsiteX315-74339" fmla="*/ 2018675 w 6006665"/>
                        <a:gd name="connsiteY315-74340" fmla="*/ 2499711 h 3006470"/>
                        <a:gd name="connsiteX316-74341" fmla="*/ 1971363 w 6006665"/>
                        <a:gd name="connsiteY316-74342" fmla="*/ 2468885 h 3006470"/>
                        <a:gd name="connsiteX317-74343" fmla="*/ 1952591 w 6006665"/>
                        <a:gd name="connsiteY317-74344" fmla="*/ 2495166 h 3006470"/>
                        <a:gd name="connsiteX318-74345" fmla="*/ 1947518 w 6006665"/>
                        <a:gd name="connsiteY318-74346" fmla="*/ 2485599 h 3006470"/>
                        <a:gd name="connsiteX319-74347" fmla="*/ 1940684 w 6006665"/>
                        <a:gd name="connsiteY319-74348" fmla="*/ 2495166 h 3006470"/>
                        <a:gd name="connsiteX320-74349" fmla="*/ 1861147 w 6006665"/>
                        <a:gd name="connsiteY320-74350" fmla="*/ 2345183 h 3006470"/>
                        <a:gd name="connsiteX321-74351" fmla="*/ 1811153 w 6006665"/>
                        <a:gd name="connsiteY321-74352" fmla="*/ 2295189 h 3006470"/>
                        <a:gd name="connsiteX322-74353" fmla="*/ 1813950 w 6006665"/>
                        <a:gd name="connsiteY322-74354" fmla="*/ 2292043 h 3006470"/>
                        <a:gd name="connsiteX323-74355" fmla="*/ 1748069 w 6006665"/>
                        <a:gd name="connsiteY323-74356" fmla="*/ 2333821 h 3006470"/>
                        <a:gd name="connsiteX324-74357" fmla="*/ 1711709 w 6006665"/>
                        <a:gd name="connsiteY324-74358" fmla="*/ 2338366 h 3006470"/>
                        <a:gd name="connsiteX325-74359" fmla="*/ 1711926 w 6006665"/>
                        <a:gd name="connsiteY325-74360" fmla="*/ 2336850 h 3006470"/>
                        <a:gd name="connsiteX326-74361" fmla="*/ 1699803 w 6006665"/>
                        <a:gd name="connsiteY326-74362" fmla="*/ 2338366 h 3006470"/>
                        <a:gd name="connsiteX327-74363" fmla="*/ 1704347 w 6006665"/>
                        <a:gd name="connsiteY327-74364" fmla="*/ 2306551 h 3006470"/>
                        <a:gd name="connsiteX328-74365" fmla="*/ 1662460 w 6006665"/>
                        <a:gd name="connsiteY328-74366" fmla="*/ 2288600 h 3006470"/>
                        <a:gd name="connsiteX329-74367" fmla="*/ 1629901 w 6006665"/>
                        <a:gd name="connsiteY329-74368" fmla="*/ 2302006 h 3006470"/>
                        <a:gd name="connsiteX330-74369" fmla="*/ 1629300 w 6006665"/>
                        <a:gd name="connsiteY330-74370" fmla="*/ 2297351 h 3006470"/>
                        <a:gd name="connsiteX331-74371" fmla="*/ 1617994 w 6006665"/>
                        <a:gd name="connsiteY331-74372" fmla="*/ 2302006 h 3006470"/>
                        <a:gd name="connsiteX332-74373" fmla="*/ 1608904 w 6006665"/>
                        <a:gd name="connsiteY332-74374" fmla="*/ 2231560 h 3006470"/>
                        <a:gd name="connsiteX333-74375" fmla="*/ 1552684 w 6006665"/>
                        <a:gd name="connsiteY333-74376" fmla="*/ 2221867 h 3006470"/>
                        <a:gd name="connsiteX334-74377" fmla="*/ 1518550 w 6006665"/>
                        <a:gd name="connsiteY334-74378" fmla="*/ 2247467 h 3006470"/>
                        <a:gd name="connsiteX335-74379" fmla="*/ 1425379 w 6006665"/>
                        <a:gd name="connsiteY335-74380" fmla="*/ 2267919 h 3006470"/>
                        <a:gd name="connsiteX336-74381" fmla="*/ 1409472 w 6006665"/>
                        <a:gd name="connsiteY336-74382" fmla="*/ 2286099 h 3006470"/>
                        <a:gd name="connsiteX337-74383" fmla="*/ 1270852 w 6006665"/>
                        <a:gd name="connsiteY337-74384" fmla="*/ 2306551 h 3006470"/>
                        <a:gd name="connsiteX338-74385" fmla="*/ 1254945 w 6006665"/>
                        <a:gd name="connsiteY338-74386" fmla="*/ 2327003 h 3006470"/>
                        <a:gd name="connsiteX339-74387" fmla="*/ 1282214 w 6006665"/>
                        <a:gd name="connsiteY339-74388" fmla="*/ 2370180 h 3006470"/>
                        <a:gd name="connsiteX340-74389" fmla="*/ 1243582 w 6006665"/>
                        <a:gd name="connsiteY340-74390" fmla="*/ 2386087 h 3006470"/>
                        <a:gd name="connsiteX341-74391" fmla="*/ 1254945 w 6006665"/>
                        <a:gd name="connsiteY341-74392" fmla="*/ 2404267 h 3006470"/>
                        <a:gd name="connsiteX342-74393" fmla="*/ 1216313 w 6006665"/>
                        <a:gd name="connsiteY342-74394" fmla="*/ 2429264 h 3006470"/>
                        <a:gd name="connsiteX343-74395" fmla="*/ 1275397 w 6006665"/>
                        <a:gd name="connsiteY343-74396" fmla="*/ 2472441 h 3006470"/>
                        <a:gd name="connsiteX344-74397" fmla="*/ 1270852 w 6006665"/>
                        <a:gd name="connsiteY344-74398" fmla="*/ 2499711 h 3006470"/>
                        <a:gd name="connsiteX345-74399" fmla="*/ 1259108 w 6006665"/>
                        <a:gd name="connsiteY345-74400" fmla="*/ 2498732 h 3006470"/>
                        <a:gd name="connsiteX346-74401" fmla="*/ 1258945 w 6006665"/>
                        <a:gd name="connsiteY346-74402" fmla="*/ 2499711 h 3006470"/>
                        <a:gd name="connsiteX347-74403" fmla="*/ 1215644 w 6006665"/>
                        <a:gd name="connsiteY347-74404" fmla="*/ 2496102 h 3006470"/>
                        <a:gd name="connsiteX348-74405" fmla="*/ 1204950 w 6006665"/>
                        <a:gd name="connsiteY348-74406" fmla="*/ 2511073 h 3006470"/>
                        <a:gd name="connsiteX349-74407" fmla="*/ 1196495 w 6006665"/>
                        <a:gd name="connsiteY349-74408" fmla="*/ 2506241 h 3006470"/>
                        <a:gd name="connsiteX350-74409" fmla="*/ 1193043 w 6006665"/>
                        <a:gd name="connsiteY350-74410" fmla="*/ 2511073 h 3006470"/>
                        <a:gd name="connsiteX351-74411" fmla="*/ 1145322 w 6006665"/>
                        <a:gd name="connsiteY351-74412" fmla="*/ 2483803 h 3006470"/>
                        <a:gd name="connsiteX352-74413" fmla="*/ 1098145 w 6006665"/>
                        <a:gd name="connsiteY352-74414" fmla="*/ 2483803 h 3006470"/>
                        <a:gd name="connsiteX353-74415" fmla="*/ 1061785 w 6006665"/>
                        <a:gd name="connsiteY353-74416" fmla="*/ 2511073 h 3006470"/>
                        <a:gd name="connsiteX354-74417" fmla="*/ 1055322 w 6006665"/>
                        <a:gd name="connsiteY354-74418" fmla="*/ 2506990 h 3006470"/>
                        <a:gd name="connsiteX355-74419" fmla="*/ 1049878 w 6006665"/>
                        <a:gd name="connsiteY355-74420" fmla="*/ 2511073 h 3006470"/>
                        <a:gd name="connsiteX356-74421" fmla="*/ 1006701 w 6006665"/>
                        <a:gd name="connsiteY356-74422" fmla="*/ 2483803 h 3006470"/>
                        <a:gd name="connsiteX357-74423" fmla="*/ 924893 w 6006665"/>
                        <a:gd name="connsiteY357-74424" fmla="*/ 2447444 h 3006470"/>
                        <a:gd name="connsiteX358-74425" fmla="*/ 877716 w 6006665"/>
                        <a:gd name="connsiteY358-74426" fmla="*/ 2447444 h 3006470"/>
                        <a:gd name="connsiteX359-74427" fmla="*/ 802724 w 6006665"/>
                        <a:gd name="connsiteY359-74428" fmla="*/ 2511073 h 3006470"/>
                        <a:gd name="connsiteX360-74429" fmla="*/ 798179 w 6006665"/>
                        <a:gd name="connsiteY360-74430" fmla="*/ 2554250 h 3006470"/>
                        <a:gd name="connsiteX361-74431" fmla="*/ 787406 w 6006665"/>
                        <a:gd name="connsiteY361-74432" fmla="*/ 2543477 h 3006470"/>
                        <a:gd name="connsiteX362-74433" fmla="*/ 786272 w 6006665"/>
                        <a:gd name="connsiteY362-74434" fmla="*/ 2554250 h 3006470"/>
                        <a:gd name="connsiteX363-74435" fmla="*/ 756063 w 6006665"/>
                        <a:gd name="connsiteY363-74436" fmla="*/ 2524040 h 3006470"/>
                        <a:gd name="connsiteX364-74437" fmla="*/ 732278 w 6006665"/>
                        <a:gd name="connsiteY364-74438" fmla="*/ 2581519 h 3006470"/>
                        <a:gd name="connsiteX365-74439" fmla="*/ 743640 w 6006665"/>
                        <a:gd name="connsiteY365-74440" fmla="*/ 2590609 h 3006470"/>
                        <a:gd name="connsiteX366-74441" fmla="*/ 723188 w 6006665"/>
                        <a:gd name="connsiteY366-74442" fmla="*/ 2633786 h 3006470"/>
                        <a:gd name="connsiteX367-74443" fmla="*/ 747026 w 6006665"/>
                        <a:gd name="connsiteY367-74444" fmla="*/ 2670627 h 3006470"/>
                        <a:gd name="connsiteX368-74445" fmla="*/ 763548 w 6006665"/>
                        <a:gd name="connsiteY368-74446" fmla="*/ 2667873 h 3006470"/>
                        <a:gd name="connsiteX369-74447" fmla="*/ 764871 w 6006665"/>
                        <a:gd name="connsiteY369-74448" fmla="*/ 2669637 h 3006470"/>
                        <a:gd name="connsiteX370-74449" fmla="*/ 775455 w 6006665"/>
                        <a:gd name="connsiteY370-74450" fmla="*/ 2667873 h 3006470"/>
                        <a:gd name="connsiteX371-74451" fmla="*/ 802724 w 6006665"/>
                        <a:gd name="connsiteY371-74452" fmla="*/ 2704232 h 3006470"/>
                        <a:gd name="connsiteX372-74453" fmla="*/ 798179 w 6006665"/>
                        <a:gd name="connsiteY372-74454" fmla="*/ 2731502 h 3006470"/>
                        <a:gd name="connsiteX373-74455" fmla="*/ 818632 w 6006665"/>
                        <a:gd name="connsiteY373-74456" fmla="*/ 2742864 h 3006470"/>
                        <a:gd name="connsiteX374-74457" fmla="*/ 802724 w 6006665"/>
                        <a:gd name="connsiteY374-74458" fmla="*/ 2774679 h 3006470"/>
                        <a:gd name="connsiteX375-74459" fmla="*/ 766365 w 6006665"/>
                        <a:gd name="connsiteY375-74460" fmla="*/ 2779224 h 3006470"/>
                        <a:gd name="connsiteX376-74461" fmla="*/ 727733 w 6006665"/>
                        <a:gd name="connsiteY376-74462" fmla="*/ 2838308 h 3006470"/>
                        <a:gd name="connsiteX377-74463" fmla="*/ 759548 w 6006665"/>
                        <a:gd name="connsiteY377-74464" fmla="*/ 2881485 h 3006470"/>
                        <a:gd name="connsiteX378-74465" fmla="*/ 759548 w 6006665"/>
                        <a:gd name="connsiteY378-74466" fmla="*/ 2920116 h 3006470"/>
                        <a:gd name="connsiteX379-74467" fmla="*/ 798179 w 6006665"/>
                        <a:gd name="connsiteY379-74468" fmla="*/ 2979201 h 3006470"/>
                        <a:gd name="connsiteX380-74469" fmla="*/ 775455 w 6006665"/>
                        <a:gd name="connsiteY380-74470" fmla="*/ 2995108 h 3006470"/>
                        <a:gd name="connsiteX381-74471" fmla="*/ 770910 w 6006665"/>
                        <a:gd name="connsiteY381-74472" fmla="*/ 3006470 h 3006470"/>
                        <a:gd name="connsiteX382-74473" fmla="*/ 759003 w 6006665"/>
                        <a:gd name="connsiteY382-74474" fmla="*/ 3006470 h 3006470"/>
                        <a:gd name="connsiteX383-74475" fmla="*/ 755003 w 6006665"/>
                        <a:gd name="connsiteY383-74476" fmla="*/ 3006470 h 3006470"/>
                        <a:gd name="connsiteX384-74477" fmla="*/ 743096 w 6006665"/>
                        <a:gd name="connsiteY384-74478" fmla="*/ 3006470 h 3006470"/>
                        <a:gd name="connsiteX385-74479" fmla="*/ 715826 w 6006665"/>
                        <a:gd name="connsiteY385-74480" fmla="*/ 2972383 h 3006470"/>
                        <a:gd name="connsiteX386-74481" fmla="*/ 704464 w 6006665"/>
                        <a:gd name="connsiteY386-74482" fmla="*/ 2972383 h 3006470"/>
                        <a:gd name="connsiteX387-74483" fmla="*/ 684012 w 6006665"/>
                        <a:gd name="connsiteY387-74484" fmla="*/ 2963293 h 3006470"/>
                        <a:gd name="connsiteX388-74485" fmla="*/ 672649 w 6006665"/>
                        <a:gd name="connsiteY388-74486" fmla="*/ 2940569 h 3006470"/>
                        <a:gd name="connsiteX389-74487" fmla="*/ 645222 w 6006665"/>
                        <a:gd name="connsiteY389-74488" fmla="*/ 2932732 h 3006470"/>
                        <a:gd name="connsiteX390-74489" fmla="*/ 625472 w 6006665"/>
                        <a:gd name="connsiteY390-74490" fmla="*/ 2936024 h 3006470"/>
                        <a:gd name="connsiteX391-74491" fmla="*/ 623771 w 6006665"/>
                        <a:gd name="connsiteY391-74492" fmla="*/ 2934323 h 3006470"/>
                        <a:gd name="connsiteX392-74493" fmla="*/ 613565 w 6006665"/>
                        <a:gd name="connsiteY392-74494" fmla="*/ 2936024 h 3006470"/>
                        <a:gd name="connsiteX393-74495" fmla="*/ 609020 w 6006665"/>
                        <a:gd name="connsiteY393-74496" fmla="*/ 2931479 h 3006470"/>
                        <a:gd name="connsiteX394-74497" fmla="*/ 559026 w 6006665"/>
                        <a:gd name="connsiteY394-74498" fmla="*/ 2904209 h 3006470"/>
                        <a:gd name="connsiteX395-74499" fmla="*/ 506760 w 6006665"/>
                        <a:gd name="connsiteY395-74500" fmla="*/ 2897392 h 3006470"/>
                        <a:gd name="connsiteX396-74501" fmla="*/ 483280 w 6006665"/>
                        <a:gd name="connsiteY396-74502" fmla="*/ 2890683 h 3006470"/>
                        <a:gd name="connsiteX397-74503" fmla="*/ 480035 w 6006665"/>
                        <a:gd name="connsiteY397-74504" fmla="*/ 2892847 h 3006470"/>
                        <a:gd name="connsiteX398-74505" fmla="*/ 475042 w 6006665"/>
                        <a:gd name="connsiteY398-74506" fmla="*/ 2888329 h 3006470"/>
                        <a:gd name="connsiteX399-74507" fmla="*/ 474945 w 6006665"/>
                        <a:gd name="connsiteY399-74508" fmla="*/ 2888302 h 3006470"/>
                        <a:gd name="connsiteX400-74509" fmla="*/ 468128 w 6006665"/>
                        <a:gd name="connsiteY400-74510" fmla="*/ 2892847 h 3006470"/>
                        <a:gd name="connsiteX401-74511" fmla="*/ 420406 w 6006665"/>
                        <a:gd name="connsiteY401-74512" fmla="*/ 2849670 h 3006470"/>
                        <a:gd name="connsiteX402-74513" fmla="*/ 381774 w 6006665"/>
                        <a:gd name="connsiteY402-74514" fmla="*/ 2833763 h 3006470"/>
                        <a:gd name="connsiteX403-74515" fmla="*/ 349960 w 6006665"/>
                        <a:gd name="connsiteY403-74516" fmla="*/ 2801948 h 3006470"/>
                        <a:gd name="connsiteX404-74517" fmla="*/ 377229 w 6006665"/>
                        <a:gd name="connsiteY404-74518" fmla="*/ 2795131 h 3006470"/>
                        <a:gd name="connsiteX405-74519" fmla="*/ 404499 w 6006665"/>
                        <a:gd name="connsiteY405-74520" fmla="*/ 2747409 h 3006470"/>
                        <a:gd name="connsiteX406-74521" fmla="*/ 388591 w 6006665"/>
                        <a:gd name="connsiteY406-74522" fmla="*/ 2731502 h 3006470"/>
                        <a:gd name="connsiteX407-74523" fmla="*/ 440858 w 6006665"/>
                        <a:gd name="connsiteY407-74524" fmla="*/ 2704232 h 3006470"/>
                        <a:gd name="connsiteX408-74525" fmla="*/ 440858 w 6006665"/>
                        <a:gd name="connsiteY408-74526" fmla="*/ 2701176 h 3006470"/>
                        <a:gd name="connsiteX409-74527" fmla="*/ 416406 w 6006665"/>
                        <a:gd name="connsiteY409-74528" fmla="*/ 2704232 h 3006470"/>
                        <a:gd name="connsiteX410-74529" fmla="*/ 416406 w 6006665"/>
                        <a:gd name="connsiteY410-74530" fmla="*/ 2702744 h 3006470"/>
                        <a:gd name="connsiteX411-74531" fmla="*/ 404499 w 6006665"/>
                        <a:gd name="connsiteY411-74532" fmla="*/ 2704232 h 3006470"/>
                        <a:gd name="connsiteX412-74533" fmla="*/ 404499 w 6006665"/>
                        <a:gd name="connsiteY412-74534" fmla="*/ 2683780 h 3006470"/>
                        <a:gd name="connsiteX413-74535" fmla="*/ 424951 w 6006665"/>
                        <a:gd name="connsiteY413-74536" fmla="*/ 2667873 h 3006470"/>
                        <a:gd name="connsiteX414-74537" fmla="*/ 463583 w 6006665"/>
                        <a:gd name="connsiteY414-74538" fmla="*/ 2661056 h 3006470"/>
                        <a:gd name="connsiteX415-74539" fmla="*/ 468128 w 6006665"/>
                        <a:gd name="connsiteY415-74540" fmla="*/ 2645148 h 3006470"/>
                        <a:gd name="connsiteX416-74541" fmla="*/ 456765 w 6006665"/>
                        <a:gd name="connsiteY416-74542" fmla="*/ 2613334 h 3006470"/>
                        <a:gd name="connsiteX417-74543" fmla="*/ 474945 w 6006665"/>
                        <a:gd name="connsiteY417-74544" fmla="*/ 2586064 h 3006470"/>
                        <a:gd name="connsiteX418-74545" fmla="*/ 474945 w 6006665"/>
                        <a:gd name="connsiteY418-74546" fmla="*/ 2565612 h 3006470"/>
                        <a:gd name="connsiteX419-74547" fmla="*/ 420406 w 6006665"/>
                        <a:gd name="connsiteY419-74548" fmla="*/ 2547432 h 3006470"/>
                        <a:gd name="connsiteX420-74549" fmla="*/ 409588 w 6006665"/>
                        <a:gd name="connsiteY420-74550" fmla="*/ 2547432 h 3006470"/>
                        <a:gd name="connsiteX421-74551" fmla="*/ 397681 w 6006665"/>
                        <a:gd name="connsiteY421-74552" fmla="*/ 2547432 h 3006470"/>
                        <a:gd name="connsiteX422-74553" fmla="*/ 379485 w 6006665"/>
                        <a:gd name="connsiteY422-74554" fmla="*/ 2525193 h 3006470"/>
                        <a:gd name="connsiteX423-74555" fmla="*/ 357322 w 6006665"/>
                        <a:gd name="connsiteY423-74556" fmla="*/ 2531525 h 3006470"/>
                        <a:gd name="connsiteX424-74557" fmla="*/ 352842 w 6006665"/>
                        <a:gd name="connsiteY424-74558" fmla="*/ 2529403 h 3006470"/>
                        <a:gd name="connsiteX425-74559" fmla="*/ 345415 w 6006665"/>
                        <a:gd name="connsiteY425-74560" fmla="*/ 2531525 h 3006470"/>
                        <a:gd name="connsiteX426-74561" fmla="*/ 302238 w 6006665"/>
                        <a:gd name="connsiteY426-74562" fmla="*/ 2511073 h 3006470"/>
                        <a:gd name="connsiteX427-74563" fmla="*/ 302238 w 6006665"/>
                        <a:gd name="connsiteY427-74564" fmla="*/ 2499711 h 3006470"/>
                        <a:gd name="connsiteX428-74565" fmla="*/ 286331 w 6006665"/>
                        <a:gd name="connsiteY428-74566" fmla="*/ 2472441 h 3006470"/>
                        <a:gd name="connsiteX429-74567" fmla="*/ 270968 w 6006665"/>
                        <a:gd name="connsiteY429-74568" fmla="*/ 2472441 h 3006470"/>
                        <a:gd name="connsiteX430-74569" fmla="*/ 259061 w 6006665"/>
                        <a:gd name="connsiteY430-74570" fmla="*/ 2472441 h 3006470"/>
                        <a:gd name="connsiteX431-74571" fmla="*/ 254516 w 6006665"/>
                        <a:gd name="connsiteY431-74572" fmla="*/ 2456534 h 3006470"/>
                        <a:gd name="connsiteX432-74573" fmla="*/ 263606 w 6006665"/>
                        <a:gd name="connsiteY432-74574" fmla="*/ 2440627 h 3006470"/>
                        <a:gd name="connsiteX433-74575" fmla="*/ 243991 w 6006665"/>
                        <a:gd name="connsiteY433-74576" fmla="*/ 2410114 h 3006470"/>
                        <a:gd name="connsiteX434-74577" fmla="*/ 216429 w 6006665"/>
                        <a:gd name="connsiteY434-74578" fmla="*/ 2413357 h 3006470"/>
                        <a:gd name="connsiteX435-74579" fmla="*/ 212956 w 6006665"/>
                        <a:gd name="connsiteY435-74580" fmla="*/ 2412365 h 3006470"/>
                        <a:gd name="connsiteX436-74581" fmla="*/ 204522 w 6006665"/>
                        <a:gd name="connsiteY436-74582" fmla="*/ 2413357 h 3006470"/>
                        <a:gd name="connsiteX437-74583" fmla="*/ 199623 w 6006665"/>
                        <a:gd name="connsiteY437-74584" fmla="*/ 2411957 h 3006470"/>
                        <a:gd name="connsiteX438-74585" fmla="*/ 195977 w 6006665"/>
                        <a:gd name="connsiteY438-74586" fmla="*/ 2424719 h 3006470"/>
                        <a:gd name="connsiteX439-74587" fmla="*/ 184968 w 6006665"/>
                        <a:gd name="connsiteY439-74588" fmla="*/ 2421574 h 3006470"/>
                        <a:gd name="connsiteX440-74589" fmla="*/ 184070 w 6006665"/>
                        <a:gd name="connsiteY440-74590" fmla="*/ 2424719 h 3006470"/>
                        <a:gd name="connsiteX441-74591" fmla="*/ 168163 w 6006665"/>
                        <a:gd name="connsiteY441-74592" fmla="*/ 2420184 h 3006470"/>
                        <a:gd name="connsiteX442-74593" fmla="*/ 156800 w 6006665"/>
                        <a:gd name="connsiteY442-74594" fmla="*/ 2381542 h 3006470"/>
                        <a:gd name="connsiteX443-74595" fmla="*/ 152255 w 6006665"/>
                        <a:gd name="connsiteY443-74596" fmla="*/ 2365635 h 3006470"/>
                        <a:gd name="connsiteX444-74597" fmla="*/ 156800 w 6006665"/>
                        <a:gd name="connsiteY444-74598" fmla="*/ 2361090 h 3006470"/>
                        <a:gd name="connsiteX445-74599" fmla="*/ 168707 w 6006665"/>
                        <a:gd name="connsiteY445-74600" fmla="*/ 2361090 h 3006470"/>
                        <a:gd name="connsiteX446-74601" fmla="*/ 188615 w 6006665"/>
                        <a:gd name="connsiteY446-74602" fmla="*/ 2361090 h 3006470"/>
                        <a:gd name="connsiteX447-74603" fmla="*/ 199977 w 6006665"/>
                        <a:gd name="connsiteY447-74604" fmla="*/ 2349728 h 3006470"/>
                        <a:gd name="connsiteX448-74605" fmla="*/ 188615 w 6006665"/>
                        <a:gd name="connsiteY448-74606" fmla="*/ 2327003 h 3006470"/>
                        <a:gd name="connsiteX449-74607" fmla="*/ 168163 w 6006665"/>
                        <a:gd name="connsiteY449-74608" fmla="*/ 2317914 h 3006470"/>
                        <a:gd name="connsiteX450-74609" fmla="*/ 168163 w 6006665"/>
                        <a:gd name="connsiteY450-74610" fmla="*/ 2311096 h 3006470"/>
                        <a:gd name="connsiteX451-74611" fmla="*/ 152255 w 6006665"/>
                        <a:gd name="connsiteY451-74612" fmla="*/ 2295189 h 3006470"/>
                        <a:gd name="connsiteX452-74613" fmla="*/ 129531 w 6006665"/>
                        <a:gd name="connsiteY452-74614" fmla="*/ 2258829 h 3006470"/>
                        <a:gd name="connsiteX453-74615" fmla="*/ 140893 w 6006665"/>
                        <a:gd name="connsiteY453-74616" fmla="*/ 2236105 h 3006470"/>
                        <a:gd name="connsiteX454-74617" fmla="*/ 136348 w 6006665"/>
                        <a:gd name="connsiteY454-74618" fmla="*/ 2208835 h 3006470"/>
                        <a:gd name="connsiteX455-74619" fmla="*/ 103789 w 6006665"/>
                        <a:gd name="connsiteY455-74620" fmla="*/ 2195428 h 3006470"/>
                        <a:gd name="connsiteX456-74621" fmla="*/ 93716 w 6006665"/>
                        <a:gd name="connsiteY456-74622" fmla="*/ 2199745 h 3006470"/>
                        <a:gd name="connsiteX457-74623" fmla="*/ 91868 w 6006665"/>
                        <a:gd name="connsiteY457-74624" fmla="*/ 2195434 h 3006470"/>
                        <a:gd name="connsiteX458-74625" fmla="*/ 81809 w 6006665"/>
                        <a:gd name="connsiteY458-74626" fmla="*/ 2199745 h 3006470"/>
                        <a:gd name="connsiteX459-74627" fmla="*/ 74992 w 6006665"/>
                        <a:gd name="connsiteY459-74628" fmla="*/ 2183838 h 3006470"/>
                        <a:gd name="connsiteX460-74629" fmla="*/ 34087 w 6006665"/>
                        <a:gd name="connsiteY460-74630" fmla="*/ 2172476 h 3006470"/>
                        <a:gd name="connsiteX461-74631" fmla="*/ 22725 w 6006665"/>
                        <a:gd name="connsiteY461-74632" fmla="*/ 2129299 h 3006470"/>
                        <a:gd name="connsiteX462-74633" fmla="*/ 22725 w 6006665"/>
                        <a:gd name="connsiteY462-74634" fmla="*/ 2097484 h 3006470"/>
                        <a:gd name="connsiteX463-74635" fmla="*/ 0 w 6006665"/>
                        <a:gd name="connsiteY463-74636" fmla="*/ 2081577 h 3006470"/>
                        <a:gd name="connsiteX464-74637" fmla="*/ 15907 w 6006665"/>
                        <a:gd name="connsiteY464-74638" fmla="*/ 2058853 h 3006470"/>
                        <a:gd name="connsiteX465-74639" fmla="*/ 6818 w 6006665"/>
                        <a:gd name="connsiteY465-74640" fmla="*/ 1995224 h 3006470"/>
                        <a:gd name="connsiteX466-74641" fmla="*/ 34087 w 6006665"/>
                        <a:gd name="connsiteY466-74642" fmla="*/ 1952047 h 3006470"/>
                        <a:gd name="connsiteX467-74643" fmla="*/ 27270 w 6006665"/>
                        <a:gd name="connsiteY467-74644" fmla="*/ 1940685 h 3006470"/>
                        <a:gd name="connsiteX468-74645" fmla="*/ 70447 w 6006665"/>
                        <a:gd name="connsiteY468-74646" fmla="*/ 1902053 h 3006470"/>
                        <a:gd name="connsiteX469-74647" fmla="*/ 27270 w 6006665"/>
                        <a:gd name="connsiteY469-74648" fmla="*/ 1865693 h 3006470"/>
                        <a:gd name="connsiteX470-74649" fmla="*/ 109078 w 6006665"/>
                        <a:gd name="connsiteY470-74650" fmla="*/ 1767977 h 3006470"/>
                        <a:gd name="connsiteX471-74651" fmla="*/ 145438 w 6006665"/>
                        <a:gd name="connsiteY471-74652" fmla="*/ 1724800 h 3006470"/>
                        <a:gd name="connsiteX472-74653" fmla="*/ 156800 w 6006665"/>
                        <a:gd name="connsiteY472-74654" fmla="*/ 1681624 h 3006470"/>
                        <a:gd name="connsiteX473-74655" fmla="*/ 102261 w 6006665"/>
                        <a:gd name="connsiteY473-74656" fmla="*/ 1629357 h 3006470"/>
                        <a:gd name="connsiteX474-74657" fmla="*/ 118168 w 6006665"/>
                        <a:gd name="connsiteY474-74658" fmla="*/ 1574818 h 3006470"/>
                        <a:gd name="connsiteX475-74659" fmla="*/ 86354 w 6006665"/>
                        <a:gd name="connsiteY475-74660" fmla="*/ 1511189 h 3006470"/>
                        <a:gd name="connsiteX476-74661" fmla="*/ 109078 w 6006665"/>
                        <a:gd name="connsiteY476-74662" fmla="*/ 1436197 h 3006470"/>
                        <a:gd name="connsiteX477-74663" fmla="*/ 70447 w 6006665"/>
                        <a:gd name="connsiteY477-74664" fmla="*/ 1333936 h 3006470"/>
                        <a:gd name="connsiteX478-74665" fmla="*/ 102261 w 6006665"/>
                        <a:gd name="connsiteY478-74666" fmla="*/ 1263490 h 3006470"/>
                        <a:gd name="connsiteX479-74667" fmla="*/ 43177 w 6006665"/>
                        <a:gd name="connsiteY479-74668" fmla="*/ 1197589 h 3006470"/>
                        <a:gd name="connsiteX480-74669" fmla="*/ 49994 w 6006665"/>
                        <a:gd name="connsiteY480-74670" fmla="*/ 1122597 h 3006470"/>
                        <a:gd name="connsiteX481-74671" fmla="*/ 81809 w 6006665"/>
                        <a:gd name="connsiteY481-74672" fmla="*/ 1118052 h 3006470"/>
                        <a:gd name="connsiteX482-74673" fmla="*/ 145438 w 6006665"/>
                        <a:gd name="connsiteY482-74674" fmla="*/ 1074876 h 3006470"/>
                        <a:gd name="connsiteX483-74675" fmla="*/ 184070 w 6006665"/>
                        <a:gd name="connsiteY483-74676" fmla="*/ 1036244 h 3006470"/>
                        <a:gd name="connsiteX484-74677" fmla="*/ 189699 w 6006665"/>
                        <a:gd name="connsiteY484-74678" fmla="*/ 1042522 h 3006470"/>
                        <a:gd name="connsiteX485-74679" fmla="*/ 195977 w 6006665"/>
                        <a:gd name="connsiteY485-74680" fmla="*/ 1036244 h 3006470"/>
                        <a:gd name="connsiteX486-74681" fmla="*/ 255061 w 6006665"/>
                        <a:gd name="connsiteY486-74682" fmla="*/ 1102145 h 3006470"/>
                        <a:gd name="connsiteX487-74683" fmla="*/ 350504 w 6006665"/>
                        <a:gd name="connsiteY487-74684" fmla="*/ 1122597 h 3006470"/>
                        <a:gd name="connsiteX488-74685" fmla="*/ 491397 w 6006665"/>
                        <a:gd name="connsiteY488-74686" fmla="*/ 1236221 h 3006470"/>
                        <a:gd name="connsiteX489-74687" fmla="*/ 523211 w 6006665"/>
                        <a:gd name="connsiteY489-74688" fmla="*/ 1283942 h 3006470"/>
                        <a:gd name="connsiteX490-74689" fmla="*/ 486852 w 6006665"/>
                        <a:gd name="connsiteY490-74690" fmla="*/ 1397565 h 3006470"/>
                        <a:gd name="connsiteX491-74691" fmla="*/ 420951 w 6006665"/>
                        <a:gd name="connsiteY491-74692" fmla="*/ 1418018 h 3006470"/>
                        <a:gd name="connsiteX492-74693" fmla="*/ 415909 w 6006665"/>
                        <a:gd name="connsiteY492-74694" fmla="*/ 1415887 h 3006470"/>
                        <a:gd name="connsiteX493-74695" fmla="*/ 409044 w 6006665"/>
                        <a:gd name="connsiteY493-74696" fmla="*/ 1418018 h 3006470"/>
                        <a:gd name="connsiteX494-74697" fmla="*/ 252950 w 6006665"/>
                        <a:gd name="connsiteY494-74698" fmla="*/ 1352062 h 3006470"/>
                        <a:gd name="connsiteX495-74699" fmla="*/ 232336 w 6006665"/>
                        <a:gd name="connsiteY495-74700" fmla="*/ 1358934 h 3006470"/>
                        <a:gd name="connsiteX496-74701" fmla="*/ 291420 w 6006665"/>
                        <a:gd name="connsiteY496-74702" fmla="*/ 1429380 h 3006470"/>
                        <a:gd name="connsiteX497-74703" fmla="*/ 291420 w 6006665"/>
                        <a:gd name="connsiteY497-74704" fmla="*/ 1468012 h 3006470"/>
                        <a:gd name="connsiteX498-74705" fmla="*/ 298238 w 6006665"/>
                        <a:gd name="connsiteY498-74706" fmla="*/ 1554366 h 3006470"/>
                        <a:gd name="connsiteX499-74707" fmla="*/ 345959 w 6006665"/>
                        <a:gd name="connsiteY499-74708" fmla="*/ 1586180 h 3006470"/>
                        <a:gd name="connsiteX500-74709" fmla="*/ 362087 w 6006665"/>
                        <a:gd name="connsiteY500-74710" fmla="*/ 1595588 h 3006470"/>
                        <a:gd name="connsiteX501-74711" fmla="*/ 365867 w 6006665"/>
                        <a:gd name="connsiteY501-74712" fmla="*/ 1563455 h 3006470"/>
                        <a:gd name="connsiteX502-74713" fmla="*/ 345415 w 6006665"/>
                        <a:gd name="connsiteY502-74714" fmla="*/ 1527096 h 3006470"/>
                        <a:gd name="connsiteX503-74715" fmla="*/ 365867 w 6006665"/>
                        <a:gd name="connsiteY503-74716" fmla="*/ 1495281 h 3006470"/>
                        <a:gd name="connsiteX504-74717" fmla="*/ 374560 w 6006665"/>
                        <a:gd name="connsiteY504-74718" fmla="*/ 1500280 h 3006470"/>
                        <a:gd name="connsiteX505-74719" fmla="*/ 377774 w 6006665"/>
                        <a:gd name="connsiteY505-74720" fmla="*/ 1495281 h 3006470"/>
                        <a:gd name="connsiteX506-74721" fmla="*/ 461933 w 6006665"/>
                        <a:gd name="connsiteY506-74722" fmla="*/ 1543673 h 3006470"/>
                        <a:gd name="connsiteX507-74723" fmla="*/ 484035 w 6006665"/>
                        <a:gd name="connsiteY507-74724" fmla="*/ 1527096 h 3006470"/>
                        <a:gd name="connsiteX508-74725" fmla="*/ 463583 w 6006665"/>
                        <a:gd name="connsiteY508-74726" fmla="*/ 1461194 h 3006470"/>
                        <a:gd name="connsiteX509-74727" fmla="*/ 1677078 w 6006665"/>
                        <a:gd name="connsiteY509-74728" fmla="*/ 1370296 h 3006470"/>
                        <a:gd name="connsiteX510-74729" fmla="*/ 1720255 w 6006665"/>
                        <a:gd name="connsiteY510-74730" fmla="*/ 1349844 h 3006470"/>
                        <a:gd name="connsiteX511-74731" fmla="*/ 1731617 w 6006665"/>
                        <a:gd name="connsiteY511-74732" fmla="*/ 1299850 h 3006470"/>
                        <a:gd name="connsiteX512-74733" fmla="*/ 1758887 w 6006665"/>
                        <a:gd name="connsiteY512-74734" fmla="*/ 1256673 h 3006470"/>
                        <a:gd name="connsiteX513-74735" fmla="*/ 1736162 w 6006665"/>
                        <a:gd name="connsiteY513-74736" fmla="*/ 1197589 h 3006470"/>
                        <a:gd name="connsiteX514-74737" fmla="*/ 1758887 w 6006665"/>
                        <a:gd name="connsiteY514-74738" fmla="*/ 1133960 h 3006470"/>
                        <a:gd name="connsiteX515-74739" fmla="*/ 1704347 w 6006665"/>
                        <a:gd name="connsiteY515-74740" fmla="*/ 1070331 h 3006470"/>
                        <a:gd name="connsiteX516-74741" fmla="*/ 1736162 w 6006665"/>
                        <a:gd name="connsiteY516-74742" fmla="*/ 961252 h 3006470"/>
                        <a:gd name="connsiteX517-74743" fmla="*/ 1688440 w 6006665"/>
                        <a:gd name="connsiteY517-74744" fmla="*/ 865809 h 3006470"/>
                        <a:gd name="connsiteX518-74745" fmla="*/ 1752069 w 6006665"/>
                        <a:gd name="connsiteY518-74746" fmla="*/ 788545 h 3006470"/>
                        <a:gd name="connsiteX519-74747" fmla="*/ 1747524 w 6006665"/>
                        <a:gd name="connsiteY519-74748" fmla="*/ 704464 h 3006470"/>
                        <a:gd name="connsiteX520-74749" fmla="*/ 1763431 w 6006665"/>
                        <a:gd name="connsiteY520-74750" fmla="*/ 697647 h 3006470"/>
                        <a:gd name="connsiteX521-74751" fmla="*/ 1764877 w 6006665"/>
                        <a:gd name="connsiteY521-74752" fmla="*/ 702130 h 3006470"/>
                        <a:gd name="connsiteX522-74753" fmla="*/ 1775339 w 6006665"/>
                        <a:gd name="connsiteY522-74754" fmla="*/ 697647 h 3006470"/>
                        <a:gd name="connsiteX523-74755" fmla="*/ 1798063 w 6006665"/>
                        <a:gd name="connsiteY523-74756" fmla="*/ 768093 h 3006470"/>
                        <a:gd name="connsiteX524-74757" fmla="*/ 1791454 w 6006665"/>
                        <a:gd name="connsiteY524-74758" fmla="*/ 815304 h 3006470"/>
                        <a:gd name="connsiteX525-74759" fmla="*/ 1854330 w 6006665"/>
                        <a:gd name="connsiteY525-74760" fmla="*/ 772638 h 3006470"/>
                        <a:gd name="connsiteX526-74761" fmla="*/ 1931594 w 6006665"/>
                        <a:gd name="connsiteY526-74762" fmla="*/ 763548 h 3006470"/>
                        <a:gd name="connsiteX527-74763" fmla="*/ 1932772 w 6006665"/>
                        <a:gd name="connsiteY527-74764" fmla="*/ 764810 h 3006470"/>
                        <a:gd name="connsiteX528-74765" fmla="*/ 1943501 w 6006665"/>
                        <a:gd name="connsiteY528-74766" fmla="*/ 763548 h 3006470"/>
                        <a:gd name="connsiteX529-74767" fmla="*/ 1988608 w 6006665"/>
                        <a:gd name="connsiteY529-74768" fmla="*/ 811877 h 3006470"/>
                        <a:gd name="connsiteX530-74769" fmla="*/ 1963408 w 6006665"/>
                        <a:gd name="connsiteY530-74770" fmla="*/ 736278 h 3006470"/>
                        <a:gd name="connsiteX531-74771" fmla="*/ 1963408 w 6006665"/>
                        <a:gd name="connsiteY531-74772" fmla="*/ 595386 h 3006470"/>
                        <a:gd name="connsiteX532-74773" fmla="*/ 2027037 w 6006665"/>
                        <a:gd name="connsiteY532-74774" fmla="*/ 574934 h 3006470"/>
                        <a:gd name="connsiteX533-74775" fmla="*/ 2037269 w 6006665"/>
                        <a:gd name="connsiteY533-74776" fmla="*/ 575472 h 3006470"/>
                        <a:gd name="connsiteX534-74777" fmla="*/ 2038944 w 6006665"/>
                        <a:gd name="connsiteY534-74778" fmla="*/ 574934 h 3006470"/>
                        <a:gd name="connsiteX535-74779" fmla="*/ 2115414 w 6006665"/>
                        <a:gd name="connsiteY535-74780" fmla="*/ 578958 h 3006470"/>
                        <a:gd name="connsiteX536-74781" fmla="*/ 2192927 w 6006665"/>
                        <a:gd name="connsiteY536-74782" fmla="*/ 559026 h 3006470"/>
                        <a:gd name="connsiteX537-74783" fmla="*/ 2167930 w 6006665"/>
                        <a:gd name="connsiteY537-74784" fmla="*/ 493125 h 3006470"/>
                        <a:gd name="connsiteX538-74785" fmla="*/ 2204289 w 6006665"/>
                        <a:gd name="connsiteY538-74786" fmla="*/ 402226 h 3006470"/>
                        <a:gd name="connsiteX539-74787" fmla="*/ 2247466 w 6006665"/>
                        <a:gd name="connsiteY539-74788" fmla="*/ 397681 h 3006470"/>
                        <a:gd name="connsiteX540-74789" fmla="*/ 2317913 w 6006665"/>
                        <a:gd name="connsiteY540-74790" fmla="*/ 322690 h 3006470"/>
                        <a:gd name="connsiteX541-74791" fmla="*/ 2420183 w 6006665"/>
                        <a:gd name="connsiteY541-74792" fmla="*/ 304510 h 3006470"/>
                        <a:gd name="connsiteX542-74793" fmla="*/ 2429263 w 6006665"/>
                        <a:gd name="connsiteY542-74794" fmla="*/ 263606 h 3006470"/>
                        <a:gd name="connsiteX543-74795" fmla="*/ 2526979 w 6006665"/>
                        <a:gd name="connsiteY543-74796" fmla="*/ 252244 h 3006470"/>
                        <a:gd name="connsiteX544-74797" fmla="*/ 2528058 w 6006665"/>
                        <a:gd name="connsiteY544-74798" fmla="*/ 253503 h 3006470"/>
                        <a:gd name="connsiteX545-74799" fmla="*/ 2538886 w 6006665"/>
                        <a:gd name="connsiteY545-74800" fmla="*/ 252244 h 3006470"/>
                        <a:gd name="connsiteX546-74801" fmla="*/ 2560820 w 6006665"/>
                        <a:gd name="connsiteY546-74802" fmla="*/ 277833 h 3006470"/>
                        <a:gd name="connsiteX547-74803" fmla="*/ 2640602 w 6006665"/>
                        <a:gd name="connsiteY547-74804" fmla="*/ 202249 h 3006470"/>
                        <a:gd name="connsiteX548-74805" fmla="*/ 2652509 w 6006665"/>
                        <a:gd name="connsiteY548-74806" fmla="*/ 202249 h 3006470"/>
                        <a:gd name="connsiteX549-74807" fmla="*/ 2704231 w 6006665"/>
                        <a:gd name="connsiteY549-74808" fmla="*/ 202249 h 3006470"/>
                        <a:gd name="connsiteX550-74809" fmla="*/ 2715593 w 6006665"/>
                        <a:gd name="connsiteY550-74810" fmla="*/ 134075 h 3006470"/>
                        <a:gd name="connsiteX551-74811" fmla="*/ 2751953 w 6006665"/>
                        <a:gd name="connsiteY551-74812" fmla="*/ 68174 h 3006470"/>
                        <a:gd name="connsiteX552-74813" fmla="*/ 2838307 w 6006665"/>
                        <a:gd name="connsiteY552-74814" fmla="*/ 0 h 3006470"/>
                        <a:gd name="connsiteX0-74815" fmla="*/ 1791129 w 6006665"/>
                        <a:gd name="connsiteY0-74816" fmla="*/ 817622 h 3006470"/>
                        <a:gd name="connsiteX1-74817" fmla="*/ 1782156 w 6006665"/>
                        <a:gd name="connsiteY1-74818" fmla="*/ 881716 h 3006470"/>
                        <a:gd name="connsiteX2-74819" fmla="*/ 1809554 w 6006665"/>
                        <a:gd name="connsiteY2-74820" fmla="*/ 895415 h 3006470"/>
                        <a:gd name="connsiteX3-74821" fmla="*/ 1791129 w 6006665"/>
                        <a:gd name="connsiteY3-74822" fmla="*/ 817622 h 3006470"/>
                        <a:gd name="connsiteX4-74823" fmla="*/ 2838307 w 6006665"/>
                        <a:gd name="connsiteY4-74824" fmla="*/ 0 h 3006470"/>
                        <a:gd name="connsiteX5-74825" fmla="*/ 2844246 w 6006665"/>
                        <a:gd name="connsiteY5-74826" fmla="*/ 4711 h 3006470"/>
                        <a:gd name="connsiteX6-74827" fmla="*/ 2850213 w 6006665"/>
                        <a:gd name="connsiteY6-74828" fmla="*/ 0 h 3006470"/>
                        <a:gd name="connsiteX7-74829" fmla="*/ 2916115 w 6006665"/>
                        <a:gd name="connsiteY7-74830" fmla="*/ 52267 h 3006470"/>
                        <a:gd name="connsiteX8-74831" fmla="*/ 2861576 w 6006665"/>
                        <a:gd name="connsiteY8-74832" fmla="*/ 90899 h 3006470"/>
                        <a:gd name="connsiteX9-74833" fmla="*/ 2947929 w 6006665"/>
                        <a:gd name="connsiteY9-74834" fmla="*/ 118168 h 3006470"/>
                        <a:gd name="connsiteX10-74835" fmla="*/ 2957621 w 6006665"/>
                        <a:gd name="connsiteY10-74836" fmla="*/ 186006 h 3006470"/>
                        <a:gd name="connsiteX11-74837" fmla="*/ 2979199 w 6006665"/>
                        <a:gd name="connsiteY11-74838" fmla="*/ 161345 h 3006470"/>
                        <a:gd name="connsiteX12-74839" fmla="*/ 2991106 w 6006665"/>
                        <a:gd name="connsiteY12-74840" fmla="*/ 161345 h 3006470"/>
                        <a:gd name="connsiteX13-74841" fmla="*/ 3086005 w 6006665"/>
                        <a:gd name="connsiteY13-74842" fmla="*/ 161345 h 3006470"/>
                        <a:gd name="connsiteX14-74843" fmla="*/ 3097912 w 6006665"/>
                        <a:gd name="connsiteY14-74844" fmla="*/ 161345 h 3006470"/>
                        <a:gd name="connsiteX15-74845" fmla="*/ 3179721 w 6006665"/>
                        <a:gd name="connsiteY15-74846" fmla="*/ 236336 h 3006470"/>
                        <a:gd name="connsiteX16-74847" fmla="*/ 3211535 w 6006665"/>
                        <a:gd name="connsiteY16-74848" fmla="*/ 295420 h 3006470"/>
                        <a:gd name="connsiteX17-74849" fmla="*/ 3200173 w 6006665"/>
                        <a:gd name="connsiteY17-74850" fmla="*/ 370412 h 3006470"/>
                        <a:gd name="connsiteX18-74851" fmla="*/ 3161541 w 6006665"/>
                        <a:gd name="connsiteY18-74852" fmla="*/ 413589 h 3006470"/>
                        <a:gd name="connsiteX19-74853" fmla="*/ 3066097 w 6006665"/>
                        <a:gd name="connsiteY19-74854" fmla="*/ 488580 h 3006470"/>
                        <a:gd name="connsiteX20-74855" fmla="*/ 3034283 w 6006665"/>
                        <a:gd name="connsiteY20-74856" fmla="*/ 531757 h 3006470"/>
                        <a:gd name="connsiteX21-74857" fmla="*/ 3082005 w 6006665"/>
                        <a:gd name="connsiteY21-74858" fmla="*/ 547664 h 3006470"/>
                        <a:gd name="connsiteX22-74859" fmla="*/ 3129459 w 6006665"/>
                        <a:gd name="connsiteY22-74860" fmla="*/ 575345 h 3006470"/>
                        <a:gd name="connsiteX23-74861" fmla="*/ 3156451 w 6006665"/>
                        <a:gd name="connsiteY23-74862" fmla="*/ 552209 h 3006470"/>
                        <a:gd name="connsiteX24-74863" fmla="*/ 3158460 w 6006665"/>
                        <a:gd name="connsiteY24-74864" fmla="*/ 560693 h 3006470"/>
                        <a:gd name="connsiteX25-74865" fmla="*/ 3168359 w 6006665"/>
                        <a:gd name="connsiteY25-74866" fmla="*/ 552209 h 3006470"/>
                        <a:gd name="connsiteX26-74867" fmla="*/ 3184984 w 6006665"/>
                        <a:gd name="connsiteY26-74868" fmla="*/ 622402 h 3006470"/>
                        <a:gd name="connsiteX27-74869" fmla="*/ 3192811 w 6006665"/>
                        <a:gd name="connsiteY27-74870" fmla="*/ 606748 h 3006470"/>
                        <a:gd name="connsiteX28-74871" fmla="*/ 3251895 w 6006665"/>
                        <a:gd name="connsiteY28-74872" fmla="*/ 586296 h 3006470"/>
                        <a:gd name="connsiteX29-74873" fmla="*/ 3259833 w 6006665"/>
                        <a:gd name="connsiteY29-74874" fmla="*/ 587670 h 3006470"/>
                        <a:gd name="connsiteX30-74875" fmla="*/ 3263802 w 6006665"/>
                        <a:gd name="connsiteY30-74876" fmla="*/ 586296 h 3006470"/>
                        <a:gd name="connsiteX31-74877" fmla="*/ 3381970 w 6006665"/>
                        <a:gd name="connsiteY31-74878" fmla="*/ 606748 h 3006470"/>
                        <a:gd name="connsiteX32-74879" fmla="*/ 3388787 w 6006665"/>
                        <a:gd name="connsiteY32-74880" fmla="*/ 665832 h 3006470"/>
                        <a:gd name="connsiteX33-74881" fmla="*/ 3531529 w 6006665"/>
                        <a:gd name="connsiteY33-74882" fmla="*/ 686823 h 3006470"/>
                        <a:gd name="connsiteX34-74883" fmla="*/ 3538225 w 6006665"/>
                        <a:gd name="connsiteY34-74884" fmla="*/ 590841 h 3006470"/>
                        <a:gd name="connsiteX35-74885" fmla="*/ 3549910 w 6006665"/>
                        <a:gd name="connsiteY35-74886" fmla="*/ 594028 h 3006470"/>
                        <a:gd name="connsiteX36-74887" fmla="*/ 3550132 w 6006665"/>
                        <a:gd name="connsiteY36-74888" fmla="*/ 590841 h 3006470"/>
                        <a:gd name="connsiteX37-74889" fmla="*/ 3625123 w 6006665"/>
                        <a:gd name="connsiteY37-74890" fmla="*/ 611293 h 3006470"/>
                        <a:gd name="connsiteX38-74891" fmla="*/ 3672301 w 6006665"/>
                        <a:gd name="connsiteY38-74892" fmla="*/ 611293 h 3006470"/>
                        <a:gd name="connsiteX39-74893" fmla="*/ 3684207 w 6006665"/>
                        <a:gd name="connsiteY39-74894" fmla="*/ 611293 h 3006470"/>
                        <a:gd name="connsiteX40-74895" fmla="*/ 3743291 w 6006665"/>
                        <a:gd name="connsiteY40-74896" fmla="*/ 677194 h 3006470"/>
                        <a:gd name="connsiteX41-74897" fmla="*/ 3759199 w 6006665"/>
                        <a:gd name="connsiteY41-74898" fmla="*/ 756731 h 3006470"/>
                        <a:gd name="connsiteX42-74899" fmla="*/ 3738747 w 6006665"/>
                        <a:gd name="connsiteY42-74900" fmla="*/ 806725 h 3006470"/>
                        <a:gd name="connsiteX43-74901" fmla="*/ 3786469 w 6006665"/>
                        <a:gd name="connsiteY43-74902" fmla="*/ 897623 h 3006470"/>
                        <a:gd name="connsiteX44-74903" fmla="*/ 3835603 w 6006665"/>
                        <a:gd name="connsiteY44-74904" fmla="*/ 933529 h 3006470"/>
                        <a:gd name="connsiteX45-74905" fmla="*/ 3865460 w 6006665"/>
                        <a:gd name="connsiteY45-74906" fmla="*/ 822632 h 3006470"/>
                        <a:gd name="connsiteX46-74907" fmla="*/ 3875077 w 6006665"/>
                        <a:gd name="connsiteY46-74908" fmla="*/ 831139 h 3006470"/>
                        <a:gd name="connsiteX47-74909" fmla="*/ 3877367 w 6006665"/>
                        <a:gd name="connsiteY47-74910" fmla="*/ 822632 h 3006470"/>
                        <a:gd name="connsiteX48-74911" fmla="*/ 3932151 w 6006665"/>
                        <a:gd name="connsiteY48-74912" fmla="*/ 871095 h 3006470"/>
                        <a:gd name="connsiteX49-74913" fmla="*/ 3988173 w 6006665"/>
                        <a:gd name="connsiteY49-74914" fmla="*/ 843084 h 3006470"/>
                        <a:gd name="connsiteX50-74915" fmla="*/ 3993852 w 6006665"/>
                        <a:gd name="connsiteY50-74916" fmla="*/ 846199 h 3006470"/>
                        <a:gd name="connsiteX51-74917" fmla="*/ 4000080 w 6006665"/>
                        <a:gd name="connsiteY51-74918" fmla="*/ 843084 h 3006470"/>
                        <a:gd name="connsiteX52-74919" fmla="*/ 4062426 w 6006665"/>
                        <a:gd name="connsiteY52-74920" fmla="*/ 877274 h 3006470"/>
                        <a:gd name="connsiteX53-74921" fmla="*/ 4085889 w 6006665"/>
                        <a:gd name="connsiteY53-74922" fmla="*/ 849902 h 3006470"/>
                        <a:gd name="connsiteX54-74923" fmla="*/ 4095563 w 6006665"/>
                        <a:gd name="connsiteY54-74924" fmla="*/ 852506 h 3006470"/>
                        <a:gd name="connsiteX55-74925" fmla="*/ 4097796 w 6006665"/>
                        <a:gd name="connsiteY55-74926" fmla="*/ 849902 h 3006470"/>
                        <a:gd name="connsiteX56-74927" fmla="*/ 4144150 w 6006665"/>
                        <a:gd name="connsiteY56-74928" fmla="*/ 862382 h 3006470"/>
                        <a:gd name="connsiteX57-74929" fmla="*/ 4117703 w 6006665"/>
                        <a:gd name="connsiteY57-74930" fmla="*/ 752186 h 3006470"/>
                        <a:gd name="connsiteX58-74931" fmla="*/ 4165425 w 6006665"/>
                        <a:gd name="connsiteY58-74932" fmla="*/ 697647 h 3006470"/>
                        <a:gd name="connsiteX59-74933" fmla="*/ 4175231 w 6006665"/>
                        <a:gd name="connsiteY59-74934" fmla="*/ 700048 h 3006470"/>
                        <a:gd name="connsiteX60-74935" fmla="*/ 4177332 w 6006665"/>
                        <a:gd name="connsiteY60-74936" fmla="*/ 697647 h 3006470"/>
                        <a:gd name="connsiteX61-74937" fmla="*/ 4511384 w 6006665"/>
                        <a:gd name="connsiteY61-74938" fmla="*/ 779455 h 3006470"/>
                        <a:gd name="connsiteX62-74939" fmla="*/ 4543199 w 6006665"/>
                        <a:gd name="connsiteY62-74940" fmla="*/ 849902 h 3006470"/>
                        <a:gd name="connsiteX63-74941" fmla="*/ 4639242 w 6006665"/>
                        <a:gd name="connsiteY63-74942" fmla="*/ 932544 h 3006470"/>
                        <a:gd name="connsiteX64-74943" fmla="*/ 4774445 w 6006665"/>
                        <a:gd name="connsiteY64-74944" fmla="*/ 913531 h 3006470"/>
                        <a:gd name="connsiteX65-74945" fmla="*/ 4778496 w 6006665"/>
                        <a:gd name="connsiteY65-74946" fmla="*/ 914635 h 3006470"/>
                        <a:gd name="connsiteX66-74947" fmla="*/ 4786352 w 6006665"/>
                        <a:gd name="connsiteY66-74948" fmla="*/ 913531 h 3006470"/>
                        <a:gd name="connsiteX67-74949" fmla="*/ 4861343 w 6006665"/>
                        <a:gd name="connsiteY67-74950" fmla="*/ 933983 h 3006470"/>
                        <a:gd name="connsiteX68-74951" fmla="*/ 4893158 w 6006665"/>
                        <a:gd name="connsiteY68-74952" fmla="*/ 977160 h 3006470"/>
                        <a:gd name="connsiteX69-74953" fmla="*/ 4888613 w 6006665"/>
                        <a:gd name="connsiteY69-74954" fmla="*/ 1058968 h 3006470"/>
                        <a:gd name="connsiteX70-74955" fmla="*/ 4927677 w 6006665"/>
                        <a:gd name="connsiteY70-74956" fmla="*/ 1083640 h 3006470"/>
                        <a:gd name="connsiteX71-74957" fmla="*/ 4967605 w 6006665"/>
                        <a:gd name="connsiteY71-74958" fmla="*/ 1070331 h 3006470"/>
                        <a:gd name="connsiteX72-74959" fmla="*/ 5038051 w 6006665"/>
                        <a:gd name="connsiteY72-74960" fmla="*/ 1063513 h 3006470"/>
                        <a:gd name="connsiteX73-74961" fmla="*/ 5040730 w 6006665"/>
                        <a:gd name="connsiteY73-74962" fmla="*/ 1064406 h 3006470"/>
                        <a:gd name="connsiteX74-74963" fmla="*/ 5049958 w 6006665"/>
                        <a:gd name="connsiteY74-74964" fmla="*/ 1063513 h 3006470"/>
                        <a:gd name="connsiteX75-74965" fmla="*/ 5114249 w 6006665"/>
                        <a:gd name="connsiteY75-74966" fmla="*/ 1084944 h 3006470"/>
                        <a:gd name="connsiteX76-74967" fmla="*/ 5176671 w 6006665"/>
                        <a:gd name="connsiteY76-74968" fmla="*/ 1074876 h 3006470"/>
                        <a:gd name="connsiteX77-74969" fmla="*/ 5177801 w 6006665"/>
                        <a:gd name="connsiteY77-74970" fmla="*/ 1076614 h 3006470"/>
                        <a:gd name="connsiteX78-74971" fmla="*/ 5188578 w 6006665"/>
                        <a:gd name="connsiteY78-74972" fmla="*/ 1074876 h 3006470"/>
                        <a:gd name="connsiteX79-74973" fmla="*/ 5243719 w 6006665"/>
                        <a:gd name="connsiteY79-74974" fmla="*/ 1159707 h 3006470"/>
                        <a:gd name="connsiteX80-74975" fmla="*/ 5283477 w 6006665"/>
                        <a:gd name="connsiteY80-74976" fmla="*/ 1129415 h 3006470"/>
                        <a:gd name="connsiteX81-74977" fmla="*/ 5258480 w 6006665"/>
                        <a:gd name="connsiteY81-74978" fmla="*/ 1063513 h 3006470"/>
                        <a:gd name="connsiteX82-74979" fmla="*/ 5267570 w 6006665"/>
                        <a:gd name="connsiteY82-74980" fmla="*/ 1015792 h 3006470"/>
                        <a:gd name="connsiteX83-74981" fmla="*/ 5278896 w 6006665"/>
                        <a:gd name="connsiteY83-74982" fmla="*/ 1018841 h 3006470"/>
                        <a:gd name="connsiteX84-74983" fmla="*/ 5279477 w 6006665"/>
                        <a:gd name="connsiteY84-74984" fmla="*/ 1015792 h 3006470"/>
                        <a:gd name="connsiteX85-74985" fmla="*/ 5395510 w 6006665"/>
                        <a:gd name="connsiteY85-74986" fmla="*/ 1047031 h 3006470"/>
                        <a:gd name="connsiteX86-74987" fmla="*/ 5463001 w 6006665"/>
                        <a:gd name="connsiteY86-74988" fmla="*/ 1043061 h 3006470"/>
                        <a:gd name="connsiteX87-74989" fmla="*/ 5464386 w 6006665"/>
                        <a:gd name="connsiteY87-74990" fmla="*/ 1043680 h 3006470"/>
                        <a:gd name="connsiteX88-74991" fmla="*/ 5474909 w 6006665"/>
                        <a:gd name="connsiteY88-74992" fmla="*/ 1043061 h 3006470"/>
                        <a:gd name="connsiteX89-74993" fmla="*/ 5581715 w 6006665"/>
                        <a:gd name="connsiteY89-74994" fmla="*/ 1090783 h 3006470"/>
                        <a:gd name="connsiteX90-74995" fmla="*/ 5633981 w 6006665"/>
                        <a:gd name="connsiteY90-74996" fmla="*/ 1133960 h 3006470"/>
                        <a:gd name="connsiteX91-74997" fmla="*/ 5720335 w 6006665"/>
                        <a:gd name="connsiteY91-74998" fmla="*/ 1213496 h 3006470"/>
                        <a:gd name="connsiteX92-74999" fmla="*/ 5822595 w 6006665"/>
                        <a:gd name="connsiteY92-75000" fmla="*/ 1311212 h 3006470"/>
                        <a:gd name="connsiteX93-75001" fmla="*/ 5818051 w 6006665"/>
                        <a:gd name="connsiteY93-75002" fmla="*/ 1365751 h 3006470"/>
                        <a:gd name="connsiteX94-75003" fmla="*/ 5825679 w 6006665"/>
                        <a:gd name="connsiteY94-75004" fmla="*/ 1373379 h 3006470"/>
                        <a:gd name="connsiteX95-75005" fmla="*/ 5822051 w 6006665"/>
                        <a:gd name="connsiteY95-75006" fmla="*/ 1322574 h 3006470"/>
                        <a:gd name="connsiteX96-75007" fmla="*/ 5834092 w 6006665"/>
                        <a:gd name="connsiteY96-75008" fmla="*/ 1324447 h 3006470"/>
                        <a:gd name="connsiteX97-75009" fmla="*/ 5833958 w 6006665"/>
                        <a:gd name="connsiteY97-75010" fmla="*/ 1322574 h 3006470"/>
                        <a:gd name="connsiteX98-75011" fmla="*/ 5936219 w 6006665"/>
                        <a:gd name="connsiteY98-75012" fmla="*/ 1338481 h 3006470"/>
                        <a:gd name="connsiteX99-75013" fmla="*/ 6006665 w 6006665"/>
                        <a:gd name="connsiteY99-75014" fmla="*/ 1418018 h 3006470"/>
                        <a:gd name="connsiteX100-75015" fmla="*/ 5968033 w 6006665"/>
                        <a:gd name="connsiteY100-75016" fmla="*/ 1456650 h 3006470"/>
                        <a:gd name="connsiteX101-75017" fmla="*/ 5908949 w 6006665"/>
                        <a:gd name="connsiteY101-75018" fmla="*/ 1468012 h 3006470"/>
                        <a:gd name="connsiteX102-75019" fmla="*/ 5908949 w 6006665"/>
                        <a:gd name="connsiteY102-75020" fmla="*/ 1554366 h 3006470"/>
                        <a:gd name="connsiteX103-75021" fmla="*/ 5893042 w 6006665"/>
                        <a:gd name="connsiteY103-75022" fmla="*/ 1570273 h 3006470"/>
                        <a:gd name="connsiteX104-75023" fmla="*/ 5881135 w 6006665"/>
                        <a:gd name="connsiteY104-75024" fmla="*/ 1570273 h 3006470"/>
                        <a:gd name="connsiteX105-75025" fmla="*/ 5861227 w 6006665"/>
                        <a:gd name="connsiteY105-75026" fmla="*/ 1570273 h 3006470"/>
                        <a:gd name="connsiteX106-75027" fmla="*/ 5849321 w 6006665"/>
                        <a:gd name="connsiteY106-75028" fmla="*/ 1570273 h 3006470"/>
                        <a:gd name="connsiteX107-75029" fmla="*/ 5817506 w 6006665"/>
                        <a:gd name="connsiteY107-75030" fmla="*/ 1536186 h 3006470"/>
                        <a:gd name="connsiteX108-75031" fmla="*/ 5767511 w 6006665"/>
                        <a:gd name="connsiteY108-75032" fmla="*/ 1511189 h 3006470"/>
                        <a:gd name="connsiteX109-75033" fmla="*/ 5762967 w 6006665"/>
                        <a:gd name="connsiteY109-75034" fmla="*/ 1477102 h 3006470"/>
                        <a:gd name="connsiteX110-75035" fmla="*/ 5729132 w 6006665"/>
                        <a:gd name="connsiteY110-75036" fmla="*/ 1463170 h 3006470"/>
                        <a:gd name="connsiteX111-75037" fmla="*/ 5695337 w 6006665"/>
                        <a:gd name="connsiteY111-75038" fmla="*/ 1472557 h 3006470"/>
                        <a:gd name="connsiteX112-75039" fmla="*/ 5693366 w 6006665"/>
                        <a:gd name="connsiteY112-75040" fmla="*/ 1469797 h 3006470"/>
                        <a:gd name="connsiteX113-75041" fmla="*/ 5683431 w 6006665"/>
                        <a:gd name="connsiteY113-75042" fmla="*/ 1472557 h 3006470"/>
                        <a:gd name="connsiteX114-75043" fmla="*/ 5660706 w 6006665"/>
                        <a:gd name="connsiteY114-75044" fmla="*/ 1440742 h 3006470"/>
                        <a:gd name="connsiteX115-75045" fmla="*/ 5669644 w 6006665"/>
                        <a:gd name="connsiteY115-75046" fmla="*/ 1415717 h 3006470"/>
                        <a:gd name="connsiteX116-75047" fmla="*/ 5640799 w 6006665"/>
                        <a:gd name="connsiteY116-75048" fmla="*/ 1429380 h 3006470"/>
                        <a:gd name="connsiteX117-75049" fmla="*/ 5656705 w 6006665"/>
                        <a:gd name="connsiteY117-75050" fmla="*/ 1472557 h 3006470"/>
                        <a:gd name="connsiteX118-75051" fmla="*/ 5633981 w 6006665"/>
                        <a:gd name="connsiteY118-75052" fmla="*/ 1511189 h 3006470"/>
                        <a:gd name="connsiteX119-75053" fmla="*/ 5586259 w 6006665"/>
                        <a:gd name="connsiteY119-75054" fmla="*/ 1547548 h 3006470"/>
                        <a:gd name="connsiteX120-75055" fmla="*/ 5575676 w 6006665"/>
                        <a:gd name="connsiteY120-75056" fmla="*/ 1546540 h 3006470"/>
                        <a:gd name="connsiteX121-75057" fmla="*/ 5574353 w 6006665"/>
                        <a:gd name="connsiteY121-75058" fmla="*/ 1547548 h 3006470"/>
                        <a:gd name="connsiteX122-75059" fmla="*/ 5539436 w 6006665"/>
                        <a:gd name="connsiteY122-75060" fmla="*/ 1544223 h 3006470"/>
                        <a:gd name="connsiteX123-75061" fmla="*/ 5570352 w 6006665"/>
                        <a:gd name="connsiteY123-75062" fmla="*/ 1586180 h 3006470"/>
                        <a:gd name="connsiteX124-75063" fmla="*/ 5593077 w 6006665"/>
                        <a:gd name="connsiteY124-75064" fmla="*/ 1649809 h 3006470"/>
                        <a:gd name="connsiteX125-75065" fmla="*/ 5608984 w 6006665"/>
                        <a:gd name="connsiteY125-75066" fmla="*/ 1677079 h 3006470"/>
                        <a:gd name="connsiteX126-75067" fmla="*/ 5613529 w 6006665"/>
                        <a:gd name="connsiteY126-75068" fmla="*/ 1708893 h 3006470"/>
                        <a:gd name="connsiteX127-75069" fmla="*/ 5608984 w 6006665"/>
                        <a:gd name="connsiteY127-75070" fmla="*/ 1731618 h 3006470"/>
                        <a:gd name="connsiteX128-75071" fmla="*/ 5597799 w 6006665"/>
                        <a:gd name="connsiteY128-75072" fmla="*/ 1728009 h 3006470"/>
                        <a:gd name="connsiteX129-75073" fmla="*/ 5597077 w 6006665"/>
                        <a:gd name="connsiteY129-75074" fmla="*/ 1731618 h 3006470"/>
                        <a:gd name="connsiteX130-75075" fmla="*/ 5534271 w 6006665"/>
                        <a:gd name="connsiteY130-75076" fmla="*/ 1711358 h 3006470"/>
                        <a:gd name="connsiteX131-75077" fmla="*/ 5436277 w 6006665"/>
                        <a:gd name="connsiteY131-75078" fmla="*/ 1767977 h 3006470"/>
                        <a:gd name="connsiteX132-75079" fmla="*/ 5397645 w 6006665"/>
                        <a:gd name="connsiteY132-75080" fmla="*/ 1779340 h 3006470"/>
                        <a:gd name="connsiteX133-75081" fmla="*/ 5345378 w 6006665"/>
                        <a:gd name="connsiteY133-75082" fmla="*/ 1833879 h 3006470"/>
                        <a:gd name="connsiteX134-75083" fmla="*/ 5290839 w 6006665"/>
                        <a:gd name="connsiteY134-75084" fmla="*/ 1881600 h 3006470"/>
                        <a:gd name="connsiteX135-75085" fmla="*/ 5274932 w 6006665"/>
                        <a:gd name="connsiteY135-75086" fmla="*/ 1913415 h 3006470"/>
                        <a:gd name="connsiteX136-75087" fmla="*/ 5267238 w 6006665"/>
                        <a:gd name="connsiteY136-75088" fmla="*/ 1904988 h 3006470"/>
                        <a:gd name="connsiteX137-75089" fmla="*/ 5263025 w 6006665"/>
                        <a:gd name="connsiteY137-75090" fmla="*/ 1913415 h 3006470"/>
                        <a:gd name="connsiteX138-75091" fmla="*/ 5219538 w 6006665"/>
                        <a:gd name="connsiteY138-75092" fmla="*/ 1865787 h 3006470"/>
                        <a:gd name="connsiteX139-75093" fmla="*/ 5129494 w 6006665"/>
                        <a:gd name="connsiteY139-75094" fmla="*/ 1920232 h 3006470"/>
                        <a:gd name="connsiteX140-75095" fmla="*/ 5126389 w 6006665"/>
                        <a:gd name="connsiteY140-75096" fmla="*/ 1914910 h 3006470"/>
                        <a:gd name="connsiteX141-75097" fmla="*/ 5117587 w 6006665"/>
                        <a:gd name="connsiteY141-75098" fmla="*/ 1920232 h 3006470"/>
                        <a:gd name="connsiteX142-75099" fmla="*/ 5105544 w 6006665"/>
                        <a:gd name="connsiteY142-75100" fmla="*/ 1899586 h 3006470"/>
                        <a:gd name="connsiteX143-75101" fmla="*/ 5074955 w 6006665"/>
                        <a:gd name="connsiteY143-75102" fmla="*/ 1924777 h 3006470"/>
                        <a:gd name="connsiteX144-75103" fmla="*/ 5065718 w 6006665"/>
                        <a:gd name="connsiteY144-75104" fmla="*/ 1922578 h 3006470"/>
                        <a:gd name="connsiteX145-75105" fmla="*/ 5063048 w 6006665"/>
                        <a:gd name="connsiteY145-75106" fmla="*/ 1924777 h 3006470"/>
                        <a:gd name="connsiteX146-75107" fmla="*/ 5026594 w 6006665"/>
                        <a:gd name="connsiteY146-75108" fmla="*/ 1916098 h 3006470"/>
                        <a:gd name="connsiteX147-75109" fmla="*/ 5015871 w 6006665"/>
                        <a:gd name="connsiteY147-75110" fmla="*/ 1961137 h 3006470"/>
                        <a:gd name="connsiteX148-75111" fmla="*/ 4974967 w 6006665"/>
                        <a:gd name="connsiteY148-75112" fmla="*/ 2027038 h 3006470"/>
                        <a:gd name="connsiteX149-75113" fmla="*/ 4974967 w 6006665"/>
                        <a:gd name="connsiteY149-75114" fmla="*/ 2058853 h 3006470"/>
                        <a:gd name="connsiteX150-75115" fmla="*/ 5015871 w 6006665"/>
                        <a:gd name="connsiteY150-75116" fmla="*/ 2074760 h 3006470"/>
                        <a:gd name="connsiteX151-75117" fmla="*/ 5011326 w 6006665"/>
                        <a:gd name="connsiteY151-75118" fmla="*/ 2172476 h 3006470"/>
                        <a:gd name="connsiteX152-75119" fmla="*/ 4999419 w 6006665"/>
                        <a:gd name="connsiteY152-75120" fmla="*/ 2172476 h 3006470"/>
                        <a:gd name="connsiteX153-75121" fmla="*/ 4974967 w 6006665"/>
                        <a:gd name="connsiteY153-75122" fmla="*/ 2172476 h 3006470"/>
                        <a:gd name="connsiteX154-75123" fmla="*/ 4963605 w 6006665"/>
                        <a:gd name="connsiteY154-75124" fmla="*/ 2224742 h 3006470"/>
                        <a:gd name="connsiteX155-75125" fmla="*/ 4974967 w 6006665"/>
                        <a:gd name="connsiteY155-75126" fmla="*/ 2252012 h 3006470"/>
                        <a:gd name="connsiteX156-75127" fmla="*/ 4909065 w 6006665"/>
                        <a:gd name="connsiteY156-75128" fmla="*/ 2286099 h 3006470"/>
                        <a:gd name="connsiteX157-75129" fmla="*/ 4897703 w 6006665"/>
                        <a:gd name="connsiteY157-75130" fmla="*/ 2354273 h 3006470"/>
                        <a:gd name="connsiteX158-75131" fmla="*/ 4845437 w 6006665"/>
                        <a:gd name="connsiteY158-75132" fmla="*/ 2370180 h 3006470"/>
                        <a:gd name="connsiteX159-75133" fmla="*/ 4834074 w 6006665"/>
                        <a:gd name="connsiteY159-75134" fmla="*/ 2429264 h 3006470"/>
                        <a:gd name="connsiteX160-75135" fmla="*/ 4779535 w 6006665"/>
                        <a:gd name="connsiteY160-75136" fmla="*/ 2488348 h 3006470"/>
                        <a:gd name="connsiteX161-75137" fmla="*/ 4777225 w 6006665"/>
                        <a:gd name="connsiteY161-75138" fmla="*/ 2477952 h 3006470"/>
                        <a:gd name="connsiteX162-75139" fmla="*/ 4767628 w 6006665"/>
                        <a:gd name="connsiteY162-75140" fmla="*/ 2488348 h 3006470"/>
                        <a:gd name="connsiteX163-75141" fmla="*/ 4758538 w 6006665"/>
                        <a:gd name="connsiteY163-75142" fmla="*/ 2447444 h 3006470"/>
                        <a:gd name="connsiteX164-75143" fmla="*/ 4742631 w 6006665"/>
                        <a:gd name="connsiteY164-75144" fmla="*/ 2361090 h 3006470"/>
                        <a:gd name="connsiteX165-75145" fmla="*/ 4715361 w 6006665"/>
                        <a:gd name="connsiteY165-75146" fmla="*/ 2220198 h 3006470"/>
                        <a:gd name="connsiteX166-75147" fmla="*/ 4735813 w 6006665"/>
                        <a:gd name="connsiteY166-75148" fmla="*/ 2129299 h 3006470"/>
                        <a:gd name="connsiteX167-75149" fmla="*/ 4767628 w 6006665"/>
                        <a:gd name="connsiteY167-75150" fmla="*/ 2086122 h 3006470"/>
                        <a:gd name="connsiteX168-75151" fmla="*/ 4767628 w 6006665"/>
                        <a:gd name="connsiteY168-75152" fmla="*/ 2058853 h 3006470"/>
                        <a:gd name="connsiteX169-75153" fmla="*/ 4826712 w 6006665"/>
                        <a:gd name="connsiteY169-75154" fmla="*/ 2042945 h 3006470"/>
                        <a:gd name="connsiteX170-75155" fmla="*/ 4892613 w 6006665"/>
                        <a:gd name="connsiteY170-75156" fmla="*/ 1952047 h 3006470"/>
                        <a:gd name="connsiteX171-75157" fmla="*/ 4956243 w 6006665"/>
                        <a:gd name="connsiteY171-75158" fmla="*/ 1877056 h 3006470"/>
                        <a:gd name="connsiteX172-75159" fmla="*/ 5022143 w 6006665"/>
                        <a:gd name="connsiteY172-75160" fmla="*/ 1817971 h 3006470"/>
                        <a:gd name="connsiteX173-75161" fmla="*/ 5046694 w 6006665"/>
                        <a:gd name="connsiteY173-75162" fmla="*/ 1710844 h 3006470"/>
                        <a:gd name="connsiteX174-75163" fmla="*/ 5015871 w 6006665"/>
                        <a:gd name="connsiteY174-75164" fmla="*/ 1715711 h 3006470"/>
                        <a:gd name="connsiteX175-75165" fmla="*/ 4995419 w 6006665"/>
                        <a:gd name="connsiteY175-75166" fmla="*/ 1779340 h 3006470"/>
                        <a:gd name="connsiteX176-75167" fmla="*/ 4904521 w 6006665"/>
                        <a:gd name="connsiteY176-75168" fmla="*/ 1865693 h 3006470"/>
                        <a:gd name="connsiteX177-75169" fmla="*/ 4901708 w 6006665"/>
                        <a:gd name="connsiteY177-75170" fmla="*/ 1857053 h 3006470"/>
                        <a:gd name="connsiteX178-75171" fmla="*/ 4892613 w 6006665"/>
                        <a:gd name="connsiteY178-75172" fmla="*/ 1865693 h 3006470"/>
                        <a:gd name="connsiteX179-75173" fmla="*/ 4861835 w 6006665"/>
                        <a:gd name="connsiteY179-75174" fmla="*/ 1771159 h 3006470"/>
                        <a:gd name="connsiteX180-75175" fmla="*/ 4779535 w 6006665"/>
                        <a:gd name="connsiteY180-75176" fmla="*/ 1795247 h 3006470"/>
                        <a:gd name="connsiteX181-75177" fmla="*/ 4684091 w 6006665"/>
                        <a:gd name="connsiteY181-75178" fmla="*/ 1920232 h 3006470"/>
                        <a:gd name="connsiteX182-75179" fmla="*/ 4715906 w 6006665"/>
                        <a:gd name="connsiteY182-75180" fmla="*/ 1967954 h 3006470"/>
                        <a:gd name="connsiteX183-75181" fmla="*/ 4636369 w 6006665"/>
                        <a:gd name="connsiteY183-75182" fmla="*/ 1983861 h 3006470"/>
                        <a:gd name="connsiteX184-75183" fmla="*/ 4577285 w 6006665"/>
                        <a:gd name="connsiteY184-75184" fmla="*/ 1988406 h 3006470"/>
                        <a:gd name="connsiteX185-75185" fmla="*/ 4577373 w 6006665"/>
                        <a:gd name="connsiteY185-75186" fmla="*/ 1987484 h 3006470"/>
                        <a:gd name="connsiteX186-75187" fmla="*/ 4565379 w 6006665"/>
                        <a:gd name="connsiteY186-75188" fmla="*/ 1988406 h 3006470"/>
                        <a:gd name="connsiteX187-75189" fmla="*/ 4569923 w 6006665"/>
                        <a:gd name="connsiteY187-75190" fmla="*/ 1940685 h 3006470"/>
                        <a:gd name="connsiteX188-75191" fmla="*/ 4520081 w 6006665"/>
                        <a:gd name="connsiteY188-75192" fmla="*/ 1931099 h 3006470"/>
                        <a:gd name="connsiteX189-75193" fmla="*/ 4475025 w 6006665"/>
                        <a:gd name="connsiteY189-75194" fmla="*/ 1961137 h 3006470"/>
                        <a:gd name="connsiteX190-75195" fmla="*/ 4464394 w 6006665"/>
                        <a:gd name="connsiteY190-75196" fmla="*/ 1960286 h 3006470"/>
                        <a:gd name="connsiteX191-75197" fmla="*/ 4463118 w 6006665"/>
                        <a:gd name="connsiteY191-75198" fmla="*/ 1961137 h 3006470"/>
                        <a:gd name="connsiteX192-75199" fmla="*/ 4357637 w 6006665"/>
                        <a:gd name="connsiteY192-75200" fmla="*/ 1952698 h 3006470"/>
                        <a:gd name="connsiteX193-75201" fmla="*/ 4243233 w 6006665"/>
                        <a:gd name="connsiteY193-75202" fmla="*/ 1972499 h 3006470"/>
                        <a:gd name="connsiteX194-75203" fmla="*/ 4125065 w 6006665"/>
                        <a:gd name="connsiteY194-75204" fmla="*/ 2106574 h 3006470"/>
                        <a:gd name="connsiteX195-75205" fmla="*/ 3984173 w 6006665"/>
                        <a:gd name="connsiteY195-75206" fmla="*/ 2263374 h 3006470"/>
                        <a:gd name="connsiteX196-75207" fmla="*/ 4038712 w 6006665"/>
                        <a:gd name="connsiteY196-75208" fmla="*/ 2267919 h 3006470"/>
                        <a:gd name="connsiteX197-75209" fmla="*/ 4059164 w 6006665"/>
                        <a:gd name="connsiteY197-75210" fmla="*/ 2311096 h 3006470"/>
                        <a:gd name="connsiteX198-75211" fmla="*/ 4087782 w 6006665"/>
                        <a:gd name="connsiteY198-75212" fmla="*/ 2319513 h 3006470"/>
                        <a:gd name="connsiteX199-75213" fmla="*/ 4106341 w 6006665"/>
                        <a:gd name="connsiteY199-75214" fmla="*/ 2290644 h 3006470"/>
                        <a:gd name="connsiteX200-75215" fmla="*/ 4117411 w 6006665"/>
                        <a:gd name="connsiteY200-75216" fmla="*/ 2291946 h 3006470"/>
                        <a:gd name="connsiteX201-75217" fmla="*/ 4118248 w 6006665"/>
                        <a:gd name="connsiteY201-75218" fmla="*/ 2290644 h 3006470"/>
                        <a:gd name="connsiteX202-75219" fmla="*/ 4156880 w 6006665"/>
                        <a:gd name="connsiteY202-75220" fmla="*/ 2295189 h 3006470"/>
                        <a:gd name="connsiteX203-75221" fmla="*/ 4211419 w 6006665"/>
                        <a:gd name="connsiteY203-75222" fmla="*/ 2365635 h 3006470"/>
                        <a:gd name="connsiteX204-75223" fmla="*/ 4215964 w 6006665"/>
                        <a:gd name="connsiteY204-75224" fmla="*/ 2413357 h 3006470"/>
                        <a:gd name="connsiteX205-75225" fmla="*/ 4184149 w 6006665"/>
                        <a:gd name="connsiteY205-75226" fmla="*/ 2472441 h 3006470"/>
                        <a:gd name="connsiteX206-75227" fmla="*/ 4177332 w 6006665"/>
                        <a:gd name="connsiteY206-75228" fmla="*/ 2542887 h 3006470"/>
                        <a:gd name="connsiteX207-75229" fmla="*/ 4161425 w 6006665"/>
                        <a:gd name="connsiteY207-75230" fmla="*/ 2629241 h 3006470"/>
                        <a:gd name="connsiteX208-75231" fmla="*/ 4109158 w 6006665"/>
                        <a:gd name="connsiteY208-75232" fmla="*/ 2708777 h 3006470"/>
                        <a:gd name="connsiteX209-75233" fmla="*/ 4097796 w 6006665"/>
                        <a:gd name="connsiteY209-75234" fmla="*/ 2747409 h 3006470"/>
                        <a:gd name="connsiteX210-75235" fmla="*/ 4043257 w 6006665"/>
                        <a:gd name="connsiteY210-75236" fmla="*/ 2806493 h 3006470"/>
                        <a:gd name="connsiteX211-75237" fmla="*/ 3995535 w 6006665"/>
                        <a:gd name="connsiteY211-75238" fmla="*/ 2865577 h 3006470"/>
                        <a:gd name="connsiteX212-75239" fmla="*/ 3975083 w 6006665"/>
                        <a:gd name="connsiteY212-75240" fmla="*/ 2897392 h 3006470"/>
                        <a:gd name="connsiteX213-75241" fmla="*/ 3925089 w 6006665"/>
                        <a:gd name="connsiteY213-75242" fmla="*/ 2924661 h 3006470"/>
                        <a:gd name="connsiteX214-75243" fmla="*/ 3913182 w 6006665"/>
                        <a:gd name="connsiteY214-75244" fmla="*/ 2924661 h 3006470"/>
                        <a:gd name="connsiteX215-75245" fmla="*/ 3904637 w 6006665"/>
                        <a:gd name="connsiteY215-75246" fmla="*/ 2924661 h 3006470"/>
                        <a:gd name="connsiteX216-75247" fmla="*/ 3892729 w 6006665"/>
                        <a:gd name="connsiteY216-75248" fmla="*/ 2924661 h 3006470"/>
                        <a:gd name="connsiteX217-75249" fmla="*/ 3871063 w 6006665"/>
                        <a:gd name="connsiteY217-75250" fmla="*/ 2908412 h 3006470"/>
                        <a:gd name="connsiteX218-75251" fmla="*/ 3829645 w 6006665"/>
                        <a:gd name="connsiteY218-75252" fmla="*/ 2936024 h 3006470"/>
                        <a:gd name="connsiteX219-75253" fmla="*/ 3822828 w 6006665"/>
                        <a:gd name="connsiteY219-75254" fmla="*/ 2956476 h 3006470"/>
                        <a:gd name="connsiteX220-75255" fmla="*/ 3818283 w 6006665"/>
                        <a:gd name="connsiteY220-75256" fmla="*/ 2947386 h 3006470"/>
                        <a:gd name="connsiteX221-75257" fmla="*/ 3818283 w 6006665"/>
                        <a:gd name="connsiteY221-75258" fmla="*/ 2935660 h 3006470"/>
                        <a:gd name="connsiteX222-75259" fmla="*/ 3817738 w 6006665"/>
                        <a:gd name="connsiteY222-75260" fmla="*/ 2936024 h 3006470"/>
                        <a:gd name="connsiteX223-75261" fmla="*/ 3810921 w 6006665"/>
                        <a:gd name="connsiteY223-75262" fmla="*/ 2956476 h 3006470"/>
                        <a:gd name="connsiteX224-75263" fmla="*/ 3806376 w 6006665"/>
                        <a:gd name="connsiteY224-75264" fmla="*/ 2947386 h 3006470"/>
                        <a:gd name="connsiteX225-75265" fmla="*/ 3806376 w 6006665"/>
                        <a:gd name="connsiteY225-75266" fmla="*/ 2920116 h 3006470"/>
                        <a:gd name="connsiteX226-75267" fmla="*/ 3818283 w 6006665"/>
                        <a:gd name="connsiteY226-75268" fmla="*/ 2920116 h 3006470"/>
                        <a:gd name="connsiteX227-75269" fmla="*/ 3826828 w 6006665"/>
                        <a:gd name="connsiteY227-75270" fmla="*/ 2920116 h 3006470"/>
                        <a:gd name="connsiteX228-75271" fmla="*/ 3833645 w 6006665"/>
                        <a:gd name="connsiteY228-75272" fmla="*/ 2861032 h 3006470"/>
                        <a:gd name="connsiteX229-75273" fmla="*/ 3822283 w 6006665"/>
                        <a:gd name="connsiteY229-75274" fmla="*/ 2817856 h 3006470"/>
                        <a:gd name="connsiteX230-75275" fmla="*/ 3849553 w 6006665"/>
                        <a:gd name="connsiteY230-75276" fmla="*/ 2795131 h 3006470"/>
                        <a:gd name="connsiteX231-75277" fmla="*/ 3858814 w 6006665"/>
                        <a:gd name="connsiteY231-75278" fmla="*/ 2797336 h 3006470"/>
                        <a:gd name="connsiteX232-75279" fmla="*/ 3861460 w 6006665"/>
                        <a:gd name="connsiteY232-75280" fmla="*/ 2795131 h 3006470"/>
                        <a:gd name="connsiteX233-75281" fmla="*/ 3898487 w 6006665"/>
                        <a:gd name="connsiteY233-75282" fmla="*/ 2803947 h 3006470"/>
                        <a:gd name="connsiteX234-75283" fmla="*/ 3919999 w 6006665"/>
                        <a:gd name="connsiteY234-75284" fmla="*/ 2758772 h 3006470"/>
                        <a:gd name="connsiteX235-75285" fmla="*/ 3935906 w 6006665"/>
                        <a:gd name="connsiteY235-75286" fmla="*/ 2699687 h 3006470"/>
                        <a:gd name="connsiteX236-75287" fmla="*/ 3947269 w 6006665"/>
                        <a:gd name="connsiteY236-75288" fmla="*/ 2676963 h 3006470"/>
                        <a:gd name="connsiteX237-75289" fmla="*/ 3966292 w 6006665"/>
                        <a:gd name="connsiteY237-75290" fmla="*/ 2632575 h 3006470"/>
                        <a:gd name="connsiteX238-75291" fmla="*/ 3915999 w 6006665"/>
                        <a:gd name="connsiteY238-75292" fmla="*/ 2645148 h 3006470"/>
                        <a:gd name="connsiteX239-75293" fmla="*/ 3888729 w 6006665"/>
                        <a:gd name="connsiteY239-75294" fmla="*/ 2667873 h 3006470"/>
                        <a:gd name="connsiteX240-75295" fmla="*/ 3876822 w 6006665"/>
                        <a:gd name="connsiteY240-75296" fmla="*/ 2667873 h 3006470"/>
                        <a:gd name="connsiteX241-75297" fmla="*/ 3829645 w 6006665"/>
                        <a:gd name="connsiteY241-75298" fmla="*/ 2667873 h 3006470"/>
                        <a:gd name="connsiteX242-75299" fmla="*/ 3817738 w 6006665"/>
                        <a:gd name="connsiteY242-75300" fmla="*/ 2667873 h 3006470"/>
                        <a:gd name="connsiteX243-75301" fmla="*/ 3801831 w 6006665"/>
                        <a:gd name="connsiteY243-75302" fmla="*/ 2613334 h 3006470"/>
                        <a:gd name="connsiteX244-75303" fmla="*/ 3758654 w 6006665"/>
                        <a:gd name="connsiteY244-75304" fmla="*/ 2574702 h 3006470"/>
                        <a:gd name="connsiteX245-75305" fmla="*/ 3692753 w 6006665"/>
                        <a:gd name="connsiteY245-75306" fmla="*/ 2558795 h 3006470"/>
                        <a:gd name="connsiteX246-75307" fmla="*/ 3683663 w 6006665"/>
                        <a:gd name="connsiteY246-75308" fmla="*/ 2499711 h 3006470"/>
                        <a:gd name="connsiteX247-75309" fmla="*/ 3672301 w 6006665"/>
                        <a:gd name="connsiteY247-75310" fmla="*/ 2467896 h 3006470"/>
                        <a:gd name="connsiteX248-75311" fmla="*/ 3656393 w 6006665"/>
                        <a:gd name="connsiteY248-75312" fmla="*/ 2440627 h 3006470"/>
                        <a:gd name="connsiteX249-75313" fmla="*/ 3633669 w 6006665"/>
                        <a:gd name="connsiteY249-75314" fmla="*/ 2381542 h 3006470"/>
                        <a:gd name="connsiteX250-75315" fmla="*/ 3601854 w 6006665"/>
                        <a:gd name="connsiteY250-75316" fmla="*/ 2361090 h 3006470"/>
                        <a:gd name="connsiteX251-75317" fmla="*/ 3545995 w 6006665"/>
                        <a:gd name="connsiteY251-75318" fmla="*/ 2339606 h 3006470"/>
                        <a:gd name="connsiteX252-75319" fmla="*/ 3506955 w 6006665"/>
                        <a:gd name="connsiteY252-75320" fmla="*/ 2345183 h 3006470"/>
                        <a:gd name="connsiteX253-75321" fmla="*/ 3463779 w 6006665"/>
                        <a:gd name="connsiteY253-75322" fmla="*/ 2354273 h 3006470"/>
                        <a:gd name="connsiteX254-75323" fmla="*/ 3431964 w 6006665"/>
                        <a:gd name="connsiteY254-75324" fmla="*/ 2381542 h 3006470"/>
                        <a:gd name="connsiteX255-75325" fmla="*/ 3452416 w 6006665"/>
                        <a:gd name="connsiteY255-75326" fmla="*/ 2397450 h 3006470"/>
                        <a:gd name="connsiteX256-75327" fmla="*/ 3452416 w 6006665"/>
                        <a:gd name="connsiteY256-75328" fmla="*/ 2429264 h 3006470"/>
                        <a:gd name="connsiteX257-75329" fmla="*/ 3431964 w 6006665"/>
                        <a:gd name="connsiteY257-75330" fmla="*/ 2451989 h 3006470"/>
                        <a:gd name="connsiteX258-75331" fmla="*/ 3400150 w 6006665"/>
                        <a:gd name="connsiteY258-75332" fmla="*/ 2511073 h 3006470"/>
                        <a:gd name="connsiteX259-75333" fmla="*/ 3400150 w 6006665"/>
                        <a:gd name="connsiteY259-75334" fmla="*/ 2538343 h 3006470"/>
                        <a:gd name="connsiteX260-75335" fmla="*/ 3350155 w 6006665"/>
                        <a:gd name="connsiteY260-75336" fmla="*/ 2570157 h 3006470"/>
                        <a:gd name="connsiteX261-75337" fmla="*/ 3342342 w 6006665"/>
                        <a:gd name="connsiteY261-75338" fmla="*/ 2567553 h 3006470"/>
                        <a:gd name="connsiteX262-75339" fmla="*/ 3338249 w 6006665"/>
                        <a:gd name="connsiteY262-75340" fmla="*/ 2570157 h 3006470"/>
                        <a:gd name="connsiteX263-75341" fmla="*/ 3290527 w 6006665"/>
                        <a:gd name="connsiteY263-75342" fmla="*/ 2554250 h 3006470"/>
                        <a:gd name="connsiteX264-75343" fmla="*/ 3259257 w 6006665"/>
                        <a:gd name="connsiteY264-75344" fmla="*/ 2554250 h 3006470"/>
                        <a:gd name="connsiteX265-75345" fmla="*/ 3247350 w 6006665"/>
                        <a:gd name="connsiteY265-75346" fmla="*/ 2554250 h 3006470"/>
                        <a:gd name="connsiteX266-75347" fmla="*/ 3231443 w 6006665"/>
                        <a:gd name="connsiteY266-75348" fmla="*/ 2538343 h 3006470"/>
                        <a:gd name="connsiteX267-75349" fmla="*/ 3213271 w 6006665"/>
                        <a:gd name="connsiteY267-75350" fmla="*/ 2533799 h 3006470"/>
                        <a:gd name="connsiteX268-75351" fmla="*/ 3168359 w 6006665"/>
                        <a:gd name="connsiteY268-75352" fmla="*/ 2570157 h 3006470"/>
                        <a:gd name="connsiteX269-75353" fmla="*/ 3120637 w 6006665"/>
                        <a:gd name="connsiteY269-75354" fmla="*/ 2581519 h 3006470"/>
                        <a:gd name="connsiteX270-75355" fmla="*/ 3082005 w 6006665"/>
                        <a:gd name="connsiteY270-75356" fmla="*/ 2597427 h 3006470"/>
                        <a:gd name="connsiteX271-75357" fmla="*/ 3074460 w 6006665"/>
                        <a:gd name="connsiteY271-75358" fmla="*/ 2595630 h 3006470"/>
                        <a:gd name="connsiteX272-75359" fmla="*/ 3070098 w 6006665"/>
                        <a:gd name="connsiteY272-75360" fmla="*/ 2597427 h 3006470"/>
                        <a:gd name="connsiteX273-75361" fmla="*/ 3022376 w 6006665"/>
                        <a:gd name="connsiteY273-75362" fmla="*/ 2586064 h 3006470"/>
                        <a:gd name="connsiteX274-75363" fmla="*/ 3000196 w 6006665"/>
                        <a:gd name="connsiteY274-75364" fmla="*/ 2586064 h 3006470"/>
                        <a:gd name="connsiteX275-75365" fmla="*/ 2988289 w 6006665"/>
                        <a:gd name="connsiteY275-75366" fmla="*/ 2586064 h 3006470"/>
                        <a:gd name="connsiteX276-75367" fmla="*/ 2967837 w 6006665"/>
                        <a:gd name="connsiteY276-75368" fmla="*/ 2554250 h 3006470"/>
                        <a:gd name="connsiteX277-75369" fmla="*/ 2929205 w 6006665"/>
                        <a:gd name="connsiteY277-75370" fmla="*/ 2526980 h 3006470"/>
                        <a:gd name="connsiteX278-75371" fmla="*/ 2902153 w 6006665"/>
                        <a:gd name="connsiteY278-75372" fmla="*/ 2523116 h 3006470"/>
                        <a:gd name="connsiteX279-75373" fmla="*/ 2861576 w 6006665"/>
                        <a:gd name="connsiteY279-75374" fmla="*/ 2526980 h 3006470"/>
                        <a:gd name="connsiteX280-75375" fmla="*/ 2822944 w 6006665"/>
                        <a:gd name="connsiteY280-75376" fmla="*/ 2538343 h 3006470"/>
                        <a:gd name="connsiteX281-75377" fmla="*/ 2818139 w 6006665"/>
                        <a:gd name="connsiteY281-75378" fmla="*/ 2536254 h 3006470"/>
                        <a:gd name="connsiteX282-75379" fmla="*/ 2811037 w 6006665"/>
                        <a:gd name="connsiteY282-75380" fmla="*/ 2538343 h 3006470"/>
                        <a:gd name="connsiteX283-75381" fmla="*/ 2758770 w 6006665"/>
                        <a:gd name="connsiteY283-75382" fmla="*/ 2515618 h 3006470"/>
                        <a:gd name="connsiteX284-75383" fmla="*/ 2751953 w 6006665"/>
                        <a:gd name="connsiteY284-75384" fmla="*/ 2472441 h 3006470"/>
                        <a:gd name="connsiteX285-75385" fmla="*/ 2708776 w 6006665"/>
                        <a:gd name="connsiteY285-75386" fmla="*/ 2456534 h 3006470"/>
                        <a:gd name="connsiteX286-75387" fmla="*/ 2676962 w 6006665"/>
                        <a:gd name="connsiteY286-75388" fmla="*/ 2451989 h 3006470"/>
                        <a:gd name="connsiteX287-75389" fmla="*/ 2642534 w 6006665"/>
                        <a:gd name="connsiteY287-75390" fmla="*/ 2430245 h 3006470"/>
                        <a:gd name="connsiteX288-75391" fmla="*/ 2609333 w 6006665"/>
                        <a:gd name="connsiteY288-75392" fmla="*/ 2488348 h 3006470"/>
                        <a:gd name="connsiteX289-75393" fmla="*/ 2625240 w 6006665"/>
                        <a:gd name="connsiteY289-75394" fmla="*/ 2522435 h 3006470"/>
                        <a:gd name="connsiteX290-75395" fmla="*/ 2586608 w 6006665"/>
                        <a:gd name="connsiteY290-75396" fmla="*/ 2558795 h 3006470"/>
                        <a:gd name="connsiteX291-75397" fmla="*/ 2577105 w 6006665"/>
                        <a:gd name="connsiteY291-75398" fmla="*/ 2556532 h 3006470"/>
                        <a:gd name="connsiteX292-75399" fmla="*/ 2574701 w 6006665"/>
                        <a:gd name="connsiteY292-75400" fmla="*/ 2558795 h 3006470"/>
                        <a:gd name="connsiteX293-75401" fmla="*/ 2526979 w 6006665"/>
                        <a:gd name="connsiteY293-75402" fmla="*/ 2547432 h 3006470"/>
                        <a:gd name="connsiteX294-75403" fmla="*/ 2490620 w 6006665"/>
                        <a:gd name="connsiteY294-75404" fmla="*/ 2542887 h 3006470"/>
                        <a:gd name="connsiteX295-75405" fmla="*/ 2463350 w 6006665"/>
                        <a:gd name="connsiteY295-75406" fmla="*/ 2515618 h 3006470"/>
                        <a:gd name="connsiteX296-75407" fmla="*/ 2436625 w 6006665"/>
                        <a:gd name="connsiteY296-75408" fmla="*/ 2515618 h 3006470"/>
                        <a:gd name="connsiteX297-75409" fmla="*/ 2424718 w 6006665"/>
                        <a:gd name="connsiteY297-75410" fmla="*/ 2515618 h 3006470"/>
                        <a:gd name="connsiteX298-75411" fmla="*/ 2398858 w 6006665"/>
                        <a:gd name="connsiteY298-75412" fmla="*/ 2502687 h 3006470"/>
                        <a:gd name="connsiteX299-75413" fmla="*/ 2350272 w 6006665"/>
                        <a:gd name="connsiteY299-75414" fmla="*/ 2526980 h 3006470"/>
                        <a:gd name="connsiteX300-75415" fmla="*/ 2282098 w 6006665"/>
                        <a:gd name="connsiteY300-75416" fmla="*/ 2574702 h 3006470"/>
                        <a:gd name="connsiteX301-75417" fmla="*/ 2238921 w 6006665"/>
                        <a:gd name="connsiteY301-75418" fmla="*/ 2586064 h 3006470"/>
                        <a:gd name="connsiteX302-75419" fmla="*/ 2227559 w 6006665"/>
                        <a:gd name="connsiteY302-75420" fmla="*/ 2590609 h 3006470"/>
                        <a:gd name="connsiteX303-75421" fmla="*/ 2225178 w 6006665"/>
                        <a:gd name="connsiteY303-75422" fmla="*/ 2586799 h 3006470"/>
                        <a:gd name="connsiteX304-75423" fmla="*/ 2215652 w 6006665"/>
                        <a:gd name="connsiteY304-75424" fmla="*/ 2590609 h 3006470"/>
                        <a:gd name="connsiteX305-75425" fmla="*/ 2193596 w 6006665"/>
                        <a:gd name="connsiteY305-75426" fmla="*/ 2555320 h 3006470"/>
                        <a:gd name="connsiteX306-75427" fmla="*/ 2157112 w 6006665"/>
                        <a:gd name="connsiteY306-75428" fmla="*/ 2558795 h 3006470"/>
                        <a:gd name="connsiteX307-75429" fmla="*/ 2156291 w 6006665"/>
                        <a:gd name="connsiteY307-75430" fmla="*/ 2557739 h 3006470"/>
                        <a:gd name="connsiteX308-75431" fmla="*/ 2145205 w 6006665"/>
                        <a:gd name="connsiteY308-75432" fmla="*/ 2558795 h 3006470"/>
                        <a:gd name="connsiteX309-75433" fmla="*/ 2129298 w 6006665"/>
                        <a:gd name="connsiteY309-75434" fmla="*/ 2538343 h 3006470"/>
                        <a:gd name="connsiteX310-75435" fmla="*/ 2102029 w 6006665"/>
                        <a:gd name="connsiteY310-75436" fmla="*/ 2526980 h 3006470"/>
                        <a:gd name="connsiteX311-75437" fmla="*/ 2086121 w 6006665"/>
                        <a:gd name="connsiteY311-75438" fmla="*/ 2495166 h 3006470"/>
                        <a:gd name="connsiteX312-75439" fmla="*/ 2070005 w 6006665"/>
                        <a:gd name="connsiteY312-75440" fmla="*/ 2486212 h 3006470"/>
                        <a:gd name="connsiteX313-75441" fmla="*/ 2027582 w 6006665"/>
                        <a:gd name="connsiteY313-75442" fmla="*/ 2499711 h 3006470"/>
                        <a:gd name="connsiteX314-75443" fmla="*/ 2023845 w 6006665"/>
                        <a:gd name="connsiteY314-75444" fmla="*/ 2497111 h 3006470"/>
                        <a:gd name="connsiteX315-75445" fmla="*/ 2018675 w 6006665"/>
                        <a:gd name="connsiteY315-75446" fmla="*/ 2499711 h 3006470"/>
                        <a:gd name="connsiteX316-75447" fmla="*/ 1971363 w 6006665"/>
                        <a:gd name="connsiteY316-75448" fmla="*/ 2468885 h 3006470"/>
                        <a:gd name="connsiteX317-75449" fmla="*/ 1952591 w 6006665"/>
                        <a:gd name="connsiteY317-75450" fmla="*/ 2495166 h 3006470"/>
                        <a:gd name="connsiteX318-75451" fmla="*/ 1947518 w 6006665"/>
                        <a:gd name="connsiteY318-75452" fmla="*/ 2485599 h 3006470"/>
                        <a:gd name="connsiteX319-75453" fmla="*/ 1940684 w 6006665"/>
                        <a:gd name="connsiteY319-75454" fmla="*/ 2495166 h 3006470"/>
                        <a:gd name="connsiteX320-75455" fmla="*/ 1861147 w 6006665"/>
                        <a:gd name="connsiteY320-75456" fmla="*/ 2345183 h 3006470"/>
                        <a:gd name="connsiteX321-75457" fmla="*/ 1811153 w 6006665"/>
                        <a:gd name="connsiteY321-75458" fmla="*/ 2295189 h 3006470"/>
                        <a:gd name="connsiteX322-75459" fmla="*/ 1813950 w 6006665"/>
                        <a:gd name="connsiteY322-75460" fmla="*/ 2292043 h 3006470"/>
                        <a:gd name="connsiteX323-75461" fmla="*/ 1748069 w 6006665"/>
                        <a:gd name="connsiteY323-75462" fmla="*/ 2333821 h 3006470"/>
                        <a:gd name="connsiteX324-75463" fmla="*/ 1711709 w 6006665"/>
                        <a:gd name="connsiteY324-75464" fmla="*/ 2338366 h 3006470"/>
                        <a:gd name="connsiteX325-75465" fmla="*/ 1711926 w 6006665"/>
                        <a:gd name="connsiteY325-75466" fmla="*/ 2336850 h 3006470"/>
                        <a:gd name="connsiteX326-75467" fmla="*/ 1699803 w 6006665"/>
                        <a:gd name="connsiteY326-75468" fmla="*/ 2338366 h 3006470"/>
                        <a:gd name="connsiteX327-75469" fmla="*/ 1704347 w 6006665"/>
                        <a:gd name="connsiteY327-75470" fmla="*/ 2306551 h 3006470"/>
                        <a:gd name="connsiteX328-75471" fmla="*/ 1662460 w 6006665"/>
                        <a:gd name="connsiteY328-75472" fmla="*/ 2288600 h 3006470"/>
                        <a:gd name="connsiteX329-75473" fmla="*/ 1629901 w 6006665"/>
                        <a:gd name="connsiteY329-75474" fmla="*/ 2302006 h 3006470"/>
                        <a:gd name="connsiteX330-75475" fmla="*/ 1629300 w 6006665"/>
                        <a:gd name="connsiteY330-75476" fmla="*/ 2297351 h 3006470"/>
                        <a:gd name="connsiteX331-75477" fmla="*/ 1617994 w 6006665"/>
                        <a:gd name="connsiteY331-75478" fmla="*/ 2302006 h 3006470"/>
                        <a:gd name="connsiteX332-75479" fmla="*/ 1608904 w 6006665"/>
                        <a:gd name="connsiteY332-75480" fmla="*/ 2231560 h 3006470"/>
                        <a:gd name="connsiteX333-75481" fmla="*/ 1552684 w 6006665"/>
                        <a:gd name="connsiteY333-75482" fmla="*/ 2221867 h 3006470"/>
                        <a:gd name="connsiteX334-75483" fmla="*/ 1518550 w 6006665"/>
                        <a:gd name="connsiteY334-75484" fmla="*/ 2247467 h 3006470"/>
                        <a:gd name="connsiteX335-75485" fmla="*/ 1425379 w 6006665"/>
                        <a:gd name="connsiteY335-75486" fmla="*/ 2267919 h 3006470"/>
                        <a:gd name="connsiteX336-75487" fmla="*/ 1409472 w 6006665"/>
                        <a:gd name="connsiteY336-75488" fmla="*/ 2286099 h 3006470"/>
                        <a:gd name="connsiteX337-75489" fmla="*/ 1270852 w 6006665"/>
                        <a:gd name="connsiteY337-75490" fmla="*/ 2306551 h 3006470"/>
                        <a:gd name="connsiteX338-75491" fmla="*/ 1254945 w 6006665"/>
                        <a:gd name="connsiteY338-75492" fmla="*/ 2327003 h 3006470"/>
                        <a:gd name="connsiteX339-75493" fmla="*/ 1282214 w 6006665"/>
                        <a:gd name="connsiteY339-75494" fmla="*/ 2370180 h 3006470"/>
                        <a:gd name="connsiteX340-75495" fmla="*/ 1243582 w 6006665"/>
                        <a:gd name="connsiteY340-75496" fmla="*/ 2386087 h 3006470"/>
                        <a:gd name="connsiteX341-75497" fmla="*/ 1254945 w 6006665"/>
                        <a:gd name="connsiteY341-75498" fmla="*/ 2404267 h 3006470"/>
                        <a:gd name="connsiteX342-75499" fmla="*/ 1216313 w 6006665"/>
                        <a:gd name="connsiteY342-75500" fmla="*/ 2429264 h 3006470"/>
                        <a:gd name="connsiteX343-75501" fmla="*/ 1275397 w 6006665"/>
                        <a:gd name="connsiteY343-75502" fmla="*/ 2472441 h 3006470"/>
                        <a:gd name="connsiteX344-75503" fmla="*/ 1270852 w 6006665"/>
                        <a:gd name="connsiteY344-75504" fmla="*/ 2499711 h 3006470"/>
                        <a:gd name="connsiteX345-75505" fmla="*/ 1259108 w 6006665"/>
                        <a:gd name="connsiteY345-75506" fmla="*/ 2498732 h 3006470"/>
                        <a:gd name="connsiteX346-75507" fmla="*/ 1258945 w 6006665"/>
                        <a:gd name="connsiteY346-75508" fmla="*/ 2499711 h 3006470"/>
                        <a:gd name="connsiteX347-75509" fmla="*/ 1215644 w 6006665"/>
                        <a:gd name="connsiteY347-75510" fmla="*/ 2496102 h 3006470"/>
                        <a:gd name="connsiteX348-75511" fmla="*/ 1204950 w 6006665"/>
                        <a:gd name="connsiteY348-75512" fmla="*/ 2511073 h 3006470"/>
                        <a:gd name="connsiteX349-75513" fmla="*/ 1196495 w 6006665"/>
                        <a:gd name="connsiteY349-75514" fmla="*/ 2506241 h 3006470"/>
                        <a:gd name="connsiteX350-75515" fmla="*/ 1193043 w 6006665"/>
                        <a:gd name="connsiteY350-75516" fmla="*/ 2511073 h 3006470"/>
                        <a:gd name="connsiteX351-75517" fmla="*/ 1145322 w 6006665"/>
                        <a:gd name="connsiteY351-75518" fmla="*/ 2483803 h 3006470"/>
                        <a:gd name="connsiteX352-75519" fmla="*/ 1098145 w 6006665"/>
                        <a:gd name="connsiteY352-75520" fmla="*/ 2483803 h 3006470"/>
                        <a:gd name="connsiteX353-75521" fmla="*/ 1061785 w 6006665"/>
                        <a:gd name="connsiteY353-75522" fmla="*/ 2511073 h 3006470"/>
                        <a:gd name="connsiteX354-75523" fmla="*/ 1055322 w 6006665"/>
                        <a:gd name="connsiteY354-75524" fmla="*/ 2506990 h 3006470"/>
                        <a:gd name="connsiteX355-75525" fmla="*/ 1049878 w 6006665"/>
                        <a:gd name="connsiteY355-75526" fmla="*/ 2511073 h 3006470"/>
                        <a:gd name="connsiteX356-75527" fmla="*/ 1006701 w 6006665"/>
                        <a:gd name="connsiteY356-75528" fmla="*/ 2483803 h 3006470"/>
                        <a:gd name="connsiteX357-75529" fmla="*/ 924893 w 6006665"/>
                        <a:gd name="connsiteY357-75530" fmla="*/ 2447444 h 3006470"/>
                        <a:gd name="connsiteX358-75531" fmla="*/ 877716 w 6006665"/>
                        <a:gd name="connsiteY358-75532" fmla="*/ 2447444 h 3006470"/>
                        <a:gd name="connsiteX359-75533" fmla="*/ 802724 w 6006665"/>
                        <a:gd name="connsiteY359-75534" fmla="*/ 2511073 h 3006470"/>
                        <a:gd name="connsiteX360-75535" fmla="*/ 798179 w 6006665"/>
                        <a:gd name="connsiteY360-75536" fmla="*/ 2554250 h 3006470"/>
                        <a:gd name="connsiteX361-75537" fmla="*/ 787406 w 6006665"/>
                        <a:gd name="connsiteY361-75538" fmla="*/ 2543477 h 3006470"/>
                        <a:gd name="connsiteX362-75539" fmla="*/ 786272 w 6006665"/>
                        <a:gd name="connsiteY362-75540" fmla="*/ 2554250 h 3006470"/>
                        <a:gd name="connsiteX363-75541" fmla="*/ 756063 w 6006665"/>
                        <a:gd name="connsiteY363-75542" fmla="*/ 2524040 h 3006470"/>
                        <a:gd name="connsiteX364-75543" fmla="*/ 732278 w 6006665"/>
                        <a:gd name="connsiteY364-75544" fmla="*/ 2581519 h 3006470"/>
                        <a:gd name="connsiteX365-75545" fmla="*/ 743640 w 6006665"/>
                        <a:gd name="connsiteY365-75546" fmla="*/ 2590609 h 3006470"/>
                        <a:gd name="connsiteX366-75547" fmla="*/ 723188 w 6006665"/>
                        <a:gd name="connsiteY366-75548" fmla="*/ 2633786 h 3006470"/>
                        <a:gd name="connsiteX367-75549" fmla="*/ 747026 w 6006665"/>
                        <a:gd name="connsiteY367-75550" fmla="*/ 2670627 h 3006470"/>
                        <a:gd name="connsiteX368-75551" fmla="*/ 763548 w 6006665"/>
                        <a:gd name="connsiteY368-75552" fmla="*/ 2667873 h 3006470"/>
                        <a:gd name="connsiteX369-75553" fmla="*/ 764871 w 6006665"/>
                        <a:gd name="connsiteY369-75554" fmla="*/ 2669637 h 3006470"/>
                        <a:gd name="connsiteX370-75555" fmla="*/ 775455 w 6006665"/>
                        <a:gd name="connsiteY370-75556" fmla="*/ 2667873 h 3006470"/>
                        <a:gd name="connsiteX371-75557" fmla="*/ 802724 w 6006665"/>
                        <a:gd name="connsiteY371-75558" fmla="*/ 2704232 h 3006470"/>
                        <a:gd name="connsiteX372-75559" fmla="*/ 798179 w 6006665"/>
                        <a:gd name="connsiteY372-75560" fmla="*/ 2731502 h 3006470"/>
                        <a:gd name="connsiteX373-75561" fmla="*/ 818632 w 6006665"/>
                        <a:gd name="connsiteY373-75562" fmla="*/ 2742864 h 3006470"/>
                        <a:gd name="connsiteX374-75563" fmla="*/ 802724 w 6006665"/>
                        <a:gd name="connsiteY374-75564" fmla="*/ 2774679 h 3006470"/>
                        <a:gd name="connsiteX375-75565" fmla="*/ 766365 w 6006665"/>
                        <a:gd name="connsiteY375-75566" fmla="*/ 2779224 h 3006470"/>
                        <a:gd name="connsiteX376-75567" fmla="*/ 727733 w 6006665"/>
                        <a:gd name="connsiteY376-75568" fmla="*/ 2838308 h 3006470"/>
                        <a:gd name="connsiteX377-75569" fmla="*/ 759548 w 6006665"/>
                        <a:gd name="connsiteY377-75570" fmla="*/ 2881485 h 3006470"/>
                        <a:gd name="connsiteX378-75571" fmla="*/ 759548 w 6006665"/>
                        <a:gd name="connsiteY378-75572" fmla="*/ 2920116 h 3006470"/>
                        <a:gd name="connsiteX379-75573" fmla="*/ 798179 w 6006665"/>
                        <a:gd name="connsiteY379-75574" fmla="*/ 2979201 h 3006470"/>
                        <a:gd name="connsiteX380-75575" fmla="*/ 775455 w 6006665"/>
                        <a:gd name="connsiteY380-75576" fmla="*/ 2995108 h 3006470"/>
                        <a:gd name="connsiteX381-75577" fmla="*/ 770910 w 6006665"/>
                        <a:gd name="connsiteY381-75578" fmla="*/ 3006470 h 3006470"/>
                        <a:gd name="connsiteX382-75579" fmla="*/ 759003 w 6006665"/>
                        <a:gd name="connsiteY382-75580" fmla="*/ 3006470 h 3006470"/>
                        <a:gd name="connsiteX383-75581" fmla="*/ 755003 w 6006665"/>
                        <a:gd name="connsiteY383-75582" fmla="*/ 3006470 h 3006470"/>
                        <a:gd name="connsiteX384-75583" fmla="*/ 743096 w 6006665"/>
                        <a:gd name="connsiteY384-75584" fmla="*/ 3006470 h 3006470"/>
                        <a:gd name="connsiteX385-75585" fmla="*/ 715826 w 6006665"/>
                        <a:gd name="connsiteY385-75586" fmla="*/ 2972383 h 3006470"/>
                        <a:gd name="connsiteX386-75587" fmla="*/ 704464 w 6006665"/>
                        <a:gd name="connsiteY386-75588" fmla="*/ 2972383 h 3006470"/>
                        <a:gd name="connsiteX387-75589" fmla="*/ 684012 w 6006665"/>
                        <a:gd name="connsiteY387-75590" fmla="*/ 2963293 h 3006470"/>
                        <a:gd name="connsiteX388-75591" fmla="*/ 672649 w 6006665"/>
                        <a:gd name="connsiteY388-75592" fmla="*/ 2940569 h 3006470"/>
                        <a:gd name="connsiteX389-75593" fmla="*/ 645222 w 6006665"/>
                        <a:gd name="connsiteY389-75594" fmla="*/ 2932732 h 3006470"/>
                        <a:gd name="connsiteX390-75595" fmla="*/ 625472 w 6006665"/>
                        <a:gd name="connsiteY390-75596" fmla="*/ 2936024 h 3006470"/>
                        <a:gd name="connsiteX391-75597" fmla="*/ 623771 w 6006665"/>
                        <a:gd name="connsiteY391-75598" fmla="*/ 2934323 h 3006470"/>
                        <a:gd name="connsiteX392-75599" fmla="*/ 613565 w 6006665"/>
                        <a:gd name="connsiteY392-75600" fmla="*/ 2936024 h 3006470"/>
                        <a:gd name="connsiteX393-75601" fmla="*/ 609020 w 6006665"/>
                        <a:gd name="connsiteY393-75602" fmla="*/ 2931479 h 3006470"/>
                        <a:gd name="connsiteX394-75603" fmla="*/ 559026 w 6006665"/>
                        <a:gd name="connsiteY394-75604" fmla="*/ 2904209 h 3006470"/>
                        <a:gd name="connsiteX395-75605" fmla="*/ 506760 w 6006665"/>
                        <a:gd name="connsiteY395-75606" fmla="*/ 2897392 h 3006470"/>
                        <a:gd name="connsiteX396-75607" fmla="*/ 483280 w 6006665"/>
                        <a:gd name="connsiteY396-75608" fmla="*/ 2890683 h 3006470"/>
                        <a:gd name="connsiteX397-75609" fmla="*/ 480035 w 6006665"/>
                        <a:gd name="connsiteY397-75610" fmla="*/ 2892847 h 3006470"/>
                        <a:gd name="connsiteX398-75611" fmla="*/ 475042 w 6006665"/>
                        <a:gd name="connsiteY398-75612" fmla="*/ 2888329 h 3006470"/>
                        <a:gd name="connsiteX399-75613" fmla="*/ 474945 w 6006665"/>
                        <a:gd name="connsiteY399-75614" fmla="*/ 2888302 h 3006470"/>
                        <a:gd name="connsiteX400-75615" fmla="*/ 468128 w 6006665"/>
                        <a:gd name="connsiteY400-75616" fmla="*/ 2892847 h 3006470"/>
                        <a:gd name="connsiteX401-75617" fmla="*/ 420406 w 6006665"/>
                        <a:gd name="connsiteY401-75618" fmla="*/ 2849670 h 3006470"/>
                        <a:gd name="connsiteX402-75619" fmla="*/ 381774 w 6006665"/>
                        <a:gd name="connsiteY402-75620" fmla="*/ 2833763 h 3006470"/>
                        <a:gd name="connsiteX403-75621" fmla="*/ 349960 w 6006665"/>
                        <a:gd name="connsiteY403-75622" fmla="*/ 2801948 h 3006470"/>
                        <a:gd name="connsiteX404-75623" fmla="*/ 377229 w 6006665"/>
                        <a:gd name="connsiteY404-75624" fmla="*/ 2795131 h 3006470"/>
                        <a:gd name="connsiteX405-75625" fmla="*/ 404499 w 6006665"/>
                        <a:gd name="connsiteY405-75626" fmla="*/ 2747409 h 3006470"/>
                        <a:gd name="connsiteX406-75627" fmla="*/ 388591 w 6006665"/>
                        <a:gd name="connsiteY406-75628" fmla="*/ 2731502 h 3006470"/>
                        <a:gd name="connsiteX407-75629" fmla="*/ 440858 w 6006665"/>
                        <a:gd name="connsiteY407-75630" fmla="*/ 2704232 h 3006470"/>
                        <a:gd name="connsiteX408-75631" fmla="*/ 440858 w 6006665"/>
                        <a:gd name="connsiteY408-75632" fmla="*/ 2701176 h 3006470"/>
                        <a:gd name="connsiteX409-75633" fmla="*/ 416406 w 6006665"/>
                        <a:gd name="connsiteY409-75634" fmla="*/ 2704232 h 3006470"/>
                        <a:gd name="connsiteX410-75635" fmla="*/ 416406 w 6006665"/>
                        <a:gd name="connsiteY410-75636" fmla="*/ 2702744 h 3006470"/>
                        <a:gd name="connsiteX411-75637" fmla="*/ 404499 w 6006665"/>
                        <a:gd name="connsiteY411-75638" fmla="*/ 2704232 h 3006470"/>
                        <a:gd name="connsiteX412-75639" fmla="*/ 404499 w 6006665"/>
                        <a:gd name="connsiteY412-75640" fmla="*/ 2683780 h 3006470"/>
                        <a:gd name="connsiteX413-75641" fmla="*/ 424951 w 6006665"/>
                        <a:gd name="connsiteY413-75642" fmla="*/ 2667873 h 3006470"/>
                        <a:gd name="connsiteX414-75643" fmla="*/ 463583 w 6006665"/>
                        <a:gd name="connsiteY414-75644" fmla="*/ 2661056 h 3006470"/>
                        <a:gd name="connsiteX415-75645" fmla="*/ 468128 w 6006665"/>
                        <a:gd name="connsiteY415-75646" fmla="*/ 2645148 h 3006470"/>
                        <a:gd name="connsiteX416-75647" fmla="*/ 456765 w 6006665"/>
                        <a:gd name="connsiteY416-75648" fmla="*/ 2613334 h 3006470"/>
                        <a:gd name="connsiteX417-75649" fmla="*/ 474945 w 6006665"/>
                        <a:gd name="connsiteY417-75650" fmla="*/ 2586064 h 3006470"/>
                        <a:gd name="connsiteX418-75651" fmla="*/ 474945 w 6006665"/>
                        <a:gd name="connsiteY418-75652" fmla="*/ 2565612 h 3006470"/>
                        <a:gd name="connsiteX419-75653" fmla="*/ 420406 w 6006665"/>
                        <a:gd name="connsiteY419-75654" fmla="*/ 2547432 h 3006470"/>
                        <a:gd name="connsiteX420-75655" fmla="*/ 409588 w 6006665"/>
                        <a:gd name="connsiteY420-75656" fmla="*/ 2547432 h 3006470"/>
                        <a:gd name="connsiteX421-75657" fmla="*/ 397681 w 6006665"/>
                        <a:gd name="connsiteY421-75658" fmla="*/ 2547432 h 3006470"/>
                        <a:gd name="connsiteX422-75659" fmla="*/ 379485 w 6006665"/>
                        <a:gd name="connsiteY422-75660" fmla="*/ 2525193 h 3006470"/>
                        <a:gd name="connsiteX423-75661" fmla="*/ 357322 w 6006665"/>
                        <a:gd name="connsiteY423-75662" fmla="*/ 2531525 h 3006470"/>
                        <a:gd name="connsiteX424-75663" fmla="*/ 352842 w 6006665"/>
                        <a:gd name="connsiteY424-75664" fmla="*/ 2529403 h 3006470"/>
                        <a:gd name="connsiteX425-75665" fmla="*/ 345415 w 6006665"/>
                        <a:gd name="connsiteY425-75666" fmla="*/ 2531525 h 3006470"/>
                        <a:gd name="connsiteX426-75667" fmla="*/ 302238 w 6006665"/>
                        <a:gd name="connsiteY426-75668" fmla="*/ 2511073 h 3006470"/>
                        <a:gd name="connsiteX427-75669" fmla="*/ 302238 w 6006665"/>
                        <a:gd name="connsiteY427-75670" fmla="*/ 2499711 h 3006470"/>
                        <a:gd name="connsiteX428-75671" fmla="*/ 286331 w 6006665"/>
                        <a:gd name="connsiteY428-75672" fmla="*/ 2472441 h 3006470"/>
                        <a:gd name="connsiteX429-75673" fmla="*/ 270968 w 6006665"/>
                        <a:gd name="connsiteY429-75674" fmla="*/ 2472441 h 3006470"/>
                        <a:gd name="connsiteX430-75675" fmla="*/ 259061 w 6006665"/>
                        <a:gd name="connsiteY430-75676" fmla="*/ 2472441 h 3006470"/>
                        <a:gd name="connsiteX431-75677" fmla="*/ 254516 w 6006665"/>
                        <a:gd name="connsiteY431-75678" fmla="*/ 2456534 h 3006470"/>
                        <a:gd name="connsiteX432-75679" fmla="*/ 263606 w 6006665"/>
                        <a:gd name="connsiteY432-75680" fmla="*/ 2440627 h 3006470"/>
                        <a:gd name="connsiteX433-75681" fmla="*/ 243991 w 6006665"/>
                        <a:gd name="connsiteY433-75682" fmla="*/ 2410114 h 3006470"/>
                        <a:gd name="connsiteX434-75683" fmla="*/ 216429 w 6006665"/>
                        <a:gd name="connsiteY434-75684" fmla="*/ 2413357 h 3006470"/>
                        <a:gd name="connsiteX435-75685" fmla="*/ 212956 w 6006665"/>
                        <a:gd name="connsiteY435-75686" fmla="*/ 2412365 h 3006470"/>
                        <a:gd name="connsiteX436-75687" fmla="*/ 204522 w 6006665"/>
                        <a:gd name="connsiteY436-75688" fmla="*/ 2413357 h 3006470"/>
                        <a:gd name="connsiteX437-75689" fmla="*/ 199623 w 6006665"/>
                        <a:gd name="connsiteY437-75690" fmla="*/ 2411957 h 3006470"/>
                        <a:gd name="connsiteX438-75691" fmla="*/ 195977 w 6006665"/>
                        <a:gd name="connsiteY438-75692" fmla="*/ 2424719 h 3006470"/>
                        <a:gd name="connsiteX439-75693" fmla="*/ 184968 w 6006665"/>
                        <a:gd name="connsiteY439-75694" fmla="*/ 2421574 h 3006470"/>
                        <a:gd name="connsiteX440-75695" fmla="*/ 184070 w 6006665"/>
                        <a:gd name="connsiteY440-75696" fmla="*/ 2424719 h 3006470"/>
                        <a:gd name="connsiteX441-75697" fmla="*/ 168163 w 6006665"/>
                        <a:gd name="connsiteY441-75698" fmla="*/ 2420184 h 3006470"/>
                        <a:gd name="connsiteX442-75699" fmla="*/ 156800 w 6006665"/>
                        <a:gd name="connsiteY442-75700" fmla="*/ 2381542 h 3006470"/>
                        <a:gd name="connsiteX443-75701" fmla="*/ 152255 w 6006665"/>
                        <a:gd name="connsiteY443-75702" fmla="*/ 2365635 h 3006470"/>
                        <a:gd name="connsiteX444-75703" fmla="*/ 156800 w 6006665"/>
                        <a:gd name="connsiteY444-75704" fmla="*/ 2361090 h 3006470"/>
                        <a:gd name="connsiteX445-75705" fmla="*/ 168707 w 6006665"/>
                        <a:gd name="connsiteY445-75706" fmla="*/ 2361090 h 3006470"/>
                        <a:gd name="connsiteX446-75707" fmla="*/ 188615 w 6006665"/>
                        <a:gd name="connsiteY446-75708" fmla="*/ 2361090 h 3006470"/>
                        <a:gd name="connsiteX447-75709" fmla="*/ 199977 w 6006665"/>
                        <a:gd name="connsiteY447-75710" fmla="*/ 2349728 h 3006470"/>
                        <a:gd name="connsiteX448-75711" fmla="*/ 188615 w 6006665"/>
                        <a:gd name="connsiteY448-75712" fmla="*/ 2327003 h 3006470"/>
                        <a:gd name="connsiteX449-75713" fmla="*/ 168163 w 6006665"/>
                        <a:gd name="connsiteY449-75714" fmla="*/ 2317914 h 3006470"/>
                        <a:gd name="connsiteX450-75715" fmla="*/ 168163 w 6006665"/>
                        <a:gd name="connsiteY450-75716" fmla="*/ 2311096 h 3006470"/>
                        <a:gd name="connsiteX451-75717" fmla="*/ 152255 w 6006665"/>
                        <a:gd name="connsiteY451-75718" fmla="*/ 2295189 h 3006470"/>
                        <a:gd name="connsiteX452-75719" fmla="*/ 129531 w 6006665"/>
                        <a:gd name="connsiteY452-75720" fmla="*/ 2258829 h 3006470"/>
                        <a:gd name="connsiteX453-75721" fmla="*/ 140893 w 6006665"/>
                        <a:gd name="connsiteY453-75722" fmla="*/ 2236105 h 3006470"/>
                        <a:gd name="connsiteX454-75723" fmla="*/ 136348 w 6006665"/>
                        <a:gd name="connsiteY454-75724" fmla="*/ 2208835 h 3006470"/>
                        <a:gd name="connsiteX455-75725" fmla="*/ 103789 w 6006665"/>
                        <a:gd name="connsiteY455-75726" fmla="*/ 2195428 h 3006470"/>
                        <a:gd name="connsiteX456-75727" fmla="*/ 93716 w 6006665"/>
                        <a:gd name="connsiteY456-75728" fmla="*/ 2199745 h 3006470"/>
                        <a:gd name="connsiteX457-75729" fmla="*/ 91868 w 6006665"/>
                        <a:gd name="connsiteY457-75730" fmla="*/ 2195434 h 3006470"/>
                        <a:gd name="connsiteX458-75731" fmla="*/ 81809 w 6006665"/>
                        <a:gd name="connsiteY458-75732" fmla="*/ 2199745 h 3006470"/>
                        <a:gd name="connsiteX459-75733" fmla="*/ 74992 w 6006665"/>
                        <a:gd name="connsiteY459-75734" fmla="*/ 2183838 h 3006470"/>
                        <a:gd name="connsiteX460-75735" fmla="*/ 34087 w 6006665"/>
                        <a:gd name="connsiteY460-75736" fmla="*/ 2172476 h 3006470"/>
                        <a:gd name="connsiteX461-75737" fmla="*/ 22725 w 6006665"/>
                        <a:gd name="connsiteY461-75738" fmla="*/ 2129299 h 3006470"/>
                        <a:gd name="connsiteX462-75739" fmla="*/ 22725 w 6006665"/>
                        <a:gd name="connsiteY462-75740" fmla="*/ 2097484 h 3006470"/>
                        <a:gd name="connsiteX463-75741" fmla="*/ 0 w 6006665"/>
                        <a:gd name="connsiteY463-75742" fmla="*/ 2081577 h 3006470"/>
                        <a:gd name="connsiteX464-75743" fmla="*/ 15907 w 6006665"/>
                        <a:gd name="connsiteY464-75744" fmla="*/ 2058853 h 3006470"/>
                        <a:gd name="connsiteX465-75745" fmla="*/ 6818 w 6006665"/>
                        <a:gd name="connsiteY465-75746" fmla="*/ 1995224 h 3006470"/>
                        <a:gd name="connsiteX466-75747" fmla="*/ 34087 w 6006665"/>
                        <a:gd name="connsiteY466-75748" fmla="*/ 1952047 h 3006470"/>
                        <a:gd name="connsiteX467-75749" fmla="*/ 27270 w 6006665"/>
                        <a:gd name="connsiteY467-75750" fmla="*/ 1940685 h 3006470"/>
                        <a:gd name="connsiteX468-75751" fmla="*/ 70447 w 6006665"/>
                        <a:gd name="connsiteY468-75752" fmla="*/ 1902053 h 3006470"/>
                        <a:gd name="connsiteX469-75753" fmla="*/ 27270 w 6006665"/>
                        <a:gd name="connsiteY469-75754" fmla="*/ 1865693 h 3006470"/>
                        <a:gd name="connsiteX470-75755" fmla="*/ 109078 w 6006665"/>
                        <a:gd name="connsiteY470-75756" fmla="*/ 1767977 h 3006470"/>
                        <a:gd name="connsiteX471-75757" fmla="*/ 145438 w 6006665"/>
                        <a:gd name="connsiteY471-75758" fmla="*/ 1724800 h 3006470"/>
                        <a:gd name="connsiteX472-75759" fmla="*/ 156800 w 6006665"/>
                        <a:gd name="connsiteY472-75760" fmla="*/ 1681624 h 3006470"/>
                        <a:gd name="connsiteX473-75761" fmla="*/ 102261 w 6006665"/>
                        <a:gd name="connsiteY473-75762" fmla="*/ 1629357 h 3006470"/>
                        <a:gd name="connsiteX474-75763" fmla="*/ 118168 w 6006665"/>
                        <a:gd name="connsiteY474-75764" fmla="*/ 1574818 h 3006470"/>
                        <a:gd name="connsiteX475-75765" fmla="*/ 86354 w 6006665"/>
                        <a:gd name="connsiteY475-75766" fmla="*/ 1511189 h 3006470"/>
                        <a:gd name="connsiteX476-75767" fmla="*/ 109078 w 6006665"/>
                        <a:gd name="connsiteY476-75768" fmla="*/ 1436197 h 3006470"/>
                        <a:gd name="connsiteX477-75769" fmla="*/ 70447 w 6006665"/>
                        <a:gd name="connsiteY477-75770" fmla="*/ 1333936 h 3006470"/>
                        <a:gd name="connsiteX478-75771" fmla="*/ 102261 w 6006665"/>
                        <a:gd name="connsiteY478-75772" fmla="*/ 1263490 h 3006470"/>
                        <a:gd name="connsiteX479-75773" fmla="*/ 43177 w 6006665"/>
                        <a:gd name="connsiteY479-75774" fmla="*/ 1197589 h 3006470"/>
                        <a:gd name="connsiteX480-75775" fmla="*/ 49994 w 6006665"/>
                        <a:gd name="connsiteY480-75776" fmla="*/ 1122597 h 3006470"/>
                        <a:gd name="connsiteX481-75777" fmla="*/ 81809 w 6006665"/>
                        <a:gd name="connsiteY481-75778" fmla="*/ 1118052 h 3006470"/>
                        <a:gd name="connsiteX482-75779" fmla="*/ 145438 w 6006665"/>
                        <a:gd name="connsiteY482-75780" fmla="*/ 1074876 h 3006470"/>
                        <a:gd name="connsiteX483-75781" fmla="*/ 184070 w 6006665"/>
                        <a:gd name="connsiteY483-75782" fmla="*/ 1036244 h 3006470"/>
                        <a:gd name="connsiteX484-75783" fmla="*/ 189699 w 6006665"/>
                        <a:gd name="connsiteY484-75784" fmla="*/ 1042522 h 3006470"/>
                        <a:gd name="connsiteX485-75785" fmla="*/ 195977 w 6006665"/>
                        <a:gd name="connsiteY485-75786" fmla="*/ 1036244 h 3006470"/>
                        <a:gd name="connsiteX486-75787" fmla="*/ 255061 w 6006665"/>
                        <a:gd name="connsiteY486-75788" fmla="*/ 1102145 h 3006470"/>
                        <a:gd name="connsiteX487-75789" fmla="*/ 350504 w 6006665"/>
                        <a:gd name="connsiteY487-75790" fmla="*/ 1122597 h 3006470"/>
                        <a:gd name="connsiteX488-75791" fmla="*/ 491397 w 6006665"/>
                        <a:gd name="connsiteY488-75792" fmla="*/ 1236221 h 3006470"/>
                        <a:gd name="connsiteX489-75793" fmla="*/ 486852 w 6006665"/>
                        <a:gd name="connsiteY489-75794" fmla="*/ 1397565 h 3006470"/>
                        <a:gd name="connsiteX490-75795" fmla="*/ 420951 w 6006665"/>
                        <a:gd name="connsiteY490-75796" fmla="*/ 1418018 h 3006470"/>
                        <a:gd name="connsiteX491-75797" fmla="*/ 415909 w 6006665"/>
                        <a:gd name="connsiteY491-75798" fmla="*/ 1415887 h 3006470"/>
                        <a:gd name="connsiteX492-75799" fmla="*/ 409044 w 6006665"/>
                        <a:gd name="connsiteY492-75800" fmla="*/ 1418018 h 3006470"/>
                        <a:gd name="connsiteX493-75801" fmla="*/ 252950 w 6006665"/>
                        <a:gd name="connsiteY493-75802" fmla="*/ 1352062 h 3006470"/>
                        <a:gd name="connsiteX494-75803" fmla="*/ 232336 w 6006665"/>
                        <a:gd name="connsiteY494-75804" fmla="*/ 1358934 h 3006470"/>
                        <a:gd name="connsiteX495-75805" fmla="*/ 291420 w 6006665"/>
                        <a:gd name="connsiteY495-75806" fmla="*/ 1429380 h 3006470"/>
                        <a:gd name="connsiteX496-75807" fmla="*/ 291420 w 6006665"/>
                        <a:gd name="connsiteY496-75808" fmla="*/ 1468012 h 3006470"/>
                        <a:gd name="connsiteX497-75809" fmla="*/ 298238 w 6006665"/>
                        <a:gd name="connsiteY497-75810" fmla="*/ 1554366 h 3006470"/>
                        <a:gd name="connsiteX498-75811" fmla="*/ 345959 w 6006665"/>
                        <a:gd name="connsiteY498-75812" fmla="*/ 1586180 h 3006470"/>
                        <a:gd name="connsiteX499-75813" fmla="*/ 362087 w 6006665"/>
                        <a:gd name="connsiteY499-75814" fmla="*/ 1595588 h 3006470"/>
                        <a:gd name="connsiteX500-75815" fmla="*/ 365867 w 6006665"/>
                        <a:gd name="connsiteY500-75816" fmla="*/ 1563455 h 3006470"/>
                        <a:gd name="connsiteX501-75817" fmla="*/ 345415 w 6006665"/>
                        <a:gd name="connsiteY501-75818" fmla="*/ 1527096 h 3006470"/>
                        <a:gd name="connsiteX502-75819" fmla="*/ 365867 w 6006665"/>
                        <a:gd name="connsiteY502-75820" fmla="*/ 1495281 h 3006470"/>
                        <a:gd name="connsiteX503-75821" fmla="*/ 374560 w 6006665"/>
                        <a:gd name="connsiteY503-75822" fmla="*/ 1500280 h 3006470"/>
                        <a:gd name="connsiteX504-75823" fmla="*/ 377774 w 6006665"/>
                        <a:gd name="connsiteY504-75824" fmla="*/ 1495281 h 3006470"/>
                        <a:gd name="connsiteX505-75825" fmla="*/ 461933 w 6006665"/>
                        <a:gd name="connsiteY505-75826" fmla="*/ 1543673 h 3006470"/>
                        <a:gd name="connsiteX506-75827" fmla="*/ 484035 w 6006665"/>
                        <a:gd name="connsiteY506-75828" fmla="*/ 1527096 h 3006470"/>
                        <a:gd name="connsiteX507-75829" fmla="*/ 463583 w 6006665"/>
                        <a:gd name="connsiteY507-75830" fmla="*/ 1461194 h 3006470"/>
                        <a:gd name="connsiteX508-75831" fmla="*/ 1677078 w 6006665"/>
                        <a:gd name="connsiteY508-75832" fmla="*/ 1370296 h 3006470"/>
                        <a:gd name="connsiteX509-75833" fmla="*/ 1720255 w 6006665"/>
                        <a:gd name="connsiteY509-75834" fmla="*/ 1349844 h 3006470"/>
                        <a:gd name="connsiteX510-75835" fmla="*/ 1731617 w 6006665"/>
                        <a:gd name="connsiteY510-75836" fmla="*/ 1299850 h 3006470"/>
                        <a:gd name="connsiteX511-75837" fmla="*/ 1758887 w 6006665"/>
                        <a:gd name="connsiteY511-75838" fmla="*/ 1256673 h 3006470"/>
                        <a:gd name="connsiteX512-75839" fmla="*/ 1736162 w 6006665"/>
                        <a:gd name="connsiteY512-75840" fmla="*/ 1197589 h 3006470"/>
                        <a:gd name="connsiteX513-75841" fmla="*/ 1758887 w 6006665"/>
                        <a:gd name="connsiteY513-75842" fmla="*/ 1133960 h 3006470"/>
                        <a:gd name="connsiteX514-75843" fmla="*/ 1704347 w 6006665"/>
                        <a:gd name="connsiteY514-75844" fmla="*/ 1070331 h 3006470"/>
                        <a:gd name="connsiteX515-75845" fmla="*/ 1736162 w 6006665"/>
                        <a:gd name="connsiteY515-75846" fmla="*/ 961252 h 3006470"/>
                        <a:gd name="connsiteX516-75847" fmla="*/ 1688440 w 6006665"/>
                        <a:gd name="connsiteY516-75848" fmla="*/ 865809 h 3006470"/>
                        <a:gd name="connsiteX517-75849" fmla="*/ 1752069 w 6006665"/>
                        <a:gd name="connsiteY517-75850" fmla="*/ 788545 h 3006470"/>
                        <a:gd name="connsiteX518-75851" fmla="*/ 1747524 w 6006665"/>
                        <a:gd name="connsiteY518-75852" fmla="*/ 704464 h 3006470"/>
                        <a:gd name="connsiteX519-75853" fmla="*/ 1763431 w 6006665"/>
                        <a:gd name="connsiteY519-75854" fmla="*/ 697647 h 3006470"/>
                        <a:gd name="connsiteX520-75855" fmla="*/ 1764877 w 6006665"/>
                        <a:gd name="connsiteY520-75856" fmla="*/ 702130 h 3006470"/>
                        <a:gd name="connsiteX521-75857" fmla="*/ 1775339 w 6006665"/>
                        <a:gd name="connsiteY521-75858" fmla="*/ 697647 h 3006470"/>
                        <a:gd name="connsiteX522-75859" fmla="*/ 1798063 w 6006665"/>
                        <a:gd name="connsiteY522-75860" fmla="*/ 768093 h 3006470"/>
                        <a:gd name="connsiteX523-75861" fmla="*/ 1791454 w 6006665"/>
                        <a:gd name="connsiteY523-75862" fmla="*/ 815304 h 3006470"/>
                        <a:gd name="connsiteX524-75863" fmla="*/ 1854330 w 6006665"/>
                        <a:gd name="connsiteY524-75864" fmla="*/ 772638 h 3006470"/>
                        <a:gd name="connsiteX525-75865" fmla="*/ 1931594 w 6006665"/>
                        <a:gd name="connsiteY525-75866" fmla="*/ 763548 h 3006470"/>
                        <a:gd name="connsiteX526-75867" fmla="*/ 1932772 w 6006665"/>
                        <a:gd name="connsiteY526-75868" fmla="*/ 764810 h 3006470"/>
                        <a:gd name="connsiteX527-75869" fmla="*/ 1943501 w 6006665"/>
                        <a:gd name="connsiteY527-75870" fmla="*/ 763548 h 3006470"/>
                        <a:gd name="connsiteX528-75871" fmla="*/ 1988608 w 6006665"/>
                        <a:gd name="connsiteY528-75872" fmla="*/ 811877 h 3006470"/>
                        <a:gd name="connsiteX529-75873" fmla="*/ 1963408 w 6006665"/>
                        <a:gd name="connsiteY529-75874" fmla="*/ 736278 h 3006470"/>
                        <a:gd name="connsiteX530-75875" fmla="*/ 1963408 w 6006665"/>
                        <a:gd name="connsiteY530-75876" fmla="*/ 595386 h 3006470"/>
                        <a:gd name="connsiteX531-75877" fmla="*/ 2027037 w 6006665"/>
                        <a:gd name="connsiteY531-75878" fmla="*/ 574934 h 3006470"/>
                        <a:gd name="connsiteX532-75879" fmla="*/ 2037269 w 6006665"/>
                        <a:gd name="connsiteY532-75880" fmla="*/ 575472 h 3006470"/>
                        <a:gd name="connsiteX533-75881" fmla="*/ 2038944 w 6006665"/>
                        <a:gd name="connsiteY533-75882" fmla="*/ 574934 h 3006470"/>
                        <a:gd name="connsiteX534-75883" fmla="*/ 2115414 w 6006665"/>
                        <a:gd name="connsiteY534-75884" fmla="*/ 578958 h 3006470"/>
                        <a:gd name="connsiteX535-75885" fmla="*/ 2192927 w 6006665"/>
                        <a:gd name="connsiteY535-75886" fmla="*/ 559026 h 3006470"/>
                        <a:gd name="connsiteX536-75887" fmla="*/ 2167930 w 6006665"/>
                        <a:gd name="connsiteY536-75888" fmla="*/ 493125 h 3006470"/>
                        <a:gd name="connsiteX537-75889" fmla="*/ 2204289 w 6006665"/>
                        <a:gd name="connsiteY537-75890" fmla="*/ 402226 h 3006470"/>
                        <a:gd name="connsiteX538-75891" fmla="*/ 2247466 w 6006665"/>
                        <a:gd name="connsiteY538-75892" fmla="*/ 397681 h 3006470"/>
                        <a:gd name="connsiteX539-75893" fmla="*/ 2317913 w 6006665"/>
                        <a:gd name="connsiteY539-75894" fmla="*/ 322690 h 3006470"/>
                        <a:gd name="connsiteX540-75895" fmla="*/ 2420183 w 6006665"/>
                        <a:gd name="connsiteY540-75896" fmla="*/ 304510 h 3006470"/>
                        <a:gd name="connsiteX541-75897" fmla="*/ 2429263 w 6006665"/>
                        <a:gd name="connsiteY541-75898" fmla="*/ 263606 h 3006470"/>
                        <a:gd name="connsiteX542-75899" fmla="*/ 2526979 w 6006665"/>
                        <a:gd name="connsiteY542-75900" fmla="*/ 252244 h 3006470"/>
                        <a:gd name="connsiteX543-75901" fmla="*/ 2528058 w 6006665"/>
                        <a:gd name="connsiteY543-75902" fmla="*/ 253503 h 3006470"/>
                        <a:gd name="connsiteX544-75903" fmla="*/ 2538886 w 6006665"/>
                        <a:gd name="connsiteY544-75904" fmla="*/ 252244 h 3006470"/>
                        <a:gd name="connsiteX545-75905" fmla="*/ 2560820 w 6006665"/>
                        <a:gd name="connsiteY545-75906" fmla="*/ 277833 h 3006470"/>
                        <a:gd name="connsiteX546-75907" fmla="*/ 2640602 w 6006665"/>
                        <a:gd name="connsiteY546-75908" fmla="*/ 202249 h 3006470"/>
                        <a:gd name="connsiteX547-75909" fmla="*/ 2652509 w 6006665"/>
                        <a:gd name="connsiteY547-75910" fmla="*/ 202249 h 3006470"/>
                        <a:gd name="connsiteX548-75911" fmla="*/ 2704231 w 6006665"/>
                        <a:gd name="connsiteY548-75912" fmla="*/ 202249 h 3006470"/>
                        <a:gd name="connsiteX549-75913" fmla="*/ 2715593 w 6006665"/>
                        <a:gd name="connsiteY549-75914" fmla="*/ 134075 h 3006470"/>
                        <a:gd name="connsiteX550-75915" fmla="*/ 2751953 w 6006665"/>
                        <a:gd name="connsiteY550-75916" fmla="*/ 68174 h 3006470"/>
                        <a:gd name="connsiteX551-75917" fmla="*/ 2838307 w 6006665"/>
                        <a:gd name="connsiteY551-75918" fmla="*/ 0 h 3006470"/>
                        <a:gd name="connsiteX0-75919" fmla="*/ 1791129 w 6006665"/>
                        <a:gd name="connsiteY0-75920" fmla="*/ 817622 h 3006470"/>
                        <a:gd name="connsiteX1-75921" fmla="*/ 1782156 w 6006665"/>
                        <a:gd name="connsiteY1-75922" fmla="*/ 881716 h 3006470"/>
                        <a:gd name="connsiteX2-75923" fmla="*/ 1809554 w 6006665"/>
                        <a:gd name="connsiteY2-75924" fmla="*/ 895415 h 3006470"/>
                        <a:gd name="connsiteX3-75925" fmla="*/ 1791129 w 6006665"/>
                        <a:gd name="connsiteY3-75926" fmla="*/ 817622 h 3006470"/>
                        <a:gd name="connsiteX4-75927" fmla="*/ 2838307 w 6006665"/>
                        <a:gd name="connsiteY4-75928" fmla="*/ 0 h 3006470"/>
                        <a:gd name="connsiteX5-75929" fmla="*/ 2844246 w 6006665"/>
                        <a:gd name="connsiteY5-75930" fmla="*/ 4711 h 3006470"/>
                        <a:gd name="connsiteX6-75931" fmla="*/ 2850213 w 6006665"/>
                        <a:gd name="connsiteY6-75932" fmla="*/ 0 h 3006470"/>
                        <a:gd name="connsiteX7-75933" fmla="*/ 2916115 w 6006665"/>
                        <a:gd name="connsiteY7-75934" fmla="*/ 52267 h 3006470"/>
                        <a:gd name="connsiteX8-75935" fmla="*/ 2861576 w 6006665"/>
                        <a:gd name="connsiteY8-75936" fmla="*/ 90899 h 3006470"/>
                        <a:gd name="connsiteX9-75937" fmla="*/ 2947929 w 6006665"/>
                        <a:gd name="connsiteY9-75938" fmla="*/ 118168 h 3006470"/>
                        <a:gd name="connsiteX10-75939" fmla="*/ 2957621 w 6006665"/>
                        <a:gd name="connsiteY10-75940" fmla="*/ 186006 h 3006470"/>
                        <a:gd name="connsiteX11-75941" fmla="*/ 2979199 w 6006665"/>
                        <a:gd name="connsiteY11-75942" fmla="*/ 161345 h 3006470"/>
                        <a:gd name="connsiteX12-75943" fmla="*/ 2991106 w 6006665"/>
                        <a:gd name="connsiteY12-75944" fmla="*/ 161345 h 3006470"/>
                        <a:gd name="connsiteX13-75945" fmla="*/ 3086005 w 6006665"/>
                        <a:gd name="connsiteY13-75946" fmla="*/ 161345 h 3006470"/>
                        <a:gd name="connsiteX14-75947" fmla="*/ 3097912 w 6006665"/>
                        <a:gd name="connsiteY14-75948" fmla="*/ 161345 h 3006470"/>
                        <a:gd name="connsiteX15-75949" fmla="*/ 3179721 w 6006665"/>
                        <a:gd name="connsiteY15-75950" fmla="*/ 236336 h 3006470"/>
                        <a:gd name="connsiteX16-75951" fmla="*/ 3211535 w 6006665"/>
                        <a:gd name="connsiteY16-75952" fmla="*/ 295420 h 3006470"/>
                        <a:gd name="connsiteX17-75953" fmla="*/ 3200173 w 6006665"/>
                        <a:gd name="connsiteY17-75954" fmla="*/ 370412 h 3006470"/>
                        <a:gd name="connsiteX18-75955" fmla="*/ 3161541 w 6006665"/>
                        <a:gd name="connsiteY18-75956" fmla="*/ 413589 h 3006470"/>
                        <a:gd name="connsiteX19-75957" fmla="*/ 3066097 w 6006665"/>
                        <a:gd name="connsiteY19-75958" fmla="*/ 488580 h 3006470"/>
                        <a:gd name="connsiteX20-75959" fmla="*/ 3034283 w 6006665"/>
                        <a:gd name="connsiteY20-75960" fmla="*/ 531757 h 3006470"/>
                        <a:gd name="connsiteX21-75961" fmla="*/ 3082005 w 6006665"/>
                        <a:gd name="connsiteY21-75962" fmla="*/ 547664 h 3006470"/>
                        <a:gd name="connsiteX22-75963" fmla="*/ 3129459 w 6006665"/>
                        <a:gd name="connsiteY22-75964" fmla="*/ 575345 h 3006470"/>
                        <a:gd name="connsiteX23-75965" fmla="*/ 3156451 w 6006665"/>
                        <a:gd name="connsiteY23-75966" fmla="*/ 552209 h 3006470"/>
                        <a:gd name="connsiteX24-75967" fmla="*/ 3158460 w 6006665"/>
                        <a:gd name="connsiteY24-75968" fmla="*/ 560693 h 3006470"/>
                        <a:gd name="connsiteX25-75969" fmla="*/ 3168359 w 6006665"/>
                        <a:gd name="connsiteY25-75970" fmla="*/ 552209 h 3006470"/>
                        <a:gd name="connsiteX26-75971" fmla="*/ 3184984 w 6006665"/>
                        <a:gd name="connsiteY26-75972" fmla="*/ 622402 h 3006470"/>
                        <a:gd name="connsiteX27-75973" fmla="*/ 3192811 w 6006665"/>
                        <a:gd name="connsiteY27-75974" fmla="*/ 606748 h 3006470"/>
                        <a:gd name="connsiteX28-75975" fmla="*/ 3251895 w 6006665"/>
                        <a:gd name="connsiteY28-75976" fmla="*/ 586296 h 3006470"/>
                        <a:gd name="connsiteX29-75977" fmla="*/ 3259833 w 6006665"/>
                        <a:gd name="connsiteY29-75978" fmla="*/ 587670 h 3006470"/>
                        <a:gd name="connsiteX30-75979" fmla="*/ 3263802 w 6006665"/>
                        <a:gd name="connsiteY30-75980" fmla="*/ 586296 h 3006470"/>
                        <a:gd name="connsiteX31-75981" fmla="*/ 3381970 w 6006665"/>
                        <a:gd name="connsiteY31-75982" fmla="*/ 606748 h 3006470"/>
                        <a:gd name="connsiteX32-75983" fmla="*/ 3388787 w 6006665"/>
                        <a:gd name="connsiteY32-75984" fmla="*/ 665832 h 3006470"/>
                        <a:gd name="connsiteX33-75985" fmla="*/ 3531529 w 6006665"/>
                        <a:gd name="connsiteY33-75986" fmla="*/ 686823 h 3006470"/>
                        <a:gd name="connsiteX34-75987" fmla="*/ 3538225 w 6006665"/>
                        <a:gd name="connsiteY34-75988" fmla="*/ 590841 h 3006470"/>
                        <a:gd name="connsiteX35-75989" fmla="*/ 3549910 w 6006665"/>
                        <a:gd name="connsiteY35-75990" fmla="*/ 594028 h 3006470"/>
                        <a:gd name="connsiteX36-75991" fmla="*/ 3550132 w 6006665"/>
                        <a:gd name="connsiteY36-75992" fmla="*/ 590841 h 3006470"/>
                        <a:gd name="connsiteX37-75993" fmla="*/ 3625123 w 6006665"/>
                        <a:gd name="connsiteY37-75994" fmla="*/ 611293 h 3006470"/>
                        <a:gd name="connsiteX38-75995" fmla="*/ 3672301 w 6006665"/>
                        <a:gd name="connsiteY38-75996" fmla="*/ 611293 h 3006470"/>
                        <a:gd name="connsiteX39-75997" fmla="*/ 3684207 w 6006665"/>
                        <a:gd name="connsiteY39-75998" fmla="*/ 611293 h 3006470"/>
                        <a:gd name="connsiteX40-75999" fmla="*/ 3743291 w 6006665"/>
                        <a:gd name="connsiteY40-76000" fmla="*/ 677194 h 3006470"/>
                        <a:gd name="connsiteX41-76001" fmla="*/ 3759199 w 6006665"/>
                        <a:gd name="connsiteY41-76002" fmla="*/ 756731 h 3006470"/>
                        <a:gd name="connsiteX42-76003" fmla="*/ 3738747 w 6006665"/>
                        <a:gd name="connsiteY42-76004" fmla="*/ 806725 h 3006470"/>
                        <a:gd name="connsiteX43-76005" fmla="*/ 3786469 w 6006665"/>
                        <a:gd name="connsiteY43-76006" fmla="*/ 897623 h 3006470"/>
                        <a:gd name="connsiteX44-76007" fmla="*/ 3835603 w 6006665"/>
                        <a:gd name="connsiteY44-76008" fmla="*/ 933529 h 3006470"/>
                        <a:gd name="connsiteX45-76009" fmla="*/ 3865460 w 6006665"/>
                        <a:gd name="connsiteY45-76010" fmla="*/ 822632 h 3006470"/>
                        <a:gd name="connsiteX46-76011" fmla="*/ 3875077 w 6006665"/>
                        <a:gd name="connsiteY46-76012" fmla="*/ 831139 h 3006470"/>
                        <a:gd name="connsiteX47-76013" fmla="*/ 3877367 w 6006665"/>
                        <a:gd name="connsiteY47-76014" fmla="*/ 822632 h 3006470"/>
                        <a:gd name="connsiteX48-76015" fmla="*/ 3932151 w 6006665"/>
                        <a:gd name="connsiteY48-76016" fmla="*/ 871095 h 3006470"/>
                        <a:gd name="connsiteX49-76017" fmla="*/ 3988173 w 6006665"/>
                        <a:gd name="connsiteY49-76018" fmla="*/ 843084 h 3006470"/>
                        <a:gd name="connsiteX50-76019" fmla="*/ 3993852 w 6006665"/>
                        <a:gd name="connsiteY50-76020" fmla="*/ 846199 h 3006470"/>
                        <a:gd name="connsiteX51-76021" fmla="*/ 4000080 w 6006665"/>
                        <a:gd name="connsiteY51-76022" fmla="*/ 843084 h 3006470"/>
                        <a:gd name="connsiteX52-76023" fmla="*/ 4062426 w 6006665"/>
                        <a:gd name="connsiteY52-76024" fmla="*/ 877274 h 3006470"/>
                        <a:gd name="connsiteX53-76025" fmla="*/ 4085889 w 6006665"/>
                        <a:gd name="connsiteY53-76026" fmla="*/ 849902 h 3006470"/>
                        <a:gd name="connsiteX54-76027" fmla="*/ 4095563 w 6006665"/>
                        <a:gd name="connsiteY54-76028" fmla="*/ 852506 h 3006470"/>
                        <a:gd name="connsiteX55-76029" fmla="*/ 4097796 w 6006665"/>
                        <a:gd name="connsiteY55-76030" fmla="*/ 849902 h 3006470"/>
                        <a:gd name="connsiteX56-76031" fmla="*/ 4144150 w 6006665"/>
                        <a:gd name="connsiteY56-76032" fmla="*/ 862382 h 3006470"/>
                        <a:gd name="connsiteX57-76033" fmla="*/ 4117703 w 6006665"/>
                        <a:gd name="connsiteY57-76034" fmla="*/ 752186 h 3006470"/>
                        <a:gd name="connsiteX58-76035" fmla="*/ 4165425 w 6006665"/>
                        <a:gd name="connsiteY58-76036" fmla="*/ 697647 h 3006470"/>
                        <a:gd name="connsiteX59-76037" fmla="*/ 4175231 w 6006665"/>
                        <a:gd name="connsiteY59-76038" fmla="*/ 700048 h 3006470"/>
                        <a:gd name="connsiteX60-76039" fmla="*/ 4177332 w 6006665"/>
                        <a:gd name="connsiteY60-76040" fmla="*/ 697647 h 3006470"/>
                        <a:gd name="connsiteX61-76041" fmla="*/ 4511384 w 6006665"/>
                        <a:gd name="connsiteY61-76042" fmla="*/ 779455 h 3006470"/>
                        <a:gd name="connsiteX62-76043" fmla="*/ 4543199 w 6006665"/>
                        <a:gd name="connsiteY62-76044" fmla="*/ 849902 h 3006470"/>
                        <a:gd name="connsiteX63-76045" fmla="*/ 4639242 w 6006665"/>
                        <a:gd name="connsiteY63-76046" fmla="*/ 932544 h 3006470"/>
                        <a:gd name="connsiteX64-76047" fmla="*/ 4774445 w 6006665"/>
                        <a:gd name="connsiteY64-76048" fmla="*/ 913531 h 3006470"/>
                        <a:gd name="connsiteX65-76049" fmla="*/ 4778496 w 6006665"/>
                        <a:gd name="connsiteY65-76050" fmla="*/ 914635 h 3006470"/>
                        <a:gd name="connsiteX66-76051" fmla="*/ 4786352 w 6006665"/>
                        <a:gd name="connsiteY66-76052" fmla="*/ 913531 h 3006470"/>
                        <a:gd name="connsiteX67-76053" fmla="*/ 4861343 w 6006665"/>
                        <a:gd name="connsiteY67-76054" fmla="*/ 933983 h 3006470"/>
                        <a:gd name="connsiteX68-76055" fmla="*/ 4893158 w 6006665"/>
                        <a:gd name="connsiteY68-76056" fmla="*/ 977160 h 3006470"/>
                        <a:gd name="connsiteX69-76057" fmla="*/ 4888613 w 6006665"/>
                        <a:gd name="connsiteY69-76058" fmla="*/ 1058968 h 3006470"/>
                        <a:gd name="connsiteX70-76059" fmla="*/ 4927677 w 6006665"/>
                        <a:gd name="connsiteY70-76060" fmla="*/ 1083640 h 3006470"/>
                        <a:gd name="connsiteX71-76061" fmla="*/ 4967605 w 6006665"/>
                        <a:gd name="connsiteY71-76062" fmla="*/ 1070331 h 3006470"/>
                        <a:gd name="connsiteX72-76063" fmla="*/ 5038051 w 6006665"/>
                        <a:gd name="connsiteY72-76064" fmla="*/ 1063513 h 3006470"/>
                        <a:gd name="connsiteX73-76065" fmla="*/ 5040730 w 6006665"/>
                        <a:gd name="connsiteY73-76066" fmla="*/ 1064406 h 3006470"/>
                        <a:gd name="connsiteX74-76067" fmla="*/ 5049958 w 6006665"/>
                        <a:gd name="connsiteY74-76068" fmla="*/ 1063513 h 3006470"/>
                        <a:gd name="connsiteX75-76069" fmla="*/ 5114249 w 6006665"/>
                        <a:gd name="connsiteY75-76070" fmla="*/ 1084944 h 3006470"/>
                        <a:gd name="connsiteX76-76071" fmla="*/ 5176671 w 6006665"/>
                        <a:gd name="connsiteY76-76072" fmla="*/ 1074876 h 3006470"/>
                        <a:gd name="connsiteX77-76073" fmla="*/ 5177801 w 6006665"/>
                        <a:gd name="connsiteY77-76074" fmla="*/ 1076614 h 3006470"/>
                        <a:gd name="connsiteX78-76075" fmla="*/ 5188578 w 6006665"/>
                        <a:gd name="connsiteY78-76076" fmla="*/ 1074876 h 3006470"/>
                        <a:gd name="connsiteX79-76077" fmla="*/ 5243719 w 6006665"/>
                        <a:gd name="connsiteY79-76078" fmla="*/ 1159707 h 3006470"/>
                        <a:gd name="connsiteX80-76079" fmla="*/ 5283477 w 6006665"/>
                        <a:gd name="connsiteY80-76080" fmla="*/ 1129415 h 3006470"/>
                        <a:gd name="connsiteX81-76081" fmla="*/ 5258480 w 6006665"/>
                        <a:gd name="connsiteY81-76082" fmla="*/ 1063513 h 3006470"/>
                        <a:gd name="connsiteX82-76083" fmla="*/ 5267570 w 6006665"/>
                        <a:gd name="connsiteY82-76084" fmla="*/ 1015792 h 3006470"/>
                        <a:gd name="connsiteX83-76085" fmla="*/ 5278896 w 6006665"/>
                        <a:gd name="connsiteY83-76086" fmla="*/ 1018841 h 3006470"/>
                        <a:gd name="connsiteX84-76087" fmla="*/ 5279477 w 6006665"/>
                        <a:gd name="connsiteY84-76088" fmla="*/ 1015792 h 3006470"/>
                        <a:gd name="connsiteX85-76089" fmla="*/ 5395510 w 6006665"/>
                        <a:gd name="connsiteY85-76090" fmla="*/ 1047031 h 3006470"/>
                        <a:gd name="connsiteX86-76091" fmla="*/ 5463001 w 6006665"/>
                        <a:gd name="connsiteY86-76092" fmla="*/ 1043061 h 3006470"/>
                        <a:gd name="connsiteX87-76093" fmla="*/ 5464386 w 6006665"/>
                        <a:gd name="connsiteY87-76094" fmla="*/ 1043680 h 3006470"/>
                        <a:gd name="connsiteX88-76095" fmla="*/ 5474909 w 6006665"/>
                        <a:gd name="connsiteY88-76096" fmla="*/ 1043061 h 3006470"/>
                        <a:gd name="connsiteX89-76097" fmla="*/ 5581715 w 6006665"/>
                        <a:gd name="connsiteY89-76098" fmla="*/ 1090783 h 3006470"/>
                        <a:gd name="connsiteX90-76099" fmla="*/ 5633981 w 6006665"/>
                        <a:gd name="connsiteY90-76100" fmla="*/ 1133960 h 3006470"/>
                        <a:gd name="connsiteX91-76101" fmla="*/ 5720335 w 6006665"/>
                        <a:gd name="connsiteY91-76102" fmla="*/ 1213496 h 3006470"/>
                        <a:gd name="connsiteX92-76103" fmla="*/ 5822595 w 6006665"/>
                        <a:gd name="connsiteY92-76104" fmla="*/ 1311212 h 3006470"/>
                        <a:gd name="connsiteX93-76105" fmla="*/ 5818051 w 6006665"/>
                        <a:gd name="connsiteY93-76106" fmla="*/ 1365751 h 3006470"/>
                        <a:gd name="connsiteX94-76107" fmla="*/ 5825679 w 6006665"/>
                        <a:gd name="connsiteY94-76108" fmla="*/ 1373379 h 3006470"/>
                        <a:gd name="connsiteX95-76109" fmla="*/ 5822051 w 6006665"/>
                        <a:gd name="connsiteY95-76110" fmla="*/ 1322574 h 3006470"/>
                        <a:gd name="connsiteX96-76111" fmla="*/ 5834092 w 6006665"/>
                        <a:gd name="connsiteY96-76112" fmla="*/ 1324447 h 3006470"/>
                        <a:gd name="connsiteX97-76113" fmla="*/ 5833958 w 6006665"/>
                        <a:gd name="connsiteY97-76114" fmla="*/ 1322574 h 3006470"/>
                        <a:gd name="connsiteX98-76115" fmla="*/ 5936219 w 6006665"/>
                        <a:gd name="connsiteY98-76116" fmla="*/ 1338481 h 3006470"/>
                        <a:gd name="connsiteX99-76117" fmla="*/ 6006665 w 6006665"/>
                        <a:gd name="connsiteY99-76118" fmla="*/ 1418018 h 3006470"/>
                        <a:gd name="connsiteX100-76119" fmla="*/ 5968033 w 6006665"/>
                        <a:gd name="connsiteY100-76120" fmla="*/ 1456650 h 3006470"/>
                        <a:gd name="connsiteX101-76121" fmla="*/ 5908949 w 6006665"/>
                        <a:gd name="connsiteY101-76122" fmla="*/ 1468012 h 3006470"/>
                        <a:gd name="connsiteX102-76123" fmla="*/ 5908949 w 6006665"/>
                        <a:gd name="connsiteY102-76124" fmla="*/ 1554366 h 3006470"/>
                        <a:gd name="connsiteX103-76125" fmla="*/ 5893042 w 6006665"/>
                        <a:gd name="connsiteY103-76126" fmla="*/ 1570273 h 3006470"/>
                        <a:gd name="connsiteX104-76127" fmla="*/ 5881135 w 6006665"/>
                        <a:gd name="connsiteY104-76128" fmla="*/ 1570273 h 3006470"/>
                        <a:gd name="connsiteX105-76129" fmla="*/ 5861227 w 6006665"/>
                        <a:gd name="connsiteY105-76130" fmla="*/ 1570273 h 3006470"/>
                        <a:gd name="connsiteX106-76131" fmla="*/ 5849321 w 6006665"/>
                        <a:gd name="connsiteY106-76132" fmla="*/ 1570273 h 3006470"/>
                        <a:gd name="connsiteX107-76133" fmla="*/ 5817506 w 6006665"/>
                        <a:gd name="connsiteY107-76134" fmla="*/ 1536186 h 3006470"/>
                        <a:gd name="connsiteX108-76135" fmla="*/ 5767511 w 6006665"/>
                        <a:gd name="connsiteY108-76136" fmla="*/ 1511189 h 3006470"/>
                        <a:gd name="connsiteX109-76137" fmla="*/ 5762967 w 6006665"/>
                        <a:gd name="connsiteY109-76138" fmla="*/ 1477102 h 3006470"/>
                        <a:gd name="connsiteX110-76139" fmla="*/ 5729132 w 6006665"/>
                        <a:gd name="connsiteY110-76140" fmla="*/ 1463170 h 3006470"/>
                        <a:gd name="connsiteX111-76141" fmla="*/ 5695337 w 6006665"/>
                        <a:gd name="connsiteY111-76142" fmla="*/ 1472557 h 3006470"/>
                        <a:gd name="connsiteX112-76143" fmla="*/ 5693366 w 6006665"/>
                        <a:gd name="connsiteY112-76144" fmla="*/ 1469797 h 3006470"/>
                        <a:gd name="connsiteX113-76145" fmla="*/ 5683431 w 6006665"/>
                        <a:gd name="connsiteY113-76146" fmla="*/ 1472557 h 3006470"/>
                        <a:gd name="connsiteX114-76147" fmla="*/ 5660706 w 6006665"/>
                        <a:gd name="connsiteY114-76148" fmla="*/ 1440742 h 3006470"/>
                        <a:gd name="connsiteX115-76149" fmla="*/ 5669644 w 6006665"/>
                        <a:gd name="connsiteY115-76150" fmla="*/ 1415717 h 3006470"/>
                        <a:gd name="connsiteX116-76151" fmla="*/ 5640799 w 6006665"/>
                        <a:gd name="connsiteY116-76152" fmla="*/ 1429380 h 3006470"/>
                        <a:gd name="connsiteX117-76153" fmla="*/ 5656705 w 6006665"/>
                        <a:gd name="connsiteY117-76154" fmla="*/ 1472557 h 3006470"/>
                        <a:gd name="connsiteX118-76155" fmla="*/ 5633981 w 6006665"/>
                        <a:gd name="connsiteY118-76156" fmla="*/ 1511189 h 3006470"/>
                        <a:gd name="connsiteX119-76157" fmla="*/ 5586259 w 6006665"/>
                        <a:gd name="connsiteY119-76158" fmla="*/ 1547548 h 3006470"/>
                        <a:gd name="connsiteX120-76159" fmla="*/ 5575676 w 6006665"/>
                        <a:gd name="connsiteY120-76160" fmla="*/ 1546540 h 3006470"/>
                        <a:gd name="connsiteX121-76161" fmla="*/ 5574353 w 6006665"/>
                        <a:gd name="connsiteY121-76162" fmla="*/ 1547548 h 3006470"/>
                        <a:gd name="connsiteX122-76163" fmla="*/ 5539436 w 6006665"/>
                        <a:gd name="connsiteY122-76164" fmla="*/ 1544223 h 3006470"/>
                        <a:gd name="connsiteX123-76165" fmla="*/ 5570352 w 6006665"/>
                        <a:gd name="connsiteY123-76166" fmla="*/ 1586180 h 3006470"/>
                        <a:gd name="connsiteX124-76167" fmla="*/ 5593077 w 6006665"/>
                        <a:gd name="connsiteY124-76168" fmla="*/ 1649809 h 3006470"/>
                        <a:gd name="connsiteX125-76169" fmla="*/ 5608984 w 6006665"/>
                        <a:gd name="connsiteY125-76170" fmla="*/ 1677079 h 3006470"/>
                        <a:gd name="connsiteX126-76171" fmla="*/ 5613529 w 6006665"/>
                        <a:gd name="connsiteY126-76172" fmla="*/ 1708893 h 3006470"/>
                        <a:gd name="connsiteX127-76173" fmla="*/ 5608984 w 6006665"/>
                        <a:gd name="connsiteY127-76174" fmla="*/ 1731618 h 3006470"/>
                        <a:gd name="connsiteX128-76175" fmla="*/ 5597799 w 6006665"/>
                        <a:gd name="connsiteY128-76176" fmla="*/ 1728009 h 3006470"/>
                        <a:gd name="connsiteX129-76177" fmla="*/ 5597077 w 6006665"/>
                        <a:gd name="connsiteY129-76178" fmla="*/ 1731618 h 3006470"/>
                        <a:gd name="connsiteX130-76179" fmla="*/ 5534271 w 6006665"/>
                        <a:gd name="connsiteY130-76180" fmla="*/ 1711358 h 3006470"/>
                        <a:gd name="connsiteX131-76181" fmla="*/ 5436277 w 6006665"/>
                        <a:gd name="connsiteY131-76182" fmla="*/ 1767977 h 3006470"/>
                        <a:gd name="connsiteX132-76183" fmla="*/ 5397645 w 6006665"/>
                        <a:gd name="connsiteY132-76184" fmla="*/ 1779340 h 3006470"/>
                        <a:gd name="connsiteX133-76185" fmla="*/ 5345378 w 6006665"/>
                        <a:gd name="connsiteY133-76186" fmla="*/ 1833879 h 3006470"/>
                        <a:gd name="connsiteX134-76187" fmla="*/ 5290839 w 6006665"/>
                        <a:gd name="connsiteY134-76188" fmla="*/ 1881600 h 3006470"/>
                        <a:gd name="connsiteX135-76189" fmla="*/ 5274932 w 6006665"/>
                        <a:gd name="connsiteY135-76190" fmla="*/ 1913415 h 3006470"/>
                        <a:gd name="connsiteX136-76191" fmla="*/ 5267238 w 6006665"/>
                        <a:gd name="connsiteY136-76192" fmla="*/ 1904988 h 3006470"/>
                        <a:gd name="connsiteX137-76193" fmla="*/ 5263025 w 6006665"/>
                        <a:gd name="connsiteY137-76194" fmla="*/ 1913415 h 3006470"/>
                        <a:gd name="connsiteX138-76195" fmla="*/ 5219538 w 6006665"/>
                        <a:gd name="connsiteY138-76196" fmla="*/ 1865787 h 3006470"/>
                        <a:gd name="connsiteX139-76197" fmla="*/ 5129494 w 6006665"/>
                        <a:gd name="connsiteY139-76198" fmla="*/ 1920232 h 3006470"/>
                        <a:gd name="connsiteX140-76199" fmla="*/ 5126389 w 6006665"/>
                        <a:gd name="connsiteY140-76200" fmla="*/ 1914910 h 3006470"/>
                        <a:gd name="connsiteX141-76201" fmla="*/ 5117587 w 6006665"/>
                        <a:gd name="connsiteY141-76202" fmla="*/ 1920232 h 3006470"/>
                        <a:gd name="connsiteX142-76203" fmla="*/ 5105544 w 6006665"/>
                        <a:gd name="connsiteY142-76204" fmla="*/ 1899586 h 3006470"/>
                        <a:gd name="connsiteX143-76205" fmla="*/ 5074955 w 6006665"/>
                        <a:gd name="connsiteY143-76206" fmla="*/ 1924777 h 3006470"/>
                        <a:gd name="connsiteX144-76207" fmla="*/ 5065718 w 6006665"/>
                        <a:gd name="connsiteY144-76208" fmla="*/ 1922578 h 3006470"/>
                        <a:gd name="connsiteX145-76209" fmla="*/ 5063048 w 6006665"/>
                        <a:gd name="connsiteY145-76210" fmla="*/ 1924777 h 3006470"/>
                        <a:gd name="connsiteX146-76211" fmla="*/ 5026594 w 6006665"/>
                        <a:gd name="connsiteY146-76212" fmla="*/ 1916098 h 3006470"/>
                        <a:gd name="connsiteX147-76213" fmla="*/ 5015871 w 6006665"/>
                        <a:gd name="connsiteY147-76214" fmla="*/ 1961137 h 3006470"/>
                        <a:gd name="connsiteX148-76215" fmla="*/ 4974967 w 6006665"/>
                        <a:gd name="connsiteY148-76216" fmla="*/ 2027038 h 3006470"/>
                        <a:gd name="connsiteX149-76217" fmla="*/ 4974967 w 6006665"/>
                        <a:gd name="connsiteY149-76218" fmla="*/ 2058853 h 3006470"/>
                        <a:gd name="connsiteX150-76219" fmla="*/ 5015871 w 6006665"/>
                        <a:gd name="connsiteY150-76220" fmla="*/ 2074760 h 3006470"/>
                        <a:gd name="connsiteX151-76221" fmla="*/ 5011326 w 6006665"/>
                        <a:gd name="connsiteY151-76222" fmla="*/ 2172476 h 3006470"/>
                        <a:gd name="connsiteX152-76223" fmla="*/ 4999419 w 6006665"/>
                        <a:gd name="connsiteY152-76224" fmla="*/ 2172476 h 3006470"/>
                        <a:gd name="connsiteX153-76225" fmla="*/ 4974967 w 6006665"/>
                        <a:gd name="connsiteY153-76226" fmla="*/ 2172476 h 3006470"/>
                        <a:gd name="connsiteX154-76227" fmla="*/ 4963605 w 6006665"/>
                        <a:gd name="connsiteY154-76228" fmla="*/ 2224742 h 3006470"/>
                        <a:gd name="connsiteX155-76229" fmla="*/ 4974967 w 6006665"/>
                        <a:gd name="connsiteY155-76230" fmla="*/ 2252012 h 3006470"/>
                        <a:gd name="connsiteX156-76231" fmla="*/ 4909065 w 6006665"/>
                        <a:gd name="connsiteY156-76232" fmla="*/ 2286099 h 3006470"/>
                        <a:gd name="connsiteX157-76233" fmla="*/ 4897703 w 6006665"/>
                        <a:gd name="connsiteY157-76234" fmla="*/ 2354273 h 3006470"/>
                        <a:gd name="connsiteX158-76235" fmla="*/ 4845437 w 6006665"/>
                        <a:gd name="connsiteY158-76236" fmla="*/ 2370180 h 3006470"/>
                        <a:gd name="connsiteX159-76237" fmla="*/ 4834074 w 6006665"/>
                        <a:gd name="connsiteY159-76238" fmla="*/ 2429264 h 3006470"/>
                        <a:gd name="connsiteX160-76239" fmla="*/ 4779535 w 6006665"/>
                        <a:gd name="connsiteY160-76240" fmla="*/ 2488348 h 3006470"/>
                        <a:gd name="connsiteX161-76241" fmla="*/ 4777225 w 6006665"/>
                        <a:gd name="connsiteY161-76242" fmla="*/ 2477952 h 3006470"/>
                        <a:gd name="connsiteX162-76243" fmla="*/ 4767628 w 6006665"/>
                        <a:gd name="connsiteY162-76244" fmla="*/ 2488348 h 3006470"/>
                        <a:gd name="connsiteX163-76245" fmla="*/ 4758538 w 6006665"/>
                        <a:gd name="connsiteY163-76246" fmla="*/ 2447444 h 3006470"/>
                        <a:gd name="connsiteX164-76247" fmla="*/ 4742631 w 6006665"/>
                        <a:gd name="connsiteY164-76248" fmla="*/ 2361090 h 3006470"/>
                        <a:gd name="connsiteX165-76249" fmla="*/ 4715361 w 6006665"/>
                        <a:gd name="connsiteY165-76250" fmla="*/ 2220198 h 3006470"/>
                        <a:gd name="connsiteX166-76251" fmla="*/ 4735813 w 6006665"/>
                        <a:gd name="connsiteY166-76252" fmla="*/ 2129299 h 3006470"/>
                        <a:gd name="connsiteX167-76253" fmla="*/ 4767628 w 6006665"/>
                        <a:gd name="connsiteY167-76254" fmla="*/ 2086122 h 3006470"/>
                        <a:gd name="connsiteX168-76255" fmla="*/ 4767628 w 6006665"/>
                        <a:gd name="connsiteY168-76256" fmla="*/ 2058853 h 3006470"/>
                        <a:gd name="connsiteX169-76257" fmla="*/ 4826712 w 6006665"/>
                        <a:gd name="connsiteY169-76258" fmla="*/ 2042945 h 3006470"/>
                        <a:gd name="connsiteX170-76259" fmla="*/ 4892613 w 6006665"/>
                        <a:gd name="connsiteY170-76260" fmla="*/ 1952047 h 3006470"/>
                        <a:gd name="connsiteX171-76261" fmla="*/ 4956243 w 6006665"/>
                        <a:gd name="connsiteY171-76262" fmla="*/ 1877056 h 3006470"/>
                        <a:gd name="connsiteX172-76263" fmla="*/ 5022143 w 6006665"/>
                        <a:gd name="connsiteY172-76264" fmla="*/ 1817971 h 3006470"/>
                        <a:gd name="connsiteX173-76265" fmla="*/ 5046694 w 6006665"/>
                        <a:gd name="connsiteY173-76266" fmla="*/ 1710844 h 3006470"/>
                        <a:gd name="connsiteX174-76267" fmla="*/ 5015871 w 6006665"/>
                        <a:gd name="connsiteY174-76268" fmla="*/ 1715711 h 3006470"/>
                        <a:gd name="connsiteX175-76269" fmla="*/ 4995419 w 6006665"/>
                        <a:gd name="connsiteY175-76270" fmla="*/ 1779340 h 3006470"/>
                        <a:gd name="connsiteX176-76271" fmla="*/ 4904521 w 6006665"/>
                        <a:gd name="connsiteY176-76272" fmla="*/ 1865693 h 3006470"/>
                        <a:gd name="connsiteX177-76273" fmla="*/ 4901708 w 6006665"/>
                        <a:gd name="connsiteY177-76274" fmla="*/ 1857053 h 3006470"/>
                        <a:gd name="connsiteX178-76275" fmla="*/ 4892613 w 6006665"/>
                        <a:gd name="connsiteY178-76276" fmla="*/ 1865693 h 3006470"/>
                        <a:gd name="connsiteX179-76277" fmla="*/ 4861835 w 6006665"/>
                        <a:gd name="connsiteY179-76278" fmla="*/ 1771159 h 3006470"/>
                        <a:gd name="connsiteX180-76279" fmla="*/ 4779535 w 6006665"/>
                        <a:gd name="connsiteY180-76280" fmla="*/ 1795247 h 3006470"/>
                        <a:gd name="connsiteX181-76281" fmla="*/ 4684091 w 6006665"/>
                        <a:gd name="connsiteY181-76282" fmla="*/ 1920232 h 3006470"/>
                        <a:gd name="connsiteX182-76283" fmla="*/ 4715906 w 6006665"/>
                        <a:gd name="connsiteY182-76284" fmla="*/ 1967954 h 3006470"/>
                        <a:gd name="connsiteX183-76285" fmla="*/ 4636369 w 6006665"/>
                        <a:gd name="connsiteY183-76286" fmla="*/ 1983861 h 3006470"/>
                        <a:gd name="connsiteX184-76287" fmla="*/ 4577285 w 6006665"/>
                        <a:gd name="connsiteY184-76288" fmla="*/ 1988406 h 3006470"/>
                        <a:gd name="connsiteX185-76289" fmla="*/ 4577373 w 6006665"/>
                        <a:gd name="connsiteY185-76290" fmla="*/ 1987484 h 3006470"/>
                        <a:gd name="connsiteX186-76291" fmla="*/ 4565379 w 6006665"/>
                        <a:gd name="connsiteY186-76292" fmla="*/ 1988406 h 3006470"/>
                        <a:gd name="connsiteX187-76293" fmla="*/ 4569923 w 6006665"/>
                        <a:gd name="connsiteY187-76294" fmla="*/ 1940685 h 3006470"/>
                        <a:gd name="connsiteX188-76295" fmla="*/ 4520081 w 6006665"/>
                        <a:gd name="connsiteY188-76296" fmla="*/ 1931099 h 3006470"/>
                        <a:gd name="connsiteX189-76297" fmla="*/ 4475025 w 6006665"/>
                        <a:gd name="connsiteY189-76298" fmla="*/ 1961137 h 3006470"/>
                        <a:gd name="connsiteX190-76299" fmla="*/ 4464394 w 6006665"/>
                        <a:gd name="connsiteY190-76300" fmla="*/ 1960286 h 3006470"/>
                        <a:gd name="connsiteX191-76301" fmla="*/ 4463118 w 6006665"/>
                        <a:gd name="connsiteY191-76302" fmla="*/ 1961137 h 3006470"/>
                        <a:gd name="connsiteX192-76303" fmla="*/ 4357637 w 6006665"/>
                        <a:gd name="connsiteY192-76304" fmla="*/ 1952698 h 3006470"/>
                        <a:gd name="connsiteX193-76305" fmla="*/ 4243233 w 6006665"/>
                        <a:gd name="connsiteY193-76306" fmla="*/ 1972499 h 3006470"/>
                        <a:gd name="connsiteX194-76307" fmla="*/ 4125065 w 6006665"/>
                        <a:gd name="connsiteY194-76308" fmla="*/ 2106574 h 3006470"/>
                        <a:gd name="connsiteX195-76309" fmla="*/ 3984173 w 6006665"/>
                        <a:gd name="connsiteY195-76310" fmla="*/ 2263374 h 3006470"/>
                        <a:gd name="connsiteX196-76311" fmla="*/ 4038712 w 6006665"/>
                        <a:gd name="connsiteY196-76312" fmla="*/ 2267919 h 3006470"/>
                        <a:gd name="connsiteX197-76313" fmla="*/ 4059164 w 6006665"/>
                        <a:gd name="connsiteY197-76314" fmla="*/ 2311096 h 3006470"/>
                        <a:gd name="connsiteX198-76315" fmla="*/ 4087782 w 6006665"/>
                        <a:gd name="connsiteY198-76316" fmla="*/ 2319513 h 3006470"/>
                        <a:gd name="connsiteX199-76317" fmla="*/ 4106341 w 6006665"/>
                        <a:gd name="connsiteY199-76318" fmla="*/ 2290644 h 3006470"/>
                        <a:gd name="connsiteX200-76319" fmla="*/ 4117411 w 6006665"/>
                        <a:gd name="connsiteY200-76320" fmla="*/ 2291946 h 3006470"/>
                        <a:gd name="connsiteX201-76321" fmla="*/ 4118248 w 6006665"/>
                        <a:gd name="connsiteY201-76322" fmla="*/ 2290644 h 3006470"/>
                        <a:gd name="connsiteX202-76323" fmla="*/ 4156880 w 6006665"/>
                        <a:gd name="connsiteY202-76324" fmla="*/ 2295189 h 3006470"/>
                        <a:gd name="connsiteX203-76325" fmla="*/ 4211419 w 6006665"/>
                        <a:gd name="connsiteY203-76326" fmla="*/ 2365635 h 3006470"/>
                        <a:gd name="connsiteX204-76327" fmla="*/ 4215964 w 6006665"/>
                        <a:gd name="connsiteY204-76328" fmla="*/ 2413357 h 3006470"/>
                        <a:gd name="connsiteX205-76329" fmla="*/ 4184149 w 6006665"/>
                        <a:gd name="connsiteY205-76330" fmla="*/ 2472441 h 3006470"/>
                        <a:gd name="connsiteX206-76331" fmla="*/ 4177332 w 6006665"/>
                        <a:gd name="connsiteY206-76332" fmla="*/ 2542887 h 3006470"/>
                        <a:gd name="connsiteX207-76333" fmla="*/ 4161425 w 6006665"/>
                        <a:gd name="connsiteY207-76334" fmla="*/ 2629241 h 3006470"/>
                        <a:gd name="connsiteX208-76335" fmla="*/ 4109158 w 6006665"/>
                        <a:gd name="connsiteY208-76336" fmla="*/ 2708777 h 3006470"/>
                        <a:gd name="connsiteX209-76337" fmla="*/ 4097796 w 6006665"/>
                        <a:gd name="connsiteY209-76338" fmla="*/ 2747409 h 3006470"/>
                        <a:gd name="connsiteX210-76339" fmla="*/ 4043257 w 6006665"/>
                        <a:gd name="connsiteY210-76340" fmla="*/ 2806493 h 3006470"/>
                        <a:gd name="connsiteX211-76341" fmla="*/ 3995535 w 6006665"/>
                        <a:gd name="connsiteY211-76342" fmla="*/ 2865577 h 3006470"/>
                        <a:gd name="connsiteX212-76343" fmla="*/ 3975083 w 6006665"/>
                        <a:gd name="connsiteY212-76344" fmla="*/ 2897392 h 3006470"/>
                        <a:gd name="connsiteX213-76345" fmla="*/ 3925089 w 6006665"/>
                        <a:gd name="connsiteY213-76346" fmla="*/ 2924661 h 3006470"/>
                        <a:gd name="connsiteX214-76347" fmla="*/ 3913182 w 6006665"/>
                        <a:gd name="connsiteY214-76348" fmla="*/ 2924661 h 3006470"/>
                        <a:gd name="connsiteX215-76349" fmla="*/ 3904637 w 6006665"/>
                        <a:gd name="connsiteY215-76350" fmla="*/ 2924661 h 3006470"/>
                        <a:gd name="connsiteX216-76351" fmla="*/ 3892729 w 6006665"/>
                        <a:gd name="connsiteY216-76352" fmla="*/ 2924661 h 3006470"/>
                        <a:gd name="connsiteX217-76353" fmla="*/ 3871063 w 6006665"/>
                        <a:gd name="connsiteY217-76354" fmla="*/ 2908412 h 3006470"/>
                        <a:gd name="connsiteX218-76355" fmla="*/ 3829645 w 6006665"/>
                        <a:gd name="connsiteY218-76356" fmla="*/ 2936024 h 3006470"/>
                        <a:gd name="connsiteX219-76357" fmla="*/ 3822828 w 6006665"/>
                        <a:gd name="connsiteY219-76358" fmla="*/ 2956476 h 3006470"/>
                        <a:gd name="connsiteX220-76359" fmla="*/ 3818283 w 6006665"/>
                        <a:gd name="connsiteY220-76360" fmla="*/ 2947386 h 3006470"/>
                        <a:gd name="connsiteX221-76361" fmla="*/ 3818283 w 6006665"/>
                        <a:gd name="connsiteY221-76362" fmla="*/ 2935660 h 3006470"/>
                        <a:gd name="connsiteX222-76363" fmla="*/ 3817738 w 6006665"/>
                        <a:gd name="connsiteY222-76364" fmla="*/ 2936024 h 3006470"/>
                        <a:gd name="connsiteX223-76365" fmla="*/ 3810921 w 6006665"/>
                        <a:gd name="connsiteY223-76366" fmla="*/ 2956476 h 3006470"/>
                        <a:gd name="connsiteX224-76367" fmla="*/ 3806376 w 6006665"/>
                        <a:gd name="connsiteY224-76368" fmla="*/ 2947386 h 3006470"/>
                        <a:gd name="connsiteX225-76369" fmla="*/ 3806376 w 6006665"/>
                        <a:gd name="connsiteY225-76370" fmla="*/ 2920116 h 3006470"/>
                        <a:gd name="connsiteX226-76371" fmla="*/ 3818283 w 6006665"/>
                        <a:gd name="connsiteY226-76372" fmla="*/ 2920116 h 3006470"/>
                        <a:gd name="connsiteX227-76373" fmla="*/ 3826828 w 6006665"/>
                        <a:gd name="connsiteY227-76374" fmla="*/ 2920116 h 3006470"/>
                        <a:gd name="connsiteX228-76375" fmla="*/ 3833645 w 6006665"/>
                        <a:gd name="connsiteY228-76376" fmla="*/ 2861032 h 3006470"/>
                        <a:gd name="connsiteX229-76377" fmla="*/ 3822283 w 6006665"/>
                        <a:gd name="connsiteY229-76378" fmla="*/ 2817856 h 3006470"/>
                        <a:gd name="connsiteX230-76379" fmla="*/ 3849553 w 6006665"/>
                        <a:gd name="connsiteY230-76380" fmla="*/ 2795131 h 3006470"/>
                        <a:gd name="connsiteX231-76381" fmla="*/ 3858814 w 6006665"/>
                        <a:gd name="connsiteY231-76382" fmla="*/ 2797336 h 3006470"/>
                        <a:gd name="connsiteX232-76383" fmla="*/ 3861460 w 6006665"/>
                        <a:gd name="connsiteY232-76384" fmla="*/ 2795131 h 3006470"/>
                        <a:gd name="connsiteX233-76385" fmla="*/ 3898487 w 6006665"/>
                        <a:gd name="connsiteY233-76386" fmla="*/ 2803947 h 3006470"/>
                        <a:gd name="connsiteX234-76387" fmla="*/ 3919999 w 6006665"/>
                        <a:gd name="connsiteY234-76388" fmla="*/ 2758772 h 3006470"/>
                        <a:gd name="connsiteX235-76389" fmla="*/ 3935906 w 6006665"/>
                        <a:gd name="connsiteY235-76390" fmla="*/ 2699687 h 3006470"/>
                        <a:gd name="connsiteX236-76391" fmla="*/ 3947269 w 6006665"/>
                        <a:gd name="connsiteY236-76392" fmla="*/ 2676963 h 3006470"/>
                        <a:gd name="connsiteX237-76393" fmla="*/ 3966292 w 6006665"/>
                        <a:gd name="connsiteY237-76394" fmla="*/ 2632575 h 3006470"/>
                        <a:gd name="connsiteX238-76395" fmla="*/ 3915999 w 6006665"/>
                        <a:gd name="connsiteY238-76396" fmla="*/ 2645148 h 3006470"/>
                        <a:gd name="connsiteX239-76397" fmla="*/ 3888729 w 6006665"/>
                        <a:gd name="connsiteY239-76398" fmla="*/ 2667873 h 3006470"/>
                        <a:gd name="connsiteX240-76399" fmla="*/ 3876822 w 6006665"/>
                        <a:gd name="connsiteY240-76400" fmla="*/ 2667873 h 3006470"/>
                        <a:gd name="connsiteX241-76401" fmla="*/ 3829645 w 6006665"/>
                        <a:gd name="connsiteY241-76402" fmla="*/ 2667873 h 3006470"/>
                        <a:gd name="connsiteX242-76403" fmla="*/ 3817738 w 6006665"/>
                        <a:gd name="connsiteY242-76404" fmla="*/ 2667873 h 3006470"/>
                        <a:gd name="connsiteX243-76405" fmla="*/ 3801831 w 6006665"/>
                        <a:gd name="connsiteY243-76406" fmla="*/ 2613334 h 3006470"/>
                        <a:gd name="connsiteX244-76407" fmla="*/ 3758654 w 6006665"/>
                        <a:gd name="connsiteY244-76408" fmla="*/ 2574702 h 3006470"/>
                        <a:gd name="connsiteX245-76409" fmla="*/ 3692753 w 6006665"/>
                        <a:gd name="connsiteY245-76410" fmla="*/ 2558795 h 3006470"/>
                        <a:gd name="connsiteX246-76411" fmla="*/ 3683663 w 6006665"/>
                        <a:gd name="connsiteY246-76412" fmla="*/ 2499711 h 3006470"/>
                        <a:gd name="connsiteX247-76413" fmla="*/ 3672301 w 6006665"/>
                        <a:gd name="connsiteY247-76414" fmla="*/ 2467896 h 3006470"/>
                        <a:gd name="connsiteX248-76415" fmla="*/ 3656393 w 6006665"/>
                        <a:gd name="connsiteY248-76416" fmla="*/ 2440627 h 3006470"/>
                        <a:gd name="connsiteX249-76417" fmla="*/ 3633669 w 6006665"/>
                        <a:gd name="connsiteY249-76418" fmla="*/ 2381542 h 3006470"/>
                        <a:gd name="connsiteX250-76419" fmla="*/ 3601854 w 6006665"/>
                        <a:gd name="connsiteY250-76420" fmla="*/ 2361090 h 3006470"/>
                        <a:gd name="connsiteX251-76421" fmla="*/ 3545995 w 6006665"/>
                        <a:gd name="connsiteY251-76422" fmla="*/ 2339606 h 3006470"/>
                        <a:gd name="connsiteX252-76423" fmla="*/ 3506955 w 6006665"/>
                        <a:gd name="connsiteY252-76424" fmla="*/ 2345183 h 3006470"/>
                        <a:gd name="connsiteX253-76425" fmla="*/ 3463779 w 6006665"/>
                        <a:gd name="connsiteY253-76426" fmla="*/ 2354273 h 3006470"/>
                        <a:gd name="connsiteX254-76427" fmla="*/ 3431964 w 6006665"/>
                        <a:gd name="connsiteY254-76428" fmla="*/ 2381542 h 3006470"/>
                        <a:gd name="connsiteX255-76429" fmla="*/ 3452416 w 6006665"/>
                        <a:gd name="connsiteY255-76430" fmla="*/ 2397450 h 3006470"/>
                        <a:gd name="connsiteX256-76431" fmla="*/ 3452416 w 6006665"/>
                        <a:gd name="connsiteY256-76432" fmla="*/ 2429264 h 3006470"/>
                        <a:gd name="connsiteX257-76433" fmla="*/ 3431964 w 6006665"/>
                        <a:gd name="connsiteY257-76434" fmla="*/ 2451989 h 3006470"/>
                        <a:gd name="connsiteX258-76435" fmla="*/ 3400150 w 6006665"/>
                        <a:gd name="connsiteY258-76436" fmla="*/ 2511073 h 3006470"/>
                        <a:gd name="connsiteX259-76437" fmla="*/ 3400150 w 6006665"/>
                        <a:gd name="connsiteY259-76438" fmla="*/ 2538343 h 3006470"/>
                        <a:gd name="connsiteX260-76439" fmla="*/ 3350155 w 6006665"/>
                        <a:gd name="connsiteY260-76440" fmla="*/ 2570157 h 3006470"/>
                        <a:gd name="connsiteX261-76441" fmla="*/ 3342342 w 6006665"/>
                        <a:gd name="connsiteY261-76442" fmla="*/ 2567553 h 3006470"/>
                        <a:gd name="connsiteX262-76443" fmla="*/ 3338249 w 6006665"/>
                        <a:gd name="connsiteY262-76444" fmla="*/ 2570157 h 3006470"/>
                        <a:gd name="connsiteX263-76445" fmla="*/ 3290527 w 6006665"/>
                        <a:gd name="connsiteY263-76446" fmla="*/ 2554250 h 3006470"/>
                        <a:gd name="connsiteX264-76447" fmla="*/ 3259257 w 6006665"/>
                        <a:gd name="connsiteY264-76448" fmla="*/ 2554250 h 3006470"/>
                        <a:gd name="connsiteX265-76449" fmla="*/ 3247350 w 6006665"/>
                        <a:gd name="connsiteY265-76450" fmla="*/ 2554250 h 3006470"/>
                        <a:gd name="connsiteX266-76451" fmla="*/ 3231443 w 6006665"/>
                        <a:gd name="connsiteY266-76452" fmla="*/ 2538343 h 3006470"/>
                        <a:gd name="connsiteX267-76453" fmla="*/ 3213271 w 6006665"/>
                        <a:gd name="connsiteY267-76454" fmla="*/ 2533799 h 3006470"/>
                        <a:gd name="connsiteX268-76455" fmla="*/ 3168359 w 6006665"/>
                        <a:gd name="connsiteY268-76456" fmla="*/ 2570157 h 3006470"/>
                        <a:gd name="connsiteX269-76457" fmla="*/ 3120637 w 6006665"/>
                        <a:gd name="connsiteY269-76458" fmla="*/ 2581519 h 3006470"/>
                        <a:gd name="connsiteX270-76459" fmla="*/ 3082005 w 6006665"/>
                        <a:gd name="connsiteY270-76460" fmla="*/ 2597427 h 3006470"/>
                        <a:gd name="connsiteX271-76461" fmla="*/ 3074460 w 6006665"/>
                        <a:gd name="connsiteY271-76462" fmla="*/ 2595630 h 3006470"/>
                        <a:gd name="connsiteX272-76463" fmla="*/ 3070098 w 6006665"/>
                        <a:gd name="connsiteY272-76464" fmla="*/ 2597427 h 3006470"/>
                        <a:gd name="connsiteX273-76465" fmla="*/ 3022376 w 6006665"/>
                        <a:gd name="connsiteY273-76466" fmla="*/ 2586064 h 3006470"/>
                        <a:gd name="connsiteX274-76467" fmla="*/ 3000196 w 6006665"/>
                        <a:gd name="connsiteY274-76468" fmla="*/ 2586064 h 3006470"/>
                        <a:gd name="connsiteX275-76469" fmla="*/ 2988289 w 6006665"/>
                        <a:gd name="connsiteY275-76470" fmla="*/ 2586064 h 3006470"/>
                        <a:gd name="connsiteX276-76471" fmla="*/ 2967837 w 6006665"/>
                        <a:gd name="connsiteY276-76472" fmla="*/ 2554250 h 3006470"/>
                        <a:gd name="connsiteX277-76473" fmla="*/ 2929205 w 6006665"/>
                        <a:gd name="connsiteY277-76474" fmla="*/ 2526980 h 3006470"/>
                        <a:gd name="connsiteX278-76475" fmla="*/ 2902153 w 6006665"/>
                        <a:gd name="connsiteY278-76476" fmla="*/ 2523116 h 3006470"/>
                        <a:gd name="connsiteX279-76477" fmla="*/ 2861576 w 6006665"/>
                        <a:gd name="connsiteY279-76478" fmla="*/ 2526980 h 3006470"/>
                        <a:gd name="connsiteX280-76479" fmla="*/ 2822944 w 6006665"/>
                        <a:gd name="connsiteY280-76480" fmla="*/ 2538343 h 3006470"/>
                        <a:gd name="connsiteX281-76481" fmla="*/ 2818139 w 6006665"/>
                        <a:gd name="connsiteY281-76482" fmla="*/ 2536254 h 3006470"/>
                        <a:gd name="connsiteX282-76483" fmla="*/ 2811037 w 6006665"/>
                        <a:gd name="connsiteY282-76484" fmla="*/ 2538343 h 3006470"/>
                        <a:gd name="connsiteX283-76485" fmla="*/ 2758770 w 6006665"/>
                        <a:gd name="connsiteY283-76486" fmla="*/ 2515618 h 3006470"/>
                        <a:gd name="connsiteX284-76487" fmla="*/ 2751953 w 6006665"/>
                        <a:gd name="connsiteY284-76488" fmla="*/ 2472441 h 3006470"/>
                        <a:gd name="connsiteX285-76489" fmla="*/ 2708776 w 6006665"/>
                        <a:gd name="connsiteY285-76490" fmla="*/ 2456534 h 3006470"/>
                        <a:gd name="connsiteX286-76491" fmla="*/ 2676962 w 6006665"/>
                        <a:gd name="connsiteY286-76492" fmla="*/ 2451989 h 3006470"/>
                        <a:gd name="connsiteX287-76493" fmla="*/ 2642534 w 6006665"/>
                        <a:gd name="connsiteY287-76494" fmla="*/ 2430245 h 3006470"/>
                        <a:gd name="connsiteX288-76495" fmla="*/ 2609333 w 6006665"/>
                        <a:gd name="connsiteY288-76496" fmla="*/ 2488348 h 3006470"/>
                        <a:gd name="connsiteX289-76497" fmla="*/ 2625240 w 6006665"/>
                        <a:gd name="connsiteY289-76498" fmla="*/ 2522435 h 3006470"/>
                        <a:gd name="connsiteX290-76499" fmla="*/ 2586608 w 6006665"/>
                        <a:gd name="connsiteY290-76500" fmla="*/ 2558795 h 3006470"/>
                        <a:gd name="connsiteX291-76501" fmla="*/ 2577105 w 6006665"/>
                        <a:gd name="connsiteY291-76502" fmla="*/ 2556532 h 3006470"/>
                        <a:gd name="connsiteX292-76503" fmla="*/ 2574701 w 6006665"/>
                        <a:gd name="connsiteY292-76504" fmla="*/ 2558795 h 3006470"/>
                        <a:gd name="connsiteX293-76505" fmla="*/ 2526979 w 6006665"/>
                        <a:gd name="connsiteY293-76506" fmla="*/ 2547432 h 3006470"/>
                        <a:gd name="connsiteX294-76507" fmla="*/ 2490620 w 6006665"/>
                        <a:gd name="connsiteY294-76508" fmla="*/ 2542887 h 3006470"/>
                        <a:gd name="connsiteX295-76509" fmla="*/ 2463350 w 6006665"/>
                        <a:gd name="connsiteY295-76510" fmla="*/ 2515618 h 3006470"/>
                        <a:gd name="connsiteX296-76511" fmla="*/ 2436625 w 6006665"/>
                        <a:gd name="connsiteY296-76512" fmla="*/ 2515618 h 3006470"/>
                        <a:gd name="connsiteX297-76513" fmla="*/ 2424718 w 6006665"/>
                        <a:gd name="connsiteY297-76514" fmla="*/ 2515618 h 3006470"/>
                        <a:gd name="connsiteX298-76515" fmla="*/ 2398858 w 6006665"/>
                        <a:gd name="connsiteY298-76516" fmla="*/ 2502687 h 3006470"/>
                        <a:gd name="connsiteX299-76517" fmla="*/ 2350272 w 6006665"/>
                        <a:gd name="connsiteY299-76518" fmla="*/ 2526980 h 3006470"/>
                        <a:gd name="connsiteX300-76519" fmla="*/ 2282098 w 6006665"/>
                        <a:gd name="connsiteY300-76520" fmla="*/ 2574702 h 3006470"/>
                        <a:gd name="connsiteX301-76521" fmla="*/ 2238921 w 6006665"/>
                        <a:gd name="connsiteY301-76522" fmla="*/ 2586064 h 3006470"/>
                        <a:gd name="connsiteX302-76523" fmla="*/ 2227559 w 6006665"/>
                        <a:gd name="connsiteY302-76524" fmla="*/ 2590609 h 3006470"/>
                        <a:gd name="connsiteX303-76525" fmla="*/ 2225178 w 6006665"/>
                        <a:gd name="connsiteY303-76526" fmla="*/ 2586799 h 3006470"/>
                        <a:gd name="connsiteX304-76527" fmla="*/ 2215652 w 6006665"/>
                        <a:gd name="connsiteY304-76528" fmla="*/ 2590609 h 3006470"/>
                        <a:gd name="connsiteX305-76529" fmla="*/ 2193596 w 6006665"/>
                        <a:gd name="connsiteY305-76530" fmla="*/ 2555320 h 3006470"/>
                        <a:gd name="connsiteX306-76531" fmla="*/ 2157112 w 6006665"/>
                        <a:gd name="connsiteY306-76532" fmla="*/ 2558795 h 3006470"/>
                        <a:gd name="connsiteX307-76533" fmla="*/ 2156291 w 6006665"/>
                        <a:gd name="connsiteY307-76534" fmla="*/ 2557739 h 3006470"/>
                        <a:gd name="connsiteX308-76535" fmla="*/ 2145205 w 6006665"/>
                        <a:gd name="connsiteY308-76536" fmla="*/ 2558795 h 3006470"/>
                        <a:gd name="connsiteX309-76537" fmla="*/ 2129298 w 6006665"/>
                        <a:gd name="connsiteY309-76538" fmla="*/ 2538343 h 3006470"/>
                        <a:gd name="connsiteX310-76539" fmla="*/ 2102029 w 6006665"/>
                        <a:gd name="connsiteY310-76540" fmla="*/ 2526980 h 3006470"/>
                        <a:gd name="connsiteX311-76541" fmla="*/ 2086121 w 6006665"/>
                        <a:gd name="connsiteY311-76542" fmla="*/ 2495166 h 3006470"/>
                        <a:gd name="connsiteX312-76543" fmla="*/ 2070005 w 6006665"/>
                        <a:gd name="connsiteY312-76544" fmla="*/ 2486212 h 3006470"/>
                        <a:gd name="connsiteX313-76545" fmla="*/ 2027582 w 6006665"/>
                        <a:gd name="connsiteY313-76546" fmla="*/ 2499711 h 3006470"/>
                        <a:gd name="connsiteX314-76547" fmla="*/ 2023845 w 6006665"/>
                        <a:gd name="connsiteY314-76548" fmla="*/ 2497111 h 3006470"/>
                        <a:gd name="connsiteX315-76549" fmla="*/ 2018675 w 6006665"/>
                        <a:gd name="connsiteY315-76550" fmla="*/ 2499711 h 3006470"/>
                        <a:gd name="connsiteX316-76551" fmla="*/ 1971363 w 6006665"/>
                        <a:gd name="connsiteY316-76552" fmla="*/ 2468885 h 3006470"/>
                        <a:gd name="connsiteX317-76553" fmla="*/ 1952591 w 6006665"/>
                        <a:gd name="connsiteY317-76554" fmla="*/ 2495166 h 3006470"/>
                        <a:gd name="connsiteX318-76555" fmla="*/ 1947518 w 6006665"/>
                        <a:gd name="connsiteY318-76556" fmla="*/ 2485599 h 3006470"/>
                        <a:gd name="connsiteX319-76557" fmla="*/ 1940684 w 6006665"/>
                        <a:gd name="connsiteY319-76558" fmla="*/ 2495166 h 3006470"/>
                        <a:gd name="connsiteX320-76559" fmla="*/ 1861147 w 6006665"/>
                        <a:gd name="connsiteY320-76560" fmla="*/ 2345183 h 3006470"/>
                        <a:gd name="connsiteX321-76561" fmla="*/ 1811153 w 6006665"/>
                        <a:gd name="connsiteY321-76562" fmla="*/ 2295189 h 3006470"/>
                        <a:gd name="connsiteX322-76563" fmla="*/ 1813950 w 6006665"/>
                        <a:gd name="connsiteY322-76564" fmla="*/ 2292043 h 3006470"/>
                        <a:gd name="connsiteX323-76565" fmla="*/ 1748069 w 6006665"/>
                        <a:gd name="connsiteY323-76566" fmla="*/ 2333821 h 3006470"/>
                        <a:gd name="connsiteX324-76567" fmla="*/ 1711709 w 6006665"/>
                        <a:gd name="connsiteY324-76568" fmla="*/ 2338366 h 3006470"/>
                        <a:gd name="connsiteX325-76569" fmla="*/ 1711926 w 6006665"/>
                        <a:gd name="connsiteY325-76570" fmla="*/ 2336850 h 3006470"/>
                        <a:gd name="connsiteX326-76571" fmla="*/ 1699803 w 6006665"/>
                        <a:gd name="connsiteY326-76572" fmla="*/ 2338366 h 3006470"/>
                        <a:gd name="connsiteX327-76573" fmla="*/ 1704347 w 6006665"/>
                        <a:gd name="connsiteY327-76574" fmla="*/ 2306551 h 3006470"/>
                        <a:gd name="connsiteX328-76575" fmla="*/ 1662460 w 6006665"/>
                        <a:gd name="connsiteY328-76576" fmla="*/ 2288600 h 3006470"/>
                        <a:gd name="connsiteX329-76577" fmla="*/ 1629901 w 6006665"/>
                        <a:gd name="connsiteY329-76578" fmla="*/ 2302006 h 3006470"/>
                        <a:gd name="connsiteX330-76579" fmla="*/ 1629300 w 6006665"/>
                        <a:gd name="connsiteY330-76580" fmla="*/ 2297351 h 3006470"/>
                        <a:gd name="connsiteX331-76581" fmla="*/ 1617994 w 6006665"/>
                        <a:gd name="connsiteY331-76582" fmla="*/ 2302006 h 3006470"/>
                        <a:gd name="connsiteX332-76583" fmla="*/ 1608904 w 6006665"/>
                        <a:gd name="connsiteY332-76584" fmla="*/ 2231560 h 3006470"/>
                        <a:gd name="connsiteX333-76585" fmla="*/ 1552684 w 6006665"/>
                        <a:gd name="connsiteY333-76586" fmla="*/ 2221867 h 3006470"/>
                        <a:gd name="connsiteX334-76587" fmla="*/ 1518550 w 6006665"/>
                        <a:gd name="connsiteY334-76588" fmla="*/ 2247467 h 3006470"/>
                        <a:gd name="connsiteX335-76589" fmla="*/ 1425379 w 6006665"/>
                        <a:gd name="connsiteY335-76590" fmla="*/ 2267919 h 3006470"/>
                        <a:gd name="connsiteX336-76591" fmla="*/ 1409472 w 6006665"/>
                        <a:gd name="connsiteY336-76592" fmla="*/ 2286099 h 3006470"/>
                        <a:gd name="connsiteX337-76593" fmla="*/ 1270852 w 6006665"/>
                        <a:gd name="connsiteY337-76594" fmla="*/ 2306551 h 3006470"/>
                        <a:gd name="connsiteX338-76595" fmla="*/ 1254945 w 6006665"/>
                        <a:gd name="connsiteY338-76596" fmla="*/ 2327003 h 3006470"/>
                        <a:gd name="connsiteX339-76597" fmla="*/ 1282214 w 6006665"/>
                        <a:gd name="connsiteY339-76598" fmla="*/ 2370180 h 3006470"/>
                        <a:gd name="connsiteX340-76599" fmla="*/ 1243582 w 6006665"/>
                        <a:gd name="connsiteY340-76600" fmla="*/ 2386087 h 3006470"/>
                        <a:gd name="connsiteX341-76601" fmla="*/ 1254945 w 6006665"/>
                        <a:gd name="connsiteY341-76602" fmla="*/ 2404267 h 3006470"/>
                        <a:gd name="connsiteX342-76603" fmla="*/ 1216313 w 6006665"/>
                        <a:gd name="connsiteY342-76604" fmla="*/ 2429264 h 3006470"/>
                        <a:gd name="connsiteX343-76605" fmla="*/ 1275397 w 6006665"/>
                        <a:gd name="connsiteY343-76606" fmla="*/ 2472441 h 3006470"/>
                        <a:gd name="connsiteX344-76607" fmla="*/ 1270852 w 6006665"/>
                        <a:gd name="connsiteY344-76608" fmla="*/ 2499711 h 3006470"/>
                        <a:gd name="connsiteX345-76609" fmla="*/ 1259108 w 6006665"/>
                        <a:gd name="connsiteY345-76610" fmla="*/ 2498732 h 3006470"/>
                        <a:gd name="connsiteX346-76611" fmla="*/ 1258945 w 6006665"/>
                        <a:gd name="connsiteY346-76612" fmla="*/ 2499711 h 3006470"/>
                        <a:gd name="connsiteX347-76613" fmla="*/ 1215644 w 6006665"/>
                        <a:gd name="connsiteY347-76614" fmla="*/ 2496102 h 3006470"/>
                        <a:gd name="connsiteX348-76615" fmla="*/ 1204950 w 6006665"/>
                        <a:gd name="connsiteY348-76616" fmla="*/ 2511073 h 3006470"/>
                        <a:gd name="connsiteX349-76617" fmla="*/ 1196495 w 6006665"/>
                        <a:gd name="connsiteY349-76618" fmla="*/ 2506241 h 3006470"/>
                        <a:gd name="connsiteX350-76619" fmla="*/ 1193043 w 6006665"/>
                        <a:gd name="connsiteY350-76620" fmla="*/ 2511073 h 3006470"/>
                        <a:gd name="connsiteX351-76621" fmla="*/ 1145322 w 6006665"/>
                        <a:gd name="connsiteY351-76622" fmla="*/ 2483803 h 3006470"/>
                        <a:gd name="connsiteX352-76623" fmla="*/ 1098145 w 6006665"/>
                        <a:gd name="connsiteY352-76624" fmla="*/ 2483803 h 3006470"/>
                        <a:gd name="connsiteX353-76625" fmla="*/ 1061785 w 6006665"/>
                        <a:gd name="connsiteY353-76626" fmla="*/ 2511073 h 3006470"/>
                        <a:gd name="connsiteX354-76627" fmla="*/ 1055322 w 6006665"/>
                        <a:gd name="connsiteY354-76628" fmla="*/ 2506990 h 3006470"/>
                        <a:gd name="connsiteX355-76629" fmla="*/ 1049878 w 6006665"/>
                        <a:gd name="connsiteY355-76630" fmla="*/ 2511073 h 3006470"/>
                        <a:gd name="connsiteX356-76631" fmla="*/ 1006701 w 6006665"/>
                        <a:gd name="connsiteY356-76632" fmla="*/ 2483803 h 3006470"/>
                        <a:gd name="connsiteX357-76633" fmla="*/ 924893 w 6006665"/>
                        <a:gd name="connsiteY357-76634" fmla="*/ 2447444 h 3006470"/>
                        <a:gd name="connsiteX358-76635" fmla="*/ 877716 w 6006665"/>
                        <a:gd name="connsiteY358-76636" fmla="*/ 2447444 h 3006470"/>
                        <a:gd name="connsiteX359-76637" fmla="*/ 802724 w 6006665"/>
                        <a:gd name="connsiteY359-76638" fmla="*/ 2511073 h 3006470"/>
                        <a:gd name="connsiteX360-76639" fmla="*/ 798179 w 6006665"/>
                        <a:gd name="connsiteY360-76640" fmla="*/ 2554250 h 3006470"/>
                        <a:gd name="connsiteX361-76641" fmla="*/ 787406 w 6006665"/>
                        <a:gd name="connsiteY361-76642" fmla="*/ 2543477 h 3006470"/>
                        <a:gd name="connsiteX362-76643" fmla="*/ 786272 w 6006665"/>
                        <a:gd name="connsiteY362-76644" fmla="*/ 2554250 h 3006470"/>
                        <a:gd name="connsiteX363-76645" fmla="*/ 756063 w 6006665"/>
                        <a:gd name="connsiteY363-76646" fmla="*/ 2524040 h 3006470"/>
                        <a:gd name="connsiteX364-76647" fmla="*/ 732278 w 6006665"/>
                        <a:gd name="connsiteY364-76648" fmla="*/ 2581519 h 3006470"/>
                        <a:gd name="connsiteX365-76649" fmla="*/ 743640 w 6006665"/>
                        <a:gd name="connsiteY365-76650" fmla="*/ 2590609 h 3006470"/>
                        <a:gd name="connsiteX366-76651" fmla="*/ 723188 w 6006665"/>
                        <a:gd name="connsiteY366-76652" fmla="*/ 2633786 h 3006470"/>
                        <a:gd name="connsiteX367-76653" fmla="*/ 747026 w 6006665"/>
                        <a:gd name="connsiteY367-76654" fmla="*/ 2670627 h 3006470"/>
                        <a:gd name="connsiteX368-76655" fmla="*/ 763548 w 6006665"/>
                        <a:gd name="connsiteY368-76656" fmla="*/ 2667873 h 3006470"/>
                        <a:gd name="connsiteX369-76657" fmla="*/ 764871 w 6006665"/>
                        <a:gd name="connsiteY369-76658" fmla="*/ 2669637 h 3006470"/>
                        <a:gd name="connsiteX370-76659" fmla="*/ 775455 w 6006665"/>
                        <a:gd name="connsiteY370-76660" fmla="*/ 2667873 h 3006470"/>
                        <a:gd name="connsiteX371-76661" fmla="*/ 802724 w 6006665"/>
                        <a:gd name="connsiteY371-76662" fmla="*/ 2704232 h 3006470"/>
                        <a:gd name="connsiteX372-76663" fmla="*/ 798179 w 6006665"/>
                        <a:gd name="connsiteY372-76664" fmla="*/ 2731502 h 3006470"/>
                        <a:gd name="connsiteX373-76665" fmla="*/ 818632 w 6006665"/>
                        <a:gd name="connsiteY373-76666" fmla="*/ 2742864 h 3006470"/>
                        <a:gd name="connsiteX374-76667" fmla="*/ 802724 w 6006665"/>
                        <a:gd name="connsiteY374-76668" fmla="*/ 2774679 h 3006470"/>
                        <a:gd name="connsiteX375-76669" fmla="*/ 766365 w 6006665"/>
                        <a:gd name="connsiteY375-76670" fmla="*/ 2779224 h 3006470"/>
                        <a:gd name="connsiteX376-76671" fmla="*/ 727733 w 6006665"/>
                        <a:gd name="connsiteY376-76672" fmla="*/ 2838308 h 3006470"/>
                        <a:gd name="connsiteX377-76673" fmla="*/ 759548 w 6006665"/>
                        <a:gd name="connsiteY377-76674" fmla="*/ 2881485 h 3006470"/>
                        <a:gd name="connsiteX378-76675" fmla="*/ 759548 w 6006665"/>
                        <a:gd name="connsiteY378-76676" fmla="*/ 2920116 h 3006470"/>
                        <a:gd name="connsiteX379-76677" fmla="*/ 798179 w 6006665"/>
                        <a:gd name="connsiteY379-76678" fmla="*/ 2979201 h 3006470"/>
                        <a:gd name="connsiteX380-76679" fmla="*/ 775455 w 6006665"/>
                        <a:gd name="connsiteY380-76680" fmla="*/ 2995108 h 3006470"/>
                        <a:gd name="connsiteX381-76681" fmla="*/ 770910 w 6006665"/>
                        <a:gd name="connsiteY381-76682" fmla="*/ 3006470 h 3006470"/>
                        <a:gd name="connsiteX382-76683" fmla="*/ 759003 w 6006665"/>
                        <a:gd name="connsiteY382-76684" fmla="*/ 3006470 h 3006470"/>
                        <a:gd name="connsiteX383-76685" fmla="*/ 755003 w 6006665"/>
                        <a:gd name="connsiteY383-76686" fmla="*/ 3006470 h 3006470"/>
                        <a:gd name="connsiteX384-76687" fmla="*/ 743096 w 6006665"/>
                        <a:gd name="connsiteY384-76688" fmla="*/ 3006470 h 3006470"/>
                        <a:gd name="connsiteX385-76689" fmla="*/ 715826 w 6006665"/>
                        <a:gd name="connsiteY385-76690" fmla="*/ 2972383 h 3006470"/>
                        <a:gd name="connsiteX386-76691" fmla="*/ 704464 w 6006665"/>
                        <a:gd name="connsiteY386-76692" fmla="*/ 2972383 h 3006470"/>
                        <a:gd name="connsiteX387-76693" fmla="*/ 684012 w 6006665"/>
                        <a:gd name="connsiteY387-76694" fmla="*/ 2963293 h 3006470"/>
                        <a:gd name="connsiteX388-76695" fmla="*/ 672649 w 6006665"/>
                        <a:gd name="connsiteY388-76696" fmla="*/ 2940569 h 3006470"/>
                        <a:gd name="connsiteX389-76697" fmla="*/ 645222 w 6006665"/>
                        <a:gd name="connsiteY389-76698" fmla="*/ 2932732 h 3006470"/>
                        <a:gd name="connsiteX390-76699" fmla="*/ 625472 w 6006665"/>
                        <a:gd name="connsiteY390-76700" fmla="*/ 2936024 h 3006470"/>
                        <a:gd name="connsiteX391-76701" fmla="*/ 623771 w 6006665"/>
                        <a:gd name="connsiteY391-76702" fmla="*/ 2934323 h 3006470"/>
                        <a:gd name="connsiteX392-76703" fmla="*/ 613565 w 6006665"/>
                        <a:gd name="connsiteY392-76704" fmla="*/ 2936024 h 3006470"/>
                        <a:gd name="connsiteX393-76705" fmla="*/ 609020 w 6006665"/>
                        <a:gd name="connsiteY393-76706" fmla="*/ 2931479 h 3006470"/>
                        <a:gd name="connsiteX394-76707" fmla="*/ 559026 w 6006665"/>
                        <a:gd name="connsiteY394-76708" fmla="*/ 2904209 h 3006470"/>
                        <a:gd name="connsiteX395-76709" fmla="*/ 506760 w 6006665"/>
                        <a:gd name="connsiteY395-76710" fmla="*/ 2897392 h 3006470"/>
                        <a:gd name="connsiteX396-76711" fmla="*/ 483280 w 6006665"/>
                        <a:gd name="connsiteY396-76712" fmla="*/ 2890683 h 3006470"/>
                        <a:gd name="connsiteX397-76713" fmla="*/ 480035 w 6006665"/>
                        <a:gd name="connsiteY397-76714" fmla="*/ 2892847 h 3006470"/>
                        <a:gd name="connsiteX398-76715" fmla="*/ 475042 w 6006665"/>
                        <a:gd name="connsiteY398-76716" fmla="*/ 2888329 h 3006470"/>
                        <a:gd name="connsiteX399-76717" fmla="*/ 474945 w 6006665"/>
                        <a:gd name="connsiteY399-76718" fmla="*/ 2888302 h 3006470"/>
                        <a:gd name="connsiteX400-76719" fmla="*/ 468128 w 6006665"/>
                        <a:gd name="connsiteY400-76720" fmla="*/ 2892847 h 3006470"/>
                        <a:gd name="connsiteX401-76721" fmla="*/ 420406 w 6006665"/>
                        <a:gd name="connsiteY401-76722" fmla="*/ 2849670 h 3006470"/>
                        <a:gd name="connsiteX402-76723" fmla="*/ 381774 w 6006665"/>
                        <a:gd name="connsiteY402-76724" fmla="*/ 2833763 h 3006470"/>
                        <a:gd name="connsiteX403-76725" fmla="*/ 349960 w 6006665"/>
                        <a:gd name="connsiteY403-76726" fmla="*/ 2801948 h 3006470"/>
                        <a:gd name="connsiteX404-76727" fmla="*/ 377229 w 6006665"/>
                        <a:gd name="connsiteY404-76728" fmla="*/ 2795131 h 3006470"/>
                        <a:gd name="connsiteX405-76729" fmla="*/ 404499 w 6006665"/>
                        <a:gd name="connsiteY405-76730" fmla="*/ 2747409 h 3006470"/>
                        <a:gd name="connsiteX406-76731" fmla="*/ 388591 w 6006665"/>
                        <a:gd name="connsiteY406-76732" fmla="*/ 2731502 h 3006470"/>
                        <a:gd name="connsiteX407-76733" fmla="*/ 440858 w 6006665"/>
                        <a:gd name="connsiteY407-76734" fmla="*/ 2704232 h 3006470"/>
                        <a:gd name="connsiteX408-76735" fmla="*/ 440858 w 6006665"/>
                        <a:gd name="connsiteY408-76736" fmla="*/ 2701176 h 3006470"/>
                        <a:gd name="connsiteX409-76737" fmla="*/ 416406 w 6006665"/>
                        <a:gd name="connsiteY409-76738" fmla="*/ 2704232 h 3006470"/>
                        <a:gd name="connsiteX410-76739" fmla="*/ 416406 w 6006665"/>
                        <a:gd name="connsiteY410-76740" fmla="*/ 2702744 h 3006470"/>
                        <a:gd name="connsiteX411-76741" fmla="*/ 404499 w 6006665"/>
                        <a:gd name="connsiteY411-76742" fmla="*/ 2704232 h 3006470"/>
                        <a:gd name="connsiteX412-76743" fmla="*/ 404499 w 6006665"/>
                        <a:gd name="connsiteY412-76744" fmla="*/ 2683780 h 3006470"/>
                        <a:gd name="connsiteX413-76745" fmla="*/ 424951 w 6006665"/>
                        <a:gd name="connsiteY413-76746" fmla="*/ 2667873 h 3006470"/>
                        <a:gd name="connsiteX414-76747" fmla="*/ 463583 w 6006665"/>
                        <a:gd name="connsiteY414-76748" fmla="*/ 2661056 h 3006470"/>
                        <a:gd name="connsiteX415-76749" fmla="*/ 468128 w 6006665"/>
                        <a:gd name="connsiteY415-76750" fmla="*/ 2645148 h 3006470"/>
                        <a:gd name="connsiteX416-76751" fmla="*/ 456765 w 6006665"/>
                        <a:gd name="connsiteY416-76752" fmla="*/ 2613334 h 3006470"/>
                        <a:gd name="connsiteX417-76753" fmla="*/ 474945 w 6006665"/>
                        <a:gd name="connsiteY417-76754" fmla="*/ 2586064 h 3006470"/>
                        <a:gd name="connsiteX418-76755" fmla="*/ 474945 w 6006665"/>
                        <a:gd name="connsiteY418-76756" fmla="*/ 2565612 h 3006470"/>
                        <a:gd name="connsiteX419-76757" fmla="*/ 420406 w 6006665"/>
                        <a:gd name="connsiteY419-76758" fmla="*/ 2547432 h 3006470"/>
                        <a:gd name="connsiteX420-76759" fmla="*/ 409588 w 6006665"/>
                        <a:gd name="connsiteY420-76760" fmla="*/ 2547432 h 3006470"/>
                        <a:gd name="connsiteX421-76761" fmla="*/ 397681 w 6006665"/>
                        <a:gd name="connsiteY421-76762" fmla="*/ 2547432 h 3006470"/>
                        <a:gd name="connsiteX422-76763" fmla="*/ 379485 w 6006665"/>
                        <a:gd name="connsiteY422-76764" fmla="*/ 2525193 h 3006470"/>
                        <a:gd name="connsiteX423-76765" fmla="*/ 357322 w 6006665"/>
                        <a:gd name="connsiteY423-76766" fmla="*/ 2531525 h 3006470"/>
                        <a:gd name="connsiteX424-76767" fmla="*/ 352842 w 6006665"/>
                        <a:gd name="connsiteY424-76768" fmla="*/ 2529403 h 3006470"/>
                        <a:gd name="connsiteX425-76769" fmla="*/ 345415 w 6006665"/>
                        <a:gd name="connsiteY425-76770" fmla="*/ 2531525 h 3006470"/>
                        <a:gd name="connsiteX426-76771" fmla="*/ 302238 w 6006665"/>
                        <a:gd name="connsiteY426-76772" fmla="*/ 2511073 h 3006470"/>
                        <a:gd name="connsiteX427-76773" fmla="*/ 302238 w 6006665"/>
                        <a:gd name="connsiteY427-76774" fmla="*/ 2499711 h 3006470"/>
                        <a:gd name="connsiteX428-76775" fmla="*/ 286331 w 6006665"/>
                        <a:gd name="connsiteY428-76776" fmla="*/ 2472441 h 3006470"/>
                        <a:gd name="connsiteX429-76777" fmla="*/ 270968 w 6006665"/>
                        <a:gd name="connsiteY429-76778" fmla="*/ 2472441 h 3006470"/>
                        <a:gd name="connsiteX430-76779" fmla="*/ 259061 w 6006665"/>
                        <a:gd name="connsiteY430-76780" fmla="*/ 2472441 h 3006470"/>
                        <a:gd name="connsiteX431-76781" fmla="*/ 254516 w 6006665"/>
                        <a:gd name="connsiteY431-76782" fmla="*/ 2456534 h 3006470"/>
                        <a:gd name="connsiteX432-76783" fmla="*/ 263606 w 6006665"/>
                        <a:gd name="connsiteY432-76784" fmla="*/ 2440627 h 3006470"/>
                        <a:gd name="connsiteX433-76785" fmla="*/ 243991 w 6006665"/>
                        <a:gd name="connsiteY433-76786" fmla="*/ 2410114 h 3006470"/>
                        <a:gd name="connsiteX434-76787" fmla="*/ 216429 w 6006665"/>
                        <a:gd name="connsiteY434-76788" fmla="*/ 2413357 h 3006470"/>
                        <a:gd name="connsiteX435-76789" fmla="*/ 212956 w 6006665"/>
                        <a:gd name="connsiteY435-76790" fmla="*/ 2412365 h 3006470"/>
                        <a:gd name="connsiteX436-76791" fmla="*/ 204522 w 6006665"/>
                        <a:gd name="connsiteY436-76792" fmla="*/ 2413357 h 3006470"/>
                        <a:gd name="connsiteX437-76793" fmla="*/ 199623 w 6006665"/>
                        <a:gd name="connsiteY437-76794" fmla="*/ 2411957 h 3006470"/>
                        <a:gd name="connsiteX438-76795" fmla="*/ 195977 w 6006665"/>
                        <a:gd name="connsiteY438-76796" fmla="*/ 2424719 h 3006470"/>
                        <a:gd name="connsiteX439-76797" fmla="*/ 184968 w 6006665"/>
                        <a:gd name="connsiteY439-76798" fmla="*/ 2421574 h 3006470"/>
                        <a:gd name="connsiteX440-76799" fmla="*/ 184070 w 6006665"/>
                        <a:gd name="connsiteY440-76800" fmla="*/ 2424719 h 3006470"/>
                        <a:gd name="connsiteX441-76801" fmla="*/ 168163 w 6006665"/>
                        <a:gd name="connsiteY441-76802" fmla="*/ 2420184 h 3006470"/>
                        <a:gd name="connsiteX442-76803" fmla="*/ 156800 w 6006665"/>
                        <a:gd name="connsiteY442-76804" fmla="*/ 2381542 h 3006470"/>
                        <a:gd name="connsiteX443-76805" fmla="*/ 152255 w 6006665"/>
                        <a:gd name="connsiteY443-76806" fmla="*/ 2365635 h 3006470"/>
                        <a:gd name="connsiteX444-76807" fmla="*/ 156800 w 6006665"/>
                        <a:gd name="connsiteY444-76808" fmla="*/ 2361090 h 3006470"/>
                        <a:gd name="connsiteX445-76809" fmla="*/ 168707 w 6006665"/>
                        <a:gd name="connsiteY445-76810" fmla="*/ 2361090 h 3006470"/>
                        <a:gd name="connsiteX446-76811" fmla="*/ 188615 w 6006665"/>
                        <a:gd name="connsiteY446-76812" fmla="*/ 2361090 h 3006470"/>
                        <a:gd name="connsiteX447-76813" fmla="*/ 199977 w 6006665"/>
                        <a:gd name="connsiteY447-76814" fmla="*/ 2349728 h 3006470"/>
                        <a:gd name="connsiteX448-76815" fmla="*/ 188615 w 6006665"/>
                        <a:gd name="connsiteY448-76816" fmla="*/ 2327003 h 3006470"/>
                        <a:gd name="connsiteX449-76817" fmla="*/ 168163 w 6006665"/>
                        <a:gd name="connsiteY449-76818" fmla="*/ 2317914 h 3006470"/>
                        <a:gd name="connsiteX450-76819" fmla="*/ 168163 w 6006665"/>
                        <a:gd name="connsiteY450-76820" fmla="*/ 2311096 h 3006470"/>
                        <a:gd name="connsiteX451-76821" fmla="*/ 152255 w 6006665"/>
                        <a:gd name="connsiteY451-76822" fmla="*/ 2295189 h 3006470"/>
                        <a:gd name="connsiteX452-76823" fmla="*/ 129531 w 6006665"/>
                        <a:gd name="connsiteY452-76824" fmla="*/ 2258829 h 3006470"/>
                        <a:gd name="connsiteX453-76825" fmla="*/ 140893 w 6006665"/>
                        <a:gd name="connsiteY453-76826" fmla="*/ 2236105 h 3006470"/>
                        <a:gd name="connsiteX454-76827" fmla="*/ 136348 w 6006665"/>
                        <a:gd name="connsiteY454-76828" fmla="*/ 2208835 h 3006470"/>
                        <a:gd name="connsiteX455-76829" fmla="*/ 103789 w 6006665"/>
                        <a:gd name="connsiteY455-76830" fmla="*/ 2195428 h 3006470"/>
                        <a:gd name="connsiteX456-76831" fmla="*/ 93716 w 6006665"/>
                        <a:gd name="connsiteY456-76832" fmla="*/ 2199745 h 3006470"/>
                        <a:gd name="connsiteX457-76833" fmla="*/ 91868 w 6006665"/>
                        <a:gd name="connsiteY457-76834" fmla="*/ 2195434 h 3006470"/>
                        <a:gd name="connsiteX458-76835" fmla="*/ 81809 w 6006665"/>
                        <a:gd name="connsiteY458-76836" fmla="*/ 2199745 h 3006470"/>
                        <a:gd name="connsiteX459-76837" fmla="*/ 74992 w 6006665"/>
                        <a:gd name="connsiteY459-76838" fmla="*/ 2183838 h 3006470"/>
                        <a:gd name="connsiteX460-76839" fmla="*/ 34087 w 6006665"/>
                        <a:gd name="connsiteY460-76840" fmla="*/ 2172476 h 3006470"/>
                        <a:gd name="connsiteX461-76841" fmla="*/ 22725 w 6006665"/>
                        <a:gd name="connsiteY461-76842" fmla="*/ 2129299 h 3006470"/>
                        <a:gd name="connsiteX462-76843" fmla="*/ 22725 w 6006665"/>
                        <a:gd name="connsiteY462-76844" fmla="*/ 2097484 h 3006470"/>
                        <a:gd name="connsiteX463-76845" fmla="*/ 0 w 6006665"/>
                        <a:gd name="connsiteY463-76846" fmla="*/ 2081577 h 3006470"/>
                        <a:gd name="connsiteX464-76847" fmla="*/ 15907 w 6006665"/>
                        <a:gd name="connsiteY464-76848" fmla="*/ 2058853 h 3006470"/>
                        <a:gd name="connsiteX465-76849" fmla="*/ 6818 w 6006665"/>
                        <a:gd name="connsiteY465-76850" fmla="*/ 1995224 h 3006470"/>
                        <a:gd name="connsiteX466-76851" fmla="*/ 34087 w 6006665"/>
                        <a:gd name="connsiteY466-76852" fmla="*/ 1952047 h 3006470"/>
                        <a:gd name="connsiteX467-76853" fmla="*/ 27270 w 6006665"/>
                        <a:gd name="connsiteY467-76854" fmla="*/ 1940685 h 3006470"/>
                        <a:gd name="connsiteX468-76855" fmla="*/ 70447 w 6006665"/>
                        <a:gd name="connsiteY468-76856" fmla="*/ 1902053 h 3006470"/>
                        <a:gd name="connsiteX469-76857" fmla="*/ 27270 w 6006665"/>
                        <a:gd name="connsiteY469-76858" fmla="*/ 1865693 h 3006470"/>
                        <a:gd name="connsiteX470-76859" fmla="*/ 109078 w 6006665"/>
                        <a:gd name="connsiteY470-76860" fmla="*/ 1767977 h 3006470"/>
                        <a:gd name="connsiteX471-76861" fmla="*/ 145438 w 6006665"/>
                        <a:gd name="connsiteY471-76862" fmla="*/ 1724800 h 3006470"/>
                        <a:gd name="connsiteX472-76863" fmla="*/ 156800 w 6006665"/>
                        <a:gd name="connsiteY472-76864" fmla="*/ 1681624 h 3006470"/>
                        <a:gd name="connsiteX473-76865" fmla="*/ 102261 w 6006665"/>
                        <a:gd name="connsiteY473-76866" fmla="*/ 1629357 h 3006470"/>
                        <a:gd name="connsiteX474-76867" fmla="*/ 118168 w 6006665"/>
                        <a:gd name="connsiteY474-76868" fmla="*/ 1574818 h 3006470"/>
                        <a:gd name="connsiteX475-76869" fmla="*/ 86354 w 6006665"/>
                        <a:gd name="connsiteY475-76870" fmla="*/ 1511189 h 3006470"/>
                        <a:gd name="connsiteX476-76871" fmla="*/ 109078 w 6006665"/>
                        <a:gd name="connsiteY476-76872" fmla="*/ 1436197 h 3006470"/>
                        <a:gd name="connsiteX477-76873" fmla="*/ 70447 w 6006665"/>
                        <a:gd name="connsiteY477-76874" fmla="*/ 1333936 h 3006470"/>
                        <a:gd name="connsiteX478-76875" fmla="*/ 102261 w 6006665"/>
                        <a:gd name="connsiteY478-76876" fmla="*/ 1263490 h 3006470"/>
                        <a:gd name="connsiteX479-76877" fmla="*/ 43177 w 6006665"/>
                        <a:gd name="connsiteY479-76878" fmla="*/ 1197589 h 3006470"/>
                        <a:gd name="connsiteX480-76879" fmla="*/ 49994 w 6006665"/>
                        <a:gd name="connsiteY480-76880" fmla="*/ 1122597 h 3006470"/>
                        <a:gd name="connsiteX481-76881" fmla="*/ 81809 w 6006665"/>
                        <a:gd name="connsiteY481-76882" fmla="*/ 1118052 h 3006470"/>
                        <a:gd name="connsiteX482-76883" fmla="*/ 145438 w 6006665"/>
                        <a:gd name="connsiteY482-76884" fmla="*/ 1074876 h 3006470"/>
                        <a:gd name="connsiteX483-76885" fmla="*/ 184070 w 6006665"/>
                        <a:gd name="connsiteY483-76886" fmla="*/ 1036244 h 3006470"/>
                        <a:gd name="connsiteX484-76887" fmla="*/ 189699 w 6006665"/>
                        <a:gd name="connsiteY484-76888" fmla="*/ 1042522 h 3006470"/>
                        <a:gd name="connsiteX485-76889" fmla="*/ 195977 w 6006665"/>
                        <a:gd name="connsiteY485-76890" fmla="*/ 1036244 h 3006470"/>
                        <a:gd name="connsiteX486-76891" fmla="*/ 255061 w 6006665"/>
                        <a:gd name="connsiteY486-76892" fmla="*/ 1102145 h 3006470"/>
                        <a:gd name="connsiteX487-76893" fmla="*/ 350504 w 6006665"/>
                        <a:gd name="connsiteY487-76894" fmla="*/ 1122597 h 3006470"/>
                        <a:gd name="connsiteX488-76895" fmla="*/ 486852 w 6006665"/>
                        <a:gd name="connsiteY488-76896" fmla="*/ 1397565 h 3006470"/>
                        <a:gd name="connsiteX489-76897" fmla="*/ 420951 w 6006665"/>
                        <a:gd name="connsiteY489-76898" fmla="*/ 1418018 h 3006470"/>
                        <a:gd name="connsiteX490-76899" fmla="*/ 415909 w 6006665"/>
                        <a:gd name="connsiteY490-76900" fmla="*/ 1415887 h 3006470"/>
                        <a:gd name="connsiteX491-76901" fmla="*/ 409044 w 6006665"/>
                        <a:gd name="connsiteY491-76902" fmla="*/ 1418018 h 3006470"/>
                        <a:gd name="connsiteX492-76903" fmla="*/ 252950 w 6006665"/>
                        <a:gd name="connsiteY492-76904" fmla="*/ 1352062 h 3006470"/>
                        <a:gd name="connsiteX493-76905" fmla="*/ 232336 w 6006665"/>
                        <a:gd name="connsiteY493-76906" fmla="*/ 1358934 h 3006470"/>
                        <a:gd name="connsiteX494-76907" fmla="*/ 291420 w 6006665"/>
                        <a:gd name="connsiteY494-76908" fmla="*/ 1429380 h 3006470"/>
                        <a:gd name="connsiteX495-76909" fmla="*/ 291420 w 6006665"/>
                        <a:gd name="connsiteY495-76910" fmla="*/ 1468012 h 3006470"/>
                        <a:gd name="connsiteX496-76911" fmla="*/ 298238 w 6006665"/>
                        <a:gd name="connsiteY496-76912" fmla="*/ 1554366 h 3006470"/>
                        <a:gd name="connsiteX497-76913" fmla="*/ 345959 w 6006665"/>
                        <a:gd name="connsiteY497-76914" fmla="*/ 1586180 h 3006470"/>
                        <a:gd name="connsiteX498-76915" fmla="*/ 362087 w 6006665"/>
                        <a:gd name="connsiteY498-76916" fmla="*/ 1595588 h 3006470"/>
                        <a:gd name="connsiteX499-76917" fmla="*/ 365867 w 6006665"/>
                        <a:gd name="connsiteY499-76918" fmla="*/ 1563455 h 3006470"/>
                        <a:gd name="connsiteX500-76919" fmla="*/ 345415 w 6006665"/>
                        <a:gd name="connsiteY500-76920" fmla="*/ 1527096 h 3006470"/>
                        <a:gd name="connsiteX501-76921" fmla="*/ 365867 w 6006665"/>
                        <a:gd name="connsiteY501-76922" fmla="*/ 1495281 h 3006470"/>
                        <a:gd name="connsiteX502-76923" fmla="*/ 374560 w 6006665"/>
                        <a:gd name="connsiteY502-76924" fmla="*/ 1500280 h 3006470"/>
                        <a:gd name="connsiteX503-76925" fmla="*/ 377774 w 6006665"/>
                        <a:gd name="connsiteY503-76926" fmla="*/ 1495281 h 3006470"/>
                        <a:gd name="connsiteX504-76927" fmla="*/ 461933 w 6006665"/>
                        <a:gd name="connsiteY504-76928" fmla="*/ 1543673 h 3006470"/>
                        <a:gd name="connsiteX505-76929" fmla="*/ 484035 w 6006665"/>
                        <a:gd name="connsiteY505-76930" fmla="*/ 1527096 h 3006470"/>
                        <a:gd name="connsiteX506-76931" fmla="*/ 463583 w 6006665"/>
                        <a:gd name="connsiteY506-76932" fmla="*/ 1461194 h 3006470"/>
                        <a:gd name="connsiteX507-76933" fmla="*/ 1677078 w 6006665"/>
                        <a:gd name="connsiteY507-76934" fmla="*/ 1370296 h 3006470"/>
                        <a:gd name="connsiteX508-76935" fmla="*/ 1720255 w 6006665"/>
                        <a:gd name="connsiteY508-76936" fmla="*/ 1349844 h 3006470"/>
                        <a:gd name="connsiteX509-76937" fmla="*/ 1731617 w 6006665"/>
                        <a:gd name="connsiteY509-76938" fmla="*/ 1299850 h 3006470"/>
                        <a:gd name="connsiteX510-76939" fmla="*/ 1758887 w 6006665"/>
                        <a:gd name="connsiteY510-76940" fmla="*/ 1256673 h 3006470"/>
                        <a:gd name="connsiteX511-76941" fmla="*/ 1736162 w 6006665"/>
                        <a:gd name="connsiteY511-76942" fmla="*/ 1197589 h 3006470"/>
                        <a:gd name="connsiteX512-76943" fmla="*/ 1758887 w 6006665"/>
                        <a:gd name="connsiteY512-76944" fmla="*/ 1133960 h 3006470"/>
                        <a:gd name="connsiteX513-76945" fmla="*/ 1704347 w 6006665"/>
                        <a:gd name="connsiteY513-76946" fmla="*/ 1070331 h 3006470"/>
                        <a:gd name="connsiteX514-76947" fmla="*/ 1736162 w 6006665"/>
                        <a:gd name="connsiteY514-76948" fmla="*/ 961252 h 3006470"/>
                        <a:gd name="connsiteX515-76949" fmla="*/ 1688440 w 6006665"/>
                        <a:gd name="connsiteY515-76950" fmla="*/ 865809 h 3006470"/>
                        <a:gd name="connsiteX516-76951" fmla="*/ 1752069 w 6006665"/>
                        <a:gd name="connsiteY516-76952" fmla="*/ 788545 h 3006470"/>
                        <a:gd name="connsiteX517-76953" fmla="*/ 1747524 w 6006665"/>
                        <a:gd name="connsiteY517-76954" fmla="*/ 704464 h 3006470"/>
                        <a:gd name="connsiteX518-76955" fmla="*/ 1763431 w 6006665"/>
                        <a:gd name="connsiteY518-76956" fmla="*/ 697647 h 3006470"/>
                        <a:gd name="connsiteX519-76957" fmla="*/ 1764877 w 6006665"/>
                        <a:gd name="connsiteY519-76958" fmla="*/ 702130 h 3006470"/>
                        <a:gd name="connsiteX520-76959" fmla="*/ 1775339 w 6006665"/>
                        <a:gd name="connsiteY520-76960" fmla="*/ 697647 h 3006470"/>
                        <a:gd name="connsiteX521-76961" fmla="*/ 1798063 w 6006665"/>
                        <a:gd name="connsiteY521-76962" fmla="*/ 768093 h 3006470"/>
                        <a:gd name="connsiteX522-76963" fmla="*/ 1791454 w 6006665"/>
                        <a:gd name="connsiteY522-76964" fmla="*/ 815304 h 3006470"/>
                        <a:gd name="connsiteX523-76965" fmla="*/ 1854330 w 6006665"/>
                        <a:gd name="connsiteY523-76966" fmla="*/ 772638 h 3006470"/>
                        <a:gd name="connsiteX524-76967" fmla="*/ 1931594 w 6006665"/>
                        <a:gd name="connsiteY524-76968" fmla="*/ 763548 h 3006470"/>
                        <a:gd name="connsiteX525-76969" fmla="*/ 1932772 w 6006665"/>
                        <a:gd name="connsiteY525-76970" fmla="*/ 764810 h 3006470"/>
                        <a:gd name="connsiteX526-76971" fmla="*/ 1943501 w 6006665"/>
                        <a:gd name="connsiteY526-76972" fmla="*/ 763548 h 3006470"/>
                        <a:gd name="connsiteX527-76973" fmla="*/ 1988608 w 6006665"/>
                        <a:gd name="connsiteY527-76974" fmla="*/ 811877 h 3006470"/>
                        <a:gd name="connsiteX528-76975" fmla="*/ 1963408 w 6006665"/>
                        <a:gd name="connsiteY528-76976" fmla="*/ 736278 h 3006470"/>
                        <a:gd name="connsiteX529-76977" fmla="*/ 1963408 w 6006665"/>
                        <a:gd name="connsiteY529-76978" fmla="*/ 595386 h 3006470"/>
                        <a:gd name="connsiteX530-76979" fmla="*/ 2027037 w 6006665"/>
                        <a:gd name="connsiteY530-76980" fmla="*/ 574934 h 3006470"/>
                        <a:gd name="connsiteX531-76981" fmla="*/ 2037269 w 6006665"/>
                        <a:gd name="connsiteY531-76982" fmla="*/ 575472 h 3006470"/>
                        <a:gd name="connsiteX532-76983" fmla="*/ 2038944 w 6006665"/>
                        <a:gd name="connsiteY532-76984" fmla="*/ 574934 h 3006470"/>
                        <a:gd name="connsiteX533-76985" fmla="*/ 2115414 w 6006665"/>
                        <a:gd name="connsiteY533-76986" fmla="*/ 578958 h 3006470"/>
                        <a:gd name="connsiteX534-76987" fmla="*/ 2192927 w 6006665"/>
                        <a:gd name="connsiteY534-76988" fmla="*/ 559026 h 3006470"/>
                        <a:gd name="connsiteX535-76989" fmla="*/ 2167930 w 6006665"/>
                        <a:gd name="connsiteY535-76990" fmla="*/ 493125 h 3006470"/>
                        <a:gd name="connsiteX536-76991" fmla="*/ 2204289 w 6006665"/>
                        <a:gd name="connsiteY536-76992" fmla="*/ 402226 h 3006470"/>
                        <a:gd name="connsiteX537-76993" fmla="*/ 2247466 w 6006665"/>
                        <a:gd name="connsiteY537-76994" fmla="*/ 397681 h 3006470"/>
                        <a:gd name="connsiteX538-76995" fmla="*/ 2317913 w 6006665"/>
                        <a:gd name="connsiteY538-76996" fmla="*/ 322690 h 3006470"/>
                        <a:gd name="connsiteX539-76997" fmla="*/ 2420183 w 6006665"/>
                        <a:gd name="connsiteY539-76998" fmla="*/ 304510 h 3006470"/>
                        <a:gd name="connsiteX540-76999" fmla="*/ 2429263 w 6006665"/>
                        <a:gd name="connsiteY540-77000" fmla="*/ 263606 h 3006470"/>
                        <a:gd name="connsiteX541-77001" fmla="*/ 2526979 w 6006665"/>
                        <a:gd name="connsiteY541-77002" fmla="*/ 252244 h 3006470"/>
                        <a:gd name="connsiteX542-77003" fmla="*/ 2528058 w 6006665"/>
                        <a:gd name="connsiteY542-77004" fmla="*/ 253503 h 3006470"/>
                        <a:gd name="connsiteX543-77005" fmla="*/ 2538886 w 6006665"/>
                        <a:gd name="connsiteY543-77006" fmla="*/ 252244 h 3006470"/>
                        <a:gd name="connsiteX544-77007" fmla="*/ 2560820 w 6006665"/>
                        <a:gd name="connsiteY544-77008" fmla="*/ 277833 h 3006470"/>
                        <a:gd name="connsiteX545-77009" fmla="*/ 2640602 w 6006665"/>
                        <a:gd name="connsiteY545-77010" fmla="*/ 202249 h 3006470"/>
                        <a:gd name="connsiteX546-77011" fmla="*/ 2652509 w 6006665"/>
                        <a:gd name="connsiteY546-77012" fmla="*/ 202249 h 3006470"/>
                        <a:gd name="connsiteX547-77013" fmla="*/ 2704231 w 6006665"/>
                        <a:gd name="connsiteY547-77014" fmla="*/ 202249 h 3006470"/>
                        <a:gd name="connsiteX548-77015" fmla="*/ 2715593 w 6006665"/>
                        <a:gd name="connsiteY548-77016" fmla="*/ 134075 h 3006470"/>
                        <a:gd name="connsiteX549-77017" fmla="*/ 2751953 w 6006665"/>
                        <a:gd name="connsiteY549-77018" fmla="*/ 68174 h 3006470"/>
                        <a:gd name="connsiteX550-77019" fmla="*/ 2838307 w 6006665"/>
                        <a:gd name="connsiteY550-77020" fmla="*/ 0 h 3006470"/>
                        <a:gd name="connsiteX0-77021" fmla="*/ 1791129 w 6006665"/>
                        <a:gd name="connsiteY0-77022" fmla="*/ 817622 h 3006470"/>
                        <a:gd name="connsiteX1-77023" fmla="*/ 1782156 w 6006665"/>
                        <a:gd name="connsiteY1-77024" fmla="*/ 881716 h 3006470"/>
                        <a:gd name="connsiteX2-77025" fmla="*/ 1809554 w 6006665"/>
                        <a:gd name="connsiteY2-77026" fmla="*/ 895415 h 3006470"/>
                        <a:gd name="connsiteX3-77027" fmla="*/ 1791129 w 6006665"/>
                        <a:gd name="connsiteY3-77028" fmla="*/ 817622 h 3006470"/>
                        <a:gd name="connsiteX4-77029" fmla="*/ 2838307 w 6006665"/>
                        <a:gd name="connsiteY4-77030" fmla="*/ 0 h 3006470"/>
                        <a:gd name="connsiteX5-77031" fmla="*/ 2844246 w 6006665"/>
                        <a:gd name="connsiteY5-77032" fmla="*/ 4711 h 3006470"/>
                        <a:gd name="connsiteX6-77033" fmla="*/ 2850213 w 6006665"/>
                        <a:gd name="connsiteY6-77034" fmla="*/ 0 h 3006470"/>
                        <a:gd name="connsiteX7-77035" fmla="*/ 2916115 w 6006665"/>
                        <a:gd name="connsiteY7-77036" fmla="*/ 52267 h 3006470"/>
                        <a:gd name="connsiteX8-77037" fmla="*/ 2861576 w 6006665"/>
                        <a:gd name="connsiteY8-77038" fmla="*/ 90899 h 3006470"/>
                        <a:gd name="connsiteX9-77039" fmla="*/ 2947929 w 6006665"/>
                        <a:gd name="connsiteY9-77040" fmla="*/ 118168 h 3006470"/>
                        <a:gd name="connsiteX10-77041" fmla="*/ 2957621 w 6006665"/>
                        <a:gd name="connsiteY10-77042" fmla="*/ 186006 h 3006470"/>
                        <a:gd name="connsiteX11-77043" fmla="*/ 2979199 w 6006665"/>
                        <a:gd name="connsiteY11-77044" fmla="*/ 161345 h 3006470"/>
                        <a:gd name="connsiteX12-77045" fmla="*/ 2991106 w 6006665"/>
                        <a:gd name="connsiteY12-77046" fmla="*/ 161345 h 3006470"/>
                        <a:gd name="connsiteX13-77047" fmla="*/ 3086005 w 6006665"/>
                        <a:gd name="connsiteY13-77048" fmla="*/ 161345 h 3006470"/>
                        <a:gd name="connsiteX14-77049" fmla="*/ 3097912 w 6006665"/>
                        <a:gd name="connsiteY14-77050" fmla="*/ 161345 h 3006470"/>
                        <a:gd name="connsiteX15-77051" fmla="*/ 3179721 w 6006665"/>
                        <a:gd name="connsiteY15-77052" fmla="*/ 236336 h 3006470"/>
                        <a:gd name="connsiteX16-77053" fmla="*/ 3211535 w 6006665"/>
                        <a:gd name="connsiteY16-77054" fmla="*/ 295420 h 3006470"/>
                        <a:gd name="connsiteX17-77055" fmla="*/ 3200173 w 6006665"/>
                        <a:gd name="connsiteY17-77056" fmla="*/ 370412 h 3006470"/>
                        <a:gd name="connsiteX18-77057" fmla="*/ 3161541 w 6006665"/>
                        <a:gd name="connsiteY18-77058" fmla="*/ 413589 h 3006470"/>
                        <a:gd name="connsiteX19-77059" fmla="*/ 3066097 w 6006665"/>
                        <a:gd name="connsiteY19-77060" fmla="*/ 488580 h 3006470"/>
                        <a:gd name="connsiteX20-77061" fmla="*/ 3034283 w 6006665"/>
                        <a:gd name="connsiteY20-77062" fmla="*/ 531757 h 3006470"/>
                        <a:gd name="connsiteX21-77063" fmla="*/ 3082005 w 6006665"/>
                        <a:gd name="connsiteY21-77064" fmla="*/ 547664 h 3006470"/>
                        <a:gd name="connsiteX22-77065" fmla="*/ 3129459 w 6006665"/>
                        <a:gd name="connsiteY22-77066" fmla="*/ 575345 h 3006470"/>
                        <a:gd name="connsiteX23-77067" fmla="*/ 3156451 w 6006665"/>
                        <a:gd name="connsiteY23-77068" fmla="*/ 552209 h 3006470"/>
                        <a:gd name="connsiteX24-77069" fmla="*/ 3158460 w 6006665"/>
                        <a:gd name="connsiteY24-77070" fmla="*/ 560693 h 3006470"/>
                        <a:gd name="connsiteX25-77071" fmla="*/ 3168359 w 6006665"/>
                        <a:gd name="connsiteY25-77072" fmla="*/ 552209 h 3006470"/>
                        <a:gd name="connsiteX26-77073" fmla="*/ 3184984 w 6006665"/>
                        <a:gd name="connsiteY26-77074" fmla="*/ 622402 h 3006470"/>
                        <a:gd name="connsiteX27-77075" fmla="*/ 3192811 w 6006665"/>
                        <a:gd name="connsiteY27-77076" fmla="*/ 606748 h 3006470"/>
                        <a:gd name="connsiteX28-77077" fmla="*/ 3251895 w 6006665"/>
                        <a:gd name="connsiteY28-77078" fmla="*/ 586296 h 3006470"/>
                        <a:gd name="connsiteX29-77079" fmla="*/ 3259833 w 6006665"/>
                        <a:gd name="connsiteY29-77080" fmla="*/ 587670 h 3006470"/>
                        <a:gd name="connsiteX30-77081" fmla="*/ 3263802 w 6006665"/>
                        <a:gd name="connsiteY30-77082" fmla="*/ 586296 h 3006470"/>
                        <a:gd name="connsiteX31-77083" fmla="*/ 3381970 w 6006665"/>
                        <a:gd name="connsiteY31-77084" fmla="*/ 606748 h 3006470"/>
                        <a:gd name="connsiteX32-77085" fmla="*/ 3388787 w 6006665"/>
                        <a:gd name="connsiteY32-77086" fmla="*/ 665832 h 3006470"/>
                        <a:gd name="connsiteX33-77087" fmla="*/ 3531529 w 6006665"/>
                        <a:gd name="connsiteY33-77088" fmla="*/ 686823 h 3006470"/>
                        <a:gd name="connsiteX34-77089" fmla="*/ 3538225 w 6006665"/>
                        <a:gd name="connsiteY34-77090" fmla="*/ 590841 h 3006470"/>
                        <a:gd name="connsiteX35-77091" fmla="*/ 3549910 w 6006665"/>
                        <a:gd name="connsiteY35-77092" fmla="*/ 594028 h 3006470"/>
                        <a:gd name="connsiteX36-77093" fmla="*/ 3550132 w 6006665"/>
                        <a:gd name="connsiteY36-77094" fmla="*/ 590841 h 3006470"/>
                        <a:gd name="connsiteX37-77095" fmla="*/ 3625123 w 6006665"/>
                        <a:gd name="connsiteY37-77096" fmla="*/ 611293 h 3006470"/>
                        <a:gd name="connsiteX38-77097" fmla="*/ 3672301 w 6006665"/>
                        <a:gd name="connsiteY38-77098" fmla="*/ 611293 h 3006470"/>
                        <a:gd name="connsiteX39-77099" fmla="*/ 3684207 w 6006665"/>
                        <a:gd name="connsiteY39-77100" fmla="*/ 611293 h 3006470"/>
                        <a:gd name="connsiteX40-77101" fmla="*/ 3743291 w 6006665"/>
                        <a:gd name="connsiteY40-77102" fmla="*/ 677194 h 3006470"/>
                        <a:gd name="connsiteX41-77103" fmla="*/ 3759199 w 6006665"/>
                        <a:gd name="connsiteY41-77104" fmla="*/ 756731 h 3006470"/>
                        <a:gd name="connsiteX42-77105" fmla="*/ 3738747 w 6006665"/>
                        <a:gd name="connsiteY42-77106" fmla="*/ 806725 h 3006470"/>
                        <a:gd name="connsiteX43-77107" fmla="*/ 3786469 w 6006665"/>
                        <a:gd name="connsiteY43-77108" fmla="*/ 897623 h 3006470"/>
                        <a:gd name="connsiteX44-77109" fmla="*/ 3835603 w 6006665"/>
                        <a:gd name="connsiteY44-77110" fmla="*/ 933529 h 3006470"/>
                        <a:gd name="connsiteX45-77111" fmla="*/ 3865460 w 6006665"/>
                        <a:gd name="connsiteY45-77112" fmla="*/ 822632 h 3006470"/>
                        <a:gd name="connsiteX46-77113" fmla="*/ 3875077 w 6006665"/>
                        <a:gd name="connsiteY46-77114" fmla="*/ 831139 h 3006470"/>
                        <a:gd name="connsiteX47-77115" fmla="*/ 3877367 w 6006665"/>
                        <a:gd name="connsiteY47-77116" fmla="*/ 822632 h 3006470"/>
                        <a:gd name="connsiteX48-77117" fmla="*/ 3932151 w 6006665"/>
                        <a:gd name="connsiteY48-77118" fmla="*/ 871095 h 3006470"/>
                        <a:gd name="connsiteX49-77119" fmla="*/ 3988173 w 6006665"/>
                        <a:gd name="connsiteY49-77120" fmla="*/ 843084 h 3006470"/>
                        <a:gd name="connsiteX50-77121" fmla="*/ 3993852 w 6006665"/>
                        <a:gd name="connsiteY50-77122" fmla="*/ 846199 h 3006470"/>
                        <a:gd name="connsiteX51-77123" fmla="*/ 4000080 w 6006665"/>
                        <a:gd name="connsiteY51-77124" fmla="*/ 843084 h 3006470"/>
                        <a:gd name="connsiteX52-77125" fmla="*/ 4062426 w 6006665"/>
                        <a:gd name="connsiteY52-77126" fmla="*/ 877274 h 3006470"/>
                        <a:gd name="connsiteX53-77127" fmla="*/ 4085889 w 6006665"/>
                        <a:gd name="connsiteY53-77128" fmla="*/ 849902 h 3006470"/>
                        <a:gd name="connsiteX54-77129" fmla="*/ 4095563 w 6006665"/>
                        <a:gd name="connsiteY54-77130" fmla="*/ 852506 h 3006470"/>
                        <a:gd name="connsiteX55-77131" fmla="*/ 4097796 w 6006665"/>
                        <a:gd name="connsiteY55-77132" fmla="*/ 849902 h 3006470"/>
                        <a:gd name="connsiteX56-77133" fmla="*/ 4144150 w 6006665"/>
                        <a:gd name="connsiteY56-77134" fmla="*/ 862382 h 3006470"/>
                        <a:gd name="connsiteX57-77135" fmla="*/ 4117703 w 6006665"/>
                        <a:gd name="connsiteY57-77136" fmla="*/ 752186 h 3006470"/>
                        <a:gd name="connsiteX58-77137" fmla="*/ 4165425 w 6006665"/>
                        <a:gd name="connsiteY58-77138" fmla="*/ 697647 h 3006470"/>
                        <a:gd name="connsiteX59-77139" fmla="*/ 4175231 w 6006665"/>
                        <a:gd name="connsiteY59-77140" fmla="*/ 700048 h 3006470"/>
                        <a:gd name="connsiteX60-77141" fmla="*/ 4177332 w 6006665"/>
                        <a:gd name="connsiteY60-77142" fmla="*/ 697647 h 3006470"/>
                        <a:gd name="connsiteX61-77143" fmla="*/ 4511384 w 6006665"/>
                        <a:gd name="connsiteY61-77144" fmla="*/ 779455 h 3006470"/>
                        <a:gd name="connsiteX62-77145" fmla="*/ 4543199 w 6006665"/>
                        <a:gd name="connsiteY62-77146" fmla="*/ 849902 h 3006470"/>
                        <a:gd name="connsiteX63-77147" fmla="*/ 4639242 w 6006665"/>
                        <a:gd name="connsiteY63-77148" fmla="*/ 932544 h 3006470"/>
                        <a:gd name="connsiteX64-77149" fmla="*/ 4774445 w 6006665"/>
                        <a:gd name="connsiteY64-77150" fmla="*/ 913531 h 3006470"/>
                        <a:gd name="connsiteX65-77151" fmla="*/ 4778496 w 6006665"/>
                        <a:gd name="connsiteY65-77152" fmla="*/ 914635 h 3006470"/>
                        <a:gd name="connsiteX66-77153" fmla="*/ 4786352 w 6006665"/>
                        <a:gd name="connsiteY66-77154" fmla="*/ 913531 h 3006470"/>
                        <a:gd name="connsiteX67-77155" fmla="*/ 4861343 w 6006665"/>
                        <a:gd name="connsiteY67-77156" fmla="*/ 933983 h 3006470"/>
                        <a:gd name="connsiteX68-77157" fmla="*/ 4893158 w 6006665"/>
                        <a:gd name="connsiteY68-77158" fmla="*/ 977160 h 3006470"/>
                        <a:gd name="connsiteX69-77159" fmla="*/ 4888613 w 6006665"/>
                        <a:gd name="connsiteY69-77160" fmla="*/ 1058968 h 3006470"/>
                        <a:gd name="connsiteX70-77161" fmla="*/ 4927677 w 6006665"/>
                        <a:gd name="connsiteY70-77162" fmla="*/ 1083640 h 3006470"/>
                        <a:gd name="connsiteX71-77163" fmla="*/ 4967605 w 6006665"/>
                        <a:gd name="connsiteY71-77164" fmla="*/ 1070331 h 3006470"/>
                        <a:gd name="connsiteX72-77165" fmla="*/ 5038051 w 6006665"/>
                        <a:gd name="connsiteY72-77166" fmla="*/ 1063513 h 3006470"/>
                        <a:gd name="connsiteX73-77167" fmla="*/ 5040730 w 6006665"/>
                        <a:gd name="connsiteY73-77168" fmla="*/ 1064406 h 3006470"/>
                        <a:gd name="connsiteX74-77169" fmla="*/ 5049958 w 6006665"/>
                        <a:gd name="connsiteY74-77170" fmla="*/ 1063513 h 3006470"/>
                        <a:gd name="connsiteX75-77171" fmla="*/ 5114249 w 6006665"/>
                        <a:gd name="connsiteY75-77172" fmla="*/ 1084944 h 3006470"/>
                        <a:gd name="connsiteX76-77173" fmla="*/ 5176671 w 6006665"/>
                        <a:gd name="connsiteY76-77174" fmla="*/ 1074876 h 3006470"/>
                        <a:gd name="connsiteX77-77175" fmla="*/ 5177801 w 6006665"/>
                        <a:gd name="connsiteY77-77176" fmla="*/ 1076614 h 3006470"/>
                        <a:gd name="connsiteX78-77177" fmla="*/ 5188578 w 6006665"/>
                        <a:gd name="connsiteY78-77178" fmla="*/ 1074876 h 3006470"/>
                        <a:gd name="connsiteX79-77179" fmla="*/ 5243719 w 6006665"/>
                        <a:gd name="connsiteY79-77180" fmla="*/ 1159707 h 3006470"/>
                        <a:gd name="connsiteX80-77181" fmla="*/ 5283477 w 6006665"/>
                        <a:gd name="connsiteY80-77182" fmla="*/ 1129415 h 3006470"/>
                        <a:gd name="connsiteX81-77183" fmla="*/ 5258480 w 6006665"/>
                        <a:gd name="connsiteY81-77184" fmla="*/ 1063513 h 3006470"/>
                        <a:gd name="connsiteX82-77185" fmla="*/ 5267570 w 6006665"/>
                        <a:gd name="connsiteY82-77186" fmla="*/ 1015792 h 3006470"/>
                        <a:gd name="connsiteX83-77187" fmla="*/ 5278896 w 6006665"/>
                        <a:gd name="connsiteY83-77188" fmla="*/ 1018841 h 3006470"/>
                        <a:gd name="connsiteX84-77189" fmla="*/ 5279477 w 6006665"/>
                        <a:gd name="connsiteY84-77190" fmla="*/ 1015792 h 3006470"/>
                        <a:gd name="connsiteX85-77191" fmla="*/ 5395510 w 6006665"/>
                        <a:gd name="connsiteY85-77192" fmla="*/ 1047031 h 3006470"/>
                        <a:gd name="connsiteX86-77193" fmla="*/ 5463001 w 6006665"/>
                        <a:gd name="connsiteY86-77194" fmla="*/ 1043061 h 3006470"/>
                        <a:gd name="connsiteX87-77195" fmla="*/ 5464386 w 6006665"/>
                        <a:gd name="connsiteY87-77196" fmla="*/ 1043680 h 3006470"/>
                        <a:gd name="connsiteX88-77197" fmla="*/ 5474909 w 6006665"/>
                        <a:gd name="connsiteY88-77198" fmla="*/ 1043061 h 3006470"/>
                        <a:gd name="connsiteX89-77199" fmla="*/ 5581715 w 6006665"/>
                        <a:gd name="connsiteY89-77200" fmla="*/ 1090783 h 3006470"/>
                        <a:gd name="connsiteX90-77201" fmla="*/ 5633981 w 6006665"/>
                        <a:gd name="connsiteY90-77202" fmla="*/ 1133960 h 3006470"/>
                        <a:gd name="connsiteX91-77203" fmla="*/ 5720335 w 6006665"/>
                        <a:gd name="connsiteY91-77204" fmla="*/ 1213496 h 3006470"/>
                        <a:gd name="connsiteX92-77205" fmla="*/ 5822595 w 6006665"/>
                        <a:gd name="connsiteY92-77206" fmla="*/ 1311212 h 3006470"/>
                        <a:gd name="connsiteX93-77207" fmla="*/ 5818051 w 6006665"/>
                        <a:gd name="connsiteY93-77208" fmla="*/ 1365751 h 3006470"/>
                        <a:gd name="connsiteX94-77209" fmla="*/ 5825679 w 6006665"/>
                        <a:gd name="connsiteY94-77210" fmla="*/ 1373379 h 3006470"/>
                        <a:gd name="connsiteX95-77211" fmla="*/ 5822051 w 6006665"/>
                        <a:gd name="connsiteY95-77212" fmla="*/ 1322574 h 3006470"/>
                        <a:gd name="connsiteX96-77213" fmla="*/ 5834092 w 6006665"/>
                        <a:gd name="connsiteY96-77214" fmla="*/ 1324447 h 3006470"/>
                        <a:gd name="connsiteX97-77215" fmla="*/ 5833958 w 6006665"/>
                        <a:gd name="connsiteY97-77216" fmla="*/ 1322574 h 3006470"/>
                        <a:gd name="connsiteX98-77217" fmla="*/ 5936219 w 6006665"/>
                        <a:gd name="connsiteY98-77218" fmla="*/ 1338481 h 3006470"/>
                        <a:gd name="connsiteX99-77219" fmla="*/ 6006665 w 6006665"/>
                        <a:gd name="connsiteY99-77220" fmla="*/ 1418018 h 3006470"/>
                        <a:gd name="connsiteX100-77221" fmla="*/ 5968033 w 6006665"/>
                        <a:gd name="connsiteY100-77222" fmla="*/ 1456650 h 3006470"/>
                        <a:gd name="connsiteX101-77223" fmla="*/ 5908949 w 6006665"/>
                        <a:gd name="connsiteY101-77224" fmla="*/ 1468012 h 3006470"/>
                        <a:gd name="connsiteX102-77225" fmla="*/ 5908949 w 6006665"/>
                        <a:gd name="connsiteY102-77226" fmla="*/ 1554366 h 3006470"/>
                        <a:gd name="connsiteX103-77227" fmla="*/ 5893042 w 6006665"/>
                        <a:gd name="connsiteY103-77228" fmla="*/ 1570273 h 3006470"/>
                        <a:gd name="connsiteX104-77229" fmla="*/ 5881135 w 6006665"/>
                        <a:gd name="connsiteY104-77230" fmla="*/ 1570273 h 3006470"/>
                        <a:gd name="connsiteX105-77231" fmla="*/ 5861227 w 6006665"/>
                        <a:gd name="connsiteY105-77232" fmla="*/ 1570273 h 3006470"/>
                        <a:gd name="connsiteX106-77233" fmla="*/ 5849321 w 6006665"/>
                        <a:gd name="connsiteY106-77234" fmla="*/ 1570273 h 3006470"/>
                        <a:gd name="connsiteX107-77235" fmla="*/ 5817506 w 6006665"/>
                        <a:gd name="connsiteY107-77236" fmla="*/ 1536186 h 3006470"/>
                        <a:gd name="connsiteX108-77237" fmla="*/ 5767511 w 6006665"/>
                        <a:gd name="connsiteY108-77238" fmla="*/ 1511189 h 3006470"/>
                        <a:gd name="connsiteX109-77239" fmla="*/ 5762967 w 6006665"/>
                        <a:gd name="connsiteY109-77240" fmla="*/ 1477102 h 3006470"/>
                        <a:gd name="connsiteX110-77241" fmla="*/ 5729132 w 6006665"/>
                        <a:gd name="connsiteY110-77242" fmla="*/ 1463170 h 3006470"/>
                        <a:gd name="connsiteX111-77243" fmla="*/ 5695337 w 6006665"/>
                        <a:gd name="connsiteY111-77244" fmla="*/ 1472557 h 3006470"/>
                        <a:gd name="connsiteX112-77245" fmla="*/ 5693366 w 6006665"/>
                        <a:gd name="connsiteY112-77246" fmla="*/ 1469797 h 3006470"/>
                        <a:gd name="connsiteX113-77247" fmla="*/ 5683431 w 6006665"/>
                        <a:gd name="connsiteY113-77248" fmla="*/ 1472557 h 3006470"/>
                        <a:gd name="connsiteX114-77249" fmla="*/ 5660706 w 6006665"/>
                        <a:gd name="connsiteY114-77250" fmla="*/ 1440742 h 3006470"/>
                        <a:gd name="connsiteX115-77251" fmla="*/ 5669644 w 6006665"/>
                        <a:gd name="connsiteY115-77252" fmla="*/ 1415717 h 3006470"/>
                        <a:gd name="connsiteX116-77253" fmla="*/ 5640799 w 6006665"/>
                        <a:gd name="connsiteY116-77254" fmla="*/ 1429380 h 3006470"/>
                        <a:gd name="connsiteX117-77255" fmla="*/ 5656705 w 6006665"/>
                        <a:gd name="connsiteY117-77256" fmla="*/ 1472557 h 3006470"/>
                        <a:gd name="connsiteX118-77257" fmla="*/ 5633981 w 6006665"/>
                        <a:gd name="connsiteY118-77258" fmla="*/ 1511189 h 3006470"/>
                        <a:gd name="connsiteX119-77259" fmla="*/ 5586259 w 6006665"/>
                        <a:gd name="connsiteY119-77260" fmla="*/ 1547548 h 3006470"/>
                        <a:gd name="connsiteX120-77261" fmla="*/ 5575676 w 6006665"/>
                        <a:gd name="connsiteY120-77262" fmla="*/ 1546540 h 3006470"/>
                        <a:gd name="connsiteX121-77263" fmla="*/ 5574353 w 6006665"/>
                        <a:gd name="connsiteY121-77264" fmla="*/ 1547548 h 3006470"/>
                        <a:gd name="connsiteX122-77265" fmla="*/ 5539436 w 6006665"/>
                        <a:gd name="connsiteY122-77266" fmla="*/ 1544223 h 3006470"/>
                        <a:gd name="connsiteX123-77267" fmla="*/ 5570352 w 6006665"/>
                        <a:gd name="connsiteY123-77268" fmla="*/ 1586180 h 3006470"/>
                        <a:gd name="connsiteX124-77269" fmla="*/ 5593077 w 6006665"/>
                        <a:gd name="connsiteY124-77270" fmla="*/ 1649809 h 3006470"/>
                        <a:gd name="connsiteX125-77271" fmla="*/ 5608984 w 6006665"/>
                        <a:gd name="connsiteY125-77272" fmla="*/ 1677079 h 3006470"/>
                        <a:gd name="connsiteX126-77273" fmla="*/ 5613529 w 6006665"/>
                        <a:gd name="connsiteY126-77274" fmla="*/ 1708893 h 3006470"/>
                        <a:gd name="connsiteX127-77275" fmla="*/ 5608984 w 6006665"/>
                        <a:gd name="connsiteY127-77276" fmla="*/ 1731618 h 3006470"/>
                        <a:gd name="connsiteX128-77277" fmla="*/ 5597799 w 6006665"/>
                        <a:gd name="connsiteY128-77278" fmla="*/ 1728009 h 3006470"/>
                        <a:gd name="connsiteX129-77279" fmla="*/ 5597077 w 6006665"/>
                        <a:gd name="connsiteY129-77280" fmla="*/ 1731618 h 3006470"/>
                        <a:gd name="connsiteX130-77281" fmla="*/ 5534271 w 6006665"/>
                        <a:gd name="connsiteY130-77282" fmla="*/ 1711358 h 3006470"/>
                        <a:gd name="connsiteX131-77283" fmla="*/ 5436277 w 6006665"/>
                        <a:gd name="connsiteY131-77284" fmla="*/ 1767977 h 3006470"/>
                        <a:gd name="connsiteX132-77285" fmla="*/ 5397645 w 6006665"/>
                        <a:gd name="connsiteY132-77286" fmla="*/ 1779340 h 3006470"/>
                        <a:gd name="connsiteX133-77287" fmla="*/ 5345378 w 6006665"/>
                        <a:gd name="connsiteY133-77288" fmla="*/ 1833879 h 3006470"/>
                        <a:gd name="connsiteX134-77289" fmla="*/ 5290839 w 6006665"/>
                        <a:gd name="connsiteY134-77290" fmla="*/ 1881600 h 3006470"/>
                        <a:gd name="connsiteX135-77291" fmla="*/ 5274932 w 6006665"/>
                        <a:gd name="connsiteY135-77292" fmla="*/ 1913415 h 3006470"/>
                        <a:gd name="connsiteX136-77293" fmla="*/ 5267238 w 6006665"/>
                        <a:gd name="connsiteY136-77294" fmla="*/ 1904988 h 3006470"/>
                        <a:gd name="connsiteX137-77295" fmla="*/ 5263025 w 6006665"/>
                        <a:gd name="connsiteY137-77296" fmla="*/ 1913415 h 3006470"/>
                        <a:gd name="connsiteX138-77297" fmla="*/ 5219538 w 6006665"/>
                        <a:gd name="connsiteY138-77298" fmla="*/ 1865787 h 3006470"/>
                        <a:gd name="connsiteX139-77299" fmla="*/ 5129494 w 6006665"/>
                        <a:gd name="connsiteY139-77300" fmla="*/ 1920232 h 3006470"/>
                        <a:gd name="connsiteX140-77301" fmla="*/ 5126389 w 6006665"/>
                        <a:gd name="connsiteY140-77302" fmla="*/ 1914910 h 3006470"/>
                        <a:gd name="connsiteX141-77303" fmla="*/ 5117587 w 6006665"/>
                        <a:gd name="connsiteY141-77304" fmla="*/ 1920232 h 3006470"/>
                        <a:gd name="connsiteX142-77305" fmla="*/ 5105544 w 6006665"/>
                        <a:gd name="connsiteY142-77306" fmla="*/ 1899586 h 3006470"/>
                        <a:gd name="connsiteX143-77307" fmla="*/ 5074955 w 6006665"/>
                        <a:gd name="connsiteY143-77308" fmla="*/ 1924777 h 3006470"/>
                        <a:gd name="connsiteX144-77309" fmla="*/ 5065718 w 6006665"/>
                        <a:gd name="connsiteY144-77310" fmla="*/ 1922578 h 3006470"/>
                        <a:gd name="connsiteX145-77311" fmla="*/ 5063048 w 6006665"/>
                        <a:gd name="connsiteY145-77312" fmla="*/ 1924777 h 3006470"/>
                        <a:gd name="connsiteX146-77313" fmla="*/ 5026594 w 6006665"/>
                        <a:gd name="connsiteY146-77314" fmla="*/ 1916098 h 3006470"/>
                        <a:gd name="connsiteX147-77315" fmla="*/ 5015871 w 6006665"/>
                        <a:gd name="connsiteY147-77316" fmla="*/ 1961137 h 3006470"/>
                        <a:gd name="connsiteX148-77317" fmla="*/ 4974967 w 6006665"/>
                        <a:gd name="connsiteY148-77318" fmla="*/ 2027038 h 3006470"/>
                        <a:gd name="connsiteX149-77319" fmla="*/ 4974967 w 6006665"/>
                        <a:gd name="connsiteY149-77320" fmla="*/ 2058853 h 3006470"/>
                        <a:gd name="connsiteX150-77321" fmla="*/ 5015871 w 6006665"/>
                        <a:gd name="connsiteY150-77322" fmla="*/ 2074760 h 3006470"/>
                        <a:gd name="connsiteX151-77323" fmla="*/ 5011326 w 6006665"/>
                        <a:gd name="connsiteY151-77324" fmla="*/ 2172476 h 3006470"/>
                        <a:gd name="connsiteX152-77325" fmla="*/ 4999419 w 6006665"/>
                        <a:gd name="connsiteY152-77326" fmla="*/ 2172476 h 3006470"/>
                        <a:gd name="connsiteX153-77327" fmla="*/ 4974967 w 6006665"/>
                        <a:gd name="connsiteY153-77328" fmla="*/ 2172476 h 3006470"/>
                        <a:gd name="connsiteX154-77329" fmla="*/ 4963605 w 6006665"/>
                        <a:gd name="connsiteY154-77330" fmla="*/ 2224742 h 3006470"/>
                        <a:gd name="connsiteX155-77331" fmla="*/ 4974967 w 6006665"/>
                        <a:gd name="connsiteY155-77332" fmla="*/ 2252012 h 3006470"/>
                        <a:gd name="connsiteX156-77333" fmla="*/ 4909065 w 6006665"/>
                        <a:gd name="connsiteY156-77334" fmla="*/ 2286099 h 3006470"/>
                        <a:gd name="connsiteX157-77335" fmla="*/ 4897703 w 6006665"/>
                        <a:gd name="connsiteY157-77336" fmla="*/ 2354273 h 3006470"/>
                        <a:gd name="connsiteX158-77337" fmla="*/ 4845437 w 6006665"/>
                        <a:gd name="connsiteY158-77338" fmla="*/ 2370180 h 3006470"/>
                        <a:gd name="connsiteX159-77339" fmla="*/ 4834074 w 6006665"/>
                        <a:gd name="connsiteY159-77340" fmla="*/ 2429264 h 3006470"/>
                        <a:gd name="connsiteX160-77341" fmla="*/ 4779535 w 6006665"/>
                        <a:gd name="connsiteY160-77342" fmla="*/ 2488348 h 3006470"/>
                        <a:gd name="connsiteX161-77343" fmla="*/ 4777225 w 6006665"/>
                        <a:gd name="connsiteY161-77344" fmla="*/ 2477952 h 3006470"/>
                        <a:gd name="connsiteX162-77345" fmla="*/ 4767628 w 6006665"/>
                        <a:gd name="connsiteY162-77346" fmla="*/ 2488348 h 3006470"/>
                        <a:gd name="connsiteX163-77347" fmla="*/ 4758538 w 6006665"/>
                        <a:gd name="connsiteY163-77348" fmla="*/ 2447444 h 3006470"/>
                        <a:gd name="connsiteX164-77349" fmla="*/ 4742631 w 6006665"/>
                        <a:gd name="connsiteY164-77350" fmla="*/ 2361090 h 3006470"/>
                        <a:gd name="connsiteX165-77351" fmla="*/ 4715361 w 6006665"/>
                        <a:gd name="connsiteY165-77352" fmla="*/ 2220198 h 3006470"/>
                        <a:gd name="connsiteX166-77353" fmla="*/ 4735813 w 6006665"/>
                        <a:gd name="connsiteY166-77354" fmla="*/ 2129299 h 3006470"/>
                        <a:gd name="connsiteX167-77355" fmla="*/ 4767628 w 6006665"/>
                        <a:gd name="connsiteY167-77356" fmla="*/ 2086122 h 3006470"/>
                        <a:gd name="connsiteX168-77357" fmla="*/ 4767628 w 6006665"/>
                        <a:gd name="connsiteY168-77358" fmla="*/ 2058853 h 3006470"/>
                        <a:gd name="connsiteX169-77359" fmla="*/ 4826712 w 6006665"/>
                        <a:gd name="connsiteY169-77360" fmla="*/ 2042945 h 3006470"/>
                        <a:gd name="connsiteX170-77361" fmla="*/ 4892613 w 6006665"/>
                        <a:gd name="connsiteY170-77362" fmla="*/ 1952047 h 3006470"/>
                        <a:gd name="connsiteX171-77363" fmla="*/ 4956243 w 6006665"/>
                        <a:gd name="connsiteY171-77364" fmla="*/ 1877056 h 3006470"/>
                        <a:gd name="connsiteX172-77365" fmla="*/ 5022143 w 6006665"/>
                        <a:gd name="connsiteY172-77366" fmla="*/ 1817971 h 3006470"/>
                        <a:gd name="connsiteX173-77367" fmla="*/ 5046694 w 6006665"/>
                        <a:gd name="connsiteY173-77368" fmla="*/ 1710844 h 3006470"/>
                        <a:gd name="connsiteX174-77369" fmla="*/ 5015871 w 6006665"/>
                        <a:gd name="connsiteY174-77370" fmla="*/ 1715711 h 3006470"/>
                        <a:gd name="connsiteX175-77371" fmla="*/ 4995419 w 6006665"/>
                        <a:gd name="connsiteY175-77372" fmla="*/ 1779340 h 3006470"/>
                        <a:gd name="connsiteX176-77373" fmla="*/ 4904521 w 6006665"/>
                        <a:gd name="connsiteY176-77374" fmla="*/ 1865693 h 3006470"/>
                        <a:gd name="connsiteX177-77375" fmla="*/ 4901708 w 6006665"/>
                        <a:gd name="connsiteY177-77376" fmla="*/ 1857053 h 3006470"/>
                        <a:gd name="connsiteX178-77377" fmla="*/ 4892613 w 6006665"/>
                        <a:gd name="connsiteY178-77378" fmla="*/ 1865693 h 3006470"/>
                        <a:gd name="connsiteX179-77379" fmla="*/ 4861835 w 6006665"/>
                        <a:gd name="connsiteY179-77380" fmla="*/ 1771159 h 3006470"/>
                        <a:gd name="connsiteX180-77381" fmla="*/ 4779535 w 6006665"/>
                        <a:gd name="connsiteY180-77382" fmla="*/ 1795247 h 3006470"/>
                        <a:gd name="connsiteX181-77383" fmla="*/ 4684091 w 6006665"/>
                        <a:gd name="connsiteY181-77384" fmla="*/ 1920232 h 3006470"/>
                        <a:gd name="connsiteX182-77385" fmla="*/ 4715906 w 6006665"/>
                        <a:gd name="connsiteY182-77386" fmla="*/ 1967954 h 3006470"/>
                        <a:gd name="connsiteX183-77387" fmla="*/ 4636369 w 6006665"/>
                        <a:gd name="connsiteY183-77388" fmla="*/ 1983861 h 3006470"/>
                        <a:gd name="connsiteX184-77389" fmla="*/ 4577285 w 6006665"/>
                        <a:gd name="connsiteY184-77390" fmla="*/ 1988406 h 3006470"/>
                        <a:gd name="connsiteX185-77391" fmla="*/ 4577373 w 6006665"/>
                        <a:gd name="connsiteY185-77392" fmla="*/ 1987484 h 3006470"/>
                        <a:gd name="connsiteX186-77393" fmla="*/ 4565379 w 6006665"/>
                        <a:gd name="connsiteY186-77394" fmla="*/ 1988406 h 3006470"/>
                        <a:gd name="connsiteX187-77395" fmla="*/ 4569923 w 6006665"/>
                        <a:gd name="connsiteY187-77396" fmla="*/ 1940685 h 3006470"/>
                        <a:gd name="connsiteX188-77397" fmla="*/ 4520081 w 6006665"/>
                        <a:gd name="connsiteY188-77398" fmla="*/ 1931099 h 3006470"/>
                        <a:gd name="connsiteX189-77399" fmla="*/ 4475025 w 6006665"/>
                        <a:gd name="connsiteY189-77400" fmla="*/ 1961137 h 3006470"/>
                        <a:gd name="connsiteX190-77401" fmla="*/ 4464394 w 6006665"/>
                        <a:gd name="connsiteY190-77402" fmla="*/ 1960286 h 3006470"/>
                        <a:gd name="connsiteX191-77403" fmla="*/ 4463118 w 6006665"/>
                        <a:gd name="connsiteY191-77404" fmla="*/ 1961137 h 3006470"/>
                        <a:gd name="connsiteX192-77405" fmla="*/ 4357637 w 6006665"/>
                        <a:gd name="connsiteY192-77406" fmla="*/ 1952698 h 3006470"/>
                        <a:gd name="connsiteX193-77407" fmla="*/ 4243233 w 6006665"/>
                        <a:gd name="connsiteY193-77408" fmla="*/ 1972499 h 3006470"/>
                        <a:gd name="connsiteX194-77409" fmla="*/ 4125065 w 6006665"/>
                        <a:gd name="connsiteY194-77410" fmla="*/ 2106574 h 3006470"/>
                        <a:gd name="connsiteX195-77411" fmla="*/ 3984173 w 6006665"/>
                        <a:gd name="connsiteY195-77412" fmla="*/ 2263374 h 3006470"/>
                        <a:gd name="connsiteX196-77413" fmla="*/ 4038712 w 6006665"/>
                        <a:gd name="connsiteY196-77414" fmla="*/ 2267919 h 3006470"/>
                        <a:gd name="connsiteX197-77415" fmla="*/ 4059164 w 6006665"/>
                        <a:gd name="connsiteY197-77416" fmla="*/ 2311096 h 3006470"/>
                        <a:gd name="connsiteX198-77417" fmla="*/ 4087782 w 6006665"/>
                        <a:gd name="connsiteY198-77418" fmla="*/ 2319513 h 3006470"/>
                        <a:gd name="connsiteX199-77419" fmla="*/ 4106341 w 6006665"/>
                        <a:gd name="connsiteY199-77420" fmla="*/ 2290644 h 3006470"/>
                        <a:gd name="connsiteX200-77421" fmla="*/ 4117411 w 6006665"/>
                        <a:gd name="connsiteY200-77422" fmla="*/ 2291946 h 3006470"/>
                        <a:gd name="connsiteX201-77423" fmla="*/ 4118248 w 6006665"/>
                        <a:gd name="connsiteY201-77424" fmla="*/ 2290644 h 3006470"/>
                        <a:gd name="connsiteX202-77425" fmla="*/ 4156880 w 6006665"/>
                        <a:gd name="connsiteY202-77426" fmla="*/ 2295189 h 3006470"/>
                        <a:gd name="connsiteX203-77427" fmla="*/ 4211419 w 6006665"/>
                        <a:gd name="connsiteY203-77428" fmla="*/ 2365635 h 3006470"/>
                        <a:gd name="connsiteX204-77429" fmla="*/ 4215964 w 6006665"/>
                        <a:gd name="connsiteY204-77430" fmla="*/ 2413357 h 3006470"/>
                        <a:gd name="connsiteX205-77431" fmla="*/ 4184149 w 6006665"/>
                        <a:gd name="connsiteY205-77432" fmla="*/ 2472441 h 3006470"/>
                        <a:gd name="connsiteX206-77433" fmla="*/ 4177332 w 6006665"/>
                        <a:gd name="connsiteY206-77434" fmla="*/ 2542887 h 3006470"/>
                        <a:gd name="connsiteX207-77435" fmla="*/ 4161425 w 6006665"/>
                        <a:gd name="connsiteY207-77436" fmla="*/ 2629241 h 3006470"/>
                        <a:gd name="connsiteX208-77437" fmla="*/ 4109158 w 6006665"/>
                        <a:gd name="connsiteY208-77438" fmla="*/ 2708777 h 3006470"/>
                        <a:gd name="connsiteX209-77439" fmla="*/ 4097796 w 6006665"/>
                        <a:gd name="connsiteY209-77440" fmla="*/ 2747409 h 3006470"/>
                        <a:gd name="connsiteX210-77441" fmla="*/ 4043257 w 6006665"/>
                        <a:gd name="connsiteY210-77442" fmla="*/ 2806493 h 3006470"/>
                        <a:gd name="connsiteX211-77443" fmla="*/ 3995535 w 6006665"/>
                        <a:gd name="connsiteY211-77444" fmla="*/ 2865577 h 3006470"/>
                        <a:gd name="connsiteX212-77445" fmla="*/ 3975083 w 6006665"/>
                        <a:gd name="connsiteY212-77446" fmla="*/ 2897392 h 3006470"/>
                        <a:gd name="connsiteX213-77447" fmla="*/ 3925089 w 6006665"/>
                        <a:gd name="connsiteY213-77448" fmla="*/ 2924661 h 3006470"/>
                        <a:gd name="connsiteX214-77449" fmla="*/ 3913182 w 6006665"/>
                        <a:gd name="connsiteY214-77450" fmla="*/ 2924661 h 3006470"/>
                        <a:gd name="connsiteX215-77451" fmla="*/ 3904637 w 6006665"/>
                        <a:gd name="connsiteY215-77452" fmla="*/ 2924661 h 3006470"/>
                        <a:gd name="connsiteX216-77453" fmla="*/ 3892729 w 6006665"/>
                        <a:gd name="connsiteY216-77454" fmla="*/ 2924661 h 3006470"/>
                        <a:gd name="connsiteX217-77455" fmla="*/ 3871063 w 6006665"/>
                        <a:gd name="connsiteY217-77456" fmla="*/ 2908412 h 3006470"/>
                        <a:gd name="connsiteX218-77457" fmla="*/ 3829645 w 6006665"/>
                        <a:gd name="connsiteY218-77458" fmla="*/ 2936024 h 3006470"/>
                        <a:gd name="connsiteX219-77459" fmla="*/ 3822828 w 6006665"/>
                        <a:gd name="connsiteY219-77460" fmla="*/ 2956476 h 3006470"/>
                        <a:gd name="connsiteX220-77461" fmla="*/ 3818283 w 6006665"/>
                        <a:gd name="connsiteY220-77462" fmla="*/ 2947386 h 3006470"/>
                        <a:gd name="connsiteX221-77463" fmla="*/ 3818283 w 6006665"/>
                        <a:gd name="connsiteY221-77464" fmla="*/ 2935660 h 3006470"/>
                        <a:gd name="connsiteX222-77465" fmla="*/ 3817738 w 6006665"/>
                        <a:gd name="connsiteY222-77466" fmla="*/ 2936024 h 3006470"/>
                        <a:gd name="connsiteX223-77467" fmla="*/ 3810921 w 6006665"/>
                        <a:gd name="connsiteY223-77468" fmla="*/ 2956476 h 3006470"/>
                        <a:gd name="connsiteX224-77469" fmla="*/ 3806376 w 6006665"/>
                        <a:gd name="connsiteY224-77470" fmla="*/ 2947386 h 3006470"/>
                        <a:gd name="connsiteX225-77471" fmla="*/ 3806376 w 6006665"/>
                        <a:gd name="connsiteY225-77472" fmla="*/ 2920116 h 3006470"/>
                        <a:gd name="connsiteX226-77473" fmla="*/ 3818283 w 6006665"/>
                        <a:gd name="connsiteY226-77474" fmla="*/ 2920116 h 3006470"/>
                        <a:gd name="connsiteX227-77475" fmla="*/ 3826828 w 6006665"/>
                        <a:gd name="connsiteY227-77476" fmla="*/ 2920116 h 3006470"/>
                        <a:gd name="connsiteX228-77477" fmla="*/ 3833645 w 6006665"/>
                        <a:gd name="connsiteY228-77478" fmla="*/ 2861032 h 3006470"/>
                        <a:gd name="connsiteX229-77479" fmla="*/ 3822283 w 6006665"/>
                        <a:gd name="connsiteY229-77480" fmla="*/ 2817856 h 3006470"/>
                        <a:gd name="connsiteX230-77481" fmla="*/ 3849553 w 6006665"/>
                        <a:gd name="connsiteY230-77482" fmla="*/ 2795131 h 3006470"/>
                        <a:gd name="connsiteX231-77483" fmla="*/ 3858814 w 6006665"/>
                        <a:gd name="connsiteY231-77484" fmla="*/ 2797336 h 3006470"/>
                        <a:gd name="connsiteX232-77485" fmla="*/ 3861460 w 6006665"/>
                        <a:gd name="connsiteY232-77486" fmla="*/ 2795131 h 3006470"/>
                        <a:gd name="connsiteX233-77487" fmla="*/ 3898487 w 6006665"/>
                        <a:gd name="connsiteY233-77488" fmla="*/ 2803947 h 3006470"/>
                        <a:gd name="connsiteX234-77489" fmla="*/ 3919999 w 6006665"/>
                        <a:gd name="connsiteY234-77490" fmla="*/ 2758772 h 3006470"/>
                        <a:gd name="connsiteX235-77491" fmla="*/ 3935906 w 6006665"/>
                        <a:gd name="connsiteY235-77492" fmla="*/ 2699687 h 3006470"/>
                        <a:gd name="connsiteX236-77493" fmla="*/ 3947269 w 6006665"/>
                        <a:gd name="connsiteY236-77494" fmla="*/ 2676963 h 3006470"/>
                        <a:gd name="connsiteX237-77495" fmla="*/ 3966292 w 6006665"/>
                        <a:gd name="connsiteY237-77496" fmla="*/ 2632575 h 3006470"/>
                        <a:gd name="connsiteX238-77497" fmla="*/ 3915999 w 6006665"/>
                        <a:gd name="connsiteY238-77498" fmla="*/ 2645148 h 3006470"/>
                        <a:gd name="connsiteX239-77499" fmla="*/ 3888729 w 6006665"/>
                        <a:gd name="connsiteY239-77500" fmla="*/ 2667873 h 3006470"/>
                        <a:gd name="connsiteX240-77501" fmla="*/ 3876822 w 6006665"/>
                        <a:gd name="connsiteY240-77502" fmla="*/ 2667873 h 3006470"/>
                        <a:gd name="connsiteX241-77503" fmla="*/ 3829645 w 6006665"/>
                        <a:gd name="connsiteY241-77504" fmla="*/ 2667873 h 3006470"/>
                        <a:gd name="connsiteX242-77505" fmla="*/ 3817738 w 6006665"/>
                        <a:gd name="connsiteY242-77506" fmla="*/ 2667873 h 3006470"/>
                        <a:gd name="connsiteX243-77507" fmla="*/ 3801831 w 6006665"/>
                        <a:gd name="connsiteY243-77508" fmla="*/ 2613334 h 3006470"/>
                        <a:gd name="connsiteX244-77509" fmla="*/ 3758654 w 6006665"/>
                        <a:gd name="connsiteY244-77510" fmla="*/ 2574702 h 3006470"/>
                        <a:gd name="connsiteX245-77511" fmla="*/ 3692753 w 6006665"/>
                        <a:gd name="connsiteY245-77512" fmla="*/ 2558795 h 3006470"/>
                        <a:gd name="connsiteX246-77513" fmla="*/ 3683663 w 6006665"/>
                        <a:gd name="connsiteY246-77514" fmla="*/ 2499711 h 3006470"/>
                        <a:gd name="connsiteX247-77515" fmla="*/ 3672301 w 6006665"/>
                        <a:gd name="connsiteY247-77516" fmla="*/ 2467896 h 3006470"/>
                        <a:gd name="connsiteX248-77517" fmla="*/ 3656393 w 6006665"/>
                        <a:gd name="connsiteY248-77518" fmla="*/ 2440627 h 3006470"/>
                        <a:gd name="connsiteX249-77519" fmla="*/ 3633669 w 6006665"/>
                        <a:gd name="connsiteY249-77520" fmla="*/ 2381542 h 3006470"/>
                        <a:gd name="connsiteX250-77521" fmla="*/ 3601854 w 6006665"/>
                        <a:gd name="connsiteY250-77522" fmla="*/ 2361090 h 3006470"/>
                        <a:gd name="connsiteX251-77523" fmla="*/ 3545995 w 6006665"/>
                        <a:gd name="connsiteY251-77524" fmla="*/ 2339606 h 3006470"/>
                        <a:gd name="connsiteX252-77525" fmla="*/ 3506955 w 6006665"/>
                        <a:gd name="connsiteY252-77526" fmla="*/ 2345183 h 3006470"/>
                        <a:gd name="connsiteX253-77527" fmla="*/ 3463779 w 6006665"/>
                        <a:gd name="connsiteY253-77528" fmla="*/ 2354273 h 3006470"/>
                        <a:gd name="connsiteX254-77529" fmla="*/ 3431964 w 6006665"/>
                        <a:gd name="connsiteY254-77530" fmla="*/ 2381542 h 3006470"/>
                        <a:gd name="connsiteX255-77531" fmla="*/ 3452416 w 6006665"/>
                        <a:gd name="connsiteY255-77532" fmla="*/ 2397450 h 3006470"/>
                        <a:gd name="connsiteX256-77533" fmla="*/ 3452416 w 6006665"/>
                        <a:gd name="connsiteY256-77534" fmla="*/ 2429264 h 3006470"/>
                        <a:gd name="connsiteX257-77535" fmla="*/ 3431964 w 6006665"/>
                        <a:gd name="connsiteY257-77536" fmla="*/ 2451989 h 3006470"/>
                        <a:gd name="connsiteX258-77537" fmla="*/ 3400150 w 6006665"/>
                        <a:gd name="connsiteY258-77538" fmla="*/ 2511073 h 3006470"/>
                        <a:gd name="connsiteX259-77539" fmla="*/ 3400150 w 6006665"/>
                        <a:gd name="connsiteY259-77540" fmla="*/ 2538343 h 3006470"/>
                        <a:gd name="connsiteX260-77541" fmla="*/ 3350155 w 6006665"/>
                        <a:gd name="connsiteY260-77542" fmla="*/ 2570157 h 3006470"/>
                        <a:gd name="connsiteX261-77543" fmla="*/ 3342342 w 6006665"/>
                        <a:gd name="connsiteY261-77544" fmla="*/ 2567553 h 3006470"/>
                        <a:gd name="connsiteX262-77545" fmla="*/ 3338249 w 6006665"/>
                        <a:gd name="connsiteY262-77546" fmla="*/ 2570157 h 3006470"/>
                        <a:gd name="connsiteX263-77547" fmla="*/ 3290527 w 6006665"/>
                        <a:gd name="connsiteY263-77548" fmla="*/ 2554250 h 3006470"/>
                        <a:gd name="connsiteX264-77549" fmla="*/ 3259257 w 6006665"/>
                        <a:gd name="connsiteY264-77550" fmla="*/ 2554250 h 3006470"/>
                        <a:gd name="connsiteX265-77551" fmla="*/ 3247350 w 6006665"/>
                        <a:gd name="connsiteY265-77552" fmla="*/ 2554250 h 3006470"/>
                        <a:gd name="connsiteX266-77553" fmla="*/ 3231443 w 6006665"/>
                        <a:gd name="connsiteY266-77554" fmla="*/ 2538343 h 3006470"/>
                        <a:gd name="connsiteX267-77555" fmla="*/ 3213271 w 6006665"/>
                        <a:gd name="connsiteY267-77556" fmla="*/ 2533799 h 3006470"/>
                        <a:gd name="connsiteX268-77557" fmla="*/ 3168359 w 6006665"/>
                        <a:gd name="connsiteY268-77558" fmla="*/ 2570157 h 3006470"/>
                        <a:gd name="connsiteX269-77559" fmla="*/ 3120637 w 6006665"/>
                        <a:gd name="connsiteY269-77560" fmla="*/ 2581519 h 3006470"/>
                        <a:gd name="connsiteX270-77561" fmla="*/ 3082005 w 6006665"/>
                        <a:gd name="connsiteY270-77562" fmla="*/ 2597427 h 3006470"/>
                        <a:gd name="connsiteX271-77563" fmla="*/ 3074460 w 6006665"/>
                        <a:gd name="connsiteY271-77564" fmla="*/ 2595630 h 3006470"/>
                        <a:gd name="connsiteX272-77565" fmla="*/ 3070098 w 6006665"/>
                        <a:gd name="connsiteY272-77566" fmla="*/ 2597427 h 3006470"/>
                        <a:gd name="connsiteX273-77567" fmla="*/ 3022376 w 6006665"/>
                        <a:gd name="connsiteY273-77568" fmla="*/ 2586064 h 3006470"/>
                        <a:gd name="connsiteX274-77569" fmla="*/ 3000196 w 6006665"/>
                        <a:gd name="connsiteY274-77570" fmla="*/ 2586064 h 3006470"/>
                        <a:gd name="connsiteX275-77571" fmla="*/ 2988289 w 6006665"/>
                        <a:gd name="connsiteY275-77572" fmla="*/ 2586064 h 3006470"/>
                        <a:gd name="connsiteX276-77573" fmla="*/ 2967837 w 6006665"/>
                        <a:gd name="connsiteY276-77574" fmla="*/ 2554250 h 3006470"/>
                        <a:gd name="connsiteX277-77575" fmla="*/ 2929205 w 6006665"/>
                        <a:gd name="connsiteY277-77576" fmla="*/ 2526980 h 3006470"/>
                        <a:gd name="connsiteX278-77577" fmla="*/ 2902153 w 6006665"/>
                        <a:gd name="connsiteY278-77578" fmla="*/ 2523116 h 3006470"/>
                        <a:gd name="connsiteX279-77579" fmla="*/ 2861576 w 6006665"/>
                        <a:gd name="connsiteY279-77580" fmla="*/ 2526980 h 3006470"/>
                        <a:gd name="connsiteX280-77581" fmla="*/ 2822944 w 6006665"/>
                        <a:gd name="connsiteY280-77582" fmla="*/ 2538343 h 3006470"/>
                        <a:gd name="connsiteX281-77583" fmla="*/ 2818139 w 6006665"/>
                        <a:gd name="connsiteY281-77584" fmla="*/ 2536254 h 3006470"/>
                        <a:gd name="connsiteX282-77585" fmla="*/ 2811037 w 6006665"/>
                        <a:gd name="connsiteY282-77586" fmla="*/ 2538343 h 3006470"/>
                        <a:gd name="connsiteX283-77587" fmla="*/ 2758770 w 6006665"/>
                        <a:gd name="connsiteY283-77588" fmla="*/ 2515618 h 3006470"/>
                        <a:gd name="connsiteX284-77589" fmla="*/ 2751953 w 6006665"/>
                        <a:gd name="connsiteY284-77590" fmla="*/ 2472441 h 3006470"/>
                        <a:gd name="connsiteX285-77591" fmla="*/ 2708776 w 6006665"/>
                        <a:gd name="connsiteY285-77592" fmla="*/ 2456534 h 3006470"/>
                        <a:gd name="connsiteX286-77593" fmla="*/ 2676962 w 6006665"/>
                        <a:gd name="connsiteY286-77594" fmla="*/ 2451989 h 3006470"/>
                        <a:gd name="connsiteX287-77595" fmla="*/ 2642534 w 6006665"/>
                        <a:gd name="connsiteY287-77596" fmla="*/ 2430245 h 3006470"/>
                        <a:gd name="connsiteX288-77597" fmla="*/ 2609333 w 6006665"/>
                        <a:gd name="connsiteY288-77598" fmla="*/ 2488348 h 3006470"/>
                        <a:gd name="connsiteX289-77599" fmla="*/ 2625240 w 6006665"/>
                        <a:gd name="connsiteY289-77600" fmla="*/ 2522435 h 3006470"/>
                        <a:gd name="connsiteX290-77601" fmla="*/ 2586608 w 6006665"/>
                        <a:gd name="connsiteY290-77602" fmla="*/ 2558795 h 3006470"/>
                        <a:gd name="connsiteX291-77603" fmla="*/ 2577105 w 6006665"/>
                        <a:gd name="connsiteY291-77604" fmla="*/ 2556532 h 3006470"/>
                        <a:gd name="connsiteX292-77605" fmla="*/ 2574701 w 6006665"/>
                        <a:gd name="connsiteY292-77606" fmla="*/ 2558795 h 3006470"/>
                        <a:gd name="connsiteX293-77607" fmla="*/ 2526979 w 6006665"/>
                        <a:gd name="connsiteY293-77608" fmla="*/ 2547432 h 3006470"/>
                        <a:gd name="connsiteX294-77609" fmla="*/ 2490620 w 6006665"/>
                        <a:gd name="connsiteY294-77610" fmla="*/ 2542887 h 3006470"/>
                        <a:gd name="connsiteX295-77611" fmla="*/ 2463350 w 6006665"/>
                        <a:gd name="connsiteY295-77612" fmla="*/ 2515618 h 3006470"/>
                        <a:gd name="connsiteX296-77613" fmla="*/ 2436625 w 6006665"/>
                        <a:gd name="connsiteY296-77614" fmla="*/ 2515618 h 3006470"/>
                        <a:gd name="connsiteX297-77615" fmla="*/ 2424718 w 6006665"/>
                        <a:gd name="connsiteY297-77616" fmla="*/ 2515618 h 3006470"/>
                        <a:gd name="connsiteX298-77617" fmla="*/ 2398858 w 6006665"/>
                        <a:gd name="connsiteY298-77618" fmla="*/ 2502687 h 3006470"/>
                        <a:gd name="connsiteX299-77619" fmla="*/ 2350272 w 6006665"/>
                        <a:gd name="connsiteY299-77620" fmla="*/ 2526980 h 3006470"/>
                        <a:gd name="connsiteX300-77621" fmla="*/ 2282098 w 6006665"/>
                        <a:gd name="connsiteY300-77622" fmla="*/ 2574702 h 3006470"/>
                        <a:gd name="connsiteX301-77623" fmla="*/ 2238921 w 6006665"/>
                        <a:gd name="connsiteY301-77624" fmla="*/ 2586064 h 3006470"/>
                        <a:gd name="connsiteX302-77625" fmla="*/ 2227559 w 6006665"/>
                        <a:gd name="connsiteY302-77626" fmla="*/ 2590609 h 3006470"/>
                        <a:gd name="connsiteX303-77627" fmla="*/ 2225178 w 6006665"/>
                        <a:gd name="connsiteY303-77628" fmla="*/ 2586799 h 3006470"/>
                        <a:gd name="connsiteX304-77629" fmla="*/ 2215652 w 6006665"/>
                        <a:gd name="connsiteY304-77630" fmla="*/ 2590609 h 3006470"/>
                        <a:gd name="connsiteX305-77631" fmla="*/ 2193596 w 6006665"/>
                        <a:gd name="connsiteY305-77632" fmla="*/ 2555320 h 3006470"/>
                        <a:gd name="connsiteX306-77633" fmla="*/ 2157112 w 6006665"/>
                        <a:gd name="connsiteY306-77634" fmla="*/ 2558795 h 3006470"/>
                        <a:gd name="connsiteX307-77635" fmla="*/ 2156291 w 6006665"/>
                        <a:gd name="connsiteY307-77636" fmla="*/ 2557739 h 3006470"/>
                        <a:gd name="connsiteX308-77637" fmla="*/ 2145205 w 6006665"/>
                        <a:gd name="connsiteY308-77638" fmla="*/ 2558795 h 3006470"/>
                        <a:gd name="connsiteX309-77639" fmla="*/ 2129298 w 6006665"/>
                        <a:gd name="connsiteY309-77640" fmla="*/ 2538343 h 3006470"/>
                        <a:gd name="connsiteX310-77641" fmla="*/ 2102029 w 6006665"/>
                        <a:gd name="connsiteY310-77642" fmla="*/ 2526980 h 3006470"/>
                        <a:gd name="connsiteX311-77643" fmla="*/ 2086121 w 6006665"/>
                        <a:gd name="connsiteY311-77644" fmla="*/ 2495166 h 3006470"/>
                        <a:gd name="connsiteX312-77645" fmla="*/ 2070005 w 6006665"/>
                        <a:gd name="connsiteY312-77646" fmla="*/ 2486212 h 3006470"/>
                        <a:gd name="connsiteX313-77647" fmla="*/ 2027582 w 6006665"/>
                        <a:gd name="connsiteY313-77648" fmla="*/ 2499711 h 3006470"/>
                        <a:gd name="connsiteX314-77649" fmla="*/ 2023845 w 6006665"/>
                        <a:gd name="connsiteY314-77650" fmla="*/ 2497111 h 3006470"/>
                        <a:gd name="connsiteX315-77651" fmla="*/ 2018675 w 6006665"/>
                        <a:gd name="connsiteY315-77652" fmla="*/ 2499711 h 3006470"/>
                        <a:gd name="connsiteX316-77653" fmla="*/ 1971363 w 6006665"/>
                        <a:gd name="connsiteY316-77654" fmla="*/ 2468885 h 3006470"/>
                        <a:gd name="connsiteX317-77655" fmla="*/ 1952591 w 6006665"/>
                        <a:gd name="connsiteY317-77656" fmla="*/ 2495166 h 3006470"/>
                        <a:gd name="connsiteX318-77657" fmla="*/ 1947518 w 6006665"/>
                        <a:gd name="connsiteY318-77658" fmla="*/ 2485599 h 3006470"/>
                        <a:gd name="connsiteX319-77659" fmla="*/ 1940684 w 6006665"/>
                        <a:gd name="connsiteY319-77660" fmla="*/ 2495166 h 3006470"/>
                        <a:gd name="connsiteX320-77661" fmla="*/ 1861147 w 6006665"/>
                        <a:gd name="connsiteY320-77662" fmla="*/ 2345183 h 3006470"/>
                        <a:gd name="connsiteX321-77663" fmla="*/ 1811153 w 6006665"/>
                        <a:gd name="connsiteY321-77664" fmla="*/ 2295189 h 3006470"/>
                        <a:gd name="connsiteX322-77665" fmla="*/ 1813950 w 6006665"/>
                        <a:gd name="connsiteY322-77666" fmla="*/ 2292043 h 3006470"/>
                        <a:gd name="connsiteX323-77667" fmla="*/ 1748069 w 6006665"/>
                        <a:gd name="connsiteY323-77668" fmla="*/ 2333821 h 3006470"/>
                        <a:gd name="connsiteX324-77669" fmla="*/ 1711709 w 6006665"/>
                        <a:gd name="connsiteY324-77670" fmla="*/ 2338366 h 3006470"/>
                        <a:gd name="connsiteX325-77671" fmla="*/ 1711926 w 6006665"/>
                        <a:gd name="connsiteY325-77672" fmla="*/ 2336850 h 3006470"/>
                        <a:gd name="connsiteX326-77673" fmla="*/ 1699803 w 6006665"/>
                        <a:gd name="connsiteY326-77674" fmla="*/ 2338366 h 3006470"/>
                        <a:gd name="connsiteX327-77675" fmla="*/ 1704347 w 6006665"/>
                        <a:gd name="connsiteY327-77676" fmla="*/ 2306551 h 3006470"/>
                        <a:gd name="connsiteX328-77677" fmla="*/ 1662460 w 6006665"/>
                        <a:gd name="connsiteY328-77678" fmla="*/ 2288600 h 3006470"/>
                        <a:gd name="connsiteX329-77679" fmla="*/ 1629901 w 6006665"/>
                        <a:gd name="connsiteY329-77680" fmla="*/ 2302006 h 3006470"/>
                        <a:gd name="connsiteX330-77681" fmla="*/ 1629300 w 6006665"/>
                        <a:gd name="connsiteY330-77682" fmla="*/ 2297351 h 3006470"/>
                        <a:gd name="connsiteX331-77683" fmla="*/ 1617994 w 6006665"/>
                        <a:gd name="connsiteY331-77684" fmla="*/ 2302006 h 3006470"/>
                        <a:gd name="connsiteX332-77685" fmla="*/ 1608904 w 6006665"/>
                        <a:gd name="connsiteY332-77686" fmla="*/ 2231560 h 3006470"/>
                        <a:gd name="connsiteX333-77687" fmla="*/ 1552684 w 6006665"/>
                        <a:gd name="connsiteY333-77688" fmla="*/ 2221867 h 3006470"/>
                        <a:gd name="connsiteX334-77689" fmla="*/ 1518550 w 6006665"/>
                        <a:gd name="connsiteY334-77690" fmla="*/ 2247467 h 3006470"/>
                        <a:gd name="connsiteX335-77691" fmla="*/ 1425379 w 6006665"/>
                        <a:gd name="connsiteY335-77692" fmla="*/ 2267919 h 3006470"/>
                        <a:gd name="connsiteX336-77693" fmla="*/ 1409472 w 6006665"/>
                        <a:gd name="connsiteY336-77694" fmla="*/ 2286099 h 3006470"/>
                        <a:gd name="connsiteX337-77695" fmla="*/ 1270852 w 6006665"/>
                        <a:gd name="connsiteY337-77696" fmla="*/ 2306551 h 3006470"/>
                        <a:gd name="connsiteX338-77697" fmla="*/ 1254945 w 6006665"/>
                        <a:gd name="connsiteY338-77698" fmla="*/ 2327003 h 3006470"/>
                        <a:gd name="connsiteX339-77699" fmla="*/ 1282214 w 6006665"/>
                        <a:gd name="connsiteY339-77700" fmla="*/ 2370180 h 3006470"/>
                        <a:gd name="connsiteX340-77701" fmla="*/ 1243582 w 6006665"/>
                        <a:gd name="connsiteY340-77702" fmla="*/ 2386087 h 3006470"/>
                        <a:gd name="connsiteX341-77703" fmla="*/ 1254945 w 6006665"/>
                        <a:gd name="connsiteY341-77704" fmla="*/ 2404267 h 3006470"/>
                        <a:gd name="connsiteX342-77705" fmla="*/ 1216313 w 6006665"/>
                        <a:gd name="connsiteY342-77706" fmla="*/ 2429264 h 3006470"/>
                        <a:gd name="connsiteX343-77707" fmla="*/ 1275397 w 6006665"/>
                        <a:gd name="connsiteY343-77708" fmla="*/ 2472441 h 3006470"/>
                        <a:gd name="connsiteX344-77709" fmla="*/ 1270852 w 6006665"/>
                        <a:gd name="connsiteY344-77710" fmla="*/ 2499711 h 3006470"/>
                        <a:gd name="connsiteX345-77711" fmla="*/ 1259108 w 6006665"/>
                        <a:gd name="connsiteY345-77712" fmla="*/ 2498732 h 3006470"/>
                        <a:gd name="connsiteX346-77713" fmla="*/ 1258945 w 6006665"/>
                        <a:gd name="connsiteY346-77714" fmla="*/ 2499711 h 3006470"/>
                        <a:gd name="connsiteX347-77715" fmla="*/ 1215644 w 6006665"/>
                        <a:gd name="connsiteY347-77716" fmla="*/ 2496102 h 3006470"/>
                        <a:gd name="connsiteX348-77717" fmla="*/ 1204950 w 6006665"/>
                        <a:gd name="connsiteY348-77718" fmla="*/ 2511073 h 3006470"/>
                        <a:gd name="connsiteX349-77719" fmla="*/ 1196495 w 6006665"/>
                        <a:gd name="connsiteY349-77720" fmla="*/ 2506241 h 3006470"/>
                        <a:gd name="connsiteX350-77721" fmla="*/ 1193043 w 6006665"/>
                        <a:gd name="connsiteY350-77722" fmla="*/ 2511073 h 3006470"/>
                        <a:gd name="connsiteX351-77723" fmla="*/ 1145322 w 6006665"/>
                        <a:gd name="connsiteY351-77724" fmla="*/ 2483803 h 3006470"/>
                        <a:gd name="connsiteX352-77725" fmla="*/ 1098145 w 6006665"/>
                        <a:gd name="connsiteY352-77726" fmla="*/ 2483803 h 3006470"/>
                        <a:gd name="connsiteX353-77727" fmla="*/ 1061785 w 6006665"/>
                        <a:gd name="connsiteY353-77728" fmla="*/ 2511073 h 3006470"/>
                        <a:gd name="connsiteX354-77729" fmla="*/ 1055322 w 6006665"/>
                        <a:gd name="connsiteY354-77730" fmla="*/ 2506990 h 3006470"/>
                        <a:gd name="connsiteX355-77731" fmla="*/ 1049878 w 6006665"/>
                        <a:gd name="connsiteY355-77732" fmla="*/ 2511073 h 3006470"/>
                        <a:gd name="connsiteX356-77733" fmla="*/ 1006701 w 6006665"/>
                        <a:gd name="connsiteY356-77734" fmla="*/ 2483803 h 3006470"/>
                        <a:gd name="connsiteX357-77735" fmla="*/ 924893 w 6006665"/>
                        <a:gd name="connsiteY357-77736" fmla="*/ 2447444 h 3006470"/>
                        <a:gd name="connsiteX358-77737" fmla="*/ 877716 w 6006665"/>
                        <a:gd name="connsiteY358-77738" fmla="*/ 2447444 h 3006470"/>
                        <a:gd name="connsiteX359-77739" fmla="*/ 802724 w 6006665"/>
                        <a:gd name="connsiteY359-77740" fmla="*/ 2511073 h 3006470"/>
                        <a:gd name="connsiteX360-77741" fmla="*/ 798179 w 6006665"/>
                        <a:gd name="connsiteY360-77742" fmla="*/ 2554250 h 3006470"/>
                        <a:gd name="connsiteX361-77743" fmla="*/ 787406 w 6006665"/>
                        <a:gd name="connsiteY361-77744" fmla="*/ 2543477 h 3006470"/>
                        <a:gd name="connsiteX362-77745" fmla="*/ 786272 w 6006665"/>
                        <a:gd name="connsiteY362-77746" fmla="*/ 2554250 h 3006470"/>
                        <a:gd name="connsiteX363-77747" fmla="*/ 756063 w 6006665"/>
                        <a:gd name="connsiteY363-77748" fmla="*/ 2524040 h 3006470"/>
                        <a:gd name="connsiteX364-77749" fmla="*/ 732278 w 6006665"/>
                        <a:gd name="connsiteY364-77750" fmla="*/ 2581519 h 3006470"/>
                        <a:gd name="connsiteX365-77751" fmla="*/ 743640 w 6006665"/>
                        <a:gd name="connsiteY365-77752" fmla="*/ 2590609 h 3006470"/>
                        <a:gd name="connsiteX366-77753" fmla="*/ 723188 w 6006665"/>
                        <a:gd name="connsiteY366-77754" fmla="*/ 2633786 h 3006470"/>
                        <a:gd name="connsiteX367-77755" fmla="*/ 747026 w 6006665"/>
                        <a:gd name="connsiteY367-77756" fmla="*/ 2670627 h 3006470"/>
                        <a:gd name="connsiteX368-77757" fmla="*/ 763548 w 6006665"/>
                        <a:gd name="connsiteY368-77758" fmla="*/ 2667873 h 3006470"/>
                        <a:gd name="connsiteX369-77759" fmla="*/ 764871 w 6006665"/>
                        <a:gd name="connsiteY369-77760" fmla="*/ 2669637 h 3006470"/>
                        <a:gd name="connsiteX370-77761" fmla="*/ 775455 w 6006665"/>
                        <a:gd name="connsiteY370-77762" fmla="*/ 2667873 h 3006470"/>
                        <a:gd name="connsiteX371-77763" fmla="*/ 802724 w 6006665"/>
                        <a:gd name="connsiteY371-77764" fmla="*/ 2704232 h 3006470"/>
                        <a:gd name="connsiteX372-77765" fmla="*/ 798179 w 6006665"/>
                        <a:gd name="connsiteY372-77766" fmla="*/ 2731502 h 3006470"/>
                        <a:gd name="connsiteX373-77767" fmla="*/ 818632 w 6006665"/>
                        <a:gd name="connsiteY373-77768" fmla="*/ 2742864 h 3006470"/>
                        <a:gd name="connsiteX374-77769" fmla="*/ 802724 w 6006665"/>
                        <a:gd name="connsiteY374-77770" fmla="*/ 2774679 h 3006470"/>
                        <a:gd name="connsiteX375-77771" fmla="*/ 766365 w 6006665"/>
                        <a:gd name="connsiteY375-77772" fmla="*/ 2779224 h 3006470"/>
                        <a:gd name="connsiteX376-77773" fmla="*/ 727733 w 6006665"/>
                        <a:gd name="connsiteY376-77774" fmla="*/ 2838308 h 3006470"/>
                        <a:gd name="connsiteX377-77775" fmla="*/ 759548 w 6006665"/>
                        <a:gd name="connsiteY377-77776" fmla="*/ 2881485 h 3006470"/>
                        <a:gd name="connsiteX378-77777" fmla="*/ 759548 w 6006665"/>
                        <a:gd name="connsiteY378-77778" fmla="*/ 2920116 h 3006470"/>
                        <a:gd name="connsiteX379-77779" fmla="*/ 798179 w 6006665"/>
                        <a:gd name="connsiteY379-77780" fmla="*/ 2979201 h 3006470"/>
                        <a:gd name="connsiteX380-77781" fmla="*/ 775455 w 6006665"/>
                        <a:gd name="connsiteY380-77782" fmla="*/ 2995108 h 3006470"/>
                        <a:gd name="connsiteX381-77783" fmla="*/ 770910 w 6006665"/>
                        <a:gd name="connsiteY381-77784" fmla="*/ 3006470 h 3006470"/>
                        <a:gd name="connsiteX382-77785" fmla="*/ 759003 w 6006665"/>
                        <a:gd name="connsiteY382-77786" fmla="*/ 3006470 h 3006470"/>
                        <a:gd name="connsiteX383-77787" fmla="*/ 755003 w 6006665"/>
                        <a:gd name="connsiteY383-77788" fmla="*/ 3006470 h 3006470"/>
                        <a:gd name="connsiteX384-77789" fmla="*/ 743096 w 6006665"/>
                        <a:gd name="connsiteY384-77790" fmla="*/ 3006470 h 3006470"/>
                        <a:gd name="connsiteX385-77791" fmla="*/ 715826 w 6006665"/>
                        <a:gd name="connsiteY385-77792" fmla="*/ 2972383 h 3006470"/>
                        <a:gd name="connsiteX386-77793" fmla="*/ 704464 w 6006665"/>
                        <a:gd name="connsiteY386-77794" fmla="*/ 2972383 h 3006470"/>
                        <a:gd name="connsiteX387-77795" fmla="*/ 684012 w 6006665"/>
                        <a:gd name="connsiteY387-77796" fmla="*/ 2963293 h 3006470"/>
                        <a:gd name="connsiteX388-77797" fmla="*/ 672649 w 6006665"/>
                        <a:gd name="connsiteY388-77798" fmla="*/ 2940569 h 3006470"/>
                        <a:gd name="connsiteX389-77799" fmla="*/ 645222 w 6006665"/>
                        <a:gd name="connsiteY389-77800" fmla="*/ 2932732 h 3006470"/>
                        <a:gd name="connsiteX390-77801" fmla="*/ 625472 w 6006665"/>
                        <a:gd name="connsiteY390-77802" fmla="*/ 2936024 h 3006470"/>
                        <a:gd name="connsiteX391-77803" fmla="*/ 623771 w 6006665"/>
                        <a:gd name="connsiteY391-77804" fmla="*/ 2934323 h 3006470"/>
                        <a:gd name="connsiteX392-77805" fmla="*/ 613565 w 6006665"/>
                        <a:gd name="connsiteY392-77806" fmla="*/ 2936024 h 3006470"/>
                        <a:gd name="connsiteX393-77807" fmla="*/ 609020 w 6006665"/>
                        <a:gd name="connsiteY393-77808" fmla="*/ 2931479 h 3006470"/>
                        <a:gd name="connsiteX394-77809" fmla="*/ 559026 w 6006665"/>
                        <a:gd name="connsiteY394-77810" fmla="*/ 2904209 h 3006470"/>
                        <a:gd name="connsiteX395-77811" fmla="*/ 506760 w 6006665"/>
                        <a:gd name="connsiteY395-77812" fmla="*/ 2897392 h 3006470"/>
                        <a:gd name="connsiteX396-77813" fmla="*/ 483280 w 6006665"/>
                        <a:gd name="connsiteY396-77814" fmla="*/ 2890683 h 3006470"/>
                        <a:gd name="connsiteX397-77815" fmla="*/ 480035 w 6006665"/>
                        <a:gd name="connsiteY397-77816" fmla="*/ 2892847 h 3006470"/>
                        <a:gd name="connsiteX398-77817" fmla="*/ 475042 w 6006665"/>
                        <a:gd name="connsiteY398-77818" fmla="*/ 2888329 h 3006470"/>
                        <a:gd name="connsiteX399-77819" fmla="*/ 474945 w 6006665"/>
                        <a:gd name="connsiteY399-77820" fmla="*/ 2888302 h 3006470"/>
                        <a:gd name="connsiteX400-77821" fmla="*/ 468128 w 6006665"/>
                        <a:gd name="connsiteY400-77822" fmla="*/ 2892847 h 3006470"/>
                        <a:gd name="connsiteX401-77823" fmla="*/ 420406 w 6006665"/>
                        <a:gd name="connsiteY401-77824" fmla="*/ 2849670 h 3006470"/>
                        <a:gd name="connsiteX402-77825" fmla="*/ 381774 w 6006665"/>
                        <a:gd name="connsiteY402-77826" fmla="*/ 2833763 h 3006470"/>
                        <a:gd name="connsiteX403-77827" fmla="*/ 349960 w 6006665"/>
                        <a:gd name="connsiteY403-77828" fmla="*/ 2801948 h 3006470"/>
                        <a:gd name="connsiteX404-77829" fmla="*/ 377229 w 6006665"/>
                        <a:gd name="connsiteY404-77830" fmla="*/ 2795131 h 3006470"/>
                        <a:gd name="connsiteX405-77831" fmla="*/ 404499 w 6006665"/>
                        <a:gd name="connsiteY405-77832" fmla="*/ 2747409 h 3006470"/>
                        <a:gd name="connsiteX406-77833" fmla="*/ 388591 w 6006665"/>
                        <a:gd name="connsiteY406-77834" fmla="*/ 2731502 h 3006470"/>
                        <a:gd name="connsiteX407-77835" fmla="*/ 440858 w 6006665"/>
                        <a:gd name="connsiteY407-77836" fmla="*/ 2704232 h 3006470"/>
                        <a:gd name="connsiteX408-77837" fmla="*/ 440858 w 6006665"/>
                        <a:gd name="connsiteY408-77838" fmla="*/ 2701176 h 3006470"/>
                        <a:gd name="connsiteX409-77839" fmla="*/ 416406 w 6006665"/>
                        <a:gd name="connsiteY409-77840" fmla="*/ 2704232 h 3006470"/>
                        <a:gd name="connsiteX410-77841" fmla="*/ 416406 w 6006665"/>
                        <a:gd name="connsiteY410-77842" fmla="*/ 2702744 h 3006470"/>
                        <a:gd name="connsiteX411-77843" fmla="*/ 404499 w 6006665"/>
                        <a:gd name="connsiteY411-77844" fmla="*/ 2704232 h 3006470"/>
                        <a:gd name="connsiteX412-77845" fmla="*/ 404499 w 6006665"/>
                        <a:gd name="connsiteY412-77846" fmla="*/ 2683780 h 3006470"/>
                        <a:gd name="connsiteX413-77847" fmla="*/ 424951 w 6006665"/>
                        <a:gd name="connsiteY413-77848" fmla="*/ 2667873 h 3006470"/>
                        <a:gd name="connsiteX414-77849" fmla="*/ 463583 w 6006665"/>
                        <a:gd name="connsiteY414-77850" fmla="*/ 2661056 h 3006470"/>
                        <a:gd name="connsiteX415-77851" fmla="*/ 468128 w 6006665"/>
                        <a:gd name="connsiteY415-77852" fmla="*/ 2645148 h 3006470"/>
                        <a:gd name="connsiteX416-77853" fmla="*/ 456765 w 6006665"/>
                        <a:gd name="connsiteY416-77854" fmla="*/ 2613334 h 3006470"/>
                        <a:gd name="connsiteX417-77855" fmla="*/ 474945 w 6006665"/>
                        <a:gd name="connsiteY417-77856" fmla="*/ 2586064 h 3006470"/>
                        <a:gd name="connsiteX418-77857" fmla="*/ 474945 w 6006665"/>
                        <a:gd name="connsiteY418-77858" fmla="*/ 2565612 h 3006470"/>
                        <a:gd name="connsiteX419-77859" fmla="*/ 420406 w 6006665"/>
                        <a:gd name="connsiteY419-77860" fmla="*/ 2547432 h 3006470"/>
                        <a:gd name="connsiteX420-77861" fmla="*/ 409588 w 6006665"/>
                        <a:gd name="connsiteY420-77862" fmla="*/ 2547432 h 3006470"/>
                        <a:gd name="connsiteX421-77863" fmla="*/ 397681 w 6006665"/>
                        <a:gd name="connsiteY421-77864" fmla="*/ 2547432 h 3006470"/>
                        <a:gd name="connsiteX422-77865" fmla="*/ 379485 w 6006665"/>
                        <a:gd name="connsiteY422-77866" fmla="*/ 2525193 h 3006470"/>
                        <a:gd name="connsiteX423-77867" fmla="*/ 357322 w 6006665"/>
                        <a:gd name="connsiteY423-77868" fmla="*/ 2531525 h 3006470"/>
                        <a:gd name="connsiteX424-77869" fmla="*/ 352842 w 6006665"/>
                        <a:gd name="connsiteY424-77870" fmla="*/ 2529403 h 3006470"/>
                        <a:gd name="connsiteX425-77871" fmla="*/ 345415 w 6006665"/>
                        <a:gd name="connsiteY425-77872" fmla="*/ 2531525 h 3006470"/>
                        <a:gd name="connsiteX426-77873" fmla="*/ 302238 w 6006665"/>
                        <a:gd name="connsiteY426-77874" fmla="*/ 2511073 h 3006470"/>
                        <a:gd name="connsiteX427-77875" fmla="*/ 302238 w 6006665"/>
                        <a:gd name="connsiteY427-77876" fmla="*/ 2499711 h 3006470"/>
                        <a:gd name="connsiteX428-77877" fmla="*/ 286331 w 6006665"/>
                        <a:gd name="connsiteY428-77878" fmla="*/ 2472441 h 3006470"/>
                        <a:gd name="connsiteX429-77879" fmla="*/ 270968 w 6006665"/>
                        <a:gd name="connsiteY429-77880" fmla="*/ 2472441 h 3006470"/>
                        <a:gd name="connsiteX430-77881" fmla="*/ 259061 w 6006665"/>
                        <a:gd name="connsiteY430-77882" fmla="*/ 2472441 h 3006470"/>
                        <a:gd name="connsiteX431-77883" fmla="*/ 254516 w 6006665"/>
                        <a:gd name="connsiteY431-77884" fmla="*/ 2456534 h 3006470"/>
                        <a:gd name="connsiteX432-77885" fmla="*/ 263606 w 6006665"/>
                        <a:gd name="connsiteY432-77886" fmla="*/ 2440627 h 3006470"/>
                        <a:gd name="connsiteX433-77887" fmla="*/ 243991 w 6006665"/>
                        <a:gd name="connsiteY433-77888" fmla="*/ 2410114 h 3006470"/>
                        <a:gd name="connsiteX434-77889" fmla="*/ 216429 w 6006665"/>
                        <a:gd name="connsiteY434-77890" fmla="*/ 2413357 h 3006470"/>
                        <a:gd name="connsiteX435-77891" fmla="*/ 212956 w 6006665"/>
                        <a:gd name="connsiteY435-77892" fmla="*/ 2412365 h 3006470"/>
                        <a:gd name="connsiteX436-77893" fmla="*/ 204522 w 6006665"/>
                        <a:gd name="connsiteY436-77894" fmla="*/ 2413357 h 3006470"/>
                        <a:gd name="connsiteX437-77895" fmla="*/ 199623 w 6006665"/>
                        <a:gd name="connsiteY437-77896" fmla="*/ 2411957 h 3006470"/>
                        <a:gd name="connsiteX438-77897" fmla="*/ 195977 w 6006665"/>
                        <a:gd name="connsiteY438-77898" fmla="*/ 2424719 h 3006470"/>
                        <a:gd name="connsiteX439-77899" fmla="*/ 184968 w 6006665"/>
                        <a:gd name="connsiteY439-77900" fmla="*/ 2421574 h 3006470"/>
                        <a:gd name="connsiteX440-77901" fmla="*/ 184070 w 6006665"/>
                        <a:gd name="connsiteY440-77902" fmla="*/ 2424719 h 3006470"/>
                        <a:gd name="connsiteX441-77903" fmla="*/ 168163 w 6006665"/>
                        <a:gd name="connsiteY441-77904" fmla="*/ 2420184 h 3006470"/>
                        <a:gd name="connsiteX442-77905" fmla="*/ 156800 w 6006665"/>
                        <a:gd name="connsiteY442-77906" fmla="*/ 2381542 h 3006470"/>
                        <a:gd name="connsiteX443-77907" fmla="*/ 152255 w 6006665"/>
                        <a:gd name="connsiteY443-77908" fmla="*/ 2365635 h 3006470"/>
                        <a:gd name="connsiteX444-77909" fmla="*/ 156800 w 6006665"/>
                        <a:gd name="connsiteY444-77910" fmla="*/ 2361090 h 3006470"/>
                        <a:gd name="connsiteX445-77911" fmla="*/ 168707 w 6006665"/>
                        <a:gd name="connsiteY445-77912" fmla="*/ 2361090 h 3006470"/>
                        <a:gd name="connsiteX446-77913" fmla="*/ 188615 w 6006665"/>
                        <a:gd name="connsiteY446-77914" fmla="*/ 2361090 h 3006470"/>
                        <a:gd name="connsiteX447-77915" fmla="*/ 199977 w 6006665"/>
                        <a:gd name="connsiteY447-77916" fmla="*/ 2349728 h 3006470"/>
                        <a:gd name="connsiteX448-77917" fmla="*/ 188615 w 6006665"/>
                        <a:gd name="connsiteY448-77918" fmla="*/ 2327003 h 3006470"/>
                        <a:gd name="connsiteX449-77919" fmla="*/ 168163 w 6006665"/>
                        <a:gd name="connsiteY449-77920" fmla="*/ 2317914 h 3006470"/>
                        <a:gd name="connsiteX450-77921" fmla="*/ 168163 w 6006665"/>
                        <a:gd name="connsiteY450-77922" fmla="*/ 2311096 h 3006470"/>
                        <a:gd name="connsiteX451-77923" fmla="*/ 152255 w 6006665"/>
                        <a:gd name="connsiteY451-77924" fmla="*/ 2295189 h 3006470"/>
                        <a:gd name="connsiteX452-77925" fmla="*/ 129531 w 6006665"/>
                        <a:gd name="connsiteY452-77926" fmla="*/ 2258829 h 3006470"/>
                        <a:gd name="connsiteX453-77927" fmla="*/ 140893 w 6006665"/>
                        <a:gd name="connsiteY453-77928" fmla="*/ 2236105 h 3006470"/>
                        <a:gd name="connsiteX454-77929" fmla="*/ 136348 w 6006665"/>
                        <a:gd name="connsiteY454-77930" fmla="*/ 2208835 h 3006470"/>
                        <a:gd name="connsiteX455-77931" fmla="*/ 103789 w 6006665"/>
                        <a:gd name="connsiteY455-77932" fmla="*/ 2195428 h 3006470"/>
                        <a:gd name="connsiteX456-77933" fmla="*/ 93716 w 6006665"/>
                        <a:gd name="connsiteY456-77934" fmla="*/ 2199745 h 3006470"/>
                        <a:gd name="connsiteX457-77935" fmla="*/ 91868 w 6006665"/>
                        <a:gd name="connsiteY457-77936" fmla="*/ 2195434 h 3006470"/>
                        <a:gd name="connsiteX458-77937" fmla="*/ 81809 w 6006665"/>
                        <a:gd name="connsiteY458-77938" fmla="*/ 2199745 h 3006470"/>
                        <a:gd name="connsiteX459-77939" fmla="*/ 74992 w 6006665"/>
                        <a:gd name="connsiteY459-77940" fmla="*/ 2183838 h 3006470"/>
                        <a:gd name="connsiteX460-77941" fmla="*/ 34087 w 6006665"/>
                        <a:gd name="connsiteY460-77942" fmla="*/ 2172476 h 3006470"/>
                        <a:gd name="connsiteX461-77943" fmla="*/ 22725 w 6006665"/>
                        <a:gd name="connsiteY461-77944" fmla="*/ 2129299 h 3006470"/>
                        <a:gd name="connsiteX462-77945" fmla="*/ 22725 w 6006665"/>
                        <a:gd name="connsiteY462-77946" fmla="*/ 2097484 h 3006470"/>
                        <a:gd name="connsiteX463-77947" fmla="*/ 0 w 6006665"/>
                        <a:gd name="connsiteY463-77948" fmla="*/ 2081577 h 3006470"/>
                        <a:gd name="connsiteX464-77949" fmla="*/ 15907 w 6006665"/>
                        <a:gd name="connsiteY464-77950" fmla="*/ 2058853 h 3006470"/>
                        <a:gd name="connsiteX465-77951" fmla="*/ 6818 w 6006665"/>
                        <a:gd name="connsiteY465-77952" fmla="*/ 1995224 h 3006470"/>
                        <a:gd name="connsiteX466-77953" fmla="*/ 34087 w 6006665"/>
                        <a:gd name="connsiteY466-77954" fmla="*/ 1952047 h 3006470"/>
                        <a:gd name="connsiteX467-77955" fmla="*/ 27270 w 6006665"/>
                        <a:gd name="connsiteY467-77956" fmla="*/ 1940685 h 3006470"/>
                        <a:gd name="connsiteX468-77957" fmla="*/ 70447 w 6006665"/>
                        <a:gd name="connsiteY468-77958" fmla="*/ 1902053 h 3006470"/>
                        <a:gd name="connsiteX469-77959" fmla="*/ 27270 w 6006665"/>
                        <a:gd name="connsiteY469-77960" fmla="*/ 1865693 h 3006470"/>
                        <a:gd name="connsiteX470-77961" fmla="*/ 109078 w 6006665"/>
                        <a:gd name="connsiteY470-77962" fmla="*/ 1767977 h 3006470"/>
                        <a:gd name="connsiteX471-77963" fmla="*/ 145438 w 6006665"/>
                        <a:gd name="connsiteY471-77964" fmla="*/ 1724800 h 3006470"/>
                        <a:gd name="connsiteX472-77965" fmla="*/ 156800 w 6006665"/>
                        <a:gd name="connsiteY472-77966" fmla="*/ 1681624 h 3006470"/>
                        <a:gd name="connsiteX473-77967" fmla="*/ 102261 w 6006665"/>
                        <a:gd name="connsiteY473-77968" fmla="*/ 1629357 h 3006470"/>
                        <a:gd name="connsiteX474-77969" fmla="*/ 118168 w 6006665"/>
                        <a:gd name="connsiteY474-77970" fmla="*/ 1574818 h 3006470"/>
                        <a:gd name="connsiteX475-77971" fmla="*/ 86354 w 6006665"/>
                        <a:gd name="connsiteY475-77972" fmla="*/ 1511189 h 3006470"/>
                        <a:gd name="connsiteX476-77973" fmla="*/ 109078 w 6006665"/>
                        <a:gd name="connsiteY476-77974" fmla="*/ 1436197 h 3006470"/>
                        <a:gd name="connsiteX477-77975" fmla="*/ 70447 w 6006665"/>
                        <a:gd name="connsiteY477-77976" fmla="*/ 1333936 h 3006470"/>
                        <a:gd name="connsiteX478-77977" fmla="*/ 102261 w 6006665"/>
                        <a:gd name="connsiteY478-77978" fmla="*/ 1263490 h 3006470"/>
                        <a:gd name="connsiteX479-77979" fmla="*/ 43177 w 6006665"/>
                        <a:gd name="connsiteY479-77980" fmla="*/ 1197589 h 3006470"/>
                        <a:gd name="connsiteX480-77981" fmla="*/ 49994 w 6006665"/>
                        <a:gd name="connsiteY480-77982" fmla="*/ 1122597 h 3006470"/>
                        <a:gd name="connsiteX481-77983" fmla="*/ 81809 w 6006665"/>
                        <a:gd name="connsiteY481-77984" fmla="*/ 1118052 h 3006470"/>
                        <a:gd name="connsiteX482-77985" fmla="*/ 145438 w 6006665"/>
                        <a:gd name="connsiteY482-77986" fmla="*/ 1074876 h 3006470"/>
                        <a:gd name="connsiteX483-77987" fmla="*/ 184070 w 6006665"/>
                        <a:gd name="connsiteY483-77988" fmla="*/ 1036244 h 3006470"/>
                        <a:gd name="connsiteX484-77989" fmla="*/ 189699 w 6006665"/>
                        <a:gd name="connsiteY484-77990" fmla="*/ 1042522 h 3006470"/>
                        <a:gd name="connsiteX485-77991" fmla="*/ 195977 w 6006665"/>
                        <a:gd name="connsiteY485-77992" fmla="*/ 1036244 h 3006470"/>
                        <a:gd name="connsiteX486-77993" fmla="*/ 255061 w 6006665"/>
                        <a:gd name="connsiteY486-77994" fmla="*/ 1102145 h 3006470"/>
                        <a:gd name="connsiteX487-77995" fmla="*/ 350504 w 6006665"/>
                        <a:gd name="connsiteY487-77996" fmla="*/ 1122597 h 3006470"/>
                        <a:gd name="connsiteX488-77997" fmla="*/ 420951 w 6006665"/>
                        <a:gd name="connsiteY488-77998" fmla="*/ 1418018 h 3006470"/>
                        <a:gd name="connsiteX489-77999" fmla="*/ 415909 w 6006665"/>
                        <a:gd name="connsiteY489-78000" fmla="*/ 1415887 h 3006470"/>
                        <a:gd name="connsiteX490-78001" fmla="*/ 409044 w 6006665"/>
                        <a:gd name="connsiteY490-78002" fmla="*/ 1418018 h 3006470"/>
                        <a:gd name="connsiteX491-78003" fmla="*/ 252950 w 6006665"/>
                        <a:gd name="connsiteY491-78004" fmla="*/ 1352062 h 3006470"/>
                        <a:gd name="connsiteX492-78005" fmla="*/ 232336 w 6006665"/>
                        <a:gd name="connsiteY492-78006" fmla="*/ 1358934 h 3006470"/>
                        <a:gd name="connsiteX493-78007" fmla="*/ 291420 w 6006665"/>
                        <a:gd name="connsiteY493-78008" fmla="*/ 1429380 h 3006470"/>
                        <a:gd name="connsiteX494-78009" fmla="*/ 291420 w 6006665"/>
                        <a:gd name="connsiteY494-78010" fmla="*/ 1468012 h 3006470"/>
                        <a:gd name="connsiteX495-78011" fmla="*/ 298238 w 6006665"/>
                        <a:gd name="connsiteY495-78012" fmla="*/ 1554366 h 3006470"/>
                        <a:gd name="connsiteX496-78013" fmla="*/ 345959 w 6006665"/>
                        <a:gd name="connsiteY496-78014" fmla="*/ 1586180 h 3006470"/>
                        <a:gd name="connsiteX497-78015" fmla="*/ 362087 w 6006665"/>
                        <a:gd name="connsiteY497-78016" fmla="*/ 1595588 h 3006470"/>
                        <a:gd name="connsiteX498-78017" fmla="*/ 365867 w 6006665"/>
                        <a:gd name="connsiteY498-78018" fmla="*/ 1563455 h 3006470"/>
                        <a:gd name="connsiteX499-78019" fmla="*/ 345415 w 6006665"/>
                        <a:gd name="connsiteY499-78020" fmla="*/ 1527096 h 3006470"/>
                        <a:gd name="connsiteX500-78021" fmla="*/ 365867 w 6006665"/>
                        <a:gd name="connsiteY500-78022" fmla="*/ 1495281 h 3006470"/>
                        <a:gd name="connsiteX501-78023" fmla="*/ 374560 w 6006665"/>
                        <a:gd name="connsiteY501-78024" fmla="*/ 1500280 h 3006470"/>
                        <a:gd name="connsiteX502-78025" fmla="*/ 377774 w 6006665"/>
                        <a:gd name="connsiteY502-78026" fmla="*/ 1495281 h 3006470"/>
                        <a:gd name="connsiteX503-78027" fmla="*/ 461933 w 6006665"/>
                        <a:gd name="connsiteY503-78028" fmla="*/ 1543673 h 3006470"/>
                        <a:gd name="connsiteX504-78029" fmla="*/ 484035 w 6006665"/>
                        <a:gd name="connsiteY504-78030" fmla="*/ 1527096 h 3006470"/>
                        <a:gd name="connsiteX505-78031" fmla="*/ 463583 w 6006665"/>
                        <a:gd name="connsiteY505-78032" fmla="*/ 1461194 h 3006470"/>
                        <a:gd name="connsiteX506-78033" fmla="*/ 1677078 w 6006665"/>
                        <a:gd name="connsiteY506-78034" fmla="*/ 1370296 h 3006470"/>
                        <a:gd name="connsiteX507-78035" fmla="*/ 1720255 w 6006665"/>
                        <a:gd name="connsiteY507-78036" fmla="*/ 1349844 h 3006470"/>
                        <a:gd name="connsiteX508-78037" fmla="*/ 1731617 w 6006665"/>
                        <a:gd name="connsiteY508-78038" fmla="*/ 1299850 h 3006470"/>
                        <a:gd name="connsiteX509-78039" fmla="*/ 1758887 w 6006665"/>
                        <a:gd name="connsiteY509-78040" fmla="*/ 1256673 h 3006470"/>
                        <a:gd name="connsiteX510-78041" fmla="*/ 1736162 w 6006665"/>
                        <a:gd name="connsiteY510-78042" fmla="*/ 1197589 h 3006470"/>
                        <a:gd name="connsiteX511-78043" fmla="*/ 1758887 w 6006665"/>
                        <a:gd name="connsiteY511-78044" fmla="*/ 1133960 h 3006470"/>
                        <a:gd name="connsiteX512-78045" fmla="*/ 1704347 w 6006665"/>
                        <a:gd name="connsiteY512-78046" fmla="*/ 1070331 h 3006470"/>
                        <a:gd name="connsiteX513-78047" fmla="*/ 1736162 w 6006665"/>
                        <a:gd name="connsiteY513-78048" fmla="*/ 961252 h 3006470"/>
                        <a:gd name="connsiteX514-78049" fmla="*/ 1688440 w 6006665"/>
                        <a:gd name="connsiteY514-78050" fmla="*/ 865809 h 3006470"/>
                        <a:gd name="connsiteX515-78051" fmla="*/ 1752069 w 6006665"/>
                        <a:gd name="connsiteY515-78052" fmla="*/ 788545 h 3006470"/>
                        <a:gd name="connsiteX516-78053" fmla="*/ 1747524 w 6006665"/>
                        <a:gd name="connsiteY516-78054" fmla="*/ 704464 h 3006470"/>
                        <a:gd name="connsiteX517-78055" fmla="*/ 1763431 w 6006665"/>
                        <a:gd name="connsiteY517-78056" fmla="*/ 697647 h 3006470"/>
                        <a:gd name="connsiteX518-78057" fmla="*/ 1764877 w 6006665"/>
                        <a:gd name="connsiteY518-78058" fmla="*/ 702130 h 3006470"/>
                        <a:gd name="connsiteX519-78059" fmla="*/ 1775339 w 6006665"/>
                        <a:gd name="connsiteY519-78060" fmla="*/ 697647 h 3006470"/>
                        <a:gd name="connsiteX520-78061" fmla="*/ 1798063 w 6006665"/>
                        <a:gd name="connsiteY520-78062" fmla="*/ 768093 h 3006470"/>
                        <a:gd name="connsiteX521-78063" fmla="*/ 1791454 w 6006665"/>
                        <a:gd name="connsiteY521-78064" fmla="*/ 815304 h 3006470"/>
                        <a:gd name="connsiteX522-78065" fmla="*/ 1854330 w 6006665"/>
                        <a:gd name="connsiteY522-78066" fmla="*/ 772638 h 3006470"/>
                        <a:gd name="connsiteX523-78067" fmla="*/ 1931594 w 6006665"/>
                        <a:gd name="connsiteY523-78068" fmla="*/ 763548 h 3006470"/>
                        <a:gd name="connsiteX524-78069" fmla="*/ 1932772 w 6006665"/>
                        <a:gd name="connsiteY524-78070" fmla="*/ 764810 h 3006470"/>
                        <a:gd name="connsiteX525-78071" fmla="*/ 1943501 w 6006665"/>
                        <a:gd name="connsiteY525-78072" fmla="*/ 763548 h 3006470"/>
                        <a:gd name="connsiteX526-78073" fmla="*/ 1988608 w 6006665"/>
                        <a:gd name="connsiteY526-78074" fmla="*/ 811877 h 3006470"/>
                        <a:gd name="connsiteX527-78075" fmla="*/ 1963408 w 6006665"/>
                        <a:gd name="connsiteY527-78076" fmla="*/ 736278 h 3006470"/>
                        <a:gd name="connsiteX528-78077" fmla="*/ 1963408 w 6006665"/>
                        <a:gd name="connsiteY528-78078" fmla="*/ 595386 h 3006470"/>
                        <a:gd name="connsiteX529-78079" fmla="*/ 2027037 w 6006665"/>
                        <a:gd name="connsiteY529-78080" fmla="*/ 574934 h 3006470"/>
                        <a:gd name="connsiteX530-78081" fmla="*/ 2037269 w 6006665"/>
                        <a:gd name="connsiteY530-78082" fmla="*/ 575472 h 3006470"/>
                        <a:gd name="connsiteX531-78083" fmla="*/ 2038944 w 6006665"/>
                        <a:gd name="connsiteY531-78084" fmla="*/ 574934 h 3006470"/>
                        <a:gd name="connsiteX532-78085" fmla="*/ 2115414 w 6006665"/>
                        <a:gd name="connsiteY532-78086" fmla="*/ 578958 h 3006470"/>
                        <a:gd name="connsiteX533-78087" fmla="*/ 2192927 w 6006665"/>
                        <a:gd name="connsiteY533-78088" fmla="*/ 559026 h 3006470"/>
                        <a:gd name="connsiteX534-78089" fmla="*/ 2167930 w 6006665"/>
                        <a:gd name="connsiteY534-78090" fmla="*/ 493125 h 3006470"/>
                        <a:gd name="connsiteX535-78091" fmla="*/ 2204289 w 6006665"/>
                        <a:gd name="connsiteY535-78092" fmla="*/ 402226 h 3006470"/>
                        <a:gd name="connsiteX536-78093" fmla="*/ 2247466 w 6006665"/>
                        <a:gd name="connsiteY536-78094" fmla="*/ 397681 h 3006470"/>
                        <a:gd name="connsiteX537-78095" fmla="*/ 2317913 w 6006665"/>
                        <a:gd name="connsiteY537-78096" fmla="*/ 322690 h 3006470"/>
                        <a:gd name="connsiteX538-78097" fmla="*/ 2420183 w 6006665"/>
                        <a:gd name="connsiteY538-78098" fmla="*/ 304510 h 3006470"/>
                        <a:gd name="connsiteX539-78099" fmla="*/ 2429263 w 6006665"/>
                        <a:gd name="connsiteY539-78100" fmla="*/ 263606 h 3006470"/>
                        <a:gd name="connsiteX540-78101" fmla="*/ 2526979 w 6006665"/>
                        <a:gd name="connsiteY540-78102" fmla="*/ 252244 h 3006470"/>
                        <a:gd name="connsiteX541-78103" fmla="*/ 2528058 w 6006665"/>
                        <a:gd name="connsiteY541-78104" fmla="*/ 253503 h 3006470"/>
                        <a:gd name="connsiteX542-78105" fmla="*/ 2538886 w 6006665"/>
                        <a:gd name="connsiteY542-78106" fmla="*/ 252244 h 3006470"/>
                        <a:gd name="connsiteX543-78107" fmla="*/ 2560820 w 6006665"/>
                        <a:gd name="connsiteY543-78108" fmla="*/ 277833 h 3006470"/>
                        <a:gd name="connsiteX544-78109" fmla="*/ 2640602 w 6006665"/>
                        <a:gd name="connsiteY544-78110" fmla="*/ 202249 h 3006470"/>
                        <a:gd name="connsiteX545-78111" fmla="*/ 2652509 w 6006665"/>
                        <a:gd name="connsiteY545-78112" fmla="*/ 202249 h 3006470"/>
                        <a:gd name="connsiteX546-78113" fmla="*/ 2704231 w 6006665"/>
                        <a:gd name="connsiteY546-78114" fmla="*/ 202249 h 3006470"/>
                        <a:gd name="connsiteX547-78115" fmla="*/ 2715593 w 6006665"/>
                        <a:gd name="connsiteY547-78116" fmla="*/ 134075 h 3006470"/>
                        <a:gd name="connsiteX548-78117" fmla="*/ 2751953 w 6006665"/>
                        <a:gd name="connsiteY548-78118" fmla="*/ 68174 h 3006470"/>
                        <a:gd name="connsiteX549-78119" fmla="*/ 2838307 w 6006665"/>
                        <a:gd name="connsiteY549-78120" fmla="*/ 0 h 3006470"/>
                        <a:gd name="connsiteX0-78121" fmla="*/ 1791129 w 6006665"/>
                        <a:gd name="connsiteY0-78122" fmla="*/ 817622 h 3006470"/>
                        <a:gd name="connsiteX1-78123" fmla="*/ 1782156 w 6006665"/>
                        <a:gd name="connsiteY1-78124" fmla="*/ 881716 h 3006470"/>
                        <a:gd name="connsiteX2-78125" fmla="*/ 1809554 w 6006665"/>
                        <a:gd name="connsiteY2-78126" fmla="*/ 895415 h 3006470"/>
                        <a:gd name="connsiteX3-78127" fmla="*/ 1791129 w 6006665"/>
                        <a:gd name="connsiteY3-78128" fmla="*/ 817622 h 3006470"/>
                        <a:gd name="connsiteX4-78129" fmla="*/ 2838307 w 6006665"/>
                        <a:gd name="connsiteY4-78130" fmla="*/ 0 h 3006470"/>
                        <a:gd name="connsiteX5-78131" fmla="*/ 2844246 w 6006665"/>
                        <a:gd name="connsiteY5-78132" fmla="*/ 4711 h 3006470"/>
                        <a:gd name="connsiteX6-78133" fmla="*/ 2850213 w 6006665"/>
                        <a:gd name="connsiteY6-78134" fmla="*/ 0 h 3006470"/>
                        <a:gd name="connsiteX7-78135" fmla="*/ 2916115 w 6006665"/>
                        <a:gd name="connsiteY7-78136" fmla="*/ 52267 h 3006470"/>
                        <a:gd name="connsiteX8-78137" fmla="*/ 2861576 w 6006665"/>
                        <a:gd name="connsiteY8-78138" fmla="*/ 90899 h 3006470"/>
                        <a:gd name="connsiteX9-78139" fmla="*/ 2947929 w 6006665"/>
                        <a:gd name="connsiteY9-78140" fmla="*/ 118168 h 3006470"/>
                        <a:gd name="connsiteX10-78141" fmla="*/ 2957621 w 6006665"/>
                        <a:gd name="connsiteY10-78142" fmla="*/ 186006 h 3006470"/>
                        <a:gd name="connsiteX11-78143" fmla="*/ 2979199 w 6006665"/>
                        <a:gd name="connsiteY11-78144" fmla="*/ 161345 h 3006470"/>
                        <a:gd name="connsiteX12-78145" fmla="*/ 2991106 w 6006665"/>
                        <a:gd name="connsiteY12-78146" fmla="*/ 161345 h 3006470"/>
                        <a:gd name="connsiteX13-78147" fmla="*/ 3086005 w 6006665"/>
                        <a:gd name="connsiteY13-78148" fmla="*/ 161345 h 3006470"/>
                        <a:gd name="connsiteX14-78149" fmla="*/ 3097912 w 6006665"/>
                        <a:gd name="connsiteY14-78150" fmla="*/ 161345 h 3006470"/>
                        <a:gd name="connsiteX15-78151" fmla="*/ 3179721 w 6006665"/>
                        <a:gd name="connsiteY15-78152" fmla="*/ 236336 h 3006470"/>
                        <a:gd name="connsiteX16-78153" fmla="*/ 3211535 w 6006665"/>
                        <a:gd name="connsiteY16-78154" fmla="*/ 295420 h 3006470"/>
                        <a:gd name="connsiteX17-78155" fmla="*/ 3200173 w 6006665"/>
                        <a:gd name="connsiteY17-78156" fmla="*/ 370412 h 3006470"/>
                        <a:gd name="connsiteX18-78157" fmla="*/ 3161541 w 6006665"/>
                        <a:gd name="connsiteY18-78158" fmla="*/ 413589 h 3006470"/>
                        <a:gd name="connsiteX19-78159" fmla="*/ 3066097 w 6006665"/>
                        <a:gd name="connsiteY19-78160" fmla="*/ 488580 h 3006470"/>
                        <a:gd name="connsiteX20-78161" fmla="*/ 3034283 w 6006665"/>
                        <a:gd name="connsiteY20-78162" fmla="*/ 531757 h 3006470"/>
                        <a:gd name="connsiteX21-78163" fmla="*/ 3082005 w 6006665"/>
                        <a:gd name="connsiteY21-78164" fmla="*/ 547664 h 3006470"/>
                        <a:gd name="connsiteX22-78165" fmla="*/ 3129459 w 6006665"/>
                        <a:gd name="connsiteY22-78166" fmla="*/ 575345 h 3006470"/>
                        <a:gd name="connsiteX23-78167" fmla="*/ 3156451 w 6006665"/>
                        <a:gd name="connsiteY23-78168" fmla="*/ 552209 h 3006470"/>
                        <a:gd name="connsiteX24-78169" fmla="*/ 3158460 w 6006665"/>
                        <a:gd name="connsiteY24-78170" fmla="*/ 560693 h 3006470"/>
                        <a:gd name="connsiteX25-78171" fmla="*/ 3168359 w 6006665"/>
                        <a:gd name="connsiteY25-78172" fmla="*/ 552209 h 3006470"/>
                        <a:gd name="connsiteX26-78173" fmla="*/ 3184984 w 6006665"/>
                        <a:gd name="connsiteY26-78174" fmla="*/ 622402 h 3006470"/>
                        <a:gd name="connsiteX27-78175" fmla="*/ 3192811 w 6006665"/>
                        <a:gd name="connsiteY27-78176" fmla="*/ 606748 h 3006470"/>
                        <a:gd name="connsiteX28-78177" fmla="*/ 3251895 w 6006665"/>
                        <a:gd name="connsiteY28-78178" fmla="*/ 586296 h 3006470"/>
                        <a:gd name="connsiteX29-78179" fmla="*/ 3259833 w 6006665"/>
                        <a:gd name="connsiteY29-78180" fmla="*/ 587670 h 3006470"/>
                        <a:gd name="connsiteX30-78181" fmla="*/ 3263802 w 6006665"/>
                        <a:gd name="connsiteY30-78182" fmla="*/ 586296 h 3006470"/>
                        <a:gd name="connsiteX31-78183" fmla="*/ 3381970 w 6006665"/>
                        <a:gd name="connsiteY31-78184" fmla="*/ 606748 h 3006470"/>
                        <a:gd name="connsiteX32-78185" fmla="*/ 3388787 w 6006665"/>
                        <a:gd name="connsiteY32-78186" fmla="*/ 665832 h 3006470"/>
                        <a:gd name="connsiteX33-78187" fmla="*/ 3531529 w 6006665"/>
                        <a:gd name="connsiteY33-78188" fmla="*/ 686823 h 3006470"/>
                        <a:gd name="connsiteX34-78189" fmla="*/ 3538225 w 6006665"/>
                        <a:gd name="connsiteY34-78190" fmla="*/ 590841 h 3006470"/>
                        <a:gd name="connsiteX35-78191" fmla="*/ 3549910 w 6006665"/>
                        <a:gd name="connsiteY35-78192" fmla="*/ 594028 h 3006470"/>
                        <a:gd name="connsiteX36-78193" fmla="*/ 3550132 w 6006665"/>
                        <a:gd name="connsiteY36-78194" fmla="*/ 590841 h 3006470"/>
                        <a:gd name="connsiteX37-78195" fmla="*/ 3625123 w 6006665"/>
                        <a:gd name="connsiteY37-78196" fmla="*/ 611293 h 3006470"/>
                        <a:gd name="connsiteX38-78197" fmla="*/ 3672301 w 6006665"/>
                        <a:gd name="connsiteY38-78198" fmla="*/ 611293 h 3006470"/>
                        <a:gd name="connsiteX39-78199" fmla="*/ 3684207 w 6006665"/>
                        <a:gd name="connsiteY39-78200" fmla="*/ 611293 h 3006470"/>
                        <a:gd name="connsiteX40-78201" fmla="*/ 3743291 w 6006665"/>
                        <a:gd name="connsiteY40-78202" fmla="*/ 677194 h 3006470"/>
                        <a:gd name="connsiteX41-78203" fmla="*/ 3759199 w 6006665"/>
                        <a:gd name="connsiteY41-78204" fmla="*/ 756731 h 3006470"/>
                        <a:gd name="connsiteX42-78205" fmla="*/ 3738747 w 6006665"/>
                        <a:gd name="connsiteY42-78206" fmla="*/ 806725 h 3006470"/>
                        <a:gd name="connsiteX43-78207" fmla="*/ 3786469 w 6006665"/>
                        <a:gd name="connsiteY43-78208" fmla="*/ 897623 h 3006470"/>
                        <a:gd name="connsiteX44-78209" fmla="*/ 3835603 w 6006665"/>
                        <a:gd name="connsiteY44-78210" fmla="*/ 933529 h 3006470"/>
                        <a:gd name="connsiteX45-78211" fmla="*/ 3865460 w 6006665"/>
                        <a:gd name="connsiteY45-78212" fmla="*/ 822632 h 3006470"/>
                        <a:gd name="connsiteX46-78213" fmla="*/ 3875077 w 6006665"/>
                        <a:gd name="connsiteY46-78214" fmla="*/ 831139 h 3006470"/>
                        <a:gd name="connsiteX47-78215" fmla="*/ 3877367 w 6006665"/>
                        <a:gd name="connsiteY47-78216" fmla="*/ 822632 h 3006470"/>
                        <a:gd name="connsiteX48-78217" fmla="*/ 3932151 w 6006665"/>
                        <a:gd name="connsiteY48-78218" fmla="*/ 871095 h 3006470"/>
                        <a:gd name="connsiteX49-78219" fmla="*/ 3988173 w 6006665"/>
                        <a:gd name="connsiteY49-78220" fmla="*/ 843084 h 3006470"/>
                        <a:gd name="connsiteX50-78221" fmla="*/ 3993852 w 6006665"/>
                        <a:gd name="connsiteY50-78222" fmla="*/ 846199 h 3006470"/>
                        <a:gd name="connsiteX51-78223" fmla="*/ 4000080 w 6006665"/>
                        <a:gd name="connsiteY51-78224" fmla="*/ 843084 h 3006470"/>
                        <a:gd name="connsiteX52-78225" fmla="*/ 4062426 w 6006665"/>
                        <a:gd name="connsiteY52-78226" fmla="*/ 877274 h 3006470"/>
                        <a:gd name="connsiteX53-78227" fmla="*/ 4085889 w 6006665"/>
                        <a:gd name="connsiteY53-78228" fmla="*/ 849902 h 3006470"/>
                        <a:gd name="connsiteX54-78229" fmla="*/ 4095563 w 6006665"/>
                        <a:gd name="connsiteY54-78230" fmla="*/ 852506 h 3006470"/>
                        <a:gd name="connsiteX55-78231" fmla="*/ 4097796 w 6006665"/>
                        <a:gd name="connsiteY55-78232" fmla="*/ 849902 h 3006470"/>
                        <a:gd name="connsiteX56-78233" fmla="*/ 4144150 w 6006665"/>
                        <a:gd name="connsiteY56-78234" fmla="*/ 862382 h 3006470"/>
                        <a:gd name="connsiteX57-78235" fmla="*/ 4117703 w 6006665"/>
                        <a:gd name="connsiteY57-78236" fmla="*/ 752186 h 3006470"/>
                        <a:gd name="connsiteX58-78237" fmla="*/ 4165425 w 6006665"/>
                        <a:gd name="connsiteY58-78238" fmla="*/ 697647 h 3006470"/>
                        <a:gd name="connsiteX59-78239" fmla="*/ 4175231 w 6006665"/>
                        <a:gd name="connsiteY59-78240" fmla="*/ 700048 h 3006470"/>
                        <a:gd name="connsiteX60-78241" fmla="*/ 4177332 w 6006665"/>
                        <a:gd name="connsiteY60-78242" fmla="*/ 697647 h 3006470"/>
                        <a:gd name="connsiteX61-78243" fmla="*/ 4511384 w 6006665"/>
                        <a:gd name="connsiteY61-78244" fmla="*/ 779455 h 3006470"/>
                        <a:gd name="connsiteX62-78245" fmla="*/ 4543199 w 6006665"/>
                        <a:gd name="connsiteY62-78246" fmla="*/ 849902 h 3006470"/>
                        <a:gd name="connsiteX63-78247" fmla="*/ 4639242 w 6006665"/>
                        <a:gd name="connsiteY63-78248" fmla="*/ 932544 h 3006470"/>
                        <a:gd name="connsiteX64-78249" fmla="*/ 4774445 w 6006665"/>
                        <a:gd name="connsiteY64-78250" fmla="*/ 913531 h 3006470"/>
                        <a:gd name="connsiteX65-78251" fmla="*/ 4778496 w 6006665"/>
                        <a:gd name="connsiteY65-78252" fmla="*/ 914635 h 3006470"/>
                        <a:gd name="connsiteX66-78253" fmla="*/ 4786352 w 6006665"/>
                        <a:gd name="connsiteY66-78254" fmla="*/ 913531 h 3006470"/>
                        <a:gd name="connsiteX67-78255" fmla="*/ 4861343 w 6006665"/>
                        <a:gd name="connsiteY67-78256" fmla="*/ 933983 h 3006470"/>
                        <a:gd name="connsiteX68-78257" fmla="*/ 4893158 w 6006665"/>
                        <a:gd name="connsiteY68-78258" fmla="*/ 977160 h 3006470"/>
                        <a:gd name="connsiteX69-78259" fmla="*/ 4888613 w 6006665"/>
                        <a:gd name="connsiteY69-78260" fmla="*/ 1058968 h 3006470"/>
                        <a:gd name="connsiteX70-78261" fmla="*/ 4927677 w 6006665"/>
                        <a:gd name="connsiteY70-78262" fmla="*/ 1083640 h 3006470"/>
                        <a:gd name="connsiteX71-78263" fmla="*/ 4967605 w 6006665"/>
                        <a:gd name="connsiteY71-78264" fmla="*/ 1070331 h 3006470"/>
                        <a:gd name="connsiteX72-78265" fmla="*/ 5038051 w 6006665"/>
                        <a:gd name="connsiteY72-78266" fmla="*/ 1063513 h 3006470"/>
                        <a:gd name="connsiteX73-78267" fmla="*/ 5040730 w 6006665"/>
                        <a:gd name="connsiteY73-78268" fmla="*/ 1064406 h 3006470"/>
                        <a:gd name="connsiteX74-78269" fmla="*/ 5049958 w 6006665"/>
                        <a:gd name="connsiteY74-78270" fmla="*/ 1063513 h 3006470"/>
                        <a:gd name="connsiteX75-78271" fmla="*/ 5114249 w 6006665"/>
                        <a:gd name="connsiteY75-78272" fmla="*/ 1084944 h 3006470"/>
                        <a:gd name="connsiteX76-78273" fmla="*/ 5176671 w 6006665"/>
                        <a:gd name="connsiteY76-78274" fmla="*/ 1074876 h 3006470"/>
                        <a:gd name="connsiteX77-78275" fmla="*/ 5177801 w 6006665"/>
                        <a:gd name="connsiteY77-78276" fmla="*/ 1076614 h 3006470"/>
                        <a:gd name="connsiteX78-78277" fmla="*/ 5188578 w 6006665"/>
                        <a:gd name="connsiteY78-78278" fmla="*/ 1074876 h 3006470"/>
                        <a:gd name="connsiteX79-78279" fmla="*/ 5243719 w 6006665"/>
                        <a:gd name="connsiteY79-78280" fmla="*/ 1159707 h 3006470"/>
                        <a:gd name="connsiteX80-78281" fmla="*/ 5283477 w 6006665"/>
                        <a:gd name="connsiteY80-78282" fmla="*/ 1129415 h 3006470"/>
                        <a:gd name="connsiteX81-78283" fmla="*/ 5258480 w 6006665"/>
                        <a:gd name="connsiteY81-78284" fmla="*/ 1063513 h 3006470"/>
                        <a:gd name="connsiteX82-78285" fmla="*/ 5267570 w 6006665"/>
                        <a:gd name="connsiteY82-78286" fmla="*/ 1015792 h 3006470"/>
                        <a:gd name="connsiteX83-78287" fmla="*/ 5278896 w 6006665"/>
                        <a:gd name="connsiteY83-78288" fmla="*/ 1018841 h 3006470"/>
                        <a:gd name="connsiteX84-78289" fmla="*/ 5279477 w 6006665"/>
                        <a:gd name="connsiteY84-78290" fmla="*/ 1015792 h 3006470"/>
                        <a:gd name="connsiteX85-78291" fmla="*/ 5395510 w 6006665"/>
                        <a:gd name="connsiteY85-78292" fmla="*/ 1047031 h 3006470"/>
                        <a:gd name="connsiteX86-78293" fmla="*/ 5463001 w 6006665"/>
                        <a:gd name="connsiteY86-78294" fmla="*/ 1043061 h 3006470"/>
                        <a:gd name="connsiteX87-78295" fmla="*/ 5464386 w 6006665"/>
                        <a:gd name="connsiteY87-78296" fmla="*/ 1043680 h 3006470"/>
                        <a:gd name="connsiteX88-78297" fmla="*/ 5474909 w 6006665"/>
                        <a:gd name="connsiteY88-78298" fmla="*/ 1043061 h 3006470"/>
                        <a:gd name="connsiteX89-78299" fmla="*/ 5581715 w 6006665"/>
                        <a:gd name="connsiteY89-78300" fmla="*/ 1090783 h 3006470"/>
                        <a:gd name="connsiteX90-78301" fmla="*/ 5633981 w 6006665"/>
                        <a:gd name="connsiteY90-78302" fmla="*/ 1133960 h 3006470"/>
                        <a:gd name="connsiteX91-78303" fmla="*/ 5720335 w 6006665"/>
                        <a:gd name="connsiteY91-78304" fmla="*/ 1213496 h 3006470"/>
                        <a:gd name="connsiteX92-78305" fmla="*/ 5822595 w 6006665"/>
                        <a:gd name="connsiteY92-78306" fmla="*/ 1311212 h 3006470"/>
                        <a:gd name="connsiteX93-78307" fmla="*/ 5818051 w 6006665"/>
                        <a:gd name="connsiteY93-78308" fmla="*/ 1365751 h 3006470"/>
                        <a:gd name="connsiteX94-78309" fmla="*/ 5825679 w 6006665"/>
                        <a:gd name="connsiteY94-78310" fmla="*/ 1373379 h 3006470"/>
                        <a:gd name="connsiteX95-78311" fmla="*/ 5822051 w 6006665"/>
                        <a:gd name="connsiteY95-78312" fmla="*/ 1322574 h 3006470"/>
                        <a:gd name="connsiteX96-78313" fmla="*/ 5834092 w 6006665"/>
                        <a:gd name="connsiteY96-78314" fmla="*/ 1324447 h 3006470"/>
                        <a:gd name="connsiteX97-78315" fmla="*/ 5833958 w 6006665"/>
                        <a:gd name="connsiteY97-78316" fmla="*/ 1322574 h 3006470"/>
                        <a:gd name="connsiteX98-78317" fmla="*/ 5936219 w 6006665"/>
                        <a:gd name="connsiteY98-78318" fmla="*/ 1338481 h 3006470"/>
                        <a:gd name="connsiteX99-78319" fmla="*/ 6006665 w 6006665"/>
                        <a:gd name="connsiteY99-78320" fmla="*/ 1418018 h 3006470"/>
                        <a:gd name="connsiteX100-78321" fmla="*/ 5968033 w 6006665"/>
                        <a:gd name="connsiteY100-78322" fmla="*/ 1456650 h 3006470"/>
                        <a:gd name="connsiteX101-78323" fmla="*/ 5908949 w 6006665"/>
                        <a:gd name="connsiteY101-78324" fmla="*/ 1468012 h 3006470"/>
                        <a:gd name="connsiteX102-78325" fmla="*/ 5908949 w 6006665"/>
                        <a:gd name="connsiteY102-78326" fmla="*/ 1554366 h 3006470"/>
                        <a:gd name="connsiteX103-78327" fmla="*/ 5893042 w 6006665"/>
                        <a:gd name="connsiteY103-78328" fmla="*/ 1570273 h 3006470"/>
                        <a:gd name="connsiteX104-78329" fmla="*/ 5881135 w 6006665"/>
                        <a:gd name="connsiteY104-78330" fmla="*/ 1570273 h 3006470"/>
                        <a:gd name="connsiteX105-78331" fmla="*/ 5861227 w 6006665"/>
                        <a:gd name="connsiteY105-78332" fmla="*/ 1570273 h 3006470"/>
                        <a:gd name="connsiteX106-78333" fmla="*/ 5849321 w 6006665"/>
                        <a:gd name="connsiteY106-78334" fmla="*/ 1570273 h 3006470"/>
                        <a:gd name="connsiteX107-78335" fmla="*/ 5817506 w 6006665"/>
                        <a:gd name="connsiteY107-78336" fmla="*/ 1536186 h 3006470"/>
                        <a:gd name="connsiteX108-78337" fmla="*/ 5767511 w 6006665"/>
                        <a:gd name="connsiteY108-78338" fmla="*/ 1511189 h 3006470"/>
                        <a:gd name="connsiteX109-78339" fmla="*/ 5762967 w 6006665"/>
                        <a:gd name="connsiteY109-78340" fmla="*/ 1477102 h 3006470"/>
                        <a:gd name="connsiteX110-78341" fmla="*/ 5729132 w 6006665"/>
                        <a:gd name="connsiteY110-78342" fmla="*/ 1463170 h 3006470"/>
                        <a:gd name="connsiteX111-78343" fmla="*/ 5695337 w 6006665"/>
                        <a:gd name="connsiteY111-78344" fmla="*/ 1472557 h 3006470"/>
                        <a:gd name="connsiteX112-78345" fmla="*/ 5693366 w 6006665"/>
                        <a:gd name="connsiteY112-78346" fmla="*/ 1469797 h 3006470"/>
                        <a:gd name="connsiteX113-78347" fmla="*/ 5683431 w 6006665"/>
                        <a:gd name="connsiteY113-78348" fmla="*/ 1472557 h 3006470"/>
                        <a:gd name="connsiteX114-78349" fmla="*/ 5660706 w 6006665"/>
                        <a:gd name="connsiteY114-78350" fmla="*/ 1440742 h 3006470"/>
                        <a:gd name="connsiteX115-78351" fmla="*/ 5669644 w 6006665"/>
                        <a:gd name="connsiteY115-78352" fmla="*/ 1415717 h 3006470"/>
                        <a:gd name="connsiteX116-78353" fmla="*/ 5640799 w 6006665"/>
                        <a:gd name="connsiteY116-78354" fmla="*/ 1429380 h 3006470"/>
                        <a:gd name="connsiteX117-78355" fmla="*/ 5656705 w 6006665"/>
                        <a:gd name="connsiteY117-78356" fmla="*/ 1472557 h 3006470"/>
                        <a:gd name="connsiteX118-78357" fmla="*/ 5633981 w 6006665"/>
                        <a:gd name="connsiteY118-78358" fmla="*/ 1511189 h 3006470"/>
                        <a:gd name="connsiteX119-78359" fmla="*/ 5586259 w 6006665"/>
                        <a:gd name="connsiteY119-78360" fmla="*/ 1547548 h 3006470"/>
                        <a:gd name="connsiteX120-78361" fmla="*/ 5575676 w 6006665"/>
                        <a:gd name="connsiteY120-78362" fmla="*/ 1546540 h 3006470"/>
                        <a:gd name="connsiteX121-78363" fmla="*/ 5574353 w 6006665"/>
                        <a:gd name="connsiteY121-78364" fmla="*/ 1547548 h 3006470"/>
                        <a:gd name="connsiteX122-78365" fmla="*/ 5539436 w 6006665"/>
                        <a:gd name="connsiteY122-78366" fmla="*/ 1544223 h 3006470"/>
                        <a:gd name="connsiteX123-78367" fmla="*/ 5570352 w 6006665"/>
                        <a:gd name="connsiteY123-78368" fmla="*/ 1586180 h 3006470"/>
                        <a:gd name="connsiteX124-78369" fmla="*/ 5593077 w 6006665"/>
                        <a:gd name="connsiteY124-78370" fmla="*/ 1649809 h 3006470"/>
                        <a:gd name="connsiteX125-78371" fmla="*/ 5608984 w 6006665"/>
                        <a:gd name="connsiteY125-78372" fmla="*/ 1677079 h 3006470"/>
                        <a:gd name="connsiteX126-78373" fmla="*/ 5613529 w 6006665"/>
                        <a:gd name="connsiteY126-78374" fmla="*/ 1708893 h 3006470"/>
                        <a:gd name="connsiteX127-78375" fmla="*/ 5608984 w 6006665"/>
                        <a:gd name="connsiteY127-78376" fmla="*/ 1731618 h 3006470"/>
                        <a:gd name="connsiteX128-78377" fmla="*/ 5597799 w 6006665"/>
                        <a:gd name="connsiteY128-78378" fmla="*/ 1728009 h 3006470"/>
                        <a:gd name="connsiteX129-78379" fmla="*/ 5597077 w 6006665"/>
                        <a:gd name="connsiteY129-78380" fmla="*/ 1731618 h 3006470"/>
                        <a:gd name="connsiteX130-78381" fmla="*/ 5534271 w 6006665"/>
                        <a:gd name="connsiteY130-78382" fmla="*/ 1711358 h 3006470"/>
                        <a:gd name="connsiteX131-78383" fmla="*/ 5436277 w 6006665"/>
                        <a:gd name="connsiteY131-78384" fmla="*/ 1767977 h 3006470"/>
                        <a:gd name="connsiteX132-78385" fmla="*/ 5397645 w 6006665"/>
                        <a:gd name="connsiteY132-78386" fmla="*/ 1779340 h 3006470"/>
                        <a:gd name="connsiteX133-78387" fmla="*/ 5345378 w 6006665"/>
                        <a:gd name="connsiteY133-78388" fmla="*/ 1833879 h 3006470"/>
                        <a:gd name="connsiteX134-78389" fmla="*/ 5290839 w 6006665"/>
                        <a:gd name="connsiteY134-78390" fmla="*/ 1881600 h 3006470"/>
                        <a:gd name="connsiteX135-78391" fmla="*/ 5274932 w 6006665"/>
                        <a:gd name="connsiteY135-78392" fmla="*/ 1913415 h 3006470"/>
                        <a:gd name="connsiteX136-78393" fmla="*/ 5267238 w 6006665"/>
                        <a:gd name="connsiteY136-78394" fmla="*/ 1904988 h 3006470"/>
                        <a:gd name="connsiteX137-78395" fmla="*/ 5263025 w 6006665"/>
                        <a:gd name="connsiteY137-78396" fmla="*/ 1913415 h 3006470"/>
                        <a:gd name="connsiteX138-78397" fmla="*/ 5219538 w 6006665"/>
                        <a:gd name="connsiteY138-78398" fmla="*/ 1865787 h 3006470"/>
                        <a:gd name="connsiteX139-78399" fmla="*/ 5129494 w 6006665"/>
                        <a:gd name="connsiteY139-78400" fmla="*/ 1920232 h 3006470"/>
                        <a:gd name="connsiteX140-78401" fmla="*/ 5126389 w 6006665"/>
                        <a:gd name="connsiteY140-78402" fmla="*/ 1914910 h 3006470"/>
                        <a:gd name="connsiteX141-78403" fmla="*/ 5117587 w 6006665"/>
                        <a:gd name="connsiteY141-78404" fmla="*/ 1920232 h 3006470"/>
                        <a:gd name="connsiteX142-78405" fmla="*/ 5105544 w 6006665"/>
                        <a:gd name="connsiteY142-78406" fmla="*/ 1899586 h 3006470"/>
                        <a:gd name="connsiteX143-78407" fmla="*/ 5074955 w 6006665"/>
                        <a:gd name="connsiteY143-78408" fmla="*/ 1924777 h 3006470"/>
                        <a:gd name="connsiteX144-78409" fmla="*/ 5065718 w 6006665"/>
                        <a:gd name="connsiteY144-78410" fmla="*/ 1922578 h 3006470"/>
                        <a:gd name="connsiteX145-78411" fmla="*/ 5063048 w 6006665"/>
                        <a:gd name="connsiteY145-78412" fmla="*/ 1924777 h 3006470"/>
                        <a:gd name="connsiteX146-78413" fmla="*/ 5026594 w 6006665"/>
                        <a:gd name="connsiteY146-78414" fmla="*/ 1916098 h 3006470"/>
                        <a:gd name="connsiteX147-78415" fmla="*/ 5015871 w 6006665"/>
                        <a:gd name="connsiteY147-78416" fmla="*/ 1961137 h 3006470"/>
                        <a:gd name="connsiteX148-78417" fmla="*/ 4974967 w 6006665"/>
                        <a:gd name="connsiteY148-78418" fmla="*/ 2027038 h 3006470"/>
                        <a:gd name="connsiteX149-78419" fmla="*/ 4974967 w 6006665"/>
                        <a:gd name="connsiteY149-78420" fmla="*/ 2058853 h 3006470"/>
                        <a:gd name="connsiteX150-78421" fmla="*/ 5015871 w 6006665"/>
                        <a:gd name="connsiteY150-78422" fmla="*/ 2074760 h 3006470"/>
                        <a:gd name="connsiteX151-78423" fmla="*/ 5011326 w 6006665"/>
                        <a:gd name="connsiteY151-78424" fmla="*/ 2172476 h 3006470"/>
                        <a:gd name="connsiteX152-78425" fmla="*/ 4999419 w 6006665"/>
                        <a:gd name="connsiteY152-78426" fmla="*/ 2172476 h 3006470"/>
                        <a:gd name="connsiteX153-78427" fmla="*/ 4974967 w 6006665"/>
                        <a:gd name="connsiteY153-78428" fmla="*/ 2172476 h 3006470"/>
                        <a:gd name="connsiteX154-78429" fmla="*/ 4963605 w 6006665"/>
                        <a:gd name="connsiteY154-78430" fmla="*/ 2224742 h 3006470"/>
                        <a:gd name="connsiteX155-78431" fmla="*/ 4974967 w 6006665"/>
                        <a:gd name="connsiteY155-78432" fmla="*/ 2252012 h 3006470"/>
                        <a:gd name="connsiteX156-78433" fmla="*/ 4909065 w 6006665"/>
                        <a:gd name="connsiteY156-78434" fmla="*/ 2286099 h 3006470"/>
                        <a:gd name="connsiteX157-78435" fmla="*/ 4897703 w 6006665"/>
                        <a:gd name="connsiteY157-78436" fmla="*/ 2354273 h 3006470"/>
                        <a:gd name="connsiteX158-78437" fmla="*/ 4845437 w 6006665"/>
                        <a:gd name="connsiteY158-78438" fmla="*/ 2370180 h 3006470"/>
                        <a:gd name="connsiteX159-78439" fmla="*/ 4834074 w 6006665"/>
                        <a:gd name="connsiteY159-78440" fmla="*/ 2429264 h 3006470"/>
                        <a:gd name="connsiteX160-78441" fmla="*/ 4779535 w 6006665"/>
                        <a:gd name="connsiteY160-78442" fmla="*/ 2488348 h 3006470"/>
                        <a:gd name="connsiteX161-78443" fmla="*/ 4777225 w 6006665"/>
                        <a:gd name="connsiteY161-78444" fmla="*/ 2477952 h 3006470"/>
                        <a:gd name="connsiteX162-78445" fmla="*/ 4767628 w 6006665"/>
                        <a:gd name="connsiteY162-78446" fmla="*/ 2488348 h 3006470"/>
                        <a:gd name="connsiteX163-78447" fmla="*/ 4758538 w 6006665"/>
                        <a:gd name="connsiteY163-78448" fmla="*/ 2447444 h 3006470"/>
                        <a:gd name="connsiteX164-78449" fmla="*/ 4742631 w 6006665"/>
                        <a:gd name="connsiteY164-78450" fmla="*/ 2361090 h 3006470"/>
                        <a:gd name="connsiteX165-78451" fmla="*/ 4715361 w 6006665"/>
                        <a:gd name="connsiteY165-78452" fmla="*/ 2220198 h 3006470"/>
                        <a:gd name="connsiteX166-78453" fmla="*/ 4735813 w 6006665"/>
                        <a:gd name="connsiteY166-78454" fmla="*/ 2129299 h 3006470"/>
                        <a:gd name="connsiteX167-78455" fmla="*/ 4767628 w 6006665"/>
                        <a:gd name="connsiteY167-78456" fmla="*/ 2086122 h 3006470"/>
                        <a:gd name="connsiteX168-78457" fmla="*/ 4767628 w 6006665"/>
                        <a:gd name="connsiteY168-78458" fmla="*/ 2058853 h 3006470"/>
                        <a:gd name="connsiteX169-78459" fmla="*/ 4826712 w 6006665"/>
                        <a:gd name="connsiteY169-78460" fmla="*/ 2042945 h 3006470"/>
                        <a:gd name="connsiteX170-78461" fmla="*/ 4892613 w 6006665"/>
                        <a:gd name="connsiteY170-78462" fmla="*/ 1952047 h 3006470"/>
                        <a:gd name="connsiteX171-78463" fmla="*/ 4956243 w 6006665"/>
                        <a:gd name="connsiteY171-78464" fmla="*/ 1877056 h 3006470"/>
                        <a:gd name="connsiteX172-78465" fmla="*/ 5022143 w 6006665"/>
                        <a:gd name="connsiteY172-78466" fmla="*/ 1817971 h 3006470"/>
                        <a:gd name="connsiteX173-78467" fmla="*/ 5046694 w 6006665"/>
                        <a:gd name="connsiteY173-78468" fmla="*/ 1710844 h 3006470"/>
                        <a:gd name="connsiteX174-78469" fmla="*/ 5015871 w 6006665"/>
                        <a:gd name="connsiteY174-78470" fmla="*/ 1715711 h 3006470"/>
                        <a:gd name="connsiteX175-78471" fmla="*/ 4995419 w 6006665"/>
                        <a:gd name="connsiteY175-78472" fmla="*/ 1779340 h 3006470"/>
                        <a:gd name="connsiteX176-78473" fmla="*/ 4904521 w 6006665"/>
                        <a:gd name="connsiteY176-78474" fmla="*/ 1865693 h 3006470"/>
                        <a:gd name="connsiteX177-78475" fmla="*/ 4901708 w 6006665"/>
                        <a:gd name="connsiteY177-78476" fmla="*/ 1857053 h 3006470"/>
                        <a:gd name="connsiteX178-78477" fmla="*/ 4892613 w 6006665"/>
                        <a:gd name="connsiteY178-78478" fmla="*/ 1865693 h 3006470"/>
                        <a:gd name="connsiteX179-78479" fmla="*/ 4861835 w 6006665"/>
                        <a:gd name="connsiteY179-78480" fmla="*/ 1771159 h 3006470"/>
                        <a:gd name="connsiteX180-78481" fmla="*/ 4779535 w 6006665"/>
                        <a:gd name="connsiteY180-78482" fmla="*/ 1795247 h 3006470"/>
                        <a:gd name="connsiteX181-78483" fmla="*/ 4684091 w 6006665"/>
                        <a:gd name="connsiteY181-78484" fmla="*/ 1920232 h 3006470"/>
                        <a:gd name="connsiteX182-78485" fmla="*/ 4715906 w 6006665"/>
                        <a:gd name="connsiteY182-78486" fmla="*/ 1967954 h 3006470"/>
                        <a:gd name="connsiteX183-78487" fmla="*/ 4636369 w 6006665"/>
                        <a:gd name="connsiteY183-78488" fmla="*/ 1983861 h 3006470"/>
                        <a:gd name="connsiteX184-78489" fmla="*/ 4577285 w 6006665"/>
                        <a:gd name="connsiteY184-78490" fmla="*/ 1988406 h 3006470"/>
                        <a:gd name="connsiteX185-78491" fmla="*/ 4577373 w 6006665"/>
                        <a:gd name="connsiteY185-78492" fmla="*/ 1987484 h 3006470"/>
                        <a:gd name="connsiteX186-78493" fmla="*/ 4565379 w 6006665"/>
                        <a:gd name="connsiteY186-78494" fmla="*/ 1988406 h 3006470"/>
                        <a:gd name="connsiteX187-78495" fmla="*/ 4569923 w 6006665"/>
                        <a:gd name="connsiteY187-78496" fmla="*/ 1940685 h 3006470"/>
                        <a:gd name="connsiteX188-78497" fmla="*/ 4520081 w 6006665"/>
                        <a:gd name="connsiteY188-78498" fmla="*/ 1931099 h 3006470"/>
                        <a:gd name="connsiteX189-78499" fmla="*/ 4475025 w 6006665"/>
                        <a:gd name="connsiteY189-78500" fmla="*/ 1961137 h 3006470"/>
                        <a:gd name="connsiteX190-78501" fmla="*/ 4464394 w 6006665"/>
                        <a:gd name="connsiteY190-78502" fmla="*/ 1960286 h 3006470"/>
                        <a:gd name="connsiteX191-78503" fmla="*/ 4463118 w 6006665"/>
                        <a:gd name="connsiteY191-78504" fmla="*/ 1961137 h 3006470"/>
                        <a:gd name="connsiteX192-78505" fmla="*/ 4357637 w 6006665"/>
                        <a:gd name="connsiteY192-78506" fmla="*/ 1952698 h 3006470"/>
                        <a:gd name="connsiteX193-78507" fmla="*/ 4243233 w 6006665"/>
                        <a:gd name="connsiteY193-78508" fmla="*/ 1972499 h 3006470"/>
                        <a:gd name="connsiteX194-78509" fmla="*/ 4125065 w 6006665"/>
                        <a:gd name="connsiteY194-78510" fmla="*/ 2106574 h 3006470"/>
                        <a:gd name="connsiteX195-78511" fmla="*/ 3984173 w 6006665"/>
                        <a:gd name="connsiteY195-78512" fmla="*/ 2263374 h 3006470"/>
                        <a:gd name="connsiteX196-78513" fmla="*/ 4038712 w 6006665"/>
                        <a:gd name="connsiteY196-78514" fmla="*/ 2267919 h 3006470"/>
                        <a:gd name="connsiteX197-78515" fmla="*/ 4059164 w 6006665"/>
                        <a:gd name="connsiteY197-78516" fmla="*/ 2311096 h 3006470"/>
                        <a:gd name="connsiteX198-78517" fmla="*/ 4087782 w 6006665"/>
                        <a:gd name="connsiteY198-78518" fmla="*/ 2319513 h 3006470"/>
                        <a:gd name="connsiteX199-78519" fmla="*/ 4106341 w 6006665"/>
                        <a:gd name="connsiteY199-78520" fmla="*/ 2290644 h 3006470"/>
                        <a:gd name="connsiteX200-78521" fmla="*/ 4117411 w 6006665"/>
                        <a:gd name="connsiteY200-78522" fmla="*/ 2291946 h 3006470"/>
                        <a:gd name="connsiteX201-78523" fmla="*/ 4118248 w 6006665"/>
                        <a:gd name="connsiteY201-78524" fmla="*/ 2290644 h 3006470"/>
                        <a:gd name="connsiteX202-78525" fmla="*/ 4156880 w 6006665"/>
                        <a:gd name="connsiteY202-78526" fmla="*/ 2295189 h 3006470"/>
                        <a:gd name="connsiteX203-78527" fmla="*/ 4211419 w 6006665"/>
                        <a:gd name="connsiteY203-78528" fmla="*/ 2365635 h 3006470"/>
                        <a:gd name="connsiteX204-78529" fmla="*/ 4215964 w 6006665"/>
                        <a:gd name="connsiteY204-78530" fmla="*/ 2413357 h 3006470"/>
                        <a:gd name="connsiteX205-78531" fmla="*/ 4184149 w 6006665"/>
                        <a:gd name="connsiteY205-78532" fmla="*/ 2472441 h 3006470"/>
                        <a:gd name="connsiteX206-78533" fmla="*/ 4177332 w 6006665"/>
                        <a:gd name="connsiteY206-78534" fmla="*/ 2542887 h 3006470"/>
                        <a:gd name="connsiteX207-78535" fmla="*/ 4161425 w 6006665"/>
                        <a:gd name="connsiteY207-78536" fmla="*/ 2629241 h 3006470"/>
                        <a:gd name="connsiteX208-78537" fmla="*/ 4109158 w 6006665"/>
                        <a:gd name="connsiteY208-78538" fmla="*/ 2708777 h 3006470"/>
                        <a:gd name="connsiteX209-78539" fmla="*/ 4097796 w 6006665"/>
                        <a:gd name="connsiteY209-78540" fmla="*/ 2747409 h 3006470"/>
                        <a:gd name="connsiteX210-78541" fmla="*/ 4043257 w 6006665"/>
                        <a:gd name="connsiteY210-78542" fmla="*/ 2806493 h 3006470"/>
                        <a:gd name="connsiteX211-78543" fmla="*/ 3995535 w 6006665"/>
                        <a:gd name="connsiteY211-78544" fmla="*/ 2865577 h 3006470"/>
                        <a:gd name="connsiteX212-78545" fmla="*/ 3975083 w 6006665"/>
                        <a:gd name="connsiteY212-78546" fmla="*/ 2897392 h 3006470"/>
                        <a:gd name="connsiteX213-78547" fmla="*/ 3925089 w 6006665"/>
                        <a:gd name="connsiteY213-78548" fmla="*/ 2924661 h 3006470"/>
                        <a:gd name="connsiteX214-78549" fmla="*/ 3913182 w 6006665"/>
                        <a:gd name="connsiteY214-78550" fmla="*/ 2924661 h 3006470"/>
                        <a:gd name="connsiteX215-78551" fmla="*/ 3904637 w 6006665"/>
                        <a:gd name="connsiteY215-78552" fmla="*/ 2924661 h 3006470"/>
                        <a:gd name="connsiteX216-78553" fmla="*/ 3892729 w 6006665"/>
                        <a:gd name="connsiteY216-78554" fmla="*/ 2924661 h 3006470"/>
                        <a:gd name="connsiteX217-78555" fmla="*/ 3871063 w 6006665"/>
                        <a:gd name="connsiteY217-78556" fmla="*/ 2908412 h 3006470"/>
                        <a:gd name="connsiteX218-78557" fmla="*/ 3829645 w 6006665"/>
                        <a:gd name="connsiteY218-78558" fmla="*/ 2936024 h 3006470"/>
                        <a:gd name="connsiteX219-78559" fmla="*/ 3822828 w 6006665"/>
                        <a:gd name="connsiteY219-78560" fmla="*/ 2956476 h 3006470"/>
                        <a:gd name="connsiteX220-78561" fmla="*/ 3818283 w 6006665"/>
                        <a:gd name="connsiteY220-78562" fmla="*/ 2947386 h 3006470"/>
                        <a:gd name="connsiteX221-78563" fmla="*/ 3818283 w 6006665"/>
                        <a:gd name="connsiteY221-78564" fmla="*/ 2935660 h 3006470"/>
                        <a:gd name="connsiteX222-78565" fmla="*/ 3817738 w 6006665"/>
                        <a:gd name="connsiteY222-78566" fmla="*/ 2936024 h 3006470"/>
                        <a:gd name="connsiteX223-78567" fmla="*/ 3810921 w 6006665"/>
                        <a:gd name="connsiteY223-78568" fmla="*/ 2956476 h 3006470"/>
                        <a:gd name="connsiteX224-78569" fmla="*/ 3806376 w 6006665"/>
                        <a:gd name="connsiteY224-78570" fmla="*/ 2947386 h 3006470"/>
                        <a:gd name="connsiteX225-78571" fmla="*/ 3806376 w 6006665"/>
                        <a:gd name="connsiteY225-78572" fmla="*/ 2920116 h 3006470"/>
                        <a:gd name="connsiteX226-78573" fmla="*/ 3818283 w 6006665"/>
                        <a:gd name="connsiteY226-78574" fmla="*/ 2920116 h 3006470"/>
                        <a:gd name="connsiteX227-78575" fmla="*/ 3826828 w 6006665"/>
                        <a:gd name="connsiteY227-78576" fmla="*/ 2920116 h 3006470"/>
                        <a:gd name="connsiteX228-78577" fmla="*/ 3833645 w 6006665"/>
                        <a:gd name="connsiteY228-78578" fmla="*/ 2861032 h 3006470"/>
                        <a:gd name="connsiteX229-78579" fmla="*/ 3822283 w 6006665"/>
                        <a:gd name="connsiteY229-78580" fmla="*/ 2817856 h 3006470"/>
                        <a:gd name="connsiteX230-78581" fmla="*/ 3849553 w 6006665"/>
                        <a:gd name="connsiteY230-78582" fmla="*/ 2795131 h 3006470"/>
                        <a:gd name="connsiteX231-78583" fmla="*/ 3858814 w 6006665"/>
                        <a:gd name="connsiteY231-78584" fmla="*/ 2797336 h 3006470"/>
                        <a:gd name="connsiteX232-78585" fmla="*/ 3861460 w 6006665"/>
                        <a:gd name="connsiteY232-78586" fmla="*/ 2795131 h 3006470"/>
                        <a:gd name="connsiteX233-78587" fmla="*/ 3898487 w 6006665"/>
                        <a:gd name="connsiteY233-78588" fmla="*/ 2803947 h 3006470"/>
                        <a:gd name="connsiteX234-78589" fmla="*/ 3919999 w 6006665"/>
                        <a:gd name="connsiteY234-78590" fmla="*/ 2758772 h 3006470"/>
                        <a:gd name="connsiteX235-78591" fmla="*/ 3935906 w 6006665"/>
                        <a:gd name="connsiteY235-78592" fmla="*/ 2699687 h 3006470"/>
                        <a:gd name="connsiteX236-78593" fmla="*/ 3947269 w 6006665"/>
                        <a:gd name="connsiteY236-78594" fmla="*/ 2676963 h 3006470"/>
                        <a:gd name="connsiteX237-78595" fmla="*/ 3966292 w 6006665"/>
                        <a:gd name="connsiteY237-78596" fmla="*/ 2632575 h 3006470"/>
                        <a:gd name="connsiteX238-78597" fmla="*/ 3915999 w 6006665"/>
                        <a:gd name="connsiteY238-78598" fmla="*/ 2645148 h 3006470"/>
                        <a:gd name="connsiteX239-78599" fmla="*/ 3888729 w 6006665"/>
                        <a:gd name="connsiteY239-78600" fmla="*/ 2667873 h 3006470"/>
                        <a:gd name="connsiteX240-78601" fmla="*/ 3876822 w 6006665"/>
                        <a:gd name="connsiteY240-78602" fmla="*/ 2667873 h 3006470"/>
                        <a:gd name="connsiteX241-78603" fmla="*/ 3829645 w 6006665"/>
                        <a:gd name="connsiteY241-78604" fmla="*/ 2667873 h 3006470"/>
                        <a:gd name="connsiteX242-78605" fmla="*/ 3817738 w 6006665"/>
                        <a:gd name="connsiteY242-78606" fmla="*/ 2667873 h 3006470"/>
                        <a:gd name="connsiteX243-78607" fmla="*/ 3801831 w 6006665"/>
                        <a:gd name="connsiteY243-78608" fmla="*/ 2613334 h 3006470"/>
                        <a:gd name="connsiteX244-78609" fmla="*/ 3758654 w 6006665"/>
                        <a:gd name="connsiteY244-78610" fmla="*/ 2574702 h 3006470"/>
                        <a:gd name="connsiteX245-78611" fmla="*/ 3692753 w 6006665"/>
                        <a:gd name="connsiteY245-78612" fmla="*/ 2558795 h 3006470"/>
                        <a:gd name="connsiteX246-78613" fmla="*/ 3683663 w 6006665"/>
                        <a:gd name="connsiteY246-78614" fmla="*/ 2499711 h 3006470"/>
                        <a:gd name="connsiteX247-78615" fmla="*/ 3672301 w 6006665"/>
                        <a:gd name="connsiteY247-78616" fmla="*/ 2467896 h 3006470"/>
                        <a:gd name="connsiteX248-78617" fmla="*/ 3656393 w 6006665"/>
                        <a:gd name="connsiteY248-78618" fmla="*/ 2440627 h 3006470"/>
                        <a:gd name="connsiteX249-78619" fmla="*/ 3633669 w 6006665"/>
                        <a:gd name="connsiteY249-78620" fmla="*/ 2381542 h 3006470"/>
                        <a:gd name="connsiteX250-78621" fmla="*/ 3601854 w 6006665"/>
                        <a:gd name="connsiteY250-78622" fmla="*/ 2361090 h 3006470"/>
                        <a:gd name="connsiteX251-78623" fmla="*/ 3545995 w 6006665"/>
                        <a:gd name="connsiteY251-78624" fmla="*/ 2339606 h 3006470"/>
                        <a:gd name="connsiteX252-78625" fmla="*/ 3506955 w 6006665"/>
                        <a:gd name="connsiteY252-78626" fmla="*/ 2345183 h 3006470"/>
                        <a:gd name="connsiteX253-78627" fmla="*/ 3463779 w 6006665"/>
                        <a:gd name="connsiteY253-78628" fmla="*/ 2354273 h 3006470"/>
                        <a:gd name="connsiteX254-78629" fmla="*/ 3431964 w 6006665"/>
                        <a:gd name="connsiteY254-78630" fmla="*/ 2381542 h 3006470"/>
                        <a:gd name="connsiteX255-78631" fmla="*/ 3452416 w 6006665"/>
                        <a:gd name="connsiteY255-78632" fmla="*/ 2397450 h 3006470"/>
                        <a:gd name="connsiteX256-78633" fmla="*/ 3452416 w 6006665"/>
                        <a:gd name="connsiteY256-78634" fmla="*/ 2429264 h 3006470"/>
                        <a:gd name="connsiteX257-78635" fmla="*/ 3431964 w 6006665"/>
                        <a:gd name="connsiteY257-78636" fmla="*/ 2451989 h 3006470"/>
                        <a:gd name="connsiteX258-78637" fmla="*/ 3400150 w 6006665"/>
                        <a:gd name="connsiteY258-78638" fmla="*/ 2511073 h 3006470"/>
                        <a:gd name="connsiteX259-78639" fmla="*/ 3400150 w 6006665"/>
                        <a:gd name="connsiteY259-78640" fmla="*/ 2538343 h 3006470"/>
                        <a:gd name="connsiteX260-78641" fmla="*/ 3350155 w 6006665"/>
                        <a:gd name="connsiteY260-78642" fmla="*/ 2570157 h 3006470"/>
                        <a:gd name="connsiteX261-78643" fmla="*/ 3342342 w 6006665"/>
                        <a:gd name="connsiteY261-78644" fmla="*/ 2567553 h 3006470"/>
                        <a:gd name="connsiteX262-78645" fmla="*/ 3338249 w 6006665"/>
                        <a:gd name="connsiteY262-78646" fmla="*/ 2570157 h 3006470"/>
                        <a:gd name="connsiteX263-78647" fmla="*/ 3290527 w 6006665"/>
                        <a:gd name="connsiteY263-78648" fmla="*/ 2554250 h 3006470"/>
                        <a:gd name="connsiteX264-78649" fmla="*/ 3259257 w 6006665"/>
                        <a:gd name="connsiteY264-78650" fmla="*/ 2554250 h 3006470"/>
                        <a:gd name="connsiteX265-78651" fmla="*/ 3247350 w 6006665"/>
                        <a:gd name="connsiteY265-78652" fmla="*/ 2554250 h 3006470"/>
                        <a:gd name="connsiteX266-78653" fmla="*/ 3231443 w 6006665"/>
                        <a:gd name="connsiteY266-78654" fmla="*/ 2538343 h 3006470"/>
                        <a:gd name="connsiteX267-78655" fmla="*/ 3213271 w 6006665"/>
                        <a:gd name="connsiteY267-78656" fmla="*/ 2533799 h 3006470"/>
                        <a:gd name="connsiteX268-78657" fmla="*/ 3168359 w 6006665"/>
                        <a:gd name="connsiteY268-78658" fmla="*/ 2570157 h 3006470"/>
                        <a:gd name="connsiteX269-78659" fmla="*/ 3120637 w 6006665"/>
                        <a:gd name="connsiteY269-78660" fmla="*/ 2581519 h 3006470"/>
                        <a:gd name="connsiteX270-78661" fmla="*/ 3082005 w 6006665"/>
                        <a:gd name="connsiteY270-78662" fmla="*/ 2597427 h 3006470"/>
                        <a:gd name="connsiteX271-78663" fmla="*/ 3074460 w 6006665"/>
                        <a:gd name="connsiteY271-78664" fmla="*/ 2595630 h 3006470"/>
                        <a:gd name="connsiteX272-78665" fmla="*/ 3070098 w 6006665"/>
                        <a:gd name="connsiteY272-78666" fmla="*/ 2597427 h 3006470"/>
                        <a:gd name="connsiteX273-78667" fmla="*/ 3022376 w 6006665"/>
                        <a:gd name="connsiteY273-78668" fmla="*/ 2586064 h 3006470"/>
                        <a:gd name="connsiteX274-78669" fmla="*/ 3000196 w 6006665"/>
                        <a:gd name="connsiteY274-78670" fmla="*/ 2586064 h 3006470"/>
                        <a:gd name="connsiteX275-78671" fmla="*/ 2988289 w 6006665"/>
                        <a:gd name="connsiteY275-78672" fmla="*/ 2586064 h 3006470"/>
                        <a:gd name="connsiteX276-78673" fmla="*/ 2967837 w 6006665"/>
                        <a:gd name="connsiteY276-78674" fmla="*/ 2554250 h 3006470"/>
                        <a:gd name="connsiteX277-78675" fmla="*/ 2929205 w 6006665"/>
                        <a:gd name="connsiteY277-78676" fmla="*/ 2526980 h 3006470"/>
                        <a:gd name="connsiteX278-78677" fmla="*/ 2902153 w 6006665"/>
                        <a:gd name="connsiteY278-78678" fmla="*/ 2523116 h 3006470"/>
                        <a:gd name="connsiteX279-78679" fmla="*/ 2861576 w 6006665"/>
                        <a:gd name="connsiteY279-78680" fmla="*/ 2526980 h 3006470"/>
                        <a:gd name="connsiteX280-78681" fmla="*/ 2822944 w 6006665"/>
                        <a:gd name="connsiteY280-78682" fmla="*/ 2538343 h 3006470"/>
                        <a:gd name="connsiteX281-78683" fmla="*/ 2818139 w 6006665"/>
                        <a:gd name="connsiteY281-78684" fmla="*/ 2536254 h 3006470"/>
                        <a:gd name="connsiteX282-78685" fmla="*/ 2811037 w 6006665"/>
                        <a:gd name="connsiteY282-78686" fmla="*/ 2538343 h 3006470"/>
                        <a:gd name="connsiteX283-78687" fmla="*/ 2758770 w 6006665"/>
                        <a:gd name="connsiteY283-78688" fmla="*/ 2515618 h 3006470"/>
                        <a:gd name="connsiteX284-78689" fmla="*/ 2751953 w 6006665"/>
                        <a:gd name="connsiteY284-78690" fmla="*/ 2472441 h 3006470"/>
                        <a:gd name="connsiteX285-78691" fmla="*/ 2708776 w 6006665"/>
                        <a:gd name="connsiteY285-78692" fmla="*/ 2456534 h 3006470"/>
                        <a:gd name="connsiteX286-78693" fmla="*/ 2676962 w 6006665"/>
                        <a:gd name="connsiteY286-78694" fmla="*/ 2451989 h 3006470"/>
                        <a:gd name="connsiteX287-78695" fmla="*/ 2642534 w 6006665"/>
                        <a:gd name="connsiteY287-78696" fmla="*/ 2430245 h 3006470"/>
                        <a:gd name="connsiteX288-78697" fmla="*/ 2609333 w 6006665"/>
                        <a:gd name="connsiteY288-78698" fmla="*/ 2488348 h 3006470"/>
                        <a:gd name="connsiteX289-78699" fmla="*/ 2625240 w 6006665"/>
                        <a:gd name="connsiteY289-78700" fmla="*/ 2522435 h 3006470"/>
                        <a:gd name="connsiteX290-78701" fmla="*/ 2586608 w 6006665"/>
                        <a:gd name="connsiteY290-78702" fmla="*/ 2558795 h 3006470"/>
                        <a:gd name="connsiteX291-78703" fmla="*/ 2577105 w 6006665"/>
                        <a:gd name="connsiteY291-78704" fmla="*/ 2556532 h 3006470"/>
                        <a:gd name="connsiteX292-78705" fmla="*/ 2574701 w 6006665"/>
                        <a:gd name="connsiteY292-78706" fmla="*/ 2558795 h 3006470"/>
                        <a:gd name="connsiteX293-78707" fmla="*/ 2526979 w 6006665"/>
                        <a:gd name="connsiteY293-78708" fmla="*/ 2547432 h 3006470"/>
                        <a:gd name="connsiteX294-78709" fmla="*/ 2490620 w 6006665"/>
                        <a:gd name="connsiteY294-78710" fmla="*/ 2542887 h 3006470"/>
                        <a:gd name="connsiteX295-78711" fmla="*/ 2463350 w 6006665"/>
                        <a:gd name="connsiteY295-78712" fmla="*/ 2515618 h 3006470"/>
                        <a:gd name="connsiteX296-78713" fmla="*/ 2436625 w 6006665"/>
                        <a:gd name="connsiteY296-78714" fmla="*/ 2515618 h 3006470"/>
                        <a:gd name="connsiteX297-78715" fmla="*/ 2424718 w 6006665"/>
                        <a:gd name="connsiteY297-78716" fmla="*/ 2515618 h 3006470"/>
                        <a:gd name="connsiteX298-78717" fmla="*/ 2398858 w 6006665"/>
                        <a:gd name="connsiteY298-78718" fmla="*/ 2502687 h 3006470"/>
                        <a:gd name="connsiteX299-78719" fmla="*/ 2350272 w 6006665"/>
                        <a:gd name="connsiteY299-78720" fmla="*/ 2526980 h 3006470"/>
                        <a:gd name="connsiteX300-78721" fmla="*/ 2282098 w 6006665"/>
                        <a:gd name="connsiteY300-78722" fmla="*/ 2574702 h 3006470"/>
                        <a:gd name="connsiteX301-78723" fmla="*/ 2238921 w 6006665"/>
                        <a:gd name="connsiteY301-78724" fmla="*/ 2586064 h 3006470"/>
                        <a:gd name="connsiteX302-78725" fmla="*/ 2227559 w 6006665"/>
                        <a:gd name="connsiteY302-78726" fmla="*/ 2590609 h 3006470"/>
                        <a:gd name="connsiteX303-78727" fmla="*/ 2225178 w 6006665"/>
                        <a:gd name="connsiteY303-78728" fmla="*/ 2586799 h 3006470"/>
                        <a:gd name="connsiteX304-78729" fmla="*/ 2215652 w 6006665"/>
                        <a:gd name="connsiteY304-78730" fmla="*/ 2590609 h 3006470"/>
                        <a:gd name="connsiteX305-78731" fmla="*/ 2193596 w 6006665"/>
                        <a:gd name="connsiteY305-78732" fmla="*/ 2555320 h 3006470"/>
                        <a:gd name="connsiteX306-78733" fmla="*/ 2157112 w 6006665"/>
                        <a:gd name="connsiteY306-78734" fmla="*/ 2558795 h 3006470"/>
                        <a:gd name="connsiteX307-78735" fmla="*/ 2156291 w 6006665"/>
                        <a:gd name="connsiteY307-78736" fmla="*/ 2557739 h 3006470"/>
                        <a:gd name="connsiteX308-78737" fmla="*/ 2145205 w 6006665"/>
                        <a:gd name="connsiteY308-78738" fmla="*/ 2558795 h 3006470"/>
                        <a:gd name="connsiteX309-78739" fmla="*/ 2129298 w 6006665"/>
                        <a:gd name="connsiteY309-78740" fmla="*/ 2538343 h 3006470"/>
                        <a:gd name="connsiteX310-78741" fmla="*/ 2102029 w 6006665"/>
                        <a:gd name="connsiteY310-78742" fmla="*/ 2526980 h 3006470"/>
                        <a:gd name="connsiteX311-78743" fmla="*/ 2086121 w 6006665"/>
                        <a:gd name="connsiteY311-78744" fmla="*/ 2495166 h 3006470"/>
                        <a:gd name="connsiteX312-78745" fmla="*/ 2070005 w 6006665"/>
                        <a:gd name="connsiteY312-78746" fmla="*/ 2486212 h 3006470"/>
                        <a:gd name="connsiteX313-78747" fmla="*/ 2027582 w 6006665"/>
                        <a:gd name="connsiteY313-78748" fmla="*/ 2499711 h 3006470"/>
                        <a:gd name="connsiteX314-78749" fmla="*/ 2023845 w 6006665"/>
                        <a:gd name="connsiteY314-78750" fmla="*/ 2497111 h 3006470"/>
                        <a:gd name="connsiteX315-78751" fmla="*/ 2018675 w 6006665"/>
                        <a:gd name="connsiteY315-78752" fmla="*/ 2499711 h 3006470"/>
                        <a:gd name="connsiteX316-78753" fmla="*/ 1971363 w 6006665"/>
                        <a:gd name="connsiteY316-78754" fmla="*/ 2468885 h 3006470"/>
                        <a:gd name="connsiteX317-78755" fmla="*/ 1952591 w 6006665"/>
                        <a:gd name="connsiteY317-78756" fmla="*/ 2495166 h 3006470"/>
                        <a:gd name="connsiteX318-78757" fmla="*/ 1947518 w 6006665"/>
                        <a:gd name="connsiteY318-78758" fmla="*/ 2485599 h 3006470"/>
                        <a:gd name="connsiteX319-78759" fmla="*/ 1940684 w 6006665"/>
                        <a:gd name="connsiteY319-78760" fmla="*/ 2495166 h 3006470"/>
                        <a:gd name="connsiteX320-78761" fmla="*/ 1861147 w 6006665"/>
                        <a:gd name="connsiteY320-78762" fmla="*/ 2345183 h 3006470"/>
                        <a:gd name="connsiteX321-78763" fmla="*/ 1811153 w 6006665"/>
                        <a:gd name="connsiteY321-78764" fmla="*/ 2295189 h 3006470"/>
                        <a:gd name="connsiteX322-78765" fmla="*/ 1813950 w 6006665"/>
                        <a:gd name="connsiteY322-78766" fmla="*/ 2292043 h 3006470"/>
                        <a:gd name="connsiteX323-78767" fmla="*/ 1748069 w 6006665"/>
                        <a:gd name="connsiteY323-78768" fmla="*/ 2333821 h 3006470"/>
                        <a:gd name="connsiteX324-78769" fmla="*/ 1711709 w 6006665"/>
                        <a:gd name="connsiteY324-78770" fmla="*/ 2338366 h 3006470"/>
                        <a:gd name="connsiteX325-78771" fmla="*/ 1711926 w 6006665"/>
                        <a:gd name="connsiteY325-78772" fmla="*/ 2336850 h 3006470"/>
                        <a:gd name="connsiteX326-78773" fmla="*/ 1699803 w 6006665"/>
                        <a:gd name="connsiteY326-78774" fmla="*/ 2338366 h 3006470"/>
                        <a:gd name="connsiteX327-78775" fmla="*/ 1704347 w 6006665"/>
                        <a:gd name="connsiteY327-78776" fmla="*/ 2306551 h 3006470"/>
                        <a:gd name="connsiteX328-78777" fmla="*/ 1662460 w 6006665"/>
                        <a:gd name="connsiteY328-78778" fmla="*/ 2288600 h 3006470"/>
                        <a:gd name="connsiteX329-78779" fmla="*/ 1629901 w 6006665"/>
                        <a:gd name="connsiteY329-78780" fmla="*/ 2302006 h 3006470"/>
                        <a:gd name="connsiteX330-78781" fmla="*/ 1629300 w 6006665"/>
                        <a:gd name="connsiteY330-78782" fmla="*/ 2297351 h 3006470"/>
                        <a:gd name="connsiteX331-78783" fmla="*/ 1617994 w 6006665"/>
                        <a:gd name="connsiteY331-78784" fmla="*/ 2302006 h 3006470"/>
                        <a:gd name="connsiteX332-78785" fmla="*/ 1608904 w 6006665"/>
                        <a:gd name="connsiteY332-78786" fmla="*/ 2231560 h 3006470"/>
                        <a:gd name="connsiteX333-78787" fmla="*/ 1552684 w 6006665"/>
                        <a:gd name="connsiteY333-78788" fmla="*/ 2221867 h 3006470"/>
                        <a:gd name="connsiteX334-78789" fmla="*/ 1518550 w 6006665"/>
                        <a:gd name="connsiteY334-78790" fmla="*/ 2247467 h 3006470"/>
                        <a:gd name="connsiteX335-78791" fmla="*/ 1425379 w 6006665"/>
                        <a:gd name="connsiteY335-78792" fmla="*/ 2267919 h 3006470"/>
                        <a:gd name="connsiteX336-78793" fmla="*/ 1409472 w 6006665"/>
                        <a:gd name="connsiteY336-78794" fmla="*/ 2286099 h 3006470"/>
                        <a:gd name="connsiteX337-78795" fmla="*/ 1270852 w 6006665"/>
                        <a:gd name="connsiteY337-78796" fmla="*/ 2306551 h 3006470"/>
                        <a:gd name="connsiteX338-78797" fmla="*/ 1254945 w 6006665"/>
                        <a:gd name="connsiteY338-78798" fmla="*/ 2327003 h 3006470"/>
                        <a:gd name="connsiteX339-78799" fmla="*/ 1282214 w 6006665"/>
                        <a:gd name="connsiteY339-78800" fmla="*/ 2370180 h 3006470"/>
                        <a:gd name="connsiteX340-78801" fmla="*/ 1243582 w 6006665"/>
                        <a:gd name="connsiteY340-78802" fmla="*/ 2386087 h 3006470"/>
                        <a:gd name="connsiteX341-78803" fmla="*/ 1254945 w 6006665"/>
                        <a:gd name="connsiteY341-78804" fmla="*/ 2404267 h 3006470"/>
                        <a:gd name="connsiteX342-78805" fmla="*/ 1216313 w 6006665"/>
                        <a:gd name="connsiteY342-78806" fmla="*/ 2429264 h 3006470"/>
                        <a:gd name="connsiteX343-78807" fmla="*/ 1275397 w 6006665"/>
                        <a:gd name="connsiteY343-78808" fmla="*/ 2472441 h 3006470"/>
                        <a:gd name="connsiteX344-78809" fmla="*/ 1270852 w 6006665"/>
                        <a:gd name="connsiteY344-78810" fmla="*/ 2499711 h 3006470"/>
                        <a:gd name="connsiteX345-78811" fmla="*/ 1259108 w 6006665"/>
                        <a:gd name="connsiteY345-78812" fmla="*/ 2498732 h 3006470"/>
                        <a:gd name="connsiteX346-78813" fmla="*/ 1258945 w 6006665"/>
                        <a:gd name="connsiteY346-78814" fmla="*/ 2499711 h 3006470"/>
                        <a:gd name="connsiteX347-78815" fmla="*/ 1215644 w 6006665"/>
                        <a:gd name="connsiteY347-78816" fmla="*/ 2496102 h 3006470"/>
                        <a:gd name="connsiteX348-78817" fmla="*/ 1204950 w 6006665"/>
                        <a:gd name="connsiteY348-78818" fmla="*/ 2511073 h 3006470"/>
                        <a:gd name="connsiteX349-78819" fmla="*/ 1196495 w 6006665"/>
                        <a:gd name="connsiteY349-78820" fmla="*/ 2506241 h 3006470"/>
                        <a:gd name="connsiteX350-78821" fmla="*/ 1193043 w 6006665"/>
                        <a:gd name="connsiteY350-78822" fmla="*/ 2511073 h 3006470"/>
                        <a:gd name="connsiteX351-78823" fmla="*/ 1145322 w 6006665"/>
                        <a:gd name="connsiteY351-78824" fmla="*/ 2483803 h 3006470"/>
                        <a:gd name="connsiteX352-78825" fmla="*/ 1098145 w 6006665"/>
                        <a:gd name="connsiteY352-78826" fmla="*/ 2483803 h 3006470"/>
                        <a:gd name="connsiteX353-78827" fmla="*/ 1061785 w 6006665"/>
                        <a:gd name="connsiteY353-78828" fmla="*/ 2511073 h 3006470"/>
                        <a:gd name="connsiteX354-78829" fmla="*/ 1055322 w 6006665"/>
                        <a:gd name="connsiteY354-78830" fmla="*/ 2506990 h 3006470"/>
                        <a:gd name="connsiteX355-78831" fmla="*/ 1049878 w 6006665"/>
                        <a:gd name="connsiteY355-78832" fmla="*/ 2511073 h 3006470"/>
                        <a:gd name="connsiteX356-78833" fmla="*/ 1006701 w 6006665"/>
                        <a:gd name="connsiteY356-78834" fmla="*/ 2483803 h 3006470"/>
                        <a:gd name="connsiteX357-78835" fmla="*/ 924893 w 6006665"/>
                        <a:gd name="connsiteY357-78836" fmla="*/ 2447444 h 3006470"/>
                        <a:gd name="connsiteX358-78837" fmla="*/ 877716 w 6006665"/>
                        <a:gd name="connsiteY358-78838" fmla="*/ 2447444 h 3006470"/>
                        <a:gd name="connsiteX359-78839" fmla="*/ 802724 w 6006665"/>
                        <a:gd name="connsiteY359-78840" fmla="*/ 2511073 h 3006470"/>
                        <a:gd name="connsiteX360-78841" fmla="*/ 798179 w 6006665"/>
                        <a:gd name="connsiteY360-78842" fmla="*/ 2554250 h 3006470"/>
                        <a:gd name="connsiteX361-78843" fmla="*/ 787406 w 6006665"/>
                        <a:gd name="connsiteY361-78844" fmla="*/ 2543477 h 3006470"/>
                        <a:gd name="connsiteX362-78845" fmla="*/ 786272 w 6006665"/>
                        <a:gd name="connsiteY362-78846" fmla="*/ 2554250 h 3006470"/>
                        <a:gd name="connsiteX363-78847" fmla="*/ 756063 w 6006665"/>
                        <a:gd name="connsiteY363-78848" fmla="*/ 2524040 h 3006470"/>
                        <a:gd name="connsiteX364-78849" fmla="*/ 732278 w 6006665"/>
                        <a:gd name="connsiteY364-78850" fmla="*/ 2581519 h 3006470"/>
                        <a:gd name="connsiteX365-78851" fmla="*/ 743640 w 6006665"/>
                        <a:gd name="connsiteY365-78852" fmla="*/ 2590609 h 3006470"/>
                        <a:gd name="connsiteX366-78853" fmla="*/ 723188 w 6006665"/>
                        <a:gd name="connsiteY366-78854" fmla="*/ 2633786 h 3006470"/>
                        <a:gd name="connsiteX367-78855" fmla="*/ 747026 w 6006665"/>
                        <a:gd name="connsiteY367-78856" fmla="*/ 2670627 h 3006470"/>
                        <a:gd name="connsiteX368-78857" fmla="*/ 763548 w 6006665"/>
                        <a:gd name="connsiteY368-78858" fmla="*/ 2667873 h 3006470"/>
                        <a:gd name="connsiteX369-78859" fmla="*/ 764871 w 6006665"/>
                        <a:gd name="connsiteY369-78860" fmla="*/ 2669637 h 3006470"/>
                        <a:gd name="connsiteX370-78861" fmla="*/ 775455 w 6006665"/>
                        <a:gd name="connsiteY370-78862" fmla="*/ 2667873 h 3006470"/>
                        <a:gd name="connsiteX371-78863" fmla="*/ 802724 w 6006665"/>
                        <a:gd name="connsiteY371-78864" fmla="*/ 2704232 h 3006470"/>
                        <a:gd name="connsiteX372-78865" fmla="*/ 798179 w 6006665"/>
                        <a:gd name="connsiteY372-78866" fmla="*/ 2731502 h 3006470"/>
                        <a:gd name="connsiteX373-78867" fmla="*/ 818632 w 6006665"/>
                        <a:gd name="connsiteY373-78868" fmla="*/ 2742864 h 3006470"/>
                        <a:gd name="connsiteX374-78869" fmla="*/ 802724 w 6006665"/>
                        <a:gd name="connsiteY374-78870" fmla="*/ 2774679 h 3006470"/>
                        <a:gd name="connsiteX375-78871" fmla="*/ 766365 w 6006665"/>
                        <a:gd name="connsiteY375-78872" fmla="*/ 2779224 h 3006470"/>
                        <a:gd name="connsiteX376-78873" fmla="*/ 727733 w 6006665"/>
                        <a:gd name="connsiteY376-78874" fmla="*/ 2838308 h 3006470"/>
                        <a:gd name="connsiteX377-78875" fmla="*/ 759548 w 6006665"/>
                        <a:gd name="connsiteY377-78876" fmla="*/ 2881485 h 3006470"/>
                        <a:gd name="connsiteX378-78877" fmla="*/ 759548 w 6006665"/>
                        <a:gd name="connsiteY378-78878" fmla="*/ 2920116 h 3006470"/>
                        <a:gd name="connsiteX379-78879" fmla="*/ 798179 w 6006665"/>
                        <a:gd name="connsiteY379-78880" fmla="*/ 2979201 h 3006470"/>
                        <a:gd name="connsiteX380-78881" fmla="*/ 775455 w 6006665"/>
                        <a:gd name="connsiteY380-78882" fmla="*/ 2995108 h 3006470"/>
                        <a:gd name="connsiteX381-78883" fmla="*/ 770910 w 6006665"/>
                        <a:gd name="connsiteY381-78884" fmla="*/ 3006470 h 3006470"/>
                        <a:gd name="connsiteX382-78885" fmla="*/ 759003 w 6006665"/>
                        <a:gd name="connsiteY382-78886" fmla="*/ 3006470 h 3006470"/>
                        <a:gd name="connsiteX383-78887" fmla="*/ 755003 w 6006665"/>
                        <a:gd name="connsiteY383-78888" fmla="*/ 3006470 h 3006470"/>
                        <a:gd name="connsiteX384-78889" fmla="*/ 743096 w 6006665"/>
                        <a:gd name="connsiteY384-78890" fmla="*/ 3006470 h 3006470"/>
                        <a:gd name="connsiteX385-78891" fmla="*/ 715826 w 6006665"/>
                        <a:gd name="connsiteY385-78892" fmla="*/ 2972383 h 3006470"/>
                        <a:gd name="connsiteX386-78893" fmla="*/ 704464 w 6006665"/>
                        <a:gd name="connsiteY386-78894" fmla="*/ 2972383 h 3006470"/>
                        <a:gd name="connsiteX387-78895" fmla="*/ 684012 w 6006665"/>
                        <a:gd name="connsiteY387-78896" fmla="*/ 2963293 h 3006470"/>
                        <a:gd name="connsiteX388-78897" fmla="*/ 672649 w 6006665"/>
                        <a:gd name="connsiteY388-78898" fmla="*/ 2940569 h 3006470"/>
                        <a:gd name="connsiteX389-78899" fmla="*/ 645222 w 6006665"/>
                        <a:gd name="connsiteY389-78900" fmla="*/ 2932732 h 3006470"/>
                        <a:gd name="connsiteX390-78901" fmla="*/ 625472 w 6006665"/>
                        <a:gd name="connsiteY390-78902" fmla="*/ 2936024 h 3006470"/>
                        <a:gd name="connsiteX391-78903" fmla="*/ 623771 w 6006665"/>
                        <a:gd name="connsiteY391-78904" fmla="*/ 2934323 h 3006470"/>
                        <a:gd name="connsiteX392-78905" fmla="*/ 613565 w 6006665"/>
                        <a:gd name="connsiteY392-78906" fmla="*/ 2936024 h 3006470"/>
                        <a:gd name="connsiteX393-78907" fmla="*/ 609020 w 6006665"/>
                        <a:gd name="connsiteY393-78908" fmla="*/ 2931479 h 3006470"/>
                        <a:gd name="connsiteX394-78909" fmla="*/ 559026 w 6006665"/>
                        <a:gd name="connsiteY394-78910" fmla="*/ 2904209 h 3006470"/>
                        <a:gd name="connsiteX395-78911" fmla="*/ 506760 w 6006665"/>
                        <a:gd name="connsiteY395-78912" fmla="*/ 2897392 h 3006470"/>
                        <a:gd name="connsiteX396-78913" fmla="*/ 483280 w 6006665"/>
                        <a:gd name="connsiteY396-78914" fmla="*/ 2890683 h 3006470"/>
                        <a:gd name="connsiteX397-78915" fmla="*/ 480035 w 6006665"/>
                        <a:gd name="connsiteY397-78916" fmla="*/ 2892847 h 3006470"/>
                        <a:gd name="connsiteX398-78917" fmla="*/ 475042 w 6006665"/>
                        <a:gd name="connsiteY398-78918" fmla="*/ 2888329 h 3006470"/>
                        <a:gd name="connsiteX399-78919" fmla="*/ 474945 w 6006665"/>
                        <a:gd name="connsiteY399-78920" fmla="*/ 2888302 h 3006470"/>
                        <a:gd name="connsiteX400-78921" fmla="*/ 468128 w 6006665"/>
                        <a:gd name="connsiteY400-78922" fmla="*/ 2892847 h 3006470"/>
                        <a:gd name="connsiteX401-78923" fmla="*/ 420406 w 6006665"/>
                        <a:gd name="connsiteY401-78924" fmla="*/ 2849670 h 3006470"/>
                        <a:gd name="connsiteX402-78925" fmla="*/ 381774 w 6006665"/>
                        <a:gd name="connsiteY402-78926" fmla="*/ 2833763 h 3006470"/>
                        <a:gd name="connsiteX403-78927" fmla="*/ 349960 w 6006665"/>
                        <a:gd name="connsiteY403-78928" fmla="*/ 2801948 h 3006470"/>
                        <a:gd name="connsiteX404-78929" fmla="*/ 377229 w 6006665"/>
                        <a:gd name="connsiteY404-78930" fmla="*/ 2795131 h 3006470"/>
                        <a:gd name="connsiteX405-78931" fmla="*/ 404499 w 6006665"/>
                        <a:gd name="connsiteY405-78932" fmla="*/ 2747409 h 3006470"/>
                        <a:gd name="connsiteX406-78933" fmla="*/ 388591 w 6006665"/>
                        <a:gd name="connsiteY406-78934" fmla="*/ 2731502 h 3006470"/>
                        <a:gd name="connsiteX407-78935" fmla="*/ 440858 w 6006665"/>
                        <a:gd name="connsiteY407-78936" fmla="*/ 2704232 h 3006470"/>
                        <a:gd name="connsiteX408-78937" fmla="*/ 440858 w 6006665"/>
                        <a:gd name="connsiteY408-78938" fmla="*/ 2701176 h 3006470"/>
                        <a:gd name="connsiteX409-78939" fmla="*/ 416406 w 6006665"/>
                        <a:gd name="connsiteY409-78940" fmla="*/ 2704232 h 3006470"/>
                        <a:gd name="connsiteX410-78941" fmla="*/ 416406 w 6006665"/>
                        <a:gd name="connsiteY410-78942" fmla="*/ 2702744 h 3006470"/>
                        <a:gd name="connsiteX411-78943" fmla="*/ 404499 w 6006665"/>
                        <a:gd name="connsiteY411-78944" fmla="*/ 2704232 h 3006470"/>
                        <a:gd name="connsiteX412-78945" fmla="*/ 404499 w 6006665"/>
                        <a:gd name="connsiteY412-78946" fmla="*/ 2683780 h 3006470"/>
                        <a:gd name="connsiteX413-78947" fmla="*/ 424951 w 6006665"/>
                        <a:gd name="connsiteY413-78948" fmla="*/ 2667873 h 3006470"/>
                        <a:gd name="connsiteX414-78949" fmla="*/ 463583 w 6006665"/>
                        <a:gd name="connsiteY414-78950" fmla="*/ 2661056 h 3006470"/>
                        <a:gd name="connsiteX415-78951" fmla="*/ 468128 w 6006665"/>
                        <a:gd name="connsiteY415-78952" fmla="*/ 2645148 h 3006470"/>
                        <a:gd name="connsiteX416-78953" fmla="*/ 456765 w 6006665"/>
                        <a:gd name="connsiteY416-78954" fmla="*/ 2613334 h 3006470"/>
                        <a:gd name="connsiteX417-78955" fmla="*/ 474945 w 6006665"/>
                        <a:gd name="connsiteY417-78956" fmla="*/ 2586064 h 3006470"/>
                        <a:gd name="connsiteX418-78957" fmla="*/ 474945 w 6006665"/>
                        <a:gd name="connsiteY418-78958" fmla="*/ 2565612 h 3006470"/>
                        <a:gd name="connsiteX419-78959" fmla="*/ 420406 w 6006665"/>
                        <a:gd name="connsiteY419-78960" fmla="*/ 2547432 h 3006470"/>
                        <a:gd name="connsiteX420-78961" fmla="*/ 409588 w 6006665"/>
                        <a:gd name="connsiteY420-78962" fmla="*/ 2547432 h 3006470"/>
                        <a:gd name="connsiteX421-78963" fmla="*/ 397681 w 6006665"/>
                        <a:gd name="connsiteY421-78964" fmla="*/ 2547432 h 3006470"/>
                        <a:gd name="connsiteX422-78965" fmla="*/ 379485 w 6006665"/>
                        <a:gd name="connsiteY422-78966" fmla="*/ 2525193 h 3006470"/>
                        <a:gd name="connsiteX423-78967" fmla="*/ 357322 w 6006665"/>
                        <a:gd name="connsiteY423-78968" fmla="*/ 2531525 h 3006470"/>
                        <a:gd name="connsiteX424-78969" fmla="*/ 352842 w 6006665"/>
                        <a:gd name="connsiteY424-78970" fmla="*/ 2529403 h 3006470"/>
                        <a:gd name="connsiteX425-78971" fmla="*/ 345415 w 6006665"/>
                        <a:gd name="connsiteY425-78972" fmla="*/ 2531525 h 3006470"/>
                        <a:gd name="connsiteX426-78973" fmla="*/ 302238 w 6006665"/>
                        <a:gd name="connsiteY426-78974" fmla="*/ 2511073 h 3006470"/>
                        <a:gd name="connsiteX427-78975" fmla="*/ 302238 w 6006665"/>
                        <a:gd name="connsiteY427-78976" fmla="*/ 2499711 h 3006470"/>
                        <a:gd name="connsiteX428-78977" fmla="*/ 286331 w 6006665"/>
                        <a:gd name="connsiteY428-78978" fmla="*/ 2472441 h 3006470"/>
                        <a:gd name="connsiteX429-78979" fmla="*/ 270968 w 6006665"/>
                        <a:gd name="connsiteY429-78980" fmla="*/ 2472441 h 3006470"/>
                        <a:gd name="connsiteX430-78981" fmla="*/ 259061 w 6006665"/>
                        <a:gd name="connsiteY430-78982" fmla="*/ 2472441 h 3006470"/>
                        <a:gd name="connsiteX431-78983" fmla="*/ 254516 w 6006665"/>
                        <a:gd name="connsiteY431-78984" fmla="*/ 2456534 h 3006470"/>
                        <a:gd name="connsiteX432-78985" fmla="*/ 263606 w 6006665"/>
                        <a:gd name="connsiteY432-78986" fmla="*/ 2440627 h 3006470"/>
                        <a:gd name="connsiteX433-78987" fmla="*/ 243991 w 6006665"/>
                        <a:gd name="connsiteY433-78988" fmla="*/ 2410114 h 3006470"/>
                        <a:gd name="connsiteX434-78989" fmla="*/ 216429 w 6006665"/>
                        <a:gd name="connsiteY434-78990" fmla="*/ 2413357 h 3006470"/>
                        <a:gd name="connsiteX435-78991" fmla="*/ 212956 w 6006665"/>
                        <a:gd name="connsiteY435-78992" fmla="*/ 2412365 h 3006470"/>
                        <a:gd name="connsiteX436-78993" fmla="*/ 204522 w 6006665"/>
                        <a:gd name="connsiteY436-78994" fmla="*/ 2413357 h 3006470"/>
                        <a:gd name="connsiteX437-78995" fmla="*/ 199623 w 6006665"/>
                        <a:gd name="connsiteY437-78996" fmla="*/ 2411957 h 3006470"/>
                        <a:gd name="connsiteX438-78997" fmla="*/ 195977 w 6006665"/>
                        <a:gd name="connsiteY438-78998" fmla="*/ 2424719 h 3006470"/>
                        <a:gd name="connsiteX439-78999" fmla="*/ 184968 w 6006665"/>
                        <a:gd name="connsiteY439-79000" fmla="*/ 2421574 h 3006470"/>
                        <a:gd name="connsiteX440-79001" fmla="*/ 184070 w 6006665"/>
                        <a:gd name="connsiteY440-79002" fmla="*/ 2424719 h 3006470"/>
                        <a:gd name="connsiteX441-79003" fmla="*/ 168163 w 6006665"/>
                        <a:gd name="connsiteY441-79004" fmla="*/ 2420184 h 3006470"/>
                        <a:gd name="connsiteX442-79005" fmla="*/ 156800 w 6006665"/>
                        <a:gd name="connsiteY442-79006" fmla="*/ 2381542 h 3006470"/>
                        <a:gd name="connsiteX443-79007" fmla="*/ 152255 w 6006665"/>
                        <a:gd name="connsiteY443-79008" fmla="*/ 2365635 h 3006470"/>
                        <a:gd name="connsiteX444-79009" fmla="*/ 156800 w 6006665"/>
                        <a:gd name="connsiteY444-79010" fmla="*/ 2361090 h 3006470"/>
                        <a:gd name="connsiteX445-79011" fmla="*/ 168707 w 6006665"/>
                        <a:gd name="connsiteY445-79012" fmla="*/ 2361090 h 3006470"/>
                        <a:gd name="connsiteX446-79013" fmla="*/ 188615 w 6006665"/>
                        <a:gd name="connsiteY446-79014" fmla="*/ 2361090 h 3006470"/>
                        <a:gd name="connsiteX447-79015" fmla="*/ 199977 w 6006665"/>
                        <a:gd name="connsiteY447-79016" fmla="*/ 2349728 h 3006470"/>
                        <a:gd name="connsiteX448-79017" fmla="*/ 188615 w 6006665"/>
                        <a:gd name="connsiteY448-79018" fmla="*/ 2327003 h 3006470"/>
                        <a:gd name="connsiteX449-79019" fmla="*/ 168163 w 6006665"/>
                        <a:gd name="connsiteY449-79020" fmla="*/ 2317914 h 3006470"/>
                        <a:gd name="connsiteX450-79021" fmla="*/ 168163 w 6006665"/>
                        <a:gd name="connsiteY450-79022" fmla="*/ 2311096 h 3006470"/>
                        <a:gd name="connsiteX451-79023" fmla="*/ 152255 w 6006665"/>
                        <a:gd name="connsiteY451-79024" fmla="*/ 2295189 h 3006470"/>
                        <a:gd name="connsiteX452-79025" fmla="*/ 129531 w 6006665"/>
                        <a:gd name="connsiteY452-79026" fmla="*/ 2258829 h 3006470"/>
                        <a:gd name="connsiteX453-79027" fmla="*/ 140893 w 6006665"/>
                        <a:gd name="connsiteY453-79028" fmla="*/ 2236105 h 3006470"/>
                        <a:gd name="connsiteX454-79029" fmla="*/ 136348 w 6006665"/>
                        <a:gd name="connsiteY454-79030" fmla="*/ 2208835 h 3006470"/>
                        <a:gd name="connsiteX455-79031" fmla="*/ 103789 w 6006665"/>
                        <a:gd name="connsiteY455-79032" fmla="*/ 2195428 h 3006470"/>
                        <a:gd name="connsiteX456-79033" fmla="*/ 93716 w 6006665"/>
                        <a:gd name="connsiteY456-79034" fmla="*/ 2199745 h 3006470"/>
                        <a:gd name="connsiteX457-79035" fmla="*/ 91868 w 6006665"/>
                        <a:gd name="connsiteY457-79036" fmla="*/ 2195434 h 3006470"/>
                        <a:gd name="connsiteX458-79037" fmla="*/ 81809 w 6006665"/>
                        <a:gd name="connsiteY458-79038" fmla="*/ 2199745 h 3006470"/>
                        <a:gd name="connsiteX459-79039" fmla="*/ 74992 w 6006665"/>
                        <a:gd name="connsiteY459-79040" fmla="*/ 2183838 h 3006470"/>
                        <a:gd name="connsiteX460-79041" fmla="*/ 34087 w 6006665"/>
                        <a:gd name="connsiteY460-79042" fmla="*/ 2172476 h 3006470"/>
                        <a:gd name="connsiteX461-79043" fmla="*/ 22725 w 6006665"/>
                        <a:gd name="connsiteY461-79044" fmla="*/ 2129299 h 3006470"/>
                        <a:gd name="connsiteX462-79045" fmla="*/ 22725 w 6006665"/>
                        <a:gd name="connsiteY462-79046" fmla="*/ 2097484 h 3006470"/>
                        <a:gd name="connsiteX463-79047" fmla="*/ 0 w 6006665"/>
                        <a:gd name="connsiteY463-79048" fmla="*/ 2081577 h 3006470"/>
                        <a:gd name="connsiteX464-79049" fmla="*/ 15907 w 6006665"/>
                        <a:gd name="connsiteY464-79050" fmla="*/ 2058853 h 3006470"/>
                        <a:gd name="connsiteX465-79051" fmla="*/ 6818 w 6006665"/>
                        <a:gd name="connsiteY465-79052" fmla="*/ 1995224 h 3006470"/>
                        <a:gd name="connsiteX466-79053" fmla="*/ 34087 w 6006665"/>
                        <a:gd name="connsiteY466-79054" fmla="*/ 1952047 h 3006470"/>
                        <a:gd name="connsiteX467-79055" fmla="*/ 27270 w 6006665"/>
                        <a:gd name="connsiteY467-79056" fmla="*/ 1940685 h 3006470"/>
                        <a:gd name="connsiteX468-79057" fmla="*/ 70447 w 6006665"/>
                        <a:gd name="connsiteY468-79058" fmla="*/ 1902053 h 3006470"/>
                        <a:gd name="connsiteX469-79059" fmla="*/ 27270 w 6006665"/>
                        <a:gd name="connsiteY469-79060" fmla="*/ 1865693 h 3006470"/>
                        <a:gd name="connsiteX470-79061" fmla="*/ 109078 w 6006665"/>
                        <a:gd name="connsiteY470-79062" fmla="*/ 1767977 h 3006470"/>
                        <a:gd name="connsiteX471-79063" fmla="*/ 145438 w 6006665"/>
                        <a:gd name="connsiteY471-79064" fmla="*/ 1724800 h 3006470"/>
                        <a:gd name="connsiteX472-79065" fmla="*/ 156800 w 6006665"/>
                        <a:gd name="connsiteY472-79066" fmla="*/ 1681624 h 3006470"/>
                        <a:gd name="connsiteX473-79067" fmla="*/ 102261 w 6006665"/>
                        <a:gd name="connsiteY473-79068" fmla="*/ 1629357 h 3006470"/>
                        <a:gd name="connsiteX474-79069" fmla="*/ 118168 w 6006665"/>
                        <a:gd name="connsiteY474-79070" fmla="*/ 1574818 h 3006470"/>
                        <a:gd name="connsiteX475-79071" fmla="*/ 86354 w 6006665"/>
                        <a:gd name="connsiteY475-79072" fmla="*/ 1511189 h 3006470"/>
                        <a:gd name="connsiteX476-79073" fmla="*/ 109078 w 6006665"/>
                        <a:gd name="connsiteY476-79074" fmla="*/ 1436197 h 3006470"/>
                        <a:gd name="connsiteX477-79075" fmla="*/ 70447 w 6006665"/>
                        <a:gd name="connsiteY477-79076" fmla="*/ 1333936 h 3006470"/>
                        <a:gd name="connsiteX478-79077" fmla="*/ 102261 w 6006665"/>
                        <a:gd name="connsiteY478-79078" fmla="*/ 1263490 h 3006470"/>
                        <a:gd name="connsiteX479-79079" fmla="*/ 43177 w 6006665"/>
                        <a:gd name="connsiteY479-79080" fmla="*/ 1197589 h 3006470"/>
                        <a:gd name="connsiteX480-79081" fmla="*/ 49994 w 6006665"/>
                        <a:gd name="connsiteY480-79082" fmla="*/ 1122597 h 3006470"/>
                        <a:gd name="connsiteX481-79083" fmla="*/ 81809 w 6006665"/>
                        <a:gd name="connsiteY481-79084" fmla="*/ 1118052 h 3006470"/>
                        <a:gd name="connsiteX482-79085" fmla="*/ 145438 w 6006665"/>
                        <a:gd name="connsiteY482-79086" fmla="*/ 1074876 h 3006470"/>
                        <a:gd name="connsiteX483-79087" fmla="*/ 184070 w 6006665"/>
                        <a:gd name="connsiteY483-79088" fmla="*/ 1036244 h 3006470"/>
                        <a:gd name="connsiteX484-79089" fmla="*/ 189699 w 6006665"/>
                        <a:gd name="connsiteY484-79090" fmla="*/ 1042522 h 3006470"/>
                        <a:gd name="connsiteX485-79091" fmla="*/ 195977 w 6006665"/>
                        <a:gd name="connsiteY485-79092" fmla="*/ 1036244 h 3006470"/>
                        <a:gd name="connsiteX486-79093" fmla="*/ 255061 w 6006665"/>
                        <a:gd name="connsiteY486-79094" fmla="*/ 1102145 h 3006470"/>
                        <a:gd name="connsiteX487-79095" fmla="*/ 350504 w 6006665"/>
                        <a:gd name="connsiteY487-79096" fmla="*/ 1122597 h 3006470"/>
                        <a:gd name="connsiteX488-79097" fmla="*/ 420951 w 6006665"/>
                        <a:gd name="connsiteY488-79098" fmla="*/ 1418018 h 3006470"/>
                        <a:gd name="connsiteX489-79099" fmla="*/ 415909 w 6006665"/>
                        <a:gd name="connsiteY489-79100" fmla="*/ 1415887 h 3006470"/>
                        <a:gd name="connsiteX490-79101" fmla="*/ 252950 w 6006665"/>
                        <a:gd name="connsiteY490-79102" fmla="*/ 1352062 h 3006470"/>
                        <a:gd name="connsiteX491-79103" fmla="*/ 232336 w 6006665"/>
                        <a:gd name="connsiteY491-79104" fmla="*/ 1358934 h 3006470"/>
                        <a:gd name="connsiteX492-79105" fmla="*/ 291420 w 6006665"/>
                        <a:gd name="connsiteY492-79106" fmla="*/ 1429380 h 3006470"/>
                        <a:gd name="connsiteX493-79107" fmla="*/ 291420 w 6006665"/>
                        <a:gd name="connsiteY493-79108" fmla="*/ 1468012 h 3006470"/>
                        <a:gd name="connsiteX494-79109" fmla="*/ 298238 w 6006665"/>
                        <a:gd name="connsiteY494-79110" fmla="*/ 1554366 h 3006470"/>
                        <a:gd name="connsiteX495-79111" fmla="*/ 345959 w 6006665"/>
                        <a:gd name="connsiteY495-79112" fmla="*/ 1586180 h 3006470"/>
                        <a:gd name="connsiteX496-79113" fmla="*/ 362087 w 6006665"/>
                        <a:gd name="connsiteY496-79114" fmla="*/ 1595588 h 3006470"/>
                        <a:gd name="connsiteX497-79115" fmla="*/ 365867 w 6006665"/>
                        <a:gd name="connsiteY497-79116" fmla="*/ 1563455 h 3006470"/>
                        <a:gd name="connsiteX498-79117" fmla="*/ 345415 w 6006665"/>
                        <a:gd name="connsiteY498-79118" fmla="*/ 1527096 h 3006470"/>
                        <a:gd name="connsiteX499-79119" fmla="*/ 365867 w 6006665"/>
                        <a:gd name="connsiteY499-79120" fmla="*/ 1495281 h 3006470"/>
                        <a:gd name="connsiteX500-79121" fmla="*/ 374560 w 6006665"/>
                        <a:gd name="connsiteY500-79122" fmla="*/ 1500280 h 3006470"/>
                        <a:gd name="connsiteX501-79123" fmla="*/ 377774 w 6006665"/>
                        <a:gd name="connsiteY501-79124" fmla="*/ 1495281 h 3006470"/>
                        <a:gd name="connsiteX502-79125" fmla="*/ 461933 w 6006665"/>
                        <a:gd name="connsiteY502-79126" fmla="*/ 1543673 h 3006470"/>
                        <a:gd name="connsiteX503-79127" fmla="*/ 484035 w 6006665"/>
                        <a:gd name="connsiteY503-79128" fmla="*/ 1527096 h 3006470"/>
                        <a:gd name="connsiteX504-79129" fmla="*/ 463583 w 6006665"/>
                        <a:gd name="connsiteY504-79130" fmla="*/ 1461194 h 3006470"/>
                        <a:gd name="connsiteX505-79131" fmla="*/ 1677078 w 6006665"/>
                        <a:gd name="connsiteY505-79132" fmla="*/ 1370296 h 3006470"/>
                        <a:gd name="connsiteX506-79133" fmla="*/ 1720255 w 6006665"/>
                        <a:gd name="connsiteY506-79134" fmla="*/ 1349844 h 3006470"/>
                        <a:gd name="connsiteX507-79135" fmla="*/ 1731617 w 6006665"/>
                        <a:gd name="connsiteY507-79136" fmla="*/ 1299850 h 3006470"/>
                        <a:gd name="connsiteX508-79137" fmla="*/ 1758887 w 6006665"/>
                        <a:gd name="connsiteY508-79138" fmla="*/ 1256673 h 3006470"/>
                        <a:gd name="connsiteX509-79139" fmla="*/ 1736162 w 6006665"/>
                        <a:gd name="connsiteY509-79140" fmla="*/ 1197589 h 3006470"/>
                        <a:gd name="connsiteX510-79141" fmla="*/ 1758887 w 6006665"/>
                        <a:gd name="connsiteY510-79142" fmla="*/ 1133960 h 3006470"/>
                        <a:gd name="connsiteX511-79143" fmla="*/ 1704347 w 6006665"/>
                        <a:gd name="connsiteY511-79144" fmla="*/ 1070331 h 3006470"/>
                        <a:gd name="connsiteX512-79145" fmla="*/ 1736162 w 6006665"/>
                        <a:gd name="connsiteY512-79146" fmla="*/ 961252 h 3006470"/>
                        <a:gd name="connsiteX513-79147" fmla="*/ 1688440 w 6006665"/>
                        <a:gd name="connsiteY513-79148" fmla="*/ 865809 h 3006470"/>
                        <a:gd name="connsiteX514-79149" fmla="*/ 1752069 w 6006665"/>
                        <a:gd name="connsiteY514-79150" fmla="*/ 788545 h 3006470"/>
                        <a:gd name="connsiteX515-79151" fmla="*/ 1747524 w 6006665"/>
                        <a:gd name="connsiteY515-79152" fmla="*/ 704464 h 3006470"/>
                        <a:gd name="connsiteX516-79153" fmla="*/ 1763431 w 6006665"/>
                        <a:gd name="connsiteY516-79154" fmla="*/ 697647 h 3006470"/>
                        <a:gd name="connsiteX517-79155" fmla="*/ 1764877 w 6006665"/>
                        <a:gd name="connsiteY517-79156" fmla="*/ 702130 h 3006470"/>
                        <a:gd name="connsiteX518-79157" fmla="*/ 1775339 w 6006665"/>
                        <a:gd name="connsiteY518-79158" fmla="*/ 697647 h 3006470"/>
                        <a:gd name="connsiteX519-79159" fmla="*/ 1798063 w 6006665"/>
                        <a:gd name="connsiteY519-79160" fmla="*/ 768093 h 3006470"/>
                        <a:gd name="connsiteX520-79161" fmla="*/ 1791454 w 6006665"/>
                        <a:gd name="connsiteY520-79162" fmla="*/ 815304 h 3006470"/>
                        <a:gd name="connsiteX521-79163" fmla="*/ 1854330 w 6006665"/>
                        <a:gd name="connsiteY521-79164" fmla="*/ 772638 h 3006470"/>
                        <a:gd name="connsiteX522-79165" fmla="*/ 1931594 w 6006665"/>
                        <a:gd name="connsiteY522-79166" fmla="*/ 763548 h 3006470"/>
                        <a:gd name="connsiteX523-79167" fmla="*/ 1932772 w 6006665"/>
                        <a:gd name="connsiteY523-79168" fmla="*/ 764810 h 3006470"/>
                        <a:gd name="connsiteX524-79169" fmla="*/ 1943501 w 6006665"/>
                        <a:gd name="connsiteY524-79170" fmla="*/ 763548 h 3006470"/>
                        <a:gd name="connsiteX525-79171" fmla="*/ 1988608 w 6006665"/>
                        <a:gd name="connsiteY525-79172" fmla="*/ 811877 h 3006470"/>
                        <a:gd name="connsiteX526-79173" fmla="*/ 1963408 w 6006665"/>
                        <a:gd name="connsiteY526-79174" fmla="*/ 736278 h 3006470"/>
                        <a:gd name="connsiteX527-79175" fmla="*/ 1963408 w 6006665"/>
                        <a:gd name="connsiteY527-79176" fmla="*/ 595386 h 3006470"/>
                        <a:gd name="connsiteX528-79177" fmla="*/ 2027037 w 6006665"/>
                        <a:gd name="connsiteY528-79178" fmla="*/ 574934 h 3006470"/>
                        <a:gd name="connsiteX529-79179" fmla="*/ 2037269 w 6006665"/>
                        <a:gd name="connsiteY529-79180" fmla="*/ 575472 h 3006470"/>
                        <a:gd name="connsiteX530-79181" fmla="*/ 2038944 w 6006665"/>
                        <a:gd name="connsiteY530-79182" fmla="*/ 574934 h 3006470"/>
                        <a:gd name="connsiteX531-79183" fmla="*/ 2115414 w 6006665"/>
                        <a:gd name="connsiteY531-79184" fmla="*/ 578958 h 3006470"/>
                        <a:gd name="connsiteX532-79185" fmla="*/ 2192927 w 6006665"/>
                        <a:gd name="connsiteY532-79186" fmla="*/ 559026 h 3006470"/>
                        <a:gd name="connsiteX533-79187" fmla="*/ 2167930 w 6006665"/>
                        <a:gd name="connsiteY533-79188" fmla="*/ 493125 h 3006470"/>
                        <a:gd name="connsiteX534-79189" fmla="*/ 2204289 w 6006665"/>
                        <a:gd name="connsiteY534-79190" fmla="*/ 402226 h 3006470"/>
                        <a:gd name="connsiteX535-79191" fmla="*/ 2247466 w 6006665"/>
                        <a:gd name="connsiteY535-79192" fmla="*/ 397681 h 3006470"/>
                        <a:gd name="connsiteX536-79193" fmla="*/ 2317913 w 6006665"/>
                        <a:gd name="connsiteY536-79194" fmla="*/ 322690 h 3006470"/>
                        <a:gd name="connsiteX537-79195" fmla="*/ 2420183 w 6006665"/>
                        <a:gd name="connsiteY537-79196" fmla="*/ 304510 h 3006470"/>
                        <a:gd name="connsiteX538-79197" fmla="*/ 2429263 w 6006665"/>
                        <a:gd name="connsiteY538-79198" fmla="*/ 263606 h 3006470"/>
                        <a:gd name="connsiteX539-79199" fmla="*/ 2526979 w 6006665"/>
                        <a:gd name="connsiteY539-79200" fmla="*/ 252244 h 3006470"/>
                        <a:gd name="connsiteX540-79201" fmla="*/ 2528058 w 6006665"/>
                        <a:gd name="connsiteY540-79202" fmla="*/ 253503 h 3006470"/>
                        <a:gd name="connsiteX541-79203" fmla="*/ 2538886 w 6006665"/>
                        <a:gd name="connsiteY541-79204" fmla="*/ 252244 h 3006470"/>
                        <a:gd name="connsiteX542-79205" fmla="*/ 2560820 w 6006665"/>
                        <a:gd name="connsiteY542-79206" fmla="*/ 277833 h 3006470"/>
                        <a:gd name="connsiteX543-79207" fmla="*/ 2640602 w 6006665"/>
                        <a:gd name="connsiteY543-79208" fmla="*/ 202249 h 3006470"/>
                        <a:gd name="connsiteX544-79209" fmla="*/ 2652509 w 6006665"/>
                        <a:gd name="connsiteY544-79210" fmla="*/ 202249 h 3006470"/>
                        <a:gd name="connsiteX545-79211" fmla="*/ 2704231 w 6006665"/>
                        <a:gd name="connsiteY545-79212" fmla="*/ 202249 h 3006470"/>
                        <a:gd name="connsiteX546-79213" fmla="*/ 2715593 w 6006665"/>
                        <a:gd name="connsiteY546-79214" fmla="*/ 134075 h 3006470"/>
                        <a:gd name="connsiteX547-79215" fmla="*/ 2751953 w 6006665"/>
                        <a:gd name="connsiteY547-79216" fmla="*/ 68174 h 3006470"/>
                        <a:gd name="connsiteX548-79217" fmla="*/ 2838307 w 6006665"/>
                        <a:gd name="connsiteY548-79218" fmla="*/ 0 h 3006470"/>
                        <a:gd name="connsiteX0-79219" fmla="*/ 1791129 w 6006665"/>
                        <a:gd name="connsiteY0-79220" fmla="*/ 817622 h 3006470"/>
                        <a:gd name="connsiteX1-79221" fmla="*/ 1782156 w 6006665"/>
                        <a:gd name="connsiteY1-79222" fmla="*/ 881716 h 3006470"/>
                        <a:gd name="connsiteX2-79223" fmla="*/ 1809554 w 6006665"/>
                        <a:gd name="connsiteY2-79224" fmla="*/ 895415 h 3006470"/>
                        <a:gd name="connsiteX3-79225" fmla="*/ 1791129 w 6006665"/>
                        <a:gd name="connsiteY3-79226" fmla="*/ 817622 h 3006470"/>
                        <a:gd name="connsiteX4-79227" fmla="*/ 2838307 w 6006665"/>
                        <a:gd name="connsiteY4-79228" fmla="*/ 0 h 3006470"/>
                        <a:gd name="connsiteX5-79229" fmla="*/ 2844246 w 6006665"/>
                        <a:gd name="connsiteY5-79230" fmla="*/ 4711 h 3006470"/>
                        <a:gd name="connsiteX6-79231" fmla="*/ 2850213 w 6006665"/>
                        <a:gd name="connsiteY6-79232" fmla="*/ 0 h 3006470"/>
                        <a:gd name="connsiteX7-79233" fmla="*/ 2916115 w 6006665"/>
                        <a:gd name="connsiteY7-79234" fmla="*/ 52267 h 3006470"/>
                        <a:gd name="connsiteX8-79235" fmla="*/ 2861576 w 6006665"/>
                        <a:gd name="connsiteY8-79236" fmla="*/ 90899 h 3006470"/>
                        <a:gd name="connsiteX9-79237" fmla="*/ 2947929 w 6006665"/>
                        <a:gd name="connsiteY9-79238" fmla="*/ 118168 h 3006470"/>
                        <a:gd name="connsiteX10-79239" fmla="*/ 2957621 w 6006665"/>
                        <a:gd name="connsiteY10-79240" fmla="*/ 186006 h 3006470"/>
                        <a:gd name="connsiteX11-79241" fmla="*/ 2979199 w 6006665"/>
                        <a:gd name="connsiteY11-79242" fmla="*/ 161345 h 3006470"/>
                        <a:gd name="connsiteX12-79243" fmla="*/ 2991106 w 6006665"/>
                        <a:gd name="connsiteY12-79244" fmla="*/ 161345 h 3006470"/>
                        <a:gd name="connsiteX13-79245" fmla="*/ 3086005 w 6006665"/>
                        <a:gd name="connsiteY13-79246" fmla="*/ 161345 h 3006470"/>
                        <a:gd name="connsiteX14-79247" fmla="*/ 3097912 w 6006665"/>
                        <a:gd name="connsiteY14-79248" fmla="*/ 161345 h 3006470"/>
                        <a:gd name="connsiteX15-79249" fmla="*/ 3179721 w 6006665"/>
                        <a:gd name="connsiteY15-79250" fmla="*/ 236336 h 3006470"/>
                        <a:gd name="connsiteX16-79251" fmla="*/ 3211535 w 6006665"/>
                        <a:gd name="connsiteY16-79252" fmla="*/ 295420 h 3006470"/>
                        <a:gd name="connsiteX17-79253" fmla="*/ 3200173 w 6006665"/>
                        <a:gd name="connsiteY17-79254" fmla="*/ 370412 h 3006470"/>
                        <a:gd name="connsiteX18-79255" fmla="*/ 3161541 w 6006665"/>
                        <a:gd name="connsiteY18-79256" fmla="*/ 413589 h 3006470"/>
                        <a:gd name="connsiteX19-79257" fmla="*/ 3066097 w 6006665"/>
                        <a:gd name="connsiteY19-79258" fmla="*/ 488580 h 3006470"/>
                        <a:gd name="connsiteX20-79259" fmla="*/ 3034283 w 6006665"/>
                        <a:gd name="connsiteY20-79260" fmla="*/ 531757 h 3006470"/>
                        <a:gd name="connsiteX21-79261" fmla="*/ 3082005 w 6006665"/>
                        <a:gd name="connsiteY21-79262" fmla="*/ 547664 h 3006470"/>
                        <a:gd name="connsiteX22-79263" fmla="*/ 3129459 w 6006665"/>
                        <a:gd name="connsiteY22-79264" fmla="*/ 575345 h 3006470"/>
                        <a:gd name="connsiteX23-79265" fmla="*/ 3156451 w 6006665"/>
                        <a:gd name="connsiteY23-79266" fmla="*/ 552209 h 3006470"/>
                        <a:gd name="connsiteX24-79267" fmla="*/ 3158460 w 6006665"/>
                        <a:gd name="connsiteY24-79268" fmla="*/ 560693 h 3006470"/>
                        <a:gd name="connsiteX25-79269" fmla="*/ 3168359 w 6006665"/>
                        <a:gd name="connsiteY25-79270" fmla="*/ 552209 h 3006470"/>
                        <a:gd name="connsiteX26-79271" fmla="*/ 3184984 w 6006665"/>
                        <a:gd name="connsiteY26-79272" fmla="*/ 622402 h 3006470"/>
                        <a:gd name="connsiteX27-79273" fmla="*/ 3192811 w 6006665"/>
                        <a:gd name="connsiteY27-79274" fmla="*/ 606748 h 3006470"/>
                        <a:gd name="connsiteX28-79275" fmla="*/ 3251895 w 6006665"/>
                        <a:gd name="connsiteY28-79276" fmla="*/ 586296 h 3006470"/>
                        <a:gd name="connsiteX29-79277" fmla="*/ 3259833 w 6006665"/>
                        <a:gd name="connsiteY29-79278" fmla="*/ 587670 h 3006470"/>
                        <a:gd name="connsiteX30-79279" fmla="*/ 3263802 w 6006665"/>
                        <a:gd name="connsiteY30-79280" fmla="*/ 586296 h 3006470"/>
                        <a:gd name="connsiteX31-79281" fmla="*/ 3381970 w 6006665"/>
                        <a:gd name="connsiteY31-79282" fmla="*/ 606748 h 3006470"/>
                        <a:gd name="connsiteX32-79283" fmla="*/ 3388787 w 6006665"/>
                        <a:gd name="connsiteY32-79284" fmla="*/ 665832 h 3006470"/>
                        <a:gd name="connsiteX33-79285" fmla="*/ 3531529 w 6006665"/>
                        <a:gd name="connsiteY33-79286" fmla="*/ 686823 h 3006470"/>
                        <a:gd name="connsiteX34-79287" fmla="*/ 3538225 w 6006665"/>
                        <a:gd name="connsiteY34-79288" fmla="*/ 590841 h 3006470"/>
                        <a:gd name="connsiteX35-79289" fmla="*/ 3549910 w 6006665"/>
                        <a:gd name="connsiteY35-79290" fmla="*/ 594028 h 3006470"/>
                        <a:gd name="connsiteX36-79291" fmla="*/ 3550132 w 6006665"/>
                        <a:gd name="connsiteY36-79292" fmla="*/ 590841 h 3006470"/>
                        <a:gd name="connsiteX37-79293" fmla="*/ 3625123 w 6006665"/>
                        <a:gd name="connsiteY37-79294" fmla="*/ 611293 h 3006470"/>
                        <a:gd name="connsiteX38-79295" fmla="*/ 3672301 w 6006665"/>
                        <a:gd name="connsiteY38-79296" fmla="*/ 611293 h 3006470"/>
                        <a:gd name="connsiteX39-79297" fmla="*/ 3684207 w 6006665"/>
                        <a:gd name="connsiteY39-79298" fmla="*/ 611293 h 3006470"/>
                        <a:gd name="connsiteX40-79299" fmla="*/ 3743291 w 6006665"/>
                        <a:gd name="connsiteY40-79300" fmla="*/ 677194 h 3006470"/>
                        <a:gd name="connsiteX41-79301" fmla="*/ 3759199 w 6006665"/>
                        <a:gd name="connsiteY41-79302" fmla="*/ 756731 h 3006470"/>
                        <a:gd name="connsiteX42-79303" fmla="*/ 3738747 w 6006665"/>
                        <a:gd name="connsiteY42-79304" fmla="*/ 806725 h 3006470"/>
                        <a:gd name="connsiteX43-79305" fmla="*/ 3786469 w 6006665"/>
                        <a:gd name="connsiteY43-79306" fmla="*/ 897623 h 3006470"/>
                        <a:gd name="connsiteX44-79307" fmla="*/ 3835603 w 6006665"/>
                        <a:gd name="connsiteY44-79308" fmla="*/ 933529 h 3006470"/>
                        <a:gd name="connsiteX45-79309" fmla="*/ 3865460 w 6006665"/>
                        <a:gd name="connsiteY45-79310" fmla="*/ 822632 h 3006470"/>
                        <a:gd name="connsiteX46-79311" fmla="*/ 3875077 w 6006665"/>
                        <a:gd name="connsiteY46-79312" fmla="*/ 831139 h 3006470"/>
                        <a:gd name="connsiteX47-79313" fmla="*/ 3877367 w 6006665"/>
                        <a:gd name="connsiteY47-79314" fmla="*/ 822632 h 3006470"/>
                        <a:gd name="connsiteX48-79315" fmla="*/ 3932151 w 6006665"/>
                        <a:gd name="connsiteY48-79316" fmla="*/ 871095 h 3006470"/>
                        <a:gd name="connsiteX49-79317" fmla="*/ 3988173 w 6006665"/>
                        <a:gd name="connsiteY49-79318" fmla="*/ 843084 h 3006470"/>
                        <a:gd name="connsiteX50-79319" fmla="*/ 3993852 w 6006665"/>
                        <a:gd name="connsiteY50-79320" fmla="*/ 846199 h 3006470"/>
                        <a:gd name="connsiteX51-79321" fmla="*/ 4000080 w 6006665"/>
                        <a:gd name="connsiteY51-79322" fmla="*/ 843084 h 3006470"/>
                        <a:gd name="connsiteX52-79323" fmla="*/ 4062426 w 6006665"/>
                        <a:gd name="connsiteY52-79324" fmla="*/ 877274 h 3006470"/>
                        <a:gd name="connsiteX53-79325" fmla="*/ 4085889 w 6006665"/>
                        <a:gd name="connsiteY53-79326" fmla="*/ 849902 h 3006470"/>
                        <a:gd name="connsiteX54-79327" fmla="*/ 4095563 w 6006665"/>
                        <a:gd name="connsiteY54-79328" fmla="*/ 852506 h 3006470"/>
                        <a:gd name="connsiteX55-79329" fmla="*/ 4097796 w 6006665"/>
                        <a:gd name="connsiteY55-79330" fmla="*/ 849902 h 3006470"/>
                        <a:gd name="connsiteX56-79331" fmla="*/ 4144150 w 6006665"/>
                        <a:gd name="connsiteY56-79332" fmla="*/ 862382 h 3006470"/>
                        <a:gd name="connsiteX57-79333" fmla="*/ 4117703 w 6006665"/>
                        <a:gd name="connsiteY57-79334" fmla="*/ 752186 h 3006470"/>
                        <a:gd name="connsiteX58-79335" fmla="*/ 4165425 w 6006665"/>
                        <a:gd name="connsiteY58-79336" fmla="*/ 697647 h 3006470"/>
                        <a:gd name="connsiteX59-79337" fmla="*/ 4175231 w 6006665"/>
                        <a:gd name="connsiteY59-79338" fmla="*/ 700048 h 3006470"/>
                        <a:gd name="connsiteX60-79339" fmla="*/ 4177332 w 6006665"/>
                        <a:gd name="connsiteY60-79340" fmla="*/ 697647 h 3006470"/>
                        <a:gd name="connsiteX61-79341" fmla="*/ 4511384 w 6006665"/>
                        <a:gd name="connsiteY61-79342" fmla="*/ 779455 h 3006470"/>
                        <a:gd name="connsiteX62-79343" fmla="*/ 4543199 w 6006665"/>
                        <a:gd name="connsiteY62-79344" fmla="*/ 849902 h 3006470"/>
                        <a:gd name="connsiteX63-79345" fmla="*/ 4639242 w 6006665"/>
                        <a:gd name="connsiteY63-79346" fmla="*/ 932544 h 3006470"/>
                        <a:gd name="connsiteX64-79347" fmla="*/ 4774445 w 6006665"/>
                        <a:gd name="connsiteY64-79348" fmla="*/ 913531 h 3006470"/>
                        <a:gd name="connsiteX65-79349" fmla="*/ 4778496 w 6006665"/>
                        <a:gd name="connsiteY65-79350" fmla="*/ 914635 h 3006470"/>
                        <a:gd name="connsiteX66-79351" fmla="*/ 4786352 w 6006665"/>
                        <a:gd name="connsiteY66-79352" fmla="*/ 913531 h 3006470"/>
                        <a:gd name="connsiteX67-79353" fmla="*/ 4861343 w 6006665"/>
                        <a:gd name="connsiteY67-79354" fmla="*/ 933983 h 3006470"/>
                        <a:gd name="connsiteX68-79355" fmla="*/ 4893158 w 6006665"/>
                        <a:gd name="connsiteY68-79356" fmla="*/ 977160 h 3006470"/>
                        <a:gd name="connsiteX69-79357" fmla="*/ 4888613 w 6006665"/>
                        <a:gd name="connsiteY69-79358" fmla="*/ 1058968 h 3006470"/>
                        <a:gd name="connsiteX70-79359" fmla="*/ 4927677 w 6006665"/>
                        <a:gd name="connsiteY70-79360" fmla="*/ 1083640 h 3006470"/>
                        <a:gd name="connsiteX71-79361" fmla="*/ 4967605 w 6006665"/>
                        <a:gd name="connsiteY71-79362" fmla="*/ 1070331 h 3006470"/>
                        <a:gd name="connsiteX72-79363" fmla="*/ 5038051 w 6006665"/>
                        <a:gd name="connsiteY72-79364" fmla="*/ 1063513 h 3006470"/>
                        <a:gd name="connsiteX73-79365" fmla="*/ 5040730 w 6006665"/>
                        <a:gd name="connsiteY73-79366" fmla="*/ 1064406 h 3006470"/>
                        <a:gd name="connsiteX74-79367" fmla="*/ 5049958 w 6006665"/>
                        <a:gd name="connsiteY74-79368" fmla="*/ 1063513 h 3006470"/>
                        <a:gd name="connsiteX75-79369" fmla="*/ 5114249 w 6006665"/>
                        <a:gd name="connsiteY75-79370" fmla="*/ 1084944 h 3006470"/>
                        <a:gd name="connsiteX76-79371" fmla="*/ 5176671 w 6006665"/>
                        <a:gd name="connsiteY76-79372" fmla="*/ 1074876 h 3006470"/>
                        <a:gd name="connsiteX77-79373" fmla="*/ 5177801 w 6006665"/>
                        <a:gd name="connsiteY77-79374" fmla="*/ 1076614 h 3006470"/>
                        <a:gd name="connsiteX78-79375" fmla="*/ 5188578 w 6006665"/>
                        <a:gd name="connsiteY78-79376" fmla="*/ 1074876 h 3006470"/>
                        <a:gd name="connsiteX79-79377" fmla="*/ 5243719 w 6006665"/>
                        <a:gd name="connsiteY79-79378" fmla="*/ 1159707 h 3006470"/>
                        <a:gd name="connsiteX80-79379" fmla="*/ 5283477 w 6006665"/>
                        <a:gd name="connsiteY80-79380" fmla="*/ 1129415 h 3006470"/>
                        <a:gd name="connsiteX81-79381" fmla="*/ 5258480 w 6006665"/>
                        <a:gd name="connsiteY81-79382" fmla="*/ 1063513 h 3006470"/>
                        <a:gd name="connsiteX82-79383" fmla="*/ 5267570 w 6006665"/>
                        <a:gd name="connsiteY82-79384" fmla="*/ 1015792 h 3006470"/>
                        <a:gd name="connsiteX83-79385" fmla="*/ 5278896 w 6006665"/>
                        <a:gd name="connsiteY83-79386" fmla="*/ 1018841 h 3006470"/>
                        <a:gd name="connsiteX84-79387" fmla="*/ 5279477 w 6006665"/>
                        <a:gd name="connsiteY84-79388" fmla="*/ 1015792 h 3006470"/>
                        <a:gd name="connsiteX85-79389" fmla="*/ 5395510 w 6006665"/>
                        <a:gd name="connsiteY85-79390" fmla="*/ 1047031 h 3006470"/>
                        <a:gd name="connsiteX86-79391" fmla="*/ 5463001 w 6006665"/>
                        <a:gd name="connsiteY86-79392" fmla="*/ 1043061 h 3006470"/>
                        <a:gd name="connsiteX87-79393" fmla="*/ 5464386 w 6006665"/>
                        <a:gd name="connsiteY87-79394" fmla="*/ 1043680 h 3006470"/>
                        <a:gd name="connsiteX88-79395" fmla="*/ 5474909 w 6006665"/>
                        <a:gd name="connsiteY88-79396" fmla="*/ 1043061 h 3006470"/>
                        <a:gd name="connsiteX89-79397" fmla="*/ 5581715 w 6006665"/>
                        <a:gd name="connsiteY89-79398" fmla="*/ 1090783 h 3006470"/>
                        <a:gd name="connsiteX90-79399" fmla="*/ 5633981 w 6006665"/>
                        <a:gd name="connsiteY90-79400" fmla="*/ 1133960 h 3006470"/>
                        <a:gd name="connsiteX91-79401" fmla="*/ 5720335 w 6006665"/>
                        <a:gd name="connsiteY91-79402" fmla="*/ 1213496 h 3006470"/>
                        <a:gd name="connsiteX92-79403" fmla="*/ 5822595 w 6006665"/>
                        <a:gd name="connsiteY92-79404" fmla="*/ 1311212 h 3006470"/>
                        <a:gd name="connsiteX93-79405" fmla="*/ 5818051 w 6006665"/>
                        <a:gd name="connsiteY93-79406" fmla="*/ 1365751 h 3006470"/>
                        <a:gd name="connsiteX94-79407" fmla="*/ 5825679 w 6006665"/>
                        <a:gd name="connsiteY94-79408" fmla="*/ 1373379 h 3006470"/>
                        <a:gd name="connsiteX95-79409" fmla="*/ 5822051 w 6006665"/>
                        <a:gd name="connsiteY95-79410" fmla="*/ 1322574 h 3006470"/>
                        <a:gd name="connsiteX96-79411" fmla="*/ 5834092 w 6006665"/>
                        <a:gd name="connsiteY96-79412" fmla="*/ 1324447 h 3006470"/>
                        <a:gd name="connsiteX97-79413" fmla="*/ 5833958 w 6006665"/>
                        <a:gd name="connsiteY97-79414" fmla="*/ 1322574 h 3006470"/>
                        <a:gd name="connsiteX98-79415" fmla="*/ 5936219 w 6006665"/>
                        <a:gd name="connsiteY98-79416" fmla="*/ 1338481 h 3006470"/>
                        <a:gd name="connsiteX99-79417" fmla="*/ 6006665 w 6006665"/>
                        <a:gd name="connsiteY99-79418" fmla="*/ 1418018 h 3006470"/>
                        <a:gd name="connsiteX100-79419" fmla="*/ 5968033 w 6006665"/>
                        <a:gd name="connsiteY100-79420" fmla="*/ 1456650 h 3006470"/>
                        <a:gd name="connsiteX101-79421" fmla="*/ 5908949 w 6006665"/>
                        <a:gd name="connsiteY101-79422" fmla="*/ 1468012 h 3006470"/>
                        <a:gd name="connsiteX102-79423" fmla="*/ 5908949 w 6006665"/>
                        <a:gd name="connsiteY102-79424" fmla="*/ 1554366 h 3006470"/>
                        <a:gd name="connsiteX103-79425" fmla="*/ 5893042 w 6006665"/>
                        <a:gd name="connsiteY103-79426" fmla="*/ 1570273 h 3006470"/>
                        <a:gd name="connsiteX104-79427" fmla="*/ 5881135 w 6006665"/>
                        <a:gd name="connsiteY104-79428" fmla="*/ 1570273 h 3006470"/>
                        <a:gd name="connsiteX105-79429" fmla="*/ 5861227 w 6006665"/>
                        <a:gd name="connsiteY105-79430" fmla="*/ 1570273 h 3006470"/>
                        <a:gd name="connsiteX106-79431" fmla="*/ 5849321 w 6006665"/>
                        <a:gd name="connsiteY106-79432" fmla="*/ 1570273 h 3006470"/>
                        <a:gd name="connsiteX107-79433" fmla="*/ 5817506 w 6006665"/>
                        <a:gd name="connsiteY107-79434" fmla="*/ 1536186 h 3006470"/>
                        <a:gd name="connsiteX108-79435" fmla="*/ 5767511 w 6006665"/>
                        <a:gd name="connsiteY108-79436" fmla="*/ 1511189 h 3006470"/>
                        <a:gd name="connsiteX109-79437" fmla="*/ 5762967 w 6006665"/>
                        <a:gd name="connsiteY109-79438" fmla="*/ 1477102 h 3006470"/>
                        <a:gd name="connsiteX110-79439" fmla="*/ 5729132 w 6006665"/>
                        <a:gd name="connsiteY110-79440" fmla="*/ 1463170 h 3006470"/>
                        <a:gd name="connsiteX111-79441" fmla="*/ 5695337 w 6006665"/>
                        <a:gd name="connsiteY111-79442" fmla="*/ 1472557 h 3006470"/>
                        <a:gd name="connsiteX112-79443" fmla="*/ 5693366 w 6006665"/>
                        <a:gd name="connsiteY112-79444" fmla="*/ 1469797 h 3006470"/>
                        <a:gd name="connsiteX113-79445" fmla="*/ 5683431 w 6006665"/>
                        <a:gd name="connsiteY113-79446" fmla="*/ 1472557 h 3006470"/>
                        <a:gd name="connsiteX114-79447" fmla="*/ 5660706 w 6006665"/>
                        <a:gd name="connsiteY114-79448" fmla="*/ 1440742 h 3006470"/>
                        <a:gd name="connsiteX115-79449" fmla="*/ 5669644 w 6006665"/>
                        <a:gd name="connsiteY115-79450" fmla="*/ 1415717 h 3006470"/>
                        <a:gd name="connsiteX116-79451" fmla="*/ 5640799 w 6006665"/>
                        <a:gd name="connsiteY116-79452" fmla="*/ 1429380 h 3006470"/>
                        <a:gd name="connsiteX117-79453" fmla="*/ 5656705 w 6006665"/>
                        <a:gd name="connsiteY117-79454" fmla="*/ 1472557 h 3006470"/>
                        <a:gd name="connsiteX118-79455" fmla="*/ 5633981 w 6006665"/>
                        <a:gd name="connsiteY118-79456" fmla="*/ 1511189 h 3006470"/>
                        <a:gd name="connsiteX119-79457" fmla="*/ 5586259 w 6006665"/>
                        <a:gd name="connsiteY119-79458" fmla="*/ 1547548 h 3006470"/>
                        <a:gd name="connsiteX120-79459" fmla="*/ 5575676 w 6006665"/>
                        <a:gd name="connsiteY120-79460" fmla="*/ 1546540 h 3006470"/>
                        <a:gd name="connsiteX121-79461" fmla="*/ 5574353 w 6006665"/>
                        <a:gd name="connsiteY121-79462" fmla="*/ 1547548 h 3006470"/>
                        <a:gd name="connsiteX122-79463" fmla="*/ 5539436 w 6006665"/>
                        <a:gd name="connsiteY122-79464" fmla="*/ 1544223 h 3006470"/>
                        <a:gd name="connsiteX123-79465" fmla="*/ 5570352 w 6006665"/>
                        <a:gd name="connsiteY123-79466" fmla="*/ 1586180 h 3006470"/>
                        <a:gd name="connsiteX124-79467" fmla="*/ 5593077 w 6006665"/>
                        <a:gd name="connsiteY124-79468" fmla="*/ 1649809 h 3006470"/>
                        <a:gd name="connsiteX125-79469" fmla="*/ 5608984 w 6006665"/>
                        <a:gd name="connsiteY125-79470" fmla="*/ 1677079 h 3006470"/>
                        <a:gd name="connsiteX126-79471" fmla="*/ 5613529 w 6006665"/>
                        <a:gd name="connsiteY126-79472" fmla="*/ 1708893 h 3006470"/>
                        <a:gd name="connsiteX127-79473" fmla="*/ 5608984 w 6006665"/>
                        <a:gd name="connsiteY127-79474" fmla="*/ 1731618 h 3006470"/>
                        <a:gd name="connsiteX128-79475" fmla="*/ 5597799 w 6006665"/>
                        <a:gd name="connsiteY128-79476" fmla="*/ 1728009 h 3006470"/>
                        <a:gd name="connsiteX129-79477" fmla="*/ 5597077 w 6006665"/>
                        <a:gd name="connsiteY129-79478" fmla="*/ 1731618 h 3006470"/>
                        <a:gd name="connsiteX130-79479" fmla="*/ 5534271 w 6006665"/>
                        <a:gd name="connsiteY130-79480" fmla="*/ 1711358 h 3006470"/>
                        <a:gd name="connsiteX131-79481" fmla="*/ 5436277 w 6006665"/>
                        <a:gd name="connsiteY131-79482" fmla="*/ 1767977 h 3006470"/>
                        <a:gd name="connsiteX132-79483" fmla="*/ 5397645 w 6006665"/>
                        <a:gd name="connsiteY132-79484" fmla="*/ 1779340 h 3006470"/>
                        <a:gd name="connsiteX133-79485" fmla="*/ 5345378 w 6006665"/>
                        <a:gd name="connsiteY133-79486" fmla="*/ 1833879 h 3006470"/>
                        <a:gd name="connsiteX134-79487" fmla="*/ 5290839 w 6006665"/>
                        <a:gd name="connsiteY134-79488" fmla="*/ 1881600 h 3006470"/>
                        <a:gd name="connsiteX135-79489" fmla="*/ 5274932 w 6006665"/>
                        <a:gd name="connsiteY135-79490" fmla="*/ 1913415 h 3006470"/>
                        <a:gd name="connsiteX136-79491" fmla="*/ 5267238 w 6006665"/>
                        <a:gd name="connsiteY136-79492" fmla="*/ 1904988 h 3006470"/>
                        <a:gd name="connsiteX137-79493" fmla="*/ 5263025 w 6006665"/>
                        <a:gd name="connsiteY137-79494" fmla="*/ 1913415 h 3006470"/>
                        <a:gd name="connsiteX138-79495" fmla="*/ 5219538 w 6006665"/>
                        <a:gd name="connsiteY138-79496" fmla="*/ 1865787 h 3006470"/>
                        <a:gd name="connsiteX139-79497" fmla="*/ 5129494 w 6006665"/>
                        <a:gd name="connsiteY139-79498" fmla="*/ 1920232 h 3006470"/>
                        <a:gd name="connsiteX140-79499" fmla="*/ 5126389 w 6006665"/>
                        <a:gd name="connsiteY140-79500" fmla="*/ 1914910 h 3006470"/>
                        <a:gd name="connsiteX141-79501" fmla="*/ 5117587 w 6006665"/>
                        <a:gd name="connsiteY141-79502" fmla="*/ 1920232 h 3006470"/>
                        <a:gd name="connsiteX142-79503" fmla="*/ 5105544 w 6006665"/>
                        <a:gd name="connsiteY142-79504" fmla="*/ 1899586 h 3006470"/>
                        <a:gd name="connsiteX143-79505" fmla="*/ 5074955 w 6006665"/>
                        <a:gd name="connsiteY143-79506" fmla="*/ 1924777 h 3006470"/>
                        <a:gd name="connsiteX144-79507" fmla="*/ 5065718 w 6006665"/>
                        <a:gd name="connsiteY144-79508" fmla="*/ 1922578 h 3006470"/>
                        <a:gd name="connsiteX145-79509" fmla="*/ 5063048 w 6006665"/>
                        <a:gd name="connsiteY145-79510" fmla="*/ 1924777 h 3006470"/>
                        <a:gd name="connsiteX146-79511" fmla="*/ 5026594 w 6006665"/>
                        <a:gd name="connsiteY146-79512" fmla="*/ 1916098 h 3006470"/>
                        <a:gd name="connsiteX147-79513" fmla="*/ 5015871 w 6006665"/>
                        <a:gd name="connsiteY147-79514" fmla="*/ 1961137 h 3006470"/>
                        <a:gd name="connsiteX148-79515" fmla="*/ 4974967 w 6006665"/>
                        <a:gd name="connsiteY148-79516" fmla="*/ 2027038 h 3006470"/>
                        <a:gd name="connsiteX149-79517" fmla="*/ 4974967 w 6006665"/>
                        <a:gd name="connsiteY149-79518" fmla="*/ 2058853 h 3006470"/>
                        <a:gd name="connsiteX150-79519" fmla="*/ 5015871 w 6006665"/>
                        <a:gd name="connsiteY150-79520" fmla="*/ 2074760 h 3006470"/>
                        <a:gd name="connsiteX151-79521" fmla="*/ 5011326 w 6006665"/>
                        <a:gd name="connsiteY151-79522" fmla="*/ 2172476 h 3006470"/>
                        <a:gd name="connsiteX152-79523" fmla="*/ 4999419 w 6006665"/>
                        <a:gd name="connsiteY152-79524" fmla="*/ 2172476 h 3006470"/>
                        <a:gd name="connsiteX153-79525" fmla="*/ 4974967 w 6006665"/>
                        <a:gd name="connsiteY153-79526" fmla="*/ 2172476 h 3006470"/>
                        <a:gd name="connsiteX154-79527" fmla="*/ 4963605 w 6006665"/>
                        <a:gd name="connsiteY154-79528" fmla="*/ 2224742 h 3006470"/>
                        <a:gd name="connsiteX155-79529" fmla="*/ 4974967 w 6006665"/>
                        <a:gd name="connsiteY155-79530" fmla="*/ 2252012 h 3006470"/>
                        <a:gd name="connsiteX156-79531" fmla="*/ 4909065 w 6006665"/>
                        <a:gd name="connsiteY156-79532" fmla="*/ 2286099 h 3006470"/>
                        <a:gd name="connsiteX157-79533" fmla="*/ 4897703 w 6006665"/>
                        <a:gd name="connsiteY157-79534" fmla="*/ 2354273 h 3006470"/>
                        <a:gd name="connsiteX158-79535" fmla="*/ 4845437 w 6006665"/>
                        <a:gd name="connsiteY158-79536" fmla="*/ 2370180 h 3006470"/>
                        <a:gd name="connsiteX159-79537" fmla="*/ 4834074 w 6006665"/>
                        <a:gd name="connsiteY159-79538" fmla="*/ 2429264 h 3006470"/>
                        <a:gd name="connsiteX160-79539" fmla="*/ 4779535 w 6006665"/>
                        <a:gd name="connsiteY160-79540" fmla="*/ 2488348 h 3006470"/>
                        <a:gd name="connsiteX161-79541" fmla="*/ 4777225 w 6006665"/>
                        <a:gd name="connsiteY161-79542" fmla="*/ 2477952 h 3006470"/>
                        <a:gd name="connsiteX162-79543" fmla="*/ 4767628 w 6006665"/>
                        <a:gd name="connsiteY162-79544" fmla="*/ 2488348 h 3006470"/>
                        <a:gd name="connsiteX163-79545" fmla="*/ 4758538 w 6006665"/>
                        <a:gd name="connsiteY163-79546" fmla="*/ 2447444 h 3006470"/>
                        <a:gd name="connsiteX164-79547" fmla="*/ 4742631 w 6006665"/>
                        <a:gd name="connsiteY164-79548" fmla="*/ 2361090 h 3006470"/>
                        <a:gd name="connsiteX165-79549" fmla="*/ 4715361 w 6006665"/>
                        <a:gd name="connsiteY165-79550" fmla="*/ 2220198 h 3006470"/>
                        <a:gd name="connsiteX166-79551" fmla="*/ 4735813 w 6006665"/>
                        <a:gd name="connsiteY166-79552" fmla="*/ 2129299 h 3006470"/>
                        <a:gd name="connsiteX167-79553" fmla="*/ 4767628 w 6006665"/>
                        <a:gd name="connsiteY167-79554" fmla="*/ 2086122 h 3006470"/>
                        <a:gd name="connsiteX168-79555" fmla="*/ 4767628 w 6006665"/>
                        <a:gd name="connsiteY168-79556" fmla="*/ 2058853 h 3006470"/>
                        <a:gd name="connsiteX169-79557" fmla="*/ 4826712 w 6006665"/>
                        <a:gd name="connsiteY169-79558" fmla="*/ 2042945 h 3006470"/>
                        <a:gd name="connsiteX170-79559" fmla="*/ 4892613 w 6006665"/>
                        <a:gd name="connsiteY170-79560" fmla="*/ 1952047 h 3006470"/>
                        <a:gd name="connsiteX171-79561" fmla="*/ 4956243 w 6006665"/>
                        <a:gd name="connsiteY171-79562" fmla="*/ 1877056 h 3006470"/>
                        <a:gd name="connsiteX172-79563" fmla="*/ 5022143 w 6006665"/>
                        <a:gd name="connsiteY172-79564" fmla="*/ 1817971 h 3006470"/>
                        <a:gd name="connsiteX173-79565" fmla="*/ 5046694 w 6006665"/>
                        <a:gd name="connsiteY173-79566" fmla="*/ 1710844 h 3006470"/>
                        <a:gd name="connsiteX174-79567" fmla="*/ 5015871 w 6006665"/>
                        <a:gd name="connsiteY174-79568" fmla="*/ 1715711 h 3006470"/>
                        <a:gd name="connsiteX175-79569" fmla="*/ 4995419 w 6006665"/>
                        <a:gd name="connsiteY175-79570" fmla="*/ 1779340 h 3006470"/>
                        <a:gd name="connsiteX176-79571" fmla="*/ 4904521 w 6006665"/>
                        <a:gd name="connsiteY176-79572" fmla="*/ 1865693 h 3006470"/>
                        <a:gd name="connsiteX177-79573" fmla="*/ 4901708 w 6006665"/>
                        <a:gd name="connsiteY177-79574" fmla="*/ 1857053 h 3006470"/>
                        <a:gd name="connsiteX178-79575" fmla="*/ 4892613 w 6006665"/>
                        <a:gd name="connsiteY178-79576" fmla="*/ 1865693 h 3006470"/>
                        <a:gd name="connsiteX179-79577" fmla="*/ 4861835 w 6006665"/>
                        <a:gd name="connsiteY179-79578" fmla="*/ 1771159 h 3006470"/>
                        <a:gd name="connsiteX180-79579" fmla="*/ 4779535 w 6006665"/>
                        <a:gd name="connsiteY180-79580" fmla="*/ 1795247 h 3006470"/>
                        <a:gd name="connsiteX181-79581" fmla="*/ 4684091 w 6006665"/>
                        <a:gd name="connsiteY181-79582" fmla="*/ 1920232 h 3006470"/>
                        <a:gd name="connsiteX182-79583" fmla="*/ 4715906 w 6006665"/>
                        <a:gd name="connsiteY182-79584" fmla="*/ 1967954 h 3006470"/>
                        <a:gd name="connsiteX183-79585" fmla="*/ 4636369 w 6006665"/>
                        <a:gd name="connsiteY183-79586" fmla="*/ 1983861 h 3006470"/>
                        <a:gd name="connsiteX184-79587" fmla="*/ 4577285 w 6006665"/>
                        <a:gd name="connsiteY184-79588" fmla="*/ 1988406 h 3006470"/>
                        <a:gd name="connsiteX185-79589" fmla="*/ 4577373 w 6006665"/>
                        <a:gd name="connsiteY185-79590" fmla="*/ 1987484 h 3006470"/>
                        <a:gd name="connsiteX186-79591" fmla="*/ 4565379 w 6006665"/>
                        <a:gd name="connsiteY186-79592" fmla="*/ 1988406 h 3006470"/>
                        <a:gd name="connsiteX187-79593" fmla="*/ 4569923 w 6006665"/>
                        <a:gd name="connsiteY187-79594" fmla="*/ 1940685 h 3006470"/>
                        <a:gd name="connsiteX188-79595" fmla="*/ 4520081 w 6006665"/>
                        <a:gd name="connsiteY188-79596" fmla="*/ 1931099 h 3006470"/>
                        <a:gd name="connsiteX189-79597" fmla="*/ 4475025 w 6006665"/>
                        <a:gd name="connsiteY189-79598" fmla="*/ 1961137 h 3006470"/>
                        <a:gd name="connsiteX190-79599" fmla="*/ 4464394 w 6006665"/>
                        <a:gd name="connsiteY190-79600" fmla="*/ 1960286 h 3006470"/>
                        <a:gd name="connsiteX191-79601" fmla="*/ 4463118 w 6006665"/>
                        <a:gd name="connsiteY191-79602" fmla="*/ 1961137 h 3006470"/>
                        <a:gd name="connsiteX192-79603" fmla="*/ 4357637 w 6006665"/>
                        <a:gd name="connsiteY192-79604" fmla="*/ 1952698 h 3006470"/>
                        <a:gd name="connsiteX193-79605" fmla="*/ 4243233 w 6006665"/>
                        <a:gd name="connsiteY193-79606" fmla="*/ 1972499 h 3006470"/>
                        <a:gd name="connsiteX194-79607" fmla="*/ 4125065 w 6006665"/>
                        <a:gd name="connsiteY194-79608" fmla="*/ 2106574 h 3006470"/>
                        <a:gd name="connsiteX195-79609" fmla="*/ 3984173 w 6006665"/>
                        <a:gd name="connsiteY195-79610" fmla="*/ 2263374 h 3006470"/>
                        <a:gd name="connsiteX196-79611" fmla="*/ 4038712 w 6006665"/>
                        <a:gd name="connsiteY196-79612" fmla="*/ 2267919 h 3006470"/>
                        <a:gd name="connsiteX197-79613" fmla="*/ 4059164 w 6006665"/>
                        <a:gd name="connsiteY197-79614" fmla="*/ 2311096 h 3006470"/>
                        <a:gd name="connsiteX198-79615" fmla="*/ 4087782 w 6006665"/>
                        <a:gd name="connsiteY198-79616" fmla="*/ 2319513 h 3006470"/>
                        <a:gd name="connsiteX199-79617" fmla="*/ 4106341 w 6006665"/>
                        <a:gd name="connsiteY199-79618" fmla="*/ 2290644 h 3006470"/>
                        <a:gd name="connsiteX200-79619" fmla="*/ 4117411 w 6006665"/>
                        <a:gd name="connsiteY200-79620" fmla="*/ 2291946 h 3006470"/>
                        <a:gd name="connsiteX201-79621" fmla="*/ 4118248 w 6006665"/>
                        <a:gd name="connsiteY201-79622" fmla="*/ 2290644 h 3006470"/>
                        <a:gd name="connsiteX202-79623" fmla="*/ 4156880 w 6006665"/>
                        <a:gd name="connsiteY202-79624" fmla="*/ 2295189 h 3006470"/>
                        <a:gd name="connsiteX203-79625" fmla="*/ 4211419 w 6006665"/>
                        <a:gd name="connsiteY203-79626" fmla="*/ 2365635 h 3006470"/>
                        <a:gd name="connsiteX204-79627" fmla="*/ 4215964 w 6006665"/>
                        <a:gd name="connsiteY204-79628" fmla="*/ 2413357 h 3006470"/>
                        <a:gd name="connsiteX205-79629" fmla="*/ 4184149 w 6006665"/>
                        <a:gd name="connsiteY205-79630" fmla="*/ 2472441 h 3006470"/>
                        <a:gd name="connsiteX206-79631" fmla="*/ 4177332 w 6006665"/>
                        <a:gd name="connsiteY206-79632" fmla="*/ 2542887 h 3006470"/>
                        <a:gd name="connsiteX207-79633" fmla="*/ 4161425 w 6006665"/>
                        <a:gd name="connsiteY207-79634" fmla="*/ 2629241 h 3006470"/>
                        <a:gd name="connsiteX208-79635" fmla="*/ 4109158 w 6006665"/>
                        <a:gd name="connsiteY208-79636" fmla="*/ 2708777 h 3006470"/>
                        <a:gd name="connsiteX209-79637" fmla="*/ 4097796 w 6006665"/>
                        <a:gd name="connsiteY209-79638" fmla="*/ 2747409 h 3006470"/>
                        <a:gd name="connsiteX210-79639" fmla="*/ 4043257 w 6006665"/>
                        <a:gd name="connsiteY210-79640" fmla="*/ 2806493 h 3006470"/>
                        <a:gd name="connsiteX211-79641" fmla="*/ 3995535 w 6006665"/>
                        <a:gd name="connsiteY211-79642" fmla="*/ 2865577 h 3006470"/>
                        <a:gd name="connsiteX212-79643" fmla="*/ 3975083 w 6006665"/>
                        <a:gd name="connsiteY212-79644" fmla="*/ 2897392 h 3006470"/>
                        <a:gd name="connsiteX213-79645" fmla="*/ 3925089 w 6006665"/>
                        <a:gd name="connsiteY213-79646" fmla="*/ 2924661 h 3006470"/>
                        <a:gd name="connsiteX214-79647" fmla="*/ 3913182 w 6006665"/>
                        <a:gd name="connsiteY214-79648" fmla="*/ 2924661 h 3006470"/>
                        <a:gd name="connsiteX215-79649" fmla="*/ 3904637 w 6006665"/>
                        <a:gd name="connsiteY215-79650" fmla="*/ 2924661 h 3006470"/>
                        <a:gd name="connsiteX216-79651" fmla="*/ 3892729 w 6006665"/>
                        <a:gd name="connsiteY216-79652" fmla="*/ 2924661 h 3006470"/>
                        <a:gd name="connsiteX217-79653" fmla="*/ 3871063 w 6006665"/>
                        <a:gd name="connsiteY217-79654" fmla="*/ 2908412 h 3006470"/>
                        <a:gd name="connsiteX218-79655" fmla="*/ 3829645 w 6006665"/>
                        <a:gd name="connsiteY218-79656" fmla="*/ 2936024 h 3006470"/>
                        <a:gd name="connsiteX219-79657" fmla="*/ 3822828 w 6006665"/>
                        <a:gd name="connsiteY219-79658" fmla="*/ 2956476 h 3006470"/>
                        <a:gd name="connsiteX220-79659" fmla="*/ 3818283 w 6006665"/>
                        <a:gd name="connsiteY220-79660" fmla="*/ 2947386 h 3006470"/>
                        <a:gd name="connsiteX221-79661" fmla="*/ 3818283 w 6006665"/>
                        <a:gd name="connsiteY221-79662" fmla="*/ 2935660 h 3006470"/>
                        <a:gd name="connsiteX222-79663" fmla="*/ 3817738 w 6006665"/>
                        <a:gd name="connsiteY222-79664" fmla="*/ 2936024 h 3006470"/>
                        <a:gd name="connsiteX223-79665" fmla="*/ 3810921 w 6006665"/>
                        <a:gd name="connsiteY223-79666" fmla="*/ 2956476 h 3006470"/>
                        <a:gd name="connsiteX224-79667" fmla="*/ 3806376 w 6006665"/>
                        <a:gd name="connsiteY224-79668" fmla="*/ 2947386 h 3006470"/>
                        <a:gd name="connsiteX225-79669" fmla="*/ 3806376 w 6006665"/>
                        <a:gd name="connsiteY225-79670" fmla="*/ 2920116 h 3006470"/>
                        <a:gd name="connsiteX226-79671" fmla="*/ 3818283 w 6006665"/>
                        <a:gd name="connsiteY226-79672" fmla="*/ 2920116 h 3006470"/>
                        <a:gd name="connsiteX227-79673" fmla="*/ 3826828 w 6006665"/>
                        <a:gd name="connsiteY227-79674" fmla="*/ 2920116 h 3006470"/>
                        <a:gd name="connsiteX228-79675" fmla="*/ 3833645 w 6006665"/>
                        <a:gd name="connsiteY228-79676" fmla="*/ 2861032 h 3006470"/>
                        <a:gd name="connsiteX229-79677" fmla="*/ 3822283 w 6006665"/>
                        <a:gd name="connsiteY229-79678" fmla="*/ 2817856 h 3006470"/>
                        <a:gd name="connsiteX230-79679" fmla="*/ 3849553 w 6006665"/>
                        <a:gd name="connsiteY230-79680" fmla="*/ 2795131 h 3006470"/>
                        <a:gd name="connsiteX231-79681" fmla="*/ 3858814 w 6006665"/>
                        <a:gd name="connsiteY231-79682" fmla="*/ 2797336 h 3006470"/>
                        <a:gd name="connsiteX232-79683" fmla="*/ 3861460 w 6006665"/>
                        <a:gd name="connsiteY232-79684" fmla="*/ 2795131 h 3006470"/>
                        <a:gd name="connsiteX233-79685" fmla="*/ 3898487 w 6006665"/>
                        <a:gd name="connsiteY233-79686" fmla="*/ 2803947 h 3006470"/>
                        <a:gd name="connsiteX234-79687" fmla="*/ 3919999 w 6006665"/>
                        <a:gd name="connsiteY234-79688" fmla="*/ 2758772 h 3006470"/>
                        <a:gd name="connsiteX235-79689" fmla="*/ 3935906 w 6006665"/>
                        <a:gd name="connsiteY235-79690" fmla="*/ 2699687 h 3006470"/>
                        <a:gd name="connsiteX236-79691" fmla="*/ 3947269 w 6006665"/>
                        <a:gd name="connsiteY236-79692" fmla="*/ 2676963 h 3006470"/>
                        <a:gd name="connsiteX237-79693" fmla="*/ 3966292 w 6006665"/>
                        <a:gd name="connsiteY237-79694" fmla="*/ 2632575 h 3006470"/>
                        <a:gd name="connsiteX238-79695" fmla="*/ 3915999 w 6006665"/>
                        <a:gd name="connsiteY238-79696" fmla="*/ 2645148 h 3006470"/>
                        <a:gd name="connsiteX239-79697" fmla="*/ 3888729 w 6006665"/>
                        <a:gd name="connsiteY239-79698" fmla="*/ 2667873 h 3006470"/>
                        <a:gd name="connsiteX240-79699" fmla="*/ 3876822 w 6006665"/>
                        <a:gd name="connsiteY240-79700" fmla="*/ 2667873 h 3006470"/>
                        <a:gd name="connsiteX241-79701" fmla="*/ 3829645 w 6006665"/>
                        <a:gd name="connsiteY241-79702" fmla="*/ 2667873 h 3006470"/>
                        <a:gd name="connsiteX242-79703" fmla="*/ 3817738 w 6006665"/>
                        <a:gd name="connsiteY242-79704" fmla="*/ 2667873 h 3006470"/>
                        <a:gd name="connsiteX243-79705" fmla="*/ 3801831 w 6006665"/>
                        <a:gd name="connsiteY243-79706" fmla="*/ 2613334 h 3006470"/>
                        <a:gd name="connsiteX244-79707" fmla="*/ 3758654 w 6006665"/>
                        <a:gd name="connsiteY244-79708" fmla="*/ 2574702 h 3006470"/>
                        <a:gd name="connsiteX245-79709" fmla="*/ 3692753 w 6006665"/>
                        <a:gd name="connsiteY245-79710" fmla="*/ 2558795 h 3006470"/>
                        <a:gd name="connsiteX246-79711" fmla="*/ 3683663 w 6006665"/>
                        <a:gd name="connsiteY246-79712" fmla="*/ 2499711 h 3006470"/>
                        <a:gd name="connsiteX247-79713" fmla="*/ 3672301 w 6006665"/>
                        <a:gd name="connsiteY247-79714" fmla="*/ 2467896 h 3006470"/>
                        <a:gd name="connsiteX248-79715" fmla="*/ 3656393 w 6006665"/>
                        <a:gd name="connsiteY248-79716" fmla="*/ 2440627 h 3006470"/>
                        <a:gd name="connsiteX249-79717" fmla="*/ 3633669 w 6006665"/>
                        <a:gd name="connsiteY249-79718" fmla="*/ 2381542 h 3006470"/>
                        <a:gd name="connsiteX250-79719" fmla="*/ 3601854 w 6006665"/>
                        <a:gd name="connsiteY250-79720" fmla="*/ 2361090 h 3006470"/>
                        <a:gd name="connsiteX251-79721" fmla="*/ 3545995 w 6006665"/>
                        <a:gd name="connsiteY251-79722" fmla="*/ 2339606 h 3006470"/>
                        <a:gd name="connsiteX252-79723" fmla="*/ 3506955 w 6006665"/>
                        <a:gd name="connsiteY252-79724" fmla="*/ 2345183 h 3006470"/>
                        <a:gd name="connsiteX253-79725" fmla="*/ 3463779 w 6006665"/>
                        <a:gd name="connsiteY253-79726" fmla="*/ 2354273 h 3006470"/>
                        <a:gd name="connsiteX254-79727" fmla="*/ 3431964 w 6006665"/>
                        <a:gd name="connsiteY254-79728" fmla="*/ 2381542 h 3006470"/>
                        <a:gd name="connsiteX255-79729" fmla="*/ 3452416 w 6006665"/>
                        <a:gd name="connsiteY255-79730" fmla="*/ 2397450 h 3006470"/>
                        <a:gd name="connsiteX256-79731" fmla="*/ 3452416 w 6006665"/>
                        <a:gd name="connsiteY256-79732" fmla="*/ 2429264 h 3006470"/>
                        <a:gd name="connsiteX257-79733" fmla="*/ 3431964 w 6006665"/>
                        <a:gd name="connsiteY257-79734" fmla="*/ 2451989 h 3006470"/>
                        <a:gd name="connsiteX258-79735" fmla="*/ 3400150 w 6006665"/>
                        <a:gd name="connsiteY258-79736" fmla="*/ 2511073 h 3006470"/>
                        <a:gd name="connsiteX259-79737" fmla="*/ 3400150 w 6006665"/>
                        <a:gd name="connsiteY259-79738" fmla="*/ 2538343 h 3006470"/>
                        <a:gd name="connsiteX260-79739" fmla="*/ 3350155 w 6006665"/>
                        <a:gd name="connsiteY260-79740" fmla="*/ 2570157 h 3006470"/>
                        <a:gd name="connsiteX261-79741" fmla="*/ 3342342 w 6006665"/>
                        <a:gd name="connsiteY261-79742" fmla="*/ 2567553 h 3006470"/>
                        <a:gd name="connsiteX262-79743" fmla="*/ 3338249 w 6006665"/>
                        <a:gd name="connsiteY262-79744" fmla="*/ 2570157 h 3006470"/>
                        <a:gd name="connsiteX263-79745" fmla="*/ 3290527 w 6006665"/>
                        <a:gd name="connsiteY263-79746" fmla="*/ 2554250 h 3006470"/>
                        <a:gd name="connsiteX264-79747" fmla="*/ 3259257 w 6006665"/>
                        <a:gd name="connsiteY264-79748" fmla="*/ 2554250 h 3006470"/>
                        <a:gd name="connsiteX265-79749" fmla="*/ 3247350 w 6006665"/>
                        <a:gd name="connsiteY265-79750" fmla="*/ 2554250 h 3006470"/>
                        <a:gd name="connsiteX266-79751" fmla="*/ 3231443 w 6006665"/>
                        <a:gd name="connsiteY266-79752" fmla="*/ 2538343 h 3006470"/>
                        <a:gd name="connsiteX267-79753" fmla="*/ 3213271 w 6006665"/>
                        <a:gd name="connsiteY267-79754" fmla="*/ 2533799 h 3006470"/>
                        <a:gd name="connsiteX268-79755" fmla="*/ 3168359 w 6006665"/>
                        <a:gd name="connsiteY268-79756" fmla="*/ 2570157 h 3006470"/>
                        <a:gd name="connsiteX269-79757" fmla="*/ 3120637 w 6006665"/>
                        <a:gd name="connsiteY269-79758" fmla="*/ 2581519 h 3006470"/>
                        <a:gd name="connsiteX270-79759" fmla="*/ 3082005 w 6006665"/>
                        <a:gd name="connsiteY270-79760" fmla="*/ 2597427 h 3006470"/>
                        <a:gd name="connsiteX271-79761" fmla="*/ 3074460 w 6006665"/>
                        <a:gd name="connsiteY271-79762" fmla="*/ 2595630 h 3006470"/>
                        <a:gd name="connsiteX272-79763" fmla="*/ 3070098 w 6006665"/>
                        <a:gd name="connsiteY272-79764" fmla="*/ 2597427 h 3006470"/>
                        <a:gd name="connsiteX273-79765" fmla="*/ 3022376 w 6006665"/>
                        <a:gd name="connsiteY273-79766" fmla="*/ 2586064 h 3006470"/>
                        <a:gd name="connsiteX274-79767" fmla="*/ 3000196 w 6006665"/>
                        <a:gd name="connsiteY274-79768" fmla="*/ 2586064 h 3006470"/>
                        <a:gd name="connsiteX275-79769" fmla="*/ 2988289 w 6006665"/>
                        <a:gd name="connsiteY275-79770" fmla="*/ 2586064 h 3006470"/>
                        <a:gd name="connsiteX276-79771" fmla="*/ 2967837 w 6006665"/>
                        <a:gd name="connsiteY276-79772" fmla="*/ 2554250 h 3006470"/>
                        <a:gd name="connsiteX277-79773" fmla="*/ 2929205 w 6006665"/>
                        <a:gd name="connsiteY277-79774" fmla="*/ 2526980 h 3006470"/>
                        <a:gd name="connsiteX278-79775" fmla="*/ 2902153 w 6006665"/>
                        <a:gd name="connsiteY278-79776" fmla="*/ 2523116 h 3006470"/>
                        <a:gd name="connsiteX279-79777" fmla="*/ 2861576 w 6006665"/>
                        <a:gd name="connsiteY279-79778" fmla="*/ 2526980 h 3006470"/>
                        <a:gd name="connsiteX280-79779" fmla="*/ 2822944 w 6006665"/>
                        <a:gd name="connsiteY280-79780" fmla="*/ 2538343 h 3006470"/>
                        <a:gd name="connsiteX281-79781" fmla="*/ 2818139 w 6006665"/>
                        <a:gd name="connsiteY281-79782" fmla="*/ 2536254 h 3006470"/>
                        <a:gd name="connsiteX282-79783" fmla="*/ 2811037 w 6006665"/>
                        <a:gd name="connsiteY282-79784" fmla="*/ 2538343 h 3006470"/>
                        <a:gd name="connsiteX283-79785" fmla="*/ 2758770 w 6006665"/>
                        <a:gd name="connsiteY283-79786" fmla="*/ 2515618 h 3006470"/>
                        <a:gd name="connsiteX284-79787" fmla="*/ 2751953 w 6006665"/>
                        <a:gd name="connsiteY284-79788" fmla="*/ 2472441 h 3006470"/>
                        <a:gd name="connsiteX285-79789" fmla="*/ 2708776 w 6006665"/>
                        <a:gd name="connsiteY285-79790" fmla="*/ 2456534 h 3006470"/>
                        <a:gd name="connsiteX286-79791" fmla="*/ 2676962 w 6006665"/>
                        <a:gd name="connsiteY286-79792" fmla="*/ 2451989 h 3006470"/>
                        <a:gd name="connsiteX287-79793" fmla="*/ 2642534 w 6006665"/>
                        <a:gd name="connsiteY287-79794" fmla="*/ 2430245 h 3006470"/>
                        <a:gd name="connsiteX288-79795" fmla="*/ 2609333 w 6006665"/>
                        <a:gd name="connsiteY288-79796" fmla="*/ 2488348 h 3006470"/>
                        <a:gd name="connsiteX289-79797" fmla="*/ 2625240 w 6006665"/>
                        <a:gd name="connsiteY289-79798" fmla="*/ 2522435 h 3006470"/>
                        <a:gd name="connsiteX290-79799" fmla="*/ 2586608 w 6006665"/>
                        <a:gd name="connsiteY290-79800" fmla="*/ 2558795 h 3006470"/>
                        <a:gd name="connsiteX291-79801" fmla="*/ 2577105 w 6006665"/>
                        <a:gd name="connsiteY291-79802" fmla="*/ 2556532 h 3006470"/>
                        <a:gd name="connsiteX292-79803" fmla="*/ 2574701 w 6006665"/>
                        <a:gd name="connsiteY292-79804" fmla="*/ 2558795 h 3006470"/>
                        <a:gd name="connsiteX293-79805" fmla="*/ 2526979 w 6006665"/>
                        <a:gd name="connsiteY293-79806" fmla="*/ 2547432 h 3006470"/>
                        <a:gd name="connsiteX294-79807" fmla="*/ 2490620 w 6006665"/>
                        <a:gd name="connsiteY294-79808" fmla="*/ 2542887 h 3006470"/>
                        <a:gd name="connsiteX295-79809" fmla="*/ 2463350 w 6006665"/>
                        <a:gd name="connsiteY295-79810" fmla="*/ 2515618 h 3006470"/>
                        <a:gd name="connsiteX296-79811" fmla="*/ 2436625 w 6006665"/>
                        <a:gd name="connsiteY296-79812" fmla="*/ 2515618 h 3006470"/>
                        <a:gd name="connsiteX297-79813" fmla="*/ 2424718 w 6006665"/>
                        <a:gd name="connsiteY297-79814" fmla="*/ 2515618 h 3006470"/>
                        <a:gd name="connsiteX298-79815" fmla="*/ 2398858 w 6006665"/>
                        <a:gd name="connsiteY298-79816" fmla="*/ 2502687 h 3006470"/>
                        <a:gd name="connsiteX299-79817" fmla="*/ 2350272 w 6006665"/>
                        <a:gd name="connsiteY299-79818" fmla="*/ 2526980 h 3006470"/>
                        <a:gd name="connsiteX300-79819" fmla="*/ 2282098 w 6006665"/>
                        <a:gd name="connsiteY300-79820" fmla="*/ 2574702 h 3006470"/>
                        <a:gd name="connsiteX301-79821" fmla="*/ 2238921 w 6006665"/>
                        <a:gd name="connsiteY301-79822" fmla="*/ 2586064 h 3006470"/>
                        <a:gd name="connsiteX302-79823" fmla="*/ 2227559 w 6006665"/>
                        <a:gd name="connsiteY302-79824" fmla="*/ 2590609 h 3006470"/>
                        <a:gd name="connsiteX303-79825" fmla="*/ 2225178 w 6006665"/>
                        <a:gd name="connsiteY303-79826" fmla="*/ 2586799 h 3006470"/>
                        <a:gd name="connsiteX304-79827" fmla="*/ 2215652 w 6006665"/>
                        <a:gd name="connsiteY304-79828" fmla="*/ 2590609 h 3006470"/>
                        <a:gd name="connsiteX305-79829" fmla="*/ 2193596 w 6006665"/>
                        <a:gd name="connsiteY305-79830" fmla="*/ 2555320 h 3006470"/>
                        <a:gd name="connsiteX306-79831" fmla="*/ 2157112 w 6006665"/>
                        <a:gd name="connsiteY306-79832" fmla="*/ 2558795 h 3006470"/>
                        <a:gd name="connsiteX307-79833" fmla="*/ 2156291 w 6006665"/>
                        <a:gd name="connsiteY307-79834" fmla="*/ 2557739 h 3006470"/>
                        <a:gd name="connsiteX308-79835" fmla="*/ 2145205 w 6006665"/>
                        <a:gd name="connsiteY308-79836" fmla="*/ 2558795 h 3006470"/>
                        <a:gd name="connsiteX309-79837" fmla="*/ 2129298 w 6006665"/>
                        <a:gd name="connsiteY309-79838" fmla="*/ 2538343 h 3006470"/>
                        <a:gd name="connsiteX310-79839" fmla="*/ 2102029 w 6006665"/>
                        <a:gd name="connsiteY310-79840" fmla="*/ 2526980 h 3006470"/>
                        <a:gd name="connsiteX311-79841" fmla="*/ 2086121 w 6006665"/>
                        <a:gd name="connsiteY311-79842" fmla="*/ 2495166 h 3006470"/>
                        <a:gd name="connsiteX312-79843" fmla="*/ 2070005 w 6006665"/>
                        <a:gd name="connsiteY312-79844" fmla="*/ 2486212 h 3006470"/>
                        <a:gd name="connsiteX313-79845" fmla="*/ 2027582 w 6006665"/>
                        <a:gd name="connsiteY313-79846" fmla="*/ 2499711 h 3006470"/>
                        <a:gd name="connsiteX314-79847" fmla="*/ 2023845 w 6006665"/>
                        <a:gd name="connsiteY314-79848" fmla="*/ 2497111 h 3006470"/>
                        <a:gd name="connsiteX315-79849" fmla="*/ 2018675 w 6006665"/>
                        <a:gd name="connsiteY315-79850" fmla="*/ 2499711 h 3006470"/>
                        <a:gd name="connsiteX316-79851" fmla="*/ 1971363 w 6006665"/>
                        <a:gd name="connsiteY316-79852" fmla="*/ 2468885 h 3006470"/>
                        <a:gd name="connsiteX317-79853" fmla="*/ 1952591 w 6006665"/>
                        <a:gd name="connsiteY317-79854" fmla="*/ 2495166 h 3006470"/>
                        <a:gd name="connsiteX318-79855" fmla="*/ 1947518 w 6006665"/>
                        <a:gd name="connsiteY318-79856" fmla="*/ 2485599 h 3006470"/>
                        <a:gd name="connsiteX319-79857" fmla="*/ 1940684 w 6006665"/>
                        <a:gd name="connsiteY319-79858" fmla="*/ 2495166 h 3006470"/>
                        <a:gd name="connsiteX320-79859" fmla="*/ 1861147 w 6006665"/>
                        <a:gd name="connsiteY320-79860" fmla="*/ 2345183 h 3006470"/>
                        <a:gd name="connsiteX321-79861" fmla="*/ 1811153 w 6006665"/>
                        <a:gd name="connsiteY321-79862" fmla="*/ 2295189 h 3006470"/>
                        <a:gd name="connsiteX322-79863" fmla="*/ 1813950 w 6006665"/>
                        <a:gd name="connsiteY322-79864" fmla="*/ 2292043 h 3006470"/>
                        <a:gd name="connsiteX323-79865" fmla="*/ 1748069 w 6006665"/>
                        <a:gd name="connsiteY323-79866" fmla="*/ 2333821 h 3006470"/>
                        <a:gd name="connsiteX324-79867" fmla="*/ 1711709 w 6006665"/>
                        <a:gd name="connsiteY324-79868" fmla="*/ 2338366 h 3006470"/>
                        <a:gd name="connsiteX325-79869" fmla="*/ 1711926 w 6006665"/>
                        <a:gd name="connsiteY325-79870" fmla="*/ 2336850 h 3006470"/>
                        <a:gd name="connsiteX326-79871" fmla="*/ 1699803 w 6006665"/>
                        <a:gd name="connsiteY326-79872" fmla="*/ 2338366 h 3006470"/>
                        <a:gd name="connsiteX327-79873" fmla="*/ 1704347 w 6006665"/>
                        <a:gd name="connsiteY327-79874" fmla="*/ 2306551 h 3006470"/>
                        <a:gd name="connsiteX328-79875" fmla="*/ 1662460 w 6006665"/>
                        <a:gd name="connsiteY328-79876" fmla="*/ 2288600 h 3006470"/>
                        <a:gd name="connsiteX329-79877" fmla="*/ 1629901 w 6006665"/>
                        <a:gd name="connsiteY329-79878" fmla="*/ 2302006 h 3006470"/>
                        <a:gd name="connsiteX330-79879" fmla="*/ 1629300 w 6006665"/>
                        <a:gd name="connsiteY330-79880" fmla="*/ 2297351 h 3006470"/>
                        <a:gd name="connsiteX331-79881" fmla="*/ 1617994 w 6006665"/>
                        <a:gd name="connsiteY331-79882" fmla="*/ 2302006 h 3006470"/>
                        <a:gd name="connsiteX332-79883" fmla="*/ 1608904 w 6006665"/>
                        <a:gd name="connsiteY332-79884" fmla="*/ 2231560 h 3006470"/>
                        <a:gd name="connsiteX333-79885" fmla="*/ 1552684 w 6006665"/>
                        <a:gd name="connsiteY333-79886" fmla="*/ 2221867 h 3006470"/>
                        <a:gd name="connsiteX334-79887" fmla="*/ 1518550 w 6006665"/>
                        <a:gd name="connsiteY334-79888" fmla="*/ 2247467 h 3006470"/>
                        <a:gd name="connsiteX335-79889" fmla="*/ 1425379 w 6006665"/>
                        <a:gd name="connsiteY335-79890" fmla="*/ 2267919 h 3006470"/>
                        <a:gd name="connsiteX336-79891" fmla="*/ 1409472 w 6006665"/>
                        <a:gd name="connsiteY336-79892" fmla="*/ 2286099 h 3006470"/>
                        <a:gd name="connsiteX337-79893" fmla="*/ 1270852 w 6006665"/>
                        <a:gd name="connsiteY337-79894" fmla="*/ 2306551 h 3006470"/>
                        <a:gd name="connsiteX338-79895" fmla="*/ 1254945 w 6006665"/>
                        <a:gd name="connsiteY338-79896" fmla="*/ 2327003 h 3006470"/>
                        <a:gd name="connsiteX339-79897" fmla="*/ 1282214 w 6006665"/>
                        <a:gd name="connsiteY339-79898" fmla="*/ 2370180 h 3006470"/>
                        <a:gd name="connsiteX340-79899" fmla="*/ 1243582 w 6006665"/>
                        <a:gd name="connsiteY340-79900" fmla="*/ 2386087 h 3006470"/>
                        <a:gd name="connsiteX341-79901" fmla="*/ 1254945 w 6006665"/>
                        <a:gd name="connsiteY341-79902" fmla="*/ 2404267 h 3006470"/>
                        <a:gd name="connsiteX342-79903" fmla="*/ 1216313 w 6006665"/>
                        <a:gd name="connsiteY342-79904" fmla="*/ 2429264 h 3006470"/>
                        <a:gd name="connsiteX343-79905" fmla="*/ 1275397 w 6006665"/>
                        <a:gd name="connsiteY343-79906" fmla="*/ 2472441 h 3006470"/>
                        <a:gd name="connsiteX344-79907" fmla="*/ 1270852 w 6006665"/>
                        <a:gd name="connsiteY344-79908" fmla="*/ 2499711 h 3006470"/>
                        <a:gd name="connsiteX345-79909" fmla="*/ 1259108 w 6006665"/>
                        <a:gd name="connsiteY345-79910" fmla="*/ 2498732 h 3006470"/>
                        <a:gd name="connsiteX346-79911" fmla="*/ 1258945 w 6006665"/>
                        <a:gd name="connsiteY346-79912" fmla="*/ 2499711 h 3006470"/>
                        <a:gd name="connsiteX347-79913" fmla="*/ 1215644 w 6006665"/>
                        <a:gd name="connsiteY347-79914" fmla="*/ 2496102 h 3006470"/>
                        <a:gd name="connsiteX348-79915" fmla="*/ 1204950 w 6006665"/>
                        <a:gd name="connsiteY348-79916" fmla="*/ 2511073 h 3006470"/>
                        <a:gd name="connsiteX349-79917" fmla="*/ 1196495 w 6006665"/>
                        <a:gd name="connsiteY349-79918" fmla="*/ 2506241 h 3006470"/>
                        <a:gd name="connsiteX350-79919" fmla="*/ 1193043 w 6006665"/>
                        <a:gd name="connsiteY350-79920" fmla="*/ 2511073 h 3006470"/>
                        <a:gd name="connsiteX351-79921" fmla="*/ 1145322 w 6006665"/>
                        <a:gd name="connsiteY351-79922" fmla="*/ 2483803 h 3006470"/>
                        <a:gd name="connsiteX352-79923" fmla="*/ 1098145 w 6006665"/>
                        <a:gd name="connsiteY352-79924" fmla="*/ 2483803 h 3006470"/>
                        <a:gd name="connsiteX353-79925" fmla="*/ 1061785 w 6006665"/>
                        <a:gd name="connsiteY353-79926" fmla="*/ 2511073 h 3006470"/>
                        <a:gd name="connsiteX354-79927" fmla="*/ 1055322 w 6006665"/>
                        <a:gd name="connsiteY354-79928" fmla="*/ 2506990 h 3006470"/>
                        <a:gd name="connsiteX355-79929" fmla="*/ 1049878 w 6006665"/>
                        <a:gd name="connsiteY355-79930" fmla="*/ 2511073 h 3006470"/>
                        <a:gd name="connsiteX356-79931" fmla="*/ 1006701 w 6006665"/>
                        <a:gd name="connsiteY356-79932" fmla="*/ 2483803 h 3006470"/>
                        <a:gd name="connsiteX357-79933" fmla="*/ 924893 w 6006665"/>
                        <a:gd name="connsiteY357-79934" fmla="*/ 2447444 h 3006470"/>
                        <a:gd name="connsiteX358-79935" fmla="*/ 877716 w 6006665"/>
                        <a:gd name="connsiteY358-79936" fmla="*/ 2447444 h 3006470"/>
                        <a:gd name="connsiteX359-79937" fmla="*/ 802724 w 6006665"/>
                        <a:gd name="connsiteY359-79938" fmla="*/ 2511073 h 3006470"/>
                        <a:gd name="connsiteX360-79939" fmla="*/ 798179 w 6006665"/>
                        <a:gd name="connsiteY360-79940" fmla="*/ 2554250 h 3006470"/>
                        <a:gd name="connsiteX361-79941" fmla="*/ 787406 w 6006665"/>
                        <a:gd name="connsiteY361-79942" fmla="*/ 2543477 h 3006470"/>
                        <a:gd name="connsiteX362-79943" fmla="*/ 786272 w 6006665"/>
                        <a:gd name="connsiteY362-79944" fmla="*/ 2554250 h 3006470"/>
                        <a:gd name="connsiteX363-79945" fmla="*/ 756063 w 6006665"/>
                        <a:gd name="connsiteY363-79946" fmla="*/ 2524040 h 3006470"/>
                        <a:gd name="connsiteX364-79947" fmla="*/ 732278 w 6006665"/>
                        <a:gd name="connsiteY364-79948" fmla="*/ 2581519 h 3006470"/>
                        <a:gd name="connsiteX365-79949" fmla="*/ 743640 w 6006665"/>
                        <a:gd name="connsiteY365-79950" fmla="*/ 2590609 h 3006470"/>
                        <a:gd name="connsiteX366-79951" fmla="*/ 723188 w 6006665"/>
                        <a:gd name="connsiteY366-79952" fmla="*/ 2633786 h 3006470"/>
                        <a:gd name="connsiteX367-79953" fmla="*/ 747026 w 6006665"/>
                        <a:gd name="connsiteY367-79954" fmla="*/ 2670627 h 3006470"/>
                        <a:gd name="connsiteX368-79955" fmla="*/ 763548 w 6006665"/>
                        <a:gd name="connsiteY368-79956" fmla="*/ 2667873 h 3006470"/>
                        <a:gd name="connsiteX369-79957" fmla="*/ 764871 w 6006665"/>
                        <a:gd name="connsiteY369-79958" fmla="*/ 2669637 h 3006470"/>
                        <a:gd name="connsiteX370-79959" fmla="*/ 775455 w 6006665"/>
                        <a:gd name="connsiteY370-79960" fmla="*/ 2667873 h 3006470"/>
                        <a:gd name="connsiteX371-79961" fmla="*/ 802724 w 6006665"/>
                        <a:gd name="connsiteY371-79962" fmla="*/ 2704232 h 3006470"/>
                        <a:gd name="connsiteX372-79963" fmla="*/ 798179 w 6006665"/>
                        <a:gd name="connsiteY372-79964" fmla="*/ 2731502 h 3006470"/>
                        <a:gd name="connsiteX373-79965" fmla="*/ 818632 w 6006665"/>
                        <a:gd name="connsiteY373-79966" fmla="*/ 2742864 h 3006470"/>
                        <a:gd name="connsiteX374-79967" fmla="*/ 802724 w 6006665"/>
                        <a:gd name="connsiteY374-79968" fmla="*/ 2774679 h 3006470"/>
                        <a:gd name="connsiteX375-79969" fmla="*/ 766365 w 6006665"/>
                        <a:gd name="connsiteY375-79970" fmla="*/ 2779224 h 3006470"/>
                        <a:gd name="connsiteX376-79971" fmla="*/ 727733 w 6006665"/>
                        <a:gd name="connsiteY376-79972" fmla="*/ 2838308 h 3006470"/>
                        <a:gd name="connsiteX377-79973" fmla="*/ 759548 w 6006665"/>
                        <a:gd name="connsiteY377-79974" fmla="*/ 2881485 h 3006470"/>
                        <a:gd name="connsiteX378-79975" fmla="*/ 759548 w 6006665"/>
                        <a:gd name="connsiteY378-79976" fmla="*/ 2920116 h 3006470"/>
                        <a:gd name="connsiteX379-79977" fmla="*/ 798179 w 6006665"/>
                        <a:gd name="connsiteY379-79978" fmla="*/ 2979201 h 3006470"/>
                        <a:gd name="connsiteX380-79979" fmla="*/ 775455 w 6006665"/>
                        <a:gd name="connsiteY380-79980" fmla="*/ 2995108 h 3006470"/>
                        <a:gd name="connsiteX381-79981" fmla="*/ 770910 w 6006665"/>
                        <a:gd name="connsiteY381-79982" fmla="*/ 3006470 h 3006470"/>
                        <a:gd name="connsiteX382-79983" fmla="*/ 759003 w 6006665"/>
                        <a:gd name="connsiteY382-79984" fmla="*/ 3006470 h 3006470"/>
                        <a:gd name="connsiteX383-79985" fmla="*/ 755003 w 6006665"/>
                        <a:gd name="connsiteY383-79986" fmla="*/ 3006470 h 3006470"/>
                        <a:gd name="connsiteX384-79987" fmla="*/ 743096 w 6006665"/>
                        <a:gd name="connsiteY384-79988" fmla="*/ 3006470 h 3006470"/>
                        <a:gd name="connsiteX385-79989" fmla="*/ 715826 w 6006665"/>
                        <a:gd name="connsiteY385-79990" fmla="*/ 2972383 h 3006470"/>
                        <a:gd name="connsiteX386-79991" fmla="*/ 704464 w 6006665"/>
                        <a:gd name="connsiteY386-79992" fmla="*/ 2972383 h 3006470"/>
                        <a:gd name="connsiteX387-79993" fmla="*/ 684012 w 6006665"/>
                        <a:gd name="connsiteY387-79994" fmla="*/ 2963293 h 3006470"/>
                        <a:gd name="connsiteX388-79995" fmla="*/ 672649 w 6006665"/>
                        <a:gd name="connsiteY388-79996" fmla="*/ 2940569 h 3006470"/>
                        <a:gd name="connsiteX389-79997" fmla="*/ 645222 w 6006665"/>
                        <a:gd name="connsiteY389-79998" fmla="*/ 2932732 h 3006470"/>
                        <a:gd name="connsiteX390-79999" fmla="*/ 625472 w 6006665"/>
                        <a:gd name="connsiteY390-80000" fmla="*/ 2936024 h 3006470"/>
                        <a:gd name="connsiteX391-80001" fmla="*/ 623771 w 6006665"/>
                        <a:gd name="connsiteY391-80002" fmla="*/ 2934323 h 3006470"/>
                        <a:gd name="connsiteX392-80003" fmla="*/ 613565 w 6006665"/>
                        <a:gd name="connsiteY392-80004" fmla="*/ 2936024 h 3006470"/>
                        <a:gd name="connsiteX393-80005" fmla="*/ 609020 w 6006665"/>
                        <a:gd name="connsiteY393-80006" fmla="*/ 2931479 h 3006470"/>
                        <a:gd name="connsiteX394-80007" fmla="*/ 559026 w 6006665"/>
                        <a:gd name="connsiteY394-80008" fmla="*/ 2904209 h 3006470"/>
                        <a:gd name="connsiteX395-80009" fmla="*/ 506760 w 6006665"/>
                        <a:gd name="connsiteY395-80010" fmla="*/ 2897392 h 3006470"/>
                        <a:gd name="connsiteX396-80011" fmla="*/ 483280 w 6006665"/>
                        <a:gd name="connsiteY396-80012" fmla="*/ 2890683 h 3006470"/>
                        <a:gd name="connsiteX397-80013" fmla="*/ 480035 w 6006665"/>
                        <a:gd name="connsiteY397-80014" fmla="*/ 2892847 h 3006470"/>
                        <a:gd name="connsiteX398-80015" fmla="*/ 475042 w 6006665"/>
                        <a:gd name="connsiteY398-80016" fmla="*/ 2888329 h 3006470"/>
                        <a:gd name="connsiteX399-80017" fmla="*/ 474945 w 6006665"/>
                        <a:gd name="connsiteY399-80018" fmla="*/ 2888302 h 3006470"/>
                        <a:gd name="connsiteX400-80019" fmla="*/ 468128 w 6006665"/>
                        <a:gd name="connsiteY400-80020" fmla="*/ 2892847 h 3006470"/>
                        <a:gd name="connsiteX401-80021" fmla="*/ 420406 w 6006665"/>
                        <a:gd name="connsiteY401-80022" fmla="*/ 2849670 h 3006470"/>
                        <a:gd name="connsiteX402-80023" fmla="*/ 381774 w 6006665"/>
                        <a:gd name="connsiteY402-80024" fmla="*/ 2833763 h 3006470"/>
                        <a:gd name="connsiteX403-80025" fmla="*/ 349960 w 6006665"/>
                        <a:gd name="connsiteY403-80026" fmla="*/ 2801948 h 3006470"/>
                        <a:gd name="connsiteX404-80027" fmla="*/ 377229 w 6006665"/>
                        <a:gd name="connsiteY404-80028" fmla="*/ 2795131 h 3006470"/>
                        <a:gd name="connsiteX405-80029" fmla="*/ 404499 w 6006665"/>
                        <a:gd name="connsiteY405-80030" fmla="*/ 2747409 h 3006470"/>
                        <a:gd name="connsiteX406-80031" fmla="*/ 388591 w 6006665"/>
                        <a:gd name="connsiteY406-80032" fmla="*/ 2731502 h 3006470"/>
                        <a:gd name="connsiteX407-80033" fmla="*/ 440858 w 6006665"/>
                        <a:gd name="connsiteY407-80034" fmla="*/ 2704232 h 3006470"/>
                        <a:gd name="connsiteX408-80035" fmla="*/ 440858 w 6006665"/>
                        <a:gd name="connsiteY408-80036" fmla="*/ 2701176 h 3006470"/>
                        <a:gd name="connsiteX409-80037" fmla="*/ 416406 w 6006665"/>
                        <a:gd name="connsiteY409-80038" fmla="*/ 2704232 h 3006470"/>
                        <a:gd name="connsiteX410-80039" fmla="*/ 416406 w 6006665"/>
                        <a:gd name="connsiteY410-80040" fmla="*/ 2702744 h 3006470"/>
                        <a:gd name="connsiteX411-80041" fmla="*/ 404499 w 6006665"/>
                        <a:gd name="connsiteY411-80042" fmla="*/ 2704232 h 3006470"/>
                        <a:gd name="connsiteX412-80043" fmla="*/ 404499 w 6006665"/>
                        <a:gd name="connsiteY412-80044" fmla="*/ 2683780 h 3006470"/>
                        <a:gd name="connsiteX413-80045" fmla="*/ 424951 w 6006665"/>
                        <a:gd name="connsiteY413-80046" fmla="*/ 2667873 h 3006470"/>
                        <a:gd name="connsiteX414-80047" fmla="*/ 463583 w 6006665"/>
                        <a:gd name="connsiteY414-80048" fmla="*/ 2661056 h 3006470"/>
                        <a:gd name="connsiteX415-80049" fmla="*/ 468128 w 6006665"/>
                        <a:gd name="connsiteY415-80050" fmla="*/ 2645148 h 3006470"/>
                        <a:gd name="connsiteX416-80051" fmla="*/ 456765 w 6006665"/>
                        <a:gd name="connsiteY416-80052" fmla="*/ 2613334 h 3006470"/>
                        <a:gd name="connsiteX417-80053" fmla="*/ 474945 w 6006665"/>
                        <a:gd name="connsiteY417-80054" fmla="*/ 2586064 h 3006470"/>
                        <a:gd name="connsiteX418-80055" fmla="*/ 474945 w 6006665"/>
                        <a:gd name="connsiteY418-80056" fmla="*/ 2565612 h 3006470"/>
                        <a:gd name="connsiteX419-80057" fmla="*/ 420406 w 6006665"/>
                        <a:gd name="connsiteY419-80058" fmla="*/ 2547432 h 3006470"/>
                        <a:gd name="connsiteX420-80059" fmla="*/ 409588 w 6006665"/>
                        <a:gd name="connsiteY420-80060" fmla="*/ 2547432 h 3006470"/>
                        <a:gd name="connsiteX421-80061" fmla="*/ 397681 w 6006665"/>
                        <a:gd name="connsiteY421-80062" fmla="*/ 2547432 h 3006470"/>
                        <a:gd name="connsiteX422-80063" fmla="*/ 379485 w 6006665"/>
                        <a:gd name="connsiteY422-80064" fmla="*/ 2525193 h 3006470"/>
                        <a:gd name="connsiteX423-80065" fmla="*/ 357322 w 6006665"/>
                        <a:gd name="connsiteY423-80066" fmla="*/ 2531525 h 3006470"/>
                        <a:gd name="connsiteX424-80067" fmla="*/ 352842 w 6006665"/>
                        <a:gd name="connsiteY424-80068" fmla="*/ 2529403 h 3006470"/>
                        <a:gd name="connsiteX425-80069" fmla="*/ 345415 w 6006665"/>
                        <a:gd name="connsiteY425-80070" fmla="*/ 2531525 h 3006470"/>
                        <a:gd name="connsiteX426-80071" fmla="*/ 302238 w 6006665"/>
                        <a:gd name="connsiteY426-80072" fmla="*/ 2511073 h 3006470"/>
                        <a:gd name="connsiteX427-80073" fmla="*/ 302238 w 6006665"/>
                        <a:gd name="connsiteY427-80074" fmla="*/ 2499711 h 3006470"/>
                        <a:gd name="connsiteX428-80075" fmla="*/ 286331 w 6006665"/>
                        <a:gd name="connsiteY428-80076" fmla="*/ 2472441 h 3006470"/>
                        <a:gd name="connsiteX429-80077" fmla="*/ 270968 w 6006665"/>
                        <a:gd name="connsiteY429-80078" fmla="*/ 2472441 h 3006470"/>
                        <a:gd name="connsiteX430-80079" fmla="*/ 259061 w 6006665"/>
                        <a:gd name="connsiteY430-80080" fmla="*/ 2472441 h 3006470"/>
                        <a:gd name="connsiteX431-80081" fmla="*/ 254516 w 6006665"/>
                        <a:gd name="connsiteY431-80082" fmla="*/ 2456534 h 3006470"/>
                        <a:gd name="connsiteX432-80083" fmla="*/ 263606 w 6006665"/>
                        <a:gd name="connsiteY432-80084" fmla="*/ 2440627 h 3006470"/>
                        <a:gd name="connsiteX433-80085" fmla="*/ 243991 w 6006665"/>
                        <a:gd name="connsiteY433-80086" fmla="*/ 2410114 h 3006470"/>
                        <a:gd name="connsiteX434-80087" fmla="*/ 216429 w 6006665"/>
                        <a:gd name="connsiteY434-80088" fmla="*/ 2413357 h 3006470"/>
                        <a:gd name="connsiteX435-80089" fmla="*/ 212956 w 6006665"/>
                        <a:gd name="connsiteY435-80090" fmla="*/ 2412365 h 3006470"/>
                        <a:gd name="connsiteX436-80091" fmla="*/ 204522 w 6006665"/>
                        <a:gd name="connsiteY436-80092" fmla="*/ 2413357 h 3006470"/>
                        <a:gd name="connsiteX437-80093" fmla="*/ 199623 w 6006665"/>
                        <a:gd name="connsiteY437-80094" fmla="*/ 2411957 h 3006470"/>
                        <a:gd name="connsiteX438-80095" fmla="*/ 195977 w 6006665"/>
                        <a:gd name="connsiteY438-80096" fmla="*/ 2424719 h 3006470"/>
                        <a:gd name="connsiteX439-80097" fmla="*/ 184968 w 6006665"/>
                        <a:gd name="connsiteY439-80098" fmla="*/ 2421574 h 3006470"/>
                        <a:gd name="connsiteX440-80099" fmla="*/ 184070 w 6006665"/>
                        <a:gd name="connsiteY440-80100" fmla="*/ 2424719 h 3006470"/>
                        <a:gd name="connsiteX441-80101" fmla="*/ 168163 w 6006665"/>
                        <a:gd name="connsiteY441-80102" fmla="*/ 2420184 h 3006470"/>
                        <a:gd name="connsiteX442-80103" fmla="*/ 156800 w 6006665"/>
                        <a:gd name="connsiteY442-80104" fmla="*/ 2381542 h 3006470"/>
                        <a:gd name="connsiteX443-80105" fmla="*/ 152255 w 6006665"/>
                        <a:gd name="connsiteY443-80106" fmla="*/ 2365635 h 3006470"/>
                        <a:gd name="connsiteX444-80107" fmla="*/ 156800 w 6006665"/>
                        <a:gd name="connsiteY444-80108" fmla="*/ 2361090 h 3006470"/>
                        <a:gd name="connsiteX445-80109" fmla="*/ 168707 w 6006665"/>
                        <a:gd name="connsiteY445-80110" fmla="*/ 2361090 h 3006470"/>
                        <a:gd name="connsiteX446-80111" fmla="*/ 188615 w 6006665"/>
                        <a:gd name="connsiteY446-80112" fmla="*/ 2361090 h 3006470"/>
                        <a:gd name="connsiteX447-80113" fmla="*/ 199977 w 6006665"/>
                        <a:gd name="connsiteY447-80114" fmla="*/ 2349728 h 3006470"/>
                        <a:gd name="connsiteX448-80115" fmla="*/ 188615 w 6006665"/>
                        <a:gd name="connsiteY448-80116" fmla="*/ 2327003 h 3006470"/>
                        <a:gd name="connsiteX449-80117" fmla="*/ 168163 w 6006665"/>
                        <a:gd name="connsiteY449-80118" fmla="*/ 2317914 h 3006470"/>
                        <a:gd name="connsiteX450-80119" fmla="*/ 168163 w 6006665"/>
                        <a:gd name="connsiteY450-80120" fmla="*/ 2311096 h 3006470"/>
                        <a:gd name="connsiteX451-80121" fmla="*/ 152255 w 6006665"/>
                        <a:gd name="connsiteY451-80122" fmla="*/ 2295189 h 3006470"/>
                        <a:gd name="connsiteX452-80123" fmla="*/ 129531 w 6006665"/>
                        <a:gd name="connsiteY452-80124" fmla="*/ 2258829 h 3006470"/>
                        <a:gd name="connsiteX453-80125" fmla="*/ 140893 w 6006665"/>
                        <a:gd name="connsiteY453-80126" fmla="*/ 2236105 h 3006470"/>
                        <a:gd name="connsiteX454-80127" fmla="*/ 136348 w 6006665"/>
                        <a:gd name="connsiteY454-80128" fmla="*/ 2208835 h 3006470"/>
                        <a:gd name="connsiteX455-80129" fmla="*/ 103789 w 6006665"/>
                        <a:gd name="connsiteY455-80130" fmla="*/ 2195428 h 3006470"/>
                        <a:gd name="connsiteX456-80131" fmla="*/ 93716 w 6006665"/>
                        <a:gd name="connsiteY456-80132" fmla="*/ 2199745 h 3006470"/>
                        <a:gd name="connsiteX457-80133" fmla="*/ 91868 w 6006665"/>
                        <a:gd name="connsiteY457-80134" fmla="*/ 2195434 h 3006470"/>
                        <a:gd name="connsiteX458-80135" fmla="*/ 81809 w 6006665"/>
                        <a:gd name="connsiteY458-80136" fmla="*/ 2199745 h 3006470"/>
                        <a:gd name="connsiteX459-80137" fmla="*/ 74992 w 6006665"/>
                        <a:gd name="connsiteY459-80138" fmla="*/ 2183838 h 3006470"/>
                        <a:gd name="connsiteX460-80139" fmla="*/ 34087 w 6006665"/>
                        <a:gd name="connsiteY460-80140" fmla="*/ 2172476 h 3006470"/>
                        <a:gd name="connsiteX461-80141" fmla="*/ 22725 w 6006665"/>
                        <a:gd name="connsiteY461-80142" fmla="*/ 2129299 h 3006470"/>
                        <a:gd name="connsiteX462-80143" fmla="*/ 22725 w 6006665"/>
                        <a:gd name="connsiteY462-80144" fmla="*/ 2097484 h 3006470"/>
                        <a:gd name="connsiteX463-80145" fmla="*/ 0 w 6006665"/>
                        <a:gd name="connsiteY463-80146" fmla="*/ 2081577 h 3006470"/>
                        <a:gd name="connsiteX464-80147" fmla="*/ 15907 w 6006665"/>
                        <a:gd name="connsiteY464-80148" fmla="*/ 2058853 h 3006470"/>
                        <a:gd name="connsiteX465-80149" fmla="*/ 6818 w 6006665"/>
                        <a:gd name="connsiteY465-80150" fmla="*/ 1995224 h 3006470"/>
                        <a:gd name="connsiteX466-80151" fmla="*/ 34087 w 6006665"/>
                        <a:gd name="connsiteY466-80152" fmla="*/ 1952047 h 3006470"/>
                        <a:gd name="connsiteX467-80153" fmla="*/ 27270 w 6006665"/>
                        <a:gd name="connsiteY467-80154" fmla="*/ 1940685 h 3006470"/>
                        <a:gd name="connsiteX468-80155" fmla="*/ 70447 w 6006665"/>
                        <a:gd name="connsiteY468-80156" fmla="*/ 1902053 h 3006470"/>
                        <a:gd name="connsiteX469-80157" fmla="*/ 27270 w 6006665"/>
                        <a:gd name="connsiteY469-80158" fmla="*/ 1865693 h 3006470"/>
                        <a:gd name="connsiteX470-80159" fmla="*/ 109078 w 6006665"/>
                        <a:gd name="connsiteY470-80160" fmla="*/ 1767977 h 3006470"/>
                        <a:gd name="connsiteX471-80161" fmla="*/ 145438 w 6006665"/>
                        <a:gd name="connsiteY471-80162" fmla="*/ 1724800 h 3006470"/>
                        <a:gd name="connsiteX472-80163" fmla="*/ 156800 w 6006665"/>
                        <a:gd name="connsiteY472-80164" fmla="*/ 1681624 h 3006470"/>
                        <a:gd name="connsiteX473-80165" fmla="*/ 102261 w 6006665"/>
                        <a:gd name="connsiteY473-80166" fmla="*/ 1629357 h 3006470"/>
                        <a:gd name="connsiteX474-80167" fmla="*/ 118168 w 6006665"/>
                        <a:gd name="connsiteY474-80168" fmla="*/ 1574818 h 3006470"/>
                        <a:gd name="connsiteX475-80169" fmla="*/ 86354 w 6006665"/>
                        <a:gd name="connsiteY475-80170" fmla="*/ 1511189 h 3006470"/>
                        <a:gd name="connsiteX476-80171" fmla="*/ 109078 w 6006665"/>
                        <a:gd name="connsiteY476-80172" fmla="*/ 1436197 h 3006470"/>
                        <a:gd name="connsiteX477-80173" fmla="*/ 70447 w 6006665"/>
                        <a:gd name="connsiteY477-80174" fmla="*/ 1333936 h 3006470"/>
                        <a:gd name="connsiteX478-80175" fmla="*/ 102261 w 6006665"/>
                        <a:gd name="connsiteY478-80176" fmla="*/ 1263490 h 3006470"/>
                        <a:gd name="connsiteX479-80177" fmla="*/ 43177 w 6006665"/>
                        <a:gd name="connsiteY479-80178" fmla="*/ 1197589 h 3006470"/>
                        <a:gd name="connsiteX480-80179" fmla="*/ 49994 w 6006665"/>
                        <a:gd name="connsiteY480-80180" fmla="*/ 1122597 h 3006470"/>
                        <a:gd name="connsiteX481-80181" fmla="*/ 81809 w 6006665"/>
                        <a:gd name="connsiteY481-80182" fmla="*/ 1118052 h 3006470"/>
                        <a:gd name="connsiteX482-80183" fmla="*/ 145438 w 6006665"/>
                        <a:gd name="connsiteY482-80184" fmla="*/ 1074876 h 3006470"/>
                        <a:gd name="connsiteX483-80185" fmla="*/ 184070 w 6006665"/>
                        <a:gd name="connsiteY483-80186" fmla="*/ 1036244 h 3006470"/>
                        <a:gd name="connsiteX484-80187" fmla="*/ 189699 w 6006665"/>
                        <a:gd name="connsiteY484-80188" fmla="*/ 1042522 h 3006470"/>
                        <a:gd name="connsiteX485-80189" fmla="*/ 195977 w 6006665"/>
                        <a:gd name="connsiteY485-80190" fmla="*/ 1036244 h 3006470"/>
                        <a:gd name="connsiteX486-80191" fmla="*/ 255061 w 6006665"/>
                        <a:gd name="connsiteY486-80192" fmla="*/ 1102145 h 3006470"/>
                        <a:gd name="connsiteX487-80193" fmla="*/ 350504 w 6006665"/>
                        <a:gd name="connsiteY487-80194" fmla="*/ 1122597 h 3006470"/>
                        <a:gd name="connsiteX488-80195" fmla="*/ 420951 w 6006665"/>
                        <a:gd name="connsiteY488-80196" fmla="*/ 1418018 h 3006470"/>
                        <a:gd name="connsiteX489-80197" fmla="*/ 252950 w 6006665"/>
                        <a:gd name="connsiteY489-80198" fmla="*/ 1352062 h 3006470"/>
                        <a:gd name="connsiteX490-80199" fmla="*/ 232336 w 6006665"/>
                        <a:gd name="connsiteY490-80200" fmla="*/ 1358934 h 3006470"/>
                        <a:gd name="connsiteX491-80201" fmla="*/ 291420 w 6006665"/>
                        <a:gd name="connsiteY491-80202" fmla="*/ 1429380 h 3006470"/>
                        <a:gd name="connsiteX492-80203" fmla="*/ 291420 w 6006665"/>
                        <a:gd name="connsiteY492-80204" fmla="*/ 1468012 h 3006470"/>
                        <a:gd name="connsiteX493-80205" fmla="*/ 298238 w 6006665"/>
                        <a:gd name="connsiteY493-80206" fmla="*/ 1554366 h 3006470"/>
                        <a:gd name="connsiteX494-80207" fmla="*/ 345959 w 6006665"/>
                        <a:gd name="connsiteY494-80208" fmla="*/ 1586180 h 3006470"/>
                        <a:gd name="connsiteX495-80209" fmla="*/ 362087 w 6006665"/>
                        <a:gd name="connsiteY495-80210" fmla="*/ 1595588 h 3006470"/>
                        <a:gd name="connsiteX496-80211" fmla="*/ 365867 w 6006665"/>
                        <a:gd name="connsiteY496-80212" fmla="*/ 1563455 h 3006470"/>
                        <a:gd name="connsiteX497-80213" fmla="*/ 345415 w 6006665"/>
                        <a:gd name="connsiteY497-80214" fmla="*/ 1527096 h 3006470"/>
                        <a:gd name="connsiteX498-80215" fmla="*/ 365867 w 6006665"/>
                        <a:gd name="connsiteY498-80216" fmla="*/ 1495281 h 3006470"/>
                        <a:gd name="connsiteX499-80217" fmla="*/ 374560 w 6006665"/>
                        <a:gd name="connsiteY499-80218" fmla="*/ 1500280 h 3006470"/>
                        <a:gd name="connsiteX500-80219" fmla="*/ 377774 w 6006665"/>
                        <a:gd name="connsiteY500-80220" fmla="*/ 1495281 h 3006470"/>
                        <a:gd name="connsiteX501-80221" fmla="*/ 461933 w 6006665"/>
                        <a:gd name="connsiteY501-80222" fmla="*/ 1543673 h 3006470"/>
                        <a:gd name="connsiteX502-80223" fmla="*/ 484035 w 6006665"/>
                        <a:gd name="connsiteY502-80224" fmla="*/ 1527096 h 3006470"/>
                        <a:gd name="connsiteX503-80225" fmla="*/ 463583 w 6006665"/>
                        <a:gd name="connsiteY503-80226" fmla="*/ 1461194 h 3006470"/>
                        <a:gd name="connsiteX504-80227" fmla="*/ 1677078 w 6006665"/>
                        <a:gd name="connsiteY504-80228" fmla="*/ 1370296 h 3006470"/>
                        <a:gd name="connsiteX505-80229" fmla="*/ 1720255 w 6006665"/>
                        <a:gd name="connsiteY505-80230" fmla="*/ 1349844 h 3006470"/>
                        <a:gd name="connsiteX506-80231" fmla="*/ 1731617 w 6006665"/>
                        <a:gd name="connsiteY506-80232" fmla="*/ 1299850 h 3006470"/>
                        <a:gd name="connsiteX507-80233" fmla="*/ 1758887 w 6006665"/>
                        <a:gd name="connsiteY507-80234" fmla="*/ 1256673 h 3006470"/>
                        <a:gd name="connsiteX508-80235" fmla="*/ 1736162 w 6006665"/>
                        <a:gd name="connsiteY508-80236" fmla="*/ 1197589 h 3006470"/>
                        <a:gd name="connsiteX509-80237" fmla="*/ 1758887 w 6006665"/>
                        <a:gd name="connsiteY509-80238" fmla="*/ 1133960 h 3006470"/>
                        <a:gd name="connsiteX510-80239" fmla="*/ 1704347 w 6006665"/>
                        <a:gd name="connsiteY510-80240" fmla="*/ 1070331 h 3006470"/>
                        <a:gd name="connsiteX511-80241" fmla="*/ 1736162 w 6006665"/>
                        <a:gd name="connsiteY511-80242" fmla="*/ 961252 h 3006470"/>
                        <a:gd name="connsiteX512-80243" fmla="*/ 1688440 w 6006665"/>
                        <a:gd name="connsiteY512-80244" fmla="*/ 865809 h 3006470"/>
                        <a:gd name="connsiteX513-80245" fmla="*/ 1752069 w 6006665"/>
                        <a:gd name="connsiteY513-80246" fmla="*/ 788545 h 3006470"/>
                        <a:gd name="connsiteX514-80247" fmla="*/ 1747524 w 6006665"/>
                        <a:gd name="connsiteY514-80248" fmla="*/ 704464 h 3006470"/>
                        <a:gd name="connsiteX515-80249" fmla="*/ 1763431 w 6006665"/>
                        <a:gd name="connsiteY515-80250" fmla="*/ 697647 h 3006470"/>
                        <a:gd name="connsiteX516-80251" fmla="*/ 1764877 w 6006665"/>
                        <a:gd name="connsiteY516-80252" fmla="*/ 702130 h 3006470"/>
                        <a:gd name="connsiteX517-80253" fmla="*/ 1775339 w 6006665"/>
                        <a:gd name="connsiteY517-80254" fmla="*/ 697647 h 3006470"/>
                        <a:gd name="connsiteX518-80255" fmla="*/ 1798063 w 6006665"/>
                        <a:gd name="connsiteY518-80256" fmla="*/ 768093 h 3006470"/>
                        <a:gd name="connsiteX519-80257" fmla="*/ 1791454 w 6006665"/>
                        <a:gd name="connsiteY519-80258" fmla="*/ 815304 h 3006470"/>
                        <a:gd name="connsiteX520-80259" fmla="*/ 1854330 w 6006665"/>
                        <a:gd name="connsiteY520-80260" fmla="*/ 772638 h 3006470"/>
                        <a:gd name="connsiteX521-80261" fmla="*/ 1931594 w 6006665"/>
                        <a:gd name="connsiteY521-80262" fmla="*/ 763548 h 3006470"/>
                        <a:gd name="connsiteX522-80263" fmla="*/ 1932772 w 6006665"/>
                        <a:gd name="connsiteY522-80264" fmla="*/ 764810 h 3006470"/>
                        <a:gd name="connsiteX523-80265" fmla="*/ 1943501 w 6006665"/>
                        <a:gd name="connsiteY523-80266" fmla="*/ 763548 h 3006470"/>
                        <a:gd name="connsiteX524-80267" fmla="*/ 1988608 w 6006665"/>
                        <a:gd name="connsiteY524-80268" fmla="*/ 811877 h 3006470"/>
                        <a:gd name="connsiteX525-80269" fmla="*/ 1963408 w 6006665"/>
                        <a:gd name="connsiteY525-80270" fmla="*/ 736278 h 3006470"/>
                        <a:gd name="connsiteX526-80271" fmla="*/ 1963408 w 6006665"/>
                        <a:gd name="connsiteY526-80272" fmla="*/ 595386 h 3006470"/>
                        <a:gd name="connsiteX527-80273" fmla="*/ 2027037 w 6006665"/>
                        <a:gd name="connsiteY527-80274" fmla="*/ 574934 h 3006470"/>
                        <a:gd name="connsiteX528-80275" fmla="*/ 2037269 w 6006665"/>
                        <a:gd name="connsiteY528-80276" fmla="*/ 575472 h 3006470"/>
                        <a:gd name="connsiteX529-80277" fmla="*/ 2038944 w 6006665"/>
                        <a:gd name="connsiteY529-80278" fmla="*/ 574934 h 3006470"/>
                        <a:gd name="connsiteX530-80279" fmla="*/ 2115414 w 6006665"/>
                        <a:gd name="connsiteY530-80280" fmla="*/ 578958 h 3006470"/>
                        <a:gd name="connsiteX531-80281" fmla="*/ 2192927 w 6006665"/>
                        <a:gd name="connsiteY531-80282" fmla="*/ 559026 h 3006470"/>
                        <a:gd name="connsiteX532-80283" fmla="*/ 2167930 w 6006665"/>
                        <a:gd name="connsiteY532-80284" fmla="*/ 493125 h 3006470"/>
                        <a:gd name="connsiteX533-80285" fmla="*/ 2204289 w 6006665"/>
                        <a:gd name="connsiteY533-80286" fmla="*/ 402226 h 3006470"/>
                        <a:gd name="connsiteX534-80287" fmla="*/ 2247466 w 6006665"/>
                        <a:gd name="connsiteY534-80288" fmla="*/ 397681 h 3006470"/>
                        <a:gd name="connsiteX535-80289" fmla="*/ 2317913 w 6006665"/>
                        <a:gd name="connsiteY535-80290" fmla="*/ 322690 h 3006470"/>
                        <a:gd name="connsiteX536-80291" fmla="*/ 2420183 w 6006665"/>
                        <a:gd name="connsiteY536-80292" fmla="*/ 304510 h 3006470"/>
                        <a:gd name="connsiteX537-80293" fmla="*/ 2429263 w 6006665"/>
                        <a:gd name="connsiteY537-80294" fmla="*/ 263606 h 3006470"/>
                        <a:gd name="connsiteX538-80295" fmla="*/ 2526979 w 6006665"/>
                        <a:gd name="connsiteY538-80296" fmla="*/ 252244 h 3006470"/>
                        <a:gd name="connsiteX539-80297" fmla="*/ 2528058 w 6006665"/>
                        <a:gd name="connsiteY539-80298" fmla="*/ 253503 h 3006470"/>
                        <a:gd name="connsiteX540-80299" fmla="*/ 2538886 w 6006665"/>
                        <a:gd name="connsiteY540-80300" fmla="*/ 252244 h 3006470"/>
                        <a:gd name="connsiteX541-80301" fmla="*/ 2560820 w 6006665"/>
                        <a:gd name="connsiteY541-80302" fmla="*/ 277833 h 3006470"/>
                        <a:gd name="connsiteX542-80303" fmla="*/ 2640602 w 6006665"/>
                        <a:gd name="connsiteY542-80304" fmla="*/ 202249 h 3006470"/>
                        <a:gd name="connsiteX543-80305" fmla="*/ 2652509 w 6006665"/>
                        <a:gd name="connsiteY543-80306" fmla="*/ 202249 h 3006470"/>
                        <a:gd name="connsiteX544-80307" fmla="*/ 2704231 w 6006665"/>
                        <a:gd name="connsiteY544-80308" fmla="*/ 202249 h 3006470"/>
                        <a:gd name="connsiteX545-80309" fmla="*/ 2715593 w 6006665"/>
                        <a:gd name="connsiteY545-80310" fmla="*/ 134075 h 3006470"/>
                        <a:gd name="connsiteX546-80311" fmla="*/ 2751953 w 6006665"/>
                        <a:gd name="connsiteY546-80312" fmla="*/ 68174 h 3006470"/>
                        <a:gd name="connsiteX547-80313" fmla="*/ 2838307 w 6006665"/>
                        <a:gd name="connsiteY547-80314" fmla="*/ 0 h 3006470"/>
                        <a:gd name="connsiteX0-80315" fmla="*/ 1791129 w 6006665"/>
                        <a:gd name="connsiteY0-80316" fmla="*/ 817622 h 3006470"/>
                        <a:gd name="connsiteX1-80317" fmla="*/ 1782156 w 6006665"/>
                        <a:gd name="connsiteY1-80318" fmla="*/ 881716 h 3006470"/>
                        <a:gd name="connsiteX2-80319" fmla="*/ 1809554 w 6006665"/>
                        <a:gd name="connsiteY2-80320" fmla="*/ 895415 h 3006470"/>
                        <a:gd name="connsiteX3-80321" fmla="*/ 1791129 w 6006665"/>
                        <a:gd name="connsiteY3-80322" fmla="*/ 817622 h 3006470"/>
                        <a:gd name="connsiteX4-80323" fmla="*/ 2838307 w 6006665"/>
                        <a:gd name="connsiteY4-80324" fmla="*/ 0 h 3006470"/>
                        <a:gd name="connsiteX5-80325" fmla="*/ 2844246 w 6006665"/>
                        <a:gd name="connsiteY5-80326" fmla="*/ 4711 h 3006470"/>
                        <a:gd name="connsiteX6-80327" fmla="*/ 2850213 w 6006665"/>
                        <a:gd name="connsiteY6-80328" fmla="*/ 0 h 3006470"/>
                        <a:gd name="connsiteX7-80329" fmla="*/ 2916115 w 6006665"/>
                        <a:gd name="connsiteY7-80330" fmla="*/ 52267 h 3006470"/>
                        <a:gd name="connsiteX8-80331" fmla="*/ 2861576 w 6006665"/>
                        <a:gd name="connsiteY8-80332" fmla="*/ 90899 h 3006470"/>
                        <a:gd name="connsiteX9-80333" fmla="*/ 2947929 w 6006665"/>
                        <a:gd name="connsiteY9-80334" fmla="*/ 118168 h 3006470"/>
                        <a:gd name="connsiteX10-80335" fmla="*/ 2957621 w 6006665"/>
                        <a:gd name="connsiteY10-80336" fmla="*/ 186006 h 3006470"/>
                        <a:gd name="connsiteX11-80337" fmla="*/ 2979199 w 6006665"/>
                        <a:gd name="connsiteY11-80338" fmla="*/ 161345 h 3006470"/>
                        <a:gd name="connsiteX12-80339" fmla="*/ 2991106 w 6006665"/>
                        <a:gd name="connsiteY12-80340" fmla="*/ 161345 h 3006470"/>
                        <a:gd name="connsiteX13-80341" fmla="*/ 3086005 w 6006665"/>
                        <a:gd name="connsiteY13-80342" fmla="*/ 161345 h 3006470"/>
                        <a:gd name="connsiteX14-80343" fmla="*/ 3097912 w 6006665"/>
                        <a:gd name="connsiteY14-80344" fmla="*/ 161345 h 3006470"/>
                        <a:gd name="connsiteX15-80345" fmla="*/ 3179721 w 6006665"/>
                        <a:gd name="connsiteY15-80346" fmla="*/ 236336 h 3006470"/>
                        <a:gd name="connsiteX16-80347" fmla="*/ 3211535 w 6006665"/>
                        <a:gd name="connsiteY16-80348" fmla="*/ 295420 h 3006470"/>
                        <a:gd name="connsiteX17-80349" fmla="*/ 3200173 w 6006665"/>
                        <a:gd name="connsiteY17-80350" fmla="*/ 370412 h 3006470"/>
                        <a:gd name="connsiteX18-80351" fmla="*/ 3161541 w 6006665"/>
                        <a:gd name="connsiteY18-80352" fmla="*/ 413589 h 3006470"/>
                        <a:gd name="connsiteX19-80353" fmla="*/ 3066097 w 6006665"/>
                        <a:gd name="connsiteY19-80354" fmla="*/ 488580 h 3006470"/>
                        <a:gd name="connsiteX20-80355" fmla="*/ 3034283 w 6006665"/>
                        <a:gd name="connsiteY20-80356" fmla="*/ 531757 h 3006470"/>
                        <a:gd name="connsiteX21-80357" fmla="*/ 3082005 w 6006665"/>
                        <a:gd name="connsiteY21-80358" fmla="*/ 547664 h 3006470"/>
                        <a:gd name="connsiteX22-80359" fmla="*/ 3129459 w 6006665"/>
                        <a:gd name="connsiteY22-80360" fmla="*/ 575345 h 3006470"/>
                        <a:gd name="connsiteX23-80361" fmla="*/ 3156451 w 6006665"/>
                        <a:gd name="connsiteY23-80362" fmla="*/ 552209 h 3006470"/>
                        <a:gd name="connsiteX24-80363" fmla="*/ 3158460 w 6006665"/>
                        <a:gd name="connsiteY24-80364" fmla="*/ 560693 h 3006470"/>
                        <a:gd name="connsiteX25-80365" fmla="*/ 3168359 w 6006665"/>
                        <a:gd name="connsiteY25-80366" fmla="*/ 552209 h 3006470"/>
                        <a:gd name="connsiteX26-80367" fmla="*/ 3184984 w 6006665"/>
                        <a:gd name="connsiteY26-80368" fmla="*/ 622402 h 3006470"/>
                        <a:gd name="connsiteX27-80369" fmla="*/ 3192811 w 6006665"/>
                        <a:gd name="connsiteY27-80370" fmla="*/ 606748 h 3006470"/>
                        <a:gd name="connsiteX28-80371" fmla="*/ 3251895 w 6006665"/>
                        <a:gd name="connsiteY28-80372" fmla="*/ 586296 h 3006470"/>
                        <a:gd name="connsiteX29-80373" fmla="*/ 3259833 w 6006665"/>
                        <a:gd name="connsiteY29-80374" fmla="*/ 587670 h 3006470"/>
                        <a:gd name="connsiteX30-80375" fmla="*/ 3263802 w 6006665"/>
                        <a:gd name="connsiteY30-80376" fmla="*/ 586296 h 3006470"/>
                        <a:gd name="connsiteX31-80377" fmla="*/ 3381970 w 6006665"/>
                        <a:gd name="connsiteY31-80378" fmla="*/ 606748 h 3006470"/>
                        <a:gd name="connsiteX32-80379" fmla="*/ 3388787 w 6006665"/>
                        <a:gd name="connsiteY32-80380" fmla="*/ 665832 h 3006470"/>
                        <a:gd name="connsiteX33-80381" fmla="*/ 3531529 w 6006665"/>
                        <a:gd name="connsiteY33-80382" fmla="*/ 686823 h 3006470"/>
                        <a:gd name="connsiteX34-80383" fmla="*/ 3538225 w 6006665"/>
                        <a:gd name="connsiteY34-80384" fmla="*/ 590841 h 3006470"/>
                        <a:gd name="connsiteX35-80385" fmla="*/ 3549910 w 6006665"/>
                        <a:gd name="connsiteY35-80386" fmla="*/ 594028 h 3006470"/>
                        <a:gd name="connsiteX36-80387" fmla="*/ 3550132 w 6006665"/>
                        <a:gd name="connsiteY36-80388" fmla="*/ 590841 h 3006470"/>
                        <a:gd name="connsiteX37-80389" fmla="*/ 3625123 w 6006665"/>
                        <a:gd name="connsiteY37-80390" fmla="*/ 611293 h 3006470"/>
                        <a:gd name="connsiteX38-80391" fmla="*/ 3672301 w 6006665"/>
                        <a:gd name="connsiteY38-80392" fmla="*/ 611293 h 3006470"/>
                        <a:gd name="connsiteX39-80393" fmla="*/ 3684207 w 6006665"/>
                        <a:gd name="connsiteY39-80394" fmla="*/ 611293 h 3006470"/>
                        <a:gd name="connsiteX40-80395" fmla="*/ 3743291 w 6006665"/>
                        <a:gd name="connsiteY40-80396" fmla="*/ 677194 h 3006470"/>
                        <a:gd name="connsiteX41-80397" fmla="*/ 3759199 w 6006665"/>
                        <a:gd name="connsiteY41-80398" fmla="*/ 756731 h 3006470"/>
                        <a:gd name="connsiteX42-80399" fmla="*/ 3738747 w 6006665"/>
                        <a:gd name="connsiteY42-80400" fmla="*/ 806725 h 3006470"/>
                        <a:gd name="connsiteX43-80401" fmla="*/ 3786469 w 6006665"/>
                        <a:gd name="connsiteY43-80402" fmla="*/ 897623 h 3006470"/>
                        <a:gd name="connsiteX44-80403" fmla="*/ 3835603 w 6006665"/>
                        <a:gd name="connsiteY44-80404" fmla="*/ 933529 h 3006470"/>
                        <a:gd name="connsiteX45-80405" fmla="*/ 3865460 w 6006665"/>
                        <a:gd name="connsiteY45-80406" fmla="*/ 822632 h 3006470"/>
                        <a:gd name="connsiteX46-80407" fmla="*/ 3875077 w 6006665"/>
                        <a:gd name="connsiteY46-80408" fmla="*/ 831139 h 3006470"/>
                        <a:gd name="connsiteX47-80409" fmla="*/ 3877367 w 6006665"/>
                        <a:gd name="connsiteY47-80410" fmla="*/ 822632 h 3006470"/>
                        <a:gd name="connsiteX48-80411" fmla="*/ 3932151 w 6006665"/>
                        <a:gd name="connsiteY48-80412" fmla="*/ 871095 h 3006470"/>
                        <a:gd name="connsiteX49-80413" fmla="*/ 3988173 w 6006665"/>
                        <a:gd name="connsiteY49-80414" fmla="*/ 843084 h 3006470"/>
                        <a:gd name="connsiteX50-80415" fmla="*/ 3993852 w 6006665"/>
                        <a:gd name="connsiteY50-80416" fmla="*/ 846199 h 3006470"/>
                        <a:gd name="connsiteX51-80417" fmla="*/ 4000080 w 6006665"/>
                        <a:gd name="connsiteY51-80418" fmla="*/ 843084 h 3006470"/>
                        <a:gd name="connsiteX52-80419" fmla="*/ 4062426 w 6006665"/>
                        <a:gd name="connsiteY52-80420" fmla="*/ 877274 h 3006470"/>
                        <a:gd name="connsiteX53-80421" fmla="*/ 4085889 w 6006665"/>
                        <a:gd name="connsiteY53-80422" fmla="*/ 849902 h 3006470"/>
                        <a:gd name="connsiteX54-80423" fmla="*/ 4095563 w 6006665"/>
                        <a:gd name="connsiteY54-80424" fmla="*/ 852506 h 3006470"/>
                        <a:gd name="connsiteX55-80425" fmla="*/ 4097796 w 6006665"/>
                        <a:gd name="connsiteY55-80426" fmla="*/ 849902 h 3006470"/>
                        <a:gd name="connsiteX56-80427" fmla="*/ 4144150 w 6006665"/>
                        <a:gd name="connsiteY56-80428" fmla="*/ 862382 h 3006470"/>
                        <a:gd name="connsiteX57-80429" fmla="*/ 4117703 w 6006665"/>
                        <a:gd name="connsiteY57-80430" fmla="*/ 752186 h 3006470"/>
                        <a:gd name="connsiteX58-80431" fmla="*/ 4165425 w 6006665"/>
                        <a:gd name="connsiteY58-80432" fmla="*/ 697647 h 3006470"/>
                        <a:gd name="connsiteX59-80433" fmla="*/ 4175231 w 6006665"/>
                        <a:gd name="connsiteY59-80434" fmla="*/ 700048 h 3006470"/>
                        <a:gd name="connsiteX60-80435" fmla="*/ 4177332 w 6006665"/>
                        <a:gd name="connsiteY60-80436" fmla="*/ 697647 h 3006470"/>
                        <a:gd name="connsiteX61-80437" fmla="*/ 4511384 w 6006665"/>
                        <a:gd name="connsiteY61-80438" fmla="*/ 779455 h 3006470"/>
                        <a:gd name="connsiteX62-80439" fmla="*/ 4543199 w 6006665"/>
                        <a:gd name="connsiteY62-80440" fmla="*/ 849902 h 3006470"/>
                        <a:gd name="connsiteX63-80441" fmla="*/ 4639242 w 6006665"/>
                        <a:gd name="connsiteY63-80442" fmla="*/ 932544 h 3006470"/>
                        <a:gd name="connsiteX64-80443" fmla="*/ 4774445 w 6006665"/>
                        <a:gd name="connsiteY64-80444" fmla="*/ 913531 h 3006470"/>
                        <a:gd name="connsiteX65-80445" fmla="*/ 4778496 w 6006665"/>
                        <a:gd name="connsiteY65-80446" fmla="*/ 914635 h 3006470"/>
                        <a:gd name="connsiteX66-80447" fmla="*/ 4786352 w 6006665"/>
                        <a:gd name="connsiteY66-80448" fmla="*/ 913531 h 3006470"/>
                        <a:gd name="connsiteX67-80449" fmla="*/ 4861343 w 6006665"/>
                        <a:gd name="connsiteY67-80450" fmla="*/ 933983 h 3006470"/>
                        <a:gd name="connsiteX68-80451" fmla="*/ 4893158 w 6006665"/>
                        <a:gd name="connsiteY68-80452" fmla="*/ 977160 h 3006470"/>
                        <a:gd name="connsiteX69-80453" fmla="*/ 4888613 w 6006665"/>
                        <a:gd name="connsiteY69-80454" fmla="*/ 1058968 h 3006470"/>
                        <a:gd name="connsiteX70-80455" fmla="*/ 4927677 w 6006665"/>
                        <a:gd name="connsiteY70-80456" fmla="*/ 1083640 h 3006470"/>
                        <a:gd name="connsiteX71-80457" fmla="*/ 4967605 w 6006665"/>
                        <a:gd name="connsiteY71-80458" fmla="*/ 1070331 h 3006470"/>
                        <a:gd name="connsiteX72-80459" fmla="*/ 5038051 w 6006665"/>
                        <a:gd name="connsiteY72-80460" fmla="*/ 1063513 h 3006470"/>
                        <a:gd name="connsiteX73-80461" fmla="*/ 5040730 w 6006665"/>
                        <a:gd name="connsiteY73-80462" fmla="*/ 1064406 h 3006470"/>
                        <a:gd name="connsiteX74-80463" fmla="*/ 5049958 w 6006665"/>
                        <a:gd name="connsiteY74-80464" fmla="*/ 1063513 h 3006470"/>
                        <a:gd name="connsiteX75-80465" fmla="*/ 5114249 w 6006665"/>
                        <a:gd name="connsiteY75-80466" fmla="*/ 1084944 h 3006470"/>
                        <a:gd name="connsiteX76-80467" fmla="*/ 5176671 w 6006665"/>
                        <a:gd name="connsiteY76-80468" fmla="*/ 1074876 h 3006470"/>
                        <a:gd name="connsiteX77-80469" fmla="*/ 5177801 w 6006665"/>
                        <a:gd name="connsiteY77-80470" fmla="*/ 1076614 h 3006470"/>
                        <a:gd name="connsiteX78-80471" fmla="*/ 5188578 w 6006665"/>
                        <a:gd name="connsiteY78-80472" fmla="*/ 1074876 h 3006470"/>
                        <a:gd name="connsiteX79-80473" fmla="*/ 5243719 w 6006665"/>
                        <a:gd name="connsiteY79-80474" fmla="*/ 1159707 h 3006470"/>
                        <a:gd name="connsiteX80-80475" fmla="*/ 5283477 w 6006665"/>
                        <a:gd name="connsiteY80-80476" fmla="*/ 1129415 h 3006470"/>
                        <a:gd name="connsiteX81-80477" fmla="*/ 5258480 w 6006665"/>
                        <a:gd name="connsiteY81-80478" fmla="*/ 1063513 h 3006470"/>
                        <a:gd name="connsiteX82-80479" fmla="*/ 5267570 w 6006665"/>
                        <a:gd name="connsiteY82-80480" fmla="*/ 1015792 h 3006470"/>
                        <a:gd name="connsiteX83-80481" fmla="*/ 5278896 w 6006665"/>
                        <a:gd name="connsiteY83-80482" fmla="*/ 1018841 h 3006470"/>
                        <a:gd name="connsiteX84-80483" fmla="*/ 5279477 w 6006665"/>
                        <a:gd name="connsiteY84-80484" fmla="*/ 1015792 h 3006470"/>
                        <a:gd name="connsiteX85-80485" fmla="*/ 5395510 w 6006665"/>
                        <a:gd name="connsiteY85-80486" fmla="*/ 1047031 h 3006470"/>
                        <a:gd name="connsiteX86-80487" fmla="*/ 5463001 w 6006665"/>
                        <a:gd name="connsiteY86-80488" fmla="*/ 1043061 h 3006470"/>
                        <a:gd name="connsiteX87-80489" fmla="*/ 5464386 w 6006665"/>
                        <a:gd name="connsiteY87-80490" fmla="*/ 1043680 h 3006470"/>
                        <a:gd name="connsiteX88-80491" fmla="*/ 5474909 w 6006665"/>
                        <a:gd name="connsiteY88-80492" fmla="*/ 1043061 h 3006470"/>
                        <a:gd name="connsiteX89-80493" fmla="*/ 5581715 w 6006665"/>
                        <a:gd name="connsiteY89-80494" fmla="*/ 1090783 h 3006470"/>
                        <a:gd name="connsiteX90-80495" fmla="*/ 5633981 w 6006665"/>
                        <a:gd name="connsiteY90-80496" fmla="*/ 1133960 h 3006470"/>
                        <a:gd name="connsiteX91-80497" fmla="*/ 5720335 w 6006665"/>
                        <a:gd name="connsiteY91-80498" fmla="*/ 1213496 h 3006470"/>
                        <a:gd name="connsiteX92-80499" fmla="*/ 5822595 w 6006665"/>
                        <a:gd name="connsiteY92-80500" fmla="*/ 1311212 h 3006470"/>
                        <a:gd name="connsiteX93-80501" fmla="*/ 5818051 w 6006665"/>
                        <a:gd name="connsiteY93-80502" fmla="*/ 1365751 h 3006470"/>
                        <a:gd name="connsiteX94-80503" fmla="*/ 5825679 w 6006665"/>
                        <a:gd name="connsiteY94-80504" fmla="*/ 1373379 h 3006470"/>
                        <a:gd name="connsiteX95-80505" fmla="*/ 5822051 w 6006665"/>
                        <a:gd name="connsiteY95-80506" fmla="*/ 1322574 h 3006470"/>
                        <a:gd name="connsiteX96-80507" fmla="*/ 5834092 w 6006665"/>
                        <a:gd name="connsiteY96-80508" fmla="*/ 1324447 h 3006470"/>
                        <a:gd name="connsiteX97-80509" fmla="*/ 5833958 w 6006665"/>
                        <a:gd name="connsiteY97-80510" fmla="*/ 1322574 h 3006470"/>
                        <a:gd name="connsiteX98-80511" fmla="*/ 5936219 w 6006665"/>
                        <a:gd name="connsiteY98-80512" fmla="*/ 1338481 h 3006470"/>
                        <a:gd name="connsiteX99-80513" fmla="*/ 6006665 w 6006665"/>
                        <a:gd name="connsiteY99-80514" fmla="*/ 1418018 h 3006470"/>
                        <a:gd name="connsiteX100-80515" fmla="*/ 5968033 w 6006665"/>
                        <a:gd name="connsiteY100-80516" fmla="*/ 1456650 h 3006470"/>
                        <a:gd name="connsiteX101-80517" fmla="*/ 5908949 w 6006665"/>
                        <a:gd name="connsiteY101-80518" fmla="*/ 1468012 h 3006470"/>
                        <a:gd name="connsiteX102-80519" fmla="*/ 5908949 w 6006665"/>
                        <a:gd name="connsiteY102-80520" fmla="*/ 1554366 h 3006470"/>
                        <a:gd name="connsiteX103-80521" fmla="*/ 5893042 w 6006665"/>
                        <a:gd name="connsiteY103-80522" fmla="*/ 1570273 h 3006470"/>
                        <a:gd name="connsiteX104-80523" fmla="*/ 5881135 w 6006665"/>
                        <a:gd name="connsiteY104-80524" fmla="*/ 1570273 h 3006470"/>
                        <a:gd name="connsiteX105-80525" fmla="*/ 5861227 w 6006665"/>
                        <a:gd name="connsiteY105-80526" fmla="*/ 1570273 h 3006470"/>
                        <a:gd name="connsiteX106-80527" fmla="*/ 5849321 w 6006665"/>
                        <a:gd name="connsiteY106-80528" fmla="*/ 1570273 h 3006470"/>
                        <a:gd name="connsiteX107-80529" fmla="*/ 5817506 w 6006665"/>
                        <a:gd name="connsiteY107-80530" fmla="*/ 1536186 h 3006470"/>
                        <a:gd name="connsiteX108-80531" fmla="*/ 5767511 w 6006665"/>
                        <a:gd name="connsiteY108-80532" fmla="*/ 1511189 h 3006470"/>
                        <a:gd name="connsiteX109-80533" fmla="*/ 5762967 w 6006665"/>
                        <a:gd name="connsiteY109-80534" fmla="*/ 1477102 h 3006470"/>
                        <a:gd name="connsiteX110-80535" fmla="*/ 5729132 w 6006665"/>
                        <a:gd name="connsiteY110-80536" fmla="*/ 1463170 h 3006470"/>
                        <a:gd name="connsiteX111-80537" fmla="*/ 5695337 w 6006665"/>
                        <a:gd name="connsiteY111-80538" fmla="*/ 1472557 h 3006470"/>
                        <a:gd name="connsiteX112-80539" fmla="*/ 5693366 w 6006665"/>
                        <a:gd name="connsiteY112-80540" fmla="*/ 1469797 h 3006470"/>
                        <a:gd name="connsiteX113-80541" fmla="*/ 5683431 w 6006665"/>
                        <a:gd name="connsiteY113-80542" fmla="*/ 1472557 h 3006470"/>
                        <a:gd name="connsiteX114-80543" fmla="*/ 5660706 w 6006665"/>
                        <a:gd name="connsiteY114-80544" fmla="*/ 1440742 h 3006470"/>
                        <a:gd name="connsiteX115-80545" fmla="*/ 5669644 w 6006665"/>
                        <a:gd name="connsiteY115-80546" fmla="*/ 1415717 h 3006470"/>
                        <a:gd name="connsiteX116-80547" fmla="*/ 5640799 w 6006665"/>
                        <a:gd name="connsiteY116-80548" fmla="*/ 1429380 h 3006470"/>
                        <a:gd name="connsiteX117-80549" fmla="*/ 5656705 w 6006665"/>
                        <a:gd name="connsiteY117-80550" fmla="*/ 1472557 h 3006470"/>
                        <a:gd name="connsiteX118-80551" fmla="*/ 5633981 w 6006665"/>
                        <a:gd name="connsiteY118-80552" fmla="*/ 1511189 h 3006470"/>
                        <a:gd name="connsiteX119-80553" fmla="*/ 5586259 w 6006665"/>
                        <a:gd name="connsiteY119-80554" fmla="*/ 1547548 h 3006470"/>
                        <a:gd name="connsiteX120-80555" fmla="*/ 5575676 w 6006665"/>
                        <a:gd name="connsiteY120-80556" fmla="*/ 1546540 h 3006470"/>
                        <a:gd name="connsiteX121-80557" fmla="*/ 5574353 w 6006665"/>
                        <a:gd name="connsiteY121-80558" fmla="*/ 1547548 h 3006470"/>
                        <a:gd name="connsiteX122-80559" fmla="*/ 5539436 w 6006665"/>
                        <a:gd name="connsiteY122-80560" fmla="*/ 1544223 h 3006470"/>
                        <a:gd name="connsiteX123-80561" fmla="*/ 5570352 w 6006665"/>
                        <a:gd name="connsiteY123-80562" fmla="*/ 1586180 h 3006470"/>
                        <a:gd name="connsiteX124-80563" fmla="*/ 5593077 w 6006665"/>
                        <a:gd name="connsiteY124-80564" fmla="*/ 1649809 h 3006470"/>
                        <a:gd name="connsiteX125-80565" fmla="*/ 5608984 w 6006665"/>
                        <a:gd name="connsiteY125-80566" fmla="*/ 1677079 h 3006470"/>
                        <a:gd name="connsiteX126-80567" fmla="*/ 5613529 w 6006665"/>
                        <a:gd name="connsiteY126-80568" fmla="*/ 1708893 h 3006470"/>
                        <a:gd name="connsiteX127-80569" fmla="*/ 5608984 w 6006665"/>
                        <a:gd name="connsiteY127-80570" fmla="*/ 1731618 h 3006470"/>
                        <a:gd name="connsiteX128-80571" fmla="*/ 5597799 w 6006665"/>
                        <a:gd name="connsiteY128-80572" fmla="*/ 1728009 h 3006470"/>
                        <a:gd name="connsiteX129-80573" fmla="*/ 5597077 w 6006665"/>
                        <a:gd name="connsiteY129-80574" fmla="*/ 1731618 h 3006470"/>
                        <a:gd name="connsiteX130-80575" fmla="*/ 5534271 w 6006665"/>
                        <a:gd name="connsiteY130-80576" fmla="*/ 1711358 h 3006470"/>
                        <a:gd name="connsiteX131-80577" fmla="*/ 5436277 w 6006665"/>
                        <a:gd name="connsiteY131-80578" fmla="*/ 1767977 h 3006470"/>
                        <a:gd name="connsiteX132-80579" fmla="*/ 5397645 w 6006665"/>
                        <a:gd name="connsiteY132-80580" fmla="*/ 1779340 h 3006470"/>
                        <a:gd name="connsiteX133-80581" fmla="*/ 5345378 w 6006665"/>
                        <a:gd name="connsiteY133-80582" fmla="*/ 1833879 h 3006470"/>
                        <a:gd name="connsiteX134-80583" fmla="*/ 5290839 w 6006665"/>
                        <a:gd name="connsiteY134-80584" fmla="*/ 1881600 h 3006470"/>
                        <a:gd name="connsiteX135-80585" fmla="*/ 5274932 w 6006665"/>
                        <a:gd name="connsiteY135-80586" fmla="*/ 1913415 h 3006470"/>
                        <a:gd name="connsiteX136-80587" fmla="*/ 5267238 w 6006665"/>
                        <a:gd name="connsiteY136-80588" fmla="*/ 1904988 h 3006470"/>
                        <a:gd name="connsiteX137-80589" fmla="*/ 5263025 w 6006665"/>
                        <a:gd name="connsiteY137-80590" fmla="*/ 1913415 h 3006470"/>
                        <a:gd name="connsiteX138-80591" fmla="*/ 5219538 w 6006665"/>
                        <a:gd name="connsiteY138-80592" fmla="*/ 1865787 h 3006470"/>
                        <a:gd name="connsiteX139-80593" fmla="*/ 5129494 w 6006665"/>
                        <a:gd name="connsiteY139-80594" fmla="*/ 1920232 h 3006470"/>
                        <a:gd name="connsiteX140-80595" fmla="*/ 5126389 w 6006665"/>
                        <a:gd name="connsiteY140-80596" fmla="*/ 1914910 h 3006470"/>
                        <a:gd name="connsiteX141-80597" fmla="*/ 5117587 w 6006665"/>
                        <a:gd name="connsiteY141-80598" fmla="*/ 1920232 h 3006470"/>
                        <a:gd name="connsiteX142-80599" fmla="*/ 5105544 w 6006665"/>
                        <a:gd name="connsiteY142-80600" fmla="*/ 1899586 h 3006470"/>
                        <a:gd name="connsiteX143-80601" fmla="*/ 5074955 w 6006665"/>
                        <a:gd name="connsiteY143-80602" fmla="*/ 1924777 h 3006470"/>
                        <a:gd name="connsiteX144-80603" fmla="*/ 5065718 w 6006665"/>
                        <a:gd name="connsiteY144-80604" fmla="*/ 1922578 h 3006470"/>
                        <a:gd name="connsiteX145-80605" fmla="*/ 5063048 w 6006665"/>
                        <a:gd name="connsiteY145-80606" fmla="*/ 1924777 h 3006470"/>
                        <a:gd name="connsiteX146-80607" fmla="*/ 5026594 w 6006665"/>
                        <a:gd name="connsiteY146-80608" fmla="*/ 1916098 h 3006470"/>
                        <a:gd name="connsiteX147-80609" fmla="*/ 5015871 w 6006665"/>
                        <a:gd name="connsiteY147-80610" fmla="*/ 1961137 h 3006470"/>
                        <a:gd name="connsiteX148-80611" fmla="*/ 4974967 w 6006665"/>
                        <a:gd name="connsiteY148-80612" fmla="*/ 2027038 h 3006470"/>
                        <a:gd name="connsiteX149-80613" fmla="*/ 4974967 w 6006665"/>
                        <a:gd name="connsiteY149-80614" fmla="*/ 2058853 h 3006470"/>
                        <a:gd name="connsiteX150-80615" fmla="*/ 5015871 w 6006665"/>
                        <a:gd name="connsiteY150-80616" fmla="*/ 2074760 h 3006470"/>
                        <a:gd name="connsiteX151-80617" fmla="*/ 5011326 w 6006665"/>
                        <a:gd name="connsiteY151-80618" fmla="*/ 2172476 h 3006470"/>
                        <a:gd name="connsiteX152-80619" fmla="*/ 4999419 w 6006665"/>
                        <a:gd name="connsiteY152-80620" fmla="*/ 2172476 h 3006470"/>
                        <a:gd name="connsiteX153-80621" fmla="*/ 4974967 w 6006665"/>
                        <a:gd name="connsiteY153-80622" fmla="*/ 2172476 h 3006470"/>
                        <a:gd name="connsiteX154-80623" fmla="*/ 4963605 w 6006665"/>
                        <a:gd name="connsiteY154-80624" fmla="*/ 2224742 h 3006470"/>
                        <a:gd name="connsiteX155-80625" fmla="*/ 4974967 w 6006665"/>
                        <a:gd name="connsiteY155-80626" fmla="*/ 2252012 h 3006470"/>
                        <a:gd name="connsiteX156-80627" fmla="*/ 4909065 w 6006665"/>
                        <a:gd name="connsiteY156-80628" fmla="*/ 2286099 h 3006470"/>
                        <a:gd name="connsiteX157-80629" fmla="*/ 4897703 w 6006665"/>
                        <a:gd name="connsiteY157-80630" fmla="*/ 2354273 h 3006470"/>
                        <a:gd name="connsiteX158-80631" fmla="*/ 4845437 w 6006665"/>
                        <a:gd name="connsiteY158-80632" fmla="*/ 2370180 h 3006470"/>
                        <a:gd name="connsiteX159-80633" fmla="*/ 4834074 w 6006665"/>
                        <a:gd name="connsiteY159-80634" fmla="*/ 2429264 h 3006470"/>
                        <a:gd name="connsiteX160-80635" fmla="*/ 4779535 w 6006665"/>
                        <a:gd name="connsiteY160-80636" fmla="*/ 2488348 h 3006470"/>
                        <a:gd name="connsiteX161-80637" fmla="*/ 4777225 w 6006665"/>
                        <a:gd name="connsiteY161-80638" fmla="*/ 2477952 h 3006470"/>
                        <a:gd name="connsiteX162-80639" fmla="*/ 4767628 w 6006665"/>
                        <a:gd name="connsiteY162-80640" fmla="*/ 2488348 h 3006470"/>
                        <a:gd name="connsiteX163-80641" fmla="*/ 4758538 w 6006665"/>
                        <a:gd name="connsiteY163-80642" fmla="*/ 2447444 h 3006470"/>
                        <a:gd name="connsiteX164-80643" fmla="*/ 4742631 w 6006665"/>
                        <a:gd name="connsiteY164-80644" fmla="*/ 2361090 h 3006470"/>
                        <a:gd name="connsiteX165-80645" fmla="*/ 4715361 w 6006665"/>
                        <a:gd name="connsiteY165-80646" fmla="*/ 2220198 h 3006470"/>
                        <a:gd name="connsiteX166-80647" fmla="*/ 4735813 w 6006665"/>
                        <a:gd name="connsiteY166-80648" fmla="*/ 2129299 h 3006470"/>
                        <a:gd name="connsiteX167-80649" fmla="*/ 4767628 w 6006665"/>
                        <a:gd name="connsiteY167-80650" fmla="*/ 2086122 h 3006470"/>
                        <a:gd name="connsiteX168-80651" fmla="*/ 4767628 w 6006665"/>
                        <a:gd name="connsiteY168-80652" fmla="*/ 2058853 h 3006470"/>
                        <a:gd name="connsiteX169-80653" fmla="*/ 4826712 w 6006665"/>
                        <a:gd name="connsiteY169-80654" fmla="*/ 2042945 h 3006470"/>
                        <a:gd name="connsiteX170-80655" fmla="*/ 4892613 w 6006665"/>
                        <a:gd name="connsiteY170-80656" fmla="*/ 1952047 h 3006470"/>
                        <a:gd name="connsiteX171-80657" fmla="*/ 4956243 w 6006665"/>
                        <a:gd name="connsiteY171-80658" fmla="*/ 1877056 h 3006470"/>
                        <a:gd name="connsiteX172-80659" fmla="*/ 5022143 w 6006665"/>
                        <a:gd name="connsiteY172-80660" fmla="*/ 1817971 h 3006470"/>
                        <a:gd name="connsiteX173-80661" fmla="*/ 5046694 w 6006665"/>
                        <a:gd name="connsiteY173-80662" fmla="*/ 1710844 h 3006470"/>
                        <a:gd name="connsiteX174-80663" fmla="*/ 5015871 w 6006665"/>
                        <a:gd name="connsiteY174-80664" fmla="*/ 1715711 h 3006470"/>
                        <a:gd name="connsiteX175-80665" fmla="*/ 4995419 w 6006665"/>
                        <a:gd name="connsiteY175-80666" fmla="*/ 1779340 h 3006470"/>
                        <a:gd name="connsiteX176-80667" fmla="*/ 4904521 w 6006665"/>
                        <a:gd name="connsiteY176-80668" fmla="*/ 1865693 h 3006470"/>
                        <a:gd name="connsiteX177-80669" fmla="*/ 4901708 w 6006665"/>
                        <a:gd name="connsiteY177-80670" fmla="*/ 1857053 h 3006470"/>
                        <a:gd name="connsiteX178-80671" fmla="*/ 4892613 w 6006665"/>
                        <a:gd name="connsiteY178-80672" fmla="*/ 1865693 h 3006470"/>
                        <a:gd name="connsiteX179-80673" fmla="*/ 4861835 w 6006665"/>
                        <a:gd name="connsiteY179-80674" fmla="*/ 1771159 h 3006470"/>
                        <a:gd name="connsiteX180-80675" fmla="*/ 4779535 w 6006665"/>
                        <a:gd name="connsiteY180-80676" fmla="*/ 1795247 h 3006470"/>
                        <a:gd name="connsiteX181-80677" fmla="*/ 4684091 w 6006665"/>
                        <a:gd name="connsiteY181-80678" fmla="*/ 1920232 h 3006470"/>
                        <a:gd name="connsiteX182-80679" fmla="*/ 4715906 w 6006665"/>
                        <a:gd name="connsiteY182-80680" fmla="*/ 1967954 h 3006470"/>
                        <a:gd name="connsiteX183-80681" fmla="*/ 4636369 w 6006665"/>
                        <a:gd name="connsiteY183-80682" fmla="*/ 1983861 h 3006470"/>
                        <a:gd name="connsiteX184-80683" fmla="*/ 4577285 w 6006665"/>
                        <a:gd name="connsiteY184-80684" fmla="*/ 1988406 h 3006470"/>
                        <a:gd name="connsiteX185-80685" fmla="*/ 4577373 w 6006665"/>
                        <a:gd name="connsiteY185-80686" fmla="*/ 1987484 h 3006470"/>
                        <a:gd name="connsiteX186-80687" fmla="*/ 4565379 w 6006665"/>
                        <a:gd name="connsiteY186-80688" fmla="*/ 1988406 h 3006470"/>
                        <a:gd name="connsiteX187-80689" fmla="*/ 4569923 w 6006665"/>
                        <a:gd name="connsiteY187-80690" fmla="*/ 1940685 h 3006470"/>
                        <a:gd name="connsiteX188-80691" fmla="*/ 4520081 w 6006665"/>
                        <a:gd name="connsiteY188-80692" fmla="*/ 1931099 h 3006470"/>
                        <a:gd name="connsiteX189-80693" fmla="*/ 4475025 w 6006665"/>
                        <a:gd name="connsiteY189-80694" fmla="*/ 1961137 h 3006470"/>
                        <a:gd name="connsiteX190-80695" fmla="*/ 4464394 w 6006665"/>
                        <a:gd name="connsiteY190-80696" fmla="*/ 1960286 h 3006470"/>
                        <a:gd name="connsiteX191-80697" fmla="*/ 4463118 w 6006665"/>
                        <a:gd name="connsiteY191-80698" fmla="*/ 1961137 h 3006470"/>
                        <a:gd name="connsiteX192-80699" fmla="*/ 4357637 w 6006665"/>
                        <a:gd name="connsiteY192-80700" fmla="*/ 1952698 h 3006470"/>
                        <a:gd name="connsiteX193-80701" fmla="*/ 4243233 w 6006665"/>
                        <a:gd name="connsiteY193-80702" fmla="*/ 1972499 h 3006470"/>
                        <a:gd name="connsiteX194-80703" fmla="*/ 4125065 w 6006665"/>
                        <a:gd name="connsiteY194-80704" fmla="*/ 2106574 h 3006470"/>
                        <a:gd name="connsiteX195-80705" fmla="*/ 3984173 w 6006665"/>
                        <a:gd name="connsiteY195-80706" fmla="*/ 2263374 h 3006470"/>
                        <a:gd name="connsiteX196-80707" fmla="*/ 4038712 w 6006665"/>
                        <a:gd name="connsiteY196-80708" fmla="*/ 2267919 h 3006470"/>
                        <a:gd name="connsiteX197-80709" fmla="*/ 4059164 w 6006665"/>
                        <a:gd name="connsiteY197-80710" fmla="*/ 2311096 h 3006470"/>
                        <a:gd name="connsiteX198-80711" fmla="*/ 4087782 w 6006665"/>
                        <a:gd name="connsiteY198-80712" fmla="*/ 2319513 h 3006470"/>
                        <a:gd name="connsiteX199-80713" fmla="*/ 4106341 w 6006665"/>
                        <a:gd name="connsiteY199-80714" fmla="*/ 2290644 h 3006470"/>
                        <a:gd name="connsiteX200-80715" fmla="*/ 4117411 w 6006665"/>
                        <a:gd name="connsiteY200-80716" fmla="*/ 2291946 h 3006470"/>
                        <a:gd name="connsiteX201-80717" fmla="*/ 4118248 w 6006665"/>
                        <a:gd name="connsiteY201-80718" fmla="*/ 2290644 h 3006470"/>
                        <a:gd name="connsiteX202-80719" fmla="*/ 4156880 w 6006665"/>
                        <a:gd name="connsiteY202-80720" fmla="*/ 2295189 h 3006470"/>
                        <a:gd name="connsiteX203-80721" fmla="*/ 4211419 w 6006665"/>
                        <a:gd name="connsiteY203-80722" fmla="*/ 2365635 h 3006470"/>
                        <a:gd name="connsiteX204-80723" fmla="*/ 4215964 w 6006665"/>
                        <a:gd name="connsiteY204-80724" fmla="*/ 2413357 h 3006470"/>
                        <a:gd name="connsiteX205-80725" fmla="*/ 4184149 w 6006665"/>
                        <a:gd name="connsiteY205-80726" fmla="*/ 2472441 h 3006470"/>
                        <a:gd name="connsiteX206-80727" fmla="*/ 4177332 w 6006665"/>
                        <a:gd name="connsiteY206-80728" fmla="*/ 2542887 h 3006470"/>
                        <a:gd name="connsiteX207-80729" fmla="*/ 4161425 w 6006665"/>
                        <a:gd name="connsiteY207-80730" fmla="*/ 2629241 h 3006470"/>
                        <a:gd name="connsiteX208-80731" fmla="*/ 4109158 w 6006665"/>
                        <a:gd name="connsiteY208-80732" fmla="*/ 2708777 h 3006470"/>
                        <a:gd name="connsiteX209-80733" fmla="*/ 4097796 w 6006665"/>
                        <a:gd name="connsiteY209-80734" fmla="*/ 2747409 h 3006470"/>
                        <a:gd name="connsiteX210-80735" fmla="*/ 4043257 w 6006665"/>
                        <a:gd name="connsiteY210-80736" fmla="*/ 2806493 h 3006470"/>
                        <a:gd name="connsiteX211-80737" fmla="*/ 3995535 w 6006665"/>
                        <a:gd name="connsiteY211-80738" fmla="*/ 2865577 h 3006470"/>
                        <a:gd name="connsiteX212-80739" fmla="*/ 3975083 w 6006665"/>
                        <a:gd name="connsiteY212-80740" fmla="*/ 2897392 h 3006470"/>
                        <a:gd name="connsiteX213-80741" fmla="*/ 3925089 w 6006665"/>
                        <a:gd name="connsiteY213-80742" fmla="*/ 2924661 h 3006470"/>
                        <a:gd name="connsiteX214-80743" fmla="*/ 3913182 w 6006665"/>
                        <a:gd name="connsiteY214-80744" fmla="*/ 2924661 h 3006470"/>
                        <a:gd name="connsiteX215-80745" fmla="*/ 3904637 w 6006665"/>
                        <a:gd name="connsiteY215-80746" fmla="*/ 2924661 h 3006470"/>
                        <a:gd name="connsiteX216-80747" fmla="*/ 3892729 w 6006665"/>
                        <a:gd name="connsiteY216-80748" fmla="*/ 2924661 h 3006470"/>
                        <a:gd name="connsiteX217-80749" fmla="*/ 3871063 w 6006665"/>
                        <a:gd name="connsiteY217-80750" fmla="*/ 2908412 h 3006470"/>
                        <a:gd name="connsiteX218-80751" fmla="*/ 3829645 w 6006665"/>
                        <a:gd name="connsiteY218-80752" fmla="*/ 2936024 h 3006470"/>
                        <a:gd name="connsiteX219-80753" fmla="*/ 3822828 w 6006665"/>
                        <a:gd name="connsiteY219-80754" fmla="*/ 2956476 h 3006470"/>
                        <a:gd name="connsiteX220-80755" fmla="*/ 3818283 w 6006665"/>
                        <a:gd name="connsiteY220-80756" fmla="*/ 2947386 h 3006470"/>
                        <a:gd name="connsiteX221-80757" fmla="*/ 3818283 w 6006665"/>
                        <a:gd name="connsiteY221-80758" fmla="*/ 2935660 h 3006470"/>
                        <a:gd name="connsiteX222-80759" fmla="*/ 3817738 w 6006665"/>
                        <a:gd name="connsiteY222-80760" fmla="*/ 2936024 h 3006470"/>
                        <a:gd name="connsiteX223-80761" fmla="*/ 3810921 w 6006665"/>
                        <a:gd name="connsiteY223-80762" fmla="*/ 2956476 h 3006470"/>
                        <a:gd name="connsiteX224-80763" fmla="*/ 3806376 w 6006665"/>
                        <a:gd name="connsiteY224-80764" fmla="*/ 2947386 h 3006470"/>
                        <a:gd name="connsiteX225-80765" fmla="*/ 3806376 w 6006665"/>
                        <a:gd name="connsiteY225-80766" fmla="*/ 2920116 h 3006470"/>
                        <a:gd name="connsiteX226-80767" fmla="*/ 3818283 w 6006665"/>
                        <a:gd name="connsiteY226-80768" fmla="*/ 2920116 h 3006470"/>
                        <a:gd name="connsiteX227-80769" fmla="*/ 3826828 w 6006665"/>
                        <a:gd name="connsiteY227-80770" fmla="*/ 2920116 h 3006470"/>
                        <a:gd name="connsiteX228-80771" fmla="*/ 3833645 w 6006665"/>
                        <a:gd name="connsiteY228-80772" fmla="*/ 2861032 h 3006470"/>
                        <a:gd name="connsiteX229-80773" fmla="*/ 3822283 w 6006665"/>
                        <a:gd name="connsiteY229-80774" fmla="*/ 2817856 h 3006470"/>
                        <a:gd name="connsiteX230-80775" fmla="*/ 3849553 w 6006665"/>
                        <a:gd name="connsiteY230-80776" fmla="*/ 2795131 h 3006470"/>
                        <a:gd name="connsiteX231-80777" fmla="*/ 3858814 w 6006665"/>
                        <a:gd name="connsiteY231-80778" fmla="*/ 2797336 h 3006470"/>
                        <a:gd name="connsiteX232-80779" fmla="*/ 3861460 w 6006665"/>
                        <a:gd name="connsiteY232-80780" fmla="*/ 2795131 h 3006470"/>
                        <a:gd name="connsiteX233-80781" fmla="*/ 3898487 w 6006665"/>
                        <a:gd name="connsiteY233-80782" fmla="*/ 2803947 h 3006470"/>
                        <a:gd name="connsiteX234-80783" fmla="*/ 3919999 w 6006665"/>
                        <a:gd name="connsiteY234-80784" fmla="*/ 2758772 h 3006470"/>
                        <a:gd name="connsiteX235-80785" fmla="*/ 3935906 w 6006665"/>
                        <a:gd name="connsiteY235-80786" fmla="*/ 2699687 h 3006470"/>
                        <a:gd name="connsiteX236-80787" fmla="*/ 3947269 w 6006665"/>
                        <a:gd name="connsiteY236-80788" fmla="*/ 2676963 h 3006470"/>
                        <a:gd name="connsiteX237-80789" fmla="*/ 3966292 w 6006665"/>
                        <a:gd name="connsiteY237-80790" fmla="*/ 2632575 h 3006470"/>
                        <a:gd name="connsiteX238-80791" fmla="*/ 3915999 w 6006665"/>
                        <a:gd name="connsiteY238-80792" fmla="*/ 2645148 h 3006470"/>
                        <a:gd name="connsiteX239-80793" fmla="*/ 3888729 w 6006665"/>
                        <a:gd name="connsiteY239-80794" fmla="*/ 2667873 h 3006470"/>
                        <a:gd name="connsiteX240-80795" fmla="*/ 3876822 w 6006665"/>
                        <a:gd name="connsiteY240-80796" fmla="*/ 2667873 h 3006470"/>
                        <a:gd name="connsiteX241-80797" fmla="*/ 3829645 w 6006665"/>
                        <a:gd name="connsiteY241-80798" fmla="*/ 2667873 h 3006470"/>
                        <a:gd name="connsiteX242-80799" fmla="*/ 3817738 w 6006665"/>
                        <a:gd name="connsiteY242-80800" fmla="*/ 2667873 h 3006470"/>
                        <a:gd name="connsiteX243-80801" fmla="*/ 3801831 w 6006665"/>
                        <a:gd name="connsiteY243-80802" fmla="*/ 2613334 h 3006470"/>
                        <a:gd name="connsiteX244-80803" fmla="*/ 3758654 w 6006665"/>
                        <a:gd name="connsiteY244-80804" fmla="*/ 2574702 h 3006470"/>
                        <a:gd name="connsiteX245-80805" fmla="*/ 3692753 w 6006665"/>
                        <a:gd name="connsiteY245-80806" fmla="*/ 2558795 h 3006470"/>
                        <a:gd name="connsiteX246-80807" fmla="*/ 3683663 w 6006665"/>
                        <a:gd name="connsiteY246-80808" fmla="*/ 2499711 h 3006470"/>
                        <a:gd name="connsiteX247-80809" fmla="*/ 3672301 w 6006665"/>
                        <a:gd name="connsiteY247-80810" fmla="*/ 2467896 h 3006470"/>
                        <a:gd name="connsiteX248-80811" fmla="*/ 3656393 w 6006665"/>
                        <a:gd name="connsiteY248-80812" fmla="*/ 2440627 h 3006470"/>
                        <a:gd name="connsiteX249-80813" fmla="*/ 3633669 w 6006665"/>
                        <a:gd name="connsiteY249-80814" fmla="*/ 2381542 h 3006470"/>
                        <a:gd name="connsiteX250-80815" fmla="*/ 3601854 w 6006665"/>
                        <a:gd name="connsiteY250-80816" fmla="*/ 2361090 h 3006470"/>
                        <a:gd name="connsiteX251-80817" fmla="*/ 3545995 w 6006665"/>
                        <a:gd name="connsiteY251-80818" fmla="*/ 2339606 h 3006470"/>
                        <a:gd name="connsiteX252-80819" fmla="*/ 3506955 w 6006665"/>
                        <a:gd name="connsiteY252-80820" fmla="*/ 2345183 h 3006470"/>
                        <a:gd name="connsiteX253-80821" fmla="*/ 3463779 w 6006665"/>
                        <a:gd name="connsiteY253-80822" fmla="*/ 2354273 h 3006470"/>
                        <a:gd name="connsiteX254-80823" fmla="*/ 3431964 w 6006665"/>
                        <a:gd name="connsiteY254-80824" fmla="*/ 2381542 h 3006470"/>
                        <a:gd name="connsiteX255-80825" fmla="*/ 3452416 w 6006665"/>
                        <a:gd name="connsiteY255-80826" fmla="*/ 2397450 h 3006470"/>
                        <a:gd name="connsiteX256-80827" fmla="*/ 3452416 w 6006665"/>
                        <a:gd name="connsiteY256-80828" fmla="*/ 2429264 h 3006470"/>
                        <a:gd name="connsiteX257-80829" fmla="*/ 3431964 w 6006665"/>
                        <a:gd name="connsiteY257-80830" fmla="*/ 2451989 h 3006470"/>
                        <a:gd name="connsiteX258-80831" fmla="*/ 3400150 w 6006665"/>
                        <a:gd name="connsiteY258-80832" fmla="*/ 2511073 h 3006470"/>
                        <a:gd name="connsiteX259-80833" fmla="*/ 3400150 w 6006665"/>
                        <a:gd name="connsiteY259-80834" fmla="*/ 2538343 h 3006470"/>
                        <a:gd name="connsiteX260-80835" fmla="*/ 3350155 w 6006665"/>
                        <a:gd name="connsiteY260-80836" fmla="*/ 2570157 h 3006470"/>
                        <a:gd name="connsiteX261-80837" fmla="*/ 3342342 w 6006665"/>
                        <a:gd name="connsiteY261-80838" fmla="*/ 2567553 h 3006470"/>
                        <a:gd name="connsiteX262-80839" fmla="*/ 3338249 w 6006665"/>
                        <a:gd name="connsiteY262-80840" fmla="*/ 2570157 h 3006470"/>
                        <a:gd name="connsiteX263-80841" fmla="*/ 3290527 w 6006665"/>
                        <a:gd name="connsiteY263-80842" fmla="*/ 2554250 h 3006470"/>
                        <a:gd name="connsiteX264-80843" fmla="*/ 3259257 w 6006665"/>
                        <a:gd name="connsiteY264-80844" fmla="*/ 2554250 h 3006470"/>
                        <a:gd name="connsiteX265-80845" fmla="*/ 3247350 w 6006665"/>
                        <a:gd name="connsiteY265-80846" fmla="*/ 2554250 h 3006470"/>
                        <a:gd name="connsiteX266-80847" fmla="*/ 3231443 w 6006665"/>
                        <a:gd name="connsiteY266-80848" fmla="*/ 2538343 h 3006470"/>
                        <a:gd name="connsiteX267-80849" fmla="*/ 3213271 w 6006665"/>
                        <a:gd name="connsiteY267-80850" fmla="*/ 2533799 h 3006470"/>
                        <a:gd name="connsiteX268-80851" fmla="*/ 3168359 w 6006665"/>
                        <a:gd name="connsiteY268-80852" fmla="*/ 2570157 h 3006470"/>
                        <a:gd name="connsiteX269-80853" fmla="*/ 3120637 w 6006665"/>
                        <a:gd name="connsiteY269-80854" fmla="*/ 2581519 h 3006470"/>
                        <a:gd name="connsiteX270-80855" fmla="*/ 3082005 w 6006665"/>
                        <a:gd name="connsiteY270-80856" fmla="*/ 2597427 h 3006470"/>
                        <a:gd name="connsiteX271-80857" fmla="*/ 3074460 w 6006665"/>
                        <a:gd name="connsiteY271-80858" fmla="*/ 2595630 h 3006470"/>
                        <a:gd name="connsiteX272-80859" fmla="*/ 3070098 w 6006665"/>
                        <a:gd name="connsiteY272-80860" fmla="*/ 2597427 h 3006470"/>
                        <a:gd name="connsiteX273-80861" fmla="*/ 3022376 w 6006665"/>
                        <a:gd name="connsiteY273-80862" fmla="*/ 2586064 h 3006470"/>
                        <a:gd name="connsiteX274-80863" fmla="*/ 3000196 w 6006665"/>
                        <a:gd name="connsiteY274-80864" fmla="*/ 2586064 h 3006470"/>
                        <a:gd name="connsiteX275-80865" fmla="*/ 2988289 w 6006665"/>
                        <a:gd name="connsiteY275-80866" fmla="*/ 2586064 h 3006470"/>
                        <a:gd name="connsiteX276-80867" fmla="*/ 2967837 w 6006665"/>
                        <a:gd name="connsiteY276-80868" fmla="*/ 2554250 h 3006470"/>
                        <a:gd name="connsiteX277-80869" fmla="*/ 2929205 w 6006665"/>
                        <a:gd name="connsiteY277-80870" fmla="*/ 2526980 h 3006470"/>
                        <a:gd name="connsiteX278-80871" fmla="*/ 2902153 w 6006665"/>
                        <a:gd name="connsiteY278-80872" fmla="*/ 2523116 h 3006470"/>
                        <a:gd name="connsiteX279-80873" fmla="*/ 2861576 w 6006665"/>
                        <a:gd name="connsiteY279-80874" fmla="*/ 2526980 h 3006470"/>
                        <a:gd name="connsiteX280-80875" fmla="*/ 2822944 w 6006665"/>
                        <a:gd name="connsiteY280-80876" fmla="*/ 2538343 h 3006470"/>
                        <a:gd name="connsiteX281-80877" fmla="*/ 2818139 w 6006665"/>
                        <a:gd name="connsiteY281-80878" fmla="*/ 2536254 h 3006470"/>
                        <a:gd name="connsiteX282-80879" fmla="*/ 2811037 w 6006665"/>
                        <a:gd name="connsiteY282-80880" fmla="*/ 2538343 h 3006470"/>
                        <a:gd name="connsiteX283-80881" fmla="*/ 2758770 w 6006665"/>
                        <a:gd name="connsiteY283-80882" fmla="*/ 2515618 h 3006470"/>
                        <a:gd name="connsiteX284-80883" fmla="*/ 2751953 w 6006665"/>
                        <a:gd name="connsiteY284-80884" fmla="*/ 2472441 h 3006470"/>
                        <a:gd name="connsiteX285-80885" fmla="*/ 2708776 w 6006665"/>
                        <a:gd name="connsiteY285-80886" fmla="*/ 2456534 h 3006470"/>
                        <a:gd name="connsiteX286-80887" fmla="*/ 2676962 w 6006665"/>
                        <a:gd name="connsiteY286-80888" fmla="*/ 2451989 h 3006470"/>
                        <a:gd name="connsiteX287-80889" fmla="*/ 2642534 w 6006665"/>
                        <a:gd name="connsiteY287-80890" fmla="*/ 2430245 h 3006470"/>
                        <a:gd name="connsiteX288-80891" fmla="*/ 2609333 w 6006665"/>
                        <a:gd name="connsiteY288-80892" fmla="*/ 2488348 h 3006470"/>
                        <a:gd name="connsiteX289-80893" fmla="*/ 2625240 w 6006665"/>
                        <a:gd name="connsiteY289-80894" fmla="*/ 2522435 h 3006470"/>
                        <a:gd name="connsiteX290-80895" fmla="*/ 2586608 w 6006665"/>
                        <a:gd name="connsiteY290-80896" fmla="*/ 2558795 h 3006470"/>
                        <a:gd name="connsiteX291-80897" fmla="*/ 2577105 w 6006665"/>
                        <a:gd name="connsiteY291-80898" fmla="*/ 2556532 h 3006470"/>
                        <a:gd name="connsiteX292-80899" fmla="*/ 2574701 w 6006665"/>
                        <a:gd name="connsiteY292-80900" fmla="*/ 2558795 h 3006470"/>
                        <a:gd name="connsiteX293-80901" fmla="*/ 2526979 w 6006665"/>
                        <a:gd name="connsiteY293-80902" fmla="*/ 2547432 h 3006470"/>
                        <a:gd name="connsiteX294-80903" fmla="*/ 2490620 w 6006665"/>
                        <a:gd name="connsiteY294-80904" fmla="*/ 2542887 h 3006470"/>
                        <a:gd name="connsiteX295-80905" fmla="*/ 2463350 w 6006665"/>
                        <a:gd name="connsiteY295-80906" fmla="*/ 2515618 h 3006470"/>
                        <a:gd name="connsiteX296-80907" fmla="*/ 2436625 w 6006665"/>
                        <a:gd name="connsiteY296-80908" fmla="*/ 2515618 h 3006470"/>
                        <a:gd name="connsiteX297-80909" fmla="*/ 2424718 w 6006665"/>
                        <a:gd name="connsiteY297-80910" fmla="*/ 2515618 h 3006470"/>
                        <a:gd name="connsiteX298-80911" fmla="*/ 2398858 w 6006665"/>
                        <a:gd name="connsiteY298-80912" fmla="*/ 2502687 h 3006470"/>
                        <a:gd name="connsiteX299-80913" fmla="*/ 2350272 w 6006665"/>
                        <a:gd name="connsiteY299-80914" fmla="*/ 2526980 h 3006470"/>
                        <a:gd name="connsiteX300-80915" fmla="*/ 2282098 w 6006665"/>
                        <a:gd name="connsiteY300-80916" fmla="*/ 2574702 h 3006470"/>
                        <a:gd name="connsiteX301-80917" fmla="*/ 2238921 w 6006665"/>
                        <a:gd name="connsiteY301-80918" fmla="*/ 2586064 h 3006470"/>
                        <a:gd name="connsiteX302-80919" fmla="*/ 2227559 w 6006665"/>
                        <a:gd name="connsiteY302-80920" fmla="*/ 2590609 h 3006470"/>
                        <a:gd name="connsiteX303-80921" fmla="*/ 2225178 w 6006665"/>
                        <a:gd name="connsiteY303-80922" fmla="*/ 2586799 h 3006470"/>
                        <a:gd name="connsiteX304-80923" fmla="*/ 2215652 w 6006665"/>
                        <a:gd name="connsiteY304-80924" fmla="*/ 2590609 h 3006470"/>
                        <a:gd name="connsiteX305-80925" fmla="*/ 2193596 w 6006665"/>
                        <a:gd name="connsiteY305-80926" fmla="*/ 2555320 h 3006470"/>
                        <a:gd name="connsiteX306-80927" fmla="*/ 2157112 w 6006665"/>
                        <a:gd name="connsiteY306-80928" fmla="*/ 2558795 h 3006470"/>
                        <a:gd name="connsiteX307-80929" fmla="*/ 2156291 w 6006665"/>
                        <a:gd name="connsiteY307-80930" fmla="*/ 2557739 h 3006470"/>
                        <a:gd name="connsiteX308-80931" fmla="*/ 2145205 w 6006665"/>
                        <a:gd name="connsiteY308-80932" fmla="*/ 2558795 h 3006470"/>
                        <a:gd name="connsiteX309-80933" fmla="*/ 2129298 w 6006665"/>
                        <a:gd name="connsiteY309-80934" fmla="*/ 2538343 h 3006470"/>
                        <a:gd name="connsiteX310-80935" fmla="*/ 2102029 w 6006665"/>
                        <a:gd name="connsiteY310-80936" fmla="*/ 2526980 h 3006470"/>
                        <a:gd name="connsiteX311-80937" fmla="*/ 2086121 w 6006665"/>
                        <a:gd name="connsiteY311-80938" fmla="*/ 2495166 h 3006470"/>
                        <a:gd name="connsiteX312-80939" fmla="*/ 2070005 w 6006665"/>
                        <a:gd name="connsiteY312-80940" fmla="*/ 2486212 h 3006470"/>
                        <a:gd name="connsiteX313-80941" fmla="*/ 2027582 w 6006665"/>
                        <a:gd name="connsiteY313-80942" fmla="*/ 2499711 h 3006470"/>
                        <a:gd name="connsiteX314-80943" fmla="*/ 2023845 w 6006665"/>
                        <a:gd name="connsiteY314-80944" fmla="*/ 2497111 h 3006470"/>
                        <a:gd name="connsiteX315-80945" fmla="*/ 2018675 w 6006665"/>
                        <a:gd name="connsiteY315-80946" fmla="*/ 2499711 h 3006470"/>
                        <a:gd name="connsiteX316-80947" fmla="*/ 1971363 w 6006665"/>
                        <a:gd name="connsiteY316-80948" fmla="*/ 2468885 h 3006470"/>
                        <a:gd name="connsiteX317-80949" fmla="*/ 1952591 w 6006665"/>
                        <a:gd name="connsiteY317-80950" fmla="*/ 2495166 h 3006470"/>
                        <a:gd name="connsiteX318-80951" fmla="*/ 1947518 w 6006665"/>
                        <a:gd name="connsiteY318-80952" fmla="*/ 2485599 h 3006470"/>
                        <a:gd name="connsiteX319-80953" fmla="*/ 1940684 w 6006665"/>
                        <a:gd name="connsiteY319-80954" fmla="*/ 2495166 h 3006470"/>
                        <a:gd name="connsiteX320-80955" fmla="*/ 1861147 w 6006665"/>
                        <a:gd name="connsiteY320-80956" fmla="*/ 2345183 h 3006470"/>
                        <a:gd name="connsiteX321-80957" fmla="*/ 1811153 w 6006665"/>
                        <a:gd name="connsiteY321-80958" fmla="*/ 2295189 h 3006470"/>
                        <a:gd name="connsiteX322-80959" fmla="*/ 1813950 w 6006665"/>
                        <a:gd name="connsiteY322-80960" fmla="*/ 2292043 h 3006470"/>
                        <a:gd name="connsiteX323-80961" fmla="*/ 1748069 w 6006665"/>
                        <a:gd name="connsiteY323-80962" fmla="*/ 2333821 h 3006470"/>
                        <a:gd name="connsiteX324-80963" fmla="*/ 1711709 w 6006665"/>
                        <a:gd name="connsiteY324-80964" fmla="*/ 2338366 h 3006470"/>
                        <a:gd name="connsiteX325-80965" fmla="*/ 1711926 w 6006665"/>
                        <a:gd name="connsiteY325-80966" fmla="*/ 2336850 h 3006470"/>
                        <a:gd name="connsiteX326-80967" fmla="*/ 1699803 w 6006665"/>
                        <a:gd name="connsiteY326-80968" fmla="*/ 2338366 h 3006470"/>
                        <a:gd name="connsiteX327-80969" fmla="*/ 1704347 w 6006665"/>
                        <a:gd name="connsiteY327-80970" fmla="*/ 2306551 h 3006470"/>
                        <a:gd name="connsiteX328-80971" fmla="*/ 1662460 w 6006665"/>
                        <a:gd name="connsiteY328-80972" fmla="*/ 2288600 h 3006470"/>
                        <a:gd name="connsiteX329-80973" fmla="*/ 1629901 w 6006665"/>
                        <a:gd name="connsiteY329-80974" fmla="*/ 2302006 h 3006470"/>
                        <a:gd name="connsiteX330-80975" fmla="*/ 1629300 w 6006665"/>
                        <a:gd name="connsiteY330-80976" fmla="*/ 2297351 h 3006470"/>
                        <a:gd name="connsiteX331-80977" fmla="*/ 1617994 w 6006665"/>
                        <a:gd name="connsiteY331-80978" fmla="*/ 2302006 h 3006470"/>
                        <a:gd name="connsiteX332-80979" fmla="*/ 1608904 w 6006665"/>
                        <a:gd name="connsiteY332-80980" fmla="*/ 2231560 h 3006470"/>
                        <a:gd name="connsiteX333-80981" fmla="*/ 1552684 w 6006665"/>
                        <a:gd name="connsiteY333-80982" fmla="*/ 2221867 h 3006470"/>
                        <a:gd name="connsiteX334-80983" fmla="*/ 1518550 w 6006665"/>
                        <a:gd name="connsiteY334-80984" fmla="*/ 2247467 h 3006470"/>
                        <a:gd name="connsiteX335-80985" fmla="*/ 1425379 w 6006665"/>
                        <a:gd name="connsiteY335-80986" fmla="*/ 2267919 h 3006470"/>
                        <a:gd name="connsiteX336-80987" fmla="*/ 1409472 w 6006665"/>
                        <a:gd name="connsiteY336-80988" fmla="*/ 2286099 h 3006470"/>
                        <a:gd name="connsiteX337-80989" fmla="*/ 1270852 w 6006665"/>
                        <a:gd name="connsiteY337-80990" fmla="*/ 2306551 h 3006470"/>
                        <a:gd name="connsiteX338-80991" fmla="*/ 1254945 w 6006665"/>
                        <a:gd name="connsiteY338-80992" fmla="*/ 2327003 h 3006470"/>
                        <a:gd name="connsiteX339-80993" fmla="*/ 1282214 w 6006665"/>
                        <a:gd name="connsiteY339-80994" fmla="*/ 2370180 h 3006470"/>
                        <a:gd name="connsiteX340-80995" fmla="*/ 1243582 w 6006665"/>
                        <a:gd name="connsiteY340-80996" fmla="*/ 2386087 h 3006470"/>
                        <a:gd name="connsiteX341-80997" fmla="*/ 1254945 w 6006665"/>
                        <a:gd name="connsiteY341-80998" fmla="*/ 2404267 h 3006470"/>
                        <a:gd name="connsiteX342-80999" fmla="*/ 1216313 w 6006665"/>
                        <a:gd name="connsiteY342-81000" fmla="*/ 2429264 h 3006470"/>
                        <a:gd name="connsiteX343-81001" fmla="*/ 1275397 w 6006665"/>
                        <a:gd name="connsiteY343-81002" fmla="*/ 2472441 h 3006470"/>
                        <a:gd name="connsiteX344-81003" fmla="*/ 1270852 w 6006665"/>
                        <a:gd name="connsiteY344-81004" fmla="*/ 2499711 h 3006470"/>
                        <a:gd name="connsiteX345-81005" fmla="*/ 1259108 w 6006665"/>
                        <a:gd name="connsiteY345-81006" fmla="*/ 2498732 h 3006470"/>
                        <a:gd name="connsiteX346-81007" fmla="*/ 1258945 w 6006665"/>
                        <a:gd name="connsiteY346-81008" fmla="*/ 2499711 h 3006470"/>
                        <a:gd name="connsiteX347-81009" fmla="*/ 1215644 w 6006665"/>
                        <a:gd name="connsiteY347-81010" fmla="*/ 2496102 h 3006470"/>
                        <a:gd name="connsiteX348-81011" fmla="*/ 1204950 w 6006665"/>
                        <a:gd name="connsiteY348-81012" fmla="*/ 2511073 h 3006470"/>
                        <a:gd name="connsiteX349-81013" fmla="*/ 1196495 w 6006665"/>
                        <a:gd name="connsiteY349-81014" fmla="*/ 2506241 h 3006470"/>
                        <a:gd name="connsiteX350-81015" fmla="*/ 1193043 w 6006665"/>
                        <a:gd name="connsiteY350-81016" fmla="*/ 2511073 h 3006470"/>
                        <a:gd name="connsiteX351-81017" fmla="*/ 1145322 w 6006665"/>
                        <a:gd name="connsiteY351-81018" fmla="*/ 2483803 h 3006470"/>
                        <a:gd name="connsiteX352-81019" fmla="*/ 1098145 w 6006665"/>
                        <a:gd name="connsiteY352-81020" fmla="*/ 2483803 h 3006470"/>
                        <a:gd name="connsiteX353-81021" fmla="*/ 1061785 w 6006665"/>
                        <a:gd name="connsiteY353-81022" fmla="*/ 2511073 h 3006470"/>
                        <a:gd name="connsiteX354-81023" fmla="*/ 1055322 w 6006665"/>
                        <a:gd name="connsiteY354-81024" fmla="*/ 2506990 h 3006470"/>
                        <a:gd name="connsiteX355-81025" fmla="*/ 1049878 w 6006665"/>
                        <a:gd name="connsiteY355-81026" fmla="*/ 2511073 h 3006470"/>
                        <a:gd name="connsiteX356-81027" fmla="*/ 1006701 w 6006665"/>
                        <a:gd name="connsiteY356-81028" fmla="*/ 2483803 h 3006470"/>
                        <a:gd name="connsiteX357-81029" fmla="*/ 924893 w 6006665"/>
                        <a:gd name="connsiteY357-81030" fmla="*/ 2447444 h 3006470"/>
                        <a:gd name="connsiteX358-81031" fmla="*/ 877716 w 6006665"/>
                        <a:gd name="connsiteY358-81032" fmla="*/ 2447444 h 3006470"/>
                        <a:gd name="connsiteX359-81033" fmla="*/ 802724 w 6006665"/>
                        <a:gd name="connsiteY359-81034" fmla="*/ 2511073 h 3006470"/>
                        <a:gd name="connsiteX360-81035" fmla="*/ 798179 w 6006665"/>
                        <a:gd name="connsiteY360-81036" fmla="*/ 2554250 h 3006470"/>
                        <a:gd name="connsiteX361-81037" fmla="*/ 787406 w 6006665"/>
                        <a:gd name="connsiteY361-81038" fmla="*/ 2543477 h 3006470"/>
                        <a:gd name="connsiteX362-81039" fmla="*/ 786272 w 6006665"/>
                        <a:gd name="connsiteY362-81040" fmla="*/ 2554250 h 3006470"/>
                        <a:gd name="connsiteX363-81041" fmla="*/ 756063 w 6006665"/>
                        <a:gd name="connsiteY363-81042" fmla="*/ 2524040 h 3006470"/>
                        <a:gd name="connsiteX364-81043" fmla="*/ 732278 w 6006665"/>
                        <a:gd name="connsiteY364-81044" fmla="*/ 2581519 h 3006470"/>
                        <a:gd name="connsiteX365-81045" fmla="*/ 743640 w 6006665"/>
                        <a:gd name="connsiteY365-81046" fmla="*/ 2590609 h 3006470"/>
                        <a:gd name="connsiteX366-81047" fmla="*/ 723188 w 6006665"/>
                        <a:gd name="connsiteY366-81048" fmla="*/ 2633786 h 3006470"/>
                        <a:gd name="connsiteX367-81049" fmla="*/ 747026 w 6006665"/>
                        <a:gd name="connsiteY367-81050" fmla="*/ 2670627 h 3006470"/>
                        <a:gd name="connsiteX368-81051" fmla="*/ 763548 w 6006665"/>
                        <a:gd name="connsiteY368-81052" fmla="*/ 2667873 h 3006470"/>
                        <a:gd name="connsiteX369-81053" fmla="*/ 764871 w 6006665"/>
                        <a:gd name="connsiteY369-81054" fmla="*/ 2669637 h 3006470"/>
                        <a:gd name="connsiteX370-81055" fmla="*/ 775455 w 6006665"/>
                        <a:gd name="connsiteY370-81056" fmla="*/ 2667873 h 3006470"/>
                        <a:gd name="connsiteX371-81057" fmla="*/ 802724 w 6006665"/>
                        <a:gd name="connsiteY371-81058" fmla="*/ 2704232 h 3006470"/>
                        <a:gd name="connsiteX372-81059" fmla="*/ 798179 w 6006665"/>
                        <a:gd name="connsiteY372-81060" fmla="*/ 2731502 h 3006470"/>
                        <a:gd name="connsiteX373-81061" fmla="*/ 818632 w 6006665"/>
                        <a:gd name="connsiteY373-81062" fmla="*/ 2742864 h 3006470"/>
                        <a:gd name="connsiteX374-81063" fmla="*/ 802724 w 6006665"/>
                        <a:gd name="connsiteY374-81064" fmla="*/ 2774679 h 3006470"/>
                        <a:gd name="connsiteX375-81065" fmla="*/ 766365 w 6006665"/>
                        <a:gd name="connsiteY375-81066" fmla="*/ 2779224 h 3006470"/>
                        <a:gd name="connsiteX376-81067" fmla="*/ 727733 w 6006665"/>
                        <a:gd name="connsiteY376-81068" fmla="*/ 2838308 h 3006470"/>
                        <a:gd name="connsiteX377-81069" fmla="*/ 759548 w 6006665"/>
                        <a:gd name="connsiteY377-81070" fmla="*/ 2881485 h 3006470"/>
                        <a:gd name="connsiteX378-81071" fmla="*/ 759548 w 6006665"/>
                        <a:gd name="connsiteY378-81072" fmla="*/ 2920116 h 3006470"/>
                        <a:gd name="connsiteX379-81073" fmla="*/ 798179 w 6006665"/>
                        <a:gd name="connsiteY379-81074" fmla="*/ 2979201 h 3006470"/>
                        <a:gd name="connsiteX380-81075" fmla="*/ 775455 w 6006665"/>
                        <a:gd name="connsiteY380-81076" fmla="*/ 2995108 h 3006470"/>
                        <a:gd name="connsiteX381-81077" fmla="*/ 770910 w 6006665"/>
                        <a:gd name="connsiteY381-81078" fmla="*/ 3006470 h 3006470"/>
                        <a:gd name="connsiteX382-81079" fmla="*/ 759003 w 6006665"/>
                        <a:gd name="connsiteY382-81080" fmla="*/ 3006470 h 3006470"/>
                        <a:gd name="connsiteX383-81081" fmla="*/ 755003 w 6006665"/>
                        <a:gd name="connsiteY383-81082" fmla="*/ 3006470 h 3006470"/>
                        <a:gd name="connsiteX384-81083" fmla="*/ 743096 w 6006665"/>
                        <a:gd name="connsiteY384-81084" fmla="*/ 3006470 h 3006470"/>
                        <a:gd name="connsiteX385-81085" fmla="*/ 715826 w 6006665"/>
                        <a:gd name="connsiteY385-81086" fmla="*/ 2972383 h 3006470"/>
                        <a:gd name="connsiteX386-81087" fmla="*/ 704464 w 6006665"/>
                        <a:gd name="connsiteY386-81088" fmla="*/ 2972383 h 3006470"/>
                        <a:gd name="connsiteX387-81089" fmla="*/ 684012 w 6006665"/>
                        <a:gd name="connsiteY387-81090" fmla="*/ 2963293 h 3006470"/>
                        <a:gd name="connsiteX388-81091" fmla="*/ 672649 w 6006665"/>
                        <a:gd name="connsiteY388-81092" fmla="*/ 2940569 h 3006470"/>
                        <a:gd name="connsiteX389-81093" fmla="*/ 645222 w 6006665"/>
                        <a:gd name="connsiteY389-81094" fmla="*/ 2932732 h 3006470"/>
                        <a:gd name="connsiteX390-81095" fmla="*/ 625472 w 6006665"/>
                        <a:gd name="connsiteY390-81096" fmla="*/ 2936024 h 3006470"/>
                        <a:gd name="connsiteX391-81097" fmla="*/ 623771 w 6006665"/>
                        <a:gd name="connsiteY391-81098" fmla="*/ 2934323 h 3006470"/>
                        <a:gd name="connsiteX392-81099" fmla="*/ 613565 w 6006665"/>
                        <a:gd name="connsiteY392-81100" fmla="*/ 2936024 h 3006470"/>
                        <a:gd name="connsiteX393-81101" fmla="*/ 609020 w 6006665"/>
                        <a:gd name="connsiteY393-81102" fmla="*/ 2931479 h 3006470"/>
                        <a:gd name="connsiteX394-81103" fmla="*/ 559026 w 6006665"/>
                        <a:gd name="connsiteY394-81104" fmla="*/ 2904209 h 3006470"/>
                        <a:gd name="connsiteX395-81105" fmla="*/ 506760 w 6006665"/>
                        <a:gd name="connsiteY395-81106" fmla="*/ 2897392 h 3006470"/>
                        <a:gd name="connsiteX396-81107" fmla="*/ 483280 w 6006665"/>
                        <a:gd name="connsiteY396-81108" fmla="*/ 2890683 h 3006470"/>
                        <a:gd name="connsiteX397-81109" fmla="*/ 480035 w 6006665"/>
                        <a:gd name="connsiteY397-81110" fmla="*/ 2892847 h 3006470"/>
                        <a:gd name="connsiteX398-81111" fmla="*/ 475042 w 6006665"/>
                        <a:gd name="connsiteY398-81112" fmla="*/ 2888329 h 3006470"/>
                        <a:gd name="connsiteX399-81113" fmla="*/ 474945 w 6006665"/>
                        <a:gd name="connsiteY399-81114" fmla="*/ 2888302 h 3006470"/>
                        <a:gd name="connsiteX400-81115" fmla="*/ 468128 w 6006665"/>
                        <a:gd name="connsiteY400-81116" fmla="*/ 2892847 h 3006470"/>
                        <a:gd name="connsiteX401-81117" fmla="*/ 420406 w 6006665"/>
                        <a:gd name="connsiteY401-81118" fmla="*/ 2849670 h 3006470"/>
                        <a:gd name="connsiteX402-81119" fmla="*/ 381774 w 6006665"/>
                        <a:gd name="connsiteY402-81120" fmla="*/ 2833763 h 3006470"/>
                        <a:gd name="connsiteX403-81121" fmla="*/ 349960 w 6006665"/>
                        <a:gd name="connsiteY403-81122" fmla="*/ 2801948 h 3006470"/>
                        <a:gd name="connsiteX404-81123" fmla="*/ 377229 w 6006665"/>
                        <a:gd name="connsiteY404-81124" fmla="*/ 2795131 h 3006470"/>
                        <a:gd name="connsiteX405-81125" fmla="*/ 404499 w 6006665"/>
                        <a:gd name="connsiteY405-81126" fmla="*/ 2747409 h 3006470"/>
                        <a:gd name="connsiteX406-81127" fmla="*/ 388591 w 6006665"/>
                        <a:gd name="connsiteY406-81128" fmla="*/ 2731502 h 3006470"/>
                        <a:gd name="connsiteX407-81129" fmla="*/ 440858 w 6006665"/>
                        <a:gd name="connsiteY407-81130" fmla="*/ 2704232 h 3006470"/>
                        <a:gd name="connsiteX408-81131" fmla="*/ 440858 w 6006665"/>
                        <a:gd name="connsiteY408-81132" fmla="*/ 2701176 h 3006470"/>
                        <a:gd name="connsiteX409-81133" fmla="*/ 416406 w 6006665"/>
                        <a:gd name="connsiteY409-81134" fmla="*/ 2704232 h 3006470"/>
                        <a:gd name="connsiteX410-81135" fmla="*/ 416406 w 6006665"/>
                        <a:gd name="connsiteY410-81136" fmla="*/ 2702744 h 3006470"/>
                        <a:gd name="connsiteX411-81137" fmla="*/ 404499 w 6006665"/>
                        <a:gd name="connsiteY411-81138" fmla="*/ 2704232 h 3006470"/>
                        <a:gd name="connsiteX412-81139" fmla="*/ 404499 w 6006665"/>
                        <a:gd name="connsiteY412-81140" fmla="*/ 2683780 h 3006470"/>
                        <a:gd name="connsiteX413-81141" fmla="*/ 424951 w 6006665"/>
                        <a:gd name="connsiteY413-81142" fmla="*/ 2667873 h 3006470"/>
                        <a:gd name="connsiteX414-81143" fmla="*/ 463583 w 6006665"/>
                        <a:gd name="connsiteY414-81144" fmla="*/ 2661056 h 3006470"/>
                        <a:gd name="connsiteX415-81145" fmla="*/ 468128 w 6006665"/>
                        <a:gd name="connsiteY415-81146" fmla="*/ 2645148 h 3006470"/>
                        <a:gd name="connsiteX416-81147" fmla="*/ 456765 w 6006665"/>
                        <a:gd name="connsiteY416-81148" fmla="*/ 2613334 h 3006470"/>
                        <a:gd name="connsiteX417-81149" fmla="*/ 474945 w 6006665"/>
                        <a:gd name="connsiteY417-81150" fmla="*/ 2586064 h 3006470"/>
                        <a:gd name="connsiteX418-81151" fmla="*/ 474945 w 6006665"/>
                        <a:gd name="connsiteY418-81152" fmla="*/ 2565612 h 3006470"/>
                        <a:gd name="connsiteX419-81153" fmla="*/ 420406 w 6006665"/>
                        <a:gd name="connsiteY419-81154" fmla="*/ 2547432 h 3006470"/>
                        <a:gd name="connsiteX420-81155" fmla="*/ 409588 w 6006665"/>
                        <a:gd name="connsiteY420-81156" fmla="*/ 2547432 h 3006470"/>
                        <a:gd name="connsiteX421-81157" fmla="*/ 397681 w 6006665"/>
                        <a:gd name="connsiteY421-81158" fmla="*/ 2547432 h 3006470"/>
                        <a:gd name="connsiteX422-81159" fmla="*/ 379485 w 6006665"/>
                        <a:gd name="connsiteY422-81160" fmla="*/ 2525193 h 3006470"/>
                        <a:gd name="connsiteX423-81161" fmla="*/ 357322 w 6006665"/>
                        <a:gd name="connsiteY423-81162" fmla="*/ 2531525 h 3006470"/>
                        <a:gd name="connsiteX424-81163" fmla="*/ 352842 w 6006665"/>
                        <a:gd name="connsiteY424-81164" fmla="*/ 2529403 h 3006470"/>
                        <a:gd name="connsiteX425-81165" fmla="*/ 345415 w 6006665"/>
                        <a:gd name="connsiteY425-81166" fmla="*/ 2531525 h 3006470"/>
                        <a:gd name="connsiteX426-81167" fmla="*/ 302238 w 6006665"/>
                        <a:gd name="connsiteY426-81168" fmla="*/ 2511073 h 3006470"/>
                        <a:gd name="connsiteX427-81169" fmla="*/ 302238 w 6006665"/>
                        <a:gd name="connsiteY427-81170" fmla="*/ 2499711 h 3006470"/>
                        <a:gd name="connsiteX428-81171" fmla="*/ 286331 w 6006665"/>
                        <a:gd name="connsiteY428-81172" fmla="*/ 2472441 h 3006470"/>
                        <a:gd name="connsiteX429-81173" fmla="*/ 270968 w 6006665"/>
                        <a:gd name="connsiteY429-81174" fmla="*/ 2472441 h 3006470"/>
                        <a:gd name="connsiteX430-81175" fmla="*/ 259061 w 6006665"/>
                        <a:gd name="connsiteY430-81176" fmla="*/ 2472441 h 3006470"/>
                        <a:gd name="connsiteX431-81177" fmla="*/ 254516 w 6006665"/>
                        <a:gd name="connsiteY431-81178" fmla="*/ 2456534 h 3006470"/>
                        <a:gd name="connsiteX432-81179" fmla="*/ 263606 w 6006665"/>
                        <a:gd name="connsiteY432-81180" fmla="*/ 2440627 h 3006470"/>
                        <a:gd name="connsiteX433-81181" fmla="*/ 243991 w 6006665"/>
                        <a:gd name="connsiteY433-81182" fmla="*/ 2410114 h 3006470"/>
                        <a:gd name="connsiteX434-81183" fmla="*/ 216429 w 6006665"/>
                        <a:gd name="connsiteY434-81184" fmla="*/ 2413357 h 3006470"/>
                        <a:gd name="connsiteX435-81185" fmla="*/ 212956 w 6006665"/>
                        <a:gd name="connsiteY435-81186" fmla="*/ 2412365 h 3006470"/>
                        <a:gd name="connsiteX436-81187" fmla="*/ 204522 w 6006665"/>
                        <a:gd name="connsiteY436-81188" fmla="*/ 2413357 h 3006470"/>
                        <a:gd name="connsiteX437-81189" fmla="*/ 199623 w 6006665"/>
                        <a:gd name="connsiteY437-81190" fmla="*/ 2411957 h 3006470"/>
                        <a:gd name="connsiteX438-81191" fmla="*/ 195977 w 6006665"/>
                        <a:gd name="connsiteY438-81192" fmla="*/ 2424719 h 3006470"/>
                        <a:gd name="connsiteX439-81193" fmla="*/ 184968 w 6006665"/>
                        <a:gd name="connsiteY439-81194" fmla="*/ 2421574 h 3006470"/>
                        <a:gd name="connsiteX440-81195" fmla="*/ 184070 w 6006665"/>
                        <a:gd name="connsiteY440-81196" fmla="*/ 2424719 h 3006470"/>
                        <a:gd name="connsiteX441-81197" fmla="*/ 168163 w 6006665"/>
                        <a:gd name="connsiteY441-81198" fmla="*/ 2420184 h 3006470"/>
                        <a:gd name="connsiteX442-81199" fmla="*/ 156800 w 6006665"/>
                        <a:gd name="connsiteY442-81200" fmla="*/ 2381542 h 3006470"/>
                        <a:gd name="connsiteX443-81201" fmla="*/ 152255 w 6006665"/>
                        <a:gd name="connsiteY443-81202" fmla="*/ 2365635 h 3006470"/>
                        <a:gd name="connsiteX444-81203" fmla="*/ 156800 w 6006665"/>
                        <a:gd name="connsiteY444-81204" fmla="*/ 2361090 h 3006470"/>
                        <a:gd name="connsiteX445-81205" fmla="*/ 168707 w 6006665"/>
                        <a:gd name="connsiteY445-81206" fmla="*/ 2361090 h 3006470"/>
                        <a:gd name="connsiteX446-81207" fmla="*/ 188615 w 6006665"/>
                        <a:gd name="connsiteY446-81208" fmla="*/ 2361090 h 3006470"/>
                        <a:gd name="connsiteX447-81209" fmla="*/ 199977 w 6006665"/>
                        <a:gd name="connsiteY447-81210" fmla="*/ 2349728 h 3006470"/>
                        <a:gd name="connsiteX448-81211" fmla="*/ 188615 w 6006665"/>
                        <a:gd name="connsiteY448-81212" fmla="*/ 2327003 h 3006470"/>
                        <a:gd name="connsiteX449-81213" fmla="*/ 168163 w 6006665"/>
                        <a:gd name="connsiteY449-81214" fmla="*/ 2317914 h 3006470"/>
                        <a:gd name="connsiteX450-81215" fmla="*/ 168163 w 6006665"/>
                        <a:gd name="connsiteY450-81216" fmla="*/ 2311096 h 3006470"/>
                        <a:gd name="connsiteX451-81217" fmla="*/ 152255 w 6006665"/>
                        <a:gd name="connsiteY451-81218" fmla="*/ 2295189 h 3006470"/>
                        <a:gd name="connsiteX452-81219" fmla="*/ 129531 w 6006665"/>
                        <a:gd name="connsiteY452-81220" fmla="*/ 2258829 h 3006470"/>
                        <a:gd name="connsiteX453-81221" fmla="*/ 140893 w 6006665"/>
                        <a:gd name="connsiteY453-81222" fmla="*/ 2236105 h 3006470"/>
                        <a:gd name="connsiteX454-81223" fmla="*/ 136348 w 6006665"/>
                        <a:gd name="connsiteY454-81224" fmla="*/ 2208835 h 3006470"/>
                        <a:gd name="connsiteX455-81225" fmla="*/ 103789 w 6006665"/>
                        <a:gd name="connsiteY455-81226" fmla="*/ 2195428 h 3006470"/>
                        <a:gd name="connsiteX456-81227" fmla="*/ 93716 w 6006665"/>
                        <a:gd name="connsiteY456-81228" fmla="*/ 2199745 h 3006470"/>
                        <a:gd name="connsiteX457-81229" fmla="*/ 91868 w 6006665"/>
                        <a:gd name="connsiteY457-81230" fmla="*/ 2195434 h 3006470"/>
                        <a:gd name="connsiteX458-81231" fmla="*/ 81809 w 6006665"/>
                        <a:gd name="connsiteY458-81232" fmla="*/ 2199745 h 3006470"/>
                        <a:gd name="connsiteX459-81233" fmla="*/ 74992 w 6006665"/>
                        <a:gd name="connsiteY459-81234" fmla="*/ 2183838 h 3006470"/>
                        <a:gd name="connsiteX460-81235" fmla="*/ 34087 w 6006665"/>
                        <a:gd name="connsiteY460-81236" fmla="*/ 2172476 h 3006470"/>
                        <a:gd name="connsiteX461-81237" fmla="*/ 22725 w 6006665"/>
                        <a:gd name="connsiteY461-81238" fmla="*/ 2129299 h 3006470"/>
                        <a:gd name="connsiteX462-81239" fmla="*/ 22725 w 6006665"/>
                        <a:gd name="connsiteY462-81240" fmla="*/ 2097484 h 3006470"/>
                        <a:gd name="connsiteX463-81241" fmla="*/ 0 w 6006665"/>
                        <a:gd name="connsiteY463-81242" fmla="*/ 2081577 h 3006470"/>
                        <a:gd name="connsiteX464-81243" fmla="*/ 15907 w 6006665"/>
                        <a:gd name="connsiteY464-81244" fmla="*/ 2058853 h 3006470"/>
                        <a:gd name="connsiteX465-81245" fmla="*/ 6818 w 6006665"/>
                        <a:gd name="connsiteY465-81246" fmla="*/ 1995224 h 3006470"/>
                        <a:gd name="connsiteX466-81247" fmla="*/ 34087 w 6006665"/>
                        <a:gd name="connsiteY466-81248" fmla="*/ 1952047 h 3006470"/>
                        <a:gd name="connsiteX467-81249" fmla="*/ 27270 w 6006665"/>
                        <a:gd name="connsiteY467-81250" fmla="*/ 1940685 h 3006470"/>
                        <a:gd name="connsiteX468-81251" fmla="*/ 70447 w 6006665"/>
                        <a:gd name="connsiteY468-81252" fmla="*/ 1902053 h 3006470"/>
                        <a:gd name="connsiteX469-81253" fmla="*/ 27270 w 6006665"/>
                        <a:gd name="connsiteY469-81254" fmla="*/ 1865693 h 3006470"/>
                        <a:gd name="connsiteX470-81255" fmla="*/ 109078 w 6006665"/>
                        <a:gd name="connsiteY470-81256" fmla="*/ 1767977 h 3006470"/>
                        <a:gd name="connsiteX471-81257" fmla="*/ 145438 w 6006665"/>
                        <a:gd name="connsiteY471-81258" fmla="*/ 1724800 h 3006470"/>
                        <a:gd name="connsiteX472-81259" fmla="*/ 156800 w 6006665"/>
                        <a:gd name="connsiteY472-81260" fmla="*/ 1681624 h 3006470"/>
                        <a:gd name="connsiteX473-81261" fmla="*/ 102261 w 6006665"/>
                        <a:gd name="connsiteY473-81262" fmla="*/ 1629357 h 3006470"/>
                        <a:gd name="connsiteX474-81263" fmla="*/ 118168 w 6006665"/>
                        <a:gd name="connsiteY474-81264" fmla="*/ 1574818 h 3006470"/>
                        <a:gd name="connsiteX475-81265" fmla="*/ 86354 w 6006665"/>
                        <a:gd name="connsiteY475-81266" fmla="*/ 1511189 h 3006470"/>
                        <a:gd name="connsiteX476-81267" fmla="*/ 109078 w 6006665"/>
                        <a:gd name="connsiteY476-81268" fmla="*/ 1436197 h 3006470"/>
                        <a:gd name="connsiteX477-81269" fmla="*/ 70447 w 6006665"/>
                        <a:gd name="connsiteY477-81270" fmla="*/ 1333936 h 3006470"/>
                        <a:gd name="connsiteX478-81271" fmla="*/ 102261 w 6006665"/>
                        <a:gd name="connsiteY478-81272" fmla="*/ 1263490 h 3006470"/>
                        <a:gd name="connsiteX479-81273" fmla="*/ 43177 w 6006665"/>
                        <a:gd name="connsiteY479-81274" fmla="*/ 1197589 h 3006470"/>
                        <a:gd name="connsiteX480-81275" fmla="*/ 49994 w 6006665"/>
                        <a:gd name="connsiteY480-81276" fmla="*/ 1122597 h 3006470"/>
                        <a:gd name="connsiteX481-81277" fmla="*/ 81809 w 6006665"/>
                        <a:gd name="connsiteY481-81278" fmla="*/ 1118052 h 3006470"/>
                        <a:gd name="connsiteX482-81279" fmla="*/ 145438 w 6006665"/>
                        <a:gd name="connsiteY482-81280" fmla="*/ 1074876 h 3006470"/>
                        <a:gd name="connsiteX483-81281" fmla="*/ 184070 w 6006665"/>
                        <a:gd name="connsiteY483-81282" fmla="*/ 1036244 h 3006470"/>
                        <a:gd name="connsiteX484-81283" fmla="*/ 189699 w 6006665"/>
                        <a:gd name="connsiteY484-81284" fmla="*/ 1042522 h 3006470"/>
                        <a:gd name="connsiteX485-81285" fmla="*/ 195977 w 6006665"/>
                        <a:gd name="connsiteY485-81286" fmla="*/ 1036244 h 3006470"/>
                        <a:gd name="connsiteX486-81287" fmla="*/ 255061 w 6006665"/>
                        <a:gd name="connsiteY486-81288" fmla="*/ 1102145 h 3006470"/>
                        <a:gd name="connsiteX487-81289" fmla="*/ 420951 w 6006665"/>
                        <a:gd name="connsiteY487-81290" fmla="*/ 1418018 h 3006470"/>
                        <a:gd name="connsiteX488-81291" fmla="*/ 252950 w 6006665"/>
                        <a:gd name="connsiteY488-81292" fmla="*/ 1352062 h 3006470"/>
                        <a:gd name="connsiteX489-81293" fmla="*/ 232336 w 6006665"/>
                        <a:gd name="connsiteY489-81294" fmla="*/ 1358934 h 3006470"/>
                        <a:gd name="connsiteX490-81295" fmla="*/ 291420 w 6006665"/>
                        <a:gd name="connsiteY490-81296" fmla="*/ 1429380 h 3006470"/>
                        <a:gd name="connsiteX491-81297" fmla="*/ 291420 w 6006665"/>
                        <a:gd name="connsiteY491-81298" fmla="*/ 1468012 h 3006470"/>
                        <a:gd name="connsiteX492-81299" fmla="*/ 298238 w 6006665"/>
                        <a:gd name="connsiteY492-81300" fmla="*/ 1554366 h 3006470"/>
                        <a:gd name="connsiteX493-81301" fmla="*/ 345959 w 6006665"/>
                        <a:gd name="connsiteY493-81302" fmla="*/ 1586180 h 3006470"/>
                        <a:gd name="connsiteX494-81303" fmla="*/ 362087 w 6006665"/>
                        <a:gd name="connsiteY494-81304" fmla="*/ 1595588 h 3006470"/>
                        <a:gd name="connsiteX495-81305" fmla="*/ 365867 w 6006665"/>
                        <a:gd name="connsiteY495-81306" fmla="*/ 1563455 h 3006470"/>
                        <a:gd name="connsiteX496-81307" fmla="*/ 345415 w 6006665"/>
                        <a:gd name="connsiteY496-81308" fmla="*/ 1527096 h 3006470"/>
                        <a:gd name="connsiteX497-81309" fmla="*/ 365867 w 6006665"/>
                        <a:gd name="connsiteY497-81310" fmla="*/ 1495281 h 3006470"/>
                        <a:gd name="connsiteX498-81311" fmla="*/ 374560 w 6006665"/>
                        <a:gd name="connsiteY498-81312" fmla="*/ 1500280 h 3006470"/>
                        <a:gd name="connsiteX499-81313" fmla="*/ 377774 w 6006665"/>
                        <a:gd name="connsiteY499-81314" fmla="*/ 1495281 h 3006470"/>
                        <a:gd name="connsiteX500-81315" fmla="*/ 461933 w 6006665"/>
                        <a:gd name="connsiteY500-81316" fmla="*/ 1543673 h 3006470"/>
                        <a:gd name="connsiteX501-81317" fmla="*/ 484035 w 6006665"/>
                        <a:gd name="connsiteY501-81318" fmla="*/ 1527096 h 3006470"/>
                        <a:gd name="connsiteX502-81319" fmla="*/ 463583 w 6006665"/>
                        <a:gd name="connsiteY502-81320" fmla="*/ 1461194 h 3006470"/>
                        <a:gd name="connsiteX503-81321" fmla="*/ 1677078 w 6006665"/>
                        <a:gd name="connsiteY503-81322" fmla="*/ 1370296 h 3006470"/>
                        <a:gd name="connsiteX504-81323" fmla="*/ 1720255 w 6006665"/>
                        <a:gd name="connsiteY504-81324" fmla="*/ 1349844 h 3006470"/>
                        <a:gd name="connsiteX505-81325" fmla="*/ 1731617 w 6006665"/>
                        <a:gd name="connsiteY505-81326" fmla="*/ 1299850 h 3006470"/>
                        <a:gd name="connsiteX506-81327" fmla="*/ 1758887 w 6006665"/>
                        <a:gd name="connsiteY506-81328" fmla="*/ 1256673 h 3006470"/>
                        <a:gd name="connsiteX507-81329" fmla="*/ 1736162 w 6006665"/>
                        <a:gd name="connsiteY507-81330" fmla="*/ 1197589 h 3006470"/>
                        <a:gd name="connsiteX508-81331" fmla="*/ 1758887 w 6006665"/>
                        <a:gd name="connsiteY508-81332" fmla="*/ 1133960 h 3006470"/>
                        <a:gd name="connsiteX509-81333" fmla="*/ 1704347 w 6006665"/>
                        <a:gd name="connsiteY509-81334" fmla="*/ 1070331 h 3006470"/>
                        <a:gd name="connsiteX510-81335" fmla="*/ 1736162 w 6006665"/>
                        <a:gd name="connsiteY510-81336" fmla="*/ 961252 h 3006470"/>
                        <a:gd name="connsiteX511-81337" fmla="*/ 1688440 w 6006665"/>
                        <a:gd name="connsiteY511-81338" fmla="*/ 865809 h 3006470"/>
                        <a:gd name="connsiteX512-81339" fmla="*/ 1752069 w 6006665"/>
                        <a:gd name="connsiteY512-81340" fmla="*/ 788545 h 3006470"/>
                        <a:gd name="connsiteX513-81341" fmla="*/ 1747524 w 6006665"/>
                        <a:gd name="connsiteY513-81342" fmla="*/ 704464 h 3006470"/>
                        <a:gd name="connsiteX514-81343" fmla="*/ 1763431 w 6006665"/>
                        <a:gd name="connsiteY514-81344" fmla="*/ 697647 h 3006470"/>
                        <a:gd name="connsiteX515-81345" fmla="*/ 1764877 w 6006665"/>
                        <a:gd name="connsiteY515-81346" fmla="*/ 702130 h 3006470"/>
                        <a:gd name="connsiteX516-81347" fmla="*/ 1775339 w 6006665"/>
                        <a:gd name="connsiteY516-81348" fmla="*/ 697647 h 3006470"/>
                        <a:gd name="connsiteX517-81349" fmla="*/ 1798063 w 6006665"/>
                        <a:gd name="connsiteY517-81350" fmla="*/ 768093 h 3006470"/>
                        <a:gd name="connsiteX518-81351" fmla="*/ 1791454 w 6006665"/>
                        <a:gd name="connsiteY518-81352" fmla="*/ 815304 h 3006470"/>
                        <a:gd name="connsiteX519-81353" fmla="*/ 1854330 w 6006665"/>
                        <a:gd name="connsiteY519-81354" fmla="*/ 772638 h 3006470"/>
                        <a:gd name="connsiteX520-81355" fmla="*/ 1931594 w 6006665"/>
                        <a:gd name="connsiteY520-81356" fmla="*/ 763548 h 3006470"/>
                        <a:gd name="connsiteX521-81357" fmla="*/ 1932772 w 6006665"/>
                        <a:gd name="connsiteY521-81358" fmla="*/ 764810 h 3006470"/>
                        <a:gd name="connsiteX522-81359" fmla="*/ 1943501 w 6006665"/>
                        <a:gd name="connsiteY522-81360" fmla="*/ 763548 h 3006470"/>
                        <a:gd name="connsiteX523-81361" fmla="*/ 1988608 w 6006665"/>
                        <a:gd name="connsiteY523-81362" fmla="*/ 811877 h 3006470"/>
                        <a:gd name="connsiteX524-81363" fmla="*/ 1963408 w 6006665"/>
                        <a:gd name="connsiteY524-81364" fmla="*/ 736278 h 3006470"/>
                        <a:gd name="connsiteX525-81365" fmla="*/ 1963408 w 6006665"/>
                        <a:gd name="connsiteY525-81366" fmla="*/ 595386 h 3006470"/>
                        <a:gd name="connsiteX526-81367" fmla="*/ 2027037 w 6006665"/>
                        <a:gd name="connsiteY526-81368" fmla="*/ 574934 h 3006470"/>
                        <a:gd name="connsiteX527-81369" fmla="*/ 2037269 w 6006665"/>
                        <a:gd name="connsiteY527-81370" fmla="*/ 575472 h 3006470"/>
                        <a:gd name="connsiteX528-81371" fmla="*/ 2038944 w 6006665"/>
                        <a:gd name="connsiteY528-81372" fmla="*/ 574934 h 3006470"/>
                        <a:gd name="connsiteX529-81373" fmla="*/ 2115414 w 6006665"/>
                        <a:gd name="connsiteY529-81374" fmla="*/ 578958 h 3006470"/>
                        <a:gd name="connsiteX530-81375" fmla="*/ 2192927 w 6006665"/>
                        <a:gd name="connsiteY530-81376" fmla="*/ 559026 h 3006470"/>
                        <a:gd name="connsiteX531-81377" fmla="*/ 2167930 w 6006665"/>
                        <a:gd name="connsiteY531-81378" fmla="*/ 493125 h 3006470"/>
                        <a:gd name="connsiteX532-81379" fmla="*/ 2204289 w 6006665"/>
                        <a:gd name="connsiteY532-81380" fmla="*/ 402226 h 3006470"/>
                        <a:gd name="connsiteX533-81381" fmla="*/ 2247466 w 6006665"/>
                        <a:gd name="connsiteY533-81382" fmla="*/ 397681 h 3006470"/>
                        <a:gd name="connsiteX534-81383" fmla="*/ 2317913 w 6006665"/>
                        <a:gd name="connsiteY534-81384" fmla="*/ 322690 h 3006470"/>
                        <a:gd name="connsiteX535-81385" fmla="*/ 2420183 w 6006665"/>
                        <a:gd name="connsiteY535-81386" fmla="*/ 304510 h 3006470"/>
                        <a:gd name="connsiteX536-81387" fmla="*/ 2429263 w 6006665"/>
                        <a:gd name="connsiteY536-81388" fmla="*/ 263606 h 3006470"/>
                        <a:gd name="connsiteX537-81389" fmla="*/ 2526979 w 6006665"/>
                        <a:gd name="connsiteY537-81390" fmla="*/ 252244 h 3006470"/>
                        <a:gd name="connsiteX538-81391" fmla="*/ 2528058 w 6006665"/>
                        <a:gd name="connsiteY538-81392" fmla="*/ 253503 h 3006470"/>
                        <a:gd name="connsiteX539-81393" fmla="*/ 2538886 w 6006665"/>
                        <a:gd name="connsiteY539-81394" fmla="*/ 252244 h 3006470"/>
                        <a:gd name="connsiteX540-81395" fmla="*/ 2560820 w 6006665"/>
                        <a:gd name="connsiteY540-81396" fmla="*/ 277833 h 3006470"/>
                        <a:gd name="connsiteX541-81397" fmla="*/ 2640602 w 6006665"/>
                        <a:gd name="connsiteY541-81398" fmla="*/ 202249 h 3006470"/>
                        <a:gd name="connsiteX542-81399" fmla="*/ 2652509 w 6006665"/>
                        <a:gd name="connsiteY542-81400" fmla="*/ 202249 h 3006470"/>
                        <a:gd name="connsiteX543-81401" fmla="*/ 2704231 w 6006665"/>
                        <a:gd name="connsiteY543-81402" fmla="*/ 202249 h 3006470"/>
                        <a:gd name="connsiteX544-81403" fmla="*/ 2715593 w 6006665"/>
                        <a:gd name="connsiteY544-81404" fmla="*/ 134075 h 3006470"/>
                        <a:gd name="connsiteX545-81405" fmla="*/ 2751953 w 6006665"/>
                        <a:gd name="connsiteY545-81406" fmla="*/ 68174 h 3006470"/>
                        <a:gd name="connsiteX546-81407" fmla="*/ 2838307 w 6006665"/>
                        <a:gd name="connsiteY546-81408" fmla="*/ 0 h 3006470"/>
                        <a:gd name="connsiteX0-81409" fmla="*/ 1791129 w 6006665"/>
                        <a:gd name="connsiteY0-81410" fmla="*/ 817622 h 3006470"/>
                        <a:gd name="connsiteX1-81411" fmla="*/ 1782156 w 6006665"/>
                        <a:gd name="connsiteY1-81412" fmla="*/ 881716 h 3006470"/>
                        <a:gd name="connsiteX2-81413" fmla="*/ 1809554 w 6006665"/>
                        <a:gd name="connsiteY2-81414" fmla="*/ 895415 h 3006470"/>
                        <a:gd name="connsiteX3-81415" fmla="*/ 1791129 w 6006665"/>
                        <a:gd name="connsiteY3-81416" fmla="*/ 817622 h 3006470"/>
                        <a:gd name="connsiteX4-81417" fmla="*/ 2838307 w 6006665"/>
                        <a:gd name="connsiteY4-81418" fmla="*/ 0 h 3006470"/>
                        <a:gd name="connsiteX5-81419" fmla="*/ 2844246 w 6006665"/>
                        <a:gd name="connsiteY5-81420" fmla="*/ 4711 h 3006470"/>
                        <a:gd name="connsiteX6-81421" fmla="*/ 2850213 w 6006665"/>
                        <a:gd name="connsiteY6-81422" fmla="*/ 0 h 3006470"/>
                        <a:gd name="connsiteX7-81423" fmla="*/ 2916115 w 6006665"/>
                        <a:gd name="connsiteY7-81424" fmla="*/ 52267 h 3006470"/>
                        <a:gd name="connsiteX8-81425" fmla="*/ 2861576 w 6006665"/>
                        <a:gd name="connsiteY8-81426" fmla="*/ 90899 h 3006470"/>
                        <a:gd name="connsiteX9-81427" fmla="*/ 2947929 w 6006665"/>
                        <a:gd name="connsiteY9-81428" fmla="*/ 118168 h 3006470"/>
                        <a:gd name="connsiteX10-81429" fmla="*/ 2957621 w 6006665"/>
                        <a:gd name="connsiteY10-81430" fmla="*/ 186006 h 3006470"/>
                        <a:gd name="connsiteX11-81431" fmla="*/ 2979199 w 6006665"/>
                        <a:gd name="connsiteY11-81432" fmla="*/ 161345 h 3006470"/>
                        <a:gd name="connsiteX12-81433" fmla="*/ 2991106 w 6006665"/>
                        <a:gd name="connsiteY12-81434" fmla="*/ 161345 h 3006470"/>
                        <a:gd name="connsiteX13-81435" fmla="*/ 3086005 w 6006665"/>
                        <a:gd name="connsiteY13-81436" fmla="*/ 161345 h 3006470"/>
                        <a:gd name="connsiteX14-81437" fmla="*/ 3097912 w 6006665"/>
                        <a:gd name="connsiteY14-81438" fmla="*/ 161345 h 3006470"/>
                        <a:gd name="connsiteX15-81439" fmla="*/ 3179721 w 6006665"/>
                        <a:gd name="connsiteY15-81440" fmla="*/ 236336 h 3006470"/>
                        <a:gd name="connsiteX16-81441" fmla="*/ 3211535 w 6006665"/>
                        <a:gd name="connsiteY16-81442" fmla="*/ 295420 h 3006470"/>
                        <a:gd name="connsiteX17-81443" fmla="*/ 3200173 w 6006665"/>
                        <a:gd name="connsiteY17-81444" fmla="*/ 370412 h 3006470"/>
                        <a:gd name="connsiteX18-81445" fmla="*/ 3161541 w 6006665"/>
                        <a:gd name="connsiteY18-81446" fmla="*/ 413589 h 3006470"/>
                        <a:gd name="connsiteX19-81447" fmla="*/ 3066097 w 6006665"/>
                        <a:gd name="connsiteY19-81448" fmla="*/ 488580 h 3006470"/>
                        <a:gd name="connsiteX20-81449" fmla="*/ 3034283 w 6006665"/>
                        <a:gd name="connsiteY20-81450" fmla="*/ 531757 h 3006470"/>
                        <a:gd name="connsiteX21-81451" fmla="*/ 3082005 w 6006665"/>
                        <a:gd name="connsiteY21-81452" fmla="*/ 547664 h 3006470"/>
                        <a:gd name="connsiteX22-81453" fmla="*/ 3129459 w 6006665"/>
                        <a:gd name="connsiteY22-81454" fmla="*/ 575345 h 3006470"/>
                        <a:gd name="connsiteX23-81455" fmla="*/ 3156451 w 6006665"/>
                        <a:gd name="connsiteY23-81456" fmla="*/ 552209 h 3006470"/>
                        <a:gd name="connsiteX24-81457" fmla="*/ 3158460 w 6006665"/>
                        <a:gd name="connsiteY24-81458" fmla="*/ 560693 h 3006470"/>
                        <a:gd name="connsiteX25-81459" fmla="*/ 3168359 w 6006665"/>
                        <a:gd name="connsiteY25-81460" fmla="*/ 552209 h 3006470"/>
                        <a:gd name="connsiteX26-81461" fmla="*/ 3184984 w 6006665"/>
                        <a:gd name="connsiteY26-81462" fmla="*/ 622402 h 3006470"/>
                        <a:gd name="connsiteX27-81463" fmla="*/ 3192811 w 6006665"/>
                        <a:gd name="connsiteY27-81464" fmla="*/ 606748 h 3006470"/>
                        <a:gd name="connsiteX28-81465" fmla="*/ 3251895 w 6006665"/>
                        <a:gd name="connsiteY28-81466" fmla="*/ 586296 h 3006470"/>
                        <a:gd name="connsiteX29-81467" fmla="*/ 3259833 w 6006665"/>
                        <a:gd name="connsiteY29-81468" fmla="*/ 587670 h 3006470"/>
                        <a:gd name="connsiteX30-81469" fmla="*/ 3263802 w 6006665"/>
                        <a:gd name="connsiteY30-81470" fmla="*/ 586296 h 3006470"/>
                        <a:gd name="connsiteX31-81471" fmla="*/ 3381970 w 6006665"/>
                        <a:gd name="connsiteY31-81472" fmla="*/ 606748 h 3006470"/>
                        <a:gd name="connsiteX32-81473" fmla="*/ 3388787 w 6006665"/>
                        <a:gd name="connsiteY32-81474" fmla="*/ 665832 h 3006470"/>
                        <a:gd name="connsiteX33-81475" fmla="*/ 3531529 w 6006665"/>
                        <a:gd name="connsiteY33-81476" fmla="*/ 686823 h 3006470"/>
                        <a:gd name="connsiteX34-81477" fmla="*/ 3538225 w 6006665"/>
                        <a:gd name="connsiteY34-81478" fmla="*/ 590841 h 3006470"/>
                        <a:gd name="connsiteX35-81479" fmla="*/ 3549910 w 6006665"/>
                        <a:gd name="connsiteY35-81480" fmla="*/ 594028 h 3006470"/>
                        <a:gd name="connsiteX36-81481" fmla="*/ 3550132 w 6006665"/>
                        <a:gd name="connsiteY36-81482" fmla="*/ 590841 h 3006470"/>
                        <a:gd name="connsiteX37-81483" fmla="*/ 3625123 w 6006665"/>
                        <a:gd name="connsiteY37-81484" fmla="*/ 611293 h 3006470"/>
                        <a:gd name="connsiteX38-81485" fmla="*/ 3672301 w 6006665"/>
                        <a:gd name="connsiteY38-81486" fmla="*/ 611293 h 3006470"/>
                        <a:gd name="connsiteX39-81487" fmla="*/ 3684207 w 6006665"/>
                        <a:gd name="connsiteY39-81488" fmla="*/ 611293 h 3006470"/>
                        <a:gd name="connsiteX40-81489" fmla="*/ 3743291 w 6006665"/>
                        <a:gd name="connsiteY40-81490" fmla="*/ 677194 h 3006470"/>
                        <a:gd name="connsiteX41-81491" fmla="*/ 3759199 w 6006665"/>
                        <a:gd name="connsiteY41-81492" fmla="*/ 756731 h 3006470"/>
                        <a:gd name="connsiteX42-81493" fmla="*/ 3738747 w 6006665"/>
                        <a:gd name="connsiteY42-81494" fmla="*/ 806725 h 3006470"/>
                        <a:gd name="connsiteX43-81495" fmla="*/ 3786469 w 6006665"/>
                        <a:gd name="connsiteY43-81496" fmla="*/ 897623 h 3006470"/>
                        <a:gd name="connsiteX44-81497" fmla="*/ 3835603 w 6006665"/>
                        <a:gd name="connsiteY44-81498" fmla="*/ 933529 h 3006470"/>
                        <a:gd name="connsiteX45-81499" fmla="*/ 3865460 w 6006665"/>
                        <a:gd name="connsiteY45-81500" fmla="*/ 822632 h 3006470"/>
                        <a:gd name="connsiteX46-81501" fmla="*/ 3875077 w 6006665"/>
                        <a:gd name="connsiteY46-81502" fmla="*/ 831139 h 3006470"/>
                        <a:gd name="connsiteX47-81503" fmla="*/ 3877367 w 6006665"/>
                        <a:gd name="connsiteY47-81504" fmla="*/ 822632 h 3006470"/>
                        <a:gd name="connsiteX48-81505" fmla="*/ 3932151 w 6006665"/>
                        <a:gd name="connsiteY48-81506" fmla="*/ 871095 h 3006470"/>
                        <a:gd name="connsiteX49-81507" fmla="*/ 3988173 w 6006665"/>
                        <a:gd name="connsiteY49-81508" fmla="*/ 843084 h 3006470"/>
                        <a:gd name="connsiteX50-81509" fmla="*/ 3993852 w 6006665"/>
                        <a:gd name="connsiteY50-81510" fmla="*/ 846199 h 3006470"/>
                        <a:gd name="connsiteX51-81511" fmla="*/ 4000080 w 6006665"/>
                        <a:gd name="connsiteY51-81512" fmla="*/ 843084 h 3006470"/>
                        <a:gd name="connsiteX52-81513" fmla="*/ 4062426 w 6006665"/>
                        <a:gd name="connsiteY52-81514" fmla="*/ 877274 h 3006470"/>
                        <a:gd name="connsiteX53-81515" fmla="*/ 4085889 w 6006665"/>
                        <a:gd name="connsiteY53-81516" fmla="*/ 849902 h 3006470"/>
                        <a:gd name="connsiteX54-81517" fmla="*/ 4095563 w 6006665"/>
                        <a:gd name="connsiteY54-81518" fmla="*/ 852506 h 3006470"/>
                        <a:gd name="connsiteX55-81519" fmla="*/ 4097796 w 6006665"/>
                        <a:gd name="connsiteY55-81520" fmla="*/ 849902 h 3006470"/>
                        <a:gd name="connsiteX56-81521" fmla="*/ 4144150 w 6006665"/>
                        <a:gd name="connsiteY56-81522" fmla="*/ 862382 h 3006470"/>
                        <a:gd name="connsiteX57-81523" fmla="*/ 4117703 w 6006665"/>
                        <a:gd name="connsiteY57-81524" fmla="*/ 752186 h 3006470"/>
                        <a:gd name="connsiteX58-81525" fmla="*/ 4165425 w 6006665"/>
                        <a:gd name="connsiteY58-81526" fmla="*/ 697647 h 3006470"/>
                        <a:gd name="connsiteX59-81527" fmla="*/ 4175231 w 6006665"/>
                        <a:gd name="connsiteY59-81528" fmla="*/ 700048 h 3006470"/>
                        <a:gd name="connsiteX60-81529" fmla="*/ 4177332 w 6006665"/>
                        <a:gd name="connsiteY60-81530" fmla="*/ 697647 h 3006470"/>
                        <a:gd name="connsiteX61-81531" fmla="*/ 4511384 w 6006665"/>
                        <a:gd name="connsiteY61-81532" fmla="*/ 779455 h 3006470"/>
                        <a:gd name="connsiteX62-81533" fmla="*/ 4543199 w 6006665"/>
                        <a:gd name="connsiteY62-81534" fmla="*/ 849902 h 3006470"/>
                        <a:gd name="connsiteX63-81535" fmla="*/ 4639242 w 6006665"/>
                        <a:gd name="connsiteY63-81536" fmla="*/ 932544 h 3006470"/>
                        <a:gd name="connsiteX64-81537" fmla="*/ 4774445 w 6006665"/>
                        <a:gd name="connsiteY64-81538" fmla="*/ 913531 h 3006470"/>
                        <a:gd name="connsiteX65-81539" fmla="*/ 4778496 w 6006665"/>
                        <a:gd name="connsiteY65-81540" fmla="*/ 914635 h 3006470"/>
                        <a:gd name="connsiteX66-81541" fmla="*/ 4786352 w 6006665"/>
                        <a:gd name="connsiteY66-81542" fmla="*/ 913531 h 3006470"/>
                        <a:gd name="connsiteX67-81543" fmla="*/ 4861343 w 6006665"/>
                        <a:gd name="connsiteY67-81544" fmla="*/ 933983 h 3006470"/>
                        <a:gd name="connsiteX68-81545" fmla="*/ 4893158 w 6006665"/>
                        <a:gd name="connsiteY68-81546" fmla="*/ 977160 h 3006470"/>
                        <a:gd name="connsiteX69-81547" fmla="*/ 4888613 w 6006665"/>
                        <a:gd name="connsiteY69-81548" fmla="*/ 1058968 h 3006470"/>
                        <a:gd name="connsiteX70-81549" fmla="*/ 4927677 w 6006665"/>
                        <a:gd name="connsiteY70-81550" fmla="*/ 1083640 h 3006470"/>
                        <a:gd name="connsiteX71-81551" fmla="*/ 4967605 w 6006665"/>
                        <a:gd name="connsiteY71-81552" fmla="*/ 1070331 h 3006470"/>
                        <a:gd name="connsiteX72-81553" fmla="*/ 5038051 w 6006665"/>
                        <a:gd name="connsiteY72-81554" fmla="*/ 1063513 h 3006470"/>
                        <a:gd name="connsiteX73-81555" fmla="*/ 5040730 w 6006665"/>
                        <a:gd name="connsiteY73-81556" fmla="*/ 1064406 h 3006470"/>
                        <a:gd name="connsiteX74-81557" fmla="*/ 5049958 w 6006665"/>
                        <a:gd name="connsiteY74-81558" fmla="*/ 1063513 h 3006470"/>
                        <a:gd name="connsiteX75-81559" fmla="*/ 5114249 w 6006665"/>
                        <a:gd name="connsiteY75-81560" fmla="*/ 1084944 h 3006470"/>
                        <a:gd name="connsiteX76-81561" fmla="*/ 5176671 w 6006665"/>
                        <a:gd name="connsiteY76-81562" fmla="*/ 1074876 h 3006470"/>
                        <a:gd name="connsiteX77-81563" fmla="*/ 5177801 w 6006665"/>
                        <a:gd name="connsiteY77-81564" fmla="*/ 1076614 h 3006470"/>
                        <a:gd name="connsiteX78-81565" fmla="*/ 5188578 w 6006665"/>
                        <a:gd name="connsiteY78-81566" fmla="*/ 1074876 h 3006470"/>
                        <a:gd name="connsiteX79-81567" fmla="*/ 5243719 w 6006665"/>
                        <a:gd name="connsiteY79-81568" fmla="*/ 1159707 h 3006470"/>
                        <a:gd name="connsiteX80-81569" fmla="*/ 5283477 w 6006665"/>
                        <a:gd name="connsiteY80-81570" fmla="*/ 1129415 h 3006470"/>
                        <a:gd name="connsiteX81-81571" fmla="*/ 5258480 w 6006665"/>
                        <a:gd name="connsiteY81-81572" fmla="*/ 1063513 h 3006470"/>
                        <a:gd name="connsiteX82-81573" fmla="*/ 5267570 w 6006665"/>
                        <a:gd name="connsiteY82-81574" fmla="*/ 1015792 h 3006470"/>
                        <a:gd name="connsiteX83-81575" fmla="*/ 5278896 w 6006665"/>
                        <a:gd name="connsiteY83-81576" fmla="*/ 1018841 h 3006470"/>
                        <a:gd name="connsiteX84-81577" fmla="*/ 5279477 w 6006665"/>
                        <a:gd name="connsiteY84-81578" fmla="*/ 1015792 h 3006470"/>
                        <a:gd name="connsiteX85-81579" fmla="*/ 5395510 w 6006665"/>
                        <a:gd name="connsiteY85-81580" fmla="*/ 1047031 h 3006470"/>
                        <a:gd name="connsiteX86-81581" fmla="*/ 5463001 w 6006665"/>
                        <a:gd name="connsiteY86-81582" fmla="*/ 1043061 h 3006470"/>
                        <a:gd name="connsiteX87-81583" fmla="*/ 5464386 w 6006665"/>
                        <a:gd name="connsiteY87-81584" fmla="*/ 1043680 h 3006470"/>
                        <a:gd name="connsiteX88-81585" fmla="*/ 5474909 w 6006665"/>
                        <a:gd name="connsiteY88-81586" fmla="*/ 1043061 h 3006470"/>
                        <a:gd name="connsiteX89-81587" fmla="*/ 5581715 w 6006665"/>
                        <a:gd name="connsiteY89-81588" fmla="*/ 1090783 h 3006470"/>
                        <a:gd name="connsiteX90-81589" fmla="*/ 5633981 w 6006665"/>
                        <a:gd name="connsiteY90-81590" fmla="*/ 1133960 h 3006470"/>
                        <a:gd name="connsiteX91-81591" fmla="*/ 5720335 w 6006665"/>
                        <a:gd name="connsiteY91-81592" fmla="*/ 1213496 h 3006470"/>
                        <a:gd name="connsiteX92-81593" fmla="*/ 5822595 w 6006665"/>
                        <a:gd name="connsiteY92-81594" fmla="*/ 1311212 h 3006470"/>
                        <a:gd name="connsiteX93-81595" fmla="*/ 5818051 w 6006665"/>
                        <a:gd name="connsiteY93-81596" fmla="*/ 1365751 h 3006470"/>
                        <a:gd name="connsiteX94-81597" fmla="*/ 5825679 w 6006665"/>
                        <a:gd name="connsiteY94-81598" fmla="*/ 1373379 h 3006470"/>
                        <a:gd name="connsiteX95-81599" fmla="*/ 5822051 w 6006665"/>
                        <a:gd name="connsiteY95-81600" fmla="*/ 1322574 h 3006470"/>
                        <a:gd name="connsiteX96-81601" fmla="*/ 5834092 w 6006665"/>
                        <a:gd name="connsiteY96-81602" fmla="*/ 1324447 h 3006470"/>
                        <a:gd name="connsiteX97-81603" fmla="*/ 5833958 w 6006665"/>
                        <a:gd name="connsiteY97-81604" fmla="*/ 1322574 h 3006470"/>
                        <a:gd name="connsiteX98-81605" fmla="*/ 5936219 w 6006665"/>
                        <a:gd name="connsiteY98-81606" fmla="*/ 1338481 h 3006470"/>
                        <a:gd name="connsiteX99-81607" fmla="*/ 6006665 w 6006665"/>
                        <a:gd name="connsiteY99-81608" fmla="*/ 1418018 h 3006470"/>
                        <a:gd name="connsiteX100-81609" fmla="*/ 5968033 w 6006665"/>
                        <a:gd name="connsiteY100-81610" fmla="*/ 1456650 h 3006470"/>
                        <a:gd name="connsiteX101-81611" fmla="*/ 5908949 w 6006665"/>
                        <a:gd name="connsiteY101-81612" fmla="*/ 1468012 h 3006470"/>
                        <a:gd name="connsiteX102-81613" fmla="*/ 5908949 w 6006665"/>
                        <a:gd name="connsiteY102-81614" fmla="*/ 1554366 h 3006470"/>
                        <a:gd name="connsiteX103-81615" fmla="*/ 5893042 w 6006665"/>
                        <a:gd name="connsiteY103-81616" fmla="*/ 1570273 h 3006470"/>
                        <a:gd name="connsiteX104-81617" fmla="*/ 5881135 w 6006665"/>
                        <a:gd name="connsiteY104-81618" fmla="*/ 1570273 h 3006470"/>
                        <a:gd name="connsiteX105-81619" fmla="*/ 5861227 w 6006665"/>
                        <a:gd name="connsiteY105-81620" fmla="*/ 1570273 h 3006470"/>
                        <a:gd name="connsiteX106-81621" fmla="*/ 5849321 w 6006665"/>
                        <a:gd name="connsiteY106-81622" fmla="*/ 1570273 h 3006470"/>
                        <a:gd name="connsiteX107-81623" fmla="*/ 5817506 w 6006665"/>
                        <a:gd name="connsiteY107-81624" fmla="*/ 1536186 h 3006470"/>
                        <a:gd name="connsiteX108-81625" fmla="*/ 5767511 w 6006665"/>
                        <a:gd name="connsiteY108-81626" fmla="*/ 1511189 h 3006470"/>
                        <a:gd name="connsiteX109-81627" fmla="*/ 5762967 w 6006665"/>
                        <a:gd name="connsiteY109-81628" fmla="*/ 1477102 h 3006470"/>
                        <a:gd name="connsiteX110-81629" fmla="*/ 5729132 w 6006665"/>
                        <a:gd name="connsiteY110-81630" fmla="*/ 1463170 h 3006470"/>
                        <a:gd name="connsiteX111-81631" fmla="*/ 5695337 w 6006665"/>
                        <a:gd name="connsiteY111-81632" fmla="*/ 1472557 h 3006470"/>
                        <a:gd name="connsiteX112-81633" fmla="*/ 5693366 w 6006665"/>
                        <a:gd name="connsiteY112-81634" fmla="*/ 1469797 h 3006470"/>
                        <a:gd name="connsiteX113-81635" fmla="*/ 5683431 w 6006665"/>
                        <a:gd name="connsiteY113-81636" fmla="*/ 1472557 h 3006470"/>
                        <a:gd name="connsiteX114-81637" fmla="*/ 5660706 w 6006665"/>
                        <a:gd name="connsiteY114-81638" fmla="*/ 1440742 h 3006470"/>
                        <a:gd name="connsiteX115-81639" fmla="*/ 5669644 w 6006665"/>
                        <a:gd name="connsiteY115-81640" fmla="*/ 1415717 h 3006470"/>
                        <a:gd name="connsiteX116-81641" fmla="*/ 5640799 w 6006665"/>
                        <a:gd name="connsiteY116-81642" fmla="*/ 1429380 h 3006470"/>
                        <a:gd name="connsiteX117-81643" fmla="*/ 5656705 w 6006665"/>
                        <a:gd name="connsiteY117-81644" fmla="*/ 1472557 h 3006470"/>
                        <a:gd name="connsiteX118-81645" fmla="*/ 5633981 w 6006665"/>
                        <a:gd name="connsiteY118-81646" fmla="*/ 1511189 h 3006470"/>
                        <a:gd name="connsiteX119-81647" fmla="*/ 5586259 w 6006665"/>
                        <a:gd name="connsiteY119-81648" fmla="*/ 1547548 h 3006470"/>
                        <a:gd name="connsiteX120-81649" fmla="*/ 5575676 w 6006665"/>
                        <a:gd name="connsiteY120-81650" fmla="*/ 1546540 h 3006470"/>
                        <a:gd name="connsiteX121-81651" fmla="*/ 5574353 w 6006665"/>
                        <a:gd name="connsiteY121-81652" fmla="*/ 1547548 h 3006470"/>
                        <a:gd name="connsiteX122-81653" fmla="*/ 5539436 w 6006665"/>
                        <a:gd name="connsiteY122-81654" fmla="*/ 1544223 h 3006470"/>
                        <a:gd name="connsiteX123-81655" fmla="*/ 5570352 w 6006665"/>
                        <a:gd name="connsiteY123-81656" fmla="*/ 1586180 h 3006470"/>
                        <a:gd name="connsiteX124-81657" fmla="*/ 5593077 w 6006665"/>
                        <a:gd name="connsiteY124-81658" fmla="*/ 1649809 h 3006470"/>
                        <a:gd name="connsiteX125-81659" fmla="*/ 5608984 w 6006665"/>
                        <a:gd name="connsiteY125-81660" fmla="*/ 1677079 h 3006470"/>
                        <a:gd name="connsiteX126-81661" fmla="*/ 5613529 w 6006665"/>
                        <a:gd name="connsiteY126-81662" fmla="*/ 1708893 h 3006470"/>
                        <a:gd name="connsiteX127-81663" fmla="*/ 5608984 w 6006665"/>
                        <a:gd name="connsiteY127-81664" fmla="*/ 1731618 h 3006470"/>
                        <a:gd name="connsiteX128-81665" fmla="*/ 5597799 w 6006665"/>
                        <a:gd name="connsiteY128-81666" fmla="*/ 1728009 h 3006470"/>
                        <a:gd name="connsiteX129-81667" fmla="*/ 5597077 w 6006665"/>
                        <a:gd name="connsiteY129-81668" fmla="*/ 1731618 h 3006470"/>
                        <a:gd name="connsiteX130-81669" fmla="*/ 5534271 w 6006665"/>
                        <a:gd name="connsiteY130-81670" fmla="*/ 1711358 h 3006470"/>
                        <a:gd name="connsiteX131-81671" fmla="*/ 5436277 w 6006665"/>
                        <a:gd name="connsiteY131-81672" fmla="*/ 1767977 h 3006470"/>
                        <a:gd name="connsiteX132-81673" fmla="*/ 5397645 w 6006665"/>
                        <a:gd name="connsiteY132-81674" fmla="*/ 1779340 h 3006470"/>
                        <a:gd name="connsiteX133-81675" fmla="*/ 5345378 w 6006665"/>
                        <a:gd name="connsiteY133-81676" fmla="*/ 1833879 h 3006470"/>
                        <a:gd name="connsiteX134-81677" fmla="*/ 5290839 w 6006665"/>
                        <a:gd name="connsiteY134-81678" fmla="*/ 1881600 h 3006470"/>
                        <a:gd name="connsiteX135-81679" fmla="*/ 5274932 w 6006665"/>
                        <a:gd name="connsiteY135-81680" fmla="*/ 1913415 h 3006470"/>
                        <a:gd name="connsiteX136-81681" fmla="*/ 5267238 w 6006665"/>
                        <a:gd name="connsiteY136-81682" fmla="*/ 1904988 h 3006470"/>
                        <a:gd name="connsiteX137-81683" fmla="*/ 5263025 w 6006665"/>
                        <a:gd name="connsiteY137-81684" fmla="*/ 1913415 h 3006470"/>
                        <a:gd name="connsiteX138-81685" fmla="*/ 5219538 w 6006665"/>
                        <a:gd name="connsiteY138-81686" fmla="*/ 1865787 h 3006470"/>
                        <a:gd name="connsiteX139-81687" fmla="*/ 5129494 w 6006665"/>
                        <a:gd name="connsiteY139-81688" fmla="*/ 1920232 h 3006470"/>
                        <a:gd name="connsiteX140-81689" fmla="*/ 5126389 w 6006665"/>
                        <a:gd name="connsiteY140-81690" fmla="*/ 1914910 h 3006470"/>
                        <a:gd name="connsiteX141-81691" fmla="*/ 5117587 w 6006665"/>
                        <a:gd name="connsiteY141-81692" fmla="*/ 1920232 h 3006470"/>
                        <a:gd name="connsiteX142-81693" fmla="*/ 5105544 w 6006665"/>
                        <a:gd name="connsiteY142-81694" fmla="*/ 1899586 h 3006470"/>
                        <a:gd name="connsiteX143-81695" fmla="*/ 5074955 w 6006665"/>
                        <a:gd name="connsiteY143-81696" fmla="*/ 1924777 h 3006470"/>
                        <a:gd name="connsiteX144-81697" fmla="*/ 5065718 w 6006665"/>
                        <a:gd name="connsiteY144-81698" fmla="*/ 1922578 h 3006470"/>
                        <a:gd name="connsiteX145-81699" fmla="*/ 5063048 w 6006665"/>
                        <a:gd name="connsiteY145-81700" fmla="*/ 1924777 h 3006470"/>
                        <a:gd name="connsiteX146-81701" fmla="*/ 5026594 w 6006665"/>
                        <a:gd name="connsiteY146-81702" fmla="*/ 1916098 h 3006470"/>
                        <a:gd name="connsiteX147-81703" fmla="*/ 5015871 w 6006665"/>
                        <a:gd name="connsiteY147-81704" fmla="*/ 1961137 h 3006470"/>
                        <a:gd name="connsiteX148-81705" fmla="*/ 4974967 w 6006665"/>
                        <a:gd name="connsiteY148-81706" fmla="*/ 2027038 h 3006470"/>
                        <a:gd name="connsiteX149-81707" fmla="*/ 4974967 w 6006665"/>
                        <a:gd name="connsiteY149-81708" fmla="*/ 2058853 h 3006470"/>
                        <a:gd name="connsiteX150-81709" fmla="*/ 5015871 w 6006665"/>
                        <a:gd name="connsiteY150-81710" fmla="*/ 2074760 h 3006470"/>
                        <a:gd name="connsiteX151-81711" fmla="*/ 5011326 w 6006665"/>
                        <a:gd name="connsiteY151-81712" fmla="*/ 2172476 h 3006470"/>
                        <a:gd name="connsiteX152-81713" fmla="*/ 4999419 w 6006665"/>
                        <a:gd name="connsiteY152-81714" fmla="*/ 2172476 h 3006470"/>
                        <a:gd name="connsiteX153-81715" fmla="*/ 4974967 w 6006665"/>
                        <a:gd name="connsiteY153-81716" fmla="*/ 2172476 h 3006470"/>
                        <a:gd name="connsiteX154-81717" fmla="*/ 4963605 w 6006665"/>
                        <a:gd name="connsiteY154-81718" fmla="*/ 2224742 h 3006470"/>
                        <a:gd name="connsiteX155-81719" fmla="*/ 4974967 w 6006665"/>
                        <a:gd name="connsiteY155-81720" fmla="*/ 2252012 h 3006470"/>
                        <a:gd name="connsiteX156-81721" fmla="*/ 4909065 w 6006665"/>
                        <a:gd name="connsiteY156-81722" fmla="*/ 2286099 h 3006470"/>
                        <a:gd name="connsiteX157-81723" fmla="*/ 4897703 w 6006665"/>
                        <a:gd name="connsiteY157-81724" fmla="*/ 2354273 h 3006470"/>
                        <a:gd name="connsiteX158-81725" fmla="*/ 4845437 w 6006665"/>
                        <a:gd name="connsiteY158-81726" fmla="*/ 2370180 h 3006470"/>
                        <a:gd name="connsiteX159-81727" fmla="*/ 4834074 w 6006665"/>
                        <a:gd name="connsiteY159-81728" fmla="*/ 2429264 h 3006470"/>
                        <a:gd name="connsiteX160-81729" fmla="*/ 4779535 w 6006665"/>
                        <a:gd name="connsiteY160-81730" fmla="*/ 2488348 h 3006470"/>
                        <a:gd name="connsiteX161-81731" fmla="*/ 4777225 w 6006665"/>
                        <a:gd name="connsiteY161-81732" fmla="*/ 2477952 h 3006470"/>
                        <a:gd name="connsiteX162-81733" fmla="*/ 4767628 w 6006665"/>
                        <a:gd name="connsiteY162-81734" fmla="*/ 2488348 h 3006470"/>
                        <a:gd name="connsiteX163-81735" fmla="*/ 4758538 w 6006665"/>
                        <a:gd name="connsiteY163-81736" fmla="*/ 2447444 h 3006470"/>
                        <a:gd name="connsiteX164-81737" fmla="*/ 4742631 w 6006665"/>
                        <a:gd name="connsiteY164-81738" fmla="*/ 2361090 h 3006470"/>
                        <a:gd name="connsiteX165-81739" fmla="*/ 4715361 w 6006665"/>
                        <a:gd name="connsiteY165-81740" fmla="*/ 2220198 h 3006470"/>
                        <a:gd name="connsiteX166-81741" fmla="*/ 4735813 w 6006665"/>
                        <a:gd name="connsiteY166-81742" fmla="*/ 2129299 h 3006470"/>
                        <a:gd name="connsiteX167-81743" fmla="*/ 4767628 w 6006665"/>
                        <a:gd name="connsiteY167-81744" fmla="*/ 2086122 h 3006470"/>
                        <a:gd name="connsiteX168-81745" fmla="*/ 4767628 w 6006665"/>
                        <a:gd name="connsiteY168-81746" fmla="*/ 2058853 h 3006470"/>
                        <a:gd name="connsiteX169-81747" fmla="*/ 4826712 w 6006665"/>
                        <a:gd name="connsiteY169-81748" fmla="*/ 2042945 h 3006470"/>
                        <a:gd name="connsiteX170-81749" fmla="*/ 4892613 w 6006665"/>
                        <a:gd name="connsiteY170-81750" fmla="*/ 1952047 h 3006470"/>
                        <a:gd name="connsiteX171-81751" fmla="*/ 4956243 w 6006665"/>
                        <a:gd name="connsiteY171-81752" fmla="*/ 1877056 h 3006470"/>
                        <a:gd name="connsiteX172-81753" fmla="*/ 5022143 w 6006665"/>
                        <a:gd name="connsiteY172-81754" fmla="*/ 1817971 h 3006470"/>
                        <a:gd name="connsiteX173-81755" fmla="*/ 5046694 w 6006665"/>
                        <a:gd name="connsiteY173-81756" fmla="*/ 1710844 h 3006470"/>
                        <a:gd name="connsiteX174-81757" fmla="*/ 5015871 w 6006665"/>
                        <a:gd name="connsiteY174-81758" fmla="*/ 1715711 h 3006470"/>
                        <a:gd name="connsiteX175-81759" fmla="*/ 4995419 w 6006665"/>
                        <a:gd name="connsiteY175-81760" fmla="*/ 1779340 h 3006470"/>
                        <a:gd name="connsiteX176-81761" fmla="*/ 4904521 w 6006665"/>
                        <a:gd name="connsiteY176-81762" fmla="*/ 1865693 h 3006470"/>
                        <a:gd name="connsiteX177-81763" fmla="*/ 4901708 w 6006665"/>
                        <a:gd name="connsiteY177-81764" fmla="*/ 1857053 h 3006470"/>
                        <a:gd name="connsiteX178-81765" fmla="*/ 4892613 w 6006665"/>
                        <a:gd name="connsiteY178-81766" fmla="*/ 1865693 h 3006470"/>
                        <a:gd name="connsiteX179-81767" fmla="*/ 4861835 w 6006665"/>
                        <a:gd name="connsiteY179-81768" fmla="*/ 1771159 h 3006470"/>
                        <a:gd name="connsiteX180-81769" fmla="*/ 4779535 w 6006665"/>
                        <a:gd name="connsiteY180-81770" fmla="*/ 1795247 h 3006470"/>
                        <a:gd name="connsiteX181-81771" fmla="*/ 4684091 w 6006665"/>
                        <a:gd name="connsiteY181-81772" fmla="*/ 1920232 h 3006470"/>
                        <a:gd name="connsiteX182-81773" fmla="*/ 4715906 w 6006665"/>
                        <a:gd name="connsiteY182-81774" fmla="*/ 1967954 h 3006470"/>
                        <a:gd name="connsiteX183-81775" fmla="*/ 4636369 w 6006665"/>
                        <a:gd name="connsiteY183-81776" fmla="*/ 1983861 h 3006470"/>
                        <a:gd name="connsiteX184-81777" fmla="*/ 4577285 w 6006665"/>
                        <a:gd name="connsiteY184-81778" fmla="*/ 1988406 h 3006470"/>
                        <a:gd name="connsiteX185-81779" fmla="*/ 4577373 w 6006665"/>
                        <a:gd name="connsiteY185-81780" fmla="*/ 1987484 h 3006470"/>
                        <a:gd name="connsiteX186-81781" fmla="*/ 4565379 w 6006665"/>
                        <a:gd name="connsiteY186-81782" fmla="*/ 1988406 h 3006470"/>
                        <a:gd name="connsiteX187-81783" fmla="*/ 4569923 w 6006665"/>
                        <a:gd name="connsiteY187-81784" fmla="*/ 1940685 h 3006470"/>
                        <a:gd name="connsiteX188-81785" fmla="*/ 4520081 w 6006665"/>
                        <a:gd name="connsiteY188-81786" fmla="*/ 1931099 h 3006470"/>
                        <a:gd name="connsiteX189-81787" fmla="*/ 4475025 w 6006665"/>
                        <a:gd name="connsiteY189-81788" fmla="*/ 1961137 h 3006470"/>
                        <a:gd name="connsiteX190-81789" fmla="*/ 4464394 w 6006665"/>
                        <a:gd name="connsiteY190-81790" fmla="*/ 1960286 h 3006470"/>
                        <a:gd name="connsiteX191-81791" fmla="*/ 4463118 w 6006665"/>
                        <a:gd name="connsiteY191-81792" fmla="*/ 1961137 h 3006470"/>
                        <a:gd name="connsiteX192-81793" fmla="*/ 4357637 w 6006665"/>
                        <a:gd name="connsiteY192-81794" fmla="*/ 1952698 h 3006470"/>
                        <a:gd name="connsiteX193-81795" fmla="*/ 4243233 w 6006665"/>
                        <a:gd name="connsiteY193-81796" fmla="*/ 1972499 h 3006470"/>
                        <a:gd name="connsiteX194-81797" fmla="*/ 4125065 w 6006665"/>
                        <a:gd name="connsiteY194-81798" fmla="*/ 2106574 h 3006470"/>
                        <a:gd name="connsiteX195-81799" fmla="*/ 3984173 w 6006665"/>
                        <a:gd name="connsiteY195-81800" fmla="*/ 2263374 h 3006470"/>
                        <a:gd name="connsiteX196-81801" fmla="*/ 4038712 w 6006665"/>
                        <a:gd name="connsiteY196-81802" fmla="*/ 2267919 h 3006470"/>
                        <a:gd name="connsiteX197-81803" fmla="*/ 4059164 w 6006665"/>
                        <a:gd name="connsiteY197-81804" fmla="*/ 2311096 h 3006470"/>
                        <a:gd name="connsiteX198-81805" fmla="*/ 4087782 w 6006665"/>
                        <a:gd name="connsiteY198-81806" fmla="*/ 2319513 h 3006470"/>
                        <a:gd name="connsiteX199-81807" fmla="*/ 4106341 w 6006665"/>
                        <a:gd name="connsiteY199-81808" fmla="*/ 2290644 h 3006470"/>
                        <a:gd name="connsiteX200-81809" fmla="*/ 4117411 w 6006665"/>
                        <a:gd name="connsiteY200-81810" fmla="*/ 2291946 h 3006470"/>
                        <a:gd name="connsiteX201-81811" fmla="*/ 4118248 w 6006665"/>
                        <a:gd name="connsiteY201-81812" fmla="*/ 2290644 h 3006470"/>
                        <a:gd name="connsiteX202-81813" fmla="*/ 4156880 w 6006665"/>
                        <a:gd name="connsiteY202-81814" fmla="*/ 2295189 h 3006470"/>
                        <a:gd name="connsiteX203-81815" fmla="*/ 4211419 w 6006665"/>
                        <a:gd name="connsiteY203-81816" fmla="*/ 2365635 h 3006470"/>
                        <a:gd name="connsiteX204-81817" fmla="*/ 4215964 w 6006665"/>
                        <a:gd name="connsiteY204-81818" fmla="*/ 2413357 h 3006470"/>
                        <a:gd name="connsiteX205-81819" fmla="*/ 4184149 w 6006665"/>
                        <a:gd name="connsiteY205-81820" fmla="*/ 2472441 h 3006470"/>
                        <a:gd name="connsiteX206-81821" fmla="*/ 4177332 w 6006665"/>
                        <a:gd name="connsiteY206-81822" fmla="*/ 2542887 h 3006470"/>
                        <a:gd name="connsiteX207-81823" fmla="*/ 4161425 w 6006665"/>
                        <a:gd name="connsiteY207-81824" fmla="*/ 2629241 h 3006470"/>
                        <a:gd name="connsiteX208-81825" fmla="*/ 4109158 w 6006665"/>
                        <a:gd name="connsiteY208-81826" fmla="*/ 2708777 h 3006470"/>
                        <a:gd name="connsiteX209-81827" fmla="*/ 4097796 w 6006665"/>
                        <a:gd name="connsiteY209-81828" fmla="*/ 2747409 h 3006470"/>
                        <a:gd name="connsiteX210-81829" fmla="*/ 4043257 w 6006665"/>
                        <a:gd name="connsiteY210-81830" fmla="*/ 2806493 h 3006470"/>
                        <a:gd name="connsiteX211-81831" fmla="*/ 3995535 w 6006665"/>
                        <a:gd name="connsiteY211-81832" fmla="*/ 2865577 h 3006470"/>
                        <a:gd name="connsiteX212-81833" fmla="*/ 3975083 w 6006665"/>
                        <a:gd name="connsiteY212-81834" fmla="*/ 2897392 h 3006470"/>
                        <a:gd name="connsiteX213-81835" fmla="*/ 3925089 w 6006665"/>
                        <a:gd name="connsiteY213-81836" fmla="*/ 2924661 h 3006470"/>
                        <a:gd name="connsiteX214-81837" fmla="*/ 3913182 w 6006665"/>
                        <a:gd name="connsiteY214-81838" fmla="*/ 2924661 h 3006470"/>
                        <a:gd name="connsiteX215-81839" fmla="*/ 3904637 w 6006665"/>
                        <a:gd name="connsiteY215-81840" fmla="*/ 2924661 h 3006470"/>
                        <a:gd name="connsiteX216-81841" fmla="*/ 3892729 w 6006665"/>
                        <a:gd name="connsiteY216-81842" fmla="*/ 2924661 h 3006470"/>
                        <a:gd name="connsiteX217-81843" fmla="*/ 3871063 w 6006665"/>
                        <a:gd name="connsiteY217-81844" fmla="*/ 2908412 h 3006470"/>
                        <a:gd name="connsiteX218-81845" fmla="*/ 3829645 w 6006665"/>
                        <a:gd name="connsiteY218-81846" fmla="*/ 2936024 h 3006470"/>
                        <a:gd name="connsiteX219-81847" fmla="*/ 3822828 w 6006665"/>
                        <a:gd name="connsiteY219-81848" fmla="*/ 2956476 h 3006470"/>
                        <a:gd name="connsiteX220-81849" fmla="*/ 3818283 w 6006665"/>
                        <a:gd name="connsiteY220-81850" fmla="*/ 2947386 h 3006470"/>
                        <a:gd name="connsiteX221-81851" fmla="*/ 3818283 w 6006665"/>
                        <a:gd name="connsiteY221-81852" fmla="*/ 2935660 h 3006470"/>
                        <a:gd name="connsiteX222-81853" fmla="*/ 3817738 w 6006665"/>
                        <a:gd name="connsiteY222-81854" fmla="*/ 2936024 h 3006470"/>
                        <a:gd name="connsiteX223-81855" fmla="*/ 3810921 w 6006665"/>
                        <a:gd name="connsiteY223-81856" fmla="*/ 2956476 h 3006470"/>
                        <a:gd name="connsiteX224-81857" fmla="*/ 3806376 w 6006665"/>
                        <a:gd name="connsiteY224-81858" fmla="*/ 2947386 h 3006470"/>
                        <a:gd name="connsiteX225-81859" fmla="*/ 3806376 w 6006665"/>
                        <a:gd name="connsiteY225-81860" fmla="*/ 2920116 h 3006470"/>
                        <a:gd name="connsiteX226-81861" fmla="*/ 3818283 w 6006665"/>
                        <a:gd name="connsiteY226-81862" fmla="*/ 2920116 h 3006470"/>
                        <a:gd name="connsiteX227-81863" fmla="*/ 3826828 w 6006665"/>
                        <a:gd name="connsiteY227-81864" fmla="*/ 2920116 h 3006470"/>
                        <a:gd name="connsiteX228-81865" fmla="*/ 3833645 w 6006665"/>
                        <a:gd name="connsiteY228-81866" fmla="*/ 2861032 h 3006470"/>
                        <a:gd name="connsiteX229-81867" fmla="*/ 3822283 w 6006665"/>
                        <a:gd name="connsiteY229-81868" fmla="*/ 2817856 h 3006470"/>
                        <a:gd name="connsiteX230-81869" fmla="*/ 3849553 w 6006665"/>
                        <a:gd name="connsiteY230-81870" fmla="*/ 2795131 h 3006470"/>
                        <a:gd name="connsiteX231-81871" fmla="*/ 3858814 w 6006665"/>
                        <a:gd name="connsiteY231-81872" fmla="*/ 2797336 h 3006470"/>
                        <a:gd name="connsiteX232-81873" fmla="*/ 3861460 w 6006665"/>
                        <a:gd name="connsiteY232-81874" fmla="*/ 2795131 h 3006470"/>
                        <a:gd name="connsiteX233-81875" fmla="*/ 3898487 w 6006665"/>
                        <a:gd name="connsiteY233-81876" fmla="*/ 2803947 h 3006470"/>
                        <a:gd name="connsiteX234-81877" fmla="*/ 3919999 w 6006665"/>
                        <a:gd name="connsiteY234-81878" fmla="*/ 2758772 h 3006470"/>
                        <a:gd name="connsiteX235-81879" fmla="*/ 3935906 w 6006665"/>
                        <a:gd name="connsiteY235-81880" fmla="*/ 2699687 h 3006470"/>
                        <a:gd name="connsiteX236-81881" fmla="*/ 3947269 w 6006665"/>
                        <a:gd name="connsiteY236-81882" fmla="*/ 2676963 h 3006470"/>
                        <a:gd name="connsiteX237-81883" fmla="*/ 3966292 w 6006665"/>
                        <a:gd name="connsiteY237-81884" fmla="*/ 2632575 h 3006470"/>
                        <a:gd name="connsiteX238-81885" fmla="*/ 3915999 w 6006665"/>
                        <a:gd name="connsiteY238-81886" fmla="*/ 2645148 h 3006470"/>
                        <a:gd name="connsiteX239-81887" fmla="*/ 3888729 w 6006665"/>
                        <a:gd name="connsiteY239-81888" fmla="*/ 2667873 h 3006470"/>
                        <a:gd name="connsiteX240-81889" fmla="*/ 3876822 w 6006665"/>
                        <a:gd name="connsiteY240-81890" fmla="*/ 2667873 h 3006470"/>
                        <a:gd name="connsiteX241-81891" fmla="*/ 3829645 w 6006665"/>
                        <a:gd name="connsiteY241-81892" fmla="*/ 2667873 h 3006470"/>
                        <a:gd name="connsiteX242-81893" fmla="*/ 3817738 w 6006665"/>
                        <a:gd name="connsiteY242-81894" fmla="*/ 2667873 h 3006470"/>
                        <a:gd name="connsiteX243-81895" fmla="*/ 3801831 w 6006665"/>
                        <a:gd name="connsiteY243-81896" fmla="*/ 2613334 h 3006470"/>
                        <a:gd name="connsiteX244-81897" fmla="*/ 3758654 w 6006665"/>
                        <a:gd name="connsiteY244-81898" fmla="*/ 2574702 h 3006470"/>
                        <a:gd name="connsiteX245-81899" fmla="*/ 3692753 w 6006665"/>
                        <a:gd name="connsiteY245-81900" fmla="*/ 2558795 h 3006470"/>
                        <a:gd name="connsiteX246-81901" fmla="*/ 3683663 w 6006665"/>
                        <a:gd name="connsiteY246-81902" fmla="*/ 2499711 h 3006470"/>
                        <a:gd name="connsiteX247-81903" fmla="*/ 3672301 w 6006665"/>
                        <a:gd name="connsiteY247-81904" fmla="*/ 2467896 h 3006470"/>
                        <a:gd name="connsiteX248-81905" fmla="*/ 3656393 w 6006665"/>
                        <a:gd name="connsiteY248-81906" fmla="*/ 2440627 h 3006470"/>
                        <a:gd name="connsiteX249-81907" fmla="*/ 3633669 w 6006665"/>
                        <a:gd name="connsiteY249-81908" fmla="*/ 2381542 h 3006470"/>
                        <a:gd name="connsiteX250-81909" fmla="*/ 3601854 w 6006665"/>
                        <a:gd name="connsiteY250-81910" fmla="*/ 2361090 h 3006470"/>
                        <a:gd name="connsiteX251-81911" fmla="*/ 3545995 w 6006665"/>
                        <a:gd name="connsiteY251-81912" fmla="*/ 2339606 h 3006470"/>
                        <a:gd name="connsiteX252-81913" fmla="*/ 3506955 w 6006665"/>
                        <a:gd name="connsiteY252-81914" fmla="*/ 2345183 h 3006470"/>
                        <a:gd name="connsiteX253-81915" fmla="*/ 3463779 w 6006665"/>
                        <a:gd name="connsiteY253-81916" fmla="*/ 2354273 h 3006470"/>
                        <a:gd name="connsiteX254-81917" fmla="*/ 3431964 w 6006665"/>
                        <a:gd name="connsiteY254-81918" fmla="*/ 2381542 h 3006470"/>
                        <a:gd name="connsiteX255-81919" fmla="*/ 3452416 w 6006665"/>
                        <a:gd name="connsiteY255-81920" fmla="*/ 2397450 h 3006470"/>
                        <a:gd name="connsiteX256-81921" fmla="*/ 3452416 w 6006665"/>
                        <a:gd name="connsiteY256-81922" fmla="*/ 2429264 h 3006470"/>
                        <a:gd name="connsiteX257-81923" fmla="*/ 3431964 w 6006665"/>
                        <a:gd name="connsiteY257-81924" fmla="*/ 2451989 h 3006470"/>
                        <a:gd name="connsiteX258-81925" fmla="*/ 3400150 w 6006665"/>
                        <a:gd name="connsiteY258-81926" fmla="*/ 2511073 h 3006470"/>
                        <a:gd name="connsiteX259-81927" fmla="*/ 3400150 w 6006665"/>
                        <a:gd name="connsiteY259-81928" fmla="*/ 2538343 h 3006470"/>
                        <a:gd name="connsiteX260-81929" fmla="*/ 3350155 w 6006665"/>
                        <a:gd name="connsiteY260-81930" fmla="*/ 2570157 h 3006470"/>
                        <a:gd name="connsiteX261-81931" fmla="*/ 3342342 w 6006665"/>
                        <a:gd name="connsiteY261-81932" fmla="*/ 2567553 h 3006470"/>
                        <a:gd name="connsiteX262-81933" fmla="*/ 3338249 w 6006665"/>
                        <a:gd name="connsiteY262-81934" fmla="*/ 2570157 h 3006470"/>
                        <a:gd name="connsiteX263-81935" fmla="*/ 3290527 w 6006665"/>
                        <a:gd name="connsiteY263-81936" fmla="*/ 2554250 h 3006470"/>
                        <a:gd name="connsiteX264-81937" fmla="*/ 3259257 w 6006665"/>
                        <a:gd name="connsiteY264-81938" fmla="*/ 2554250 h 3006470"/>
                        <a:gd name="connsiteX265-81939" fmla="*/ 3247350 w 6006665"/>
                        <a:gd name="connsiteY265-81940" fmla="*/ 2554250 h 3006470"/>
                        <a:gd name="connsiteX266-81941" fmla="*/ 3231443 w 6006665"/>
                        <a:gd name="connsiteY266-81942" fmla="*/ 2538343 h 3006470"/>
                        <a:gd name="connsiteX267-81943" fmla="*/ 3213271 w 6006665"/>
                        <a:gd name="connsiteY267-81944" fmla="*/ 2533799 h 3006470"/>
                        <a:gd name="connsiteX268-81945" fmla="*/ 3168359 w 6006665"/>
                        <a:gd name="connsiteY268-81946" fmla="*/ 2570157 h 3006470"/>
                        <a:gd name="connsiteX269-81947" fmla="*/ 3120637 w 6006665"/>
                        <a:gd name="connsiteY269-81948" fmla="*/ 2581519 h 3006470"/>
                        <a:gd name="connsiteX270-81949" fmla="*/ 3082005 w 6006665"/>
                        <a:gd name="connsiteY270-81950" fmla="*/ 2597427 h 3006470"/>
                        <a:gd name="connsiteX271-81951" fmla="*/ 3074460 w 6006665"/>
                        <a:gd name="connsiteY271-81952" fmla="*/ 2595630 h 3006470"/>
                        <a:gd name="connsiteX272-81953" fmla="*/ 3070098 w 6006665"/>
                        <a:gd name="connsiteY272-81954" fmla="*/ 2597427 h 3006470"/>
                        <a:gd name="connsiteX273-81955" fmla="*/ 3022376 w 6006665"/>
                        <a:gd name="connsiteY273-81956" fmla="*/ 2586064 h 3006470"/>
                        <a:gd name="connsiteX274-81957" fmla="*/ 3000196 w 6006665"/>
                        <a:gd name="connsiteY274-81958" fmla="*/ 2586064 h 3006470"/>
                        <a:gd name="connsiteX275-81959" fmla="*/ 2988289 w 6006665"/>
                        <a:gd name="connsiteY275-81960" fmla="*/ 2586064 h 3006470"/>
                        <a:gd name="connsiteX276-81961" fmla="*/ 2967837 w 6006665"/>
                        <a:gd name="connsiteY276-81962" fmla="*/ 2554250 h 3006470"/>
                        <a:gd name="connsiteX277-81963" fmla="*/ 2929205 w 6006665"/>
                        <a:gd name="connsiteY277-81964" fmla="*/ 2526980 h 3006470"/>
                        <a:gd name="connsiteX278-81965" fmla="*/ 2902153 w 6006665"/>
                        <a:gd name="connsiteY278-81966" fmla="*/ 2523116 h 3006470"/>
                        <a:gd name="connsiteX279-81967" fmla="*/ 2861576 w 6006665"/>
                        <a:gd name="connsiteY279-81968" fmla="*/ 2526980 h 3006470"/>
                        <a:gd name="connsiteX280-81969" fmla="*/ 2822944 w 6006665"/>
                        <a:gd name="connsiteY280-81970" fmla="*/ 2538343 h 3006470"/>
                        <a:gd name="connsiteX281-81971" fmla="*/ 2818139 w 6006665"/>
                        <a:gd name="connsiteY281-81972" fmla="*/ 2536254 h 3006470"/>
                        <a:gd name="connsiteX282-81973" fmla="*/ 2811037 w 6006665"/>
                        <a:gd name="connsiteY282-81974" fmla="*/ 2538343 h 3006470"/>
                        <a:gd name="connsiteX283-81975" fmla="*/ 2758770 w 6006665"/>
                        <a:gd name="connsiteY283-81976" fmla="*/ 2515618 h 3006470"/>
                        <a:gd name="connsiteX284-81977" fmla="*/ 2751953 w 6006665"/>
                        <a:gd name="connsiteY284-81978" fmla="*/ 2472441 h 3006470"/>
                        <a:gd name="connsiteX285-81979" fmla="*/ 2708776 w 6006665"/>
                        <a:gd name="connsiteY285-81980" fmla="*/ 2456534 h 3006470"/>
                        <a:gd name="connsiteX286-81981" fmla="*/ 2676962 w 6006665"/>
                        <a:gd name="connsiteY286-81982" fmla="*/ 2451989 h 3006470"/>
                        <a:gd name="connsiteX287-81983" fmla="*/ 2642534 w 6006665"/>
                        <a:gd name="connsiteY287-81984" fmla="*/ 2430245 h 3006470"/>
                        <a:gd name="connsiteX288-81985" fmla="*/ 2609333 w 6006665"/>
                        <a:gd name="connsiteY288-81986" fmla="*/ 2488348 h 3006470"/>
                        <a:gd name="connsiteX289-81987" fmla="*/ 2625240 w 6006665"/>
                        <a:gd name="connsiteY289-81988" fmla="*/ 2522435 h 3006470"/>
                        <a:gd name="connsiteX290-81989" fmla="*/ 2586608 w 6006665"/>
                        <a:gd name="connsiteY290-81990" fmla="*/ 2558795 h 3006470"/>
                        <a:gd name="connsiteX291-81991" fmla="*/ 2577105 w 6006665"/>
                        <a:gd name="connsiteY291-81992" fmla="*/ 2556532 h 3006470"/>
                        <a:gd name="connsiteX292-81993" fmla="*/ 2574701 w 6006665"/>
                        <a:gd name="connsiteY292-81994" fmla="*/ 2558795 h 3006470"/>
                        <a:gd name="connsiteX293-81995" fmla="*/ 2526979 w 6006665"/>
                        <a:gd name="connsiteY293-81996" fmla="*/ 2547432 h 3006470"/>
                        <a:gd name="connsiteX294-81997" fmla="*/ 2490620 w 6006665"/>
                        <a:gd name="connsiteY294-81998" fmla="*/ 2542887 h 3006470"/>
                        <a:gd name="connsiteX295-81999" fmla="*/ 2463350 w 6006665"/>
                        <a:gd name="connsiteY295-82000" fmla="*/ 2515618 h 3006470"/>
                        <a:gd name="connsiteX296-82001" fmla="*/ 2436625 w 6006665"/>
                        <a:gd name="connsiteY296-82002" fmla="*/ 2515618 h 3006470"/>
                        <a:gd name="connsiteX297-82003" fmla="*/ 2424718 w 6006665"/>
                        <a:gd name="connsiteY297-82004" fmla="*/ 2515618 h 3006470"/>
                        <a:gd name="connsiteX298-82005" fmla="*/ 2398858 w 6006665"/>
                        <a:gd name="connsiteY298-82006" fmla="*/ 2502687 h 3006470"/>
                        <a:gd name="connsiteX299-82007" fmla="*/ 2350272 w 6006665"/>
                        <a:gd name="connsiteY299-82008" fmla="*/ 2526980 h 3006470"/>
                        <a:gd name="connsiteX300-82009" fmla="*/ 2282098 w 6006665"/>
                        <a:gd name="connsiteY300-82010" fmla="*/ 2574702 h 3006470"/>
                        <a:gd name="connsiteX301-82011" fmla="*/ 2238921 w 6006665"/>
                        <a:gd name="connsiteY301-82012" fmla="*/ 2586064 h 3006470"/>
                        <a:gd name="connsiteX302-82013" fmla="*/ 2227559 w 6006665"/>
                        <a:gd name="connsiteY302-82014" fmla="*/ 2590609 h 3006470"/>
                        <a:gd name="connsiteX303-82015" fmla="*/ 2225178 w 6006665"/>
                        <a:gd name="connsiteY303-82016" fmla="*/ 2586799 h 3006470"/>
                        <a:gd name="connsiteX304-82017" fmla="*/ 2215652 w 6006665"/>
                        <a:gd name="connsiteY304-82018" fmla="*/ 2590609 h 3006470"/>
                        <a:gd name="connsiteX305-82019" fmla="*/ 2193596 w 6006665"/>
                        <a:gd name="connsiteY305-82020" fmla="*/ 2555320 h 3006470"/>
                        <a:gd name="connsiteX306-82021" fmla="*/ 2157112 w 6006665"/>
                        <a:gd name="connsiteY306-82022" fmla="*/ 2558795 h 3006470"/>
                        <a:gd name="connsiteX307-82023" fmla="*/ 2156291 w 6006665"/>
                        <a:gd name="connsiteY307-82024" fmla="*/ 2557739 h 3006470"/>
                        <a:gd name="connsiteX308-82025" fmla="*/ 2145205 w 6006665"/>
                        <a:gd name="connsiteY308-82026" fmla="*/ 2558795 h 3006470"/>
                        <a:gd name="connsiteX309-82027" fmla="*/ 2129298 w 6006665"/>
                        <a:gd name="connsiteY309-82028" fmla="*/ 2538343 h 3006470"/>
                        <a:gd name="connsiteX310-82029" fmla="*/ 2102029 w 6006665"/>
                        <a:gd name="connsiteY310-82030" fmla="*/ 2526980 h 3006470"/>
                        <a:gd name="connsiteX311-82031" fmla="*/ 2086121 w 6006665"/>
                        <a:gd name="connsiteY311-82032" fmla="*/ 2495166 h 3006470"/>
                        <a:gd name="connsiteX312-82033" fmla="*/ 2070005 w 6006665"/>
                        <a:gd name="connsiteY312-82034" fmla="*/ 2486212 h 3006470"/>
                        <a:gd name="connsiteX313-82035" fmla="*/ 2027582 w 6006665"/>
                        <a:gd name="connsiteY313-82036" fmla="*/ 2499711 h 3006470"/>
                        <a:gd name="connsiteX314-82037" fmla="*/ 2023845 w 6006665"/>
                        <a:gd name="connsiteY314-82038" fmla="*/ 2497111 h 3006470"/>
                        <a:gd name="connsiteX315-82039" fmla="*/ 2018675 w 6006665"/>
                        <a:gd name="connsiteY315-82040" fmla="*/ 2499711 h 3006470"/>
                        <a:gd name="connsiteX316-82041" fmla="*/ 1971363 w 6006665"/>
                        <a:gd name="connsiteY316-82042" fmla="*/ 2468885 h 3006470"/>
                        <a:gd name="connsiteX317-82043" fmla="*/ 1952591 w 6006665"/>
                        <a:gd name="connsiteY317-82044" fmla="*/ 2495166 h 3006470"/>
                        <a:gd name="connsiteX318-82045" fmla="*/ 1947518 w 6006665"/>
                        <a:gd name="connsiteY318-82046" fmla="*/ 2485599 h 3006470"/>
                        <a:gd name="connsiteX319-82047" fmla="*/ 1940684 w 6006665"/>
                        <a:gd name="connsiteY319-82048" fmla="*/ 2495166 h 3006470"/>
                        <a:gd name="connsiteX320-82049" fmla="*/ 1861147 w 6006665"/>
                        <a:gd name="connsiteY320-82050" fmla="*/ 2345183 h 3006470"/>
                        <a:gd name="connsiteX321-82051" fmla="*/ 1811153 w 6006665"/>
                        <a:gd name="connsiteY321-82052" fmla="*/ 2295189 h 3006470"/>
                        <a:gd name="connsiteX322-82053" fmla="*/ 1813950 w 6006665"/>
                        <a:gd name="connsiteY322-82054" fmla="*/ 2292043 h 3006470"/>
                        <a:gd name="connsiteX323-82055" fmla="*/ 1748069 w 6006665"/>
                        <a:gd name="connsiteY323-82056" fmla="*/ 2333821 h 3006470"/>
                        <a:gd name="connsiteX324-82057" fmla="*/ 1711709 w 6006665"/>
                        <a:gd name="connsiteY324-82058" fmla="*/ 2338366 h 3006470"/>
                        <a:gd name="connsiteX325-82059" fmla="*/ 1711926 w 6006665"/>
                        <a:gd name="connsiteY325-82060" fmla="*/ 2336850 h 3006470"/>
                        <a:gd name="connsiteX326-82061" fmla="*/ 1699803 w 6006665"/>
                        <a:gd name="connsiteY326-82062" fmla="*/ 2338366 h 3006470"/>
                        <a:gd name="connsiteX327-82063" fmla="*/ 1704347 w 6006665"/>
                        <a:gd name="connsiteY327-82064" fmla="*/ 2306551 h 3006470"/>
                        <a:gd name="connsiteX328-82065" fmla="*/ 1662460 w 6006665"/>
                        <a:gd name="connsiteY328-82066" fmla="*/ 2288600 h 3006470"/>
                        <a:gd name="connsiteX329-82067" fmla="*/ 1629901 w 6006665"/>
                        <a:gd name="connsiteY329-82068" fmla="*/ 2302006 h 3006470"/>
                        <a:gd name="connsiteX330-82069" fmla="*/ 1629300 w 6006665"/>
                        <a:gd name="connsiteY330-82070" fmla="*/ 2297351 h 3006470"/>
                        <a:gd name="connsiteX331-82071" fmla="*/ 1617994 w 6006665"/>
                        <a:gd name="connsiteY331-82072" fmla="*/ 2302006 h 3006470"/>
                        <a:gd name="connsiteX332-82073" fmla="*/ 1608904 w 6006665"/>
                        <a:gd name="connsiteY332-82074" fmla="*/ 2231560 h 3006470"/>
                        <a:gd name="connsiteX333-82075" fmla="*/ 1552684 w 6006665"/>
                        <a:gd name="connsiteY333-82076" fmla="*/ 2221867 h 3006470"/>
                        <a:gd name="connsiteX334-82077" fmla="*/ 1518550 w 6006665"/>
                        <a:gd name="connsiteY334-82078" fmla="*/ 2247467 h 3006470"/>
                        <a:gd name="connsiteX335-82079" fmla="*/ 1425379 w 6006665"/>
                        <a:gd name="connsiteY335-82080" fmla="*/ 2267919 h 3006470"/>
                        <a:gd name="connsiteX336-82081" fmla="*/ 1409472 w 6006665"/>
                        <a:gd name="connsiteY336-82082" fmla="*/ 2286099 h 3006470"/>
                        <a:gd name="connsiteX337-82083" fmla="*/ 1270852 w 6006665"/>
                        <a:gd name="connsiteY337-82084" fmla="*/ 2306551 h 3006470"/>
                        <a:gd name="connsiteX338-82085" fmla="*/ 1254945 w 6006665"/>
                        <a:gd name="connsiteY338-82086" fmla="*/ 2327003 h 3006470"/>
                        <a:gd name="connsiteX339-82087" fmla="*/ 1282214 w 6006665"/>
                        <a:gd name="connsiteY339-82088" fmla="*/ 2370180 h 3006470"/>
                        <a:gd name="connsiteX340-82089" fmla="*/ 1243582 w 6006665"/>
                        <a:gd name="connsiteY340-82090" fmla="*/ 2386087 h 3006470"/>
                        <a:gd name="connsiteX341-82091" fmla="*/ 1254945 w 6006665"/>
                        <a:gd name="connsiteY341-82092" fmla="*/ 2404267 h 3006470"/>
                        <a:gd name="connsiteX342-82093" fmla="*/ 1216313 w 6006665"/>
                        <a:gd name="connsiteY342-82094" fmla="*/ 2429264 h 3006470"/>
                        <a:gd name="connsiteX343-82095" fmla="*/ 1275397 w 6006665"/>
                        <a:gd name="connsiteY343-82096" fmla="*/ 2472441 h 3006470"/>
                        <a:gd name="connsiteX344-82097" fmla="*/ 1270852 w 6006665"/>
                        <a:gd name="connsiteY344-82098" fmla="*/ 2499711 h 3006470"/>
                        <a:gd name="connsiteX345-82099" fmla="*/ 1259108 w 6006665"/>
                        <a:gd name="connsiteY345-82100" fmla="*/ 2498732 h 3006470"/>
                        <a:gd name="connsiteX346-82101" fmla="*/ 1258945 w 6006665"/>
                        <a:gd name="connsiteY346-82102" fmla="*/ 2499711 h 3006470"/>
                        <a:gd name="connsiteX347-82103" fmla="*/ 1215644 w 6006665"/>
                        <a:gd name="connsiteY347-82104" fmla="*/ 2496102 h 3006470"/>
                        <a:gd name="connsiteX348-82105" fmla="*/ 1204950 w 6006665"/>
                        <a:gd name="connsiteY348-82106" fmla="*/ 2511073 h 3006470"/>
                        <a:gd name="connsiteX349-82107" fmla="*/ 1196495 w 6006665"/>
                        <a:gd name="connsiteY349-82108" fmla="*/ 2506241 h 3006470"/>
                        <a:gd name="connsiteX350-82109" fmla="*/ 1193043 w 6006665"/>
                        <a:gd name="connsiteY350-82110" fmla="*/ 2511073 h 3006470"/>
                        <a:gd name="connsiteX351-82111" fmla="*/ 1145322 w 6006665"/>
                        <a:gd name="connsiteY351-82112" fmla="*/ 2483803 h 3006470"/>
                        <a:gd name="connsiteX352-82113" fmla="*/ 1098145 w 6006665"/>
                        <a:gd name="connsiteY352-82114" fmla="*/ 2483803 h 3006470"/>
                        <a:gd name="connsiteX353-82115" fmla="*/ 1061785 w 6006665"/>
                        <a:gd name="connsiteY353-82116" fmla="*/ 2511073 h 3006470"/>
                        <a:gd name="connsiteX354-82117" fmla="*/ 1055322 w 6006665"/>
                        <a:gd name="connsiteY354-82118" fmla="*/ 2506990 h 3006470"/>
                        <a:gd name="connsiteX355-82119" fmla="*/ 1049878 w 6006665"/>
                        <a:gd name="connsiteY355-82120" fmla="*/ 2511073 h 3006470"/>
                        <a:gd name="connsiteX356-82121" fmla="*/ 1006701 w 6006665"/>
                        <a:gd name="connsiteY356-82122" fmla="*/ 2483803 h 3006470"/>
                        <a:gd name="connsiteX357-82123" fmla="*/ 924893 w 6006665"/>
                        <a:gd name="connsiteY357-82124" fmla="*/ 2447444 h 3006470"/>
                        <a:gd name="connsiteX358-82125" fmla="*/ 877716 w 6006665"/>
                        <a:gd name="connsiteY358-82126" fmla="*/ 2447444 h 3006470"/>
                        <a:gd name="connsiteX359-82127" fmla="*/ 802724 w 6006665"/>
                        <a:gd name="connsiteY359-82128" fmla="*/ 2511073 h 3006470"/>
                        <a:gd name="connsiteX360-82129" fmla="*/ 798179 w 6006665"/>
                        <a:gd name="connsiteY360-82130" fmla="*/ 2554250 h 3006470"/>
                        <a:gd name="connsiteX361-82131" fmla="*/ 787406 w 6006665"/>
                        <a:gd name="connsiteY361-82132" fmla="*/ 2543477 h 3006470"/>
                        <a:gd name="connsiteX362-82133" fmla="*/ 786272 w 6006665"/>
                        <a:gd name="connsiteY362-82134" fmla="*/ 2554250 h 3006470"/>
                        <a:gd name="connsiteX363-82135" fmla="*/ 756063 w 6006665"/>
                        <a:gd name="connsiteY363-82136" fmla="*/ 2524040 h 3006470"/>
                        <a:gd name="connsiteX364-82137" fmla="*/ 732278 w 6006665"/>
                        <a:gd name="connsiteY364-82138" fmla="*/ 2581519 h 3006470"/>
                        <a:gd name="connsiteX365-82139" fmla="*/ 743640 w 6006665"/>
                        <a:gd name="connsiteY365-82140" fmla="*/ 2590609 h 3006470"/>
                        <a:gd name="connsiteX366-82141" fmla="*/ 723188 w 6006665"/>
                        <a:gd name="connsiteY366-82142" fmla="*/ 2633786 h 3006470"/>
                        <a:gd name="connsiteX367-82143" fmla="*/ 747026 w 6006665"/>
                        <a:gd name="connsiteY367-82144" fmla="*/ 2670627 h 3006470"/>
                        <a:gd name="connsiteX368-82145" fmla="*/ 763548 w 6006665"/>
                        <a:gd name="connsiteY368-82146" fmla="*/ 2667873 h 3006470"/>
                        <a:gd name="connsiteX369-82147" fmla="*/ 764871 w 6006665"/>
                        <a:gd name="connsiteY369-82148" fmla="*/ 2669637 h 3006470"/>
                        <a:gd name="connsiteX370-82149" fmla="*/ 775455 w 6006665"/>
                        <a:gd name="connsiteY370-82150" fmla="*/ 2667873 h 3006470"/>
                        <a:gd name="connsiteX371-82151" fmla="*/ 802724 w 6006665"/>
                        <a:gd name="connsiteY371-82152" fmla="*/ 2704232 h 3006470"/>
                        <a:gd name="connsiteX372-82153" fmla="*/ 798179 w 6006665"/>
                        <a:gd name="connsiteY372-82154" fmla="*/ 2731502 h 3006470"/>
                        <a:gd name="connsiteX373-82155" fmla="*/ 818632 w 6006665"/>
                        <a:gd name="connsiteY373-82156" fmla="*/ 2742864 h 3006470"/>
                        <a:gd name="connsiteX374-82157" fmla="*/ 802724 w 6006665"/>
                        <a:gd name="connsiteY374-82158" fmla="*/ 2774679 h 3006470"/>
                        <a:gd name="connsiteX375-82159" fmla="*/ 766365 w 6006665"/>
                        <a:gd name="connsiteY375-82160" fmla="*/ 2779224 h 3006470"/>
                        <a:gd name="connsiteX376-82161" fmla="*/ 727733 w 6006665"/>
                        <a:gd name="connsiteY376-82162" fmla="*/ 2838308 h 3006470"/>
                        <a:gd name="connsiteX377-82163" fmla="*/ 759548 w 6006665"/>
                        <a:gd name="connsiteY377-82164" fmla="*/ 2881485 h 3006470"/>
                        <a:gd name="connsiteX378-82165" fmla="*/ 759548 w 6006665"/>
                        <a:gd name="connsiteY378-82166" fmla="*/ 2920116 h 3006470"/>
                        <a:gd name="connsiteX379-82167" fmla="*/ 798179 w 6006665"/>
                        <a:gd name="connsiteY379-82168" fmla="*/ 2979201 h 3006470"/>
                        <a:gd name="connsiteX380-82169" fmla="*/ 775455 w 6006665"/>
                        <a:gd name="connsiteY380-82170" fmla="*/ 2995108 h 3006470"/>
                        <a:gd name="connsiteX381-82171" fmla="*/ 770910 w 6006665"/>
                        <a:gd name="connsiteY381-82172" fmla="*/ 3006470 h 3006470"/>
                        <a:gd name="connsiteX382-82173" fmla="*/ 759003 w 6006665"/>
                        <a:gd name="connsiteY382-82174" fmla="*/ 3006470 h 3006470"/>
                        <a:gd name="connsiteX383-82175" fmla="*/ 755003 w 6006665"/>
                        <a:gd name="connsiteY383-82176" fmla="*/ 3006470 h 3006470"/>
                        <a:gd name="connsiteX384-82177" fmla="*/ 743096 w 6006665"/>
                        <a:gd name="connsiteY384-82178" fmla="*/ 3006470 h 3006470"/>
                        <a:gd name="connsiteX385-82179" fmla="*/ 715826 w 6006665"/>
                        <a:gd name="connsiteY385-82180" fmla="*/ 2972383 h 3006470"/>
                        <a:gd name="connsiteX386-82181" fmla="*/ 704464 w 6006665"/>
                        <a:gd name="connsiteY386-82182" fmla="*/ 2972383 h 3006470"/>
                        <a:gd name="connsiteX387-82183" fmla="*/ 684012 w 6006665"/>
                        <a:gd name="connsiteY387-82184" fmla="*/ 2963293 h 3006470"/>
                        <a:gd name="connsiteX388-82185" fmla="*/ 672649 w 6006665"/>
                        <a:gd name="connsiteY388-82186" fmla="*/ 2940569 h 3006470"/>
                        <a:gd name="connsiteX389-82187" fmla="*/ 645222 w 6006665"/>
                        <a:gd name="connsiteY389-82188" fmla="*/ 2932732 h 3006470"/>
                        <a:gd name="connsiteX390-82189" fmla="*/ 625472 w 6006665"/>
                        <a:gd name="connsiteY390-82190" fmla="*/ 2936024 h 3006470"/>
                        <a:gd name="connsiteX391-82191" fmla="*/ 623771 w 6006665"/>
                        <a:gd name="connsiteY391-82192" fmla="*/ 2934323 h 3006470"/>
                        <a:gd name="connsiteX392-82193" fmla="*/ 613565 w 6006665"/>
                        <a:gd name="connsiteY392-82194" fmla="*/ 2936024 h 3006470"/>
                        <a:gd name="connsiteX393-82195" fmla="*/ 609020 w 6006665"/>
                        <a:gd name="connsiteY393-82196" fmla="*/ 2931479 h 3006470"/>
                        <a:gd name="connsiteX394-82197" fmla="*/ 559026 w 6006665"/>
                        <a:gd name="connsiteY394-82198" fmla="*/ 2904209 h 3006470"/>
                        <a:gd name="connsiteX395-82199" fmla="*/ 506760 w 6006665"/>
                        <a:gd name="connsiteY395-82200" fmla="*/ 2897392 h 3006470"/>
                        <a:gd name="connsiteX396-82201" fmla="*/ 483280 w 6006665"/>
                        <a:gd name="connsiteY396-82202" fmla="*/ 2890683 h 3006470"/>
                        <a:gd name="connsiteX397-82203" fmla="*/ 480035 w 6006665"/>
                        <a:gd name="connsiteY397-82204" fmla="*/ 2892847 h 3006470"/>
                        <a:gd name="connsiteX398-82205" fmla="*/ 475042 w 6006665"/>
                        <a:gd name="connsiteY398-82206" fmla="*/ 2888329 h 3006470"/>
                        <a:gd name="connsiteX399-82207" fmla="*/ 474945 w 6006665"/>
                        <a:gd name="connsiteY399-82208" fmla="*/ 2888302 h 3006470"/>
                        <a:gd name="connsiteX400-82209" fmla="*/ 468128 w 6006665"/>
                        <a:gd name="connsiteY400-82210" fmla="*/ 2892847 h 3006470"/>
                        <a:gd name="connsiteX401-82211" fmla="*/ 420406 w 6006665"/>
                        <a:gd name="connsiteY401-82212" fmla="*/ 2849670 h 3006470"/>
                        <a:gd name="connsiteX402-82213" fmla="*/ 381774 w 6006665"/>
                        <a:gd name="connsiteY402-82214" fmla="*/ 2833763 h 3006470"/>
                        <a:gd name="connsiteX403-82215" fmla="*/ 349960 w 6006665"/>
                        <a:gd name="connsiteY403-82216" fmla="*/ 2801948 h 3006470"/>
                        <a:gd name="connsiteX404-82217" fmla="*/ 377229 w 6006665"/>
                        <a:gd name="connsiteY404-82218" fmla="*/ 2795131 h 3006470"/>
                        <a:gd name="connsiteX405-82219" fmla="*/ 404499 w 6006665"/>
                        <a:gd name="connsiteY405-82220" fmla="*/ 2747409 h 3006470"/>
                        <a:gd name="connsiteX406-82221" fmla="*/ 388591 w 6006665"/>
                        <a:gd name="connsiteY406-82222" fmla="*/ 2731502 h 3006470"/>
                        <a:gd name="connsiteX407-82223" fmla="*/ 440858 w 6006665"/>
                        <a:gd name="connsiteY407-82224" fmla="*/ 2704232 h 3006470"/>
                        <a:gd name="connsiteX408-82225" fmla="*/ 440858 w 6006665"/>
                        <a:gd name="connsiteY408-82226" fmla="*/ 2701176 h 3006470"/>
                        <a:gd name="connsiteX409-82227" fmla="*/ 416406 w 6006665"/>
                        <a:gd name="connsiteY409-82228" fmla="*/ 2704232 h 3006470"/>
                        <a:gd name="connsiteX410-82229" fmla="*/ 416406 w 6006665"/>
                        <a:gd name="connsiteY410-82230" fmla="*/ 2702744 h 3006470"/>
                        <a:gd name="connsiteX411-82231" fmla="*/ 404499 w 6006665"/>
                        <a:gd name="connsiteY411-82232" fmla="*/ 2704232 h 3006470"/>
                        <a:gd name="connsiteX412-82233" fmla="*/ 404499 w 6006665"/>
                        <a:gd name="connsiteY412-82234" fmla="*/ 2683780 h 3006470"/>
                        <a:gd name="connsiteX413-82235" fmla="*/ 424951 w 6006665"/>
                        <a:gd name="connsiteY413-82236" fmla="*/ 2667873 h 3006470"/>
                        <a:gd name="connsiteX414-82237" fmla="*/ 463583 w 6006665"/>
                        <a:gd name="connsiteY414-82238" fmla="*/ 2661056 h 3006470"/>
                        <a:gd name="connsiteX415-82239" fmla="*/ 468128 w 6006665"/>
                        <a:gd name="connsiteY415-82240" fmla="*/ 2645148 h 3006470"/>
                        <a:gd name="connsiteX416-82241" fmla="*/ 456765 w 6006665"/>
                        <a:gd name="connsiteY416-82242" fmla="*/ 2613334 h 3006470"/>
                        <a:gd name="connsiteX417-82243" fmla="*/ 474945 w 6006665"/>
                        <a:gd name="connsiteY417-82244" fmla="*/ 2586064 h 3006470"/>
                        <a:gd name="connsiteX418-82245" fmla="*/ 474945 w 6006665"/>
                        <a:gd name="connsiteY418-82246" fmla="*/ 2565612 h 3006470"/>
                        <a:gd name="connsiteX419-82247" fmla="*/ 420406 w 6006665"/>
                        <a:gd name="connsiteY419-82248" fmla="*/ 2547432 h 3006470"/>
                        <a:gd name="connsiteX420-82249" fmla="*/ 409588 w 6006665"/>
                        <a:gd name="connsiteY420-82250" fmla="*/ 2547432 h 3006470"/>
                        <a:gd name="connsiteX421-82251" fmla="*/ 397681 w 6006665"/>
                        <a:gd name="connsiteY421-82252" fmla="*/ 2547432 h 3006470"/>
                        <a:gd name="connsiteX422-82253" fmla="*/ 379485 w 6006665"/>
                        <a:gd name="connsiteY422-82254" fmla="*/ 2525193 h 3006470"/>
                        <a:gd name="connsiteX423-82255" fmla="*/ 357322 w 6006665"/>
                        <a:gd name="connsiteY423-82256" fmla="*/ 2531525 h 3006470"/>
                        <a:gd name="connsiteX424-82257" fmla="*/ 352842 w 6006665"/>
                        <a:gd name="connsiteY424-82258" fmla="*/ 2529403 h 3006470"/>
                        <a:gd name="connsiteX425-82259" fmla="*/ 345415 w 6006665"/>
                        <a:gd name="connsiteY425-82260" fmla="*/ 2531525 h 3006470"/>
                        <a:gd name="connsiteX426-82261" fmla="*/ 302238 w 6006665"/>
                        <a:gd name="connsiteY426-82262" fmla="*/ 2511073 h 3006470"/>
                        <a:gd name="connsiteX427-82263" fmla="*/ 302238 w 6006665"/>
                        <a:gd name="connsiteY427-82264" fmla="*/ 2499711 h 3006470"/>
                        <a:gd name="connsiteX428-82265" fmla="*/ 286331 w 6006665"/>
                        <a:gd name="connsiteY428-82266" fmla="*/ 2472441 h 3006470"/>
                        <a:gd name="connsiteX429-82267" fmla="*/ 270968 w 6006665"/>
                        <a:gd name="connsiteY429-82268" fmla="*/ 2472441 h 3006470"/>
                        <a:gd name="connsiteX430-82269" fmla="*/ 259061 w 6006665"/>
                        <a:gd name="connsiteY430-82270" fmla="*/ 2472441 h 3006470"/>
                        <a:gd name="connsiteX431-82271" fmla="*/ 254516 w 6006665"/>
                        <a:gd name="connsiteY431-82272" fmla="*/ 2456534 h 3006470"/>
                        <a:gd name="connsiteX432-82273" fmla="*/ 263606 w 6006665"/>
                        <a:gd name="connsiteY432-82274" fmla="*/ 2440627 h 3006470"/>
                        <a:gd name="connsiteX433-82275" fmla="*/ 243991 w 6006665"/>
                        <a:gd name="connsiteY433-82276" fmla="*/ 2410114 h 3006470"/>
                        <a:gd name="connsiteX434-82277" fmla="*/ 216429 w 6006665"/>
                        <a:gd name="connsiteY434-82278" fmla="*/ 2413357 h 3006470"/>
                        <a:gd name="connsiteX435-82279" fmla="*/ 212956 w 6006665"/>
                        <a:gd name="connsiteY435-82280" fmla="*/ 2412365 h 3006470"/>
                        <a:gd name="connsiteX436-82281" fmla="*/ 204522 w 6006665"/>
                        <a:gd name="connsiteY436-82282" fmla="*/ 2413357 h 3006470"/>
                        <a:gd name="connsiteX437-82283" fmla="*/ 199623 w 6006665"/>
                        <a:gd name="connsiteY437-82284" fmla="*/ 2411957 h 3006470"/>
                        <a:gd name="connsiteX438-82285" fmla="*/ 195977 w 6006665"/>
                        <a:gd name="connsiteY438-82286" fmla="*/ 2424719 h 3006470"/>
                        <a:gd name="connsiteX439-82287" fmla="*/ 184968 w 6006665"/>
                        <a:gd name="connsiteY439-82288" fmla="*/ 2421574 h 3006470"/>
                        <a:gd name="connsiteX440-82289" fmla="*/ 184070 w 6006665"/>
                        <a:gd name="connsiteY440-82290" fmla="*/ 2424719 h 3006470"/>
                        <a:gd name="connsiteX441-82291" fmla="*/ 168163 w 6006665"/>
                        <a:gd name="connsiteY441-82292" fmla="*/ 2420184 h 3006470"/>
                        <a:gd name="connsiteX442-82293" fmla="*/ 156800 w 6006665"/>
                        <a:gd name="connsiteY442-82294" fmla="*/ 2381542 h 3006470"/>
                        <a:gd name="connsiteX443-82295" fmla="*/ 152255 w 6006665"/>
                        <a:gd name="connsiteY443-82296" fmla="*/ 2365635 h 3006470"/>
                        <a:gd name="connsiteX444-82297" fmla="*/ 156800 w 6006665"/>
                        <a:gd name="connsiteY444-82298" fmla="*/ 2361090 h 3006470"/>
                        <a:gd name="connsiteX445-82299" fmla="*/ 168707 w 6006665"/>
                        <a:gd name="connsiteY445-82300" fmla="*/ 2361090 h 3006470"/>
                        <a:gd name="connsiteX446-82301" fmla="*/ 188615 w 6006665"/>
                        <a:gd name="connsiteY446-82302" fmla="*/ 2361090 h 3006470"/>
                        <a:gd name="connsiteX447-82303" fmla="*/ 199977 w 6006665"/>
                        <a:gd name="connsiteY447-82304" fmla="*/ 2349728 h 3006470"/>
                        <a:gd name="connsiteX448-82305" fmla="*/ 188615 w 6006665"/>
                        <a:gd name="connsiteY448-82306" fmla="*/ 2327003 h 3006470"/>
                        <a:gd name="connsiteX449-82307" fmla="*/ 168163 w 6006665"/>
                        <a:gd name="connsiteY449-82308" fmla="*/ 2317914 h 3006470"/>
                        <a:gd name="connsiteX450-82309" fmla="*/ 168163 w 6006665"/>
                        <a:gd name="connsiteY450-82310" fmla="*/ 2311096 h 3006470"/>
                        <a:gd name="connsiteX451-82311" fmla="*/ 152255 w 6006665"/>
                        <a:gd name="connsiteY451-82312" fmla="*/ 2295189 h 3006470"/>
                        <a:gd name="connsiteX452-82313" fmla="*/ 129531 w 6006665"/>
                        <a:gd name="connsiteY452-82314" fmla="*/ 2258829 h 3006470"/>
                        <a:gd name="connsiteX453-82315" fmla="*/ 140893 w 6006665"/>
                        <a:gd name="connsiteY453-82316" fmla="*/ 2236105 h 3006470"/>
                        <a:gd name="connsiteX454-82317" fmla="*/ 136348 w 6006665"/>
                        <a:gd name="connsiteY454-82318" fmla="*/ 2208835 h 3006470"/>
                        <a:gd name="connsiteX455-82319" fmla="*/ 103789 w 6006665"/>
                        <a:gd name="connsiteY455-82320" fmla="*/ 2195428 h 3006470"/>
                        <a:gd name="connsiteX456-82321" fmla="*/ 93716 w 6006665"/>
                        <a:gd name="connsiteY456-82322" fmla="*/ 2199745 h 3006470"/>
                        <a:gd name="connsiteX457-82323" fmla="*/ 91868 w 6006665"/>
                        <a:gd name="connsiteY457-82324" fmla="*/ 2195434 h 3006470"/>
                        <a:gd name="connsiteX458-82325" fmla="*/ 81809 w 6006665"/>
                        <a:gd name="connsiteY458-82326" fmla="*/ 2199745 h 3006470"/>
                        <a:gd name="connsiteX459-82327" fmla="*/ 74992 w 6006665"/>
                        <a:gd name="connsiteY459-82328" fmla="*/ 2183838 h 3006470"/>
                        <a:gd name="connsiteX460-82329" fmla="*/ 34087 w 6006665"/>
                        <a:gd name="connsiteY460-82330" fmla="*/ 2172476 h 3006470"/>
                        <a:gd name="connsiteX461-82331" fmla="*/ 22725 w 6006665"/>
                        <a:gd name="connsiteY461-82332" fmla="*/ 2129299 h 3006470"/>
                        <a:gd name="connsiteX462-82333" fmla="*/ 22725 w 6006665"/>
                        <a:gd name="connsiteY462-82334" fmla="*/ 2097484 h 3006470"/>
                        <a:gd name="connsiteX463-82335" fmla="*/ 0 w 6006665"/>
                        <a:gd name="connsiteY463-82336" fmla="*/ 2081577 h 3006470"/>
                        <a:gd name="connsiteX464-82337" fmla="*/ 15907 w 6006665"/>
                        <a:gd name="connsiteY464-82338" fmla="*/ 2058853 h 3006470"/>
                        <a:gd name="connsiteX465-82339" fmla="*/ 6818 w 6006665"/>
                        <a:gd name="connsiteY465-82340" fmla="*/ 1995224 h 3006470"/>
                        <a:gd name="connsiteX466-82341" fmla="*/ 34087 w 6006665"/>
                        <a:gd name="connsiteY466-82342" fmla="*/ 1952047 h 3006470"/>
                        <a:gd name="connsiteX467-82343" fmla="*/ 27270 w 6006665"/>
                        <a:gd name="connsiteY467-82344" fmla="*/ 1940685 h 3006470"/>
                        <a:gd name="connsiteX468-82345" fmla="*/ 70447 w 6006665"/>
                        <a:gd name="connsiteY468-82346" fmla="*/ 1902053 h 3006470"/>
                        <a:gd name="connsiteX469-82347" fmla="*/ 27270 w 6006665"/>
                        <a:gd name="connsiteY469-82348" fmla="*/ 1865693 h 3006470"/>
                        <a:gd name="connsiteX470-82349" fmla="*/ 109078 w 6006665"/>
                        <a:gd name="connsiteY470-82350" fmla="*/ 1767977 h 3006470"/>
                        <a:gd name="connsiteX471-82351" fmla="*/ 145438 w 6006665"/>
                        <a:gd name="connsiteY471-82352" fmla="*/ 1724800 h 3006470"/>
                        <a:gd name="connsiteX472-82353" fmla="*/ 156800 w 6006665"/>
                        <a:gd name="connsiteY472-82354" fmla="*/ 1681624 h 3006470"/>
                        <a:gd name="connsiteX473-82355" fmla="*/ 102261 w 6006665"/>
                        <a:gd name="connsiteY473-82356" fmla="*/ 1629357 h 3006470"/>
                        <a:gd name="connsiteX474-82357" fmla="*/ 118168 w 6006665"/>
                        <a:gd name="connsiteY474-82358" fmla="*/ 1574818 h 3006470"/>
                        <a:gd name="connsiteX475-82359" fmla="*/ 86354 w 6006665"/>
                        <a:gd name="connsiteY475-82360" fmla="*/ 1511189 h 3006470"/>
                        <a:gd name="connsiteX476-82361" fmla="*/ 109078 w 6006665"/>
                        <a:gd name="connsiteY476-82362" fmla="*/ 1436197 h 3006470"/>
                        <a:gd name="connsiteX477-82363" fmla="*/ 70447 w 6006665"/>
                        <a:gd name="connsiteY477-82364" fmla="*/ 1333936 h 3006470"/>
                        <a:gd name="connsiteX478-82365" fmla="*/ 102261 w 6006665"/>
                        <a:gd name="connsiteY478-82366" fmla="*/ 1263490 h 3006470"/>
                        <a:gd name="connsiteX479-82367" fmla="*/ 43177 w 6006665"/>
                        <a:gd name="connsiteY479-82368" fmla="*/ 1197589 h 3006470"/>
                        <a:gd name="connsiteX480-82369" fmla="*/ 49994 w 6006665"/>
                        <a:gd name="connsiteY480-82370" fmla="*/ 1122597 h 3006470"/>
                        <a:gd name="connsiteX481-82371" fmla="*/ 81809 w 6006665"/>
                        <a:gd name="connsiteY481-82372" fmla="*/ 1118052 h 3006470"/>
                        <a:gd name="connsiteX482-82373" fmla="*/ 145438 w 6006665"/>
                        <a:gd name="connsiteY482-82374" fmla="*/ 1074876 h 3006470"/>
                        <a:gd name="connsiteX483-82375" fmla="*/ 184070 w 6006665"/>
                        <a:gd name="connsiteY483-82376" fmla="*/ 1036244 h 3006470"/>
                        <a:gd name="connsiteX484-82377" fmla="*/ 189699 w 6006665"/>
                        <a:gd name="connsiteY484-82378" fmla="*/ 1042522 h 3006470"/>
                        <a:gd name="connsiteX485-82379" fmla="*/ 195977 w 6006665"/>
                        <a:gd name="connsiteY485-82380" fmla="*/ 1036244 h 3006470"/>
                        <a:gd name="connsiteX486-82381" fmla="*/ 420951 w 6006665"/>
                        <a:gd name="connsiteY486-82382" fmla="*/ 1418018 h 3006470"/>
                        <a:gd name="connsiteX487-82383" fmla="*/ 252950 w 6006665"/>
                        <a:gd name="connsiteY487-82384" fmla="*/ 1352062 h 3006470"/>
                        <a:gd name="connsiteX488-82385" fmla="*/ 232336 w 6006665"/>
                        <a:gd name="connsiteY488-82386" fmla="*/ 1358934 h 3006470"/>
                        <a:gd name="connsiteX489-82387" fmla="*/ 291420 w 6006665"/>
                        <a:gd name="connsiteY489-82388" fmla="*/ 1429380 h 3006470"/>
                        <a:gd name="connsiteX490-82389" fmla="*/ 291420 w 6006665"/>
                        <a:gd name="connsiteY490-82390" fmla="*/ 1468012 h 3006470"/>
                        <a:gd name="connsiteX491-82391" fmla="*/ 298238 w 6006665"/>
                        <a:gd name="connsiteY491-82392" fmla="*/ 1554366 h 3006470"/>
                        <a:gd name="connsiteX492-82393" fmla="*/ 345959 w 6006665"/>
                        <a:gd name="connsiteY492-82394" fmla="*/ 1586180 h 3006470"/>
                        <a:gd name="connsiteX493-82395" fmla="*/ 362087 w 6006665"/>
                        <a:gd name="connsiteY493-82396" fmla="*/ 1595588 h 3006470"/>
                        <a:gd name="connsiteX494-82397" fmla="*/ 365867 w 6006665"/>
                        <a:gd name="connsiteY494-82398" fmla="*/ 1563455 h 3006470"/>
                        <a:gd name="connsiteX495-82399" fmla="*/ 345415 w 6006665"/>
                        <a:gd name="connsiteY495-82400" fmla="*/ 1527096 h 3006470"/>
                        <a:gd name="connsiteX496-82401" fmla="*/ 365867 w 6006665"/>
                        <a:gd name="connsiteY496-82402" fmla="*/ 1495281 h 3006470"/>
                        <a:gd name="connsiteX497-82403" fmla="*/ 374560 w 6006665"/>
                        <a:gd name="connsiteY497-82404" fmla="*/ 1500280 h 3006470"/>
                        <a:gd name="connsiteX498-82405" fmla="*/ 377774 w 6006665"/>
                        <a:gd name="connsiteY498-82406" fmla="*/ 1495281 h 3006470"/>
                        <a:gd name="connsiteX499-82407" fmla="*/ 461933 w 6006665"/>
                        <a:gd name="connsiteY499-82408" fmla="*/ 1543673 h 3006470"/>
                        <a:gd name="connsiteX500-82409" fmla="*/ 484035 w 6006665"/>
                        <a:gd name="connsiteY500-82410" fmla="*/ 1527096 h 3006470"/>
                        <a:gd name="connsiteX501-82411" fmla="*/ 463583 w 6006665"/>
                        <a:gd name="connsiteY501-82412" fmla="*/ 1461194 h 3006470"/>
                        <a:gd name="connsiteX502-82413" fmla="*/ 1677078 w 6006665"/>
                        <a:gd name="connsiteY502-82414" fmla="*/ 1370296 h 3006470"/>
                        <a:gd name="connsiteX503-82415" fmla="*/ 1720255 w 6006665"/>
                        <a:gd name="connsiteY503-82416" fmla="*/ 1349844 h 3006470"/>
                        <a:gd name="connsiteX504-82417" fmla="*/ 1731617 w 6006665"/>
                        <a:gd name="connsiteY504-82418" fmla="*/ 1299850 h 3006470"/>
                        <a:gd name="connsiteX505-82419" fmla="*/ 1758887 w 6006665"/>
                        <a:gd name="connsiteY505-82420" fmla="*/ 1256673 h 3006470"/>
                        <a:gd name="connsiteX506-82421" fmla="*/ 1736162 w 6006665"/>
                        <a:gd name="connsiteY506-82422" fmla="*/ 1197589 h 3006470"/>
                        <a:gd name="connsiteX507-82423" fmla="*/ 1758887 w 6006665"/>
                        <a:gd name="connsiteY507-82424" fmla="*/ 1133960 h 3006470"/>
                        <a:gd name="connsiteX508-82425" fmla="*/ 1704347 w 6006665"/>
                        <a:gd name="connsiteY508-82426" fmla="*/ 1070331 h 3006470"/>
                        <a:gd name="connsiteX509-82427" fmla="*/ 1736162 w 6006665"/>
                        <a:gd name="connsiteY509-82428" fmla="*/ 961252 h 3006470"/>
                        <a:gd name="connsiteX510-82429" fmla="*/ 1688440 w 6006665"/>
                        <a:gd name="connsiteY510-82430" fmla="*/ 865809 h 3006470"/>
                        <a:gd name="connsiteX511-82431" fmla="*/ 1752069 w 6006665"/>
                        <a:gd name="connsiteY511-82432" fmla="*/ 788545 h 3006470"/>
                        <a:gd name="connsiteX512-82433" fmla="*/ 1747524 w 6006665"/>
                        <a:gd name="connsiteY512-82434" fmla="*/ 704464 h 3006470"/>
                        <a:gd name="connsiteX513-82435" fmla="*/ 1763431 w 6006665"/>
                        <a:gd name="connsiteY513-82436" fmla="*/ 697647 h 3006470"/>
                        <a:gd name="connsiteX514-82437" fmla="*/ 1764877 w 6006665"/>
                        <a:gd name="connsiteY514-82438" fmla="*/ 702130 h 3006470"/>
                        <a:gd name="connsiteX515-82439" fmla="*/ 1775339 w 6006665"/>
                        <a:gd name="connsiteY515-82440" fmla="*/ 697647 h 3006470"/>
                        <a:gd name="connsiteX516-82441" fmla="*/ 1798063 w 6006665"/>
                        <a:gd name="connsiteY516-82442" fmla="*/ 768093 h 3006470"/>
                        <a:gd name="connsiteX517-82443" fmla="*/ 1791454 w 6006665"/>
                        <a:gd name="connsiteY517-82444" fmla="*/ 815304 h 3006470"/>
                        <a:gd name="connsiteX518-82445" fmla="*/ 1854330 w 6006665"/>
                        <a:gd name="connsiteY518-82446" fmla="*/ 772638 h 3006470"/>
                        <a:gd name="connsiteX519-82447" fmla="*/ 1931594 w 6006665"/>
                        <a:gd name="connsiteY519-82448" fmla="*/ 763548 h 3006470"/>
                        <a:gd name="connsiteX520-82449" fmla="*/ 1932772 w 6006665"/>
                        <a:gd name="connsiteY520-82450" fmla="*/ 764810 h 3006470"/>
                        <a:gd name="connsiteX521-82451" fmla="*/ 1943501 w 6006665"/>
                        <a:gd name="connsiteY521-82452" fmla="*/ 763548 h 3006470"/>
                        <a:gd name="connsiteX522-82453" fmla="*/ 1988608 w 6006665"/>
                        <a:gd name="connsiteY522-82454" fmla="*/ 811877 h 3006470"/>
                        <a:gd name="connsiteX523-82455" fmla="*/ 1963408 w 6006665"/>
                        <a:gd name="connsiteY523-82456" fmla="*/ 736278 h 3006470"/>
                        <a:gd name="connsiteX524-82457" fmla="*/ 1963408 w 6006665"/>
                        <a:gd name="connsiteY524-82458" fmla="*/ 595386 h 3006470"/>
                        <a:gd name="connsiteX525-82459" fmla="*/ 2027037 w 6006665"/>
                        <a:gd name="connsiteY525-82460" fmla="*/ 574934 h 3006470"/>
                        <a:gd name="connsiteX526-82461" fmla="*/ 2037269 w 6006665"/>
                        <a:gd name="connsiteY526-82462" fmla="*/ 575472 h 3006470"/>
                        <a:gd name="connsiteX527-82463" fmla="*/ 2038944 w 6006665"/>
                        <a:gd name="connsiteY527-82464" fmla="*/ 574934 h 3006470"/>
                        <a:gd name="connsiteX528-82465" fmla="*/ 2115414 w 6006665"/>
                        <a:gd name="connsiteY528-82466" fmla="*/ 578958 h 3006470"/>
                        <a:gd name="connsiteX529-82467" fmla="*/ 2192927 w 6006665"/>
                        <a:gd name="connsiteY529-82468" fmla="*/ 559026 h 3006470"/>
                        <a:gd name="connsiteX530-82469" fmla="*/ 2167930 w 6006665"/>
                        <a:gd name="connsiteY530-82470" fmla="*/ 493125 h 3006470"/>
                        <a:gd name="connsiteX531-82471" fmla="*/ 2204289 w 6006665"/>
                        <a:gd name="connsiteY531-82472" fmla="*/ 402226 h 3006470"/>
                        <a:gd name="connsiteX532-82473" fmla="*/ 2247466 w 6006665"/>
                        <a:gd name="connsiteY532-82474" fmla="*/ 397681 h 3006470"/>
                        <a:gd name="connsiteX533-82475" fmla="*/ 2317913 w 6006665"/>
                        <a:gd name="connsiteY533-82476" fmla="*/ 322690 h 3006470"/>
                        <a:gd name="connsiteX534-82477" fmla="*/ 2420183 w 6006665"/>
                        <a:gd name="connsiteY534-82478" fmla="*/ 304510 h 3006470"/>
                        <a:gd name="connsiteX535-82479" fmla="*/ 2429263 w 6006665"/>
                        <a:gd name="connsiteY535-82480" fmla="*/ 263606 h 3006470"/>
                        <a:gd name="connsiteX536-82481" fmla="*/ 2526979 w 6006665"/>
                        <a:gd name="connsiteY536-82482" fmla="*/ 252244 h 3006470"/>
                        <a:gd name="connsiteX537-82483" fmla="*/ 2528058 w 6006665"/>
                        <a:gd name="connsiteY537-82484" fmla="*/ 253503 h 3006470"/>
                        <a:gd name="connsiteX538-82485" fmla="*/ 2538886 w 6006665"/>
                        <a:gd name="connsiteY538-82486" fmla="*/ 252244 h 3006470"/>
                        <a:gd name="connsiteX539-82487" fmla="*/ 2560820 w 6006665"/>
                        <a:gd name="connsiteY539-82488" fmla="*/ 277833 h 3006470"/>
                        <a:gd name="connsiteX540-82489" fmla="*/ 2640602 w 6006665"/>
                        <a:gd name="connsiteY540-82490" fmla="*/ 202249 h 3006470"/>
                        <a:gd name="connsiteX541-82491" fmla="*/ 2652509 w 6006665"/>
                        <a:gd name="connsiteY541-82492" fmla="*/ 202249 h 3006470"/>
                        <a:gd name="connsiteX542-82493" fmla="*/ 2704231 w 6006665"/>
                        <a:gd name="connsiteY542-82494" fmla="*/ 202249 h 3006470"/>
                        <a:gd name="connsiteX543-82495" fmla="*/ 2715593 w 6006665"/>
                        <a:gd name="connsiteY543-82496" fmla="*/ 134075 h 3006470"/>
                        <a:gd name="connsiteX544-82497" fmla="*/ 2751953 w 6006665"/>
                        <a:gd name="connsiteY544-82498" fmla="*/ 68174 h 3006470"/>
                        <a:gd name="connsiteX545-82499" fmla="*/ 2838307 w 6006665"/>
                        <a:gd name="connsiteY545-82500" fmla="*/ 0 h 3006470"/>
                        <a:gd name="connsiteX0-82501" fmla="*/ 1791129 w 6006665"/>
                        <a:gd name="connsiteY0-82502" fmla="*/ 817622 h 3006470"/>
                        <a:gd name="connsiteX1-82503" fmla="*/ 1782156 w 6006665"/>
                        <a:gd name="connsiteY1-82504" fmla="*/ 881716 h 3006470"/>
                        <a:gd name="connsiteX2-82505" fmla="*/ 1809554 w 6006665"/>
                        <a:gd name="connsiteY2-82506" fmla="*/ 895415 h 3006470"/>
                        <a:gd name="connsiteX3-82507" fmla="*/ 1791129 w 6006665"/>
                        <a:gd name="connsiteY3-82508" fmla="*/ 817622 h 3006470"/>
                        <a:gd name="connsiteX4-82509" fmla="*/ 2838307 w 6006665"/>
                        <a:gd name="connsiteY4-82510" fmla="*/ 0 h 3006470"/>
                        <a:gd name="connsiteX5-82511" fmla="*/ 2844246 w 6006665"/>
                        <a:gd name="connsiteY5-82512" fmla="*/ 4711 h 3006470"/>
                        <a:gd name="connsiteX6-82513" fmla="*/ 2850213 w 6006665"/>
                        <a:gd name="connsiteY6-82514" fmla="*/ 0 h 3006470"/>
                        <a:gd name="connsiteX7-82515" fmla="*/ 2916115 w 6006665"/>
                        <a:gd name="connsiteY7-82516" fmla="*/ 52267 h 3006470"/>
                        <a:gd name="connsiteX8-82517" fmla="*/ 2861576 w 6006665"/>
                        <a:gd name="connsiteY8-82518" fmla="*/ 90899 h 3006470"/>
                        <a:gd name="connsiteX9-82519" fmla="*/ 2947929 w 6006665"/>
                        <a:gd name="connsiteY9-82520" fmla="*/ 118168 h 3006470"/>
                        <a:gd name="connsiteX10-82521" fmla="*/ 2957621 w 6006665"/>
                        <a:gd name="connsiteY10-82522" fmla="*/ 186006 h 3006470"/>
                        <a:gd name="connsiteX11-82523" fmla="*/ 2979199 w 6006665"/>
                        <a:gd name="connsiteY11-82524" fmla="*/ 161345 h 3006470"/>
                        <a:gd name="connsiteX12-82525" fmla="*/ 2991106 w 6006665"/>
                        <a:gd name="connsiteY12-82526" fmla="*/ 161345 h 3006470"/>
                        <a:gd name="connsiteX13-82527" fmla="*/ 3086005 w 6006665"/>
                        <a:gd name="connsiteY13-82528" fmla="*/ 161345 h 3006470"/>
                        <a:gd name="connsiteX14-82529" fmla="*/ 3097912 w 6006665"/>
                        <a:gd name="connsiteY14-82530" fmla="*/ 161345 h 3006470"/>
                        <a:gd name="connsiteX15-82531" fmla="*/ 3179721 w 6006665"/>
                        <a:gd name="connsiteY15-82532" fmla="*/ 236336 h 3006470"/>
                        <a:gd name="connsiteX16-82533" fmla="*/ 3211535 w 6006665"/>
                        <a:gd name="connsiteY16-82534" fmla="*/ 295420 h 3006470"/>
                        <a:gd name="connsiteX17-82535" fmla="*/ 3200173 w 6006665"/>
                        <a:gd name="connsiteY17-82536" fmla="*/ 370412 h 3006470"/>
                        <a:gd name="connsiteX18-82537" fmla="*/ 3161541 w 6006665"/>
                        <a:gd name="connsiteY18-82538" fmla="*/ 413589 h 3006470"/>
                        <a:gd name="connsiteX19-82539" fmla="*/ 3066097 w 6006665"/>
                        <a:gd name="connsiteY19-82540" fmla="*/ 488580 h 3006470"/>
                        <a:gd name="connsiteX20-82541" fmla="*/ 3034283 w 6006665"/>
                        <a:gd name="connsiteY20-82542" fmla="*/ 531757 h 3006470"/>
                        <a:gd name="connsiteX21-82543" fmla="*/ 3082005 w 6006665"/>
                        <a:gd name="connsiteY21-82544" fmla="*/ 547664 h 3006470"/>
                        <a:gd name="connsiteX22-82545" fmla="*/ 3129459 w 6006665"/>
                        <a:gd name="connsiteY22-82546" fmla="*/ 575345 h 3006470"/>
                        <a:gd name="connsiteX23-82547" fmla="*/ 3156451 w 6006665"/>
                        <a:gd name="connsiteY23-82548" fmla="*/ 552209 h 3006470"/>
                        <a:gd name="connsiteX24-82549" fmla="*/ 3158460 w 6006665"/>
                        <a:gd name="connsiteY24-82550" fmla="*/ 560693 h 3006470"/>
                        <a:gd name="connsiteX25-82551" fmla="*/ 3168359 w 6006665"/>
                        <a:gd name="connsiteY25-82552" fmla="*/ 552209 h 3006470"/>
                        <a:gd name="connsiteX26-82553" fmla="*/ 3184984 w 6006665"/>
                        <a:gd name="connsiteY26-82554" fmla="*/ 622402 h 3006470"/>
                        <a:gd name="connsiteX27-82555" fmla="*/ 3192811 w 6006665"/>
                        <a:gd name="connsiteY27-82556" fmla="*/ 606748 h 3006470"/>
                        <a:gd name="connsiteX28-82557" fmla="*/ 3251895 w 6006665"/>
                        <a:gd name="connsiteY28-82558" fmla="*/ 586296 h 3006470"/>
                        <a:gd name="connsiteX29-82559" fmla="*/ 3259833 w 6006665"/>
                        <a:gd name="connsiteY29-82560" fmla="*/ 587670 h 3006470"/>
                        <a:gd name="connsiteX30-82561" fmla="*/ 3263802 w 6006665"/>
                        <a:gd name="connsiteY30-82562" fmla="*/ 586296 h 3006470"/>
                        <a:gd name="connsiteX31-82563" fmla="*/ 3381970 w 6006665"/>
                        <a:gd name="connsiteY31-82564" fmla="*/ 606748 h 3006470"/>
                        <a:gd name="connsiteX32-82565" fmla="*/ 3388787 w 6006665"/>
                        <a:gd name="connsiteY32-82566" fmla="*/ 665832 h 3006470"/>
                        <a:gd name="connsiteX33-82567" fmla="*/ 3531529 w 6006665"/>
                        <a:gd name="connsiteY33-82568" fmla="*/ 686823 h 3006470"/>
                        <a:gd name="connsiteX34-82569" fmla="*/ 3538225 w 6006665"/>
                        <a:gd name="connsiteY34-82570" fmla="*/ 590841 h 3006470"/>
                        <a:gd name="connsiteX35-82571" fmla="*/ 3549910 w 6006665"/>
                        <a:gd name="connsiteY35-82572" fmla="*/ 594028 h 3006470"/>
                        <a:gd name="connsiteX36-82573" fmla="*/ 3550132 w 6006665"/>
                        <a:gd name="connsiteY36-82574" fmla="*/ 590841 h 3006470"/>
                        <a:gd name="connsiteX37-82575" fmla="*/ 3625123 w 6006665"/>
                        <a:gd name="connsiteY37-82576" fmla="*/ 611293 h 3006470"/>
                        <a:gd name="connsiteX38-82577" fmla="*/ 3672301 w 6006665"/>
                        <a:gd name="connsiteY38-82578" fmla="*/ 611293 h 3006470"/>
                        <a:gd name="connsiteX39-82579" fmla="*/ 3684207 w 6006665"/>
                        <a:gd name="connsiteY39-82580" fmla="*/ 611293 h 3006470"/>
                        <a:gd name="connsiteX40-82581" fmla="*/ 3743291 w 6006665"/>
                        <a:gd name="connsiteY40-82582" fmla="*/ 677194 h 3006470"/>
                        <a:gd name="connsiteX41-82583" fmla="*/ 3759199 w 6006665"/>
                        <a:gd name="connsiteY41-82584" fmla="*/ 756731 h 3006470"/>
                        <a:gd name="connsiteX42-82585" fmla="*/ 3738747 w 6006665"/>
                        <a:gd name="connsiteY42-82586" fmla="*/ 806725 h 3006470"/>
                        <a:gd name="connsiteX43-82587" fmla="*/ 3786469 w 6006665"/>
                        <a:gd name="connsiteY43-82588" fmla="*/ 897623 h 3006470"/>
                        <a:gd name="connsiteX44-82589" fmla="*/ 3835603 w 6006665"/>
                        <a:gd name="connsiteY44-82590" fmla="*/ 933529 h 3006470"/>
                        <a:gd name="connsiteX45-82591" fmla="*/ 3865460 w 6006665"/>
                        <a:gd name="connsiteY45-82592" fmla="*/ 822632 h 3006470"/>
                        <a:gd name="connsiteX46-82593" fmla="*/ 3875077 w 6006665"/>
                        <a:gd name="connsiteY46-82594" fmla="*/ 831139 h 3006470"/>
                        <a:gd name="connsiteX47-82595" fmla="*/ 3877367 w 6006665"/>
                        <a:gd name="connsiteY47-82596" fmla="*/ 822632 h 3006470"/>
                        <a:gd name="connsiteX48-82597" fmla="*/ 3932151 w 6006665"/>
                        <a:gd name="connsiteY48-82598" fmla="*/ 871095 h 3006470"/>
                        <a:gd name="connsiteX49-82599" fmla="*/ 3988173 w 6006665"/>
                        <a:gd name="connsiteY49-82600" fmla="*/ 843084 h 3006470"/>
                        <a:gd name="connsiteX50-82601" fmla="*/ 3993852 w 6006665"/>
                        <a:gd name="connsiteY50-82602" fmla="*/ 846199 h 3006470"/>
                        <a:gd name="connsiteX51-82603" fmla="*/ 4000080 w 6006665"/>
                        <a:gd name="connsiteY51-82604" fmla="*/ 843084 h 3006470"/>
                        <a:gd name="connsiteX52-82605" fmla="*/ 4062426 w 6006665"/>
                        <a:gd name="connsiteY52-82606" fmla="*/ 877274 h 3006470"/>
                        <a:gd name="connsiteX53-82607" fmla="*/ 4085889 w 6006665"/>
                        <a:gd name="connsiteY53-82608" fmla="*/ 849902 h 3006470"/>
                        <a:gd name="connsiteX54-82609" fmla="*/ 4095563 w 6006665"/>
                        <a:gd name="connsiteY54-82610" fmla="*/ 852506 h 3006470"/>
                        <a:gd name="connsiteX55-82611" fmla="*/ 4097796 w 6006665"/>
                        <a:gd name="connsiteY55-82612" fmla="*/ 849902 h 3006470"/>
                        <a:gd name="connsiteX56-82613" fmla="*/ 4144150 w 6006665"/>
                        <a:gd name="connsiteY56-82614" fmla="*/ 862382 h 3006470"/>
                        <a:gd name="connsiteX57-82615" fmla="*/ 4117703 w 6006665"/>
                        <a:gd name="connsiteY57-82616" fmla="*/ 752186 h 3006470"/>
                        <a:gd name="connsiteX58-82617" fmla="*/ 4165425 w 6006665"/>
                        <a:gd name="connsiteY58-82618" fmla="*/ 697647 h 3006470"/>
                        <a:gd name="connsiteX59-82619" fmla="*/ 4175231 w 6006665"/>
                        <a:gd name="connsiteY59-82620" fmla="*/ 700048 h 3006470"/>
                        <a:gd name="connsiteX60-82621" fmla="*/ 4177332 w 6006665"/>
                        <a:gd name="connsiteY60-82622" fmla="*/ 697647 h 3006470"/>
                        <a:gd name="connsiteX61-82623" fmla="*/ 4511384 w 6006665"/>
                        <a:gd name="connsiteY61-82624" fmla="*/ 779455 h 3006470"/>
                        <a:gd name="connsiteX62-82625" fmla="*/ 4543199 w 6006665"/>
                        <a:gd name="connsiteY62-82626" fmla="*/ 849902 h 3006470"/>
                        <a:gd name="connsiteX63-82627" fmla="*/ 4639242 w 6006665"/>
                        <a:gd name="connsiteY63-82628" fmla="*/ 932544 h 3006470"/>
                        <a:gd name="connsiteX64-82629" fmla="*/ 4774445 w 6006665"/>
                        <a:gd name="connsiteY64-82630" fmla="*/ 913531 h 3006470"/>
                        <a:gd name="connsiteX65-82631" fmla="*/ 4778496 w 6006665"/>
                        <a:gd name="connsiteY65-82632" fmla="*/ 914635 h 3006470"/>
                        <a:gd name="connsiteX66-82633" fmla="*/ 4786352 w 6006665"/>
                        <a:gd name="connsiteY66-82634" fmla="*/ 913531 h 3006470"/>
                        <a:gd name="connsiteX67-82635" fmla="*/ 4861343 w 6006665"/>
                        <a:gd name="connsiteY67-82636" fmla="*/ 933983 h 3006470"/>
                        <a:gd name="connsiteX68-82637" fmla="*/ 4893158 w 6006665"/>
                        <a:gd name="connsiteY68-82638" fmla="*/ 977160 h 3006470"/>
                        <a:gd name="connsiteX69-82639" fmla="*/ 4888613 w 6006665"/>
                        <a:gd name="connsiteY69-82640" fmla="*/ 1058968 h 3006470"/>
                        <a:gd name="connsiteX70-82641" fmla="*/ 4927677 w 6006665"/>
                        <a:gd name="connsiteY70-82642" fmla="*/ 1083640 h 3006470"/>
                        <a:gd name="connsiteX71-82643" fmla="*/ 4967605 w 6006665"/>
                        <a:gd name="connsiteY71-82644" fmla="*/ 1070331 h 3006470"/>
                        <a:gd name="connsiteX72-82645" fmla="*/ 5038051 w 6006665"/>
                        <a:gd name="connsiteY72-82646" fmla="*/ 1063513 h 3006470"/>
                        <a:gd name="connsiteX73-82647" fmla="*/ 5040730 w 6006665"/>
                        <a:gd name="connsiteY73-82648" fmla="*/ 1064406 h 3006470"/>
                        <a:gd name="connsiteX74-82649" fmla="*/ 5049958 w 6006665"/>
                        <a:gd name="connsiteY74-82650" fmla="*/ 1063513 h 3006470"/>
                        <a:gd name="connsiteX75-82651" fmla="*/ 5114249 w 6006665"/>
                        <a:gd name="connsiteY75-82652" fmla="*/ 1084944 h 3006470"/>
                        <a:gd name="connsiteX76-82653" fmla="*/ 5176671 w 6006665"/>
                        <a:gd name="connsiteY76-82654" fmla="*/ 1074876 h 3006470"/>
                        <a:gd name="connsiteX77-82655" fmla="*/ 5177801 w 6006665"/>
                        <a:gd name="connsiteY77-82656" fmla="*/ 1076614 h 3006470"/>
                        <a:gd name="connsiteX78-82657" fmla="*/ 5188578 w 6006665"/>
                        <a:gd name="connsiteY78-82658" fmla="*/ 1074876 h 3006470"/>
                        <a:gd name="connsiteX79-82659" fmla="*/ 5243719 w 6006665"/>
                        <a:gd name="connsiteY79-82660" fmla="*/ 1159707 h 3006470"/>
                        <a:gd name="connsiteX80-82661" fmla="*/ 5283477 w 6006665"/>
                        <a:gd name="connsiteY80-82662" fmla="*/ 1129415 h 3006470"/>
                        <a:gd name="connsiteX81-82663" fmla="*/ 5258480 w 6006665"/>
                        <a:gd name="connsiteY81-82664" fmla="*/ 1063513 h 3006470"/>
                        <a:gd name="connsiteX82-82665" fmla="*/ 5267570 w 6006665"/>
                        <a:gd name="connsiteY82-82666" fmla="*/ 1015792 h 3006470"/>
                        <a:gd name="connsiteX83-82667" fmla="*/ 5278896 w 6006665"/>
                        <a:gd name="connsiteY83-82668" fmla="*/ 1018841 h 3006470"/>
                        <a:gd name="connsiteX84-82669" fmla="*/ 5279477 w 6006665"/>
                        <a:gd name="connsiteY84-82670" fmla="*/ 1015792 h 3006470"/>
                        <a:gd name="connsiteX85-82671" fmla="*/ 5395510 w 6006665"/>
                        <a:gd name="connsiteY85-82672" fmla="*/ 1047031 h 3006470"/>
                        <a:gd name="connsiteX86-82673" fmla="*/ 5463001 w 6006665"/>
                        <a:gd name="connsiteY86-82674" fmla="*/ 1043061 h 3006470"/>
                        <a:gd name="connsiteX87-82675" fmla="*/ 5464386 w 6006665"/>
                        <a:gd name="connsiteY87-82676" fmla="*/ 1043680 h 3006470"/>
                        <a:gd name="connsiteX88-82677" fmla="*/ 5474909 w 6006665"/>
                        <a:gd name="connsiteY88-82678" fmla="*/ 1043061 h 3006470"/>
                        <a:gd name="connsiteX89-82679" fmla="*/ 5581715 w 6006665"/>
                        <a:gd name="connsiteY89-82680" fmla="*/ 1090783 h 3006470"/>
                        <a:gd name="connsiteX90-82681" fmla="*/ 5633981 w 6006665"/>
                        <a:gd name="connsiteY90-82682" fmla="*/ 1133960 h 3006470"/>
                        <a:gd name="connsiteX91-82683" fmla="*/ 5720335 w 6006665"/>
                        <a:gd name="connsiteY91-82684" fmla="*/ 1213496 h 3006470"/>
                        <a:gd name="connsiteX92-82685" fmla="*/ 5822595 w 6006665"/>
                        <a:gd name="connsiteY92-82686" fmla="*/ 1311212 h 3006470"/>
                        <a:gd name="connsiteX93-82687" fmla="*/ 5818051 w 6006665"/>
                        <a:gd name="connsiteY93-82688" fmla="*/ 1365751 h 3006470"/>
                        <a:gd name="connsiteX94-82689" fmla="*/ 5825679 w 6006665"/>
                        <a:gd name="connsiteY94-82690" fmla="*/ 1373379 h 3006470"/>
                        <a:gd name="connsiteX95-82691" fmla="*/ 5822051 w 6006665"/>
                        <a:gd name="connsiteY95-82692" fmla="*/ 1322574 h 3006470"/>
                        <a:gd name="connsiteX96-82693" fmla="*/ 5834092 w 6006665"/>
                        <a:gd name="connsiteY96-82694" fmla="*/ 1324447 h 3006470"/>
                        <a:gd name="connsiteX97-82695" fmla="*/ 5833958 w 6006665"/>
                        <a:gd name="connsiteY97-82696" fmla="*/ 1322574 h 3006470"/>
                        <a:gd name="connsiteX98-82697" fmla="*/ 5936219 w 6006665"/>
                        <a:gd name="connsiteY98-82698" fmla="*/ 1338481 h 3006470"/>
                        <a:gd name="connsiteX99-82699" fmla="*/ 6006665 w 6006665"/>
                        <a:gd name="connsiteY99-82700" fmla="*/ 1418018 h 3006470"/>
                        <a:gd name="connsiteX100-82701" fmla="*/ 5968033 w 6006665"/>
                        <a:gd name="connsiteY100-82702" fmla="*/ 1456650 h 3006470"/>
                        <a:gd name="connsiteX101-82703" fmla="*/ 5908949 w 6006665"/>
                        <a:gd name="connsiteY101-82704" fmla="*/ 1468012 h 3006470"/>
                        <a:gd name="connsiteX102-82705" fmla="*/ 5908949 w 6006665"/>
                        <a:gd name="connsiteY102-82706" fmla="*/ 1554366 h 3006470"/>
                        <a:gd name="connsiteX103-82707" fmla="*/ 5893042 w 6006665"/>
                        <a:gd name="connsiteY103-82708" fmla="*/ 1570273 h 3006470"/>
                        <a:gd name="connsiteX104-82709" fmla="*/ 5881135 w 6006665"/>
                        <a:gd name="connsiteY104-82710" fmla="*/ 1570273 h 3006470"/>
                        <a:gd name="connsiteX105-82711" fmla="*/ 5861227 w 6006665"/>
                        <a:gd name="connsiteY105-82712" fmla="*/ 1570273 h 3006470"/>
                        <a:gd name="connsiteX106-82713" fmla="*/ 5849321 w 6006665"/>
                        <a:gd name="connsiteY106-82714" fmla="*/ 1570273 h 3006470"/>
                        <a:gd name="connsiteX107-82715" fmla="*/ 5817506 w 6006665"/>
                        <a:gd name="connsiteY107-82716" fmla="*/ 1536186 h 3006470"/>
                        <a:gd name="connsiteX108-82717" fmla="*/ 5767511 w 6006665"/>
                        <a:gd name="connsiteY108-82718" fmla="*/ 1511189 h 3006470"/>
                        <a:gd name="connsiteX109-82719" fmla="*/ 5762967 w 6006665"/>
                        <a:gd name="connsiteY109-82720" fmla="*/ 1477102 h 3006470"/>
                        <a:gd name="connsiteX110-82721" fmla="*/ 5729132 w 6006665"/>
                        <a:gd name="connsiteY110-82722" fmla="*/ 1463170 h 3006470"/>
                        <a:gd name="connsiteX111-82723" fmla="*/ 5695337 w 6006665"/>
                        <a:gd name="connsiteY111-82724" fmla="*/ 1472557 h 3006470"/>
                        <a:gd name="connsiteX112-82725" fmla="*/ 5693366 w 6006665"/>
                        <a:gd name="connsiteY112-82726" fmla="*/ 1469797 h 3006470"/>
                        <a:gd name="connsiteX113-82727" fmla="*/ 5683431 w 6006665"/>
                        <a:gd name="connsiteY113-82728" fmla="*/ 1472557 h 3006470"/>
                        <a:gd name="connsiteX114-82729" fmla="*/ 5660706 w 6006665"/>
                        <a:gd name="connsiteY114-82730" fmla="*/ 1440742 h 3006470"/>
                        <a:gd name="connsiteX115-82731" fmla="*/ 5669644 w 6006665"/>
                        <a:gd name="connsiteY115-82732" fmla="*/ 1415717 h 3006470"/>
                        <a:gd name="connsiteX116-82733" fmla="*/ 5640799 w 6006665"/>
                        <a:gd name="connsiteY116-82734" fmla="*/ 1429380 h 3006470"/>
                        <a:gd name="connsiteX117-82735" fmla="*/ 5656705 w 6006665"/>
                        <a:gd name="connsiteY117-82736" fmla="*/ 1472557 h 3006470"/>
                        <a:gd name="connsiteX118-82737" fmla="*/ 5633981 w 6006665"/>
                        <a:gd name="connsiteY118-82738" fmla="*/ 1511189 h 3006470"/>
                        <a:gd name="connsiteX119-82739" fmla="*/ 5586259 w 6006665"/>
                        <a:gd name="connsiteY119-82740" fmla="*/ 1547548 h 3006470"/>
                        <a:gd name="connsiteX120-82741" fmla="*/ 5575676 w 6006665"/>
                        <a:gd name="connsiteY120-82742" fmla="*/ 1546540 h 3006470"/>
                        <a:gd name="connsiteX121-82743" fmla="*/ 5574353 w 6006665"/>
                        <a:gd name="connsiteY121-82744" fmla="*/ 1547548 h 3006470"/>
                        <a:gd name="connsiteX122-82745" fmla="*/ 5539436 w 6006665"/>
                        <a:gd name="connsiteY122-82746" fmla="*/ 1544223 h 3006470"/>
                        <a:gd name="connsiteX123-82747" fmla="*/ 5570352 w 6006665"/>
                        <a:gd name="connsiteY123-82748" fmla="*/ 1586180 h 3006470"/>
                        <a:gd name="connsiteX124-82749" fmla="*/ 5593077 w 6006665"/>
                        <a:gd name="connsiteY124-82750" fmla="*/ 1649809 h 3006470"/>
                        <a:gd name="connsiteX125-82751" fmla="*/ 5608984 w 6006665"/>
                        <a:gd name="connsiteY125-82752" fmla="*/ 1677079 h 3006470"/>
                        <a:gd name="connsiteX126-82753" fmla="*/ 5613529 w 6006665"/>
                        <a:gd name="connsiteY126-82754" fmla="*/ 1708893 h 3006470"/>
                        <a:gd name="connsiteX127-82755" fmla="*/ 5608984 w 6006665"/>
                        <a:gd name="connsiteY127-82756" fmla="*/ 1731618 h 3006470"/>
                        <a:gd name="connsiteX128-82757" fmla="*/ 5597799 w 6006665"/>
                        <a:gd name="connsiteY128-82758" fmla="*/ 1728009 h 3006470"/>
                        <a:gd name="connsiteX129-82759" fmla="*/ 5597077 w 6006665"/>
                        <a:gd name="connsiteY129-82760" fmla="*/ 1731618 h 3006470"/>
                        <a:gd name="connsiteX130-82761" fmla="*/ 5534271 w 6006665"/>
                        <a:gd name="connsiteY130-82762" fmla="*/ 1711358 h 3006470"/>
                        <a:gd name="connsiteX131-82763" fmla="*/ 5436277 w 6006665"/>
                        <a:gd name="connsiteY131-82764" fmla="*/ 1767977 h 3006470"/>
                        <a:gd name="connsiteX132-82765" fmla="*/ 5397645 w 6006665"/>
                        <a:gd name="connsiteY132-82766" fmla="*/ 1779340 h 3006470"/>
                        <a:gd name="connsiteX133-82767" fmla="*/ 5345378 w 6006665"/>
                        <a:gd name="connsiteY133-82768" fmla="*/ 1833879 h 3006470"/>
                        <a:gd name="connsiteX134-82769" fmla="*/ 5290839 w 6006665"/>
                        <a:gd name="connsiteY134-82770" fmla="*/ 1881600 h 3006470"/>
                        <a:gd name="connsiteX135-82771" fmla="*/ 5274932 w 6006665"/>
                        <a:gd name="connsiteY135-82772" fmla="*/ 1913415 h 3006470"/>
                        <a:gd name="connsiteX136-82773" fmla="*/ 5267238 w 6006665"/>
                        <a:gd name="connsiteY136-82774" fmla="*/ 1904988 h 3006470"/>
                        <a:gd name="connsiteX137-82775" fmla="*/ 5263025 w 6006665"/>
                        <a:gd name="connsiteY137-82776" fmla="*/ 1913415 h 3006470"/>
                        <a:gd name="connsiteX138-82777" fmla="*/ 5219538 w 6006665"/>
                        <a:gd name="connsiteY138-82778" fmla="*/ 1865787 h 3006470"/>
                        <a:gd name="connsiteX139-82779" fmla="*/ 5129494 w 6006665"/>
                        <a:gd name="connsiteY139-82780" fmla="*/ 1920232 h 3006470"/>
                        <a:gd name="connsiteX140-82781" fmla="*/ 5126389 w 6006665"/>
                        <a:gd name="connsiteY140-82782" fmla="*/ 1914910 h 3006470"/>
                        <a:gd name="connsiteX141-82783" fmla="*/ 5117587 w 6006665"/>
                        <a:gd name="connsiteY141-82784" fmla="*/ 1920232 h 3006470"/>
                        <a:gd name="connsiteX142-82785" fmla="*/ 5105544 w 6006665"/>
                        <a:gd name="connsiteY142-82786" fmla="*/ 1899586 h 3006470"/>
                        <a:gd name="connsiteX143-82787" fmla="*/ 5074955 w 6006665"/>
                        <a:gd name="connsiteY143-82788" fmla="*/ 1924777 h 3006470"/>
                        <a:gd name="connsiteX144-82789" fmla="*/ 5065718 w 6006665"/>
                        <a:gd name="connsiteY144-82790" fmla="*/ 1922578 h 3006470"/>
                        <a:gd name="connsiteX145-82791" fmla="*/ 5063048 w 6006665"/>
                        <a:gd name="connsiteY145-82792" fmla="*/ 1924777 h 3006470"/>
                        <a:gd name="connsiteX146-82793" fmla="*/ 5026594 w 6006665"/>
                        <a:gd name="connsiteY146-82794" fmla="*/ 1916098 h 3006470"/>
                        <a:gd name="connsiteX147-82795" fmla="*/ 5015871 w 6006665"/>
                        <a:gd name="connsiteY147-82796" fmla="*/ 1961137 h 3006470"/>
                        <a:gd name="connsiteX148-82797" fmla="*/ 4974967 w 6006665"/>
                        <a:gd name="connsiteY148-82798" fmla="*/ 2027038 h 3006470"/>
                        <a:gd name="connsiteX149-82799" fmla="*/ 4974967 w 6006665"/>
                        <a:gd name="connsiteY149-82800" fmla="*/ 2058853 h 3006470"/>
                        <a:gd name="connsiteX150-82801" fmla="*/ 5015871 w 6006665"/>
                        <a:gd name="connsiteY150-82802" fmla="*/ 2074760 h 3006470"/>
                        <a:gd name="connsiteX151-82803" fmla="*/ 5011326 w 6006665"/>
                        <a:gd name="connsiteY151-82804" fmla="*/ 2172476 h 3006470"/>
                        <a:gd name="connsiteX152-82805" fmla="*/ 4999419 w 6006665"/>
                        <a:gd name="connsiteY152-82806" fmla="*/ 2172476 h 3006470"/>
                        <a:gd name="connsiteX153-82807" fmla="*/ 4974967 w 6006665"/>
                        <a:gd name="connsiteY153-82808" fmla="*/ 2172476 h 3006470"/>
                        <a:gd name="connsiteX154-82809" fmla="*/ 4963605 w 6006665"/>
                        <a:gd name="connsiteY154-82810" fmla="*/ 2224742 h 3006470"/>
                        <a:gd name="connsiteX155-82811" fmla="*/ 4974967 w 6006665"/>
                        <a:gd name="connsiteY155-82812" fmla="*/ 2252012 h 3006470"/>
                        <a:gd name="connsiteX156-82813" fmla="*/ 4909065 w 6006665"/>
                        <a:gd name="connsiteY156-82814" fmla="*/ 2286099 h 3006470"/>
                        <a:gd name="connsiteX157-82815" fmla="*/ 4897703 w 6006665"/>
                        <a:gd name="connsiteY157-82816" fmla="*/ 2354273 h 3006470"/>
                        <a:gd name="connsiteX158-82817" fmla="*/ 4845437 w 6006665"/>
                        <a:gd name="connsiteY158-82818" fmla="*/ 2370180 h 3006470"/>
                        <a:gd name="connsiteX159-82819" fmla="*/ 4834074 w 6006665"/>
                        <a:gd name="connsiteY159-82820" fmla="*/ 2429264 h 3006470"/>
                        <a:gd name="connsiteX160-82821" fmla="*/ 4779535 w 6006665"/>
                        <a:gd name="connsiteY160-82822" fmla="*/ 2488348 h 3006470"/>
                        <a:gd name="connsiteX161-82823" fmla="*/ 4777225 w 6006665"/>
                        <a:gd name="connsiteY161-82824" fmla="*/ 2477952 h 3006470"/>
                        <a:gd name="connsiteX162-82825" fmla="*/ 4767628 w 6006665"/>
                        <a:gd name="connsiteY162-82826" fmla="*/ 2488348 h 3006470"/>
                        <a:gd name="connsiteX163-82827" fmla="*/ 4758538 w 6006665"/>
                        <a:gd name="connsiteY163-82828" fmla="*/ 2447444 h 3006470"/>
                        <a:gd name="connsiteX164-82829" fmla="*/ 4742631 w 6006665"/>
                        <a:gd name="connsiteY164-82830" fmla="*/ 2361090 h 3006470"/>
                        <a:gd name="connsiteX165-82831" fmla="*/ 4715361 w 6006665"/>
                        <a:gd name="connsiteY165-82832" fmla="*/ 2220198 h 3006470"/>
                        <a:gd name="connsiteX166-82833" fmla="*/ 4735813 w 6006665"/>
                        <a:gd name="connsiteY166-82834" fmla="*/ 2129299 h 3006470"/>
                        <a:gd name="connsiteX167-82835" fmla="*/ 4767628 w 6006665"/>
                        <a:gd name="connsiteY167-82836" fmla="*/ 2086122 h 3006470"/>
                        <a:gd name="connsiteX168-82837" fmla="*/ 4767628 w 6006665"/>
                        <a:gd name="connsiteY168-82838" fmla="*/ 2058853 h 3006470"/>
                        <a:gd name="connsiteX169-82839" fmla="*/ 4826712 w 6006665"/>
                        <a:gd name="connsiteY169-82840" fmla="*/ 2042945 h 3006470"/>
                        <a:gd name="connsiteX170-82841" fmla="*/ 4892613 w 6006665"/>
                        <a:gd name="connsiteY170-82842" fmla="*/ 1952047 h 3006470"/>
                        <a:gd name="connsiteX171-82843" fmla="*/ 4956243 w 6006665"/>
                        <a:gd name="connsiteY171-82844" fmla="*/ 1877056 h 3006470"/>
                        <a:gd name="connsiteX172-82845" fmla="*/ 5022143 w 6006665"/>
                        <a:gd name="connsiteY172-82846" fmla="*/ 1817971 h 3006470"/>
                        <a:gd name="connsiteX173-82847" fmla="*/ 5046694 w 6006665"/>
                        <a:gd name="connsiteY173-82848" fmla="*/ 1710844 h 3006470"/>
                        <a:gd name="connsiteX174-82849" fmla="*/ 5015871 w 6006665"/>
                        <a:gd name="connsiteY174-82850" fmla="*/ 1715711 h 3006470"/>
                        <a:gd name="connsiteX175-82851" fmla="*/ 4995419 w 6006665"/>
                        <a:gd name="connsiteY175-82852" fmla="*/ 1779340 h 3006470"/>
                        <a:gd name="connsiteX176-82853" fmla="*/ 4904521 w 6006665"/>
                        <a:gd name="connsiteY176-82854" fmla="*/ 1865693 h 3006470"/>
                        <a:gd name="connsiteX177-82855" fmla="*/ 4901708 w 6006665"/>
                        <a:gd name="connsiteY177-82856" fmla="*/ 1857053 h 3006470"/>
                        <a:gd name="connsiteX178-82857" fmla="*/ 4892613 w 6006665"/>
                        <a:gd name="connsiteY178-82858" fmla="*/ 1865693 h 3006470"/>
                        <a:gd name="connsiteX179-82859" fmla="*/ 4861835 w 6006665"/>
                        <a:gd name="connsiteY179-82860" fmla="*/ 1771159 h 3006470"/>
                        <a:gd name="connsiteX180-82861" fmla="*/ 4779535 w 6006665"/>
                        <a:gd name="connsiteY180-82862" fmla="*/ 1795247 h 3006470"/>
                        <a:gd name="connsiteX181-82863" fmla="*/ 4684091 w 6006665"/>
                        <a:gd name="connsiteY181-82864" fmla="*/ 1920232 h 3006470"/>
                        <a:gd name="connsiteX182-82865" fmla="*/ 4715906 w 6006665"/>
                        <a:gd name="connsiteY182-82866" fmla="*/ 1967954 h 3006470"/>
                        <a:gd name="connsiteX183-82867" fmla="*/ 4636369 w 6006665"/>
                        <a:gd name="connsiteY183-82868" fmla="*/ 1983861 h 3006470"/>
                        <a:gd name="connsiteX184-82869" fmla="*/ 4577285 w 6006665"/>
                        <a:gd name="connsiteY184-82870" fmla="*/ 1988406 h 3006470"/>
                        <a:gd name="connsiteX185-82871" fmla="*/ 4577373 w 6006665"/>
                        <a:gd name="connsiteY185-82872" fmla="*/ 1987484 h 3006470"/>
                        <a:gd name="connsiteX186-82873" fmla="*/ 4565379 w 6006665"/>
                        <a:gd name="connsiteY186-82874" fmla="*/ 1988406 h 3006470"/>
                        <a:gd name="connsiteX187-82875" fmla="*/ 4569923 w 6006665"/>
                        <a:gd name="connsiteY187-82876" fmla="*/ 1940685 h 3006470"/>
                        <a:gd name="connsiteX188-82877" fmla="*/ 4520081 w 6006665"/>
                        <a:gd name="connsiteY188-82878" fmla="*/ 1931099 h 3006470"/>
                        <a:gd name="connsiteX189-82879" fmla="*/ 4475025 w 6006665"/>
                        <a:gd name="connsiteY189-82880" fmla="*/ 1961137 h 3006470"/>
                        <a:gd name="connsiteX190-82881" fmla="*/ 4464394 w 6006665"/>
                        <a:gd name="connsiteY190-82882" fmla="*/ 1960286 h 3006470"/>
                        <a:gd name="connsiteX191-82883" fmla="*/ 4463118 w 6006665"/>
                        <a:gd name="connsiteY191-82884" fmla="*/ 1961137 h 3006470"/>
                        <a:gd name="connsiteX192-82885" fmla="*/ 4357637 w 6006665"/>
                        <a:gd name="connsiteY192-82886" fmla="*/ 1952698 h 3006470"/>
                        <a:gd name="connsiteX193-82887" fmla="*/ 4243233 w 6006665"/>
                        <a:gd name="connsiteY193-82888" fmla="*/ 1972499 h 3006470"/>
                        <a:gd name="connsiteX194-82889" fmla="*/ 4125065 w 6006665"/>
                        <a:gd name="connsiteY194-82890" fmla="*/ 2106574 h 3006470"/>
                        <a:gd name="connsiteX195-82891" fmla="*/ 3984173 w 6006665"/>
                        <a:gd name="connsiteY195-82892" fmla="*/ 2263374 h 3006470"/>
                        <a:gd name="connsiteX196-82893" fmla="*/ 4038712 w 6006665"/>
                        <a:gd name="connsiteY196-82894" fmla="*/ 2267919 h 3006470"/>
                        <a:gd name="connsiteX197-82895" fmla="*/ 4059164 w 6006665"/>
                        <a:gd name="connsiteY197-82896" fmla="*/ 2311096 h 3006470"/>
                        <a:gd name="connsiteX198-82897" fmla="*/ 4087782 w 6006665"/>
                        <a:gd name="connsiteY198-82898" fmla="*/ 2319513 h 3006470"/>
                        <a:gd name="connsiteX199-82899" fmla="*/ 4106341 w 6006665"/>
                        <a:gd name="connsiteY199-82900" fmla="*/ 2290644 h 3006470"/>
                        <a:gd name="connsiteX200-82901" fmla="*/ 4117411 w 6006665"/>
                        <a:gd name="connsiteY200-82902" fmla="*/ 2291946 h 3006470"/>
                        <a:gd name="connsiteX201-82903" fmla="*/ 4118248 w 6006665"/>
                        <a:gd name="connsiteY201-82904" fmla="*/ 2290644 h 3006470"/>
                        <a:gd name="connsiteX202-82905" fmla="*/ 4156880 w 6006665"/>
                        <a:gd name="connsiteY202-82906" fmla="*/ 2295189 h 3006470"/>
                        <a:gd name="connsiteX203-82907" fmla="*/ 4211419 w 6006665"/>
                        <a:gd name="connsiteY203-82908" fmla="*/ 2365635 h 3006470"/>
                        <a:gd name="connsiteX204-82909" fmla="*/ 4215964 w 6006665"/>
                        <a:gd name="connsiteY204-82910" fmla="*/ 2413357 h 3006470"/>
                        <a:gd name="connsiteX205-82911" fmla="*/ 4184149 w 6006665"/>
                        <a:gd name="connsiteY205-82912" fmla="*/ 2472441 h 3006470"/>
                        <a:gd name="connsiteX206-82913" fmla="*/ 4177332 w 6006665"/>
                        <a:gd name="connsiteY206-82914" fmla="*/ 2542887 h 3006470"/>
                        <a:gd name="connsiteX207-82915" fmla="*/ 4161425 w 6006665"/>
                        <a:gd name="connsiteY207-82916" fmla="*/ 2629241 h 3006470"/>
                        <a:gd name="connsiteX208-82917" fmla="*/ 4109158 w 6006665"/>
                        <a:gd name="connsiteY208-82918" fmla="*/ 2708777 h 3006470"/>
                        <a:gd name="connsiteX209-82919" fmla="*/ 4097796 w 6006665"/>
                        <a:gd name="connsiteY209-82920" fmla="*/ 2747409 h 3006470"/>
                        <a:gd name="connsiteX210-82921" fmla="*/ 4043257 w 6006665"/>
                        <a:gd name="connsiteY210-82922" fmla="*/ 2806493 h 3006470"/>
                        <a:gd name="connsiteX211-82923" fmla="*/ 3995535 w 6006665"/>
                        <a:gd name="connsiteY211-82924" fmla="*/ 2865577 h 3006470"/>
                        <a:gd name="connsiteX212-82925" fmla="*/ 3975083 w 6006665"/>
                        <a:gd name="connsiteY212-82926" fmla="*/ 2897392 h 3006470"/>
                        <a:gd name="connsiteX213-82927" fmla="*/ 3925089 w 6006665"/>
                        <a:gd name="connsiteY213-82928" fmla="*/ 2924661 h 3006470"/>
                        <a:gd name="connsiteX214-82929" fmla="*/ 3913182 w 6006665"/>
                        <a:gd name="connsiteY214-82930" fmla="*/ 2924661 h 3006470"/>
                        <a:gd name="connsiteX215-82931" fmla="*/ 3904637 w 6006665"/>
                        <a:gd name="connsiteY215-82932" fmla="*/ 2924661 h 3006470"/>
                        <a:gd name="connsiteX216-82933" fmla="*/ 3892729 w 6006665"/>
                        <a:gd name="connsiteY216-82934" fmla="*/ 2924661 h 3006470"/>
                        <a:gd name="connsiteX217-82935" fmla="*/ 3871063 w 6006665"/>
                        <a:gd name="connsiteY217-82936" fmla="*/ 2908412 h 3006470"/>
                        <a:gd name="connsiteX218-82937" fmla="*/ 3829645 w 6006665"/>
                        <a:gd name="connsiteY218-82938" fmla="*/ 2936024 h 3006470"/>
                        <a:gd name="connsiteX219-82939" fmla="*/ 3822828 w 6006665"/>
                        <a:gd name="connsiteY219-82940" fmla="*/ 2956476 h 3006470"/>
                        <a:gd name="connsiteX220-82941" fmla="*/ 3818283 w 6006665"/>
                        <a:gd name="connsiteY220-82942" fmla="*/ 2947386 h 3006470"/>
                        <a:gd name="connsiteX221-82943" fmla="*/ 3818283 w 6006665"/>
                        <a:gd name="connsiteY221-82944" fmla="*/ 2935660 h 3006470"/>
                        <a:gd name="connsiteX222-82945" fmla="*/ 3817738 w 6006665"/>
                        <a:gd name="connsiteY222-82946" fmla="*/ 2936024 h 3006470"/>
                        <a:gd name="connsiteX223-82947" fmla="*/ 3810921 w 6006665"/>
                        <a:gd name="connsiteY223-82948" fmla="*/ 2956476 h 3006470"/>
                        <a:gd name="connsiteX224-82949" fmla="*/ 3806376 w 6006665"/>
                        <a:gd name="connsiteY224-82950" fmla="*/ 2947386 h 3006470"/>
                        <a:gd name="connsiteX225-82951" fmla="*/ 3806376 w 6006665"/>
                        <a:gd name="connsiteY225-82952" fmla="*/ 2920116 h 3006470"/>
                        <a:gd name="connsiteX226-82953" fmla="*/ 3818283 w 6006665"/>
                        <a:gd name="connsiteY226-82954" fmla="*/ 2920116 h 3006470"/>
                        <a:gd name="connsiteX227-82955" fmla="*/ 3826828 w 6006665"/>
                        <a:gd name="connsiteY227-82956" fmla="*/ 2920116 h 3006470"/>
                        <a:gd name="connsiteX228-82957" fmla="*/ 3833645 w 6006665"/>
                        <a:gd name="connsiteY228-82958" fmla="*/ 2861032 h 3006470"/>
                        <a:gd name="connsiteX229-82959" fmla="*/ 3822283 w 6006665"/>
                        <a:gd name="connsiteY229-82960" fmla="*/ 2817856 h 3006470"/>
                        <a:gd name="connsiteX230-82961" fmla="*/ 3849553 w 6006665"/>
                        <a:gd name="connsiteY230-82962" fmla="*/ 2795131 h 3006470"/>
                        <a:gd name="connsiteX231-82963" fmla="*/ 3858814 w 6006665"/>
                        <a:gd name="connsiteY231-82964" fmla="*/ 2797336 h 3006470"/>
                        <a:gd name="connsiteX232-82965" fmla="*/ 3861460 w 6006665"/>
                        <a:gd name="connsiteY232-82966" fmla="*/ 2795131 h 3006470"/>
                        <a:gd name="connsiteX233-82967" fmla="*/ 3898487 w 6006665"/>
                        <a:gd name="connsiteY233-82968" fmla="*/ 2803947 h 3006470"/>
                        <a:gd name="connsiteX234-82969" fmla="*/ 3919999 w 6006665"/>
                        <a:gd name="connsiteY234-82970" fmla="*/ 2758772 h 3006470"/>
                        <a:gd name="connsiteX235-82971" fmla="*/ 3935906 w 6006665"/>
                        <a:gd name="connsiteY235-82972" fmla="*/ 2699687 h 3006470"/>
                        <a:gd name="connsiteX236-82973" fmla="*/ 3947269 w 6006665"/>
                        <a:gd name="connsiteY236-82974" fmla="*/ 2676963 h 3006470"/>
                        <a:gd name="connsiteX237-82975" fmla="*/ 3966292 w 6006665"/>
                        <a:gd name="connsiteY237-82976" fmla="*/ 2632575 h 3006470"/>
                        <a:gd name="connsiteX238-82977" fmla="*/ 3915999 w 6006665"/>
                        <a:gd name="connsiteY238-82978" fmla="*/ 2645148 h 3006470"/>
                        <a:gd name="connsiteX239-82979" fmla="*/ 3888729 w 6006665"/>
                        <a:gd name="connsiteY239-82980" fmla="*/ 2667873 h 3006470"/>
                        <a:gd name="connsiteX240-82981" fmla="*/ 3876822 w 6006665"/>
                        <a:gd name="connsiteY240-82982" fmla="*/ 2667873 h 3006470"/>
                        <a:gd name="connsiteX241-82983" fmla="*/ 3829645 w 6006665"/>
                        <a:gd name="connsiteY241-82984" fmla="*/ 2667873 h 3006470"/>
                        <a:gd name="connsiteX242-82985" fmla="*/ 3817738 w 6006665"/>
                        <a:gd name="connsiteY242-82986" fmla="*/ 2667873 h 3006470"/>
                        <a:gd name="connsiteX243-82987" fmla="*/ 3801831 w 6006665"/>
                        <a:gd name="connsiteY243-82988" fmla="*/ 2613334 h 3006470"/>
                        <a:gd name="connsiteX244-82989" fmla="*/ 3758654 w 6006665"/>
                        <a:gd name="connsiteY244-82990" fmla="*/ 2574702 h 3006470"/>
                        <a:gd name="connsiteX245-82991" fmla="*/ 3692753 w 6006665"/>
                        <a:gd name="connsiteY245-82992" fmla="*/ 2558795 h 3006470"/>
                        <a:gd name="connsiteX246-82993" fmla="*/ 3683663 w 6006665"/>
                        <a:gd name="connsiteY246-82994" fmla="*/ 2499711 h 3006470"/>
                        <a:gd name="connsiteX247-82995" fmla="*/ 3672301 w 6006665"/>
                        <a:gd name="connsiteY247-82996" fmla="*/ 2467896 h 3006470"/>
                        <a:gd name="connsiteX248-82997" fmla="*/ 3656393 w 6006665"/>
                        <a:gd name="connsiteY248-82998" fmla="*/ 2440627 h 3006470"/>
                        <a:gd name="connsiteX249-82999" fmla="*/ 3633669 w 6006665"/>
                        <a:gd name="connsiteY249-83000" fmla="*/ 2381542 h 3006470"/>
                        <a:gd name="connsiteX250-83001" fmla="*/ 3601854 w 6006665"/>
                        <a:gd name="connsiteY250-83002" fmla="*/ 2361090 h 3006470"/>
                        <a:gd name="connsiteX251-83003" fmla="*/ 3545995 w 6006665"/>
                        <a:gd name="connsiteY251-83004" fmla="*/ 2339606 h 3006470"/>
                        <a:gd name="connsiteX252-83005" fmla="*/ 3506955 w 6006665"/>
                        <a:gd name="connsiteY252-83006" fmla="*/ 2345183 h 3006470"/>
                        <a:gd name="connsiteX253-83007" fmla="*/ 3463779 w 6006665"/>
                        <a:gd name="connsiteY253-83008" fmla="*/ 2354273 h 3006470"/>
                        <a:gd name="connsiteX254-83009" fmla="*/ 3431964 w 6006665"/>
                        <a:gd name="connsiteY254-83010" fmla="*/ 2381542 h 3006470"/>
                        <a:gd name="connsiteX255-83011" fmla="*/ 3452416 w 6006665"/>
                        <a:gd name="connsiteY255-83012" fmla="*/ 2397450 h 3006470"/>
                        <a:gd name="connsiteX256-83013" fmla="*/ 3452416 w 6006665"/>
                        <a:gd name="connsiteY256-83014" fmla="*/ 2429264 h 3006470"/>
                        <a:gd name="connsiteX257-83015" fmla="*/ 3431964 w 6006665"/>
                        <a:gd name="connsiteY257-83016" fmla="*/ 2451989 h 3006470"/>
                        <a:gd name="connsiteX258-83017" fmla="*/ 3400150 w 6006665"/>
                        <a:gd name="connsiteY258-83018" fmla="*/ 2511073 h 3006470"/>
                        <a:gd name="connsiteX259-83019" fmla="*/ 3400150 w 6006665"/>
                        <a:gd name="connsiteY259-83020" fmla="*/ 2538343 h 3006470"/>
                        <a:gd name="connsiteX260-83021" fmla="*/ 3350155 w 6006665"/>
                        <a:gd name="connsiteY260-83022" fmla="*/ 2570157 h 3006470"/>
                        <a:gd name="connsiteX261-83023" fmla="*/ 3342342 w 6006665"/>
                        <a:gd name="connsiteY261-83024" fmla="*/ 2567553 h 3006470"/>
                        <a:gd name="connsiteX262-83025" fmla="*/ 3338249 w 6006665"/>
                        <a:gd name="connsiteY262-83026" fmla="*/ 2570157 h 3006470"/>
                        <a:gd name="connsiteX263-83027" fmla="*/ 3290527 w 6006665"/>
                        <a:gd name="connsiteY263-83028" fmla="*/ 2554250 h 3006470"/>
                        <a:gd name="connsiteX264-83029" fmla="*/ 3259257 w 6006665"/>
                        <a:gd name="connsiteY264-83030" fmla="*/ 2554250 h 3006470"/>
                        <a:gd name="connsiteX265-83031" fmla="*/ 3247350 w 6006665"/>
                        <a:gd name="connsiteY265-83032" fmla="*/ 2554250 h 3006470"/>
                        <a:gd name="connsiteX266-83033" fmla="*/ 3231443 w 6006665"/>
                        <a:gd name="connsiteY266-83034" fmla="*/ 2538343 h 3006470"/>
                        <a:gd name="connsiteX267-83035" fmla="*/ 3213271 w 6006665"/>
                        <a:gd name="connsiteY267-83036" fmla="*/ 2533799 h 3006470"/>
                        <a:gd name="connsiteX268-83037" fmla="*/ 3168359 w 6006665"/>
                        <a:gd name="connsiteY268-83038" fmla="*/ 2570157 h 3006470"/>
                        <a:gd name="connsiteX269-83039" fmla="*/ 3120637 w 6006665"/>
                        <a:gd name="connsiteY269-83040" fmla="*/ 2581519 h 3006470"/>
                        <a:gd name="connsiteX270-83041" fmla="*/ 3082005 w 6006665"/>
                        <a:gd name="connsiteY270-83042" fmla="*/ 2597427 h 3006470"/>
                        <a:gd name="connsiteX271-83043" fmla="*/ 3074460 w 6006665"/>
                        <a:gd name="connsiteY271-83044" fmla="*/ 2595630 h 3006470"/>
                        <a:gd name="connsiteX272-83045" fmla="*/ 3070098 w 6006665"/>
                        <a:gd name="connsiteY272-83046" fmla="*/ 2597427 h 3006470"/>
                        <a:gd name="connsiteX273-83047" fmla="*/ 3022376 w 6006665"/>
                        <a:gd name="connsiteY273-83048" fmla="*/ 2586064 h 3006470"/>
                        <a:gd name="connsiteX274-83049" fmla="*/ 3000196 w 6006665"/>
                        <a:gd name="connsiteY274-83050" fmla="*/ 2586064 h 3006470"/>
                        <a:gd name="connsiteX275-83051" fmla="*/ 2988289 w 6006665"/>
                        <a:gd name="connsiteY275-83052" fmla="*/ 2586064 h 3006470"/>
                        <a:gd name="connsiteX276-83053" fmla="*/ 2967837 w 6006665"/>
                        <a:gd name="connsiteY276-83054" fmla="*/ 2554250 h 3006470"/>
                        <a:gd name="connsiteX277-83055" fmla="*/ 2929205 w 6006665"/>
                        <a:gd name="connsiteY277-83056" fmla="*/ 2526980 h 3006470"/>
                        <a:gd name="connsiteX278-83057" fmla="*/ 2902153 w 6006665"/>
                        <a:gd name="connsiteY278-83058" fmla="*/ 2523116 h 3006470"/>
                        <a:gd name="connsiteX279-83059" fmla="*/ 2861576 w 6006665"/>
                        <a:gd name="connsiteY279-83060" fmla="*/ 2526980 h 3006470"/>
                        <a:gd name="connsiteX280-83061" fmla="*/ 2822944 w 6006665"/>
                        <a:gd name="connsiteY280-83062" fmla="*/ 2538343 h 3006470"/>
                        <a:gd name="connsiteX281-83063" fmla="*/ 2818139 w 6006665"/>
                        <a:gd name="connsiteY281-83064" fmla="*/ 2536254 h 3006470"/>
                        <a:gd name="connsiteX282-83065" fmla="*/ 2811037 w 6006665"/>
                        <a:gd name="connsiteY282-83066" fmla="*/ 2538343 h 3006470"/>
                        <a:gd name="connsiteX283-83067" fmla="*/ 2758770 w 6006665"/>
                        <a:gd name="connsiteY283-83068" fmla="*/ 2515618 h 3006470"/>
                        <a:gd name="connsiteX284-83069" fmla="*/ 2751953 w 6006665"/>
                        <a:gd name="connsiteY284-83070" fmla="*/ 2472441 h 3006470"/>
                        <a:gd name="connsiteX285-83071" fmla="*/ 2708776 w 6006665"/>
                        <a:gd name="connsiteY285-83072" fmla="*/ 2456534 h 3006470"/>
                        <a:gd name="connsiteX286-83073" fmla="*/ 2676962 w 6006665"/>
                        <a:gd name="connsiteY286-83074" fmla="*/ 2451989 h 3006470"/>
                        <a:gd name="connsiteX287-83075" fmla="*/ 2642534 w 6006665"/>
                        <a:gd name="connsiteY287-83076" fmla="*/ 2430245 h 3006470"/>
                        <a:gd name="connsiteX288-83077" fmla="*/ 2609333 w 6006665"/>
                        <a:gd name="connsiteY288-83078" fmla="*/ 2488348 h 3006470"/>
                        <a:gd name="connsiteX289-83079" fmla="*/ 2625240 w 6006665"/>
                        <a:gd name="connsiteY289-83080" fmla="*/ 2522435 h 3006470"/>
                        <a:gd name="connsiteX290-83081" fmla="*/ 2586608 w 6006665"/>
                        <a:gd name="connsiteY290-83082" fmla="*/ 2558795 h 3006470"/>
                        <a:gd name="connsiteX291-83083" fmla="*/ 2577105 w 6006665"/>
                        <a:gd name="connsiteY291-83084" fmla="*/ 2556532 h 3006470"/>
                        <a:gd name="connsiteX292-83085" fmla="*/ 2574701 w 6006665"/>
                        <a:gd name="connsiteY292-83086" fmla="*/ 2558795 h 3006470"/>
                        <a:gd name="connsiteX293-83087" fmla="*/ 2526979 w 6006665"/>
                        <a:gd name="connsiteY293-83088" fmla="*/ 2547432 h 3006470"/>
                        <a:gd name="connsiteX294-83089" fmla="*/ 2490620 w 6006665"/>
                        <a:gd name="connsiteY294-83090" fmla="*/ 2542887 h 3006470"/>
                        <a:gd name="connsiteX295-83091" fmla="*/ 2463350 w 6006665"/>
                        <a:gd name="connsiteY295-83092" fmla="*/ 2515618 h 3006470"/>
                        <a:gd name="connsiteX296-83093" fmla="*/ 2436625 w 6006665"/>
                        <a:gd name="connsiteY296-83094" fmla="*/ 2515618 h 3006470"/>
                        <a:gd name="connsiteX297-83095" fmla="*/ 2424718 w 6006665"/>
                        <a:gd name="connsiteY297-83096" fmla="*/ 2515618 h 3006470"/>
                        <a:gd name="connsiteX298-83097" fmla="*/ 2398858 w 6006665"/>
                        <a:gd name="connsiteY298-83098" fmla="*/ 2502687 h 3006470"/>
                        <a:gd name="connsiteX299-83099" fmla="*/ 2350272 w 6006665"/>
                        <a:gd name="connsiteY299-83100" fmla="*/ 2526980 h 3006470"/>
                        <a:gd name="connsiteX300-83101" fmla="*/ 2282098 w 6006665"/>
                        <a:gd name="connsiteY300-83102" fmla="*/ 2574702 h 3006470"/>
                        <a:gd name="connsiteX301-83103" fmla="*/ 2238921 w 6006665"/>
                        <a:gd name="connsiteY301-83104" fmla="*/ 2586064 h 3006470"/>
                        <a:gd name="connsiteX302-83105" fmla="*/ 2227559 w 6006665"/>
                        <a:gd name="connsiteY302-83106" fmla="*/ 2590609 h 3006470"/>
                        <a:gd name="connsiteX303-83107" fmla="*/ 2225178 w 6006665"/>
                        <a:gd name="connsiteY303-83108" fmla="*/ 2586799 h 3006470"/>
                        <a:gd name="connsiteX304-83109" fmla="*/ 2215652 w 6006665"/>
                        <a:gd name="connsiteY304-83110" fmla="*/ 2590609 h 3006470"/>
                        <a:gd name="connsiteX305-83111" fmla="*/ 2193596 w 6006665"/>
                        <a:gd name="connsiteY305-83112" fmla="*/ 2555320 h 3006470"/>
                        <a:gd name="connsiteX306-83113" fmla="*/ 2157112 w 6006665"/>
                        <a:gd name="connsiteY306-83114" fmla="*/ 2558795 h 3006470"/>
                        <a:gd name="connsiteX307-83115" fmla="*/ 2156291 w 6006665"/>
                        <a:gd name="connsiteY307-83116" fmla="*/ 2557739 h 3006470"/>
                        <a:gd name="connsiteX308-83117" fmla="*/ 2145205 w 6006665"/>
                        <a:gd name="connsiteY308-83118" fmla="*/ 2558795 h 3006470"/>
                        <a:gd name="connsiteX309-83119" fmla="*/ 2129298 w 6006665"/>
                        <a:gd name="connsiteY309-83120" fmla="*/ 2538343 h 3006470"/>
                        <a:gd name="connsiteX310-83121" fmla="*/ 2102029 w 6006665"/>
                        <a:gd name="connsiteY310-83122" fmla="*/ 2526980 h 3006470"/>
                        <a:gd name="connsiteX311-83123" fmla="*/ 2086121 w 6006665"/>
                        <a:gd name="connsiteY311-83124" fmla="*/ 2495166 h 3006470"/>
                        <a:gd name="connsiteX312-83125" fmla="*/ 2070005 w 6006665"/>
                        <a:gd name="connsiteY312-83126" fmla="*/ 2486212 h 3006470"/>
                        <a:gd name="connsiteX313-83127" fmla="*/ 2027582 w 6006665"/>
                        <a:gd name="connsiteY313-83128" fmla="*/ 2499711 h 3006470"/>
                        <a:gd name="connsiteX314-83129" fmla="*/ 2023845 w 6006665"/>
                        <a:gd name="connsiteY314-83130" fmla="*/ 2497111 h 3006470"/>
                        <a:gd name="connsiteX315-83131" fmla="*/ 2018675 w 6006665"/>
                        <a:gd name="connsiteY315-83132" fmla="*/ 2499711 h 3006470"/>
                        <a:gd name="connsiteX316-83133" fmla="*/ 1971363 w 6006665"/>
                        <a:gd name="connsiteY316-83134" fmla="*/ 2468885 h 3006470"/>
                        <a:gd name="connsiteX317-83135" fmla="*/ 1952591 w 6006665"/>
                        <a:gd name="connsiteY317-83136" fmla="*/ 2495166 h 3006470"/>
                        <a:gd name="connsiteX318-83137" fmla="*/ 1947518 w 6006665"/>
                        <a:gd name="connsiteY318-83138" fmla="*/ 2485599 h 3006470"/>
                        <a:gd name="connsiteX319-83139" fmla="*/ 1940684 w 6006665"/>
                        <a:gd name="connsiteY319-83140" fmla="*/ 2495166 h 3006470"/>
                        <a:gd name="connsiteX320-83141" fmla="*/ 1861147 w 6006665"/>
                        <a:gd name="connsiteY320-83142" fmla="*/ 2345183 h 3006470"/>
                        <a:gd name="connsiteX321-83143" fmla="*/ 1811153 w 6006665"/>
                        <a:gd name="connsiteY321-83144" fmla="*/ 2295189 h 3006470"/>
                        <a:gd name="connsiteX322-83145" fmla="*/ 1813950 w 6006665"/>
                        <a:gd name="connsiteY322-83146" fmla="*/ 2292043 h 3006470"/>
                        <a:gd name="connsiteX323-83147" fmla="*/ 1748069 w 6006665"/>
                        <a:gd name="connsiteY323-83148" fmla="*/ 2333821 h 3006470"/>
                        <a:gd name="connsiteX324-83149" fmla="*/ 1711709 w 6006665"/>
                        <a:gd name="connsiteY324-83150" fmla="*/ 2338366 h 3006470"/>
                        <a:gd name="connsiteX325-83151" fmla="*/ 1711926 w 6006665"/>
                        <a:gd name="connsiteY325-83152" fmla="*/ 2336850 h 3006470"/>
                        <a:gd name="connsiteX326-83153" fmla="*/ 1699803 w 6006665"/>
                        <a:gd name="connsiteY326-83154" fmla="*/ 2338366 h 3006470"/>
                        <a:gd name="connsiteX327-83155" fmla="*/ 1704347 w 6006665"/>
                        <a:gd name="connsiteY327-83156" fmla="*/ 2306551 h 3006470"/>
                        <a:gd name="connsiteX328-83157" fmla="*/ 1662460 w 6006665"/>
                        <a:gd name="connsiteY328-83158" fmla="*/ 2288600 h 3006470"/>
                        <a:gd name="connsiteX329-83159" fmla="*/ 1629901 w 6006665"/>
                        <a:gd name="connsiteY329-83160" fmla="*/ 2302006 h 3006470"/>
                        <a:gd name="connsiteX330-83161" fmla="*/ 1629300 w 6006665"/>
                        <a:gd name="connsiteY330-83162" fmla="*/ 2297351 h 3006470"/>
                        <a:gd name="connsiteX331-83163" fmla="*/ 1617994 w 6006665"/>
                        <a:gd name="connsiteY331-83164" fmla="*/ 2302006 h 3006470"/>
                        <a:gd name="connsiteX332-83165" fmla="*/ 1608904 w 6006665"/>
                        <a:gd name="connsiteY332-83166" fmla="*/ 2231560 h 3006470"/>
                        <a:gd name="connsiteX333-83167" fmla="*/ 1552684 w 6006665"/>
                        <a:gd name="connsiteY333-83168" fmla="*/ 2221867 h 3006470"/>
                        <a:gd name="connsiteX334-83169" fmla="*/ 1518550 w 6006665"/>
                        <a:gd name="connsiteY334-83170" fmla="*/ 2247467 h 3006470"/>
                        <a:gd name="connsiteX335-83171" fmla="*/ 1425379 w 6006665"/>
                        <a:gd name="connsiteY335-83172" fmla="*/ 2267919 h 3006470"/>
                        <a:gd name="connsiteX336-83173" fmla="*/ 1409472 w 6006665"/>
                        <a:gd name="connsiteY336-83174" fmla="*/ 2286099 h 3006470"/>
                        <a:gd name="connsiteX337-83175" fmla="*/ 1270852 w 6006665"/>
                        <a:gd name="connsiteY337-83176" fmla="*/ 2306551 h 3006470"/>
                        <a:gd name="connsiteX338-83177" fmla="*/ 1254945 w 6006665"/>
                        <a:gd name="connsiteY338-83178" fmla="*/ 2327003 h 3006470"/>
                        <a:gd name="connsiteX339-83179" fmla="*/ 1282214 w 6006665"/>
                        <a:gd name="connsiteY339-83180" fmla="*/ 2370180 h 3006470"/>
                        <a:gd name="connsiteX340-83181" fmla="*/ 1243582 w 6006665"/>
                        <a:gd name="connsiteY340-83182" fmla="*/ 2386087 h 3006470"/>
                        <a:gd name="connsiteX341-83183" fmla="*/ 1254945 w 6006665"/>
                        <a:gd name="connsiteY341-83184" fmla="*/ 2404267 h 3006470"/>
                        <a:gd name="connsiteX342-83185" fmla="*/ 1216313 w 6006665"/>
                        <a:gd name="connsiteY342-83186" fmla="*/ 2429264 h 3006470"/>
                        <a:gd name="connsiteX343-83187" fmla="*/ 1275397 w 6006665"/>
                        <a:gd name="connsiteY343-83188" fmla="*/ 2472441 h 3006470"/>
                        <a:gd name="connsiteX344-83189" fmla="*/ 1270852 w 6006665"/>
                        <a:gd name="connsiteY344-83190" fmla="*/ 2499711 h 3006470"/>
                        <a:gd name="connsiteX345-83191" fmla="*/ 1259108 w 6006665"/>
                        <a:gd name="connsiteY345-83192" fmla="*/ 2498732 h 3006470"/>
                        <a:gd name="connsiteX346-83193" fmla="*/ 1258945 w 6006665"/>
                        <a:gd name="connsiteY346-83194" fmla="*/ 2499711 h 3006470"/>
                        <a:gd name="connsiteX347-83195" fmla="*/ 1215644 w 6006665"/>
                        <a:gd name="connsiteY347-83196" fmla="*/ 2496102 h 3006470"/>
                        <a:gd name="connsiteX348-83197" fmla="*/ 1204950 w 6006665"/>
                        <a:gd name="connsiteY348-83198" fmla="*/ 2511073 h 3006470"/>
                        <a:gd name="connsiteX349-83199" fmla="*/ 1196495 w 6006665"/>
                        <a:gd name="connsiteY349-83200" fmla="*/ 2506241 h 3006470"/>
                        <a:gd name="connsiteX350-83201" fmla="*/ 1193043 w 6006665"/>
                        <a:gd name="connsiteY350-83202" fmla="*/ 2511073 h 3006470"/>
                        <a:gd name="connsiteX351-83203" fmla="*/ 1145322 w 6006665"/>
                        <a:gd name="connsiteY351-83204" fmla="*/ 2483803 h 3006470"/>
                        <a:gd name="connsiteX352-83205" fmla="*/ 1098145 w 6006665"/>
                        <a:gd name="connsiteY352-83206" fmla="*/ 2483803 h 3006470"/>
                        <a:gd name="connsiteX353-83207" fmla="*/ 1061785 w 6006665"/>
                        <a:gd name="connsiteY353-83208" fmla="*/ 2511073 h 3006470"/>
                        <a:gd name="connsiteX354-83209" fmla="*/ 1055322 w 6006665"/>
                        <a:gd name="connsiteY354-83210" fmla="*/ 2506990 h 3006470"/>
                        <a:gd name="connsiteX355-83211" fmla="*/ 1049878 w 6006665"/>
                        <a:gd name="connsiteY355-83212" fmla="*/ 2511073 h 3006470"/>
                        <a:gd name="connsiteX356-83213" fmla="*/ 1006701 w 6006665"/>
                        <a:gd name="connsiteY356-83214" fmla="*/ 2483803 h 3006470"/>
                        <a:gd name="connsiteX357-83215" fmla="*/ 924893 w 6006665"/>
                        <a:gd name="connsiteY357-83216" fmla="*/ 2447444 h 3006470"/>
                        <a:gd name="connsiteX358-83217" fmla="*/ 877716 w 6006665"/>
                        <a:gd name="connsiteY358-83218" fmla="*/ 2447444 h 3006470"/>
                        <a:gd name="connsiteX359-83219" fmla="*/ 802724 w 6006665"/>
                        <a:gd name="connsiteY359-83220" fmla="*/ 2511073 h 3006470"/>
                        <a:gd name="connsiteX360-83221" fmla="*/ 798179 w 6006665"/>
                        <a:gd name="connsiteY360-83222" fmla="*/ 2554250 h 3006470"/>
                        <a:gd name="connsiteX361-83223" fmla="*/ 787406 w 6006665"/>
                        <a:gd name="connsiteY361-83224" fmla="*/ 2543477 h 3006470"/>
                        <a:gd name="connsiteX362-83225" fmla="*/ 786272 w 6006665"/>
                        <a:gd name="connsiteY362-83226" fmla="*/ 2554250 h 3006470"/>
                        <a:gd name="connsiteX363-83227" fmla="*/ 756063 w 6006665"/>
                        <a:gd name="connsiteY363-83228" fmla="*/ 2524040 h 3006470"/>
                        <a:gd name="connsiteX364-83229" fmla="*/ 732278 w 6006665"/>
                        <a:gd name="connsiteY364-83230" fmla="*/ 2581519 h 3006470"/>
                        <a:gd name="connsiteX365-83231" fmla="*/ 743640 w 6006665"/>
                        <a:gd name="connsiteY365-83232" fmla="*/ 2590609 h 3006470"/>
                        <a:gd name="connsiteX366-83233" fmla="*/ 723188 w 6006665"/>
                        <a:gd name="connsiteY366-83234" fmla="*/ 2633786 h 3006470"/>
                        <a:gd name="connsiteX367-83235" fmla="*/ 747026 w 6006665"/>
                        <a:gd name="connsiteY367-83236" fmla="*/ 2670627 h 3006470"/>
                        <a:gd name="connsiteX368-83237" fmla="*/ 763548 w 6006665"/>
                        <a:gd name="connsiteY368-83238" fmla="*/ 2667873 h 3006470"/>
                        <a:gd name="connsiteX369-83239" fmla="*/ 764871 w 6006665"/>
                        <a:gd name="connsiteY369-83240" fmla="*/ 2669637 h 3006470"/>
                        <a:gd name="connsiteX370-83241" fmla="*/ 775455 w 6006665"/>
                        <a:gd name="connsiteY370-83242" fmla="*/ 2667873 h 3006470"/>
                        <a:gd name="connsiteX371-83243" fmla="*/ 802724 w 6006665"/>
                        <a:gd name="connsiteY371-83244" fmla="*/ 2704232 h 3006470"/>
                        <a:gd name="connsiteX372-83245" fmla="*/ 798179 w 6006665"/>
                        <a:gd name="connsiteY372-83246" fmla="*/ 2731502 h 3006470"/>
                        <a:gd name="connsiteX373-83247" fmla="*/ 818632 w 6006665"/>
                        <a:gd name="connsiteY373-83248" fmla="*/ 2742864 h 3006470"/>
                        <a:gd name="connsiteX374-83249" fmla="*/ 802724 w 6006665"/>
                        <a:gd name="connsiteY374-83250" fmla="*/ 2774679 h 3006470"/>
                        <a:gd name="connsiteX375-83251" fmla="*/ 766365 w 6006665"/>
                        <a:gd name="connsiteY375-83252" fmla="*/ 2779224 h 3006470"/>
                        <a:gd name="connsiteX376-83253" fmla="*/ 727733 w 6006665"/>
                        <a:gd name="connsiteY376-83254" fmla="*/ 2838308 h 3006470"/>
                        <a:gd name="connsiteX377-83255" fmla="*/ 759548 w 6006665"/>
                        <a:gd name="connsiteY377-83256" fmla="*/ 2881485 h 3006470"/>
                        <a:gd name="connsiteX378-83257" fmla="*/ 759548 w 6006665"/>
                        <a:gd name="connsiteY378-83258" fmla="*/ 2920116 h 3006470"/>
                        <a:gd name="connsiteX379-83259" fmla="*/ 798179 w 6006665"/>
                        <a:gd name="connsiteY379-83260" fmla="*/ 2979201 h 3006470"/>
                        <a:gd name="connsiteX380-83261" fmla="*/ 775455 w 6006665"/>
                        <a:gd name="connsiteY380-83262" fmla="*/ 2995108 h 3006470"/>
                        <a:gd name="connsiteX381-83263" fmla="*/ 770910 w 6006665"/>
                        <a:gd name="connsiteY381-83264" fmla="*/ 3006470 h 3006470"/>
                        <a:gd name="connsiteX382-83265" fmla="*/ 759003 w 6006665"/>
                        <a:gd name="connsiteY382-83266" fmla="*/ 3006470 h 3006470"/>
                        <a:gd name="connsiteX383-83267" fmla="*/ 755003 w 6006665"/>
                        <a:gd name="connsiteY383-83268" fmla="*/ 3006470 h 3006470"/>
                        <a:gd name="connsiteX384-83269" fmla="*/ 743096 w 6006665"/>
                        <a:gd name="connsiteY384-83270" fmla="*/ 3006470 h 3006470"/>
                        <a:gd name="connsiteX385-83271" fmla="*/ 715826 w 6006665"/>
                        <a:gd name="connsiteY385-83272" fmla="*/ 2972383 h 3006470"/>
                        <a:gd name="connsiteX386-83273" fmla="*/ 704464 w 6006665"/>
                        <a:gd name="connsiteY386-83274" fmla="*/ 2972383 h 3006470"/>
                        <a:gd name="connsiteX387-83275" fmla="*/ 684012 w 6006665"/>
                        <a:gd name="connsiteY387-83276" fmla="*/ 2963293 h 3006470"/>
                        <a:gd name="connsiteX388-83277" fmla="*/ 672649 w 6006665"/>
                        <a:gd name="connsiteY388-83278" fmla="*/ 2940569 h 3006470"/>
                        <a:gd name="connsiteX389-83279" fmla="*/ 645222 w 6006665"/>
                        <a:gd name="connsiteY389-83280" fmla="*/ 2932732 h 3006470"/>
                        <a:gd name="connsiteX390-83281" fmla="*/ 625472 w 6006665"/>
                        <a:gd name="connsiteY390-83282" fmla="*/ 2936024 h 3006470"/>
                        <a:gd name="connsiteX391-83283" fmla="*/ 623771 w 6006665"/>
                        <a:gd name="connsiteY391-83284" fmla="*/ 2934323 h 3006470"/>
                        <a:gd name="connsiteX392-83285" fmla="*/ 613565 w 6006665"/>
                        <a:gd name="connsiteY392-83286" fmla="*/ 2936024 h 3006470"/>
                        <a:gd name="connsiteX393-83287" fmla="*/ 609020 w 6006665"/>
                        <a:gd name="connsiteY393-83288" fmla="*/ 2931479 h 3006470"/>
                        <a:gd name="connsiteX394-83289" fmla="*/ 559026 w 6006665"/>
                        <a:gd name="connsiteY394-83290" fmla="*/ 2904209 h 3006470"/>
                        <a:gd name="connsiteX395-83291" fmla="*/ 506760 w 6006665"/>
                        <a:gd name="connsiteY395-83292" fmla="*/ 2897392 h 3006470"/>
                        <a:gd name="connsiteX396-83293" fmla="*/ 483280 w 6006665"/>
                        <a:gd name="connsiteY396-83294" fmla="*/ 2890683 h 3006470"/>
                        <a:gd name="connsiteX397-83295" fmla="*/ 480035 w 6006665"/>
                        <a:gd name="connsiteY397-83296" fmla="*/ 2892847 h 3006470"/>
                        <a:gd name="connsiteX398-83297" fmla="*/ 475042 w 6006665"/>
                        <a:gd name="connsiteY398-83298" fmla="*/ 2888329 h 3006470"/>
                        <a:gd name="connsiteX399-83299" fmla="*/ 474945 w 6006665"/>
                        <a:gd name="connsiteY399-83300" fmla="*/ 2888302 h 3006470"/>
                        <a:gd name="connsiteX400-83301" fmla="*/ 468128 w 6006665"/>
                        <a:gd name="connsiteY400-83302" fmla="*/ 2892847 h 3006470"/>
                        <a:gd name="connsiteX401-83303" fmla="*/ 420406 w 6006665"/>
                        <a:gd name="connsiteY401-83304" fmla="*/ 2849670 h 3006470"/>
                        <a:gd name="connsiteX402-83305" fmla="*/ 381774 w 6006665"/>
                        <a:gd name="connsiteY402-83306" fmla="*/ 2833763 h 3006470"/>
                        <a:gd name="connsiteX403-83307" fmla="*/ 349960 w 6006665"/>
                        <a:gd name="connsiteY403-83308" fmla="*/ 2801948 h 3006470"/>
                        <a:gd name="connsiteX404-83309" fmla="*/ 377229 w 6006665"/>
                        <a:gd name="connsiteY404-83310" fmla="*/ 2795131 h 3006470"/>
                        <a:gd name="connsiteX405-83311" fmla="*/ 404499 w 6006665"/>
                        <a:gd name="connsiteY405-83312" fmla="*/ 2747409 h 3006470"/>
                        <a:gd name="connsiteX406-83313" fmla="*/ 388591 w 6006665"/>
                        <a:gd name="connsiteY406-83314" fmla="*/ 2731502 h 3006470"/>
                        <a:gd name="connsiteX407-83315" fmla="*/ 440858 w 6006665"/>
                        <a:gd name="connsiteY407-83316" fmla="*/ 2704232 h 3006470"/>
                        <a:gd name="connsiteX408-83317" fmla="*/ 440858 w 6006665"/>
                        <a:gd name="connsiteY408-83318" fmla="*/ 2701176 h 3006470"/>
                        <a:gd name="connsiteX409-83319" fmla="*/ 416406 w 6006665"/>
                        <a:gd name="connsiteY409-83320" fmla="*/ 2704232 h 3006470"/>
                        <a:gd name="connsiteX410-83321" fmla="*/ 416406 w 6006665"/>
                        <a:gd name="connsiteY410-83322" fmla="*/ 2702744 h 3006470"/>
                        <a:gd name="connsiteX411-83323" fmla="*/ 404499 w 6006665"/>
                        <a:gd name="connsiteY411-83324" fmla="*/ 2704232 h 3006470"/>
                        <a:gd name="connsiteX412-83325" fmla="*/ 404499 w 6006665"/>
                        <a:gd name="connsiteY412-83326" fmla="*/ 2683780 h 3006470"/>
                        <a:gd name="connsiteX413-83327" fmla="*/ 424951 w 6006665"/>
                        <a:gd name="connsiteY413-83328" fmla="*/ 2667873 h 3006470"/>
                        <a:gd name="connsiteX414-83329" fmla="*/ 463583 w 6006665"/>
                        <a:gd name="connsiteY414-83330" fmla="*/ 2661056 h 3006470"/>
                        <a:gd name="connsiteX415-83331" fmla="*/ 468128 w 6006665"/>
                        <a:gd name="connsiteY415-83332" fmla="*/ 2645148 h 3006470"/>
                        <a:gd name="connsiteX416-83333" fmla="*/ 456765 w 6006665"/>
                        <a:gd name="connsiteY416-83334" fmla="*/ 2613334 h 3006470"/>
                        <a:gd name="connsiteX417-83335" fmla="*/ 474945 w 6006665"/>
                        <a:gd name="connsiteY417-83336" fmla="*/ 2586064 h 3006470"/>
                        <a:gd name="connsiteX418-83337" fmla="*/ 474945 w 6006665"/>
                        <a:gd name="connsiteY418-83338" fmla="*/ 2565612 h 3006470"/>
                        <a:gd name="connsiteX419-83339" fmla="*/ 420406 w 6006665"/>
                        <a:gd name="connsiteY419-83340" fmla="*/ 2547432 h 3006470"/>
                        <a:gd name="connsiteX420-83341" fmla="*/ 409588 w 6006665"/>
                        <a:gd name="connsiteY420-83342" fmla="*/ 2547432 h 3006470"/>
                        <a:gd name="connsiteX421-83343" fmla="*/ 397681 w 6006665"/>
                        <a:gd name="connsiteY421-83344" fmla="*/ 2547432 h 3006470"/>
                        <a:gd name="connsiteX422-83345" fmla="*/ 379485 w 6006665"/>
                        <a:gd name="connsiteY422-83346" fmla="*/ 2525193 h 3006470"/>
                        <a:gd name="connsiteX423-83347" fmla="*/ 357322 w 6006665"/>
                        <a:gd name="connsiteY423-83348" fmla="*/ 2531525 h 3006470"/>
                        <a:gd name="connsiteX424-83349" fmla="*/ 352842 w 6006665"/>
                        <a:gd name="connsiteY424-83350" fmla="*/ 2529403 h 3006470"/>
                        <a:gd name="connsiteX425-83351" fmla="*/ 345415 w 6006665"/>
                        <a:gd name="connsiteY425-83352" fmla="*/ 2531525 h 3006470"/>
                        <a:gd name="connsiteX426-83353" fmla="*/ 302238 w 6006665"/>
                        <a:gd name="connsiteY426-83354" fmla="*/ 2511073 h 3006470"/>
                        <a:gd name="connsiteX427-83355" fmla="*/ 302238 w 6006665"/>
                        <a:gd name="connsiteY427-83356" fmla="*/ 2499711 h 3006470"/>
                        <a:gd name="connsiteX428-83357" fmla="*/ 286331 w 6006665"/>
                        <a:gd name="connsiteY428-83358" fmla="*/ 2472441 h 3006470"/>
                        <a:gd name="connsiteX429-83359" fmla="*/ 270968 w 6006665"/>
                        <a:gd name="connsiteY429-83360" fmla="*/ 2472441 h 3006470"/>
                        <a:gd name="connsiteX430-83361" fmla="*/ 259061 w 6006665"/>
                        <a:gd name="connsiteY430-83362" fmla="*/ 2472441 h 3006470"/>
                        <a:gd name="connsiteX431-83363" fmla="*/ 254516 w 6006665"/>
                        <a:gd name="connsiteY431-83364" fmla="*/ 2456534 h 3006470"/>
                        <a:gd name="connsiteX432-83365" fmla="*/ 263606 w 6006665"/>
                        <a:gd name="connsiteY432-83366" fmla="*/ 2440627 h 3006470"/>
                        <a:gd name="connsiteX433-83367" fmla="*/ 243991 w 6006665"/>
                        <a:gd name="connsiteY433-83368" fmla="*/ 2410114 h 3006470"/>
                        <a:gd name="connsiteX434-83369" fmla="*/ 216429 w 6006665"/>
                        <a:gd name="connsiteY434-83370" fmla="*/ 2413357 h 3006470"/>
                        <a:gd name="connsiteX435-83371" fmla="*/ 212956 w 6006665"/>
                        <a:gd name="connsiteY435-83372" fmla="*/ 2412365 h 3006470"/>
                        <a:gd name="connsiteX436-83373" fmla="*/ 204522 w 6006665"/>
                        <a:gd name="connsiteY436-83374" fmla="*/ 2413357 h 3006470"/>
                        <a:gd name="connsiteX437-83375" fmla="*/ 199623 w 6006665"/>
                        <a:gd name="connsiteY437-83376" fmla="*/ 2411957 h 3006470"/>
                        <a:gd name="connsiteX438-83377" fmla="*/ 195977 w 6006665"/>
                        <a:gd name="connsiteY438-83378" fmla="*/ 2424719 h 3006470"/>
                        <a:gd name="connsiteX439-83379" fmla="*/ 184968 w 6006665"/>
                        <a:gd name="connsiteY439-83380" fmla="*/ 2421574 h 3006470"/>
                        <a:gd name="connsiteX440-83381" fmla="*/ 184070 w 6006665"/>
                        <a:gd name="connsiteY440-83382" fmla="*/ 2424719 h 3006470"/>
                        <a:gd name="connsiteX441-83383" fmla="*/ 168163 w 6006665"/>
                        <a:gd name="connsiteY441-83384" fmla="*/ 2420184 h 3006470"/>
                        <a:gd name="connsiteX442-83385" fmla="*/ 156800 w 6006665"/>
                        <a:gd name="connsiteY442-83386" fmla="*/ 2381542 h 3006470"/>
                        <a:gd name="connsiteX443-83387" fmla="*/ 152255 w 6006665"/>
                        <a:gd name="connsiteY443-83388" fmla="*/ 2365635 h 3006470"/>
                        <a:gd name="connsiteX444-83389" fmla="*/ 156800 w 6006665"/>
                        <a:gd name="connsiteY444-83390" fmla="*/ 2361090 h 3006470"/>
                        <a:gd name="connsiteX445-83391" fmla="*/ 168707 w 6006665"/>
                        <a:gd name="connsiteY445-83392" fmla="*/ 2361090 h 3006470"/>
                        <a:gd name="connsiteX446-83393" fmla="*/ 188615 w 6006665"/>
                        <a:gd name="connsiteY446-83394" fmla="*/ 2361090 h 3006470"/>
                        <a:gd name="connsiteX447-83395" fmla="*/ 199977 w 6006665"/>
                        <a:gd name="connsiteY447-83396" fmla="*/ 2349728 h 3006470"/>
                        <a:gd name="connsiteX448-83397" fmla="*/ 188615 w 6006665"/>
                        <a:gd name="connsiteY448-83398" fmla="*/ 2327003 h 3006470"/>
                        <a:gd name="connsiteX449-83399" fmla="*/ 168163 w 6006665"/>
                        <a:gd name="connsiteY449-83400" fmla="*/ 2317914 h 3006470"/>
                        <a:gd name="connsiteX450-83401" fmla="*/ 168163 w 6006665"/>
                        <a:gd name="connsiteY450-83402" fmla="*/ 2311096 h 3006470"/>
                        <a:gd name="connsiteX451-83403" fmla="*/ 152255 w 6006665"/>
                        <a:gd name="connsiteY451-83404" fmla="*/ 2295189 h 3006470"/>
                        <a:gd name="connsiteX452-83405" fmla="*/ 129531 w 6006665"/>
                        <a:gd name="connsiteY452-83406" fmla="*/ 2258829 h 3006470"/>
                        <a:gd name="connsiteX453-83407" fmla="*/ 140893 w 6006665"/>
                        <a:gd name="connsiteY453-83408" fmla="*/ 2236105 h 3006470"/>
                        <a:gd name="connsiteX454-83409" fmla="*/ 136348 w 6006665"/>
                        <a:gd name="connsiteY454-83410" fmla="*/ 2208835 h 3006470"/>
                        <a:gd name="connsiteX455-83411" fmla="*/ 103789 w 6006665"/>
                        <a:gd name="connsiteY455-83412" fmla="*/ 2195428 h 3006470"/>
                        <a:gd name="connsiteX456-83413" fmla="*/ 93716 w 6006665"/>
                        <a:gd name="connsiteY456-83414" fmla="*/ 2199745 h 3006470"/>
                        <a:gd name="connsiteX457-83415" fmla="*/ 91868 w 6006665"/>
                        <a:gd name="connsiteY457-83416" fmla="*/ 2195434 h 3006470"/>
                        <a:gd name="connsiteX458-83417" fmla="*/ 81809 w 6006665"/>
                        <a:gd name="connsiteY458-83418" fmla="*/ 2199745 h 3006470"/>
                        <a:gd name="connsiteX459-83419" fmla="*/ 74992 w 6006665"/>
                        <a:gd name="connsiteY459-83420" fmla="*/ 2183838 h 3006470"/>
                        <a:gd name="connsiteX460-83421" fmla="*/ 34087 w 6006665"/>
                        <a:gd name="connsiteY460-83422" fmla="*/ 2172476 h 3006470"/>
                        <a:gd name="connsiteX461-83423" fmla="*/ 22725 w 6006665"/>
                        <a:gd name="connsiteY461-83424" fmla="*/ 2129299 h 3006470"/>
                        <a:gd name="connsiteX462-83425" fmla="*/ 22725 w 6006665"/>
                        <a:gd name="connsiteY462-83426" fmla="*/ 2097484 h 3006470"/>
                        <a:gd name="connsiteX463-83427" fmla="*/ 0 w 6006665"/>
                        <a:gd name="connsiteY463-83428" fmla="*/ 2081577 h 3006470"/>
                        <a:gd name="connsiteX464-83429" fmla="*/ 15907 w 6006665"/>
                        <a:gd name="connsiteY464-83430" fmla="*/ 2058853 h 3006470"/>
                        <a:gd name="connsiteX465-83431" fmla="*/ 6818 w 6006665"/>
                        <a:gd name="connsiteY465-83432" fmla="*/ 1995224 h 3006470"/>
                        <a:gd name="connsiteX466-83433" fmla="*/ 34087 w 6006665"/>
                        <a:gd name="connsiteY466-83434" fmla="*/ 1952047 h 3006470"/>
                        <a:gd name="connsiteX467-83435" fmla="*/ 27270 w 6006665"/>
                        <a:gd name="connsiteY467-83436" fmla="*/ 1940685 h 3006470"/>
                        <a:gd name="connsiteX468-83437" fmla="*/ 70447 w 6006665"/>
                        <a:gd name="connsiteY468-83438" fmla="*/ 1902053 h 3006470"/>
                        <a:gd name="connsiteX469-83439" fmla="*/ 27270 w 6006665"/>
                        <a:gd name="connsiteY469-83440" fmla="*/ 1865693 h 3006470"/>
                        <a:gd name="connsiteX470-83441" fmla="*/ 109078 w 6006665"/>
                        <a:gd name="connsiteY470-83442" fmla="*/ 1767977 h 3006470"/>
                        <a:gd name="connsiteX471-83443" fmla="*/ 145438 w 6006665"/>
                        <a:gd name="connsiteY471-83444" fmla="*/ 1724800 h 3006470"/>
                        <a:gd name="connsiteX472-83445" fmla="*/ 156800 w 6006665"/>
                        <a:gd name="connsiteY472-83446" fmla="*/ 1681624 h 3006470"/>
                        <a:gd name="connsiteX473-83447" fmla="*/ 102261 w 6006665"/>
                        <a:gd name="connsiteY473-83448" fmla="*/ 1629357 h 3006470"/>
                        <a:gd name="connsiteX474-83449" fmla="*/ 118168 w 6006665"/>
                        <a:gd name="connsiteY474-83450" fmla="*/ 1574818 h 3006470"/>
                        <a:gd name="connsiteX475-83451" fmla="*/ 86354 w 6006665"/>
                        <a:gd name="connsiteY475-83452" fmla="*/ 1511189 h 3006470"/>
                        <a:gd name="connsiteX476-83453" fmla="*/ 109078 w 6006665"/>
                        <a:gd name="connsiteY476-83454" fmla="*/ 1436197 h 3006470"/>
                        <a:gd name="connsiteX477-83455" fmla="*/ 70447 w 6006665"/>
                        <a:gd name="connsiteY477-83456" fmla="*/ 1333936 h 3006470"/>
                        <a:gd name="connsiteX478-83457" fmla="*/ 102261 w 6006665"/>
                        <a:gd name="connsiteY478-83458" fmla="*/ 1263490 h 3006470"/>
                        <a:gd name="connsiteX479-83459" fmla="*/ 43177 w 6006665"/>
                        <a:gd name="connsiteY479-83460" fmla="*/ 1197589 h 3006470"/>
                        <a:gd name="connsiteX480-83461" fmla="*/ 49994 w 6006665"/>
                        <a:gd name="connsiteY480-83462" fmla="*/ 1122597 h 3006470"/>
                        <a:gd name="connsiteX481-83463" fmla="*/ 81809 w 6006665"/>
                        <a:gd name="connsiteY481-83464" fmla="*/ 1118052 h 3006470"/>
                        <a:gd name="connsiteX482-83465" fmla="*/ 145438 w 6006665"/>
                        <a:gd name="connsiteY482-83466" fmla="*/ 1074876 h 3006470"/>
                        <a:gd name="connsiteX483-83467" fmla="*/ 184070 w 6006665"/>
                        <a:gd name="connsiteY483-83468" fmla="*/ 1036244 h 3006470"/>
                        <a:gd name="connsiteX484-83469" fmla="*/ 189699 w 6006665"/>
                        <a:gd name="connsiteY484-83470" fmla="*/ 1042522 h 3006470"/>
                        <a:gd name="connsiteX485-83471" fmla="*/ 420951 w 6006665"/>
                        <a:gd name="connsiteY485-83472" fmla="*/ 1418018 h 3006470"/>
                        <a:gd name="connsiteX486-83473" fmla="*/ 252950 w 6006665"/>
                        <a:gd name="connsiteY486-83474" fmla="*/ 1352062 h 3006470"/>
                        <a:gd name="connsiteX487-83475" fmla="*/ 232336 w 6006665"/>
                        <a:gd name="connsiteY487-83476" fmla="*/ 1358934 h 3006470"/>
                        <a:gd name="connsiteX488-83477" fmla="*/ 291420 w 6006665"/>
                        <a:gd name="connsiteY488-83478" fmla="*/ 1429380 h 3006470"/>
                        <a:gd name="connsiteX489-83479" fmla="*/ 291420 w 6006665"/>
                        <a:gd name="connsiteY489-83480" fmla="*/ 1468012 h 3006470"/>
                        <a:gd name="connsiteX490-83481" fmla="*/ 298238 w 6006665"/>
                        <a:gd name="connsiteY490-83482" fmla="*/ 1554366 h 3006470"/>
                        <a:gd name="connsiteX491-83483" fmla="*/ 345959 w 6006665"/>
                        <a:gd name="connsiteY491-83484" fmla="*/ 1586180 h 3006470"/>
                        <a:gd name="connsiteX492-83485" fmla="*/ 362087 w 6006665"/>
                        <a:gd name="connsiteY492-83486" fmla="*/ 1595588 h 3006470"/>
                        <a:gd name="connsiteX493-83487" fmla="*/ 365867 w 6006665"/>
                        <a:gd name="connsiteY493-83488" fmla="*/ 1563455 h 3006470"/>
                        <a:gd name="connsiteX494-83489" fmla="*/ 345415 w 6006665"/>
                        <a:gd name="connsiteY494-83490" fmla="*/ 1527096 h 3006470"/>
                        <a:gd name="connsiteX495-83491" fmla="*/ 365867 w 6006665"/>
                        <a:gd name="connsiteY495-83492" fmla="*/ 1495281 h 3006470"/>
                        <a:gd name="connsiteX496-83493" fmla="*/ 374560 w 6006665"/>
                        <a:gd name="connsiteY496-83494" fmla="*/ 1500280 h 3006470"/>
                        <a:gd name="connsiteX497-83495" fmla="*/ 377774 w 6006665"/>
                        <a:gd name="connsiteY497-83496" fmla="*/ 1495281 h 3006470"/>
                        <a:gd name="connsiteX498-83497" fmla="*/ 461933 w 6006665"/>
                        <a:gd name="connsiteY498-83498" fmla="*/ 1543673 h 3006470"/>
                        <a:gd name="connsiteX499-83499" fmla="*/ 484035 w 6006665"/>
                        <a:gd name="connsiteY499-83500" fmla="*/ 1527096 h 3006470"/>
                        <a:gd name="connsiteX500-83501" fmla="*/ 463583 w 6006665"/>
                        <a:gd name="connsiteY500-83502" fmla="*/ 1461194 h 3006470"/>
                        <a:gd name="connsiteX501-83503" fmla="*/ 1677078 w 6006665"/>
                        <a:gd name="connsiteY501-83504" fmla="*/ 1370296 h 3006470"/>
                        <a:gd name="connsiteX502-83505" fmla="*/ 1720255 w 6006665"/>
                        <a:gd name="connsiteY502-83506" fmla="*/ 1349844 h 3006470"/>
                        <a:gd name="connsiteX503-83507" fmla="*/ 1731617 w 6006665"/>
                        <a:gd name="connsiteY503-83508" fmla="*/ 1299850 h 3006470"/>
                        <a:gd name="connsiteX504-83509" fmla="*/ 1758887 w 6006665"/>
                        <a:gd name="connsiteY504-83510" fmla="*/ 1256673 h 3006470"/>
                        <a:gd name="connsiteX505-83511" fmla="*/ 1736162 w 6006665"/>
                        <a:gd name="connsiteY505-83512" fmla="*/ 1197589 h 3006470"/>
                        <a:gd name="connsiteX506-83513" fmla="*/ 1758887 w 6006665"/>
                        <a:gd name="connsiteY506-83514" fmla="*/ 1133960 h 3006470"/>
                        <a:gd name="connsiteX507-83515" fmla="*/ 1704347 w 6006665"/>
                        <a:gd name="connsiteY507-83516" fmla="*/ 1070331 h 3006470"/>
                        <a:gd name="connsiteX508-83517" fmla="*/ 1736162 w 6006665"/>
                        <a:gd name="connsiteY508-83518" fmla="*/ 961252 h 3006470"/>
                        <a:gd name="connsiteX509-83519" fmla="*/ 1688440 w 6006665"/>
                        <a:gd name="connsiteY509-83520" fmla="*/ 865809 h 3006470"/>
                        <a:gd name="connsiteX510-83521" fmla="*/ 1752069 w 6006665"/>
                        <a:gd name="connsiteY510-83522" fmla="*/ 788545 h 3006470"/>
                        <a:gd name="connsiteX511-83523" fmla="*/ 1747524 w 6006665"/>
                        <a:gd name="connsiteY511-83524" fmla="*/ 704464 h 3006470"/>
                        <a:gd name="connsiteX512-83525" fmla="*/ 1763431 w 6006665"/>
                        <a:gd name="connsiteY512-83526" fmla="*/ 697647 h 3006470"/>
                        <a:gd name="connsiteX513-83527" fmla="*/ 1764877 w 6006665"/>
                        <a:gd name="connsiteY513-83528" fmla="*/ 702130 h 3006470"/>
                        <a:gd name="connsiteX514-83529" fmla="*/ 1775339 w 6006665"/>
                        <a:gd name="connsiteY514-83530" fmla="*/ 697647 h 3006470"/>
                        <a:gd name="connsiteX515-83531" fmla="*/ 1798063 w 6006665"/>
                        <a:gd name="connsiteY515-83532" fmla="*/ 768093 h 3006470"/>
                        <a:gd name="connsiteX516-83533" fmla="*/ 1791454 w 6006665"/>
                        <a:gd name="connsiteY516-83534" fmla="*/ 815304 h 3006470"/>
                        <a:gd name="connsiteX517-83535" fmla="*/ 1854330 w 6006665"/>
                        <a:gd name="connsiteY517-83536" fmla="*/ 772638 h 3006470"/>
                        <a:gd name="connsiteX518-83537" fmla="*/ 1931594 w 6006665"/>
                        <a:gd name="connsiteY518-83538" fmla="*/ 763548 h 3006470"/>
                        <a:gd name="connsiteX519-83539" fmla="*/ 1932772 w 6006665"/>
                        <a:gd name="connsiteY519-83540" fmla="*/ 764810 h 3006470"/>
                        <a:gd name="connsiteX520-83541" fmla="*/ 1943501 w 6006665"/>
                        <a:gd name="connsiteY520-83542" fmla="*/ 763548 h 3006470"/>
                        <a:gd name="connsiteX521-83543" fmla="*/ 1988608 w 6006665"/>
                        <a:gd name="connsiteY521-83544" fmla="*/ 811877 h 3006470"/>
                        <a:gd name="connsiteX522-83545" fmla="*/ 1963408 w 6006665"/>
                        <a:gd name="connsiteY522-83546" fmla="*/ 736278 h 3006470"/>
                        <a:gd name="connsiteX523-83547" fmla="*/ 1963408 w 6006665"/>
                        <a:gd name="connsiteY523-83548" fmla="*/ 595386 h 3006470"/>
                        <a:gd name="connsiteX524-83549" fmla="*/ 2027037 w 6006665"/>
                        <a:gd name="connsiteY524-83550" fmla="*/ 574934 h 3006470"/>
                        <a:gd name="connsiteX525-83551" fmla="*/ 2037269 w 6006665"/>
                        <a:gd name="connsiteY525-83552" fmla="*/ 575472 h 3006470"/>
                        <a:gd name="connsiteX526-83553" fmla="*/ 2038944 w 6006665"/>
                        <a:gd name="connsiteY526-83554" fmla="*/ 574934 h 3006470"/>
                        <a:gd name="connsiteX527-83555" fmla="*/ 2115414 w 6006665"/>
                        <a:gd name="connsiteY527-83556" fmla="*/ 578958 h 3006470"/>
                        <a:gd name="connsiteX528-83557" fmla="*/ 2192927 w 6006665"/>
                        <a:gd name="connsiteY528-83558" fmla="*/ 559026 h 3006470"/>
                        <a:gd name="connsiteX529-83559" fmla="*/ 2167930 w 6006665"/>
                        <a:gd name="connsiteY529-83560" fmla="*/ 493125 h 3006470"/>
                        <a:gd name="connsiteX530-83561" fmla="*/ 2204289 w 6006665"/>
                        <a:gd name="connsiteY530-83562" fmla="*/ 402226 h 3006470"/>
                        <a:gd name="connsiteX531-83563" fmla="*/ 2247466 w 6006665"/>
                        <a:gd name="connsiteY531-83564" fmla="*/ 397681 h 3006470"/>
                        <a:gd name="connsiteX532-83565" fmla="*/ 2317913 w 6006665"/>
                        <a:gd name="connsiteY532-83566" fmla="*/ 322690 h 3006470"/>
                        <a:gd name="connsiteX533-83567" fmla="*/ 2420183 w 6006665"/>
                        <a:gd name="connsiteY533-83568" fmla="*/ 304510 h 3006470"/>
                        <a:gd name="connsiteX534-83569" fmla="*/ 2429263 w 6006665"/>
                        <a:gd name="connsiteY534-83570" fmla="*/ 263606 h 3006470"/>
                        <a:gd name="connsiteX535-83571" fmla="*/ 2526979 w 6006665"/>
                        <a:gd name="connsiteY535-83572" fmla="*/ 252244 h 3006470"/>
                        <a:gd name="connsiteX536-83573" fmla="*/ 2528058 w 6006665"/>
                        <a:gd name="connsiteY536-83574" fmla="*/ 253503 h 3006470"/>
                        <a:gd name="connsiteX537-83575" fmla="*/ 2538886 w 6006665"/>
                        <a:gd name="connsiteY537-83576" fmla="*/ 252244 h 3006470"/>
                        <a:gd name="connsiteX538-83577" fmla="*/ 2560820 w 6006665"/>
                        <a:gd name="connsiteY538-83578" fmla="*/ 277833 h 3006470"/>
                        <a:gd name="connsiteX539-83579" fmla="*/ 2640602 w 6006665"/>
                        <a:gd name="connsiteY539-83580" fmla="*/ 202249 h 3006470"/>
                        <a:gd name="connsiteX540-83581" fmla="*/ 2652509 w 6006665"/>
                        <a:gd name="connsiteY540-83582" fmla="*/ 202249 h 3006470"/>
                        <a:gd name="connsiteX541-83583" fmla="*/ 2704231 w 6006665"/>
                        <a:gd name="connsiteY541-83584" fmla="*/ 202249 h 3006470"/>
                        <a:gd name="connsiteX542-83585" fmla="*/ 2715593 w 6006665"/>
                        <a:gd name="connsiteY542-83586" fmla="*/ 134075 h 3006470"/>
                        <a:gd name="connsiteX543-83587" fmla="*/ 2751953 w 6006665"/>
                        <a:gd name="connsiteY543-83588" fmla="*/ 68174 h 3006470"/>
                        <a:gd name="connsiteX544-83589" fmla="*/ 2838307 w 6006665"/>
                        <a:gd name="connsiteY544-83590" fmla="*/ 0 h 3006470"/>
                        <a:gd name="connsiteX0-83591" fmla="*/ 1791129 w 6006665"/>
                        <a:gd name="connsiteY0-83592" fmla="*/ 817622 h 3006470"/>
                        <a:gd name="connsiteX1-83593" fmla="*/ 1782156 w 6006665"/>
                        <a:gd name="connsiteY1-83594" fmla="*/ 881716 h 3006470"/>
                        <a:gd name="connsiteX2-83595" fmla="*/ 1809554 w 6006665"/>
                        <a:gd name="connsiteY2-83596" fmla="*/ 895415 h 3006470"/>
                        <a:gd name="connsiteX3-83597" fmla="*/ 1791129 w 6006665"/>
                        <a:gd name="connsiteY3-83598" fmla="*/ 817622 h 3006470"/>
                        <a:gd name="connsiteX4-83599" fmla="*/ 2838307 w 6006665"/>
                        <a:gd name="connsiteY4-83600" fmla="*/ 0 h 3006470"/>
                        <a:gd name="connsiteX5-83601" fmla="*/ 2844246 w 6006665"/>
                        <a:gd name="connsiteY5-83602" fmla="*/ 4711 h 3006470"/>
                        <a:gd name="connsiteX6-83603" fmla="*/ 2850213 w 6006665"/>
                        <a:gd name="connsiteY6-83604" fmla="*/ 0 h 3006470"/>
                        <a:gd name="connsiteX7-83605" fmla="*/ 2916115 w 6006665"/>
                        <a:gd name="connsiteY7-83606" fmla="*/ 52267 h 3006470"/>
                        <a:gd name="connsiteX8-83607" fmla="*/ 2861576 w 6006665"/>
                        <a:gd name="connsiteY8-83608" fmla="*/ 90899 h 3006470"/>
                        <a:gd name="connsiteX9-83609" fmla="*/ 2947929 w 6006665"/>
                        <a:gd name="connsiteY9-83610" fmla="*/ 118168 h 3006470"/>
                        <a:gd name="connsiteX10-83611" fmla="*/ 2957621 w 6006665"/>
                        <a:gd name="connsiteY10-83612" fmla="*/ 186006 h 3006470"/>
                        <a:gd name="connsiteX11-83613" fmla="*/ 2979199 w 6006665"/>
                        <a:gd name="connsiteY11-83614" fmla="*/ 161345 h 3006470"/>
                        <a:gd name="connsiteX12-83615" fmla="*/ 2991106 w 6006665"/>
                        <a:gd name="connsiteY12-83616" fmla="*/ 161345 h 3006470"/>
                        <a:gd name="connsiteX13-83617" fmla="*/ 3086005 w 6006665"/>
                        <a:gd name="connsiteY13-83618" fmla="*/ 161345 h 3006470"/>
                        <a:gd name="connsiteX14-83619" fmla="*/ 3097912 w 6006665"/>
                        <a:gd name="connsiteY14-83620" fmla="*/ 161345 h 3006470"/>
                        <a:gd name="connsiteX15-83621" fmla="*/ 3179721 w 6006665"/>
                        <a:gd name="connsiteY15-83622" fmla="*/ 236336 h 3006470"/>
                        <a:gd name="connsiteX16-83623" fmla="*/ 3211535 w 6006665"/>
                        <a:gd name="connsiteY16-83624" fmla="*/ 295420 h 3006470"/>
                        <a:gd name="connsiteX17-83625" fmla="*/ 3200173 w 6006665"/>
                        <a:gd name="connsiteY17-83626" fmla="*/ 370412 h 3006470"/>
                        <a:gd name="connsiteX18-83627" fmla="*/ 3161541 w 6006665"/>
                        <a:gd name="connsiteY18-83628" fmla="*/ 413589 h 3006470"/>
                        <a:gd name="connsiteX19-83629" fmla="*/ 3066097 w 6006665"/>
                        <a:gd name="connsiteY19-83630" fmla="*/ 488580 h 3006470"/>
                        <a:gd name="connsiteX20-83631" fmla="*/ 3034283 w 6006665"/>
                        <a:gd name="connsiteY20-83632" fmla="*/ 531757 h 3006470"/>
                        <a:gd name="connsiteX21-83633" fmla="*/ 3082005 w 6006665"/>
                        <a:gd name="connsiteY21-83634" fmla="*/ 547664 h 3006470"/>
                        <a:gd name="connsiteX22-83635" fmla="*/ 3129459 w 6006665"/>
                        <a:gd name="connsiteY22-83636" fmla="*/ 575345 h 3006470"/>
                        <a:gd name="connsiteX23-83637" fmla="*/ 3156451 w 6006665"/>
                        <a:gd name="connsiteY23-83638" fmla="*/ 552209 h 3006470"/>
                        <a:gd name="connsiteX24-83639" fmla="*/ 3158460 w 6006665"/>
                        <a:gd name="connsiteY24-83640" fmla="*/ 560693 h 3006470"/>
                        <a:gd name="connsiteX25-83641" fmla="*/ 3168359 w 6006665"/>
                        <a:gd name="connsiteY25-83642" fmla="*/ 552209 h 3006470"/>
                        <a:gd name="connsiteX26-83643" fmla="*/ 3184984 w 6006665"/>
                        <a:gd name="connsiteY26-83644" fmla="*/ 622402 h 3006470"/>
                        <a:gd name="connsiteX27-83645" fmla="*/ 3192811 w 6006665"/>
                        <a:gd name="connsiteY27-83646" fmla="*/ 606748 h 3006470"/>
                        <a:gd name="connsiteX28-83647" fmla="*/ 3251895 w 6006665"/>
                        <a:gd name="connsiteY28-83648" fmla="*/ 586296 h 3006470"/>
                        <a:gd name="connsiteX29-83649" fmla="*/ 3259833 w 6006665"/>
                        <a:gd name="connsiteY29-83650" fmla="*/ 587670 h 3006470"/>
                        <a:gd name="connsiteX30-83651" fmla="*/ 3263802 w 6006665"/>
                        <a:gd name="connsiteY30-83652" fmla="*/ 586296 h 3006470"/>
                        <a:gd name="connsiteX31-83653" fmla="*/ 3381970 w 6006665"/>
                        <a:gd name="connsiteY31-83654" fmla="*/ 606748 h 3006470"/>
                        <a:gd name="connsiteX32-83655" fmla="*/ 3388787 w 6006665"/>
                        <a:gd name="connsiteY32-83656" fmla="*/ 665832 h 3006470"/>
                        <a:gd name="connsiteX33-83657" fmla="*/ 3531529 w 6006665"/>
                        <a:gd name="connsiteY33-83658" fmla="*/ 686823 h 3006470"/>
                        <a:gd name="connsiteX34-83659" fmla="*/ 3538225 w 6006665"/>
                        <a:gd name="connsiteY34-83660" fmla="*/ 590841 h 3006470"/>
                        <a:gd name="connsiteX35-83661" fmla="*/ 3549910 w 6006665"/>
                        <a:gd name="connsiteY35-83662" fmla="*/ 594028 h 3006470"/>
                        <a:gd name="connsiteX36-83663" fmla="*/ 3550132 w 6006665"/>
                        <a:gd name="connsiteY36-83664" fmla="*/ 590841 h 3006470"/>
                        <a:gd name="connsiteX37-83665" fmla="*/ 3625123 w 6006665"/>
                        <a:gd name="connsiteY37-83666" fmla="*/ 611293 h 3006470"/>
                        <a:gd name="connsiteX38-83667" fmla="*/ 3672301 w 6006665"/>
                        <a:gd name="connsiteY38-83668" fmla="*/ 611293 h 3006470"/>
                        <a:gd name="connsiteX39-83669" fmla="*/ 3684207 w 6006665"/>
                        <a:gd name="connsiteY39-83670" fmla="*/ 611293 h 3006470"/>
                        <a:gd name="connsiteX40-83671" fmla="*/ 3743291 w 6006665"/>
                        <a:gd name="connsiteY40-83672" fmla="*/ 677194 h 3006470"/>
                        <a:gd name="connsiteX41-83673" fmla="*/ 3759199 w 6006665"/>
                        <a:gd name="connsiteY41-83674" fmla="*/ 756731 h 3006470"/>
                        <a:gd name="connsiteX42-83675" fmla="*/ 3738747 w 6006665"/>
                        <a:gd name="connsiteY42-83676" fmla="*/ 806725 h 3006470"/>
                        <a:gd name="connsiteX43-83677" fmla="*/ 3786469 w 6006665"/>
                        <a:gd name="connsiteY43-83678" fmla="*/ 897623 h 3006470"/>
                        <a:gd name="connsiteX44-83679" fmla="*/ 3835603 w 6006665"/>
                        <a:gd name="connsiteY44-83680" fmla="*/ 933529 h 3006470"/>
                        <a:gd name="connsiteX45-83681" fmla="*/ 3865460 w 6006665"/>
                        <a:gd name="connsiteY45-83682" fmla="*/ 822632 h 3006470"/>
                        <a:gd name="connsiteX46-83683" fmla="*/ 3875077 w 6006665"/>
                        <a:gd name="connsiteY46-83684" fmla="*/ 831139 h 3006470"/>
                        <a:gd name="connsiteX47-83685" fmla="*/ 3877367 w 6006665"/>
                        <a:gd name="connsiteY47-83686" fmla="*/ 822632 h 3006470"/>
                        <a:gd name="connsiteX48-83687" fmla="*/ 3932151 w 6006665"/>
                        <a:gd name="connsiteY48-83688" fmla="*/ 871095 h 3006470"/>
                        <a:gd name="connsiteX49-83689" fmla="*/ 3988173 w 6006665"/>
                        <a:gd name="connsiteY49-83690" fmla="*/ 843084 h 3006470"/>
                        <a:gd name="connsiteX50-83691" fmla="*/ 3993852 w 6006665"/>
                        <a:gd name="connsiteY50-83692" fmla="*/ 846199 h 3006470"/>
                        <a:gd name="connsiteX51-83693" fmla="*/ 4000080 w 6006665"/>
                        <a:gd name="connsiteY51-83694" fmla="*/ 843084 h 3006470"/>
                        <a:gd name="connsiteX52-83695" fmla="*/ 4062426 w 6006665"/>
                        <a:gd name="connsiteY52-83696" fmla="*/ 877274 h 3006470"/>
                        <a:gd name="connsiteX53-83697" fmla="*/ 4085889 w 6006665"/>
                        <a:gd name="connsiteY53-83698" fmla="*/ 849902 h 3006470"/>
                        <a:gd name="connsiteX54-83699" fmla="*/ 4095563 w 6006665"/>
                        <a:gd name="connsiteY54-83700" fmla="*/ 852506 h 3006470"/>
                        <a:gd name="connsiteX55-83701" fmla="*/ 4097796 w 6006665"/>
                        <a:gd name="connsiteY55-83702" fmla="*/ 849902 h 3006470"/>
                        <a:gd name="connsiteX56-83703" fmla="*/ 4144150 w 6006665"/>
                        <a:gd name="connsiteY56-83704" fmla="*/ 862382 h 3006470"/>
                        <a:gd name="connsiteX57-83705" fmla="*/ 4117703 w 6006665"/>
                        <a:gd name="connsiteY57-83706" fmla="*/ 752186 h 3006470"/>
                        <a:gd name="connsiteX58-83707" fmla="*/ 4165425 w 6006665"/>
                        <a:gd name="connsiteY58-83708" fmla="*/ 697647 h 3006470"/>
                        <a:gd name="connsiteX59-83709" fmla="*/ 4175231 w 6006665"/>
                        <a:gd name="connsiteY59-83710" fmla="*/ 700048 h 3006470"/>
                        <a:gd name="connsiteX60-83711" fmla="*/ 4177332 w 6006665"/>
                        <a:gd name="connsiteY60-83712" fmla="*/ 697647 h 3006470"/>
                        <a:gd name="connsiteX61-83713" fmla="*/ 4511384 w 6006665"/>
                        <a:gd name="connsiteY61-83714" fmla="*/ 779455 h 3006470"/>
                        <a:gd name="connsiteX62-83715" fmla="*/ 4543199 w 6006665"/>
                        <a:gd name="connsiteY62-83716" fmla="*/ 849902 h 3006470"/>
                        <a:gd name="connsiteX63-83717" fmla="*/ 4639242 w 6006665"/>
                        <a:gd name="connsiteY63-83718" fmla="*/ 932544 h 3006470"/>
                        <a:gd name="connsiteX64-83719" fmla="*/ 4774445 w 6006665"/>
                        <a:gd name="connsiteY64-83720" fmla="*/ 913531 h 3006470"/>
                        <a:gd name="connsiteX65-83721" fmla="*/ 4778496 w 6006665"/>
                        <a:gd name="connsiteY65-83722" fmla="*/ 914635 h 3006470"/>
                        <a:gd name="connsiteX66-83723" fmla="*/ 4786352 w 6006665"/>
                        <a:gd name="connsiteY66-83724" fmla="*/ 913531 h 3006470"/>
                        <a:gd name="connsiteX67-83725" fmla="*/ 4861343 w 6006665"/>
                        <a:gd name="connsiteY67-83726" fmla="*/ 933983 h 3006470"/>
                        <a:gd name="connsiteX68-83727" fmla="*/ 4893158 w 6006665"/>
                        <a:gd name="connsiteY68-83728" fmla="*/ 977160 h 3006470"/>
                        <a:gd name="connsiteX69-83729" fmla="*/ 4888613 w 6006665"/>
                        <a:gd name="connsiteY69-83730" fmla="*/ 1058968 h 3006470"/>
                        <a:gd name="connsiteX70-83731" fmla="*/ 4927677 w 6006665"/>
                        <a:gd name="connsiteY70-83732" fmla="*/ 1083640 h 3006470"/>
                        <a:gd name="connsiteX71-83733" fmla="*/ 4967605 w 6006665"/>
                        <a:gd name="connsiteY71-83734" fmla="*/ 1070331 h 3006470"/>
                        <a:gd name="connsiteX72-83735" fmla="*/ 5038051 w 6006665"/>
                        <a:gd name="connsiteY72-83736" fmla="*/ 1063513 h 3006470"/>
                        <a:gd name="connsiteX73-83737" fmla="*/ 5040730 w 6006665"/>
                        <a:gd name="connsiteY73-83738" fmla="*/ 1064406 h 3006470"/>
                        <a:gd name="connsiteX74-83739" fmla="*/ 5049958 w 6006665"/>
                        <a:gd name="connsiteY74-83740" fmla="*/ 1063513 h 3006470"/>
                        <a:gd name="connsiteX75-83741" fmla="*/ 5114249 w 6006665"/>
                        <a:gd name="connsiteY75-83742" fmla="*/ 1084944 h 3006470"/>
                        <a:gd name="connsiteX76-83743" fmla="*/ 5176671 w 6006665"/>
                        <a:gd name="connsiteY76-83744" fmla="*/ 1074876 h 3006470"/>
                        <a:gd name="connsiteX77-83745" fmla="*/ 5177801 w 6006665"/>
                        <a:gd name="connsiteY77-83746" fmla="*/ 1076614 h 3006470"/>
                        <a:gd name="connsiteX78-83747" fmla="*/ 5188578 w 6006665"/>
                        <a:gd name="connsiteY78-83748" fmla="*/ 1074876 h 3006470"/>
                        <a:gd name="connsiteX79-83749" fmla="*/ 5243719 w 6006665"/>
                        <a:gd name="connsiteY79-83750" fmla="*/ 1159707 h 3006470"/>
                        <a:gd name="connsiteX80-83751" fmla="*/ 5283477 w 6006665"/>
                        <a:gd name="connsiteY80-83752" fmla="*/ 1129415 h 3006470"/>
                        <a:gd name="connsiteX81-83753" fmla="*/ 5258480 w 6006665"/>
                        <a:gd name="connsiteY81-83754" fmla="*/ 1063513 h 3006470"/>
                        <a:gd name="connsiteX82-83755" fmla="*/ 5267570 w 6006665"/>
                        <a:gd name="connsiteY82-83756" fmla="*/ 1015792 h 3006470"/>
                        <a:gd name="connsiteX83-83757" fmla="*/ 5278896 w 6006665"/>
                        <a:gd name="connsiteY83-83758" fmla="*/ 1018841 h 3006470"/>
                        <a:gd name="connsiteX84-83759" fmla="*/ 5279477 w 6006665"/>
                        <a:gd name="connsiteY84-83760" fmla="*/ 1015792 h 3006470"/>
                        <a:gd name="connsiteX85-83761" fmla="*/ 5395510 w 6006665"/>
                        <a:gd name="connsiteY85-83762" fmla="*/ 1047031 h 3006470"/>
                        <a:gd name="connsiteX86-83763" fmla="*/ 5463001 w 6006665"/>
                        <a:gd name="connsiteY86-83764" fmla="*/ 1043061 h 3006470"/>
                        <a:gd name="connsiteX87-83765" fmla="*/ 5464386 w 6006665"/>
                        <a:gd name="connsiteY87-83766" fmla="*/ 1043680 h 3006470"/>
                        <a:gd name="connsiteX88-83767" fmla="*/ 5474909 w 6006665"/>
                        <a:gd name="connsiteY88-83768" fmla="*/ 1043061 h 3006470"/>
                        <a:gd name="connsiteX89-83769" fmla="*/ 5581715 w 6006665"/>
                        <a:gd name="connsiteY89-83770" fmla="*/ 1090783 h 3006470"/>
                        <a:gd name="connsiteX90-83771" fmla="*/ 5633981 w 6006665"/>
                        <a:gd name="connsiteY90-83772" fmla="*/ 1133960 h 3006470"/>
                        <a:gd name="connsiteX91-83773" fmla="*/ 5720335 w 6006665"/>
                        <a:gd name="connsiteY91-83774" fmla="*/ 1213496 h 3006470"/>
                        <a:gd name="connsiteX92-83775" fmla="*/ 5822595 w 6006665"/>
                        <a:gd name="connsiteY92-83776" fmla="*/ 1311212 h 3006470"/>
                        <a:gd name="connsiteX93-83777" fmla="*/ 5818051 w 6006665"/>
                        <a:gd name="connsiteY93-83778" fmla="*/ 1365751 h 3006470"/>
                        <a:gd name="connsiteX94-83779" fmla="*/ 5825679 w 6006665"/>
                        <a:gd name="connsiteY94-83780" fmla="*/ 1373379 h 3006470"/>
                        <a:gd name="connsiteX95-83781" fmla="*/ 5822051 w 6006665"/>
                        <a:gd name="connsiteY95-83782" fmla="*/ 1322574 h 3006470"/>
                        <a:gd name="connsiteX96-83783" fmla="*/ 5834092 w 6006665"/>
                        <a:gd name="connsiteY96-83784" fmla="*/ 1324447 h 3006470"/>
                        <a:gd name="connsiteX97-83785" fmla="*/ 5833958 w 6006665"/>
                        <a:gd name="connsiteY97-83786" fmla="*/ 1322574 h 3006470"/>
                        <a:gd name="connsiteX98-83787" fmla="*/ 5936219 w 6006665"/>
                        <a:gd name="connsiteY98-83788" fmla="*/ 1338481 h 3006470"/>
                        <a:gd name="connsiteX99-83789" fmla="*/ 6006665 w 6006665"/>
                        <a:gd name="connsiteY99-83790" fmla="*/ 1418018 h 3006470"/>
                        <a:gd name="connsiteX100-83791" fmla="*/ 5968033 w 6006665"/>
                        <a:gd name="connsiteY100-83792" fmla="*/ 1456650 h 3006470"/>
                        <a:gd name="connsiteX101-83793" fmla="*/ 5908949 w 6006665"/>
                        <a:gd name="connsiteY101-83794" fmla="*/ 1468012 h 3006470"/>
                        <a:gd name="connsiteX102-83795" fmla="*/ 5908949 w 6006665"/>
                        <a:gd name="connsiteY102-83796" fmla="*/ 1554366 h 3006470"/>
                        <a:gd name="connsiteX103-83797" fmla="*/ 5893042 w 6006665"/>
                        <a:gd name="connsiteY103-83798" fmla="*/ 1570273 h 3006470"/>
                        <a:gd name="connsiteX104-83799" fmla="*/ 5881135 w 6006665"/>
                        <a:gd name="connsiteY104-83800" fmla="*/ 1570273 h 3006470"/>
                        <a:gd name="connsiteX105-83801" fmla="*/ 5861227 w 6006665"/>
                        <a:gd name="connsiteY105-83802" fmla="*/ 1570273 h 3006470"/>
                        <a:gd name="connsiteX106-83803" fmla="*/ 5849321 w 6006665"/>
                        <a:gd name="connsiteY106-83804" fmla="*/ 1570273 h 3006470"/>
                        <a:gd name="connsiteX107-83805" fmla="*/ 5817506 w 6006665"/>
                        <a:gd name="connsiteY107-83806" fmla="*/ 1536186 h 3006470"/>
                        <a:gd name="connsiteX108-83807" fmla="*/ 5767511 w 6006665"/>
                        <a:gd name="connsiteY108-83808" fmla="*/ 1511189 h 3006470"/>
                        <a:gd name="connsiteX109-83809" fmla="*/ 5762967 w 6006665"/>
                        <a:gd name="connsiteY109-83810" fmla="*/ 1477102 h 3006470"/>
                        <a:gd name="connsiteX110-83811" fmla="*/ 5729132 w 6006665"/>
                        <a:gd name="connsiteY110-83812" fmla="*/ 1463170 h 3006470"/>
                        <a:gd name="connsiteX111-83813" fmla="*/ 5695337 w 6006665"/>
                        <a:gd name="connsiteY111-83814" fmla="*/ 1472557 h 3006470"/>
                        <a:gd name="connsiteX112-83815" fmla="*/ 5693366 w 6006665"/>
                        <a:gd name="connsiteY112-83816" fmla="*/ 1469797 h 3006470"/>
                        <a:gd name="connsiteX113-83817" fmla="*/ 5683431 w 6006665"/>
                        <a:gd name="connsiteY113-83818" fmla="*/ 1472557 h 3006470"/>
                        <a:gd name="connsiteX114-83819" fmla="*/ 5660706 w 6006665"/>
                        <a:gd name="connsiteY114-83820" fmla="*/ 1440742 h 3006470"/>
                        <a:gd name="connsiteX115-83821" fmla="*/ 5669644 w 6006665"/>
                        <a:gd name="connsiteY115-83822" fmla="*/ 1415717 h 3006470"/>
                        <a:gd name="connsiteX116-83823" fmla="*/ 5640799 w 6006665"/>
                        <a:gd name="connsiteY116-83824" fmla="*/ 1429380 h 3006470"/>
                        <a:gd name="connsiteX117-83825" fmla="*/ 5656705 w 6006665"/>
                        <a:gd name="connsiteY117-83826" fmla="*/ 1472557 h 3006470"/>
                        <a:gd name="connsiteX118-83827" fmla="*/ 5633981 w 6006665"/>
                        <a:gd name="connsiteY118-83828" fmla="*/ 1511189 h 3006470"/>
                        <a:gd name="connsiteX119-83829" fmla="*/ 5586259 w 6006665"/>
                        <a:gd name="connsiteY119-83830" fmla="*/ 1547548 h 3006470"/>
                        <a:gd name="connsiteX120-83831" fmla="*/ 5575676 w 6006665"/>
                        <a:gd name="connsiteY120-83832" fmla="*/ 1546540 h 3006470"/>
                        <a:gd name="connsiteX121-83833" fmla="*/ 5574353 w 6006665"/>
                        <a:gd name="connsiteY121-83834" fmla="*/ 1547548 h 3006470"/>
                        <a:gd name="connsiteX122-83835" fmla="*/ 5539436 w 6006665"/>
                        <a:gd name="connsiteY122-83836" fmla="*/ 1544223 h 3006470"/>
                        <a:gd name="connsiteX123-83837" fmla="*/ 5570352 w 6006665"/>
                        <a:gd name="connsiteY123-83838" fmla="*/ 1586180 h 3006470"/>
                        <a:gd name="connsiteX124-83839" fmla="*/ 5593077 w 6006665"/>
                        <a:gd name="connsiteY124-83840" fmla="*/ 1649809 h 3006470"/>
                        <a:gd name="connsiteX125-83841" fmla="*/ 5608984 w 6006665"/>
                        <a:gd name="connsiteY125-83842" fmla="*/ 1677079 h 3006470"/>
                        <a:gd name="connsiteX126-83843" fmla="*/ 5613529 w 6006665"/>
                        <a:gd name="connsiteY126-83844" fmla="*/ 1708893 h 3006470"/>
                        <a:gd name="connsiteX127-83845" fmla="*/ 5608984 w 6006665"/>
                        <a:gd name="connsiteY127-83846" fmla="*/ 1731618 h 3006470"/>
                        <a:gd name="connsiteX128-83847" fmla="*/ 5597799 w 6006665"/>
                        <a:gd name="connsiteY128-83848" fmla="*/ 1728009 h 3006470"/>
                        <a:gd name="connsiteX129-83849" fmla="*/ 5597077 w 6006665"/>
                        <a:gd name="connsiteY129-83850" fmla="*/ 1731618 h 3006470"/>
                        <a:gd name="connsiteX130-83851" fmla="*/ 5534271 w 6006665"/>
                        <a:gd name="connsiteY130-83852" fmla="*/ 1711358 h 3006470"/>
                        <a:gd name="connsiteX131-83853" fmla="*/ 5436277 w 6006665"/>
                        <a:gd name="connsiteY131-83854" fmla="*/ 1767977 h 3006470"/>
                        <a:gd name="connsiteX132-83855" fmla="*/ 5397645 w 6006665"/>
                        <a:gd name="connsiteY132-83856" fmla="*/ 1779340 h 3006470"/>
                        <a:gd name="connsiteX133-83857" fmla="*/ 5345378 w 6006665"/>
                        <a:gd name="connsiteY133-83858" fmla="*/ 1833879 h 3006470"/>
                        <a:gd name="connsiteX134-83859" fmla="*/ 5290839 w 6006665"/>
                        <a:gd name="connsiteY134-83860" fmla="*/ 1881600 h 3006470"/>
                        <a:gd name="connsiteX135-83861" fmla="*/ 5274932 w 6006665"/>
                        <a:gd name="connsiteY135-83862" fmla="*/ 1913415 h 3006470"/>
                        <a:gd name="connsiteX136-83863" fmla="*/ 5267238 w 6006665"/>
                        <a:gd name="connsiteY136-83864" fmla="*/ 1904988 h 3006470"/>
                        <a:gd name="connsiteX137-83865" fmla="*/ 5263025 w 6006665"/>
                        <a:gd name="connsiteY137-83866" fmla="*/ 1913415 h 3006470"/>
                        <a:gd name="connsiteX138-83867" fmla="*/ 5219538 w 6006665"/>
                        <a:gd name="connsiteY138-83868" fmla="*/ 1865787 h 3006470"/>
                        <a:gd name="connsiteX139-83869" fmla="*/ 5129494 w 6006665"/>
                        <a:gd name="connsiteY139-83870" fmla="*/ 1920232 h 3006470"/>
                        <a:gd name="connsiteX140-83871" fmla="*/ 5126389 w 6006665"/>
                        <a:gd name="connsiteY140-83872" fmla="*/ 1914910 h 3006470"/>
                        <a:gd name="connsiteX141-83873" fmla="*/ 5117587 w 6006665"/>
                        <a:gd name="connsiteY141-83874" fmla="*/ 1920232 h 3006470"/>
                        <a:gd name="connsiteX142-83875" fmla="*/ 5105544 w 6006665"/>
                        <a:gd name="connsiteY142-83876" fmla="*/ 1899586 h 3006470"/>
                        <a:gd name="connsiteX143-83877" fmla="*/ 5074955 w 6006665"/>
                        <a:gd name="connsiteY143-83878" fmla="*/ 1924777 h 3006470"/>
                        <a:gd name="connsiteX144-83879" fmla="*/ 5065718 w 6006665"/>
                        <a:gd name="connsiteY144-83880" fmla="*/ 1922578 h 3006470"/>
                        <a:gd name="connsiteX145-83881" fmla="*/ 5063048 w 6006665"/>
                        <a:gd name="connsiteY145-83882" fmla="*/ 1924777 h 3006470"/>
                        <a:gd name="connsiteX146-83883" fmla="*/ 5026594 w 6006665"/>
                        <a:gd name="connsiteY146-83884" fmla="*/ 1916098 h 3006470"/>
                        <a:gd name="connsiteX147-83885" fmla="*/ 5015871 w 6006665"/>
                        <a:gd name="connsiteY147-83886" fmla="*/ 1961137 h 3006470"/>
                        <a:gd name="connsiteX148-83887" fmla="*/ 4974967 w 6006665"/>
                        <a:gd name="connsiteY148-83888" fmla="*/ 2027038 h 3006470"/>
                        <a:gd name="connsiteX149-83889" fmla="*/ 4974967 w 6006665"/>
                        <a:gd name="connsiteY149-83890" fmla="*/ 2058853 h 3006470"/>
                        <a:gd name="connsiteX150-83891" fmla="*/ 5015871 w 6006665"/>
                        <a:gd name="connsiteY150-83892" fmla="*/ 2074760 h 3006470"/>
                        <a:gd name="connsiteX151-83893" fmla="*/ 5011326 w 6006665"/>
                        <a:gd name="connsiteY151-83894" fmla="*/ 2172476 h 3006470"/>
                        <a:gd name="connsiteX152-83895" fmla="*/ 4999419 w 6006665"/>
                        <a:gd name="connsiteY152-83896" fmla="*/ 2172476 h 3006470"/>
                        <a:gd name="connsiteX153-83897" fmla="*/ 4974967 w 6006665"/>
                        <a:gd name="connsiteY153-83898" fmla="*/ 2172476 h 3006470"/>
                        <a:gd name="connsiteX154-83899" fmla="*/ 4963605 w 6006665"/>
                        <a:gd name="connsiteY154-83900" fmla="*/ 2224742 h 3006470"/>
                        <a:gd name="connsiteX155-83901" fmla="*/ 4974967 w 6006665"/>
                        <a:gd name="connsiteY155-83902" fmla="*/ 2252012 h 3006470"/>
                        <a:gd name="connsiteX156-83903" fmla="*/ 4909065 w 6006665"/>
                        <a:gd name="connsiteY156-83904" fmla="*/ 2286099 h 3006470"/>
                        <a:gd name="connsiteX157-83905" fmla="*/ 4897703 w 6006665"/>
                        <a:gd name="connsiteY157-83906" fmla="*/ 2354273 h 3006470"/>
                        <a:gd name="connsiteX158-83907" fmla="*/ 4845437 w 6006665"/>
                        <a:gd name="connsiteY158-83908" fmla="*/ 2370180 h 3006470"/>
                        <a:gd name="connsiteX159-83909" fmla="*/ 4834074 w 6006665"/>
                        <a:gd name="connsiteY159-83910" fmla="*/ 2429264 h 3006470"/>
                        <a:gd name="connsiteX160-83911" fmla="*/ 4779535 w 6006665"/>
                        <a:gd name="connsiteY160-83912" fmla="*/ 2488348 h 3006470"/>
                        <a:gd name="connsiteX161-83913" fmla="*/ 4777225 w 6006665"/>
                        <a:gd name="connsiteY161-83914" fmla="*/ 2477952 h 3006470"/>
                        <a:gd name="connsiteX162-83915" fmla="*/ 4767628 w 6006665"/>
                        <a:gd name="connsiteY162-83916" fmla="*/ 2488348 h 3006470"/>
                        <a:gd name="connsiteX163-83917" fmla="*/ 4758538 w 6006665"/>
                        <a:gd name="connsiteY163-83918" fmla="*/ 2447444 h 3006470"/>
                        <a:gd name="connsiteX164-83919" fmla="*/ 4742631 w 6006665"/>
                        <a:gd name="connsiteY164-83920" fmla="*/ 2361090 h 3006470"/>
                        <a:gd name="connsiteX165-83921" fmla="*/ 4715361 w 6006665"/>
                        <a:gd name="connsiteY165-83922" fmla="*/ 2220198 h 3006470"/>
                        <a:gd name="connsiteX166-83923" fmla="*/ 4735813 w 6006665"/>
                        <a:gd name="connsiteY166-83924" fmla="*/ 2129299 h 3006470"/>
                        <a:gd name="connsiteX167-83925" fmla="*/ 4767628 w 6006665"/>
                        <a:gd name="connsiteY167-83926" fmla="*/ 2086122 h 3006470"/>
                        <a:gd name="connsiteX168-83927" fmla="*/ 4767628 w 6006665"/>
                        <a:gd name="connsiteY168-83928" fmla="*/ 2058853 h 3006470"/>
                        <a:gd name="connsiteX169-83929" fmla="*/ 4826712 w 6006665"/>
                        <a:gd name="connsiteY169-83930" fmla="*/ 2042945 h 3006470"/>
                        <a:gd name="connsiteX170-83931" fmla="*/ 4892613 w 6006665"/>
                        <a:gd name="connsiteY170-83932" fmla="*/ 1952047 h 3006470"/>
                        <a:gd name="connsiteX171-83933" fmla="*/ 4956243 w 6006665"/>
                        <a:gd name="connsiteY171-83934" fmla="*/ 1877056 h 3006470"/>
                        <a:gd name="connsiteX172-83935" fmla="*/ 5022143 w 6006665"/>
                        <a:gd name="connsiteY172-83936" fmla="*/ 1817971 h 3006470"/>
                        <a:gd name="connsiteX173-83937" fmla="*/ 5046694 w 6006665"/>
                        <a:gd name="connsiteY173-83938" fmla="*/ 1710844 h 3006470"/>
                        <a:gd name="connsiteX174-83939" fmla="*/ 5015871 w 6006665"/>
                        <a:gd name="connsiteY174-83940" fmla="*/ 1715711 h 3006470"/>
                        <a:gd name="connsiteX175-83941" fmla="*/ 4995419 w 6006665"/>
                        <a:gd name="connsiteY175-83942" fmla="*/ 1779340 h 3006470"/>
                        <a:gd name="connsiteX176-83943" fmla="*/ 4904521 w 6006665"/>
                        <a:gd name="connsiteY176-83944" fmla="*/ 1865693 h 3006470"/>
                        <a:gd name="connsiteX177-83945" fmla="*/ 4901708 w 6006665"/>
                        <a:gd name="connsiteY177-83946" fmla="*/ 1857053 h 3006470"/>
                        <a:gd name="connsiteX178-83947" fmla="*/ 4892613 w 6006665"/>
                        <a:gd name="connsiteY178-83948" fmla="*/ 1865693 h 3006470"/>
                        <a:gd name="connsiteX179-83949" fmla="*/ 4861835 w 6006665"/>
                        <a:gd name="connsiteY179-83950" fmla="*/ 1771159 h 3006470"/>
                        <a:gd name="connsiteX180-83951" fmla="*/ 4779535 w 6006665"/>
                        <a:gd name="connsiteY180-83952" fmla="*/ 1795247 h 3006470"/>
                        <a:gd name="connsiteX181-83953" fmla="*/ 4684091 w 6006665"/>
                        <a:gd name="connsiteY181-83954" fmla="*/ 1920232 h 3006470"/>
                        <a:gd name="connsiteX182-83955" fmla="*/ 4715906 w 6006665"/>
                        <a:gd name="connsiteY182-83956" fmla="*/ 1967954 h 3006470"/>
                        <a:gd name="connsiteX183-83957" fmla="*/ 4636369 w 6006665"/>
                        <a:gd name="connsiteY183-83958" fmla="*/ 1983861 h 3006470"/>
                        <a:gd name="connsiteX184-83959" fmla="*/ 4577285 w 6006665"/>
                        <a:gd name="connsiteY184-83960" fmla="*/ 1988406 h 3006470"/>
                        <a:gd name="connsiteX185-83961" fmla="*/ 4577373 w 6006665"/>
                        <a:gd name="connsiteY185-83962" fmla="*/ 1987484 h 3006470"/>
                        <a:gd name="connsiteX186-83963" fmla="*/ 4565379 w 6006665"/>
                        <a:gd name="connsiteY186-83964" fmla="*/ 1988406 h 3006470"/>
                        <a:gd name="connsiteX187-83965" fmla="*/ 4569923 w 6006665"/>
                        <a:gd name="connsiteY187-83966" fmla="*/ 1940685 h 3006470"/>
                        <a:gd name="connsiteX188-83967" fmla="*/ 4520081 w 6006665"/>
                        <a:gd name="connsiteY188-83968" fmla="*/ 1931099 h 3006470"/>
                        <a:gd name="connsiteX189-83969" fmla="*/ 4475025 w 6006665"/>
                        <a:gd name="connsiteY189-83970" fmla="*/ 1961137 h 3006470"/>
                        <a:gd name="connsiteX190-83971" fmla="*/ 4464394 w 6006665"/>
                        <a:gd name="connsiteY190-83972" fmla="*/ 1960286 h 3006470"/>
                        <a:gd name="connsiteX191-83973" fmla="*/ 4463118 w 6006665"/>
                        <a:gd name="connsiteY191-83974" fmla="*/ 1961137 h 3006470"/>
                        <a:gd name="connsiteX192-83975" fmla="*/ 4357637 w 6006665"/>
                        <a:gd name="connsiteY192-83976" fmla="*/ 1952698 h 3006470"/>
                        <a:gd name="connsiteX193-83977" fmla="*/ 4243233 w 6006665"/>
                        <a:gd name="connsiteY193-83978" fmla="*/ 1972499 h 3006470"/>
                        <a:gd name="connsiteX194-83979" fmla="*/ 4125065 w 6006665"/>
                        <a:gd name="connsiteY194-83980" fmla="*/ 2106574 h 3006470"/>
                        <a:gd name="connsiteX195-83981" fmla="*/ 3984173 w 6006665"/>
                        <a:gd name="connsiteY195-83982" fmla="*/ 2263374 h 3006470"/>
                        <a:gd name="connsiteX196-83983" fmla="*/ 4038712 w 6006665"/>
                        <a:gd name="connsiteY196-83984" fmla="*/ 2267919 h 3006470"/>
                        <a:gd name="connsiteX197-83985" fmla="*/ 4059164 w 6006665"/>
                        <a:gd name="connsiteY197-83986" fmla="*/ 2311096 h 3006470"/>
                        <a:gd name="connsiteX198-83987" fmla="*/ 4087782 w 6006665"/>
                        <a:gd name="connsiteY198-83988" fmla="*/ 2319513 h 3006470"/>
                        <a:gd name="connsiteX199-83989" fmla="*/ 4106341 w 6006665"/>
                        <a:gd name="connsiteY199-83990" fmla="*/ 2290644 h 3006470"/>
                        <a:gd name="connsiteX200-83991" fmla="*/ 4117411 w 6006665"/>
                        <a:gd name="connsiteY200-83992" fmla="*/ 2291946 h 3006470"/>
                        <a:gd name="connsiteX201-83993" fmla="*/ 4118248 w 6006665"/>
                        <a:gd name="connsiteY201-83994" fmla="*/ 2290644 h 3006470"/>
                        <a:gd name="connsiteX202-83995" fmla="*/ 4156880 w 6006665"/>
                        <a:gd name="connsiteY202-83996" fmla="*/ 2295189 h 3006470"/>
                        <a:gd name="connsiteX203-83997" fmla="*/ 4211419 w 6006665"/>
                        <a:gd name="connsiteY203-83998" fmla="*/ 2365635 h 3006470"/>
                        <a:gd name="connsiteX204-83999" fmla="*/ 4215964 w 6006665"/>
                        <a:gd name="connsiteY204-84000" fmla="*/ 2413357 h 3006470"/>
                        <a:gd name="connsiteX205-84001" fmla="*/ 4184149 w 6006665"/>
                        <a:gd name="connsiteY205-84002" fmla="*/ 2472441 h 3006470"/>
                        <a:gd name="connsiteX206-84003" fmla="*/ 4177332 w 6006665"/>
                        <a:gd name="connsiteY206-84004" fmla="*/ 2542887 h 3006470"/>
                        <a:gd name="connsiteX207-84005" fmla="*/ 4161425 w 6006665"/>
                        <a:gd name="connsiteY207-84006" fmla="*/ 2629241 h 3006470"/>
                        <a:gd name="connsiteX208-84007" fmla="*/ 4109158 w 6006665"/>
                        <a:gd name="connsiteY208-84008" fmla="*/ 2708777 h 3006470"/>
                        <a:gd name="connsiteX209-84009" fmla="*/ 4097796 w 6006665"/>
                        <a:gd name="connsiteY209-84010" fmla="*/ 2747409 h 3006470"/>
                        <a:gd name="connsiteX210-84011" fmla="*/ 4043257 w 6006665"/>
                        <a:gd name="connsiteY210-84012" fmla="*/ 2806493 h 3006470"/>
                        <a:gd name="connsiteX211-84013" fmla="*/ 3995535 w 6006665"/>
                        <a:gd name="connsiteY211-84014" fmla="*/ 2865577 h 3006470"/>
                        <a:gd name="connsiteX212-84015" fmla="*/ 3975083 w 6006665"/>
                        <a:gd name="connsiteY212-84016" fmla="*/ 2897392 h 3006470"/>
                        <a:gd name="connsiteX213-84017" fmla="*/ 3925089 w 6006665"/>
                        <a:gd name="connsiteY213-84018" fmla="*/ 2924661 h 3006470"/>
                        <a:gd name="connsiteX214-84019" fmla="*/ 3913182 w 6006665"/>
                        <a:gd name="connsiteY214-84020" fmla="*/ 2924661 h 3006470"/>
                        <a:gd name="connsiteX215-84021" fmla="*/ 3904637 w 6006665"/>
                        <a:gd name="connsiteY215-84022" fmla="*/ 2924661 h 3006470"/>
                        <a:gd name="connsiteX216-84023" fmla="*/ 3892729 w 6006665"/>
                        <a:gd name="connsiteY216-84024" fmla="*/ 2924661 h 3006470"/>
                        <a:gd name="connsiteX217-84025" fmla="*/ 3871063 w 6006665"/>
                        <a:gd name="connsiteY217-84026" fmla="*/ 2908412 h 3006470"/>
                        <a:gd name="connsiteX218-84027" fmla="*/ 3829645 w 6006665"/>
                        <a:gd name="connsiteY218-84028" fmla="*/ 2936024 h 3006470"/>
                        <a:gd name="connsiteX219-84029" fmla="*/ 3822828 w 6006665"/>
                        <a:gd name="connsiteY219-84030" fmla="*/ 2956476 h 3006470"/>
                        <a:gd name="connsiteX220-84031" fmla="*/ 3818283 w 6006665"/>
                        <a:gd name="connsiteY220-84032" fmla="*/ 2947386 h 3006470"/>
                        <a:gd name="connsiteX221-84033" fmla="*/ 3818283 w 6006665"/>
                        <a:gd name="connsiteY221-84034" fmla="*/ 2935660 h 3006470"/>
                        <a:gd name="connsiteX222-84035" fmla="*/ 3817738 w 6006665"/>
                        <a:gd name="connsiteY222-84036" fmla="*/ 2936024 h 3006470"/>
                        <a:gd name="connsiteX223-84037" fmla="*/ 3810921 w 6006665"/>
                        <a:gd name="connsiteY223-84038" fmla="*/ 2956476 h 3006470"/>
                        <a:gd name="connsiteX224-84039" fmla="*/ 3806376 w 6006665"/>
                        <a:gd name="connsiteY224-84040" fmla="*/ 2947386 h 3006470"/>
                        <a:gd name="connsiteX225-84041" fmla="*/ 3806376 w 6006665"/>
                        <a:gd name="connsiteY225-84042" fmla="*/ 2920116 h 3006470"/>
                        <a:gd name="connsiteX226-84043" fmla="*/ 3818283 w 6006665"/>
                        <a:gd name="connsiteY226-84044" fmla="*/ 2920116 h 3006470"/>
                        <a:gd name="connsiteX227-84045" fmla="*/ 3826828 w 6006665"/>
                        <a:gd name="connsiteY227-84046" fmla="*/ 2920116 h 3006470"/>
                        <a:gd name="connsiteX228-84047" fmla="*/ 3833645 w 6006665"/>
                        <a:gd name="connsiteY228-84048" fmla="*/ 2861032 h 3006470"/>
                        <a:gd name="connsiteX229-84049" fmla="*/ 3822283 w 6006665"/>
                        <a:gd name="connsiteY229-84050" fmla="*/ 2817856 h 3006470"/>
                        <a:gd name="connsiteX230-84051" fmla="*/ 3849553 w 6006665"/>
                        <a:gd name="connsiteY230-84052" fmla="*/ 2795131 h 3006470"/>
                        <a:gd name="connsiteX231-84053" fmla="*/ 3858814 w 6006665"/>
                        <a:gd name="connsiteY231-84054" fmla="*/ 2797336 h 3006470"/>
                        <a:gd name="connsiteX232-84055" fmla="*/ 3861460 w 6006665"/>
                        <a:gd name="connsiteY232-84056" fmla="*/ 2795131 h 3006470"/>
                        <a:gd name="connsiteX233-84057" fmla="*/ 3898487 w 6006665"/>
                        <a:gd name="connsiteY233-84058" fmla="*/ 2803947 h 3006470"/>
                        <a:gd name="connsiteX234-84059" fmla="*/ 3919999 w 6006665"/>
                        <a:gd name="connsiteY234-84060" fmla="*/ 2758772 h 3006470"/>
                        <a:gd name="connsiteX235-84061" fmla="*/ 3935906 w 6006665"/>
                        <a:gd name="connsiteY235-84062" fmla="*/ 2699687 h 3006470"/>
                        <a:gd name="connsiteX236-84063" fmla="*/ 3947269 w 6006665"/>
                        <a:gd name="connsiteY236-84064" fmla="*/ 2676963 h 3006470"/>
                        <a:gd name="connsiteX237-84065" fmla="*/ 3966292 w 6006665"/>
                        <a:gd name="connsiteY237-84066" fmla="*/ 2632575 h 3006470"/>
                        <a:gd name="connsiteX238-84067" fmla="*/ 3915999 w 6006665"/>
                        <a:gd name="connsiteY238-84068" fmla="*/ 2645148 h 3006470"/>
                        <a:gd name="connsiteX239-84069" fmla="*/ 3888729 w 6006665"/>
                        <a:gd name="connsiteY239-84070" fmla="*/ 2667873 h 3006470"/>
                        <a:gd name="connsiteX240-84071" fmla="*/ 3876822 w 6006665"/>
                        <a:gd name="connsiteY240-84072" fmla="*/ 2667873 h 3006470"/>
                        <a:gd name="connsiteX241-84073" fmla="*/ 3829645 w 6006665"/>
                        <a:gd name="connsiteY241-84074" fmla="*/ 2667873 h 3006470"/>
                        <a:gd name="connsiteX242-84075" fmla="*/ 3817738 w 6006665"/>
                        <a:gd name="connsiteY242-84076" fmla="*/ 2667873 h 3006470"/>
                        <a:gd name="connsiteX243-84077" fmla="*/ 3801831 w 6006665"/>
                        <a:gd name="connsiteY243-84078" fmla="*/ 2613334 h 3006470"/>
                        <a:gd name="connsiteX244-84079" fmla="*/ 3758654 w 6006665"/>
                        <a:gd name="connsiteY244-84080" fmla="*/ 2574702 h 3006470"/>
                        <a:gd name="connsiteX245-84081" fmla="*/ 3692753 w 6006665"/>
                        <a:gd name="connsiteY245-84082" fmla="*/ 2558795 h 3006470"/>
                        <a:gd name="connsiteX246-84083" fmla="*/ 3683663 w 6006665"/>
                        <a:gd name="connsiteY246-84084" fmla="*/ 2499711 h 3006470"/>
                        <a:gd name="connsiteX247-84085" fmla="*/ 3672301 w 6006665"/>
                        <a:gd name="connsiteY247-84086" fmla="*/ 2467896 h 3006470"/>
                        <a:gd name="connsiteX248-84087" fmla="*/ 3656393 w 6006665"/>
                        <a:gd name="connsiteY248-84088" fmla="*/ 2440627 h 3006470"/>
                        <a:gd name="connsiteX249-84089" fmla="*/ 3633669 w 6006665"/>
                        <a:gd name="connsiteY249-84090" fmla="*/ 2381542 h 3006470"/>
                        <a:gd name="connsiteX250-84091" fmla="*/ 3601854 w 6006665"/>
                        <a:gd name="connsiteY250-84092" fmla="*/ 2361090 h 3006470"/>
                        <a:gd name="connsiteX251-84093" fmla="*/ 3545995 w 6006665"/>
                        <a:gd name="connsiteY251-84094" fmla="*/ 2339606 h 3006470"/>
                        <a:gd name="connsiteX252-84095" fmla="*/ 3506955 w 6006665"/>
                        <a:gd name="connsiteY252-84096" fmla="*/ 2345183 h 3006470"/>
                        <a:gd name="connsiteX253-84097" fmla="*/ 3463779 w 6006665"/>
                        <a:gd name="connsiteY253-84098" fmla="*/ 2354273 h 3006470"/>
                        <a:gd name="connsiteX254-84099" fmla="*/ 3431964 w 6006665"/>
                        <a:gd name="connsiteY254-84100" fmla="*/ 2381542 h 3006470"/>
                        <a:gd name="connsiteX255-84101" fmla="*/ 3452416 w 6006665"/>
                        <a:gd name="connsiteY255-84102" fmla="*/ 2397450 h 3006470"/>
                        <a:gd name="connsiteX256-84103" fmla="*/ 3452416 w 6006665"/>
                        <a:gd name="connsiteY256-84104" fmla="*/ 2429264 h 3006470"/>
                        <a:gd name="connsiteX257-84105" fmla="*/ 3431964 w 6006665"/>
                        <a:gd name="connsiteY257-84106" fmla="*/ 2451989 h 3006470"/>
                        <a:gd name="connsiteX258-84107" fmla="*/ 3400150 w 6006665"/>
                        <a:gd name="connsiteY258-84108" fmla="*/ 2511073 h 3006470"/>
                        <a:gd name="connsiteX259-84109" fmla="*/ 3400150 w 6006665"/>
                        <a:gd name="connsiteY259-84110" fmla="*/ 2538343 h 3006470"/>
                        <a:gd name="connsiteX260-84111" fmla="*/ 3350155 w 6006665"/>
                        <a:gd name="connsiteY260-84112" fmla="*/ 2570157 h 3006470"/>
                        <a:gd name="connsiteX261-84113" fmla="*/ 3342342 w 6006665"/>
                        <a:gd name="connsiteY261-84114" fmla="*/ 2567553 h 3006470"/>
                        <a:gd name="connsiteX262-84115" fmla="*/ 3338249 w 6006665"/>
                        <a:gd name="connsiteY262-84116" fmla="*/ 2570157 h 3006470"/>
                        <a:gd name="connsiteX263-84117" fmla="*/ 3290527 w 6006665"/>
                        <a:gd name="connsiteY263-84118" fmla="*/ 2554250 h 3006470"/>
                        <a:gd name="connsiteX264-84119" fmla="*/ 3259257 w 6006665"/>
                        <a:gd name="connsiteY264-84120" fmla="*/ 2554250 h 3006470"/>
                        <a:gd name="connsiteX265-84121" fmla="*/ 3247350 w 6006665"/>
                        <a:gd name="connsiteY265-84122" fmla="*/ 2554250 h 3006470"/>
                        <a:gd name="connsiteX266-84123" fmla="*/ 3231443 w 6006665"/>
                        <a:gd name="connsiteY266-84124" fmla="*/ 2538343 h 3006470"/>
                        <a:gd name="connsiteX267-84125" fmla="*/ 3213271 w 6006665"/>
                        <a:gd name="connsiteY267-84126" fmla="*/ 2533799 h 3006470"/>
                        <a:gd name="connsiteX268-84127" fmla="*/ 3168359 w 6006665"/>
                        <a:gd name="connsiteY268-84128" fmla="*/ 2570157 h 3006470"/>
                        <a:gd name="connsiteX269-84129" fmla="*/ 3120637 w 6006665"/>
                        <a:gd name="connsiteY269-84130" fmla="*/ 2581519 h 3006470"/>
                        <a:gd name="connsiteX270-84131" fmla="*/ 3082005 w 6006665"/>
                        <a:gd name="connsiteY270-84132" fmla="*/ 2597427 h 3006470"/>
                        <a:gd name="connsiteX271-84133" fmla="*/ 3074460 w 6006665"/>
                        <a:gd name="connsiteY271-84134" fmla="*/ 2595630 h 3006470"/>
                        <a:gd name="connsiteX272-84135" fmla="*/ 3070098 w 6006665"/>
                        <a:gd name="connsiteY272-84136" fmla="*/ 2597427 h 3006470"/>
                        <a:gd name="connsiteX273-84137" fmla="*/ 3022376 w 6006665"/>
                        <a:gd name="connsiteY273-84138" fmla="*/ 2586064 h 3006470"/>
                        <a:gd name="connsiteX274-84139" fmla="*/ 3000196 w 6006665"/>
                        <a:gd name="connsiteY274-84140" fmla="*/ 2586064 h 3006470"/>
                        <a:gd name="connsiteX275-84141" fmla="*/ 2988289 w 6006665"/>
                        <a:gd name="connsiteY275-84142" fmla="*/ 2586064 h 3006470"/>
                        <a:gd name="connsiteX276-84143" fmla="*/ 2967837 w 6006665"/>
                        <a:gd name="connsiteY276-84144" fmla="*/ 2554250 h 3006470"/>
                        <a:gd name="connsiteX277-84145" fmla="*/ 2929205 w 6006665"/>
                        <a:gd name="connsiteY277-84146" fmla="*/ 2526980 h 3006470"/>
                        <a:gd name="connsiteX278-84147" fmla="*/ 2902153 w 6006665"/>
                        <a:gd name="connsiteY278-84148" fmla="*/ 2523116 h 3006470"/>
                        <a:gd name="connsiteX279-84149" fmla="*/ 2861576 w 6006665"/>
                        <a:gd name="connsiteY279-84150" fmla="*/ 2526980 h 3006470"/>
                        <a:gd name="connsiteX280-84151" fmla="*/ 2822944 w 6006665"/>
                        <a:gd name="connsiteY280-84152" fmla="*/ 2538343 h 3006470"/>
                        <a:gd name="connsiteX281-84153" fmla="*/ 2818139 w 6006665"/>
                        <a:gd name="connsiteY281-84154" fmla="*/ 2536254 h 3006470"/>
                        <a:gd name="connsiteX282-84155" fmla="*/ 2811037 w 6006665"/>
                        <a:gd name="connsiteY282-84156" fmla="*/ 2538343 h 3006470"/>
                        <a:gd name="connsiteX283-84157" fmla="*/ 2758770 w 6006665"/>
                        <a:gd name="connsiteY283-84158" fmla="*/ 2515618 h 3006470"/>
                        <a:gd name="connsiteX284-84159" fmla="*/ 2751953 w 6006665"/>
                        <a:gd name="connsiteY284-84160" fmla="*/ 2472441 h 3006470"/>
                        <a:gd name="connsiteX285-84161" fmla="*/ 2708776 w 6006665"/>
                        <a:gd name="connsiteY285-84162" fmla="*/ 2456534 h 3006470"/>
                        <a:gd name="connsiteX286-84163" fmla="*/ 2676962 w 6006665"/>
                        <a:gd name="connsiteY286-84164" fmla="*/ 2451989 h 3006470"/>
                        <a:gd name="connsiteX287-84165" fmla="*/ 2642534 w 6006665"/>
                        <a:gd name="connsiteY287-84166" fmla="*/ 2430245 h 3006470"/>
                        <a:gd name="connsiteX288-84167" fmla="*/ 2609333 w 6006665"/>
                        <a:gd name="connsiteY288-84168" fmla="*/ 2488348 h 3006470"/>
                        <a:gd name="connsiteX289-84169" fmla="*/ 2625240 w 6006665"/>
                        <a:gd name="connsiteY289-84170" fmla="*/ 2522435 h 3006470"/>
                        <a:gd name="connsiteX290-84171" fmla="*/ 2586608 w 6006665"/>
                        <a:gd name="connsiteY290-84172" fmla="*/ 2558795 h 3006470"/>
                        <a:gd name="connsiteX291-84173" fmla="*/ 2577105 w 6006665"/>
                        <a:gd name="connsiteY291-84174" fmla="*/ 2556532 h 3006470"/>
                        <a:gd name="connsiteX292-84175" fmla="*/ 2574701 w 6006665"/>
                        <a:gd name="connsiteY292-84176" fmla="*/ 2558795 h 3006470"/>
                        <a:gd name="connsiteX293-84177" fmla="*/ 2526979 w 6006665"/>
                        <a:gd name="connsiteY293-84178" fmla="*/ 2547432 h 3006470"/>
                        <a:gd name="connsiteX294-84179" fmla="*/ 2490620 w 6006665"/>
                        <a:gd name="connsiteY294-84180" fmla="*/ 2542887 h 3006470"/>
                        <a:gd name="connsiteX295-84181" fmla="*/ 2463350 w 6006665"/>
                        <a:gd name="connsiteY295-84182" fmla="*/ 2515618 h 3006470"/>
                        <a:gd name="connsiteX296-84183" fmla="*/ 2436625 w 6006665"/>
                        <a:gd name="connsiteY296-84184" fmla="*/ 2515618 h 3006470"/>
                        <a:gd name="connsiteX297-84185" fmla="*/ 2424718 w 6006665"/>
                        <a:gd name="connsiteY297-84186" fmla="*/ 2515618 h 3006470"/>
                        <a:gd name="connsiteX298-84187" fmla="*/ 2398858 w 6006665"/>
                        <a:gd name="connsiteY298-84188" fmla="*/ 2502687 h 3006470"/>
                        <a:gd name="connsiteX299-84189" fmla="*/ 2350272 w 6006665"/>
                        <a:gd name="connsiteY299-84190" fmla="*/ 2526980 h 3006470"/>
                        <a:gd name="connsiteX300-84191" fmla="*/ 2282098 w 6006665"/>
                        <a:gd name="connsiteY300-84192" fmla="*/ 2574702 h 3006470"/>
                        <a:gd name="connsiteX301-84193" fmla="*/ 2238921 w 6006665"/>
                        <a:gd name="connsiteY301-84194" fmla="*/ 2586064 h 3006470"/>
                        <a:gd name="connsiteX302-84195" fmla="*/ 2227559 w 6006665"/>
                        <a:gd name="connsiteY302-84196" fmla="*/ 2590609 h 3006470"/>
                        <a:gd name="connsiteX303-84197" fmla="*/ 2225178 w 6006665"/>
                        <a:gd name="connsiteY303-84198" fmla="*/ 2586799 h 3006470"/>
                        <a:gd name="connsiteX304-84199" fmla="*/ 2215652 w 6006665"/>
                        <a:gd name="connsiteY304-84200" fmla="*/ 2590609 h 3006470"/>
                        <a:gd name="connsiteX305-84201" fmla="*/ 2193596 w 6006665"/>
                        <a:gd name="connsiteY305-84202" fmla="*/ 2555320 h 3006470"/>
                        <a:gd name="connsiteX306-84203" fmla="*/ 2157112 w 6006665"/>
                        <a:gd name="connsiteY306-84204" fmla="*/ 2558795 h 3006470"/>
                        <a:gd name="connsiteX307-84205" fmla="*/ 2156291 w 6006665"/>
                        <a:gd name="connsiteY307-84206" fmla="*/ 2557739 h 3006470"/>
                        <a:gd name="connsiteX308-84207" fmla="*/ 2145205 w 6006665"/>
                        <a:gd name="connsiteY308-84208" fmla="*/ 2558795 h 3006470"/>
                        <a:gd name="connsiteX309-84209" fmla="*/ 2129298 w 6006665"/>
                        <a:gd name="connsiteY309-84210" fmla="*/ 2538343 h 3006470"/>
                        <a:gd name="connsiteX310-84211" fmla="*/ 2102029 w 6006665"/>
                        <a:gd name="connsiteY310-84212" fmla="*/ 2526980 h 3006470"/>
                        <a:gd name="connsiteX311-84213" fmla="*/ 2086121 w 6006665"/>
                        <a:gd name="connsiteY311-84214" fmla="*/ 2495166 h 3006470"/>
                        <a:gd name="connsiteX312-84215" fmla="*/ 2070005 w 6006665"/>
                        <a:gd name="connsiteY312-84216" fmla="*/ 2486212 h 3006470"/>
                        <a:gd name="connsiteX313-84217" fmla="*/ 2027582 w 6006665"/>
                        <a:gd name="connsiteY313-84218" fmla="*/ 2499711 h 3006470"/>
                        <a:gd name="connsiteX314-84219" fmla="*/ 2023845 w 6006665"/>
                        <a:gd name="connsiteY314-84220" fmla="*/ 2497111 h 3006470"/>
                        <a:gd name="connsiteX315-84221" fmla="*/ 2018675 w 6006665"/>
                        <a:gd name="connsiteY315-84222" fmla="*/ 2499711 h 3006470"/>
                        <a:gd name="connsiteX316-84223" fmla="*/ 1971363 w 6006665"/>
                        <a:gd name="connsiteY316-84224" fmla="*/ 2468885 h 3006470"/>
                        <a:gd name="connsiteX317-84225" fmla="*/ 1952591 w 6006665"/>
                        <a:gd name="connsiteY317-84226" fmla="*/ 2495166 h 3006470"/>
                        <a:gd name="connsiteX318-84227" fmla="*/ 1947518 w 6006665"/>
                        <a:gd name="connsiteY318-84228" fmla="*/ 2485599 h 3006470"/>
                        <a:gd name="connsiteX319-84229" fmla="*/ 1940684 w 6006665"/>
                        <a:gd name="connsiteY319-84230" fmla="*/ 2495166 h 3006470"/>
                        <a:gd name="connsiteX320-84231" fmla="*/ 1861147 w 6006665"/>
                        <a:gd name="connsiteY320-84232" fmla="*/ 2345183 h 3006470"/>
                        <a:gd name="connsiteX321-84233" fmla="*/ 1811153 w 6006665"/>
                        <a:gd name="connsiteY321-84234" fmla="*/ 2295189 h 3006470"/>
                        <a:gd name="connsiteX322-84235" fmla="*/ 1813950 w 6006665"/>
                        <a:gd name="connsiteY322-84236" fmla="*/ 2292043 h 3006470"/>
                        <a:gd name="connsiteX323-84237" fmla="*/ 1748069 w 6006665"/>
                        <a:gd name="connsiteY323-84238" fmla="*/ 2333821 h 3006470"/>
                        <a:gd name="connsiteX324-84239" fmla="*/ 1711709 w 6006665"/>
                        <a:gd name="connsiteY324-84240" fmla="*/ 2338366 h 3006470"/>
                        <a:gd name="connsiteX325-84241" fmla="*/ 1711926 w 6006665"/>
                        <a:gd name="connsiteY325-84242" fmla="*/ 2336850 h 3006470"/>
                        <a:gd name="connsiteX326-84243" fmla="*/ 1699803 w 6006665"/>
                        <a:gd name="connsiteY326-84244" fmla="*/ 2338366 h 3006470"/>
                        <a:gd name="connsiteX327-84245" fmla="*/ 1704347 w 6006665"/>
                        <a:gd name="connsiteY327-84246" fmla="*/ 2306551 h 3006470"/>
                        <a:gd name="connsiteX328-84247" fmla="*/ 1662460 w 6006665"/>
                        <a:gd name="connsiteY328-84248" fmla="*/ 2288600 h 3006470"/>
                        <a:gd name="connsiteX329-84249" fmla="*/ 1629901 w 6006665"/>
                        <a:gd name="connsiteY329-84250" fmla="*/ 2302006 h 3006470"/>
                        <a:gd name="connsiteX330-84251" fmla="*/ 1629300 w 6006665"/>
                        <a:gd name="connsiteY330-84252" fmla="*/ 2297351 h 3006470"/>
                        <a:gd name="connsiteX331-84253" fmla="*/ 1617994 w 6006665"/>
                        <a:gd name="connsiteY331-84254" fmla="*/ 2302006 h 3006470"/>
                        <a:gd name="connsiteX332-84255" fmla="*/ 1608904 w 6006665"/>
                        <a:gd name="connsiteY332-84256" fmla="*/ 2231560 h 3006470"/>
                        <a:gd name="connsiteX333-84257" fmla="*/ 1552684 w 6006665"/>
                        <a:gd name="connsiteY333-84258" fmla="*/ 2221867 h 3006470"/>
                        <a:gd name="connsiteX334-84259" fmla="*/ 1518550 w 6006665"/>
                        <a:gd name="connsiteY334-84260" fmla="*/ 2247467 h 3006470"/>
                        <a:gd name="connsiteX335-84261" fmla="*/ 1425379 w 6006665"/>
                        <a:gd name="connsiteY335-84262" fmla="*/ 2267919 h 3006470"/>
                        <a:gd name="connsiteX336-84263" fmla="*/ 1409472 w 6006665"/>
                        <a:gd name="connsiteY336-84264" fmla="*/ 2286099 h 3006470"/>
                        <a:gd name="connsiteX337-84265" fmla="*/ 1270852 w 6006665"/>
                        <a:gd name="connsiteY337-84266" fmla="*/ 2306551 h 3006470"/>
                        <a:gd name="connsiteX338-84267" fmla="*/ 1254945 w 6006665"/>
                        <a:gd name="connsiteY338-84268" fmla="*/ 2327003 h 3006470"/>
                        <a:gd name="connsiteX339-84269" fmla="*/ 1282214 w 6006665"/>
                        <a:gd name="connsiteY339-84270" fmla="*/ 2370180 h 3006470"/>
                        <a:gd name="connsiteX340-84271" fmla="*/ 1243582 w 6006665"/>
                        <a:gd name="connsiteY340-84272" fmla="*/ 2386087 h 3006470"/>
                        <a:gd name="connsiteX341-84273" fmla="*/ 1254945 w 6006665"/>
                        <a:gd name="connsiteY341-84274" fmla="*/ 2404267 h 3006470"/>
                        <a:gd name="connsiteX342-84275" fmla="*/ 1216313 w 6006665"/>
                        <a:gd name="connsiteY342-84276" fmla="*/ 2429264 h 3006470"/>
                        <a:gd name="connsiteX343-84277" fmla="*/ 1275397 w 6006665"/>
                        <a:gd name="connsiteY343-84278" fmla="*/ 2472441 h 3006470"/>
                        <a:gd name="connsiteX344-84279" fmla="*/ 1270852 w 6006665"/>
                        <a:gd name="connsiteY344-84280" fmla="*/ 2499711 h 3006470"/>
                        <a:gd name="connsiteX345-84281" fmla="*/ 1259108 w 6006665"/>
                        <a:gd name="connsiteY345-84282" fmla="*/ 2498732 h 3006470"/>
                        <a:gd name="connsiteX346-84283" fmla="*/ 1258945 w 6006665"/>
                        <a:gd name="connsiteY346-84284" fmla="*/ 2499711 h 3006470"/>
                        <a:gd name="connsiteX347-84285" fmla="*/ 1215644 w 6006665"/>
                        <a:gd name="connsiteY347-84286" fmla="*/ 2496102 h 3006470"/>
                        <a:gd name="connsiteX348-84287" fmla="*/ 1204950 w 6006665"/>
                        <a:gd name="connsiteY348-84288" fmla="*/ 2511073 h 3006470"/>
                        <a:gd name="connsiteX349-84289" fmla="*/ 1196495 w 6006665"/>
                        <a:gd name="connsiteY349-84290" fmla="*/ 2506241 h 3006470"/>
                        <a:gd name="connsiteX350-84291" fmla="*/ 1193043 w 6006665"/>
                        <a:gd name="connsiteY350-84292" fmla="*/ 2511073 h 3006470"/>
                        <a:gd name="connsiteX351-84293" fmla="*/ 1145322 w 6006665"/>
                        <a:gd name="connsiteY351-84294" fmla="*/ 2483803 h 3006470"/>
                        <a:gd name="connsiteX352-84295" fmla="*/ 1098145 w 6006665"/>
                        <a:gd name="connsiteY352-84296" fmla="*/ 2483803 h 3006470"/>
                        <a:gd name="connsiteX353-84297" fmla="*/ 1061785 w 6006665"/>
                        <a:gd name="connsiteY353-84298" fmla="*/ 2511073 h 3006470"/>
                        <a:gd name="connsiteX354-84299" fmla="*/ 1055322 w 6006665"/>
                        <a:gd name="connsiteY354-84300" fmla="*/ 2506990 h 3006470"/>
                        <a:gd name="connsiteX355-84301" fmla="*/ 1049878 w 6006665"/>
                        <a:gd name="connsiteY355-84302" fmla="*/ 2511073 h 3006470"/>
                        <a:gd name="connsiteX356-84303" fmla="*/ 1006701 w 6006665"/>
                        <a:gd name="connsiteY356-84304" fmla="*/ 2483803 h 3006470"/>
                        <a:gd name="connsiteX357-84305" fmla="*/ 924893 w 6006665"/>
                        <a:gd name="connsiteY357-84306" fmla="*/ 2447444 h 3006470"/>
                        <a:gd name="connsiteX358-84307" fmla="*/ 877716 w 6006665"/>
                        <a:gd name="connsiteY358-84308" fmla="*/ 2447444 h 3006470"/>
                        <a:gd name="connsiteX359-84309" fmla="*/ 802724 w 6006665"/>
                        <a:gd name="connsiteY359-84310" fmla="*/ 2511073 h 3006470"/>
                        <a:gd name="connsiteX360-84311" fmla="*/ 798179 w 6006665"/>
                        <a:gd name="connsiteY360-84312" fmla="*/ 2554250 h 3006470"/>
                        <a:gd name="connsiteX361-84313" fmla="*/ 787406 w 6006665"/>
                        <a:gd name="connsiteY361-84314" fmla="*/ 2543477 h 3006470"/>
                        <a:gd name="connsiteX362-84315" fmla="*/ 786272 w 6006665"/>
                        <a:gd name="connsiteY362-84316" fmla="*/ 2554250 h 3006470"/>
                        <a:gd name="connsiteX363-84317" fmla="*/ 756063 w 6006665"/>
                        <a:gd name="connsiteY363-84318" fmla="*/ 2524040 h 3006470"/>
                        <a:gd name="connsiteX364-84319" fmla="*/ 732278 w 6006665"/>
                        <a:gd name="connsiteY364-84320" fmla="*/ 2581519 h 3006470"/>
                        <a:gd name="connsiteX365-84321" fmla="*/ 743640 w 6006665"/>
                        <a:gd name="connsiteY365-84322" fmla="*/ 2590609 h 3006470"/>
                        <a:gd name="connsiteX366-84323" fmla="*/ 723188 w 6006665"/>
                        <a:gd name="connsiteY366-84324" fmla="*/ 2633786 h 3006470"/>
                        <a:gd name="connsiteX367-84325" fmla="*/ 747026 w 6006665"/>
                        <a:gd name="connsiteY367-84326" fmla="*/ 2670627 h 3006470"/>
                        <a:gd name="connsiteX368-84327" fmla="*/ 763548 w 6006665"/>
                        <a:gd name="connsiteY368-84328" fmla="*/ 2667873 h 3006470"/>
                        <a:gd name="connsiteX369-84329" fmla="*/ 764871 w 6006665"/>
                        <a:gd name="connsiteY369-84330" fmla="*/ 2669637 h 3006470"/>
                        <a:gd name="connsiteX370-84331" fmla="*/ 775455 w 6006665"/>
                        <a:gd name="connsiteY370-84332" fmla="*/ 2667873 h 3006470"/>
                        <a:gd name="connsiteX371-84333" fmla="*/ 802724 w 6006665"/>
                        <a:gd name="connsiteY371-84334" fmla="*/ 2704232 h 3006470"/>
                        <a:gd name="connsiteX372-84335" fmla="*/ 798179 w 6006665"/>
                        <a:gd name="connsiteY372-84336" fmla="*/ 2731502 h 3006470"/>
                        <a:gd name="connsiteX373-84337" fmla="*/ 818632 w 6006665"/>
                        <a:gd name="connsiteY373-84338" fmla="*/ 2742864 h 3006470"/>
                        <a:gd name="connsiteX374-84339" fmla="*/ 802724 w 6006665"/>
                        <a:gd name="connsiteY374-84340" fmla="*/ 2774679 h 3006470"/>
                        <a:gd name="connsiteX375-84341" fmla="*/ 766365 w 6006665"/>
                        <a:gd name="connsiteY375-84342" fmla="*/ 2779224 h 3006470"/>
                        <a:gd name="connsiteX376-84343" fmla="*/ 727733 w 6006665"/>
                        <a:gd name="connsiteY376-84344" fmla="*/ 2838308 h 3006470"/>
                        <a:gd name="connsiteX377-84345" fmla="*/ 759548 w 6006665"/>
                        <a:gd name="connsiteY377-84346" fmla="*/ 2881485 h 3006470"/>
                        <a:gd name="connsiteX378-84347" fmla="*/ 759548 w 6006665"/>
                        <a:gd name="connsiteY378-84348" fmla="*/ 2920116 h 3006470"/>
                        <a:gd name="connsiteX379-84349" fmla="*/ 798179 w 6006665"/>
                        <a:gd name="connsiteY379-84350" fmla="*/ 2979201 h 3006470"/>
                        <a:gd name="connsiteX380-84351" fmla="*/ 775455 w 6006665"/>
                        <a:gd name="connsiteY380-84352" fmla="*/ 2995108 h 3006470"/>
                        <a:gd name="connsiteX381-84353" fmla="*/ 770910 w 6006665"/>
                        <a:gd name="connsiteY381-84354" fmla="*/ 3006470 h 3006470"/>
                        <a:gd name="connsiteX382-84355" fmla="*/ 759003 w 6006665"/>
                        <a:gd name="connsiteY382-84356" fmla="*/ 3006470 h 3006470"/>
                        <a:gd name="connsiteX383-84357" fmla="*/ 755003 w 6006665"/>
                        <a:gd name="connsiteY383-84358" fmla="*/ 3006470 h 3006470"/>
                        <a:gd name="connsiteX384-84359" fmla="*/ 743096 w 6006665"/>
                        <a:gd name="connsiteY384-84360" fmla="*/ 3006470 h 3006470"/>
                        <a:gd name="connsiteX385-84361" fmla="*/ 715826 w 6006665"/>
                        <a:gd name="connsiteY385-84362" fmla="*/ 2972383 h 3006470"/>
                        <a:gd name="connsiteX386-84363" fmla="*/ 704464 w 6006665"/>
                        <a:gd name="connsiteY386-84364" fmla="*/ 2972383 h 3006470"/>
                        <a:gd name="connsiteX387-84365" fmla="*/ 684012 w 6006665"/>
                        <a:gd name="connsiteY387-84366" fmla="*/ 2963293 h 3006470"/>
                        <a:gd name="connsiteX388-84367" fmla="*/ 672649 w 6006665"/>
                        <a:gd name="connsiteY388-84368" fmla="*/ 2940569 h 3006470"/>
                        <a:gd name="connsiteX389-84369" fmla="*/ 645222 w 6006665"/>
                        <a:gd name="connsiteY389-84370" fmla="*/ 2932732 h 3006470"/>
                        <a:gd name="connsiteX390-84371" fmla="*/ 625472 w 6006665"/>
                        <a:gd name="connsiteY390-84372" fmla="*/ 2936024 h 3006470"/>
                        <a:gd name="connsiteX391-84373" fmla="*/ 623771 w 6006665"/>
                        <a:gd name="connsiteY391-84374" fmla="*/ 2934323 h 3006470"/>
                        <a:gd name="connsiteX392-84375" fmla="*/ 613565 w 6006665"/>
                        <a:gd name="connsiteY392-84376" fmla="*/ 2936024 h 3006470"/>
                        <a:gd name="connsiteX393-84377" fmla="*/ 609020 w 6006665"/>
                        <a:gd name="connsiteY393-84378" fmla="*/ 2931479 h 3006470"/>
                        <a:gd name="connsiteX394-84379" fmla="*/ 559026 w 6006665"/>
                        <a:gd name="connsiteY394-84380" fmla="*/ 2904209 h 3006470"/>
                        <a:gd name="connsiteX395-84381" fmla="*/ 506760 w 6006665"/>
                        <a:gd name="connsiteY395-84382" fmla="*/ 2897392 h 3006470"/>
                        <a:gd name="connsiteX396-84383" fmla="*/ 483280 w 6006665"/>
                        <a:gd name="connsiteY396-84384" fmla="*/ 2890683 h 3006470"/>
                        <a:gd name="connsiteX397-84385" fmla="*/ 480035 w 6006665"/>
                        <a:gd name="connsiteY397-84386" fmla="*/ 2892847 h 3006470"/>
                        <a:gd name="connsiteX398-84387" fmla="*/ 475042 w 6006665"/>
                        <a:gd name="connsiteY398-84388" fmla="*/ 2888329 h 3006470"/>
                        <a:gd name="connsiteX399-84389" fmla="*/ 474945 w 6006665"/>
                        <a:gd name="connsiteY399-84390" fmla="*/ 2888302 h 3006470"/>
                        <a:gd name="connsiteX400-84391" fmla="*/ 468128 w 6006665"/>
                        <a:gd name="connsiteY400-84392" fmla="*/ 2892847 h 3006470"/>
                        <a:gd name="connsiteX401-84393" fmla="*/ 420406 w 6006665"/>
                        <a:gd name="connsiteY401-84394" fmla="*/ 2849670 h 3006470"/>
                        <a:gd name="connsiteX402-84395" fmla="*/ 381774 w 6006665"/>
                        <a:gd name="connsiteY402-84396" fmla="*/ 2833763 h 3006470"/>
                        <a:gd name="connsiteX403-84397" fmla="*/ 349960 w 6006665"/>
                        <a:gd name="connsiteY403-84398" fmla="*/ 2801948 h 3006470"/>
                        <a:gd name="connsiteX404-84399" fmla="*/ 377229 w 6006665"/>
                        <a:gd name="connsiteY404-84400" fmla="*/ 2795131 h 3006470"/>
                        <a:gd name="connsiteX405-84401" fmla="*/ 404499 w 6006665"/>
                        <a:gd name="connsiteY405-84402" fmla="*/ 2747409 h 3006470"/>
                        <a:gd name="connsiteX406-84403" fmla="*/ 388591 w 6006665"/>
                        <a:gd name="connsiteY406-84404" fmla="*/ 2731502 h 3006470"/>
                        <a:gd name="connsiteX407-84405" fmla="*/ 440858 w 6006665"/>
                        <a:gd name="connsiteY407-84406" fmla="*/ 2704232 h 3006470"/>
                        <a:gd name="connsiteX408-84407" fmla="*/ 440858 w 6006665"/>
                        <a:gd name="connsiteY408-84408" fmla="*/ 2701176 h 3006470"/>
                        <a:gd name="connsiteX409-84409" fmla="*/ 416406 w 6006665"/>
                        <a:gd name="connsiteY409-84410" fmla="*/ 2704232 h 3006470"/>
                        <a:gd name="connsiteX410-84411" fmla="*/ 416406 w 6006665"/>
                        <a:gd name="connsiteY410-84412" fmla="*/ 2702744 h 3006470"/>
                        <a:gd name="connsiteX411-84413" fmla="*/ 404499 w 6006665"/>
                        <a:gd name="connsiteY411-84414" fmla="*/ 2704232 h 3006470"/>
                        <a:gd name="connsiteX412-84415" fmla="*/ 404499 w 6006665"/>
                        <a:gd name="connsiteY412-84416" fmla="*/ 2683780 h 3006470"/>
                        <a:gd name="connsiteX413-84417" fmla="*/ 424951 w 6006665"/>
                        <a:gd name="connsiteY413-84418" fmla="*/ 2667873 h 3006470"/>
                        <a:gd name="connsiteX414-84419" fmla="*/ 463583 w 6006665"/>
                        <a:gd name="connsiteY414-84420" fmla="*/ 2661056 h 3006470"/>
                        <a:gd name="connsiteX415-84421" fmla="*/ 468128 w 6006665"/>
                        <a:gd name="connsiteY415-84422" fmla="*/ 2645148 h 3006470"/>
                        <a:gd name="connsiteX416-84423" fmla="*/ 456765 w 6006665"/>
                        <a:gd name="connsiteY416-84424" fmla="*/ 2613334 h 3006470"/>
                        <a:gd name="connsiteX417-84425" fmla="*/ 474945 w 6006665"/>
                        <a:gd name="connsiteY417-84426" fmla="*/ 2586064 h 3006470"/>
                        <a:gd name="connsiteX418-84427" fmla="*/ 474945 w 6006665"/>
                        <a:gd name="connsiteY418-84428" fmla="*/ 2565612 h 3006470"/>
                        <a:gd name="connsiteX419-84429" fmla="*/ 420406 w 6006665"/>
                        <a:gd name="connsiteY419-84430" fmla="*/ 2547432 h 3006470"/>
                        <a:gd name="connsiteX420-84431" fmla="*/ 409588 w 6006665"/>
                        <a:gd name="connsiteY420-84432" fmla="*/ 2547432 h 3006470"/>
                        <a:gd name="connsiteX421-84433" fmla="*/ 397681 w 6006665"/>
                        <a:gd name="connsiteY421-84434" fmla="*/ 2547432 h 3006470"/>
                        <a:gd name="connsiteX422-84435" fmla="*/ 379485 w 6006665"/>
                        <a:gd name="connsiteY422-84436" fmla="*/ 2525193 h 3006470"/>
                        <a:gd name="connsiteX423-84437" fmla="*/ 357322 w 6006665"/>
                        <a:gd name="connsiteY423-84438" fmla="*/ 2531525 h 3006470"/>
                        <a:gd name="connsiteX424-84439" fmla="*/ 352842 w 6006665"/>
                        <a:gd name="connsiteY424-84440" fmla="*/ 2529403 h 3006470"/>
                        <a:gd name="connsiteX425-84441" fmla="*/ 345415 w 6006665"/>
                        <a:gd name="connsiteY425-84442" fmla="*/ 2531525 h 3006470"/>
                        <a:gd name="connsiteX426-84443" fmla="*/ 302238 w 6006665"/>
                        <a:gd name="connsiteY426-84444" fmla="*/ 2511073 h 3006470"/>
                        <a:gd name="connsiteX427-84445" fmla="*/ 302238 w 6006665"/>
                        <a:gd name="connsiteY427-84446" fmla="*/ 2499711 h 3006470"/>
                        <a:gd name="connsiteX428-84447" fmla="*/ 286331 w 6006665"/>
                        <a:gd name="connsiteY428-84448" fmla="*/ 2472441 h 3006470"/>
                        <a:gd name="connsiteX429-84449" fmla="*/ 270968 w 6006665"/>
                        <a:gd name="connsiteY429-84450" fmla="*/ 2472441 h 3006470"/>
                        <a:gd name="connsiteX430-84451" fmla="*/ 259061 w 6006665"/>
                        <a:gd name="connsiteY430-84452" fmla="*/ 2472441 h 3006470"/>
                        <a:gd name="connsiteX431-84453" fmla="*/ 254516 w 6006665"/>
                        <a:gd name="connsiteY431-84454" fmla="*/ 2456534 h 3006470"/>
                        <a:gd name="connsiteX432-84455" fmla="*/ 263606 w 6006665"/>
                        <a:gd name="connsiteY432-84456" fmla="*/ 2440627 h 3006470"/>
                        <a:gd name="connsiteX433-84457" fmla="*/ 243991 w 6006665"/>
                        <a:gd name="connsiteY433-84458" fmla="*/ 2410114 h 3006470"/>
                        <a:gd name="connsiteX434-84459" fmla="*/ 216429 w 6006665"/>
                        <a:gd name="connsiteY434-84460" fmla="*/ 2413357 h 3006470"/>
                        <a:gd name="connsiteX435-84461" fmla="*/ 212956 w 6006665"/>
                        <a:gd name="connsiteY435-84462" fmla="*/ 2412365 h 3006470"/>
                        <a:gd name="connsiteX436-84463" fmla="*/ 204522 w 6006665"/>
                        <a:gd name="connsiteY436-84464" fmla="*/ 2413357 h 3006470"/>
                        <a:gd name="connsiteX437-84465" fmla="*/ 199623 w 6006665"/>
                        <a:gd name="connsiteY437-84466" fmla="*/ 2411957 h 3006470"/>
                        <a:gd name="connsiteX438-84467" fmla="*/ 195977 w 6006665"/>
                        <a:gd name="connsiteY438-84468" fmla="*/ 2424719 h 3006470"/>
                        <a:gd name="connsiteX439-84469" fmla="*/ 184968 w 6006665"/>
                        <a:gd name="connsiteY439-84470" fmla="*/ 2421574 h 3006470"/>
                        <a:gd name="connsiteX440-84471" fmla="*/ 184070 w 6006665"/>
                        <a:gd name="connsiteY440-84472" fmla="*/ 2424719 h 3006470"/>
                        <a:gd name="connsiteX441-84473" fmla="*/ 168163 w 6006665"/>
                        <a:gd name="connsiteY441-84474" fmla="*/ 2420184 h 3006470"/>
                        <a:gd name="connsiteX442-84475" fmla="*/ 156800 w 6006665"/>
                        <a:gd name="connsiteY442-84476" fmla="*/ 2381542 h 3006470"/>
                        <a:gd name="connsiteX443-84477" fmla="*/ 152255 w 6006665"/>
                        <a:gd name="connsiteY443-84478" fmla="*/ 2365635 h 3006470"/>
                        <a:gd name="connsiteX444-84479" fmla="*/ 156800 w 6006665"/>
                        <a:gd name="connsiteY444-84480" fmla="*/ 2361090 h 3006470"/>
                        <a:gd name="connsiteX445-84481" fmla="*/ 168707 w 6006665"/>
                        <a:gd name="connsiteY445-84482" fmla="*/ 2361090 h 3006470"/>
                        <a:gd name="connsiteX446-84483" fmla="*/ 188615 w 6006665"/>
                        <a:gd name="connsiteY446-84484" fmla="*/ 2361090 h 3006470"/>
                        <a:gd name="connsiteX447-84485" fmla="*/ 199977 w 6006665"/>
                        <a:gd name="connsiteY447-84486" fmla="*/ 2349728 h 3006470"/>
                        <a:gd name="connsiteX448-84487" fmla="*/ 188615 w 6006665"/>
                        <a:gd name="connsiteY448-84488" fmla="*/ 2327003 h 3006470"/>
                        <a:gd name="connsiteX449-84489" fmla="*/ 168163 w 6006665"/>
                        <a:gd name="connsiteY449-84490" fmla="*/ 2317914 h 3006470"/>
                        <a:gd name="connsiteX450-84491" fmla="*/ 168163 w 6006665"/>
                        <a:gd name="connsiteY450-84492" fmla="*/ 2311096 h 3006470"/>
                        <a:gd name="connsiteX451-84493" fmla="*/ 152255 w 6006665"/>
                        <a:gd name="connsiteY451-84494" fmla="*/ 2295189 h 3006470"/>
                        <a:gd name="connsiteX452-84495" fmla="*/ 129531 w 6006665"/>
                        <a:gd name="connsiteY452-84496" fmla="*/ 2258829 h 3006470"/>
                        <a:gd name="connsiteX453-84497" fmla="*/ 140893 w 6006665"/>
                        <a:gd name="connsiteY453-84498" fmla="*/ 2236105 h 3006470"/>
                        <a:gd name="connsiteX454-84499" fmla="*/ 136348 w 6006665"/>
                        <a:gd name="connsiteY454-84500" fmla="*/ 2208835 h 3006470"/>
                        <a:gd name="connsiteX455-84501" fmla="*/ 103789 w 6006665"/>
                        <a:gd name="connsiteY455-84502" fmla="*/ 2195428 h 3006470"/>
                        <a:gd name="connsiteX456-84503" fmla="*/ 93716 w 6006665"/>
                        <a:gd name="connsiteY456-84504" fmla="*/ 2199745 h 3006470"/>
                        <a:gd name="connsiteX457-84505" fmla="*/ 91868 w 6006665"/>
                        <a:gd name="connsiteY457-84506" fmla="*/ 2195434 h 3006470"/>
                        <a:gd name="connsiteX458-84507" fmla="*/ 81809 w 6006665"/>
                        <a:gd name="connsiteY458-84508" fmla="*/ 2199745 h 3006470"/>
                        <a:gd name="connsiteX459-84509" fmla="*/ 74992 w 6006665"/>
                        <a:gd name="connsiteY459-84510" fmla="*/ 2183838 h 3006470"/>
                        <a:gd name="connsiteX460-84511" fmla="*/ 34087 w 6006665"/>
                        <a:gd name="connsiteY460-84512" fmla="*/ 2172476 h 3006470"/>
                        <a:gd name="connsiteX461-84513" fmla="*/ 22725 w 6006665"/>
                        <a:gd name="connsiteY461-84514" fmla="*/ 2129299 h 3006470"/>
                        <a:gd name="connsiteX462-84515" fmla="*/ 22725 w 6006665"/>
                        <a:gd name="connsiteY462-84516" fmla="*/ 2097484 h 3006470"/>
                        <a:gd name="connsiteX463-84517" fmla="*/ 0 w 6006665"/>
                        <a:gd name="connsiteY463-84518" fmla="*/ 2081577 h 3006470"/>
                        <a:gd name="connsiteX464-84519" fmla="*/ 15907 w 6006665"/>
                        <a:gd name="connsiteY464-84520" fmla="*/ 2058853 h 3006470"/>
                        <a:gd name="connsiteX465-84521" fmla="*/ 6818 w 6006665"/>
                        <a:gd name="connsiteY465-84522" fmla="*/ 1995224 h 3006470"/>
                        <a:gd name="connsiteX466-84523" fmla="*/ 34087 w 6006665"/>
                        <a:gd name="connsiteY466-84524" fmla="*/ 1952047 h 3006470"/>
                        <a:gd name="connsiteX467-84525" fmla="*/ 27270 w 6006665"/>
                        <a:gd name="connsiteY467-84526" fmla="*/ 1940685 h 3006470"/>
                        <a:gd name="connsiteX468-84527" fmla="*/ 70447 w 6006665"/>
                        <a:gd name="connsiteY468-84528" fmla="*/ 1902053 h 3006470"/>
                        <a:gd name="connsiteX469-84529" fmla="*/ 27270 w 6006665"/>
                        <a:gd name="connsiteY469-84530" fmla="*/ 1865693 h 3006470"/>
                        <a:gd name="connsiteX470-84531" fmla="*/ 109078 w 6006665"/>
                        <a:gd name="connsiteY470-84532" fmla="*/ 1767977 h 3006470"/>
                        <a:gd name="connsiteX471-84533" fmla="*/ 145438 w 6006665"/>
                        <a:gd name="connsiteY471-84534" fmla="*/ 1724800 h 3006470"/>
                        <a:gd name="connsiteX472-84535" fmla="*/ 156800 w 6006665"/>
                        <a:gd name="connsiteY472-84536" fmla="*/ 1681624 h 3006470"/>
                        <a:gd name="connsiteX473-84537" fmla="*/ 102261 w 6006665"/>
                        <a:gd name="connsiteY473-84538" fmla="*/ 1629357 h 3006470"/>
                        <a:gd name="connsiteX474-84539" fmla="*/ 118168 w 6006665"/>
                        <a:gd name="connsiteY474-84540" fmla="*/ 1574818 h 3006470"/>
                        <a:gd name="connsiteX475-84541" fmla="*/ 86354 w 6006665"/>
                        <a:gd name="connsiteY475-84542" fmla="*/ 1511189 h 3006470"/>
                        <a:gd name="connsiteX476-84543" fmla="*/ 109078 w 6006665"/>
                        <a:gd name="connsiteY476-84544" fmla="*/ 1436197 h 3006470"/>
                        <a:gd name="connsiteX477-84545" fmla="*/ 70447 w 6006665"/>
                        <a:gd name="connsiteY477-84546" fmla="*/ 1333936 h 3006470"/>
                        <a:gd name="connsiteX478-84547" fmla="*/ 102261 w 6006665"/>
                        <a:gd name="connsiteY478-84548" fmla="*/ 1263490 h 3006470"/>
                        <a:gd name="connsiteX479-84549" fmla="*/ 43177 w 6006665"/>
                        <a:gd name="connsiteY479-84550" fmla="*/ 1197589 h 3006470"/>
                        <a:gd name="connsiteX480-84551" fmla="*/ 49994 w 6006665"/>
                        <a:gd name="connsiteY480-84552" fmla="*/ 1122597 h 3006470"/>
                        <a:gd name="connsiteX481-84553" fmla="*/ 81809 w 6006665"/>
                        <a:gd name="connsiteY481-84554" fmla="*/ 1118052 h 3006470"/>
                        <a:gd name="connsiteX482-84555" fmla="*/ 145438 w 6006665"/>
                        <a:gd name="connsiteY482-84556" fmla="*/ 1074876 h 3006470"/>
                        <a:gd name="connsiteX483-84557" fmla="*/ 184070 w 6006665"/>
                        <a:gd name="connsiteY483-84558" fmla="*/ 1036244 h 3006470"/>
                        <a:gd name="connsiteX484-84559" fmla="*/ 420951 w 6006665"/>
                        <a:gd name="connsiteY484-84560" fmla="*/ 1418018 h 3006470"/>
                        <a:gd name="connsiteX485-84561" fmla="*/ 252950 w 6006665"/>
                        <a:gd name="connsiteY485-84562" fmla="*/ 1352062 h 3006470"/>
                        <a:gd name="connsiteX486-84563" fmla="*/ 232336 w 6006665"/>
                        <a:gd name="connsiteY486-84564" fmla="*/ 1358934 h 3006470"/>
                        <a:gd name="connsiteX487-84565" fmla="*/ 291420 w 6006665"/>
                        <a:gd name="connsiteY487-84566" fmla="*/ 1429380 h 3006470"/>
                        <a:gd name="connsiteX488-84567" fmla="*/ 291420 w 6006665"/>
                        <a:gd name="connsiteY488-84568" fmla="*/ 1468012 h 3006470"/>
                        <a:gd name="connsiteX489-84569" fmla="*/ 298238 w 6006665"/>
                        <a:gd name="connsiteY489-84570" fmla="*/ 1554366 h 3006470"/>
                        <a:gd name="connsiteX490-84571" fmla="*/ 345959 w 6006665"/>
                        <a:gd name="connsiteY490-84572" fmla="*/ 1586180 h 3006470"/>
                        <a:gd name="connsiteX491-84573" fmla="*/ 362087 w 6006665"/>
                        <a:gd name="connsiteY491-84574" fmla="*/ 1595588 h 3006470"/>
                        <a:gd name="connsiteX492-84575" fmla="*/ 365867 w 6006665"/>
                        <a:gd name="connsiteY492-84576" fmla="*/ 1563455 h 3006470"/>
                        <a:gd name="connsiteX493-84577" fmla="*/ 345415 w 6006665"/>
                        <a:gd name="connsiteY493-84578" fmla="*/ 1527096 h 3006470"/>
                        <a:gd name="connsiteX494-84579" fmla="*/ 365867 w 6006665"/>
                        <a:gd name="connsiteY494-84580" fmla="*/ 1495281 h 3006470"/>
                        <a:gd name="connsiteX495-84581" fmla="*/ 374560 w 6006665"/>
                        <a:gd name="connsiteY495-84582" fmla="*/ 1500280 h 3006470"/>
                        <a:gd name="connsiteX496-84583" fmla="*/ 377774 w 6006665"/>
                        <a:gd name="connsiteY496-84584" fmla="*/ 1495281 h 3006470"/>
                        <a:gd name="connsiteX497-84585" fmla="*/ 461933 w 6006665"/>
                        <a:gd name="connsiteY497-84586" fmla="*/ 1543673 h 3006470"/>
                        <a:gd name="connsiteX498-84587" fmla="*/ 484035 w 6006665"/>
                        <a:gd name="connsiteY498-84588" fmla="*/ 1527096 h 3006470"/>
                        <a:gd name="connsiteX499-84589" fmla="*/ 463583 w 6006665"/>
                        <a:gd name="connsiteY499-84590" fmla="*/ 1461194 h 3006470"/>
                        <a:gd name="connsiteX500-84591" fmla="*/ 1677078 w 6006665"/>
                        <a:gd name="connsiteY500-84592" fmla="*/ 1370296 h 3006470"/>
                        <a:gd name="connsiteX501-84593" fmla="*/ 1720255 w 6006665"/>
                        <a:gd name="connsiteY501-84594" fmla="*/ 1349844 h 3006470"/>
                        <a:gd name="connsiteX502-84595" fmla="*/ 1731617 w 6006665"/>
                        <a:gd name="connsiteY502-84596" fmla="*/ 1299850 h 3006470"/>
                        <a:gd name="connsiteX503-84597" fmla="*/ 1758887 w 6006665"/>
                        <a:gd name="connsiteY503-84598" fmla="*/ 1256673 h 3006470"/>
                        <a:gd name="connsiteX504-84599" fmla="*/ 1736162 w 6006665"/>
                        <a:gd name="connsiteY504-84600" fmla="*/ 1197589 h 3006470"/>
                        <a:gd name="connsiteX505-84601" fmla="*/ 1758887 w 6006665"/>
                        <a:gd name="connsiteY505-84602" fmla="*/ 1133960 h 3006470"/>
                        <a:gd name="connsiteX506-84603" fmla="*/ 1704347 w 6006665"/>
                        <a:gd name="connsiteY506-84604" fmla="*/ 1070331 h 3006470"/>
                        <a:gd name="connsiteX507-84605" fmla="*/ 1736162 w 6006665"/>
                        <a:gd name="connsiteY507-84606" fmla="*/ 961252 h 3006470"/>
                        <a:gd name="connsiteX508-84607" fmla="*/ 1688440 w 6006665"/>
                        <a:gd name="connsiteY508-84608" fmla="*/ 865809 h 3006470"/>
                        <a:gd name="connsiteX509-84609" fmla="*/ 1752069 w 6006665"/>
                        <a:gd name="connsiteY509-84610" fmla="*/ 788545 h 3006470"/>
                        <a:gd name="connsiteX510-84611" fmla="*/ 1747524 w 6006665"/>
                        <a:gd name="connsiteY510-84612" fmla="*/ 704464 h 3006470"/>
                        <a:gd name="connsiteX511-84613" fmla="*/ 1763431 w 6006665"/>
                        <a:gd name="connsiteY511-84614" fmla="*/ 697647 h 3006470"/>
                        <a:gd name="connsiteX512-84615" fmla="*/ 1764877 w 6006665"/>
                        <a:gd name="connsiteY512-84616" fmla="*/ 702130 h 3006470"/>
                        <a:gd name="connsiteX513-84617" fmla="*/ 1775339 w 6006665"/>
                        <a:gd name="connsiteY513-84618" fmla="*/ 697647 h 3006470"/>
                        <a:gd name="connsiteX514-84619" fmla="*/ 1798063 w 6006665"/>
                        <a:gd name="connsiteY514-84620" fmla="*/ 768093 h 3006470"/>
                        <a:gd name="connsiteX515-84621" fmla="*/ 1791454 w 6006665"/>
                        <a:gd name="connsiteY515-84622" fmla="*/ 815304 h 3006470"/>
                        <a:gd name="connsiteX516-84623" fmla="*/ 1854330 w 6006665"/>
                        <a:gd name="connsiteY516-84624" fmla="*/ 772638 h 3006470"/>
                        <a:gd name="connsiteX517-84625" fmla="*/ 1931594 w 6006665"/>
                        <a:gd name="connsiteY517-84626" fmla="*/ 763548 h 3006470"/>
                        <a:gd name="connsiteX518-84627" fmla="*/ 1932772 w 6006665"/>
                        <a:gd name="connsiteY518-84628" fmla="*/ 764810 h 3006470"/>
                        <a:gd name="connsiteX519-84629" fmla="*/ 1943501 w 6006665"/>
                        <a:gd name="connsiteY519-84630" fmla="*/ 763548 h 3006470"/>
                        <a:gd name="connsiteX520-84631" fmla="*/ 1988608 w 6006665"/>
                        <a:gd name="connsiteY520-84632" fmla="*/ 811877 h 3006470"/>
                        <a:gd name="connsiteX521-84633" fmla="*/ 1963408 w 6006665"/>
                        <a:gd name="connsiteY521-84634" fmla="*/ 736278 h 3006470"/>
                        <a:gd name="connsiteX522-84635" fmla="*/ 1963408 w 6006665"/>
                        <a:gd name="connsiteY522-84636" fmla="*/ 595386 h 3006470"/>
                        <a:gd name="connsiteX523-84637" fmla="*/ 2027037 w 6006665"/>
                        <a:gd name="connsiteY523-84638" fmla="*/ 574934 h 3006470"/>
                        <a:gd name="connsiteX524-84639" fmla="*/ 2037269 w 6006665"/>
                        <a:gd name="connsiteY524-84640" fmla="*/ 575472 h 3006470"/>
                        <a:gd name="connsiteX525-84641" fmla="*/ 2038944 w 6006665"/>
                        <a:gd name="connsiteY525-84642" fmla="*/ 574934 h 3006470"/>
                        <a:gd name="connsiteX526-84643" fmla="*/ 2115414 w 6006665"/>
                        <a:gd name="connsiteY526-84644" fmla="*/ 578958 h 3006470"/>
                        <a:gd name="connsiteX527-84645" fmla="*/ 2192927 w 6006665"/>
                        <a:gd name="connsiteY527-84646" fmla="*/ 559026 h 3006470"/>
                        <a:gd name="connsiteX528-84647" fmla="*/ 2167930 w 6006665"/>
                        <a:gd name="connsiteY528-84648" fmla="*/ 493125 h 3006470"/>
                        <a:gd name="connsiteX529-84649" fmla="*/ 2204289 w 6006665"/>
                        <a:gd name="connsiteY529-84650" fmla="*/ 402226 h 3006470"/>
                        <a:gd name="connsiteX530-84651" fmla="*/ 2247466 w 6006665"/>
                        <a:gd name="connsiteY530-84652" fmla="*/ 397681 h 3006470"/>
                        <a:gd name="connsiteX531-84653" fmla="*/ 2317913 w 6006665"/>
                        <a:gd name="connsiteY531-84654" fmla="*/ 322690 h 3006470"/>
                        <a:gd name="connsiteX532-84655" fmla="*/ 2420183 w 6006665"/>
                        <a:gd name="connsiteY532-84656" fmla="*/ 304510 h 3006470"/>
                        <a:gd name="connsiteX533-84657" fmla="*/ 2429263 w 6006665"/>
                        <a:gd name="connsiteY533-84658" fmla="*/ 263606 h 3006470"/>
                        <a:gd name="connsiteX534-84659" fmla="*/ 2526979 w 6006665"/>
                        <a:gd name="connsiteY534-84660" fmla="*/ 252244 h 3006470"/>
                        <a:gd name="connsiteX535-84661" fmla="*/ 2528058 w 6006665"/>
                        <a:gd name="connsiteY535-84662" fmla="*/ 253503 h 3006470"/>
                        <a:gd name="connsiteX536-84663" fmla="*/ 2538886 w 6006665"/>
                        <a:gd name="connsiteY536-84664" fmla="*/ 252244 h 3006470"/>
                        <a:gd name="connsiteX537-84665" fmla="*/ 2560820 w 6006665"/>
                        <a:gd name="connsiteY537-84666" fmla="*/ 277833 h 3006470"/>
                        <a:gd name="connsiteX538-84667" fmla="*/ 2640602 w 6006665"/>
                        <a:gd name="connsiteY538-84668" fmla="*/ 202249 h 3006470"/>
                        <a:gd name="connsiteX539-84669" fmla="*/ 2652509 w 6006665"/>
                        <a:gd name="connsiteY539-84670" fmla="*/ 202249 h 3006470"/>
                        <a:gd name="connsiteX540-84671" fmla="*/ 2704231 w 6006665"/>
                        <a:gd name="connsiteY540-84672" fmla="*/ 202249 h 3006470"/>
                        <a:gd name="connsiteX541-84673" fmla="*/ 2715593 w 6006665"/>
                        <a:gd name="connsiteY541-84674" fmla="*/ 134075 h 3006470"/>
                        <a:gd name="connsiteX542-84675" fmla="*/ 2751953 w 6006665"/>
                        <a:gd name="connsiteY542-84676" fmla="*/ 68174 h 3006470"/>
                        <a:gd name="connsiteX543-84677" fmla="*/ 2838307 w 6006665"/>
                        <a:gd name="connsiteY543-84678" fmla="*/ 0 h 3006470"/>
                        <a:gd name="connsiteX0-84679" fmla="*/ 1791129 w 6006665"/>
                        <a:gd name="connsiteY0-84680" fmla="*/ 817622 h 3006470"/>
                        <a:gd name="connsiteX1-84681" fmla="*/ 1782156 w 6006665"/>
                        <a:gd name="connsiteY1-84682" fmla="*/ 881716 h 3006470"/>
                        <a:gd name="connsiteX2-84683" fmla="*/ 1809554 w 6006665"/>
                        <a:gd name="connsiteY2-84684" fmla="*/ 895415 h 3006470"/>
                        <a:gd name="connsiteX3-84685" fmla="*/ 1791129 w 6006665"/>
                        <a:gd name="connsiteY3-84686" fmla="*/ 817622 h 3006470"/>
                        <a:gd name="connsiteX4-84687" fmla="*/ 2838307 w 6006665"/>
                        <a:gd name="connsiteY4-84688" fmla="*/ 0 h 3006470"/>
                        <a:gd name="connsiteX5-84689" fmla="*/ 2844246 w 6006665"/>
                        <a:gd name="connsiteY5-84690" fmla="*/ 4711 h 3006470"/>
                        <a:gd name="connsiteX6-84691" fmla="*/ 2850213 w 6006665"/>
                        <a:gd name="connsiteY6-84692" fmla="*/ 0 h 3006470"/>
                        <a:gd name="connsiteX7-84693" fmla="*/ 2916115 w 6006665"/>
                        <a:gd name="connsiteY7-84694" fmla="*/ 52267 h 3006470"/>
                        <a:gd name="connsiteX8-84695" fmla="*/ 2861576 w 6006665"/>
                        <a:gd name="connsiteY8-84696" fmla="*/ 90899 h 3006470"/>
                        <a:gd name="connsiteX9-84697" fmla="*/ 2947929 w 6006665"/>
                        <a:gd name="connsiteY9-84698" fmla="*/ 118168 h 3006470"/>
                        <a:gd name="connsiteX10-84699" fmla="*/ 2957621 w 6006665"/>
                        <a:gd name="connsiteY10-84700" fmla="*/ 186006 h 3006470"/>
                        <a:gd name="connsiteX11-84701" fmla="*/ 2979199 w 6006665"/>
                        <a:gd name="connsiteY11-84702" fmla="*/ 161345 h 3006470"/>
                        <a:gd name="connsiteX12-84703" fmla="*/ 2991106 w 6006665"/>
                        <a:gd name="connsiteY12-84704" fmla="*/ 161345 h 3006470"/>
                        <a:gd name="connsiteX13-84705" fmla="*/ 3086005 w 6006665"/>
                        <a:gd name="connsiteY13-84706" fmla="*/ 161345 h 3006470"/>
                        <a:gd name="connsiteX14-84707" fmla="*/ 3097912 w 6006665"/>
                        <a:gd name="connsiteY14-84708" fmla="*/ 161345 h 3006470"/>
                        <a:gd name="connsiteX15-84709" fmla="*/ 3179721 w 6006665"/>
                        <a:gd name="connsiteY15-84710" fmla="*/ 236336 h 3006470"/>
                        <a:gd name="connsiteX16-84711" fmla="*/ 3211535 w 6006665"/>
                        <a:gd name="connsiteY16-84712" fmla="*/ 295420 h 3006470"/>
                        <a:gd name="connsiteX17-84713" fmla="*/ 3200173 w 6006665"/>
                        <a:gd name="connsiteY17-84714" fmla="*/ 370412 h 3006470"/>
                        <a:gd name="connsiteX18-84715" fmla="*/ 3161541 w 6006665"/>
                        <a:gd name="connsiteY18-84716" fmla="*/ 413589 h 3006470"/>
                        <a:gd name="connsiteX19-84717" fmla="*/ 3066097 w 6006665"/>
                        <a:gd name="connsiteY19-84718" fmla="*/ 488580 h 3006470"/>
                        <a:gd name="connsiteX20-84719" fmla="*/ 3034283 w 6006665"/>
                        <a:gd name="connsiteY20-84720" fmla="*/ 531757 h 3006470"/>
                        <a:gd name="connsiteX21-84721" fmla="*/ 3082005 w 6006665"/>
                        <a:gd name="connsiteY21-84722" fmla="*/ 547664 h 3006470"/>
                        <a:gd name="connsiteX22-84723" fmla="*/ 3129459 w 6006665"/>
                        <a:gd name="connsiteY22-84724" fmla="*/ 575345 h 3006470"/>
                        <a:gd name="connsiteX23-84725" fmla="*/ 3156451 w 6006665"/>
                        <a:gd name="connsiteY23-84726" fmla="*/ 552209 h 3006470"/>
                        <a:gd name="connsiteX24-84727" fmla="*/ 3158460 w 6006665"/>
                        <a:gd name="connsiteY24-84728" fmla="*/ 560693 h 3006470"/>
                        <a:gd name="connsiteX25-84729" fmla="*/ 3168359 w 6006665"/>
                        <a:gd name="connsiteY25-84730" fmla="*/ 552209 h 3006470"/>
                        <a:gd name="connsiteX26-84731" fmla="*/ 3184984 w 6006665"/>
                        <a:gd name="connsiteY26-84732" fmla="*/ 622402 h 3006470"/>
                        <a:gd name="connsiteX27-84733" fmla="*/ 3192811 w 6006665"/>
                        <a:gd name="connsiteY27-84734" fmla="*/ 606748 h 3006470"/>
                        <a:gd name="connsiteX28-84735" fmla="*/ 3251895 w 6006665"/>
                        <a:gd name="connsiteY28-84736" fmla="*/ 586296 h 3006470"/>
                        <a:gd name="connsiteX29-84737" fmla="*/ 3259833 w 6006665"/>
                        <a:gd name="connsiteY29-84738" fmla="*/ 587670 h 3006470"/>
                        <a:gd name="connsiteX30-84739" fmla="*/ 3263802 w 6006665"/>
                        <a:gd name="connsiteY30-84740" fmla="*/ 586296 h 3006470"/>
                        <a:gd name="connsiteX31-84741" fmla="*/ 3381970 w 6006665"/>
                        <a:gd name="connsiteY31-84742" fmla="*/ 606748 h 3006470"/>
                        <a:gd name="connsiteX32-84743" fmla="*/ 3388787 w 6006665"/>
                        <a:gd name="connsiteY32-84744" fmla="*/ 665832 h 3006470"/>
                        <a:gd name="connsiteX33-84745" fmla="*/ 3531529 w 6006665"/>
                        <a:gd name="connsiteY33-84746" fmla="*/ 686823 h 3006470"/>
                        <a:gd name="connsiteX34-84747" fmla="*/ 3538225 w 6006665"/>
                        <a:gd name="connsiteY34-84748" fmla="*/ 590841 h 3006470"/>
                        <a:gd name="connsiteX35-84749" fmla="*/ 3549910 w 6006665"/>
                        <a:gd name="connsiteY35-84750" fmla="*/ 594028 h 3006470"/>
                        <a:gd name="connsiteX36-84751" fmla="*/ 3550132 w 6006665"/>
                        <a:gd name="connsiteY36-84752" fmla="*/ 590841 h 3006470"/>
                        <a:gd name="connsiteX37-84753" fmla="*/ 3625123 w 6006665"/>
                        <a:gd name="connsiteY37-84754" fmla="*/ 611293 h 3006470"/>
                        <a:gd name="connsiteX38-84755" fmla="*/ 3672301 w 6006665"/>
                        <a:gd name="connsiteY38-84756" fmla="*/ 611293 h 3006470"/>
                        <a:gd name="connsiteX39-84757" fmla="*/ 3684207 w 6006665"/>
                        <a:gd name="connsiteY39-84758" fmla="*/ 611293 h 3006470"/>
                        <a:gd name="connsiteX40-84759" fmla="*/ 3743291 w 6006665"/>
                        <a:gd name="connsiteY40-84760" fmla="*/ 677194 h 3006470"/>
                        <a:gd name="connsiteX41-84761" fmla="*/ 3759199 w 6006665"/>
                        <a:gd name="connsiteY41-84762" fmla="*/ 756731 h 3006470"/>
                        <a:gd name="connsiteX42-84763" fmla="*/ 3738747 w 6006665"/>
                        <a:gd name="connsiteY42-84764" fmla="*/ 806725 h 3006470"/>
                        <a:gd name="connsiteX43-84765" fmla="*/ 3786469 w 6006665"/>
                        <a:gd name="connsiteY43-84766" fmla="*/ 897623 h 3006470"/>
                        <a:gd name="connsiteX44-84767" fmla="*/ 3835603 w 6006665"/>
                        <a:gd name="connsiteY44-84768" fmla="*/ 933529 h 3006470"/>
                        <a:gd name="connsiteX45-84769" fmla="*/ 3865460 w 6006665"/>
                        <a:gd name="connsiteY45-84770" fmla="*/ 822632 h 3006470"/>
                        <a:gd name="connsiteX46-84771" fmla="*/ 3875077 w 6006665"/>
                        <a:gd name="connsiteY46-84772" fmla="*/ 831139 h 3006470"/>
                        <a:gd name="connsiteX47-84773" fmla="*/ 3877367 w 6006665"/>
                        <a:gd name="connsiteY47-84774" fmla="*/ 822632 h 3006470"/>
                        <a:gd name="connsiteX48-84775" fmla="*/ 3932151 w 6006665"/>
                        <a:gd name="connsiteY48-84776" fmla="*/ 871095 h 3006470"/>
                        <a:gd name="connsiteX49-84777" fmla="*/ 3988173 w 6006665"/>
                        <a:gd name="connsiteY49-84778" fmla="*/ 843084 h 3006470"/>
                        <a:gd name="connsiteX50-84779" fmla="*/ 3993852 w 6006665"/>
                        <a:gd name="connsiteY50-84780" fmla="*/ 846199 h 3006470"/>
                        <a:gd name="connsiteX51-84781" fmla="*/ 4000080 w 6006665"/>
                        <a:gd name="connsiteY51-84782" fmla="*/ 843084 h 3006470"/>
                        <a:gd name="connsiteX52-84783" fmla="*/ 4062426 w 6006665"/>
                        <a:gd name="connsiteY52-84784" fmla="*/ 877274 h 3006470"/>
                        <a:gd name="connsiteX53-84785" fmla="*/ 4085889 w 6006665"/>
                        <a:gd name="connsiteY53-84786" fmla="*/ 849902 h 3006470"/>
                        <a:gd name="connsiteX54-84787" fmla="*/ 4095563 w 6006665"/>
                        <a:gd name="connsiteY54-84788" fmla="*/ 852506 h 3006470"/>
                        <a:gd name="connsiteX55-84789" fmla="*/ 4097796 w 6006665"/>
                        <a:gd name="connsiteY55-84790" fmla="*/ 849902 h 3006470"/>
                        <a:gd name="connsiteX56-84791" fmla="*/ 4144150 w 6006665"/>
                        <a:gd name="connsiteY56-84792" fmla="*/ 862382 h 3006470"/>
                        <a:gd name="connsiteX57-84793" fmla="*/ 4117703 w 6006665"/>
                        <a:gd name="connsiteY57-84794" fmla="*/ 752186 h 3006470"/>
                        <a:gd name="connsiteX58-84795" fmla="*/ 4165425 w 6006665"/>
                        <a:gd name="connsiteY58-84796" fmla="*/ 697647 h 3006470"/>
                        <a:gd name="connsiteX59-84797" fmla="*/ 4175231 w 6006665"/>
                        <a:gd name="connsiteY59-84798" fmla="*/ 700048 h 3006470"/>
                        <a:gd name="connsiteX60-84799" fmla="*/ 4177332 w 6006665"/>
                        <a:gd name="connsiteY60-84800" fmla="*/ 697647 h 3006470"/>
                        <a:gd name="connsiteX61-84801" fmla="*/ 4511384 w 6006665"/>
                        <a:gd name="connsiteY61-84802" fmla="*/ 779455 h 3006470"/>
                        <a:gd name="connsiteX62-84803" fmla="*/ 4543199 w 6006665"/>
                        <a:gd name="connsiteY62-84804" fmla="*/ 849902 h 3006470"/>
                        <a:gd name="connsiteX63-84805" fmla="*/ 4639242 w 6006665"/>
                        <a:gd name="connsiteY63-84806" fmla="*/ 932544 h 3006470"/>
                        <a:gd name="connsiteX64-84807" fmla="*/ 4774445 w 6006665"/>
                        <a:gd name="connsiteY64-84808" fmla="*/ 913531 h 3006470"/>
                        <a:gd name="connsiteX65-84809" fmla="*/ 4778496 w 6006665"/>
                        <a:gd name="connsiteY65-84810" fmla="*/ 914635 h 3006470"/>
                        <a:gd name="connsiteX66-84811" fmla="*/ 4786352 w 6006665"/>
                        <a:gd name="connsiteY66-84812" fmla="*/ 913531 h 3006470"/>
                        <a:gd name="connsiteX67-84813" fmla="*/ 4861343 w 6006665"/>
                        <a:gd name="connsiteY67-84814" fmla="*/ 933983 h 3006470"/>
                        <a:gd name="connsiteX68-84815" fmla="*/ 4893158 w 6006665"/>
                        <a:gd name="connsiteY68-84816" fmla="*/ 977160 h 3006470"/>
                        <a:gd name="connsiteX69-84817" fmla="*/ 4888613 w 6006665"/>
                        <a:gd name="connsiteY69-84818" fmla="*/ 1058968 h 3006470"/>
                        <a:gd name="connsiteX70-84819" fmla="*/ 4927677 w 6006665"/>
                        <a:gd name="connsiteY70-84820" fmla="*/ 1083640 h 3006470"/>
                        <a:gd name="connsiteX71-84821" fmla="*/ 4967605 w 6006665"/>
                        <a:gd name="connsiteY71-84822" fmla="*/ 1070331 h 3006470"/>
                        <a:gd name="connsiteX72-84823" fmla="*/ 5038051 w 6006665"/>
                        <a:gd name="connsiteY72-84824" fmla="*/ 1063513 h 3006470"/>
                        <a:gd name="connsiteX73-84825" fmla="*/ 5040730 w 6006665"/>
                        <a:gd name="connsiteY73-84826" fmla="*/ 1064406 h 3006470"/>
                        <a:gd name="connsiteX74-84827" fmla="*/ 5049958 w 6006665"/>
                        <a:gd name="connsiteY74-84828" fmla="*/ 1063513 h 3006470"/>
                        <a:gd name="connsiteX75-84829" fmla="*/ 5114249 w 6006665"/>
                        <a:gd name="connsiteY75-84830" fmla="*/ 1084944 h 3006470"/>
                        <a:gd name="connsiteX76-84831" fmla="*/ 5176671 w 6006665"/>
                        <a:gd name="connsiteY76-84832" fmla="*/ 1074876 h 3006470"/>
                        <a:gd name="connsiteX77-84833" fmla="*/ 5177801 w 6006665"/>
                        <a:gd name="connsiteY77-84834" fmla="*/ 1076614 h 3006470"/>
                        <a:gd name="connsiteX78-84835" fmla="*/ 5188578 w 6006665"/>
                        <a:gd name="connsiteY78-84836" fmla="*/ 1074876 h 3006470"/>
                        <a:gd name="connsiteX79-84837" fmla="*/ 5243719 w 6006665"/>
                        <a:gd name="connsiteY79-84838" fmla="*/ 1159707 h 3006470"/>
                        <a:gd name="connsiteX80-84839" fmla="*/ 5283477 w 6006665"/>
                        <a:gd name="connsiteY80-84840" fmla="*/ 1129415 h 3006470"/>
                        <a:gd name="connsiteX81-84841" fmla="*/ 5258480 w 6006665"/>
                        <a:gd name="connsiteY81-84842" fmla="*/ 1063513 h 3006470"/>
                        <a:gd name="connsiteX82-84843" fmla="*/ 5267570 w 6006665"/>
                        <a:gd name="connsiteY82-84844" fmla="*/ 1015792 h 3006470"/>
                        <a:gd name="connsiteX83-84845" fmla="*/ 5278896 w 6006665"/>
                        <a:gd name="connsiteY83-84846" fmla="*/ 1018841 h 3006470"/>
                        <a:gd name="connsiteX84-84847" fmla="*/ 5279477 w 6006665"/>
                        <a:gd name="connsiteY84-84848" fmla="*/ 1015792 h 3006470"/>
                        <a:gd name="connsiteX85-84849" fmla="*/ 5395510 w 6006665"/>
                        <a:gd name="connsiteY85-84850" fmla="*/ 1047031 h 3006470"/>
                        <a:gd name="connsiteX86-84851" fmla="*/ 5463001 w 6006665"/>
                        <a:gd name="connsiteY86-84852" fmla="*/ 1043061 h 3006470"/>
                        <a:gd name="connsiteX87-84853" fmla="*/ 5464386 w 6006665"/>
                        <a:gd name="connsiteY87-84854" fmla="*/ 1043680 h 3006470"/>
                        <a:gd name="connsiteX88-84855" fmla="*/ 5474909 w 6006665"/>
                        <a:gd name="connsiteY88-84856" fmla="*/ 1043061 h 3006470"/>
                        <a:gd name="connsiteX89-84857" fmla="*/ 5581715 w 6006665"/>
                        <a:gd name="connsiteY89-84858" fmla="*/ 1090783 h 3006470"/>
                        <a:gd name="connsiteX90-84859" fmla="*/ 5633981 w 6006665"/>
                        <a:gd name="connsiteY90-84860" fmla="*/ 1133960 h 3006470"/>
                        <a:gd name="connsiteX91-84861" fmla="*/ 5720335 w 6006665"/>
                        <a:gd name="connsiteY91-84862" fmla="*/ 1213496 h 3006470"/>
                        <a:gd name="connsiteX92-84863" fmla="*/ 5822595 w 6006665"/>
                        <a:gd name="connsiteY92-84864" fmla="*/ 1311212 h 3006470"/>
                        <a:gd name="connsiteX93-84865" fmla="*/ 5818051 w 6006665"/>
                        <a:gd name="connsiteY93-84866" fmla="*/ 1365751 h 3006470"/>
                        <a:gd name="connsiteX94-84867" fmla="*/ 5825679 w 6006665"/>
                        <a:gd name="connsiteY94-84868" fmla="*/ 1373379 h 3006470"/>
                        <a:gd name="connsiteX95-84869" fmla="*/ 5822051 w 6006665"/>
                        <a:gd name="connsiteY95-84870" fmla="*/ 1322574 h 3006470"/>
                        <a:gd name="connsiteX96-84871" fmla="*/ 5834092 w 6006665"/>
                        <a:gd name="connsiteY96-84872" fmla="*/ 1324447 h 3006470"/>
                        <a:gd name="connsiteX97-84873" fmla="*/ 5833958 w 6006665"/>
                        <a:gd name="connsiteY97-84874" fmla="*/ 1322574 h 3006470"/>
                        <a:gd name="connsiteX98-84875" fmla="*/ 5936219 w 6006665"/>
                        <a:gd name="connsiteY98-84876" fmla="*/ 1338481 h 3006470"/>
                        <a:gd name="connsiteX99-84877" fmla="*/ 6006665 w 6006665"/>
                        <a:gd name="connsiteY99-84878" fmla="*/ 1418018 h 3006470"/>
                        <a:gd name="connsiteX100-84879" fmla="*/ 5968033 w 6006665"/>
                        <a:gd name="connsiteY100-84880" fmla="*/ 1456650 h 3006470"/>
                        <a:gd name="connsiteX101-84881" fmla="*/ 5908949 w 6006665"/>
                        <a:gd name="connsiteY101-84882" fmla="*/ 1468012 h 3006470"/>
                        <a:gd name="connsiteX102-84883" fmla="*/ 5908949 w 6006665"/>
                        <a:gd name="connsiteY102-84884" fmla="*/ 1554366 h 3006470"/>
                        <a:gd name="connsiteX103-84885" fmla="*/ 5893042 w 6006665"/>
                        <a:gd name="connsiteY103-84886" fmla="*/ 1570273 h 3006470"/>
                        <a:gd name="connsiteX104-84887" fmla="*/ 5881135 w 6006665"/>
                        <a:gd name="connsiteY104-84888" fmla="*/ 1570273 h 3006470"/>
                        <a:gd name="connsiteX105-84889" fmla="*/ 5861227 w 6006665"/>
                        <a:gd name="connsiteY105-84890" fmla="*/ 1570273 h 3006470"/>
                        <a:gd name="connsiteX106-84891" fmla="*/ 5849321 w 6006665"/>
                        <a:gd name="connsiteY106-84892" fmla="*/ 1570273 h 3006470"/>
                        <a:gd name="connsiteX107-84893" fmla="*/ 5817506 w 6006665"/>
                        <a:gd name="connsiteY107-84894" fmla="*/ 1536186 h 3006470"/>
                        <a:gd name="connsiteX108-84895" fmla="*/ 5767511 w 6006665"/>
                        <a:gd name="connsiteY108-84896" fmla="*/ 1511189 h 3006470"/>
                        <a:gd name="connsiteX109-84897" fmla="*/ 5762967 w 6006665"/>
                        <a:gd name="connsiteY109-84898" fmla="*/ 1477102 h 3006470"/>
                        <a:gd name="connsiteX110-84899" fmla="*/ 5729132 w 6006665"/>
                        <a:gd name="connsiteY110-84900" fmla="*/ 1463170 h 3006470"/>
                        <a:gd name="connsiteX111-84901" fmla="*/ 5695337 w 6006665"/>
                        <a:gd name="connsiteY111-84902" fmla="*/ 1472557 h 3006470"/>
                        <a:gd name="connsiteX112-84903" fmla="*/ 5693366 w 6006665"/>
                        <a:gd name="connsiteY112-84904" fmla="*/ 1469797 h 3006470"/>
                        <a:gd name="connsiteX113-84905" fmla="*/ 5683431 w 6006665"/>
                        <a:gd name="connsiteY113-84906" fmla="*/ 1472557 h 3006470"/>
                        <a:gd name="connsiteX114-84907" fmla="*/ 5660706 w 6006665"/>
                        <a:gd name="connsiteY114-84908" fmla="*/ 1440742 h 3006470"/>
                        <a:gd name="connsiteX115-84909" fmla="*/ 5669644 w 6006665"/>
                        <a:gd name="connsiteY115-84910" fmla="*/ 1415717 h 3006470"/>
                        <a:gd name="connsiteX116-84911" fmla="*/ 5640799 w 6006665"/>
                        <a:gd name="connsiteY116-84912" fmla="*/ 1429380 h 3006470"/>
                        <a:gd name="connsiteX117-84913" fmla="*/ 5656705 w 6006665"/>
                        <a:gd name="connsiteY117-84914" fmla="*/ 1472557 h 3006470"/>
                        <a:gd name="connsiteX118-84915" fmla="*/ 5633981 w 6006665"/>
                        <a:gd name="connsiteY118-84916" fmla="*/ 1511189 h 3006470"/>
                        <a:gd name="connsiteX119-84917" fmla="*/ 5586259 w 6006665"/>
                        <a:gd name="connsiteY119-84918" fmla="*/ 1547548 h 3006470"/>
                        <a:gd name="connsiteX120-84919" fmla="*/ 5575676 w 6006665"/>
                        <a:gd name="connsiteY120-84920" fmla="*/ 1546540 h 3006470"/>
                        <a:gd name="connsiteX121-84921" fmla="*/ 5574353 w 6006665"/>
                        <a:gd name="connsiteY121-84922" fmla="*/ 1547548 h 3006470"/>
                        <a:gd name="connsiteX122-84923" fmla="*/ 5539436 w 6006665"/>
                        <a:gd name="connsiteY122-84924" fmla="*/ 1544223 h 3006470"/>
                        <a:gd name="connsiteX123-84925" fmla="*/ 5570352 w 6006665"/>
                        <a:gd name="connsiteY123-84926" fmla="*/ 1586180 h 3006470"/>
                        <a:gd name="connsiteX124-84927" fmla="*/ 5593077 w 6006665"/>
                        <a:gd name="connsiteY124-84928" fmla="*/ 1649809 h 3006470"/>
                        <a:gd name="connsiteX125-84929" fmla="*/ 5608984 w 6006665"/>
                        <a:gd name="connsiteY125-84930" fmla="*/ 1677079 h 3006470"/>
                        <a:gd name="connsiteX126-84931" fmla="*/ 5613529 w 6006665"/>
                        <a:gd name="connsiteY126-84932" fmla="*/ 1708893 h 3006470"/>
                        <a:gd name="connsiteX127-84933" fmla="*/ 5608984 w 6006665"/>
                        <a:gd name="connsiteY127-84934" fmla="*/ 1731618 h 3006470"/>
                        <a:gd name="connsiteX128-84935" fmla="*/ 5597799 w 6006665"/>
                        <a:gd name="connsiteY128-84936" fmla="*/ 1728009 h 3006470"/>
                        <a:gd name="connsiteX129-84937" fmla="*/ 5597077 w 6006665"/>
                        <a:gd name="connsiteY129-84938" fmla="*/ 1731618 h 3006470"/>
                        <a:gd name="connsiteX130-84939" fmla="*/ 5534271 w 6006665"/>
                        <a:gd name="connsiteY130-84940" fmla="*/ 1711358 h 3006470"/>
                        <a:gd name="connsiteX131-84941" fmla="*/ 5436277 w 6006665"/>
                        <a:gd name="connsiteY131-84942" fmla="*/ 1767977 h 3006470"/>
                        <a:gd name="connsiteX132-84943" fmla="*/ 5397645 w 6006665"/>
                        <a:gd name="connsiteY132-84944" fmla="*/ 1779340 h 3006470"/>
                        <a:gd name="connsiteX133-84945" fmla="*/ 5345378 w 6006665"/>
                        <a:gd name="connsiteY133-84946" fmla="*/ 1833879 h 3006470"/>
                        <a:gd name="connsiteX134-84947" fmla="*/ 5290839 w 6006665"/>
                        <a:gd name="connsiteY134-84948" fmla="*/ 1881600 h 3006470"/>
                        <a:gd name="connsiteX135-84949" fmla="*/ 5274932 w 6006665"/>
                        <a:gd name="connsiteY135-84950" fmla="*/ 1913415 h 3006470"/>
                        <a:gd name="connsiteX136-84951" fmla="*/ 5267238 w 6006665"/>
                        <a:gd name="connsiteY136-84952" fmla="*/ 1904988 h 3006470"/>
                        <a:gd name="connsiteX137-84953" fmla="*/ 5263025 w 6006665"/>
                        <a:gd name="connsiteY137-84954" fmla="*/ 1913415 h 3006470"/>
                        <a:gd name="connsiteX138-84955" fmla="*/ 5219538 w 6006665"/>
                        <a:gd name="connsiteY138-84956" fmla="*/ 1865787 h 3006470"/>
                        <a:gd name="connsiteX139-84957" fmla="*/ 5129494 w 6006665"/>
                        <a:gd name="connsiteY139-84958" fmla="*/ 1920232 h 3006470"/>
                        <a:gd name="connsiteX140-84959" fmla="*/ 5126389 w 6006665"/>
                        <a:gd name="connsiteY140-84960" fmla="*/ 1914910 h 3006470"/>
                        <a:gd name="connsiteX141-84961" fmla="*/ 5117587 w 6006665"/>
                        <a:gd name="connsiteY141-84962" fmla="*/ 1920232 h 3006470"/>
                        <a:gd name="connsiteX142-84963" fmla="*/ 5105544 w 6006665"/>
                        <a:gd name="connsiteY142-84964" fmla="*/ 1899586 h 3006470"/>
                        <a:gd name="connsiteX143-84965" fmla="*/ 5074955 w 6006665"/>
                        <a:gd name="connsiteY143-84966" fmla="*/ 1924777 h 3006470"/>
                        <a:gd name="connsiteX144-84967" fmla="*/ 5065718 w 6006665"/>
                        <a:gd name="connsiteY144-84968" fmla="*/ 1922578 h 3006470"/>
                        <a:gd name="connsiteX145-84969" fmla="*/ 5063048 w 6006665"/>
                        <a:gd name="connsiteY145-84970" fmla="*/ 1924777 h 3006470"/>
                        <a:gd name="connsiteX146-84971" fmla="*/ 5026594 w 6006665"/>
                        <a:gd name="connsiteY146-84972" fmla="*/ 1916098 h 3006470"/>
                        <a:gd name="connsiteX147-84973" fmla="*/ 5015871 w 6006665"/>
                        <a:gd name="connsiteY147-84974" fmla="*/ 1961137 h 3006470"/>
                        <a:gd name="connsiteX148-84975" fmla="*/ 4974967 w 6006665"/>
                        <a:gd name="connsiteY148-84976" fmla="*/ 2027038 h 3006470"/>
                        <a:gd name="connsiteX149-84977" fmla="*/ 4974967 w 6006665"/>
                        <a:gd name="connsiteY149-84978" fmla="*/ 2058853 h 3006470"/>
                        <a:gd name="connsiteX150-84979" fmla="*/ 5015871 w 6006665"/>
                        <a:gd name="connsiteY150-84980" fmla="*/ 2074760 h 3006470"/>
                        <a:gd name="connsiteX151-84981" fmla="*/ 5011326 w 6006665"/>
                        <a:gd name="connsiteY151-84982" fmla="*/ 2172476 h 3006470"/>
                        <a:gd name="connsiteX152-84983" fmla="*/ 4999419 w 6006665"/>
                        <a:gd name="connsiteY152-84984" fmla="*/ 2172476 h 3006470"/>
                        <a:gd name="connsiteX153-84985" fmla="*/ 4974967 w 6006665"/>
                        <a:gd name="connsiteY153-84986" fmla="*/ 2172476 h 3006470"/>
                        <a:gd name="connsiteX154-84987" fmla="*/ 4963605 w 6006665"/>
                        <a:gd name="connsiteY154-84988" fmla="*/ 2224742 h 3006470"/>
                        <a:gd name="connsiteX155-84989" fmla="*/ 4974967 w 6006665"/>
                        <a:gd name="connsiteY155-84990" fmla="*/ 2252012 h 3006470"/>
                        <a:gd name="connsiteX156-84991" fmla="*/ 4909065 w 6006665"/>
                        <a:gd name="connsiteY156-84992" fmla="*/ 2286099 h 3006470"/>
                        <a:gd name="connsiteX157-84993" fmla="*/ 4897703 w 6006665"/>
                        <a:gd name="connsiteY157-84994" fmla="*/ 2354273 h 3006470"/>
                        <a:gd name="connsiteX158-84995" fmla="*/ 4845437 w 6006665"/>
                        <a:gd name="connsiteY158-84996" fmla="*/ 2370180 h 3006470"/>
                        <a:gd name="connsiteX159-84997" fmla="*/ 4834074 w 6006665"/>
                        <a:gd name="connsiteY159-84998" fmla="*/ 2429264 h 3006470"/>
                        <a:gd name="connsiteX160-84999" fmla="*/ 4779535 w 6006665"/>
                        <a:gd name="connsiteY160-85000" fmla="*/ 2488348 h 3006470"/>
                        <a:gd name="connsiteX161-85001" fmla="*/ 4777225 w 6006665"/>
                        <a:gd name="connsiteY161-85002" fmla="*/ 2477952 h 3006470"/>
                        <a:gd name="connsiteX162-85003" fmla="*/ 4767628 w 6006665"/>
                        <a:gd name="connsiteY162-85004" fmla="*/ 2488348 h 3006470"/>
                        <a:gd name="connsiteX163-85005" fmla="*/ 4758538 w 6006665"/>
                        <a:gd name="connsiteY163-85006" fmla="*/ 2447444 h 3006470"/>
                        <a:gd name="connsiteX164-85007" fmla="*/ 4742631 w 6006665"/>
                        <a:gd name="connsiteY164-85008" fmla="*/ 2361090 h 3006470"/>
                        <a:gd name="connsiteX165-85009" fmla="*/ 4715361 w 6006665"/>
                        <a:gd name="connsiteY165-85010" fmla="*/ 2220198 h 3006470"/>
                        <a:gd name="connsiteX166-85011" fmla="*/ 4735813 w 6006665"/>
                        <a:gd name="connsiteY166-85012" fmla="*/ 2129299 h 3006470"/>
                        <a:gd name="connsiteX167-85013" fmla="*/ 4767628 w 6006665"/>
                        <a:gd name="connsiteY167-85014" fmla="*/ 2086122 h 3006470"/>
                        <a:gd name="connsiteX168-85015" fmla="*/ 4767628 w 6006665"/>
                        <a:gd name="connsiteY168-85016" fmla="*/ 2058853 h 3006470"/>
                        <a:gd name="connsiteX169-85017" fmla="*/ 4826712 w 6006665"/>
                        <a:gd name="connsiteY169-85018" fmla="*/ 2042945 h 3006470"/>
                        <a:gd name="connsiteX170-85019" fmla="*/ 4892613 w 6006665"/>
                        <a:gd name="connsiteY170-85020" fmla="*/ 1952047 h 3006470"/>
                        <a:gd name="connsiteX171-85021" fmla="*/ 4956243 w 6006665"/>
                        <a:gd name="connsiteY171-85022" fmla="*/ 1877056 h 3006470"/>
                        <a:gd name="connsiteX172-85023" fmla="*/ 5022143 w 6006665"/>
                        <a:gd name="connsiteY172-85024" fmla="*/ 1817971 h 3006470"/>
                        <a:gd name="connsiteX173-85025" fmla="*/ 5046694 w 6006665"/>
                        <a:gd name="connsiteY173-85026" fmla="*/ 1710844 h 3006470"/>
                        <a:gd name="connsiteX174-85027" fmla="*/ 5015871 w 6006665"/>
                        <a:gd name="connsiteY174-85028" fmla="*/ 1715711 h 3006470"/>
                        <a:gd name="connsiteX175-85029" fmla="*/ 4995419 w 6006665"/>
                        <a:gd name="connsiteY175-85030" fmla="*/ 1779340 h 3006470"/>
                        <a:gd name="connsiteX176-85031" fmla="*/ 4904521 w 6006665"/>
                        <a:gd name="connsiteY176-85032" fmla="*/ 1865693 h 3006470"/>
                        <a:gd name="connsiteX177-85033" fmla="*/ 4901708 w 6006665"/>
                        <a:gd name="connsiteY177-85034" fmla="*/ 1857053 h 3006470"/>
                        <a:gd name="connsiteX178-85035" fmla="*/ 4892613 w 6006665"/>
                        <a:gd name="connsiteY178-85036" fmla="*/ 1865693 h 3006470"/>
                        <a:gd name="connsiteX179-85037" fmla="*/ 4861835 w 6006665"/>
                        <a:gd name="connsiteY179-85038" fmla="*/ 1771159 h 3006470"/>
                        <a:gd name="connsiteX180-85039" fmla="*/ 4779535 w 6006665"/>
                        <a:gd name="connsiteY180-85040" fmla="*/ 1795247 h 3006470"/>
                        <a:gd name="connsiteX181-85041" fmla="*/ 4684091 w 6006665"/>
                        <a:gd name="connsiteY181-85042" fmla="*/ 1920232 h 3006470"/>
                        <a:gd name="connsiteX182-85043" fmla="*/ 4715906 w 6006665"/>
                        <a:gd name="connsiteY182-85044" fmla="*/ 1967954 h 3006470"/>
                        <a:gd name="connsiteX183-85045" fmla="*/ 4636369 w 6006665"/>
                        <a:gd name="connsiteY183-85046" fmla="*/ 1983861 h 3006470"/>
                        <a:gd name="connsiteX184-85047" fmla="*/ 4577285 w 6006665"/>
                        <a:gd name="connsiteY184-85048" fmla="*/ 1988406 h 3006470"/>
                        <a:gd name="connsiteX185-85049" fmla="*/ 4577373 w 6006665"/>
                        <a:gd name="connsiteY185-85050" fmla="*/ 1987484 h 3006470"/>
                        <a:gd name="connsiteX186-85051" fmla="*/ 4565379 w 6006665"/>
                        <a:gd name="connsiteY186-85052" fmla="*/ 1988406 h 3006470"/>
                        <a:gd name="connsiteX187-85053" fmla="*/ 4569923 w 6006665"/>
                        <a:gd name="connsiteY187-85054" fmla="*/ 1940685 h 3006470"/>
                        <a:gd name="connsiteX188-85055" fmla="*/ 4520081 w 6006665"/>
                        <a:gd name="connsiteY188-85056" fmla="*/ 1931099 h 3006470"/>
                        <a:gd name="connsiteX189-85057" fmla="*/ 4475025 w 6006665"/>
                        <a:gd name="connsiteY189-85058" fmla="*/ 1961137 h 3006470"/>
                        <a:gd name="connsiteX190-85059" fmla="*/ 4464394 w 6006665"/>
                        <a:gd name="connsiteY190-85060" fmla="*/ 1960286 h 3006470"/>
                        <a:gd name="connsiteX191-85061" fmla="*/ 4463118 w 6006665"/>
                        <a:gd name="connsiteY191-85062" fmla="*/ 1961137 h 3006470"/>
                        <a:gd name="connsiteX192-85063" fmla="*/ 4357637 w 6006665"/>
                        <a:gd name="connsiteY192-85064" fmla="*/ 1952698 h 3006470"/>
                        <a:gd name="connsiteX193-85065" fmla="*/ 4243233 w 6006665"/>
                        <a:gd name="connsiteY193-85066" fmla="*/ 1972499 h 3006470"/>
                        <a:gd name="connsiteX194-85067" fmla="*/ 4125065 w 6006665"/>
                        <a:gd name="connsiteY194-85068" fmla="*/ 2106574 h 3006470"/>
                        <a:gd name="connsiteX195-85069" fmla="*/ 3984173 w 6006665"/>
                        <a:gd name="connsiteY195-85070" fmla="*/ 2263374 h 3006470"/>
                        <a:gd name="connsiteX196-85071" fmla="*/ 4038712 w 6006665"/>
                        <a:gd name="connsiteY196-85072" fmla="*/ 2267919 h 3006470"/>
                        <a:gd name="connsiteX197-85073" fmla="*/ 4059164 w 6006665"/>
                        <a:gd name="connsiteY197-85074" fmla="*/ 2311096 h 3006470"/>
                        <a:gd name="connsiteX198-85075" fmla="*/ 4087782 w 6006665"/>
                        <a:gd name="connsiteY198-85076" fmla="*/ 2319513 h 3006470"/>
                        <a:gd name="connsiteX199-85077" fmla="*/ 4106341 w 6006665"/>
                        <a:gd name="connsiteY199-85078" fmla="*/ 2290644 h 3006470"/>
                        <a:gd name="connsiteX200-85079" fmla="*/ 4117411 w 6006665"/>
                        <a:gd name="connsiteY200-85080" fmla="*/ 2291946 h 3006470"/>
                        <a:gd name="connsiteX201-85081" fmla="*/ 4118248 w 6006665"/>
                        <a:gd name="connsiteY201-85082" fmla="*/ 2290644 h 3006470"/>
                        <a:gd name="connsiteX202-85083" fmla="*/ 4156880 w 6006665"/>
                        <a:gd name="connsiteY202-85084" fmla="*/ 2295189 h 3006470"/>
                        <a:gd name="connsiteX203-85085" fmla="*/ 4211419 w 6006665"/>
                        <a:gd name="connsiteY203-85086" fmla="*/ 2365635 h 3006470"/>
                        <a:gd name="connsiteX204-85087" fmla="*/ 4215964 w 6006665"/>
                        <a:gd name="connsiteY204-85088" fmla="*/ 2413357 h 3006470"/>
                        <a:gd name="connsiteX205-85089" fmla="*/ 4184149 w 6006665"/>
                        <a:gd name="connsiteY205-85090" fmla="*/ 2472441 h 3006470"/>
                        <a:gd name="connsiteX206-85091" fmla="*/ 4177332 w 6006665"/>
                        <a:gd name="connsiteY206-85092" fmla="*/ 2542887 h 3006470"/>
                        <a:gd name="connsiteX207-85093" fmla="*/ 4161425 w 6006665"/>
                        <a:gd name="connsiteY207-85094" fmla="*/ 2629241 h 3006470"/>
                        <a:gd name="connsiteX208-85095" fmla="*/ 4109158 w 6006665"/>
                        <a:gd name="connsiteY208-85096" fmla="*/ 2708777 h 3006470"/>
                        <a:gd name="connsiteX209-85097" fmla="*/ 4097796 w 6006665"/>
                        <a:gd name="connsiteY209-85098" fmla="*/ 2747409 h 3006470"/>
                        <a:gd name="connsiteX210-85099" fmla="*/ 4043257 w 6006665"/>
                        <a:gd name="connsiteY210-85100" fmla="*/ 2806493 h 3006470"/>
                        <a:gd name="connsiteX211-85101" fmla="*/ 3995535 w 6006665"/>
                        <a:gd name="connsiteY211-85102" fmla="*/ 2865577 h 3006470"/>
                        <a:gd name="connsiteX212-85103" fmla="*/ 3975083 w 6006665"/>
                        <a:gd name="connsiteY212-85104" fmla="*/ 2897392 h 3006470"/>
                        <a:gd name="connsiteX213-85105" fmla="*/ 3925089 w 6006665"/>
                        <a:gd name="connsiteY213-85106" fmla="*/ 2924661 h 3006470"/>
                        <a:gd name="connsiteX214-85107" fmla="*/ 3913182 w 6006665"/>
                        <a:gd name="connsiteY214-85108" fmla="*/ 2924661 h 3006470"/>
                        <a:gd name="connsiteX215-85109" fmla="*/ 3904637 w 6006665"/>
                        <a:gd name="connsiteY215-85110" fmla="*/ 2924661 h 3006470"/>
                        <a:gd name="connsiteX216-85111" fmla="*/ 3892729 w 6006665"/>
                        <a:gd name="connsiteY216-85112" fmla="*/ 2924661 h 3006470"/>
                        <a:gd name="connsiteX217-85113" fmla="*/ 3871063 w 6006665"/>
                        <a:gd name="connsiteY217-85114" fmla="*/ 2908412 h 3006470"/>
                        <a:gd name="connsiteX218-85115" fmla="*/ 3829645 w 6006665"/>
                        <a:gd name="connsiteY218-85116" fmla="*/ 2936024 h 3006470"/>
                        <a:gd name="connsiteX219-85117" fmla="*/ 3822828 w 6006665"/>
                        <a:gd name="connsiteY219-85118" fmla="*/ 2956476 h 3006470"/>
                        <a:gd name="connsiteX220-85119" fmla="*/ 3818283 w 6006665"/>
                        <a:gd name="connsiteY220-85120" fmla="*/ 2947386 h 3006470"/>
                        <a:gd name="connsiteX221-85121" fmla="*/ 3818283 w 6006665"/>
                        <a:gd name="connsiteY221-85122" fmla="*/ 2935660 h 3006470"/>
                        <a:gd name="connsiteX222-85123" fmla="*/ 3817738 w 6006665"/>
                        <a:gd name="connsiteY222-85124" fmla="*/ 2936024 h 3006470"/>
                        <a:gd name="connsiteX223-85125" fmla="*/ 3810921 w 6006665"/>
                        <a:gd name="connsiteY223-85126" fmla="*/ 2956476 h 3006470"/>
                        <a:gd name="connsiteX224-85127" fmla="*/ 3806376 w 6006665"/>
                        <a:gd name="connsiteY224-85128" fmla="*/ 2947386 h 3006470"/>
                        <a:gd name="connsiteX225-85129" fmla="*/ 3806376 w 6006665"/>
                        <a:gd name="connsiteY225-85130" fmla="*/ 2920116 h 3006470"/>
                        <a:gd name="connsiteX226-85131" fmla="*/ 3818283 w 6006665"/>
                        <a:gd name="connsiteY226-85132" fmla="*/ 2920116 h 3006470"/>
                        <a:gd name="connsiteX227-85133" fmla="*/ 3826828 w 6006665"/>
                        <a:gd name="connsiteY227-85134" fmla="*/ 2920116 h 3006470"/>
                        <a:gd name="connsiteX228-85135" fmla="*/ 3833645 w 6006665"/>
                        <a:gd name="connsiteY228-85136" fmla="*/ 2861032 h 3006470"/>
                        <a:gd name="connsiteX229-85137" fmla="*/ 3822283 w 6006665"/>
                        <a:gd name="connsiteY229-85138" fmla="*/ 2817856 h 3006470"/>
                        <a:gd name="connsiteX230-85139" fmla="*/ 3849553 w 6006665"/>
                        <a:gd name="connsiteY230-85140" fmla="*/ 2795131 h 3006470"/>
                        <a:gd name="connsiteX231-85141" fmla="*/ 3858814 w 6006665"/>
                        <a:gd name="connsiteY231-85142" fmla="*/ 2797336 h 3006470"/>
                        <a:gd name="connsiteX232-85143" fmla="*/ 3861460 w 6006665"/>
                        <a:gd name="connsiteY232-85144" fmla="*/ 2795131 h 3006470"/>
                        <a:gd name="connsiteX233-85145" fmla="*/ 3898487 w 6006665"/>
                        <a:gd name="connsiteY233-85146" fmla="*/ 2803947 h 3006470"/>
                        <a:gd name="connsiteX234-85147" fmla="*/ 3919999 w 6006665"/>
                        <a:gd name="connsiteY234-85148" fmla="*/ 2758772 h 3006470"/>
                        <a:gd name="connsiteX235-85149" fmla="*/ 3935906 w 6006665"/>
                        <a:gd name="connsiteY235-85150" fmla="*/ 2699687 h 3006470"/>
                        <a:gd name="connsiteX236-85151" fmla="*/ 3947269 w 6006665"/>
                        <a:gd name="connsiteY236-85152" fmla="*/ 2676963 h 3006470"/>
                        <a:gd name="connsiteX237-85153" fmla="*/ 3966292 w 6006665"/>
                        <a:gd name="connsiteY237-85154" fmla="*/ 2632575 h 3006470"/>
                        <a:gd name="connsiteX238-85155" fmla="*/ 3915999 w 6006665"/>
                        <a:gd name="connsiteY238-85156" fmla="*/ 2645148 h 3006470"/>
                        <a:gd name="connsiteX239-85157" fmla="*/ 3888729 w 6006665"/>
                        <a:gd name="connsiteY239-85158" fmla="*/ 2667873 h 3006470"/>
                        <a:gd name="connsiteX240-85159" fmla="*/ 3876822 w 6006665"/>
                        <a:gd name="connsiteY240-85160" fmla="*/ 2667873 h 3006470"/>
                        <a:gd name="connsiteX241-85161" fmla="*/ 3829645 w 6006665"/>
                        <a:gd name="connsiteY241-85162" fmla="*/ 2667873 h 3006470"/>
                        <a:gd name="connsiteX242-85163" fmla="*/ 3817738 w 6006665"/>
                        <a:gd name="connsiteY242-85164" fmla="*/ 2667873 h 3006470"/>
                        <a:gd name="connsiteX243-85165" fmla="*/ 3801831 w 6006665"/>
                        <a:gd name="connsiteY243-85166" fmla="*/ 2613334 h 3006470"/>
                        <a:gd name="connsiteX244-85167" fmla="*/ 3758654 w 6006665"/>
                        <a:gd name="connsiteY244-85168" fmla="*/ 2574702 h 3006470"/>
                        <a:gd name="connsiteX245-85169" fmla="*/ 3692753 w 6006665"/>
                        <a:gd name="connsiteY245-85170" fmla="*/ 2558795 h 3006470"/>
                        <a:gd name="connsiteX246-85171" fmla="*/ 3683663 w 6006665"/>
                        <a:gd name="connsiteY246-85172" fmla="*/ 2499711 h 3006470"/>
                        <a:gd name="connsiteX247-85173" fmla="*/ 3672301 w 6006665"/>
                        <a:gd name="connsiteY247-85174" fmla="*/ 2467896 h 3006470"/>
                        <a:gd name="connsiteX248-85175" fmla="*/ 3656393 w 6006665"/>
                        <a:gd name="connsiteY248-85176" fmla="*/ 2440627 h 3006470"/>
                        <a:gd name="connsiteX249-85177" fmla="*/ 3633669 w 6006665"/>
                        <a:gd name="connsiteY249-85178" fmla="*/ 2381542 h 3006470"/>
                        <a:gd name="connsiteX250-85179" fmla="*/ 3601854 w 6006665"/>
                        <a:gd name="connsiteY250-85180" fmla="*/ 2361090 h 3006470"/>
                        <a:gd name="connsiteX251-85181" fmla="*/ 3545995 w 6006665"/>
                        <a:gd name="connsiteY251-85182" fmla="*/ 2339606 h 3006470"/>
                        <a:gd name="connsiteX252-85183" fmla="*/ 3506955 w 6006665"/>
                        <a:gd name="connsiteY252-85184" fmla="*/ 2345183 h 3006470"/>
                        <a:gd name="connsiteX253-85185" fmla="*/ 3463779 w 6006665"/>
                        <a:gd name="connsiteY253-85186" fmla="*/ 2354273 h 3006470"/>
                        <a:gd name="connsiteX254-85187" fmla="*/ 3431964 w 6006665"/>
                        <a:gd name="connsiteY254-85188" fmla="*/ 2381542 h 3006470"/>
                        <a:gd name="connsiteX255-85189" fmla="*/ 3452416 w 6006665"/>
                        <a:gd name="connsiteY255-85190" fmla="*/ 2397450 h 3006470"/>
                        <a:gd name="connsiteX256-85191" fmla="*/ 3452416 w 6006665"/>
                        <a:gd name="connsiteY256-85192" fmla="*/ 2429264 h 3006470"/>
                        <a:gd name="connsiteX257-85193" fmla="*/ 3431964 w 6006665"/>
                        <a:gd name="connsiteY257-85194" fmla="*/ 2451989 h 3006470"/>
                        <a:gd name="connsiteX258-85195" fmla="*/ 3400150 w 6006665"/>
                        <a:gd name="connsiteY258-85196" fmla="*/ 2511073 h 3006470"/>
                        <a:gd name="connsiteX259-85197" fmla="*/ 3400150 w 6006665"/>
                        <a:gd name="connsiteY259-85198" fmla="*/ 2538343 h 3006470"/>
                        <a:gd name="connsiteX260-85199" fmla="*/ 3350155 w 6006665"/>
                        <a:gd name="connsiteY260-85200" fmla="*/ 2570157 h 3006470"/>
                        <a:gd name="connsiteX261-85201" fmla="*/ 3342342 w 6006665"/>
                        <a:gd name="connsiteY261-85202" fmla="*/ 2567553 h 3006470"/>
                        <a:gd name="connsiteX262-85203" fmla="*/ 3338249 w 6006665"/>
                        <a:gd name="connsiteY262-85204" fmla="*/ 2570157 h 3006470"/>
                        <a:gd name="connsiteX263-85205" fmla="*/ 3290527 w 6006665"/>
                        <a:gd name="connsiteY263-85206" fmla="*/ 2554250 h 3006470"/>
                        <a:gd name="connsiteX264-85207" fmla="*/ 3259257 w 6006665"/>
                        <a:gd name="connsiteY264-85208" fmla="*/ 2554250 h 3006470"/>
                        <a:gd name="connsiteX265-85209" fmla="*/ 3247350 w 6006665"/>
                        <a:gd name="connsiteY265-85210" fmla="*/ 2554250 h 3006470"/>
                        <a:gd name="connsiteX266-85211" fmla="*/ 3231443 w 6006665"/>
                        <a:gd name="connsiteY266-85212" fmla="*/ 2538343 h 3006470"/>
                        <a:gd name="connsiteX267-85213" fmla="*/ 3213271 w 6006665"/>
                        <a:gd name="connsiteY267-85214" fmla="*/ 2533799 h 3006470"/>
                        <a:gd name="connsiteX268-85215" fmla="*/ 3168359 w 6006665"/>
                        <a:gd name="connsiteY268-85216" fmla="*/ 2570157 h 3006470"/>
                        <a:gd name="connsiteX269-85217" fmla="*/ 3120637 w 6006665"/>
                        <a:gd name="connsiteY269-85218" fmla="*/ 2581519 h 3006470"/>
                        <a:gd name="connsiteX270-85219" fmla="*/ 3082005 w 6006665"/>
                        <a:gd name="connsiteY270-85220" fmla="*/ 2597427 h 3006470"/>
                        <a:gd name="connsiteX271-85221" fmla="*/ 3074460 w 6006665"/>
                        <a:gd name="connsiteY271-85222" fmla="*/ 2595630 h 3006470"/>
                        <a:gd name="connsiteX272-85223" fmla="*/ 3070098 w 6006665"/>
                        <a:gd name="connsiteY272-85224" fmla="*/ 2597427 h 3006470"/>
                        <a:gd name="connsiteX273-85225" fmla="*/ 3022376 w 6006665"/>
                        <a:gd name="connsiteY273-85226" fmla="*/ 2586064 h 3006470"/>
                        <a:gd name="connsiteX274-85227" fmla="*/ 3000196 w 6006665"/>
                        <a:gd name="connsiteY274-85228" fmla="*/ 2586064 h 3006470"/>
                        <a:gd name="connsiteX275-85229" fmla="*/ 2988289 w 6006665"/>
                        <a:gd name="connsiteY275-85230" fmla="*/ 2586064 h 3006470"/>
                        <a:gd name="connsiteX276-85231" fmla="*/ 2967837 w 6006665"/>
                        <a:gd name="connsiteY276-85232" fmla="*/ 2554250 h 3006470"/>
                        <a:gd name="connsiteX277-85233" fmla="*/ 2929205 w 6006665"/>
                        <a:gd name="connsiteY277-85234" fmla="*/ 2526980 h 3006470"/>
                        <a:gd name="connsiteX278-85235" fmla="*/ 2902153 w 6006665"/>
                        <a:gd name="connsiteY278-85236" fmla="*/ 2523116 h 3006470"/>
                        <a:gd name="connsiteX279-85237" fmla="*/ 2861576 w 6006665"/>
                        <a:gd name="connsiteY279-85238" fmla="*/ 2526980 h 3006470"/>
                        <a:gd name="connsiteX280-85239" fmla="*/ 2822944 w 6006665"/>
                        <a:gd name="connsiteY280-85240" fmla="*/ 2538343 h 3006470"/>
                        <a:gd name="connsiteX281-85241" fmla="*/ 2818139 w 6006665"/>
                        <a:gd name="connsiteY281-85242" fmla="*/ 2536254 h 3006470"/>
                        <a:gd name="connsiteX282-85243" fmla="*/ 2811037 w 6006665"/>
                        <a:gd name="connsiteY282-85244" fmla="*/ 2538343 h 3006470"/>
                        <a:gd name="connsiteX283-85245" fmla="*/ 2758770 w 6006665"/>
                        <a:gd name="connsiteY283-85246" fmla="*/ 2515618 h 3006470"/>
                        <a:gd name="connsiteX284-85247" fmla="*/ 2751953 w 6006665"/>
                        <a:gd name="connsiteY284-85248" fmla="*/ 2472441 h 3006470"/>
                        <a:gd name="connsiteX285-85249" fmla="*/ 2708776 w 6006665"/>
                        <a:gd name="connsiteY285-85250" fmla="*/ 2456534 h 3006470"/>
                        <a:gd name="connsiteX286-85251" fmla="*/ 2676962 w 6006665"/>
                        <a:gd name="connsiteY286-85252" fmla="*/ 2451989 h 3006470"/>
                        <a:gd name="connsiteX287-85253" fmla="*/ 2642534 w 6006665"/>
                        <a:gd name="connsiteY287-85254" fmla="*/ 2430245 h 3006470"/>
                        <a:gd name="connsiteX288-85255" fmla="*/ 2609333 w 6006665"/>
                        <a:gd name="connsiteY288-85256" fmla="*/ 2488348 h 3006470"/>
                        <a:gd name="connsiteX289-85257" fmla="*/ 2625240 w 6006665"/>
                        <a:gd name="connsiteY289-85258" fmla="*/ 2522435 h 3006470"/>
                        <a:gd name="connsiteX290-85259" fmla="*/ 2586608 w 6006665"/>
                        <a:gd name="connsiteY290-85260" fmla="*/ 2558795 h 3006470"/>
                        <a:gd name="connsiteX291-85261" fmla="*/ 2577105 w 6006665"/>
                        <a:gd name="connsiteY291-85262" fmla="*/ 2556532 h 3006470"/>
                        <a:gd name="connsiteX292-85263" fmla="*/ 2574701 w 6006665"/>
                        <a:gd name="connsiteY292-85264" fmla="*/ 2558795 h 3006470"/>
                        <a:gd name="connsiteX293-85265" fmla="*/ 2526979 w 6006665"/>
                        <a:gd name="connsiteY293-85266" fmla="*/ 2547432 h 3006470"/>
                        <a:gd name="connsiteX294-85267" fmla="*/ 2490620 w 6006665"/>
                        <a:gd name="connsiteY294-85268" fmla="*/ 2542887 h 3006470"/>
                        <a:gd name="connsiteX295-85269" fmla="*/ 2463350 w 6006665"/>
                        <a:gd name="connsiteY295-85270" fmla="*/ 2515618 h 3006470"/>
                        <a:gd name="connsiteX296-85271" fmla="*/ 2436625 w 6006665"/>
                        <a:gd name="connsiteY296-85272" fmla="*/ 2515618 h 3006470"/>
                        <a:gd name="connsiteX297-85273" fmla="*/ 2424718 w 6006665"/>
                        <a:gd name="connsiteY297-85274" fmla="*/ 2515618 h 3006470"/>
                        <a:gd name="connsiteX298-85275" fmla="*/ 2398858 w 6006665"/>
                        <a:gd name="connsiteY298-85276" fmla="*/ 2502687 h 3006470"/>
                        <a:gd name="connsiteX299-85277" fmla="*/ 2350272 w 6006665"/>
                        <a:gd name="connsiteY299-85278" fmla="*/ 2526980 h 3006470"/>
                        <a:gd name="connsiteX300-85279" fmla="*/ 2282098 w 6006665"/>
                        <a:gd name="connsiteY300-85280" fmla="*/ 2574702 h 3006470"/>
                        <a:gd name="connsiteX301-85281" fmla="*/ 2238921 w 6006665"/>
                        <a:gd name="connsiteY301-85282" fmla="*/ 2586064 h 3006470"/>
                        <a:gd name="connsiteX302-85283" fmla="*/ 2227559 w 6006665"/>
                        <a:gd name="connsiteY302-85284" fmla="*/ 2590609 h 3006470"/>
                        <a:gd name="connsiteX303-85285" fmla="*/ 2225178 w 6006665"/>
                        <a:gd name="connsiteY303-85286" fmla="*/ 2586799 h 3006470"/>
                        <a:gd name="connsiteX304-85287" fmla="*/ 2215652 w 6006665"/>
                        <a:gd name="connsiteY304-85288" fmla="*/ 2590609 h 3006470"/>
                        <a:gd name="connsiteX305-85289" fmla="*/ 2193596 w 6006665"/>
                        <a:gd name="connsiteY305-85290" fmla="*/ 2555320 h 3006470"/>
                        <a:gd name="connsiteX306-85291" fmla="*/ 2157112 w 6006665"/>
                        <a:gd name="connsiteY306-85292" fmla="*/ 2558795 h 3006470"/>
                        <a:gd name="connsiteX307-85293" fmla="*/ 2156291 w 6006665"/>
                        <a:gd name="connsiteY307-85294" fmla="*/ 2557739 h 3006470"/>
                        <a:gd name="connsiteX308-85295" fmla="*/ 2145205 w 6006665"/>
                        <a:gd name="connsiteY308-85296" fmla="*/ 2558795 h 3006470"/>
                        <a:gd name="connsiteX309-85297" fmla="*/ 2129298 w 6006665"/>
                        <a:gd name="connsiteY309-85298" fmla="*/ 2538343 h 3006470"/>
                        <a:gd name="connsiteX310-85299" fmla="*/ 2102029 w 6006665"/>
                        <a:gd name="connsiteY310-85300" fmla="*/ 2526980 h 3006470"/>
                        <a:gd name="connsiteX311-85301" fmla="*/ 2086121 w 6006665"/>
                        <a:gd name="connsiteY311-85302" fmla="*/ 2495166 h 3006470"/>
                        <a:gd name="connsiteX312-85303" fmla="*/ 2070005 w 6006665"/>
                        <a:gd name="connsiteY312-85304" fmla="*/ 2486212 h 3006470"/>
                        <a:gd name="connsiteX313-85305" fmla="*/ 2027582 w 6006665"/>
                        <a:gd name="connsiteY313-85306" fmla="*/ 2499711 h 3006470"/>
                        <a:gd name="connsiteX314-85307" fmla="*/ 2023845 w 6006665"/>
                        <a:gd name="connsiteY314-85308" fmla="*/ 2497111 h 3006470"/>
                        <a:gd name="connsiteX315-85309" fmla="*/ 2018675 w 6006665"/>
                        <a:gd name="connsiteY315-85310" fmla="*/ 2499711 h 3006470"/>
                        <a:gd name="connsiteX316-85311" fmla="*/ 1971363 w 6006665"/>
                        <a:gd name="connsiteY316-85312" fmla="*/ 2468885 h 3006470"/>
                        <a:gd name="connsiteX317-85313" fmla="*/ 1952591 w 6006665"/>
                        <a:gd name="connsiteY317-85314" fmla="*/ 2495166 h 3006470"/>
                        <a:gd name="connsiteX318-85315" fmla="*/ 1947518 w 6006665"/>
                        <a:gd name="connsiteY318-85316" fmla="*/ 2485599 h 3006470"/>
                        <a:gd name="connsiteX319-85317" fmla="*/ 1940684 w 6006665"/>
                        <a:gd name="connsiteY319-85318" fmla="*/ 2495166 h 3006470"/>
                        <a:gd name="connsiteX320-85319" fmla="*/ 1861147 w 6006665"/>
                        <a:gd name="connsiteY320-85320" fmla="*/ 2345183 h 3006470"/>
                        <a:gd name="connsiteX321-85321" fmla="*/ 1811153 w 6006665"/>
                        <a:gd name="connsiteY321-85322" fmla="*/ 2295189 h 3006470"/>
                        <a:gd name="connsiteX322-85323" fmla="*/ 1813950 w 6006665"/>
                        <a:gd name="connsiteY322-85324" fmla="*/ 2292043 h 3006470"/>
                        <a:gd name="connsiteX323-85325" fmla="*/ 1748069 w 6006665"/>
                        <a:gd name="connsiteY323-85326" fmla="*/ 2333821 h 3006470"/>
                        <a:gd name="connsiteX324-85327" fmla="*/ 1711709 w 6006665"/>
                        <a:gd name="connsiteY324-85328" fmla="*/ 2338366 h 3006470"/>
                        <a:gd name="connsiteX325-85329" fmla="*/ 1711926 w 6006665"/>
                        <a:gd name="connsiteY325-85330" fmla="*/ 2336850 h 3006470"/>
                        <a:gd name="connsiteX326-85331" fmla="*/ 1699803 w 6006665"/>
                        <a:gd name="connsiteY326-85332" fmla="*/ 2338366 h 3006470"/>
                        <a:gd name="connsiteX327-85333" fmla="*/ 1704347 w 6006665"/>
                        <a:gd name="connsiteY327-85334" fmla="*/ 2306551 h 3006470"/>
                        <a:gd name="connsiteX328-85335" fmla="*/ 1662460 w 6006665"/>
                        <a:gd name="connsiteY328-85336" fmla="*/ 2288600 h 3006470"/>
                        <a:gd name="connsiteX329-85337" fmla="*/ 1629901 w 6006665"/>
                        <a:gd name="connsiteY329-85338" fmla="*/ 2302006 h 3006470"/>
                        <a:gd name="connsiteX330-85339" fmla="*/ 1629300 w 6006665"/>
                        <a:gd name="connsiteY330-85340" fmla="*/ 2297351 h 3006470"/>
                        <a:gd name="connsiteX331-85341" fmla="*/ 1617994 w 6006665"/>
                        <a:gd name="connsiteY331-85342" fmla="*/ 2302006 h 3006470"/>
                        <a:gd name="connsiteX332-85343" fmla="*/ 1608904 w 6006665"/>
                        <a:gd name="connsiteY332-85344" fmla="*/ 2231560 h 3006470"/>
                        <a:gd name="connsiteX333-85345" fmla="*/ 1552684 w 6006665"/>
                        <a:gd name="connsiteY333-85346" fmla="*/ 2221867 h 3006470"/>
                        <a:gd name="connsiteX334-85347" fmla="*/ 1518550 w 6006665"/>
                        <a:gd name="connsiteY334-85348" fmla="*/ 2247467 h 3006470"/>
                        <a:gd name="connsiteX335-85349" fmla="*/ 1425379 w 6006665"/>
                        <a:gd name="connsiteY335-85350" fmla="*/ 2267919 h 3006470"/>
                        <a:gd name="connsiteX336-85351" fmla="*/ 1409472 w 6006665"/>
                        <a:gd name="connsiteY336-85352" fmla="*/ 2286099 h 3006470"/>
                        <a:gd name="connsiteX337-85353" fmla="*/ 1270852 w 6006665"/>
                        <a:gd name="connsiteY337-85354" fmla="*/ 2306551 h 3006470"/>
                        <a:gd name="connsiteX338-85355" fmla="*/ 1254945 w 6006665"/>
                        <a:gd name="connsiteY338-85356" fmla="*/ 2327003 h 3006470"/>
                        <a:gd name="connsiteX339-85357" fmla="*/ 1282214 w 6006665"/>
                        <a:gd name="connsiteY339-85358" fmla="*/ 2370180 h 3006470"/>
                        <a:gd name="connsiteX340-85359" fmla="*/ 1243582 w 6006665"/>
                        <a:gd name="connsiteY340-85360" fmla="*/ 2386087 h 3006470"/>
                        <a:gd name="connsiteX341-85361" fmla="*/ 1254945 w 6006665"/>
                        <a:gd name="connsiteY341-85362" fmla="*/ 2404267 h 3006470"/>
                        <a:gd name="connsiteX342-85363" fmla="*/ 1216313 w 6006665"/>
                        <a:gd name="connsiteY342-85364" fmla="*/ 2429264 h 3006470"/>
                        <a:gd name="connsiteX343-85365" fmla="*/ 1275397 w 6006665"/>
                        <a:gd name="connsiteY343-85366" fmla="*/ 2472441 h 3006470"/>
                        <a:gd name="connsiteX344-85367" fmla="*/ 1270852 w 6006665"/>
                        <a:gd name="connsiteY344-85368" fmla="*/ 2499711 h 3006470"/>
                        <a:gd name="connsiteX345-85369" fmla="*/ 1259108 w 6006665"/>
                        <a:gd name="connsiteY345-85370" fmla="*/ 2498732 h 3006470"/>
                        <a:gd name="connsiteX346-85371" fmla="*/ 1258945 w 6006665"/>
                        <a:gd name="connsiteY346-85372" fmla="*/ 2499711 h 3006470"/>
                        <a:gd name="connsiteX347-85373" fmla="*/ 1215644 w 6006665"/>
                        <a:gd name="connsiteY347-85374" fmla="*/ 2496102 h 3006470"/>
                        <a:gd name="connsiteX348-85375" fmla="*/ 1204950 w 6006665"/>
                        <a:gd name="connsiteY348-85376" fmla="*/ 2511073 h 3006470"/>
                        <a:gd name="connsiteX349-85377" fmla="*/ 1196495 w 6006665"/>
                        <a:gd name="connsiteY349-85378" fmla="*/ 2506241 h 3006470"/>
                        <a:gd name="connsiteX350-85379" fmla="*/ 1193043 w 6006665"/>
                        <a:gd name="connsiteY350-85380" fmla="*/ 2511073 h 3006470"/>
                        <a:gd name="connsiteX351-85381" fmla="*/ 1145322 w 6006665"/>
                        <a:gd name="connsiteY351-85382" fmla="*/ 2483803 h 3006470"/>
                        <a:gd name="connsiteX352-85383" fmla="*/ 1098145 w 6006665"/>
                        <a:gd name="connsiteY352-85384" fmla="*/ 2483803 h 3006470"/>
                        <a:gd name="connsiteX353-85385" fmla="*/ 1061785 w 6006665"/>
                        <a:gd name="connsiteY353-85386" fmla="*/ 2511073 h 3006470"/>
                        <a:gd name="connsiteX354-85387" fmla="*/ 1055322 w 6006665"/>
                        <a:gd name="connsiteY354-85388" fmla="*/ 2506990 h 3006470"/>
                        <a:gd name="connsiteX355-85389" fmla="*/ 1049878 w 6006665"/>
                        <a:gd name="connsiteY355-85390" fmla="*/ 2511073 h 3006470"/>
                        <a:gd name="connsiteX356-85391" fmla="*/ 1006701 w 6006665"/>
                        <a:gd name="connsiteY356-85392" fmla="*/ 2483803 h 3006470"/>
                        <a:gd name="connsiteX357-85393" fmla="*/ 924893 w 6006665"/>
                        <a:gd name="connsiteY357-85394" fmla="*/ 2447444 h 3006470"/>
                        <a:gd name="connsiteX358-85395" fmla="*/ 877716 w 6006665"/>
                        <a:gd name="connsiteY358-85396" fmla="*/ 2447444 h 3006470"/>
                        <a:gd name="connsiteX359-85397" fmla="*/ 802724 w 6006665"/>
                        <a:gd name="connsiteY359-85398" fmla="*/ 2511073 h 3006470"/>
                        <a:gd name="connsiteX360-85399" fmla="*/ 798179 w 6006665"/>
                        <a:gd name="connsiteY360-85400" fmla="*/ 2554250 h 3006470"/>
                        <a:gd name="connsiteX361-85401" fmla="*/ 787406 w 6006665"/>
                        <a:gd name="connsiteY361-85402" fmla="*/ 2543477 h 3006470"/>
                        <a:gd name="connsiteX362-85403" fmla="*/ 786272 w 6006665"/>
                        <a:gd name="connsiteY362-85404" fmla="*/ 2554250 h 3006470"/>
                        <a:gd name="connsiteX363-85405" fmla="*/ 756063 w 6006665"/>
                        <a:gd name="connsiteY363-85406" fmla="*/ 2524040 h 3006470"/>
                        <a:gd name="connsiteX364-85407" fmla="*/ 732278 w 6006665"/>
                        <a:gd name="connsiteY364-85408" fmla="*/ 2581519 h 3006470"/>
                        <a:gd name="connsiteX365-85409" fmla="*/ 743640 w 6006665"/>
                        <a:gd name="connsiteY365-85410" fmla="*/ 2590609 h 3006470"/>
                        <a:gd name="connsiteX366-85411" fmla="*/ 723188 w 6006665"/>
                        <a:gd name="connsiteY366-85412" fmla="*/ 2633786 h 3006470"/>
                        <a:gd name="connsiteX367-85413" fmla="*/ 747026 w 6006665"/>
                        <a:gd name="connsiteY367-85414" fmla="*/ 2670627 h 3006470"/>
                        <a:gd name="connsiteX368-85415" fmla="*/ 763548 w 6006665"/>
                        <a:gd name="connsiteY368-85416" fmla="*/ 2667873 h 3006470"/>
                        <a:gd name="connsiteX369-85417" fmla="*/ 764871 w 6006665"/>
                        <a:gd name="connsiteY369-85418" fmla="*/ 2669637 h 3006470"/>
                        <a:gd name="connsiteX370-85419" fmla="*/ 775455 w 6006665"/>
                        <a:gd name="connsiteY370-85420" fmla="*/ 2667873 h 3006470"/>
                        <a:gd name="connsiteX371-85421" fmla="*/ 802724 w 6006665"/>
                        <a:gd name="connsiteY371-85422" fmla="*/ 2704232 h 3006470"/>
                        <a:gd name="connsiteX372-85423" fmla="*/ 798179 w 6006665"/>
                        <a:gd name="connsiteY372-85424" fmla="*/ 2731502 h 3006470"/>
                        <a:gd name="connsiteX373-85425" fmla="*/ 818632 w 6006665"/>
                        <a:gd name="connsiteY373-85426" fmla="*/ 2742864 h 3006470"/>
                        <a:gd name="connsiteX374-85427" fmla="*/ 802724 w 6006665"/>
                        <a:gd name="connsiteY374-85428" fmla="*/ 2774679 h 3006470"/>
                        <a:gd name="connsiteX375-85429" fmla="*/ 766365 w 6006665"/>
                        <a:gd name="connsiteY375-85430" fmla="*/ 2779224 h 3006470"/>
                        <a:gd name="connsiteX376-85431" fmla="*/ 727733 w 6006665"/>
                        <a:gd name="connsiteY376-85432" fmla="*/ 2838308 h 3006470"/>
                        <a:gd name="connsiteX377-85433" fmla="*/ 759548 w 6006665"/>
                        <a:gd name="connsiteY377-85434" fmla="*/ 2881485 h 3006470"/>
                        <a:gd name="connsiteX378-85435" fmla="*/ 759548 w 6006665"/>
                        <a:gd name="connsiteY378-85436" fmla="*/ 2920116 h 3006470"/>
                        <a:gd name="connsiteX379-85437" fmla="*/ 798179 w 6006665"/>
                        <a:gd name="connsiteY379-85438" fmla="*/ 2979201 h 3006470"/>
                        <a:gd name="connsiteX380-85439" fmla="*/ 775455 w 6006665"/>
                        <a:gd name="connsiteY380-85440" fmla="*/ 2995108 h 3006470"/>
                        <a:gd name="connsiteX381-85441" fmla="*/ 770910 w 6006665"/>
                        <a:gd name="connsiteY381-85442" fmla="*/ 3006470 h 3006470"/>
                        <a:gd name="connsiteX382-85443" fmla="*/ 759003 w 6006665"/>
                        <a:gd name="connsiteY382-85444" fmla="*/ 3006470 h 3006470"/>
                        <a:gd name="connsiteX383-85445" fmla="*/ 755003 w 6006665"/>
                        <a:gd name="connsiteY383-85446" fmla="*/ 3006470 h 3006470"/>
                        <a:gd name="connsiteX384-85447" fmla="*/ 743096 w 6006665"/>
                        <a:gd name="connsiteY384-85448" fmla="*/ 3006470 h 3006470"/>
                        <a:gd name="connsiteX385-85449" fmla="*/ 715826 w 6006665"/>
                        <a:gd name="connsiteY385-85450" fmla="*/ 2972383 h 3006470"/>
                        <a:gd name="connsiteX386-85451" fmla="*/ 704464 w 6006665"/>
                        <a:gd name="connsiteY386-85452" fmla="*/ 2972383 h 3006470"/>
                        <a:gd name="connsiteX387-85453" fmla="*/ 684012 w 6006665"/>
                        <a:gd name="connsiteY387-85454" fmla="*/ 2963293 h 3006470"/>
                        <a:gd name="connsiteX388-85455" fmla="*/ 672649 w 6006665"/>
                        <a:gd name="connsiteY388-85456" fmla="*/ 2940569 h 3006470"/>
                        <a:gd name="connsiteX389-85457" fmla="*/ 645222 w 6006665"/>
                        <a:gd name="connsiteY389-85458" fmla="*/ 2932732 h 3006470"/>
                        <a:gd name="connsiteX390-85459" fmla="*/ 625472 w 6006665"/>
                        <a:gd name="connsiteY390-85460" fmla="*/ 2936024 h 3006470"/>
                        <a:gd name="connsiteX391-85461" fmla="*/ 623771 w 6006665"/>
                        <a:gd name="connsiteY391-85462" fmla="*/ 2934323 h 3006470"/>
                        <a:gd name="connsiteX392-85463" fmla="*/ 613565 w 6006665"/>
                        <a:gd name="connsiteY392-85464" fmla="*/ 2936024 h 3006470"/>
                        <a:gd name="connsiteX393-85465" fmla="*/ 609020 w 6006665"/>
                        <a:gd name="connsiteY393-85466" fmla="*/ 2931479 h 3006470"/>
                        <a:gd name="connsiteX394-85467" fmla="*/ 559026 w 6006665"/>
                        <a:gd name="connsiteY394-85468" fmla="*/ 2904209 h 3006470"/>
                        <a:gd name="connsiteX395-85469" fmla="*/ 506760 w 6006665"/>
                        <a:gd name="connsiteY395-85470" fmla="*/ 2897392 h 3006470"/>
                        <a:gd name="connsiteX396-85471" fmla="*/ 483280 w 6006665"/>
                        <a:gd name="connsiteY396-85472" fmla="*/ 2890683 h 3006470"/>
                        <a:gd name="connsiteX397-85473" fmla="*/ 480035 w 6006665"/>
                        <a:gd name="connsiteY397-85474" fmla="*/ 2892847 h 3006470"/>
                        <a:gd name="connsiteX398-85475" fmla="*/ 475042 w 6006665"/>
                        <a:gd name="connsiteY398-85476" fmla="*/ 2888329 h 3006470"/>
                        <a:gd name="connsiteX399-85477" fmla="*/ 474945 w 6006665"/>
                        <a:gd name="connsiteY399-85478" fmla="*/ 2888302 h 3006470"/>
                        <a:gd name="connsiteX400-85479" fmla="*/ 468128 w 6006665"/>
                        <a:gd name="connsiteY400-85480" fmla="*/ 2892847 h 3006470"/>
                        <a:gd name="connsiteX401-85481" fmla="*/ 420406 w 6006665"/>
                        <a:gd name="connsiteY401-85482" fmla="*/ 2849670 h 3006470"/>
                        <a:gd name="connsiteX402-85483" fmla="*/ 381774 w 6006665"/>
                        <a:gd name="connsiteY402-85484" fmla="*/ 2833763 h 3006470"/>
                        <a:gd name="connsiteX403-85485" fmla="*/ 349960 w 6006665"/>
                        <a:gd name="connsiteY403-85486" fmla="*/ 2801948 h 3006470"/>
                        <a:gd name="connsiteX404-85487" fmla="*/ 377229 w 6006665"/>
                        <a:gd name="connsiteY404-85488" fmla="*/ 2795131 h 3006470"/>
                        <a:gd name="connsiteX405-85489" fmla="*/ 404499 w 6006665"/>
                        <a:gd name="connsiteY405-85490" fmla="*/ 2747409 h 3006470"/>
                        <a:gd name="connsiteX406-85491" fmla="*/ 388591 w 6006665"/>
                        <a:gd name="connsiteY406-85492" fmla="*/ 2731502 h 3006470"/>
                        <a:gd name="connsiteX407-85493" fmla="*/ 440858 w 6006665"/>
                        <a:gd name="connsiteY407-85494" fmla="*/ 2704232 h 3006470"/>
                        <a:gd name="connsiteX408-85495" fmla="*/ 440858 w 6006665"/>
                        <a:gd name="connsiteY408-85496" fmla="*/ 2701176 h 3006470"/>
                        <a:gd name="connsiteX409-85497" fmla="*/ 416406 w 6006665"/>
                        <a:gd name="connsiteY409-85498" fmla="*/ 2704232 h 3006470"/>
                        <a:gd name="connsiteX410-85499" fmla="*/ 416406 w 6006665"/>
                        <a:gd name="connsiteY410-85500" fmla="*/ 2702744 h 3006470"/>
                        <a:gd name="connsiteX411-85501" fmla="*/ 404499 w 6006665"/>
                        <a:gd name="connsiteY411-85502" fmla="*/ 2704232 h 3006470"/>
                        <a:gd name="connsiteX412-85503" fmla="*/ 404499 w 6006665"/>
                        <a:gd name="connsiteY412-85504" fmla="*/ 2683780 h 3006470"/>
                        <a:gd name="connsiteX413-85505" fmla="*/ 424951 w 6006665"/>
                        <a:gd name="connsiteY413-85506" fmla="*/ 2667873 h 3006470"/>
                        <a:gd name="connsiteX414-85507" fmla="*/ 463583 w 6006665"/>
                        <a:gd name="connsiteY414-85508" fmla="*/ 2661056 h 3006470"/>
                        <a:gd name="connsiteX415-85509" fmla="*/ 468128 w 6006665"/>
                        <a:gd name="connsiteY415-85510" fmla="*/ 2645148 h 3006470"/>
                        <a:gd name="connsiteX416-85511" fmla="*/ 456765 w 6006665"/>
                        <a:gd name="connsiteY416-85512" fmla="*/ 2613334 h 3006470"/>
                        <a:gd name="connsiteX417-85513" fmla="*/ 474945 w 6006665"/>
                        <a:gd name="connsiteY417-85514" fmla="*/ 2586064 h 3006470"/>
                        <a:gd name="connsiteX418-85515" fmla="*/ 474945 w 6006665"/>
                        <a:gd name="connsiteY418-85516" fmla="*/ 2565612 h 3006470"/>
                        <a:gd name="connsiteX419-85517" fmla="*/ 420406 w 6006665"/>
                        <a:gd name="connsiteY419-85518" fmla="*/ 2547432 h 3006470"/>
                        <a:gd name="connsiteX420-85519" fmla="*/ 409588 w 6006665"/>
                        <a:gd name="connsiteY420-85520" fmla="*/ 2547432 h 3006470"/>
                        <a:gd name="connsiteX421-85521" fmla="*/ 397681 w 6006665"/>
                        <a:gd name="connsiteY421-85522" fmla="*/ 2547432 h 3006470"/>
                        <a:gd name="connsiteX422-85523" fmla="*/ 379485 w 6006665"/>
                        <a:gd name="connsiteY422-85524" fmla="*/ 2525193 h 3006470"/>
                        <a:gd name="connsiteX423-85525" fmla="*/ 357322 w 6006665"/>
                        <a:gd name="connsiteY423-85526" fmla="*/ 2531525 h 3006470"/>
                        <a:gd name="connsiteX424-85527" fmla="*/ 352842 w 6006665"/>
                        <a:gd name="connsiteY424-85528" fmla="*/ 2529403 h 3006470"/>
                        <a:gd name="connsiteX425-85529" fmla="*/ 345415 w 6006665"/>
                        <a:gd name="connsiteY425-85530" fmla="*/ 2531525 h 3006470"/>
                        <a:gd name="connsiteX426-85531" fmla="*/ 302238 w 6006665"/>
                        <a:gd name="connsiteY426-85532" fmla="*/ 2511073 h 3006470"/>
                        <a:gd name="connsiteX427-85533" fmla="*/ 302238 w 6006665"/>
                        <a:gd name="connsiteY427-85534" fmla="*/ 2499711 h 3006470"/>
                        <a:gd name="connsiteX428-85535" fmla="*/ 286331 w 6006665"/>
                        <a:gd name="connsiteY428-85536" fmla="*/ 2472441 h 3006470"/>
                        <a:gd name="connsiteX429-85537" fmla="*/ 270968 w 6006665"/>
                        <a:gd name="connsiteY429-85538" fmla="*/ 2472441 h 3006470"/>
                        <a:gd name="connsiteX430-85539" fmla="*/ 259061 w 6006665"/>
                        <a:gd name="connsiteY430-85540" fmla="*/ 2472441 h 3006470"/>
                        <a:gd name="connsiteX431-85541" fmla="*/ 254516 w 6006665"/>
                        <a:gd name="connsiteY431-85542" fmla="*/ 2456534 h 3006470"/>
                        <a:gd name="connsiteX432-85543" fmla="*/ 263606 w 6006665"/>
                        <a:gd name="connsiteY432-85544" fmla="*/ 2440627 h 3006470"/>
                        <a:gd name="connsiteX433-85545" fmla="*/ 243991 w 6006665"/>
                        <a:gd name="connsiteY433-85546" fmla="*/ 2410114 h 3006470"/>
                        <a:gd name="connsiteX434-85547" fmla="*/ 216429 w 6006665"/>
                        <a:gd name="connsiteY434-85548" fmla="*/ 2413357 h 3006470"/>
                        <a:gd name="connsiteX435-85549" fmla="*/ 212956 w 6006665"/>
                        <a:gd name="connsiteY435-85550" fmla="*/ 2412365 h 3006470"/>
                        <a:gd name="connsiteX436-85551" fmla="*/ 204522 w 6006665"/>
                        <a:gd name="connsiteY436-85552" fmla="*/ 2413357 h 3006470"/>
                        <a:gd name="connsiteX437-85553" fmla="*/ 199623 w 6006665"/>
                        <a:gd name="connsiteY437-85554" fmla="*/ 2411957 h 3006470"/>
                        <a:gd name="connsiteX438-85555" fmla="*/ 195977 w 6006665"/>
                        <a:gd name="connsiteY438-85556" fmla="*/ 2424719 h 3006470"/>
                        <a:gd name="connsiteX439-85557" fmla="*/ 184968 w 6006665"/>
                        <a:gd name="connsiteY439-85558" fmla="*/ 2421574 h 3006470"/>
                        <a:gd name="connsiteX440-85559" fmla="*/ 184070 w 6006665"/>
                        <a:gd name="connsiteY440-85560" fmla="*/ 2424719 h 3006470"/>
                        <a:gd name="connsiteX441-85561" fmla="*/ 168163 w 6006665"/>
                        <a:gd name="connsiteY441-85562" fmla="*/ 2420184 h 3006470"/>
                        <a:gd name="connsiteX442-85563" fmla="*/ 156800 w 6006665"/>
                        <a:gd name="connsiteY442-85564" fmla="*/ 2381542 h 3006470"/>
                        <a:gd name="connsiteX443-85565" fmla="*/ 152255 w 6006665"/>
                        <a:gd name="connsiteY443-85566" fmla="*/ 2365635 h 3006470"/>
                        <a:gd name="connsiteX444-85567" fmla="*/ 156800 w 6006665"/>
                        <a:gd name="connsiteY444-85568" fmla="*/ 2361090 h 3006470"/>
                        <a:gd name="connsiteX445-85569" fmla="*/ 168707 w 6006665"/>
                        <a:gd name="connsiteY445-85570" fmla="*/ 2361090 h 3006470"/>
                        <a:gd name="connsiteX446-85571" fmla="*/ 188615 w 6006665"/>
                        <a:gd name="connsiteY446-85572" fmla="*/ 2361090 h 3006470"/>
                        <a:gd name="connsiteX447-85573" fmla="*/ 199977 w 6006665"/>
                        <a:gd name="connsiteY447-85574" fmla="*/ 2349728 h 3006470"/>
                        <a:gd name="connsiteX448-85575" fmla="*/ 188615 w 6006665"/>
                        <a:gd name="connsiteY448-85576" fmla="*/ 2327003 h 3006470"/>
                        <a:gd name="connsiteX449-85577" fmla="*/ 168163 w 6006665"/>
                        <a:gd name="connsiteY449-85578" fmla="*/ 2317914 h 3006470"/>
                        <a:gd name="connsiteX450-85579" fmla="*/ 168163 w 6006665"/>
                        <a:gd name="connsiteY450-85580" fmla="*/ 2311096 h 3006470"/>
                        <a:gd name="connsiteX451-85581" fmla="*/ 152255 w 6006665"/>
                        <a:gd name="connsiteY451-85582" fmla="*/ 2295189 h 3006470"/>
                        <a:gd name="connsiteX452-85583" fmla="*/ 129531 w 6006665"/>
                        <a:gd name="connsiteY452-85584" fmla="*/ 2258829 h 3006470"/>
                        <a:gd name="connsiteX453-85585" fmla="*/ 140893 w 6006665"/>
                        <a:gd name="connsiteY453-85586" fmla="*/ 2236105 h 3006470"/>
                        <a:gd name="connsiteX454-85587" fmla="*/ 136348 w 6006665"/>
                        <a:gd name="connsiteY454-85588" fmla="*/ 2208835 h 3006470"/>
                        <a:gd name="connsiteX455-85589" fmla="*/ 103789 w 6006665"/>
                        <a:gd name="connsiteY455-85590" fmla="*/ 2195428 h 3006470"/>
                        <a:gd name="connsiteX456-85591" fmla="*/ 93716 w 6006665"/>
                        <a:gd name="connsiteY456-85592" fmla="*/ 2199745 h 3006470"/>
                        <a:gd name="connsiteX457-85593" fmla="*/ 91868 w 6006665"/>
                        <a:gd name="connsiteY457-85594" fmla="*/ 2195434 h 3006470"/>
                        <a:gd name="connsiteX458-85595" fmla="*/ 81809 w 6006665"/>
                        <a:gd name="connsiteY458-85596" fmla="*/ 2199745 h 3006470"/>
                        <a:gd name="connsiteX459-85597" fmla="*/ 74992 w 6006665"/>
                        <a:gd name="connsiteY459-85598" fmla="*/ 2183838 h 3006470"/>
                        <a:gd name="connsiteX460-85599" fmla="*/ 34087 w 6006665"/>
                        <a:gd name="connsiteY460-85600" fmla="*/ 2172476 h 3006470"/>
                        <a:gd name="connsiteX461-85601" fmla="*/ 22725 w 6006665"/>
                        <a:gd name="connsiteY461-85602" fmla="*/ 2129299 h 3006470"/>
                        <a:gd name="connsiteX462-85603" fmla="*/ 22725 w 6006665"/>
                        <a:gd name="connsiteY462-85604" fmla="*/ 2097484 h 3006470"/>
                        <a:gd name="connsiteX463-85605" fmla="*/ 0 w 6006665"/>
                        <a:gd name="connsiteY463-85606" fmla="*/ 2081577 h 3006470"/>
                        <a:gd name="connsiteX464-85607" fmla="*/ 15907 w 6006665"/>
                        <a:gd name="connsiteY464-85608" fmla="*/ 2058853 h 3006470"/>
                        <a:gd name="connsiteX465-85609" fmla="*/ 6818 w 6006665"/>
                        <a:gd name="connsiteY465-85610" fmla="*/ 1995224 h 3006470"/>
                        <a:gd name="connsiteX466-85611" fmla="*/ 34087 w 6006665"/>
                        <a:gd name="connsiteY466-85612" fmla="*/ 1952047 h 3006470"/>
                        <a:gd name="connsiteX467-85613" fmla="*/ 27270 w 6006665"/>
                        <a:gd name="connsiteY467-85614" fmla="*/ 1940685 h 3006470"/>
                        <a:gd name="connsiteX468-85615" fmla="*/ 70447 w 6006665"/>
                        <a:gd name="connsiteY468-85616" fmla="*/ 1902053 h 3006470"/>
                        <a:gd name="connsiteX469-85617" fmla="*/ 27270 w 6006665"/>
                        <a:gd name="connsiteY469-85618" fmla="*/ 1865693 h 3006470"/>
                        <a:gd name="connsiteX470-85619" fmla="*/ 109078 w 6006665"/>
                        <a:gd name="connsiteY470-85620" fmla="*/ 1767977 h 3006470"/>
                        <a:gd name="connsiteX471-85621" fmla="*/ 145438 w 6006665"/>
                        <a:gd name="connsiteY471-85622" fmla="*/ 1724800 h 3006470"/>
                        <a:gd name="connsiteX472-85623" fmla="*/ 156800 w 6006665"/>
                        <a:gd name="connsiteY472-85624" fmla="*/ 1681624 h 3006470"/>
                        <a:gd name="connsiteX473-85625" fmla="*/ 102261 w 6006665"/>
                        <a:gd name="connsiteY473-85626" fmla="*/ 1629357 h 3006470"/>
                        <a:gd name="connsiteX474-85627" fmla="*/ 118168 w 6006665"/>
                        <a:gd name="connsiteY474-85628" fmla="*/ 1574818 h 3006470"/>
                        <a:gd name="connsiteX475-85629" fmla="*/ 86354 w 6006665"/>
                        <a:gd name="connsiteY475-85630" fmla="*/ 1511189 h 3006470"/>
                        <a:gd name="connsiteX476-85631" fmla="*/ 109078 w 6006665"/>
                        <a:gd name="connsiteY476-85632" fmla="*/ 1436197 h 3006470"/>
                        <a:gd name="connsiteX477-85633" fmla="*/ 70447 w 6006665"/>
                        <a:gd name="connsiteY477-85634" fmla="*/ 1333936 h 3006470"/>
                        <a:gd name="connsiteX478-85635" fmla="*/ 102261 w 6006665"/>
                        <a:gd name="connsiteY478-85636" fmla="*/ 1263490 h 3006470"/>
                        <a:gd name="connsiteX479-85637" fmla="*/ 43177 w 6006665"/>
                        <a:gd name="connsiteY479-85638" fmla="*/ 1197589 h 3006470"/>
                        <a:gd name="connsiteX480-85639" fmla="*/ 49994 w 6006665"/>
                        <a:gd name="connsiteY480-85640" fmla="*/ 1122597 h 3006470"/>
                        <a:gd name="connsiteX481-85641" fmla="*/ 81809 w 6006665"/>
                        <a:gd name="connsiteY481-85642" fmla="*/ 1118052 h 3006470"/>
                        <a:gd name="connsiteX482-85643" fmla="*/ 145438 w 6006665"/>
                        <a:gd name="connsiteY482-85644" fmla="*/ 1074876 h 3006470"/>
                        <a:gd name="connsiteX483-85645" fmla="*/ 420951 w 6006665"/>
                        <a:gd name="connsiteY483-85646" fmla="*/ 1418018 h 3006470"/>
                        <a:gd name="connsiteX484-85647" fmla="*/ 252950 w 6006665"/>
                        <a:gd name="connsiteY484-85648" fmla="*/ 1352062 h 3006470"/>
                        <a:gd name="connsiteX485-85649" fmla="*/ 232336 w 6006665"/>
                        <a:gd name="connsiteY485-85650" fmla="*/ 1358934 h 3006470"/>
                        <a:gd name="connsiteX486-85651" fmla="*/ 291420 w 6006665"/>
                        <a:gd name="connsiteY486-85652" fmla="*/ 1429380 h 3006470"/>
                        <a:gd name="connsiteX487-85653" fmla="*/ 291420 w 6006665"/>
                        <a:gd name="connsiteY487-85654" fmla="*/ 1468012 h 3006470"/>
                        <a:gd name="connsiteX488-85655" fmla="*/ 298238 w 6006665"/>
                        <a:gd name="connsiteY488-85656" fmla="*/ 1554366 h 3006470"/>
                        <a:gd name="connsiteX489-85657" fmla="*/ 345959 w 6006665"/>
                        <a:gd name="connsiteY489-85658" fmla="*/ 1586180 h 3006470"/>
                        <a:gd name="connsiteX490-85659" fmla="*/ 362087 w 6006665"/>
                        <a:gd name="connsiteY490-85660" fmla="*/ 1595588 h 3006470"/>
                        <a:gd name="connsiteX491-85661" fmla="*/ 365867 w 6006665"/>
                        <a:gd name="connsiteY491-85662" fmla="*/ 1563455 h 3006470"/>
                        <a:gd name="connsiteX492-85663" fmla="*/ 345415 w 6006665"/>
                        <a:gd name="connsiteY492-85664" fmla="*/ 1527096 h 3006470"/>
                        <a:gd name="connsiteX493-85665" fmla="*/ 365867 w 6006665"/>
                        <a:gd name="connsiteY493-85666" fmla="*/ 1495281 h 3006470"/>
                        <a:gd name="connsiteX494-85667" fmla="*/ 374560 w 6006665"/>
                        <a:gd name="connsiteY494-85668" fmla="*/ 1500280 h 3006470"/>
                        <a:gd name="connsiteX495-85669" fmla="*/ 377774 w 6006665"/>
                        <a:gd name="connsiteY495-85670" fmla="*/ 1495281 h 3006470"/>
                        <a:gd name="connsiteX496-85671" fmla="*/ 461933 w 6006665"/>
                        <a:gd name="connsiteY496-85672" fmla="*/ 1543673 h 3006470"/>
                        <a:gd name="connsiteX497-85673" fmla="*/ 484035 w 6006665"/>
                        <a:gd name="connsiteY497-85674" fmla="*/ 1527096 h 3006470"/>
                        <a:gd name="connsiteX498-85675" fmla="*/ 463583 w 6006665"/>
                        <a:gd name="connsiteY498-85676" fmla="*/ 1461194 h 3006470"/>
                        <a:gd name="connsiteX499-85677" fmla="*/ 1677078 w 6006665"/>
                        <a:gd name="connsiteY499-85678" fmla="*/ 1370296 h 3006470"/>
                        <a:gd name="connsiteX500-85679" fmla="*/ 1720255 w 6006665"/>
                        <a:gd name="connsiteY500-85680" fmla="*/ 1349844 h 3006470"/>
                        <a:gd name="connsiteX501-85681" fmla="*/ 1731617 w 6006665"/>
                        <a:gd name="connsiteY501-85682" fmla="*/ 1299850 h 3006470"/>
                        <a:gd name="connsiteX502-85683" fmla="*/ 1758887 w 6006665"/>
                        <a:gd name="connsiteY502-85684" fmla="*/ 1256673 h 3006470"/>
                        <a:gd name="connsiteX503-85685" fmla="*/ 1736162 w 6006665"/>
                        <a:gd name="connsiteY503-85686" fmla="*/ 1197589 h 3006470"/>
                        <a:gd name="connsiteX504-85687" fmla="*/ 1758887 w 6006665"/>
                        <a:gd name="connsiteY504-85688" fmla="*/ 1133960 h 3006470"/>
                        <a:gd name="connsiteX505-85689" fmla="*/ 1704347 w 6006665"/>
                        <a:gd name="connsiteY505-85690" fmla="*/ 1070331 h 3006470"/>
                        <a:gd name="connsiteX506-85691" fmla="*/ 1736162 w 6006665"/>
                        <a:gd name="connsiteY506-85692" fmla="*/ 961252 h 3006470"/>
                        <a:gd name="connsiteX507-85693" fmla="*/ 1688440 w 6006665"/>
                        <a:gd name="connsiteY507-85694" fmla="*/ 865809 h 3006470"/>
                        <a:gd name="connsiteX508-85695" fmla="*/ 1752069 w 6006665"/>
                        <a:gd name="connsiteY508-85696" fmla="*/ 788545 h 3006470"/>
                        <a:gd name="connsiteX509-85697" fmla="*/ 1747524 w 6006665"/>
                        <a:gd name="connsiteY509-85698" fmla="*/ 704464 h 3006470"/>
                        <a:gd name="connsiteX510-85699" fmla="*/ 1763431 w 6006665"/>
                        <a:gd name="connsiteY510-85700" fmla="*/ 697647 h 3006470"/>
                        <a:gd name="connsiteX511-85701" fmla="*/ 1764877 w 6006665"/>
                        <a:gd name="connsiteY511-85702" fmla="*/ 702130 h 3006470"/>
                        <a:gd name="connsiteX512-85703" fmla="*/ 1775339 w 6006665"/>
                        <a:gd name="connsiteY512-85704" fmla="*/ 697647 h 3006470"/>
                        <a:gd name="connsiteX513-85705" fmla="*/ 1798063 w 6006665"/>
                        <a:gd name="connsiteY513-85706" fmla="*/ 768093 h 3006470"/>
                        <a:gd name="connsiteX514-85707" fmla="*/ 1791454 w 6006665"/>
                        <a:gd name="connsiteY514-85708" fmla="*/ 815304 h 3006470"/>
                        <a:gd name="connsiteX515-85709" fmla="*/ 1854330 w 6006665"/>
                        <a:gd name="connsiteY515-85710" fmla="*/ 772638 h 3006470"/>
                        <a:gd name="connsiteX516-85711" fmla="*/ 1931594 w 6006665"/>
                        <a:gd name="connsiteY516-85712" fmla="*/ 763548 h 3006470"/>
                        <a:gd name="connsiteX517-85713" fmla="*/ 1932772 w 6006665"/>
                        <a:gd name="connsiteY517-85714" fmla="*/ 764810 h 3006470"/>
                        <a:gd name="connsiteX518-85715" fmla="*/ 1943501 w 6006665"/>
                        <a:gd name="connsiteY518-85716" fmla="*/ 763548 h 3006470"/>
                        <a:gd name="connsiteX519-85717" fmla="*/ 1988608 w 6006665"/>
                        <a:gd name="connsiteY519-85718" fmla="*/ 811877 h 3006470"/>
                        <a:gd name="connsiteX520-85719" fmla="*/ 1963408 w 6006665"/>
                        <a:gd name="connsiteY520-85720" fmla="*/ 736278 h 3006470"/>
                        <a:gd name="connsiteX521-85721" fmla="*/ 1963408 w 6006665"/>
                        <a:gd name="connsiteY521-85722" fmla="*/ 595386 h 3006470"/>
                        <a:gd name="connsiteX522-85723" fmla="*/ 2027037 w 6006665"/>
                        <a:gd name="connsiteY522-85724" fmla="*/ 574934 h 3006470"/>
                        <a:gd name="connsiteX523-85725" fmla="*/ 2037269 w 6006665"/>
                        <a:gd name="connsiteY523-85726" fmla="*/ 575472 h 3006470"/>
                        <a:gd name="connsiteX524-85727" fmla="*/ 2038944 w 6006665"/>
                        <a:gd name="connsiteY524-85728" fmla="*/ 574934 h 3006470"/>
                        <a:gd name="connsiteX525-85729" fmla="*/ 2115414 w 6006665"/>
                        <a:gd name="connsiteY525-85730" fmla="*/ 578958 h 3006470"/>
                        <a:gd name="connsiteX526-85731" fmla="*/ 2192927 w 6006665"/>
                        <a:gd name="connsiteY526-85732" fmla="*/ 559026 h 3006470"/>
                        <a:gd name="connsiteX527-85733" fmla="*/ 2167930 w 6006665"/>
                        <a:gd name="connsiteY527-85734" fmla="*/ 493125 h 3006470"/>
                        <a:gd name="connsiteX528-85735" fmla="*/ 2204289 w 6006665"/>
                        <a:gd name="connsiteY528-85736" fmla="*/ 402226 h 3006470"/>
                        <a:gd name="connsiteX529-85737" fmla="*/ 2247466 w 6006665"/>
                        <a:gd name="connsiteY529-85738" fmla="*/ 397681 h 3006470"/>
                        <a:gd name="connsiteX530-85739" fmla="*/ 2317913 w 6006665"/>
                        <a:gd name="connsiteY530-85740" fmla="*/ 322690 h 3006470"/>
                        <a:gd name="connsiteX531-85741" fmla="*/ 2420183 w 6006665"/>
                        <a:gd name="connsiteY531-85742" fmla="*/ 304510 h 3006470"/>
                        <a:gd name="connsiteX532-85743" fmla="*/ 2429263 w 6006665"/>
                        <a:gd name="connsiteY532-85744" fmla="*/ 263606 h 3006470"/>
                        <a:gd name="connsiteX533-85745" fmla="*/ 2526979 w 6006665"/>
                        <a:gd name="connsiteY533-85746" fmla="*/ 252244 h 3006470"/>
                        <a:gd name="connsiteX534-85747" fmla="*/ 2528058 w 6006665"/>
                        <a:gd name="connsiteY534-85748" fmla="*/ 253503 h 3006470"/>
                        <a:gd name="connsiteX535-85749" fmla="*/ 2538886 w 6006665"/>
                        <a:gd name="connsiteY535-85750" fmla="*/ 252244 h 3006470"/>
                        <a:gd name="connsiteX536-85751" fmla="*/ 2560820 w 6006665"/>
                        <a:gd name="connsiteY536-85752" fmla="*/ 277833 h 3006470"/>
                        <a:gd name="connsiteX537-85753" fmla="*/ 2640602 w 6006665"/>
                        <a:gd name="connsiteY537-85754" fmla="*/ 202249 h 3006470"/>
                        <a:gd name="connsiteX538-85755" fmla="*/ 2652509 w 6006665"/>
                        <a:gd name="connsiteY538-85756" fmla="*/ 202249 h 3006470"/>
                        <a:gd name="connsiteX539-85757" fmla="*/ 2704231 w 6006665"/>
                        <a:gd name="connsiteY539-85758" fmla="*/ 202249 h 3006470"/>
                        <a:gd name="connsiteX540-85759" fmla="*/ 2715593 w 6006665"/>
                        <a:gd name="connsiteY540-85760" fmla="*/ 134075 h 3006470"/>
                        <a:gd name="connsiteX541-85761" fmla="*/ 2751953 w 6006665"/>
                        <a:gd name="connsiteY541-85762" fmla="*/ 68174 h 3006470"/>
                        <a:gd name="connsiteX542-85763" fmla="*/ 2838307 w 6006665"/>
                        <a:gd name="connsiteY542-85764" fmla="*/ 0 h 3006470"/>
                        <a:gd name="connsiteX0-85765" fmla="*/ 1791129 w 6006665"/>
                        <a:gd name="connsiteY0-85766" fmla="*/ 817622 h 3006470"/>
                        <a:gd name="connsiteX1-85767" fmla="*/ 1782156 w 6006665"/>
                        <a:gd name="connsiteY1-85768" fmla="*/ 881716 h 3006470"/>
                        <a:gd name="connsiteX2-85769" fmla="*/ 1809554 w 6006665"/>
                        <a:gd name="connsiteY2-85770" fmla="*/ 895415 h 3006470"/>
                        <a:gd name="connsiteX3-85771" fmla="*/ 1791129 w 6006665"/>
                        <a:gd name="connsiteY3-85772" fmla="*/ 817622 h 3006470"/>
                        <a:gd name="connsiteX4-85773" fmla="*/ 2838307 w 6006665"/>
                        <a:gd name="connsiteY4-85774" fmla="*/ 0 h 3006470"/>
                        <a:gd name="connsiteX5-85775" fmla="*/ 2844246 w 6006665"/>
                        <a:gd name="connsiteY5-85776" fmla="*/ 4711 h 3006470"/>
                        <a:gd name="connsiteX6-85777" fmla="*/ 2850213 w 6006665"/>
                        <a:gd name="connsiteY6-85778" fmla="*/ 0 h 3006470"/>
                        <a:gd name="connsiteX7-85779" fmla="*/ 2916115 w 6006665"/>
                        <a:gd name="connsiteY7-85780" fmla="*/ 52267 h 3006470"/>
                        <a:gd name="connsiteX8-85781" fmla="*/ 2861576 w 6006665"/>
                        <a:gd name="connsiteY8-85782" fmla="*/ 90899 h 3006470"/>
                        <a:gd name="connsiteX9-85783" fmla="*/ 2947929 w 6006665"/>
                        <a:gd name="connsiteY9-85784" fmla="*/ 118168 h 3006470"/>
                        <a:gd name="connsiteX10-85785" fmla="*/ 2957621 w 6006665"/>
                        <a:gd name="connsiteY10-85786" fmla="*/ 186006 h 3006470"/>
                        <a:gd name="connsiteX11-85787" fmla="*/ 2979199 w 6006665"/>
                        <a:gd name="connsiteY11-85788" fmla="*/ 161345 h 3006470"/>
                        <a:gd name="connsiteX12-85789" fmla="*/ 2991106 w 6006665"/>
                        <a:gd name="connsiteY12-85790" fmla="*/ 161345 h 3006470"/>
                        <a:gd name="connsiteX13-85791" fmla="*/ 3086005 w 6006665"/>
                        <a:gd name="connsiteY13-85792" fmla="*/ 161345 h 3006470"/>
                        <a:gd name="connsiteX14-85793" fmla="*/ 3097912 w 6006665"/>
                        <a:gd name="connsiteY14-85794" fmla="*/ 161345 h 3006470"/>
                        <a:gd name="connsiteX15-85795" fmla="*/ 3179721 w 6006665"/>
                        <a:gd name="connsiteY15-85796" fmla="*/ 236336 h 3006470"/>
                        <a:gd name="connsiteX16-85797" fmla="*/ 3211535 w 6006665"/>
                        <a:gd name="connsiteY16-85798" fmla="*/ 295420 h 3006470"/>
                        <a:gd name="connsiteX17-85799" fmla="*/ 3200173 w 6006665"/>
                        <a:gd name="connsiteY17-85800" fmla="*/ 370412 h 3006470"/>
                        <a:gd name="connsiteX18-85801" fmla="*/ 3161541 w 6006665"/>
                        <a:gd name="connsiteY18-85802" fmla="*/ 413589 h 3006470"/>
                        <a:gd name="connsiteX19-85803" fmla="*/ 3066097 w 6006665"/>
                        <a:gd name="connsiteY19-85804" fmla="*/ 488580 h 3006470"/>
                        <a:gd name="connsiteX20-85805" fmla="*/ 3034283 w 6006665"/>
                        <a:gd name="connsiteY20-85806" fmla="*/ 531757 h 3006470"/>
                        <a:gd name="connsiteX21-85807" fmla="*/ 3082005 w 6006665"/>
                        <a:gd name="connsiteY21-85808" fmla="*/ 547664 h 3006470"/>
                        <a:gd name="connsiteX22-85809" fmla="*/ 3129459 w 6006665"/>
                        <a:gd name="connsiteY22-85810" fmla="*/ 575345 h 3006470"/>
                        <a:gd name="connsiteX23-85811" fmla="*/ 3156451 w 6006665"/>
                        <a:gd name="connsiteY23-85812" fmla="*/ 552209 h 3006470"/>
                        <a:gd name="connsiteX24-85813" fmla="*/ 3158460 w 6006665"/>
                        <a:gd name="connsiteY24-85814" fmla="*/ 560693 h 3006470"/>
                        <a:gd name="connsiteX25-85815" fmla="*/ 3168359 w 6006665"/>
                        <a:gd name="connsiteY25-85816" fmla="*/ 552209 h 3006470"/>
                        <a:gd name="connsiteX26-85817" fmla="*/ 3184984 w 6006665"/>
                        <a:gd name="connsiteY26-85818" fmla="*/ 622402 h 3006470"/>
                        <a:gd name="connsiteX27-85819" fmla="*/ 3192811 w 6006665"/>
                        <a:gd name="connsiteY27-85820" fmla="*/ 606748 h 3006470"/>
                        <a:gd name="connsiteX28-85821" fmla="*/ 3251895 w 6006665"/>
                        <a:gd name="connsiteY28-85822" fmla="*/ 586296 h 3006470"/>
                        <a:gd name="connsiteX29-85823" fmla="*/ 3259833 w 6006665"/>
                        <a:gd name="connsiteY29-85824" fmla="*/ 587670 h 3006470"/>
                        <a:gd name="connsiteX30-85825" fmla="*/ 3263802 w 6006665"/>
                        <a:gd name="connsiteY30-85826" fmla="*/ 586296 h 3006470"/>
                        <a:gd name="connsiteX31-85827" fmla="*/ 3381970 w 6006665"/>
                        <a:gd name="connsiteY31-85828" fmla="*/ 606748 h 3006470"/>
                        <a:gd name="connsiteX32-85829" fmla="*/ 3388787 w 6006665"/>
                        <a:gd name="connsiteY32-85830" fmla="*/ 665832 h 3006470"/>
                        <a:gd name="connsiteX33-85831" fmla="*/ 3531529 w 6006665"/>
                        <a:gd name="connsiteY33-85832" fmla="*/ 686823 h 3006470"/>
                        <a:gd name="connsiteX34-85833" fmla="*/ 3538225 w 6006665"/>
                        <a:gd name="connsiteY34-85834" fmla="*/ 590841 h 3006470"/>
                        <a:gd name="connsiteX35-85835" fmla="*/ 3549910 w 6006665"/>
                        <a:gd name="connsiteY35-85836" fmla="*/ 594028 h 3006470"/>
                        <a:gd name="connsiteX36-85837" fmla="*/ 3550132 w 6006665"/>
                        <a:gd name="connsiteY36-85838" fmla="*/ 590841 h 3006470"/>
                        <a:gd name="connsiteX37-85839" fmla="*/ 3625123 w 6006665"/>
                        <a:gd name="connsiteY37-85840" fmla="*/ 611293 h 3006470"/>
                        <a:gd name="connsiteX38-85841" fmla="*/ 3672301 w 6006665"/>
                        <a:gd name="connsiteY38-85842" fmla="*/ 611293 h 3006470"/>
                        <a:gd name="connsiteX39-85843" fmla="*/ 3684207 w 6006665"/>
                        <a:gd name="connsiteY39-85844" fmla="*/ 611293 h 3006470"/>
                        <a:gd name="connsiteX40-85845" fmla="*/ 3743291 w 6006665"/>
                        <a:gd name="connsiteY40-85846" fmla="*/ 677194 h 3006470"/>
                        <a:gd name="connsiteX41-85847" fmla="*/ 3759199 w 6006665"/>
                        <a:gd name="connsiteY41-85848" fmla="*/ 756731 h 3006470"/>
                        <a:gd name="connsiteX42-85849" fmla="*/ 3738747 w 6006665"/>
                        <a:gd name="connsiteY42-85850" fmla="*/ 806725 h 3006470"/>
                        <a:gd name="connsiteX43-85851" fmla="*/ 3786469 w 6006665"/>
                        <a:gd name="connsiteY43-85852" fmla="*/ 897623 h 3006470"/>
                        <a:gd name="connsiteX44-85853" fmla="*/ 3835603 w 6006665"/>
                        <a:gd name="connsiteY44-85854" fmla="*/ 933529 h 3006470"/>
                        <a:gd name="connsiteX45-85855" fmla="*/ 3865460 w 6006665"/>
                        <a:gd name="connsiteY45-85856" fmla="*/ 822632 h 3006470"/>
                        <a:gd name="connsiteX46-85857" fmla="*/ 3875077 w 6006665"/>
                        <a:gd name="connsiteY46-85858" fmla="*/ 831139 h 3006470"/>
                        <a:gd name="connsiteX47-85859" fmla="*/ 3877367 w 6006665"/>
                        <a:gd name="connsiteY47-85860" fmla="*/ 822632 h 3006470"/>
                        <a:gd name="connsiteX48-85861" fmla="*/ 3932151 w 6006665"/>
                        <a:gd name="connsiteY48-85862" fmla="*/ 871095 h 3006470"/>
                        <a:gd name="connsiteX49-85863" fmla="*/ 3988173 w 6006665"/>
                        <a:gd name="connsiteY49-85864" fmla="*/ 843084 h 3006470"/>
                        <a:gd name="connsiteX50-85865" fmla="*/ 3993852 w 6006665"/>
                        <a:gd name="connsiteY50-85866" fmla="*/ 846199 h 3006470"/>
                        <a:gd name="connsiteX51-85867" fmla="*/ 4000080 w 6006665"/>
                        <a:gd name="connsiteY51-85868" fmla="*/ 843084 h 3006470"/>
                        <a:gd name="connsiteX52-85869" fmla="*/ 4062426 w 6006665"/>
                        <a:gd name="connsiteY52-85870" fmla="*/ 877274 h 3006470"/>
                        <a:gd name="connsiteX53-85871" fmla="*/ 4085889 w 6006665"/>
                        <a:gd name="connsiteY53-85872" fmla="*/ 849902 h 3006470"/>
                        <a:gd name="connsiteX54-85873" fmla="*/ 4095563 w 6006665"/>
                        <a:gd name="connsiteY54-85874" fmla="*/ 852506 h 3006470"/>
                        <a:gd name="connsiteX55-85875" fmla="*/ 4097796 w 6006665"/>
                        <a:gd name="connsiteY55-85876" fmla="*/ 849902 h 3006470"/>
                        <a:gd name="connsiteX56-85877" fmla="*/ 4144150 w 6006665"/>
                        <a:gd name="connsiteY56-85878" fmla="*/ 862382 h 3006470"/>
                        <a:gd name="connsiteX57-85879" fmla="*/ 4117703 w 6006665"/>
                        <a:gd name="connsiteY57-85880" fmla="*/ 752186 h 3006470"/>
                        <a:gd name="connsiteX58-85881" fmla="*/ 4165425 w 6006665"/>
                        <a:gd name="connsiteY58-85882" fmla="*/ 697647 h 3006470"/>
                        <a:gd name="connsiteX59-85883" fmla="*/ 4175231 w 6006665"/>
                        <a:gd name="connsiteY59-85884" fmla="*/ 700048 h 3006470"/>
                        <a:gd name="connsiteX60-85885" fmla="*/ 4177332 w 6006665"/>
                        <a:gd name="connsiteY60-85886" fmla="*/ 697647 h 3006470"/>
                        <a:gd name="connsiteX61-85887" fmla="*/ 4511384 w 6006665"/>
                        <a:gd name="connsiteY61-85888" fmla="*/ 779455 h 3006470"/>
                        <a:gd name="connsiteX62-85889" fmla="*/ 4543199 w 6006665"/>
                        <a:gd name="connsiteY62-85890" fmla="*/ 849902 h 3006470"/>
                        <a:gd name="connsiteX63-85891" fmla="*/ 4639242 w 6006665"/>
                        <a:gd name="connsiteY63-85892" fmla="*/ 932544 h 3006470"/>
                        <a:gd name="connsiteX64-85893" fmla="*/ 4774445 w 6006665"/>
                        <a:gd name="connsiteY64-85894" fmla="*/ 913531 h 3006470"/>
                        <a:gd name="connsiteX65-85895" fmla="*/ 4778496 w 6006665"/>
                        <a:gd name="connsiteY65-85896" fmla="*/ 914635 h 3006470"/>
                        <a:gd name="connsiteX66-85897" fmla="*/ 4786352 w 6006665"/>
                        <a:gd name="connsiteY66-85898" fmla="*/ 913531 h 3006470"/>
                        <a:gd name="connsiteX67-85899" fmla="*/ 4861343 w 6006665"/>
                        <a:gd name="connsiteY67-85900" fmla="*/ 933983 h 3006470"/>
                        <a:gd name="connsiteX68-85901" fmla="*/ 4893158 w 6006665"/>
                        <a:gd name="connsiteY68-85902" fmla="*/ 977160 h 3006470"/>
                        <a:gd name="connsiteX69-85903" fmla="*/ 4888613 w 6006665"/>
                        <a:gd name="connsiteY69-85904" fmla="*/ 1058968 h 3006470"/>
                        <a:gd name="connsiteX70-85905" fmla="*/ 4927677 w 6006665"/>
                        <a:gd name="connsiteY70-85906" fmla="*/ 1083640 h 3006470"/>
                        <a:gd name="connsiteX71-85907" fmla="*/ 4967605 w 6006665"/>
                        <a:gd name="connsiteY71-85908" fmla="*/ 1070331 h 3006470"/>
                        <a:gd name="connsiteX72-85909" fmla="*/ 5038051 w 6006665"/>
                        <a:gd name="connsiteY72-85910" fmla="*/ 1063513 h 3006470"/>
                        <a:gd name="connsiteX73-85911" fmla="*/ 5040730 w 6006665"/>
                        <a:gd name="connsiteY73-85912" fmla="*/ 1064406 h 3006470"/>
                        <a:gd name="connsiteX74-85913" fmla="*/ 5049958 w 6006665"/>
                        <a:gd name="connsiteY74-85914" fmla="*/ 1063513 h 3006470"/>
                        <a:gd name="connsiteX75-85915" fmla="*/ 5114249 w 6006665"/>
                        <a:gd name="connsiteY75-85916" fmla="*/ 1084944 h 3006470"/>
                        <a:gd name="connsiteX76-85917" fmla="*/ 5176671 w 6006665"/>
                        <a:gd name="connsiteY76-85918" fmla="*/ 1074876 h 3006470"/>
                        <a:gd name="connsiteX77-85919" fmla="*/ 5177801 w 6006665"/>
                        <a:gd name="connsiteY77-85920" fmla="*/ 1076614 h 3006470"/>
                        <a:gd name="connsiteX78-85921" fmla="*/ 5188578 w 6006665"/>
                        <a:gd name="connsiteY78-85922" fmla="*/ 1074876 h 3006470"/>
                        <a:gd name="connsiteX79-85923" fmla="*/ 5243719 w 6006665"/>
                        <a:gd name="connsiteY79-85924" fmla="*/ 1159707 h 3006470"/>
                        <a:gd name="connsiteX80-85925" fmla="*/ 5283477 w 6006665"/>
                        <a:gd name="connsiteY80-85926" fmla="*/ 1129415 h 3006470"/>
                        <a:gd name="connsiteX81-85927" fmla="*/ 5258480 w 6006665"/>
                        <a:gd name="connsiteY81-85928" fmla="*/ 1063513 h 3006470"/>
                        <a:gd name="connsiteX82-85929" fmla="*/ 5267570 w 6006665"/>
                        <a:gd name="connsiteY82-85930" fmla="*/ 1015792 h 3006470"/>
                        <a:gd name="connsiteX83-85931" fmla="*/ 5278896 w 6006665"/>
                        <a:gd name="connsiteY83-85932" fmla="*/ 1018841 h 3006470"/>
                        <a:gd name="connsiteX84-85933" fmla="*/ 5279477 w 6006665"/>
                        <a:gd name="connsiteY84-85934" fmla="*/ 1015792 h 3006470"/>
                        <a:gd name="connsiteX85-85935" fmla="*/ 5395510 w 6006665"/>
                        <a:gd name="connsiteY85-85936" fmla="*/ 1047031 h 3006470"/>
                        <a:gd name="connsiteX86-85937" fmla="*/ 5463001 w 6006665"/>
                        <a:gd name="connsiteY86-85938" fmla="*/ 1043061 h 3006470"/>
                        <a:gd name="connsiteX87-85939" fmla="*/ 5464386 w 6006665"/>
                        <a:gd name="connsiteY87-85940" fmla="*/ 1043680 h 3006470"/>
                        <a:gd name="connsiteX88-85941" fmla="*/ 5474909 w 6006665"/>
                        <a:gd name="connsiteY88-85942" fmla="*/ 1043061 h 3006470"/>
                        <a:gd name="connsiteX89-85943" fmla="*/ 5581715 w 6006665"/>
                        <a:gd name="connsiteY89-85944" fmla="*/ 1090783 h 3006470"/>
                        <a:gd name="connsiteX90-85945" fmla="*/ 5633981 w 6006665"/>
                        <a:gd name="connsiteY90-85946" fmla="*/ 1133960 h 3006470"/>
                        <a:gd name="connsiteX91-85947" fmla="*/ 5720335 w 6006665"/>
                        <a:gd name="connsiteY91-85948" fmla="*/ 1213496 h 3006470"/>
                        <a:gd name="connsiteX92-85949" fmla="*/ 5822595 w 6006665"/>
                        <a:gd name="connsiteY92-85950" fmla="*/ 1311212 h 3006470"/>
                        <a:gd name="connsiteX93-85951" fmla="*/ 5818051 w 6006665"/>
                        <a:gd name="connsiteY93-85952" fmla="*/ 1365751 h 3006470"/>
                        <a:gd name="connsiteX94-85953" fmla="*/ 5825679 w 6006665"/>
                        <a:gd name="connsiteY94-85954" fmla="*/ 1373379 h 3006470"/>
                        <a:gd name="connsiteX95-85955" fmla="*/ 5822051 w 6006665"/>
                        <a:gd name="connsiteY95-85956" fmla="*/ 1322574 h 3006470"/>
                        <a:gd name="connsiteX96-85957" fmla="*/ 5834092 w 6006665"/>
                        <a:gd name="connsiteY96-85958" fmla="*/ 1324447 h 3006470"/>
                        <a:gd name="connsiteX97-85959" fmla="*/ 5833958 w 6006665"/>
                        <a:gd name="connsiteY97-85960" fmla="*/ 1322574 h 3006470"/>
                        <a:gd name="connsiteX98-85961" fmla="*/ 5936219 w 6006665"/>
                        <a:gd name="connsiteY98-85962" fmla="*/ 1338481 h 3006470"/>
                        <a:gd name="connsiteX99-85963" fmla="*/ 6006665 w 6006665"/>
                        <a:gd name="connsiteY99-85964" fmla="*/ 1418018 h 3006470"/>
                        <a:gd name="connsiteX100-85965" fmla="*/ 5968033 w 6006665"/>
                        <a:gd name="connsiteY100-85966" fmla="*/ 1456650 h 3006470"/>
                        <a:gd name="connsiteX101-85967" fmla="*/ 5908949 w 6006665"/>
                        <a:gd name="connsiteY101-85968" fmla="*/ 1468012 h 3006470"/>
                        <a:gd name="connsiteX102-85969" fmla="*/ 5908949 w 6006665"/>
                        <a:gd name="connsiteY102-85970" fmla="*/ 1554366 h 3006470"/>
                        <a:gd name="connsiteX103-85971" fmla="*/ 5893042 w 6006665"/>
                        <a:gd name="connsiteY103-85972" fmla="*/ 1570273 h 3006470"/>
                        <a:gd name="connsiteX104-85973" fmla="*/ 5881135 w 6006665"/>
                        <a:gd name="connsiteY104-85974" fmla="*/ 1570273 h 3006470"/>
                        <a:gd name="connsiteX105-85975" fmla="*/ 5861227 w 6006665"/>
                        <a:gd name="connsiteY105-85976" fmla="*/ 1570273 h 3006470"/>
                        <a:gd name="connsiteX106-85977" fmla="*/ 5849321 w 6006665"/>
                        <a:gd name="connsiteY106-85978" fmla="*/ 1570273 h 3006470"/>
                        <a:gd name="connsiteX107-85979" fmla="*/ 5817506 w 6006665"/>
                        <a:gd name="connsiteY107-85980" fmla="*/ 1536186 h 3006470"/>
                        <a:gd name="connsiteX108-85981" fmla="*/ 5767511 w 6006665"/>
                        <a:gd name="connsiteY108-85982" fmla="*/ 1511189 h 3006470"/>
                        <a:gd name="connsiteX109-85983" fmla="*/ 5762967 w 6006665"/>
                        <a:gd name="connsiteY109-85984" fmla="*/ 1477102 h 3006470"/>
                        <a:gd name="connsiteX110-85985" fmla="*/ 5729132 w 6006665"/>
                        <a:gd name="connsiteY110-85986" fmla="*/ 1463170 h 3006470"/>
                        <a:gd name="connsiteX111-85987" fmla="*/ 5695337 w 6006665"/>
                        <a:gd name="connsiteY111-85988" fmla="*/ 1472557 h 3006470"/>
                        <a:gd name="connsiteX112-85989" fmla="*/ 5693366 w 6006665"/>
                        <a:gd name="connsiteY112-85990" fmla="*/ 1469797 h 3006470"/>
                        <a:gd name="connsiteX113-85991" fmla="*/ 5683431 w 6006665"/>
                        <a:gd name="connsiteY113-85992" fmla="*/ 1472557 h 3006470"/>
                        <a:gd name="connsiteX114-85993" fmla="*/ 5660706 w 6006665"/>
                        <a:gd name="connsiteY114-85994" fmla="*/ 1440742 h 3006470"/>
                        <a:gd name="connsiteX115-85995" fmla="*/ 5669644 w 6006665"/>
                        <a:gd name="connsiteY115-85996" fmla="*/ 1415717 h 3006470"/>
                        <a:gd name="connsiteX116-85997" fmla="*/ 5640799 w 6006665"/>
                        <a:gd name="connsiteY116-85998" fmla="*/ 1429380 h 3006470"/>
                        <a:gd name="connsiteX117-85999" fmla="*/ 5656705 w 6006665"/>
                        <a:gd name="connsiteY117-86000" fmla="*/ 1472557 h 3006470"/>
                        <a:gd name="connsiteX118-86001" fmla="*/ 5633981 w 6006665"/>
                        <a:gd name="connsiteY118-86002" fmla="*/ 1511189 h 3006470"/>
                        <a:gd name="connsiteX119-86003" fmla="*/ 5586259 w 6006665"/>
                        <a:gd name="connsiteY119-86004" fmla="*/ 1547548 h 3006470"/>
                        <a:gd name="connsiteX120-86005" fmla="*/ 5575676 w 6006665"/>
                        <a:gd name="connsiteY120-86006" fmla="*/ 1546540 h 3006470"/>
                        <a:gd name="connsiteX121-86007" fmla="*/ 5574353 w 6006665"/>
                        <a:gd name="connsiteY121-86008" fmla="*/ 1547548 h 3006470"/>
                        <a:gd name="connsiteX122-86009" fmla="*/ 5539436 w 6006665"/>
                        <a:gd name="connsiteY122-86010" fmla="*/ 1544223 h 3006470"/>
                        <a:gd name="connsiteX123-86011" fmla="*/ 5570352 w 6006665"/>
                        <a:gd name="connsiteY123-86012" fmla="*/ 1586180 h 3006470"/>
                        <a:gd name="connsiteX124-86013" fmla="*/ 5593077 w 6006665"/>
                        <a:gd name="connsiteY124-86014" fmla="*/ 1649809 h 3006470"/>
                        <a:gd name="connsiteX125-86015" fmla="*/ 5608984 w 6006665"/>
                        <a:gd name="connsiteY125-86016" fmla="*/ 1677079 h 3006470"/>
                        <a:gd name="connsiteX126-86017" fmla="*/ 5613529 w 6006665"/>
                        <a:gd name="connsiteY126-86018" fmla="*/ 1708893 h 3006470"/>
                        <a:gd name="connsiteX127-86019" fmla="*/ 5608984 w 6006665"/>
                        <a:gd name="connsiteY127-86020" fmla="*/ 1731618 h 3006470"/>
                        <a:gd name="connsiteX128-86021" fmla="*/ 5597799 w 6006665"/>
                        <a:gd name="connsiteY128-86022" fmla="*/ 1728009 h 3006470"/>
                        <a:gd name="connsiteX129-86023" fmla="*/ 5597077 w 6006665"/>
                        <a:gd name="connsiteY129-86024" fmla="*/ 1731618 h 3006470"/>
                        <a:gd name="connsiteX130-86025" fmla="*/ 5534271 w 6006665"/>
                        <a:gd name="connsiteY130-86026" fmla="*/ 1711358 h 3006470"/>
                        <a:gd name="connsiteX131-86027" fmla="*/ 5436277 w 6006665"/>
                        <a:gd name="connsiteY131-86028" fmla="*/ 1767977 h 3006470"/>
                        <a:gd name="connsiteX132-86029" fmla="*/ 5397645 w 6006665"/>
                        <a:gd name="connsiteY132-86030" fmla="*/ 1779340 h 3006470"/>
                        <a:gd name="connsiteX133-86031" fmla="*/ 5345378 w 6006665"/>
                        <a:gd name="connsiteY133-86032" fmla="*/ 1833879 h 3006470"/>
                        <a:gd name="connsiteX134-86033" fmla="*/ 5290839 w 6006665"/>
                        <a:gd name="connsiteY134-86034" fmla="*/ 1881600 h 3006470"/>
                        <a:gd name="connsiteX135-86035" fmla="*/ 5274932 w 6006665"/>
                        <a:gd name="connsiteY135-86036" fmla="*/ 1913415 h 3006470"/>
                        <a:gd name="connsiteX136-86037" fmla="*/ 5267238 w 6006665"/>
                        <a:gd name="connsiteY136-86038" fmla="*/ 1904988 h 3006470"/>
                        <a:gd name="connsiteX137-86039" fmla="*/ 5263025 w 6006665"/>
                        <a:gd name="connsiteY137-86040" fmla="*/ 1913415 h 3006470"/>
                        <a:gd name="connsiteX138-86041" fmla="*/ 5219538 w 6006665"/>
                        <a:gd name="connsiteY138-86042" fmla="*/ 1865787 h 3006470"/>
                        <a:gd name="connsiteX139-86043" fmla="*/ 5129494 w 6006665"/>
                        <a:gd name="connsiteY139-86044" fmla="*/ 1920232 h 3006470"/>
                        <a:gd name="connsiteX140-86045" fmla="*/ 5126389 w 6006665"/>
                        <a:gd name="connsiteY140-86046" fmla="*/ 1914910 h 3006470"/>
                        <a:gd name="connsiteX141-86047" fmla="*/ 5117587 w 6006665"/>
                        <a:gd name="connsiteY141-86048" fmla="*/ 1920232 h 3006470"/>
                        <a:gd name="connsiteX142-86049" fmla="*/ 5105544 w 6006665"/>
                        <a:gd name="connsiteY142-86050" fmla="*/ 1899586 h 3006470"/>
                        <a:gd name="connsiteX143-86051" fmla="*/ 5074955 w 6006665"/>
                        <a:gd name="connsiteY143-86052" fmla="*/ 1924777 h 3006470"/>
                        <a:gd name="connsiteX144-86053" fmla="*/ 5065718 w 6006665"/>
                        <a:gd name="connsiteY144-86054" fmla="*/ 1922578 h 3006470"/>
                        <a:gd name="connsiteX145-86055" fmla="*/ 5063048 w 6006665"/>
                        <a:gd name="connsiteY145-86056" fmla="*/ 1924777 h 3006470"/>
                        <a:gd name="connsiteX146-86057" fmla="*/ 5026594 w 6006665"/>
                        <a:gd name="connsiteY146-86058" fmla="*/ 1916098 h 3006470"/>
                        <a:gd name="connsiteX147-86059" fmla="*/ 5015871 w 6006665"/>
                        <a:gd name="connsiteY147-86060" fmla="*/ 1961137 h 3006470"/>
                        <a:gd name="connsiteX148-86061" fmla="*/ 4974967 w 6006665"/>
                        <a:gd name="connsiteY148-86062" fmla="*/ 2027038 h 3006470"/>
                        <a:gd name="connsiteX149-86063" fmla="*/ 4974967 w 6006665"/>
                        <a:gd name="connsiteY149-86064" fmla="*/ 2058853 h 3006470"/>
                        <a:gd name="connsiteX150-86065" fmla="*/ 5015871 w 6006665"/>
                        <a:gd name="connsiteY150-86066" fmla="*/ 2074760 h 3006470"/>
                        <a:gd name="connsiteX151-86067" fmla="*/ 5011326 w 6006665"/>
                        <a:gd name="connsiteY151-86068" fmla="*/ 2172476 h 3006470"/>
                        <a:gd name="connsiteX152-86069" fmla="*/ 4999419 w 6006665"/>
                        <a:gd name="connsiteY152-86070" fmla="*/ 2172476 h 3006470"/>
                        <a:gd name="connsiteX153-86071" fmla="*/ 4974967 w 6006665"/>
                        <a:gd name="connsiteY153-86072" fmla="*/ 2172476 h 3006470"/>
                        <a:gd name="connsiteX154-86073" fmla="*/ 4963605 w 6006665"/>
                        <a:gd name="connsiteY154-86074" fmla="*/ 2224742 h 3006470"/>
                        <a:gd name="connsiteX155-86075" fmla="*/ 4974967 w 6006665"/>
                        <a:gd name="connsiteY155-86076" fmla="*/ 2252012 h 3006470"/>
                        <a:gd name="connsiteX156-86077" fmla="*/ 4909065 w 6006665"/>
                        <a:gd name="connsiteY156-86078" fmla="*/ 2286099 h 3006470"/>
                        <a:gd name="connsiteX157-86079" fmla="*/ 4897703 w 6006665"/>
                        <a:gd name="connsiteY157-86080" fmla="*/ 2354273 h 3006470"/>
                        <a:gd name="connsiteX158-86081" fmla="*/ 4845437 w 6006665"/>
                        <a:gd name="connsiteY158-86082" fmla="*/ 2370180 h 3006470"/>
                        <a:gd name="connsiteX159-86083" fmla="*/ 4834074 w 6006665"/>
                        <a:gd name="connsiteY159-86084" fmla="*/ 2429264 h 3006470"/>
                        <a:gd name="connsiteX160-86085" fmla="*/ 4779535 w 6006665"/>
                        <a:gd name="connsiteY160-86086" fmla="*/ 2488348 h 3006470"/>
                        <a:gd name="connsiteX161-86087" fmla="*/ 4777225 w 6006665"/>
                        <a:gd name="connsiteY161-86088" fmla="*/ 2477952 h 3006470"/>
                        <a:gd name="connsiteX162-86089" fmla="*/ 4767628 w 6006665"/>
                        <a:gd name="connsiteY162-86090" fmla="*/ 2488348 h 3006470"/>
                        <a:gd name="connsiteX163-86091" fmla="*/ 4758538 w 6006665"/>
                        <a:gd name="connsiteY163-86092" fmla="*/ 2447444 h 3006470"/>
                        <a:gd name="connsiteX164-86093" fmla="*/ 4742631 w 6006665"/>
                        <a:gd name="connsiteY164-86094" fmla="*/ 2361090 h 3006470"/>
                        <a:gd name="connsiteX165-86095" fmla="*/ 4715361 w 6006665"/>
                        <a:gd name="connsiteY165-86096" fmla="*/ 2220198 h 3006470"/>
                        <a:gd name="connsiteX166-86097" fmla="*/ 4735813 w 6006665"/>
                        <a:gd name="connsiteY166-86098" fmla="*/ 2129299 h 3006470"/>
                        <a:gd name="connsiteX167-86099" fmla="*/ 4767628 w 6006665"/>
                        <a:gd name="connsiteY167-86100" fmla="*/ 2086122 h 3006470"/>
                        <a:gd name="connsiteX168-86101" fmla="*/ 4767628 w 6006665"/>
                        <a:gd name="connsiteY168-86102" fmla="*/ 2058853 h 3006470"/>
                        <a:gd name="connsiteX169-86103" fmla="*/ 4826712 w 6006665"/>
                        <a:gd name="connsiteY169-86104" fmla="*/ 2042945 h 3006470"/>
                        <a:gd name="connsiteX170-86105" fmla="*/ 4892613 w 6006665"/>
                        <a:gd name="connsiteY170-86106" fmla="*/ 1952047 h 3006470"/>
                        <a:gd name="connsiteX171-86107" fmla="*/ 4956243 w 6006665"/>
                        <a:gd name="connsiteY171-86108" fmla="*/ 1877056 h 3006470"/>
                        <a:gd name="connsiteX172-86109" fmla="*/ 5022143 w 6006665"/>
                        <a:gd name="connsiteY172-86110" fmla="*/ 1817971 h 3006470"/>
                        <a:gd name="connsiteX173-86111" fmla="*/ 5046694 w 6006665"/>
                        <a:gd name="connsiteY173-86112" fmla="*/ 1710844 h 3006470"/>
                        <a:gd name="connsiteX174-86113" fmla="*/ 5015871 w 6006665"/>
                        <a:gd name="connsiteY174-86114" fmla="*/ 1715711 h 3006470"/>
                        <a:gd name="connsiteX175-86115" fmla="*/ 4995419 w 6006665"/>
                        <a:gd name="connsiteY175-86116" fmla="*/ 1779340 h 3006470"/>
                        <a:gd name="connsiteX176-86117" fmla="*/ 4904521 w 6006665"/>
                        <a:gd name="connsiteY176-86118" fmla="*/ 1865693 h 3006470"/>
                        <a:gd name="connsiteX177-86119" fmla="*/ 4901708 w 6006665"/>
                        <a:gd name="connsiteY177-86120" fmla="*/ 1857053 h 3006470"/>
                        <a:gd name="connsiteX178-86121" fmla="*/ 4892613 w 6006665"/>
                        <a:gd name="connsiteY178-86122" fmla="*/ 1865693 h 3006470"/>
                        <a:gd name="connsiteX179-86123" fmla="*/ 4861835 w 6006665"/>
                        <a:gd name="connsiteY179-86124" fmla="*/ 1771159 h 3006470"/>
                        <a:gd name="connsiteX180-86125" fmla="*/ 4779535 w 6006665"/>
                        <a:gd name="connsiteY180-86126" fmla="*/ 1795247 h 3006470"/>
                        <a:gd name="connsiteX181-86127" fmla="*/ 4684091 w 6006665"/>
                        <a:gd name="connsiteY181-86128" fmla="*/ 1920232 h 3006470"/>
                        <a:gd name="connsiteX182-86129" fmla="*/ 4715906 w 6006665"/>
                        <a:gd name="connsiteY182-86130" fmla="*/ 1967954 h 3006470"/>
                        <a:gd name="connsiteX183-86131" fmla="*/ 4636369 w 6006665"/>
                        <a:gd name="connsiteY183-86132" fmla="*/ 1983861 h 3006470"/>
                        <a:gd name="connsiteX184-86133" fmla="*/ 4577285 w 6006665"/>
                        <a:gd name="connsiteY184-86134" fmla="*/ 1988406 h 3006470"/>
                        <a:gd name="connsiteX185-86135" fmla="*/ 4577373 w 6006665"/>
                        <a:gd name="connsiteY185-86136" fmla="*/ 1987484 h 3006470"/>
                        <a:gd name="connsiteX186-86137" fmla="*/ 4565379 w 6006665"/>
                        <a:gd name="connsiteY186-86138" fmla="*/ 1988406 h 3006470"/>
                        <a:gd name="connsiteX187-86139" fmla="*/ 4569923 w 6006665"/>
                        <a:gd name="connsiteY187-86140" fmla="*/ 1940685 h 3006470"/>
                        <a:gd name="connsiteX188-86141" fmla="*/ 4520081 w 6006665"/>
                        <a:gd name="connsiteY188-86142" fmla="*/ 1931099 h 3006470"/>
                        <a:gd name="connsiteX189-86143" fmla="*/ 4475025 w 6006665"/>
                        <a:gd name="connsiteY189-86144" fmla="*/ 1961137 h 3006470"/>
                        <a:gd name="connsiteX190-86145" fmla="*/ 4464394 w 6006665"/>
                        <a:gd name="connsiteY190-86146" fmla="*/ 1960286 h 3006470"/>
                        <a:gd name="connsiteX191-86147" fmla="*/ 4463118 w 6006665"/>
                        <a:gd name="connsiteY191-86148" fmla="*/ 1961137 h 3006470"/>
                        <a:gd name="connsiteX192-86149" fmla="*/ 4357637 w 6006665"/>
                        <a:gd name="connsiteY192-86150" fmla="*/ 1952698 h 3006470"/>
                        <a:gd name="connsiteX193-86151" fmla="*/ 4243233 w 6006665"/>
                        <a:gd name="connsiteY193-86152" fmla="*/ 1972499 h 3006470"/>
                        <a:gd name="connsiteX194-86153" fmla="*/ 4125065 w 6006665"/>
                        <a:gd name="connsiteY194-86154" fmla="*/ 2106574 h 3006470"/>
                        <a:gd name="connsiteX195-86155" fmla="*/ 3984173 w 6006665"/>
                        <a:gd name="connsiteY195-86156" fmla="*/ 2263374 h 3006470"/>
                        <a:gd name="connsiteX196-86157" fmla="*/ 4038712 w 6006665"/>
                        <a:gd name="connsiteY196-86158" fmla="*/ 2267919 h 3006470"/>
                        <a:gd name="connsiteX197-86159" fmla="*/ 4059164 w 6006665"/>
                        <a:gd name="connsiteY197-86160" fmla="*/ 2311096 h 3006470"/>
                        <a:gd name="connsiteX198-86161" fmla="*/ 4087782 w 6006665"/>
                        <a:gd name="connsiteY198-86162" fmla="*/ 2319513 h 3006470"/>
                        <a:gd name="connsiteX199-86163" fmla="*/ 4106341 w 6006665"/>
                        <a:gd name="connsiteY199-86164" fmla="*/ 2290644 h 3006470"/>
                        <a:gd name="connsiteX200-86165" fmla="*/ 4117411 w 6006665"/>
                        <a:gd name="connsiteY200-86166" fmla="*/ 2291946 h 3006470"/>
                        <a:gd name="connsiteX201-86167" fmla="*/ 4118248 w 6006665"/>
                        <a:gd name="connsiteY201-86168" fmla="*/ 2290644 h 3006470"/>
                        <a:gd name="connsiteX202-86169" fmla="*/ 4156880 w 6006665"/>
                        <a:gd name="connsiteY202-86170" fmla="*/ 2295189 h 3006470"/>
                        <a:gd name="connsiteX203-86171" fmla="*/ 4211419 w 6006665"/>
                        <a:gd name="connsiteY203-86172" fmla="*/ 2365635 h 3006470"/>
                        <a:gd name="connsiteX204-86173" fmla="*/ 4215964 w 6006665"/>
                        <a:gd name="connsiteY204-86174" fmla="*/ 2413357 h 3006470"/>
                        <a:gd name="connsiteX205-86175" fmla="*/ 4184149 w 6006665"/>
                        <a:gd name="connsiteY205-86176" fmla="*/ 2472441 h 3006470"/>
                        <a:gd name="connsiteX206-86177" fmla="*/ 4177332 w 6006665"/>
                        <a:gd name="connsiteY206-86178" fmla="*/ 2542887 h 3006470"/>
                        <a:gd name="connsiteX207-86179" fmla="*/ 4161425 w 6006665"/>
                        <a:gd name="connsiteY207-86180" fmla="*/ 2629241 h 3006470"/>
                        <a:gd name="connsiteX208-86181" fmla="*/ 4109158 w 6006665"/>
                        <a:gd name="connsiteY208-86182" fmla="*/ 2708777 h 3006470"/>
                        <a:gd name="connsiteX209-86183" fmla="*/ 4097796 w 6006665"/>
                        <a:gd name="connsiteY209-86184" fmla="*/ 2747409 h 3006470"/>
                        <a:gd name="connsiteX210-86185" fmla="*/ 4043257 w 6006665"/>
                        <a:gd name="connsiteY210-86186" fmla="*/ 2806493 h 3006470"/>
                        <a:gd name="connsiteX211-86187" fmla="*/ 3995535 w 6006665"/>
                        <a:gd name="connsiteY211-86188" fmla="*/ 2865577 h 3006470"/>
                        <a:gd name="connsiteX212-86189" fmla="*/ 3975083 w 6006665"/>
                        <a:gd name="connsiteY212-86190" fmla="*/ 2897392 h 3006470"/>
                        <a:gd name="connsiteX213-86191" fmla="*/ 3925089 w 6006665"/>
                        <a:gd name="connsiteY213-86192" fmla="*/ 2924661 h 3006470"/>
                        <a:gd name="connsiteX214-86193" fmla="*/ 3913182 w 6006665"/>
                        <a:gd name="connsiteY214-86194" fmla="*/ 2924661 h 3006470"/>
                        <a:gd name="connsiteX215-86195" fmla="*/ 3904637 w 6006665"/>
                        <a:gd name="connsiteY215-86196" fmla="*/ 2924661 h 3006470"/>
                        <a:gd name="connsiteX216-86197" fmla="*/ 3892729 w 6006665"/>
                        <a:gd name="connsiteY216-86198" fmla="*/ 2924661 h 3006470"/>
                        <a:gd name="connsiteX217-86199" fmla="*/ 3871063 w 6006665"/>
                        <a:gd name="connsiteY217-86200" fmla="*/ 2908412 h 3006470"/>
                        <a:gd name="connsiteX218-86201" fmla="*/ 3829645 w 6006665"/>
                        <a:gd name="connsiteY218-86202" fmla="*/ 2936024 h 3006470"/>
                        <a:gd name="connsiteX219-86203" fmla="*/ 3822828 w 6006665"/>
                        <a:gd name="connsiteY219-86204" fmla="*/ 2956476 h 3006470"/>
                        <a:gd name="connsiteX220-86205" fmla="*/ 3818283 w 6006665"/>
                        <a:gd name="connsiteY220-86206" fmla="*/ 2947386 h 3006470"/>
                        <a:gd name="connsiteX221-86207" fmla="*/ 3818283 w 6006665"/>
                        <a:gd name="connsiteY221-86208" fmla="*/ 2935660 h 3006470"/>
                        <a:gd name="connsiteX222-86209" fmla="*/ 3817738 w 6006665"/>
                        <a:gd name="connsiteY222-86210" fmla="*/ 2936024 h 3006470"/>
                        <a:gd name="connsiteX223-86211" fmla="*/ 3810921 w 6006665"/>
                        <a:gd name="connsiteY223-86212" fmla="*/ 2956476 h 3006470"/>
                        <a:gd name="connsiteX224-86213" fmla="*/ 3806376 w 6006665"/>
                        <a:gd name="connsiteY224-86214" fmla="*/ 2947386 h 3006470"/>
                        <a:gd name="connsiteX225-86215" fmla="*/ 3806376 w 6006665"/>
                        <a:gd name="connsiteY225-86216" fmla="*/ 2920116 h 3006470"/>
                        <a:gd name="connsiteX226-86217" fmla="*/ 3818283 w 6006665"/>
                        <a:gd name="connsiteY226-86218" fmla="*/ 2920116 h 3006470"/>
                        <a:gd name="connsiteX227-86219" fmla="*/ 3826828 w 6006665"/>
                        <a:gd name="connsiteY227-86220" fmla="*/ 2920116 h 3006470"/>
                        <a:gd name="connsiteX228-86221" fmla="*/ 3833645 w 6006665"/>
                        <a:gd name="connsiteY228-86222" fmla="*/ 2861032 h 3006470"/>
                        <a:gd name="connsiteX229-86223" fmla="*/ 3822283 w 6006665"/>
                        <a:gd name="connsiteY229-86224" fmla="*/ 2817856 h 3006470"/>
                        <a:gd name="connsiteX230-86225" fmla="*/ 3849553 w 6006665"/>
                        <a:gd name="connsiteY230-86226" fmla="*/ 2795131 h 3006470"/>
                        <a:gd name="connsiteX231-86227" fmla="*/ 3858814 w 6006665"/>
                        <a:gd name="connsiteY231-86228" fmla="*/ 2797336 h 3006470"/>
                        <a:gd name="connsiteX232-86229" fmla="*/ 3861460 w 6006665"/>
                        <a:gd name="connsiteY232-86230" fmla="*/ 2795131 h 3006470"/>
                        <a:gd name="connsiteX233-86231" fmla="*/ 3898487 w 6006665"/>
                        <a:gd name="connsiteY233-86232" fmla="*/ 2803947 h 3006470"/>
                        <a:gd name="connsiteX234-86233" fmla="*/ 3919999 w 6006665"/>
                        <a:gd name="connsiteY234-86234" fmla="*/ 2758772 h 3006470"/>
                        <a:gd name="connsiteX235-86235" fmla="*/ 3935906 w 6006665"/>
                        <a:gd name="connsiteY235-86236" fmla="*/ 2699687 h 3006470"/>
                        <a:gd name="connsiteX236-86237" fmla="*/ 3947269 w 6006665"/>
                        <a:gd name="connsiteY236-86238" fmla="*/ 2676963 h 3006470"/>
                        <a:gd name="connsiteX237-86239" fmla="*/ 3966292 w 6006665"/>
                        <a:gd name="connsiteY237-86240" fmla="*/ 2632575 h 3006470"/>
                        <a:gd name="connsiteX238-86241" fmla="*/ 3915999 w 6006665"/>
                        <a:gd name="connsiteY238-86242" fmla="*/ 2645148 h 3006470"/>
                        <a:gd name="connsiteX239-86243" fmla="*/ 3888729 w 6006665"/>
                        <a:gd name="connsiteY239-86244" fmla="*/ 2667873 h 3006470"/>
                        <a:gd name="connsiteX240-86245" fmla="*/ 3876822 w 6006665"/>
                        <a:gd name="connsiteY240-86246" fmla="*/ 2667873 h 3006470"/>
                        <a:gd name="connsiteX241-86247" fmla="*/ 3829645 w 6006665"/>
                        <a:gd name="connsiteY241-86248" fmla="*/ 2667873 h 3006470"/>
                        <a:gd name="connsiteX242-86249" fmla="*/ 3817738 w 6006665"/>
                        <a:gd name="connsiteY242-86250" fmla="*/ 2667873 h 3006470"/>
                        <a:gd name="connsiteX243-86251" fmla="*/ 3801831 w 6006665"/>
                        <a:gd name="connsiteY243-86252" fmla="*/ 2613334 h 3006470"/>
                        <a:gd name="connsiteX244-86253" fmla="*/ 3758654 w 6006665"/>
                        <a:gd name="connsiteY244-86254" fmla="*/ 2574702 h 3006470"/>
                        <a:gd name="connsiteX245-86255" fmla="*/ 3692753 w 6006665"/>
                        <a:gd name="connsiteY245-86256" fmla="*/ 2558795 h 3006470"/>
                        <a:gd name="connsiteX246-86257" fmla="*/ 3683663 w 6006665"/>
                        <a:gd name="connsiteY246-86258" fmla="*/ 2499711 h 3006470"/>
                        <a:gd name="connsiteX247-86259" fmla="*/ 3672301 w 6006665"/>
                        <a:gd name="connsiteY247-86260" fmla="*/ 2467896 h 3006470"/>
                        <a:gd name="connsiteX248-86261" fmla="*/ 3656393 w 6006665"/>
                        <a:gd name="connsiteY248-86262" fmla="*/ 2440627 h 3006470"/>
                        <a:gd name="connsiteX249-86263" fmla="*/ 3633669 w 6006665"/>
                        <a:gd name="connsiteY249-86264" fmla="*/ 2381542 h 3006470"/>
                        <a:gd name="connsiteX250-86265" fmla="*/ 3601854 w 6006665"/>
                        <a:gd name="connsiteY250-86266" fmla="*/ 2361090 h 3006470"/>
                        <a:gd name="connsiteX251-86267" fmla="*/ 3545995 w 6006665"/>
                        <a:gd name="connsiteY251-86268" fmla="*/ 2339606 h 3006470"/>
                        <a:gd name="connsiteX252-86269" fmla="*/ 3506955 w 6006665"/>
                        <a:gd name="connsiteY252-86270" fmla="*/ 2345183 h 3006470"/>
                        <a:gd name="connsiteX253-86271" fmla="*/ 3463779 w 6006665"/>
                        <a:gd name="connsiteY253-86272" fmla="*/ 2354273 h 3006470"/>
                        <a:gd name="connsiteX254-86273" fmla="*/ 3431964 w 6006665"/>
                        <a:gd name="connsiteY254-86274" fmla="*/ 2381542 h 3006470"/>
                        <a:gd name="connsiteX255-86275" fmla="*/ 3452416 w 6006665"/>
                        <a:gd name="connsiteY255-86276" fmla="*/ 2397450 h 3006470"/>
                        <a:gd name="connsiteX256-86277" fmla="*/ 3452416 w 6006665"/>
                        <a:gd name="connsiteY256-86278" fmla="*/ 2429264 h 3006470"/>
                        <a:gd name="connsiteX257-86279" fmla="*/ 3431964 w 6006665"/>
                        <a:gd name="connsiteY257-86280" fmla="*/ 2451989 h 3006470"/>
                        <a:gd name="connsiteX258-86281" fmla="*/ 3400150 w 6006665"/>
                        <a:gd name="connsiteY258-86282" fmla="*/ 2511073 h 3006470"/>
                        <a:gd name="connsiteX259-86283" fmla="*/ 3400150 w 6006665"/>
                        <a:gd name="connsiteY259-86284" fmla="*/ 2538343 h 3006470"/>
                        <a:gd name="connsiteX260-86285" fmla="*/ 3350155 w 6006665"/>
                        <a:gd name="connsiteY260-86286" fmla="*/ 2570157 h 3006470"/>
                        <a:gd name="connsiteX261-86287" fmla="*/ 3342342 w 6006665"/>
                        <a:gd name="connsiteY261-86288" fmla="*/ 2567553 h 3006470"/>
                        <a:gd name="connsiteX262-86289" fmla="*/ 3338249 w 6006665"/>
                        <a:gd name="connsiteY262-86290" fmla="*/ 2570157 h 3006470"/>
                        <a:gd name="connsiteX263-86291" fmla="*/ 3290527 w 6006665"/>
                        <a:gd name="connsiteY263-86292" fmla="*/ 2554250 h 3006470"/>
                        <a:gd name="connsiteX264-86293" fmla="*/ 3259257 w 6006665"/>
                        <a:gd name="connsiteY264-86294" fmla="*/ 2554250 h 3006470"/>
                        <a:gd name="connsiteX265-86295" fmla="*/ 3247350 w 6006665"/>
                        <a:gd name="connsiteY265-86296" fmla="*/ 2554250 h 3006470"/>
                        <a:gd name="connsiteX266-86297" fmla="*/ 3231443 w 6006665"/>
                        <a:gd name="connsiteY266-86298" fmla="*/ 2538343 h 3006470"/>
                        <a:gd name="connsiteX267-86299" fmla="*/ 3213271 w 6006665"/>
                        <a:gd name="connsiteY267-86300" fmla="*/ 2533799 h 3006470"/>
                        <a:gd name="connsiteX268-86301" fmla="*/ 3168359 w 6006665"/>
                        <a:gd name="connsiteY268-86302" fmla="*/ 2570157 h 3006470"/>
                        <a:gd name="connsiteX269-86303" fmla="*/ 3120637 w 6006665"/>
                        <a:gd name="connsiteY269-86304" fmla="*/ 2581519 h 3006470"/>
                        <a:gd name="connsiteX270-86305" fmla="*/ 3082005 w 6006665"/>
                        <a:gd name="connsiteY270-86306" fmla="*/ 2597427 h 3006470"/>
                        <a:gd name="connsiteX271-86307" fmla="*/ 3074460 w 6006665"/>
                        <a:gd name="connsiteY271-86308" fmla="*/ 2595630 h 3006470"/>
                        <a:gd name="connsiteX272-86309" fmla="*/ 3070098 w 6006665"/>
                        <a:gd name="connsiteY272-86310" fmla="*/ 2597427 h 3006470"/>
                        <a:gd name="connsiteX273-86311" fmla="*/ 3022376 w 6006665"/>
                        <a:gd name="connsiteY273-86312" fmla="*/ 2586064 h 3006470"/>
                        <a:gd name="connsiteX274-86313" fmla="*/ 3000196 w 6006665"/>
                        <a:gd name="connsiteY274-86314" fmla="*/ 2586064 h 3006470"/>
                        <a:gd name="connsiteX275-86315" fmla="*/ 2988289 w 6006665"/>
                        <a:gd name="connsiteY275-86316" fmla="*/ 2586064 h 3006470"/>
                        <a:gd name="connsiteX276-86317" fmla="*/ 2967837 w 6006665"/>
                        <a:gd name="connsiteY276-86318" fmla="*/ 2554250 h 3006470"/>
                        <a:gd name="connsiteX277-86319" fmla="*/ 2929205 w 6006665"/>
                        <a:gd name="connsiteY277-86320" fmla="*/ 2526980 h 3006470"/>
                        <a:gd name="connsiteX278-86321" fmla="*/ 2902153 w 6006665"/>
                        <a:gd name="connsiteY278-86322" fmla="*/ 2523116 h 3006470"/>
                        <a:gd name="connsiteX279-86323" fmla="*/ 2861576 w 6006665"/>
                        <a:gd name="connsiteY279-86324" fmla="*/ 2526980 h 3006470"/>
                        <a:gd name="connsiteX280-86325" fmla="*/ 2822944 w 6006665"/>
                        <a:gd name="connsiteY280-86326" fmla="*/ 2538343 h 3006470"/>
                        <a:gd name="connsiteX281-86327" fmla="*/ 2818139 w 6006665"/>
                        <a:gd name="connsiteY281-86328" fmla="*/ 2536254 h 3006470"/>
                        <a:gd name="connsiteX282-86329" fmla="*/ 2811037 w 6006665"/>
                        <a:gd name="connsiteY282-86330" fmla="*/ 2538343 h 3006470"/>
                        <a:gd name="connsiteX283-86331" fmla="*/ 2758770 w 6006665"/>
                        <a:gd name="connsiteY283-86332" fmla="*/ 2515618 h 3006470"/>
                        <a:gd name="connsiteX284-86333" fmla="*/ 2751953 w 6006665"/>
                        <a:gd name="connsiteY284-86334" fmla="*/ 2472441 h 3006470"/>
                        <a:gd name="connsiteX285-86335" fmla="*/ 2708776 w 6006665"/>
                        <a:gd name="connsiteY285-86336" fmla="*/ 2456534 h 3006470"/>
                        <a:gd name="connsiteX286-86337" fmla="*/ 2676962 w 6006665"/>
                        <a:gd name="connsiteY286-86338" fmla="*/ 2451989 h 3006470"/>
                        <a:gd name="connsiteX287-86339" fmla="*/ 2642534 w 6006665"/>
                        <a:gd name="connsiteY287-86340" fmla="*/ 2430245 h 3006470"/>
                        <a:gd name="connsiteX288-86341" fmla="*/ 2609333 w 6006665"/>
                        <a:gd name="connsiteY288-86342" fmla="*/ 2488348 h 3006470"/>
                        <a:gd name="connsiteX289-86343" fmla="*/ 2625240 w 6006665"/>
                        <a:gd name="connsiteY289-86344" fmla="*/ 2522435 h 3006470"/>
                        <a:gd name="connsiteX290-86345" fmla="*/ 2586608 w 6006665"/>
                        <a:gd name="connsiteY290-86346" fmla="*/ 2558795 h 3006470"/>
                        <a:gd name="connsiteX291-86347" fmla="*/ 2577105 w 6006665"/>
                        <a:gd name="connsiteY291-86348" fmla="*/ 2556532 h 3006470"/>
                        <a:gd name="connsiteX292-86349" fmla="*/ 2574701 w 6006665"/>
                        <a:gd name="connsiteY292-86350" fmla="*/ 2558795 h 3006470"/>
                        <a:gd name="connsiteX293-86351" fmla="*/ 2526979 w 6006665"/>
                        <a:gd name="connsiteY293-86352" fmla="*/ 2547432 h 3006470"/>
                        <a:gd name="connsiteX294-86353" fmla="*/ 2490620 w 6006665"/>
                        <a:gd name="connsiteY294-86354" fmla="*/ 2542887 h 3006470"/>
                        <a:gd name="connsiteX295-86355" fmla="*/ 2463350 w 6006665"/>
                        <a:gd name="connsiteY295-86356" fmla="*/ 2515618 h 3006470"/>
                        <a:gd name="connsiteX296-86357" fmla="*/ 2436625 w 6006665"/>
                        <a:gd name="connsiteY296-86358" fmla="*/ 2515618 h 3006470"/>
                        <a:gd name="connsiteX297-86359" fmla="*/ 2424718 w 6006665"/>
                        <a:gd name="connsiteY297-86360" fmla="*/ 2515618 h 3006470"/>
                        <a:gd name="connsiteX298-86361" fmla="*/ 2398858 w 6006665"/>
                        <a:gd name="connsiteY298-86362" fmla="*/ 2502687 h 3006470"/>
                        <a:gd name="connsiteX299-86363" fmla="*/ 2350272 w 6006665"/>
                        <a:gd name="connsiteY299-86364" fmla="*/ 2526980 h 3006470"/>
                        <a:gd name="connsiteX300-86365" fmla="*/ 2282098 w 6006665"/>
                        <a:gd name="connsiteY300-86366" fmla="*/ 2574702 h 3006470"/>
                        <a:gd name="connsiteX301-86367" fmla="*/ 2238921 w 6006665"/>
                        <a:gd name="connsiteY301-86368" fmla="*/ 2586064 h 3006470"/>
                        <a:gd name="connsiteX302-86369" fmla="*/ 2227559 w 6006665"/>
                        <a:gd name="connsiteY302-86370" fmla="*/ 2590609 h 3006470"/>
                        <a:gd name="connsiteX303-86371" fmla="*/ 2225178 w 6006665"/>
                        <a:gd name="connsiteY303-86372" fmla="*/ 2586799 h 3006470"/>
                        <a:gd name="connsiteX304-86373" fmla="*/ 2215652 w 6006665"/>
                        <a:gd name="connsiteY304-86374" fmla="*/ 2590609 h 3006470"/>
                        <a:gd name="connsiteX305-86375" fmla="*/ 2193596 w 6006665"/>
                        <a:gd name="connsiteY305-86376" fmla="*/ 2555320 h 3006470"/>
                        <a:gd name="connsiteX306-86377" fmla="*/ 2157112 w 6006665"/>
                        <a:gd name="connsiteY306-86378" fmla="*/ 2558795 h 3006470"/>
                        <a:gd name="connsiteX307-86379" fmla="*/ 2156291 w 6006665"/>
                        <a:gd name="connsiteY307-86380" fmla="*/ 2557739 h 3006470"/>
                        <a:gd name="connsiteX308-86381" fmla="*/ 2145205 w 6006665"/>
                        <a:gd name="connsiteY308-86382" fmla="*/ 2558795 h 3006470"/>
                        <a:gd name="connsiteX309-86383" fmla="*/ 2129298 w 6006665"/>
                        <a:gd name="connsiteY309-86384" fmla="*/ 2538343 h 3006470"/>
                        <a:gd name="connsiteX310-86385" fmla="*/ 2102029 w 6006665"/>
                        <a:gd name="connsiteY310-86386" fmla="*/ 2526980 h 3006470"/>
                        <a:gd name="connsiteX311-86387" fmla="*/ 2086121 w 6006665"/>
                        <a:gd name="connsiteY311-86388" fmla="*/ 2495166 h 3006470"/>
                        <a:gd name="connsiteX312-86389" fmla="*/ 2070005 w 6006665"/>
                        <a:gd name="connsiteY312-86390" fmla="*/ 2486212 h 3006470"/>
                        <a:gd name="connsiteX313-86391" fmla="*/ 2027582 w 6006665"/>
                        <a:gd name="connsiteY313-86392" fmla="*/ 2499711 h 3006470"/>
                        <a:gd name="connsiteX314-86393" fmla="*/ 2023845 w 6006665"/>
                        <a:gd name="connsiteY314-86394" fmla="*/ 2497111 h 3006470"/>
                        <a:gd name="connsiteX315-86395" fmla="*/ 2018675 w 6006665"/>
                        <a:gd name="connsiteY315-86396" fmla="*/ 2499711 h 3006470"/>
                        <a:gd name="connsiteX316-86397" fmla="*/ 1971363 w 6006665"/>
                        <a:gd name="connsiteY316-86398" fmla="*/ 2468885 h 3006470"/>
                        <a:gd name="connsiteX317-86399" fmla="*/ 1952591 w 6006665"/>
                        <a:gd name="connsiteY317-86400" fmla="*/ 2495166 h 3006470"/>
                        <a:gd name="connsiteX318-86401" fmla="*/ 1947518 w 6006665"/>
                        <a:gd name="connsiteY318-86402" fmla="*/ 2485599 h 3006470"/>
                        <a:gd name="connsiteX319-86403" fmla="*/ 1940684 w 6006665"/>
                        <a:gd name="connsiteY319-86404" fmla="*/ 2495166 h 3006470"/>
                        <a:gd name="connsiteX320-86405" fmla="*/ 1861147 w 6006665"/>
                        <a:gd name="connsiteY320-86406" fmla="*/ 2345183 h 3006470"/>
                        <a:gd name="connsiteX321-86407" fmla="*/ 1811153 w 6006665"/>
                        <a:gd name="connsiteY321-86408" fmla="*/ 2295189 h 3006470"/>
                        <a:gd name="connsiteX322-86409" fmla="*/ 1813950 w 6006665"/>
                        <a:gd name="connsiteY322-86410" fmla="*/ 2292043 h 3006470"/>
                        <a:gd name="connsiteX323-86411" fmla="*/ 1748069 w 6006665"/>
                        <a:gd name="connsiteY323-86412" fmla="*/ 2333821 h 3006470"/>
                        <a:gd name="connsiteX324-86413" fmla="*/ 1711709 w 6006665"/>
                        <a:gd name="connsiteY324-86414" fmla="*/ 2338366 h 3006470"/>
                        <a:gd name="connsiteX325-86415" fmla="*/ 1711926 w 6006665"/>
                        <a:gd name="connsiteY325-86416" fmla="*/ 2336850 h 3006470"/>
                        <a:gd name="connsiteX326-86417" fmla="*/ 1699803 w 6006665"/>
                        <a:gd name="connsiteY326-86418" fmla="*/ 2338366 h 3006470"/>
                        <a:gd name="connsiteX327-86419" fmla="*/ 1704347 w 6006665"/>
                        <a:gd name="connsiteY327-86420" fmla="*/ 2306551 h 3006470"/>
                        <a:gd name="connsiteX328-86421" fmla="*/ 1662460 w 6006665"/>
                        <a:gd name="connsiteY328-86422" fmla="*/ 2288600 h 3006470"/>
                        <a:gd name="connsiteX329-86423" fmla="*/ 1629901 w 6006665"/>
                        <a:gd name="connsiteY329-86424" fmla="*/ 2302006 h 3006470"/>
                        <a:gd name="connsiteX330-86425" fmla="*/ 1629300 w 6006665"/>
                        <a:gd name="connsiteY330-86426" fmla="*/ 2297351 h 3006470"/>
                        <a:gd name="connsiteX331-86427" fmla="*/ 1617994 w 6006665"/>
                        <a:gd name="connsiteY331-86428" fmla="*/ 2302006 h 3006470"/>
                        <a:gd name="connsiteX332-86429" fmla="*/ 1608904 w 6006665"/>
                        <a:gd name="connsiteY332-86430" fmla="*/ 2231560 h 3006470"/>
                        <a:gd name="connsiteX333-86431" fmla="*/ 1552684 w 6006665"/>
                        <a:gd name="connsiteY333-86432" fmla="*/ 2221867 h 3006470"/>
                        <a:gd name="connsiteX334-86433" fmla="*/ 1518550 w 6006665"/>
                        <a:gd name="connsiteY334-86434" fmla="*/ 2247467 h 3006470"/>
                        <a:gd name="connsiteX335-86435" fmla="*/ 1425379 w 6006665"/>
                        <a:gd name="connsiteY335-86436" fmla="*/ 2267919 h 3006470"/>
                        <a:gd name="connsiteX336-86437" fmla="*/ 1409472 w 6006665"/>
                        <a:gd name="connsiteY336-86438" fmla="*/ 2286099 h 3006470"/>
                        <a:gd name="connsiteX337-86439" fmla="*/ 1270852 w 6006665"/>
                        <a:gd name="connsiteY337-86440" fmla="*/ 2306551 h 3006470"/>
                        <a:gd name="connsiteX338-86441" fmla="*/ 1254945 w 6006665"/>
                        <a:gd name="connsiteY338-86442" fmla="*/ 2327003 h 3006470"/>
                        <a:gd name="connsiteX339-86443" fmla="*/ 1282214 w 6006665"/>
                        <a:gd name="connsiteY339-86444" fmla="*/ 2370180 h 3006470"/>
                        <a:gd name="connsiteX340-86445" fmla="*/ 1243582 w 6006665"/>
                        <a:gd name="connsiteY340-86446" fmla="*/ 2386087 h 3006470"/>
                        <a:gd name="connsiteX341-86447" fmla="*/ 1254945 w 6006665"/>
                        <a:gd name="connsiteY341-86448" fmla="*/ 2404267 h 3006470"/>
                        <a:gd name="connsiteX342-86449" fmla="*/ 1216313 w 6006665"/>
                        <a:gd name="connsiteY342-86450" fmla="*/ 2429264 h 3006470"/>
                        <a:gd name="connsiteX343-86451" fmla="*/ 1275397 w 6006665"/>
                        <a:gd name="connsiteY343-86452" fmla="*/ 2472441 h 3006470"/>
                        <a:gd name="connsiteX344-86453" fmla="*/ 1270852 w 6006665"/>
                        <a:gd name="connsiteY344-86454" fmla="*/ 2499711 h 3006470"/>
                        <a:gd name="connsiteX345-86455" fmla="*/ 1259108 w 6006665"/>
                        <a:gd name="connsiteY345-86456" fmla="*/ 2498732 h 3006470"/>
                        <a:gd name="connsiteX346-86457" fmla="*/ 1258945 w 6006665"/>
                        <a:gd name="connsiteY346-86458" fmla="*/ 2499711 h 3006470"/>
                        <a:gd name="connsiteX347-86459" fmla="*/ 1215644 w 6006665"/>
                        <a:gd name="connsiteY347-86460" fmla="*/ 2496102 h 3006470"/>
                        <a:gd name="connsiteX348-86461" fmla="*/ 1204950 w 6006665"/>
                        <a:gd name="connsiteY348-86462" fmla="*/ 2511073 h 3006470"/>
                        <a:gd name="connsiteX349-86463" fmla="*/ 1196495 w 6006665"/>
                        <a:gd name="connsiteY349-86464" fmla="*/ 2506241 h 3006470"/>
                        <a:gd name="connsiteX350-86465" fmla="*/ 1193043 w 6006665"/>
                        <a:gd name="connsiteY350-86466" fmla="*/ 2511073 h 3006470"/>
                        <a:gd name="connsiteX351-86467" fmla="*/ 1145322 w 6006665"/>
                        <a:gd name="connsiteY351-86468" fmla="*/ 2483803 h 3006470"/>
                        <a:gd name="connsiteX352-86469" fmla="*/ 1098145 w 6006665"/>
                        <a:gd name="connsiteY352-86470" fmla="*/ 2483803 h 3006470"/>
                        <a:gd name="connsiteX353-86471" fmla="*/ 1061785 w 6006665"/>
                        <a:gd name="connsiteY353-86472" fmla="*/ 2511073 h 3006470"/>
                        <a:gd name="connsiteX354-86473" fmla="*/ 1055322 w 6006665"/>
                        <a:gd name="connsiteY354-86474" fmla="*/ 2506990 h 3006470"/>
                        <a:gd name="connsiteX355-86475" fmla="*/ 1049878 w 6006665"/>
                        <a:gd name="connsiteY355-86476" fmla="*/ 2511073 h 3006470"/>
                        <a:gd name="connsiteX356-86477" fmla="*/ 1006701 w 6006665"/>
                        <a:gd name="connsiteY356-86478" fmla="*/ 2483803 h 3006470"/>
                        <a:gd name="connsiteX357-86479" fmla="*/ 924893 w 6006665"/>
                        <a:gd name="connsiteY357-86480" fmla="*/ 2447444 h 3006470"/>
                        <a:gd name="connsiteX358-86481" fmla="*/ 877716 w 6006665"/>
                        <a:gd name="connsiteY358-86482" fmla="*/ 2447444 h 3006470"/>
                        <a:gd name="connsiteX359-86483" fmla="*/ 802724 w 6006665"/>
                        <a:gd name="connsiteY359-86484" fmla="*/ 2511073 h 3006470"/>
                        <a:gd name="connsiteX360-86485" fmla="*/ 798179 w 6006665"/>
                        <a:gd name="connsiteY360-86486" fmla="*/ 2554250 h 3006470"/>
                        <a:gd name="connsiteX361-86487" fmla="*/ 787406 w 6006665"/>
                        <a:gd name="connsiteY361-86488" fmla="*/ 2543477 h 3006470"/>
                        <a:gd name="connsiteX362-86489" fmla="*/ 786272 w 6006665"/>
                        <a:gd name="connsiteY362-86490" fmla="*/ 2554250 h 3006470"/>
                        <a:gd name="connsiteX363-86491" fmla="*/ 756063 w 6006665"/>
                        <a:gd name="connsiteY363-86492" fmla="*/ 2524040 h 3006470"/>
                        <a:gd name="connsiteX364-86493" fmla="*/ 732278 w 6006665"/>
                        <a:gd name="connsiteY364-86494" fmla="*/ 2581519 h 3006470"/>
                        <a:gd name="connsiteX365-86495" fmla="*/ 743640 w 6006665"/>
                        <a:gd name="connsiteY365-86496" fmla="*/ 2590609 h 3006470"/>
                        <a:gd name="connsiteX366-86497" fmla="*/ 723188 w 6006665"/>
                        <a:gd name="connsiteY366-86498" fmla="*/ 2633786 h 3006470"/>
                        <a:gd name="connsiteX367-86499" fmla="*/ 747026 w 6006665"/>
                        <a:gd name="connsiteY367-86500" fmla="*/ 2670627 h 3006470"/>
                        <a:gd name="connsiteX368-86501" fmla="*/ 763548 w 6006665"/>
                        <a:gd name="connsiteY368-86502" fmla="*/ 2667873 h 3006470"/>
                        <a:gd name="connsiteX369-86503" fmla="*/ 764871 w 6006665"/>
                        <a:gd name="connsiteY369-86504" fmla="*/ 2669637 h 3006470"/>
                        <a:gd name="connsiteX370-86505" fmla="*/ 775455 w 6006665"/>
                        <a:gd name="connsiteY370-86506" fmla="*/ 2667873 h 3006470"/>
                        <a:gd name="connsiteX371-86507" fmla="*/ 802724 w 6006665"/>
                        <a:gd name="connsiteY371-86508" fmla="*/ 2704232 h 3006470"/>
                        <a:gd name="connsiteX372-86509" fmla="*/ 798179 w 6006665"/>
                        <a:gd name="connsiteY372-86510" fmla="*/ 2731502 h 3006470"/>
                        <a:gd name="connsiteX373-86511" fmla="*/ 818632 w 6006665"/>
                        <a:gd name="connsiteY373-86512" fmla="*/ 2742864 h 3006470"/>
                        <a:gd name="connsiteX374-86513" fmla="*/ 802724 w 6006665"/>
                        <a:gd name="connsiteY374-86514" fmla="*/ 2774679 h 3006470"/>
                        <a:gd name="connsiteX375-86515" fmla="*/ 766365 w 6006665"/>
                        <a:gd name="connsiteY375-86516" fmla="*/ 2779224 h 3006470"/>
                        <a:gd name="connsiteX376-86517" fmla="*/ 727733 w 6006665"/>
                        <a:gd name="connsiteY376-86518" fmla="*/ 2838308 h 3006470"/>
                        <a:gd name="connsiteX377-86519" fmla="*/ 759548 w 6006665"/>
                        <a:gd name="connsiteY377-86520" fmla="*/ 2881485 h 3006470"/>
                        <a:gd name="connsiteX378-86521" fmla="*/ 759548 w 6006665"/>
                        <a:gd name="connsiteY378-86522" fmla="*/ 2920116 h 3006470"/>
                        <a:gd name="connsiteX379-86523" fmla="*/ 798179 w 6006665"/>
                        <a:gd name="connsiteY379-86524" fmla="*/ 2979201 h 3006470"/>
                        <a:gd name="connsiteX380-86525" fmla="*/ 775455 w 6006665"/>
                        <a:gd name="connsiteY380-86526" fmla="*/ 2995108 h 3006470"/>
                        <a:gd name="connsiteX381-86527" fmla="*/ 770910 w 6006665"/>
                        <a:gd name="connsiteY381-86528" fmla="*/ 3006470 h 3006470"/>
                        <a:gd name="connsiteX382-86529" fmla="*/ 759003 w 6006665"/>
                        <a:gd name="connsiteY382-86530" fmla="*/ 3006470 h 3006470"/>
                        <a:gd name="connsiteX383-86531" fmla="*/ 755003 w 6006665"/>
                        <a:gd name="connsiteY383-86532" fmla="*/ 3006470 h 3006470"/>
                        <a:gd name="connsiteX384-86533" fmla="*/ 743096 w 6006665"/>
                        <a:gd name="connsiteY384-86534" fmla="*/ 3006470 h 3006470"/>
                        <a:gd name="connsiteX385-86535" fmla="*/ 715826 w 6006665"/>
                        <a:gd name="connsiteY385-86536" fmla="*/ 2972383 h 3006470"/>
                        <a:gd name="connsiteX386-86537" fmla="*/ 704464 w 6006665"/>
                        <a:gd name="connsiteY386-86538" fmla="*/ 2972383 h 3006470"/>
                        <a:gd name="connsiteX387-86539" fmla="*/ 684012 w 6006665"/>
                        <a:gd name="connsiteY387-86540" fmla="*/ 2963293 h 3006470"/>
                        <a:gd name="connsiteX388-86541" fmla="*/ 672649 w 6006665"/>
                        <a:gd name="connsiteY388-86542" fmla="*/ 2940569 h 3006470"/>
                        <a:gd name="connsiteX389-86543" fmla="*/ 645222 w 6006665"/>
                        <a:gd name="connsiteY389-86544" fmla="*/ 2932732 h 3006470"/>
                        <a:gd name="connsiteX390-86545" fmla="*/ 625472 w 6006665"/>
                        <a:gd name="connsiteY390-86546" fmla="*/ 2936024 h 3006470"/>
                        <a:gd name="connsiteX391-86547" fmla="*/ 623771 w 6006665"/>
                        <a:gd name="connsiteY391-86548" fmla="*/ 2934323 h 3006470"/>
                        <a:gd name="connsiteX392-86549" fmla="*/ 613565 w 6006665"/>
                        <a:gd name="connsiteY392-86550" fmla="*/ 2936024 h 3006470"/>
                        <a:gd name="connsiteX393-86551" fmla="*/ 609020 w 6006665"/>
                        <a:gd name="connsiteY393-86552" fmla="*/ 2931479 h 3006470"/>
                        <a:gd name="connsiteX394-86553" fmla="*/ 559026 w 6006665"/>
                        <a:gd name="connsiteY394-86554" fmla="*/ 2904209 h 3006470"/>
                        <a:gd name="connsiteX395-86555" fmla="*/ 506760 w 6006665"/>
                        <a:gd name="connsiteY395-86556" fmla="*/ 2897392 h 3006470"/>
                        <a:gd name="connsiteX396-86557" fmla="*/ 483280 w 6006665"/>
                        <a:gd name="connsiteY396-86558" fmla="*/ 2890683 h 3006470"/>
                        <a:gd name="connsiteX397-86559" fmla="*/ 480035 w 6006665"/>
                        <a:gd name="connsiteY397-86560" fmla="*/ 2892847 h 3006470"/>
                        <a:gd name="connsiteX398-86561" fmla="*/ 475042 w 6006665"/>
                        <a:gd name="connsiteY398-86562" fmla="*/ 2888329 h 3006470"/>
                        <a:gd name="connsiteX399-86563" fmla="*/ 474945 w 6006665"/>
                        <a:gd name="connsiteY399-86564" fmla="*/ 2888302 h 3006470"/>
                        <a:gd name="connsiteX400-86565" fmla="*/ 468128 w 6006665"/>
                        <a:gd name="connsiteY400-86566" fmla="*/ 2892847 h 3006470"/>
                        <a:gd name="connsiteX401-86567" fmla="*/ 420406 w 6006665"/>
                        <a:gd name="connsiteY401-86568" fmla="*/ 2849670 h 3006470"/>
                        <a:gd name="connsiteX402-86569" fmla="*/ 381774 w 6006665"/>
                        <a:gd name="connsiteY402-86570" fmla="*/ 2833763 h 3006470"/>
                        <a:gd name="connsiteX403-86571" fmla="*/ 349960 w 6006665"/>
                        <a:gd name="connsiteY403-86572" fmla="*/ 2801948 h 3006470"/>
                        <a:gd name="connsiteX404-86573" fmla="*/ 377229 w 6006665"/>
                        <a:gd name="connsiteY404-86574" fmla="*/ 2795131 h 3006470"/>
                        <a:gd name="connsiteX405-86575" fmla="*/ 404499 w 6006665"/>
                        <a:gd name="connsiteY405-86576" fmla="*/ 2747409 h 3006470"/>
                        <a:gd name="connsiteX406-86577" fmla="*/ 388591 w 6006665"/>
                        <a:gd name="connsiteY406-86578" fmla="*/ 2731502 h 3006470"/>
                        <a:gd name="connsiteX407-86579" fmla="*/ 440858 w 6006665"/>
                        <a:gd name="connsiteY407-86580" fmla="*/ 2704232 h 3006470"/>
                        <a:gd name="connsiteX408-86581" fmla="*/ 440858 w 6006665"/>
                        <a:gd name="connsiteY408-86582" fmla="*/ 2701176 h 3006470"/>
                        <a:gd name="connsiteX409-86583" fmla="*/ 416406 w 6006665"/>
                        <a:gd name="connsiteY409-86584" fmla="*/ 2704232 h 3006470"/>
                        <a:gd name="connsiteX410-86585" fmla="*/ 416406 w 6006665"/>
                        <a:gd name="connsiteY410-86586" fmla="*/ 2702744 h 3006470"/>
                        <a:gd name="connsiteX411-86587" fmla="*/ 404499 w 6006665"/>
                        <a:gd name="connsiteY411-86588" fmla="*/ 2704232 h 3006470"/>
                        <a:gd name="connsiteX412-86589" fmla="*/ 404499 w 6006665"/>
                        <a:gd name="connsiteY412-86590" fmla="*/ 2683780 h 3006470"/>
                        <a:gd name="connsiteX413-86591" fmla="*/ 424951 w 6006665"/>
                        <a:gd name="connsiteY413-86592" fmla="*/ 2667873 h 3006470"/>
                        <a:gd name="connsiteX414-86593" fmla="*/ 463583 w 6006665"/>
                        <a:gd name="connsiteY414-86594" fmla="*/ 2661056 h 3006470"/>
                        <a:gd name="connsiteX415-86595" fmla="*/ 468128 w 6006665"/>
                        <a:gd name="connsiteY415-86596" fmla="*/ 2645148 h 3006470"/>
                        <a:gd name="connsiteX416-86597" fmla="*/ 456765 w 6006665"/>
                        <a:gd name="connsiteY416-86598" fmla="*/ 2613334 h 3006470"/>
                        <a:gd name="connsiteX417-86599" fmla="*/ 474945 w 6006665"/>
                        <a:gd name="connsiteY417-86600" fmla="*/ 2586064 h 3006470"/>
                        <a:gd name="connsiteX418-86601" fmla="*/ 474945 w 6006665"/>
                        <a:gd name="connsiteY418-86602" fmla="*/ 2565612 h 3006470"/>
                        <a:gd name="connsiteX419-86603" fmla="*/ 420406 w 6006665"/>
                        <a:gd name="connsiteY419-86604" fmla="*/ 2547432 h 3006470"/>
                        <a:gd name="connsiteX420-86605" fmla="*/ 409588 w 6006665"/>
                        <a:gd name="connsiteY420-86606" fmla="*/ 2547432 h 3006470"/>
                        <a:gd name="connsiteX421-86607" fmla="*/ 397681 w 6006665"/>
                        <a:gd name="connsiteY421-86608" fmla="*/ 2547432 h 3006470"/>
                        <a:gd name="connsiteX422-86609" fmla="*/ 379485 w 6006665"/>
                        <a:gd name="connsiteY422-86610" fmla="*/ 2525193 h 3006470"/>
                        <a:gd name="connsiteX423-86611" fmla="*/ 357322 w 6006665"/>
                        <a:gd name="connsiteY423-86612" fmla="*/ 2531525 h 3006470"/>
                        <a:gd name="connsiteX424-86613" fmla="*/ 352842 w 6006665"/>
                        <a:gd name="connsiteY424-86614" fmla="*/ 2529403 h 3006470"/>
                        <a:gd name="connsiteX425-86615" fmla="*/ 345415 w 6006665"/>
                        <a:gd name="connsiteY425-86616" fmla="*/ 2531525 h 3006470"/>
                        <a:gd name="connsiteX426-86617" fmla="*/ 302238 w 6006665"/>
                        <a:gd name="connsiteY426-86618" fmla="*/ 2511073 h 3006470"/>
                        <a:gd name="connsiteX427-86619" fmla="*/ 302238 w 6006665"/>
                        <a:gd name="connsiteY427-86620" fmla="*/ 2499711 h 3006470"/>
                        <a:gd name="connsiteX428-86621" fmla="*/ 286331 w 6006665"/>
                        <a:gd name="connsiteY428-86622" fmla="*/ 2472441 h 3006470"/>
                        <a:gd name="connsiteX429-86623" fmla="*/ 270968 w 6006665"/>
                        <a:gd name="connsiteY429-86624" fmla="*/ 2472441 h 3006470"/>
                        <a:gd name="connsiteX430-86625" fmla="*/ 259061 w 6006665"/>
                        <a:gd name="connsiteY430-86626" fmla="*/ 2472441 h 3006470"/>
                        <a:gd name="connsiteX431-86627" fmla="*/ 254516 w 6006665"/>
                        <a:gd name="connsiteY431-86628" fmla="*/ 2456534 h 3006470"/>
                        <a:gd name="connsiteX432-86629" fmla="*/ 263606 w 6006665"/>
                        <a:gd name="connsiteY432-86630" fmla="*/ 2440627 h 3006470"/>
                        <a:gd name="connsiteX433-86631" fmla="*/ 243991 w 6006665"/>
                        <a:gd name="connsiteY433-86632" fmla="*/ 2410114 h 3006470"/>
                        <a:gd name="connsiteX434-86633" fmla="*/ 216429 w 6006665"/>
                        <a:gd name="connsiteY434-86634" fmla="*/ 2413357 h 3006470"/>
                        <a:gd name="connsiteX435-86635" fmla="*/ 212956 w 6006665"/>
                        <a:gd name="connsiteY435-86636" fmla="*/ 2412365 h 3006470"/>
                        <a:gd name="connsiteX436-86637" fmla="*/ 204522 w 6006665"/>
                        <a:gd name="connsiteY436-86638" fmla="*/ 2413357 h 3006470"/>
                        <a:gd name="connsiteX437-86639" fmla="*/ 199623 w 6006665"/>
                        <a:gd name="connsiteY437-86640" fmla="*/ 2411957 h 3006470"/>
                        <a:gd name="connsiteX438-86641" fmla="*/ 195977 w 6006665"/>
                        <a:gd name="connsiteY438-86642" fmla="*/ 2424719 h 3006470"/>
                        <a:gd name="connsiteX439-86643" fmla="*/ 184968 w 6006665"/>
                        <a:gd name="connsiteY439-86644" fmla="*/ 2421574 h 3006470"/>
                        <a:gd name="connsiteX440-86645" fmla="*/ 184070 w 6006665"/>
                        <a:gd name="connsiteY440-86646" fmla="*/ 2424719 h 3006470"/>
                        <a:gd name="connsiteX441-86647" fmla="*/ 168163 w 6006665"/>
                        <a:gd name="connsiteY441-86648" fmla="*/ 2420184 h 3006470"/>
                        <a:gd name="connsiteX442-86649" fmla="*/ 156800 w 6006665"/>
                        <a:gd name="connsiteY442-86650" fmla="*/ 2381542 h 3006470"/>
                        <a:gd name="connsiteX443-86651" fmla="*/ 152255 w 6006665"/>
                        <a:gd name="connsiteY443-86652" fmla="*/ 2365635 h 3006470"/>
                        <a:gd name="connsiteX444-86653" fmla="*/ 156800 w 6006665"/>
                        <a:gd name="connsiteY444-86654" fmla="*/ 2361090 h 3006470"/>
                        <a:gd name="connsiteX445-86655" fmla="*/ 168707 w 6006665"/>
                        <a:gd name="connsiteY445-86656" fmla="*/ 2361090 h 3006470"/>
                        <a:gd name="connsiteX446-86657" fmla="*/ 188615 w 6006665"/>
                        <a:gd name="connsiteY446-86658" fmla="*/ 2361090 h 3006470"/>
                        <a:gd name="connsiteX447-86659" fmla="*/ 199977 w 6006665"/>
                        <a:gd name="connsiteY447-86660" fmla="*/ 2349728 h 3006470"/>
                        <a:gd name="connsiteX448-86661" fmla="*/ 188615 w 6006665"/>
                        <a:gd name="connsiteY448-86662" fmla="*/ 2327003 h 3006470"/>
                        <a:gd name="connsiteX449-86663" fmla="*/ 168163 w 6006665"/>
                        <a:gd name="connsiteY449-86664" fmla="*/ 2317914 h 3006470"/>
                        <a:gd name="connsiteX450-86665" fmla="*/ 168163 w 6006665"/>
                        <a:gd name="connsiteY450-86666" fmla="*/ 2311096 h 3006470"/>
                        <a:gd name="connsiteX451-86667" fmla="*/ 152255 w 6006665"/>
                        <a:gd name="connsiteY451-86668" fmla="*/ 2295189 h 3006470"/>
                        <a:gd name="connsiteX452-86669" fmla="*/ 129531 w 6006665"/>
                        <a:gd name="connsiteY452-86670" fmla="*/ 2258829 h 3006470"/>
                        <a:gd name="connsiteX453-86671" fmla="*/ 140893 w 6006665"/>
                        <a:gd name="connsiteY453-86672" fmla="*/ 2236105 h 3006470"/>
                        <a:gd name="connsiteX454-86673" fmla="*/ 136348 w 6006665"/>
                        <a:gd name="connsiteY454-86674" fmla="*/ 2208835 h 3006470"/>
                        <a:gd name="connsiteX455-86675" fmla="*/ 103789 w 6006665"/>
                        <a:gd name="connsiteY455-86676" fmla="*/ 2195428 h 3006470"/>
                        <a:gd name="connsiteX456-86677" fmla="*/ 93716 w 6006665"/>
                        <a:gd name="connsiteY456-86678" fmla="*/ 2199745 h 3006470"/>
                        <a:gd name="connsiteX457-86679" fmla="*/ 91868 w 6006665"/>
                        <a:gd name="connsiteY457-86680" fmla="*/ 2195434 h 3006470"/>
                        <a:gd name="connsiteX458-86681" fmla="*/ 81809 w 6006665"/>
                        <a:gd name="connsiteY458-86682" fmla="*/ 2199745 h 3006470"/>
                        <a:gd name="connsiteX459-86683" fmla="*/ 74992 w 6006665"/>
                        <a:gd name="connsiteY459-86684" fmla="*/ 2183838 h 3006470"/>
                        <a:gd name="connsiteX460-86685" fmla="*/ 34087 w 6006665"/>
                        <a:gd name="connsiteY460-86686" fmla="*/ 2172476 h 3006470"/>
                        <a:gd name="connsiteX461-86687" fmla="*/ 22725 w 6006665"/>
                        <a:gd name="connsiteY461-86688" fmla="*/ 2129299 h 3006470"/>
                        <a:gd name="connsiteX462-86689" fmla="*/ 22725 w 6006665"/>
                        <a:gd name="connsiteY462-86690" fmla="*/ 2097484 h 3006470"/>
                        <a:gd name="connsiteX463-86691" fmla="*/ 0 w 6006665"/>
                        <a:gd name="connsiteY463-86692" fmla="*/ 2081577 h 3006470"/>
                        <a:gd name="connsiteX464-86693" fmla="*/ 15907 w 6006665"/>
                        <a:gd name="connsiteY464-86694" fmla="*/ 2058853 h 3006470"/>
                        <a:gd name="connsiteX465-86695" fmla="*/ 6818 w 6006665"/>
                        <a:gd name="connsiteY465-86696" fmla="*/ 1995224 h 3006470"/>
                        <a:gd name="connsiteX466-86697" fmla="*/ 34087 w 6006665"/>
                        <a:gd name="connsiteY466-86698" fmla="*/ 1952047 h 3006470"/>
                        <a:gd name="connsiteX467-86699" fmla="*/ 27270 w 6006665"/>
                        <a:gd name="connsiteY467-86700" fmla="*/ 1940685 h 3006470"/>
                        <a:gd name="connsiteX468-86701" fmla="*/ 70447 w 6006665"/>
                        <a:gd name="connsiteY468-86702" fmla="*/ 1902053 h 3006470"/>
                        <a:gd name="connsiteX469-86703" fmla="*/ 27270 w 6006665"/>
                        <a:gd name="connsiteY469-86704" fmla="*/ 1865693 h 3006470"/>
                        <a:gd name="connsiteX470-86705" fmla="*/ 109078 w 6006665"/>
                        <a:gd name="connsiteY470-86706" fmla="*/ 1767977 h 3006470"/>
                        <a:gd name="connsiteX471-86707" fmla="*/ 145438 w 6006665"/>
                        <a:gd name="connsiteY471-86708" fmla="*/ 1724800 h 3006470"/>
                        <a:gd name="connsiteX472-86709" fmla="*/ 156800 w 6006665"/>
                        <a:gd name="connsiteY472-86710" fmla="*/ 1681624 h 3006470"/>
                        <a:gd name="connsiteX473-86711" fmla="*/ 102261 w 6006665"/>
                        <a:gd name="connsiteY473-86712" fmla="*/ 1629357 h 3006470"/>
                        <a:gd name="connsiteX474-86713" fmla="*/ 118168 w 6006665"/>
                        <a:gd name="connsiteY474-86714" fmla="*/ 1574818 h 3006470"/>
                        <a:gd name="connsiteX475-86715" fmla="*/ 86354 w 6006665"/>
                        <a:gd name="connsiteY475-86716" fmla="*/ 1511189 h 3006470"/>
                        <a:gd name="connsiteX476-86717" fmla="*/ 109078 w 6006665"/>
                        <a:gd name="connsiteY476-86718" fmla="*/ 1436197 h 3006470"/>
                        <a:gd name="connsiteX477-86719" fmla="*/ 70447 w 6006665"/>
                        <a:gd name="connsiteY477-86720" fmla="*/ 1333936 h 3006470"/>
                        <a:gd name="connsiteX478-86721" fmla="*/ 102261 w 6006665"/>
                        <a:gd name="connsiteY478-86722" fmla="*/ 1263490 h 3006470"/>
                        <a:gd name="connsiteX479-86723" fmla="*/ 43177 w 6006665"/>
                        <a:gd name="connsiteY479-86724" fmla="*/ 1197589 h 3006470"/>
                        <a:gd name="connsiteX480-86725" fmla="*/ 49994 w 6006665"/>
                        <a:gd name="connsiteY480-86726" fmla="*/ 1122597 h 3006470"/>
                        <a:gd name="connsiteX481-86727" fmla="*/ 81809 w 6006665"/>
                        <a:gd name="connsiteY481-86728" fmla="*/ 1118052 h 3006470"/>
                        <a:gd name="connsiteX482-86729" fmla="*/ 420951 w 6006665"/>
                        <a:gd name="connsiteY482-86730" fmla="*/ 1418018 h 3006470"/>
                        <a:gd name="connsiteX483-86731" fmla="*/ 252950 w 6006665"/>
                        <a:gd name="connsiteY483-86732" fmla="*/ 1352062 h 3006470"/>
                        <a:gd name="connsiteX484-86733" fmla="*/ 232336 w 6006665"/>
                        <a:gd name="connsiteY484-86734" fmla="*/ 1358934 h 3006470"/>
                        <a:gd name="connsiteX485-86735" fmla="*/ 291420 w 6006665"/>
                        <a:gd name="connsiteY485-86736" fmla="*/ 1429380 h 3006470"/>
                        <a:gd name="connsiteX486-86737" fmla="*/ 291420 w 6006665"/>
                        <a:gd name="connsiteY486-86738" fmla="*/ 1468012 h 3006470"/>
                        <a:gd name="connsiteX487-86739" fmla="*/ 298238 w 6006665"/>
                        <a:gd name="connsiteY487-86740" fmla="*/ 1554366 h 3006470"/>
                        <a:gd name="connsiteX488-86741" fmla="*/ 345959 w 6006665"/>
                        <a:gd name="connsiteY488-86742" fmla="*/ 1586180 h 3006470"/>
                        <a:gd name="connsiteX489-86743" fmla="*/ 362087 w 6006665"/>
                        <a:gd name="connsiteY489-86744" fmla="*/ 1595588 h 3006470"/>
                        <a:gd name="connsiteX490-86745" fmla="*/ 365867 w 6006665"/>
                        <a:gd name="connsiteY490-86746" fmla="*/ 1563455 h 3006470"/>
                        <a:gd name="connsiteX491-86747" fmla="*/ 345415 w 6006665"/>
                        <a:gd name="connsiteY491-86748" fmla="*/ 1527096 h 3006470"/>
                        <a:gd name="connsiteX492-86749" fmla="*/ 365867 w 6006665"/>
                        <a:gd name="connsiteY492-86750" fmla="*/ 1495281 h 3006470"/>
                        <a:gd name="connsiteX493-86751" fmla="*/ 374560 w 6006665"/>
                        <a:gd name="connsiteY493-86752" fmla="*/ 1500280 h 3006470"/>
                        <a:gd name="connsiteX494-86753" fmla="*/ 377774 w 6006665"/>
                        <a:gd name="connsiteY494-86754" fmla="*/ 1495281 h 3006470"/>
                        <a:gd name="connsiteX495-86755" fmla="*/ 461933 w 6006665"/>
                        <a:gd name="connsiteY495-86756" fmla="*/ 1543673 h 3006470"/>
                        <a:gd name="connsiteX496-86757" fmla="*/ 484035 w 6006665"/>
                        <a:gd name="connsiteY496-86758" fmla="*/ 1527096 h 3006470"/>
                        <a:gd name="connsiteX497-86759" fmla="*/ 463583 w 6006665"/>
                        <a:gd name="connsiteY497-86760" fmla="*/ 1461194 h 3006470"/>
                        <a:gd name="connsiteX498-86761" fmla="*/ 1677078 w 6006665"/>
                        <a:gd name="connsiteY498-86762" fmla="*/ 1370296 h 3006470"/>
                        <a:gd name="connsiteX499-86763" fmla="*/ 1720255 w 6006665"/>
                        <a:gd name="connsiteY499-86764" fmla="*/ 1349844 h 3006470"/>
                        <a:gd name="connsiteX500-86765" fmla="*/ 1731617 w 6006665"/>
                        <a:gd name="connsiteY500-86766" fmla="*/ 1299850 h 3006470"/>
                        <a:gd name="connsiteX501-86767" fmla="*/ 1758887 w 6006665"/>
                        <a:gd name="connsiteY501-86768" fmla="*/ 1256673 h 3006470"/>
                        <a:gd name="connsiteX502-86769" fmla="*/ 1736162 w 6006665"/>
                        <a:gd name="connsiteY502-86770" fmla="*/ 1197589 h 3006470"/>
                        <a:gd name="connsiteX503-86771" fmla="*/ 1758887 w 6006665"/>
                        <a:gd name="connsiteY503-86772" fmla="*/ 1133960 h 3006470"/>
                        <a:gd name="connsiteX504-86773" fmla="*/ 1704347 w 6006665"/>
                        <a:gd name="connsiteY504-86774" fmla="*/ 1070331 h 3006470"/>
                        <a:gd name="connsiteX505-86775" fmla="*/ 1736162 w 6006665"/>
                        <a:gd name="connsiteY505-86776" fmla="*/ 961252 h 3006470"/>
                        <a:gd name="connsiteX506-86777" fmla="*/ 1688440 w 6006665"/>
                        <a:gd name="connsiteY506-86778" fmla="*/ 865809 h 3006470"/>
                        <a:gd name="connsiteX507-86779" fmla="*/ 1752069 w 6006665"/>
                        <a:gd name="connsiteY507-86780" fmla="*/ 788545 h 3006470"/>
                        <a:gd name="connsiteX508-86781" fmla="*/ 1747524 w 6006665"/>
                        <a:gd name="connsiteY508-86782" fmla="*/ 704464 h 3006470"/>
                        <a:gd name="connsiteX509-86783" fmla="*/ 1763431 w 6006665"/>
                        <a:gd name="connsiteY509-86784" fmla="*/ 697647 h 3006470"/>
                        <a:gd name="connsiteX510-86785" fmla="*/ 1764877 w 6006665"/>
                        <a:gd name="connsiteY510-86786" fmla="*/ 702130 h 3006470"/>
                        <a:gd name="connsiteX511-86787" fmla="*/ 1775339 w 6006665"/>
                        <a:gd name="connsiteY511-86788" fmla="*/ 697647 h 3006470"/>
                        <a:gd name="connsiteX512-86789" fmla="*/ 1798063 w 6006665"/>
                        <a:gd name="connsiteY512-86790" fmla="*/ 768093 h 3006470"/>
                        <a:gd name="connsiteX513-86791" fmla="*/ 1791454 w 6006665"/>
                        <a:gd name="connsiteY513-86792" fmla="*/ 815304 h 3006470"/>
                        <a:gd name="connsiteX514-86793" fmla="*/ 1854330 w 6006665"/>
                        <a:gd name="connsiteY514-86794" fmla="*/ 772638 h 3006470"/>
                        <a:gd name="connsiteX515-86795" fmla="*/ 1931594 w 6006665"/>
                        <a:gd name="connsiteY515-86796" fmla="*/ 763548 h 3006470"/>
                        <a:gd name="connsiteX516-86797" fmla="*/ 1932772 w 6006665"/>
                        <a:gd name="connsiteY516-86798" fmla="*/ 764810 h 3006470"/>
                        <a:gd name="connsiteX517-86799" fmla="*/ 1943501 w 6006665"/>
                        <a:gd name="connsiteY517-86800" fmla="*/ 763548 h 3006470"/>
                        <a:gd name="connsiteX518-86801" fmla="*/ 1988608 w 6006665"/>
                        <a:gd name="connsiteY518-86802" fmla="*/ 811877 h 3006470"/>
                        <a:gd name="connsiteX519-86803" fmla="*/ 1963408 w 6006665"/>
                        <a:gd name="connsiteY519-86804" fmla="*/ 736278 h 3006470"/>
                        <a:gd name="connsiteX520-86805" fmla="*/ 1963408 w 6006665"/>
                        <a:gd name="connsiteY520-86806" fmla="*/ 595386 h 3006470"/>
                        <a:gd name="connsiteX521-86807" fmla="*/ 2027037 w 6006665"/>
                        <a:gd name="connsiteY521-86808" fmla="*/ 574934 h 3006470"/>
                        <a:gd name="connsiteX522-86809" fmla="*/ 2037269 w 6006665"/>
                        <a:gd name="connsiteY522-86810" fmla="*/ 575472 h 3006470"/>
                        <a:gd name="connsiteX523-86811" fmla="*/ 2038944 w 6006665"/>
                        <a:gd name="connsiteY523-86812" fmla="*/ 574934 h 3006470"/>
                        <a:gd name="connsiteX524-86813" fmla="*/ 2115414 w 6006665"/>
                        <a:gd name="connsiteY524-86814" fmla="*/ 578958 h 3006470"/>
                        <a:gd name="connsiteX525-86815" fmla="*/ 2192927 w 6006665"/>
                        <a:gd name="connsiteY525-86816" fmla="*/ 559026 h 3006470"/>
                        <a:gd name="connsiteX526-86817" fmla="*/ 2167930 w 6006665"/>
                        <a:gd name="connsiteY526-86818" fmla="*/ 493125 h 3006470"/>
                        <a:gd name="connsiteX527-86819" fmla="*/ 2204289 w 6006665"/>
                        <a:gd name="connsiteY527-86820" fmla="*/ 402226 h 3006470"/>
                        <a:gd name="connsiteX528-86821" fmla="*/ 2247466 w 6006665"/>
                        <a:gd name="connsiteY528-86822" fmla="*/ 397681 h 3006470"/>
                        <a:gd name="connsiteX529-86823" fmla="*/ 2317913 w 6006665"/>
                        <a:gd name="connsiteY529-86824" fmla="*/ 322690 h 3006470"/>
                        <a:gd name="connsiteX530-86825" fmla="*/ 2420183 w 6006665"/>
                        <a:gd name="connsiteY530-86826" fmla="*/ 304510 h 3006470"/>
                        <a:gd name="connsiteX531-86827" fmla="*/ 2429263 w 6006665"/>
                        <a:gd name="connsiteY531-86828" fmla="*/ 263606 h 3006470"/>
                        <a:gd name="connsiteX532-86829" fmla="*/ 2526979 w 6006665"/>
                        <a:gd name="connsiteY532-86830" fmla="*/ 252244 h 3006470"/>
                        <a:gd name="connsiteX533-86831" fmla="*/ 2528058 w 6006665"/>
                        <a:gd name="connsiteY533-86832" fmla="*/ 253503 h 3006470"/>
                        <a:gd name="connsiteX534-86833" fmla="*/ 2538886 w 6006665"/>
                        <a:gd name="connsiteY534-86834" fmla="*/ 252244 h 3006470"/>
                        <a:gd name="connsiteX535-86835" fmla="*/ 2560820 w 6006665"/>
                        <a:gd name="connsiteY535-86836" fmla="*/ 277833 h 3006470"/>
                        <a:gd name="connsiteX536-86837" fmla="*/ 2640602 w 6006665"/>
                        <a:gd name="connsiteY536-86838" fmla="*/ 202249 h 3006470"/>
                        <a:gd name="connsiteX537-86839" fmla="*/ 2652509 w 6006665"/>
                        <a:gd name="connsiteY537-86840" fmla="*/ 202249 h 3006470"/>
                        <a:gd name="connsiteX538-86841" fmla="*/ 2704231 w 6006665"/>
                        <a:gd name="connsiteY538-86842" fmla="*/ 202249 h 3006470"/>
                        <a:gd name="connsiteX539-86843" fmla="*/ 2715593 w 6006665"/>
                        <a:gd name="connsiteY539-86844" fmla="*/ 134075 h 3006470"/>
                        <a:gd name="connsiteX540-86845" fmla="*/ 2751953 w 6006665"/>
                        <a:gd name="connsiteY540-86846" fmla="*/ 68174 h 3006470"/>
                        <a:gd name="connsiteX541-86847" fmla="*/ 2838307 w 6006665"/>
                        <a:gd name="connsiteY541-86848" fmla="*/ 0 h 3006470"/>
                        <a:gd name="connsiteX0-86849" fmla="*/ 1791129 w 6006665"/>
                        <a:gd name="connsiteY0-86850" fmla="*/ 817622 h 3006470"/>
                        <a:gd name="connsiteX1-86851" fmla="*/ 1782156 w 6006665"/>
                        <a:gd name="connsiteY1-86852" fmla="*/ 881716 h 3006470"/>
                        <a:gd name="connsiteX2-86853" fmla="*/ 1809554 w 6006665"/>
                        <a:gd name="connsiteY2-86854" fmla="*/ 895415 h 3006470"/>
                        <a:gd name="connsiteX3-86855" fmla="*/ 1791129 w 6006665"/>
                        <a:gd name="connsiteY3-86856" fmla="*/ 817622 h 3006470"/>
                        <a:gd name="connsiteX4-86857" fmla="*/ 2838307 w 6006665"/>
                        <a:gd name="connsiteY4-86858" fmla="*/ 0 h 3006470"/>
                        <a:gd name="connsiteX5-86859" fmla="*/ 2844246 w 6006665"/>
                        <a:gd name="connsiteY5-86860" fmla="*/ 4711 h 3006470"/>
                        <a:gd name="connsiteX6-86861" fmla="*/ 2850213 w 6006665"/>
                        <a:gd name="connsiteY6-86862" fmla="*/ 0 h 3006470"/>
                        <a:gd name="connsiteX7-86863" fmla="*/ 2916115 w 6006665"/>
                        <a:gd name="connsiteY7-86864" fmla="*/ 52267 h 3006470"/>
                        <a:gd name="connsiteX8-86865" fmla="*/ 2861576 w 6006665"/>
                        <a:gd name="connsiteY8-86866" fmla="*/ 90899 h 3006470"/>
                        <a:gd name="connsiteX9-86867" fmla="*/ 2947929 w 6006665"/>
                        <a:gd name="connsiteY9-86868" fmla="*/ 118168 h 3006470"/>
                        <a:gd name="connsiteX10-86869" fmla="*/ 2957621 w 6006665"/>
                        <a:gd name="connsiteY10-86870" fmla="*/ 186006 h 3006470"/>
                        <a:gd name="connsiteX11-86871" fmla="*/ 2979199 w 6006665"/>
                        <a:gd name="connsiteY11-86872" fmla="*/ 161345 h 3006470"/>
                        <a:gd name="connsiteX12-86873" fmla="*/ 2991106 w 6006665"/>
                        <a:gd name="connsiteY12-86874" fmla="*/ 161345 h 3006470"/>
                        <a:gd name="connsiteX13-86875" fmla="*/ 3086005 w 6006665"/>
                        <a:gd name="connsiteY13-86876" fmla="*/ 161345 h 3006470"/>
                        <a:gd name="connsiteX14-86877" fmla="*/ 3097912 w 6006665"/>
                        <a:gd name="connsiteY14-86878" fmla="*/ 161345 h 3006470"/>
                        <a:gd name="connsiteX15-86879" fmla="*/ 3179721 w 6006665"/>
                        <a:gd name="connsiteY15-86880" fmla="*/ 236336 h 3006470"/>
                        <a:gd name="connsiteX16-86881" fmla="*/ 3211535 w 6006665"/>
                        <a:gd name="connsiteY16-86882" fmla="*/ 295420 h 3006470"/>
                        <a:gd name="connsiteX17-86883" fmla="*/ 3200173 w 6006665"/>
                        <a:gd name="connsiteY17-86884" fmla="*/ 370412 h 3006470"/>
                        <a:gd name="connsiteX18-86885" fmla="*/ 3161541 w 6006665"/>
                        <a:gd name="connsiteY18-86886" fmla="*/ 413589 h 3006470"/>
                        <a:gd name="connsiteX19-86887" fmla="*/ 3066097 w 6006665"/>
                        <a:gd name="connsiteY19-86888" fmla="*/ 488580 h 3006470"/>
                        <a:gd name="connsiteX20-86889" fmla="*/ 3034283 w 6006665"/>
                        <a:gd name="connsiteY20-86890" fmla="*/ 531757 h 3006470"/>
                        <a:gd name="connsiteX21-86891" fmla="*/ 3082005 w 6006665"/>
                        <a:gd name="connsiteY21-86892" fmla="*/ 547664 h 3006470"/>
                        <a:gd name="connsiteX22-86893" fmla="*/ 3129459 w 6006665"/>
                        <a:gd name="connsiteY22-86894" fmla="*/ 575345 h 3006470"/>
                        <a:gd name="connsiteX23-86895" fmla="*/ 3156451 w 6006665"/>
                        <a:gd name="connsiteY23-86896" fmla="*/ 552209 h 3006470"/>
                        <a:gd name="connsiteX24-86897" fmla="*/ 3158460 w 6006665"/>
                        <a:gd name="connsiteY24-86898" fmla="*/ 560693 h 3006470"/>
                        <a:gd name="connsiteX25-86899" fmla="*/ 3168359 w 6006665"/>
                        <a:gd name="connsiteY25-86900" fmla="*/ 552209 h 3006470"/>
                        <a:gd name="connsiteX26-86901" fmla="*/ 3184984 w 6006665"/>
                        <a:gd name="connsiteY26-86902" fmla="*/ 622402 h 3006470"/>
                        <a:gd name="connsiteX27-86903" fmla="*/ 3192811 w 6006665"/>
                        <a:gd name="connsiteY27-86904" fmla="*/ 606748 h 3006470"/>
                        <a:gd name="connsiteX28-86905" fmla="*/ 3251895 w 6006665"/>
                        <a:gd name="connsiteY28-86906" fmla="*/ 586296 h 3006470"/>
                        <a:gd name="connsiteX29-86907" fmla="*/ 3259833 w 6006665"/>
                        <a:gd name="connsiteY29-86908" fmla="*/ 587670 h 3006470"/>
                        <a:gd name="connsiteX30-86909" fmla="*/ 3263802 w 6006665"/>
                        <a:gd name="connsiteY30-86910" fmla="*/ 586296 h 3006470"/>
                        <a:gd name="connsiteX31-86911" fmla="*/ 3381970 w 6006665"/>
                        <a:gd name="connsiteY31-86912" fmla="*/ 606748 h 3006470"/>
                        <a:gd name="connsiteX32-86913" fmla="*/ 3388787 w 6006665"/>
                        <a:gd name="connsiteY32-86914" fmla="*/ 665832 h 3006470"/>
                        <a:gd name="connsiteX33-86915" fmla="*/ 3531529 w 6006665"/>
                        <a:gd name="connsiteY33-86916" fmla="*/ 686823 h 3006470"/>
                        <a:gd name="connsiteX34-86917" fmla="*/ 3538225 w 6006665"/>
                        <a:gd name="connsiteY34-86918" fmla="*/ 590841 h 3006470"/>
                        <a:gd name="connsiteX35-86919" fmla="*/ 3549910 w 6006665"/>
                        <a:gd name="connsiteY35-86920" fmla="*/ 594028 h 3006470"/>
                        <a:gd name="connsiteX36-86921" fmla="*/ 3550132 w 6006665"/>
                        <a:gd name="connsiteY36-86922" fmla="*/ 590841 h 3006470"/>
                        <a:gd name="connsiteX37-86923" fmla="*/ 3625123 w 6006665"/>
                        <a:gd name="connsiteY37-86924" fmla="*/ 611293 h 3006470"/>
                        <a:gd name="connsiteX38-86925" fmla="*/ 3672301 w 6006665"/>
                        <a:gd name="connsiteY38-86926" fmla="*/ 611293 h 3006470"/>
                        <a:gd name="connsiteX39-86927" fmla="*/ 3684207 w 6006665"/>
                        <a:gd name="connsiteY39-86928" fmla="*/ 611293 h 3006470"/>
                        <a:gd name="connsiteX40-86929" fmla="*/ 3743291 w 6006665"/>
                        <a:gd name="connsiteY40-86930" fmla="*/ 677194 h 3006470"/>
                        <a:gd name="connsiteX41-86931" fmla="*/ 3759199 w 6006665"/>
                        <a:gd name="connsiteY41-86932" fmla="*/ 756731 h 3006470"/>
                        <a:gd name="connsiteX42-86933" fmla="*/ 3738747 w 6006665"/>
                        <a:gd name="connsiteY42-86934" fmla="*/ 806725 h 3006470"/>
                        <a:gd name="connsiteX43-86935" fmla="*/ 3786469 w 6006665"/>
                        <a:gd name="connsiteY43-86936" fmla="*/ 897623 h 3006470"/>
                        <a:gd name="connsiteX44-86937" fmla="*/ 3835603 w 6006665"/>
                        <a:gd name="connsiteY44-86938" fmla="*/ 933529 h 3006470"/>
                        <a:gd name="connsiteX45-86939" fmla="*/ 3865460 w 6006665"/>
                        <a:gd name="connsiteY45-86940" fmla="*/ 822632 h 3006470"/>
                        <a:gd name="connsiteX46-86941" fmla="*/ 3875077 w 6006665"/>
                        <a:gd name="connsiteY46-86942" fmla="*/ 831139 h 3006470"/>
                        <a:gd name="connsiteX47-86943" fmla="*/ 3877367 w 6006665"/>
                        <a:gd name="connsiteY47-86944" fmla="*/ 822632 h 3006470"/>
                        <a:gd name="connsiteX48-86945" fmla="*/ 3932151 w 6006665"/>
                        <a:gd name="connsiteY48-86946" fmla="*/ 871095 h 3006470"/>
                        <a:gd name="connsiteX49-86947" fmla="*/ 3988173 w 6006665"/>
                        <a:gd name="connsiteY49-86948" fmla="*/ 843084 h 3006470"/>
                        <a:gd name="connsiteX50-86949" fmla="*/ 3993852 w 6006665"/>
                        <a:gd name="connsiteY50-86950" fmla="*/ 846199 h 3006470"/>
                        <a:gd name="connsiteX51-86951" fmla="*/ 4000080 w 6006665"/>
                        <a:gd name="connsiteY51-86952" fmla="*/ 843084 h 3006470"/>
                        <a:gd name="connsiteX52-86953" fmla="*/ 4062426 w 6006665"/>
                        <a:gd name="connsiteY52-86954" fmla="*/ 877274 h 3006470"/>
                        <a:gd name="connsiteX53-86955" fmla="*/ 4085889 w 6006665"/>
                        <a:gd name="connsiteY53-86956" fmla="*/ 849902 h 3006470"/>
                        <a:gd name="connsiteX54-86957" fmla="*/ 4095563 w 6006665"/>
                        <a:gd name="connsiteY54-86958" fmla="*/ 852506 h 3006470"/>
                        <a:gd name="connsiteX55-86959" fmla="*/ 4097796 w 6006665"/>
                        <a:gd name="connsiteY55-86960" fmla="*/ 849902 h 3006470"/>
                        <a:gd name="connsiteX56-86961" fmla="*/ 4144150 w 6006665"/>
                        <a:gd name="connsiteY56-86962" fmla="*/ 862382 h 3006470"/>
                        <a:gd name="connsiteX57-86963" fmla="*/ 4117703 w 6006665"/>
                        <a:gd name="connsiteY57-86964" fmla="*/ 752186 h 3006470"/>
                        <a:gd name="connsiteX58-86965" fmla="*/ 4165425 w 6006665"/>
                        <a:gd name="connsiteY58-86966" fmla="*/ 697647 h 3006470"/>
                        <a:gd name="connsiteX59-86967" fmla="*/ 4175231 w 6006665"/>
                        <a:gd name="connsiteY59-86968" fmla="*/ 700048 h 3006470"/>
                        <a:gd name="connsiteX60-86969" fmla="*/ 4177332 w 6006665"/>
                        <a:gd name="connsiteY60-86970" fmla="*/ 697647 h 3006470"/>
                        <a:gd name="connsiteX61-86971" fmla="*/ 4511384 w 6006665"/>
                        <a:gd name="connsiteY61-86972" fmla="*/ 779455 h 3006470"/>
                        <a:gd name="connsiteX62-86973" fmla="*/ 4543199 w 6006665"/>
                        <a:gd name="connsiteY62-86974" fmla="*/ 849902 h 3006470"/>
                        <a:gd name="connsiteX63-86975" fmla="*/ 4639242 w 6006665"/>
                        <a:gd name="connsiteY63-86976" fmla="*/ 932544 h 3006470"/>
                        <a:gd name="connsiteX64-86977" fmla="*/ 4774445 w 6006665"/>
                        <a:gd name="connsiteY64-86978" fmla="*/ 913531 h 3006470"/>
                        <a:gd name="connsiteX65-86979" fmla="*/ 4778496 w 6006665"/>
                        <a:gd name="connsiteY65-86980" fmla="*/ 914635 h 3006470"/>
                        <a:gd name="connsiteX66-86981" fmla="*/ 4786352 w 6006665"/>
                        <a:gd name="connsiteY66-86982" fmla="*/ 913531 h 3006470"/>
                        <a:gd name="connsiteX67-86983" fmla="*/ 4861343 w 6006665"/>
                        <a:gd name="connsiteY67-86984" fmla="*/ 933983 h 3006470"/>
                        <a:gd name="connsiteX68-86985" fmla="*/ 4893158 w 6006665"/>
                        <a:gd name="connsiteY68-86986" fmla="*/ 977160 h 3006470"/>
                        <a:gd name="connsiteX69-86987" fmla="*/ 4888613 w 6006665"/>
                        <a:gd name="connsiteY69-86988" fmla="*/ 1058968 h 3006470"/>
                        <a:gd name="connsiteX70-86989" fmla="*/ 4927677 w 6006665"/>
                        <a:gd name="connsiteY70-86990" fmla="*/ 1083640 h 3006470"/>
                        <a:gd name="connsiteX71-86991" fmla="*/ 4967605 w 6006665"/>
                        <a:gd name="connsiteY71-86992" fmla="*/ 1070331 h 3006470"/>
                        <a:gd name="connsiteX72-86993" fmla="*/ 5038051 w 6006665"/>
                        <a:gd name="connsiteY72-86994" fmla="*/ 1063513 h 3006470"/>
                        <a:gd name="connsiteX73-86995" fmla="*/ 5040730 w 6006665"/>
                        <a:gd name="connsiteY73-86996" fmla="*/ 1064406 h 3006470"/>
                        <a:gd name="connsiteX74-86997" fmla="*/ 5049958 w 6006665"/>
                        <a:gd name="connsiteY74-86998" fmla="*/ 1063513 h 3006470"/>
                        <a:gd name="connsiteX75-86999" fmla="*/ 5114249 w 6006665"/>
                        <a:gd name="connsiteY75-87000" fmla="*/ 1084944 h 3006470"/>
                        <a:gd name="connsiteX76-87001" fmla="*/ 5176671 w 6006665"/>
                        <a:gd name="connsiteY76-87002" fmla="*/ 1074876 h 3006470"/>
                        <a:gd name="connsiteX77-87003" fmla="*/ 5177801 w 6006665"/>
                        <a:gd name="connsiteY77-87004" fmla="*/ 1076614 h 3006470"/>
                        <a:gd name="connsiteX78-87005" fmla="*/ 5188578 w 6006665"/>
                        <a:gd name="connsiteY78-87006" fmla="*/ 1074876 h 3006470"/>
                        <a:gd name="connsiteX79-87007" fmla="*/ 5243719 w 6006665"/>
                        <a:gd name="connsiteY79-87008" fmla="*/ 1159707 h 3006470"/>
                        <a:gd name="connsiteX80-87009" fmla="*/ 5283477 w 6006665"/>
                        <a:gd name="connsiteY80-87010" fmla="*/ 1129415 h 3006470"/>
                        <a:gd name="connsiteX81-87011" fmla="*/ 5258480 w 6006665"/>
                        <a:gd name="connsiteY81-87012" fmla="*/ 1063513 h 3006470"/>
                        <a:gd name="connsiteX82-87013" fmla="*/ 5267570 w 6006665"/>
                        <a:gd name="connsiteY82-87014" fmla="*/ 1015792 h 3006470"/>
                        <a:gd name="connsiteX83-87015" fmla="*/ 5278896 w 6006665"/>
                        <a:gd name="connsiteY83-87016" fmla="*/ 1018841 h 3006470"/>
                        <a:gd name="connsiteX84-87017" fmla="*/ 5279477 w 6006665"/>
                        <a:gd name="connsiteY84-87018" fmla="*/ 1015792 h 3006470"/>
                        <a:gd name="connsiteX85-87019" fmla="*/ 5395510 w 6006665"/>
                        <a:gd name="connsiteY85-87020" fmla="*/ 1047031 h 3006470"/>
                        <a:gd name="connsiteX86-87021" fmla="*/ 5463001 w 6006665"/>
                        <a:gd name="connsiteY86-87022" fmla="*/ 1043061 h 3006470"/>
                        <a:gd name="connsiteX87-87023" fmla="*/ 5464386 w 6006665"/>
                        <a:gd name="connsiteY87-87024" fmla="*/ 1043680 h 3006470"/>
                        <a:gd name="connsiteX88-87025" fmla="*/ 5474909 w 6006665"/>
                        <a:gd name="connsiteY88-87026" fmla="*/ 1043061 h 3006470"/>
                        <a:gd name="connsiteX89-87027" fmla="*/ 5581715 w 6006665"/>
                        <a:gd name="connsiteY89-87028" fmla="*/ 1090783 h 3006470"/>
                        <a:gd name="connsiteX90-87029" fmla="*/ 5633981 w 6006665"/>
                        <a:gd name="connsiteY90-87030" fmla="*/ 1133960 h 3006470"/>
                        <a:gd name="connsiteX91-87031" fmla="*/ 5720335 w 6006665"/>
                        <a:gd name="connsiteY91-87032" fmla="*/ 1213496 h 3006470"/>
                        <a:gd name="connsiteX92-87033" fmla="*/ 5822595 w 6006665"/>
                        <a:gd name="connsiteY92-87034" fmla="*/ 1311212 h 3006470"/>
                        <a:gd name="connsiteX93-87035" fmla="*/ 5818051 w 6006665"/>
                        <a:gd name="connsiteY93-87036" fmla="*/ 1365751 h 3006470"/>
                        <a:gd name="connsiteX94-87037" fmla="*/ 5825679 w 6006665"/>
                        <a:gd name="connsiteY94-87038" fmla="*/ 1373379 h 3006470"/>
                        <a:gd name="connsiteX95-87039" fmla="*/ 5822051 w 6006665"/>
                        <a:gd name="connsiteY95-87040" fmla="*/ 1322574 h 3006470"/>
                        <a:gd name="connsiteX96-87041" fmla="*/ 5834092 w 6006665"/>
                        <a:gd name="connsiteY96-87042" fmla="*/ 1324447 h 3006470"/>
                        <a:gd name="connsiteX97-87043" fmla="*/ 5833958 w 6006665"/>
                        <a:gd name="connsiteY97-87044" fmla="*/ 1322574 h 3006470"/>
                        <a:gd name="connsiteX98-87045" fmla="*/ 5936219 w 6006665"/>
                        <a:gd name="connsiteY98-87046" fmla="*/ 1338481 h 3006470"/>
                        <a:gd name="connsiteX99-87047" fmla="*/ 6006665 w 6006665"/>
                        <a:gd name="connsiteY99-87048" fmla="*/ 1418018 h 3006470"/>
                        <a:gd name="connsiteX100-87049" fmla="*/ 5968033 w 6006665"/>
                        <a:gd name="connsiteY100-87050" fmla="*/ 1456650 h 3006470"/>
                        <a:gd name="connsiteX101-87051" fmla="*/ 5908949 w 6006665"/>
                        <a:gd name="connsiteY101-87052" fmla="*/ 1468012 h 3006470"/>
                        <a:gd name="connsiteX102-87053" fmla="*/ 5908949 w 6006665"/>
                        <a:gd name="connsiteY102-87054" fmla="*/ 1554366 h 3006470"/>
                        <a:gd name="connsiteX103-87055" fmla="*/ 5893042 w 6006665"/>
                        <a:gd name="connsiteY103-87056" fmla="*/ 1570273 h 3006470"/>
                        <a:gd name="connsiteX104-87057" fmla="*/ 5881135 w 6006665"/>
                        <a:gd name="connsiteY104-87058" fmla="*/ 1570273 h 3006470"/>
                        <a:gd name="connsiteX105-87059" fmla="*/ 5861227 w 6006665"/>
                        <a:gd name="connsiteY105-87060" fmla="*/ 1570273 h 3006470"/>
                        <a:gd name="connsiteX106-87061" fmla="*/ 5849321 w 6006665"/>
                        <a:gd name="connsiteY106-87062" fmla="*/ 1570273 h 3006470"/>
                        <a:gd name="connsiteX107-87063" fmla="*/ 5817506 w 6006665"/>
                        <a:gd name="connsiteY107-87064" fmla="*/ 1536186 h 3006470"/>
                        <a:gd name="connsiteX108-87065" fmla="*/ 5767511 w 6006665"/>
                        <a:gd name="connsiteY108-87066" fmla="*/ 1511189 h 3006470"/>
                        <a:gd name="connsiteX109-87067" fmla="*/ 5762967 w 6006665"/>
                        <a:gd name="connsiteY109-87068" fmla="*/ 1477102 h 3006470"/>
                        <a:gd name="connsiteX110-87069" fmla="*/ 5729132 w 6006665"/>
                        <a:gd name="connsiteY110-87070" fmla="*/ 1463170 h 3006470"/>
                        <a:gd name="connsiteX111-87071" fmla="*/ 5695337 w 6006665"/>
                        <a:gd name="connsiteY111-87072" fmla="*/ 1472557 h 3006470"/>
                        <a:gd name="connsiteX112-87073" fmla="*/ 5693366 w 6006665"/>
                        <a:gd name="connsiteY112-87074" fmla="*/ 1469797 h 3006470"/>
                        <a:gd name="connsiteX113-87075" fmla="*/ 5683431 w 6006665"/>
                        <a:gd name="connsiteY113-87076" fmla="*/ 1472557 h 3006470"/>
                        <a:gd name="connsiteX114-87077" fmla="*/ 5660706 w 6006665"/>
                        <a:gd name="connsiteY114-87078" fmla="*/ 1440742 h 3006470"/>
                        <a:gd name="connsiteX115-87079" fmla="*/ 5669644 w 6006665"/>
                        <a:gd name="connsiteY115-87080" fmla="*/ 1415717 h 3006470"/>
                        <a:gd name="connsiteX116-87081" fmla="*/ 5640799 w 6006665"/>
                        <a:gd name="connsiteY116-87082" fmla="*/ 1429380 h 3006470"/>
                        <a:gd name="connsiteX117-87083" fmla="*/ 5656705 w 6006665"/>
                        <a:gd name="connsiteY117-87084" fmla="*/ 1472557 h 3006470"/>
                        <a:gd name="connsiteX118-87085" fmla="*/ 5633981 w 6006665"/>
                        <a:gd name="connsiteY118-87086" fmla="*/ 1511189 h 3006470"/>
                        <a:gd name="connsiteX119-87087" fmla="*/ 5586259 w 6006665"/>
                        <a:gd name="connsiteY119-87088" fmla="*/ 1547548 h 3006470"/>
                        <a:gd name="connsiteX120-87089" fmla="*/ 5575676 w 6006665"/>
                        <a:gd name="connsiteY120-87090" fmla="*/ 1546540 h 3006470"/>
                        <a:gd name="connsiteX121-87091" fmla="*/ 5574353 w 6006665"/>
                        <a:gd name="connsiteY121-87092" fmla="*/ 1547548 h 3006470"/>
                        <a:gd name="connsiteX122-87093" fmla="*/ 5539436 w 6006665"/>
                        <a:gd name="connsiteY122-87094" fmla="*/ 1544223 h 3006470"/>
                        <a:gd name="connsiteX123-87095" fmla="*/ 5570352 w 6006665"/>
                        <a:gd name="connsiteY123-87096" fmla="*/ 1586180 h 3006470"/>
                        <a:gd name="connsiteX124-87097" fmla="*/ 5593077 w 6006665"/>
                        <a:gd name="connsiteY124-87098" fmla="*/ 1649809 h 3006470"/>
                        <a:gd name="connsiteX125-87099" fmla="*/ 5608984 w 6006665"/>
                        <a:gd name="connsiteY125-87100" fmla="*/ 1677079 h 3006470"/>
                        <a:gd name="connsiteX126-87101" fmla="*/ 5613529 w 6006665"/>
                        <a:gd name="connsiteY126-87102" fmla="*/ 1708893 h 3006470"/>
                        <a:gd name="connsiteX127-87103" fmla="*/ 5608984 w 6006665"/>
                        <a:gd name="connsiteY127-87104" fmla="*/ 1731618 h 3006470"/>
                        <a:gd name="connsiteX128-87105" fmla="*/ 5597799 w 6006665"/>
                        <a:gd name="connsiteY128-87106" fmla="*/ 1728009 h 3006470"/>
                        <a:gd name="connsiteX129-87107" fmla="*/ 5597077 w 6006665"/>
                        <a:gd name="connsiteY129-87108" fmla="*/ 1731618 h 3006470"/>
                        <a:gd name="connsiteX130-87109" fmla="*/ 5534271 w 6006665"/>
                        <a:gd name="connsiteY130-87110" fmla="*/ 1711358 h 3006470"/>
                        <a:gd name="connsiteX131-87111" fmla="*/ 5436277 w 6006665"/>
                        <a:gd name="connsiteY131-87112" fmla="*/ 1767977 h 3006470"/>
                        <a:gd name="connsiteX132-87113" fmla="*/ 5397645 w 6006665"/>
                        <a:gd name="connsiteY132-87114" fmla="*/ 1779340 h 3006470"/>
                        <a:gd name="connsiteX133-87115" fmla="*/ 5345378 w 6006665"/>
                        <a:gd name="connsiteY133-87116" fmla="*/ 1833879 h 3006470"/>
                        <a:gd name="connsiteX134-87117" fmla="*/ 5290839 w 6006665"/>
                        <a:gd name="connsiteY134-87118" fmla="*/ 1881600 h 3006470"/>
                        <a:gd name="connsiteX135-87119" fmla="*/ 5274932 w 6006665"/>
                        <a:gd name="connsiteY135-87120" fmla="*/ 1913415 h 3006470"/>
                        <a:gd name="connsiteX136-87121" fmla="*/ 5267238 w 6006665"/>
                        <a:gd name="connsiteY136-87122" fmla="*/ 1904988 h 3006470"/>
                        <a:gd name="connsiteX137-87123" fmla="*/ 5263025 w 6006665"/>
                        <a:gd name="connsiteY137-87124" fmla="*/ 1913415 h 3006470"/>
                        <a:gd name="connsiteX138-87125" fmla="*/ 5219538 w 6006665"/>
                        <a:gd name="connsiteY138-87126" fmla="*/ 1865787 h 3006470"/>
                        <a:gd name="connsiteX139-87127" fmla="*/ 5129494 w 6006665"/>
                        <a:gd name="connsiteY139-87128" fmla="*/ 1920232 h 3006470"/>
                        <a:gd name="connsiteX140-87129" fmla="*/ 5126389 w 6006665"/>
                        <a:gd name="connsiteY140-87130" fmla="*/ 1914910 h 3006470"/>
                        <a:gd name="connsiteX141-87131" fmla="*/ 5117587 w 6006665"/>
                        <a:gd name="connsiteY141-87132" fmla="*/ 1920232 h 3006470"/>
                        <a:gd name="connsiteX142-87133" fmla="*/ 5105544 w 6006665"/>
                        <a:gd name="connsiteY142-87134" fmla="*/ 1899586 h 3006470"/>
                        <a:gd name="connsiteX143-87135" fmla="*/ 5074955 w 6006665"/>
                        <a:gd name="connsiteY143-87136" fmla="*/ 1924777 h 3006470"/>
                        <a:gd name="connsiteX144-87137" fmla="*/ 5065718 w 6006665"/>
                        <a:gd name="connsiteY144-87138" fmla="*/ 1922578 h 3006470"/>
                        <a:gd name="connsiteX145-87139" fmla="*/ 5063048 w 6006665"/>
                        <a:gd name="connsiteY145-87140" fmla="*/ 1924777 h 3006470"/>
                        <a:gd name="connsiteX146-87141" fmla="*/ 5026594 w 6006665"/>
                        <a:gd name="connsiteY146-87142" fmla="*/ 1916098 h 3006470"/>
                        <a:gd name="connsiteX147-87143" fmla="*/ 5015871 w 6006665"/>
                        <a:gd name="connsiteY147-87144" fmla="*/ 1961137 h 3006470"/>
                        <a:gd name="connsiteX148-87145" fmla="*/ 4974967 w 6006665"/>
                        <a:gd name="connsiteY148-87146" fmla="*/ 2027038 h 3006470"/>
                        <a:gd name="connsiteX149-87147" fmla="*/ 4974967 w 6006665"/>
                        <a:gd name="connsiteY149-87148" fmla="*/ 2058853 h 3006470"/>
                        <a:gd name="connsiteX150-87149" fmla="*/ 5015871 w 6006665"/>
                        <a:gd name="connsiteY150-87150" fmla="*/ 2074760 h 3006470"/>
                        <a:gd name="connsiteX151-87151" fmla="*/ 5011326 w 6006665"/>
                        <a:gd name="connsiteY151-87152" fmla="*/ 2172476 h 3006470"/>
                        <a:gd name="connsiteX152-87153" fmla="*/ 4999419 w 6006665"/>
                        <a:gd name="connsiteY152-87154" fmla="*/ 2172476 h 3006470"/>
                        <a:gd name="connsiteX153-87155" fmla="*/ 4974967 w 6006665"/>
                        <a:gd name="connsiteY153-87156" fmla="*/ 2172476 h 3006470"/>
                        <a:gd name="connsiteX154-87157" fmla="*/ 4963605 w 6006665"/>
                        <a:gd name="connsiteY154-87158" fmla="*/ 2224742 h 3006470"/>
                        <a:gd name="connsiteX155-87159" fmla="*/ 4974967 w 6006665"/>
                        <a:gd name="connsiteY155-87160" fmla="*/ 2252012 h 3006470"/>
                        <a:gd name="connsiteX156-87161" fmla="*/ 4909065 w 6006665"/>
                        <a:gd name="connsiteY156-87162" fmla="*/ 2286099 h 3006470"/>
                        <a:gd name="connsiteX157-87163" fmla="*/ 4897703 w 6006665"/>
                        <a:gd name="connsiteY157-87164" fmla="*/ 2354273 h 3006470"/>
                        <a:gd name="connsiteX158-87165" fmla="*/ 4845437 w 6006665"/>
                        <a:gd name="connsiteY158-87166" fmla="*/ 2370180 h 3006470"/>
                        <a:gd name="connsiteX159-87167" fmla="*/ 4834074 w 6006665"/>
                        <a:gd name="connsiteY159-87168" fmla="*/ 2429264 h 3006470"/>
                        <a:gd name="connsiteX160-87169" fmla="*/ 4779535 w 6006665"/>
                        <a:gd name="connsiteY160-87170" fmla="*/ 2488348 h 3006470"/>
                        <a:gd name="connsiteX161-87171" fmla="*/ 4777225 w 6006665"/>
                        <a:gd name="connsiteY161-87172" fmla="*/ 2477952 h 3006470"/>
                        <a:gd name="connsiteX162-87173" fmla="*/ 4767628 w 6006665"/>
                        <a:gd name="connsiteY162-87174" fmla="*/ 2488348 h 3006470"/>
                        <a:gd name="connsiteX163-87175" fmla="*/ 4758538 w 6006665"/>
                        <a:gd name="connsiteY163-87176" fmla="*/ 2447444 h 3006470"/>
                        <a:gd name="connsiteX164-87177" fmla="*/ 4742631 w 6006665"/>
                        <a:gd name="connsiteY164-87178" fmla="*/ 2361090 h 3006470"/>
                        <a:gd name="connsiteX165-87179" fmla="*/ 4715361 w 6006665"/>
                        <a:gd name="connsiteY165-87180" fmla="*/ 2220198 h 3006470"/>
                        <a:gd name="connsiteX166-87181" fmla="*/ 4735813 w 6006665"/>
                        <a:gd name="connsiteY166-87182" fmla="*/ 2129299 h 3006470"/>
                        <a:gd name="connsiteX167-87183" fmla="*/ 4767628 w 6006665"/>
                        <a:gd name="connsiteY167-87184" fmla="*/ 2086122 h 3006470"/>
                        <a:gd name="connsiteX168-87185" fmla="*/ 4767628 w 6006665"/>
                        <a:gd name="connsiteY168-87186" fmla="*/ 2058853 h 3006470"/>
                        <a:gd name="connsiteX169-87187" fmla="*/ 4826712 w 6006665"/>
                        <a:gd name="connsiteY169-87188" fmla="*/ 2042945 h 3006470"/>
                        <a:gd name="connsiteX170-87189" fmla="*/ 4892613 w 6006665"/>
                        <a:gd name="connsiteY170-87190" fmla="*/ 1952047 h 3006470"/>
                        <a:gd name="connsiteX171-87191" fmla="*/ 4956243 w 6006665"/>
                        <a:gd name="connsiteY171-87192" fmla="*/ 1877056 h 3006470"/>
                        <a:gd name="connsiteX172-87193" fmla="*/ 5022143 w 6006665"/>
                        <a:gd name="connsiteY172-87194" fmla="*/ 1817971 h 3006470"/>
                        <a:gd name="connsiteX173-87195" fmla="*/ 5046694 w 6006665"/>
                        <a:gd name="connsiteY173-87196" fmla="*/ 1710844 h 3006470"/>
                        <a:gd name="connsiteX174-87197" fmla="*/ 5015871 w 6006665"/>
                        <a:gd name="connsiteY174-87198" fmla="*/ 1715711 h 3006470"/>
                        <a:gd name="connsiteX175-87199" fmla="*/ 4995419 w 6006665"/>
                        <a:gd name="connsiteY175-87200" fmla="*/ 1779340 h 3006470"/>
                        <a:gd name="connsiteX176-87201" fmla="*/ 4904521 w 6006665"/>
                        <a:gd name="connsiteY176-87202" fmla="*/ 1865693 h 3006470"/>
                        <a:gd name="connsiteX177-87203" fmla="*/ 4901708 w 6006665"/>
                        <a:gd name="connsiteY177-87204" fmla="*/ 1857053 h 3006470"/>
                        <a:gd name="connsiteX178-87205" fmla="*/ 4892613 w 6006665"/>
                        <a:gd name="connsiteY178-87206" fmla="*/ 1865693 h 3006470"/>
                        <a:gd name="connsiteX179-87207" fmla="*/ 4861835 w 6006665"/>
                        <a:gd name="connsiteY179-87208" fmla="*/ 1771159 h 3006470"/>
                        <a:gd name="connsiteX180-87209" fmla="*/ 4779535 w 6006665"/>
                        <a:gd name="connsiteY180-87210" fmla="*/ 1795247 h 3006470"/>
                        <a:gd name="connsiteX181-87211" fmla="*/ 4684091 w 6006665"/>
                        <a:gd name="connsiteY181-87212" fmla="*/ 1920232 h 3006470"/>
                        <a:gd name="connsiteX182-87213" fmla="*/ 4715906 w 6006665"/>
                        <a:gd name="connsiteY182-87214" fmla="*/ 1967954 h 3006470"/>
                        <a:gd name="connsiteX183-87215" fmla="*/ 4636369 w 6006665"/>
                        <a:gd name="connsiteY183-87216" fmla="*/ 1983861 h 3006470"/>
                        <a:gd name="connsiteX184-87217" fmla="*/ 4577285 w 6006665"/>
                        <a:gd name="connsiteY184-87218" fmla="*/ 1988406 h 3006470"/>
                        <a:gd name="connsiteX185-87219" fmla="*/ 4577373 w 6006665"/>
                        <a:gd name="connsiteY185-87220" fmla="*/ 1987484 h 3006470"/>
                        <a:gd name="connsiteX186-87221" fmla="*/ 4565379 w 6006665"/>
                        <a:gd name="connsiteY186-87222" fmla="*/ 1988406 h 3006470"/>
                        <a:gd name="connsiteX187-87223" fmla="*/ 4569923 w 6006665"/>
                        <a:gd name="connsiteY187-87224" fmla="*/ 1940685 h 3006470"/>
                        <a:gd name="connsiteX188-87225" fmla="*/ 4520081 w 6006665"/>
                        <a:gd name="connsiteY188-87226" fmla="*/ 1931099 h 3006470"/>
                        <a:gd name="connsiteX189-87227" fmla="*/ 4475025 w 6006665"/>
                        <a:gd name="connsiteY189-87228" fmla="*/ 1961137 h 3006470"/>
                        <a:gd name="connsiteX190-87229" fmla="*/ 4464394 w 6006665"/>
                        <a:gd name="connsiteY190-87230" fmla="*/ 1960286 h 3006470"/>
                        <a:gd name="connsiteX191-87231" fmla="*/ 4463118 w 6006665"/>
                        <a:gd name="connsiteY191-87232" fmla="*/ 1961137 h 3006470"/>
                        <a:gd name="connsiteX192-87233" fmla="*/ 4357637 w 6006665"/>
                        <a:gd name="connsiteY192-87234" fmla="*/ 1952698 h 3006470"/>
                        <a:gd name="connsiteX193-87235" fmla="*/ 4243233 w 6006665"/>
                        <a:gd name="connsiteY193-87236" fmla="*/ 1972499 h 3006470"/>
                        <a:gd name="connsiteX194-87237" fmla="*/ 4125065 w 6006665"/>
                        <a:gd name="connsiteY194-87238" fmla="*/ 2106574 h 3006470"/>
                        <a:gd name="connsiteX195-87239" fmla="*/ 3984173 w 6006665"/>
                        <a:gd name="connsiteY195-87240" fmla="*/ 2263374 h 3006470"/>
                        <a:gd name="connsiteX196-87241" fmla="*/ 4038712 w 6006665"/>
                        <a:gd name="connsiteY196-87242" fmla="*/ 2267919 h 3006470"/>
                        <a:gd name="connsiteX197-87243" fmla="*/ 4059164 w 6006665"/>
                        <a:gd name="connsiteY197-87244" fmla="*/ 2311096 h 3006470"/>
                        <a:gd name="connsiteX198-87245" fmla="*/ 4087782 w 6006665"/>
                        <a:gd name="connsiteY198-87246" fmla="*/ 2319513 h 3006470"/>
                        <a:gd name="connsiteX199-87247" fmla="*/ 4106341 w 6006665"/>
                        <a:gd name="connsiteY199-87248" fmla="*/ 2290644 h 3006470"/>
                        <a:gd name="connsiteX200-87249" fmla="*/ 4117411 w 6006665"/>
                        <a:gd name="connsiteY200-87250" fmla="*/ 2291946 h 3006470"/>
                        <a:gd name="connsiteX201-87251" fmla="*/ 4118248 w 6006665"/>
                        <a:gd name="connsiteY201-87252" fmla="*/ 2290644 h 3006470"/>
                        <a:gd name="connsiteX202-87253" fmla="*/ 4156880 w 6006665"/>
                        <a:gd name="connsiteY202-87254" fmla="*/ 2295189 h 3006470"/>
                        <a:gd name="connsiteX203-87255" fmla="*/ 4211419 w 6006665"/>
                        <a:gd name="connsiteY203-87256" fmla="*/ 2365635 h 3006470"/>
                        <a:gd name="connsiteX204-87257" fmla="*/ 4215964 w 6006665"/>
                        <a:gd name="connsiteY204-87258" fmla="*/ 2413357 h 3006470"/>
                        <a:gd name="connsiteX205-87259" fmla="*/ 4184149 w 6006665"/>
                        <a:gd name="connsiteY205-87260" fmla="*/ 2472441 h 3006470"/>
                        <a:gd name="connsiteX206-87261" fmla="*/ 4177332 w 6006665"/>
                        <a:gd name="connsiteY206-87262" fmla="*/ 2542887 h 3006470"/>
                        <a:gd name="connsiteX207-87263" fmla="*/ 4161425 w 6006665"/>
                        <a:gd name="connsiteY207-87264" fmla="*/ 2629241 h 3006470"/>
                        <a:gd name="connsiteX208-87265" fmla="*/ 4109158 w 6006665"/>
                        <a:gd name="connsiteY208-87266" fmla="*/ 2708777 h 3006470"/>
                        <a:gd name="connsiteX209-87267" fmla="*/ 4097796 w 6006665"/>
                        <a:gd name="connsiteY209-87268" fmla="*/ 2747409 h 3006470"/>
                        <a:gd name="connsiteX210-87269" fmla="*/ 4043257 w 6006665"/>
                        <a:gd name="connsiteY210-87270" fmla="*/ 2806493 h 3006470"/>
                        <a:gd name="connsiteX211-87271" fmla="*/ 3995535 w 6006665"/>
                        <a:gd name="connsiteY211-87272" fmla="*/ 2865577 h 3006470"/>
                        <a:gd name="connsiteX212-87273" fmla="*/ 3975083 w 6006665"/>
                        <a:gd name="connsiteY212-87274" fmla="*/ 2897392 h 3006470"/>
                        <a:gd name="connsiteX213-87275" fmla="*/ 3925089 w 6006665"/>
                        <a:gd name="connsiteY213-87276" fmla="*/ 2924661 h 3006470"/>
                        <a:gd name="connsiteX214-87277" fmla="*/ 3913182 w 6006665"/>
                        <a:gd name="connsiteY214-87278" fmla="*/ 2924661 h 3006470"/>
                        <a:gd name="connsiteX215-87279" fmla="*/ 3904637 w 6006665"/>
                        <a:gd name="connsiteY215-87280" fmla="*/ 2924661 h 3006470"/>
                        <a:gd name="connsiteX216-87281" fmla="*/ 3892729 w 6006665"/>
                        <a:gd name="connsiteY216-87282" fmla="*/ 2924661 h 3006470"/>
                        <a:gd name="connsiteX217-87283" fmla="*/ 3871063 w 6006665"/>
                        <a:gd name="connsiteY217-87284" fmla="*/ 2908412 h 3006470"/>
                        <a:gd name="connsiteX218-87285" fmla="*/ 3829645 w 6006665"/>
                        <a:gd name="connsiteY218-87286" fmla="*/ 2936024 h 3006470"/>
                        <a:gd name="connsiteX219-87287" fmla="*/ 3822828 w 6006665"/>
                        <a:gd name="connsiteY219-87288" fmla="*/ 2956476 h 3006470"/>
                        <a:gd name="connsiteX220-87289" fmla="*/ 3818283 w 6006665"/>
                        <a:gd name="connsiteY220-87290" fmla="*/ 2947386 h 3006470"/>
                        <a:gd name="connsiteX221-87291" fmla="*/ 3818283 w 6006665"/>
                        <a:gd name="connsiteY221-87292" fmla="*/ 2935660 h 3006470"/>
                        <a:gd name="connsiteX222-87293" fmla="*/ 3817738 w 6006665"/>
                        <a:gd name="connsiteY222-87294" fmla="*/ 2936024 h 3006470"/>
                        <a:gd name="connsiteX223-87295" fmla="*/ 3810921 w 6006665"/>
                        <a:gd name="connsiteY223-87296" fmla="*/ 2956476 h 3006470"/>
                        <a:gd name="connsiteX224-87297" fmla="*/ 3806376 w 6006665"/>
                        <a:gd name="connsiteY224-87298" fmla="*/ 2947386 h 3006470"/>
                        <a:gd name="connsiteX225-87299" fmla="*/ 3806376 w 6006665"/>
                        <a:gd name="connsiteY225-87300" fmla="*/ 2920116 h 3006470"/>
                        <a:gd name="connsiteX226-87301" fmla="*/ 3818283 w 6006665"/>
                        <a:gd name="connsiteY226-87302" fmla="*/ 2920116 h 3006470"/>
                        <a:gd name="connsiteX227-87303" fmla="*/ 3826828 w 6006665"/>
                        <a:gd name="connsiteY227-87304" fmla="*/ 2920116 h 3006470"/>
                        <a:gd name="connsiteX228-87305" fmla="*/ 3833645 w 6006665"/>
                        <a:gd name="connsiteY228-87306" fmla="*/ 2861032 h 3006470"/>
                        <a:gd name="connsiteX229-87307" fmla="*/ 3822283 w 6006665"/>
                        <a:gd name="connsiteY229-87308" fmla="*/ 2817856 h 3006470"/>
                        <a:gd name="connsiteX230-87309" fmla="*/ 3849553 w 6006665"/>
                        <a:gd name="connsiteY230-87310" fmla="*/ 2795131 h 3006470"/>
                        <a:gd name="connsiteX231-87311" fmla="*/ 3858814 w 6006665"/>
                        <a:gd name="connsiteY231-87312" fmla="*/ 2797336 h 3006470"/>
                        <a:gd name="connsiteX232-87313" fmla="*/ 3861460 w 6006665"/>
                        <a:gd name="connsiteY232-87314" fmla="*/ 2795131 h 3006470"/>
                        <a:gd name="connsiteX233-87315" fmla="*/ 3898487 w 6006665"/>
                        <a:gd name="connsiteY233-87316" fmla="*/ 2803947 h 3006470"/>
                        <a:gd name="connsiteX234-87317" fmla="*/ 3919999 w 6006665"/>
                        <a:gd name="connsiteY234-87318" fmla="*/ 2758772 h 3006470"/>
                        <a:gd name="connsiteX235-87319" fmla="*/ 3935906 w 6006665"/>
                        <a:gd name="connsiteY235-87320" fmla="*/ 2699687 h 3006470"/>
                        <a:gd name="connsiteX236-87321" fmla="*/ 3947269 w 6006665"/>
                        <a:gd name="connsiteY236-87322" fmla="*/ 2676963 h 3006470"/>
                        <a:gd name="connsiteX237-87323" fmla="*/ 3966292 w 6006665"/>
                        <a:gd name="connsiteY237-87324" fmla="*/ 2632575 h 3006470"/>
                        <a:gd name="connsiteX238-87325" fmla="*/ 3915999 w 6006665"/>
                        <a:gd name="connsiteY238-87326" fmla="*/ 2645148 h 3006470"/>
                        <a:gd name="connsiteX239-87327" fmla="*/ 3888729 w 6006665"/>
                        <a:gd name="connsiteY239-87328" fmla="*/ 2667873 h 3006470"/>
                        <a:gd name="connsiteX240-87329" fmla="*/ 3876822 w 6006665"/>
                        <a:gd name="connsiteY240-87330" fmla="*/ 2667873 h 3006470"/>
                        <a:gd name="connsiteX241-87331" fmla="*/ 3829645 w 6006665"/>
                        <a:gd name="connsiteY241-87332" fmla="*/ 2667873 h 3006470"/>
                        <a:gd name="connsiteX242-87333" fmla="*/ 3817738 w 6006665"/>
                        <a:gd name="connsiteY242-87334" fmla="*/ 2667873 h 3006470"/>
                        <a:gd name="connsiteX243-87335" fmla="*/ 3801831 w 6006665"/>
                        <a:gd name="connsiteY243-87336" fmla="*/ 2613334 h 3006470"/>
                        <a:gd name="connsiteX244-87337" fmla="*/ 3758654 w 6006665"/>
                        <a:gd name="connsiteY244-87338" fmla="*/ 2574702 h 3006470"/>
                        <a:gd name="connsiteX245-87339" fmla="*/ 3692753 w 6006665"/>
                        <a:gd name="connsiteY245-87340" fmla="*/ 2558795 h 3006470"/>
                        <a:gd name="connsiteX246-87341" fmla="*/ 3683663 w 6006665"/>
                        <a:gd name="connsiteY246-87342" fmla="*/ 2499711 h 3006470"/>
                        <a:gd name="connsiteX247-87343" fmla="*/ 3672301 w 6006665"/>
                        <a:gd name="connsiteY247-87344" fmla="*/ 2467896 h 3006470"/>
                        <a:gd name="connsiteX248-87345" fmla="*/ 3656393 w 6006665"/>
                        <a:gd name="connsiteY248-87346" fmla="*/ 2440627 h 3006470"/>
                        <a:gd name="connsiteX249-87347" fmla="*/ 3633669 w 6006665"/>
                        <a:gd name="connsiteY249-87348" fmla="*/ 2381542 h 3006470"/>
                        <a:gd name="connsiteX250-87349" fmla="*/ 3601854 w 6006665"/>
                        <a:gd name="connsiteY250-87350" fmla="*/ 2361090 h 3006470"/>
                        <a:gd name="connsiteX251-87351" fmla="*/ 3545995 w 6006665"/>
                        <a:gd name="connsiteY251-87352" fmla="*/ 2339606 h 3006470"/>
                        <a:gd name="connsiteX252-87353" fmla="*/ 3506955 w 6006665"/>
                        <a:gd name="connsiteY252-87354" fmla="*/ 2345183 h 3006470"/>
                        <a:gd name="connsiteX253-87355" fmla="*/ 3463779 w 6006665"/>
                        <a:gd name="connsiteY253-87356" fmla="*/ 2354273 h 3006470"/>
                        <a:gd name="connsiteX254-87357" fmla="*/ 3431964 w 6006665"/>
                        <a:gd name="connsiteY254-87358" fmla="*/ 2381542 h 3006470"/>
                        <a:gd name="connsiteX255-87359" fmla="*/ 3452416 w 6006665"/>
                        <a:gd name="connsiteY255-87360" fmla="*/ 2397450 h 3006470"/>
                        <a:gd name="connsiteX256-87361" fmla="*/ 3452416 w 6006665"/>
                        <a:gd name="connsiteY256-87362" fmla="*/ 2429264 h 3006470"/>
                        <a:gd name="connsiteX257-87363" fmla="*/ 3431964 w 6006665"/>
                        <a:gd name="connsiteY257-87364" fmla="*/ 2451989 h 3006470"/>
                        <a:gd name="connsiteX258-87365" fmla="*/ 3400150 w 6006665"/>
                        <a:gd name="connsiteY258-87366" fmla="*/ 2511073 h 3006470"/>
                        <a:gd name="connsiteX259-87367" fmla="*/ 3400150 w 6006665"/>
                        <a:gd name="connsiteY259-87368" fmla="*/ 2538343 h 3006470"/>
                        <a:gd name="connsiteX260-87369" fmla="*/ 3350155 w 6006665"/>
                        <a:gd name="connsiteY260-87370" fmla="*/ 2570157 h 3006470"/>
                        <a:gd name="connsiteX261-87371" fmla="*/ 3342342 w 6006665"/>
                        <a:gd name="connsiteY261-87372" fmla="*/ 2567553 h 3006470"/>
                        <a:gd name="connsiteX262-87373" fmla="*/ 3338249 w 6006665"/>
                        <a:gd name="connsiteY262-87374" fmla="*/ 2570157 h 3006470"/>
                        <a:gd name="connsiteX263-87375" fmla="*/ 3290527 w 6006665"/>
                        <a:gd name="connsiteY263-87376" fmla="*/ 2554250 h 3006470"/>
                        <a:gd name="connsiteX264-87377" fmla="*/ 3259257 w 6006665"/>
                        <a:gd name="connsiteY264-87378" fmla="*/ 2554250 h 3006470"/>
                        <a:gd name="connsiteX265-87379" fmla="*/ 3247350 w 6006665"/>
                        <a:gd name="connsiteY265-87380" fmla="*/ 2554250 h 3006470"/>
                        <a:gd name="connsiteX266-87381" fmla="*/ 3231443 w 6006665"/>
                        <a:gd name="connsiteY266-87382" fmla="*/ 2538343 h 3006470"/>
                        <a:gd name="connsiteX267-87383" fmla="*/ 3213271 w 6006665"/>
                        <a:gd name="connsiteY267-87384" fmla="*/ 2533799 h 3006470"/>
                        <a:gd name="connsiteX268-87385" fmla="*/ 3168359 w 6006665"/>
                        <a:gd name="connsiteY268-87386" fmla="*/ 2570157 h 3006470"/>
                        <a:gd name="connsiteX269-87387" fmla="*/ 3120637 w 6006665"/>
                        <a:gd name="connsiteY269-87388" fmla="*/ 2581519 h 3006470"/>
                        <a:gd name="connsiteX270-87389" fmla="*/ 3082005 w 6006665"/>
                        <a:gd name="connsiteY270-87390" fmla="*/ 2597427 h 3006470"/>
                        <a:gd name="connsiteX271-87391" fmla="*/ 3074460 w 6006665"/>
                        <a:gd name="connsiteY271-87392" fmla="*/ 2595630 h 3006470"/>
                        <a:gd name="connsiteX272-87393" fmla="*/ 3070098 w 6006665"/>
                        <a:gd name="connsiteY272-87394" fmla="*/ 2597427 h 3006470"/>
                        <a:gd name="connsiteX273-87395" fmla="*/ 3022376 w 6006665"/>
                        <a:gd name="connsiteY273-87396" fmla="*/ 2586064 h 3006470"/>
                        <a:gd name="connsiteX274-87397" fmla="*/ 3000196 w 6006665"/>
                        <a:gd name="connsiteY274-87398" fmla="*/ 2586064 h 3006470"/>
                        <a:gd name="connsiteX275-87399" fmla="*/ 2988289 w 6006665"/>
                        <a:gd name="connsiteY275-87400" fmla="*/ 2586064 h 3006470"/>
                        <a:gd name="connsiteX276-87401" fmla="*/ 2967837 w 6006665"/>
                        <a:gd name="connsiteY276-87402" fmla="*/ 2554250 h 3006470"/>
                        <a:gd name="connsiteX277-87403" fmla="*/ 2929205 w 6006665"/>
                        <a:gd name="connsiteY277-87404" fmla="*/ 2526980 h 3006470"/>
                        <a:gd name="connsiteX278-87405" fmla="*/ 2902153 w 6006665"/>
                        <a:gd name="connsiteY278-87406" fmla="*/ 2523116 h 3006470"/>
                        <a:gd name="connsiteX279-87407" fmla="*/ 2861576 w 6006665"/>
                        <a:gd name="connsiteY279-87408" fmla="*/ 2526980 h 3006470"/>
                        <a:gd name="connsiteX280-87409" fmla="*/ 2822944 w 6006665"/>
                        <a:gd name="connsiteY280-87410" fmla="*/ 2538343 h 3006470"/>
                        <a:gd name="connsiteX281-87411" fmla="*/ 2818139 w 6006665"/>
                        <a:gd name="connsiteY281-87412" fmla="*/ 2536254 h 3006470"/>
                        <a:gd name="connsiteX282-87413" fmla="*/ 2811037 w 6006665"/>
                        <a:gd name="connsiteY282-87414" fmla="*/ 2538343 h 3006470"/>
                        <a:gd name="connsiteX283-87415" fmla="*/ 2758770 w 6006665"/>
                        <a:gd name="connsiteY283-87416" fmla="*/ 2515618 h 3006470"/>
                        <a:gd name="connsiteX284-87417" fmla="*/ 2751953 w 6006665"/>
                        <a:gd name="connsiteY284-87418" fmla="*/ 2472441 h 3006470"/>
                        <a:gd name="connsiteX285-87419" fmla="*/ 2708776 w 6006665"/>
                        <a:gd name="connsiteY285-87420" fmla="*/ 2456534 h 3006470"/>
                        <a:gd name="connsiteX286-87421" fmla="*/ 2676962 w 6006665"/>
                        <a:gd name="connsiteY286-87422" fmla="*/ 2451989 h 3006470"/>
                        <a:gd name="connsiteX287-87423" fmla="*/ 2642534 w 6006665"/>
                        <a:gd name="connsiteY287-87424" fmla="*/ 2430245 h 3006470"/>
                        <a:gd name="connsiteX288-87425" fmla="*/ 2609333 w 6006665"/>
                        <a:gd name="connsiteY288-87426" fmla="*/ 2488348 h 3006470"/>
                        <a:gd name="connsiteX289-87427" fmla="*/ 2625240 w 6006665"/>
                        <a:gd name="connsiteY289-87428" fmla="*/ 2522435 h 3006470"/>
                        <a:gd name="connsiteX290-87429" fmla="*/ 2586608 w 6006665"/>
                        <a:gd name="connsiteY290-87430" fmla="*/ 2558795 h 3006470"/>
                        <a:gd name="connsiteX291-87431" fmla="*/ 2577105 w 6006665"/>
                        <a:gd name="connsiteY291-87432" fmla="*/ 2556532 h 3006470"/>
                        <a:gd name="connsiteX292-87433" fmla="*/ 2574701 w 6006665"/>
                        <a:gd name="connsiteY292-87434" fmla="*/ 2558795 h 3006470"/>
                        <a:gd name="connsiteX293-87435" fmla="*/ 2526979 w 6006665"/>
                        <a:gd name="connsiteY293-87436" fmla="*/ 2547432 h 3006470"/>
                        <a:gd name="connsiteX294-87437" fmla="*/ 2490620 w 6006665"/>
                        <a:gd name="connsiteY294-87438" fmla="*/ 2542887 h 3006470"/>
                        <a:gd name="connsiteX295-87439" fmla="*/ 2463350 w 6006665"/>
                        <a:gd name="connsiteY295-87440" fmla="*/ 2515618 h 3006470"/>
                        <a:gd name="connsiteX296-87441" fmla="*/ 2436625 w 6006665"/>
                        <a:gd name="connsiteY296-87442" fmla="*/ 2515618 h 3006470"/>
                        <a:gd name="connsiteX297-87443" fmla="*/ 2424718 w 6006665"/>
                        <a:gd name="connsiteY297-87444" fmla="*/ 2515618 h 3006470"/>
                        <a:gd name="connsiteX298-87445" fmla="*/ 2398858 w 6006665"/>
                        <a:gd name="connsiteY298-87446" fmla="*/ 2502687 h 3006470"/>
                        <a:gd name="connsiteX299-87447" fmla="*/ 2350272 w 6006665"/>
                        <a:gd name="connsiteY299-87448" fmla="*/ 2526980 h 3006470"/>
                        <a:gd name="connsiteX300-87449" fmla="*/ 2282098 w 6006665"/>
                        <a:gd name="connsiteY300-87450" fmla="*/ 2574702 h 3006470"/>
                        <a:gd name="connsiteX301-87451" fmla="*/ 2238921 w 6006665"/>
                        <a:gd name="connsiteY301-87452" fmla="*/ 2586064 h 3006470"/>
                        <a:gd name="connsiteX302-87453" fmla="*/ 2227559 w 6006665"/>
                        <a:gd name="connsiteY302-87454" fmla="*/ 2590609 h 3006470"/>
                        <a:gd name="connsiteX303-87455" fmla="*/ 2225178 w 6006665"/>
                        <a:gd name="connsiteY303-87456" fmla="*/ 2586799 h 3006470"/>
                        <a:gd name="connsiteX304-87457" fmla="*/ 2215652 w 6006665"/>
                        <a:gd name="connsiteY304-87458" fmla="*/ 2590609 h 3006470"/>
                        <a:gd name="connsiteX305-87459" fmla="*/ 2193596 w 6006665"/>
                        <a:gd name="connsiteY305-87460" fmla="*/ 2555320 h 3006470"/>
                        <a:gd name="connsiteX306-87461" fmla="*/ 2157112 w 6006665"/>
                        <a:gd name="connsiteY306-87462" fmla="*/ 2558795 h 3006470"/>
                        <a:gd name="connsiteX307-87463" fmla="*/ 2156291 w 6006665"/>
                        <a:gd name="connsiteY307-87464" fmla="*/ 2557739 h 3006470"/>
                        <a:gd name="connsiteX308-87465" fmla="*/ 2145205 w 6006665"/>
                        <a:gd name="connsiteY308-87466" fmla="*/ 2558795 h 3006470"/>
                        <a:gd name="connsiteX309-87467" fmla="*/ 2129298 w 6006665"/>
                        <a:gd name="connsiteY309-87468" fmla="*/ 2538343 h 3006470"/>
                        <a:gd name="connsiteX310-87469" fmla="*/ 2102029 w 6006665"/>
                        <a:gd name="connsiteY310-87470" fmla="*/ 2526980 h 3006470"/>
                        <a:gd name="connsiteX311-87471" fmla="*/ 2086121 w 6006665"/>
                        <a:gd name="connsiteY311-87472" fmla="*/ 2495166 h 3006470"/>
                        <a:gd name="connsiteX312-87473" fmla="*/ 2070005 w 6006665"/>
                        <a:gd name="connsiteY312-87474" fmla="*/ 2486212 h 3006470"/>
                        <a:gd name="connsiteX313-87475" fmla="*/ 2027582 w 6006665"/>
                        <a:gd name="connsiteY313-87476" fmla="*/ 2499711 h 3006470"/>
                        <a:gd name="connsiteX314-87477" fmla="*/ 2023845 w 6006665"/>
                        <a:gd name="connsiteY314-87478" fmla="*/ 2497111 h 3006470"/>
                        <a:gd name="connsiteX315-87479" fmla="*/ 2018675 w 6006665"/>
                        <a:gd name="connsiteY315-87480" fmla="*/ 2499711 h 3006470"/>
                        <a:gd name="connsiteX316-87481" fmla="*/ 1971363 w 6006665"/>
                        <a:gd name="connsiteY316-87482" fmla="*/ 2468885 h 3006470"/>
                        <a:gd name="connsiteX317-87483" fmla="*/ 1952591 w 6006665"/>
                        <a:gd name="connsiteY317-87484" fmla="*/ 2495166 h 3006470"/>
                        <a:gd name="connsiteX318-87485" fmla="*/ 1947518 w 6006665"/>
                        <a:gd name="connsiteY318-87486" fmla="*/ 2485599 h 3006470"/>
                        <a:gd name="connsiteX319-87487" fmla="*/ 1940684 w 6006665"/>
                        <a:gd name="connsiteY319-87488" fmla="*/ 2495166 h 3006470"/>
                        <a:gd name="connsiteX320-87489" fmla="*/ 1861147 w 6006665"/>
                        <a:gd name="connsiteY320-87490" fmla="*/ 2345183 h 3006470"/>
                        <a:gd name="connsiteX321-87491" fmla="*/ 1811153 w 6006665"/>
                        <a:gd name="connsiteY321-87492" fmla="*/ 2295189 h 3006470"/>
                        <a:gd name="connsiteX322-87493" fmla="*/ 1813950 w 6006665"/>
                        <a:gd name="connsiteY322-87494" fmla="*/ 2292043 h 3006470"/>
                        <a:gd name="connsiteX323-87495" fmla="*/ 1748069 w 6006665"/>
                        <a:gd name="connsiteY323-87496" fmla="*/ 2333821 h 3006470"/>
                        <a:gd name="connsiteX324-87497" fmla="*/ 1711709 w 6006665"/>
                        <a:gd name="connsiteY324-87498" fmla="*/ 2338366 h 3006470"/>
                        <a:gd name="connsiteX325-87499" fmla="*/ 1711926 w 6006665"/>
                        <a:gd name="connsiteY325-87500" fmla="*/ 2336850 h 3006470"/>
                        <a:gd name="connsiteX326-87501" fmla="*/ 1699803 w 6006665"/>
                        <a:gd name="connsiteY326-87502" fmla="*/ 2338366 h 3006470"/>
                        <a:gd name="connsiteX327-87503" fmla="*/ 1704347 w 6006665"/>
                        <a:gd name="connsiteY327-87504" fmla="*/ 2306551 h 3006470"/>
                        <a:gd name="connsiteX328-87505" fmla="*/ 1662460 w 6006665"/>
                        <a:gd name="connsiteY328-87506" fmla="*/ 2288600 h 3006470"/>
                        <a:gd name="connsiteX329-87507" fmla="*/ 1629901 w 6006665"/>
                        <a:gd name="connsiteY329-87508" fmla="*/ 2302006 h 3006470"/>
                        <a:gd name="connsiteX330-87509" fmla="*/ 1629300 w 6006665"/>
                        <a:gd name="connsiteY330-87510" fmla="*/ 2297351 h 3006470"/>
                        <a:gd name="connsiteX331-87511" fmla="*/ 1617994 w 6006665"/>
                        <a:gd name="connsiteY331-87512" fmla="*/ 2302006 h 3006470"/>
                        <a:gd name="connsiteX332-87513" fmla="*/ 1608904 w 6006665"/>
                        <a:gd name="connsiteY332-87514" fmla="*/ 2231560 h 3006470"/>
                        <a:gd name="connsiteX333-87515" fmla="*/ 1552684 w 6006665"/>
                        <a:gd name="connsiteY333-87516" fmla="*/ 2221867 h 3006470"/>
                        <a:gd name="connsiteX334-87517" fmla="*/ 1518550 w 6006665"/>
                        <a:gd name="connsiteY334-87518" fmla="*/ 2247467 h 3006470"/>
                        <a:gd name="connsiteX335-87519" fmla="*/ 1425379 w 6006665"/>
                        <a:gd name="connsiteY335-87520" fmla="*/ 2267919 h 3006470"/>
                        <a:gd name="connsiteX336-87521" fmla="*/ 1409472 w 6006665"/>
                        <a:gd name="connsiteY336-87522" fmla="*/ 2286099 h 3006470"/>
                        <a:gd name="connsiteX337-87523" fmla="*/ 1270852 w 6006665"/>
                        <a:gd name="connsiteY337-87524" fmla="*/ 2306551 h 3006470"/>
                        <a:gd name="connsiteX338-87525" fmla="*/ 1254945 w 6006665"/>
                        <a:gd name="connsiteY338-87526" fmla="*/ 2327003 h 3006470"/>
                        <a:gd name="connsiteX339-87527" fmla="*/ 1282214 w 6006665"/>
                        <a:gd name="connsiteY339-87528" fmla="*/ 2370180 h 3006470"/>
                        <a:gd name="connsiteX340-87529" fmla="*/ 1243582 w 6006665"/>
                        <a:gd name="connsiteY340-87530" fmla="*/ 2386087 h 3006470"/>
                        <a:gd name="connsiteX341-87531" fmla="*/ 1254945 w 6006665"/>
                        <a:gd name="connsiteY341-87532" fmla="*/ 2404267 h 3006470"/>
                        <a:gd name="connsiteX342-87533" fmla="*/ 1216313 w 6006665"/>
                        <a:gd name="connsiteY342-87534" fmla="*/ 2429264 h 3006470"/>
                        <a:gd name="connsiteX343-87535" fmla="*/ 1275397 w 6006665"/>
                        <a:gd name="connsiteY343-87536" fmla="*/ 2472441 h 3006470"/>
                        <a:gd name="connsiteX344-87537" fmla="*/ 1270852 w 6006665"/>
                        <a:gd name="connsiteY344-87538" fmla="*/ 2499711 h 3006470"/>
                        <a:gd name="connsiteX345-87539" fmla="*/ 1259108 w 6006665"/>
                        <a:gd name="connsiteY345-87540" fmla="*/ 2498732 h 3006470"/>
                        <a:gd name="connsiteX346-87541" fmla="*/ 1258945 w 6006665"/>
                        <a:gd name="connsiteY346-87542" fmla="*/ 2499711 h 3006470"/>
                        <a:gd name="connsiteX347-87543" fmla="*/ 1215644 w 6006665"/>
                        <a:gd name="connsiteY347-87544" fmla="*/ 2496102 h 3006470"/>
                        <a:gd name="connsiteX348-87545" fmla="*/ 1204950 w 6006665"/>
                        <a:gd name="connsiteY348-87546" fmla="*/ 2511073 h 3006470"/>
                        <a:gd name="connsiteX349-87547" fmla="*/ 1196495 w 6006665"/>
                        <a:gd name="connsiteY349-87548" fmla="*/ 2506241 h 3006470"/>
                        <a:gd name="connsiteX350-87549" fmla="*/ 1193043 w 6006665"/>
                        <a:gd name="connsiteY350-87550" fmla="*/ 2511073 h 3006470"/>
                        <a:gd name="connsiteX351-87551" fmla="*/ 1145322 w 6006665"/>
                        <a:gd name="connsiteY351-87552" fmla="*/ 2483803 h 3006470"/>
                        <a:gd name="connsiteX352-87553" fmla="*/ 1098145 w 6006665"/>
                        <a:gd name="connsiteY352-87554" fmla="*/ 2483803 h 3006470"/>
                        <a:gd name="connsiteX353-87555" fmla="*/ 1061785 w 6006665"/>
                        <a:gd name="connsiteY353-87556" fmla="*/ 2511073 h 3006470"/>
                        <a:gd name="connsiteX354-87557" fmla="*/ 1055322 w 6006665"/>
                        <a:gd name="connsiteY354-87558" fmla="*/ 2506990 h 3006470"/>
                        <a:gd name="connsiteX355-87559" fmla="*/ 1049878 w 6006665"/>
                        <a:gd name="connsiteY355-87560" fmla="*/ 2511073 h 3006470"/>
                        <a:gd name="connsiteX356-87561" fmla="*/ 1006701 w 6006665"/>
                        <a:gd name="connsiteY356-87562" fmla="*/ 2483803 h 3006470"/>
                        <a:gd name="connsiteX357-87563" fmla="*/ 924893 w 6006665"/>
                        <a:gd name="connsiteY357-87564" fmla="*/ 2447444 h 3006470"/>
                        <a:gd name="connsiteX358-87565" fmla="*/ 877716 w 6006665"/>
                        <a:gd name="connsiteY358-87566" fmla="*/ 2447444 h 3006470"/>
                        <a:gd name="connsiteX359-87567" fmla="*/ 802724 w 6006665"/>
                        <a:gd name="connsiteY359-87568" fmla="*/ 2511073 h 3006470"/>
                        <a:gd name="connsiteX360-87569" fmla="*/ 798179 w 6006665"/>
                        <a:gd name="connsiteY360-87570" fmla="*/ 2554250 h 3006470"/>
                        <a:gd name="connsiteX361-87571" fmla="*/ 787406 w 6006665"/>
                        <a:gd name="connsiteY361-87572" fmla="*/ 2543477 h 3006470"/>
                        <a:gd name="connsiteX362-87573" fmla="*/ 786272 w 6006665"/>
                        <a:gd name="connsiteY362-87574" fmla="*/ 2554250 h 3006470"/>
                        <a:gd name="connsiteX363-87575" fmla="*/ 756063 w 6006665"/>
                        <a:gd name="connsiteY363-87576" fmla="*/ 2524040 h 3006470"/>
                        <a:gd name="connsiteX364-87577" fmla="*/ 732278 w 6006665"/>
                        <a:gd name="connsiteY364-87578" fmla="*/ 2581519 h 3006470"/>
                        <a:gd name="connsiteX365-87579" fmla="*/ 743640 w 6006665"/>
                        <a:gd name="connsiteY365-87580" fmla="*/ 2590609 h 3006470"/>
                        <a:gd name="connsiteX366-87581" fmla="*/ 723188 w 6006665"/>
                        <a:gd name="connsiteY366-87582" fmla="*/ 2633786 h 3006470"/>
                        <a:gd name="connsiteX367-87583" fmla="*/ 747026 w 6006665"/>
                        <a:gd name="connsiteY367-87584" fmla="*/ 2670627 h 3006470"/>
                        <a:gd name="connsiteX368-87585" fmla="*/ 763548 w 6006665"/>
                        <a:gd name="connsiteY368-87586" fmla="*/ 2667873 h 3006470"/>
                        <a:gd name="connsiteX369-87587" fmla="*/ 764871 w 6006665"/>
                        <a:gd name="connsiteY369-87588" fmla="*/ 2669637 h 3006470"/>
                        <a:gd name="connsiteX370-87589" fmla="*/ 775455 w 6006665"/>
                        <a:gd name="connsiteY370-87590" fmla="*/ 2667873 h 3006470"/>
                        <a:gd name="connsiteX371-87591" fmla="*/ 802724 w 6006665"/>
                        <a:gd name="connsiteY371-87592" fmla="*/ 2704232 h 3006470"/>
                        <a:gd name="connsiteX372-87593" fmla="*/ 798179 w 6006665"/>
                        <a:gd name="connsiteY372-87594" fmla="*/ 2731502 h 3006470"/>
                        <a:gd name="connsiteX373-87595" fmla="*/ 818632 w 6006665"/>
                        <a:gd name="connsiteY373-87596" fmla="*/ 2742864 h 3006470"/>
                        <a:gd name="connsiteX374-87597" fmla="*/ 802724 w 6006665"/>
                        <a:gd name="connsiteY374-87598" fmla="*/ 2774679 h 3006470"/>
                        <a:gd name="connsiteX375-87599" fmla="*/ 766365 w 6006665"/>
                        <a:gd name="connsiteY375-87600" fmla="*/ 2779224 h 3006470"/>
                        <a:gd name="connsiteX376-87601" fmla="*/ 727733 w 6006665"/>
                        <a:gd name="connsiteY376-87602" fmla="*/ 2838308 h 3006470"/>
                        <a:gd name="connsiteX377-87603" fmla="*/ 759548 w 6006665"/>
                        <a:gd name="connsiteY377-87604" fmla="*/ 2881485 h 3006470"/>
                        <a:gd name="connsiteX378-87605" fmla="*/ 759548 w 6006665"/>
                        <a:gd name="connsiteY378-87606" fmla="*/ 2920116 h 3006470"/>
                        <a:gd name="connsiteX379-87607" fmla="*/ 798179 w 6006665"/>
                        <a:gd name="connsiteY379-87608" fmla="*/ 2979201 h 3006470"/>
                        <a:gd name="connsiteX380-87609" fmla="*/ 775455 w 6006665"/>
                        <a:gd name="connsiteY380-87610" fmla="*/ 2995108 h 3006470"/>
                        <a:gd name="connsiteX381-87611" fmla="*/ 770910 w 6006665"/>
                        <a:gd name="connsiteY381-87612" fmla="*/ 3006470 h 3006470"/>
                        <a:gd name="connsiteX382-87613" fmla="*/ 759003 w 6006665"/>
                        <a:gd name="connsiteY382-87614" fmla="*/ 3006470 h 3006470"/>
                        <a:gd name="connsiteX383-87615" fmla="*/ 755003 w 6006665"/>
                        <a:gd name="connsiteY383-87616" fmla="*/ 3006470 h 3006470"/>
                        <a:gd name="connsiteX384-87617" fmla="*/ 743096 w 6006665"/>
                        <a:gd name="connsiteY384-87618" fmla="*/ 3006470 h 3006470"/>
                        <a:gd name="connsiteX385-87619" fmla="*/ 715826 w 6006665"/>
                        <a:gd name="connsiteY385-87620" fmla="*/ 2972383 h 3006470"/>
                        <a:gd name="connsiteX386-87621" fmla="*/ 704464 w 6006665"/>
                        <a:gd name="connsiteY386-87622" fmla="*/ 2972383 h 3006470"/>
                        <a:gd name="connsiteX387-87623" fmla="*/ 684012 w 6006665"/>
                        <a:gd name="connsiteY387-87624" fmla="*/ 2963293 h 3006470"/>
                        <a:gd name="connsiteX388-87625" fmla="*/ 672649 w 6006665"/>
                        <a:gd name="connsiteY388-87626" fmla="*/ 2940569 h 3006470"/>
                        <a:gd name="connsiteX389-87627" fmla="*/ 645222 w 6006665"/>
                        <a:gd name="connsiteY389-87628" fmla="*/ 2932732 h 3006470"/>
                        <a:gd name="connsiteX390-87629" fmla="*/ 625472 w 6006665"/>
                        <a:gd name="connsiteY390-87630" fmla="*/ 2936024 h 3006470"/>
                        <a:gd name="connsiteX391-87631" fmla="*/ 623771 w 6006665"/>
                        <a:gd name="connsiteY391-87632" fmla="*/ 2934323 h 3006470"/>
                        <a:gd name="connsiteX392-87633" fmla="*/ 613565 w 6006665"/>
                        <a:gd name="connsiteY392-87634" fmla="*/ 2936024 h 3006470"/>
                        <a:gd name="connsiteX393-87635" fmla="*/ 609020 w 6006665"/>
                        <a:gd name="connsiteY393-87636" fmla="*/ 2931479 h 3006470"/>
                        <a:gd name="connsiteX394-87637" fmla="*/ 559026 w 6006665"/>
                        <a:gd name="connsiteY394-87638" fmla="*/ 2904209 h 3006470"/>
                        <a:gd name="connsiteX395-87639" fmla="*/ 506760 w 6006665"/>
                        <a:gd name="connsiteY395-87640" fmla="*/ 2897392 h 3006470"/>
                        <a:gd name="connsiteX396-87641" fmla="*/ 483280 w 6006665"/>
                        <a:gd name="connsiteY396-87642" fmla="*/ 2890683 h 3006470"/>
                        <a:gd name="connsiteX397-87643" fmla="*/ 480035 w 6006665"/>
                        <a:gd name="connsiteY397-87644" fmla="*/ 2892847 h 3006470"/>
                        <a:gd name="connsiteX398-87645" fmla="*/ 475042 w 6006665"/>
                        <a:gd name="connsiteY398-87646" fmla="*/ 2888329 h 3006470"/>
                        <a:gd name="connsiteX399-87647" fmla="*/ 474945 w 6006665"/>
                        <a:gd name="connsiteY399-87648" fmla="*/ 2888302 h 3006470"/>
                        <a:gd name="connsiteX400-87649" fmla="*/ 468128 w 6006665"/>
                        <a:gd name="connsiteY400-87650" fmla="*/ 2892847 h 3006470"/>
                        <a:gd name="connsiteX401-87651" fmla="*/ 420406 w 6006665"/>
                        <a:gd name="connsiteY401-87652" fmla="*/ 2849670 h 3006470"/>
                        <a:gd name="connsiteX402-87653" fmla="*/ 381774 w 6006665"/>
                        <a:gd name="connsiteY402-87654" fmla="*/ 2833763 h 3006470"/>
                        <a:gd name="connsiteX403-87655" fmla="*/ 349960 w 6006665"/>
                        <a:gd name="connsiteY403-87656" fmla="*/ 2801948 h 3006470"/>
                        <a:gd name="connsiteX404-87657" fmla="*/ 377229 w 6006665"/>
                        <a:gd name="connsiteY404-87658" fmla="*/ 2795131 h 3006470"/>
                        <a:gd name="connsiteX405-87659" fmla="*/ 404499 w 6006665"/>
                        <a:gd name="connsiteY405-87660" fmla="*/ 2747409 h 3006470"/>
                        <a:gd name="connsiteX406-87661" fmla="*/ 388591 w 6006665"/>
                        <a:gd name="connsiteY406-87662" fmla="*/ 2731502 h 3006470"/>
                        <a:gd name="connsiteX407-87663" fmla="*/ 440858 w 6006665"/>
                        <a:gd name="connsiteY407-87664" fmla="*/ 2704232 h 3006470"/>
                        <a:gd name="connsiteX408-87665" fmla="*/ 440858 w 6006665"/>
                        <a:gd name="connsiteY408-87666" fmla="*/ 2701176 h 3006470"/>
                        <a:gd name="connsiteX409-87667" fmla="*/ 416406 w 6006665"/>
                        <a:gd name="connsiteY409-87668" fmla="*/ 2704232 h 3006470"/>
                        <a:gd name="connsiteX410-87669" fmla="*/ 416406 w 6006665"/>
                        <a:gd name="connsiteY410-87670" fmla="*/ 2702744 h 3006470"/>
                        <a:gd name="connsiteX411-87671" fmla="*/ 404499 w 6006665"/>
                        <a:gd name="connsiteY411-87672" fmla="*/ 2704232 h 3006470"/>
                        <a:gd name="connsiteX412-87673" fmla="*/ 404499 w 6006665"/>
                        <a:gd name="connsiteY412-87674" fmla="*/ 2683780 h 3006470"/>
                        <a:gd name="connsiteX413-87675" fmla="*/ 424951 w 6006665"/>
                        <a:gd name="connsiteY413-87676" fmla="*/ 2667873 h 3006470"/>
                        <a:gd name="connsiteX414-87677" fmla="*/ 463583 w 6006665"/>
                        <a:gd name="connsiteY414-87678" fmla="*/ 2661056 h 3006470"/>
                        <a:gd name="connsiteX415-87679" fmla="*/ 468128 w 6006665"/>
                        <a:gd name="connsiteY415-87680" fmla="*/ 2645148 h 3006470"/>
                        <a:gd name="connsiteX416-87681" fmla="*/ 456765 w 6006665"/>
                        <a:gd name="connsiteY416-87682" fmla="*/ 2613334 h 3006470"/>
                        <a:gd name="connsiteX417-87683" fmla="*/ 474945 w 6006665"/>
                        <a:gd name="connsiteY417-87684" fmla="*/ 2586064 h 3006470"/>
                        <a:gd name="connsiteX418-87685" fmla="*/ 474945 w 6006665"/>
                        <a:gd name="connsiteY418-87686" fmla="*/ 2565612 h 3006470"/>
                        <a:gd name="connsiteX419-87687" fmla="*/ 420406 w 6006665"/>
                        <a:gd name="connsiteY419-87688" fmla="*/ 2547432 h 3006470"/>
                        <a:gd name="connsiteX420-87689" fmla="*/ 409588 w 6006665"/>
                        <a:gd name="connsiteY420-87690" fmla="*/ 2547432 h 3006470"/>
                        <a:gd name="connsiteX421-87691" fmla="*/ 397681 w 6006665"/>
                        <a:gd name="connsiteY421-87692" fmla="*/ 2547432 h 3006470"/>
                        <a:gd name="connsiteX422-87693" fmla="*/ 379485 w 6006665"/>
                        <a:gd name="connsiteY422-87694" fmla="*/ 2525193 h 3006470"/>
                        <a:gd name="connsiteX423-87695" fmla="*/ 357322 w 6006665"/>
                        <a:gd name="connsiteY423-87696" fmla="*/ 2531525 h 3006470"/>
                        <a:gd name="connsiteX424-87697" fmla="*/ 352842 w 6006665"/>
                        <a:gd name="connsiteY424-87698" fmla="*/ 2529403 h 3006470"/>
                        <a:gd name="connsiteX425-87699" fmla="*/ 345415 w 6006665"/>
                        <a:gd name="connsiteY425-87700" fmla="*/ 2531525 h 3006470"/>
                        <a:gd name="connsiteX426-87701" fmla="*/ 302238 w 6006665"/>
                        <a:gd name="connsiteY426-87702" fmla="*/ 2511073 h 3006470"/>
                        <a:gd name="connsiteX427-87703" fmla="*/ 302238 w 6006665"/>
                        <a:gd name="connsiteY427-87704" fmla="*/ 2499711 h 3006470"/>
                        <a:gd name="connsiteX428-87705" fmla="*/ 286331 w 6006665"/>
                        <a:gd name="connsiteY428-87706" fmla="*/ 2472441 h 3006470"/>
                        <a:gd name="connsiteX429-87707" fmla="*/ 270968 w 6006665"/>
                        <a:gd name="connsiteY429-87708" fmla="*/ 2472441 h 3006470"/>
                        <a:gd name="connsiteX430-87709" fmla="*/ 259061 w 6006665"/>
                        <a:gd name="connsiteY430-87710" fmla="*/ 2472441 h 3006470"/>
                        <a:gd name="connsiteX431-87711" fmla="*/ 254516 w 6006665"/>
                        <a:gd name="connsiteY431-87712" fmla="*/ 2456534 h 3006470"/>
                        <a:gd name="connsiteX432-87713" fmla="*/ 263606 w 6006665"/>
                        <a:gd name="connsiteY432-87714" fmla="*/ 2440627 h 3006470"/>
                        <a:gd name="connsiteX433-87715" fmla="*/ 243991 w 6006665"/>
                        <a:gd name="connsiteY433-87716" fmla="*/ 2410114 h 3006470"/>
                        <a:gd name="connsiteX434-87717" fmla="*/ 216429 w 6006665"/>
                        <a:gd name="connsiteY434-87718" fmla="*/ 2413357 h 3006470"/>
                        <a:gd name="connsiteX435-87719" fmla="*/ 212956 w 6006665"/>
                        <a:gd name="connsiteY435-87720" fmla="*/ 2412365 h 3006470"/>
                        <a:gd name="connsiteX436-87721" fmla="*/ 204522 w 6006665"/>
                        <a:gd name="connsiteY436-87722" fmla="*/ 2413357 h 3006470"/>
                        <a:gd name="connsiteX437-87723" fmla="*/ 199623 w 6006665"/>
                        <a:gd name="connsiteY437-87724" fmla="*/ 2411957 h 3006470"/>
                        <a:gd name="connsiteX438-87725" fmla="*/ 195977 w 6006665"/>
                        <a:gd name="connsiteY438-87726" fmla="*/ 2424719 h 3006470"/>
                        <a:gd name="connsiteX439-87727" fmla="*/ 184968 w 6006665"/>
                        <a:gd name="connsiteY439-87728" fmla="*/ 2421574 h 3006470"/>
                        <a:gd name="connsiteX440-87729" fmla="*/ 184070 w 6006665"/>
                        <a:gd name="connsiteY440-87730" fmla="*/ 2424719 h 3006470"/>
                        <a:gd name="connsiteX441-87731" fmla="*/ 168163 w 6006665"/>
                        <a:gd name="connsiteY441-87732" fmla="*/ 2420184 h 3006470"/>
                        <a:gd name="connsiteX442-87733" fmla="*/ 156800 w 6006665"/>
                        <a:gd name="connsiteY442-87734" fmla="*/ 2381542 h 3006470"/>
                        <a:gd name="connsiteX443-87735" fmla="*/ 152255 w 6006665"/>
                        <a:gd name="connsiteY443-87736" fmla="*/ 2365635 h 3006470"/>
                        <a:gd name="connsiteX444-87737" fmla="*/ 156800 w 6006665"/>
                        <a:gd name="connsiteY444-87738" fmla="*/ 2361090 h 3006470"/>
                        <a:gd name="connsiteX445-87739" fmla="*/ 168707 w 6006665"/>
                        <a:gd name="connsiteY445-87740" fmla="*/ 2361090 h 3006470"/>
                        <a:gd name="connsiteX446-87741" fmla="*/ 188615 w 6006665"/>
                        <a:gd name="connsiteY446-87742" fmla="*/ 2361090 h 3006470"/>
                        <a:gd name="connsiteX447-87743" fmla="*/ 199977 w 6006665"/>
                        <a:gd name="connsiteY447-87744" fmla="*/ 2349728 h 3006470"/>
                        <a:gd name="connsiteX448-87745" fmla="*/ 188615 w 6006665"/>
                        <a:gd name="connsiteY448-87746" fmla="*/ 2327003 h 3006470"/>
                        <a:gd name="connsiteX449-87747" fmla="*/ 168163 w 6006665"/>
                        <a:gd name="connsiteY449-87748" fmla="*/ 2317914 h 3006470"/>
                        <a:gd name="connsiteX450-87749" fmla="*/ 168163 w 6006665"/>
                        <a:gd name="connsiteY450-87750" fmla="*/ 2311096 h 3006470"/>
                        <a:gd name="connsiteX451-87751" fmla="*/ 152255 w 6006665"/>
                        <a:gd name="connsiteY451-87752" fmla="*/ 2295189 h 3006470"/>
                        <a:gd name="connsiteX452-87753" fmla="*/ 129531 w 6006665"/>
                        <a:gd name="connsiteY452-87754" fmla="*/ 2258829 h 3006470"/>
                        <a:gd name="connsiteX453-87755" fmla="*/ 140893 w 6006665"/>
                        <a:gd name="connsiteY453-87756" fmla="*/ 2236105 h 3006470"/>
                        <a:gd name="connsiteX454-87757" fmla="*/ 136348 w 6006665"/>
                        <a:gd name="connsiteY454-87758" fmla="*/ 2208835 h 3006470"/>
                        <a:gd name="connsiteX455-87759" fmla="*/ 103789 w 6006665"/>
                        <a:gd name="connsiteY455-87760" fmla="*/ 2195428 h 3006470"/>
                        <a:gd name="connsiteX456-87761" fmla="*/ 93716 w 6006665"/>
                        <a:gd name="connsiteY456-87762" fmla="*/ 2199745 h 3006470"/>
                        <a:gd name="connsiteX457-87763" fmla="*/ 91868 w 6006665"/>
                        <a:gd name="connsiteY457-87764" fmla="*/ 2195434 h 3006470"/>
                        <a:gd name="connsiteX458-87765" fmla="*/ 81809 w 6006665"/>
                        <a:gd name="connsiteY458-87766" fmla="*/ 2199745 h 3006470"/>
                        <a:gd name="connsiteX459-87767" fmla="*/ 74992 w 6006665"/>
                        <a:gd name="connsiteY459-87768" fmla="*/ 2183838 h 3006470"/>
                        <a:gd name="connsiteX460-87769" fmla="*/ 34087 w 6006665"/>
                        <a:gd name="connsiteY460-87770" fmla="*/ 2172476 h 3006470"/>
                        <a:gd name="connsiteX461-87771" fmla="*/ 22725 w 6006665"/>
                        <a:gd name="connsiteY461-87772" fmla="*/ 2129299 h 3006470"/>
                        <a:gd name="connsiteX462-87773" fmla="*/ 22725 w 6006665"/>
                        <a:gd name="connsiteY462-87774" fmla="*/ 2097484 h 3006470"/>
                        <a:gd name="connsiteX463-87775" fmla="*/ 0 w 6006665"/>
                        <a:gd name="connsiteY463-87776" fmla="*/ 2081577 h 3006470"/>
                        <a:gd name="connsiteX464-87777" fmla="*/ 15907 w 6006665"/>
                        <a:gd name="connsiteY464-87778" fmla="*/ 2058853 h 3006470"/>
                        <a:gd name="connsiteX465-87779" fmla="*/ 6818 w 6006665"/>
                        <a:gd name="connsiteY465-87780" fmla="*/ 1995224 h 3006470"/>
                        <a:gd name="connsiteX466-87781" fmla="*/ 34087 w 6006665"/>
                        <a:gd name="connsiteY466-87782" fmla="*/ 1952047 h 3006470"/>
                        <a:gd name="connsiteX467-87783" fmla="*/ 27270 w 6006665"/>
                        <a:gd name="connsiteY467-87784" fmla="*/ 1940685 h 3006470"/>
                        <a:gd name="connsiteX468-87785" fmla="*/ 70447 w 6006665"/>
                        <a:gd name="connsiteY468-87786" fmla="*/ 1902053 h 3006470"/>
                        <a:gd name="connsiteX469-87787" fmla="*/ 27270 w 6006665"/>
                        <a:gd name="connsiteY469-87788" fmla="*/ 1865693 h 3006470"/>
                        <a:gd name="connsiteX470-87789" fmla="*/ 109078 w 6006665"/>
                        <a:gd name="connsiteY470-87790" fmla="*/ 1767977 h 3006470"/>
                        <a:gd name="connsiteX471-87791" fmla="*/ 145438 w 6006665"/>
                        <a:gd name="connsiteY471-87792" fmla="*/ 1724800 h 3006470"/>
                        <a:gd name="connsiteX472-87793" fmla="*/ 156800 w 6006665"/>
                        <a:gd name="connsiteY472-87794" fmla="*/ 1681624 h 3006470"/>
                        <a:gd name="connsiteX473-87795" fmla="*/ 102261 w 6006665"/>
                        <a:gd name="connsiteY473-87796" fmla="*/ 1629357 h 3006470"/>
                        <a:gd name="connsiteX474-87797" fmla="*/ 118168 w 6006665"/>
                        <a:gd name="connsiteY474-87798" fmla="*/ 1574818 h 3006470"/>
                        <a:gd name="connsiteX475-87799" fmla="*/ 86354 w 6006665"/>
                        <a:gd name="connsiteY475-87800" fmla="*/ 1511189 h 3006470"/>
                        <a:gd name="connsiteX476-87801" fmla="*/ 109078 w 6006665"/>
                        <a:gd name="connsiteY476-87802" fmla="*/ 1436197 h 3006470"/>
                        <a:gd name="connsiteX477-87803" fmla="*/ 70447 w 6006665"/>
                        <a:gd name="connsiteY477-87804" fmla="*/ 1333936 h 3006470"/>
                        <a:gd name="connsiteX478-87805" fmla="*/ 102261 w 6006665"/>
                        <a:gd name="connsiteY478-87806" fmla="*/ 1263490 h 3006470"/>
                        <a:gd name="connsiteX479-87807" fmla="*/ 43177 w 6006665"/>
                        <a:gd name="connsiteY479-87808" fmla="*/ 1197589 h 3006470"/>
                        <a:gd name="connsiteX480-87809" fmla="*/ 49994 w 6006665"/>
                        <a:gd name="connsiteY480-87810" fmla="*/ 1122597 h 3006470"/>
                        <a:gd name="connsiteX481-87811" fmla="*/ 420951 w 6006665"/>
                        <a:gd name="connsiteY481-87812" fmla="*/ 1418018 h 3006470"/>
                        <a:gd name="connsiteX482-87813" fmla="*/ 252950 w 6006665"/>
                        <a:gd name="connsiteY482-87814" fmla="*/ 1352062 h 3006470"/>
                        <a:gd name="connsiteX483-87815" fmla="*/ 232336 w 6006665"/>
                        <a:gd name="connsiteY483-87816" fmla="*/ 1358934 h 3006470"/>
                        <a:gd name="connsiteX484-87817" fmla="*/ 291420 w 6006665"/>
                        <a:gd name="connsiteY484-87818" fmla="*/ 1429380 h 3006470"/>
                        <a:gd name="connsiteX485-87819" fmla="*/ 291420 w 6006665"/>
                        <a:gd name="connsiteY485-87820" fmla="*/ 1468012 h 3006470"/>
                        <a:gd name="connsiteX486-87821" fmla="*/ 298238 w 6006665"/>
                        <a:gd name="connsiteY486-87822" fmla="*/ 1554366 h 3006470"/>
                        <a:gd name="connsiteX487-87823" fmla="*/ 345959 w 6006665"/>
                        <a:gd name="connsiteY487-87824" fmla="*/ 1586180 h 3006470"/>
                        <a:gd name="connsiteX488-87825" fmla="*/ 362087 w 6006665"/>
                        <a:gd name="connsiteY488-87826" fmla="*/ 1595588 h 3006470"/>
                        <a:gd name="connsiteX489-87827" fmla="*/ 365867 w 6006665"/>
                        <a:gd name="connsiteY489-87828" fmla="*/ 1563455 h 3006470"/>
                        <a:gd name="connsiteX490-87829" fmla="*/ 345415 w 6006665"/>
                        <a:gd name="connsiteY490-87830" fmla="*/ 1527096 h 3006470"/>
                        <a:gd name="connsiteX491-87831" fmla="*/ 365867 w 6006665"/>
                        <a:gd name="connsiteY491-87832" fmla="*/ 1495281 h 3006470"/>
                        <a:gd name="connsiteX492-87833" fmla="*/ 374560 w 6006665"/>
                        <a:gd name="connsiteY492-87834" fmla="*/ 1500280 h 3006470"/>
                        <a:gd name="connsiteX493-87835" fmla="*/ 377774 w 6006665"/>
                        <a:gd name="connsiteY493-87836" fmla="*/ 1495281 h 3006470"/>
                        <a:gd name="connsiteX494-87837" fmla="*/ 461933 w 6006665"/>
                        <a:gd name="connsiteY494-87838" fmla="*/ 1543673 h 3006470"/>
                        <a:gd name="connsiteX495-87839" fmla="*/ 484035 w 6006665"/>
                        <a:gd name="connsiteY495-87840" fmla="*/ 1527096 h 3006470"/>
                        <a:gd name="connsiteX496-87841" fmla="*/ 463583 w 6006665"/>
                        <a:gd name="connsiteY496-87842" fmla="*/ 1461194 h 3006470"/>
                        <a:gd name="connsiteX497-87843" fmla="*/ 1677078 w 6006665"/>
                        <a:gd name="connsiteY497-87844" fmla="*/ 1370296 h 3006470"/>
                        <a:gd name="connsiteX498-87845" fmla="*/ 1720255 w 6006665"/>
                        <a:gd name="connsiteY498-87846" fmla="*/ 1349844 h 3006470"/>
                        <a:gd name="connsiteX499-87847" fmla="*/ 1731617 w 6006665"/>
                        <a:gd name="connsiteY499-87848" fmla="*/ 1299850 h 3006470"/>
                        <a:gd name="connsiteX500-87849" fmla="*/ 1758887 w 6006665"/>
                        <a:gd name="connsiteY500-87850" fmla="*/ 1256673 h 3006470"/>
                        <a:gd name="connsiteX501-87851" fmla="*/ 1736162 w 6006665"/>
                        <a:gd name="connsiteY501-87852" fmla="*/ 1197589 h 3006470"/>
                        <a:gd name="connsiteX502-87853" fmla="*/ 1758887 w 6006665"/>
                        <a:gd name="connsiteY502-87854" fmla="*/ 1133960 h 3006470"/>
                        <a:gd name="connsiteX503-87855" fmla="*/ 1704347 w 6006665"/>
                        <a:gd name="connsiteY503-87856" fmla="*/ 1070331 h 3006470"/>
                        <a:gd name="connsiteX504-87857" fmla="*/ 1736162 w 6006665"/>
                        <a:gd name="connsiteY504-87858" fmla="*/ 961252 h 3006470"/>
                        <a:gd name="connsiteX505-87859" fmla="*/ 1688440 w 6006665"/>
                        <a:gd name="connsiteY505-87860" fmla="*/ 865809 h 3006470"/>
                        <a:gd name="connsiteX506-87861" fmla="*/ 1752069 w 6006665"/>
                        <a:gd name="connsiteY506-87862" fmla="*/ 788545 h 3006470"/>
                        <a:gd name="connsiteX507-87863" fmla="*/ 1747524 w 6006665"/>
                        <a:gd name="connsiteY507-87864" fmla="*/ 704464 h 3006470"/>
                        <a:gd name="connsiteX508-87865" fmla="*/ 1763431 w 6006665"/>
                        <a:gd name="connsiteY508-87866" fmla="*/ 697647 h 3006470"/>
                        <a:gd name="connsiteX509-87867" fmla="*/ 1764877 w 6006665"/>
                        <a:gd name="connsiteY509-87868" fmla="*/ 702130 h 3006470"/>
                        <a:gd name="connsiteX510-87869" fmla="*/ 1775339 w 6006665"/>
                        <a:gd name="connsiteY510-87870" fmla="*/ 697647 h 3006470"/>
                        <a:gd name="connsiteX511-87871" fmla="*/ 1798063 w 6006665"/>
                        <a:gd name="connsiteY511-87872" fmla="*/ 768093 h 3006470"/>
                        <a:gd name="connsiteX512-87873" fmla="*/ 1791454 w 6006665"/>
                        <a:gd name="connsiteY512-87874" fmla="*/ 815304 h 3006470"/>
                        <a:gd name="connsiteX513-87875" fmla="*/ 1854330 w 6006665"/>
                        <a:gd name="connsiteY513-87876" fmla="*/ 772638 h 3006470"/>
                        <a:gd name="connsiteX514-87877" fmla="*/ 1931594 w 6006665"/>
                        <a:gd name="connsiteY514-87878" fmla="*/ 763548 h 3006470"/>
                        <a:gd name="connsiteX515-87879" fmla="*/ 1932772 w 6006665"/>
                        <a:gd name="connsiteY515-87880" fmla="*/ 764810 h 3006470"/>
                        <a:gd name="connsiteX516-87881" fmla="*/ 1943501 w 6006665"/>
                        <a:gd name="connsiteY516-87882" fmla="*/ 763548 h 3006470"/>
                        <a:gd name="connsiteX517-87883" fmla="*/ 1988608 w 6006665"/>
                        <a:gd name="connsiteY517-87884" fmla="*/ 811877 h 3006470"/>
                        <a:gd name="connsiteX518-87885" fmla="*/ 1963408 w 6006665"/>
                        <a:gd name="connsiteY518-87886" fmla="*/ 736278 h 3006470"/>
                        <a:gd name="connsiteX519-87887" fmla="*/ 1963408 w 6006665"/>
                        <a:gd name="connsiteY519-87888" fmla="*/ 595386 h 3006470"/>
                        <a:gd name="connsiteX520-87889" fmla="*/ 2027037 w 6006665"/>
                        <a:gd name="connsiteY520-87890" fmla="*/ 574934 h 3006470"/>
                        <a:gd name="connsiteX521-87891" fmla="*/ 2037269 w 6006665"/>
                        <a:gd name="connsiteY521-87892" fmla="*/ 575472 h 3006470"/>
                        <a:gd name="connsiteX522-87893" fmla="*/ 2038944 w 6006665"/>
                        <a:gd name="connsiteY522-87894" fmla="*/ 574934 h 3006470"/>
                        <a:gd name="connsiteX523-87895" fmla="*/ 2115414 w 6006665"/>
                        <a:gd name="connsiteY523-87896" fmla="*/ 578958 h 3006470"/>
                        <a:gd name="connsiteX524-87897" fmla="*/ 2192927 w 6006665"/>
                        <a:gd name="connsiteY524-87898" fmla="*/ 559026 h 3006470"/>
                        <a:gd name="connsiteX525-87899" fmla="*/ 2167930 w 6006665"/>
                        <a:gd name="connsiteY525-87900" fmla="*/ 493125 h 3006470"/>
                        <a:gd name="connsiteX526-87901" fmla="*/ 2204289 w 6006665"/>
                        <a:gd name="connsiteY526-87902" fmla="*/ 402226 h 3006470"/>
                        <a:gd name="connsiteX527-87903" fmla="*/ 2247466 w 6006665"/>
                        <a:gd name="connsiteY527-87904" fmla="*/ 397681 h 3006470"/>
                        <a:gd name="connsiteX528-87905" fmla="*/ 2317913 w 6006665"/>
                        <a:gd name="connsiteY528-87906" fmla="*/ 322690 h 3006470"/>
                        <a:gd name="connsiteX529-87907" fmla="*/ 2420183 w 6006665"/>
                        <a:gd name="connsiteY529-87908" fmla="*/ 304510 h 3006470"/>
                        <a:gd name="connsiteX530-87909" fmla="*/ 2429263 w 6006665"/>
                        <a:gd name="connsiteY530-87910" fmla="*/ 263606 h 3006470"/>
                        <a:gd name="connsiteX531-87911" fmla="*/ 2526979 w 6006665"/>
                        <a:gd name="connsiteY531-87912" fmla="*/ 252244 h 3006470"/>
                        <a:gd name="connsiteX532-87913" fmla="*/ 2528058 w 6006665"/>
                        <a:gd name="connsiteY532-87914" fmla="*/ 253503 h 3006470"/>
                        <a:gd name="connsiteX533-87915" fmla="*/ 2538886 w 6006665"/>
                        <a:gd name="connsiteY533-87916" fmla="*/ 252244 h 3006470"/>
                        <a:gd name="connsiteX534-87917" fmla="*/ 2560820 w 6006665"/>
                        <a:gd name="connsiteY534-87918" fmla="*/ 277833 h 3006470"/>
                        <a:gd name="connsiteX535-87919" fmla="*/ 2640602 w 6006665"/>
                        <a:gd name="connsiteY535-87920" fmla="*/ 202249 h 3006470"/>
                        <a:gd name="connsiteX536-87921" fmla="*/ 2652509 w 6006665"/>
                        <a:gd name="connsiteY536-87922" fmla="*/ 202249 h 3006470"/>
                        <a:gd name="connsiteX537-87923" fmla="*/ 2704231 w 6006665"/>
                        <a:gd name="connsiteY537-87924" fmla="*/ 202249 h 3006470"/>
                        <a:gd name="connsiteX538-87925" fmla="*/ 2715593 w 6006665"/>
                        <a:gd name="connsiteY538-87926" fmla="*/ 134075 h 3006470"/>
                        <a:gd name="connsiteX539-87927" fmla="*/ 2751953 w 6006665"/>
                        <a:gd name="connsiteY539-87928" fmla="*/ 68174 h 3006470"/>
                        <a:gd name="connsiteX540-87929" fmla="*/ 2838307 w 6006665"/>
                        <a:gd name="connsiteY540-87930" fmla="*/ 0 h 3006470"/>
                        <a:gd name="connsiteX0-87931" fmla="*/ 1791129 w 6006665"/>
                        <a:gd name="connsiteY0-87932" fmla="*/ 817622 h 3006470"/>
                        <a:gd name="connsiteX1-87933" fmla="*/ 1782156 w 6006665"/>
                        <a:gd name="connsiteY1-87934" fmla="*/ 881716 h 3006470"/>
                        <a:gd name="connsiteX2-87935" fmla="*/ 1809554 w 6006665"/>
                        <a:gd name="connsiteY2-87936" fmla="*/ 895415 h 3006470"/>
                        <a:gd name="connsiteX3-87937" fmla="*/ 1791129 w 6006665"/>
                        <a:gd name="connsiteY3-87938" fmla="*/ 817622 h 3006470"/>
                        <a:gd name="connsiteX4-87939" fmla="*/ 2838307 w 6006665"/>
                        <a:gd name="connsiteY4-87940" fmla="*/ 0 h 3006470"/>
                        <a:gd name="connsiteX5-87941" fmla="*/ 2844246 w 6006665"/>
                        <a:gd name="connsiteY5-87942" fmla="*/ 4711 h 3006470"/>
                        <a:gd name="connsiteX6-87943" fmla="*/ 2850213 w 6006665"/>
                        <a:gd name="connsiteY6-87944" fmla="*/ 0 h 3006470"/>
                        <a:gd name="connsiteX7-87945" fmla="*/ 2916115 w 6006665"/>
                        <a:gd name="connsiteY7-87946" fmla="*/ 52267 h 3006470"/>
                        <a:gd name="connsiteX8-87947" fmla="*/ 2861576 w 6006665"/>
                        <a:gd name="connsiteY8-87948" fmla="*/ 90899 h 3006470"/>
                        <a:gd name="connsiteX9-87949" fmla="*/ 2947929 w 6006665"/>
                        <a:gd name="connsiteY9-87950" fmla="*/ 118168 h 3006470"/>
                        <a:gd name="connsiteX10-87951" fmla="*/ 2957621 w 6006665"/>
                        <a:gd name="connsiteY10-87952" fmla="*/ 186006 h 3006470"/>
                        <a:gd name="connsiteX11-87953" fmla="*/ 2979199 w 6006665"/>
                        <a:gd name="connsiteY11-87954" fmla="*/ 161345 h 3006470"/>
                        <a:gd name="connsiteX12-87955" fmla="*/ 2991106 w 6006665"/>
                        <a:gd name="connsiteY12-87956" fmla="*/ 161345 h 3006470"/>
                        <a:gd name="connsiteX13-87957" fmla="*/ 3086005 w 6006665"/>
                        <a:gd name="connsiteY13-87958" fmla="*/ 161345 h 3006470"/>
                        <a:gd name="connsiteX14-87959" fmla="*/ 3097912 w 6006665"/>
                        <a:gd name="connsiteY14-87960" fmla="*/ 161345 h 3006470"/>
                        <a:gd name="connsiteX15-87961" fmla="*/ 3179721 w 6006665"/>
                        <a:gd name="connsiteY15-87962" fmla="*/ 236336 h 3006470"/>
                        <a:gd name="connsiteX16-87963" fmla="*/ 3211535 w 6006665"/>
                        <a:gd name="connsiteY16-87964" fmla="*/ 295420 h 3006470"/>
                        <a:gd name="connsiteX17-87965" fmla="*/ 3200173 w 6006665"/>
                        <a:gd name="connsiteY17-87966" fmla="*/ 370412 h 3006470"/>
                        <a:gd name="connsiteX18-87967" fmla="*/ 3161541 w 6006665"/>
                        <a:gd name="connsiteY18-87968" fmla="*/ 413589 h 3006470"/>
                        <a:gd name="connsiteX19-87969" fmla="*/ 3066097 w 6006665"/>
                        <a:gd name="connsiteY19-87970" fmla="*/ 488580 h 3006470"/>
                        <a:gd name="connsiteX20-87971" fmla="*/ 3034283 w 6006665"/>
                        <a:gd name="connsiteY20-87972" fmla="*/ 531757 h 3006470"/>
                        <a:gd name="connsiteX21-87973" fmla="*/ 3082005 w 6006665"/>
                        <a:gd name="connsiteY21-87974" fmla="*/ 547664 h 3006470"/>
                        <a:gd name="connsiteX22-87975" fmla="*/ 3129459 w 6006665"/>
                        <a:gd name="connsiteY22-87976" fmla="*/ 575345 h 3006470"/>
                        <a:gd name="connsiteX23-87977" fmla="*/ 3156451 w 6006665"/>
                        <a:gd name="connsiteY23-87978" fmla="*/ 552209 h 3006470"/>
                        <a:gd name="connsiteX24-87979" fmla="*/ 3158460 w 6006665"/>
                        <a:gd name="connsiteY24-87980" fmla="*/ 560693 h 3006470"/>
                        <a:gd name="connsiteX25-87981" fmla="*/ 3168359 w 6006665"/>
                        <a:gd name="connsiteY25-87982" fmla="*/ 552209 h 3006470"/>
                        <a:gd name="connsiteX26-87983" fmla="*/ 3184984 w 6006665"/>
                        <a:gd name="connsiteY26-87984" fmla="*/ 622402 h 3006470"/>
                        <a:gd name="connsiteX27-87985" fmla="*/ 3192811 w 6006665"/>
                        <a:gd name="connsiteY27-87986" fmla="*/ 606748 h 3006470"/>
                        <a:gd name="connsiteX28-87987" fmla="*/ 3251895 w 6006665"/>
                        <a:gd name="connsiteY28-87988" fmla="*/ 586296 h 3006470"/>
                        <a:gd name="connsiteX29-87989" fmla="*/ 3259833 w 6006665"/>
                        <a:gd name="connsiteY29-87990" fmla="*/ 587670 h 3006470"/>
                        <a:gd name="connsiteX30-87991" fmla="*/ 3263802 w 6006665"/>
                        <a:gd name="connsiteY30-87992" fmla="*/ 586296 h 3006470"/>
                        <a:gd name="connsiteX31-87993" fmla="*/ 3381970 w 6006665"/>
                        <a:gd name="connsiteY31-87994" fmla="*/ 606748 h 3006470"/>
                        <a:gd name="connsiteX32-87995" fmla="*/ 3388787 w 6006665"/>
                        <a:gd name="connsiteY32-87996" fmla="*/ 665832 h 3006470"/>
                        <a:gd name="connsiteX33-87997" fmla="*/ 3531529 w 6006665"/>
                        <a:gd name="connsiteY33-87998" fmla="*/ 686823 h 3006470"/>
                        <a:gd name="connsiteX34-87999" fmla="*/ 3538225 w 6006665"/>
                        <a:gd name="connsiteY34-88000" fmla="*/ 590841 h 3006470"/>
                        <a:gd name="connsiteX35-88001" fmla="*/ 3549910 w 6006665"/>
                        <a:gd name="connsiteY35-88002" fmla="*/ 594028 h 3006470"/>
                        <a:gd name="connsiteX36-88003" fmla="*/ 3550132 w 6006665"/>
                        <a:gd name="connsiteY36-88004" fmla="*/ 590841 h 3006470"/>
                        <a:gd name="connsiteX37-88005" fmla="*/ 3625123 w 6006665"/>
                        <a:gd name="connsiteY37-88006" fmla="*/ 611293 h 3006470"/>
                        <a:gd name="connsiteX38-88007" fmla="*/ 3672301 w 6006665"/>
                        <a:gd name="connsiteY38-88008" fmla="*/ 611293 h 3006470"/>
                        <a:gd name="connsiteX39-88009" fmla="*/ 3684207 w 6006665"/>
                        <a:gd name="connsiteY39-88010" fmla="*/ 611293 h 3006470"/>
                        <a:gd name="connsiteX40-88011" fmla="*/ 3743291 w 6006665"/>
                        <a:gd name="connsiteY40-88012" fmla="*/ 677194 h 3006470"/>
                        <a:gd name="connsiteX41-88013" fmla="*/ 3759199 w 6006665"/>
                        <a:gd name="connsiteY41-88014" fmla="*/ 756731 h 3006470"/>
                        <a:gd name="connsiteX42-88015" fmla="*/ 3738747 w 6006665"/>
                        <a:gd name="connsiteY42-88016" fmla="*/ 806725 h 3006470"/>
                        <a:gd name="connsiteX43-88017" fmla="*/ 3786469 w 6006665"/>
                        <a:gd name="connsiteY43-88018" fmla="*/ 897623 h 3006470"/>
                        <a:gd name="connsiteX44-88019" fmla="*/ 3835603 w 6006665"/>
                        <a:gd name="connsiteY44-88020" fmla="*/ 933529 h 3006470"/>
                        <a:gd name="connsiteX45-88021" fmla="*/ 3865460 w 6006665"/>
                        <a:gd name="connsiteY45-88022" fmla="*/ 822632 h 3006470"/>
                        <a:gd name="connsiteX46-88023" fmla="*/ 3875077 w 6006665"/>
                        <a:gd name="connsiteY46-88024" fmla="*/ 831139 h 3006470"/>
                        <a:gd name="connsiteX47-88025" fmla="*/ 3877367 w 6006665"/>
                        <a:gd name="connsiteY47-88026" fmla="*/ 822632 h 3006470"/>
                        <a:gd name="connsiteX48-88027" fmla="*/ 3932151 w 6006665"/>
                        <a:gd name="connsiteY48-88028" fmla="*/ 871095 h 3006470"/>
                        <a:gd name="connsiteX49-88029" fmla="*/ 3988173 w 6006665"/>
                        <a:gd name="connsiteY49-88030" fmla="*/ 843084 h 3006470"/>
                        <a:gd name="connsiteX50-88031" fmla="*/ 3993852 w 6006665"/>
                        <a:gd name="connsiteY50-88032" fmla="*/ 846199 h 3006470"/>
                        <a:gd name="connsiteX51-88033" fmla="*/ 4000080 w 6006665"/>
                        <a:gd name="connsiteY51-88034" fmla="*/ 843084 h 3006470"/>
                        <a:gd name="connsiteX52-88035" fmla="*/ 4062426 w 6006665"/>
                        <a:gd name="connsiteY52-88036" fmla="*/ 877274 h 3006470"/>
                        <a:gd name="connsiteX53-88037" fmla="*/ 4085889 w 6006665"/>
                        <a:gd name="connsiteY53-88038" fmla="*/ 849902 h 3006470"/>
                        <a:gd name="connsiteX54-88039" fmla="*/ 4095563 w 6006665"/>
                        <a:gd name="connsiteY54-88040" fmla="*/ 852506 h 3006470"/>
                        <a:gd name="connsiteX55-88041" fmla="*/ 4097796 w 6006665"/>
                        <a:gd name="connsiteY55-88042" fmla="*/ 849902 h 3006470"/>
                        <a:gd name="connsiteX56-88043" fmla="*/ 4144150 w 6006665"/>
                        <a:gd name="connsiteY56-88044" fmla="*/ 862382 h 3006470"/>
                        <a:gd name="connsiteX57-88045" fmla="*/ 4117703 w 6006665"/>
                        <a:gd name="connsiteY57-88046" fmla="*/ 752186 h 3006470"/>
                        <a:gd name="connsiteX58-88047" fmla="*/ 4165425 w 6006665"/>
                        <a:gd name="connsiteY58-88048" fmla="*/ 697647 h 3006470"/>
                        <a:gd name="connsiteX59-88049" fmla="*/ 4175231 w 6006665"/>
                        <a:gd name="connsiteY59-88050" fmla="*/ 700048 h 3006470"/>
                        <a:gd name="connsiteX60-88051" fmla="*/ 4177332 w 6006665"/>
                        <a:gd name="connsiteY60-88052" fmla="*/ 697647 h 3006470"/>
                        <a:gd name="connsiteX61-88053" fmla="*/ 4511384 w 6006665"/>
                        <a:gd name="connsiteY61-88054" fmla="*/ 779455 h 3006470"/>
                        <a:gd name="connsiteX62-88055" fmla="*/ 4543199 w 6006665"/>
                        <a:gd name="connsiteY62-88056" fmla="*/ 849902 h 3006470"/>
                        <a:gd name="connsiteX63-88057" fmla="*/ 4639242 w 6006665"/>
                        <a:gd name="connsiteY63-88058" fmla="*/ 932544 h 3006470"/>
                        <a:gd name="connsiteX64-88059" fmla="*/ 4774445 w 6006665"/>
                        <a:gd name="connsiteY64-88060" fmla="*/ 913531 h 3006470"/>
                        <a:gd name="connsiteX65-88061" fmla="*/ 4778496 w 6006665"/>
                        <a:gd name="connsiteY65-88062" fmla="*/ 914635 h 3006470"/>
                        <a:gd name="connsiteX66-88063" fmla="*/ 4786352 w 6006665"/>
                        <a:gd name="connsiteY66-88064" fmla="*/ 913531 h 3006470"/>
                        <a:gd name="connsiteX67-88065" fmla="*/ 4861343 w 6006665"/>
                        <a:gd name="connsiteY67-88066" fmla="*/ 933983 h 3006470"/>
                        <a:gd name="connsiteX68-88067" fmla="*/ 4893158 w 6006665"/>
                        <a:gd name="connsiteY68-88068" fmla="*/ 977160 h 3006470"/>
                        <a:gd name="connsiteX69-88069" fmla="*/ 4888613 w 6006665"/>
                        <a:gd name="connsiteY69-88070" fmla="*/ 1058968 h 3006470"/>
                        <a:gd name="connsiteX70-88071" fmla="*/ 4927677 w 6006665"/>
                        <a:gd name="connsiteY70-88072" fmla="*/ 1083640 h 3006470"/>
                        <a:gd name="connsiteX71-88073" fmla="*/ 4967605 w 6006665"/>
                        <a:gd name="connsiteY71-88074" fmla="*/ 1070331 h 3006470"/>
                        <a:gd name="connsiteX72-88075" fmla="*/ 5038051 w 6006665"/>
                        <a:gd name="connsiteY72-88076" fmla="*/ 1063513 h 3006470"/>
                        <a:gd name="connsiteX73-88077" fmla="*/ 5040730 w 6006665"/>
                        <a:gd name="connsiteY73-88078" fmla="*/ 1064406 h 3006470"/>
                        <a:gd name="connsiteX74-88079" fmla="*/ 5049958 w 6006665"/>
                        <a:gd name="connsiteY74-88080" fmla="*/ 1063513 h 3006470"/>
                        <a:gd name="connsiteX75-88081" fmla="*/ 5114249 w 6006665"/>
                        <a:gd name="connsiteY75-88082" fmla="*/ 1084944 h 3006470"/>
                        <a:gd name="connsiteX76-88083" fmla="*/ 5176671 w 6006665"/>
                        <a:gd name="connsiteY76-88084" fmla="*/ 1074876 h 3006470"/>
                        <a:gd name="connsiteX77-88085" fmla="*/ 5177801 w 6006665"/>
                        <a:gd name="connsiteY77-88086" fmla="*/ 1076614 h 3006470"/>
                        <a:gd name="connsiteX78-88087" fmla="*/ 5188578 w 6006665"/>
                        <a:gd name="connsiteY78-88088" fmla="*/ 1074876 h 3006470"/>
                        <a:gd name="connsiteX79-88089" fmla="*/ 5243719 w 6006665"/>
                        <a:gd name="connsiteY79-88090" fmla="*/ 1159707 h 3006470"/>
                        <a:gd name="connsiteX80-88091" fmla="*/ 5283477 w 6006665"/>
                        <a:gd name="connsiteY80-88092" fmla="*/ 1129415 h 3006470"/>
                        <a:gd name="connsiteX81-88093" fmla="*/ 5258480 w 6006665"/>
                        <a:gd name="connsiteY81-88094" fmla="*/ 1063513 h 3006470"/>
                        <a:gd name="connsiteX82-88095" fmla="*/ 5267570 w 6006665"/>
                        <a:gd name="connsiteY82-88096" fmla="*/ 1015792 h 3006470"/>
                        <a:gd name="connsiteX83-88097" fmla="*/ 5278896 w 6006665"/>
                        <a:gd name="connsiteY83-88098" fmla="*/ 1018841 h 3006470"/>
                        <a:gd name="connsiteX84-88099" fmla="*/ 5279477 w 6006665"/>
                        <a:gd name="connsiteY84-88100" fmla="*/ 1015792 h 3006470"/>
                        <a:gd name="connsiteX85-88101" fmla="*/ 5395510 w 6006665"/>
                        <a:gd name="connsiteY85-88102" fmla="*/ 1047031 h 3006470"/>
                        <a:gd name="connsiteX86-88103" fmla="*/ 5463001 w 6006665"/>
                        <a:gd name="connsiteY86-88104" fmla="*/ 1043061 h 3006470"/>
                        <a:gd name="connsiteX87-88105" fmla="*/ 5464386 w 6006665"/>
                        <a:gd name="connsiteY87-88106" fmla="*/ 1043680 h 3006470"/>
                        <a:gd name="connsiteX88-88107" fmla="*/ 5474909 w 6006665"/>
                        <a:gd name="connsiteY88-88108" fmla="*/ 1043061 h 3006470"/>
                        <a:gd name="connsiteX89-88109" fmla="*/ 5581715 w 6006665"/>
                        <a:gd name="connsiteY89-88110" fmla="*/ 1090783 h 3006470"/>
                        <a:gd name="connsiteX90-88111" fmla="*/ 5633981 w 6006665"/>
                        <a:gd name="connsiteY90-88112" fmla="*/ 1133960 h 3006470"/>
                        <a:gd name="connsiteX91-88113" fmla="*/ 5720335 w 6006665"/>
                        <a:gd name="connsiteY91-88114" fmla="*/ 1213496 h 3006470"/>
                        <a:gd name="connsiteX92-88115" fmla="*/ 5822595 w 6006665"/>
                        <a:gd name="connsiteY92-88116" fmla="*/ 1311212 h 3006470"/>
                        <a:gd name="connsiteX93-88117" fmla="*/ 5818051 w 6006665"/>
                        <a:gd name="connsiteY93-88118" fmla="*/ 1365751 h 3006470"/>
                        <a:gd name="connsiteX94-88119" fmla="*/ 5825679 w 6006665"/>
                        <a:gd name="connsiteY94-88120" fmla="*/ 1373379 h 3006470"/>
                        <a:gd name="connsiteX95-88121" fmla="*/ 5822051 w 6006665"/>
                        <a:gd name="connsiteY95-88122" fmla="*/ 1322574 h 3006470"/>
                        <a:gd name="connsiteX96-88123" fmla="*/ 5834092 w 6006665"/>
                        <a:gd name="connsiteY96-88124" fmla="*/ 1324447 h 3006470"/>
                        <a:gd name="connsiteX97-88125" fmla="*/ 5833958 w 6006665"/>
                        <a:gd name="connsiteY97-88126" fmla="*/ 1322574 h 3006470"/>
                        <a:gd name="connsiteX98-88127" fmla="*/ 5936219 w 6006665"/>
                        <a:gd name="connsiteY98-88128" fmla="*/ 1338481 h 3006470"/>
                        <a:gd name="connsiteX99-88129" fmla="*/ 6006665 w 6006665"/>
                        <a:gd name="connsiteY99-88130" fmla="*/ 1418018 h 3006470"/>
                        <a:gd name="connsiteX100-88131" fmla="*/ 5968033 w 6006665"/>
                        <a:gd name="connsiteY100-88132" fmla="*/ 1456650 h 3006470"/>
                        <a:gd name="connsiteX101-88133" fmla="*/ 5908949 w 6006665"/>
                        <a:gd name="connsiteY101-88134" fmla="*/ 1468012 h 3006470"/>
                        <a:gd name="connsiteX102-88135" fmla="*/ 5908949 w 6006665"/>
                        <a:gd name="connsiteY102-88136" fmla="*/ 1554366 h 3006470"/>
                        <a:gd name="connsiteX103-88137" fmla="*/ 5893042 w 6006665"/>
                        <a:gd name="connsiteY103-88138" fmla="*/ 1570273 h 3006470"/>
                        <a:gd name="connsiteX104-88139" fmla="*/ 5881135 w 6006665"/>
                        <a:gd name="connsiteY104-88140" fmla="*/ 1570273 h 3006470"/>
                        <a:gd name="connsiteX105-88141" fmla="*/ 5861227 w 6006665"/>
                        <a:gd name="connsiteY105-88142" fmla="*/ 1570273 h 3006470"/>
                        <a:gd name="connsiteX106-88143" fmla="*/ 5849321 w 6006665"/>
                        <a:gd name="connsiteY106-88144" fmla="*/ 1570273 h 3006470"/>
                        <a:gd name="connsiteX107-88145" fmla="*/ 5817506 w 6006665"/>
                        <a:gd name="connsiteY107-88146" fmla="*/ 1536186 h 3006470"/>
                        <a:gd name="connsiteX108-88147" fmla="*/ 5767511 w 6006665"/>
                        <a:gd name="connsiteY108-88148" fmla="*/ 1511189 h 3006470"/>
                        <a:gd name="connsiteX109-88149" fmla="*/ 5762967 w 6006665"/>
                        <a:gd name="connsiteY109-88150" fmla="*/ 1477102 h 3006470"/>
                        <a:gd name="connsiteX110-88151" fmla="*/ 5729132 w 6006665"/>
                        <a:gd name="connsiteY110-88152" fmla="*/ 1463170 h 3006470"/>
                        <a:gd name="connsiteX111-88153" fmla="*/ 5695337 w 6006665"/>
                        <a:gd name="connsiteY111-88154" fmla="*/ 1472557 h 3006470"/>
                        <a:gd name="connsiteX112-88155" fmla="*/ 5693366 w 6006665"/>
                        <a:gd name="connsiteY112-88156" fmla="*/ 1469797 h 3006470"/>
                        <a:gd name="connsiteX113-88157" fmla="*/ 5683431 w 6006665"/>
                        <a:gd name="connsiteY113-88158" fmla="*/ 1472557 h 3006470"/>
                        <a:gd name="connsiteX114-88159" fmla="*/ 5660706 w 6006665"/>
                        <a:gd name="connsiteY114-88160" fmla="*/ 1440742 h 3006470"/>
                        <a:gd name="connsiteX115-88161" fmla="*/ 5669644 w 6006665"/>
                        <a:gd name="connsiteY115-88162" fmla="*/ 1415717 h 3006470"/>
                        <a:gd name="connsiteX116-88163" fmla="*/ 5640799 w 6006665"/>
                        <a:gd name="connsiteY116-88164" fmla="*/ 1429380 h 3006470"/>
                        <a:gd name="connsiteX117-88165" fmla="*/ 5656705 w 6006665"/>
                        <a:gd name="connsiteY117-88166" fmla="*/ 1472557 h 3006470"/>
                        <a:gd name="connsiteX118-88167" fmla="*/ 5633981 w 6006665"/>
                        <a:gd name="connsiteY118-88168" fmla="*/ 1511189 h 3006470"/>
                        <a:gd name="connsiteX119-88169" fmla="*/ 5586259 w 6006665"/>
                        <a:gd name="connsiteY119-88170" fmla="*/ 1547548 h 3006470"/>
                        <a:gd name="connsiteX120-88171" fmla="*/ 5575676 w 6006665"/>
                        <a:gd name="connsiteY120-88172" fmla="*/ 1546540 h 3006470"/>
                        <a:gd name="connsiteX121-88173" fmla="*/ 5574353 w 6006665"/>
                        <a:gd name="connsiteY121-88174" fmla="*/ 1547548 h 3006470"/>
                        <a:gd name="connsiteX122-88175" fmla="*/ 5539436 w 6006665"/>
                        <a:gd name="connsiteY122-88176" fmla="*/ 1544223 h 3006470"/>
                        <a:gd name="connsiteX123-88177" fmla="*/ 5570352 w 6006665"/>
                        <a:gd name="connsiteY123-88178" fmla="*/ 1586180 h 3006470"/>
                        <a:gd name="connsiteX124-88179" fmla="*/ 5593077 w 6006665"/>
                        <a:gd name="connsiteY124-88180" fmla="*/ 1649809 h 3006470"/>
                        <a:gd name="connsiteX125-88181" fmla="*/ 5608984 w 6006665"/>
                        <a:gd name="connsiteY125-88182" fmla="*/ 1677079 h 3006470"/>
                        <a:gd name="connsiteX126-88183" fmla="*/ 5613529 w 6006665"/>
                        <a:gd name="connsiteY126-88184" fmla="*/ 1708893 h 3006470"/>
                        <a:gd name="connsiteX127-88185" fmla="*/ 5608984 w 6006665"/>
                        <a:gd name="connsiteY127-88186" fmla="*/ 1731618 h 3006470"/>
                        <a:gd name="connsiteX128-88187" fmla="*/ 5597799 w 6006665"/>
                        <a:gd name="connsiteY128-88188" fmla="*/ 1728009 h 3006470"/>
                        <a:gd name="connsiteX129-88189" fmla="*/ 5597077 w 6006665"/>
                        <a:gd name="connsiteY129-88190" fmla="*/ 1731618 h 3006470"/>
                        <a:gd name="connsiteX130-88191" fmla="*/ 5534271 w 6006665"/>
                        <a:gd name="connsiteY130-88192" fmla="*/ 1711358 h 3006470"/>
                        <a:gd name="connsiteX131-88193" fmla="*/ 5436277 w 6006665"/>
                        <a:gd name="connsiteY131-88194" fmla="*/ 1767977 h 3006470"/>
                        <a:gd name="connsiteX132-88195" fmla="*/ 5397645 w 6006665"/>
                        <a:gd name="connsiteY132-88196" fmla="*/ 1779340 h 3006470"/>
                        <a:gd name="connsiteX133-88197" fmla="*/ 5345378 w 6006665"/>
                        <a:gd name="connsiteY133-88198" fmla="*/ 1833879 h 3006470"/>
                        <a:gd name="connsiteX134-88199" fmla="*/ 5290839 w 6006665"/>
                        <a:gd name="connsiteY134-88200" fmla="*/ 1881600 h 3006470"/>
                        <a:gd name="connsiteX135-88201" fmla="*/ 5274932 w 6006665"/>
                        <a:gd name="connsiteY135-88202" fmla="*/ 1913415 h 3006470"/>
                        <a:gd name="connsiteX136-88203" fmla="*/ 5267238 w 6006665"/>
                        <a:gd name="connsiteY136-88204" fmla="*/ 1904988 h 3006470"/>
                        <a:gd name="connsiteX137-88205" fmla="*/ 5263025 w 6006665"/>
                        <a:gd name="connsiteY137-88206" fmla="*/ 1913415 h 3006470"/>
                        <a:gd name="connsiteX138-88207" fmla="*/ 5219538 w 6006665"/>
                        <a:gd name="connsiteY138-88208" fmla="*/ 1865787 h 3006470"/>
                        <a:gd name="connsiteX139-88209" fmla="*/ 5129494 w 6006665"/>
                        <a:gd name="connsiteY139-88210" fmla="*/ 1920232 h 3006470"/>
                        <a:gd name="connsiteX140-88211" fmla="*/ 5126389 w 6006665"/>
                        <a:gd name="connsiteY140-88212" fmla="*/ 1914910 h 3006470"/>
                        <a:gd name="connsiteX141-88213" fmla="*/ 5117587 w 6006665"/>
                        <a:gd name="connsiteY141-88214" fmla="*/ 1920232 h 3006470"/>
                        <a:gd name="connsiteX142-88215" fmla="*/ 5105544 w 6006665"/>
                        <a:gd name="connsiteY142-88216" fmla="*/ 1899586 h 3006470"/>
                        <a:gd name="connsiteX143-88217" fmla="*/ 5074955 w 6006665"/>
                        <a:gd name="connsiteY143-88218" fmla="*/ 1924777 h 3006470"/>
                        <a:gd name="connsiteX144-88219" fmla="*/ 5065718 w 6006665"/>
                        <a:gd name="connsiteY144-88220" fmla="*/ 1922578 h 3006470"/>
                        <a:gd name="connsiteX145-88221" fmla="*/ 5063048 w 6006665"/>
                        <a:gd name="connsiteY145-88222" fmla="*/ 1924777 h 3006470"/>
                        <a:gd name="connsiteX146-88223" fmla="*/ 5026594 w 6006665"/>
                        <a:gd name="connsiteY146-88224" fmla="*/ 1916098 h 3006470"/>
                        <a:gd name="connsiteX147-88225" fmla="*/ 5015871 w 6006665"/>
                        <a:gd name="connsiteY147-88226" fmla="*/ 1961137 h 3006470"/>
                        <a:gd name="connsiteX148-88227" fmla="*/ 4974967 w 6006665"/>
                        <a:gd name="connsiteY148-88228" fmla="*/ 2027038 h 3006470"/>
                        <a:gd name="connsiteX149-88229" fmla="*/ 4974967 w 6006665"/>
                        <a:gd name="connsiteY149-88230" fmla="*/ 2058853 h 3006470"/>
                        <a:gd name="connsiteX150-88231" fmla="*/ 5015871 w 6006665"/>
                        <a:gd name="connsiteY150-88232" fmla="*/ 2074760 h 3006470"/>
                        <a:gd name="connsiteX151-88233" fmla="*/ 5011326 w 6006665"/>
                        <a:gd name="connsiteY151-88234" fmla="*/ 2172476 h 3006470"/>
                        <a:gd name="connsiteX152-88235" fmla="*/ 4999419 w 6006665"/>
                        <a:gd name="connsiteY152-88236" fmla="*/ 2172476 h 3006470"/>
                        <a:gd name="connsiteX153-88237" fmla="*/ 4974967 w 6006665"/>
                        <a:gd name="connsiteY153-88238" fmla="*/ 2172476 h 3006470"/>
                        <a:gd name="connsiteX154-88239" fmla="*/ 4963605 w 6006665"/>
                        <a:gd name="connsiteY154-88240" fmla="*/ 2224742 h 3006470"/>
                        <a:gd name="connsiteX155-88241" fmla="*/ 4974967 w 6006665"/>
                        <a:gd name="connsiteY155-88242" fmla="*/ 2252012 h 3006470"/>
                        <a:gd name="connsiteX156-88243" fmla="*/ 4909065 w 6006665"/>
                        <a:gd name="connsiteY156-88244" fmla="*/ 2286099 h 3006470"/>
                        <a:gd name="connsiteX157-88245" fmla="*/ 4897703 w 6006665"/>
                        <a:gd name="connsiteY157-88246" fmla="*/ 2354273 h 3006470"/>
                        <a:gd name="connsiteX158-88247" fmla="*/ 4845437 w 6006665"/>
                        <a:gd name="connsiteY158-88248" fmla="*/ 2370180 h 3006470"/>
                        <a:gd name="connsiteX159-88249" fmla="*/ 4834074 w 6006665"/>
                        <a:gd name="connsiteY159-88250" fmla="*/ 2429264 h 3006470"/>
                        <a:gd name="connsiteX160-88251" fmla="*/ 4779535 w 6006665"/>
                        <a:gd name="connsiteY160-88252" fmla="*/ 2488348 h 3006470"/>
                        <a:gd name="connsiteX161-88253" fmla="*/ 4777225 w 6006665"/>
                        <a:gd name="connsiteY161-88254" fmla="*/ 2477952 h 3006470"/>
                        <a:gd name="connsiteX162-88255" fmla="*/ 4767628 w 6006665"/>
                        <a:gd name="connsiteY162-88256" fmla="*/ 2488348 h 3006470"/>
                        <a:gd name="connsiteX163-88257" fmla="*/ 4758538 w 6006665"/>
                        <a:gd name="connsiteY163-88258" fmla="*/ 2447444 h 3006470"/>
                        <a:gd name="connsiteX164-88259" fmla="*/ 4742631 w 6006665"/>
                        <a:gd name="connsiteY164-88260" fmla="*/ 2361090 h 3006470"/>
                        <a:gd name="connsiteX165-88261" fmla="*/ 4715361 w 6006665"/>
                        <a:gd name="connsiteY165-88262" fmla="*/ 2220198 h 3006470"/>
                        <a:gd name="connsiteX166-88263" fmla="*/ 4735813 w 6006665"/>
                        <a:gd name="connsiteY166-88264" fmla="*/ 2129299 h 3006470"/>
                        <a:gd name="connsiteX167-88265" fmla="*/ 4767628 w 6006665"/>
                        <a:gd name="connsiteY167-88266" fmla="*/ 2086122 h 3006470"/>
                        <a:gd name="connsiteX168-88267" fmla="*/ 4767628 w 6006665"/>
                        <a:gd name="connsiteY168-88268" fmla="*/ 2058853 h 3006470"/>
                        <a:gd name="connsiteX169-88269" fmla="*/ 4826712 w 6006665"/>
                        <a:gd name="connsiteY169-88270" fmla="*/ 2042945 h 3006470"/>
                        <a:gd name="connsiteX170-88271" fmla="*/ 4892613 w 6006665"/>
                        <a:gd name="connsiteY170-88272" fmla="*/ 1952047 h 3006470"/>
                        <a:gd name="connsiteX171-88273" fmla="*/ 4956243 w 6006665"/>
                        <a:gd name="connsiteY171-88274" fmla="*/ 1877056 h 3006470"/>
                        <a:gd name="connsiteX172-88275" fmla="*/ 5022143 w 6006665"/>
                        <a:gd name="connsiteY172-88276" fmla="*/ 1817971 h 3006470"/>
                        <a:gd name="connsiteX173-88277" fmla="*/ 5046694 w 6006665"/>
                        <a:gd name="connsiteY173-88278" fmla="*/ 1710844 h 3006470"/>
                        <a:gd name="connsiteX174-88279" fmla="*/ 5015871 w 6006665"/>
                        <a:gd name="connsiteY174-88280" fmla="*/ 1715711 h 3006470"/>
                        <a:gd name="connsiteX175-88281" fmla="*/ 4995419 w 6006665"/>
                        <a:gd name="connsiteY175-88282" fmla="*/ 1779340 h 3006470"/>
                        <a:gd name="connsiteX176-88283" fmla="*/ 4904521 w 6006665"/>
                        <a:gd name="connsiteY176-88284" fmla="*/ 1865693 h 3006470"/>
                        <a:gd name="connsiteX177-88285" fmla="*/ 4901708 w 6006665"/>
                        <a:gd name="connsiteY177-88286" fmla="*/ 1857053 h 3006470"/>
                        <a:gd name="connsiteX178-88287" fmla="*/ 4892613 w 6006665"/>
                        <a:gd name="connsiteY178-88288" fmla="*/ 1865693 h 3006470"/>
                        <a:gd name="connsiteX179-88289" fmla="*/ 4861835 w 6006665"/>
                        <a:gd name="connsiteY179-88290" fmla="*/ 1771159 h 3006470"/>
                        <a:gd name="connsiteX180-88291" fmla="*/ 4779535 w 6006665"/>
                        <a:gd name="connsiteY180-88292" fmla="*/ 1795247 h 3006470"/>
                        <a:gd name="connsiteX181-88293" fmla="*/ 4684091 w 6006665"/>
                        <a:gd name="connsiteY181-88294" fmla="*/ 1920232 h 3006470"/>
                        <a:gd name="connsiteX182-88295" fmla="*/ 4715906 w 6006665"/>
                        <a:gd name="connsiteY182-88296" fmla="*/ 1967954 h 3006470"/>
                        <a:gd name="connsiteX183-88297" fmla="*/ 4636369 w 6006665"/>
                        <a:gd name="connsiteY183-88298" fmla="*/ 1983861 h 3006470"/>
                        <a:gd name="connsiteX184-88299" fmla="*/ 4577285 w 6006665"/>
                        <a:gd name="connsiteY184-88300" fmla="*/ 1988406 h 3006470"/>
                        <a:gd name="connsiteX185-88301" fmla="*/ 4577373 w 6006665"/>
                        <a:gd name="connsiteY185-88302" fmla="*/ 1987484 h 3006470"/>
                        <a:gd name="connsiteX186-88303" fmla="*/ 4565379 w 6006665"/>
                        <a:gd name="connsiteY186-88304" fmla="*/ 1988406 h 3006470"/>
                        <a:gd name="connsiteX187-88305" fmla="*/ 4569923 w 6006665"/>
                        <a:gd name="connsiteY187-88306" fmla="*/ 1940685 h 3006470"/>
                        <a:gd name="connsiteX188-88307" fmla="*/ 4520081 w 6006665"/>
                        <a:gd name="connsiteY188-88308" fmla="*/ 1931099 h 3006470"/>
                        <a:gd name="connsiteX189-88309" fmla="*/ 4475025 w 6006665"/>
                        <a:gd name="connsiteY189-88310" fmla="*/ 1961137 h 3006470"/>
                        <a:gd name="connsiteX190-88311" fmla="*/ 4464394 w 6006665"/>
                        <a:gd name="connsiteY190-88312" fmla="*/ 1960286 h 3006470"/>
                        <a:gd name="connsiteX191-88313" fmla="*/ 4463118 w 6006665"/>
                        <a:gd name="connsiteY191-88314" fmla="*/ 1961137 h 3006470"/>
                        <a:gd name="connsiteX192-88315" fmla="*/ 4357637 w 6006665"/>
                        <a:gd name="connsiteY192-88316" fmla="*/ 1952698 h 3006470"/>
                        <a:gd name="connsiteX193-88317" fmla="*/ 4243233 w 6006665"/>
                        <a:gd name="connsiteY193-88318" fmla="*/ 1972499 h 3006470"/>
                        <a:gd name="connsiteX194-88319" fmla="*/ 4125065 w 6006665"/>
                        <a:gd name="connsiteY194-88320" fmla="*/ 2106574 h 3006470"/>
                        <a:gd name="connsiteX195-88321" fmla="*/ 3984173 w 6006665"/>
                        <a:gd name="connsiteY195-88322" fmla="*/ 2263374 h 3006470"/>
                        <a:gd name="connsiteX196-88323" fmla="*/ 4038712 w 6006665"/>
                        <a:gd name="connsiteY196-88324" fmla="*/ 2267919 h 3006470"/>
                        <a:gd name="connsiteX197-88325" fmla="*/ 4059164 w 6006665"/>
                        <a:gd name="connsiteY197-88326" fmla="*/ 2311096 h 3006470"/>
                        <a:gd name="connsiteX198-88327" fmla="*/ 4087782 w 6006665"/>
                        <a:gd name="connsiteY198-88328" fmla="*/ 2319513 h 3006470"/>
                        <a:gd name="connsiteX199-88329" fmla="*/ 4106341 w 6006665"/>
                        <a:gd name="connsiteY199-88330" fmla="*/ 2290644 h 3006470"/>
                        <a:gd name="connsiteX200-88331" fmla="*/ 4117411 w 6006665"/>
                        <a:gd name="connsiteY200-88332" fmla="*/ 2291946 h 3006470"/>
                        <a:gd name="connsiteX201-88333" fmla="*/ 4118248 w 6006665"/>
                        <a:gd name="connsiteY201-88334" fmla="*/ 2290644 h 3006470"/>
                        <a:gd name="connsiteX202-88335" fmla="*/ 4156880 w 6006665"/>
                        <a:gd name="connsiteY202-88336" fmla="*/ 2295189 h 3006470"/>
                        <a:gd name="connsiteX203-88337" fmla="*/ 4211419 w 6006665"/>
                        <a:gd name="connsiteY203-88338" fmla="*/ 2365635 h 3006470"/>
                        <a:gd name="connsiteX204-88339" fmla="*/ 4215964 w 6006665"/>
                        <a:gd name="connsiteY204-88340" fmla="*/ 2413357 h 3006470"/>
                        <a:gd name="connsiteX205-88341" fmla="*/ 4184149 w 6006665"/>
                        <a:gd name="connsiteY205-88342" fmla="*/ 2472441 h 3006470"/>
                        <a:gd name="connsiteX206-88343" fmla="*/ 4177332 w 6006665"/>
                        <a:gd name="connsiteY206-88344" fmla="*/ 2542887 h 3006470"/>
                        <a:gd name="connsiteX207-88345" fmla="*/ 4161425 w 6006665"/>
                        <a:gd name="connsiteY207-88346" fmla="*/ 2629241 h 3006470"/>
                        <a:gd name="connsiteX208-88347" fmla="*/ 4109158 w 6006665"/>
                        <a:gd name="connsiteY208-88348" fmla="*/ 2708777 h 3006470"/>
                        <a:gd name="connsiteX209-88349" fmla="*/ 4097796 w 6006665"/>
                        <a:gd name="connsiteY209-88350" fmla="*/ 2747409 h 3006470"/>
                        <a:gd name="connsiteX210-88351" fmla="*/ 4043257 w 6006665"/>
                        <a:gd name="connsiteY210-88352" fmla="*/ 2806493 h 3006470"/>
                        <a:gd name="connsiteX211-88353" fmla="*/ 3995535 w 6006665"/>
                        <a:gd name="connsiteY211-88354" fmla="*/ 2865577 h 3006470"/>
                        <a:gd name="connsiteX212-88355" fmla="*/ 3975083 w 6006665"/>
                        <a:gd name="connsiteY212-88356" fmla="*/ 2897392 h 3006470"/>
                        <a:gd name="connsiteX213-88357" fmla="*/ 3925089 w 6006665"/>
                        <a:gd name="connsiteY213-88358" fmla="*/ 2924661 h 3006470"/>
                        <a:gd name="connsiteX214-88359" fmla="*/ 3913182 w 6006665"/>
                        <a:gd name="connsiteY214-88360" fmla="*/ 2924661 h 3006470"/>
                        <a:gd name="connsiteX215-88361" fmla="*/ 3904637 w 6006665"/>
                        <a:gd name="connsiteY215-88362" fmla="*/ 2924661 h 3006470"/>
                        <a:gd name="connsiteX216-88363" fmla="*/ 3892729 w 6006665"/>
                        <a:gd name="connsiteY216-88364" fmla="*/ 2924661 h 3006470"/>
                        <a:gd name="connsiteX217-88365" fmla="*/ 3871063 w 6006665"/>
                        <a:gd name="connsiteY217-88366" fmla="*/ 2908412 h 3006470"/>
                        <a:gd name="connsiteX218-88367" fmla="*/ 3829645 w 6006665"/>
                        <a:gd name="connsiteY218-88368" fmla="*/ 2936024 h 3006470"/>
                        <a:gd name="connsiteX219-88369" fmla="*/ 3822828 w 6006665"/>
                        <a:gd name="connsiteY219-88370" fmla="*/ 2956476 h 3006470"/>
                        <a:gd name="connsiteX220-88371" fmla="*/ 3818283 w 6006665"/>
                        <a:gd name="connsiteY220-88372" fmla="*/ 2947386 h 3006470"/>
                        <a:gd name="connsiteX221-88373" fmla="*/ 3818283 w 6006665"/>
                        <a:gd name="connsiteY221-88374" fmla="*/ 2935660 h 3006470"/>
                        <a:gd name="connsiteX222-88375" fmla="*/ 3817738 w 6006665"/>
                        <a:gd name="connsiteY222-88376" fmla="*/ 2936024 h 3006470"/>
                        <a:gd name="connsiteX223-88377" fmla="*/ 3810921 w 6006665"/>
                        <a:gd name="connsiteY223-88378" fmla="*/ 2956476 h 3006470"/>
                        <a:gd name="connsiteX224-88379" fmla="*/ 3806376 w 6006665"/>
                        <a:gd name="connsiteY224-88380" fmla="*/ 2947386 h 3006470"/>
                        <a:gd name="connsiteX225-88381" fmla="*/ 3806376 w 6006665"/>
                        <a:gd name="connsiteY225-88382" fmla="*/ 2920116 h 3006470"/>
                        <a:gd name="connsiteX226-88383" fmla="*/ 3818283 w 6006665"/>
                        <a:gd name="connsiteY226-88384" fmla="*/ 2920116 h 3006470"/>
                        <a:gd name="connsiteX227-88385" fmla="*/ 3826828 w 6006665"/>
                        <a:gd name="connsiteY227-88386" fmla="*/ 2920116 h 3006470"/>
                        <a:gd name="connsiteX228-88387" fmla="*/ 3833645 w 6006665"/>
                        <a:gd name="connsiteY228-88388" fmla="*/ 2861032 h 3006470"/>
                        <a:gd name="connsiteX229-88389" fmla="*/ 3822283 w 6006665"/>
                        <a:gd name="connsiteY229-88390" fmla="*/ 2817856 h 3006470"/>
                        <a:gd name="connsiteX230-88391" fmla="*/ 3849553 w 6006665"/>
                        <a:gd name="connsiteY230-88392" fmla="*/ 2795131 h 3006470"/>
                        <a:gd name="connsiteX231-88393" fmla="*/ 3858814 w 6006665"/>
                        <a:gd name="connsiteY231-88394" fmla="*/ 2797336 h 3006470"/>
                        <a:gd name="connsiteX232-88395" fmla="*/ 3861460 w 6006665"/>
                        <a:gd name="connsiteY232-88396" fmla="*/ 2795131 h 3006470"/>
                        <a:gd name="connsiteX233-88397" fmla="*/ 3898487 w 6006665"/>
                        <a:gd name="connsiteY233-88398" fmla="*/ 2803947 h 3006470"/>
                        <a:gd name="connsiteX234-88399" fmla="*/ 3919999 w 6006665"/>
                        <a:gd name="connsiteY234-88400" fmla="*/ 2758772 h 3006470"/>
                        <a:gd name="connsiteX235-88401" fmla="*/ 3935906 w 6006665"/>
                        <a:gd name="connsiteY235-88402" fmla="*/ 2699687 h 3006470"/>
                        <a:gd name="connsiteX236-88403" fmla="*/ 3947269 w 6006665"/>
                        <a:gd name="connsiteY236-88404" fmla="*/ 2676963 h 3006470"/>
                        <a:gd name="connsiteX237-88405" fmla="*/ 3966292 w 6006665"/>
                        <a:gd name="connsiteY237-88406" fmla="*/ 2632575 h 3006470"/>
                        <a:gd name="connsiteX238-88407" fmla="*/ 3915999 w 6006665"/>
                        <a:gd name="connsiteY238-88408" fmla="*/ 2645148 h 3006470"/>
                        <a:gd name="connsiteX239-88409" fmla="*/ 3888729 w 6006665"/>
                        <a:gd name="connsiteY239-88410" fmla="*/ 2667873 h 3006470"/>
                        <a:gd name="connsiteX240-88411" fmla="*/ 3876822 w 6006665"/>
                        <a:gd name="connsiteY240-88412" fmla="*/ 2667873 h 3006470"/>
                        <a:gd name="connsiteX241-88413" fmla="*/ 3829645 w 6006665"/>
                        <a:gd name="connsiteY241-88414" fmla="*/ 2667873 h 3006470"/>
                        <a:gd name="connsiteX242-88415" fmla="*/ 3817738 w 6006665"/>
                        <a:gd name="connsiteY242-88416" fmla="*/ 2667873 h 3006470"/>
                        <a:gd name="connsiteX243-88417" fmla="*/ 3801831 w 6006665"/>
                        <a:gd name="connsiteY243-88418" fmla="*/ 2613334 h 3006470"/>
                        <a:gd name="connsiteX244-88419" fmla="*/ 3758654 w 6006665"/>
                        <a:gd name="connsiteY244-88420" fmla="*/ 2574702 h 3006470"/>
                        <a:gd name="connsiteX245-88421" fmla="*/ 3692753 w 6006665"/>
                        <a:gd name="connsiteY245-88422" fmla="*/ 2558795 h 3006470"/>
                        <a:gd name="connsiteX246-88423" fmla="*/ 3683663 w 6006665"/>
                        <a:gd name="connsiteY246-88424" fmla="*/ 2499711 h 3006470"/>
                        <a:gd name="connsiteX247-88425" fmla="*/ 3672301 w 6006665"/>
                        <a:gd name="connsiteY247-88426" fmla="*/ 2467896 h 3006470"/>
                        <a:gd name="connsiteX248-88427" fmla="*/ 3656393 w 6006665"/>
                        <a:gd name="connsiteY248-88428" fmla="*/ 2440627 h 3006470"/>
                        <a:gd name="connsiteX249-88429" fmla="*/ 3633669 w 6006665"/>
                        <a:gd name="connsiteY249-88430" fmla="*/ 2381542 h 3006470"/>
                        <a:gd name="connsiteX250-88431" fmla="*/ 3601854 w 6006665"/>
                        <a:gd name="connsiteY250-88432" fmla="*/ 2361090 h 3006470"/>
                        <a:gd name="connsiteX251-88433" fmla="*/ 3545995 w 6006665"/>
                        <a:gd name="connsiteY251-88434" fmla="*/ 2339606 h 3006470"/>
                        <a:gd name="connsiteX252-88435" fmla="*/ 3506955 w 6006665"/>
                        <a:gd name="connsiteY252-88436" fmla="*/ 2345183 h 3006470"/>
                        <a:gd name="connsiteX253-88437" fmla="*/ 3463779 w 6006665"/>
                        <a:gd name="connsiteY253-88438" fmla="*/ 2354273 h 3006470"/>
                        <a:gd name="connsiteX254-88439" fmla="*/ 3431964 w 6006665"/>
                        <a:gd name="connsiteY254-88440" fmla="*/ 2381542 h 3006470"/>
                        <a:gd name="connsiteX255-88441" fmla="*/ 3452416 w 6006665"/>
                        <a:gd name="connsiteY255-88442" fmla="*/ 2397450 h 3006470"/>
                        <a:gd name="connsiteX256-88443" fmla="*/ 3452416 w 6006665"/>
                        <a:gd name="connsiteY256-88444" fmla="*/ 2429264 h 3006470"/>
                        <a:gd name="connsiteX257-88445" fmla="*/ 3431964 w 6006665"/>
                        <a:gd name="connsiteY257-88446" fmla="*/ 2451989 h 3006470"/>
                        <a:gd name="connsiteX258-88447" fmla="*/ 3400150 w 6006665"/>
                        <a:gd name="connsiteY258-88448" fmla="*/ 2511073 h 3006470"/>
                        <a:gd name="connsiteX259-88449" fmla="*/ 3400150 w 6006665"/>
                        <a:gd name="connsiteY259-88450" fmla="*/ 2538343 h 3006470"/>
                        <a:gd name="connsiteX260-88451" fmla="*/ 3350155 w 6006665"/>
                        <a:gd name="connsiteY260-88452" fmla="*/ 2570157 h 3006470"/>
                        <a:gd name="connsiteX261-88453" fmla="*/ 3342342 w 6006665"/>
                        <a:gd name="connsiteY261-88454" fmla="*/ 2567553 h 3006470"/>
                        <a:gd name="connsiteX262-88455" fmla="*/ 3338249 w 6006665"/>
                        <a:gd name="connsiteY262-88456" fmla="*/ 2570157 h 3006470"/>
                        <a:gd name="connsiteX263-88457" fmla="*/ 3290527 w 6006665"/>
                        <a:gd name="connsiteY263-88458" fmla="*/ 2554250 h 3006470"/>
                        <a:gd name="connsiteX264-88459" fmla="*/ 3259257 w 6006665"/>
                        <a:gd name="connsiteY264-88460" fmla="*/ 2554250 h 3006470"/>
                        <a:gd name="connsiteX265-88461" fmla="*/ 3247350 w 6006665"/>
                        <a:gd name="connsiteY265-88462" fmla="*/ 2554250 h 3006470"/>
                        <a:gd name="connsiteX266-88463" fmla="*/ 3231443 w 6006665"/>
                        <a:gd name="connsiteY266-88464" fmla="*/ 2538343 h 3006470"/>
                        <a:gd name="connsiteX267-88465" fmla="*/ 3213271 w 6006665"/>
                        <a:gd name="connsiteY267-88466" fmla="*/ 2533799 h 3006470"/>
                        <a:gd name="connsiteX268-88467" fmla="*/ 3168359 w 6006665"/>
                        <a:gd name="connsiteY268-88468" fmla="*/ 2570157 h 3006470"/>
                        <a:gd name="connsiteX269-88469" fmla="*/ 3120637 w 6006665"/>
                        <a:gd name="connsiteY269-88470" fmla="*/ 2581519 h 3006470"/>
                        <a:gd name="connsiteX270-88471" fmla="*/ 3082005 w 6006665"/>
                        <a:gd name="connsiteY270-88472" fmla="*/ 2597427 h 3006470"/>
                        <a:gd name="connsiteX271-88473" fmla="*/ 3074460 w 6006665"/>
                        <a:gd name="connsiteY271-88474" fmla="*/ 2595630 h 3006470"/>
                        <a:gd name="connsiteX272-88475" fmla="*/ 3070098 w 6006665"/>
                        <a:gd name="connsiteY272-88476" fmla="*/ 2597427 h 3006470"/>
                        <a:gd name="connsiteX273-88477" fmla="*/ 3022376 w 6006665"/>
                        <a:gd name="connsiteY273-88478" fmla="*/ 2586064 h 3006470"/>
                        <a:gd name="connsiteX274-88479" fmla="*/ 3000196 w 6006665"/>
                        <a:gd name="connsiteY274-88480" fmla="*/ 2586064 h 3006470"/>
                        <a:gd name="connsiteX275-88481" fmla="*/ 2988289 w 6006665"/>
                        <a:gd name="connsiteY275-88482" fmla="*/ 2586064 h 3006470"/>
                        <a:gd name="connsiteX276-88483" fmla="*/ 2967837 w 6006665"/>
                        <a:gd name="connsiteY276-88484" fmla="*/ 2554250 h 3006470"/>
                        <a:gd name="connsiteX277-88485" fmla="*/ 2929205 w 6006665"/>
                        <a:gd name="connsiteY277-88486" fmla="*/ 2526980 h 3006470"/>
                        <a:gd name="connsiteX278-88487" fmla="*/ 2902153 w 6006665"/>
                        <a:gd name="connsiteY278-88488" fmla="*/ 2523116 h 3006470"/>
                        <a:gd name="connsiteX279-88489" fmla="*/ 2861576 w 6006665"/>
                        <a:gd name="connsiteY279-88490" fmla="*/ 2526980 h 3006470"/>
                        <a:gd name="connsiteX280-88491" fmla="*/ 2822944 w 6006665"/>
                        <a:gd name="connsiteY280-88492" fmla="*/ 2538343 h 3006470"/>
                        <a:gd name="connsiteX281-88493" fmla="*/ 2818139 w 6006665"/>
                        <a:gd name="connsiteY281-88494" fmla="*/ 2536254 h 3006470"/>
                        <a:gd name="connsiteX282-88495" fmla="*/ 2811037 w 6006665"/>
                        <a:gd name="connsiteY282-88496" fmla="*/ 2538343 h 3006470"/>
                        <a:gd name="connsiteX283-88497" fmla="*/ 2758770 w 6006665"/>
                        <a:gd name="connsiteY283-88498" fmla="*/ 2515618 h 3006470"/>
                        <a:gd name="connsiteX284-88499" fmla="*/ 2751953 w 6006665"/>
                        <a:gd name="connsiteY284-88500" fmla="*/ 2472441 h 3006470"/>
                        <a:gd name="connsiteX285-88501" fmla="*/ 2708776 w 6006665"/>
                        <a:gd name="connsiteY285-88502" fmla="*/ 2456534 h 3006470"/>
                        <a:gd name="connsiteX286-88503" fmla="*/ 2676962 w 6006665"/>
                        <a:gd name="connsiteY286-88504" fmla="*/ 2451989 h 3006470"/>
                        <a:gd name="connsiteX287-88505" fmla="*/ 2642534 w 6006665"/>
                        <a:gd name="connsiteY287-88506" fmla="*/ 2430245 h 3006470"/>
                        <a:gd name="connsiteX288-88507" fmla="*/ 2609333 w 6006665"/>
                        <a:gd name="connsiteY288-88508" fmla="*/ 2488348 h 3006470"/>
                        <a:gd name="connsiteX289-88509" fmla="*/ 2625240 w 6006665"/>
                        <a:gd name="connsiteY289-88510" fmla="*/ 2522435 h 3006470"/>
                        <a:gd name="connsiteX290-88511" fmla="*/ 2586608 w 6006665"/>
                        <a:gd name="connsiteY290-88512" fmla="*/ 2558795 h 3006470"/>
                        <a:gd name="connsiteX291-88513" fmla="*/ 2577105 w 6006665"/>
                        <a:gd name="connsiteY291-88514" fmla="*/ 2556532 h 3006470"/>
                        <a:gd name="connsiteX292-88515" fmla="*/ 2574701 w 6006665"/>
                        <a:gd name="connsiteY292-88516" fmla="*/ 2558795 h 3006470"/>
                        <a:gd name="connsiteX293-88517" fmla="*/ 2526979 w 6006665"/>
                        <a:gd name="connsiteY293-88518" fmla="*/ 2547432 h 3006470"/>
                        <a:gd name="connsiteX294-88519" fmla="*/ 2490620 w 6006665"/>
                        <a:gd name="connsiteY294-88520" fmla="*/ 2542887 h 3006470"/>
                        <a:gd name="connsiteX295-88521" fmla="*/ 2463350 w 6006665"/>
                        <a:gd name="connsiteY295-88522" fmla="*/ 2515618 h 3006470"/>
                        <a:gd name="connsiteX296-88523" fmla="*/ 2436625 w 6006665"/>
                        <a:gd name="connsiteY296-88524" fmla="*/ 2515618 h 3006470"/>
                        <a:gd name="connsiteX297-88525" fmla="*/ 2424718 w 6006665"/>
                        <a:gd name="connsiteY297-88526" fmla="*/ 2515618 h 3006470"/>
                        <a:gd name="connsiteX298-88527" fmla="*/ 2398858 w 6006665"/>
                        <a:gd name="connsiteY298-88528" fmla="*/ 2502687 h 3006470"/>
                        <a:gd name="connsiteX299-88529" fmla="*/ 2350272 w 6006665"/>
                        <a:gd name="connsiteY299-88530" fmla="*/ 2526980 h 3006470"/>
                        <a:gd name="connsiteX300-88531" fmla="*/ 2282098 w 6006665"/>
                        <a:gd name="connsiteY300-88532" fmla="*/ 2574702 h 3006470"/>
                        <a:gd name="connsiteX301-88533" fmla="*/ 2238921 w 6006665"/>
                        <a:gd name="connsiteY301-88534" fmla="*/ 2586064 h 3006470"/>
                        <a:gd name="connsiteX302-88535" fmla="*/ 2227559 w 6006665"/>
                        <a:gd name="connsiteY302-88536" fmla="*/ 2590609 h 3006470"/>
                        <a:gd name="connsiteX303-88537" fmla="*/ 2225178 w 6006665"/>
                        <a:gd name="connsiteY303-88538" fmla="*/ 2586799 h 3006470"/>
                        <a:gd name="connsiteX304-88539" fmla="*/ 2215652 w 6006665"/>
                        <a:gd name="connsiteY304-88540" fmla="*/ 2590609 h 3006470"/>
                        <a:gd name="connsiteX305-88541" fmla="*/ 2193596 w 6006665"/>
                        <a:gd name="connsiteY305-88542" fmla="*/ 2555320 h 3006470"/>
                        <a:gd name="connsiteX306-88543" fmla="*/ 2157112 w 6006665"/>
                        <a:gd name="connsiteY306-88544" fmla="*/ 2558795 h 3006470"/>
                        <a:gd name="connsiteX307-88545" fmla="*/ 2156291 w 6006665"/>
                        <a:gd name="connsiteY307-88546" fmla="*/ 2557739 h 3006470"/>
                        <a:gd name="connsiteX308-88547" fmla="*/ 2145205 w 6006665"/>
                        <a:gd name="connsiteY308-88548" fmla="*/ 2558795 h 3006470"/>
                        <a:gd name="connsiteX309-88549" fmla="*/ 2129298 w 6006665"/>
                        <a:gd name="connsiteY309-88550" fmla="*/ 2538343 h 3006470"/>
                        <a:gd name="connsiteX310-88551" fmla="*/ 2102029 w 6006665"/>
                        <a:gd name="connsiteY310-88552" fmla="*/ 2526980 h 3006470"/>
                        <a:gd name="connsiteX311-88553" fmla="*/ 2086121 w 6006665"/>
                        <a:gd name="connsiteY311-88554" fmla="*/ 2495166 h 3006470"/>
                        <a:gd name="connsiteX312-88555" fmla="*/ 2070005 w 6006665"/>
                        <a:gd name="connsiteY312-88556" fmla="*/ 2486212 h 3006470"/>
                        <a:gd name="connsiteX313-88557" fmla="*/ 2027582 w 6006665"/>
                        <a:gd name="connsiteY313-88558" fmla="*/ 2499711 h 3006470"/>
                        <a:gd name="connsiteX314-88559" fmla="*/ 2023845 w 6006665"/>
                        <a:gd name="connsiteY314-88560" fmla="*/ 2497111 h 3006470"/>
                        <a:gd name="connsiteX315-88561" fmla="*/ 2018675 w 6006665"/>
                        <a:gd name="connsiteY315-88562" fmla="*/ 2499711 h 3006470"/>
                        <a:gd name="connsiteX316-88563" fmla="*/ 1971363 w 6006665"/>
                        <a:gd name="connsiteY316-88564" fmla="*/ 2468885 h 3006470"/>
                        <a:gd name="connsiteX317-88565" fmla="*/ 1952591 w 6006665"/>
                        <a:gd name="connsiteY317-88566" fmla="*/ 2495166 h 3006470"/>
                        <a:gd name="connsiteX318-88567" fmla="*/ 1947518 w 6006665"/>
                        <a:gd name="connsiteY318-88568" fmla="*/ 2485599 h 3006470"/>
                        <a:gd name="connsiteX319-88569" fmla="*/ 1940684 w 6006665"/>
                        <a:gd name="connsiteY319-88570" fmla="*/ 2495166 h 3006470"/>
                        <a:gd name="connsiteX320-88571" fmla="*/ 1861147 w 6006665"/>
                        <a:gd name="connsiteY320-88572" fmla="*/ 2345183 h 3006470"/>
                        <a:gd name="connsiteX321-88573" fmla="*/ 1811153 w 6006665"/>
                        <a:gd name="connsiteY321-88574" fmla="*/ 2295189 h 3006470"/>
                        <a:gd name="connsiteX322-88575" fmla="*/ 1813950 w 6006665"/>
                        <a:gd name="connsiteY322-88576" fmla="*/ 2292043 h 3006470"/>
                        <a:gd name="connsiteX323-88577" fmla="*/ 1748069 w 6006665"/>
                        <a:gd name="connsiteY323-88578" fmla="*/ 2333821 h 3006470"/>
                        <a:gd name="connsiteX324-88579" fmla="*/ 1711709 w 6006665"/>
                        <a:gd name="connsiteY324-88580" fmla="*/ 2338366 h 3006470"/>
                        <a:gd name="connsiteX325-88581" fmla="*/ 1711926 w 6006665"/>
                        <a:gd name="connsiteY325-88582" fmla="*/ 2336850 h 3006470"/>
                        <a:gd name="connsiteX326-88583" fmla="*/ 1699803 w 6006665"/>
                        <a:gd name="connsiteY326-88584" fmla="*/ 2338366 h 3006470"/>
                        <a:gd name="connsiteX327-88585" fmla="*/ 1704347 w 6006665"/>
                        <a:gd name="connsiteY327-88586" fmla="*/ 2306551 h 3006470"/>
                        <a:gd name="connsiteX328-88587" fmla="*/ 1662460 w 6006665"/>
                        <a:gd name="connsiteY328-88588" fmla="*/ 2288600 h 3006470"/>
                        <a:gd name="connsiteX329-88589" fmla="*/ 1629901 w 6006665"/>
                        <a:gd name="connsiteY329-88590" fmla="*/ 2302006 h 3006470"/>
                        <a:gd name="connsiteX330-88591" fmla="*/ 1629300 w 6006665"/>
                        <a:gd name="connsiteY330-88592" fmla="*/ 2297351 h 3006470"/>
                        <a:gd name="connsiteX331-88593" fmla="*/ 1617994 w 6006665"/>
                        <a:gd name="connsiteY331-88594" fmla="*/ 2302006 h 3006470"/>
                        <a:gd name="connsiteX332-88595" fmla="*/ 1608904 w 6006665"/>
                        <a:gd name="connsiteY332-88596" fmla="*/ 2231560 h 3006470"/>
                        <a:gd name="connsiteX333-88597" fmla="*/ 1552684 w 6006665"/>
                        <a:gd name="connsiteY333-88598" fmla="*/ 2221867 h 3006470"/>
                        <a:gd name="connsiteX334-88599" fmla="*/ 1518550 w 6006665"/>
                        <a:gd name="connsiteY334-88600" fmla="*/ 2247467 h 3006470"/>
                        <a:gd name="connsiteX335-88601" fmla="*/ 1425379 w 6006665"/>
                        <a:gd name="connsiteY335-88602" fmla="*/ 2267919 h 3006470"/>
                        <a:gd name="connsiteX336-88603" fmla="*/ 1409472 w 6006665"/>
                        <a:gd name="connsiteY336-88604" fmla="*/ 2286099 h 3006470"/>
                        <a:gd name="connsiteX337-88605" fmla="*/ 1270852 w 6006665"/>
                        <a:gd name="connsiteY337-88606" fmla="*/ 2306551 h 3006470"/>
                        <a:gd name="connsiteX338-88607" fmla="*/ 1254945 w 6006665"/>
                        <a:gd name="connsiteY338-88608" fmla="*/ 2327003 h 3006470"/>
                        <a:gd name="connsiteX339-88609" fmla="*/ 1282214 w 6006665"/>
                        <a:gd name="connsiteY339-88610" fmla="*/ 2370180 h 3006470"/>
                        <a:gd name="connsiteX340-88611" fmla="*/ 1243582 w 6006665"/>
                        <a:gd name="connsiteY340-88612" fmla="*/ 2386087 h 3006470"/>
                        <a:gd name="connsiteX341-88613" fmla="*/ 1254945 w 6006665"/>
                        <a:gd name="connsiteY341-88614" fmla="*/ 2404267 h 3006470"/>
                        <a:gd name="connsiteX342-88615" fmla="*/ 1216313 w 6006665"/>
                        <a:gd name="connsiteY342-88616" fmla="*/ 2429264 h 3006470"/>
                        <a:gd name="connsiteX343-88617" fmla="*/ 1275397 w 6006665"/>
                        <a:gd name="connsiteY343-88618" fmla="*/ 2472441 h 3006470"/>
                        <a:gd name="connsiteX344-88619" fmla="*/ 1270852 w 6006665"/>
                        <a:gd name="connsiteY344-88620" fmla="*/ 2499711 h 3006470"/>
                        <a:gd name="connsiteX345-88621" fmla="*/ 1259108 w 6006665"/>
                        <a:gd name="connsiteY345-88622" fmla="*/ 2498732 h 3006470"/>
                        <a:gd name="connsiteX346-88623" fmla="*/ 1258945 w 6006665"/>
                        <a:gd name="connsiteY346-88624" fmla="*/ 2499711 h 3006470"/>
                        <a:gd name="connsiteX347-88625" fmla="*/ 1215644 w 6006665"/>
                        <a:gd name="connsiteY347-88626" fmla="*/ 2496102 h 3006470"/>
                        <a:gd name="connsiteX348-88627" fmla="*/ 1204950 w 6006665"/>
                        <a:gd name="connsiteY348-88628" fmla="*/ 2511073 h 3006470"/>
                        <a:gd name="connsiteX349-88629" fmla="*/ 1196495 w 6006665"/>
                        <a:gd name="connsiteY349-88630" fmla="*/ 2506241 h 3006470"/>
                        <a:gd name="connsiteX350-88631" fmla="*/ 1193043 w 6006665"/>
                        <a:gd name="connsiteY350-88632" fmla="*/ 2511073 h 3006470"/>
                        <a:gd name="connsiteX351-88633" fmla="*/ 1145322 w 6006665"/>
                        <a:gd name="connsiteY351-88634" fmla="*/ 2483803 h 3006470"/>
                        <a:gd name="connsiteX352-88635" fmla="*/ 1098145 w 6006665"/>
                        <a:gd name="connsiteY352-88636" fmla="*/ 2483803 h 3006470"/>
                        <a:gd name="connsiteX353-88637" fmla="*/ 1061785 w 6006665"/>
                        <a:gd name="connsiteY353-88638" fmla="*/ 2511073 h 3006470"/>
                        <a:gd name="connsiteX354-88639" fmla="*/ 1055322 w 6006665"/>
                        <a:gd name="connsiteY354-88640" fmla="*/ 2506990 h 3006470"/>
                        <a:gd name="connsiteX355-88641" fmla="*/ 1049878 w 6006665"/>
                        <a:gd name="connsiteY355-88642" fmla="*/ 2511073 h 3006470"/>
                        <a:gd name="connsiteX356-88643" fmla="*/ 1006701 w 6006665"/>
                        <a:gd name="connsiteY356-88644" fmla="*/ 2483803 h 3006470"/>
                        <a:gd name="connsiteX357-88645" fmla="*/ 924893 w 6006665"/>
                        <a:gd name="connsiteY357-88646" fmla="*/ 2447444 h 3006470"/>
                        <a:gd name="connsiteX358-88647" fmla="*/ 877716 w 6006665"/>
                        <a:gd name="connsiteY358-88648" fmla="*/ 2447444 h 3006470"/>
                        <a:gd name="connsiteX359-88649" fmla="*/ 802724 w 6006665"/>
                        <a:gd name="connsiteY359-88650" fmla="*/ 2511073 h 3006470"/>
                        <a:gd name="connsiteX360-88651" fmla="*/ 798179 w 6006665"/>
                        <a:gd name="connsiteY360-88652" fmla="*/ 2554250 h 3006470"/>
                        <a:gd name="connsiteX361-88653" fmla="*/ 787406 w 6006665"/>
                        <a:gd name="connsiteY361-88654" fmla="*/ 2543477 h 3006470"/>
                        <a:gd name="connsiteX362-88655" fmla="*/ 786272 w 6006665"/>
                        <a:gd name="connsiteY362-88656" fmla="*/ 2554250 h 3006470"/>
                        <a:gd name="connsiteX363-88657" fmla="*/ 756063 w 6006665"/>
                        <a:gd name="connsiteY363-88658" fmla="*/ 2524040 h 3006470"/>
                        <a:gd name="connsiteX364-88659" fmla="*/ 732278 w 6006665"/>
                        <a:gd name="connsiteY364-88660" fmla="*/ 2581519 h 3006470"/>
                        <a:gd name="connsiteX365-88661" fmla="*/ 743640 w 6006665"/>
                        <a:gd name="connsiteY365-88662" fmla="*/ 2590609 h 3006470"/>
                        <a:gd name="connsiteX366-88663" fmla="*/ 723188 w 6006665"/>
                        <a:gd name="connsiteY366-88664" fmla="*/ 2633786 h 3006470"/>
                        <a:gd name="connsiteX367-88665" fmla="*/ 747026 w 6006665"/>
                        <a:gd name="connsiteY367-88666" fmla="*/ 2670627 h 3006470"/>
                        <a:gd name="connsiteX368-88667" fmla="*/ 763548 w 6006665"/>
                        <a:gd name="connsiteY368-88668" fmla="*/ 2667873 h 3006470"/>
                        <a:gd name="connsiteX369-88669" fmla="*/ 764871 w 6006665"/>
                        <a:gd name="connsiteY369-88670" fmla="*/ 2669637 h 3006470"/>
                        <a:gd name="connsiteX370-88671" fmla="*/ 775455 w 6006665"/>
                        <a:gd name="connsiteY370-88672" fmla="*/ 2667873 h 3006470"/>
                        <a:gd name="connsiteX371-88673" fmla="*/ 802724 w 6006665"/>
                        <a:gd name="connsiteY371-88674" fmla="*/ 2704232 h 3006470"/>
                        <a:gd name="connsiteX372-88675" fmla="*/ 798179 w 6006665"/>
                        <a:gd name="connsiteY372-88676" fmla="*/ 2731502 h 3006470"/>
                        <a:gd name="connsiteX373-88677" fmla="*/ 818632 w 6006665"/>
                        <a:gd name="connsiteY373-88678" fmla="*/ 2742864 h 3006470"/>
                        <a:gd name="connsiteX374-88679" fmla="*/ 802724 w 6006665"/>
                        <a:gd name="connsiteY374-88680" fmla="*/ 2774679 h 3006470"/>
                        <a:gd name="connsiteX375-88681" fmla="*/ 766365 w 6006665"/>
                        <a:gd name="connsiteY375-88682" fmla="*/ 2779224 h 3006470"/>
                        <a:gd name="connsiteX376-88683" fmla="*/ 727733 w 6006665"/>
                        <a:gd name="connsiteY376-88684" fmla="*/ 2838308 h 3006470"/>
                        <a:gd name="connsiteX377-88685" fmla="*/ 759548 w 6006665"/>
                        <a:gd name="connsiteY377-88686" fmla="*/ 2881485 h 3006470"/>
                        <a:gd name="connsiteX378-88687" fmla="*/ 759548 w 6006665"/>
                        <a:gd name="connsiteY378-88688" fmla="*/ 2920116 h 3006470"/>
                        <a:gd name="connsiteX379-88689" fmla="*/ 798179 w 6006665"/>
                        <a:gd name="connsiteY379-88690" fmla="*/ 2979201 h 3006470"/>
                        <a:gd name="connsiteX380-88691" fmla="*/ 775455 w 6006665"/>
                        <a:gd name="connsiteY380-88692" fmla="*/ 2995108 h 3006470"/>
                        <a:gd name="connsiteX381-88693" fmla="*/ 770910 w 6006665"/>
                        <a:gd name="connsiteY381-88694" fmla="*/ 3006470 h 3006470"/>
                        <a:gd name="connsiteX382-88695" fmla="*/ 759003 w 6006665"/>
                        <a:gd name="connsiteY382-88696" fmla="*/ 3006470 h 3006470"/>
                        <a:gd name="connsiteX383-88697" fmla="*/ 755003 w 6006665"/>
                        <a:gd name="connsiteY383-88698" fmla="*/ 3006470 h 3006470"/>
                        <a:gd name="connsiteX384-88699" fmla="*/ 743096 w 6006665"/>
                        <a:gd name="connsiteY384-88700" fmla="*/ 3006470 h 3006470"/>
                        <a:gd name="connsiteX385-88701" fmla="*/ 715826 w 6006665"/>
                        <a:gd name="connsiteY385-88702" fmla="*/ 2972383 h 3006470"/>
                        <a:gd name="connsiteX386-88703" fmla="*/ 704464 w 6006665"/>
                        <a:gd name="connsiteY386-88704" fmla="*/ 2972383 h 3006470"/>
                        <a:gd name="connsiteX387-88705" fmla="*/ 684012 w 6006665"/>
                        <a:gd name="connsiteY387-88706" fmla="*/ 2963293 h 3006470"/>
                        <a:gd name="connsiteX388-88707" fmla="*/ 672649 w 6006665"/>
                        <a:gd name="connsiteY388-88708" fmla="*/ 2940569 h 3006470"/>
                        <a:gd name="connsiteX389-88709" fmla="*/ 645222 w 6006665"/>
                        <a:gd name="connsiteY389-88710" fmla="*/ 2932732 h 3006470"/>
                        <a:gd name="connsiteX390-88711" fmla="*/ 625472 w 6006665"/>
                        <a:gd name="connsiteY390-88712" fmla="*/ 2936024 h 3006470"/>
                        <a:gd name="connsiteX391-88713" fmla="*/ 623771 w 6006665"/>
                        <a:gd name="connsiteY391-88714" fmla="*/ 2934323 h 3006470"/>
                        <a:gd name="connsiteX392-88715" fmla="*/ 613565 w 6006665"/>
                        <a:gd name="connsiteY392-88716" fmla="*/ 2936024 h 3006470"/>
                        <a:gd name="connsiteX393-88717" fmla="*/ 609020 w 6006665"/>
                        <a:gd name="connsiteY393-88718" fmla="*/ 2931479 h 3006470"/>
                        <a:gd name="connsiteX394-88719" fmla="*/ 559026 w 6006665"/>
                        <a:gd name="connsiteY394-88720" fmla="*/ 2904209 h 3006470"/>
                        <a:gd name="connsiteX395-88721" fmla="*/ 506760 w 6006665"/>
                        <a:gd name="connsiteY395-88722" fmla="*/ 2897392 h 3006470"/>
                        <a:gd name="connsiteX396-88723" fmla="*/ 483280 w 6006665"/>
                        <a:gd name="connsiteY396-88724" fmla="*/ 2890683 h 3006470"/>
                        <a:gd name="connsiteX397-88725" fmla="*/ 480035 w 6006665"/>
                        <a:gd name="connsiteY397-88726" fmla="*/ 2892847 h 3006470"/>
                        <a:gd name="connsiteX398-88727" fmla="*/ 475042 w 6006665"/>
                        <a:gd name="connsiteY398-88728" fmla="*/ 2888329 h 3006470"/>
                        <a:gd name="connsiteX399-88729" fmla="*/ 474945 w 6006665"/>
                        <a:gd name="connsiteY399-88730" fmla="*/ 2888302 h 3006470"/>
                        <a:gd name="connsiteX400-88731" fmla="*/ 468128 w 6006665"/>
                        <a:gd name="connsiteY400-88732" fmla="*/ 2892847 h 3006470"/>
                        <a:gd name="connsiteX401-88733" fmla="*/ 420406 w 6006665"/>
                        <a:gd name="connsiteY401-88734" fmla="*/ 2849670 h 3006470"/>
                        <a:gd name="connsiteX402-88735" fmla="*/ 381774 w 6006665"/>
                        <a:gd name="connsiteY402-88736" fmla="*/ 2833763 h 3006470"/>
                        <a:gd name="connsiteX403-88737" fmla="*/ 349960 w 6006665"/>
                        <a:gd name="connsiteY403-88738" fmla="*/ 2801948 h 3006470"/>
                        <a:gd name="connsiteX404-88739" fmla="*/ 377229 w 6006665"/>
                        <a:gd name="connsiteY404-88740" fmla="*/ 2795131 h 3006470"/>
                        <a:gd name="connsiteX405-88741" fmla="*/ 404499 w 6006665"/>
                        <a:gd name="connsiteY405-88742" fmla="*/ 2747409 h 3006470"/>
                        <a:gd name="connsiteX406-88743" fmla="*/ 388591 w 6006665"/>
                        <a:gd name="connsiteY406-88744" fmla="*/ 2731502 h 3006470"/>
                        <a:gd name="connsiteX407-88745" fmla="*/ 440858 w 6006665"/>
                        <a:gd name="connsiteY407-88746" fmla="*/ 2704232 h 3006470"/>
                        <a:gd name="connsiteX408-88747" fmla="*/ 440858 w 6006665"/>
                        <a:gd name="connsiteY408-88748" fmla="*/ 2701176 h 3006470"/>
                        <a:gd name="connsiteX409-88749" fmla="*/ 416406 w 6006665"/>
                        <a:gd name="connsiteY409-88750" fmla="*/ 2704232 h 3006470"/>
                        <a:gd name="connsiteX410-88751" fmla="*/ 416406 w 6006665"/>
                        <a:gd name="connsiteY410-88752" fmla="*/ 2702744 h 3006470"/>
                        <a:gd name="connsiteX411-88753" fmla="*/ 404499 w 6006665"/>
                        <a:gd name="connsiteY411-88754" fmla="*/ 2704232 h 3006470"/>
                        <a:gd name="connsiteX412-88755" fmla="*/ 404499 w 6006665"/>
                        <a:gd name="connsiteY412-88756" fmla="*/ 2683780 h 3006470"/>
                        <a:gd name="connsiteX413-88757" fmla="*/ 424951 w 6006665"/>
                        <a:gd name="connsiteY413-88758" fmla="*/ 2667873 h 3006470"/>
                        <a:gd name="connsiteX414-88759" fmla="*/ 463583 w 6006665"/>
                        <a:gd name="connsiteY414-88760" fmla="*/ 2661056 h 3006470"/>
                        <a:gd name="connsiteX415-88761" fmla="*/ 468128 w 6006665"/>
                        <a:gd name="connsiteY415-88762" fmla="*/ 2645148 h 3006470"/>
                        <a:gd name="connsiteX416-88763" fmla="*/ 456765 w 6006665"/>
                        <a:gd name="connsiteY416-88764" fmla="*/ 2613334 h 3006470"/>
                        <a:gd name="connsiteX417-88765" fmla="*/ 474945 w 6006665"/>
                        <a:gd name="connsiteY417-88766" fmla="*/ 2586064 h 3006470"/>
                        <a:gd name="connsiteX418-88767" fmla="*/ 474945 w 6006665"/>
                        <a:gd name="connsiteY418-88768" fmla="*/ 2565612 h 3006470"/>
                        <a:gd name="connsiteX419-88769" fmla="*/ 420406 w 6006665"/>
                        <a:gd name="connsiteY419-88770" fmla="*/ 2547432 h 3006470"/>
                        <a:gd name="connsiteX420-88771" fmla="*/ 409588 w 6006665"/>
                        <a:gd name="connsiteY420-88772" fmla="*/ 2547432 h 3006470"/>
                        <a:gd name="connsiteX421-88773" fmla="*/ 397681 w 6006665"/>
                        <a:gd name="connsiteY421-88774" fmla="*/ 2547432 h 3006470"/>
                        <a:gd name="connsiteX422-88775" fmla="*/ 379485 w 6006665"/>
                        <a:gd name="connsiteY422-88776" fmla="*/ 2525193 h 3006470"/>
                        <a:gd name="connsiteX423-88777" fmla="*/ 357322 w 6006665"/>
                        <a:gd name="connsiteY423-88778" fmla="*/ 2531525 h 3006470"/>
                        <a:gd name="connsiteX424-88779" fmla="*/ 352842 w 6006665"/>
                        <a:gd name="connsiteY424-88780" fmla="*/ 2529403 h 3006470"/>
                        <a:gd name="connsiteX425-88781" fmla="*/ 345415 w 6006665"/>
                        <a:gd name="connsiteY425-88782" fmla="*/ 2531525 h 3006470"/>
                        <a:gd name="connsiteX426-88783" fmla="*/ 302238 w 6006665"/>
                        <a:gd name="connsiteY426-88784" fmla="*/ 2511073 h 3006470"/>
                        <a:gd name="connsiteX427-88785" fmla="*/ 302238 w 6006665"/>
                        <a:gd name="connsiteY427-88786" fmla="*/ 2499711 h 3006470"/>
                        <a:gd name="connsiteX428-88787" fmla="*/ 286331 w 6006665"/>
                        <a:gd name="connsiteY428-88788" fmla="*/ 2472441 h 3006470"/>
                        <a:gd name="connsiteX429-88789" fmla="*/ 270968 w 6006665"/>
                        <a:gd name="connsiteY429-88790" fmla="*/ 2472441 h 3006470"/>
                        <a:gd name="connsiteX430-88791" fmla="*/ 259061 w 6006665"/>
                        <a:gd name="connsiteY430-88792" fmla="*/ 2472441 h 3006470"/>
                        <a:gd name="connsiteX431-88793" fmla="*/ 254516 w 6006665"/>
                        <a:gd name="connsiteY431-88794" fmla="*/ 2456534 h 3006470"/>
                        <a:gd name="connsiteX432-88795" fmla="*/ 263606 w 6006665"/>
                        <a:gd name="connsiteY432-88796" fmla="*/ 2440627 h 3006470"/>
                        <a:gd name="connsiteX433-88797" fmla="*/ 243991 w 6006665"/>
                        <a:gd name="connsiteY433-88798" fmla="*/ 2410114 h 3006470"/>
                        <a:gd name="connsiteX434-88799" fmla="*/ 216429 w 6006665"/>
                        <a:gd name="connsiteY434-88800" fmla="*/ 2413357 h 3006470"/>
                        <a:gd name="connsiteX435-88801" fmla="*/ 212956 w 6006665"/>
                        <a:gd name="connsiteY435-88802" fmla="*/ 2412365 h 3006470"/>
                        <a:gd name="connsiteX436-88803" fmla="*/ 204522 w 6006665"/>
                        <a:gd name="connsiteY436-88804" fmla="*/ 2413357 h 3006470"/>
                        <a:gd name="connsiteX437-88805" fmla="*/ 199623 w 6006665"/>
                        <a:gd name="connsiteY437-88806" fmla="*/ 2411957 h 3006470"/>
                        <a:gd name="connsiteX438-88807" fmla="*/ 195977 w 6006665"/>
                        <a:gd name="connsiteY438-88808" fmla="*/ 2424719 h 3006470"/>
                        <a:gd name="connsiteX439-88809" fmla="*/ 184968 w 6006665"/>
                        <a:gd name="connsiteY439-88810" fmla="*/ 2421574 h 3006470"/>
                        <a:gd name="connsiteX440-88811" fmla="*/ 184070 w 6006665"/>
                        <a:gd name="connsiteY440-88812" fmla="*/ 2424719 h 3006470"/>
                        <a:gd name="connsiteX441-88813" fmla="*/ 168163 w 6006665"/>
                        <a:gd name="connsiteY441-88814" fmla="*/ 2420184 h 3006470"/>
                        <a:gd name="connsiteX442-88815" fmla="*/ 156800 w 6006665"/>
                        <a:gd name="connsiteY442-88816" fmla="*/ 2381542 h 3006470"/>
                        <a:gd name="connsiteX443-88817" fmla="*/ 152255 w 6006665"/>
                        <a:gd name="connsiteY443-88818" fmla="*/ 2365635 h 3006470"/>
                        <a:gd name="connsiteX444-88819" fmla="*/ 156800 w 6006665"/>
                        <a:gd name="connsiteY444-88820" fmla="*/ 2361090 h 3006470"/>
                        <a:gd name="connsiteX445-88821" fmla="*/ 168707 w 6006665"/>
                        <a:gd name="connsiteY445-88822" fmla="*/ 2361090 h 3006470"/>
                        <a:gd name="connsiteX446-88823" fmla="*/ 188615 w 6006665"/>
                        <a:gd name="connsiteY446-88824" fmla="*/ 2361090 h 3006470"/>
                        <a:gd name="connsiteX447-88825" fmla="*/ 199977 w 6006665"/>
                        <a:gd name="connsiteY447-88826" fmla="*/ 2349728 h 3006470"/>
                        <a:gd name="connsiteX448-88827" fmla="*/ 188615 w 6006665"/>
                        <a:gd name="connsiteY448-88828" fmla="*/ 2327003 h 3006470"/>
                        <a:gd name="connsiteX449-88829" fmla="*/ 168163 w 6006665"/>
                        <a:gd name="connsiteY449-88830" fmla="*/ 2317914 h 3006470"/>
                        <a:gd name="connsiteX450-88831" fmla="*/ 168163 w 6006665"/>
                        <a:gd name="connsiteY450-88832" fmla="*/ 2311096 h 3006470"/>
                        <a:gd name="connsiteX451-88833" fmla="*/ 152255 w 6006665"/>
                        <a:gd name="connsiteY451-88834" fmla="*/ 2295189 h 3006470"/>
                        <a:gd name="connsiteX452-88835" fmla="*/ 129531 w 6006665"/>
                        <a:gd name="connsiteY452-88836" fmla="*/ 2258829 h 3006470"/>
                        <a:gd name="connsiteX453-88837" fmla="*/ 140893 w 6006665"/>
                        <a:gd name="connsiteY453-88838" fmla="*/ 2236105 h 3006470"/>
                        <a:gd name="connsiteX454-88839" fmla="*/ 136348 w 6006665"/>
                        <a:gd name="connsiteY454-88840" fmla="*/ 2208835 h 3006470"/>
                        <a:gd name="connsiteX455-88841" fmla="*/ 103789 w 6006665"/>
                        <a:gd name="connsiteY455-88842" fmla="*/ 2195428 h 3006470"/>
                        <a:gd name="connsiteX456-88843" fmla="*/ 93716 w 6006665"/>
                        <a:gd name="connsiteY456-88844" fmla="*/ 2199745 h 3006470"/>
                        <a:gd name="connsiteX457-88845" fmla="*/ 91868 w 6006665"/>
                        <a:gd name="connsiteY457-88846" fmla="*/ 2195434 h 3006470"/>
                        <a:gd name="connsiteX458-88847" fmla="*/ 81809 w 6006665"/>
                        <a:gd name="connsiteY458-88848" fmla="*/ 2199745 h 3006470"/>
                        <a:gd name="connsiteX459-88849" fmla="*/ 74992 w 6006665"/>
                        <a:gd name="connsiteY459-88850" fmla="*/ 2183838 h 3006470"/>
                        <a:gd name="connsiteX460-88851" fmla="*/ 34087 w 6006665"/>
                        <a:gd name="connsiteY460-88852" fmla="*/ 2172476 h 3006470"/>
                        <a:gd name="connsiteX461-88853" fmla="*/ 22725 w 6006665"/>
                        <a:gd name="connsiteY461-88854" fmla="*/ 2129299 h 3006470"/>
                        <a:gd name="connsiteX462-88855" fmla="*/ 22725 w 6006665"/>
                        <a:gd name="connsiteY462-88856" fmla="*/ 2097484 h 3006470"/>
                        <a:gd name="connsiteX463-88857" fmla="*/ 0 w 6006665"/>
                        <a:gd name="connsiteY463-88858" fmla="*/ 2081577 h 3006470"/>
                        <a:gd name="connsiteX464-88859" fmla="*/ 15907 w 6006665"/>
                        <a:gd name="connsiteY464-88860" fmla="*/ 2058853 h 3006470"/>
                        <a:gd name="connsiteX465-88861" fmla="*/ 6818 w 6006665"/>
                        <a:gd name="connsiteY465-88862" fmla="*/ 1995224 h 3006470"/>
                        <a:gd name="connsiteX466-88863" fmla="*/ 34087 w 6006665"/>
                        <a:gd name="connsiteY466-88864" fmla="*/ 1952047 h 3006470"/>
                        <a:gd name="connsiteX467-88865" fmla="*/ 27270 w 6006665"/>
                        <a:gd name="connsiteY467-88866" fmla="*/ 1940685 h 3006470"/>
                        <a:gd name="connsiteX468-88867" fmla="*/ 70447 w 6006665"/>
                        <a:gd name="connsiteY468-88868" fmla="*/ 1902053 h 3006470"/>
                        <a:gd name="connsiteX469-88869" fmla="*/ 27270 w 6006665"/>
                        <a:gd name="connsiteY469-88870" fmla="*/ 1865693 h 3006470"/>
                        <a:gd name="connsiteX470-88871" fmla="*/ 109078 w 6006665"/>
                        <a:gd name="connsiteY470-88872" fmla="*/ 1767977 h 3006470"/>
                        <a:gd name="connsiteX471-88873" fmla="*/ 145438 w 6006665"/>
                        <a:gd name="connsiteY471-88874" fmla="*/ 1724800 h 3006470"/>
                        <a:gd name="connsiteX472-88875" fmla="*/ 156800 w 6006665"/>
                        <a:gd name="connsiteY472-88876" fmla="*/ 1681624 h 3006470"/>
                        <a:gd name="connsiteX473-88877" fmla="*/ 102261 w 6006665"/>
                        <a:gd name="connsiteY473-88878" fmla="*/ 1629357 h 3006470"/>
                        <a:gd name="connsiteX474-88879" fmla="*/ 118168 w 6006665"/>
                        <a:gd name="connsiteY474-88880" fmla="*/ 1574818 h 3006470"/>
                        <a:gd name="connsiteX475-88881" fmla="*/ 86354 w 6006665"/>
                        <a:gd name="connsiteY475-88882" fmla="*/ 1511189 h 3006470"/>
                        <a:gd name="connsiteX476-88883" fmla="*/ 109078 w 6006665"/>
                        <a:gd name="connsiteY476-88884" fmla="*/ 1436197 h 3006470"/>
                        <a:gd name="connsiteX477-88885" fmla="*/ 70447 w 6006665"/>
                        <a:gd name="connsiteY477-88886" fmla="*/ 1333936 h 3006470"/>
                        <a:gd name="connsiteX478-88887" fmla="*/ 102261 w 6006665"/>
                        <a:gd name="connsiteY478-88888" fmla="*/ 1263490 h 3006470"/>
                        <a:gd name="connsiteX479-88889" fmla="*/ 43177 w 6006665"/>
                        <a:gd name="connsiteY479-88890" fmla="*/ 1197589 h 3006470"/>
                        <a:gd name="connsiteX480-88891" fmla="*/ 420951 w 6006665"/>
                        <a:gd name="connsiteY480-88892" fmla="*/ 1418018 h 3006470"/>
                        <a:gd name="connsiteX481-88893" fmla="*/ 252950 w 6006665"/>
                        <a:gd name="connsiteY481-88894" fmla="*/ 1352062 h 3006470"/>
                        <a:gd name="connsiteX482-88895" fmla="*/ 232336 w 6006665"/>
                        <a:gd name="connsiteY482-88896" fmla="*/ 1358934 h 3006470"/>
                        <a:gd name="connsiteX483-88897" fmla="*/ 291420 w 6006665"/>
                        <a:gd name="connsiteY483-88898" fmla="*/ 1429380 h 3006470"/>
                        <a:gd name="connsiteX484-88899" fmla="*/ 291420 w 6006665"/>
                        <a:gd name="connsiteY484-88900" fmla="*/ 1468012 h 3006470"/>
                        <a:gd name="connsiteX485-88901" fmla="*/ 298238 w 6006665"/>
                        <a:gd name="connsiteY485-88902" fmla="*/ 1554366 h 3006470"/>
                        <a:gd name="connsiteX486-88903" fmla="*/ 345959 w 6006665"/>
                        <a:gd name="connsiteY486-88904" fmla="*/ 1586180 h 3006470"/>
                        <a:gd name="connsiteX487-88905" fmla="*/ 362087 w 6006665"/>
                        <a:gd name="connsiteY487-88906" fmla="*/ 1595588 h 3006470"/>
                        <a:gd name="connsiteX488-88907" fmla="*/ 365867 w 6006665"/>
                        <a:gd name="connsiteY488-88908" fmla="*/ 1563455 h 3006470"/>
                        <a:gd name="connsiteX489-88909" fmla="*/ 345415 w 6006665"/>
                        <a:gd name="connsiteY489-88910" fmla="*/ 1527096 h 3006470"/>
                        <a:gd name="connsiteX490-88911" fmla="*/ 365867 w 6006665"/>
                        <a:gd name="connsiteY490-88912" fmla="*/ 1495281 h 3006470"/>
                        <a:gd name="connsiteX491-88913" fmla="*/ 374560 w 6006665"/>
                        <a:gd name="connsiteY491-88914" fmla="*/ 1500280 h 3006470"/>
                        <a:gd name="connsiteX492-88915" fmla="*/ 377774 w 6006665"/>
                        <a:gd name="connsiteY492-88916" fmla="*/ 1495281 h 3006470"/>
                        <a:gd name="connsiteX493-88917" fmla="*/ 461933 w 6006665"/>
                        <a:gd name="connsiteY493-88918" fmla="*/ 1543673 h 3006470"/>
                        <a:gd name="connsiteX494-88919" fmla="*/ 484035 w 6006665"/>
                        <a:gd name="connsiteY494-88920" fmla="*/ 1527096 h 3006470"/>
                        <a:gd name="connsiteX495-88921" fmla="*/ 463583 w 6006665"/>
                        <a:gd name="connsiteY495-88922" fmla="*/ 1461194 h 3006470"/>
                        <a:gd name="connsiteX496-88923" fmla="*/ 1677078 w 6006665"/>
                        <a:gd name="connsiteY496-88924" fmla="*/ 1370296 h 3006470"/>
                        <a:gd name="connsiteX497-88925" fmla="*/ 1720255 w 6006665"/>
                        <a:gd name="connsiteY497-88926" fmla="*/ 1349844 h 3006470"/>
                        <a:gd name="connsiteX498-88927" fmla="*/ 1731617 w 6006665"/>
                        <a:gd name="connsiteY498-88928" fmla="*/ 1299850 h 3006470"/>
                        <a:gd name="connsiteX499-88929" fmla="*/ 1758887 w 6006665"/>
                        <a:gd name="connsiteY499-88930" fmla="*/ 1256673 h 3006470"/>
                        <a:gd name="connsiteX500-88931" fmla="*/ 1736162 w 6006665"/>
                        <a:gd name="connsiteY500-88932" fmla="*/ 1197589 h 3006470"/>
                        <a:gd name="connsiteX501-88933" fmla="*/ 1758887 w 6006665"/>
                        <a:gd name="connsiteY501-88934" fmla="*/ 1133960 h 3006470"/>
                        <a:gd name="connsiteX502-88935" fmla="*/ 1704347 w 6006665"/>
                        <a:gd name="connsiteY502-88936" fmla="*/ 1070331 h 3006470"/>
                        <a:gd name="connsiteX503-88937" fmla="*/ 1736162 w 6006665"/>
                        <a:gd name="connsiteY503-88938" fmla="*/ 961252 h 3006470"/>
                        <a:gd name="connsiteX504-88939" fmla="*/ 1688440 w 6006665"/>
                        <a:gd name="connsiteY504-88940" fmla="*/ 865809 h 3006470"/>
                        <a:gd name="connsiteX505-88941" fmla="*/ 1752069 w 6006665"/>
                        <a:gd name="connsiteY505-88942" fmla="*/ 788545 h 3006470"/>
                        <a:gd name="connsiteX506-88943" fmla="*/ 1747524 w 6006665"/>
                        <a:gd name="connsiteY506-88944" fmla="*/ 704464 h 3006470"/>
                        <a:gd name="connsiteX507-88945" fmla="*/ 1763431 w 6006665"/>
                        <a:gd name="connsiteY507-88946" fmla="*/ 697647 h 3006470"/>
                        <a:gd name="connsiteX508-88947" fmla="*/ 1764877 w 6006665"/>
                        <a:gd name="connsiteY508-88948" fmla="*/ 702130 h 3006470"/>
                        <a:gd name="connsiteX509-88949" fmla="*/ 1775339 w 6006665"/>
                        <a:gd name="connsiteY509-88950" fmla="*/ 697647 h 3006470"/>
                        <a:gd name="connsiteX510-88951" fmla="*/ 1798063 w 6006665"/>
                        <a:gd name="connsiteY510-88952" fmla="*/ 768093 h 3006470"/>
                        <a:gd name="connsiteX511-88953" fmla="*/ 1791454 w 6006665"/>
                        <a:gd name="connsiteY511-88954" fmla="*/ 815304 h 3006470"/>
                        <a:gd name="connsiteX512-88955" fmla="*/ 1854330 w 6006665"/>
                        <a:gd name="connsiteY512-88956" fmla="*/ 772638 h 3006470"/>
                        <a:gd name="connsiteX513-88957" fmla="*/ 1931594 w 6006665"/>
                        <a:gd name="connsiteY513-88958" fmla="*/ 763548 h 3006470"/>
                        <a:gd name="connsiteX514-88959" fmla="*/ 1932772 w 6006665"/>
                        <a:gd name="connsiteY514-88960" fmla="*/ 764810 h 3006470"/>
                        <a:gd name="connsiteX515-88961" fmla="*/ 1943501 w 6006665"/>
                        <a:gd name="connsiteY515-88962" fmla="*/ 763548 h 3006470"/>
                        <a:gd name="connsiteX516-88963" fmla="*/ 1988608 w 6006665"/>
                        <a:gd name="connsiteY516-88964" fmla="*/ 811877 h 3006470"/>
                        <a:gd name="connsiteX517-88965" fmla="*/ 1963408 w 6006665"/>
                        <a:gd name="connsiteY517-88966" fmla="*/ 736278 h 3006470"/>
                        <a:gd name="connsiteX518-88967" fmla="*/ 1963408 w 6006665"/>
                        <a:gd name="connsiteY518-88968" fmla="*/ 595386 h 3006470"/>
                        <a:gd name="connsiteX519-88969" fmla="*/ 2027037 w 6006665"/>
                        <a:gd name="connsiteY519-88970" fmla="*/ 574934 h 3006470"/>
                        <a:gd name="connsiteX520-88971" fmla="*/ 2037269 w 6006665"/>
                        <a:gd name="connsiteY520-88972" fmla="*/ 575472 h 3006470"/>
                        <a:gd name="connsiteX521-88973" fmla="*/ 2038944 w 6006665"/>
                        <a:gd name="connsiteY521-88974" fmla="*/ 574934 h 3006470"/>
                        <a:gd name="connsiteX522-88975" fmla="*/ 2115414 w 6006665"/>
                        <a:gd name="connsiteY522-88976" fmla="*/ 578958 h 3006470"/>
                        <a:gd name="connsiteX523-88977" fmla="*/ 2192927 w 6006665"/>
                        <a:gd name="connsiteY523-88978" fmla="*/ 559026 h 3006470"/>
                        <a:gd name="connsiteX524-88979" fmla="*/ 2167930 w 6006665"/>
                        <a:gd name="connsiteY524-88980" fmla="*/ 493125 h 3006470"/>
                        <a:gd name="connsiteX525-88981" fmla="*/ 2204289 w 6006665"/>
                        <a:gd name="connsiteY525-88982" fmla="*/ 402226 h 3006470"/>
                        <a:gd name="connsiteX526-88983" fmla="*/ 2247466 w 6006665"/>
                        <a:gd name="connsiteY526-88984" fmla="*/ 397681 h 3006470"/>
                        <a:gd name="connsiteX527-88985" fmla="*/ 2317913 w 6006665"/>
                        <a:gd name="connsiteY527-88986" fmla="*/ 322690 h 3006470"/>
                        <a:gd name="connsiteX528-88987" fmla="*/ 2420183 w 6006665"/>
                        <a:gd name="connsiteY528-88988" fmla="*/ 304510 h 3006470"/>
                        <a:gd name="connsiteX529-88989" fmla="*/ 2429263 w 6006665"/>
                        <a:gd name="connsiteY529-88990" fmla="*/ 263606 h 3006470"/>
                        <a:gd name="connsiteX530-88991" fmla="*/ 2526979 w 6006665"/>
                        <a:gd name="connsiteY530-88992" fmla="*/ 252244 h 3006470"/>
                        <a:gd name="connsiteX531-88993" fmla="*/ 2528058 w 6006665"/>
                        <a:gd name="connsiteY531-88994" fmla="*/ 253503 h 3006470"/>
                        <a:gd name="connsiteX532-88995" fmla="*/ 2538886 w 6006665"/>
                        <a:gd name="connsiteY532-88996" fmla="*/ 252244 h 3006470"/>
                        <a:gd name="connsiteX533-88997" fmla="*/ 2560820 w 6006665"/>
                        <a:gd name="connsiteY533-88998" fmla="*/ 277833 h 3006470"/>
                        <a:gd name="connsiteX534-88999" fmla="*/ 2640602 w 6006665"/>
                        <a:gd name="connsiteY534-89000" fmla="*/ 202249 h 3006470"/>
                        <a:gd name="connsiteX535-89001" fmla="*/ 2652509 w 6006665"/>
                        <a:gd name="connsiteY535-89002" fmla="*/ 202249 h 3006470"/>
                        <a:gd name="connsiteX536-89003" fmla="*/ 2704231 w 6006665"/>
                        <a:gd name="connsiteY536-89004" fmla="*/ 202249 h 3006470"/>
                        <a:gd name="connsiteX537-89005" fmla="*/ 2715593 w 6006665"/>
                        <a:gd name="connsiteY537-89006" fmla="*/ 134075 h 3006470"/>
                        <a:gd name="connsiteX538-89007" fmla="*/ 2751953 w 6006665"/>
                        <a:gd name="connsiteY538-89008" fmla="*/ 68174 h 3006470"/>
                        <a:gd name="connsiteX539-89009" fmla="*/ 2838307 w 6006665"/>
                        <a:gd name="connsiteY539-89010" fmla="*/ 0 h 3006470"/>
                        <a:gd name="connsiteX0-89011" fmla="*/ 1791129 w 6006665"/>
                        <a:gd name="connsiteY0-89012" fmla="*/ 817622 h 3006470"/>
                        <a:gd name="connsiteX1-89013" fmla="*/ 1782156 w 6006665"/>
                        <a:gd name="connsiteY1-89014" fmla="*/ 881716 h 3006470"/>
                        <a:gd name="connsiteX2-89015" fmla="*/ 1809554 w 6006665"/>
                        <a:gd name="connsiteY2-89016" fmla="*/ 895415 h 3006470"/>
                        <a:gd name="connsiteX3-89017" fmla="*/ 1791129 w 6006665"/>
                        <a:gd name="connsiteY3-89018" fmla="*/ 817622 h 3006470"/>
                        <a:gd name="connsiteX4-89019" fmla="*/ 2838307 w 6006665"/>
                        <a:gd name="connsiteY4-89020" fmla="*/ 0 h 3006470"/>
                        <a:gd name="connsiteX5-89021" fmla="*/ 2844246 w 6006665"/>
                        <a:gd name="connsiteY5-89022" fmla="*/ 4711 h 3006470"/>
                        <a:gd name="connsiteX6-89023" fmla="*/ 2850213 w 6006665"/>
                        <a:gd name="connsiteY6-89024" fmla="*/ 0 h 3006470"/>
                        <a:gd name="connsiteX7-89025" fmla="*/ 2916115 w 6006665"/>
                        <a:gd name="connsiteY7-89026" fmla="*/ 52267 h 3006470"/>
                        <a:gd name="connsiteX8-89027" fmla="*/ 2861576 w 6006665"/>
                        <a:gd name="connsiteY8-89028" fmla="*/ 90899 h 3006470"/>
                        <a:gd name="connsiteX9-89029" fmla="*/ 2947929 w 6006665"/>
                        <a:gd name="connsiteY9-89030" fmla="*/ 118168 h 3006470"/>
                        <a:gd name="connsiteX10-89031" fmla="*/ 2957621 w 6006665"/>
                        <a:gd name="connsiteY10-89032" fmla="*/ 186006 h 3006470"/>
                        <a:gd name="connsiteX11-89033" fmla="*/ 2979199 w 6006665"/>
                        <a:gd name="connsiteY11-89034" fmla="*/ 161345 h 3006470"/>
                        <a:gd name="connsiteX12-89035" fmla="*/ 2991106 w 6006665"/>
                        <a:gd name="connsiteY12-89036" fmla="*/ 161345 h 3006470"/>
                        <a:gd name="connsiteX13-89037" fmla="*/ 3086005 w 6006665"/>
                        <a:gd name="connsiteY13-89038" fmla="*/ 161345 h 3006470"/>
                        <a:gd name="connsiteX14-89039" fmla="*/ 3097912 w 6006665"/>
                        <a:gd name="connsiteY14-89040" fmla="*/ 161345 h 3006470"/>
                        <a:gd name="connsiteX15-89041" fmla="*/ 3179721 w 6006665"/>
                        <a:gd name="connsiteY15-89042" fmla="*/ 236336 h 3006470"/>
                        <a:gd name="connsiteX16-89043" fmla="*/ 3211535 w 6006665"/>
                        <a:gd name="connsiteY16-89044" fmla="*/ 295420 h 3006470"/>
                        <a:gd name="connsiteX17-89045" fmla="*/ 3200173 w 6006665"/>
                        <a:gd name="connsiteY17-89046" fmla="*/ 370412 h 3006470"/>
                        <a:gd name="connsiteX18-89047" fmla="*/ 3161541 w 6006665"/>
                        <a:gd name="connsiteY18-89048" fmla="*/ 413589 h 3006470"/>
                        <a:gd name="connsiteX19-89049" fmla="*/ 3066097 w 6006665"/>
                        <a:gd name="connsiteY19-89050" fmla="*/ 488580 h 3006470"/>
                        <a:gd name="connsiteX20-89051" fmla="*/ 3034283 w 6006665"/>
                        <a:gd name="connsiteY20-89052" fmla="*/ 531757 h 3006470"/>
                        <a:gd name="connsiteX21-89053" fmla="*/ 3082005 w 6006665"/>
                        <a:gd name="connsiteY21-89054" fmla="*/ 547664 h 3006470"/>
                        <a:gd name="connsiteX22-89055" fmla="*/ 3129459 w 6006665"/>
                        <a:gd name="connsiteY22-89056" fmla="*/ 575345 h 3006470"/>
                        <a:gd name="connsiteX23-89057" fmla="*/ 3156451 w 6006665"/>
                        <a:gd name="connsiteY23-89058" fmla="*/ 552209 h 3006470"/>
                        <a:gd name="connsiteX24-89059" fmla="*/ 3158460 w 6006665"/>
                        <a:gd name="connsiteY24-89060" fmla="*/ 560693 h 3006470"/>
                        <a:gd name="connsiteX25-89061" fmla="*/ 3168359 w 6006665"/>
                        <a:gd name="connsiteY25-89062" fmla="*/ 552209 h 3006470"/>
                        <a:gd name="connsiteX26-89063" fmla="*/ 3184984 w 6006665"/>
                        <a:gd name="connsiteY26-89064" fmla="*/ 622402 h 3006470"/>
                        <a:gd name="connsiteX27-89065" fmla="*/ 3192811 w 6006665"/>
                        <a:gd name="connsiteY27-89066" fmla="*/ 606748 h 3006470"/>
                        <a:gd name="connsiteX28-89067" fmla="*/ 3251895 w 6006665"/>
                        <a:gd name="connsiteY28-89068" fmla="*/ 586296 h 3006470"/>
                        <a:gd name="connsiteX29-89069" fmla="*/ 3259833 w 6006665"/>
                        <a:gd name="connsiteY29-89070" fmla="*/ 587670 h 3006470"/>
                        <a:gd name="connsiteX30-89071" fmla="*/ 3263802 w 6006665"/>
                        <a:gd name="connsiteY30-89072" fmla="*/ 586296 h 3006470"/>
                        <a:gd name="connsiteX31-89073" fmla="*/ 3381970 w 6006665"/>
                        <a:gd name="connsiteY31-89074" fmla="*/ 606748 h 3006470"/>
                        <a:gd name="connsiteX32-89075" fmla="*/ 3388787 w 6006665"/>
                        <a:gd name="connsiteY32-89076" fmla="*/ 665832 h 3006470"/>
                        <a:gd name="connsiteX33-89077" fmla="*/ 3531529 w 6006665"/>
                        <a:gd name="connsiteY33-89078" fmla="*/ 686823 h 3006470"/>
                        <a:gd name="connsiteX34-89079" fmla="*/ 3538225 w 6006665"/>
                        <a:gd name="connsiteY34-89080" fmla="*/ 590841 h 3006470"/>
                        <a:gd name="connsiteX35-89081" fmla="*/ 3549910 w 6006665"/>
                        <a:gd name="connsiteY35-89082" fmla="*/ 594028 h 3006470"/>
                        <a:gd name="connsiteX36-89083" fmla="*/ 3550132 w 6006665"/>
                        <a:gd name="connsiteY36-89084" fmla="*/ 590841 h 3006470"/>
                        <a:gd name="connsiteX37-89085" fmla="*/ 3625123 w 6006665"/>
                        <a:gd name="connsiteY37-89086" fmla="*/ 611293 h 3006470"/>
                        <a:gd name="connsiteX38-89087" fmla="*/ 3672301 w 6006665"/>
                        <a:gd name="connsiteY38-89088" fmla="*/ 611293 h 3006470"/>
                        <a:gd name="connsiteX39-89089" fmla="*/ 3684207 w 6006665"/>
                        <a:gd name="connsiteY39-89090" fmla="*/ 611293 h 3006470"/>
                        <a:gd name="connsiteX40-89091" fmla="*/ 3743291 w 6006665"/>
                        <a:gd name="connsiteY40-89092" fmla="*/ 677194 h 3006470"/>
                        <a:gd name="connsiteX41-89093" fmla="*/ 3759199 w 6006665"/>
                        <a:gd name="connsiteY41-89094" fmla="*/ 756731 h 3006470"/>
                        <a:gd name="connsiteX42-89095" fmla="*/ 3738747 w 6006665"/>
                        <a:gd name="connsiteY42-89096" fmla="*/ 806725 h 3006470"/>
                        <a:gd name="connsiteX43-89097" fmla="*/ 3786469 w 6006665"/>
                        <a:gd name="connsiteY43-89098" fmla="*/ 897623 h 3006470"/>
                        <a:gd name="connsiteX44-89099" fmla="*/ 3835603 w 6006665"/>
                        <a:gd name="connsiteY44-89100" fmla="*/ 933529 h 3006470"/>
                        <a:gd name="connsiteX45-89101" fmla="*/ 3865460 w 6006665"/>
                        <a:gd name="connsiteY45-89102" fmla="*/ 822632 h 3006470"/>
                        <a:gd name="connsiteX46-89103" fmla="*/ 3875077 w 6006665"/>
                        <a:gd name="connsiteY46-89104" fmla="*/ 831139 h 3006470"/>
                        <a:gd name="connsiteX47-89105" fmla="*/ 3877367 w 6006665"/>
                        <a:gd name="connsiteY47-89106" fmla="*/ 822632 h 3006470"/>
                        <a:gd name="connsiteX48-89107" fmla="*/ 3932151 w 6006665"/>
                        <a:gd name="connsiteY48-89108" fmla="*/ 871095 h 3006470"/>
                        <a:gd name="connsiteX49-89109" fmla="*/ 3988173 w 6006665"/>
                        <a:gd name="connsiteY49-89110" fmla="*/ 843084 h 3006470"/>
                        <a:gd name="connsiteX50-89111" fmla="*/ 3993852 w 6006665"/>
                        <a:gd name="connsiteY50-89112" fmla="*/ 846199 h 3006470"/>
                        <a:gd name="connsiteX51-89113" fmla="*/ 4000080 w 6006665"/>
                        <a:gd name="connsiteY51-89114" fmla="*/ 843084 h 3006470"/>
                        <a:gd name="connsiteX52-89115" fmla="*/ 4062426 w 6006665"/>
                        <a:gd name="connsiteY52-89116" fmla="*/ 877274 h 3006470"/>
                        <a:gd name="connsiteX53-89117" fmla="*/ 4085889 w 6006665"/>
                        <a:gd name="connsiteY53-89118" fmla="*/ 849902 h 3006470"/>
                        <a:gd name="connsiteX54-89119" fmla="*/ 4095563 w 6006665"/>
                        <a:gd name="connsiteY54-89120" fmla="*/ 852506 h 3006470"/>
                        <a:gd name="connsiteX55-89121" fmla="*/ 4097796 w 6006665"/>
                        <a:gd name="connsiteY55-89122" fmla="*/ 849902 h 3006470"/>
                        <a:gd name="connsiteX56-89123" fmla="*/ 4144150 w 6006665"/>
                        <a:gd name="connsiteY56-89124" fmla="*/ 862382 h 3006470"/>
                        <a:gd name="connsiteX57-89125" fmla="*/ 4117703 w 6006665"/>
                        <a:gd name="connsiteY57-89126" fmla="*/ 752186 h 3006470"/>
                        <a:gd name="connsiteX58-89127" fmla="*/ 4165425 w 6006665"/>
                        <a:gd name="connsiteY58-89128" fmla="*/ 697647 h 3006470"/>
                        <a:gd name="connsiteX59-89129" fmla="*/ 4175231 w 6006665"/>
                        <a:gd name="connsiteY59-89130" fmla="*/ 700048 h 3006470"/>
                        <a:gd name="connsiteX60-89131" fmla="*/ 4177332 w 6006665"/>
                        <a:gd name="connsiteY60-89132" fmla="*/ 697647 h 3006470"/>
                        <a:gd name="connsiteX61-89133" fmla="*/ 4511384 w 6006665"/>
                        <a:gd name="connsiteY61-89134" fmla="*/ 779455 h 3006470"/>
                        <a:gd name="connsiteX62-89135" fmla="*/ 4543199 w 6006665"/>
                        <a:gd name="connsiteY62-89136" fmla="*/ 849902 h 3006470"/>
                        <a:gd name="connsiteX63-89137" fmla="*/ 4639242 w 6006665"/>
                        <a:gd name="connsiteY63-89138" fmla="*/ 932544 h 3006470"/>
                        <a:gd name="connsiteX64-89139" fmla="*/ 4774445 w 6006665"/>
                        <a:gd name="connsiteY64-89140" fmla="*/ 913531 h 3006470"/>
                        <a:gd name="connsiteX65-89141" fmla="*/ 4778496 w 6006665"/>
                        <a:gd name="connsiteY65-89142" fmla="*/ 914635 h 3006470"/>
                        <a:gd name="connsiteX66-89143" fmla="*/ 4786352 w 6006665"/>
                        <a:gd name="connsiteY66-89144" fmla="*/ 913531 h 3006470"/>
                        <a:gd name="connsiteX67-89145" fmla="*/ 4861343 w 6006665"/>
                        <a:gd name="connsiteY67-89146" fmla="*/ 933983 h 3006470"/>
                        <a:gd name="connsiteX68-89147" fmla="*/ 4893158 w 6006665"/>
                        <a:gd name="connsiteY68-89148" fmla="*/ 977160 h 3006470"/>
                        <a:gd name="connsiteX69-89149" fmla="*/ 4888613 w 6006665"/>
                        <a:gd name="connsiteY69-89150" fmla="*/ 1058968 h 3006470"/>
                        <a:gd name="connsiteX70-89151" fmla="*/ 4927677 w 6006665"/>
                        <a:gd name="connsiteY70-89152" fmla="*/ 1083640 h 3006470"/>
                        <a:gd name="connsiteX71-89153" fmla="*/ 4967605 w 6006665"/>
                        <a:gd name="connsiteY71-89154" fmla="*/ 1070331 h 3006470"/>
                        <a:gd name="connsiteX72-89155" fmla="*/ 5038051 w 6006665"/>
                        <a:gd name="connsiteY72-89156" fmla="*/ 1063513 h 3006470"/>
                        <a:gd name="connsiteX73-89157" fmla="*/ 5040730 w 6006665"/>
                        <a:gd name="connsiteY73-89158" fmla="*/ 1064406 h 3006470"/>
                        <a:gd name="connsiteX74-89159" fmla="*/ 5049958 w 6006665"/>
                        <a:gd name="connsiteY74-89160" fmla="*/ 1063513 h 3006470"/>
                        <a:gd name="connsiteX75-89161" fmla="*/ 5114249 w 6006665"/>
                        <a:gd name="connsiteY75-89162" fmla="*/ 1084944 h 3006470"/>
                        <a:gd name="connsiteX76-89163" fmla="*/ 5176671 w 6006665"/>
                        <a:gd name="connsiteY76-89164" fmla="*/ 1074876 h 3006470"/>
                        <a:gd name="connsiteX77-89165" fmla="*/ 5177801 w 6006665"/>
                        <a:gd name="connsiteY77-89166" fmla="*/ 1076614 h 3006470"/>
                        <a:gd name="connsiteX78-89167" fmla="*/ 5188578 w 6006665"/>
                        <a:gd name="connsiteY78-89168" fmla="*/ 1074876 h 3006470"/>
                        <a:gd name="connsiteX79-89169" fmla="*/ 5243719 w 6006665"/>
                        <a:gd name="connsiteY79-89170" fmla="*/ 1159707 h 3006470"/>
                        <a:gd name="connsiteX80-89171" fmla="*/ 5283477 w 6006665"/>
                        <a:gd name="connsiteY80-89172" fmla="*/ 1129415 h 3006470"/>
                        <a:gd name="connsiteX81-89173" fmla="*/ 5258480 w 6006665"/>
                        <a:gd name="connsiteY81-89174" fmla="*/ 1063513 h 3006470"/>
                        <a:gd name="connsiteX82-89175" fmla="*/ 5267570 w 6006665"/>
                        <a:gd name="connsiteY82-89176" fmla="*/ 1015792 h 3006470"/>
                        <a:gd name="connsiteX83-89177" fmla="*/ 5278896 w 6006665"/>
                        <a:gd name="connsiteY83-89178" fmla="*/ 1018841 h 3006470"/>
                        <a:gd name="connsiteX84-89179" fmla="*/ 5279477 w 6006665"/>
                        <a:gd name="connsiteY84-89180" fmla="*/ 1015792 h 3006470"/>
                        <a:gd name="connsiteX85-89181" fmla="*/ 5395510 w 6006665"/>
                        <a:gd name="connsiteY85-89182" fmla="*/ 1047031 h 3006470"/>
                        <a:gd name="connsiteX86-89183" fmla="*/ 5463001 w 6006665"/>
                        <a:gd name="connsiteY86-89184" fmla="*/ 1043061 h 3006470"/>
                        <a:gd name="connsiteX87-89185" fmla="*/ 5464386 w 6006665"/>
                        <a:gd name="connsiteY87-89186" fmla="*/ 1043680 h 3006470"/>
                        <a:gd name="connsiteX88-89187" fmla="*/ 5474909 w 6006665"/>
                        <a:gd name="connsiteY88-89188" fmla="*/ 1043061 h 3006470"/>
                        <a:gd name="connsiteX89-89189" fmla="*/ 5581715 w 6006665"/>
                        <a:gd name="connsiteY89-89190" fmla="*/ 1090783 h 3006470"/>
                        <a:gd name="connsiteX90-89191" fmla="*/ 5633981 w 6006665"/>
                        <a:gd name="connsiteY90-89192" fmla="*/ 1133960 h 3006470"/>
                        <a:gd name="connsiteX91-89193" fmla="*/ 5720335 w 6006665"/>
                        <a:gd name="connsiteY91-89194" fmla="*/ 1213496 h 3006470"/>
                        <a:gd name="connsiteX92-89195" fmla="*/ 5822595 w 6006665"/>
                        <a:gd name="connsiteY92-89196" fmla="*/ 1311212 h 3006470"/>
                        <a:gd name="connsiteX93-89197" fmla="*/ 5818051 w 6006665"/>
                        <a:gd name="connsiteY93-89198" fmla="*/ 1365751 h 3006470"/>
                        <a:gd name="connsiteX94-89199" fmla="*/ 5825679 w 6006665"/>
                        <a:gd name="connsiteY94-89200" fmla="*/ 1373379 h 3006470"/>
                        <a:gd name="connsiteX95-89201" fmla="*/ 5822051 w 6006665"/>
                        <a:gd name="connsiteY95-89202" fmla="*/ 1322574 h 3006470"/>
                        <a:gd name="connsiteX96-89203" fmla="*/ 5834092 w 6006665"/>
                        <a:gd name="connsiteY96-89204" fmla="*/ 1324447 h 3006470"/>
                        <a:gd name="connsiteX97-89205" fmla="*/ 5833958 w 6006665"/>
                        <a:gd name="connsiteY97-89206" fmla="*/ 1322574 h 3006470"/>
                        <a:gd name="connsiteX98-89207" fmla="*/ 5936219 w 6006665"/>
                        <a:gd name="connsiteY98-89208" fmla="*/ 1338481 h 3006470"/>
                        <a:gd name="connsiteX99-89209" fmla="*/ 6006665 w 6006665"/>
                        <a:gd name="connsiteY99-89210" fmla="*/ 1418018 h 3006470"/>
                        <a:gd name="connsiteX100-89211" fmla="*/ 5968033 w 6006665"/>
                        <a:gd name="connsiteY100-89212" fmla="*/ 1456650 h 3006470"/>
                        <a:gd name="connsiteX101-89213" fmla="*/ 5908949 w 6006665"/>
                        <a:gd name="connsiteY101-89214" fmla="*/ 1468012 h 3006470"/>
                        <a:gd name="connsiteX102-89215" fmla="*/ 5908949 w 6006665"/>
                        <a:gd name="connsiteY102-89216" fmla="*/ 1554366 h 3006470"/>
                        <a:gd name="connsiteX103-89217" fmla="*/ 5893042 w 6006665"/>
                        <a:gd name="connsiteY103-89218" fmla="*/ 1570273 h 3006470"/>
                        <a:gd name="connsiteX104-89219" fmla="*/ 5881135 w 6006665"/>
                        <a:gd name="connsiteY104-89220" fmla="*/ 1570273 h 3006470"/>
                        <a:gd name="connsiteX105-89221" fmla="*/ 5861227 w 6006665"/>
                        <a:gd name="connsiteY105-89222" fmla="*/ 1570273 h 3006470"/>
                        <a:gd name="connsiteX106-89223" fmla="*/ 5849321 w 6006665"/>
                        <a:gd name="connsiteY106-89224" fmla="*/ 1570273 h 3006470"/>
                        <a:gd name="connsiteX107-89225" fmla="*/ 5817506 w 6006665"/>
                        <a:gd name="connsiteY107-89226" fmla="*/ 1536186 h 3006470"/>
                        <a:gd name="connsiteX108-89227" fmla="*/ 5767511 w 6006665"/>
                        <a:gd name="connsiteY108-89228" fmla="*/ 1511189 h 3006470"/>
                        <a:gd name="connsiteX109-89229" fmla="*/ 5762967 w 6006665"/>
                        <a:gd name="connsiteY109-89230" fmla="*/ 1477102 h 3006470"/>
                        <a:gd name="connsiteX110-89231" fmla="*/ 5729132 w 6006665"/>
                        <a:gd name="connsiteY110-89232" fmla="*/ 1463170 h 3006470"/>
                        <a:gd name="connsiteX111-89233" fmla="*/ 5695337 w 6006665"/>
                        <a:gd name="connsiteY111-89234" fmla="*/ 1472557 h 3006470"/>
                        <a:gd name="connsiteX112-89235" fmla="*/ 5693366 w 6006665"/>
                        <a:gd name="connsiteY112-89236" fmla="*/ 1469797 h 3006470"/>
                        <a:gd name="connsiteX113-89237" fmla="*/ 5683431 w 6006665"/>
                        <a:gd name="connsiteY113-89238" fmla="*/ 1472557 h 3006470"/>
                        <a:gd name="connsiteX114-89239" fmla="*/ 5660706 w 6006665"/>
                        <a:gd name="connsiteY114-89240" fmla="*/ 1440742 h 3006470"/>
                        <a:gd name="connsiteX115-89241" fmla="*/ 5669644 w 6006665"/>
                        <a:gd name="connsiteY115-89242" fmla="*/ 1415717 h 3006470"/>
                        <a:gd name="connsiteX116-89243" fmla="*/ 5640799 w 6006665"/>
                        <a:gd name="connsiteY116-89244" fmla="*/ 1429380 h 3006470"/>
                        <a:gd name="connsiteX117-89245" fmla="*/ 5656705 w 6006665"/>
                        <a:gd name="connsiteY117-89246" fmla="*/ 1472557 h 3006470"/>
                        <a:gd name="connsiteX118-89247" fmla="*/ 5633981 w 6006665"/>
                        <a:gd name="connsiteY118-89248" fmla="*/ 1511189 h 3006470"/>
                        <a:gd name="connsiteX119-89249" fmla="*/ 5586259 w 6006665"/>
                        <a:gd name="connsiteY119-89250" fmla="*/ 1547548 h 3006470"/>
                        <a:gd name="connsiteX120-89251" fmla="*/ 5575676 w 6006665"/>
                        <a:gd name="connsiteY120-89252" fmla="*/ 1546540 h 3006470"/>
                        <a:gd name="connsiteX121-89253" fmla="*/ 5574353 w 6006665"/>
                        <a:gd name="connsiteY121-89254" fmla="*/ 1547548 h 3006470"/>
                        <a:gd name="connsiteX122-89255" fmla="*/ 5539436 w 6006665"/>
                        <a:gd name="connsiteY122-89256" fmla="*/ 1544223 h 3006470"/>
                        <a:gd name="connsiteX123-89257" fmla="*/ 5570352 w 6006665"/>
                        <a:gd name="connsiteY123-89258" fmla="*/ 1586180 h 3006470"/>
                        <a:gd name="connsiteX124-89259" fmla="*/ 5593077 w 6006665"/>
                        <a:gd name="connsiteY124-89260" fmla="*/ 1649809 h 3006470"/>
                        <a:gd name="connsiteX125-89261" fmla="*/ 5608984 w 6006665"/>
                        <a:gd name="connsiteY125-89262" fmla="*/ 1677079 h 3006470"/>
                        <a:gd name="connsiteX126-89263" fmla="*/ 5613529 w 6006665"/>
                        <a:gd name="connsiteY126-89264" fmla="*/ 1708893 h 3006470"/>
                        <a:gd name="connsiteX127-89265" fmla="*/ 5608984 w 6006665"/>
                        <a:gd name="connsiteY127-89266" fmla="*/ 1731618 h 3006470"/>
                        <a:gd name="connsiteX128-89267" fmla="*/ 5597799 w 6006665"/>
                        <a:gd name="connsiteY128-89268" fmla="*/ 1728009 h 3006470"/>
                        <a:gd name="connsiteX129-89269" fmla="*/ 5597077 w 6006665"/>
                        <a:gd name="connsiteY129-89270" fmla="*/ 1731618 h 3006470"/>
                        <a:gd name="connsiteX130-89271" fmla="*/ 5534271 w 6006665"/>
                        <a:gd name="connsiteY130-89272" fmla="*/ 1711358 h 3006470"/>
                        <a:gd name="connsiteX131-89273" fmla="*/ 5436277 w 6006665"/>
                        <a:gd name="connsiteY131-89274" fmla="*/ 1767977 h 3006470"/>
                        <a:gd name="connsiteX132-89275" fmla="*/ 5397645 w 6006665"/>
                        <a:gd name="connsiteY132-89276" fmla="*/ 1779340 h 3006470"/>
                        <a:gd name="connsiteX133-89277" fmla="*/ 5345378 w 6006665"/>
                        <a:gd name="connsiteY133-89278" fmla="*/ 1833879 h 3006470"/>
                        <a:gd name="connsiteX134-89279" fmla="*/ 5290839 w 6006665"/>
                        <a:gd name="connsiteY134-89280" fmla="*/ 1881600 h 3006470"/>
                        <a:gd name="connsiteX135-89281" fmla="*/ 5274932 w 6006665"/>
                        <a:gd name="connsiteY135-89282" fmla="*/ 1913415 h 3006470"/>
                        <a:gd name="connsiteX136-89283" fmla="*/ 5267238 w 6006665"/>
                        <a:gd name="connsiteY136-89284" fmla="*/ 1904988 h 3006470"/>
                        <a:gd name="connsiteX137-89285" fmla="*/ 5263025 w 6006665"/>
                        <a:gd name="connsiteY137-89286" fmla="*/ 1913415 h 3006470"/>
                        <a:gd name="connsiteX138-89287" fmla="*/ 5219538 w 6006665"/>
                        <a:gd name="connsiteY138-89288" fmla="*/ 1865787 h 3006470"/>
                        <a:gd name="connsiteX139-89289" fmla="*/ 5129494 w 6006665"/>
                        <a:gd name="connsiteY139-89290" fmla="*/ 1920232 h 3006470"/>
                        <a:gd name="connsiteX140-89291" fmla="*/ 5126389 w 6006665"/>
                        <a:gd name="connsiteY140-89292" fmla="*/ 1914910 h 3006470"/>
                        <a:gd name="connsiteX141-89293" fmla="*/ 5117587 w 6006665"/>
                        <a:gd name="connsiteY141-89294" fmla="*/ 1920232 h 3006470"/>
                        <a:gd name="connsiteX142-89295" fmla="*/ 5105544 w 6006665"/>
                        <a:gd name="connsiteY142-89296" fmla="*/ 1899586 h 3006470"/>
                        <a:gd name="connsiteX143-89297" fmla="*/ 5074955 w 6006665"/>
                        <a:gd name="connsiteY143-89298" fmla="*/ 1924777 h 3006470"/>
                        <a:gd name="connsiteX144-89299" fmla="*/ 5065718 w 6006665"/>
                        <a:gd name="connsiteY144-89300" fmla="*/ 1922578 h 3006470"/>
                        <a:gd name="connsiteX145-89301" fmla="*/ 5063048 w 6006665"/>
                        <a:gd name="connsiteY145-89302" fmla="*/ 1924777 h 3006470"/>
                        <a:gd name="connsiteX146-89303" fmla="*/ 5026594 w 6006665"/>
                        <a:gd name="connsiteY146-89304" fmla="*/ 1916098 h 3006470"/>
                        <a:gd name="connsiteX147-89305" fmla="*/ 5015871 w 6006665"/>
                        <a:gd name="connsiteY147-89306" fmla="*/ 1961137 h 3006470"/>
                        <a:gd name="connsiteX148-89307" fmla="*/ 4974967 w 6006665"/>
                        <a:gd name="connsiteY148-89308" fmla="*/ 2027038 h 3006470"/>
                        <a:gd name="connsiteX149-89309" fmla="*/ 4974967 w 6006665"/>
                        <a:gd name="connsiteY149-89310" fmla="*/ 2058853 h 3006470"/>
                        <a:gd name="connsiteX150-89311" fmla="*/ 5015871 w 6006665"/>
                        <a:gd name="connsiteY150-89312" fmla="*/ 2074760 h 3006470"/>
                        <a:gd name="connsiteX151-89313" fmla="*/ 5011326 w 6006665"/>
                        <a:gd name="connsiteY151-89314" fmla="*/ 2172476 h 3006470"/>
                        <a:gd name="connsiteX152-89315" fmla="*/ 4999419 w 6006665"/>
                        <a:gd name="connsiteY152-89316" fmla="*/ 2172476 h 3006470"/>
                        <a:gd name="connsiteX153-89317" fmla="*/ 4974967 w 6006665"/>
                        <a:gd name="connsiteY153-89318" fmla="*/ 2172476 h 3006470"/>
                        <a:gd name="connsiteX154-89319" fmla="*/ 4963605 w 6006665"/>
                        <a:gd name="connsiteY154-89320" fmla="*/ 2224742 h 3006470"/>
                        <a:gd name="connsiteX155-89321" fmla="*/ 4974967 w 6006665"/>
                        <a:gd name="connsiteY155-89322" fmla="*/ 2252012 h 3006470"/>
                        <a:gd name="connsiteX156-89323" fmla="*/ 4909065 w 6006665"/>
                        <a:gd name="connsiteY156-89324" fmla="*/ 2286099 h 3006470"/>
                        <a:gd name="connsiteX157-89325" fmla="*/ 4897703 w 6006665"/>
                        <a:gd name="connsiteY157-89326" fmla="*/ 2354273 h 3006470"/>
                        <a:gd name="connsiteX158-89327" fmla="*/ 4845437 w 6006665"/>
                        <a:gd name="connsiteY158-89328" fmla="*/ 2370180 h 3006470"/>
                        <a:gd name="connsiteX159-89329" fmla="*/ 4834074 w 6006665"/>
                        <a:gd name="connsiteY159-89330" fmla="*/ 2429264 h 3006470"/>
                        <a:gd name="connsiteX160-89331" fmla="*/ 4779535 w 6006665"/>
                        <a:gd name="connsiteY160-89332" fmla="*/ 2488348 h 3006470"/>
                        <a:gd name="connsiteX161-89333" fmla="*/ 4777225 w 6006665"/>
                        <a:gd name="connsiteY161-89334" fmla="*/ 2477952 h 3006470"/>
                        <a:gd name="connsiteX162-89335" fmla="*/ 4767628 w 6006665"/>
                        <a:gd name="connsiteY162-89336" fmla="*/ 2488348 h 3006470"/>
                        <a:gd name="connsiteX163-89337" fmla="*/ 4758538 w 6006665"/>
                        <a:gd name="connsiteY163-89338" fmla="*/ 2447444 h 3006470"/>
                        <a:gd name="connsiteX164-89339" fmla="*/ 4742631 w 6006665"/>
                        <a:gd name="connsiteY164-89340" fmla="*/ 2361090 h 3006470"/>
                        <a:gd name="connsiteX165-89341" fmla="*/ 4715361 w 6006665"/>
                        <a:gd name="connsiteY165-89342" fmla="*/ 2220198 h 3006470"/>
                        <a:gd name="connsiteX166-89343" fmla="*/ 4735813 w 6006665"/>
                        <a:gd name="connsiteY166-89344" fmla="*/ 2129299 h 3006470"/>
                        <a:gd name="connsiteX167-89345" fmla="*/ 4767628 w 6006665"/>
                        <a:gd name="connsiteY167-89346" fmla="*/ 2086122 h 3006470"/>
                        <a:gd name="connsiteX168-89347" fmla="*/ 4767628 w 6006665"/>
                        <a:gd name="connsiteY168-89348" fmla="*/ 2058853 h 3006470"/>
                        <a:gd name="connsiteX169-89349" fmla="*/ 4826712 w 6006665"/>
                        <a:gd name="connsiteY169-89350" fmla="*/ 2042945 h 3006470"/>
                        <a:gd name="connsiteX170-89351" fmla="*/ 4892613 w 6006665"/>
                        <a:gd name="connsiteY170-89352" fmla="*/ 1952047 h 3006470"/>
                        <a:gd name="connsiteX171-89353" fmla="*/ 4956243 w 6006665"/>
                        <a:gd name="connsiteY171-89354" fmla="*/ 1877056 h 3006470"/>
                        <a:gd name="connsiteX172-89355" fmla="*/ 5022143 w 6006665"/>
                        <a:gd name="connsiteY172-89356" fmla="*/ 1817971 h 3006470"/>
                        <a:gd name="connsiteX173-89357" fmla="*/ 5046694 w 6006665"/>
                        <a:gd name="connsiteY173-89358" fmla="*/ 1710844 h 3006470"/>
                        <a:gd name="connsiteX174-89359" fmla="*/ 5015871 w 6006665"/>
                        <a:gd name="connsiteY174-89360" fmla="*/ 1715711 h 3006470"/>
                        <a:gd name="connsiteX175-89361" fmla="*/ 4995419 w 6006665"/>
                        <a:gd name="connsiteY175-89362" fmla="*/ 1779340 h 3006470"/>
                        <a:gd name="connsiteX176-89363" fmla="*/ 4904521 w 6006665"/>
                        <a:gd name="connsiteY176-89364" fmla="*/ 1865693 h 3006470"/>
                        <a:gd name="connsiteX177-89365" fmla="*/ 4901708 w 6006665"/>
                        <a:gd name="connsiteY177-89366" fmla="*/ 1857053 h 3006470"/>
                        <a:gd name="connsiteX178-89367" fmla="*/ 4892613 w 6006665"/>
                        <a:gd name="connsiteY178-89368" fmla="*/ 1865693 h 3006470"/>
                        <a:gd name="connsiteX179-89369" fmla="*/ 4861835 w 6006665"/>
                        <a:gd name="connsiteY179-89370" fmla="*/ 1771159 h 3006470"/>
                        <a:gd name="connsiteX180-89371" fmla="*/ 4779535 w 6006665"/>
                        <a:gd name="connsiteY180-89372" fmla="*/ 1795247 h 3006470"/>
                        <a:gd name="connsiteX181-89373" fmla="*/ 4684091 w 6006665"/>
                        <a:gd name="connsiteY181-89374" fmla="*/ 1920232 h 3006470"/>
                        <a:gd name="connsiteX182-89375" fmla="*/ 4715906 w 6006665"/>
                        <a:gd name="connsiteY182-89376" fmla="*/ 1967954 h 3006470"/>
                        <a:gd name="connsiteX183-89377" fmla="*/ 4636369 w 6006665"/>
                        <a:gd name="connsiteY183-89378" fmla="*/ 1983861 h 3006470"/>
                        <a:gd name="connsiteX184-89379" fmla="*/ 4577285 w 6006665"/>
                        <a:gd name="connsiteY184-89380" fmla="*/ 1988406 h 3006470"/>
                        <a:gd name="connsiteX185-89381" fmla="*/ 4577373 w 6006665"/>
                        <a:gd name="connsiteY185-89382" fmla="*/ 1987484 h 3006470"/>
                        <a:gd name="connsiteX186-89383" fmla="*/ 4565379 w 6006665"/>
                        <a:gd name="connsiteY186-89384" fmla="*/ 1988406 h 3006470"/>
                        <a:gd name="connsiteX187-89385" fmla="*/ 4569923 w 6006665"/>
                        <a:gd name="connsiteY187-89386" fmla="*/ 1940685 h 3006470"/>
                        <a:gd name="connsiteX188-89387" fmla="*/ 4520081 w 6006665"/>
                        <a:gd name="connsiteY188-89388" fmla="*/ 1931099 h 3006470"/>
                        <a:gd name="connsiteX189-89389" fmla="*/ 4475025 w 6006665"/>
                        <a:gd name="connsiteY189-89390" fmla="*/ 1961137 h 3006470"/>
                        <a:gd name="connsiteX190-89391" fmla="*/ 4464394 w 6006665"/>
                        <a:gd name="connsiteY190-89392" fmla="*/ 1960286 h 3006470"/>
                        <a:gd name="connsiteX191-89393" fmla="*/ 4463118 w 6006665"/>
                        <a:gd name="connsiteY191-89394" fmla="*/ 1961137 h 3006470"/>
                        <a:gd name="connsiteX192-89395" fmla="*/ 4357637 w 6006665"/>
                        <a:gd name="connsiteY192-89396" fmla="*/ 1952698 h 3006470"/>
                        <a:gd name="connsiteX193-89397" fmla="*/ 4243233 w 6006665"/>
                        <a:gd name="connsiteY193-89398" fmla="*/ 1972499 h 3006470"/>
                        <a:gd name="connsiteX194-89399" fmla="*/ 4125065 w 6006665"/>
                        <a:gd name="connsiteY194-89400" fmla="*/ 2106574 h 3006470"/>
                        <a:gd name="connsiteX195-89401" fmla="*/ 3984173 w 6006665"/>
                        <a:gd name="connsiteY195-89402" fmla="*/ 2263374 h 3006470"/>
                        <a:gd name="connsiteX196-89403" fmla="*/ 4038712 w 6006665"/>
                        <a:gd name="connsiteY196-89404" fmla="*/ 2267919 h 3006470"/>
                        <a:gd name="connsiteX197-89405" fmla="*/ 4059164 w 6006665"/>
                        <a:gd name="connsiteY197-89406" fmla="*/ 2311096 h 3006470"/>
                        <a:gd name="connsiteX198-89407" fmla="*/ 4087782 w 6006665"/>
                        <a:gd name="connsiteY198-89408" fmla="*/ 2319513 h 3006470"/>
                        <a:gd name="connsiteX199-89409" fmla="*/ 4106341 w 6006665"/>
                        <a:gd name="connsiteY199-89410" fmla="*/ 2290644 h 3006470"/>
                        <a:gd name="connsiteX200-89411" fmla="*/ 4117411 w 6006665"/>
                        <a:gd name="connsiteY200-89412" fmla="*/ 2291946 h 3006470"/>
                        <a:gd name="connsiteX201-89413" fmla="*/ 4118248 w 6006665"/>
                        <a:gd name="connsiteY201-89414" fmla="*/ 2290644 h 3006470"/>
                        <a:gd name="connsiteX202-89415" fmla="*/ 4156880 w 6006665"/>
                        <a:gd name="connsiteY202-89416" fmla="*/ 2295189 h 3006470"/>
                        <a:gd name="connsiteX203-89417" fmla="*/ 4211419 w 6006665"/>
                        <a:gd name="connsiteY203-89418" fmla="*/ 2365635 h 3006470"/>
                        <a:gd name="connsiteX204-89419" fmla="*/ 4215964 w 6006665"/>
                        <a:gd name="connsiteY204-89420" fmla="*/ 2413357 h 3006470"/>
                        <a:gd name="connsiteX205-89421" fmla="*/ 4184149 w 6006665"/>
                        <a:gd name="connsiteY205-89422" fmla="*/ 2472441 h 3006470"/>
                        <a:gd name="connsiteX206-89423" fmla="*/ 4177332 w 6006665"/>
                        <a:gd name="connsiteY206-89424" fmla="*/ 2542887 h 3006470"/>
                        <a:gd name="connsiteX207-89425" fmla="*/ 4161425 w 6006665"/>
                        <a:gd name="connsiteY207-89426" fmla="*/ 2629241 h 3006470"/>
                        <a:gd name="connsiteX208-89427" fmla="*/ 4109158 w 6006665"/>
                        <a:gd name="connsiteY208-89428" fmla="*/ 2708777 h 3006470"/>
                        <a:gd name="connsiteX209-89429" fmla="*/ 4097796 w 6006665"/>
                        <a:gd name="connsiteY209-89430" fmla="*/ 2747409 h 3006470"/>
                        <a:gd name="connsiteX210-89431" fmla="*/ 4043257 w 6006665"/>
                        <a:gd name="connsiteY210-89432" fmla="*/ 2806493 h 3006470"/>
                        <a:gd name="connsiteX211-89433" fmla="*/ 3995535 w 6006665"/>
                        <a:gd name="connsiteY211-89434" fmla="*/ 2865577 h 3006470"/>
                        <a:gd name="connsiteX212-89435" fmla="*/ 3975083 w 6006665"/>
                        <a:gd name="connsiteY212-89436" fmla="*/ 2897392 h 3006470"/>
                        <a:gd name="connsiteX213-89437" fmla="*/ 3925089 w 6006665"/>
                        <a:gd name="connsiteY213-89438" fmla="*/ 2924661 h 3006470"/>
                        <a:gd name="connsiteX214-89439" fmla="*/ 3913182 w 6006665"/>
                        <a:gd name="connsiteY214-89440" fmla="*/ 2924661 h 3006470"/>
                        <a:gd name="connsiteX215-89441" fmla="*/ 3904637 w 6006665"/>
                        <a:gd name="connsiteY215-89442" fmla="*/ 2924661 h 3006470"/>
                        <a:gd name="connsiteX216-89443" fmla="*/ 3892729 w 6006665"/>
                        <a:gd name="connsiteY216-89444" fmla="*/ 2924661 h 3006470"/>
                        <a:gd name="connsiteX217-89445" fmla="*/ 3871063 w 6006665"/>
                        <a:gd name="connsiteY217-89446" fmla="*/ 2908412 h 3006470"/>
                        <a:gd name="connsiteX218-89447" fmla="*/ 3829645 w 6006665"/>
                        <a:gd name="connsiteY218-89448" fmla="*/ 2936024 h 3006470"/>
                        <a:gd name="connsiteX219-89449" fmla="*/ 3822828 w 6006665"/>
                        <a:gd name="connsiteY219-89450" fmla="*/ 2956476 h 3006470"/>
                        <a:gd name="connsiteX220-89451" fmla="*/ 3818283 w 6006665"/>
                        <a:gd name="connsiteY220-89452" fmla="*/ 2947386 h 3006470"/>
                        <a:gd name="connsiteX221-89453" fmla="*/ 3818283 w 6006665"/>
                        <a:gd name="connsiteY221-89454" fmla="*/ 2935660 h 3006470"/>
                        <a:gd name="connsiteX222-89455" fmla="*/ 3817738 w 6006665"/>
                        <a:gd name="connsiteY222-89456" fmla="*/ 2936024 h 3006470"/>
                        <a:gd name="connsiteX223-89457" fmla="*/ 3810921 w 6006665"/>
                        <a:gd name="connsiteY223-89458" fmla="*/ 2956476 h 3006470"/>
                        <a:gd name="connsiteX224-89459" fmla="*/ 3806376 w 6006665"/>
                        <a:gd name="connsiteY224-89460" fmla="*/ 2947386 h 3006470"/>
                        <a:gd name="connsiteX225-89461" fmla="*/ 3806376 w 6006665"/>
                        <a:gd name="connsiteY225-89462" fmla="*/ 2920116 h 3006470"/>
                        <a:gd name="connsiteX226-89463" fmla="*/ 3818283 w 6006665"/>
                        <a:gd name="connsiteY226-89464" fmla="*/ 2920116 h 3006470"/>
                        <a:gd name="connsiteX227-89465" fmla="*/ 3826828 w 6006665"/>
                        <a:gd name="connsiteY227-89466" fmla="*/ 2920116 h 3006470"/>
                        <a:gd name="connsiteX228-89467" fmla="*/ 3833645 w 6006665"/>
                        <a:gd name="connsiteY228-89468" fmla="*/ 2861032 h 3006470"/>
                        <a:gd name="connsiteX229-89469" fmla="*/ 3822283 w 6006665"/>
                        <a:gd name="connsiteY229-89470" fmla="*/ 2817856 h 3006470"/>
                        <a:gd name="connsiteX230-89471" fmla="*/ 3849553 w 6006665"/>
                        <a:gd name="connsiteY230-89472" fmla="*/ 2795131 h 3006470"/>
                        <a:gd name="connsiteX231-89473" fmla="*/ 3858814 w 6006665"/>
                        <a:gd name="connsiteY231-89474" fmla="*/ 2797336 h 3006470"/>
                        <a:gd name="connsiteX232-89475" fmla="*/ 3861460 w 6006665"/>
                        <a:gd name="connsiteY232-89476" fmla="*/ 2795131 h 3006470"/>
                        <a:gd name="connsiteX233-89477" fmla="*/ 3898487 w 6006665"/>
                        <a:gd name="connsiteY233-89478" fmla="*/ 2803947 h 3006470"/>
                        <a:gd name="connsiteX234-89479" fmla="*/ 3919999 w 6006665"/>
                        <a:gd name="connsiteY234-89480" fmla="*/ 2758772 h 3006470"/>
                        <a:gd name="connsiteX235-89481" fmla="*/ 3935906 w 6006665"/>
                        <a:gd name="connsiteY235-89482" fmla="*/ 2699687 h 3006470"/>
                        <a:gd name="connsiteX236-89483" fmla="*/ 3947269 w 6006665"/>
                        <a:gd name="connsiteY236-89484" fmla="*/ 2676963 h 3006470"/>
                        <a:gd name="connsiteX237-89485" fmla="*/ 3966292 w 6006665"/>
                        <a:gd name="connsiteY237-89486" fmla="*/ 2632575 h 3006470"/>
                        <a:gd name="connsiteX238-89487" fmla="*/ 3915999 w 6006665"/>
                        <a:gd name="connsiteY238-89488" fmla="*/ 2645148 h 3006470"/>
                        <a:gd name="connsiteX239-89489" fmla="*/ 3888729 w 6006665"/>
                        <a:gd name="connsiteY239-89490" fmla="*/ 2667873 h 3006470"/>
                        <a:gd name="connsiteX240-89491" fmla="*/ 3876822 w 6006665"/>
                        <a:gd name="connsiteY240-89492" fmla="*/ 2667873 h 3006470"/>
                        <a:gd name="connsiteX241-89493" fmla="*/ 3829645 w 6006665"/>
                        <a:gd name="connsiteY241-89494" fmla="*/ 2667873 h 3006470"/>
                        <a:gd name="connsiteX242-89495" fmla="*/ 3817738 w 6006665"/>
                        <a:gd name="connsiteY242-89496" fmla="*/ 2667873 h 3006470"/>
                        <a:gd name="connsiteX243-89497" fmla="*/ 3801831 w 6006665"/>
                        <a:gd name="connsiteY243-89498" fmla="*/ 2613334 h 3006470"/>
                        <a:gd name="connsiteX244-89499" fmla="*/ 3758654 w 6006665"/>
                        <a:gd name="connsiteY244-89500" fmla="*/ 2574702 h 3006470"/>
                        <a:gd name="connsiteX245-89501" fmla="*/ 3692753 w 6006665"/>
                        <a:gd name="connsiteY245-89502" fmla="*/ 2558795 h 3006470"/>
                        <a:gd name="connsiteX246-89503" fmla="*/ 3683663 w 6006665"/>
                        <a:gd name="connsiteY246-89504" fmla="*/ 2499711 h 3006470"/>
                        <a:gd name="connsiteX247-89505" fmla="*/ 3672301 w 6006665"/>
                        <a:gd name="connsiteY247-89506" fmla="*/ 2467896 h 3006470"/>
                        <a:gd name="connsiteX248-89507" fmla="*/ 3656393 w 6006665"/>
                        <a:gd name="connsiteY248-89508" fmla="*/ 2440627 h 3006470"/>
                        <a:gd name="connsiteX249-89509" fmla="*/ 3633669 w 6006665"/>
                        <a:gd name="connsiteY249-89510" fmla="*/ 2381542 h 3006470"/>
                        <a:gd name="connsiteX250-89511" fmla="*/ 3601854 w 6006665"/>
                        <a:gd name="connsiteY250-89512" fmla="*/ 2361090 h 3006470"/>
                        <a:gd name="connsiteX251-89513" fmla="*/ 3545995 w 6006665"/>
                        <a:gd name="connsiteY251-89514" fmla="*/ 2339606 h 3006470"/>
                        <a:gd name="connsiteX252-89515" fmla="*/ 3506955 w 6006665"/>
                        <a:gd name="connsiteY252-89516" fmla="*/ 2345183 h 3006470"/>
                        <a:gd name="connsiteX253-89517" fmla="*/ 3463779 w 6006665"/>
                        <a:gd name="connsiteY253-89518" fmla="*/ 2354273 h 3006470"/>
                        <a:gd name="connsiteX254-89519" fmla="*/ 3431964 w 6006665"/>
                        <a:gd name="connsiteY254-89520" fmla="*/ 2381542 h 3006470"/>
                        <a:gd name="connsiteX255-89521" fmla="*/ 3452416 w 6006665"/>
                        <a:gd name="connsiteY255-89522" fmla="*/ 2397450 h 3006470"/>
                        <a:gd name="connsiteX256-89523" fmla="*/ 3452416 w 6006665"/>
                        <a:gd name="connsiteY256-89524" fmla="*/ 2429264 h 3006470"/>
                        <a:gd name="connsiteX257-89525" fmla="*/ 3431964 w 6006665"/>
                        <a:gd name="connsiteY257-89526" fmla="*/ 2451989 h 3006470"/>
                        <a:gd name="connsiteX258-89527" fmla="*/ 3400150 w 6006665"/>
                        <a:gd name="connsiteY258-89528" fmla="*/ 2511073 h 3006470"/>
                        <a:gd name="connsiteX259-89529" fmla="*/ 3400150 w 6006665"/>
                        <a:gd name="connsiteY259-89530" fmla="*/ 2538343 h 3006470"/>
                        <a:gd name="connsiteX260-89531" fmla="*/ 3350155 w 6006665"/>
                        <a:gd name="connsiteY260-89532" fmla="*/ 2570157 h 3006470"/>
                        <a:gd name="connsiteX261-89533" fmla="*/ 3342342 w 6006665"/>
                        <a:gd name="connsiteY261-89534" fmla="*/ 2567553 h 3006470"/>
                        <a:gd name="connsiteX262-89535" fmla="*/ 3338249 w 6006665"/>
                        <a:gd name="connsiteY262-89536" fmla="*/ 2570157 h 3006470"/>
                        <a:gd name="connsiteX263-89537" fmla="*/ 3290527 w 6006665"/>
                        <a:gd name="connsiteY263-89538" fmla="*/ 2554250 h 3006470"/>
                        <a:gd name="connsiteX264-89539" fmla="*/ 3259257 w 6006665"/>
                        <a:gd name="connsiteY264-89540" fmla="*/ 2554250 h 3006470"/>
                        <a:gd name="connsiteX265-89541" fmla="*/ 3247350 w 6006665"/>
                        <a:gd name="connsiteY265-89542" fmla="*/ 2554250 h 3006470"/>
                        <a:gd name="connsiteX266-89543" fmla="*/ 3231443 w 6006665"/>
                        <a:gd name="connsiteY266-89544" fmla="*/ 2538343 h 3006470"/>
                        <a:gd name="connsiteX267-89545" fmla="*/ 3213271 w 6006665"/>
                        <a:gd name="connsiteY267-89546" fmla="*/ 2533799 h 3006470"/>
                        <a:gd name="connsiteX268-89547" fmla="*/ 3168359 w 6006665"/>
                        <a:gd name="connsiteY268-89548" fmla="*/ 2570157 h 3006470"/>
                        <a:gd name="connsiteX269-89549" fmla="*/ 3120637 w 6006665"/>
                        <a:gd name="connsiteY269-89550" fmla="*/ 2581519 h 3006470"/>
                        <a:gd name="connsiteX270-89551" fmla="*/ 3082005 w 6006665"/>
                        <a:gd name="connsiteY270-89552" fmla="*/ 2597427 h 3006470"/>
                        <a:gd name="connsiteX271-89553" fmla="*/ 3074460 w 6006665"/>
                        <a:gd name="connsiteY271-89554" fmla="*/ 2595630 h 3006470"/>
                        <a:gd name="connsiteX272-89555" fmla="*/ 3070098 w 6006665"/>
                        <a:gd name="connsiteY272-89556" fmla="*/ 2597427 h 3006470"/>
                        <a:gd name="connsiteX273-89557" fmla="*/ 3022376 w 6006665"/>
                        <a:gd name="connsiteY273-89558" fmla="*/ 2586064 h 3006470"/>
                        <a:gd name="connsiteX274-89559" fmla="*/ 3000196 w 6006665"/>
                        <a:gd name="connsiteY274-89560" fmla="*/ 2586064 h 3006470"/>
                        <a:gd name="connsiteX275-89561" fmla="*/ 2988289 w 6006665"/>
                        <a:gd name="connsiteY275-89562" fmla="*/ 2586064 h 3006470"/>
                        <a:gd name="connsiteX276-89563" fmla="*/ 2967837 w 6006665"/>
                        <a:gd name="connsiteY276-89564" fmla="*/ 2554250 h 3006470"/>
                        <a:gd name="connsiteX277-89565" fmla="*/ 2929205 w 6006665"/>
                        <a:gd name="connsiteY277-89566" fmla="*/ 2526980 h 3006470"/>
                        <a:gd name="connsiteX278-89567" fmla="*/ 2902153 w 6006665"/>
                        <a:gd name="connsiteY278-89568" fmla="*/ 2523116 h 3006470"/>
                        <a:gd name="connsiteX279-89569" fmla="*/ 2861576 w 6006665"/>
                        <a:gd name="connsiteY279-89570" fmla="*/ 2526980 h 3006470"/>
                        <a:gd name="connsiteX280-89571" fmla="*/ 2822944 w 6006665"/>
                        <a:gd name="connsiteY280-89572" fmla="*/ 2538343 h 3006470"/>
                        <a:gd name="connsiteX281-89573" fmla="*/ 2818139 w 6006665"/>
                        <a:gd name="connsiteY281-89574" fmla="*/ 2536254 h 3006470"/>
                        <a:gd name="connsiteX282-89575" fmla="*/ 2811037 w 6006665"/>
                        <a:gd name="connsiteY282-89576" fmla="*/ 2538343 h 3006470"/>
                        <a:gd name="connsiteX283-89577" fmla="*/ 2758770 w 6006665"/>
                        <a:gd name="connsiteY283-89578" fmla="*/ 2515618 h 3006470"/>
                        <a:gd name="connsiteX284-89579" fmla="*/ 2751953 w 6006665"/>
                        <a:gd name="connsiteY284-89580" fmla="*/ 2472441 h 3006470"/>
                        <a:gd name="connsiteX285-89581" fmla="*/ 2708776 w 6006665"/>
                        <a:gd name="connsiteY285-89582" fmla="*/ 2456534 h 3006470"/>
                        <a:gd name="connsiteX286-89583" fmla="*/ 2676962 w 6006665"/>
                        <a:gd name="connsiteY286-89584" fmla="*/ 2451989 h 3006470"/>
                        <a:gd name="connsiteX287-89585" fmla="*/ 2642534 w 6006665"/>
                        <a:gd name="connsiteY287-89586" fmla="*/ 2430245 h 3006470"/>
                        <a:gd name="connsiteX288-89587" fmla="*/ 2609333 w 6006665"/>
                        <a:gd name="connsiteY288-89588" fmla="*/ 2488348 h 3006470"/>
                        <a:gd name="connsiteX289-89589" fmla="*/ 2625240 w 6006665"/>
                        <a:gd name="connsiteY289-89590" fmla="*/ 2522435 h 3006470"/>
                        <a:gd name="connsiteX290-89591" fmla="*/ 2586608 w 6006665"/>
                        <a:gd name="connsiteY290-89592" fmla="*/ 2558795 h 3006470"/>
                        <a:gd name="connsiteX291-89593" fmla="*/ 2577105 w 6006665"/>
                        <a:gd name="connsiteY291-89594" fmla="*/ 2556532 h 3006470"/>
                        <a:gd name="connsiteX292-89595" fmla="*/ 2574701 w 6006665"/>
                        <a:gd name="connsiteY292-89596" fmla="*/ 2558795 h 3006470"/>
                        <a:gd name="connsiteX293-89597" fmla="*/ 2526979 w 6006665"/>
                        <a:gd name="connsiteY293-89598" fmla="*/ 2547432 h 3006470"/>
                        <a:gd name="connsiteX294-89599" fmla="*/ 2490620 w 6006665"/>
                        <a:gd name="connsiteY294-89600" fmla="*/ 2542887 h 3006470"/>
                        <a:gd name="connsiteX295-89601" fmla="*/ 2463350 w 6006665"/>
                        <a:gd name="connsiteY295-89602" fmla="*/ 2515618 h 3006470"/>
                        <a:gd name="connsiteX296-89603" fmla="*/ 2436625 w 6006665"/>
                        <a:gd name="connsiteY296-89604" fmla="*/ 2515618 h 3006470"/>
                        <a:gd name="connsiteX297-89605" fmla="*/ 2424718 w 6006665"/>
                        <a:gd name="connsiteY297-89606" fmla="*/ 2515618 h 3006470"/>
                        <a:gd name="connsiteX298-89607" fmla="*/ 2398858 w 6006665"/>
                        <a:gd name="connsiteY298-89608" fmla="*/ 2502687 h 3006470"/>
                        <a:gd name="connsiteX299-89609" fmla="*/ 2350272 w 6006665"/>
                        <a:gd name="connsiteY299-89610" fmla="*/ 2526980 h 3006470"/>
                        <a:gd name="connsiteX300-89611" fmla="*/ 2282098 w 6006665"/>
                        <a:gd name="connsiteY300-89612" fmla="*/ 2574702 h 3006470"/>
                        <a:gd name="connsiteX301-89613" fmla="*/ 2238921 w 6006665"/>
                        <a:gd name="connsiteY301-89614" fmla="*/ 2586064 h 3006470"/>
                        <a:gd name="connsiteX302-89615" fmla="*/ 2227559 w 6006665"/>
                        <a:gd name="connsiteY302-89616" fmla="*/ 2590609 h 3006470"/>
                        <a:gd name="connsiteX303-89617" fmla="*/ 2225178 w 6006665"/>
                        <a:gd name="connsiteY303-89618" fmla="*/ 2586799 h 3006470"/>
                        <a:gd name="connsiteX304-89619" fmla="*/ 2215652 w 6006665"/>
                        <a:gd name="connsiteY304-89620" fmla="*/ 2590609 h 3006470"/>
                        <a:gd name="connsiteX305-89621" fmla="*/ 2193596 w 6006665"/>
                        <a:gd name="connsiteY305-89622" fmla="*/ 2555320 h 3006470"/>
                        <a:gd name="connsiteX306-89623" fmla="*/ 2157112 w 6006665"/>
                        <a:gd name="connsiteY306-89624" fmla="*/ 2558795 h 3006470"/>
                        <a:gd name="connsiteX307-89625" fmla="*/ 2156291 w 6006665"/>
                        <a:gd name="connsiteY307-89626" fmla="*/ 2557739 h 3006470"/>
                        <a:gd name="connsiteX308-89627" fmla="*/ 2145205 w 6006665"/>
                        <a:gd name="connsiteY308-89628" fmla="*/ 2558795 h 3006470"/>
                        <a:gd name="connsiteX309-89629" fmla="*/ 2129298 w 6006665"/>
                        <a:gd name="connsiteY309-89630" fmla="*/ 2538343 h 3006470"/>
                        <a:gd name="connsiteX310-89631" fmla="*/ 2102029 w 6006665"/>
                        <a:gd name="connsiteY310-89632" fmla="*/ 2526980 h 3006470"/>
                        <a:gd name="connsiteX311-89633" fmla="*/ 2086121 w 6006665"/>
                        <a:gd name="connsiteY311-89634" fmla="*/ 2495166 h 3006470"/>
                        <a:gd name="connsiteX312-89635" fmla="*/ 2070005 w 6006665"/>
                        <a:gd name="connsiteY312-89636" fmla="*/ 2486212 h 3006470"/>
                        <a:gd name="connsiteX313-89637" fmla="*/ 2027582 w 6006665"/>
                        <a:gd name="connsiteY313-89638" fmla="*/ 2499711 h 3006470"/>
                        <a:gd name="connsiteX314-89639" fmla="*/ 2023845 w 6006665"/>
                        <a:gd name="connsiteY314-89640" fmla="*/ 2497111 h 3006470"/>
                        <a:gd name="connsiteX315-89641" fmla="*/ 2018675 w 6006665"/>
                        <a:gd name="connsiteY315-89642" fmla="*/ 2499711 h 3006470"/>
                        <a:gd name="connsiteX316-89643" fmla="*/ 1971363 w 6006665"/>
                        <a:gd name="connsiteY316-89644" fmla="*/ 2468885 h 3006470"/>
                        <a:gd name="connsiteX317-89645" fmla="*/ 1952591 w 6006665"/>
                        <a:gd name="connsiteY317-89646" fmla="*/ 2495166 h 3006470"/>
                        <a:gd name="connsiteX318-89647" fmla="*/ 1947518 w 6006665"/>
                        <a:gd name="connsiteY318-89648" fmla="*/ 2485599 h 3006470"/>
                        <a:gd name="connsiteX319-89649" fmla="*/ 1940684 w 6006665"/>
                        <a:gd name="connsiteY319-89650" fmla="*/ 2495166 h 3006470"/>
                        <a:gd name="connsiteX320-89651" fmla="*/ 1861147 w 6006665"/>
                        <a:gd name="connsiteY320-89652" fmla="*/ 2345183 h 3006470"/>
                        <a:gd name="connsiteX321-89653" fmla="*/ 1811153 w 6006665"/>
                        <a:gd name="connsiteY321-89654" fmla="*/ 2295189 h 3006470"/>
                        <a:gd name="connsiteX322-89655" fmla="*/ 1813950 w 6006665"/>
                        <a:gd name="connsiteY322-89656" fmla="*/ 2292043 h 3006470"/>
                        <a:gd name="connsiteX323-89657" fmla="*/ 1748069 w 6006665"/>
                        <a:gd name="connsiteY323-89658" fmla="*/ 2333821 h 3006470"/>
                        <a:gd name="connsiteX324-89659" fmla="*/ 1711709 w 6006665"/>
                        <a:gd name="connsiteY324-89660" fmla="*/ 2338366 h 3006470"/>
                        <a:gd name="connsiteX325-89661" fmla="*/ 1711926 w 6006665"/>
                        <a:gd name="connsiteY325-89662" fmla="*/ 2336850 h 3006470"/>
                        <a:gd name="connsiteX326-89663" fmla="*/ 1699803 w 6006665"/>
                        <a:gd name="connsiteY326-89664" fmla="*/ 2338366 h 3006470"/>
                        <a:gd name="connsiteX327-89665" fmla="*/ 1704347 w 6006665"/>
                        <a:gd name="connsiteY327-89666" fmla="*/ 2306551 h 3006470"/>
                        <a:gd name="connsiteX328-89667" fmla="*/ 1662460 w 6006665"/>
                        <a:gd name="connsiteY328-89668" fmla="*/ 2288600 h 3006470"/>
                        <a:gd name="connsiteX329-89669" fmla="*/ 1629901 w 6006665"/>
                        <a:gd name="connsiteY329-89670" fmla="*/ 2302006 h 3006470"/>
                        <a:gd name="connsiteX330-89671" fmla="*/ 1629300 w 6006665"/>
                        <a:gd name="connsiteY330-89672" fmla="*/ 2297351 h 3006470"/>
                        <a:gd name="connsiteX331-89673" fmla="*/ 1617994 w 6006665"/>
                        <a:gd name="connsiteY331-89674" fmla="*/ 2302006 h 3006470"/>
                        <a:gd name="connsiteX332-89675" fmla="*/ 1608904 w 6006665"/>
                        <a:gd name="connsiteY332-89676" fmla="*/ 2231560 h 3006470"/>
                        <a:gd name="connsiteX333-89677" fmla="*/ 1552684 w 6006665"/>
                        <a:gd name="connsiteY333-89678" fmla="*/ 2221867 h 3006470"/>
                        <a:gd name="connsiteX334-89679" fmla="*/ 1518550 w 6006665"/>
                        <a:gd name="connsiteY334-89680" fmla="*/ 2247467 h 3006470"/>
                        <a:gd name="connsiteX335-89681" fmla="*/ 1425379 w 6006665"/>
                        <a:gd name="connsiteY335-89682" fmla="*/ 2267919 h 3006470"/>
                        <a:gd name="connsiteX336-89683" fmla="*/ 1409472 w 6006665"/>
                        <a:gd name="connsiteY336-89684" fmla="*/ 2286099 h 3006470"/>
                        <a:gd name="connsiteX337-89685" fmla="*/ 1270852 w 6006665"/>
                        <a:gd name="connsiteY337-89686" fmla="*/ 2306551 h 3006470"/>
                        <a:gd name="connsiteX338-89687" fmla="*/ 1254945 w 6006665"/>
                        <a:gd name="connsiteY338-89688" fmla="*/ 2327003 h 3006470"/>
                        <a:gd name="connsiteX339-89689" fmla="*/ 1282214 w 6006665"/>
                        <a:gd name="connsiteY339-89690" fmla="*/ 2370180 h 3006470"/>
                        <a:gd name="connsiteX340-89691" fmla="*/ 1243582 w 6006665"/>
                        <a:gd name="connsiteY340-89692" fmla="*/ 2386087 h 3006470"/>
                        <a:gd name="connsiteX341-89693" fmla="*/ 1254945 w 6006665"/>
                        <a:gd name="connsiteY341-89694" fmla="*/ 2404267 h 3006470"/>
                        <a:gd name="connsiteX342-89695" fmla="*/ 1216313 w 6006665"/>
                        <a:gd name="connsiteY342-89696" fmla="*/ 2429264 h 3006470"/>
                        <a:gd name="connsiteX343-89697" fmla="*/ 1275397 w 6006665"/>
                        <a:gd name="connsiteY343-89698" fmla="*/ 2472441 h 3006470"/>
                        <a:gd name="connsiteX344-89699" fmla="*/ 1270852 w 6006665"/>
                        <a:gd name="connsiteY344-89700" fmla="*/ 2499711 h 3006470"/>
                        <a:gd name="connsiteX345-89701" fmla="*/ 1259108 w 6006665"/>
                        <a:gd name="connsiteY345-89702" fmla="*/ 2498732 h 3006470"/>
                        <a:gd name="connsiteX346-89703" fmla="*/ 1258945 w 6006665"/>
                        <a:gd name="connsiteY346-89704" fmla="*/ 2499711 h 3006470"/>
                        <a:gd name="connsiteX347-89705" fmla="*/ 1215644 w 6006665"/>
                        <a:gd name="connsiteY347-89706" fmla="*/ 2496102 h 3006470"/>
                        <a:gd name="connsiteX348-89707" fmla="*/ 1204950 w 6006665"/>
                        <a:gd name="connsiteY348-89708" fmla="*/ 2511073 h 3006470"/>
                        <a:gd name="connsiteX349-89709" fmla="*/ 1196495 w 6006665"/>
                        <a:gd name="connsiteY349-89710" fmla="*/ 2506241 h 3006470"/>
                        <a:gd name="connsiteX350-89711" fmla="*/ 1193043 w 6006665"/>
                        <a:gd name="connsiteY350-89712" fmla="*/ 2511073 h 3006470"/>
                        <a:gd name="connsiteX351-89713" fmla="*/ 1145322 w 6006665"/>
                        <a:gd name="connsiteY351-89714" fmla="*/ 2483803 h 3006470"/>
                        <a:gd name="connsiteX352-89715" fmla="*/ 1098145 w 6006665"/>
                        <a:gd name="connsiteY352-89716" fmla="*/ 2483803 h 3006470"/>
                        <a:gd name="connsiteX353-89717" fmla="*/ 1061785 w 6006665"/>
                        <a:gd name="connsiteY353-89718" fmla="*/ 2511073 h 3006470"/>
                        <a:gd name="connsiteX354-89719" fmla="*/ 1055322 w 6006665"/>
                        <a:gd name="connsiteY354-89720" fmla="*/ 2506990 h 3006470"/>
                        <a:gd name="connsiteX355-89721" fmla="*/ 1049878 w 6006665"/>
                        <a:gd name="connsiteY355-89722" fmla="*/ 2511073 h 3006470"/>
                        <a:gd name="connsiteX356-89723" fmla="*/ 1006701 w 6006665"/>
                        <a:gd name="connsiteY356-89724" fmla="*/ 2483803 h 3006470"/>
                        <a:gd name="connsiteX357-89725" fmla="*/ 924893 w 6006665"/>
                        <a:gd name="connsiteY357-89726" fmla="*/ 2447444 h 3006470"/>
                        <a:gd name="connsiteX358-89727" fmla="*/ 877716 w 6006665"/>
                        <a:gd name="connsiteY358-89728" fmla="*/ 2447444 h 3006470"/>
                        <a:gd name="connsiteX359-89729" fmla="*/ 802724 w 6006665"/>
                        <a:gd name="connsiteY359-89730" fmla="*/ 2511073 h 3006470"/>
                        <a:gd name="connsiteX360-89731" fmla="*/ 798179 w 6006665"/>
                        <a:gd name="connsiteY360-89732" fmla="*/ 2554250 h 3006470"/>
                        <a:gd name="connsiteX361-89733" fmla="*/ 787406 w 6006665"/>
                        <a:gd name="connsiteY361-89734" fmla="*/ 2543477 h 3006470"/>
                        <a:gd name="connsiteX362-89735" fmla="*/ 786272 w 6006665"/>
                        <a:gd name="connsiteY362-89736" fmla="*/ 2554250 h 3006470"/>
                        <a:gd name="connsiteX363-89737" fmla="*/ 756063 w 6006665"/>
                        <a:gd name="connsiteY363-89738" fmla="*/ 2524040 h 3006470"/>
                        <a:gd name="connsiteX364-89739" fmla="*/ 732278 w 6006665"/>
                        <a:gd name="connsiteY364-89740" fmla="*/ 2581519 h 3006470"/>
                        <a:gd name="connsiteX365-89741" fmla="*/ 743640 w 6006665"/>
                        <a:gd name="connsiteY365-89742" fmla="*/ 2590609 h 3006470"/>
                        <a:gd name="connsiteX366-89743" fmla="*/ 723188 w 6006665"/>
                        <a:gd name="connsiteY366-89744" fmla="*/ 2633786 h 3006470"/>
                        <a:gd name="connsiteX367-89745" fmla="*/ 747026 w 6006665"/>
                        <a:gd name="connsiteY367-89746" fmla="*/ 2670627 h 3006470"/>
                        <a:gd name="connsiteX368-89747" fmla="*/ 763548 w 6006665"/>
                        <a:gd name="connsiteY368-89748" fmla="*/ 2667873 h 3006470"/>
                        <a:gd name="connsiteX369-89749" fmla="*/ 764871 w 6006665"/>
                        <a:gd name="connsiteY369-89750" fmla="*/ 2669637 h 3006470"/>
                        <a:gd name="connsiteX370-89751" fmla="*/ 775455 w 6006665"/>
                        <a:gd name="connsiteY370-89752" fmla="*/ 2667873 h 3006470"/>
                        <a:gd name="connsiteX371-89753" fmla="*/ 802724 w 6006665"/>
                        <a:gd name="connsiteY371-89754" fmla="*/ 2704232 h 3006470"/>
                        <a:gd name="connsiteX372-89755" fmla="*/ 798179 w 6006665"/>
                        <a:gd name="connsiteY372-89756" fmla="*/ 2731502 h 3006470"/>
                        <a:gd name="connsiteX373-89757" fmla="*/ 818632 w 6006665"/>
                        <a:gd name="connsiteY373-89758" fmla="*/ 2742864 h 3006470"/>
                        <a:gd name="connsiteX374-89759" fmla="*/ 802724 w 6006665"/>
                        <a:gd name="connsiteY374-89760" fmla="*/ 2774679 h 3006470"/>
                        <a:gd name="connsiteX375-89761" fmla="*/ 766365 w 6006665"/>
                        <a:gd name="connsiteY375-89762" fmla="*/ 2779224 h 3006470"/>
                        <a:gd name="connsiteX376-89763" fmla="*/ 727733 w 6006665"/>
                        <a:gd name="connsiteY376-89764" fmla="*/ 2838308 h 3006470"/>
                        <a:gd name="connsiteX377-89765" fmla="*/ 759548 w 6006665"/>
                        <a:gd name="connsiteY377-89766" fmla="*/ 2881485 h 3006470"/>
                        <a:gd name="connsiteX378-89767" fmla="*/ 759548 w 6006665"/>
                        <a:gd name="connsiteY378-89768" fmla="*/ 2920116 h 3006470"/>
                        <a:gd name="connsiteX379-89769" fmla="*/ 798179 w 6006665"/>
                        <a:gd name="connsiteY379-89770" fmla="*/ 2979201 h 3006470"/>
                        <a:gd name="connsiteX380-89771" fmla="*/ 775455 w 6006665"/>
                        <a:gd name="connsiteY380-89772" fmla="*/ 2995108 h 3006470"/>
                        <a:gd name="connsiteX381-89773" fmla="*/ 770910 w 6006665"/>
                        <a:gd name="connsiteY381-89774" fmla="*/ 3006470 h 3006470"/>
                        <a:gd name="connsiteX382-89775" fmla="*/ 759003 w 6006665"/>
                        <a:gd name="connsiteY382-89776" fmla="*/ 3006470 h 3006470"/>
                        <a:gd name="connsiteX383-89777" fmla="*/ 755003 w 6006665"/>
                        <a:gd name="connsiteY383-89778" fmla="*/ 3006470 h 3006470"/>
                        <a:gd name="connsiteX384-89779" fmla="*/ 743096 w 6006665"/>
                        <a:gd name="connsiteY384-89780" fmla="*/ 3006470 h 3006470"/>
                        <a:gd name="connsiteX385-89781" fmla="*/ 715826 w 6006665"/>
                        <a:gd name="connsiteY385-89782" fmla="*/ 2972383 h 3006470"/>
                        <a:gd name="connsiteX386-89783" fmla="*/ 704464 w 6006665"/>
                        <a:gd name="connsiteY386-89784" fmla="*/ 2972383 h 3006470"/>
                        <a:gd name="connsiteX387-89785" fmla="*/ 684012 w 6006665"/>
                        <a:gd name="connsiteY387-89786" fmla="*/ 2963293 h 3006470"/>
                        <a:gd name="connsiteX388-89787" fmla="*/ 672649 w 6006665"/>
                        <a:gd name="connsiteY388-89788" fmla="*/ 2940569 h 3006470"/>
                        <a:gd name="connsiteX389-89789" fmla="*/ 645222 w 6006665"/>
                        <a:gd name="connsiteY389-89790" fmla="*/ 2932732 h 3006470"/>
                        <a:gd name="connsiteX390-89791" fmla="*/ 625472 w 6006665"/>
                        <a:gd name="connsiteY390-89792" fmla="*/ 2936024 h 3006470"/>
                        <a:gd name="connsiteX391-89793" fmla="*/ 623771 w 6006665"/>
                        <a:gd name="connsiteY391-89794" fmla="*/ 2934323 h 3006470"/>
                        <a:gd name="connsiteX392-89795" fmla="*/ 613565 w 6006665"/>
                        <a:gd name="connsiteY392-89796" fmla="*/ 2936024 h 3006470"/>
                        <a:gd name="connsiteX393-89797" fmla="*/ 609020 w 6006665"/>
                        <a:gd name="connsiteY393-89798" fmla="*/ 2931479 h 3006470"/>
                        <a:gd name="connsiteX394-89799" fmla="*/ 559026 w 6006665"/>
                        <a:gd name="connsiteY394-89800" fmla="*/ 2904209 h 3006470"/>
                        <a:gd name="connsiteX395-89801" fmla="*/ 506760 w 6006665"/>
                        <a:gd name="connsiteY395-89802" fmla="*/ 2897392 h 3006470"/>
                        <a:gd name="connsiteX396-89803" fmla="*/ 483280 w 6006665"/>
                        <a:gd name="connsiteY396-89804" fmla="*/ 2890683 h 3006470"/>
                        <a:gd name="connsiteX397-89805" fmla="*/ 480035 w 6006665"/>
                        <a:gd name="connsiteY397-89806" fmla="*/ 2892847 h 3006470"/>
                        <a:gd name="connsiteX398-89807" fmla="*/ 475042 w 6006665"/>
                        <a:gd name="connsiteY398-89808" fmla="*/ 2888329 h 3006470"/>
                        <a:gd name="connsiteX399-89809" fmla="*/ 474945 w 6006665"/>
                        <a:gd name="connsiteY399-89810" fmla="*/ 2888302 h 3006470"/>
                        <a:gd name="connsiteX400-89811" fmla="*/ 468128 w 6006665"/>
                        <a:gd name="connsiteY400-89812" fmla="*/ 2892847 h 3006470"/>
                        <a:gd name="connsiteX401-89813" fmla="*/ 420406 w 6006665"/>
                        <a:gd name="connsiteY401-89814" fmla="*/ 2849670 h 3006470"/>
                        <a:gd name="connsiteX402-89815" fmla="*/ 381774 w 6006665"/>
                        <a:gd name="connsiteY402-89816" fmla="*/ 2833763 h 3006470"/>
                        <a:gd name="connsiteX403-89817" fmla="*/ 349960 w 6006665"/>
                        <a:gd name="connsiteY403-89818" fmla="*/ 2801948 h 3006470"/>
                        <a:gd name="connsiteX404-89819" fmla="*/ 377229 w 6006665"/>
                        <a:gd name="connsiteY404-89820" fmla="*/ 2795131 h 3006470"/>
                        <a:gd name="connsiteX405-89821" fmla="*/ 404499 w 6006665"/>
                        <a:gd name="connsiteY405-89822" fmla="*/ 2747409 h 3006470"/>
                        <a:gd name="connsiteX406-89823" fmla="*/ 388591 w 6006665"/>
                        <a:gd name="connsiteY406-89824" fmla="*/ 2731502 h 3006470"/>
                        <a:gd name="connsiteX407-89825" fmla="*/ 440858 w 6006665"/>
                        <a:gd name="connsiteY407-89826" fmla="*/ 2704232 h 3006470"/>
                        <a:gd name="connsiteX408-89827" fmla="*/ 440858 w 6006665"/>
                        <a:gd name="connsiteY408-89828" fmla="*/ 2701176 h 3006470"/>
                        <a:gd name="connsiteX409-89829" fmla="*/ 416406 w 6006665"/>
                        <a:gd name="connsiteY409-89830" fmla="*/ 2704232 h 3006470"/>
                        <a:gd name="connsiteX410-89831" fmla="*/ 416406 w 6006665"/>
                        <a:gd name="connsiteY410-89832" fmla="*/ 2702744 h 3006470"/>
                        <a:gd name="connsiteX411-89833" fmla="*/ 404499 w 6006665"/>
                        <a:gd name="connsiteY411-89834" fmla="*/ 2704232 h 3006470"/>
                        <a:gd name="connsiteX412-89835" fmla="*/ 404499 w 6006665"/>
                        <a:gd name="connsiteY412-89836" fmla="*/ 2683780 h 3006470"/>
                        <a:gd name="connsiteX413-89837" fmla="*/ 424951 w 6006665"/>
                        <a:gd name="connsiteY413-89838" fmla="*/ 2667873 h 3006470"/>
                        <a:gd name="connsiteX414-89839" fmla="*/ 463583 w 6006665"/>
                        <a:gd name="connsiteY414-89840" fmla="*/ 2661056 h 3006470"/>
                        <a:gd name="connsiteX415-89841" fmla="*/ 468128 w 6006665"/>
                        <a:gd name="connsiteY415-89842" fmla="*/ 2645148 h 3006470"/>
                        <a:gd name="connsiteX416-89843" fmla="*/ 456765 w 6006665"/>
                        <a:gd name="connsiteY416-89844" fmla="*/ 2613334 h 3006470"/>
                        <a:gd name="connsiteX417-89845" fmla="*/ 474945 w 6006665"/>
                        <a:gd name="connsiteY417-89846" fmla="*/ 2586064 h 3006470"/>
                        <a:gd name="connsiteX418-89847" fmla="*/ 474945 w 6006665"/>
                        <a:gd name="connsiteY418-89848" fmla="*/ 2565612 h 3006470"/>
                        <a:gd name="connsiteX419-89849" fmla="*/ 420406 w 6006665"/>
                        <a:gd name="connsiteY419-89850" fmla="*/ 2547432 h 3006470"/>
                        <a:gd name="connsiteX420-89851" fmla="*/ 409588 w 6006665"/>
                        <a:gd name="connsiteY420-89852" fmla="*/ 2547432 h 3006470"/>
                        <a:gd name="connsiteX421-89853" fmla="*/ 397681 w 6006665"/>
                        <a:gd name="connsiteY421-89854" fmla="*/ 2547432 h 3006470"/>
                        <a:gd name="connsiteX422-89855" fmla="*/ 379485 w 6006665"/>
                        <a:gd name="connsiteY422-89856" fmla="*/ 2525193 h 3006470"/>
                        <a:gd name="connsiteX423-89857" fmla="*/ 357322 w 6006665"/>
                        <a:gd name="connsiteY423-89858" fmla="*/ 2531525 h 3006470"/>
                        <a:gd name="connsiteX424-89859" fmla="*/ 352842 w 6006665"/>
                        <a:gd name="connsiteY424-89860" fmla="*/ 2529403 h 3006470"/>
                        <a:gd name="connsiteX425-89861" fmla="*/ 345415 w 6006665"/>
                        <a:gd name="connsiteY425-89862" fmla="*/ 2531525 h 3006470"/>
                        <a:gd name="connsiteX426-89863" fmla="*/ 302238 w 6006665"/>
                        <a:gd name="connsiteY426-89864" fmla="*/ 2511073 h 3006470"/>
                        <a:gd name="connsiteX427-89865" fmla="*/ 302238 w 6006665"/>
                        <a:gd name="connsiteY427-89866" fmla="*/ 2499711 h 3006470"/>
                        <a:gd name="connsiteX428-89867" fmla="*/ 286331 w 6006665"/>
                        <a:gd name="connsiteY428-89868" fmla="*/ 2472441 h 3006470"/>
                        <a:gd name="connsiteX429-89869" fmla="*/ 270968 w 6006665"/>
                        <a:gd name="connsiteY429-89870" fmla="*/ 2472441 h 3006470"/>
                        <a:gd name="connsiteX430-89871" fmla="*/ 259061 w 6006665"/>
                        <a:gd name="connsiteY430-89872" fmla="*/ 2472441 h 3006470"/>
                        <a:gd name="connsiteX431-89873" fmla="*/ 254516 w 6006665"/>
                        <a:gd name="connsiteY431-89874" fmla="*/ 2456534 h 3006470"/>
                        <a:gd name="connsiteX432-89875" fmla="*/ 263606 w 6006665"/>
                        <a:gd name="connsiteY432-89876" fmla="*/ 2440627 h 3006470"/>
                        <a:gd name="connsiteX433-89877" fmla="*/ 243991 w 6006665"/>
                        <a:gd name="connsiteY433-89878" fmla="*/ 2410114 h 3006470"/>
                        <a:gd name="connsiteX434-89879" fmla="*/ 216429 w 6006665"/>
                        <a:gd name="connsiteY434-89880" fmla="*/ 2413357 h 3006470"/>
                        <a:gd name="connsiteX435-89881" fmla="*/ 212956 w 6006665"/>
                        <a:gd name="connsiteY435-89882" fmla="*/ 2412365 h 3006470"/>
                        <a:gd name="connsiteX436-89883" fmla="*/ 204522 w 6006665"/>
                        <a:gd name="connsiteY436-89884" fmla="*/ 2413357 h 3006470"/>
                        <a:gd name="connsiteX437-89885" fmla="*/ 199623 w 6006665"/>
                        <a:gd name="connsiteY437-89886" fmla="*/ 2411957 h 3006470"/>
                        <a:gd name="connsiteX438-89887" fmla="*/ 195977 w 6006665"/>
                        <a:gd name="connsiteY438-89888" fmla="*/ 2424719 h 3006470"/>
                        <a:gd name="connsiteX439-89889" fmla="*/ 184968 w 6006665"/>
                        <a:gd name="connsiteY439-89890" fmla="*/ 2421574 h 3006470"/>
                        <a:gd name="connsiteX440-89891" fmla="*/ 184070 w 6006665"/>
                        <a:gd name="connsiteY440-89892" fmla="*/ 2424719 h 3006470"/>
                        <a:gd name="connsiteX441-89893" fmla="*/ 168163 w 6006665"/>
                        <a:gd name="connsiteY441-89894" fmla="*/ 2420184 h 3006470"/>
                        <a:gd name="connsiteX442-89895" fmla="*/ 156800 w 6006665"/>
                        <a:gd name="connsiteY442-89896" fmla="*/ 2381542 h 3006470"/>
                        <a:gd name="connsiteX443-89897" fmla="*/ 152255 w 6006665"/>
                        <a:gd name="connsiteY443-89898" fmla="*/ 2365635 h 3006470"/>
                        <a:gd name="connsiteX444-89899" fmla="*/ 156800 w 6006665"/>
                        <a:gd name="connsiteY444-89900" fmla="*/ 2361090 h 3006470"/>
                        <a:gd name="connsiteX445-89901" fmla="*/ 168707 w 6006665"/>
                        <a:gd name="connsiteY445-89902" fmla="*/ 2361090 h 3006470"/>
                        <a:gd name="connsiteX446-89903" fmla="*/ 188615 w 6006665"/>
                        <a:gd name="connsiteY446-89904" fmla="*/ 2361090 h 3006470"/>
                        <a:gd name="connsiteX447-89905" fmla="*/ 199977 w 6006665"/>
                        <a:gd name="connsiteY447-89906" fmla="*/ 2349728 h 3006470"/>
                        <a:gd name="connsiteX448-89907" fmla="*/ 188615 w 6006665"/>
                        <a:gd name="connsiteY448-89908" fmla="*/ 2327003 h 3006470"/>
                        <a:gd name="connsiteX449-89909" fmla="*/ 168163 w 6006665"/>
                        <a:gd name="connsiteY449-89910" fmla="*/ 2317914 h 3006470"/>
                        <a:gd name="connsiteX450-89911" fmla="*/ 168163 w 6006665"/>
                        <a:gd name="connsiteY450-89912" fmla="*/ 2311096 h 3006470"/>
                        <a:gd name="connsiteX451-89913" fmla="*/ 152255 w 6006665"/>
                        <a:gd name="connsiteY451-89914" fmla="*/ 2295189 h 3006470"/>
                        <a:gd name="connsiteX452-89915" fmla="*/ 129531 w 6006665"/>
                        <a:gd name="connsiteY452-89916" fmla="*/ 2258829 h 3006470"/>
                        <a:gd name="connsiteX453-89917" fmla="*/ 140893 w 6006665"/>
                        <a:gd name="connsiteY453-89918" fmla="*/ 2236105 h 3006470"/>
                        <a:gd name="connsiteX454-89919" fmla="*/ 136348 w 6006665"/>
                        <a:gd name="connsiteY454-89920" fmla="*/ 2208835 h 3006470"/>
                        <a:gd name="connsiteX455-89921" fmla="*/ 103789 w 6006665"/>
                        <a:gd name="connsiteY455-89922" fmla="*/ 2195428 h 3006470"/>
                        <a:gd name="connsiteX456-89923" fmla="*/ 93716 w 6006665"/>
                        <a:gd name="connsiteY456-89924" fmla="*/ 2199745 h 3006470"/>
                        <a:gd name="connsiteX457-89925" fmla="*/ 91868 w 6006665"/>
                        <a:gd name="connsiteY457-89926" fmla="*/ 2195434 h 3006470"/>
                        <a:gd name="connsiteX458-89927" fmla="*/ 81809 w 6006665"/>
                        <a:gd name="connsiteY458-89928" fmla="*/ 2199745 h 3006470"/>
                        <a:gd name="connsiteX459-89929" fmla="*/ 74992 w 6006665"/>
                        <a:gd name="connsiteY459-89930" fmla="*/ 2183838 h 3006470"/>
                        <a:gd name="connsiteX460-89931" fmla="*/ 34087 w 6006665"/>
                        <a:gd name="connsiteY460-89932" fmla="*/ 2172476 h 3006470"/>
                        <a:gd name="connsiteX461-89933" fmla="*/ 22725 w 6006665"/>
                        <a:gd name="connsiteY461-89934" fmla="*/ 2129299 h 3006470"/>
                        <a:gd name="connsiteX462-89935" fmla="*/ 22725 w 6006665"/>
                        <a:gd name="connsiteY462-89936" fmla="*/ 2097484 h 3006470"/>
                        <a:gd name="connsiteX463-89937" fmla="*/ 0 w 6006665"/>
                        <a:gd name="connsiteY463-89938" fmla="*/ 2081577 h 3006470"/>
                        <a:gd name="connsiteX464-89939" fmla="*/ 15907 w 6006665"/>
                        <a:gd name="connsiteY464-89940" fmla="*/ 2058853 h 3006470"/>
                        <a:gd name="connsiteX465-89941" fmla="*/ 6818 w 6006665"/>
                        <a:gd name="connsiteY465-89942" fmla="*/ 1995224 h 3006470"/>
                        <a:gd name="connsiteX466-89943" fmla="*/ 34087 w 6006665"/>
                        <a:gd name="connsiteY466-89944" fmla="*/ 1952047 h 3006470"/>
                        <a:gd name="connsiteX467-89945" fmla="*/ 27270 w 6006665"/>
                        <a:gd name="connsiteY467-89946" fmla="*/ 1940685 h 3006470"/>
                        <a:gd name="connsiteX468-89947" fmla="*/ 70447 w 6006665"/>
                        <a:gd name="connsiteY468-89948" fmla="*/ 1902053 h 3006470"/>
                        <a:gd name="connsiteX469-89949" fmla="*/ 27270 w 6006665"/>
                        <a:gd name="connsiteY469-89950" fmla="*/ 1865693 h 3006470"/>
                        <a:gd name="connsiteX470-89951" fmla="*/ 109078 w 6006665"/>
                        <a:gd name="connsiteY470-89952" fmla="*/ 1767977 h 3006470"/>
                        <a:gd name="connsiteX471-89953" fmla="*/ 145438 w 6006665"/>
                        <a:gd name="connsiteY471-89954" fmla="*/ 1724800 h 3006470"/>
                        <a:gd name="connsiteX472-89955" fmla="*/ 156800 w 6006665"/>
                        <a:gd name="connsiteY472-89956" fmla="*/ 1681624 h 3006470"/>
                        <a:gd name="connsiteX473-89957" fmla="*/ 102261 w 6006665"/>
                        <a:gd name="connsiteY473-89958" fmla="*/ 1629357 h 3006470"/>
                        <a:gd name="connsiteX474-89959" fmla="*/ 118168 w 6006665"/>
                        <a:gd name="connsiteY474-89960" fmla="*/ 1574818 h 3006470"/>
                        <a:gd name="connsiteX475-89961" fmla="*/ 86354 w 6006665"/>
                        <a:gd name="connsiteY475-89962" fmla="*/ 1511189 h 3006470"/>
                        <a:gd name="connsiteX476-89963" fmla="*/ 109078 w 6006665"/>
                        <a:gd name="connsiteY476-89964" fmla="*/ 1436197 h 3006470"/>
                        <a:gd name="connsiteX477-89965" fmla="*/ 70447 w 6006665"/>
                        <a:gd name="connsiteY477-89966" fmla="*/ 1333936 h 3006470"/>
                        <a:gd name="connsiteX478-89967" fmla="*/ 102261 w 6006665"/>
                        <a:gd name="connsiteY478-89968" fmla="*/ 1263490 h 3006470"/>
                        <a:gd name="connsiteX479-89969" fmla="*/ 420951 w 6006665"/>
                        <a:gd name="connsiteY479-89970" fmla="*/ 1418018 h 3006470"/>
                        <a:gd name="connsiteX480-89971" fmla="*/ 252950 w 6006665"/>
                        <a:gd name="connsiteY480-89972" fmla="*/ 1352062 h 3006470"/>
                        <a:gd name="connsiteX481-89973" fmla="*/ 232336 w 6006665"/>
                        <a:gd name="connsiteY481-89974" fmla="*/ 1358934 h 3006470"/>
                        <a:gd name="connsiteX482-89975" fmla="*/ 291420 w 6006665"/>
                        <a:gd name="connsiteY482-89976" fmla="*/ 1429380 h 3006470"/>
                        <a:gd name="connsiteX483-89977" fmla="*/ 291420 w 6006665"/>
                        <a:gd name="connsiteY483-89978" fmla="*/ 1468012 h 3006470"/>
                        <a:gd name="connsiteX484-89979" fmla="*/ 298238 w 6006665"/>
                        <a:gd name="connsiteY484-89980" fmla="*/ 1554366 h 3006470"/>
                        <a:gd name="connsiteX485-89981" fmla="*/ 345959 w 6006665"/>
                        <a:gd name="connsiteY485-89982" fmla="*/ 1586180 h 3006470"/>
                        <a:gd name="connsiteX486-89983" fmla="*/ 362087 w 6006665"/>
                        <a:gd name="connsiteY486-89984" fmla="*/ 1595588 h 3006470"/>
                        <a:gd name="connsiteX487-89985" fmla="*/ 365867 w 6006665"/>
                        <a:gd name="connsiteY487-89986" fmla="*/ 1563455 h 3006470"/>
                        <a:gd name="connsiteX488-89987" fmla="*/ 345415 w 6006665"/>
                        <a:gd name="connsiteY488-89988" fmla="*/ 1527096 h 3006470"/>
                        <a:gd name="connsiteX489-89989" fmla="*/ 365867 w 6006665"/>
                        <a:gd name="connsiteY489-89990" fmla="*/ 1495281 h 3006470"/>
                        <a:gd name="connsiteX490-89991" fmla="*/ 374560 w 6006665"/>
                        <a:gd name="connsiteY490-89992" fmla="*/ 1500280 h 3006470"/>
                        <a:gd name="connsiteX491-89993" fmla="*/ 377774 w 6006665"/>
                        <a:gd name="connsiteY491-89994" fmla="*/ 1495281 h 3006470"/>
                        <a:gd name="connsiteX492-89995" fmla="*/ 461933 w 6006665"/>
                        <a:gd name="connsiteY492-89996" fmla="*/ 1543673 h 3006470"/>
                        <a:gd name="connsiteX493-89997" fmla="*/ 484035 w 6006665"/>
                        <a:gd name="connsiteY493-89998" fmla="*/ 1527096 h 3006470"/>
                        <a:gd name="connsiteX494-89999" fmla="*/ 463583 w 6006665"/>
                        <a:gd name="connsiteY494-90000" fmla="*/ 1461194 h 3006470"/>
                        <a:gd name="connsiteX495-90001" fmla="*/ 1677078 w 6006665"/>
                        <a:gd name="connsiteY495-90002" fmla="*/ 1370296 h 3006470"/>
                        <a:gd name="connsiteX496-90003" fmla="*/ 1720255 w 6006665"/>
                        <a:gd name="connsiteY496-90004" fmla="*/ 1349844 h 3006470"/>
                        <a:gd name="connsiteX497-90005" fmla="*/ 1731617 w 6006665"/>
                        <a:gd name="connsiteY497-90006" fmla="*/ 1299850 h 3006470"/>
                        <a:gd name="connsiteX498-90007" fmla="*/ 1758887 w 6006665"/>
                        <a:gd name="connsiteY498-90008" fmla="*/ 1256673 h 3006470"/>
                        <a:gd name="connsiteX499-90009" fmla="*/ 1736162 w 6006665"/>
                        <a:gd name="connsiteY499-90010" fmla="*/ 1197589 h 3006470"/>
                        <a:gd name="connsiteX500-90011" fmla="*/ 1758887 w 6006665"/>
                        <a:gd name="connsiteY500-90012" fmla="*/ 1133960 h 3006470"/>
                        <a:gd name="connsiteX501-90013" fmla="*/ 1704347 w 6006665"/>
                        <a:gd name="connsiteY501-90014" fmla="*/ 1070331 h 3006470"/>
                        <a:gd name="connsiteX502-90015" fmla="*/ 1736162 w 6006665"/>
                        <a:gd name="connsiteY502-90016" fmla="*/ 961252 h 3006470"/>
                        <a:gd name="connsiteX503-90017" fmla="*/ 1688440 w 6006665"/>
                        <a:gd name="connsiteY503-90018" fmla="*/ 865809 h 3006470"/>
                        <a:gd name="connsiteX504-90019" fmla="*/ 1752069 w 6006665"/>
                        <a:gd name="connsiteY504-90020" fmla="*/ 788545 h 3006470"/>
                        <a:gd name="connsiteX505-90021" fmla="*/ 1747524 w 6006665"/>
                        <a:gd name="connsiteY505-90022" fmla="*/ 704464 h 3006470"/>
                        <a:gd name="connsiteX506-90023" fmla="*/ 1763431 w 6006665"/>
                        <a:gd name="connsiteY506-90024" fmla="*/ 697647 h 3006470"/>
                        <a:gd name="connsiteX507-90025" fmla="*/ 1764877 w 6006665"/>
                        <a:gd name="connsiteY507-90026" fmla="*/ 702130 h 3006470"/>
                        <a:gd name="connsiteX508-90027" fmla="*/ 1775339 w 6006665"/>
                        <a:gd name="connsiteY508-90028" fmla="*/ 697647 h 3006470"/>
                        <a:gd name="connsiteX509-90029" fmla="*/ 1798063 w 6006665"/>
                        <a:gd name="connsiteY509-90030" fmla="*/ 768093 h 3006470"/>
                        <a:gd name="connsiteX510-90031" fmla="*/ 1791454 w 6006665"/>
                        <a:gd name="connsiteY510-90032" fmla="*/ 815304 h 3006470"/>
                        <a:gd name="connsiteX511-90033" fmla="*/ 1854330 w 6006665"/>
                        <a:gd name="connsiteY511-90034" fmla="*/ 772638 h 3006470"/>
                        <a:gd name="connsiteX512-90035" fmla="*/ 1931594 w 6006665"/>
                        <a:gd name="connsiteY512-90036" fmla="*/ 763548 h 3006470"/>
                        <a:gd name="connsiteX513-90037" fmla="*/ 1932772 w 6006665"/>
                        <a:gd name="connsiteY513-90038" fmla="*/ 764810 h 3006470"/>
                        <a:gd name="connsiteX514-90039" fmla="*/ 1943501 w 6006665"/>
                        <a:gd name="connsiteY514-90040" fmla="*/ 763548 h 3006470"/>
                        <a:gd name="connsiteX515-90041" fmla="*/ 1988608 w 6006665"/>
                        <a:gd name="connsiteY515-90042" fmla="*/ 811877 h 3006470"/>
                        <a:gd name="connsiteX516-90043" fmla="*/ 1963408 w 6006665"/>
                        <a:gd name="connsiteY516-90044" fmla="*/ 736278 h 3006470"/>
                        <a:gd name="connsiteX517-90045" fmla="*/ 1963408 w 6006665"/>
                        <a:gd name="connsiteY517-90046" fmla="*/ 595386 h 3006470"/>
                        <a:gd name="connsiteX518-90047" fmla="*/ 2027037 w 6006665"/>
                        <a:gd name="connsiteY518-90048" fmla="*/ 574934 h 3006470"/>
                        <a:gd name="connsiteX519-90049" fmla="*/ 2037269 w 6006665"/>
                        <a:gd name="connsiteY519-90050" fmla="*/ 575472 h 3006470"/>
                        <a:gd name="connsiteX520-90051" fmla="*/ 2038944 w 6006665"/>
                        <a:gd name="connsiteY520-90052" fmla="*/ 574934 h 3006470"/>
                        <a:gd name="connsiteX521-90053" fmla="*/ 2115414 w 6006665"/>
                        <a:gd name="connsiteY521-90054" fmla="*/ 578958 h 3006470"/>
                        <a:gd name="connsiteX522-90055" fmla="*/ 2192927 w 6006665"/>
                        <a:gd name="connsiteY522-90056" fmla="*/ 559026 h 3006470"/>
                        <a:gd name="connsiteX523-90057" fmla="*/ 2167930 w 6006665"/>
                        <a:gd name="connsiteY523-90058" fmla="*/ 493125 h 3006470"/>
                        <a:gd name="connsiteX524-90059" fmla="*/ 2204289 w 6006665"/>
                        <a:gd name="connsiteY524-90060" fmla="*/ 402226 h 3006470"/>
                        <a:gd name="connsiteX525-90061" fmla="*/ 2247466 w 6006665"/>
                        <a:gd name="connsiteY525-90062" fmla="*/ 397681 h 3006470"/>
                        <a:gd name="connsiteX526-90063" fmla="*/ 2317913 w 6006665"/>
                        <a:gd name="connsiteY526-90064" fmla="*/ 322690 h 3006470"/>
                        <a:gd name="connsiteX527-90065" fmla="*/ 2420183 w 6006665"/>
                        <a:gd name="connsiteY527-90066" fmla="*/ 304510 h 3006470"/>
                        <a:gd name="connsiteX528-90067" fmla="*/ 2429263 w 6006665"/>
                        <a:gd name="connsiteY528-90068" fmla="*/ 263606 h 3006470"/>
                        <a:gd name="connsiteX529-90069" fmla="*/ 2526979 w 6006665"/>
                        <a:gd name="connsiteY529-90070" fmla="*/ 252244 h 3006470"/>
                        <a:gd name="connsiteX530-90071" fmla="*/ 2528058 w 6006665"/>
                        <a:gd name="connsiteY530-90072" fmla="*/ 253503 h 3006470"/>
                        <a:gd name="connsiteX531-90073" fmla="*/ 2538886 w 6006665"/>
                        <a:gd name="connsiteY531-90074" fmla="*/ 252244 h 3006470"/>
                        <a:gd name="connsiteX532-90075" fmla="*/ 2560820 w 6006665"/>
                        <a:gd name="connsiteY532-90076" fmla="*/ 277833 h 3006470"/>
                        <a:gd name="connsiteX533-90077" fmla="*/ 2640602 w 6006665"/>
                        <a:gd name="connsiteY533-90078" fmla="*/ 202249 h 3006470"/>
                        <a:gd name="connsiteX534-90079" fmla="*/ 2652509 w 6006665"/>
                        <a:gd name="connsiteY534-90080" fmla="*/ 202249 h 3006470"/>
                        <a:gd name="connsiteX535-90081" fmla="*/ 2704231 w 6006665"/>
                        <a:gd name="connsiteY535-90082" fmla="*/ 202249 h 3006470"/>
                        <a:gd name="connsiteX536-90083" fmla="*/ 2715593 w 6006665"/>
                        <a:gd name="connsiteY536-90084" fmla="*/ 134075 h 3006470"/>
                        <a:gd name="connsiteX537-90085" fmla="*/ 2751953 w 6006665"/>
                        <a:gd name="connsiteY537-90086" fmla="*/ 68174 h 3006470"/>
                        <a:gd name="connsiteX538-90087" fmla="*/ 2838307 w 6006665"/>
                        <a:gd name="connsiteY538-90088" fmla="*/ 0 h 3006470"/>
                        <a:gd name="connsiteX0-90089" fmla="*/ 1791129 w 6006665"/>
                        <a:gd name="connsiteY0-90090" fmla="*/ 817622 h 3006470"/>
                        <a:gd name="connsiteX1-90091" fmla="*/ 1782156 w 6006665"/>
                        <a:gd name="connsiteY1-90092" fmla="*/ 881716 h 3006470"/>
                        <a:gd name="connsiteX2-90093" fmla="*/ 1809554 w 6006665"/>
                        <a:gd name="connsiteY2-90094" fmla="*/ 895415 h 3006470"/>
                        <a:gd name="connsiteX3-90095" fmla="*/ 1791129 w 6006665"/>
                        <a:gd name="connsiteY3-90096" fmla="*/ 817622 h 3006470"/>
                        <a:gd name="connsiteX4-90097" fmla="*/ 2838307 w 6006665"/>
                        <a:gd name="connsiteY4-90098" fmla="*/ 0 h 3006470"/>
                        <a:gd name="connsiteX5-90099" fmla="*/ 2844246 w 6006665"/>
                        <a:gd name="connsiteY5-90100" fmla="*/ 4711 h 3006470"/>
                        <a:gd name="connsiteX6-90101" fmla="*/ 2850213 w 6006665"/>
                        <a:gd name="connsiteY6-90102" fmla="*/ 0 h 3006470"/>
                        <a:gd name="connsiteX7-90103" fmla="*/ 2916115 w 6006665"/>
                        <a:gd name="connsiteY7-90104" fmla="*/ 52267 h 3006470"/>
                        <a:gd name="connsiteX8-90105" fmla="*/ 2861576 w 6006665"/>
                        <a:gd name="connsiteY8-90106" fmla="*/ 90899 h 3006470"/>
                        <a:gd name="connsiteX9-90107" fmla="*/ 2947929 w 6006665"/>
                        <a:gd name="connsiteY9-90108" fmla="*/ 118168 h 3006470"/>
                        <a:gd name="connsiteX10-90109" fmla="*/ 2957621 w 6006665"/>
                        <a:gd name="connsiteY10-90110" fmla="*/ 186006 h 3006470"/>
                        <a:gd name="connsiteX11-90111" fmla="*/ 2979199 w 6006665"/>
                        <a:gd name="connsiteY11-90112" fmla="*/ 161345 h 3006470"/>
                        <a:gd name="connsiteX12-90113" fmla="*/ 2991106 w 6006665"/>
                        <a:gd name="connsiteY12-90114" fmla="*/ 161345 h 3006470"/>
                        <a:gd name="connsiteX13-90115" fmla="*/ 3086005 w 6006665"/>
                        <a:gd name="connsiteY13-90116" fmla="*/ 161345 h 3006470"/>
                        <a:gd name="connsiteX14-90117" fmla="*/ 3097912 w 6006665"/>
                        <a:gd name="connsiteY14-90118" fmla="*/ 161345 h 3006470"/>
                        <a:gd name="connsiteX15-90119" fmla="*/ 3179721 w 6006665"/>
                        <a:gd name="connsiteY15-90120" fmla="*/ 236336 h 3006470"/>
                        <a:gd name="connsiteX16-90121" fmla="*/ 3211535 w 6006665"/>
                        <a:gd name="connsiteY16-90122" fmla="*/ 295420 h 3006470"/>
                        <a:gd name="connsiteX17-90123" fmla="*/ 3200173 w 6006665"/>
                        <a:gd name="connsiteY17-90124" fmla="*/ 370412 h 3006470"/>
                        <a:gd name="connsiteX18-90125" fmla="*/ 3161541 w 6006665"/>
                        <a:gd name="connsiteY18-90126" fmla="*/ 413589 h 3006470"/>
                        <a:gd name="connsiteX19-90127" fmla="*/ 3066097 w 6006665"/>
                        <a:gd name="connsiteY19-90128" fmla="*/ 488580 h 3006470"/>
                        <a:gd name="connsiteX20-90129" fmla="*/ 3034283 w 6006665"/>
                        <a:gd name="connsiteY20-90130" fmla="*/ 531757 h 3006470"/>
                        <a:gd name="connsiteX21-90131" fmla="*/ 3082005 w 6006665"/>
                        <a:gd name="connsiteY21-90132" fmla="*/ 547664 h 3006470"/>
                        <a:gd name="connsiteX22-90133" fmla="*/ 3129459 w 6006665"/>
                        <a:gd name="connsiteY22-90134" fmla="*/ 575345 h 3006470"/>
                        <a:gd name="connsiteX23-90135" fmla="*/ 3156451 w 6006665"/>
                        <a:gd name="connsiteY23-90136" fmla="*/ 552209 h 3006470"/>
                        <a:gd name="connsiteX24-90137" fmla="*/ 3158460 w 6006665"/>
                        <a:gd name="connsiteY24-90138" fmla="*/ 560693 h 3006470"/>
                        <a:gd name="connsiteX25-90139" fmla="*/ 3168359 w 6006665"/>
                        <a:gd name="connsiteY25-90140" fmla="*/ 552209 h 3006470"/>
                        <a:gd name="connsiteX26-90141" fmla="*/ 3184984 w 6006665"/>
                        <a:gd name="connsiteY26-90142" fmla="*/ 622402 h 3006470"/>
                        <a:gd name="connsiteX27-90143" fmla="*/ 3192811 w 6006665"/>
                        <a:gd name="connsiteY27-90144" fmla="*/ 606748 h 3006470"/>
                        <a:gd name="connsiteX28-90145" fmla="*/ 3251895 w 6006665"/>
                        <a:gd name="connsiteY28-90146" fmla="*/ 586296 h 3006470"/>
                        <a:gd name="connsiteX29-90147" fmla="*/ 3259833 w 6006665"/>
                        <a:gd name="connsiteY29-90148" fmla="*/ 587670 h 3006470"/>
                        <a:gd name="connsiteX30-90149" fmla="*/ 3263802 w 6006665"/>
                        <a:gd name="connsiteY30-90150" fmla="*/ 586296 h 3006470"/>
                        <a:gd name="connsiteX31-90151" fmla="*/ 3381970 w 6006665"/>
                        <a:gd name="connsiteY31-90152" fmla="*/ 606748 h 3006470"/>
                        <a:gd name="connsiteX32-90153" fmla="*/ 3388787 w 6006665"/>
                        <a:gd name="connsiteY32-90154" fmla="*/ 665832 h 3006470"/>
                        <a:gd name="connsiteX33-90155" fmla="*/ 3531529 w 6006665"/>
                        <a:gd name="connsiteY33-90156" fmla="*/ 686823 h 3006470"/>
                        <a:gd name="connsiteX34-90157" fmla="*/ 3538225 w 6006665"/>
                        <a:gd name="connsiteY34-90158" fmla="*/ 590841 h 3006470"/>
                        <a:gd name="connsiteX35-90159" fmla="*/ 3549910 w 6006665"/>
                        <a:gd name="connsiteY35-90160" fmla="*/ 594028 h 3006470"/>
                        <a:gd name="connsiteX36-90161" fmla="*/ 3550132 w 6006665"/>
                        <a:gd name="connsiteY36-90162" fmla="*/ 590841 h 3006470"/>
                        <a:gd name="connsiteX37-90163" fmla="*/ 3625123 w 6006665"/>
                        <a:gd name="connsiteY37-90164" fmla="*/ 611293 h 3006470"/>
                        <a:gd name="connsiteX38-90165" fmla="*/ 3672301 w 6006665"/>
                        <a:gd name="connsiteY38-90166" fmla="*/ 611293 h 3006470"/>
                        <a:gd name="connsiteX39-90167" fmla="*/ 3684207 w 6006665"/>
                        <a:gd name="connsiteY39-90168" fmla="*/ 611293 h 3006470"/>
                        <a:gd name="connsiteX40-90169" fmla="*/ 3743291 w 6006665"/>
                        <a:gd name="connsiteY40-90170" fmla="*/ 677194 h 3006470"/>
                        <a:gd name="connsiteX41-90171" fmla="*/ 3759199 w 6006665"/>
                        <a:gd name="connsiteY41-90172" fmla="*/ 756731 h 3006470"/>
                        <a:gd name="connsiteX42-90173" fmla="*/ 3738747 w 6006665"/>
                        <a:gd name="connsiteY42-90174" fmla="*/ 806725 h 3006470"/>
                        <a:gd name="connsiteX43-90175" fmla="*/ 3786469 w 6006665"/>
                        <a:gd name="connsiteY43-90176" fmla="*/ 897623 h 3006470"/>
                        <a:gd name="connsiteX44-90177" fmla="*/ 3835603 w 6006665"/>
                        <a:gd name="connsiteY44-90178" fmla="*/ 933529 h 3006470"/>
                        <a:gd name="connsiteX45-90179" fmla="*/ 3865460 w 6006665"/>
                        <a:gd name="connsiteY45-90180" fmla="*/ 822632 h 3006470"/>
                        <a:gd name="connsiteX46-90181" fmla="*/ 3875077 w 6006665"/>
                        <a:gd name="connsiteY46-90182" fmla="*/ 831139 h 3006470"/>
                        <a:gd name="connsiteX47-90183" fmla="*/ 3877367 w 6006665"/>
                        <a:gd name="connsiteY47-90184" fmla="*/ 822632 h 3006470"/>
                        <a:gd name="connsiteX48-90185" fmla="*/ 3932151 w 6006665"/>
                        <a:gd name="connsiteY48-90186" fmla="*/ 871095 h 3006470"/>
                        <a:gd name="connsiteX49-90187" fmla="*/ 3988173 w 6006665"/>
                        <a:gd name="connsiteY49-90188" fmla="*/ 843084 h 3006470"/>
                        <a:gd name="connsiteX50-90189" fmla="*/ 3993852 w 6006665"/>
                        <a:gd name="connsiteY50-90190" fmla="*/ 846199 h 3006470"/>
                        <a:gd name="connsiteX51-90191" fmla="*/ 4000080 w 6006665"/>
                        <a:gd name="connsiteY51-90192" fmla="*/ 843084 h 3006470"/>
                        <a:gd name="connsiteX52-90193" fmla="*/ 4062426 w 6006665"/>
                        <a:gd name="connsiteY52-90194" fmla="*/ 877274 h 3006470"/>
                        <a:gd name="connsiteX53-90195" fmla="*/ 4085889 w 6006665"/>
                        <a:gd name="connsiteY53-90196" fmla="*/ 849902 h 3006470"/>
                        <a:gd name="connsiteX54-90197" fmla="*/ 4095563 w 6006665"/>
                        <a:gd name="connsiteY54-90198" fmla="*/ 852506 h 3006470"/>
                        <a:gd name="connsiteX55-90199" fmla="*/ 4097796 w 6006665"/>
                        <a:gd name="connsiteY55-90200" fmla="*/ 849902 h 3006470"/>
                        <a:gd name="connsiteX56-90201" fmla="*/ 4144150 w 6006665"/>
                        <a:gd name="connsiteY56-90202" fmla="*/ 862382 h 3006470"/>
                        <a:gd name="connsiteX57-90203" fmla="*/ 4117703 w 6006665"/>
                        <a:gd name="connsiteY57-90204" fmla="*/ 752186 h 3006470"/>
                        <a:gd name="connsiteX58-90205" fmla="*/ 4165425 w 6006665"/>
                        <a:gd name="connsiteY58-90206" fmla="*/ 697647 h 3006470"/>
                        <a:gd name="connsiteX59-90207" fmla="*/ 4175231 w 6006665"/>
                        <a:gd name="connsiteY59-90208" fmla="*/ 700048 h 3006470"/>
                        <a:gd name="connsiteX60-90209" fmla="*/ 4177332 w 6006665"/>
                        <a:gd name="connsiteY60-90210" fmla="*/ 697647 h 3006470"/>
                        <a:gd name="connsiteX61-90211" fmla="*/ 4511384 w 6006665"/>
                        <a:gd name="connsiteY61-90212" fmla="*/ 779455 h 3006470"/>
                        <a:gd name="connsiteX62-90213" fmla="*/ 4543199 w 6006665"/>
                        <a:gd name="connsiteY62-90214" fmla="*/ 849902 h 3006470"/>
                        <a:gd name="connsiteX63-90215" fmla="*/ 4639242 w 6006665"/>
                        <a:gd name="connsiteY63-90216" fmla="*/ 932544 h 3006470"/>
                        <a:gd name="connsiteX64-90217" fmla="*/ 4774445 w 6006665"/>
                        <a:gd name="connsiteY64-90218" fmla="*/ 913531 h 3006470"/>
                        <a:gd name="connsiteX65-90219" fmla="*/ 4778496 w 6006665"/>
                        <a:gd name="connsiteY65-90220" fmla="*/ 914635 h 3006470"/>
                        <a:gd name="connsiteX66-90221" fmla="*/ 4786352 w 6006665"/>
                        <a:gd name="connsiteY66-90222" fmla="*/ 913531 h 3006470"/>
                        <a:gd name="connsiteX67-90223" fmla="*/ 4861343 w 6006665"/>
                        <a:gd name="connsiteY67-90224" fmla="*/ 933983 h 3006470"/>
                        <a:gd name="connsiteX68-90225" fmla="*/ 4893158 w 6006665"/>
                        <a:gd name="connsiteY68-90226" fmla="*/ 977160 h 3006470"/>
                        <a:gd name="connsiteX69-90227" fmla="*/ 4888613 w 6006665"/>
                        <a:gd name="connsiteY69-90228" fmla="*/ 1058968 h 3006470"/>
                        <a:gd name="connsiteX70-90229" fmla="*/ 4927677 w 6006665"/>
                        <a:gd name="connsiteY70-90230" fmla="*/ 1083640 h 3006470"/>
                        <a:gd name="connsiteX71-90231" fmla="*/ 4967605 w 6006665"/>
                        <a:gd name="connsiteY71-90232" fmla="*/ 1070331 h 3006470"/>
                        <a:gd name="connsiteX72-90233" fmla="*/ 5038051 w 6006665"/>
                        <a:gd name="connsiteY72-90234" fmla="*/ 1063513 h 3006470"/>
                        <a:gd name="connsiteX73-90235" fmla="*/ 5040730 w 6006665"/>
                        <a:gd name="connsiteY73-90236" fmla="*/ 1064406 h 3006470"/>
                        <a:gd name="connsiteX74-90237" fmla="*/ 5049958 w 6006665"/>
                        <a:gd name="connsiteY74-90238" fmla="*/ 1063513 h 3006470"/>
                        <a:gd name="connsiteX75-90239" fmla="*/ 5114249 w 6006665"/>
                        <a:gd name="connsiteY75-90240" fmla="*/ 1084944 h 3006470"/>
                        <a:gd name="connsiteX76-90241" fmla="*/ 5176671 w 6006665"/>
                        <a:gd name="connsiteY76-90242" fmla="*/ 1074876 h 3006470"/>
                        <a:gd name="connsiteX77-90243" fmla="*/ 5177801 w 6006665"/>
                        <a:gd name="connsiteY77-90244" fmla="*/ 1076614 h 3006470"/>
                        <a:gd name="connsiteX78-90245" fmla="*/ 5188578 w 6006665"/>
                        <a:gd name="connsiteY78-90246" fmla="*/ 1074876 h 3006470"/>
                        <a:gd name="connsiteX79-90247" fmla="*/ 5243719 w 6006665"/>
                        <a:gd name="connsiteY79-90248" fmla="*/ 1159707 h 3006470"/>
                        <a:gd name="connsiteX80-90249" fmla="*/ 5283477 w 6006665"/>
                        <a:gd name="connsiteY80-90250" fmla="*/ 1129415 h 3006470"/>
                        <a:gd name="connsiteX81-90251" fmla="*/ 5258480 w 6006665"/>
                        <a:gd name="connsiteY81-90252" fmla="*/ 1063513 h 3006470"/>
                        <a:gd name="connsiteX82-90253" fmla="*/ 5267570 w 6006665"/>
                        <a:gd name="connsiteY82-90254" fmla="*/ 1015792 h 3006470"/>
                        <a:gd name="connsiteX83-90255" fmla="*/ 5278896 w 6006665"/>
                        <a:gd name="connsiteY83-90256" fmla="*/ 1018841 h 3006470"/>
                        <a:gd name="connsiteX84-90257" fmla="*/ 5279477 w 6006665"/>
                        <a:gd name="connsiteY84-90258" fmla="*/ 1015792 h 3006470"/>
                        <a:gd name="connsiteX85-90259" fmla="*/ 5395510 w 6006665"/>
                        <a:gd name="connsiteY85-90260" fmla="*/ 1047031 h 3006470"/>
                        <a:gd name="connsiteX86-90261" fmla="*/ 5463001 w 6006665"/>
                        <a:gd name="connsiteY86-90262" fmla="*/ 1043061 h 3006470"/>
                        <a:gd name="connsiteX87-90263" fmla="*/ 5464386 w 6006665"/>
                        <a:gd name="connsiteY87-90264" fmla="*/ 1043680 h 3006470"/>
                        <a:gd name="connsiteX88-90265" fmla="*/ 5474909 w 6006665"/>
                        <a:gd name="connsiteY88-90266" fmla="*/ 1043061 h 3006470"/>
                        <a:gd name="connsiteX89-90267" fmla="*/ 5581715 w 6006665"/>
                        <a:gd name="connsiteY89-90268" fmla="*/ 1090783 h 3006470"/>
                        <a:gd name="connsiteX90-90269" fmla="*/ 5633981 w 6006665"/>
                        <a:gd name="connsiteY90-90270" fmla="*/ 1133960 h 3006470"/>
                        <a:gd name="connsiteX91-90271" fmla="*/ 5720335 w 6006665"/>
                        <a:gd name="connsiteY91-90272" fmla="*/ 1213496 h 3006470"/>
                        <a:gd name="connsiteX92-90273" fmla="*/ 5822595 w 6006665"/>
                        <a:gd name="connsiteY92-90274" fmla="*/ 1311212 h 3006470"/>
                        <a:gd name="connsiteX93-90275" fmla="*/ 5818051 w 6006665"/>
                        <a:gd name="connsiteY93-90276" fmla="*/ 1365751 h 3006470"/>
                        <a:gd name="connsiteX94-90277" fmla="*/ 5825679 w 6006665"/>
                        <a:gd name="connsiteY94-90278" fmla="*/ 1373379 h 3006470"/>
                        <a:gd name="connsiteX95-90279" fmla="*/ 5822051 w 6006665"/>
                        <a:gd name="connsiteY95-90280" fmla="*/ 1322574 h 3006470"/>
                        <a:gd name="connsiteX96-90281" fmla="*/ 5834092 w 6006665"/>
                        <a:gd name="connsiteY96-90282" fmla="*/ 1324447 h 3006470"/>
                        <a:gd name="connsiteX97-90283" fmla="*/ 5833958 w 6006665"/>
                        <a:gd name="connsiteY97-90284" fmla="*/ 1322574 h 3006470"/>
                        <a:gd name="connsiteX98-90285" fmla="*/ 5936219 w 6006665"/>
                        <a:gd name="connsiteY98-90286" fmla="*/ 1338481 h 3006470"/>
                        <a:gd name="connsiteX99-90287" fmla="*/ 6006665 w 6006665"/>
                        <a:gd name="connsiteY99-90288" fmla="*/ 1418018 h 3006470"/>
                        <a:gd name="connsiteX100-90289" fmla="*/ 5968033 w 6006665"/>
                        <a:gd name="connsiteY100-90290" fmla="*/ 1456650 h 3006470"/>
                        <a:gd name="connsiteX101-90291" fmla="*/ 5908949 w 6006665"/>
                        <a:gd name="connsiteY101-90292" fmla="*/ 1468012 h 3006470"/>
                        <a:gd name="connsiteX102-90293" fmla="*/ 5908949 w 6006665"/>
                        <a:gd name="connsiteY102-90294" fmla="*/ 1554366 h 3006470"/>
                        <a:gd name="connsiteX103-90295" fmla="*/ 5893042 w 6006665"/>
                        <a:gd name="connsiteY103-90296" fmla="*/ 1570273 h 3006470"/>
                        <a:gd name="connsiteX104-90297" fmla="*/ 5881135 w 6006665"/>
                        <a:gd name="connsiteY104-90298" fmla="*/ 1570273 h 3006470"/>
                        <a:gd name="connsiteX105-90299" fmla="*/ 5861227 w 6006665"/>
                        <a:gd name="connsiteY105-90300" fmla="*/ 1570273 h 3006470"/>
                        <a:gd name="connsiteX106-90301" fmla="*/ 5849321 w 6006665"/>
                        <a:gd name="connsiteY106-90302" fmla="*/ 1570273 h 3006470"/>
                        <a:gd name="connsiteX107-90303" fmla="*/ 5817506 w 6006665"/>
                        <a:gd name="connsiteY107-90304" fmla="*/ 1536186 h 3006470"/>
                        <a:gd name="connsiteX108-90305" fmla="*/ 5767511 w 6006665"/>
                        <a:gd name="connsiteY108-90306" fmla="*/ 1511189 h 3006470"/>
                        <a:gd name="connsiteX109-90307" fmla="*/ 5762967 w 6006665"/>
                        <a:gd name="connsiteY109-90308" fmla="*/ 1477102 h 3006470"/>
                        <a:gd name="connsiteX110-90309" fmla="*/ 5729132 w 6006665"/>
                        <a:gd name="connsiteY110-90310" fmla="*/ 1463170 h 3006470"/>
                        <a:gd name="connsiteX111-90311" fmla="*/ 5695337 w 6006665"/>
                        <a:gd name="connsiteY111-90312" fmla="*/ 1472557 h 3006470"/>
                        <a:gd name="connsiteX112-90313" fmla="*/ 5693366 w 6006665"/>
                        <a:gd name="connsiteY112-90314" fmla="*/ 1469797 h 3006470"/>
                        <a:gd name="connsiteX113-90315" fmla="*/ 5683431 w 6006665"/>
                        <a:gd name="connsiteY113-90316" fmla="*/ 1472557 h 3006470"/>
                        <a:gd name="connsiteX114-90317" fmla="*/ 5660706 w 6006665"/>
                        <a:gd name="connsiteY114-90318" fmla="*/ 1440742 h 3006470"/>
                        <a:gd name="connsiteX115-90319" fmla="*/ 5669644 w 6006665"/>
                        <a:gd name="connsiteY115-90320" fmla="*/ 1415717 h 3006470"/>
                        <a:gd name="connsiteX116-90321" fmla="*/ 5640799 w 6006665"/>
                        <a:gd name="connsiteY116-90322" fmla="*/ 1429380 h 3006470"/>
                        <a:gd name="connsiteX117-90323" fmla="*/ 5656705 w 6006665"/>
                        <a:gd name="connsiteY117-90324" fmla="*/ 1472557 h 3006470"/>
                        <a:gd name="connsiteX118-90325" fmla="*/ 5633981 w 6006665"/>
                        <a:gd name="connsiteY118-90326" fmla="*/ 1511189 h 3006470"/>
                        <a:gd name="connsiteX119-90327" fmla="*/ 5586259 w 6006665"/>
                        <a:gd name="connsiteY119-90328" fmla="*/ 1547548 h 3006470"/>
                        <a:gd name="connsiteX120-90329" fmla="*/ 5575676 w 6006665"/>
                        <a:gd name="connsiteY120-90330" fmla="*/ 1546540 h 3006470"/>
                        <a:gd name="connsiteX121-90331" fmla="*/ 5574353 w 6006665"/>
                        <a:gd name="connsiteY121-90332" fmla="*/ 1547548 h 3006470"/>
                        <a:gd name="connsiteX122-90333" fmla="*/ 5539436 w 6006665"/>
                        <a:gd name="connsiteY122-90334" fmla="*/ 1544223 h 3006470"/>
                        <a:gd name="connsiteX123-90335" fmla="*/ 5570352 w 6006665"/>
                        <a:gd name="connsiteY123-90336" fmla="*/ 1586180 h 3006470"/>
                        <a:gd name="connsiteX124-90337" fmla="*/ 5593077 w 6006665"/>
                        <a:gd name="connsiteY124-90338" fmla="*/ 1649809 h 3006470"/>
                        <a:gd name="connsiteX125-90339" fmla="*/ 5608984 w 6006665"/>
                        <a:gd name="connsiteY125-90340" fmla="*/ 1677079 h 3006470"/>
                        <a:gd name="connsiteX126-90341" fmla="*/ 5613529 w 6006665"/>
                        <a:gd name="connsiteY126-90342" fmla="*/ 1708893 h 3006470"/>
                        <a:gd name="connsiteX127-90343" fmla="*/ 5608984 w 6006665"/>
                        <a:gd name="connsiteY127-90344" fmla="*/ 1731618 h 3006470"/>
                        <a:gd name="connsiteX128-90345" fmla="*/ 5597799 w 6006665"/>
                        <a:gd name="connsiteY128-90346" fmla="*/ 1728009 h 3006470"/>
                        <a:gd name="connsiteX129-90347" fmla="*/ 5597077 w 6006665"/>
                        <a:gd name="connsiteY129-90348" fmla="*/ 1731618 h 3006470"/>
                        <a:gd name="connsiteX130-90349" fmla="*/ 5534271 w 6006665"/>
                        <a:gd name="connsiteY130-90350" fmla="*/ 1711358 h 3006470"/>
                        <a:gd name="connsiteX131-90351" fmla="*/ 5436277 w 6006665"/>
                        <a:gd name="connsiteY131-90352" fmla="*/ 1767977 h 3006470"/>
                        <a:gd name="connsiteX132-90353" fmla="*/ 5397645 w 6006665"/>
                        <a:gd name="connsiteY132-90354" fmla="*/ 1779340 h 3006470"/>
                        <a:gd name="connsiteX133-90355" fmla="*/ 5345378 w 6006665"/>
                        <a:gd name="connsiteY133-90356" fmla="*/ 1833879 h 3006470"/>
                        <a:gd name="connsiteX134-90357" fmla="*/ 5290839 w 6006665"/>
                        <a:gd name="connsiteY134-90358" fmla="*/ 1881600 h 3006470"/>
                        <a:gd name="connsiteX135-90359" fmla="*/ 5274932 w 6006665"/>
                        <a:gd name="connsiteY135-90360" fmla="*/ 1913415 h 3006470"/>
                        <a:gd name="connsiteX136-90361" fmla="*/ 5267238 w 6006665"/>
                        <a:gd name="connsiteY136-90362" fmla="*/ 1904988 h 3006470"/>
                        <a:gd name="connsiteX137-90363" fmla="*/ 5263025 w 6006665"/>
                        <a:gd name="connsiteY137-90364" fmla="*/ 1913415 h 3006470"/>
                        <a:gd name="connsiteX138-90365" fmla="*/ 5219538 w 6006665"/>
                        <a:gd name="connsiteY138-90366" fmla="*/ 1865787 h 3006470"/>
                        <a:gd name="connsiteX139-90367" fmla="*/ 5129494 w 6006665"/>
                        <a:gd name="connsiteY139-90368" fmla="*/ 1920232 h 3006470"/>
                        <a:gd name="connsiteX140-90369" fmla="*/ 5126389 w 6006665"/>
                        <a:gd name="connsiteY140-90370" fmla="*/ 1914910 h 3006470"/>
                        <a:gd name="connsiteX141-90371" fmla="*/ 5117587 w 6006665"/>
                        <a:gd name="connsiteY141-90372" fmla="*/ 1920232 h 3006470"/>
                        <a:gd name="connsiteX142-90373" fmla="*/ 5105544 w 6006665"/>
                        <a:gd name="connsiteY142-90374" fmla="*/ 1899586 h 3006470"/>
                        <a:gd name="connsiteX143-90375" fmla="*/ 5074955 w 6006665"/>
                        <a:gd name="connsiteY143-90376" fmla="*/ 1924777 h 3006470"/>
                        <a:gd name="connsiteX144-90377" fmla="*/ 5065718 w 6006665"/>
                        <a:gd name="connsiteY144-90378" fmla="*/ 1922578 h 3006470"/>
                        <a:gd name="connsiteX145-90379" fmla="*/ 5063048 w 6006665"/>
                        <a:gd name="connsiteY145-90380" fmla="*/ 1924777 h 3006470"/>
                        <a:gd name="connsiteX146-90381" fmla="*/ 5026594 w 6006665"/>
                        <a:gd name="connsiteY146-90382" fmla="*/ 1916098 h 3006470"/>
                        <a:gd name="connsiteX147-90383" fmla="*/ 5015871 w 6006665"/>
                        <a:gd name="connsiteY147-90384" fmla="*/ 1961137 h 3006470"/>
                        <a:gd name="connsiteX148-90385" fmla="*/ 4974967 w 6006665"/>
                        <a:gd name="connsiteY148-90386" fmla="*/ 2027038 h 3006470"/>
                        <a:gd name="connsiteX149-90387" fmla="*/ 4974967 w 6006665"/>
                        <a:gd name="connsiteY149-90388" fmla="*/ 2058853 h 3006470"/>
                        <a:gd name="connsiteX150-90389" fmla="*/ 5015871 w 6006665"/>
                        <a:gd name="connsiteY150-90390" fmla="*/ 2074760 h 3006470"/>
                        <a:gd name="connsiteX151-90391" fmla="*/ 5011326 w 6006665"/>
                        <a:gd name="connsiteY151-90392" fmla="*/ 2172476 h 3006470"/>
                        <a:gd name="connsiteX152-90393" fmla="*/ 4999419 w 6006665"/>
                        <a:gd name="connsiteY152-90394" fmla="*/ 2172476 h 3006470"/>
                        <a:gd name="connsiteX153-90395" fmla="*/ 4974967 w 6006665"/>
                        <a:gd name="connsiteY153-90396" fmla="*/ 2172476 h 3006470"/>
                        <a:gd name="connsiteX154-90397" fmla="*/ 4963605 w 6006665"/>
                        <a:gd name="connsiteY154-90398" fmla="*/ 2224742 h 3006470"/>
                        <a:gd name="connsiteX155-90399" fmla="*/ 4974967 w 6006665"/>
                        <a:gd name="connsiteY155-90400" fmla="*/ 2252012 h 3006470"/>
                        <a:gd name="connsiteX156-90401" fmla="*/ 4909065 w 6006665"/>
                        <a:gd name="connsiteY156-90402" fmla="*/ 2286099 h 3006470"/>
                        <a:gd name="connsiteX157-90403" fmla="*/ 4897703 w 6006665"/>
                        <a:gd name="connsiteY157-90404" fmla="*/ 2354273 h 3006470"/>
                        <a:gd name="connsiteX158-90405" fmla="*/ 4845437 w 6006665"/>
                        <a:gd name="connsiteY158-90406" fmla="*/ 2370180 h 3006470"/>
                        <a:gd name="connsiteX159-90407" fmla="*/ 4834074 w 6006665"/>
                        <a:gd name="connsiteY159-90408" fmla="*/ 2429264 h 3006470"/>
                        <a:gd name="connsiteX160-90409" fmla="*/ 4779535 w 6006665"/>
                        <a:gd name="connsiteY160-90410" fmla="*/ 2488348 h 3006470"/>
                        <a:gd name="connsiteX161-90411" fmla="*/ 4777225 w 6006665"/>
                        <a:gd name="connsiteY161-90412" fmla="*/ 2477952 h 3006470"/>
                        <a:gd name="connsiteX162-90413" fmla="*/ 4767628 w 6006665"/>
                        <a:gd name="connsiteY162-90414" fmla="*/ 2488348 h 3006470"/>
                        <a:gd name="connsiteX163-90415" fmla="*/ 4758538 w 6006665"/>
                        <a:gd name="connsiteY163-90416" fmla="*/ 2447444 h 3006470"/>
                        <a:gd name="connsiteX164-90417" fmla="*/ 4742631 w 6006665"/>
                        <a:gd name="connsiteY164-90418" fmla="*/ 2361090 h 3006470"/>
                        <a:gd name="connsiteX165-90419" fmla="*/ 4715361 w 6006665"/>
                        <a:gd name="connsiteY165-90420" fmla="*/ 2220198 h 3006470"/>
                        <a:gd name="connsiteX166-90421" fmla="*/ 4735813 w 6006665"/>
                        <a:gd name="connsiteY166-90422" fmla="*/ 2129299 h 3006470"/>
                        <a:gd name="connsiteX167-90423" fmla="*/ 4767628 w 6006665"/>
                        <a:gd name="connsiteY167-90424" fmla="*/ 2086122 h 3006470"/>
                        <a:gd name="connsiteX168-90425" fmla="*/ 4767628 w 6006665"/>
                        <a:gd name="connsiteY168-90426" fmla="*/ 2058853 h 3006470"/>
                        <a:gd name="connsiteX169-90427" fmla="*/ 4826712 w 6006665"/>
                        <a:gd name="connsiteY169-90428" fmla="*/ 2042945 h 3006470"/>
                        <a:gd name="connsiteX170-90429" fmla="*/ 4892613 w 6006665"/>
                        <a:gd name="connsiteY170-90430" fmla="*/ 1952047 h 3006470"/>
                        <a:gd name="connsiteX171-90431" fmla="*/ 4956243 w 6006665"/>
                        <a:gd name="connsiteY171-90432" fmla="*/ 1877056 h 3006470"/>
                        <a:gd name="connsiteX172-90433" fmla="*/ 5022143 w 6006665"/>
                        <a:gd name="connsiteY172-90434" fmla="*/ 1817971 h 3006470"/>
                        <a:gd name="connsiteX173-90435" fmla="*/ 5046694 w 6006665"/>
                        <a:gd name="connsiteY173-90436" fmla="*/ 1710844 h 3006470"/>
                        <a:gd name="connsiteX174-90437" fmla="*/ 5015871 w 6006665"/>
                        <a:gd name="connsiteY174-90438" fmla="*/ 1715711 h 3006470"/>
                        <a:gd name="connsiteX175-90439" fmla="*/ 4995419 w 6006665"/>
                        <a:gd name="connsiteY175-90440" fmla="*/ 1779340 h 3006470"/>
                        <a:gd name="connsiteX176-90441" fmla="*/ 4904521 w 6006665"/>
                        <a:gd name="connsiteY176-90442" fmla="*/ 1865693 h 3006470"/>
                        <a:gd name="connsiteX177-90443" fmla="*/ 4901708 w 6006665"/>
                        <a:gd name="connsiteY177-90444" fmla="*/ 1857053 h 3006470"/>
                        <a:gd name="connsiteX178-90445" fmla="*/ 4892613 w 6006665"/>
                        <a:gd name="connsiteY178-90446" fmla="*/ 1865693 h 3006470"/>
                        <a:gd name="connsiteX179-90447" fmla="*/ 4861835 w 6006665"/>
                        <a:gd name="connsiteY179-90448" fmla="*/ 1771159 h 3006470"/>
                        <a:gd name="connsiteX180-90449" fmla="*/ 4779535 w 6006665"/>
                        <a:gd name="connsiteY180-90450" fmla="*/ 1795247 h 3006470"/>
                        <a:gd name="connsiteX181-90451" fmla="*/ 4684091 w 6006665"/>
                        <a:gd name="connsiteY181-90452" fmla="*/ 1920232 h 3006470"/>
                        <a:gd name="connsiteX182-90453" fmla="*/ 4715906 w 6006665"/>
                        <a:gd name="connsiteY182-90454" fmla="*/ 1967954 h 3006470"/>
                        <a:gd name="connsiteX183-90455" fmla="*/ 4636369 w 6006665"/>
                        <a:gd name="connsiteY183-90456" fmla="*/ 1983861 h 3006470"/>
                        <a:gd name="connsiteX184-90457" fmla="*/ 4577285 w 6006665"/>
                        <a:gd name="connsiteY184-90458" fmla="*/ 1988406 h 3006470"/>
                        <a:gd name="connsiteX185-90459" fmla="*/ 4577373 w 6006665"/>
                        <a:gd name="connsiteY185-90460" fmla="*/ 1987484 h 3006470"/>
                        <a:gd name="connsiteX186-90461" fmla="*/ 4565379 w 6006665"/>
                        <a:gd name="connsiteY186-90462" fmla="*/ 1988406 h 3006470"/>
                        <a:gd name="connsiteX187-90463" fmla="*/ 4569923 w 6006665"/>
                        <a:gd name="connsiteY187-90464" fmla="*/ 1940685 h 3006470"/>
                        <a:gd name="connsiteX188-90465" fmla="*/ 4520081 w 6006665"/>
                        <a:gd name="connsiteY188-90466" fmla="*/ 1931099 h 3006470"/>
                        <a:gd name="connsiteX189-90467" fmla="*/ 4475025 w 6006665"/>
                        <a:gd name="connsiteY189-90468" fmla="*/ 1961137 h 3006470"/>
                        <a:gd name="connsiteX190-90469" fmla="*/ 4464394 w 6006665"/>
                        <a:gd name="connsiteY190-90470" fmla="*/ 1960286 h 3006470"/>
                        <a:gd name="connsiteX191-90471" fmla="*/ 4463118 w 6006665"/>
                        <a:gd name="connsiteY191-90472" fmla="*/ 1961137 h 3006470"/>
                        <a:gd name="connsiteX192-90473" fmla="*/ 4357637 w 6006665"/>
                        <a:gd name="connsiteY192-90474" fmla="*/ 1952698 h 3006470"/>
                        <a:gd name="connsiteX193-90475" fmla="*/ 4243233 w 6006665"/>
                        <a:gd name="connsiteY193-90476" fmla="*/ 1972499 h 3006470"/>
                        <a:gd name="connsiteX194-90477" fmla="*/ 4125065 w 6006665"/>
                        <a:gd name="connsiteY194-90478" fmla="*/ 2106574 h 3006470"/>
                        <a:gd name="connsiteX195-90479" fmla="*/ 3984173 w 6006665"/>
                        <a:gd name="connsiteY195-90480" fmla="*/ 2263374 h 3006470"/>
                        <a:gd name="connsiteX196-90481" fmla="*/ 4038712 w 6006665"/>
                        <a:gd name="connsiteY196-90482" fmla="*/ 2267919 h 3006470"/>
                        <a:gd name="connsiteX197-90483" fmla="*/ 4059164 w 6006665"/>
                        <a:gd name="connsiteY197-90484" fmla="*/ 2311096 h 3006470"/>
                        <a:gd name="connsiteX198-90485" fmla="*/ 4087782 w 6006665"/>
                        <a:gd name="connsiteY198-90486" fmla="*/ 2319513 h 3006470"/>
                        <a:gd name="connsiteX199-90487" fmla="*/ 4106341 w 6006665"/>
                        <a:gd name="connsiteY199-90488" fmla="*/ 2290644 h 3006470"/>
                        <a:gd name="connsiteX200-90489" fmla="*/ 4117411 w 6006665"/>
                        <a:gd name="connsiteY200-90490" fmla="*/ 2291946 h 3006470"/>
                        <a:gd name="connsiteX201-90491" fmla="*/ 4118248 w 6006665"/>
                        <a:gd name="connsiteY201-90492" fmla="*/ 2290644 h 3006470"/>
                        <a:gd name="connsiteX202-90493" fmla="*/ 4156880 w 6006665"/>
                        <a:gd name="connsiteY202-90494" fmla="*/ 2295189 h 3006470"/>
                        <a:gd name="connsiteX203-90495" fmla="*/ 4211419 w 6006665"/>
                        <a:gd name="connsiteY203-90496" fmla="*/ 2365635 h 3006470"/>
                        <a:gd name="connsiteX204-90497" fmla="*/ 4215964 w 6006665"/>
                        <a:gd name="connsiteY204-90498" fmla="*/ 2413357 h 3006470"/>
                        <a:gd name="connsiteX205-90499" fmla="*/ 4184149 w 6006665"/>
                        <a:gd name="connsiteY205-90500" fmla="*/ 2472441 h 3006470"/>
                        <a:gd name="connsiteX206-90501" fmla="*/ 4177332 w 6006665"/>
                        <a:gd name="connsiteY206-90502" fmla="*/ 2542887 h 3006470"/>
                        <a:gd name="connsiteX207-90503" fmla="*/ 4161425 w 6006665"/>
                        <a:gd name="connsiteY207-90504" fmla="*/ 2629241 h 3006470"/>
                        <a:gd name="connsiteX208-90505" fmla="*/ 4109158 w 6006665"/>
                        <a:gd name="connsiteY208-90506" fmla="*/ 2708777 h 3006470"/>
                        <a:gd name="connsiteX209-90507" fmla="*/ 4097796 w 6006665"/>
                        <a:gd name="connsiteY209-90508" fmla="*/ 2747409 h 3006470"/>
                        <a:gd name="connsiteX210-90509" fmla="*/ 4043257 w 6006665"/>
                        <a:gd name="connsiteY210-90510" fmla="*/ 2806493 h 3006470"/>
                        <a:gd name="connsiteX211-90511" fmla="*/ 3995535 w 6006665"/>
                        <a:gd name="connsiteY211-90512" fmla="*/ 2865577 h 3006470"/>
                        <a:gd name="connsiteX212-90513" fmla="*/ 3975083 w 6006665"/>
                        <a:gd name="connsiteY212-90514" fmla="*/ 2897392 h 3006470"/>
                        <a:gd name="connsiteX213-90515" fmla="*/ 3925089 w 6006665"/>
                        <a:gd name="connsiteY213-90516" fmla="*/ 2924661 h 3006470"/>
                        <a:gd name="connsiteX214-90517" fmla="*/ 3913182 w 6006665"/>
                        <a:gd name="connsiteY214-90518" fmla="*/ 2924661 h 3006470"/>
                        <a:gd name="connsiteX215-90519" fmla="*/ 3904637 w 6006665"/>
                        <a:gd name="connsiteY215-90520" fmla="*/ 2924661 h 3006470"/>
                        <a:gd name="connsiteX216-90521" fmla="*/ 3892729 w 6006665"/>
                        <a:gd name="connsiteY216-90522" fmla="*/ 2924661 h 3006470"/>
                        <a:gd name="connsiteX217-90523" fmla="*/ 3871063 w 6006665"/>
                        <a:gd name="connsiteY217-90524" fmla="*/ 2908412 h 3006470"/>
                        <a:gd name="connsiteX218-90525" fmla="*/ 3829645 w 6006665"/>
                        <a:gd name="connsiteY218-90526" fmla="*/ 2936024 h 3006470"/>
                        <a:gd name="connsiteX219-90527" fmla="*/ 3822828 w 6006665"/>
                        <a:gd name="connsiteY219-90528" fmla="*/ 2956476 h 3006470"/>
                        <a:gd name="connsiteX220-90529" fmla="*/ 3818283 w 6006665"/>
                        <a:gd name="connsiteY220-90530" fmla="*/ 2947386 h 3006470"/>
                        <a:gd name="connsiteX221-90531" fmla="*/ 3818283 w 6006665"/>
                        <a:gd name="connsiteY221-90532" fmla="*/ 2935660 h 3006470"/>
                        <a:gd name="connsiteX222-90533" fmla="*/ 3817738 w 6006665"/>
                        <a:gd name="connsiteY222-90534" fmla="*/ 2936024 h 3006470"/>
                        <a:gd name="connsiteX223-90535" fmla="*/ 3810921 w 6006665"/>
                        <a:gd name="connsiteY223-90536" fmla="*/ 2956476 h 3006470"/>
                        <a:gd name="connsiteX224-90537" fmla="*/ 3806376 w 6006665"/>
                        <a:gd name="connsiteY224-90538" fmla="*/ 2947386 h 3006470"/>
                        <a:gd name="connsiteX225-90539" fmla="*/ 3806376 w 6006665"/>
                        <a:gd name="connsiteY225-90540" fmla="*/ 2920116 h 3006470"/>
                        <a:gd name="connsiteX226-90541" fmla="*/ 3818283 w 6006665"/>
                        <a:gd name="connsiteY226-90542" fmla="*/ 2920116 h 3006470"/>
                        <a:gd name="connsiteX227-90543" fmla="*/ 3826828 w 6006665"/>
                        <a:gd name="connsiteY227-90544" fmla="*/ 2920116 h 3006470"/>
                        <a:gd name="connsiteX228-90545" fmla="*/ 3833645 w 6006665"/>
                        <a:gd name="connsiteY228-90546" fmla="*/ 2861032 h 3006470"/>
                        <a:gd name="connsiteX229-90547" fmla="*/ 3822283 w 6006665"/>
                        <a:gd name="connsiteY229-90548" fmla="*/ 2817856 h 3006470"/>
                        <a:gd name="connsiteX230-90549" fmla="*/ 3849553 w 6006665"/>
                        <a:gd name="connsiteY230-90550" fmla="*/ 2795131 h 3006470"/>
                        <a:gd name="connsiteX231-90551" fmla="*/ 3858814 w 6006665"/>
                        <a:gd name="connsiteY231-90552" fmla="*/ 2797336 h 3006470"/>
                        <a:gd name="connsiteX232-90553" fmla="*/ 3861460 w 6006665"/>
                        <a:gd name="connsiteY232-90554" fmla="*/ 2795131 h 3006470"/>
                        <a:gd name="connsiteX233-90555" fmla="*/ 3898487 w 6006665"/>
                        <a:gd name="connsiteY233-90556" fmla="*/ 2803947 h 3006470"/>
                        <a:gd name="connsiteX234-90557" fmla="*/ 3919999 w 6006665"/>
                        <a:gd name="connsiteY234-90558" fmla="*/ 2758772 h 3006470"/>
                        <a:gd name="connsiteX235-90559" fmla="*/ 3935906 w 6006665"/>
                        <a:gd name="connsiteY235-90560" fmla="*/ 2699687 h 3006470"/>
                        <a:gd name="connsiteX236-90561" fmla="*/ 3947269 w 6006665"/>
                        <a:gd name="connsiteY236-90562" fmla="*/ 2676963 h 3006470"/>
                        <a:gd name="connsiteX237-90563" fmla="*/ 3966292 w 6006665"/>
                        <a:gd name="connsiteY237-90564" fmla="*/ 2632575 h 3006470"/>
                        <a:gd name="connsiteX238-90565" fmla="*/ 3915999 w 6006665"/>
                        <a:gd name="connsiteY238-90566" fmla="*/ 2645148 h 3006470"/>
                        <a:gd name="connsiteX239-90567" fmla="*/ 3888729 w 6006665"/>
                        <a:gd name="connsiteY239-90568" fmla="*/ 2667873 h 3006470"/>
                        <a:gd name="connsiteX240-90569" fmla="*/ 3876822 w 6006665"/>
                        <a:gd name="connsiteY240-90570" fmla="*/ 2667873 h 3006470"/>
                        <a:gd name="connsiteX241-90571" fmla="*/ 3829645 w 6006665"/>
                        <a:gd name="connsiteY241-90572" fmla="*/ 2667873 h 3006470"/>
                        <a:gd name="connsiteX242-90573" fmla="*/ 3817738 w 6006665"/>
                        <a:gd name="connsiteY242-90574" fmla="*/ 2667873 h 3006470"/>
                        <a:gd name="connsiteX243-90575" fmla="*/ 3801831 w 6006665"/>
                        <a:gd name="connsiteY243-90576" fmla="*/ 2613334 h 3006470"/>
                        <a:gd name="connsiteX244-90577" fmla="*/ 3758654 w 6006665"/>
                        <a:gd name="connsiteY244-90578" fmla="*/ 2574702 h 3006470"/>
                        <a:gd name="connsiteX245-90579" fmla="*/ 3692753 w 6006665"/>
                        <a:gd name="connsiteY245-90580" fmla="*/ 2558795 h 3006470"/>
                        <a:gd name="connsiteX246-90581" fmla="*/ 3683663 w 6006665"/>
                        <a:gd name="connsiteY246-90582" fmla="*/ 2499711 h 3006470"/>
                        <a:gd name="connsiteX247-90583" fmla="*/ 3672301 w 6006665"/>
                        <a:gd name="connsiteY247-90584" fmla="*/ 2467896 h 3006470"/>
                        <a:gd name="connsiteX248-90585" fmla="*/ 3656393 w 6006665"/>
                        <a:gd name="connsiteY248-90586" fmla="*/ 2440627 h 3006470"/>
                        <a:gd name="connsiteX249-90587" fmla="*/ 3633669 w 6006665"/>
                        <a:gd name="connsiteY249-90588" fmla="*/ 2381542 h 3006470"/>
                        <a:gd name="connsiteX250-90589" fmla="*/ 3601854 w 6006665"/>
                        <a:gd name="connsiteY250-90590" fmla="*/ 2361090 h 3006470"/>
                        <a:gd name="connsiteX251-90591" fmla="*/ 3545995 w 6006665"/>
                        <a:gd name="connsiteY251-90592" fmla="*/ 2339606 h 3006470"/>
                        <a:gd name="connsiteX252-90593" fmla="*/ 3506955 w 6006665"/>
                        <a:gd name="connsiteY252-90594" fmla="*/ 2345183 h 3006470"/>
                        <a:gd name="connsiteX253-90595" fmla="*/ 3463779 w 6006665"/>
                        <a:gd name="connsiteY253-90596" fmla="*/ 2354273 h 3006470"/>
                        <a:gd name="connsiteX254-90597" fmla="*/ 3431964 w 6006665"/>
                        <a:gd name="connsiteY254-90598" fmla="*/ 2381542 h 3006470"/>
                        <a:gd name="connsiteX255-90599" fmla="*/ 3452416 w 6006665"/>
                        <a:gd name="connsiteY255-90600" fmla="*/ 2397450 h 3006470"/>
                        <a:gd name="connsiteX256-90601" fmla="*/ 3452416 w 6006665"/>
                        <a:gd name="connsiteY256-90602" fmla="*/ 2429264 h 3006470"/>
                        <a:gd name="connsiteX257-90603" fmla="*/ 3431964 w 6006665"/>
                        <a:gd name="connsiteY257-90604" fmla="*/ 2451989 h 3006470"/>
                        <a:gd name="connsiteX258-90605" fmla="*/ 3400150 w 6006665"/>
                        <a:gd name="connsiteY258-90606" fmla="*/ 2511073 h 3006470"/>
                        <a:gd name="connsiteX259-90607" fmla="*/ 3400150 w 6006665"/>
                        <a:gd name="connsiteY259-90608" fmla="*/ 2538343 h 3006470"/>
                        <a:gd name="connsiteX260-90609" fmla="*/ 3350155 w 6006665"/>
                        <a:gd name="connsiteY260-90610" fmla="*/ 2570157 h 3006470"/>
                        <a:gd name="connsiteX261-90611" fmla="*/ 3342342 w 6006665"/>
                        <a:gd name="connsiteY261-90612" fmla="*/ 2567553 h 3006470"/>
                        <a:gd name="connsiteX262-90613" fmla="*/ 3338249 w 6006665"/>
                        <a:gd name="connsiteY262-90614" fmla="*/ 2570157 h 3006470"/>
                        <a:gd name="connsiteX263-90615" fmla="*/ 3290527 w 6006665"/>
                        <a:gd name="connsiteY263-90616" fmla="*/ 2554250 h 3006470"/>
                        <a:gd name="connsiteX264-90617" fmla="*/ 3259257 w 6006665"/>
                        <a:gd name="connsiteY264-90618" fmla="*/ 2554250 h 3006470"/>
                        <a:gd name="connsiteX265-90619" fmla="*/ 3247350 w 6006665"/>
                        <a:gd name="connsiteY265-90620" fmla="*/ 2554250 h 3006470"/>
                        <a:gd name="connsiteX266-90621" fmla="*/ 3231443 w 6006665"/>
                        <a:gd name="connsiteY266-90622" fmla="*/ 2538343 h 3006470"/>
                        <a:gd name="connsiteX267-90623" fmla="*/ 3213271 w 6006665"/>
                        <a:gd name="connsiteY267-90624" fmla="*/ 2533799 h 3006470"/>
                        <a:gd name="connsiteX268-90625" fmla="*/ 3168359 w 6006665"/>
                        <a:gd name="connsiteY268-90626" fmla="*/ 2570157 h 3006470"/>
                        <a:gd name="connsiteX269-90627" fmla="*/ 3120637 w 6006665"/>
                        <a:gd name="connsiteY269-90628" fmla="*/ 2581519 h 3006470"/>
                        <a:gd name="connsiteX270-90629" fmla="*/ 3082005 w 6006665"/>
                        <a:gd name="connsiteY270-90630" fmla="*/ 2597427 h 3006470"/>
                        <a:gd name="connsiteX271-90631" fmla="*/ 3074460 w 6006665"/>
                        <a:gd name="connsiteY271-90632" fmla="*/ 2595630 h 3006470"/>
                        <a:gd name="connsiteX272-90633" fmla="*/ 3070098 w 6006665"/>
                        <a:gd name="connsiteY272-90634" fmla="*/ 2597427 h 3006470"/>
                        <a:gd name="connsiteX273-90635" fmla="*/ 3022376 w 6006665"/>
                        <a:gd name="connsiteY273-90636" fmla="*/ 2586064 h 3006470"/>
                        <a:gd name="connsiteX274-90637" fmla="*/ 3000196 w 6006665"/>
                        <a:gd name="connsiteY274-90638" fmla="*/ 2586064 h 3006470"/>
                        <a:gd name="connsiteX275-90639" fmla="*/ 2988289 w 6006665"/>
                        <a:gd name="connsiteY275-90640" fmla="*/ 2586064 h 3006470"/>
                        <a:gd name="connsiteX276-90641" fmla="*/ 2967837 w 6006665"/>
                        <a:gd name="connsiteY276-90642" fmla="*/ 2554250 h 3006470"/>
                        <a:gd name="connsiteX277-90643" fmla="*/ 2929205 w 6006665"/>
                        <a:gd name="connsiteY277-90644" fmla="*/ 2526980 h 3006470"/>
                        <a:gd name="connsiteX278-90645" fmla="*/ 2902153 w 6006665"/>
                        <a:gd name="connsiteY278-90646" fmla="*/ 2523116 h 3006470"/>
                        <a:gd name="connsiteX279-90647" fmla="*/ 2861576 w 6006665"/>
                        <a:gd name="connsiteY279-90648" fmla="*/ 2526980 h 3006470"/>
                        <a:gd name="connsiteX280-90649" fmla="*/ 2822944 w 6006665"/>
                        <a:gd name="connsiteY280-90650" fmla="*/ 2538343 h 3006470"/>
                        <a:gd name="connsiteX281-90651" fmla="*/ 2818139 w 6006665"/>
                        <a:gd name="connsiteY281-90652" fmla="*/ 2536254 h 3006470"/>
                        <a:gd name="connsiteX282-90653" fmla="*/ 2811037 w 6006665"/>
                        <a:gd name="connsiteY282-90654" fmla="*/ 2538343 h 3006470"/>
                        <a:gd name="connsiteX283-90655" fmla="*/ 2758770 w 6006665"/>
                        <a:gd name="connsiteY283-90656" fmla="*/ 2515618 h 3006470"/>
                        <a:gd name="connsiteX284-90657" fmla="*/ 2751953 w 6006665"/>
                        <a:gd name="connsiteY284-90658" fmla="*/ 2472441 h 3006470"/>
                        <a:gd name="connsiteX285-90659" fmla="*/ 2708776 w 6006665"/>
                        <a:gd name="connsiteY285-90660" fmla="*/ 2456534 h 3006470"/>
                        <a:gd name="connsiteX286-90661" fmla="*/ 2676962 w 6006665"/>
                        <a:gd name="connsiteY286-90662" fmla="*/ 2451989 h 3006470"/>
                        <a:gd name="connsiteX287-90663" fmla="*/ 2642534 w 6006665"/>
                        <a:gd name="connsiteY287-90664" fmla="*/ 2430245 h 3006470"/>
                        <a:gd name="connsiteX288-90665" fmla="*/ 2609333 w 6006665"/>
                        <a:gd name="connsiteY288-90666" fmla="*/ 2488348 h 3006470"/>
                        <a:gd name="connsiteX289-90667" fmla="*/ 2625240 w 6006665"/>
                        <a:gd name="connsiteY289-90668" fmla="*/ 2522435 h 3006470"/>
                        <a:gd name="connsiteX290-90669" fmla="*/ 2586608 w 6006665"/>
                        <a:gd name="connsiteY290-90670" fmla="*/ 2558795 h 3006470"/>
                        <a:gd name="connsiteX291-90671" fmla="*/ 2577105 w 6006665"/>
                        <a:gd name="connsiteY291-90672" fmla="*/ 2556532 h 3006470"/>
                        <a:gd name="connsiteX292-90673" fmla="*/ 2574701 w 6006665"/>
                        <a:gd name="connsiteY292-90674" fmla="*/ 2558795 h 3006470"/>
                        <a:gd name="connsiteX293-90675" fmla="*/ 2526979 w 6006665"/>
                        <a:gd name="connsiteY293-90676" fmla="*/ 2547432 h 3006470"/>
                        <a:gd name="connsiteX294-90677" fmla="*/ 2490620 w 6006665"/>
                        <a:gd name="connsiteY294-90678" fmla="*/ 2542887 h 3006470"/>
                        <a:gd name="connsiteX295-90679" fmla="*/ 2463350 w 6006665"/>
                        <a:gd name="connsiteY295-90680" fmla="*/ 2515618 h 3006470"/>
                        <a:gd name="connsiteX296-90681" fmla="*/ 2436625 w 6006665"/>
                        <a:gd name="connsiteY296-90682" fmla="*/ 2515618 h 3006470"/>
                        <a:gd name="connsiteX297-90683" fmla="*/ 2424718 w 6006665"/>
                        <a:gd name="connsiteY297-90684" fmla="*/ 2515618 h 3006470"/>
                        <a:gd name="connsiteX298-90685" fmla="*/ 2398858 w 6006665"/>
                        <a:gd name="connsiteY298-90686" fmla="*/ 2502687 h 3006470"/>
                        <a:gd name="connsiteX299-90687" fmla="*/ 2350272 w 6006665"/>
                        <a:gd name="connsiteY299-90688" fmla="*/ 2526980 h 3006470"/>
                        <a:gd name="connsiteX300-90689" fmla="*/ 2282098 w 6006665"/>
                        <a:gd name="connsiteY300-90690" fmla="*/ 2574702 h 3006470"/>
                        <a:gd name="connsiteX301-90691" fmla="*/ 2238921 w 6006665"/>
                        <a:gd name="connsiteY301-90692" fmla="*/ 2586064 h 3006470"/>
                        <a:gd name="connsiteX302-90693" fmla="*/ 2227559 w 6006665"/>
                        <a:gd name="connsiteY302-90694" fmla="*/ 2590609 h 3006470"/>
                        <a:gd name="connsiteX303-90695" fmla="*/ 2225178 w 6006665"/>
                        <a:gd name="connsiteY303-90696" fmla="*/ 2586799 h 3006470"/>
                        <a:gd name="connsiteX304-90697" fmla="*/ 2215652 w 6006665"/>
                        <a:gd name="connsiteY304-90698" fmla="*/ 2590609 h 3006470"/>
                        <a:gd name="connsiteX305-90699" fmla="*/ 2193596 w 6006665"/>
                        <a:gd name="connsiteY305-90700" fmla="*/ 2555320 h 3006470"/>
                        <a:gd name="connsiteX306-90701" fmla="*/ 2157112 w 6006665"/>
                        <a:gd name="connsiteY306-90702" fmla="*/ 2558795 h 3006470"/>
                        <a:gd name="connsiteX307-90703" fmla="*/ 2156291 w 6006665"/>
                        <a:gd name="connsiteY307-90704" fmla="*/ 2557739 h 3006470"/>
                        <a:gd name="connsiteX308-90705" fmla="*/ 2145205 w 6006665"/>
                        <a:gd name="connsiteY308-90706" fmla="*/ 2558795 h 3006470"/>
                        <a:gd name="connsiteX309-90707" fmla="*/ 2129298 w 6006665"/>
                        <a:gd name="connsiteY309-90708" fmla="*/ 2538343 h 3006470"/>
                        <a:gd name="connsiteX310-90709" fmla="*/ 2102029 w 6006665"/>
                        <a:gd name="connsiteY310-90710" fmla="*/ 2526980 h 3006470"/>
                        <a:gd name="connsiteX311-90711" fmla="*/ 2086121 w 6006665"/>
                        <a:gd name="connsiteY311-90712" fmla="*/ 2495166 h 3006470"/>
                        <a:gd name="connsiteX312-90713" fmla="*/ 2070005 w 6006665"/>
                        <a:gd name="connsiteY312-90714" fmla="*/ 2486212 h 3006470"/>
                        <a:gd name="connsiteX313-90715" fmla="*/ 2027582 w 6006665"/>
                        <a:gd name="connsiteY313-90716" fmla="*/ 2499711 h 3006470"/>
                        <a:gd name="connsiteX314-90717" fmla="*/ 2023845 w 6006665"/>
                        <a:gd name="connsiteY314-90718" fmla="*/ 2497111 h 3006470"/>
                        <a:gd name="connsiteX315-90719" fmla="*/ 2018675 w 6006665"/>
                        <a:gd name="connsiteY315-90720" fmla="*/ 2499711 h 3006470"/>
                        <a:gd name="connsiteX316-90721" fmla="*/ 1971363 w 6006665"/>
                        <a:gd name="connsiteY316-90722" fmla="*/ 2468885 h 3006470"/>
                        <a:gd name="connsiteX317-90723" fmla="*/ 1952591 w 6006665"/>
                        <a:gd name="connsiteY317-90724" fmla="*/ 2495166 h 3006470"/>
                        <a:gd name="connsiteX318-90725" fmla="*/ 1947518 w 6006665"/>
                        <a:gd name="connsiteY318-90726" fmla="*/ 2485599 h 3006470"/>
                        <a:gd name="connsiteX319-90727" fmla="*/ 1940684 w 6006665"/>
                        <a:gd name="connsiteY319-90728" fmla="*/ 2495166 h 3006470"/>
                        <a:gd name="connsiteX320-90729" fmla="*/ 1861147 w 6006665"/>
                        <a:gd name="connsiteY320-90730" fmla="*/ 2345183 h 3006470"/>
                        <a:gd name="connsiteX321-90731" fmla="*/ 1811153 w 6006665"/>
                        <a:gd name="connsiteY321-90732" fmla="*/ 2295189 h 3006470"/>
                        <a:gd name="connsiteX322-90733" fmla="*/ 1813950 w 6006665"/>
                        <a:gd name="connsiteY322-90734" fmla="*/ 2292043 h 3006470"/>
                        <a:gd name="connsiteX323-90735" fmla="*/ 1748069 w 6006665"/>
                        <a:gd name="connsiteY323-90736" fmla="*/ 2333821 h 3006470"/>
                        <a:gd name="connsiteX324-90737" fmla="*/ 1711709 w 6006665"/>
                        <a:gd name="connsiteY324-90738" fmla="*/ 2338366 h 3006470"/>
                        <a:gd name="connsiteX325-90739" fmla="*/ 1711926 w 6006665"/>
                        <a:gd name="connsiteY325-90740" fmla="*/ 2336850 h 3006470"/>
                        <a:gd name="connsiteX326-90741" fmla="*/ 1699803 w 6006665"/>
                        <a:gd name="connsiteY326-90742" fmla="*/ 2338366 h 3006470"/>
                        <a:gd name="connsiteX327-90743" fmla="*/ 1704347 w 6006665"/>
                        <a:gd name="connsiteY327-90744" fmla="*/ 2306551 h 3006470"/>
                        <a:gd name="connsiteX328-90745" fmla="*/ 1662460 w 6006665"/>
                        <a:gd name="connsiteY328-90746" fmla="*/ 2288600 h 3006470"/>
                        <a:gd name="connsiteX329-90747" fmla="*/ 1629901 w 6006665"/>
                        <a:gd name="connsiteY329-90748" fmla="*/ 2302006 h 3006470"/>
                        <a:gd name="connsiteX330-90749" fmla="*/ 1629300 w 6006665"/>
                        <a:gd name="connsiteY330-90750" fmla="*/ 2297351 h 3006470"/>
                        <a:gd name="connsiteX331-90751" fmla="*/ 1617994 w 6006665"/>
                        <a:gd name="connsiteY331-90752" fmla="*/ 2302006 h 3006470"/>
                        <a:gd name="connsiteX332-90753" fmla="*/ 1608904 w 6006665"/>
                        <a:gd name="connsiteY332-90754" fmla="*/ 2231560 h 3006470"/>
                        <a:gd name="connsiteX333-90755" fmla="*/ 1552684 w 6006665"/>
                        <a:gd name="connsiteY333-90756" fmla="*/ 2221867 h 3006470"/>
                        <a:gd name="connsiteX334-90757" fmla="*/ 1518550 w 6006665"/>
                        <a:gd name="connsiteY334-90758" fmla="*/ 2247467 h 3006470"/>
                        <a:gd name="connsiteX335-90759" fmla="*/ 1425379 w 6006665"/>
                        <a:gd name="connsiteY335-90760" fmla="*/ 2267919 h 3006470"/>
                        <a:gd name="connsiteX336-90761" fmla="*/ 1409472 w 6006665"/>
                        <a:gd name="connsiteY336-90762" fmla="*/ 2286099 h 3006470"/>
                        <a:gd name="connsiteX337-90763" fmla="*/ 1270852 w 6006665"/>
                        <a:gd name="connsiteY337-90764" fmla="*/ 2306551 h 3006470"/>
                        <a:gd name="connsiteX338-90765" fmla="*/ 1254945 w 6006665"/>
                        <a:gd name="connsiteY338-90766" fmla="*/ 2327003 h 3006470"/>
                        <a:gd name="connsiteX339-90767" fmla="*/ 1282214 w 6006665"/>
                        <a:gd name="connsiteY339-90768" fmla="*/ 2370180 h 3006470"/>
                        <a:gd name="connsiteX340-90769" fmla="*/ 1243582 w 6006665"/>
                        <a:gd name="connsiteY340-90770" fmla="*/ 2386087 h 3006470"/>
                        <a:gd name="connsiteX341-90771" fmla="*/ 1254945 w 6006665"/>
                        <a:gd name="connsiteY341-90772" fmla="*/ 2404267 h 3006470"/>
                        <a:gd name="connsiteX342-90773" fmla="*/ 1216313 w 6006665"/>
                        <a:gd name="connsiteY342-90774" fmla="*/ 2429264 h 3006470"/>
                        <a:gd name="connsiteX343-90775" fmla="*/ 1275397 w 6006665"/>
                        <a:gd name="connsiteY343-90776" fmla="*/ 2472441 h 3006470"/>
                        <a:gd name="connsiteX344-90777" fmla="*/ 1270852 w 6006665"/>
                        <a:gd name="connsiteY344-90778" fmla="*/ 2499711 h 3006470"/>
                        <a:gd name="connsiteX345-90779" fmla="*/ 1259108 w 6006665"/>
                        <a:gd name="connsiteY345-90780" fmla="*/ 2498732 h 3006470"/>
                        <a:gd name="connsiteX346-90781" fmla="*/ 1258945 w 6006665"/>
                        <a:gd name="connsiteY346-90782" fmla="*/ 2499711 h 3006470"/>
                        <a:gd name="connsiteX347-90783" fmla="*/ 1215644 w 6006665"/>
                        <a:gd name="connsiteY347-90784" fmla="*/ 2496102 h 3006470"/>
                        <a:gd name="connsiteX348-90785" fmla="*/ 1204950 w 6006665"/>
                        <a:gd name="connsiteY348-90786" fmla="*/ 2511073 h 3006470"/>
                        <a:gd name="connsiteX349-90787" fmla="*/ 1196495 w 6006665"/>
                        <a:gd name="connsiteY349-90788" fmla="*/ 2506241 h 3006470"/>
                        <a:gd name="connsiteX350-90789" fmla="*/ 1193043 w 6006665"/>
                        <a:gd name="connsiteY350-90790" fmla="*/ 2511073 h 3006470"/>
                        <a:gd name="connsiteX351-90791" fmla="*/ 1145322 w 6006665"/>
                        <a:gd name="connsiteY351-90792" fmla="*/ 2483803 h 3006470"/>
                        <a:gd name="connsiteX352-90793" fmla="*/ 1098145 w 6006665"/>
                        <a:gd name="connsiteY352-90794" fmla="*/ 2483803 h 3006470"/>
                        <a:gd name="connsiteX353-90795" fmla="*/ 1061785 w 6006665"/>
                        <a:gd name="connsiteY353-90796" fmla="*/ 2511073 h 3006470"/>
                        <a:gd name="connsiteX354-90797" fmla="*/ 1055322 w 6006665"/>
                        <a:gd name="connsiteY354-90798" fmla="*/ 2506990 h 3006470"/>
                        <a:gd name="connsiteX355-90799" fmla="*/ 1049878 w 6006665"/>
                        <a:gd name="connsiteY355-90800" fmla="*/ 2511073 h 3006470"/>
                        <a:gd name="connsiteX356-90801" fmla="*/ 1006701 w 6006665"/>
                        <a:gd name="connsiteY356-90802" fmla="*/ 2483803 h 3006470"/>
                        <a:gd name="connsiteX357-90803" fmla="*/ 924893 w 6006665"/>
                        <a:gd name="connsiteY357-90804" fmla="*/ 2447444 h 3006470"/>
                        <a:gd name="connsiteX358-90805" fmla="*/ 877716 w 6006665"/>
                        <a:gd name="connsiteY358-90806" fmla="*/ 2447444 h 3006470"/>
                        <a:gd name="connsiteX359-90807" fmla="*/ 802724 w 6006665"/>
                        <a:gd name="connsiteY359-90808" fmla="*/ 2511073 h 3006470"/>
                        <a:gd name="connsiteX360-90809" fmla="*/ 798179 w 6006665"/>
                        <a:gd name="connsiteY360-90810" fmla="*/ 2554250 h 3006470"/>
                        <a:gd name="connsiteX361-90811" fmla="*/ 787406 w 6006665"/>
                        <a:gd name="connsiteY361-90812" fmla="*/ 2543477 h 3006470"/>
                        <a:gd name="connsiteX362-90813" fmla="*/ 786272 w 6006665"/>
                        <a:gd name="connsiteY362-90814" fmla="*/ 2554250 h 3006470"/>
                        <a:gd name="connsiteX363-90815" fmla="*/ 756063 w 6006665"/>
                        <a:gd name="connsiteY363-90816" fmla="*/ 2524040 h 3006470"/>
                        <a:gd name="connsiteX364-90817" fmla="*/ 732278 w 6006665"/>
                        <a:gd name="connsiteY364-90818" fmla="*/ 2581519 h 3006470"/>
                        <a:gd name="connsiteX365-90819" fmla="*/ 743640 w 6006665"/>
                        <a:gd name="connsiteY365-90820" fmla="*/ 2590609 h 3006470"/>
                        <a:gd name="connsiteX366-90821" fmla="*/ 723188 w 6006665"/>
                        <a:gd name="connsiteY366-90822" fmla="*/ 2633786 h 3006470"/>
                        <a:gd name="connsiteX367-90823" fmla="*/ 747026 w 6006665"/>
                        <a:gd name="connsiteY367-90824" fmla="*/ 2670627 h 3006470"/>
                        <a:gd name="connsiteX368-90825" fmla="*/ 763548 w 6006665"/>
                        <a:gd name="connsiteY368-90826" fmla="*/ 2667873 h 3006470"/>
                        <a:gd name="connsiteX369-90827" fmla="*/ 764871 w 6006665"/>
                        <a:gd name="connsiteY369-90828" fmla="*/ 2669637 h 3006470"/>
                        <a:gd name="connsiteX370-90829" fmla="*/ 775455 w 6006665"/>
                        <a:gd name="connsiteY370-90830" fmla="*/ 2667873 h 3006470"/>
                        <a:gd name="connsiteX371-90831" fmla="*/ 802724 w 6006665"/>
                        <a:gd name="connsiteY371-90832" fmla="*/ 2704232 h 3006470"/>
                        <a:gd name="connsiteX372-90833" fmla="*/ 798179 w 6006665"/>
                        <a:gd name="connsiteY372-90834" fmla="*/ 2731502 h 3006470"/>
                        <a:gd name="connsiteX373-90835" fmla="*/ 818632 w 6006665"/>
                        <a:gd name="connsiteY373-90836" fmla="*/ 2742864 h 3006470"/>
                        <a:gd name="connsiteX374-90837" fmla="*/ 802724 w 6006665"/>
                        <a:gd name="connsiteY374-90838" fmla="*/ 2774679 h 3006470"/>
                        <a:gd name="connsiteX375-90839" fmla="*/ 766365 w 6006665"/>
                        <a:gd name="connsiteY375-90840" fmla="*/ 2779224 h 3006470"/>
                        <a:gd name="connsiteX376-90841" fmla="*/ 727733 w 6006665"/>
                        <a:gd name="connsiteY376-90842" fmla="*/ 2838308 h 3006470"/>
                        <a:gd name="connsiteX377-90843" fmla="*/ 759548 w 6006665"/>
                        <a:gd name="connsiteY377-90844" fmla="*/ 2881485 h 3006470"/>
                        <a:gd name="connsiteX378-90845" fmla="*/ 759548 w 6006665"/>
                        <a:gd name="connsiteY378-90846" fmla="*/ 2920116 h 3006470"/>
                        <a:gd name="connsiteX379-90847" fmla="*/ 798179 w 6006665"/>
                        <a:gd name="connsiteY379-90848" fmla="*/ 2979201 h 3006470"/>
                        <a:gd name="connsiteX380-90849" fmla="*/ 775455 w 6006665"/>
                        <a:gd name="connsiteY380-90850" fmla="*/ 2995108 h 3006470"/>
                        <a:gd name="connsiteX381-90851" fmla="*/ 770910 w 6006665"/>
                        <a:gd name="connsiteY381-90852" fmla="*/ 3006470 h 3006470"/>
                        <a:gd name="connsiteX382-90853" fmla="*/ 759003 w 6006665"/>
                        <a:gd name="connsiteY382-90854" fmla="*/ 3006470 h 3006470"/>
                        <a:gd name="connsiteX383-90855" fmla="*/ 755003 w 6006665"/>
                        <a:gd name="connsiteY383-90856" fmla="*/ 3006470 h 3006470"/>
                        <a:gd name="connsiteX384-90857" fmla="*/ 743096 w 6006665"/>
                        <a:gd name="connsiteY384-90858" fmla="*/ 3006470 h 3006470"/>
                        <a:gd name="connsiteX385-90859" fmla="*/ 715826 w 6006665"/>
                        <a:gd name="connsiteY385-90860" fmla="*/ 2972383 h 3006470"/>
                        <a:gd name="connsiteX386-90861" fmla="*/ 704464 w 6006665"/>
                        <a:gd name="connsiteY386-90862" fmla="*/ 2972383 h 3006470"/>
                        <a:gd name="connsiteX387-90863" fmla="*/ 684012 w 6006665"/>
                        <a:gd name="connsiteY387-90864" fmla="*/ 2963293 h 3006470"/>
                        <a:gd name="connsiteX388-90865" fmla="*/ 672649 w 6006665"/>
                        <a:gd name="connsiteY388-90866" fmla="*/ 2940569 h 3006470"/>
                        <a:gd name="connsiteX389-90867" fmla="*/ 645222 w 6006665"/>
                        <a:gd name="connsiteY389-90868" fmla="*/ 2932732 h 3006470"/>
                        <a:gd name="connsiteX390-90869" fmla="*/ 625472 w 6006665"/>
                        <a:gd name="connsiteY390-90870" fmla="*/ 2936024 h 3006470"/>
                        <a:gd name="connsiteX391-90871" fmla="*/ 623771 w 6006665"/>
                        <a:gd name="connsiteY391-90872" fmla="*/ 2934323 h 3006470"/>
                        <a:gd name="connsiteX392-90873" fmla="*/ 613565 w 6006665"/>
                        <a:gd name="connsiteY392-90874" fmla="*/ 2936024 h 3006470"/>
                        <a:gd name="connsiteX393-90875" fmla="*/ 609020 w 6006665"/>
                        <a:gd name="connsiteY393-90876" fmla="*/ 2931479 h 3006470"/>
                        <a:gd name="connsiteX394-90877" fmla="*/ 559026 w 6006665"/>
                        <a:gd name="connsiteY394-90878" fmla="*/ 2904209 h 3006470"/>
                        <a:gd name="connsiteX395-90879" fmla="*/ 506760 w 6006665"/>
                        <a:gd name="connsiteY395-90880" fmla="*/ 2897392 h 3006470"/>
                        <a:gd name="connsiteX396-90881" fmla="*/ 483280 w 6006665"/>
                        <a:gd name="connsiteY396-90882" fmla="*/ 2890683 h 3006470"/>
                        <a:gd name="connsiteX397-90883" fmla="*/ 480035 w 6006665"/>
                        <a:gd name="connsiteY397-90884" fmla="*/ 2892847 h 3006470"/>
                        <a:gd name="connsiteX398-90885" fmla="*/ 475042 w 6006665"/>
                        <a:gd name="connsiteY398-90886" fmla="*/ 2888329 h 3006470"/>
                        <a:gd name="connsiteX399-90887" fmla="*/ 474945 w 6006665"/>
                        <a:gd name="connsiteY399-90888" fmla="*/ 2888302 h 3006470"/>
                        <a:gd name="connsiteX400-90889" fmla="*/ 468128 w 6006665"/>
                        <a:gd name="connsiteY400-90890" fmla="*/ 2892847 h 3006470"/>
                        <a:gd name="connsiteX401-90891" fmla="*/ 420406 w 6006665"/>
                        <a:gd name="connsiteY401-90892" fmla="*/ 2849670 h 3006470"/>
                        <a:gd name="connsiteX402-90893" fmla="*/ 381774 w 6006665"/>
                        <a:gd name="connsiteY402-90894" fmla="*/ 2833763 h 3006470"/>
                        <a:gd name="connsiteX403-90895" fmla="*/ 349960 w 6006665"/>
                        <a:gd name="connsiteY403-90896" fmla="*/ 2801948 h 3006470"/>
                        <a:gd name="connsiteX404-90897" fmla="*/ 377229 w 6006665"/>
                        <a:gd name="connsiteY404-90898" fmla="*/ 2795131 h 3006470"/>
                        <a:gd name="connsiteX405-90899" fmla="*/ 404499 w 6006665"/>
                        <a:gd name="connsiteY405-90900" fmla="*/ 2747409 h 3006470"/>
                        <a:gd name="connsiteX406-90901" fmla="*/ 388591 w 6006665"/>
                        <a:gd name="connsiteY406-90902" fmla="*/ 2731502 h 3006470"/>
                        <a:gd name="connsiteX407-90903" fmla="*/ 440858 w 6006665"/>
                        <a:gd name="connsiteY407-90904" fmla="*/ 2704232 h 3006470"/>
                        <a:gd name="connsiteX408-90905" fmla="*/ 440858 w 6006665"/>
                        <a:gd name="connsiteY408-90906" fmla="*/ 2701176 h 3006470"/>
                        <a:gd name="connsiteX409-90907" fmla="*/ 416406 w 6006665"/>
                        <a:gd name="connsiteY409-90908" fmla="*/ 2704232 h 3006470"/>
                        <a:gd name="connsiteX410-90909" fmla="*/ 416406 w 6006665"/>
                        <a:gd name="connsiteY410-90910" fmla="*/ 2702744 h 3006470"/>
                        <a:gd name="connsiteX411-90911" fmla="*/ 404499 w 6006665"/>
                        <a:gd name="connsiteY411-90912" fmla="*/ 2704232 h 3006470"/>
                        <a:gd name="connsiteX412-90913" fmla="*/ 404499 w 6006665"/>
                        <a:gd name="connsiteY412-90914" fmla="*/ 2683780 h 3006470"/>
                        <a:gd name="connsiteX413-90915" fmla="*/ 424951 w 6006665"/>
                        <a:gd name="connsiteY413-90916" fmla="*/ 2667873 h 3006470"/>
                        <a:gd name="connsiteX414-90917" fmla="*/ 463583 w 6006665"/>
                        <a:gd name="connsiteY414-90918" fmla="*/ 2661056 h 3006470"/>
                        <a:gd name="connsiteX415-90919" fmla="*/ 468128 w 6006665"/>
                        <a:gd name="connsiteY415-90920" fmla="*/ 2645148 h 3006470"/>
                        <a:gd name="connsiteX416-90921" fmla="*/ 456765 w 6006665"/>
                        <a:gd name="connsiteY416-90922" fmla="*/ 2613334 h 3006470"/>
                        <a:gd name="connsiteX417-90923" fmla="*/ 474945 w 6006665"/>
                        <a:gd name="connsiteY417-90924" fmla="*/ 2586064 h 3006470"/>
                        <a:gd name="connsiteX418-90925" fmla="*/ 474945 w 6006665"/>
                        <a:gd name="connsiteY418-90926" fmla="*/ 2565612 h 3006470"/>
                        <a:gd name="connsiteX419-90927" fmla="*/ 420406 w 6006665"/>
                        <a:gd name="connsiteY419-90928" fmla="*/ 2547432 h 3006470"/>
                        <a:gd name="connsiteX420-90929" fmla="*/ 409588 w 6006665"/>
                        <a:gd name="connsiteY420-90930" fmla="*/ 2547432 h 3006470"/>
                        <a:gd name="connsiteX421-90931" fmla="*/ 397681 w 6006665"/>
                        <a:gd name="connsiteY421-90932" fmla="*/ 2547432 h 3006470"/>
                        <a:gd name="connsiteX422-90933" fmla="*/ 379485 w 6006665"/>
                        <a:gd name="connsiteY422-90934" fmla="*/ 2525193 h 3006470"/>
                        <a:gd name="connsiteX423-90935" fmla="*/ 357322 w 6006665"/>
                        <a:gd name="connsiteY423-90936" fmla="*/ 2531525 h 3006470"/>
                        <a:gd name="connsiteX424-90937" fmla="*/ 352842 w 6006665"/>
                        <a:gd name="connsiteY424-90938" fmla="*/ 2529403 h 3006470"/>
                        <a:gd name="connsiteX425-90939" fmla="*/ 345415 w 6006665"/>
                        <a:gd name="connsiteY425-90940" fmla="*/ 2531525 h 3006470"/>
                        <a:gd name="connsiteX426-90941" fmla="*/ 302238 w 6006665"/>
                        <a:gd name="connsiteY426-90942" fmla="*/ 2511073 h 3006470"/>
                        <a:gd name="connsiteX427-90943" fmla="*/ 302238 w 6006665"/>
                        <a:gd name="connsiteY427-90944" fmla="*/ 2499711 h 3006470"/>
                        <a:gd name="connsiteX428-90945" fmla="*/ 286331 w 6006665"/>
                        <a:gd name="connsiteY428-90946" fmla="*/ 2472441 h 3006470"/>
                        <a:gd name="connsiteX429-90947" fmla="*/ 270968 w 6006665"/>
                        <a:gd name="connsiteY429-90948" fmla="*/ 2472441 h 3006470"/>
                        <a:gd name="connsiteX430-90949" fmla="*/ 259061 w 6006665"/>
                        <a:gd name="connsiteY430-90950" fmla="*/ 2472441 h 3006470"/>
                        <a:gd name="connsiteX431-90951" fmla="*/ 254516 w 6006665"/>
                        <a:gd name="connsiteY431-90952" fmla="*/ 2456534 h 3006470"/>
                        <a:gd name="connsiteX432-90953" fmla="*/ 263606 w 6006665"/>
                        <a:gd name="connsiteY432-90954" fmla="*/ 2440627 h 3006470"/>
                        <a:gd name="connsiteX433-90955" fmla="*/ 243991 w 6006665"/>
                        <a:gd name="connsiteY433-90956" fmla="*/ 2410114 h 3006470"/>
                        <a:gd name="connsiteX434-90957" fmla="*/ 216429 w 6006665"/>
                        <a:gd name="connsiteY434-90958" fmla="*/ 2413357 h 3006470"/>
                        <a:gd name="connsiteX435-90959" fmla="*/ 212956 w 6006665"/>
                        <a:gd name="connsiteY435-90960" fmla="*/ 2412365 h 3006470"/>
                        <a:gd name="connsiteX436-90961" fmla="*/ 204522 w 6006665"/>
                        <a:gd name="connsiteY436-90962" fmla="*/ 2413357 h 3006470"/>
                        <a:gd name="connsiteX437-90963" fmla="*/ 199623 w 6006665"/>
                        <a:gd name="connsiteY437-90964" fmla="*/ 2411957 h 3006470"/>
                        <a:gd name="connsiteX438-90965" fmla="*/ 195977 w 6006665"/>
                        <a:gd name="connsiteY438-90966" fmla="*/ 2424719 h 3006470"/>
                        <a:gd name="connsiteX439-90967" fmla="*/ 184968 w 6006665"/>
                        <a:gd name="connsiteY439-90968" fmla="*/ 2421574 h 3006470"/>
                        <a:gd name="connsiteX440-90969" fmla="*/ 184070 w 6006665"/>
                        <a:gd name="connsiteY440-90970" fmla="*/ 2424719 h 3006470"/>
                        <a:gd name="connsiteX441-90971" fmla="*/ 168163 w 6006665"/>
                        <a:gd name="connsiteY441-90972" fmla="*/ 2420184 h 3006470"/>
                        <a:gd name="connsiteX442-90973" fmla="*/ 156800 w 6006665"/>
                        <a:gd name="connsiteY442-90974" fmla="*/ 2381542 h 3006470"/>
                        <a:gd name="connsiteX443-90975" fmla="*/ 152255 w 6006665"/>
                        <a:gd name="connsiteY443-90976" fmla="*/ 2365635 h 3006470"/>
                        <a:gd name="connsiteX444-90977" fmla="*/ 156800 w 6006665"/>
                        <a:gd name="connsiteY444-90978" fmla="*/ 2361090 h 3006470"/>
                        <a:gd name="connsiteX445-90979" fmla="*/ 168707 w 6006665"/>
                        <a:gd name="connsiteY445-90980" fmla="*/ 2361090 h 3006470"/>
                        <a:gd name="connsiteX446-90981" fmla="*/ 188615 w 6006665"/>
                        <a:gd name="connsiteY446-90982" fmla="*/ 2361090 h 3006470"/>
                        <a:gd name="connsiteX447-90983" fmla="*/ 199977 w 6006665"/>
                        <a:gd name="connsiteY447-90984" fmla="*/ 2349728 h 3006470"/>
                        <a:gd name="connsiteX448-90985" fmla="*/ 188615 w 6006665"/>
                        <a:gd name="connsiteY448-90986" fmla="*/ 2327003 h 3006470"/>
                        <a:gd name="connsiteX449-90987" fmla="*/ 168163 w 6006665"/>
                        <a:gd name="connsiteY449-90988" fmla="*/ 2317914 h 3006470"/>
                        <a:gd name="connsiteX450-90989" fmla="*/ 168163 w 6006665"/>
                        <a:gd name="connsiteY450-90990" fmla="*/ 2311096 h 3006470"/>
                        <a:gd name="connsiteX451-90991" fmla="*/ 152255 w 6006665"/>
                        <a:gd name="connsiteY451-90992" fmla="*/ 2295189 h 3006470"/>
                        <a:gd name="connsiteX452-90993" fmla="*/ 129531 w 6006665"/>
                        <a:gd name="connsiteY452-90994" fmla="*/ 2258829 h 3006470"/>
                        <a:gd name="connsiteX453-90995" fmla="*/ 140893 w 6006665"/>
                        <a:gd name="connsiteY453-90996" fmla="*/ 2236105 h 3006470"/>
                        <a:gd name="connsiteX454-90997" fmla="*/ 136348 w 6006665"/>
                        <a:gd name="connsiteY454-90998" fmla="*/ 2208835 h 3006470"/>
                        <a:gd name="connsiteX455-90999" fmla="*/ 103789 w 6006665"/>
                        <a:gd name="connsiteY455-91000" fmla="*/ 2195428 h 3006470"/>
                        <a:gd name="connsiteX456-91001" fmla="*/ 93716 w 6006665"/>
                        <a:gd name="connsiteY456-91002" fmla="*/ 2199745 h 3006470"/>
                        <a:gd name="connsiteX457-91003" fmla="*/ 91868 w 6006665"/>
                        <a:gd name="connsiteY457-91004" fmla="*/ 2195434 h 3006470"/>
                        <a:gd name="connsiteX458-91005" fmla="*/ 81809 w 6006665"/>
                        <a:gd name="connsiteY458-91006" fmla="*/ 2199745 h 3006470"/>
                        <a:gd name="connsiteX459-91007" fmla="*/ 74992 w 6006665"/>
                        <a:gd name="connsiteY459-91008" fmla="*/ 2183838 h 3006470"/>
                        <a:gd name="connsiteX460-91009" fmla="*/ 34087 w 6006665"/>
                        <a:gd name="connsiteY460-91010" fmla="*/ 2172476 h 3006470"/>
                        <a:gd name="connsiteX461-91011" fmla="*/ 22725 w 6006665"/>
                        <a:gd name="connsiteY461-91012" fmla="*/ 2129299 h 3006470"/>
                        <a:gd name="connsiteX462-91013" fmla="*/ 22725 w 6006665"/>
                        <a:gd name="connsiteY462-91014" fmla="*/ 2097484 h 3006470"/>
                        <a:gd name="connsiteX463-91015" fmla="*/ 0 w 6006665"/>
                        <a:gd name="connsiteY463-91016" fmla="*/ 2081577 h 3006470"/>
                        <a:gd name="connsiteX464-91017" fmla="*/ 15907 w 6006665"/>
                        <a:gd name="connsiteY464-91018" fmla="*/ 2058853 h 3006470"/>
                        <a:gd name="connsiteX465-91019" fmla="*/ 6818 w 6006665"/>
                        <a:gd name="connsiteY465-91020" fmla="*/ 1995224 h 3006470"/>
                        <a:gd name="connsiteX466-91021" fmla="*/ 34087 w 6006665"/>
                        <a:gd name="connsiteY466-91022" fmla="*/ 1952047 h 3006470"/>
                        <a:gd name="connsiteX467-91023" fmla="*/ 27270 w 6006665"/>
                        <a:gd name="connsiteY467-91024" fmla="*/ 1940685 h 3006470"/>
                        <a:gd name="connsiteX468-91025" fmla="*/ 70447 w 6006665"/>
                        <a:gd name="connsiteY468-91026" fmla="*/ 1902053 h 3006470"/>
                        <a:gd name="connsiteX469-91027" fmla="*/ 27270 w 6006665"/>
                        <a:gd name="connsiteY469-91028" fmla="*/ 1865693 h 3006470"/>
                        <a:gd name="connsiteX470-91029" fmla="*/ 109078 w 6006665"/>
                        <a:gd name="connsiteY470-91030" fmla="*/ 1767977 h 3006470"/>
                        <a:gd name="connsiteX471-91031" fmla="*/ 145438 w 6006665"/>
                        <a:gd name="connsiteY471-91032" fmla="*/ 1724800 h 3006470"/>
                        <a:gd name="connsiteX472-91033" fmla="*/ 156800 w 6006665"/>
                        <a:gd name="connsiteY472-91034" fmla="*/ 1681624 h 3006470"/>
                        <a:gd name="connsiteX473-91035" fmla="*/ 102261 w 6006665"/>
                        <a:gd name="connsiteY473-91036" fmla="*/ 1629357 h 3006470"/>
                        <a:gd name="connsiteX474-91037" fmla="*/ 118168 w 6006665"/>
                        <a:gd name="connsiteY474-91038" fmla="*/ 1574818 h 3006470"/>
                        <a:gd name="connsiteX475-91039" fmla="*/ 86354 w 6006665"/>
                        <a:gd name="connsiteY475-91040" fmla="*/ 1511189 h 3006470"/>
                        <a:gd name="connsiteX476-91041" fmla="*/ 109078 w 6006665"/>
                        <a:gd name="connsiteY476-91042" fmla="*/ 1436197 h 3006470"/>
                        <a:gd name="connsiteX477-91043" fmla="*/ 70447 w 6006665"/>
                        <a:gd name="connsiteY477-91044" fmla="*/ 1333936 h 3006470"/>
                        <a:gd name="connsiteX478-91045" fmla="*/ 420951 w 6006665"/>
                        <a:gd name="connsiteY478-91046" fmla="*/ 1418018 h 3006470"/>
                        <a:gd name="connsiteX479-91047" fmla="*/ 252950 w 6006665"/>
                        <a:gd name="connsiteY479-91048" fmla="*/ 1352062 h 3006470"/>
                        <a:gd name="connsiteX480-91049" fmla="*/ 232336 w 6006665"/>
                        <a:gd name="connsiteY480-91050" fmla="*/ 1358934 h 3006470"/>
                        <a:gd name="connsiteX481-91051" fmla="*/ 291420 w 6006665"/>
                        <a:gd name="connsiteY481-91052" fmla="*/ 1429380 h 3006470"/>
                        <a:gd name="connsiteX482-91053" fmla="*/ 291420 w 6006665"/>
                        <a:gd name="connsiteY482-91054" fmla="*/ 1468012 h 3006470"/>
                        <a:gd name="connsiteX483-91055" fmla="*/ 298238 w 6006665"/>
                        <a:gd name="connsiteY483-91056" fmla="*/ 1554366 h 3006470"/>
                        <a:gd name="connsiteX484-91057" fmla="*/ 345959 w 6006665"/>
                        <a:gd name="connsiteY484-91058" fmla="*/ 1586180 h 3006470"/>
                        <a:gd name="connsiteX485-91059" fmla="*/ 362087 w 6006665"/>
                        <a:gd name="connsiteY485-91060" fmla="*/ 1595588 h 3006470"/>
                        <a:gd name="connsiteX486-91061" fmla="*/ 365867 w 6006665"/>
                        <a:gd name="connsiteY486-91062" fmla="*/ 1563455 h 3006470"/>
                        <a:gd name="connsiteX487-91063" fmla="*/ 345415 w 6006665"/>
                        <a:gd name="connsiteY487-91064" fmla="*/ 1527096 h 3006470"/>
                        <a:gd name="connsiteX488-91065" fmla="*/ 365867 w 6006665"/>
                        <a:gd name="connsiteY488-91066" fmla="*/ 1495281 h 3006470"/>
                        <a:gd name="connsiteX489-91067" fmla="*/ 374560 w 6006665"/>
                        <a:gd name="connsiteY489-91068" fmla="*/ 1500280 h 3006470"/>
                        <a:gd name="connsiteX490-91069" fmla="*/ 377774 w 6006665"/>
                        <a:gd name="connsiteY490-91070" fmla="*/ 1495281 h 3006470"/>
                        <a:gd name="connsiteX491-91071" fmla="*/ 461933 w 6006665"/>
                        <a:gd name="connsiteY491-91072" fmla="*/ 1543673 h 3006470"/>
                        <a:gd name="connsiteX492-91073" fmla="*/ 484035 w 6006665"/>
                        <a:gd name="connsiteY492-91074" fmla="*/ 1527096 h 3006470"/>
                        <a:gd name="connsiteX493-91075" fmla="*/ 463583 w 6006665"/>
                        <a:gd name="connsiteY493-91076" fmla="*/ 1461194 h 3006470"/>
                        <a:gd name="connsiteX494-91077" fmla="*/ 1677078 w 6006665"/>
                        <a:gd name="connsiteY494-91078" fmla="*/ 1370296 h 3006470"/>
                        <a:gd name="connsiteX495-91079" fmla="*/ 1720255 w 6006665"/>
                        <a:gd name="connsiteY495-91080" fmla="*/ 1349844 h 3006470"/>
                        <a:gd name="connsiteX496-91081" fmla="*/ 1731617 w 6006665"/>
                        <a:gd name="connsiteY496-91082" fmla="*/ 1299850 h 3006470"/>
                        <a:gd name="connsiteX497-91083" fmla="*/ 1758887 w 6006665"/>
                        <a:gd name="connsiteY497-91084" fmla="*/ 1256673 h 3006470"/>
                        <a:gd name="connsiteX498-91085" fmla="*/ 1736162 w 6006665"/>
                        <a:gd name="connsiteY498-91086" fmla="*/ 1197589 h 3006470"/>
                        <a:gd name="connsiteX499-91087" fmla="*/ 1758887 w 6006665"/>
                        <a:gd name="connsiteY499-91088" fmla="*/ 1133960 h 3006470"/>
                        <a:gd name="connsiteX500-91089" fmla="*/ 1704347 w 6006665"/>
                        <a:gd name="connsiteY500-91090" fmla="*/ 1070331 h 3006470"/>
                        <a:gd name="connsiteX501-91091" fmla="*/ 1736162 w 6006665"/>
                        <a:gd name="connsiteY501-91092" fmla="*/ 961252 h 3006470"/>
                        <a:gd name="connsiteX502-91093" fmla="*/ 1688440 w 6006665"/>
                        <a:gd name="connsiteY502-91094" fmla="*/ 865809 h 3006470"/>
                        <a:gd name="connsiteX503-91095" fmla="*/ 1752069 w 6006665"/>
                        <a:gd name="connsiteY503-91096" fmla="*/ 788545 h 3006470"/>
                        <a:gd name="connsiteX504-91097" fmla="*/ 1747524 w 6006665"/>
                        <a:gd name="connsiteY504-91098" fmla="*/ 704464 h 3006470"/>
                        <a:gd name="connsiteX505-91099" fmla="*/ 1763431 w 6006665"/>
                        <a:gd name="connsiteY505-91100" fmla="*/ 697647 h 3006470"/>
                        <a:gd name="connsiteX506-91101" fmla="*/ 1764877 w 6006665"/>
                        <a:gd name="connsiteY506-91102" fmla="*/ 702130 h 3006470"/>
                        <a:gd name="connsiteX507-91103" fmla="*/ 1775339 w 6006665"/>
                        <a:gd name="connsiteY507-91104" fmla="*/ 697647 h 3006470"/>
                        <a:gd name="connsiteX508-91105" fmla="*/ 1798063 w 6006665"/>
                        <a:gd name="connsiteY508-91106" fmla="*/ 768093 h 3006470"/>
                        <a:gd name="connsiteX509-91107" fmla="*/ 1791454 w 6006665"/>
                        <a:gd name="connsiteY509-91108" fmla="*/ 815304 h 3006470"/>
                        <a:gd name="connsiteX510-91109" fmla="*/ 1854330 w 6006665"/>
                        <a:gd name="connsiteY510-91110" fmla="*/ 772638 h 3006470"/>
                        <a:gd name="connsiteX511-91111" fmla="*/ 1931594 w 6006665"/>
                        <a:gd name="connsiteY511-91112" fmla="*/ 763548 h 3006470"/>
                        <a:gd name="connsiteX512-91113" fmla="*/ 1932772 w 6006665"/>
                        <a:gd name="connsiteY512-91114" fmla="*/ 764810 h 3006470"/>
                        <a:gd name="connsiteX513-91115" fmla="*/ 1943501 w 6006665"/>
                        <a:gd name="connsiteY513-91116" fmla="*/ 763548 h 3006470"/>
                        <a:gd name="connsiteX514-91117" fmla="*/ 1988608 w 6006665"/>
                        <a:gd name="connsiteY514-91118" fmla="*/ 811877 h 3006470"/>
                        <a:gd name="connsiteX515-91119" fmla="*/ 1963408 w 6006665"/>
                        <a:gd name="connsiteY515-91120" fmla="*/ 736278 h 3006470"/>
                        <a:gd name="connsiteX516-91121" fmla="*/ 1963408 w 6006665"/>
                        <a:gd name="connsiteY516-91122" fmla="*/ 595386 h 3006470"/>
                        <a:gd name="connsiteX517-91123" fmla="*/ 2027037 w 6006665"/>
                        <a:gd name="connsiteY517-91124" fmla="*/ 574934 h 3006470"/>
                        <a:gd name="connsiteX518-91125" fmla="*/ 2037269 w 6006665"/>
                        <a:gd name="connsiteY518-91126" fmla="*/ 575472 h 3006470"/>
                        <a:gd name="connsiteX519-91127" fmla="*/ 2038944 w 6006665"/>
                        <a:gd name="connsiteY519-91128" fmla="*/ 574934 h 3006470"/>
                        <a:gd name="connsiteX520-91129" fmla="*/ 2115414 w 6006665"/>
                        <a:gd name="connsiteY520-91130" fmla="*/ 578958 h 3006470"/>
                        <a:gd name="connsiteX521-91131" fmla="*/ 2192927 w 6006665"/>
                        <a:gd name="connsiteY521-91132" fmla="*/ 559026 h 3006470"/>
                        <a:gd name="connsiteX522-91133" fmla="*/ 2167930 w 6006665"/>
                        <a:gd name="connsiteY522-91134" fmla="*/ 493125 h 3006470"/>
                        <a:gd name="connsiteX523-91135" fmla="*/ 2204289 w 6006665"/>
                        <a:gd name="connsiteY523-91136" fmla="*/ 402226 h 3006470"/>
                        <a:gd name="connsiteX524-91137" fmla="*/ 2247466 w 6006665"/>
                        <a:gd name="connsiteY524-91138" fmla="*/ 397681 h 3006470"/>
                        <a:gd name="connsiteX525-91139" fmla="*/ 2317913 w 6006665"/>
                        <a:gd name="connsiteY525-91140" fmla="*/ 322690 h 3006470"/>
                        <a:gd name="connsiteX526-91141" fmla="*/ 2420183 w 6006665"/>
                        <a:gd name="connsiteY526-91142" fmla="*/ 304510 h 3006470"/>
                        <a:gd name="connsiteX527-91143" fmla="*/ 2429263 w 6006665"/>
                        <a:gd name="connsiteY527-91144" fmla="*/ 263606 h 3006470"/>
                        <a:gd name="connsiteX528-91145" fmla="*/ 2526979 w 6006665"/>
                        <a:gd name="connsiteY528-91146" fmla="*/ 252244 h 3006470"/>
                        <a:gd name="connsiteX529-91147" fmla="*/ 2528058 w 6006665"/>
                        <a:gd name="connsiteY529-91148" fmla="*/ 253503 h 3006470"/>
                        <a:gd name="connsiteX530-91149" fmla="*/ 2538886 w 6006665"/>
                        <a:gd name="connsiteY530-91150" fmla="*/ 252244 h 3006470"/>
                        <a:gd name="connsiteX531-91151" fmla="*/ 2560820 w 6006665"/>
                        <a:gd name="connsiteY531-91152" fmla="*/ 277833 h 3006470"/>
                        <a:gd name="connsiteX532-91153" fmla="*/ 2640602 w 6006665"/>
                        <a:gd name="connsiteY532-91154" fmla="*/ 202249 h 3006470"/>
                        <a:gd name="connsiteX533-91155" fmla="*/ 2652509 w 6006665"/>
                        <a:gd name="connsiteY533-91156" fmla="*/ 202249 h 3006470"/>
                        <a:gd name="connsiteX534-91157" fmla="*/ 2704231 w 6006665"/>
                        <a:gd name="connsiteY534-91158" fmla="*/ 202249 h 3006470"/>
                        <a:gd name="connsiteX535-91159" fmla="*/ 2715593 w 6006665"/>
                        <a:gd name="connsiteY535-91160" fmla="*/ 134075 h 3006470"/>
                        <a:gd name="connsiteX536-91161" fmla="*/ 2751953 w 6006665"/>
                        <a:gd name="connsiteY536-91162" fmla="*/ 68174 h 3006470"/>
                        <a:gd name="connsiteX537-91163" fmla="*/ 2838307 w 6006665"/>
                        <a:gd name="connsiteY537-91164" fmla="*/ 0 h 3006470"/>
                        <a:gd name="connsiteX0-91165" fmla="*/ 1791129 w 6006665"/>
                        <a:gd name="connsiteY0-91166" fmla="*/ 817622 h 3006470"/>
                        <a:gd name="connsiteX1-91167" fmla="*/ 1782156 w 6006665"/>
                        <a:gd name="connsiteY1-91168" fmla="*/ 881716 h 3006470"/>
                        <a:gd name="connsiteX2-91169" fmla="*/ 1809554 w 6006665"/>
                        <a:gd name="connsiteY2-91170" fmla="*/ 895415 h 3006470"/>
                        <a:gd name="connsiteX3-91171" fmla="*/ 1791129 w 6006665"/>
                        <a:gd name="connsiteY3-91172" fmla="*/ 817622 h 3006470"/>
                        <a:gd name="connsiteX4-91173" fmla="*/ 2838307 w 6006665"/>
                        <a:gd name="connsiteY4-91174" fmla="*/ 0 h 3006470"/>
                        <a:gd name="connsiteX5-91175" fmla="*/ 2844246 w 6006665"/>
                        <a:gd name="connsiteY5-91176" fmla="*/ 4711 h 3006470"/>
                        <a:gd name="connsiteX6-91177" fmla="*/ 2850213 w 6006665"/>
                        <a:gd name="connsiteY6-91178" fmla="*/ 0 h 3006470"/>
                        <a:gd name="connsiteX7-91179" fmla="*/ 2916115 w 6006665"/>
                        <a:gd name="connsiteY7-91180" fmla="*/ 52267 h 3006470"/>
                        <a:gd name="connsiteX8-91181" fmla="*/ 2861576 w 6006665"/>
                        <a:gd name="connsiteY8-91182" fmla="*/ 90899 h 3006470"/>
                        <a:gd name="connsiteX9-91183" fmla="*/ 2947929 w 6006665"/>
                        <a:gd name="connsiteY9-91184" fmla="*/ 118168 h 3006470"/>
                        <a:gd name="connsiteX10-91185" fmla="*/ 2957621 w 6006665"/>
                        <a:gd name="connsiteY10-91186" fmla="*/ 186006 h 3006470"/>
                        <a:gd name="connsiteX11-91187" fmla="*/ 2979199 w 6006665"/>
                        <a:gd name="connsiteY11-91188" fmla="*/ 161345 h 3006470"/>
                        <a:gd name="connsiteX12-91189" fmla="*/ 2991106 w 6006665"/>
                        <a:gd name="connsiteY12-91190" fmla="*/ 161345 h 3006470"/>
                        <a:gd name="connsiteX13-91191" fmla="*/ 3086005 w 6006665"/>
                        <a:gd name="connsiteY13-91192" fmla="*/ 161345 h 3006470"/>
                        <a:gd name="connsiteX14-91193" fmla="*/ 3097912 w 6006665"/>
                        <a:gd name="connsiteY14-91194" fmla="*/ 161345 h 3006470"/>
                        <a:gd name="connsiteX15-91195" fmla="*/ 3179721 w 6006665"/>
                        <a:gd name="connsiteY15-91196" fmla="*/ 236336 h 3006470"/>
                        <a:gd name="connsiteX16-91197" fmla="*/ 3211535 w 6006665"/>
                        <a:gd name="connsiteY16-91198" fmla="*/ 295420 h 3006470"/>
                        <a:gd name="connsiteX17-91199" fmla="*/ 3200173 w 6006665"/>
                        <a:gd name="connsiteY17-91200" fmla="*/ 370412 h 3006470"/>
                        <a:gd name="connsiteX18-91201" fmla="*/ 3161541 w 6006665"/>
                        <a:gd name="connsiteY18-91202" fmla="*/ 413589 h 3006470"/>
                        <a:gd name="connsiteX19-91203" fmla="*/ 3066097 w 6006665"/>
                        <a:gd name="connsiteY19-91204" fmla="*/ 488580 h 3006470"/>
                        <a:gd name="connsiteX20-91205" fmla="*/ 3034283 w 6006665"/>
                        <a:gd name="connsiteY20-91206" fmla="*/ 531757 h 3006470"/>
                        <a:gd name="connsiteX21-91207" fmla="*/ 3082005 w 6006665"/>
                        <a:gd name="connsiteY21-91208" fmla="*/ 547664 h 3006470"/>
                        <a:gd name="connsiteX22-91209" fmla="*/ 3129459 w 6006665"/>
                        <a:gd name="connsiteY22-91210" fmla="*/ 575345 h 3006470"/>
                        <a:gd name="connsiteX23-91211" fmla="*/ 3156451 w 6006665"/>
                        <a:gd name="connsiteY23-91212" fmla="*/ 552209 h 3006470"/>
                        <a:gd name="connsiteX24-91213" fmla="*/ 3158460 w 6006665"/>
                        <a:gd name="connsiteY24-91214" fmla="*/ 560693 h 3006470"/>
                        <a:gd name="connsiteX25-91215" fmla="*/ 3168359 w 6006665"/>
                        <a:gd name="connsiteY25-91216" fmla="*/ 552209 h 3006470"/>
                        <a:gd name="connsiteX26-91217" fmla="*/ 3184984 w 6006665"/>
                        <a:gd name="connsiteY26-91218" fmla="*/ 622402 h 3006470"/>
                        <a:gd name="connsiteX27-91219" fmla="*/ 3192811 w 6006665"/>
                        <a:gd name="connsiteY27-91220" fmla="*/ 606748 h 3006470"/>
                        <a:gd name="connsiteX28-91221" fmla="*/ 3251895 w 6006665"/>
                        <a:gd name="connsiteY28-91222" fmla="*/ 586296 h 3006470"/>
                        <a:gd name="connsiteX29-91223" fmla="*/ 3259833 w 6006665"/>
                        <a:gd name="connsiteY29-91224" fmla="*/ 587670 h 3006470"/>
                        <a:gd name="connsiteX30-91225" fmla="*/ 3263802 w 6006665"/>
                        <a:gd name="connsiteY30-91226" fmla="*/ 586296 h 3006470"/>
                        <a:gd name="connsiteX31-91227" fmla="*/ 3381970 w 6006665"/>
                        <a:gd name="connsiteY31-91228" fmla="*/ 606748 h 3006470"/>
                        <a:gd name="connsiteX32-91229" fmla="*/ 3388787 w 6006665"/>
                        <a:gd name="connsiteY32-91230" fmla="*/ 665832 h 3006470"/>
                        <a:gd name="connsiteX33-91231" fmla="*/ 3531529 w 6006665"/>
                        <a:gd name="connsiteY33-91232" fmla="*/ 686823 h 3006470"/>
                        <a:gd name="connsiteX34-91233" fmla="*/ 3538225 w 6006665"/>
                        <a:gd name="connsiteY34-91234" fmla="*/ 590841 h 3006470"/>
                        <a:gd name="connsiteX35-91235" fmla="*/ 3549910 w 6006665"/>
                        <a:gd name="connsiteY35-91236" fmla="*/ 594028 h 3006470"/>
                        <a:gd name="connsiteX36-91237" fmla="*/ 3550132 w 6006665"/>
                        <a:gd name="connsiteY36-91238" fmla="*/ 590841 h 3006470"/>
                        <a:gd name="connsiteX37-91239" fmla="*/ 3625123 w 6006665"/>
                        <a:gd name="connsiteY37-91240" fmla="*/ 611293 h 3006470"/>
                        <a:gd name="connsiteX38-91241" fmla="*/ 3672301 w 6006665"/>
                        <a:gd name="connsiteY38-91242" fmla="*/ 611293 h 3006470"/>
                        <a:gd name="connsiteX39-91243" fmla="*/ 3684207 w 6006665"/>
                        <a:gd name="connsiteY39-91244" fmla="*/ 611293 h 3006470"/>
                        <a:gd name="connsiteX40-91245" fmla="*/ 3743291 w 6006665"/>
                        <a:gd name="connsiteY40-91246" fmla="*/ 677194 h 3006470"/>
                        <a:gd name="connsiteX41-91247" fmla="*/ 3759199 w 6006665"/>
                        <a:gd name="connsiteY41-91248" fmla="*/ 756731 h 3006470"/>
                        <a:gd name="connsiteX42-91249" fmla="*/ 3738747 w 6006665"/>
                        <a:gd name="connsiteY42-91250" fmla="*/ 806725 h 3006470"/>
                        <a:gd name="connsiteX43-91251" fmla="*/ 3786469 w 6006665"/>
                        <a:gd name="connsiteY43-91252" fmla="*/ 897623 h 3006470"/>
                        <a:gd name="connsiteX44-91253" fmla="*/ 3835603 w 6006665"/>
                        <a:gd name="connsiteY44-91254" fmla="*/ 933529 h 3006470"/>
                        <a:gd name="connsiteX45-91255" fmla="*/ 3865460 w 6006665"/>
                        <a:gd name="connsiteY45-91256" fmla="*/ 822632 h 3006470"/>
                        <a:gd name="connsiteX46-91257" fmla="*/ 3875077 w 6006665"/>
                        <a:gd name="connsiteY46-91258" fmla="*/ 831139 h 3006470"/>
                        <a:gd name="connsiteX47-91259" fmla="*/ 3877367 w 6006665"/>
                        <a:gd name="connsiteY47-91260" fmla="*/ 822632 h 3006470"/>
                        <a:gd name="connsiteX48-91261" fmla="*/ 3932151 w 6006665"/>
                        <a:gd name="connsiteY48-91262" fmla="*/ 871095 h 3006470"/>
                        <a:gd name="connsiteX49-91263" fmla="*/ 3988173 w 6006665"/>
                        <a:gd name="connsiteY49-91264" fmla="*/ 843084 h 3006470"/>
                        <a:gd name="connsiteX50-91265" fmla="*/ 3993852 w 6006665"/>
                        <a:gd name="connsiteY50-91266" fmla="*/ 846199 h 3006470"/>
                        <a:gd name="connsiteX51-91267" fmla="*/ 4000080 w 6006665"/>
                        <a:gd name="connsiteY51-91268" fmla="*/ 843084 h 3006470"/>
                        <a:gd name="connsiteX52-91269" fmla="*/ 4062426 w 6006665"/>
                        <a:gd name="connsiteY52-91270" fmla="*/ 877274 h 3006470"/>
                        <a:gd name="connsiteX53-91271" fmla="*/ 4085889 w 6006665"/>
                        <a:gd name="connsiteY53-91272" fmla="*/ 849902 h 3006470"/>
                        <a:gd name="connsiteX54-91273" fmla="*/ 4095563 w 6006665"/>
                        <a:gd name="connsiteY54-91274" fmla="*/ 852506 h 3006470"/>
                        <a:gd name="connsiteX55-91275" fmla="*/ 4097796 w 6006665"/>
                        <a:gd name="connsiteY55-91276" fmla="*/ 849902 h 3006470"/>
                        <a:gd name="connsiteX56-91277" fmla="*/ 4144150 w 6006665"/>
                        <a:gd name="connsiteY56-91278" fmla="*/ 862382 h 3006470"/>
                        <a:gd name="connsiteX57-91279" fmla="*/ 4117703 w 6006665"/>
                        <a:gd name="connsiteY57-91280" fmla="*/ 752186 h 3006470"/>
                        <a:gd name="connsiteX58-91281" fmla="*/ 4165425 w 6006665"/>
                        <a:gd name="connsiteY58-91282" fmla="*/ 697647 h 3006470"/>
                        <a:gd name="connsiteX59-91283" fmla="*/ 4175231 w 6006665"/>
                        <a:gd name="connsiteY59-91284" fmla="*/ 700048 h 3006470"/>
                        <a:gd name="connsiteX60-91285" fmla="*/ 4177332 w 6006665"/>
                        <a:gd name="connsiteY60-91286" fmla="*/ 697647 h 3006470"/>
                        <a:gd name="connsiteX61-91287" fmla="*/ 4511384 w 6006665"/>
                        <a:gd name="connsiteY61-91288" fmla="*/ 779455 h 3006470"/>
                        <a:gd name="connsiteX62-91289" fmla="*/ 4543199 w 6006665"/>
                        <a:gd name="connsiteY62-91290" fmla="*/ 849902 h 3006470"/>
                        <a:gd name="connsiteX63-91291" fmla="*/ 4639242 w 6006665"/>
                        <a:gd name="connsiteY63-91292" fmla="*/ 932544 h 3006470"/>
                        <a:gd name="connsiteX64-91293" fmla="*/ 4774445 w 6006665"/>
                        <a:gd name="connsiteY64-91294" fmla="*/ 913531 h 3006470"/>
                        <a:gd name="connsiteX65-91295" fmla="*/ 4778496 w 6006665"/>
                        <a:gd name="connsiteY65-91296" fmla="*/ 914635 h 3006470"/>
                        <a:gd name="connsiteX66-91297" fmla="*/ 4786352 w 6006665"/>
                        <a:gd name="connsiteY66-91298" fmla="*/ 913531 h 3006470"/>
                        <a:gd name="connsiteX67-91299" fmla="*/ 4861343 w 6006665"/>
                        <a:gd name="connsiteY67-91300" fmla="*/ 933983 h 3006470"/>
                        <a:gd name="connsiteX68-91301" fmla="*/ 4893158 w 6006665"/>
                        <a:gd name="connsiteY68-91302" fmla="*/ 977160 h 3006470"/>
                        <a:gd name="connsiteX69-91303" fmla="*/ 4888613 w 6006665"/>
                        <a:gd name="connsiteY69-91304" fmla="*/ 1058968 h 3006470"/>
                        <a:gd name="connsiteX70-91305" fmla="*/ 4927677 w 6006665"/>
                        <a:gd name="connsiteY70-91306" fmla="*/ 1083640 h 3006470"/>
                        <a:gd name="connsiteX71-91307" fmla="*/ 4967605 w 6006665"/>
                        <a:gd name="connsiteY71-91308" fmla="*/ 1070331 h 3006470"/>
                        <a:gd name="connsiteX72-91309" fmla="*/ 5038051 w 6006665"/>
                        <a:gd name="connsiteY72-91310" fmla="*/ 1063513 h 3006470"/>
                        <a:gd name="connsiteX73-91311" fmla="*/ 5040730 w 6006665"/>
                        <a:gd name="connsiteY73-91312" fmla="*/ 1064406 h 3006470"/>
                        <a:gd name="connsiteX74-91313" fmla="*/ 5049958 w 6006665"/>
                        <a:gd name="connsiteY74-91314" fmla="*/ 1063513 h 3006470"/>
                        <a:gd name="connsiteX75-91315" fmla="*/ 5114249 w 6006665"/>
                        <a:gd name="connsiteY75-91316" fmla="*/ 1084944 h 3006470"/>
                        <a:gd name="connsiteX76-91317" fmla="*/ 5176671 w 6006665"/>
                        <a:gd name="connsiteY76-91318" fmla="*/ 1074876 h 3006470"/>
                        <a:gd name="connsiteX77-91319" fmla="*/ 5177801 w 6006665"/>
                        <a:gd name="connsiteY77-91320" fmla="*/ 1076614 h 3006470"/>
                        <a:gd name="connsiteX78-91321" fmla="*/ 5188578 w 6006665"/>
                        <a:gd name="connsiteY78-91322" fmla="*/ 1074876 h 3006470"/>
                        <a:gd name="connsiteX79-91323" fmla="*/ 5243719 w 6006665"/>
                        <a:gd name="connsiteY79-91324" fmla="*/ 1159707 h 3006470"/>
                        <a:gd name="connsiteX80-91325" fmla="*/ 5283477 w 6006665"/>
                        <a:gd name="connsiteY80-91326" fmla="*/ 1129415 h 3006470"/>
                        <a:gd name="connsiteX81-91327" fmla="*/ 5258480 w 6006665"/>
                        <a:gd name="connsiteY81-91328" fmla="*/ 1063513 h 3006470"/>
                        <a:gd name="connsiteX82-91329" fmla="*/ 5267570 w 6006665"/>
                        <a:gd name="connsiteY82-91330" fmla="*/ 1015792 h 3006470"/>
                        <a:gd name="connsiteX83-91331" fmla="*/ 5278896 w 6006665"/>
                        <a:gd name="connsiteY83-91332" fmla="*/ 1018841 h 3006470"/>
                        <a:gd name="connsiteX84-91333" fmla="*/ 5279477 w 6006665"/>
                        <a:gd name="connsiteY84-91334" fmla="*/ 1015792 h 3006470"/>
                        <a:gd name="connsiteX85-91335" fmla="*/ 5395510 w 6006665"/>
                        <a:gd name="connsiteY85-91336" fmla="*/ 1047031 h 3006470"/>
                        <a:gd name="connsiteX86-91337" fmla="*/ 5463001 w 6006665"/>
                        <a:gd name="connsiteY86-91338" fmla="*/ 1043061 h 3006470"/>
                        <a:gd name="connsiteX87-91339" fmla="*/ 5464386 w 6006665"/>
                        <a:gd name="connsiteY87-91340" fmla="*/ 1043680 h 3006470"/>
                        <a:gd name="connsiteX88-91341" fmla="*/ 5474909 w 6006665"/>
                        <a:gd name="connsiteY88-91342" fmla="*/ 1043061 h 3006470"/>
                        <a:gd name="connsiteX89-91343" fmla="*/ 5581715 w 6006665"/>
                        <a:gd name="connsiteY89-91344" fmla="*/ 1090783 h 3006470"/>
                        <a:gd name="connsiteX90-91345" fmla="*/ 5633981 w 6006665"/>
                        <a:gd name="connsiteY90-91346" fmla="*/ 1133960 h 3006470"/>
                        <a:gd name="connsiteX91-91347" fmla="*/ 5720335 w 6006665"/>
                        <a:gd name="connsiteY91-91348" fmla="*/ 1213496 h 3006470"/>
                        <a:gd name="connsiteX92-91349" fmla="*/ 5822595 w 6006665"/>
                        <a:gd name="connsiteY92-91350" fmla="*/ 1311212 h 3006470"/>
                        <a:gd name="connsiteX93-91351" fmla="*/ 5818051 w 6006665"/>
                        <a:gd name="connsiteY93-91352" fmla="*/ 1365751 h 3006470"/>
                        <a:gd name="connsiteX94-91353" fmla="*/ 5825679 w 6006665"/>
                        <a:gd name="connsiteY94-91354" fmla="*/ 1373379 h 3006470"/>
                        <a:gd name="connsiteX95-91355" fmla="*/ 5822051 w 6006665"/>
                        <a:gd name="connsiteY95-91356" fmla="*/ 1322574 h 3006470"/>
                        <a:gd name="connsiteX96-91357" fmla="*/ 5834092 w 6006665"/>
                        <a:gd name="connsiteY96-91358" fmla="*/ 1324447 h 3006470"/>
                        <a:gd name="connsiteX97-91359" fmla="*/ 5833958 w 6006665"/>
                        <a:gd name="connsiteY97-91360" fmla="*/ 1322574 h 3006470"/>
                        <a:gd name="connsiteX98-91361" fmla="*/ 5936219 w 6006665"/>
                        <a:gd name="connsiteY98-91362" fmla="*/ 1338481 h 3006470"/>
                        <a:gd name="connsiteX99-91363" fmla="*/ 6006665 w 6006665"/>
                        <a:gd name="connsiteY99-91364" fmla="*/ 1418018 h 3006470"/>
                        <a:gd name="connsiteX100-91365" fmla="*/ 5968033 w 6006665"/>
                        <a:gd name="connsiteY100-91366" fmla="*/ 1456650 h 3006470"/>
                        <a:gd name="connsiteX101-91367" fmla="*/ 5908949 w 6006665"/>
                        <a:gd name="connsiteY101-91368" fmla="*/ 1468012 h 3006470"/>
                        <a:gd name="connsiteX102-91369" fmla="*/ 5908949 w 6006665"/>
                        <a:gd name="connsiteY102-91370" fmla="*/ 1554366 h 3006470"/>
                        <a:gd name="connsiteX103-91371" fmla="*/ 5893042 w 6006665"/>
                        <a:gd name="connsiteY103-91372" fmla="*/ 1570273 h 3006470"/>
                        <a:gd name="connsiteX104-91373" fmla="*/ 5881135 w 6006665"/>
                        <a:gd name="connsiteY104-91374" fmla="*/ 1570273 h 3006470"/>
                        <a:gd name="connsiteX105-91375" fmla="*/ 5861227 w 6006665"/>
                        <a:gd name="connsiteY105-91376" fmla="*/ 1570273 h 3006470"/>
                        <a:gd name="connsiteX106-91377" fmla="*/ 5849321 w 6006665"/>
                        <a:gd name="connsiteY106-91378" fmla="*/ 1570273 h 3006470"/>
                        <a:gd name="connsiteX107-91379" fmla="*/ 5817506 w 6006665"/>
                        <a:gd name="connsiteY107-91380" fmla="*/ 1536186 h 3006470"/>
                        <a:gd name="connsiteX108-91381" fmla="*/ 5767511 w 6006665"/>
                        <a:gd name="connsiteY108-91382" fmla="*/ 1511189 h 3006470"/>
                        <a:gd name="connsiteX109-91383" fmla="*/ 5762967 w 6006665"/>
                        <a:gd name="connsiteY109-91384" fmla="*/ 1477102 h 3006470"/>
                        <a:gd name="connsiteX110-91385" fmla="*/ 5729132 w 6006665"/>
                        <a:gd name="connsiteY110-91386" fmla="*/ 1463170 h 3006470"/>
                        <a:gd name="connsiteX111-91387" fmla="*/ 5695337 w 6006665"/>
                        <a:gd name="connsiteY111-91388" fmla="*/ 1472557 h 3006470"/>
                        <a:gd name="connsiteX112-91389" fmla="*/ 5693366 w 6006665"/>
                        <a:gd name="connsiteY112-91390" fmla="*/ 1469797 h 3006470"/>
                        <a:gd name="connsiteX113-91391" fmla="*/ 5683431 w 6006665"/>
                        <a:gd name="connsiteY113-91392" fmla="*/ 1472557 h 3006470"/>
                        <a:gd name="connsiteX114-91393" fmla="*/ 5660706 w 6006665"/>
                        <a:gd name="connsiteY114-91394" fmla="*/ 1440742 h 3006470"/>
                        <a:gd name="connsiteX115-91395" fmla="*/ 5669644 w 6006665"/>
                        <a:gd name="connsiteY115-91396" fmla="*/ 1415717 h 3006470"/>
                        <a:gd name="connsiteX116-91397" fmla="*/ 5640799 w 6006665"/>
                        <a:gd name="connsiteY116-91398" fmla="*/ 1429380 h 3006470"/>
                        <a:gd name="connsiteX117-91399" fmla="*/ 5656705 w 6006665"/>
                        <a:gd name="connsiteY117-91400" fmla="*/ 1472557 h 3006470"/>
                        <a:gd name="connsiteX118-91401" fmla="*/ 5633981 w 6006665"/>
                        <a:gd name="connsiteY118-91402" fmla="*/ 1511189 h 3006470"/>
                        <a:gd name="connsiteX119-91403" fmla="*/ 5586259 w 6006665"/>
                        <a:gd name="connsiteY119-91404" fmla="*/ 1547548 h 3006470"/>
                        <a:gd name="connsiteX120-91405" fmla="*/ 5575676 w 6006665"/>
                        <a:gd name="connsiteY120-91406" fmla="*/ 1546540 h 3006470"/>
                        <a:gd name="connsiteX121-91407" fmla="*/ 5574353 w 6006665"/>
                        <a:gd name="connsiteY121-91408" fmla="*/ 1547548 h 3006470"/>
                        <a:gd name="connsiteX122-91409" fmla="*/ 5539436 w 6006665"/>
                        <a:gd name="connsiteY122-91410" fmla="*/ 1544223 h 3006470"/>
                        <a:gd name="connsiteX123-91411" fmla="*/ 5570352 w 6006665"/>
                        <a:gd name="connsiteY123-91412" fmla="*/ 1586180 h 3006470"/>
                        <a:gd name="connsiteX124-91413" fmla="*/ 5593077 w 6006665"/>
                        <a:gd name="connsiteY124-91414" fmla="*/ 1649809 h 3006470"/>
                        <a:gd name="connsiteX125-91415" fmla="*/ 5608984 w 6006665"/>
                        <a:gd name="connsiteY125-91416" fmla="*/ 1677079 h 3006470"/>
                        <a:gd name="connsiteX126-91417" fmla="*/ 5613529 w 6006665"/>
                        <a:gd name="connsiteY126-91418" fmla="*/ 1708893 h 3006470"/>
                        <a:gd name="connsiteX127-91419" fmla="*/ 5608984 w 6006665"/>
                        <a:gd name="connsiteY127-91420" fmla="*/ 1731618 h 3006470"/>
                        <a:gd name="connsiteX128-91421" fmla="*/ 5597799 w 6006665"/>
                        <a:gd name="connsiteY128-91422" fmla="*/ 1728009 h 3006470"/>
                        <a:gd name="connsiteX129-91423" fmla="*/ 5597077 w 6006665"/>
                        <a:gd name="connsiteY129-91424" fmla="*/ 1731618 h 3006470"/>
                        <a:gd name="connsiteX130-91425" fmla="*/ 5534271 w 6006665"/>
                        <a:gd name="connsiteY130-91426" fmla="*/ 1711358 h 3006470"/>
                        <a:gd name="connsiteX131-91427" fmla="*/ 5436277 w 6006665"/>
                        <a:gd name="connsiteY131-91428" fmla="*/ 1767977 h 3006470"/>
                        <a:gd name="connsiteX132-91429" fmla="*/ 5397645 w 6006665"/>
                        <a:gd name="connsiteY132-91430" fmla="*/ 1779340 h 3006470"/>
                        <a:gd name="connsiteX133-91431" fmla="*/ 5345378 w 6006665"/>
                        <a:gd name="connsiteY133-91432" fmla="*/ 1833879 h 3006470"/>
                        <a:gd name="connsiteX134-91433" fmla="*/ 5290839 w 6006665"/>
                        <a:gd name="connsiteY134-91434" fmla="*/ 1881600 h 3006470"/>
                        <a:gd name="connsiteX135-91435" fmla="*/ 5274932 w 6006665"/>
                        <a:gd name="connsiteY135-91436" fmla="*/ 1913415 h 3006470"/>
                        <a:gd name="connsiteX136-91437" fmla="*/ 5267238 w 6006665"/>
                        <a:gd name="connsiteY136-91438" fmla="*/ 1904988 h 3006470"/>
                        <a:gd name="connsiteX137-91439" fmla="*/ 5263025 w 6006665"/>
                        <a:gd name="connsiteY137-91440" fmla="*/ 1913415 h 3006470"/>
                        <a:gd name="connsiteX138-91441" fmla="*/ 5219538 w 6006665"/>
                        <a:gd name="connsiteY138-91442" fmla="*/ 1865787 h 3006470"/>
                        <a:gd name="connsiteX139-91443" fmla="*/ 5129494 w 6006665"/>
                        <a:gd name="connsiteY139-91444" fmla="*/ 1920232 h 3006470"/>
                        <a:gd name="connsiteX140-91445" fmla="*/ 5126389 w 6006665"/>
                        <a:gd name="connsiteY140-91446" fmla="*/ 1914910 h 3006470"/>
                        <a:gd name="connsiteX141-91447" fmla="*/ 5117587 w 6006665"/>
                        <a:gd name="connsiteY141-91448" fmla="*/ 1920232 h 3006470"/>
                        <a:gd name="connsiteX142-91449" fmla="*/ 5105544 w 6006665"/>
                        <a:gd name="connsiteY142-91450" fmla="*/ 1899586 h 3006470"/>
                        <a:gd name="connsiteX143-91451" fmla="*/ 5074955 w 6006665"/>
                        <a:gd name="connsiteY143-91452" fmla="*/ 1924777 h 3006470"/>
                        <a:gd name="connsiteX144-91453" fmla="*/ 5065718 w 6006665"/>
                        <a:gd name="connsiteY144-91454" fmla="*/ 1922578 h 3006470"/>
                        <a:gd name="connsiteX145-91455" fmla="*/ 5063048 w 6006665"/>
                        <a:gd name="connsiteY145-91456" fmla="*/ 1924777 h 3006470"/>
                        <a:gd name="connsiteX146-91457" fmla="*/ 5026594 w 6006665"/>
                        <a:gd name="connsiteY146-91458" fmla="*/ 1916098 h 3006470"/>
                        <a:gd name="connsiteX147-91459" fmla="*/ 5015871 w 6006665"/>
                        <a:gd name="connsiteY147-91460" fmla="*/ 1961137 h 3006470"/>
                        <a:gd name="connsiteX148-91461" fmla="*/ 4974967 w 6006665"/>
                        <a:gd name="connsiteY148-91462" fmla="*/ 2027038 h 3006470"/>
                        <a:gd name="connsiteX149-91463" fmla="*/ 4974967 w 6006665"/>
                        <a:gd name="connsiteY149-91464" fmla="*/ 2058853 h 3006470"/>
                        <a:gd name="connsiteX150-91465" fmla="*/ 5015871 w 6006665"/>
                        <a:gd name="connsiteY150-91466" fmla="*/ 2074760 h 3006470"/>
                        <a:gd name="connsiteX151-91467" fmla="*/ 5011326 w 6006665"/>
                        <a:gd name="connsiteY151-91468" fmla="*/ 2172476 h 3006470"/>
                        <a:gd name="connsiteX152-91469" fmla="*/ 4999419 w 6006665"/>
                        <a:gd name="connsiteY152-91470" fmla="*/ 2172476 h 3006470"/>
                        <a:gd name="connsiteX153-91471" fmla="*/ 4974967 w 6006665"/>
                        <a:gd name="connsiteY153-91472" fmla="*/ 2172476 h 3006470"/>
                        <a:gd name="connsiteX154-91473" fmla="*/ 4963605 w 6006665"/>
                        <a:gd name="connsiteY154-91474" fmla="*/ 2224742 h 3006470"/>
                        <a:gd name="connsiteX155-91475" fmla="*/ 4974967 w 6006665"/>
                        <a:gd name="connsiteY155-91476" fmla="*/ 2252012 h 3006470"/>
                        <a:gd name="connsiteX156-91477" fmla="*/ 4909065 w 6006665"/>
                        <a:gd name="connsiteY156-91478" fmla="*/ 2286099 h 3006470"/>
                        <a:gd name="connsiteX157-91479" fmla="*/ 4897703 w 6006665"/>
                        <a:gd name="connsiteY157-91480" fmla="*/ 2354273 h 3006470"/>
                        <a:gd name="connsiteX158-91481" fmla="*/ 4845437 w 6006665"/>
                        <a:gd name="connsiteY158-91482" fmla="*/ 2370180 h 3006470"/>
                        <a:gd name="connsiteX159-91483" fmla="*/ 4834074 w 6006665"/>
                        <a:gd name="connsiteY159-91484" fmla="*/ 2429264 h 3006470"/>
                        <a:gd name="connsiteX160-91485" fmla="*/ 4779535 w 6006665"/>
                        <a:gd name="connsiteY160-91486" fmla="*/ 2488348 h 3006470"/>
                        <a:gd name="connsiteX161-91487" fmla="*/ 4777225 w 6006665"/>
                        <a:gd name="connsiteY161-91488" fmla="*/ 2477952 h 3006470"/>
                        <a:gd name="connsiteX162-91489" fmla="*/ 4767628 w 6006665"/>
                        <a:gd name="connsiteY162-91490" fmla="*/ 2488348 h 3006470"/>
                        <a:gd name="connsiteX163-91491" fmla="*/ 4758538 w 6006665"/>
                        <a:gd name="connsiteY163-91492" fmla="*/ 2447444 h 3006470"/>
                        <a:gd name="connsiteX164-91493" fmla="*/ 4742631 w 6006665"/>
                        <a:gd name="connsiteY164-91494" fmla="*/ 2361090 h 3006470"/>
                        <a:gd name="connsiteX165-91495" fmla="*/ 4715361 w 6006665"/>
                        <a:gd name="connsiteY165-91496" fmla="*/ 2220198 h 3006470"/>
                        <a:gd name="connsiteX166-91497" fmla="*/ 4735813 w 6006665"/>
                        <a:gd name="connsiteY166-91498" fmla="*/ 2129299 h 3006470"/>
                        <a:gd name="connsiteX167-91499" fmla="*/ 4767628 w 6006665"/>
                        <a:gd name="connsiteY167-91500" fmla="*/ 2086122 h 3006470"/>
                        <a:gd name="connsiteX168-91501" fmla="*/ 4767628 w 6006665"/>
                        <a:gd name="connsiteY168-91502" fmla="*/ 2058853 h 3006470"/>
                        <a:gd name="connsiteX169-91503" fmla="*/ 4826712 w 6006665"/>
                        <a:gd name="connsiteY169-91504" fmla="*/ 2042945 h 3006470"/>
                        <a:gd name="connsiteX170-91505" fmla="*/ 4892613 w 6006665"/>
                        <a:gd name="connsiteY170-91506" fmla="*/ 1952047 h 3006470"/>
                        <a:gd name="connsiteX171-91507" fmla="*/ 4956243 w 6006665"/>
                        <a:gd name="connsiteY171-91508" fmla="*/ 1877056 h 3006470"/>
                        <a:gd name="connsiteX172-91509" fmla="*/ 5022143 w 6006665"/>
                        <a:gd name="connsiteY172-91510" fmla="*/ 1817971 h 3006470"/>
                        <a:gd name="connsiteX173-91511" fmla="*/ 5046694 w 6006665"/>
                        <a:gd name="connsiteY173-91512" fmla="*/ 1710844 h 3006470"/>
                        <a:gd name="connsiteX174-91513" fmla="*/ 5015871 w 6006665"/>
                        <a:gd name="connsiteY174-91514" fmla="*/ 1715711 h 3006470"/>
                        <a:gd name="connsiteX175-91515" fmla="*/ 4995419 w 6006665"/>
                        <a:gd name="connsiteY175-91516" fmla="*/ 1779340 h 3006470"/>
                        <a:gd name="connsiteX176-91517" fmla="*/ 4904521 w 6006665"/>
                        <a:gd name="connsiteY176-91518" fmla="*/ 1865693 h 3006470"/>
                        <a:gd name="connsiteX177-91519" fmla="*/ 4901708 w 6006665"/>
                        <a:gd name="connsiteY177-91520" fmla="*/ 1857053 h 3006470"/>
                        <a:gd name="connsiteX178-91521" fmla="*/ 4892613 w 6006665"/>
                        <a:gd name="connsiteY178-91522" fmla="*/ 1865693 h 3006470"/>
                        <a:gd name="connsiteX179-91523" fmla="*/ 4861835 w 6006665"/>
                        <a:gd name="connsiteY179-91524" fmla="*/ 1771159 h 3006470"/>
                        <a:gd name="connsiteX180-91525" fmla="*/ 4779535 w 6006665"/>
                        <a:gd name="connsiteY180-91526" fmla="*/ 1795247 h 3006470"/>
                        <a:gd name="connsiteX181-91527" fmla="*/ 4684091 w 6006665"/>
                        <a:gd name="connsiteY181-91528" fmla="*/ 1920232 h 3006470"/>
                        <a:gd name="connsiteX182-91529" fmla="*/ 4715906 w 6006665"/>
                        <a:gd name="connsiteY182-91530" fmla="*/ 1967954 h 3006470"/>
                        <a:gd name="connsiteX183-91531" fmla="*/ 4636369 w 6006665"/>
                        <a:gd name="connsiteY183-91532" fmla="*/ 1983861 h 3006470"/>
                        <a:gd name="connsiteX184-91533" fmla="*/ 4577285 w 6006665"/>
                        <a:gd name="connsiteY184-91534" fmla="*/ 1988406 h 3006470"/>
                        <a:gd name="connsiteX185-91535" fmla="*/ 4577373 w 6006665"/>
                        <a:gd name="connsiteY185-91536" fmla="*/ 1987484 h 3006470"/>
                        <a:gd name="connsiteX186-91537" fmla="*/ 4565379 w 6006665"/>
                        <a:gd name="connsiteY186-91538" fmla="*/ 1988406 h 3006470"/>
                        <a:gd name="connsiteX187-91539" fmla="*/ 4569923 w 6006665"/>
                        <a:gd name="connsiteY187-91540" fmla="*/ 1940685 h 3006470"/>
                        <a:gd name="connsiteX188-91541" fmla="*/ 4520081 w 6006665"/>
                        <a:gd name="connsiteY188-91542" fmla="*/ 1931099 h 3006470"/>
                        <a:gd name="connsiteX189-91543" fmla="*/ 4475025 w 6006665"/>
                        <a:gd name="connsiteY189-91544" fmla="*/ 1961137 h 3006470"/>
                        <a:gd name="connsiteX190-91545" fmla="*/ 4464394 w 6006665"/>
                        <a:gd name="connsiteY190-91546" fmla="*/ 1960286 h 3006470"/>
                        <a:gd name="connsiteX191-91547" fmla="*/ 4463118 w 6006665"/>
                        <a:gd name="connsiteY191-91548" fmla="*/ 1961137 h 3006470"/>
                        <a:gd name="connsiteX192-91549" fmla="*/ 4357637 w 6006665"/>
                        <a:gd name="connsiteY192-91550" fmla="*/ 1952698 h 3006470"/>
                        <a:gd name="connsiteX193-91551" fmla="*/ 4243233 w 6006665"/>
                        <a:gd name="connsiteY193-91552" fmla="*/ 1972499 h 3006470"/>
                        <a:gd name="connsiteX194-91553" fmla="*/ 4125065 w 6006665"/>
                        <a:gd name="connsiteY194-91554" fmla="*/ 2106574 h 3006470"/>
                        <a:gd name="connsiteX195-91555" fmla="*/ 3984173 w 6006665"/>
                        <a:gd name="connsiteY195-91556" fmla="*/ 2263374 h 3006470"/>
                        <a:gd name="connsiteX196-91557" fmla="*/ 4038712 w 6006665"/>
                        <a:gd name="connsiteY196-91558" fmla="*/ 2267919 h 3006470"/>
                        <a:gd name="connsiteX197-91559" fmla="*/ 4059164 w 6006665"/>
                        <a:gd name="connsiteY197-91560" fmla="*/ 2311096 h 3006470"/>
                        <a:gd name="connsiteX198-91561" fmla="*/ 4087782 w 6006665"/>
                        <a:gd name="connsiteY198-91562" fmla="*/ 2319513 h 3006470"/>
                        <a:gd name="connsiteX199-91563" fmla="*/ 4106341 w 6006665"/>
                        <a:gd name="connsiteY199-91564" fmla="*/ 2290644 h 3006470"/>
                        <a:gd name="connsiteX200-91565" fmla="*/ 4117411 w 6006665"/>
                        <a:gd name="connsiteY200-91566" fmla="*/ 2291946 h 3006470"/>
                        <a:gd name="connsiteX201-91567" fmla="*/ 4118248 w 6006665"/>
                        <a:gd name="connsiteY201-91568" fmla="*/ 2290644 h 3006470"/>
                        <a:gd name="connsiteX202-91569" fmla="*/ 4156880 w 6006665"/>
                        <a:gd name="connsiteY202-91570" fmla="*/ 2295189 h 3006470"/>
                        <a:gd name="connsiteX203-91571" fmla="*/ 4211419 w 6006665"/>
                        <a:gd name="connsiteY203-91572" fmla="*/ 2365635 h 3006470"/>
                        <a:gd name="connsiteX204-91573" fmla="*/ 4215964 w 6006665"/>
                        <a:gd name="connsiteY204-91574" fmla="*/ 2413357 h 3006470"/>
                        <a:gd name="connsiteX205-91575" fmla="*/ 4184149 w 6006665"/>
                        <a:gd name="connsiteY205-91576" fmla="*/ 2472441 h 3006470"/>
                        <a:gd name="connsiteX206-91577" fmla="*/ 4177332 w 6006665"/>
                        <a:gd name="connsiteY206-91578" fmla="*/ 2542887 h 3006470"/>
                        <a:gd name="connsiteX207-91579" fmla="*/ 4161425 w 6006665"/>
                        <a:gd name="connsiteY207-91580" fmla="*/ 2629241 h 3006470"/>
                        <a:gd name="connsiteX208-91581" fmla="*/ 4109158 w 6006665"/>
                        <a:gd name="connsiteY208-91582" fmla="*/ 2708777 h 3006470"/>
                        <a:gd name="connsiteX209-91583" fmla="*/ 4097796 w 6006665"/>
                        <a:gd name="connsiteY209-91584" fmla="*/ 2747409 h 3006470"/>
                        <a:gd name="connsiteX210-91585" fmla="*/ 4043257 w 6006665"/>
                        <a:gd name="connsiteY210-91586" fmla="*/ 2806493 h 3006470"/>
                        <a:gd name="connsiteX211-91587" fmla="*/ 3995535 w 6006665"/>
                        <a:gd name="connsiteY211-91588" fmla="*/ 2865577 h 3006470"/>
                        <a:gd name="connsiteX212-91589" fmla="*/ 3975083 w 6006665"/>
                        <a:gd name="connsiteY212-91590" fmla="*/ 2897392 h 3006470"/>
                        <a:gd name="connsiteX213-91591" fmla="*/ 3925089 w 6006665"/>
                        <a:gd name="connsiteY213-91592" fmla="*/ 2924661 h 3006470"/>
                        <a:gd name="connsiteX214-91593" fmla="*/ 3913182 w 6006665"/>
                        <a:gd name="connsiteY214-91594" fmla="*/ 2924661 h 3006470"/>
                        <a:gd name="connsiteX215-91595" fmla="*/ 3904637 w 6006665"/>
                        <a:gd name="connsiteY215-91596" fmla="*/ 2924661 h 3006470"/>
                        <a:gd name="connsiteX216-91597" fmla="*/ 3892729 w 6006665"/>
                        <a:gd name="connsiteY216-91598" fmla="*/ 2924661 h 3006470"/>
                        <a:gd name="connsiteX217-91599" fmla="*/ 3871063 w 6006665"/>
                        <a:gd name="connsiteY217-91600" fmla="*/ 2908412 h 3006470"/>
                        <a:gd name="connsiteX218-91601" fmla="*/ 3829645 w 6006665"/>
                        <a:gd name="connsiteY218-91602" fmla="*/ 2936024 h 3006470"/>
                        <a:gd name="connsiteX219-91603" fmla="*/ 3822828 w 6006665"/>
                        <a:gd name="connsiteY219-91604" fmla="*/ 2956476 h 3006470"/>
                        <a:gd name="connsiteX220-91605" fmla="*/ 3818283 w 6006665"/>
                        <a:gd name="connsiteY220-91606" fmla="*/ 2947386 h 3006470"/>
                        <a:gd name="connsiteX221-91607" fmla="*/ 3818283 w 6006665"/>
                        <a:gd name="connsiteY221-91608" fmla="*/ 2935660 h 3006470"/>
                        <a:gd name="connsiteX222-91609" fmla="*/ 3817738 w 6006665"/>
                        <a:gd name="connsiteY222-91610" fmla="*/ 2936024 h 3006470"/>
                        <a:gd name="connsiteX223-91611" fmla="*/ 3810921 w 6006665"/>
                        <a:gd name="connsiteY223-91612" fmla="*/ 2956476 h 3006470"/>
                        <a:gd name="connsiteX224-91613" fmla="*/ 3806376 w 6006665"/>
                        <a:gd name="connsiteY224-91614" fmla="*/ 2947386 h 3006470"/>
                        <a:gd name="connsiteX225-91615" fmla="*/ 3806376 w 6006665"/>
                        <a:gd name="connsiteY225-91616" fmla="*/ 2920116 h 3006470"/>
                        <a:gd name="connsiteX226-91617" fmla="*/ 3818283 w 6006665"/>
                        <a:gd name="connsiteY226-91618" fmla="*/ 2920116 h 3006470"/>
                        <a:gd name="connsiteX227-91619" fmla="*/ 3826828 w 6006665"/>
                        <a:gd name="connsiteY227-91620" fmla="*/ 2920116 h 3006470"/>
                        <a:gd name="connsiteX228-91621" fmla="*/ 3833645 w 6006665"/>
                        <a:gd name="connsiteY228-91622" fmla="*/ 2861032 h 3006470"/>
                        <a:gd name="connsiteX229-91623" fmla="*/ 3822283 w 6006665"/>
                        <a:gd name="connsiteY229-91624" fmla="*/ 2817856 h 3006470"/>
                        <a:gd name="connsiteX230-91625" fmla="*/ 3849553 w 6006665"/>
                        <a:gd name="connsiteY230-91626" fmla="*/ 2795131 h 3006470"/>
                        <a:gd name="connsiteX231-91627" fmla="*/ 3858814 w 6006665"/>
                        <a:gd name="connsiteY231-91628" fmla="*/ 2797336 h 3006470"/>
                        <a:gd name="connsiteX232-91629" fmla="*/ 3861460 w 6006665"/>
                        <a:gd name="connsiteY232-91630" fmla="*/ 2795131 h 3006470"/>
                        <a:gd name="connsiteX233-91631" fmla="*/ 3898487 w 6006665"/>
                        <a:gd name="connsiteY233-91632" fmla="*/ 2803947 h 3006470"/>
                        <a:gd name="connsiteX234-91633" fmla="*/ 3919999 w 6006665"/>
                        <a:gd name="connsiteY234-91634" fmla="*/ 2758772 h 3006470"/>
                        <a:gd name="connsiteX235-91635" fmla="*/ 3935906 w 6006665"/>
                        <a:gd name="connsiteY235-91636" fmla="*/ 2699687 h 3006470"/>
                        <a:gd name="connsiteX236-91637" fmla="*/ 3947269 w 6006665"/>
                        <a:gd name="connsiteY236-91638" fmla="*/ 2676963 h 3006470"/>
                        <a:gd name="connsiteX237-91639" fmla="*/ 3966292 w 6006665"/>
                        <a:gd name="connsiteY237-91640" fmla="*/ 2632575 h 3006470"/>
                        <a:gd name="connsiteX238-91641" fmla="*/ 3915999 w 6006665"/>
                        <a:gd name="connsiteY238-91642" fmla="*/ 2645148 h 3006470"/>
                        <a:gd name="connsiteX239-91643" fmla="*/ 3888729 w 6006665"/>
                        <a:gd name="connsiteY239-91644" fmla="*/ 2667873 h 3006470"/>
                        <a:gd name="connsiteX240-91645" fmla="*/ 3876822 w 6006665"/>
                        <a:gd name="connsiteY240-91646" fmla="*/ 2667873 h 3006470"/>
                        <a:gd name="connsiteX241-91647" fmla="*/ 3829645 w 6006665"/>
                        <a:gd name="connsiteY241-91648" fmla="*/ 2667873 h 3006470"/>
                        <a:gd name="connsiteX242-91649" fmla="*/ 3817738 w 6006665"/>
                        <a:gd name="connsiteY242-91650" fmla="*/ 2667873 h 3006470"/>
                        <a:gd name="connsiteX243-91651" fmla="*/ 3801831 w 6006665"/>
                        <a:gd name="connsiteY243-91652" fmla="*/ 2613334 h 3006470"/>
                        <a:gd name="connsiteX244-91653" fmla="*/ 3758654 w 6006665"/>
                        <a:gd name="connsiteY244-91654" fmla="*/ 2574702 h 3006470"/>
                        <a:gd name="connsiteX245-91655" fmla="*/ 3692753 w 6006665"/>
                        <a:gd name="connsiteY245-91656" fmla="*/ 2558795 h 3006470"/>
                        <a:gd name="connsiteX246-91657" fmla="*/ 3683663 w 6006665"/>
                        <a:gd name="connsiteY246-91658" fmla="*/ 2499711 h 3006470"/>
                        <a:gd name="connsiteX247-91659" fmla="*/ 3672301 w 6006665"/>
                        <a:gd name="connsiteY247-91660" fmla="*/ 2467896 h 3006470"/>
                        <a:gd name="connsiteX248-91661" fmla="*/ 3656393 w 6006665"/>
                        <a:gd name="connsiteY248-91662" fmla="*/ 2440627 h 3006470"/>
                        <a:gd name="connsiteX249-91663" fmla="*/ 3633669 w 6006665"/>
                        <a:gd name="connsiteY249-91664" fmla="*/ 2381542 h 3006470"/>
                        <a:gd name="connsiteX250-91665" fmla="*/ 3601854 w 6006665"/>
                        <a:gd name="connsiteY250-91666" fmla="*/ 2361090 h 3006470"/>
                        <a:gd name="connsiteX251-91667" fmla="*/ 3545995 w 6006665"/>
                        <a:gd name="connsiteY251-91668" fmla="*/ 2339606 h 3006470"/>
                        <a:gd name="connsiteX252-91669" fmla="*/ 3506955 w 6006665"/>
                        <a:gd name="connsiteY252-91670" fmla="*/ 2345183 h 3006470"/>
                        <a:gd name="connsiteX253-91671" fmla="*/ 3463779 w 6006665"/>
                        <a:gd name="connsiteY253-91672" fmla="*/ 2354273 h 3006470"/>
                        <a:gd name="connsiteX254-91673" fmla="*/ 3431964 w 6006665"/>
                        <a:gd name="connsiteY254-91674" fmla="*/ 2381542 h 3006470"/>
                        <a:gd name="connsiteX255-91675" fmla="*/ 3452416 w 6006665"/>
                        <a:gd name="connsiteY255-91676" fmla="*/ 2397450 h 3006470"/>
                        <a:gd name="connsiteX256-91677" fmla="*/ 3452416 w 6006665"/>
                        <a:gd name="connsiteY256-91678" fmla="*/ 2429264 h 3006470"/>
                        <a:gd name="connsiteX257-91679" fmla="*/ 3431964 w 6006665"/>
                        <a:gd name="connsiteY257-91680" fmla="*/ 2451989 h 3006470"/>
                        <a:gd name="connsiteX258-91681" fmla="*/ 3400150 w 6006665"/>
                        <a:gd name="connsiteY258-91682" fmla="*/ 2511073 h 3006470"/>
                        <a:gd name="connsiteX259-91683" fmla="*/ 3400150 w 6006665"/>
                        <a:gd name="connsiteY259-91684" fmla="*/ 2538343 h 3006470"/>
                        <a:gd name="connsiteX260-91685" fmla="*/ 3350155 w 6006665"/>
                        <a:gd name="connsiteY260-91686" fmla="*/ 2570157 h 3006470"/>
                        <a:gd name="connsiteX261-91687" fmla="*/ 3342342 w 6006665"/>
                        <a:gd name="connsiteY261-91688" fmla="*/ 2567553 h 3006470"/>
                        <a:gd name="connsiteX262-91689" fmla="*/ 3338249 w 6006665"/>
                        <a:gd name="connsiteY262-91690" fmla="*/ 2570157 h 3006470"/>
                        <a:gd name="connsiteX263-91691" fmla="*/ 3290527 w 6006665"/>
                        <a:gd name="connsiteY263-91692" fmla="*/ 2554250 h 3006470"/>
                        <a:gd name="connsiteX264-91693" fmla="*/ 3259257 w 6006665"/>
                        <a:gd name="connsiteY264-91694" fmla="*/ 2554250 h 3006470"/>
                        <a:gd name="connsiteX265-91695" fmla="*/ 3247350 w 6006665"/>
                        <a:gd name="connsiteY265-91696" fmla="*/ 2554250 h 3006470"/>
                        <a:gd name="connsiteX266-91697" fmla="*/ 3231443 w 6006665"/>
                        <a:gd name="connsiteY266-91698" fmla="*/ 2538343 h 3006470"/>
                        <a:gd name="connsiteX267-91699" fmla="*/ 3213271 w 6006665"/>
                        <a:gd name="connsiteY267-91700" fmla="*/ 2533799 h 3006470"/>
                        <a:gd name="connsiteX268-91701" fmla="*/ 3168359 w 6006665"/>
                        <a:gd name="connsiteY268-91702" fmla="*/ 2570157 h 3006470"/>
                        <a:gd name="connsiteX269-91703" fmla="*/ 3120637 w 6006665"/>
                        <a:gd name="connsiteY269-91704" fmla="*/ 2581519 h 3006470"/>
                        <a:gd name="connsiteX270-91705" fmla="*/ 3082005 w 6006665"/>
                        <a:gd name="connsiteY270-91706" fmla="*/ 2597427 h 3006470"/>
                        <a:gd name="connsiteX271-91707" fmla="*/ 3074460 w 6006665"/>
                        <a:gd name="connsiteY271-91708" fmla="*/ 2595630 h 3006470"/>
                        <a:gd name="connsiteX272-91709" fmla="*/ 3070098 w 6006665"/>
                        <a:gd name="connsiteY272-91710" fmla="*/ 2597427 h 3006470"/>
                        <a:gd name="connsiteX273-91711" fmla="*/ 3022376 w 6006665"/>
                        <a:gd name="connsiteY273-91712" fmla="*/ 2586064 h 3006470"/>
                        <a:gd name="connsiteX274-91713" fmla="*/ 3000196 w 6006665"/>
                        <a:gd name="connsiteY274-91714" fmla="*/ 2586064 h 3006470"/>
                        <a:gd name="connsiteX275-91715" fmla="*/ 2988289 w 6006665"/>
                        <a:gd name="connsiteY275-91716" fmla="*/ 2586064 h 3006470"/>
                        <a:gd name="connsiteX276-91717" fmla="*/ 2967837 w 6006665"/>
                        <a:gd name="connsiteY276-91718" fmla="*/ 2554250 h 3006470"/>
                        <a:gd name="connsiteX277-91719" fmla="*/ 2929205 w 6006665"/>
                        <a:gd name="connsiteY277-91720" fmla="*/ 2526980 h 3006470"/>
                        <a:gd name="connsiteX278-91721" fmla="*/ 2902153 w 6006665"/>
                        <a:gd name="connsiteY278-91722" fmla="*/ 2523116 h 3006470"/>
                        <a:gd name="connsiteX279-91723" fmla="*/ 2861576 w 6006665"/>
                        <a:gd name="connsiteY279-91724" fmla="*/ 2526980 h 3006470"/>
                        <a:gd name="connsiteX280-91725" fmla="*/ 2822944 w 6006665"/>
                        <a:gd name="connsiteY280-91726" fmla="*/ 2538343 h 3006470"/>
                        <a:gd name="connsiteX281-91727" fmla="*/ 2818139 w 6006665"/>
                        <a:gd name="connsiteY281-91728" fmla="*/ 2536254 h 3006470"/>
                        <a:gd name="connsiteX282-91729" fmla="*/ 2811037 w 6006665"/>
                        <a:gd name="connsiteY282-91730" fmla="*/ 2538343 h 3006470"/>
                        <a:gd name="connsiteX283-91731" fmla="*/ 2758770 w 6006665"/>
                        <a:gd name="connsiteY283-91732" fmla="*/ 2515618 h 3006470"/>
                        <a:gd name="connsiteX284-91733" fmla="*/ 2751953 w 6006665"/>
                        <a:gd name="connsiteY284-91734" fmla="*/ 2472441 h 3006470"/>
                        <a:gd name="connsiteX285-91735" fmla="*/ 2708776 w 6006665"/>
                        <a:gd name="connsiteY285-91736" fmla="*/ 2456534 h 3006470"/>
                        <a:gd name="connsiteX286-91737" fmla="*/ 2676962 w 6006665"/>
                        <a:gd name="connsiteY286-91738" fmla="*/ 2451989 h 3006470"/>
                        <a:gd name="connsiteX287-91739" fmla="*/ 2642534 w 6006665"/>
                        <a:gd name="connsiteY287-91740" fmla="*/ 2430245 h 3006470"/>
                        <a:gd name="connsiteX288-91741" fmla="*/ 2609333 w 6006665"/>
                        <a:gd name="connsiteY288-91742" fmla="*/ 2488348 h 3006470"/>
                        <a:gd name="connsiteX289-91743" fmla="*/ 2625240 w 6006665"/>
                        <a:gd name="connsiteY289-91744" fmla="*/ 2522435 h 3006470"/>
                        <a:gd name="connsiteX290-91745" fmla="*/ 2586608 w 6006665"/>
                        <a:gd name="connsiteY290-91746" fmla="*/ 2558795 h 3006470"/>
                        <a:gd name="connsiteX291-91747" fmla="*/ 2577105 w 6006665"/>
                        <a:gd name="connsiteY291-91748" fmla="*/ 2556532 h 3006470"/>
                        <a:gd name="connsiteX292-91749" fmla="*/ 2574701 w 6006665"/>
                        <a:gd name="connsiteY292-91750" fmla="*/ 2558795 h 3006470"/>
                        <a:gd name="connsiteX293-91751" fmla="*/ 2526979 w 6006665"/>
                        <a:gd name="connsiteY293-91752" fmla="*/ 2547432 h 3006470"/>
                        <a:gd name="connsiteX294-91753" fmla="*/ 2490620 w 6006665"/>
                        <a:gd name="connsiteY294-91754" fmla="*/ 2542887 h 3006470"/>
                        <a:gd name="connsiteX295-91755" fmla="*/ 2463350 w 6006665"/>
                        <a:gd name="connsiteY295-91756" fmla="*/ 2515618 h 3006470"/>
                        <a:gd name="connsiteX296-91757" fmla="*/ 2436625 w 6006665"/>
                        <a:gd name="connsiteY296-91758" fmla="*/ 2515618 h 3006470"/>
                        <a:gd name="connsiteX297-91759" fmla="*/ 2424718 w 6006665"/>
                        <a:gd name="connsiteY297-91760" fmla="*/ 2515618 h 3006470"/>
                        <a:gd name="connsiteX298-91761" fmla="*/ 2398858 w 6006665"/>
                        <a:gd name="connsiteY298-91762" fmla="*/ 2502687 h 3006470"/>
                        <a:gd name="connsiteX299-91763" fmla="*/ 2350272 w 6006665"/>
                        <a:gd name="connsiteY299-91764" fmla="*/ 2526980 h 3006470"/>
                        <a:gd name="connsiteX300-91765" fmla="*/ 2282098 w 6006665"/>
                        <a:gd name="connsiteY300-91766" fmla="*/ 2574702 h 3006470"/>
                        <a:gd name="connsiteX301-91767" fmla="*/ 2238921 w 6006665"/>
                        <a:gd name="connsiteY301-91768" fmla="*/ 2586064 h 3006470"/>
                        <a:gd name="connsiteX302-91769" fmla="*/ 2227559 w 6006665"/>
                        <a:gd name="connsiteY302-91770" fmla="*/ 2590609 h 3006470"/>
                        <a:gd name="connsiteX303-91771" fmla="*/ 2225178 w 6006665"/>
                        <a:gd name="connsiteY303-91772" fmla="*/ 2586799 h 3006470"/>
                        <a:gd name="connsiteX304-91773" fmla="*/ 2215652 w 6006665"/>
                        <a:gd name="connsiteY304-91774" fmla="*/ 2590609 h 3006470"/>
                        <a:gd name="connsiteX305-91775" fmla="*/ 2193596 w 6006665"/>
                        <a:gd name="connsiteY305-91776" fmla="*/ 2555320 h 3006470"/>
                        <a:gd name="connsiteX306-91777" fmla="*/ 2157112 w 6006665"/>
                        <a:gd name="connsiteY306-91778" fmla="*/ 2558795 h 3006470"/>
                        <a:gd name="connsiteX307-91779" fmla="*/ 2156291 w 6006665"/>
                        <a:gd name="connsiteY307-91780" fmla="*/ 2557739 h 3006470"/>
                        <a:gd name="connsiteX308-91781" fmla="*/ 2145205 w 6006665"/>
                        <a:gd name="connsiteY308-91782" fmla="*/ 2558795 h 3006470"/>
                        <a:gd name="connsiteX309-91783" fmla="*/ 2129298 w 6006665"/>
                        <a:gd name="connsiteY309-91784" fmla="*/ 2538343 h 3006470"/>
                        <a:gd name="connsiteX310-91785" fmla="*/ 2102029 w 6006665"/>
                        <a:gd name="connsiteY310-91786" fmla="*/ 2526980 h 3006470"/>
                        <a:gd name="connsiteX311-91787" fmla="*/ 2086121 w 6006665"/>
                        <a:gd name="connsiteY311-91788" fmla="*/ 2495166 h 3006470"/>
                        <a:gd name="connsiteX312-91789" fmla="*/ 2070005 w 6006665"/>
                        <a:gd name="connsiteY312-91790" fmla="*/ 2486212 h 3006470"/>
                        <a:gd name="connsiteX313-91791" fmla="*/ 2027582 w 6006665"/>
                        <a:gd name="connsiteY313-91792" fmla="*/ 2499711 h 3006470"/>
                        <a:gd name="connsiteX314-91793" fmla="*/ 2023845 w 6006665"/>
                        <a:gd name="connsiteY314-91794" fmla="*/ 2497111 h 3006470"/>
                        <a:gd name="connsiteX315-91795" fmla="*/ 2018675 w 6006665"/>
                        <a:gd name="connsiteY315-91796" fmla="*/ 2499711 h 3006470"/>
                        <a:gd name="connsiteX316-91797" fmla="*/ 1971363 w 6006665"/>
                        <a:gd name="connsiteY316-91798" fmla="*/ 2468885 h 3006470"/>
                        <a:gd name="connsiteX317-91799" fmla="*/ 1952591 w 6006665"/>
                        <a:gd name="connsiteY317-91800" fmla="*/ 2495166 h 3006470"/>
                        <a:gd name="connsiteX318-91801" fmla="*/ 1947518 w 6006665"/>
                        <a:gd name="connsiteY318-91802" fmla="*/ 2485599 h 3006470"/>
                        <a:gd name="connsiteX319-91803" fmla="*/ 1940684 w 6006665"/>
                        <a:gd name="connsiteY319-91804" fmla="*/ 2495166 h 3006470"/>
                        <a:gd name="connsiteX320-91805" fmla="*/ 1861147 w 6006665"/>
                        <a:gd name="connsiteY320-91806" fmla="*/ 2345183 h 3006470"/>
                        <a:gd name="connsiteX321-91807" fmla="*/ 1811153 w 6006665"/>
                        <a:gd name="connsiteY321-91808" fmla="*/ 2295189 h 3006470"/>
                        <a:gd name="connsiteX322-91809" fmla="*/ 1813950 w 6006665"/>
                        <a:gd name="connsiteY322-91810" fmla="*/ 2292043 h 3006470"/>
                        <a:gd name="connsiteX323-91811" fmla="*/ 1748069 w 6006665"/>
                        <a:gd name="connsiteY323-91812" fmla="*/ 2333821 h 3006470"/>
                        <a:gd name="connsiteX324-91813" fmla="*/ 1711709 w 6006665"/>
                        <a:gd name="connsiteY324-91814" fmla="*/ 2338366 h 3006470"/>
                        <a:gd name="connsiteX325-91815" fmla="*/ 1711926 w 6006665"/>
                        <a:gd name="connsiteY325-91816" fmla="*/ 2336850 h 3006470"/>
                        <a:gd name="connsiteX326-91817" fmla="*/ 1699803 w 6006665"/>
                        <a:gd name="connsiteY326-91818" fmla="*/ 2338366 h 3006470"/>
                        <a:gd name="connsiteX327-91819" fmla="*/ 1704347 w 6006665"/>
                        <a:gd name="connsiteY327-91820" fmla="*/ 2306551 h 3006470"/>
                        <a:gd name="connsiteX328-91821" fmla="*/ 1662460 w 6006665"/>
                        <a:gd name="connsiteY328-91822" fmla="*/ 2288600 h 3006470"/>
                        <a:gd name="connsiteX329-91823" fmla="*/ 1629901 w 6006665"/>
                        <a:gd name="connsiteY329-91824" fmla="*/ 2302006 h 3006470"/>
                        <a:gd name="connsiteX330-91825" fmla="*/ 1629300 w 6006665"/>
                        <a:gd name="connsiteY330-91826" fmla="*/ 2297351 h 3006470"/>
                        <a:gd name="connsiteX331-91827" fmla="*/ 1617994 w 6006665"/>
                        <a:gd name="connsiteY331-91828" fmla="*/ 2302006 h 3006470"/>
                        <a:gd name="connsiteX332-91829" fmla="*/ 1608904 w 6006665"/>
                        <a:gd name="connsiteY332-91830" fmla="*/ 2231560 h 3006470"/>
                        <a:gd name="connsiteX333-91831" fmla="*/ 1552684 w 6006665"/>
                        <a:gd name="connsiteY333-91832" fmla="*/ 2221867 h 3006470"/>
                        <a:gd name="connsiteX334-91833" fmla="*/ 1518550 w 6006665"/>
                        <a:gd name="connsiteY334-91834" fmla="*/ 2247467 h 3006470"/>
                        <a:gd name="connsiteX335-91835" fmla="*/ 1425379 w 6006665"/>
                        <a:gd name="connsiteY335-91836" fmla="*/ 2267919 h 3006470"/>
                        <a:gd name="connsiteX336-91837" fmla="*/ 1409472 w 6006665"/>
                        <a:gd name="connsiteY336-91838" fmla="*/ 2286099 h 3006470"/>
                        <a:gd name="connsiteX337-91839" fmla="*/ 1270852 w 6006665"/>
                        <a:gd name="connsiteY337-91840" fmla="*/ 2306551 h 3006470"/>
                        <a:gd name="connsiteX338-91841" fmla="*/ 1254945 w 6006665"/>
                        <a:gd name="connsiteY338-91842" fmla="*/ 2327003 h 3006470"/>
                        <a:gd name="connsiteX339-91843" fmla="*/ 1282214 w 6006665"/>
                        <a:gd name="connsiteY339-91844" fmla="*/ 2370180 h 3006470"/>
                        <a:gd name="connsiteX340-91845" fmla="*/ 1243582 w 6006665"/>
                        <a:gd name="connsiteY340-91846" fmla="*/ 2386087 h 3006470"/>
                        <a:gd name="connsiteX341-91847" fmla="*/ 1254945 w 6006665"/>
                        <a:gd name="connsiteY341-91848" fmla="*/ 2404267 h 3006470"/>
                        <a:gd name="connsiteX342-91849" fmla="*/ 1216313 w 6006665"/>
                        <a:gd name="connsiteY342-91850" fmla="*/ 2429264 h 3006470"/>
                        <a:gd name="connsiteX343-91851" fmla="*/ 1275397 w 6006665"/>
                        <a:gd name="connsiteY343-91852" fmla="*/ 2472441 h 3006470"/>
                        <a:gd name="connsiteX344-91853" fmla="*/ 1270852 w 6006665"/>
                        <a:gd name="connsiteY344-91854" fmla="*/ 2499711 h 3006470"/>
                        <a:gd name="connsiteX345-91855" fmla="*/ 1259108 w 6006665"/>
                        <a:gd name="connsiteY345-91856" fmla="*/ 2498732 h 3006470"/>
                        <a:gd name="connsiteX346-91857" fmla="*/ 1258945 w 6006665"/>
                        <a:gd name="connsiteY346-91858" fmla="*/ 2499711 h 3006470"/>
                        <a:gd name="connsiteX347-91859" fmla="*/ 1215644 w 6006665"/>
                        <a:gd name="connsiteY347-91860" fmla="*/ 2496102 h 3006470"/>
                        <a:gd name="connsiteX348-91861" fmla="*/ 1204950 w 6006665"/>
                        <a:gd name="connsiteY348-91862" fmla="*/ 2511073 h 3006470"/>
                        <a:gd name="connsiteX349-91863" fmla="*/ 1196495 w 6006665"/>
                        <a:gd name="connsiteY349-91864" fmla="*/ 2506241 h 3006470"/>
                        <a:gd name="connsiteX350-91865" fmla="*/ 1193043 w 6006665"/>
                        <a:gd name="connsiteY350-91866" fmla="*/ 2511073 h 3006470"/>
                        <a:gd name="connsiteX351-91867" fmla="*/ 1145322 w 6006665"/>
                        <a:gd name="connsiteY351-91868" fmla="*/ 2483803 h 3006470"/>
                        <a:gd name="connsiteX352-91869" fmla="*/ 1098145 w 6006665"/>
                        <a:gd name="connsiteY352-91870" fmla="*/ 2483803 h 3006470"/>
                        <a:gd name="connsiteX353-91871" fmla="*/ 1061785 w 6006665"/>
                        <a:gd name="connsiteY353-91872" fmla="*/ 2511073 h 3006470"/>
                        <a:gd name="connsiteX354-91873" fmla="*/ 1055322 w 6006665"/>
                        <a:gd name="connsiteY354-91874" fmla="*/ 2506990 h 3006470"/>
                        <a:gd name="connsiteX355-91875" fmla="*/ 1049878 w 6006665"/>
                        <a:gd name="connsiteY355-91876" fmla="*/ 2511073 h 3006470"/>
                        <a:gd name="connsiteX356-91877" fmla="*/ 1006701 w 6006665"/>
                        <a:gd name="connsiteY356-91878" fmla="*/ 2483803 h 3006470"/>
                        <a:gd name="connsiteX357-91879" fmla="*/ 924893 w 6006665"/>
                        <a:gd name="connsiteY357-91880" fmla="*/ 2447444 h 3006470"/>
                        <a:gd name="connsiteX358-91881" fmla="*/ 877716 w 6006665"/>
                        <a:gd name="connsiteY358-91882" fmla="*/ 2447444 h 3006470"/>
                        <a:gd name="connsiteX359-91883" fmla="*/ 802724 w 6006665"/>
                        <a:gd name="connsiteY359-91884" fmla="*/ 2511073 h 3006470"/>
                        <a:gd name="connsiteX360-91885" fmla="*/ 798179 w 6006665"/>
                        <a:gd name="connsiteY360-91886" fmla="*/ 2554250 h 3006470"/>
                        <a:gd name="connsiteX361-91887" fmla="*/ 787406 w 6006665"/>
                        <a:gd name="connsiteY361-91888" fmla="*/ 2543477 h 3006470"/>
                        <a:gd name="connsiteX362-91889" fmla="*/ 786272 w 6006665"/>
                        <a:gd name="connsiteY362-91890" fmla="*/ 2554250 h 3006470"/>
                        <a:gd name="connsiteX363-91891" fmla="*/ 756063 w 6006665"/>
                        <a:gd name="connsiteY363-91892" fmla="*/ 2524040 h 3006470"/>
                        <a:gd name="connsiteX364-91893" fmla="*/ 732278 w 6006665"/>
                        <a:gd name="connsiteY364-91894" fmla="*/ 2581519 h 3006470"/>
                        <a:gd name="connsiteX365-91895" fmla="*/ 743640 w 6006665"/>
                        <a:gd name="connsiteY365-91896" fmla="*/ 2590609 h 3006470"/>
                        <a:gd name="connsiteX366-91897" fmla="*/ 723188 w 6006665"/>
                        <a:gd name="connsiteY366-91898" fmla="*/ 2633786 h 3006470"/>
                        <a:gd name="connsiteX367-91899" fmla="*/ 747026 w 6006665"/>
                        <a:gd name="connsiteY367-91900" fmla="*/ 2670627 h 3006470"/>
                        <a:gd name="connsiteX368-91901" fmla="*/ 763548 w 6006665"/>
                        <a:gd name="connsiteY368-91902" fmla="*/ 2667873 h 3006470"/>
                        <a:gd name="connsiteX369-91903" fmla="*/ 764871 w 6006665"/>
                        <a:gd name="connsiteY369-91904" fmla="*/ 2669637 h 3006470"/>
                        <a:gd name="connsiteX370-91905" fmla="*/ 775455 w 6006665"/>
                        <a:gd name="connsiteY370-91906" fmla="*/ 2667873 h 3006470"/>
                        <a:gd name="connsiteX371-91907" fmla="*/ 802724 w 6006665"/>
                        <a:gd name="connsiteY371-91908" fmla="*/ 2704232 h 3006470"/>
                        <a:gd name="connsiteX372-91909" fmla="*/ 798179 w 6006665"/>
                        <a:gd name="connsiteY372-91910" fmla="*/ 2731502 h 3006470"/>
                        <a:gd name="connsiteX373-91911" fmla="*/ 818632 w 6006665"/>
                        <a:gd name="connsiteY373-91912" fmla="*/ 2742864 h 3006470"/>
                        <a:gd name="connsiteX374-91913" fmla="*/ 802724 w 6006665"/>
                        <a:gd name="connsiteY374-91914" fmla="*/ 2774679 h 3006470"/>
                        <a:gd name="connsiteX375-91915" fmla="*/ 766365 w 6006665"/>
                        <a:gd name="connsiteY375-91916" fmla="*/ 2779224 h 3006470"/>
                        <a:gd name="connsiteX376-91917" fmla="*/ 727733 w 6006665"/>
                        <a:gd name="connsiteY376-91918" fmla="*/ 2838308 h 3006470"/>
                        <a:gd name="connsiteX377-91919" fmla="*/ 759548 w 6006665"/>
                        <a:gd name="connsiteY377-91920" fmla="*/ 2881485 h 3006470"/>
                        <a:gd name="connsiteX378-91921" fmla="*/ 759548 w 6006665"/>
                        <a:gd name="connsiteY378-91922" fmla="*/ 2920116 h 3006470"/>
                        <a:gd name="connsiteX379-91923" fmla="*/ 798179 w 6006665"/>
                        <a:gd name="connsiteY379-91924" fmla="*/ 2979201 h 3006470"/>
                        <a:gd name="connsiteX380-91925" fmla="*/ 775455 w 6006665"/>
                        <a:gd name="connsiteY380-91926" fmla="*/ 2995108 h 3006470"/>
                        <a:gd name="connsiteX381-91927" fmla="*/ 770910 w 6006665"/>
                        <a:gd name="connsiteY381-91928" fmla="*/ 3006470 h 3006470"/>
                        <a:gd name="connsiteX382-91929" fmla="*/ 759003 w 6006665"/>
                        <a:gd name="connsiteY382-91930" fmla="*/ 3006470 h 3006470"/>
                        <a:gd name="connsiteX383-91931" fmla="*/ 755003 w 6006665"/>
                        <a:gd name="connsiteY383-91932" fmla="*/ 3006470 h 3006470"/>
                        <a:gd name="connsiteX384-91933" fmla="*/ 743096 w 6006665"/>
                        <a:gd name="connsiteY384-91934" fmla="*/ 3006470 h 3006470"/>
                        <a:gd name="connsiteX385-91935" fmla="*/ 715826 w 6006665"/>
                        <a:gd name="connsiteY385-91936" fmla="*/ 2972383 h 3006470"/>
                        <a:gd name="connsiteX386-91937" fmla="*/ 704464 w 6006665"/>
                        <a:gd name="connsiteY386-91938" fmla="*/ 2972383 h 3006470"/>
                        <a:gd name="connsiteX387-91939" fmla="*/ 684012 w 6006665"/>
                        <a:gd name="connsiteY387-91940" fmla="*/ 2963293 h 3006470"/>
                        <a:gd name="connsiteX388-91941" fmla="*/ 672649 w 6006665"/>
                        <a:gd name="connsiteY388-91942" fmla="*/ 2940569 h 3006470"/>
                        <a:gd name="connsiteX389-91943" fmla="*/ 645222 w 6006665"/>
                        <a:gd name="connsiteY389-91944" fmla="*/ 2932732 h 3006470"/>
                        <a:gd name="connsiteX390-91945" fmla="*/ 625472 w 6006665"/>
                        <a:gd name="connsiteY390-91946" fmla="*/ 2936024 h 3006470"/>
                        <a:gd name="connsiteX391-91947" fmla="*/ 623771 w 6006665"/>
                        <a:gd name="connsiteY391-91948" fmla="*/ 2934323 h 3006470"/>
                        <a:gd name="connsiteX392-91949" fmla="*/ 613565 w 6006665"/>
                        <a:gd name="connsiteY392-91950" fmla="*/ 2936024 h 3006470"/>
                        <a:gd name="connsiteX393-91951" fmla="*/ 609020 w 6006665"/>
                        <a:gd name="connsiteY393-91952" fmla="*/ 2931479 h 3006470"/>
                        <a:gd name="connsiteX394-91953" fmla="*/ 559026 w 6006665"/>
                        <a:gd name="connsiteY394-91954" fmla="*/ 2904209 h 3006470"/>
                        <a:gd name="connsiteX395-91955" fmla="*/ 506760 w 6006665"/>
                        <a:gd name="connsiteY395-91956" fmla="*/ 2897392 h 3006470"/>
                        <a:gd name="connsiteX396-91957" fmla="*/ 483280 w 6006665"/>
                        <a:gd name="connsiteY396-91958" fmla="*/ 2890683 h 3006470"/>
                        <a:gd name="connsiteX397-91959" fmla="*/ 480035 w 6006665"/>
                        <a:gd name="connsiteY397-91960" fmla="*/ 2892847 h 3006470"/>
                        <a:gd name="connsiteX398-91961" fmla="*/ 475042 w 6006665"/>
                        <a:gd name="connsiteY398-91962" fmla="*/ 2888329 h 3006470"/>
                        <a:gd name="connsiteX399-91963" fmla="*/ 474945 w 6006665"/>
                        <a:gd name="connsiteY399-91964" fmla="*/ 2888302 h 3006470"/>
                        <a:gd name="connsiteX400-91965" fmla="*/ 468128 w 6006665"/>
                        <a:gd name="connsiteY400-91966" fmla="*/ 2892847 h 3006470"/>
                        <a:gd name="connsiteX401-91967" fmla="*/ 420406 w 6006665"/>
                        <a:gd name="connsiteY401-91968" fmla="*/ 2849670 h 3006470"/>
                        <a:gd name="connsiteX402-91969" fmla="*/ 381774 w 6006665"/>
                        <a:gd name="connsiteY402-91970" fmla="*/ 2833763 h 3006470"/>
                        <a:gd name="connsiteX403-91971" fmla="*/ 349960 w 6006665"/>
                        <a:gd name="connsiteY403-91972" fmla="*/ 2801948 h 3006470"/>
                        <a:gd name="connsiteX404-91973" fmla="*/ 377229 w 6006665"/>
                        <a:gd name="connsiteY404-91974" fmla="*/ 2795131 h 3006470"/>
                        <a:gd name="connsiteX405-91975" fmla="*/ 404499 w 6006665"/>
                        <a:gd name="connsiteY405-91976" fmla="*/ 2747409 h 3006470"/>
                        <a:gd name="connsiteX406-91977" fmla="*/ 388591 w 6006665"/>
                        <a:gd name="connsiteY406-91978" fmla="*/ 2731502 h 3006470"/>
                        <a:gd name="connsiteX407-91979" fmla="*/ 440858 w 6006665"/>
                        <a:gd name="connsiteY407-91980" fmla="*/ 2704232 h 3006470"/>
                        <a:gd name="connsiteX408-91981" fmla="*/ 440858 w 6006665"/>
                        <a:gd name="connsiteY408-91982" fmla="*/ 2701176 h 3006470"/>
                        <a:gd name="connsiteX409-91983" fmla="*/ 416406 w 6006665"/>
                        <a:gd name="connsiteY409-91984" fmla="*/ 2704232 h 3006470"/>
                        <a:gd name="connsiteX410-91985" fmla="*/ 416406 w 6006665"/>
                        <a:gd name="connsiteY410-91986" fmla="*/ 2702744 h 3006470"/>
                        <a:gd name="connsiteX411-91987" fmla="*/ 404499 w 6006665"/>
                        <a:gd name="connsiteY411-91988" fmla="*/ 2704232 h 3006470"/>
                        <a:gd name="connsiteX412-91989" fmla="*/ 404499 w 6006665"/>
                        <a:gd name="connsiteY412-91990" fmla="*/ 2683780 h 3006470"/>
                        <a:gd name="connsiteX413-91991" fmla="*/ 424951 w 6006665"/>
                        <a:gd name="connsiteY413-91992" fmla="*/ 2667873 h 3006470"/>
                        <a:gd name="connsiteX414-91993" fmla="*/ 463583 w 6006665"/>
                        <a:gd name="connsiteY414-91994" fmla="*/ 2661056 h 3006470"/>
                        <a:gd name="connsiteX415-91995" fmla="*/ 468128 w 6006665"/>
                        <a:gd name="connsiteY415-91996" fmla="*/ 2645148 h 3006470"/>
                        <a:gd name="connsiteX416-91997" fmla="*/ 456765 w 6006665"/>
                        <a:gd name="connsiteY416-91998" fmla="*/ 2613334 h 3006470"/>
                        <a:gd name="connsiteX417-91999" fmla="*/ 474945 w 6006665"/>
                        <a:gd name="connsiteY417-92000" fmla="*/ 2586064 h 3006470"/>
                        <a:gd name="connsiteX418-92001" fmla="*/ 474945 w 6006665"/>
                        <a:gd name="connsiteY418-92002" fmla="*/ 2565612 h 3006470"/>
                        <a:gd name="connsiteX419-92003" fmla="*/ 420406 w 6006665"/>
                        <a:gd name="connsiteY419-92004" fmla="*/ 2547432 h 3006470"/>
                        <a:gd name="connsiteX420-92005" fmla="*/ 409588 w 6006665"/>
                        <a:gd name="connsiteY420-92006" fmla="*/ 2547432 h 3006470"/>
                        <a:gd name="connsiteX421-92007" fmla="*/ 397681 w 6006665"/>
                        <a:gd name="connsiteY421-92008" fmla="*/ 2547432 h 3006470"/>
                        <a:gd name="connsiteX422-92009" fmla="*/ 379485 w 6006665"/>
                        <a:gd name="connsiteY422-92010" fmla="*/ 2525193 h 3006470"/>
                        <a:gd name="connsiteX423-92011" fmla="*/ 357322 w 6006665"/>
                        <a:gd name="connsiteY423-92012" fmla="*/ 2531525 h 3006470"/>
                        <a:gd name="connsiteX424-92013" fmla="*/ 352842 w 6006665"/>
                        <a:gd name="connsiteY424-92014" fmla="*/ 2529403 h 3006470"/>
                        <a:gd name="connsiteX425-92015" fmla="*/ 345415 w 6006665"/>
                        <a:gd name="connsiteY425-92016" fmla="*/ 2531525 h 3006470"/>
                        <a:gd name="connsiteX426-92017" fmla="*/ 302238 w 6006665"/>
                        <a:gd name="connsiteY426-92018" fmla="*/ 2511073 h 3006470"/>
                        <a:gd name="connsiteX427-92019" fmla="*/ 302238 w 6006665"/>
                        <a:gd name="connsiteY427-92020" fmla="*/ 2499711 h 3006470"/>
                        <a:gd name="connsiteX428-92021" fmla="*/ 286331 w 6006665"/>
                        <a:gd name="connsiteY428-92022" fmla="*/ 2472441 h 3006470"/>
                        <a:gd name="connsiteX429-92023" fmla="*/ 270968 w 6006665"/>
                        <a:gd name="connsiteY429-92024" fmla="*/ 2472441 h 3006470"/>
                        <a:gd name="connsiteX430-92025" fmla="*/ 259061 w 6006665"/>
                        <a:gd name="connsiteY430-92026" fmla="*/ 2472441 h 3006470"/>
                        <a:gd name="connsiteX431-92027" fmla="*/ 254516 w 6006665"/>
                        <a:gd name="connsiteY431-92028" fmla="*/ 2456534 h 3006470"/>
                        <a:gd name="connsiteX432-92029" fmla="*/ 263606 w 6006665"/>
                        <a:gd name="connsiteY432-92030" fmla="*/ 2440627 h 3006470"/>
                        <a:gd name="connsiteX433-92031" fmla="*/ 243991 w 6006665"/>
                        <a:gd name="connsiteY433-92032" fmla="*/ 2410114 h 3006470"/>
                        <a:gd name="connsiteX434-92033" fmla="*/ 216429 w 6006665"/>
                        <a:gd name="connsiteY434-92034" fmla="*/ 2413357 h 3006470"/>
                        <a:gd name="connsiteX435-92035" fmla="*/ 212956 w 6006665"/>
                        <a:gd name="connsiteY435-92036" fmla="*/ 2412365 h 3006470"/>
                        <a:gd name="connsiteX436-92037" fmla="*/ 204522 w 6006665"/>
                        <a:gd name="connsiteY436-92038" fmla="*/ 2413357 h 3006470"/>
                        <a:gd name="connsiteX437-92039" fmla="*/ 199623 w 6006665"/>
                        <a:gd name="connsiteY437-92040" fmla="*/ 2411957 h 3006470"/>
                        <a:gd name="connsiteX438-92041" fmla="*/ 195977 w 6006665"/>
                        <a:gd name="connsiteY438-92042" fmla="*/ 2424719 h 3006470"/>
                        <a:gd name="connsiteX439-92043" fmla="*/ 184968 w 6006665"/>
                        <a:gd name="connsiteY439-92044" fmla="*/ 2421574 h 3006470"/>
                        <a:gd name="connsiteX440-92045" fmla="*/ 184070 w 6006665"/>
                        <a:gd name="connsiteY440-92046" fmla="*/ 2424719 h 3006470"/>
                        <a:gd name="connsiteX441-92047" fmla="*/ 168163 w 6006665"/>
                        <a:gd name="connsiteY441-92048" fmla="*/ 2420184 h 3006470"/>
                        <a:gd name="connsiteX442-92049" fmla="*/ 156800 w 6006665"/>
                        <a:gd name="connsiteY442-92050" fmla="*/ 2381542 h 3006470"/>
                        <a:gd name="connsiteX443-92051" fmla="*/ 152255 w 6006665"/>
                        <a:gd name="connsiteY443-92052" fmla="*/ 2365635 h 3006470"/>
                        <a:gd name="connsiteX444-92053" fmla="*/ 156800 w 6006665"/>
                        <a:gd name="connsiteY444-92054" fmla="*/ 2361090 h 3006470"/>
                        <a:gd name="connsiteX445-92055" fmla="*/ 168707 w 6006665"/>
                        <a:gd name="connsiteY445-92056" fmla="*/ 2361090 h 3006470"/>
                        <a:gd name="connsiteX446-92057" fmla="*/ 188615 w 6006665"/>
                        <a:gd name="connsiteY446-92058" fmla="*/ 2361090 h 3006470"/>
                        <a:gd name="connsiteX447-92059" fmla="*/ 199977 w 6006665"/>
                        <a:gd name="connsiteY447-92060" fmla="*/ 2349728 h 3006470"/>
                        <a:gd name="connsiteX448-92061" fmla="*/ 188615 w 6006665"/>
                        <a:gd name="connsiteY448-92062" fmla="*/ 2327003 h 3006470"/>
                        <a:gd name="connsiteX449-92063" fmla="*/ 168163 w 6006665"/>
                        <a:gd name="connsiteY449-92064" fmla="*/ 2317914 h 3006470"/>
                        <a:gd name="connsiteX450-92065" fmla="*/ 168163 w 6006665"/>
                        <a:gd name="connsiteY450-92066" fmla="*/ 2311096 h 3006470"/>
                        <a:gd name="connsiteX451-92067" fmla="*/ 152255 w 6006665"/>
                        <a:gd name="connsiteY451-92068" fmla="*/ 2295189 h 3006470"/>
                        <a:gd name="connsiteX452-92069" fmla="*/ 129531 w 6006665"/>
                        <a:gd name="connsiteY452-92070" fmla="*/ 2258829 h 3006470"/>
                        <a:gd name="connsiteX453-92071" fmla="*/ 140893 w 6006665"/>
                        <a:gd name="connsiteY453-92072" fmla="*/ 2236105 h 3006470"/>
                        <a:gd name="connsiteX454-92073" fmla="*/ 136348 w 6006665"/>
                        <a:gd name="connsiteY454-92074" fmla="*/ 2208835 h 3006470"/>
                        <a:gd name="connsiteX455-92075" fmla="*/ 103789 w 6006665"/>
                        <a:gd name="connsiteY455-92076" fmla="*/ 2195428 h 3006470"/>
                        <a:gd name="connsiteX456-92077" fmla="*/ 93716 w 6006665"/>
                        <a:gd name="connsiteY456-92078" fmla="*/ 2199745 h 3006470"/>
                        <a:gd name="connsiteX457-92079" fmla="*/ 91868 w 6006665"/>
                        <a:gd name="connsiteY457-92080" fmla="*/ 2195434 h 3006470"/>
                        <a:gd name="connsiteX458-92081" fmla="*/ 81809 w 6006665"/>
                        <a:gd name="connsiteY458-92082" fmla="*/ 2199745 h 3006470"/>
                        <a:gd name="connsiteX459-92083" fmla="*/ 74992 w 6006665"/>
                        <a:gd name="connsiteY459-92084" fmla="*/ 2183838 h 3006470"/>
                        <a:gd name="connsiteX460-92085" fmla="*/ 34087 w 6006665"/>
                        <a:gd name="connsiteY460-92086" fmla="*/ 2172476 h 3006470"/>
                        <a:gd name="connsiteX461-92087" fmla="*/ 22725 w 6006665"/>
                        <a:gd name="connsiteY461-92088" fmla="*/ 2129299 h 3006470"/>
                        <a:gd name="connsiteX462-92089" fmla="*/ 22725 w 6006665"/>
                        <a:gd name="connsiteY462-92090" fmla="*/ 2097484 h 3006470"/>
                        <a:gd name="connsiteX463-92091" fmla="*/ 0 w 6006665"/>
                        <a:gd name="connsiteY463-92092" fmla="*/ 2081577 h 3006470"/>
                        <a:gd name="connsiteX464-92093" fmla="*/ 15907 w 6006665"/>
                        <a:gd name="connsiteY464-92094" fmla="*/ 2058853 h 3006470"/>
                        <a:gd name="connsiteX465-92095" fmla="*/ 6818 w 6006665"/>
                        <a:gd name="connsiteY465-92096" fmla="*/ 1995224 h 3006470"/>
                        <a:gd name="connsiteX466-92097" fmla="*/ 34087 w 6006665"/>
                        <a:gd name="connsiteY466-92098" fmla="*/ 1952047 h 3006470"/>
                        <a:gd name="connsiteX467-92099" fmla="*/ 27270 w 6006665"/>
                        <a:gd name="connsiteY467-92100" fmla="*/ 1940685 h 3006470"/>
                        <a:gd name="connsiteX468-92101" fmla="*/ 70447 w 6006665"/>
                        <a:gd name="connsiteY468-92102" fmla="*/ 1902053 h 3006470"/>
                        <a:gd name="connsiteX469-92103" fmla="*/ 27270 w 6006665"/>
                        <a:gd name="connsiteY469-92104" fmla="*/ 1865693 h 3006470"/>
                        <a:gd name="connsiteX470-92105" fmla="*/ 109078 w 6006665"/>
                        <a:gd name="connsiteY470-92106" fmla="*/ 1767977 h 3006470"/>
                        <a:gd name="connsiteX471-92107" fmla="*/ 145438 w 6006665"/>
                        <a:gd name="connsiteY471-92108" fmla="*/ 1724800 h 3006470"/>
                        <a:gd name="connsiteX472-92109" fmla="*/ 156800 w 6006665"/>
                        <a:gd name="connsiteY472-92110" fmla="*/ 1681624 h 3006470"/>
                        <a:gd name="connsiteX473-92111" fmla="*/ 102261 w 6006665"/>
                        <a:gd name="connsiteY473-92112" fmla="*/ 1629357 h 3006470"/>
                        <a:gd name="connsiteX474-92113" fmla="*/ 118168 w 6006665"/>
                        <a:gd name="connsiteY474-92114" fmla="*/ 1574818 h 3006470"/>
                        <a:gd name="connsiteX475-92115" fmla="*/ 86354 w 6006665"/>
                        <a:gd name="connsiteY475-92116" fmla="*/ 1511189 h 3006470"/>
                        <a:gd name="connsiteX476-92117" fmla="*/ 109078 w 6006665"/>
                        <a:gd name="connsiteY476-92118" fmla="*/ 1436197 h 3006470"/>
                        <a:gd name="connsiteX477-92119" fmla="*/ 420951 w 6006665"/>
                        <a:gd name="connsiteY477-92120" fmla="*/ 1418018 h 3006470"/>
                        <a:gd name="connsiteX478-92121" fmla="*/ 252950 w 6006665"/>
                        <a:gd name="connsiteY478-92122" fmla="*/ 1352062 h 3006470"/>
                        <a:gd name="connsiteX479-92123" fmla="*/ 232336 w 6006665"/>
                        <a:gd name="connsiteY479-92124" fmla="*/ 1358934 h 3006470"/>
                        <a:gd name="connsiteX480-92125" fmla="*/ 291420 w 6006665"/>
                        <a:gd name="connsiteY480-92126" fmla="*/ 1429380 h 3006470"/>
                        <a:gd name="connsiteX481-92127" fmla="*/ 291420 w 6006665"/>
                        <a:gd name="connsiteY481-92128" fmla="*/ 1468012 h 3006470"/>
                        <a:gd name="connsiteX482-92129" fmla="*/ 298238 w 6006665"/>
                        <a:gd name="connsiteY482-92130" fmla="*/ 1554366 h 3006470"/>
                        <a:gd name="connsiteX483-92131" fmla="*/ 345959 w 6006665"/>
                        <a:gd name="connsiteY483-92132" fmla="*/ 1586180 h 3006470"/>
                        <a:gd name="connsiteX484-92133" fmla="*/ 362087 w 6006665"/>
                        <a:gd name="connsiteY484-92134" fmla="*/ 1595588 h 3006470"/>
                        <a:gd name="connsiteX485-92135" fmla="*/ 365867 w 6006665"/>
                        <a:gd name="connsiteY485-92136" fmla="*/ 1563455 h 3006470"/>
                        <a:gd name="connsiteX486-92137" fmla="*/ 345415 w 6006665"/>
                        <a:gd name="connsiteY486-92138" fmla="*/ 1527096 h 3006470"/>
                        <a:gd name="connsiteX487-92139" fmla="*/ 365867 w 6006665"/>
                        <a:gd name="connsiteY487-92140" fmla="*/ 1495281 h 3006470"/>
                        <a:gd name="connsiteX488-92141" fmla="*/ 374560 w 6006665"/>
                        <a:gd name="connsiteY488-92142" fmla="*/ 1500280 h 3006470"/>
                        <a:gd name="connsiteX489-92143" fmla="*/ 377774 w 6006665"/>
                        <a:gd name="connsiteY489-92144" fmla="*/ 1495281 h 3006470"/>
                        <a:gd name="connsiteX490-92145" fmla="*/ 461933 w 6006665"/>
                        <a:gd name="connsiteY490-92146" fmla="*/ 1543673 h 3006470"/>
                        <a:gd name="connsiteX491-92147" fmla="*/ 484035 w 6006665"/>
                        <a:gd name="connsiteY491-92148" fmla="*/ 1527096 h 3006470"/>
                        <a:gd name="connsiteX492-92149" fmla="*/ 463583 w 6006665"/>
                        <a:gd name="connsiteY492-92150" fmla="*/ 1461194 h 3006470"/>
                        <a:gd name="connsiteX493-92151" fmla="*/ 1677078 w 6006665"/>
                        <a:gd name="connsiteY493-92152" fmla="*/ 1370296 h 3006470"/>
                        <a:gd name="connsiteX494-92153" fmla="*/ 1720255 w 6006665"/>
                        <a:gd name="connsiteY494-92154" fmla="*/ 1349844 h 3006470"/>
                        <a:gd name="connsiteX495-92155" fmla="*/ 1731617 w 6006665"/>
                        <a:gd name="connsiteY495-92156" fmla="*/ 1299850 h 3006470"/>
                        <a:gd name="connsiteX496-92157" fmla="*/ 1758887 w 6006665"/>
                        <a:gd name="connsiteY496-92158" fmla="*/ 1256673 h 3006470"/>
                        <a:gd name="connsiteX497-92159" fmla="*/ 1736162 w 6006665"/>
                        <a:gd name="connsiteY497-92160" fmla="*/ 1197589 h 3006470"/>
                        <a:gd name="connsiteX498-92161" fmla="*/ 1758887 w 6006665"/>
                        <a:gd name="connsiteY498-92162" fmla="*/ 1133960 h 3006470"/>
                        <a:gd name="connsiteX499-92163" fmla="*/ 1704347 w 6006665"/>
                        <a:gd name="connsiteY499-92164" fmla="*/ 1070331 h 3006470"/>
                        <a:gd name="connsiteX500-92165" fmla="*/ 1736162 w 6006665"/>
                        <a:gd name="connsiteY500-92166" fmla="*/ 961252 h 3006470"/>
                        <a:gd name="connsiteX501-92167" fmla="*/ 1688440 w 6006665"/>
                        <a:gd name="connsiteY501-92168" fmla="*/ 865809 h 3006470"/>
                        <a:gd name="connsiteX502-92169" fmla="*/ 1752069 w 6006665"/>
                        <a:gd name="connsiteY502-92170" fmla="*/ 788545 h 3006470"/>
                        <a:gd name="connsiteX503-92171" fmla="*/ 1747524 w 6006665"/>
                        <a:gd name="connsiteY503-92172" fmla="*/ 704464 h 3006470"/>
                        <a:gd name="connsiteX504-92173" fmla="*/ 1763431 w 6006665"/>
                        <a:gd name="connsiteY504-92174" fmla="*/ 697647 h 3006470"/>
                        <a:gd name="connsiteX505-92175" fmla="*/ 1764877 w 6006665"/>
                        <a:gd name="connsiteY505-92176" fmla="*/ 702130 h 3006470"/>
                        <a:gd name="connsiteX506-92177" fmla="*/ 1775339 w 6006665"/>
                        <a:gd name="connsiteY506-92178" fmla="*/ 697647 h 3006470"/>
                        <a:gd name="connsiteX507-92179" fmla="*/ 1798063 w 6006665"/>
                        <a:gd name="connsiteY507-92180" fmla="*/ 768093 h 3006470"/>
                        <a:gd name="connsiteX508-92181" fmla="*/ 1791454 w 6006665"/>
                        <a:gd name="connsiteY508-92182" fmla="*/ 815304 h 3006470"/>
                        <a:gd name="connsiteX509-92183" fmla="*/ 1854330 w 6006665"/>
                        <a:gd name="connsiteY509-92184" fmla="*/ 772638 h 3006470"/>
                        <a:gd name="connsiteX510-92185" fmla="*/ 1931594 w 6006665"/>
                        <a:gd name="connsiteY510-92186" fmla="*/ 763548 h 3006470"/>
                        <a:gd name="connsiteX511-92187" fmla="*/ 1932772 w 6006665"/>
                        <a:gd name="connsiteY511-92188" fmla="*/ 764810 h 3006470"/>
                        <a:gd name="connsiteX512-92189" fmla="*/ 1943501 w 6006665"/>
                        <a:gd name="connsiteY512-92190" fmla="*/ 763548 h 3006470"/>
                        <a:gd name="connsiteX513-92191" fmla="*/ 1988608 w 6006665"/>
                        <a:gd name="connsiteY513-92192" fmla="*/ 811877 h 3006470"/>
                        <a:gd name="connsiteX514-92193" fmla="*/ 1963408 w 6006665"/>
                        <a:gd name="connsiteY514-92194" fmla="*/ 736278 h 3006470"/>
                        <a:gd name="connsiteX515-92195" fmla="*/ 1963408 w 6006665"/>
                        <a:gd name="connsiteY515-92196" fmla="*/ 595386 h 3006470"/>
                        <a:gd name="connsiteX516-92197" fmla="*/ 2027037 w 6006665"/>
                        <a:gd name="connsiteY516-92198" fmla="*/ 574934 h 3006470"/>
                        <a:gd name="connsiteX517-92199" fmla="*/ 2037269 w 6006665"/>
                        <a:gd name="connsiteY517-92200" fmla="*/ 575472 h 3006470"/>
                        <a:gd name="connsiteX518-92201" fmla="*/ 2038944 w 6006665"/>
                        <a:gd name="connsiteY518-92202" fmla="*/ 574934 h 3006470"/>
                        <a:gd name="connsiteX519-92203" fmla="*/ 2115414 w 6006665"/>
                        <a:gd name="connsiteY519-92204" fmla="*/ 578958 h 3006470"/>
                        <a:gd name="connsiteX520-92205" fmla="*/ 2192927 w 6006665"/>
                        <a:gd name="connsiteY520-92206" fmla="*/ 559026 h 3006470"/>
                        <a:gd name="connsiteX521-92207" fmla="*/ 2167930 w 6006665"/>
                        <a:gd name="connsiteY521-92208" fmla="*/ 493125 h 3006470"/>
                        <a:gd name="connsiteX522-92209" fmla="*/ 2204289 w 6006665"/>
                        <a:gd name="connsiteY522-92210" fmla="*/ 402226 h 3006470"/>
                        <a:gd name="connsiteX523-92211" fmla="*/ 2247466 w 6006665"/>
                        <a:gd name="connsiteY523-92212" fmla="*/ 397681 h 3006470"/>
                        <a:gd name="connsiteX524-92213" fmla="*/ 2317913 w 6006665"/>
                        <a:gd name="connsiteY524-92214" fmla="*/ 322690 h 3006470"/>
                        <a:gd name="connsiteX525-92215" fmla="*/ 2420183 w 6006665"/>
                        <a:gd name="connsiteY525-92216" fmla="*/ 304510 h 3006470"/>
                        <a:gd name="connsiteX526-92217" fmla="*/ 2429263 w 6006665"/>
                        <a:gd name="connsiteY526-92218" fmla="*/ 263606 h 3006470"/>
                        <a:gd name="connsiteX527-92219" fmla="*/ 2526979 w 6006665"/>
                        <a:gd name="connsiteY527-92220" fmla="*/ 252244 h 3006470"/>
                        <a:gd name="connsiteX528-92221" fmla="*/ 2528058 w 6006665"/>
                        <a:gd name="connsiteY528-92222" fmla="*/ 253503 h 3006470"/>
                        <a:gd name="connsiteX529-92223" fmla="*/ 2538886 w 6006665"/>
                        <a:gd name="connsiteY529-92224" fmla="*/ 252244 h 3006470"/>
                        <a:gd name="connsiteX530-92225" fmla="*/ 2560820 w 6006665"/>
                        <a:gd name="connsiteY530-92226" fmla="*/ 277833 h 3006470"/>
                        <a:gd name="connsiteX531-92227" fmla="*/ 2640602 w 6006665"/>
                        <a:gd name="connsiteY531-92228" fmla="*/ 202249 h 3006470"/>
                        <a:gd name="connsiteX532-92229" fmla="*/ 2652509 w 6006665"/>
                        <a:gd name="connsiteY532-92230" fmla="*/ 202249 h 3006470"/>
                        <a:gd name="connsiteX533-92231" fmla="*/ 2704231 w 6006665"/>
                        <a:gd name="connsiteY533-92232" fmla="*/ 202249 h 3006470"/>
                        <a:gd name="connsiteX534-92233" fmla="*/ 2715593 w 6006665"/>
                        <a:gd name="connsiteY534-92234" fmla="*/ 134075 h 3006470"/>
                        <a:gd name="connsiteX535-92235" fmla="*/ 2751953 w 6006665"/>
                        <a:gd name="connsiteY535-92236" fmla="*/ 68174 h 3006470"/>
                        <a:gd name="connsiteX536-92237" fmla="*/ 2838307 w 6006665"/>
                        <a:gd name="connsiteY536-92238" fmla="*/ 0 h 3006470"/>
                        <a:gd name="connsiteX0-92239" fmla="*/ 1791129 w 6006665"/>
                        <a:gd name="connsiteY0-92240" fmla="*/ 817622 h 3006470"/>
                        <a:gd name="connsiteX1-92241" fmla="*/ 1782156 w 6006665"/>
                        <a:gd name="connsiteY1-92242" fmla="*/ 881716 h 3006470"/>
                        <a:gd name="connsiteX2-92243" fmla="*/ 1809554 w 6006665"/>
                        <a:gd name="connsiteY2-92244" fmla="*/ 895415 h 3006470"/>
                        <a:gd name="connsiteX3-92245" fmla="*/ 1791129 w 6006665"/>
                        <a:gd name="connsiteY3-92246" fmla="*/ 817622 h 3006470"/>
                        <a:gd name="connsiteX4-92247" fmla="*/ 2838307 w 6006665"/>
                        <a:gd name="connsiteY4-92248" fmla="*/ 0 h 3006470"/>
                        <a:gd name="connsiteX5-92249" fmla="*/ 2844246 w 6006665"/>
                        <a:gd name="connsiteY5-92250" fmla="*/ 4711 h 3006470"/>
                        <a:gd name="connsiteX6-92251" fmla="*/ 2850213 w 6006665"/>
                        <a:gd name="connsiteY6-92252" fmla="*/ 0 h 3006470"/>
                        <a:gd name="connsiteX7-92253" fmla="*/ 2916115 w 6006665"/>
                        <a:gd name="connsiteY7-92254" fmla="*/ 52267 h 3006470"/>
                        <a:gd name="connsiteX8-92255" fmla="*/ 2861576 w 6006665"/>
                        <a:gd name="connsiteY8-92256" fmla="*/ 90899 h 3006470"/>
                        <a:gd name="connsiteX9-92257" fmla="*/ 2947929 w 6006665"/>
                        <a:gd name="connsiteY9-92258" fmla="*/ 118168 h 3006470"/>
                        <a:gd name="connsiteX10-92259" fmla="*/ 2957621 w 6006665"/>
                        <a:gd name="connsiteY10-92260" fmla="*/ 186006 h 3006470"/>
                        <a:gd name="connsiteX11-92261" fmla="*/ 2979199 w 6006665"/>
                        <a:gd name="connsiteY11-92262" fmla="*/ 161345 h 3006470"/>
                        <a:gd name="connsiteX12-92263" fmla="*/ 2991106 w 6006665"/>
                        <a:gd name="connsiteY12-92264" fmla="*/ 161345 h 3006470"/>
                        <a:gd name="connsiteX13-92265" fmla="*/ 3086005 w 6006665"/>
                        <a:gd name="connsiteY13-92266" fmla="*/ 161345 h 3006470"/>
                        <a:gd name="connsiteX14-92267" fmla="*/ 3097912 w 6006665"/>
                        <a:gd name="connsiteY14-92268" fmla="*/ 161345 h 3006470"/>
                        <a:gd name="connsiteX15-92269" fmla="*/ 3179721 w 6006665"/>
                        <a:gd name="connsiteY15-92270" fmla="*/ 236336 h 3006470"/>
                        <a:gd name="connsiteX16-92271" fmla="*/ 3211535 w 6006665"/>
                        <a:gd name="connsiteY16-92272" fmla="*/ 295420 h 3006470"/>
                        <a:gd name="connsiteX17-92273" fmla="*/ 3200173 w 6006665"/>
                        <a:gd name="connsiteY17-92274" fmla="*/ 370412 h 3006470"/>
                        <a:gd name="connsiteX18-92275" fmla="*/ 3161541 w 6006665"/>
                        <a:gd name="connsiteY18-92276" fmla="*/ 413589 h 3006470"/>
                        <a:gd name="connsiteX19-92277" fmla="*/ 3066097 w 6006665"/>
                        <a:gd name="connsiteY19-92278" fmla="*/ 488580 h 3006470"/>
                        <a:gd name="connsiteX20-92279" fmla="*/ 3034283 w 6006665"/>
                        <a:gd name="connsiteY20-92280" fmla="*/ 531757 h 3006470"/>
                        <a:gd name="connsiteX21-92281" fmla="*/ 3082005 w 6006665"/>
                        <a:gd name="connsiteY21-92282" fmla="*/ 547664 h 3006470"/>
                        <a:gd name="connsiteX22-92283" fmla="*/ 3129459 w 6006665"/>
                        <a:gd name="connsiteY22-92284" fmla="*/ 575345 h 3006470"/>
                        <a:gd name="connsiteX23-92285" fmla="*/ 3156451 w 6006665"/>
                        <a:gd name="connsiteY23-92286" fmla="*/ 552209 h 3006470"/>
                        <a:gd name="connsiteX24-92287" fmla="*/ 3158460 w 6006665"/>
                        <a:gd name="connsiteY24-92288" fmla="*/ 560693 h 3006470"/>
                        <a:gd name="connsiteX25-92289" fmla="*/ 3168359 w 6006665"/>
                        <a:gd name="connsiteY25-92290" fmla="*/ 552209 h 3006470"/>
                        <a:gd name="connsiteX26-92291" fmla="*/ 3184984 w 6006665"/>
                        <a:gd name="connsiteY26-92292" fmla="*/ 622402 h 3006470"/>
                        <a:gd name="connsiteX27-92293" fmla="*/ 3192811 w 6006665"/>
                        <a:gd name="connsiteY27-92294" fmla="*/ 606748 h 3006470"/>
                        <a:gd name="connsiteX28-92295" fmla="*/ 3251895 w 6006665"/>
                        <a:gd name="connsiteY28-92296" fmla="*/ 586296 h 3006470"/>
                        <a:gd name="connsiteX29-92297" fmla="*/ 3259833 w 6006665"/>
                        <a:gd name="connsiteY29-92298" fmla="*/ 587670 h 3006470"/>
                        <a:gd name="connsiteX30-92299" fmla="*/ 3263802 w 6006665"/>
                        <a:gd name="connsiteY30-92300" fmla="*/ 586296 h 3006470"/>
                        <a:gd name="connsiteX31-92301" fmla="*/ 3381970 w 6006665"/>
                        <a:gd name="connsiteY31-92302" fmla="*/ 606748 h 3006470"/>
                        <a:gd name="connsiteX32-92303" fmla="*/ 3388787 w 6006665"/>
                        <a:gd name="connsiteY32-92304" fmla="*/ 665832 h 3006470"/>
                        <a:gd name="connsiteX33-92305" fmla="*/ 3531529 w 6006665"/>
                        <a:gd name="connsiteY33-92306" fmla="*/ 686823 h 3006470"/>
                        <a:gd name="connsiteX34-92307" fmla="*/ 3538225 w 6006665"/>
                        <a:gd name="connsiteY34-92308" fmla="*/ 590841 h 3006470"/>
                        <a:gd name="connsiteX35-92309" fmla="*/ 3549910 w 6006665"/>
                        <a:gd name="connsiteY35-92310" fmla="*/ 594028 h 3006470"/>
                        <a:gd name="connsiteX36-92311" fmla="*/ 3550132 w 6006665"/>
                        <a:gd name="connsiteY36-92312" fmla="*/ 590841 h 3006470"/>
                        <a:gd name="connsiteX37-92313" fmla="*/ 3625123 w 6006665"/>
                        <a:gd name="connsiteY37-92314" fmla="*/ 611293 h 3006470"/>
                        <a:gd name="connsiteX38-92315" fmla="*/ 3672301 w 6006665"/>
                        <a:gd name="connsiteY38-92316" fmla="*/ 611293 h 3006470"/>
                        <a:gd name="connsiteX39-92317" fmla="*/ 3684207 w 6006665"/>
                        <a:gd name="connsiteY39-92318" fmla="*/ 611293 h 3006470"/>
                        <a:gd name="connsiteX40-92319" fmla="*/ 3743291 w 6006665"/>
                        <a:gd name="connsiteY40-92320" fmla="*/ 677194 h 3006470"/>
                        <a:gd name="connsiteX41-92321" fmla="*/ 3759199 w 6006665"/>
                        <a:gd name="connsiteY41-92322" fmla="*/ 756731 h 3006470"/>
                        <a:gd name="connsiteX42-92323" fmla="*/ 3738747 w 6006665"/>
                        <a:gd name="connsiteY42-92324" fmla="*/ 806725 h 3006470"/>
                        <a:gd name="connsiteX43-92325" fmla="*/ 3786469 w 6006665"/>
                        <a:gd name="connsiteY43-92326" fmla="*/ 897623 h 3006470"/>
                        <a:gd name="connsiteX44-92327" fmla="*/ 3835603 w 6006665"/>
                        <a:gd name="connsiteY44-92328" fmla="*/ 933529 h 3006470"/>
                        <a:gd name="connsiteX45-92329" fmla="*/ 3865460 w 6006665"/>
                        <a:gd name="connsiteY45-92330" fmla="*/ 822632 h 3006470"/>
                        <a:gd name="connsiteX46-92331" fmla="*/ 3875077 w 6006665"/>
                        <a:gd name="connsiteY46-92332" fmla="*/ 831139 h 3006470"/>
                        <a:gd name="connsiteX47-92333" fmla="*/ 3877367 w 6006665"/>
                        <a:gd name="connsiteY47-92334" fmla="*/ 822632 h 3006470"/>
                        <a:gd name="connsiteX48-92335" fmla="*/ 3932151 w 6006665"/>
                        <a:gd name="connsiteY48-92336" fmla="*/ 871095 h 3006470"/>
                        <a:gd name="connsiteX49-92337" fmla="*/ 3988173 w 6006665"/>
                        <a:gd name="connsiteY49-92338" fmla="*/ 843084 h 3006470"/>
                        <a:gd name="connsiteX50-92339" fmla="*/ 3993852 w 6006665"/>
                        <a:gd name="connsiteY50-92340" fmla="*/ 846199 h 3006470"/>
                        <a:gd name="connsiteX51-92341" fmla="*/ 4000080 w 6006665"/>
                        <a:gd name="connsiteY51-92342" fmla="*/ 843084 h 3006470"/>
                        <a:gd name="connsiteX52-92343" fmla="*/ 4062426 w 6006665"/>
                        <a:gd name="connsiteY52-92344" fmla="*/ 877274 h 3006470"/>
                        <a:gd name="connsiteX53-92345" fmla="*/ 4085889 w 6006665"/>
                        <a:gd name="connsiteY53-92346" fmla="*/ 849902 h 3006470"/>
                        <a:gd name="connsiteX54-92347" fmla="*/ 4095563 w 6006665"/>
                        <a:gd name="connsiteY54-92348" fmla="*/ 852506 h 3006470"/>
                        <a:gd name="connsiteX55-92349" fmla="*/ 4097796 w 6006665"/>
                        <a:gd name="connsiteY55-92350" fmla="*/ 849902 h 3006470"/>
                        <a:gd name="connsiteX56-92351" fmla="*/ 4144150 w 6006665"/>
                        <a:gd name="connsiteY56-92352" fmla="*/ 862382 h 3006470"/>
                        <a:gd name="connsiteX57-92353" fmla="*/ 4117703 w 6006665"/>
                        <a:gd name="connsiteY57-92354" fmla="*/ 752186 h 3006470"/>
                        <a:gd name="connsiteX58-92355" fmla="*/ 4165425 w 6006665"/>
                        <a:gd name="connsiteY58-92356" fmla="*/ 697647 h 3006470"/>
                        <a:gd name="connsiteX59-92357" fmla="*/ 4175231 w 6006665"/>
                        <a:gd name="connsiteY59-92358" fmla="*/ 700048 h 3006470"/>
                        <a:gd name="connsiteX60-92359" fmla="*/ 4177332 w 6006665"/>
                        <a:gd name="connsiteY60-92360" fmla="*/ 697647 h 3006470"/>
                        <a:gd name="connsiteX61-92361" fmla="*/ 4511384 w 6006665"/>
                        <a:gd name="connsiteY61-92362" fmla="*/ 779455 h 3006470"/>
                        <a:gd name="connsiteX62-92363" fmla="*/ 4543199 w 6006665"/>
                        <a:gd name="connsiteY62-92364" fmla="*/ 849902 h 3006470"/>
                        <a:gd name="connsiteX63-92365" fmla="*/ 4639242 w 6006665"/>
                        <a:gd name="connsiteY63-92366" fmla="*/ 932544 h 3006470"/>
                        <a:gd name="connsiteX64-92367" fmla="*/ 4774445 w 6006665"/>
                        <a:gd name="connsiteY64-92368" fmla="*/ 913531 h 3006470"/>
                        <a:gd name="connsiteX65-92369" fmla="*/ 4778496 w 6006665"/>
                        <a:gd name="connsiteY65-92370" fmla="*/ 914635 h 3006470"/>
                        <a:gd name="connsiteX66-92371" fmla="*/ 4786352 w 6006665"/>
                        <a:gd name="connsiteY66-92372" fmla="*/ 913531 h 3006470"/>
                        <a:gd name="connsiteX67-92373" fmla="*/ 4861343 w 6006665"/>
                        <a:gd name="connsiteY67-92374" fmla="*/ 933983 h 3006470"/>
                        <a:gd name="connsiteX68-92375" fmla="*/ 4893158 w 6006665"/>
                        <a:gd name="connsiteY68-92376" fmla="*/ 977160 h 3006470"/>
                        <a:gd name="connsiteX69-92377" fmla="*/ 4888613 w 6006665"/>
                        <a:gd name="connsiteY69-92378" fmla="*/ 1058968 h 3006470"/>
                        <a:gd name="connsiteX70-92379" fmla="*/ 4927677 w 6006665"/>
                        <a:gd name="connsiteY70-92380" fmla="*/ 1083640 h 3006470"/>
                        <a:gd name="connsiteX71-92381" fmla="*/ 4967605 w 6006665"/>
                        <a:gd name="connsiteY71-92382" fmla="*/ 1070331 h 3006470"/>
                        <a:gd name="connsiteX72-92383" fmla="*/ 5038051 w 6006665"/>
                        <a:gd name="connsiteY72-92384" fmla="*/ 1063513 h 3006470"/>
                        <a:gd name="connsiteX73-92385" fmla="*/ 5040730 w 6006665"/>
                        <a:gd name="connsiteY73-92386" fmla="*/ 1064406 h 3006470"/>
                        <a:gd name="connsiteX74-92387" fmla="*/ 5049958 w 6006665"/>
                        <a:gd name="connsiteY74-92388" fmla="*/ 1063513 h 3006470"/>
                        <a:gd name="connsiteX75-92389" fmla="*/ 5114249 w 6006665"/>
                        <a:gd name="connsiteY75-92390" fmla="*/ 1084944 h 3006470"/>
                        <a:gd name="connsiteX76-92391" fmla="*/ 5176671 w 6006665"/>
                        <a:gd name="connsiteY76-92392" fmla="*/ 1074876 h 3006470"/>
                        <a:gd name="connsiteX77-92393" fmla="*/ 5177801 w 6006665"/>
                        <a:gd name="connsiteY77-92394" fmla="*/ 1076614 h 3006470"/>
                        <a:gd name="connsiteX78-92395" fmla="*/ 5188578 w 6006665"/>
                        <a:gd name="connsiteY78-92396" fmla="*/ 1074876 h 3006470"/>
                        <a:gd name="connsiteX79-92397" fmla="*/ 5243719 w 6006665"/>
                        <a:gd name="connsiteY79-92398" fmla="*/ 1159707 h 3006470"/>
                        <a:gd name="connsiteX80-92399" fmla="*/ 5283477 w 6006665"/>
                        <a:gd name="connsiteY80-92400" fmla="*/ 1129415 h 3006470"/>
                        <a:gd name="connsiteX81-92401" fmla="*/ 5258480 w 6006665"/>
                        <a:gd name="connsiteY81-92402" fmla="*/ 1063513 h 3006470"/>
                        <a:gd name="connsiteX82-92403" fmla="*/ 5267570 w 6006665"/>
                        <a:gd name="connsiteY82-92404" fmla="*/ 1015792 h 3006470"/>
                        <a:gd name="connsiteX83-92405" fmla="*/ 5278896 w 6006665"/>
                        <a:gd name="connsiteY83-92406" fmla="*/ 1018841 h 3006470"/>
                        <a:gd name="connsiteX84-92407" fmla="*/ 5279477 w 6006665"/>
                        <a:gd name="connsiteY84-92408" fmla="*/ 1015792 h 3006470"/>
                        <a:gd name="connsiteX85-92409" fmla="*/ 5395510 w 6006665"/>
                        <a:gd name="connsiteY85-92410" fmla="*/ 1047031 h 3006470"/>
                        <a:gd name="connsiteX86-92411" fmla="*/ 5463001 w 6006665"/>
                        <a:gd name="connsiteY86-92412" fmla="*/ 1043061 h 3006470"/>
                        <a:gd name="connsiteX87-92413" fmla="*/ 5464386 w 6006665"/>
                        <a:gd name="connsiteY87-92414" fmla="*/ 1043680 h 3006470"/>
                        <a:gd name="connsiteX88-92415" fmla="*/ 5474909 w 6006665"/>
                        <a:gd name="connsiteY88-92416" fmla="*/ 1043061 h 3006470"/>
                        <a:gd name="connsiteX89-92417" fmla="*/ 5581715 w 6006665"/>
                        <a:gd name="connsiteY89-92418" fmla="*/ 1090783 h 3006470"/>
                        <a:gd name="connsiteX90-92419" fmla="*/ 5633981 w 6006665"/>
                        <a:gd name="connsiteY90-92420" fmla="*/ 1133960 h 3006470"/>
                        <a:gd name="connsiteX91-92421" fmla="*/ 5720335 w 6006665"/>
                        <a:gd name="connsiteY91-92422" fmla="*/ 1213496 h 3006470"/>
                        <a:gd name="connsiteX92-92423" fmla="*/ 5822595 w 6006665"/>
                        <a:gd name="connsiteY92-92424" fmla="*/ 1311212 h 3006470"/>
                        <a:gd name="connsiteX93-92425" fmla="*/ 5818051 w 6006665"/>
                        <a:gd name="connsiteY93-92426" fmla="*/ 1365751 h 3006470"/>
                        <a:gd name="connsiteX94-92427" fmla="*/ 5825679 w 6006665"/>
                        <a:gd name="connsiteY94-92428" fmla="*/ 1373379 h 3006470"/>
                        <a:gd name="connsiteX95-92429" fmla="*/ 5822051 w 6006665"/>
                        <a:gd name="connsiteY95-92430" fmla="*/ 1322574 h 3006470"/>
                        <a:gd name="connsiteX96-92431" fmla="*/ 5834092 w 6006665"/>
                        <a:gd name="connsiteY96-92432" fmla="*/ 1324447 h 3006470"/>
                        <a:gd name="connsiteX97-92433" fmla="*/ 5833958 w 6006665"/>
                        <a:gd name="connsiteY97-92434" fmla="*/ 1322574 h 3006470"/>
                        <a:gd name="connsiteX98-92435" fmla="*/ 5936219 w 6006665"/>
                        <a:gd name="connsiteY98-92436" fmla="*/ 1338481 h 3006470"/>
                        <a:gd name="connsiteX99-92437" fmla="*/ 6006665 w 6006665"/>
                        <a:gd name="connsiteY99-92438" fmla="*/ 1418018 h 3006470"/>
                        <a:gd name="connsiteX100-92439" fmla="*/ 5968033 w 6006665"/>
                        <a:gd name="connsiteY100-92440" fmla="*/ 1456650 h 3006470"/>
                        <a:gd name="connsiteX101-92441" fmla="*/ 5908949 w 6006665"/>
                        <a:gd name="connsiteY101-92442" fmla="*/ 1468012 h 3006470"/>
                        <a:gd name="connsiteX102-92443" fmla="*/ 5908949 w 6006665"/>
                        <a:gd name="connsiteY102-92444" fmla="*/ 1554366 h 3006470"/>
                        <a:gd name="connsiteX103-92445" fmla="*/ 5893042 w 6006665"/>
                        <a:gd name="connsiteY103-92446" fmla="*/ 1570273 h 3006470"/>
                        <a:gd name="connsiteX104-92447" fmla="*/ 5881135 w 6006665"/>
                        <a:gd name="connsiteY104-92448" fmla="*/ 1570273 h 3006470"/>
                        <a:gd name="connsiteX105-92449" fmla="*/ 5861227 w 6006665"/>
                        <a:gd name="connsiteY105-92450" fmla="*/ 1570273 h 3006470"/>
                        <a:gd name="connsiteX106-92451" fmla="*/ 5849321 w 6006665"/>
                        <a:gd name="connsiteY106-92452" fmla="*/ 1570273 h 3006470"/>
                        <a:gd name="connsiteX107-92453" fmla="*/ 5817506 w 6006665"/>
                        <a:gd name="connsiteY107-92454" fmla="*/ 1536186 h 3006470"/>
                        <a:gd name="connsiteX108-92455" fmla="*/ 5767511 w 6006665"/>
                        <a:gd name="connsiteY108-92456" fmla="*/ 1511189 h 3006470"/>
                        <a:gd name="connsiteX109-92457" fmla="*/ 5762967 w 6006665"/>
                        <a:gd name="connsiteY109-92458" fmla="*/ 1477102 h 3006470"/>
                        <a:gd name="connsiteX110-92459" fmla="*/ 5729132 w 6006665"/>
                        <a:gd name="connsiteY110-92460" fmla="*/ 1463170 h 3006470"/>
                        <a:gd name="connsiteX111-92461" fmla="*/ 5695337 w 6006665"/>
                        <a:gd name="connsiteY111-92462" fmla="*/ 1472557 h 3006470"/>
                        <a:gd name="connsiteX112-92463" fmla="*/ 5693366 w 6006665"/>
                        <a:gd name="connsiteY112-92464" fmla="*/ 1469797 h 3006470"/>
                        <a:gd name="connsiteX113-92465" fmla="*/ 5683431 w 6006665"/>
                        <a:gd name="connsiteY113-92466" fmla="*/ 1472557 h 3006470"/>
                        <a:gd name="connsiteX114-92467" fmla="*/ 5660706 w 6006665"/>
                        <a:gd name="connsiteY114-92468" fmla="*/ 1440742 h 3006470"/>
                        <a:gd name="connsiteX115-92469" fmla="*/ 5669644 w 6006665"/>
                        <a:gd name="connsiteY115-92470" fmla="*/ 1415717 h 3006470"/>
                        <a:gd name="connsiteX116-92471" fmla="*/ 5640799 w 6006665"/>
                        <a:gd name="connsiteY116-92472" fmla="*/ 1429380 h 3006470"/>
                        <a:gd name="connsiteX117-92473" fmla="*/ 5656705 w 6006665"/>
                        <a:gd name="connsiteY117-92474" fmla="*/ 1472557 h 3006470"/>
                        <a:gd name="connsiteX118-92475" fmla="*/ 5633981 w 6006665"/>
                        <a:gd name="connsiteY118-92476" fmla="*/ 1511189 h 3006470"/>
                        <a:gd name="connsiteX119-92477" fmla="*/ 5586259 w 6006665"/>
                        <a:gd name="connsiteY119-92478" fmla="*/ 1547548 h 3006470"/>
                        <a:gd name="connsiteX120-92479" fmla="*/ 5575676 w 6006665"/>
                        <a:gd name="connsiteY120-92480" fmla="*/ 1546540 h 3006470"/>
                        <a:gd name="connsiteX121-92481" fmla="*/ 5574353 w 6006665"/>
                        <a:gd name="connsiteY121-92482" fmla="*/ 1547548 h 3006470"/>
                        <a:gd name="connsiteX122-92483" fmla="*/ 5539436 w 6006665"/>
                        <a:gd name="connsiteY122-92484" fmla="*/ 1544223 h 3006470"/>
                        <a:gd name="connsiteX123-92485" fmla="*/ 5570352 w 6006665"/>
                        <a:gd name="connsiteY123-92486" fmla="*/ 1586180 h 3006470"/>
                        <a:gd name="connsiteX124-92487" fmla="*/ 5593077 w 6006665"/>
                        <a:gd name="connsiteY124-92488" fmla="*/ 1649809 h 3006470"/>
                        <a:gd name="connsiteX125-92489" fmla="*/ 5608984 w 6006665"/>
                        <a:gd name="connsiteY125-92490" fmla="*/ 1677079 h 3006470"/>
                        <a:gd name="connsiteX126-92491" fmla="*/ 5613529 w 6006665"/>
                        <a:gd name="connsiteY126-92492" fmla="*/ 1708893 h 3006470"/>
                        <a:gd name="connsiteX127-92493" fmla="*/ 5608984 w 6006665"/>
                        <a:gd name="connsiteY127-92494" fmla="*/ 1731618 h 3006470"/>
                        <a:gd name="connsiteX128-92495" fmla="*/ 5597799 w 6006665"/>
                        <a:gd name="connsiteY128-92496" fmla="*/ 1728009 h 3006470"/>
                        <a:gd name="connsiteX129-92497" fmla="*/ 5597077 w 6006665"/>
                        <a:gd name="connsiteY129-92498" fmla="*/ 1731618 h 3006470"/>
                        <a:gd name="connsiteX130-92499" fmla="*/ 5534271 w 6006665"/>
                        <a:gd name="connsiteY130-92500" fmla="*/ 1711358 h 3006470"/>
                        <a:gd name="connsiteX131-92501" fmla="*/ 5436277 w 6006665"/>
                        <a:gd name="connsiteY131-92502" fmla="*/ 1767977 h 3006470"/>
                        <a:gd name="connsiteX132-92503" fmla="*/ 5397645 w 6006665"/>
                        <a:gd name="connsiteY132-92504" fmla="*/ 1779340 h 3006470"/>
                        <a:gd name="connsiteX133-92505" fmla="*/ 5345378 w 6006665"/>
                        <a:gd name="connsiteY133-92506" fmla="*/ 1833879 h 3006470"/>
                        <a:gd name="connsiteX134-92507" fmla="*/ 5290839 w 6006665"/>
                        <a:gd name="connsiteY134-92508" fmla="*/ 1881600 h 3006470"/>
                        <a:gd name="connsiteX135-92509" fmla="*/ 5274932 w 6006665"/>
                        <a:gd name="connsiteY135-92510" fmla="*/ 1913415 h 3006470"/>
                        <a:gd name="connsiteX136-92511" fmla="*/ 5267238 w 6006665"/>
                        <a:gd name="connsiteY136-92512" fmla="*/ 1904988 h 3006470"/>
                        <a:gd name="connsiteX137-92513" fmla="*/ 5263025 w 6006665"/>
                        <a:gd name="connsiteY137-92514" fmla="*/ 1913415 h 3006470"/>
                        <a:gd name="connsiteX138-92515" fmla="*/ 5219538 w 6006665"/>
                        <a:gd name="connsiteY138-92516" fmla="*/ 1865787 h 3006470"/>
                        <a:gd name="connsiteX139-92517" fmla="*/ 5129494 w 6006665"/>
                        <a:gd name="connsiteY139-92518" fmla="*/ 1920232 h 3006470"/>
                        <a:gd name="connsiteX140-92519" fmla="*/ 5126389 w 6006665"/>
                        <a:gd name="connsiteY140-92520" fmla="*/ 1914910 h 3006470"/>
                        <a:gd name="connsiteX141-92521" fmla="*/ 5117587 w 6006665"/>
                        <a:gd name="connsiteY141-92522" fmla="*/ 1920232 h 3006470"/>
                        <a:gd name="connsiteX142-92523" fmla="*/ 5105544 w 6006665"/>
                        <a:gd name="connsiteY142-92524" fmla="*/ 1899586 h 3006470"/>
                        <a:gd name="connsiteX143-92525" fmla="*/ 5074955 w 6006665"/>
                        <a:gd name="connsiteY143-92526" fmla="*/ 1924777 h 3006470"/>
                        <a:gd name="connsiteX144-92527" fmla="*/ 5065718 w 6006665"/>
                        <a:gd name="connsiteY144-92528" fmla="*/ 1922578 h 3006470"/>
                        <a:gd name="connsiteX145-92529" fmla="*/ 5063048 w 6006665"/>
                        <a:gd name="connsiteY145-92530" fmla="*/ 1924777 h 3006470"/>
                        <a:gd name="connsiteX146-92531" fmla="*/ 5026594 w 6006665"/>
                        <a:gd name="connsiteY146-92532" fmla="*/ 1916098 h 3006470"/>
                        <a:gd name="connsiteX147-92533" fmla="*/ 5015871 w 6006665"/>
                        <a:gd name="connsiteY147-92534" fmla="*/ 1961137 h 3006470"/>
                        <a:gd name="connsiteX148-92535" fmla="*/ 4974967 w 6006665"/>
                        <a:gd name="connsiteY148-92536" fmla="*/ 2027038 h 3006470"/>
                        <a:gd name="connsiteX149-92537" fmla="*/ 4974967 w 6006665"/>
                        <a:gd name="connsiteY149-92538" fmla="*/ 2058853 h 3006470"/>
                        <a:gd name="connsiteX150-92539" fmla="*/ 5015871 w 6006665"/>
                        <a:gd name="connsiteY150-92540" fmla="*/ 2074760 h 3006470"/>
                        <a:gd name="connsiteX151-92541" fmla="*/ 5011326 w 6006665"/>
                        <a:gd name="connsiteY151-92542" fmla="*/ 2172476 h 3006470"/>
                        <a:gd name="connsiteX152-92543" fmla="*/ 4999419 w 6006665"/>
                        <a:gd name="connsiteY152-92544" fmla="*/ 2172476 h 3006470"/>
                        <a:gd name="connsiteX153-92545" fmla="*/ 4974967 w 6006665"/>
                        <a:gd name="connsiteY153-92546" fmla="*/ 2172476 h 3006470"/>
                        <a:gd name="connsiteX154-92547" fmla="*/ 4963605 w 6006665"/>
                        <a:gd name="connsiteY154-92548" fmla="*/ 2224742 h 3006470"/>
                        <a:gd name="connsiteX155-92549" fmla="*/ 4974967 w 6006665"/>
                        <a:gd name="connsiteY155-92550" fmla="*/ 2252012 h 3006470"/>
                        <a:gd name="connsiteX156-92551" fmla="*/ 4909065 w 6006665"/>
                        <a:gd name="connsiteY156-92552" fmla="*/ 2286099 h 3006470"/>
                        <a:gd name="connsiteX157-92553" fmla="*/ 4897703 w 6006665"/>
                        <a:gd name="connsiteY157-92554" fmla="*/ 2354273 h 3006470"/>
                        <a:gd name="connsiteX158-92555" fmla="*/ 4845437 w 6006665"/>
                        <a:gd name="connsiteY158-92556" fmla="*/ 2370180 h 3006470"/>
                        <a:gd name="connsiteX159-92557" fmla="*/ 4834074 w 6006665"/>
                        <a:gd name="connsiteY159-92558" fmla="*/ 2429264 h 3006470"/>
                        <a:gd name="connsiteX160-92559" fmla="*/ 4779535 w 6006665"/>
                        <a:gd name="connsiteY160-92560" fmla="*/ 2488348 h 3006470"/>
                        <a:gd name="connsiteX161-92561" fmla="*/ 4777225 w 6006665"/>
                        <a:gd name="connsiteY161-92562" fmla="*/ 2477952 h 3006470"/>
                        <a:gd name="connsiteX162-92563" fmla="*/ 4767628 w 6006665"/>
                        <a:gd name="connsiteY162-92564" fmla="*/ 2488348 h 3006470"/>
                        <a:gd name="connsiteX163-92565" fmla="*/ 4758538 w 6006665"/>
                        <a:gd name="connsiteY163-92566" fmla="*/ 2447444 h 3006470"/>
                        <a:gd name="connsiteX164-92567" fmla="*/ 4742631 w 6006665"/>
                        <a:gd name="connsiteY164-92568" fmla="*/ 2361090 h 3006470"/>
                        <a:gd name="connsiteX165-92569" fmla="*/ 4715361 w 6006665"/>
                        <a:gd name="connsiteY165-92570" fmla="*/ 2220198 h 3006470"/>
                        <a:gd name="connsiteX166-92571" fmla="*/ 4735813 w 6006665"/>
                        <a:gd name="connsiteY166-92572" fmla="*/ 2129299 h 3006470"/>
                        <a:gd name="connsiteX167-92573" fmla="*/ 4767628 w 6006665"/>
                        <a:gd name="connsiteY167-92574" fmla="*/ 2086122 h 3006470"/>
                        <a:gd name="connsiteX168-92575" fmla="*/ 4767628 w 6006665"/>
                        <a:gd name="connsiteY168-92576" fmla="*/ 2058853 h 3006470"/>
                        <a:gd name="connsiteX169-92577" fmla="*/ 4826712 w 6006665"/>
                        <a:gd name="connsiteY169-92578" fmla="*/ 2042945 h 3006470"/>
                        <a:gd name="connsiteX170-92579" fmla="*/ 4892613 w 6006665"/>
                        <a:gd name="connsiteY170-92580" fmla="*/ 1952047 h 3006470"/>
                        <a:gd name="connsiteX171-92581" fmla="*/ 4956243 w 6006665"/>
                        <a:gd name="connsiteY171-92582" fmla="*/ 1877056 h 3006470"/>
                        <a:gd name="connsiteX172-92583" fmla="*/ 5022143 w 6006665"/>
                        <a:gd name="connsiteY172-92584" fmla="*/ 1817971 h 3006470"/>
                        <a:gd name="connsiteX173-92585" fmla="*/ 5046694 w 6006665"/>
                        <a:gd name="connsiteY173-92586" fmla="*/ 1710844 h 3006470"/>
                        <a:gd name="connsiteX174-92587" fmla="*/ 5015871 w 6006665"/>
                        <a:gd name="connsiteY174-92588" fmla="*/ 1715711 h 3006470"/>
                        <a:gd name="connsiteX175-92589" fmla="*/ 4995419 w 6006665"/>
                        <a:gd name="connsiteY175-92590" fmla="*/ 1779340 h 3006470"/>
                        <a:gd name="connsiteX176-92591" fmla="*/ 4904521 w 6006665"/>
                        <a:gd name="connsiteY176-92592" fmla="*/ 1865693 h 3006470"/>
                        <a:gd name="connsiteX177-92593" fmla="*/ 4901708 w 6006665"/>
                        <a:gd name="connsiteY177-92594" fmla="*/ 1857053 h 3006470"/>
                        <a:gd name="connsiteX178-92595" fmla="*/ 4892613 w 6006665"/>
                        <a:gd name="connsiteY178-92596" fmla="*/ 1865693 h 3006470"/>
                        <a:gd name="connsiteX179-92597" fmla="*/ 4861835 w 6006665"/>
                        <a:gd name="connsiteY179-92598" fmla="*/ 1771159 h 3006470"/>
                        <a:gd name="connsiteX180-92599" fmla="*/ 4779535 w 6006665"/>
                        <a:gd name="connsiteY180-92600" fmla="*/ 1795247 h 3006470"/>
                        <a:gd name="connsiteX181-92601" fmla="*/ 4684091 w 6006665"/>
                        <a:gd name="connsiteY181-92602" fmla="*/ 1920232 h 3006470"/>
                        <a:gd name="connsiteX182-92603" fmla="*/ 4715906 w 6006665"/>
                        <a:gd name="connsiteY182-92604" fmla="*/ 1967954 h 3006470"/>
                        <a:gd name="connsiteX183-92605" fmla="*/ 4636369 w 6006665"/>
                        <a:gd name="connsiteY183-92606" fmla="*/ 1983861 h 3006470"/>
                        <a:gd name="connsiteX184-92607" fmla="*/ 4577285 w 6006665"/>
                        <a:gd name="connsiteY184-92608" fmla="*/ 1988406 h 3006470"/>
                        <a:gd name="connsiteX185-92609" fmla="*/ 4577373 w 6006665"/>
                        <a:gd name="connsiteY185-92610" fmla="*/ 1987484 h 3006470"/>
                        <a:gd name="connsiteX186-92611" fmla="*/ 4565379 w 6006665"/>
                        <a:gd name="connsiteY186-92612" fmla="*/ 1988406 h 3006470"/>
                        <a:gd name="connsiteX187-92613" fmla="*/ 4569923 w 6006665"/>
                        <a:gd name="connsiteY187-92614" fmla="*/ 1940685 h 3006470"/>
                        <a:gd name="connsiteX188-92615" fmla="*/ 4520081 w 6006665"/>
                        <a:gd name="connsiteY188-92616" fmla="*/ 1931099 h 3006470"/>
                        <a:gd name="connsiteX189-92617" fmla="*/ 4475025 w 6006665"/>
                        <a:gd name="connsiteY189-92618" fmla="*/ 1961137 h 3006470"/>
                        <a:gd name="connsiteX190-92619" fmla="*/ 4464394 w 6006665"/>
                        <a:gd name="connsiteY190-92620" fmla="*/ 1960286 h 3006470"/>
                        <a:gd name="connsiteX191-92621" fmla="*/ 4463118 w 6006665"/>
                        <a:gd name="connsiteY191-92622" fmla="*/ 1961137 h 3006470"/>
                        <a:gd name="connsiteX192-92623" fmla="*/ 4357637 w 6006665"/>
                        <a:gd name="connsiteY192-92624" fmla="*/ 1952698 h 3006470"/>
                        <a:gd name="connsiteX193-92625" fmla="*/ 4243233 w 6006665"/>
                        <a:gd name="connsiteY193-92626" fmla="*/ 1972499 h 3006470"/>
                        <a:gd name="connsiteX194-92627" fmla="*/ 4125065 w 6006665"/>
                        <a:gd name="connsiteY194-92628" fmla="*/ 2106574 h 3006470"/>
                        <a:gd name="connsiteX195-92629" fmla="*/ 3984173 w 6006665"/>
                        <a:gd name="connsiteY195-92630" fmla="*/ 2263374 h 3006470"/>
                        <a:gd name="connsiteX196-92631" fmla="*/ 4038712 w 6006665"/>
                        <a:gd name="connsiteY196-92632" fmla="*/ 2267919 h 3006470"/>
                        <a:gd name="connsiteX197-92633" fmla="*/ 4059164 w 6006665"/>
                        <a:gd name="connsiteY197-92634" fmla="*/ 2311096 h 3006470"/>
                        <a:gd name="connsiteX198-92635" fmla="*/ 4087782 w 6006665"/>
                        <a:gd name="connsiteY198-92636" fmla="*/ 2319513 h 3006470"/>
                        <a:gd name="connsiteX199-92637" fmla="*/ 4106341 w 6006665"/>
                        <a:gd name="connsiteY199-92638" fmla="*/ 2290644 h 3006470"/>
                        <a:gd name="connsiteX200-92639" fmla="*/ 4117411 w 6006665"/>
                        <a:gd name="connsiteY200-92640" fmla="*/ 2291946 h 3006470"/>
                        <a:gd name="connsiteX201-92641" fmla="*/ 4118248 w 6006665"/>
                        <a:gd name="connsiteY201-92642" fmla="*/ 2290644 h 3006470"/>
                        <a:gd name="connsiteX202-92643" fmla="*/ 4156880 w 6006665"/>
                        <a:gd name="connsiteY202-92644" fmla="*/ 2295189 h 3006470"/>
                        <a:gd name="connsiteX203-92645" fmla="*/ 4211419 w 6006665"/>
                        <a:gd name="connsiteY203-92646" fmla="*/ 2365635 h 3006470"/>
                        <a:gd name="connsiteX204-92647" fmla="*/ 4215964 w 6006665"/>
                        <a:gd name="connsiteY204-92648" fmla="*/ 2413357 h 3006470"/>
                        <a:gd name="connsiteX205-92649" fmla="*/ 4184149 w 6006665"/>
                        <a:gd name="connsiteY205-92650" fmla="*/ 2472441 h 3006470"/>
                        <a:gd name="connsiteX206-92651" fmla="*/ 4177332 w 6006665"/>
                        <a:gd name="connsiteY206-92652" fmla="*/ 2542887 h 3006470"/>
                        <a:gd name="connsiteX207-92653" fmla="*/ 4161425 w 6006665"/>
                        <a:gd name="connsiteY207-92654" fmla="*/ 2629241 h 3006470"/>
                        <a:gd name="connsiteX208-92655" fmla="*/ 4109158 w 6006665"/>
                        <a:gd name="connsiteY208-92656" fmla="*/ 2708777 h 3006470"/>
                        <a:gd name="connsiteX209-92657" fmla="*/ 4097796 w 6006665"/>
                        <a:gd name="connsiteY209-92658" fmla="*/ 2747409 h 3006470"/>
                        <a:gd name="connsiteX210-92659" fmla="*/ 4043257 w 6006665"/>
                        <a:gd name="connsiteY210-92660" fmla="*/ 2806493 h 3006470"/>
                        <a:gd name="connsiteX211-92661" fmla="*/ 3995535 w 6006665"/>
                        <a:gd name="connsiteY211-92662" fmla="*/ 2865577 h 3006470"/>
                        <a:gd name="connsiteX212-92663" fmla="*/ 3975083 w 6006665"/>
                        <a:gd name="connsiteY212-92664" fmla="*/ 2897392 h 3006470"/>
                        <a:gd name="connsiteX213-92665" fmla="*/ 3925089 w 6006665"/>
                        <a:gd name="connsiteY213-92666" fmla="*/ 2924661 h 3006470"/>
                        <a:gd name="connsiteX214-92667" fmla="*/ 3913182 w 6006665"/>
                        <a:gd name="connsiteY214-92668" fmla="*/ 2924661 h 3006470"/>
                        <a:gd name="connsiteX215-92669" fmla="*/ 3904637 w 6006665"/>
                        <a:gd name="connsiteY215-92670" fmla="*/ 2924661 h 3006470"/>
                        <a:gd name="connsiteX216-92671" fmla="*/ 3892729 w 6006665"/>
                        <a:gd name="connsiteY216-92672" fmla="*/ 2924661 h 3006470"/>
                        <a:gd name="connsiteX217-92673" fmla="*/ 3871063 w 6006665"/>
                        <a:gd name="connsiteY217-92674" fmla="*/ 2908412 h 3006470"/>
                        <a:gd name="connsiteX218-92675" fmla="*/ 3829645 w 6006665"/>
                        <a:gd name="connsiteY218-92676" fmla="*/ 2936024 h 3006470"/>
                        <a:gd name="connsiteX219-92677" fmla="*/ 3822828 w 6006665"/>
                        <a:gd name="connsiteY219-92678" fmla="*/ 2956476 h 3006470"/>
                        <a:gd name="connsiteX220-92679" fmla="*/ 3818283 w 6006665"/>
                        <a:gd name="connsiteY220-92680" fmla="*/ 2947386 h 3006470"/>
                        <a:gd name="connsiteX221-92681" fmla="*/ 3818283 w 6006665"/>
                        <a:gd name="connsiteY221-92682" fmla="*/ 2935660 h 3006470"/>
                        <a:gd name="connsiteX222-92683" fmla="*/ 3817738 w 6006665"/>
                        <a:gd name="connsiteY222-92684" fmla="*/ 2936024 h 3006470"/>
                        <a:gd name="connsiteX223-92685" fmla="*/ 3810921 w 6006665"/>
                        <a:gd name="connsiteY223-92686" fmla="*/ 2956476 h 3006470"/>
                        <a:gd name="connsiteX224-92687" fmla="*/ 3806376 w 6006665"/>
                        <a:gd name="connsiteY224-92688" fmla="*/ 2947386 h 3006470"/>
                        <a:gd name="connsiteX225-92689" fmla="*/ 3806376 w 6006665"/>
                        <a:gd name="connsiteY225-92690" fmla="*/ 2920116 h 3006470"/>
                        <a:gd name="connsiteX226-92691" fmla="*/ 3818283 w 6006665"/>
                        <a:gd name="connsiteY226-92692" fmla="*/ 2920116 h 3006470"/>
                        <a:gd name="connsiteX227-92693" fmla="*/ 3826828 w 6006665"/>
                        <a:gd name="connsiteY227-92694" fmla="*/ 2920116 h 3006470"/>
                        <a:gd name="connsiteX228-92695" fmla="*/ 3833645 w 6006665"/>
                        <a:gd name="connsiteY228-92696" fmla="*/ 2861032 h 3006470"/>
                        <a:gd name="connsiteX229-92697" fmla="*/ 3822283 w 6006665"/>
                        <a:gd name="connsiteY229-92698" fmla="*/ 2817856 h 3006470"/>
                        <a:gd name="connsiteX230-92699" fmla="*/ 3849553 w 6006665"/>
                        <a:gd name="connsiteY230-92700" fmla="*/ 2795131 h 3006470"/>
                        <a:gd name="connsiteX231-92701" fmla="*/ 3858814 w 6006665"/>
                        <a:gd name="connsiteY231-92702" fmla="*/ 2797336 h 3006470"/>
                        <a:gd name="connsiteX232-92703" fmla="*/ 3861460 w 6006665"/>
                        <a:gd name="connsiteY232-92704" fmla="*/ 2795131 h 3006470"/>
                        <a:gd name="connsiteX233-92705" fmla="*/ 3898487 w 6006665"/>
                        <a:gd name="connsiteY233-92706" fmla="*/ 2803947 h 3006470"/>
                        <a:gd name="connsiteX234-92707" fmla="*/ 3919999 w 6006665"/>
                        <a:gd name="connsiteY234-92708" fmla="*/ 2758772 h 3006470"/>
                        <a:gd name="connsiteX235-92709" fmla="*/ 3935906 w 6006665"/>
                        <a:gd name="connsiteY235-92710" fmla="*/ 2699687 h 3006470"/>
                        <a:gd name="connsiteX236-92711" fmla="*/ 3947269 w 6006665"/>
                        <a:gd name="connsiteY236-92712" fmla="*/ 2676963 h 3006470"/>
                        <a:gd name="connsiteX237-92713" fmla="*/ 3966292 w 6006665"/>
                        <a:gd name="connsiteY237-92714" fmla="*/ 2632575 h 3006470"/>
                        <a:gd name="connsiteX238-92715" fmla="*/ 3915999 w 6006665"/>
                        <a:gd name="connsiteY238-92716" fmla="*/ 2645148 h 3006470"/>
                        <a:gd name="connsiteX239-92717" fmla="*/ 3888729 w 6006665"/>
                        <a:gd name="connsiteY239-92718" fmla="*/ 2667873 h 3006470"/>
                        <a:gd name="connsiteX240-92719" fmla="*/ 3876822 w 6006665"/>
                        <a:gd name="connsiteY240-92720" fmla="*/ 2667873 h 3006470"/>
                        <a:gd name="connsiteX241-92721" fmla="*/ 3829645 w 6006665"/>
                        <a:gd name="connsiteY241-92722" fmla="*/ 2667873 h 3006470"/>
                        <a:gd name="connsiteX242-92723" fmla="*/ 3817738 w 6006665"/>
                        <a:gd name="connsiteY242-92724" fmla="*/ 2667873 h 3006470"/>
                        <a:gd name="connsiteX243-92725" fmla="*/ 3801831 w 6006665"/>
                        <a:gd name="connsiteY243-92726" fmla="*/ 2613334 h 3006470"/>
                        <a:gd name="connsiteX244-92727" fmla="*/ 3758654 w 6006665"/>
                        <a:gd name="connsiteY244-92728" fmla="*/ 2574702 h 3006470"/>
                        <a:gd name="connsiteX245-92729" fmla="*/ 3692753 w 6006665"/>
                        <a:gd name="connsiteY245-92730" fmla="*/ 2558795 h 3006470"/>
                        <a:gd name="connsiteX246-92731" fmla="*/ 3683663 w 6006665"/>
                        <a:gd name="connsiteY246-92732" fmla="*/ 2499711 h 3006470"/>
                        <a:gd name="connsiteX247-92733" fmla="*/ 3672301 w 6006665"/>
                        <a:gd name="connsiteY247-92734" fmla="*/ 2467896 h 3006470"/>
                        <a:gd name="connsiteX248-92735" fmla="*/ 3656393 w 6006665"/>
                        <a:gd name="connsiteY248-92736" fmla="*/ 2440627 h 3006470"/>
                        <a:gd name="connsiteX249-92737" fmla="*/ 3633669 w 6006665"/>
                        <a:gd name="connsiteY249-92738" fmla="*/ 2381542 h 3006470"/>
                        <a:gd name="connsiteX250-92739" fmla="*/ 3601854 w 6006665"/>
                        <a:gd name="connsiteY250-92740" fmla="*/ 2361090 h 3006470"/>
                        <a:gd name="connsiteX251-92741" fmla="*/ 3545995 w 6006665"/>
                        <a:gd name="connsiteY251-92742" fmla="*/ 2339606 h 3006470"/>
                        <a:gd name="connsiteX252-92743" fmla="*/ 3506955 w 6006665"/>
                        <a:gd name="connsiteY252-92744" fmla="*/ 2345183 h 3006470"/>
                        <a:gd name="connsiteX253-92745" fmla="*/ 3463779 w 6006665"/>
                        <a:gd name="connsiteY253-92746" fmla="*/ 2354273 h 3006470"/>
                        <a:gd name="connsiteX254-92747" fmla="*/ 3431964 w 6006665"/>
                        <a:gd name="connsiteY254-92748" fmla="*/ 2381542 h 3006470"/>
                        <a:gd name="connsiteX255-92749" fmla="*/ 3452416 w 6006665"/>
                        <a:gd name="connsiteY255-92750" fmla="*/ 2397450 h 3006470"/>
                        <a:gd name="connsiteX256-92751" fmla="*/ 3452416 w 6006665"/>
                        <a:gd name="connsiteY256-92752" fmla="*/ 2429264 h 3006470"/>
                        <a:gd name="connsiteX257-92753" fmla="*/ 3431964 w 6006665"/>
                        <a:gd name="connsiteY257-92754" fmla="*/ 2451989 h 3006470"/>
                        <a:gd name="connsiteX258-92755" fmla="*/ 3400150 w 6006665"/>
                        <a:gd name="connsiteY258-92756" fmla="*/ 2511073 h 3006470"/>
                        <a:gd name="connsiteX259-92757" fmla="*/ 3400150 w 6006665"/>
                        <a:gd name="connsiteY259-92758" fmla="*/ 2538343 h 3006470"/>
                        <a:gd name="connsiteX260-92759" fmla="*/ 3350155 w 6006665"/>
                        <a:gd name="connsiteY260-92760" fmla="*/ 2570157 h 3006470"/>
                        <a:gd name="connsiteX261-92761" fmla="*/ 3342342 w 6006665"/>
                        <a:gd name="connsiteY261-92762" fmla="*/ 2567553 h 3006470"/>
                        <a:gd name="connsiteX262-92763" fmla="*/ 3338249 w 6006665"/>
                        <a:gd name="connsiteY262-92764" fmla="*/ 2570157 h 3006470"/>
                        <a:gd name="connsiteX263-92765" fmla="*/ 3290527 w 6006665"/>
                        <a:gd name="connsiteY263-92766" fmla="*/ 2554250 h 3006470"/>
                        <a:gd name="connsiteX264-92767" fmla="*/ 3259257 w 6006665"/>
                        <a:gd name="connsiteY264-92768" fmla="*/ 2554250 h 3006470"/>
                        <a:gd name="connsiteX265-92769" fmla="*/ 3247350 w 6006665"/>
                        <a:gd name="connsiteY265-92770" fmla="*/ 2554250 h 3006470"/>
                        <a:gd name="connsiteX266-92771" fmla="*/ 3231443 w 6006665"/>
                        <a:gd name="connsiteY266-92772" fmla="*/ 2538343 h 3006470"/>
                        <a:gd name="connsiteX267-92773" fmla="*/ 3213271 w 6006665"/>
                        <a:gd name="connsiteY267-92774" fmla="*/ 2533799 h 3006470"/>
                        <a:gd name="connsiteX268-92775" fmla="*/ 3168359 w 6006665"/>
                        <a:gd name="connsiteY268-92776" fmla="*/ 2570157 h 3006470"/>
                        <a:gd name="connsiteX269-92777" fmla="*/ 3120637 w 6006665"/>
                        <a:gd name="connsiteY269-92778" fmla="*/ 2581519 h 3006470"/>
                        <a:gd name="connsiteX270-92779" fmla="*/ 3082005 w 6006665"/>
                        <a:gd name="connsiteY270-92780" fmla="*/ 2597427 h 3006470"/>
                        <a:gd name="connsiteX271-92781" fmla="*/ 3074460 w 6006665"/>
                        <a:gd name="connsiteY271-92782" fmla="*/ 2595630 h 3006470"/>
                        <a:gd name="connsiteX272-92783" fmla="*/ 3070098 w 6006665"/>
                        <a:gd name="connsiteY272-92784" fmla="*/ 2597427 h 3006470"/>
                        <a:gd name="connsiteX273-92785" fmla="*/ 3022376 w 6006665"/>
                        <a:gd name="connsiteY273-92786" fmla="*/ 2586064 h 3006470"/>
                        <a:gd name="connsiteX274-92787" fmla="*/ 3000196 w 6006665"/>
                        <a:gd name="connsiteY274-92788" fmla="*/ 2586064 h 3006470"/>
                        <a:gd name="connsiteX275-92789" fmla="*/ 2988289 w 6006665"/>
                        <a:gd name="connsiteY275-92790" fmla="*/ 2586064 h 3006470"/>
                        <a:gd name="connsiteX276-92791" fmla="*/ 2967837 w 6006665"/>
                        <a:gd name="connsiteY276-92792" fmla="*/ 2554250 h 3006470"/>
                        <a:gd name="connsiteX277-92793" fmla="*/ 2929205 w 6006665"/>
                        <a:gd name="connsiteY277-92794" fmla="*/ 2526980 h 3006470"/>
                        <a:gd name="connsiteX278-92795" fmla="*/ 2902153 w 6006665"/>
                        <a:gd name="connsiteY278-92796" fmla="*/ 2523116 h 3006470"/>
                        <a:gd name="connsiteX279-92797" fmla="*/ 2861576 w 6006665"/>
                        <a:gd name="connsiteY279-92798" fmla="*/ 2526980 h 3006470"/>
                        <a:gd name="connsiteX280-92799" fmla="*/ 2822944 w 6006665"/>
                        <a:gd name="connsiteY280-92800" fmla="*/ 2538343 h 3006470"/>
                        <a:gd name="connsiteX281-92801" fmla="*/ 2818139 w 6006665"/>
                        <a:gd name="connsiteY281-92802" fmla="*/ 2536254 h 3006470"/>
                        <a:gd name="connsiteX282-92803" fmla="*/ 2811037 w 6006665"/>
                        <a:gd name="connsiteY282-92804" fmla="*/ 2538343 h 3006470"/>
                        <a:gd name="connsiteX283-92805" fmla="*/ 2758770 w 6006665"/>
                        <a:gd name="connsiteY283-92806" fmla="*/ 2515618 h 3006470"/>
                        <a:gd name="connsiteX284-92807" fmla="*/ 2751953 w 6006665"/>
                        <a:gd name="connsiteY284-92808" fmla="*/ 2472441 h 3006470"/>
                        <a:gd name="connsiteX285-92809" fmla="*/ 2708776 w 6006665"/>
                        <a:gd name="connsiteY285-92810" fmla="*/ 2456534 h 3006470"/>
                        <a:gd name="connsiteX286-92811" fmla="*/ 2676962 w 6006665"/>
                        <a:gd name="connsiteY286-92812" fmla="*/ 2451989 h 3006470"/>
                        <a:gd name="connsiteX287-92813" fmla="*/ 2642534 w 6006665"/>
                        <a:gd name="connsiteY287-92814" fmla="*/ 2430245 h 3006470"/>
                        <a:gd name="connsiteX288-92815" fmla="*/ 2609333 w 6006665"/>
                        <a:gd name="connsiteY288-92816" fmla="*/ 2488348 h 3006470"/>
                        <a:gd name="connsiteX289-92817" fmla="*/ 2625240 w 6006665"/>
                        <a:gd name="connsiteY289-92818" fmla="*/ 2522435 h 3006470"/>
                        <a:gd name="connsiteX290-92819" fmla="*/ 2586608 w 6006665"/>
                        <a:gd name="connsiteY290-92820" fmla="*/ 2558795 h 3006470"/>
                        <a:gd name="connsiteX291-92821" fmla="*/ 2577105 w 6006665"/>
                        <a:gd name="connsiteY291-92822" fmla="*/ 2556532 h 3006470"/>
                        <a:gd name="connsiteX292-92823" fmla="*/ 2574701 w 6006665"/>
                        <a:gd name="connsiteY292-92824" fmla="*/ 2558795 h 3006470"/>
                        <a:gd name="connsiteX293-92825" fmla="*/ 2526979 w 6006665"/>
                        <a:gd name="connsiteY293-92826" fmla="*/ 2547432 h 3006470"/>
                        <a:gd name="connsiteX294-92827" fmla="*/ 2490620 w 6006665"/>
                        <a:gd name="connsiteY294-92828" fmla="*/ 2542887 h 3006470"/>
                        <a:gd name="connsiteX295-92829" fmla="*/ 2463350 w 6006665"/>
                        <a:gd name="connsiteY295-92830" fmla="*/ 2515618 h 3006470"/>
                        <a:gd name="connsiteX296-92831" fmla="*/ 2436625 w 6006665"/>
                        <a:gd name="connsiteY296-92832" fmla="*/ 2515618 h 3006470"/>
                        <a:gd name="connsiteX297-92833" fmla="*/ 2424718 w 6006665"/>
                        <a:gd name="connsiteY297-92834" fmla="*/ 2515618 h 3006470"/>
                        <a:gd name="connsiteX298-92835" fmla="*/ 2398858 w 6006665"/>
                        <a:gd name="connsiteY298-92836" fmla="*/ 2502687 h 3006470"/>
                        <a:gd name="connsiteX299-92837" fmla="*/ 2350272 w 6006665"/>
                        <a:gd name="connsiteY299-92838" fmla="*/ 2526980 h 3006470"/>
                        <a:gd name="connsiteX300-92839" fmla="*/ 2282098 w 6006665"/>
                        <a:gd name="connsiteY300-92840" fmla="*/ 2574702 h 3006470"/>
                        <a:gd name="connsiteX301-92841" fmla="*/ 2238921 w 6006665"/>
                        <a:gd name="connsiteY301-92842" fmla="*/ 2586064 h 3006470"/>
                        <a:gd name="connsiteX302-92843" fmla="*/ 2227559 w 6006665"/>
                        <a:gd name="connsiteY302-92844" fmla="*/ 2590609 h 3006470"/>
                        <a:gd name="connsiteX303-92845" fmla="*/ 2225178 w 6006665"/>
                        <a:gd name="connsiteY303-92846" fmla="*/ 2586799 h 3006470"/>
                        <a:gd name="connsiteX304-92847" fmla="*/ 2215652 w 6006665"/>
                        <a:gd name="connsiteY304-92848" fmla="*/ 2590609 h 3006470"/>
                        <a:gd name="connsiteX305-92849" fmla="*/ 2193596 w 6006665"/>
                        <a:gd name="connsiteY305-92850" fmla="*/ 2555320 h 3006470"/>
                        <a:gd name="connsiteX306-92851" fmla="*/ 2157112 w 6006665"/>
                        <a:gd name="connsiteY306-92852" fmla="*/ 2558795 h 3006470"/>
                        <a:gd name="connsiteX307-92853" fmla="*/ 2156291 w 6006665"/>
                        <a:gd name="connsiteY307-92854" fmla="*/ 2557739 h 3006470"/>
                        <a:gd name="connsiteX308-92855" fmla="*/ 2145205 w 6006665"/>
                        <a:gd name="connsiteY308-92856" fmla="*/ 2558795 h 3006470"/>
                        <a:gd name="connsiteX309-92857" fmla="*/ 2129298 w 6006665"/>
                        <a:gd name="connsiteY309-92858" fmla="*/ 2538343 h 3006470"/>
                        <a:gd name="connsiteX310-92859" fmla="*/ 2102029 w 6006665"/>
                        <a:gd name="connsiteY310-92860" fmla="*/ 2526980 h 3006470"/>
                        <a:gd name="connsiteX311-92861" fmla="*/ 2086121 w 6006665"/>
                        <a:gd name="connsiteY311-92862" fmla="*/ 2495166 h 3006470"/>
                        <a:gd name="connsiteX312-92863" fmla="*/ 2070005 w 6006665"/>
                        <a:gd name="connsiteY312-92864" fmla="*/ 2486212 h 3006470"/>
                        <a:gd name="connsiteX313-92865" fmla="*/ 2027582 w 6006665"/>
                        <a:gd name="connsiteY313-92866" fmla="*/ 2499711 h 3006470"/>
                        <a:gd name="connsiteX314-92867" fmla="*/ 2023845 w 6006665"/>
                        <a:gd name="connsiteY314-92868" fmla="*/ 2497111 h 3006470"/>
                        <a:gd name="connsiteX315-92869" fmla="*/ 2018675 w 6006665"/>
                        <a:gd name="connsiteY315-92870" fmla="*/ 2499711 h 3006470"/>
                        <a:gd name="connsiteX316-92871" fmla="*/ 1971363 w 6006665"/>
                        <a:gd name="connsiteY316-92872" fmla="*/ 2468885 h 3006470"/>
                        <a:gd name="connsiteX317-92873" fmla="*/ 1952591 w 6006665"/>
                        <a:gd name="connsiteY317-92874" fmla="*/ 2495166 h 3006470"/>
                        <a:gd name="connsiteX318-92875" fmla="*/ 1947518 w 6006665"/>
                        <a:gd name="connsiteY318-92876" fmla="*/ 2485599 h 3006470"/>
                        <a:gd name="connsiteX319-92877" fmla="*/ 1940684 w 6006665"/>
                        <a:gd name="connsiteY319-92878" fmla="*/ 2495166 h 3006470"/>
                        <a:gd name="connsiteX320-92879" fmla="*/ 1861147 w 6006665"/>
                        <a:gd name="connsiteY320-92880" fmla="*/ 2345183 h 3006470"/>
                        <a:gd name="connsiteX321-92881" fmla="*/ 1811153 w 6006665"/>
                        <a:gd name="connsiteY321-92882" fmla="*/ 2295189 h 3006470"/>
                        <a:gd name="connsiteX322-92883" fmla="*/ 1813950 w 6006665"/>
                        <a:gd name="connsiteY322-92884" fmla="*/ 2292043 h 3006470"/>
                        <a:gd name="connsiteX323-92885" fmla="*/ 1748069 w 6006665"/>
                        <a:gd name="connsiteY323-92886" fmla="*/ 2333821 h 3006470"/>
                        <a:gd name="connsiteX324-92887" fmla="*/ 1711709 w 6006665"/>
                        <a:gd name="connsiteY324-92888" fmla="*/ 2338366 h 3006470"/>
                        <a:gd name="connsiteX325-92889" fmla="*/ 1711926 w 6006665"/>
                        <a:gd name="connsiteY325-92890" fmla="*/ 2336850 h 3006470"/>
                        <a:gd name="connsiteX326-92891" fmla="*/ 1699803 w 6006665"/>
                        <a:gd name="connsiteY326-92892" fmla="*/ 2338366 h 3006470"/>
                        <a:gd name="connsiteX327-92893" fmla="*/ 1704347 w 6006665"/>
                        <a:gd name="connsiteY327-92894" fmla="*/ 2306551 h 3006470"/>
                        <a:gd name="connsiteX328-92895" fmla="*/ 1662460 w 6006665"/>
                        <a:gd name="connsiteY328-92896" fmla="*/ 2288600 h 3006470"/>
                        <a:gd name="connsiteX329-92897" fmla="*/ 1629901 w 6006665"/>
                        <a:gd name="connsiteY329-92898" fmla="*/ 2302006 h 3006470"/>
                        <a:gd name="connsiteX330-92899" fmla="*/ 1629300 w 6006665"/>
                        <a:gd name="connsiteY330-92900" fmla="*/ 2297351 h 3006470"/>
                        <a:gd name="connsiteX331-92901" fmla="*/ 1617994 w 6006665"/>
                        <a:gd name="connsiteY331-92902" fmla="*/ 2302006 h 3006470"/>
                        <a:gd name="connsiteX332-92903" fmla="*/ 1608904 w 6006665"/>
                        <a:gd name="connsiteY332-92904" fmla="*/ 2231560 h 3006470"/>
                        <a:gd name="connsiteX333-92905" fmla="*/ 1552684 w 6006665"/>
                        <a:gd name="connsiteY333-92906" fmla="*/ 2221867 h 3006470"/>
                        <a:gd name="connsiteX334-92907" fmla="*/ 1518550 w 6006665"/>
                        <a:gd name="connsiteY334-92908" fmla="*/ 2247467 h 3006470"/>
                        <a:gd name="connsiteX335-92909" fmla="*/ 1425379 w 6006665"/>
                        <a:gd name="connsiteY335-92910" fmla="*/ 2267919 h 3006470"/>
                        <a:gd name="connsiteX336-92911" fmla="*/ 1409472 w 6006665"/>
                        <a:gd name="connsiteY336-92912" fmla="*/ 2286099 h 3006470"/>
                        <a:gd name="connsiteX337-92913" fmla="*/ 1270852 w 6006665"/>
                        <a:gd name="connsiteY337-92914" fmla="*/ 2306551 h 3006470"/>
                        <a:gd name="connsiteX338-92915" fmla="*/ 1254945 w 6006665"/>
                        <a:gd name="connsiteY338-92916" fmla="*/ 2327003 h 3006470"/>
                        <a:gd name="connsiteX339-92917" fmla="*/ 1282214 w 6006665"/>
                        <a:gd name="connsiteY339-92918" fmla="*/ 2370180 h 3006470"/>
                        <a:gd name="connsiteX340-92919" fmla="*/ 1243582 w 6006665"/>
                        <a:gd name="connsiteY340-92920" fmla="*/ 2386087 h 3006470"/>
                        <a:gd name="connsiteX341-92921" fmla="*/ 1254945 w 6006665"/>
                        <a:gd name="connsiteY341-92922" fmla="*/ 2404267 h 3006470"/>
                        <a:gd name="connsiteX342-92923" fmla="*/ 1216313 w 6006665"/>
                        <a:gd name="connsiteY342-92924" fmla="*/ 2429264 h 3006470"/>
                        <a:gd name="connsiteX343-92925" fmla="*/ 1275397 w 6006665"/>
                        <a:gd name="connsiteY343-92926" fmla="*/ 2472441 h 3006470"/>
                        <a:gd name="connsiteX344-92927" fmla="*/ 1270852 w 6006665"/>
                        <a:gd name="connsiteY344-92928" fmla="*/ 2499711 h 3006470"/>
                        <a:gd name="connsiteX345-92929" fmla="*/ 1259108 w 6006665"/>
                        <a:gd name="connsiteY345-92930" fmla="*/ 2498732 h 3006470"/>
                        <a:gd name="connsiteX346-92931" fmla="*/ 1258945 w 6006665"/>
                        <a:gd name="connsiteY346-92932" fmla="*/ 2499711 h 3006470"/>
                        <a:gd name="connsiteX347-92933" fmla="*/ 1215644 w 6006665"/>
                        <a:gd name="connsiteY347-92934" fmla="*/ 2496102 h 3006470"/>
                        <a:gd name="connsiteX348-92935" fmla="*/ 1204950 w 6006665"/>
                        <a:gd name="connsiteY348-92936" fmla="*/ 2511073 h 3006470"/>
                        <a:gd name="connsiteX349-92937" fmla="*/ 1196495 w 6006665"/>
                        <a:gd name="connsiteY349-92938" fmla="*/ 2506241 h 3006470"/>
                        <a:gd name="connsiteX350-92939" fmla="*/ 1193043 w 6006665"/>
                        <a:gd name="connsiteY350-92940" fmla="*/ 2511073 h 3006470"/>
                        <a:gd name="connsiteX351-92941" fmla="*/ 1145322 w 6006665"/>
                        <a:gd name="connsiteY351-92942" fmla="*/ 2483803 h 3006470"/>
                        <a:gd name="connsiteX352-92943" fmla="*/ 1098145 w 6006665"/>
                        <a:gd name="connsiteY352-92944" fmla="*/ 2483803 h 3006470"/>
                        <a:gd name="connsiteX353-92945" fmla="*/ 1061785 w 6006665"/>
                        <a:gd name="connsiteY353-92946" fmla="*/ 2511073 h 3006470"/>
                        <a:gd name="connsiteX354-92947" fmla="*/ 1055322 w 6006665"/>
                        <a:gd name="connsiteY354-92948" fmla="*/ 2506990 h 3006470"/>
                        <a:gd name="connsiteX355-92949" fmla="*/ 1049878 w 6006665"/>
                        <a:gd name="connsiteY355-92950" fmla="*/ 2511073 h 3006470"/>
                        <a:gd name="connsiteX356-92951" fmla="*/ 1006701 w 6006665"/>
                        <a:gd name="connsiteY356-92952" fmla="*/ 2483803 h 3006470"/>
                        <a:gd name="connsiteX357-92953" fmla="*/ 924893 w 6006665"/>
                        <a:gd name="connsiteY357-92954" fmla="*/ 2447444 h 3006470"/>
                        <a:gd name="connsiteX358-92955" fmla="*/ 877716 w 6006665"/>
                        <a:gd name="connsiteY358-92956" fmla="*/ 2447444 h 3006470"/>
                        <a:gd name="connsiteX359-92957" fmla="*/ 802724 w 6006665"/>
                        <a:gd name="connsiteY359-92958" fmla="*/ 2511073 h 3006470"/>
                        <a:gd name="connsiteX360-92959" fmla="*/ 798179 w 6006665"/>
                        <a:gd name="connsiteY360-92960" fmla="*/ 2554250 h 3006470"/>
                        <a:gd name="connsiteX361-92961" fmla="*/ 787406 w 6006665"/>
                        <a:gd name="connsiteY361-92962" fmla="*/ 2543477 h 3006470"/>
                        <a:gd name="connsiteX362-92963" fmla="*/ 786272 w 6006665"/>
                        <a:gd name="connsiteY362-92964" fmla="*/ 2554250 h 3006470"/>
                        <a:gd name="connsiteX363-92965" fmla="*/ 756063 w 6006665"/>
                        <a:gd name="connsiteY363-92966" fmla="*/ 2524040 h 3006470"/>
                        <a:gd name="connsiteX364-92967" fmla="*/ 732278 w 6006665"/>
                        <a:gd name="connsiteY364-92968" fmla="*/ 2581519 h 3006470"/>
                        <a:gd name="connsiteX365-92969" fmla="*/ 743640 w 6006665"/>
                        <a:gd name="connsiteY365-92970" fmla="*/ 2590609 h 3006470"/>
                        <a:gd name="connsiteX366-92971" fmla="*/ 723188 w 6006665"/>
                        <a:gd name="connsiteY366-92972" fmla="*/ 2633786 h 3006470"/>
                        <a:gd name="connsiteX367-92973" fmla="*/ 747026 w 6006665"/>
                        <a:gd name="connsiteY367-92974" fmla="*/ 2670627 h 3006470"/>
                        <a:gd name="connsiteX368-92975" fmla="*/ 763548 w 6006665"/>
                        <a:gd name="connsiteY368-92976" fmla="*/ 2667873 h 3006470"/>
                        <a:gd name="connsiteX369-92977" fmla="*/ 764871 w 6006665"/>
                        <a:gd name="connsiteY369-92978" fmla="*/ 2669637 h 3006470"/>
                        <a:gd name="connsiteX370-92979" fmla="*/ 775455 w 6006665"/>
                        <a:gd name="connsiteY370-92980" fmla="*/ 2667873 h 3006470"/>
                        <a:gd name="connsiteX371-92981" fmla="*/ 802724 w 6006665"/>
                        <a:gd name="connsiteY371-92982" fmla="*/ 2704232 h 3006470"/>
                        <a:gd name="connsiteX372-92983" fmla="*/ 798179 w 6006665"/>
                        <a:gd name="connsiteY372-92984" fmla="*/ 2731502 h 3006470"/>
                        <a:gd name="connsiteX373-92985" fmla="*/ 818632 w 6006665"/>
                        <a:gd name="connsiteY373-92986" fmla="*/ 2742864 h 3006470"/>
                        <a:gd name="connsiteX374-92987" fmla="*/ 802724 w 6006665"/>
                        <a:gd name="connsiteY374-92988" fmla="*/ 2774679 h 3006470"/>
                        <a:gd name="connsiteX375-92989" fmla="*/ 766365 w 6006665"/>
                        <a:gd name="connsiteY375-92990" fmla="*/ 2779224 h 3006470"/>
                        <a:gd name="connsiteX376-92991" fmla="*/ 727733 w 6006665"/>
                        <a:gd name="connsiteY376-92992" fmla="*/ 2838308 h 3006470"/>
                        <a:gd name="connsiteX377-92993" fmla="*/ 759548 w 6006665"/>
                        <a:gd name="connsiteY377-92994" fmla="*/ 2881485 h 3006470"/>
                        <a:gd name="connsiteX378-92995" fmla="*/ 759548 w 6006665"/>
                        <a:gd name="connsiteY378-92996" fmla="*/ 2920116 h 3006470"/>
                        <a:gd name="connsiteX379-92997" fmla="*/ 798179 w 6006665"/>
                        <a:gd name="connsiteY379-92998" fmla="*/ 2979201 h 3006470"/>
                        <a:gd name="connsiteX380-92999" fmla="*/ 775455 w 6006665"/>
                        <a:gd name="connsiteY380-93000" fmla="*/ 2995108 h 3006470"/>
                        <a:gd name="connsiteX381-93001" fmla="*/ 770910 w 6006665"/>
                        <a:gd name="connsiteY381-93002" fmla="*/ 3006470 h 3006470"/>
                        <a:gd name="connsiteX382-93003" fmla="*/ 759003 w 6006665"/>
                        <a:gd name="connsiteY382-93004" fmla="*/ 3006470 h 3006470"/>
                        <a:gd name="connsiteX383-93005" fmla="*/ 755003 w 6006665"/>
                        <a:gd name="connsiteY383-93006" fmla="*/ 3006470 h 3006470"/>
                        <a:gd name="connsiteX384-93007" fmla="*/ 743096 w 6006665"/>
                        <a:gd name="connsiteY384-93008" fmla="*/ 3006470 h 3006470"/>
                        <a:gd name="connsiteX385-93009" fmla="*/ 715826 w 6006665"/>
                        <a:gd name="connsiteY385-93010" fmla="*/ 2972383 h 3006470"/>
                        <a:gd name="connsiteX386-93011" fmla="*/ 704464 w 6006665"/>
                        <a:gd name="connsiteY386-93012" fmla="*/ 2972383 h 3006470"/>
                        <a:gd name="connsiteX387-93013" fmla="*/ 684012 w 6006665"/>
                        <a:gd name="connsiteY387-93014" fmla="*/ 2963293 h 3006470"/>
                        <a:gd name="connsiteX388-93015" fmla="*/ 672649 w 6006665"/>
                        <a:gd name="connsiteY388-93016" fmla="*/ 2940569 h 3006470"/>
                        <a:gd name="connsiteX389-93017" fmla="*/ 645222 w 6006665"/>
                        <a:gd name="connsiteY389-93018" fmla="*/ 2932732 h 3006470"/>
                        <a:gd name="connsiteX390-93019" fmla="*/ 625472 w 6006665"/>
                        <a:gd name="connsiteY390-93020" fmla="*/ 2936024 h 3006470"/>
                        <a:gd name="connsiteX391-93021" fmla="*/ 623771 w 6006665"/>
                        <a:gd name="connsiteY391-93022" fmla="*/ 2934323 h 3006470"/>
                        <a:gd name="connsiteX392-93023" fmla="*/ 613565 w 6006665"/>
                        <a:gd name="connsiteY392-93024" fmla="*/ 2936024 h 3006470"/>
                        <a:gd name="connsiteX393-93025" fmla="*/ 609020 w 6006665"/>
                        <a:gd name="connsiteY393-93026" fmla="*/ 2931479 h 3006470"/>
                        <a:gd name="connsiteX394-93027" fmla="*/ 559026 w 6006665"/>
                        <a:gd name="connsiteY394-93028" fmla="*/ 2904209 h 3006470"/>
                        <a:gd name="connsiteX395-93029" fmla="*/ 506760 w 6006665"/>
                        <a:gd name="connsiteY395-93030" fmla="*/ 2897392 h 3006470"/>
                        <a:gd name="connsiteX396-93031" fmla="*/ 483280 w 6006665"/>
                        <a:gd name="connsiteY396-93032" fmla="*/ 2890683 h 3006470"/>
                        <a:gd name="connsiteX397-93033" fmla="*/ 480035 w 6006665"/>
                        <a:gd name="connsiteY397-93034" fmla="*/ 2892847 h 3006470"/>
                        <a:gd name="connsiteX398-93035" fmla="*/ 475042 w 6006665"/>
                        <a:gd name="connsiteY398-93036" fmla="*/ 2888329 h 3006470"/>
                        <a:gd name="connsiteX399-93037" fmla="*/ 474945 w 6006665"/>
                        <a:gd name="connsiteY399-93038" fmla="*/ 2888302 h 3006470"/>
                        <a:gd name="connsiteX400-93039" fmla="*/ 468128 w 6006665"/>
                        <a:gd name="connsiteY400-93040" fmla="*/ 2892847 h 3006470"/>
                        <a:gd name="connsiteX401-93041" fmla="*/ 420406 w 6006665"/>
                        <a:gd name="connsiteY401-93042" fmla="*/ 2849670 h 3006470"/>
                        <a:gd name="connsiteX402-93043" fmla="*/ 381774 w 6006665"/>
                        <a:gd name="connsiteY402-93044" fmla="*/ 2833763 h 3006470"/>
                        <a:gd name="connsiteX403-93045" fmla="*/ 349960 w 6006665"/>
                        <a:gd name="connsiteY403-93046" fmla="*/ 2801948 h 3006470"/>
                        <a:gd name="connsiteX404-93047" fmla="*/ 377229 w 6006665"/>
                        <a:gd name="connsiteY404-93048" fmla="*/ 2795131 h 3006470"/>
                        <a:gd name="connsiteX405-93049" fmla="*/ 404499 w 6006665"/>
                        <a:gd name="connsiteY405-93050" fmla="*/ 2747409 h 3006470"/>
                        <a:gd name="connsiteX406-93051" fmla="*/ 388591 w 6006665"/>
                        <a:gd name="connsiteY406-93052" fmla="*/ 2731502 h 3006470"/>
                        <a:gd name="connsiteX407-93053" fmla="*/ 440858 w 6006665"/>
                        <a:gd name="connsiteY407-93054" fmla="*/ 2704232 h 3006470"/>
                        <a:gd name="connsiteX408-93055" fmla="*/ 440858 w 6006665"/>
                        <a:gd name="connsiteY408-93056" fmla="*/ 2701176 h 3006470"/>
                        <a:gd name="connsiteX409-93057" fmla="*/ 416406 w 6006665"/>
                        <a:gd name="connsiteY409-93058" fmla="*/ 2704232 h 3006470"/>
                        <a:gd name="connsiteX410-93059" fmla="*/ 416406 w 6006665"/>
                        <a:gd name="connsiteY410-93060" fmla="*/ 2702744 h 3006470"/>
                        <a:gd name="connsiteX411-93061" fmla="*/ 404499 w 6006665"/>
                        <a:gd name="connsiteY411-93062" fmla="*/ 2704232 h 3006470"/>
                        <a:gd name="connsiteX412-93063" fmla="*/ 404499 w 6006665"/>
                        <a:gd name="connsiteY412-93064" fmla="*/ 2683780 h 3006470"/>
                        <a:gd name="connsiteX413-93065" fmla="*/ 424951 w 6006665"/>
                        <a:gd name="connsiteY413-93066" fmla="*/ 2667873 h 3006470"/>
                        <a:gd name="connsiteX414-93067" fmla="*/ 463583 w 6006665"/>
                        <a:gd name="connsiteY414-93068" fmla="*/ 2661056 h 3006470"/>
                        <a:gd name="connsiteX415-93069" fmla="*/ 468128 w 6006665"/>
                        <a:gd name="connsiteY415-93070" fmla="*/ 2645148 h 3006470"/>
                        <a:gd name="connsiteX416-93071" fmla="*/ 456765 w 6006665"/>
                        <a:gd name="connsiteY416-93072" fmla="*/ 2613334 h 3006470"/>
                        <a:gd name="connsiteX417-93073" fmla="*/ 474945 w 6006665"/>
                        <a:gd name="connsiteY417-93074" fmla="*/ 2586064 h 3006470"/>
                        <a:gd name="connsiteX418-93075" fmla="*/ 474945 w 6006665"/>
                        <a:gd name="connsiteY418-93076" fmla="*/ 2565612 h 3006470"/>
                        <a:gd name="connsiteX419-93077" fmla="*/ 420406 w 6006665"/>
                        <a:gd name="connsiteY419-93078" fmla="*/ 2547432 h 3006470"/>
                        <a:gd name="connsiteX420-93079" fmla="*/ 409588 w 6006665"/>
                        <a:gd name="connsiteY420-93080" fmla="*/ 2547432 h 3006470"/>
                        <a:gd name="connsiteX421-93081" fmla="*/ 397681 w 6006665"/>
                        <a:gd name="connsiteY421-93082" fmla="*/ 2547432 h 3006470"/>
                        <a:gd name="connsiteX422-93083" fmla="*/ 379485 w 6006665"/>
                        <a:gd name="connsiteY422-93084" fmla="*/ 2525193 h 3006470"/>
                        <a:gd name="connsiteX423-93085" fmla="*/ 357322 w 6006665"/>
                        <a:gd name="connsiteY423-93086" fmla="*/ 2531525 h 3006470"/>
                        <a:gd name="connsiteX424-93087" fmla="*/ 352842 w 6006665"/>
                        <a:gd name="connsiteY424-93088" fmla="*/ 2529403 h 3006470"/>
                        <a:gd name="connsiteX425-93089" fmla="*/ 345415 w 6006665"/>
                        <a:gd name="connsiteY425-93090" fmla="*/ 2531525 h 3006470"/>
                        <a:gd name="connsiteX426-93091" fmla="*/ 302238 w 6006665"/>
                        <a:gd name="connsiteY426-93092" fmla="*/ 2511073 h 3006470"/>
                        <a:gd name="connsiteX427-93093" fmla="*/ 302238 w 6006665"/>
                        <a:gd name="connsiteY427-93094" fmla="*/ 2499711 h 3006470"/>
                        <a:gd name="connsiteX428-93095" fmla="*/ 286331 w 6006665"/>
                        <a:gd name="connsiteY428-93096" fmla="*/ 2472441 h 3006470"/>
                        <a:gd name="connsiteX429-93097" fmla="*/ 270968 w 6006665"/>
                        <a:gd name="connsiteY429-93098" fmla="*/ 2472441 h 3006470"/>
                        <a:gd name="connsiteX430-93099" fmla="*/ 259061 w 6006665"/>
                        <a:gd name="connsiteY430-93100" fmla="*/ 2472441 h 3006470"/>
                        <a:gd name="connsiteX431-93101" fmla="*/ 254516 w 6006665"/>
                        <a:gd name="connsiteY431-93102" fmla="*/ 2456534 h 3006470"/>
                        <a:gd name="connsiteX432-93103" fmla="*/ 263606 w 6006665"/>
                        <a:gd name="connsiteY432-93104" fmla="*/ 2440627 h 3006470"/>
                        <a:gd name="connsiteX433-93105" fmla="*/ 243991 w 6006665"/>
                        <a:gd name="connsiteY433-93106" fmla="*/ 2410114 h 3006470"/>
                        <a:gd name="connsiteX434-93107" fmla="*/ 216429 w 6006665"/>
                        <a:gd name="connsiteY434-93108" fmla="*/ 2413357 h 3006470"/>
                        <a:gd name="connsiteX435-93109" fmla="*/ 212956 w 6006665"/>
                        <a:gd name="connsiteY435-93110" fmla="*/ 2412365 h 3006470"/>
                        <a:gd name="connsiteX436-93111" fmla="*/ 204522 w 6006665"/>
                        <a:gd name="connsiteY436-93112" fmla="*/ 2413357 h 3006470"/>
                        <a:gd name="connsiteX437-93113" fmla="*/ 199623 w 6006665"/>
                        <a:gd name="connsiteY437-93114" fmla="*/ 2411957 h 3006470"/>
                        <a:gd name="connsiteX438-93115" fmla="*/ 195977 w 6006665"/>
                        <a:gd name="connsiteY438-93116" fmla="*/ 2424719 h 3006470"/>
                        <a:gd name="connsiteX439-93117" fmla="*/ 184968 w 6006665"/>
                        <a:gd name="connsiteY439-93118" fmla="*/ 2421574 h 3006470"/>
                        <a:gd name="connsiteX440-93119" fmla="*/ 184070 w 6006665"/>
                        <a:gd name="connsiteY440-93120" fmla="*/ 2424719 h 3006470"/>
                        <a:gd name="connsiteX441-93121" fmla="*/ 168163 w 6006665"/>
                        <a:gd name="connsiteY441-93122" fmla="*/ 2420184 h 3006470"/>
                        <a:gd name="connsiteX442-93123" fmla="*/ 156800 w 6006665"/>
                        <a:gd name="connsiteY442-93124" fmla="*/ 2381542 h 3006470"/>
                        <a:gd name="connsiteX443-93125" fmla="*/ 152255 w 6006665"/>
                        <a:gd name="connsiteY443-93126" fmla="*/ 2365635 h 3006470"/>
                        <a:gd name="connsiteX444-93127" fmla="*/ 156800 w 6006665"/>
                        <a:gd name="connsiteY444-93128" fmla="*/ 2361090 h 3006470"/>
                        <a:gd name="connsiteX445-93129" fmla="*/ 168707 w 6006665"/>
                        <a:gd name="connsiteY445-93130" fmla="*/ 2361090 h 3006470"/>
                        <a:gd name="connsiteX446-93131" fmla="*/ 188615 w 6006665"/>
                        <a:gd name="connsiteY446-93132" fmla="*/ 2361090 h 3006470"/>
                        <a:gd name="connsiteX447-93133" fmla="*/ 199977 w 6006665"/>
                        <a:gd name="connsiteY447-93134" fmla="*/ 2349728 h 3006470"/>
                        <a:gd name="connsiteX448-93135" fmla="*/ 188615 w 6006665"/>
                        <a:gd name="connsiteY448-93136" fmla="*/ 2327003 h 3006470"/>
                        <a:gd name="connsiteX449-93137" fmla="*/ 168163 w 6006665"/>
                        <a:gd name="connsiteY449-93138" fmla="*/ 2317914 h 3006470"/>
                        <a:gd name="connsiteX450-93139" fmla="*/ 168163 w 6006665"/>
                        <a:gd name="connsiteY450-93140" fmla="*/ 2311096 h 3006470"/>
                        <a:gd name="connsiteX451-93141" fmla="*/ 152255 w 6006665"/>
                        <a:gd name="connsiteY451-93142" fmla="*/ 2295189 h 3006470"/>
                        <a:gd name="connsiteX452-93143" fmla="*/ 129531 w 6006665"/>
                        <a:gd name="connsiteY452-93144" fmla="*/ 2258829 h 3006470"/>
                        <a:gd name="connsiteX453-93145" fmla="*/ 140893 w 6006665"/>
                        <a:gd name="connsiteY453-93146" fmla="*/ 2236105 h 3006470"/>
                        <a:gd name="connsiteX454-93147" fmla="*/ 136348 w 6006665"/>
                        <a:gd name="connsiteY454-93148" fmla="*/ 2208835 h 3006470"/>
                        <a:gd name="connsiteX455-93149" fmla="*/ 103789 w 6006665"/>
                        <a:gd name="connsiteY455-93150" fmla="*/ 2195428 h 3006470"/>
                        <a:gd name="connsiteX456-93151" fmla="*/ 93716 w 6006665"/>
                        <a:gd name="connsiteY456-93152" fmla="*/ 2199745 h 3006470"/>
                        <a:gd name="connsiteX457-93153" fmla="*/ 91868 w 6006665"/>
                        <a:gd name="connsiteY457-93154" fmla="*/ 2195434 h 3006470"/>
                        <a:gd name="connsiteX458-93155" fmla="*/ 81809 w 6006665"/>
                        <a:gd name="connsiteY458-93156" fmla="*/ 2199745 h 3006470"/>
                        <a:gd name="connsiteX459-93157" fmla="*/ 74992 w 6006665"/>
                        <a:gd name="connsiteY459-93158" fmla="*/ 2183838 h 3006470"/>
                        <a:gd name="connsiteX460-93159" fmla="*/ 34087 w 6006665"/>
                        <a:gd name="connsiteY460-93160" fmla="*/ 2172476 h 3006470"/>
                        <a:gd name="connsiteX461-93161" fmla="*/ 22725 w 6006665"/>
                        <a:gd name="connsiteY461-93162" fmla="*/ 2129299 h 3006470"/>
                        <a:gd name="connsiteX462-93163" fmla="*/ 22725 w 6006665"/>
                        <a:gd name="connsiteY462-93164" fmla="*/ 2097484 h 3006470"/>
                        <a:gd name="connsiteX463-93165" fmla="*/ 0 w 6006665"/>
                        <a:gd name="connsiteY463-93166" fmla="*/ 2081577 h 3006470"/>
                        <a:gd name="connsiteX464-93167" fmla="*/ 15907 w 6006665"/>
                        <a:gd name="connsiteY464-93168" fmla="*/ 2058853 h 3006470"/>
                        <a:gd name="connsiteX465-93169" fmla="*/ 6818 w 6006665"/>
                        <a:gd name="connsiteY465-93170" fmla="*/ 1995224 h 3006470"/>
                        <a:gd name="connsiteX466-93171" fmla="*/ 34087 w 6006665"/>
                        <a:gd name="connsiteY466-93172" fmla="*/ 1952047 h 3006470"/>
                        <a:gd name="connsiteX467-93173" fmla="*/ 27270 w 6006665"/>
                        <a:gd name="connsiteY467-93174" fmla="*/ 1940685 h 3006470"/>
                        <a:gd name="connsiteX468-93175" fmla="*/ 70447 w 6006665"/>
                        <a:gd name="connsiteY468-93176" fmla="*/ 1902053 h 3006470"/>
                        <a:gd name="connsiteX469-93177" fmla="*/ 27270 w 6006665"/>
                        <a:gd name="connsiteY469-93178" fmla="*/ 1865693 h 3006470"/>
                        <a:gd name="connsiteX470-93179" fmla="*/ 109078 w 6006665"/>
                        <a:gd name="connsiteY470-93180" fmla="*/ 1767977 h 3006470"/>
                        <a:gd name="connsiteX471-93181" fmla="*/ 145438 w 6006665"/>
                        <a:gd name="connsiteY471-93182" fmla="*/ 1724800 h 3006470"/>
                        <a:gd name="connsiteX472-93183" fmla="*/ 156800 w 6006665"/>
                        <a:gd name="connsiteY472-93184" fmla="*/ 1681624 h 3006470"/>
                        <a:gd name="connsiteX473-93185" fmla="*/ 102261 w 6006665"/>
                        <a:gd name="connsiteY473-93186" fmla="*/ 1629357 h 3006470"/>
                        <a:gd name="connsiteX474-93187" fmla="*/ 118168 w 6006665"/>
                        <a:gd name="connsiteY474-93188" fmla="*/ 1574818 h 3006470"/>
                        <a:gd name="connsiteX475-93189" fmla="*/ 86354 w 6006665"/>
                        <a:gd name="connsiteY475-93190" fmla="*/ 1511189 h 3006470"/>
                        <a:gd name="connsiteX476-93191" fmla="*/ 420951 w 6006665"/>
                        <a:gd name="connsiteY476-93192" fmla="*/ 1418018 h 3006470"/>
                        <a:gd name="connsiteX477-93193" fmla="*/ 252950 w 6006665"/>
                        <a:gd name="connsiteY477-93194" fmla="*/ 1352062 h 3006470"/>
                        <a:gd name="connsiteX478-93195" fmla="*/ 232336 w 6006665"/>
                        <a:gd name="connsiteY478-93196" fmla="*/ 1358934 h 3006470"/>
                        <a:gd name="connsiteX479-93197" fmla="*/ 291420 w 6006665"/>
                        <a:gd name="connsiteY479-93198" fmla="*/ 1429380 h 3006470"/>
                        <a:gd name="connsiteX480-93199" fmla="*/ 291420 w 6006665"/>
                        <a:gd name="connsiteY480-93200" fmla="*/ 1468012 h 3006470"/>
                        <a:gd name="connsiteX481-93201" fmla="*/ 298238 w 6006665"/>
                        <a:gd name="connsiteY481-93202" fmla="*/ 1554366 h 3006470"/>
                        <a:gd name="connsiteX482-93203" fmla="*/ 345959 w 6006665"/>
                        <a:gd name="connsiteY482-93204" fmla="*/ 1586180 h 3006470"/>
                        <a:gd name="connsiteX483-93205" fmla="*/ 362087 w 6006665"/>
                        <a:gd name="connsiteY483-93206" fmla="*/ 1595588 h 3006470"/>
                        <a:gd name="connsiteX484-93207" fmla="*/ 365867 w 6006665"/>
                        <a:gd name="connsiteY484-93208" fmla="*/ 1563455 h 3006470"/>
                        <a:gd name="connsiteX485-93209" fmla="*/ 345415 w 6006665"/>
                        <a:gd name="connsiteY485-93210" fmla="*/ 1527096 h 3006470"/>
                        <a:gd name="connsiteX486-93211" fmla="*/ 365867 w 6006665"/>
                        <a:gd name="connsiteY486-93212" fmla="*/ 1495281 h 3006470"/>
                        <a:gd name="connsiteX487-93213" fmla="*/ 374560 w 6006665"/>
                        <a:gd name="connsiteY487-93214" fmla="*/ 1500280 h 3006470"/>
                        <a:gd name="connsiteX488-93215" fmla="*/ 377774 w 6006665"/>
                        <a:gd name="connsiteY488-93216" fmla="*/ 1495281 h 3006470"/>
                        <a:gd name="connsiteX489-93217" fmla="*/ 461933 w 6006665"/>
                        <a:gd name="connsiteY489-93218" fmla="*/ 1543673 h 3006470"/>
                        <a:gd name="connsiteX490-93219" fmla="*/ 484035 w 6006665"/>
                        <a:gd name="connsiteY490-93220" fmla="*/ 1527096 h 3006470"/>
                        <a:gd name="connsiteX491-93221" fmla="*/ 463583 w 6006665"/>
                        <a:gd name="connsiteY491-93222" fmla="*/ 1461194 h 3006470"/>
                        <a:gd name="connsiteX492-93223" fmla="*/ 1677078 w 6006665"/>
                        <a:gd name="connsiteY492-93224" fmla="*/ 1370296 h 3006470"/>
                        <a:gd name="connsiteX493-93225" fmla="*/ 1720255 w 6006665"/>
                        <a:gd name="connsiteY493-93226" fmla="*/ 1349844 h 3006470"/>
                        <a:gd name="connsiteX494-93227" fmla="*/ 1731617 w 6006665"/>
                        <a:gd name="connsiteY494-93228" fmla="*/ 1299850 h 3006470"/>
                        <a:gd name="connsiteX495-93229" fmla="*/ 1758887 w 6006665"/>
                        <a:gd name="connsiteY495-93230" fmla="*/ 1256673 h 3006470"/>
                        <a:gd name="connsiteX496-93231" fmla="*/ 1736162 w 6006665"/>
                        <a:gd name="connsiteY496-93232" fmla="*/ 1197589 h 3006470"/>
                        <a:gd name="connsiteX497-93233" fmla="*/ 1758887 w 6006665"/>
                        <a:gd name="connsiteY497-93234" fmla="*/ 1133960 h 3006470"/>
                        <a:gd name="connsiteX498-93235" fmla="*/ 1704347 w 6006665"/>
                        <a:gd name="connsiteY498-93236" fmla="*/ 1070331 h 3006470"/>
                        <a:gd name="connsiteX499-93237" fmla="*/ 1736162 w 6006665"/>
                        <a:gd name="connsiteY499-93238" fmla="*/ 961252 h 3006470"/>
                        <a:gd name="connsiteX500-93239" fmla="*/ 1688440 w 6006665"/>
                        <a:gd name="connsiteY500-93240" fmla="*/ 865809 h 3006470"/>
                        <a:gd name="connsiteX501-93241" fmla="*/ 1752069 w 6006665"/>
                        <a:gd name="connsiteY501-93242" fmla="*/ 788545 h 3006470"/>
                        <a:gd name="connsiteX502-93243" fmla="*/ 1747524 w 6006665"/>
                        <a:gd name="connsiteY502-93244" fmla="*/ 704464 h 3006470"/>
                        <a:gd name="connsiteX503-93245" fmla="*/ 1763431 w 6006665"/>
                        <a:gd name="connsiteY503-93246" fmla="*/ 697647 h 3006470"/>
                        <a:gd name="connsiteX504-93247" fmla="*/ 1764877 w 6006665"/>
                        <a:gd name="connsiteY504-93248" fmla="*/ 702130 h 3006470"/>
                        <a:gd name="connsiteX505-93249" fmla="*/ 1775339 w 6006665"/>
                        <a:gd name="connsiteY505-93250" fmla="*/ 697647 h 3006470"/>
                        <a:gd name="connsiteX506-93251" fmla="*/ 1798063 w 6006665"/>
                        <a:gd name="connsiteY506-93252" fmla="*/ 768093 h 3006470"/>
                        <a:gd name="connsiteX507-93253" fmla="*/ 1791454 w 6006665"/>
                        <a:gd name="connsiteY507-93254" fmla="*/ 815304 h 3006470"/>
                        <a:gd name="connsiteX508-93255" fmla="*/ 1854330 w 6006665"/>
                        <a:gd name="connsiteY508-93256" fmla="*/ 772638 h 3006470"/>
                        <a:gd name="connsiteX509-93257" fmla="*/ 1931594 w 6006665"/>
                        <a:gd name="connsiteY509-93258" fmla="*/ 763548 h 3006470"/>
                        <a:gd name="connsiteX510-93259" fmla="*/ 1932772 w 6006665"/>
                        <a:gd name="connsiteY510-93260" fmla="*/ 764810 h 3006470"/>
                        <a:gd name="connsiteX511-93261" fmla="*/ 1943501 w 6006665"/>
                        <a:gd name="connsiteY511-93262" fmla="*/ 763548 h 3006470"/>
                        <a:gd name="connsiteX512-93263" fmla="*/ 1988608 w 6006665"/>
                        <a:gd name="connsiteY512-93264" fmla="*/ 811877 h 3006470"/>
                        <a:gd name="connsiteX513-93265" fmla="*/ 1963408 w 6006665"/>
                        <a:gd name="connsiteY513-93266" fmla="*/ 736278 h 3006470"/>
                        <a:gd name="connsiteX514-93267" fmla="*/ 1963408 w 6006665"/>
                        <a:gd name="connsiteY514-93268" fmla="*/ 595386 h 3006470"/>
                        <a:gd name="connsiteX515-93269" fmla="*/ 2027037 w 6006665"/>
                        <a:gd name="connsiteY515-93270" fmla="*/ 574934 h 3006470"/>
                        <a:gd name="connsiteX516-93271" fmla="*/ 2037269 w 6006665"/>
                        <a:gd name="connsiteY516-93272" fmla="*/ 575472 h 3006470"/>
                        <a:gd name="connsiteX517-93273" fmla="*/ 2038944 w 6006665"/>
                        <a:gd name="connsiteY517-93274" fmla="*/ 574934 h 3006470"/>
                        <a:gd name="connsiteX518-93275" fmla="*/ 2115414 w 6006665"/>
                        <a:gd name="connsiteY518-93276" fmla="*/ 578958 h 3006470"/>
                        <a:gd name="connsiteX519-93277" fmla="*/ 2192927 w 6006665"/>
                        <a:gd name="connsiteY519-93278" fmla="*/ 559026 h 3006470"/>
                        <a:gd name="connsiteX520-93279" fmla="*/ 2167930 w 6006665"/>
                        <a:gd name="connsiteY520-93280" fmla="*/ 493125 h 3006470"/>
                        <a:gd name="connsiteX521-93281" fmla="*/ 2204289 w 6006665"/>
                        <a:gd name="connsiteY521-93282" fmla="*/ 402226 h 3006470"/>
                        <a:gd name="connsiteX522-93283" fmla="*/ 2247466 w 6006665"/>
                        <a:gd name="connsiteY522-93284" fmla="*/ 397681 h 3006470"/>
                        <a:gd name="connsiteX523-93285" fmla="*/ 2317913 w 6006665"/>
                        <a:gd name="connsiteY523-93286" fmla="*/ 322690 h 3006470"/>
                        <a:gd name="connsiteX524-93287" fmla="*/ 2420183 w 6006665"/>
                        <a:gd name="connsiteY524-93288" fmla="*/ 304510 h 3006470"/>
                        <a:gd name="connsiteX525-93289" fmla="*/ 2429263 w 6006665"/>
                        <a:gd name="connsiteY525-93290" fmla="*/ 263606 h 3006470"/>
                        <a:gd name="connsiteX526-93291" fmla="*/ 2526979 w 6006665"/>
                        <a:gd name="connsiteY526-93292" fmla="*/ 252244 h 3006470"/>
                        <a:gd name="connsiteX527-93293" fmla="*/ 2528058 w 6006665"/>
                        <a:gd name="connsiteY527-93294" fmla="*/ 253503 h 3006470"/>
                        <a:gd name="connsiteX528-93295" fmla="*/ 2538886 w 6006665"/>
                        <a:gd name="connsiteY528-93296" fmla="*/ 252244 h 3006470"/>
                        <a:gd name="connsiteX529-93297" fmla="*/ 2560820 w 6006665"/>
                        <a:gd name="connsiteY529-93298" fmla="*/ 277833 h 3006470"/>
                        <a:gd name="connsiteX530-93299" fmla="*/ 2640602 w 6006665"/>
                        <a:gd name="connsiteY530-93300" fmla="*/ 202249 h 3006470"/>
                        <a:gd name="connsiteX531-93301" fmla="*/ 2652509 w 6006665"/>
                        <a:gd name="connsiteY531-93302" fmla="*/ 202249 h 3006470"/>
                        <a:gd name="connsiteX532-93303" fmla="*/ 2704231 w 6006665"/>
                        <a:gd name="connsiteY532-93304" fmla="*/ 202249 h 3006470"/>
                        <a:gd name="connsiteX533-93305" fmla="*/ 2715593 w 6006665"/>
                        <a:gd name="connsiteY533-93306" fmla="*/ 134075 h 3006470"/>
                        <a:gd name="connsiteX534-93307" fmla="*/ 2751953 w 6006665"/>
                        <a:gd name="connsiteY534-93308" fmla="*/ 68174 h 3006470"/>
                        <a:gd name="connsiteX535-93309" fmla="*/ 2838307 w 6006665"/>
                        <a:gd name="connsiteY535-93310" fmla="*/ 0 h 3006470"/>
                        <a:gd name="connsiteX0-93311" fmla="*/ 1791129 w 6006665"/>
                        <a:gd name="connsiteY0-93312" fmla="*/ 817622 h 3006470"/>
                        <a:gd name="connsiteX1-93313" fmla="*/ 1782156 w 6006665"/>
                        <a:gd name="connsiteY1-93314" fmla="*/ 881716 h 3006470"/>
                        <a:gd name="connsiteX2-93315" fmla="*/ 1809554 w 6006665"/>
                        <a:gd name="connsiteY2-93316" fmla="*/ 895415 h 3006470"/>
                        <a:gd name="connsiteX3-93317" fmla="*/ 1791129 w 6006665"/>
                        <a:gd name="connsiteY3-93318" fmla="*/ 817622 h 3006470"/>
                        <a:gd name="connsiteX4-93319" fmla="*/ 2838307 w 6006665"/>
                        <a:gd name="connsiteY4-93320" fmla="*/ 0 h 3006470"/>
                        <a:gd name="connsiteX5-93321" fmla="*/ 2844246 w 6006665"/>
                        <a:gd name="connsiteY5-93322" fmla="*/ 4711 h 3006470"/>
                        <a:gd name="connsiteX6-93323" fmla="*/ 2850213 w 6006665"/>
                        <a:gd name="connsiteY6-93324" fmla="*/ 0 h 3006470"/>
                        <a:gd name="connsiteX7-93325" fmla="*/ 2916115 w 6006665"/>
                        <a:gd name="connsiteY7-93326" fmla="*/ 52267 h 3006470"/>
                        <a:gd name="connsiteX8-93327" fmla="*/ 2861576 w 6006665"/>
                        <a:gd name="connsiteY8-93328" fmla="*/ 90899 h 3006470"/>
                        <a:gd name="connsiteX9-93329" fmla="*/ 2947929 w 6006665"/>
                        <a:gd name="connsiteY9-93330" fmla="*/ 118168 h 3006470"/>
                        <a:gd name="connsiteX10-93331" fmla="*/ 2957621 w 6006665"/>
                        <a:gd name="connsiteY10-93332" fmla="*/ 186006 h 3006470"/>
                        <a:gd name="connsiteX11-93333" fmla="*/ 2979199 w 6006665"/>
                        <a:gd name="connsiteY11-93334" fmla="*/ 161345 h 3006470"/>
                        <a:gd name="connsiteX12-93335" fmla="*/ 2991106 w 6006665"/>
                        <a:gd name="connsiteY12-93336" fmla="*/ 161345 h 3006470"/>
                        <a:gd name="connsiteX13-93337" fmla="*/ 3086005 w 6006665"/>
                        <a:gd name="connsiteY13-93338" fmla="*/ 161345 h 3006470"/>
                        <a:gd name="connsiteX14-93339" fmla="*/ 3097912 w 6006665"/>
                        <a:gd name="connsiteY14-93340" fmla="*/ 161345 h 3006470"/>
                        <a:gd name="connsiteX15-93341" fmla="*/ 3179721 w 6006665"/>
                        <a:gd name="connsiteY15-93342" fmla="*/ 236336 h 3006470"/>
                        <a:gd name="connsiteX16-93343" fmla="*/ 3211535 w 6006665"/>
                        <a:gd name="connsiteY16-93344" fmla="*/ 295420 h 3006470"/>
                        <a:gd name="connsiteX17-93345" fmla="*/ 3200173 w 6006665"/>
                        <a:gd name="connsiteY17-93346" fmla="*/ 370412 h 3006470"/>
                        <a:gd name="connsiteX18-93347" fmla="*/ 3161541 w 6006665"/>
                        <a:gd name="connsiteY18-93348" fmla="*/ 413589 h 3006470"/>
                        <a:gd name="connsiteX19-93349" fmla="*/ 3066097 w 6006665"/>
                        <a:gd name="connsiteY19-93350" fmla="*/ 488580 h 3006470"/>
                        <a:gd name="connsiteX20-93351" fmla="*/ 3034283 w 6006665"/>
                        <a:gd name="connsiteY20-93352" fmla="*/ 531757 h 3006470"/>
                        <a:gd name="connsiteX21-93353" fmla="*/ 3082005 w 6006665"/>
                        <a:gd name="connsiteY21-93354" fmla="*/ 547664 h 3006470"/>
                        <a:gd name="connsiteX22-93355" fmla="*/ 3129459 w 6006665"/>
                        <a:gd name="connsiteY22-93356" fmla="*/ 575345 h 3006470"/>
                        <a:gd name="connsiteX23-93357" fmla="*/ 3156451 w 6006665"/>
                        <a:gd name="connsiteY23-93358" fmla="*/ 552209 h 3006470"/>
                        <a:gd name="connsiteX24-93359" fmla="*/ 3158460 w 6006665"/>
                        <a:gd name="connsiteY24-93360" fmla="*/ 560693 h 3006470"/>
                        <a:gd name="connsiteX25-93361" fmla="*/ 3168359 w 6006665"/>
                        <a:gd name="connsiteY25-93362" fmla="*/ 552209 h 3006470"/>
                        <a:gd name="connsiteX26-93363" fmla="*/ 3184984 w 6006665"/>
                        <a:gd name="connsiteY26-93364" fmla="*/ 622402 h 3006470"/>
                        <a:gd name="connsiteX27-93365" fmla="*/ 3192811 w 6006665"/>
                        <a:gd name="connsiteY27-93366" fmla="*/ 606748 h 3006470"/>
                        <a:gd name="connsiteX28-93367" fmla="*/ 3251895 w 6006665"/>
                        <a:gd name="connsiteY28-93368" fmla="*/ 586296 h 3006470"/>
                        <a:gd name="connsiteX29-93369" fmla="*/ 3259833 w 6006665"/>
                        <a:gd name="connsiteY29-93370" fmla="*/ 587670 h 3006470"/>
                        <a:gd name="connsiteX30-93371" fmla="*/ 3263802 w 6006665"/>
                        <a:gd name="connsiteY30-93372" fmla="*/ 586296 h 3006470"/>
                        <a:gd name="connsiteX31-93373" fmla="*/ 3381970 w 6006665"/>
                        <a:gd name="connsiteY31-93374" fmla="*/ 606748 h 3006470"/>
                        <a:gd name="connsiteX32-93375" fmla="*/ 3388787 w 6006665"/>
                        <a:gd name="connsiteY32-93376" fmla="*/ 665832 h 3006470"/>
                        <a:gd name="connsiteX33-93377" fmla="*/ 3531529 w 6006665"/>
                        <a:gd name="connsiteY33-93378" fmla="*/ 686823 h 3006470"/>
                        <a:gd name="connsiteX34-93379" fmla="*/ 3538225 w 6006665"/>
                        <a:gd name="connsiteY34-93380" fmla="*/ 590841 h 3006470"/>
                        <a:gd name="connsiteX35-93381" fmla="*/ 3549910 w 6006665"/>
                        <a:gd name="connsiteY35-93382" fmla="*/ 594028 h 3006470"/>
                        <a:gd name="connsiteX36-93383" fmla="*/ 3550132 w 6006665"/>
                        <a:gd name="connsiteY36-93384" fmla="*/ 590841 h 3006470"/>
                        <a:gd name="connsiteX37-93385" fmla="*/ 3625123 w 6006665"/>
                        <a:gd name="connsiteY37-93386" fmla="*/ 611293 h 3006470"/>
                        <a:gd name="connsiteX38-93387" fmla="*/ 3672301 w 6006665"/>
                        <a:gd name="connsiteY38-93388" fmla="*/ 611293 h 3006470"/>
                        <a:gd name="connsiteX39-93389" fmla="*/ 3684207 w 6006665"/>
                        <a:gd name="connsiteY39-93390" fmla="*/ 611293 h 3006470"/>
                        <a:gd name="connsiteX40-93391" fmla="*/ 3743291 w 6006665"/>
                        <a:gd name="connsiteY40-93392" fmla="*/ 677194 h 3006470"/>
                        <a:gd name="connsiteX41-93393" fmla="*/ 3759199 w 6006665"/>
                        <a:gd name="connsiteY41-93394" fmla="*/ 756731 h 3006470"/>
                        <a:gd name="connsiteX42-93395" fmla="*/ 3738747 w 6006665"/>
                        <a:gd name="connsiteY42-93396" fmla="*/ 806725 h 3006470"/>
                        <a:gd name="connsiteX43-93397" fmla="*/ 3786469 w 6006665"/>
                        <a:gd name="connsiteY43-93398" fmla="*/ 897623 h 3006470"/>
                        <a:gd name="connsiteX44-93399" fmla="*/ 3835603 w 6006665"/>
                        <a:gd name="connsiteY44-93400" fmla="*/ 933529 h 3006470"/>
                        <a:gd name="connsiteX45-93401" fmla="*/ 3865460 w 6006665"/>
                        <a:gd name="connsiteY45-93402" fmla="*/ 822632 h 3006470"/>
                        <a:gd name="connsiteX46-93403" fmla="*/ 3875077 w 6006665"/>
                        <a:gd name="connsiteY46-93404" fmla="*/ 831139 h 3006470"/>
                        <a:gd name="connsiteX47-93405" fmla="*/ 3877367 w 6006665"/>
                        <a:gd name="connsiteY47-93406" fmla="*/ 822632 h 3006470"/>
                        <a:gd name="connsiteX48-93407" fmla="*/ 3932151 w 6006665"/>
                        <a:gd name="connsiteY48-93408" fmla="*/ 871095 h 3006470"/>
                        <a:gd name="connsiteX49-93409" fmla="*/ 3988173 w 6006665"/>
                        <a:gd name="connsiteY49-93410" fmla="*/ 843084 h 3006470"/>
                        <a:gd name="connsiteX50-93411" fmla="*/ 3993852 w 6006665"/>
                        <a:gd name="connsiteY50-93412" fmla="*/ 846199 h 3006470"/>
                        <a:gd name="connsiteX51-93413" fmla="*/ 4000080 w 6006665"/>
                        <a:gd name="connsiteY51-93414" fmla="*/ 843084 h 3006470"/>
                        <a:gd name="connsiteX52-93415" fmla="*/ 4062426 w 6006665"/>
                        <a:gd name="connsiteY52-93416" fmla="*/ 877274 h 3006470"/>
                        <a:gd name="connsiteX53-93417" fmla="*/ 4085889 w 6006665"/>
                        <a:gd name="connsiteY53-93418" fmla="*/ 849902 h 3006470"/>
                        <a:gd name="connsiteX54-93419" fmla="*/ 4095563 w 6006665"/>
                        <a:gd name="connsiteY54-93420" fmla="*/ 852506 h 3006470"/>
                        <a:gd name="connsiteX55-93421" fmla="*/ 4097796 w 6006665"/>
                        <a:gd name="connsiteY55-93422" fmla="*/ 849902 h 3006470"/>
                        <a:gd name="connsiteX56-93423" fmla="*/ 4144150 w 6006665"/>
                        <a:gd name="connsiteY56-93424" fmla="*/ 862382 h 3006470"/>
                        <a:gd name="connsiteX57-93425" fmla="*/ 4117703 w 6006665"/>
                        <a:gd name="connsiteY57-93426" fmla="*/ 752186 h 3006470"/>
                        <a:gd name="connsiteX58-93427" fmla="*/ 4165425 w 6006665"/>
                        <a:gd name="connsiteY58-93428" fmla="*/ 697647 h 3006470"/>
                        <a:gd name="connsiteX59-93429" fmla="*/ 4175231 w 6006665"/>
                        <a:gd name="connsiteY59-93430" fmla="*/ 700048 h 3006470"/>
                        <a:gd name="connsiteX60-93431" fmla="*/ 4177332 w 6006665"/>
                        <a:gd name="connsiteY60-93432" fmla="*/ 697647 h 3006470"/>
                        <a:gd name="connsiteX61-93433" fmla="*/ 4511384 w 6006665"/>
                        <a:gd name="connsiteY61-93434" fmla="*/ 779455 h 3006470"/>
                        <a:gd name="connsiteX62-93435" fmla="*/ 4543199 w 6006665"/>
                        <a:gd name="connsiteY62-93436" fmla="*/ 849902 h 3006470"/>
                        <a:gd name="connsiteX63-93437" fmla="*/ 4639242 w 6006665"/>
                        <a:gd name="connsiteY63-93438" fmla="*/ 932544 h 3006470"/>
                        <a:gd name="connsiteX64-93439" fmla="*/ 4774445 w 6006665"/>
                        <a:gd name="connsiteY64-93440" fmla="*/ 913531 h 3006470"/>
                        <a:gd name="connsiteX65-93441" fmla="*/ 4778496 w 6006665"/>
                        <a:gd name="connsiteY65-93442" fmla="*/ 914635 h 3006470"/>
                        <a:gd name="connsiteX66-93443" fmla="*/ 4786352 w 6006665"/>
                        <a:gd name="connsiteY66-93444" fmla="*/ 913531 h 3006470"/>
                        <a:gd name="connsiteX67-93445" fmla="*/ 4861343 w 6006665"/>
                        <a:gd name="connsiteY67-93446" fmla="*/ 933983 h 3006470"/>
                        <a:gd name="connsiteX68-93447" fmla="*/ 4893158 w 6006665"/>
                        <a:gd name="connsiteY68-93448" fmla="*/ 977160 h 3006470"/>
                        <a:gd name="connsiteX69-93449" fmla="*/ 4888613 w 6006665"/>
                        <a:gd name="connsiteY69-93450" fmla="*/ 1058968 h 3006470"/>
                        <a:gd name="connsiteX70-93451" fmla="*/ 4927677 w 6006665"/>
                        <a:gd name="connsiteY70-93452" fmla="*/ 1083640 h 3006470"/>
                        <a:gd name="connsiteX71-93453" fmla="*/ 4967605 w 6006665"/>
                        <a:gd name="connsiteY71-93454" fmla="*/ 1070331 h 3006470"/>
                        <a:gd name="connsiteX72-93455" fmla="*/ 5038051 w 6006665"/>
                        <a:gd name="connsiteY72-93456" fmla="*/ 1063513 h 3006470"/>
                        <a:gd name="connsiteX73-93457" fmla="*/ 5040730 w 6006665"/>
                        <a:gd name="connsiteY73-93458" fmla="*/ 1064406 h 3006470"/>
                        <a:gd name="connsiteX74-93459" fmla="*/ 5049958 w 6006665"/>
                        <a:gd name="connsiteY74-93460" fmla="*/ 1063513 h 3006470"/>
                        <a:gd name="connsiteX75-93461" fmla="*/ 5114249 w 6006665"/>
                        <a:gd name="connsiteY75-93462" fmla="*/ 1084944 h 3006470"/>
                        <a:gd name="connsiteX76-93463" fmla="*/ 5176671 w 6006665"/>
                        <a:gd name="connsiteY76-93464" fmla="*/ 1074876 h 3006470"/>
                        <a:gd name="connsiteX77-93465" fmla="*/ 5177801 w 6006665"/>
                        <a:gd name="connsiteY77-93466" fmla="*/ 1076614 h 3006470"/>
                        <a:gd name="connsiteX78-93467" fmla="*/ 5188578 w 6006665"/>
                        <a:gd name="connsiteY78-93468" fmla="*/ 1074876 h 3006470"/>
                        <a:gd name="connsiteX79-93469" fmla="*/ 5243719 w 6006665"/>
                        <a:gd name="connsiteY79-93470" fmla="*/ 1159707 h 3006470"/>
                        <a:gd name="connsiteX80-93471" fmla="*/ 5283477 w 6006665"/>
                        <a:gd name="connsiteY80-93472" fmla="*/ 1129415 h 3006470"/>
                        <a:gd name="connsiteX81-93473" fmla="*/ 5258480 w 6006665"/>
                        <a:gd name="connsiteY81-93474" fmla="*/ 1063513 h 3006470"/>
                        <a:gd name="connsiteX82-93475" fmla="*/ 5267570 w 6006665"/>
                        <a:gd name="connsiteY82-93476" fmla="*/ 1015792 h 3006470"/>
                        <a:gd name="connsiteX83-93477" fmla="*/ 5278896 w 6006665"/>
                        <a:gd name="connsiteY83-93478" fmla="*/ 1018841 h 3006470"/>
                        <a:gd name="connsiteX84-93479" fmla="*/ 5279477 w 6006665"/>
                        <a:gd name="connsiteY84-93480" fmla="*/ 1015792 h 3006470"/>
                        <a:gd name="connsiteX85-93481" fmla="*/ 5395510 w 6006665"/>
                        <a:gd name="connsiteY85-93482" fmla="*/ 1047031 h 3006470"/>
                        <a:gd name="connsiteX86-93483" fmla="*/ 5463001 w 6006665"/>
                        <a:gd name="connsiteY86-93484" fmla="*/ 1043061 h 3006470"/>
                        <a:gd name="connsiteX87-93485" fmla="*/ 5464386 w 6006665"/>
                        <a:gd name="connsiteY87-93486" fmla="*/ 1043680 h 3006470"/>
                        <a:gd name="connsiteX88-93487" fmla="*/ 5474909 w 6006665"/>
                        <a:gd name="connsiteY88-93488" fmla="*/ 1043061 h 3006470"/>
                        <a:gd name="connsiteX89-93489" fmla="*/ 5581715 w 6006665"/>
                        <a:gd name="connsiteY89-93490" fmla="*/ 1090783 h 3006470"/>
                        <a:gd name="connsiteX90-93491" fmla="*/ 5633981 w 6006665"/>
                        <a:gd name="connsiteY90-93492" fmla="*/ 1133960 h 3006470"/>
                        <a:gd name="connsiteX91-93493" fmla="*/ 5720335 w 6006665"/>
                        <a:gd name="connsiteY91-93494" fmla="*/ 1213496 h 3006470"/>
                        <a:gd name="connsiteX92-93495" fmla="*/ 5822595 w 6006665"/>
                        <a:gd name="connsiteY92-93496" fmla="*/ 1311212 h 3006470"/>
                        <a:gd name="connsiteX93-93497" fmla="*/ 5818051 w 6006665"/>
                        <a:gd name="connsiteY93-93498" fmla="*/ 1365751 h 3006470"/>
                        <a:gd name="connsiteX94-93499" fmla="*/ 5825679 w 6006665"/>
                        <a:gd name="connsiteY94-93500" fmla="*/ 1373379 h 3006470"/>
                        <a:gd name="connsiteX95-93501" fmla="*/ 5822051 w 6006665"/>
                        <a:gd name="connsiteY95-93502" fmla="*/ 1322574 h 3006470"/>
                        <a:gd name="connsiteX96-93503" fmla="*/ 5834092 w 6006665"/>
                        <a:gd name="connsiteY96-93504" fmla="*/ 1324447 h 3006470"/>
                        <a:gd name="connsiteX97-93505" fmla="*/ 5833958 w 6006665"/>
                        <a:gd name="connsiteY97-93506" fmla="*/ 1322574 h 3006470"/>
                        <a:gd name="connsiteX98-93507" fmla="*/ 5936219 w 6006665"/>
                        <a:gd name="connsiteY98-93508" fmla="*/ 1338481 h 3006470"/>
                        <a:gd name="connsiteX99-93509" fmla="*/ 6006665 w 6006665"/>
                        <a:gd name="connsiteY99-93510" fmla="*/ 1418018 h 3006470"/>
                        <a:gd name="connsiteX100-93511" fmla="*/ 5968033 w 6006665"/>
                        <a:gd name="connsiteY100-93512" fmla="*/ 1456650 h 3006470"/>
                        <a:gd name="connsiteX101-93513" fmla="*/ 5908949 w 6006665"/>
                        <a:gd name="connsiteY101-93514" fmla="*/ 1468012 h 3006470"/>
                        <a:gd name="connsiteX102-93515" fmla="*/ 5908949 w 6006665"/>
                        <a:gd name="connsiteY102-93516" fmla="*/ 1554366 h 3006470"/>
                        <a:gd name="connsiteX103-93517" fmla="*/ 5893042 w 6006665"/>
                        <a:gd name="connsiteY103-93518" fmla="*/ 1570273 h 3006470"/>
                        <a:gd name="connsiteX104-93519" fmla="*/ 5881135 w 6006665"/>
                        <a:gd name="connsiteY104-93520" fmla="*/ 1570273 h 3006470"/>
                        <a:gd name="connsiteX105-93521" fmla="*/ 5861227 w 6006665"/>
                        <a:gd name="connsiteY105-93522" fmla="*/ 1570273 h 3006470"/>
                        <a:gd name="connsiteX106-93523" fmla="*/ 5849321 w 6006665"/>
                        <a:gd name="connsiteY106-93524" fmla="*/ 1570273 h 3006470"/>
                        <a:gd name="connsiteX107-93525" fmla="*/ 5817506 w 6006665"/>
                        <a:gd name="connsiteY107-93526" fmla="*/ 1536186 h 3006470"/>
                        <a:gd name="connsiteX108-93527" fmla="*/ 5767511 w 6006665"/>
                        <a:gd name="connsiteY108-93528" fmla="*/ 1511189 h 3006470"/>
                        <a:gd name="connsiteX109-93529" fmla="*/ 5762967 w 6006665"/>
                        <a:gd name="connsiteY109-93530" fmla="*/ 1477102 h 3006470"/>
                        <a:gd name="connsiteX110-93531" fmla="*/ 5729132 w 6006665"/>
                        <a:gd name="connsiteY110-93532" fmla="*/ 1463170 h 3006470"/>
                        <a:gd name="connsiteX111-93533" fmla="*/ 5695337 w 6006665"/>
                        <a:gd name="connsiteY111-93534" fmla="*/ 1472557 h 3006470"/>
                        <a:gd name="connsiteX112-93535" fmla="*/ 5693366 w 6006665"/>
                        <a:gd name="connsiteY112-93536" fmla="*/ 1469797 h 3006470"/>
                        <a:gd name="connsiteX113-93537" fmla="*/ 5683431 w 6006665"/>
                        <a:gd name="connsiteY113-93538" fmla="*/ 1472557 h 3006470"/>
                        <a:gd name="connsiteX114-93539" fmla="*/ 5660706 w 6006665"/>
                        <a:gd name="connsiteY114-93540" fmla="*/ 1440742 h 3006470"/>
                        <a:gd name="connsiteX115-93541" fmla="*/ 5669644 w 6006665"/>
                        <a:gd name="connsiteY115-93542" fmla="*/ 1415717 h 3006470"/>
                        <a:gd name="connsiteX116-93543" fmla="*/ 5640799 w 6006665"/>
                        <a:gd name="connsiteY116-93544" fmla="*/ 1429380 h 3006470"/>
                        <a:gd name="connsiteX117-93545" fmla="*/ 5656705 w 6006665"/>
                        <a:gd name="connsiteY117-93546" fmla="*/ 1472557 h 3006470"/>
                        <a:gd name="connsiteX118-93547" fmla="*/ 5633981 w 6006665"/>
                        <a:gd name="connsiteY118-93548" fmla="*/ 1511189 h 3006470"/>
                        <a:gd name="connsiteX119-93549" fmla="*/ 5586259 w 6006665"/>
                        <a:gd name="connsiteY119-93550" fmla="*/ 1547548 h 3006470"/>
                        <a:gd name="connsiteX120-93551" fmla="*/ 5575676 w 6006665"/>
                        <a:gd name="connsiteY120-93552" fmla="*/ 1546540 h 3006470"/>
                        <a:gd name="connsiteX121-93553" fmla="*/ 5574353 w 6006665"/>
                        <a:gd name="connsiteY121-93554" fmla="*/ 1547548 h 3006470"/>
                        <a:gd name="connsiteX122-93555" fmla="*/ 5539436 w 6006665"/>
                        <a:gd name="connsiteY122-93556" fmla="*/ 1544223 h 3006470"/>
                        <a:gd name="connsiteX123-93557" fmla="*/ 5570352 w 6006665"/>
                        <a:gd name="connsiteY123-93558" fmla="*/ 1586180 h 3006470"/>
                        <a:gd name="connsiteX124-93559" fmla="*/ 5593077 w 6006665"/>
                        <a:gd name="connsiteY124-93560" fmla="*/ 1649809 h 3006470"/>
                        <a:gd name="connsiteX125-93561" fmla="*/ 5608984 w 6006665"/>
                        <a:gd name="connsiteY125-93562" fmla="*/ 1677079 h 3006470"/>
                        <a:gd name="connsiteX126-93563" fmla="*/ 5613529 w 6006665"/>
                        <a:gd name="connsiteY126-93564" fmla="*/ 1708893 h 3006470"/>
                        <a:gd name="connsiteX127-93565" fmla="*/ 5608984 w 6006665"/>
                        <a:gd name="connsiteY127-93566" fmla="*/ 1731618 h 3006470"/>
                        <a:gd name="connsiteX128-93567" fmla="*/ 5597799 w 6006665"/>
                        <a:gd name="connsiteY128-93568" fmla="*/ 1728009 h 3006470"/>
                        <a:gd name="connsiteX129-93569" fmla="*/ 5597077 w 6006665"/>
                        <a:gd name="connsiteY129-93570" fmla="*/ 1731618 h 3006470"/>
                        <a:gd name="connsiteX130-93571" fmla="*/ 5534271 w 6006665"/>
                        <a:gd name="connsiteY130-93572" fmla="*/ 1711358 h 3006470"/>
                        <a:gd name="connsiteX131-93573" fmla="*/ 5436277 w 6006665"/>
                        <a:gd name="connsiteY131-93574" fmla="*/ 1767977 h 3006470"/>
                        <a:gd name="connsiteX132-93575" fmla="*/ 5397645 w 6006665"/>
                        <a:gd name="connsiteY132-93576" fmla="*/ 1779340 h 3006470"/>
                        <a:gd name="connsiteX133-93577" fmla="*/ 5345378 w 6006665"/>
                        <a:gd name="connsiteY133-93578" fmla="*/ 1833879 h 3006470"/>
                        <a:gd name="connsiteX134-93579" fmla="*/ 5290839 w 6006665"/>
                        <a:gd name="connsiteY134-93580" fmla="*/ 1881600 h 3006470"/>
                        <a:gd name="connsiteX135-93581" fmla="*/ 5274932 w 6006665"/>
                        <a:gd name="connsiteY135-93582" fmla="*/ 1913415 h 3006470"/>
                        <a:gd name="connsiteX136-93583" fmla="*/ 5267238 w 6006665"/>
                        <a:gd name="connsiteY136-93584" fmla="*/ 1904988 h 3006470"/>
                        <a:gd name="connsiteX137-93585" fmla="*/ 5263025 w 6006665"/>
                        <a:gd name="connsiteY137-93586" fmla="*/ 1913415 h 3006470"/>
                        <a:gd name="connsiteX138-93587" fmla="*/ 5219538 w 6006665"/>
                        <a:gd name="connsiteY138-93588" fmla="*/ 1865787 h 3006470"/>
                        <a:gd name="connsiteX139-93589" fmla="*/ 5129494 w 6006665"/>
                        <a:gd name="connsiteY139-93590" fmla="*/ 1920232 h 3006470"/>
                        <a:gd name="connsiteX140-93591" fmla="*/ 5126389 w 6006665"/>
                        <a:gd name="connsiteY140-93592" fmla="*/ 1914910 h 3006470"/>
                        <a:gd name="connsiteX141-93593" fmla="*/ 5117587 w 6006665"/>
                        <a:gd name="connsiteY141-93594" fmla="*/ 1920232 h 3006470"/>
                        <a:gd name="connsiteX142-93595" fmla="*/ 5105544 w 6006665"/>
                        <a:gd name="connsiteY142-93596" fmla="*/ 1899586 h 3006470"/>
                        <a:gd name="connsiteX143-93597" fmla="*/ 5074955 w 6006665"/>
                        <a:gd name="connsiteY143-93598" fmla="*/ 1924777 h 3006470"/>
                        <a:gd name="connsiteX144-93599" fmla="*/ 5065718 w 6006665"/>
                        <a:gd name="connsiteY144-93600" fmla="*/ 1922578 h 3006470"/>
                        <a:gd name="connsiteX145-93601" fmla="*/ 5063048 w 6006665"/>
                        <a:gd name="connsiteY145-93602" fmla="*/ 1924777 h 3006470"/>
                        <a:gd name="connsiteX146-93603" fmla="*/ 5026594 w 6006665"/>
                        <a:gd name="connsiteY146-93604" fmla="*/ 1916098 h 3006470"/>
                        <a:gd name="connsiteX147-93605" fmla="*/ 5015871 w 6006665"/>
                        <a:gd name="connsiteY147-93606" fmla="*/ 1961137 h 3006470"/>
                        <a:gd name="connsiteX148-93607" fmla="*/ 4974967 w 6006665"/>
                        <a:gd name="connsiteY148-93608" fmla="*/ 2027038 h 3006470"/>
                        <a:gd name="connsiteX149-93609" fmla="*/ 4974967 w 6006665"/>
                        <a:gd name="connsiteY149-93610" fmla="*/ 2058853 h 3006470"/>
                        <a:gd name="connsiteX150-93611" fmla="*/ 5015871 w 6006665"/>
                        <a:gd name="connsiteY150-93612" fmla="*/ 2074760 h 3006470"/>
                        <a:gd name="connsiteX151-93613" fmla="*/ 5011326 w 6006665"/>
                        <a:gd name="connsiteY151-93614" fmla="*/ 2172476 h 3006470"/>
                        <a:gd name="connsiteX152-93615" fmla="*/ 4999419 w 6006665"/>
                        <a:gd name="connsiteY152-93616" fmla="*/ 2172476 h 3006470"/>
                        <a:gd name="connsiteX153-93617" fmla="*/ 4974967 w 6006665"/>
                        <a:gd name="connsiteY153-93618" fmla="*/ 2172476 h 3006470"/>
                        <a:gd name="connsiteX154-93619" fmla="*/ 4963605 w 6006665"/>
                        <a:gd name="connsiteY154-93620" fmla="*/ 2224742 h 3006470"/>
                        <a:gd name="connsiteX155-93621" fmla="*/ 4974967 w 6006665"/>
                        <a:gd name="connsiteY155-93622" fmla="*/ 2252012 h 3006470"/>
                        <a:gd name="connsiteX156-93623" fmla="*/ 4909065 w 6006665"/>
                        <a:gd name="connsiteY156-93624" fmla="*/ 2286099 h 3006470"/>
                        <a:gd name="connsiteX157-93625" fmla="*/ 4897703 w 6006665"/>
                        <a:gd name="connsiteY157-93626" fmla="*/ 2354273 h 3006470"/>
                        <a:gd name="connsiteX158-93627" fmla="*/ 4845437 w 6006665"/>
                        <a:gd name="connsiteY158-93628" fmla="*/ 2370180 h 3006470"/>
                        <a:gd name="connsiteX159-93629" fmla="*/ 4834074 w 6006665"/>
                        <a:gd name="connsiteY159-93630" fmla="*/ 2429264 h 3006470"/>
                        <a:gd name="connsiteX160-93631" fmla="*/ 4779535 w 6006665"/>
                        <a:gd name="connsiteY160-93632" fmla="*/ 2488348 h 3006470"/>
                        <a:gd name="connsiteX161-93633" fmla="*/ 4777225 w 6006665"/>
                        <a:gd name="connsiteY161-93634" fmla="*/ 2477952 h 3006470"/>
                        <a:gd name="connsiteX162-93635" fmla="*/ 4767628 w 6006665"/>
                        <a:gd name="connsiteY162-93636" fmla="*/ 2488348 h 3006470"/>
                        <a:gd name="connsiteX163-93637" fmla="*/ 4758538 w 6006665"/>
                        <a:gd name="connsiteY163-93638" fmla="*/ 2447444 h 3006470"/>
                        <a:gd name="connsiteX164-93639" fmla="*/ 4742631 w 6006665"/>
                        <a:gd name="connsiteY164-93640" fmla="*/ 2361090 h 3006470"/>
                        <a:gd name="connsiteX165-93641" fmla="*/ 4715361 w 6006665"/>
                        <a:gd name="connsiteY165-93642" fmla="*/ 2220198 h 3006470"/>
                        <a:gd name="connsiteX166-93643" fmla="*/ 4735813 w 6006665"/>
                        <a:gd name="connsiteY166-93644" fmla="*/ 2129299 h 3006470"/>
                        <a:gd name="connsiteX167-93645" fmla="*/ 4767628 w 6006665"/>
                        <a:gd name="connsiteY167-93646" fmla="*/ 2086122 h 3006470"/>
                        <a:gd name="connsiteX168-93647" fmla="*/ 4767628 w 6006665"/>
                        <a:gd name="connsiteY168-93648" fmla="*/ 2058853 h 3006470"/>
                        <a:gd name="connsiteX169-93649" fmla="*/ 4826712 w 6006665"/>
                        <a:gd name="connsiteY169-93650" fmla="*/ 2042945 h 3006470"/>
                        <a:gd name="connsiteX170-93651" fmla="*/ 4892613 w 6006665"/>
                        <a:gd name="connsiteY170-93652" fmla="*/ 1952047 h 3006470"/>
                        <a:gd name="connsiteX171-93653" fmla="*/ 4956243 w 6006665"/>
                        <a:gd name="connsiteY171-93654" fmla="*/ 1877056 h 3006470"/>
                        <a:gd name="connsiteX172-93655" fmla="*/ 5022143 w 6006665"/>
                        <a:gd name="connsiteY172-93656" fmla="*/ 1817971 h 3006470"/>
                        <a:gd name="connsiteX173-93657" fmla="*/ 5046694 w 6006665"/>
                        <a:gd name="connsiteY173-93658" fmla="*/ 1710844 h 3006470"/>
                        <a:gd name="connsiteX174-93659" fmla="*/ 5015871 w 6006665"/>
                        <a:gd name="connsiteY174-93660" fmla="*/ 1715711 h 3006470"/>
                        <a:gd name="connsiteX175-93661" fmla="*/ 4995419 w 6006665"/>
                        <a:gd name="connsiteY175-93662" fmla="*/ 1779340 h 3006470"/>
                        <a:gd name="connsiteX176-93663" fmla="*/ 4904521 w 6006665"/>
                        <a:gd name="connsiteY176-93664" fmla="*/ 1865693 h 3006470"/>
                        <a:gd name="connsiteX177-93665" fmla="*/ 4901708 w 6006665"/>
                        <a:gd name="connsiteY177-93666" fmla="*/ 1857053 h 3006470"/>
                        <a:gd name="connsiteX178-93667" fmla="*/ 4892613 w 6006665"/>
                        <a:gd name="connsiteY178-93668" fmla="*/ 1865693 h 3006470"/>
                        <a:gd name="connsiteX179-93669" fmla="*/ 4861835 w 6006665"/>
                        <a:gd name="connsiteY179-93670" fmla="*/ 1771159 h 3006470"/>
                        <a:gd name="connsiteX180-93671" fmla="*/ 4779535 w 6006665"/>
                        <a:gd name="connsiteY180-93672" fmla="*/ 1795247 h 3006470"/>
                        <a:gd name="connsiteX181-93673" fmla="*/ 4684091 w 6006665"/>
                        <a:gd name="connsiteY181-93674" fmla="*/ 1920232 h 3006470"/>
                        <a:gd name="connsiteX182-93675" fmla="*/ 4715906 w 6006665"/>
                        <a:gd name="connsiteY182-93676" fmla="*/ 1967954 h 3006470"/>
                        <a:gd name="connsiteX183-93677" fmla="*/ 4636369 w 6006665"/>
                        <a:gd name="connsiteY183-93678" fmla="*/ 1983861 h 3006470"/>
                        <a:gd name="connsiteX184-93679" fmla="*/ 4577285 w 6006665"/>
                        <a:gd name="connsiteY184-93680" fmla="*/ 1988406 h 3006470"/>
                        <a:gd name="connsiteX185-93681" fmla="*/ 4577373 w 6006665"/>
                        <a:gd name="connsiteY185-93682" fmla="*/ 1987484 h 3006470"/>
                        <a:gd name="connsiteX186-93683" fmla="*/ 4565379 w 6006665"/>
                        <a:gd name="connsiteY186-93684" fmla="*/ 1988406 h 3006470"/>
                        <a:gd name="connsiteX187-93685" fmla="*/ 4569923 w 6006665"/>
                        <a:gd name="connsiteY187-93686" fmla="*/ 1940685 h 3006470"/>
                        <a:gd name="connsiteX188-93687" fmla="*/ 4520081 w 6006665"/>
                        <a:gd name="connsiteY188-93688" fmla="*/ 1931099 h 3006470"/>
                        <a:gd name="connsiteX189-93689" fmla="*/ 4475025 w 6006665"/>
                        <a:gd name="connsiteY189-93690" fmla="*/ 1961137 h 3006470"/>
                        <a:gd name="connsiteX190-93691" fmla="*/ 4464394 w 6006665"/>
                        <a:gd name="connsiteY190-93692" fmla="*/ 1960286 h 3006470"/>
                        <a:gd name="connsiteX191-93693" fmla="*/ 4463118 w 6006665"/>
                        <a:gd name="connsiteY191-93694" fmla="*/ 1961137 h 3006470"/>
                        <a:gd name="connsiteX192-93695" fmla="*/ 4357637 w 6006665"/>
                        <a:gd name="connsiteY192-93696" fmla="*/ 1952698 h 3006470"/>
                        <a:gd name="connsiteX193-93697" fmla="*/ 4243233 w 6006665"/>
                        <a:gd name="connsiteY193-93698" fmla="*/ 1972499 h 3006470"/>
                        <a:gd name="connsiteX194-93699" fmla="*/ 4125065 w 6006665"/>
                        <a:gd name="connsiteY194-93700" fmla="*/ 2106574 h 3006470"/>
                        <a:gd name="connsiteX195-93701" fmla="*/ 3984173 w 6006665"/>
                        <a:gd name="connsiteY195-93702" fmla="*/ 2263374 h 3006470"/>
                        <a:gd name="connsiteX196-93703" fmla="*/ 4038712 w 6006665"/>
                        <a:gd name="connsiteY196-93704" fmla="*/ 2267919 h 3006470"/>
                        <a:gd name="connsiteX197-93705" fmla="*/ 4059164 w 6006665"/>
                        <a:gd name="connsiteY197-93706" fmla="*/ 2311096 h 3006470"/>
                        <a:gd name="connsiteX198-93707" fmla="*/ 4087782 w 6006665"/>
                        <a:gd name="connsiteY198-93708" fmla="*/ 2319513 h 3006470"/>
                        <a:gd name="connsiteX199-93709" fmla="*/ 4106341 w 6006665"/>
                        <a:gd name="connsiteY199-93710" fmla="*/ 2290644 h 3006470"/>
                        <a:gd name="connsiteX200-93711" fmla="*/ 4117411 w 6006665"/>
                        <a:gd name="connsiteY200-93712" fmla="*/ 2291946 h 3006470"/>
                        <a:gd name="connsiteX201-93713" fmla="*/ 4118248 w 6006665"/>
                        <a:gd name="connsiteY201-93714" fmla="*/ 2290644 h 3006470"/>
                        <a:gd name="connsiteX202-93715" fmla="*/ 4156880 w 6006665"/>
                        <a:gd name="connsiteY202-93716" fmla="*/ 2295189 h 3006470"/>
                        <a:gd name="connsiteX203-93717" fmla="*/ 4211419 w 6006665"/>
                        <a:gd name="connsiteY203-93718" fmla="*/ 2365635 h 3006470"/>
                        <a:gd name="connsiteX204-93719" fmla="*/ 4215964 w 6006665"/>
                        <a:gd name="connsiteY204-93720" fmla="*/ 2413357 h 3006470"/>
                        <a:gd name="connsiteX205-93721" fmla="*/ 4184149 w 6006665"/>
                        <a:gd name="connsiteY205-93722" fmla="*/ 2472441 h 3006470"/>
                        <a:gd name="connsiteX206-93723" fmla="*/ 4177332 w 6006665"/>
                        <a:gd name="connsiteY206-93724" fmla="*/ 2542887 h 3006470"/>
                        <a:gd name="connsiteX207-93725" fmla="*/ 4161425 w 6006665"/>
                        <a:gd name="connsiteY207-93726" fmla="*/ 2629241 h 3006470"/>
                        <a:gd name="connsiteX208-93727" fmla="*/ 4109158 w 6006665"/>
                        <a:gd name="connsiteY208-93728" fmla="*/ 2708777 h 3006470"/>
                        <a:gd name="connsiteX209-93729" fmla="*/ 4097796 w 6006665"/>
                        <a:gd name="connsiteY209-93730" fmla="*/ 2747409 h 3006470"/>
                        <a:gd name="connsiteX210-93731" fmla="*/ 4043257 w 6006665"/>
                        <a:gd name="connsiteY210-93732" fmla="*/ 2806493 h 3006470"/>
                        <a:gd name="connsiteX211-93733" fmla="*/ 3995535 w 6006665"/>
                        <a:gd name="connsiteY211-93734" fmla="*/ 2865577 h 3006470"/>
                        <a:gd name="connsiteX212-93735" fmla="*/ 3975083 w 6006665"/>
                        <a:gd name="connsiteY212-93736" fmla="*/ 2897392 h 3006470"/>
                        <a:gd name="connsiteX213-93737" fmla="*/ 3925089 w 6006665"/>
                        <a:gd name="connsiteY213-93738" fmla="*/ 2924661 h 3006470"/>
                        <a:gd name="connsiteX214-93739" fmla="*/ 3913182 w 6006665"/>
                        <a:gd name="connsiteY214-93740" fmla="*/ 2924661 h 3006470"/>
                        <a:gd name="connsiteX215-93741" fmla="*/ 3904637 w 6006665"/>
                        <a:gd name="connsiteY215-93742" fmla="*/ 2924661 h 3006470"/>
                        <a:gd name="connsiteX216-93743" fmla="*/ 3892729 w 6006665"/>
                        <a:gd name="connsiteY216-93744" fmla="*/ 2924661 h 3006470"/>
                        <a:gd name="connsiteX217-93745" fmla="*/ 3871063 w 6006665"/>
                        <a:gd name="connsiteY217-93746" fmla="*/ 2908412 h 3006470"/>
                        <a:gd name="connsiteX218-93747" fmla="*/ 3829645 w 6006665"/>
                        <a:gd name="connsiteY218-93748" fmla="*/ 2936024 h 3006470"/>
                        <a:gd name="connsiteX219-93749" fmla="*/ 3822828 w 6006665"/>
                        <a:gd name="connsiteY219-93750" fmla="*/ 2956476 h 3006470"/>
                        <a:gd name="connsiteX220-93751" fmla="*/ 3818283 w 6006665"/>
                        <a:gd name="connsiteY220-93752" fmla="*/ 2947386 h 3006470"/>
                        <a:gd name="connsiteX221-93753" fmla="*/ 3818283 w 6006665"/>
                        <a:gd name="connsiteY221-93754" fmla="*/ 2935660 h 3006470"/>
                        <a:gd name="connsiteX222-93755" fmla="*/ 3817738 w 6006665"/>
                        <a:gd name="connsiteY222-93756" fmla="*/ 2936024 h 3006470"/>
                        <a:gd name="connsiteX223-93757" fmla="*/ 3810921 w 6006665"/>
                        <a:gd name="connsiteY223-93758" fmla="*/ 2956476 h 3006470"/>
                        <a:gd name="connsiteX224-93759" fmla="*/ 3806376 w 6006665"/>
                        <a:gd name="connsiteY224-93760" fmla="*/ 2947386 h 3006470"/>
                        <a:gd name="connsiteX225-93761" fmla="*/ 3806376 w 6006665"/>
                        <a:gd name="connsiteY225-93762" fmla="*/ 2920116 h 3006470"/>
                        <a:gd name="connsiteX226-93763" fmla="*/ 3818283 w 6006665"/>
                        <a:gd name="connsiteY226-93764" fmla="*/ 2920116 h 3006470"/>
                        <a:gd name="connsiteX227-93765" fmla="*/ 3826828 w 6006665"/>
                        <a:gd name="connsiteY227-93766" fmla="*/ 2920116 h 3006470"/>
                        <a:gd name="connsiteX228-93767" fmla="*/ 3833645 w 6006665"/>
                        <a:gd name="connsiteY228-93768" fmla="*/ 2861032 h 3006470"/>
                        <a:gd name="connsiteX229-93769" fmla="*/ 3822283 w 6006665"/>
                        <a:gd name="connsiteY229-93770" fmla="*/ 2817856 h 3006470"/>
                        <a:gd name="connsiteX230-93771" fmla="*/ 3849553 w 6006665"/>
                        <a:gd name="connsiteY230-93772" fmla="*/ 2795131 h 3006470"/>
                        <a:gd name="connsiteX231-93773" fmla="*/ 3858814 w 6006665"/>
                        <a:gd name="connsiteY231-93774" fmla="*/ 2797336 h 3006470"/>
                        <a:gd name="connsiteX232-93775" fmla="*/ 3861460 w 6006665"/>
                        <a:gd name="connsiteY232-93776" fmla="*/ 2795131 h 3006470"/>
                        <a:gd name="connsiteX233-93777" fmla="*/ 3898487 w 6006665"/>
                        <a:gd name="connsiteY233-93778" fmla="*/ 2803947 h 3006470"/>
                        <a:gd name="connsiteX234-93779" fmla="*/ 3919999 w 6006665"/>
                        <a:gd name="connsiteY234-93780" fmla="*/ 2758772 h 3006470"/>
                        <a:gd name="connsiteX235-93781" fmla="*/ 3935906 w 6006665"/>
                        <a:gd name="connsiteY235-93782" fmla="*/ 2699687 h 3006470"/>
                        <a:gd name="connsiteX236-93783" fmla="*/ 3947269 w 6006665"/>
                        <a:gd name="connsiteY236-93784" fmla="*/ 2676963 h 3006470"/>
                        <a:gd name="connsiteX237-93785" fmla="*/ 3966292 w 6006665"/>
                        <a:gd name="connsiteY237-93786" fmla="*/ 2632575 h 3006470"/>
                        <a:gd name="connsiteX238-93787" fmla="*/ 3915999 w 6006665"/>
                        <a:gd name="connsiteY238-93788" fmla="*/ 2645148 h 3006470"/>
                        <a:gd name="connsiteX239-93789" fmla="*/ 3888729 w 6006665"/>
                        <a:gd name="connsiteY239-93790" fmla="*/ 2667873 h 3006470"/>
                        <a:gd name="connsiteX240-93791" fmla="*/ 3876822 w 6006665"/>
                        <a:gd name="connsiteY240-93792" fmla="*/ 2667873 h 3006470"/>
                        <a:gd name="connsiteX241-93793" fmla="*/ 3829645 w 6006665"/>
                        <a:gd name="connsiteY241-93794" fmla="*/ 2667873 h 3006470"/>
                        <a:gd name="connsiteX242-93795" fmla="*/ 3817738 w 6006665"/>
                        <a:gd name="connsiteY242-93796" fmla="*/ 2667873 h 3006470"/>
                        <a:gd name="connsiteX243-93797" fmla="*/ 3801831 w 6006665"/>
                        <a:gd name="connsiteY243-93798" fmla="*/ 2613334 h 3006470"/>
                        <a:gd name="connsiteX244-93799" fmla="*/ 3758654 w 6006665"/>
                        <a:gd name="connsiteY244-93800" fmla="*/ 2574702 h 3006470"/>
                        <a:gd name="connsiteX245-93801" fmla="*/ 3692753 w 6006665"/>
                        <a:gd name="connsiteY245-93802" fmla="*/ 2558795 h 3006470"/>
                        <a:gd name="connsiteX246-93803" fmla="*/ 3683663 w 6006665"/>
                        <a:gd name="connsiteY246-93804" fmla="*/ 2499711 h 3006470"/>
                        <a:gd name="connsiteX247-93805" fmla="*/ 3672301 w 6006665"/>
                        <a:gd name="connsiteY247-93806" fmla="*/ 2467896 h 3006470"/>
                        <a:gd name="connsiteX248-93807" fmla="*/ 3656393 w 6006665"/>
                        <a:gd name="connsiteY248-93808" fmla="*/ 2440627 h 3006470"/>
                        <a:gd name="connsiteX249-93809" fmla="*/ 3633669 w 6006665"/>
                        <a:gd name="connsiteY249-93810" fmla="*/ 2381542 h 3006470"/>
                        <a:gd name="connsiteX250-93811" fmla="*/ 3601854 w 6006665"/>
                        <a:gd name="connsiteY250-93812" fmla="*/ 2361090 h 3006470"/>
                        <a:gd name="connsiteX251-93813" fmla="*/ 3545995 w 6006665"/>
                        <a:gd name="connsiteY251-93814" fmla="*/ 2339606 h 3006470"/>
                        <a:gd name="connsiteX252-93815" fmla="*/ 3506955 w 6006665"/>
                        <a:gd name="connsiteY252-93816" fmla="*/ 2345183 h 3006470"/>
                        <a:gd name="connsiteX253-93817" fmla="*/ 3463779 w 6006665"/>
                        <a:gd name="connsiteY253-93818" fmla="*/ 2354273 h 3006470"/>
                        <a:gd name="connsiteX254-93819" fmla="*/ 3431964 w 6006665"/>
                        <a:gd name="connsiteY254-93820" fmla="*/ 2381542 h 3006470"/>
                        <a:gd name="connsiteX255-93821" fmla="*/ 3452416 w 6006665"/>
                        <a:gd name="connsiteY255-93822" fmla="*/ 2397450 h 3006470"/>
                        <a:gd name="connsiteX256-93823" fmla="*/ 3452416 w 6006665"/>
                        <a:gd name="connsiteY256-93824" fmla="*/ 2429264 h 3006470"/>
                        <a:gd name="connsiteX257-93825" fmla="*/ 3431964 w 6006665"/>
                        <a:gd name="connsiteY257-93826" fmla="*/ 2451989 h 3006470"/>
                        <a:gd name="connsiteX258-93827" fmla="*/ 3400150 w 6006665"/>
                        <a:gd name="connsiteY258-93828" fmla="*/ 2511073 h 3006470"/>
                        <a:gd name="connsiteX259-93829" fmla="*/ 3400150 w 6006665"/>
                        <a:gd name="connsiteY259-93830" fmla="*/ 2538343 h 3006470"/>
                        <a:gd name="connsiteX260-93831" fmla="*/ 3350155 w 6006665"/>
                        <a:gd name="connsiteY260-93832" fmla="*/ 2570157 h 3006470"/>
                        <a:gd name="connsiteX261-93833" fmla="*/ 3342342 w 6006665"/>
                        <a:gd name="connsiteY261-93834" fmla="*/ 2567553 h 3006470"/>
                        <a:gd name="connsiteX262-93835" fmla="*/ 3338249 w 6006665"/>
                        <a:gd name="connsiteY262-93836" fmla="*/ 2570157 h 3006470"/>
                        <a:gd name="connsiteX263-93837" fmla="*/ 3290527 w 6006665"/>
                        <a:gd name="connsiteY263-93838" fmla="*/ 2554250 h 3006470"/>
                        <a:gd name="connsiteX264-93839" fmla="*/ 3259257 w 6006665"/>
                        <a:gd name="connsiteY264-93840" fmla="*/ 2554250 h 3006470"/>
                        <a:gd name="connsiteX265-93841" fmla="*/ 3247350 w 6006665"/>
                        <a:gd name="connsiteY265-93842" fmla="*/ 2554250 h 3006470"/>
                        <a:gd name="connsiteX266-93843" fmla="*/ 3231443 w 6006665"/>
                        <a:gd name="connsiteY266-93844" fmla="*/ 2538343 h 3006470"/>
                        <a:gd name="connsiteX267-93845" fmla="*/ 3213271 w 6006665"/>
                        <a:gd name="connsiteY267-93846" fmla="*/ 2533799 h 3006470"/>
                        <a:gd name="connsiteX268-93847" fmla="*/ 3168359 w 6006665"/>
                        <a:gd name="connsiteY268-93848" fmla="*/ 2570157 h 3006470"/>
                        <a:gd name="connsiteX269-93849" fmla="*/ 3120637 w 6006665"/>
                        <a:gd name="connsiteY269-93850" fmla="*/ 2581519 h 3006470"/>
                        <a:gd name="connsiteX270-93851" fmla="*/ 3082005 w 6006665"/>
                        <a:gd name="connsiteY270-93852" fmla="*/ 2597427 h 3006470"/>
                        <a:gd name="connsiteX271-93853" fmla="*/ 3074460 w 6006665"/>
                        <a:gd name="connsiteY271-93854" fmla="*/ 2595630 h 3006470"/>
                        <a:gd name="connsiteX272-93855" fmla="*/ 3070098 w 6006665"/>
                        <a:gd name="connsiteY272-93856" fmla="*/ 2597427 h 3006470"/>
                        <a:gd name="connsiteX273-93857" fmla="*/ 3022376 w 6006665"/>
                        <a:gd name="connsiteY273-93858" fmla="*/ 2586064 h 3006470"/>
                        <a:gd name="connsiteX274-93859" fmla="*/ 3000196 w 6006665"/>
                        <a:gd name="connsiteY274-93860" fmla="*/ 2586064 h 3006470"/>
                        <a:gd name="connsiteX275-93861" fmla="*/ 2988289 w 6006665"/>
                        <a:gd name="connsiteY275-93862" fmla="*/ 2586064 h 3006470"/>
                        <a:gd name="connsiteX276-93863" fmla="*/ 2967837 w 6006665"/>
                        <a:gd name="connsiteY276-93864" fmla="*/ 2554250 h 3006470"/>
                        <a:gd name="connsiteX277-93865" fmla="*/ 2929205 w 6006665"/>
                        <a:gd name="connsiteY277-93866" fmla="*/ 2526980 h 3006470"/>
                        <a:gd name="connsiteX278-93867" fmla="*/ 2902153 w 6006665"/>
                        <a:gd name="connsiteY278-93868" fmla="*/ 2523116 h 3006470"/>
                        <a:gd name="connsiteX279-93869" fmla="*/ 2861576 w 6006665"/>
                        <a:gd name="connsiteY279-93870" fmla="*/ 2526980 h 3006470"/>
                        <a:gd name="connsiteX280-93871" fmla="*/ 2822944 w 6006665"/>
                        <a:gd name="connsiteY280-93872" fmla="*/ 2538343 h 3006470"/>
                        <a:gd name="connsiteX281-93873" fmla="*/ 2818139 w 6006665"/>
                        <a:gd name="connsiteY281-93874" fmla="*/ 2536254 h 3006470"/>
                        <a:gd name="connsiteX282-93875" fmla="*/ 2811037 w 6006665"/>
                        <a:gd name="connsiteY282-93876" fmla="*/ 2538343 h 3006470"/>
                        <a:gd name="connsiteX283-93877" fmla="*/ 2758770 w 6006665"/>
                        <a:gd name="connsiteY283-93878" fmla="*/ 2515618 h 3006470"/>
                        <a:gd name="connsiteX284-93879" fmla="*/ 2751953 w 6006665"/>
                        <a:gd name="connsiteY284-93880" fmla="*/ 2472441 h 3006470"/>
                        <a:gd name="connsiteX285-93881" fmla="*/ 2708776 w 6006665"/>
                        <a:gd name="connsiteY285-93882" fmla="*/ 2456534 h 3006470"/>
                        <a:gd name="connsiteX286-93883" fmla="*/ 2676962 w 6006665"/>
                        <a:gd name="connsiteY286-93884" fmla="*/ 2451989 h 3006470"/>
                        <a:gd name="connsiteX287-93885" fmla="*/ 2642534 w 6006665"/>
                        <a:gd name="connsiteY287-93886" fmla="*/ 2430245 h 3006470"/>
                        <a:gd name="connsiteX288-93887" fmla="*/ 2609333 w 6006665"/>
                        <a:gd name="connsiteY288-93888" fmla="*/ 2488348 h 3006470"/>
                        <a:gd name="connsiteX289-93889" fmla="*/ 2625240 w 6006665"/>
                        <a:gd name="connsiteY289-93890" fmla="*/ 2522435 h 3006470"/>
                        <a:gd name="connsiteX290-93891" fmla="*/ 2586608 w 6006665"/>
                        <a:gd name="connsiteY290-93892" fmla="*/ 2558795 h 3006470"/>
                        <a:gd name="connsiteX291-93893" fmla="*/ 2577105 w 6006665"/>
                        <a:gd name="connsiteY291-93894" fmla="*/ 2556532 h 3006470"/>
                        <a:gd name="connsiteX292-93895" fmla="*/ 2574701 w 6006665"/>
                        <a:gd name="connsiteY292-93896" fmla="*/ 2558795 h 3006470"/>
                        <a:gd name="connsiteX293-93897" fmla="*/ 2526979 w 6006665"/>
                        <a:gd name="connsiteY293-93898" fmla="*/ 2547432 h 3006470"/>
                        <a:gd name="connsiteX294-93899" fmla="*/ 2490620 w 6006665"/>
                        <a:gd name="connsiteY294-93900" fmla="*/ 2542887 h 3006470"/>
                        <a:gd name="connsiteX295-93901" fmla="*/ 2463350 w 6006665"/>
                        <a:gd name="connsiteY295-93902" fmla="*/ 2515618 h 3006470"/>
                        <a:gd name="connsiteX296-93903" fmla="*/ 2436625 w 6006665"/>
                        <a:gd name="connsiteY296-93904" fmla="*/ 2515618 h 3006470"/>
                        <a:gd name="connsiteX297-93905" fmla="*/ 2424718 w 6006665"/>
                        <a:gd name="connsiteY297-93906" fmla="*/ 2515618 h 3006470"/>
                        <a:gd name="connsiteX298-93907" fmla="*/ 2398858 w 6006665"/>
                        <a:gd name="connsiteY298-93908" fmla="*/ 2502687 h 3006470"/>
                        <a:gd name="connsiteX299-93909" fmla="*/ 2350272 w 6006665"/>
                        <a:gd name="connsiteY299-93910" fmla="*/ 2526980 h 3006470"/>
                        <a:gd name="connsiteX300-93911" fmla="*/ 2282098 w 6006665"/>
                        <a:gd name="connsiteY300-93912" fmla="*/ 2574702 h 3006470"/>
                        <a:gd name="connsiteX301-93913" fmla="*/ 2238921 w 6006665"/>
                        <a:gd name="connsiteY301-93914" fmla="*/ 2586064 h 3006470"/>
                        <a:gd name="connsiteX302-93915" fmla="*/ 2227559 w 6006665"/>
                        <a:gd name="connsiteY302-93916" fmla="*/ 2590609 h 3006470"/>
                        <a:gd name="connsiteX303-93917" fmla="*/ 2225178 w 6006665"/>
                        <a:gd name="connsiteY303-93918" fmla="*/ 2586799 h 3006470"/>
                        <a:gd name="connsiteX304-93919" fmla="*/ 2215652 w 6006665"/>
                        <a:gd name="connsiteY304-93920" fmla="*/ 2590609 h 3006470"/>
                        <a:gd name="connsiteX305-93921" fmla="*/ 2193596 w 6006665"/>
                        <a:gd name="connsiteY305-93922" fmla="*/ 2555320 h 3006470"/>
                        <a:gd name="connsiteX306-93923" fmla="*/ 2157112 w 6006665"/>
                        <a:gd name="connsiteY306-93924" fmla="*/ 2558795 h 3006470"/>
                        <a:gd name="connsiteX307-93925" fmla="*/ 2156291 w 6006665"/>
                        <a:gd name="connsiteY307-93926" fmla="*/ 2557739 h 3006470"/>
                        <a:gd name="connsiteX308-93927" fmla="*/ 2145205 w 6006665"/>
                        <a:gd name="connsiteY308-93928" fmla="*/ 2558795 h 3006470"/>
                        <a:gd name="connsiteX309-93929" fmla="*/ 2129298 w 6006665"/>
                        <a:gd name="connsiteY309-93930" fmla="*/ 2538343 h 3006470"/>
                        <a:gd name="connsiteX310-93931" fmla="*/ 2102029 w 6006665"/>
                        <a:gd name="connsiteY310-93932" fmla="*/ 2526980 h 3006470"/>
                        <a:gd name="connsiteX311-93933" fmla="*/ 2086121 w 6006665"/>
                        <a:gd name="connsiteY311-93934" fmla="*/ 2495166 h 3006470"/>
                        <a:gd name="connsiteX312-93935" fmla="*/ 2070005 w 6006665"/>
                        <a:gd name="connsiteY312-93936" fmla="*/ 2486212 h 3006470"/>
                        <a:gd name="connsiteX313-93937" fmla="*/ 2027582 w 6006665"/>
                        <a:gd name="connsiteY313-93938" fmla="*/ 2499711 h 3006470"/>
                        <a:gd name="connsiteX314-93939" fmla="*/ 2023845 w 6006665"/>
                        <a:gd name="connsiteY314-93940" fmla="*/ 2497111 h 3006470"/>
                        <a:gd name="connsiteX315-93941" fmla="*/ 2018675 w 6006665"/>
                        <a:gd name="connsiteY315-93942" fmla="*/ 2499711 h 3006470"/>
                        <a:gd name="connsiteX316-93943" fmla="*/ 1971363 w 6006665"/>
                        <a:gd name="connsiteY316-93944" fmla="*/ 2468885 h 3006470"/>
                        <a:gd name="connsiteX317-93945" fmla="*/ 1952591 w 6006665"/>
                        <a:gd name="connsiteY317-93946" fmla="*/ 2495166 h 3006470"/>
                        <a:gd name="connsiteX318-93947" fmla="*/ 1947518 w 6006665"/>
                        <a:gd name="connsiteY318-93948" fmla="*/ 2485599 h 3006470"/>
                        <a:gd name="connsiteX319-93949" fmla="*/ 1940684 w 6006665"/>
                        <a:gd name="connsiteY319-93950" fmla="*/ 2495166 h 3006470"/>
                        <a:gd name="connsiteX320-93951" fmla="*/ 1861147 w 6006665"/>
                        <a:gd name="connsiteY320-93952" fmla="*/ 2345183 h 3006470"/>
                        <a:gd name="connsiteX321-93953" fmla="*/ 1811153 w 6006665"/>
                        <a:gd name="connsiteY321-93954" fmla="*/ 2295189 h 3006470"/>
                        <a:gd name="connsiteX322-93955" fmla="*/ 1813950 w 6006665"/>
                        <a:gd name="connsiteY322-93956" fmla="*/ 2292043 h 3006470"/>
                        <a:gd name="connsiteX323-93957" fmla="*/ 1748069 w 6006665"/>
                        <a:gd name="connsiteY323-93958" fmla="*/ 2333821 h 3006470"/>
                        <a:gd name="connsiteX324-93959" fmla="*/ 1711709 w 6006665"/>
                        <a:gd name="connsiteY324-93960" fmla="*/ 2338366 h 3006470"/>
                        <a:gd name="connsiteX325-93961" fmla="*/ 1711926 w 6006665"/>
                        <a:gd name="connsiteY325-93962" fmla="*/ 2336850 h 3006470"/>
                        <a:gd name="connsiteX326-93963" fmla="*/ 1699803 w 6006665"/>
                        <a:gd name="connsiteY326-93964" fmla="*/ 2338366 h 3006470"/>
                        <a:gd name="connsiteX327-93965" fmla="*/ 1704347 w 6006665"/>
                        <a:gd name="connsiteY327-93966" fmla="*/ 2306551 h 3006470"/>
                        <a:gd name="connsiteX328-93967" fmla="*/ 1662460 w 6006665"/>
                        <a:gd name="connsiteY328-93968" fmla="*/ 2288600 h 3006470"/>
                        <a:gd name="connsiteX329-93969" fmla="*/ 1629901 w 6006665"/>
                        <a:gd name="connsiteY329-93970" fmla="*/ 2302006 h 3006470"/>
                        <a:gd name="connsiteX330-93971" fmla="*/ 1629300 w 6006665"/>
                        <a:gd name="connsiteY330-93972" fmla="*/ 2297351 h 3006470"/>
                        <a:gd name="connsiteX331-93973" fmla="*/ 1617994 w 6006665"/>
                        <a:gd name="connsiteY331-93974" fmla="*/ 2302006 h 3006470"/>
                        <a:gd name="connsiteX332-93975" fmla="*/ 1608904 w 6006665"/>
                        <a:gd name="connsiteY332-93976" fmla="*/ 2231560 h 3006470"/>
                        <a:gd name="connsiteX333-93977" fmla="*/ 1552684 w 6006665"/>
                        <a:gd name="connsiteY333-93978" fmla="*/ 2221867 h 3006470"/>
                        <a:gd name="connsiteX334-93979" fmla="*/ 1518550 w 6006665"/>
                        <a:gd name="connsiteY334-93980" fmla="*/ 2247467 h 3006470"/>
                        <a:gd name="connsiteX335-93981" fmla="*/ 1425379 w 6006665"/>
                        <a:gd name="connsiteY335-93982" fmla="*/ 2267919 h 3006470"/>
                        <a:gd name="connsiteX336-93983" fmla="*/ 1409472 w 6006665"/>
                        <a:gd name="connsiteY336-93984" fmla="*/ 2286099 h 3006470"/>
                        <a:gd name="connsiteX337-93985" fmla="*/ 1270852 w 6006665"/>
                        <a:gd name="connsiteY337-93986" fmla="*/ 2306551 h 3006470"/>
                        <a:gd name="connsiteX338-93987" fmla="*/ 1254945 w 6006665"/>
                        <a:gd name="connsiteY338-93988" fmla="*/ 2327003 h 3006470"/>
                        <a:gd name="connsiteX339-93989" fmla="*/ 1282214 w 6006665"/>
                        <a:gd name="connsiteY339-93990" fmla="*/ 2370180 h 3006470"/>
                        <a:gd name="connsiteX340-93991" fmla="*/ 1243582 w 6006665"/>
                        <a:gd name="connsiteY340-93992" fmla="*/ 2386087 h 3006470"/>
                        <a:gd name="connsiteX341-93993" fmla="*/ 1254945 w 6006665"/>
                        <a:gd name="connsiteY341-93994" fmla="*/ 2404267 h 3006470"/>
                        <a:gd name="connsiteX342-93995" fmla="*/ 1216313 w 6006665"/>
                        <a:gd name="connsiteY342-93996" fmla="*/ 2429264 h 3006470"/>
                        <a:gd name="connsiteX343-93997" fmla="*/ 1275397 w 6006665"/>
                        <a:gd name="connsiteY343-93998" fmla="*/ 2472441 h 3006470"/>
                        <a:gd name="connsiteX344-93999" fmla="*/ 1270852 w 6006665"/>
                        <a:gd name="connsiteY344-94000" fmla="*/ 2499711 h 3006470"/>
                        <a:gd name="connsiteX345-94001" fmla="*/ 1259108 w 6006665"/>
                        <a:gd name="connsiteY345-94002" fmla="*/ 2498732 h 3006470"/>
                        <a:gd name="connsiteX346-94003" fmla="*/ 1258945 w 6006665"/>
                        <a:gd name="connsiteY346-94004" fmla="*/ 2499711 h 3006470"/>
                        <a:gd name="connsiteX347-94005" fmla="*/ 1215644 w 6006665"/>
                        <a:gd name="connsiteY347-94006" fmla="*/ 2496102 h 3006470"/>
                        <a:gd name="connsiteX348-94007" fmla="*/ 1204950 w 6006665"/>
                        <a:gd name="connsiteY348-94008" fmla="*/ 2511073 h 3006470"/>
                        <a:gd name="connsiteX349-94009" fmla="*/ 1196495 w 6006665"/>
                        <a:gd name="connsiteY349-94010" fmla="*/ 2506241 h 3006470"/>
                        <a:gd name="connsiteX350-94011" fmla="*/ 1193043 w 6006665"/>
                        <a:gd name="connsiteY350-94012" fmla="*/ 2511073 h 3006470"/>
                        <a:gd name="connsiteX351-94013" fmla="*/ 1145322 w 6006665"/>
                        <a:gd name="connsiteY351-94014" fmla="*/ 2483803 h 3006470"/>
                        <a:gd name="connsiteX352-94015" fmla="*/ 1098145 w 6006665"/>
                        <a:gd name="connsiteY352-94016" fmla="*/ 2483803 h 3006470"/>
                        <a:gd name="connsiteX353-94017" fmla="*/ 1061785 w 6006665"/>
                        <a:gd name="connsiteY353-94018" fmla="*/ 2511073 h 3006470"/>
                        <a:gd name="connsiteX354-94019" fmla="*/ 1055322 w 6006665"/>
                        <a:gd name="connsiteY354-94020" fmla="*/ 2506990 h 3006470"/>
                        <a:gd name="connsiteX355-94021" fmla="*/ 1049878 w 6006665"/>
                        <a:gd name="connsiteY355-94022" fmla="*/ 2511073 h 3006470"/>
                        <a:gd name="connsiteX356-94023" fmla="*/ 1006701 w 6006665"/>
                        <a:gd name="connsiteY356-94024" fmla="*/ 2483803 h 3006470"/>
                        <a:gd name="connsiteX357-94025" fmla="*/ 924893 w 6006665"/>
                        <a:gd name="connsiteY357-94026" fmla="*/ 2447444 h 3006470"/>
                        <a:gd name="connsiteX358-94027" fmla="*/ 877716 w 6006665"/>
                        <a:gd name="connsiteY358-94028" fmla="*/ 2447444 h 3006470"/>
                        <a:gd name="connsiteX359-94029" fmla="*/ 802724 w 6006665"/>
                        <a:gd name="connsiteY359-94030" fmla="*/ 2511073 h 3006470"/>
                        <a:gd name="connsiteX360-94031" fmla="*/ 798179 w 6006665"/>
                        <a:gd name="connsiteY360-94032" fmla="*/ 2554250 h 3006470"/>
                        <a:gd name="connsiteX361-94033" fmla="*/ 787406 w 6006665"/>
                        <a:gd name="connsiteY361-94034" fmla="*/ 2543477 h 3006470"/>
                        <a:gd name="connsiteX362-94035" fmla="*/ 786272 w 6006665"/>
                        <a:gd name="connsiteY362-94036" fmla="*/ 2554250 h 3006470"/>
                        <a:gd name="connsiteX363-94037" fmla="*/ 756063 w 6006665"/>
                        <a:gd name="connsiteY363-94038" fmla="*/ 2524040 h 3006470"/>
                        <a:gd name="connsiteX364-94039" fmla="*/ 732278 w 6006665"/>
                        <a:gd name="connsiteY364-94040" fmla="*/ 2581519 h 3006470"/>
                        <a:gd name="connsiteX365-94041" fmla="*/ 743640 w 6006665"/>
                        <a:gd name="connsiteY365-94042" fmla="*/ 2590609 h 3006470"/>
                        <a:gd name="connsiteX366-94043" fmla="*/ 723188 w 6006665"/>
                        <a:gd name="connsiteY366-94044" fmla="*/ 2633786 h 3006470"/>
                        <a:gd name="connsiteX367-94045" fmla="*/ 747026 w 6006665"/>
                        <a:gd name="connsiteY367-94046" fmla="*/ 2670627 h 3006470"/>
                        <a:gd name="connsiteX368-94047" fmla="*/ 763548 w 6006665"/>
                        <a:gd name="connsiteY368-94048" fmla="*/ 2667873 h 3006470"/>
                        <a:gd name="connsiteX369-94049" fmla="*/ 764871 w 6006665"/>
                        <a:gd name="connsiteY369-94050" fmla="*/ 2669637 h 3006470"/>
                        <a:gd name="connsiteX370-94051" fmla="*/ 775455 w 6006665"/>
                        <a:gd name="connsiteY370-94052" fmla="*/ 2667873 h 3006470"/>
                        <a:gd name="connsiteX371-94053" fmla="*/ 802724 w 6006665"/>
                        <a:gd name="connsiteY371-94054" fmla="*/ 2704232 h 3006470"/>
                        <a:gd name="connsiteX372-94055" fmla="*/ 798179 w 6006665"/>
                        <a:gd name="connsiteY372-94056" fmla="*/ 2731502 h 3006470"/>
                        <a:gd name="connsiteX373-94057" fmla="*/ 818632 w 6006665"/>
                        <a:gd name="connsiteY373-94058" fmla="*/ 2742864 h 3006470"/>
                        <a:gd name="connsiteX374-94059" fmla="*/ 802724 w 6006665"/>
                        <a:gd name="connsiteY374-94060" fmla="*/ 2774679 h 3006470"/>
                        <a:gd name="connsiteX375-94061" fmla="*/ 766365 w 6006665"/>
                        <a:gd name="connsiteY375-94062" fmla="*/ 2779224 h 3006470"/>
                        <a:gd name="connsiteX376-94063" fmla="*/ 727733 w 6006665"/>
                        <a:gd name="connsiteY376-94064" fmla="*/ 2838308 h 3006470"/>
                        <a:gd name="connsiteX377-94065" fmla="*/ 759548 w 6006665"/>
                        <a:gd name="connsiteY377-94066" fmla="*/ 2881485 h 3006470"/>
                        <a:gd name="connsiteX378-94067" fmla="*/ 759548 w 6006665"/>
                        <a:gd name="connsiteY378-94068" fmla="*/ 2920116 h 3006470"/>
                        <a:gd name="connsiteX379-94069" fmla="*/ 798179 w 6006665"/>
                        <a:gd name="connsiteY379-94070" fmla="*/ 2979201 h 3006470"/>
                        <a:gd name="connsiteX380-94071" fmla="*/ 775455 w 6006665"/>
                        <a:gd name="connsiteY380-94072" fmla="*/ 2995108 h 3006470"/>
                        <a:gd name="connsiteX381-94073" fmla="*/ 770910 w 6006665"/>
                        <a:gd name="connsiteY381-94074" fmla="*/ 3006470 h 3006470"/>
                        <a:gd name="connsiteX382-94075" fmla="*/ 759003 w 6006665"/>
                        <a:gd name="connsiteY382-94076" fmla="*/ 3006470 h 3006470"/>
                        <a:gd name="connsiteX383-94077" fmla="*/ 755003 w 6006665"/>
                        <a:gd name="connsiteY383-94078" fmla="*/ 3006470 h 3006470"/>
                        <a:gd name="connsiteX384-94079" fmla="*/ 743096 w 6006665"/>
                        <a:gd name="connsiteY384-94080" fmla="*/ 3006470 h 3006470"/>
                        <a:gd name="connsiteX385-94081" fmla="*/ 715826 w 6006665"/>
                        <a:gd name="connsiteY385-94082" fmla="*/ 2972383 h 3006470"/>
                        <a:gd name="connsiteX386-94083" fmla="*/ 704464 w 6006665"/>
                        <a:gd name="connsiteY386-94084" fmla="*/ 2972383 h 3006470"/>
                        <a:gd name="connsiteX387-94085" fmla="*/ 684012 w 6006665"/>
                        <a:gd name="connsiteY387-94086" fmla="*/ 2963293 h 3006470"/>
                        <a:gd name="connsiteX388-94087" fmla="*/ 672649 w 6006665"/>
                        <a:gd name="connsiteY388-94088" fmla="*/ 2940569 h 3006470"/>
                        <a:gd name="connsiteX389-94089" fmla="*/ 645222 w 6006665"/>
                        <a:gd name="connsiteY389-94090" fmla="*/ 2932732 h 3006470"/>
                        <a:gd name="connsiteX390-94091" fmla="*/ 625472 w 6006665"/>
                        <a:gd name="connsiteY390-94092" fmla="*/ 2936024 h 3006470"/>
                        <a:gd name="connsiteX391-94093" fmla="*/ 623771 w 6006665"/>
                        <a:gd name="connsiteY391-94094" fmla="*/ 2934323 h 3006470"/>
                        <a:gd name="connsiteX392-94095" fmla="*/ 613565 w 6006665"/>
                        <a:gd name="connsiteY392-94096" fmla="*/ 2936024 h 3006470"/>
                        <a:gd name="connsiteX393-94097" fmla="*/ 609020 w 6006665"/>
                        <a:gd name="connsiteY393-94098" fmla="*/ 2931479 h 3006470"/>
                        <a:gd name="connsiteX394-94099" fmla="*/ 559026 w 6006665"/>
                        <a:gd name="connsiteY394-94100" fmla="*/ 2904209 h 3006470"/>
                        <a:gd name="connsiteX395-94101" fmla="*/ 506760 w 6006665"/>
                        <a:gd name="connsiteY395-94102" fmla="*/ 2897392 h 3006470"/>
                        <a:gd name="connsiteX396-94103" fmla="*/ 483280 w 6006665"/>
                        <a:gd name="connsiteY396-94104" fmla="*/ 2890683 h 3006470"/>
                        <a:gd name="connsiteX397-94105" fmla="*/ 480035 w 6006665"/>
                        <a:gd name="connsiteY397-94106" fmla="*/ 2892847 h 3006470"/>
                        <a:gd name="connsiteX398-94107" fmla="*/ 475042 w 6006665"/>
                        <a:gd name="connsiteY398-94108" fmla="*/ 2888329 h 3006470"/>
                        <a:gd name="connsiteX399-94109" fmla="*/ 474945 w 6006665"/>
                        <a:gd name="connsiteY399-94110" fmla="*/ 2888302 h 3006470"/>
                        <a:gd name="connsiteX400-94111" fmla="*/ 468128 w 6006665"/>
                        <a:gd name="connsiteY400-94112" fmla="*/ 2892847 h 3006470"/>
                        <a:gd name="connsiteX401-94113" fmla="*/ 420406 w 6006665"/>
                        <a:gd name="connsiteY401-94114" fmla="*/ 2849670 h 3006470"/>
                        <a:gd name="connsiteX402-94115" fmla="*/ 381774 w 6006665"/>
                        <a:gd name="connsiteY402-94116" fmla="*/ 2833763 h 3006470"/>
                        <a:gd name="connsiteX403-94117" fmla="*/ 349960 w 6006665"/>
                        <a:gd name="connsiteY403-94118" fmla="*/ 2801948 h 3006470"/>
                        <a:gd name="connsiteX404-94119" fmla="*/ 377229 w 6006665"/>
                        <a:gd name="connsiteY404-94120" fmla="*/ 2795131 h 3006470"/>
                        <a:gd name="connsiteX405-94121" fmla="*/ 404499 w 6006665"/>
                        <a:gd name="connsiteY405-94122" fmla="*/ 2747409 h 3006470"/>
                        <a:gd name="connsiteX406-94123" fmla="*/ 388591 w 6006665"/>
                        <a:gd name="connsiteY406-94124" fmla="*/ 2731502 h 3006470"/>
                        <a:gd name="connsiteX407-94125" fmla="*/ 440858 w 6006665"/>
                        <a:gd name="connsiteY407-94126" fmla="*/ 2704232 h 3006470"/>
                        <a:gd name="connsiteX408-94127" fmla="*/ 440858 w 6006665"/>
                        <a:gd name="connsiteY408-94128" fmla="*/ 2701176 h 3006470"/>
                        <a:gd name="connsiteX409-94129" fmla="*/ 416406 w 6006665"/>
                        <a:gd name="connsiteY409-94130" fmla="*/ 2704232 h 3006470"/>
                        <a:gd name="connsiteX410-94131" fmla="*/ 416406 w 6006665"/>
                        <a:gd name="connsiteY410-94132" fmla="*/ 2702744 h 3006470"/>
                        <a:gd name="connsiteX411-94133" fmla="*/ 404499 w 6006665"/>
                        <a:gd name="connsiteY411-94134" fmla="*/ 2704232 h 3006470"/>
                        <a:gd name="connsiteX412-94135" fmla="*/ 404499 w 6006665"/>
                        <a:gd name="connsiteY412-94136" fmla="*/ 2683780 h 3006470"/>
                        <a:gd name="connsiteX413-94137" fmla="*/ 424951 w 6006665"/>
                        <a:gd name="connsiteY413-94138" fmla="*/ 2667873 h 3006470"/>
                        <a:gd name="connsiteX414-94139" fmla="*/ 463583 w 6006665"/>
                        <a:gd name="connsiteY414-94140" fmla="*/ 2661056 h 3006470"/>
                        <a:gd name="connsiteX415-94141" fmla="*/ 468128 w 6006665"/>
                        <a:gd name="connsiteY415-94142" fmla="*/ 2645148 h 3006470"/>
                        <a:gd name="connsiteX416-94143" fmla="*/ 456765 w 6006665"/>
                        <a:gd name="connsiteY416-94144" fmla="*/ 2613334 h 3006470"/>
                        <a:gd name="connsiteX417-94145" fmla="*/ 474945 w 6006665"/>
                        <a:gd name="connsiteY417-94146" fmla="*/ 2586064 h 3006470"/>
                        <a:gd name="connsiteX418-94147" fmla="*/ 474945 w 6006665"/>
                        <a:gd name="connsiteY418-94148" fmla="*/ 2565612 h 3006470"/>
                        <a:gd name="connsiteX419-94149" fmla="*/ 420406 w 6006665"/>
                        <a:gd name="connsiteY419-94150" fmla="*/ 2547432 h 3006470"/>
                        <a:gd name="connsiteX420-94151" fmla="*/ 409588 w 6006665"/>
                        <a:gd name="connsiteY420-94152" fmla="*/ 2547432 h 3006470"/>
                        <a:gd name="connsiteX421-94153" fmla="*/ 397681 w 6006665"/>
                        <a:gd name="connsiteY421-94154" fmla="*/ 2547432 h 3006470"/>
                        <a:gd name="connsiteX422-94155" fmla="*/ 379485 w 6006665"/>
                        <a:gd name="connsiteY422-94156" fmla="*/ 2525193 h 3006470"/>
                        <a:gd name="connsiteX423-94157" fmla="*/ 357322 w 6006665"/>
                        <a:gd name="connsiteY423-94158" fmla="*/ 2531525 h 3006470"/>
                        <a:gd name="connsiteX424-94159" fmla="*/ 352842 w 6006665"/>
                        <a:gd name="connsiteY424-94160" fmla="*/ 2529403 h 3006470"/>
                        <a:gd name="connsiteX425-94161" fmla="*/ 345415 w 6006665"/>
                        <a:gd name="connsiteY425-94162" fmla="*/ 2531525 h 3006470"/>
                        <a:gd name="connsiteX426-94163" fmla="*/ 302238 w 6006665"/>
                        <a:gd name="connsiteY426-94164" fmla="*/ 2511073 h 3006470"/>
                        <a:gd name="connsiteX427-94165" fmla="*/ 302238 w 6006665"/>
                        <a:gd name="connsiteY427-94166" fmla="*/ 2499711 h 3006470"/>
                        <a:gd name="connsiteX428-94167" fmla="*/ 286331 w 6006665"/>
                        <a:gd name="connsiteY428-94168" fmla="*/ 2472441 h 3006470"/>
                        <a:gd name="connsiteX429-94169" fmla="*/ 270968 w 6006665"/>
                        <a:gd name="connsiteY429-94170" fmla="*/ 2472441 h 3006470"/>
                        <a:gd name="connsiteX430-94171" fmla="*/ 259061 w 6006665"/>
                        <a:gd name="connsiteY430-94172" fmla="*/ 2472441 h 3006470"/>
                        <a:gd name="connsiteX431-94173" fmla="*/ 254516 w 6006665"/>
                        <a:gd name="connsiteY431-94174" fmla="*/ 2456534 h 3006470"/>
                        <a:gd name="connsiteX432-94175" fmla="*/ 263606 w 6006665"/>
                        <a:gd name="connsiteY432-94176" fmla="*/ 2440627 h 3006470"/>
                        <a:gd name="connsiteX433-94177" fmla="*/ 243991 w 6006665"/>
                        <a:gd name="connsiteY433-94178" fmla="*/ 2410114 h 3006470"/>
                        <a:gd name="connsiteX434-94179" fmla="*/ 216429 w 6006665"/>
                        <a:gd name="connsiteY434-94180" fmla="*/ 2413357 h 3006470"/>
                        <a:gd name="connsiteX435-94181" fmla="*/ 212956 w 6006665"/>
                        <a:gd name="connsiteY435-94182" fmla="*/ 2412365 h 3006470"/>
                        <a:gd name="connsiteX436-94183" fmla="*/ 204522 w 6006665"/>
                        <a:gd name="connsiteY436-94184" fmla="*/ 2413357 h 3006470"/>
                        <a:gd name="connsiteX437-94185" fmla="*/ 199623 w 6006665"/>
                        <a:gd name="connsiteY437-94186" fmla="*/ 2411957 h 3006470"/>
                        <a:gd name="connsiteX438-94187" fmla="*/ 195977 w 6006665"/>
                        <a:gd name="connsiteY438-94188" fmla="*/ 2424719 h 3006470"/>
                        <a:gd name="connsiteX439-94189" fmla="*/ 184968 w 6006665"/>
                        <a:gd name="connsiteY439-94190" fmla="*/ 2421574 h 3006470"/>
                        <a:gd name="connsiteX440-94191" fmla="*/ 184070 w 6006665"/>
                        <a:gd name="connsiteY440-94192" fmla="*/ 2424719 h 3006470"/>
                        <a:gd name="connsiteX441-94193" fmla="*/ 168163 w 6006665"/>
                        <a:gd name="connsiteY441-94194" fmla="*/ 2420184 h 3006470"/>
                        <a:gd name="connsiteX442-94195" fmla="*/ 156800 w 6006665"/>
                        <a:gd name="connsiteY442-94196" fmla="*/ 2381542 h 3006470"/>
                        <a:gd name="connsiteX443-94197" fmla="*/ 152255 w 6006665"/>
                        <a:gd name="connsiteY443-94198" fmla="*/ 2365635 h 3006470"/>
                        <a:gd name="connsiteX444-94199" fmla="*/ 156800 w 6006665"/>
                        <a:gd name="connsiteY444-94200" fmla="*/ 2361090 h 3006470"/>
                        <a:gd name="connsiteX445-94201" fmla="*/ 168707 w 6006665"/>
                        <a:gd name="connsiteY445-94202" fmla="*/ 2361090 h 3006470"/>
                        <a:gd name="connsiteX446-94203" fmla="*/ 188615 w 6006665"/>
                        <a:gd name="connsiteY446-94204" fmla="*/ 2361090 h 3006470"/>
                        <a:gd name="connsiteX447-94205" fmla="*/ 199977 w 6006665"/>
                        <a:gd name="connsiteY447-94206" fmla="*/ 2349728 h 3006470"/>
                        <a:gd name="connsiteX448-94207" fmla="*/ 188615 w 6006665"/>
                        <a:gd name="connsiteY448-94208" fmla="*/ 2327003 h 3006470"/>
                        <a:gd name="connsiteX449-94209" fmla="*/ 168163 w 6006665"/>
                        <a:gd name="connsiteY449-94210" fmla="*/ 2317914 h 3006470"/>
                        <a:gd name="connsiteX450-94211" fmla="*/ 168163 w 6006665"/>
                        <a:gd name="connsiteY450-94212" fmla="*/ 2311096 h 3006470"/>
                        <a:gd name="connsiteX451-94213" fmla="*/ 152255 w 6006665"/>
                        <a:gd name="connsiteY451-94214" fmla="*/ 2295189 h 3006470"/>
                        <a:gd name="connsiteX452-94215" fmla="*/ 129531 w 6006665"/>
                        <a:gd name="connsiteY452-94216" fmla="*/ 2258829 h 3006470"/>
                        <a:gd name="connsiteX453-94217" fmla="*/ 140893 w 6006665"/>
                        <a:gd name="connsiteY453-94218" fmla="*/ 2236105 h 3006470"/>
                        <a:gd name="connsiteX454-94219" fmla="*/ 136348 w 6006665"/>
                        <a:gd name="connsiteY454-94220" fmla="*/ 2208835 h 3006470"/>
                        <a:gd name="connsiteX455-94221" fmla="*/ 103789 w 6006665"/>
                        <a:gd name="connsiteY455-94222" fmla="*/ 2195428 h 3006470"/>
                        <a:gd name="connsiteX456-94223" fmla="*/ 93716 w 6006665"/>
                        <a:gd name="connsiteY456-94224" fmla="*/ 2199745 h 3006470"/>
                        <a:gd name="connsiteX457-94225" fmla="*/ 91868 w 6006665"/>
                        <a:gd name="connsiteY457-94226" fmla="*/ 2195434 h 3006470"/>
                        <a:gd name="connsiteX458-94227" fmla="*/ 81809 w 6006665"/>
                        <a:gd name="connsiteY458-94228" fmla="*/ 2199745 h 3006470"/>
                        <a:gd name="connsiteX459-94229" fmla="*/ 74992 w 6006665"/>
                        <a:gd name="connsiteY459-94230" fmla="*/ 2183838 h 3006470"/>
                        <a:gd name="connsiteX460-94231" fmla="*/ 34087 w 6006665"/>
                        <a:gd name="connsiteY460-94232" fmla="*/ 2172476 h 3006470"/>
                        <a:gd name="connsiteX461-94233" fmla="*/ 22725 w 6006665"/>
                        <a:gd name="connsiteY461-94234" fmla="*/ 2129299 h 3006470"/>
                        <a:gd name="connsiteX462-94235" fmla="*/ 22725 w 6006665"/>
                        <a:gd name="connsiteY462-94236" fmla="*/ 2097484 h 3006470"/>
                        <a:gd name="connsiteX463-94237" fmla="*/ 0 w 6006665"/>
                        <a:gd name="connsiteY463-94238" fmla="*/ 2081577 h 3006470"/>
                        <a:gd name="connsiteX464-94239" fmla="*/ 15907 w 6006665"/>
                        <a:gd name="connsiteY464-94240" fmla="*/ 2058853 h 3006470"/>
                        <a:gd name="connsiteX465-94241" fmla="*/ 6818 w 6006665"/>
                        <a:gd name="connsiteY465-94242" fmla="*/ 1995224 h 3006470"/>
                        <a:gd name="connsiteX466-94243" fmla="*/ 34087 w 6006665"/>
                        <a:gd name="connsiteY466-94244" fmla="*/ 1952047 h 3006470"/>
                        <a:gd name="connsiteX467-94245" fmla="*/ 27270 w 6006665"/>
                        <a:gd name="connsiteY467-94246" fmla="*/ 1940685 h 3006470"/>
                        <a:gd name="connsiteX468-94247" fmla="*/ 70447 w 6006665"/>
                        <a:gd name="connsiteY468-94248" fmla="*/ 1902053 h 3006470"/>
                        <a:gd name="connsiteX469-94249" fmla="*/ 27270 w 6006665"/>
                        <a:gd name="connsiteY469-94250" fmla="*/ 1865693 h 3006470"/>
                        <a:gd name="connsiteX470-94251" fmla="*/ 109078 w 6006665"/>
                        <a:gd name="connsiteY470-94252" fmla="*/ 1767977 h 3006470"/>
                        <a:gd name="connsiteX471-94253" fmla="*/ 145438 w 6006665"/>
                        <a:gd name="connsiteY471-94254" fmla="*/ 1724800 h 3006470"/>
                        <a:gd name="connsiteX472-94255" fmla="*/ 156800 w 6006665"/>
                        <a:gd name="connsiteY472-94256" fmla="*/ 1681624 h 3006470"/>
                        <a:gd name="connsiteX473-94257" fmla="*/ 102261 w 6006665"/>
                        <a:gd name="connsiteY473-94258" fmla="*/ 1629357 h 3006470"/>
                        <a:gd name="connsiteX474-94259" fmla="*/ 118168 w 6006665"/>
                        <a:gd name="connsiteY474-94260" fmla="*/ 1574818 h 3006470"/>
                        <a:gd name="connsiteX475-94261" fmla="*/ 86354 w 6006665"/>
                        <a:gd name="connsiteY475-94262" fmla="*/ 1511189 h 3006470"/>
                        <a:gd name="connsiteX476-94263" fmla="*/ 420951 w 6006665"/>
                        <a:gd name="connsiteY476-94264" fmla="*/ 1418018 h 3006470"/>
                        <a:gd name="connsiteX477-94265" fmla="*/ 252950 w 6006665"/>
                        <a:gd name="connsiteY477-94266" fmla="*/ 1352062 h 3006470"/>
                        <a:gd name="connsiteX478-94267" fmla="*/ 291420 w 6006665"/>
                        <a:gd name="connsiteY478-94268" fmla="*/ 1429380 h 3006470"/>
                        <a:gd name="connsiteX479-94269" fmla="*/ 291420 w 6006665"/>
                        <a:gd name="connsiteY479-94270" fmla="*/ 1468012 h 3006470"/>
                        <a:gd name="connsiteX480-94271" fmla="*/ 298238 w 6006665"/>
                        <a:gd name="connsiteY480-94272" fmla="*/ 1554366 h 3006470"/>
                        <a:gd name="connsiteX481-94273" fmla="*/ 345959 w 6006665"/>
                        <a:gd name="connsiteY481-94274" fmla="*/ 1586180 h 3006470"/>
                        <a:gd name="connsiteX482-94275" fmla="*/ 362087 w 6006665"/>
                        <a:gd name="connsiteY482-94276" fmla="*/ 1595588 h 3006470"/>
                        <a:gd name="connsiteX483-94277" fmla="*/ 365867 w 6006665"/>
                        <a:gd name="connsiteY483-94278" fmla="*/ 1563455 h 3006470"/>
                        <a:gd name="connsiteX484-94279" fmla="*/ 345415 w 6006665"/>
                        <a:gd name="connsiteY484-94280" fmla="*/ 1527096 h 3006470"/>
                        <a:gd name="connsiteX485-94281" fmla="*/ 365867 w 6006665"/>
                        <a:gd name="connsiteY485-94282" fmla="*/ 1495281 h 3006470"/>
                        <a:gd name="connsiteX486-94283" fmla="*/ 374560 w 6006665"/>
                        <a:gd name="connsiteY486-94284" fmla="*/ 1500280 h 3006470"/>
                        <a:gd name="connsiteX487-94285" fmla="*/ 377774 w 6006665"/>
                        <a:gd name="connsiteY487-94286" fmla="*/ 1495281 h 3006470"/>
                        <a:gd name="connsiteX488-94287" fmla="*/ 461933 w 6006665"/>
                        <a:gd name="connsiteY488-94288" fmla="*/ 1543673 h 3006470"/>
                        <a:gd name="connsiteX489-94289" fmla="*/ 484035 w 6006665"/>
                        <a:gd name="connsiteY489-94290" fmla="*/ 1527096 h 3006470"/>
                        <a:gd name="connsiteX490-94291" fmla="*/ 463583 w 6006665"/>
                        <a:gd name="connsiteY490-94292" fmla="*/ 1461194 h 3006470"/>
                        <a:gd name="connsiteX491-94293" fmla="*/ 1677078 w 6006665"/>
                        <a:gd name="connsiteY491-94294" fmla="*/ 1370296 h 3006470"/>
                        <a:gd name="connsiteX492-94295" fmla="*/ 1720255 w 6006665"/>
                        <a:gd name="connsiteY492-94296" fmla="*/ 1349844 h 3006470"/>
                        <a:gd name="connsiteX493-94297" fmla="*/ 1731617 w 6006665"/>
                        <a:gd name="connsiteY493-94298" fmla="*/ 1299850 h 3006470"/>
                        <a:gd name="connsiteX494-94299" fmla="*/ 1758887 w 6006665"/>
                        <a:gd name="connsiteY494-94300" fmla="*/ 1256673 h 3006470"/>
                        <a:gd name="connsiteX495-94301" fmla="*/ 1736162 w 6006665"/>
                        <a:gd name="connsiteY495-94302" fmla="*/ 1197589 h 3006470"/>
                        <a:gd name="connsiteX496-94303" fmla="*/ 1758887 w 6006665"/>
                        <a:gd name="connsiteY496-94304" fmla="*/ 1133960 h 3006470"/>
                        <a:gd name="connsiteX497-94305" fmla="*/ 1704347 w 6006665"/>
                        <a:gd name="connsiteY497-94306" fmla="*/ 1070331 h 3006470"/>
                        <a:gd name="connsiteX498-94307" fmla="*/ 1736162 w 6006665"/>
                        <a:gd name="connsiteY498-94308" fmla="*/ 961252 h 3006470"/>
                        <a:gd name="connsiteX499-94309" fmla="*/ 1688440 w 6006665"/>
                        <a:gd name="connsiteY499-94310" fmla="*/ 865809 h 3006470"/>
                        <a:gd name="connsiteX500-94311" fmla="*/ 1752069 w 6006665"/>
                        <a:gd name="connsiteY500-94312" fmla="*/ 788545 h 3006470"/>
                        <a:gd name="connsiteX501-94313" fmla="*/ 1747524 w 6006665"/>
                        <a:gd name="connsiteY501-94314" fmla="*/ 704464 h 3006470"/>
                        <a:gd name="connsiteX502-94315" fmla="*/ 1763431 w 6006665"/>
                        <a:gd name="connsiteY502-94316" fmla="*/ 697647 h 3006470"/>
                        <a:gd name="connsiteX503-94317" fmla="*/ 1764877 w 6006665"/>
                        <a:gd name="connsiteY503-94318" fmla="*/ 702130 h 3006470"/>
                        <a:gd name="connsiteX504-94319" fmla="*/ 1775339 w 6006665"/>
                        <a:gd name="connsiteY504-94320" fmla="*/ 697647 h 3006470"/>
                        <a:gd name="connsiteX505-94321" fmla="*/ 1798063 w 6006665"/>
                        <a:gd name="connsiteY505-94322" fmla="*/ 768093 h 3006470"/>
                        <a:gd name="connsiteX506-94323" fmla="*/ 1791454 w 6006665"/>
                        <a:gd name="connsiteY506-94324" fmla="*/ 815304 h 3006470"/>
                        <a:gd name="connsiteX507-94325" fmla="*/ 1854330 w 6006665"/>
                        <a:gd name="connsiteY507-94326" fmla="*/ 772638 h 3006470"/>
                        <a:gd name="connsiteX508-94327" fmla="*/ 1931594 w 6006665"/>
                        <a:gd name="connsiteY508-94328" fmla="*/ 763548 h 3006470"/>
                        <a:gd name="connsiteX509-94329" fmla="*/ 1932772 w 6006665"/>
                        <a:gd name="connsiteY509-94330" fmla="*/ 764810 h 3006470"/>
                        <a:gd name="connsiteX510-94331" fmla="*/ 1943501 w 6006665"/>
                        <a:gd name="connsiteY510-94332" fmla="*/ 763548 h 3006470"/>
                        <a:gd name="connsiteX511-94333" fmla="*/ 1988608 w 6006665"/>
                        <a:gd name="connsiteY511-94334" fmla="*/ 811877 h 3006470"/>
                        <a:gd name="connsiteX512-94335" fmla="*/ 1963408 w 6006665"/>
                        <a:gd name="connsiteY512-94336" fmla="*/ 736278 h 3006470"/>
                        <a:gd name="connsiteX513-94337" fmla="*/ 1963408 w 6006665"/>
                        <a:gd name="connsiteY513-94338" fmla="*/ 595386 h 3006470"/>
                        <a:gd name="connsiteX514-94339" fmla="*/ 2027037 w 6006665"/>
                        <a:gd name="connsiteY514-94340" fmla="*/ 574934 h 3006470"/>
                        <a:gd name="connsiteX515-94341" fmla="*/ 2037269 w 6006665"/>
                        <a:gd name="connsiteY515-94342" fmla="*/ 575472 h 3006470"/>
                        <a:gd name="connsiteX516-94343" fmla="*/ 2038944 w 6006665"/>
                        <a:gd name="connsiteY516-94344" fmla="*/ 574934 h 3006470"/>
                        <a:gd name="connsiteX517-94345" fmla="*/ 2115414 w 6006665"/>
                        <a:gd name="connsiteY517-94346" fmla="*/ 578958 h 3006470"/>
                        <a:gd name="connsiteX518-94347" fmla="*/ 2192927 w 6006665"/>
                        <a:gd name="connsiteY518-94348" fmla="*/ 559026 h 3006470"/>
                        <a:gd name="connsiteX519-94349" fmla="*/ 2167930 w 6006665"/>
                        <a:gd name="connsiteY519-94350" fmla="*/ 493125 h 3006470"/>
                        <a:gd name="connsiteX520-94351" fmla="*/ 2204289 w 6006665"/>
                        <a:gd name="connsiteY520-94352" fmla="*/ 402226 h 3006470"/>
                        <a:gd name="connsiteX521-94353" fmla="*/ 2247466 w 6006665"/>
                        <a:gd name="connsiteY521-94354" fmla="*/ 397681 h 3006470"/>
                        <a:gd name="connsiteX522-94355" fmla="*/ 2317913 w 6006665"/>
                        <a:gd name="connsiteY522-94356" fmla="*/ 322690 h 3006470"/>
                        <a:gd name="connsiteX523-94357" fmla="*/ 2420183 w 6006665"/>
                        <a:gd name="connsiteY523-94358" fmla="*/ 304510 h 3006470"/>
                        <a:gd name="connsiteX524-94359" fmla="*/ 2429263 w 6006665"/>
                        <a:gd name="connsiteY524-94360" fmla="*/ 263606 h 3006470"/>
                        <a:gd name="connsiteX525-94361" fmla="*/ 2526979 w 6006665"/>
                        <a:gd name="connsiteY525-94362" fmla="*/ 252244 h 3006470"/>
                        <a:gd name="connsiteX526-94363" fmla="*/ 2528058 w 6006665"/>
                        <a:gd name="connsiteY526-94364" fmla="*/ 253503 h 3006470"/>
                        <a:gd name="connsiteX527-94365" fmla="*/ 2538886 w 6006665"/>
                        <a:gd name="connsiteY527-94366" fmla="*/ 252244 h 3006470"/>
                        <a:gd name="connsiteX528-94367" fmla="*/ 2560820 w 6006665"/>
                        <a:gd name="connsiteY528-94368" fmla="*/ 277833 h 3006470"/>
                        <a:gd name="connsiteX529-94369" fmla="*/ 2640602 w 6006665"/>
                        <a:gd name="connsiteY529-94370" fmla="*/ 202249 h 3006470"/>
                        <a:gd name="connsiteX530-94371" fmla="*/ 2652509 w 6006665"/>
                        <a:gd name="connsiteY530-94372" fmla="*/ 202249 h 3006470"/>
                        <a:gd name="connsiteX531-94373" fmla="*/ 2704231 w 6006665"/>
                        <a:gd name="connsiteY531-94374" fmla="*/ 202249 h 3006470"/>
                        <a:gd name="connsiteX532-94375" fmla="*/ 2715593 w 6006665"/>
                        <a:gd name="connsiteY532-94376" fmla="*/ 134075 h 3006470"/>
                        <a:gd name="connsiteX533-94377" fmla="*/ 2751953 w 6006665"/>
                        <a:gd name="connsiteY533-94378" fmla="*/ 68174 h 3006470"/>
                        <a:gd name="connsiteX534-94379" fmla="*/ 2838307 w 6006665"/>
                        <a:gd name="connsiteY534-94380" fmla="*/ 0 h 3006470"/>
                        <a:gd name="connsiteX0-94381" fmla="*/ 1791129 w 6006665"/>
                        <a:gd name="connsiteY0-94382" fmla="*/ 817622 h 3006470"/>
                        <a:gd name="connsiteX1-94383" fmla="*/ 1782156 w 6006665"/>
                        <a:gd name="connsiteY1-94384" fmla="*/ 881716 h 3006470"/>
                        <a:gd name="connsiteX2-94385" fmla="*/ 1809554 w 6006665"/>
                        <a:gd name="connsiteY2-94386" fmla="*/ 895415 h 3006470"/>
                        <a:gd name="connsiteX3-94387" fmla="*/ 1791129 w 6006665"/>
                        <a:gd name="connsiteY3-94388" fmla="*/ 817622 h 3006470"/>
                        <a:gd name="connsiteX4-94389" fmla="*/ 2838307 w 6006665"/>
                        <a:gd name="connsiteY4-94390" fmla="*/ 0 h 3006470"/>
                        <a:gd name="connsiteX5-94391" fmla="*/ 2844246 w 6006665"/>
                        <a:gd name="connsiteY5-94392" fmla="*/ 4711 h 3006470"/>
                        <a:gd name="connsiteX6-94393" fmla="*/ 2850213 w 6006665"/>
                        <a:gd name="connsiteY6-94394" fmla="*/ 0 h 3006470"/>
                        <a:gd name="connsiteX7-94395" fmla="*/ 2916115 w 6006665"/>
                        <a:gd name="connsiteY7-94396" fmla="*/ 52267 h 3006470"/>
                        <a:gd name="connsiteX8-94397" fmla="*/ 2861576 w 6006665"/>
                        <a:gd name="connsiteY8-94398" fmla="*/ 90899 h 3006470"/>
                        <a:gd name="connsiteX9-94399" fmla="*/ 2947929 w 6006665"/>
                        <a:gd name="connsiteY9-94400" fmla="*/ 118168 h 3006470"/>
                        <a:gd name="connsiteX10-94401" fmla="*/ 2957621 w 6006665"/>
                        <a:gd name="connsiteY10-94402" fmla="*/ 186006 h 3006470"/>
                        <a:gd name="connsiteX11-94403" fmla="*/ 2979199 w 6006665"/>
                        <a:gd name="connsiteY11-94404" fmla="*/ 161345 h 3006470"/>
                        <a:gd name="connsiteX12-94405" fmla="*/ 2991106 w 6006665"/>
                        <a:gd name="connsiteY12-94406" fmla="*/ 161345 h 3006470"/>
                        <a:gd name="connsiteX13-94407" fmla="*/ 3086005 w 6006665"/>
                        <a:gd name="connsiteY13-94408" fmla="*/ 161345 h 3006470"/>
                        <a:gd name="connsiteX14-94409" fmla="*/ 3097912 w 6006665"/>
                        <a:gd name="connsiteY14-94410" fmla="*/ 161345 h 3006470"/>
                        <a:gd name="connsiteX15-94411" fmla="*/ 3179721 w 6006665"/>
                        <a:gd name="connsiteY15-94412" fmla="*/ 236336 h 3006470"/>
                        <a:gd name="connsiteX16-94413" fmla="*/ 3211535 w 6006665"/>
                        <a:gd name="connsiteY16-94414" fmla="*/ 295420 h 3006470"/>
                        <a:gd name="connsiteX17-94415" fmla="*/ 3200173 w 6006665"/>
                        <a:gd name="connsiteY17-94416" fmla="*/ 370412 h 3006470"/>
                        <a:gd name="connsiteX18-94417" fmla="*/ 3161541 w 6006665"/>
                        <a:gd name="connsiteY18-94418" fmla="*/ 413589 h 3006470"/>
                        <a:gd name="connsiteX19-94419" fmla="*/ 3066097 w 6006665"/>
                        <a:gd name="connsiteY19-94420" fmla="*/ 488580 h 3006470"/>
                        <a:gd name="connsiteX20-94421" fmla="*/ 3034283 w 6006665"/>
                        <a:gd name="connsiteY20-94422" fmla="*/ 531757 h 3006470"/>
                        <a:gd name="connsiteX21-94423" fmla="*/ 3082005 w 6006665"/>
                        <a:gd name="connsiteY21-94424" fmla="*/ 547664 h 3006470"/>
                        <a:gd name="connsiteX22-94425" fmla="*/ 3129459 w 6006665"/>
                        <a:gd name="connsiteY22-94426" fmla="*/ 575345 h 3006470"/>
                        <a:gd name="connsiteX23-94427" fmla="*/ 3156451 w 6006665"/>
                        <a:gd name="connsiteY23-94428" fmla="*/ 552209 h 3006470"/>
                        <a:gd name="connsiteX24-94429" fmla="*/ 3158460 w 6006665"/>
                        <a:gd name="connsiteY24-94430" fmla="*/ 560693 h 3006470"/>
                        <a:gd name="connsiteX25-94431" fmla="*/ 3168359 w 6006665"/>
                        <a:gd name="connsiteY25-94432" fmla="*/ 552209 h 3006470"/>
                        <a:gd name="connsiteX26-94433" fmla="*/ 3184984 w 6006665"/>
                        <a:gd name="connsiteY26-94434" fmla="*/ 622402 h 3006470"/>
                        <a:gd name="connsiteX27-94435" fmla="*/ 3192811 w 6006665"/>
                        <a:gd name="connsiteY27-94436" fmla="*/ 606748 h 3006470"/>
                        <a:gd name="connsiteX28-94437" fmla="*/ 3251895 w 6006665"/>
                        <a:gd name="connsiteY28-94438" fmla="*/ 586296 h 3006470"/>
                        <a:gd name="connsiteX29-94439" fmla="*/ 3259833 w 6006665"/>
                        <a:gd name="connsiteY29-94440" fmla="*/ 587670 h 3006470"/>
                        <a:gd name="connsiteX30-94441" fmla="*/ 3263802 w 6006665"/>
                        <a:gd name="connsiteY30-94442" fmla="*/ 586296 h 3006470"/>
                        <a:gd name="connsiteX31-94443" fmla="*/ 3381970 w 6006665"/>
                        <a:gd name="connsiteY31-94444" fmla="*/ 606748 h 3006470"/>
                        <a:gd name="connsiteX32-94445" fmla="*/ 3388787 w 6006665"/>
                        <a:gd name="connsiteY32-94446" fmla="*/ 665832 h 3006470"/>
                        <a:gd name="connsiteX33-94447" fmla="*/ 3531529 w 6006665"/>
                        <a:gd name="connsiteY33-94448" fmla="*/ 686823 h 3006470"/>
                        <a:gd name="connsiteX34-94449" fmla="*/ 3538225 w 6006665"/>
                        <a:gd name="connsiteY34-94450" fmla="*/ 590841 h 3006470"/>
                        <a:gd name="connsiteX35-94451" fmla="*/ 3549910 w 6006665"/>
                        <a:gd name="connsiteY35-94452" fmla="*/ 594028 h 3006470"/>
                        <a:gd name="connsiteX36-94453" fmla="*/ 3550132 w 6006665"/>
                        <a:gd name="connsiteY36-94454" fmla="*/ 590841 h 3006470"/>
                        <a:gd name="connsiteX37-94455" fmla="*/ 3625123 w 6006665"/>
                        <a:gd name="connsiteY37-94456" fmla="*/ 611293 h 3006470"/>
                        <a:gd name="connsiteX38-94457" fmla="*/ 3672301 w 6006665"/>
                        <a:gd name="connsiteY38-94458" fmla="*/ 611293 h 3006470"/>
                        <a:gd name="connsiteX39-94459" fmla="*/ 3684207 w 6006665"/>
                        <a:gd name="connsiteY39-94460" fmla="*/ 611293 h 3006470"/>
                        <a:gd name="connsiteX40-94461" fmla="*/ 3743291 w 6006665"/>
                        <a:gd name="connsiteY40-94462" fmla="*/ 677194 h 3006470"/>
                        <a:gd name="connsiteX41-94463" fmla="*/ 3759199 w 6006665"/>
                        <a:gd name="connsiteY41-94464" fmla="*/ 756731 h 3006470"/>
                        <a:gd name="connsiteX42-94465" fmla="*/ 3738747 w 6006665"/>
                        <a:gd name="connsiteY42-94466" fmla="*/ 806725 h 3006470"/>
                        <a:gd name="connsiteX43-94467" fmla="*/ 3786469 w 6006665"/>
                        <a:gd name="connsiteY43-94468" fmla="*/ 897623 h 3006470"/>
                        <a:gd name="connsiteX44-94469" fmla="*/ 3835603 w 6006665"/>
                        <a:gd name="connsiteY44-94470" fmla="*/ 933529 h 3006470"/>
                        <a:gd name="connsiteX45-94471" fmla="*/ 3865460 w 6006665"/>
                        <a:gd name="connsiteY45-94472" fmla="*/ 822632 h 3006470"/>
                        <a:gd name="connsiteX46-94473" fmla="*/ 3875077 w 6006665"/>
                        <a:gd name="connsiteY46-94474" fmla="*/ 831139 h 3006470"/>
                        <a:gd name="connsiteX47-94475" fmla="*/ 3877367 w 6006665"/>
                        <a:gd name="connsiteY47-94476" fmla="*/ 822632 h 3006470"/>
                        <a:gd name="connsiteX48-94477" fmla="*/ 3932151 w 6006665"/>
                        <a:gd name="connsiteY48-94478" fmla="*/ 871095 h 3006470"/>
                        <a:gd name="connsiteX49-94479" fmla="*/ 3988173 w 6006665"/>
                        <a:gd name="connsiteY49-94480" fmla="*/ 843084 h 3006470"/>
                        <a:gd name="connsiteX50-94481" fmla="*/ 3993852 w 6006665"/>
                        <a:gd name="connsiteY50-94482" fmla="*/ 846199 h 3006470"/>
                        <a:gd name="connsiteX51-94483" fmla="*/ 4000080 w 6006665"/>
                        <a:gd name="connsiteY51-94484" fmla="*/ 843084 h 3006470"/>
                        <a:gd name="connsiteX52-94485" fmla="*/ 4062426 w 6006665"/>
                        <a:gd name="connsiteY52-94486" fmla="*/ 877274 h 3006470"/>
                        <a:gd name="connsiteX53-94487" fmla="*/ 4085889 w 6006665"/>
                        <a:gd name="connsiteY53-94488" fmla="*/ 849902 h 3006470"/>
                        <a:gd name="connsiteX54-94489" fmla="*/ 4095563 w 6006665"/>
                        <a:gd name="connsiteY54-94490" fmla="*/ 852506 h 3006470"/>
                        <a:gd name="connsiteX55-94491" fmla="*/ 4097796 w 6006665"/>
                        <a:gd name="connsiteY55-94492" fmla="*/ 849902 h 3006470"/>
                        <a:gd name="connsiteX56-94493" fmla="*/ 4144150 w 6006665"/>
                        <a:gd name="connsiteY56-94494" fmla="*/ 862382 h 3006470"/>
                        <a:gd name="connsiteX57-94495" fmla="*/ 4117703 w 6006665"/>
                        <a:gd name="connsiteY57-94496" fmla="*/ 752186 h 3006470"/>
                        <a:gd name="connsiteX58-94497" fmla="*/ 4165425 w 6006665"/>
                        <a:gd name="connsiteY58-94498" fmla="*/ 697647 h 3006470"/>
                        <a:gd name="connsiteX59-94499" fmla="*/ 4175231 w 6006665"/>
                        <a:gd name="connsiteY59-94500" fmla="*/ 700048 h 3006470"/>
                        <a:gd name="connsiteX60-94501" fmla="*/ 4177332 w 6006665"/>
                        <a:gd name="connsiteY60-94502" fmla="*/ 697647 h 3006470"/>
                        <a:gd name="connsiteX61-94503" fmla="*/ 4511384 w 6006665"/>
                        <a:gd name="connsiteY61-94504" fmla="*/ 779455 h 3006470"/>
                        <a:gd name="connsiteX62-94505" fmla="*/ 4543199 w 6006665"/>
                        <a:gd name="connsiteY62-94506" fmla="*/ 849902 h 3006470"/>
                        <a:gd name="connsiteX63-94507" fmla="*/ 4639242 w 6006665"/>
                        <a:gd name="connsiteY63-94508" fmla="*/ 932544 h 3006470"/>
                        <a:gd name="connsiteX64-94509" fmla="*/ 4774445 w 6006665"/>
                        <a:gd name="connsiteY64-94510" fmla="*/ 913531 h 3006470"/>
                        <a:gd name="connsiteX65-94511" fmla="*/ 4778496 w 6006665"/>
                        <a:gd name="connsiteY65-94512" fmla="*/ 914635 h 3006470"/>
                        <a:gd name="connsiteX66-94513" fmla="*/ 4786352 w 6006665"/>
                        <a:gd name="connsiteY66-94514" fmla="*/ 913531 h 3006470"/>
                        <a:gd name="connsiteX67-94515" fmla="*/ 4861343 w 6006665"/>
                        <a:gd name="connsiteY67-94516" fmla="*/ 933983 h 3006470"/>
                        <a:gd name="connsiteX68-94517" fmla="*/ 4893158 w 6006665"/>
                        <a:gd name="connsiteY68-94518" fmla="*/ 977160 h 3006470"/>
                        <a:gd name="connsiteX69-94519" fmla="*/ 4888613 w 6006665"/>
                        <a:gd name="connsiteY69-94520" fmla="*/ 1058968 h 3006470"/>
                        <a:gd name="connsiteX70-94521" fmla="*/ 4927677 w 6006665"/>
                        <a:gd name="connsiteY70-94522" fmla="*/ 1083640 h 3006470"/>
                        <a:gd name="connsiteX71-94523" fmla="*/ 4967605 w 6006665"/>
                        <a:gd name="connsiteY71-94524" fmla="*/ 1070331 h 3006470"/>
                        <a:gd name="connsiteX72-94525" fmla="*/ 5038051 w 6006665"/>
                        <a:gd name="connsiteY72-94526" fmla="*/ 1063513 h 3006470"/>
                        <a:gd name="connsiteX73-94527" fmla="*/ 5040730 w 6006665"/>
                        <a:gd name="connsiteY73-94528" fmla="*/ 1064406 h 3006470"/>
                        <a:gd name="connsiteX74-94529" fmla="*/ 5049958 w 6006665"/>
                        <a:gd name="connsiteY74-94530" fmla="*/ 1063513 h 3006470"/>
                        <a:gd name="connsiteX75-94531" fmla="*/ 5114249 w 6006665"/>
                        <a:gd name="connsiteY75-94532" fmla="*/ 1084944 h 3006470"/>
                        <a:gd name="connsiteX76-94533" fmla="*/ 5176671 w 6006665"/>
                        <a:gd name="connsiteY76-94534" fmla="*/ 1074876 h 3006470"/>
                        <a:gd name="connsiteX77-94535" fmla="*/ 5177801 w 6006665"/>
                        <a:gd name="connsiteY77-94536" fmla="*/ 1076614 h 3006470"/>
                        <a:gd name="connsiteX78-94537" fmla="*/ 5188578 w 6006665"/>
                        <a:gd name="connsiteY78-94538" fmla="*/ 1074876 h 3006470"/>
                        <a:gd name="connsiteX79-94539" fmla="*/ 5243719 w 6006665"/>
                        <a:gd name="connsiteY79-94540" fmla="*/ 1159707 h 3006470"/>
                        <a:gd name="connsiteX80-94541" fmla="*/ 5283477 w 6006665"/>
                        <a:gd name="connsiteY80-94542" fmla="*/ 1129415 h 3006470"/>
                        <a:gd name="connsiteX81-94543" fmla="*/ 5258480 w 6006665"/>
                        <a:gd name="connsiteY81-94544" fmla="*/ 1063513 h 3006470"/>
                        <a:gd name="connsiteX82-94545" fmla="*/ 5267570 w 6006665"/>
                        <a:gd name="connsiteY82-94546" fmla="*/ 1015792 h 3006470"/>
                        <a:gd name="connsiteX83-94547" fmla="*/ 5278896 w 6006665"/>
                        <a:gd name="connsiteY83-94548" fmla="*/ 1018841 h 3006470"/>
                        <a:gd name="connsiteX84-94549" fmla="*/ 5279477 w 6006665"/>
                        <a:gd name="connsiteY84-94550" fmla="*/ 1015792 h 3006470"/>
                        <a:gd name="connsiteX85-94551" fmla="*/ 5395510 w 6006665"/>
                        <a:gd name="connsiteY85-94552" fmla="*/ 1047031 h 3006470"/>
                        <a:gd name="connsiteX86-94553" fmla="*/ 5463001 w 6006665"/>
                        <a:gd name="connsiteY86-94554" fmla="*/ 1043061 h 3006470"/>
                        <a:gd name="connsiteX87-94555" fmla="*/ 5464386 w 6006665"/>
                        <a:gd name="connsiteY87-94556" fmla="*/ 1043680 h 3006470"/>
                        <a:gd name="connsiteX88-94557" fmla="*/ 5474909 w 6006665"/>
                        <a:gd name="connsiteY88-94558" fmla="*/ 1043061 h 3006470"/>
                        <a:gd name="connsiteX89-94559" fmla="*/ 5581715 w 6006665"/>
                        <a:gd name="connsiteY89-94560" fmla="*/ 1090783 h 3006470"/>
                        <a:gd name="connsiteX90-94561" fmla="*/ 5633981 w 6006665"/>
                        <a:gd name="connsiteY90-94562" fmla="*/ 1133960 h 3006470"/>
                        <a:gd name="connsiteX91-94563" fmla="*/ 5720335 w 6006665"/>
                        <a:gd name="connsiteY91-94564" fmla="*/ 1213496 h 3006470"/>
                        <a:gd name="connsiteX92-94565" fmla="*/ 5822595 w 6006665"/>
                        <a:gd name="connsiteY92-94566" fmla="*/ 1311212 h 3006470"/>
                        <a:gd name="connsiteX93-94567" fmla="*/ 5818051 w 6006665"/>
                        <a:gd name="connsiteY93-94568" fmla="*/ 1365751 h 3006470"/>
                        <a:gd name="connsiteX94-94569" fmla="*/ 5825679 w 6006665"/>
                        <a:gd name="connsiteY94-94570" fmla="*/ 1373379 h 3006470"/>
                        <a:gd name="connsiteX95-94571" fmla="*/ 5822051 w 6006665"/>
                        <a:gd name="connsiteY95-94572" fmla="*/ 1322574 h 3006470"/>
                        <a:gd name="connsiteX96-94573" fmla="*/ 5834092 w 6006665"/>
                        <a:gd name="connsiteY96-94574" fmla="*/ 1324447 h 3006470"/>
                        <a:gd name="connsiteX97-94575" fmla="*/ 5833958 w 6006665"/>
                        <a:gd name="connsiteY97-94576" fmla="*/ 1322574 h 3006470"/>
                        <a:gd name="connsiteX98-94577" fmla="*/ 5936219 w 6006665"/>
                        <a:gd name="connsiteY98-94578" fmla="*/ 1338481 h 3006470"/>
                        <a:gd name="connsiteX99-94579" fmla="*/ 6006665 w 6006665"/>
                        <a:gd name="connsiteY99-94580" fmla="*/ 1418018 h 3006470"/>
                        <a:gd name="connsiteX100-94581" fmla="*/ 5968033 w 6006665"/>
                        <a:gd name="connsiteY100-94582" fmla="*/ 1456650 h 3006470"/>
                        <a:gd name="connsiteX101-94583" fmla="*/ 5908949 w 6006665"/>
                        <a:gd name="connsiteY101-94584" fmla="*/ 1468012 h 3006470"/>
                        <a:gd name="connsiteX102-94585" fmla="*/ 5908949 w 6006665"/>
                        <a:gd name="connsiteY102-94586" fmla="*/ 1554366 h 3006470"/>
                        <a:gd name="connsiteX103-94587" fmla="*/ 5893042 w 6006665"/>
                        <a:gd name="connsiteY103-94588" fmla="*/ 1570273 h 3006470"/>
                        <a:gd name="connsiteX104-94589" fmla="*/ 5881135 w 6006665"/>
                        <a:gd name="connsiteY104-94590" fmla="*/ 1570273 h 3006470"/>
                        <a:gd name="connsiteX105-94591" fmla="*/ 5861227 w 6006665"/>
                        <a:gd name="connsiteY105-94592" fmla="*/ 1570273 h 3006470"/>
                        <a:gd name="connsiteX106-94593" fmla="*/ 5849321 w 6006665"/>
                        <a:gd name="connsiteY106-94594" fmla="*/ 1570273 h 3006470"/>
                        <a:gd name="connsiteX107-94595" fmla="*/ 5817506 w 6006665"/>
                        <a:gd name="connsiteY107-94596" fmla="*/ 1536186 h 3006470"/>
                        <a:gd name="connsiteX108-94597" fmla="*/ 5767511 w 6006665"/>
                        <a:gd name="connsiteY108-94598" fmla="*/ 1511189 h 3006470"/>
                        <a:gd name="connsiteX109-94599" fmla="*/ 5762967 w 6006665"/>
                        <a:gd name="connsiteY109-94600" fmla="*/ 1477102 h 3006470"/>
                        <a:gd name="connsiteX110-94601" fmla="*/ 5729132 w 6006665"/>
                        <a:gd name="connsiteY110-94602" fmla="*/ 1463170 h 3006470"/>
                        <a:gd name="connsiteX111-94603" fmla="*/ 5695337 w 6006665"/>
                        <a:gd name="connsiteY111-94604" fmla="*/ 1472557 h 3006470"/>
                        <a:gd name="connsiteX112-94605" fmla="*/ 5693366 w 6006665"/>
                        <a:gd name="connsiteY112-94606" fmla="*/ 1469797 h 3006470"/>
                        <a:gd name="connsiteX113-94607" fmla="*/ 5683431 w 6006665"/>
                        <a:gd name="connsiteY113-94608" fmla="*/ 1472557 h 3006470"/>
                        <a:gd name="connsiteX114-94609" fmla="*/ 5660706 w 6006665"/>
                        <a:gd name="connsiteY114-94610" fmla="*/ 1440742 h 3006470"/>
                        <a:gd name="connsiteX115-94611" fmla="*/ 5669644 w 6006665"/>
                        <a:gd name="connsiteY115-94612" fmla="*/ 1415717 h 3006470"/>
                        <a:gd name="connsiteX116-94613" fmla="*/ 5640799 w 6006665"/>
                        <a:gd name="connsiteY116-94614" fmla="*/ 1429380 h 3006470"/>
                        <a:gd name="connsiteX117-94615" fmla="*/ 5656705 w 6006665"/>
                        <a:gd name="connsiteY117-94616" fmla="*/ 1472557 h 3006470"/>
                        <a:gd name="connsiteX118-94617" fmla="*/ 5633981 w 6006665"/>
                        <a:gd name="connsiteY118-94618" fmla="*/ 1511189 h 3006470"/>
                        <a:gd name="connsiteX119-94619" fmla="*/ 5586259 w 6006665"/>
                        <a:gd name="connsiteY119-94620" fmla="*/ 1547548 h 3006470"/>
                        <a:gd name="connsiteX120-94621" fmla="*/ 5575676 w 6006665"/>
                        <a:gd name="connsiteY120-94622" fmla="*/ 1546540 h 3006470"/>
                        <a:gd name="connsiteX121-94623" fmla="*/ 5574353 w 6006665"/>
                        <a:gd name="connsiteY121-94624" fmla="*/ 1547548 h 3006470"/>
                        <a:gd name="connsiteX122-94625" fmla="*/ 5539436 w 6006665"/>
                        <a:gd name="connsiteY122-94626" fmla="*/ 1544223 h 3006470"/>
                        <a:gd name="connsiteX123-94627" fmla="*/ 5570352 w 6006665"/>
                        <a:gd name="connsiteY123-94628" fmla="*/ 1586180 h 3006470"/>
                        <a:gd name="connsiteX124-94629" fmla="*/ 5593077 w 6006665"/>
                        <a:gd name="connsiteY124-94630" fmla="*/ 1649809 h 3006470"/>
                        <a:gd name="connsiteX125-94631" fmla="*/ 5608984 w 6006665"/>
                        <a:gd name="connsiteY125-94632" fmla="*/ 1677079 h 3006470"/>
                        <a:gd name="connsiteX126-94633" fmla="*/ 5613529 w 6006665"/>
                        <a:gd name="connsiteY126-94634" fmla="*/ 1708893 h 3006470"/>
                        <a:gd name="connsiteX127-94635" fmla="*/ 5608984 w 6006665"/>
                        <a:gd name="connsiteY127-94636" fmla="*/ 1731618 h 3006470"/>
                        <a:gd name="connsiteX128-94637" fmla="*/ 5597799 w 6006665"/>
                        <a:gd name="connsiteY128-94638" fmla="*/ 1728009 h 3006470"/>
                        <a:gd name="connsiteX129-94639" fmla="*/ 5597077 w 6006665"/>
                        <a:gd name="connsiteY129-94640" fmla="*/ 1731618 h 3006470"/>
                        <a:gd name="connsiteX130-94641" fmla="*/ 5534271 w 6006665"/>
                        <a:gd name="connsiteY130-94642" fmla="*/ 1711358 h 3006470"/>
                        <a:gd name="connsiteX131-94643" fmla="*/ 5436277 w 6006665"/>
                        <a:gd name="connsiteY131-94644" fmla="*/ 1767977 h 3006470"/>
                        <a:gd name="connsiteX132-94645" fmla="*/ 5397645 w 6006665"/>
                        <a:gd name="connsiteY132-94646" fmla="*/ 1779340 h 3006470"/>
                        <a:gd name="connsiteX133-94647" fmla="*/ 5345378 w 6006665"/>
                        <a:gd name="connsiteY133-94648" fmla="*/ 1833879 h 3006470"/>
                        <a:gd name="connsiteX134-94649" fmla="*/ 5290839 w 6006665"/>
                        <a:gd name="connsiteY134-94650" fmla="*/ 1881600 h 3006470"/>
                        <a:gd name="connsiteX135-94651" fmla="*/ 5274932 w 6006665"/>
                        <a:gd name="connsiteY135-94652" fmla="*/ 1913415 h 3006470"/>
                        <a:gd name="connsiteX136-94653" fmla="*/ 5267238 w 6006665"/>
                        <a:gd name="connsiteY136-94654" fmla="*/ 1904988 h 3006470"/>
                        <a:gd name="connsiteX137-94655" fmla="*/ 5263025 w 6006665"/>
                        <a:gd name="connsiteY137-94656" fmla="*/ 1913415 h 3006470"/>
                        <a:gd name="connsiteX138-94657" fmla="*/ 5219538 w 6006665"/>
                        <a:gd name="connsiteY138-94658" fmla="*/ 1865787 h 3006470"/>
                        <a:gd name="connsiteX139-94659" fmla="*/ 5129494 w 6006665"/>
                        <a:gd name="connsiteY139-94660" fmla="*/ 1920232 h 3006470"/>
                        <a:gd name="connsiteX140-94661" fmla="*/ 5126389 w 6006665"/>
                        <a:gd name="connsiteY140-94662" fmla="*/ 1914910 h 3006470"/>
                        <a:gd name="connsiteX141-94663" fmla="*/ 5117587 w 6006665"/>
                        <a:gd name="connsiteY141-94664" fmla="*/ 1920232 h 3006470"/>
                        <a:gd name="connsiteX142-94665" fmla="*/ 5105544 w 6006665"/>
                        <a:gd name="connsiteY142-94666" fmla="*/ 1899586 h 3006470"/>
                        <a:gd name="connsiteX143-94667" fmla="*/ 5074955 w 6006665"/>
                        <a:gd name="connsiteY143-94668" fmla="*/ 1924777 h 3006470"/>
                        <a:gd name="connsiteX144-94669" fmla="*/ 5065718 w 6006665"/>
                        <a:gd name="connsiteY144-94670" fmla="*/ 1922578 h 3006470"/>
                        <a:gd name="connsiteX145-94671" fmla="*/ 5063048 w 6006665"/>
                        <a:gd name="connsiteY145-94672" fmla="*/ 1924777 h 3006470"/>
                        <a:gd name="connsiteX146-94673" fmla="*/ 5026594 w 6006665"/>
                        <a:gd name="connsiteY146-94674" fmla="*/ 1916098 h 3006470"/>
                        <a:gd name="connsiteX147-94675" fmla="*/ 5015871 w 6006665"/>
                        <a:gd name="connsiteY147-94676" fmla="*/ 1961137 h 3006470"/>
                        <a:gd name="connsiteX148-94677" fmla="*/ 4974967 w 6006665"/>
                        <a:gd name="connsiteY148-94678" fmla="*/ 2027038 h 3006470"/>
                        <a:gd name="connsiteX149-94679" fmla="*/ 4974967 w 6006665"/>
                        <a:gd name="connsiteY149-94680" fmla="*/ 2058853 h 3006470"/>
                        <a:gd name="connsiteX150-94681" fmla="*/ 5015871 w 6006665"/>
                        <a:gd name="connsiteY150-94682" fmla="*/ 2074760 h 3006470"/>
                        <a:gd name="connsiteX151-94683" fmla="*/ 5011326 w 6006665"/>
                        <a:gd name="connsiteY151-94684" fmla="*/ 2172476 h 3006470"/>
                        <a:gd name="connsiteX152-94685" fmla="*/ 4999419 w 6006665"/>
                        <a:gd name="connsiteY152-94686" fmla="*/ 2172476 h 3006470"/>
                        <a:gd name="connsiteX153-94687" fmla="*/ 4974967 w 6006665"/>
                        <a:gd name="connsiteY153-94688" fmla="*/ 2172476 h 3006470"/>
                        <a:gd name="connsiteX154-94689" fmla="*/ 4963605 w 6006665"/>
                        <a:gd name="connsiteY154-94690" fmla="*/ 2224742 h 3006470"/>
                        <a:gd name="connsiteX155-94691" fmla="*/ 4974967 w 6006665"/>
                        <a:gd name="connsiteY155-94692" fmla="*/ 2252012 h 3006470"/>
                        <a:gd name="connsiteX156-94693" fmla="*/ 4909065 w 6006665"/>
                        <a:gd name="connsiteY156-94694" fmla="*/ 2286099 h 3006470"/>
                        <a:gd name="connsiteX157-94695" fmla="*/ 4897703 w 6006665"/>
                        <a:gd name="connsiteY157-94696" fmla="*/ 2354273 h 3006470"/>
                        <a:gd name="connsiteX158-94697" fmla="*/ 4845437 w 6006665"/>
                        <a:gd name="connsiteY158-94698" fmla="*/ 2370180 h 3006470"/>
                        <a:gd name="connsiteX159-94699" fmla="*/ 4834074 w 6006665"/>
                        <a:gd name="connsiteY159-94700" fmla="*/ 2429264 h 3006470"/>
                        <a:gd name="connsiteX160-94701" fmla="*/ 4779535 w 6006665"/>
                        <a:gd name="connsiteY160-94702" fmla="*/ 2488348 h 3006470"/>
                        <a:gd name="connsiteX161-94703" fmla="*/ 4777225 w 6006665"/>
                        <a:gd name="connsiteY161-94704" fmla="*/ 2477952 h 3006470"/>
                        <a:gd name="connsiteX162-94705" fmla="*/ 4767628 w 6006665"/>
                        <a:gd name="connsiteY162-94706" fmla="*/ 2488348 h 3006470"/>
                        <a:gd name="connsiteX163-94707" fmla="*/ 4758538 w 6006665"/>
                        <a:gd name="connsiteY163-94708" fmla="*/ 2447444 h 3006470"/>
                        <a:gd name="connsiteX164-94709" fmla="*/ 4742631 w 6006665"/>
                        <a:gd name="connsiteY164-94710" fmla="*/ 2361090 h 3006470"/>
                        <a:gd name="connsiteX165-94711" fmla="*/ 4715361 w 6006665"/>
                        <a:gd name="connsiteY165-94712" fmla="*/ 2220198 h 3006470"/>
                        <a:gd name="connsiteX166-94713" fmla="*/ 4735813 w 6006665"/>
                        <a:gd name="connsiteY166-94714" fmla="*/ 2129299 h 3006470"/>
                        <a:gd name="connsiteX167-94715" fmla="*/ 4767628 w 6006665"/>
                        <a:gd name="connsiteY167-94716" fmla="*/ 2086122 h 3006470"/>
                        <a:gd name="connsiteX168-94717" fmla="*/ 4767628 w 6006665"/>
                        <a:gd name="connsiteY168-94718" fmla="*/ 2058853 h 3006470"/>
                        <a:gd name="connsiteX169-94719" fmla="*/ 4826712 w 6006665"/>
                        <a:gd name="connsiteY169-94720" fmla="*/ 2042945 h 3006470"/>
                        <a:gd name="connsiteX170-94721" fmla="*/ 4892613 w 6006665"/>
                        <a:gd name="connsiteY170-94722" fmla="*/ 1952047 h 3006470"/>
                        <a:gd name="connsiteX171-94723" fmla="*/ 4956243 w 6006665"/>
                        <a:gd name="connsiteY171-94724" fmla="*/ 1877056 h 3006470"/>
                        <a:gd name="connsiteX172-94725" fmla="*/ 5022143 w 6006665"/>
                        <a:gd name="connsiteY172-94726" fmla="*/ 1817971 h 3006470"/>
                        <a:gd name="connsiteX173-94727" fmla="*/ 5046694 w 6006665"/>
                        <a:gd name="connsiteY173-94728" fmla="*/ 1710844 h 3006470"/>
                        <a:gd name="connsiteX174-94729" fmla="*/ 5015871 w 6006665"/>
                        <a:gd name="connsiteY174-94730" fmla="*/ 1715711 h 3006470"/>
                        <a:gd name="connsiteX175-94731" fmla="*/ 4995419 w 6006665"/>
                        <a:gd name="connsiteY175-94732" fmla="*/ 1779340 h 3006470"/>
                        <a:gd name="connsiteX176-94733" fmla="*/ 4904521 w 6006665"/>
                        <a:gd name="connsiteY176-94734" fmla="*/ 1865693 h 3006470"/>
                        <a:gd name="connsiteX177-94735" fmla="*/ 4901708 w 6006665"/>
                        <a:gd name="connsiteY177-94736" fmla="*/ 1857053 h 3006470"/>
                        <a:gd name="connsiteX178-94737" fmla="*/ 4892613 w 6006665"/>
                        <a:gd name="connsiteY178-94738" fmla="*/ 1865693 h 3006470"/>
                        <a:gd name="connsiteX179-94739" fmla="*/ 4861835 w 6006665"/>
                        <a:gd name="connsiteY179-94740" fmla="*/ 1771159 h 3006470"/>
                        <a:gd name="connsiteX180-94741" fmla="*/ 4779535 w 6006665"/>
                        <a:gd name="connsiteY180-94742" fmla="*/ 1795247 h 3006470"/>
                        <a:gd name="connsiteX181-94743" fmla="*/ 4684091 w 6006665"/>
                        <a:gd name="connsiteY181-94744" fmla="*/ 1920232 h 3006470"/>
                        <a:gd name="connsiteX182-94745" fmla="*/ 4715906 w 6006665"/>
                        <a:gd name="connsiteY182-94746" fmla="*/ 1967954 h 3006470"/>
                        <a:gd name="connsiteX183-94747" fmla="*/ 4636369 w 6006665"/>
                        <a:gd name="connsiteY183-94748" fmla="*/ 1983861 h 3006470"/>
                        <a:gd name="connsiteX184-94749" fmla="*/ 4577285 w 6006665"/>
                        <a:gd name="connsiteY184-94750" fmla="*/ 1988406 h 3006470"/>
                        <a:gd name="connsiteX185-94751" fmla="*/ 4577373 w 6006665"/>
                        <a:gd name="connsiteY185-94752" fmla="*/ 1987484 h 3006470"/>
                        <a:gd name="connsiteX186-94753" fmla="*/ 4565379 w 6006665"/>
                        <a:gd name="connsiteY186-94754" fmla="*/ 1988406 h 3006470"/>
                        <a:gd name="connsiteX187-94755" fmla="*/ 4569923 w 6006665"/>
                        <a:gd name="connsiteY187-94756" fmla="*/ 1940685 h 3006470"/>
                        <a:gd name="connsiteX188-94757" fmla="*/ 4520081 w 6006665"/>
                        <a:gd name="connsiteY188-94758" fmla="*/ 1931099 h 3006470"/>
                        <a:gd name="connsiteX189-94759" fmla="*/ 4475025 w 6006665"/>
                        <a:gd name="connsiteY189-94760" fmla="*/ 1961137 h 3006470"/>
                        <a:gd name="connsiteX190-94761" fmla="*/ 4464394 w 6006665"/>
                        <a:gd name="connsiteY190-94762" fmla="*/ 1960286 h 3006470"/>
                        <a:gd name="connsiteX191-94763" fmla="*/ 4463118 w 6006665"/>
                        <a:gd name="connsiteY191-94764" fmla="*/ 1961137 h 3006470"/>
                        <a:gd name="connsiteX192-94765" fmla="*/ 4357637 w 6006665"/>
                        <a:gd name="connsiteY192-94766" fmla="*/ 1952698 h 3006470"/>
                        <a:gd name="connsiteX193-94767" fmla="*/ 4243233 w 6006665"/>
                        <a:gd name="connsiteY193-94768" fmla="*/ 1972499 h 3006470"/>
                        <a:gd name="connsiteX194-94769" fmla="*/ 4125065 w 6006665"/>
                        <a:gd name="connsiteY194-94770" fmla="*/ 2106574 h 3006470"/>
                        <a:gd name="connsiteX195-94771" fmla="*/ 3984173 w 6006665"/>
                        <a:gd name="connsiteY195-94772" fmla="*/ 2263374 h 3006470"/>
                        <a:gd name="connsiteX196-94773" fmla="*/ 4038712 w 6006665"/>
                        <a:gd name="connsiteY196-94774" fmla="*/ 2267919 h 3006470"/>
                        <a:gd name="connsiteX197-94775" fmla="*/ 4059164 w 6006665"/>
                        <a:gd name="connsiteY197-94776" fmla="*/ 2311096 h 3006470"/>
                        <a:gd name="connsiteX198-94777" fmla="*/ 4087782 w 6006665"/>
                        <a:gd name="connsiteY198-94778" fmla="*/ 2319513 h 3006470"/>
                        <a:gd name="connsiteX199-94779" fmla="*/ 4106341 w 6006665"/>
                        <a:gd name="connsiteY199-94780" fmla="*/ 2290644 h 3006470"/>
                        <a:gd name="connsiteX200-94781" fmla="*/ 4117411 w 6006665"/>
                        <a:gd name="connsiteY200-94782" fmla="*/ 2291946 h 3006470"/>
                        <a:gd name="connsiteX201-94783" fmla="*/ 4118248 w 6006665"/>
                        <a:gd name="connsiteY201-94784" fmla="*/ 2290644 h 3006470"/>
                        <a:gd name="connsiteX202-94785" fmla="*/ 4156880 w 6006665"/>
                        <a:gd name="connsiteY202-94786" fmla="*/ 2295189 h 3006470"/>
                        <a:gd name="connsiteX203-94787" fmla="*/ 4211419 w 6006665"/>
                        <a:gd name="connsiteY203-94788" fmla="*/ 2365635 h 3006470"/>
                        <a:gd name="connsiteX204-94789" fmla="*/ 4215964 w 6006665"/>
                        <a:gd name="connsiteY204-94790" fmla="*/ 2413357 h 3006470"/>
                        <a:gd name="connsiteX205-94791" fmla="*/ 4184149 w 6006665"/>
                        <a:gd name="connsiteY205-94792" fmla="*/ 2472441 h 3006470"/>
                        <a:gd name="connsiteX206-94793" fmla="*/ 4177332 w 6006665"/>
                        <a:gd name="connsiteY206-94794" fmla="*/ 2542887 h 3006470"/>
                        <a:gd name="connsiteX207-94795" fmla="*/ 4161425 w 6006665"/>
                        <a:gd name="connsiteY207-94796" fmla="*/ 2629241 h 3006470"/>
                        <a:gd name="connsiteX208-94797" fmla="*/ 4109158 w 6006665"/>
                        <a:gd name="connsiteY208-94798" fmla="*/ 2708777 h 3006470"/>
                        <a:gd name="connsiteX209-94799" fmla="*/ 4097796 w 6006665"/>
                        <a:gd name="connsiteY209-94800" fmla="*/ 2747409 h 3006470"/>
                        <a:gd name="connsiteX210-94801" fmla="*/ 4043257 w 6006665"/>
                        <a:gd name="connsiteY210-94802" fmla="*/ 2806493 h 3006470"/>
                        <a:gd name="connsiteX211-94803" fmla="*/ 3995535 w 6006665"/>
                        <a:gd name="connsiteY211-94804" fmla="*/ 2865577 h 3006470"/>
                        <a:gd name="connsiteX212-94805" fmla="*/ 3975083 w 6006665"/>
                        <a:gd name="connsiteY212-94806" fmla="*/ 2897392 h 3006470"/>
                        <a:gd name="connsiteX213-94807" fmla="*/ 3925089 w 6006665"/>
                        <a:gd name="connsiteY213-94808" fmla="*/ 2924661 h 3006470"/>
                        <a:gd name="connsiteX214-94809" fmla="*/ 3913182 w 6006665"/>
                        <a:gd name="connsiteY214-94810" fmla="*/ 2924661 h 3006470"/>
                        <a:gd name="connsiteX215-94811" fmla="*/ 3904637 w 6006665"/>
                        <a:gd name="connsiteY215-94812" fmla="*/ 2924661 h 3006470"/>
                        <a:gd name="connsiteX216-94813" fmla="*/ 3892729 w 6006665"/>
                        <a:gd name="connsiteY216-94814" fmla="*/ 2924661 h 3006470"/>
                        <a:gd name="connsiteX217-94815" fmla="*/ 3871063 w 6006665"/>
                        <a:gd name="connsiteY217-94816" fmla="*/ 2908412 h 3006470"/>
                        <a:gd name="connsiteX218-94817" fmla="*/ 3829645 w 6006665"/>
                        <a:gd name="connsiteY218-94818" fmla="*/ 2936024 h 3006470"/>
                        <a:gd name="connsiteX219-94819" fmla="*/ 3822828 w 6006665"/>
                        <a:gd name="connsiteY219-94820" fmla="*/ 2956476 h 3006470"/>
                        <a:gd name="connsiteX220-94821" fmla="*/ 3818283 w 6006665"/>
                        <a:gd name="connsiteY220-94822" fmla="*/ 2947386 h 3006470"/>
                        <a:gd name="connsiteX221-94823" fmla="*/ 3818283 w 6006665"/>
                        <a:gd name="connsiteY221-94824" fmla="*/ 2935660 h 3006470"/>
                        <a:gd name="connsiteX222-94825" fmla="*/ 3817738 w 6006665"/>
                        <a:gd name="connsiteY222-94826" fmla="*/ 2936024 h 3006470"/>
                        <a:gd name="connsiteX223-94827" fmla="*/ 3810921 w 6006665"/>
                        <a:gd name="connsiteY223-94828" fmla="*/ 2956476 h 3006470"/>
                        <a:gd name="connsiteX224-94829" fmla="*/ 3806376 w 6006665"/>
                        <a:gd name="connsiteY224-94830" fmla="*/ 2947386 h 3006470"/>
                        <a:gd name="connsiteX225-94831" fmla="*/ 3806376 w 6006665"/>
                        <a:gd name="connsiteY225-94832" fmla="*/ 2920116 h 3006470"/>
                        <a:gd name="connsiteX226-94833" fmla="*/ 3818283 w 6006665"/>
                        <a:gd name="connsiteY226-94834" fmla="*/ 2920116 h 3006470"/>
                        <a:gd name="connsiteX227-94835" fmla="*/ 3826828 w 6006665"/>
                        <a:gd name="connsiteY227-94836" fmla="*/ 2920116 h 3006470"/>
                        <a:gd name="connsiteX228-94837" fmla="*/ 3833645 w 6006665"/>
                        <a:gd name="connsiteY228-94838" fmla="*/ 2861032 h 3006470"/>
                        <a:gd name="connsiteX229-94839" fmla="*/ 3822283 w 6006665"/>
                        <a:gd name="connsiteY229-94840" fmla="*/ 2817856 h 3006470"/>
                        <a:gd name="connsiteX230-94841" fmla="*/ 3849553 w 6006665"/>
                        <a:gd name="connsiteY230-94842" fmla="*/ 2795131 h 3006470"/>
                        <a:gd name="connsiteX231-94843" fmla="*/ 3858814 w 6006665"/>
                        <a:gd name="connsiteY231-94844" fmla="*/ 2797336 h 3006470"/>
                        <a:gd name="connsiteX232-94845" fmla="*/ 3861460 w 6006665"/>
                        <a:gd name="connsiteY232-94846" fmla="*/ 2795131 h 3006470"/>
                        <a:gd name="connsiteX233-94847" fmla="*/ 3898487 w 6006665"/>
                        <a:gd name="connsiteY233-94848" fmla="*/ 2803947 h 3006470"/>
                        <a:gd name="connsiteX234-94849" fmla="*/ 3919999 w 6006665"/>
                        <a:gd name="connsiteY234-94850" fmla="*/ 2758772 h 3006470"/>
                        <a:gd name="connsiteX235-94851" fmla="*/ 3935906 w 6006665"/>
                        <a:gd name="connsiteY235-94852" fmla="*/ 2699687 h 3006470"/>
                        <a:gd name="connsiteX236-94853" fmla="*/ 3947269 w 6006665"/>
                        <a:gd name="connsiteY236-94854" fmla="*/ 2676963 h 3006470"/>
                        <a:gd name="connsiteX237-94855" fmla="*/ 3966292 w 6006665"/>
                        <a:gd name="connsiteY237-94856" fmla="*/ 2632575 h 3006470"/>
                        <a:gd name="connsiteX238-94857" fmla="*/ 3915999 w 6006665"/>
                        <a:gd name="connsiteY238-94858" fmla="*/ 2645148 h 3006470"/>
                        <a:gd name="connsiteX239-94859" fmla="*/ 3888729 w 6006665"/>
                        <a:gd name="connsiteY239-94860" fmla="*/ 2667873 h 3006470"/>
                        <a:gd name="connsiteX240-94861" fmla="*/ 3876822 w 6006665"/>
                        <a:gd name="connsiteY240-94862" fmla="*/ 2667873 h 3006470"/>
                        <a:gd name="connsiteX241-94863" fmla="*/ 3829645 w 6006665"/>
                        <a:gd name="connsiteY241-94864" fmla="*/ 2667873 h 3006470"/>
                        <a:gd name="connsiteX242-94865" fmla="*/ 3817738 w 6006665"/>
                        <a:gd name="connsiteY242-94866" fmla="*/ 2667873 h 3006470"/>
                        <a:gd name="connsiteX243-94867" fmla="*/ 3801831 w 6006665"/>
                        <a:gd name="connsiteY243-94868" fmla="*/ 2613334 h 3006470"/>
                        <a:gd name="connsiteX244-94869" fmla="*/ 3758654 w 6006665"/>
                        <a:gd name="connsiteY244-94870" fmla="*/ 2574702 h 3006470"/>
                        <a:gd name="connsiteX245-94871" fmla="*/ 3692753 w 6006665"/>
                        <a:gd name="connsiteY245-94872" fmla="*/ 2558795 h 3006470"/>
                        <a:gd name="connsiteX246-94873" fmla="*/ 3683663 w 6006665"/>
                        <a:gd name="connsiteY246-94874" fmla="*/ 2499711 h 3006470"/>
                        <a:gd name="connsiteX247-94875" fmla="*/ 3672301 w 6006665"/>
                        <a:gd name="connsiteY247-94876" fmla="*/ 2467896 h 3006470"/>
                        <a:gd name="connsiteX248-94877" fmla="*/ 3656393 w 6006665"/>
                        <a:gd name="connsiteY248-94878" fmla="*/ 2440627 h 3006470"/>
                        <a:gd name="connsiteX249-94879" fmla="*/ 3633669 w 6006665"/>
                        <a:gd name="connsiteY249-94880" fmla="*/ 2381542 h 3006470"/>
                        <a:gd name="connsiteX250-94881" fmla="*/ 3601854 w 6006665"/>
                        <a:gd name="connsiteY250-94882" fmla="*/ 2361090 h 3006470"/>
                        <a:gd name="connsiteX251-94883" fmla="*/ 3545995 w 6006665"/>
                        <a:gd name="connsiteY251-94884" fmla="*/ 2339606 h 3006470"/>
                        <a:gd name="connsiteX252-94885" fmla="*/ 3506955 w 6006665"/>
                        <a:gd name="connsiteY252-94886" fmla="*/ 2345183 h 3006470"/>
                        <a:gd name="connsiteX253-94887" fmla="*/ 3463779 w 6006665"/>
                        <a:gd name="connsiteY253-94888" fmla="*/ 2354273 h 3006470"/>
                        <a:gd name="connsiteX254-94889" fmla="*/ 3431964 w 6006665"/>
                        <a:gd name="connsiteY254-94890" fmla="*/ 2381542 h 3006470"/>
                        <a:gd name="connsiteX255-94891" fmla="*/ 3452416 w 6006665"/>
                        <a:gd name="connsiteY255-94892" fmla="*/ 2397450 h 3006470"/>
                        <a:gd name="connsiteX256-94893" fmla="*/ 3452416 w 6006665"/>
                        <a:gd name="connsiteY256-94894" fmla="*/ 2429264 h 3006470"/>
                        <a:gd name="connsiteX257-94895" fmla="*/ 3431964 w 6006665"/>
                        <a:gd name="connsiteY257-94896" fmla="*/ 2451989 h 3006470"/>
                        <a:gd name="connsiteX258-94897" fmla="*/ 3400150 w 6006665"/>
                        <a:gd name="connsiteY258-94898" fmla="*/ 2511073 h 3006470"/>
                        <a:gd name="connsiteX259-94899" fmla="*/ 3400150 w 6006665"/>
                        <a:gd name="connsiteY259-94900" fmla="*/ 2538343 h 3006470"/>
                        <a:gd name="connsiteX260-94901" fmla="*/ 3350155 w 6006665"/>
                        <a:gd name="connsiteY260-94902" fmla="*/ 2570157 h 3006470"/>
                        <a:gd name="connsiteX261-94903" fmla="*/ 3342342 w 6006665"/>
                        <a:gd name="connsiteY261-94904" fmla="*/ 2567553 h 3006470"/>
                        <a:gd name="connsiteX262-94905" fmla="*/ 3338249 w 6006665"/>
                        <a:gd name="connsiteY262-94906" fmla="*/ 2570157 h 3006470"/>
                        <a:gd name="connsiteX263-94907" fmla="*/ 3290527 w 6006665"/>
                        <a:gd name="connsiteY263-94908" fmla="*/ 2554250 h 3006470"/>
                        <a:gd name="connsiteX264-94909" fmla="*/ 3259257 w 6006665"/>
                        <a:gd name="connsiteY264-94910" fmla="*/ 2554250 h 3006470"/>
                        <a:gd name="connsiteX265-94911" fmla="*/ 3247350 w 6006665"/>
                        <a:gd name="connsiteY265-94912" fmla="*/ 2554250 h 3006470"/>
                        <a:gd name="connsiteX266-94913" fmla="*/ 3231443 w 6006665"/>
                        <a:gd name="connsiteY266-94914" fmla="*/ 2538343 h 3006470"/>
                        <a:gd name="connsiteX267-94915" fmla="*/ 3213271 w 6006665"/>
                        <a:gd name="connsiteY267-94916" fmla="*/ 2533799 h 3006470"/>
                        <a:gd name="connsiteX268-94917" fmla="*/ 3168359 w 6006665"/>
                        <a:gd name="connsiteY268-94918" fmla="*/ 2570157 h 3006470"/>
                        <a:gd name="connsiteX269-94919" fmla="*/ 3120637 w 6006665"/>
                        <a:gd name="connsiteY269-94920" fmla="*/ 2581519 h 3006470"/>
                        <a:gd name="connsiteX270-94921" fmla="*/ 3082005 w 6006665"/>
                        <a:gd name="connsiteY270-94922" fmla="*/ 2597427 h 3006470"/>
                        <a:gd name="connsiteX271-94923" fmla="*/ 3074460 w 6006665"/>
                        <a:gd name="connsiteY271-94924" fmla="*/ 2595630 h 3006470"/>
                        <a:gd name="connsiteX272-94925" fmla="*/ 3070098 w 6006665"/>
                        <a:gd name="connsiteY272-94926" fmla="*/ 2597427 h 3006470"/>
                        <a:gd name="connsiteX273-94927" fmla="*/ 3022376 w 6006665"/>
                        <a:gd name="connsiteY273-94928" fmla="*/ 2586064 h 3006470"/>
                        <a:gd name="connsiteX274-94929" fmla="*/ 3000196 w 6006665"/>
                        <a:gd name="connsiteY274-94930" fmla="*/ 2586064 h 3006470"/>
                        <a:gd name="connsiteX275-94931" fmla="*/ 2988289 w 6006665"/>
                        <a:gd name="connsiteY275-94932" fmla="*/ 2586064 h 3006470"/>
                        <a:gd name="connsiteX276-94933" fmla="*/ 2967837 w 6006665"/>
                        <a:gd name="connsiteY276-94934" fmla="*/ 2554250 h 3006470"/>
                        <a:gd name="connsiteX277-94935" fmla="*/ 2929205 w 6006665"/>
                        <a:gd name="connsiteY277-94936" fmla="*/ 2526980 h 3006470"/>
                        <a:gd name="connsiteX278-94937" fmla="*/ 2902153 w 6006665"/>
                        <a:gd name="connsiteY278-94938" fmla="*/ 2523116 h 3006470"/>
                        <a:gd name="connsiteX279-94939" fmla="*/ 2861576 w 6006665"/>
                        <a:gd name="connsiteY279-94940" fmla="*/ 2526980 h 3006470"/>
                        <a:gd name="connsiteX280-94941" fmla="*/ 2822944 w 6006665"/>
                        <a:gd name="connsiteY280-94942" fmla="*/ 2538343 h 3006470"/>
                        <a:gd name="connsiteX281-94943" fmla="*/ 2818139 w 6006665"/>
                        <a:gd name="connsiteY281-94944" fmla="*/ 2536254 h 3006470"/>
                        <a:gd name="connsiteX282-94945" fmla="*/ 2811037 w 6006665"/>
                        <a:gd name="connsiteY282-94946" fmla="*/ 2538343 h 3006470"/>
                        <a:gd name="connsiteX283-94947" fmla="*/ 2758770 w 6006665"/>
                        <a:gd name="connsiteY283-94948" fmla="*/ 2515618 h 3006470"/>
                        <a:gd name="connsiteX284-94949" fmla="*/ 2751953 w 6006665"/>
                        <a:gd name="connsiteY284-94950" fmla="*/ 2472441 h 3006470"/>
                        <a:gd name="connsiteX285-94951" fmla="*/ 2708776 w 6006665"/>
                        <a:gd name="connsiteY285-94952" fmla="*/ 2456534 h 3006470"/>
                        <a:gd name="connsiteX286-94953" fmla="*/ 2676962 w 6006665"/>
                        <a:gd name="connsiteY286-94954" fmla="*/ 2451989 h 3006470"/>
                        <a:gd name="connsiteX287-94955" fmla="*/ 2642534 w 6006665"/>
                        <a:gd name="connsiteY287-94956" fmla="*/ 2430245 h 3006470"/>
                        <a:gd name="connsiteX288-94957" fmla="*/ 2609333 w 6006665"/>
                        <a:gd name="connsiteY288-94958" fmla="*/ 2488348 h 3006470"/>
                        <a:gd name="connsiteX289-94959" fmla="*/ 2625240 w 6006665"/>
                        <a:gd name="connsiteY289-94960" fmla="*/ 2522435 h 3006470"/>
                        <a:gd name="connsiteX290-94961" fmla="*/ 2586608 w 6006665"/>
                        <a:gd name="connsiteY290-94962" fmla="*/ 2558795 h 3006470"/>
                        <a:gd name="connsiteX291-94963" fmla="*/ 2577105 w 6006665"/>
                        <a:gd name="connsiteY291-94964" fmla="*/ 2556532 h 3006470"/>
                        <a:gd name="connsiteX292-94965" fmla="*/ 2574701 w 6006665"/>
                        <a:gd name="connsiteY292-94966" fmla="*/ 2558795 h 3006470"/>
                        <a:gd name="connsiteX293-94967" fmla="*/ 2526979 w 6006665"/>
                        <a:gd name="connsiteY293-94968" fmla="*/ 2547432 h 3006470"/>
                        <a:gd name="connsiteX294-94969" fmla="*/ 2490620 w 6006665"/>
                        <a:gd name="connsiteY294-94970" fmla="*/ 2542887 h 3006470"/>
                        <a:gd name="connsiteX295-94971" fmla="*/ 2463350 w 6006665"/>
                        <a:gd name="connsiteY295-94972" fmla="*/ 2515618 h 3006470"/>
                        <a:gd name="connsiteX296-94973" fmla="*/ 2436625 w 6006665"/>
                        <a:gd name="connsiteY296-94974" fmla="*/ 2515618 h 3006470"/>
                        <a:gd name="connsiteX297-94975" fmla="*/ 2424718 w 6006665"/>
                        <a:gd name="connsiteY297-94976" fmla="*/ 2515618 h 3006470"/>
                        <a:gd name="connsiteX298-94977" fmla="*/ 2398858 w 6006665"/>
                        <a:gd name="connsiteY298-94978" fmla="*/ 2502687 h 3006470"/>
                        <a:gd name="connsiteX299-94979" fmla="*/ 2350272 w 6006665"/>
                        <a:gd name="connsiteY299-94980" fmla="*/ 2526980 h 3006470"/>
                        <a:gd name="connsiteX300-94981" fmla="*/ 2282098 w 6006665"/>
                        <a:gd name="connsiteY300-94982" fmla="*/ 2574702 h 3006470"/>
                        <a:gd name="connsiteX301-94983" fmla="*/ 2238921 w 6006665"/>
                        <a:gd name="connsiteY301-94984" fmla="*/ 2586064 h 3006470"/>
                        <a:gd name="connsiteX302-94985" fmla="*/ 2227559 w 6006665"/>
                        <a:gd name="connsiteY302-94986" fmla="*/ 2590609 h 3006470"/>
                        <a:gd name="connsiteX303-94987" fmla="*/ 2225178 w 6006665"/>
                        <a:gd name="connsiteY303-94988" fmla="*/ 2586799 h 3006470"/>
                        <a:gd name="connsiteX304-94989" fmla="*/ 2215652 w 6006665"/>
                        <a:gd name="connsiteY304-94990" fmla="*/ 2590609 h 3006470"/>
                        <a:gd name="connsiteX305-94991" fmla="*/ 2193596 w 6006665"/>
                        <a:gd name="connsiteY305-94992" fmla="*/ 2555320 h 3006470"/>
                        <a:gd name="connsiteX306-94993" fmla="*/ 2157112 w 6006665"/>
                        <a:gd name="connsiteY306-94994" fmla="*/ 2558795 h 3006470"/>
                        <a:gd name="connsiteX307-94995" fmla="*/ 2156291 w 6006665"/>
                        <a:gd name="connsiteY307-94996" fmla="*/ 2557739 h 3006470"/>
                        <a:gd name="connsiteX308-94997" fmla="*/ 2145205 w 6006665"/>
                        <a:gd name="connsiteY308-94998" fmla="*/ 2558795 h 3006470"/>
                        <a:gd name="connsiteX309-94999" fmla="*/ 2129298 w 6006665"/>
                        <a:gd name="connsiteY309-95000" fmla="*/ 2538343 h 3006470"/>
                        <a:gd name="connsiteX310-95001" fmla="*/ 2102029 w 6006665"/>
                        <a:gd name="connsiteY310-95002" fmla="*/ 2526980 h 3006470"/>
                        <a:gd name="connsiteX311-95003" fmla="*/ 2086121 w 6006665"/>
                        <a:gd name="connsiteY311-95004" fmla="*/ 2495166 h 3006470"/>
                        <a:gd name="connsiteX312-95005" fmla="*/ 2070005 w 6006665"/>
                        <a:gd name="connsiteY312-95006" fmla="*/ 2486212 h 3006470"/>
                        <a:gd name="connsiteX313-95007" fmla="*/ 2027582 w 6006665"/>
                        <a:gd name="connsiteY313-95008" fmla="*/ 2499711 h 3006470"/>
                        <a:gd name="connsiteX314-95009" fmla="*/ 2023845 w 6006665"/>
                        <a:gd name="connsiteY314-95010" fmla="*/ 2497111 h 3006470"/>
                        <a:gd name="connsiteX315-95011" fmla="*/ 2018675 w 6006665"/>
                        <a:gd name="connsiteY315-95012" fmla="*/ 2499711 h 3006470"/>
                        <a:gd name="connsiteX316-95013" fmla="*/ 1971363 w 6006665"/>
                        <a:gd name="connsiteY316-95014" fmla="*/ 2468885 h 3006470"/>
                        <a:gd name="connsiteX317-95015" fmla="*/ 1952591 w 6006665"/>
                        <a:gd name="connsiteY317-95016" fmla="*/ 2495166 h 3006470"/>
                        <a:gd name="connsiteX318-95017" fmla="*/ 1947518 w 6006665"/>
                        <a:gd name="connsiteY318-95018" fmla="*/ 2485599 h 3006470"/>
                        <a:gd name="connsiteX319-95019" fmla="*/ 1940684 w 6006665"/>
                        <a:gd name="connsiteY319-95020" fmla="*/ 2495166 h 3006470"/>
                        <a:gd name="connsiteX320-95021" fmla="*/ 1861147 w 6006665"/>
                        <a:gd name="connsiteY320-95022" fmla="*/ 2345183 h 3006470"/>
                        <a:gd name="connsiteX321-95023" fmla="*/ 1811153 w 6006665"/>
                        <a:gd name="connsiteY321-95024" fmla="*/ 2295189 h 3006470"/>
                        <a:gd name="connsiteX322-95025" fmla="*/ 1813950 w 6006665"/>
                        <a:gd name="connsiteY322-95026" fmla="*/ 2292043 h 3006470"/>
                        <a:gd name="connsiteX323-95027" fmla="*/ 1748069 w 6006665"/>
                        <a:gd name="connsiteY323-95028" fmla="*/ 2333821 h 3006470"/>
                        <a:gd name="connsiteX324-95029" fmla="*/ 1711709 w 6006665"/>
                        <a:gd name="connsiteY324-95030" fmla="*/ 2338366 h 3006470"/>
                        <a:gd name="connsiteX325-95031" fmla="*/ 1711926 w 6006665"/>
                        <a:gd name="connsiteY325-95032" fmla="*/ 2336850 h 3006470"/>
                        <a:gd name="connsiteX326-95033" fmla="*/ 1699803 w 6006665"/>
                        <a:gd name="connsiteY326-95034" fmla="*/ 2338366 h 3006470"/>
                        <a:gd name="connsiteX327-95035" fmla="*/ 1704347 w 6006665"/>
                        <a:gd name="connsiteY327-95036" fmla="*/ 2306551 h 3006470"/>
                        <a:gd name="connsiteX328-95037" fmla="*/ 1662460 w 6006665"/>
                        <a:gd name="connsiteY328-95038" fmla="*/ 2288600 h 3006470"/>
                        <a:gd name="connsiteX329-95039" fmla="*/ 1629901 w 6006665"/>
                        <a:gd name="connsiteY329-95040" fmla="*/ 2302006 h 3006470"/>
                        <a:gd name="connsiteX330-95041" fmla="*/ 1629300 w 6006665"/>
                        <a:gd name="connsiteY330-95042" fmla="*/ 2297351 h 3006470"/>
                        <a:gd name="connsiteX331-95043" fmla="*/ 1617994 w 6006665"/>
                        <a:gd name="connsiteY331-95044" fmla="*/ 2302006 h 3006470"/>
                        <a:gd name="connsiteX332-95045" fmla="*/ 1608904 w 6006665"/>
                        <a:gd name="connsiteY332-95046" fmla="*/ 2231560 h 3006470"/>
                        <a:gd name="connsiteX333-95047" fmla="*/ 1552684 w 6006665"/>
                        <a:gd name="connsiteY333-95048" fmla="*/ 2221867 h 3006470"/>
                        <a:gd name="connsiteX334-95049" fmla="*/ 1518550 w 6006665"/>
                        <a:gd name="connsiteY334-95050" fmla="*/ 2247467 h 3006470"/>
                        <a:gd name="connsiteX335-95051" fmla="*/ 1425379 w 6006665"/>
                        <a:gd name="connsiteY335-95052" fmla="*/ 2267919 h 3006470"/>
                        <a:gd name="connsiteX336-95053" fmla="*/ 1409472 w 6006665"/>
                        <a:gd name="connsiteY336-95054" fmla="*/ 2286099 h 3006470"/>
                        <a:gd name="connsiteX337-95055" fmla="*/ 1270852 w 6006665"/>
                        <a:gd name="connsiteY337-95056" fmla="*/ 2306551 h 3006470"/>
                        <a:gd name="connsiteX338-95057" fmla="*/ 1254945 w 6006665"/>
                        <a:gd name="connsiteY338-95058" fmla="*/ 2327003 h 3006470"/>
                        <a:gd name="connsiteX339-95059" fmla="*/ 1282214 w 6006665"/>
                        <a:gd name="connsiteY339-95060" fmla="*/ 2370180 h 3006470"/>
                        <a:gd name="connsiteX340-95061" fmla="*/ 1243582 w 6006665"/>
                        <a:gd name="connsiteY340-95062" fmla="*/ 2386087 h 3006470"/>
                        <a:gd name="connsiteX341-95063" fmla="*/ 1254945 w 6006665"/>
                        <a:gd name="connsiteY341-95064" fmla="*/ 2404267 h 3006470"/>
                        <a:gd name="connsiteX342-95065" fmla="*/ 1216313 w 6006665"/>
                        <a:gd name="connsiteY342-95066" fmla="*/ 2429264 h 3006470"/>
                        <a:gd name="connsiteX343-95067" fmla="*/ 1275397 w 6006665"/>
                        <a:gd name="connsiteY343-95068" fmla="*/ 2472441 h 3006470"/>
                        <a:gd name="connsiteX344-95069" fmla="*/ 1270852 w 6006665"/>
                        <a:gd name="connsiteY344-95070" fmla="*/ 2499711 h 3006470"/>
                        <a:gd name="connsiteX345-95071" fmla="*/ 1259108 w 6006665"/>
                        <a:gd name="connsiteY345-95072" fmla="*/ 2498732 h 3006470"/>
                        <a:gd name="connsiteX346-95073" fmla="*/ 1258945 w 6006665"/>
                        <a:gd name="connsiteY346-95074" fmla="*/ 2499711 h 3006470"/>
                        <a:gd name="connsiteX347-95075" fmla="*/ 1215644 w 6006665"/>
                        <a:gd name="connsiteY347-95076" fmla="*/ 2496102 h 3006470"/>
                        <a:gd name="connsiteX348-95077" fmla="*/ 1204950 w 6006665"/>
                        <a:gd name="connsiteY348-95078" fmla="*/ 2511073 h 3006470"/>
                        <a:gd name="connsiteX349-95079" fmla="*/ 1196495 w 6006665"/>
                        <a:gd name="connsiteY349-95080" fmla="*/ 2506241 h 3006470"/>
                        <a:gd name="connsiteX350-95081" fmla="*/ 1193043 w 6006665"/>
                        <a:gd name="connsiteY350-95082" fmla="*/ 2511073 h 3006470"/>
                        <a:gd name="connsiteX351-95083" fmla="*/ 1145322 w 6006665"/>
                        <a:gd name="connsiteY351-95084" fmla="*/ 2483803 h 3006470"/>
                        <a:gd name="connsiteX352-95085" fmla="*/ 1098145 w 6006665"/>
                        <a:gd name="connsiteY352-95086" fmla="*/ 2483803 h 3006470"/>
                        <a:gd name="connsiteX353-95087" fmla="*/ 1061785 w 6006665"/>
                        <a:gd name="connsiteY353-95088" fmla="*/ 2511073 h 3006470"/>
                        <a:gd name="connsiteX354-95089" fmla="*/ 1055322 w 6006665"/>
                        <a:gd name="connsiteY354-95090" fmla="*/ 2506990 h 3006470"/>
                        <a:gd name="connsiteX355-95091" fmla="*/ 1049878 w 6006665"/>
                        <a:gd name="connsiteY355-95092" fmla="*/ 2511073 h 3006470"/>
                        <a:gd name="connsiteX356-95093" fmla="*/ 1006701 w 6006665"/>
                        <a:gd name="connsiteY356-95094" fmla="*/ 2483803 h 3006470"/>
                        <a:gd name="connsiteX357-95095" fmla="*/ 924893 w 6006665"/>
                        <a:gd name="connsiteY357-95096" fmla="*/ 2447444 h 3006470"/>
                        <a:gd name="connsiteX358-95097" fmla="*/ 877716 w 6006665"/>
                        <a:gd name="connsiteY358-95098" fmla="*/ 2447444 h 3006470"/>
                        <a:gd name="connsiteX359-95099" fmla="*/ 802724 w 6006665"/>
                        <a:gd name="connsiteY359-95100" fmla="*/ 2511073 h 3006470"/>
                        <a:gd name="connsiteX360-95101" fmla="*/ 798179 w 6006665"/>
                        <a:gd name="connsiteY360-95102" fmla="*/ 2554250 h 3006470"/>
                        <a:gd name="connsiteX361-95103" fmla="*/ 787406 w 6006665"/>
                        <a:gd name="connsiteY361-95104" fmla="*/ 2543477 h 3006470"/>
                        <a:gd name="connsiteX362-95105" fmla="*/ 786272 w 6006665"/>
                        <a:gd name="connsiteY362-95106" fmla="*/ 2554250 h 3006470"/>
                        <a:gd name="connsiteX363-95107" fmla="*/ 756063 w 6006665"/>
                        <a:gd name="connsiteY363-95108" fmla="*/ 2524040 h 3006470"/>
                        <a:gd name="connsiteX364-95109" fmla="*/ 732278 w 6006665"/>
                        <a:gd name="connsiteY364-95110" fmla="*/ 2581519 h 3006470"/>
                        <a:gd name="connsiteX365-95111" fmla="*/ 743640 w 6006665"/>
                        <a:gd name="connsiteY365-95112" fmla="*/ 2590609 h 3006470"/>
                        <a:gd name="connsiteX366-95113" fmla="*/ 723188 w 6006665"/>
                        <a:gd name="connsiteY366-95114" fmla="*/ 2633786 h 3006470"/>
                        <a:gd name="connsiteX367-95115" fmla="*/ 747026 w 6006665"/>
                        <a:gd name="connsiteY367-95116" fmla="*/ 2670627 h 3006470"/>
                        <a:gd name="connsiteX368-95117" fmla="*/ 763548 w 6006665"/>
                        <a:gd name="connsiteY368-95118" fmla="*/ 2667873 h 3006470"/>
                        <a:gd name="connsiteX369-95119" fmla="*/ 764871 w 6006665"/>
                        <a:gd name="connsiteY369-95120" fmla="*/ 2669637 h 3006470"/>
                        <a:gd name="connsiteX370-95121" fmla="*/ 775455 w 6006665"/>
                        <a:gd name="connsiteY370-95122" fmla="*/ 2667873 h 3006470"/>
                        <a:gd name="connsiteX371-95123" fmla="*/ 802724 w 6006665"/>
                        <a:gd name="connsiteY371-95124" fmla="*/ 2704232 h 3006470"/>
                        <a:gd name="connsiteX372-95125" fmla="*/ 798179 w 6006665"/>
                        <a:gd name="connsiteY372-95126" fmla="*/ 2731502 h 3006470"/>
                        <a:gd name="connsiteX373-95127" fmla="*/ 818632 w 6006665"/>
                        <a:gd name="connsiteY373-95128" fmla="*/ 2742864 h 3006470"/>
                        <a:gd name="connsiteX374-95129" fmla="*/ 802724 w 6006665"/>
                        <a:gd name="connsiteY374-95130" fmla="*/ 2774679 h 3006470"/>
                        <a:gd name="connsiteX375-95131" fmla="*/ 766365 w 6006665"/>
                        <a:gd name="connsiteY375-95132" fmla="*/ 2779224 h 3006470"/>
                        <a:gd name="connsiteX376-95133" fmla="*/ 727733 w 6006665"/>
                        <a:gd name="connsiteY376-95134" fmla="*/ 2838308 h 3006470"/>
                        <a:gd name="connsiteX377-95135" fmla="*/ 759548 w 6006665"/>
                        <a:gd name="connsiteY377-95136" fmla="*/ 2881485 h 3006470"/>
                        <a:gd name="connsiteX378-95137" fmla="*/ 759548 w 6006665"/>
                        <a:gd name="connsiteY378-95138" fmla="*/ 2920116 h 3006470"/>
                        <a:gd name="connsiteX379-95139" fmla="*/ 798179 w 6006665"/>
                        <a:gd name="connsiteY379-95140" fmla="*/ 2979201 h 3006470"/>
                        <a:gd name="connsiteX380-95141" fmla="*/ 775455 w 6006665"/>
                        <a:gd name="connsiteY380-95142" fmla="*/ 2995108 h 3006470"/>
                        <a:gd name="connsiteX381-95143" fmla="*/ 770910 w 6006665"/>
                        <a:gd name="connsiteY381-95144" fmla="*/ 3006470 h 3006470"/>
                        <a:gd name="connsiteX382-95145" fmla="*/ 759003 w 6006665"/>
                        <a:gd name="connsiteY382-95146" fmla="*/ 3006470 h 3006470"/>
                        <a:gd name="connsiteX383-95147" fmla="*/ 755003 w 6006665"/>
                        <a:gd name="connsiteY383-95148" fmla="*/ 3006470 h 3006470"/>
                        <a:gd name="connsiteX384-95149" fmla="*/ 743096 w 6006665"/>
                        <a:gd name="connsiteY384-95150" fmla="*/ 3006470 h 3006470"/>
                        <a:gd name="connsiteX385-95151" fmla="*/ 715826 w 6006665"/>
                        <a:gd name="connsiteY385-95152" fmla="*/ 2972383 h 3006470"/>
                        <a:gd name="connsiteX386-95153" fmla="*/ 704464 w 6006665"/>
                        <a:gd name="connsiteY386-95154" fmla="*/ 2972383 h 3006470"/>
                        <a:gd name="connsiteX387-95155" fmla="*/ 684012 w 6006665"/>
                        <a:gd name="connsiteY387-95156" fmla="*/ 2963293 h 3006470"/>
                        <a:gd name="connsiteX388-95157" fmla="*/ 672649 w 6006665"/>
                        <a:gd name="connsiteY388-95158" fmla="*/ 2940569 h 3006470"/>
                        <a:gd name="connsiteX389-95159" fmla="*/ 645222 w 6006665"/>
                        <a:gd name="connsiteY389-95160" fmla="*/ 2932732 h 3006470"/>
                        <a:gd name="connsiteX390-95161" fmla="*/ 625472 w 6006665"/>
                        <a:gd name="connsiteY390-95162" fmla="*/ 2936024 h 3006470"/>
                        <a:gd name="connsiteX391-95163" fmla="*/ 623771 w 6006665"/>
                        <a:gd name="connsiteY391-95164" fmla="*/ 2934323 h 3006470"/>
                        <a:gd name="connsiteX392-95165" fmla="*/ 613565 w 6006665"/>
                        <a:gd name="connsiteY392-95166" fmla="*/ 2936024 h 3006470"/>
                        <a:gd name="connsiteX393-95167" fmla="*/ 609020 w 6006665"/>
                        <a:gd name="connsiteY393-95168" fmla="*/ 2931479 h 3006470"/>
                        <a:gd name="connsiteX394-95169" fmla="*/ 559026 w 6006665"/>
                        <a:gd name="connsiteY394-95170" fmla="*/ 2904209 h 3006470"/>
                        <a:gd name="connsiteX395-95171" fmla="*/ 506760 w 6006665"/>
                        <a:gd name="connsiteY395-95172" fmla="*/ 2897392 h 3006470"/>
                        <a:gd name="connsiteX396-95173" fmla="*/ 483280 w 6006665"/>
                        <a:gd name="connsiteY396-95174" fmla="*/ 2890683 h 3006470"/>
                        <a:gd name="connsiteX397-95175" fmla="*/ 480035 w 6006665"/>
                        <a:gd name="connsiteY397-95176" fmla="*/ 2892847 h 3006470"/>
                        <a:gd name="connsiteX398-95177" fmla="*/ 475042 w 6006665"/>
                        <a:gd name="connsiteY398-95178" fmla="*/ 2888329 h 3006470"/>
                        <a:gd name="connsiteX399-95179" fmla="*/ 474945 w 6006665"/>
                        <a:gd name="connsiteY399-95180" fmla="*/ 2888302 h 3006470"/>
                        <a:gd name="connsiteX400-95181" fmla="*/ 468128 w 6006665"/>
                        <a:gd name="connsiteY400-95182" fmla="*/ 2892847 h 3006470"/>
                        <a:gd name="connsiteX401-95183" fmla="*/ 420406 w 6006665"/>
                        <a:gd name="connsiteY401-95184" fmla="*/ 2849670 h 3006470"/>
                        <a:gd name="connsiteX402-95185" fmla="*/ 381774 w 6006665"/>
                        <a:gd name="connsiteY402-95186" fmla="*/ 2833763 h 3006470"/>
                        <a:gd name="connsiteX403-95187" fmla="*/ 349960 w 6006665"/>
                        <a:gd name="connsiteY403-95188" fmla="*/ 2801948 h 3006470"/>
                        <a:gd name="connsiteX404-95189" fmla="*/ 377229 w 6006665"/>
                        <a:gd name="connsiteY404-95190" fmla="*/ 2795131 h 3006470"/>
                        <a:gd name="connsiteX405-95191" fmla="*/ 404499 w 6006665"/>
                        <a:gd name="connsiteY405-95192" fmla="*/ 2747409 h 3006470"/>
                        <a:gd name="connsiteX406-95193" fmla="*/ 388591 w 6006665"/>
                        <a:gd name="connsiteY406-95194" fmla="*/ 2731502 h 3006470"/>
                        <a:gd name="connsiteX407-95195" fmla="*/ 440858 w 6006665"/>
                        <a:gd name="connsiteY407-95196" fmla="*/ 2704232 h 3006470"/>
                        <a:gd name="connsiteX408-95197" fmla="*/ 440858 w 6006665"/>
                        <a:gd name="connsiteY408-95198" fmla="*/ 2701176 h 3006470"/>
                        <a:gd name="connsiteX409-95199" fmla="*/ 416406 w 6006665"/>
                        <a:gd name="connsiteY409-95200" fmla="*/ 2704232 h 3006470"/>
                        <a:gd name="connsiteX410-95201" fmla="*/ 416406 w 6006665"/>
                        <a:gd name="connsiteY410-95202" fmla="*/ 2702744 h 3006470"/>
                        <a:gd name="connsiteX411-95203" fmla="*/ 404499 w 6006665"/>
                        <a:gd name="connsiteY411-95204" fmla="*/ 2704232 h 3006470"/>
                        <a:gd name="connsiteX412-95205" fmla="*/ 404499 w 6006665"/>
                        <a:gd name="connsiteY412-95206" fmla="*/ 2683780 h 3006470"/>
                        <a:gd name="connsiteX413-95207" fmla="*/ 424951 w 6006665"/>
                        <a:gd name="connsiteY413-95208" fmla="*/ 2667873 h 3006470"/>
                        <a:gd name="connsiteX414-95209" fmla="*/ 463583 w 6006665"/>
                        <a:gd name="connsiteY414-95210" fmla="*/ 2661056 h 3006470"/>
                        <a:gd name="connsiteX415-95211" fmla="*/ 468128 w 6006665"/>
                        <a:gd name="connsiteY415-95212" fmla="*/ 2645148 h 3006470"/>
                        <a:gd name="connsiteX416-95213" fmla="*/ 456765 w 6006665"/>
                        <a:gd name="connsiteY416-95214" fmla="*/ 2613334 h 3006470"/>
                        <a:gd name="connsiteX417-95215" fmla="*/ 474945 w 6006665"/>
                        <a:gd name="connsiteY417-95216" fmla="*/ 2586064 h 3006470"/>
                        <a:gd name="connsiteX418-95217" fmla="*/ 474945 w 6006665"/>
                        <a:gd name="connsiteY418-95218" fmla="*/ 2565612 h 3006470"/>
                        <a:gd name="connsiteX419-95219" fmla="*/ 420406 w 6006665"/>
                        <a:gd name="connsiteY419-95220" fmla="*/ 2547432 h 3006470"/>
                        <a:gd name="connsiteX420-95221" fmla="*/ 409588 w 6006665"/>
                        <a:gd name="connsiteY420-95222" fmla="*/ 2547432 h 3006470"/>
                        <a:gd name="connsiteX421-95223" fmla="*/ 397681 w 6006665"/>
                        <a:gd name="connsiteY421-95224" fmla="*/ 2547432 h 3006470"/>
                        <a:gd name="connsiteX422-95225" fmla="*/ 379485 w 6006665"/>
                        <a:gd name="connsiteY422-95226" fmla="*/ 2525193 h 3006470"/>
                        <a:gd name="connsiteX423-95227" fmla="*/ 357322 w 6006665"/>
                        <a:gd name="connsiteY423-95228" fmla="*/ 2531525 h 3006470"/>
                        <a:gd name="connsiteX424-95229" fmla="*/ 352842 w 6006665"/>
                        <a:gd name="connsiteY424-95230" fmla="*/ 2529403 h 3006470"/>
                        <a:gd name="connsiteX425-95231" fmla="*/ 345415 w 6006665"/>
                        <a:gd name="connsiteY425-95232" fmla="*/ 2531525 h 3006470"/>
                        <a:gd name="connsiteX426-95233" fmla="*/ 302238 w 6006665"/>
                        <a:gd name="connsiteY426-95234" fmla="*/ 2511073 h 3006470"/>
                        <a:gd name="connsiteX427-95235" fmla="*/ 302238 w 6006665"/>
                        <a:gd name="connsiteY427-95236" fmla="*/ 2499711 h 3006470"/>
                        <a:gd name="connsiteX428-95237" fmla="*/ 286331 w 6006665"/>
                        <a:gd name="connsiteY428-95238" fmla="*/ 2472441 h 3006470"/>
                        <a:gd name="connsiteX429-95239" fmla="*/ 270968 w 6006665"/>
                        <a:gd name="connsiteY429-95240" fmla="*/ 2472441 h 3006470"/>
                        <a:gd name="connsiteX430-95241" fmla="*/ 259061 w 6006665"/>
                        <a:gd name="connsiteY430-95242" fmla="*/ 2472441 h 3006470"/>
                        <a:gd name="connsiteX431-95243" fmla="*/ 254516 w 6006665"/>
                        <a:gd name="connsiteY431-95244" fmla="*/ 2456534 h 3006470"/>
                        <a:gd name="connsiteX432-95245" fmla="*/ 263606 w 6006665"/>
                        <a:gd name="connsiteY432-95246" fmla="*/ 2440627 h 3006470"/>
                        <a:gd name="connsiteX433-95247" fmla="*/ 243991 w 6006665"/>
                        <a:gd name="connsiteY433-95248" fmla="*/ 2410114 h 3006470"/>
                        <a:gd name="connsiteX434-95249" fmla="*/ 216429 w 6006665"/>
                        <a:gd name="connsiteY434-95250" fmla="*/ 2413357 h 3006470"/>
                        <a:gd name="connsiteX435-95251" fmla="*/ 212956 w 6006665"/>
                        <a:gd name="connsiteY435-95252" fmla="*/ 2412365 h 3006470"/>
                        <a:gd name="connsiteX436-95253" fmla="*/ 204522 w 6006665"/>
                        <a:gd name="connsiteY436-95254" fmla="*/ 2413357 h 3006470"/>
                        <a:gd name="connsiteX437-95255" fmla="*/ 199623 w 6006665"/>
                        <a:gd name="connsiteY437-95256" fmla="*/ 2411957 h 3006470"/>
                        <a:gd name="connsiteX438-95257" fmla="*/ 195977 w 6006665"/>
                        <a:gd name="connsiteY438-95258" fmla="*/ 2424719 h 3006470"/>
                        <a:gd name="connsiteX439-95259" fmla="*/ 184968 w 6006665"/>
                        <a:gd name="connsiteY439-95260" fmla="*/ 2421574 h 3006470"/>
                        <a:gd name="connsiteX440-95261" fmla="*/ 184070 w 6006665"/>
                        <a:gd name="connsiteY440-95262" fmla="*/ 2424719 h 3006470"/>
                        <a:gd name="connsiteX441-95263" fmla="*/ 168163 w 6006665"/>
                        <a:gd name="connsiteY441-95264" fmla="*/ 2420184 h 3006470"/>
                        <a:gd name="connsiteX442-95265" fmla="*/ 156800 w 6006665"/>
                        <a:gd name="connsiteY442-95266" fmla="*/ 2381542 h 3006470"/>
                        <a:gd name="connsiteX443-95267" fmla="*/ 152255 w 6006665"/>
                        <a:gd name="connsiteY443-95268" fmla="*/ 2365635 h 3006470"/>
                        <a:gd name="connsiteX444-95269" fmla="*/ 156800 w 6006665"/>
                        <a:gd name="connsiteY444-95270" fmla="*/ 2361090 h 3006470"/>
                        <a:gd name="connsiteX445-95271" fmla="*/ 168707 w 6006665"/>
                        <a:gd name="connsiteY445-95272" fmla="*/ 2361090 h 3006470"/>
                        <a:gd name="connsiteX446-95273" fmla="*/ 188615 w 6006665"/>
                        <a:gd name="connsiteY446-95274" fmla="*/ 2361090 h 3006470"/>
                        <a:gd name="connsiteX447-95275" fmla="*/ 199977 w 6006665"/>
                        <a:gd name="connsiteY447-95276" fmla="*/ 2349728 h 3006470"/>
                        <a:gd name="connsiteX448-95277" fmla="*/ 188615 w 6006665"/>
                        <a:gd name="connsiteY448-95278" fmla="*/ 2327003 h 3006470"/>
                        <a:gd name="connsiteX449-95279" fmla="*/ 168163 w 6006665"/>
                        <a:gd name="connsiteY449-95280" fmla="*/ 2317914 h 3006470"/>
                        <a:gd name="connsiteX450-95281" fmla="*/ 168163 w 6006665"/>
                        <a:gd name="connsiteY450-95282" fmla="*/ 2311096 h 3006470"/>
                        <a:gd name="connsiteX451-95283" fmla="*/ 152255 w 6006665"/>
                        <a:gd name="connsiteY451-95284" fmla="*/ 2295189 h 3006470"/>
                        <a:gd name="connsiteX452-95285" fmla="*/ 129531 w 6006665"/>
                        <a:gd name="connsiteY452-95286" fmla="*/ 2258829 h 3006470"/>
                        <a:gd name="connsiteX453-95287" fmla="*/ 140893 w 6006665"/>
                        <a:gd name="connsiteY453-95288" fmla="*/ 2236105 h 3006470"/>
                        <a:gd name="connsiteX454-95289" fmla="*/ 136348 w 6006665"/>
                        <a:gd name="connsiteY454-95290" fmla="*/ 2208835 h 3006470"/>
                        <a:gd name="connsiteX455-95291" fmla="*/ 103789 w 6006665"/>
                        <a:gd name="connsiteY455-95292" fmla="*/ 2195428 h 3006470"/>
                        <a:gd name="connsiteX456-95293" fmla="*/ 93716 w 6006665"/>
                        <a:gd name="connsiteY456-95294" fmla="*/ 2199745 h 3006470"/>
                        <a:gd name="connsiteX457-95295" fmla="*/ 91868 w 6006665"/>
                        <a:gd name="connsiteY457-95296" fmla="*/ 2195434 h 3006470"/>
                        <a:gd name="connsiteX458-95297" fmla="*/ 81809 w 6006665"/>
                        <a:gd name="connsiteY458-95298" fmla="*/ 2199745 h 3006470"/>
                        <a:gd name="connsiteX459-95299" fmla="*/ 74992 w 6006665"/>
                        <a:gd name="connsiteY459-95300" fmla="*/ 2183838 h 3006470"/>
                        <a:gd name="connsiteX460-95301" fmla="*/ 34087 w 6006665"/>
                        <a:gd name="connsiteY460-95302" fmla="*/ 2172476 h 3006470"/>
                        <a:gd name="connsiteX461-95303" fmla="*/ 22725 w 6006665"/>
                        <a:gd name="connsiteY461-95304" fmla="*/ 2129299 h 3006470"/>
                        <a:gd name="connsiteX462-95305" fmla="*/ 22725 w 6006665"/>
                        <a:gd name="connsiteY462-95306" fmla="*/ 2097484 h 3006470"/>
                        <a:gd name="connsiteX463-95307" fmla="*/ 0 w 6006665"/>
                        <a:gd name="connsiteY463-95308" fmla="*/ 2081577 h 3006470"/>
                        <a:gd name="connsiteX464-95309" fmla="*/ 15907 w 6006665"/>
                        <a:gd name="connsiteY464-95310" fmla="*/ 2058853 h 3006470"/>
                        <a:gd name="connsiteX465-95311" fmla="*/ 6818 w 6006665"/>
                        <a:gd name="connsiteY465-95312" fmla="*/ 1995224 h 3006470"/>
                        <a:gd name="connsiteX466-95313" fmla="*/ 34087 w 6006665"/>
                        <a:gd name="connsiteY466-95314" fmla="*/ 1952047 h 3006470"/>
                        <a:gd name="connsiteX467-95315" fmla="*/ 27270 w 6006665"/>
                        <a:gd name="connsiteY467-95316" fmla="*/ 1940685 h 3006470"/>
                        <a:gd name="connsiteX468-95317" fmla="*/ 70447 w 6006665"/>
                        <a:gd name="connsiteY468-95318" fmla="*/ 1902053 h 3006470"/>
                        <a:gd name="connsiteX469-95319" fmla="*/ 27270 w 6006665"/>
                        <a:gd name="connsiteY469-95320" fmla="*/ 1865693 h 3006470"/>
                        <a:gd name="connsiteX470-95321" fmla="*/ 109078 w 6006665"/>
                        <a:gd name="connsiteY470-95322" fmla="*/ 1767977 h 3006470"/>
                        <a:gd name="connsiteX471-95323" fmla="*/ 145438 w 6006665"/>
                        <a:gd name="connsiteY471-95324" fmla="*/ 1724800 h 3006470"/>
                        <a:gd name="connsiteX472-95325" fmla="*/ 156800 w 6006665"/>
                        <a:gd name="connsiteY472-95326" fmla="*/ 1681624 h 3006470"/>
                        <a:gd name="connsiteX473-95327" fmla="*/ 102261 w 6006665"/>
                        <a:gd name="connsiteY473-95328" fmla="*/ 1629357 h 3006470"/>
                        <a:gd name="connsiteX474-95329" fmla="*/ 118168 w 6006665"/>
                        <a:gd name="connsiteY474-95330" fmla="*/ 1574818 h 3006470"/>
                        <a:gd name="connsiteX475-95331" fmla="*/ 86354 w 6006665"/>
                        <a:gd name="connsiteY475-95332" fmla="*/ 1511189 h 3006470"/>
                        <a:gd name="connsiteX476-95333" fmla="*/ 420951 w 6006665"/>
                        <a:gd name="connsiteY476-95334" fmla="*/ 1418018 h 3006470"/>
                        <a:gd name="connsiteX477-95335" fmla="*/ 291420 w 6006665"/>
                        <a:gd name="connsiteY477-95336" fmla="*/ 1429380 h 3006470"/>
                        <a:gd name="connsiteX478-95337" fmla="*/ 291420 w 6006665"/>
                        <a:gd name="connsiteY478-95338" fmla="*/ 1468012 h 3006470"/>
                        <a:gd name="connsiteX479-95339" fmla="*/ 298238 w 6006665"/>
                        <a:gd name="connsiteY479-95340" fmla="*/ 1554366 h 3006470"/>
                        <a:gd name="connsiteX480-95341" fmla="*/ 345959 w 6006665"/>
                        <a:gd name="connsiteY480-95342" fmla="*/ 1586180 h 3006470"/>
                        <a:gd name="connsiteX481-95343" fmla="*/ 362087 w 6006665"/>
                        <a:gd name="connsiteY481-95344" fmla="*/ 1595588 h 3006470"/>
                        <a:gd name="connsiteX482-95345" fmla="*/ 365867 w 6006665"/>
                        <a:gd name="connsiteY482-95346" fmla="*/ 1563455 h 3006470"/>
                        <a:gd name="connsiteX483-95347" fmla="*/ 345415 w 6006665"/>
                        <a:gd name="connsiteY483-95348" fmla="*/ 1527096 h 3006470"/>
                        <a:gd name="connsiteX484-95349" fmla="*/ 365867 w 6006665"/>
                        <a:gd name="connsiteY484-95350" fmla="*/ 1495281 h 3006470"/>
                        <a:gd name="connsiteX485-95351" fmla="*/ 374560 w 6006665"/>
                        <a:gd name="connsiteY485-95352" fmla="*/ 1500280 h 3006470"/>
                        <a:gd name="connsiteX486-95353" fmla="*/ 377774 w 6006665"/>
                        <a:gd name="connsiteY486-95354" fmla="*/ 1495281 h 3006470"/>
                        <a:gd name="connsiteX487-95355" fmla="*/ 461933 w 6006665"/>
                        <a:gd name="connsiteY487-95356" fmla="*/ 1543673 h 3006470"/>
                        <a:gd name="connsiteX488-95357" fmla="*/ 484035 w 6006665"/>
                        <a:gd name="connsiteY488-95358" fmla="*/ 1527096 h 3006470"/>
                        <a:gd name="connsiteX489-95359" fmla="*/ 463583 w 6006665"/>
                        <a:gd name="connsiteY489-95360" fmla="*/ 1461194 h 3006470"/>
                        <a:gd name="connsiteX490-95361" fmla="*/ 1677078 w 6006665"/>
                        <a:gd name="connsiteY490-95362" fmla="*/ 1370296 h 3006470"/>
                        <a:gd name="connsiteX491-95363" fmla="*/ 1720255 w 6006665"/>
                        <a:gd name="connsiteY491-95364" fmla="*/ 1349844 h 3006470"/>
                        <a:gd name="connsiteX492-95365" fmla="*/ 1731617 w 6006665"/>
                        <a:gd name="connsiteY492-95366" fmla="*/ 1299850 h 3006470"/>
                        <a:gd name="connsiteX493-95367" fmla="*/ 1758887 w 6006665"/>
                        <a:gd name="connsiteY493-95368" fmla="*/ 1256673 h 3006470"/>
                        <a:gd name="connsiteX494-95369" fmla="*/ 1736162 w 6006665"/>
                        <a:gd name="connsiteY494-95370" fmla="*/ 1197589 h 3006470"/>
                        <a:gd name="connsiteX495-95371" fmla="*/ 1758887 w 6006665"/>
                        <a:gd name="connsiteY495-95372" fmla="*/ 1133960 h 3006470"/>
                        <a:gd name="connsiteX496-95373" fmla="*/ 1704347 w 6006665"/>
                        <a:gd name="connsiteY496-95374" fmla="*/ 1070331 h 3006470"/>
                        <a:gd name="connsiteX497-95375" fmla="*/ 1736162 w 6006665"/>
                        <a:gd name="connsiteY497-95376" fmla="*/ 961252 h 3006470"/>
                        <a:gd name="connsiteX498-95377" fmla="*/ 1688440 w 6006665"/>
                        <a:gd name="connsiteY498-95378" fmla="*/ 865809 h 3006470"/>
                        <a:gd name="connsiteX499-95379" fmla="*/ 1752069 w 6006665"/>
                        <a:gd name="connsiteY499-95380" fmla="*/ 788545 h 3006470"/>
                        <a:gd name="connsiteX500-95381" fmla="*/ 1747524 w 6006665"/>
                        <a:gd name="connsiteY500-95382" fmla="*/ 704464 h 3006470"/>
                        <a:gd name="connsiteX501-95383" fmla="*/ 1763431 w 6006665"/>
                        <a:gd name="connsiteY501-95384" fmla="*/ 697647 h 3006470"/>
                        <a:gd name="connsiteX502-95385" fmla="*/ 1764877 w 6006665"/>
                        <a:gd name="connsiteY502-95386" fmla="*/ 702130 h 3006470"/>
                        <a:gd name="connsiteX503-95387" fmla="*/ 1775339 w 6006665"/>
                        <a:gd name="connsiteY503-95388" fmla="*/ 697647 h 3006470"/>
                        <a:gd name="connsiteX504-95389" fmla="*/ 1798063 w 6006665"/>
                        <a:gd name="connsiteY504-95390" fmla="*/ 768093 h 3006470"/>
                        <a:gd name="connsiteX505-95391" fmla="*/ 1791454 w 6006665"/>
                        <a:gd name="connsiteY505-95392" fmla="*/ 815304 h 3006470"/>
                        <a:gd name="connsiteX506-95393" fmla="*/ 1854330 w 6006665"/>
                        <a:gd name="connsiteY506-95394" fmla="*/ 772638 h 3006470"/>
                        <a:gd name="connsiteX507-95395" fmla="*/ 1931594 w 6006665"/>
                        <a:gd name="connsiteY507-95396" fmla="*/ 763548 h 3006470"/>
                        <a:gd name="connsiteX508-95397" fmla="*/ 1932772 w 6006665"/>
                        <a:gd name="connsiteY508-95398" fmla="*/ 764810 h 3006470"/>
                        <a:gd name="connsiteX509-95399" fmla="*/ 1943501 w 6006665"/>
                        <a:gd name="connsiteY509-95400" fmla="*/ 763548 h 3006470"/>
                        <a:gd name="connsiteX510-95401" fmla="*/ 1988608 w 6006665"/>
                        <a:gd name="connsiteY510-95402" fmla="*/ 811877 h 3006470"/>
                        <a:gd name="connsiteX511-95403" fmla="*/ 1963408 w 6006665"/>
                        <a:gd name="connsiteY511-95404" fmla="*/ 736278 h 3006470"/>
                        <a:gd name="connsiteX512-95405" fmla="*/ 1963408 w 6006665"/>
                        <a:gd name="connsiteY512-95406" fmla="*/ 595386 h 3006470"/>
                        <a:gd name="connsiteX513-95407" fmla="*/ 2027037 w 6006665"/>
                        <a:gd name="connsiteY513-95408" fmla="*/ 574934 h 3006470"/>
                        <a:gd name="connsiteX514-95409" fmla="*/ 2037269 w 6006665"/>
                        <a:gd name="connsiteY514-95410" fmla="*/ 575472 h 3006470"/>
                        <a:gd name="connsiteX515-95411" fmla="*/ 2038944 w 6006665"/>
                        <a:gd name="connsiteY515-95412" fmla="*/ 574934 h 3006470"/>
                        <a:gd name="connsiteX516-95413" fmla="*/ 2115414 w 6006665"/>
                        <a:gd name="connsiteY516-95414" fmla="*/ 578958 h 3006470"/>
                        <a:gd name="connsiteX517-95415" fmla="*/ 2192927 w 6006665"/>
                        <a:gd name="connsiteY517-95416" fmla="*/ 559026 h 3006470"/>
                        <a:gd name="connsiteX518-95417" fmla="*/ 2167930 w 6006665"/>
                        <a:gd name="connsiteY518-95418" fmla="*/ 493125 h 3006470"/>
                        <a:gd name="connsiteX519-95419" fmla="*/ 2204289 w 6006665"/>
                        <a:gd name="connsiteY519-95420" fmla="*/ 402226 h 3006470"/>
                        <a:gd name="connsiteX520-95421" fmla="*/ 2247466 w 6006665"/>
                        <a:gd name="connsiteY520-95422" fmla="*/ 397681 h 3006470"/>
                        <a:gd name="connsiteX521-95423" fmla="*/ 2317913 w 6006665"/>
                        <a:gd name="connsiteY521-95424" fmla="*/ 322690 h 3006470"/>
                        <a:gd name="connsiteX522-95425" fmla="*/ 2420183 w 6006665"/>
                        <a:gd name="connsiteY522-95426" fmla="*/ 304510 h 3006470"/>
                        <a:gd name="connsiteX523-95427" fmla="*/ 2429263 w 6006665"/>
                        <a:gd name="connsiteY523-95428" fmla="*/ 263606 h 3006470"/>
                        <a:gd name="connsiteX524-95429" fmla="*/ 2526979 w 6006665"/>
                        <a:gd name="connsiteY524-95430" fmla="*/ 252244 h 3006470"/>
                        <a:gd name="connsiteX525-95431" fmla="*/ 2528058 w 6006665"/>
                        <a:gd name="connsiteY525-95432" fmla="*/ 253503 h 3006470"/>
                        <a:gd name="connsiteX526-95433" fmla="*/ 2538886 w 6006665"/>
                        <a:gd name="connsiteY526-95434" fmla="*/ 252244 h 3006470"/>
                        <a:gd name="connsiteX527-95435" fmla="*/ 2560820 w 6006665"/>
                        <a:gd name="connsiteY527-95436" fmla="*/ 277833 h 3006470"/>
                        <a:gd name="connsiteX528-95437" fmla="*/ 2640602 w 6006665"/>
                        <a:gd name="connsiteY528-95438" fmla="*/ 202249 h 3006470"/>
                        <a:gd name="connsiteX529-95439" fmla="*/ 2652509 w 6006665"/>
                        <a:gd name="connsiteY529-95440" fmla="*/ 202249 h 3006470"/>
                        <a:gd name="connsiteX530-95441" fmla="*/ 2704231 w 6006665"/>
                        <a:gd name="connsiteY530-95442" fmla="*/ 202249 h 3006470"/>
                        <a:gd name="connsiteX531-95443" fmla="*/ 2715593 w 6006665"/>
                        <a:gd name="connsiteY531-95444" fmla="*/ 134075 h 3006470"/>
                        <a:gd name="connsiteX532-95445" fmla="*/ 2751953 w 6006665"/>
                        <a:gd name="connsiteY532-95446" fmla="*/ 68174 h 3006470"/>
                        <a:gd name="connsiteX533-95447" fmla="*/ 2838307 w 6006665"/>
                        <a:gd name="connsiteY533-95448" fmla="*/ 0 h 3006470"/>
                        <a:gd name="connsiteX0-95449" fmla="*/ 1791129 w 6006665"/>
                        <a:gd name="connsiteY0-95450" fmla="*/ 817622 h 3006470"/>
                        <a:gd name="connsiteX1-95451" fmla="*/ 1782156 w 6006665"/>
                        <a:gd name="connsiteY1-95452" fmla="*/ 881716 h 3006470"/>
                        <a:gd name="connsiteX2-95453" fmla="*/ 1809554 w 6006665"/>
                        <a:gd name="connsiteY2-95454" fmla="*/ 895415 h 3006470"/>
                        <a:gd name="connsiteX3-95455" fmla="*/ 1791129 w 6006665"/>
                        <a:gd name="connsiteY3-95456" fmla="*/ 817622 h 3006470"/>
                        <a:gd name="connsiteX4-95457" fmla="*/ 2838307 w 6006665"/>
                        <a:gd name="connsiteY4-95458" fmla="*/ 0 h 3006470"/>
                        <a:gd name="connsiteX5-95459" fmla="*/ 2844246 w 6006665"/>
                        <a:gd name="connsiteY5-95460" fmla="*/ 4711 h 3006470"/>
                        <a:gd name="connsiteX6-95461" fmla="*/ 2850213 w 6006665"/>
                        <a:gd name="connsiteY6-95462" fmla="*/ 0 h 3006470"/>
                        <a:gd name="connsiteX7-95463" fmla="*/ 2916115 w 6006665"/>
                        <a:gd name="connsiteY7-95464" fmla="*/ 52267 h 3006470"/>
                        <a:gd name="connsiteX8-95465" fmla="*/ 2861576 w 6006665"/>
                        <a:gd name="connsiteY8-95466" fmla="*/ 90899 h 3006470"/>
                        <a:gd name="connsiteX9-95467" fmla="*/ 2947929 w 6006665"/>
                        <a:gd name="connsiteY9-95468" fmla="*/ 118168 h 3006470"/>
                        <a:gd name="connsiteX10-95469" fmla="*/ 2957621 w 6006665"/>
                        <a:gd name="connsiteY10-95470" fmla="*/ 186006 h 3006470"/>
                        <a:gd name="connsiteX11-95471" fmla="*/ 2979199 w 6006665"/>
                        <a:gd name="connsiteY11-95472" fmla="*/ 161345 h 3006470"/>
                        <a:gd name="connsiteX12-95473" fmla="*/ 2991106 w 6006665"/>
                        <a:gd name="connsiteY12-95474" fmla="*/ 161345 h 3006470"/>
                        <a:gd name="connsiteX13-95475" fmla="*/ 3086005 w 6006665"/>
                        <a:gd name="connsiteY13-95476" fmla="*/ 161345 h 3006470"/>
                        <a:gd name="connsiteX14-95477" fmla="*/ 3097912 w 6006665"/>
                        <a:gd name="connsiteY14-95478" fmla="*/ 161345 h 3006470"/>
                        <a:gd name="connsiteX15-95479" fmla="*/ 3179721 w 6006665"/>
                        <a:gd name="connsiteY15-95480" fmla="*/ 236336 h 3006470"/>
                        <a:gd name="connsiteX16-95481" fmla="*/ 3211535 w 6006665"/>
                        <a:gd name="connsiteY16-95482" fmla="*/ 295420 h 3006470"/>
                        <a:gd name="connsiteX17-95483" fmla="*/ 3200173 w 6006665"/>
                        <a:gd name="connsiteY17-95484" fmla="*/ 370412 h 3006470"/>
                        <a:gd name="connsiteX18-95485" fmla="*/ 3161541 w 6006665"/>
                        <a:gd name="connsiteY18-95486" fmla="*/ 413589 h 3006470"/>
                        <a:gd name="connsiteX19-95487" fmla="*/ 3066097 w 6006665"/>
                        <a:gd name="connsiteY19-95488" fmla="*/ 488580 h 3006470"/>
                        <a:gd name="connsiteX20-95489" fmla="*/ 3034283 w 6006665"/>
                        <a:gd name="connsiteY20-95490" fmla="*/ 531757 h 3006470"/>
                        <a:gd name="connsiteX21-95491" fmla="*/ 3082005 w 6006665"/>
                        <a:gd name="connsiteY21-95492" fmla="*/ 547664 h 3006470"/>
                        <a:gd name="connsiteX22-95493" fmla="*/ 3129459 w 6006665"/>
                        <a:gd name="connsiteY22-95494" fmla="*/ 575345 h 3006470"/>
                        <a:gd name="connsiteX23-95495" fmla="*/ 3156451 w 6006665"/>
                        <a:gd name="connsiteY23-95496" fmla="*/ 552209 h 3006470"/>
                        <a:gd name="connsiteX24-95497" fmla="*/ 3158460 w 6006665"/>
                        <a:gd name="connsiteY24-95498" fmla="*/ 560693 h 3006470"/>
                        <a:gd name="connsiteX25-95499" fmla="*/ 3168359 w 6006665"/>
                        <a:gd name="connsiteY25-95500" fmla="*/ 552209 h 3006470"/>
                        <a:gd name="connsiteX26-95501" fmla="*/ 3184984 w 6006665"/>
                        <a:gd name="connsiteY26-95502" fmla="*/ 622402 h 3006470"/>
                        <a:gd name="connsiteX27-95503" fmla="*/ 3192811 w 6006665"/>
                        <a:gd name="connsiteY27-95504" fmla="*/ 606748 h 3006470"/>
                        <a:gd name="connsiteX28-95505" fmla="*/ 3251895 w 6006665"/>
                        <a:gd name="connsiteY28-95506" fmla="*/ 586296 h 3006470"/>
                        <a:gd name="connsiteX29-95507" fmla="*/ 3259833 w 6006665"/>
                        <a:gd name="connsiteY29-95508" fmla="*/ 587670 h 3006470"/>
                        <a:gd name="connsiteX30-95509" fmla="*/ 3263802 w 6006665"/>
                        <a:gd name="connsiteY30-95510" fmla="*/ 586296 h 3006470"/>
                        <a:gd name="connsiteX31-95511" fmla="*/ 3381970 w 6006665"/>
                        <a:gd name="connsiteY31-95512" fmla="*/ 606748 h 3006470"/>
                        <a:gd name="connsiteX32-95513" fmla="*/ 3388787 w 6006665"/>
                        <a:gd name="connsiteY32-95514" fmla="*/ 665832 h 3006470"/>
                        <a:gd name="connsiteX33-95515" fmla="*/ 3531529 w 6006665"/>
                        <a:gd name="connsiteY33-95516" fmla="*/ 686823 h 3006470"/>
                        <a:gd name="connsiteX34-95517" fmla="*/ 3538225 w 6006665"/>
                        <a:gd name="connsiteY34-95518" fmla="*/ 590841 h 3006470"/>
                        <a:gd name="connsiteX35-95519" fmla="*/ 3549910 w 6006665"/>
                        <a:gd name="connsiteY35-95520" fmla="*/ 594028 h 3006470"/>
                        <a:gd name="connsiteX36-95521" fmla="*/ 3550132 w 6006665"/>
                        <a:gd name="connsiteY36-95522" fmla="*/ 590841 h 3006470"/>
                        <a:gd name="connsiteX37-95523" fmla="*/ 3625123 w 6006665"/>
                        <a:gd name="connsiteY37-95524" fmla="*/ 611293 h 3006470"/>
                        <a:gd name="connsiteX38-95525" fmla="*/ 3672301 w 6006665"/>
                        <a:gd name="connsiteY38-95526" fmla="*/ 611293 h 3006470"/>
                        <a:gd name="connsiteX39-95527" fmla="*/ 3684207 w 6006665"/>
                        <a:gd name="connsiteY39-95528" fmla="*/ 611293 h 3006470"/>
                        <a:gd name="connsiteX40-95529" fmla="*/ 3743291 w 6006665"/>
                        <a:gd name="connsiteY40-95530" fmla="*/ 677194 h 3006470"/>
                        <a:gd name="connsiteX41-95531" fmla="*/ 3759199 w 6006665"/>
                        <a:gd name="connsiteY41-95532" fmla="*/ 756731 h 3006470"/>
                        <a:gd name="connsiteX42-95533" fmla="*/ 3738747 w 6006665"/>
                        <a:gd name="connsiteY42-95534" fmla="*/ 806725 h 3006470"/>
                        <a:gd name="connsiteX43-95535" fmla="*/ 3786469 w 6006665"/>
                        <a:gd name="connsiteY43-95536" fmla="*/ 897623 h 3006470"/>
                        <a:gd name="connsiteX44-95537" fmla="*/ 3835603 w 6006665"/>
                        <a:gd name="connsiteY44-95538" fmla="*/ 933529 h 3006470"/>
                        <a:gd name="connsiteX45-95539" fmla="*/ 3865460 w 6006665"/>
                        <a:gd name="connsiteY45-95540" fmla="*/ 822632 h 3006470"/>
                        <a:gd name="connsiteX46-95541" fmla="*/ 3875077 w 6006665"/>
                        <a:gd name="connsiteY46-95542" fmla="*/ 831139 h 3006470"/>
                        <a:gd name="connsiteX47-95543" fmla="*/ 3877367 w 6006665"/>
                        <a:gd name="connsiteY47-95544" fmla="*/ 822632 h 3006470"/>
                        <a:gd name="connsiteX48-95545" fmla="*/ 3932151 w 6006665"/>
                        <a:gd name="connsiteY48-95546" fmla="*/ 871095 h 3006470"/>
                        <a:gd name="connsiteX49-95547" fmla="*/ 3988173 w 6006665"/>
                        <a:gd name="connsiteY49-95548" fmla="*/ 843084 h 3006470"/>
                        <a:gd name="connsiteX50-95549" fmla="*/ 3993852 w 6006665"/>
                        <a:gd name="connsiteY50-95550" fmla="*/ 846199 h 3006470"/>
                        <a:gd name="connsiteX51-95551" fmla="*/ 4000080 w 6006665"/>
                        <a:gd name="connsiteY51-95552" fmla="*/ 843084 h 3006470"/>
                        <a:gd name="connsiteX52-95553" fmla="*/ 4062426 w 6006665"/>
                        <a:gd name="connsiteY52-95554" fmla="*/ 877274 h 3006470"/>
                        <a:gd name="connsiteX53-95555" fmla="*/ 4085889 w 6006665"/>
                        <a:gd name="connsiteY53-95556" fmla="*/ 849902 h 3006470"/>
                        <a:gd name="connsiteX54-95557" fmla="*/ 4095563 w 6006665"/>
                        <a:gd name="connsiteY54-95558" fmla="*/ 852506 h 3006470"/>
                        <a:gd name="connsiteX55-95559" fmla="*/ 4097796 w 6006665"/>
                        <a:gd name="connsiteY55-95560" fmla="*/ 849902 h 3006470"/>
                        <a:gd name="connsiteX56-95561" fmla="*/ 4144150 w 6006665"/>
                        <a:gd name="connsiteY56-95562" fmla="*/ 862382 h 3006470"/>
                        <a:gd name="connsiteX57-95563" fmla="*/ 4117703 w 6006665"/>
                        <a:gd name="connsiteY57-95564" fmla="*/ 752186 h 3006470"/>
                        <a:gd name="connsiteX58-95565" fmla="*/ 4165425 w 6006665"/>
                        <a:gd name="connsiteY58-95566" fmla="*/ 697647 h 3006470"/>
                        <a:gd name="connsiteX59-95567" fmla="*/ 4175231 w 6006665"/>
                        <a:gd name="connsiteY59-95568" fmla="*/ 700048 h 3006470"/>
                        <a:gd name="connsiteX60-95569" fmla="*/ 4177332 w 6006665"/>
                        <a:gd name="connsiteY60-95570" fmla="*/ 697647 h 3006470"/>
                        <a:gd name="connsiteX61-95571" fmla="*/ 4511384 w 6006665"/>
                        <a:gd name="connsiteY61-95572" fmla="*/ 779455 h 3006470"/>
                        <a:gd name="connsiteX62-95573" fmla="*/ 4543199 w 6006665"/>
                        <a:gd name="connsiteY62-95574" fmla="*/ 849902 h 3006470"/>
                        <a:gd name="connsiteX63-95575" fmla="*/ 4639242 w 6006665"/>
                        <a:gd name="connsiteY63-95576" fmla="*/ 932544 h 3006470"/>
                        <a:gd name="connsiteX64-95577" fmla="*/ 4774445 w 6006665"/>
                        <a:gd name="connsiteY64-95578" fmla="*/ 913531 h 3006470"/>
                        <a:gd name="connsiteX65-95579" fmla="*/ 4778496 w 6006665"/>
                        <a:gd name="connsiteY65-95580" fmla="*/ 914635 h 3006470"/>
                        <a:gd name="connsiteX66-95581" fmla="*/ 4786352 w 6006665"/>
                        <a:gd name="connsiteY66-95582" fmla="*/ 913531 h 3006470"/>
                        <a:gd name="connsiteX67-95583" fmla="*/ 4861343 w 6006665"/>
                        <a:gd name="connsiteY67-95584" fmla="*/ 933983 h 3006470"/>
                        <a:gd name="connsiteX68-95585" fmla="*/ 4893158 w 6006665"/>
                        <a:gd name="connsiteY68-95586" fmla="*/ 977160 h 3006470"/>
                        <a:gd name="connsiteX69-95587" fmla="*/ 4888613 w 6006665"/>
                        <a:gd name="connsiteY69-95588" fmla="*/ 1058968 h 3006470"/>
                        <a:gd name="connsiteX70-95589" fmla="*/ 4927677 w 6006665"/>
                        <a:gd name="connsiteY70-95590" fmla="*/ 1083640 h 3006470"/>
                        <a:gd name="connsiteX71-95591" fmla="*/ 4967605 w 6006665"/>
                        <a:gd name="connsiteY71-95592" fmla="*/ 1070331 h 3006470"/>
                        <a:gd name="connsiteX72-95593" fmla="*/ 5038051 w 6006665"/>
                        <a:gd name="connsiteY72-95594" fmla="*/ 1063513 h 3006470"/>
                        <a:gd name="connsiteX73-95595" fmla="*/ 5040730 w 6006665"/>
                        <a:gd name="connsiteY73-95596" fmla="*/ 1064406 h 3006470"/>
                        <a:gd name="connsiteX74-95597" fmla="*/ 5049958 w 6006665"/>
                        <a:gd name="connsiteY74-95598" fmla="*/ 1063513 h 3006470"/>
                        <a:gd name="connsiteX75-95599" fmla="*/ 5114249 w 6006665"/>
                        <a:gd name="connsiteY75-95600" fmla="*/ 1084944 h 3006470"/>
                        <a:gd name="connsiteX76-95601" fmla="*/ 5176671 w 6006665"/>
                        <a:gd name="connsiteY76-95602" fmla="*/ 1074876 h 3006470"/>
                        <a:gd name="connsiteX77-95603" fmla="*/ 5177801 w 6006665"/>
                        <a:gd name="connsiteY77-95604" fmla="*/ 1076614 h 3006470"/>
                        <a:gd name="connsiteX78-95605" fmla="*/ 5188578 w 6006665"/>
                        <a:gd name="connsiteY78-95606" fmla="*/ 1074876 h 3006470"/>
                        <a:gd name="connsiteX79-95607" fmla="*/ 5243719 w 6006665"/>
                        <a:gd name="connsiteY79-95608" fmla="*/ 1159707 h 3006470"/>
                        <a:gd name="connsiteX80-95609" fmla="*/ 5283477 w 6006665"/>
                        <a:gd name="connsiteY80-95610" fmla="*/ 1129415 h 3006470"/>
                        <a:gd name="connsiteX81-95611" fmla="*/ 5258480 w 6006665"/>
                        <a:gd name="connsiteY81-95612" fmla="*/ 1063513 h 3006470"/>
                        <a:gd name="connsiteX82-95613" fmla="*/ 5267570 w 6006665"/>
                        <a:gd name="connsiteY82-95614" fmla="*/ 1015792 h 3006470"/>
                        <a:gd name="connsiteX83-95615" fmla="*/ 5278896 w 6006665"/>
                        <a:gd name="connsiteY83-95616" fmla="*/ 1018841 h 3006470"/>
                        <a:gd name="connsiteX84-95617" fmla="*/ 5279477 w 6006665"/>
                        <a:gd name="connsiteY84-95618" fmla="*/ 1015792 h 3006470"/>
                        <a:gd name="connsiteX85-95619" fmla="*/ 5395510 w 6006665"/>
                        <a:gd name="connsiteY85-95620" fmla="*/ 1047031 h 3006470"/>
                        <a:gd name="connsiteX86-95621" fmla="*/ 5463001 w 6006665"/>
                        <a:gd name="connsiteY86-95622" fmla="*/ 1043061 h 3006470"/>
                        <a:gd name="connsiteX87-95623" fmla="*/ 5464386 w 6006665"/>
                        <a:gd name="connsiteY87-95624" fmla="*/ 1043680 h 3006470"/>
                        <a:gd name="connsiteX88-95625" fmla="*/ 5474909 w 6006665"/>
                        <a:gd name="connsiteY88-95626" fmla="*/ 1043061 h 3006470"/>
                        <a:gd name="connsiteX89-95627" fmla="*/ 5581715 w 6006665"/>
                        <a:gd name="connsiteY89-95628" fmla="*/ 1090783 h 3006470"/>
                        <a:gd name="connsiteX90-95629" fmla="*/ 5633981 w 6006665"/>
                        <a:gd name="connsiteY90-95630" fmla="*/ 1133960 h 3006470"/>
                        <a:gd name="connsiteX91-95631" fmla="*/ 5720335 w 6006665"/>
                        <a:gd name="connsiteY91-95632" fmla="*/ 1213496 h 3006470"/>
                        <a:gd name="connsiteX92-95633" fmla="*/ 5822595 w 6006665"/>
                        <a:gd name="connsiteY92-95634" fmla="*/ 1311212 h 3006470"/>
                        <a:gd name="connsiteX93-95635" fmla="*/ 5818051 w 6006665"/>
                        <a:gd name="connsiteY93-95636" fmla="*/ 1365751 h 3006470"/>
                        <a:gd name="connsiteX94-95637" fmla="*/ 5825679 w 6006665"/>
                        <a:gd name="connsiteY94-95638" fmla="*/ 1373379 h 3006470"/>
                        <a:gd name="connsiteX95-95639" fmla="*/ 5822051 w 6006665"/>
                        <a:gd name="connsiteY95-95640" fmla="*/ 1322574 h 3006470"/>
                        <a:gd name="connsiteX96-95641" fmla="*/ 5834092 w 6006665"/>
                        <a:gd name="connsiteY96-95642" fmla="*/ 1324447 h 3006470"/>
                        <a:gd name="connsiteX97-95643" fmla="*/ 5833958 w 6006665"/>
                        <a:gd name="connsiteY97-95644" fmla="*/ 1322574 h 3006470"/>
                        <a:gd name="connsiteX98-95645" fmla="*/ 5936219 w 6006665"/>
                        <a:gd name="connsiteY98-95646" fmla="*/ 1338481 h 3006470"/>
                        <a:gd name="connsiteX99-95647" fmla="*/ 6006665 w 6006665"/>
                        <a:gd name="connsiteY99-95648" fmla="*/ 1418018 h 3006470"/>
                        <a:gd name="connsiteX100-95649" fmla="*/ 5968033 w 6006665"/>
                        <a:gd name="connsiteY100-95650" fmla="*/ 1456650 h 3006470"/>
                        <a:gd name="connsiteX101-95651" fmla="*/ 5908949 w 6006665"/>
                        <a:gd name="connsiteY101-95652" fmla="*/ 1468012 h 3006470"/>
                        <a:gd name="connsiteX102-95653" fmla="*/ 5908949 w 6006665"/>
                        <a:gd name="connsiteY102-95654" fmla="*/ 1554366 h 3006470"/>
                        <a:gd name="connsiteX103-95655" fmla="*/ 5893042 w 6006665"/>
                        <a:gd name="connsiteY103-95656" fmla="*/ 1570273 h 3006470"/>
                        <a:gd name="connsiteX104-95657" fmla="*/ 5881135 w 6006665"/>
                        <a:gd name="connsiteY104-95658" fmla="*/ 1570273 h 3006470"/>
                        <a:gd name="connsiteX105-95659" fmla="*/ 5861227 w 6006665"/>
                        <a:gd name="connsiteY105-95660" fmla="*/ 1570273 h 3006470"/>
                        <a:gd name="connsiteX106-95661" fmla="*/ 5849321 w 6006665"/>
                        <a:gd name="connsiteY106-95662" fmla="*/ 1570273 h 3006470"/>
                        <a:gd name="connsiteX107-95663" fmla="*/ 5817506 w 6006665"/>
                        <a:gd name="connsiteY107-95664" fmla="*/ 1536186 h 3006470"/>
                        <a:gd name="connsiteX108-95665" fmla="*/ 5767511 w 6006665"/>
                        <a:gd name="connsiteY108-95666" fmla="*/ 1511189 h 3006470"/>
                        <a:gd name="connsiteX109-95667" fmla="*/ 5762967 w 6006665"/>
                        <a:gd name="connsiteY109-95668" fmla="*/ 1477102 h 3006470"/>
                        <a:gd name="connsiteX110-95669" fmla="*/ 5729132 w 6006665"/>
                        <a:gd name="connsiteY110-95670" fmla="*/ 1463170 h 3006470"/>
                        <a:gd name="connsiteX111-95671" fmla="*/ 5695337 w 6006665"/>
                        <a:gd name="connsiteY111-95672" fmla="*/ 1472557 h 3006470"/>
                        <a:gd name="connsiteX112-95673" fmla="*/ 5693366 w 6006665"/>
                        <a:gd name="connsiteY112-95674" fmla="*/ 1469797 h 3006470"/>
                        <a:gd name="connsiteX113-95675" fmla="*/ 5683431 w 6006665"/>
                        <a:gd name="connsiteY113-95676" fmla="*/ 1472557 h 3006470"/>
                        <a:gd name="connsiteX114-95677" fmla="*/ 5660706 w 6006665"/>
                        <a:gd name="connsiteY114-95678" fmla="*/ 1440742 h 3006470"/>
                        <a:gd name="connsiteX115-95679" fmla="*/ 5669644 w 6006665"/>
                        <a:gd name="connsiteY115-95680" fmla="*/ 1415717 h 3006470"/>
                        <a:gd name="connsiteX116-95681" fmla="*/ 5640799 w 6006665"/>
                        <a:gd name="connsiteY116-95682" fmla="*/ 1429380 h 3006470"/>
                        <a:gd name="connsiteX117-95683" fmla="*/ 5656705 w 6006665"/>
                        <a:gd name="connsiteY117-95684" fmla="*/ 1472557 h 3006470"/>
                        <a:gd name="connsiteX118-95685" fmla="*/ 5633981 w 6006665"/>
                        <a:gd name="connsiteY118-95686" fmla="*/ 1511189 h 3006470"/>
                        <a:gd name="connsiteX119-95687" fmla="*/ 5586259 w 6006665"/>
                        <a:gd name="connsiteY119-95688" fmla="*/ 1547548 h 3006470"/>
                        <a:gd name="connsiteX120-95689" fmla="*/ 5575676 w 6006665"/>
                        <a:gd name="connsiteY120-95690" fmla="*/ 1546540 h 3006470"/>
                        <a:gd name="connsiteX121-95691" fmla="*/ 5574353 w 6006665"/>
                        <a:gd name="connsiteY121-95692" fmla="*/ 1547548 h 3006470"/>
                        <a:gd name="connsiteX122-95693" fmla="*/ 5539436 w 6006665"/>
                        <a:gd name="connsiteY122-95694" fmla="*/ 1544223 h 3006470"/>
                        <a:gd name="connsiteX123-95695" fmla="*/ 5570352 w 6006665"/>
                        <a:gd name="connsiteY123-95696" fmla="*/ 1586180 h 3006470"/>
                        <a:gd name="connsiteX124-95697" fmla="*/ 5593077 w 6006665"/>
                        <a:gd name="connsiteY124-95698" fmla="*/ 1649809 h 3006470"/>
                        <a:gd name="connsiteX125-95699" fmla="*/ 5608984 w 6006665"/>
                        <a:gd name="connsiteY125-95700" fmla="*/ 1677079 h 3006470"/>
                        <a:gd name="connsiteX126-95701" fmla="*/ 5613529 w 6006665"/>
                        <a:gd name="connsiteY126-95702" fmla="*/ 1708893 h 3006470"/>
                        <a:gd name="connsiteX127-95703" fmla="*/ 5608984 w 6006665"/>
                        <a:gd name="connsiteY127-95704" fmla="*/ 1731618 h 3006470"/>
                        <a:gd name="connsiteX128-95705" fmla="*/ 5597799 w 6006665"/>
                        <a:gd name="connsiteY128-95706" fmla="*/ 1728009 h 3006470"/>
                        <a:gd name="connsiteX129-95707" fmla="*/ 5597077 w 6006665"/>
                        <a:gd name="connsiteY129-95708" fmla="*/ 1731618 h 3006470"/>
                        <a:gd name="connsiteX130-95709" fmla="*/ 5534271 w 6006665"/>
                        <a:gd name="connsiteY130-95710" fmla="*/ 1711358 h 3006470"/>
                        <a:gd name="connsiteX131-95711" fmla="*/ 5436277 w 6006665"/>
                        <a:gd name="connsiteY131-95712" fmla="*/ 1767977 h 3006470"/>
                        <a:gd name="connsiteX132-95713" fmla="*/ 5397645 w 6006665"/>
                        <a:gd name="connsiteY132-95714" fmla="*/ 1779340 h 3006470"/>
                        <a:gd name="connsiteX133-95715" fmla="*/ 5345378 w 6006665"/>
                        <a:gd name="connsiteY133-95716" fmla="*/ 1833879 h 3006470"/>
                        <a:gd name="connsiteX134-95717" fmla="*/ 5290839 w 6006665"/>
                        <a:gd name="connsiteY134-95718" fmla="*/ 1881600 h 3006470"/>
                        <a:gd name="connsiteX135-95719" fmla="*/ 5274932 w 6006665"/>
                        <a:gd name="connsiteY135-95720" fmla="*/ 1913415 h 3006470"/>
                        <a:gd name="connsiteX136-95721" fmla="*/ 5267238 w 6006665"/>
                        <a:gd name="connsiteY136-95722" fmla="*/ 1904988 h 3006470"/>
                        <a:gd name="connsiteX137-95723" fmla="*/ 5263025 w 6006665"/>
                        <a:gd name="connsiteY137-95724" fmla="*/ 1913415 h 3006470"/>
                        <a:gd name="connsiteX138-95725" fmla="*/ 5219538 w 6006665"/>
                        <a:gd name="connsiteY138-95726" fmla="*/ 1865787 h 3006470"/>
                        <a:gd name="connsiteX139-95727" fmla="*/ 5129494 w 6006665"/>
                        <a:gd name="connsiteY139-95728" fmla="*/ 1920232 h 3006470"/>
                        <a:gd name="connsiteX140-95729" fmla="*/ 5126389 w 6006665"/>
                        <a:gd name="connsiteY140-95730" fmla="*/ 1914910 h 3006470"/>
                        <a:gd name="connsiteX141-95731" fmla="*/ 5117587 w 6006665"/>
                        <a:gd name="connsiteY141-95732" fmla="*/ 1920232 h 3006470"/>
                        <a:gd name="connsiteX142-95733" fmla="*/ 5105544 w 6006665"/>
                        <a:gd name="connsiteY142-95734" fmla="*/ 1899586 h 3006470"/>
                        <a:gd name="connsiteX143-95735" fmla="*/ 5074955 w 6006665"/>
                        <a:gd name="connsiteY143-95736" fmla="*/ 1924777 h 3006470"/>
                        <a:gd name="connsiteX144-95737" fmla="*/ 5065718 w 6006665"/>
                        <a:gd name="connsiteY144-95738" fmla="*/ 1922578 h 3006470"/>
                        <a:gd name="connsiteX145-95739" fmla="*/ 5063048 w 6006665"/>
                        <a:gd name="connsiteY145-95740" fmla="*/ 1924777 h 3006470"/>
                        <a:gd name="connsiteX146-95741" fmla="*/ 5026594 w 6006665"/>
                        <a:gd name="connsiteY146-95742" fmla="*/ 1916098 h 3006470"/>
                        <a:gd name="connsiteX147-95743" fmla="*/ 5015871 w 6006665"/>
                        <a:gd name="connsiteY147-95744" fmla="*/ 1961137 h 3006470"/>
                        <a:gd name="connsiteX148-95745" fmla="*/ 4974967 w 6006665"/>
                        <a:gd name="connsiteY148-95746" fmla="*/ 2027038 h 3006470"/>
                        <a:gd name="connsiteX149-95747" fmla="*/ 4974967 w 6006665"/>
                        <a:gd name="connsiteY149-95748" fmla="*/ 2058853 h 3006470"/>
                        <a:gd name="connsiteX150-95749" fmla="*/ 5015871 w 6006665"/>
                        <a:gd name="connsiteY150-95750" fmla="*/ 2074760 h 3006470"/>
                        <a:gd name="connsiteX151-95751" fmla="*/ 5011326 w 6006665"/>
                        <a:gd name="connsiteY151-95752" fmla="*/ 2172476 h 3006470"/>
                        <a:gd name="connsiteX152-95753" fmla="*/ 4999419 w 6006665"/>
                        <a:gd name="connsiteY152-95754" fmla="*/ 2172476 h 3006470"/>
                        <a:gd name="connsiteX153-95755" fmla="*/ 4974967 w 6006665"/>
                        <a:gd name="connsiteY153-95756" fmla="*/ 2172476 h 3006470"/>
                        <a:gd name="connsiteX154-95757" fmla="*/ 4963605 w 6006665"/>
                        <a:gd name="connsiteY154-95758" fmla="*/ 2224742 h 3006470"/>
                        <a:gd name="connsiteX155-95759" fmla="*/ 4974967 w 6006665"/>
                        <a:gd name="connsiteY155-95760" fmla="*/ 2252012 h 3006470"/>
                        <a:gd name="connsiteX156-95761" fmla="*/ 4909065 w 6006665"/>
                        <a:gd name="connsiteY156-95762" fmla="*/ 2286099 h 3006470"/>
                        <a:gd name="connsiteX157-95763" fmla="*/ 4897703 w 6006665"/>
                        <a:gd name="connsiteY157-95764" fmla="*/ 2354273 h 3006470"/>
                        <a:gd name="connsiteX158-95765" fmla="*/ 4845437 w 6006665"/>
                        <a:gd name="connsiteY158-95766" fmla="*/ 2370180 h 3006470"/>
                        <a:gd name="connsiteX159-95767" fmla="*/ 4834074 w 6006665"/>
                        <a:gd name="connsiteY159-95768" fmla="*/ 2429264 h 3006470"/>
                        <a:gd name="connsiteX160-95769" fmla="*/ 4779535 w 6006665"/>
                        <a:gd name="connsiteY160-95770" fmla="*/ 2488348 h 3006470"/>
                        <a:gd name="connsiteX161-95771" fmla="*/ 4777225 w 6006665"/>
                        <a:gd name="connsiteY161-95772" fmla="*/ 2477952 h 3006470"/>
                        <a:gd name="connsiteX162-95773" fmla="*/ 4767628 w 6006665"/>
                        <a:gd name="connsiteY162-95774" fmla="*/ 2488348 h 3006470"/>
                        <a:gd name="connsiteX163-95775" fmla="*/ 4758538 w 6006665"/>
                        <a:gd name="connsiteY163-95776" fmla="*/ 2447444 h 3006470"/>
                        <a:gd name="connsiteX164-95777" fmla="*/ 4742631 w 6006665"/>
                        <a:gd name="connsiteY164-95778" fmla="*/ 2361090 h 3006470"/>
                        <a:gd name="connsiteX165-95779" fmla="*/ 4715361 w 6006665"/>
                        <a:gd name="connsiteY165-95780" fmla="*/ 2220198 h 3006470"/>
                        <a:gd name="connsiteX166-95781" fmla="*/ 4735813 w 6006665"/>
                        <a:gd name="connsiteY166-95782" fmla="*/ 2129299 h 3006470"/>
                        <a:gd name="connsiteX167-95783" fmla="*/ 4767628 w 6006665"/>
                        <a:gd name="connsiteY167-95784" fmla="*/ 2086122 h 3006470"/>
                        <a:gd name="connsiteX168-95785" fmla="*/ 4767628 w 6006665"/>
                        <a:gd name="connsiteY168-95786" fmla="*/ 2058853 h 3006470"/>
                        <a:gd name="connsiteX169-95787" fmla="*/ 4826712 w 6006665"/>
                        <a:gd name="connsiteY169-95788" fmla="*/ 2042945 h 3006470"/>
                        <a:gd name="connsiteX170-95789" fmla="*/ 4892613 w 6006665"/>
                        <a:gd name="connsiteY170-95790" fmla="*/ 1952047 h 3006470"/>
                        <a:gd name="connsiteX171-95791" fmla="*/ 4956243 w 6006665"/>
                        <a:gd name="connsiteY171-95792" fmla="*/ 1877056 h 3006470"/>
                        <a:gd name="connsiteX172-95793" fmla="*/ 5022143 w 6006665"/>
                        <a:gd name="connsiteY172-95794" fmla="*/ 1817971 h 3006470"/>
                        <a:gd name="connsiteX173-95795" fmla="*/ 5046694 w 6006665"/>
                        <a:gd name="connsiteY173-95796" fmla="*/ 1710844 h 3006470"/>
                        <a:gd name="connsiteX174-95797" fmla="*/ 5015871 w 6006665"/>
                        <a:gd name="connsiteY174-95798" fmla="*/ 1715711 h 3006470"/>
                        <a:gd name="connsiteX175-95799" fmla="*/ 4995419 w 6006665"/>
                        <a:gd name="connsiteY175-95800" fmla="*/ 1779340 h 3006470"/>
                        <a:gd name="connsiteX176-95801" fmla="*/ 4904521 w 6006665"/>
                        <a:gd name="connsiteY176-95802" fmla="*/ 1865693 h 3006470"/>
                        <a:gd name="connsiteX177-95803" fmla="*/ 4901708 w 6006665"/>
                        <a:gd name="connsiteY177-95804" fmla="*/ 1857053 h 3006470"/>
                        <a:gd name="connsiteX178-95805" fmla="*/ 4892613 w 6006665"/>
                        <a:gd name="connsiteY178-95806" fmla="*/ 1865693 h 3006470"/>
                        <a:gd name="connsiteX179-95807" fmla="*/ 4861835 w 6006665"/>
                        <a:gd name="connsiteY179-95808" fmla="*/ 1771159 h 3006470"/>
                        <a:gd name="connsiteX180-95809" fmla="*/ 4779535 w 6006665"/>
                        <a:gd name="connsiteY180-95810" fmla="*/ 1795247 h 3006470"/>
                        <a:gd name="connsiteX181-95811" fmla="*/ 4684091 w 6006665"/>
                        <a:gd name="connsiteY181-95812" fmla="*/ 1920232 h 3006470"/>
                        <a:gd name="connsiteX182-95813" fmla="*/ 4715906 w 6006665"/>
                        <a:gd name="connsiteY182-95814" fmla="*/ 1967954 h 3006470"/>
                        <a:gd name="connsiteX183-95815" fmla="*/ 4636369 w 6006665"/>
                        <a:gd name="connsiteY183-95816" fmla="*/ 1983861 h 3006470"/>
                        <a:gd name="connsiteX184-95817" fmla="*/ 4577285 w 6006665"/>
                        <a:gd name="connsiteY184-95818" fmla="*/ 1988406 h 3006470"/>
                        <a:gd name="connsiteX185-95819" fmla="*/ 4577373 w 6006665"/>
                        <a:gd name="connsiteY185-95820" fmla="*/ 1987484 h 3006470"/>
                        <a:gd name="connsiteX186-95821" fmla="*/ 4565379 w 6006665"/>
                        <a:gd name="connsiteY186-95822" fmla="*/ 1988406 h 3006470"/>
                        <a:gd name="connsiteX187-95823" fmla="*/ 4569923 w 6006665"/>
                        <a:gd name="connsiteY187-95824" fmla="*/ 1940685 h 3006470"/>
                        <a:gd name="connsiteX188-95825" fmla="*/ 4520081 w 6006665"/>
                        <a:gd name="connsiteY188-95826" fmla="*/ 1931099 h 3006470"/>
                        <a:gd name="connsiteX189-95827" fmla="*/ 4475025 w 6006665"/>
                        <a:gd name="connsiteY189-95828" fmla="*/ 1961137 h 3006470"/>
                        <a:gd name="connsiteX190-95829" fmla="*/ 4464394 w 6006665"/>
                        <a:gd name="connsiteY190-95830" fmla="*/ 1960286 h 3006470"/>
                        <a:gd name="connsiteX191-95831" fmla="*/ 4463118 w 6006665"/>
                        <a:gd name="connsiteY191-95832" fmla="*/ 1961137 h 3006470"/>
                        <a:gd name="connsiteX192-95833" fmla="*/ 4357637 w 6006665"/>
                        <a:gd name="connsiteY192-95834" fmla="*/ 1952698 h 3006470"/>
                        <a:gd name="connsiteX193-95835" fmla="*/ 4243233 w 6006665"/>
                        <a:gd name="connsiteY193-95836" fmla="*/ 1972499 h 3006470"/>
                        <a:gd name="connsiteX194-95837" fmla="*/ 4125065 w 6006665"/>
                        <a:gd name="connsiteY194-95838" fmla="*/ 2106574 h 3006470"/>
                        <a:gd name="connsiteX195-95839" fmla="*/ 3984173 w 6006665"/>
                        <a:gd name="connsiteY195-95840" fmla="*/ 2263374 h 3006470"/>
                        <a:gd name="connsiteX196-95841" fmla="*/ 4038712 w 6006665"/>
                        <a:gd name="connsiteY196-95842" fmla="*/ 2267919 h 3006470"/>
                        <a:gd name="connsiteX197-95843" fmla="*/ 4059164 w 6006665"/>
                        <a:gd name="connsiteY197-95844" fmla="*/ 2311096 h 3006470"/>
                        <a:gd name="connsiteX198-95845" fmla="*/ 4087782 w 6006665"/>
                        <a:gd name="connsiteY198-95846" fmla="*/ 2319513 h 3006470"/>
                        <a:gd name="connsiteX199-95847" fmla="*/ 4106341 w 6006665"/>
                        <a:gd name="connsiteY199-95848" fmla="*/ 2290644 h 3006470"/>
                        <a:gd name="connsiteX200-95849" fmla="*/ 4117411 w 6006665"/>
                        <a:gd name="connsiteY200-95850" fmla="*/ 2291946 h 3006470"/>
                        <a:gd name="connsiteX201-95851" fmla="*/ 4118248 w 6006665"/>
                        <a:gd name="connsiteY201-95852" fmla="*/ 2290644 h 3006470"/>
                        <a:gd name="connsiteX202-95853" fmla="*/ 4156880 w 6006665"/>
                        <a:gd name="connsiteY202-95854" fmla="*/ 2295189 h 3006470"/>
                        <a:gd name="connsiteX203-95855" fmla="*/ 4211419 w 6006665"/>
                        <a:gd name="connsiteY203-95856" fmla="*/ 2365635 h 3006470"/>
                        <a:gd name="connsiteX204-95857" fmla="*/ 4215964 w 6006665"/>
                        <a:gd name="connsiteY204-95858" fmla="*/ 2413357 h 3006470"/>
                        <a:gd name="connsiteX205-95859" fmla="*/ 4184149 w 6006665"/>
                        <a:gd name="connsiteY205-95860" fmla="*/ 2472441 h 3006470"/>
                        <a:gd name="connsiteX206-95861" fmla="*/ 4177332 w 6006665"/>
                        <a:gd name="connsiteY206-95862" fmla="*/ 2542887 h 3006470"/>
                        <a:gd name="connsiteX207-95863" fmla="*/ 4161425 w 6006665"/>
                        <a:gd name="connsiteY207-95864" fmla="*/ 2629241 h 3006470"/>
                        <a:gd name="connsiteX208-95865" fmla="*/ 4109158 w 6006665"/>
                        <a:gd name="connsiteY208-95866" fmla="*/ 2708777 h 3006470"/>
                        <a:gd name="connsiteX209-95867" fmla="*/ 4097796 w 6006665"/>
                        <a:gd name="connsiteY209-95868" fmla="*/ 2747409 h 3006470"/>
                        <a:gd name="connsiteX210-95869" fmla="*/ 4043257 w 6006665"/>
                        <a:gd name="connsiteY210-95870" fmla="*/ 2806493 h 3006470"/>
                        <a:gd name="connsiteX211-95871" fmla="*/ 3995535 w 6006665"/>
                        <a:gd name="connsiteY211-95872" fmla="*/ 2865577 h 3006470"/>
                        <a:gd name="connsiteX212-95873" fmla="*/ 3975083 w 6006665"/>
                        <a:gd name="connsiteY212-95874" fmla="*/ 2897392 h 3006470"/>
                        <a:gd name="connsiteX213-95875" fmla="*/ 3925089 w 6006665"/>
                        <a:gd name="connsiteY213-95876" fmla="*/ 2924661 h 3006470"/>
                        <a:gd name="connsiteX214-95877" fmla="*/ 3913182 w 6006665"/>
                        <a:gd name="connsiteY214-95878" fmla="*/ 2924661 h 3006470"/>
                        <a:gd name="connsiteX215-95879" fmla="*/ 3904637 w 6006665"/>
                        <a:gd name="connsiteY215-95880" fmla="*/ 2924661 h 3006470"/>
                        <a:gd name="connsiteX216-95881" fmla="*/ 3892729 w 6006665"/>
                        <a:gd name="connsiteY216-95882" fmla="*/ 2924661 h 3006470"/>
                        <a:gd name="connsiteX217-95883" fmla="*/ 3871063 w 6006665"/>
                        <a:gd name="connsiteY217-95884" fmla="*/ 2908412 h 3006470"/>
                        <a:gd name="connsiteX218-95885" fmla="*/ 3829645 w 6006665"/>
                        <a:gd name="connsiteY218-95886" fmla="*/ 2936024 h 3006470"/>
                        <a:gd name="connsiteX219-95887" fmla="*/ 3822828 w 6006665"/>
                        <a:gd name="connsiteY219-95888" fmla="*/ 2956476 h 3006470"/>
                        <a:gd name="connsiteX220-95889" fmla="*/ 3818283 w 6006665"/>
                        <a:gd name="connsiteY220-95890" fmla="*/ 2947386 h 3006470"/>
                        <a:gd name="connsiteX221-95891" fmla="*/ 3818283 w 6006665"/>
                        <a:gd name="connsiteY221-95892" fmla="*/ 2935660 h 3006470"/>
                        <a:gd name="connsiteX222-95893" fmla="*/ 3817738 w 6006665"/>
                        <a:gd name="connsiteY222-95894" fmla="*/ 2936024 h 3006470"/>
                        <a:gd name="connsiteX223-95895" fmla="*/ 3810921 w 6006665"/>
                        <a:gd name="connsiteY223-95896" fmla="*/ 2956476 h 3006470"/>
                        <a:gd name="connsiteX224-95897" fmla="*/ 3806376 w 6006665"/>
                        <a:gd name="connsiteY224-95898" fmla="*/ 2947386 h 3006470"/>
                        <a:gd name="connsiteX225-95899" fmla="*/ 3806376 w 6006665"/>
                        <a:gd name="connsiteY225-95900" fmla="*/ 2920116 h 3006470"/>
                        <a:gd name="connsiteX226-95901" fmla="*/ 3818283 w 6006665"/>
                        <a:gd name="connsiteY226-95902" fmla="*/ 2920116 h 3006470"/>
                        <a:gd name="connsiteX227-95903" fmla="*/ 3826828 w 6006665"/>
                        <a:gd name="connsiteY227-95904" fmla="*/ 2920116 h 3006470"/>
                        <a:gd name="connsiteX228-95905" fmla="*/ 3833645 w 6006665"/>
                        <a:gd name="connsiteY228-95906" fmla="*/ 2861032 h 3006470"/>
                        <a:gd name="connsiteX229-95907" fmla="*/ 3822283 w 6006665"/>
                        <a:gd name="connsiteY229-95908" fmla="*/ 2817856 h 3006470"/>
                        <a:gd name="connsiteX230-95909" fmla="*/ 3849553 w 6006665"/>
                        <a:gd name="connsiteY230-95910" fmla="*/ 2795131 h 3006470"/>
                        <a:gd name="connsiteX231-95911" fmla="*/ 3858814 w 6006665"/>
                        <a:gd name="connsiteY231-95912" fmla="*/ 2797336 h 3006470"/>
                        <a:gd name="connsiteX232-95913" fmla="*/ 3861460 w 6006665"/>
                        <a:gd name="connsiteY232-95914" fmla="*/ 2795131 h 3006470"/>
                        <a:gd name="connsiteX233-95915" fmla="*/ 3898487 w 6006665"/>
                        <a:gd name="connsiteY233-95916" fmla="*/ 2803947 h 3006470"/>
                        <a:gd name="connsiteX234-95917" fmla="*/ 3919999 w 6006665"/>
                        <a:gd name="connsiteY234-95918" fmla="*/ 2758772 h 3006470"/>
                        <a:gd name="connsiteX235-95919" fmla="*/ 3935906 w 6006665"/>
                        <a:gd name="connsiteY235-95920" fmla="*/ 2699687 h 3006470"/>
                        <a:gd name="connsiteX236-95921" fmla="*/ 3947269 w 6006665"/>
                        <a:gd name="connsiteY236-95922" fmla="*/ 2676963 h 3006470"/>
                        <a:gd name="connsiteX237-95923" fmla="*/ 3966292 w 6006665"/>
                        <a:gd name="connsiteY237-95924" fmla="*/ 2632575 h 3006470"/>
                        <a:gd name="connsiteX238-95925" fmla="*/ 3915999 w 6006665"/>
                        <a:gd name="connsiteY238-95926" fmla="*/ 2645148 h 3006470"/>
                        <a:gd name="connsiteX239-95927" fmla="*/ 3888729 w 6006665"/>
                        <a:gd name="connsiteY239-95928" fmla="*/ 2667873 h 3006470"/>
                        <a:gd name="connsiteX240-95929" fmla="*/ 3876822 w 6006665"/>
                        <a:gd name="connsiteY240-95930" fmla="*/ 2667873 h 3006470"/>
                        <a:gd name="connsiteX241-95931" fmla="*/ 3829645 w 6006665"/>
                        <a:gd name="connsiteY241-95932" fmla="*/ 2667873 h 3006470"/>
                        <a:gd name="connsiteX242-95933" fmla="*/ 3817738 w 6006665"/>
                        <a:gd name="connsiteY242-95934" fmla="*/ 2667873 h 3006470"/>
                        <a:gd name="connsiteX243-95935" fmla="*/ 3801831 w 6006665"/>
                        <a:gd name="connsiteY243-95936" fmla="*/ 2613334 h 3006470"/>
                        <a:gd name="connsiteX244-95937" fmla="*/ 3758654 w 6006665"/>
                        <a:gd name="connsiteY244-95938" fmla="*/ 2574702 h 3006470"/>
                        <a:gd name="connsiteX245-95939" fmla="*/ 3692753 w 6006665"/>
                        <a:gd name="connsiteY245-95940" fmla="*/ 2558795 h 3006470"/>
                        <a:gd name="connsiteX246-95941" fmla="*/ 3683663 w 6006665"/>
                        <a:gd name="connsiteY246-95942" fmla="*/ 2499711 h 3006470"/>
                        <a:gd name="connsiteX247-95943" fmla="*/ 3672301 w 6006665"/>
                        <a:gd name="connsiteY247-95944" fmla="*/ 2467896 h 3006470"/>
                        <a:gd name="connsiteX248-95945" fmla="*/ 3656393 w 6006665"/>
                        <a:gd name="connsiteY248-95946" fmla="*/ 2440627 h 3006470"/>
                        <a:gd name="connsiteX249-95947" fmla="*/ 3633669 w 6006665"/>
                        <a:gd name="connsiteY249-95948" fmla="*/ 2381542 h 3006470"/>
                        <a:gd name="connsiteX250-95949" fmla="*/ 3601854 w 6006665"/>
                        <a:gd name="connsiteY250-95950" fmla="*/ 2361090 h 3006470"/>
                        <a:gd name="connsiteX251-95951" fmla="*/ 3545995 w 6006665"/>
                        <a:gd name="connsiteY251-95952" fmla="*/ 2339606 h 3006470"/>
                        <a:gd name="connsiteX252-95953" fmla="*/ 3506955 w 6006665"/>
                        <a:gd name="connsiteY252-95954" fmla="*/ 2345183 h 3006470"/>
                        <a:gd name="connsiteX253-95955" fmla="*/ 3463779 w 6006665"/>
                        <a:gd name="connsiteY253-95956" fmla="*/ 2354273 h 3006470"/>
                        <a:gd name="connsiteX254-95957" fmla="*/ 3431964 w 6006665"/>
                        <a:gd name="connsiteY254-95958" fmla="*/ 2381542 h 3006470"/>
                        <a:gd name="connsiteX255-95959" fmla="*/ 3452416 w 6006665"/>
                        <a:gd name="connsiteY255-95960" fmla="*/ 2397450 h 3006470"/>
                        <a:gd name="connsiteX256-95961" fmla="*/ 3452416 w 6006665"/>
                        <a:gd name="connsiteY256-95962" fmla="*/ 2429264 h 3006470"/>
                        <a:gd name="connsiteX257-95963" fmla="*/ 3431964 w 6006665"/>
                        <a:gd name="connsiteY257-95964" fmla="*/ 2451989 h 3006470"/>
                        <a:gd name="connsiteX258-95965" fmla="*/ 3400150 w 6006665"/>
                        <a:gd name="connsiteY258-95966" fmla="*/ 2511073 h 3006470"/>
                        <a:gd name="connsiteX259-95967" fmla="*/ 3400150 w 6006665"/>
                        <a:gd name="connsiteY259-95968" fmla="*/ 2538343 h 3006470"/>
                        <a:gd name="connsiteX260-95969" fmla="*/ 3350155 w 6006665"/>
                        <a:gd name="connsiteY260-95970" fmla="*/ 2570157 h 3006470"/>
                        <a:gd name="connsiteX261-95971" fmla="*/ 3342342 w 6006665"/>
                        <a:gd name="connsiteY261-95972" fmla="*/ 2567553 h 3006470"/>
                        <a:gd name="connsiteX262-95973" fmla="*/ 3338249 w 6006665"/>
                        <a:gd name="connsiteY262-95974" fmla="*/ 2570157 h 3006470"/>
                        <a:gd name="connsiteX263-95975" fmla="*/ 3290527 w 6006665"/>
                        <a:gd name="connsiteY263-95976" fmla="*/ 2554250 h 3006470"/>
                        <a:gd name="connsiteX264-95977" fmla="*/ 3259257 w 6006665"/>
                        <a:gd name="connsiteY264-95978" fmla="*/ 2554250 h 3006470"/>
                        <a:gd name="connsiteX265-95979" fmla="*/ 3247350 w 6006665"/>
                        <a:gd name="connsiteY265-95980" fmla="*/ 2554250 h 3006470"/>
                        <a:gd name="connsiteX266-95981" fmla="*/ 3231443 w 6006665"/>
                        <a:gd name="connsiteY266-95982" fmla="*/ 2538343 h 3006470"/>
                        <a:gd name="connsiteX267-95983" fmla="*/ 3213271 w 6006665"/>
                        <a:gd name="connsiteY267-95984" fmla="*/ 2533799 h 3006470"/>
                        <a:gd name="connsiteX268-95985" fmla="*/ 3168359 w 6006665"/>
                        <a:gd name="connsiteY268-95986" fmla="*/ 2570157 h 3006470"/>
                        <a:gd name="connsiteX269-95987" fmla="*/ 3120637 w 6006665"/>
                        <a:gd name="connsiteY269-95988" fmla="*/ 2581519 h 3006470"/>
                        <a:gd name="connsiteX270-95989" fmla="*/ 3082005 w 6006665"/>
                        <a:gd name="connsiteY270-95990" fmla="*/ 2597427 h 3006470"/>
                        <a:gd name="connsiteX271-95991" fmla="*/ 3074460 w 6006665"/>
                        <a:gd name="connsiteY271-95992" fmla="*/ 2595630 h 3006470"/>
                        <a:gd name="connsiteX272-95993" fmla="*/ 3070098 w 6006665"/>
                        <a:gd name="connsiteY272-95994" fmla="*/ 2597427 h 3006470"/>
                        <a:gd name="connsiteX273-95995" fmla="*/ 3022376 w 6006665"/>
                        <a:gd name="connsiteY273-95996" fmla="*/ 2586064 h 3006470"/>
                        <a:gd name="connsiteX274-95997" fmla="*/ 3000196 w 6006665"/>
                        <a:gd name="connsiteY274-95998" fmla="*/ 2586064 h 3006470"/>
                        <a:gd name="connsiteX275-95999" fmla="*/ 2988289 w 6006665"/>
                        <a:gd name="connsiteY275-96000" fmla="*/ 2586064 h 3006470"/>
                        <a:gd name="connsiteX276-96001" fmla="*/ 2967837 w 6006665"/>
                        <a:gd name="connsiteY276-96002" fmla="*/ 2554250 h 3006470"/>
                        <a:gd name="connsiteX277-96003" fmla="*/ 2929205 w 6006665"/>
                        <a:gd name="connsiteY277-96004" fmla="*/ 2526980 h 3006470"/>
                        <a:gd name="connsiteX278-96005" fmla="*/ 2902153 w 6006665"/>
                        <a:gd name="connsiteY278-96006" fmla="*/ 2523116 h 3006470"/>
                        <a:gd name="connsiteX279-96007" fmla="*/ 2861576 w 6006665"/>
                        <a:gd name="connsiteY279-96008" fmla="*/ 2526980 h 3006470"/>
                        <a:gd name="connsiteX280-96009" fmla="*/ 2822944 w 6006665"/>
                        <a:gd name="connsiteY280-96010" fmla="*/ 2538343 h 3006470"/>
                        <a:gd name="connsiteX281-96011" fmla="*/ 2818139 w 6006665"/>
                        <a:gd name="connsiteY281-96012" fmla="*/ 2536254 h 3006470"/>
                        <a:gd name="connsiteX282-96013" fmla="*/ 2811037 w 6006665"/>
                        <a:gd name="connsiteY282-96014" fmla="*/ 2538343 h 3006470"/>
                        <a:gd name="connsiteX283-96015" fmla="*/ 2758770 w 6006665"/>
                        <a:gd name="connsiteY283-96016" fmla="*/ 2515618 h 3006470"/>
                        <a:gd name="connsiteX284-96017" fmla="*/ 2751953 w 6006665"/>
                        <a:gd name="connsiteY284-96018" fmla="*/ 2472441 h 3006470"/>
                        <a:gd name="connsiteX285-96019" fmla="*/ 2708776 w 6006665"/>
                        <a:gd name="connsiteY285-96020" fmla="*/ 2456534 h 3006470"/>
                        <a:gd name="connsiteX286-96021" fmla="*/ 2676962 w 6006665"/>
                        <a:gd name="connsiteY286-96022" fmla="*/ 2451989 h 3006470"/>
                        <a:gd name="connsiteX287-96023" fmla="*/ 2642534 w 6006665"/>
                        <a:gd name="connsiteY287-96024" fmla="*/ 2430245 h 3006470"/>
                        <a:gd name="connsiteX288-96025" fmla="*/ 2609333 w 6006665"/>
                        <a:gd name="connsiteY288-96026" fmla="*/ 2488348 h 3006470"/>
                        <a:gd name="connsiteX289-96027" fmla="*/ 2625240 w 6006665"/>
                        <a:gd name="connsiteY289-96028" fmla="*/ 2522435 h 3006470"/>
                        <a:gd name="connsiteX290-96029" fmla="*/ 2586608 w 6006665"/>
                        <a:gd name="connsiteY290-96030" fmla="*/ 2558795 h 3006470"/>
                        <a:gd name="connsiteX291-96031" fmla="*/ 2577105 w 6006665"/>
                        <a:gd name="connsiteY291-96032" fmla="*/ 2556532 h 3006470"/>
                        <a:gd name="connsiteX292-96033" fmla="*/ 2574701 w 6006665"/>
                        <a:gd name="connsiteY292-96034" fmla="*/ 2558795 h 3006470"/>
                        <a:gd name="connsiteX293-96035" fmla="*/ 2526979 w 6006665"/>
                        <a:gd name="connsiteY293-96036" fmla="*/ 2547432 h 3006470"/>
                        <a:gd name="connsiteX294-96037" fmla="*/ 2490620 w 6006665"/>
                        <a:gd name="connsiteY294-96038" fmla="*/ 2542887 h 3006470"/>
                        <a:gd name="connsiteX295-96039" fmla="*/ 2463350 w 6006665"/>
                        <a:gd name="connsiteY295-96040" fmla="*/ 2515618 h 3006470"/>
                        <a:gd name="connsiteX296-96041" fmla="*/ 2436625 w 6006665"/>
                        <a:gd name="connsiteY296-96042" fmla="*/ 2515618 h 3006470"/>
                        <a:gd name="connsiteX297-96043" fmla="*/ 2424718 w 6006665"/>
                        <a:gd name="connsiteY297-96044" fmla="*/ 2515618 h 3006470"/>
                        <a:gd name="connsiteX298-96045" fmla="*/ 2398858 w 6006665"/>
                        <a:gd name="connsiteY298-96046" fmla="*/ 2502687 h 3006470"/>
                        <a:gd name="connsiteX299-96047" fmla="*/ 2350272 w 6006665"/>
                        <a:gd name="connsiteY299-96048" fmla="*/ 2526980 h 3006470"/>
                        <a:gd name="connsiteX300-96049" fmla="*/ 2282098 w 6006665"/>
                        <a:gd name="connsiteY300-96050" fmla="*/ 2574702 h 3006470"/>
                        <a:gd name="connsiteX301-96051" fmla="*/ 2238921 w 6006665"/>
                        <a:gd name="connsiteY301-96052" fmla="*/ 2586064 h 3006470"/>
                        <a:gd name="connsiteX302-96053" fmla="*/ 2227559 w 6006665"/>
                        <a:gd name="connsiteY302-96054" fmla="*/ 2590609 h 3006470"/>
                        <a:gd name="connsiteX303-96055" fmla="*/ 2225178 w 6006665"/>
                        <a:gd name="connsiteY303-96056" fmla="*/ 2586799 h 3006470"/>
                        <a:gd name="connsiteX304-96057" fmla="*/ 2215652 w 6006665"/>
                        <a:gd name="connsiteY304-96058" fmla="*/ 2590609 h 3006470"/>
                        <a:gd name="connsiteX305-96059" fmla="*/ 2193596 w 6006665"/>
                        <a:gd name="connsiteY305-96060" fmla="*/ 2555320 h 3006470"/>
                        <a:gd name="connsiteX306-96061" fmla="*/ 2157112 w 6006665"/>
                        <a:gd name="connsiteY306-96062" fmla="*/ 2558795 h 3006470"/>
                        <a:gd name="connsiteX307-96063" fmla="*/ 2156291 w 6006665"/>
                        <a:gd name="connsiteY307-96064" fmla="*/ 2557739 h 3006470"/>
                        <a:gd name="connsiteX308-96065" fmla="*/ 2145205 w 6006665"/>
                        <a:gd name="connsiteY308-96066" fmla="*/ 2558795 h 3006470"/>
                        <a:gd name="connsiteX309-96067" fmla="*/ 2129298 w 6006665"/>
                        <a:gd name="connsiteY309-96068" fmla="*/ 2538343 h 3006470"/>
                        <a:gd name="connsiteX310-96069" fmla="*/ 2102029 w 6006665"/>
                        <a:gd name="connsiteY310-96070" fmla="*/ 2526980 h 3006470"/>
                        <a:gd name="connsiteX311-96071" fmla="*/ 2086121 w 6006665"/>
                        <a:gd name="connsiteY311-96072" fmla="*/ 2495166 h 3006470"/>
                        <a:gd name="connsiteX312-96073" fmla="*/ 2070005 w 6006665"/>
                        <a:gd name="connsiteY312-96074" fmla="*/ 2486212 h 3006470"/>
                        <a:gd name="connsiteX313-96075" fmla="*/ 2027582 w 6006665"/>
                        <a:gd name="connsiteY313-96076" fmla="*/ 2499711 h 3006470"/>
                        <a:gd name="connsiteX314-96077" fmla="*/ 2023845 w 6006665"/>
                        <a:gd name="connsiteY314-96078" fmla="*/ 2497111 h 3006470"/>
                        <a:gd name="connsiteX315-96079" fmla="*/ 2018675 w 6006665"/>
                        <a:gd name="connsiteY315-96080" fmla="*/ 2499711 h 3006470"/>
                        <a:gd name="connsiteX316-96081" fmla="*/ 1971363 w 6006665"/>
                        <a:gd name="connsiteY316-96082" fmla="*/ 2468885 h 3006470"/>
                        <a:gd name="connsiteX317-96083" fmla="*/ 1952591 w 6006665"/>
                        <a:gd name="connsiteY317-96084" fmla="*/ 2495166 h 3006470"/>
                        <a:gd name="connsiteX318-96085" fmla="*/ 1947518 w 6006665"/>
                        <a:gd name="connsiteY318-96086" fmla="*/ 2485599 h 3006470"/>
                        <a:gd name="connsiteX319-96087" fmla="*/ 1940684 w 6006665"/>
                        <a:gd name="connsiteY319-96088" fmla="*/ 2495166 h 3006470"/>
                        <a:gd name="connsiteX320-96089" fmla="*/ 1861147 w 6006665"/>
                        <a:gd name="connsiteY320-96090" fmla="*/ 2345183 h 3006470"/>
                        <a:gd name="connsiteX321-96091" fmla="*/ 1811153 w 6006665"/>
                        <a:gd name="connsiteY321-96092" fmla="*/ 2295189 h 3006470"/>
                        <a:gd name="connsiteX322-96093" fmla="*/ 1813950 w 6006665"/>
                        <a:gd name="connsiteY322-96094" fmla="*/ 2292043 h 3006470"/>
                        <a:gd name="connsiteX323-96095" fmla="*/ 1748069 w 6006665"/>
                        <a:gd name="connsiteY323-96096" fmla="*/ 2333821 h 3006470"/>
                        <a:gd name="connsiteX324-96097" fmla="*/ 1711709 w 6006665"/>
                        <a:gd name="connsiteY324-96098" fmla="*/ 2338366 h 3006470"/>
                        <a:gd name="connsiteX325-96099" fmla="*/ 1711926 w 6006665"/>
                        <a:gd name="connsiteY325-96100" fmla="*/ 2336850 h 3006470"/>
                        <a:gd name="connsiteX326-96101" fmla="*/ 1699803 w 6006665"/>
                        <a:gd name="connsiteY326-96102" fmla="*/ 2338366 h 3006470"/>
                        <a:gd name="connsiteX327-96103" fmla="*/ 1704347 w 6006665"/>
                        <a:gd name="connsiteY327-96104" fmla="*/ 2306551 h 3006470"/>
                        <a:gd name="connsiteX328-96105" fmla="*/ 1662460 w 6006665"/>
                        <a:gd name="connsiteY328-96106" fmla="*/ 2288600 h 3006470"/>
                        <a:gd name="connsiteX329-96107" fmla="*/ 1629901 w 6006665"/>
                        <a:gd name="connsiteY329-96108" fmla="*/ 2302006 h 3006470"/>
                        <a:gd name="connsiteX330-96109" fmla="*/ 1629300 w 6006665"/>
                        <a:gd name="connsiteY330-96110" fmla="*/ 2297351 h 3006470"/>
                        <a:gd name="connsiteX331-96111" fmla="*/ 1617994 w 6006665"/>
                        <a:gd name="connsiteY331-96112" fmla="*/ 2302006 h 3006470"/>
                        <a:gd name="connsiteX332-96113" fmla="*/ 1608904 w 6006665"/>
                        <a:gd name="connsiteY332-96114" fmla="*/ 2231560 h 3006470"/>
                        <a:gd name="connsiteX333-96115" fmla="*/ 1552684 w 6006665"/>
                        <a:gd name="connsiteY333-96116" fmla="*/ 2221867 h 3006470"/>
                        <a:gd name="connsiteX334-96117" fmla="*/ 1518550 w 6006665"/>
                        <a:gd name="connsiteY334-96118" fmla="*/ 2247467 h 3006470"/>
                        <a:gd name="connsiteX335-96119" fmla="*/ 1425379 w 6006665"/>
                        <a:gd name="connsiteY335-96120" fmla="*/ 2267919 h 3006470"/>
                        <a:gd name="connsiteX336-96121" fmla="*/ 1409472 w 6006665"/>
                        <a:gd name="connsiteY336-96122" fmla="*/ 2286099 h 3006470"/>
                        <a:gd name="connsiteX337-96123" fmla="*/ 1270852 w 6006665"/>
                        <a:gd name="connsiteY337-96124" fmla="*/ 2306551 h 3006470"/>
                        <a:gd name="connsiteX338-96125" fmla="*/ 1254945 w 6006665"/>
                        <a:gd name="connsiteY338-96126" fmla="*/ 2327003 h 3006470"/>
                        <a:gd name="connsiteX339-96127" fmla="*/ 1282214 w 6006665"/>
                        <a:gd name="connsiteY339-96128" fmla="*/ 2370180 h 3006470"/>
                        <a:gd name="connsiteX340-96129" fmla="*/ 1243582 w 6006665"/>
                        <a:gd name="connsiteY340-96130" fmla="*/ 2386087 h 3006470"/>
                        <a:gd name="connsiteX341-96131" fmla="*/ 1254945 w 6006665"/>
                        <a:gd name="connsiteY341-96132" fmla="*/ 2404267 h 3006470"/>
                        <a:gd name="connsiteX342-96133" fmla="*/ 1216313 w 6006665"/>
                        <a:gd name="connsiteY342-96134" fmla="*/ 2429264 h 3006470"/>
                        <a:gd name="connsiteX343-96135" fmla="*/ 1275397 w 6006665"/>
                        <a:gd name="connsiteY343-96136" fmla="*/ 2472441 h 3006470"/>
                        <a:gd name="connsiteX344-96137" fmla="*/ 1270852 w 6006665"/>
                        <a:gd name="connsiteY344-96138" fmla="*/ 2499711 h 3006470"/>
                        <a:gd name="connsiteX345-96139" fmla="*/ 1259108 w 6006665"/>
                        <a:gd name="connsiteY345-96140" fmla="*/ 2498732 h 3006470"/>
                        <a:gd name="connsiteX346-96141" fmla="*/ 1258945 w 6006665"/>
                        <a:gd name="connsiteY346-96142" fmla="*/ 2499711 h 3006470"/>
                        <a:gd name="connsiteX347-96143" fmla="*/ 1215644 w 6006665"/>
                        <a:gd name="connsiteY347-96144" fmla="*/ 2496102 h 3006470"/>
                        <a:gd name="connsiteX348-96145" fmla="*/ 1204950 w 6006665"/>
                        <a:gd name="connsiteY348-96146" fmla="*/ 2511073 h 3006470"/>
                        <a:gd name="connsiteX349-96147" fmla="*/ 1196495 w 6006665"/>
                        <a:gd name="connsiteY349-96148" fmla="*/ 2506241 h 3006470"/>
                        <a:gd name="connsiteX350-96149" fmla="*/ 1193043 w 6006665"/>
                        <a:gd name="connsiteY350-96150" fmla="*/ 2511073 h 3006470"/>
                        <a:gd name="connsiteX351-96151" fmla="*/ 1145322 w 6006665"/>
                        <a:gd name="connsiteY351-96152" fmla="*/ 2483803 h 3006470"/>
                        <a:gd name="connsiteX352-96153" fmla="*/ 1098145 w 6006665"/>
                        <a:gd name="connsiteY352-96154" fmla="*/ 2483803 h 3006470"/>
                        <a:gd name="connsiteX353-96155" fmla="*/ 1061785 w 6006665"/>
                        <a:gd name="connsiteY353-96156" fmla="*/ 2511073 h 3006470"/>
                        <a:gd name="connsiteX354-96157" fmla="*/ 1055322 w 6006665"/>
                        <a:gd name="connsiteY354-96158" fmla="*/ 2506990 h 3006470"/>
                        <a:gd name="connsiteX355-96159" fmla="*/ 1049878 w 6006665"/>
                        <a:gd name="connsiteY355-96160" fmla="*/ 2511073 h 3006470"/>
                        <a:gd name="connsiteX356-96161" fmla="*/ 1006701 w 6006665"/>
                        <a:gd name="connsiteY356-96162" fmla="*/ 2483803 h 3006470"/>
                        <a:gd name="connsiteX357-96163" fmla="*/ 924893 w 6006665"/>
                        <a:gd name="connsiteY357-96164" fmla="*/ 2447444 h 3006470"/>
                        <a:gd name="connsiteX358-96165" fmla="*/ 877716 w 6006665"/>
                        <a:gd name="connsiteY358-96166" fmla="*/ 2447444 h 3006470"/>
                        <a:gd name="connsiteX359-96167" fmla="*/ 802724 w 6006665"/>
                        <a:gd name="connsiteY359-96168" fmla="*/ 2511073 h 3006470"/>
                        <a:gd name="connsiteX360-96169" fmla="*/ 798179 w 6006665"/>
                        <a:gd name="connsiteY360-96170" fmla="*/ 2554250 h 3006470"/>
                        <a:gd name="connsiteX361-96171" fmla="*/ 787406 w 6006665"/>
                        <a:gd name="connsiteY361-96172" fmla="*/ 2543477 h 3006470"/>
                        <a:gd name="connsiteX362-96173" fmla="*/ 786272 w 6006665"/>
                        <a:gd name="connsiteY362-96174" fmla="*/ 2554250 h 3006470"/>
                        <a:gd name="connsiteX363-96175" fmla="*/ 756063 w 6006665"/>
                        <a:gd name="connsiteY363-96176" fmla="*/ 2524040 h 3006470"/>
                        <a:gd name="connsiteX364-96177" fmla="*/ 732278 w 6006665"/>
                        <a:gd name="connsiteY364-96178" fmla="*/ 2581519 h 3006470"/>
                        <a:gd name="connsiteX365-96179" fmla="*/ 743640 w 6006665"/>
                        <a:gd name="connsiteY365-96180" fmla="*/ 2590609 h 3006470"/>
                        <a:gd name="connsiteX366-96181" fmla="*/ 723188 w 6006665"/>
                        <a:gd name="connsiteY366-96182" fmla="*/ 2633786 h 3006470"/>
                        <a:gd name="connsiteX367-96183" fmla="*/ 747026 w 6006665"/>
                        <a:gd name="connsiteY367-96184" fmla="*/ 2670627 h 3006470"/>
                        <a:gd name="connsiteX368-96185" fmla="*/ 763548 w 6006665"/>
                        <a:gd name="connsiteY368-96186" fmla="*/ 2667873 h 3006470"/>
                        <a:gd name="connsiteX369-96187" fmla="*/ 764871 w 6006665"/>
                        <a:gd name="connsiteY369-96188" fmla="*/ 2669637 h 3006470"/>
                        <a:gd name="connsiteX370-96189" fmla="*/ 775455 w 6006665"/>
                        <a:gd name="connsiteY370-96190" fmla="*/ 2667873 h 3006470"/>
                        <a:gd name="connsiteX371-96191" fmla="*/ 802724 w 6006665"/>
                        <a:gd name="connsiteY371-96192" fmla="*/ 2704232 h 3006470"/>
                        <a:gd name="connsiteX372-96193" fmla="*/ 798179 w 6006665"/>
                        <a:gd name="connsiteY372-96194" fmla="*/ 2731502 h 3006470"/>
                        <a:gd name="connsiteX373-96195" fmla="*/ 818632 w 6006665"/>
                        <a:gd name="connsiteY373-96196" fmla="*/ 2742864 h 3006470"/>
                        <a:gd name="connsiteX374-96197" fmla="*/ 802724 w 6006665"/>
                        <a:gd name="connsiteY374-96198" fmla="*/ 2774679 h 3006470"/>
                        <a:gd name="connsiteX375-96199" fmla="*/ 766365 w 6006665"/>
                        <a:gd name="connsiteY375-96200" fmla="*/ 2779224 h 3006470"/>
                        <a:gd name="connsiteX376-96201" fmla="*/ 727733 w 6006665"/>
                        <a:gd name="connsiteY376-96202" fmla="*/ 2838308 h 3006470"/>
                        <a:gd name="connsiteX377-96203" fmla="*/ 759548 w 6006665"/>
                        <a:gd name="connsiteY377-96204" fmla="*/ 2881485 h 3006470"/>
                        <a:gd name="connsiteX378-96205" fmla="*/ 759548 w 6006665"/>
                        <a:gd name="connsiteY378-96206" fmla="*/ 2920116 h 3006470"/>
                        <a:gd name="connsiteX379-96207" fmla="*/ 798179 w 6006665"/>
                        <a:gd name="connsiteY379-96208" fmla="*/ 2979201 h 3006470"/>
                        <a:gd name="connsiteX380-96209" fmla="*/ 775455 w 6006665"/>
                        <a:gd name="connsiteY380-96210" fmla="*/ 2995108 h 3006470"/>
                        <a:gd name="connsiteX381-96211" fmla="*/ 770910 w 6006665"/>
                        <a:gd name="connsiteY381-96212" fmla="*/ 3006470 h 3006470"/>
                        <a:gd name="connsiteX382-96213" fmla="*/ 759003 w 6006665"/>
                        <a:gd name="connsiteY382-96214" fmla="*/ 3006470 h 3006470"/>
                        <a:gd name="connsiteX383-96215" fmla="*/ 755003 w 6006665"/>
                        <a:gd name="connsiteY383-96216" fmla="*/ 3006470 h 3006470"/>
                        <a:gd name="connsiteX384-96217" fmla="*/ 743096 w 6006665"/>
                        <a:gd name="connsiteY384-96218" fmla="*/ 3006470 h 3006470"/>
                        <a:gd name="connsiteX385-96219" fmla="*/ 715826 w 6006665"/>
                        <a:gd name="connsiteY385-96220" fmla="*/ 2972383 h 3006470"/>
                        <a:gd name="connsiteX386-96221" fmla="*/ 704464 w 6006665"/>
                        <a:gd name="connsiteY386-96222" fmla="*/ 2972383 h 3006470"/>
                        <a:gd name="connsiteX387-96223" fmla="*/ 684012 w 6006665"/>
                        <a:gd name="connsiteY387-96224" fmla="*/ 2963293 h 3006470"/>
                        <a:gd name="connsiteX388-96225" fmla="*/ 672649 w 6006665"/>
                        <a:gd name="connsiteY388-96226" fmla="*/ 2940569 h 3006470"/>
                        <a:gd name="connsiteX389-96227" fmla="*/ 645222 w 6006665"/>
                        <a:gd name="connsiteY389-96228" fmla="*/ 2932732 h 3006470"/>
                        <a:gd name="connsiteX390-96229" fmla="*/ 625472 w 6006665"/>
                        <a:gd name="connsiteY390-96230" fmla="*/ 2936024 h 3006470"/>
                        <a:gd name="connsiteX391-96231" fmla="*/ 623771 w 6006665"/>
                        <a:gd name="connsiteY391-96232" fmla="*/ 2934323 h 3006470"/>
                        <a:gd name="connsiteX392-96233" fmla="*/ 613565 w 6006665"/>
                        <a:gd name="connsiteY392-96234" fmla="*/ 2936024 h 3006470"/>
                        <a:gd name="connsiteX393-96235" fmla="*/ 609020 w 6006665"/>
                        <a:gd name="connsiteY393-96236" fmla="*/ 2931479 h 3006470"/>
                        <a:gd name="connsiteX394-96237" fmla="*/ 559026 w 6006665"/>
                        <a:gd name="connsiteY394-96238" fmla="*/ 2904209 h 3006470"/>
                        <a:gd name="connsiteX395-96239" fmla="*/ 506760 w 6006665"/>
                        <a:gd name="connsiteY395-96240" fmla="*/ 2897392 h 3006470"/>
                        <a:gd name="connsiteX396-96241" fmla="*/ 483280 w 6006665"/>
                        <a:gd name="connsiteY396-96242" fmla="*/ 2890683 h 3006470"/>
                        <a:gd name="connsiteX397-96243" fmla="*/ 480035 w 6006665"/>
                        <a:gd name="connsiteY397-96244" fmla="*/ 2892847 h 3006470"/>
                        <a:gd name="connsiteX398-96245" fmla="*/ 475042 w 6006665"/>
                        <a:gd name="connsiteY398-96246" fmla="*/ 2888329 h 3006470"/>
                        <a:gd name="connsiteX399-96247" fmla="*/ 474945 w 6006665"/>
                        <a:gd name="connsiteY399-96248" fmla="*/ 2888302 h 3006470"/>
                        <a:gd name="connsiteX400-96249" fmla="*/ 468128 w 6006665"/>
                        <a:gd name="connsiteY400-96250" fmla="*/ 2892847 h 3006470"/>
                        <a:gd name="connsiteX401-96251" fmla="*/ 420406 w 6006665"/>
                        <a:gd name="connsiteY401-96252" fmla="*/ 2849670 h 3006470"/>
                        <a:gd name="connsiteX402-96253" fmla="*/ 381774 w 6006665"/>
                        <a:gd name="connsiteY402-96254" fmla="*/ 2833763 h 3006470"/>
                        <a:gd name="connsiteX403-96255" fmla="*/ 349960 w 6006665"/>
                        <a:gd name="connsiteY403-96256" fmla="*/ 2801948 h 3006470"/>
                        <a:gd name="connsiteX404-96257" fmla="*/ 377229 w 6006665"/>
                        <a:gd name="connsiteY404-96258" fmla="*/ 2795131 h 3006470"/>
                        <a:gd name="connsiteX405-96259" fmla="*/ 404499 w 6006665"/>
                        <a:gd name="connsiteY405-96260" fmla="*/ 2747409 h 3006470"/>
                        <a:gd name="connsiteX406-96261" fmla="*/ 388591 w 6006665"/>
                        <a:gd name="connsiteY406-96262" fmla="*/ 2731502 h 3006470"/>
                        <a:gd name="connsiteX407-96263" fmla="*/ 440858 w 6006665"/>
                        <a:gd name="connsiteY407-96264" fmla="*/ 2704232 h 3006470"/>
                        <a:gd name="connsiteX408-96265" fmla="*/ 440858 w 6006665"/>
                        <a:gd name="connsiteY408-96266" fmla="*/ 2701176 h 3006470"/>
                        <a:gd name="connsiteX409-96267" fmla="*/ 416406 w 6006665"/>
                        <a:gd name="connsiteY409-96268" fmla="*/ 2704232 h 3006470"/>
                        <a:gd name="connsiteX410-96269" fmla="*/ 416406 w 6006665"/>
                        <a:gd name="connsiteY410-96270" fmla="*/ 2702744 h 3006470"/>
                        <a:gd name="connsiteX411-96271" fmla="*/ 404499 w 6006665"/>
                        <a:gd name="connsiteY411-96272" fmla="*/ 2704232 h 3006470"/>
                        <a:gd name="connsiteX412-96273" fmla="*/ 404499 w 6006665"/>
                        <a:gd name="connsiteY412-96274" fmla="*/ 2683780 h 3006470"/>
                        <a:gd name="connsiteX413-96275" fmla="*/ 424951 w 6006665"/>
                        <a:gd name="connsiteY413-96276" fmla="*/ 2667873 h 3006470"/>
                        <a:gd name="connsiteX414-96277" fmla="*/ 463583 w 6006665"/>
                        <a:gd name="connsiteY414-96278" fmla="*/ 2661056 h 3006470"/>
                        <a:gd name="connsiteX415-96279" fmla="*/ 468128 w 6006665"/>
                        <a:gd name="connsiteY415-96280" fmla="*/ 2645148 h 3006470"/>
                        <a:gd name="connsiteX416-96281" fmla="*/ 456765 w 6006665"/>
                        <a:gd name="connsiteY416-96282" fmla="*/ 2613334 h 3006470"/>
                        <a:gd name="connsiteX417-96283" fmla="*/ 474945 w 6006665"/>
                        <a:gd name="connsiteY417-96284" fmla="*/ 2586064 h 3006470"/>
                        <a:gd name="connsiteX418-96285" fmla="*/ 474945 w 6006665"/>
                        <a:gd name="connsiteY418-96286" fmla="*/ 2565612 h 3006470"/>
                        <a:gd name="connsiteX419-96287" fmla="*/ 420406 w 6006665"/>
                        <a:gd name="connsiteY419-96288" fmla="*/ 2547432 h 3006470"/>
                        <a:gd name="connsiteX420-96289" fmla="*/ 409588 w 6006665"/>
                        <a:gd name="connsiteY420-96290" fmla="*/ 2547432 h 3006470"/>
                        <a:gd name="connsiteX421-96291" fmla="*/ 397681 w 6006665"/>
                        <a:gd name="connsiteY421-96292" fmla="*/ 2547432 h 3006470"/>
                        <a:gd name="connsiteX422-96293" fmla="*/ 379485 w 6006665"/>
                        <a:gd name="connsiteY422-96294" fmla="*/ 2525193 h 3006470"/>
                        <a:gd name="connsiteX423-96295" fmla="*/ 357322 w 6006665"/>
                        <a:gd name="connsiteY423-96296" fmla="*/ 2531525 h 3006470"/>
                        <a:gd name="connsiteX424-96297" fmla="*/ 352842 w 6006665"/>
                        <a:gd name="connsiteY424-96298" fmla="*/ 2529403 h 3006470"/>
                        <a:gd name="connsiteX425-96299" fmla="*/ 345415 w 6006665"/>
                        <a:gd name="connsiteY425-96300" fmla="*/ 2531525 h 3006470"/>
                        <a:gd name="connsiteX426-96301" fmla="*/ 302238 w 6006665"/>
                        <a:gd name="connsiteY426-96302" fmla="*/ 2511073 h 3006470"/>
                        <a:gd name="connsiteX427-96303" fmla="*/ 302238 w 6006665"/>
                        <a:gd name="connsiteY427-96304" fmla="*/ 2499711 h 3006470"/>
                        <a:gd name="connsiteX428-96305" fmla="*/ 286331 w 6006665"/>
                        <a:gd name="connsiteY428-96306" fmla="*/ 2472441 h 3006470"/>
                        <a:gd name="connsiteX429-96307" fmla="*/ 270968 w 6006665"/>
                        <a:gd name="connsiteY429-96308" fmla="*/ 2472441 h 3006470"/>
                        <a:gd name="connsiteX430-96309" fmla="*/ 259061 w 6006665"/>
                        <a:gd name="connsiteY430-96310" fmla="*/ 2472441 h 3006470"/>
                        <a:gd name="connsiteX431-96311" fmla="*/ 254516 w 6006665"/>
                        <a:gd name="connsiteY431-96312" fmla="*/ 2456534 h 3006470"/>
                        <a:gd name="connsiteX432-96313" fmla="*/ 263606 w 6006665"/>
                        <a:gd name="connsiteY432-96314" fmla="*/ 2440627 h 3006470"/>
                        <a:gd name="connsiteX433-96315" fmla="*/ 243991 w 6006665"/>
                        <a:gd name="connsiteY433-96316" fmla="*/ 2410114 h 3006470"/>
                        <a:gd name="connsiteX434-96317" fmla="*/ 216429 w 6006665"/>
                        <a:gd name="connsiteY434-96318" fmla="*/ 2413357 h 3006470"/>
                        <a:gd name="connsiteX435-96319" fmla="*/ 212956 w 6006665"/>
                        <a:gd name="connsiteY435-96320" fmla="*/ 2412365 h 3006470"/>
                        <a:gd name="connsiteX436-96321" fmla="*/ 204522 w 6006665"/>
                        <a:gd name="connsiteY436-96322" fmla="*/ 2413357 h 3006470"/>
                        <a:gd name="connsiteX437-96323" fmla="*/ 199623 w 6006665"/>
                        <a:gd name="connsiteY437-96324" fmla="*/ 2411957 h 3006470"/>
                        <a:gd name="connsiteX438-96325" fmla="*/ 195977 w 6006665"/>
                        <a:gd name="connsiteY438-96326" fmla="*/ 2424719 h 3006470"/>
                        <a:gd name="connsiteX439-96327" fmla="*/ 184968 w 6006665"/>
                        <a:gd name="connsiteY439-96328" fmla="*/ 2421574 h 3006470"/>
                        <a:gd name="connsiteX440-96329" fmla="*/ 184070 w 6006665"/>
                        <a:gd name="connsiteY440-96330" fmla="*/ 2424719 h 3006470"/>
                        <a:gd name="connsiteX441-96331" fmla="*/ 168163 w 6006665"/>
                        <a:gd name="connsiteY441-96332" fmla="*/ 2420184 h 3006470"/>
                        <a:gd name="connsiteX442-96333" fmla="*/ 156800 w 6006665"/>
                        <a:gd name="connsiteY442-96334" fmla="*/ 2381542 h 3006470"/>
                        <a:gd name="connsiteX443-96335" fmla="*/ 152255 w 6006665"/>
                        <a:gd name="connsiteY443-96336" fmla="*/ 2365635 h 3006470"/>
                        <a:gd name="connsiteX444-96337" fmla="*/ 156800 w 6006665"/>
                        <a:gd name="connsiteY444-96338" fmla="*/ 2361090 h 3006470"/>
                        <a:gd name="connsiteX445-96339" fmla="*/ 168707 w 6006665"/>
                        <a:gd name="connsiteY445-96340" fmla="*/ 2361090 h 3006470"/>
                        <a:gd name="connsiteX446-96341" fmla="*/ 188615 w 6006665"/>
                        <a:gd name="connsiteY446-96342" fmla="*/ 2361090 h 3006470"/>
                        <a:gd name="connsiteX447-96343" fmla="*/ 199977 w 6006665"/>
                        <a:gd name="connsiteY447-96344" fmla="*/ 2349728 h 3006470"/>
                        <a:gd name="connsiteX448-96345" fmla="*/ 188615 w 6006665"/>
                        <a:gd name="connsiteY448-96346" fmla="*/ 2327003 h 3006470"/>
                        <a:gd name="connsiteX449-96347" fmla="*/ 168163 w 6006665"/>
                        <a:gd name="connsiteY449-96348" fmla="*/ 2317914 h 3006470"/>
                        <a:gd name="connsiteX450-96349" fmla="*/ 168163 w 6006665"/>
                        <a:gd name="connsiteY450-96350" fmla="*/ 2311096 h 3006470"/>
                        <a:gd name="connsiteX451-96351" fmla="*/ 152255 w 6006665"/>
                        <a:gd name="connsiteY451-96352" fmla="*/ 2295189 h 3006470"/>
                        <a:gd name="connsiteX452-96353" fmla="*/ 129531 w 6006665"/>
                        <a:gd name="connsiteY452-96354" fmla="*/ 2258829 h 3006470"/>
                        <a:gd name="connsiteX453-96355" fmla="*/ 140893 w 6006665"/>
                        <a:gd name="connsiteY453-96356" fmla="*/ 2236105 h 3006470"/>
                        <a:gd name="connsiteX454-96357" fmla="*/ 136348 w 6006665"/>
                        <a:gd name="connsiteY454-96358" fmla="*/ 2208835 h 3006470"/>
                        <a:gd name="connsiteX455-96359" fmla="*/ 103789 w 6006665"/>
                        <a:gd name="connsiteY455-96360" fmla="*/ 2195428 h 3006470"/>
                        <a:gd name="connsiteX456-96361" fmla="*/ 93716 w 6006665"/>
                        <a:gd name="connsiteY456-96362" fmla="*/ 2199745 h 3006470"/>
                        <a:gd name="connsiteX457-96363" fmla="*/ 91868 w 6006665"/>
                        <a:gd name="connsiteY457-96364" fmla="*/ 2195434 h 3006470"/>
                        <a:gd name="connsiteX458-96365" fmla="*/ 81809 w 6006665"/>
                        <a:gd name="connsiteY458-96366" fmla="*/ 2199745 h 3006470"/>
                        <a:gd name="connsiteX459-96367" fmla="*/ 74992 w 6006665"/>
                        <a:gd name="connsiteY459-96368" fmla="*/ 2183838 h 3006470"/>
                        <a:gd name="connsiteX460-96369" fmla="*/ 34087 w 6006665"/>
                        <a:gd name="connsiteY460-96370" fmla="*/ 2172476 h 3006470"/>
                        <a:gd name="connsiteX461-96371" fmla="*/ 22725 w 6006665"/>
                        <a:gd name="connsiteY461-96372" fmla="*/ 2129299 h 3006470"/>
                        <a:gd name="connsiteX462-96373" fmla="*/ 22725 w 6006665"/>
                        <a:gd name="connsiteY462-96374" fmla="*/ 2097484 h 3006470"/>
                        <a:gd name="connsiteX463-96375" fmla="*/ 0 w 6006665"/>
                        <a:gd name="connsiteY463-96376" fmla="*/ 2081577 h 3006470"/>
                        <a:gd name="connsiteX464-96377" fmla="*/ 15907 w 6006665"/>
                        <a:gd name="connsiteY464-96378" fmla="*/ 2058853 h 3006470"/>
                        <a:gd name="connsiteX465-96379" fmla="*/ 6818 w 6006665"/>
                        <a:gd name="connsiteY465-96380" fmla="*/ 1995224 h 3006470"/>
                        <a:gd name="connsiteX466-96381" fmla="*/ 34087 w 6006665"/>
                        <a:gd name="connsiteY466-96382" fmla="*/ 1952047 h 3006470"/>
                        <a:gd name="connsiteX467-96383" fmla="*/ 27270 w 6006665"/>
                        <a:gd name="connsiteY467-96384" fmla="*/ 1940685 h 3006470"/>
                        <a:gd name="connsiteX468-96385" fmla="*/ 70447 w 6006665"/>
                        <a:gd name="connsiteY468-96386" fmla="*/ 1902053 h 3006470"/>
                        <a:gd name="connsiteX469-96387" fmla="*/ 27270 w 6006665"/>
                        <a:gd name="connsiteY469-96388" fmla="*/ 1865693 h 3006470"/>
                        <a:gd name="connsiteX470-96389" fmla="*/ 109078 w 6006665"/>
                        <a:gd name="connsiteY470-96390" fmla="*/ 1767977 h 3006470"/>
                        <a:gd name="connsiteX471-96391" fmla="*/ 145438 w 6006665"/>
                        <a:gd name="connsiteY471-96392" fmla="*/ 1724800 h 3006470"/>
                        <a:gd name="connsiteX472-96393" fmla="*/ 156800 w 6006665"/>
                        <a:gd name="connsiteY472-96394" fmla="*/ 1681624 h 3006470"/>
                        <a:gd name="connsiteX473-96395" fmla="*/ 102261 w 6006665"/>
                        <a:gd name="connsiteY473-96396" fmla="*/ 1629357 h 3006470"/>
                        <a:gd name="connsiteX474-96397" fmla="*/ 118168 w 6006665"/>
                        <a:gd name="connsiteY474-96398" fmla="*/ 1574818 h 3006470"/>
                        <a:gd name="connsiteX475-96399" fmla="*/ 86354 w 6006665"/>
                        <a:gd name="connsiteY475-96400" fmla="*/ 1511189 h 3006470"/>
                        <a:gd name="connsiteX476-96401" fmla="*/ 291420 w 6006665"/>
                        <a:gd name="connsiteY476-96402" fmla="*/ 1429380 h 3006470"/>
                        <a:gd name="connsiteX477-96403" fmla="*/ 291420 w 6006665"/>
                        <a:gd name="connsiteY477-96404" fmla="*/ 1468012 h 3006470"/>
                        <a:gd name="connsiteX478-96405" fmla="*/ 298238 w 6006665"/>
                        <a:gd name="connsiteY478-96406" fmla="*/ 1554366 h 3006470"/>
                        <a:gd name="connsiteX479-96407" fmla="*/ 345959 w 6006665"/>
                        <a:gd name="connsiteY479-96408" fmla="*/ 1586180 h 3006470"/>
                        <a:gd name="connsiteX480-96409" fmla="*/ 362087 w 6006665"/>
                        <a:gd name="connsiteY480-96410" fmla="*/ 1595588 h 3006470"/>
                        <a:gd name="connsiteX481-96411" fmla="*/ 365867 w 6006665"/>
                        <a:gd name="connsiteY481-96412" fmla="*/ 1563455 h 3006470"/>
                        <a:gd name="connsiteX482-96413" fmla="*/ 345415 w 6006665"/>
                        <a:gd name="connsiteY482-96414" fmla="*/ 1527096 h 3006470"/>
                        <a:gd name="connsiteX483-96415" fmla="*/ 365867 w 6006665"/>
                        <a:gd name="connsiteY483-96416" fmla="*/ 1495281 h 3006470"/>
                        <a:gd name="connsiteX484-96417" fmla="*/ 374560 w 6006665"/>
                        <a:gd name="connsiteY484-96418" fmla="*/ 1500280 h 3006470"/>
                        <a:gd name="connsiteX485-96419" fmla="*/ 377774 w 6006665"/>
                        <a:gd name="connsiteY485-96420" fmla="*/ 1495281 h 3006470"/>
                        <a:gd name="connsiteX486-96421" fmla="*/ 461933 w 6006665"/>
                        <a:gd name="connsiteY486-96422" fmla="*/ 1543673 h 3006470"/>
                        <a:gd name="connsiteX487-96423" fmla="*/ 484035 w 6006665"/>
                        <a:gd name="connsiteY487-96424" fmla="*/ 1527096 h 3006470"/>
                        <a:gd name="connsiteX488-96425" fmla="*/ 463583 w 6006665"/>
                        <a:gd name="connsiteY488-96426" fmla="*/ 1461194 h 3006470"/>
                        <a:gd name="connsiteX489-96427" fmla="*/ 1677078 w 6006665"/>
                        <a:gd name="connsiteY489-96428" fmla="*/ 1370296 h 3006470"/>
                        <a:gd name="connsiteX490-96429" fmla="*/ 1720255 w 6006665"/>
                        <a:gd name="connsiteY490-96430" fmla="*/ 1349844 h 3006470"/>
                        <a:gd name="connsiteX491-96431" fmla="*/ 1731617 w 6006665"/>
                        <a:gd name="connsiteY491-96432" fmla="*/ 1299850 h 3006470"/>
                        <a:gd name="connsiteX492-96433" fmla="*/ 1758887 w 6006665"/>
                        <a:gd name="connsiteY492-96434" fmla="*/ 1256673 h 3006470"/>
                        <a:gd name="connsiteX493-96435" fmla="*/ 1736162 w 6006665"/>
                        <a:gd name="connsiteY493-96436" fmla="*/ 1197589 h 3006470"/>
                        <a:gd name="connsiteX494-96437" fmla="*/ 1758887 w 6006665"/>
                        <a:gd name="connsiteY494-96438" fmla="*/ 1133960 h 3006470"/>
                        <a:gd name="connsiteX495-96439" fmla="*/ 1704347 w 6006665"/>
                        <a:gd name="connsiteY495-96440" fmla="*/ 1070331 h 3006470"/>
                        <a:gd name="connsiteX496-96441" fmla="*/ 1736162 w 6006665"/>
                        <a:gd name="connsiteY496-96442" fmla="*/ 961252 h 3006470"/>
                        <a:gd name="connsiteX497-96443" fmla="*/ 1688440 w 6006665"/>
                        <a:gd name="connsiteY497-96444" fmla="*/ 865809 h 3006470"/>
                        <a:gd name="connsiteX498-96445" fmla="*/ 1752069 w 6006665"/>
                        <a:gd name="connsiteY498-96446" fmla="*/ 788545 h 3006470"/>
                        <a:gd name="connsiteX499-96447" fmla="*/ 1747524 w 6006665"/>
                        <a:gd name="connsiteY499-96448" fmla="*/ 704464 h 3006470"/>
                        <a:gd name="connsiteX500-96449" fmla="*/ 1763431 w 6006665"/>
                        <a:gd name="connsiteY500-96450" fmla="*/ 697647 h 3006470"/>
                        <a:gd name="connsiteX501-96451" fmla="*/ 1764877 w 6006665"/>
                        <a:gd name="connsiteY501-96452" fmla="*/ 702130 h 3006470"/>
                        <a:gd name="connsiteX502-96453" fmla="*/ 1775339 w 6006665"/>
                        <a:gd name="connsiteY502-96454" fmla="*/ 697647 h 3006470"/>
                        <a:gd name="connsiteX503-96455" fmla="*/ 1798063 w 6006665"/>
                        <a:gd name="connsiteY503-96456" fmla="*/ 768093 h 3006470"/>
                        <a:gd name="connsiteX504-96457" fmla="*/ 1791454 w 6006665"/>
                        <a:gd name="connsiteY504-96458" fmla="*/ 815304 h 3006470"/>
                        <a:gd name="connsiteX505-96459" fmla="*/ 1854330 w 6006665"/>
                        <a:gd name="connsiteY505-96460" fmla="*/ 772638 h 3006470"/>
                        <a:gd name="connsiteX506-96461" fmla="*/ 1931594 w 6006665"/>
                        <a:gd name="connsiteY506-96462" fmla="*/ 763548 h 3006470"/>
                        <a:gd name="connsiteX507-96463" fmla="*/ 1932772 w 6006665"/>
                        <a:gd name="connsiteY507-96464" fmla="*/ 764810 h 3006470"/>
                        <a:gd name="connsiteX508-96465" fmla="*/ 1943501 w 6006665"/>
                        <a:gd name="connsiteY508-96466" fmla="*/ 763548 h 3006470"/>
                        <a:gd name="connsiteX509-96467" fmla="*/ 1988608 w 6006665"/>
                        <a:gd name="connsiteY509-96468" fmla="*/ 811877 h 3006470"/>
                        <a:gd name="connsiteX510-96469" fmla="*/ 1963408 w 6006665"/>
                        <a:gd name="connsiteY510-96470" fmla="*/ 736278 h 3006470"/>
                        <a:gd name="connsiteX511-96471" fmla="*/ 1963408 w 6006665"/>
                        <a:gd name="connsiteY511-96472" fmla="*/ 595386 h 3006470"/>
                        <a:gd name="connsiteX512-96473" fmla="*/ 2027037 w 6006665"/>
                        <a:gd name="connsiteY512-96474" fmla="*/ 574934 h 3006470"/>
                        <a:gd name="connsiteX513-96475" fmla="*/ 2037269 w 6006665"/>
                        <a:gd name="connsiteY513-96476" fmla="*/ 575472 h 3006470"/>
                        <a:gd name="connsiteX514-96477" fmla="*/ 2038944 w 6006665"/>
                        <a:gd name="connsiteY514-96478" fmla="*/ 574934 h 3006470"/>
                        <a:gd name="connsiteX515-96479" fmla="*/ 2115414 w 6006665"/>
                        <a:gd name="connsiteY515-96480" fmla="*/ 578958 h 3006470"/>
                        <a:gd name="connsiteX516-96481" fmla="*/ 2192927 w 6006665"/>
                        <a:gd name="connsiteY516-96482" fmla="*/ 559026 h 3006470"/>
                        <a:gd name="connsiteX517-96483" fmla="*/ 2167930 w 6006665"/>
                        <a:gd name="connsiteY517-96484" fmla="*/ 493125 h 3006470"/>
                        <a:gd name="connsiteX518-96485" fmla="*/ 2204289 w 6006665"/>
                        <a:gd name="connsiteY518-96486" fmla="*/ 402226 h 3006470"/>
                        <a:gd name="connsiteX519-96487" fmla="*/ 2247466 w 6006665"/>
                        <a:gd name="connsiteY519-96488" fmla="*/ 397681 h 3006470"/>
                        <a:gd name="connsiteX520-96489" fmla="*/ 2317913 w 6006665"/>
                        <a:gd name="connsiteY520-96490" fmla="*/ 322690 h 3006470"/>
                        <a:gd name="connsiteX521-96491" fmla="*/ 2420183 w 6006665"/>
                        <a:gd name="connsiteY521-96492" fmla="*/ 304510 h 3006470"/>
                        <a:gd name="connsiteX522-96493" fmla="*/ 2429263 w 6006665"/>
                        <a:gd name="connsiteY522-96494" fmla="*/ 263606 h 3006470"/>
                        <a:gd name="connsiteX523-96495" fmla="*/ 2526979 w 6006665"/>
                        <a:gd name="connsiteY523-96496" fmla="*/ 252244 h 3006470"/>
                        <a:gd name="connsiteX524-96497" fmla="*/ 2528058 w 6006665"/>
                        <a:gd name="connsiteY524-96498" fmla="*/ 253503 h 3006470"/>
                        <a:gd name="connsiteX525-96499" fmla="*/ 2538886 w 6006665"/>
                        <a:gd name="connsiteY525-96500" fmla="*/ 252244 h 3006470"/>
                        <a:gd name="connsiteX526-96501" fmla="*/ 2560820 w 6006665"/>
                        <a:gd name="connsiteY526-96502" fmla="*/ 277833 h 3006470"/>
                        <a:gd name="connsiteX527-96503" fmla="*/ 2640602 w 6006665"/>
                        <a:gd name="connsiteY527-96504" fmla="*/ 202249 h 3006470"/>
                        <a:gd name="connsiteX528-96505" fmla="*/ 2652509 w 6006665"/>
                        <a:gd name="connsiteY528-96506" fmla="*/ 202249 h 3006470"/>
                        <a:gd name="connsiteX529-96507" fmla="*/ 2704231 w 6006665"/>
                        <a:gd name="connsiteY529-96508" fmla="*/ 202249 h 3006470"/>
                        <a:gd name="connsiteX530-96509" fmla="*/ 2715593 w 6006665"/>
                        <a:gd name="connsiteY530-96510" fmla="*/ 134075 h 3006470"/>
                        <a:gd name="connsiteX531-96511" fmla="*/ 2751953 w 6006665"/>
                        <a:gd name="connsiteY531-96512" fmla="*/ 68174 h 3006470"/>
                        <a:gd name="connsiteX532-96513" fmla="*/ 2838307 w 6006665"/>
                        <a:gd name="connsiteY532-96514" fmla="*/ 0 h 3006470"/>
                        <a:gd name="connsiteX0-96515" fmla="*/ 1791129 w 6006665"/>
                        <a:gd name="connsiteY0-96516" fmla="*/ 817622 h 3006470"/>
                        <a:gd name="connsiteX1-96517" fmla="*/ 1782156 w 6006665"/>
                        <a:gd name="connsiteY1-96518" fmla="*/ 881716 h 3006470"/>
                        <a:gd name="connsiteX2-96519" fmla="*/ 1809554 w 6006665"/>
                        <a:gd name="connsiteY2-96520" fmla="*/ 895415 h 3006470"/>
                        <a:gd name="connsiteX3-96521" fmla="*/ 1791129 w 6006665"/>
                        <a:gd name="connsiteY3-96522" fmla="*/ 817622 h 3006470"/>
                        <a:gd name="connsiteX4-96523" fmla="*/ 2838307 w 6006665"/>
                        <a:gd name="connsiteY4-96524" fmla="*/ 0 h 3006470"/>
                        <a:gd name="connsiteX5-96525" fmla="*/ 2844246 w 6006665"/>
                        <a:gd name="connsiteY5-96526" fmla="*/ 4711 h 3006470"/>
                        <a:gd name="connsiteX6-96527" fmla="*/ 2850213 w 6006665"/>
                        <a:gd name="connsiteY6-96528" fmla="*/ 0 h 3006470"/>
                        <a:gd name="connsiteX7-96529" fmla="*/ 2916115 w 6006665"/>
                        <a:gd name="connsiteY7-96530" fmla="*/ 52267 h 3006470"/>
                        <a:gd name="connsiteX8-96531" fmla="*/ 2861576 w 6006665"/>
                        <a:gd name="connsiteY8-96532" fmla="*/ 90899 h 3006470"/>
                        <a:gd name="connsiteX9-96533" fmla="*/ 2947929 w 6006665"/>
                        <a:gd name="connsiteY9-96534" fmla="*/ 118168 h 3006470"/>
                        <a:gd name="connsiteX10-96535" fmla="*/ 2957621 w 6006665"/>
                        <a:gd name="connsiteY10-96536" fmla="*/ 186006 h 3006470"/>
                        <a:gd name="connsiteX11-96537" fmla="*/ 2979199 w 6006665"/>
                        <a:gd name="connsiteY11-96538" fmla="*/ 161345 h 3006470"/>
                        <a:gd name="connsiteX12-96539" fmla="*/ 2991106 w 6006665"/>
                        <a:gd name="connsiteY12-96540" fmla="*/ 161345 h 3006470"/>
                        <a:gd name="connsiteX13-96541" fmla="*/ 3086005 w 6006665"/>
                        <a:gd name="connsiteY13-96542" fmla="*/ 161345 h 3006470"/>
                        <a:gd name="connsiteX14-96543" fmla="*/ 3097912 w 6006665"/>
                        <a:gd name="connsiteY14-96544" fmla="*/ 161345 h 3006470"/>
                        <a:gd name="connsiteX15-96545" fmla="*/ 3179721 w 6006665"/>
                        <a:gd name="connsiteY15-96546" fmla="*/ 236336 h 3006470"/>
                        <a:gd name="connsiteX16-96547" fmla="*/ 3211535 w 6006665"/>
                        <a:gd name="connsiteY16-96548" fmla="*/ 295420 h 3006470"/>
                        <a:gd name="connsiteX17-96549" fmla="*/ 3200173 w 6006665"/>
                        <a:gd name="connsiteY17-96550" fmla="*/ 370412 h 3006470"/>
                        <a:gd name="connsiteX18-96551" fmla="*/ 3161541 w 6006665"/>
                        <a:gd name="connsiteY18-96552" fmla="*/ 413589 h 3006470"/>
                        <a:gd name="connsiteX19-96553" fmla="*/ 3066097 w 6006665"/>
                        <a:gd name="connsiteY19-96554" fmla="*/ 488580 h 3006470"/>
                        <a:gd name="connsiteX20-96555" fmla="*/ 3034283 w 6006665"/>
                        <a:gd name="connsiteY20-96556" fmla="*/ 531757 h 3006470"/>
                        <a:gd name="connsiteX21-96557" fmla="*/ 3082005 w 6006665"/>
                        <a:gd name="connsiteY21-96558" fmla="*/ 547664 h 3006470"/>
                        <a:gd name="connsiteX22-96559" fmla="*/ 3129459 w 6006665"/>
                        <a:gd name="connsiteY22-96560" fmla="*/ 575345 h 3006470"/>
                        <a:gd name="connsiteX23-96561" fmla="*/ 3156451 w 6006665"/>
                        <a:gd name="connsiteY23-96562" fmla="*/ 552209 h 3006470"/>
                        <a:gd name="connsiteX24-96563" fmla="*/ 3158460 w 6006665"/>
                        <a:gd name="connsiteY24-96564" fmla="*/ 560693 h 3006470"/>
                        <a:gd name="connsiteX25-96565" fmla="*/ 3168359 w 6006665"/>
                        <a:gd name="connsiteY25-96566" fmla="*/ 552209 h 3006470"/>
                        <a:gd name="connsiteX26-96567" fmla="*/ 3184984 w 6006665"/>
                        <a:gd name="connsiteY26-96568" fmla="*/ 622402 h 3006470"/>
                        <a:gd name="connsiteX27-96569" fmla="*/ 3192811 w 6006665"/>
                        <a:gd name="connsiteY27-96570" fmla="*/ 606748 h 3006470"/>
                        <a:gd name="connsiteX28-96571" fmla="*/ 3251895 w 6006665"/>
                        <a:gd name="connsiteY28-96572" fmla="*/ 586296 h 3006470"/>
                        <a:gd name="connsiteX29-96573" fmla="*/ 3259833 w 6006665"/>
                        <a:gd name="connsiteY29-96574" fmla="*/ 587670 h 3006470"/>
                        <a:gd name="connsiteX30-96575" fmla="*/ 3263802 w 6006665"/>
                        <a:gd name="connsiteY30-96576" fmla="*/ 586296 h 3006470"/>
                        <a:gd name="connsiteX31-96577" fmla="*/ 3381970 w 6006665"/>
                        <a:gd name="connsiteY31-96578" fmla="*/ 606748 h 3006470"/>
                        <a:gd name="connsiteX32-96579" fmla="*/ 3388787 w 6006665"/>
                        <a:gd name="connsiteY32-96580" fmla="*/ 665832 h 3006470"/>
                        <a:gd name="connsiteX33-96581" fmla="*/ 3531529 w 6006665"/>
                        <a:gd name="connsiteY33-96582" fmla="*/ 686823 h 3006470"/>
                        <a:gd name="connsiteX34-96583" fmla="*/ 3538225 w 6006665"/>
                        <a:gd name="connsiteY34-96584" fmla="*/ 590841 h 3006470"/>
                        <a:gd name="connsiteX35-96585" fmla="*/ 3549910 w 6006665"/>
                        <a:gd name="connsiteY35-96586" fmla="*/ 594028 h 3006470"/>
                        <a:gd name="connsiteX36-96587" fmla="*/ 3550132 w 6006665"/>
                        <a:gd name="connsiteY36-96588" fmla="*/ 590841 h 3006470"/>
                        <a:gd name="connsiteX37-96589" fmla="*/ 3625123 w 6006665"/>
                        <a:gd name="connsiteY37-96590" fmla="*/ 611293 h 3006470"/>
                        <a:gd name="connsiteX38-96591" fmla="*/ 3672301 w 6006665"/>
                        <a:gd name="connsiteY38-96592" fmla="*/ 611293 h 3006470"/>
                        <a:gd name="connsiteX39-96593" fmla="*/ 3684207 w 6006665"/>
                        <a:gd name="connsiteY39-96594" fmla="*/ 611293 h 3006470"/>
                        <a:gd name="connsiteX40-96595" fmla="*/ 3743291 w 6006665"/>
                        <a:gd name="connsiteY40-96596" fmla="*/ 677194 h 3006470"/>
                        <a:gd name="connsiteX41-96597" fmla="*/ 3759199 w 6006665"/>
                        <a:gd name="connsiteY41-96598" fmla="*/ 756731 h 3006470"/>
                        <a:gd name="connsiteX42-96599" fmla="*/ 3738747 w 6006665"/>
                        <a:gd name="connsiteY42-96600" fmla="*/ 806725 h 3006470"/>
                        <a:gd name="connsiteX43-96601" fmla="*/ 3786469 w 6006665"/>
                        <a:gd name="connsiteY43-96602" fmla="*/ 897623 h 3006470"/>
                        <a:gd name="connsiteX44-96603" fmla="*/ 3835603 w 6006665"/>
                        <a:gd name="connsiteY44-96604" fmla="*/ 933529 h 3006470"/>
                        <a:gd name="connsiteX45-96605" fmla="*/ 3865460 w 6006665"/>
                        <a:gd name="connsiteY45-96606" fmla="*/ 822632 h 3006470"/>
                        <a:gd name="connsiteX46-96607" fmla="*/ 3875077 w 6006665"/>
                        <a:gd name="connsiteY46-96608" fmla="*/ 831139 h 3006470"/>
                        <a:gd name="connsiteX47-96609" fmla="*/ 3877367 w 6006665"/>
                        <a:gd name="connsiteY47-96610" fmla="*/ 822632 h 3006470"/>
                        <a:gd name="connsiteX48-96611" fmla="*/ 3932151 w 6006665"/>
                        <a:gd name="connsiteY48-96612" fmla="*/ 871095 h 3006470"/>
                        <a:gd name="connsiteX49-96613" fmla="*/ 3988173 w 6006665"/>
                        <a:gd name="connsiteY49-96614" fmla="*/ 843084 h 3006470"/>
                        <a:gd name="connsiteX50-96615" fmla="*/ 3993852 w 6006665"/>
                        <a:gd name="connsiteY50-96616" fmla="*/ 846199 h 3006470"/>
                        <a:gd name="connsiteX51-96617" fmla="*/ 4000080 w 6006665"/>
                        <a:gd name="connsiteY51-96618" fmla="*/ 843084 h 3006470"/>
                        <a:gd name="connsiteX52-96619" fmla="*/ 4062426 w 6006665"/>
                        <a:gd name="connsiteY52-96620" fmla="*/ 877274 h 3006470"/>
                        <a:gd name="connsiteX53-96621" fmla="*/ 4085889 w 6006665"/>
                        <a:gd name="connsiteY53-96622" fmla="*/ 849902 h 3006470"/>
                        <a:gd name="connsiteX54-96623" fmla="*/ 4095563 w 6006665"/>
                        <a:gd name="connsiteY54-96624" fmla="*/ 852506 h 3006470"/>
                        <a:gd name="connsiteX55-96625" fmla="*/ 4097796 w 6006665"/>
                        <a:gd name="connsiteY55-96626" fmla="*/ 849902 h 3006470"/>
                        <a:gd name="connsiteX56-96627" fmla="*/ 4144150 w 6006665"/>
                        <a:gd name="connsiteY56-96628" fmla="*/ 862382 h 3006470"/>
                        <a:gd name="connsiteX57-96629" fmla="*/ 4117703 w 6006665"/>
                        <a:gd name="connsiteY57-96630" fmla="*/ 752186 h 3006470"/>
                        <a:gd name="connsiteX58-96631" fmla="*/ 4165425 w 6006665"/>
                        <a:gd name="connsiteY58-96632" fmla="*/ 697647 h 3006470"/>
                        <a:gd name="connsiteX59-96633" fmla="*/ 4175231 w 6006665"/>
                        <a:gd name="connsiteY59-96634" fmla="*/ 700048 h 3006470"/>
                        <a:gd name="connsiteX60-96635" fmla="*/ 4177332 w 6006665"/>
                        <a:gd name="connsiteY60-96636" fmla="*/ 697647 h 3006470"/>
                        <a:gd name="connsiteX61-96637" fmla="*/ 4511384 w 6006665"/>
                        <a:gd name="connsiteY61-96638" fmla="*/ 779455 h 3006470"/>
                        <a:gd name="connsiteX62-96639" fmla="*/ 4543199 w 6006665"/>
                        <a:gd name="connsiteY62-96640" fmla="*/ 849902 h 3006470"/>
                        <a:gd name="connsiteX63-96641" fmla="*/ 4639242 w 6006665"/>
                        <a:gd name="connsiteY63-96642" fmla="*/ 932544 h 3006470"/>
                        <a:gd name="connsiteX64-96643" fmla="*/ 4774445 w 6006665"/>
                        <a:gd name="connsiteY64-96644" fmla="*/ 913531 h 3006470"/>
                        <a:gd name="connsiteX65-96645" fmla="*/ 4778496 w 6006665"/>
                        <a:gd name="connsiteY65-96646" fmla="*/ 914635 h 3006470"/>
                        <a:gd name="connsiteX66-96647" fmla="*/ 4786352 w 6006665"/>
                        <a:gd name="connsiteY66-96648" fmla="*/ 913531 h 3006470"/>
                        <a:gd name="connsiteX67-96649" fmla="*/ 4861343 w 6006665"/>
                        <a:gd name="connsiteY67-96650" fmla="*/ 933983 h 3006470"/>
                        <a:gd name="connsiteX68-96651" fmla="*/ 4893158 w 6006665"/>
                        <a:gd name="connsiteY68-96652" fmla="*/ 977160 h 3006470"/>
                        <a:gd name="connsiteX69-96653" fmla="*/ 4888613 w 6006665"/>
                        <a:gd name="connsiteY69-96654" fmla="*/ 1058968 h 3006470"/>
                        <a:gd name="connsiteX70-96655" fmla="*/ 4927677 w 6006665"/>
                        <a:gd name="connsiteY70-96656" fmla="*/ 1083640 h 3006470"/>
                        <a:gd name="connsiteX71-96657" fmla="*/ 4967605 w 6006665"/>
                        <a:gd name="connsiteY71-96658" fmla="*/ 1070331 h 3006470"/>
                        <a:gd name="connsiteX72-96659" fmla="*/ 5038051 w 6006665"/>
                        <a:gd name="connsiteY72-96660" fmla="*/ 1063513 h 3006470"/>
                        <a:gd name="connsiteX73-96661" fmla="*/ 5040730 w 6006665"/>
                        <a:gd name="connsiteY73-96662" fmla="*/ 1064406 h 3006470"/>
                        <a:gd name="connsiteX74-96663" fmla="*/ 5049958 w 6006665"/>
                        <a:gd name="connsiteY74-96664" fmla="*/ 1063513 h 3006470"/>
                        <a:gd name="connsiteX75-96665" fmla="*/ 5114249 w 6006665"/>
                        <a:gd name="connsiteY75-96666" fmla="*/ 1084944 h 3006470"/>
                        <a:gd name="connsiteX76-96667" fmla="*/ 5176671 w 6006665"/>
                        <a:gd name="connsiteY76-96668" fmla="*/ 1074876 h 3006470"/>
                        <a:gd name="connsiteX77-96669" fmla="*/ 5177801 w 6006665"/>
                        <a:gd name="connsiteY77-96670" fmla="*/ 1076614 h 3006470"/>
                        <a:gd name="connsiteX78-96671" fmla="*/ 5188578 w 6006665"/>
                        <a:gd name="connsiteY78-96672" fmla="*/ 1074876 h 3006470"/>
                        <a:gd name="connsiteX79-96673" fmla="*/ 5243719 w 6006665"/>
                        <a:gd name="connsiteY79-96674" fmla="*/ 1159707 h 3006470"/>
                        <a:gd name="connsiteX80-96675" fmla="*/ 5283477 w 6006665"/>
                        <a:gd name="connsiteY80-96676" fmla="*/ 1129415 h 3006470"/>
                        <a:gd name="connsiteX81-96677" fmla="*/ 5258480 w 6006665"/>
                        <a:gd name="connsiteY81-96678" fmla="*/ 1063513 h 3006470"/>
                        <a:gd name="connsiteX82-96679" fmla="*/ 5267570 w 6006665"/>
                        <a:gd name="connsiteY82-96680" fmla="*/ 1015792 h 3006470"/>
                        <a:gd name="connsiteX83-96681" fmla="*/ 5278896 w 6006665"/>
                        <a:gd name="connsiteY83-96682" fmla="*/ 1018841 h 3006470"/>
                        <a:gd name="connsiteX84-96683" fmla="*/ 5279477 w 6006665"/>
                        <a:gd name="connsiteY84-96684" fmla="*/ 1015792 h 3006470"/>
                        <a:gd name="connsiteX85-96685" fmla="*/ 5395510 w 6006665"/>
                        <a:gd name="connsiteY85-96686" fmla="*/ 1047031 h 3006470"/>
                        <a:gd name="connsiteX86-96687" fmla="*/ 5463001 w 6006665"/>
                        <a:gd name="connsiteY86-96688" fmla="*/ 1043061 h 3006470"/>
                        <a:gd name="connsiteX87-96689" fmla="*/ 5464386 w 6006665"/>
                        <a:gd name="connsiteY87-96690" fmla="*/ 1043680 h 3006470"/>
                        <a:gd name="connsiteX88-96691" fmla="*/ 5474909 w 6006665"/>
                        <a:gd name="connsiteY88-96692" fmla="*/ 1043061 h 3006470"/>
                        <a:gd name="connsiteX89-96693" fmla="*/ 5581715 w 6006665"/>
                        <a:gd name="connsiteY89-96694" fmla="*/ 1090783 h 3006470"/>
                        <a:gd name="connsiteX90-96695" fmla="*/ 5633981 w 6006665"/>
                        <a:gd name="connsiteY90-96696" fmla="*/ 1133960 h 3006470"/>
                        <a:gd name="connsiteX91-96697" fmla="*/ 5720335 w 6006665"/>
                        <a:gd name="connsiteY91-96698" fmla="*/ 1213496 h 3006470"/>
                        <a:gd name="connsiteX92-96699" fmla="*/ 5822595 w 6006665"/>
                        <a:gd name="connsiteY92-96700" fmla="*/ 1311212 h 3006470"/>
                        <a:gd name="connsiteX93-96701" fmla="*/ 5818051 w 6006665"/>
                        <a:gd name="connsiteY93-96702" fmla="*/ 1365751 h 3006470"/>
                        <a:gd name="connsiteX94-96703" fmla="*/ 5825679 w 6006665"/>
                        <a:gd name="connsiteY94-96704" fmla="*/ 1373379 h 3006470"/>
                        <a:gd name="connsiteX95-96705" fmla="*/ 5822051 w 6006665"/>
                        <a:gd name="connsiteY95-96706" fmla="*/ 1322574 h 3006470"/>
                        <a:gd name="connsiteX96-96707" fmla="*/ 5834092 w 6006665"/>
                        <a:gd name="connsiteY96-96708" fmla="*/ 1324447 h 3006470"/>
                        <a:gd name="connsiteX97-96709" fmla="*/ 5833958 w 6006665"/>
                        <a:gd name="connsiteY97-96710" fmla="*/ 1322574 h 3006470"/>
                        <a:gd name="connsiteX98-96711" fmla="*/ 5936219 w 6006665"/>
                        <a:gd name="connsiteY98-96712" fmla="*/ 1338481 h 3006470"/>
                        <a:gd name="connsiteX99-96713" fmla="*/ 6006665 w 6006665"/>
                        <a:gd name="connsiteY99-96714" fmla="*/ 1418018 h 3006470"/>
                        <a:gd name="connsiteX100-96715" fmla="*/ 5968033 w 6006665"/>
                        <a:gd name="connsiteY100-96716" fmla="*/ 1456650 h 3006470"/>
                        <a:gd name="connsiteX101-96717" fmla="*/ 5908949 w 6006665"/>
                        <a:gd name="connsiteY101-96718" fmla="*/ 1468012 h 3006470"/>
                        <a:gd name="connsiteX102-96719" fmla="*/ 5908949 w 6006665"/>
                        <a:gd name="connsiteY102-96720" fmla="*/ 1554366 h 3006470"/>
                        <a:gd name="connsiteX103-96721" fmla="*/ 5893042 w 6006665"/>
                        <a:gd name="connsiteY103-96722" fmla="*/ 1570273 h 3006470"/>
                        <a:gd name="connsiteX104-96723" fmla="*/ 5881135 w 6006665"/>
                        <a:gd name="connsiteY104-96724" fmla="*/ 1570273 h 3006470"/>
                        <a:gd name="connsiteX105-96725" fmla="*/ 5861227 w 6006665"/>
                        <a:gd name="connsiteY105-96726" fmla="*/ 1570273 h 3006470"/>
                        <a:gd name="connsiteX106-96727" fmla="*/ 5849321 w 6006665"/>
                        <a:gd name="connsiteY106-96728" fmla="*/ 1570273 h 3006470"/>
                        <a:gd name="connsiteX107-96729" fmla="*/ 5817506 w 6006665"/>
                        <a:gd name="connsiteY107-96730" fmla="*/ 1536186 h 3006470"/>
                        <a:gd name="connsiteX108-96731" fmla="*/ 5767511 w 6006665"/>
                        <a:gd name="connsiteY108-96732" fmla="*/ 1511189 h 3006470"/>
                        <a:gd name="connsiteX109-96733" fmla="*/ 5762967 w 6006665"/>
                        <a:gd name="connsiteY109-96734" fmla="*/ 1477102 h 3006470"/>
                        <a:gd name="connsiteX110-96735" fmla="*/ 5729132 w 6006665"/>
                        <a:gd name="connsiteY110-96736" fmla="*/ 1463170 h 3006470"/>
                        <a:gd name="connsiteX111-96737" fmla="*/ 5695337 w 6006665"/>
                        <a:gd name="connsiteY111-96738" fmla="*/ 1472557 h 3006470"/>
                        <a:gd name="connsiteX112-96739" fmla="*/ 5693366 w 6006665"/>
                        <a:gd name="connsiteY112-96740" fmla="*/ 1469797 h 3006470"/>
                        <a:gd name="connsiteX113-96741" fmla="*/ 5683431 w 6006665"/>
                        <a:gd name="connsiteY113-96742" fmla="*/ 1472557 h 3006470"/>
                        <a:gd name="connsiteX114-96743" fmla="*/ 5660706 w 6006665"/>
                        <a:gd name="connsiteY114-96744" fmla="*/ 1440742 h 3006470"/>
                        <a:gd name="connsiteX115-96745" fmla="*/ 5669644 w 6006665"/>
                        <a:gd name="connsiteY115-96746" fmla="*/ 1415717 h 3006470"/>
                        <a:gd name="connsiteX116-96747" fmla="*/ 5640799 w 6006665"/>
                        <a:gd name="connsiteY116-96748" fmla="*/ 1429380 h 3006470"/>
                        <a:gd name="connsiteX117-96749" fmla="*/ 5656705 w 6006665"/>
                        <a:gd name="connsiteY117-96750" fmla="*/ 1472557 h 3006470"/>
                        <a:gd name="connsiteX118-96751" fmla="*/ 5633981 w 6006665"/>
                        <a:gd name="connsiteY118-96752" fmla="*/ 1511189 h 3006470"/>
                        <a:gd name="connsiteX119-96753" fmla="*/ 5586259 w 6006665"/>
                        <a:gd name="connsiteY119-96754" fmla="*/ 1547548 h 3006470"/>
                        <a:gd name="connsiteX120-96755" fmla="*/ 5575676 w 6006665"/>
                        <a:gd name="connsiteY120-96756" fmla="*/ 1546540 h 3006470"/>
                        <a:gd name="connsiteX121-96757" fmla="*/ 5574353 w 6006665"/>
                        <a:gd name="connsiteY121-96758" fmla="*/ 1547548 h 3006470"/>
                        <a:gd name="connsiteX122-96759" fmla="*/ 5539436 w 6006665"/>
                        <a:gd name="connsiteY122-96760" fmla="*/ 1544223 h 3006470"/>
                        <a:gd name="connsiteX123-96761" fmla="*/ 5570352 w 6006665"/>
                        <a:gd name="connsiteY123-96762" fmla="*/ 1586180 h 3006470"/>
                        <a:gd name="connsiteX124-96763" fmla="*/ 5593077 w 6006665"/>
                        <a:gd name="connsiteY124-96764" fmla="*/ 1649809 h 3006470"/>
                        <a:gd name="connsiteX125-96765" fmla="*/ 5608984 w 6006665"/>
                        <a:gd name="connsiteY125-96766" fmla="*/ 1677079 h 3006470"/>
                        <a:gd name="connsiteX126-96767" fmla="*/ 5613529 w 6006665"/>
                        <a:gd name="connsiteY126-96768" fmla="*/ 1708893 h 3006470"/>
                        <a:gd name="connsiteX127-96769" fmla="*/ 5608984 w 6006665"/>
                        <a:gd name="connsiteY127-96770" fmla="*/ 1731618 h 3006470"/>
                        <a:gd name="connsiteX128-96771" fmla="*/ 5597799 w 6006665"/>
                        <a:gd name="connsiteY128-96772" fmla="*/ 1728009 h 3006470"/>
                        <a:gd name="connsiteX129-96773" fmla="*/ 5597077 w 6006665"/>
                        <a:gd name="connsiteY129-96774" fmla="*/ 1731618 h 3006470"/>
                        <a:gd name="connsiteX130-96775" fmla="*/ 5534271 w 6006665"/>
                        <a:gd name="connsiteY130-96776" fmla="*/ 1711358 h 3006470"/>
                        <a:gd name="connsiteX131-96777" fmla="*/ 5436277 w 6006665"/>
                        <a:gd name="connsiteY131-96778" fmla="*/ 1767977 h 3006470"/>
                        <a:gd name="connsiteX132-96779" fmla="*/ 5397645 w 6006665"/>
                        <a:gd name="connsiteY132-96780" fmla="*/ 1779340 h 3006470"/>
                        <a:gd name="connsiteX133-96781" fmla="*/ 5345378 w 6006665"/>
                        <a:gd name="connsiteY133-96782" fmla="*/ 1833879 h 3006470"/>
                        <a:gd name="connsiteX134-96783" fmla="*/ 5290839 w 6006665"/>
                        <a:gd name="connsiteY134-96784" fmla="*/ 1881600 h 3006470"/>
                        <a:gd name="connsiteX135-96785" fmla="*/ 5274932 w 6006665"/>
                        <a:gd name="connsiteY135-96786" fmla="*/ 1913415 h 3006470"/>
                        <a:gd name="connsiteX136-96787" fmla="*/ 5267238 w 6006665"/>
                        <a:gd name="connsiteY136-96788" fmla="*/ 1904988 h 3006470"/>
                        <a:gd name="connsiteX137-96789" fmla="*/ 5263025 w 6006665"/>
                        <a:gd name="connsiteY137-96790" fmla="*/ 1913415 h 3006470"/>
                        <a:gd name="connsiteX138-96791" fmla="*/ 5219538 w 6006665"/>
                        <a:gd name="connsiteY138-96792" fmla="*/ 1865787 h 3006470"/>
                        <a:gd name="connsiteX139-96793" fmla="*/ 5129494 w 6006665"/>
                        <a:gd name="connsiteY139-96794" fmla="*/ 1920232 h 3006470"/>
                        <a:gd name="connsiteX140-96795" fmla="*/ 5126389 w 6006665"/>
                        <a:gd name="connsiteY140-96796" fmla="*/ 1914910 h 3006470"/>
                        <a:gd name="connsiteX141-96797" fmla="*/ 5117587 w 6006665"/>
                        <a:gd name="connsiteY141-96798" fmla="*/ 1920232 h 3006470"/>
                        <a:gd name="connsiteX142-96799" fmla="*/ 5105544 w 6006665"/>
                        <a:gd name="connsiteY142-96800" fmla="*/ 1899586 h 3006470"/>
                        <a:gd name="connsiteX143-96801" fmla="*/ 5074955 w 6006665"/>
                        <a:gd name="connsiteY143-96802" fmla="*/ 1924777 h 3006470"/>
                        <a:gd name="connsiteX144-96803" fmla="*/ 5065718 w 6006665"/>
                        <a:gd name="connsiteY144-96804" fmla="*/ 1922578 h 3006470"/>
                        <a:gd name="connsiteX145-96805" fmla="*/ 5063048 w 6006665"/>
                        <a:gd name="connsiteY145-96806" fmla="*/ 1924777 h 3006470"/>
                        <a:gd name="connsiteX146-96807" fmla="*/ 5026594 w 6006665"/>
                        <a:gd name="connsiteY146-96808" fmla="*/ 1916098 h 3006470"/>
                        <a:gd name="connsiteX147-96809" fmla="*/ 5015871 w 6006665"/>
                        <a:gd name="connsiteY147-96810" fmla="*/ 1961137 h 3006470"/>
                        <a:gd name="connsiteX148-96811" fmla="*/ 4974967 w 6006665"/>
                        <a:gd name="connsiteY148-96812" fmla="*/ 2027038 h 3006470"/>
                        <a:gd name="connsiteX149-96813" fmla="*/ 4974967 w 6006665"/>
                        <a:gd name="connsiteY149-96814" fmla="*/ 2058853 h 3006470"/>
                        <a:gd name="connsiteX150-96815" fmla="*/ 5015871 w 6006665"/>
                        <a:gd name="connsiteY150-96816" fmla="*/ 2074760 h 3006470"/>
                        <a:gd name="connsiteX151-96817" fmla="*/ 5011326 w 6006665"/>
                        <a:gd name="connsiteY151-96818" fmla="*/ 2172476 h 3006470"/>
                        <a:gd name="connsiteX152-96819" fmla="*/ 4999419 w 6006665"/>
                        <a:gd name="connsiteY152-96820" fmla="*/ 2172476 h 3006470"/>
                        <a:gd name="connsiteX153-96821" fmla="*/ 4974967 w 6006665"/>
                        <a:gd name="connsiteY153-96822" fmla="*/ 2172476 h 3006470"/>
                        <a:gd name="connsiteX154-96823" fmla="*/ 4963605 w 6006665"/>
                        <a:gd name="connsiteY154-96824" fmla="*/ 2224742 h 3006470"/>
                        <a:gd name="connsiteX155-96825" fmla="*/ 4974967 w 6006665"/>
                        <a:gd name="connsiteY155-96826" fmla="*/ 2252012 h 3006470"/>
                        <a:gd name="connsiteX156-96827" fmla="*/ 4909065 w 6006665"/>
                        <a:gd name="connsiteY156-96828" fmla="*/ 2286099 h 3006470"/>
                        <a:gd name="connsiteX157-96829" fmla="*/ 4897703 w 6006665"/>
                        <a:gd name="connsiteY157-96830" fmla="*/ 2354273 h 3006470"/>
                        <a:gd name="connsiteX158-96831" fmla="*/ 4845437 w 6006665"/>
                        <a:gd name="connsiteY158-96832" fmla="*/ 2370180 h 3006470"/>
                        <a:gd name="connsiteX159-96833" fmla="*/ 4834074 w 6006665"/>
                        <a:gd name="connsiteY159-96834" fmla="*/ 2429264 h 3006470"/>
                        <a:gd name="connsiteX160-96835" fmla="*/ 4779535 w 6006665"/>
                        <a:gd name="connsiteY160-96836" fmla="*/ 2488348 h 3006470"/>
                        <a:gd name="connsiteX161-96837" fmla="*/ 4777225 w 6006665"/>
                        <a:gd name="connsiteY161-96838" fmla="*/ 2477952 h 3006470"/>
                        <a:gd name="connsiteX162-96839" fmla="*/ 4767628 w 6006665"/>
                        <a:gd name="connsiteY162-96840" fmla="*/ 2488348 h 3006470"/>
                        <a:gd name="connsiteX163-96841" fmla="*/ 4758538 w 6006665"/>
                        <a:gd name="connsiteY163-96842" fmla="*/ 2447444 h 3006470"/>
                        <a:gd name="connsiteX164-96843" fmla="*/ 4742631 w 6006665"/>
                        <a:gd name="connsiteY164-96844" fmla="*/ 2361090 h 3006470"/>
                        <a:gd name="connsiteX165-96845" fmla="*/ 4715361 w 6006665"/>
                        <a:gd name="connsiteY165-96846" fmla="*/ 2220198 h 3006470"/>
                        <a:gd name="connsiteX166-96847" fmla="*/ 4735813 w 6006665"/>
                        <a:gd name="connsiteY166-96848" fmla="*/ 2129299 h 3006470"/>
                        <a:gd name="connsiteX167-96849" fmla="*/ 4767628 w 6006665"/>
                        <a:gd name="connsiteY167-96850" fmla="*/ 2086122 h 3006470"/>
                        <a:gd name="connsiteX168-96851" fmla="*/ 4767628 w 6006665"/>
                        <a:gd name="connsiteY168-96852" fmla="*/ 2058853 h 3006470"/>
                        <a:gd name="connsiteX169-96853" fmla="*/ 4826712 w 6006665"/>
                        <a:gd name="connsiteY169-96854" fmla="*/ 2042945 h 3006470"/>
                        <a:gd name="connsiteX170-96855" fmla="*/ 4892613 w 6006665"/>
                        <a:gd name="connsiteY170-96856" fmla="*/ 1952047 h 3006470"/>
                        <a:gd name="connsiteX171-96857" fmla="*/ 4956243 w 6006665"/>
                        <a:gd name="connsiteY171-96858" fmla="*/ 1877056 h 3006470"/>
                        <a:gd name="connsiteX172-96859" fmla="*/ 5022143 w 6006665"/>
                        <a:gd name="connsiteY172-96860" fmla="*/ 1817971 h 3006470"/>
                        <a:gd name="connsiteX173-96861" fmla="*/ 5046694 w 6006665"/>
                        <a:gd name="connsiteY173-96862" fmla="*/ 1710844 h 3006470"/>
                        <a:gd name="connsiteX174-96863" fmla="*/ 5015871 w 6006665"/>
                        <a:gd name="connsiteY174-96864" fmla="*/ 1715711 h 3006470"/>
                        <a:gd name="connsiteX175-96865" fmla="*/ 4995419 w 6006665"/>
                        <a:gd name="connsiteY175-96866" fmla="*/ 1779340 h 3006470"/>
                        <a:gd name="connsiteX176-96867" fmla="*/ 4904521 w 6006665"/>
                        <a:gd name="connsiteY176-96868" fmla="*/ 1865693 h 3006470"/>
                        <a:gd name="connsiteX177-96869" fmla="*/ 4901708 w 6006665"/>
                        <a:gd name="connsiteY177-96870" fmla="*/ 1857053 h 3006470"/>
                        <a:gd name="connsiteX178-96871" fmla="*/ 4892613 w 6006665"/>
                        <a:gd name="connsiteY178-96872" fmla="*/ 1865693 h 3006470"/>
                        <a:gd name="connsiteX179-96873" fmla="*/ 4861835 w 6006665"/>
                        <a:gd name="connsiteY179-96874" fmla="*/ 1771159 h 3006470"/>
                        <a:gd name="connsiteX180-96875" fmla="*/ 4779535 w 6006665"/>
                        <a:gd name="connsiteY180-96876" fmla="*/ 1795247 h 3006470"/>
                        <a:gd name="connsiteX181-96877" fmla="*/ 4684091 w 6006665"/>
                        <a:gd name="connsiteY181-96878" fmla="*/ 1920232 h 3006470"/>
                        <a:gd name="connsiteX182-96879" fmla="*/ 4715906 w 6006665"/>
                        <a:gd name="connsiteY182-96880" fmla="*/ 1967954 h 3006470"/>
                        <a:gd name="connsiteX183-96881" fmla="*/ 4636369 w 6006665"/>
                        <a:gd name="connsiteY183-96882" fmla="*/ 1983861 h 3006470"/>
                        <a:gd name="connsiteX184-96883" fmla="*/ 4577285 w 6006665"/>
                        <a:gd name="connsiteY184-96884" fmla="*/ 1988406 h 3006470"/>
                        <a:gd name="connsiteX185-96885" fmla="*/ 4577373 w 6006665"/>
                        <a:gd name="connsiteY185-96886" fmla="*/ 1987484 h 3006470"/>
                        <a:gd name="connsiteX186-96887" fmla="*/ 4565379 w 6006665"/>
                        <a:gd name="connsiteY186-96888" fmla="*/ 1988406 h 3006470"/>
                        <a:gd name="connsiteX187-96889" fmla="*/ 4569923 w 6006665"/>
                        <a:gd name="connsiteY187-96890" fmla="*/ 1940685 h 3006470"/>
                        <a:gd name="connsiteX188-96891" fmla="*/ 4520081 w 6006665"/>
                        <a:gd name="connsiteY188-96892" fmla="*/ 1931099 h 3006470"/>
                        <a:gd name="connsiteX189-96893" fmla="*/ 4475025 w 6006665"/>
                        <a:gd name="connsiteY189-96894" fmla="*/ 1961137 h 3006470"/>
                        <a:gd name="connsiteX190-96895" fmla="*/ 4464394 w 6006665"/>
                        <a:gd name="connsiteY190-96896" fmla="*/ 1960286 h 3006470"/>
                        <a:gd name="connsiteX191-96897" fmla="*/ 4463118 w 6006665"/>
                        <a:gd name="connsiteY191-96898" fmla="*/ 1961137 h 3006470"/>
                        <a:gd name="connsiteX192-96899" fmla="*/ 4357637 w 6006665"/>
                        <a:gd name="connsiteY192-96900" fmla="*/ 1952698 h 3006470"/>
                        <a:gd name="connsiteX193-96901" fmla="*/ 4243233 w 6006665"/>
                        <a:gd name="connsiteY193-96902" fmla="*/ 1972499 h 3006470"/>
                        <a:gd name="connsiteX194-96903" fmla="*/ 4125065 w 6006665"/>
                        <a:gd name="connsiteY194-96904" fmla="*/ 2106574 h 3006470"/>
                        <a:gd name="connsiteX195-96905" fmla="*/ 3984173 w 6006665"/>
                        <a:gd name="connsiteY195-96906" fmla="*/ 2263374 h 3006470"/>
                        <a:gd name="connsiteX196-96907" fmla="*/ 4038712 w 6006665"/>
                        <a:gd name="connsiteY196-96908" fmla="*/ 2267919 h 3006470"/>
                        <a:gd name="connsiteX197-96909" fmla="*/ 4059164 w 6006665"/>
                        <a:gd name="connsiteY197-96910" fmla="*/ 2311096 h 3006470"/>
                        <a:gd name="connsiteX198-96911" fmla="*/ 4087782 w 6006665"/>
                        <a:gd name="connsiteY198-96912" fmla="*/ 2319513 h 3006470"/>
                        <a:gd name="connsiteX199-96913" fmla="*/ 4106341 w 6006665"/>
                        <a:gd name="connsiteY199-96914" fmla="*/ 2290644 h 3006470"/>
                        <a:gd name="connsiteX200-96915" fmla="*/ 4117411 w 6006665"/>
                        <a:gd name="connsiteY200-96916" fmla="*/ 2291946 h 3006470"/>
                        <a:gd name="connsiteX201-96917" fmla="*/ 4118248 w 6006665"/>
                        <a:gd name="connsiteY201-96918" fmla="*/ 2290644 h 3006470"/>
                        <a:gd name="connsiteX202-96919" fmla="*/ 4156880 w 6006665"/>
                        <a:gd name="connsiteY202-96920" fmla="*/ 2295189 h 3006470"/>
                        <a:gd name="connsiteX203-96921" fmla="*/ 4211419 w 6006665"/>
                        <a:gd name="connsiteY203-96922" fmla="*/ 2365635 h 3006470"/>
                        <a:gd name="connsiteX204-96923" fmla="*/ 4215964 w 6006665"/>
                        <a:gd name="connsiteY204-96924" fmla="*/ 2413357 h 3006470"/>
                        <a:gd name="connsiteX205-96925" fmla="*/ 4184149 w 6006665"/>
                        <a:gd name="connsiteY205-96926" fmla="*/ 2472441 h 3006470"/>
                        <a:gd name="connsiteX206-96927" fmla="*/ 4177332 w 6006665"/>
                        <a:gd name="connsiteY206-96928" fmla="*/ 2542887 h 3006470"/>
                        <a:gd name="connsiteX207-96929" fmla="*/ 4161425 w 6006665"/>
                        <a:gd name="connsiteY207-96930" fmla="*/ 2629241 h 3006470"/>
                        <a:gd name="connsiteX208-96931" fmla="*/ 4109158 w 6006665"/>
                        <a:gd name="connsiteY208-96932" fmla="*/ 2708777 h 3006470"/>
                        <a:gd name="connsiteX209-96933" fmla="*/ 4097796 w 6006665"/>
                        <a:gd name="connsiteY209-96934" fmla="*/ 2747409 h 3006470"/>
                        <a:gd name="connsiteX210-96935" fmla="*/ 4043257 w 6006665"/>
                        <a:gd name="connsiteY210-96936" fmla="*/ 2806493 h 3006470"/>
                        <a:gd name="connsiteX211-96937" fmla="*/ 3995535 w 6006665"/>
                        <a:gd name="connsiteY211-96938" fmla="*/ 2865577 h 3006470"/>
                        <a:gd name="connsiteX212-96939" fmla="*/ 3975083 w 6006665"/>
                        <a:gd name="connsiteY212-96940" fmla="*/ 2897392 h 3006470"/>
                        <a:gd name="connsiteX213-96941" fmla="*/ 3925089 w 6006665"/>
                        <a:gd name="connsiteY213-96942" fmla="*/ 2924661 h 3006470"/>
                        <a:gd name="connsiteX214-96943" fmla="*/ 3913182 w 6006665"/>
                        <a:gd name="connsiteY214-96944" fmla="*/ 2924661 h 3006470"/>
                        <a:gd name="connsiteX215-96945" fmla="*/ 3904637 w 6006665"/>
                        <a:gd name="connsiteY215-96946" fmla="*/ 2924661 h 3006470"/>
                        <a:gd name="connsiteX216-96947" fmla="*/ 3892729 w 6006665"/>
                        <a:gd name="connsiteY216-96948" fmla="*/ 2924661 h 3006470"/>
                        <a:gd name="connsiteX217-96949" fmla="*/ 3871063 w 6006665"/>
                        <a:gd name="connsiteY217-96950" fmla="*/ 2908412 h 3006470"/>
                        <a:gd name="connsiteX218-96951" fmla="*/ 3829645 w 6006665"/>
                        <a:gd name="connsiteY218-96952" fmla="*/ 2936024 h 3006470"/>
                        <a:gd name="connsiteX219-96953" fmla="*/ 3822828 w 6006665"/>
                        <a:gd name="connsiteY219-96954" fmla="*/ 2956476 h 3006470"/>
                        <a:gd name="connsiteX220-96955" fmla="*/ 3818283 w 6006665"/>
                        <a:gd name="connsiteY220-96956" fmla="*/ 2947386 h 3006470"/>
                        <a:gd name="connsiteX221-96957" fmla="*/ 3818283 w 6006665"/>
                        <a:gd name="connsiteY221-96958" fmla="*/ 2935660 h 3006470"/>
                        <a:gd name="connsiteX222-96959" fmla="*/ 3817738 w 6006665"/>
                        <a:gd name="connsiteY222-96960" fmla="*/ 2936024 h 3006470"/>
                        <a:gd name="connsiteX223-96961" fmla="*/ 3810921 w 6006665"/>
                        <a:gd name="connsiteY223-96962" fmla="*/ 2956476 h 3006470"/>
                        <a:gd name="connsiteX224-96963" fmla="*/ 3806376 w 6006665"/>
                        <a:gd name="connsiteY224-96964" fmla="*/ 2947386 h 3006470"/>
                        <a:gd name="connsiteX225-96965" fmla="*/ 3806376 w 6006665"/>
                        <a:gd name="connsiteY225-96966" fmla="*/ 2920116 h 3006470"/>
                        <a:gd name="connsiteX226-96967" fmla="*/ 3818283 w 6006665"/>
                        <a:gd name="connsiteY226-96968" fmla="*/ 2920116 h 3006470"/>
                        <a:gd name="connsiteX227-96969" fmla="*/ 3826828 w 6006665"/>
                        <a:gd name="connsiteY227-96970" fmla="*/ 2920116 h 3006470"/>
                        <a:gd name="connsiteX228-96971" fmla="*/ 3833645 w 6006665"/>
                        <a:gd name="connsiteY228-96972" fmla="*/ 2861032 h 3006470"/>
                        <a:gd name="connsiteX229-96973" fmla="*/ 3822283 w 6006665"/>
                        <a:gd name="connsiteY229-96974" fmla="*/ 2817856 h 3006470"/>
                        <a:gd name="connsiteX230-96975" fmla="*/ 3849553 w 6006665"/>
                        <a:gd name="connsiteY230-96976" fmla="*/ 2795131 h 3006470"/>
                        <a:gd name="connsiteX231-96977" fmla="*/ 3858814 w 6006665"/>
                        <a:gd name="connsiteY231-96978" fmla="*/ 2797336 h 3006470"/>
                        <a:gd name="connsiteX232-96979" fmla="*/ 3861460 w 6006665"/>
                        <a:gd name="connsiteY232-96980" fmla="*/ 2795131 h 3006470"/>
                        <a:gd name="connsiteX233-96981" fmla="*/ 3898487 w 6006665"/>
                        <a:gd name="connsiteY233-96982" fmla="*/ 2803947 h 3006470"/>
                        <a:gd name="connsiteX234-96983" fmla="*/ 3919999 w 6006665"/>
                        <a:gd name="connsiteY234-96984" fmla="*/ 2758772 h 3006470"/>
                        <a:gd name="connsiteX235-96985" fmla="*/ 3935906 w 6006665"/>
                        <a:gd name="connsiteY235-96986" fmla="*/ 2699687 h 3006470"/>
                        <a:gd name="connsiteX236-96987" fmla="*/ 3947269 w 6006665"/>
                        <a:gd name="connsiteY236-96988" fmla="*/ 2676963 h 3006470"/>
                        <a:gd name="connsiteX237-96989" fmla="*/ 3966292 w 6006665"/>
                        <a:gd name="connsiteY237-96990" fmla="*/ 2632575 h 3006470"/>
                        <a:gd name="connsiteX238-96991" fmla="*/ 3915999 w 6006665"/>
                        <a:gd name="connsiteY238-96992" fmla="*/ 2645148 h 3006470"/>
                        <a:gd name="connsiteX239-96993" fmla="*/ 3888729 w 6006665"/>
                        <a:gd name="connsiteY239-96994" fmla="*/ 2667873 h 3006470"/>
                        <a:gd name="connsiteX240-96995" fmla="*/ 3876822 w 6006665"/>
                        <a:gd name="connsiteY240-96996" fmla="*/ 2667873 h 3006470"/>
                        <a:gd name="connsiteX241-96997" fmla="*/ 3829645 w 6006665"/>
                        <a:gd name="connsiteY241-96998" fmla="*/ 2667873 h 3006470"/>
                        <a:gd name="connsiteX242-96999" fmla="*/ 3817738 w 6006665"/>
                        <a:gd name="connsiteY242-97000" fmla="*/ 2667873 h 3006470"/>
                        <a:gd name="connsiteX243-97001" fmla="*/ 3801831 w 6006665"/>
                        <a:gd name="connsiteY243-97002" fmla="*/ 2613334 h 3006470"/>
                        <a:gd name="connsiteX244-97003" fmla="*/ 3758654 w 6006665"/>
                        <a:gd name="connsiteY244-97004" fmla="*/ 2574702 h 3006470"/>
                        <a:gd name="connsiteX245-97005" fmla="*/ 3692753 w 6006665"/>
                        <a:gd name="connsiteY245-97006" fmla="*/ 2558795 h 3006470"/>
                        <a:gd name="connsiteX246-97007" fmla="*/ 3683663 w 6006665"/>
                        <a:gd name="connsiteY246-97008" fmla="*/ 2499711 h 3006470"/>
                        <a:gd name="connsiteX247-97009" fmla="*/ 3672301 w 6006665"/>
                        <a:gd name="connsiteY247-97010" fmla="*/ 2467896 h 3006470"/>
                        <a:gd name="connsiteX248-97011" fmla="*/ 3656393 w 6006665"/>
                        <a:gd name="connsiteY248-97012" fmla="*/ 2440627 h 3006470"/>
                        <a:gd name="connsiteX249-97013" fmla="*/ 3633669 w 6006665"/>
                        <a:gd name="connsiteY249-97014" fmla="*/ 2381542 h 3006470"/>
                        <a:gd name="connsiteX250-97015" fmla="*/ 3601854 w 6006665"/>
                        <a:gd name="connsiteY250-97016" fmla="*/ 2361090 h 3006470"/>
                        <a:gd name="connsiteX251-97017" fmla="*/ 3545995 w 6006665"/>
                        <a:gd name="connsiteY251-97018" fmla="*/ 2339606 h 3006470"/>
                        <a:gd name="connsiteX252-97019" fmla="*/ 3506955 w 6006665"/>
                        <a:gd name="connsiteY252-97020" fmla="*/ 2345183 h 3006470"/>
                        <a:gd name="connsiteX253-97021" fmla="*/ 3463779 w 6006665"/>
                        <a:gd name="connsiteY253-97022" fmla="*/ 2354273 h 3006470"/>
                        <a:gd name="connsiteX254-97023" fmla="*/ 3431964 w 6006665"/>
                        <a:gd name="connsiteY254-97024" fmla="*/ 2381542 h 3006470"/>
                        <a:gd name="connsiteX255-97025" fmla="*/ 3452416 w 6006665"/>
                        <a:gd name="connsiteY255-97026" fmla="*/ 2397450 h 3006470"/>
                        <a:gd name="connsiteX256-97027" fmla="*/ 3452416 w 6006665"/>
                        <a:gd name="connsiteY256-97028" fmla="*/ 2429264 h 3006470"/>
                        <a:gd name="connsiteX257-97029" fmla="*/ 3431964 w 6006665"/>
                        <a:gd name="connsiteY257-97030" fmla="*/ 2451989 h 3006470"/>
                        <a:gd name="connsiteX258-97031" fmla="*/ 3400150 w 6006665"/>
                        <a:gd name="connsiteY258-97032" fmla="*/ 2511073 h 3006470"/>
                        <a:gd name="connsiteX259-97033" fmla="*/ 3400150 w 6006665"/>
                        <a:gd name="connsiteY259-97034" fmla="*/ 2538343 h 3006470"/>
                        <a:gd name="connsiteX260-97035" fmla="*/ 3350155 w 6006665"/>
                        <a:gd name="connsiteY260-97036" fmla="*/ 2570157 h 3006470"/>
                        <a:gd name="connsiteX261-97037" fmla="*/ 3342342 w 6006665"/>
                        <a:gd name="connsiteY261-97038" fmla="*/ 2567553 h 3006470"/>
                        <a:gd name="connsiteX262-97039" fmla="*/ 3338249 w 6006665"/>
                        <a:gd name="connsiteY262-97040" fmla="*/ 2570157 h 3006470"/>
                        <a:gd name="connsiteX263-97041" fmla="*/ 3290527 w 6006665"/>
                        <a:gd name="connsiteY263-97042" fmla="*/ 2554250 h 3006470"/>
                        <a:gd name="connsiteX264-97043" fmla="*/ 3259257 w 6006665"/>
                        <a:gd name="connsiteY264-97044" fmla="*/ 2554250 h 3006470"/>
                        <a:gd name="connsiteX265-97045" fmla="*/ 3247350 w 6006665"/>
                        <a:gd name="connsiteY265-97046" fmla="*/ 2554250 h 3006470"/>
                        <a:gd name="connsiteX266-97047" fmla="*/ 3231443 w 6006665"/>
                        <a:gd name="connsiteY266-97048" fmla="*/ 2538343 h 3006470"/>
                        <a:gd name="connsiteX267-97049" fmla="*/ 3213271 w 6006665"/>
                        <a:gd name="connsiteY267-97050" fmla="*/ 2533799 h 3006470"/>
                        <a:gd name="connsiteX268-97051" fmla="*/ 3168359 w 6006665"/>
                        <a:gd name="connsiteY268-97052" fmla="*/ 2570157 h 3006470"/>
                        <a:gd name="connsiteX269-97053" fmla="*/ 3120637 w 6006665"/>
                        <a:gd name="connsiteY269-97054" fmla="*/ 2581519 h 3006470"/>
                        <a:gd name="connsiteX270-97055" fmla="*/ 3082005 w 6006665"/>
                        <a:gd name="connsiteY270-97056" fmla="*/ 2597427 h 3006470"/>
                        <a:gd name="connsiteX271-97057" fmla="*/ 3074460 w 6006665"/>
                        <a:gd name="connsiteY271-97058" fmla="*/ 2595630 h 3006470"/>
                        <a:gd name="connsiteX272-97059" fmla="*/ 3070098 w 6006665"/>
                        <a:gd name="connsiteY272-97060" fmla="*/ 2597427 h 3006470"/>
                        <a:gd name="connsiteX273-97061" fmla="*/ 3022376 w 6006665"/>
                        <a:gd name="connsiteY273-97062" fmla="*/ 2586064 h 3006470"/>
                        <a:gd name="connsiteX274-97063" fmla="*/ 3000196 w 6006665"/>
                        <a:gd name="connsiteY274-97064" fmla="*/ 2586064 h 3006470"/>
                        <a:gd name="connsiteX275-97065" fmla="*/ 2988289 w 6006665"/>
                        <a:gd name="connsiteY275-97066" fmla="*/ 2586064 h 3006470"/>
                        <a:gd name="connsiteX276-97067" fmla="*/ 2967837 w 6006665"/>
                        <a:gd name="connsiteY276-97068" fmla="*/ 2554250 h 3006470"/>
                        <a:gd name="connsiteX277-97069" fmla="*/ 2929205 w 6006665"/>
                        <a:gd name="connsiteY277-97070" fmla="*/ 2526980 h 3006470"/>
                        <a:gd name="connsiteX278-97071" fmla="*/ 2902153 w 6006665"/>
                        <a:gd name="connsiteY278-97072" fmla="*/ 2523116 h 3006470"/>
                        <a:gd name="connsiteX279-97073" fmla="*/ 2861576 w 6006665"/>
                        <a:gd name="connsiteY279-97074" fmla="*/ 2526980 h 3006470"/>
                        <a:gd name="connsiteX280-97075" fmla="*/ 2822944 w 6006665"/>
                        <a:gd name="connsiteY280-97076" fmla="*/ 2538343 h 3006470"/>
                        <a:gd name="connsiteX281-97077" fmla="*/ 2818139 w 6006665"/>
                        <a:gd name="connsiteY281-97078" fmla="*/ 2536254 h 3006470"/>
                        <a:gd name="connsiteX282-97079" fmla="*/ 2811037 w 6006665"/>
                        <a:gd name="connsiteY282-97080" fmla="*/ 2538343 h 3006470"/>
                        <a:gd name="connsiteX283-97081" fmla="*/ 2758770 w 6006665"/>
                        <a:gd name="connsiteY283-97082" fmla="*/ 2515618 h 3006470"/>
                        <a:gd name="connsiteX284-97083" fmla="*/ 2751953 w 6006665"/>
                        <a:gd name="connsiteY284-97084" fmla="*/ 2472441 h 3006470"/>
                        <a:gd name="connsiteX285-97085" fmla="*/ 2708776 w 6006665"/>
                        <a:gd name="connsiteY285-97086" fmla="*/ 2456534 h 3006470"/>
                        <a:gd name="connsiteX286-97087" fmla="*/ 2676962 w 6006665"/>
                        <a:gd name="connsiteY286-97088" fmla="*/ 2451989 h 3006470"/>
                        <a:gd name="connsiteX287-97089" fmla="*/ 2642534 w 6006665"/>
                        <a:gd name="connsiteY287-97090" fmla="*/ 2430245 h 3006470"/>
                        <a:gd name="connsiteX288-97091" fmla="*/ 2609333 w 6006665"/>
                        <a:gd name="connsiteY288-97092" fmla="*/ 2488348 h 3006470"/>
                        <a:gd name="connsiteX289-97093" fmla="*/ 2625240 w 6006665"/>
                        <a:gd name="connsiteY289-97094" fmla="*/ 2522435 h 3006470"/>
                        <a:gd name="connsiteX290-97095" fmla="*/ 2586608 w 6006665"/>
                        <a:gd name="connsiteY290-97096" fmla="*/ 2558795 h 3006470"/>
                        <a:gd name="connsiteX291-97097" fmla="*/ 2577105 w 6006665"/>
                        <a:gd name="connsiteY291-97098" fmla="*/ 2556532 h 3006470"/>
                        <a:gd name="connsiteX292-97099" fmla="*/ 2574701 w 6006665"/>
                        <a:gd name="connsiteY292-97100" fmla="*/ 2558795 h 3006470"/>
                        <a:gd name="connsiteX293-97101" fmla="*/ 2526979 w 6006665"/>
                        <a:gd name="connsiteY293-97102" fmla="*/ 2547432 h 3006470"/>
                        <a:gd name="connsiteX294-97103" fmla="*/ 2490620 w 6006665"/>
                        <a:gd name="connsiteY294-97104" fmla="*/ 2542887 h 3006470"/>
                        <a:gd name="connsiteX295-97105" fmla="*/ 2463350 w 6006665"/>
                        <a:gd name="connsiteY295-97106" fmla="*/ 2515618 h 3006470"/>
                        <a:gd name="connsiteX296-97107" fmla="*/ 2436625 w 6006665"/>
                        <a:gd name="connsiteY296-97108" fmla="*/ 2515618 h 3006470"/>
                        <a:gd name="connsiteX297-97109" fmla="*/ 2424718 w 6006665"/>
                        <a:gd name="connsiteY297-97110" fmla="*/ 2515618 h 3006470"/>
                        <a:gd name="connsiteX298-97111" fmla="*/ 2398858 w 6006665"/>
                        <a:gd name="connsiteY298-97112" fmla="*/ 2502687 h 3006470"/>
                        <a:gd name="connsiteX299-97113" fmla="*/ 2350272 w 6006665"/>
                        <a:gd name="connsiteY299-97114" fmla="*/ 2526980 h 3006470"/>
                        <a:gd name="connsiteX300-97115" fmla="*/ 2282098 w 6006665"/>
                        <a:gd name="connsiteY300-97116" fmla="*/ 2574702 h 3006470"/>
                        <a:gd name="connsiteX301-97117" fmla="*/ 2238921 w 6006665"/>
                        <a:gd name="connsiteY301-97118" fmla="*/ 2586064 h 3006470"/>
                        <a:gd name="connsiteX302-97119" fmla="*/ 2227559 w 6006665"/>
                        <a:gd name="connsiteY302-97120" fmla="*/ 2590609 h 3006470"/>
                        <a:gd name="connsiteX303-97121" fmla="*/ 2225178 w 6006665"/>
                        <a:gd name="connsiteY303-97122" fmla="*/ 2586799 h 3006470"/>
                        <a:gd name="connsiteX304-97123" fmla="*/ 2215652 w 6006665"/>
                        <a:gd name="connsiteY304-97124" fmla="*/ 2590609 h 3006470"/>
                        <a:gd name="connsiteX305-97125" fmla="*/ 2193596 w 6006665"/>
                        <a:gd name="connsiteY305-97126" fmla="*/ 2555320 h 3006470"/>
                        <a:gd name="connsiteX306-97127" fmla="*/ 2157112 w 6006665"/>
                        <a:gd name="connsiteY306-97128" fmla="*/ 2558795 h 3006470"/>
                        <a:gd name="connsiteX307-97129" fmla="*/ 2156291 w 6006665"/>
                        <a:gd name="connsiteY307-97130" fmla="*/ 2557739 h 3006470"/>
                        <a:gd name="connsiteX308-97131" fmla="*/ 2145205 w 6006665"/>
                        <a:gd name="connsiteY308-97132" fmla="*/ 2558795 h 3006470"/>
                        <a:gd name="connsiteX309-97133" fmla="*/ 2129298 w 6006665"/>
                        <a:gd name="connsiteY309-97134" fmla="*/ 2538343 h 3006470"/>
                        <a:gd name="connsiteX310-97135" fmla="*/ 2102029 w 6006665"/>
                        <a:gd name="connsiteY310-97136" fmla="*/ 2526980 h 3006470"/>
                        <a:gd name="connsiteX311-97137" fmla="*/ 2086121 w 6006665"/>
                        <a:gd name="connsiteY311-97138" fmla="*/ 2495166 h 3006470"/>
                        <a:gd name="connsiteX312-97139" fmla="*/ 2070005 w 6006665"/>
                        <a:gd name="connsiteY312-97140" fmla="*/ 2486212 h 3006470"/>
                        <a:gd name="connsiteX313-97141" fmla="*/ 2027582 w 6006665"/>
                        <a:gd name="connsiteY313-97142" fmla="*/ 2499711 h 3006470"/>
                        <a:gd name="connsiteX314-97143" fmla="*/ 2023845 w 6006665"/>
                        <a:gd name="connsiteY314-97144" fmla="*/ 2497111 h 3006470"/>
                        <a:gd name="connsiteX315-97145" fmla="*/ 2018675 w 6006665"/>
                        <a:gd name="connsiteY315-97146" fmla="*/ 2499711 h 3006470"/>
                        <a:gd name="connsiteX316-97147" fmla="*/ 1971363 w 6006665"/>
                        <a:gd name="connsiteY316-97148" fmla="*/ 2468885 h 3006470"/>
                        <a:gd name="connsiteX317-97149" fmla="*/ 1952591 w 6006665"/>
                        <a:gd name="connsiteY317-97150" fmla="*/ 2495166 h 3006470"/>
                        <a:gd name="connsiteX318-97151" fmla="*/ 1947518 w 6006665"/>
                        <a:gd name="connsiteY318-97152" fmla="*/ 2485599 h 3006470"/>
                        <a:gd name="connsiteX319-97153" fmla="*/ 1940684 w 6006665"/>
                        <a:gd name="connsiteY319-97154" fmla="*/ 2495166 h 3006470"/>
                        <a:gd name="connsiteX320-97155" fmla="*/ 1861147 w 6006665"/>
                        <a:gd name="connsiteY320-97156" fmla="*/ 2345183 h 3006470"/>
                        <a:gd name="connsiteX321-97157" fmla="*/ 1811153 w 6006665"/>
                        <a:gd name="connsiteY321-97158" fmla="*/ 2295189 h 3006470"/>
                        <a:gd name="connsiteX322-97159" fmla="*/ 1813950 w 6006665"/>
                        <a:gd name="connsiteY322-97160" fmla="*/ 2292043 h 3006470"/>
                        <a:gd name="connsiteX323-97161" fmla="*/ 1748069 w 6006665"/>
                        <a:gd name="connsiteY323-97162" fmla="*/ 2333821 h 3006470"/>
                        <a:gd name="connsiteX324-97163" fmla="*/ 1711709 w 6006665"/>
                        <a:gd name="connsiteY324-97164" fmla="*/ 2338366 h 3006470"/>
                        <a:gd name="connsiteX325-97165" fmla="*/ 1711926 w 6006665"/>
                        <a:gd name="connsiteY325-97166" fmla="*/ 2336850 h 3006470"/>
                        <a:gd name="connsiteX326-97167" fmla="*/ 1699803 w 6006665"/>
                        <a:gd name="connsiteY326-97168" fmla="*/ 2338366 h 3006470"/>
                        <a:gd name="connsiteX327-97169" fmla="*/ 1704347 w 6006665"/>
                        <a:gd name="connsiteY327-97170" fmla="*/ 2306551 h 3006470"/>
                        <a:gd name="connsiteX328-97171" fmla="*/ 1662460 w 6006665"/>
                        <a:gd name="connsiteY328-97172" fmla="*/ 2288600 h 3006470"/>
                        <a:gd name="connsiteX329-97173" fmla="*/ 1629901 w 6006665"/>
                        <a:gd name="connsiteY329-97174" fmla="*/ 2302006 h 3006470"/>
                        <a:gd name="connsiteX330-97175" fmla="*/ 1629300 w 6006665"/>
                        <a:gd name="connsiteY330-97176" fmla="*/ 2297351 h 3006470"/>
                        <a:gd name="connsiteX331-97177" fmla="*/ 1617994 w 6006665"/>
                        <a:gd name="connsiteY331-97178" fmla="*/ 2302006 h 3006470"/>
                        <a:gd name="connsiteX332-97179" fmla="*/ 1608904 w 6006665"/>
                        <a:gd name="connsiteY332-97180" fmla="*/ 2231560 h 3006470"/>
                        <a:gd name="connsiteX333-97181" fmla="*/ 1552684 w 6006665"/>
                        <a:gd name="connsiteY333-97182" fmla="*/ 2221867 h 3006470"/>
                        <a:gd name="connsiteX334-97183" fmla="*/ 1518550 w 6006665"/>
                        <a:gd name="connsiteY334-97184" fmla="*/ 2247467 h 3006470"/>
                        <a:gd name="connsiteX335-97185" fmla="*/ 1425379 w 6006665"/>
                        <a:gd name="connsiteY335-97186" fmla="*/ 2267919 h 3006470"/>
                        <a:gd name="connsiteX336-97187" fmla="*/ 1409472 w 6006665"/>
                        <a:gd name="connsiteY336-97188" fmla="*/ 2286099 h 3006470"/>
                        <a:gd name="connsiteX337-97189" fmla="*/ 1270852 w 6006665"/>
                        <a:gd name="connsiteY337-97190" fmla="*/ 2306551 h 3006470"/>
                        <a:gd name="connsiteX338-97191" fmla="*/ 1254945 w 6006665"/>
                        <a:gd name="connsiteY338-97192" fmla="*/ 2327003 h 3006470"/>
                        <a:gd name="connsiteX339-97193" fmla="*/ 1282214 w 6006665"/>
                        <a:gd name="connsiteY339-97194" fmla="*/ 2370180 h 3006470"/>
                        <a:gd name="connsiteX340-97195" fmla="*/ 1243582 w 6006665"/>
                        <a:gd name="connsiteY340-97196" fmla="*/ 2386087 h 3006470"/>
                        <a:gd name="connsiteX341-97197" fmla="*/ 1254945 w 6006665"/>
                        <a:gd name="connsiteY341-97198" fmla="*/ 2404267 h 3006470"/>
                        <a:gd name="connsiteX342-97199" fmla="*/ 1216313 w 6006665"/>
                        <a:gd name="connsiteY342-97200" fmla="*/ 2429264 h 3006470"/>
                        <a:gd name="connsiteX343-97201" fmla="*/ 1275397 w 6006665"/>
                        <a:gd name="connsiteY343-97202" fmla="*/ 2472441 h 3006470"/>
                        <a:gd name="connsiteX344-97203" fmla="*/ 1270852 w 6006665"/>
                        <a:gd name="connsiteY344-97204" fmla="*/ 2499711 h 3006470"/>
                        <a:gd name="connsiteX345-97205" fmla="*/ 1259108 w 6006665"/>
                        <a:gd name="connsiteY345-97206" fmla="*/ 2498732 h 3006470"/>
                        <a:gd name="connsiteX346-97207" fmla="*/ 1258945 w 6006665"/>
                        <a:gd name="connsiteY346-97208" fmla="*/ 2499711 h 3006470"/>
                        <a:gd name="connsiteX347-97209" fmla="*/ 1215644 w 6006665"/>
                        <a:gd name="connsiteY347-97210" fmla="*/ 2496102 h 3006470"/>
                        <a:gd name="connsiteX348-97211" fmla="*/ 1204950 w 6006665"/>
                        <a:gd name="connsiteY348-97212" fmla="*/ 2511073 h 3006470"/>
                        <a:gd name="connsiteX349-97213" fmla="*/ 1196495 w 6006665"/>
                        <a:gd name="connsiteY349-97214" fmla="*/ 2506241 h 3006470"/>
                        <a:gd name="connsiteX350-97215" fmla="*/ 1193043 w 6006665"/>
                        <a:gd name="connsiteY350-97216" fmla="*/ 2511073 h 3006470"/>
                        <a:gd name="connsiteX351-97217" fmla="*/ 1145322 w 6006665"/>
                        <a:gd name="connsiteY351-97218" fmla="*/ 2483803 h 3006470"/>
                        <a:gd name="connsiteX352-97219" fmla="*/ 1098145 w 6006665"/>
                        <a:gd name="connsiteY352-97220" fmla="*/ 2483803 h 3006470"/>
                        <a:gd name="connsiteX353-97221" fmla="*/ 1061785 w 6006665"/>
                        <a:gd name="connsiteY353-97222" fmla="*/ 2511073 h 3006470"/>
                        <a:gd name="connsiteX354-97223" fmla="*/ 1055322 w 6006665"/>
                        <a:gd name="connsiteY354-97224" fmla="*/ 2506990 h 3006470"/>
                        <a:gd name="connsiteX355-97225" fmla="*/ 1049878 w 6006665"/>
                        <a:gd name="connsiteY355-97226" fmla="*/ 2511073 h 3006470"/>
                        <a:gd name="connsiteX356-97227" fmla="*/ 1006701 w 6006665"/>
                        <a:gd name="connsiteY356-97228" fmla="*/ 2483803 h 3006470"/>
                        <a:gd name="connsiteX357-97229" fmla="*/ 924893 w 6006665"/>
                        <a:gd name="connsiteY357-97230" fmla="*/ 2447444 h 3006470"/>
                        <a:gd name="connsiteX358-97231" fmla="*/ 877716 w 6006665"/>
                        <a:gd name="connsiteY358-97232" fmla="*/ 2447444 h 3006470"/>
                        <a:gd name="connsiteX359-97233" fmla="*/ 802724 w 6006665"/>
                        <a:gd name="connsiteY359-97234" fmla="*/ 2511073 h 3006470"/>
                        <a:gd name="connsiteX360-97235" fmla="*/ 798179 w 6006665"/>
                        <a:gd name="connsiteY360-97236" fmla="*/ 2554250 h 3006470"/>
                        <a:gd name="connsiteX361-97237" fmla="*/ 787406 w 6006665"/>
                        <a:gd name="connsiteY361-97238" fmla="*/ 2543477 h 3006470"/>
                        <a:gd name="connsiteX362-97239" fmla="*/ 786272 w 6006665"/>
                        <a:gd name="connsiteY362-97240" fmla="*/ 2554250 h 3006470"/>
                        <a:gd name="connsiteX363-97241" fmla="*/ 756063 w 6006665"/>
                        <a:gd name="connsiteY363-97242" fmla="*/ 2524040 h 3006470"/>
                        <a:gd name="connsiteX364-97243" fmla="*/ 732278 w 6006665"/>
                        <a:gd name="connsiteY364-97244" fmla="*/ 2581519 h 3006470"/>
                        <a:gd name="connsiteX365-97245" fmla="*/ 743640 w 6006665"/>
                        <a:gd name="connsiteY365-97246" fmla="*/ 2590609 h 3006470"/>
                        <a:gd name="connsiteX366-97247" fmla="*/ 723188 w 6006665"/>
                        <a:gd name="connsiteY366-97248" fmla="*/ 2633786 h 3006470"/>
                        <a:gd name="connsiteX367-97249" fmla="*/ 747026 w 6006665"/>
                        <a:gd name="connsiteY367-97250" fmla="*/ 2670627 h 3006470"/>
                        <a:gd name="connsiteX368-97251" fmla="*/ 763548 w 6006665"/>
                        <a:gd name="connsiteY368-97252" fmla="*/ 2667873 h 3006470"/>
                        <a:gd name="connsiteX369-97253" fmla="*/ 764871 w 6006665"/>
                        <a:gd name="connsiteY369-97254" fmla="*/ 2669637 h 3006470"/>
                        <a:gd name="connsiteX370-97255" fmla="*/ 775455 w 6006665"/>
                        <a:gd name="connsiteY370-97256" fmla="*/ 2667873 h 3006470"/>
                        <a:gd name="connsiteX371-97257" fmla="*/ 802724 w 6006665"/>
                        <a:gd name="connsiteY371-97258" fmla="*/ 2704232 h 3006470"/>
                        <a:gd name="connsiteX372-97259" fmla="*/ 798179 w 6006665"/>
                        <a:gd name="connsiteY372-97260" fmla="*/ 2731502 h 3006470"/>
                        <a:gd name="connsiteX373-97261" fmla="*/ 818632 w 6006665"/>
                        <a:gd name="connsiteY373-97262" fmla="*/ 2742864 h 3006470"/>
                        <a:gd name="connsiteX374-97263" fmla="*/ 802724 w 6006665"/>
                        <a:gd name="connsiteY374-97264" fmla="*/ 2774679 h 3006470"/>
                        <a:gd name="connsiteX375-97265" fmla="*/ 766365 w 6006665"/>
                        <a:gd name="connsiteY375-97266" fmla="*/ 2779224 h 3006470"/>
                        <a:gd name="connsiteX376-97267" fmla="*/ 727733 w 6006665"/>
                        <a:gd name="connsiteY376-97268" fmla="*/ 2838308 h 3006470"/>
                        <a:gd name="connsiteX377-97269" fmla="*/ 759548 w 6006665"/>
                        <a:gd name="connsiteY377-97270" fmla="*/ 2881485 h 3006470"/>
                        <a:gd name="connsiteX378-97271" fmla="*/ 759548 w 6006665"/>
                        <a:gd name="connsiteY378-97272" fmla="*/ 2920116 h 3006470"/>
                        <a:gd name="connsiteX379-97273" fmla="*/ 798179 w 6006665"/>
                        <a:gd name="connsiteY379-97274" fmla="*/ 2979201 h 3006470"/>
                        <a:gd name="connsiteX380-97275" fmla="*/ 775455 w 6006665"/>
                        <a:gd name="connsiteY380-97276" fmla="*/ 2995108 h 3006470"/>
                        <a:gd name="connsiteX381-97277" fmla="*/ 770910 w 6006665"/>
                        <a:gd name="connsiteY381-97278" fmla="*/ 3006470 h 3006470"/>
                        <a:gd name="connsiteX382-97279" fmla="*/ 759003 w 6006665"/>
                        <a:gd name="connsiteY382-97280" fmla="*/ 3006470 h 3006470"/>
                        <a:gd name="connsiteX383-97281" fmla="*/ 755003 w 6006665"/>
                        <a:gd name="connsiteY383-97282" fmla="*/ 3006470 h 3006470"/>
                        <a:gd name="connsiteX384-97283" fmla="*/ 743096 w 6006665"/>
                        <a:gd name="connsiteY384-97284" fmla="*/ 3006470 h 3006470"/>
                        <a:gd name="connsiteX385-97285" fmla="*/ 715826 w 6006665"/>
                        <a:gd name="connsiteY385-97286" fmla="*/ 2972383 h 3006470"/>
                        <a:gd name="connsiteX386-97287" fmla="*/ 704464 w 6006665"/>
                        <a:gd name="connsiteY386-97288" fmla="*/ 2972383 h 3006470"/>
                        <a:gd name="connsiteX387-97289" fmla="*/ 684012 w 6006665"/>
                        <a:gd name="connsiteY387-97290" fmla="*/ 2963293 h 3006470"/>
                        <a:gd name="connsiteX388-97291" fmla="*/ 672649 w 6006665"/>
                        <a:gd name="connsiteY388-97292" fmla="*/ 2940569 h 3006470"/>
                        <a:gd name="connsiteX389-97293" fmla="*/ 645222 w 6006665"/>
                        <a:gd name="connsiteY389-97294" fmla="*/ 2932732 h 3006470"/>
                        <a:gd name="connsiteX390-97295" fmla="*/ 625472 w 6006665"/>
                        <a:gd name="connsiteY390-97296" fmla="*/ 2936024 h 3006470"/>
                        <a:gd name="connsiteX391-97297" fmla="*/ 623771 w 6006665"/>
                        <a:gd name="connsiteY391-97298" fmla="*/ 2934323 h 3006470"/>
                        <a:gd name="connsiteX392-97299" fmla="*/ 613565 w 6006665"/>
                        <a:gd name="connsiteY392-97300" fmla="*/ 2936024 h 3006470"/>
                        <a:gd name="connsiteX393-97301" fmla="*/ 609020 w 6006665"/>
                        <a:gd name="connsiteY393-97302" fmla="*/ 2931479 h 3006470"/>
                        <a:gd name="connsiteX394-97303" fmla="*/ 559026 w 6006665"/>
                        <a:gd name="connsiteY394-97304" fmla="*/ 2904209 h 3006470"/>
                        <a:gd name="connsiteX395-97305" fmla="*/ 506760 w 6006665"/>
                        <a:gd name="connsiteY395-97306" fmla="*/ 2897392 h 3006470"/>
                        <a:gd name="connsiteX396-97307" fmla="*/ 483280 w 6006665"/>
                        <a:gd name="connsiteY396-97308" fmla="*/ 2890683 h 3006470"/>
                        <a:gd name="connsiteX397-97309" fmla="*/ 480035 w 6006665"/>
                        <a:gd name="connsiteY397-97310" fmla="*/ 2892847 h 3006470"/>
                        <a:gd name="connsiteX398-97311" fmla="*/ 475042 w 6006665"/>
                        <a:gd name="connsiteY398-97312" fmla="*/ 2888329 h 3006470"/>
                        <a:gd name="connsiteX399-97313" fmla="*/ 474945 w 6006665"/>
                        <a:gd name="connsiteY399-97314" fmla="*/ 2888302 h 3006470"/>
                        <a:gd name="connsiteX400-97315" fmla="*/ 468128 w 6006665"/>
                        <a:gd name="connsiteY400-97316" fmla="*/ 2892847 h 3006470"/>
                        <a:gd name="connsiteX401-97317" fmla="*/ 420406 w 6006665"/>
                        <a:gd name="connsiteY401-97318" fmla="*/ 2849670 h 3006470"/>
                        <a:gd name="connsiteX402-97319" fmla="*/ 381774 w 6006665"/>
                        <a:gd name="connsiteY402-97320" fmla="*/ 2833763 h 3006470"/>
                        <a:gd name="connsiteX403-97321" fmla="*/ 349960 w 6006665"/>
                        <a:gd name="connsiteY403-97322" fmla="*/ 2801948 h 3006470"/>
                        <a:gd name="connsiteX404-97323" fmla="*/ 377229 w 6006665"/>
                        <a:gd name="connsiteY404-97324" fmla="*/ 2795131 h 3006470"/>
                        <a:gd name="connsiteX405-97325" fmla="*/ 404499 w 6006665"/>
                        <a:gd name="connsiteY405-97326" fmla="*/ 2747409 h 3006470"/>
                        <a:gd name="connsiteX406-97327" fmla="*/ 388591 w 6006665"/>
                        <a:gd name="connsiteY406-97328" fmla="*/ 2731502 h 3006470"/>
                        <a:gd name="connsiteX407-97329" fmla="*/ 440858 w 6006665"/>
                        <a:gd name="connsiteY407-97330" fmla="*/ 2704232 h 3006470"/>
                        <a:gd name="connsiteX408-97331" fmla="*/ 440858 w 6006665"/>
                        <a:gd name="connsiteY408-97332" fmla="*/ 2701176 h 3006470"/>
                        <a:gd name="connsiteX409-97333" fmla="*/ 416406 w 6006665"/>
                        <a:gd name="connsiteY409-97334" fmla="*/ 2704232 h 3006470"/>
                        <a:gd name="connsiteX410-97335" fmla="*/ 416406 w 6006665"/>
                        <a:gd name="connsiteY410-97336" fmla="*/ 2702744 h 3006470"/>
                        <a:gd name="connsiteX411-97337" fmla="*/ 404499 w 6006665"/>
                        <a:gd name="connsiteY411-97338" fmla="*/ 2704232 h 3006470"/>
                        <a:gd name="connsiteX412-97339" fmla="*/ 404499 w 6006665"/>
                        <a:gd name="connsiteY412-97340" fmla="*/ 2683780 h 3006470"/>
                        <a:gd name="connsiteX413-97341" fmla="*/ 424951 w 6006665"/>
                        <a:gd name="connsiteY413-97342" fmla="*/ 2667873 h 3006470"/>
                        <a:gd name="connsiteX414-97343" fmla="*/ 463583 w 6006665"/>
                        <a:gd name="connsiteY414-97344" fmla="*/ 2661056 h 3006470"/>
                        <a:gd name="connsiteX415-97345" fmla="*/ 468128 w 6006665"/>
                        <a:gd name="connsiteY415-97346" fmla="*/ 2645148 h 3006470"/>
                        <a:gd name="connsiteX416-97347" fmla="*/ 456765 w 6006665"/>
                        <a:gd name="connsiteY416-97348" fmla="*/ 2613334 h 3006470"/>
                        <a:gd name="connsiteX417-97349" fmla="*/ 474945 w 6006665"/>
                        <a:gd name="connsiteY417-97350" fmla="*/ 2586064 h 3006470"/>
                        <a:gd name="connsiteX418-97351" fmla="*/ 474945 w 6006665"/>
                        <a:gd name="connsiteY418-97352" fmla="*/ 2565612 h 3006470"/>
                        <a:gd name="connsiteX419-97353" fmla="*/ 420406 w 6006665"/>
                        <a:gd name="connsiteY419-97354" fmla="*/ 2547432 h 3006470"/>
                        <a:gd name="connsiteX420-97355" fmla="*/ 409588 w 6006665"/>
                        <a:gd name="connsiteY420-97356" fmla="*/ 2547432 h 3006470"/>
                        <a:gd name="connsiteX421-97357" fmla="*/ 397681 w 6006665"/>
                        <a:gd name="connsiteY421-97358" fmla="*/ 2547432 h 3006470"/>
                        <a:gd name="connsiteX422-97359" fmla="*/ 379485 w 6006665"/>
                        <a:gd name="connsiteY422-97360" fmla="*/ 2525193 h 3006470"/>
                        <a:gd name="connsiteX423-97361" fmla="*/ 357322 w 6006665"/>
                        <a:gd name="connsiteY423-97362" fmla="*/ 2531525 h 3006470"/>
                        <a:gd name="connsiteX424-97363" fmla="*/ 352842 w 6006665"/>
                        <a:gd name="connsiteY424-97364" fmla="*/ 2529403 h 3006470"/>
                        <a:gd name="connsiteX425-97365" fmla="*/ 345415 w 6006665"/>
                        <a:gd name="connsiteY425-97366" fmla="*/ 2531525 h 3006470"/>
                        <a:gd name="connsiteX426-97367" fmla="*/ 302238 w 6006665"/>
                        <a:gd name="connsiteY426-97368" fmla="*/ 2511073 h 3006470"/>
                        <a:gd name="connsiteX427-97369" fmla="*/ 302238 w 6006665"/>
                        <a:gd name="connsiteY427-97370" fmla="*/ 2499711 h 3006470"/>
                        <a:gd name="connsiteX428-97371" fmla="*/ 286331 w 6006665"/>
                        <a:gd name="connsiteY428-97372" fmla="*/ 2472441 h 3006470"/>
                        <a:gd name="connsiteX429-97373" fmla="*/ 270968 w 6006665"/>
                        <a:gd name="connsiteY429-97374" fmla="*/ 2472441 h 3006470"/>
                        <a:gd name="connsiteX430-97375" fmla="*/ 259061 w 6006665"/>
                        <a:gd name="connsiteY430-97376" fmla="*/ 2472441 h 3006470"/>
                        <a:gd name="connsiteX431-97377" fmla="*/ 254516 w 6006665"/>
                        <a:gd name="connsiteY431-97378" fmla="*/ 2456534 h 3006470"/>
                        <a:gd name="connsiteX432-97379" fmla="*/ 263606 w 6006665"/>
                        <a:gd name="connsiteY432-97380" fmla="*/ 2440627 h 3006470"/>
                        <a:gd name="connsiteX433-97381" fmla="*/ 243991 w 6006665"/>
                        <a:gd name="connsiteY433-97382" fmla="*/ 2410114 h 3006470"/>
                        <a:gd name="connsiteX434-97383" fmla="*/ 216429 w 6006665"/>
                        <a:gd name="connsiteY434-97384" fmla="*/ 2413357 h 3006470"/>
                        <a:gd name="connsiteX435-97385" fmla="*/ 212956 w 6006665"/>
                        <a:gd name="connsiteY435-97386" fmla="*/ 2412365 h 3006470"/>
                        <a:gd name="connsiteX436-97387" fmla="*/ 204522 w 6006665"/>
                        <a:gd name="connsiteY436-97388" fmla="*/ 2413357 h 3006470"/>
                        <a:gd name="connsiteX437-97389" fmla="*/ 199623 w 6006665"/>
                        <a:gd name="connsiteY437-97390" fmla="*/ 2411957 h 3006470"/>
                        <a:gd name="connsiteX438-97391" fmla="*/ 195977 w 6006665"/>
                        <a:gd name="connsiteY438-97392" fmla="*/ 2424719 h 3006470"/>
                        <a:gd name="connsiteX439-97393" fmla="*/ 184968 w 6006665"/>
                        <a:gd name="connsiteY439-97394" fmla="*/ 2421574 h 3006470"/>
                        <a:gd name="connsiteX440-97395" fmla="*/ 184070 w 6006665"/>
                        <a:gd name="connsiteY440-97396" fmla="*/ 2424719 h 3006470"/>
                        <a:gd name="connsiteX441-97397" fmla="*/ 168163 w 6006665"/>
                        <a:gd name="connsiteY441-97398" fmla="*/ 2420184 h 3006470"/>
                        <a:gd name="connsiteX442-97399" fmla="*/ 156800 w 6006665"/>
                        <a:gd name="connsiteY442-97400" fmla="*/ 2381542 h 3006470"/>
                        <a:gd name="connsiteX443-97401" fmla="*/ 152255 w 6006665"/>
                        <a:gd name="connsiteY443-97402" fmla="*/ 2365635 h 3006470"/>
                        <a:gd name="connsiteX444-97403" fmla="*/ 156800 w 6006665"/>
                        <a:gd name="connsiteY444-97404" fmla="*/ 2361090 h 3006470"/>
                        <a:gd name="connsiteX445-97405" fmla="*/ 168707 w 6006665"/>
                        <a:gd name="connsiteY445-97406" fmla="*/ 2361090 h 3006470"/>
                        <a:gd name="connsiteX446-97407" fmla="*/ 188615 w 6006665"/>
                        <a:gd name="connsiteY446-97408" fmla="*/ 2361090 h 3006470"/>
                        <a:gd name="connsiteX447-97409" fmla="*/ 199977 w 6006665"/>
                        <a:gd name="connsiteY447-97410" fmla="*/ 2349728 h 3006470"/>
                        <a:gd name="connsiteX448-97411" fmla="*/ 188615 w 6006665"/>
                        <a:gd name="connsiteY448-97412" fmla="*/ 2327003 h 3006470"/>
                        <a:gd name="connsiteX449-97413" fmla="*/ 168163 w 6006665"/>
                        <a:gd name="connsiteY449-97414" fmla="*/ 2317914 h 3006470"/>
                        <a:gd name="connsiteX450-97415" fmla="*/ 168163 w 6006665"/>
                        <a:gd name="connsiteY450-97416" fmla="*/ 2311096 h 3006470"/>
                        <a:gd name="connsiteX451-97417" fmla="*/ 152255 w 6006665"/>
                        <a:gd name="connsiteY451-97418" fmla="*/ 2295189 h 3006470"/>
                        <a:gd name="connsiteX452-97419" fmla="*/ 129531 w 6006665"/>
                        <a:gd name="connsiteY452-97420" fmla="*/ 2258829 h 3006470"/>
                        <a:gd name="connsiteX453-97421" fmla="*/ 140893 w 6006665"/>
                        <a:gd name="connsiteY453-97422" fmla="*/ 2236105 h 3006470"/>
                        <a:gd name="connsiteX454-97423" fmla="*/ 136348 w 6006665"/>
                        <a:gd name="connsiteY454-97424" fmla="*/ 2208835 h 3006470"/>
                        <a:gd name="connsiteX455-97425" fmla="*/ 103789 w 6006665"/>
                        <a:gd name="connsiteY455-97426" fmla="*/ 2195428 h 3006470"/>
                        <a:gd name="connsiteX456-97427" fmla="*/ 93716 w 6006665"/>
                        <a:gd name="connsiteY456-97428" fmla="*/ 2199745 h 3006470"/>
                        <a:gd name="connsiteX457-97429" fmla="*/ 91868 w 6006665"/>
                        <a:gd name="connsiteY457-97430" fmla="*/ 2195434 h 3006470"/>
                        <a:gd name="connsiteX458-97431" fmla="*/ 81809 w 6006665"/>
                        <a:gd name="connsiteY458-97432" fmla="*/ 2199745 h 3006470"/>
                        <a:gd name="connsiteX459-97433" fmla="*/ 74992 w 6006665"/>
                        <a:gd name="connsiteY459-97434" fmla="*/ 2183838 h 3006470"/>
                        <a:gd name="connsiteX460-97435" fmla="*/ 34087 w 6006665"/>
                        <a:gd name="connsiteY460-97436" fmla="*/ 2172476 h 3006470"/>
                        <a:gd name="connsiteX461-97437" fmla="*/ 22725 w 6006665"/>
                        <a:gd name="connsiteY461-97438" fmla="*/ 2129299 h 3006470"/>
                        <a:gd name="connsiteX462-97439" fmla="*/ 22725 w 6006665"/>
                        <a:gd name="connsiteY462-97440" fmla="*/ 2097484 h 3006470"/>
                        <a:gd name="connsiteX463-97441" fmla="*/ 0 w 6006665"/>
                        <a:gd name="connsiteY463-97442" fmla="*/ 2081577 h 3006470"/>
                        <a:gd name="connsiteX464-97443" fmla="*/ 15907 w 6006665"/>
                        <a:gd name="connsiteY464-97444" fmla="*/ 2058853 h 3006470"/>
                        <a:gd name="connsiteX465-97445" fmla="*/ 6818 w 6006665"/>
                        <a:gd name="connsiteY465-97446" fmla="*/ 1995224 h 3006470"/>
                        <a:gd name="connsiteX466-97447" fmla="*/ 34087 w 6006665"/>
                        <a:gd name="connsiteY466-97448" fmla="*/ 1952047 h 3006470"/>
                        <a:gd name="connsiteX467-97449" fmla="*/ 27270 w 6006665"/>
                        <a:gd name="connsiteY467-97450" fmla="*/ 1940685 h 3006470"/>
                        <a:gd name="connsiteX468-97451" fmla="*/ 70447 w 6006665"/>
                        <a:gd name="connsiteY468-97452" fmla="*/ 1902053 h 3006470"/>
                        <a:gd name="connsiteX469-97453" fmla="*/ 27270 w 6006665"/>
                        <a:gd name="connsiteY469-97454" fmla="*/ 1865693 h 3006470"/>
                        <a:gd name="connsiteX470-97455" fmla="*/ 109078 w 6006665"/>
                        <a:gd name="connsiteY470-97456" fmla="*/ 1767977 h 3006470"/>
                        <a:gd name="connsiteX471-97457" fmla="*/ 145438 w 6006665"/>
                        <a:gd name="connsiteY471-97458" fmla="*/ 1724800 h 3006470"/>
                        <a:gd name="connsiteX472-97459" fmla="*/ 156800 w 6006665"/>
                        <a:gd name="connsiteY472-97460" fmla="*/ 1681624 h 3006470"/>
                        <a:gd name="connsiteX473-97461" fmla="*/ 102261 w 6006665"/>
                        <a:gd name="connsiteY473-97462" fmla="*/ 1629357 h 3006470"/>
                        <a:gd name="connsiteX474-97463" fmla="*/ 118168 w 6006665"/>
                        <a:gd name="connsiteY474-97464" fmla="*/ 1574818 h 3006470"/>
                        <a:gd name="connsiteX475-97465" fmla="*/ 86354 w 6006665"/>
                        <a:gd name="connsiteY475-97466" fmla="*/ 1511189 h 3006470"/>
                        <a:gd name="connsiteX476-97467" fmla="*/ 291420 w 6006665"/>
                        <a:gd name="connsiteY476-97468" fmla="*/ 1468012 h 3006470"/>
                        <a:gd name="connsiteX477-97469" fmla="*/ 298238 w 6006665"/>
                        <a:gd name="connsiteY477-97470" fmla="*/ 1554366 h 3006470"/>
                        <a:gd name="connsiteX478-97471" fmla="*/ 345959 w 6006665"/>
                        <a:gd name="connsiteY478-97472" fmla="*/ 1586180 h 3006470"/>
                        <a:gd name="connsiteX479-97473" fmla="*/ 362087 w 6006665"/>
                        <a:gd name="connsiteY479-97474" fmla="*/ 1595588 h 3006470"/>
                        <a:gd name="connsiteX480-97475" fmla="*/ 365867 w 6006665"/>
                        <a:gd name="connsiteY480-97476" fmla="*/ 1563455 h 3006470"/>
                        <a:gd name="connsiteX481-97477" fmla="*/ 345415 w 6006665"/>
                        <a:gd name="connsiteY481-97478" fmla="*/ 1527096 h 3006470"/>
                        <a:gd name="connsiteX482-97479" fmla="*/ 365867 w 6006665"/>
                        <a:gd name="connsiteY482-97480" fmla="*/ 1495281 h 3006470"/>
                        <a:gd name="connsiteX483-97481" fmla="*/ 374560 w 6006665"/>
                        <a:gd name="connsiteY483-97482" fmla="*/ 1500280 h 3006470"/>
                        <a:gd name="connsiteX484-97483" fmla="*/ 377774 w 6006665"/>
                        <a:gd name="connsiteY484-97484" fmla="*/ 1495281 h 3006470"/>
                        <a:gd name="connsiteX485-97485" fmla="*/ 461933 w 6006665"/>
                        <a:gd name="connsiteY485-97486" fmla="*/ 1543673 h 3006470"/>
                        <a:gd name="connsiteX486-97487" fmla="*/ 484035 w 6006665"/>
                        <a:gd name="connsiteY486-97488" fmla="*/ 1527096 h 3006470"/>
                        <a:gd name="connsiteX487-97489" fmla="*/ 463583 w 6006665"/>
                        <a:gd name="connsiteY487-97490" fmla="*/ 1461194 h 3006470"/>
                        <a:gd name="connsiteX488-97491" fmla="*/ 1677078 w 6006665"/>
                        <a:gd name="connsiteY488-97492" fmla="*/ 1370296 h 3006470"/>
                        <a:gd name="connsiteX489-97493" fmla="*/ 1720255 w 6006665"/>
                        <a:gd name="connsiteY489-97494" fmla="*/ 1349844 h 3006470"/>
                        <a:gd name="connsiteX490-97495" fmla="*/ 1731617 w 6006665"/>
                        <a:gd name="connsiteY490-97496" fmla="*/ 1299850 h 3006470"/>
                        <a:gd name="connsiteX491-97497" fmla="*/ 1758887 w 6006665"/>
                        <a:gd name="connsiteY491-97498" fmla="*/ 1256673 h 3006470"/>
                        <a:gd name="connsiteX492-97499" fmla="*/ 1736162 w 6006665"/>
                        <a:gd name="connsiteY492-97500" fmla="*/ 1197589 h 3006470"/>
                        <a:gd name="connsiteX493-97501" fmla="*/ 1758887 w 6006665"/>
                        <a:gd name="connsiteY493-97502" fmla="*/ 1133960 h 3006470"/>
                        <a:gd name="connsiteX494-97503" fmla="*/ 1704347 w 6006665"/>
                        <a:gd name="connsiteY494-97504" fmla="*/ 1070331 h 3006470"/>
                        <a:gd name="connsiteX495-97505" fmla="*/ 1736162 w 6006665"/>
                        <a:gd name="connsiteY495-97506" fmla="*/ 961252 h 3006470"/>
                        <a:gd name="connsiteX496-97507" fmla="*/ 1688440 w 6006665"/>
                        <a:gd name="connsiteY496-97508" fmla="*/ 865809 h 3006470"/>
                        <a:gd name="connsiteX497-97509" fmla="*/ 1752069 w 6006665"/>
                        <a:gd name="connsiteY497-97510" fmla="*/ 788545 h 3006470"/>
                        <a:gd name="connsiteX498-97511" fmla="*/ 1747524 w 6006665"/>
                        <a:gd name="connsiteY498-97512" fmla="*/ 704464 h 3006470"/>
                        <a:gd name="connsiteX499-97513" fmla="*/ 1763431 w 6006665"/>
                        <a:gd name="connsiteY499-97514" fmla="*/ 697647 h 3006470"/>
                        <a:gd name="connsiteX500-97515" fmla="*/ 1764877 w 6006665"/>
                        <a:gd name="connsiteY500-97516" fmla="*/ 702130 h 3006470"/>
                        <a:gd name="connsiteX501-97517" fmla="*/ 1775339 w 6006665"/>
                        <a:gd name="connsiteY501-97518" fmla="*/ 697647 h 3006470"/>
                        <a:gd name="connsiteX502-97519" fmla="*/ 1798063 w 6006665"/>
                        <a:gd name="connsiteY502-97520" fmla="*/ 768093 h 3006470"/>
                        <a:gd name="connsiteX503-97521" fmla="*/ 1791454 w 6006665"/>
                        <a:gd name="connsiteY503-97522" fmla="*/ 815304 h 3006470"/>
                        <a:gd name="connsiteX504-97523" fmla="*/ 1854330 w 6006665"/>
                        <a:gd name="connsiteY504-97524" fmla="*/ 772638 h 3006470"/>
                        <a:gd name="connsiteX505-97525" fmla="*/ 1931594 w 6006665"/>
                        <a:gd name="connsiteY505-97526" fmla="*/ 763548 h 3006470"/>
                        <a:gd name="connsiteX506-97527" fmla="*/ 1932772 w 6006665"/>
                        <a:gd name="connsiteY506-97528" fmla="*/ 764810 h 3006470"/>
                        <a:gd name="connsiteX507-97529" fmla="*/ 1943501 w 6006665"/>
                        <a:gd name="connsiteY507-97530" fmla="*/ 763548 h 3006470"/>
                        <a:gd name="connsiteX508-97531" fmla="*/ 1988608 w 6006665"/>
                        <a:gd name="connsiteY508-97532" fmla="*/ 811877 h 3006470"/>
                        <a:gd name="connsiteX509-97533" fmla="*/ 1963408 w 6006665"/>
                        <a:gd name="connsiteY509-97534" fmla="*/ 736278 h 3006470"/>
                        <a:gd name="connsiteX510-97535" fmla="*/ 1963408 w 6006665"/>
                        <a:gd name="connsiteY510-97536" fmla="*/ 595386 h 3006470"/>
                        <a:gd name="connsiteX511-97537" fmla="*/ 2027037 w 6006665"/>
                        <a:gd name="connsiteY511-97538" fmla="*/ 574934 h 3006470"/>
                        <a:gd name="connsiteX512-97539" fmla="*/ 2037269 w 6006665"/>
                        <a:gd name="connsiteY512-97540" fmla="*/ 575472 h 3006470"/>
                        <a:gd name="connsiteX513-97541" fmla="*/ 2038944 w 6006665"/>
                        <a:gd name="connsiteY513-97542" fmla="*/ 574934 h 3006470"/>
                        <a:gd name="connsiteX514-97543" fmla="*/ 2115414 w 6006665"/>
                        <a:gd name="connsiteY514-97544" fmla="*/ 578958 h 3006470"/>
                        <a:gd name="connsiteX515-97545" fmla="*/ 2192927 w 6006665"/>
                        <a:gd name="connsiteY515-97546" fmla="*/ 559026 h 3006470"/>
                        <a:gd name="connsiteX516-97547" fmla="*/ 2167930 w 6006665"/>
                        <a:gd name="connsiteY516-97548" fmla="*/ 493125 h 3006470"/>
                        <a:gd name="connsiteX517-97549" fmla="*/ 2204289 w 6006665"/>
                        <a:gd name="connsiteY517-97550" fmla="*/ 402226 h 3006470"/>
                        <a:gd name="connsiteX518-97551" fmla="*/ 2247466 w 6006665"/>
                        <a:gd name="connsiteY518-97552" fmla="*/ 397681 h 3006470"/>
                        <a:gd name="connsiteX519-97553" fmla="*/ 2317913 w 6006665"/>
                        <a:gd name="connsiteY519-97554" fmla="*/ 322690 h 3006470"/>
                        <a:gd name="connsiteX520-97555" fmla="*/ 2420183 w 6006665"/>
                        <a:gd name="connsiteY520-97556" fmla="*/ 304510 h 3006470"/>
                        <a:gd name="connsiteX521-97557" fmla="*/ 2429263 w 6006665"/>
                        <a:gd name="connsiteY521-97558" fmla="*/ 263606 h 3006470"/>
                        <a:gd name="connsiteX522-97559" fmla="*/ 2526979 w 6006665"/>
                        <a:gd name="connsiteY522-97560" fmla="*/ 252244 h 3006470"/>
                        <a:gd name="connsiteX523-97561" fmla="*/ 2528058 w 6006665"/>
                        <a:gd name="connsiteY523-97562" fmla="*/ 253503 h 3006470"/>
                        <a:gd name="connsiteX524-97563" fmla="*/ 2538886 w 6006665"/>
                        <a:gd name="connsiteY524-97564" fmla="*/ 252244 h 3006470"/>
                        <a:gd name="connsiteX525-97565" fmla="*/ 2560820 w 6006665"/>
                        <a:gd name="connsiteY525-97566" fmla="*/ 277833 h 3006470"/>
                        <a:gd name="connsiteX526-97567" fmla="*/ 2640602 w 6006665"/>
                        <a:gd name="connsiteY526-97568" fmla="*/ 202249 h 3006470"/>
                        <a:gd name="connsiteX527-97569" fmla="*/ 2652509 w 6006665"/>
                        <a:gd name="connsiteY527-97570" fmla="*/ 202249 h 3006470"/>
                        <a:gd name="connsiteX528-97571" fmla="*/ 2704231 w 6006665"/>
                        <a:gd name="connsiteY528-97572" fmla="*/ 202249 h 3006470"/>
                        <a:gd name="connsiteX529-97573" fmla="*/ 2715593 w 6006665"/>
                        <a:gd name="connsiteY529-97574" fmla="*/ 134075 h 3006470"/>
                        <a:gd name="connsiteX530-97575" fmla="*/ 2751953 w 6006665"/>
                        <a:gd name="connsiteY530-97576" fmla="*/ 68174 h 3006470"/>
                        <a:gd name="connsiteX531-97577" fmla="*/ 2838307 w 6006665"/>
                        <a:gd name="connsiteY531-97578" fmla="*/ 0 h 3006470"/>
                        <a:gd name="connsiteX0-97579" fmla="*/ 1791129 w 6006665"/>
                        <a:gd name="connsiteY0-97580" fmla="*/ 817622 h 3006470"/>
                        <a:gd name="connsiteX1-97581" fmla="*/ 1782156 w 6006665"/>
                        <a:gd name="connsiteY1-97582" fmla="*/ 881716 h 3006470"/>
                        <a:gd name="connsiteX2-97583" fmla="*/ 1809554 w 6006665"/>
                        <a:gd name="connsiteY2-97584" fmla="*/ 895415 h 3006470"/>
                        <a:gd name="connsiteX3-97585" fmla="*/ 1791129 w 6006665"/>
                        <a:gd name="connsiteY3-97586" fmla="*/ 817622 h 3006470"/>
                        <a:gd name="connsiteX4-97587" fmla="*/ 2838307 w 6006665"/>
                        <a:gd name="connsiteY4-97588" fmla="*/ 0 h 3006470"/>
                        <a:gd name="connsiteX5-97589" fmla="*/ 2844246 w 6006665"/>
                        <a:gd name="connsiteY5-97590" fmla="*/ 4711 h 3006470"/>
                        <a:gd name="connsiteX6-97591" fmla="*/ 2850213 w 6006665"/>
                        <a:gd name="connsiteY6-97592" fmla="*/ 0 h 3006470"/>
                        <a:gd name="connsiteX7-97593" fmla="*/ 2916115 w 6006665"/>
                        <a:gd name="connsiteY7-97594" fmla="*/ 52267 h 3006470"/>
                        <a:gd name="connsiteX8-97595" fmla="*/ 2861576 w 6006665"/>
                        <a:gd name="connsiteY8-97596" fmla="*/ 90899 h 3006470"/>
                        <a:gd name="connsiteX9-97597" fmla="*/ 2947929 w 6006665"/>
                        <a:gd name="connsiteY9-97598" fmla="*/ 118168 h 3006470"/>
                        <a:gd name="connsiteX10-97599" fmla="*/ 2957621 w 6006665"/>
                        <a:gd name="connsiteY10-97600" fmla="*/ 186006 h 3006470"/>
                        <a:gd name="connsiteX11-97601" fmla="*/ 2979199 w 6006665"/>
                        <a:gd name="connsiteY11-97602" fmla="*/ 161345 h 3006470"/>
                        <a:gd name="connsiteX12-97603" fmla="*/ 2991106 w 6006665"/>
                        <a:gd name="connsiteY12-97604" fmla="*/ 161345 h 3006470"/>
                        <a:gd name="connsiteX13-97605" fmla="*/ 3086005 w 6006665"/>
                        <a:gd name="connsiteY13-97606" fmla="*/ 161345 h 3006470"/>
                        <a:gd name="connsiteX14-97607" fmla="*/ 3097912 w 6006665"/>
                        <a:gd name="connsiteY14-97608" fmla="*/ 161345 h 3006470"/>
                        <a:gd name="connsiteX15-97609" fmla="*/ 3179721 w 6006665"/>
                        <a:gd name="connsiteY15-97610" fmla="*/ 236336 h 3006470"/>
                        <a:gd name="connsiteX16-97611" fmla="*/ 3211535 w 6006665"/>
                        <a:gd name="connsiteY16-97612" fmla="*/ 295420 h 3006470"/>
                        <a:gd name="connsiteX17-97613" fmla="*/ 3200173 w 6006665"/>
                        <a:gd name="connsiteY17-97614" fmla="*/ 370412 h 3006470"/>
                        <a:gd name="connsiteX18-97615" fmla="*/ 3161541 w 6006665"/>
                        <a:gd name="connsiteY18-97616" fmla="*/ 413589 h 3006470"/>
                        <a:gd name="connsiteX19-97617" fmla="*/ 3066097 w 6006665"/>
                        <a:gd name="connsiteY19-97618" fmla="*/ 488580 h 3006470"/>
                        <a:gd name="connsiteX20-97619" fmla="*/ 3034283 w 6006665"/>
                        <a:gd name="connsiteY20-97620" fmla="*/ 531757 h 3006470"/>
                        <a:gd name="connsiteX21-97621" fmla="*/ 3082005 w 6006665"/>
                        <a:gd name="connsiteY21-97622" fmla="*/ 547664 h 3006470"/>
                        <a:gd name="connsiteX22-97623" fmla="*/ 3129459 w 6006665"/>
                        <a:gd name="connsiteY22-97624" fmla="*/ 575345 h 3006470"/>
                        <a:gd name="connsiteX23-97625" fmla="*/ 3156451 w 6006665"/>
                        <a:gd name="connsiteY23-97626" fmla="*/ 552209 h 3006470"/>
                        <a:gd name="connsiteX24-97627" fmla="*/ 3158460 w 6006665"/>
                        <a:gd name="connsiteY24-97628" fmla="*/ 560693 h 3006470"/>
                        <a:gd name="connsiteX25-97629" fmla="*/ 3168359 w 6006665"/>
                        <a:gd name="connsiteY25-97630" fmla="*/ 552209 h 3006470"/>
                        <a:gd name="connsiteX26-97631" fmla="*/ 3184984 w 6006665"/>
                        <a:gd name="connsiteY26-97632" fmla="*/ 622402 h 3006470"/>
                        <a:gd name="connsiteX27-97633" fmla="*/ 3192811 w 6006665"/>
                        <a:gd name="connsiteY27-97634" fmla="*/ 606748 h 3006470"/>
                        <a:gd name="connsiteX28-97635" fmla="*/ 3251895 w 6006665"/>
                        <a:gd name="connsiteY28-97636" fmla="*/ 586296 h 3006470"/>
                        <a:gd name="connsiteX29-97637" fmla="*/ 3259833 w 6006665"/>
                        <a:gd name="connsiteY29-97638" fmla="*/ 587670 h 3006470"/>
                        <a:gd name="connsiteX30-97639" fmla="*/ 3263802 w 6006665"/>
                        <a:gd name="connsiteY30-97640" fmla="*/ 586296 h 3006470"/>
                        <a:gd name="connsiteX31-97641" fmla="*/ 3381970 w 6006665"/>
                        <a:gd name="connsiteY31-97642" fmla="*/ 606748 h 3006470"/>
                        <a:gd name="connsiteX32-97643" fmla="*/ 3388787 w 6006665"/>
                        <a:gd name="connsiteY32-97644" fmla="*/ 665832 h 3006470"/>
                        <a:gd name="connsiteX33-97645" fmla="*/ 3531529 w 6006665"/>
                        <a:gd name="connsiteY33-97646" fmla="*/ 686823 h 3006470"/>
                        <a:gd name="connsiteX34-97647" fmla="*/ 3538225 w 6006665"/>
                        <a:gd name="connsiteY34-97648" fmla="*/ 590841 h 3006470"/>
                        <a:gd name="connsiteX35-97649" fmla="*/ 3549910 w 6006665"/>
                        <a:gd name="connsiteY35-97650" fmla="*/ 594028 h 3006470"/>
                        <a:gd name="connsiteX36-97651" fmla="*/ 3550132 w 6006665"/>
                        <a:gd name="connsiteY36-97652" fmla="*/ 590841 h 3006470"/>
                        <a:gd name="connsiteX37-97653" fmla="*/ 3625123 w 6006665"/>
                        <a:gd name="connsiteY37-97654" fmla="*/ 611293 h 3006470"/>
                        <a:gd name="connsiteX38-97655" fmla="*/ 3672301 w 6006665"/>
                        <a:gd name="connsiteY38-97656" fmla="*/ 611293 h 3006470"/>
                        <a:gd name="connsiteX39-97657" fmla="*/ 3684207 w 6006665"/>
                        <a:gd name="connsiteY39-97658" fmla="*/ 611293 h 3006470"/>
                        <a:gd name="connsiteX40-97659" fmla="*/ 3743291 w 6006665"/>
                        <a:gd name="connsiteY40-97660" fmla="*/ 677194 h 3006470"/>
                        <a:gd name="connsiteX41-97661" fmla="*/ 3759199 w 6006665"/>
                        <a:gd name="connsiteY41-97662" fmla="*/ 756731 h 3006470"/>
                        <a:gd name="connsiteX42-97663" fmla="*/ 3738747 w 6006665"/>
                        <a:gd name="connsiteY42-97664" fmla="*/ 806725 h 3006470"/>
                        <a:gd name="connsiteX43-97665" fmla="*/ 3786469 w 6006665"/>
                        <a:gd name="connsiteY43-97666" fmla="*/ 897623 h 3006470"/>
                        <a:gd name="connsiteX44-97667" fmla="*/ 3835603 w 6006665"/>
                        <a:gd name="connsiteY44-97668" fmla="*/ 933529 h 3006470"/>
                        <a:gd name="connsiteX45-97669" fmla="*/ 3865460 w 6006665"/>
                        <a:gd name="connsiteY45-97670" fmla="*/ 822632 h 3006470"/>
                        <a:gd name="connsiteX46-97671" fmla="*/ 3875077 w 6006665"/>
                        <a:gd name="connsiteY46-97672" fmla="*/ 831139 h 3006470"/>
                        <a:gd name="connsiteX47-97673" fmla="*/ 3877367 w 6006665"/>
                        <a:gd name="connsiteY47-97674" fmla="*/ 822632 h 3006470"/>
                        <a:gd name="connsiteX48-97675" fmla="*/ 3932151 w 6006665"/>
                        <a:gd name="connsiteY48-97676" fmla="*/ 871095 h 3006470"/>
                        <a:gd name="connsiteX49-97677" fmla="*/ 3988173 w 6006665"/>
                        <a:gd name="connsiteY49-97678" fmla="*/ 843084 h 3006470"/>
                        <a:gd name="connsiteX50-97679" fmla="*/ 3993852 w 6006665"/>
                        <a:gd name="connsiteY50-97680" fmla="*/ 846199 h 3006470"/>
                        <a:gd name="connsiteX51-97681" fmla="*/ 4000080 w 6006665"/>
                        <a:gd name="connsiteY51-97682" fmla="*/ 843084 h 3006470"/>
                        <a:gd name="connsiteX52-97683" fmla="*/ 4062426 w 6006665"/>
                        <a:gd name="connsiteY52-97684" fmla="*/ 877274 h 3006470"/>
                        <a:gd name="connsiteX53-97685" fmla="*/ 4085889 w 6006665"/>
                        <a:gd name="connsiteY53-97686" fmla="*/ 849902 h 3006470"/>
                        <a:gd name="connsiteX54-97687" fmla="*/ 4095563 w 6006665"/>
                        <a:gd name="connsiteY54-97688" fmla="*/ 852506 h 3006470"/>
                        <a:gd name="connsiteX55-97689" fmla="*/ 4097796 w 6006665"/>
                        <a:gd name="connsiteY55-97690" fmla="*/ 849902 h 3006470"/>
                        <a:gd name="connsiteX56-97691" fmla="*/ 4144150 w 6006665"/>
                        <a:gd name="connsiteY56-97692" fmla="*/ 862382 h 3006470"/>
                        <a:gd name="connsiteX57-97693" fmla="*/ 4117703 w 6006665"/>
                        <a:gd name="connsiteY57-97694" fmla="*/ 752186 h 3006470"/>
                        <a:gd name="connsiteX58-97695" fmla="*/ 4165425 w 6006665"/>
                        <a:gd name="connsiteY58-97696" fmla="*/ 697647 h 3006470"/>
                        <a:gd name="connsiteX59-97697" fmla="*/ 4175231 w 6006665"/>
                        <a:gd name="connsiteY59-97698" fmla="*/ 700048 h 3006470"/>
                        <a:gd name="connsiteX60-97699" fmla="*/ 4177332 w 6006665"/>
                        <a:gd name="connsiteY60-97700" fmla="*/ 697647 h 3006470"/>
                        <a:gd name="connsiteX61-97701" fmla="*/ 4511384 w 6006665"/>
                        <a:gd name="connsiteY61-97702" fmla="*/ 779455 h 3006470"/>
                        <a:gd name="connsiteX62-97703" fmla="*/ 4543199 w 6006665"/>
                        <a:gd name="connsiteY62-97704" fmla="*/ 849902 h 3006470"/>
                        <a:gd name="connsiteX63-97705" fmla="*/ 4639242 w 6006665"/>
                        <a:gd name="connsiteY63-97706" fmla="*/ 932544 h 3006470"/>
                        <a:gd name="connsiteX64-97707" fmla="*/ 4774445 w 6006665"/>
                        <a:gd name="connsiteY64-97708" fmla="*/ 913531 h 3006470"/>
                        <a:gd name="connsiteX65-97709" fmla="*/ 4778496 w 6006665"/>
                        <a:gd name="connsiteY65-97710" fmla="*/ 914635 h 3006470"/>
                        <a:gd name="connsiteX66-97711" fmla="*/ 4786352 w 6006665"/>
                        <a:gd name="connsiteY66-97712" fmla="*/ 913531 h 3006470"/>
                        <a:gd name="connsiteX67-97713" fmla="*/ 4861343 w 6006665"/>
                        <a:gd name="connsiteY67-97714" fmla="*/ 933983 h 3006470"/>
                        <a:gd name="connsiteX68-97715" fmla="*/ 4893158 w 6006665"/>
                        <a:gd name="connsiteY68-97716" fmla="*/ 977160 h 3006470"/>
                        <a:gd name="connsiteX69-97717" fmla="*/ 4888613 w 6006665"/>
                        <a:gd name="connsiteY69-97718" fmla="*/ 1058968 h 3006470"/>
                        <a:gd name="connsiteX70-97719" fmla="*/ 4927677 w 6006665"/>
                        <a:gd name="connsiteY70-97720" fmla="*/ 1083640 h 3006470"/>
                        <a:gd name="connsiteX71-97721" fmla="*/ 4967605 w 6006665"/>
                        <a:gd name="connsiteY71-97722" fmla="*/ 1070331 h 3006470"/>
                        <a:gd name="connsiteX72-97723" fmla="*/ 5038051 w 6006665"/>
                        <a:gd name="connsiteY72-97724" fmla="*/ 1063513 h 3006470"/>
                        <a:gd name="connsiteX73-97725" fmla="*/ 5040730 w 6006665"/>
                        <a:gd name="connsiteY73-97726" fmla="*/ 1064406 h 3006470"/>
                        <a:gd name="connsiteX74-97727" fmla="*/ 5049958 w 6006665"/>
                        <a:gd name="connsiteY74-97728" fmla="*/ 1063513 h 3006470"/>
                        <a:gd name="connsiteX75-97729" fmla="*/ 5114249 w 6006665"/>
                        <a:gd name="connsiteY75-97730" fmla="*/ 1084944 h 3006470"/>
                        <a:gd name="connsiteX76-97731" fmla="*/ 5176671 w 6006665"/>
                        <a:gd name="connsiteY76-97732" fmla="*/ 1074876 h 3006470"/>
                        <a:gd name="connsiteX77-97733" fmla="*/ 5177801 w 6006665"/>
                        <a:gd name="connsiteY77-97734" fmla="*/ 1076614 h 3006470"/>
                        <a:gd name="connsiteX78-97735" fmla="*/ 5188578 w 6006665"/>
                        <a:gd name="connsiteY78-97736" fmla="*/ 1074876 h 3006470"/>
                        <a:gd name="connsiteX79-97737" fmla="*/ 5243719 w 6006665"/>
                        <a:gd name="connsiteY79-97738" fmla="*/ 1159707 h 3006470"/>
                        <a:gd name="connsiteX80-97739" fmla="*/ 5283477 w 6006665"/>
                        <a:gd name="connsiteY80-97740" fmla="*/ 1129415 h 3006470"/>
                        <a:gd name="connsiteX81-97741" fmla="*/ 5258480 w 6006665"/>
                        <a:gd name="connsiteY81-97742" fmla="*/ 1063513 h 3006470"/>
                        <a:gd name="connsiteX82-97743" fmla="*/ 5267570 w 6006665"/>
                        <a:gd name="connsiteY82-97744" fmla="*/ 1015792 h 3006470"/>
                        <a:gd name="connsiteX83-97745" fmla="*/ 5278896 w 6006665"/>
                        <a:gd name="connsiteY83-97746" fmla="*/ 1018841 h 3006470"/>
                        <a:gd name="connsiteX84-97747" fmla="*/ 5279477 w 6006665"/>
                        <a:gd name="connsiteY84-97748" fmla="*/ 1015792 h 3006470"/>
                        <a:gd name="connsiteX85-97749" fmla="*/ 5395510 w 6006665"/>
                        <a:gd name="connsiteY85-97750" fmla="*/ 1047031 h 3006470"/>
                        <a:gd name="connsiteX86-97751" fmla="*/ 5463001 w 6006665"/>
                        <a:gd name="connsiteY86-97752" fmla="*/ 1043061 h 3006470"/>
                        <a:gd name="connsiteX87-97753" fmla="*/ 5464386 w 6006665"/>
                        <a:gd name="connsiteY87-97754" fmla="*/ 1043680 h 3006470"/>
                        <a:gd name="connsiteX88-97755" fmla="*/ 5474909 w 6006665"/>
                        <a:gd name="connsiteY88-97756" fmla="*/ 1043061 h 3006470"/>
                        <a:gd name="connsiteX89-97757" fmla="*/ 5581715 w 6006665"/>
                        <a:gd name="connsiteY89-97758" fmla="*/ 1090783 h 3006470"/>
                        <a:gd name="connsiteX90-97759" fmla="*/ 5633981 w 6006665"/>
                        <a:gd name="connsiteY90-97760" fmla="*/ 1133960 h 3006470"/>
                        <a:gd name="connsiteX91-97761" fmla="*/ 5720335 w 6006665"/>
                        <a:gd name="connsiteY91-97762" fmla="*/ 1213496 h 3006470"/>
                        <a:gd name="connsiteX92-97763" fmla="*/ 5822595 w 6006665"/>
                        <a:gd name="connsiteY92-97764" fmla="*/ 1311212 h 3006470"/>
                        <a:gd name="connsiteX93-97765" fmla="*/ 5818051 w 6006665"/>
                        <a:gd name="connsiteY93-97766" fmla="*/ 1365751 h 3006470"/>
                        <a:gd name="connsiteX94-97767" fmla="*/ 5825679 w 6006665"/>
                        <a:gd name="connsiteY94-97768" fmla="*/ 1373379 h 3006470"/>
                        <a:gd name="connsiteX95-97769" fmla="*/ 5822051 w 6006665"/>
                        <a:gd name="connsiteY95-97770" fmla="*/ 1322574 h 3006470"/>
                        <a:gd name="connsiteX96-97771" fmla="*/ 5834092 w 6006665"/>
                        <a:gd name="connsiteY96-97772" fmla="*/ 1324447 h 3006470"/>
                        <a:gd name="connsiteX97-97773" fmla="*/ 5833958 w 6006665"/>
                        <a:gd name="connsiteY97-97774" fmla="*/ 1322574 h 3006470"/>
                        <a:gd name="connsiteX98-97775" fmla="*/ 5936219 w 6006665"/>
                        <a:gd name="connsiteY98-97776" fmla="*/ 1338481 h 3006470"/>
                        <a:gd name="connsiteX99-97777" fmla="*/ 6006665 w 6006665"/>
                        <a:gd name="connsiteY99-97778" fmla="*/ 1418018 h 3006470"/>
                        <a:gd name="connsiteX100-97779" fmla="*/ 5968033 w 6006665"/>
                        <a:gd name="connsiteY100-97780" fmla="*/ 1456650 h 3006470"/>
                        <a:gd name="connsiteX101-97781" fmla="*/ 5908949 w 6006665"/>
                        <a:gd name="connsiteY101-97782" fmla="*/ 1468012 h 3006470"/>
                        <a:gd name="connsiteX102-97783" fmla="*/ 5908949 w 6006665"/>
                        <a:gd name="connsiteY102-97784" fmla="*/ 1554366 h 3006470"/>
                        <a:gd name="connsiteX103-97785" fmla="*/ 5893042 w 6006665"/>
                        <a:gd name="connsiteY103-97786" fmla="*/ 1570273 h 3006470"/>
                        <a:gd name="connsiteX104-97787" fmla="*/ 5881135 w 6006665"/>
                        <a:gd name="connsiteY104-97788" fmla="*/ 1570273 h 3006470"/>
                        <a:gd name="connsiteX105-97789" fmla="*/ 5861227 w 6006665"/>
                        <a:gd name="connsiteY105-97790" fmla="*/ 1570273 h 3006470"/>
                        <a:gd name="connsiteX106-97791" fmla="*/ 5849321 w 6006665"/>
                        <a:gd name="connsiteY106-97792" fmla="*/ 1570273 h 3006470"/>
                        <a:gd name="connsiteX107-97793" fmla="*/ 5817506 w 6006665"/>
                        <a:gd name="connsiteY107-97794" fmla="*/ 1536186 h 3006470"/>
                        <a:gd name="connsiteX108-97795" fmla="*/ 5767511 w 6006665"/>
                        <a:gd name="connsiteY108-97796" fmla="*/ 1511189 h 3006470"/>
                        <a:gd name="connsiteX109-97797" fmla="*/ 5762967 w 6006665"/>
                        <a:gd name="connsiteY109-97798" fmla="*/ 1477102 h 3006470"/>
                        <a:gd name="connsiteX110-97799" fmla="*/ 5729132 w 6006665"/>
                        <a:gd name="connsiteY110-97800" fmla="*/ 1463170 h 3006470"/>
                        <a:gd name="connsiteX111-97801" fmla="*/ 5695337 w 6006665"/>
                        <a:gd name="connsiteY111-97802" fmla="*/ 1472557 h 3006470"/>
                        <a:gd name="connsiteX112-97803" fmla="*/ 5693366 w 6006665"/>
                        <a:gd name="connsiteY112-97804" fmla="*/ 1469797 h 3006470"/>
                        <a:gd name="connsiteX113-97805" fmla="*/ 5683431 w 6006665"/>
                        <a:gd name="connsiteY113-97806" fmla="*/ 1472557 h 3006470"/>
                        <a:gd name="connsiteX114-97807" fmla="*/ 5660706 w 6006665"/>
                        <a:gd name="connsiteY114-97808" fmla="*/ 1440742 h 3006470"/>
                        <a:gd name="connsiteX115-97809" fmla="*/ 5669644 w 6006665"/>
                        <a:gd name="connsiteY115-97810" fmla="*/ 1415717 h 3006470"/>
                        <a:gd name="connsiteX116-97811" fmla="*/ 5640799 w 6006665"/>
                        <a:gd name="connsiteY116-97812" fmla="*/ 1429380 h 3006470"/>
                        <a:gd name="connsiteX117-97813" fmla="*/ 5656705 w 6006665"/>
                        <a:gd name="connsiteY117-97814" fmla="*/ 1472557 h 3006470"/>
                        <a:gd name="connsiteX118-97815" fmla="*/ 5633981 w 6006665"/>
                        <a:gd name="connsiteY118-97816" fmla="*/ 1511189 h 3006470"/>
                        <a:gd name="connsiteX119-97817" fmla="*/ 5586259 w 6006665"/>
                        <a:gd name="connsiteY119-97818" fmla="*/ 1547548 h 3006470"/>
                        <a:gd name="connsiteX120-97819" fmla="*/ 5575676 w 6006665"/>
                        <a:gd name="connsiteY120-97820" fmla="*/ 1546540 h 3006470"/>
                        <a:gd name="connsiteX121-97821" fmla="*/ 5574353 w 6006665"/>
                        <a:gd name="connsiteY121-97822" fmla="*/ 1547548 h 3006470"/>
                        <a:gd name="connsiteX122-97823" fmla="*/ 5539436 w 6006665"/>
                        <a:gd name="connsiteY122-97824" fmla="*/ 1544223 h 3006470"/>
                        <a:gd name="connsiteX123-97825" fmla="*/ 5570352 w 6006665"/>
                        <a:gd name="connsiteY123-97826" fmla="*/ 1586180 h 3006470"/>
                        <a:gd name="connsiteX124-97827" fmla="*/ 5593077 w 6006665"/>
                        <a:gd name="connsiteY124-97828" fmla="*/ 1649809 h 3006470"/>
                        <a:gd name="connsiteX125-97829" fmla="*/ 5608984 w 6006665"/>
                        <a:gd name="connsiteY125-97830" fmla="*/ 1677079 h 3006470"/>
                        <a:gd name="connsiteX126-97831" fmla="*/ 5613529 w 6006665"/>
                        <a:gd name="connsiteY126-97832" fmla="*/ 1708893 h 3006470"/>
                        <a:gd name="connsiteX127-97833" fmla="*/ 5608984 w 6006665"/>
                        <a:gd name="connsiteY127-97834" fmla="*/ 1731618 h 3006470"/>
                        <a:gd name="connsiteX128-97835" fmla="*/ 5597799 w 6006665"/>
                        <a:gd name="connsiteY128-97836" fmla="*/ 1728009 h 3006470"/>
                        <a:gd name="connsiteX129-97837" fmla="*/ 5597077 w 6006665"/>
                        <a:gd name="connsiteY129-97838" fmla="*/ 1731618 h 3006470"/>
                        <a:gd name="connsiteX130-97839" fmla="*/ 5534271 w 6006665"/>
                        <a:gd name="connsiteY130-97840" fmla="*/ 1711358 h 3006470"/>
                        <a:gd name="connsiteX131-97841" fmla="*/ 5436277 w 6006665"/>
                        <a:gd name="connsiteY131-97842" fmla="*/ 1767977 h 3006470"/>
                        <a:gd name="connsiteX132-97843" fmla="*/ 5397645 w 6006665"/>
                        <a:gd name="connsiteY132-97844" fmla="*/ 1779340 h 3006470"/>
                        <a:gd name="connsiteX133-97845" fmla="*/ 5345378 w 6006665"/>
                        <a:gd name="connsiteY133-97846" fmla="*/ 1833879 h 3006470"/>
                        <a:gd name="connsiteX134-97847" fmla="*/ 5290839 w 6006665"/>
                        <a:gd name="connsiteY134-97848" fmla="*/ 1881600 h 3006470"/>
                        <a:gd name="connsiteX135-97849" fmla="*/ 5274932 w 6006665"/>
                        <a:gd name="connsiteY135-97850" fmla="*/ 1913415 h 3006470"/>
                        <a:gd name="connsiteX136-97851" fmla="*/ 5267238 w 6006665"/>
                        <a:gd name="connsiteY136-97852" fmla="*/ 1904988 h 3006470"/>
                        <a:gd name="connsiteX137-97853" fmla="*/ 5263025 w 6006665"/>
                        <a:gd name="connsiteY137-97854" fmla="*/ 1913415 h 3006470"/>
                        <a:gd name="connsiteX138-97855" fmla="*/ 5219538 w 6006665"/>
                        <a:gd name="connsiteY138-97856" fmla="*/ 1865787 h 3006470"/>
                        <a:gd name="connsiteX139-97857" fmla="*/ 5129494 w 6006665"/>
                        <a:gd name="connsiteY139-97858" fmla="*/ 1920232 h 3006470"/>
                        <a:gd name="connsiteX140-97859" fmla="*/ 5126389 w 6006665"/>
                        <a:gd name="connsiteY140-97860" fmla="*/ 1914910 h 3006470"/>
                        <a:gd name="connsiteX141-97861" fmla="*/ 5117587 w 6006665"/>
                        <a:gd name="connsiteY141-97862" fmla="*/ 1920232 h 3006470"/>
                        <a:gd name="connsiteX142-97863" fmla="*/ 5105544 w 6006665"/>
                        <a:gd name="connsiteY142-97864" fmla="*/ 1899586 h 3006470"/>
                        <a:gd name="connsiteX143-97865" fmla="*/ 5074955 w 6006665"/>
                        <a:gd name="connsiteY143-97866" fmla="*/ 1924777 h 3006470"/>
                        <a:gd name="connsiteX144-97867" fmla="*/ 5065718 w 6006665"/>
                        <a:gd name="connsiteY144-97868" fmla="*/ 1922578 h 3006470"/>
                        <a:gd name="connsiteX145-97869" fmla="*/ 5063048 w 6006665"/>
                        <a:gd name="connsiteY145-97870" fmla="*/ 1924777 h 3006470"/>
                        <a:gd name="connsiteX146-97871" fmla="*/ 5026594 w 6006665"/>
                        <a:gd name="connsiteY146-97872" fmla="*/ 1916098 h 3006470"/>
                        <a:gd name="connsiteX147-97873" fmla="*/ 5015871 w 6006665"/>
                        <a:gd name="connsiteY147-97874" fmla="*/ 1961137 h 3006470"/>
                        <a:gd name="connsiteX148-97875" fmla="*/ 4974967 w 6006665"/>
                        <a:gd name="connsiteY148-97876" fmla="*/ 2027038 h 3006470"/>
                        <a:gd name="connsiteX149-97877" fmla="*/ 4974967 w 6006665"/>
                        <a:gd name="connsiteY149-97878" fmla="*/ 2058853 h 3006470"/>
                        <a:gd name="connsiteX150-97879" fmla="*/ 5015871 w 6006665"/>
                        <a:gd name="connsiteY150-97880" fmla="*/ 2074760 h 3006470"/>
                        <a:gd name="connsiteX151-97881" fmla="*/ 5011326 w 6006665"/>
                        <a:gd name="connsiteY151-97882" fmla="*/ 2172476 h 3006470"/>
                        <a:gd name="connsiteX152-97883" fmla="*/ 4999419 w 6006665"/>
                        <a:gd name="connsiteY152-97884" fmla="*/ 2172476 h 3006470"/>
                        <a:gd name="connsiteX153-97885" fmla="*/ 4974967 w 6006665"/>
                        <a:gd name="connsiteY153-97886" fmla="*/ 2172476 h 3006470"/>
                        <a:gd name="connsiteX154-97887" fmla="*/ 4963605 w 6006665"/>
                        <a:gd name="connsiteY154-97888" fmla="*/ 2224742 h 3006470"/>
                        <a:gd name="connsiteX155-97889" fmla="*/ 4974967 w 6006665"/>
                        <a:gd name="connsiteY155-97890" fmla="*/ 2252012 h 3006470"/>
                        <a:gd name="connsiteX156-97891" fmla="*/ 4909065 w 6006665"/>
                        <a:gd name="connsiteY156-97892" fmla="*/ 2286099 h 3006470"/>
                        <a:gd name="connsiteX157-97893" fmla="*/ 4897703 w 6006665"/>
                        <a:gd name="connsiteY157-97894" fmla="*/ 2354273 h 3006470"/>
                        <a:gd name="connsiteX158-97895" fmla="*/ 4845437 w 6006665"/>
                        <a:gd name="connsiteY158-97896" fmla="*/ 2370180 h 3006470"/>
                        <a:gd name="connsiteX159-97897" fmla="*/ 4834074 w 6006665"/>
                        <a:gd name="connsiteY159-97898" fmla="*/ 2429264 h 3006470"/>
                        <a:gd name="connsiteX160-97899" fmla="*/ 4779535 w 6006665"/>
                        <a:gd name="connsiteY160-97900" fmla="*/ 2488348 h 3006470"/>
                        <a:gd name="connsiteX161-97901" fmla="*/ 4777225 w 6006665"/>
                        <a:gd name="connsiteY161-97902" fmla="*/ 2477952 h 3006470"/>
                        <a:gd name="connsiteX162-97903" fmla="*/ 4767628 w 6006665"/>
                        <a:gd name="connsiteY162-97904" fmla="*/ 2488348 h 3006470"/>
                        <a:gd name="connsiteX163-97905" fmla="*/ 4758538 w 6006665"/>
                        <a:gd name="connsiteY163-97906" fmla="*/ 2447444 h 3006470"/>
                        <a:gd name="connsiteX164-97907" fmla="*/ 4742631 w 6006665"/>
                        <a:gd name="connsiteY164-97908" fmla="*/ 2361090 h 3006470"/>
                        <a:gd name="connsiteX165-97909" fmla="*/ 4715361 w 6006665"/>
                        <a:gd name="connsiteY165-97910" fmla="*/ 2220198 h 3006470"/>
                        <a:gd name="connsiteX166-97911" fmla="*/ 4735813 w 6006665"/>
                        <a:gd name="connsiteY166-97912" fmla="*/ 2129299 h 3006470"/>
                        <a:gd name="connsiteX167-97913" fmla="*/ 4767628 w 6006665"/>
                        <a:gd name="connsiteY167-97914" fmla="*/ 2086122 h 3006470"/>
                        <a:gd name="connsiteX168-97915" fmla="*/ 4767628 w 6006665"/>
                        <a:gd name="connsiteY168-97916" fmla="*/ 2058853 h 3006470"/>
                        <a:gd name="connsiteX169-97917" fmla="*/ 4826712 w 6006665"/>
                        <a:gd name="connsiteY169-97918" fmla="*/ 2042945 h 3006470"/>
                        <a:gd name="connsiteX170-97919" fmla="*/ 4892613 w 6006665"/>
                        <a:gd name="connsiteY170-97920" fmla="*/ 1952047 h 3006470"/>
                        <a:gd name="connsiteX171-97921" fmla="*/ 4956243 w 6006665"/>
                        <a:gd name="connsiteY171-97922" fmla="*/ 1877056 h 3006470"/>
                        <a:gd name="connsiteX172-97923" fmla="*/ 5022143 w 6006665"/>
                        <a:gd name="connsiteY172-97924" fmla="*/ 1817971 h 3006470"/>
                        <a:gd name="connsiteX173-97925" fmla="*/ 5046694 w 6006665"/>
                        <a:gd name="connsiteY173-97926" fmla="*/ 1710844 h 3006470"/>
                        <a:gd name="connsiteX174-97927" fmla="*/ 5015871 w 6006665"/>
                        <a:gd name="connsiteY174-97928" fmla="*/ 1715711 h 3006470"/>
                        <a:gd name="connsiteX175-97929" fmla="*/ 4995419 w 6006665"/>
                        <a:gd name="connsiteY175-97930" fmla="*/ 1779340 h 3006470"/>
                        <a:gd name="connsiteX176-97931" fmla="*/ 4904521 w 6006665"/>
                        <a:gd name="connsiteY176-97932" fmla="*/ 1865693 h 3006470"/>
                        <a:gd name="connsiteX177-97933" fmla="*/ 4901708 w 6006665"/>
                        <a:gd name="connsiteY177-97934" fmla="*/ 1857053 h 3006470"/>
                        <a:gd name="connsiteX178-97935" fmla="*/ 4892613 w 6006665"/>
                        <a:gd name="connsiteY178-97936" fmla="*/ 1865693 h 3006470"/>
                        <a:gd name="connsiteX179-97937" fmla="*/ 4861835 w 6006665"/>
                        <a:gd name="connsiteY179-97938" fmla="*/ 1771159 h 3006470"/>
                        <a:gd name="connsiteX180-97939" fmla="*/ 4779535 w 6006665"/>
                        <a:gd name="connsiteY180-97940" fmla="*/ 1795247 h 3006470"/>
                        <a:gd name="connsiteX181-97941" fmla="*/ 4684091 w 6006665"/>
                        <a:gd name="connsiteY181-97942" fmla="*/ 1920232 h 3006470"/>
                        <a:gd name="connsiteX182-97943" fmla="*/ 4715906 w 6006665"/>
                        <a:gd name="connsiteY182-97944" fmla="*/ 1967954 h 3006470"/>
                        <a:gd name="connsiteX183-97945" fmla="*/ 4636369 w 6006665"/>
                        <a:gd name="connsiteY183-97946" fmla="*/ 1983861 h 3006470"/>
                        <a:gd name="connsiteX184-97947" fmla="*/ 4577285 w 6006665"/>
                        <a:gd name="connsiteY184-97948" fmla="*/ 1988406 h 3006470"/>
                        <a:gd name="connsiteX185-97949" fmla="*/ 4577373 w 6006665"/>
                        <a:gd name="connsiteY185-97950" fmla="*/ 1987484 h 3006470"/>
                        <a:gd name="connsiteX186-97951" fmla="*/ 4565379 w 6006665"/>
                        <a:gd name="connsiteY186-97952" fmla="*/ 1988406 h 3006470"/>
                        <a:gd name="connsiteX187-97953" fmla="*/ 4569923 w 6006665"/>
                        <a:gd name="connsiteY187-97954" fmla="*/ 1940685 h 3006470"/>
                        <a:gd name="connsiteX188-97955" fmla="*/ 4520081 w 6006665"/>
                        <a:gd name="connsiteY188-97956" fmla="*/ 1931099 h 3006470"/>
                        <a:gd name="connsiteX189-97957" fmla="*/ 4475025 w 6006665"/>
                        <a:gd name="connsiteY189-97958" fmla="*/ 1961137 h 3006470"/>
                        <a:gd name="connsiteX190-97959" fmla="*/ 4464394 w 6006665"/>
                        <a:gd name="connsiteY190-97960" fmla="*/ 1960286 h 3006470"/>
                        <a:gd name="connsiteX191-97961" fmla="*/ 4463118 w 6006665"/>
                        <a:gd name="connsiteY191-97962" fmla="*/ 1961137 h 3006470"/>
                        <a:gd name="connsiteX192-97963" fmla="*/ 4357637 w 6006665"/>
                        <a:gd name="connsiteY192-97964" fmla="*/ 1952698 h 3006470"/>
                        <a:gd name="connsiteX193-97965" fmla="*/ 4243233 w 6006665"/>
                        <a:gd name="connsiteY193-97966" fmla="*/ 1972499 h 3006470"/>
                        <a:gd name="connsiteX194-97967" fmla="*/ 4125065 w 6006665"/>
                        <a:gd name="connsiteY194-97968" fmla="*/ 2106574 h 3006470"/>
                        <a:gd name="connsiteX195-97969" fmla="*/ 3984173 w 6006665"/>
                        <a:gd name="connsiteY195-97970" fmla="*/ 2263374 h 3006470"/>
                        <a:gd name="connsiteX196-97971" fmla="*/ 4038712 w 6006665"/>
                        <a:gd name="connsiteY196-97972" fmla="*/ 2267919 h 3006470"/>
                        <a:gd name="connsiteX197-97973" fmla="*/ 4059164 w 6006665"/>
                        <a:gd name="connsiteY197-97974" fmla="*/ 2311096 h 3006470"/>
                        <a:gd name="connsiteX198-97975" fmla="*/ 4087782 w 6006665"/>
                        <a:gd name="connsiteY198-97976" fmla="*/ 2319513 h 3006470"/>
                        <a:gd name="connsiteX199-97977" fmla="*/ 4106341 w 6006665"/>
                        <a:gd name="connsiteY199-97978" fmla="*/ 2290644 h 3006470"/>
                        <a:gd name="connsiteX200-97979" fmla="*/ 4117411 w 6006665"/>
                        <a:gd name="connsiteY200-97980" fmla="*/ 2291946 h 3006470"/>
                        <a:gd name="connsiteX201-97981" fmla="*/ 4118248 w 6006665"/>
                        <a:gd name="connsiteY201-97982" fmla="*/ 2290644 h 3006470"/>
                        <a:gd name="connsiteX202-97983" fmla="*/ 4156880 w 6006665"/>
                        <a:gd name="connsiteY202-97984" fmla="*/ 2295189 h 3006470"/>
                        <a:gd name="connsiteX203-97985" fmla="*/ 4211419 w 6006665"/>
                        <a:gd name="connsiteY203-97986" fmla="*/ 2365635 h 3006470"/>
                        <a:gd name="connsiteX204-97987" fmla="*/ 4215964 w 6006665"/>
                        <a:gd name="connsiteY204-97988" fmla="*/ 2413357 h 3006470"/>
                        <a:gd name="connsiteX205-97989" fmla="*/ 4184149 w 6006665"/>
                        <a:gd name="connsiteY205-97990" fmla="*/ 2472441 h 3006470"/>
                        <a:gd name="connsiteX206-97991" fmla="*/ 4177332 w 6006665"/>
                        <a:gd name="connsiteY206-97992" fmla="*/ 2542887 h 3006470"/>
                        <a:gd name="connsiteX207-97993" fmla="*/ 4161425 w 6006665"/>
                        <a:gd name="connsiteY207-97994" fmla="*/ 2629241 h 3006470"/>
                        <a:gd name="connsiteX208-97995" fmla="*/ 4109158 w 6006665"/>
                        <a:gd name="connsiteY208-97996" fmla="*/ 2708777 h 3006470"/>
                        <a:gd name="connsiteX209-97997" fmla="*/ 4097796 w 6006665"/>
                        <a:gd name="connsiteY209-97998" fmla="*/ 2747409 h 3006470"/>
                        <a:gd name="connsiteX210-97999" fmla="*/ 4043257 w 6006665"/>
                        <a:gd name="connsiteY210-98000" fmla="*/ 2806493 h 3006470"/>
                        <a:gd name="connsiteX211-98001" fmla="*/ 3995535 w 6006665"/>
                        <a:gd name="connsiteY211-98002" fmla="*/ 2865577 h 3006470"/>
                        <a:gd name="connsiteX212-98003" fmla="*/ 3975083 w 6006665"/>
                        <a:gd name="connsiteY212-98004" fmla="*/ 2897392 h 3006470"/>
                        <a:gd name="connsiteX213-98005" fmla="*/ 3925089 w 6006665"/>
                        <a:gd name="connsiteY213-98006" fmla="*/ 2924661 h 3006470"/>
                        <a:gd name="connsiteX214-98007" fmla="*/ 3913182 w 6006665"/>
                        <a:gd name="connsiteY214-98008" fmla="*/ 2924661 h 3006470"/>
                        <a:gd name="connsiteX215-98009" fmla="*/ 3904637 w 6006665"/>
                        <a:gd name="connsiteY215-98010" fmla="*/ 2924661 h 3006470"/>
                        <a:gd name="connsiteX216-98011" fmla="*/ 3892729 w 6006665"/>
                        <a:gd name="connsiteY216-98012" fmla="*/ 2924661 h 3006470"/>
                        <a:gd name="connsiteX217-98013" fmla="*/ 3871063 w 6006665"/>
                        <a:gd name="connsiteY217-98014" fmla="*/ 2908412 h 3006470"/>
                        <a:gd name="connsiteX218-98015" fmla="*/ 3829645 w 6006665"/>
                        <a:gd name="connsiteY218-98016" fmla="*/ 2936024 h 3006470"/>
                        <a:gd name="connsiteX219-98017" fmla="*/ 3822828 w 6006665"/>
                        <a:gd name="connsiteY219-98018" fmla="*/ 2956476 h 3006470"/>
                        <a:gd name="connsiteX220-98019" fmla="*/ 3818283 w 6006665"/>
                        <a:gd name="connsiteY220-98020" fmla="*/ 2947386 h 3006470"/>
                        <a:gd name="connsiteX221-98021" fmla="*/ 3818283 w 6006665"/>
                        <a:gd name="connsiteY221-98022" fmla="*/ 2935660 h 3006470"/>
                        <a:gd name="connsiteX222-98023" fmla="*/ 3817738 w 6006665"/>
                        <a:gd name="connsiteY222-98024" fmla="*/ 2936024 h 3006470"/>
                        <a:gd name="connsiteX223-98025" fmla="*/ 3810921 w 6006665"/>
                        <a:gd name="connsiteY223-98026" fmla="*/ 2956476 h 3006470"/>
                        <a:gd name="connsiteX224-98027" fmla="*/ 3806376 w 6006665"/>
                        <a:gd name="connsiteY224-98028" fmla="*/ 2947386 h 3006470"/>
                        <a:gd name="connsiteX225-98029" fmla="*/ 3806376 w 6006665"/>
                        <a:gd name="connsiteY225-98030" fmla="*/ 2920116 h 3006470"/>
                        <a:gd name="connsiteX226-98031" fmla="*/ 3818283 w 6006665"/>
                        <a:gd name="connsiteY226-98032" fmla="*/ 2920116 h 3006470"/>
                        <a:gd name="connsiteX227-98033" fmla="*/ 3826828 w 6006665"/>
                        <a:gd name="connsiteY227-98034" fmla="*/ 2920116 h 3006470"/>
                        <a:gd name="connsiteX228-98035" fmla="*/ 3833645 w 6006665"/>
                        <a:gd name="connsiteY228-98036" fmla="*/ 2861032 h 3006470"/>
                        <a:gd name="connsiteX229-98037" fmla="*/ 3822283 w 6006665"/>
                        <a:gd name="connsiteY229-98038" fmla="*/ 2817856 h 3006470"/>
                        <a:gd name="connsiteX230-98039" fmla="*/ 3849553 w 6006665"/>
                        <a:gd name="connsiteY230-98040" fmla="*/ 2795131 h 3006470"/>
                        <a:gd name="connsiteX231-98041" fmla="*/ 3858814 w 6006665"/>
                        <a:gd name="connsiteY231-98042" fmla="*/ 2797336 h 3006470"/>
                        <a:gd name="connsiteX232-98043" fmla="*/ 3861460 w 6006665"/>
                        <a:gd name="connsiteY232-98044" fmla="*/ 2795131 h 3006470"/>
                        <a:gd name="connsiteX233-98045" fmla="*/ 3898487 w 6006665"/>
                        <a:gd name="connsiteY233-98046" fmla="*/ 2803947 h 3006470"/>
                        <a:gd name="connsiteX234-98047" fmla="*/ 3919999 w 6006665"/>
                        <a:gd name="connsiteY234-98048" fmla="*/ 2758772 h 3006470"/>
                        <a:gd name="connsiteX235-98049" fmla="*/ 3935906 w 6006665"/>
                        <a:gd name="connsiteY235-98050" fmla="*/ 2699687 h 3006470"/>
                        <a:gd name="connsiteX236-98051" fmla="*/ 3947269 w 6006665"/>
                        <a:gd name="connsiteY236-98052" fmla="*/ 2676963 h 3006470"/>
                        <a:gd name="connsiteX237-98053" fmla="*/ 3966292 w 6006665"/>
                        <a:gd name="connsiteY237-98054" fmla="*/ 2632575 h 3006470"/>
                        <a:gd name="connsiteX238-98055" fmla="*/ 3915999 w 6006665"/>
                        <a:gd name="connsiteY238-98056" fmla="*/ 2645148 h 3006470"/>
                        <a:gd name="connsiteX239-98057" fmla="*/ 3888729 w 6006665"/>
                        <a:gd name="connsiteY239-98058" fmla="*/ 2667873 h 3006470"/>
                        <a:gd name="connsiteX240-98059" fmla="*/ 3876822 w 6006665"/>
                        <a:gd name="connsiteY240-98060" fmla="*/ 2667873 h 3006470"/>
                        <a:gd name="connsiteX241-98061" fmla="*/ 3829645 w 6006665"/>
                        <a:gd name="connsiteY241-98062" fmla="*/ 2667873 h 3006470"/>
                        <a:gd name="connsiteX242-98063" fmla="*/ 3817738 w 6006665"/>
                        <a:gd name="connsiteY242-98064" fmla="*/ 2667873 h 3006470"/>
                        <a:gd name="connsiteX243-98065" fmla="*/ 3801831 w 6006665"/>
                        <a:gd name="connsiteY243-98066" fmla="*/ 2613334 h 3006470"/>
                        <a:gd name="connsiteX244-98067" fmla="*/ 3758654 w 6006665"/>
                        <a:gd name="connsiteY244-98068" fmla="*/ 2574702 h 3006470"/>
                        <a:gd name="connsiteX245-98069" fmla="*/ 3692753 w 6006665"/>
                        <a:gd name="connsiteY245-98070" fmla="*/ 2558795 h 3006470"/>
                        <a:gd name="connsiteX246-98071" fmla="*/ 3683663 w 6006665"/>
                        <a:gd name="connsiteY246-98072" fmla="*/ 2499711 h 3006470"/>
                        <a:gd name="connsiteX247-98073" fmla="*/ 3672301 w 6006665"/>
                        <a:gd name="connsiteY247-98074" fmla="*/ 2467896 h 3006470"/>
                        <a:gd name="connsiteX248-98075" fmla="*/ 3656393 w 6006665"/>
                        <a:gd name="connsiteY248-98076" fmla="*/ 2440627 h 3006470"/>
                        <a:gd name="connsiteX249-98077" fmla="*/ 3633669 w 6006665"/>
                        <a:gd name="connsiteY249-98078" fmla="*/ 2381542 h 3006470"/>
                        <a:gd name="connsiteX250-98079" fmla="*/ 3601854 w 6006665"/>
                        <a:gd name="connsiteY250-98080" fmla="*/ 2361090 h 3006470"/>
                        <a:gd name="connsiteX251-98081" fmla="*/ 3545995 w 6006665"/>
                        <a:gd name="connsiteY251-98082" fmla="*/ 2339606 h 3006470"/>
                        <a:gd name="connsiteX252-98083" fmla="*/ 3506955 w 6006665"/>
                        <a:gd name="connsiteY252-98084" fmla="*/ 2345183 h 3006470"/>
                        <a:gd name="connsiteX253-98085" fmla="*/ 3463779 w 6006665"/>
                        <a:gd name="connsiteY253-98086" fmla="*/ 2354273 h 3006470"/>
                        <a:gd name="connsiteX254-98087" fmla="*/ 3431964 w 6006665"/>
                        <a:gd name="connsiteY254-98088" fmla="*/ 2381542 h 3006470"/>
                        <a:gd name="connsiteX255-98089" fmla="*/ 3452416 w 6006665"/>
                        <a:gd name="connsiteY255-98090" fmla="*/ 2397450 h 3006470"/>
                        <a:gd name="connsiteX256-98091" fmla="*/ 3452416 w 6006665"/>
                        <a:gd name="connsiteY256-98092" fmla="*/ 2429264 h 3006470"/>
                        <a:gd name="connsiteX257-98093" fmla="*/ 3431964 w 6006665"/>
                        <a:gd name="connsiteY257-98094" fmla="*/ 2451989 h 3006470"/>
                        <a:gd name="connsiteX258-98095" fmla="*/ 3400150 w 6006665"/>
                        <a:gd name="connsiteY258-98096" fmla="*/ 2511073 h 3006470"/>
                        <a:gd name="connsiteX259-98097" fmla="*/ 3400150 w 6006665"/>
                        <a:gd name="connsiteY259-98098" fmla="*/ 2538343 h 3006470"/>
                        <a:gd name="connsiteX260-98099" fmla="*/ 3350155 w 6006665"/>
                        <a:gd name="connsiteY260-98100" fmla="*/ 2570157 h 3006470"/>
                        <a:gd name="connsiteX261-98101" fmla="*/ 3342342 w 6006665"/>
                        <a:gd name="connsiteY261-98102" fmla="*/ 2567553 h 3006470"/>
                        <a:gd name="connsiteX262-98103" fmla="*/ 3338249 w 6006665"/>
                        <a:gd name="connsiteY262-98104" fmla="*/ 2570157 h 3006470"/>
                        <a:gd name="connsiteX263-98105" fmla="*/ 3290527 w 6006665"/>
                        <a:gd name="connsiteY263-98106" fmla="*/ 2554250 h 3006470"/>
                        <a:gd name="connsiteX264-98107" fmla="*/ 3259257 w 6006665"/>
                        <a:gd name="connsiteY264-98108" fmla="*/ 2554250 h 3006470"/>
                        <a:gd name="connsiteX265-98109" fmla="*/ 3247350 w 6006665"/>
                        <a:gd name="connsiteY265-98110" fmla="*/ 2554250 h 3006470"/>
                        <a:gd name="connsiteX266-98111" fmla="*/ 3231443 w 6006665"/>
                        <a:gd name="connsiteY266-98112" fmla="*/ 2538343 h 3006470"/>
                        <a:gd name="connsiteX267-98113" fmla="*/ 3213271 w 6006665"/>
                        <a:gd name="connsiteY267-98114" fmla="*/ 2533799 h 3006470"/>
                        <a:gd name="connsiteX268-98115" fmla="*/ 3168359 w 6006665"/>
                        <a:gd name="connsiteY268-98116" fmla="*/ 2570157 h 3006470"/>
                        <a:gd name="connsiteX269-98117" fmla="*/ 3120637 w 6006665"/>
                        <a:gd name="connsiteY269-98118" fmla="*/ 2581519 h 3006470"/>
                        <a:gd name="connsiteX270-98119" fmla="*/ 3082005 w 6006665"/>
                        <a:gd name="connsiteY270-98120" fmla="*/ 2597427 h 3006470"/>
                        <a:gd name="connsiteX271-98121" fmla="*/ 3074460 w 6006665"/>
                        <a:gd name="connsiteY271-98122" fmla="*/ 2595630 h 3006470"/>
                        <a:gd name="connsiteX272-98123" fmla="*/ 3070098 w 6006665"/>
                        <a:gd name="connsiteY272-98124" fmla="*/ 2597427 h 3006470"/>
                        <a:gd name="connsiteX273-98125" fmla="*/ 3022376 w 6006665"/>
                        <a:gd name="connsiteY273-98126" fmla="*/ 2586064 h 3006470"/>
                        <a:gd name="connsiteX274-98127" fmla="*/ 3000196 w 6006665"/>
                        <a:gd name="connsiteY274-98128" fmla="*/ 2586064 h 3006470"/>
                        <a:gd name="connsiteX275-98129" fmla="*/ 2988289 w 6006665"/>
                        <a:gd name="connsiteY275-98130" fmla="*/ 2586064 h 3006470"/>
                        <a:gd name="connsiteX276-98131" fmla="*/ 2967837 w 6006665"/>
                        <a:gd name="connsiteY276-98132" fmla="*/ 2554250 h 3006470"/>
                        <a:gd name="connsiteX277-98133" fmla="*/ 2929205 w 6006665"/>
                        <a:gd name="connsiteY277-98134" fmla="*/ 2526980 h 3006470"/>
                        <a:gd name="connsiteX278-98135" fmla="*/ 2902153 w 6006665"/>
                        <a:gd name="connsiteY278-98136" fmla="*/ 2523116 h 3006470"/>
                        <a:gd name="connsiteX279-98137" fmla="*/ 2861576 w 6006665"/>
                        <a:gd name="connsiteY279-98138" fmla="*/ 2526980 h 3006470"/>
                        <a:gd name="connsiteX280-98139" fmla="*/ 2822944 w 6006665"/>
                        <a:gd name="connsiteY280-98140" fmla="*/ 2538343 h 3006470"/>
                        <a:gd name="connsiteX281-98141" fmla="*/ 2818139 w 6006665"/>
                        <a:gd name="connsiteY281-98142" fmla="*/ 2536254 h 3006470"/>
                        <a:gd name="connsiteX282-98143" fmla="*/ 2811037 w 6006665"/>
                        <a:gd name="connsiteY282-98144" fmla="*/ 2538343 h 3006470"/>
                        <a:gd name="connsiteX283-98145" fmla="*/ 2758770 w 6006665"/>
                        <a:gd name="connsiteY283-98146" fmla="*/ 2515618 h 3006470"/>
                        <a:gd name="connsiteX284-98147" fmla="*/ 2751953 w 6006665"/>
                        <a:gd name="connsiteY284-98148" fmla="*/ 2472441 h 3006470"/>
                        <a:gd name="connsiteX285-98149" fmla="*/ 2708776 w 6006665"/>
                        <a:gd name="connsiteY285-98150" fmla="*/ 2456534 h 3006470"/>
                        <a:gd name="connsiteX286-98151" fmla="*/ 2676962 w 6006665"/>
                        <a:gd name="connsiteY286-98152" fmla="*/ 2451989 h 3006470"/>
                        <a:gd name="connsiteX287-98153" fmla="*/ 2642534 w 6006665"/>
                        <a:gd name="connsiteY287-98154" fmla="*/ 2430245 h 3006470"/>
                        <a:gd name="connsiteX288-98155" fmla="*/ 2609333 w 6006665"/>
                        <a:gd name="connsiteY288-98156" fmla="*/ 2488348 h 3006470"/>
                        <a:gd name="connsiteX289-98157" fmla="*/ 2625240 w 6006665"/>
                        <a:gd name="connsiteY289-98158" fmla="*/ 2522435 h 3006470"/>
                        <a:gd name="connsiteX290-98159" fmla="*/ 2586608 w 6006665"/>
                        <a:gd name="connsiteY290-98160" fmla="*/ 2558795 h 3006470"/>
                        <a:gd name="connsiteX291-98161" fmla="*/ 2577105 w 6006665"/>
                        <a:gd name="connsiteY291-98162" fmla="*/ 2556532 h 3006470"/>
                        <a:gd name="connsiteX292-98163" fmla="*/ 2574701 w 6006665"/>
                        <a:gd name="connsiteY292-98164" fmla="*/ 2558795 h 3006470"/>
                        <a:gd name="connsiteX293-98165" fmla="*/ 2526979 w 6006665"/>
                        <a:gd name="connsiteY293-98166" fmla="*/ 2547432 h 3006470"/>
                        <a:gd name="connsiteX294-98167" fmla="*/ 2490620 w 6006665"/>
                        <a:gd name="connsiteY294-98168" fmla="*/ 2542887 h 3006470"/>
                        <a:gd name="connsiteX295-98169" fmla="*/ 2463350 w 6006665"/>
                        <a:gd name="connsiteY295-98170" fmla="*/ 2515618 h 3006470"/>
                        <a:gd name="connsiteX296-98171" fmla="*/ 2436625 w 6006665"/>
                        <a:gd name="connsiteY296-98172" fmla="*/ 2515618 h 3006470"/>
                        <a:gd name="connsiteX297-98173" fmla="*/ 2424718 w 6006665"/>
                        <a:gd name="connsiteY297-98174" fmla="*/ 2515618 h 3006470"/>
                        <a:gd name="connsiteX298-98175" fmla="*/ 2398858 w 6006665"/>
                        <a:gd name="connsiteY298-98176" fmla="*/ 2502687 h 3006470"/>
                        <a:gd name="connsiteX299-98177" fmla="*/ 2350272 w 6006665"/>
                        <a:gd name="connsiteY299-98178" fmla="*/ 2526980 h 3006470"/>
                        <a:gd name="connsiteX300-98179" fmla="*/ 2282098 w 6006665"/>
                        <a:gd name="connsiteY300-98180" fmla="*/ 2574702 h 3006470"/>
                        <a:gd name="connsiteX301-98181" fmla="*/ 2238921 w 6006665"/>
                        <a:gd name="connsiteY301-98182" fmla="*/ 2586064 h 3006470"/>
                        <a:gd name="connsiteX302-98183" fmla="*/ 2227559 w 6006665"/>
                        <a:gd name="connsiteY302-98184" fmla="*/ 2590609 h 3006470"/>
                        <a:gd name="connsiteX303-98185" fmla="*/ 2225178 w 6006665"/>
                        <a:gd name="connsiteY303-98186" fmla="*/ 2586799 h 3006470"/>
                        <a:gd name="connsiteX304-98187" fmla="*/ 2215652 w 6006665"/>
                        <a:gd name="connsiteY304-98188" fmla="*/ 2590609 h 3006470"/>
                        <a:gd name="connsiteX305-98189" fmla="*/ 2193596 w 6006665"/>
                        <a:gd name="connsiteY305-98190" fmla="*/ 2555320 h 3006470"/>
                        <a:gd name="connsiteX306-98191" fmla="*/ 2157112 w 6006665"/>
                        <a:gd name="connsiteY306-98192" fmla="*/ 2558795 h 3006470"/>
                        <a:gd name="connsiteX307-98193" fmla="*/ 2156291 w 6006665"/>
                        <a:gd name="connsiteY307-98194" fmla="*/ 2557739 h 3006470"/>
                        <a:gd name="connsiteX308-98195" fmla="*/ 2145205 w 6006665"/>
                        <a:gd name="connsiteY308-98196" fmla="*/ 2558795 h 3006470"/>
                        <a:gd name="connsiteX309-98197" fmla="*/ 2129298 w 6006665"/>
                        <a:gd name="connsiteY309-98198" fmla="*/ 2538343 h 3006470"/>
                        <a:gd name="connsiteX310-98199" fmla="*/ 2102029 w 6006665"/>
                        <a:gd name="connsiteY310-98200" fmla="*/ 2526980 h 3006470"/>
                        <a:gd name="connsiteX311-98201" fmla="*/ 2086121 w 6006665"/>
                        <a:gd name="connsiteY311-98202" fmla="*/ 2495166 h 3006470"/>
                        <a:gd name="connsiteX312-98203" fmla="*/ 2070005 w 6006665"/>
                        <a:gd name="connsiteY312-98204" fmla="*/ 2486212 h 3006470"/>
                        <a:gd name="connsiteX313-98205" fmla="*/ 2027582 w 6006665"/>
                        <a:gd name="connsiteY313-98206" fmla="*/ 2499711 h 3006470"/>
                        <a:gd name="connsiteX314-98207" fmla="*/ 2023845 w 6006665"/>
                        <a:gd name="connsiteY314-98208" fmla="*/ 2497111 h 3006470"/>
                        <a:gd name="connsiteX315-98209" fmla="*/ 2018675 w 6006665"/>
                        <a:gd name="connsiteY315-98210" fmla="*/ 2499711 h 3006470"/>
                        <a:gd name="connsiteX316-98211" fmla="*/ 1971363 w 6006665"/>
                        <a:gd name="connsiteY316-98212" fmla="*/ 2468885 h 3006470"/>
                        <a:gd name="connsiteX317-98213" fmla="*/ 1952591 w 6006665"/>
                        <a:gd name="connsiteY317-98214" fmla="*/ 2495166 h 3006470"/>
                        <a:gd name="connsiteX318-98215" fmla="*/ 1947518 w 6006665"/>
                        <a:gd name="connsiteY318-98216" fmla="*/ 2485599 h 3006470"/>
                        <a:gd name="connsiteX319-98217" fmla="*/ 1940684 w 6006665"/>
                        <a:gd name="connsiteY319-98218" fmla="*/ 2495166 h 3006470"/>
                        <a:gd name="connsiteX320-98219" fmla="*/ 1861147 w 6006665"/>
                        <a:gd name="connsiteY320-98220" fmla="*/ 2345183 h 3006470"/>
                        <a:gd name="connsiteX321-98221" fmla="*/ 1811153 w 6006665"/>
                        <a:gd name="connsiteY321-98222" fmla="*/ 2295189 h 3006470"/>
                        <a:gd name="connsiteX322-98223" fmla="*/ 1813950 w 6006665"/>
                        <a:gd name="connsiteY322-98224" fmla="*/ 2292043 h 3006470"/>
                        <a:gd name="connsiteX323-98225" fmla="*/ 1748069 w 6006665"/>
                        <a:gd name="connsiteY323-98226" fmla="*/ 2333821 h 3006470"/>
                        <a:gd name="connsiteX324-98227" fmla="*/ 1711709 w 6006665"/>
                        <a:gd name="connsiteY324-98228" fmla="*/ 2338366 h 3006470"/>
                        <a:gd name="connsiteX325-98229" fmla="*/ 1711926 w 6006665"/>
                        <a:gd name="connsiteY325-98230" fmla="*/ 2336850 h 3006470"/>
                        <a:gd name="connsiteX326-98231" fmla="*/ 1699803 w 6006665"/>
                        <a:gd name="connsiteY326-98232" fmla="*/ 2338366 h 3006470"/>
                        <a:gd name="connsiteX327-98233" fmla="*/ 1704347 w 6006665"/>
                        <a:gd name="connsiteY327-98234" fmla="*/ 2306551 h 3006470"/>
                        <a:gd name="connsiteX328-98235" fmla="*/ 1662460 w 6006665"/>
                        <a:gd name="connsiteY328-98236" fmla="*/ 2288600 h 3006470"/>
                        <a:gd name="connsiteX329-98237" fmla="*/ 1629901 w 6006665"/>
                        <a:gd name="connsiteY329-98238" fmla="*/ 2302006 h 3006470"/>
                        <a:gd name="connsiteX330-98239" fmla="*/ 1629300 w 6006665"/>
                        <a:gd name="connsiteY330-98240" fmla="*/ 2297351 h 3006470"/>
                        <a:gd name="connsiteX331-98241" fmla="*/ 1617994 w 6006665"/>
                        <a:gd name="connsiteY331-98242" fmla="*/ 2302006 h 3006470"/>
                        <a:gd name="connsiteX332-98243" fmla="*/ 1608904 w 6006665"/>
                        <a:gd name="connsiteY332-98244" fmla="*/ 2231560 h 3006470"/>
                        <a:gd name="connsiteX333-98245" fmla="*/ 1552684 w 6006665"/>
                        <a:gd name="connsiteY333-98246" fmla="*/ 2221867 h 3006470"/>
                        <a:gd name="connsiteX334-98247" fmla="*/ 1518550 w 6006665"/>
                        <a:gd name="connsiteY334-98248" fmla="*/ 2247467 h 3006470"/>
                        <a:gd name="connsiteX335-98249" fmla="*/ 1425379 w 6006665"/>
                        <a:gd name="connsiteY335-98250" fmla="*/ 2267919 h 3006470"/>
                        <a:gd name="connsiteX336-98251" fmla="*/ 1409472 w 6006665"/>
                        <a:gd name="connsiteY336-98252" fmla="*/ 2286099 h 3006470"/>
                        <a:gd name="connsiteX337-98253" fmla="*/ 1270852 w 6006665"/>
                        <a:gd name="connsiteY337-98254" fmla="*/ 2306551 h 3006470"/>
                        <a:gd name="connsiteX338-98255" fmla="*/ 1254945 w 6006665"/>
                        <a:gd name="connsiteY338-98256" fmla="*/ 2327003 h 3006470"/>
                        <a:gd name="connsiteX339-98257" fmla="*/ 1282214 w 6006665"/>
                        <a:gd name="connsiteY339-98258" fmla="*/ 2370180 h 3006470"/>
                        <a:gd name="connsiteX340-98259" fmla="*/ 1243582 w 6006665"/>
                        <a:gd name="connsiteY340-98260" fmla="*/ 2386087 h 3006470"/>
                        <a:gd name="connsiteX341-98261" fmla="*/ 1254945 w 6006665"/>
                        <a:gd name="connsiteY341-98262" fmla="*/ 2404267 h 3006470"/>
                        <a:gd name="connsiteX342-98263" fmla="*/ 1216313 w 6006665"/>
                        <a:gd name="connsiteY342-98264" fmla="*/ 2429264 h 3006470"/>
                        <a:gd name="connsiteX343-98265" fmla="*/ 1275397 w 6006665"/>
                        <a:gd name="connsiteY343-98266" fmla="*/ 2472441 h 3006470"/>
                        <a:gd name="connsiteX344-98267" fmla="*/ 1270852 w 6006665"/>
                        <a:gd name="connsiteY344-98268" fmla="*/ 2499711 h 3006470"/>
                        <a:gd name="connsiteX345-98269" fmla="*/ 1259108 w 6006665"/>
                        <a:gd name="connsiteY345-98270" fmla="*/ 2498732 h 3006470"/>
                        <a:gd name="connsiteX346-98271" fmla="*/ 1258945 w 6006665"/>
                        <a:gd name="connsiteY346-98272" fmla="*/ 2499711 h 3006470"/>
                        <a:gd name="connsiteX347-98273" fmla="*/ 1215644 w 6006665"/>
                        <a:gd name="connsiteY347-98274" fmla="*/ 2496102 h 3006470"/>
                        <a:gd name="connsiteX348-98275" fmla="*/ 1204950 w 6006665"/>
                        <a:gd name="connsiteY348-98276" fmla="*/ 2511073 h 3006470"/>
                        <a:gd name="connsiteX349-98277" fmla="*/ 1196495 w 6006665"/>
                        <a:gd name="connsiteY349-98278" fmla="*/ 2506241 h 3006470"/>
                        <a:gd name="connsiteX350-98279" fmla="*/ 1193043 w 6006665"/>
                        <a:gd name="connsiteY350-98280" fmla="*/ 2511073 h 3006470"/>
                        <a:gd name="connsiteX351-98281" fmla="*/ 1145322 w 6006665"/>
                        <a:gd name="connsiteY351-98282" fmla="*/ 2483803 h 3006470"/>
                        <a:gd name="connsiteX352-98283" fmla="*/ 1098145 w 6006665"/>
                        <a:gd name="connsiteY352-98284" fmla="*/ 2483803 h 3006470"/>
                        <a:gd name="connsiteX353-98285" fmla="*/ 1061785 w 6006665"/>
                        <a:gd name="connsiteY353-98286" fmla="*/ 2511073 h 3006470"/>
                        <a:gd name="connsiteX354-98287" fmla="*/ 1055322 w 6006665"/>
                        <a:gd name="connsiteY354-98288" fmla="*/ 2506990 h 3006470"/>
                        <a:gd name="connsiteX355-98289" fmla="*/ 1049878 w 6006665"/>
                        <a:gd name="connsiteY355-98290" fmla="*/ 2511073 h 3006470"/>
                        <a:gd name="connsiteX356-98291" fmla="*/ 1006701 w 6006665"/>
                        <a:gd name="connsiteY356-98292" fmla="*/ 2483803 h 3006470"/>
                        <a:gd name="connsiteX357-98293" fmla="*/ 924893 w 6006665"/>
                        <a:gd name="connsiteY357-98294" fmla="*/ 2447444 h 3006470"/>
                        <a:gd name="connsiteX358-98295" fmla="*/ 877716 w 6006665"/>
                        <a:gd name="connsiteY358-98296" fmla="*/ 2447444 h 3006470"/>
                        <a:gd name="connsiteX359-98297" fmla="*/ 802724 w 6006665"/>
                        <a:gd name="connsiteY359-98298" fmla="*/ 2511073 h 3006470"/>
                        <a:gd name="connsiteX360-98299" fmla="*/ 798179 w 6006665"/>
                        <a:gd name="connsiteY360-98300" fmla="*/ 2554250 h 3006470"/>
                        <a:gd name="connsiteX361-98301" fmla="*/ 787406 w 6006665"/>
                        <a:gd name="connsiteY361-98302" fmla="*/ 2543477 h 3006470"/>
                        <a:gd name="connsiteX362-98303" fmla="*/ 786272 w 6006665"/>
                        <a:gd name="connsiteY362-98304" fmla="*/ 2554250 h 3006470"/>
                        <a:gd name="connsiteX363-98305" fmla="*/ 756063 w 6006665"/>
                        <a:gd name="connsiteY363-98306" fmla="*/ 2524040 h 3006470"/>
                        <a:gd name="connsiteX364-98307" fmla="*/ 732278 w 6006665"/>
                        <a:gd name="connsiteY364-98308" fmla="*/ 2581519 h 3006470"/>
                        <a:gd name="connsiteX365-98309" fmla="*/ 743640 w 6006665"/>
                        <a:gd name="connsiteY365-98310" fmla="*/ 2590609 h 3006470"/>
                        <a:gd name="connsiteX366-98311" fmla="*/ 723188 w 6006665"/>
                        <a:gd name="connsiteY366-98312" fmla="*/ 2633786 h 3006470"/>
                        <a:gd name="connsiteX367-98313" fmla="*/ 747026 w 6006665"/>
                        <a:gd name="connsiteY367-98314" fmla="*/ 2670627 h 3006470"/>
                        <a:gd name="connsiteX368-98315" fmla="*/ 763548 w 6006665"/>
                        <a:gd name="connsiteY368-98316" fmla="*/ 2667873 h 3006470"/>
                        <a:gd name="connsiteX369-98317" fmla="*/ 764871 w 6006665"/>
                        <a:gd name="connsiteY369-98318" fmla="*/ 2669637 h 3006470"/>
                        <a:gd name="connsiteX370-98319" fmla="*/ 775455 w 6006665"/>
                        <a:gd name="connsiteY370-98320" fmla="*/ 2667873 h 3006470"/>
                        <a:gd name="connsiteX371-98321" fmla="*/ 802724 w 6006665"/>
                        <a:gd name="connsiteY371-98322" fmla="*/ 2704232 h 3006470"/>
                        <a:gd name="connsiteX372-98323" fmla="*/ 798179 w 6006665"/>
                        <a:gd name="connsiteY372-98324" fmla="*/ 2731502 h 3006470"/>
                        <a:gd name="connsiteX373-98325" fmla="*/ 818632 w 6006665"/>
                        <a:gd name="connsiteY373-98326" fmla="*/ 2742864 h 3006470"/>
                        <a:gd name="connsiteX374-98327" fmla="*/ 802724 w 6006665"/>
                        <a:gd name="connsiteY374-98328" fmla="*/ 2774679 h 3006470"/>
                        <a:gd name="connsiteX375-98329" fmla="*/ 766365 w 6006665"/>
                        <a:gd name="connsiteY375-98330" fmla="*/ 2779224 h 3006470"/>
                        <a:gd name="connsiteX376-98331" fmla="*/ 727733 w 6006665"/>
                        <a:gd name="connsiteY376-98332" fmla="*/ 2838308 h 3006470"/>
                        <a:gd name="connsiteX377-98333" fmla="*/ 759548 w 6006665"/>
                        <a:gd name="connsiteY377-98334" fmla="*/ 2881485 h 3006470"/>
                        <a:gd name="connsiteX378-98335" fmla="*/ 759548 w 6006665"/>
                        <a:gd name="connsiteY378-98336" fmla="*/ 2920116 h 3006470"/>
                        <a:gd name="connsiteX379-98337" fmla="*/ 798179 w 6006665"/>
                        <a:gd name="connsiteY379-98338" fmla="*/ 2979201 h 3006470"/>
                        <a:gd name="connsiteX380-98339" fmla="*/ 775455 w 6006665"/>
                        <a:gd name="connsiteY380-98340" fmla="*/ 2995108 h 3006470"/>
                        <a:gd name="connsiteX381-98341" fmla="*/ 770910 w 6006665"/>
                        <a:gd name="connsiteY381-98342" fmla="*/ 3006470 h 3006470"/>
                        <a:gd name="connsiteX382-98343" fmla="*/ 759003 w 6006665"/>
                        <a:gd name="connsiteY382-98344" fmla="*/ 3006470 h 3006470"/>
                        <a:gd name="connsiteX383-98345" fmla="*/ 755003 w 6006665"/>
                        <a:gd name="connsiteY383-98346" fmla="*/ 3006470 h 3006470"/>
                        <a:gd name="connsiteX384-98347" fmla="*/ 743096 w 6006665"/>
                        <a:gd name="connsiteY384-98348" fmla="*/ 3006470 h 3006470"/>
                        <a:gd name="connsiteX385-98349" fmla="*/ 715826 w 6006665"/>
                        <a:gd name="connsiteY385-98350" fmla="*/ 2972383 h 3006470"/>
                        <a:gd name="connsiteX386-98351" fmla="*/ 704464 w 6006665"/>
                        <a:gd name="connsiteY386-98352" fmla="*/ 2972383 h 3006470"/>
                        <a:gd name="connsiteX387-98353" fmla="*/ 684012 w 6006665"/>
                        <a:gd name="connsiteY387-98354" fmla="*/ 2963293 h 3006470"/>
                        <a:gd name="connsiteX388-98355" fmla="*/ 672649 w 6006665"/>
                        <a:gd name="connsiteY388-98356" fmla="*/ 2940569 h 3006470"/>
                        <a:gd name="connsiteX389-98357" fmla="*/ 645222 w 6006665"/>
                        <a:gd name="connsiteY389-98358" fmla="*/ 2932732 h 3006470"/>
                        <a:gd name="connsiteX390-98359" fmla="*/ 625472 w 6006665"/>
                        <a:gd name="connsiteY390-98360" fmla="*/ 2936024 h 3006470"/>
                        <a:gd name="connsiteX391-98361" fmla="*/ 623771 w 6006665"/>
                        <a:gd name="connsiteY391-98362" fmla="*/ 2934323 h 3006470"/>
                        <a:gd name="connsiteX392-98363" fmla="*/ 613565 w 6006665"/>
                        <a:gd name="connsiteY392-98364" fmla="*/ 2936024 h 3006470"/>
                        <a:gd name="connsiteX393-98365" fmla="*/ 609020 w 6006665"/>
                        <a:gd name="connsiteY393-98366" fmla="*/ 2931479 h 3006470"/>
                        <a:gd name="connsiteX394-98367" fmla="*/ 559026 w 6006665"/>
                        <a:gd name="connsiteY394-98368" fmla="*/ 2904209 h 3006470"/>
                        <a:gd name="connsiteX395-98369" fmla="*/ 506760 w 6006665"/>
                        <a:gd name="connsiteY395-98370" fmla="*/ 2897392 h 3006470"/>
                        <a:gd name="connsiteX396-98371" fmla="*/ 483280 w 6006665"/>
                        <a:gd name="connsiteY396-98372" fmla="*/ 2890683 h 3006470"/>
                        <a:gd name="connsiteX397-98373" fmla="*/ 480035 w 6006665"/>
                        <a:gd name="connsiteY397-98374" fmla="*/ 2892847 h 3006470"/>
                        <a:gd name="connsiteX398-98375" fmla="*/ 475042 w 6006665"/>
                        <a:gd name="connsiteY398-98376" fmla="*/ 2888329 h 3006470"/>
                        <a:gd name="connsiteX399-98377" fmla="*/ 474945 w 6006665"/>
                        <a:gd name="connsiteY399-98378" fmla="*/ 2888302 h 3006470"/>
                        <a:gd name="connsiteX400-98379" fmla="*/ 468128 w 6006665"/>
                        <a:gd name="connsiteY400-98380" fmla="*/ 2892847 h 3006470"/>
                        <a:gd name="connsiteX401-98381" fmla="*/ 420406 w 6006665"/>
                        <a:gd name="connsiteY401-98382" fmla="*/ 2849670 h 3006470"/>
                        <a:gd name="connsiteX402-98383" fmla="*/ 381774 w 6006665"/>
                        <a:gd name="connsiteY402-98384" fmla="*/ 2833763 h 3006470"/>
                        <a:gd name="connsiteX403-98385" fmla="*/ 349960 w 6006665"/>
                        <a:gd name="connsiteY403-98386" fmla="*/ 2801948 h 3006470"/>
                        <a:gd name="connsiteX404-98387" fmla="*/ 377229 w 6006665"/>
                        <a:gd name="connsiteY404-98388" fmla="*/ 2795131 h 3006470"/>
                        <a:gd name="connsiteX405-98389" fmla="*/ 404499 w 6006665"/>
                        <a:gd name="connsiteY405-98390" fmla="*/ 2747409 h 3006470"/>
                        <a:gd name="connsiteX406-98391" fmla="*/ 388591 w 6006665"/>
                        <a:gd name="connsiteY406-98392" fmla="*/ 2731502 h 3006470"/>
                        <a:gd name="connsiteX407-98393" fmla="*/ 440858 w 6006665"/>
                        <a:gd name="connsiteY407-98394" fmla="*/ 2704232 h 3006470"/>
                        <a:gd name="connsiteX408-98395" fmla="*/ 440858 w 6006665"/>
                        <a:gd name="connsiteY408-98396" fmla="*/ 2701176 h 3006470"/>
                        <a:gd name="connsiteX409-98397" fmla="*/ 416406 w 6006665"/>
                        <a:gd name="connsiteY409-98398" fmla="*/ 2704232 h 3006470"/>
                        <a:gd name="connsiteX410-98399" fmla="*/ 416406 w 6006665"/>
                        <a:gd name="connsiteY410-98400" fmla="*/ 2702744 h 3006470"/>
                        <a:gd name="connsiteX411-98401" fmla="*/ 404499 w 6006665"/>
                        <a:gd name="connsiteY411-98402" fmla="*/ 2704232 h 3006470"/>
                        <a:gd name="connsiteX412-98403" fmla="*/ 404499 w 6006665"/>
                        <a:gd name="connsiteY412-98404" fmla="*/ 2683780 h 3006470"/>
                        <a:gd name="connsiteX413-98405" fmla="*/ 424951 w 6006665"/>
                        <a:gd name="connsiteY413-98406" fmla="*/ 2667873 h 3006470"/>
                        <a:gd name="connsiteX414-98407" fmla="*/ 463583 w 6006665"/>
                        <a:gd name="connsiteY414-98408" fmla="*/ 2661056 h 3006470"/>
                        <a:gd name="connsiteX415-98409" fmla="*/ 468128 w 6006665"/>
                        <a:gd name="connsiteY415-98410" fmla="*/ 2645148 h 3006470"/>
                        <a:gd name="connsiteX416-98411" fmla="*/ 456765 w 6006665"/>
                        <a:gd name="connsiteY416-98412" fmla="*/ 2613334 h 3006470"/>
                        <a:gd name="connsiteX417-98413" fmla="*/ 474945 w 6006665"/>
                        <a:gd name="connsiteY417-98414" fmla="*/ 2586064 h 3006470"/>
                        <a:gd name="connsiteX418-98415" fmla="*/ 474945 w 6006665"/>
                        <a:gd name="connsiteY418-98416" fmla="*/ 2565612 h 3006470"/>
                        <a:gd name="connsiteX419-98417" fmla="*/ 420406 w 6006665"/>
                        <a:gd name="connsiteY419-98418" fmla="*/ 2547432 h 3006470"/>
                        <a:gd name="connsiteX420-98419" fmla="*/ 409588 w 6006665"/>
                        <a:gd name="connsiteY420-98420" fmla="*/ 2547432 h 3006470"/>
                        <a:gd name="connsiteX421-98421" fmla="*/ 397681 w 6006665"/>
                        <a:gd name="connsiteY421-98422" fmla="*/ 2547432 h 3006470"/>
                        <a:gd name="connsiteX422-98423" fmla="*/ 379485 w 6006665"/>
                        <a:gd name="connsiteY422-98424" fmla="*/ 2525193 h 3006470"/>
                        <a:gd name="connsiteX423-98425" fmla="*/ 357322 w 6006665"/>
                        <a:gd name="connsiteY423-98426" fmla="*/ 2531525 h 3006470"/>
                        <a:gd name="connsiteX424-98427" fmla="*/ 352842 w 6006665"/>
                        <a:gd name="connsiteY424-98428" fmla="*/ 2529403 h 3006470"/>
                        <a:gd name="connsiteX425-98429" fmla="*/ 345415 w 6006665"/>
                        <a:gd name="connsiteY425-98430" fmla="*/ 2531525 h 3006470"/>
                        <a:gd name="connsiteX426-98431" fmla="*/ 302238 w 6006665"/>
                        <a:gd name="connsiteY426-98432" fmla="*/ 2511073 h 3006470"/>
                        <a:gd name="connsiteX427-98433" fmla="*/ 302238 w 6006665"/>
                        <a:gd name="connsiteY427-98434" fmla="*/ 2499711 h 3006470"/>
                        <a:gd name="connsiteX428-98435" fmla="*/ 286331 w 6006665"/>
                        <a:gd name="connsiteY428-98436" fmla="*/ 2472441 h 3006470"/>
                        <a:gd name="connsiteX429-98437" fmla="*/ 270968 w 6006665"/>
                        <a:gd name="connsiteY429-98438" fmla="*/ 2472441 h 3006470"/>
                        <a:gd name="connsiteX430-98439" fmla="*/ 259061 w 6006665"/>
                        <a:gd name="connsiteY430-98440" fmla="*/ 2472441 h 3006470"/>
                        <a:gd name="connsiteX431-98441" fmla="*/ 254516 w 6006665"/>
                        <a:gd name="connsiteY431-98442" fmla="*/ 2456534 h 3006470"/>
                        <a:gd name="connsiteX432-98443" fmla="*/ 263606 w 6006665"/>
                        <a:gd name="connsiteY432-98444" fmla="*/ 2440627 h 3006470"/>
                        <a:gd name="connsiteX433-98445" fmla="*/ 243991 w 6006665"/>
                        <a:gd name="connsiteY433-98446" fmla="*/ 2410114 h 3006470"/>
                        <a:gd name="connsiteX434-98447" fmla="*/ 216429 w 6006665"/>
                        <a:gd name="connsiteY434-98448" fmla="*/ 2413357 h 3006470"/>
                        <a:gd name="connsiteX435-98449" fmla="*/ 212956 w 6006665"/>
                        <a:gd name="connsiteY435-98450" fmla="*/ 2412365 h 3006470"/>
                        <a:gd name="connsiteX436-98451" fmla="*/ 204522 w 6006665"/>
                        <a:gd name="connsiteY436-98452" fmla="*/ 2413357 h 3006470"/>
                        <a:gd name="connsiteX437-98453" fmla="*/ 199623 w 6006665"/>
                        <a:gd name="connsiteY437-98454" fmla="*/ 2411957 h 3006470"/>
                        <a:gd name="connsiteX438-98455" fmla="*/ 195977 w 6006665"/>
                        <a:gd name="connsiteY438-98456" fmla="*/ 2424719 h 3006470"/>
                        <a:gd name="connsiteX439-98457" fmla="*/ 184968 w 6006665"/>
                        <a:gd name="connsiteY439-98458" fmla="*/ 2421574 h 3006470"/>
                        <a:gd name="connsiteX440-98459" fmla="*/ 184070 w 6006665"/>
                        <a:gd name="connsiteY440-98460" fmla="*/ 2424719 h 3006470"/>
                        <a:gd name="connsiteX441-98461" fmla="*/ 168163 w 6006665"/>
                        <a:gd name="connsiteY441-98462" fmla="*/ 2420184 h 3006470"/>
                        <a:gd name="connsiteX442-98463" fmla="*/ 156800 w 6006665"/>
                        <a:gd name="connsiteY442-98464" fmla="*/ 2381542 h 3006470"/>
                        <a:gd name="connsiteX443-98465" fmla="*/ 152255 w 6006665"/>
                        <a:gd name="connsiteY443-98466" fmla="*/ 2365635 h 3006470"/>
                        <a:gd name="connsiteX444-98467" fmla="*/ 156800 w 6006665"/>
                        <a:gd name="connsiteY444-98468" fmla="*/ 2361090 h 3006470"/>
                        <a:gd name="connsiteX445-98469" fmla="*/ 168707 w 6006665"/>
                        <a:gd name="connsiteY445-98470" fmla="*/ 2361090 h 3006470"/>
                        <a:gd name="connsiteX446-98471" fmla="*/ 188615 w 6006665"/>
                        <a:gd name="connsiteY446-98472" fmla="*/ 2361090 h 3006470"/>
                        <a:gd name="connsiteX447-98473" fmla="*/ 199977 w 6006665"/>
                        <a:gd name="connsiteY447-98474" fmla="*/ 2349728 h 3006470"/>
                        <a:gd name="connsiteX448-98475" fmla="*/ 188615 w 6006665"/>
                        <a:gd name="connsiteY448-98476" fmla="*/ 2327003 h 3006470"/>
                        <a:gd name="connsiteX449-98477" fmla="*/ 168163 w 6006665"/>
                        <a:gd name="connsiteY449-98478" fmla="*/ 2317914 h 3006470"/>
                        <a:gd name="connsiteX450-98479" fmla="*/ 168163 w 6006665"/>
                        <a:gd name="connsiteY450-98480" fmla="*/ 2311096 h 3006470"/>
                        <a:gd name="connsiteX451-98481" fmla="*/ 152255 w 6006665"/>
                        <a:gd name="connsiteY451-98482" fmla="*/ 2295189 h 3006470"/>
                        <a:gd name="connsiteX452-98483" fmla="*/ 129531 w 6006665"/>
                        <a:gd name="connsiteY452-98484" fmla="*/ 2258829 h 3006470"/>
                        <a:gd name="connsiteX453-98485" fmla="*/ 140893 w 6006665"/>
                        <a:gd name="connsiteY453-98486" fmla="*/ 2236105 h 3006470"/>
                        <a:gd name="connsiteX454-98487" fmla="*/ 136348 w 6006665"/>
                        <a:gd name="connsiteY454-98488" fmla="*/ 2208835 h 3006470"/>
                        <a:gd name="connsiteX455-98489" fmla="*/ 103789 w 6006665"/>
                        <a:gd name="connsiteY455-98490" fmla="*/ 2195428 h 3006470"/>
                        <a:gd name="connsiteX456-98491" fmla="*/ 93716 w 6006665"/>
                        <a:gd name="connsiteY456-98492" fmla="*/ 2199745 h 3006470"/>
                        <a:gd name="connsiteX457-98493" fmla="*/ 91868 w 6006665"/>
                        <a:gd name="connsiteY457-98494" fmla="*/ 2195434 h 3006470"/>
                        <a:gd name="connsiteX458-98495" fmla="*/ 81809 w 6006665"/>
                        <a:gd name="connsiteY458-98496" fmla="*/ 2199745 h 3006470"/>
                        <a:gd name="connsiteX459-98497" fmla="*/ 74992 w 6006665"/>
                        <a:gd name="connsiteY459-98498" fmla="*/ 2183838 h 3006470"/>
                        <a:gd name="connsiteX460-98499" fmla="*/ 34087 w 6006665"/>
                        <a:gd name="connsiteY460-98500" fmla="*/ 2172476 h 3006470"/>
                        <a:gd name="connsiteX461-98501" fmla="*/ 22725 w 6006665"/>
                        <a:gd name="connsiteY461-98502" fmla="*/ 2129299 h 3006470"/>
                        <a:gd name="connsiteX462-98503" fmla="*/ 22725 w 6006665"/>
                        <a:gd name="connsiteY462-98504" fmla="*/ 2097484 h 3006470"/>
                        <a:gd name="connsiteX463-98505" fmla="*/ 0 w 6006665"/>
                        <a:gd name="connsiteY463-98506" fmla="*/ 2081577 h 3006470"/>
                        <a:gd name="connsiteX464-98507" fmla="*/ 15907 w 6006665"/>
                        <a:gd name="connsiteY464-98508" fmla="*/ 2058853 h 3006470"/>
                        <a:gd name="connsiteX465-98509" fmla="*/ 6818 w 6006665"/>
                        <a:gd name="connsiteY465-98510" fmla="*/ 1995224 h 3006470"/>
                        <a:gd name="connsiteX466-98511" fmla="*/ 34087 w 6006665"/>
                        <a:gd name="connsiteY466-98512" fmla="*/ 1952047 h 3006470"/>
                        <a:gd name="connsiteX467-98513" fmla="*/ 27270 w 6006665"/>
                        <a:gd name="connsiteY467-98514" fmla="*/ 1940685 h 3006470"/>
                        <a:gd name="connsiteX468-98515" fmla="*/ 70447 w 6006665"/>
                        <a:gd name="connsiteY468-98516" fmla="*/ 1902053 h 3006470"/>
                        <a:gd name="connsiteX469-98517" fmla="*/ 27270 w 6006665"/>
                        <a:gd name="connsiteY469-98518" fmla="*/ 1865693 h 3006470"/>
                        <a:gd name="connsiteX470-98519" fmla="*/ 109078 w 6006665"/>
                        <a:gd name="connsiteY470-98520" fmla="*/ 1767977 h 3006470"/>
                        <a:gd name="connsiteX471-98521" fmla="*/ 145438 w 6006665"/>
                        <a:gd name="connsiteY471-98522" fmla="*/ 1724800 h 3006470"/>
                        <a:gd name="connsiteX472-98523" fmla="*/ 156800 w 6006665"/>
                        <a:gd name="connsiteY472-98524" fmla="*/ 1681624 h 3006470"/>
                        <a:gd name="connsiteX473-98525" fmla="*/ 102261 w 6006665"/>
                        <a:gd name="connsiteY473-98526" fmla="*/ 1629357 h 3006470"/>
                        <a:gd name="connsiteX474-98527" fmla="*/ 118168 w 6006665"/>
                        <a:gd name="connsiteY474-98528" fmla="*/ 1574818 h 3006470"/>
                        <a:gd name="connsiteX475-98529" fmla="*/ 86354 w 6006665"/>
                        <a:gd name="connsiteY475-98530" fmla="*/ 1511189 h 3006470"/>
                        <a:gd name="connsiteX476-98531" fmla="*/ 298238 w 6006665"/>
                        <a:gd name="connsiteY476-98532" fmla="*/ 1554366 h 3006470"/>
                        <a:gd name="connsiteX477-98533" fmla="*/ 345959 w 6006665"/>
                        <a:gd name="connsiteY477-98534" fmla="*/ 1586180 h 3006470"/>
                        <a:gd name="connsiteX478-98535" fmla="*/ 362087 w 6006665"/>
                        <a:gd name="connsiteY478-98536" fmla="*/ 1595588 h 3006470"/>
                        <a:gd name="connsiteX479-98537" fmla="*/ 365867 w 6006665"/>
                        <a:gd name="connsiteY479-98538" fmla="*/ 1563455 h 3006470"/>
                        <a:gd name="connsiteX480-98539" fmla="*/ 345415 w 6006665"/>
                        <a:gd name="connsiteY480-98540" fmla="*/ 1527096 h 3006470"/>
                        <a:gd name="connsiteX481-98541" fmla="*/ 365867 w 6006665"/>
                        <a:gd name="connsiteY481-98542" fmla="*/ 1495281 h 3006470"/>
                        <a:gd name="connsiteX482-98543" fmla="*/ 374560 w 6006665"/>
                        <a:gd name="connsiteY482-98544" fmla="*/ 1500280 h 3006470"/>
                        <a:gd name="connsiteX483-98545" fmla="*/ 377774 w 6006665"/>
                        <a:gd name="connsiteY483-98546" fmla="*/ 1495281 h 3006470"/>
                        <a:gd name="connsiteX484-98547" fmla="*/ 461933 w 6006665"/>
                        <a:gd name="connsiteY484-98548" fmla="*/ 1543673 h 3006470"/>
                        <a:gd name="connsiteX485-98549" fmla="*/ 484035 w 6006665"/>
                        <a:gd name="connsiteY485-98550" fmla="*/ 1527096 h 3006470"/>
                        <a:gd name="connsiteX486-98551" fmla="*/ 463583 w 6006665"/>
                        <a:gd name="connsiteY486-98552" fmla="*/ 1461194 h 3006470"/>
                        <a:gd name="connsiteX487-98553" fmla="*/ 1677078 w 6006665"/>
                        <a:gd name="connsiteY487-98554" fmla="*/ 1370296 h 3006470"/>
                        <a:gd name="connsiteX488-98555" fmla="*/ 1720255 w 6006665"/>
                        <a:gd name="connsiteY488-98556" fmla="*/ 1349844 h 3006470"/>
                        <a:gd name="connsiteX489-98557" fmla="*/ 1731617 w 6006665"/>
                        <a:gd name="connsiteY489-98558" fmla="*/ 1299850 h 3006470"/>
                        <a:gd name="connsiteX490-98559" fmla="*/ 1758887 w 6006665"/>
                        <a:gd name="connsiteY490-98560" fmla="*/ 1256673 h 3006470"/>
                        <a:gd name="connsiteX491-98561" fmla="*/ 1736162 w 6006665"/>
                        <a:gd name="connsiteY491-98562" fmla="*/ 1197589 h 3006470"/>
                        <a:gd name="connsiteX492-98563" fmla="*/ 1758887 w 6006665"/>
                        <a:gd name="connsiteY492-98564" fmla="*/ 1133960 h 3006470"/>
                        <a:gd name="connsiteX493-98565" fmla="*/ 1704347 w 6006665"/>
                        <a:gd name="connsiteY493-98566" fmla="*/ 1070331 h 3006470"/>
                        <a:gd name="connsiteX494-98567" fmla="*/ 1736162 w 6006665"/>
                        <a:gd name="connsiteY494-98568" fmla="*/ 961252 h 3006470"/>
                        <a:gd name="connsiteX495-98569" fmla="*/ 1688440 w 6006665"/>
                        <a:gd name="connsiteY495-98570" fmla="*/ 865809 h 3006470"/>
                        <a:gd name="connsiteX496-98571" fmla="*/ 1752069 w 6006665"/>
                        <a:gd name="connsiteY496-98572" fmla="*/ 788545 h 3006470"/>
                        <a:gd name="connsiteX497-98573" fmla="*/ 1747524 w 6006665"/>
                        <a:gd name="connsiteY497-98574" fmla="*/ 704464 h 3006470"/>
                        <a:gd name="connsiteX498-98575" fmla="*/ 1763431 w 6006665"/>
                        <a:gd name="connsiteY498-98576" fmla="*/ 697647 h 3006470"/>
                        <a:gd name="connsiteX499-98577" fmla="*/ 1764877 w 6006665"/>
                        <a:gd name="connsiteY499-98578" fmla="*/ 702130 h 3006470"/>
                        <a:gd name="connsiteX500-98579" fmla="*/ 1775339 w 6006665"/>
                        <a:gd name="connsiteY500-98580" fmla="*/ 697647 h 3006470"/>
                        <a:gd name="connsiteX501-98581" fmla="*/ 1798063 w 6006665"/>
                        <a:gd name="connsiteY501-98582" fmla="*/ 768093 h 3006470"/>
                        <a:gd name="connsiteX502-98583" fmla="*/ 1791454 w 6006665"/>
                        <a:gd name="connsiteY502-98584" fmla="*/ 815304 h 3006470"/>
                        <a:gd name="connsiteX503-98585" fmla="*/ 1854330 w 6006665"/>
                        <a:gd name="connsiteY503-98586" fmla="*/ 772638 h 3006470"/>
                        <a:gd name="connsiteX504-98587" fmla="*/ 1931594 w 6006665"/>
                        <a:gd name="connsiteY504-98588" fmla="*/ 763548 h 3006470"/>
                        <a:gd name="connsiteX505-98589" fmla="*/ 1932772 w 6006665"/>
                        <a:gd name="connsiteY505-98590" fmla="*/ 764810 h 3006470"/>
                        <a:gd name="connsiteX506-98591" fmla="*/ 1943501 w 6006665"/>
                        <a:gd name="connsiteY506-98592" fmla="*/ 763548 h 3006470"/>
                        <a:gd name="connsiteX507-98593" fmla="*/ 1988608 w 6006665"/>
                        <a:gd name="connsiteY507-98594" fmla="*/ 811877 h 3006470"/>
                        <a:gd name="connsiteX508-98595" fmla="*/ 1963408 w 6006665"/>
                        <a:gd name="connsiteY508-98596" fmla="*/ 736278 h 3006470"/>
                        <a:gd name="connsiteX509-98597" fmla="*/ 1963408 w 6006665"/>
                        <a:gd name="connsiteY509-98598" fmla="*/ 595386 h 3006470"/>
                        <a:gd name="connsiteX510-98599" fmla="*/ 2027037 w 6006665"/>
                        <a:gd name="connsiteY510-98600" fmla="*/ 574934 h 3006470"/>
                        <a:gd name="connsiteX511-98601" fmla="*/ 2037269 w 6006665"/>
                        <a:gd name="connsiteY511-98602" fmla="*/ 575472 h 3006470"/>
                        <a:gd name="connsiteX512-98603" fmla="*/ 2038944 w 6006665"/>
                        <a:gd name="connsiteY512-98604" fmla="*/ 574934 h 3006470"/>
                        <a:gd name="connsiteX513-98605" fmla="*/ 2115414 w 6006665"/>
                        <a:gd name="connsiteY513-98606" fmla="*/ 578958 h 3006470"/>
                        <a:gd name="connsiteX514-98607" fmla="*/ 2192927 w 6006665"/>
                        <a:gd name="connsiteY514-98608" fmla="*/ 559026 h 3006470"/>
                        <a:gd name="connsiteX515-98609" fmla="*/ 2167930 w 6006665"/>
                        <a:gd name="connsiteY515-98610" fmla="*/ 493125 h 3006470"/>
                        <a:gd name="connsiteX516-98611" fmla="*/ 2204289 w 6006665"/>
                        <a:gd name="connsiteY516-98612" fmla="*/ 402226 h 3006470"/>
                        <a:gd name="connsiteX517-98613" fmla="*/ 2247466 w 6006665"/>
                        <a:gd name="connsiteY517-98614" fmla="*/ 397681 h 3006470"/>
                        <a:gd name="connsiteX518-98615" fmla="*/ 2317913 w 6006665"/>
                        <a:gd name="connsiteY518-98616" fmla="*/ 322690 h 3006470"/>
                        <a:gd name="connsiteX519-98617" fmla="*/ 2420183 w 6006665"/>
                        <a:gd name="connsiteY519-98618" fmla="*/ 304510 h 3006470"/>
                        <a:gd name="connsiteX520-98619" fmla="*/ 2429263 w 6006665"/>
                        <a:gd name="connsiteY520-98620" fmla="*/ 263606 h 3006470"/>
                        <a:gd name="connsiteX521-98621" fmla="*/ 2526979 w 6006665"/>
                        <a:gd name="connsiteY521-98622" fmla="*/ 252244 h 3006470"/>
                        <a:gd name="connsiteX522-98623" fmla="*/ 2528058 w 6006665"/>
                        <a:gd name="connsiteY522-98624" fmla="*/ 253503 h 3006470"/>
                        <a:gd name="connsiteX523-98625" fmla="*/ 2538886 w 6006665"/>
                        <a:gd name="connsiteY523-98626" fmla="*/ 252244 h 3006470"/>
                        <a:gd name="connsiteX524-98627" fmla="*/ 2560820 w 6006665"/>
                        <a:gd name="connsiteY524-98628" fmla="*/ 277833 h 3006470"/>
                        <a:gd name="connsiteX525-98629" fmla="*/ 2640602 w 6006665"/>
                        <a:gd name="connsiteY525-98630" fmla="*/ 202249 h 3006470"/>
                        <a:gd name="connsiteX526-98631" fmla="*/ 2652509 w 6006665"/>
                        <a:gd name="connsiteY526-98632" fmla="*/ 202249 h 3006470"/>
                        <a:gd name="connsiteX527-98633" fmla="*/ 2704231 w 6006665"/>
                        <a:gd name="connsiteY527-98634" fmla="*/ 202249 h 3006470"/>
                        <a:gd name="connsiteX528-98635" fmla="*/ 2715593 w 6006665"/>
                        <a:gd name="connsiteY528-98636" fmla="*/ 134075 h 3006470"/>
                        <a:gd name="connsiteX529-98637" fmla="*/ 2751953 w 6006665"/>
                        <a:gd name="connsiteY529-98638" fmla="*/ 68174 h 3006470"/>
                        <a:gd name="connsiteX530-98639" fmla="*/ 2838307 w 6006665"/>
                        <a:gd name="connsiteY530-98640" fmla="*/ 0 h 3006470"/>
                        <a:gd name="connsiteX0-98641" fmla="*/ 1791129 w 6006665"/>
                        <a:gd name="connsiteY0-98642" fmla="*/ 817622 h 3006470"/>
                        <a:gd name="connsiteX1-98643" fmla="*/ 1782156 w 6006665"/>
                        <a:gd name="connsiteY1-98644" fmla="*/ 881716 h 3006470"/>
                        <a:gd name="connsiteX2-98645" fmla="*/ 1809554 w 6006665"/>
                        <a:gd name="connsiteY2-98646" fmla="*/ 895415 h 3006470"/>
                        <a:gd name="connsiteX3-98647" fmla="*/ 1791129 w 6006665"/>
                        <a:gd name="connsiteY3-98648" fmla="*/ 817622 h 3006470"/>
                        <a:gd name="connsiteX4-98649" fmla="*/ 2838307 w 6006665"/>
                        <a:gd name="connsiteY4-98650" fmla="*/ 0 h 3006470"/>
                        <a:gd name="connsiteX5-98651" fmla="*/ 2844246 w 6006665"/>
                        <a:gd name="connsiteY5-98652" fmla="*/ 4711 h 3006470"/>
                        <a:gd name="connsiteX6-98653" fmla="*/ 2850213 w 6006665"/>
                        <a:gd name="connsiteY6-98654" fmla="*/ 0 h 3006470"/>
                        <a:gd name="connsiteX7-98655" fmla="*/ 2916115 w 6006665"/>
                        <a:gd name="connsiteY7-98656" fmla="*/ 52267 h 3006470"/>
                        <a:gd name="connsiteX8-98657" fmla="*/ 2861576 w 6006665"/>
                        <a:gd name="connsiteY8-98658" fmla="*/ 90899 h 3006470"/>
                        <a:gd name="connsiteX9-98659" fmla="*/ 2947929 w 6006665"/>
                        <a:gd name="connsiteY9-98660" fmla="*/ 118168 h 3006470"/>
                        <a:gd name="connsiteX10-98661" fmla="*/ 2957621 w 6006665"/>
                        <a:gd name="connsiteY10-98662" fmla="*/ 186006 h 3006470"/>
                        <a:gd name="connsiteX11-98663" fmla="*/ 2979199 w 6006665"/>
                        <a:gd name="connsiteY11-98664" fmla="*/ 161345 h 3006470"/>
                        <a:gd name="connsiteX12-98665" fmla="*/ 2991106 w 6006665"/>
                        <a:gd name="connsiteY12-98666" fmla="*/ 161345 h 3006470"/>
                        <a:gd name="connsiteX13-98667" fmla="*/ 3086005 w 6006665"/>
                        <a:gd name="connsiteY13-98668" fmla="*/ 161345 h 3006470"/>
                        <a:gd name="connsiteX14-98669" fmla="*/ 3097912 w 6006665"/>
                        <a:gd name="connsiteY14-98670" fmla="*/ 161345 h 3006470"/>
                        <a:gd name="connsiteX15-98671" fmla="*/ 3179721 w 6006665"/>
                        <a:gd name="connsiteY15-98672" fmla="*/ 236336 h 3006470"/>
                        <a:gd name="connsiteX16-98673" fmla="*/ 3211535 w 6006665"/>
                        <a:gd name="connsiteY16-98674" fmla="*/ 295420 h 3006470"/>
                        <a:gd name="connsiteX17-98675" fmla="*/ 3200173 w 6006665"/>
                        <a:gd name="connsiteY17-98676" fmla="*/ 370412 h 3006470"/>
                        <a:gd name="connsiteX18-98677" fmla="*/ 3161541 w 6006665"/>
                        <a:gd name="connsiteY18-98678" fmla="*/ 413589 h 3006470"/>
                        <a:gd name="connsiteX19-98679" fmla="*/ 3066097 w 6006665"/>
                        <a:gd name="connsiteY19-98680" fmla="*/ 488580 h 3006470"/>
                        <a:gd name="connsiteX20-98681" fmla="*/ 3034283 w 6006665"/>
                        <a:gd name="connsiteY20-98682" fmla="*/ 531757 h 3006470"/>
                        <a:gd name="connsiteX21-98683" fmla="*/ 3082005 w 6006665"/>
                        <a:gd name="connsiteY21-98684" fmla="*/ 547664 h 3006470"/>
                        <a:gd name="connsiteX22-98685" fmla="*/ 3129459 w 6006665"/>
                        <a:gd name="connsiteY22-98686" fmla="*/ 575345 h 3006470"/>
                        <a:gd name="connsiteX23-98687" fmla="*/ 3156451 w 6006665"/>
                        <a:gd name="connsiteY23-98688" fmla="*/ 552209 h 3006470"/>
                        <a:gd name="connsiteX24-98689" fmla="*/ 3158460 w 6006665"/>
                        <a:gd name="connsiteY24-98690" fmla="*/ 560693 h 3006470"/>
                        <a:gd name="connsiteX25-98691" fmla="*/ 3168359 w 6006665"/>
                        <a:gd name="connsiteY25-98692" fmla="*/ 552209 h 3006470"/>
                        <a:gd name="connsiteX26-98693" fmla="*/ 3184984 w 6006665"/>
                        <a:gd name="connsiteY26-98694" fmla="*/ 622402 h 3006470"/>
                        <a:gd name="connsiteX27-98695" fmla="*/ 3192811 w 6006665"/>
                        <a:gd name="connsiteY27-98696" fmla="*/ 606748 h 3006470"/>
                        <a:gd name="connsiteX28-98697" fmla="*/ 3251895 w 6006665"/>
                        <a:gd name="connsiteY28-98698" fmla="*/ 586296 h 3006470"/>
                        <a:gd name="connsiteX29-98699" fmla="*/ 3259833 w 6006665"/>
                        <a:gd name="connsiteY29-98700" fmla="*/ 587670 h 3006470"/>
                        <a:gd name="connsiteX30-98701" fmla="*/ 3263802 w 6006665"/>
                        <a:gd name="connsiteY30-98702" fmla="*/ 586296 h 3006470"/>
                        <a:gd name="connsiteX31-98703" fmla="*/ 3381970 w 6006665"/>
                        <a:gd name="connsiteY31-98704" fmla="*/ 606748 h 3006470"/>
                        <a:gd name="connsiteX32-98705" fmla="*/ 3388787 w 6006665"/>
                        <a:gd name="connsiteY32-98706" fmla="*/ 665832 h 3006470"/>
                        <a:gd name="connsiteX33-98707" fmla="*/ 3531529 w 6006665"/>
                        <a:gd name="connsiteY33-98708" fmla="*/ 686823 h 3006470"/>
                        <a:gd name="connsiteX34-98709" fmla="*/ 3538225 w 6006665"/>
                        <a:gd name="connsiteY34-98710" fmla="*/ 590841 h 3006470"/>
                        <a:gd name="connsiteX35-98711" fmla="*/ 3549910 w 6006665"/>
                        <a:gd name="connsiteY35-98712" fmla="*/ 594028 h 3006470"/>
                        <a:gd name="connsiteX36-98713" fmla="*/ 3550132 w 6006665"/>
                        <a:gd name="connsiteY36-98714" fmla="*/ 590841 h 3006470"/>
                        <a:gd name="connsiteX37-98715" fmla="*/ 3625123 w 6006665"/>
                        <a:gd name="connsiteY37-98716" fmla="*/ 611293 h 3006470"/>
                        <a:gd name="connsiteX38-98717" fmla="*/ 3672301 w 6006665"/>
                        <a:gd name="connsiteY38-98718" fmla="*/ 611293 h 3006470"/>
                        <a:gd name="connsiteX39-98719" fmla="*/ 3684207 w 6006665"/>
                        <a:gd name="connsiteY39-98720" fmla="*/ 611293 h 3006470"/>
                        <a:gd name="connsiteX40-98721" fmla="*/ 3743291 w 6006665"/>
                        <a:gd name="connsiteY40-98722" fmla="*/ 677194 h 3006470"/>
                        <a:gd name="connsiteX41-98723" fmla="*/ 3759199 w 6006665"/>
                        <a:gd name="connsiteY41-98724" fmla="*/ 756731 h 3006470"/>
                        <a:gd name="connsiteX42-98725" fmla="*/ 3738747 w 6006665"/>
                        <a:gd name="connsiteY42-98726" fmla="*/ 806725 h 3006470"/>
                        <a:gd name="connsiteX43-98727" fmla="*/ 3786469 w 6006665"/>
                        <a:gd name="connsiteY43-98728" fmla="*/ 897623 h 3006470"/>
                        <a:gd name="connsiteX44-98729" fmla="*/ 3835603 w 6006665"/>
                        <a:gd name="connsiteY44-98730" fmla="*/ 933529 h 3006470"/>
                        <a:gd name="connsiteX45-98731" fmla="*/ 3865460 w 6006665"/>
                        <a:gd name="connsiteY45-98732" fmla="*/ 822632 h 3006470"/>
                        <a:gd name="connsiteX46-98733" fmla="*/ 3875077 w 6006665"/>
                        <a:gd name="connsiteY46-98734" fmla="*/ 831139 h 3006470"/>
                        <a:gd name="connsiteX47-98735" fmla="*/ 3877367 w 6006665"/>
                        <a:gd name="connsiteY47-98736" fmla="*/ 822632 h 3006470"/>
                        <a:gd name="connsiteX48-98737" fmla="*/ 3932151 w 6006665"/>
                        <a:gd name="connsiteY48-98738" fmla="*/ 871095 h 3006470"/>
                        <a:gd name="connsiteX49-98739" fmla="*/ 3988173 w 6006665"/>
                        <a:gd name="connsiteY49-98740" fmla="*/ 843084 h 3006470"/>
                        <a:gd name="connsiteX50-98741" fmla="*/ 3993852 w 6006665"/>
                        <a:gd name="connsiteY50-98742" fmla="*/ 846199 h 3006470"/>
                        <a:gd name="connsiteX51-98743" fmla="*/ 4000080 w 6006665"/>
                        <a:gd name="connsiteY51-98744" fmla="*/ 843084 h 3006470"/>
                        <a:gd name="connsiteX52-98745" fmla="*/ 4062426 w 6006665"/>
                        <a:gd name="connsiteY52-98746" fmla="*/ 877274 h 3006470"/>
                        <a:gd name="connsiteX53-98747" fmla="*/ 4085889 w 6006665"/>
                        <a:gd name="connsiteY53-98748" fmla="*/ 849902 h 3006470"/>
                        <a:gd name="connsiteX54-98749" fmla="*/ 4095563 w 6006665"/>
                        <a:gd name="connsiteY54-98750" fmla="*/ 852506 h 3006470"/>
                        <a:gd name="connsiteX55-98751" fmla="*/ 4097796 w 6006665"/>
                        <a:gd name="connsiteY55-98752" fmla="*/ 849902 h 3006470"/>
                        <a:gd name="connsiteX56-98753" fmla="*/ 4144150 w 6006665"/>
                        <a:gd name="connsiteY56-98754" fmla="*/ 862382 h 3006470"/>
                        <a:gd name="connsiteX57-98755" fmla="*/ 4117703 w 6006665"/>
                        <a:gd name="connsiteY57-98756" fmla="*/ 752186 h 3006470"/>
                        <a:gd name="connsiteX58-98757" fmla="*/ 4165425 w 6006665"/>
                        <a:gd name="connsiteY58-98758" fmla="*/ 697647 h 3006470"/>
                        <a:gd name="connsiteX59-98759" fmla="*/ 4175231 w 6006665"/>
                        <a:gd name="connsiteY59-98760" fmla="*/ 700048 h 3006470"/>
                        <a:gd name="connsiteX60-98761" fmla="*/ 4177332 w 6006665"/>
                        <a:gd name="connsiteY60-98762" fmla="*/ 697647 h 3006470"/>
                        <a:gd name="connsiteX61-98763" fmla="*/ 4511384 w 6006665"/>
                        <a:gd name="connsiteY61-98764" fmla="*/ 779455 h 3006470"/>
                        <a:gd name="connsiteX62-98765" fmla="*/ 4543199 w 6006665"/>
                        <a:gd name="connsiteY62-98766" fmla="*/ 849902 h 3006470"/>
                        <a:gd name="connsiteX63-98767" fmla="*/ 4639242 w 6006665"/>
                        <a:gd name="connsiteY63-98768" fmla="*/ 932544 h 3006470"/>
                        <a:gd name="connsiteX64-98769" fmla="*/ 4774445 w 6006665"/>
                        <a:gd name="connsiteY64-98770" fmla="*/ 913531 h 3006470"/>
                        <a:gd name="connsiteX65-98771" fmla="*/ 4778496 w 6006665"/>
                        <a:gd name="connsiteY65-98772" fmla="*/ 914635 h 3006470"/>
                        <a:gd name="connsiteX66-98773" fmla="*/ 4786352 w 6006665"/>
                        <a:gd name="connsiteY66-98774" fmla="*/ 913531 h 3006470"/>
                        <a:gd name="connsiteX67-98775" fmla="*/ 4861343 w 6006665"/>
                        <a:gd name="connsiteY67-98776" fmla="*/ 933983 h 3006470"/>
                        <a:gd name="connsiteX68-98777" fmla="*/ 4893158 w 6006665"/>
                        <a:gd name="connsiteY68-98778" fmla="*/ 977160 h 3006470"/>
                        <a:gd name="connsiteX69-98779" fmla="*/ 4888613 w 6006665"/>
                        <a:gd name="connsiteY69-98780" fmla="*/ 1058968 h 3006470"/>
                        <a:gd name="connsiteX70-98781" fmla="*/ 4927677 w 6006665"/>
                        <a:gd name="connsiteY70-98782" fmla="*/ 1083640 h 3006470"/>
                        <a:gd name="connsiteX71-98783" fmla="*/ 4967605 w 6006665"/>
                        <a:gd name="connsiteY71-98784" fmla="*/ 1070331 h 3006470"/>
                        <a:gd name="connsiteX72-98785" fmla="*/ 5038051 w 6006665"/>
                        <a:gd name="connsiteY72-98786" fmla="*/ 1063513 h 3006470"/>
                        <a:gd name="connsiteX73-98787" fmla="*/ 5040730 w 6006665"/>
                        <a:gd name="connsiteY73-98788" fmla="*/ 1064406 h 3006470"/>
                        <a:gd name="connsiteX74-98789" fmla="*/ 5049958 w 6006665"/>
                        <a:gd name="connsiteY74-98790" fmla="*/ 1063513 h 3006470"/>
                        <a:gd name="connsiteX75-98791" fmla="*/ 5114249 w 6006665"/>
                        <a:gd name="connsiteY75-98792" fmla="*/ 1084944 h 3006470"/>
                        <a:gd name="connsiteX76-98793" fmla="*/ 5176671 w 6006665"/>
                        <a:gd name="connsiteY76-98794" fmla="*/ 1074876 h 3006470"/>
                        <a:gd name="connsiteX77-98795" fmla="*/ 5177801 w 6006665"/>
                        <a:gd name="connsiteY77-98796" fmla="*/ 1076614 h 3006470"/>
                        <a:gd name="connsiteX78-98797" fmla="*/ 5188578 w 6006665"/>
                        <a:gd name="connsiteY78-98798" fmla="*/ 1074876 h 3006470"/>
                        <a:gd name="connsiteX79-98799" fmla="*/ 5243719 w 6006665"/>
                        <a:gd name="connsiteY79-98800" fmla="*/ 1159707 h 3006470"/>
                        <a:gd name="connsiteX80-98801" fmla="*/ 5283477 w 6006665"/>
                        <a:gd name="connsiteY80-98802" fmla="*/ 1129415 h 3006470"/>
                        <a:gd name="connsiteX81-98803" fmla="*/ 5258480 w 6006665"/>
                        <a:gd name="connsiteY81-98804" fmla="*/ 1063513 h 3006470"/>
                        <a:gd name="connsiteX82-98805" fmla="*/ 5267570 w 6006665"/>
                        <a:gd name="connsiteY82-98806" fmla="*/ 1015792 h 3006470"/>
                        <a:gd name="connsiteX83-98807" fmla="*/ 5278896 w 6006665"/>
                        <a:gd name="connsiteY83-98808" fmla="*/ 1018841 h 3006470"/>
                        <a:gd name="connsiteX84-98809" fmla="*/ 5279477 w 6006665"/>
                        <a:gd name="connsiteY84-98810" fmla="*/ 1015792 h 3006470"/>
                        <a:gd name="connsiteX85-98811" fmla="*/ 5395510 w 6006665"/>
                        <a:gd name="connsiteY85-98812" fmla="*/ 1047031 h 3006470"/>
                        <a:gd name="connsiteX86-98813" fmla="*/ 5463001 w 6006665"/>
                        <a:gd name="connsiteY86-98814" fmla="*/ 1043061 h 3006470"/>
                        <a:gd name="connsiteX87-98815" fmla="*/ 5464386 w 6006665"/>
                        <a:gd name="connsiteY87-98816" fmla="*/ 1043680 h 3006470"/>
                        <a:gd name="connsiteX88-98817" fmla="*/ 5474909 w 6006665"/>
                        <a:gd name="connsiteY88-98818" fmla="*/ 1043061 h 3006470"/>
                        <a:gd name="connsiteX89-98819" fmla="*/ 5581715 w 6006665"/>
                        <a:gd name="connsiteY89-98820" fmla="*/ 1090783 h 3006470"/>
                        <a:gd name="connsiteX90-98821" fmla="*/ 5633981 w 6006665"/>
                        <a:gd name="connsiteY90-98822" fmla="*/ 1133960 h 3006470"/>
                        <a:gd name="connsiteX91-98823" fmla="*/ 5720335 w 6006665"/>
                        <a:gd name="connsiteY91-98824" fmla="*/ 1213496 h 3006470"/>
                        <a:gd name="connsiteX92-98825" fmla="*/ 5822595 w 6006665"/>
                        <a:gd name="connsiteY92-98826" fmla="*/ 1311212 h 3006470"/>
                        <a:gd name="connsiteX93-98827" fmla="*/ 5818051 w 6006665"/>
                        <a:gd name="connsiteY93-98828" fmla="*/ 1365751 h 3006470"/>
                        <a:gd name="connsiteX94-98829" fmla="*/ 5825679 w 6006665"/>
                        <a:gd name="connsiteY94-98830" fmla="*/ 1373379 h 3006470"/>
                        <a:gd name="connsiteX95-98831" fmla="*/ 5822051 w 6006665"/>
                        <a:gd name="connsiteY95-98832" fmla="*/ 1322574 h 3006470"/>
                        <a:gd name="connsiteX96-98833" fmla="*/ 5834092 w 6006665"/>
                        <a:gd name="connsiteY96-98834" fmla="*/ 1324447 h 3006470"/>
                        <a:gd name="connsiteX97-98835" fmla="*/ 5833958 w 6006665"/>
                        <a:gd name="connsiteY97-98836" fmla="*/ 1322574 h 3006470"/>
                        <a:gd name="connsiteX98-98837" fmla="*/ 5936219 w 6006665"/>
                        <a:gd name="connsiteY98-98838" fmla="*/ 1338481 h 3006470"/>
                        <a:gd name="connsiteX99-98839" fmla="*/ 6006665 w 6006665"/>
                        <a:gd name="connsiteY99-98840" fmla="*/ 1418018 h 3006470"/>
                        <a:gd name="connsiteX100-98841" fmla="*/ 5968033 w 6006665"/>
                        <a:gd name="connsiteY100-98842" fmla="*/ 1456650 h 3006470"/>
                        <a:gd name="connsiteX101-98843" fmla="*/ 5908949 w 6006665"/>
                        <a:gd name="connsiteY101-98844" fmla="*/ 1468012 h 3006470"/>
                        <a:gd name="connsiteX102-98845" fmla="*/ 5908949 w 6006665"/>
                        <a:gd name="connsiteY102-98846" fmla="*/ 1554366 h 3006470"/>
                        <a:gd name="connsiteX103-98847" fmla="*/ 5893042 w 6006665"/>
                        <a:gd name="connsiteY103-98848" fmla="*/ 1570273 h 3006470"/>
                        <a:gd name="connsiteX104-98849" fmla="*/ 5881135 w 6006665"/>
                        <a:gd name="connsiteY104-98850" fmla="*/ 1570273 h 3006470"/>
                        <a:gd name="connsiteX105-98851" fmla="*/ 5861227 w 6006665"/>
                        <a:gd name="connsiteY105-98852" fmla="*/ 1570273 h 3006470"/>
                        <a:gd name="connsiteX106-98853" fmla="*/ 5849321 w 6006665"/>
                        <a:gd name="connsiteY106-98854" fmla="*/ 1570273 h 3006470"/>
                        <a:gd name="connsiteX107-98855" fmla="*/ 5817506 w 6006665"/>
                        <a:gd name="connsiteY107-98856" fmla="*/ 1536186 h 3006470"/>
                        <a:gd name="connsiteX108-98857" fmla="*/ 5767511 w 6006665"/>
                        <a:gd name="connsiteY108-98858" fmla="*/ 1511189 h 3006470"/>
                        <a:gd name="connsiteX109-98859" fmla="*/ 5762967 w 6006665"/>
                        <a:gd name="connsiteY109-98860" fmla="*/ 1477102 h 3006470"/>
                        <a:gd name="connsiteX110-98861" fmla="*/ 5729132 w 6006665"/>
                        <a:gd name="connsiteY110-98862" fmla="*/ 1463170 h 3006470"/>
                        <a:gd name="connsiteX111-98863" fmla="*/ 5695337 w 6006665"/>
                        <a:gd name="connsiteY111-98864" fmla="*/ 1472557 h 3006470"/>
                        <a:gd name="connsiteX112-98865" fmla="*/ 5693366 w 6006665"/>
                        <a:gd name="connsiteY112-98866" fmla="*/ 1469797 h 3006470"/>
                        <a:gd name="connsiteX113-98867" fmla="*/ 5683431 w 6006665"/>
                        <a:gd name="connsiteY113-98868" fmla="*/ 1472557 h 3006470"/>
                        <a:gd name="connsiteX114-98869" fmla="*/ 5660706 w 6006665"/>
                        <a:gd name="connsiteY114-98870" fmla="*/ 1440742 h 3006470"/>
                        <a:gd name="connsiteX115-98871" fmla="*/ 5669644 w 6006665"/>
                        <a:gd name="connsiteY115-98872" fmla="*/ 1415717 h 3006470"/>
                        <a:gd name="connsiteX116-98873" fmla="*/ 5640799 w 6006665"/>
                        <a:gd name="connsiteY116-98874" fmla="*/ 1429380 h 3006470"/>
                        <a:gd name="connsiteX117-98875" fmla="*/ 5656705 w 6006665"/>
                        <a:gd name="connsiteY117-98876" fmla="*/ 1472557 h 3006470"/>
                        <a:gd name="connsiteX118-98877" fmla="*/ 5633981 w 6006665"/>
                        <a:gd name="connsiteY118-98878" fmla="*/ 1511189 h 3006470"/>
                        <a:gd name="connsiteX119-98879" fmla="*/ 5586259 w 6006665"/>
                        <a:gd name="connsiteY119-98880" fmla="*/ 1547548 h 3006470"/>
                        <a:gd name="connsiteX120-98881" fmla="*/ 5575676 w 6006665"/>
                        <a:gd name="connsiteY120-98882" fmla="*/ 1546540 h 3006470"/>
                        <a:gd name="connsiteX121-98883" fmla="*/ 5574353 w 6006665"/>
                        <a:gd name="connsiteY121-98884" fmla="*/ 1547548 h 3006470"/>
                        <a:gd name="connsiteX122-98885" fmla="*/ 5539436 w 6006665"/>
                        <a:gd name="connsiteY122-98886" fmla="*/ 1544223 h 3006470"/>
                        <a:gd name="connsiteX123-98887" fmla="*/ 5570352 w 6006665"/>
                        <a:gd name="connsiteY123-98888" fmla="*/ 1586180 h 3006470"/>
                        <a:gd name="connsiteX124-98889" fmla="*/ 5593077 w 6006665"/>
                        <a:gd name="connsiteY124-98890" fmla="*/ 1649809 h 3006470"/>
                        <a:gd name="connsiteX125-98891" fmla="*/ 5608984 w 6006665"/>
                        <a:gd name="connsiteY125-98892" fmla="*/ 1677079 h 3006470"/>
                        <a:gd name="connsiteX126-98893" fmla="*/ 5613529 w 6006665"/>
                        <a:gd name="connsiteY126-98894" fmla="*/ 1708893 h 3006470"/>
                        <a:gd name="connsiteX127-98895" fmla="*/ 5608984 w 6006665"/>
                        <a:gd name="connsiteY127-98896" fmla="*/ 1731618 h 3006470"/>
                        <a:gd name="connsiteX128-98897" fmla="*/ 5597799 w 6006665"/>
                        <a:gd name="connsiteY128-98898" fmla="*/ 1728009 h 3006470"/>
                        <a:gd name="connsiteX129-98899" fmla="*/ 5597077 w 6006665"/>
                        <a:gd name="connsiteY129-98900" fmla="*/ 1731618 h 3006470"/>
                        <a:gd name="connsiteX130-98901" fmla="*/ 5534271 w 6006665"/>
                        <a:gd name="connsiteY130-98902" fmla="*/ 1711358 h 3006470"/>
                        <a:gd name="connsiteX131-98903" fmla="*/ 5436277 w 6006665"/>
                        <a:gd name="connsiteY131-98904" fmla="*/ 1767977 h 3006470"/>
                        <a:gd name="connsiteX132-98905" fmla="*/ 5397645 w 6006665"/>
                        <a:gd name="connsiteY132-98906" fmla="*/ 1779340 h 3006470"/>
                        <a:gd name="connsiteX133-98907" fmla="*/ 5345378 w 6006665"/>
                        <a:gd name="connsiteY133-98908" fmla="*/ 1833879 h 3006470"/>
                        <a:gd name="connsiteX134-98909" fmla="*/ 5290839 w 6006665"/>
                        <a:gd name="connsiteY134-98910" fmla="*/ 1881600 h 3006470"/>
                        <a:gd name="connsiteX135-98911" fmla="*/ 5274932 w 6006665"/>
                        <a:gd name="connsiteY135-98912" fmla="*/ 1913415 h 3006470"/>
                        <a:gd name="connsiteX136-98913" fmla="*/ 5267238 w 6006665"/>
                        <a:gd name="connsiteY136-98914" fmla="*/ 1904988 h 3006470"/>
                        <a:gd name="connsiteX137-98915" fmla="*/ 5263025 w 6006665"/>
                        <a:gd name="connsiteY137-98916" fmla="*/ 1913415 h 3006470"/>
                        <a:gd name="connsiteX138-98917" fmla="*/ 5219538 w 6006665"/>
                        <a:gd name="connsiteY138-98918" fmla="*/ 1865787 h 3006470"/>
                        <a:gd name="connsiteX139-98919" fmla="*/ 5129494 w 6006665"/>
                        <a:gd name="connsiteY139-98920" fmla="*/ 1920232 h 3006470"/>
                        <a:gd name="connsiteX140-98921" fmla="*/ 5126389 w 6006665"/>
                        <a:gd name="connsiteY140-98922" fmla="*/ 1914910 h 3006470"/>
                        <a:gd name="connsiteX141-98923" fmla="*/ 5117587 w 6006665"/>
                        <a:gd name="connsiteY141-98924" fmla="*/ 1920232 h 3006470"/>
                        <a:gd name="connsiteX142-98925" fmla="*/ 5105544 w 6006665"/>
                        <a:gd name="connsiteY142-98926" fmla="*/ 1899586 h 3006470"/>
                        <a:gd name="connsiteX143-98927" fmla="*/ 5074955 w 6006665"/>
                        <a:gd name="connsiteY143-98928" fmla="*/ 1924777 h 3006470"/>
                        <a:gd name="connsiteX144-98929" fmla="*/ 5065718 w 6006665"/>
                        <a:gd name="connsiteY144-98930" fmla="*/ 1922578 h 3006470"/>
                        <a:gd name="connsiteX145-98931" fmla="*/ 5063048 w 6006665"/>
                        <a:gd name="connsiteY145-98932" fmla="*/ 1924777 h 3006470"/>
                        <a:gd name="connsiteX146-98933" fmla="*/ 5026594 w 6006665"/>
                        <a:gd name="connsiteY146-98934" fmla="*/ 1916098 h 3006470"/>
                        <a:gd name="connsiteX147-98935" fmla="*/ 5015871 w 6006665"/>
                        <a:gd name="connsiteY147-98936" fmla="*/ 1961137 h 3006470"/>
                        <a:gd name="connsiteX148-98937" fmla="*/ 4974967 w 6006665"/>
                        <a:gd name="connsiteY148-98938" fmla="*/ 2027038 h 3006470"/>
                        <a:gd name="connsiteX149-98939" fmla="*/ 4974967 w 6006665"/>
                        <a:gd name="connsiteY149-98940" fmla="*/ 2058853 h 3006470"/>
                        <a:gd name="connsiteX150-98941" fmla="*/ 5015871 w 6006665"/>
                        <a:gd name="connsiteY150-98942" fmla="*/ 2074760 h 3006470"/>
                        <a:gd name="connsiteX151-98943" fmla="*/ 5011326 w 6006665"/>
                        <a:gd name="connsiteY151-98944" fmla="*/ 2172476 h 3006470"/>
                        <a:gd name="connsiteX152-98945" fmla="*/ 4999419 w 6006665"/>
                        <a:gd name="connsiteY152-98946" fmla="*/ 2172476 h 3006470"/>
                        <a:gd name="connsiteX153-98947" fmla="*/ 4974967 w 6006665"/>
                        <a:gd name="connsiteY153-98948" fmla="*/ 2172476 h 3006470"/>
                        <a:gd name="connsiteX154-98949" fmla="*/ 4963605 w 6006665"/>
                        <a:gd name="connsiteY154-98950" fmla="*/ 2224742 h 3006470"/>
                        <a:gd name="connsiteX155-98951" fmla="*/ 4974967 w 6006665"/>
                        <a:gd name="connsiteY155-98952" fmla="*/ 2252012 h 3006470"/>
                        <a:gd name="connsiteX156-98953" fmla="*/ 4909065 w 6006665"/>
                        <a:gd name="connsiteY156-98954" fmla="*/ 2286099 h 3006470"/>
                        <a:gd name="connsiteX157-98955" fmla="*/ 4897703 w 6006665"/>
                        <a:gd name="connsiteY157-98956" fmla="*/ 2354273 h 3006470"/>
                        <a:gd name="connsiteX158-98957" fmla="*/ 4845437 w 6006665"/>
                        <a:gd name="connsiteY158-98958" fmla="*/ 2370180 h 3006470"/>
                        <a:gd name="connsiteX159-98959" fmla="*/ 4834074 w 6006665"/>
                        <a:gd name="connsiteY159-98960" fmla="*/ 2429264 h 3006470"/>
                        <a:gd name="connsiteX160-98961" fmla="*/ 4779535 w 6006665"/>
                        <a:gd name="connsiteY160-98962" fmla="*/ 2488348 h 3006470"/>
                        <a:gd name="connsiteX161-98963" fmla="*/ 4777225 w 6006665"/>
                        <a:gd name="connsiteY161-98964" fmla="*/ 2477952 h 3006470"/>
                        <a:gd name="connsiteX162-98965" fmla="*/ 4767628 w 6006665"/>
                        <a:gd name="connsiteY162-98966" fmla="*/ 2488348 h 3006470"/>
                        <a:gd name="connsiteX163-98967" fmla="*/ 4758538 w 6006665"/>
                        <a:gd name="connsiteY163-98968" fmla="*/ 2447444 h 3006470"/>
                        <a:gd name="connsiteX164-98969" fmla="*/ 4742631 w 6006665"/>
                        <a:gd name="connsiteY164-98970" fmla="*/ 2361090 h 3006470"/>
                        <a:gd name="connsiteX165-98971" fmla="*/ 4715361 w 6006665"/>
                        <a:gd name="connsiteY165-98972" fmla="*/ 2220198 h 3006470"/>
                        <a:gd name="connsiteX166-98973" fmla="*/ 4735813 w 6006665"/>
                        <a:gd name="connsiteY166-98974" fmla="*/ 2129299 h 3006470"/>
                        <a:gd name="connsiteX167-98975" fmla="*/ 4767628 w 6006665"/>
                        <a:gd name="connsiteY167-98976" fmla="*/ 2086122 h 3006470"/>
                        <a:gd name="connsiteX168-98977" fmla="*/ 4767628 w 6006665"/>
                        <a:gd name="connsiteY168-98978" fmla="*/ 2058853 h 3006470"/>
                        <a:gd name="connsiteX169-98979" fmla="*/ 4826712 w 6006665"/>
                        <a:gd name="connsiteY169-98980" fmla="*/ 2042945 h 3006470"/>
                        <a:gd name="connsiteX170-98981" fmla="*/ 4892613 w 6006665"/>
                        <a:gd name="connsiteY170-98982" fmla="*/ 1952047 h 3006470"/>
                        <a:gd name="connsiteX171-98983" fmla="*/ 4956243 w 6006665"/>
                        <a:gd name="connsiteY171-98984" fmla="*/ 1877056 h 3006470"/>
                        <a:gd name="connsiteX172-98985" fmla="*/ 5022143 w 6006665"/>
                        <a:gd name="connsiteY172-98986" fmla="*/ 1817971 h 3006470"/>
                        <a:gd name="connsiteX173-98987" fmla="*/ 5046694 w 6006665"/>
                        <a:gd name="connsiteY173-98988" fmla="*/ 1710844 h 3006470"/>
                        <a:gd name="connsiteX174-98989" fmla="*/ 5015871 w 6006665"/>
                        <a:gd name="connsiteY174-98990" fmla="*/ 1715711 h 3006470"/>
                        <a:gd name="connsiteX175-98991" fmla="*/ 4995419 w 6006665"/>
                        <a:gd name="connsiteY175-98992" fmla="*/ 1779340 h 3006470"/>
                        <a:gd name="connsiteX176-98993" fmla="*/ 4904521 w 6006665"/>
                        <a:gd name="connsiteY176-98994" fmla="*/ 1865693 h 3006470"/>
                        <a:gd name="connsiteX177-98995" fmla="*/ 4901708 w 6006665"/>
                        <a:gd name="connsiteY177-98996" fmla="*/ 1857053 h 3006470"/>
                        <a:gd name="connsiteX178-98997" fmla="*/ 4892613 w 6006665"/>
                        <a:gd name="connsiteY178-98998" fmla="*/ 1865693 h 3006470"/>
                        <a:gd name="connsiteX179-98999" fmla="*/ 4861835 w 6006665"/>
                        <a:gd name="connsiteY179-99000" fmla="*/ 1771159 h 3006470"/>
                        <a:gd name="connsiteX180-99001" fmla="*/ 4779535 w 6006665"/>
                        <a:gd name="connsiteY180-99002" fmla="*/ 1795247 h 3006470"/>
                        <a:gd name="connsiteX181-99003" fmla="*/ 4684091 w 6006665"/>
                        <a:gd name="connsiteY181-99004" fmla="*/ 1920232 h 3006470"/>
                        <a:gd name="connsiteX182-99005" fmla="*/ 4715906 w 6006665"/>
                        <a:gd name="connsiteY182-99006" fmla="*/ 1967954 h 3006470"/>
                        <a:gd name="connsiteX183-99007" fmla="*/ 4636369 w 6006665"/>
                        <a:gd name="connsiteY183-99008" fmla="*/ 1983861 h 3006470"/>
                        <a:gd name="connsiteX184-99009" fmla="*/ 4577285 w 6006665"/>
                        <a:gd name="connsiteY184-99010" fmla="*/ 1988406 h 3006470"/>
                        <a:gd name="connsiteX185-99011" fmla="*/ 4577373 w 6006665"/>
                        <a:gd name="connsiteY185-99012" fmla="*/ 1987484 h 3006470"/>
                        <a:gd name="connsiteX186-99013" fmla="*/ 4565379 w 6006665"/>
                        <a:gd name="connsiteY186-99014" fmla="*/ 1988406 h 3006470"/>
                        <a:gd name="connsiteX187-99015" fmla="*/ 4569923 w 6006665"/>
                        <a:gd name="connsiteY187-99016" fmla="*/ 1940685 h 3006470"/>
                        <a:gd name="connsiteX188-99017" fmla="*/ 4520081 w 6006665"/>
                        <a:gd name="connsiteY188-99018" fmla="*/ 1931099 h 3006470"/>
                        <a:gd name="connsiteX189-99019" fmla="*/ 4475025 w 6006665"/>
                        <a:gd name="connsiteY189-99020" fmla="*/ 1961137 h 3006470"/>
                        <a:gd name="connsiteX190-99021" fmla="*/ 4464394 w 6006665"/>
                        <a:gd name="connsiteY190-99022" fmla="*/ 1960286 h 3006470"/>
                        <a:gd name="connsiteX191-99023" fmla="*/ 4463118 w 6006665"/>
                        <a:gd name="connsiteY191-99024" fmla="*/ 1961137 h 3006470"/>
                        <a:gd name="connsiteX192-99025" fmla="*/ 4357637 w 6006665"/>
                        <a:gd name="connsiteY192-99026" fmla="*/ 1952698 h 3006470"/>
                        <a:gd name="connsiteX193-99027" fmla="*/ 4243233 w 6006665"/>
                        <a:gd name="connsiteY193-99028" fmla="*/ 1972499 h 3006470"/>
                        <a:gd name="connsiteX194-99029" fmla="*/ 4125065 w 6006665"/>
                        <a:gd name="connsiteY194-99030" fmla="*/ 2106574 h 3006470"/>
                        <a:gd name="connsiteX195-99031" fmla="*/ 3984173 w 6006665"/>
                        <a:gd name="connsiteY195-99032" fmla="*/ 2263374 h 3006470"/>
                        <a:gd name="connsiteX196-99033" fmla="*/ 4038712 w 6006665"/>
                        <a:gd name="connsiteY196-99034" fmla="*/ 2267919 h 3006470"/>
                        <a:gd name="connsiteX197-99035" fmla="*/ 4059164 w 6006665"/>
                        <a:gd name="connsiteY197-99036" fmla="*/ 2311096 h 3006470"/>
                        <a:gd name="connsiteX198-99037" fmla="*/ 4087782 w 6006665"/>
                        <a:gd name="connsiteY198-99038" fmla="*/ 2319513 h 3006470"/>
                        <a:gd name="connsiteX199-99039" fmla="*/ 4106341 w 6006665"/>
                        <a:gd name="connsiteY199-99040" fmla="*/ 2290644 h 3006470"/>
                        <a:gd name="connsiteX200-99041" fmla="*/ 4117411 w 6006665"/>
                        <a:gd name="connsiteY200-99042" fmla="*/ 2291946 h 3006470"/>
                        <a:gd name="connsiteX201-99043" fmla="*/ 4118248 w 6006665"/>
                        <a:gd name="connsiteY201-99044" fmla="*/ 2290644 h 3006470"/>
                        <a:gd name="connsiteX202-99045" fmla="*/ 4156880 w 6006665"/>
                        <a:gd name="connsiteY202-99046" fmla="*/ 2295189 h 3006470"/>
                        <a:gd name="connsiteX203-99047" fmla="*/ 4211419 w 6006665"/>
                        <a:gd name="connsiteY203-99048" fmla="*/ 2365635 h 3006470"/>
                        <a:gd name="connsiteX204-99049" fmla="*/ 4215964 w 6006665"/>
                        <a:gd name="connsiteY204-99050" fmla="*/ 2413357 h 3006470"/>
                        <a:gd name="connsiteX205-99051" fmla="*/ 4184149 w 6006665"/>
                        <a:gd name="connsiteY205-99052" fmla="*/ 2472441 h 3006470"/>
                        <a:gd name="connsiteX206-99053" fmla="*/ 4177332 w 6006665"/>
                        <a:gd name="connsiteY206-99054" fmla="*/ 2542887 h 3006470"/>
                        <a:gd name="connsiteX207-99055" fmla="*/ 4161425 w 6006665"/>
                        <a:gd name="connsiteY207-99056" fmla="*/ 2629241 h 3006470"/>
                        <a:gd name="connsiteX208-99057" fmla="*/ 4109158 w 6006665"/>
                        <a:gd name="connsiteY208-99058" fmla="*/ 2708777 h 3006470"/>
                        <a:gd name="connsiteX209-99059" fmla="*/ 4097796 w 6006665"/>
                        <a:gd name="connsiteY209-99060" fmla="*/ 2747409 h 3006470"/>
                        <a:gd name="connsiteX210-99061" fmla="*/ 4043257 w 6006665"/>
                        <a:gd name="connsiteY210-99062" fmla="*/ 2806493 h 3006470"/>
                        <a:gd name="connsiteX211-99063" fmla="*/ 3995535 w 6006665"/>
                        <a:gd name="connsiteY211-99064" fmla="*/ 2865577 h 3006470"/>
                        <a:gd name="connsiteX212-99065" fmla="*/ 3975083 w 6006665"/>
                        <a:gd name="connsiteY212-99066" fmla="*/ 2897392 h 3006470"/>
                        <a:gd name="connsiteX213-99067" fmla="*/ 3925089 w 6006665"/>
                        <a:gd name="connsiteY213-99068" fmla="*/ 2924661 h 3006470"/>
                        <a:gd name="connsiteX214-99069" fmla="*/ 3913182 w 6006665"/>
                        <a:gd name="connsiteY214-99070" fmla="*/ 2924661 h 3006470"/>
                        <a:gd name="connsiteX215-99071" fmla="*/ 3904637 w 6006665"/>
                        <a:gd name="connsiteY215-99072" fmla="*/ 2924661 h 3006470"/>
                        <a:gd name="connsiteX216-99073" fmla="*/ 3892729 w 6006665"/>
                        <a:gd name="connsiteY216-99074" fmla="*/ 2924661 h 3006470"/>
                        <a:gd name="connsiteX217-99075" fmla="*/ 3871063 w 6006665"/>
                        <a:gd name="connsiteY217-99076" fmla="*/ 2908412 h 3006470"/>
                        <a:gd name="connsiteX218-99077" fmla="*/ 3829645 w 6006665"/>
                        <a:gd name="connsiteY218-99078" fmla="*/ 2936024 h 3006470"/>
                        <a:gd name="connsiteX219-99079" fmla="*/ 3822828 w 6006665"/>
                        <a:gd name="connsiteY219-99080" fmla="*/ 2956476 h 3006470"/>
                        <a:gd name="connsiteX220-99081" fmla="*/ 3818283 w 6006665"/>
                        <a:gd name="connsiteY220-99082" fmla="*/ 2947386 h 3006470"/>
                        <a:gd name="connsiteX221-99083" fmla="*/ 3818283 w 6006665"/>
                        <a:gd name="connsiteY221-99084" fmla="*/ 2935660 h 3006470"/>
                        <a:gd name="connsiteX222-99085" fmla="*/ 3817738 w 6006665"/>
                        <a:gd name="connsiteY222-99086" fmla="*/ 2936024 h 3006470"/>
                        <a:gd name="connsiteX223-99087" fmla="*/ 3810921 w 6006665"/>
                        <a:gd name="connsiteY223-99088" fmla="*/ 2956476 h 3006470"/>
                        <a:gd name="connsiteX224-99089" fmla="*/ 3806376 w 6006665"/>
                        <a:gd name="connsiteY224-99090" fmla="*/ 2947386 h 3006470"/>
                        <a:gd name="connsiteX225-99091" fmla="*/ 3806376 w 6006665"/>
                        <a:gd name="connsiteY225-99092" fmla="*/ 2920116 h 3006470"/>
                        <a:gd name="connsiteX226-99093" fmla="*/ 3818283 w 6006665"/>
                        <a:gd name="connsiteY226-99094" fmla="*/ 2920116 h 3006470"/>
                        <a:gd name="connsiteX227-99095" fmla="*/ 3826828 w 6006665"/>
                        <a:gd name="connsiteY227-99096" fmla="*/ 2920116 h 3006470"/>
                        <a:gd name="connsiteX228-99097" fmla="*/ 3833645 w 6006665"/>
                        <a:gd name="connsiteY228-99098" fmla="*/ 2861032 h 3006470"/>
                        <a:gd name="connsiteX229-99099" fmla="*/ 3822283 w 6006665"/>
                        <a:gd name="connsiteY229-99100" fmla="*/ 2817856 h 3006470"/>
                        <a:gd name="connsiteX230-99101" fmla="*/ 3849553 w 6006665"/>
                        <a:gd name="connsiteY230-99102" fmla="*/ 2795131 h 3006470"/>
                        <a:gd name="connsiteX231-99103" fmla="*/ 3858814 w 6006665"/>
                        <a:gd name="connsiteY231-99104" fmla="*/ 2797336 h 3006470"/>
                        <a:gd name="connsiteX232-99105" fmla="*/ 3861460 w 6006665"/>
                        <a:gd name="connsiteY232-99106" fmla="*/ 2795131 h 3006470"/>
                        <a:gd name="connsiteX233-99107" fmla="*/ 3898487 w 6006665"/>
                        <a:gd name="connsiteY233-99108" fmla="*/ 2803947 h 3006470"/>
                        <a:gd name="connsiteX234-99109" fmla="*/ 3919999 w 6006665"/>
                        <a:gd name="connsiteY234-99110" fmla="*/ 2758772 h 3006470"/>
                        <a:gd name="connsiteX235-99111" fmla="*/ 3935906 w 6006665"/>
                        <a:gd name="connsiteY235-99112" fmla="*/ 2699687 h 3006470"/>
                        <a:gd name="connsiteX236-99113" fmla="*/ 3947269 w 6006665"/>
                        <a:gd name="connsiteY236-99114" fmla="*/ 2676963 h 3006470"/>
                        <a:gd name="connsiteX237-99115" fmla="*/ 3966292 w 6006665"/>
                        <a:gd name="connsiteY237-99116" fmla="*/ 2632575 h 3006470"/>
                        <a:gd name="connsiteX238-99117" fmla="*/ 3915999 w 6006665"/>
                        <a:gd name="connsiteY238-99118" fmla="*/ 2645148 h 3006470"/>
                        <a:gd name="connsiteX239-99119" fmla="*/ 3888729 w 6006665"/>
                        <a:gd name="connsiteY239-99120" fmla="*/ 2667873 h 3006470"/>
                        <a:gd name="connsiteX240-99121" fmla="*/ 3876822 w 6006665"/>
                        <a:gd name="connsiteY240-99122" fmla="*/ 2667873 h 3006470"/>
                        <a:gd name="connsiteX241-99123" fmla="*/ 3829645 w 6006665"/>
                        <a:gd name="connsiteY241-99124" fmla="*/ 2667873 h 3006470"/>
                        <a:gd name="connsiteX242-99125" fmla="*/ 3817738 w 6006665"/>
                        <a:gd name="connsiteY242-99126" fmla="*/ 2667873 h 3006470"/>
                        <a:gd name="connsiteX243-99127" fmla="*/ 3801831 w 6006665"/>
                        <a:gd name="connsiteY243-99128" fmla="*/ 2613334 h 3006470"/>
                        <a:gd name="connsiteX244-99129" fmla="*/ 3758654 w 6006665"/>
                        <a:gd name="connsiteY244-99130" fmla="*/ 2574702 h 3006470"/>
                        <a:gd name="connsiteX245-99131" fmla="*/ 3692753 w 6006665"/>
                        <a:gd name="connsiteY245-99132" fmla="*/ 2558795 h 3006470"/>
                        <a:gd name="connsiteX246-99133" fmla="*/ 3683663 w 6006665"/>
                        <a:gd name="connsiteY246-99134" fmla="*/ 2499711 h 3006470"/>
                        <a:gd name="connsiteX247-99135" fmla="*/ 3672301 w 6006665"/>
                        <a:gd name="connsiteY247-99136" fmla="*/ 2467896 h 3006470"/>
                        <a:gd name="connsiteX248-99137" fmla="*/ 3656393 w 6006665"/>
                        <a:gd name="connsiteY248-99138" fmla="*/ 2440627 h 3006470"/>
                        <a:gd name="connsiteX249-99139" fmla="*/ 3633669 w 6006665"/>
                        <a:gd name="connsiteY249-99140" fmla="*/ 2381542 h 3006470"/>
                        <a:gd name="connsiteX250-99141" fmla="*/ 3601854 w 6006665"/>
                        <a:gd name="connsiteY250-99142" fmla="*/ 2361090 h 3006470"/>
                        <a:gd name="connsiteX251-99143" fmla="*/ 3545995 w 6006665"/>
                        <a:gd name="connsiteY251-99144" fmla="*/ 2339606 h 3006470"/>
                        <a:gd name="connsiteX252-99145" fmla="*/ 3506955 w 6006665"/>
                        <a:gd name="connsiteY252-99146" fmla="*/ 2345183 h 3006470"/>
                        <a:gd name="connsiteX253-99147" fmla="*/ 3463779 w 6006665"/>
                        <a:gd name="connsiteY253-99148" fmla="*/ 2354273 h 3006470"/>
                        <a:gd name="connsiteX254-99149" fmla="*/ 3431964 w 6006665"/>
                        <a:gd name="connsiteY254-99150" fmla="*/ 2381542 h 3006470"/>
                        <a:gd name="connsiteX255-99151" fmla="*/ 3452416 w 6006665"/>
                        <a:gd name="connsiteY255-99152" fmla="*/ 2397450 h 3006470"/>
                        <a:gd name="connsiteX256-99153" fmla="*/ 3452416 w 6006665"/>
                        <a:gd name="connsiteY256-99154" fmla="*/ 2429264 h 3006470"/>
                        <a:gd name="connsiteX257-99155" fmla="*/ 3431964 w 6006665"/>
                        <a:gd name="connsiteY257-99156" fmla="*/ 2451989 h 3006470"/>
                        <a:gd name="connsiteX258-99157" fmla="*/ 3400150 w 6006665"/>
                        <a:gd name="connsiteY258-99158" fmla="*/ 2511073 h 3006470"/>
                        <a:gd name="connsiteX259-99159" fmla="*/ 3400150 w 6006665"/>
                        <a:gd name="connsiteY259-99160" fmla="*/ 2538343 h 3006470"/>
                        <a:gd name="connsiteX260-99161" fmla="*/ 3350155 w 6006665"/>
                        <a:gd name="connsiteY260-99162" fmla="*/ 2570157 h 3006470"/>
                        <a:gd name="connsiteX261-99163" fmla="*/ 3342342 w 6006665"/>
                        <a:gd name="connsiteY261-99164" fmla="*/ 2567553 h 3006470"/>
                        <a:gd name="connsiteX262-99165" fmla="*/ 3338249 w 6006665"/>
                        <a:gd name="connsiteY262-99166" fmla="*/ 2570157 h 3006470"/>
                        <a:gd name="connsiteX263-99167" fmla="*/ 3290527 w 6006665"/>
                        <a:gd name="connsiteY263-99168" fmla="*/ 2554250 h 3006470"/>
                        <a:gd name="connsiteX264-99169" fmla="*/ 3259257 w 6006665"/>
                        <a:gd name="connsiteY264-99170" fmla="*/ 2554250 h 3006470"/>
                        <a:gd name="connsiteX265-99171" fmla="*/ 3247350 w 6006665"/>
                        <a:gd name="connsiteY265-99172" fmla="*/ 2554250 h 3006470"/>
                        <a:gd name="connsiteX266-99173" fmla="*/ 3231443 w 6006665"/>
                        <a:gd name="connsiteY266-99174" fmla="*/ 2538343 h 3006470"/>
                        <a:gd name="connsiteX267-99175" fmla="*/ 3213271 w 6006665"/>
                        <a:gd name="connsiteY267-99176" fmla="*/ 2533799 h 3006470"/>
                        <a:gd name="connsiteX268-99177" fmla="*/ 3168359 w 6006665"/>
                        <a:gd name="connsiteY268-99178" fmla="*/ 2570157 h 3006470"/>
                        <a:gd name="connsiteX269-99179" fmla="*/ 3120637 w 6006665"/>
                        <a:gd name="connsiteY269-99180" fmla="*/ 2581519 h 3006470"/>
                        <a:gd name="connsiteX270-99181" fmla="*/ 3082005 w 6006665"/>
                        <a:gd name="connsiteY270-99182" fmla="*/ 2597427 h 3006470"/>
                        <a:gd name="connsiteX271-99183" fmla="*/ 3074460 w 6006665"/>
                        <a:gd name="connsiteY271-99184" fmla="*/ 2595630 h 3006470"/>
                        <a:gd name="connsiteX272-99185" fmla="*/ 3070098 w 6006665"/>
                        <a:gd name="connsiteY272-99186" fmla="*/ 2597427 h 3006470"/>
                        <a:gd name="connsiteX273-99187" fmla="*/ 3022376 w 6006665"/>
                        <a:gd name="connsiteY273-99188" fmla="*/ 2586064 h 3006470"/>
                        <a:gd name="connsiteX274-99189" fmla="*/ 3000196 w 6006665"/>
                        <a:gd name="connsiteY274-99190" fmla="*/ 2586064 h 3006470"/>
                        <a:gd name="connsiteX275-99191" fmla="*/ 2988289 w 6006665"/>
                        <a:gd name="connsiteY275-99192" fmla="*/ 2586064 h 3006470"/>
                        <a:gd name="connsiteX276-99193" fmla="*/ 2967837 w 6006665"/>
                        <a:gd name="connsiteY276-99194" fmla="*/ 2554250 h 3006470"/>
                        <a:gd name="connsiteX277-99195" fmla="*/ 2929205 w 6006665"/>
                        <a:gd name="connsiteY277-99196" fmla="*/ 2526980 h 3006470"/>
                        <a:gd name="connsiteX278-99197" fmla="*/ 2902153 w 6006665"/>
                        <a:gd name="connsiteY278-99198" fmla="*/ 2523116 h 3006470"/>
                        <a:gd name="connsiteX279-99199" fmla="*/ 2861576 w 6006665"/>
                        <a:gd name="connsiteY279-99200" fmla="*/ 2526980 h 3006470"/>
                        <a:gd name="connsiteX280-99201" fmla="*/ 2822944 w 6006665"/>
                        <a:gd name="connsiteY280-99202" fmla="*/ 2538343 h 3006470"/>
                        <a:gd name="connsiteX281-99203" fmla="*/ 2818139 w 6006665"/>
                        <a:gd name="connsiteY281-99204" fmla="*/ 2536254 h 3006470"/>
                        <a:gd name="connsiteX282-99205" fmla="*/ 2811037 w 6006665"/>
                        <a:gd name="connsiteY282-99206" fmla="*/ 2538343 h 3006470"/>
                        <a:gd name="connsiteX283-99207" fmla="*/ 2758770 w 6006665"/>
                        <a:gd name="connsiteY283-99208" fmla="*/ 2515618 h 3006470"/>
                        <a:gd name="connsiteX284-99209" fmla="*/ 2751953 w 6006665"/>
                        <a:gd name="connsiteY284-99210" fmla="*/ 2472441 h 3006470"/>
                        <a:gd name="connsiteX285-99211" fmla="*/ 2708776 w 6006665"/>
                        <a:gd name="connsiteY285-99212" fmla="*/ 2456534 h 3006470"/>
                        <a:gd name="connsiteX286-99213" fmla="*/ 2676962 w 6006665"/>
                        <a:gd name="connsiteY286-99214" fmla="*/ 2451989 h 3006470"/>
                        <a:gd name="connsiteX287-99215" fmla="*/ 2642534 w 6006665"/>
                        <a:gd name="connsiteY287-99216" fmla="*/ 2430245 h 3006470"/>
                        <a:gd name="connsiteX288-99217" fmla="*/ 2609333 w 6006665"/>
                        <a:gd name="connsiteY288-99218" fmla="*/ 2488348 h 3006470"/>
                        <a:gd name="connsiteX289-99219" fmla="*/ 2625240 w 6006665"/>
                        <a:gd name="connsiteY289-99220" fmla="*/ 2522435 h 3006470"/>
                        <a:gd name="connsiteX290-99221" fmla="*/ 2586608 w 6006665"/>
                        <a:gd name="connsiteY290-99222" fmla="*/ 2558795 h 3006470"/>
                        <a:gd name="connsiteX291-99223" fmla="*/ 2577105 w 6006665"/>
                        <a:gd name="connsiteY291-99224" fmla="*/ 2556532 h 3006470"/>
                        <a:gd name="connsiteX292-99225" fmla="*/ 2574701 w 6006665"/>
                        <a:gd name="connsiteY292-99226" fmla="*/ 2558795 h 3006470"/>
                        <a:gd name="connsiteX293-99227" fmla="*/ 2526979 w 6006665"/>
                        <a:gd name="connsiteY293-99228" fmla="*/ 2547432 h 3006470"/>
                        <a:gd name="connsiteX294-99229" fmla="*/ 2490620 w 6006665"/>
                        <a:gd name="connsiteY294-99230" fmla="*/ 2542887 h 3006470"/>
                        <a:gd name="connsiteX295-99231" fmla="*/ 2463350 w 6006665"/>
                        <a:gd name="connsiteY295-99232" fmla="*/ 2515618 h 3006470"/>
                        <a:gd name="connsiteX296-99233" fmla="*/ 2436625 w 6006665"/>
                        <a:gd name="connsiteY296-99234" fmla="*/ 2515618 h 3006470"/>
                        <a:gd name="connsiteX297-99235" fmla="*/ 2424718 w 6006665"/>
                        <a:gd name="connsiteY297-99236" fmla="*/ 2515618 h 3006470"/>
                        <a:gd name="connsiteX298-99237" fmla="*/ 2398858 w 6006665"/>
                        <a:gd name="connsiteY298-99238" fmla="*/ 2502687 h 3006470"/>
                        <a:gd name="connsiteX299-99239" fmla="*/ 2350272 w 6006665"/>
                        <a:gd name="connsiteY299-99240" fmla="*/ 2526980 h 3006470"/>
                        <a:gd name="connsiteX300-99241" fmla="*/ 2282098 w 6006665"/>
                        <a:gd name="connsiteY300-99242" fmla="*/ 2574702 h 3006470"/>
                        <a:gd name="connsiteX301-99243" fmla="*/ 2238921 w 6006665"/>
                        <a:gd name="connsiteY301-99244" fmla="*/ 2586064 h 3006470"/>
                        <a:gd name="connsiteX302-99245" fmla="*/ 2227559 w 6006665"/>
                        <a:gd name="connsiteY302-99246" fmla="*/ 2590609 h 3006470"/>
                        <a:gd name="connsiteX303-99247" fmla="*/ 2225178 w 6006665"/>
                        <a:gd name="connsiteY303-99248" fmla="*/ 2586799 h 3006470"/>
                        <a:gd name="connsiteX304-99249" fmla="*/ 2215652 w 6006665"/>
                        <a:gd name="connsiteY304-99250" fmla="*/ 2590609 h 3006470"/>
                        <a:gd name="connsiteX305-99251" fmla="*/ 2193596 w 6006665"/>
                        <a:gd name="connsiteY305-99252" fmla="*/ 2555320 h 3006470"/>
                        <a:gd name="connsiteX306-99253" fmla="*/ 2157112 w 6006665"/>
                        <a:gd name="connsiteY306-99254" fmla="*/ 2558795 h 3006470"/>
                        <a:gd name="connsiteX307-99255" fmla="*/ 2156291 w 6006665"/>
                        <a:gd name="connsiteY307-99256" fmla="*/ 2557739 h 3006470"/>
                        <a:gd name="connsiteX308-99257" fmla="*/ 2145205 w 6006665"/>
                        <a:gd name="connsiteY308-99258" fmla="*/ 2558795 h 3006470"/>
                        <a:gd name="connsiteX309-99259" fmla="*/ 2129298 w 6006665"/>
                        <a:gd name="connsiteY309-99260" fmla="*/ 2538343 h 3006470"/>
                        <a:gd name="connsiteX310-99261" fmla="*/ 2102029 w 6006665"/>
                        <a:gd name="connsiteY310-99262" fmla="*/ 2526980 h 3006470"/>
                        <a:gd name="connsiteX311-99263" fmla="*/ 2086121 w 6006665"/>
                        <a:gd name="connsiteY311-99264" fmla="*/ 2495166 h 3006470"/>
                        <a:gd name="connsiteX312-99265" fmla="*/ 2070005 w 6006665"/>
                        <a:gd name="connsiteY312-99266" fmla="*/ 2486212 h 3006470"/>
                        <a:gd name="connsiteX313-99267" fmla="*/ 2027582 w 6006665"/>
                        <a:gd name="connsiteY313-99268" fmla="*/ 2499711 h 3006470"/>
                        <a:gd name="connsiteX314-99269" fmla="*/ 2023845 w 6006665"/>
                        <a:gd name="connsiteY314-99270" fmla="*/ 2497111 h 3006470"/>
                        <a:gd name="connsiteX315-99271" fmla="*/ 2018675 w 6006665"/>
                        <a:gd name="connsiteY315-99272" fmla="*/ 2499711 h 3006470"/>
                        <a:gd name="connsiteX316-99273" fmla="*/ 1971363 w 6006665"/>
                        <a:gd name="connsiteY316-99274" fmla="*/ 2468885 h 3006470"/>
                        <a:gd name="connsiteX317-99275" fmla="*/ 1952591 w 6006665"/>
                        <a:gd name="connsiteY317-99276" fmla="*/ 2495166 h 3006470"/>
                        <a:gd name="connsiteX318-99277" fmla="*/ 1947518 w 6006665"/>
                        <a:gd name="connsiteY318-99278" fmla="*/ 2485599 h 3006470"/>
                        <a:gd name="connsiteX319-99279" fmla="*/ 1940684 w 6006665"/>
                        <a:gd name="connsiteY319-99280" fmla="*/ 2495166 h 3006470"/>
                        <a:gd name="connsiteX320-99281" fmla="*/ 1861147 w 6006665"/>
                        <a:gd name="connsiteY320-99282" fmla="*/ 2345183 h 3006470"/>
                        <a:gd name="connsiteX321-99283" fmla="*/ 1811153 w 6006665"/>
                        <a:gd name="connsiteY321-99284" fmla="*/ 2295189 h 3006470"/>
                        <a:gd name="connsiteX322-99285" fmla="*/ 1813950 w 6006665"/>
                        <a:gd name="connsiteY322-99286" fmla="*/ 2292043 h 3006470"/>
                        <a:gd name="connsiteX323-99287" fmla="*/ 1711709 w 6006665"/>
                        <a:gd name="connsiteY323-99288" fmla="*/ 2338366 h 3006470"/>
                        <a:gd name="connsiteX324-99289" fmla="*/ 1711926 w 6006665"/>
                        <a:gd name="connsiteY324-99290" fmla="*/ 2336850 h 3006470"/>
                        <a:gd name="connsiteX325-99291" fmla="*/ 1699803 w 6006665"/>
                        <a:gd name="connsiteY325-99292" fmla="*/ 2338366 h 3006470"/>
                        <a:gd name="connsiteX326-99293" fmla="*/ 1704347 w 6006665"/>
                        <a:gd name="connsiteY326-99294" fmla="*/ 2306551 h 3006470"/>
                        <a:gd name="connsiteX327-99295" fmla="*/ 1662460 w 6006665"/>
                        <a:gd name="connsiteY327-99296" fmla="*/ 2288600 h 3006470"/>
                        <a:gd name="connsiteX328-99297" fmla="*/ 1629901 w 6006665"/>
                        <a:gd name="connsiteY328-99298" fmla="*/ 2302006 h 3006470"/>
                        <a:gd name="connsiteX329-99299" fmla="*/ 1629300 w 6006665"/>
                        <a:gd name="connsiteY329-99300" fmla="*/ 2297351 h 3006470"/>
                        <a:gd name="connsiteX330-99301" fmla="*/ 1617994 w 6006665"/>
                        <a:gd name="connsiteY330-99302" fmla="*/ 2302006 h 3006470"/>
                        <a:gd name="connsiteX331-99303" fmla="*/ 1608904 w 6006665"/>
                        <a:gd name="connsiteY331-99304" fmla="*/ 2231560 h 3006470"/>
                        <a:gd name="connsiteX332-99305" fmla="*/ 1552684 w 6006665"/>
                        <a:gd name="connsiteY332-99306" fmla="*/ 2221867 h 3006470"/>
                        <a:gd name="connsiteX333-99307" fmla="*/ 1518550 w 6006665"/>
                        <a:gd name="connsiteY333-99308" fmla="*/ 2247467 h 3006470"/>
                        <a:gd name="connsiteX334-99309" fmla="*/ 1425379 w 6006665"/>
                        <a:gd name="connsiteY334-99310" fmla="*/ 2267919 h 3006470"/>
                        <a:gd name="connsiteX335-99311" fmla="*/ 1409472 w 6006665"/>
                        <a:gd name="connsiteY335-99312" fmla="*/ 2286099 h 3006470"/>
                        <a:gd name="connsiteX336-99313" fmla="*/ 1270852 w 6006665"/>
                        <a:gd name="connsiteY336-99314" fmla="*/ 2306551 h 3006470"/>
                        <a:gd name="connsiteX337-99315" fmla="*/ 1254945 w 6006665"/>
                        <a:gd name="connsiteY337-99316" fmla="*/ 2327003 h 3006470"/>
                        <a:gd name="connsiteX338-99317" fmla="*/ 1282214 w 6006665"/>
                        <a:gd name="connsiteY338-99318" fmla="*/ 2370180 h 3006470"/>
                        <a:gd name="connsiteX339-99319" fmla="*/ 1243582 w 6006665"/>
                        <a:gd name="connsiteY339-99320" fmla="*/ 2386087 h 3006470"/>
                        <a:gd name="connsiteX340-99321" fmla="*/ 1254945 w 6006665"/>
                        <a:gd name="connsiteY340-99322" fmla="*/ 2404267 h 3006470"/>
                        <a:gd name="connsiteX341-99323" fmla="*/ 1216313 w 6006665"/>
                        <a:gd name="connsiteY341-99324" fmla="*/ 2429264 h 3006470"/>
                        <a:gd name="connsiteX342-99325" fmla="*/ 1275397 w 6006665"/>
                        <a:gd name="connsiteY342-99326" fmla="*/ 2472441 h 3006470"/>
                        <a:gd name="connsiteX343-99327" fmla="*/ 1270852 w 6006665"/>
                        <a:gd name="connsiteY343-99328" fmla="*/ 2499711 h 3006470"/>
                        <a:gd name="connsiteX344-99329" fmla="*/ 1259108 w 6006665"/>
                        <a:gd name="connsiteY344-99330" fmla="*/ 2498732 h 3006470"/>
                        <a:gd name="connsiteX345-99331" fmla="*/ 1258945 w 6006665"/>
                        <a:gd name="connsiteY345-99332" fmla="*/ 2499711 h 3006470"/>
                        <a:gd name="connsiteX346-99333" fmla="*/ 1215644 w 6006665"/>
                        <a:gd name="connsiteY346-99334" fmla="*/ 2496102 h 3006470"/>
                        <a:gd name="connsiteX347-99335" fmla="*/ 1204950 w 6006665"/>
                        <a:gd name="connsiteY347-99336" fmla="*/ 2511073 h 3006470"/>
                        <a:gd name="connsiteX348-99337" fmla="*/ 1196495 w 6006665"/>
                        <a:gd name="connsiteY348-99338" fmla="*/ 2506241 h 3006470"/>
                        <a:gd name="connsiteX349-99339" fmla="*/ 1193043 w 6006665"/>
                        <a:gd name="connsiteY349-99340" fmla="*/ 2511073 h 3006470"/>
                        <a:gd name="connsiteX350-99341" fmla="*/ 1145322 w 6006665"/>
                        <a:gd name="connsiteY350-99342" fmla="*/ 2483803 h 3006470"/>
                        <a:gd name="connsiteX351-99343" fmla="*/ 1098145 w 6006665"/>
                        <a:gd name="connsiteY351-99344" fmla="*/ 2483803 h 3006470"/>
                        <a:gd name="connsiteX352-99345" fmla="*/ 1061785 w 6006665"/>
                        <a:gd name="connsiteY352-99346" fmla="*/ 2511073 h 3006470"/>
                        <a:gd name="connsiteX353-99347" fmla="*/ 1055322 w 6006665"/>
                        <a:gd name="connsiteY353-99348" fmla="*/ 2506990 h 3006470"/>
                        <a:gd name="connsiteX354-99349" fmla="*/ 1049878 w 6006665"/>
                        <a:gd name="connsiteY354-99350" fmla="*/ 2511073 h 3006470"/>
                        <a:gd name="connsiteX355-99351" fmla="*/ 1006701 w 6006665"/>
                        <a:gd name="connsiteY355-99352" fmla="*/ 2483803 h 3006470"/>
                        <a:gd name="connsiteX356-99353" fmla="*/ 924893 w 6006665"/>
                        <a:gd name="connsiteY356-99354" fmla="*/ 2447444 h 3006470"/>
                        <a:gd name="connsiteX357-99355" fmla="*/ 877716 w 6006665"/>
                        <a:gd name="connsiteY357-99356" fmla="*/ 2447444 h 3006470"/>
                        <a:gd name="connsiteX358-99357" fmla="*/ 802724 w 6006665"/>
                        <a:gd name="connsiteY358-99358" fmla="*/ 2511073 h 3006470"/>
                        <a:gd name="connsiteX359-99359" fmla="*/ 798179 w 6006665"/>
                        <a:gd name="connsiteY359-99360" fmla="*/ 2554250 h 3006470"/>
                        <a:gd name="connsiteX360-99361" fmla="*/ 787406 w 6006665"/>
                        <a:gd name="connsiteY360-99362" fmla="*/ 2543477 h 3006470"/>
                        <a:gd name="connsiteX361-99363" fmla="*/ 786272 w 6006665"/>
                        <a:gd name="connsiteY361-99364" fmla="*/ 2554250 h 3006470"/>
                        <a:gd name="connsiteX362-99365" fmla="*/ 756063 w 6006665"/>
                        <a:gd name="connsiteY362-99366" fmla="*/ 2524040 h 3006470"/>
                        <a:gd name="connsiteX363-99367" fmla="*/ 732278 w 6006665"/>
                        <a:gd name="connsiteY363-99368" fmla="*/ 2581519 h 3006470"/>
                        <a:gd name="connsiteX364-99369" fmla="*/ 743640 w 6006665"/>
                        <a:gd name="connsiteY364-99370" fmla="*/ 2590609 h 3006470"/>
                        <a:gd name="connsiteX365-99371" fmla="*/ 723188 w 6006665"/>
                        <a:gd name="connsiteY365-99372" fmla="*/ 2633786 h 3006470"/>
                        <a:gd name="connsiteX366-99373" fmla="*/ 747026 w 6006665"/>
                        <a:gd name="connsiteY366-99374" fmla="*/ 2670627 h 3006470"/>
                        <a:gd name="connsiteX367-99375" fmla="*/ 763548 w 6006665"/>
                        <a:gd name="connsiteY367-99376" fmla="*/ 2667873 h 3006470"/>
                        <a:gd name="connsiteX368-99377" fmla="*/ 764871 w 6006665"/>
                        <a:gd name="connsiteY368-99378" fmla="*/ 2669637 h 3006470"/>
                        <a:gd name="connsiteX369-99379" fmla="*/ 775455 w 6006665"/>
                        <a:gd name="connsiteY369-99380" fmla="*/ 2667873 h 3006470"/>
                        <a:gd name="connsiteX370-99381" fmla="*/ 802724 w 6006665"/>
                        <a:gd name="connsiteY370-99382" fmla="*/ 2704232 h 3006470"/>
                        <a:gd name="connsiteX371-99383" fmla="*/ 798179 w 6006665"/>
                        <a:gd name="connsiteY371-99384" fmla="*/ 2731502 h 3006470"/>
                        <a:gd name="connsiteX372-99385" fmla="*/ 818632 w 6006665"/>
                        <a:gd name="connsiteY372-99386" fmla="*/ 2742864 h 3006470"/>
                        <a:gd name="connsiteX373-99387" fmla="*/ 802724 w 6006665"/>
                        <a:gd name="connsiteY373-99388" fmla="*/ 2774679 h 3006470"/>
                        <a:gd name="connsiteX374-99389" fmla="*/ 766365 w 6006665"/>
                        <a:gd name="connsiteY374-99390" fmla="*/ 2779224 h 3006470"/>
                        <a:gd name="connsiteX375-99391" fmla="*/ 727733 w 6006665"/>
                        <a:gd name="connsiteY375-99392" fmla="*/ 2838308 h 3006470"/>
                        <a:gd name="connsiteX376-99393" fmla="*/ 759548 w 6006665"/>
                        <a:gd name="connsiteY376-99394" fmla="*/ 2881485 h 3006470"/>
                        <a:gd name="connsiteX377-99395" fmla="*/ 759548 w 6006665"/>
                        <a:gd name="connsiteY377-99396" fmla="*/ 2920116 h 3006470"/>
                        <a:gd name="connsiteX378-99397" fmla="*/ 798179 w 6006665"/>
                        <a:gd name="connsiteY378-99398" fmla="*/ 2979201 h 3006470"/>
                        <a:gd name="connsiteX379-99399" fmla="*/ 775455 w 6006665"/>
                        <a:gd name="connsiteY379-99400" fmla="*/ 2995108 h 3006470"/>
                        <a:gd name="connsiteX380-99401" fmla="*/ 770910 w 6006665"/>
                        <a:gd name="connsiteY380-99402" fmla="*/ 3006470 h 3006470"/>
                        <a:gd name="connsiteX381-99403" fmla="*/ 759003 w 6006665"/>
                        <a:gd name="connsiteY381-99404" fmla="*/ 3006470 h 3006470"/>
                        <a:gd name="connsiteX382-99405" fmla="*/ 755003 w 6006665"/>
                        <a:gd name="connsiteY382-99406" fmla="*/ 3006470 h 3006470"/>
                        <a:gd name="connsiteX383-99407" fmla="*/ 743096 w 6006665"/>
                        <a:gd name="connsiteY383-99408" fmla="*/ 3006470 h 3006470"/>
                        <a:gd name="connsiteX384-99409" fmla="*/ 715826 w 6006665"/>
                        <a:gd name="connsiteY384-99410" fmla="*/ 2972383 h 3006470"/>
                        <a:gd name="connsiteX385-99411" fmla="*/ 704464 w 6006665"/>
                        <a:gd name="connsiteY385-99412" fmla="*/ 2972383 h 3006470"/>
                        <a:gd name="connsiteX386-99413" fmla="*/ 684012 w 6006665"/>
                        <a:gd name="connsiteY386-99414" fmla="*/ 2963293 h 3006470"/>
                        <a:gd name="connsiteX387-99415" fmla="*/ 672649 w 6006665"/>
                        <a:gd name="connsiteY387-99416" fmla="*/ 2940569 h 3006470"/>
                        <a:gd name="connsiteX388-99417" fmla="*/ 645222 w 6006665"/>
                        <a:gd name="connsiteY388-99418" fmla="*/ 2932732 h 3006470"/>
                        <a:gd name="connsiteX389-99419" fmla="*/ 625472 w 6006665"/>
                        <a:gd name="connsiteY389-99420" fmla="*/ 2936024 h 3006470"/>
                        <a:gd name="connsiteX390-99421" fmla="*/ 623771 w 6006665"/>
                        <a:gd name="connsiteY390-99422" fmla="*/ 2934323 h 3006470"/>
                        <a:gd name="connsiteX391-99423" fmla="*/ 613565 w 6006665"/>
                        <a:gd name="connsiteY391-99424" fmla="*/ 2936024 h 3006470"/>
                        <a:gd name="connsiteX392-99425" fmla="*/ 609020 w 6006665"/>
                        <a:gd name="connsiteY392-99426" fmla="*/ 2931479 h 3006470"/>
                        <a:gd name="connsiteX393-99427" fmla="*/ 559026 w 6006665"/>
                        <a:gd name="connsiteY393-99428" fmla="*/ 2904209 h 3006470"/>
                        <a:gd name="connsiteX394-99429" fmla="*/ 506760 w 6006665"/>
                        <a:gd name="connsiteY394-99430" fmla="*/ 2897392 h 3006470"/>
                        <a:gd name="connsiteX395-99431" fmla="*/ 483280 w 6006665"/>
                        <a:gd name="connsiteY395-99432" fmla="*/ 2890683 h 3006470"/>
                        <a:gd name="connsiteX396-99433" fmla="*/ 480035 w 6006665"/>
                        <a:gd name="connsiteY396-99434" fmla="*/ 2892847 h 3006470"/>
                        <a:gd name="connsiteX397-99435" fmla="*/ 475042 w 6006665"/>
                        <a:gd name="connsiteY397-99436" fmla="*/ 2888329 h 3006470"/>
                        <a:gd name="connsiteX398-99437" fmla="*/ 474945 w 6006665"/>
                        <a:gd name="connsiteY398-99438" fmla="*/ 2888302 h 3006470"/>
                        <a:gd name="connsiteX399-99439" fmla="*/ 468128 w 6006665"/>
                        <a:gd name="connsiteY399-99440" fmla="*/ 2892847 h 3006470"/>
                        <a:gd name="connsiteX400-99441" fmla="*/ 420406 w 6006665"/>
                        <a:gd name="connsiteY400-99442" fmla="*/ 2849670 h 3006470"/>
                        <a:gd name="connsiteX401-99443" fmla="*/ 381774 w 6006665"/>
                        <a:gd name="connsiteY401-99444" fmla="*/ 2833763 h 3006470"/>
                        <a:gd name="connsiteX402-99445" fmla="*/ 349960 w 6006665"/>
                        <a:gd name="connsiteY402-99446" fmla="*/ 2801948 h 3006470"/>
                        <a:gd name="connsiteX403-99447" fmla="*/ 377229 w 6006665"/>
                        <a:gd name="connsiteY403-99448" fmla="*/ 2795131 h 3006470"/>
                        <a:gd name="connsiteX404-99449" fmla="*/ 404499 w 6006665"/>
                        <a:gd name="connsiteY404-99450" fmla="*/ 2747409 h 3006470"/>
                        <a:gd name="connsiteX405-99451" fmla="*/ 388591 w 6006665"/>
                        <a:gd name="connsiteY405-99452" fmla="*/ 2731502 h 3006470"/>
                        <a:gd name="connsiteX406-99453" fmla="*/ 440858 w 6006665"/>
                        <a:gd name="connsiteY406-99454" fmla="*/ 2704232 h 3006470"/>
                        <a:gd name="connsiteX407-99455" fmla="*/ 440858 w 6006665"/>
                        <a:gd name="connsiteY407-99456" fmla="*/ 2701176 h 3006470"/>
                        <a:gd name="connsiteX408-99457" fmla="*/ 416406 w 6006665"/>
                        <a:gd name="connsiteY408-99458" fmla="*/ 2704232 h 3006470"/>
                        <a:gd name="connsiteX409-99459" fmla="*/ 416406 w 6006665"/>
                        <a:gd name="connsiteY409-99460" fmla="*/ 2702744 h 3006470"/>
                        <a:gd name="connsiteX410-99461" fmla="*/ 404499 w 6006665"/>
                        <a:gd name="connsiteY410-99462" fmla="*/ 2704232 h 3006470"/>
                        <a:gd name="connsiteX411-99463" fmla="*/ 404499 w 6006665"/>
                        <a:gd name="connsiteY411-99464" fmla="*/ 2683780 h 3006470"/>
                        <a:gd name="connsiteX412-99465" fmla="*/ 424951 w 6006665"/>
                        <a:gd name="connsiteY412-99466" fmla="*/ 2667873 h 3006470"/>
                        <a:gd name="connsiteX413-99467" fmla="*/ 463583 w 6006665"/>
                        <a:gd name="connsiteY413-99468" fmla="*/ 2661056 h 3006470"/>
                        <a:gd name="connsiteX414-99469" fmla="*/ 468128 w 6006665"/>
                        <a:gd name="connsiteY414-99470" fmla="*/ 2645148 h 3006470"/>
                        <a:gd name="connsiteX415-99471" fmla="*/ 456765 w 6006665"/>
                        <a:gd name="connsiteY415-99472" fmla="*/ 2613334 h 3006470"/>
                        <a:gd name="connsiteX416-99473" fmla="*/ 474945 w 6006665"/>
                        <a:gd name="connsiteY416-99474" fmla="*/ 2586064 h 3006470"/>
                        <a:gd name="connsiteX417-99475" fmla="*/ 474945 w 6006665"/>
                        <a:gd name="connsiteY417-99476" fmla="*/ 2565612 h 3006470"/>
                        <a:gd name="connsiteX418-99477" fmla="*/ 420406 w 6006665"/>
                        <a:gd name="connsiteY418-99478" fmla="*/ 2547432 h 3006470"/>
                        <a:gd name="connsiteX419-99479" fmla="*/ 409588 w 6006665"/>
                        <a:gd name="connsiteY419-99480" fmla="*/ 2547432 h 3006470"/>
                        <a:gd name="connsiteX420-99481" fmla="*/ 397681 w 6006665"/>
                        <a:gd name="connsiteY420-99482" fmla="*/ 2547432 h 3006470"/>
                        <a:gd name="connsiteX421-99483" fmla="*/ 379485 w 6006665"/>
                        <a:gd name="connsiteY421-99484" fmla="*/ 2525193 h 3006470"/>
                        <a:gd name="connsiteX422-99485" fmla="*/ 357322 w 6006665"/>
                        <a:gd name="connsiteY422-99486" fmla="*/ 2531525 h 3006470"/>
                        <a:gd name="connsiteX423-99487" fmla="*/ 352842 w 6006665"/>
                        <a:gd name="connsiteY423-99488" fmla="*/ 2529403 h 3006470"/>
                        <a:gd name="connsiteX424-99489" fmla="*/ 345415 w 6006665"/>
                        <a:gd name="connsiteY424-99490" fmla="*/ 2531525 h 3006470"/>
                        <a:gd name="connsiteX425-99491" fmla="*/ 302238 w 6006665"/>
                        <a:gd name="connsiteY425-99492" fmla="*/ 2511073 h 3006470"/>
                        <a:gd name="connsiteX426-99493" fmla="*/ 302238 w 6006665"/>
                        <a:gd name="connsiteY426-99494" fmla="*/ 2499711 h 3006470"/>
                        <a:gd name="connsiteX427-99495" fmla="*/ 286331 w 6006665"/>
                        <a:gd name="connsiteY427-99496" fmla="*/ 2472441 h 3006470"/>
                        <a:gd name="connsiteX428-99497" fmla="*/ 270968 w 6006665"/>
                        <a:gd name="connsiteY428-99498" fmla="*/ 2472441 h 3006470"/>
                        <a:gd name="connsiteX429-99499" fmla="*/ 259061 w 6006665"/>
                        <a:gd name="connsiteY429-99500" fmla="*/ 2472441 h 3006470"/>
                        <a:gd name="connsiteX430-99501" fmla="*/ 254516 w 6006665"/>
                        <a:gd name="connsiteY430-99502" fmla="*/ 2456534 h 3006470"/>
                        <a:gd name="connsiteX431-99503" fmla="*/ 263606 w 6006665"/>
                        <a:gd name="connsiteY431-99504" fmla="*/ 2440627 h 3006470"/>
                        <a:gd name="connsiteX432-99505" fmla="*/ 243991 w 6006665"/>
                        <a:gd name="connsiteY432-99506" fmla="*/ 2410114 h 3006470"/>
                        <a:gd name="connsiteX433-99507" fmla="*/ 216429 w 6006665"/>
                        <a:gd name="connsiteY433-99508" fmla="*/ 2413357 h 3006470"/>
                        <a:gd name="connsiteX434-99509" fmla="*/ 212956 w 6006665"/>
                        <a:gd name="connsiteY434-99510" fmla="*/ 2412365 h 3006470"/>
                        <a:gd name="connsiteX435-99511" fmla="*/ 204522 w 6006665"/>
                        <a:gd name="connsiteY435-99512" fmla="*/ 2413357 h 3006470"/>
                        <a:gd name="connsiteX436-99513" fmla="*/ 199623 w 6006665"/>
                        <a:gd name="connsiteY436-99514" fmla="*/ 2411957 h 3006470"/>
                        <a:gd name="connsiteX437-99515" fmla="*/ 195977 w 6006665"/>
                        <a:gd name="connsiteY437-99516" fmla="*/ 2424719 h 3006470"/>
                        <a:gd name="connsiteX438-99517" fmla="*/ 184968 w 6006665"/>
                        <a:gd name="connsiteY438-99518" fmla="*/ 2421574 h 3006470"/>
                        <a:gd name="connsiteX439-99519" fmla="*/ 184070 w 6006665"/>
                        <a:gd name="connsiteY439-99520" fmla="*/ 2424719 h 3006470"/>
                        <a:gd name="connsiteX440-99521" fmla="*/ 168163 w 6006665"/>
                        <a:gd name="connsiteY440-99522" fmla="*/ 2420184 h 3006470"/>
                        <a:gd name="connsiteX441-99523" fmla="*/ 156800 w 6006665"/>
                        <a:gd name="connsiteY441-99524" fmla="*/ 2381542 h 3006470"/>
                        <a:gd name="connsiteX442-99525" fmla="*/ 152255 w 6006665"/>
                        <a:gd name="connsiteY442-99526" fmla="*/ 2365635 h 3006470"/>
                        <a:gd name="connsiteX443-99527" fmla="*/ 156800 w 6006665"/>
                        <a:gd name="connsiteY443-99528" fmla="*/ 2361090 h 3006470"/>
                        <a:gd name="connsiteX444-99529" fmla="*/ 168707 w 6006665"/>
                        <a:gd name="connsiteY444-99530" fmla="*/ 2361090 h 3006470"/>
                        <a:gd name="connsiteX445-99531" fmla="*/ 188615 w 6006665"/>
                        <a:gd name="connsiteY445-99532" fmla="*/ 2361090 h 3006470"/>
                        <a:gd name="connsiteX446-99533" fmla="*/ 199977 w 6006665"/>
                        <a:gd name="connsiteY446-99534" fmla="*/ 2349728 h 3006470"/>
                        <a:gd name="connsiteX447-99535" fmla="*/ 188615 w 6006665"/>
                        <a:gd name="connsiteY447-99536" fmla="*/ 2327003 h 3006470"/>
                        <a:gd name="connsiteX448-99537" fmla="*/ 168163 w 6006665"/>
                        <a:gd name="connsiteY448-99538" fmla="*/ 2317914 h 3006470"/>
                        <a:gd name="connsiteX449-99539" fmla="*/ 168163 w 6006665"/>
                        <a:gd name="connsiteY449-99540" fmla="*/ 2311096 h 3006470"/>
                        <a:gd name="connsiteX450-99541" fmla="*/ 152255 w 6006665"/>
                        <a:gd name="connsiteY450-99542" fmla="*/ 2295189 h 3006470"/>
                        <a:gd name="connsiteX451-99543" fmla="*/ 129531 w 6006665"/>
                        <a:gd name="connsiteY451-99544" fmla="*/ 2258829 h 3006470"/>
                        <a:gd name="connsiteX452-99545" fmla="*/ 140893 w 6006665"/>
                        <a:gd name="connsiteY452-99546" fmla="*/ 2236105 h 3006470"/>
                        <a:gd name="connsiteX453-99547" fmla="*/ 136348 w 6006665"/>
                        <a:gd name="connsiteY453-99548" fmla="*/ 2208835 h 3006470"/>
                        <a:gd name="connsiteX454-99549" fmla="*/ 103789 w 6006665"/>
                        <a:gd name="connsiteY454-99550" fmla="*/ 2195428 h 3006470"/>
                        <a:gd name="connsiteX455-99551" fmla="*/ 93716 w 6006665"/>
                        <a:gd name="connsiteY455-99552" fmla="*/ 2199745 h 3006470"/>
                        <a:gd name="connsiteX456-99553" fmla="*/ 91868 w 6006665"/>
                        <a:gd name="connsiteY456-99554" fmla="*/ 2195434 h 3006470"/>
                        <a:gd name="connsiteX457-99555" fmla="*/ 81809 w 6006665"/>
                        <a:gd name="connsiteY457-99556" fmla="*/ 2199745 h 3006470"/>
                        <a:gd name="connsiteX458-99557" fmla="*/ 74992 w 6006665"/>
                        <a:gd name="connsiteY458-99558" fmla="*/ 2183838 h 3006470"/>
                        <a:gd name="connsiteX459-99559" fmla="*/ 34087 w 6006665"/>
                        <a:gd name="connsiteY459-99560" fmla="*/ 2172476 h 3006470"/>
                        <a:gd name="connsiteX460-99561" fmla="*/ 22725 w 6006665"/>
                        <a:gd name="connsiteY460-99562" fmla="*/ 2129299 h 3006470"/>
                        <a:gd name="connsiteX461-99563" fmla="*/ 22725 w 6006665"/>
                        <a:gd name="connsiteY461-99564" fmla="*/ 2097484 h 3006470"/>
                        <a:gd name="connsiteX462-99565" fmla="*/ 0 w 6006665"/>
                        <a:gd name="connsiteY462-99566" fmla="*/ 2081577 h 3006470"/>
                        <a:gd name="connsiteX463-99567" fmla="*/ 15907 w 6006665"/>
                        <a:gd name="connsiteY463-99568" fmla="*/ 2058853 h 3006470"/>
                        <a:gd name="connsiteX464-99569" fmla="*/ 6818 w 6006665"/>
                        <a:gd name="connsiteY464-99570" fmla="*/ 1995224 h 3006470"/>
                        <a:gd name="connsiteX465-99571" fmla="*/ 34087 w 6006665"/>
                        <a:gd name="connsiteY465-99572" fmla="*/ 1952047 h 3006470"/>
                        <a:gd name="connsiteX466-99573" fmla="*/ 27270 w 6006665"/>
                        <a:gd name="connsiteY466-99574" fmla="*/ 1940685 h 3006470"/>
                        <a:gd name="connsiteX467-99575" fmla="*/ 70447 w 6006665"/>
                        <a:gd name="connsiteY467-99576" fmla="*/ 1902053 h 3006470"/>
                        <a:gd name="connsiteX468-99577" fmla="*/ 27270 w 6006665"/>
                        <a:gd name="connsiteY468-99578" fmla="*/ 1865693 h 3006470"/>
                        <a:gd name="connsiteX469-99579" fmla="*/ 109078 w 6006665"/>
                        <a:gd name="connsiteY469-99580" fmla="*/ 1767977 h 3006470"/>
                        <a:gd name="connsiteX470-99581" fmla="*/ 145438 w 6006665"/>
                        <a:gd name="connsiteY470-99582" fmla="*/ 1724800 h 3006470"/>
                        <a:gd name="connsiteX471-99583" fmla="*/ 156800 w 6006665"/>
                        <a:gd name="connsiteY471-99584" fmla="*/ 1681624 h 3006470"/>
                        <a:gd name="connsiteX472-99585" fmla="*/ 102261 w 6006665"/>
                        <a:gd name="connsiteY472-99586" fmla="*/ 1629357 h 3006470"/>
                        <a:gd name="connsiteX473-99587" fmla="*/ 118168 w 6006665"/>
                        <a:gd name="connsiteY473-99588" fmla="*/ 1574818 h 3006470"/>
                        <a:gd name="connsiteX474-99589" fmla="*/ 86354 w 6006665"/>
                        <a:gd name="connsiteY474-99590" fmla="*/ 1511189 h 3006470"/>
                        <a:gd name="connsiteX475-99591" fmla="*/ 298238 w 6006665"/>
                        <a:gd name="connsiteY475-99592" fmla="*/ 1554366 h 3006470"/>
                        <a:gd name="connsiteX476-99593" fmla="*/ 345959 w 6006665"/>
                        <a:gd name="connsiteY476-99594" fmla="*/ 1586180 h 3006470"/>
                        <a:gd name="connsiteX477-99595" fmla="*/ 362087 w 6006665"/>
                        <a:gd name="connsiteY477-99596" fmla="*/ 1595588 h 3006470"/>
                        <a:gd name="connsiteX478-99597" fmla="*/ 365867 w 6006665"/>
                        <a:gd name="connsiteY478-99598" fmla="*/ 1563455 h 3006470"/>
                        <a:gd name="connsiteX479-99599" fmla="*/ 345415 w 6006665"/>
                        <a:gd name="connsiteY479-99600" fmla="*/ 1527096 h 3006470"/>
                        <a:gd name="connsiteX480-99601" fmla="*/ 365867 w 6006665"/>
                        <a:gd name="connsiteY480-99602" fmla="*/ 1495281 h 3006470"/>
                        <a:gd name="connsiteX481-99603" fmla="*/ 374560 w 6006665"/>
                        <a:gd name="connsiteY481-99604" fmla="*/ 1500280 h 3006470"/>
                        <a:gd name="connsiteX482-99605" fmla="*/ 377774 w 6006665"/>
                        <a:gd name="connsiteY482-99606" fmla="*/ 1495281 h 3006470"/>
                        <a:gd name="connsiteX483-99607" fmla="*/ 461933 w 6006665"/>
                        <a:gd name="connsiteY483-99608" fmla="*/ 1543673 h 3006470"/>
                        <a:gd name="connsiteX484-99609" fmla="*/ 484035 w 6006665"/>
                        <a:gd name="connsiteY484-99610" fmla="*/ 1527096 h 3006470"/>
                        <a:gd name="connsiteX485-99611" fmla="*/ 463583 w 6006665"/>
                        <a:gd name="connsiteY485-99612" fmla="*/ 1461194 h 3006470"/>
                        <a:gd name="connsiteX486-99613" fmla="*/ 1677078 w 6006665"/>
                        <a:gd name="connsiteY486-99614" fmla="*/ 1370296 h 3006470"/>
                        <a:gd name="connsiteX487-99615" fmla="*/ 1720255 w 6006665"/>
                        <a:gd name="connsiteY487-99616" fmla="*/ 1349844 h 3006470"/>
                        <a:gd name="connsiteX488-99617" fmla="*/ 1731617 w 6006665"/>
                        <a:gd name="connsiteY488-99618" fmla="*/ 1299850 h 3006470"/>
                        <a:gd name="connsiteX489-99619" fmla="*/ 1758887 w 6006665"/>
                        <a:gd name="connsiteY489-99620" fmla="*/ 1256673 h 3006470"/>
                        <a:gd name="connsiteX490-99621" fmla="*/ 1736162 w 6006665"/>
                        <a:gd name="connsiteY490-99622" fmla="*/ 1197589 h 3006470"/>
                        <a:gd name="connsiteX491-99623" fmla="*/ 1758887 w 6006665"/>
                        <a:gd name="connsiteY491-99624" fmla="*/ 1133960 h 3006470"/>
                        <a:gd name="connsiteX492-99625" fmla="*/ 1704347 w 6006665"/>
                        <a:gd name="connsiteY492-99626" fmla="*/ 1070331 h 3006470"/>
                        <a:gd name="connsiteX493-99627" fmla="*/ 1736162 w 6006665"/>
                        <a:gd name="connsiteY493-99628" fmla="*/ 961252 h 3006470"/>
                        <a:gd name="connsiteX494-99629" fmla="*/ 1688440 w 6006665"/>
                        <a:gd name="connsiteY494-99630" fmla="*/ 865809 h 3006470"/>
                        <a:gd name="connsiteX495-99631" fmla="*/ 1752069 w 6006665"/>
                        <a:gd name="connsiteY495-99632" fmla="*/ 788545 h 3006470"/>
                        <a:gd name="connsiteX496-99633" fmla="*/ 1747524 w 6006665"/>
                        <a:gd name="connsiteY496-99634" fmla="*/ 704464 h 3006470"/>
                        <a:gd name="connsiteX497-99635" fmla="*/ 1763431 w 6006665"/>
                        <a:gd name="connsiteY497-99636" fmla="*/ 697647 h 3006470"/>
                        <a:gd name="connsiteX498-99637" fmla="*/ 1764877 w 6006665"/>
                        <a:gd name="connsiteY498-99638" fmla="*/ 702130 h 3006470"/>
                        <a:gd name="connsiteX499-99639" fmla="*/ 1775339 w 6006665"/>
                        <a:gd name="connsiteY499-99640" fmla="*/ 697647 h 3006470"/>
                        <a:gd name="connsiteX500-99641" fmla="*/ 1798063 w 6006665"/>
                        <a:gd name="connsiteY500-99642" fmla="*/ 768093 h 3006470"/>
                        <a:gd name="connsiteX501-99643" fmla="*/ 1791454 w 6006665"/>
                        <a:gd name="connsiteY501-99644" fmla="*/ 815304 h 3006470"/>
                        <a:gd name="connsiteX502-99645" fmla="*/ 1854330 w 6006665"/>
                        <a:gd name="connsiteY502-99646" fmla="*/ 772638 h 3006470"/>
                        <a:gd name="connsiteX503-99647" fmla="*/ 1931594 w 6006665"/>
                        <a:gd name="connsiteY503-99648" fmla="*/ 763548 h 3006470"/>
                        <a:gd name="connsiteX504-99649" fmla="*/ 1932772 w 6006665"/>
                        <a:gd name="connsiteY504-99650" fmla="*/ 764810 h 3006470"/>
                        <a:gd name="connsiteX505-99651" fmla="*/ 1943501 w 6006665"/>
                        <a:gd name="connsiteY505-99652" fmla="*/ 763548 h 3006470"/>
                        <a:gd name="connsiteX506-99653" fmla="*/ 1988608 w 6006665"/>
                        <a:gd name="connsiteY506-99654" fmla="*/ 811877 h 3006470"/>
                        <a:gd name="connsiteX507-99655" fmla="*/ 1963408 w 6006665"/>
                        <a:gd name="connsiteY507-99656" fmla="*/ 736278 h 3006470"/>
                        <a:gd name="connsiteX508-99657" fmla="*/ 1963408 w 6006665"/>
                        <a:gd name="connsiteY508-99658" fmla="*/ 595386 h 3006470"/>
                        <a:gd name="connsiteX509-99659" fmla="*/ 2027037 w 6006665"/>
                        <a:gd name="connsiteY509-99660" fmla="*/ 574934 h 3006470"/>
                        <a:gd name="connsiteX510-99661" fmla="*/ 2037269 w 6006665"/>
                        <a:gd name="connsiteY510-99662" fmla="*/ 575472 h 3006470"/>
                        <a:gd name="connsiteX511-99663" fmla="*/ 2038944 w 6006665"/>
                        <a:gd name="connsiteY511-99664" fmla="*/ 574934 h 3006470"/>
                        <a:gd name="connsiteX512-99665" fmla="*/ 2115414 w 6006665"/>
                        <a:gd name="connsiteY512-99666" fmla="*/ 578958 h 3006470"/>
                        <a:gd name="connsiteX513-99667" fmla="*/ 2192927 w 6006665"/>
                        <a:gd name="connsiteY513-99668" fmla="*/ 559026 h 3006470"/>
                        <a:gd name="connsiteX514-99669" fmla="*/ 2167930 w 6006665"/>
                        <a:gd name="connsiteY514-99670" fmla="*/ 493125 h 3006470"/>
                        <a:gd name="connsiteX515-99671" fmla="*/ 2204289 w 6006665"/>
                        <a:gd name="connsiteY515-99672" fmla="*/ 402226 h 3006470"/>
                        <a:gd name="connsiteX516-99673" fmla="*/ 2247466 w 6006665"/>
                        <a:gd name="connsiteY516-99674" fmla="*/ 397681 h 3006470"/>
                        <a:gd name="connsiteX517-99675" fmla="*/ 2317913 w 6006665"/>
                        <a:gd name="connsiteY517-99676" fmla="*/ 322690 h 3006470"/>
                        <a:gd name="connsiteX518-99677" fmla="*/ 2420183 w 6006665"/>
                        <a:gd name="connsiteY518-99678" fmla="*/ 304510 h 3006470"/>
                        <a:gd name="connsiteX519-99679" fmla="*/ 2429263 w 6006665"/>
                        <a:gd name="connsiteY519-99680" fmla="*/ 263606 h 3006470"/>
                        <a:gd name="connsiteX520-99681" fmla="*/ 2526979 w 6006665"/>
                        <a:gd name="connsiteY520-99682" fmla="*/ 252244 h 3006470"/>
                        <a:gd name="connsiteX521-99683" fmla="*/ 2528058 w 6006665"/>
                        <a:gd name="connsiteY521-99684" fmla="*/ 253503 h 3006470"/>
                        <a:gd name="connsiteX522-99685" fmla="*/ 2538886 w 6006665"/>
                        <a:gd name="connsiteY522-99686" fmla="*/ 252244 h 3006470"/>
                        <a:gd name="connsiteX523-99687" fmla="*/ 2560820 w 6006665"/>
                        <a:gd name="connsiteY523-99688" fmla="*/ 277833 h 3006470"/>
                        <a:gd name="connsiteX524-99689" fmla="*/ 2640602 w 6006665"/>
                        <a:gd name="connsiteY524-99690" fmla="*/ 202249 h 3006470"/>
                        <a:gd name="connsiteX525-99691" fmla="*/ 2652509 w 6006665"/>
                        <a:gd name="connsiteY525-99692" fmla="*/ 202249 h 3006470"/>
                        <a:gd name="connsiteX526-99693" fmla="*/ 2704231 w 6006665"/>
                        <a:gd name="connsiteY526-99694" fmla="*/ 202249 h 3006470"/>
                        <a:gd name="connsiteX527-99695" fmla="*/ 2715593 w 6006665"/>
                        <a:gd name="connsiteY527-99696" fmla="*/ 134075 h 3006470"/>
                        <a:gd name="connsiteX528-99697" fmla="*/ 2751953 w 6006665"/>
                        <a:gd name="connsiteY528-99698" fmla="*/ 68174 h 3006470"/>
                        <a:gd name="connsiteX529-99699" fmla="*/ 2838307 w 6006665"/>
                        <a:gd name="connsiteY529-99700" fmla="*/ 0 h 3006470"/>
                        <a:gd name="connsiteX0-99701" fmla="*/ 1791129 w 6006665"/>
                        <a:gd name="connsiteY0-99702" fmla="*/ 817622 h 3006470"/>
                        <a:gd name="connsiteX1-99703" fmla="*/ 1782156 w 6006665"/>
                        <a:gd name="connsiteY1-99704" fmla="*/ 881716 h 3006470"/>
                        <a:gd name="connsiteX2-99705" fmla="*/ 1809554 w 6006665"/>
                        <a:gd name="connsiteY2-99706" fmla="*/ 895415 h 3006470"/>
                        <a:gd name="connsiteX3-99707" fmla="*/ 1791129 w 6006665"/>
                        <a:gd name="connsiteY3-99708" fmla="*/ 817622 h 3006470"/>
                        <a:gd name="connsiteX4-99709" fmla="*/ 2838307 w 6006665"/>
                        <a:gd name="connsiteY4-99710" fmla="*/ 0 h 3006470"/>
                        <a:gd name="connsiteX5-99711" fmla="*/ 2844246 w 6006665"/>
                        <a:gd name="connsiteY5-99712" fmla="*/ 4711 h 3006470"/>
                        <a:gd name="connsiteX6-99713" fmla="*/ 2850213 w 6006665"/>
                        <a:gd name="connsiteY6-99714" fmla="*/ 0 h 3006470"/>
                        <a:gd name="connsiteX7-99715" fmla="*/ 2916115 w 6006665"/>
                        <a:gd name="connsiteY7-99716" fmla="*/ 52267 h 3006470"/>
                        <a:gd name="connsiteX8-99717" fmla="*/ 2861576 w 6006665"/>
                        <a:gd name="connsiteY8-99718" fmla="*/ 90899 h 3006470"/>
                        <a:gd name="connsiteX9-99719" fmla="*/ 2947929 w 6006665"/>
                        <a:gd name="connsiteY9-99720" fmla="*/ 118168 h 3006470"/>
                        <a:gd name="connsiteX10-99721" fmla="*/ 2957621 w 6006665"/>
                        <a:gd name="connsiteY10-99722" fmla="*/ 186006 h 3006470"/>
                        <a:gd name="connsiteX11-99723" fmla="*/ 2979199 w 6006665"/>
                        <a:gd name="connsiteY11-99724" fmla="*/ 161345 h 3006470"/>
                        <a:gd name="connsiteX12-99725" fmla="*/ 2991106 w 6006665"/>
                        <a:gd name="connsiteY12-99726" fmla="*/ 161345 h 3006470"/>
                        <a:gd name="connsiteX13-99727" fmla="*/ 3086005 w 6006665"/>
                        <a:gd name="connsiteY13-99728" fmla="*/ 161345 h 3006470"/>
                        <a:gd name="connsiteX14-99729" fmla="*/ 3097912 w 6006665"/>
                        <a:gd name="connsiteY14-99730" fmla="*/ 161345 h 3006470"/>
                        <a:gd name="connsiteX15-99731" fmla="*/ 3179721 w 6006665"/>
                        <a:gd name="connsiteY15-99732" fmla="*/ 236336 h 3006470"/>
                        <a:gd name="connsiteX16-99733" fmla="*/ 3211535 w 6006665"/>
                        <a:gd name="connsiteY16-99734" fmla="*/ 295420 h 3006470"/>
                        <a:gd name="connsiteX17-99735" fmla="*/ 3200173 w 6006665"/>
                        <a:gd name="connsiteY17-99736" fmla="*/ 370412 h 3006470"/>
                        <a:gd name="connsiteX18-99737" fmla="*/ 3161541 w 6006665"/>
                        <a:gd name="connsiteY18-99738" fmla="*/ 413589 h 3006470"/>
                        <a:gd name="connsiteX19-99739" fmla="*/ 3066097 w 6006665"/>
                        <a:gd name="connsiteY19-99740" fmla="*/ 488580 h 3006470"/>
                        <a:gd name="connsiteX20-99741" fmla="*/ 3034283 w 6006665"/>
                        <a:gd name="connsiteY20-99742" fmla="*/ 531757 h 3006470"/>
                        <a:gd name="connsiteX21-99743" fmla="*/ 3082005 w 6006665"/>
                        <a:gd name="connsiteY21-99744" fmla="*/ 547664 h 3006470"/>
                        <a:gd name="connsiteX22-99745" fmla="*/ 3129459 w 6006665"/>
                        <a:gd name="connsiteY22-99746" fmla="*/ 575345 h 3006470"/>
                        <a:gd name="connsiteX23-99747" fmla="*/ 3156451 w 6006665"/>
                        <a:gd name="connsiteY23-99748" fmla="*/ 552209 h 3006470"/>
                        <a:gd name="connsiteX24-99749" fmla="*/ 3158460 w 6006665"/>
                        <a:gd name="connsiteY24-99750" fmla="*/ 560693 h 3006470"/>
                        <a:gd name="connsiteX25-99751" fmla="*/ 3168359 w 6006665"/>
                        <a:gd name="connsiteY25-99752" fmla="*/ 552209 h 3006470"/>
                        <a:gd name="connsiteX26-99753" fmla="*/ 3184984 w 6006665"/>
                        <a:gd name="connsiteY26-99754" fmla="*/ 622402 h 3006470"/>
                        <a:gd name="connsiteX27-99755" fmla="*/ 3192811 w 6006665"/>
                        <a:gd name="connsiteY27-99756" fmla="*/ 606748 h 3006470"/>
                        <a:gd name="connsiteX28-99757" fmla="*/ 3251895 w 6006665"/>
                        <a:gd name="connsiteY28-99758" fmla="*/ 586296 h 3006470"/>
                        <a:gd name="connsiteX29-99759" fmla="*/ 3259833 w 6006665"/>
                        <a:gd name="connsiteY29-99760" fmla="*/ 587670 h 3006470"/>
                        <a:gd name="connsiteX30-99761" fmla="*/ 3263802 w 6006665"/>
                        <a:gd name="connsiteY30-99762" fmla="*/ 586296 h 3006470"/>
                        <a:gd name="connsiteX31-99763" fmla="*/ 3381970 w 6006665"/>
                        <a:gd name="connsiteY31-99764" fmla="*/ 606748 h 3006470"/>
                        <a:gd name="connsiteX32-99765" fmla="*/ 3388787 w 6006665"/>
                        <a:gd name="connsiteY32-99766" fmla="*/ 665832 h 3006470"/>
                        <a:gd name="connsiteX33-99767" fmla="*/ 3531529 w 6006665"/>
                        <a:gd name="connsiteY33-99768" fmla="*/ 686823 h 3006470"/>
                        <a:gd name="connsiteX34-99769" fmla="*/ 3538225 w 6006665"/>
                        <a:gd name="connsiteY34-99770" fmla="*/ 590841 h 3006470"/>
                        <a:gd name="connsiteX35-99771" fmla="*/ 3549910 w 6006665"/>
                        <a:gd name="connsiteY35-99772" fmla="*/ 594028 h 3006470"/>
                        <a:gd name="connsiteX36-99773" fmla="*/ 3550132 w 6006665"/>
                        <a:gd name="connsiteY36-99774" fmla="*/ 590841 h 3006470"/>
                        <a:gd name="connsiteX37-99775" fmla="*/ 3625123 w 6006665"/>
                        <a:gd name="connsiteY37-99776" fmla="*/ 611293 h 3006470"/>
                        <a:gd name="connsiteX38-99777" fmla="*/ 3672301 w 6006665"/>
                        <a:gd name="connsiteY38-99778" fmla="*/ 611293 h 3006470"/>
                        <a:gd name="connsiteX39-99779" fmla="*/ 3684207 w 6006665"/>
                        <a:gd name="connsiteY39-99780" fmla="*/ 611293 h 3006470"/>
                        <a:gd name="connsiteX40-99781" fmla="*/ 3743291 w 6006665"/>
                        <a:gd name="connsiteY40-99782" fmla="*/ 677194 h 3006470"/>
                        <a:gd name="connsiteX41-99783" fmla="*/ 3759199 w 6006665"/>
                        <a:gd name="connsiteY41-99784" fmla="*/ 756731 h 3006470"/>
                        <a:gd name="connsiteX42-99785" fmla="*/ 3738747 w 6006665"/>
                        <a:gd name="connsiteY42-99786" fmla="*/ 806725 h 3006470"/>
                        <a:gd name="connsiteX43-99787" fmla="*/ 3786469 w 6006665"/>
                        <a:gd name="connsiteY43-99788" fmla="*/ 897623 h 3006470"/>
                        <a:gd name="connsiteX44-99789" fmla="*/ 3835603 w 6006665"/>
                        <a:gd name="connsiteY44-99790" fmla="*/ 933529 h 3006470"/>
                        <a:gd name="connsiteX45-99791" fmla="*/ 3865460 w 6006665"/>
                        <a:gd name="connsiteY45-99792" fmla="*/ 822632 h 3006470"/>
                        <a:gd name="connsiteX46-99793" fmla="*/ 3875077 w 6006665"/>
                        <a:gd name="connsiteY46-99794" fmla="*/ 831139 h 3006470"/>
                        <a:gd name="connsiteX47-99795" fmla="*/ 3877367 w 6006665"/>
                        <a:gd name="connsiteY47-99796" fmla="*/ 822632 h 3006470"/>
                        <a:gd name="connsiteX48-99797" fmla="*/ 3932151 w 6006665"/>
                        <a:gd name="connsiteY48-99798" fmla="*/ 871095 h 3006470"/>
                        <a:gd name="connsiteX49-99799" fmla="*/ 3988173 w 6006665"/>
                        <a:gd name="connsiteY49-99800" fmla="*/ 843084 h 3006470"/>
                        <a:gd name="connsiteX50-99801" fmla="*/ 3993852 w 6006665"/>
                        <a:gd name="connsiteY50-99802" fmla="*/ 846199 h 3006470"/>
                        <a:gd name="connsiteX51-99803" fmla="*/ 4000080 w 6006665"/>
                        <a:gd name="connsiteY51-99804" fmla="*/ 843084 h 3006470"/>
                        <a:gd name="connsiteX52-99805" fmla="*/ 4062426 w 6006665"/>
                        <a:gd name="connsiteY52-99806" fmla="*/ 877274 h 3006470"/>
                        <a:gd name="connsiteX53-99807" fmla="*/ 4085889 w 6006665"/>
                        <a:gd name="connsiteY53-99808" fmla="*/ 849902 h 3006470"/>
                        <a:gd name="connsiteX54-99809" fmla="*/ 4095563 w 6006665"/>
                        <a:gd name="connsiteY54-99810" fmla="*/ 852506 h 3006470"/>
                        <a:gd name="connsiteX55-99811" fmla="*/ 4097796 w 6006665"/>
                        <a:gd name="connsiteY55-99812" fmla="*/ 849902 h 3006470"/>
                        <a:gd name="connsiteX56-99813" fmla="*/ 4144150 w 6006665"/>
                        <a:gd name="connsiteY56-99814" fmla="*/ 862382 h 3006470"/>
                        <a:gd name="connsiteX57-99815" fmla="*/ 4117703 w 6006665"/>
                        <a:gd name="connsiteY57-99816" fmla="*/ 752186 h 3006470"/>
                        <a:gd name="connsiteX58-99817" fmla="*/ 4165425 w 6006665"/>
                        <a:gd name="connsiteY58-99818" fmla="*/ 697647 h 3006470"/>
                        <a:gd name="connsiteX59-99819" fmla="*/ 4175231 w 6006665"/>
                        <a:gd name="connsiteY59-99820" fmla="*/ 700048 h 3006470"/>
                        <a:gd name="connsiteX60-99821" fmla="*/ 4177332 w 6006665"/>
                        <a:gd name="connsiteY60-99822" fmla="*/ 697647 h 3006470"/>
                        <a:gd name="connsiteX61-99823" fmla="*/ 4511384 w 6006665"/>
                        <a:gd name="connsiteY61-99824" fmla="*/ 779455 h 3006470"/>
                        <a:gd name="connsiteX62-99825" fmla="*/ 4543199 w 6006665"/>
                        <a:gd name="connsiteY62-99826" fmla="*/ 849902 h 3006470"/>
                        <a:gd name="connsiteX63-99827" fmla="*/ 4639242 w 6006665"/>
                        <a:gd name="connsiteY63-99828" fmla="*/ 932544 h 3006470"/>
                        <a:gd name="connsiteX64-99829" fmla="*/ 4774445 w 6006665"/>
                        <a:gd name="connsiteY64-99830" fmla="*/ 913531 h 3006470"/>
                        <a:gd name="connsiteX65-99831" fmla="*/ 4778496 w 6006665"/>
                        <a:gd name="connsiteY65-99832" fmla="*/ 914635 h 3006470"/>
                        <a:gd name="connsiteX66-99833" fmla="*/ 4786352 w 6006665"/>
                        <a:gd name="connsiteY66-99834" fmla="*/ 913531 h 3006470"/>
                        <a:gd name="connsiteX67-99835" fmla="*/ 4861343 w 6006665"/>
                        <a:gd name="connsiteY67-99836" fmla="*/ 933983 h 3006470"/>
                        <a:gd name="connsiteX68-99837" fmla="*/ 4893158 w 6006665"/>
                        <a:gd name="connsiteY68-99838" fmla="*/ 977160 h 3006470"/>
                        <a:gd name="connsiteX69-99839" fmla="*/ 4888613 w 6006665"/>
                        <a:gd name="connsiteY69-99840" fmla="*/ 1058968 h 3006470"/>
                        <a:gd name="connsiteX70-99841" fmla="*/ 4927677 w 6006665"/>
                        <a:gd name="connsiteY70-99842" fmla="*/ 1083640 h 3006470"/>
                        <a:gd name="connsiteX71-99843" fmla="*/ 4967605 w 6006665"/>
                        <a:gd name="connsiteY71-99844" fmla="*/ 1070331 h 3006470"/>
                        <a:gd name="connsiteX72-99845" fmla="*/ 5038051 w 6006665"/>
                        <a:gd name="connsiteY72-99846" fmla="*/ 1063513 h 3006470"/>
                        <a:gd name="connsiteX73-99847" fmla="*/ 5040730 w 6006665"/>
                        <a:gd name="connsiteY73-99848" fmla="*/ 1064406 h 3006470"/>
                        <a:gd name="connsiteX74-99849" fmla="*/ 5049958 w 6006665"/>
                        <a:gd name="connsiteY74-99850" fmla="*/ 1063513 h 3006470"/>
                        <a:gd name="connsiteX75-99851" fmla="*/ 5114249 w 6006665"/>
                        <a:gd name="connsiteY75-99852" fmla="*/ 1084944 h 3006470"/>
                        <a:gd name="connsiteX76-99853" fmla="*/ 5176671 w 6006665"/>
                        <a:gd name="connsiteY76-99854" fmla="*/ 1074876 h 3006470"/>
                        <a:gd name="connsiteX77-99855" fmla="*/ 5177801 w 6006665"/>
                        <a:gd name="connsiteY77-99856" fmla="*/ 1076614 h 3006470"/>
                        <a:gd name="connsiteX78-99857" fmla="*/ 5188578 w 6006665"/>
                        <a:gd name="connsiteY78-99858" fmla="*/ 1074876 h 3006470"/>
                        <a:gd name="connsiteX79-99859" fmla="*/ 5243719 w 6006665"/>
                        <a:gd name="connsiteY79-99860" fmla="*/ 1159707 h 3006470"/>
                        <a:gd name="connsiteX80-99861" fmla="*/ 5283477 w 6006665"/>
                        <a:gd name="connsiteY80-99862" fmla="*/ 1129415 h 3006470"/>
                        <a:gd name="connsiteX81-99863" fmla="*/ 5258480 w 6006665"/>
                        <a:gd name="connsiteY81-99864" fmla="*/ 1063513 h 3006470"/>
                        <a:gd name="connsiteX82-99865" fmla="*/ 5267570 w 6006665"/>
                        <a:gd name="connsiteY82-99866" fmla="*/ 1015792 h 3006470"/>
                        <a:gd name="connsiteX83-99867" fmla="*/ 5278896 w 6006665"/>
                        <a:gd name="connsiteY83-99868" fmla="*/ 1018841 h 3006470"/>
                        <a:gd name="connsiteX84-99869" fmla="*/ 5279477 w 6006665"/>
                        <a:gd name="connsiteY84-99870" fmla="*/ 1015792 h 3006470"/>
                        <a:gd name="connsiteX85-99871" fmla="*/ 5395510 w 6006665"/>
                        <a:gd name="connsiteY85-99872" fmla="*/ 1047031 h 3006470"/>
                        <a:gd name="connsiteX86-99873" fmla="*/ 5463001 w 6006665"/>
                        <a:gd name="connsiteY86-99874" fmla="*/ 1043061 h 3006470"/>
                        <a:gd name="connsiteX87-99875" fmla="*/ 5464386 w 6006665"/>
                        <a:gd name="connsiteY87-99876" fmla="*/ 1043680 h 3006470"/>
                        <a:gd name="connsiteX88-99877" fmla="*/ 5474909 w 6006665"/>
                        <a:gd name="connsiteY88-99878" fmla="*/ 1043061 h 3006470"/>
                        <a:gd name="connsiteX89-99879" fmla="*/ 5581715 w 6006665"/>
                        <a:gd name="connsiteY89-99880" fmla="*/ 1090783 h 3006470"/>
                        <a:gd name="connsiteX90-99881" fmla="*/ 5633981 w 6006665"/>
                        <a:gd name="connsiteY90-99882" fmla="*/ 1133960 h 3006470"/>
                        <a:gd name="connsiteX91-99883" fmla="*/ 5720335 w 6006665"/>
                        <a:gd name="connsiteY91-99884" fmla="*/ 1213496 h 3006470"/>
                        <a:gd name="connsiteX92-99885" fmla="*/ 5822595 w 6006665"/>
                        <a:gd name="connsiteY92-99886" fmla="*/ 1311212 h 3006470"/>
                        <a:gd name="connsiteX93-99887" fmla="*/ 5818051 w 6006665"/>
                        <a:gd name="connsiteY93-99888" fmla="*/ 1365751 h 3006470"/>
                        <a:gd name="connsiteX94-99889" fmla="*/ 5825679 w 6006665"/>
                        <a:gd name="connsiteY94-99890" fmla="*/ 1373379 h 3006470"/>
                        <a:gd name="connsiteX95-99891" fmla="*/ 5822051 w 6006665"/>
                        <a:gd name="connsiteY95-99892" fmla="*/ 1322574 h 3006470"/>
                        <a:gd name="connsiteX96-99893" fmla="*/ 5834092 w 6006665"/>
                        <a:gd name="connsiteY96-99894" fmla="*/ 1324447 h 3006470"/>
                        <a:gd name="connsiteX97-99895" fmla="*/ 5833958 w 6006665"/>
                        <a:gd name="connsiteY97-99896" fmla="*/ 1322574 h 3006470"/>
                        <a:gd name="connsiteX98-99897" fmla="*/ 5936219 w 6006665"/>
                        <a:gd name="connsiteY98-99898" fmla="*/ 1338481 h 3006470"/>
                        <a:gd name="connsiteX99-99899" fmla="*/ 6006665 w 6006665"/>
                        <a:gd name="connsiteY99-99900" fmla="*/ 1418018 h 3006470"/>
                        <a:gd name="connsiteX100-99901" fmla="*/ 5968033 w 6006665"/>
                        <a:gd name="connsiteY100-99902" fmla="*/ 1456650 h 3006470"/>
                        <a:gd name="connsiteX101-99903" fmla="*/ 5908949 w 6006665"/>
                        <a:gd name="connsiteY101-99904" fmla="*/ 1468012 h 3006470"/>
                        <a:gd name="connsiteX102-99905" fmla="*/ 5908949 w 6006665"/>
                        <a:gd name="connsiteY102-99906" fmla="*/ 1554366 h 3006470"/>
                        <a:gd name="connsiteX103-99907" fmla="*/ 5893042 w 6006665"/>
                        <a:gd name="connsiteY103-99908" fmla="*/ 1570273 h 3006470"/>
                        <a:gd name="connsiteX104-99909" fmla="*/ 5881135 w 6006665"/>
                        <a:gd name="connsiteY104-99910" fmla="*/ 1570273 h 3006470"/>
                        <a:gd name="connsiteX105-99911" fmla="*/ 5861227 w 6006665"/>
                        <a:gd name="connsiteY105-99912" fmla="*/ 1570273 h 3006470"/>
                        <a:gd name="connsiteX106-99913" fmla="*/ 5849321 w 6006665"/>
                        <a:gd name="connsiteY106-99914" fmla="*/ 1570273 h 3006470"/>
                        <a:gd name="connsiteX107-99915" fmla="*/ 5817506 w 6006665"/>
                        <a:gd name="connsiteY107-99916" fmla="*/ 1536186 h 3006470"/>
                        <a:gd name="connsiteX108-99917" fmla="*/ 5767511 w 6006665"/>
                        <a:gd name="connsiteY108-99918" fmla="*/ 1511189 h 3006470"/>
                        <a:gd name="connsiteX109-99919" fmla="*/ 5762967 w 6006665"/>
                        <a:gd name="connsiteY109-99920" fmla="*/ 1477102 h 3006470"/>
                        <a:gd name="connsiteX110-99921" fmla="*/ 5729132 w 6006665"/>
                        <a:gd name="connsiteY110-99922" fmla="*/ 1463170 h 3006470"/>
                        <a:gd name="connsiteX111-99923" fmla="*/ 5695337 w 6006665"/>
                        <a:gd name="connsiteY111-99924" fmla="*/ 1472557 h 3006470"/>
                        <a:gd name="connsiteX112-99925" fmla="*/ 5693366 w 6006665"/>
                        <a:gd name="connsiteY112-99926" fmla="*/ 1469797 h 3006470"/>
                        <a:gd name="connsiteX113-99927" fmla="*/ 5683431 w 6006665"/>
                        <a:gd name="connsiteY113-99928" fmla="*/ 1472557 h 3006470"/>
                        <a:gd name="connsiteX114-99929" fmla="*/ 5660706 w 6006665"/>
                        <a:gd name="connsiteY114-99930" fmla="*/ 1440742 h 3006470"/>
                        <a:gd name="connsiteX115-99931" fmla="*/ 5669644 w 6006665"/>
                        <a:gd name="connsiteY115-99932" fmla="*/ 1415717 h 3006470"/>
                        <a:gd name="connsiteX116-99933" fmla="*/ 5640799 w 6006665"/>
                        <a:gd name="connsiteY116-99934" fmla="*/ 1429380 h 3006470"/>
                        <a:gd name="connsiteX117-99935" fmla="*/ 5656705 w 6006665"/>
                        <a:gd name="connsiteY117-99936" fmla="*/ 1472557 h 3006470"/>
                        <a:gd name="connsiteX118-99937" fmla="*/ 5633981 w 6006665"/>
                        <a:gd name="connsiteY118-99938" fmla="*/ 1511189 h 3006470"/>
                        <a:gd name="connsiteX119-99939" fmla="*/ 5586259 w 6006665"/>
                        <a:gd name="connsiteY119-99940" fmla="*/ 1547548 h 3006470"/>
                        <a:gd name="connsiteX120-99941" fmla="*/ 5575676 w 6006665"/>
                        <a:gd name="connsiteY120-99942" fmla="*/ 1546540 h 3006470"/>
                        <a:gd name="connsiteX121-99943" fmla="*/ 5574353 w 6006665"/>
                        <a:gd name="connsiteY121-99944" fmla="*/ 1547548 h 3006470"/>
                        <a:gd name="connsiteX122-99945" fmla="*/ 5539436 w 6006665"/>
                        <a:gd name="connsiteY122-99946" fmla="*/ 1544223 h 3006470"/>
                        <a:gd name="connsiteX123-99947" fmla="*/ 5570352 w 6006665"/>
                        <a:gd name="connsiteY123-99948" fmla="*/ 1586180 h 3006470"/>
                        <a:gd name="connsiteX124-99949" fmla="*/ 5593077 w 6006665"/>
                        <a:gd name="connsiteY124-99950" fmla="*/ 1649809 h 3006470"/>
                        <a:gd name="connsiteX125-99951" fmla="*/ 5608984 w 6006665"/>
                        <a:gd name="connsiteY125-99952" fmla="*/ 1677079 h 3006470"/>
                        <a:gd name="connsiteX126-99953" fmla="*/ 5613529 w 6006665"/>
                        <a:gd name="connsiteY126-99954" fmla="*/ 1708893 h 3006470"/>
                        <a:gd name="connsiteX127-99955" fmla="*/ 5608984 w 6006665"/>
                        <a:gd name="connsiteY127-99956" fmla="*/ 1731618 h 3006470"/>
                        <a:gd name="connsiteX128-99957" fmla="*/ 5597799 w 6006665"/>
                        <a:gd name="connsiteY128-99958" fmla="*/ 1728009 h 3006470"/>
                        <a:gd name="connsiteX129-99959" fmla="*/ 5597077 w 6006665"/>
                        <a:gd name="connsiteY129-99960" fmla="*/ 1731618 h 3006470"/>
                        <a:gd name="connsiteX130-99961" fmla="*/ 5534271 w 6006665"/>
                        <a:gd name="connsiteY130-99962" fmla="*/ 1711358 h 3006470"/>
                        <a:gd name="connsiteX131-99963" fmla="*/ 5436277 w 6006665"/>
                        <a:gd name="connsiteY131-99964" fmla="*/ 1767977 h 3006470"/>
                        <a:gd name="connsiteX132-99965" fmla="*/ 5397645 w 6006665"/>
                        <a:gd name="connsiteY132-99966" fmla="*/ 1779340 h 3006470"/>
                        <a:gd name="connsiteX133-99967" fmla="*/ 5345378 w 6006665"/>
                        <a:gd name="connsiteY133-99968" fmla="*/ 1833879 h 3006470"/>
                        <a:gd name="connsiteX134-99969" fmla="*/ 5290839 w 6006665"/>
                        <a:gd name="connsiteY134-99970" fmla="*/ 1881600 h 3006470"/>
                        <a:gd name="connsiteX135-99971" fmla="*/ 5274932 w 6006665"/>
                        <a:gd name="connsiteY135-99972" fmla="*/ 1913415 h 3006470"/>
                        <a:gd name="connsiteX136-99973" fmla="*/ 5267238 w 6006665"/>
                        <a:gd name="connsiteY136-99974" fmla="*/ 1904988 h 3006470"/>
                        <a:gd name="connsiteX137-99975" fmla="*/ 5263025 w 6006665"/>
                        <a:gd name="connsiteY137-99976" fmla="*/ 1913415 h 3006470"/>
                        <a:gd name="connsiteX138-99977" fmla="*/ 5219538 w 6006665"/>
                        <a:gd name="connsiteY138-99978" fmla="*/ 1865787 h 3006470"/>
                        <a:gd name="connsiteX139-99979" fmla="*/ 5129494 w 6006665"/>
                        <a:gd name="connsiteY139-99980" fmla="*/ 1920232 h 3006470"/>
                        <a:gd name="connsiteX140-99981" fmla="*/ 5126389 w 6006665"/>
                        <a:gd name="connsiteY140-99982" fmla="*/ 1914910 h 3006470"/>
                        <a:gd name="connsiteX141-99983" fmla="*/ 5117587 w 6006665"/>
                        <a:gd name="connsiteY141-99984" fmla="*/ 1920232 h 3006470"/>
                        <a:gd name="connsiteX142-99985" fmla="*/ 5105544 w 6006665"/>
                        <a:gd name="connsiteY142-99986" fmla="*/ 1899586 h 3006470"/>
                        <a:gd name="connsiteX143-99987" fmla="*/ 5074955 w 6006665"/>
                        <a:gd name="connsiteY143-99988" fmla="*/ 1924777 h 3006470"/>
                        <a:gd name="connsiteX144-99989" fmla="*/ 5065718 w 6006665"/>
                        <a:gd name="connsiteY144-99990" fmla="*/ 1922578 h 3006470"/>
                        <a:gd name="connsiteX145-99991" fmla="*/ 5063048 w 6006665"/>
                        <a:gd name="connsiteY145-99992" fmla="*/ 1924777 h 3006470"/>
                        <a:gd name="connsiteX146-99993" fmla="*/ 5026594 w 6006665"/>
                        <a:gd name="connsiteY146-99994" fmla="*/ 1916098 h 3006470"/>
                        <a:gd name="connsiteX147-99995" fmla="*/ 5015871 w 6006665"/>
                        <a:gd name="connsiteY147-99996" fmla="*/ 1961137 h 3006470"/>
                        <a:gd name="connsiteX148-99997" fmla="*/ 4974967 w 6006665"/>
                        <a:gd name="connsiteY148-99998" fmla="*/ 2027038 h 3006470"/>
                        <a:gd name="connsiteX149-99999" fmla="*/ 4974967 w 6006665"/>
                        <a:gd name="connsiteY149-100000" fmla="*/ 2058853 h 3006470"/>
                        <a:gd name="connsiteX150-100001" fmla="*/ 5015871 w 6006665"/>
                        <a:gd name="connsiteY150-100002" fmla="*/ 2074760 h 3006470"/>
                        <a:gd name="connsiteX151-100003" fmla="*/ 5011326 w 6006665"/>
                        <a:gd name="connsiteY151-100004" fmla="*/ 2172476 h 3006470"/>
                        <a:gd name="connsiteX152-100005" fmla="*/ 4999419 w 6006665"/>
                        <a:gd name="connsiteY152-100006" fmla="*/ 2172476 h 3006470"/>
                        <a:gd name="connsiteX153-100007" fmla="*/ 4974967 w 6006665"/>
                        <a:gd name="connsiteY153-100008" fmla="*/ 2172476 h 3006470"/>
                        <a:gd name="connsiteX154-100009" fmla="*/ 4963605 w 6006665"/>
                        <a:gd name="connsiteY154-100010" fmla="*/ 2224742 h 3006470"/>
                        <a:gd name="connsiteX155-100011" fmla="*/ 4974967 w 6006665"/>
                        <a:gd name="connsiteY155-100012" fmla="*/ 2252012 h 3006470"/>
                        <a:gd name="connsiteX156-100013" fmla="*/ 4909065 w 6006665"/>
                        <a:gd name="connsiteY156-100014" fmla="*/ 2286099 h 3006470"/>
                        <a:gd name="connsiteX157-100015" fmla="*/ 4897703 w 6006665"/>
                        <a:gd name="connsiteY157-100016" fmla="*/ 2354273 h 3006470"/>
                        <a:gd name="connsiteX158-100017" fmla="*/ 4845437 w 6006665"/>
                        <a:gd name="connsiteY158-100018" fmla="*/ 2370180 h 3006470"/>
                        <a:gd name="connsiteX159-100019" fmla="*/ 4834074 w 6006665"/>
                        <a:gd name="connsiteY159-100020" fmla="*/ 2429264 h 3006470"/>
                        <a:gd name="connsiteX160-100021" fmla="*/ 4779535 w 6006665"/>
                        <a:gd name="connsiteY160-100022" fmla="*/ 2488348 h 3006470"/>
                        <a:gd name="connsiteX161-100023" fmla="*/ 4777225 w 6006665"/>
                        <a:gd name="connsiteY161-100024" fmla="*/ 2477952 h 3006470"/>
                        <a:gd name="connsiteX162-100025" fmla="*/ 4767628 w 6006665"/>
                        <a:gd name="connsiteY162-100026" fmla="*/ 2488348 h 3006470"/>
                        <a:gd name="connsiteX163-100027" fmla="*/ 4758538 w 6006665"/>
                        <a:gd name="connsiteY163-100028" fmla="*/ 2447444 h 3006470"/>
                        <a:gd name="connsiteX164-100029" fmla="*/ 4742631 w 6006665"/>
                        <a:gd name="connsiteY164-100030" fmla="*/ 2361090 h 3006470"/>
                        <a:gd name="connsiteX165-100031" fmla="*/ 4715361 w 6006665"/>
                        <a:gd name="connsiteY165-100032" fmla="*/ 2220198 h 3006470"/>
                        <a:gd name="connsiteX166-100033" fmla="*/ 4735813 w 6006665"/>
                        <a:gd name="connsiteY166-100034" fmla="*/ 2129299 h 3006470"/>
                        <a:gd name="connsiteX167-100035" fmla="*/ 4767628 w 6006665"/>
                        <a:gd name="connsiteY167-100036" fmla="*/ 2086122 h 3006470"/>
                        <a:gd name="connsiteX168-100037" fmla="*/ 4767628 w 6006665"/>
                        <a:gd name="connsiteY168-100038" fmla="*/ 2058853 h 3006470"/>
                        <a:gd name="connsiteX169-100039" fmla="*/ 4826712 w 6006665"/>
                        <a:gd name="connsiteY169-100040" fmla="*/ 2042945 h 3006470"/>
                        <a:gd name="connsiteX170-100041" fmla="*/ 4892613 w 6006665"/>
                        <a:gd name="connsiteY170-100042" fmla="*/ 1952047 h 3006470"/>
                        <a:gd name="connsiteX171-100043" fmla="*/ 4956243 w 6006665"/>
                        <a:gd name="connsiteY171-100044" fmla="*/ 1877056 h 3006470"/>
                        <a:gd name="connsiteX172-100045" fmla="*/ 5022143 w 6006665"/>
                        <a:gd name="connsiteY172-100046" fmla="*/ 1817971 h 3006470"/>
                        <a:gd name="connsiteX173-100047" fmla="*/ 5046694 w 6006665"/>
                        <a:gd name="connsiteY173-100048" fmla="*/ 1710844 h 3006470"/>
                        <a:gd name="connsiteX174-100049" fmla="*/ 5015871 w 6006665"/>
                        <a:gd name="connsiteY174-100050" fmla="*/ 1715711 h 3006470"/>
                        <a:gd name="connsiteX175-100051" fmla="*/ 4995419 w 6006665"/>
                        <a:gd name="connsiteY175-100052" fmla="*/ 1779340 h 3006470"/>
                        <a:gd name="connsiteX176-100053" fmla="*/ 4904521 w 6006665"/>
                        <a:gd name="connsiteY176-100054" fmla="*/ 1865693 h 3006470"/>
                        <a:gd name="connsiteX177-100055" fmla="*/ 4901708 w 6006665"/>
                        <a:gd name="connsiteY177-100056" fmla="*/ 1857053 h 3006470"/>
                        <a:gd name="connsiteX178-100057" fmla="*/ 4892613 w 6006665"/>
                        <a:gd name="connsiteY178-100058" fmla="*/ 1865693 h 3006470"/>
                        <a:gd name="connsiteX179-100059" fmla="*/ 4861835 w 6006665"/>
                        <a:gd name="connsiteY179-100060" fmla="*/ 1771159 h 3006470"/>
                        <a:gd name="connsiteX180-100061" fmla="*/ 4779535 w 6006665"/>
                        <a:gd name="connsiteY180-100062" fmla="*/ 1795247 h 3006470"/>
                        <a:gd name="connsiteX181-100063" fmla="*/ 4684091 w 6006665"/>
                        <a:gd name="connsiteY181-100064" fmla="*/ 1920232 h 3006470"/>
                        <a:gd name="connsiteX182-100065" fmla="*/ 4715906 w 6006665"/>
                        <a:gd name="connsiteY182-100066" fmla="*/ 1967954 h 3006470"/>
                        <a:gd name="connsiteX183-100067" fmla="*/ 4636369 w 6006665"/>
                        <a:gd name="connsiteY183-100068" fmla="*/ 1983861 h 3006470"/>
                        <a:gd name="connsiteX184-100069" fmla="*/ 4577285 w 6006665"/>
                        <a:gd name="connsiteY184-100070" fmla="*/ 1988406 h 3006470"/>
                        <a:gd name="connsiteX185-100071" fmla="*/ 4577373 w 6006665"/>
                        <a:gd name="connsiteY185-100072" fmla="*/ 1987484 h 3006470"/>
                        <a:gd name="connsiteX186-100073" fmla="*/ 4565379 w 6006665"/>
                        <a:gd name="connsiteY186-100074" fmla="*/ 1988406 h 3006470"/>
                        <a:gd name="connsiteX187-100075" fmla="*/ 4569923 w 6006665"/>
                        <a:gd name="connsiteY187-100076" fmla="*/ 1940685 h 3006470"/>
                        <a:gd name="connsiteX188-100077" fmla="*/ 4520081 w 6006665"/>
                        <a:gd name="connsiteY188-100078" fmla="*/ 1931099 h 3006470"/>
                        <a:gd name="connsiteX189-100079" fmla="*/ 4475025 w 6006665"/>
                        <a:gd name="connsiteY189-100080" fmla="*/ 1961137 h 3006470"/>
                        <a:gd name="connsiteX190-100081" fmla="*/ 4464394 w 6006665"/>
                        <a:gd name="connsiteY190-100082" fmla="*/ 1960286 h 3006470"/>
                        <a:gd name="connsiteX191-100083" fmla="*/ 4463118 w 6006665"/>
                        <a:gd name="connsiteY191-100084" fmla="*/ 1961137 h 3006470"/>
                        <a:gd name="connsiteX192-100085" fmla="*/ 4357637 w 6006665"/>
                        <a:gd name="connsiteY192-100086" fmla="*/ 1952698 h 3006470"/>
                        <a:gd name="connsiteX193-100087" fmla="*/ 4243233 w 6006665"/>
                        <a:gd name="connsiteY193-100088" fmla="*/ 1972499 h 3006470"/>
                        <a:gd name="connsiteX194-100089" fmla="*/ 4125065 w 6006665"/>
                        <a:gd name="connsiteY194-100090" fmla="*/ 2106574 h 3006470"/>
                        <a:gd name="connsiteX195-100091" fmla="*/ 3984173 w 6006665"/>
                        <a:gd name="connsiteY195-100092" fmla="*/ 2263374 h 3006470"/>
                        <a:gd name="connsiteX196-100093" fmla="*/ 4038712 w 6006665"/>
                        <a:gd name="connsiteY196-100094" fmla="*/ 2267919 h 3006470"/>
                        <a:gd name="connsiteX197-100095" fmla="*/ 4059164 w 6006665"/>
                        <a:gd name="connsiteY197-100096" fmla="*/ 2311096 h 3006470"/>
                        <a:gd name="connsiteX198-100097" fmla="*/ 4087782 w 6006665"/>
                        <a:gd name="connsiteY198-100098" fmla="*/ 2319513 h 3006470"/>
                        <a:gd name="connsiteX199-100099" fmla="*/ 4106341 w 6006665"/>
                        <a:gd name="connsiteY199-100100" fmla="*/ 2290644 h 3006470"/>
                        <a:gd name="connsiteX200-100101" fmla="*/ 4117411 w 6006665"/>
                        <a:gd name="connsiteY200-100102" fmla="*/ 2291946 h 3006470"/>
                        <a:gd name="connsiteX201-100103" fmla="*/ 4118248 w 6006665"/>
                        <a:gd name="connsiteY201-100104" fmla="*/ 2290644 h 3006470"/>
                        <a:gd name="connsiteX202-100105" fmla="*/ 4156880 w 6006665"/>
                        <a:gd name="connsiteY202-100106" fmla="*/ 2295189 h 3006470"/>
                        <a:gd name="connsiteX203-100107" fmla="*/ 4211419 w 6006665"/>
                        <a:gd name="connsiteY203-100108" fmla="*/ 2365635 h 3006470"/>
                        <a:gd name="connsiteX204-100109" fmla="*/ 4215964 w 6006665"/>
                        <a:gd name="connsiteY204-100110" fmla="*/ 2413357 h 3006470"/>
                        <a:gd name="connsiteX205-100111" fmla="*/ 4184149 w 6006665"/>
                        <a:gd name="connsiteY205-100112" fmla="*/ 2472441 h 3006470"/>
                        <a:gd name="connsiteX206-100113" fmla="*/ 4177332 w 6006665"/>
                        <a:gd name="connsiteY206-100114" fmla="*/ 2542887 h 3006470"/>
                        <a:gd name="connsiteX207-100115" fmla="*/ 4161425 w 6006665"/>
                        <a:gd name="connsiteY207-100116" fmla="*/ 2629241 h 3006470"/>
                        <a:gd name="connsiteX208-100117" fmla="*/ 4109158 w 6006665"/>
                        <a:gd name="connsiteY208-100118" fmla="*/ 2708777 h 3006470"/>
                        <a:gd name="connsiteX209-100119" fmla="*/ 4097796 w 6006665"/>
                        <a:gd name="connsiteY209-100120" fmla="*/ 2747409 h 3006470"/>
                        <a:gd name="connsiteX210-100121" fmla="*/ 4043257 w 6006665"/>
                        <a:gd name="connsiteY210-100122" fmla="*/ 2806493 h 3006470"/>
                        <a:gd name="connsiteX211-100123" fmla="*/ 3995535 w 6006665"/>
                        <a:gd name="connsiteY211-100124" fmla="*/ 2865577 h 3006470"/>
                        <a:gd name="connsiteX212-100125" fmla="*/ 3975083 w 6006665"/>
                        <a:gd name="connsiteY212-100126" fmla="*/ 2897392 h 3006470"/>
                        <a:gd name="connsiteX213-100127" fmla="*/ 3925089 w 6006665"/>
                        <a:gd name="connsiteY213-100128" fmla="*/ 2924661 h 3006470"/>
                        <a:gd name="connsiteX214-100129" fmla="*/ 3913182 w 6006665"/>
                        <a:gd name="connsiteY214-100130" fmla="*/ 2924661 h 3006470"/>
                        <a:gd name="connsiteX215-100131" fmla="*/ 3904637 w 6006665"/>
                        <a:gd name="connsiteY215-100132" fmla="*/ 2924661 h 3006470"/>
                        <a:gd name="connsiteX216-100133" fmla="*/ 3892729 w 6006665"/>
                        <a:gd name="connsiteY216-100134" fmla="*/ 2924661 h 3006470"/>
                        <a:gd name="connsiteX217-100135" fmla="*/ 3871063 w 6006665"/>
                        <a:gd name="connsiteY217-100136" fmla="*/ 2908412 h 3006470"/>
                        <a:gd name="connsiteX218-100137" fmla="*/ 3829645 w 6006665"/>
                        <a:gd name="connsiteY218-100138" fmla="*/ 2936024 h 3006470"/>
                        <a:gd name="connsiteX219-100139" fmla="*/ 3822828 w 6006665"/>
                        <a:gd name="connsiteY219-100140" fmla="*/ 2956476 h 3006470"/>
                        <a:gd name="connsiteX220-100141" fmla="*/ 3818283 w 6006665"/>
                        <a:gd name="connsiteY220-100142" fmla="*/ 2947386 h 3006470"/>
                        <a:gd name="connsiteX221-100143" fmla="*/ 3818283 w 6006665"/>
                        <a:gd name="connsiteY221-100144" fmla="*/ 2935660 h 3006470"/>
                        <a:gd name="connsiteX222-100145" fmla="*/ 3817738 w 6006665"/>
                        <a:gd name="connsiteY222-100146" fmla="*/ 2936024 h 3006470"/>
                        <a:gd name="connsiteX223-100147" fmla="*/ 3810921 w 6006665"/>
                        <a:gd name="connsiteY223-100148" fmla="*/ 2956476 h 3006470"/>
                        <a:gd name="connsiteX224-100149" fmla="*/ 3806376 w 6006665"/>
                        <a:gd name="connsiteY224-100150" fmla="*/ 2947386 h 3006470"/>
                        <a:gd name="connsiteX225-100151" fmla="*/ 3806376 w 6006665"/>
                        <a:gd name="connsiteY225-100152" fmla="*/ 2920116 h 3006470"/>
                        <a:gd name="connsiteX226-100153" fmla="*/ 3818283 w 6006665"/>
                        <a:gd name="connsiteY226-100154" fmla="*/ 2920116 h 3006470"/>
                        <a:gd name="connsiteX227-100155" fmla="*/ 3826828 w 6006665"/>
                        <a:gd name="connsiteY227-100156" fmla="*/ 2920116 h 3006470"/>
                        <a:gd name="connsiteX228-100157" fmla="*/ 3833645 w 6006665"/>
                        <a:gd name="connsiteY228-100158" fmla="*/ 2861032 h 3006470"/>
                        <a:gd name="connsiteX229-100159" fmla="*/ 3822283 w 6006665"/>
                        <a:gd name="connsiteY229-100160" fmla="*/ 2817856 h 3006470"/>
                        <a:gd name="connsiteX230-100161" fmla="*/ 3849553 w 6006665"/>
                        <a:gd name="connsiteY230-100162" fmla="*/ 2795131 h 3006470"/>
                        <a:gd name="connsiteX231-100163" fmla="*/ 3858814 w 6006665"/>
                        <a:gd name="connsiteY231-100164" fmla="*/ 2797336 h 3006470"/>
                        <a:gd name="connsiteX232-100165" fmla="*/ 3861460 w 6006665"/>
                        <a:gd name="connsiteY232-100166" fmla="*/ 2795131 h 3006470"/>
                        <a:gd name="connsiteX233-100167" fmla="*/ 3898487 w 6006665"/>
                        <a:gd name="connsiteY233-100168" fmla="*/ 2803947 h 3006470"/>
                        <a:gd name="connsiteX234-100169" fmla="*/ 3919999 w 6006665"/>
                        <a:gd name="connsiteY234-100170" fmla="*/ 2758772 h 3006470"/>
                        <a:gd name="connsiteX235-100171" fmla="*/ 3935906 w 6006665"/>
                        <a:gd name="connsiteY235-100172" fmla="*/ 2699687 h 3006470"/>
                        <a:gd name="connsiteX236-100173" fmla="*/ 3947269 w 6006665"/>
                        <a:gd name="connsiteY236-100174" fmla="*/ 2676963 h 3006470"/>
                        <a:gd name="connsiteX237-100175" fmla="*/ 3966292 w 6006665"/>
                        <a:gd name="connsiteY237-100176" fmla="*/ 2632575 h 3006470"/>
                        <a:gd name="connsiteX238-100177" fmla="*/ 3915999 w 6006665"/>
                        <a:gd name="connsiteY238-100178" fmla="*/ 2645148 h 3006470"/>
                        <a:gd name="connsiteX239-100179" fmla="*/ 3888729 w 6006665"/>
                        <a:gd name="connsiteY239-100180" fmla="*/ 2667873 h 3006470"/>
                        <a:gd name="connsiteX240-100181" fmla="*/ 3876822 w 6006665"/>
                        <a:gd name="connsiteY240-100182" fmla="*/ 2667873 h 3006470"/>
                        <a:gd name="connsiteX241-100183" fmla="*/ 3829645 w 6006665"/>
                        <a:gd name="connsiteY241-100184" fmla="*/ 2667873 h 3006470"/>
                        <a:gd name="connsiteX242-100185" fmla="*/ 3817738 w 6006665"/>
                        <a:gd name="connsiteY242-100186" fmla="*/ 2667873 h 3006470"/>
                        <a:gd name="connsiteX243-100187" fmla="*/ 3801831 w 6006665"/>
                        <a:gd name="connsiteY243-100188" fmla="*/ 2613334 h 3006470"/>
                        <a:gd name="connsiteX244-100189" fmla="*/ 3758654 w 6006665"/>
                        <a:gd name="connsiteY244-100190" fmla="*/ 2574702 h 3006470"/>
                        <a:gd name="connsiteX245-100191" fmla="*/ 3692753 w 6006665"/>
                        <a:gd name="connsiteY245-100192" fmla="*/ 2558795 h 3006470"/>
                        <a:gd name="connsiteX246-100193" fmla="*/ 3683663 w 6006665"/>
                        <a:gd name="connsiteY246-100194" fmla="*/ 2499711 h 3006470"/>
                        <a:gd name="connsiteX247-100195" fmla="*/ 3672301 w 6006665"/>
                        <a:gd name="connsiteY247-100196" fmla="*/ 2467896 h 3006470"/>
                        <a:gd name="connsiteX248-100197" fmla="*/ 3656393 w 6006665"/>
                        <a:gd name="connsiteY248-100198" fmla="*/ 2440627 h 3006470"/>
                        <a:gd name="connsiteX249-100199" fmla="*/ 3633669 w 6006665"/>
                        <a:gd name="connsiteY249-100200" fmla="*/ 2381542 h 3006470"/>
                        <a:gd name="connsiteX250-100201" fmla="*/ 3601854 w 6006665"/>
                        <a:gd name="connsiteY250-100202" fmla="*/ 2361090 h 3006470"/>
                        <a:gd name="connsiteX251-100203" fmla="*/ 3545995 w 6006665"/>
                        <a:gd name="connsiteY251-100204" fmla="*/ 2339606 h 3006470"/>
                        <a:gd name="connsiteX252-100205" fmla="*/ 3506955 w 6006665"/>
                        <a:gd name="connsiteY252-100206" fmla="*/ 2345183 h 3006470"/>
                        <a:gd name="connsiteX253-100207" fmla="*/ 3463779 w 6006665"/>
                        <a:gd name="connsiteY253-100208" fmla="*/ 2354273 h 3006470"/>
                        <a:gd name="connsiteX254-100209" fmla="*/ 3431964 w 6006665"/>
                        <a:gd name="connsiteY254-100210" fmla="*/ 2381542 h 3006470"/>
                        <a:gd name="connsiteX255-100211" fmla="*/ 3452416 w 6006665"/>
                        <a:gd name="connsiteY255-100212" fmla="*/ 2397450 h 3006470"/>
                        <a:gd name="connsiteX256-100213" fmla="*/ 3452416 w 6006665"/>
                        <a:gd name="connsiteY256-100214" fmla="*/ 2429264 h 3006470"/>
                        <a:gd name="connsiteX257-100215" fmla="*/ 3431964 w 6006665"/>
                        <a:gd name="connsiteY257-100216" fmla="*/ 2451989 h 3006470"/>
                        <a:gd name="connsiteX258-100217" fmla="*/ 3400150 w 6006665"/>
                        <a:gd name="connsiteY258-100218" fmla="*/ 2511073 h 3006470"/>
                        <a:gd name="connsiteX259-100219" fmla="*/ 3400150 w 6006665"/>
                        <a:gd name="connsiteY259-100220" fmla="*/ 2538343 h 3006470"/>
                        <a:gd name="connsiteX260-100221" fmla="*/ 3350155 w 6006665"/>
                        <a:gd name="connsiteY260-100222" fmla="*/ 2570157 h 3006470"/>
                        <a:gd name="connsiteX261-100223" fmla="*/ 3342342 w 6006665"/>
                        <a:gd name="connsiteY261-100224" fmla="*/ 2567553 h 3006470"/>
                        <a:gd name="connsiteX262-100225" fmla="*/ 3338249 w 6006665"/>
                        <a:gd name="connsiteY262-100226" fmla="*/ 2570157 h 3006470"/>
                        <a:gd name="connsiteX263-100227" fmla="*/ 3290527 w 6006665"/>
                        <a:gd name="connsiteY263-100228" fmla="*/ 2554250 h 3006470"/>
                        <a:gd name="connsiteX264-100229" fmla="*/ 3259257 w 6006665"/>
                        <a:gd name="connsiteY264-100230" fmla="*/ 2554250 h 3006470"/>
                        <a:gd name="connsiteX265-100231" fmla="*/ 3247350 w 6006665"/>
                        <a:gd name="connsiteY265-100232" fmla="*/ 2554250 h 3006470"/>
                        <a:gd name="connsiteX266-100233" fmla="*/ 3231443 w 6006665"/>
                        <a:gd name="connsiteY266-100234" fmla="*/ 2538343 h 3006470"/>
                        <a:gd name="connsiteX267-100235" fmla="*/ 3213271 w 6006665"/>
                        <a:gd name="connsiteY267-100236" fmla="*/ 2533799 h 3006470"/>
                        <a:gd name="connsiteX268-100237" fmla="*/ 3168359 w 6006665"/>
                        <a:gd name="connsiteY268-100238" fmla="*/ 2570157 h 3006470"/>
                        <a:gd name="connsiteX269-100239" fmla="*/ 3120637 w 6006665"/>
                        <a:gd name="connsiteY269-100240" fmla="*/ 2581519 h 3006470"/>
                        <a:gd name="connsiteX270-100241" fmla="*/ 3082005 w 6006665"/>
                        <a:gd name="connsiteY270-100242" fmla="*/ 2597427 h 3006470"/>
                        <a:gd name="connsiteX271-100243" fmla="*/ 3074460 w 6006665"/>
                        <a:gd name="connsiteY271-100244" fmla="*/ 2595630 h 3006470"/>
                        <a:gd name="connsiteX272-100245" fmla="*/ 3070098 w 6006665"/>
                        <a:gd name="connsiteY272-100246" fmla="*/ 2597427 h 3006470"/>
                        <a:gd name="connsiteX273-100247" fmla="*/ 3022376 w 6006665"/>
                        <a:gd name="connsiteY273-100248" fmla="*/ 2586064 h 3006470"/>
                        <a:gd name="connsiteX274-100249" fmla="*/ 3000196 w 6006665"/>
                        <a:gd name="connsiteY274-100250" fmla="*/ 2586064 h 3006470"/>
                        <a:gd name="connsiteX275-100251" fmla="*/ 2988289 w 6006665"/>
                        <a:gd name="connsiteY275-100252" fmla="*/ 2586064 h 3006470"/>
                        <a:gd name="connsiteX276-100253" fmla="*/ 2967837 w 6006665"/>
                        <a:gd name="connsiteY276-100254" fmla="*/ 2554250 h 3006470"/>
                        <a:gd name="connsiteX277-100255" fmla="*/ 2929205 w 6006665"/>
                        <a:gd name="connsiteY277-100256" fmla="*/ 2526980 h 3006470"/>
                        <a:gd name="connsiteX278-100257" fmla="*/ 2902153 w 6006665"/>
                        <a:gd name="connsiteY278-100258" fmla="*/ 2523116 h 3006470"/>
                        <a:gd name="connsiteX279-100259" fmla="*/ 2861576 w 6006665"/>
                        <a:gd name="connsiteY279-100260" fmla="*/ 2526980 h 3006470"/>
                        <a:gd name="connsiteX280-100261" fmla="*/ 2822944 w 6006665"/>
                        <a:gd name="connsiteY280-100262" fmla="*/ 2538343 h 3006470"/>
                        <a:gd name="connsiteX281-100263" fmla="*/ 2818139 w 6006665"/>
                        <a:gd name="connsiteY281-100264" fmla="*/ 2536254 h 3006470"/>
                        <a:gd name="connsiteX282-100265" fmla="*/ 2811037 w 6006665"/>
                        <a:gd name="connsiteY282-100266" fmla="*/ 2538343 h 3006470"/>
                        <a:gd name="connsiteX283-100267" fmla="*/ 2758770 w 6006665"/>
                        <a:gd name="connsiteY283-100268" fmla="*/ 2515618 h 3006470"/>
                        <a:gd name="connsiteX284-100269" fmla="*/ 2751953 w 6006665"/>
                        <a:gd name="connsiteY284-100270" fmla="*/ 2472441 h 3006470"/>
                        <a:gd name="connsiteX285-100271" fmla="*/ 2708776 w 6006665"/>
                        <a:gd name="connsiteY285-100272" fmla="*/ 2456534 h 3006470"/>
                        <a:gd name="connsiteX286-100273" fmla="*/ 2676962 w 6006665"/>
                        <a:gd name="connsiteY286-100274" fmla="*/ 2451989 h 3006470"/>
                        <a:gd name="connsiteX287-100275" fmla="*/ 2642534 w 6006665"/>
                        <a:gd name="connsiteY287-100276" fmla="*/ 2430245 h 3006470"/>
                        <a:gd name="connsiteX288-100277" fmla="*/ 2609333 w 6006665"/>
                        <a:gd name="connsiteY288-100278" fmla="*/ 2488348 h 3006470"/>
                        <a:gd name="connsiteX289-100279" fmla="*/ 2625240 w 6006665"/>
                        <a:gd name="connsiteY289-100280" fmla="*/ 2522435 h 3006470"/>
                        <a:gd name="connsiteX290-100281" fmla="*/ 2586608 w 6006665"/>
                        <a:gd name="connsiteY290-100282" fmla="*/ 2558795 h 3006470"/>
                        <a:gd name="connsiteX291-100283" fmla="*/ 2577105 w 6006665"/>
                        <a:gd name="connsiteY291-100284" fmla="*/ 2556532 h 3006470"/>
                        <a:gd name="connsiteX292-100285" fmla="*/ 2574701 w 6006665"/>
                        <a:gd name="connsiteY292-100286" fmla="*/ 2558795 h 3006470"/>
                        <a:gd name="connsiteX293-100287" fmla="*/ 2526979 w 6006665"/>
                        <a:gd name="connsiteY293-100288" fmla="*/ 2547432 h 3006470"/>
                        <a:gd name="connsiteX294-100289" fmla="*/ 2490620 w 6006665"/>
                        <a:gd name="connsiteY294-100290" fmla="*/ 2542887 h 3006470"/>
                        <a:gd name="connsiteX295-100291" fmla="*/ 2463350 w 6006665"/>
                        <a:gd name="connsiteY295-100292" fmla="*/ 2515618 h 3006470"/>
                        <a:gd name="connsiteX296-100293" fmla="*/ 2436625 w 6006665"/>
                        <a:gd name="connsiteY296-100294" fmla="*/ 2515618 h 3006470"/>
                        <a:gd name="connsiteX297-100295" fmla="*/ 2424718 w 6006665"/>
                        <a:gd name="connsiteY297-100296" fmla="*/ 2515618 h 3006470"/>
                        <a:gd name="connsiteX298-100297" fmla="*/ 2398858 w 6006665"/>
                        <a:gd name="connsiteY298-100298" fmla="*/ 2502687 h 3006470"/>
                        <a:gd name="connsiteX299-100299" fmla="*/ 2350272 w 6006665"/>
                        <a:gd name="connsiteY299-100300" fmla="*/ 2526980 h 3006470"/>
                        <a:gd name="connsiteX300-100301" fmla="*/ 2282098 w 6006665"/>
                        <a:gd name="connsiteY300-100302" fmla="*/ 2574702 h 3006470"/>
                        <a:gd name="connsiteX301-100303" fmla="*/ 2238921 w 6006665"/>
                        <a:gd name="connsiteY301-100304" fmla="*/ 2586064 h 3006470"/>
                        <a:gd name="connsiteX302-100305" fmla="*/ 2227559 w 6006665"/>
                        <a:gd name="connsiteY302-100306" fmla="*/ 2590609 h 3006470"/>
                        <a:gd name="connsiteX303-100307" fmla="*/ 2225178 w 6006665"/>
                        <a:gd name="connsiteY303-100308" fmla="*/ 2586799 h 3006470"/>
                        <a:gd name="connsiteX304-100309" fmla="*/ 2215652 w 6006665"/>
                        <a:gd name="connsiteY304-100310" fmla="*/ 2590609 h 3006470"/>
                        <a:gd name="connsiteX305-100311" fmla="*/ 2193596 w 6006665"/>
                        <a:gd name="connsiteY305-100312" fmla="*/ 2555320 h 3006470"/>
                        <a:gd name="connsiteX306-100313" fmla="*/ 2157112 w 6006665"/>
                        <a:gd name="connsiteY306-100314" fmla="*/ 2558795 h 3006470"/>
                        <a:gd name="connsiteX307-100315" fmla="*/ 2156291 w 6006665"/>
                        <a:gd name="connsiteY307-100316" fmla="*/ 2557739 h 3006470"/>
                        <a:gd name="connsiteX308-100317" fmla="*/ 2145205 w 6006665"/>
                        <a:gd name="connsiteY308-100318" fmla="*/ 2558795 h 3006470"/>
                        <a:gd name="connsiteX309-100319" fmla="*/ 2129298 w 6006665"/>
                        <a:gd name="connsiteY309-100320" fmla="*/ 2538343 h 3006470"/>
                        <a:gd name="connsiteX310-100321" fmla="*/ 2102029 w 6006665"/>
                        <a:gd name="connsiteY310-100322" fmla="*/ 2526980 h 3006470"/>
                        <a:gd name="connsiteX311-100323" fmla="*/ 2086121 w 6006665"/>
                        <a:gd name="connsiteY311-100324" fmla="*/ 2495166 h 3006470"/>
                        <a:gd name="connsiteX312-100325" fmla="*/ 2070005 w 6006665"/>
                        <a:gd name="connsiteY312-100326" fmla="*/ 2486212 h 3006470"/>
                        <a:gd name="connsiteX313-100327" fmla="*/ 2027582 w 6006665"/>
                        <a:gd name="connsiteY313-100328" fmla="*/ 2499711 h 3006470"/>
                        <a:gd name="connsiteX314-100329" fmla="*/ 2023845 w 6006665"/>
                        <a:gd name="connsiteY314-100330" fmla="*/ 2497111 h 3006470"/>
                        <a:gd name="connsiteX315-100331" fmla="*/ 2018675 w 6006665"/>
                        <a:gd name="connsiteY315-100332" fmla="*/ 2499711 h 3006470"/>
                        <a:gd name="connsiteX316-100333" fmla="*/ 1971363 w 6006665"/>
                        <a:gd name="connsiteY316-100334" fmla="*/ 2468885 h 3006470"/>
                        <a:gd name="connsiteX317-100335" fmla="*/ 1952591 w 6006665"/>
                        <a:gd name="connsiteY317-100336" fmla="*/ 2495166 h 3006470"/>
                        <a:gd name="connsiteX318-100337" fmla="*/ 1947518 w 6006665"/>
                        <a:gd name="connsiteY318-100338" fmla="*/ 2485599 h 3006470"/>
                        <a:gd name="connsiteX319-100339" fmla="*/ 1940684 w 6006665"/>
                        <a:gd name="connsiteY319-100340" fmla="*/ 2495166 h 3006470"/>
                        <a:gd name="connsiteX320-100341" fmla="*/ 1861147 w 6006665"/>
                        <a:gd name="connsiteY320-100342" fmla="*/ 2345183 h 3006470"/>
                        <a:gd name="connsiteX321-100343" fmla="*/ 1811153 w 6006665"/>
                        <a:gd name="connsiteY321-100344" fmla="*/ 2295189 h 3006470"/>
                        <a:gd name="connsiteX322-100345" fmla="*/ 1813950 w 6006665"/>
                        <a:gd name="connsiteY322-100346" fmla="*/ 2292043 h 3006470"/>
                        <a:gd name="connsiteX323-100347" fmla="*/ 1711709 w 6006665"/>
                        <a:gd name="connsiteY323-100348" fmla="*/ 2338366 h 3006470"/>
                        <a:gd name="connsiteX324-100349" fmla="*/ 1711926 w 6006665"/>
                        <a:gd name="connsiteY324-100350" fmla="*/ 2336850 h 3006470"/>
                        <a:gd name="connsiteX325-100351" fmla="*/ 1704347 w 6006665"/>
                        <a:gd name="connsiteY325-100352" fmla="*/ 2306551 h 3006470"/>
                        <a:gd name="connsiteX326-100353" fmla="*/ 1662460 w 6006665"/>
                        <a:gd name="connsiteY326-100354" fmla="*/ 2288600 h 3006470"/>
                        <a:gd name="connsiteX327-100355" fmla="*/ 1629901 w 6006665"/>
                        <a:gd name="connsiteY327-100356" fmla="*/ 2302006 h 3006470"/>
                        <a:gd name="connsiteX328-100357" fmla="*/ 1629300 w 6006665"/>
                        <a:gd name="connsiteY328-100358" fmla="*/ 2297351 h 3006470"/>
                        <a:gd name="connsiteX329-100359" fmla="*/ 1617994 w 6006665"/>
                        <a:gd name="connsiteY329-100360" fmla="*/ 2302006 h 3006470"/>
                        <a:gd name="connsiteX330-100361" fmla="*/ 1608904 w 6006665"/>
                        <a:gd name="connsiteY330-100362" fmla="*/ 2231560 h 3006470"/>
                        <a:gd name="connsiteX331-100363" fmla="*/ 1552684 w 6006665"/>
                        <a:gd name="connsiteY331-100364" fmla="*/ 2221867 h 3006470"/>
                        <a:gd name="connsiteX332-100365" fmla="*/ 1518550 w 6006665"/>
                        <a:gd name="connsiteY332-100366" fmla="*/ 2247467 h 3006470"/>
                        <a:gd name="connsiteX333-100367" fmla="*/ 1425379 w 6006665"/>
                        <a:gd name="connsiteY333-100368" fmla="*/ 2267919 h 3006470"/>
                        <a:gd name="connsiteX334-100369" fmla="*/ 1409472 w 6006665"/>
                        <a:gd name="connsiteY334-100370" fmla="*/ 2286099 h 3006470"/>
                        <a:gd name="connsiteX335-100371" fmla="*/ 1270852 w 6006665"/>
                        <a:gd name="connsiteY335-100372" fmla="*/ 2306551 h 3006470"/>
                        <a:gd name="connsiteX336-100373" fmla="*/ 1254945 w 6006665"/>
                        <a:gd name="connsiteY336-100374" fmla="*/ 2327003 h 3006470"/>
                        <a:gd name="connsiteX337-100375" fmla="*/ 1282214 w 6006665"/>
                        <a:gd name="connsiteY337-100376" fmla="*/ 2370180 h 3006470"/>
                        <a:gd name="connsiteX338-100377" fmla="*/ 1243582 w 6006665"/>
                        <a:gd name="connsiteY338-100378" fmla="*/ 2386087 h 3006470"/>
                        <a:gd name="connsiteX339-100379" fmla="*/ 1254945 w 6006665"/>
                        <a:gd name="connsiteY339-100380" fmla="*/ 2404267 h 3006470"/>
                        <a:gd name="connsiteX340-100381" fmla="*/ 1216313 w 6006665"/>
                        <a:gd name="connsiteY340-100382" fmla="*/ 2429264 h 3006470"/>
                        <a:gd name="connsiteX341-100383" fmla="*/ 1275397 w 6006665"/>
                        <a:gd name="connsiteY341-100384" fmla="*/ 2472441 h 3006470"/>
                        <a:gd name="connsiteX342-100385" fmla="*/ 1270852 w 6006665"/>
                        <a:gd name="connsiteY342-100386" fmla="*/ 2499711 h 3006470"/>
                        <a:gd name="connsiteX343-100387" fmla="*/ 1259108 w 6006665"/>
                        <a:gd name="connsiteY343-100388" fmla="*/ 2498732 h 3006470"/>
                        <a:gd name="connsiteX344-100389" fmla="*/ 1258945 w 6006665"/>
                        <a:gd name="connsiteY344-100390" fmla="*/ 2499711 h 3006470"/>
                        <a:gd name="connsiteX345-100391" fmla="*/ 1215644 w 6006665"/>
                        <a:gd name="connsiteY345-100392" fmla="*/ 2496102 h 3006470"/>
                        <a:gd name="connsiteX346-100393" fmla="*/ 1204950 w 6006665"/>
                        <a:gd name="connsiteY346-100394" fmla="*/ 2511073 h 3006470"/>
                        <a:gd name="connsiteX347-100395" fmla="*/ 1196495 w 6006665"/>
                        <a:gd name="connsiteY347-100396" fmla="*/ 2506241 h 3006470"/>
                        <a:gd name="connsiteX348-100397" fmla="*/ 1193043 w 6006665"/>
                        <a:gd name="connsiteY348-100398" fmla="*/ 2511073 h 3006470"/>
                        <a:gd name="connsiteX349-100399" fmla="*/ 1145322 w 6006665"/>
                        <a:gd name="connsiteY349-100400" fmla="*/ 2483803 h 3006470"/>
                        <a:gd name="connsiteX350-100401" fmla="*/ 1098145 w 6006665"/>
                        <a:gd name="connsiteY350-100402" fmla="*/ 2483803 h 3006470"/>
                        <a:gd name="connsiteX351-100403" fmla="*/ 1061785 w 6006665"/>
                        <a:gd name="connsiteY351-100404" fmla="*/ 2511073 h 3006470"/>
                        <a:gd name="connsiteX352-100405" fmla="*/ 1055322 w 6006665"/>
                        <a:gd name="connsiteY352-100406" fmla="*/ 2506990 h 3006470"/>
                        <a:gd name="connsiteX353-100407" fmla="*/ 1049878 w 6006665"/>
                        <a:gd name="connsiteY353-100408" fmla="*/ 2511073 h 3006470"/>
                        <a:gd name="connsiteX354-100409" fmla="*/ 1006701 w 6006665"/>
                        <a:gd name="connsiteY354-100410" fmla="*/ 2483803 h 3006470"/>
                        <a:gd name="connsiteX355-100411" fmla="*/ 924893 w 6006665"/>
                        <a:gd name="connsiteY355-100412" fmla="*/ 2447444 h 3006470"/>
                        <a:gd name="connsiteX356-100413" fmla="*/ 877716 w 6006665"/>
                        <a:gd name="connsiteY356-100414" fmla="*/ 2447444 h 3006470"/>
                        <a:gd name="connsiteX357-100415" fmla="*/ 802724 w 6006665"/>
                        <a:gd name="connsiteY357-100416" fmla="*/ 2511073 h 3006470"/>
                        <a:gd name="connsiteX358-100417" fmla="*/ 798179 w 6006665"/>
                        <a:gd name="connsiteY358-100418" fmla="*/ 2554250 h 3006470"/>
                        <a:gd name="connsiteX359-100419" fmla="*/ 787406 w 6006665"/>
                        <a:gd name="connsiteY359-100420" fmla="*/ 2543477 h 3006470"/>
                        <a:gd name="connsiteX360-100421" fmla="*/ 786272 w 6006665"/>
                        <a:gd name="connsiteY360-100422" fmla="*/ 2554250 h 3006470"/>
                        <a:gd name="connsiteX361-100423" fmla="*/ 756063 w 6006665"/>
                        <a:gd name="connsiteY361-100424" fmla="*/ 2524040 h 3006470"/>
                        <a:gd name="connsiteX362-100425" fmla="*/ 732278 w 6006665"/>
                        <a:gd name="connsiteY362-100426" fmla="*/ 2581519 h 3006470"/>
                        <a:gd name="connsiteX363-100427" fmla="*/ 743640 w 6006665"/>
                        <a:gd name="connsiteY363-100428" fmla="*/ 2590609 h 3006470"/>
                        <a:gd name="connsiteX364-100429" fmla="*/ 723188 w 6006665"/>
                        <a:gd name="connsiteY364-100430" fmla="*/ 2633786 h 3006470"/>
                        <a:gd name="connsiteX365-100431" fmla="*/ 747026 w 6006665"/>
                        <a:gd name="connsiteY365-100432" fmla="*/ 2670627 h 3006470"/>
                        <a:gd name="connsiteX366-100433" fmla="*/ 763548 w 6006665"/>
                        <a:gd name="connsiteY366-100434" fmla="*/ 2667873 h 3006470"/>
                        <a:gd name="connsiteX367-100435" fmla="*/ 764871 w 6006665"/>
                        <a:gd name="connsiteY367-100436" fmla="*/ 2669637 h 3006470"/>
                        <a:gd name="connsiteX368-100437" fmla="*/ 775455 w 6006665"/>
                        <a:gd name="connsiteY368-100438" fmla="*/ 2667873 h 3006470"/>
                        <a:gd name="connsiteX369-100439" fmla="*/ 802724 w 6006665"/>
                        <a:gd name="connsiteY369-100440" fmla="*/ 2704232 h 3006470"/>
                        <a:gd name="connsiteX370-100441" fmla="*/ 798179 w 6006665"/>
                        <a:gd name="connsiteY370-100442" fmla="*/ 2731502 h 3006470"/>
                        <a:gd name="connsiteX371-100443" fmla="*/ 818632 w 6006665"/>
                        <a:gd name="connsiteY371-100444" fmla="*/ 2742864 h 3006470"/>
                        <a:gd name="connsiteX372-100445" fmla="*/ 802724 w 6006665"/>
                        <a:gd name="connsiteY372-100446" fmla="*/ 2774679 h 3006470"/>
                        <a:gd name="connsiteX373-100447" fmla="*/ 766365 w 6006665"/>
                        <a:gd name="connsiteY373-100448" fmla="*/ 2779224 h 3006470"/>
                        <a:gd name="connsiteX374-100449" fmla="*/ 727733 w 6006665"/>
                        <a:gd name="connsiteY374-100450" fmla="*/ 2838308 h 3006470"/>
                        <a:gd name="connsiteX375-100451" fmla="*/ 759548 w 6006665"/>
                        <a:gd name="connsiteY375-100452" fmla="*/ 2881485 h 3006470"/>
                        <a:gd name="connsiteX376-100453" fmla="*/ 759548 w 6006665"/>
                        <a:gd name="connsiteY376-100454" fmla="*/ 2920116 h 3006470"/>
                        <a:gd name="connsiteX377-100455" fmla="*/ 798179 w 6006665"/>
                        <a:gd name="connsiteY377-100456" fmla="*/ 2979201 h 3006470"/>
                        <a:gd name="connsiteX378-100457" fmla="*/ 775455 w 6006665"/>
                        <a:gd name="connsiteY378-100458" fmla="*/ 2995108 h 3006470"/>
                        <a:gd name="connsiteX379-100459" fmla="*/ 770910 w 6006665"/>
                        <a:gd name="connsiteY379-100460" fmla="*/ 3006470 h 3006470"/>
                        <a:gd name="connsiteX380-100461" fmla="*/ 759003 w 6006665"/>
                        <a:gd name="connsiteY380-100462" fmla="*/ 3006470 h 3006470"/>
                        <a:gd name="connsiteX381-100463" fmla="*/ 755003 w 6006665"/>
                        <a:gd name="connsiteY381-100464" fmla="*/ 3006470 h 3006470"/>
                        <a:gd name="connsiteX382-100465" fmla="*/ 743096 w 6006665"/>
                        <a:gd name="connsiteY382-100466" fmla="*/ 3006470 h 3006470"/>
                        <a:gd name="connsiteX383-100467" fmla="*/ 715826 w 6006665"/>
                        <a:gd name="connsiteY383-100468" fmla="*/ 2972383 h 3006470"/>
                        <a:gd name="connsiteX384-100469" fmla="*/ 704464 w 6006665"/>
                        <a:gd name="connsiteY384-100470" fmla="*/ 2972383 h 3006470"/>
                        <a:gd name="connsiteX385-100471" fmla="*/ 684012 w 6006665"/>
                        <a:gd name="connsiteY385-100472" fmla="*/ 2963293 h 3006470"/>
                        <a:gd name="connsiteX386-100473" fmla="*/ 672649 w 6006665"/>
                        <a:gd name="connsiteY386-100474" fmla="*/ 2940569 h 3006470"/>
                        <a:gd name="connsiteX387-100475" fmla="*/ 645222 w 6006665"/>
                        <a:gd name="connsiteY387-100476" fmla="*/ 2932732 h 3006470"/>
                        <a:gd name="connsiteX388-100477" fmla="*/ 625472 w 6006665"/>
                        <a:gd name="connsiteY388-100478" fmla="*/ 2936024 h 3006470"/>
                        <a:gd name="connsiteX389-100479" fmla="*/ 623771 w 6006665"/>
                        <a:gd name="connsiteY389-100480" fmla="*/ 2934323 h 3006470"/>
                        <a:gd name="connsiteX390-100481" fmla="*/ 613565 w 6006665"/>
                        <a:gd name="connsiteY390-100482" fmla="*/ 2936024 h 3006470"/>
                        <a:gd name="connsiteX391-100483" fmla="*/ 609020 w 6006665"/>
                        <a:gd name="connsiteY391-100484" fmla="*/ 2931479 h 3006470"/>
                        <a:gd name="connsiteX392-100485" fmla="*/ 559026 w 6006665"/>
                        <a:gd name="connsiteY392-100486" fmla="*/ 2904209 h 3006470"/>
                        <a:gd name="connsiteX393-100487" fmla="*/ 506760 w 6006665"/>
                        <a:gd name="connsiteY393-100488" fmla="*/ 2897392 h 3006470"/>
                        <a:gd name="connsiteX394-100489" fmla="*/ 483280 w 6006665"/>
                        <a:gd name="connsiteY394-100490" fmla="*/ 2890683 h 3006470"/>
                        <a:gd name="connsiteX395-100491" fmla="*/ 480035 w 6006665"/>
                        <a:gd name="connsiteY395-100492" fmla="*/ 2892847 h 3006470"/>
                        <a:gd name="connsiteX396-100493" fmla="*/ 475042 w 6006665"/>
                        <a:gd name="connsiteY396-100494" fmla="*/ 2888329 h 3006470"/>
                        <a:gd name="connsiteX397-100495" fmla="*/ 474945 w 6006665"/>
                        <a:gd name="connsiteY397-100496" fmla="*/ 2888302 h 3006470"/>
                        <a:gd name="connsiteX398-100497" fmla="*/ 468128 w 6006665"/>
                        <a:gd name="connsiteY398-100498" fmla="*/ 2892847 h 3006470"/>
                        <a:gd name="connsiteX399-100499" fmla="*/ 420406 w 6006665"/>
                        <a:gd name="connsiteY399-100500" fmla="*/ 2849670 h 3006470"/>
                        <a:gd name="connsiteX400-100501" fmla="*/ 381774 w 6006665"/>
                        <a:gd name="connsiteY400-100502" fmla="*/ 2833763 h 3006470"/>
                        <a:gd name="connsiteX401-100503" fmla="*/ 349960 w 6006665"/>
                        <a:gd name="connsiteY401-100504" fmla="*/ 2801948 h 3006470"/>
                        <a:gd name="connsiteX402-100505" fmla="*/ 377229 w 6006665"/>
                        <a:gd name="connsiteY402-100506" fmla="*/ 2795131 h 3006470"/>
                        <a:gd name="connsiteX403-100507" fmla="*/ 404499 w 6006665"/>
                        <a:gd name="connsiteY403-100508" fmla="*/ 2747409 h 3006470"/>
                        <a:gd name="connsiteX404-100509" fmla="*/ 388591 w 6006665"/>
                        <a:gd name="connsiteY404-100510" fmla="*/ 2731502 h 3006470"/>
                        <a:gd name="connsiteX405-100511" fmla="*/ 440858 w 6006665"/>
                        <a:gd name="connsiteY405-100512" fmla="*/ 2704232 h 3006470"/>
                        <a:gd name="connsiteX406-100513" fmla="*/ 440858 w 6006665"/>
                        <a:gd name="connsiteY406-100514" fmla="*/ 2701176 h 3006470"/>
                        <a:gd name="connsiteX407-100515" fmla="*/ 416406 w 6006665"/>
                        <a:gd name="connsiteY407-100516" fmla="*/ 2704232 h 3006470"/>
                        <a:gd name="connsiteX408-100517" fmla="*/ 416406 w 6006665"/>
                        <a:gd name="connsiteY408-100518" fmla="*/ 2702744 h 3006470"/>
                        <a:gd name="connsiteX409-100519" fmla="*/ 404499 w 6006665"/>
                        <a:gd name="connsiteY409-100520" fmla="*/ 2704232 h 3006470"/>
                        <a:gd name="connsiteX410-100521" fmla="*/ 404499 w 6006665"/>
                        <a:gd name="connsiteY410-100522" fmla="*/ 2683780 h 3006470"/>
                        <a:gd name="connsiteX411-100523" fmla="*/ 424951 w 6006665"/>
                        <a:gd name="connsiteY411-100524" fmla="*/ 2667873 h 3006470"/>
                        <a:gd name="connsiteX412-100525" fmla="*/ 463583 w 6006665"/>
                        <a:gd name="connsiteY412-100526" fmla="*/ 2661056 h 3006470"/>
                        <a:gd name="connsiteX413-100527" fmla="*/ 468128 w 6006665"/>
                        <a:gd name="connsiteY413-100528" fmla="*/ 2645148 h 3006470"/>
                        <a:gd name="connsiteX414-100529" fmla="*/ 456765 w 6006665"/>
                        <a:gd name="connsiteY414-100530" fmla="*/ 2613334 h 3006470"/>
                        <a:gd name="connsiteX415-100531" fmla="*/ 474945 w 6006665"/>
                        <a:gd name="connsiteY415-100532" fmla="*/ 2586064 h 3006470"/>
                        <a:gd name="connsiteX416-100533" fmla="*/ 474945 w 6006665"/>
                        <a:gd name="connsiteY416-100534" fmla="*/ 2565612 h 3006470"/>
                        <a:gd name="connsiteX417-100535" fmla="*/ 420406 w 6006665"/>
                        <a:gd name="connsiteY417-100536" fmla="*/ 2547432 h 3006470"/>
                        <a:gd name="connsiteX418-100537" fmla="*/ 409588 w 6006665"/>
                        <a:gd name="connsiteY418-100538" fmla="*/ 2547432 h 3006470"/>
                        <a:gd name="connsiteX419-100539" fmla="*/ 397681 w 6006665"/>
                        <a:gd name="connsiteY419-100540" fmla="*/ 2547432 h 3006470"/>
                        <a:gd name="connsiteX420-100541" fmla="*/ 379485 w 6006665"/>
                        <a:gd name="connsiteY420-100542" fmla="*/ 2525193 h 3006470"/>
                        <a:gd name="connsiteX421-100543" fmla="*/ 357322 w 6006665"/>
                        <a:gd name="connsiteY421-100544" fmla="*/ 2531525 h 3006470"/>
                        <a:gd name="connsiteX422-100545" fmla="*/ 352842 w 6006665"/>
                        <a:gd name="connsiteY422-100546" fmla="*/ 2529403 h 3006470"/>
                        <a:gd name="connsiteX423-100547" fmla="*/ 345415 w 6006665"/>
                        <a:gd name="connsiteY423-100548" fmla="*/ 2531525 h 3006470"/>
                        <a:gd name="connsiteX424-100549" fmla="*/ 302238 w 6006665"/>
                        <a:gd name="connsiteY424-100550" fmla="*/ 2511073 h 3006470"/>
                        <a:gd name="connsiteX425-100551" fmla="*/ 302238 w 6006665"/>
                        <a:gd name="connsiteY425-100552" fmla="*/ 2499711 h 3006470"/>
                        <a:gd name="connsiteX426-100553" fmla="*/ 286331 w 6006665"/>
                        <a:gd name="connsiteY426-100554" fmla="*/ 2472441 h 3006470"/>
                        <a:gd name="connsiteX427-100555" fmla="*/ 270968 w 6006665"/>
                        <a:gd name="connsiteY427-100556" fmla="*/ 2472441 h 3006470"/>
                        <a:gd name="connsiteX428-100557" fmla="*/ 259061 w 6006665"/>
                        <a:gd name="connsiteY428-100558" fmla="*/ 2472441 h 3006470"/>
                        <a:gd name="connsiteX429-100559" fmla="*/ 254516 w 6006665"/>
                        <a:gd name="connsiteY429-100560" fmla="*/ 2456534 h 3006470"/>
                        <a:gd name="connsiteX430-100561" fmla="*/ 263606 w 6006665"/>
                        <a:gd name="connsiteY430-100562" fmla="*/ 2440627 h 3006470"/>
                        <a:gd name="connsiteX431-100563" fmla="*/ 243991 w 6006665"/>
                        <a:gd name="connsiteY431-100564" fmla="*/ 2410114 h 3006470"/>
                        <a:gd name="connsiteX432-100565" fmla="*/ 216429 w 6006665"/>
                        <a:gd name="connsiteY432-100566" fmla="*/ 2413357 h 3006470"/>
                        <a:gd name="connsiteX433-100567" fmla="*/ 212956 w 6006665"/>
                        <a:gd name="connsiteY433-100568" fmla="*/ 2412365 h 3006470"/>
                        <a:gd name="connsiteX434-100569" fmla="*/ 204522 w 6006665"/>
                        <a:gd name="connsiteY434-100570" fmla="*/ 2413357 h 3006470"/>
                        <a:gd name="connsiteX435-100571" fmla="*/ 199623 w 6006665"/>
                        <a:gd name="connsiteY435-100572" fmla="*/ 2411957 h 3006470"/>
                        <a:gd name="connsiteX436-100573" fmla="*/ 195977 w 6006665"/>
                        <a:gd name="connsiteY436-100574" fmla="*/ 2424719 h 3006470"/>
                        <a:gd name="connsiteX437-100575" fmla="*/ 184968 w 6006665"/>
                        <a:gd name="connsiteY437-100576" fmla="*/ 2421574 h 3006470"/>
                        <a:gd name="connsiteX438-100577" fmla="*/ 184070 w 6006665"/>
                        <a:gd name="connsiteY438-100578" fmla="*/ 2424719 h 3006470"/>
                        <a:gd name="connsiteX439-100579" fmla="*/ 168163 w 6006665"/>
                        <a:gd name="connsiteY439-100580" fmla="*/ 2420184 h 3006470"/>
                        <a:gd name="connsiteX440-100581" fmla="*/ 156800 w 6006665"/>
                        <a:gd name="connsiteY440-100582" fmla="*/ 2381542 h 3006470"/>
                        <a:gd name="connsiteX441-100583" fmla="*/ 152255 w 6006665"/>
                        <a:gd name="connsiteY441-100584" fmla="*/ 2365635 h 3006470"/>
                        <a:gd name="connsiteX442-100585" fmla="*/ 156800 w 6006665"/>
                        <a:gd name="connsiteY442-100586" fmla="*/ 2361090 h 3006470"/>
                        <a:gd name="connsiteX443-100587" fmla="*/ 168707 w 6006665"/>
                        <a:gd name="connsiteY443-100588" fmla="*/ 2361090 h 3006470"/>
                        <a:gd name="connsiteX444-100589" fmla="*/ 188615 w 6006665"/>
                        <a:gd name="connsiteY444-100590" fmla="*/ 2361090 h 3006470"/>
                        <a:gd name="connsiteX445-100591" fmla="*/ 199977 w 6006665"/>
                        <a:gd name="connsiteY445-100592" fmla="*/ 2349728 h 3006470"/>
                        <a:gd name="connsiteX446-100593" fmla="*/ 188615 w 6006665"/>
                        <a:gd name="connsiteY446-100594" fmla="*/ 2327003 h 3006470"/>
                        <a:gd name="connsiteX447-100595" fmla="*/ 168163 w 6006665"/>
                        <a:gd name="connsiteY447-100596" fmla="*/ 2317914 h 3006470"/>
                        <a:gd name="connsiteX448-100597" fmla="*/ 168163 w 6006665"/>
                        <a:gd name="connsiteY448-100598" fmla="*/ 2311096 h 3006470"/>
                        <a:gd name="connsiteX449-100599" fmla="*/ 152255 w 6006665"/>
                        <a:gd name="connsiteY449-100600" fmla="*/ 2295189 h 3006470"/>
                        <a:gd name="connsiteX450-100601" fmla="*/ 129531 w 6006665"/>
                        <a:gd name="connsiteY450-100602" fmla="*/ 2258829 h 3006470"/>
                        <a:gd name="connsiteX451-100603" fmla="*/ 140893 w 6006665"/>
                        <a:gd name="connsiteY451-100604" fmla="*/ 2236105 h 3006470"/>
                        <a:gd name="connsiteX452-100605" fmla="*/ 136348 w 6006665"/>
                        <a:gd name="connsiteY452-100606" fmla="*/ 2208835 h 3006470"/>
                        <a:gd name="connsiteX453-100607" fmla="*/ 103789 w 6006665"/>
                        <a:gd name="connsiteY453-100608" fmla="*/ 2195428 h 3006470"/>
                        <a:gd name="connsiteX454-100609" fmla="*/ 93716 w 6006665"/>
                        <a:gd name="connsiteY454-100610" fmla="*/ 2199745 h 3006470"/>
                        <a:gd name="connsiteX455-100611" fmla="*/ 91868 w 6006665"/>
                        <a:gd name="connsiteY455-100612" fmla="*/ 2195434 h 3006470"/>
                        <a:gd name="connsiteX456-100613" fmla="*/ 81809 w 6006665"/>
                        <a:gd name="connsiteY456-100614" fmla="*/ 2199745 h 3006470"/>
                        <a:gd name="connsiteX457-100615" fmla="*/ 74992 w 6006665"/>
                        <a:gd name="connsiteY457-100616" fmla="*/ 2183838 h 3006470"/>
                        <a:gd name="connsiteX458-100617" fmla="*/ 34087 w 6006665"/>
                        <a:gd name="connsiteY458-100618" fmla="*/ 2172476 h 3006470"/>
                        <a:gd name="connsiteX459-100619" fmla="*/ 22725 w 6006665"/>
                        <a:gd name="connsiteY459-100620" fmla="*/ 2129299 h 3006470"/>
                        <a:gd name="connsiteX460-100621" fmla="*/ 22725 w 6006665"/>
                        <a:gd name="connsiteY460-100622" fmla="*/ 2097484 h 3006470"/>
                        <a:gd name="connsiteX461-100623" fmla="*/ 0 w 6006665"/>
                        <a:gd name="connsiteY461-100624" fmla="*/ 2081577 h 3006470"/>
                        <a:gd name="connsiteX462-100625" fmla="*/ 15907 w 6006665"/>
                        <a:gd name="connsiteY462-100626" fmla="*/ 2058853 h 3006470"/>
                        <a:gd name="connsiteX463-100627" fmla="*/ 6818 w 6006665"/>
                        <a:gd name="connsiteY463-100628" fmla="*/ 1995224 h 3006470"/>
                        <a:gd name="connsiteX464-100629" fmla="*/ 34087 w 6006665"/>
                        <a:gd name="connsiteY464-100630" fmla="*/ 1952047 h 3006470"/>
                        <a:gd name="connsiteX465-100631" fmla="*/ 27270 w 6006665"/>
                        <a:gd name="connsiteY465-100632" fmla="*/ 1940685 h 3006470"/>
                        <a:gd name="connsiteX466-100633" fmla="*/ 70447 w 6006665"/>
                        <a:gd name="connsiteY466-100634" fmla="*/ 1902053 h 3006470"/>
                        <a:gd name="connsiteX467-100635" fmla="*/ 27270 w 6006665"/>
                        <a:gd name="connsiteY467-100636" fmla="*/ 1865693 h 3006470"/>
                        <a:gd name="connsiteX468-100637" fmla="*/ 109078 w 6006665"/>
                        <a:gd name="connsiteY468-100638" fmla="*/ 1767977 h 3006470"/>
                        <a:gd name="connsiteX469-100639" fmla="*/ 145438 w 6006665"/>
                        <a:gd name="connsiteY469-100640" fmla="*/ 1724800 h 3006470"/>
                        <a:gd name="connsiteX470-100641" fmla="*/ 156800 w 6006665"/>
                        <a:gd name="connsiteY470-100642" fmla="*/ 1681624 h 3006470"/>
                        <a:gd name="connsiteX471-100643" fmla="*/ 102261 w 6006665"/>
                        <a:gd name="connsiteY471-100644" fmla="*/ 1629357 h 3006470"/>
                        <a:gd name="connsiteX472-100645" fmla="*/ 118168 w 6006665"/>
                        <a:gd name="connsiteY472-100646" fmla="*/ 1574818 h 3006470"/>
                        <a:gd name="connsiteX473-100647" fmla="*/ 86354 w 6006665"/>
                        <a:gd name="connsiteY473-100648" fmla="*/ 1511189 h 3006470"/>
                        <a:gd name="connsiteX474-100649" fmla="*/ 298238 w 6006665"/>
                        <a:gd name="connsiteY474-100650" fmla="*/ 1554366 h 3006470"/>
                        <a:gd name="connsiteX475-100651" fmla="*/ 345959 w 6006665"/>
                        <a:gd name="connsiteY475-100652" fmla="*/ 1586180 h 3006470"/>
                        <a:gd name="connsiteX476-100653" fmla="*/ 362087 w 6006665"/>
                        <a:gd name="connsiteY476-100654" fmla="*/ 1595588 h 3006470"/>
                        <a:gd name="connsiteX477-100655" fmla="*/ 365867 w 6006665"/>
                        <a:gd name="connsiteY477-100656" fmla="*/ 1563455 h 3006470"/>
                        <a:gd name="connsiteX478-100657" fmla="*/ 345415 w 6006665"/>
                        <a:gd name="connsiteY478-100658" fmla="*/ 1527096 h 3006470"/>
                        <a:gd name="connsiteX479-100659" fmla="*/ 365867 w 6006665"/>
                        <a:gd name="connsiteY479-100660" fmla="*/ 1495281 h 3006470"/>
                        <a:gd name="connsiteX480-100661" fmla="*/ 374560 w 6006665"/>
                        <a:gd name="connsiteY480-100662" fmla="*/ 1500280 h 3006470"/>
                        <a:gd name="connsiteX481-100663" fmla="*/ 377774 w 6006665"/>
                        <a:gd name="connsiteY481-100664" fmla="*/ 1495281 h 3006470"/>
                        <a:gd name="connsiteX482-100665" fmla="*/ 461933 w 6006665"/>
                        <a:gd name="connsiteY482-100666" fmla="*/ 1543673 h 3006470"/>
                        <a:gd name="connsiteX483-100667" fmla="*/ 484035 w 6006665"/>
                        <a:gd name="connsiteY483-100668" fmla="*/ 1527096 h 3006470"/>
                        <a:gd name="connsiteX484-100669" fmla="*/ 463583 w 6006665"/>
                        <a:gd name="connsiteY484-100670" fmla="*/ 1461194 h 3006470"/>
                        <a:gd name="connsiteX485-100671" fmla="*/ 1677078 w 6006665"/>
                        <a:gd name="connsiteY485-100672" fmla="*/ 1370296 h 3006470"/>
                        <a:gd name="connsiteX486-100673" fmla="*/ 1720255 w 6006665"/>
                        <a:gd name="connsiteY486-100674" fmla="*/ 1349844 h 3006470"/>
                        <a:gd name="connsiteX487-100675" fmla="*/ 1731617 w 6006665"/>
                        <a:gd name="connsiteY487-100676" fmla="*/ 1299850 h 3006470"/>
                        <a:gd name="connsiteX488-100677" fmla="*/ 1758887 w 6006665"/>
                        <a:gd name="connsiteY488-100678" fmla="*/ 1256673 h 3006470"/>
                        <a:gd name="connsiteX489-100679" fmla="*/ 1736162 w 6006665"/>
                        <a:gd name="connsiteY489-100680" fmla="*/ 1197589 h 3006470"/>
                        <a:gd name="connsiteX490-100681" fmla="*/ 1758887 w 6006665"/>
                        <a:gd name="connsiteY490-100682" fmla="*/ 1133960 h 3006470"/>
                        <a:gd name="connsiteX491-100683" fmla="*/ 1704347 w 6006665"/>
                        <a:gd name="connsiteY491-100684" fmla="*/ 1070331 h 3006470"/>
                        <a:gd name="connsiteX492-100685" fmla="*/ 1736162 w 6006665"/>
                        <a:gd name="connsiteY492-100686" fmla="*/ 961252 h 3006470"/>
                        <a:gd name="connsiteX493-100687" fmla="*/ 1688440 w 6006665"/>
                        <a:gd name="connsiteY493-100688" fmla="*/ 865809 h 3006470"/>
                        <a:gd name="connsiteX494-100689" fmla="*/ 1752069 w 6006665"/>
                        <a:gd name="connsiteY494-100690" fmla="*/ 788545 h 3006470"/>
                        <a:gd name="connsiteX495-100691" fmla="*/ 1747524 w 6006665"/>
                        <a:gd name="connsiteY495-100692" fmla="*/ 704464 h 3006470"/>
                        <a:gd name="connsiteX496-100693" fmla="*/ 1763431 w 6006665"/>
                        <a:gd name="connsiteY496-100694" fmla="*/ 697647 h 3006470"/>
                        <a:gd name="connsiteX497-100695" fmla="*/ 1764877 w 6006665"/>
                        <a:gd name="connsiteY497-100696" fmla="*/ 702130 h 3006470"/>
                        <a:gd name="connsiteX498-100697" fmla="*/ 1775339 w 6006665"/>
                        <a:gd name="connsiteY498-100698" fmla="*/ 697647 h 3006470"/>
                        <a:gd name="connsiteX499-100699" fmla="*/ 1798063 w 6006665"/>
                        <a:gd name="connsiteY499-100700" fmla="*/ 768093 h 3006470"/>
                        <a:gd name="connsiteX500-100701" fmla="*/ 1791454 w 6006665"/>
                        <a:gd name="connsiteY500-100702" fmla="*/ 815304 h 3006470"/>
                        <a:gd name="connsiteX501-100703" fmla="*/ 1854330 w 6006665"/>
                        <a:gd name="connsiteY501-100704" fmla="*/ 772638 h 3006470"/>
                        <a:gd name="connsiteX502-100705" fmla="*/ 1931594 w 6006665"/>
                        <a:gd name="connsiteY502-100706" fmla="*/ 763548 h 3006470"/>
                        <a:gd name="connsiteX503-100707" fmla="*/ 1932772 w 6006665"/>
                        <a:gd name="connsiteY503-100708" fmla="*/ 764810 h 3006470"/>
                        <a:gd name="connsiteX504-100709" fmla="*/ 1943501 w 6006665"/>
                        <a:gd name="connsiteY504-100710" fmla="*/ 763548 h 3006470"/>
                        <a:gd name="connsiteX505-100711" fmla="*/ 1988608 w 6006665"/>
                        <a:gd name="connsiteY505-100712" fmla="*/ 811877 h 3006470"/>
                        <a:gd name="connsiteX506-100713" fmla="*/ 1963408 w 6006665"/>
                        <a:gd name="connsiteY506-100714" fmla="*/ 736278 h 3006470"/>
                        <a:gd name="connsiteX507-100715" fmla="*/ 1963408 w 6006665"/>
                        <a:gd name="connsiteY507-100716" fmla="*/ 595386 h 3006470"/>
                        <a:gd name="connsiteX508-100717" fmla="*/ 2027037 w 6006665"/>
                        <a:gd name="connsiteY508-100718" fmla="*/ 574934 h 3006470"/>
                        <a:gd name="connsiteX509-100719" fmla="*/ 2037269 w 6006665"/>
                        <a:gd name="connsiteY509-100720" fmla="*/ 575472 h 3006470"/>
                        <a:gd name="connsiteX510-100721" fmla="*/ 2038944 w 6006665"/>
                        <a:gd name="connsiteY510-100722" fmla="*/ 574934 h 3006470"/>
                        <a:gd name="connsiteX511-100723" fmla="*/ 2115414 w 6006665"/>
                        <a:gd name="connsiteY511-100724" fmla="*/ 578958 h 3006470"/>
                        <a:gd name="connsiteX512-100725" fmla="*/ 2192927 w 6006665"/>
                        <a:gd name="connsiteY512-100726" fmla="*/ 559026 h 3006470"/>
                        <a:gd name="connsiteX513-100727" fmla="*/ 2167930 w 6006665"/>
                        <a:gd name="connsiteY513-100728" fmla="*/ 493125 h 3006470"/>
                        <a:gd name="connsiteX514-100729" fmla="*/ 2204289 w 6006665"/>
                        <a:gd name="connsiteY514-100730" fmla="*/ 402226 h 3006470"/>
                        <a:gd name="connsiteX515-100731" fmla="*/ 2247466 w 6006665"/>
                        <a:gd name="connsiteY515-100732" fmla="*/ 397681 h 3006470"/>
                        <a:gd name="connsiteX516-100733" fmla="*/ 2317913 w 6006665"/>
                        <a:gd name="connsiteY516-100734" fmla="*/ 322690 h 3006470"/>
                        <a:gd name="connsiteX517-100735" fmla="*/ 2420183 w 6006665"/>
                        <a:gd name="connsiteY517-100736" fmla="*/ 304510 h 3006470"/>
                        <a:gd name="connsiteX518-100737" fmla="*/ 2429263 w 6006665"/>
                        <a:gd name="connsiteY518-100738" fmla="*/ 263606 h 3006470"/>
                        <a:gd name="connsiteX519-100739" fmla="*/ 2526979 w 6006665"/>
                        <a:gd name="connsiteY519-100740" fmla="*/ 252244 h 3006470"/>
                        <a:gd name="connsiteX520-100741" fmla="*/ 2528058 w 6006665"/>
                        <a:gd name="connsiteY520-100742" fmla="*/ 253503 h 3006470"/>
                        <a:gd name="connsiteX521-100743" fmla="*/ 2538886 w 6006665"/>
                        <a:gd name="connsiteY521-100744" fmla="*/ 252244 h 3006470"/>
                        <a:gd name="connsiteX522-100745" fmla="*/ 2560820 w 6006665"/>
                        <a:gd name="connsiteY522-100746" fmla="*/ 277833 h 3006470"/>
                        <a:gd name="connsiteX523-100747" fmla="*/ 2640602 w 6006665"/>
                        <a:gd name="connsiteY523-100748" fmla="*/ 202249 h 3006470"/>
                        <a:gd name="connsiteX524-100749" fmla="*/ 2652509 w 6006665"/>
                        <a:gd name="connsiteY524-100750" fmla="*/ 202249 h 3006470"/>
                        <a:gd name="connsiteX525-100751" fmla="*/ 2704231 w 6006665"/>
                        <a:gd name="connsiteY525-100752" fmla="*/ 202249 h 3006470"/>
                        <a:gd name="connsiteX526-100753" fmla="*/ 2715593 w 6006665"/>
                        <a:gd name="connsiteY526-100754" fmla="*/ 134075 h 3006470"/>
                        <a:gd name="connsiteX527-100755" fmla="*/ 2751953 w 6006665"/>
                        <a:gd name="connsiteY527-100756" fmla="*/ 68174 h 3006470"/>
                        <a:gd name="connsiteX528-100757" fmla="*/ 2838307 w 6006665"/>
                        <a:gd name="connsiteY528-100758" fmla="*/ 0 h 3006470"/>
                        <a:gd name="connsiteX0-100759" fmla="*/ 1791129 w 6006665"/>
                        <a:gd name="connsiteY0-100760" fmla="*/ 817622 h 3006470"/>
                        <a:gd name="connsiteX1-100761" fmla="*/ 1782156 w 6006665"/>
                        <a:gd name="connsiteY1-100762" fmla="*/ 881716 h 3006470"/>
                        <a:gd name="connsiteX2-100763" fmla="*/ 1809554 w 6006665"/>
                        <a:gd name="connsiteY2-100764" fmla="*/ 895415 h 3006470"/>
                        <a:gd name="connsiteX3-100765" fmla="*/ 1791129 w 6006665"/>
                        <a:gd name="connsiteY3-100766" fmla="*/ 817622 h 3006470"/>
                        <a:gd name="connsiteX4-100767" fmla="*/ 2838307 w 6006665"/>
                        <a:gd name="connsiteY4-100768" fmla="*/ 0 h 3006470"/>
                        <a:gd name="connsiteX5-100769" fmla="*/ 2844246 w 6006665"/>
                        <a:gd name="connsiteY5-100770" fmla="*/ 4711 h 3006470"/>
                        <a:gd name="connsiteX6-100771" fmla="*/ 2850213 w 6006665"/>
                        <a:gd name="connsiteY6-100772" fmla="*/ 0 h 3006470"/>
                        <a:gd name="connsiteX7-100773" fmla="*/ 2916115 w 6006665"/>
                        <a:gd name="connsiteY7-100774" fmla="*/ 52267 h 3006470"/>
                        <a:gd name="connsiteX8-100775" fmla="*/ 2861576 w 6006665"/>
                        <a:gd name="connsiteY8-100776" fmla="*/ 90899 h 3006470"/>
                        <a:gd name="connsiteX9-100777" fmla="*/ 2947929 w 6006665"/>
                        <a:gd name="connsiteY9-100778" fmla="*/ 118168 h 3006470"/>
                        <a:gd name="connsiteX10-100779" fmla="*/ 2957621 w 6006665"/>
                        <a:gd name="connsiteY10-100780" fmla="*/ 186006 h 3006470"/>
                        <a:gd name="connsiteX11-100781" fmla="*/ 2979199 w 6006665"/>
                        <a:gd name="connsiteY11-100782" fmla="*/ 161345 h 3006470"/>
                        <a:gd name="connsiteX12-100783" fmla="*/ 2991106 w 6006665"/>
                        <a:gd name="connsiteY12-100784" fmla="*/ 161345 h 3006470"/>
                        <a:gd name="connsiteX13-100785" fmla="*/ 3086005 w 6006665"/>
                        <a:gd name="connsiteY13-100786" fmla="*/ 161345 h 3006470"/>
                        <a:gd name="connsiteX14-100787" fmla="*/ 3097912 w 6006665"/>
                        <a:gd name="connsiteY14-100788" fmla="*/ 161345 h 3006470"/>
                        <a:gd name="connsiteX15-100789" fmla="*/ 3179721 w 6006665"/>
                        <a:gd name="connsiteY15-100790" fmla="*/ 236336 h 3006470"/>
                        <a:gd name="connsiteX16-100791" fmla="*/ 3211535 w 6006665"/>
                        <a:gd name="connsiteY16-100792" fmla="*/ 295420 h 3006470"/>
                        <a:gd name="connsiteX17-100793" fmla="*/ 3200173 w 6006665"/>
                        <a:gd name="connsiteY17-100794" fmla="*/ 370412 h 3006470"/>
                        <a:gd name="connsiteX18-100795" fmla="*/ 3161541 w 6006665"/>
                        <a:gd name="connsiteY18-100796" fmla="*/ 413589 h 3006470"/>
                        <a:gd name="connsiteX19-100797" fmla="*/ 3066097 w 6006665"/>
                        <a:gd name="connsiteY19-100798" fmla="*/ 488580 h 3006470"/>
                        <a:gd name="connsiteX20-100799" fmla="*/ 3034283 w 6006665"/>
                        <a:gd name="connsiteY20-100800" fmla="*/ 531757 h 3006470"/>
                        <a:gd name="connsiteX21-100801" fmla="*/ 3082005 w 6006665"/>
                        <a:gd name="connsiteY21-100802" fmla="*/ 547664 h 3006470"/>
                        <a:gd name="connsiteX22-100803" fmla="*/ 3129459 w 6006665"/>
                        <a:gd name="connsiteY22-100804" fmla="*/ 575345 h 3006470"/>
                        <a:gd name="connsiteX23-100805" fmla="*/ 3156451 w 6006665"/>
                        <a:gd name="connsiteY23-100806" fmla="*/ 552209 h 3006470"/>
                        <a:gd name="connsiteX24-100807" fmla="*/ 3158460 w 6006665"/>
                        <a:gd name="connsiteY24-100808" fmla="*/ 560693 h 3006470"/>
                        <a:gd name="connsiteX25-100809" fmla="*/ 3168359 w 6006665"/>
                        <a:gd name="connsiteY25-100810" fmla="*/ 552209 h 3006470"/>
                        <a:gd name="connsiteX26-100811" fmla="*/ 3184984 w 6006665"/>
                        <a:gd name="connsiteY26-100812" fmla="*/ 622402 h 3006470"/>
                        <a:gd name="connsiteX27-100813" fmla="*/ 3192811 w 6006665"/>
                        <a:gd name="connsiteY27-100814" fmla="*/ 606748 h 3006470"/>
                        <a:gd name="connsiteX28-100815" fmla="*/ 3251895 w 6006665"/>
                        <a:gd name="connsiteY28-100816" fmla="*/ 586296 h 3006470"/>
                        <a:gd name="connsiteX29-100817" fmla="*/ 3259833 w 6006665"/>
                        <a:gd name="connsiteY29-100818" fmla="*/ 587670 h 3006470"/>
                        <a:gd name="connsiteX30-100819" fmla="*/ 3263802 w 6006665"/>
                        <a:gd name="connsiteY30-100820" fmla="*/ 586296 h 3006470"/>
                        <a:gd name="connsiteX31-100821" fmla="*/ 3381970 w 6006665"/>
                        <a:gd name="connsiteY31-100822" fmla="*/ 606748 h 3006470"/>
                        <a:gd name="connsiteX32-100823" fmla="*/ 3388787 w 6006665"/>
                        <a:gd name="connsiteY32-100824" fmla="*/ 665832 h 3006470"/>
                        <a:gd name="connsiteX33-100825" fmla="*/ 3531529 w 6006665"/>
                        <a:gd name="connsiteY33-100826" fmla="*/ 686823 h 3006470"/>
                        <a:gd name="connsiteX34-100827" fmla="*/ 3538225 w 6006665"/>
                        <a:gd name="connsiteY34-100828" fmla="*/ 590841 h 3006470"/>
                        <a:gd name="connsiteX35-100829" fmla="*/ 3549910 w 6006665"/>
                        <a:gd name="connsiteY35-100830" fmla="*/ 594028 h 3006470"/>
                        <a:gd name="connsiteX36-100831" fmla="*/ 3550132 w 6006665"/>
                        <a:gd name="connsiteY36-100832" fmla="*/ 590841 h 3006470"/>
                        <a:gd name="connsiteX37-100833" fmla="*/ 3625123 w 6006665"/>
                        <a:gd name="connsiteY37-100834" fmla="*/ 611293 h 3006470"/>
                        <a:gd name="connsiteX38-100835" fmla="*/ 3672301 w 6006665"/>
                        <a:gd name="connsiteY38-100836" fmla="*/ 611293 h 3006470"/>
                        <a:gd name="connsiteX39-100837" fmla="*/ 3684207 w 6006665"/>
                        <a:gd name="connsiteY39-100838" fmla="*/ 611293 h 3006470"/>
                        <a:gd name="connsiteX40-100839" fmla="*/ 3743291 w 6006665"/>
                        <a:gd name="connsiteY40-100840" fmla="*/ 677194 h 3006470"/>
                        <a:gd name="connsiteX41-100841" fmla="*/ 3759199 w 6006665"/>
                        <a:gd name="connsiteY41-100842" fmla="*/ 756731 h 3006470"/>
                        <a:gd name="connsiteX42-100843" fmla="*/ 3738747 w 6006665"/>
                        <a:gd name="connsiteY42-100844" fmla="*/ 806725 h 3006470"/>
                        <a:gd name="connsiteX43-100845" fmla="*/ 3786469 w 6006665"/>
                        <a:gd name="connsiteY43-100846" fmla="*/ 897623 h 3006470"/>
                        <a:gd name="connsiteX44-100847" fmla="*/ 3835603 w 6006665"/>
                        <a:gd name="connsiteY44-100848" fmla="*/ 933529 h 3006470"/>
                        <a:gd name="connsiteX45-100849" fmla="*/ 3865460 w 6006665"/>
                        <a:gd name="connsiteY45-100850" fmla="*/ 822632 h 3006470"/>
                        <a:gd name="connsiteX46-100851" fmla="*/ 3875077 w 6006665"/>
                        <a:gd name="connsiteY46-100852" fmla="*/ 831139 h 3006470"/>
                        <a:gd name="connsiteX47-100853" fmla="*/ 3877367 w 6006665"/>
                        <a:gd name="connsiteY47-100854" fmla="*/ 822632 h 3006470"/>
                        <a:gd name="connsiteX48-100855" fmla="*/ 3932151 w 6006665"/>
                        <a:gd name="connsiteY48-100856" fmla="*/ 871095 h 3006470"/>
                        <a:gd name="connsiteX49-100857" fmla="*/ 3988173 w 6006665"/>
                        <a:gd name="connsiteY49-100858" fmla="*/ 843084 h 3006470"/>
                        <a:gd name="connsiteX50-100859" fmla="*/ 3993852 w 6006665"/>
                        <a:gd name="connsiteY50-100860" fmla="*/ 846199 h 3006470"/>
                        <a:gd name="connsiteX51-100861" fmla="*/ 4000080 w 6006665"/>
                        <a:gd name="connsiteY51-100862" fmla="*/ 843084 h 3006470"/>
                        <a:gd name="connsiteX52-100863" fmla="*/ 4062426 w 6006665"/>
                        <a:gd name="connsiteY52-100864" fmla="*/ 877274 h 3006470"/>
                        <a:gd name="connsiteX53-100865" fmla="*/ 4085889 w 6006665"/>
                        <a:gd name="connsiteY53-100866" fmla="*/ 849902 h 3006470"/>
                        <a:gd name="connsiteX54-100867" fmla="*/ 4095563 w 6006665"/>
                        <a:gd name="connsiteY54-100868" fmla="*/ 852506 h 3006470"/>
                        <a:gd name="connsiteX55-100869" fmla="*/ 4097796 w 6006665"/>
                        <a:gd name="connsiteY55-100870" fmla="*/ 849902 h 3006470"/>
                        <a:gd name="connsiteX56-100871" fmla="*/ 4144150 w 6006665"/>
                        <a:gd name="connsiteY56-100872" fmla="*/ 862382 h 3006470"/>
                        <a:gd name="connsiteX57-100873" fmla="*/ 4117703 w 6006665"/>
                        <a:gd name="connsiteY57-100874" fmla="*/ 752186 h 3006470"/>
                        <a:gd name="connsiteX58-100875" fmla="*/ 4165425 w 6006665"/>
                        <a:gd name="connsiteY58-100876" fmla="*/ 697647 h 3006470"/>
                        <a:gd name="connsiteX59-100877" fmla="*/ 4175231 w 6006665"/>
                        <a:gd name="connsiteY59-100878" fmla="*/ 700048 h 3006470"/>
                        <a:gd name="connsiteX60-100879" fmla="*/ 4177332 w 6006665"/>
                        <a:gd name="connsiteY60-100880" fmla="*/ 697647 h 3006470"/>
                        <a:gd name="connsiteX61-100881" fmla="*/ 4511384 w 6006665"/>
                        <a:gd name="connsiteY61-100882" fmla="*/ 779455 h 3006470"/>
                        <a:gd name="connsiteX62-100883" fmla="*/ 4543199 w 6006665"/>
                        <a:gd name="connsiteY62-100884" fmla="*/ 849902 h 3006470"/>
                        <a:gd name="connsiteX63-100885" fmla="*/ 4639242 w 6006665"/>
                        <a:gd name="connsiteY63-100886" fmla="*/ 932544 h 3006470"/>
                        <a:gd name="connsiteX64-100887" fmla="*/ 4774445 w 6006665"/>
                        <a:gd name="connsiteY64-100888" fmla="*/ 913531 h 3006470"/>
                        <a:gd name="connsiteX65-100889" fmla="*/ 4778496 w 6006665"/>
                        <a:gd name="connsiteY65-100890" fmla="*/ 914635 h 3006470"/>
                        <a:gd name="connsiteX66-100891" fmla="*/ 4786352 w 6006665"/>
                        <a:gd name="connsiteY66-100892" fmla="*/ 913531 h 3006470"/>
                        <a:gd name="connsiteX67-100893" fmla="*/ 4861343 w 6006665"/>
                        <a:gd name="connsiteY67-100894" fmla="*/ 933983 h 3006470"/>
                        <a:gd name="connsiteX68-100895" fmla="*/ 4893158 w 6006665"/>
                        <a:gd name="connsiteY68-100896" fmla="*/ 977160 h 3006470"/>
                        <a:gd name="connsiteX69-100897" fmla="*/ 4888613 w 6006665"/>
                        <a:gd name="connsiteY69-100898" fmla="*/ 1058968 h 3006470"/>
                        <a:gd name="connsiteX70-100899" fmla="*/ 4927677 w 6006665"/>
                        <a:gd name="connsiteY70-100900" fmla="*/ 1083640 h 3006470"/>
                        <a:gd name="connsiteX71-100901" fmla="*/ 4967605 w 6006665"/>
                        <a:gd name="connsiteY71-100902" fmla="*/ 1070331 h 3006470"/>
                        <a:gd name="connsiteX72-100903" fmla="*/ 5038051 w 6006665"/>
                        <a:gd name="connsiteY72-100904" fmla="*/ 1063513 h 3006470"/>
                        <a:gd name="connsiteX73-100905" fmla="*/ 5040730 w 6006665"/>
                        <a:gd name="connsiteY73-100906" fmla="*/ 1064406 h 3006470"/>
                        <a:gd name="connsiteX74-100907" fmla="*/ 5049958 w 6006665"/>
                        <a:gd name="connsiteY74-100908" fmla="*/ 1063513 h 3006470"/>
                        <a:gd name="connsiteX75-100909" fmla="*/ 5114249 w 6006665"/>
                        <a:gd name="connsiteY75-100910" fmla="*/ 1084944 h 3006470"/>
                        <a:gd name="connsiteX76-100911" fmla="*/ 5176671 w 6006665"/>
                        <a:gd name="connsiteY76-100912" fmla="*/ 1074876 h 3006470"/>
                        <a:gd name="connsiteX77-100913" fmla="*/ 5177801 w 6006665"/>
                        <a:gd name="connsiteY77-100914" fmla="*/ 1076614 h 3006470"/>
                        <a:gd name="connsiteX78-100915" fmla="*/ 5188578 w 6006665"/>
                        <a:gd name="connsiteY78-100916" fmla="*/ 1074876 h 3006470"/>
                        <a:gd name="connsiteX79-100917" fmla="*/ 5243719 w 6006665"/>
                        <a:gd name="connsiteY79-100918" fmla="*/ 1159707 h 3006470"/>
                        <a:gd name="connsiteX80-100919" fmla="*/ 5283477 w 6006665"/>
                        <a:gd name="connsiteY80-100920" fmla="*/ 1129415 h 3006470"/>
                        <a:gd name="connsiteX81-100921" fmla="*/ 5258480 w 6006665"/>
                        <a:gd name="connsiteY81-100922" fmla="*/ 1063513 h 3006470"/>
                        <a:gd name="connsiteX82-100923" fmla="*/ 5267570 w 6006665"/>
                        <a:gd name="connsiteY82-100924" fmla="*/ 1015792 h 3006470"/>
                        <a:gd name="connsiteX83-100925" fmla="*/ 5278896 w 6006665"/>
                        <a:gd name="connsiteY83-100926" fmla="*/ 1018841 h 3006470"/>
                        <a:gd name="connsiteX84-100927" fmla="*/ 5279477 w 6006665"/>
                        <a:gd name="connsiteY84-100928" fmla="*/ 1015792 h 3006470"/>
                        <a:gd name="connsiteX85-100929" fmla="*/ 5395510 w 6006665"/>
                        <a:gd name="connsiteY85-100930" fmla="*/ 1047031 h 3006470"/>
                        <a:gd name="connsiteX86-100931" fmla="*/ 5463001 w 6006665"/>
                        <a:gd name="connsiteY86-100932" fmla="*/ 1043061 h 3006470"/>
                        <a:gd name="connsiteX87-100933" fmla="*/ 5464386 w 6006665"/>
                        <a:gd name="connsiteY87-100934" fmla="*/ 1043680 h 3006470"/>
                        <a:gd name="connsiteX88-100935" fmla="*/ 5474909 w 6006665"/>
                        <a:gd name="connsiteY88-100936" fmla="*/ 1043061 h 3006470"/>
                        <a:gd name="connsiteX89-100937" fmla="*/ 5581715 w 6006665"/>
                        <a:gd name="connsiteY89-100938" fmla="*/ 1090783 h 3006470"/>
                        <a:gd name="connsiteX90-100939" fmla="*/ 5633981 w 6006665"/>
                        <a:gd name="connsiteY90-100940" fmla="*/ 1133960 h 3006470"/>
                        <a:gd name="connsiteX91-100941" fmla="*/ 5720335 w 6006665"/>
                        <a:gd name="connsiteY91-100942" fmla="*/ 1213496 h 3006470"/>
                        <a:gd name="connsiteX92-100943" fmla="*/ 5822595 w 6006665"/>
                        <a:gd name="connsiteY92-100944" fmla="*/ 1311212 h 3006470"/>
                        <a:gd name="connsiteX93-100945" fmla="*/ 5818051 w 6006665"/>
                        <a:gd name="connsiteY93-100946" fmla="*/ 1365751 h 3006470"/>
                        <a:gd name="connsiteX94-100947" fmla="*/ 5825679 w 6006665"/>
                        <a:gd name="connsiteY94-100948" fmla="*/ 1373379 h 3006470"/>
                        <a:gd name="connsiteX95-100949" fmla="*/ 5822051 w 6006665"/>
                        <a:gd name="connsiteY95-100950" fmla="*/ 1322574 h 3006470"/>
                        <a:gd name="connsiteX96-100951" fmla="*/ 5834092 w 6006665"/>
                        <a:gd name="connsiteY96-100952" fmla="*/ 1324447 h 3006470"/>
                        <a:gd name="connsiteX97-100953" fmla="*/ 5833958 w 6006665"/>
                        <a:gd name="connsiteY97-100954" fmla="*/ 1322574 h 3006470"/>
                        <a:gd name="connsiteX98-100955" fmla="*/ 5936219 w 6006665"/>
                        <a:gd name="connsiteY98-100956" fmla="*/ 1338481 h 3006470"/>
                        <a:gd name="connsiteX99-100957" fmla="*/ 6006665 w 6006665"/>
                        <a:gd name="connsiteY99-100958" fmla="*/ 1418018 h 3006470"/>
                        <a:gd name="connsiteX100-100959" fmla="*/ 5968033 w 6006665"/>
                        <a:gd name="connsiteY100-100960" fmla="*/ 1456650 h 3006470"/>
                        <a:gd name="connsiteX101-100961" fmla="*/ 5908949 w 6006665"/>
                        <a:gd name="connsiteY101-100962" fmla="*/ 1468012 h 3006470"/>
                        <a:gd name="connsiteX102-100963" fmla="*/ 5908949 w 6006665"/>
                        <a:gd name="connsiteY102-100964" fmla="*/ 1554366 h 3006470"/>
                        <a:gd name="connsiteX103-100965" fmla="*/ 5893042 w 6006665"/>
                        <a:gd name="connsiteY103-100966" fmla="*/ 1570273 h 3006470"/>
                        <a:gd name="connsiteX104-100967" fmla="*/ 5881135 w 6006665"/>
                        <a:gd name="connsiteY104-100968" fmla="*/ 1570273 h 3006470"/>
                        <a:gd name="connsiteX105-100969" fmla="*/ 5861227 w 6006665"/>
                        <a:gd name="connsiteY105-100970" fmla="*/ 1570273 h 3006470"/>
                        <a:gd name="connsiteX106-100971" fmla="*/ 5849321 w 6006665"/>
                        <a:gd name="connsiteY106-100972" fmla="*/ 1570273 h 3006470"/>
                        <a:gd name="connsiteX107-100973" fmla="*/ 5817506 w 6006665"/>
                        <a:gd name="connsiteY107-100974" fmla="*/ 1536186 h 3006470"/>
                        <a:gd name="connsiteX108-100975" fmla="*/ 5767511 w 6006665"/>
                        <a:gd name="connsiteY108-100976" fmla="*/ 1511189 h 3006470"/>
                        <a:gd name="connsiteX109-100977" fmla="*/ 5762967 w 6006665"/>
                        <a:gd name="connsiteY109-100978" fmla="*/ 1477102 h 3006470"/>
                        <a:gd name="connsiteX110-100979" fmla="*/ 5729132 w 6006665"/>
                        <a:gd name="connsiteY110-100980" fmla="*/ 1463170 h 3006470"/>
                        <a:gd name="connsiteX111-100981" fmla="*/ 5695337 w 6006665"/>
                        <a:gd name="connsiteY111-100982" fmla="*/ 1472557 h 3006470"/>
                        <a:gd name="connsiteX112-100983" fmla="*/ 5693366 w 6006665"/>
                        <a:gd name="connsiteY112-100984" fmla="*/ 1469797 h 3006470"/>
                        <a:gd name="connsiteX113-100985" fmla="*/ 5683431 w 6006665"/>
                        <a:gd name="connsiteY113-100986" fmla="*/ 1472557 h 3006470"/>
                        <a:gd name="connsiteX114-100987" fmla="*/ 5660706 w 6006665"/>
                        <a:gd name="connsiteY114-100988" fmla="*/ 1440742 h 3006470"/>
                        <a:gd name="connsiteX115-100989" fmla="*/ 5669644 w 6006665"/>
                        <a:gd name="connsiteY115-100990" fmla="*/ 1415717 h 3006470"/>
                        <a:gd name="connsiteX116-100991" fmla="*/ 5640799 w 6006665"/>
                        <a:gd name="connsiteY116-100992" fmla="*/ 1429380 h 3006470"/>
                        <a:gd name="connsiteX117-100993" fmla="*/ 5656705 w 6006665"/>
                        <a:gd name="connsiteY117-100994" fmla="*/ 1472557 h 3006470"/>
                        <a:gd name="connsiteX118-100995" fmla="*/ 5633981 w 6006665"/>
                        <a:gd name="connsiteY118-100996" fmla="*/ 1511189 h 3006470"/>
                        <a:gd name="connsiteX119-100997" fmla="*/ 5586259 w 6006665"/>
                        <a:gd name="connsiteY119-100998" fmla="*/ 1547548 h 3006470"/>
                        <a:gd name="connsiteX120-100999" fmla="*/ 5575676 w 6006665"/>
                        <a:gd name="connsiteY120-101000" fmla="*/ 1546540 h 3006470"/>
                        <a:gd name="connsiteX121-101001" fmla="*/ 5574353 w 6006665"/>
                        <a:gd name="connsiteY121-101002" fmla="*/ 1547548 h 3006470"/>
                        <a:gd name="connsiteX122-101003" fmla="*/ 5539436 w 6006665"/>
                        <a:gd name="connsiteY122-101004" fmla="*/ 1544223 h 3006470"/>
                        <a:gd name="connsiteX123-101005" fmla="*/ 5570352 w 6006665"/>
                        <a:gd name="connsiteY123-101006" fmla="*/ 1586180 h 3006470"/>
                        <a:gd name="connsiteX124-101007" fmla="*/ 5593077 w 6006665"/>
                        <a:gd name="connsiteY124-101008" fmla="*/ 1649809 h 3006470"/>
                        <a:gd name="connsiteX125-101009" fmla="*/ 5608984 w 6006665"/>
                        <a:gd name="connsiteY125-101010" fmla="*/ 1677079 h 3006470"/>
                        <a:gd name="connsiteX126-101011" fmla="*/ 5613529 w 6006665"/>
                        <a:gd name="connsiteY126-101012" fmla="*/ 1708893 h 3006470"/>
                        <a:gd name="connsiteX127-101013" fmla="*/ 5608984 w 6006665"/>
                        <a:gd name="connsiteY127-101014" fmla="*/ 1731618 h 3006470"/>
                        <a:gd name="connsiteX128-101015" fmla="*/ 5597799 w 6006665"/>
                        <a:gd name="connsiteY128-101016" fmla="*/ 1728009 h 3006470"/>
                        <a:gd name="connsiteX129-101017" fmla="*/ 5597077 w 6006665"/>
                        <a:gd name="connsiteY129-101018" fmla="*/ 1731618 h 3006470"/>
                        <a:gd name="connsiteX130-101019" fmla="*/ 5534271 w 6006665"/>
                        <a:gd name="connsiteY130-101020" fmla="*/ 1711358 h 3006470"/>
                        <a:gd name="connsiteX131-101021" fmla="*/ 5436277 w 6006665"/>
                        <a:gd name="connsiteY131-101022" fmla="*/ 1767977 h 3006470"/>
                        <a:gd name="connsiteX132-101023" fmla="*/ 5397645 w 6006665"/>
                        <a:gd name="connsiteY132-101024" fmla="*/ 1779340 h 3006470"/>
                        <a:gd name="connsiteX133-101025" fmla="*/ 5345378 w 6006665"/>
                        <a:gd name="connsiteY133-101026" fmla="*/ 1833879 h 3006470"/>
                        <a:gd name="connsiteX134-101027" fmla="*/ 5290839 w 6006665"/>
                        <a:gd name="connsiteY134-101028" fmla="*/ 1881600 h 3006470"/>
                        <a:gd name="connsiteX135-101029" fmla="*/ 5274932 w 6006665"/>
                        <a:gd name="connsiteY135-101030" fmla="*/ 1913415 h 3006470"/>
                        <a:gd name="connsiteX136-101031" fmla="*/ 5267238 w 6006665"/>
                        <a:gd name="connsiteY136-101032" fmla="*/ 1904988 h 3006470"/>
                        <a:gd name="connsiteX137-101033" fmla="*/ 5263025 w 6006665"/>
                        <a:gd name="connsiteY137-101034" fmla="*/ 1913415 h 3006470"/>
                        <a:gd name="connsiteX138-101035" fmla="*/ 5219538 w 6006665"/>
                        <a:gd name="connsiteY138-101036" fmla="*/ 1865787 h 3006470"/>
                        <a:gd name="connsiteX139-101037" fmla="*/ 5129494 w 6006665"/>
                        <a:gd name="connsiteY139-101038" fmla="*/ 1920232 h 3006470"/>
                        <a:gd name="connsiteX140-101039" fmla="*/ 5126389 w 6006665"/>
                        <a:gd name="connsiteY140-101040" fmla="*/ 1914910 h 3006470"/>
                        <a:gd name="connsiteX141-101041" fmla="*/ 5117587 w 6006665"/>
                        <a:gd name="connsiteY141-101042" fmla="*/ 1920232 h 3006470"/>
                        <a:gd name="connsiteX142-101043" fmla="*/ 5105544 w 6006665"/>
                        <a:gd name="connsiteY142-101044" fmla="*/ 1899586 h 3006470"/>
                        <a:gd name="connsiteX143-101045" fmla="*/ 5074955 w 6006665"/>
                        <a:gd name="connsiteY143-101046" fmla="*/ 1924777 h 3006470"/>
                        <a:gd name="connsiteX144-101047" fmla="*/ 5065718 w 6006665"/>
                        <a:gd name="connsiteY144-101048" fmla="*/ 1922578 h 3006470"/>
                        <a:gd name="connsiteX145-101049" fmla="*/ 5063048 w 6006665"/>
                        <a:gd name="connsiteY145-101050" fmla="*/ 1924777 h 3006470"/>
                        <a:gd name="connsiteX146-101051" fmla="*/ 5026594 w 6006665"/>
                        <a:gd name="connsiteY146-101052" fmla="*/ 1916098 h 3006470"/>
                        <a:gd name="connsiteX147-101053" fmla="*/ 5015871 w 6006665"/>
                        <a:gd name="connsiteY147-101054" fmla="*/ 1961137 h 3006470"/>
                        <a:gd name="connsiteX148-101055" fmla="*/ 4974967 w 6006665"/>
                        <a:gd name="connsiteY148-101056" fmla="*/ 2027038 h 3006470"/>
                        <a:gd name="connsiteX149-101057" fmla="*/ 4974967 w 6006665"/>
                        <a:gd name="connsiteY149-101058" fmla="*/ 2058853 h 3006470"/>
                        <a:gd name="connsiteX150-101059" fmla="*/ 5015871 w 6006665"/>
                        <a:gd name="connsiteY150-101060" fmla="*/ 2074760 h 3006470"/>
                        <a:gd name="connsiteX151-101061" fmla="*/ 5011326 w 6006665"/>
                        <a:gd name="connsiteY151-101062" fmla="*/ 2172476 h 3006470"/>
                        <a:gd name="connsiteX152-101063" fmla="*/ 4999419 w 6006665"/>
                        <a:gd name="connsiteY152-101064" fmla="*/ 2172476 h 3006470"/>
                        <a:gd name="connsiteX153-101065" fmla="*/ 4974967 w 6006665"/>
                        <a:gd name="connsiteY153-101066" fmla="*/ 2172476 h 3006470"/>
                        <a:gd name="connsiteX154-101067" fmla="*/ 4963605 w 6006665"/>
                        <a:gd name="connsiteY154-101068" fmla="*/ 2224742 h 3006470"/>
                        <a:gd name="connsiteX155-101069" fmla="*/ 4974967 w 6006665"/>
                        <a:gd name="connsiteY155-101070" fmla="*/ 2252012 h 3006470"/>
                        <a:gd name="connsiteX156-101071" fmla="*/ 4909065 w 6006665"/>
                        <a:gd name="connsiteY156-101072" fmla="*/ 2286099 h 3006470"/>
                        <a:gd name="connsiteX157-101073" fmla="*/ 4897703 w 6006665"/>
                        <a:gd name="connsiteY157-101074" fmla="*/ 2354273 h 3006470"/>
                        <a:gd name="connsiteX158-101075" fmla="*/ 4845437 w 6006665"/>
                        <a:gd name="connsiteY158-101076" fmla="*/ 2370180 h 3006470"/>
                        <a:gd name="connsiteX159-101077" fmla="*/ 4834074 w 6006665"/>
                        <a:gd name="connsiteY159-101078" fmla="*/ 2429264 h 3006470"/>
                        <a:gd name="connsiteX160-101079" fmla="*/ 4779535 w 6006665"/>
                        <a:gd name="connsiteY160-101080" fmla="*/ 2488348 h 3006470"/>
                        <a:gd name="connsiteX161-101081" fmla="*/ 4777225 w 6006665"/>
                        <a:gd name="connsiteY161-101082" fmla="*/ 2477952 h 3006470"/>
                        <a:gd name="connsiteX162-101083" fmla="*/ 4767628 w 6006665"/>
                        <a:gd name="connsiteY162-101084" fmla="*/ 2488348 h 3006470"/>
                        <a:gd name="connsiteX163-101085" fmla="*/ 4758538 w 6006665"/>
                        <a:gd name="connsiteY163-101086" fmla="*/ 2447444 h 3006470"/>
                        <a:gd name="connsiteX164-101087" fmla="*/ 4742631 w 6006665"/>
                        <a:gd name="connsiteY164-101088" fmla="*/ 2361090 h 3006470"/>
                        <a:gd name="connsiteX165-101089" fmla="*/ 4715361 w 6006665"/>
                        <a:gd name="connsiteY165-101090" fmla="*/ 2220198 h 3006470"/>
                        <a:gd name="connsiteX166-101091" fmla="*/ 4735813 w 6006665"/>
                        <a:gd name="connsiteY166-101092" fmla="*/ 2129299 h 3006470"/>
                        <a:gd name="connsiteX167-101093" fmla="*/ 4767628 w 6006665"/>
                        <a:gd name="connsiteY167-101094" fmla="*/ 2086122 h 3006470"/>
                        <a:gd name="connsiteX168-101095" fmla="*/ 4767628 w 6006665"/>
                        <a:gd name="connsiteY168-101096" fmla="*/ 2058853 h 3006470"/>
                        <a:gd name="connsiteX169-101097" fmla="*/ 4826712 w 6006665"/>
                        <a:gd name="connsiteY169-101098" fmla="*/ 2042945 h 3006470"/>
                        <a:gd name="connsiteX170-101099" fmla="*/ 4892613 w 6006665"/>
                        <a:gd name="connsiteY170-101100" fmla="*/ 1952047 h 3006470"/>
                        <a:gd name="connsiteX171-101101" fmla="*/ 4956243 w 6006665"/>
                        <a:gd name="connsiteY171-101102" fmla="*/ 1877056 h 3006470"/>
                        <a:gd name="connsiteX172-101103" fmla="*/ 5022143 w 6006665"/>
                        <a:gd name="connsiteY172-101104" fmla="*/ 1817971 h 3006470"/>
                        <a:gd name="connsiteX173-101105" fmla="*/ 5046694 w 6006665"/>
                        <a:gd name="connsiteY173-101106" fmla="*/ 1710844 h 3006470"/>
                        <a:gd name="connsiteX174-101107" fmla="*/ 5015871 w 6006665"/>
                        <a:gd name="connsiteY174-101108" fmla="*/ 1715711 h 3006470"/>
                        <a:gd name="connsiteX175-101109" fmla="*/ 4995419 w 6006665"/>
                        <a:gd name="connsiteY175-101110" fmla="*/ 1779340 h 3006470"/>
                        <a:gd name="connsiteX176-101111" fmla="*/ 4904521 w 6006665"/>
                        <a:gd name="connsiteY176-101112" fmla="*/ 1865693 h 3006470"/>
                        <a:gd name="connsiteX177-101113" fmla="*/ 4901708 w 6006665"/>
                        <a:gd name="connsiteY177-101114" fmla="*/ 1857053 h 3006470"/>
                        <a:gd name="connsiteX178-101115" fmla="*/ 4892613 w 6006665"/>
                        <a:gd name="connsiteY178-101116" fmla="*/ 1865693 h 3006470"/>
                        <a:gd name="connsiteX179-101117" fmla="*/ 4861835 w 6006665"/>
                        <a:gd name="connsiteY179-101118" fmla="*/ 1771159 h 3006470"/>
                        <a:gd name="connsiteX180-101119" fmla="*/ 4779535 w 6006665"/>
                        <a:gd name="connsiteY180-101120" fmla="*/ 1795247 h 3006470"/>
                        <a:gd name="connsiteX181-101121" fmla="*/ 4684091 w 6006665"/>
                        <a:gd name="connsiteY181-101122" fmla="*/ 1920232 h 3006470"/>
                        <a:gd name="connsiteX182-101123" fmla="*/ 4715906 w 6006665"/>
                        <a:gd name="connsiteY182-101124" fmla="*/ 1967954 h 3006470"/>
                        <a:gd name="connsiteX183-101125" fmla="*/ 4636369 w 6006665"/>
                        <a:gd name="connsiteY183-101126" fmla="*/ 1983861 h 3006470"/>
                        <a:gd name="connsiteX184-101127" fmla="*/ 4577285 w 6006665"/>
                        <a:gd name="connsiteY184-101128" fmla="*/ 1988406 h 3006470"/>
                        <a:gd name="connsiteX185-101129" fmla="*/ 4577373 w 6006665"/>
                        <a:gd name="connsiteY185-101130" fmla="*/ 1987484 h 3006470"/>
                        <a:gd name="connsiteX186-101131" fmla="*/ 4565379 w 6006665"/>
                        <a:gd name="connsiteY186-101132" fmla="*/ 1988406 h 3006470"/>
                        <a:gd name="connsiteX187-101133" fmla="*/ 4569923 w 6006665"/>
                        <a:gd name="connsiteY187-101134" fmla="*/ 1940685 h 3006470"/>
                        <a:gd name="connsiteX188-101135" fmla="*/ 4520081 w 6006665"/>
                        <a:gd name="connsiteY188-101136" fmla="*/ 1931099 h 3006470"/>
                        <a:gd name="connsiteX189-101137" fmla="*/ 4475025 w 6006665"/>
                        <a:gd name="connsiteY189-101138" fmla="*/ 1961137 h 3006470"/>
                        <a:gd name="connsiteX190-101139" fmla="*/ 4464394 w 6006665"/>
                        <a:gd name="connsiteY190-101140" fmla="*/ 1960286 h 3006470"/>
                        <a:gd name="connsiteX191-101141" fmla="*/ 4463118 w 6006665"/>
                        <a:gd name="connsiteY191-101142" fmla="*/ 1961137 h 3006470"/>
                        <a:gd name="connsiteX192-101143" fmla="*/ 4357637 w 6006665"/>
                        <a:gd name="connsiteY192-101144" fmla="*/ 1952698 h 3006470"/>
                        <a:gd name="connsiteX193-101145" fmla="*/ 4243233 w 6006665"/>
                        <a:gd name="connsiteY193-101146" fmla="*/ 1972499 h 3006470"/>
                        <a:gd name="connsiteX194-101147" fmla="*/ 4125065 w 6006665"/>
                        <a:gd name="connsiteY194-101148" fmla="*/ 2106574 h 3006470"/>
                        <a:gd name="connsiteX195-101149" fmla="*/ 3984173 w 6006665"/>
                        <a:gd name="connsiteY195-101150" fmla="*/ 2263374 h 3006470"/>
                        <a:gd name="connsiteX196-101151" fmla="*/ 4038712 w 6006665"/>
                        <a:gd name="connsiteY196-101152" fmla="*/ 2267919 h 3006470"/>
                        <a:gd name="connsiteX197-101153" fmla="*/ 4059164 w 6006665"/>
                        <a:gd name="connsiteY197-101154" fmla="*/ 2311096 h 3006470"/>
                        <a:gd name="connsiteX198-101155" fmla="*/ 4087782 w 6006665"/>
                        <a:gd name="connsiteY198-101156" fmla="*/ 2319513 h 3006470"/>
                        <a:gd name="connsiteX199-101157" fmla="*/ 4106341 w 6006665"/>
                        <a:gd name="connsiteY199-101158" fmla="*/ 2290644 h 3006470"/>
                        <a:gd name="connsiteX200-101159" fmla="*/ 4117411 w 6006665"/>
                        <a:gd name="connsiteY200-101160" fmla="*/ 2291946 h 3006470"/>
                        <a:gd name="connsiteX201-101161" fmla="*/ 4118248 w 6006665"/>
                        <a:gd name="connsiteY201-101162" fmla="*/ 2290644 h 3006470"/>
                        <a:gd name="connsiteX202-101163" fmla="*/ 4156880 w 6006665"/>
                        <a:gd name="connsiteY202-101164" fmla="*/ 2295189 h 3006470"/>
                        <a:gd name="connsiteX203-101165" fmla="*/ 4211419 w 6006665"/>
                        <a:gd name="connsiteY203-101166" fmla="*/ 2365635 h 3006470"/>
                        <a:gd name="connsiteX204-101167" fmla="*/ 4215964 w 6006665"/>
                        <a:gd name="connsiteY204-101168" fmla="*/ 2413357 h 3006470"/>
                        <a:gd name="connsiteX205-101169" fmla="*/ 4184149 w 6006665"/>
                        <a:gd name="connsiteY205-101170" fmla="*/ 2472441 h 3006470"/>
                        <a:gd name="connsiteX206-101171" fmla="*/ 4177332 w 6006665"/>
                        <a:gd name="connsiteY206-101172" fmla="*/ 2542887 h 3006470"/>
                        <a:gd name="connsiteX207-101173" fmla="*/ 4161425 w 6006665"/>
                        <a:gd name="connsiteY207-101174" fmla="*/ 2629241 h 3006470"/>
                        <a:gd name="connsiteX208-101175" fmla="*/ 4109158 w 6006665"/>
                        <a:gd name="connsiteY208-101176" fmla="*/ 2708777 h 3006470"/>
                        <a:gd name="connsiteX209-101177" fmla="*/ 4097796 w 6006665"/>
                        <a:gd name="connsiteY209-101178" fmla="*/ 2747409 h 3006470"/>
                        <a:gd name="connsiteX210-101179" fmla="*/ 4043257 w 6006665"/>
                        <a:gd name="connsiteY210-101180" fmla="*/ 2806493 h 3006470"/>
                        <a:gd name="connsiteX211-101181" fmla="*/ 3995535 w 6006665"/>
                        <a:gd name="connsiteY211-101182" fmla="*/ 2865577 h 3006470"/>
                        <a:gd name="connsiteX212-101183" fmla="*/ 3975083 w 6006665"/>
                        <a:gd name="connsiteY212-101184" fmla="*/ 2897392 h 3006470"/>
                        <a:gd name="connsiteX213-101185" fmla="*/ 3925089 w 6006665"/>
                        <a:gd name="connsiteY213-101186" fmla="*/ 2924661 h 3006470"/>
                        <a:gd name="connsiteX214-101187" fmla="*/ 3913182 w 6006665"/>
                        <a:gd name="connsiteY214-101188" fmla="*/ 2924661 h 3006470"/>
                        <a:gd name="connsiteX215-101189" fmla="*/ 3904637 w 6006665"/>
                        <a:gd name="connsiteY215-101190" fmla="*/ 2924661 h 3006470"/>
                        <a:gd name="connsiteX216-101191" fmla="*/ 3892729 w 6006665"/>
                        <a:gd name="connsiteY216-101192" fmla="*/ 2924661 h 3006470"/>
                        <a:gd name="connsiteX217-101193" fmla="*/ 3871063 w 6006665"/>
                        <a:gd name="connsiteY217-101194" fmla="*/ 2908412 h 3006470"/>
                        <a:gd name="connsiteX218-101195" fmla="*/ 3829645 w 6006665"/>
                        <a:gd name="connsiteY218-101196" fmla="*/ 2936024 h 3006470"/>
                        <a:gd name="connsiteX219-101197" fmla="*/ 3822828 w 6006665"/>
                        <a:gd name="connsiteY219-101198" fmla="*/ 2956476 h 3006470"/>
                        <a:gd name="connsiteX220-101199" fmla="*/ 3818283 w 6006665"/>
                        <a:gd name="connsiteY220-101200" fmla="*/ 2947386 h 3006470"/>
                        <a:gd name="connsiteX221-101201" fmla="*/ 3818283 w 6006665"/>
                        <a:gd name="connsiteY221-101202" fmla="*/ 2935660 h 3006470"/>
                        <a:gd name="connsiteX222-101203" fmla="*/ 3817738 w 6006665"/>
                        <a:gd name="connsiteY222-101204" fmla="*/ 2936024 h 3006470"/>
                        <a:gd name="connsiteX223-101205" fmla="*/ 3810921 w 6006665"/>
                        <a:gd name="connsiteY223-101206" fmla="*/ 2956476 h 3006470"/>
                        <a:gd name="connsiteX224-101207" fmla="*/ 3806376 w 6006665"/>
                        <a:gd name="connsiteY224-101208" fmla="*/ 2947386 h 3006470"/>
                        <a:gd name="connsiteX225-101209" fmla="*/ 3806376 w 6006665"/>
                        <a:gd name="connsiteY225-101210" fmla="*/ 2920116 h 3006470"/>
                        <a:gd name="connsiteX226-101211" fmla="*/ 3818283 w 6006665"/>
                        <a:gd name="connsiteY226-101212" fmla="*/ 2920116 h 3006470"/>
                        <a:gd name="connsiteX227-101213" fmla="*/ 3826828 w 6006665"/>
                        <a:gd name="connsiteY227-101214" fmla="*/ 2920116 h 3006470"/>
                        <a:gd name="connsiteX228-101215" fmla="*/ 3833645 w 6006665"/>
                        <a:gd name="connsiteY228-101216" fmla="*/ 2861032 h 3006470"/>
                        <a:gd name="connsiteX229-101217" fmla="*/ 3822283 w 6006665"/>
                        <a:gd name="connsiteY229-101218" fmla="*/ 2817856 h 3006470"/>
                        <a:gd name="connsiteX230-101219" fmla="*/ 3849553 w 6006665"/>
                        <a:gd name="connsiteY230-101220" fmla="*/ 2795131 h 3006470"/>
                        <a:gd name="connsiteX231-101221" fmla="*/ 3858814 w 6006665"/>
                        <a:gd name="connsiteY231-101222" fmla="*/ 2797336 h 3006470"/>
                        <a:gd name="connsiteX232-101223" fmla="*/ 3861460 w 6006665"/>
                        <a:gd name="connsiteY232-101224" fmla="*/ 2795131 h 3006470"/>
                        <a:gd name="connsiteX233-101225" fmla="*/ 3898487 w 6006665"/>
                        <a:gd name="connsiteY233-101226" fmla="*/ 2803947 h 3006470"/>
                        <a:gd name="connsiteX234-101227" fmla="*/ 3919999 w 6006665"/>
                        <a:gd name="connsiteY234-101228" fmla="*/ 2758772 h 3006470"/>
                        <a:gd name="connsiteX235-101229" fmla="*/ 3935906 w 6006665"/>
                        <a:gd name="connsiteY235-101230" fmla="*/ 2699687 h 3006470"/>
                        <a:gd name="connsiteX236-101231" fmla="*/ 3947269 w 6006665"/>
                        <a:gd name="connsiteY236-101232" fmla="*/ 2676963 h 3006470"/>
                        <a:gd name="connsiteX237-101233" fmla="*/ 3966292 w 6006665"/>
                        <a:gd name="connsiteY237-101234" fmla="*/ 2632575 h 3006470"/>
                        <a:gd name="connsiteX238-101235" fmla="*/ 3915999 w 6006665"/>
                        <a:gd name="connsiteY238-101236" fmla="*/ 2645148 h 3006470"/>
                        <a:gd name="connsiteX239-101237" fmla="*/ 3888729 w 6006665"/>
                        <a:gd name="connsiteY239-101238" fmla="*/ 2667873 h 3006470"/>
                        <a:gd name="connsiteX240-101239" fmla="*/ 3876822 w 6006665"/>
                        <a:gd name="connsiteY240-101240" fmla="*/ 2667873 h 3006470"/>
                        <a:gd name="connsiteX241-101241" fmla="*/ 3829645 w 6006665"/>
                        <a:gd name="connsiteY241-101242" fmla="*/ 2667873 h 3006470"/>
                        <a:gd name="connsiteX242-101243" fmla="*/ 3817738 w 6006665"/>
                        <a:gd name="connsiteY242-101244" fmla="*/ 2667873 h 3006470"/>
                        <a:gd name="connsiteX243-101245" fmla="*/ 3801831 w 6006665"/>
                        <a:gd name="connsiteY243-101246" fmla="*/ 2613334 h 3006470"/>
                        <a:gd name="connsiteX244-101247" fmla="*/ 3758654 w 6006665"/>
                        <a:gd name="connsiteY244-101248" fmla="*/ 2574702 h 3006470"/>
                        <a:gd name="connsiteX245-101249" fmla="*/ 3692753 w 6006665"/>
                        <a:gd name="connsiteY245-101250" fmla="*/ 2558795 h 3006470"/>
                        <a:gd name="connsiteX246-101251" fmla="*/ 3683663 w 6006665"/>
                        <a:gd name="connsiteY246-101252" fmla="*/ 2499711 h 3006470"/>
                        <a:gd name="connsiteX247-101253" fmla="*/ 3672301 w 6006665"/>
                        <a:gd name="connsiteY247-101254" fmla="*/ 2467896 h 3006470"/>
                        <a:gd name="connsiteX248-101255" fmla="*/ 3656393 w 6006665"/>
                        <a:gd name="connsiteY248-101256" fmla="*/ 2440627 h 3006470"/>
                        <a:gd name="connsiteX249-101257" fmla="*/ 3633669 w 6006665"/>
                        <a:gd name="connsiteY249-101258" fmla="*/ 2381542 h 3006470"/>
                        <a:gd name="connsiteX250-101259" fmla="*/ 3601854 w 6006665"/>
                        <a:gd name="connsiteY250-101260" fmla="*/ 2361090 h 3006470"/>
                        <a:gd name="connsiteX251-101261" fmla="*/ 3545995 w 6006665"/>
                        <a:gd name="connsiteY251-101262" fmla="*/ 2339606 h 3006470"/>
                        <a:gd name="connsiteX252-101263" fmla="*/ 3506955 w 6006665"/>
                        <a:gd name="connsiteY252-101264" fmla="*/ 2345183 h 3006470"/>
                        <a:gd name="connsiteX253-101265" fmla="*/ 3463779 w 6006665"/>
                        <a:gd name="connsiteY253-101266" fmla="*/ 2354273 h 3006470"/>
                        <a:gd name="connsiteX254-101267" fmla="*/ 3431964 w 6006665"/>
                        <a:gd name="connsiteY254-101268" fmla="*/ 2381542 h 3006470"/>
                        <a:gd name="connsiteX255-101269" fmla="*/ 3452416 w 6006665"/>
                        <a:gd name="connsiteY255-101270" fmla="*/ 2397450 h 3006470"/>
                        <a:gd name="connsiteX256-101271" fmla="*/ 3452416 w 6006665"/>
                        <a:gd name="connsiteY256-101272" fmla="*/ 2429264 h 3006470"/>
                        <a:gd name="connsiteX257-101273" fmla="*/ 3431964 w 6006665"/>
                        <a:gd name="connsiteY257-101274" fmla="*/ 2451989 h 3006470"/>
                        <a:gd name="connsiteX258-101275" fmla="*/ 3400150 w 6006665"/>
                        <a:gd name="connsiteY258-101276" fmla="*/ 2511073 h 3006470"/>
                        <a:gd name="connsiteX259-101277" fmla="*/ 3400150 w 6006665"/>
                        <a:gd name="connsiteY259-101278" fmla="*/ 2538343 h 3006470"/>
                        <a:gd name="connsiteX260-101279" fmla="*/ 3350155 w 6006665"/>
                        <a:gd name="connsiteY260-101280" fmla="*/ 2570157 h 3006470"/>
                        <a:gd name="connsiteX261-101281" fmla="*/ 3342342 w 6006665"/>
                        <a:gd name="connsiteY261-101282" fmla="*/ 2567553 h 3006470"/>
                        <a:gd name="connsiteX262-101283" fmla="*/ 3338249 w 6006665"/>
                        <a:gd name="connsiteY262-101284" fmla="*/ 2570157 h 3006470"/>
                        <a:gd name="connsiteX263-101285" fmla="*/ 3290527 w 6006665"/>
                        <a:gd name="connsiteY263-101286" fmla="*/ 2554250 h 3006470"/>
                        <a:gd name="connsiteX264-101287" fmla="*/ 3259257 w 6006665"/>
                        <a:gd name="connsiteY264-101288" fmla="*/ 2554250 h 3006470"/>
                        <a:gd name="connsiteX265-101289" fmla="*/ 3247350 w 6006665"/>
                        <a:gd name="connsiteY265-101290" fmla="*/ 2554250 h 3006470"/>
                        <a:gd name="connsiteX266-101291" fmla="*/ 3231443 w 6006665"/>
                        <a:gd name="connsiteY266-101292" fmla="*/ 2538343 h 3006470"/>
                        <a:gd name="connsiteX267-101293" fmla="*/ 3213271 w 6006665"/>
                        <a:gd name="connsiteY267-101294" fmla="*/ 2533799 h 3006470"/>
                        <a:gd name="connsiteX268-101295" fmla="*/ 3168359 w 6006665"/>
                        <a:gd name="connsiteY268-101296" fmla="*/ 2570157 h 3006470"/>
                        <a:gd name="connsiteX269-101297" fmla="*/ 3120637 w 6006665"/>
                        <a:gd name="connsiteY269-101298" fmla="*/ 2581519 h 3006470"/>
                        <a:gd name="connsiteX270-101299" fmla="*/ 3082005 w 6006665"/>
                        <a:gd name="connsiteY270-101300" fmla="*/ 2597427 h 3006470"/>
                        <a:gd name="connsiteX271-101301" fmla="*/ 3074460 w 6006665"/>
                        <a:gd name="connsiteY271-101302" fmla="*/ 2595630 h 3006470"/>
                        <a:gd name="connsiteX272-101303" fmla="*/ 3070098 w 6006665"/>
                        <a:gd name="connsiteY272-101304" fmla="*/ 2597427 h 3006470"/>
                        <a:gd name="connsiteX273-101305" fmla="*/ 3022376 w 6006665"/>
                        <a:gd name="connsiteY273-101306" fmla="*/ 2586064 h 3006470"/>
                        <a:gd name="connsiteX274-101307" fmla="*/ 3000196 w 6006665"/>
                        <a:gd name="connsiteY274-101308" fmla="*/ 2586064 h 3006470"/>
                        <a:gd name="connsiteX275-101309" fmla="*/ 2988289 w 6006665"/>
                        <a:gd name="connsiteY275-101310" fmla="*/ 2586064 h 3006470"/>
                        <a:gd name="connsiteX276-101311" fmla="*/ 2967837 w 6006665"/>
                        <a:gd name="connsiteY276-101312" fmla="*/ 2554250 h 3006470"/>
                        <a:gd name="connsiteX277-101313" fmla="*/ 2929205 w 6006665"/>
                        <a:gd name="connsiteY277-101314" fmla="*/ 2526980 h 3006470"/>
                        <a:gd name="connsiteX278-101315" fmla="*/ 2902153 w 6006665"/>
                        <a:gd name="connsiteY278-101316" fmla="*/ 2523116 h 3006470"/>
                        <a:gd name="connsiteX279-101317" fmla="*/ 2861576 w 6006665"/>
                        <a:gd name="connsiteY279-101318" fmla="*/ 2526980 h 3006470"/>
                        <a:gd name="connsiteX280-101319" fmla="*/ 2822944 w 6006665"/>
                        <a:gd name="connsiteY280-101320" fmla="*/ 2538343 h 3006470"/>
                        <a:gd name="connsiteX281-101321" fmla="*/ 2818139 w 6006665"/>
                        <a:gd name="connsiteY281-101322" fmla="*/ 2536254 h 3006470"/>
                        <a:gd name="connsiteX282-101323" fmla="*/ 2811037 w 6006665"/>
                        <a:gd name="connsiteY282-101324" fmla="*/ 2538343 h 3006470"/>
                        <a:gd name="connsiteX283-101325" fmla="*/ 2758770 w 6006665"/>
                        <a:gd name="connsiteY283-101326" fmla="*/ 2515618 h 3006470"/>
                        <a:gd name="connsiteX284-101327" fmla="*/ 2751953 w 6006665"/>
                        <a:gd name="connsiteY284-101328" fmla="*/ 2472441 h 3006470"/>
                        <a:gd name="connsiteX285-101329" fmla="*/ 2708776 w 6006665"/>
                        <a:gd name="connsiteY285-101330" fmla="*/ 2456534 h 3006470"/>
                        <a:gd name="connsiteX286-101331" fmla="*/ 2676962 w 6006665"/>
                        <a:gd name="connsiteY286-101332" fmla="*/ 2451989 h 3006470"/>
                        <a:gd name="connsiteX287-101333" fmla="*/ 2642534 w 6006665"/>
                        <a:gd name="connsiteY287-101334" fmla="*/ 2430245 h 3006470"/>
                        <a:gd name="connsiteX288-101335" fmla="*/ 2609333 w 6006665"/>
                        <a:gd name="connsiteY288-101336" fmla="*/ 2488348 h 3006470"/>
                        <a:gd name="connsiteX289-101337" fmla="*/ 2625240 w 6006665"/>
                        <a:gd name="connsiteY289-101338" fmla="*/ 2522435 h 3006470"/>
                        <a:gd name="connsiteX290-101339" fmla="*/ 2586608 w 6006665"/>
                        <a:gd name="connsiteY290-101340" fmla="*/ 2558795 h 3006470"/>
                        <a:gd name="connsiteX291-101341" fmla="*/ 2577105 w 6006665"/>
                        <a:gd name="connsiteY291-101342" fmla="*/ 2556532 h 3006470"/>
                        <a:gd name="connsiteX292-101343" fmla="*/ 2574701 w 6006665"/>
                        <a:gd name="connsiteY292-101344" fmla="*/ 2558795 h 3006470"/>
                        <a:gd name="connsiteX293-101345" fmla="*/ 2526979 w 6006665"/>
                        <a:gd name="connsiteY293-101346" fmla="*/ 2547432 h 3006470"/>
                        <a:gd name="connsiteX294-101347" fmla="*/ 2490620 w 6006665"/>
                        <a:gd name="connsiteY294-101348" fmla="*/ 2542887 h 3006470"/>
                        <a:gd name="connsiteX295-101349" fmla="*/ 2463350 w 6006665"/>
                        <a:gd name="connsiteY295-101350" fmla="*/ 2515618 h 3006470"/>
                        <a:gd name="connsiteX296-101351" fmla="*/ 2436625 w 6006665"/>
                        <a:gd name="connsiteY296-101352" fmla="*/ 2515618 h 3006470"/>
                        <a:gd name="connsiteX297-101353" fmla="*/ 2424718 w 6006665"/>
                        <a:gd name="connsiteY297-101354" fmla="*/ 2515618 h 3006470"/>
                        <a:gd name="connsiteX298-101355" fmla="*/ 2398858 w 6006665"/>
                        <a:gd name="connsiteY298-101356" fmla="*/ 2502687 h 3006470"/>
                        <a:gd name="connsiteX299-101357" fmla="*/ 2350272 w 6006665"/>
                        <a:gd name="connsiteY299-101358" fmla="*/ 2526980 h 3006470"/>
                        <a:gd name="connsiteX300-101359" fmla="*/ 2282098 w 6006665"/>
                        <a:gd name="connsiteY300-101360" fmla="*/ 2574702 h 3006470"/>
                        <a:gd name="connsiteX301-101361" fmla="*/ 2238921 w 6006665"/>
                        <a:gd name="connsiteY301-101362" fmla="*/ 2586064 h 3006470"/>
                        <a:gd name="connsiteX302-101363" fmla="*/ 2227559 w 6006665"/>
                        <a:gd name="connsiteY302-101364" fmla="*/ 2590609 h 3006470"/>
                        <a:gd name="connsiteX303-101365" fmla="*/ 2225178 w 6006665"/>
                        <a:gd name="connsiteY303-101366" fmla="*/ 2586799 h 3006470"/>
                        <a:gd name="connsiteX304-101367" fmla="*/ 2215652 w 6006665"/>
                        <a:gd name="connsiteY304-101368" fmla="*/ 2590609 h 3006470"/>
                        <a:gd name="connsiteX305-101369" fmla="*/ 2193596 w 6006665"/>
                        <a:gd name="connsiteY305-101370" fmla="*/ 2555320 h 3006470"/>
                        <a:gd name="connsiteX306-101371" fmla="*/ 2157112 w 6006665"/>
                        <a:gd name="connsiteY306-101372" fmla="*/ 2558795 h 3006470"/>
                        <a:gd name="connsiteX307-101373" fmla="*/ 2156291 w 6006665"/>
                        <a:gd name="connsiteY307-101374" fmla="*/ 2557739 h 3006470"/>
                        <a:gd name="connsiteX308-101375" fmla="*/ 2145205 w 6006665"/>
                        <a:gd name="connsiteY308-101376" fmla="*/ 2558795 h 3006470"/>
                        <a:gd name="connsiteX309-101377" fmla="*/ 2129298 w 6006665"/>
                        <a:gd name="connsiteY309-101378" fmla="*/ 2538343 h 3006470"/>
                        <a:gd name="connsiteX310-101379" fmla="*/ 2102029 w 6006665"/>
                        <a:gd name="connsiteY310-101380" fmla="*/ 2526980 h 3006470"/>
                        <a:gd name="connsiteX311-101381" fmla="*/ 2086121 w 6006665"/>
                        <a:gd name="connsiteY311-101382" fmla="*/ 2495166 h 3006470"/>
                        <a:gd name="connsiteX312-101383" fmla="*/ 2070005 w 6006665"/>
                        <a:gd name="connsiteY312-101384" fmla="*/ 2486212 h 3006470"/>
                        <a:gd name="connsiteX313-101385" fmla="*/ 2027582 w 6006665"/>
                        <a:gd name="connsiteY313-101386" fmla="*/ 2499711 h 3006470"/>
                        <a:gd name="connsiteX314-101387" fmla="*/ 2023845 w 6006665"/>
                        <a:gd name="connsiteY314-101388" fmla="*/ 2497111 h 3006470"/>
                        <a:gd name="connsiteX315-101389" fmla="*/ 2018675 w 6006665"/>
                        <a:gd name="connsiteY315-101390" fmla="*/ 2499711 h 3006470"/>
                        <a:gd name="connsiteX316-101391" fmla="*/ 1971363 w 6006665"/>
                        <a:gd name="connsiteY316-101392" fmla="*/ 2468885 h 3006470"/>
                        <a:gd name="connsiteX317-101393" fmla="*/ 1952591 w 6006665"/>
                        <a:gd name="connsiteY317-101394" fmla="*/ 2495166 h 3006470"/>
                        <a:gd name="connsiteX318-101395" fmla="*/ 1947518 w 6006665"/>
                        <a:gd name="connsiteY318-101396" fmla="*/ 2485599 h 3006470"/>
                        <a:gd name="connsiteX319-101397" fmla="*/ 1940684 w 6006665"/>
                        <a:gd name="connsiteY319-101398" fmla="*/ 2495166 h 3006470"/>
                        <a:gd name="connsiteX320-101399" fmla="*/ 1861147 w 6006665"/>
                        <a:gd name="connsiteY320-101400" fmla="*/ 2345183 h 3006470"/>
                        <a:gd name="connsiteX321-101401" fmla="*/ 1811153 w 6006665"/>
                        <a:gd name="connsiteY321-101402" fmla="*/ 2295189 h 3006470"/>
                        <a:gd name="connsiteX322-101403" fmla="*/ 1813950 w 6006665"/>
                        <a:gd name="connsiteY322-101404" fmla="*/ 2292043 h 3006470"/>
                        <a:gd name="connsiteX323-101405" fmla="*/ 1711709 w 6006665"/>
                        <a:gd name="connsiteY323-101406" fmla="*/ 2338366 h 3006470"/>
                        <a:gd name="connsiteX324-101407" fmla="*/ 1711926 w 6006665"/>
                        <a:gd name="connsiteY324-101408" fmla="*/ 2336850 h 3006470"/>
                        <a:gd name="connsiteX325-101409" fmla="*/ 1662460 w 6006665"/>
                        <a:gd name="connsiteY325-101410" fmla="*/ 2288600 h 3006470"/>
                        <a:gd name="connsiteX326-101411" fmla="*/ 1629901 w 6006665"/>
                        <a:gd name="connsiteY326-101412" fmla="*/ 2302006 h 3006470"/>
                        <a:gd name="connsiteX327-101413" fmla="*/ 1629300 w 6006665"/>
                        <a:gd name="connsiteY327-101414" fmla="*/ 2297351 h 3006470"/>
                        <a:gd name="connsiteX328-101415" fmla="*/ 1617994 w 6006665"/>
                        <a:gd name="connsiteY328-101416" fmla="*/ 2302006 h 3006470"/>
                        <a:gd name="connsiteX329-101417" fmla="*/ 1608904 w 6006665"/>
                        <a:gd name="connsiteY329-101418" fmla="*/ 2231560 h 3006470"/>
                        <a:gd name="connsiteX330-101419" fmla="*/ 1552684 w 6006665"/>
                        <a:gd name="connsiteY330-101420" fmla="*/ 2221867 h 3006470"/>
                        <a:gd name="connsiteX331-101421" fmla="*/ 1518550 w 6006665"/>
                        <a:gd name="connsiteY331-101422" fmla="*/ 2247467 h 3006470"/>
                        <a:gd name="connsiteX332-101423" fmla="*/ 1425379 w 6006665"/>
                        <a:gd name="connsiteY332-101424" fmla="*/ 2267919 h 3006470"/>
                        <a:gd name="connsiteX333-101425" fmla="*/ 1409472 w 6006665"/>
                        <a:gd name="connsiteY333-101426" fmla="*/ 2286099 h 3006470"/>
                        <a:gd name="connsiteX334-101427" fmla="*/ 1270852 w 6006665"/>
                        <a:gd name="connsiteY334-101428" fmla="*/ 2306551 h 3006470"/>
                        <a:gd name="connsiteX335-101429" fmla="*/ 1254945 w 6006665"/>
                        <a:gd name="connsiteY335-101430" fmla="*/ 2327003 h 3006470"/>
                        <a:gd name="connsiteX336-101431" fmla="*/ 1282214 w 6006665"/>
                        <a:gd name="connsiteY336-101432" fmla="*/ 2370180 h 3006470"/>
                        <a:gd name="connsiteX337-101433" fmla="*/ 1243582 w 6006665"/>
                        <a:gd name="connsiteY337-101434" fmla="*/ 2386087 h 3006470"/>
                        <a:gd name="connsiteX338-101435" fmla="*/ 1254945 w 6006665"/>
                        <a:gd name="connsiteY338-101436" fmla="*/ 2404267 h 3006470"/>
                        <a:gd name="connsiteX339-101437" fmla="*/ 1216313 w 6006665"/>
                        <a:gd name="connsiteY339-101438" fmla="*/ 2429264 h 3006470"/>
                        <a:gd name="connsiteX340-101439" fmla="*/ 1275397 w 6006665"/>
                        <a:gd name="connsiteY340-101440" fmla="*/ 2472441 h 3006470"/>
                        <a:gd name="connsiteX341-101441" fmla="*/ 1270852 w 6006665"/>
                        <a:gd name="connsiteY341-101442" fmla="*/ 2499711 h 3006470"/>
                        <a:gd name="connsiteX342-101443" fmla="*/ 1259108 w 6006665"/>
                        <a:gd name="connsiteY342-101444" fmla="*/ 2498732 h 3006470"/>
                        <a:gd name="connsiteX343-101445" fmla="*/ 1258945 w 6006665"/>
                        <a:gd name="connsiteY343-101446" fmla="*/ 2499711 h 3006470"/>
                        <a:gd name="connsiteX344-101447" fmla="*/ 1215644 w 6006665"/>
                        <a:gd name="connsiteY344-101448" fmla="*/ 2496102 h 3006470"/>
                        <a:gd name="connsiteX345-101449" fmla="*/ 1204950 w 6006665"/>
                        <a:gd name="connsiteY345-101450" fmla="*/ 2511073 h 3006470"/>
                        <a:gd name="connsiteX346-101451" fmla="*/ 1196495 w 6006665"/>
                        <a:gd name="connsiteY346-101452" fmla="*/ 2506241 h 3006470"/>
                        <a:gd name="connsiteX347-101453" fmla="*/ 1193043 w 6006665"/>
                        <a:gd name="connsiteY347-101454" fmla="*/ 2511073 h 3006470"/>
                        <a:gd name="connsiteX348-101455" fmla="*/ 1145322 w 6006665"/>
                        <a:gd name="connsiteY348-101456" fmla="*/ 2483803 h 3006470"/>
                        <a:gd name="connsiteX349-101457" fmla="*/ 1098145 w 6006665"/>
                        <a:gd name="connsiteY349-101458" fmla="*/ 2483803 h 3006470"/>
                        <a:gd name="connsiteX350-101459" fmla="*/ 1061785 w 6006665"/>
                        <a:gd name="connsiteY350-101460" fmla="*/ 2511073 h 3006470"/>
                        <a:gd name="connsiteX351-101461" fmla="*/ 1055322 w 6006665"/>
                        <a:gd name="connsiteY351-101462" fmla="*/ 2506990 h 3006470"/>
                        <a:gd name="connsiteX352-101463" fmla="*/ 1049878 w 6006665"/>
                        <a:gd name="connsiteY352-101464" fmla="*/ 2511073 h 3006470"/>
                        <a:gd name="connsiteX353-101465" fmla="*/ 1006701 w 6006665"/>
                        <a:gd name="connsiteY353-101466" fmla="*/ 2483803 h 3006470"/>
                        <a:gd name="connsiteX354-101467" fmla="*/ 924893 w 6006665"/>
                        <a:gd name="connsiteY354-101468" fmla="*/ 2447444 h 3006470"/>
                        <a:gd name="connsiteX355-101469" fmla="*/ 877716 w 6006665"/>
                        <a:gd name="connsiteY355-101470" fmla="*/ 2447444 h 3006470"/>
                        <a:gd name="connsiteX356-101471" fmla="*/ 802724 w 6006665"/>
                        <a:gd name="connsiteY356-101472" fmla="*/ 2511073 h 3006470"/>
                        <a:gd name="connsiteX357-101473" fmla="*/ 798179 w 6006665"/>
                        <a:gd name="connsiteY357-101474" fmla="*/ 2554250 h 3006470"/>
                        <a:gd name="connsiteX358-101475" fmla="*/ 787406 w 6006665"/>
                        <a:gd name="connsiteY358-101476" fmla="*/ 2543477 h 3006470"/>
                        <a:gd name="connsiteX359-101477" fmla="*/ 786272 w 6006665"/>
                        <a:gd name="connsiteY359-101478" fmla="*/ 2554250 h 3006470"/>
                        <a:gd name="connsiteX360-101479" fmla="*/ 756063 w 6006665"/>
                        <a:gd name="connsiteY360-101480" fmla="*/ 2524040 h 3006470"/>
                        <a:gd name="connsiteX361-101481" fmla="*/ 732278 w 6006665"/>
                        <a:gd name="connsiteY361-101482" fmla="*/ 2581519 h 3006470"/>
                        <a:gd name="connsiteX362-101483" fmla="*/ 743640 w 6006665"/>
                        <a:gd name="connsiteY362-101484" fmla="*/ 2590609 h 3006470"/>
                        <a:gd name="connsiteX363-101485" fmla="*/ 723188 w 6006665"/>
                        <a:gd name="connsiteY363-101486" fmla="*/ 2633786 h 3006470"/>
                        <a:gd name="connsiteX364-101487" fmla="*/ 747026 w 6006665"/>
                        <a:gd name="connsiteY364-101488" fmla="*/ 2670627 h 3006470"/>
                        <a:gd name="connsiteX365-101489" fmla="*/ 763548 w 6006665"/>
                        <a:gd name="connsiteY365-101490" fmla="*/ 2667873 h 3006470"/>
                        <a:gd name="connsiteX366-101491" fmla="*/ 764871 w 6006665"/>
                        <a:gd name="connsiteY366-101492" fmla="*/ 2669637 h 3006470"/>
                        <a:gd name="connsiteX367-101493" fmla="*/ 775455 w 6006665"/>
                        <a:gd name="connsiteY367-101494" fmla="*/ 2667873 h 3006470"/>
                        <a:gd name="connsiteX368-101495" fmla="*/ 802724 w 6006665"/>
                        <a:gd name="connsiteY368-101496" fmla="*/ 2704232 h 3006470"/>
                        <a:gd name="connsiteX369-101497" fmla="*/ 798179 w 6006665"/>
                        <a:gd name="connsiteY369-101498" fmla="*/ 2731502 h 3006470"/>
                        <a:gd name="connsiteX370-101499" fmla="*/ 818632 w 6006665"/>
                        <a:gd name="connsiteY370-101500" fmla="*/ 2742864 h 3006470"/>
                        <a:gd name="connsiteX371-101501" fmla="*/ 802724 w 6006665"/>
                        <a:gd name="connsiteY371-101502" fmla="*/ 2774679 h 3006470"/>
                        <a:gd name="connsiteX372-101503" fmla="*/ 766365 w 6006665"/>
                        <a:gd name="connsiteY372-101504" fmla="*/ 2779224 h 3006470"/>
                        <a:gd name="connsiteX373-101505" fmla="*/ 727733 w 6006665"/>
                        <a:gd name="connsiteY373-101506" fmla="*/ 2838308 h 3006470"/>
                        <a:gd name="connsiteX374-101507" fmla="*/ 759548 w 6006665"/>
                        <a:gd name="connsiteY374-101508" fmla="*/ 2881485 h 3006470"/>
                        <a:gd name="connsiteX375-101509" fmla="*/ 759548 w 6006665"/>
                        <a:gd name="connsiteY375-101510" fmla="*/ 2920116 h 3006470"/>
                        <a:gd name="connsiteX376-101511" fmla="*/ 798179 w 6006665"/>
                        <a:gd name="connsiteY376-101512" fmla="*/ 2979201 h 3006470"/>
                        <a:gd name="connsiteX377-101513" fmla="*/ 775455 w 6006665"/>
                        <a:gd name="connsiteY377-101514" fmla="*/ 2995108 h 3006470"/>
                        <a:gd name="connsiteX378-101515" fmla="*/ 770910 w 6006665"/>
                        <a:gd name="connsiteY378-101516" fmla="*/ 3006470 h 3006470"/>
                        <a:gd name="connsiteX379-101517" fmla="*/ 759003 w 6006665"/>
                        <a:gd name="connsiteY379-101518" fmla="*/ 3006470 h 3006470"/>
                        <a:gd name="connsiteX380-101519" fmla="*/ 755003 w 6006665"/>
                        <a:gd name="connsiteY380-101520" fmla="*/ 3006470 h 3006470"/>
                        <a:gd name="connsiteX381-101521" fmla="*/ 743096 w 6006665"/>
                        <a:gd name="connsiteY381-101522" fmla="*/ 3006470 h 3006470"/>
                        <a:gd name="connsiteX382-101523" fmla="*/ 715826 w 6006665"/>
                        <a:gd name="connsiteY382-101524" fmla="*/ 2972383 h 3006470"/>
                        <a:gd name="connsiteX383-101525" fmla="*/ 704464 w 6006665"/>
                        <a:gd name="connsiteY383-101526" fmla="*/ 2972383 h 3006470"/>
                        <a:gd name="connsiteX384-101527" fmla="*/ 684012 w 6006665"/>
                        <a:gd name="connsiteY384-101528" fmla="*/ 2963293 h 3006470"/>
                        <a:gd name="connsiteX385-101529" fmla="*/ 672649 w 6006665"/>
                        <a:gd name="connsiteY385-101530" fmla="*/ 2940569 h 3006470"/>
                        <a:gd name="connsiteX386-101531" fmla="*/ 645222 w 6006665"/>
                        <a:gd name="connsiteY386-101532" fmla="*/ 2932732 h 3006470"/>
                        <a:gd name="connsiteX387-101533" fmla="*/ 625472 w 6006665"/>
                        <a:gd name="connsiteY387-101534" fmla="*/ 2936024 h 3006470"/>
                        <a:gd name="connsiteX388-101535" fmla="*/ 623771 w 6006665"/>
                        <a:gd name="connsiteY388-101536" fmla="*/ 2934323 h 3006470"/>
                        <a:gd name="connsiteX389-101537" fmla="*/ 613565 w 6006665"/>
                        <a:gd name="connsiteY389-101538" fmla="*/ 2936024 h 3006470"/>
                        <a:gd name="connsiteX390-101539" fmla="*/ 609020 w 6006665"/>
                        <a:gd name="connsiteY390-101540" fmla="*/ 2931479 h 3006470"/>
                        <a:gd name="connsiteX391-101541" fmla="*/ 559026 w 6006665"/>
                        <a:gd name="connsiteY391-101542" fmla="*/ 2904209 h 3006470"/>
                        <a:gd name="connsiteX392-101543" fmla="*/ 506760 w 6006665"/>
                        <a:gd name="connsiteY392-101544" fmla="*/ 2897392 h 3006470"/>
                        <a:gd name="connsiteX393-101545" fmla="*/ 483280 w 6006665"/>
                        <a:gd name="connsiteY393-101546" fmla="*/ 2890683 h 3006470"/>
                        <a:gd name="connsiteX394-101547" fmla="*/ 480035 w 6006665"/>
                        <a:gd name="connsiteY394-101548" fmla="*/ 2892847 h 3006470"/>
                        <a:gd name="connsiteX395-101549" fmla="*/ 475042 w 6006665"/>
                        <a:gd name="connsiteY395-101550" fmla="*/ 2888329 h 3006470"/>
                        <a:gd name="connsiteX396-101551" fmla="*/ 474945 w 6006665"/>
                        <a:gd name="connsiteY396-101552" fmla="*/ 2888302 h 3006470"/>
                        <a:gd name="connsiteX397-101553" fmla="*/ 468128 w 6006665"/>
                        <a:gd name="connsiteY397-101554" fmla="*/ 2892847 h 3006470"/>
                        <a:gd name="connsiteX398-101555" fmla="*/ 420406 w 6006665"/>
                        <a:gd name="connsiteY398-101556" fmla="*/ 2849670 h 3006470"/>
                        <a:gd name="connsiteX399-101557" fmla="*/ 381774 w 6006665"/>
                        <a:gd name="connsiteY399-101558" fmla="*/ 2833763 h 3006470"/>
                        <a:gd name="connsiteX400-101559" fmla="*/ 349960 w 6006665"/>
                        <a:gd name="connsiteY400-101560" fmla="*/ 2801948 h 3006470"/>
                        <a:gd name="connsiteX401-101561" fmla="*/ 377229 w 6006665"/>
                        <a:gd name="connsiteY401-101562" fmla="*/ 2795131 h 3006470"/>
                        <a:gd name="connsiteX402-101563" fmla="*/ 404499 w 6006665"/>
                        <a:gd name="connsiteY402-101564" fmla="*/ 2747409 h 3006470"/>
                        <a:gd name="connsiteX403-101565" fmla="*/ 388591 w 6006665"/>
                        <a:gd name="connsiteY403-101566" fmla="*/ 2731502 h 3006470"/>
                        <a:gd name="connsiteX404-101567" fmla="*/ 440858 w 6006665"/>
                        <a:gd name="connsiteY404-101568" fmla="*/ 2704232 h 3006470"/>
                        <a:gd name="connsiteX405-101569" fmla="*/ 440858 w 6006665"/>
                        <a:gd name="connsiteY405-101570" fmla="*/ 2701176 h 3006470"/>
                        <a:gd name="connsiteX406-101571" fmla="*/ 416406 w 6006665"/>
                        <a:gd name="connsiteY406-101572" fmla="*/ 2704232 h 3006470"/>
                        <a:gd name="connsiteX407-101573" fmla="*/ 416406 w 6006665"/>
                        <a:gd name="connsiteY407-101574" fmla="*/ 2702744 h 3006470"/>
                        <a:gd name="connsiteX408-101575" fmla="*/ 404499 w 6006665"/>
                        <a:gd name="connsiteY408-101576" fmla="*/ 2704232 h 3006470"/>
                        <a:gd name="connsiteX409-101577" fmla="*/ 404499 w 6006665"/>
                        <a:gd name="connsiteY409-101578" fmla="*/ 2683780 h 3006470"/>
                        <a:gd name="connsiteX410-101579" fmla="*/ 424951 w 6006665"/>
                        <a:gd name="connsiteY410-101580" fmla="*/ 2667873 h 3006470"/>
                        <a:gd name="connsiteX411-101581" fmla="*/ 463583 w 6006665"/>
                        <a:gd name="connsiteY411-101582" fmla="*/ 2661056 h 3006470"/>
                        <a:gd name="connsiteX412-101583" fmla="*/ 468128 w 6006665"/>
                        <a:gd name="connsiteY412-101584" fmla="*/ 2645148 h 3006470"/>
                        <a:gd name="connsiteX413-101585" fmla="*/ 456765 w 6006665"/>
                        <a:gd name="connsiteY413-101586" fmla="*/ 2613334 h 3006470"/>
                        <a:gd name="connsiteX414-101587" fmla="*/ 474945 w 6006665"/>
                        <a:gd name="connsiteY414-101588" fmla="*/ 2586064 h 3006470"/>
                        <a:gd name="connsiteX415-101589" fmla="*/ 474945 w 6006665"/>
                        <a:gd name="connsiteY415-101590" fmla="*/ 2565612 h 3006470"/>
                        <a:gd name="connsiteX416-101591" fmla="*/ 420406 w 6006665"/>
                        <a:gd name="connsiteY416-101592" fmla="*/ 2547432 h 3006470"/>
                        <a:gd name="connsiteX417-101593" fmla="*/ 409588 w 6006665"/>
                        <a:gd name="connsiteY417-101594" fmla="*/ 2547432 h 3006470"/>
                        <a:gd name="connsiteX418-101595" fmla="*/ 397681 w 6006665"/>
                        <a:gd name="connsiteY418-101596" fmla="*/ 2547432 h 3006470"/>
                        <a:gd name="connsiteX419-101597" fmla="*/ 379485 w 6006665"/>
                        <a:gd name="connsiteY419-101598" fmla="*/ 2525193 h 3006470"/>
                        <a:gd name="connsiteX420-101599" fmla="*/ 357322 w 6006665"/>
                        <a:gd name="connsiteY420-101600" fmla="*/ 2531525 h 3006470"/>
                        <a:gd name="connsiteX421-101601" fmla="*/ 352842 w 6006665"/>
                        <a:gd name="connsiteY421-101602" fmla="*/ 2529403 h 3006470"/>
                        <a:gd name="connsiteX422-101603" fmla="*/ 345415 w 6006665"/>
                        <a:gd name="connsiteY422-101604" fmla="*/ 2531525 h 3006470"/>
                        <a:gd name="connsiteX423-101605" fmla="*/ 302238 w 6006665"/>
                        <a:gd name="connsiteY423-101606" fmla="*/ 2511073 h 3006470"/>
                        <a:gd name="connsiteX424-101607" fmla="*/ 302238 w 6006665"/>
                        <a:gd name="connsiteY424-101608" fmla="*/ 2499711 h 3006470"/>
                        <a:gd name="connsiteX425-101609" fmla="*/ 286331 w 6006665"/>
                        <a:gd name="connsiteY425-101610" fmla="*/ 2472441 h 3006470"/>
                        <a:gd name="connsiteX426-101611" fmla="*/ 270968 w 6006665"/>
                        <a:gd name="connsiteY426-101612" fmla="*/ 2472441 h 3006470"/>
                        <a:gd name="connsiteX427-101613" fmla="*/ 259061 w 6006665"/>
                        <a:gd name="connsiteY427-101614" fmla="*/ 2472441 h 3006470"/>
                        <a:gd name="connsiteX428-101615" fmla="*/ 254516 w 6006665"/>
                        <a:gd name="connsiteY428-101616" fmla="*/ 2456534 h 3006470"/>
                        <a:gd name="connsiteX429-101617" fmla="*/ 263606 w 6006665"/>
                        <a:gd name="connsiteY429-101618" fmla="*/ 2440627 h 3006470"/>
                        <a:gd name="connsiteX430-101619" fmla="*/ 243991 w 6006665"/>
                        <a:gd name="connsiteY430-101620" fmla="*/ 2410114 h 3006470"/>
                        <a:gd name="connsiteX431-101621" fmla="*/ 216429 w 6006665"/>
                        <a:gd name="connsiteY431-101622" fmla="*/ 2413357 h 3006470"/>
                        <a:gd name="connsiteX432-101623" fmla="*/ 212956 w 6006665"/>
                        <a:gd name="connsiteY432-101624" fmla="*/ 2412365 h 3006470"/>
                        <a:gd name="connsiteX433-101625" fmla="*/ 204522 w 6006665"/>
                        <a:gd name="connsiteY433-101626" fmla="*/ 2413357 h 3006470"/>
                        <a:gd name="connsiteX434-101627" fmla="*/ 199623 w 6006665"/>
                        <a:gd name="connsiteY434-101628" fmla="*/ 2411957 h 3006470"/>
                        <a:gd name="connsiteX435-101629" fmla="*/ 195977 w 6006665"/>
                        <a:gd name="connsiteY435-101630" fmla="*/ 2424719 h 3006470"/>
                        <a:gd name="connsiteX436-101631" fmla="*/ 184968 w 6006665"/>
                        <a:gd name="connsiteY436-101632" fmla="*/ 2421574 h 3006470"/>
                        <a:gd name="connsiteX437-101633" fmla="*/ 184070 w 6006665"/>
                        <a:gd name="connsiteY437-101634" fmla="*/ 2424719 h 3006470"/>
                        <a:gd name="connsiteX438-101635" fmla="*/ 168163 w 6006665"/>
                        <a:gd name="connsiteY438-101636" fmla="*/ 2420184 h 3006470"/>
                        <a:gd name="connsiteX439-101637" fmla="*/ 156800 w 6006665"/>
                        <a:gd name="connsiteY439-101638" fmla="*/ 2381542 h 3006470"/>
                        <a:gd name="connsiteX440-101639" fmla="*/ 152255 w 6006665"/>
                        <a:gd name="connsiteY440-101640" fmla="*/ 2365635 h 3006470"/>
                        <a:gd name="connsiteX441-101641" fmla="*/ 156800 w 6006665"/>
                        <a:gd name="connsiteY441-101642" fmla="*/ 2361090 h 3006470"/>
                        <a:gd name="connsiteX442-101643" fmla="*/ 168707 w 6006665"/>
                        <a:gd name="connsiteY442-101644" fmla="*/ 2361090 h 3006470"/>
                        <a:gd name="connsiteX443-101645" fmla="*/ 188615 w 6006665"/>
                        <a:gd name="connsiteY443-101646" fmla="*/ 2361090 h 3006470"/>
                        <a:gd name="connsiteX444-101647" fmla="*/ 199977 w 6006665"/>
                        <a:gd name="connsiteY444-101648" fmla="*/ 2349728 h 3006470"/>
                        <a:gd name="connsiteX445-101649" fmla="*/ 188615 w 6006665"/>
                        <a:gd name="connsiteY445-101650" fmla="*/ 2327003 h 3006470"/>
                        <a:gd name="connsiteX446-101651" fmla="*/ 168163 w 6006665"/>
                        <a:gd name="connsiteY446-101652" fmla="*/ 2317914 h 3006470"/>
                        <a:gd name="connsiteX447-101653" fmla="*/ 168163 w 6006665"/>
                        <a:gd name="connsiteY447-101654" fmla="*/ 2311096 h 3006470"/>
                        <a:gd name="connsiteX448-101655" fmla="*/ 152255 w 6006665"/>
                        <a:gd name="connsiteY448-101656" fmla="*/ 2295189 h 3006470"/>
                        <a:gd name="connsiteX449-101657" fmla="*/ 129531 w 6006665"/>
                        <a:gd name="connsiteY449-101658" fmla="*/ 2258829 h 3006470"/>
                        <a:gd name="connsiteX450-101659" fmla="*/ 140893 w 6006665"/>
                        <a:gd name="connsiteY450-101660" fmla="*/ 2236105 h 3006470"/>
                        <a:gd name="connsiteX451-101661" fmla="*/ 136348 w 6006665"/>
                        <a:gd name="connsiteY451-101662" fmla="*/ 2208835 h 3006470"/>
                        <a:gd name="connsiteX452-101663" fmla="*/ 103789 w 6006665"/>
                        <a:gd name="connsiteY452-101664" fmla="*/ 2195428 h 3006470"/>
                        <a:gd name="connsiteX453-101665" fmla="*/ 93716 w 6006665"/>
                        <a:gd name="connsiteY453-101666" fmla="*/ 2199745 h 3006470"/>
                        <a:gd name="connsiteX454-101667" fmla="*/ 91868 w 6006665"/>
                        <a:gd name="connsiteY454-101668" fmla="*/ 2195434 h 3006470"/>
                        <a:gd name="connsiteX455-101669" fmla="*/ 81809 w 6006665"/>
                        <a:gd name="connsiteY455-101670" fmla="*/ 2199745 h 3006470"/>
                        <a:gd name="connsiteX456-101671" fmla="*/ 74992 w 6006665"/>
                        <a:gd name="connsiteY456-101672" fmla="*/ 2183838 h 3006470"/>
                        <a:gd name="connsiteX457-101673" fmla="*/ 34087 w 6006665"/>
                        <a:gd name="connsiteY457-101674" fmla="*/ 2172476 h 3006470"/>
                        <a:gd name="connsiteX458-101675" fmla="*/ 22725 w 6006665"/>
                        <a:gd name="connsiteY458-101676" fmla="*/ 2129299 h 3006470"/>
                        <a:gd name="connsiteX459-101677" fmla="*/ 22725 w 6006665"/>
                        <a:gd name="connsiteY459-101678" fmla="*/ 2097484 h 3006470"/>
                        <a:gd name="connsiteX460-101679" fmla="*/ 0 w 6006665"/>
                        <a:gd name="connsiteY460-101680" fmla="*/ 2081577 h 3006470"/>
                        <a:gd name="connsiteX461-101681" fmla="*/ 15907 w 6006665"/>
                        <a:gd name="connsiteY461-101682" fmla="*/ 2058853 h 3006470"/>
                        <a:gd name="connsiteX462-101683" fmla="*/ 6818 w 6006665"/>
                        <a:gd name="connsiteY462-101684" fmla="*/ 1995224 h 3006470"/>
                        <a:gd name="connsiteX463-101685" fmla="*/ 34087 w 6006665"/>
                        <a:gd name="connsiteY463-101686" fmla="*/ 1952047 h 3006470"/>
                        <a:gd name="connsiteX464-101687" fmla="*/ 27270 w 6006665"/>
                        <a:gd name="connsiteY464-101688" fmla="*/ 1940685 h 3006470"/>
                        <a:gd name="connsiteX465-101689" fmla="*/ 70447 w 6006665"/>
                        <a:gd name="connsiteY465-101690" fmla="*/ 1902053 h 3006470"/>
                        <a:gd name="connsiteX466-101691" fmla="*/ 27270 w 6006665"/>
                        <a:gd name="connsiteY466-101692" fmla="*/ 1865693 h 3006470"/>
                        <a:gd name="connsiteX467-101693" fmla="*/ 109078 w 6006665"/>
                        <a:gd name="connsiteY467-101694" fmla="*/ 1767977 h 3006470"/>
                        <a:gd name="connsiteX468-101695" fmla="*/ 145438 w 6006665"/>
                        <a:gd name="connsiteY468-101696" fmla="*/ 1724800 h 3006470"/>
                        <a:gd name="connsiteX469-101697" fmla="*/ 156800 w 6006665"/>
                        <a:gd name="connsiteY469-101698" fmla="*/ 1681624 h 3006470"/>
                        <a:gd name="connsiteX470-101699" fmla="*/ 102261 w 6006665"/>
                        <a:gd name="connsiteY470-101700" fmla="*/ 1629357 h 3006470"/>
                        <a:gd name="connsiteX471-101701" fmla="*/ 118168 w 6006665"/>
                        <a:gd name="connsiteY471-101702" fmla="*/ 1574818 h 3006470"/>
                        <a:gd name="connsiteX472-101703" fmla="*/ 86354 w 6006665"/>
                        <a:gd name="connsiteY472-101704" fmla="*/ 1511189 h 3006470"/>
                        <a:gd name="connsiteX473-101705" fmla="*/ 298238 w 6006665"/>
                        <a:gd name="connsiteY473-101706" fmla="*/ 1554366 h 3006470"/>
                        <a:gd name="connsiteX474-101707" fmla="*/ 345959 w 6006665"/>
                        <a:gd name="connsiteY474-101708" fmla="*/ 1586180 h 3006470"/>
                        <a:gd name="connsiteX475-101709" fmla="*/ 362087 w 6006665"/>
                        <a:gd name="connsiteY475-101710" fmla="*/ 1595588 h 3006470"/>
                        <a:gd name="connsiteX476-101711" fmla="*/ 365867 w 6006665"/>
                        <a:gd name="connsiteY476-101712" fmla="*/ 1563455 h 3006470"/>
                        <a:gd name="connsiteX477-101713" fmla="*/ 345415 w 6006665"/>
                        <a:gd name="connsiteY477-101714" fmla="*/ 1527096 h 3006470"/>
                        <a:gd name="connsiteX478-101715" fmla="*/ 365867 w 6006665"/>
                        <a:gd name="connsiteY478-101716" fmla="*/ 1495281 h 3006470"/>
                        <a:gd name="connsiteX479-101717" fmla="*/ 374560 w 6006665"/>
                        <a:gd name="connsiteY479-101718" fmla="*/ 1500280 h 3006470"/>
                        <a:gd name="connsiteX480-101719" fmla="*/ 377774 w 6006665"/>
                        <a:gd name="connsiteY480-101720" fmla="*/ 1495281 h 3006470"/>
                        <a:gd name="connsiteX481-101721" fmla="*/ 461933 w 6006665"/>
                        <a:gd name="connsiteY481-101722" fmla="*/ 1543673 h 3006470"/>
                        <a:gd name="connsiteX482-101723" fmla="*/ 484035 w 6006665"/>
                        <a:gd name="connsiteY482-101724" fmla="*/ 1527096 h 3006470"/>
                        <a:gd name="connsiteX483-101725" fmla="*/ 463583 w 6006665"/>
                        <a:gd name="connsiteY483-101726" fmla="*/ 1461194 h 3006470"/>
                        <a:gd name="connsiteX484-101727" fmla="*/ 1677078 w 6006665"/>
                        <a:gd name="connsiteY484-101728" fmla="*/ 1370296 h 3006470"/>
                        <a:gd name="connsiteX485-101729" fmla="*/ 1720255 w 6006665"/>
                        <a:gd name="connsiteY485-101730" fmla="*/ 1349844 h 3006470"/>
                        <a:gd name="connsiteX486-101731" fmla="*/ 1731617 w 6006665"/>
                        <a:gd name="connsiteY486-101732" fmla="*/ 1299850 h 3006470"/>
                        <a:gd name="connsiteX487-101733" fmla="*/ 1758887 w 6006665"/>
                        <a:gd name="connsiteY487-101734" fmla="*/ 1256673 h 3006470"/>
                        <a:gd name="connsiteX488-101735" fmla="*/ 1736162 w 6006665"/>
                        <a:gd name="connsiteY488-101736" fmla="*/ 1197589 h 3006470"/>
                        <a:gd name="connsiteX489-101737" fmla="*/ 1758887 w 6006665"/>
                        <a:gd name="connsiteY489-101738" fmla="*/ 1133960 h 3006470"/>
                        <a:gd name="connsiteX490-101739" fmla="*/ 1704347 w 6006665"/>
                        <a:gd name="connsiteY490-101740" fmla="*/ 1070331 h 3006470"/>
                        <a:gd name="connsiteX491-101741" fmla="*/ 1736162 w 6006665"/>
                        <a:gd name="connsiteY491-101742" fmla="*/ 961252 h 3006470"/>
                        <a:gd name="connsiteX492-101743" fmla="*/ 1688440 w 6006665"/>
                        <a:gd name="connsiteY492-101744" fmla="*/ 865809 h 3006470"/>
                        <a:gd name="connsiteX493-101745" fmla="*/ 1752069 w 6006665"/>
                        <a:gd name="connsiteY493-101746" fmla="*/ 788545 h 3006470"/>
                        <a:gd name="connsiteX494-101747" fmla="*/ 1747524 w 6006665"/>
                        <a:gd name="connsiteY494-101748" fmla="*/ 704464 h 3006470"/>
                        <a:gd name="connsiteX495-101749" fmla="*/ 1763431 w 6006665"/>
                        <a:gd name="connsiteY495-101750" fmla="*/ 697647 h 3006470"/>
                        <a:gd name="connsiteX496-101751" fmla="*/ 1764877 w 6006665"/>
                        <a:gd name="connsiteY496-101752" fmla="*/ 702130 h 3006470"/>
                        <a:gd name="connsiteX497-101753" fmla="*/ 1775339 w 6006665"/>
                        <a:gd name="connsiteY497-101754" fmla="*/ 697647 h 3006470"/>
                        <a:gd name="connsiteX498-101755" fmla="*/ 1798063 w 6006665"/>
                        <a:gd name="connsiteY498-101756" fmla="*/ 768093 h 3006470"/>
                        <a:gd name="connsiteX499-101757" fmla="*/ 1791454 w 6006665"/>
                        <a:gd name="connsiteY499-101758" fmla="*/ 815304 h 3006470"/>
                        <a:gd name="connsiteX500-101759" fmla="*/ 1854330 w 6006665"/>
                        <a:gd name="connsiteY500-101760" fmla="*/ 772638 h 3006470"/>
                        <a:gd name="connsiteX501-101761" fmla="*/ 1931594 w 6006665"/>
                        <a:gd name="connsiteY501-101762" fmla="*/ 763548 h 3006470"/>
                        <a:gd name="connsiteX502-101763" fmla="*/ 1932772 w 6006665"/>
                        <a:gd name="connsiteY502-101764" fmla="*/ 764810 h 3006470"/>
                        <a:gd name="connsiteX503-101765" fmla="*/ 1943501 w 6006665"/>
                        <a:gd name="connsiteY503-101766" fmla="*/ 763548 h 3006470"/>
                        <a:gd name="connsiteX504-101767" fmla="*/ 1988608 w 6006665"/>
                        <a:gd name="connsiteY504-101768" fmla="*/ 811877 h 3006470"/>
                        <a:gd name="connsiteX505-101769" fmla="*/ 1963408 w 6006665"/>
                        <a:gd name="connsiteY505-101770" fmla="*/ 736278 h 3006470"/>
                        <a:gd name="connsiteX506-101771" fmla="*/ 1963408 w 6006665"/>
                        <a:gd name="connsiteY506-101772" fmla="*/ 595386 h 3006470"/>
                        <a:gd name="connsiteX507-101773" fmla="*/ 2027037 w 6006665"/>
                        <a:gd name="connsiteY507-101774" fmla="*/ 574934 h 3006470"/>
                        <a:gd name="connsiteX508-101775" fmla="*/ 2037269 w 6006665"/>
                        <a:gd name="connsiteY508-101776" fmla="*/ 575472 h 3006470"/>
                        <a:gd name="connsiteX509-101777" fmla="*/ 2038944 w 6006665"/>
                        <a:gd name="connsiteY509-101778" fmla="*/ 574934 h 3006470"/>
                        <a:gd name="connsiteX510-101779" fmla="*/ 2115414 w 6006665"/>
                        <a:gd name="connsiteY510-101780" fmla="*/ 578958 h 3006470"/>
                        <a:gd name="connsiteX511-101781" fmla="*/ 2192927 w 6006665"/>
                        <a:gd name="connsiteY511-101782" fmla="*/ 559026 h 3006470"/>
                        <a:gd name="connsiteX512-101783" fmla="*/ 2167930 w 6006665"/>
                        <a:gd name="connsiteY512-101784" fmla="*/ 493125 h 3006470"/>
                        <a:gd name="connsiteX513-101785" fmla="*/ 2204289 w 6006665"/>
                        <a:gd name="connsiteY513-101786" fmla="*/ 402226 h 3006470"/>
                        <a:gd name="connsiteX514-101787" fmla="*/ 2247466 w 6006665"/>
                        <a:gd name="connsiteY514-101788" fmla="*/ 397681 h 3006470"/>
                        <a:gd name="connsiteX515-101789" fmla="*/ 2317913 w 6006665"/>
                        <a:gd name="connsiteY515-101790" fmla="*/ 322690 h 3006470"/>
                        <a:gd name="connsiteX516-101791" fmla="*/ 2420183 w 6006665"/>
                        <a:gd name="connsiteY516-101792" fmla="*/ 304510 h 3006470"/>
                        <a:gd name="connsiteX517-101793" fmla="*/ 2429263 w 6006665"/>
                        <a:gd name="connsiteY517-101794" fmla="*/ 263606 h 3006470"/>
                        <a:gd name="connsiteX518-101795" fmla="*/ 2526979 w 6006665"/>
                        <a:gd name="connsiteY518-101796" fmla="*/ 252244 h 3006470"/>
                        <a:gd name="connsiteX519-101797" fmla="*/ 2528058 w 6006665"/>
                        <a:gd name="connsiteY519-101798" fmla="*/ 253503 h 3006470"/>
                        <a:gd name="connsiteX520-101799" fmla="*/ 2538886 w 6006665"/>
                        <a:gd name="connsiteY520-101800" fmla="*/ 252244 h 3006470"/>
                        <a:gd name="connsiteX521-101801" fmla="*/ 2560820 w 6006665"/>
                        <a:gd name="connsiteY521-101802" fmla="*/ 277833 h 3006470"/>
                        <a:gd name="connsiteX522-101803" fmla="*/ 2640602 w 6006665"/>
                        <a:gd name="connsiteY522-101804" fmla="*/ 202249 h 3006470"/>
                        <a:gd name="connsiteX523-101805" fmla="*/ 2652509 w 6006665"/>
                        <a:gd name="connsiteY523-101806" fmla="*/ 202249 h 3006470"/>
                        <a:gd name="connsiteX524-101807" fmla="*/ 2704231 w 6006665"/>
                        <a:gd name="connsiteY524-101808" fmla="*/ 202249 h 3006470"/>
                        <a:gd name="connsiteX525-101809" fmla="*/ 2715593 w 6006665"/>
                        <a:gd name="connsiteY525-101810" fmla="*/ 134075 h 3006470"/>
                        <a:gd name="connsiteX526-101811" fmla="*/ 2751953 w 6006665"/>
                        <a:gd name="connsiteY526-101812" fmla="*/ 68174 h 3006470"/>
                        <a:gd name="connsiteX527-101813" fmla="*/ 2838307 w 6006665"/>
                        <a:gd name="connsiteY527-101814" fmla="*/ 0 h 3006470"/>
                        <a:gd name="connsiteX0-101815" fmla="*/ 1791129 w 6006665"/>
                        <a:gd name="connsiteY0-101816" fmla="*/ 817622 h 3006470"/>
                        <a:gd name="connsiteX1-101817" fmla="*/ 1782156 w 6006665"/>
                        <a:gd name="connsiteY1-101818" fmla="*/ 881716 h 3006470"/>
                        <a:gd name="connsiteX2-101819" fmla="*/ 1809554 w 6006665"/>
                        <a:gd name="connsiteY2-101820" fmla="*/ 895415 h 3006470"/>
                        <a:gd name="connsiteX3-101821" fmla="*/ 1791129 w 6006665"/>
                        <a:gd name="connsiteY3-101822" fmla="*/ 817622 h 3006470"/>
                        <a:gd name="connsiteX4-101823" fmla="*/ 2838307 w 6006665"/>
                        <a:gd name="connsiteY4-101824" fmla="*/ 0 h 3006470"/>
                        <a:gd name="connsiteX5-101825" fmla="*/ 2844246 w 6006665"/>
                        <a:gd name="connsiteY5-101826" fmla="*/ 4711 h 3006470"/>
                        <a:gd name="connsiteX6-101827" fmla="*/ 2850213 w 6006665"/>
                        <a:gd name="connsiteY6-101828" fmla="*/ 0 h 3006470"/>
                        <a:gd name="connsiteX7-101829" fmla="*/ 2916115 w 6006665"/>
                        <a:gd name="connsiteY7-101830" fmla="*/ 52267 h 3006470"/>
                        <a:gd name="connsiteX8-101831" fmla="*/ 2861576 w 6006665"/>
                        <a:gd name="connsiteY8-101832" fmla="*/ 90899 h 3006470"/>
                        <a:gd name="connsiteX9-101833" fmla="*/ 2947929 w 6006665"/>
                        <a:gd name="connsiteY9-101834" fmla="*/ 118168 h 3006470"/>
                        <a:gd name="connsiteX10-101835" fmla="*/ 2957621 w 6006665"/>
                        <a:gd name="connsiteY10-101836" fmla="*/ 186006 h 3006470"/>
                        <a:gd name="connsiteX11-101837" fmla="*/ 2979199 w 6006665"/>
                        <a:gd name="connsiteY11-101838" fmla="*/ 161345 h 3006470"/>
                        <a:gd name="connsiteX12-101839" fmla="*/ 2991106 w 6006665"/>
                        <a:gd name="connsiteY12-101840" fmla="*/ 161345 h 3006470"/>
                        <a:gd name="connsiteX13-101841" fmla="*/ 3086005 w 6006665"/>
                        <a:gd name="connsiteY13-101842" fmla="*/ 161345 h 3006470"/>
                        <a:gd name="connsiteX14-101843" fmla="*/ 3097912 w 6006665"/>
                        <a:gd name="connsiteY14-101844" fmla="*/ 161345 h 3006470"/>
                        <a:gd name="connsiteX15-101845" fmla="*/ 3179721 w 6006665"/>
                        <a:gd name="connsiteY15-101846" fmla="*/ 236336 h 3006470"/>
                        <a:gd name="connsiteX16-101847" fmla="*/ 3211535 w 6006665"/>
                        <a:gd name="connsiteY16-101848" fmla="*/ 295420 h 3006470"/>
                        <a:gd name="connsiteX17-101849" fmla="*/ 3200173 w 6006665"/>
                        <a:gd name="connsiteY17-101850" fmla="*/ 370412 h 3006470"/>
                        <a:gd name="connsiteX18-101851" fmla="*/ 3161541 w 6006665"/>
                        <a:gd name="connsiteY18-101852" fmla="*/ 413589 h 3006470"/>
                        <a:gd name="connsiteX19-101853" fmla="*/ 3066097 w 6006665"/>
                        <a:gd name="connsiteY19-101854" fmla="*/ 488580 h 3006470"/>
                        <a:gd name="connsiteX20-101855" fmla="*/ 3034283 w 6006665"/>
                        <a:gd name="connsiteY20-101856" fmla="*/ 531757 h 3006470"/>
                        <a:gd name="connsiteX21-101857" fmla="*/ 3082005 w 6006665"/>
                        <a:gd name="connsiteY21-101858" fmla="*/ 547664 h 3006470"/>
                        <a:gd name="connsiteX22-101859" fmla="*/ 3129459 w 6006665"/>
                        <a:gd name="connsiteY22-101860" fmla="*/ 575345 h 3006470"/>
                        <a:gd name="connsiteX23-101861" fmla="*/ 3156451 w 6006665"/>
                        <a:gd name="connsiteY23-101862" fmla="*/ 552209 h 3006470"/>
                        <a:gd name="connsiteX24-101863" fmla="*/ 3158460 w 6006665"/>
                        <a:gd name="connsiteY24-101864" fmla="*/ 560693 h 3006470"/>
                        <a:gd name="connsiteX25-101865" fmla="*/ 3168359 w 6006665"/>
                        <a:gd name="connsiteY25-101866" fmla="*/ 552209 h 3006470"/>
                        <a:gd name="connsiteX26-101867" fmla="*/ 3184984 w 6006665"/>
                        <a:gd name="connsiteY26-101868" fmla="*/ 622402 h 3006470"/>
                        <a:gd name="connsiteX27-101869" fmla="*/ 3192811 w 6006665"/>
                        <a:gd name="connsiteY27-101870" fmla="*/ 606748 h 3006470"/>
                        <a:gd name="connsiteX28-101871" fmla="*/ 3251895 w 6006665"/>
                        <a:gd name="connsiteY28-101872" fmla="*/ 586296 h 3006470"/>
                        <a:gd name="connsiteX29-101873" fmla="*/ 3259833 w 6006665"/>
                        <a:gd name="connsiteY29-101874" fmla="*/ 587670 h 3006470"/>
                        <a:gd name="connsiteX30-101875" fmla="*/ 3263802 w 6006665"/>
                        <a:gd name="connsiteY30-101876" fmla="*/ 586296 h 3006470"/>
                        <a:gd name="connsiteX31-101877" fmla="*/ 3381970 w 6006665"/>
                        <a:gd name="connsiteY31-101878" fmla="*/ 606748 h 3006470"/>
                        <a:gd name="connsiteX32-101879" fmla="*/ 3388787 w 6006665"/>
                        <a:gd name="connsiteY32-101880" fmla="*/ 665832 h 3006470"/>
                        <a:gd name="connsiteX33-101881" fmla="*/ 3531529 w 6006665"/>
                        <a:gd name="connsiteY33-101882" fmla="*/ 686823 h 3006470"/>
                        <a:gd name="connsiteX34-101883" fmla="*/ 3538225 w 6006665"/>
                        <a:gd name="connsiteY34-101884" fmla="*/ 590841 h 3006470"/>
                        <a:gd name="connsiteX35-101885" fmla="*/ 3549910 w 6006665"/>
                        <a:gd name="connsiteY35-101886" fmla="*/ 594028 h 3006470"/>
                        <a:gd name="connsiteX36-101887" fmla="*/ 3550132 w 6006665"/>
                        <a:gd name="connsiteY36-101888" fmla="*/ 590841 h 3006470"/>
                        <a:gd name="connsiteX37-101889" fmla="*/ 3625123 w 6006665"/>
                        <a:gd name="connsiteY37-101890" fmla="*/ 611293 h 3006470"/>
                        <a:gd name="connsiteX38-101891" fmla="*/ 3672301 w 6006665"/>
                        <a:gd name="connsiteY38-101892" fmla="*/ 611293 h 3006470"/>
                        <a:gd name="connsiteX39-101893" fmla="*/ 3684207 w 6006665"/>
                        <a:gd name="connsiteY39-101894" fmla="*/ 611293 h 3006470"/>
                        <a:gd name="connsiteX40-101895" fmla="*/ 3743291 w 6006665"/>
                        <a:gd name="connsiteY40-101896" fmla="*/ 677194 h 3006470"/>
                        <a:gd name="connsiteX41-101897" fmla="*/ 3759199 w 6006665"/>
                        <a:gd name="connsiteY41-101898" fmla="*/ 756731 h 3006470"/>
                        <a:gd name="connsiteX42-101899" fmla="*/ 3738747 w 6006665"/>
                        <a:gd name="connsiteY42-101900" fmla="*/ 806725 h 3006470"/>
                        <a:gd name="connsiteX43-101901" fmla="*/ 3786469 w 6006665"/>
                        <a:gd name="connsiteY43-101902" fmla="*/ 897623 h 3006470"/>
                        <a:gd name="connsiteX44-101903" fmla="*/ 3835603 w 6006665"/>
                        <a:gd name="connsiteY44-101904" fmla="*/ 933529 h 3006470"/>
                        <a:gd name="connsiteX45-101905" fmla="*/ 3865460 w 6006665"/>
                        <a:gd name="connsiteY45-101906" fmla="*/ 822632 h 3006470"/>
                        <a:gd name="connsiteX46-101907" fmla="*/ 3875077 w 6006665"/>
                        <a:gd name="connsiteY46-101908" fmla="*/ 831139 h 3006470"/>
                        <a:gd name="connsiteX47-101909" fmla="*/ 3877367 w 6006665"/>
                        <a:gd name="connsiteY47-101910" fmla="*/ 822632 h 3006470"/>
                        <a:gd name="connsiteX48-101911" fmla="*/ 3932151 w 6006665"/>
                        <a:gd name="connsiteY48-101912" fmla="*/ 871095 h 3006470"/>
                        <a:gd name="connsiteX49-101913" fmla="*/ 3988173 w 6006665"/>
                        <a:gd name="connsiteY49-101914" fmla="*/ 843084 h 3006470"/>
                        <a:gd name="connsiteX50-101915" fmla="*/ 3993852 w 6006665"/>
                        <a:gd name="connsiteY50-101916" fmla="*/ 846199 h 3006470"/>
                        <a:gd name="connsiteX51-101917" fmla="*/ 4000080 w 6006665"/>
                        <a:gd name="connsiteY51-101918" fmla="*/ 843084 h 3006470"/>
                        <a:gd name="connsiteX52-101919" fmla="*/ 4062426 w 6006665"/>
                        <a:gd name="connsiteY52-101920" fmla="*/ 877274 h 3006470"/>
                        <a:gd name="connsiteX53-101921" fmla="*/ 4085889 w 6006665"/>
                        <a:gd name="connsiteY53-101922" fmla="*/ 849902 h 3006470"/>
                        <a:gd name="connsiteX54-101923" fmla="*/ 4095563 w 6006665"/>
                        <a:gd name="connsiteY54-101924" fmla="*/ 852506 h 3006470"/>
                        <a:gd name="connsiteX55-101925" fmla="*/ 4097796 w 6006665"/>
                        <a:gd name="connsiteY55-101926" fmla="*/ 849902 h 3006470"/>
                        <a:gd name="connsiteX56-101927" fmla="*/ 4144150 w 6006665"/>
                        <a:gd name="connsiteY56-101928" fmla="*/ 862382 h 3006470"/>
                        <a:gd name="connsiteX57-101929" fmla="*/ 4117703 w 6006665"/>
                        <a:gd name="connsiteY57-101930" fmla="*/ 752186 h 3006470"/>
                        <a:gd name="connsiteX58-101931" fmla="*/ 4165425 w 6006665"/>
                        <a:gd name="connsiteY58-101932" fmla="*/ 697647 h 3006470"/>
                        <a:gd name="connsiteX59-101933" fmla="*/ 4175231 w 6006665"/>
                        <a:gd name="connsiteY59-101934" fmla="*/ 700048 h 3006470"/>
                        <a:gd name="connsiteX60-101935" fmla="*/ 4177332 w 6006665"/>
                        <a:gd name="connsiteY60-101936" fmla="*/ 697647 h 3006470"/>
                        <a:gd name="connsiteX61-101937" fmla="*/ 4511384 w 6006665"/>
                        <a:gd name="connsiteY61-101938" fmla="*/ 779455 h 3006470"/>
                        <a:gd name="connsiteX62-101939" fmla="*/ 4543199 w 6006665"/>
                        <a:gd name="connsiteY62-101940" fmla="*/ 849902 h 3006470"/>
                        <a:gd name="connsiteX63-101941" fmla="*/ 4639242 w 6006665"/>
                        <a:gd name="connsiteY63-101942" fmla="*/ 932544 h 3006470"/>
                        <a:gd name="connsiteX64-101943" fmla="*/ 4774445 w 6006665"/>
                        <a:gd name="connsiteY64-101944" fmla="*/ 913531 h 3006470"/>
                        <a:gd name="connsiteX65-101945" fmla="*/ 4778496 w 6006665"/>
                        <a:gd name="connsiteY65-101946" fmla="*/ 914635 h 3006470"/>
                        <a:gd name="connsiteX66-101947" fmla="*/ 4786352 w 6006665"/>
                        <a:gd name="connsiteY66-101948" fmla="*/ 913531 h 3006470"/>
                        <a:gd name="connsiteX67-101949" fmla="*/ 4861343 w 6006665"/>
                        <a:gd name="connsiteY67-101950" fmla="*/ 933983 h 3006470"/>
                        <a:gd name="connsiteX68-101951" fmla="*/ 4893158 w 6006665"/>
                        <a:gd name="connsiteY68-101952" fmla="*/ 977160 h 3006470"/>
                        <a:gd name="connsiteX69-101953" fmla="*/ 4888613 w 6006665"/>
                        <a:gd name="connsiteY69-101954" fmla="*/ 1058968 h 3006470"/>
                        <a:gd name="connsiteX70-101955" fmla="*/ 4927677 w 6006665"/>
                        <a:gd name="connsiteY70-101956" fmla="*/ 1083640 h 3006470"/>
                        <a:gd name="connsiteX71-101957" fmla="*/ 4967605 w 6006665"/>
                        <a:gd name="connsiteY71-101958" fmla="*/ 1070331 h 3006470"/>
                        <a:gd name="connsiteX72-101959" fmla="*/ 5038051 w 6006665"/>
                        <a:gd name="connsiteY72-101960" fmla="*/ 1063513 h 3006470"/>
                        <a:gd name="connsiteX73-101961" fmla="*/ 5040730 w 6006665"/>
                        <a:gd name="connsiteY73-101962" fmla="*/ 1064406 h 3006470"/>
                        <a:gd name="connsiteX74-101963" fmla="*/ 5049958 w 6006665"/>
                        <a:gd name="connsiteY74-101964" fmla="*/ 1063513 h 3006470"/>
                        <a:gd name="connsiteX75-101965" fmla="*/ 5114249 w 6006665"/>
                        <a:gd name="connsiteY75-101966" fmla="*/ 1084944 h 3006470"/>
                        <a:gd name="connsiteX76-101967" fmla="*/ 5176671 w 6006665"/>
                        <a:gd name="connsiteY76-101968" fmla="*/ 1074876 h 3006470"/>
                        <a:gd name="connsiteX77-101969" fmla="*/ 5177801 w 6006665"/>
                        <a:gd name="connsiteY77-101970" fmla="*/ 1076614 h 3006470"/>
                        <a:gd name="connsiteX78-101971" fmla="*/ 5188578 w 6006665"/>
                        <a:gd name="connsiteY78-101972" fmla="*/ 1074876 h 3006470"/>
                        <a:gd name="connsiteX79-101973" fmla="*/ 5243719 w 6006665"/>
                        <a:gd name="connsiteY79-101974" fmla="*/ 1159707 h 3006470"/>
                        <a:gd name="connsiteX80-101975" fmla="*/ 5283477 w 6006665"/>
                        <a:gd name="connsiteY80-101976" fmla="*/ 1129415 h 3006470"/>
                        <a:gd name="connsiteX81-101977" fmla="*/ 5258480 w 6006665"/>
                        <a:gd name="connsiteY81-101978" fmla="*/ 1063513 h 3006470"/>
                        <a:gd name="connsiteX82-101979" fmla="*/ 5267570 w 6006665"/>
                        <a:gd name="connsiteY82-101980" fmla="*/ 1015792 h 3006470"/>
                        <a:gd name="connsiteX83-101981" fmla="*/ 5278896 w 6006665"/>
                        <a:gd name="connsiteY83-101982" fmla="*/ 1018841 h 3006470"/>
                        <a:gd name="connsiteX84-101983" fmla="*/ 5279477 w 6006665"/>
                        <a:gd name="connsiteY84-101984" fmla="*/ 1015792 h 3006470"/>
                        <a:gd name="connsiteX85-101985" fmla="*/ 5395510 w 6006665"/>
                        <a:gd name="connsiteY85-101986" fmla="*/ 1047031 h 3006470"/>
                        <a:gd name="connsiteX86-101987" fmla="*/ 5463001 w 6006665"/>
                        <a:gd name="connsiteY86-101988" fmla="*/ 1043061 h 3006470"/>
                        <a:gd name="connsiteX87-101989" fmla="*/ 5464386 w 6006665"/>
                        <a:gd name="connsiteY87-101990" fmla="*/ 1043680 h 3006470"/>
                        <a:gd name="connsiteX88-101991" fmla="*/ 5474909 w 6006665"/>
                        <a:gd name="connsiteY88-101992" fmla="*/ 1043061 h 3006470"/>
                        <a:gd name="connsiteX89-101993" fmla="*/ 5581715 w 6006665"/>
                        <a:gd name="connsiteY89-101994" fmla="*/ 1090783 h 3006470"/>
                        <a:gd name="connsiteX90-101995" fmla="*/ 5633981 w 6006665"/>
                        <a:gd name="connsiteY90-101996" fmla="*/ 1133960 h 3006470"/>
                        <a:gd name="connsiteX91-101997" fmla="*/ 5720335 w 6006665"/>
                        <a:gd name="connsiteY91-101998" fmla="*/ 1213496 h 3006470"/>
                        <a:gd name="connsiteX92-101999" fmla="*/ 5822595 w 6006665"/>
                        <a:gd name="connsiteY92-102000" fmla="*/ 1311212 h 3006470"/>
                        <a:gd name="connsiteX93-102001" fmla="*/ 5818051 w 6006665"/>
                        <a:gd name="connsiteY93-102002" fmla="*/ 1365751 h 3006470"/>
                        <a:gd name="connsiteX94-102003" fmla="*/ 5825679 w 6006665"/>
                        <a:gd name="connsiteY94-102004" fmla="*/ 1373379 h 3006470"/>
                        <a:gd name="connsiteX95-102005" fmla="*/ 5822051 w 6006665"/>
                        <a:gd name="connsiteY95-102006" fmla="*/ 1322574 h 3006470"/>
                        <a:gd name="connsiteX96-102007" fmla="*/ 5834092 w 6006665"/>
                        <a:gd name="connsiteY96-102008" fmla="*/ 1324447 h 3006470"/>
                        <a:gd name="connsiteX97-102009" fmla="*/ 5833958 w 6006665"/>
                        <a:gd name="connsiteY97-102010" fmla="*/ 1322574 h 3006470"/>
                        <a:gd name="connsiteX98-102011" fmla="*/ 5936219 w 6006665"/>
                        <a:gd name="connsiteY98-102012" fmla="*/ 1338481 h 3006470"/>
                        <a:gd name="connsiteX99-102013" fmla="*/ 6006665 w 6006665"/>
                        <a:gd name="connsiteY99-102014" fmla="*/ 1418018 h 3006470"/>
                        <a:gd name="connsiteX100-102015" fmla="*/ 5968033 w 6006665"/>
                        <a:gd name="connsiteY100-102016" fmla="*/ 1456650 h 3006470"/>
                        <a:gd name="connsiteX101-102017" fmla="*/ 5908949 w 6006665"/>
                        <a:gd name="connsiteY101-102018" fmla="*/ 1468012 h 3006470"/>
                        <a:gd name="connsiteX102-102019" fmla="*/ 5908949 w 6006665"/>
                        <a:gd name="connsiteY102-102020" fmla="*/ 1554366 h 3006470"/>
                        <a:gd name="connsiteX103-102021" fmla="*/ 5893042 w 6006665"/>
                        <a:gd name="connsiteY103-102022" fmla="*/ 1570273 h 3006470"/>
                        <a:gd name="connsiteX104-102023" fmla="*/ 5881135 w 6006665"/>
                        <a:gd name="connsiteY104-102024" fmla="*/ 1570273 h 3006470"/>
                        <a:gd name="connsiteX105-102025" fmla="*/ 5861227 w 6006665"/>
                        <a:gd name="connsiteY105-102026" fmla="*/ 1570273 h 3006470"/>
                        <a:gd name="connsiteX106-102027" fmla="*/ 5849321 w 6006665"/>
                        <a:gd name="connsiteY106-102028" fmla="*/ 1570273 h 3006470"/>
                        <a:gd name="connsiteX107-102029" fmla="*/ 5817506 w 6006665"/>
                        <a:gd name="connsiteY107-102030" fmla="*/ 1536186 h 3006470"/>
                        <a:gd name="connsiteX108-102031" fmla="*/ 5767511 w 6006665"/>
                        <a:gd name="connsiteY108-102032" fmla="*/ 1511189 h 3006470"/>
                        <a:gd name="connsiteX109-102033" fmla="*/ 5762967 w 6006665"/>
                        <a:gd name="connsiteY109-102034" fmla="*/ 1477102 h 3006470"/>
                        <a:gd name="connsiteX110-102035" fmla="*/ 5729132 w 6006665"/>
                        <a:gd name="connsiteY110-102036" fmla="*/ 1463170 h 3006470"/>
                        <a:gd name="connsiteX111-102037" fmla="*/ 5695337 w 6006665"/>
                        <a:gd name="connsiteY111-102038" fmla="*/ 1472557 h 3006470"/>
                        <a:gd name="connsiteX112-102039" fmla="*/ 5693366 w 6006665"/>
                        <a:gd name="connsiteY112-102040" fmla="*/ 1469797 h 3006470"/>
                        <a:gd name="connsiteX113-102041" fmla="*/ 5683431 w 6006665"/>
                        <a:gd name="connsiteY113-102042" fmla="*/ 1472557 h 3006470"/>
                        <a:gd name="connsiteX114-102043" fmla="*/ 5660706 w 6006665"/>
                        <a:gd name="connsiteY114-102044" fmla="*/ 1440742 h 3006470"/>
                        <a:gd name="connsiteX115-102045" fmla="*/ 5669644 w 6006665"/>
                        <a:gd name="connsiteY115-102046" fmla="*/ 1415717 h 3006470"/>
                        <a:gd name="connsiteX116-102047" fmla="*/ 5640799 w 6006665"/>
                        <a:gd name="connsiteY116-102048" fmla="*/ 1429380 h 3006470"/>
                        <a:gd name="connsiteX117-102049" fmla="*/ 5656705 w 6006665"/>
                        <a:gd name="connsiteY117-102050" fmla="*/ 1472557 h 3006470"/>
                        <a:gd name="connsiteX118-102051" fmla="*/ 5633981 w 6006665"/>
                        <a:gd name="connsiteY118-102052" fmla="*/ 1511189 h 3006470"/>
                        <a:gd name="connsiteX119-102053" fmla="*/ 5586259 w 6006665"/>
                        <a:gd name="connsiteY119-102054" fmla="*/ 1547548 h 3006470"/>
                        <a:gd name="connsiteX120-102055" fmla="*/ 5575676 w 6006665"/>
                        <a:gd name="connsiteY120-102056" fmla="*/ 1546540 h 3006470"/>
                        <a:gd name="connsiteX121-102057" fmla="*/ 5574353 w 6006665"/>
                        <a:gd name="connsiteY121-102058" fmla="*/ 1547548 h 3006470"/>
                        <a:gd name="connsiteX122-102059" fmla="*/ 5539436 w 6006665"/>
                        <a:gd name="connsiteY122-102060" fmla="*/ 1544223 h 3006470"/>
                        <a:gd name="connsiteX123-102061" fmla="*/ 5570352 w 6006665"/>
                        <a:gd name="connsiteY123-102062" fmla="*/ 1586180 h 3006470"/>
                        <a:gd name="connsiteX124-102063" fmla="*/ 5593077 w 6006665"/>
                        <a:gd name="connsiteY124-102064" fmla="*/ 1649809 h 3006470"/>
                        <a:gd name="connsiteX125-102065" fmla="*/ 5608984 w 6006665"/>
                        <a:gd name="connsiteY125-102066" fmla="*/ 1677079 h 3006470"/>
                        <a:gd name="connsiteX126-102067" fmla="*/ 5613529 w 6006665"/>
                        <a:gd name="connsiteY126-102068" fmla="*/ 1708893 h 3006470"/>
                        <a:gd name="connsiteX127-102069" fmla="*/ 5608984 w 6006665"/>
                        <a:gd name="connsiteY127-102070" fmla="*/ 1731618 h 3006470"/>
                        <a:gd name="connsiteX128-102071" fmla="*/ 5597799 w 6006665"/>
                        <a:gd name="connsiteY128-102072" fmla="*/ 1728009 h 3006470"/>
                        <a:gd name="connsiteX129-102073" fmla="*/ 5597077 w 6006665"/>
                        <a:gd name="connsiteY129-102074" fmla="*/ 1731618 h 3006470"/>
                        <a:gd name="connsiteX130-102075" fmla="*/ 5534271 w 6006665"/>
                        <a:gd name="connsiteY130-102076" fmla="*/ 1711358 h 3006470"/>
                        <a:gd name="connsiteX131-102077" fmla="*/ 5436277 w 6006665"/>
                        <a:gd name="connsiteY131-102078" fmla="*/ 1767977 h 3006470"/>
                        <a:gd name="connsiteX132-102079" fmla="*/ 5397645 w 6006665"/>
                        <a:gd name="connsiteY132-102080" fmla="*/ 1779340 h 3006470"/>
                        <a:gd name="connsiteX133-102081" fmla="*/ 5345378 w 6006665"/>
                        <a:gd name="connsiteY133-102082" fmla="*/ 1833879 h 3006470"/>
                        <a:gd name="connsiteX134-102083" fmla="*/ 5290839 w 6006665"/>
                        <a:gd name="connsiteY134-102084" fmla="*/ 1881600 h 3006470"/>
                        <a:gd name="connsiteX135-102085" fmla="*/ 5274932 w 6006665"/>
                        <a:gd name="connsiteY135-102086" fmla="*/ 1913415 h 3006470"/>
                        <a:gd name="connsiteX136-102087" fmla="*/ 5267238 w 6006665"/>
                        <a:gd name="connsiteY136-102088" fmla="*/ 1904988 h 3006470"/>
                        <a:gd name="connsiteX137-102089" fmla="*/ 5263025 w 6006665"/>
                        <a:gd name="connsiteY137-102090" fmla="*/ 1913415 h 3006470"/>
                        <a:gd name="connsiteX138-102091" fmla="*/ 5219538 w 6006665"/>
                        <a:gd name="connsiteY138-102092" fmla="*/ 1865787 h 3006470"/>
                        <a:gd name="connsiteX139-102093" fmla="*/ 5129494 w 6006665"/>
                        <a:gd name="connsiteY139-102094" fmla="*/ 1920232 h 3006470"/>
                        <a:gd name="connsiteX140-102095" fmla="*/ 5126389 w 6006665"/>
                        <a:gd name="connsiteY140-102096" fmla="*/ 1914910 h 3006470"/>
                        <a:gd name="connsiteX141-102097" fmla="*/ 5117587 w 6006665"/>
                        <a:gd name="connsiteY141-102098" fmla="*/ 1920232 h 3006470"/>
                        <a:gd name="connsiteX142-102099" fmla="*/ 5105544 w 6006665"/>
                        <a:gd name="connsiteY142-102100" fmla="*/ 1899586 h 3006470"/>
                        <a:gd name="connsiteX143-102101" fmla="*/ 5074955 w 6006665"/>
                        <a:gd name="connsiteY143-102102" fmla="*/ 1924777 h 3006470"/>
                        <a:gd name="connsiteX144-102103" fmla="*/ 5065718 w 6006665"/>
                        <a:gd name="connsiteY144-102104" fmla="*/ 1922578 h 3006470"/>
                        <a:gd name="connsiteX145-102105" fmla="*/ 5063048 w 6006665"/>
                        <a:gd name="connsiteY145-102106" fmla="*/ 1924777 h 3006470"/>
                        <a:gd name="connsiteX146-102107" fmla="*/ 5026594 w 6006665"/>
                        <a:gd name="connsiteY146-102108" fmla="*/ 1916098 h 3006470"/>
                        <a:gd name="connsiteX147-102109" fmla="*/ 5015871 w 6006665"/>
                        <a:gd name="connsiteY147-102110" fmla="*/ 1961137 h 3006470"/>
                        <a:gd name="connsiteX148-102111" fmla="*/ 4974967 w 6006665"/>
                        <a:gd name="connsiteY148-102112" fmla="*/ 2027038 h 3006470"/>
                        <a:gd name="connsiteX149-102113" fmla="*/ 4974967 w 6006665"/>
                        <a:gd name="connsiteY149-102114" fmla="*/ 2058853 h 3006470"/>
                        <a:gd name="connsiteX150-102115" fmla="*/ 5015871 w 6006665"/>
                        <a:gd name="connsiteY150-102116" fmla="*/ 2074760 h 3006470"/>
                        <a:gd name="connsiteX151-102117" fmla="*/ 5011326 w 6006665"/>
                        <a:gd name="connsiteY151-102118" fmla="*/ 2172476 h 3006470"/>
                        <a:gd name="connsiteX152-102119" fmla="*/ 4999419 w 6006665"/>
                        <a:gd name="connsiteY152-102120" fmla="*/ 2172476 h 3006470"/>
                        <a:gd name="connsiteX153-102121" fmla="*/ 4974967 w 6006665"/>
                        <a:gd name="connsiteY153-102122" fmla="*/ 2172476 h 3006470"/>
                        <a:gd name="connsiteX154-102123" fmla="*/ 4963605 w 6006665"/>
                        <a:gd name="connsiteY154-102124" fmla="*/ 2224742 h 3006470"/>
                        <a:gd name="connsiteX155-102125" fmla="*/ 4974967 w 6006665"/>
                        <a:gd name="connsiteY155-102126" fmla="*/ 2252012 h 3006470"/>
                        <a:gd name="connsiteX156-102127" fmla="*/ 4909065 w 6006665"/>
                        <a:gd name="connsiteY156-102128" fmla="*/ 2286099 h 3006470"/>
                        <a:gd name="connsiteX157-102129" fmla="*/ 4897703 w 6006665"/>
                        <a:gd name="connsiteY157-102130" fmla="*/ 2354273 h 3006470"/>
                        <a:gd name="connsiteX158-102131" fmla="*/ 4845437 w 6006665"/>
                        <a:gd name="connsiteY158-102132" fmla="*/ 2370180 h 3006470"/>
                        <a:gd name="connsiteX159-102133" fmla="*/ 4834074 w 6006665"/>
                        <a:gd name="connsiteY159-102134" fmla="*/ 2429264 h 3006470"/>
                        <a:gd name="connsiteX160-102135" fmla="*/ 4779535 w 6006665"/>
                        <a:gd name="connsiteY160-102136" fmla="*/ 2488348 h 3006470"/>
                        <a:gd name="connsiteX161-102137" fmla="*/ 4777225 w 6006665"/>
                        <a:gd name="connsiteY161-102138" fmla="*/ 2477952 h 3006470"/>
                        <a:gd name="connsiteX162-102139" fmla="*/ 4767628 w 6006665"/>
                        <a:gd name="connsiteY162-102140" fmla="*/ 2488348 h 3006470"/>
                        <a:gd name="connsiteX163-102141" fmla="*/ 4758538 w 6006665"/>
                        <a:gd name="connsiteY163-102142" fmla="*/ 2447444 h 3006470"/>
                        <a:gd name="connsiteX164-102143" fmla="*/ 4742631 w 6006665"/>
                        <a:gd name="connsiteY164-102144" fmla="*/ 2361090 h 3006470"/>
                        <a:gd name="connsiteX165-102145" fmla="*/ 4715361 w 6006665"/>
                        <a:gd name="connsiteY165-102146" fmla="*/ 2220198 h 3006470"/>
                        <a:gd name="connsiteX166-102147" fmla="*/ 4735813 w 6006665"/>
                        <a:gd name="connsiteY166-102148" fmla="*/ 2129299 h 3006470"/>
                        <a:gd name="connsiteX167-102149" fmla="*/ 4767628 w 6006665"/>
                        <a:gd name="connsiteY167-102150" fmla="*/ 2086122 h 3006470"/>
                        <a:gd name="connsiteX168-102151" fmla="*/ 4767628 w 6006665"/>
                        <a:gd name="connsiteY168-102152" fmla="*/ 2058853 h 3006470"/>
                        <a:gd name="connsiteX169-102153" fmla="*/ 4826712 w 6006665"/>
                        <a:gd name="connsiteY169-102154" fmla="*/ 2042945 h 3006470"/>
                        <a:gd name="connsiteX170-102155" fmla="*/ 4892613 w 6006665"/>
                        <a:gd name="connsiteY170-102156" fmla="*/ 1952047 h 3006470"/>
                        <a:gd name="connsiteX171-102157" fmla="*/ 4956243 w 6006665"/>
                        <a:gd name="connsiteY171-102158" fmla="*/ 1877056 h 3006470"/>
                        <a:gd name="connsiteX172-102159" fmla="*/ 5022143 w 6006665"/>
                        <a:gd name="connsiteY172-102160" fmla="*/ 1817971 h 3006470"/>
                        <a:gd name="connsiteX173-102161" fmla="*/ 5046694 w 6006665"/>
                        <a:gd name="connsiteY173-102162" fmla="*/ 1710844 h 3006470"/>
                        <a:gd name="connsiteX174-102163" fmla="*/ 5015871 w 6006665"/>
                        <a:gd name="connsiteY174-102164" fmla="*/ 1715711 h 3006470"/>
                        <a:gd name="connsiteX175-102165" fmla="*/ 4995419 w 6006665"/>
                        <a:gd name="connsiteY175-102166" fmla="*/ 1779340 h 3006470"/>
                        <a:gd name="connsiteX176-102167" fmla="*/ 4904521 w 6006665"/>
                        <a:gd name="connsiteY176-102168" fmla="*/ 1865693 h 3006470"/>
                        <a:gd name="connsiteX177-102169" fmla="*/ 4901708 w 6006665"/>
                        <a:gd name="connsiteY177-102170" fmla="*/ 1857053 h 3006470"/>
                        <a:gd name="connsiteX178-102171" fmla="*/ 4892613 w 6006665"/>
                        <a:gd name="connsiteY178-102172" fmla="*/ 1865693 h 3006470"/>
                        <a:gd name="connsiteX179-102173" fmla="*/ 4861835 w 6006665"/>
                        <a:gd name="connsiteY179-102174" fmla="*/ 1771159 h 3006470"/>
                        <a:gd name="connsiteX180-102175" fmla="*/ 4779535 w 6006665"/>
                        <a:gd name="connsiteY180-102176" fmla="*/ 1795247 h 3006470"/>
                        <a:gd name="connsiteX181-102177" fmla="*/ 4684091 w 6006665"/>
                        <a:gd name="connsiteY181-102178" fmla="*/ 1920232 h 3006470"/>
                        <a:gd name="connsiteX182-102179" fmla="*/ 4715906 w 6006665"/>
                        <a:gd name="connsiteY182-102180" fmla="*/ 1967954 h 3006470"/>
                        <a:gd name="connsiteX183-102181" fmla="*/ 4636369 w 6006665"/>
                        <a:gd name="connsiteY183-102182" fmla="*/ 1983861 h 3006470"/>
                        <a:gd name="connsiteX184-102183" fmla="*/ 4577285 w 6006665"/>
                        <a:gd name="connsiteY184-102184" fmla="*/ 1988406 h 3006470"/>
                        <a:gd name="connsiteX185-102185" fmla="*/ 4577373 w 6006665"/>
                        <a:gd name="connsiteY185-102186" fmla="*/ 1987484 h 3006470"/>
                        <a:gd name="connsiteX186-102187" fmla="*/ 4565379 w 6006665"/>
                        <a:gd name="connsiteY186-102188" fmla="*/ 1988406 h 3006470"/>
                        <a:gd name="connsiteX187-102189" fmla="*/ 4569923 w 6006665"/>
                        <a:gd name="connsiteY187-102190" fmla="*/ 1940685 h 3006470"/>
                        <a:gd name="connsiteX188-102191" fmla="*/ 4520081 w 6006665"/>
                        <a:gd name="connsiteY188-102192" fmla="*/ 1931099 h 3006470"/>
                        <a:gd name="connsiteX189-102193" fmla="*/ 4475025 w 6006665"/>
                        <a:gd name="connsiteY189-102194" fmla="*/ 1961137 h 3006470"/>
                        <a:gd name="connsiteX190-102195" fmla="*/ 4464394 w 6006665"/>
                        <a:gd name="connsiteY190-102196" fmla="*/ 1960286 h 3006470"/>
                        <a:gd name="connsiteX191-102197" fmla="*/ 4463118 w 6006665"/>
                        <a:gd name="connsiteY191-102198" fmla="*/ 1961137 h 3006470"/>
                        <a:gd name="connsiteX192-102199" fmla="*/ 4357637 w 6006665"/>
                        <a:gd name="connsiteY192-102200" fmla="*/ 1952698 h 3006470"/>
                        <a:gd name="connsiteX193-102201" fmla="*/ 4243233 w 6006665"/>
                        <a:gd name="connsiteY193-102202" fmla="*/ 1972499 h 3006470"/>
                        <a:gd name="connsiteX194-102203" fmla="*/ 4125065 w 6006665"/>
                        <a:gd name="connsiteY194-102204" fmla="*/ 2106574 h 3006470"/>
                        <a:gd name="connsiteX195-102205" fmla="*/ 3984173 w 6006665"/>
                        <a:gd name="connsiteY195-102206" fmla="*/ 2263374 h 3006470"/>
                        <a:gd name="connsiteX196-102207" fmla="*/ 4038712 w 6006665"/>
                        <a:gd name="connsiteY196-102208" fmla="*/ 2267919 h 3006470"/>
                        <a:gd name="connsiteX197-102209" fmla="*/ 4059164 w 6006665"/>
                        <a:gd name="connsiteY197-102210" fmla="*/ 2311096 h 3006470"/>
                        <a:gd name="connsiteX198-102211" fmla="*/ 4087782 w 6006665"/>
                        <a:gd name="connsiteY198-102212" fmla="*/ 2319513 h 3006470"/>
                        <a:gd name="connsiteX199-102213" fmla="*/ 4106341 w 6006665"/>
                        <a:gd name="connsiteY199-102214" fmla="*/ 2290644 h 3006470"/>
                        <a:gd name="connsiteX200-102215" fmla="*/ 4117411 w 6006665"/>
                        <a:gd name="connsiteY200-102216" fmla="*/ 2291946 h 3006470"/>
                        <a:gd name="connsiteX201-102217" fmla="*/ 4118248 w 6006665"/>
                        <a:gd name="connsiteY201-102218" fmla="*/ 2290644 h 3006470"/>
                        <a:gd name="connsiteX202-102219" fmla="*/ 4156880 w 6006665"/>
                        <a:gd name="connsiteY202-102220" fmla="*/ 2295189 h 3006470"/>
                        <a:gd name="connsiteX203-102221" fmla="*/ 4211419 w 6006665"/>
                        <a:gd name="connsiteY203-102222" fmla="*/ 2365635 h 3006470"/>
                        <a:gd name="connsiteX204-102223" fmla="*/ 4215964 w 6006665"/>
                        <a:gd name="connsiteY204-102224" fmla="*/ 2413357 h 3006470"/>
                        <a:gd name="connsiteX205-102225" fmla="*/ 4184149 w 6006665"/>
                        <a:gd name="connsiteY205-102226" fmla="*/ 2472441 h 3006470"/>
                        <a:gd name="connsiteX206-102227" fmla="*/ 4177332 w 6006665"/>
                        <a:gd name="connsiteY206-102228" fmla="*/ 2542887 h 3006470"/>
                        <a:gd name="connsiteX207-102229" fmla="*/ 4161425 w 6006665"/>
                        <a:gd name="connsiteY207-102230" fmla="*/ 2629241 h 3006470"/>
                        <a:gd name="connsiteX208-102231" fmla="*/ 4109158 w 6006665"/>
                        <a:gd name="connsiteY208-102232" fmla="*/ 2708777 h 3006470"/>
                        <a:gd name="connsiteX209-102233" fmla="*/ 4097796 w 6006665"/>
                        <a:gd name="connsiteY209-102234" fmla="*/ 2747409 h 3006470"/>
                        <a:gd name="connsiteX210-102235" fmla="*/ 4043257 w 6006665"/>
                        <a:gd name="connsiteY210-102236" fmla="*/ 2806493 h 3006470"/>
                        <a:gd name="connsiteX211-102237" fmla="*/ 3995535 w 6006665"/>
                        <a:gd name="connsiteY211-102238" fmla="*/ 2865577 h 3006470"/>
                        <a:gd name="connsiteX212-102239" fmla="*/ 3975083 w 6006665"/>
                        <a:gd name="connsiteY212-102240" fmla="*/ 2897392 h 3006470"/>
                        <a:gd name="connsiteX213-102241" fmla="*/ 3925089 w 6006665"/>
                        <a:gd name="connsiteY213-102242" fmla="*/ 2924661 h 3006470"/>
                        <a:gd name="connsiteX214-102243" fmla="*/ 3913182 w 6006665"/>
                        <a:gd name="connsiteY214-102244" fmla="*/ 2924661 h 3006470"/>
                        <a:gd name="connsiteX215-102245" fmla="*/ 3904637 w 6006665"/>
                        <a:gd name="connsiteY215-102246" fmla="*/ 2924661 h 3006470"/>
                        <a:gd name="connsiteX216-102247" fmla="*/ 3892729 w 6006665"/>
                        <a:gd name="connsiteY216-102248" fmla="*/ 2924661 h 3006470"/>
                        <a:gd name="connsiteX217-102249" fmla="*/ 3871063 w 6006665"/>
                        <a:gd name="connsiteY217-102250" fmla="*/ 2908412 h 3006470"/>
                        <a:gd name="connsiteX218-102251" fmla="*/ 3829645 w 6006665"/>
                        <a:gd name="connsiteY218-102252" fmla="*/ 2936024 h 3006470"/>
                        <a:gd name="connsiteX219-102253" fmla="*/ 3822828 w 6006665"/>
                        <a:gd name="connsiteY219-102254" fmla="*/ 2956476 h 3006470"/>
                        <a:gd name="connsiteX220-102255" fmla="*/ 3818283 w 6006665"/>
                        <a:gd name="connsiteY220-102256" fmla="*/ 2947386 h 3006470"/>
                        <a:gd name="connsiteX221-102257" fmla="*/ 3818283 w 6006665"/>
                        <a:gd name="connsiteY221-102258" fmla="*/ 2935660 h 3006470"/>
                        <a:gd name="connsiteX222-102259" fmla="*/ 3817738 w 6006665"/>
                        <a:gd name="connsiteY222-102260" fmla="*/ 2936024 h 3006470"/>
                        <a:gd name="connsiteX223-102261" fmla="*/ 3810921 w 6006665"/>
                        <a:gd name="connsiteY223-102262" fmla="*/ 2956476 h 3006470"/>
                        <a:gd name="connsiteX224-102263" fmla="*/ 3806376 w 6006665"/>
                        <a:gd name="connsiteY224-102264" fmla="*/ 2947386 h 3006470"/>
                        <a:gd name="connsiteX225-102265" fmla="*/ 3806376 w 6006665"/>
                        <a:gd name="connsiteY225-102266" fmla="*/ 2920116 h 3006470"/>
                        <a:gd name="connsiteX226-102267" fmla="*/ 3818283 w 6006665"/>
                        <a:gd name="connsiteY226-102268" fmla="*/ 2920116 h 3006470"/>
                        <a:gd name="connsiteX227-102269" fmla="*/ 3826828 w 6006665"/>
                        <a:gd name="connsiteY227-102270" fmla="*/ 2920116 h 3006470"/>
                        <a:gd name="connsiteX228-102271" fmla="*/ 3833645 w 6006665"/>
                        <a:gd name="connsiteY228-102272" fmla="*/ 2861032 h 3006470"/>
                        <a:gd name="connsiteX229-102273" fmla="*/ 3822283 w 6006665"/>
                        <a:gd name="connsiteY229-102274" fmla="*/ 2817856 h 3006470"/>
                        <a:gd name="connsiteX230-102275" fmla="*/ 3849553 w 6006665"/>
                        <a:gd name="connsiteY230-102276" fmla="*/ 2795131 h 3006470"/>
                        <a:gd name="connsiteX231-102277" fmla="*/ 3858814 w 6006665"/>
                        <a:gd name="connsiteY231-102278" fmla="*/ 2797336 h 3006470"/>
                        <a:gd name="connsiteX232-102279" fmla="*/ 3861460 w 6006665"/>
                        <a:gd name="connsiteY232-102280" fmla="*/ 2795131 h 3006470"/>
                        <a:gd name="connsiteX233-102281" fmla="*/ 3898487 w 6006665"/>
                        <a:gd name="connsiteY233-102282" fmla="*/ 2803947 h 3006470"/>
                        <a:gd name="connsiteX234-102283" fmla="*/ 3919999 w 6006665"/>
                        <a:gd name="connsiteY234-102284" fmla="*/ 2758772 h 3006470"/>
                        <a:gd name="connsiteX235-102285" fmla="*/ 3935906 w 6006665"/>
                        <a:gd name="connsiteY235-102286" fmla="*/ 2699687 h 3006470"/>
                        <a:gd name="connsiteX236-102287" fmla="*/ 3947269 w 6006665"/>
                        <a:gd name="connsiteY236-102288" fmla="*/ 2676963 h 3006470"/>
                        <a:gd name="connsiteX237-102289" fmla="*/ 3966292 w 6006665"/>
                        <a:gd name="connsiteY237-102290" fmla="*/ 2632575 h 3006470"/>
                        <a:gd name="connsiteX238-102291" fmla="*/ 3915999 w 6006665"/>
                        <a:gd name="connsiteY238-102292" fmla="*/ 2645148 h 3006470"/>
                        <a:gd name="connsiteX239-102293" fmla="*/ 3888729 w 6006665"/>
                        <a:gd name="connsiteY239-102294" fmla="*/ 2667873 h 3006470"/>
                        <a:gd name="connsiteX240-102295" fmla="*/ 3876822 w 6006665"/>
                        <a:gd name="connsiteY240-102296" fmla="*/ 2667873 h 3006470"/>
                        <a:gd name="connsiteX241-102297" fmla="*/ 3829645 w 6006665"/>
                        <a:gd name="connsiteY241-102298" fmla="*/ 2667873 h 3006470"/>
                        <a:gd name="connsiteX242-102299" fmla="*/ 3817738 w 6006665"/>
                        <a:gd name="connsiteY242-102300" fmla="*/ 2667873 h 3006470"/>
                        <a:gd name="connsiteX243-102301" fmla="*/ 3801831 w 6006665"/>
                        <a:gd name="connsiteY243-102302" fmla="*/ 2613334 h 3006470"/>
                        <a:gd name="connsiteX244-102303" fmla="*/ 3758654 w 6006665"/>
                        <a:gd name="connsiteY244-102304" fmla="*/ 2574702 h 3006470"/>
                        <a:gd name="connsiteX245-102305" fmla="*/ 3692753 w 6006665"/>
                        <a:gd name="connsiteY245-102306" fmla="*/ 2558795 h 3006470"/>
                        <a:gd name="connsiteX246-102307" fmla="*/ 3683663 w 6006665"/>
                        <a:gd name="connsiteY246-102308" fmla="*/ 2499711 h 3006470"/>
                        <a:gd name="connsiteX247-102309" fmla="*/ 3672301 w 6006665"/>
                        <a:gd name="connsiteY247-102310" fmla="*/ 2467896 h 3006470"/>
                        <a:gd name="connsiteX248-102311" fmla="*/ 3656393 w 6006665"/>
                        <a:gd name="connsiteY248-102312" fmla="*/ 2440627 h 3006470"/>
                        <a:gd name="connsiteX249-102313" fmla="*/ 3633669 w 6006665"/>
                        <a:gd name="connsiteY249-102314" fmla="*/ 2381542 h 3006470"/>
                        <a:gd name="connsiteX250-102315" fmla="*/ 3601854 w 6006665"/>
                        <a:gd name="connsiteY250-102316" fmla="*/ 2361090 h 3006470"/>
                        <a:gd name="connsiteX251-102317" fmla="*/ 3545995 w 6006665"/>
                        <a:gd name="connsiteY251-102318" fmla="*/ 2339606 h 3006470"/>
                        <a:gd name="connsiteX252-102319" fmla="*/ 3506955 w 6006665"/>
                        <a:gd name="connsiteY252-102320" fmla="*/ 2345183 h 3006470"/>
                        <a:gd name="connsiteX253-102321" fmla="*/ 3463779 w 6006665"/>
                        <a:gd name="connsiteY253-102322" fmla="*/ 2354273 h 3006470"/>
                        <a:gd name="connsiteX254-102323" fmla="*/ 3431964 w 6006665"/>
                        <a:gd name="connsiteY254-102324" fmla="*/ 2381542 h 3006470"/>
                        <a:gd name="connsiteX255-102325" fmla="*/ 3452416 w 6006665"/>
                        <a:gd name="connsiteY255-102326" fmla="*/ 2397450 h 3006470"/>
                        <a:gd name="connsiteX256-102327" fmla="*/ 3452416 w 6006665"/>
                        <a:gd name="connsiteY256-102328" fmla="*/ 2429264 h 3006470"/>
                        <a:gd name="connsiteX257-102329" fmla="*/ 3431964 w 6006665"/>
                        <a:gd name="connsiteY257-102330" fmla="*/ 2451989 h 3006470"/>
                        <a:gd name="connsiteX258-102331" fmla="*/ 3400150 w 6006665"/>
                        <a:gd name="connsiteY258-102332" fmla="*/ 2511073 h 3006470"/>
                        <a:gd name="connsiteX259-102333" fmla="*/ 3400150 w 6006665"/>
                        <a:gd name="connsiteY259-102334" fmla="*/ 2538343 h 3006470"/>
                        <a:gd name="connsiteX260-102335" fmla="*/ 3350155 w 6006665"/>
                        <a:gd name="connsiteY260-102336" fmla="*/ 2570157 h 3006470"/>
                        <a:gd name="connsiteX261-102337" fmla="*/ 3342342 w 6006665"/>
                        <a:gd name="connsiteY261-102338" fmla="*/ 2567553 h 3006470"/>
                        <a:gd name="connsiteX262-102339" fmla="*/ 3338249 w 6006665"/>
                        <a:gd name="connsiteY262-102340" fmla="*/ 2570157 h 3006470"/>
                        <a:gd name="connsiteX263-102341" fmla="*/ 3290527 w 6006665"/>
                        <a:gd name="connsiteY263-102342" fmla="*/ 2554250 h 3006470"/>
                        <a:gd name="connsiteX264-102343" fmla="*/ 3259257 w 6006665"/>
                        <a:gd name="connsiteY264-102344" fmla="*/ 2554250 h 3006470"/>
                        <a:gd name="connsiteX265-102345" fmla="*/ 3247350 w 6006665"/>
                        <a:gd name="connsiteY265-102346" fmla="*/ 2554250 h 3006470"/>
                        <a:gd name="connsiteX266-102347" fmla="*/ 3231443 w 6006665"/>
                        <a:gd name="connsiteY266-102348" fmla="*/ 2538343 h 3006470"/>
                        <a:gd name="connsiteX267-102349" fmla="*/ 3213271 w 6006665"/>
                        <a:gd name="connsiteY267-102350" fmla="*/ 2533799 h 3006470"/>
                        <a:gd name="connsiteX268-102351" fmla="*/ 3168359 w 6006665"/>
                        <a:gd name="connsiteY268-102352" fmla="*/ 2570157 h 3006470"/>
                        <a:gd name="connsiteX269-102353" fmla="*/ 3120637 w 6006665"/>
                        <a:gd name="connsiteY269-102354" fmla="*/ 2581519 h 3006470"/>
                        <a:gd name="connsiteX270-102355" fmla="*/ 3082005 w 6006665"/>
                        <a:gd name="connsiteY270-102356" fmla="*/ 2597427 h 3006470"/>
                        <a:gd name="connsiteX271-102357" fmla="*/ 3074460 w 6006665"/>
                        <a:gd name="connsiteY271-102358" fmla="*/ 2595630 h 3006470"/>
                        <a:gd name="connsiteX272-102359" fmla="*/ 3070098 w 6006665"/>
                        <a:gd name="connsiteY272-102360" fmla="*/ 2597427 h 3006470"/>
                        <a:gd name="connsiteX273-102361" fmla="*/ 3022376 w 6006665"/>
                        <a:gd name="connsiteY273-102362" fmla="*/ 2586064 h 3006470"/>
                        <a:gd name="connsiteX274-102363" fmla="*/ 3000196 w 6006665"/>
                        <a:gd name="connsiteY274-102364" fmla="*/ 2586064 h 3006470"/>
                        <a:gd name="connsiteX275-102365" fmla="*/ 2988289 w 6006665"/>
                        <a:gd name="connsiteY275-102366" fmla="*/ 2586064 h 3006470"/>
                        <a:gd name="connsiteX276-102367" fmla="*/ 2967837 w 6006665"/>
                        <a:gd name="connsiteY276-102368" fmla="*/ 2554250 h 3006470"/>
                        <a:gd name="connsiteX277-102369" fmla="*/ 2929205 w 6006665"/>
                        <a:gd name="connsiteY277-102370" fmla="*/ 2526980 h 3006470"/>
                        <a:gd name="connsiteX278-102371" fmla="*/ 2902153 w 6006665"/>
                        <a:gd name="connsiteY278-102372" fmla="*/ 2523116 h 3006470"/>
                        <a:gd name="connsiteX279-102373" fmla="*/ 2861576 w 6006665"/>
                        <a:gd name="connsiteY279-102374" fmla="*/ 2526980 h 3006470"/>
                        <a:gd name="connsiteX280-102375" fmla="*/ 2822944 w 6006665"/>
                        <a:gd name="connsiteY280-102376" fmla="*/ 2538343 h 3006470"/>
                        <a:gd name="connsiteX281-102377" fmla="*/ 2818139 w 6006665"/>
                        <a:gd name="connsiteY281-102378" fmla="*/ 2536254 h 3006470"/>
                        <a:gd name="connsiteX282-102379" fmla="*/ 2811037 w 6006665"/>
                        <a:gd name="connsiteY282-102380" fmla="*/ 2538343 h 3006470"/>
                        <a:gd name="connsiteX283-102381" fmla="*/ 2758770 w 6006665"/>
                        <a:gd name="connsiteY283-102382" fmla="*/ 2515618 h 3006470"/>
                        <a:gd name="connsiteX284-102383" fmla="*/ 2751953 w 6006665"/>
                        <a:gd name="connsiteY284-102384" fmla="*/ 2472441 h 3006470"/>
                        <a:gd name="connsiteX285-102385" fmla="*/ 2708776 w 6006665"/>
                        <a:gd name="connsiteY285-102386" fmla="*/ 2456534 h 3006470"/>
                        <a:gd name="connsiteX286-102387" fmla="*/ 2676962 w 6006665"/>
                        <a:gd name="connsiteY286-102388" fmla="*/ 2451989 h 3006470"/>
                        <a:gd name="connsiteX287-102389" fmla="*/ 2642534 w 6006665"/>
                        <a:gd name="connsiteY287-102390" fmla="*/ 2430245 h 3006470"/>
                        <a:gd name="connsiteX288-102391" fmla="*/ 2609333 w 6006665"/>
                        <a:gd name="connsiteY288-102392" fmla="*/ 2488348 h 3006470"/>
                        <a:gd name="connsiteX289-102393" fmla="*/ 2625240 w 6006665"/>
                        <a:gd name="connsiteY289-102394" fmla="*/ 2522435 h 3006470"/>
                        <a:gd name="connsiteX290-102395" fmla="*/ 2586608 w 6006665"/>
                        <a:gd name="connsiteY290-102396" fmla="*/ 2558795 h 3006470"/>
                        <a:gd name="connsiteX291-102397" fmla="*/ 2577105 w 6006665"/>
                        <a:gd name="connsiteY291-102398" fmla="*/ 2556532 h 3006470"/>
                        <a:gd name="connsiteX292-102399" fmla="*/ 2574701 w 6006665"/>
                        <a:gd name="connsiteY292-102400" fmla="*/ 2558795 h 3006470"/>
                        <a:gd name="connsiteX293-102401" fmla="*/ 2526979 w 6006665"/>
                        <a:gd name="connsiteY293-102402" fmla="*/ 2547432 h 3006470"/>
                        <a:gd name="connsiteX294-102403" fmla="*/ 2490620 w 6006665"/>
                        <a:gd name="connsiteY294-102404" fmla="*/ 2542887 h 3006470"/>
                        <a:gd name="connsiteX295-102405" fmla="*/ 2463350 w 6006665"/>
                        <a:gd name="connsiteY295-102406" fmla="*/ 2515618 h 3006470"/>
                        <a:gd name="connsiteX296-102407" fmla="*/ 2436625 w 6006665"/>
                        <a:gd name="connsiteY296-102408" fmla="*/ 2515618 h 3006470"/>
                        <a:gd name="connsiteX297-102409" fmla="*/ 2424718 w 6006665"/>
                        <a:gd name="connsiteY297-102410" fmla="*/ 2515618 h 3006470"/>
                        <a:gd name="connsiteX298-102411" fmla="*/ 2398858 w 6006665"/>
                        <a:gd name="connsiteY298-102412" fmla="*/ 2502687 h 3006470"/>
                        <a:gd name="connsiteX299-102413" fmla="*/ 2350272 w 6006665"/>
                        <a:gd name="connsiteY299-102414" fmla="*/ 2526980 h 3006470"/>
                        <a:gd name="connsiteX300-102415" fmla="*/ 2282098 w 6006665"/>
                        <a:gd name="connsiteY300-102416" fmla="*/ 2574702 h 3006470"/>
                        <a:gd name="connsiteX301-102417" fmla="*/ 2238921 w 6006665"/>
                        <a:gd name="connsiteY301-102418" fmla="*/ 2586064 h 3006470"/>
                        <a:gd name="connsiteX302-102419" fmla="*/ 2227559 w 6006665"/>
                        <a:gd name="connsiteY302-102420" fmla="*/ 2590609 h 3006470"/>
                        <a:gd name="connsiteX303-102421" fmla="*/ 2225178 w 6006665"/>
                        <a:gd name="connsiteY303-102422" fmla="*/ 2586799 h 3006470"/>
                        <a:gd name="connsiteX304-102423" fmla="*/ 2215652 w 6006665"/>
                        <a:gd name="connsiteY304-102424" fmla="*/ 2590609 h 3006470"/>
                        <a:gd name="connsiteX305-102425" fmla="*/ 2193596 w 6006665"/>
                        <a:gd name="connsiteY305-102426" fmla="*/ 2555320 h 3006470"/>
                        <a:gd name="connsiteX306-102427" fmla="*/ 2157112 w 6006665"/>
                        <a:gd name="connsiteY306-102428" fmla="*/ 2558795 h 3006470"/>
                        <a:gd name="connsiteX307-102429" fmla="*/ 2156291 w 6006665"/>
                        <a:gd name="connsiteY307-102430" fmla="*/ 2557739 h 3006470"/>
                        <a:gd name="connsiteX308-102431" fmla="*/ 2145205 w 6006665"/>
                        <a:gd name="connsiteY308-102432" fmla="*/ 2558795 h 3006470"/>
                        <a:gd name="connsiteX309-102433" fmla="*/ 2129298 w 6006665"/>
                        <a:gd name="connsiteY309-102434" fmla="*/ 2538343 h 3006470"/>
                        <a:gd name="connsiteX310-102435" fmla="*/ 2102029 w 6006665"/>
                        <a:gd name="connsiteY310-102436" fmla="*/ 2526980 h 3006470"/>
                        <a:gd name="connsiteX311-102437" fmla="*/ 2086121 w 6006665"/>
                        <a:gd name="connsiteY311-102438" fmla="*/ 2495166 h 3006470"/>
                        <a:gd name="connsiteX312-102439" fmla="*/ 2070005 w 6006665"/>
                        <a:gd name="connsiteY312-102440" fmla="*/ 2486212 h 3006470"/>
                        <a:gd name="connsiteX313-102441" fmla="*/ 2027582 w 6006665"/>
                        <a:gd name="connsiteY313-102442" fmla="*/ 2499711 h 3006470"/>
                        <a:gd name="connsiteX314-102443" fmla="*/ 2023845 w 6006665"/>
                        <a:gd name="connsiteY314-102444" fmla="*/ 2497111 h 3006470"/>
                        <a:gd name="connsiteX315-102445" fmla="*/ 2018675 w 6006665"/>
                        <a:gd name="connsiteY315-102446" fmla="*/ 2499711 h 3006470"/>
                        <a:gd name="connsiteX316-102447" fmla="*/ 1971363 w 6006665"/>
                        <a:gd name="connsiteY316-102448" fmla="*/ 2468885 h 3006470"/>
                        <a:gd name="connsiteX317-102449" fmla="*/ 1952591 w 6006665"/>
                        <a:gd name="connsiteY317-102450" fmla="*/ 2495166 h 3006470"/>
                        <a:gd name="connsiteX318-102451" fmla="*/ 1947518 w 6006665"/>
                        <a:gd name="connsiteY318-102452" fmla="*/ 2485599 h 3006470"/>
                        <a:gd name="connsiteX319-102453" fmla="*/ 1940684 w 6006665"/>
                        <a:gd name="connsiteY319-102454" fmla="*/ 2495166 h 3006470"/>
                        <a:gd name="connsiteX320-102455" fmla="*/ 1861147 w 6006665"/>
                        <a:gd name="connsiteY320-102456" fmla="*/ 2345183 h 3006470"/>
                        <a:gd name="connsiteX321-102457" fmla="*/ 1811153 w 6006665"/>
                        <a:gd name="connsiteY321-102458" fmla="*/ 2295189 h 3006470"/>
                        <a:gd name="connsiteX322-102459" fmla="*/ 1813950 w 6006665"/>
                        <a:gd name="connsiteY322-102460" fmla="*/ 2292043 h 3006470"/>
                        <a:gd name="connsiteX323-102461" fmla="*/ 1711709 w 6006665"/>
                        <a:gd name="connsiteY323-102462" fmla="*/ 2338366 h 3006470"/>
                        <a:gd name="connsiteX324-102463" fmla="*/ 1662460 w 6006665"/>
                        <a:gd name="connsiteY324-102464" fmla="*/ 2288600 h 3006470"/>
                        <a:gd name="connsiteX325-102465" fmla="*/ 1629901 w 6006665"/>
                        <a:gd name="connsiteY325-102466" fmla="*/ 2302006 h 3006470"/>
                        <a:gd name="connsiteX326-102467" fmla="*/ 1629300 w 6006665"/>
                        <a:gd name="connsiteY326-102468" fmla="*/ 2297351 h 3006470"/>
                        <a:gd name="connsiteX327-102469" fmla="*/ 1617994 w 6006665"/>
                        <a:gd name="connsiteY327-102470" fmla="*/ 2302006 h 3006470"/>
                        <a:gd name="connsiteX328-102471" fmla="*/ 1608904 w 6006665"/>
                        <a:gd name="connsiteY328-102472" fmla="*/ 2231560 h 3006470"/>
                        <a:gd name="connsiteX329-102473" fmla="*/ 1552684 w 6006665"/>
                        <a:gd name="connsiteY329-102474" fmla="*/ 2221867 h 3006470"/>
                        <a:gd name="connsiteX330-102475" fmla="*/ 1518550 w 6006665"/>
                        <a:gd name="connsiteY330-102476" fmla="*/ 2247467 h 3006470"/>
                        <a:gd name="connsiteX331-102477" fmla="*/ 1425379 w 6006665"/>
                        <a:gd name="connsiteY331-102478" fmla="*/ 2267919 h 3006470"/>
                        <a:gd name="connsiteX332-102479" fmla="*/ 1409472 w 6006665"/>
                        <a:gd name="connsiteY332-102480" fmla="*/ 2286099 h 3006470"/>
                        <a:gd name="connsiteX333-102481" fmla="*/ 1270852 w 6006665"/>
                        <a:gd name="connsiteY333-102482" fmla="*/ 2306551 h 3006470"/>
                        <a:gd name="connsiteX334-102483" fmla="*/ 1254945 w 6006665"/>
                        <a:gd name="connsiteY334-102484" fmla="*/ 2327003 h 3006470"/>
                        <a:gd name="connsiteX335-102485" fmla="*/ 1282214 w 6006665"/>
                        <a:gd name="connsiteY335-102486" fmla="*/ 2370180 h 3006470"/>
                        <a:gd name="connsiteX336-102487" fmla="*/ 1243582 w 6006665"/>
                        <a:gd name="connsiteY336-102488" fmla="*/ 2386087 h 3006470"/>
                        <a:gd name="connsiteX337-102489" fmla="*/ 1254945 w 6006665"/>
                        <a:gd name="connsiteY337-102490" fmla="*/ 2404267 h 3006470"/>
                        <a:gd name="connsiteX338-102491" fmla="*/ 1216313 w 6006665"/>
                        <a:gd name="connsiteY338-102492" fmla="*/ 2429264 h 3006470"/>
                        <a:gd name="connsiteX339-102493" fmla="*/ 1275397 w 6006665"/>
                        <a:gd name="connsiteY339-102494" fmla="*/ 2472441 h 3006470"/>
                        <a:gd name="connsiteX340-102495" fmla="*/ 1270852 w 6006665"/>
                        <a:gd name="connsiteY340-102496" fmla="*/ 2499711 h 3006470"/>
                        <a:gd name="connsiteX341-102497" fmla="*/ 1259108 w 6006665"/>
                        <a:gd name="connsiteY341-102498" fmla="*/ 2498732 h 3006470"/>
                        <a:gd name="connsiteX342-102499" fmla="*/ 1258945 w 6006665"/>
                        <a:gd name="connsiteY342-102500" fmla="*/ 2499711 h 3006470"/>
                        <a:gd name="connsiteX343-102501" fmla="*/ 1215644 w 6006665"/>
                        <a:gd name="connsiteY343-102502" fmla="*/ 2496102 h 3006470"/>
                        <a:gd name="connsiteX344-102503" fmla="*/ 1204950 w 6006665"/>
                        <a:gd name="connsiteY344-102504" fmla="*/ 2511073 h 3006470"/>
                        <a:gd name="connsiteX345-102505" fmla="*/ 1196495 w 6006665"/>
                        <a:gd name="connsiteY345-102506" fmla="*/ 2506241 h 3006470"/>
                        <a:gd name="connsiteX346-102507" fmla="*/ 1193043 w 6006665"/>
                        <a:gd name="connsiteY346-102508" fmla="*/ 2511073 h 3006470"/>
                        <a:gd name="connsiteX347-102509" fmla="*/ 1145322 w 6006665"/>
                        <a:gd name="connsiteY347-102510" fmla="*/ 2483803 h 3006470"/>
                        <a:gd name="connsiteX348-102511" fmla="*/ 1098145 w 6006665"/>
                        <a:gd name="connsiteY348-102512" fmla="*/ 2483803 h 3006470"/>
                        <a:gd name="connsiteX349-102513" fmla="*/ 1061785 w 6006665"/>
                        <a:gd name="connsiteY349-102514" fmla="*/ 2511073 h 3006470"/>
                        <a:gd name="connsiteX350-102515" fmla="*/ 1055322 w 6006665"/>
                        <a:gd name="connsiteY350-102516" fmla="*/ 2506990 h 3006470"/>
                        <a:gd name="connsiteX351-102517" fmla="*/ 1049878 w 6006665"/>
                        <a:gd name="connsiteY351-102518" fmla="*/ 2511073 h 3006470"/>
                        <a:gd name="connsiteX352-102519" fmla="*/ 1006701 w 6006665"/>
                        <a:gd name="connsiteY352-102520" fmla="*/ 2483803 h 3006470"/>
                        <a:gd name="connsiteX353-102521" fmla="*/ 924893 w 6006665"/>
                        <a:gd name="connsiteY353-102522" fmla="*/ 2447444 h 3006470"/>
                        <a:gd name="connsiteX354-102523" fmla="*/ 877716 w 6006665"/>
                        <a:gd name="connsiteY354-102524" fmla="*/ 2447444 h 3006470"/>
                        <a:gd name="connsiteX355-102525" fmla="*/ 802724 w 6006665"/>
                        <a:gd name="connsiteY355-102526" fmla="*/ 2511073 h 3006470"/>
                        <a:gd name="connsiteX356-102527" fmla="*/ 798179 w 6006665"/>
                        <a:gd name="connsiteY356-102528" fmla="*/ 2554250 h 3006470"/>
                        <a:gd name="connsiteX357-102529" fmla="*/ 787406 w 6006665"/>
                        <a:gd name="connsiteY357-102530" fmla="*/ 2543477 h 3006470"/>
                        <a:gd name="connsiteX358-102531" fmla="*/ 786272 w 6006665"/>
                        <a:gd name="connsiteY358-102532" fmla="*/ 2554250 h 3006470"/>
                        <a:gd name="connsiteX359-102533" fmla="*/ 756063 w 6006665"/>
                        <a:gd name="connsiteY359-102534" fmla="*/ 2524040 h 3006470"/>
                        <a:gd name="connsiteX360-102535" fmla="*/ 732278 w 6006665"/>
                        <a:gd name="connsiteY360-102536" fmla="*/ 2581519 h 3006470"/>
                        <a:gd name="connsiteX361-102537" fmla="*/ 743640 w 6006665"/>
                        <a:gd name="connsiteY361-102538" fmla="*/ 2590609 h 3006470"/>
                        <a:gd name="connsiteX362-102539" fmla="*/ 723188 w 6006665"/>
                        <a:gd name="connsiteY362-102540" fmla="*/ 2633786 h 3006470"/>
                        <a:gd name="connsiteX363-102541" fmla="*/ 747026 w 6006665"/>
                        <a:gd name="connsiteY363-102542" fmla="*/ 2670627 h 3006470"/>
                        <a:gd name="connsiteX364-102543" fmla="*/ 763548 w 6006665"/>
                        <a:gd name="connsiteY364-102544" fmla="*/ 2667873 h 3006470"/>
                        <a:gd name="connsiteX365-102545" fmla="*/ 764871 w 6006665"/>
                        <a:gd name="connsiteY365-102546" fmla="*/ 2669637 h 3006470"/>
                        <a:gd name="connsiteX366-102547" fmla="*/ 775455 w 6006665"/>
                        <a:gd name="connsiteY366-102548" fmla="*/ 2667873 h 3006470"/>
                        <a:gd name="connsiteX367-102549" fmla="*/ 802724 w 6006665"/>
                        <a:gd name="connsiteY367-102550" fmla="*/ 2704232 h 3006470"/>
                        <a:gd name="connsiteX368-102551" fmla="*/ 798179 w 6006665"/>
                        <a:gd name="connsiteY368-102552" fmla="*/ 2731502 h 3006470"/>
                        <a:gd name="connsiteX369-102553" fmla="*/ 818632 w 6006665"/>
                        <a:gd name="connsiteY369-102554" fmla="*/ 2742864 h 3006470"/>
                        <a:gd name="connsiteX370-102555" fmla="*/ 802724 w 6006665"/>
                        <a:gd name="connsiteY370-102556" fmla="*/ 2774679 h 3006470"/>
                        <a:gd name="connsiteX371-102557" fmla="*/ 766365 w 6006665"/>
                        <a:gd name="connsiteY371-102558" fmla="*/ 2779224 h 3006470"/>
                        <a:gd name="connsiteX372-102559" fmla="*/ 727733 w 6006665"/>
                        <a:gd name="connsiteY372-102560" fmla="*/ 2838308 h 3006470"/>
                        <a:gd name="connsiteX373-102561" fmla="*/ 759548 w 6006665"/>
                        <a:gd name="connsiteY373-102562" fmla="*/ 2881485 h 3006470"/>
                        <a:gd name="connsiteX374-102563" fmla="*/ 759548 w 6006665"/>
                        <a:gd name="connsiteY374-102564" fmla="*/ 2920116 h 3006470"/>
                        <a:gd name="connsiteX375-102565" fmla="*/ 798179 w 6006665"/>
                        <a:gd name="connsiteY375-102566" fmla="*/ 2979201 h 3006470"/>
                        <a:gd name="connsiteX376-102567" fmla="*/ 775455 w 6006665"/>
                        <a:gd name="connsiteY376-102568" fmla="*/ 2995108 h 3006470"/>
                        <a:gd name="connsiteX377-102569" fmla="*/ 770910 w 6006665"/>
                        <a:gd name="connsiteY377-102570" fmla="*/ 3006470 h 3006470"/>
                        <a:gd name="connsiteX378-102571" fmla="*/ 759003 w 6006665"/>
                        <a:gd name="connsiteY378-102572" fmla="*/ 3006470 h 3006470"/>
                        <a:gd name="connsiteX379-102573" fmla="*/ 755003 w 6006665"/>
                        <a:gd name="connsiteY379-102574" fmla="*/ 3006470 h 3006470"/>
                        <a:gd name="connsiteX380-102575" fmla="*/ 743096 w 6006665"/>
                        <a:gd name="connsiteY380-102576" fmla="*/ 3006470 h 3006470"/>
                        <a:gd name="connsiteX381-102577" fmla="*/ 715826 w 6006665"/>
                        <a:gd name="connsiteY381-102578" fmla="*/ 2972383 h 3006470"/>
                        <a:gd name="connsiteX382-102579" fmla="*/ 704464 w 6006665"/>
                        <a:gd name="connsiteY382-102580" fmla="*/ 2972383 h 3006470"/>
                        <a:gd name="connsiteX383-102581" fmla="*/ 684012 w 6006665"/>
                        <a:gd name="connsiteY383-102582" fmla="*/ 2963293 h 3006470"/>
                        <a:gd name="connsiteX384-102583" fmla="*/ 672649 w 6006665"/>
                        <a:gd name="connsiteY384-102584" fmla="*/ 2940569 h 3006470"/>
                        <a:gd name="connsiteX385-102585" fmla="*/ 645222 w 6006665"/>
                        <a:gd name="connsiteY385-102586" fmla="*/ 2932732 h 3006470"/>
                        <a:gd name="connsiteX386-102587" fmla="*/ 625472 w 6006665"/>
                        <a:gd name="connsiteY386-102588" fmla="*/ 2936024 h 3006470"/>
                        <a:gd name="connsiteX387-102589" fmla="*/ 623771 w 6006665"/>
                        <a:gd name="connsiteY387-102590" fmla="*/ 2934323 h 3006470"/>
                        <a:gd name="connsiteX388-102591" fmla="*/ 613565 w 6006665"/>
                        <a:gd name="connsiteY388-102592" fmla="*/ 2936024 h 3006470"/>
                        <a:gd name="connsiteX389-102593" fmla="*/ 609020 w 6006665"/>
                        <a:gd name="connsiteY389-102594" fmla="*/ 2931479 h 3006470"/>
                        <a:gd name="connsiteX390-102595" fmla="*/ 559026 w 6006665"/>
                        <a:gd name="connsiteY390-102596" fmla="*/ 2904209 h 3006470"/>
                        <a:gd name="connsiteX391-102597" fmla="*/ 506760 w 6006665"/>
                        <a:gd name="connsiteY391-102598" fmla="*/ 2897392 h 3006470"/>
                        <a:gd name="connsiteX392-102599" fmla="*/ 483280 w 6006665"/>
                        <a:gd name="connsiteY392-102600" fmla="*/ 2890683 h 3006470"/>
                        <a:gd name="connsiteX393-102601" fmla="*/ 480035 w 6006665"/>
                        <a:gd name="connsiteY393-102602" fmla="*/ 2892847 h 3006470"/>
                        <a:gd name="connsiteX394-102603" fmla="*/ 475042 w 6006665"/>
                        <a:gd name="connsiteY394-102604" fmla="*/ 2888329 h 3006470"/>
                        <a:gd name="connsiteX395-102605" fmla="*/ 474945 w 6006665"/>
                        <a:gd name="connsiteY395-102606" fmla="*/ 2888302 h 3006470"/>
                        <a:gd name="connsiteX396-102607" fmla="*/ 468128 w 6006665"/>
                        <a:gd name="connsiteY396-102608" fmla="*/ 2892847 h 3006470"/>
                        <a:gd name="connsiteX397-102609" fmla="*/ 420406 w 6006665"/>
                        <a:gd name="connsiteY397-102610" fmla="*/ 2849670 h 3006470"/>
                        <a:gd name="connsiteX398-102611" fmla="*/ 381774 w 6006665"/>
                        <a:gd name="connsiteY398-102612" fmla="*/ 2833763 h 3006470"/>
                        <a:gd name="connsiteX399-102613" fmla="*/ 349960 w 6006665"/>
                        <a:gd name="connsiteY399-102614" fmla="*/ 2801948 h 3006470"/>
                        <a:gd name="connsiteX400-102615" fmla="*/ 377229 w 6006665"/>
                        <a:gd name="connsiteY400-102616" fmla="*/ 2795131 h 3006470"/>
                        <a:gd name="connsiteX401-102617" fmla="*/ 404499 w 6006665"/>
                        <a:gd name="connsiteY401-102618" fmla="*/ 2747409 h 3006470"/>
                        <a:gd name="connsiteX402-102619" fmla="*/ 388591 w 6006665"/>
                        <a:gd name="connsiteY402-102620" fmla="*/ 2731502 h 3006470"/>
                        <a:gd name="connsiteX403-102621" fmla="*/ 440858 w 6006665"/>
                        <a:gd name="connsiteY403-102622" fmla="*/ 2704232 h 3006470"/>
                        <a:gd name="connsiteX404-102623" fmla="*/ 440858 w 6006665"/>
                        <a:gd name="connsiteY404-102624" fmla="*/ 2701176 h 3006470"/>
                        <a:gd name="connsiteX405-102625" fmla="*/ 416406 w 6006665"/>
                        <a:gd name="connsiteY405-102626" fmla="*/ 2704232 h 3006470"/>
                        <a:gd name="connsiteX406-102627" fmla="*/ 416406 w 6006665"/>
                        <a:gd name="connsiteY406-102628" fmla="*/ 2702744 h 3006470"/>
                        <a:gd name="connsiteX407-102629" fmla="*/ 404499 w 6006665"/>
                        <a:gd name="connsiteY407-102630" fmla="*/ 2704232 h 3006470"/>
                        <a:gd name="connsiteX408-102631" fmla="*/ 404499 w 6006665"/>
                        <a:gd name="connsiteY408-102632" fmla="*/ 2683780 h 3006470"/>
                        <a:gd name="connsiteX409-102633" fmla="*/ 424951 w 6006665"/>
                        <a:gd name="connsiteY409-102634" fmla="*/ 2667873 h 3006470"/>
                        <a:gd name="connsiteX410-102635" fmla="*/ 463583 w 6006665"/>
                        <a:gd name="connsiteY410-102636" fmla="*/ 2661056 h 3006470"/>
                        <a:gd name="connsiteX411-102637" fmla="*/ 468128 w 6006665"/>
                        <a:gd name="connsiteY411-102638" fmla="*/ 2645148 h 3006470"/>
                        <a:gd name="connsiteX412-102639" fmla="*/ 456765 w 6006665"/>
                        <a:gd name="connsiteY412-102640" fmla="*/ 2613334 h 3006470"/>
                        <a:gd name="connsiteX413-102641" fmla="*/ 474945 w 6006665"/>
                        <a:gd name="connsiteY413-102642" fmla="*/ 2586064 h 3006470"/>
                        <a:gd name="connsiteX414-102643" fmla="*/ 474945 w 6006665"/>
                        <a:gd name="connsiteY414-102644" fmla="*/ 2565612 h 3006470"/>
                        <a:gd name="connsiteX415-102645" fmla="*/ 420406 w 6006665"/>
                        <a:gd name="connsiteY415-102646" fmla="*/ 2547432 h 3006470"/>
                        <a:gd name="connsiteX416-102647" fmla="*/ 409588 w 6006665"/>
                        <a:gd name="connsiteY416-102648" fmla="*/ 2547432 h 3006470"/>
                        <a:gd name="connsiteX417-102649" fmla="*/ 397681 w 6006665"/>
                        <a:gd name="connsiteY417-102650" fmla="*/ 2547432 h 3006470"/>
                        <a:gd name="connsiteX418-102651" fmla="*/ 379485 w 6006665"/>
                        <a:gd name="connsiteY418-102652" fmla="*/ 2525193 h 3006470"/>
                        <a:gd name="connsiteX419-102653" fmla="*/ 357322 w 6006665"/>
                        <a:gd name="connsiteY419-102654" fmla="*/ 2531525 h 3006470"/>
                        <a:gd name="connsiteX420-102655" fmla="*/ 352842 w 6006665"/>
                        <a:gd name="connsiteY420-102656" fmla="*/ 2529403 h 3006470"/>
                        <a:gd name="connsiteX421-102657" fmla="*/ 345415 w 6006665"/>
                        <a:gd name="connsiteY421-102658" fmla="*/ 2531525 h 3006470"/>
                        <a:gd name="connsiteX422-102659" fmla="*/ 302238 w 6006665"/>
                        <a:gd name="connsiteY422-102660" fmla="*/ 2511073 h 3006470"/>
                        <a:gd name="connsiteX423-102661" fmla="*/ 302238 w 6006665"/>
                        <a:gd name="connsiteY423-102662" fmla="*/ 2499711 h 3006470"/>
                        <a:gd name="connsiteX424-102663" fmla="*/ 286331 w 6006665"/>
                        <a:gd name="connsiteY424-102664" fmla="*/ 2472441 h 3006470"/>
                        <a:gd name="connsiteX425-102665" fmla="*/ 270968 w 6006665"/>
                        <a:gd name="connsiteY425-102666" fmla="*/ 2472441 h 3006470"/>
                        <a:gd name="connsiteX426-102667" fmla="*/ 259061 w 6006665"/>
                        <a:gd name="connsiteY426-102668" fmla="*/ 2472441 h 3006470"/>
                        <a:gd name="connsiteX427-102669" fmla="*/ 254516 w 6006665"/>
                        <a:gd name="connsiteY427-102670" fmla="*/ 2456534 h 3006470"/>
                        <a:gd name="connsiteX428-102671" fmla="*/ 263606 w 6006665"/>
                        <a:gd name="connsiteY428-102672" fmla="*/ 2440627 h 3006470"/>
                        <a:gd name="connsiteX429-102673" fmla="*/ 243991 w 6006665"/>
                        <a:gd name="connsiteY429-102674" fmla="*/ 2410114 h 3006470"/>
                        <a:gd name="connsiteX430-102675" fmla="*/ 216429 w 6006665"/>
                        <a:gd name="connsiteY430-102676" fmla="*/ 2413357 h 3006470"/>
                        <a:gd name="connsiteX431-102677" fmla="*/ 212956 w 6006665"/>
                        <a:gd name="connsiteY431-102678" fmla="*/ 2412365 h 3006470"/>
                        <a:gd name="connsiteX432-102679" fmla="*/ 204522 w 6006665"/>
                        <a:gd name="connsiteY432-102680" fmla="*/ 2413357 h 3006470"/>
                        <a:gd name="connsiteX433-102681" fmla="*/ 199623 w 6006665"/>
                        <a:gd name="connsiteY433-102682" fmla="*/ 2411957 h 3006470"/>
                        <a:gd name="connsiteX434-102683" fmla="*/ 195977 w 6006665"/>
                        <a:gd name="connsiteY434-102684" fmla="*/ 2424719 h 3006470"/>
                        <a:gd name="connsiteX435-102685" fmla="*/ 184968 w 6006665"/>
                        <a:gd name="connsiteY435-102686" fmla="*/ 2421574 h 3006470"/>
                        <a:gd name="connsiteX436-102687" fmla="*/ 184070 w 6006665"/>
                        <a:gd name="connsiteY436-102688" fmla="*/ 2424719 h 3006470"/>
                        <a:gd name="connsiteX437-102689" fmla="*/ 168163 w 6006665"/>
                        <a:gd name="connsiteY437-102690" fmla="*/ 2420184 h 3006470"/>
                        <a:gd name="connsiteX438-102691" fmla="*/ 156800 w 6006665"/>
                        <a:gd name="connsiteY438-102692" fmla="*/ 2381542 h 3006470"/>
                        <a:gd name="connsiteX439-102693" fmla="*/ 152255 w 6006665"/>
                        <a:gd name="connsiteY439-102694" fmla="*/ 2365635 h 3006470"/>
                        <a:gd name="connsiteX440-102695" fmla="*/ 156800 w 6006665"/>
                        <a:gd name="connsiteY440-102696" fmla="*/ 2361090 h 3006470"/>
                        <a:gd name="connsiteX441-102697" fmla="*/ 168707 w 6006665"/>
                        <a:gd name="connsiteY441-102698" fmla="*/ 2361090 h 3006470"/>
                        <a:gd name="connsiteX442-102699" fmla="*/ 188615 w 6006665"/>
                        <a:gd name="connsiteY442-102700" fmla="*/ 2361090 h 3006470"/>
                        <a:gd name="connsiteX443-102701" fmla="*/ 199977 w 6006665"/>
                        <a:gd name="connsiteY443-102702" fmla="*/ 2349728 h 3006470"/>
                        <a:gd name="connsiteX444-102703" fmla="*/ 188615 w 6006665"/>
                        <a:gd name="connsiteY444-102704" fmla="*/ 2327003 h 3006470"/>
                        <a:gd name="connsiteX445-102705" fmla="*/ 168163 w 6006665"/>
                        <a:gd name="connsiteY445-102706" fmla="*/ 2317914 h 3006470"/>
                        <a:gd name="connsiteX446-102707" fmla="*/ 168163 w 6006665"/>
                        <a:gd name="connsiteY446-102708" fmla="*/ 2311096 h 3006470"/>
                        <a:gd name="connsiteX447-102709" fmla="*/ 152255 w 6006665"/>
                        <a:gd name="connsiteY447-102710" fmla="*/ 2295189 h 3006470"/>
                        <a:gd name="connsiteX448-102711" fmla="*/ 129531 w 6006665"/>
                        <a:gd name="connsiteY448-102712" fmla="*/ 2258829 h 3006470"/>
                        <a:gd name="connsiteX449-102713" fmla="*/ 140893 w 6006665"/>
                        <a:gd name="connsiteY449-102714" fmla="*/ 2236105 h 3006470"/>
                        <a:gd name="connsiteX450-102715" fmla="*/ 136348 w 6006665"/>
                        <a:gd name="connsiteY450-102716" fmla="*/ 2208835 h 3006470"/>
                        <a:gd name="connsiteX451-102717" fmla="*/ 103789 w 6006665"/>
                        <a:gd name="connsiteY451-102718" fmla="*/ 2195428 h 3006470"/>
                        <a:gd name="connsiteX452-102719" fmla="*/ 93716 w 6006665"/>
                        <a:gd name="connsiteY452-102720" fmla="*/ 2199745 h 3006470"/>
                        <a:gd name="connsiteX453-102721" fmla="*/ 91868 w 6006665"/>
                        <a:gd name="connsiteY453-102722" fmla="*/ 2195434 h 3006470"/>
                        <a:gd name="connsiteX454-102723" fmla="*/ 81809 w 6006665"/>
                        <a:gd name="connsiteY454-102724" fmla="*/ 2199745 h 3006470"/>
                        <a:gd name="connsiteX455-102725" fmla="*/ 74992 w 6006665"/>
                        <a:gd name="connsiteY455-102726" fmla="*/ 2183838 h 3006470"/>
                        <a:gd name="connsiteX456-102727" fmla="*/ 34087 w 6006665"/>
                        <a:gd name="connsiteY456-102728" fmla="*/ 2172476 h 3006470"/>
                        <a:gd name="connsiteX457-102729" fmla="*/ 22725 w 6006665"/>
                        <a:gd name="connsiteY457-102730" fmla="*/ 2129299 h 3006470"/>
                        <a:gd name="connsiteX458-102731" fmla="*/ 22725 w 6006665"/>
                        <a:gd name="connsiteY458-102732" fmla="*/ 2097484 h 3006470"/>
                        <a:gd name="connsiteX459-102733" fmla="*/ 0 w 6006665"/>
                        <a:gd name="connsiteY459-102734" fmla="*/ 2081577 h 3006470"/>
                        <a:gd name="connsiteX460-102735" fmla="*/ 15907 w 6006665"/>
                        <a:gd name="connsiteY460-102736" fmla="*/ 2058853 h 3006470"/>
                        <a:gd name="connsiteX461-102737" fmla="*/ 6818 w 6006665"/>
                        <a:gd name="connsiteY461-102738" fmla="*/ 1995224 h 3006470"/>
                        <a:gd name="connsiteX462-102739" fmla="*/ 34087 w 6006665"/>
                        <a:gd name="connsiteY462-102740" fmla="*/ 1952047 h 3006470"/>
                        <a:gd name="connsiteX463-102741" fmla="*/ 27270 w 6006665"/>
                        <a:gd name="connsiteY463-102742" fmla="*/ 1940685 h 3006470"/>
                        <a:gd name="connsiteX464-102743" fmla="*/ 70447 w 6006665"/>
                        <a:gd name="connsiteY464-102744" fmla="*/ 1902053 h 3006470"/>
                        <a:gd name="connsiteX465-102745" fmla="*/ 27270 w 6006665"/>
                        <a:gd name="connsiteY465-102746" fmla="*/ 1865693 h 3006470"/>
                        <a:gd name="connsiteX466-102747" fmla="*/ 109078 w 6006665"/>
                        <a:gd name="connsiteY466-102748" fmla="*/ 1767977 h 3006470"/>
                        <a:gd name="connsiteX467-102749" fmla="*/ 145438 w 6006665"/>
                        <a:gd name="connsiteY467-102750" fmla="*/ 1724800 h 3006470"/>
                        <a:gd name="connsiteX468-102751" fmla="*/ 156800 w 6006665"/>
                        <a:gd name="connsiteY468-102752" fmla="*/ 1681624 h 3006470"/>
                        <a:gd name="connsiteX469-102753" fmla="*/ 102261 w 6006665"/>
                        <a:gd name="connsiteY469-102754" fmla="*/ 1629357 h 3006470"/>
                        <a:gd name="connsiteX470-102755" fmla="*/ 118168 w 6006665"/>
                        <a:gd name="connsiteY470-102756" fmla="*/ 1574818 h 3006470"/>
                        <a:gd name="connsiteX471-102757" fmla="*/ 86354 w 6006665"/>
                        <a:gd name="connsiteY471-102758" fmla="*/ 1511189 h 3006470"/>
                        <a:gd name="connsiteX472-102759" fmla="*/ 298238 w 6006665"/>
                        <a:gd name="connsiteY472-102760" fmla="*/ 1554366 h 3006470"/>
                        <a:gd name="connsiteX473-102761" fmla="*/ 345959 w 6006665"/>
                        <a:gd name="connsiteY473-102762" fmla="*/ 1586180 h 3006470"/>
                        <a:gd name="connsiteX474-102763" fmla="*/ 362087 w 6006665"/>
                        <a:gd name="connsiteY474-102764" fmla="*/ 1595588 h 3006470"/>
                        <a:gd name="connsiteX475-102765" fmla="*/ 365867 w 6006665"/>
                        <a:gd name="connsiteY475-102766" fmla="*/ 1563455 h 3006470"/>
                        <a:gd name="connsiteX476-102767" fmla="*/ 345415 w 6006665"/>
                        <a:gd name="connsiteY476-102768" fmla="*/ 1527096 h 3006470"/>
                        <a:gd name="connsiteX477-102769" fmla="*/ 365867 w 6006665"/>
                        <a:gd name="connsiteY477-102770" fmla="*/ 1495281 h 3006470"/>
                        <a:gd name="connsiteX478-102771" fmla="*/ 374560 w 6006665"/>
                        <a:gd name="connsiteY478-102772" fmla="*/ 1500280 h 3006470"/>
                        <a:gd name="connsiteX479-102773" fmla="*/ 377774 w 6006665"/>
                        <a:gd name="connsiteY479-102774" fmla="*/ 1495281 h 3006470"/>
                        <a:gd name="connsiteX480-102775" fmla="*/ 461933 w 6006665"/>
                        <a:gd name="connsiteY480-102776" fmla="*/ 1543673 h 3006470"/>
                        <a:gd name="connsiteX481-102777" fmla="*/ 484035 w 6006665"/>
                        <a:gd name="connsiteY481-102778" fmla="*/ 1527096 h 3006470"/>
                        <a:gd name="connsiteX482-102779" fmla="*/ 463583 w 6006665"/>
                        <a:gd name="connsiteY482-102780" fmla="*/ 1461194 h 3006470"/>
                        <a:gd name="connsiteX483-102781" fmla="*/ 1677078 w 6006665"/>
                        <a:gd name="connsiteY483-102782" fmla="*/ 1370296 h 3006470"/>
                        <a:gd name="connsiteX484-102783" fmla="*/ 1720255 w 6006665"/>
                        <a:gd name="connsiteY484-102784" fmla="*/ 1349844 h 3006470"/>
                        <a:gd name="connsiteX485-102785" fmla="*/ 1731617 w 6006665"/>
                        <a:gd name="connsiteY485-102786" fmla="*/ 1299850 h 3006470"/>
                        <a:gd name="connsiteX486-102787" fmla="*/ 1758887 w 6006665"/>
                        <a:gd name="connsiteY486-102788" fmla="*/ 1256673 h 3006470"/>
                        <a:gd name="connsiteX487-102789" fmla="*/ 1736162 w 6006665"/>
                        <a:gd name="connsiteY487-102790" fmla="*/ 1197589 h 3006470"/>
                        <a:gd name="connsiteX488-102791" fmla="*/ 1758887 w 6006665"/>
                        <a:gd name="connsiteY488-102792" fmla="*/ 1133960 h 3006470"/>
                        <a:gd name="connsiteX489-102793" fmla="*/ 1704347 w 6006665"/>
                        <a:gd name="connsiteY489-102794" fmla="*/ 1070331 h 3006470"/>
                        <a:gd name="connsiteX490-102795" fmla="*/ 1736162 w 6006665"/>
                        <a:gd name="connsiteY490-102796" fmla="*/ 961252 h 3006470"/>
                        <a:gd name="connsiteX491-102797" fmla="*/ 1688440 w 6006665"/>
                        <a:gd name="connsiteY491-102798" fmla="*/ 865809 h 3006470"/>
                        <a:gd name="connsiteX492-102799" fmla="*/ 1752069 w 6006665"/>
                        <a:gd name="connsiteY492-102800" fmla="*/ 788545 h 3006470"/>
                        <a:gd name="connsiteX493-102801" fmla="*/ 1747524 w 6006665"/>
                        <a:gd name="connsiteY493-102802" fmla="*/ 704464 h 3006470"/>
                        <a:gd name="connsiteX494-102803" fmla="*/ 1763431 w 6006665"/>
                        <a:gd name="connsiteY494-102804" fmla="*/ 697647 h 3006470"/>
                        <a:gd name="connsiteX495-102805" fmla="*/ 1764877 w 6006665"/>
                        <a:gd name="connsiteY495-102806" fmla="*/ 702130 h 3006470"/>
                        <a:gd name="connsiteX496-102807" fmla="*/ 1775339 w 6006665"/>
                        <a:gd name="connsiteY496-102808" fmla="*/ 697647 h 3006470"/>
                        <a:gd name="connsiteX497-102809" fmla="*/ 1798063 w 6006665"/>
                        <a:gd name="connsiteY497-102810" fmla="*/ 768093 h 3006470"/>
                        <a:gd name="connsiteX498-102811" fmla="*/ 1791454 w 6006665"/>
                        <a:gd name="connsiteY498-102812" fmla="*/ 815304 h 3006470"/>
                        <a:gd name="connsiteX499-102813" fmla="*/ 1854330 w 6006665"/>
                        <a:gd name="connsiteY499-102814" fmla="*/ 772638 h 3006470"/>
                        <a:gd name="connsiteX500-102815" fmla="*/ 1931594 w 6006665"/>
                        <a:gd name="connsiteY500-102816" fmla="*/ 763548 h 3006470"/>
                        <a:gd name="connsiteX501-102817" fmla="*/ 1932772 w 6006665"/>
                        <a:gd name="connsiteY501-102818" fmla="*/ 764810 h 3006470"/>
                        <a:gd name="connsiteX502-102819" fmla="*/ 1943501 w 6006665"/>
                        <a:gd name="connsiteY502-102820" fmla="*/ 763548 h 3006470"/>
                        <a:gd name="connsiteX503-102821" fmla="*/ 1988608 w 6006665"/>
                        <a:gd name="connsiteY503-102822" fmla="*/ 811877 h 3006470"/>
                        <a:gd name="connsiteX504-102823" fmla="*/ 1963408 w 6006665"/>
                        <a:gd name="connsiteY504-102824" fmla="*/ 736278 h 3006470"/>
                        <a:gd name="connsiteX505-102825" fmla="*/ 1963408 w 6006665"/>
                        <a:gd name="connsiteY505-102826" fmla="*/ 595386 h 3006470"/>
                        <a:gd name="connsiteX506-102827" fmla="*/ 2027037 w 6006665"/>
                        <a:gd name="connsiteY506-102828" fmla="*/ 574934 h 3006470"/>
                        <a:gd name="connsiteX507-102829" fmla="*/ 2037269 w 6006665"/>
                        <a:gd name="connsiteY507-102830" fmla="*/ 575472 h 3006470"/>
                        <a:gd name="connsiteX508-102831" fmla="*/ 2038944 w 6006665"/>
                        <a:gd name="connsiteY508-102832" fmla="*/ 574934 h 3006470"/>
                        <a:gd name="connsiteX509-102833" fmla="*/ 2115414 w 6006665"/>
                        <a:gd name="connsiteY509-102834" fmla="*/ 578958 h 3006470"/>
                        <a:gd name="connsiteX510-102835" fmla="*/ 2192927 w 6006665"/>
                        <a:gd name="connsiteY510-102836" fmla="*/ 559026 h 3006470"/>
                        <a:gd name="connsiteX511-102837" fmla="*/ 2167930 w 6006665"/>
                        <a:gd name="connsiteY511-102838" fmla="*/ 493125 h 3006470"/>
                        <a:gd name="connsiteX512-102839" fmla="*/ 2204289 w 6006665"/>
                        <a:gd name="connsiteY512-102840" fmla="*/ 402226 h 3006470"/>
                        <a:gd name="connsiteX513-102841" fmla="*/ 2247466 w 6006665"/>
                        <a:gd name="connsiteY513-102842" fmla="*/ 397681 h 3006470"/>
                        <a:gd name="connsiteX514-102843" fmla="*/ 2317913 w 6006665"/>
                        <a:gd name="connsiteY514-102844" fmla="*/ 322690 h 3006470"/>
                        <a:gd name="connsiteX515-102845" fmla="*/ 2420183 w 6006665"/>
                        <a:gd name="connsiteY515-102846" fmla="*/ 304510 h 3006470"/>
                        <a:gd name="connsiteX516-102847" fmla="*/ 2429263 w 6006665"/>
                        <a:gd name="connsiteY516-102848" fmla="*/ 263606 h 3006470"/>
                        <a:gd name="connsiteX517-102849" fmla="*/ 2526979 w 6006665"/>
                        <a:gd name="connsiteY517-102850" fmla="*/ 252244 h 3006470"/>
                        <a:gd name="connsiteX518-102851" fmla="*/ 2528058 w 6006665"/>
                        <a:gd name="connsiteY518-102852" fmla="*/ 253503 h 3006470"/>
                        <a:gd name="connsiteX519-102853" fmla="*/ 2538886 w 6006665"/>
                        <a:gd name="connsiteY519-102854" fmla="*/ 252244 h 3006470"/>
                        <a:gd name="connsiteX520-102855" fmla="*/ 2560820 w 6006665"/>
                        <a:gd name="connsiteY520-102856" fmla="*/ 277833 h 3006470"/>
                        <a:gd name="connsiteX521-102857" fmla="*/ 2640602 w 6006665"/>
                        <a:gd name="connsiteY521-102858" fmla="*/ 202249 h 3006470"/>
                        <a:gd name="connsiteX522-102859" fmla="*/ 2652509 w 6006665"/>
                        <a:gd name="connsiteY522-102860" fmla="*/ 202249 h 3006470"/>
                        <a:gd name="connsiteX523-102861" fmla="*/ 2704231 w 6006665"/>
                        <a:gd name="connsiteY523-102862" fmla="*/ 202249 h 3006470"/>
                        <a:gd name="connsiteX524-102863" fmla="*/ 2715593 w 6006665"/>
                        <a:gd name="connsiteY524-102864" fmla="*/ 134075 h 3006470"/>
                        <a:gd name="connsiteX525-102865" fmla="*/ 2751953 w 6006665"/>
                        <a:gd name="connsiteY525-102866" fmla="*/ 68174 h 3006470"/>
                        <a:gd name="connsiteX526-102867" fmla="*/ 2838307 w 6006665"/>
                        <a:gd name="connsiteY526-102868" fmla="*/ 0 h 3006470"/>
                        <a:gd name="connsiteX0-102869" fmla="*/ 1791129 w 6006665"/>
                        <a:gd name="connsiteY0-102870" fmla="*/ 817622 h 3006470"/>
                        <a:gd name="connsiteX1-102871" fmla="*/ 1782156 w 6006665"/>
                        <a:gd name="connsiteY1-102872" fmla="*/ 881716 h 3006470"/>
                        <a:gd name="connsiteX2-102873" fmla="*/ 1809554 w 6006665"/>
                        <a:gd name="connsiteY2-102874" fmla="*/ 895415 h 3006470"/>
                        <a:gd name="connsiteX3-102875" fmla="*/ 1791129 w 6006665"/>
                        <a:gd name="connsiteY3-102876" fmla="*/ 817622 h 3006470"/>
                        <a:gd name="connsiteX4-102877" fmla="*/ 2838307 w 6006665"/>
                        <a:gd name="connsiteY4-102878" fmla="*/ 0 h 3006470"/>
                        <a:gd name="connsiteX5-102879" fmla="*/ 2844246 w 6006665"/>
                        <a:gd name="connsiteY5-102880" fmla="*/ 4711 h 3006470"/>
                        <a:gd name="connsiteX6-102881" fmla="*/ 2850213 w 6006665"/>
                        <a:gd name="connsiteY6-102882" fmla="*/ 0 h 3006470"/>
                        <a:gd name="connsiteX7-102883" fmla="*/ 2916115 w 6006665"/>
                        <a:gd name="connsiteY7-102884" fmla="*/ 52267 h 3006470"/>
                        <a:gd name="connsiteX8-102885" fmla="*/ 2861576 w 6006665"/>
                        <a:gd name="connsiteY8-102886" fmla="*/ 90899 h 3006470"/>
                        <a:gd name="connsiteX9-102887" fmla="*/ 2947929 w 6006665"/>
                        <a:gd name="connsiteY9-102888" fmla="*/ 118168 h 3006470"/>
                        <a:gd name="connsiteX10-102889" fmla="*/ 2957621 w 6006665"/>
                        <a:gd name="connsiteY10-102890" fmla="*/ 186006 h 3006470"/>
                        <a:gd name="connsiteX11-102891" fmla="*/ 2979199 w 6006665"/>
                        <a:gd name="connsiteY11-102892" fmla="*/ 161345 h 3006470"/>
                        <a:gd name="connsiteX12-102893" fmla="*/ 2991106 w 6006665"/>
                        <a:gd name="connsiteY12-102894" fmla="*/ 161345 h 3006470"/>
                        <a:gd name="connsiteX13-102895" fmla="*/ 3086005 w 6006665"/>
                        <a:gd name="connsiteY13-102896" fmla="*/ 161345 h 3006470"/>
                        <a:gd name="connsiteX14-102897" fmla="*/ 3097912 w 6006665"/>
                        <a:gd name="connsiteY14-102898" fmla="*/ 161345 h 3006470"/>
                        <a:gd name="connsiteX15-102899" fmla="*/ 3179721 w 6006665"/>
                        <a:gd name="connsiteY15-102900" fmla="*/ 236336 h 3006470"/>
                        <a:gd name="connsiteX16-102901" fmla="*/ 3211535 w 6006665"/>
                        <a:gd name="connsiteY16-102902" fmla="*/ 295420 h 3006470"/>
                        <a:gd name="connsiteX17-102903" fmla="*/ 3200173 w 6006665"/>
                        <a:gd name="connsiteY17-102904" fmla="*/ 370412 h 3006470"/>
                        <a:gd name="connsiteX18-102905" fmla="*/ 3161541 w 6006665"/>
                        <a:gd name="connsiteY18-102906" fmla="*/ 413589 h 3006470"/>
                        <a:gd name="connsiteX19-102907" fmla="*/ 3066097 w 6006665"/>
                        <a:gd name="connsiteY19-102908" fmla="*/ 488580 h 3006470"/>
                        <a:gd name="connsiteX20-102909" fmla="*/ 3034283 w 6006665"/>
                        <a:gd name="connsiteY20-102910" fmla="*/ 531757 h 3006470"/>
                        <a:gd name="connsiteX21-102911" fmla="*/ 3082005 w 6006665"/>
                        <a:gd name="connsiteY21-102912" fmla="*/ 547664 h 3006470"/>
                        <a:gd name="connsiteX22-102913" fmla="*/ 3129459 w 6006665"/>
                        <a:gd name="connsiteY22-102914" fmla="*/ 575345 h 3006470"/>
                        <a:gd name="connsiteX23-102915" fmla="*/ 3156451 w 6006665"/>
                        <a:gd name="connsiteY23-102916" fmla="*/ 552209 h 3006470"/>
                        <a:gd name="connsiteX24-102917" fmla="*/ 3158460 w 6006665"/>
                        <a:gd name="connsiteY24-102918" fmla="*/ 560693 h 3006470"/>
                        <a:gd name="connsiteX25-102919" fmla="*/ 3168359 w 6006665"/>
                        <a:gd name="connsiteY25-102920" fmla="*/ 552209 h 3006470"/>
                        <a:gd name="connsiteX26-102921" fmla="*/ 3184984 w 6006665"/>
                        <a:gd name="connsiteY26-102922" fmla="*/ 622402 h 3006470"/>
                        <a:gd name="connsiteX27-102923" fmla="*/ 3192811 w 6006665"/>
                        <a:gd name="connsiteY27-102924" fmla="*/ 606748 h 3006470"/>
                        <a:gd name="connsiteX28-102925" fmla="*/ 3251895 w 6006665"/>
                        <a:gd name="connsiteY28-102926" fmla="*/ 586296 h 3006470"/>
                        <a:gd name="connsiteX29-102927" fmla="*/ 3259833 w 6006665"/>
                        <a:gd name="connsiteY29-102928" fmla="*/ 587670 h 3006470"/>
                        <a:gd name="connsiteX30-102929" fmla="*/ 3263802 w 6006665"/>
                        <a:gd name="connsiteY30-102930" fmla="*/ 586296 h 3006470"/>
                        <a:gd name="connsiteX31-102931" fmla="*/ 3381970 w 6006665"/>
                        <a:gd name="connsiteY31-102932" fmla="*/ 606748 h 3006470"/>
                        <a:gd name="connsiteX32-102933" fmla="*/ 3388787 w 6006665"/>
                        <a:gd name="connsiteY32-102934" fmla="*/ 665832 h 3006470"/>
                        <a:gd name="connsiteX33-102935" fmla="*/ 3531529 w 6006665"/>
                        <a:gd name="connsiteY33-102936" fmla="*/ 686823 h 3006470"/>
                        <a:gd name="connsiteX34-102937" fmla="*/ 3538225 w 6006665"/>
                        <a:gd name="connsiteY34-102938" fmla="*/ 590841 h 3006470"/>
                        <a:gd name="connsiteX35-102939" fmla="*/ 3549910 w 6006665"/>
                        <a:gd name="connsiteY35-102940" fmla="*/ 594028 h 3006470"/>
                        <a:gd name="connsiteX36-102941" fmla="*/ 3550132 w 6006665"/>
                        <a:gd name="connsiteY36-102942" fmla="*/ 590841 h 3006470"/>
                        <a:gd name="connsiteX37-102943" fmla="*/ 3625123 w 6006665"/>
                        <a:gd name="connsiteY37-102944" fmla="*/ 611293 h 3006470"/>
                        <a:gd name="connsiteX38-102945" fmla="*/ 3672301 w 6006665"/>
                        <a:gd name="connsiteY38-102946" fmla="*/ 611293 h 3006470"/>
                        <a:gd name="connsiteX39-102947" fmla="*/ 3684207 w 6006665"/>
                        <a:gd name="connsiteY39-102948" fmla="*/ 611293 h 3006470"/>
                        <a:gd name="connsiteX40-102949" fmla="*/ 3743291 w 6006665"/>
                        <a:gd name="connsiteY40-102950" fmla="*/ 677194 h 3006470"/>
                        <a:gd name="connsiteX41-102951" fmla="*/ 3759199 w 6006665"/>
                        <a:gd name="connsiteY41-102952" fmla="*/ 756731 h 3006470"/>
                        <a:gd name="connsiteX42-102953" fmla="*/ 3738747 w 6006665"/>
                        <a:gd name="connsiteY42-102954" fmla="*/ 806725 h 3006470"/>
                        <a:gd name="connsiteX43-102955" fmla="*/ 3786469 w 6006665"/>
                        <a:gd name="connsiteY43-102956" fmla="*/ 897623 h 3006470"/>
                        <a:gd name="connsiteX44-102957" fmla="*/ 3835603 w 6006665"/>
                        <a:gd name="connsiteY44-102958" fmla="*/ 933529 h 3006470"/>
                        <a:gd name="connsiteX45-102959" fmla="*/ 3865460 w 6006665"/>
                        <a:gd name="connsiteY45-102960" fmla="*/ 822632 h 3006470"/>
                        <a:gd name="connsiteX46-102961" fmla="*/ 3875077 w 6006665"/>
                        <a:gd name="connsiteY46-102962" fmla="*/ 831139 h 3006470"/>
                        <a:gd name="connsiteX47-102963" fmla="*/ 3877367 w 6006665"/>
                        <a:gd name="connsiteY47-102964" fmla="*/ 822632 h 3006470"/>
                        <a:gd name="connsiteX48-102965" fmla="*/ 3932151 w 6006665"/>
                        <a:gd name="connsiteY48-102966" fmla="*/ 871095 h 3006470"/>
                        <a:gd name="connsiteX49-102967" fmla="*/ 3988173 w 6006665"/>
                        <a:gd name="connsiteY49-102968" fmla="*/ 843084 h 3006470"/>
                        <a:gd name="connsiteX50-102969" fmla="*/ 3993852 w 6006665"/>
                        <a:gd name="connsiteY50-102970" fmla="*/ 846199 h 3006470"/>
                        <a:gd name="connsiteX51-102971" fmla="*/ 4000080 w 6006665"/>
                        <a:gd name="connsiteY51-102972" fmla="*/ 843084 h 3006470"/>
                        <a:gd name="connsiteX52-102973" fmla="*/ 4062426 w 6006665"/>
                        <a:gd name="connsiteY52-102974" fmla="*/ 877274 h 3006470"/>
                        <a:gd name="connsiteX53-102975" fmla="*/ 4085889 w 6006665"/>
                        <a:gd name="connsiteY53-102976" fmla="*/ 849902 h 3006470"/>
                        <a:gd name="connsiteX54-102977" fmla="*/ 4095563 w 6006665"/>
                        <a:gd name="connsiteY54-102978" fmla="*/ 852506 h 3006470"/>
                        <a:gd name="connsiteX55-102979" fmla="*/ 4097796 w 6006665"/>
                        <a:gd name="connsiteY55-102980" fmla="*/ 849902 h 3006470"/>
                        <a:gd name="connsiteX56-102981" fmla="*/ 4144150 w 6006665"/>
                        <a:gd name="connsiteY56-102982" fmla="*/ 862382 h 3006470"/>
                        <a:gd name="connsiteX57-102983" fmla="*/ 4117703 w 6006665"/>
                        <a:gd name="connsiteY57-102984" fmla="*/ 752186 h 3006470"/>
                        <a:gd name="connsiteX58-102985" fmla="*/ 4165425 w 6006665"/>
                        <a:gd name="connsiteY58-102986" fmla="*/ 697647 h 3006470"/>
                        <a:gd name="connsiteX59-102987" fmla="*/ 4175231 w 6006665"/>
                        <a:gd name="connsiteY59-102988" fmla="*/ 700048 h 3006470"/>
                        <a:gd name="connsiteX60-102989" fmla="*/ 4177332 w 6006665"/>
                        <a:gd name="connsiteY60-102990" fmla="*/ 697647 h 3006470"/>
                        <a:gd name="connsiteX61-102991" fmla="*/ 4511384 w 6006665"/>
                        <a:gd name="connsiteY61-102992" fmla="*/ 779455 h 3006470"/>
                        <a:gd name="connsiteX62-102993" fmla="*/ 4543199 w 6006665"/>
                        <a:gd name="connsiteY62-102994" fmla="*/ 849902 h 3006470"/>
                        <a:gd name="connsiteX63-102995" fmla="*/ 4639242 w 6006665"/>
                        <a:gd name="connsiteY63-102996" fmla="*/ 932544 h 3006470"/>
                        <a:gd name="connsiteX64-102997" fmla="*/ 4774445 w 6006665"/>
                        <a:gd name="connsiteY64-102998" fmla="*/ 913531 h 3006470"/>
                        <a:gd name="connsiteX65-102999" fmla="*/ 4778496 w 6006665"/>
                        <a:gd name="connsiteY65-103000" fmla="*/ 914635 h 3006470"/>
                        <a:gd name="connsiteX66-103001" fmla="*/ 4786352 w 6006665"/>
                        <a:gd name="connsiteY66-103002" fmla="*/ 913531 h 3006470"/>
                        <a:gd name="connsiteX67-103003" fmla="*/ 4861343 w 6006665"/>
                        <a:gd name="connsiteY67-103004" fmla="*/ 933983 h 3006470"/>
                        <a:gd name="connsiteX68-103005" fmla="*/ 4893158 w 6006665"/>
                        <a:gd name="connsiteY68-103006" fmla="*/ 977160 h 3006470"/>
                        <a:gd name="connsiteX69-103007" fmla="*/ 4888613 w 6006665"/>
                        <a:gd name="connsiteY69-103008" fmla="*/ 1058968 h 3006470"/>
                        <a:gd name="connsiteX70-103009" fmla="*/ 4927677 w 6006665"/>
                        <a:gd name="connsiteY70-103010" fmla="*/ 1083640 h 3006470"/>
                        <a:gd name="connsiteX71-103011" fmla="*/ 4967605 w 6006665"/>
                        <a:gd name="connsiteY71-103012" fmla="*/ 1070331 h 3006470"/>
                        <a:gd name="connsiteX72-103013" fmla="*/ 5038051 w 6006665"/>
                        <a:gd name="connsiteY72-103014" fmla="*/ 1063513 h 3006470"/>
                        <a:gd name="connsiteX73-103015" fmla="*/ 5040730 w 6006665"/>
                        <a:gd name="connsiteY73-103016" fmla="*/ 1064406 h 3006470"/>
                        <a:gd name="connsiteX74-103017" fmla="*/ 5049958 w 6006665"/>
                        <a:gd name="connsiteY74-103018" fmla="*/ 1063513 h 3006470"/>
                        <a:gd name="connsiteX75-103019" fmla="*/ 5114249 w 6006665"/>
                        <a:gd name="connsiteY75-103020" fmla="*/ 1084944 h 3006470"/>
                        <a:gd name="connsiteX76-103021" fmla="*/ 5176671 w 6006665"/>
                        <a:gd name="connsiteY76-103022" fmla="*/ 1074876 h 3006470"/>
                        <a:gd name="connsiteX77-103023" fmla="*/ 5177801 w 6006665"/>
                        <a:gd name="connsiteY77-103024" fmla="*/ 1076614 h 3006470"/>
                        <a:gd name="connsiteX78-103025" fmla="*/ 5188578 w 6006665"/>
                        <a:gd name="connsiteY78-103026" fmla="*/ 1074876 h 3006470"/>
                        <a:gd name="connsiteX79-103027" fmla="*/ 5243719 w 6006665"/>
                        <a:gd name="connsiteY79-103028" fmla="*/ 1159707 h 3006470"/>
                        <a:gd name="connsiteX80-103029" fmla="*/ 5283477 w 6006665"/>
                        <a:gd name="connsiteY80-103030" fmla="*/ 1129415 h 3006470"/>
                        <a:gd name="connsiteX81-103031" fmla="*/ 5258480 w 6006665"/>
                        <a:gd name="connsiteY81-103032" fmla="*/ 1063513 h 3006470"/>
                        <a:gd name="connsiteX82-103033" fmla="*/ 5267570 w 6006665"/>
                        <a:gd name="connsiteY82-103034" fmla="*/ 1015792 h 3006470"/>
                        <a:gd name="connsiteX83-103035" fmla="*/ 5278896 w 6006665"/>
                        <a:gd name="connsiteY83-103036" fmla="*/ 1018841 h 3006470"/>
                        <a:gd name="connsiteX84-103037" fmla="*/ 5279477 w 6006665"/>
                        <a:gd name="connsiteY84-103038" fmla="*/ 1015792 h 3006470"/>
                        <a:gd name="connsiteX85-103039" fmla="*/ 5395510 w 6006665"/>
                        <a:gd name="connsiteY85-103040" fmla="*/ 1047031 h 3006470"/>
                        <a:gd name="connsiteX86-103041" fmla="*/ 5463001 w 6006665"/>
                        <a:gd name="connsiteY86-103042" fmla="*/ 1043061 h 3006470"/>
                        <a:gd name="connsiteX87-103043" fmla="*/ 5464386 w 6006665"/>
                        <a:gd name="connsiteY87-103044" fmla="*/ 1043680 h 3006470"/>
                        <a:gd name="connsiteX88-103045" fmla="*/ 5474909 w 6006665"/>
                        <a:gd name="connsiteY88-103046" fmla="*/ 1043061 h 3006470"/>
                        <a:gd name="connsiteX89-103047" fmla="*/ 5581715 w 6006665"/>
                        <a:gd name="connsiteY89-103048" fmla="*/ 1090783 h 3006470"/>
                        <a:gd name="connsiteX90-103049" fmla="*/ 5633981 w 6006665"/>
                        <a:gd name="connsiteY90-103050" fmla="*/ 1133960 h 3006470"/>
                        <a:gd name="connsiteX91-103051" fmla="*/ 5720335 w 6006665"/>
                        <a:gd name="connsiteY91-103052" fmla="*/ 1213496 h 3006470"/>
                        <a:gd name="connsiteX92-103053" fmla="*/ 5822595 w 6006665"/>
                        <a:gd name="connsiteY92-103054" fmla="*/ 1311212 h 3006470"/>
                        <a:gd name="connsiteX93-103055" fmla="*/ 5818051 w 6006665"/>
                        <a:gd name="connsiteY93-103056" fmla="*/ 1365751 h 3006470"/>
                        <a:gd name="connsiteX94-103057" fmla="*/ 5825679 w 6006665"/>
                        <a:gd name="connsiteY94-103058" fmla="*/ 1373379 h 3006470"/>
                        <a:gd name="connsiteX95-103059" fmla="*/ 5822051 w 6006665"/>
                        <a:gd name="connsiteY95-103060" fmla="*/ 1322574 h 3006470"/>
                        <a:gd name="connsiteX96-103061" fmla="*/ 5834092 w 6006665"/>
                        <a:gd name="connsiteY96-103062" fmla="*/ 1324447 h 3006470"/>
                        <a:gd name="connsiteX97-103063" fmla="*/ 5833958 w 6006665"/>
                        <a:gd name="connsiteY97-103064" fmla="*/ 1322574 h 3006470"/>
                        <a:gd name="connsiteX98-103065" fmla="*/ 5936219 w 6006665"/>
                        <a:gd name="connsiteY98-103066" fmla="*/ 1338481 h 3006470"/>
                        <a:gd name="connsiteX99-103067" fmla="*/ 6006665 w 6006665"/>
                        <a:gd name="connsiteY99-103068" fmla="*/ 1418018 h 3006470"/>
                        <a:gd name="connsiteX100-103069" fmla="*/ 5968033 w 6006665"/>
                        <a:gd name="connsiteY100-103070" fmla="*/ 1456650 h 3006470"/>
                        <a:gd name="connsiteX101-103071" fmla="*/ 5908949 w 6006665"/>
                        <a:gd name="connsiteY101-103072" fmla="*/ 1468012 h 3006470"/>
                        <a:gd name="connsiteX102-103073" fmla="*/ 5908949 w 6006665"/>
                        <a:gd name="connsiteY102-103074" fmla="*/ 1554366 h 3006470"/>
                        <a:gd name="connsiteX103-103075" fmla="*/ 5893042 w 6006665"/>
                        <a:gd name="connsiteY103-103076" fmla="*/ 1570273 h 3006470"/>
                        <a:gd name="connsiteX104-103077" fmla="*/ 5881135 w 6006665"/>
                        <a:gd name="connsiteY104-103078" fmla="*/ 1570273 h 3006470"/>
                        <a:gd name="connsiteX105-103079" fmla="*/ 5861227 w 6006665"/>
                        <a:gd name="connsiteY105-103080" fmla="*/ 1570273 h 3006470"/>
                        <a:gd name="connsiteX106-103081" fmla="*/ 5849321 w 6006665"/>
                        <a:gd name="connsiteY106-103082" fmla="*/ 1570273 h 3006470"/>
                        <a:gd name="connsiteX107-103083" fmla="*/ 5817506 w 6006665"/>
                        <a:gd name="connsiteY107-103084" fmla="*/ 1536186 h 3006470"/>
                        <a:gd name="connsiteX108-103085" fmla="*/ 5767511 w 6006665"/>
                        <a:gd name="connsiteY108-103086" fmla="*/ 1511189 h 3006470"/>
                        <a:gd name="connsiteX109-103087" fmla="*/ 5762967 w 6006665"/>
                        <a:gd name="connsiteY109-103088" fmla="*/ 1477102 h 3006470"/>
                        <a:gd name="connsiteX110-103089" fmla="*/ 5729132 w 6006665"/>
                        <a:gd name="connsiteY110-103090" fmla="*/ 1463170 h 3006470"/>
                        <a:gd name="connsiteX111-103091" fmla="*/ 5695337 w 6006665"/>
                        <a:gd name="connsiteY111-103092" fmla="*/ 1472557 h 3006470"/>
                        <a:gd name="connsiteX112-103093" fmla="*/ 5693366 w 6006665"/>
                        <a:gd name="connsiteY112-103094" fmla="*/ 1469797 h 3006470"/>
                        <a:gd name="connsiteX113-103095" fmla="*/ 5683431 w 6006665"/>
                        <a:gd name="connsiteY113-103096" fmla="*/ 1472557 h 3006470"/>
                        <a:gd name="connsiteX114-103097" fmla="*/ 5660706 w 6006665"/>
                        <a:gd name="connsiteY114-103098" fmla="*/ 1440742 h 3006470"/>
                        <a:gd name="connsiteX115-103099" fmla="*/ 5669644 w 6006665"/>
                        <a:gd name="connsiteY115-103100" fmla="*/ 1415717 h 3006470"/>
                        <a:gd name="connsiteX116-103101" fmla="*/ 5640799 w 6006665"/>
                        <a:gd name="connsiteY116-103102" fmla="*/ 1429380 h 3006470"/>
                        <a:gd name="connsiteX117-103103" fmla="*/ 5656705 w 6006665"/>
                        <a:gd name="connsiteY117-103104" fmla="*/ 1472557 h 3006470"/>
                        <a:gd name="connsiteX118-103105" fmla="*/ 5633981 w 6006665"/>
                        <a:gd name="connsiteY118-103106" fmla="*/ 1511189 h 3006470"/>
                        <a:gd name="connsiteX119-103107" fmla="*/ 5586259 w 6006665"/>
                        <a:gd name="connsiteY119-103108" fmla="*/ 1547548 h 3006470"/>
                        <a:gd name="connsiteX120-103109" fmla="*/ 5575676 w 6006665"/>
                        <a:gd name="connsiteY120-103110" fmla="*/ 1546540 h 3006470"/>
                        <a:gd name="connsiteX121-103111" fmla="*/ 5574353 w 6006665"/>
                        <a:gd name="connsiteY121-103112" fmla="*/ 1547548 h 3006470"/>
                        <a:gd name="connsiteX122-103113" fmla="*/ 5539436 w 6006665"/>
                        <a:gd name="connsiteY122-103114" fmla="*/ 1544223 h 3006470"/>
                        <a:gd name="connsiteX123-103115" fmla="*/ 5570352 w 6006665"/>
                        <a:gd name="connsiteY123-103116" fmla="*/ 1586180 h 3006470"/>
                        <a:gd name="connsiteX124-103117" fmla="*/ 5593077 w 6006665"/>
                        <a:gd name="connsiteY124-103118" fmla="*/ 1649809 h 3006470"/>
                        <a:gd name="connsiteX125-103119" fmla="*/ 5608984 w 6006665"/>
                        <a:gd name="connsiteY125-103120" fmla="*/ 1677079 h 3006470"/>
                        <a:gd name="connsiteX126-103121" fmla="*/ 5613529 w 6006665"/>
                        <a:gd name="connsiteY126-103122" fmla="*/ 1708893 h 3006470"/>
                        <a:gd name="connsiteX127-103123" fmla="*/ 5608984 w 6006665"/>
                        <a:gd name="connsiteY127-103124" fmla="*/ 1731618 h 3006470"/>
                        <a:gd name="connsiteX128-103125" fmla="*/ 5597799 w 6006665"/>
                        <a:gd name="connsiteY128-103126" fmla="*/ 1728009 h 3006470"/>
                        <a:gd name="connsiteX129-103127" fmla="*/ 5597077 w 6006665"/>
                        <a:gd name="connsiteY129-103128" fmla="*/ 1731618 h 3006470"/>
                        <a:gd name="connsiteX130-103129" fmla="*/ 5534271 w 6006665"/>
                        <a:gd name="connsiteY130-103130" fmla="*/ 1711358 h 3006470"/>
                        <a:gd name="connsiteX131-103131" fmla="*/ 5436277 w 6006665"/>
                        <a:gd name="connsiteY131-103132" fmla="*/ 1767977 h 3006470"/>
                        <a:gd name="connsiteX132-103133" fmla="*/ 5397645 w 6006665"/>
                        <a:gd name="connsiteY132-103134" fmla="*/ 1779340 h 3006470"/>
                        <a:gd name="connsiteX133-103135" fmla="*/ 5345378 w 6006665"/>
                        <a:gd name="connsiteY133-103136" fmla="*/ 1833879 h 3006470"/>
                        <a:gd name="connsiteX134-103137" fmla="*/ 5290839 w 6006665"/>
                        <a:gd name="connsiteY134-103138" fmla="*/ 1881600 h 3006470"/>
                        <a:gd name="connsiteX135-103139" fmla="*/ 5274932 w 6006665"/>
                        <a:gd name="connsiteY135-103140" fmla="*/ 1913415 h 3006470"/>
                        <a:gd name="connsiteX136-103141" fmla="*/ 5267238 w 6006665"/>
                        <a:gd name="connsiteY136-103142" fmla="*/ 1904988 h 3006470"/>
                        <a:gd name="connsiteX137-103143" fmla="*/ 5263025 w 6006665"/>
                        <a:gd name="connsiteY137-103144" fmla="*/ 1913415 h 3006470"/>
                        <a:gd name="connsiteX138-103145" fmla="*/ 5219538 w 6006665"/>
                        <a:gd name="connsiteY138-103146" fmla="*/ 1865787 h 3006470"/>
                        <a:gd name="connsiteX139-103147" fmla="*/ 5129494 w 6006665"/>
                        <a:gd name="connsiteY139-103148" fmla="*/ 1920232 h 3006470"/>
                        <a:gd name="connsiteX140-103149" fmla="*/ 5126389 w 6006665"/>
                        <a:gd name="connsiteY140-103150" fmla="*/ 1914910 h 3006470"/>
                        <a:gd name="connsiteX141-103151" fmla="*/ 5117587 w 6006665"/>
                        <a:gd name="connsiteY141-103152" fmla="*/ 1920232 h 3006470"/>
                        <a:gd name="connsiteX142-103153" fmla="*/ 5105544 w 6006665"/>
                        <a:gd name="connsiteY142-103154" fmla="*/ 1899586 h 3006470"/>
                        <a:gd name="connsiteX143-103155" fmla="*/ 5074955 w 6006665"/>
                        <a:gd name="connsiteY143-103156" fmla="*/ 1924777 h 3006470"/>
                        <a:gd name="connsiteX144-103157" fmla="*/ 5065718 w 6006665"/>
                        <a:gd name="connsiteY144-103158" fmla="*/ 1922578 h 3006470"/>
                        <a:gd name="connsiteX145-103159" fmla="*/ 5063048 w 6006665"/>
                        <a:gd name="connsiteY145-103160" fmla="*/ 1924777 h 3006470"/>
                        <a:gd name="connsiteX146-103161" fmla="*/ 5026594 w 6006665"/>
                        <a:gd name="connsiteY146-103162" fmla="*/ 1916098 h 3006470"/>
                        <a:gd name="connsiteX147-103163" fmla="*/ 5015871 w 6006665"/>
                        <a:gd name="connsiteY147-103164" fmla="*/ 1961137 h 3006470"/>
                        <a:gd name="connsiteX148-103165" fmla="*/ 4974967 w 6006665"/>
                        <a:gd name="connsiteY148-103166" fmla="*/ 2027038 h 3006470"/>
                        <a:gd name="connsiteX149-103167" fmla="*/ 4974967 w 6006665"/>
                        <a:gd name="connsiteY149-103168" fmla="*/ 2058853 h 3006470"/>
                        <a:gd name="connsiteX150-103169" fmla="*/ 5015871 w 6006665"/>
                        <a:gd name="connsiteY150-103170" fmla="*/ 2074760 h 3006470"/>
                        <a:gd name="connsiteX151-103171" fmla="*/ 5011326 w 6006665"/>
                        <a:gd name="connsiteY151-103172" fmla="*/ 2172476 h 3006470"/>
                        <a:gd name="connsiteX152-103173" fmla="*/ 4999419 w 6006665"/>
                        <a:gd name="connsiteY152-103174" fmla="*/ 2172476 h 3006470"/>
                        <a:gd name="connsiteX153-103175" fmla="*/ 4974967 w 6006665"/>
                        <a:gd name="connsiteY153-103176" fmla="*/ 2172476 h 3006470"/>
                        <a:gd name="connsiteX154-103177" fmla="*/ 4963605 w 6006665"/>
                        <a:gd name="connsiteY154-103178" fmla="*/ 2224742 h 3006470"/>
                        <a:gd name="connsiteX155-103179" fmla="*/ 4974967 w 6006665"/>
                        <a:gd name="connsiteY155-103180" fmla="*/ 2252012 h 3006470"/>
                        <a:gd name="connsiteX156-103181" fmla="*/ 4909065 w 6006665"/>
                        <a:gd name="connsiteY156-103182" fmla="*/ 2286099 h 3006470"/>
                        <a:gd name="connsiteX157-103183" fmla="*/ 4897703 w 6006665"/>
                        <a:gd name="connsiteY157-103184" fmla="*/ 2354273 h 3006470"/>
                        <a:gd name="connsiteX158-103185" fmla="*/ 4845437 w 6006665"/>
                        <a:gd name="connsiteY158-103186" fmla="*/ 2370180 h 3006470"/>
                        <a:gd name="connsiteX159-103187" fmla="*/ 4834074 w 6006665"/>
                        <a:gd name="connsiteY159-103188" fmla="*/ 2429264 h 3006470"/>
                        <a:gd name="connsiteX160-103189" fmla="*/ 4779535 w 6006665"/>
                        <a:gd name="connsiteY160-103190" fmla="*/ 2488348 h 3006470"/>
                        <a:gd name="connsiteX161-103191" fmla="*/ 4777225 w 6006665"/>
                        <a:gd name="connsiteY161-103192" fmla="*/ 2477952 h 3006470"/>
                        <a:gd name="connsiteX162-103193" fmla="*/ 4767628 w 6006665"/>
                        <a:gd name="connsiteY162-103194" fmla="*/ 2488348 h 3006470"/>
                        <a:gd name="connsiteX163-103195" fmla="*/ 4758538 w 6006665"/>
                        <a:gd name="connsiteY163-103196" fmla="*/ 2447444 h 3006470"/>
                        <a:gd name="connsiteX164-103197" fmla="*/ 4742631 w 6006665"/>
                        <a:gd name="connsiteY164-103198" fmla="*/ 2361090 h 3006470"/>
                        <a:gd name="connsiteX165-103199" fmla="*/ 4715361 w 6006665"/>
                        <a:gd name="connsiteY165-103200" fmla="*/ 2220198 h 3006470"/>
                        <a:gd name="connsiteX166-103201" fmla="*/ 4735813 w 6006665"/>
                        <a:gd name="connsiteY166-103202" fmla="*/ 2129299 h 3006470"/>
                        <a:gd name="connsiteX167-103203" fmla="*/ 4767628 w 6006665"/>
                        <a:gd name="connsiteY167-103204" fmla="*/ 2086122 h 3006470"/>
                        <a:gd name="connsiteX168-103205" fmla="*/ 4767628 w 6006665"/>
                        <a:gd name="connsiteY168-103206" fmla="*/ 2058853 h 3006470"/>
                        <a:gd name="connsiteX169-103207" fmla="*/ 4826712 w 6006665"/>
                        <a:gd name="connsiteY169-103208" fmla="*/ 2042945 h 3006470"/>
                        <a:gd name="connsiteX170-103209" fmla="*/ 4892613 w 6006665"/>
                        <a:gd name="connsiteY170-103210" fmla="*/ 1952047 h 3006470"/>
                        <a:gd name="connsiteX171-103211" fmla="*/ 4956243 w 6006665"/>
                        <a:gd name="connsiteY171-103212" fmla="*/ 1877056 h 3006470"/>
                        <a:gd name="connsiteX172-103213" fmla="*/ 5022143 w 6006665"/>
                        <a:gd name="connsiteY172-103214" fmla="*/ 1817971 h 3006470"/>
                        <a:gd name="connsiteX173-103215" fmla="*/ 5046694 w 6006665"/>
                        <a:gd name="connsiteY173-103216" fmla="*/ 1710844 h 3006470"/>
                        <a:gd name="connsiteX174-103217" fmla="*/ 5015871 w 6006665"/>
                        <a:gd name="connsiteY174-103218" fmla="*/ 1715711 h 3006470"/>
                        <a:gd name="connsiteX175-103219" fmla="*/ 4995419 w 6006665"/>
                        <a:gd name="connsiteY175-103220" fmla="*/ 1779340 h 3006470"/>
                        <a:gd name="connsiteX176-103221" fmla="*/ 4904521 w 6006665"/>
                        <a:gd name="connsiteY176-103222" fmla="*/ 1865693 h 3006470"/>
                        <a:gd name="connsiteX177-103223" fmla="*/ 4901708 w 6006665"/>
                        <a:gd name="connsiteY177-103224" fmla="*/ 1857053 h 3006470"/>
                        <a:gd name="connsiteX178-103225" fmla="*/ 4892613 w 6006665"/>
                        <a:gd name="connsiteY178-103226" fmla="*/ 1865693 h 3006470"/>
                        <a:gd name="connsiteX179-103227" fmla="*/ 4861835 w 6006665"/>
                        <a:gd name="connsiteY179-103228" fmla="*/ 1771159 h 3006470"/>
                        <a:gd name="connsiteX180-103229" fmla="*/ 4779535 w 6006665"/>
                        <a:gd name="connsiteY180-103230" fmla="*/ 1795247 h 3006470"/>
                        <a:gd name="connsiteX181-103231" fmla="*/ 4684091 w 6006665"/>
                        <a:gd name="connsiteY181-103232" fmla="*/ 1920232 h 3006470"/>
                        <a:gd name="connsiteX182-103233" fmla="*/ 4715906 w 6006665"/>
                        <a:gd name="connsiteY182-103234" fmla="*/ 1967954 h 3006470"/>
                        <a:gd name="connsiteX183-103235" fmla="*/ 4636369 w 6006665"/>
                        <a:gd name="connsiteY183-103236" fmla="*/ 1983861 h 3006470"/>
                        <a:gd name="connsiteX184-103237" fmla="*/ 4577285 w 6006665"/>
                        <a:gd name="connsiteY184-103238" fmla="*/ 1988406 h 3006470"/>
                        <a:gd name="connsiteX185-103239" fmla="*/ 4577373 w 6006665"/>
                        <a:gd name="connsiteY185-103240" fmla="*/ 1987484 h 3006470"/>
                        <a:gd name="connsiteX186-103241" fmla="*/ 4565379 w 6006665"/>
                        <a:gd name="connsiteY186-103242" fmla="*/ 1988406 h 3006470"/>
                        <a:gd name="connsiteX187-103243" fmla="*/ 4569923 w 6006665"/>
                        <a:gd name="connsiteY187-103244" fmla="*/ 1940685 h 3006470"/>
                        <a:gd name="connsiteX188-103245" fmla="*/ 4520081 w 6006665"/>
                        <a:gd name="connsiteY188-103246" fmla="*/ 1931099 h 3006470"/>
                        <a:gd name="connsiteX189-103247" fmla="*/ 4475025 w 6006665"/>
                        <a:gd name="connsiteY189-103248" fmla="*/ 1961137 h 3006470"/>
                        <a:gd name="connsiteX190-103249" fmla="*/ 4464394 w 6006665"/>
                        <a:gd name="connsiteY190-103250" fmla="*/ 1960286 h 3006470"/>
                        <a:gd name="connsiteX191-103251" fmla="*/ 4463118 w 6006665"/>
                        <a:gd name="connsiteY191-103252" fmla="*/ 1961137 h 3006470"/>
                        <a:gd name="connsiteX192-103253" fmla="*/ 4357637 w 6006665"/>
                        <a:gd name="connsiteY192-103254" fmla="*/ 1952698 h 3006470"/>
                        <a:gd name="connsiteX193-103255" fmla="*/ 4243233 w 6006665"/>
                        <a:gd name="connsiteY193-103256" fmla="*/ 1972499 h 3006470"/>
                        <a:gd name="connsiteX194-103257" fmla="*/ 4125065 w 6006665"/>
                        <a:gd name="connsiteY194-103258" fmla="*/ 2106574 h 3006470"/>
                        <a:gd name="connsiteX195-103259" fmla="*/ 3984173 w 6006665"/>
                        <a:gd name="connsiteY195-103260" fmla="*/ 2263374 h 3006470"/>
                        <a:gd name="connsiteX196-103261" fmla="*/ 4038712 w 6006665"/>
                        <a:gd name="connsiteY196-103262" fmla="*/ 2267919 h 3006470"/>
                        <a:gd name="connsiteX197-103263" fmla="*/ 4059164 w 6006665"/>
                        <a:gd name="connsiteY197-103264" fmla="*/ 2311096 h 3006470"/>
                        <a:gd name="connsiteX198-103265" fmla="*/ 4087782 w 6006665"/>
                        <a:gd name="connsiteY198-103266" fmla="*/ 2319513 h 3006470"/>
                        <a:gd name="connsiteX199-103267" fmla="*/ 4106341 w 6006665"/>
                        <a:gd name="connsiteY199-103268" fmla="*/ 2290644 h 3006470"/>
                        <a:gd name="connsiteX200-103269" fmla="*/ 4117411 w 6006665"/>
                        <a:gd name="connsiteY200-103270" fmla="*/ 2291946 h 3006470"/>
                        <a:gd name="connsiteX201-103271" fmla="*/ 4118248 w 6006665"/>
                        <a:gd name="connsiteY201-103272" fmla="*/ 2290644 h 3006470"/>
                        <a:gd name="connsiteX202-103273" fmla="*/ 4156880 w 6006665"/>
                        <a:gd name="connsiteY202-103274" fmla="*/ 2295189 h 3006470"/>
                        <a:gd name="connsiteX203-103275" fmla="*/ 4211419 w 6006665"/>
                        <a:gd name="connsiteY203-103276" fmla="*/ 2365635 h 3006470"/>
                        <a:gd name="connsiteX204-103277" fmla="*/ 4215964 w 6006665"/>
                        <a:gd name="connsiteY204-103278" fmla="*/ 2413357 h 3006470"/>
                        <a:gd name="connsiteX205-103279" fmla="*/ 4184149 w 6006665"/>
                        <a:gd name="connsiteY205-103280" fmla="*/ 2472441 h 3006470"/>
                        <a:gd name="connsiteX206-103281" fmla="*/ 4177332 w 6006665"/>
                        <a:gd name="connsiteY206-103282" fmla="*/ 2542887 h 3006470"/>
                        <a:gd name="connsiteX207-103283" fmla="*/ 4161425 w 6006665"/>
                        <a:gd name="connsiteY207-103284" fmla="*/ 2629241 h 3006470"/>
                        <a:gd name="connsiteX208-103285" fmla="*/ 4109158 w 6006665"/>
                        <a:gd name="connsiteY208-103286" fmla="*/ 2708777 h 3006470"/>
                        <a:gd name="connsiteX209-103287" fmla="*/ 4097796 w 6006665"/>
                        <a:gd name="connsiteY209-103288" fmla="*/ 2747409 h 3006470"/>
                        <a:gd name="connsiteX210-103289" fmla="*/ 4043257 w 6006665"/>
                        <a:gd name="connsiteY210-103290" fmla="*/ 2806493 h 3006470"/>
                        <a:gd name="connsiteX211-103291" fmla="*/ 3995535 w 6006665"/>
                        <a:gd name="connsiteY211-103292" fmla="*/ 2865577 h 3006470"/>
                        <a:gd name="connsiteX212-103293" fmla="*/ 3975083 w 6006665"/>
                        <a:gd name="connsiteY212-103294" fmla="*/ 2897392 h 3006470"/>
                        <a:gd name="connsiteX213-103295" fmla="*/ 3925089 w 6006665"/>
                        <a:gd name="connsiteY213-103296" fmla="*/ 2924661 h 3006470"/>
                        <a:gd name="connsiteX214-103297" fmla="*/ 3913182 w 6006665"/>
                        <a:gd name="connsiteY214-103298" fmla="*/ 2924661 h 3006470"/>
                        <a:gd name="connsiteX215-103299" fmla="*/ 3904637 w 6006665"/>
                        <a:gd name="connsiteY215-103300" fmla="*/ 2924661 h 3006470"/>
                        <a:gd name="connsiteX216-103301" fmla="*/ 3892729 w 6006665"/>
                        <a:gd name="connsiteY216-103302" fmla="*/ 2924661 h 3006470"/>
                        <a:gd name="connsiteX217-103303" fmla="*/ 3871063 w 6006665"/>
                        <a:gd name="connsiteY217-103304" fmla="*/ 2908412 h 3006470"/>
                        <a:gd name="connsiteX218-103305" fmla="*/ 3829645 w 6006665"/>
                        <a:gd name="connsiteY218-103306" fmla="*/ 2936024 h 3006470"/>
                        <a:gd name="connsiteX219-103307" fmla="*/ 3822828 w 6006665"/>
                        <a:gd name="connsiteY219-103308" fmla="*/ 2956476 h 3006470"/>
                        <a:gd name="connsiteX220-103309" fmla="*/ 3818283 w 6006665"/>
                        <a:gd name="connsiteY220-103310" fmla="*/ 2947386 h 3006470"/>
                        <a:gd name="connsiteX221-103311" fmla="*/ 3818283 w 6006665"/>
                        <a:gd name="connsiteY221-103312" fmla="*/ 2935660 h 3006470"/>
                        <a:gd name="connsiteX222-103313" fmla="*/ 3817738 w 6006665"/>
                        <a:gd name="connsiteY222-103314" fmla="*/ 2936024 h 3006470"/>
                        <a:gd name="connsiteX223-103315" fmla="*/ 3810921 w 6006665"/>
                        <a:gd name="connsiteY223-103316" fmla="*/ 2956476 h 3006470"/>
                        <a:gd name="connsiteX224-103317" fmla="*/ 3806376 w 6006665"/>
                        <a:gd name="connsiteY224-103318" fmla="*/ 2947386 h 3006470"/>
                        <a:gd name="connsiteX225-103319" fmla="*/ 3806376 w 6006665"/>
                        <a:gd name="connsiteY225-103320" fmla="*/ 2920116 h 3006470"/>
                        <a:gd name="connsiteX226-103321" fmla="*/ 3818283 w 6006665"/>
                        <a:gd name="connsiteY226-103322" fmla="*/ 2920116 h 3006470"/>
                        <a:gd name="connsiteX227-103323" fmla="*/ 3826828 w 6006665"/>
                        <a:gd name="connsiteY227-103324" fmla="*/ 2920116 h 3006470"/>
                        <a:gd name="connsiteX228-103325" fmla="*/ 3833645 w 6006665"/>
                        <a:gd name="connsiteY228-103326" fmla="*/ 2861032 h 3006470"/>
                        <a:gd name="connsiteX229-103327" fmla="*/ 3822283 w 6006665"/>
                        <a:gd name="connsiteY229-103328" fmla="*/ 2817856 h 3006470"/>
                        <a:gd name="connsiteX230-103329" fmla="*/ 3849553 w 6006665"/>
                        <a:gd name="connsiteY230-103330" fmla="*/ 2795131 h 3006470"/>
                        <a:gd name="connsiteX231-103331" fmla="*/ 3858814 w 6006665"/>
                        <a:gd name="connsiteY231-103332" fmla="*/ 2797336 h 3006470"/>
                        <a:gd name="connsiteX232-103333" fmla="*/ 3861460 w 6006665"/>
                        <a:gd name="connsiteY232-103334" fmla="*/ 2795131 h 3006470"/>
                        <a:gd name="connsiteX233-103335" fmla="*/ 3898487 w 6006665"/>
                        <a:gd name="connsiteY233-103336" fmla="*/ 2803947 h 3006470"/>
                        <a:gd name="connsiteX234-103337" fmla="*/ 3919999 w 6006665"/>
                        <a:gd name="connsiteY234-103338" fmla="*/ 2758772 h 3006470"/>
                        <a:gd name="connsiteX235-103339" fmla="*/ 3935906 w 6006665"/>
                        <a:gd name="connsiteY235-103340" fmla="*/ 2699687 h 3006470"/>
                        <a:gd name="connsiteX236-103341" fmla="*/ 3947269 w 6006665"/>
                        <a:gd name="connsiteY236-103342" fmla="*/ 2676963 h 3006470"/>
                        <a:gd name="connsiteX237-103343" fmla="*/ 3966292 w 6006665"/>
                        <a:gd name="connsiteY237-103344" fmla="*/ 2632575 h 3006470"/>
                        <a:gd name="connsiteX238-103345" fmla="*/ 3915999 w 6006665"/>
                        <a:gd name="connsiteY238-103346" fmla="*/ 2645148 h 3006470"/>
                        <a:gd name="connsiteX239-103347" fmla="*/ 3888729 w 6006665"/>
                        <a:gd name="connsiteY239-103348" fmla="*/ 2667873 h 3006470"/>
                        <a:gd name="connsiteX240-103349" fmla="*/ 3876822 w 6006665"/>
                        <a:gd name="connsiteY240-103350" fmla="*/ 2667873 h 3006470"/>
                        <a:gd name="connsiteX241-103351" fmla="*/ 3829645 w 6006665"/>
                        <a:gd name="connsiteY241-103352" fmla="*/ 2667873 h 3006470"/>
                        <a:gd name="connsiteX242-103353" fmla="*/ 3817738 w 6006665"/>
                        <a:gd name="connsiteY242-103354" fmla="*/ 2667873 h 3006470"/>
                        <a:gd name="connsiteX243-103355" fmla="*/ 3801831 w 6006665"/>
                        <a:gd name="connsiteY243-103356" fmla="*/ 2613334 h 3006470"/>
                        <a:gd name="connsiteX244-103357" fmla="*/ 3758654 w 6006665"/>
                        <a:gd name="connsiteY244-103358" fmla="*/ 2574702 h 3006470"/>
                        <a:gd name="connsiteX245-103359" fmla="*/ 3692753 w 6006665"/>
                        <a:gd name="connsiteY245-103360" fmla="*/ 2558795 h 3006470"/>
                        <a:gd name="connsiteX246-103361" fmla="*/ 3683663 w 6006665"/>
                        <a:gd name="connsiteY246-103362" fmla="*/ 2499711 h 3006470"/>
                        <a:gd name="connsiteX247-103363" fmla="*/ 3672301 w 6006665"/>
                        <a:gd name="connsiteY247-103364" fmla="*/ 2467896 h 3006470"/>
                        <a:gd name="connsiteX248-103365" fmla="*/ 3656393 w 6006665"/>
                        <a:gd name="connsiteY248-103366" fmla="*/ 2440627 h 3006470"/>
                        <a:gd name="connsiteX249-103367" fmla="*/ 3633669 w 6006665"/>
                        <a:gd name="connsiteY249-103368" fmla="*/ 2381542 h 3006470"/>
                        <a:gd name="connsiteX250-103369" fmla="*/ 3601854 w 6006665"/>
                        <a:gd name="connsiteY250-103370" fmla="*/ 2361090 h 3006470"/>
                        <a:gd name="connsiteX251-103371" fmla="*/ 3545995 w 6006665"/>
                        <a:gd name="connsiteY251-103372" fmla="*/ 2339606 h 3006470"/>
                        <a:gd name="connsiteX252-103373" fmla="*/ 3506955 w 6006665"/>
                        <a:gd name="connsiteY252-103374" fmla="*/ 2345183 h 3006470"/>
                        <a:gd name="connsiteX253-103375" fmla="*/ 3463779 w 6006665"/>
                        <a:gd name="connsiteY253-103376" fmla="*/ 2354273 h 3006470"/>
                        <a:gd name="connsiteX254-103377" fmla="*/ 3431964 w 6006665"/>
                        <a:gd name="connsiteY254-103378" fmla="*/ 2381542 h 3006470"/>
                        <a:gd name="connsiteX255-103379" fmla="*/ 3452416 w 6006665"/>
                        <a:gd name="connsiteY255-103380" fmla="*/ 2397450 h 3006470"/>
                        <a:gd name="connsiteX256-103381" fmla="*/ 3452416 w 6006665"/>
                        <a:gd name="connsiteY256-103382" fmla="*/ 2429264 h 3006470"/>
                        <a:gd name="connsiteX257-103383" fmla="*/ 3431964 w 6006665"/>
                        <a:gd name="connsiteY257-103384" fmla="*/ 2451989 h 3006470"/>
                        <a:gd name="connsiteX258-103385" fmla="*/ 3400150 w 6006665"/>
                        <a:gd name="connsiteY258-103386" fmla="*/ 2511073 h 3006470"/>
                        <a:gd name="connsiteX259-103387" fmla="*/ 3400150 w 6006665"/>
                        <a:gd name="connsiteY259-103388" fmla="*/ 2538343 h 3006470"/>
                        <a:gd name="connsiteX260-103389" fmla="*/ 3350155 w 6006665"/>
                        <a:gd name="connsiteY260-103390" fmla="*/ 2570157 h 3006470"/>
                        <a:gd name="connsiteX261-103391" fmla="*/ 3342342 w 6006665"/>
                        <a:gd name="connsiteY261-103392" fmla="*/ 2567553 h 3006470"/>
                        <a:gd name="connsiteX262-103393" fmla="*/ 3338249 w 6006665"/>
                        <a:gd name="connsiteY262-103394" fmla="*/ 2570157 h 3006470"/>
                        <a:gd name="connsiteX263-103395" fmla="*/ 3290527 w 6006665"/>
                        <a:gd name="connsiteY263-103396" fmla="*/ 2554250 h 3006470"/>
                        <a:gd name="connsiteX264-103397" fmla="*/ 3259257 w 6006665"/>
                        <a:gd name="connsiteY264-103398" fmla="*/ 2554250 h 3006470"/>
                        <a:gd name="connsiteX265-103399" fmla="*/ 3247350 w 6006665"/>
                        <a:gd name="connsiteY265-103400" fmla="*/ 2554250 h 3006470"/>
                        <a:gd name="connsiteX266-103401" fmla="*/ 3231443 w 6006665"/>
                        <a:gd name="connsiteY266-103402" fmla="*/ 2538343 h 3006470"/>
                        <a:gd name="connsiteX267-103403" fmla="*/ 3213271 w 6006665"/>
                        <a:gd name="connsiteY267-103404" fmla="*/ 2533799 h 3006470"/>
                        <a:gd name="connsiteX268-103405" fmla="*/ 3168359 w 6006665"/>
                        <a:gd name="connsiteY268-103406" fmla="*/ 2570157 h 3006470"/>
                        <a:gd name="connsiteX269-103407" fmla="*/ 3120637 w 6006665"/>
                        <a:gd name="connsiteY269-103408" fmla="*/ 2581519 h 3006470"/>
                        <a:gd name="connsiteX270-103409" fmla="*/ 3082005 w 6006665"/>
                        <a:gd name="connsiteY270-103410" fmla="*/ 2597427 h 3006470"/>
                        <a:gd name="connsiteX271-103411" fmla="*/ 3074460 w 6006665"/>
                        <a:gd name="connsiteY271-103412" fmla="*/ 2595630 h 3006470"/>
                        <a:gd name="connsiteX272-103413" fmla="*/ 3070098 w 6006665"/>
                        <a:gd name="connsiteY272-103414" fmla="*/ 2597427 h 3006470"/>
                        <a:gd name="connsiteX273-103415" fmla="*/ 3022376 w 6006665"/>
                        <a:gd name="connsiteY273-103416" fmla="*/ 2586064 h 3006470"/>
                        <a:gd name="connsiteX274-103417" fmla="*/ 3000196 w 6006665"/>
                        <a:gd name="connsiteY274-103418" fmla="*/ 2586064 h 3006470"/>
                        <a:gd name="connsiteX275-103419" fmla="*/ 2988289 w 6006665"/>
                        <a:gd name="connsiteY275-103420" fmla="*/ 2586064 h 3006470"/>
                        <a:gd name="connsiteX276-103421" fmla="*/ 2967837 w 6006665"/>
                        <a:gd name="connsiteY276-103422" fmla="*/ 2554250 h 3006470"/>
                        <a:gd name="connsiteX277-103423" fmla="*/ 2929205 w 6006665"/>
                        <a:gd name="connsiteY277-103424" fmla="*/ 2526980 h 3006470"/>
                        <a:gd name="connsiteX278-103425" fmla="*/ 2902153 w 6006665"/>
                        <a:gd name="connsiteY278-103426" fmla="*/ 2523116 h 3006470"/>
                        <a:gd name="connsiteX279-103427" fmla="*/ 2861576 w 6006665"/>
                        <a:gd name="connsiteY279-103428" fmla="*/ 2526980 h 3006470"/>
                        <a:gd name="connsiteX280-103429" fmla="*/ 2822944 w 6006665"/>
                        <a:gd name="connsiteY280-103430" fmla="*/ 2538343 h 3006470"/>
                        <a:gd name="connsiteX281-103431" fmla="*/ 2818139 w 6006665"/>
                        <a:gd name="connsiteY281-103432" fmla="*/ 2536254 h 3006470"/>
                        <a:gd name="connsiteX282-103433" fmla="*/ 2811037 w 6006665"/>
                        <a:gd name="connsiteY282-103434" fmla="*/ 2538343 h 3006470"/>
                        <a:gd name="connsiteX283-103435" fmla="*/ 2758770 w 6006665"/>
                        <a:gd name="connsiteY283-103436" fmla="*/ 2515618 h 3006470"/>
                        <a:gd name="connsiteX284-103437" fmla="*/ 2751953 w 6006665"/>
                        <a:gd name="connsiteY284-103438" fmla="*/ 2472441 h 3006470"/>
                        <a:gd name="connsiteX285-103439" fmla="*/ 2708776 w 6006665"/>
                        <a:gd name="connsiteY285-103440" fmla="*/ 2456534 h 3006470"/>
                        <a:gd name="connsiteX286-103441" fmla="*/ 2676962 w 6006665"/>
                        <a:gd name="connsiteY286-103442" fmla="*/ 2451989 h 3006470"/>
                        <a:gd name="connsiteX287-103443" fmla="*/ 2642534 w 6006665"/>
                        <a:gd name="connsiteY287-103444" fmla="*/ 2430245 h 3006470"/>
                        <a:gd name="connsiteX288-103445" fmla="*/ 2609333 w 6006665"/>
                        <a:gd name="connsiteY288-103446" fmla="*/ 2488348 h 3006470"/>
                        <a:gd name="connsiteX289-103447" fmla="*/ 2625240 w 6006665"/>
                        <a:gd name="connsiteY289-103448" fmla="*/ 2522435 h 3006470"/>
                        <a:gd name="connsiteX290-103449" fmla="*/ 2586608 w 6006665"/>
                        <a:gd name="connsiteY290-103450" fmla="*/ 2558795 h 3006470"/>
                        <a:gd name="connsiteX291-103451" fmla="*/ 2577105 w 6006665"/>
                        <a:gd name="connsiteY291-103452" fmla="*/ 2556532 h 3006470"/>
                        <a:gd name="connsiteX292-103453" fmla="*/ 2574701 w 6006665"/>
                        <a:gd name="connsiteY292-103454" fmla="*/ 2558795 h 3006470"/>
                        <a:gd name="connsiteX293-103455" fmla="*/ 2526979 w 6006665"/>
                        <a:gd name="connsiteY293-103456" fmla="*/ 2547432 h 3006470"/>
                        <a:gd name="connsiteX294-103457" fmla="*/ 2490620 w 6006665"/>
                        <a:gd name="connsiteY294-103458" fmla="*/ 2542887 h 3006470"/>
                        <a:gd name="connsiteX295-103459" fmla="*/ 2463350 w 6006665"/>
                        <a:gd name="connsiteY295-103460" fmla="*/ 2515618 h 3006470"/>
                        <a:gd name="connsiteX296-103461" fmla="*/ 2436625 w 6006665"/>
                        <a:gd name="connsiteY296-103462" fmla="*/ 2515618 h 3006470"/>
                        <a:gd name="connsiteX297-103463" fmla="*/ 2424718 w 6006665"/>
                        <a:gd name="connsiteY297-103464" fmla="*/ 2515618 h 3006470"/>
                        <a:gd name="connsiteX298-103465" fmla="*/ 2398858 w 6006665"/>
                        <a:gd name="connsiteY298-103466" fmla="*/ 2502687 h 3006470"/>
                        <a:gd name="connsiteX299-103467" fmla="*/ 2350272 w 6006665"/>
                        <a:gd name="connsiteY299-103468" fmla="*/ 2526980 h 3006470"/>
                        <a:gd name="connsiteX300-103469" fmla="*/ 2282098 w 6006665"/>
                        <a:gd name="connsiteY300-103470" fmla="*/ 2574702 h 3006470"/>
                        <a:gd name="connsiteX301-103471" fmla="*/ 2238921 w 6006665"/>
                        <a:gd name="connsiteY301-103472" fmla="*/ 2586064 h 3006470"/>
                        <a:gd name="connsiteX302-103473" fmla="*/ 2227559 w 6006665"/>
                        <a:gd name="connsiteY302-103474" fmla="*/ 2590609 h 3006470"/>
                        <a:gd name="connsiteX303-103475" fmla="*/ 2225178 w 6006665"/>
                        <a:gd name="connsiteY303-103476" fmla="*/ 2586799 h 3006470"/>
                        <a:gd name="connsiteX304-103477" fmla="*/ 2215652 w 6006665"/>
                        <a:gd name="connsiteY304-103478" fmla="*/ 2590609 h 3006470"/>
                        <a:gd name="connsiteX305-103479" fmla="*/ 2193596 w 6006665"/>
                        <a:gd name="connsiteY305-103480" fmla="*/ 2555320 h 3006470"/>
                        <a:gd name="connsiteX306-103481" fmla="*/ 2157112 w 6006665"/>
                        <a:gd name="connsiteY306-103482" fmla="*/ 2558795 h 3006470"/>
                        <a:gd name="connsiteX307-103483" fmla="*/ 2156291 w 6006665"/>
                        <a:gd name="connsiteY307-103484" fmla="*/ 2557739 h 3006470"/>
                        <a:gd name="connsiteX308-103485" fmla="*/ 2145205 w 6006665"/>
                        <a:gd name="connsiteY308-103486" fmla="*/ 2558795 h 3006470"/>
                        <a:gd name="connsiteX309-103487" fmla="*/ 2129298 w 6006665"/>
                        <a:gd name="connsiteY309-103488" fmla="*/ 2538343 h 3006470"/>
                        <a:gd name="connsiteX310-103489" fmla="*/ 2102029 w 6006665"/>
                        <a:gd name="connsiteY310-103490" fmla="*/ 2526980 h 3006470"/>
                        <a:gd name="connsiteX311-103491" fmla="*/ 2086121 w 6006665"/>
                        <a:gd name="connsiteY311-103492" fmla="*/ 2495166 h 3006470"/>
                        <a:gd name="connsiteX312-103493" fmla="*/ 2070005 w 6006665"/>
                        <a:gd name="connsiteY312-103494" fmla="*/ 2486212 h 3006470"/>
                        <a:gd name="connsiteX313-103495" fmla="*/ 2027582 w 6006665"/>
                        <a:gd name="connsiteY313-103496" fmla="*/ 2499711 h 3006470"/>
                        <a:gd name="connsiteX314-103497" fmla="*/ 2023845 w 6006665"/>
                        <a:gd name="connsiteY314-103498" fmla="*/ 2497111 h 3006470"/>
                        <a:gd name="connsiteX315-103499" fmla="*/ 2018675 w 6006665"/>
                        <a:gd name="connsiteY315-103500" fmla="*/ 2499711 h 3006470"/>
                        <a:gd name="connsiteX316-103501" fmla="*/ 1971363 w 6006665"/>
                        <a:gd name="connsiteY316-103502" fmla="*/ 2468885 h 3006470"/>
                        <a:gd name="connsiteX317-103503" fmla="*/ 1952591 w 6006665"/>
                        <a:gd name="connsiteY317-103504" fmla="*/ 2495166 h 3006470"/>
                        <a:gd name="connsiteX318-103505" fmla="*/ 1947518 w 6006665"/>
                        <a:gd name="connsiteY318-103506" fmla="*/ 2485599 h 3006470"/>
                        <a:gd name="connsiteX319-103507" fmla="*/ 1940684 w 6006665"/>
                        <a:gd name="connsiteY319-103508" fmla="*/ 2495166 h 3006470"/>
                        <a:gd name="connsiteX320-103509" fmla="*/ 1861147 w 6006665"/>
                        <a:gd name="connsiteY320-103510" fmla="*/ 2345183 h 3006470"/>
                        <a:gd name="connsiteX321-103511" fmla="*/ 1811153 w 6006665"/>
                        <a:gd name="connsiteY321-103512" fmla="*/ 2295189 h 3006470"/>
                        <a:gd name="connsiteX322-103513" fmla="*/ 1813950 w 6006665"/>
                        <a:gd name="connsiteY322-103514" fmla="*/ 2292043 h 3006470"/>
                        <a:gd name="connsiteX323-103515" fmla="*/ 1711709 w 6006665"/>
                        <a:gd name="connsiteY323-103516" fmla="*/ 2338366 h 3006470"/>
                        <a:gd name="connsiteX324-103517" fmla="*/ 1662460 w 6006665"/>
                        <a:gd name="connsiteY324-103518" fmla="*/ 2288600 h 3006470"/>
                        <a:gd name="connsiteX325-103519" fmla="*/ 1629300 w 6006665"/>
                        <a:gd name="connsiteY325-103520" fmla="*/ 2297351 h 3006470"/>
                        <a:gd name="connsiteX326-103521" fmla="*/ 1617994 w 6006665"/>
                        <a:gd name="connsiteY326-103522" fmla="*/ 2302006 h 3006470"/>
                        <a:gd name="connsiteX327-103523" fmla="*/ 1608904 w 6006665"/>
                        <a:gd name="connsiteY327-103524" fmla="*/ 2231560 h 3006470"/>
                        <a:gd name="connsiteX328-103525" fmla="*/ 1552684 w 6006665"/>
                        <a:gd name="connsiteY328-103526" fmla="*/ 2221867 h 3006470"/>
                        <a:gd name="connsiteX329-103527" fmla="*/ 1518550 w 6006665"/>
                        <a:gd name="connsiteY329-103528" fmla="*/ 2247467 h 3006470"/>
                        <a:gd name="connsiteX330-103529" fmla="*/ 1425379 w 6006665"/>
                        <a:gd name="connsiteY330-103530" fmla="*/ 2267919 h 3006470"/>
                        <a:gd name="connsiteX331-103531" fmla="*/ 1409472 w 6006665"/>
                        <a:gd name="connsiteY331-103532" fmla="*/ 2286099 h 3006470"/>
                        <a:gd name="connsiteX332-103533" fmla="*/ 1270852 w 6006665"/>
                        <a:gd name="connsiteY332-103534" fmla="*/ 2306551 h 3006470"/>
                        <a:gd name="connsiteX333-103535" fmla="*/ 1254945 w 6006665"/>
                        <a:gd name="connsiteY333-103536" fmla="*/ 2327003 h 3006470"/>
                        <a:gd name="connsiteX334-103537" fmla="*/ 1282214 w 6006665"/>
                        <a:gd name="connsiteY334-103538" fmla="*/ 2370180 h 3006470"/>
                        <a:gd name="connsiteX335-103539" fmla="*/ 1243582 w 6006665"/>
                        <a:gd name="connsiteY335-103540" fmla="*/ 2386087 h 3006470"/>
                        <a:gd name="connsiteX336-103541" fmla="*/ 1254945 w 6006665"/>
                        <a:gd name="connsiteY336-103542" fmla="*/ 2404267 h 3006470"/>
                        <a:gd name="connsiteX337-103543" fmla="*/ 1216313 w 6006665"/>
                        <a:gd name="connsiteY337-103544" fmla="*/ 2429264 h 3006470"/>
                        <a:gd name="connsiteX338-103545" fmla="*/ 1275397 w 6006665"/>
                        <a:gd name="connsiteY338-103546" fmla="*/ 2472441 h 3006470"/>
                        <a:gd name="connsiteX339-103547" fmla="*/ 1270852 w 6006665"/>
                        <a:gd name="connsiteY339-103548" fmla="*/ 2499711 h 3006470"/>
                        <a:gd name="connsiteX340-103549" fmla="*/ 1259108 w 6006665"/>
                        <a:gd name="connsiteY340-103550" fmla="*/ 2498732 h 3006470"/>
                        <a:gd name="connsiteX341-103551" fmla="*/ 1258945 w 6006665"/>
                        <a:gd name="connsiteY341-103552" fmla="*/ 2499711 h 3006470"/>
                        <a:gd name="connsiteX342-103553" fmla="*/ 1215644 w 6006665"/>
                        <a:gd name="connsiteY342-103554" fmla="*/ 2496102 h 3006470"/>
                        <a:gd name="connsiteX343-103555" fmla="*/ 1204950 w 6006665"/>
                        <a:gd name="connsiteY343-103556" fmla="*/ 2511073 h 3006470"/>
                        <a:gd name="connsiteX344-103557" fmla="*/ 1196495 w 6006665"/>
                        <a:gd name="connsiteY344-103558" fmla="*/ 2506241 h 3006470"/>
                        <a:gd name="connsiteX345-103559" fmla="*/ 1193043 w 6006665"/>
                        <a:gd name="connsiteY345-103560" fmla="*/ 2511073 h 3006470"/>
                        <a:gd name="connsiteX346-103561" fmla="*/ 1145322 w 6006665"/>
                        <a:gd name="connsiteY346-103562" fmla="*/ 2483803 h 3006470"/>
                        <a:gd name="connsiteX347-103563" fmla="*/ 1098145 w 6006665"/>
                        <a:gd name="connsiteY347-103564" fmla="*/ 2483803 h 3006470"/>
                        <a:gd name="connsiteX348-103565" fmla="*/ 1061785 w 6006665"/>
                        <a:gd name="connsiteY348-103566" fmla="*/ 2511073 h 3006470"/>
                        <a:gd name="connsiteX349-103567" fmla="*/ 1055322 w 6006665"/>
                        <a:gd name="connsiteY349-103568" fmla="*/ 2506990 h 3006470"/>
                        <a:gd name="connsiteX350-103569" fmla="*/ 1049878 w 6006665"/>
                        <a:gd name="connsiteY350-103570" fmla="*/ 2511073 h 3006470"/>
                        <a:gd name="connsiteX351-103571" fmla="*/ 1006701 w 6006665"/>
                        <a:gd name="connsiteY351-103572" fmla="*/ 2483803 h 3006470"/>
                        <a:gd name="connsiteX352-103573" fmla="*/ 924893 w 6006665"/>
                        <a:gd name="connsiteY352-103574" fmla="*/ 2447444 h 3006470"/>
                        <a:gd name="connsiteX353-103575" fmla="*/ 877716 w 6006665"/>
                        <a:gd name="connsiteY353-103576" fmla="*/ 2447444 h 3006470"/>
                        <a:gd name="connsiteX354-103577" fmla="*/ 802724 w 6006665"/>
                        <a:gd name="connsiteY354-103578" fmla="*/ 2511073 h 3006470"/>
                        <a:gd name="connsiteX355-103579" fmla="*/ 798179 w 6006665"/>
                        <a:gd name="connsiteY355-103580" fmla="*/ 2554250 h 3006470"/>
                        <a:gd name="connsiteX356-103581" fmla="*/ 787406 w 6006665"/>
                        <a:gd name="connsiteY356-103582" fmla="*/ 2543477 h 3006470"/>
                        <a:gd name="connsiteX357-103583" fmla="*/ 786272 w 6006665"/>
                        <a:gd name="connsiteY357-103584" fmla="*/ 2554250 h 3006470"/>
                        <a:gd name="connsiteX358-103585" fmla="*/ 756063 w 6006665"/>
                        <a:gd name="connsiteY358-103586" fmla="*/ 2524040 h 3006470"/>
                        <a:gd name="connsiteX359-103587" fmla="*/ 732278 w 6006665"/>
                        <a:gd name="connsiteY359-103588" fmla="*/ 2581519 h 3006470"/>
                        <a:gd name="connsiteX360-103589" fmla="*/ 743640 w 6006665"/>
                        <a:gd name="connsiteY360-103590" fmla="*/ 2590609 h 3006470"/>
                        <a:gd name="connsiteX361-103591" fmla="*/ 723188 w 6006665"/>
                        <a:gd name="connsiteY361-103592" fmla="*/ 2633786 h 3006470"/>
                        <a:gd name="connsiteX362-103593" fmla="*/ 747026 w 6006665"/>
                        <a:gd name="connsiteY362-103594" fmla="*/ 2670627 h 3006470"/>
                        <a:gd name="connsiteX363-103595" fmla="*/ 763548 w 6006665"/>
                        <a:gd name="connsiteY363-103596" fmla="*/ 2667873 h 3006470"/>
                        <a:gd name="connsiteX364-103597" fmla="*/ 764871 w 6006665"/>
                        <a:gd name="connsiteY364-103598" fmla="*/ 2669637 h 3006470"/>
                        <a:gd name="connsiteX365-103599" fmla="*/ 775455 w 6006665"/>
                        <a:gd name="connsiteY365-103600" fmla="*/ 2667873 h 3006470"/>
                        <a:gd name="connsiteX366-103601" fmla="*/ 802724 w 6006665"/>
                        <a:gd name="connsiteY366-103602" fmla="*/ 2704232 h 3006470"/>
                        <a:gd name="connsiteX367-103603" fmla="*/ 798179 w 6006665"/>
                        <a:gd name="connsiteY367-103604" fmla="*/ 2731502 h 3006470"/>
                        <a:gd name="connsiteX368-103605" fmla="*/ 818632 w 6006665"/>
                        <a:gd name="connsiteY368-103606" fmla="*/ 2742864 h 3006470"/>
                        <a:gd name="connsiteX369-103607" fmla="*/ 802724 w 6006665"/>
                        <a:gd name="connsiteY369-103608" fmla="*/ 2774679 h 3006470"/>
                        <a:gd name="connsiteX370-103609" fmla="*/ 766365 w 6006665"/>
                        <a:gd name="connsiteY370-103610" fmla="*/ 2779224 h 3006470"/>
                        <a:gd name="connsiteX371-103611" fmla="*/ 727733 w 6006665"/>
                        <a:gd name="connsiteY371-103612" fmla="*/ 2838308 h 3006470"/>
                        <a:gd name="connsiteX372-103613" fmla="*/ 759548 w 6006665"/>
                        <a:gd name="connsiteY372-103614" fmla="*/ 2881485 h 3006470"/>
                        <a:gd name="connsiteX373-103615" fmla="*/ 759548 w 6006665"/>
                        <a:gd name="connsiteY373-103616" fmla="*/ 2920116 h 3006470"/>
                        <a:gd name="connsiteX374-103617" fmla="*/ 798179 w 6006665"/>
                        <a:gd name="connsiteY374-103618" fmla="*/ 2979201 h 3006470"/>
                        <a:gd name="connsiteX375-103619" fmla="*/ 775455 w 6006665"/>
                        <a:gd name="connsiteY375-103620" fmla="*/ 2995108 h 3006470"/>
                        <a:gd name="connsiteX376-103621" fmla="*/ 770910 w 6006665"/>
                        <a:gd name="connsiteY376-103622" fmla="*/ 3006470 h 3006470"/>
                        <a:gd name="connsiteX377-103623" fmla="*/ 759003 w 6006665"/>
                        <a:gd name="connsiteY377-103624" fmla="*/ 3006470 h 3006470"/>
                        <a:gd name="connsiteX378-103625" fmla="*/ 755003 w 6006665"/>
                        <a:gd name="connsiteY378-103626" fmla="*/ 3006470 h 3006470"/>
                        <a:gd name="connsiteX379-103627" fmla="*/ 743096 w 6006665"/>
                        <a:gd name="connsiteY379-103628" fmla="*/ 3006470 h 3006470"/>
                        <a:gd name="connsiteX380-103629" fmla="*/ 715826 w 6006665"/>
                        <a:gd name="connsiteY380-103630" fmla="*/ 2972383 h 3006470"/>
                        <a:gd name="connsiteX381-103631" fmla="*/ 704464 w 6006665"/>
                        <a:gd name="connsiteY381-103632" fmla="*/ 2972383 h 3006470"/>
                        <a:gd name="connsiteX382-103633" fmla="*/ 684012 w 6006665"/>
                        <a:gd name="connsiteY382-103634" fmla="*/ 2963293 h 3006470"/>
                        <a:gd name="connsiteX383-103635" fmla="*/ 672649 w 6006665"/>
                        <a:gd name="connsiteY383-103636" fmla="*/ 2940569 h 3006470"/>
                        <a:gd name="connsiteX384-103637" fmla="*/ 645222 w 6006665"/>
                        <a:gd name="connsiteY384-103638" fmla="*/ 2932732 h 3006470"/>
                        <a:gd name="connsiteX385-103639" fmla="*/ 625472 w 6006665"/>
                        <a:gd name="connsiteY385-103640" fmla="*/ 2936024 h 3006470"/>
                        <a:gd name="connsiteX386-103641" fmla="*/ 623771 w 6006665"/>
                        <a:gd name="connsiteY386-103642" fmla="*/ 2934323 h 3006470"/>
                        <a:gd name="connsiteX387-103643" fmla="*/ 613565 w 6006665"/>
                        <a:gd name="connsiteY387-103644" fmla="*/ 2936024 h 3006470"/>
                        <a:gd name="connsiteX388-103645" fmla="*/ 609020 w 6006665"/>
                        <a:gd name="connsiteY388-103646" fmla="*/ 2931479 h 3006470"/>
                        <a:gd name="connsiteX389-103647" fmla="*/ 559026 w 6006665"/>
                        <a:gd name="connsiteY389-103648" fmla="*/ 2904209 h 3006470"/>
                        <a:gd name="connsiteX390-103649" fmla="*/ 506760 w 6006665"/>
                        <a:gd name="connsiteY390-103650" fmla="*/ 2897392 h 3006470"/>
                        <a:gd name="connsiteX391-103651" fmla="*/ 483280 w 6006665"/>
                        <a:gd name="connsiteY391-103652" fmla="*/ 2890683 h 3006470"/>
                        <a:gd name="connsiteX392-103653" fmla="*/ 480035 w 6006665"/>
                        <a:gd name="connsiteY392-103654" fmla="*/ 2892847 h 3006470"/>
                        <a:gd name="connsiteX393-103655" fmla="*/ 475042 w 6006665"/>
                        <a:gd name="connsiteY393-103656" fmla="*/ 2888329 h 3006470"/>
                        <a:gd name="connsiteX394-103657" fmla="*/ 474945 w 6006665"/>
                        <a:gd name="connsiteY394-103658" fmla="*/ 2888302 h 3006470"/>
                        <a:gd name="connsiteX395-103659" fmla="*/ 468128 w 6006665"/>
                        <a:gd name="connsiteY395-103660" fmla="*/ 2892847 h 3006470"/>
                        <a:gd name="connsiteX396-103661" fmla="*/ 420406 w 6006665"/>
                        <a:gd name="connsiteY396-103662" fmla="*/ 2849670 h 3006470"/>
                        <a:gd name="connsiteX397-103663" fmla="*/ 381774 w 6006665"/>
                        <a:gd name="connsiteY397-103664" fmla="*/ 2833763 h 3006470"/>
                        <a:gd name="connsiteX398-103665" fmla="*/ 349960 w 6006665"/>
                        <a:gd name="connsiteY398-103666" fmla="*/ 2801948 h 3006470"/>
                        <a:gd name="connsiteX399-103667" fmla="*/ 377229 w 6006665"/>
                        <a:gd name="connsiteY399-103668" fmla="*/ 2795131 h 3006470"/>
                        <a:gd name="connsiteX400-103669" fmla="*/ 404499 w 6006665"/>
                        <a:gd name="connsiteY400-103670" fmla="*/ 2747409 h 3006470"/>
                        <a:gd name="connsiteX401-103671" fmla="*/ 388591 w 6006665"/>
                        <a:gd name="connsiteY401-103672" fmla="*/ 2731502 h 3006470"/>
                        <a:gd name="connsiteX402-103673" fmla="*/ 440858 w 6006665"/>
                        <a:gd name="connsiteY402-103674" fmla="*/ 2704232 h 3006470"/>
                        <a:gd name="connsiteX403-103675" fmla="*/ 440858 w 6006665"/>
                        <a:gd name="connsiteY403-103676" fmla="*/ 2701176 h 3006470"/>
                        <a:gd name="connsiteX404-103677" fmla="*/ 416406 w 6006665"/>
                        <a:gd name="connsiteY404-103678" fmla="*/ 2704232 h 3006470"/>
                        <a:gd name="connsiteX405-103679" fmla="*/ 416406 w 6006665"/>
                        <a:gd name="connsiteY405-103680" fmla="*/ 2702744 h 3006470"/>
                        <a:gd name="connsiteX406-103681" fmla="*/ 404499 w 6006665"/>
                        <a:gd name="connsiteY406-103682" fmla="*/ 2704232 h 3006470"/>
                        <a:gd name="connsiteX407-103683" fmla="*/ 404499 w 6006665"/>
                        <a:gd name="connsiteY407-103684" fmla="*/ 2683780 h 3006470"/>
                        <a:gd name="connsiteX408-103685" fmla="*/ 424951 w 6006665"/>
                        <a:gd name="connsiteY408-103686" fmla="*/ 2667873 h 3006470"/>
                        <a:gd name="connsiteX409-103687" fmla="*/ 463583 w 6006665"/>
                        <a:gd name="connsiteY409-103688" fmla="*/ 2661056 h 3006470"/>
                        <a:gd name="connsiteX410-103689" fmla="*/ 468128 w 6006665"/>
                        <a:gd name="connsiteY410-103690" fmla="*/ 2645148 h 3006470"/>
                        <a:gd name="connsiteX411-103691" fmla="*/ 456765 w 6006665"/>
                        <a:gd name="connsiteY411-103692" fmla="*/ 2613334 h 3006470"/>
                        <a:gd name="connsiteX412-103693" fmla="*/ 474945 w 6006665"/>
                        <a:gd name="connsiteY412-103694" fmla="*/ 2586064 h 3006470"/>
                        <a:gd name="connsiteX413-103695" fmla="*/ 474945 w 6006665"/>
                        <a:gd name="connsiteY413-103696" fmla="*/ 2565612 h 3006470"/>
                        <a:gd name="connsiteX414-103697" fmla="*/ 420406 w 6006665"/>
                        <a:gd name="connsiteY414-103698" fmla="*/ 2547432 h 3006470"/>
                        <a:gd name="connsiteX415-103699" fmla="*/ 409588 w 6006665"/>
                        <a:gd name="connsiteY415-103700" fmla="*/ 2547432 h 3006470"/>
                        <a:gd name="connsiteX416-103701" fmla="*/ 397681 w 6006665"/>
                        <a:gd name="connsiteY416-103702" fmla="*/ 2547432 h 3006470"/>
                        <a:gd name="connsiteX417-103703" fmla="*/ 379485 w 6006665"/>
                        <a:gd name="connsiteY417-103704" fmla="*/ 2525193 h 3006470"/>
                        <a:gd name="connsiteX418-103705" fmla="*/ 357322 w 6006665"/>
                        <a:gd name="connsiteY418-103706" fmla="*/ 2531525 h 3006470"/>
                        <a:gd name="connsiteX419-103707" fmla="*/ 352842 w 6006665"/>
                        <a:gd name="connsiteY419-103708" fmla="*/ 2529403 h 3006470"/>
                        <a:gd name="connsiteX420-103709" fmla="*/ 345415 w 6006665"/>
                        <a:gd name="connsiteY420-103710" fmla="*/ 2531525 h 3006470"/>
                        <a:gd name="connsiteX421-103711" fmla="*/ 302238 w 6006665"/>
                        <a:gd name="connsiteY421-103712" fmla="*/ 2511073 h 3006470"/>
                        <a:gd name="connsiteX422-103713" fmla="*/ 302238 w 6006665"/>
                        <a:gd name="connsiteY422-103714" fmla="*/ 2499711 h 3006470"/>
                        <a:gd name="connsiteX423-103715" fmla="*/ 286331 w 6006665"/>
                        <a:gd name="connsiteY423-103716" fmla="*/ 2472441 h 3006470"/>
                        <a:gd name="connsiteX424-103717" fmla="*/ 270968 w 6006665"/>
                        <a:gd name="connsiteY424-103718" fmla="*/ 2472441 h 3006470"/>
                        <a:gd name="connsiteX425-103719" fmla="*/ 259061 w 6006665"/>
                        <a:gd name="connsiteY425-103720" fmla="*/ 2472441 h 3006470"/>
                        <a:gd name="connsiteX426-103721" fmla="*/ 254516 w 6006665"/>
                        <a:gd name="connsiteY426-103722" fmla="*/ 2456534 h 3006470"/>
                        <a:gd name="connsiteX427-103723" fmla="*/ 263606 w 6006665"/>
                        <a:gd name="connsiteY427-103724" fmla="*/ 2440627 h 3006470"/>
                        <a:gd name="connsiteX428-103725" fmla="*/ 243991 w 6006665"/>
                        <a:gd name="connsiteY428-103726" fmla="*/ 2410114 h 3006470"/>
                        <a:gd name="connsiteX429-103727" fmla="*/ 216429 w 6006665"/>
                        <a:gd name="connsiteY429-103728" fmla="*/ 2413357 h 3006470"/>
                        <a:gd name="connsiteX430-103729" fmla="*/ 212956 w 6006665"/>
                        <a:gd name="connsiteY430-103730" fmla="*/ 2412365 h 3006470"/>
                        <a:gd name="connsiteX431-103731" fmla="*/ 204522 w 6006665"/>
                        <a:gd name="connsiteY431-103732" fmla="*/ 2413357 h 3006470"/>
                        <a:gd name="connsiteX432-103733" fmla="*/ 199623 w 6006665"/>
                        <a:gd name="connsiteY432-103734" fmla="*/ 2411957 h 3006470"/>
                        <a:gd name="connsiteX433-103735" fmla="*/ 195977 w 6006665"/>
                        <a:gd name="connsiteY433-103736" fmla="*/ 2424719 h 3006470"/>
                        <a:gd name="connsiteX434-103737" fmla="*/ 184968 w 6006665"/>
                        <a:gd name="connsiteY434-103738" fmla="*/ 2421574 h 3006470"/>
                        <a:gd name="connsiteX435-103739" fmla="*/ 184070 w 6006665"/>
                        <a:gd name="connsiteY435-103740" fmla="*/ 2424719 h 3006470"/>
                        <a:gd name="connsiteX436-103741" fmla="*/ 168163 w 6006665"/>
                        <a:gd name="connsiteY436-103742" fmla="*/ 2420184 h 3006470"/>
                        <a:gd name="connsiteX437-103743" fmla="*/ 156800 w 6006665"/>
                        <a:gd name="connsiteY437-103744" fmla="*/ 2381542 h 3006470"/>
                        <a:gd name="connsiteX438-103745" fmla="*/ 152255 w 6006665"/>
                        <a:gd name="connsiteY438-103746" fmla="*/ 2365635 h 3006470"/>
                        <a:gd name="connsiteX439-103747" fmla="*/ 156800 w 6006665"/>
                        <a:gd name="connsiteY439-103748" fmla="*/ 2361090 h 3006470"/>
                        <a:gd name="connsiteX440-103749" fmla="*/ 168707 w 6006665"/>
                        <a:gd name="connsiteY440-103750" fmla="*/ 2361090 h 3006470"/>
                        <a:gd name="connsiteX441-103751" fmla="*/ 188615 w 6006665"/>
                        <a:gd name="connsiteY441-103752" fmla="*/ 2361090 h 3006470"/>
                        <a:gd name="connsiteX442-103753" fmla="*/ 199977 w 6006665"/>
                        <a:gd name="connsiteY442-103754" fmla="*/ 2349728 h 3006470"/>
                        <a:gd name="connsiteX443-103755" fmla="*/ 188615 w 6006665"/>
                        <a:gd name="connsiteY443-103756" fmla="*/ 2327003 h 3006470"/>
                        <a:gd name="connsiteX444-103757" fmla="*/ 168163 w 6006665"/>
                        <a:gd name="connsiteY444-103758" fmla="*/ 2317914 h 3006470"/>
                        <a:gd name="connsiteX445-103759" fmla="*/ 168163 w 6006665"/>
                        <a:gd name="connsiteY445-103760" fmla="*/ 2311096 h 3006470"/>
                        <a:gd name="connsiteX446-103761" fmla="*/ 152255 w 6006665"/>
                        <a:gd name="connsiteY446-103762" fmla="*/ 2295189 h 3006470"/>
                        <a:gd name="connsiteX447-103763" fmla="*/ 129531 w 6006665"/>
                        <a:gd name="connsiteY447-103764" fmla="*/ 2258829 h 3006470"/>
                        <a:gd name="connsiteX448-103765" fmla="*/ 140893 w 6006665"/>
                        <a:gd name="connsiteY448-103766" fmla="*/ 2236105 h 3006470"/>
                        <a:gd name="connsiteX449-103767" fmla="*/ 136348 w 6006665"/>
                        <a:gd name="connsiteY449-103768" fmla="*/ 2208835 h 3006470"/>
                        <a:gd name="connsiteX450-103769" fmla="*/ 103789 w 6006665"/>
                        <a:gd name="connsiteY450-103770" fmla="*/ 2195428 h 3006470"/>
                        <a:gd name="connsiteX451-103771" fmla="*/ 93716 w 6006665"/>
                        <a:gd name="connsiteY451-103772" fmla="*/ 2199745 h 3006470"/>
                        <a:gd name="connsiteX452-103773" fmla="*/ 91868 w 6006665"/>
                        <a:gd name="connsiteY452-103774" fmla="*/ 2195434 h 3006470"/>
                        <a:gd name="connsiteX453-103775" fmla="*/ 81809 w 6006665"/>
                        <a:gd name="connsiteY453-103776" fmla="*/ 2199745 h 3006470"/>
                        <a:gd name="connsiteX454-103777" fmla="*/ 74992 w 6006665"/>
                        <a:gd name="connsiteY454-103778" fmla="*/ 2183838 h 3006470"/>
                        <a:gd name="connsiteX455-103779" fmla="*/ 34087 w 6006665"/>
                        <a:gd name="connsiteY455-103780" fmla="*/ 2172476 h 3006470"/>
                        <a:gd name="connsiteX456-103781" fmla="*/ 22725 w 6006665"/>
                        <a:gd name="connsiteY456-103782" fmla="*/ 2129299 h 3006470"/>
                        <a:gd name="connsiteX457-103783" fmla="*/ 22725 w 6006665"/>
                        <a:gd name="connsiteY457-103784" fmla="*/ 2097484 h 3006470"/>
                        <a:gd name="connsiteX458-103785" fmla="*/ 0 w 6006665"/>
                        <a:gd name="connsiteY458-103786" fmla="*/ 2081577 h 3006470"/>
                        <a:gd name="connsiteX459-103787" fmla="*/ 15907 w 6006665"/>
                        <a:gd name="connsiteY459-103788" fmla="*/ 2058853 h 3006470"/>
                        <a:gd name="connsiteX460-103789" fmla="*/ 6818 w 6006665"/>
                        <a:gd name="connsiteY460-103790" fmla="*/ 1995224 h 3006470"/>
                        <a:gd name="connsiteX461-103791" fmla="*/ 34087 w 6006665"/>
                        <a:gd name="connsiteY461-103792" fmla="*/ 1952047 h 3006470"/>
                        <a:gd name="connsiteX462-103793" fmla="*/ 27270 w 6006665"/>
                        <a:gd name="connsiteY462-103794" fmla="*/ 1940685 h 3006470"/>
                        <a:gd name="connsiteX463-103795" fmla="*/ 70447 w 6006665"/>
                        <a:gd name="connsiteY463-103796" fmla="*/ 1902053 h 3006470"/>
                        <a:gd name="connsiteX464-103797" fmla="*/ 27270 w 6006665"/>
                        <a:gd name="connsiteY464-103798" fmla="*/ 1865693 h 3006470"/>
                        <a:gd name="connsiteX465-103799" fmla="*/ 109078 w 6006665"/>
                        <a:gd name="connsiteY465-103800" fmla="*/ 1767977 h 3006470"/>
                        <a:gd name="connsiteX466-103801" fmla="*/ 145438 w 6006665"/>
                        <a:gd name="connsiteY466-103802" fmla="*/ 1724800 h 3006470"/>
                        <a:gd name="connsiteX467-103803" fmla="*/ 156800 w 6006665"/>
                        <a:gd name="connsiteY467-103804" fmla="*/ 1681624 h 3006470"/>
                        <a:gd name="connsiteX468-103805" fmla="*/ 102261 w 6006665"/>
                        <a:gd name="connsiteY468-103806" fmla="*/ 1629357 h 3006470"/>
                        <a:gd name="connsiteX469-103807" fmla="*/ 118168 w 6006665"/>
                        <a:gd name="connsiteY469-103808" fmla="*/ 1574818 h 3006470"/>
                        <a:gd name="connsiteX470-103809" fmla="*/ 86354 w 6006665"/>
                        <a:gd name="connsiteY470-103810" fmla="*/ 1511189 h 3006470"/>
                        <a:gd name="connsiteX471-103811" fmla="*/ 298238 w 6006665"/>
                        <a:gd name="connsiteY471-103812" fmla="*/ 1554366 h 3006470"/>
                        <a:gd name="connsiteX472-103813" fmla="*/ 345959 w 6006665"/>
                        <a:gd name="connsiteY472-103814" fmla="*/ 1586180 h 3006470"/>
                        <a:gd name="connsiteX473-103815" fmla="*/ 362087 w 6006665"/>
                        <a:gd name="connsiteY473-103816" fmla="*/ 1595588 h 3006470"/>
                        <a:gd name="connsiteX474-103817" fmla="*/ 365867 w 6006665"/>
                        <a:gd name="connsiteY474-103818" fmla="*/ 1563455 h 3006470"/>
                        <a:gd name="connsiteX475-103819" fmla="*/ 345415 w 6006665"/>
                        <a:gd name="connsiteY475-103820" fmla="*/ 1527096 h 3006470"/>
                        <a:gd name="connsiteX476-103821" fmla="*/ 365867 w 6006665"/>
                        <a:gd name="connsiteY476-103822" fmla="*/ 1495281 h 3006470"/>
                        <a:gd name="connsiteX477-103823" fmla="*/ 374560 w 6006665"/>
                        <a:gd name="connsiteY477-103824" fmla="*/ 1500280 h 3006470"/>
                        <a:gd name="connsiteX478-103825" fmla="*/ 377774 w 6006665"/>
                        <a:gd name="connsiteY478-103826" fmla="*/ 1495281 h 3006470"/>
                        <a:gd name="connsiteX479-103827" fmla="*/ 461933 w 6006665"/>
                        <a:gd name="connsiteY479-103828" fmla="*/ 1543673 h 3006470"/>
                        <a:gd name="connsiteX480-103829" fmla="*/ 484035 w 6006665"/>
                        <a:gd name="connsiteY480-103830" fmla="*/ 1527096 h 3006470"/>
                        <a:gd name="connsiteX481-103831" fmla="*/ 463583 w 6006665"/>
                        <a:gd name="connsiteY481-103832" fmla="*/ 1461194 h 3006470"/>
                        <a:gd name="connsiteX482-103833" fmla="*/ 1677078 w 6006665"/>
                        <a:gd name="connsiteY482-103834" fmla="*/ 1370296 h 3006470"/>
                        <a:gd name="connsiteX483-103835" fmla="*/ 1720255 w 6006665"/>
                        <a:gd name="connsiteY483-103836" fmla="*/ 1349844 h 3006470"/>
                        <a:gd name="connsiteX484-103837" fmla="*/ 1731617 w 6006665"/>
                        <a:gd name="connsiteY484-103838" fmla="*/ 1299850 h 3006470"/>
                        <a:gd name="connsiteX485-103839" fmla="*/ 1758887 w 6006665"/>
                        <a:gd name="connsiteY485-103840" fmla="*/ 1256673 h 3006470"/>
                        <a:gd name="connsiteX486-103841" fmla="*/ 1736162 w 6006665"/>
                        <a:gd name="connsiteY486-103842" fmla="*/ 1197589 h 3006470"/>
                        <a:gd name="connsiteX487-103843" fmla="*/ 1758887 w 6006665"/>
                        <a:gd name="connsiteY487-103844" fmla="*/ 1133960 h 3006470"/>
                        <a:gd name="connsiteX488-103845" fmla="*/ 1704347 w 6006665"/>
                        <a:gd name="connsiteY488-103846" fmla="*/ 1070331 h 3006470"/>
                        <a:gd name="connsiteX489-103847" fmla="*/ 1736162 w 6006665"/>
                        <a:gd name="connsiteY489-103848" fmla="*/ 961252 h 3006470"/>
                        <a:gd name="connsiteX490-103849" fmla="*/ 1688440 w 6006665"/>
                        <a:gd name="connsiteY490-103850" fmla="*/ 865809 h 3006470"/>
                        <a:gd name="connsiteX491-103851" fmla="*/ 1752069 w 6006665"/>
                        <a:gd name="connsiteY491-103852" fmla="*/ 788545 h 3006470"/>
                        <a:gd name="connsiteX492-103853" fmla="*/ 1747524 w 6006665"/>
                        <a:gd name="connsiteY492-103854" fmla="*/ 704464 h 3006470"/>
                        <a:gd name="connsiteX493-103855" fmla="*/ 1763431 w 6006665"/>
                        <a:gd name="connsiteY493-103856" fmla="*/ 697647 h 3006470"/>
                        <a:gd name="connsiteX494-103857" fmla="*/ 1764877 w 6006665"/>
                        <a:gd name="connsiteY494-103858" fmla="*/ 702130 h 3006470"/>
                        <a:gd name="connsiteX495-103859" fmla="*/ 1775339 w 6006665"/>
                        <a:gd name="connsiteY495-103860" fmla="*/ 697647 h 3006470"/>
                        <a:gd name="connsiteX496-103861" fmla="*/ 1798063 w 6006665"/>
                        <a:gd name="connsiteY496-103862" fmla="*/ 768093 h 3006470"/>
                        <a:gd name="connsiteX497-103863" fmla="*/ 1791454 w 6006665"/>
                        <a:gd name="connsiteY497-103864" fmla="*/ 815304 h 3006470"/>
                        <a:gd name="connsiteX498-103865" fmla="*/ 1854330 w 6006665"/>
                        <a:gd name="connsiteY498-103866" fmla="*/ 772638 h 3006470"/>
                        <a:gd name="connsiteX499-103867" fmla="*/ 1931594 w 6006665"/>
                        <a:gd name="connsiteY499-103868" fmla="*/ 763548 h 3006470"/>
                        <a:gd name="connsiteX500-103869" fmla="*/ 1932772 w 6006665"/>
                        <a:gd name="connsiteY500-103870" fmla="*/ 764810 h 3006470"/>
                        <a:gd name="connsiteX501-103871" fmla="*/ 1943501 w 6006665"/>
                        <a:gd name="connsiteY501-103872" fmla="*/ 763548 h 3006470"/>
                        <a:gd name="connsiteX502-103873" fmla="*/ 1988608 w 6006665"/>
                        <a:gd name="connsiteY502-103874" fmla="*/ 811877 h 3006470"/>
                        <a:gd name="connsiteX503-103875" fmla="*/ 1963408 w 6006665"/>
                        <a:gd name="connsiteY503-103876" fmla="*/ 736278 h 3006470"/>
                        <a:gd name="connsiteX504-103877" fmla="*/ 1963408 w 6006665"/>
                        <a:gd name="connsiteY504-103878" fmla="*/ 595386 h 3006470"/>
                        <a:gd name="connsiteX505-103879" fmla="*/ 2027037 w 6006665"/>
                        <a:gd name="connsiteY505-103880" fmla="*/ 574934 h 3006470"/>
                        <a:gd name="connsiteX506-103881" fmla="*/ 2037269 w 6006665"/>
                        <a:gd name="connsiteY506-103882" fmla="*/ 575472 h 3006470"/>
                        <a:gd name="connsiteX507-103883" fmla="*/ 2038944 w 6006665"/>
                        <a:gd name="connsiteY507-103884" fmla="*/ 574934 h 3006470"/>
                        <a:gd name="connsiteX508-103885" fmla="*/ 2115414 w 6006665"/>
                        <a:gd name="connsiteY508-103886" fmla="*/ 578958 h 3006470"/>
                        <a:gd name="connsiteX509-103887" fmla="*/ 2192927 w 6006665"/>
                        <a:gd name="connsiteY509-103888" fmla="*/ 559026 h 3006470"/>
                        <a:gd name="connsiteX510-103889" fmla="*/ 2167930 w 6006665"/>
                        <a:gd name="connsiteY510-103890" fmla="*/ 493125 h 3006470"/>
                        <a:gd name="connsiteX511-103891" fmla="*/ 2204289 w 6006665"/>
                        <a:gd name="connsiteY511-103892" fmla="*/ 402226 h 3006470"/>
                        <a:gd name="connsiteX512-103893" fmla="*/ 2247466 w 6006665"/>
                        <a:gd name="connsiteY512-103894" fmla="*/ 397681 h 3006470"/>
                        <a:gd name="connsiteX513-103895" fmla="*/ 2317913 w 6006665"/>
                        <a:gd name="connsiteY513-103896" fmla="*/ 322690 h 3006470"/>
                        <a:gd name="connsiteX514-103897" fmla="*/ 2420183 w 6006665"/>
                        <a:gd name="connsiteY514-103898" fmla="*/ 304510 h 3006470"/>
                        <a:gd name="connsiteX515-103899" fmla="*/ 2429263 w 6006665"/>
                        <a:gd name="connsiteY515-103900" fmla="*/ 263606 h 3006470"/>
                        <a:gd name="connsiteX516-103901" fmla="*/ 2526979 w 6006665"/>
                        <a:gd name="connsiteY516-103902" fmla="*/ 252244 h 3006470"/>
                        <a:gd name="connsiteX517-103903" fmla="*/ 2528058 w 6006665"/>
                        <a:gd name="connsiteY517-103904" fmla="*/ 253503 h 3006470"/>
                        <a:gd name="connsiteX518-103905" fmla="*/ 2538886 w 6006665"/>
                        <a:gd name="connsiteY518-103906" fmla="*/ 252244 h 3006470"/>
                        <a:gd name="connsiteX519-103907" fmla="*/ 2560820 w 6006665"/>
                        <a:gd name="connsiteY519-103908" fmla="*/ 277833 h 3006470"/>
                        <a:gd name="connsiteX520-103909" fmla="*/ 2640602 w 6006665"/>
                        <a:gd name="connsiteY520-103910" fmla="*/ 202249 h 3006470"/>
                        <a:gd name="connsiteX521-103911" fmla="*/ 2652509 w 6006665"/>
                        <a:gd name="connsiteY521-103912" fmla="*/ 202249 h 3006470"/>
                        <a:gd name="connsiteX522-103913" fmla="*/ 2704231 w 6006665"/>
                        <a:gd name="connsiteY522-103914" fmla="*/ 202249 h 3006470"/>
                        <a:gd name="connsiteX523-103915" fmla="*/ 2715593 w 6006665"/>
                        <a:gd name="connsiteY523-103916" fmla="*/ 134075 h 3006470"/>
                        <a:gd name="connsiteX524-103917" fmla="*/ 2751953 w 6006665"/>
                        <a:gd name="connsiteY524-103918" fmla="*/ 68174 h 3006470"/>
                        <a:gd name="connsiteX525-103919" fmla="*/ 2838307 w 6006665"/>
                        <a:gd name="connsiteY525-103920" fmla="*/ 0 h 3006470"/>
                        <a:gd name="connsiteX0-103921" fmla="*/ 1791129 w 6006665"/>
                        <a:gd name="connsiteY0-103922" fmla="*/ 817622 h 3006470"/>
                        <a:gd name="connsiteX1-103923" fmla="*/ 1782156 w 6006665"/>
                        <a:gd name="connsiteY1-103924" fmla="*/ 881716 h 3006470"/>
                        <a:gd name="connsiteX2-103925" fmla="*/ 1809554 w 6006665"/>
                        <a:gd name="connsiteY2-103926" fmla="*/ 895415 h 3006470"/>
                        <a:gd name="connsiteX3-103927" fmla="*/ 1791129 w 6006665"/>
                        <a:gd name="connsiteY3-103928" fmla="*/ 817622 h 3006470"/>
                        <a:gd name="connsiteX4-103929" fmla="*/ 2838307 w 6006665"/>
                        <a:gd name="connsiteY4-103930" fmla="*/ 0 h 3006470"/>
                        <a:gd name="connsiteX5-103931" fmla="*/ 2844246 w 6006665"/>
                        <a:gd name="connsiteY5-103932" fmla="*/ 4711 h 3006470"/>
                        <a:gd name="connsiteX6-103933" fmla="*/ 2850213 w 6006665"/>
                        <a:gd name="connsiteY6-103934" fmla="*/ 0 h 3006470"/>
                        <a:gd name="connsiteX7-103935" fmla="*/ 2916115 w 6006665"/>
                        <a:gd name="connsiteY7-103936" fmla="*/ 52267 h 3006470"/>
                        <a:gd name="connsiteX8-103937" fmla="*/ 2861576 w 6006665"/>
                        <a:gd name="connsiteY8-103938" fmla="*/ 90899 h 3006470"/>
                        <a:gd name="connsiteX9-103939" fmla="*/ 2947929 w 6006665"/>
                        <a:gd name="connsiteY9-103940" fmla="*/ 118168 h 3006470"/>
                        <a:gd name="connsiteX10-103941" fmla="*/ 2957621 w 6006665"/>
                        <a:gd name="connsiteY10-103942" fmla="*/ 186006 h 3006470"/>
                        <a:gd name="connsiteX11-103943" fmla="*/ 2979199 w 6006665"/>
                        <a:gd name="connsiteY11-103944" fmla="*/ 161345 h 3006470"/>
                        <a:gd name="connsiteX12-103945" fmla="*/ 2991106 w 6006665"/>
                        <a:gd name="connsiteY12-103946" fmla="*/ 161345 h 3006470"/>
                        <a:gd name="connsiteX13-103947" fmla="*/ 3086005 w 6006665"/>
                        <a:gd name="connsiteY13-103948" fmla="*/ 161345 h 3006470"/>
                        <a:gd name="connsiteX14-103949" fmla="*/ 3097912 w 6006665"/>
                        <a:gd name="connsiteY14-103950" fmla="*/ 161345 h 3006470"/>
                        <a:gd name="connsiteX15-103951" fmla="*/ 3179721 w 6006665"/>
                        <a:gd name="connsiteY15-103952" fmla="*/ 236336 h 3006470"/>
                        <a:gd name="connsiteX16-103953" fmla="*/ 3211535 w 6006665"/>
                        <a:gd name="connsiteY16-103954" fmla="*/ 295420 h 3006470"/>
                        <a:gd name="connsiteX17-103955" fmla="*/ 3200173 w 6006665"/>
                        <a:gd name="connsiteY17-103956" fmla="*/ 370412 h 3006470"/>
                        <a:gd name="connsiteX18-103957" fmla="*/ 3161541 w 6006665"/>
                        <a:gd name="connsiteY18-103958" fmla="*/ 413589 h 3006470"/>
                        <a:gd name="connsiteX19-103959" fmla="*/ 3066097 w 6006665"/>
                        <a:gd name="connsiteY19-103960" fmla="*/ 488580 h 3006470"/>
                        <a:gd name="connsiteX20-103961" fmla="*/ 3034283 w 6006665"/>
                        <a:gd name="connsiteY20-103962" fmla="*/ 531757 h 3006470"/>
                        <a:gd name="connsiteX21-103963" fmla="*/ 3082005 w 6006665"/>
                        <a:gd name="connsiteY21-103964" fmla="*/ 547664 h 3006470"/>
                        <a:gd name="connsiteX22-103965" fmla="*/ 3129459 w 6006665"/>
                        <a:gd name="connsiteY22-103966" fmla="*/ 575345 h 3006470"/>
                        <a:gd name="connsiteX23-103967" fmla="*/ 3156451 w 6006665"/>
                        <a:gd name="connsiteY23-103968" fmla="*/ 552209 h 3006470"/>
                        <a:gd name="connsiteX24-103969" fmla="*/ 3158460 w 6006665"/>
                        <a:gd name="connsiteY24-103970" fmla="*/ 560693 h 3006470"/>
                        <a:gd name="connsiteX25-103971" fmla="*/ 3168359 w 6006665"/>
                        <a:gd name="connsiteY25-103972" fmla="*/ 552209 h 3006470"/>
                        <a:gd name="connsiteX26-103973" fmla="*/ 3184984 w 6006665"/>
                        <a:gd name="connsiteY26-103974" fmla="*/ 622402 h 3006470"/>
                        <a:gd name="connsiteX27-103975" fmla="*/ 3192811 w 6006665"/>
                        <a:gd name="connsiteY27-103976" fmla="*/ 606748 h 3006470"/>
                        <a:gd name="connsiteX28-103977" fmla="*/ 3251895 w 6006665"/>
                        <a:gd name="connsiteY28-103978" fmla="*/ 586296 h 3006470"/>
                        <a:gd name="connsiteX29-103979" fmla="*/ 3259833 w 6006665"/>
                        <a:gd name="connsiteY29-103980" fmla="*/ 587670 h 3006470"/>
                        <a:gd name="connsiteX30-103981" fmla="*/ 3263802 w 6006665"/>
                        <a:gd name="connsiteY30-103982" fmla="*/ 586296 h 3006470"/>
                        <a:gd name="connsiteX31-103983" fmla="*/ 3381970 w 6006665"/>
                        <a:gd name="connsiteY31-103984" fmla="*/ 606748 h 3006470"/>
                        <a:gd name="connsiteX32-103985" fmla="*/ 3388787 w 6006665"/>
                        <a:gd name="connsiteY32-103986" fmla="*/ 665832 h 3006470"/>
                        <a:gd name="connsiteX33-103987" fmla="*/ 3531529 w 6006665"/>
                        <a:gd name="connsiteY33-103988" fmla="*/ 686823 h 3006470"/>
                        <a:gd name="connsiteX34-103989" fmla="*/ 3538225 w 6006665"/>
                        <a:gd name="connsiteY34-103990" fmla="*/ 590841 h 3006470"/>
                        <a:gd name="connsiteX35-103991" fmla="*/ 3549910 w 6006665"/>
                        <a:gd name="connsiteY35-103992" fmla="*/ 594028 h 3006470"/>
                        <a:gd name="connsiteX36-103993" fmla="*/ 3550132 w 6006665"/>
                        <a:gd name="connsiteY36-103994" fmla="*/ 590841 h 3006470"/>
                        <a:gd name="connsiteX37-103995" fmla="*/ 3625123 w 6006665"/>
                        <a:gd name="connsiteY37-103996" fmla="*/ 611293 h 3006470"/>
                        <a:gd name="connsiteX38-103997" fmla="*/ 3672301 w 6006665"/>
                        <a:gd name="connsiteY38-103998" fmla="*/ 611293 h 3006470"/>
                        <a:gd name="connsiteX39-103999" fmla="*/ 3684207 w 6006665"/>
                        <a:gd name="connsiteY39-104000" fmla="*/ 611293 h 3006470"/>
                        <a:gd name="connsiteX40-104001" fmla="*/ 3743291 w 6006665"/>
                        <a:gd name="connsiteY40-104002" fmla="*/ 677194 h 3006470"/>
                        <a:gd name="connsiteX41-104003" fmla="*/ 3759199 w 6006665"/>
                        <a:gd name="connsiteY41-104004" fmla="*/ 756731 h 3006470"/>
                        <a:gd name="connsiteX42-104005" fmla="*/ 3738747 w 6006665"/>
                        <a:gd name="connsiteY42-104006" fmla="*/ 806725 h 3006470"/>
                        <a:gd name="connsiteX43-104007" fmla="*/ 3786469 w 6006665"/>
                        <a:gd name="connsiteY43-104008" fmla="*/ 897623 h 3006470"/>
                        <a:gd name="connsiteX44-104009" fmla="*/ 3835603 w 6006665"/>
                        <a:gd name="connsiteY44-104010" fmla="*/ 933529 h 3006470"/>
                        <a:gd name="connsiteX45-104011" fmla="*/ 3865460 w 6006665"/>
                        <a:gd name="connsiteY45-104012" fmla="*/ 822632 h 3006470"/>
                        <a:gd name="connsiteX46-104013" fmla="*/ 3875077 w 6006665"/>
                        <a:gd name="connsiteY46-104014" fmla="*/ 831139 h 3006470"/>
                        <a:gd name="connsiteX47-104015" fmla="*/ 3877367 w 6006665"/>
                        <a:gd name="connsiteY47-104016" fmla="*/ 822632 h 3006470"/>
                        <a:gd name="connsiteX48-104017" fmla="*/ 3932151 w 6006665"/>
                        <a:gd name="connsiteY48-104018" fmla="*/ 871095 h 3006470"/>
                        <a:gd name="connsiteX49-104019" fmla="*/ 3988173 w 6006665"/>
                        <a:gd name="connsiteY49-104020" fmla="*/ 843084 h 3006470"/>
                        <a:gd name="connsiteX50-104021" fmla="*/ 3993852 w 6006665"/>
                        <a:gd name="connsiteY50-104022" fmla="*/ 846199 h 3006470"/>
                        <a:gd name="connsiteX51-104023" fmla="*/ 4000080 w 6006665"/>
                        <a:gd name="connsiteY51-104024" fmla="*/ 843084 h 3006470"/>
                        <a:gd name="connsiteX52-104025" fmla="*/ 4062426 w 6006665"/>
                        <a:gd name="connsiteY52-104026" fmla="*/ 877274 h 3006470"/>
                        <a:gd name="connsiteX53-104027" fmla="*/ 4085889 w 6006665"/>
                        <a:gd name="connsiteY53-104028" fmla="*/ 849902 h 3006470"/>
                        <a:gd name="connsiteX54-104029" fmla="*/ 4095563 w 6006665"/>
                        <a:gd name="connsiteY54-104030" fmla="*/ 852506 h 3006470"/>
                        <a:gd name="connsiteX55-104031" fmla="*/ 4097796 w 6006665"/>
                        <a:gd name="connsiteY55-104032" fmla="*/ 849902 h 3006470"/>
                        <a:gd name="connsiteX56-104033" fmla="*/ 4144150 w 6006665"/>
                        <a:gd name="connsiteY56-104034" fmla="*/ 862382 h 3006470"/>
                        <a:gd name="connsiteX57-104035" fmla="*/ 4117703 w 6006665"/>
                        <a:gd name="connsiteY57-104036" fmla="*/ 752186 h 3006470"/>
                        <a:gd name="connsiteX58-104037" fmla="*/ 4165425 w 6006665"/>
                        <a:gd name="connsiteY58-104038" fmla="*/ 697647 h 3006470"/>
                        <a:gd name="connsiteX59-104039" fmla="*/ 4175231 w 6006665"/>
                        <a:gd name="connsiteY59-104040" fmla="*/ 700048 h 3006470"/>
                        <a:gd name="connsiteX60-104041" fmla="*/ 4177332 w 6006665"/>
                        <a:gd name="connsiteY60-104042" fmla="*/ 697647 h 3006470"/>
                        <a:gd name="connsiteX61-104043" fmla="*/ 4511384 w 6006665"/>
                        <a:gd name="connsiteY61-104044" fmla="*/ 779455 h 3006470"/>
                        <a:gd name="connsiteX62-104045" fmla="*/ 4543199 w 6006665"/>
                        <a:gd name="connsiteY62-104046" fmla="*/ 849902 h 3006470"/>
                        <a:gd name="connsiteX63-104047" fmla="*/ 4639242 w 6006665"/>
                        <a:gd name="connsiteY63-104048" fmla="*/ 932544 h 3006470"/>
                        <a:gd name="connsiteX64-104049" fmla="*/ 4774445 w 6006665"/>
                        <a:gd name="connsiteY64-104050" fmla="*/ 913531 h 3006470"/>
                        <a:gd name="connsiteX65-104051" fmla="*/ 4778496 w 6006665"/>
                        <a:gd name="connsiteY65-104052" fmla="*/ 914635 h 3006470"/>
                        <a:gd name="connsiteX66-104053" fmla="*/ 4786352 w 6006665"/>
                        <a:gd name="connsiteY66-104054" fmla="*/ 913531 h 3006470"/>
                        <a:gd name="connsiteX67-104055" fmla="*/ 4861343 w 6006665"/>
                        <a:gd name="connsiteY67-104056" fmla="*/ 933983 h 3006470"/>
                        <a:gd name="connsiteX68-104057" fmla="*/ 4893158 w 6006665"/>
                        <a:gd name="connsiteY68-104058" fmla="*/ 977160 h 3006470"/>
                        <a:gd name="connsiteX69-104059" fmla="*/ 4888613 w 6006665"/>
                        <a:gd name="connsiteY69-104060" fmla="*/ 1058968 h 3006470"/>
                        <a:gd name="connsiteX70-104061" fmla="*/ 4927677 w 6006665"/>
                        <a:gd name="connsiteY70-104062" fmla="*/ 1083640 h 3006470"/>
                        <a:gd name="connsiteX71-104063" fmla="*/ 4967605 w 6006665"/>
                        <a:gd name="connsiteY71-104064" fmla="*/ 1070331 h 3006470"/>
                        <a:gd name="connsiteX72-104065" fmla="*/ 5038051 w 6006665"/>
                        <a:gd name="connsiteY72-104066" fmla="*/ 1063513 h 3006470"/>
                        <a:gd name="connsiteX73-104067" fmla="*/ 5040730 w 6006665"/>
                        <a:gd name="connsiteY73-104068" fmla="*/ 1064406 h 3006470"/>
                        <a:gd name="connsiteX74-104069" fmla="*/ 5049958 w 6006665"/>
                        <a:gd name="connsiteY74-104070" fmla="*/ 1063513 h 3006470"/>
                        <a:gd name="connsiteX75-104071" fmla="*/ 5114249 w 6006665"/>
                        <a:gd name="connsiteY75-104072" fmla="*/ 1084944 h 3006470"/>
                        <a:gd name="connsiteX76-104073" fmla="*/ 5176671 w 6006665"/>
                        <a:gd name="connsiteY76-104074" fmla="*/ 1074876 h 3006470"/>
                        <a:gd name="connsiteX77-104075" fmla="*/ 5177801 w 6006665"/>
                        <a:gd name="connsiteY77-104076" fmla="*/ 1076614 h 3006470"/>
                        <a:gd name="connsiteX78-104077" fmla="*/ 5188578 w 6006665"/>
                        <a:gd name="connsiteY78-104078" fmla="*/ 1074876 h 3006470"/>
                        <a:gd name="connsiteX79-104079" fmla="*/ 5243719 w 6006665"/>
                        <a:gd name="connsiteY79-104080" fmla="*/ 1159707 h 3006470"/>
                        <a:gd name="connsiteX80-104081" fmla="*/ 5283477 w 6006665"/>
                        <a:gd name="connsiteY80-104082" fmla="*/ 1129415 h 3006470"/>
                        <a:gd name="connsiteX81-104083" fmla="*/ 5258480 w 6006665"/>
                        <a:gd name="connsiteY81-104084" fmla="*/ 1063513 h 3006470"/>
                        <a:gd name="connsiteX82-104085" fmla="*/ 5267570 w 6006665"/>
                        <a:gd name="connsiteY82-104086" fmla="*/ 1015792 h 3006470"/>
                        <a:gd name="connsiteX83-104087" fmla="*/ 5278896 w 6006665"/>
                        <a:gd name="connsiteY83-104088" fmla="*/ 1018841 h 3006470"/>
                        <a:gd name="connsiteX84-104089" fmla="*/ 5279477 w 6006665"/>
                        <a:gd name="connsiteY84-104090" fmla="*/ 1015792 h 3006470"/>
                        <a:gd name="connsiteX85-104091" fmla="*/ 5395510 w 6006665"/>
                        <a:gd name="connsiteY85-104092" fmla="*/ 1047031 h 3006470"/>
                        <a:gd name="connsiteX86-104093" fmla="*/ 5463001 w 6006665"/>
                        <a:gd name="connsiteY86-104094" fmla="*/ 1043061 h 3006470"/>
                        <a:gd name="connsiteX87-104095" fmla="*/ 5464386 w 6006665"/>
                        <a:gd name="connsiteY87-104096" fmla="*/ 1043680 h 3006470"/>
                        <a:gd name="connsiteX88-104097" fmla="*/ 5474909 w 6006665"/>
                        <a:gd name="connsiteY88-104098" fmla="*/ 1043061 h 3006470"/>
                        <a:gd name="connsiteX89-104099" fmla="*/ 5581715 w 6006665"/>
                        <a:gd name="connsiteY89-104100" fmla="*/ 1090783 h 3006470"/>
                        <a:gd name="connsiteX90-104101" fmla="*/ 5633981 w 6006665"/>
                        <a:gd name="connsiteY90-104102" fmla="*/ 1133960 h 3006470"/>
                        <a:gd name="connsiteX91-104103" fmla="*/ 5720335 w 6006665"/>
                        <a:gd name="connsiteY91-104104" fmla="*/ 1213496 h 3006470"/>
                        <a:gd name="connsiteX92-104105" fmla="*/ 5822595 w 6006665"/>
                        <a:gd name="connsiteY92-104106" fmla="*/ 1311212 h 3006470"/>
                        <a:gd name="connsiteX93-104107" fmla="*/ 5818051 w 6006665"/>
                        <a:gd name="connsiteY93-104108" fmla="*/ 1365751 h 3006470"/>
                        <a:gd name="connsiteX94-104109" fmla="*/ 5825679 w 6006665"/>
                        <a:gd name="connsiteY94-104110" fmla="*/ 1373379 h 3006470"/>
                        <a:gd name="connsiteX95-104111" fmla="*/ 5822051 w 6006665"/>
                        <a:gd name="connsiteY95-104112" fmla="*/ 1322574 h 3006470"/>
                        <a:gd name="connsiteX96-104113" fmla="*/ 5834092 w 6006665"/>
                        <a:gd name="connsiteY96-104114" fmla="*/ 1324447 h 3006470"/>
                        <a:gd name="connsiteX97-104115" fmla="*/ 5833958 w 6006665"/>
                        <a:gd name="connsiteY97-104116" fmla="*/ 1322574 h 3006470"/>
                        <a:gd name="connsiteX98-104117" fmla="*/ 5936219 w 6006665"/>
                        <a:gd name="connsiteY98-104118" fmla="*/ 1338481 h 3006470"/>
                        <a:gd name="connsiteX99-104119" fmla="*/ 6006665 w 6006665"/>
                        <a:gd name="connsiteY99-104120" fmla="*/ 1418018 h 3006470"/>
                        <a:gd name="connsiteX100-104121" fmla="*/ 5968033 w 6006665"/>
                        <a:gd name="connsiteY100-104122" fmla="*/ 1456650 h 3006470"/>
                        <a:gd name="connsiteX101-104123" fmla="*/ 5908949 w 6006665"/>
                        <a:gd name="connsiteY101-104124" fmla="*/ 1468012 h 3006470"/>
                        <a:gd name="connsiteX102-104125" fmla="*/ 5908949 w 6006665"/>
                        <a:gd name="connsiteY102-104126" fmla="*/ 1554366 h 3006470"/>
                        <a:gd name="connsiteX103-104127" fmla="*/ 5893042 w 6006665"/>
                        <a:gd name="connsiteY103-104128" fmla="*/ 1570273 h 3006470"/>
                        <a:gd name="connsiteX104-104129" fmla="*/ 5881135 w 6006665"/>
                        <a:gd name="connsiteY104-104130" fmla="*/ 1570273 h 3006470"/>
                        <a:gd name="connsiteX105-104131" fmla="*/ 5861227 w 6006665"/>
                        <a:gd name="connsiteY105-104132" fmla="*/ 1570273 h 3006470"/>
                        <a:gd name="connsiteX106-104133" fmla="*/ 5849321 w 6006665"/>
                        <a:gd name="connsiteY106-104134" fmla="*/ 1570273 h 3006470"/>
                        <a:gd name="connsiteX107-104135" fmla="*/ 5817506 w 6006665"/>
                        <a:gd name="connsiteY107-104136" fmla="*/ 1536186 h 3006470"/>
                        <a:gd name="connsiteX108-104137" fmla="*/ 5767511 w 6006665"/>
                        <a:gd name="connsiteY108-104138" fmla="*/ 1511189 h 3006470"/>
                        <a:gd name="connsiteX109-104139" fmla="*/ 5762967 w 6006665"/>
                        <a:gd name="connsiteY109-104140" fmla="*/ 1477102 h 3006470"/>
                        <a:gd name="connsiteX110-104141" fmla="*/ 5729132 w 6006665"/>
                        <a:gd name="connsiteY110-104142" fmla="*/ 1463170 h 3006470"/>
                        <a:gd name="connsiteX111-104143" fmla="*/ 5695337 w 6006665"/>
                        <a:gd name="connsiteY111-104144" fmla="*/ 1472557 h 3006470"/>
                        <a:gd name="connsiteX112-104145" fmla="*/ 5693366 w 6006665"/>
                        <a:gd name="connsiteY112-104146" fmla="*/ 1469797 h 3006470"/>
                        <a:gd name="connsiteX113-104147" fmla="*/ 5683431 w 6006665"/>
                        <a:gd name="connsiteY113-104148" fmla="*/ 1472557 h 3006470"/>
                        <a:gd name="connsiteX114-104149" fmla="*/ 5660706 w 6006665"/>
                        <a:gd name="connsiteY114-104150" fmla="*/ 1440742 h 3006470"/>
                        <a:gd name="connsiteX115-104151" fmla="*/ 5669644 w 6006665"/>
                        <a:gd name="connsiteY115-104152" fmla="*/ 1415717 h 3006470"/>
                        <a:gd name="connsiteX116-104153" fmla="*/ 5640799 w 6006665"/>
                        <a:gd name="connsiteY116-104154" fmla="*/ 1429380 h 3006470"/>
                        <a:gd name="connsiteX117-104155" fmla="*/ 5656705 w 6006665"/>
                        <a:gd name="connsiteY117-104156" fmla="*/ 1472557 h 3006470"/>
                        <a:gd name="connsiteX118-104157" fmla="*/ 5633981 w 6006665"/>
                        <a:gd name="connsiteY118-104158" fmla="*/ 1511189 h 3006470"/>
                        <a:gd name="connsiteX119-104159" fmla="*/ 5586259 w 6006665"/>
                        <a:gd name="connsiteY119-104160" fmla="*/ 1547548 h 3006470"/>
                        <a:gd name="connsiteX120-104161" fmla="*/ 5575676 w 6006665"/>
                        <a:gd name="connsiteY120-104162" fmla="*/ 1546540 h 3006470"/>
                        <a:gd name="connsiteX121-104163" fmla="*/ 5574353 w 6006665"/>
                        <a:gd name="connsiteY121-104164" fmla="*/ 1547548 h 3006470"/>
                        <a:gd name="connsiteX122-104165" fmla="*/ 5539436 w 6006665"/>
                        <a:gd name="connsiteY122-104166" fmla="*/ 1544223 h 3006470"/>
                        <a:gd name="connsiteX123-104167" fmla="*/ 5570352 w 6006665"/>
                        <a:gd name="connsiteY123-104168" fmla="*/ 1586180 h 3006470"/>
                        <a:gd name="connsiteX124-104169" fmla="*/ 5593077 w 6006665"/>
                        <a:gd name="connsiteY124-104170" fmla="*/ 1649809 h 3006470"/>
                        <a:gd name="connsiteX125-104171" fmla="*/ 5608984 w 6006665"/>
                        <a:gd name="connsiteY125-104172" fmla="*/ 1677079 h 3006470"/>
                        <a:gd name="connsiteX126-104173" fmla="*/ 5613529 w 6006665"/>
                        <a:gd name="connsiteY126-104174" fmla="*/ 1708893 h 3006470"/>
                        <a:gd name="connsiteX127-104175" fmla="*/ 5608984 w 6006665"/>
                        <a:gd name="connsiteY127-104176" fmla="*/ 1731618 h 3006470"/>
                        <a:gd name="connsiteX128-104177" fmla="*/ 5597799 w 6006665"/>
                        <a:gd name="connsiteY128-104178" fmla="*/ 1728009 h 3006470"/>
                        <a:gd name="connsiteX129-104179" fmla="*/ 5597077 w 6006665"/>
                        <a:gd name="connsiteY129-104180" fmla="*/ 1731618 h 3006470"/>
                        <a:gd name="connsiteX130-104181" fmla="*/ 5534271 w 6006665"/>
                        <a:gd name="connsiteY130-104182" fmla="*/ 1711358 h 3006470"/>
                        <a:gd name="connsiteX131-104183" fmla="*/ 5436277 w 6006665"/>
                        <a:gd name="connsiteY131-104184" fmla="*/ 1767977 h 3006470"/>
                        <a:gd name="connsiteX132-104185" fmla="*/ 5397645 w 6006665"/>
                        <a:gd name="connsiteY132-104186" fmla="*/ 1779340 h 3006470"/>
                        <a:gd name="connsiteX133-104187" fmla="*/ 5345378 w 6006665"/>
                        <a:gd name="connsiteY133-104188" fmla="*/ 1833879 h 3006470"/>
                        <a:gd name="connsiteX134-104189" fmla="*/ 5290839 w 6006665"/>
                        <a:gd name="connsiteY134-104190" fmla="*/ 1881600 h 3006470"/>
                        <a:gd name="connsiteX135-104191" fmla="*/ 5274932 w 6006665"/>
                        <a:gd name="connsiteY135-104192" fmla="*/ 1913415 h 3006470"/>
                        <a:gd name="connsiteX136-104193" fmla="*/ 5267238 w 6006665"/>
                        <a:gd name="connsiteY136-104194" fmla="*/ 1904988 h 3006470"/>
                        <a:gd name="connsiteX137-104195" fmla="*/ 5263025 w 6006665"/>
                        <a:gd name="connsiteY137-104196" fmla="*/ 1913415 h 3006470"/>
                        <a:gd name="connsiteX138-104197" fmla="*/ 5219538 w 6006665"/>
                        <a:gd name="connsiteY138-104198" fmla="*/ 1865787 h 3006470"/>
                        <a:gd name="connsiteX139-104199" fmla="*/ 5129494 w 6006665"/>
                        <a:gd name="connsiteY139-104200" fmla="*/ 1920232 h 3006470"/>
                        <a:gd name="connsiteX140-104201" fmla="*/ 5126389 w 6006665"/>
                        <a:gd name="connsiteY140-104202" fmla="*/ 1914910 h 3006470"/>
                        <a:gd name="connsiteX141-104203" fmla="*/ 5117587 w 6006665"/>
                        <a:gd name="connsiteY141-104204" fmla="*/ 1920232 h 3006470"/>
                        <a:gd name="connsiteX142-104205" fmla="*/ 5105544 w 6006665"/>
                        <a:gd name="connsiteY142-104206" fmla="*/ 1899586 h 3006470"/>
                        <a:gd name="connsiteX143-104207" fmla="*/ 5074955 w 6006665"/>
                        <a:gd name="connsiteY143-104208" fmla="*/ 1924777 h 3006470"/>
                        <a:gd name="connsiteX144-104209" fmla="*/ 5065718 w 6006665"/>
                        <a:gd name="connsiteY144-104210" fmla="*/ 1922578 h 3006470"/>
                        <a:gd name="connsiteX145-104211" fmla="*/ 5063048 w 6006665"/>
                        <a:gd name="connsiteY145-104212" fmla="*/ 1924777 h 3006470"/>
                        <a:gd name="connsiteX146-104213" fmla="*/ 5026594 w 6006665"/>
                        <a:gd name="connsiteY146-104214" fmla="*/ 1916098 h 3006470"/>
                        <a:gd name="connsiteX147-104215" fmla="*/ 5015871 w 6006665"/>
                        <a:gd name="connsiteY147-104216" fmla="*/ 1961137 h 3006470"/>
                        <a:gd name="connsiteX148-104217" fmla="*/ 4974967 w 6006665"/>
                        <a:gd name="connsiteY148-104218" fmla="*/ 2027038 h 3006470"/>
                        <a:gd name="connsiteX149-104219" fmla="*/ 4974967 w 6006665"/>
                        <a:gd name="connsiteY149-104220" fmla="*/ 2058853 h 3006470"/>
                        <a:gd name="connsiteX150-104221" fmla="*/ 5015871 w 6006665"/>
                        <a:gd name="connsiteY150-104222" fmla="*/ 2074760 h 3006470"/>
                        <a:gd name="connsiteX151-104223" fmla="*/ 5011326 w 6006665"/>
                        <a:gd name="connsiteY151-104224" fmla="*/ 2172476 h 3006470"/>
                        <a:gd name="connsiteX152-104225" fmla="*/ 4999419 w 6006665"/>
                        <a:gd name="connsiteY152-104226" fmla="*/ 2172476 h 3006470"/>
                        <a:gd name="connsiteX153-104227" fmla="*/ 4974967 w 6006665"/>
                        <a:gd name="connsiteY153-104228" fmla="*/ 2172476 h 3006470"/>
                        <a:gd name="connsiteX154-104229" fmla="*/ 4963605 w 6006665"/>
                        <a:gd name="connsiteY154-104230" fmla="*/ 2224742 h 3006470"/>
                        <a:gd name="connsiteX155-104231" fmla="*/ 4974967 w 6006665"/>
                        <a:gd name="connsiteY155-104232" fmla="*/ 2252012 h 3006470"/>
                        <a:gd name="connsiteX156-104233" fmla="*/ 4909065 w 6006665"/>
                        <a:gd name="connsiteY156-104234" fmla="*/ 2286099 h 3006470"/>
                        <a:gd name="connsiteX157-104235" fmla="*/ 4897703 w 6006665"/>
                        <a:gd name="connsiteY157-104236" fmla="*/ 2354273 h 3006470"/>
                        <a:gd name="connsiteX158-104237" fmla="*/ 4845437 w 6006665"/>
                        <a:gd name="connsiteY158-104238" fmla="*/ 2370180 h 3006470"/>
                        <a:gd name="connsiteX159-104239" fmla="*/ 4834074 w 6006665"/>
                        <a:gd name="connsiteY159-104240" fmla="*/ 2429264 h 3006470"/>
                        <a:gd name="connsiteX160-104241" fmla="*/ 4779535 w 6006665"/>
                        <a:gd name="connsiteY160-104242" fmla="*/ 2488348 h 3006470"/>
                        <a:gd name="connsiteX161-104243" fmla="*/ 4777225 w 6006665"/>
                        <a:gd name="connsiteY161-104244" fmla="*/ 2477952 h 3006470"/>
                        <a:gd name="connsiteX162-104245" fmla="*/ 4767628 w 6006665"/>
                        <a:gd name="connsiteY162-104246" fmla="*/ 2488348 h 3006470"/>
                        <a:gd name="connsiteX163-104247" fmla="*/ 4758538 w 6006665"/>
                        <a:gd name="connsiteY163-104248" fmla="*/ 2447444 h 3006470"/>
                        <a:gd name="connsiteX164-104249" fmla="*/ 4742631 w 6006665"/>
                        <a:gd name="connsiteY164-104250" fmla="*/ 2361090 h 3006470"/>
                        <a:gd name="connsiteX165-104251" fmla="*/ 4715361 w 6006665"/>
                        <a:gd name="connsiteY165-104252" fmla="*/ 2220198 h 3006470"/>
                        <a:gd name="connsiteX166-104253" fmla="*/ 4735813 w 6006665"/>
                        <a:gd name="connsiteY166-104254" fmla="*/ 2129299 h 3006470"/>
                        <a:gd name="connsiteX167-104255" fmla="*/ 4767628 w 6006665"/>
                        <a:gd name="connsiteY167-104256" fmla="*/ 2086122 h 3006470"/>
                        <a:gd name="connsiteX168-104257" fmla="*/ 4767628 w 6006665"/>
                        <a:gd name="connsiteY168-104258" fmla="*/ 2058853 h 3006470"/>
                        <a:gd name="connsiteX169-104259" fmla="*/ 4826712 w 6006665"/>
                        <a:gd name="connsiteY169-104260" fmla="*/ 2042945 h 3006470"/>
                        <a:gd name="connsiteX170-104261" fmla="*/ 4892613 w 6006665"/>
                        <a:gd name="connsiteY170-104262" fmla="*/ 1952047 h 3006470"/>
                        <a:gd name="connsiteX171-104263" fmla="*/ 4956243 w 6006665"/>
                        <a:gd name="connsiteY171-104264" fmla="*/ 1877056 h 3006470"/>
                        <a:gd name="connsiteX172-104265" fmla="*/ 5022143 w 6006665"/>
                        <a:gd name="connsiteY172-104266" fmla="*/ 1817971 h 3006470"/>
                        <a:gd name="connsiteX173-104267" fmla="*/ 5046694 w 6006665"/>
                        <a:gd name="connsiteY173-104268" fmla="*/ 1710844 h 3006470"/>
                        <a:gd name="connsiteX174-104269" fmla="*/ 5015871 w 6006665"/>
                        <a:gd name="connsiteY174-104270" fmla="*/ 1715711 h 3006470"/>
                        <a:gd name="connsiteX175-104271" fmla="*/ 4995419 w 6006665"/>
                        <a:gd name="connsiteY175-104272" fmla="*/ 1779340 h 3006470"/>
                        <a:gd name="connsiteX176-104273" fmla="*/ 4904521 w 6006665"/>
                        <a:gd name="connsiteY176-104274" fmla="*/ 1865693 h 3006470"/>
                        <a:gd name="connsiteX177-104275" fmla="*/ 4901708 w 6006665"/>
                        <a:gd name="connsiteY177-104276" fmla="*/ 1857053 h 3006470"/>
                        <a:gd name="connsiteX178-104277" fmla="*/ 4892613 w 6006665"/>
                        <a:gd name="connsiteY178-104278" fmla="*/ 1865693 h 3006470"/>
                        <a:gd name="connsiteX179-104279" fmla="*/ 4861835 w 6006665"/>
                        <a:gd name="connsiteY179-104280" fmla="*/ 1771159 h 3006470"/>
                        <a:gd name="connsiteX180-104281" fmla="*/ 4779535 w 6006665"/>
                        <a:gd name="connsiteY180-104282" fmla="*/ 1795247 h 3006470"/>
                        <a:gd name="connsiteX181-104283" fmla="*/ 4684091 w 6006665"/>
                        <a:gd name="connsiteY181-104284" fmla="*/ 1920232 h 3006470"/>
                        <a:gd name="connsiteX182-104285" fmla="*/ 4715906 w 6006665"/>
                        <a:gd name="connsiteY182-104286" fmla="*/ 1967954 h 3006470"/>
                        <a:gd name="connsiteX183-104287" fmla="*/ 4636369 w 6006665"/>
                        <a:gd name="connsiteY183-104288" fmla="*/ 1983861 h 3006470"/>
                        <a:gd name="connsiteX184-104289" fmla="*/ 4577285 w 6006665"/>
                        <a:gd name="connsiteY184-104290" fmla="*/ 1988406 h 3006470"/>
                        <a:gd name="connsiteX185-104291" fmla="*/ 4577373 w 6006665"/>
                        <a:gd name="connsiteY185-104292" fmla="*/ 1987484 h 3006470"/>
                        <a:gd name="connsiteX186-104293" fmla="*/ 4565379 w 6006665"/>
                        <a:gd name="connsiteY186-104294" fmla="*/ 1988406 h 3006470"/>
                        <a:gd name="connsiteX187-104295" fmla="*/ 4569923 w 6006665"/>
                        <a:gd name="connsiteY187-104296" fmla="*/ 1940685 h 3006470"/>
                        <a:gd name="connsiteX188-104297" fmla="*/ 4520081 w 6006665"/>
                        <a:gd name="connsiteY188-104298" fmla="*/ 1931099 h 3006470"/>
                        <a:gd name="connsiteX189-104299" fmla="*/ 4475025 w 6006665"/>
                        <a:gd name="connsiteY189-104300" fmla="*/ 1961137 h 3006470"/>
                        <a:gd name="connsiteX190-104301" fmla="*/ 4464394 w 6006665"/>
                        <a:gd name="connsiteY190-104302" fmla="*/ 1960286 h 3006470"/>
                        <a:gd name="connsiteX191-104303" fmla="*/ 4463118 w 6006665"/>
                        <a:gd name="connsiteY191-104304" fmla="*/ 1961137 h 3006470"/>
                        <a:gd name="connsiteX192-104305" fmla="*/ 4357637 w 6006665"/>
                        <a:gd name="connsiteY192-104306" fmla="*/ 1952698 h 3006470"/>
                        <a:gd name="connsiteX193-104307" fmla="*/ 4243233 w 6006665"/>
                        <a:gd name="connsiteY193-104308" fmla="*/ 1972499 h 3006470"/>
                        <a:gd name="connsiteX194-104309" fmla="*/ 4125065 w 6006665"/>
                        <a:gd name="connsiteY194-104310" fmla="*/ 2106574 h 3006470"/>
                        <a:gd name="connsiteX195-104311" fmla="*/ 3984173 w 6006665"/>
                        <a:gd name="connsiteY195-104312" fmla="*/ 2263374 h 3006470"/>
                        <a:gd name="connsiteX196-104313" fmla="*/ 4038712 w 6006665"/>
                        <a:gd name="connsiteY196-104314" fmla="*/ 2267919 h 3006470"/>
                        <a:gd name="connsiteX197-104315" fmla="*/ 4059164 w 6006665"/>
                        <a:gd name="connsiteY197-104316" fmla="*/ 2311096 h 3006470"/>
                        <a:gd name="connsiteX198-104317" fmla="*/ 4087782 w 6006665"/>
                        <a:gd name="connsiteY198-104318" fmla="*/ 2319513 h 3006470"/>
                        <a:gd name="connsiteX199-104319" fmla="*/ 4106341 w 6006665"/>
                        <a:gd name="connsiteY199-104320" fmla="*/ 2290644 h 3006470"/>
                        <a:gd name="connsiteX200-104321" fmla="*/ 4117411 w 6006665"/>
                        <a:gd name="connsiteY200-104322" fmla="*/ 2291946 h 3006470"/>
                        <a:gd name="connsiteX201-104323" fmla="*/ 4118248 w 6006665"/>
                        <a:gd name="connsiteY201-104324" fmla="*/ 2290644 h 3006470"/>
                        <a:gd name="connsiteX202-104325" fmla="*/ 4156880 w 6006665"/>
                        <a:gd name="connsiteY202-104326" fmla="*/ 2295189 h 3006470"/>
                        <a:gd name="connsiteX203-104327" fmla="*/ 4211419 w 6006665"/>
                        <a:gd name="connsiteY203-104328" fmla="*/ 2365635 h 3006470"/>
                        <a:gd name="connsiteX204-104329" fmla="*/ 4215964 w 6006665"/>
                        <a:gd name="connsiteY204-104330" fmla="*/ 2413357 h 3006470"/>
                        <a:gd name="connsiteX205-104331" fmla="*/ 4184149 w 6006665"/>
                        <a:gd name="connsiteY205-104332" fmla="*/ 2472441 h 3006470"/>
                        <a:gd name="connsiteX206-104333" fmla="*/ 4177332 w 6006665"/>
                        <a:gd name="connsiteY206-104334" fmla="*/ 2542887 h 3006470"/>
                        <a:gd name="connsiteX207-104335" fmla="*/ 4161425 w 6006665"/>
                        <a:gd name="connsiteY207-104336" fmla="*/ 2629241 h 3006470"/>
                        <a:gd name="connsiteX208-104337" fmla="*/ 4109158 w 6006665"/>
                        <a:gd name="connsiteY208-104338" fmla="*/ 2708777 h 3006470"/>
                        <a:gd name="connsiteX209-104339" fmla="*/ 4097796 w 6006665"/>
                        <a:gd name="connsiteY209-104340" fmla="*/ 2747409 h 3006470"/>
                        <a:gd name="connsiteX210-104341" fmla="*/ 4043257 w 6006665"/>
                        <a:gd name="connsiteY210-104342" fmla="*/ 2806493 h 3006470"/>
                        <a:gd name="connsiteX211-104343" fmla="*/ 3995535 w 6006665"/>
                        <a:gd name="connsiteY211-104344" fmla="*/ 2865577 h 3006470"/>
                        <a:gd name="connsiteX212-104345" fmla="*/ 3975083 w 6006665"/>
                        <a:gd name="connsiteY212-104346" fmla="*/ 2897392 h 3006470"/>
                        <a:gd name="connsiteX213-104347" fmla="*/ 3925089 w 6006665"/>
                        <a:gd name="connsiteY213-104348" fmla="*/ 2924661 h 3006470"/>
                        <a:gd name="connsiteX214-104349" fmla="*/ 3913182 w 6006665"/>
                        <a:gd name="connsiteY214-104350" fmla="*/ 2924661 h 3006470"/>
                        <a:gd name="connsiteX215-104351" fmla="*/ 3904637 w 6006665"/>
                        <a:gd name="connsiteY215-104352" fmla="*/ 2924661 h 3006470"/>
                        <a:gd name="connsiteX216-104353" fmla="*/ 3892729 w 6006665"/>
                        <a:gd name="connsiteY216-104354" fmla="*/ 2924661 h 3006470"/>
                        <a:gd name="connsiteX217-104355" fmla="*/ 3871063 w 6006665"/>
                        <a:gd name="connsiteY217-104356" fmla="*/ 2908412 h 3006470"/>
                        <a:gd name="connsiteX218-104357" fmla="*/ 3829645 w 6006665"/>
                        <a:gd name="connsiteY218-104358" fmla="*/ 2936024 h 3006470"/>
                        <a:gd name="connsiteX219-104359" fmla="*/ 3822828 w 6006665"/>
                        <a:gd name="connsiteY219-104360" fmla="*/ 2956476 h 3006470"/>
                        <a:gd name="connsiteX220-104361" fmla="*/ 3818283 w 6006665"/>
                        <a:gd name="connsiteY220-104362" fmla="*/ 2947386 h 3006470"/>
                        <a:gd name="connsiteX221-104363" fmla="*/ 3818283 w 6006665"/>
                        <a:gd name="connsiteY221-104364" fmla="*/ 2935660 h 3006470"/>
                        <a:gd name="connsiteX222-104365" fmla="*/ 3817738 w 6006665"/>
                        <a:gd name="connsiteY222-104366" fmla="*/ 2936024 h 3006470"/>
                        <a:gd name="connsiteX223-104367" fmla="*/ 3810921 w 6006665"/>
                        <a:gd name="connsiteY223-104368" fmla="*/ 2956476 h 3006470"/>
                        <a:gd name="connsiteX224-104369" fmla="*/ 3806376 w 6006665"/>
                        <a:gd name="connsiteY224-104370" fmla="*/ 2947386 h 3006470"/>
                        <a:gd name="connsiteX225-104371" fmla="*/ 3806376 w 6006665"/>
                        <a:gd name="connsiteY225-104372" fmla="*/ 2920116 h 3006470"/>
                        <a:gd name="connsiteX226-104373" fmla="*/ 3818283 w 6006665"/>
                        <a:gd name="connsiteY226-104374" fmla="*/ 2920116 h 3006470"/>
                        <a:gd name="connsiteX227-104375" fmla="*/ 3826828 w 6006665"/>
                        <a:gd name="connsiteY227-104376" fmla="*/ 2920116 h 3006470"/>
                        <a:gd name="connsiteX228-104377" fmla="*/ 3833645 w 6006665"/>
                        <a:gd name="connsiteY228-104378" fmla="*/ 2861032 h 3006470"/>
                        <a:gd name="connsiteX229-104379" fmla="*/ 3822283 w 6006665"/>
                        <a:gd name="connsiteY229-104380" fmla="*/ 2817856 h 3006470"/>
                        <a:gd name="connsiteX230-104381" fmla="*/ 3849553 w 6006665"/>
                        <a:gd name="connsiteY230-104382" fmla="*/ 2795131 h 3006470"/>
                        <a:gd name="connsiteX231-104383" fmla="*/ 3858814 w 6006665"/>
                        <a:gd name="connsiteY231-104384" fmla="*/ 2797336 h 3006470"/>
                        <a:gd name="connsiteX232-104385" fmla="*/ 3861460 w 6006665"/>
                        <a:gd name="connsiteY232-104386" fmla="*/ 2795131 h 3006470"/>
                        <a:gd name="connsiteX233-104387" fmla="*/ 3898487 w 6006665"/>
                        <a:gd name="connsiteY233-104388" fmla="*/ 2803947 h 3006470"/>
                        <a:gd name="connsiteX234-104389" fmla="*/ 3919999 w 6006665"/>
                        <a:gd name="connsiteY234-104390" fmla="*/ 2758772 h 3006470"/>
                        <a:gd name="connsiteX235-104391" fmla="*/ 3935906 w 6006665"/>
                        <a:gd name="connsiteY235-104392" fmla="*/ 2699687 h 3006470"/>
                        <a:gd name="connsiteX236-104393" fmla="*/ 3947269 w 6006665"/>
                        <a:gd name="connsiteY236-104394" fmla="*/ 2676963 h 3006470"/>
                        <a:gd name="connsiteX237-104395" fmla="*/ 3966292 w 6006665"/>
                        <a:gd name="connsiteY237-104396" fmla="*/ 2632575 h 3006470"/>
                        <a:gd name="connsiteX238-104397" fmla="*/ 3915999 w 6006665"/>
                        <a:gd name="connsiteY238-104398" fmla="*/ 2645148 h 3006470"/>
                        <a:gd name="connsiteX239-104399" fmla="*/ 3888729 w 6006665"/>
                        <a:gd name="connsiteY239-104400" fmla="*/ 2667873 h 3006470"/>
                        <a:gd name="connsiteX240-104401" fmla="*/ 3876822 w 6006665"/>
                        <a:gd name="connsiteY240-104402" fmla="*/ 2667873 h 3006470"/>
                        <a:gd name="connsiteX241-104403" fmla="*/ 3829645 w 6006665"/>
                        <a:gd name="connsiteY241-104404" fmla="*/ 2667873 h 3006470"/>
                        <a:gd name="connsiteX242-104405" fmla="*/ 3817738 w 6006665"/>
                        <a:gd name="connsiteY242-104406" fmla="*/ 2667873 h 3006470"/>
                        <a:gd name="connsiteX243-104407" fmla="*/ 3801831 w 6006665"/>
                        <a:gd name="connsiteY243-104408" fmla="*/ 2613334 h 3006470"/>
                        <a:gd name="connsiteX244-104409" fmla="*/ 3758654 w 6006665"/>
                        <a:gd name="connsiteY244-104410" fmla="*/ 2574702 h 3006470"/>
                        <a:gd name="connsiteX245-104411" fmla="*/ 3692753 w 6006665"/>
                        <a:gd name="connsiteY245-104412" fmla="*/ 2558795 h 3006470"/>
                        <a:gd name="connsiteX246-104413" fmla="*/ 3683663 w 6006665"/>
                        <a:gd name="connsiteY246-104414" fmla="*/ 2499711 h 3006470"/>
                        <a:gd name="connsiteX247-104415" fmla="*/ 3672301 w 6006665"/>
                        <a:gd name="connsiteY247-104416" fmla="*/ 2467896 h 3006470"/>
                        <a:gd name="connsiteX248-104417" fmla="*/ 3656393 w 6006665"/>
                        <a:gd name="connsiteY248-104418" fmla="*/ 2440627 h 3006470"/>
                        <a:gd name="connsiteX249-104419" fmla="*/ 3633669 w 6006665"/>
                        <a:gd name="connsiteY249-104420" fmla="*/ 2381542 h 3006470"/>
                        <a:gd name="connsiteX250-104421" fmla="*/ 3601854 w 6006665"/>
                        <a:gd name="connsiteY250-104422" fmla="*/ 2361090 h 3006470"/>
                        <a:gd name="connsiteX251-104423" fmla="*/ 3545995 w 6006665"/>
                        <a:gd name="connsiteY251-104424" fmla="*/ 2339606 h 3006470"/>
                        <a:gd name="connsiteX252-104425" fmla="*/ 3506955 w 6006665"/>
                        <a:gd name="connsiteY252-104426" fmla="*/ 2345183 h 3006470"/>
                        <a:gd name="connsiteX253-104427" fmla="*/ 3463779 w 6006665"/>
                        <a:gd name="connsiteY253-104428" fmla="*/ 2354273 h 3006470"/>
                        <a:gd name="connsiteX254-104429" fmla="*/ 3431964 w 6006665"/>
                        <a:gd name="connsiteY254-104430" fmla="*/ 2381542 h 3006470"/>
                        <a:gd name="connsiteX255-104431" fmla="*/ 3452416 w 6006665"/>
                        <a:gd name="connsiteY255-104432" fmla="*/ 2397450 h 3006470"/>
                        <a:gd name="connsiteX256-104433" fmla="*/ 3452416 w 6006665"/>
                        <a:gd name="connsiteY256-104434" fmla="*/ 2429264 h 3006470"/>
                        <a:gd name="connsiteX257-104435" fmla="*/ 3431964 w 6006665"/>
                        <a:gd name="connsiteY257-104436" fmla="*/ 2451989 h 3006470"/>
                        <a:gd name="connsiteX258-104437" fmla="*/ 3400150 w 6006665"/>
                        <a:gd name="connsiteY258-104438" fmla="*/ 2511073 h 3006470"/>
                        <a:gd name="connsiteX259-104439" fmla="*/ 3400150 w 6006665"/>
                        <a:gd name="connsiteY259-104440" fmla="*/ 2538343 h 3006470"/>
                        <a:gd name="connsiteX260-104441" fmla="*/ 3350155 w 6006665"/>
                        <a:gd name="connsiteY260-104442" fmla="*/ 2570157 h 3006470"/>
                        <a:gd name="connsiteX261-104443" fmla="*/ 3342342 w 6006665"/>
                        <a:gd name="connsiteY261-104444" fmla="*/ 2567553 h 3006470"/>
                        <a:gd name="connsiteX262-104445" fmla="*/ 3338249 w 6006665"/>
                        <a:gd name="connsiteY262-104446" fmla="*/ 2570157 h 3006470"/>
                        <a:gd name="connsiteX263-104447" fmla="*/ 3290527 w 6006665"/>
                        <a:gd name="connsiteY263-104448" fmla="*/ 2554250 h 3006470"/>
                        <a:gd name="connsiteX264-104449" fmla="*/ 3259257 w 6006665"/>
                        <a:gd name="connsiteY264-104450" fmla="*/ 2554250 h 3006470"/>
                        <a:gd name="connsiteX265-104451" fmla="*/ 3247350 w 6006665"/>
                        <a:gd name="connsiteY265-104452" fmla="*/ 2554250 h 3006470"/>
                        <a:gd name="connsiteX266-104453" fmla="*/ 3231443 w 6006665"/>
                        <a:gd name="connsiteY266-104454" fmla="*/ 2538343 h 3006470"/>
                        <a:gd name="connsiteX267-104455" fmla="*/ 3213271 w 6006665"/>
                        <a:gd name="connsiteY267-104456" fmla="*/ 2533799 h 3006470"/>
                        <a:gd name="connsiteX268-104457" fmla="*/ 3168359 w 6006665"/>
                        <a:gd name="connsiteY268-104458" fmla="*/ 2570157 h 3006470"/>
                        <a:gd name="connsiteX269-104459" fmla="*/ 3120637 w 6006665"/>
                        <a:gd name="connsiteY269-104460" fmla="*/ 2581519 h 3006470"/>
                        <a:gd name="connsiteX270-104461" fmla="*/ 3082005 w 6006665"/>
                        <a:gd name="connsiteY270-104462" fmla="*/ 2597427 h 3006470"/>
                        <a:gd name="connsiteX271-104463" fmla="*/ 3074460 w 6006665"/>
                        <a:gd name="connsiteY271-104464" fmla="*/ 2595630 h 3006470"/>
                        <a:gd name="connsiteX272-104465" fmla="*/ 3070098 w 6006665"/>
                        <a:gd name="connsiteY272-104466" fmla="*/ 2597427 h 3006470"/>
                        <a:gd name="connsiteX273-104467" fmla="*/ 3022376 w 6006665"/>
                        <a:gd name="connsiteY273-104468" fmla="*/ 2586064 h 3006470"/>
                        <a:gd name="connsiteX274-104469" fmla="*/ 3000196 w 6006665"/>
                        <a:gd name="connsiteY274-104470" fmla="*/ 2586064 h 3006470"/>
                        <a:gd name="connsiteX275-104471" fmla="*/ 2988289 w 6006665"/>
                        <a:gd name="connsiteY275-104472" fmla="*/ 2586064 h 3006470"/>
                        <a:gd name="connsiteX276-104473" fmla="*/ 2967837 w 6006665"/>
                        <a:gd name="connsiteY276-104474" fmla="*/ 2554250 h 3006470"/>
                        <a:gd name="connsiteX277-104475" fmla="*/ 2929205 w 6006665"/>
                        <a:gd name="connsiteY277-104476" fmla="*/ 2526980 h 3006470"/>
                        <a:gd name="connsiteX278-104477" fmla="*/ 2902153 w 6006665"/>
                        <a:gd name="connsiteY278-104478" fmla="*/ 2523116 h 3006470"/>
                        <a:gd name="connsiteX279-104479" fmla="*/ 2861576 w 6006665"/>
                        <a:gd name="connsiteY279-104480" fmla="*/ 2526980 h 3006470"/>
                        <a:gd name="connsiteX280-104481" fmla="*/ 2822944 w 6006665"/>
                        <a:gd name="connsiteY280-104482" fmla="*/ 2538343 h 3006470"/>
                        <a:gd name="connsiteX281-104483" fmla="*/ 2818139 w 6006665"/>
                        <a:gd name="connsiteY281-104484" fmla="*/ 2536254 h 3006470"/>
                        <a:gd name="connsiteX282-104485" fmla="*/ 2811037 w 6006665"/>
                        <a:gd name="connsiteY282-104486" fmla="*/ 2538343 h 3006470"/>
                        <a:gd name="connsiteX283-104487" fmla="*/ 2758770 w 6006665"/>
                        <a:gd name="connsiteY283-104488" fmla="*/ 2515618 h 3006470"/>
                        <a:gd name="connsiteX284-104489" fmla="*/ 2751953 w 6006665"/>
                        <a:gd name="connsiteY284-104490" fmla="*/ 2472441 h 3006470"/>
                        <a:gd name="connsiteX285-104491" fmla="*/ 2708776 w 6006665"/>
                        <a:gd name="connsiteY285-104492" fmla="*/ 2456534 h 3006470"/>
                        <a:gd name="connsiteX286-104493" fmla="*/ 2676962 w 6006665"/>
                        <a:gd name="connsiteY286-104494" fmla="*/ 2451989 h 3006470"/>
                        <a:gd name="connsiteX287-104495" fmla="*/ 2642534 w 6006665"/>
                        <a:gd name="connsiteY287-104496" fmla="*/ 2430245 h 3006470"/>
                        <a:gd name="connsiteX288-104497" fmla="*/ 2609333 w 6006665"/>
                        <a:gd name="connsiteY288-104498" fmla="*/ 2488348 h 3006470"/>
                        <a:gd name="connsiteX289-104499" fmla="*/ 2625240 w 6006665"/>
                        <a:gd name="connsiteY289-104500" fmla="*/ 2522435 h 3006470"/>
                        <a:gd name="connsiteX290-104501" fmla="*/ 2586608 w 6006665"/>
                        <a:gd name="connsiteY290-104502" fmla="*/ 2558795 h 3006470"/>
                        <a:gd name="connsiteX291-104503" fmla="*/ 2577105 w 6006665"/>
                        <a:gd name="connsiteY291-104504" fmla="*/ 2556532 h 3006470"/>
                        <a:gd name="connsiteX292-104505" fmla="*/ 2574701 w 6006665"/>
                        <a:gd name="connsiteY292-104506" fmla="*/ 2558795 h 3006470"/>
                        <a:gd name="connsiteX293-104507" fmla="*/ 2526979 w 6006665"/>
                        <a:gd name="connsiteY293-104508" fmla="*/ 2547432 h 3006470"/>
                        <a:gd name="connsiteX294-104509" fmla="*/ 2490620 w 6006665"/>
                        <a:gd name="connsiteY294-104510" fmla="*/ 2542887 h 3006470"/>
                        <a:gd name="connsiteX295-104511" fmla="*/ 2463350 w 6006665"/>
                        <a:gd name="connsiteY295-104512" fmla="*/ 2515618 h 3006470"/>
                        <a:gd name="connsiteX296-104513" fmla="*/ 2436625 w 6006665"/>
                        <a:gd name="connsiteY296-104514" fmla="*/ 2515618 h 3006470"/>
                        <a:gd name="connsiteX297-104515" fmla="*/ 2424718 w 6006665"/>
                        <a:gd name="connsiteY297-104516" fmla="*/ 2515618 h 3006470"/>
                        <a:gd name="connsiteX298-104517" fmla="*/ 2398858 w 6006665"/>
                        <a:gd name="connsiteY298-104518" fmla="*/ 2502687 h 3006470"/>
                        <a:gd name="connsiteX299-104519" fmla="*/ 2350272 w 6006665"/>
                        <a:gd name="connsiteY299-104520" fmla="*/ 2526980 h 3006470"/>
                        <a:gd name="connsiteX300-104521" fmla="*/ 2282098 w 6006665"/>
                        <a:gd name="connsiteY300-104522" fmla="*/ 2574702 h 3006470"/>
                        <a:gd name="connsiteX301-104523" fmla="*/ 2238921 w 6006665"/>
                        <a:gd name="connsiteY301-104524" fmla="*/ 2586064 h 3006470"/>
                        <a:gd name="connsiteX302-104525" fmla="*/ 2227559 w 6006665"/>
                        <a:gd name="connsiteY302-104526" fmla="*/ 2590609 h 3006470"/>
                        <a:gd name="connsiteX303-104527" fmla="*/ 2225178 w 6006665"/>
                        <a:gd name="connsiteY303-104528" fmla="*/ 2586799 h 3006470"/>
                        <a:gd name="connsiteX304-104529" fmla="*/ 2215652 w 6006665"/>
                        <a:gd name="connsiteY304-104530" fmla="*/ 2590609 h 3006470"/>
                        <a:gd name="connsiteX305-104531" fmla="*/ 2193596 w 6006665"/>
                        <a:gd name="connsiteY305-104532" fmla="*/ 2555320 h 3006470"/>
                        <a:gd name="connsiteX306-104533" fmla="*/ 2157112 w 6006665"/>
                        <a:gd name="connsiteY306-104534" fmla="*/ 2558795 h 3006470"/>
                        <a:gd name="connsiteX307-104535" fmla="*/ 2156291 w 6006665"/>
                        <a:gd name="connsiteY307-104536" fmla="*/ 2557739 h 3006470"/>
                        <a:gd name="connsiteX308-104537" fmla="*/ 2145205 w 6006665"/>
                        <a:gd name="connsiteY308-104538" fmla="*/ 2558795 h 3006470"/>
                        <a:gd name="connsiteX309-104539" fmla="*/ 2129298 w 6006665"/>
                        <a:gd name="connsiteY309-104540" fmla="*/ 2538343 h 3006470"/>
                        <a:gd name="connsiteX310-104541" fmla="*/ 2102029 w 6006665"/>
                        <a:gd name="connsiteY310-104542" fmla="*/ 2526980 h 3006470"/>
                        <a:gd name="connsiteX311-104543" fmla="*/ 2086121 w 6006665"/>
                        <a:gd name="connsiteY311-104544" fmla="*/ 2495166 h 3006470"/>
                        <a:gd name="connsiteX312-104545" fmla="*/ 2070005 w 6006665"/>
                        <a:gd name="connsiteY312-104546" fmla="*/ 2486212 h 3006470"/>
                        <a:gd name="connsiteX313-104547" fmla="*/ 2027582 w 6006665"/>
                        <a:gd name="connsiteY313-104548" fmla="*/ 2499711 h 3006470"/>
                        <a:gd name="connsiteX314-104549" fmla="*/ 2023845 w 6006665"/>
                        <a:gd name="connsiteY314-104550" fmla="*/ 2497111 h 3006470"/>
                        <a:gd name="connsiteX315-104551" fmla="*/ 2018675 w 6006665"/>
                        <a:gd name="connsiteY315-104552" fmla="*/ 2499711 h 3006470"/>
                        <a:gd name="connsiteX316-104553" fmla="*/ 1971363 w 6006665"/>
                        <a:gd name="connsiteY316-104554" fmla="*/ 2468885 h 3006470"/>
                        <a:gd name="connsiteX317-104555" fmla="*/ 1952591 w 6006665"/>
                        <a:gd name="connsiteY317-104556" fmla="*/ 2495166 h 3006470"/>
                        <a:gd name="connsiteX318-104557" fmla="*/ 1947518 w 6006665"/>
                        <a:gd name="connsiteY318-104558" fmla="*/ 2485599 h 3006470"/>
                        <a:gd name="connsiteX319-104559" fmla="*/ 1940684 w 6006665"/>
                        <a:gd name="connsiteY319-104560" fmla="*/ 2495166 h 3006470"/>
                        <a:gd name="connsiteX320-104561" fmla="*/ 1861147 w 6006665"/>
                        <a:gd name="connsiteY320-104562" fmla="*/ 2345183 h 3006470"/>
                        <a:gd name="connsiteX321-104563" fmla="*/ 1811153 w 6006665"/>
                        <a:gd name="connsiteY321-104564" fmla="*/ 2295189 h 3006470"/>
                        <a:gd name="connsiteX322-104565" fmla="*/ 1813950 w 6006665"/>
                        <a:gd name="connsiteY322-104566" fmla="*/ 2292043 h 3006470"/>
                        <a:gd name="connsiteX323-104567" fmla="*/ 1711709 w 6006665"/>
                        <a:gd name="connsiteY323-104568" fmla="*/ 2338366 h 3006470"/>
                        <a:gd name="connsiteX324-104569" fmla="*/ 1662460 w 6006665"/>
                        <a:gd name="connsiteY324-104570" fmla="*/ 2288600 h 3006470"/>
                        <a:gd name="connsiteX325-104571" fmla="*/ 1629300 w 6006665"/>
                        <a:gd name="connsiteY325-104572" fmla="*/ 2297351 h 3006470"/>
                        <a:gd name="connsiteX326-104573" fmla="*/ 1608904 w 6006665"/>
                        <a:gd name="connsiteY326-104574" fmla="*/ 2231560 h 3006470"/>
                        <a:gd name="connsiteX327-104575" fmla="*/ 1552684 w 6006665"/>
                        <a:gd name="connsiteY327-104576" fmla="*/ 2221867 h 3006470"/>
                        <a:gd name="connsiteX328-104577" fmla="*/ 1518550 w 6006665"/>
                        <a:gd name="connsiteY328-104578" fmla="*/ 2247467 h 3006470"/>
                        <a:gd name="connsiteX329-104579" fmla="*/ 1425379 w 6006665"/>
                        <a:gd name="connsiteY329-104580" fmla="*/ 2267919 h 3006470"/>
                        <a:gd name="connsiteX330-104581" fmla="*/ 1409472 w 6006665"/>
                        <a:gd name="connsiteY330-104582" fmla="*/ 2286099 h 3006470"/>
                        <a:gd name="connsiteX331-104583" fmla="*/ 1270852 w 6006665"/>
                        <a:gd name="connsiteY331-104584" fmla="*/ 2306551 h 3006470"/>
                        <a:gd name="connsiteX332-104585" fmla="*/ 1254945 w 6006665"/>
                        <a:gd name="connsiteY332-104586" fmla="*/ 2327003 h 3006470"/>
                        <a:gd name="connsiteX333-104587" fmla="*/ 1282214 w 6006665"/>
                        <a:gd name="connsiteY333-104588" fmla="*/ 2370180 h 3006470"/>
                        <a:gd name="connsiteX334-104589" fmla="*/ 1243582 w 6006665"/>
                        <a:gd name="connsiteY334-104590" fmla="*/ 2386087 h 3006470"/>
                        <a:gd name="connsiteX335-104591" fmla="*/ 1254945 w 6006665"/>
                        <a:gd name="connsiteY335-104592" fmla="*/ 2404267 h 3006470"/>
                        <a:gd name="connsiteX336-104593" fmla="*/ 1216313 w 6006665"/>
                        <a:gd name="connsiteY336-104594" fmla="*/ 2429264 h 3006470"/>
                        <a:gd name="connsiteX337-104595" fmla="*/ 1275397 w 6006665"/>
                        <a:gd name="connsiteY337-104596" fmla="*/ 2472441 h 3006470"/>
                        <a:gd name="connsiteX338-104597" fmla="*/ 1270852 w 6006665"/>
                        <a:gd name="connsiteY338-104598" fmla="*/ 2499711 h 3006470"/>
                        <a:gd name="connsiteX339-104599" fmla="*/ 1259108 w 6006665"/>
                        <a:gd name="connsiteY339-104600" fmla="*/ 2498732 h 3006470"/>
                        <a:gd name="connsiteX340-104601" fmla="*/ 1258945 w 6006665"/>
                        <a:gd name="connsiteY340-104602" fmla="*/ 2499711 h 3006470"/>
                        <a:gd name="connsiteX341-104603" fmla="*/ 1215644 w 6006665"/>
                        <a:gd name="connsiteY341-104604" fmla="*/ 2496102 h 3006470"/>
                        <a:gd name="connsiteX342-104605" fmla="*/ 1204950 w 6006665"/>
                        <a:gd name="connsiteY342-104606" fmla="*/ 2511073 h 3006470"/>
                        <a:gd name="connsiteX343-104607" fmla="*/ 1196495 w 6006665"/>
                        <a:gd name="connsiteY343-104608" fmla="*/ 2506241 h 3006470"/>
                        <a:gd name="connsiteX344-104609" fmla="*/ 1193043 w 6006665"/>
                        <a:gd name="connsiteY344-104610" fmla="*/ 2511073 h 3006470"/>
                        <a:gd name="connsiteX345-104611" fmla="*/ 1145322 w 6006665"/>
                        <a:gd name="connsiteY345-104612" fmla="*/ 2483803 h 3006470"/>
                        <a:gd name="connsiteX346-104613" fmla="*/ 1098145 w 6006665"/>
                        <a:gd name="connsiteY346-104614" fmla="*/ 2483803 h 3006470"/>
                        <a:gd name="connsiteX347-104615" fmla="*/ 1061785 w 6006665"/>
                        <a:gd name="connsiteY347-104616" fmla="*/ 2511073 h 3006470"/>
                        <a:gd name="connsiteX348-104617" fmla="*/ 1055322 w 6006665"/>
                        <a:gd name="connsiteY348-104618" fmla="*/ 2506990 h 3006470"/>
                        <a:gd name="connsiteX349-104619" fmla="*/ 1049878 w 6006665"/>
                        <a:gd name="connsiteY349-104620" fmla="*/ 2511073 h 3006470"/>
                        <a:gd name="connsiteX350-104621" fmla="*/ 1006701 w 6006665"/>
                        <a:gd name="connsiteY350-104622" fmla="*/ 2483803 h 3006470"/>
                        <a:gd name="connsiteX351-104623" fmla="*/ 924893 w 6006665"/>
                        <a:gd name="connsiteY351-104624" fmla="*/ 2447444 h 3006470"/>
                        <a:gd name="connsiteX352-104625" fmla="*/ 877716 w 6006665"/>
                        <a:gd name="connsiteY352-104626" fmla="*/ 2447444 h 3006470"/>
                        <a:gd name="connsiteX353-104627" fmla="*/ 802724 w 6006665"/>
                        <a:gd name="connsiteY353-104628" fmla="*/ 2511073 h 3006470"/>
                        <a:gd name="connsiteX354-104629" fmla="*/ 798179 w 6006665"/>
                        <a:gd name="connsiteY354-104630" fmla="*/ 2554250 h 3006470"/>
                        <a:gd name="connsiteX355-104631" fmla="*/ 787406 w 6006665"/>
                        <a:gd name="connsiteY355-104632" fmla="*/ 2543477 h 3006470"/>
                        <a:gd name="connsiteX356-104633" fmla="*/ 786272 w 6006665"/>
                        <a:gd name="connsiteY356-104634" fmla="*/ 2554250 h 3006470"/>
                        <a:gd name="connsiteX357-104635" fmla="*/ 756063 w 6006665"/>
                        <a:gd name="connsiteY357-104636" fmla="*/ 2524040 h 3006470"/>
                        <a:gd name="connsiteX358-104637" fmla="*/ 732278 w 6006665"/>
                        <a:gd name="connsiteY358-104638" fmla="*/ 2581519 h 3006470"/>
                        <a:gd name="connsiteX359-104639" fmla="*/ 743640 w 6006665"/>
                        <a:gd name="connsiteY359-104640" fmla="*/ 2590609 h 3006470"/>
                        <a:gd name="connsiteX360-104641" fmla="*/ 723188 w 6006665"/>
                        <a:gd name="connsiteY360-104642" fmla="*/ 2633786 h 3006470"/>
                        <a:gd name="connsiteX361-104643" fmla="*/ 747026 w 6006665"/>
                        <a:gd name="connsiteY361-104644" fmla="*/ 2670627 h 3006470"/>
                        <a:gd name="connsiteX362-104645" fmla="*/ 763548 w 6006665"/>
                        <a:gd name="connsiteY362-104646" fmla="*/ 2667873 h 3006470"/>
                        <a:gd name="connsiteX363-104647" fmla="*/ 764871 w 6006665"/>
                        <a:gd name="connsiteY363-104648" fmla="*/ 2669637 h 3006470"/>
                        <a:gd name="connsiteX364-104649" fmla="*/ 775455 w 6006665"/>
                        <a:gd name="connsiteY364-104650" fmla="*/ 2667873 h 3006470"/>
                        <a:gd name="connsiteX365-104651" fmla="*/ 802724 w 6006665"/>
                        <a:gd name="connsiteY365-104652" fmla="*/ 2704232 h 3006470"/>
                        <a:gd name="connsiteX366-104653" fmla="*/ 798179 w 6006665"/>
                        <a:gd name="connsiteY366-104654" fmla="*/ 2731502 h 3006470"/>
                        <a:gd name="connsiteX367-104655" fmla="*/ 818632 w 6006665"/>
                        <a:gd name="connsiteY367-104656" fmla="*/ 2742864 h 3006470"/>
                        <a:gd name="connsiteX368-104657" fmla="*/ 802724 w 6006665"/>
                        <a:gd name="connsiteY368-104658" fmla="*/ 2774679 h 3006470"/>
                        <a:gd name="connsiteX369-104659" fmla="*/ 766365 w 6006665"/>
                        <a:gd name="connsiteY369-104660" fmla="*/ 2779224 h 3006470"/>
                        <a:gd name="connsiteX370-104661" fmla="*/ 727733 w 6006665"/>
                        <a:gd name="connsiteY370-104662" fmla="*/ 2838308 h 3006470"/>
                        <a:gd name="connsiteX371-104663" fmla="*/ 759548 w 6006665"/>
                        <a:gd name="connsiteY371-104664" fmla="*/ 2881485 h 3006470"/>
                        <a:gd name="connsiteX372-104665" fmla="*/ 759548 w 6006665"/>
                        <a:gd name="connsiteY372-104666" fmla="*/ 2920116 h 3006470"/>
                        <a:gd name="connsiteX373-104667" fmla="*/ 798179 w 6006665"/>
                        <a:gd name="connsiteY373-104668" fmla="*/ 2979201 h 3006470"/>
                        <a:gd name="connsiteX374-104669" fmla="*/ 775455 w 6006665"/>
                        <a:gd name="connsiteY374-104670" fmla="*/ 2995108 h 3006470"/>
                        <a:gd name="connsiteX375-104671" fmla="*/ 770910 w 6006665"/>
                        <a:gd name="connsiteY375-104672" fmla="*/ 3006470 h 3006470"/>
                        <a:gd name="connsiteX376-104673" fmla="*/ 759003 w 6006665"/>
                        <a:gd name="connsiteY376-104674" fmla="*/ 3006470 h 3006470"/>
                        <a:gd name="connsiteX377-104675" fmla="*/ 755003 w 6006665"/>
                        <a:gd name="connsiteY377-104676" fmla="*/ 3006470 h 3006470"/>
                        <a:gd name="connsiteX378-104677" fmla="*/ 743096 w 6006665"/>
                        <a:gd name="connsiteY378-104678" fmla="*/ 3006470 h 3006470"/>
                        <a:gd name="connsiteX379-104679" fmla="*/ 715826 w 6006665"/>
                        <a:gd name="connsiteY379-104680" fmla="*/ 2972383 h 3006470"/>
                        <a:gd name="connsiteX380-104681" fmla="*/ 704464 w 6006665"/>
                        <a:gd name="connsiteY380-104682" fmla="*/ 2972383 h 3006470"/>
                        <a:gd name="connsiteX381-104683" fmla="*/ 684012 w 6006665"/>
                        <a:gd name="connsiteY381-104684" fmla="*/ 2963293 h 3006470"/>
                        <a:gd name="connsiteX382-104685" fmla="*/ 672649 w 6006665"/>
                        <a:gd name="connsiteY382-104686" fmla="*/ 2940569 h 3006470"/>
                        <a:gd name="connsiteX383-104687" fmla="*/ 645222 w 6006665"/>
                        <a:gd name="connsiteY383-104688" fmla="*/ 2932732 h 3006470"/>
                        <a:gd name="connsiteX384-104689" fmla="*/ 625472 w 6006665"/>
                        <a:gd name="connsiteY384-104690" fmla="*/ 2936024 h 3006470"/>
                        <a:gd name="connsiteX385-104691" fmla="*/ 623771 w 6006665"/>
                        <a:gd name="connsiteY385-104692" fmla="*/ 2934323 h 3006470"/>
                        <a:gd name="connsiteX386-104693" fmla="*/ 613565 w 6006665"/>
                        <a:gd name="connsiteY386-104694" fmla="*/ 2936024 h 3006470"/>
                        <a:gd name="connsiteX387-104695" fmla="*/ 609020 w 6006665"/>
                        <a:gd name="connsiteY387-104696" fmla="*/ 2931479 h 3006470"/>
                        <a:gd name="connsiteX388-104697" fmla="*/ 559026 w 6006665"/>
                        <a:gd name="connsiteY388-104698" fmla="*/ 2904209 h 3006470"/>
                        <a:gd name="connsiteX389-104699" fmla="*/ 506760 w 6006665"/>
                        <a:gd name="connsiteY389-104700" fmla="*/ 2897392 h 3006470"/>
                        <a:gd name="connsiteX390-104701" fmla="*/ 483280 w 6006665"/>
                        <a:gd name="connsiteY390-104702" fmla="*/ 2890683 h 3006470"/>
                        <a:gd name="connsiteX391-104703" fmla="*/ 480035 w 6006665"/>
                        <a:gd name="connsiteY391-104704" fmla="*/ 2892847 h 3006470"/>
                        <a:gd name="connsiteX392-104705" fmla="*/ 475042 w 6006665"/>
                        <a:gd name="connsiteY392-104706" fmla="*/ 2888329 h 3006470"/>
                        <a:gd name="connsiteX393-104707" fmla="*/ 474945 w 6006665"/>
                        <a:gd name="connsiteY393-104708" fmla="*/ 2888302 h 3006470"/>
                        <a:gd name="connsiteX394-104709" fmla="*/ 468128 w 6006665"/>
                        <a:gd name="connsiteY394-104710" fmla="*/ 2892847 h 3006470"/>
                        <a:gd name="connsiteX395-104711" fmla="*/ 420406 w 6006665"/>
                        <a:gd name="connsiteY395-104712" fmla="*/ 2849670 h 3006470"/>
                        <a:gd name="connsiteX396-104713" fmla="*/ 381774 w 6006665"/>
                        <a:gd name="connsiteY396-104714" fmla="*/ 2833763 h 3006470"/>
                        <a:gd name="connsiteX397-104715" fmla="*/ 349960 w 6006665"/>
                        <a:gd name="connsiteY397-104716" fmla="*/ 2801948 h 3006470"/>
                        <a:gd name="connsiteX398-104717" fmla="*/ 377229 w 6006665"/>
                        <a:gd name="connsiteY398-104718" fmla="*/ 2795131 h 3006470"/>
                        <a:gd name="connsiteX399-104719" fmla="*/ 404499 w 6006665"/>
                        <a:gd name="connsiteY399-104720" fmla="*/ 2747409 h 3006470"/>
                        <a:gd name="connsiteX400-104721" fmla="*/ 388591 w 6006665"/>
                        <a:gd name="connsiteY400-104722" fmla="*/ 2731502 h 3006470"/>
                        <a:gd name="connsiteX401-104723" fmla="*/ 440858 w 6006665"/>
                        <a:gd name="connsiteY401-104724" fmla="*/ 2704232 h 3006470"/>
                        <a:gd name="connsiteX402-104725" fmla="*/ 440858 w 6006665"/>
                        <a:gd name="connsiteY402-104726" fmla="*/ 2701176 h 3006470"/>
                        <a:gd name="connsiteX403-104727" fmla="*/ 416406 w 6006665"/>
                        <a:gd name="connsiteY403-104728" fmla="*/ 2704232 h 3006470"/>
                        <a:gd name="connsiteX404-104729" fmla="*/ 416406 w 6006665"/>
                        <a:gd name="connsiteY404-104730" fmla="*/ 2702744 h 3006470"/>
                        <a:gd name="connsiteX405-104731" fmla="*/ 404499 w 6006665"/>
                        <a:gd name="connsiteY405-104732" fmla="*/ 2704232 h 3006470"/>
                        <a:gd name="connsiteX406-104733" fmla="*/ 404499 w 6006665"/>
                        <a:gd name="connsiteY406-104734" fmla="*/ 2683780 h 3006470"/>
                        <a:gd name="connsiteX407-104735" fmla="*/ 424951 w 6006665"/>
                        <a:gd name="connsiteY407-104736" fmla="*/ 2667873 h 3006470"/>
                        <a:gd name="connsiteX408-104737" fmla="*/ 463583 w 6006665"/>
                        <a:gd name="connsiteY408-104738" fmla="*/ 2661056 h 3006470"/>
                        <a:gd name="connsiteX409-104739" fmla="*/ 468128 w 6006665"/>
                        <a:gd name="connsiteY409-104740" fmla="*/ 2645148 h 3006470"/>
                        <a:gd name="connsiteX410-104741" fmla="*/ 456765 w 6006665"/>
                        <a:gd name="connsiteY410-104742" fmla="*/ 2613334 h 3006470"/>
                        <a:gd name="connsiteX411-104743" fmla="*/ 474945 w 6006665"/>
                        <a:gd name="connsiteY411-104744" fmla="*/ 2586064 h 3006470"/>
                        <a:gd name="connsiteX412-104745" fmla="*/ 474945 w 6006665"/>
                        <a:gd name="connsiteY412-104746" fmla="*/ 2565612 h 3006470"/>
                        <a:gd name="connsiteX413-104747" fmla="*/ 420406 w 6006665"/>
                        <a:gd name="connsiteY413-104748" fmla="*/ 2547432 h 3006470"/>
                        <a:gd name="connsiteX414-104749" fmla="*/ 409588 w 6006665"/>
                        <a:gd name="connsiteY414-104750" fmla="*/ 2547432 h 3006470"/>
                        <a:gd name="connsiteX415-104751" fmla="*/ 397681 w 6006665"/>
                        <a:gd name="connsiteY415-104752" fmla="*/ 2547432 h 3006470"/>
                        <a:gd name="connsiteX416-104753" fmla="*/ 379485 w 6006665"/>
                        <a:gd name="connsiteY416-104754" fmla="*/ 2525193 h 3006470"/>
                        <a:gd name="connsiteX417-104755" fmla="*/ 357322 w 6006665"/>
                        <a:gd name="connsiteY417-104756" fmla="*/ 2531525 h 3006470"/>
                        <a:gd name="connsiteX418-104757" fmla="*/ 352842 w 6006665"/>
                        <a:gd name="connsiteY418-104758" fmla="*/ 2529403 h 3006470"/>
                        <a:gd name="connsiteX419-104759" fmla="*/ 345415 w 6006665"/>
                        <a:gd name="connsiteY419-104760" fmla="*/ 2531525 h 3006470"/>
                        <a:gd name="connsiteX420-104761" fmla="*/ 302238 w 6006665"/>
                        <a:gd name="connsiteY420-104762" fmla="*/ 2511073 h 3006470"/>
                        <a:gd name="connsiteX421-104763" fmla="*/ 302238 w 6006665"/>
                        <a:gd name="connsiteY421-104764" fmla="*/ 2499711 h 3006470"/>
                        <a:gd name="connsiteX422-104765" fmla="*/ 286331 w 6006665"/>
                        <a:gd name="connsiteY422-104766" fmla="*/ 2472441 h 3006470"/>
                        <a:gd name="connsiteX423-104767" fmla="*/ 270968 w 6006665"/>
                        <a:gd name="connsiteY423-104768" fmla="*/ 2472441 h 3006470"/>
                        <a:gd name="connsiteX424-104769" fmla="*/ 259061 w 6006665"/>
                        <a:gd name="connsiteY424-104770" fmla="*/ 2472441 h 3006470"/>
                        <a:gd name="connsiteX425-104771" fmla="*/ 254516 w 6006665"/>
                        <a:gd name="connsiteY425-104772" fmla="*/ 2456534 h 3006470"/>
                        <a:gd name="connsiteX426-104773" fmla="*/ 263606 w 6006665"/>
                        <a:gd name="connsiteY426-104774" fmla="*/ 2440627 h 3006470"/>
                        <a:gd name="connsiteX427-104775" fmla="*/ 243991 w 6006665"/>
                        <a:gd name="connsiteY427-104776" fmla="*/ 2410114 h 3006470"/>
                        <a:gd name="connsiteX428-104777" fmla="*/ 216429 w 6006665"/>
                        <a:gd name="connsiteY428-104778" fmla="*/ 2413357 h 3006470"/>
                        <a:gd name="connsiteX429-104779" fmla="*/ 212956 w 6006665"/>
                        <a:gd name="connsiteY429-104780" fmla="*/ 2412365 h 3006470"/>
                        <a:gd name="connsiteX430-104781" fmla="*/ 204522 w 6006665"/>
                        <a:gd name="connsiteY430-104782" fmla="*/ 2413357 h 3006470"/>
                        <a:gd name="connsiteX431-104783" fmla="*/ 199623 w 6006665"/>
                        <a:gd name="connsiteY431-104784" fmla="*/ 2411957 h 3006470"/>
                        <a:gd name="connsiteX432-104785" fmla="*/ 195977 w 6006665"/>
                        <a:gd name="connsiteY432-104786" fmla="*/ 2424719 h 3006470"/>
                        <a:gd name="connsiteX433-104787" fmla="*/ 184968 w 6006665"/>
                        <a:gd name="connsiteY433-104788" fmla="*/ 2421574 h 3006470"/>
                        <a:gd name="connsiteX434-104789" fmla="*/ 184070 w 6006665"/>
                        <a:gd name="connsiteY434-104790" fmla="*/ 2424719 h 3006470"/>
                        <a:gd name="connsiteX435-104791" fmla="*/ 168163 w 6006665"/>
                        <a:gd name="connsiteY435-104792" fmla="*/ 2420184 h 3006470"/>
                        <a:gd name="connsiteX436-104793" fmla="*/ 156800 w 6006665"/>
                        <a:gd name="connsiteY436-104794" fmla="*/ 2381542 h 3006470"/>
                        <a:gd name="connsiteX437-104795" fmla="*/ 152255 w 6006665"/>
                        <a:gd name="connsiteY437-104796" fmla="*/ 2365635 h 3006470"/>
                        <a:gd name="connsiteX438-104797" fmla="*/ 156800 w 6006665"/>
                        <a:gd name="connsiteY438-104798" fmla="*/ 2361090 h 3006470"/>
                        <a:gd name="connsiteX439-104799" fmla="*/ 168707 w 6006665"/>
                        <a:gd name="connsiteY439-104800" fmla="*/ 2361090 h 3006470"/>
                        <a:gd name="connsiteX440-104801" fmla="*/ 188615 w 6006665"/>
                        <a:gd name="connsiteY440-104802" fmla="*/ 2361090 h 3006470"/>
                        <a:gd name="connsiteX441-104803" fmla="*/ 199977 w 6006665"/>
                        <a:gd name="connsiteY441-104804" fmla="*/ 2349728 h 3006470"/>
                        <a:gd name="connsiteX442-104805" fmla="*/ 188615 w 6006665"/>
                        <a:gd name="connsiteY442-104806" fmla="*/ 2327003 h 3006470"/>
                        <a:gd name="connsiteX443-104807" fmla="*/ 168163 w 6006665"/>
                        <a:gd name="connsiteY443-104808" fmla="*/ 2317914 h 3006470"/>
                        <a:gd name="connsiteX444-104809" fmla="*/ 168163 w 6006665"/>
                        <a:gd name="connsiteY444-104810" fmla="*/ 2311096 h 3006470"/>
                        <a:gd name="connsiteX445-104811" fmla="*/ 152255 w 6006665"/>
                        <a:gd name="connsiteY445-104812" fmla="*/ 2295189 h 3006470"/>
                        <a:gd name="connsiteX446-104813" fmla="*/ 129531 w 6006665"/>
                        <a:gd name="connsiteY446-104814" fmla="*/ 2258829 h 3006470"/>
                        <a:gd name="connsiteX447-104815" fmla="*/ 140893 w 6006665"/>
                        <a:gd name="connsiteY447-104816" fmla="*/ 2236105 h 3006470"/>
                        <a:gd name="connsiteX448-104817" fmla="*/ 136348 w 6006665"/>
                        <a:gd name="connsiteY448-104818" fmla="*/ 2208835 h 3006470"/>
                        <a:gd name="connsiteX449-104819" fmla="*/ 103789 w 6006665"/>
                        <a:gd name="connsiteY449-104820" fmla="*/ 2195428 h 3006470"/>
                        <a:gd name="connsiteX450-104821" fmla="*/ 93716 w 6006665"/>
                        <a:gd name="connsiteY450-104822" fmla="*/ 2199745 h 3006470"/>
                        <a:gd name="connsiteX451-104823" fmla="*/ 91868 w 6006665"/>
                        <a:gd name="connsiteY451-104824" fmla="*/ 2195434 h 3006470"/>
                        <a:gd name="connsiteX452-104825" fmla="*/ 81809 w 6006665"/>
                        <a:gd name="connsiteY452-104826" fmla="*/ 2199745 h 3006470"/>
                        <a:gd name="connsiteX453-104827" fmla="*/ 74992 w 6006665"/>
                        <a:gd name="connsiteY453-104828" fmla="*/ 2183838 h 3006470"/>
                        <a:gd name="connsiteX454-104829" fmla="*/ 34087 w 6006665"/>
                        <a:gd name="connsiteY454-104830" fmla="*/ 2172476 h 3006470"/>
                        <a:gd name="connsiteX455-104831" fmla="*/ 22725 w 6006665"/>
                        <a:gd name="connsiteY455-104832" fmla="*/ 2129299 h 3006470"/>
                        <a:gd name="connsiteX456-104833" fmla="*/ 22725 w 6006665"/>
                        <a:gd name="connsiteY456-104834" fmla="*/ 2097484 h 3006470"/>
                        <a:gd name="connsiteX457-104835" fmla="*/ 0 w 6006665"/>
                        <a:gd name="connsiteY457-104836" fmla="*/ 2081577 h 3006470"/>
                        <a:gd name="connsiteX458-104837" fmla="*/ 15907 w 6006665"/>
                        <a:gd name="connsiteY458-104838" fmla="*/ 2058853 h 3006470"/>
                        <a:gd name="connsiteX459-104839" fmla="*/ 6818 w 6006665"/>
                        <a:gd name="connsiteY459-104840" fmla="*/ 1995224 h 3006470"/>
                        <a:gd name="connsiteX460-104841" fmla="*/ 34087 w 6006665"/>
                        <a:gd name="connsiteY460-104842" fmla="*/ 1952047 h 3006470"/>
                        <a:gd name="connsiteX461-104843" fmla="*/ 27270 w 6006665"/>
                        <a:gd name="connsiteY461-104844" fmla="*/ 1940685 h 3006470"/>
                        <a:gd name="connsiteX462-104845" fmla="*/ 70447 w 6006665"/>
                        <a:gd name="connsiteY462-104846" fmla="*/ 1902053 h 3006470"/>
                        <a:gd name="connsiteX463-104847" fmla="*/ 27270 w 6006665"/>
                        <a:gd name="connsiteY463-104848" fmla="*/ 1865693 h 3006470"/>
                        <a:gd name="connsiteX464-104849" fmla="*/ 109078 w 6006665"/>
                        <a:gd name="connsiteY464-104850" fmla="*/ 1767977 h 3006470"/>
                        <a:gd name="connsiteX465-104851" fmla="*/ 145438 w 6006665"/>
                        <a:gd name="connsiteY465-104852" fmla="*/ 1724800 h 3006470"/>
                        <a:gd name="connsiteX466-104853" fmla="*/ 156800 w 6006665"/>
                        <a:gd name="connsiteY466-104854" fmla="*/ 1681624 h 3006470"/>
                        <a:gd name="connsiteX467-104855" fmla="*/ 102261 w 6006665"/>
                        <a:gd name="connsiteY467-104856" fmla="*/ 1629357 h 3006470"/>
                        <a:gd name="connsiteX468-104857" fmla="*/ 118168 w 6006665"/>
                        <a:gd name="connsiteY468-104858" fmla="*/ 1574818 h 3006470"/>
                        <a:gd name="connsiteX469-104859" fmla="*/ 86354 w 6006665"/>
                        <a:gd name="connsiteY469-104860" fmla="*/ 1511189 h 3006470"/>
                        <a:gd name="connsiteX470-104861" fmla="*/ 298238 w 6006665"/>
                        <a:gd name="connsiteY470-104862" fmla="*/ 1554366 h 3006470"/>
                        <a:gd name="connsiteX471-104863" fmla="*/ 345959 w 6006665"/>
                        <a:gd name="connsiteY471-104864" fmla="*/ 1586180 h 3006470"/>
                        <a:gd name="connsiteX472-104865" fmla="*/ 362087 w 6006665"/>
                        <a:gd name="connsiteY472-104866" fmla="*/ 1595588 h 3006470"/>
                        <a:gd name="connsiteX473-104867" fmla="*/ 365867 w 6006665"/>
                        <a:gd name="connsiteY473-104868" fmla="*/ 1563455 h 3006470"/>
                        <a:gd name="connsiteX474-104869" fmla="*/ 345415 w 6006665"/>
                        <a:gd name="connsiteY474-104870" fmla="*/ 1527096 h 3006470"/>
                        <a:gd name="connsiteX475-104871" fmla="*/ 365867 w 6006665"/>
                        <a:gd name="connsiteY475-104872" fmla="*/ 1495281 h 3006470"/>
                        <a:gd name="connsiteX476-104873" fmla="*/ 374560 w 6006665"/>
                        <a:gd name="connsiteY476-104874" fmla="*/ 1500280 h 3006470"/>
                        <a:gd name="connsiteX477-104875" fmla="*/ 377774 w 6006665"/>
                        <a:gd name="connsiteY477-104876" fmla="*/ 1495281 h 3006470"/>
                        <a:gd name="connsiteX478-104877" fmla="*/ 461933 w 6006665"/>
                        <a:gd name="connsiteY478-104878" fmla="*/ 1543673 h 3006470"/>
                        <a:gd name="connsiteX479-104879" fmla="*/ 484035 w 6006665"/>
                        <a:gd name="connsiteY479-104880" fmla="*/ 1527096 h 3006470"/>
                        <a:gd name="connsiteX480-104881" fmla="*/ 463583 w 6006665"/>
                        <a:gd name="connsiteY480-104882" fmla="*/ 1461194 h 3006470"/>
                        <a:gd name="connsiteX481-104883" fmla="*/ 1677078 w 6006665"/>
                        <a:gd name="connsiteY481-104884" fmla="*/ 1370296 h 3006470"/>
                        <a:gd name="connsiteX482-104885" fmla="*/ 1720255 w 6006665"/>
                        <a:gd name="connsiteY482-104886" fmla="*/ 1349844 h 3006470"/>
                        <a:gd name="connsiteX483-104887" fmla="*/ 1731617 w 6006665"/>
                        <a:gd name="connsiteY483-104888" fmla="*/ 1299850 h 3006470"/>
                        <a:gd name="connsiteX484-104889" fmla="*/ 1758887 w 6006665"/>
                        <a:gd name="connsiteY484-104890" fmla="*/ 1256673 h 3006470"/>
                        <a:gd name="connsiteX485-104891" fmla="*/ 1736162 w 6006665"/>
                        <a:gd name="connsiteY485-104892" fmla="*/ 1197589 h 3006470"/>
                        <a:gd name="connsiteX486-104893" fmla="*/ 1758887 w 6006665"/>
                        <a:gd name="connsiteY486-104894" fmla="*/ 1133960 h 3006470"/>
                        <a:gd name="connsiteX487-104895" fmla="*/ 1704347 w 6006665"/>
                        <a:gd name="connsiteY487-104896" fmla="*/ 1070331 h 3006470"/>
                        <a:gd name="connsiteX488-104897" fmla="*/ 1736162 w 6006665"/>
                        <a:gd name="connsiteY488-104898" fmla="*/ 961252 h 3006470"/>
                        <a:gd name="connsiteX489-104899" fmla="*/ 1688440 w 6006665"/>
                        <a:gd name="connsiteY489-104900" fmla="*/ 865809 h 3006470"/>
                        <a:gd name="connsiteX490-104901" fmla="*/ 1752069 w 6006665"/>
                        <a:gd name="connsiteY490-104902" fmla="*/ 788545 h 3006470"/>
                        <a:gd name="connsiteX491-104903" fmla="*/ 1747524 w 6006665"/>
                        <a:gd name="connsiteY491-104904" fmla="*/ 704464 h 3006470"/>
                        <a:gd name="connsiteX492-104905" fmla="*/ 1763431 w 6006665"/>
                        <a:gd name="connsiteY492-104906" fmla="*/ 697647 h 3006470"/>
                        <a:gd name="connsiteX493-104907" fmla="*/ 1764877 w 6006665"/>
                        <a:gd name="connsiteY493-104908" fmla="*/ 702130 h 3006470"/>
                        <a:gd name="connsiteX494-104909" fmla="*/ 1775339 w 6006665"/>
                        <a:gd name="connsiteY494-104910" fmla="*/ 697647 h 3006470"/>
                        <a:gd name="connsiteX495-104911" fmla="*/ 1798063 w 6006665"/>
                        <a:gd name="connsiteY495-104912" fmla="*/ 768093 h 3006470"/>
                        <a:gd name="connsiteX496-104913" fmla="*/ 1791454 w 6006665"/>
                        <a:gd name="connsiteY496-104914" fmla="*/ 815304 h 3006470"/>
                        <a:gd name="connsiteX497-104915" fmla="*/ 1854330 w 6006665"/>
                        <a:gd name="connsiteY497-104916" fmla="*/ 772638 h 3006470"/>
                        <a:gd name="connsiteX498-104917" fmla="*/ 1931594 w 6006665"/>
                        <a:gd name="connsiteY498-104918" fmla="*/ 763548 h 3006470"/>
                        <a:gd name="connsiteX499-104919" fmla="*/ 1932772 w 6006665"/>
                        <a:gd name="connsiteY499-104920" fmla="*/ 764810 h 3006470"/>
                        <a:gd name="connsiteX500-104921" fmla="*/ 1943501 w 6006665"/>
                        <a:gd name="connsiteY500-104922" fmla="*/ 763548 h 3006470"/>
                        <a:gd name="connsiteX501-104923" fmla="*/ 1988608 w 6006665"/>
                        <a:gd name="connsiteY501-104924" fmla="*/ 811877 h 3006470"/>
                        <a:gd name="connsiteX502-104925" fmla="*/ 1963408 w 6006665"/>
                        <a:gd name="connsiteY502-104926" fmla="*/ 736278 h 3006470"/>
                        <a:gd name="connsiteX503-104927" fmla="*/ 1963408 w 6006665"/>
                        <a:gd name="connsiteY503-104928" fmla="*/ 595386 h 3006470"/>
                        <a:gd name="connsiteX504-104929" fmla="*/ 2027037 w 6006665"/>
                        <a:gd name="connsiteY504-104930" fmla="*/ 574934 h 3006470"/>
                        <a:gd name="connsiteX505-104931" fmla="*/ 2037269 w 6006665"/>
                        <a:gd name="connsiteY505-104932" fmla="*/ 575472 h 3006470"/>
                        <a:gd name="connsiteX506-104933" fmla="*/ 2038944 w 6006665"/>
                        <a:gd name="connsiteY506-104934" fmla="*/ 574934 h 3006470"/>
                        <a:gd name="connsiteX507-104935" fmla="*/ 2115414 w 6006665"/>
                        <a:gd name="connsiteY507-104936" fmla="*/ 578958 h 3006470"/>
                        <a:gd name="connsiteX508-104937" fmla="*/ 2192927 w 6006665"/>
                        <a:gd name="connsiteY508-104938" fmla="*/ 559026 h 3006470"/>
                        <a:gd name="connsiteX509-104939" fmla="*/ 2167930 w 6006665"/>
                        <a:gd name="connsiteY509-104940" fmla="*/ 493125 h 3006470"/>
                        <a:gd name="connsiteX510-104941" fmla="*/ 2204289 w 6006665"/>
                        <a:gd name="connsiteY510-104942" fmla="*/ 402226 h 3006470"/>
                        <a:gd name="connsiteX511-104943" fmla="*/ 2247466 w 6006665"/>
                        <a:gd name="connsiteY511-104944" fmla="*/ 397681 h 3006470"/>
                        <a:gd name="connsiteX512-104945" fmla="*/ 2317913 w 6006665"/>
                        <a:gd name="connsiteY512-104946" fmla="*/ 322690 h 3006470"/>
                        <a:gd name="connsiteX513-104947" fmla="*/ 2420183 w 6006665"/>
                        <a:gd name="connsiteY513-104948" fmla="*/ 304510 h 3006470"/>
                        <a:gd name="connsiteX514-104949" fmla="*/ 2429263 w 6006665"/>
                        <a:gd name="connsiteY514-104950" fmla="*/ 263606 h 3006470"/>
                        <a:gd name="connsiteX515-104951" fmla="*/ 2526979 w 6006665"/>
                        <a:gd name="connsiteY515-104952" fmla="*/ 252244 h 3006470"/>
                        <a:gd name="connsiteX516-104953" fmla="*/ 2528058 w 6006665"/>
                        <a:gd name="connsiteY516-104954" fmla="*/ 253503 h 3006470"/>
                        <a:gd name="connsiteX517-104955" fmla="*/ 2538886 w 6006665"/>
                        <a:gd name="connsiteY517-104956" fmla="*/ 252244 h 3006470"/>
                        <a:gd name="connsiteX518-104957" fmla="*/ 2560820 w 6006665"/>
                        <a:gd name="connsiteY518-104958" fmla="*/ 277833 h 3006470"/>
                        <a:gd name="connsiteX519-104959" fmla="*/ 2640602 w 6006665"/>
                        <a:gd name="connsiteY519-104960" fmla="*/ 202249 h 3006470"/>
                        <a:gd name="connsiteX520-104961" fmla="*/ 2652509 w 6006665"/>
                        <a:gd name="connsiteY520-104962" fmla="*/ 202249 h 3006470"/>
                        <a:gd name="connsiteX521-104963" fmla="*/ 2704231 w 6006665"/>
                        <a:gd name="connsiteY521-104964" fmla="*/ 202249 h 3006470"/>
                        <a:gd name="connsiteX522-104965" fmla="*/ 2715593 w 6006665"/>
                        <a:gd name="connsiteY522-104966" fmla="*/ 134075 h 3006470"/>
                        <a:gd name="connsiteX523-104967" fmla="*/ 2751953 w 6006665"/>
                        <a:gd name="connsiteY523-104968" fmla="*/ 68174 h 3006470"/>
                        <a:gd name="connsiteX524-104969" fmla="*/ 2838307 w 6006665"/>
                        <a:gd name="connsiteY524-104970" fmla="*/ 0 h 3006470"/>
                        <a:gd name="connsiteX0-104971" fmla="*/ 1791129 w 6006665"/>
                        <a:gd name="connsiteY0-104972" fmla="*/ 817622 h 3006470"/>
                        <a:gd name="connsiteX1-104973" fmla="*/ 1782156 w 6006665"/>
                        <a:gd name="connsiteY1-104974" fmla="*/ 881716 h 3006470"/>
                        <a:gd name="connsiteX2-104975" fmla="*/ 1809554 w 6006665"/>
                        <a:gd name="connsiteY2-104976" fmla="*/ 895415 h 3006470"/>
                        <a:gd name="connsiteX3-104977" fmla="*/ 1791129 w 6006665"/>
                        <a:gd name="connsiteY3-104978" fmla="*/ 817622 h 3006470"/>
                        <a:gd name="connsiteX4-104979" fmla="*/ 2838307 w 6006665"/>
                        <a:gd name="connsiteY4-104980" fmla="*/ 0 h 3006470"/>
                        <a:gd name="connsiteX5-104981" fmla="*/ 2844246 w 6006665"/>
                        <a:gd name="connsiteY5-104982" fmla="*/ 4711 h 3006470"/>
                        <a:gd name="connsiteX6-104983" fmla="*/ 2850213 w 6006665"/>
                        <a:gd name="connsiteY6-104984" fmla="*/ 0 h 3006470"/>
                        <a:gd name="connsiteX7-104985" fmla="*/ 2916115 w 6006665"/>
                        <a:gd name="connsiteY7-104986" fmla="*/ 52267 h 3006470"/>
                        <a:gd name="connsiteX8-104987" fmla="*/ 2861576 w 6006665"/>
                        <a:gd name="connsiteY8-104988" fmla="*/ 90899 h 3006470"/>
                        <a:gd name="connsiteX9-104989" fmla="*/ 2947929 w 6006665"/>
                        <a:gd name="connsiteY9-104990" fmla="*/ 118168 h 3006470"/>
                        <a:gd name="connsiteX10-104991" fmla="*/ 2957621 w 6006665"/>
                        <a:gd name="connsiteY10-104992" fmla="*/ 186006 h 3006470"/>
                        <a:gd name="connsiteX11-104993" fmla="*/ 2979199 w 6006665"/>
                        <a:gd name="connsiteY11-104994" fmla="*/ 161345 h 3006470"/>
                        <a:gd name="connsiteX12-104995" fmla="*/ 2991106 w 6006665"/>
                        <a:gd name="connsiteY12-104996" fmla="*/ 161345 h 3006470"/>
                        <a:gd name="connsiteX13-104997" fmla="*/ 3086005 w 6006665"/>
                        <a:gd name="connsiteY13-104998" fmla="*/ 161345 h 3006470"/>
                        <a:gd name="connsiteX14-104999" fmla="*/ 3097912 w 6006665"/>
                        <a:gd name="connsiteY14-105000" fmla="*/ 161345 h 3006470"/>
                        <a:gd name="connsiteX15-105001" fmla="*/ 3179721 w 6006665"/>
                        <a:gd name="connsiteY15-105002" fmla="*/ 236336 h 3006470"/>
                        <a:gd name="connsiteX16-105003" fmla="*/ 3211535 w 6006665"/>
                        <a:gd name="connsiteY16-105004" fmla="*/ 295420 h 3006470"/>
                        <a:gd name="connsiteX17-105005" fmla="*/ 3200173 w 6006665"/>
                        <a:gd name="connsiteY17-105006" fmla="*/ 370412 h 3006470"/>
                        <a:gd name="connsiteX18-105007" fmla="*/ 3161541 w 6006665"/>
                        <a:gd name="connsiteY18-105008" fmla="*/ 413589 h 3006470"/>
                        <a:gd name="connsiteX19-105009" fmla="*/ 3066097 w 6006665"/>
                        <a:gd name="connsiteY19-105010" fmla="*/ 488580 h 3006470"/>
                        <a:gd name="connsiteX20-105011" fmla="*/ 3034283 w 6006665"/>
                        <a:gd name="connsiteY20-105012" fmla="*/ 531757 h 3006470"/>
                        <a:gd name="connsiteX21-105013" fmla="*/ 3082005 w 6006665"/>
                        <a:gd name="connsiteY21-105014" fmla="*/ 547664 h 3006470"/>
                        <a:gd name="connsiteX22-105015" fmla="*/ 3129459 w 6006665"/>
                        <a:gd name="connsiteY22-105016" fmla="*/ 575345 h 3006470"/>
                        <a:gd name="connsiteX23-105017" fmla="*/ 3156451 w 6006665"/>
                        <a:gd name="connsiteY23-105018" fmla="*/ 552209 h 3006470"/>
                        <a:gd name="connsiteX24-105019" fmla="*/ 3158460 w 6006665"/>
                        <a:gd name="connsiteY24-105020" fmla="*/ 560693 h 3006470"/>
                        <a:gd name="connsiteX25-105021" fmla="*/ 3168359 w 6006665"/>
                        <a:gd name="connsiteY25-105022" fmla="*/ 552209 h 3006470"/>
                        <a:gd name="connsiteX26-105023" fmla="*/ 3184984 w 6006665"/>
                        <a:gd name="connsiteY26-105024" fmla="*/ 622402 h 3006470"/>
                        <a:gd name="connsiteX27-105025" fmla="*/ 3192811 w 6006665"/>
                        <a:gd name="connsiteY27-105026" fmla="*/ 606748 h 3006470"/>
                        <a:gd name="connsiteX28-105027" fmla="*/ 3251895 w 6006665"/>
                        <a:gd name="connsiteY28-105028" fmla="*/ 586296 h 3006470"/>
                        <a:gd name="connsiteX29-105029" fmla="*/ 3259833 w 6006665"/>
                        <a:gd name="connsiteY29-105030" fmla="*/ 587670 h 3006470"/>
                        <a:gd name="connsiteX30-105031" fmla="*/ 3263802 w 6006665"/>
                        <a:gd name="connsiteY30-105032" fmla="*/ 586296 h 3006470"/>
                        <a:gd name="connsiteX31-105033" fmla="*/ 3381970 w 6006665"/>
                        <a:gd name="connsiteY31-105034" fmla="*/ 606748 h 3006470"/>
                        <a:gd name="connsiteX32-105035" fmla="*/ 3388787 w 6006665"/>
                        <a:gd name="connsiteY32-105036" fmla="*/ 665832 h 3006470"/>
                        <a:gd name="connsiteX33-105037" fmla="*/ 3531529 w 6006665"/>
                        <a:gd name="connsiteY33-105038" fmla="*/ 686823 h 3006470"/>
                        <a:gd name="connsiteX34-105039" fmla="*/ 3538225 w 6006665"/>
                        <a:gd name="connsiteY34-105040" fmla="*/ 590841 h 3006470"/>
                        <a:gd name="connsiteX35-105041" fmla="*/ 3549910 w 6006665"/>
                        <a:gd name="connsiteY35-105042" fmla="*/ 594028 h 3006470"/>
                        <a:gd name="connsiteX36-105043" fmla="*/ 3550132 w 6006665"/>
                        <a:gd name="connsiteY36-105044" fmla="*/ 590841 h 3006470"/>
                        <a:gd name="connsiteX37-105045" fmla="*/ 3625123 w 6006665"/>
                        <a:gd name="connsiteY37-105046" fmla="*/ 611293 h 3006470"/>
                        <a:gd name="connsiteX38-105047" fmla="*/ 3672301 w 6006665"/>
                        <a:gd name="connsiteY38-105048" fmla="*/ 611293 h 3006470"/>
                        <a:gd name="connsiteX39-105049" fmla="*/ 3684207 w 6006665"/>
                        <a:gd name="connsiteY39-105050" fmla="*/ 611293 h 3006470"/>
                        <a:gd name="connsiteX40-105051" fmla="*/ 3743291 w 6006665"/>
                        <a:gd name="connsiteY40-105052" fmla="*/ 677194 h 3006470"/>
                        <a:gd name="connsiteX41-105053" fmla="*/ 3759199 w 6006665"/>
                        <a:gd name="connsiteY41-105054" fmla="*/ 756731 h 3006470"/>
                        <a:gd name="connsiteX42-105055" fmla="*/ 3738747 w 6006665"/>
                        <a:gd name="connsiteY42-105056" fmla="*/ 806725 h 3006470"/>
                        <a:gd name="connsiteX43-105057" fmla="*/ 3786469 w 6006665"/>
                        <a:gd name="connsiteY43-105058" fmla="*/ 897623 h 3006470"/>
                        <a:gd name="connsiteX44-105059" fmla="*/ 3835603 w 6006665"/>
                        <a:gd name="connsiteY44-105060" fmla="*/ 933529 h 3006470"/>
                        <a:gd name="connsiteX45-105061" fmla="*/ 3865460 w 6006665"/>
                        <a:gd name="connsiteY45-105062" fmla="*/ 822632 h 3006470"/>
                        <a:gd name="connsiteX46-105063" fmla="*/ 3875077 w 6006665"/>
                        <a:gd name="connsiteY46-105064" fmla="*/ 831139 h 3006470"/>
                        <a:gd name="connsiteX47-105065" fmla="*/ 3877367 w 6006665"/>
                        <a:gd name="connsiteY47-105066" fmla="*/ 822632 h 3006470"/>
                        <a:gd name="connsiteX48-105067" fmla="*/ 3932151 w 6006665"/>
                        <a:gd name="connsiteY48-105068" fmla="*/ 871095 h 3006470"/>
                        <a:gd name="connsiteX49-105069" fmla="*/ 3988173 w 6006665"/>
                        <a:gd name="connsiteY49-105070" fmla="*/ 843084 h 3006470"/>
                        <a:gd name="connsiteX50-105071" fmla="*/ 3993852 w 6006665"/>
                        <a:gd name="connsiteY50-105072" fmla="*/ 846199 h 3006470"/>
                        <a:gd name="connsiteX51-105073" fmla="*/ 4000080 w 6006665"/>
                        <a:gd name="connsiteY51-105074" fmla="*/ 843084 h 3006470"/>
                        <a:gd name="connsiteX52-105075" fmla="*/ 4062426 w 6006665"/>
                        <a:gd name="connsiteY52-105076" fmla="*/ 877274 h 3006470"/>
                        <a:gd name="connsiteX53-105077" fmla="*/ 4085889 w 6006665"/>
                        <a:gd name="connsiteY53-105078" fmla="*/ 849902 h 3006470"/>
                        <a:gd name="connsiteX54-105079" fmla="*/ 4095563 w 6006665"/>
                        <a:gd name="connsiteY54-105080" fmla="*/ 852506 h 3006470"/>
                        <a:gd name="connsiteX55-105081" fmla="*/ 4097796 w 6006665"/>
                        <a:gd name="connsiteY55-105082" fmla="*/ 849902 h 3006470"/>
                        <a:gd name="connsiteX56-105083" fmla="*/ 4144150 w 6006665"/>
                        <a:gd name="connsiteY56-105084" fmla="*/ 862382 h 3006470"/>
                        <a:gd name="connsiteX57-105085" fmla="*/ 4117703 w 6006665"/>
                        <a:gd name="connsiteY57-105086" fmla="*/ 752186 h 3006470"/>
                        <a:gd name="connsiteX58-105087" fmla="*/ 4165425 w 6006665"/>
                        <a:gd name="connsiteY58-105088" fmla="*/ 697647 h 3006470"/>
                        <a:gd name="connsiteX59-105089" fmla="*/ 4175231 w 6006665"/>
                        <a:gd name="connsiteY59-105090" fmla="*/ 700048 h 3006470"/>
                        <a:gd name="connsiteX60-105091" fmla="*/ 4177332 w 6006665"/>
                        <a:gd name="connsiteY60-105092" fmla="*/ 697647 h 3006470"/>
                        <a:gd name="connsiteX61-105093" fmla="*/ 4511384 w 6006665"/>
                        <a:gd name="connsiteY61-105094" fmla="*/ 779455 h 3006470"/>
                        <a:gd name="connsiteX62-105095" fmla="*/ 4543199 w 6006665"/>
                        <a:gd name="connsiteY62-105096" fmla="*/ 849902 h 3006470"/>
                        <a:gd name="connsiteX63-105097" fmla="*/ 4639242 w 6006665"/>
                        <a:gd name="connsiteY63-105098" fmla="*/ 932544 h 3006470"/>
                        <a:gd name="connsiteX64-105099" fmla="*/ 4774445 w 6006665"/>
                        <a:gd name="connsiteY64-105100" fmla="*/ 913531 h 3006470"/>
                        <a:gd name="connsiteX65-105101" fmla="*/ 4778496 w 6006665"/>
                        <a:gd name="connsiteY65-105102" fmla="*/ 914635 h 3006470"/>
                        <a:gd name="connsiteX66-105103" fmla="*/ 4786352 w 6006665"/>
                        <a:gd name="connsiteY66-105104" fmla="*/ 913531 h 3006470"/>
                        <a:gd name="connsiteX67-105105" fmla="*/ 4861343 w 6006665"/>
                        <a:gd name="connsiteY67-105106" fmla="*/ 933983 h 3006470"/>
                        <a:gd name="connsiteX68-105107" fmla="*/ 4893158 w 6006665"/>
                        <a:gd name="connsiteY68-105108" fmla="*/ 977160 h 3006470"/>
                        <a:gd name="connsiteX69-105109" fmla="*/ 4888613 w 6006665"/>
                        <a:gd name="connsiteY69-105110" fmla="*/ 1058968 h 3006470"/>
                        <a:gd name="connsiteX70-105111" fmla="*/ 4927677 w 6006665"/>
                        <a:gd name="connsiteY70-105112" fmla="*/ 1083640 h 3006470"/>
                        <a:gd name="connsiteX71-105113" fmla="*/ 4967605 w 6006665"/>
                        <a:gd name="connsiteY71-105114" fmla="*/ 1070331 h 3006470"/>
                        <a:gd name="connsiteX72-105115" fmla="*/ 5038051 w 6006665"/>
                        <a:gd name="connsiteY72-105116" fmla="*/ 1063513 h 3006470"/>
                        <a:gd name="connsiteX73-105117" fmla="*/ 5040730 w 6006665"/>
                        <a:gd name="connsiteY73-105118" fmla="*/ 1064406 h 3006470"/>
                        <a:gd name="connsiteX74-105119" fmla="*/ 5049958 w 6006665"/>
                        <a:gd name="connsiteY74-105120" fmla="*/ 1063513 h 3006470"/>
                        <a:gd name="connsiteX75-105121" fmla="*/ 5114249 w 6006665"/>
                        <a:gd name="connsiteY75-105122" fmla="*/ 1084944 h 3006470"/>
                        <a:gd name="connsiteX76-105123" fmla="*/ 5176671 w 6006665"/>
                        <a:gd name="connsiteY76-105124" fmla="*/ 1074876 h 3006470"/>
                        <a:gd name="connsiteX77-105125" fmla="*/ 5177801 w 6006665"/>
                        <a:gd name="connsiteY77-105126" fmla="*/ 1076614 h 3006470"/>
                        <a:gd name="connsiteX78-105127" fmla="*/ 5188578 w 6006665"/>
                        <a:gd name="connsiteY78-105128" fmla="*/ 1074876 h 3006470"/>
                        <a:gd name="connsiteX79-105129" fmla="*/ 5243719 w 6006665"/>
                        <a:gd name="connsiteY79-105130" fmla="*/ 1159707 h 3006470"/>
                        <a:gd name="connsiteX80-105131" fmla="*/ 5283477 w 6006665"/>
                        <a:gd name="connsiteY80-105132" fmla="*/ 1129415 h 3006470"/>
                        <a:gd name="connsiteX81-105133" fmla="*/ 5258480 w 6006665"/>
                        <a:gd name="connsiteY81-105134" fmla="*/ 1063513 h 3006470"/>
                        <a:gd name="connsiteX82-105135" fmla="*/ 5267570 w 6006665"/>
                        <a:gd name="connsiteY82-105136" fmla="*/ 1015792 h 3006470"/>
                        <a:gd name="connsiteX83-105137" fmla="*/ 5278896 w 6006665"/>
                        <a:gd name="connsiteY83-105138" fmla="*/ 1018841 h 3006470"/>
                        <a:gd name="connsiteX84-105139" fmla="*/ 5279477 w 6006665"/>
                        <a:gd name="connsiteY84-105140" fmla="*/ 1015792 h 3006470"/>
                        <a:gd name="connsiteX85-105141" fmla="*/ 5395510 w 6006665"/>
                        <a:gd name="connsiteY85-105142" fmla="*/ 1047031 h 3006470"/>
                        <a:gd name="connsiteX86-105143" fmla="*/ 5463001 w 6006665"/>
                        <a:gd name="connsiteY86-105144" fmla="*/ 1043061 h 3006470"/>
                        <a:gd name="connsiteX87-105145" fmla="*/ 5464386 w 6006665"/>
                        <a:gd name="connsiteY87-105146" fmla="*/ 1043680 h 3006470"/>
                        <a:gd name="connsiteX88-105147" fmla="*/ 5474909 w 6006665"/>
                        <a:gd name="connsiteY88-105148" fmla="*/ 1043061 h 3006470"/>
                        <a:gd name="connsiteX89-105149" fmla="*/ 5581715 w 6006665"/>
                        <a:gd name="connsiteY89-105150" fmla="*/ 1090783 h 3006470"/>
                        <a:gd name="connsiteX90-105151" fmla="*/ 5633981 w 6006665"/>
                        <a:gd name="connsiteY90-105152" fmla="*/ 1133960 h 3006470"/>
                        <a:gd name="connsiteX91-105153" fmla="*/ 5720335 w 6006665"/>
                        <a:gd name="connsiteY91-105154" fmla="*/ 1213496 h 3006470"/>
                        <a:gd name="connsiteX92-105155" fmla="*/ 5822595 w 6006665"/>
                        <a:gd name="connsiteY92-105156" fmla="*/ 1311212 h 3006470"/>
                        <a:gd name="connsiteX93-105157" fmla="*/ 5818051 w 6006665"/>
                        <a:gd name="connsiteY93-105158" fmla="*/ 1365751 h 3006470"/>
                        <a:gd name="connsiteX94-105159" fmla="*/ 5825679 w 6006665"/>
                        <a:gd name="connsiteY94-105160" fmla="*/ 1373379 h 3006470"/>
                        <a:gd name="connsiteX95-105161" fmla="*/ 5822051 w 6006665"/>
                        <a:gd name="connsiteY95-105162" fmla="*/ 1322574 h 3006470"/>
                        <a:gd name="connsiteX96-105163" fmla="*/ 5834092 w 6006665"/>
                        <a:gd name="connsiteY96-105164" fmla="*/ 1324447 h 3006470"/>
                        <a:gd name="connsiteX97-105165" fmla="*/ 5833958 w 6006665"/>
                        <a:gd name="connsiteY97-105166" fmla="*/ 1322574 h 3006470"/>
                        <a:gd name="connsiteX98-105167" fmla="*/ 5936219 w 6006665"/>
                        <a:gd name="connsiteY98-105168" fmla="*/ 1338481 h 3006470"/>
                        <a:gd name="connsiteX99-105169" fmla="*/ 6006665 w 6006665"/>
                        <a:gd name="connsiteY99-105170" fmla="*/ 1418018 h 3006470"/>
                        <a:gd name="connsiteX100-105171" fmla="*/ 5968033 w 6006665"/>
                        <a:gd name="connsiteY100-105172" fmla="*/ 1456650 h 3006470"/>
                        <a:gd name="connsiteX101-105173" fmla="*/ 5908949 w 6006665"/>
                        <a:gd name="connsiteY101-105174" fmla="*/ 1468012 h 3006470"/>
                        <a:gd name="connsiteX102-105175" fmla="*/ 5908949 w 6006665"/>
                        <a:gd name="connsiteY102-105176" fmla="*/ 1554366 h 3006470"/>
                        <a:gd name="connsiteX103-105177" fmla="*/ 5893042 w 6006665"/>
                        <a:gd name="connsiteY103-105178" fmla="*/ 1570273 h 3006470"/>
                        <a:gd name="connsiteX104-105179" fmla="*/ 5881135 w 6006665"/>
                        <a:gd name="connsiteY104-105180" fmla="*/ 1570273 h 3006470"/>
                        <a:gd name="connsiteX105-105181" fmla="*/ 5861227 w 6006665"/>
                        <a:gd name="connsiteY105-105182" fmla="*/ 1570273 h 3006470"/>
                        <a:gd name="connsiteX106-105183" fmla="*/ 5849321 w 6006665"/>
                        <a:gd name="connsiteY106-105184" fmla="*/ 1570273 h 3006470"/>
                        <a:gd name="connsiteX107-105185" fmla="*/ 5817506 w 6006665"/>
                        <a:gd name="connsiteY107-105186" fmla="*/ 1536186 h 3006470"/>
                        <a:gd name="connsiteX108-105187" fmla="*/ 5767511 w 6006665"/>
                        <a:gd name="connsiteY108-105188" fmla="*/ 1511189 h 3006470"/>
                        <a:gd name="connsiteX109-105189" fmla="*/ 5762967 w 6006665"/>
                        <a:gd name="connsiteY109-105190" fmla="*/ 1477102 h 3006470"/>
                        <a:gd name="connsiteX110-105191" fmla="*/ 5729132 w 6006665"/>
                        <a:gd name="connsiteY110-105192" fmla="*/ 1463170 h 3006470"/>
                        <a:gd name="connsiteX111-105193" fmla="*/ 5695337 w 6006665"/>
                        <a:gd name="connsiteY111-105194" fmla="*/ 1472557 h 3006470"/>
                        <a:gd name="connsiteX112-105195" fmla="*/ 5693366 w 6006665"/>
                        <a:gd name="connsiteY112-105196" fmla="*/ 1469797 h 3006470"/>
                        <a:gd name="connsiteX113-105197" fmla="*/ 5683431 w 6006665"/>
                        <a:gd name="connsiteY113-105198" fmla="*/ 1472557 h 3006470"/>
                        <a:gd name="connsiteX114-105199" fmla="*/ 5660706 w 6006665"/>
                        <a:gd name="connsiteY114-105200" fmla="*/ 1440742 h 3006470"/>
                        <a:gd name="connsiteX115-105201" fmla="*/ 5669644 w 6006665"/>
                        <a:gd name="connsiteY115-105202" fmla="*/ 1415717 h 3006470"/>
                        <a:gd name="connsiteX116-105203" fmla="*/ 5640799 w 6006665"/>
                        <a:gd name="connsiteY116-105204" fmla="*/ 1429380 h 3006470"/>
                        <a:gd name="connsiteX117-105205" fmla="*/ 5656705 w 6006665"/>
                        <a:gd name="connsiteY117-105206" fmla="*/ 1472557 h 3006470"/>
                        <a:gd name="connsiteX118-105207" fmla="*/ 5633981 w 6006665"/>
                        <a:gd name="connsiteY118-105208" fmla="*/ 1511189 h 3006470"/>
                        <a:gd name="connsiteX119-105209" fmla="*/ 5586259 w 6006665"/>
                        <a:gd name="connsiteY119-105210" fmla="*/ 1547548 h 3006470"/>
                        <a:gd name="connsiteX120-105211" fmla="*/ 5575676 w 6006665"/>
                        <a:gd name="connsiteY120-105212" fmla="*/ 1546540 h 3006470"/>
                        <a:gd name="connsiteX121-105213" fmla="*/ 5574353 w 6006665"/>
                        <a:gd name="connsiteY121-105214" fmla="*/ 1547548 h 3006470"/>
                        <a:gd name="connsiteX122-105215" fmla="*/ 5539436 w 6006665"/>
                        <a:gd name="connsiteY122-105216" fmla="*/ 1544223 h 3006470"/>
                        <a:gd name="connsiteX123-105217" fmla="*/ 5570352 w 6006665"/>
                        <a:gd name="connsiteY123-105218" fmla="*/ 1586180 h 3006470"/>
                        <a:gd name="connsiteX124-105219" fmla="*/ 5593077 w 6006665"/>
                        <a:gd name="connsiteY124-105220" fmla="*/ 1649809 h 3006470"/>
                        <a:gd name="connsiteX125-105221" fmla="*/ 5608984 w 6006665"/>
                        <a:gd name="connsiteY125-105222" fmla="*/ 1677079 h 3006470"/>
                        <a:gd name="connsiteX126-105223" fmla="*/ 5613529 w 6006665"/>
                        <a:gd name="connsiteY126-105224" fmla="*/ 1708893 h 3006470"/>
                        <a:gd name="connsiteX127-105225" fmla="*/ 5608984 w 6006665"/>
                        <a:gd name="connsiteY127-105226" fmla="*/ 1731618 h 3006470"/>
                        <a:gd name="connsiteX128-105227" fmla="*/ 5597799 w 6006665"/>
                        <a:gd name="connsiteY128-105228" fmla="*/ 1728009 h 3006470"/>
                        <a:gd name="connsiteX129-105229" fmla="*/ 5597077 w 6006665"/>
                        <a:gd name="connsiteY129-105230" fmla="*/ 1731618 h 3006470"/>
                        <a:gd name="connsiteX130-105231" fmla="*/ 5534271 w 6006665"/>
                        <a:gd name="connsiteY130-105232" fmla="*/ 1711358 h 3006470"/>
                        <a:gd name="connsiteX131-105233" fmla="*/ 5436277 w 6006665"/>
                        <a:gd name="connsiteY131-105234" fmla="*/ 1767977 h 3006470"/>
                        <a:gd name="connsiteX132-105235" fmla="*/ 5397645 w 6006665"/>
                        <a:gd name="connsiteY132-105236" fmla="*/ 1779340 h 3006470"/>
                        <a:gd name="connsiteX133-105237" fmla="*/ 5345378 w 6006665"/>
                        <a:gd name="connsiteY133-105238" fmla="*/ 1833879 h 3006470"/>
                        <a:gd name="connsiteX134-105239" fmla="*/ 5290839 w 6006665"/>
                        <a:gd name="connsiteY134-105240" fmla="*/ 1881600 h 3006470"/>
                        <a:gd name="connsiteX135-105241" fmla="*/ 5274932 w 6006665"/>
                        <a:gd name="connsiteY135-105242" fmla="*/ 1913415 h 3006470"/>
                        <a:gd name="connsiteX136-105243" fmla="*/ 5267238 w 6006665"/>
                        <a:gd name="connsiteY136-105244" fmla="*/ 1904988 h 3006470"/>
                        <a:gd name="connsiteX137-105245" fmla="*/ 5263025 w 6006665"/>
                        <a:gd name="connsiteY137-105246" fmla="*/ 1913415 h 3006470"/>
                        <a:gd name="connsiteX138-105247" fmla="*/ 5219538 w 6006665"/>
                        <a:gd name="connsiteY138-105248" fmla="*/ 1865787 h 3006470"/>
                        <a:gd name="connsiteX139-105249" fmla="*/ 5129494 w 6006665"/>
                        <a:gd name="connsiteY139-105250" fmla="*/ 1920232 h 3006470"/>
                        <a:gd name="connsiteX140-105251" fmla="*/ 5126389 w 6006665"/>
                        <a:gd name="connsiteY140-105252" fmla="*/ 1914910 h 3006470"/>
                        <a:gd name="connsiteX141-105253" fmla="*/ 5117587 w 6006665"/>
                        <a:gd name="connsiteY141-105254" fmla="*/ 1920232 h 3006470"/>
                        <a:gd name="connsiteX142-105255" fmla="*/ 5105544 w 6006665"/>
                        <a:gd name="connsiteY142-105256" fmla="*/ 1899586 h 3006470"/>
                        <a:gd name="connsiteX143-105257" fmla="*/ 5074955 w 6006665"/>
                        <a:gd name="connsiteY143-105258" fmla="*/ 1924777 h 3006470"/>
                        <a:gd name="connsiteX144-105259" fmla="*/ 5065718 w 6006665"/>
                        <a:gd name="connsiteY144-105260" fmla="*/ 1922578 h 3006470"/>
                        <a:gd name="connsiteX145-105261" fmla="*/ 5063048 w 6006665"/>
                        <a:gd name="connsiteY145-105262" fmla="*/ 1924777 h 3006470"/>
                        <a:gd name="connsiteX146-105263" fmla="*/ 5026594 w 6006665"/>
                        <a:gd name="connsiteY146-105264" fmla="*/ 1916098 h 3006470"/>
                        <a:gd name="connsiteX147-105265" fmla="*/ 5015871 w 6006665"/>
                        <a:gd name="connsiteY147-105266" fmla="*/ 1961137 h 3006470"/>
                        <a:gd name="connsiteX148-105267" fmla="*/ 4974967 w 6006665"/>
                        <a:gd name="connsiteY148-105268" fmla="*/ 2027038 h 3006470"/>
                        <a:gd name="connsiteX149-105269" fmla="*/ 4974967 w 6006665"/>
                        <a:gd name="connsiteY149-105270" fmla="*/ 2058853 h 3006470"/>
                        <a:gd name="connsiteX150-105271" fmla="*/ 5015871 w 6006665"/>
                        <a:gd name="connsiteY150-105272" fmla="*/ 2074760 h 3006470"/>
                        <a:gd name="connsiteX151-105273" fmla="*/ 5011326 w 6006665"/>
                        <a:gd name="connsiteY151-105274" fmla="*/ 2172476 h 3006470"/>
                        <a:gd name="connsiteX152-105275" fmla="*/ 4999419 w 6006665"/>
                        <a:gd name="connsiteY152-105276" fmla="*/ 2172476 h 3006470"/>
                        <a:gd name="connsiteX153-105277" fmla="*/ 4974967 w 6006665"/>
                        <a:gd name="connsiteY153-105278" fmla="*/ 2172476 h 3006470"/>
                        <a:gd name="connsiteX154-105279" fmla="*/ 4963605 w 6006665"/>
                        <a:gd name="connsiteY154-105280" fmla="*/ 2224742 h 3006470"/>
                        <a:gd name="connsiteX155-105281" fmla="*/ 4974967 w 6006665"/>
                        <a:gd name="connsiteY155-105282" fmla="*/ 2252012 h 3006470"/>
                        <a:gd name="connsiteX156-105283" fmla="*/ 4909065 w 6006665"/>
                        <a:gd name="connsiteY156-105284" fmla="*/ 2286099 h 3006470"/>
                        <a:gd name="connsiteX157-105285" fmla="*/ 4897703 w 6006665"/>
                        <a:gd name="connsiteY157-105286" fmla="*/ 2354273 h 3006470"/>
                        <a:gd name="connsiteX158-105287" fmla="*/ 4845437 w 6006665"/>
                        <a:gd name="connsiteY158-105288" fmla="*/ 2370180 h 3006470"/>
                        <a:gd name="connsiteX159-105289" fmla="*/ 4834074 w 6006665"/>
                        <a:gd name="connsiteY159-105290" fmla="*/ 2429264 h 3006470"/>
                        <a:gd name="connsiteX160-105291" fmla="*/ 4779535 w 6006665"/>
                        <a:gd name="connsiteY160-105292" fmla="*/ 2488348 h 3006470"/>
                        <a:gd name="connsiteX161-105293" fmla="*/ 4777225 w 6006665"/>
                        <a:gd name="connsiteY161-105294" fmla="*/ 2477952 h 3006470"/>
                        <a:gd name="connsiteX162-105295" fmla="*/ 4767628 w 6006665"/>
                        <a:gd name="connsiteY162-105296" fmla="*/ 2488348 h 3006470"/>
                        <a:gd name="connsiteX163-105297" fmla="*/ 4758538 w 6006665"/>
                        <a:gd name="connsiteY163-105298" fmla="*/ 2447444 h 3006470"/>
                        <a:gd name="connsiteX164-105299" fmla="*/ 4742631 w 6006665"/>
                        <a:gd name="connsiteY164-105300" fmla="*/ 2361090 h 3006470"/>
                        <a:gd name="connsiteX165-105301" fmla="*/ 4715361 w 6006665"/>
                        <a:gd name="connsiteY165-105302" fmla="*/ 2220198 h 3006470"/>
                        <a:gd name="connsiteX166-105303" fmla="*/ 4735813 w 6006665"/>
                        <a:gd name="connsiteY166-105304" fmla="*/ 2129299 h 3006470"/>
                        <a:gd name="connsiteX167-105305" fmla="*/ 4767628 w 6006665"/>
                        <a:gd name="connsiteY167-105306" fmla="*/ 2086122 h 3006470"/>
                        <a:gd name="connsiteX168-105307" fmla="*/ 4767628 w 6006665"/>
                        <a:gd name="connsiteY168-105308" fmla="*/ 2058853 h 3006470"/>
                        <a:gd name="connsiteX169-105309" fmla="*/ 4826712 w 6006665"/>
                        <a:gd name="connsiteY169-105310" fmla="*/ 2042945 h 3006470"/>
                        <a:gd name="connsiteX170-105311" fmla="*/ 4892613 w 6006665"/>
                        <a:gd name="connsiteY170-105312" fmla="*/ 1952047 h 3006470"/>
                        <a:gd name="connsiteX171-105313" fmla="*/ 4956243 w 6006665"/>
                        <a:gd name="connsiteY171-105314" fmla="*/ 1877056 h 3006470"/>
                        <a:gd name="connsiteX172-105315" fmla="*/ 5022143 w 6006665"/>
                        <a:gd name="connsiteY172-105316" fmla="*/ 1817971 h 3006470"/>
                        <a:gd name="connsiteX173-105317" fmla="*/ 5046694 w 6006665"/>
                        <a:gd name="connsiteY173-105318" fmla="*/ 1710844 h 3006470"/>
                        <a:gd name="connsiteX174-105319" fmla="*/ 5015871 w 6006665"/>
                        <a:gd name="connsiteY174-105320" fmla="*/ 1715711 h 3006470"/>
                        <a:gd name="connsiteX175-105321" fmla="*/ 4995419 w 6006665"/>
                        <a:gd name="connsiteY175-105322" fmla="*/ 1779340 h 3006470"/>
                        <a:gd name="connsiteX176-105323" fmla="*/ 4904521 w 6006665"/>
                        <a:gd name="connsiteY176-105324" fmla="*/ 1865693 h 3006470"/>
                        <a:gd name="connsiteX177-105325" fmla="*/ 4901708 w 6006665"/>
                        <a:gd name="connsiteY177-105326" fmla="*/ 1857053 h 3006470"/>
                        <a:gd name="connsiteX178-105327" fmla="*/ 4892613 w 6006665"/>
                        <a:gd name="connsiteY178-105328" fmla="*/ 1865693 h 3006470"/>
                        <a:gd name="connsiteX179-105329" fmla="*/ 4861835 w 6006665"/>
                        <a:gd name="connsiteY179-105330" fmla="*/ 1771159 h 3006470"/>
                        <a:gd name="connsiteX180-105331" fmla="*/ 4779535 w 6006665"/>
                        <a:gd name="connsiteY180-105332" fmla="*/ 1795247 h 3006470"/>
                        <a:gd name="connsiteX181-105333" fmla="*/ 4684091 w 6006665"/>
                        <a:gd name="connsiteY181-105334" fmla="*/ 1920232 h 3006470"/>
                        <a:gd name="connsiteX182-105335" fmla="*/ 4715906 w 6006665"/>
                        <a:gd name="connsiteY182-105336" fmla="*/ 1967954 h 3006470"/>
                        <a:gd name="connsiteX183-105337" fmla="*/ 4636369 w 6006665"/>
                        <a:gd name="connsiteY183-105338" fmla="*/ 1983861 h 3006470"/>
                        <a:gd name="connsiteX184-105339" fmla="*/ 4577285 w 6006665"/>
                        <a:gd name="connsiteY184-105340" fmla="*/ 1988406 h 3006470"/>
                        <a:gd name="connsiteX185-105341" fmla="*/ 4577373 w 6006665"/>
                        <a:gd name="connsiteY185-105342" fmla="*/ 1987484 h 3006470"/>
                        <a:gd name="connsiteX186-105343" fmla="*/ 4565379 w 6006665"/>
                        <a:gd name="connsiteY186-105344" fmla="*/ 1988406 h 3006470"/>
                        <a:gd name="connsiteX187-105345" fmla="*/ 4569923 w 6006665"/>
                        <a:gd name="connsiteY187-105346" fmla="*/ 1940685 h 3006470"/>
                        <a:gd name="connsiteX188-105347" fmla="*/ 4520081 w 6006665"/>
                        <a:gd name="connsiteY188-105348" fmla="*/ 1931099 h 3006470"/>
                        <a:gd name="connsiteX189-105349" fmla="*/ 4475025 w 6006665"/>
                        <a:gd name="connsiteY189-105350" fmla="*/ 1961137 h 3006470"/>
                        <a:gd name="connsiteX190-105351" fmla="*/ 4464394 w 6006665"/>
                        <a:gd name="connsiteY190-105352" fmla="*/ 1960286 h 3006470"/>
                        <a:gd name="connsiteX191-105353" fmla="*/ 4463118 w 6006665"/>
                        <a:gd name="connsiteY191-105354" fmla="*/ 1961137 h 3006470"/>
                        <a:gd name="connsiteX192-105355" fmla="*/ 4357637 w 6006665"/>
                        <a:gd name="connsiteY192-105356" fmla="*/ 1952698 h 3006470"/>
                        <a:gd name="connsiteX193-105357" fmla="*/ 4243233 w 6006665"/>
                        <a:gd name="connsiteY193-105358" fmla="*/ 1972499 h 3006470"/>
                        <a:gd name="connsiteX194-105359" fmla="*/ 4125065 w 6006665"/>
                        <a:gd name="connsiteY194-105360" fmla="*/ 2106574 h 3006470"/>
                        <a:gd name="connsiteX195-105361" fmla="*/ 3984173 w 6006665"/>
                        <a:gd name="connsiteY195-105362" fmla="*/ 2263374 h 3006470"/>
                        <a:gd name="connsiteX196-105363" fmla="*/ 4038712 w 6006665"/>
                        <a:gd name="connsiteY196-105364" fmla="*/ 2267919 h 3006470"/>
                        <a:gd name="connsiteX197-105365" fmla="*/ 4059164 w 6006665"/>
                        <a:gd name="connsiteY197-105366" fmla="*/ 2311096 h 3006470"/>
                        <a:gd name="connsiteX198-105367" fmla="*/ 4087782 w 6006665"/>
                        <a:gd name="connsiteY198-105368" fmla="*/ 2319513 h 3006470"/>
                        <a:gd name="connsiteX199-105369" fmla="*/ 4106341 w 6006665"/>
                        <a:gd name="connsiteY199-105370" fmla="*/ 2290644 h 3006470"/>
                        <a:gd name="connsiteX200-105371" fmla="*/ 4117411 w 6006665"/>
                        <a:gd name="connsiteY200-105372" fmla="*/ 2291946 h 3006470"/>
                        <a:gd name="connsiteX201-105373" fmla="*/ 4118248 w 6006665"/>
                        <a:gd name="connsiteY201-105374" fmla="*/ 2290644 h 3006470"/>
                        <a:gd name="connsiteX202-105375" fmla="*/ 4156880 w 6006665"/>
                        <a:gd name="connsiteY202-105376" fmla="*/ 2295189 h 3006470"/>
                        <a:gd name="connsiteX203-105377" fmla="*/ 4211419 w 6006665"/>
                        <a:gd name="connsiteY203-105378" fmla="*/ 2365635 h 3006470"/>
                        <a:gd name="connsiteX204-105379" fmla="*/ 4215964 w 6006665"/>
                        <a:gd name="connsiteY204-105380" fmla="*/ 2413357 h 3006470"/>
                        <a:gd name="connsiteX205-105381" fmla="*/ 4184149 w 6006665"/>
                        <a:gd name="connsiteY205-105382" fmla="*/ 2472441 h 3006470"/>
                        <a:gd name="connsiteX206-105383" fmla="*/ 4177332 w 6006665"/>
                        <a:gd name="connsiteY206-105384" fmla="*/ 2542887 h 3006470"/>
                        <a:gd name="connsiteX207-105385" fmla="*/ 4161425 w 6006665"/>
                        <a:gd name="connsiteY207-105386" fmla="*/ 2629241 h 3006470"/>
                        <a:gd name="connsiteX208-105387" fmla="*/ 4109158 w 6006665"/>
                        <a:gd name="connsiteY208-105388" fmla="*/ 2708777 h 3006470"/>
                        <a:gd name="connsiteX209-105389" fmla="*/ 4097796 w 6006665"/>
                        <a:gd name="connsiteY209-105390" fmla="*/ 2747409 h 3006470"/>
                        <a:gd name="connsiteX210-105391" fmla="*/ 4043257 w 6006665"/>
                        <a:gd name="connsiteY210-105392" fmla="*/ 2806493 h 3006470"/>
                        <a:gd name="connsiteX211-105393" fmla="*/ 3995535 w 6006665"/>
                        <a:gd name="connsiteY211-105394" fmla="*/ 2865577 h 3006470"/>
                        <a:gd name="connsiteX212-105395" fmla="*/ 3975083 w 6006665"/>
                        <a:gd name="connsiteY212-105396" fmla="*/ 2897392 h 3006470"/>
                        <a:gd name="connsiteX213-105397" fmla="*/ 3925089 w 6006665"/>
                        <a:gd name="connsiteY213-105398" fmla="*/ 2924661 h 3006470"/>
                        <a:gd name="connsiteX214-105399" fmla="*/ 3913182 w 6006665"/>
                        <a:gd name="connsiteY214-105400" fmla="*/ 2924661 h 3006470"/>
                        <a:gd name="connsiteX215-105401" fmla="*/ 3904637 w 6006665"/>
                        <a:gd name="connsiteY215-105402" fmla="*/ 2924661 h 3006470"/>
                        <a:gd name="connsiteX216-105403" fmla="*/ 3892729 w 6006665"/>
                        <a:gd name="connsiteY216-105404" fmla="*/ 2924661 h 3006470"/>
                        <a:gd name="connsiteX217-105405" fmla="*/ 3871063 w 6006665"/>
                        <a:gd name="connsiteY217-105406" fmla="*/ 2908412 h 3006470"/>
                        <a:gd name="connsiteX218-105407" fmla="*/ 3829645 w 6006665"/>
                        <a:gd name="connsiteY218-105408" fmla="*/ 2936024 h 3006470"/>
                        <a:gd name="connsiteX219-105409" fmla="*/ 3822828 w 6006665"/>
                        <a:gd name="connsiteY219-105410" fmla="*/ 2956476 h 3006470"/>
                        <a:gd name="connsiteX220-105411" fmla="*/ 3818283 w 6006665"/>
                        <a:gd name="connsiteY220-105412" fmla="*/ 2947386 h 3006470"/>
                        <a:gd name="connsiteX221-105413" fmla="*/ 3818283 w 6006665"/>
                        <a:gd name="connsiteY221-105414" fmla="*/ 2935660 h 3006470"/>
                        <a:gd name="connsiteX222-105415" fmla="*/ 3817738 w 6006665"/>
                        <a:gd name="connsiteY222-105416" fmla="*/ 2936024 h 3006470"/>
                        <a:gd name="connsiteX223-105417" fmla="*/ 3810921 w 6006665"/>
                        <a:gd name="connsiteY223-105418" fmla="*/ 2956476 h 3006470"/>
                        <a:gd name="connsiteX224-105419" fmla="*/ 3806376 w 6006665"/>
                        <a:gd name="connsiteY224-105420" fmla="*/ 2947386 h 3006470"/>
                        <a:gd name="connsiteX225-105421" fmla="*/ 3806376 w 6006665"/>
                        <a:gd name="connsiteY225-105422" fmla="*/ 2920116 h 3006470"/>
                        <a:gd name="connsiteX226-105423" fmla="*/ 3818283 w 6006665"/>
                        <a:gd name="connsiteY226-105424" fmla="*/ 2920116 h 3006470"/>
                        <a:gd name="connsiteX227-105425" fmla="*/ 3826828 w 6006665"/>
                        <a:gd name="connsiteY227-105426" fmla="*/ 2920116 h 3006470"/>
                        <a:gd name="connsiteX228-105427" fmla="*/ 3833645 w 6006665"/>
                        <a:gd name="connsiteY228-105428" fmla="*/ 2861032 h 3006470"/>
                        <a:gd name="connsiteX229-105429" fmla="*/ 3822283 w 6006665"/>
                        <a:gd name="connsiteY229-105430" fmla="*/ 2817856 h 3006470"/>
                        <a:gd name="connsiteX230-105431" fmla="*/ 3849553 w 6006665"/>
                        <a:gd name="connsiteY230-105432" fmla="*/ 2795131 h 3006470"/>
                        <a:gd name="connsiteX231-105433" fmla="*/ 3858814 w 6006665"/>
                        <a:gd name="connsiteY231-105434" fmla="*/ 2797336 h 3006470"/>
                        <a:gd name="connsiteX232-105435" fmla="*/ 3861460 w 6006665"/>
                        <a:gd name="connsiteY232-105436" fmla="*/ 2795131 h 3006470"/>
                        <a:gd name="connsiteX233-105437" fmla="*/ 3898487 w 6006665"/>
                        <a:gd name="connsiteY233-105438" fmla="*/ 2803947 h 3006470"/>
                        <a:gd name="connsiteX234-105439" fmla="*/ 3919999 w 6006665"/>
                        <a:gd name="connsiteY234-105440" fmla="*/ 2758772 h 3006470"/>
                        <a:gd name="connsiteX235-105441" fmla="*/ 3935906 w 6006665"/>
                        <a:gd name="connsiteY235-105442" fmla="*/ 2699687 h 3006470"/>
                        <a:gd name="connsiteX236-105443" fmla="*/ 3947269 w 6006665"/>
                        <a:gd name="connsiteY236-105444" fmla="*/ 2676963 h 3006470"/>
                        <a:gd name="connsiteX237-105445" fmla="*/ 3966292 w 6006665"/>
                        <a:gd name="connsiteY237-105446" fmla="*/ 2632575 h 3006470"/>
                        <a:gd name="connsiteX238-105447" fmla="*/ 3915999 w 6006665"/>
                        <a:gd name="connsiteY238-105448" fmla="*/ 2645148 h 3006470"/>
                        <a:gd name="connsiteX239-105449" fmla="*/ 3888729 w 6006665"/>
                        <a:gd name="connsiteY239-105450" fmla="*/ 2667873 h 3006470"/>
                        <a:gd name="connsiteX240-105451" fmla="*/ 3876822 w 6006665"/>
                        <a:gd name="connsiteY240-105452" fmla="*/ 2667873 h 3006470"/>
                        <a:gd name="connsiteX241-105453" fmla="*/ 3829645 w 6006665"/>
                        <a:gd name="connsiteY241-105454" fmla="*/ 2667873 h 3006470"/>
                        <a:gd name="connsiteX242-105455" fmla="*/ 3817738 w 6006665"/>
                        <a:gd name="connsiteY242-105456" fmla="*/ 2667873 h 3006470"/>
                        <a:gd name="connsiteX243-105457" fmla="*/ 3801831 w 6006665"/>
                        <a:gd name="connsiteY243-105458" fmla="*/ 2613334 h 3006470"/>
                        <a:gd name="connsiteX244-105459" fmla="*/ 3758654 w 6006665"/>
                        <a:gd name="connsiteY244-105460" fmla="*/ 2574702 h 3006470"/>
                        <a:gd name="connsiteX245-105461" fmla="*/ 3692753 w 6006665"/>
                        <a:gd name="connsiteY245-105462" fmla="*/ 2558795 h 3006470"/>
                        <a:gd name="connsiteX246-105463" fmla="*/ 3683663 w 6006665"/>
                        <a:gd name="connsiteY246-105464" fmla="*/ 2499711 h 3006470"/>
                        <a:gd name="connsiteX247-105465" fmla="*/ 3672301 w 6006665"/>
                        <a:gd name="connsiteY247-105466" fmla="*/ 2467896 h 3006470"/>
                        <a:gd name="connsiteX248-105467" fmla="*/ 3656393 w 6006665"/>
                        <a:gd name="connsiteY248-105468" fmla="*/ 2440627 h 3006470"/>
                        <a:gd name="connsiteX249-105469" fmla="*/ 3633669 w 6006665"/>
                        <a:gd name="connsiteY249-105470" fmla="*/ 2381542 h 3006470"/>
                        <a:gd name="connsiteX250-105471" fmla="*/ 3601854 w 6006665"/>
                        <a:gd name="connsiteY250-105472" fmla="*/ 2361090 h 3006470"/>
                        <a:gd name="connsiteX251-105473" fmla="*/ 3545995 w 6006665"/>
                        <a:gd name="connsiteY251-105474" fmla="*/ 2339606 h 3006470"/>
                        <a:gd name="connsiteX252-105475" fmla="*/ 3506955 w 6006665"/>
                        <a:gd name="connsiteY252-105476" fmla="*/ 2345183 h 3006470"/>
                        <a:gd name="connsiteX253-105477" fmla="*/ 3463779 w 6006665"/>
                        <a:gd name="connsiteY253-105478" fmla="*/ 2354273 h 3006470"/>
                        <a:gd name="connsiteX254-105479" fmla="*/ 3431964 w 6006665"/>
                        <a:gd name="connsiteY254-105480" fmla="*/ 2381542 h 3006470"/>
                        <a:gd name="connsiteX255-105481" fmla="*/ 3452416 w 6006665"/>
                        <a:gd name="connsiteY255-105482" fmla="*/ 2397450 h 3006470"/>
                        <a:gd name="connsiteX256-105483" fmla="*/ 3452416 w 6006665"/>
                        <a:gd name="connsiteY256-105484" fmla="*/ 2429264 h 3006470"/>
                        <a:gd name="connsiteX257-105485" fmla="*/ 3431964 w 6006665"/>
                        <a:gd name="connsiteY257-105486" fmla="*/ 2451989 h 3006470"/>
                        <a:gd name="connsiteX258-105487" fmla="*/ 3400150 w 6006665"/>
                        <a:gd name="connsiteY258-105488" fmla="*/ 2511073 h 3006470"/>
                        <a:gd name="connsiteX259-105489" fmla="*/ 3400150 w 6006665"/>
                        <a:gd name="connsiteY259-105490" fmla="*/ 2538343 h 3006470"/>
                        <a:gd name="connsiteX260-105491" fmla="*/ 3350155 w 6006665"/>
                        <a:gd name="connsiteY260-105492" fmla="*/ 2570157 h 3006470"/>
                        <a:gd name="connsiteX261-105493" fmla="*/ 3342342 w 6006665"/>
                        <a:gd name="connsiteY261-105494" fmla="*/ 2567553 h 3006470"/>
                        <a:gd name="connsiteX262-105495" fmla="*/ 3338249 w 6006665"/>
                        <a:gd name="connsiteY262-105496" fmla="*/ 2570157 h 3006470"/>
                        <a:gd name="connsiteX263-105497" fmla="*/ 3290527 w 6006665"/>
                        <a:gd name="connsiteY263-105498" fmla="*/ 2554250 h 3006470"/>
                        <a:gd name="connsiteX264-105499" fmla="*/ 3259257 w 6006665"/>
                        <a:gd name="connsiteY264-105500" fmla="*/ 2554250 h 3006470"/>
                        <a:gd name="connsiteX265-105501" fmla="*/ 3247350 w 6006665"/>
                        <a:gd name="connsiteY265-105502" fmla="*/ 2554250 h 3006470"/>
                        <a:gd name="connsiteX266-105503" fmla="*/ 3231443 w 6006665"/>
                        <a:gd name="connsiteY266-105504" fmla="*/ 2538343 h 3006470"/>
                        <a:gd name="connsiteX267-105505" fmla="*/ 3213271 w 6006665"/>
                        <a:gd name="connsiteY267-105506" fmla="*/ 2533799 h 3006470"/>
                        <a:gd name="connsiteX268-105507" fmla="*/ 3168359 w 6006665"/>
                        <a:gd name="connsiteY268-105508" fmla="*/ 2570157 h 3006470"/>
                        <a:gd name="connsiteX269-105509" fmla="*/ 3120637 w 6006665"/>
                        <a:gd name="connsiteY269-105510" fmla="*/ 2581519 h 3006470"/>
                        <a:gd name="connsiteX270-105511" fmla="*/ 3082005 w 6006665"/>
                        <a:gd name="connsiteY270-105512" fmla="*/ 2597427 h 3006470"/>
                        <a:gd name="connsiteX271-105513" fmla="*/ 3074460 w 6006665"/>
                        <a:gd name="connsiteY271-105514" fmla="*/ 2595630 h 3006470"/>
                        <a:gd name="connsiteX272-105515" fmla="*/ 3070098 w 6006665"/>
                        <a:gd name="connsiteY272-105516" fmla="*/ 2597427 h 3006470"/>
                        <a:gd name="connsiteX273-105517" fmla="*/ 3022376 w 6006665"/>
                        <a:gd name="connsiteY273-105518" fmla="*/ 2586064 h 3006470"/>
                        <a:gd name="connsiteX274-105519" fmla="*/ 3000196 w 6006665"/>
                        <a:gd name="connsiteY274-105520" fmla="*/ 2586064 h 3006470"/>
                        <a:gd name="connsiteX275-105521" fmla="*/ 2988289 w 6006665"/>
                        <a:gd name="connsiteY275-105522" fmla="*/ 2586064 h 3006470"/>
                        <a:gd name="connsiteX276-105523" fmla="*/ 2967837 w 6006665"/>
                        <a:gd name="connsiteY276-105524" fmla="*/ 2554250 h 3006470"/>
                        <a:gd name="connsiteX277-105525" fmla="*/ 2929205 w 6006665"/>
                        <a:gd name="connsiteY277-105526" fmla="*/ 2526980 h 3006470"/>
                        <a:gd name="connsiteX278-105527" fmla="*/ 2902153 w 6006665"/>
                        <a:gd name="connsiteY278-105528" fmla="*/ 2523116 h 3006470"/>
                        <a:gd name="connsiteX279-105529" fmla="*/ 2861576 w 6006665"/>
                        <a:gd name="connsiteY279-105530" fmla="*/ 2526980 h 3006470"/>
                        <a:gd name="connsiteX280-105531" fmla="*/ 2822944 w 6006665"/>
                        <a:gd name="connsiteY280-105532" fmla="*/ 2538343 h 3006470"/>
                        <a:gd name="connsiteX281-105533" fmla="*/ 2818139 w 6006665"/>
                        <a:gd name="connsiteY281-105534" fmla="*/ 2536254 h 3006470"/>
                        <a:gd name="connsiteX282-105535" fmla="*/ 2811037 w 6006665"/>
                        <a:gd name="connsiteY282-105536" fmla="*/ 2538343 h 3006470"/>
                        <a:gd name="connsiteX283-105537" fmla="*/ 2758770 w 6006665"/>
                        <a:gd name="connsiteY283-105538" fmla="*/ 2515618 h 3006470"/>
                        <a:gd name="connsiteX284-105539" fmla="*/ 2751953 w 6006665"/>
                        <a:gd name="connsiteY284-105540" fmla="*/ 2472441 h 3006470"/>
                        <a:gd name="connsiteX285-105541" fmla="*/ 2708776 w 6006665"/>
                        <a:gd name="connsiteY285-105542" fmla="*/ 2456534 h 3006470"/>
                        <a:gd name="connsiteX286-105543" fmla="*/ 2676962 w 6006665"/>
                        <a:gd name="connsiteY286-105544" fmla="*/ 2451989 h 3006470"/>
                        <a:gd name="connsiteX287-105545" fmla="*/ 2642534 w 6006665"/>
                        <a:gd name="connsiteY287-105546" fmla="*/ 2430245 h 3006470"/>
                        <a:gd name="connsiteX288-105547" fmla="*/ 2609333 w 6006665"/>
                        <a:gd name="connsiteY288-105548" fmla="*/ 2488348 h 3006470"/>
                        <a:gd name="connsiteX289-105549" fmla="*/ 2625240 w 6006665"/>
                        <a:gd name="connsiteY289-105550" fmla="*/ 2522435 h 3006470"/>
                        <a:gd name="connsiteX290-105551" fmla="*/ 2586608 w 6006665"/>
                        <a:gd name="connsiteY290-105552" fmla="*/ 2558795 h 3006470"/>
                        <a:gd name="connsiteX291-105553" fmla="*/ 2577105 w 6006665"/>
                        <a:gd name="connsiteY291-105554" fmla="*/ 2556532 h 3006470"/>
                        <a:gd name="connsiteX292-105555" fmla="*/ 2574701 w 6006665"/>
                        <a:gd name="connsiteY292-105556" fmla="*/ 2558795 h 3006470"/>
                        <a:gd name="connsiteX293-105557" fmla="*/ 2526979 w 6006665"/>
                        <a:gd name="connsiteY293-105558" fmla="*/ 2547432 h 3006470"/>
                        <a:gd name="connsiteX294-105559" fmla="*/ 2490620 w 6006665"/>
                        <a:gd name="connsiteY294-105560" fmla="*/ 2542887 h 3006470"/>
                        <a:gd name="connsiteX295-105561" fmla="*/ 2463350 w 6006665"/>
                        <a:gd name="connsiteY295-105562" fmla="*/ 2515618 h 3006470"/>
                        <a:gd name="connsiteX296-105563" fmla="*/ 2436625 w 6006665"/>
                        <a:gd name="connsiteY296-105564" fmla="*/ 2515618 h 3006470"/>
                        <a:gd name="connsiteX297-105565" fmla="*/ 2424718 w 6006665"/>
                        <a:gd name="connsiteY297-105566" fmla="*/ 2515618 h 3006470"/>
                        <a:gd name="connsiteX298-105567" fmla="*/ 2398858 w 6006665"/>
                        <a:gd name="connsiteY298-105568" fmla="*/ 2502687 h 3006470"/>
                        <a:gd name="connsiteX299-105569" fmla="*/ 2350272 w 6006665"/>
                        <a:gd name="connsiteY299-105570" fmla="*/ 2526980 h 3006470"/>
                        <a:gd name="connsiteX300-105571" fmla="*/ 2282098 w 6006665"/>
                        <a:gd name="connsiteY300-105572" fmla="*/ 2574702 h 3006470"/>
                        <a:gd name="connsiteX301-105573" fmla="*/ 2238921 w 6006665"/>
                        <a:gd name="connsiteY301-105574" fmla="*/ 2586064 h 3006470"/>
                        <a:gd name="connsiteX302-105575" fmla="*/ 2227559 w 6006665"/>
                        <a:gd name="connsiteY302-105576" fmla="*/ 2590609 h 3006470"/>
                        <a:gd name="connsiteX303-105577" fmla="*/ 2225178 w 6006665"/>
                        <a:gd name="connsiteY303-105578" fmla="*/ 2586799 h 3006470"/>
                        <a:gd name="connsiteX304-105579" fmla="*/ 2215652 w 6006665"/>
                        <a:gd name="connsiteY304-105580" fmla="*/ 2590609 h 3006470"/>
                        <a:gd name="connsiteX305-105581" fmla="*/ 2193596 w 6006665"/>
                        <a:gd name="connsiteY305-105582" fmla="*/ 2555320 h 3006470"/>
                        <a:gd name="connsiteX306-105583" fmla="*/ 2157112 w 6006665"/>
                        <a:gd name="connsiteY306-105584" fmla="*/ 2558795 h 3006470"/>
                        <a:gd name="connsiteX307-105585" fmla="*/ 2156291 w 6006665"/>
                        <a:gd name="connsiteY307-105586" fmla="*/ 2557739 h 3006470"/>
                        <a:gd name="connsiteX308-105587" fmla="*/ 2145205 w 6006665"/>
                        <a:gd name="connsiteY308-105588" fmla="*/ 2558795 h 3006470"/>
                        <a:gd name="connsiteX309-105589" fmla="*/ 2129298 w 6006665"/>
                        <a:gd name="connsiteY309-105590" fmla="*/ 2538343 h 3006470"/>
                        <a:gd name="connsiteX310-105591" fmla="*/ 2102029 w 6006665"/>
                        <a:gd name="connsiteY310-105592" fmla="*/ 2526980 h 3006470"/>
                        <a:gd name="connsiteX311-105593" fmla="*/ 2086121 w 6006665"/>
                        <a:gd name="connsiteY311-105594" fmla="*/ 2495166 h 3006470"/>
                        <a:gd name="connsiteX312-105595" fmla="*/ 2070005 w 6006665"/>
                        <a:gd name="connsiteY312-105596" fmla="*/ 2486212 h 3006470"/>
                        <a:gd name="connsiteX313-105597" fmla="*/ 2027582 w 6006665"/>
                        <a:gd name="connsiteY313-105598" fmla="*/ 2499711 h 3006470"/>
                        <a:gd name="connsiteX314-105599" fmla="*/ 2023845 w 6006665"/>
                        <a:gd name="connsiteY314-105600" fmla="*/ 2497111 h 3006470"/>
                        <a:gd name="connsiteX315-105601" fmla="*/ 2018675 w 6006665"/>
                        <a:gd name="connsiteY315-105602" fmla="*/ 2499711 h 3006470"/>
                        <a:gd name="connsiteX316-105603" fmla="*/ 1971363 w 6006665"/>
                        <a:gd name="connsiteY316-105604" fmla="*/ 2468885 h 3006470"/>
                        <a:gd name="connsiteX317-105605" fmla="*/ 1952591 w 6006665"/>
                        <a:gd name="connsiteY317-105606" fmla="*/ 2495166 h 3006470"/>
                        <a:gd name="connsiteX318-105607" fmla="*/ 1947518 w 6006665"/>
                        <a:gd name="connsiteY318-105608" fmla="*/ 2485599 h 3006470"/>
                        <a:gd name="connsiteX319-105609" fmla="*/ 1940684 w 6006665"/>
                        <a:gd name="connsiteY319-105610" fmla="*/ 2495166 h 3006470"/>
                        <a:gd name="connsiteX320-105611" fmla="*/ 1861147 w 6006665"/>
                        <a:gd name="connsiteY320-105612" fmla="*/ 2345183 h 3006470"/>
                        <a:gd name="connsiteX321-105613" fmla="*/ 1811153 w 6006665"/>
                        <a:gd name="connsiteY321-105614" fmla="*/ 2295189 h 3006470"/>
                        <a:gd name="connsiteX322-105615" fmla="*/ 1813950 w 6006665"/>
                        <a:gd name="connsiteY322-105616" fmla="*/ 2292043 h 3006470"/>
                        <a:gd name="connsiteX323-105617" fmla="*/ 1711709 w 6006665"/>
                        <a:gd name="connsiteY323-105618" fmla="*/ 2338366 h 3006470"/>
                        <a:gd name="connsiteX324-105619" fmla="*/ 1662460 w 6006665"/>
                        <a:gd name="connsiteY324-105620" fmla="*/ 2288600 h 3006470"/>
                        <a:gd name="connsiteX325-105621" fmla="*/ 1608904 w 6006665"/>
                        <a:gd name="connsiteY325-105622" fmla="*/ 2231560 h 3006470"/>
                        <a:gd name="connsiteX326-105623" fmla="*/ 1552684 w 6006665"/>
                        <a:gd name="connsiteY326-105624" fmla="*/ 2221867 h 3006470"/>
                        <a:gd name="connsiteX327-105625" fmla="*/ 1518550 w 6006665"/>
                        <a:gd name="connsiteY327-105626" fmla="*/ 2247467 h 3006470"/>
                        <a:gd name="connsiteX328-105627" fmla="*/ 1425379 w 6006665"/>
                        <a:gd name="connsiteY328-105628" fmla="*/ 2267919 h 3006470"/>
                        <a:gd name="connsiteX329-105629" fmla="*/ 1409472 w 6006665"/>
                        <a:gd name="connsiteY329-105630" fmla="*/ 2286099 h 3006470"/>
                        <a:gd name="connsiteX330-105631" fmla="*/ 1270852 w 6006665"/>
                        <a:gd name="connsiteY330-105632" fmla="*/ 2306551 h 3006470"/>
                        <a:gd name="connsiteX331-105633" fmla="*/ 1254945 w 6006665"/>
                        <a:gd name="connsiteY331-105634" fmla="*/ 2327003 h 3006470"/>
                        <a:gd name="connsiteX332-105635" fmla="*/ 1282214 w 6006665"/>
                        <a:gd name="connsiteY332-105636" fmla="*/ 2370180 h 3006470"/>
                        <a:gd name="connsiteX333-105637" fmla="*/ 1243582 w 6006665"/>
                        <a:gd name="connsiteY333-105638" fmla="*/ 2386087 h 3006470"/>
                        <a:gd name="connsiteX334-105639" fmla="*/ 1254945 w 6006665"/>
                        <a:gd name="connsiteY334-105640" fmla="*/ 2404267 h 3006470"/>
                        <a:gd name="connsiteX335-105641" fmla="*/ 1216313 w 6006665"/>
                        <a:gd name="connsiteY335-105642" fmla="*/ 2429264 h 3006470"/>
                        <a:gd name="connsiteX336-105643" fmla="*/ 1275397 w 6006665"/>
                        <a:gd name="connsiteY336-105644" fmla="*/ 2472441 h 3006470"/>
                        <a:gd name="connsiteX337-105645" fmla="*/ 1270852 w 6006665"/>
                        <a:gd name="connsiteY337-105646" fmla="*/ 2499711 h 3006470"/>
                        <a:gd name="connsiteX338-105647" fmla="*/ 1259108 w 6006665"/>
                        <a:gd name="connsiteY338-105648" fmla="*/ 2498732 h 3006470"/>
                        <a:gd name="connsiteX339-105649" fmla="*/ 1258945 w 6006665"/>
                        <a:gd name="connsiteY339-105650" fmla="*/ 2499711 h 3006470"/>
                        <a:gd name="connsiteX340-105651" fmla="*/ 1215644 w 6006665"/>
                        <a:gd name="connsiteY340-105652" fmla="*/ 2496102 h 3006470"/>
                        <a:gd name="connsiteX341-105653" fmla="*/ 1204950 w 6006665"/>
                        <a:gd name="connsiteY341-105654" fmla="*/ 2511073 h 3006470"/>
                        <a:gd name="connsiteX342-105655" fmla="*/ 1196495 w 6006665"/>
                        <a:gd name="connsiteY342-105656" fmla="*/ 2506241 h 3006470"/>
                        <a:gd name="connsiteX343-105657" fmla="*/ 1193043 w 6006665"/>
                        <a:gd name="connsiteY343-105658" fmla="*/ 2511073 h 3006470"/>
                        <a:gd name="connsiteX344-105659" fmla="*/ 1145322 w 6006665"/>
                        <a:gd name="connsiteY344-105660" fmla="*/ 2483803 h 3006470"/>
                        <a:gd name="connsiteX345-105661" fmla="*/ 1098145 w 6006665"/>
                        <a:gd name="connsiteY345-105662" fmla="*/ 2483803 h 3006470"/>
                        <a:gd name="connsiteX346-105663" fmla="*/ 1061785 w 6006665"/>
                        <a:gd name="connsiteY346-105664" fmla="*/ 2511073 h 3006470"/>
                        <a:gd name="connsiteX347-105665" fmla="*/ 1055322 w 6006665"/>
                        <a:gd name="connsiteY347-105666" fmla="*/ 2506990 h 3006470"/>
                        <a:gd name="connsiteX348-105667" fmla="*/ 1049878 w 6006665"/>
                        <a:gd name="connsiteY348-105668" fmla="*/ 2511073 h 3006470"/>
                        <a:gd name="connsiteX349-105669" fmla="*/ 1006701 w 6006665"/>
                        <a:gd name="connsiteY349-105670" fmla="*/ 2483803 h 3006470"/>
                        <a:gd name="connsiteX350-105671" fmla="*/ 924893 w 6006665"/>
                        <a:gd name="connsiteY350-105672" fmla="*/ 2447444 h 3006470"/>
                        <a:gd name="connsiteX351-105673" fmla="*/ 877716 w 6006665"/>
                        <a:gd name="connsiteY351-105674" fmla="*/ 2447444 h 3006470"/>
                        <a:gd name="connsiteX352-105675" fmla="*/ 802724 w 6006665"/>
                        <a:gd name="connsiteY352-105676" fmla="*/ 2511073 h 3006470"/>
                        <a:gd name="connsiteX353-105677" fmla="*/ 798179 w 6006665"/>
                        <a:gd name="connsiteY353-105678" fmla="*/ 2554250 h 3006470"/>
                        <a:gd name="connsiteX354-105679" fmla="*/ 787406 w 6006665"/>
                        <a:gd name="connsiteY354-105680" fmla="*/ 2543477 h 3006470"/>
                        <a:gd name="connsiteX355-105681" fmla="*/ 786272 w 6006665"/>
                        <a:gd name="connsiteY355-105682" fmla="*/ 2554250 h 3006470"/>
                        <a:gd name="connsiteX356-105683" fmla="*/ 756063 w 6006665"/>
                        <a:gd name="connsiteY356-105684" fmla="*/ 2524040 h 3006470"/>
                        <a:gd name="connsiteX357-105685" fmla="*/ 732278 w 6006665"/>
                        <a:gd name="connsiteY357-105686" fmla="*/ 2581519 h 3006470"/>
                        <a:gd name="connsiteX358-105687" fmla="*/ 743640 w 6006665"/>
                        <a:gd name="connsiteY358-105688" fmla="*/ 2590609 h 3006470"/>
                        <a:gd name="connsiteX359-105689" fmla="*/ 723188 w 6006665"/>
                        <a:gd name="connsiteY359-105690" fmla="*/ 2633786 h 3006470"/>
                        <a:gd name="connsiteX360-105691" fmla="*/ 747026 w 6006665"/>
                        <a:gd name="connsiteY360-105692" fmla="*/ 2670627 h 3006470"/>
                        <a:gd name="connsiteX361-105693" fmla="*/ 763548 w 6006665"/>
                        <a:gd name="connsiteY361-105694" fmla="*/ 2667873 h 3006470"/>
                        <a:gd name="connsiteX362-105695" fmla="*/ 764871 w 6006665"/>
                        <a:gd name="connsiteY362-105696" fmla="*/ 2669637 h 3006470"/>
                        <a:gd name="connsiteX363-105697" fmla="*/ 775455 w 6006665"/>
                        <a:gd name="connsiteY363-105698" fmla="*/ 2667873 h 3006470"/>
                        <a:gd name="connsiteX364-105699" fmla="*/ 802724 w 6006665"/>
                        <a:gd name="connsiteY364-105700" fmla="*/ 2704232 h 3006470"/>
                        <a:gd name="connsiteX365-105701" fmla="*/ 798179 w 6006665"/>
                        <a:gd name="connsiteY365-105702" fmla="*/ 2731502 h 3006470"/>
                        <a:gd name="connsiteX366-105703" fmla="*/ 818632 w 6006665"/>
                        <a:gd name="connsiteY366-105704" fmla="*/ 2742864 h 3006470"/>
                        <a:gd name="connsiteX367-105705" fmla="*/ 802724 w 6006665"/>
                        <a:gd name="connsiteY367-105706" fmla="*/ 2774679 h 3006470"/>
                        <a:gd name="connsiteX368-105707" fmla="*/ 766365 w 6006665"/>
                        <a:gd name="connsiteY368-105708" fmla="*/ 2779224 h 3006470"/>
                        <a:gd name="connsiteX369-105709" fmla="*/ 727733 w 6006665"/>
                        <a:gd name="connsiteY369-105710" fmla="*/ 2838308 h 3006470"/>
                        <a:gd name="connsiteX370-105711" fmla="*/ 759548 w 6006665"/>
                        <a:gd name="connsiteY370-105712" fmla="*/ 2881485 h 3006470"/>
                        <a:gd name="connsiteX371-105713" fmla="*/ 759548 w 6006665"/>
                        <a:gd name="connsiteY371-105714" fmla="*/ 2920116 h 3006470"/>
                        <a:gd name="connsiteX372-105715" fmla="*/ 798179 w 6006665"/>
                        <a:gd name="connsiteY372-105716" fmla="*/ 2979201 h 3006470"/>
                        <a:gd name="connsiteX373-105717" fmla="*/ 775455 w 6006665"/>
                        <a:gd name="connsiteY373-105718" fmla="*/ 2995108 h 3006470"/>
                        <a:gd name="connsiteX374-105719" fmla="*/ 770910 w 6006665"/>
                        <a:gd name="connsiteY374-105720" fmla="*/ 3006470 h 3006470"/>
                        <a:gd name="connsiteX375-105721" fmla="*/ 759003 w 6006665"/>
                        <a:gd name="connsiteY375-105722" fmla="*/ 3006470 h 3006470"/>
                        <a:gd name="connsiteX376-105723" fmla="*/ 755003 w 6006665"/>
                        <a:gd name="connsiteY376-105724" fmla="*/ 3006470 h 3006470"/>
                        <a:gd name="connsiteX377-105725" fmla="*/ 743096 w 6006665"/>
                        <a:gd name="connsiteY377-105726" fmla="*/ 3006470 h 3006470"/>
                        <a:gd name="connsiteX378-105727" fmla="*/ 715826 w 6006665"/>
                        <a:gd name="connsiteY378-105728" fmla="*/ 2972383 h 3006470"/>
                        <a:gd name="connsiteX379-105729" fmla="*/ 704464 w 6006665"/>
                        <a:gd name="connsiteY379-105730" fmla="*/ 2972383 h 3006470"/>
                        <a:gd name="connsiteX380-105731" fmla="*/ 684012 w 6006665"/>
                        <a:gd name="connsiteY380-105732" fmla="*/ 2963293 h 3006470"/>
                        <a:gd name="connsiteX381-105733" fmla="*/ 672649 w 6006665"/>
                        <a:gd name="connsiteY381-105734" fmla="*/ 2940569 h 3006470"/>
                        <a:gd name="connsiteX382-105735" fmla="*/ 645222 w 6006665"/>
                        <a:gd name="connsiteY382-105736" fmla="*/ 2932732 h 3006470"/>
                        <a:gd name="connsiteX383-105737" fmla="*/ 625472 w 6006665"/>
                        <a:gd name="connsiteY383-105738" fmla="*/ 2936024 h 3006470"/>
                        <a:gd name="connsiteX384-105739" fmla="*/ 623771 w 6006665"/>
                        <a:gd name="connsiteY384-105740" fmla="*/ 2934323 h 3006470"/>
                        <a:gd name="connsiteX385-105741" fmla="*/ 613565 w 6006665"/>
                        <a:gd name="connsiteY385-105742" fmla="*/ 2936024 h 3006470"/>
                        <a:gd name="connsiteX386-105743" fmla="*/ 609020 w 6006665"/>
                        <a:gd name="connsiteY386-105744" fmla="*/ 2931479 h 3006470"/>
                        <a:gd name="connsiteX387-105745" fmla="*/ 559026 w 6006665"/>
                        <a:gd name="connsiteY387-105746" fmla="*/ 2904209 h 3006470"/>
                        <a:gd name="connsiteX388-105747" fmla="*/ 506760 w 6006665"/>
                        <a:gd name="connsiteY388-105748" fmla="*/ 2897392 h 3006470"/>
                        <a:gd name="connsiteX389-105749" fmla="*/ 483280 w 6006665"/>
                        <a:gd name="connsiteY389-105750" fmla="*/ 2890683 h 3006470"/>
                        <a:gd name="connsiteX390-105751" fmla="*/ 480035 w 6006665"/>
                        <a:gd name="connsiteY390-105752" fmla="*/ 2892847 h 3006470"/>
                        <a:gd name="connsiteX391-105753" fmla="*/ 475042 w 6006665"/>
                        <a:gd name="connsiteY391-105754" fmla="*/ 2888329 h 3006470"/>
                        <a:gd name="connsiteX392-105755" fmla="*/ 474945 w 6006665"/>
                        <a:gd name="connsiteY392-105756" fmla="*/ 2888302 h 3006470"/>
                        <a:gd name="connsiteX393-105757" fmla="*/ 468128 w 6006665"/>
                        <a:gd name="connsiteY393-105758" fmla="*/ 2892847 h 3006470"/>
                        <a:gd name="connsiteX394-105759" fmla="*/ 420406 w 6006665"/>
                        <a:gd name="connsiteY394-105760" fmla="*/ 2849670 h 3006470"/>
                        <a:gd name="connsiteX395-105761" fmla="*/ 381774 w 6006665"/>
                        <a:gd name="connsiteY395-105762" fmla="*/ 2833763 h 3006470"/>
                        <a:gd name="connsiteX396-105763" fmla="*/ 349960 w 6006665"/>
                        <a:gd name="connsiteY396-105764" fmla="*/ 2801948 h 3006470"/>
                        <a:gd name="connsiteX397-105765" fmla="*/ 377229 w 6006665"/>
                        <a:gd name="connsiteY397-105766" fmla="*/ 2795131 h 3006470"/>
                        <a:gd name="connsiteX398-105767" fmla="*/ 404499 w 6006665"/>
                        <a:gd name="connsiteY398-105768" fmla="*/ 2747409 h 3006470"/>
                        <a:gd name="connsiteX399-105769" fmla="*/ 388591 w 6006665"/>
                        <a:gd name="connsiteY399-105770" fmla="*/ 2731502 h 3006470"/>
                        <a:gd name="connsiteX400-105771" fmla="*/ 440858 w 6006665"/>
                        <a:gd name="connsiteY400-105772" fmla="*/ 2704232 h 3006470"/>
                        <a:gd name="connsiteX401-105773" fmla="*/ 440858 w 6006665"/>
                        <a:gd name="connsiteY401-105774" fmla="*/ 2701176 h 3006470"/>
                        <a:gd name="connsiteX402-105775" fmla="*/ 416406 w 6006665"/>
                        <a:gd name="connsiteY402-105776" fmla="*/ 2704232 h 3006470"/>
                        <a:gd name="connsiteX403-105777" fmla="*/ 416406 w 6006665"/>
                        <a:gd name="connsiteY403-105778" fmla="*/ 2702744 h 3006470"/>
                        <a:gd name="connsiteX404-105779" fmla="*/ 404499 w 6006665"/>
                        <a:gd name="connsiteY404-105780" fmla="*/ 2704232 h 3006470"/>
                        <a:gd name="connsiteX405-105781" fmla="*/ 404499 w 6006665"/>
                        <a:gd name="connsiteY405-105782" fmla="*/ 2683780 h 3006470"/>
                        <a:gd name="connsiteX406-105783" fmla="*/ 424951 w 6006665"/>
                        <a:gd name="connsiteY406-105784" fmla="*/ 2667873 h 3006470"/>
                        <a:gd name="connsiteX407-105785" fmla="*/ 463583 w 6006665"/>
                        <a:gd name="connsiteY407-105786" fmla="*/ 2661056 h 3006470"/>
                        <a:gd name="connsiteX408-105787" fmla="*/ 468128 w 6006665"/>
                        <a:gd name="connsiteY408-105788" fmla="*/ 2645148 h 3006470"/>
                        <a:gd name="connsiteX409-105789" fmla="*/ 456765 w 6006665"/>
                        <a:gd name="connsiteY409-105790" fmla="*/ 2613334 h 3006470"/>
                        <a:gd name="connsiteX410-105791" fmla="*/ 474945 w 6006665"/>
                        <a:gd name="connsiteY410-105792" fmla="*/ 2586064 h 3006470"/>
                        <a:gd name="connsiteX411-105793" fmla="*/ 474945 w 6006665"/>
                        <a:gd name="connsiteY411-105794" fmla="*/ 2565612 h 3006470"/>
                        <a:gd name="connsiteX412-105795" fmla="*/ 420406 w 6006665"/>
                        <a:gd name="connsiteY412-105796" fmla="*/ 2547432 h 3006470"/>
                        <a:gd name="connsiteX413-105797" fmla="*/ 409588 w 6006665"/>
                        <a:gd name="connsiteY413-105798" fmla="*/ 2547432 h 3006470"/>
                        <a:gd name="connsiteX414-105799" fmla="*/ 397681 w 6006665"/>
                        <a:gd name="connsiteY414-105800" fmla="*/ 2547432 h 3006470"/>
                        <a:gd name="connsiteX415-105801" fmla="*/ 379485 w 6006665"/>
                        <a:gd name="connsiteY415-105802" fmla="*/ 2525193 h 3006470"/>
                        <a:gd name="connsiteX416-105803" fmla="*/ 357322 w 6006665"/>
                        <a:gd name="connsiteY416-105804" fmla="*/ 2531525 h 3006470"/>
                        <a:gd name="connsiteX417-105805" fmla="*/ 352842 w 6006665"/>
                        <a:gd name="connsiteY417-105806" fmla="*/ 2529403 h 3006470"/>
                        <a:gd name="connsiteX418-105807" fmla="*/ 345415 w 6006665"/>
                        <a:gd name="connsiteY418-105808" fmla="*/ 2531525 h 3006470"/>
                        <a:gd name="connsiteX419-105809" fmla="*/ 302238 w 6006665"/>
                        <a:gd name="connsiteY419-105810" fmla="*/ 2511073 h 3006470"/>
                        <a:gd name="connsiteX420-105811" fmla="*/ 302238 w 6006665"/>
                        <a:gd name="connsiteY420-105812" fmla="*/ 2499711 h 3006470"/>
                        <a:gd name="connsiteX421-105813" fmla="*/ 286331 w 6006665"/>
                        <a:gd name="connsiteY421-105814" fmla="*/ 2472441 h 3006470"/>
                        <a:gd name="connsiteX422-105815" fmla="*/ 270968 w 6006665"/>
                        <a:gd name="connsiteY422-105816" fmla="*/ 2472441 h 3006470"/>
                        <a:gd name="connsiteX423-105817" fmla="*/ 259061 w 6006665"/>
                        <a:gd name="connsiteY423-105818" fmla="*/ 2472441 h 3006470"/>
                        <a:gd name="connsiteX424-105819" fmla="*/ 254516 w 6006665"/>
                        <a:gd name="connsiteY424-105820" fmla="*/ 2456534 h 3006470"/>
                        <a:gd name="connsiteX425-105821" fmla="*/ 263606 w 6006665"/>
                        <a:gd name="connsiteY425-105822" fmla="*/ 2440627 h 3006470"/>
                        <a:gd name="connsiteX426-105823" fmla="*/ 243991 w 6006665"/>
                        <a:gd name="connsiteY426-105824" fmla="*/ 2410114 h 3006470"/>
                        <a:gd name="connsiteX427-105825" fmla="*/ 216429 w 6006665"/>
                        <a:gd name="connsiteY427-105826" fmla="*/ 2413357 h 3006470"/>
                        <a:gd name="connsiteX428-105827" fmla="*/ 212956 w 6006665"/>
                        <a:gd name="connsiteY428-105828" fmla="*/ 2412365 h 3006470"/>
                        <a:gd name="connsiteX429-105829" fmla="*/ 204522 w 6006665"/>
                        <a:gd name="connsiteY429-105830" fmla="*/ 2413357 h 3006470"/>
                        <a:gd name="connsiteX430-105831" fmla="*/ 199623 w 6006665"/>
                        <a:gd name="connsiteY430-105832" fmla="*/ 2411957 h 3006470"/>
                        <a:gd name="connsiteX431-105833" fmla="*/ 195977 w 6006665"/>
                        <a:gd name="connsiteY431-105834" fmla="*/ 2424719 h 3006470"/>
                        <a:gd name="connsiteX432-105835" fmla="*/ 184968 w 6006665"/>
                        <a:gd name="connsiteY432-105836" fmla="*/ 2421574 h 3006470"/>
                        <a:gd name="connsiteX433-105837" fmla="*/ 184070 w 6006665"/>
                        <a:gd name="connsiteY433-105838" fmla="*/ 2424719 h 3006470"/>
                        <a:gd name="connsiteX434-105839" fmla="*/ 168163 w 6006665"/>
                        <a:gd name="connsiteY434-105840" fmla="*/ 2420184 h 3006470"/>
                        <a:gd name="connsiteX435-105841" fmla="*/ 156800 w 6006665"/>
                        <a:gd name="connsiteY435-105842" fmla="*/ 2381542 h 3006470"/>
                        <a:gd name="connsiteX436-105843" fmla="*/ 152255 w 6006665"/>
                        <a:gd name="connsiteY436-105844" fmla="*/ 2365635 h 3006470"/>
                        <a:gd name="connsiteX437-105845" fmla="*/ 156800 w 6006665"/>
                        <a:gd name="connsiteY437-105846" fmla="*/ 2361090 h 3006470"/>
                        <a:gd name="connsiteX438-105847" fmla="*/ 168707 w 6006665"/>
                        <a:gd name="connsiteY438-105848" fmla="*/ 2361090 h 3006470"/>
                        <a:gd name="connsiteX439-105849" fmla="*/ 188615 w 6006665"/>
                        <a:gd name="connsiteY439-105850" fmla="*/ 2361090 h 3006470"/>
                        <a:gd name="connsiteX440-105851" fmla="*/ 199977 w 6006665"/>
                        <a:gd name="connsiteY440-105852" fmla="*/ 2349728 h 3006470"/>
                        <a:gd name="connsiteX441-105853" fmla="*/ 188615 w 6006665"/>
                        <a:gd name="connsiteY441-105854" fmla="*/ 2327003 h 3006470"/>
                        <a:gd name="connsiteX442-105855" fmla="*/ 168163 w 6006665"/>
                        <a:gd name="connsiteY442-105856" fmla="*/ 2317914 h 3006470"/>
                        <a:gd name="connsiteX443-105857" fmla="*/ 168163 w 6006665"/>
                        <a:gd name="connsiteY443-105858" fmla="*/ 2311096 h 3006470"/>
                        <a:gd name="connsiteX444-105859" fmla="*/ 152255 w 6006665"/>
                        <a:gd name="connsiteY444-105860" fmla="*/ 2295189 h 3006470"/>
                        <a:gd name="connsiteX445-105861" fmla="*/ 129531 w 6006665"/>
                        <a:gd name="connsiteY445-105862" fmla="*/ 2258829 h 3006470"/>
                        <a:gd name="connsiteX446-105863" fmla="*/ 140893 w 6006665"/>
                        <a:gd name="connsiteY446-105864" fmla="*/ 2236105 h 3006470"/>
                        <a:gd name="connsiteX447-105865" fmla="*/ 136348 w 6006665"/>
                        <a:gd name="connsiteY447-105866" fmla="*/ 2208835 h 3006470"/>
                        <a:gd name="connsiteX448-105867" fmla="*/ 103789 w 6006665"/>
                        <a:gd name="connsiteY448-105868" fmla="*/ 2195428 h 3006470"/>
                        <a:gd name="connsiteX449-105869" fmla="*/ 93716 w 6006665"/>
                        <a:gd name="connsiteY449-105870" fmla="*/ 2199745 h 3006470"/>
                        <a:gd name="connsiteX450-105871" fmla="*/ 91868 w 6006665"/>
                        <a:gd name="connsiteY450-105872" fmla="*/ 2195434 h 3006470"/>
                        <a:gd name="connsiteX451-105873" fmla="*/ 81809 w 6006665"/>
                        <a:gd name="connsiteY451-105874" fmla="*/ 2199745 h 3006470"/>
                        <a:gd name="connsiteX452-105875" fmla="*/ 74992 w 6006665"/>
                        <a:gd name="connsiteY452-105876" fmla="*/ 2183838 h 3006470"/>
                        <a:gd name="connsiteX453-105877" fmla="*/ 34087 w 6006665"/>
                        <a:gd name="connsiteY453-105878" fmla="*/ 2172476 h 3006470"/>
                        <a:gd name="connsiteX454-105879" fmla="*/ 22725 w 6006665"/>
                        <a:gd name="connsiteY454-105880" fmla="*/ 2129299 h 3006470"/>
                        <a:gd name="connsiteX455-105881" fmla="*/ 22725 w 6006665"/>
                        <a:gd name="connsiteY455-105882" fmla="*/ 2097484 h 3006470"/>
                        <a:gd name="connsiteX456-105883" fmla="*/ 0 w 6006665"/>
                        <a:gd name="connsiteY456-105884" fmla="*/ 2081577 h 3006470"/>
                        <a:gd name="connsiteX457-105885" fmla="*/ 15907 w 6006665"/>
                        <a:gd name="connsiteY457-105886" fmla="*/ 2058853 h 3006470"/>
                        <a:gd name="connsiteX458-105887" fmla="*/ 6818 w 6006665"/>
                        <a:gd name="connsiteY458-105888" fmla="*/ 1995224 h 3006470"/>
                        <a:gd name="connsiteX459-105889" fmla="*/ 34087 w 6006665"/>
                        <a:gd name="connsiteY459-105890" fmla="*/ 1952047 h 3006470"/>
                        <a:gd name="connsiteX460-105891" fmla="*/ 27270 w 6006665"/>
                        <a:gd name="connsiteY460-105892" fmla="*/ 1940685 h 3006470"/>
                        <a:gd name="connsiteX461-105893" fmla="*/ 70447 w 6006665"/>
                        <a:gd name="connsiteY461-105894" fmla="*/ 1902053 h 3006470"/>
                        <a:gd name="connsiteX462-105895" fmla="*/ 27270 w 6006665"/>
                        <a:gd name="connsiteY462-105896" fmla="*/ 1865693 h 3006470"/>
                        <a:gd name="connsiteX463-105897" fmla="*/ 109078 w 6006665"/>
                        <a:gd name="connsiteY463-105898" fmla="*/ 1767977 h 3006470"/>
                        <a:gd name="connsiteX464-105899" fmla="*/ 145438 w 6006665"/>
                        <a:gd name="connsiteY464-105900" fmla="*/ 1724800 h 3006470"/>
                        <a:gd name="connsiteX465-105901" fmla="*/ 156800 w 6006665"/>
                        <a:gd name="connsiteY465-105902" fmla="*/ 1681624 h 3006470"/>
                        <a:gd name="connsiteX466-105903" fmla="*/ 102261 w 6006665"/>
                        <a:gd name="connsiteY466-105904" fmla="*/ 1629357 h 3006470"/>
                        <a:gd name="connsiteX467-105905" fmla="*/ 118168 w 6006665"/>
                        <a:gd name="connsiteY467-105906" fmla="*/ 1574818 h 3006470"/>
                        <a:gd name="connsiteX468-105907" fmla="*/ 86354 w 6006665"/>
                        <a:gd name="connsiteY468-105908" fmla="*/ 1511189 h 3006470"/>
                        <a:gd name="connsiteX469-105909" fmla="*/ 298238 w 6006665"/>
                        <a:gd name="connsiteY469-105910" fmla="*/ 1554366 h 3006470"/>
                        <a:gd name="connsiteX470-105911" fmla="*/ 345959 w 6006665"/>
                        <a:gd name="connsiteY470-105912" fmla="*/ 1586180 h 3006470"/>
                        <a:gd name="connsiteX471-105913" fmla="*/ 362087 w 6006665"/>
                        <a:gd name="connsiteY471-105914" fmla="*/ 1595588 h 3006470"/>
                        <a:gd name="connsiteX472-105915" fmla="*/ 365867 w 6006665"/>
                        <a:gd name="connsiteY472-105916" fmla="*/ 1563455 h 3006470"/>
                        <a:gd name="connsiteX473-105917" fmla="*/ 345415 w 6006665"/>
                        <a:gd name="connsiteY473-105918" fmla="*/ 1527096 h 3006470"/>
                        <a:gd name="connsiteX474-105919" fmla="*/ 365867 w 6006665"/>
                        <a:gd name="connsiteY474-105920" fmla="*/ 1495281 h 3006470"/>
                        <a:gd name="connsiteX475-105921" fmla="*/ 374560 w 6006665"/>
                        <a:gd name="connsiteY475-105922" fmla="*/ 1500280 h 3006470"/>
                        <a:gd name="connsiteX476-105923" fmla="*/ 377774 w 6006665"/>
                        <a:gd name="connsiteY476-105924" fmla="*/ 1495281 h 3006470"/>
                        <a:gd name="connsiteX477-105925" fmla="*/ 461933 w 6006665"/>
                        <a:gd name="connsiteY477-105926" fmla="*/ 1543673 h 3006470"/>
                        <a:gd name="connsiteX478-105927" fmla="*/ 484035 w 6006665"/>
                        <a:gd name="connsiteY478-105928" fmla="*/ 1527096 h 3006470"/>
                        <a:gd name="connsiteX479-105929" fmla="*/ 463583 w 6006665"/>
                        <a:gd name="connsiteY479-105930" fmla="*/ 1461194 h 3006470"/>
                        <a:gd name="connsiteX480-105931" fmla="*/ 1677078 w 6006665"/>
                        <a:gd name="connsiteY480-105932" fmla="*/ 1370296 h 3006470"/>
                        <a:gd name="connsiteX481-105933" fmla="*/ 1720255 w 6006665"/>
                        <a:gd name="connsiteY481-105934" fmla="*/ 1349844 h 3006470"/>
                        <a:gd name="connsiteX482-105935" fmla="*/ 1731617 w 6006665"/>
                        <a:gd name="connsiteY482-105936" fmla="*/ 1299850 h 3006470"/>
                        <a:gd name="connsiteX483-105937" fmla="*/ 1758887 w 6006665"/>
                        <a:gd name="connsiteY483-105938" fmla="*/ 1256673 h 3006470"/>
                        <a:gd name="connsiteX484-105939" fmla="*/ 1736162 w 6006665"/>
                        <a:gd name="connsiteY484-105940" fmla="*/ 1197589 h 3006470"/>
                        <a:gd name="connsiteX485-105941" fmla="*/ 1758887 w 6006665"/>
                        <a:gd name="connsiteY485-105942" fmla="*/ 1133960 h 3006470"/>
                        <a:gd name="connsiteX486-105943" fmla="*/ 1704347 w 6006665"/>
                        <a:gd name="connsiteY486-105944" fmla="*/ 1070331 h 3006470"/>
                        <a:gd name="connsiteX487-105945" fmla="*/ 1736162 w 6006665"/>
                        <a:gd name="connsiteY487-105946" fmla="*/ 961252 h 3006470"/>
                        <a:gd name="connsiteX488-105947" fmla="*/ 1688440 w 6006665"/>
                        <a:gd name="connsiteY488-105948" fmla="*/ 865809 h 3006470"/>
                        <a:gd name="connsiteX489-105949" fmla="*/ 1752069 w 6006665"/>
                        <a:gd name="connsiteY489-105950" fmla="*/ 788545 h 3006470"/>
                        <a:gd name="connsiteX490-105951" fmla="*/ 1747524 w 6006665"/>
                        <a:gd name="connsiteY490-105952" fmla="*/ 704464 h 3006470"/>
                        <a:gd name="connsiteX491-105953" fmla="*/ 1763431 w 6006665"/>
                        <a:gd name="connsiteY491-105954" fmla="*/ 697647 h 3006470"/>
                        <a:gd name="connsiteX492-105955" fmla="*/ 1764877 w 6006665"/>
                        <a:gd name="connsiteY492-105956" fmla="*/ 702130 h 3006470"/>
                        <a:gd name="connsiteX493-105957" fmla="*/ 1775339 w 6006665"/>
                        <a:gd name="connsiteY493-105958" fmla="*/ 697647 h 3006470"/>
                        <a:gd name="connsiteX494-105959" fmla="*/ 1798063 w 6006665"/>
                        <a:gd name="connsiteY494-105960" fmla="*/ 768093 h 3006470"/>
                        <a:gd name="connsiteX495-105961" fmla="*/ 1791454 w 6006665"/>
                        <a:gd name="connsiteY495-105962" fmla="*/ 815304 h 3006470"/>
                        <a:gd name="connsiteX496-105963" fmla="*/ 1854330 w 6006665"/>
                        <a:gd name="connsiteY496-105964" fmla="*/ 772638 h 3006470"/>
                        <a:gd name="connsiteX497-105965" fmla="*/ 1931594 w 6006665"/>
                        <a:gd name="connsiteY497-105966" fmla="*/ 763548 h 3006470"/>
                        <a:gd name="connsiteX498-105967" fmla="*/ 1932772 w 6006665"/>
                        <a:gd name="connsiteY498-105968" fmla="*/ 764810 h 3006470"/>
                        <a:gd name="connsiteX499-105969" fmla="*/ 1943501 w 6006665"/>
                        <a:gd name="connsiteY499-105970" fmla="*/ 763548 h 3006470"/>
                        <a:gd name="connsiteX500-105971" fmla="*/ 1988608 w 6006665"/>
                        <a:gd name="connsiteY500-105972" fmla="*/ 811877 h 3006470"/>
                        <a:gd name="connsiteX501-105973" fmla="*/ 1963408 w 6006665"/>
                        <a:gd name="connsiteY501-105974" fmla="*/ 736278 h 3006470"/>
                        <a:gd name="connsiteX502-105975" fmla="*/ 1963408 w 6006665"/>
                        <a:gd name="connsiteY502-105976" fmla="*/ 595386 h 3006470"/>
                        <a:gd name="connsiteX503-105977" fmla="*/ 2027037 w 6006665"/>
                        <a:gd name="connsiteY503-105978" fmla="*/ 574934 h 3006470"/>
                        <a:gd name="connsiteX504-105979" fmla="*/ 2037269 w 6006665"/>
                        <a:gd name="connsiteY504-105980" fmla="*/ 575472 h 3006470"/>
                        <a:gd name="connsiteX505-105981" fmla="*/ 2038944 w 6006665"/>
                        <a:gd name="connsiteY505-105982" fmla="*/ 574934 h 3006470"/>
                        <a:gd name="connsiteX506-105983" fmla="*/ 2115414 w 6006665"/>
                        <a:gd name="connsiteY506-105984" fmla="*/ 578958 h 3006470"/>
                        <a:gd name="connsiteX507-105985" fmla="*/ 2192927 w 6006665"/>
                        <a:gd name="connsiteY507-105986" fmla="*/ 559026 h 3006470"/>
                        <a:gd name="connsiteX508-105987" fmla="*/ 2167930 w 6006665"/>
                        <a:gd name="connsiteY508-105988" fmla="*/ 493125 h 3006470"/>
                        <a:gd name="connsiteX509-105989" fmla="*/ 2204289 w 6006665"/>
                        <a:gd name="connsiteY509-105990" fmla="*/ 402226 h 3006470"/>
                        <a:gd name="connsiteX510-105991" fmla="*/ 2247466 w 6006665"/>
                        <a:gd name="connsiteY510-105992" fmla="*/ 397681 h 3006470"/>
                        <a:gd name="connsiteX511-105993" fmla="*/ 2317913 w 6006665"/>
                        <a:gd name="connsiteY511-105994" fmla="*/ 322690 h 3006470"/>
                        <a:gd name="connsiteX512-105995" fmla="*/ 2420183 w 6006665"/>
                        <a:gd name="connsiteY512-105996" fmla="*/ 304510 h 3006470"/>
                        <a:gd name="connsiteX513-105997" fmla="*/ 2429263 w 6006665"/>
                        <a:gd name="connsiteY513-105998" fmla="*/ 263606 h 3006470"/>
                        <a:gd name="connsiteX514-105999" fmla="*/ 2526979 w 6006665"/>
                        <a:gd name="connsiteY514-106000" fmla="*/ 252244 h 3006470"/>
                        <a:gd name="connsiteX515-106001" fmla="*/ 2528058 w 6006665"/>
                        <a:gd name="connsiteY515-106002" fmla="*/ 253503 h 3006470"/>
                        <a:gd name="connsiteX516-106003" fmla="*/ 2538886 w 6006665"/>
                        <a:gd name="connsiteY516-106004" fmla="*/ 252244 h 3006470"/>
                        <a:gd name="connsiteX517-106005" fmla="*/ 2560820 w 6006665"/>
                        <a:gd name="connsiteY517-106006" fmla="*/ 277833 h 3006470"/>
                        <a:gd name="connsiteX518-106007" fmla="*/ 2640602 w 6006665"/>
                        <a:gd name="connsiteY518-106008" fmla="*/ 202249 h 3006470"/>
                        <a:gd name="connsiteX519-106009" fmla="*/ 2652509 w 6006665"/>
                        <a:gd name="connsiteY519-106010" fmla="*/ 202249 h 3006470"/>
                        <a:gd name="connsiteX520-106011" fmla="*/ 2704231 w 6006665"/>
                        <a:gd name="connsiteY520-106012" fmla="*/ 202249 h 3006470"/>
                        <a:gd name="connsiteX521-106013" fmla="*/ 2715593 w 6006665"/>
                        <a:gd name="connsiteY521-106014" fmla="*/ 134075 h 3006470"/>
                        <a:gd name="connsiteX522-106015" fmla="*/ 2751953 w 6006665"/>
                        <a:gd name="connsiteY522-106016" fmla="*/ 68174 h 3006470"/>
                        <a:gd name="connsiteX523-106017" fmla="*/ 2838307 w 6006665"/>
                        <a:gd name="connsiteY523-106018" fmla="*/ 0 h 3006470"/>
                        <a:gd name="connsiteX0-106019" fmla="*/ 1791129 w 6006665"/>
                        <a:gd name="connsiteY0-106020" fmla="*/ 817622 h 3006470"/>
                        <a:gd name="connsiteX1-106021" fmla="*/ 1782156 w 6006665"/>
                        <a:gd name="connsiteY1-106022" fmla="*/ 881716 h 3006470"/>
                        <a:gd name="connsiteX2-106023" fmla="*/ 1809554 w 6006665"/>
                        <a:gd name="connsiteY2-106024" fmla="*/ 895415 h 3006470"/>
                        <a:gd name="connsiteX3-106025" fmla="*/ 1791129 w 6006665"/>
                        <a:gd name="connsiteY3-106026" fmla="*/ 817622 h 3006470"/>
                        <a:gd name="connsiteX4-106027" fmla="*/ 2838307 w 6006665"/>
                        <a:gd name="connsiteY4-106028" fmla="*/ 0 h 3006470"/>
                        <a:gd name="connsiteX5-106029" fmla="*/ 2844246 w 6006665"/>
                        <a:gd name="connsiteY5-106030" fmla="*/ 4711 h 3006470"/>
                        <a:gd name="connsiteX6-106031" fmla="*/ 2850213 w 6006665"/>
                        <a:gd name="connsiteY6-106032" fmla="*/ 0 h 3006470"/>
                        <a:gd name="connsiteX7-106033" fmla="*/ 2916115 w 6006665"/>
                        <a:gd name="connsiteY7-106034" fmla="*/ 52267 h 3006470"/>
                        <a:gd name="connsiteX8-106035" fmla="*/ 2861576 w 6006665"/>
                        <a:gd name="connsiteY8-106036" fmla="*/ 90899 h 3006470"/>
                        <a:gd name="connsiteX9-106037" fmla="*/ 2947929 w 6006665"/>
                        <a:gd name="connsiteY9-106038" fmla="*/ 118168 h 3006470"/>
                        <a:gd name="connsiteX10-106039" fmla="*/ 2957621 w 6006665"/>
                        <a:gd name="connsiteY10-106040" fmla="*/ 186006 h 3006470"/>
                        <a:gd name="connsiteX11-106041" fmla="*/ 2979199 w 6006665"/>
                        <a:gd name="connsiteY11-106042" fmla="*/ 161345 h 3006470"/>
                        <a:gd name="connsiteX12-106043" fmla="*/ 2991106 w 6006665"/>
                        <a:gd name="connsiteY12-106044" fmla="*/ 161345 h 3006470"/>
                        <a:gd name="connsiteX13-106045" fmla="*/ 3086005 w 6006665"/>
                        <a:gd name="connsiteY13-106046" fmla="*/ 161345 h 3006470"/>
                        <a:gd name="connsiteX14-106047" fmla="*/ 3097912 w 6006665"/>
                        <a:gd name="connsiteY14-106048" fmla="*/ 161345 h 3006470"/>
                        <a:gd name="connsiteX15-106049" fmla="*/ 3179721 w 6006665"/>
                        <a:gd name="connsiteY15-106050" fmla="*/ 236336 h 3006470"/>
                        <a:gd name="connsiteX16-106051" fmla="*/ 3211535 w 6006665"/>
                        <a:gd name="connsiteY16-106052" fmla="*/ 295420 h 3006470"/>
                        <a:gd name="connsiteX17-106053" fmla="*/ 3200173 w 6006665"/>
                        <a:gd name="connsiteY17-106054" fmla="*/ 370412 h 3006470"/>
                        <a:gd name="connsiteX18-106055" fmla="*/ 3161541 w 6006665"/>
                        <a:gd name="connsiteY18-106056" fmla="*/ 413589 h 3006470"/>
                        <a:gd name="connsiteX19-106057" fmla="*/ 3066097 w 6006665"/>
                        <a:gd name="connsiteY19-106058" fmla="*/ 488580 h 3006470"/>
                        <a:gd name="connsiteX20-106059" fmla="*/ 3034283 w 6006665"/>
                        <a:gd name="connsiteY20-106060" fmla="*/ 531757 h 3006470"/>
                        <a:gd name="connsiteX21-106061" fmla="*/ 3082005 w 6006665"/>
                        <a:gd name="connsiteY21-106062" fmla="*/ 547664 h 3006470"/>
                        <a:gd name="connsiteX22-106063" fmla="*/ 3129459 w 6006665"/>
                        <a:gd name="connsiteY22-106064" fmla="*/ 575345 h 3006470"/>
                        <a:gd name="connsiteX23-106065" fmla="*/ 3156451 w 6006665"/>
                        <a:gd name="connsiteY23-106066" fmla="*/ 552209 h 3006470"/>
                        <a:gd name="connsiteX24-106067" fmla="*/ 3158460 w 6006665"/>
                        <a:gd name="connsiteY24-106068" fmla="*/ 560693 h 3006470"/>
                        <a:gd name="connsiteX25-106069" fmla="*/ 3168359 w 6006665"/>
                        <a:gd name="connsiteY25-106070" fmla="*/ 552209 h 3006470"/>
                        <a:gd name="connsiteX26-106071" fmla="*/ 3184984 w 6006665"/>
                        <a:gd name="connsiteY26-106072" fmla="*/ 622402 h 3006470"/>
                        <a:gd name="connsiteX27-106073" fmla="*/ 3192811 w 6006665"/>
                        <a:gd name="connsiteY27-106074" fmla="*/ 606748 h 3006470"/>
                        <a:gd name="connsiteX28-106075" fmla="*/ 3251895 w 6006665"/>
                        <a:gd name="connsiteY28-106076" fmla="*/ 586296 h 3006470"/>
                        <a:gd name="connsiteX29-106077" fmla="*/ 3259833 w 6006665"/>
                        <a:gd name="connsiteY29-106078" fmla="*/ 587670 h 3006470"/>
                        <a:gd name="connsiteX30-106079" fmla="*/ 3263802 w 6006665"/>
                        <a:gd name="connsiteY30-106080" fmla="*/ 586296 h 3006470"/>
                        <a:gd name="connsiteX31-106081" fmla="*/ 3381970 w 6006665"/>
                        <a:gd name="connsiteY31-106082" fmla="*/ 606748 h 3006470"/>
                        <a:gd name="connsiteX32-106083" fmla="*/ 3388787 w 6006665"/>
                        <a:gd name="connsiteY32-106084" fmla="*/ 665832 h 3006470"/>
                        <a:gd name="connsiteX33-106085" fmla="*/ 3531529 w 6006665"/>
                        <a:gd name="connsiteY33-106086" fmla="*/ 686823 h 3006470"/>
                        <a:gd name="connsiteX34-106087" fmla="*/ 3538225 w 6006665"/>
                        <a:gd name="connsiteY34-106088" fmla="*/ 590841 h 3006470"/>
                        <a:gd name="connsiteX35-106089" fmla="*/ 3549910 w 6006665"/>
                        <a:gd name="connsiteY35-106090" fmla="*/ 594028 h 3006470"/>
                        <a:gd name="connsiteX36-106091" fmla="*/ 3550132 w 6006665"/>
                        <a:gd name="connsiteY36-106092" fmla="*/ 590841 h 3006470"/>
                        <a:gd name="connsiteX37-106093" fmla="*/ 3625123 w 6006665"/>
                        <a:gd name="connsiteY37-106094" fmla="*/ 611293 h 3006470"/>
                        <a:gd name="connsiteX38-106095" fmla="*/ 3672301 w 6006665"/>
                        <a:gd name="connsiteY38-106096" fmla="*/ 611293 h 3006470"/>
                        <a:gd name="connsiteX39-106097" fmla="*/ 3684207 w 6006665"/>
                        <a:gd name="connsiteY39-106098" fmla="*/ 611293 h 3006470"/>
                        <a:gd name="connsiteX40-106099" fmla="*/ 3743291 w 6006665"/>
                        <a:gd name="connsiteY40-106100" fmla="*/ 677194 h 3006470"/>
                        <a:gd name="connsiteX41-106101" fmla="*/ 3759199 w 6006665"/>
                        <a:gd name="connsiteY41-106102" fmla="*/ 756731 h 3006470"/>
                        <a:gd name="connsiteX42-106103" fmla="*/ 3738747 w 6006665"/>
                        <a:gd name="connsiteY42-106104" fmla="*/ 806725 h 3006470"/>
                        <a:gd name="connsiteX43-106105" fmla="*/ 3786469 w 6006665"/>
                        <a:gd name="connsiteY43-106106" fmla="*/ 897623 h 3006470"/>
                        <a:gd name="connsiteX44-106107" fmla="*/ 3835603 w 6006665"/>
                        <a:gd name="connsiteY44-106108" fmla="*/ 933529 h 3006470"/>
                        <a:gd name="connsiteX45-106109" fmla="*/ 3865460 w 6006665"/>
                        <a:gd name="connsiteY45-106110" fmla="*/ 822632 h 3006470"/>
                        <a:gd name="connsiteX46-106111" fmla="*/ 3875077 w 6006665"/>
                        <a:gd name="connsiteY46-106112" fmla="*/ 831139 h 3006470"/>
                        <a:gd name="connsiteX47-106113" fmla="*/ 3877367 w 6006665"/>
                        <a:gd name="connsiteY47-106114" fmla="*/ 822632 h 3006470"/>
                        <a:gd name="connsiteX48-106115" fmla="*/ 3932151 w 6006665"/>
                        <a:gd name="connsiteY48-106116" fmla="*/ 871095 h 3006470"/>
                        <a:gd name="connsiteX49-106117" fmla="*/ 3988173 w 6006665"/>
                        <a:gd name="connsiteY49-106118" fmla="*/ 843084 h 3006470"/>
                        <a:gd name="connsiteX50-106119" fmla="*/ 3993852 w 6006665"/>
                        <a:gd name="connsiteY50-106120" fmla="*/ 846199 h 3006470"/>
                        <a:gd name="connsiteX51-106121" fmla="*/ 4000080 w 6006665"/>
                        <a:gd name="connsiteY51-106122" fmla="*/ 843084 h 3006470"/>
                        <a:gd name="connsiteX52-106123" fmla="*/ 4062426 w 6006665"/>
                        <a:gd name="connsiteY52-106124" fmla="*/ 877274 h 3006470"/>
                        <a:gd name="connsiteX53-106125" fmla="*/ 4085889 w 6006665"/>
                        <a:gd name="connsiteY53-106126" fmla="*/ 849902 h 3006470"/>
                        <a:gd name="connsiteX54-106127" fmla="*/ 4095563 w 6006665"/>
                        <a:gd name="connsiteY54-106128" fmla="*/ 852506 h 3006470"/>
                        <a:gd name="connsiteX55-106129" fmla="*/ 4097796 w 6006665"/>
                        <a:gd name="connsiteY55-106130" fmla="*/ 849902 h 3006470"/>
                        <a:gd name="connsiteX56-106131" fmla="*/ 4144150 w 6006665"/>
                        <a:gd name="connsiteY56-106132" fmla="*/ 862382 h 3006470"/>
                        <a:gd name="connsiteX57-106133" fmla="*/ 4117703 w 6006665"/>
                        <a:gd name="connsiteY57-106134" fmla="*/ 752186 h 3006470"/>
                        <a:gd name="connsiteX58-106135" fmla="*/ 4165425 w 6006665"/>
                        <a:gd name="connsiteY58-106136" fmla="*/ 697647 h 3006470"/>
                        <a:gd name="connsiteX59-106137" fmla="*/ 4175231 w 6006665"/>
                        <a:gd name="connsiteY59-106138" fmla="*/ 700048 h 3006470"/>
                        <a:gd name="connsiteX60-106139" fmla="*/ 4177332 w 6006665"/>
                        <a:gd name="connsiteY60-106140" fmla="*/ 697647 h 3006470"/>
                        <a:gd name="connsiteX61-106141" fmla="*/ 4511384 w 6006665"/>
                        <a:gd name="connsiteY61-106142" fmla="*/ 779455 h 3006470"/>
                        <a:gd name="connsiteX62-106143" fmla="*/ 4543199 w 6006665"/>
                        <a:gd name="connsiteY62-106144" fmla="*/ 849902 h 3006470"/>
                        <a:gd name="connsiteX63-106145" fmla="*/ 4639242 w 6006665"/>
                        <a:gd name="connsiteY63-106146" fmla="*/ 932544 h 3006470"/>
                        <a:gd name="connsiteX64-106147" fmla="*/ 4774445 w 6006665"/>
                        <a:gd name="connsiteY64-106148" fmla="*/ 913531 h 3006470"/>
                        <a:gd name="connsiteX65-106149" fmla="*/ 4778496 w 6006665"/>
                        <a:gd name="connsiteY65-106150" fmla="*/ 914635 h 3006470"/>
                        <a:gd name="connsiteX66-106151" fmla="*/ 4786352 w 6006665"/>
                        <a:gd name="connsiteY66-106152" fmla="*/ 913531 h 3006470"/>
                        <a:gd name="connsiteX67-106153" fmla="*/ 4861343 w 6006665"/>
                        <a:gd name="connsiteY67-106154" fmla="*/ 933983 h 3006470"/>
                        <a:gd name="connsiteX68-106155" fmla="*/ 4893158 w 6006665"/>
                        <a:gd name="connsiteY68-106156" fmla="*/ 977160 h 3006470"/>
                        <a:gd name="connsiteX69-106157" fmla="*/ 4888613 w 6006665"/>
                        <a:gd name="connsiteY69-106158" fmla="*/ 1058968 h 3006470"/>
                        <a:gd name="connsiteX70-106159" fmla="*/ 4927677 w 6006665"/>
                        <a:gd name="connsiteY70-106160" fmla="*/ 1083640 h 3006470"/>
                        <a:gd name="connsiteX71-106161" fmla="*/ 4967605 w 6006665"/>
                        <a:gd name="connsiteY71-106162" fmla="*/ 1070331 h 3006470"/>
                        <a:gd name="connsiteX72-106163" fmla="*/ 5038051 w 6006665"/>
                        <a:gd name="connsiteY72-106164" fmla="*/ 1063513 h 3006470"/>
                        <a:gd name="connsiteX73-106165" fmla="*/ 5040730 w 6006665"/>
                        <a:gd name="connsiteY73-106166" fmla="*/ 1064406 h 3006470"/>
                        <a:gd name="connsiteX74-106167" fmla="*/ 5049958 w 6006665"/>
                        <a:gd name="connsiteY74-106168" fmla="*/ 1063513 h 3006470"/>
                        <a:gd name="connsiteX75-106169" fmla="*/ 5114249 w 6006665"/>
                        <a:gd name="connsiteY75-106170" fmla="*/ 1084944 h 3006470"/>
                        <a:gd name="connsiteX76-106171" fmla="*/ 5176671 w 6006665"/>
                        <a:gd name="connsiteY76-106172" fmla="*/ 1074876 h 3006470"/>
                        <a:gd name="connsiteX77-106173" fmla="*/ 5177801 w 6006665"/>
                        <a:gd name="connsiteY77-106174" fmla="*/ 1076614 h 3006470"/>
                        <a:gd name="connsiteX78-106175" fmla="*/ 5188578 w 6006665"/>
                        <a:gd name="connsiteY78-106176" fmla="*/ 1074876 h 3006470"/>
                        <a:gd name="connsiteX79-106177" fmla="*/ 5243719 w 6006665"/>
                        <a:gd name="connsiteY79-106178" fmla="*/ 1159707 h 3006470"/>
                        <a:gd name="connsiteX80-106179" fmla="*/ 5283477 w 6006665"/>
                        <a:gd name="connsiteY80-106180" fmla="*/ 1129415 h 3006470"/>
                        <a:gd name="connsiteX81-106181" fmla="*/ 5258480 w 6006665"/>
                        <a:gd name="connsiteY81-106182" fmla="*/ 1063513 h 3006470"/>
                        <a:gd name="connsiteX82-106183" fmla="*/ 5267570 w 6006665"/>
                        <a:gd name="connsiteY82-106184" fmla="*/ 1015792 h 3006470"/>
                        <a:gd name="connsiteX83-106185" fmla="*/ 5278896 w 6006665"/>
                        <a:gd name="connsiteY83-106186" fmla="*/ 1018841 h 3006470"/>
                        <a:gd name="connsiteX84-106187" fmla="*/ 5279477 w 6006665"/>
                        <a:gd name="connsiteY84-106188" fmla="*/ 1015792 h 3006470"/>
                        <a:gd name="connsiteX85-106189" fmla="*/ 5395510 w 6006665"/>
                        <a:gd name="connsiteY85-106190" fmla="*/ 1047031 h 3006470"/>
                        <a:gd name="connsiteX86-106191" fmla="*/ 5463001 w 6006665"/>
                        <a:gd name="connsiteY86-106192" fmla="*/ 1043061 h 3006470"/>
                        <a:gd name="connsiteX87-106193" fmla="*/ 5464386 w 6006665"/>
                        <a:gd name="connsiteY87-106194" fmla="*/ 1043680 h 3006470"/>
                        <a:gd name="connsiteX88-106195" fmla="*/ 5474909 w 6006665"/>
                        <a:gd name="connsiteY88-106196" fmla="*/ 1043061 h 3006470"/>
                        <a:gd name="connsiteX89-106197" fmla="*/ 5581715 w 6006665"/>
                        <a:gd name="connsiteY89-106198" fmla="*/ 1090783 h 3006470"/>
                        <a:gd name="connsiteX90-106199" fmla="*/ 5633981 w 6006665"/>
                        <a:gd name="connsiteY90-106200" fmla="*/ 1133960 h 3006470"/>
                        <a:gd name="connsiteX91-106201" fmla="*/ 5720335 w 6006665"/>
                        <a:gd name="connsiteY91-106202" fmla="*/ 1213496 h 3006470"/>
                        <a:gd name="connsiteX92-106203" fmla="*/ 5822595 w 6006665"/>
                        <a:gd name="connsiteY92-106204" fmla="*/ 1311212 h 3006470"/>
                        <a:gd name="connsiteX93-106205" fmla="*/ 5818051 w 6006665"/>
                        <a:gd name="connsiteY93-106206" fmla="*/ 1365751 h 3006470"/>
                        <a:gd name="connsiteX94-106207" fmla="*/ 5825679 w 6006665"/>
                        <a:gd name="connsiteY94-106208" fmla="*/ 1373379 h 3006470"/>
                        <a:gd name="connsiteX95-106209" fmla="*/ 5822051 w 6006665"/>
                        <a:gd name="connsiteY95-106210" fmla="*/ 1322574 h 3006470"/>
                        <a:gd name="connsiteX96-106211" fmla="*/ 5834092 w 6006665"/>
                        <a:gd name="connsiteY96-106212" fmla="*/ 1324447 h 3006470"/>
                        <a:gd name="connsiteX97-106213" fmla="*/ 5833958 w 6006665"/>
                        <a:gd name="connsiteY97-106214" fmla="*/ 1322574 h 3006470"/>
                        <a:gd name="connsiteX98-106215" fmla="*/ 5936219 w 6006665"/>
                        <a:gd name="connsiteY98-106216" fmla="*/ 1338481 h 3006470"/>
                        <a:gd name="connsiteX99-106217" fmla="*/ 6006665 w 6006665"/>
                        <a:gd name="connsiteY99-106218" fmla="*/ 1418018 h 3006470"/>
                        <a:gd name="connsiteX100-106219" fmla="*/ 5968033 w 6006665"/>
                        <a:gd name="connsiteY100-106220" fmla="*/ 1456650 h 3006470"/>
                        <a:gd name="connsiteX101-106221" fmla="*/ 5908949 w 6006665"/>
                        <a:gd name="connsiteY101-106222" fmla="*/ 1468012 h 3006470"/>
                        <a:gd name="connsiteX102-106223" fmla="*/ 5908949 w 6006665"/>
                        <a:gd name="connsiteY102-106224" fmla="*/ 1554366 h 3006470"/>
                        <a:gd name="connsiteX103-106225" fmla="*/ 5893042 w 6006665"/>
                        <a:gd name="connsiteY103-106226" fmla="*/ 1570273 h 3006470"/>
                        <a:gd name="connsiteX104-106227" fmla="*/ 5881135 w 6006665"/>
                        <a:gd name="connsiteY104-106228" fmla="*/ 1570273 h 3006470"/>
                        <a:gd name="connsiteX105-106229" fmla="*/ 5861227 w 6006665"/>
                        <a:gd name="connsiteY105-106230" fmla="*/ 1570273 h 3006470"/>
                        <a:gd name="connsiteX106-106231" fmla="*/ 5849321 w 6006665"/>
                        <a:gd name="connsiteY106-106232" fmla="*/ 1570273 h 3006470"/>
                        <a:gd name="connsiteX107-106233" fmla="*/ 5817506 w 6006665"/>
                        <a:gd name="connsiteY107-106234" fmla="*/ 1536186 h 3006470"/>
                        <a:gd name="connsiteX108-106235" fmla="*/ 5767511 w 6006665"/>
                        <a:gd name="connsiteY108-106236" fmla="*/ 1511189 h 3006470"/>
                        <a:gd name="connsiteX109-106237" fmla="*/ 5762967 w 6006665"/>
                        <a:gd name="connsiteY109-106238" fmla="*/ 1477102 h 3006470"/>
                        <a:gd name="connsiteX110-106239" fmla="*/ 5729132 w 6006665"/>
                        <a:gd name="connsiteY110-106240" fmla="*/ 1463170 h 3006470"/>
                        <a:gd name="connsiteX111-106241" fmla="*/ 5695337 w 6006665"/>
                        <a:gd name="connsiteY111-106242" fmla="*/ 1472557 h 3006470"/>
                        <a:gd name="connsiteX112-106243" fmla="*/ 5693366 w 6006665"/>
                        <a:gd name="connsiteY112-106244" fmla="*/ 1469797 h 3006470"/>
                        <a:gd name="connsiteX113-106245" fmla="*/ 5683431 w 6006665"/>
                        <a:gd name="connsiteY113-106246" fmla="*/ 1472557 h 3006470"/>
                        <a:gd name="connsiteX114-106247" fmla="*/ 5660706 w 6006665"/>
                        <a:gd name="connsiteY114-106248" fmla="*/ 1440742 h 3006470"/>
                        <a:gd name="connsiteX115-106249" fmla="*/ 5669644 w 6006665"/>
                        <a:gd name="connsiteY115-106250" fmla="*/ 1415717 h 3006470"/>
                        <a:gd name="connsiteX116-106251" fmla="*/ 5640799 w 6006665"/>
                        <a:gd name="connsiteY116-106252" fmla="*/ 1429380 h 3006470"/>
                        <a:gd name="connsiteX117-106253" fmla="*/ 5656705 w 6006665"/>
                        <a:gd name="connsiteY117-106254" fmla="*/ 1472557 h 3006470"/>
                        <a:gd name="connsiteX118-106255" fmla="*/ 5633981 w 6006665"/>
                        <a:gd name="connsiteY118-106256" fmla="*/ 1511189 h 3006470"/>
                        <a:gd name="connsiteX119-106257" fmla="*/ 5586259 w 6006665"/>
                        <a:gd name="connsiteY119-106258" fmla="*/ 1547548 h 3006470"/>
                        <a:gd name="connsiteX120-106259" fmla="*/ 5575676 w 6006665"/>
                        <a:gd name="connsiteY120-106260" fmla="*/ 1546540 h 3006470"/>
                        <a:gd name="connsiteX121-106261" fmla="*/ 5574353 w 6006665"/>
                        <a:gd name="connsiteY121-106262" fmla="*/ 1547548 h 3006470"/>
                        <a:gd name="connsiteX122-106263" fmla="*/ 5539436 w 6006665"/>
                        <a:gd name="connsiteY122-106264" fmla="*/ 1544223 h 3006470"/>
                        <a:gd name="connsiteX123-106265" fmla="*/ 5570352 w 6006665"/>
                        <a:gd name="connsiteY123-106266" fmla="*/ 1586180 h 3006470"/>
                        <a:gd name="connsiteX124-106267" fmla="*/ 5593077 w 6006665"/>
                        <a:gd name="connsiteY124-106268" fmla="*/ 1649809 h 3006470"/>
                        <a:gd name="connsiteX125-106269" fmla="*/ 5608984 w 6006665"/>
                        <a:gd name="connsiteY125-106270" fmla="*/ 1677079 h 3006470"/>
                        <a:gd name="connsiteX126-106271" fmla="*/ 5613529 w 6006665"/>
                        <a:gd name="connsiteY126-106272" fmla="*/ 1708893 h 3006470"/>
                        <a:gd name="connsiteX127-106273" fmla="*/ 5608984 w 6006665"/>
                        <a:gd name="connsiteY127-106274" fmla="*/ 1731618 h 3006470"/>
                        <a:gd name="connsiteX128-106275" fmla="*/ 5597799 w 6006665"/>
                        <a:gd name="connsiteY128-106276" fmla="*/ 1728009 h 3006470"/>
                        <a:gd name="connsiteX129-106277" fmla="*/ 5597077 w 6006665"/>
                        <a:gd name="connsiteY129-106278" fmla="*/ 1731618 h 3006470"/>
                        <a:gd name="connsiteX130-106279" fmla="*/ 5534271 w 6006665"/>
                        <a:gd name="connsiteY130-106280" fmla="*/ 1711358 h 3006470"/>
                        <a:gd name="connsiteX131-106281" fmla="*/ 5436277 w 6006665"/>
                        <a:gd name="connsiteY131-106282" fmla="*/ 1767977 h 3006470"/>
                        <a:gd name="connsiteX132-106283" fmla="*/ 5397645 w 6006665"/>
                        <a:gd name="connsiteY132-106284" fmla="*/ 1779340 h 3006470"/>
                        <a:gd name="connsiteX133-106285" fmla="*/ 5345378 w 6006665"/>
                        <a:gd name="connsiteY133-106286" fmla="*/ 1833879 h 3006470"/>
                        <a:gd name="connsiteX134-106287" fmla="*/ 5290839 w 6006665"/>
                        <a:gd name="connsiteY134-106288" fmla="*/ 1881600 h 3006470"/>
                        <a:gd name="connsiteX135-106289" fmla="*/ 5274932 w 6006665"/>
                        <a:gd name="connsiteY135-106290" fmla="*/ 1913415 h 3006470"/>
                        <a:gd name="connsiteX136-106291" fmla="*/ 5267238 w 6006665"/>
                        <a:gd name="connsiteY136-106292" fmla="*/ 1904988 h 3006470"/>
                        <a:gd name="connsiteX137-106293" fmla="*/ 5263025 w 6006665"/>
                        <a:gd name="connsiteY137-106294" fmla="*/ 1913415 h 3006470"/>
                        <a:gd name="connsiteX138-106295" fmla="*/ 5219538 w 6006665"/>
                        <a:gd name="connsiteY138-106296" fmla="*/ 1865787 h 3006470"/>
                        <a:gd name="connsiteX139-106297" fmla="*/ 5129494 w 6006665"/>
                        <a:gd name="connsiteY139-106298" fmla="*/ 1920232 h 3006470"/>
                        <a:gd name="connsiteX140-106299" fmla="*/ 5126389 w 6006665"/>
                        <a:gd name="connsiteY140-106300" fmla="*/ 1914910 h 3006470"/>
                        <a:gd name="connsiteX141-106301" fmla="*/ 5117587 w 6006665"/>
                        <a:gd name="connsiteY141-106302" fmla="*/ 1920232 h 3006470"/>
                        <a:gd name="connsiteX142-106303" fmla="*/ 5105544 w 6006665"/>
                        <a:gd name="connsiteY142-106304" fmla="*/ 1899586 h 3006470"/>
                        <a:gd name="connsiteX143-106305" fmla="*/ 5074955 w 6006665"/>
                        <a:gd name="connsiteY143-106306" fmla="*/ 1924777 h 3006470"/>
                        <a:gd name="connsiteX144-106307" fmla="*/ 5065718 w 6006665"/>
                        <a:gd name="connsiteY144-106308" fmla="*/ 1922578 h 3006470"/>
                        <a:gd name="connsiteX145-106309" fmla="*/ 5063048 w 6006665"/>
                        <a:gd name="connsiteY145-106310" fmla="*/ 1924777 h 3006470"/>
                        <a:gd name="connsiteX146-106311" fmla="*/ 5026594 w 6006665"/>
                        <a:gd name="connsiteY146-106312" fmla="*/ 1916098 h 3006470"/>
                        <a:gd name="connsiteX147-106313" fmla="*/ 5015871 w 6006665"/>
                        <a:gd name="connsiteY147-106314" fmla="*/ 1961137 h 3006470"/>
                        <a:gd name="connsiteX148-106315" fmla="*/ 4974967 w 6006665"/>
                        <a:gd name="connsiteY148-106316" fmla="*/ 2027038 h 3006470"/>
                        <a:gd name="connsiteX149-106317" fmla="*/ 4974967 w 6006665"/>
                        <a:gd name="connsiteY149-106318" fmla="*/ 2058853 h 3006470"/>
                        <a:gd name="connsiteX150-106319" fmla="*/ 5015871 w 6006665"/>
                        <a:gd name="connsiteY150-106320" fmla="*/ 2074760 h 3006470"/>
                        <a:gd name="connsiteX151-106321" fmla="*/ 5011326 w 6006665"/>
                        <a:gd name="connsiteY151-106322" fmla="*/ 2172476 h 3006470"/>
                        <a:gd name="connsiteX152-106323" fmla="*/ 4999419 w 6006665"/>
                        <a:gd name="connsiteY152-106324" fmla="*/ 2172476 h 3006470"/>
                        <a:gd name="connsiteX153-106325" fmla="*/ 4974967 w 6006665"/>
                        <a:gd name="connsiteY153-106326" fmla="*/ 2172476 h 3006470"/>
                        <a:gd name="connsiteX154-106327" fmla="*/ 4963605 w 6006665"/>
                        <a:gd name="connsiteY154-106328" fmla="*/ 2224742 h 3006470"/>
                        <a:gd name="connsiteX155-106329" fmla="*/ 4974967 w 6006665"/>
                        <a:gd name="connsiteY155-106330" fmla="*/ 2252012 h 3006470"/>
                        <a:gd name="connsiteX156-106331" fmla="*/ 4909065 w 6006665"/>
                        <a:gd name="connsiteY156-106332" fmla="*/ 2286099 h 3006470"/>
                        <a:gd name="connsiteX157-106333" fmla="*/ 4897703 w 6006665"/>
                        <a:gd name="connsiteY157-106334" fmla="*/ 2354273 h 3006470"/>
                        <a:gd name="connsiteX158-106335" fmla="*/ 4845437 w 6006665"/>
                        <a:gd name="connsiteY158-106336" fmla="*/ 2370180 h 3006470"/>
                        <a:gd name="connsiteX159-106337" fmla="*/ 4834074 w 6006665"/>
                        <a:gd name="connsiteY159-106338" fmla="*/ 2429264 h 3006470"/>
                        <a:gd name="connsiteX160-106339" fmla="*/ 4779535 w 6006665"/>
                        <a:gd name="connsiteY160-106340" fmla="*/ 2488348 h 3006470"/>
                        <a:gd name="connsiteX161-106341" fmla="*/ 4777225 w 6006665"/>
                        <a:gd name="connsiteY161-106342" fmla="*/ 2477952 h 3006470"/>
                        <a:gd name="connsiteX162-106343" fmla="*/ 4767628 w 6006665"/>
                        <a:gd name="connsiteY162-106344" fmla="*/ 2488348 h 3006470"/>
                        <a:gd name="connsiteX163-106345" fmla="*/ 4758538 w 6006665"/>
                        <a:gd name="connsiteY163-106346" fmla="*/ 2447444 h 3006470"/>
                        <a:gd name="connsiteX164-106347" fmla="*/ 4742631 w 6006665"/>
                        <a:gd name="connsiteY164-106348" fmla="*/ 2361090 h 3006470"/>
                        <a:gd name="connsiteX165-106349" fmla="*/ 4715361 w 6006665"/>
                        <a:gd name="connsiteY165-106350" fmla="*/ 2220198 h 3006470"/>
                        <a:gd name="connsiteX166-106351" fmla="*/ 4735813 w 6006665"/>
                        <a:gd name="connsiteY166-106352" fmla="*/ 2129299 h 3006470"/>
                        <a:gd name="connsiteX167-106353" fmla="*/ 4767628 w 6006665"/>
                        <a:gd name="connsiteY167-106354" fmla="*/ 2086122 h 3006470"/>
                        <a:gd name="connsiteX168-106355" fmla="*/ 4767628 w 6006665"/>
                        <a:gd name="connsiteY168-106356" fmla="*/ 2058853 h 3006470"/>
                        <a:gd name="connsiteX169-106357" fmla="*/ 4826712 w 6006665"/>
                        <a:gd name="connsiteY169-106358" fmla="*/ 2042945 h 3006470"/>
                        <a:gd name="connsiteX170-106359" fmla="*/ 4892613 w 6006665"/>
                        <a:gd name="connsiteY170-106360" fmla="*/ 1952047 h 3006470"/>
                        <a:gd name="connsiteX171-106361" fmla="*/ 4956243 w 6006665"/>
                        <a:gd name="connsiteY171-106362" fmla="*/ 1877056 h 3006470"/>
                        <a:gd name="connsiteX172-106363" fmla="*/ 5022143 w 6006665"/>
                        <a:gd name="connsiteY172-106364" fmla="*/ 1817971 h 3006470"/>
                        <a:gd name="connsiteX173-106365" fmla="*/ 5046694 w 6006665"/>
                        <a:gd name="connsiteY173-106366" fmla="*/ 1710844 h 3006470"/>
                        <a:gd name="connsiteX174-106367" fmla="*/ 5015871 w 6006665"/>
                        <a:gd name="connsiteY174-106368" fmla="*/ 1715711 h 3006470"/>
                        <a:gd name="connsiteX175-106369" fmla="*/ 4995419 w 6006665"/>
                        <a:gd name="connsiteY175-106370" fmla="*/ 1779340 h 3006470"/>
                        <a:gd name="connsiteX176-106371" fmla="*/ 4904521 w 6006665"/>
                        <a:gd name="connsiteY176-106372" fmla="*/ 1865693 h 3006470"/>
                        <a:gd name="connsiteX177-106373" fmla="*/ 4901708 w 6006665"/>
                        <a:gd name="connsiteY177-106374" fmla="*/ 1857053 h 3006470"/>
                        <a:gd name="connsiteX178-106375" fmla="*/ 4892613 w 6006665"/>
                        <a:gd name="connsiteY178-106376" fmla="*/ 1865693 h 3006470"/>
                        <a:gd name="connsiteX179-106377" fmla="*/ 4861835 w 6006665"/>
                        <a:gd name="connsiteY179-106378" fmla="*/ 1771159 h 3006470"/>
                        <a:gd name="connsiteX180-106379" fmla="*/ 4779535 w 6006665"/>
                        <a:gd name="connsiteY180-106380" fmla="*/ 1795247 h 3006470"/>
                        <a:gd name="connsiteX181-106381" fmla="*/ 4684091 w 6006665"/>
                        <a:gd name="connsiteY181-106382" fmla="*/ 1920232 h 3006470"/>
                        <a:gd name="connsiteX182-106383" fmla="*/ 4715906 w 6006665"/>
                        <a:gd name="connsiteY182-106384" fmla="*/ 1967954 h 3006470"/>
                        <a:gd name="connsiteX183-106385" fmla="*/ 4636369 w 6006665"/>
                        <a:gd name="connsiteY183-106386" fmla="*/ 1983861 h 3006470"/>
                        <a:gd name="connsiteX184-106387" fmla="*/ 4577285 w 6006665"/>
                        <a:gd name="connsiteY184-106388" fmla="*/ 1988406 h 3006470"/>
                        <a:gd name="connsiteX185-106389" fmla="*/ 4577373 w 6006665"/>
                        <a:gd name="connsiteY185-106390" fmla="*/ 1987484 h 3006470"/>
                        <a:gd name="connsiteX186-106391" fmla="*/ 4565379 w 6006665"/>
                        <a:gd name="connsiteY186-106392" fmla="*/ 1988406 h 3006470"/>
                        <a:gd name="connsiteX187-106393" fmla="*/ 4569923 w 6006665"/>
                        <a:gd name="connsiteY187-106394" fmla="*/ 1940685 h 3006470"/>
                        <a:gd name="connsiteX188-106395" fmla="*/ 4520081 w 6006665"/>
                        <a:gd name="connsiteY188-106396" fmla="*/ 1931099 h 3006470"/>
                        <a:gd name="connsiteX189-106397" fmla="*/ 4475025 w 6006665"/>
                        <a:gd name="connsiteY189-106398" fmla="*/ 1961137 h 3006470"/>
                        <a:gd name="connsiteX190-106399" fmla="*/ 4464394 w 6006665"/>
                        <a:gd name="connsiteY190-106400" fmla="*/ 1960286 h 3006470"/>
                        <a:gd name="connsiteX191-106401" fmla="*/ 4463118 w 6006665"/>
                        <a:gd name="connsiteY191-106402" fmla="*/ 1961137 h 3006470"/>
                        <a:gd name="connsiteX192-106403" fmla="*/ 4357637 w 6006665"/>
                        <a:gd name="connsiteY192-106404" fmla="*/ 1952698 h 3006470"/>
                        <a:gd name="connsiteX193-106405" fmla="*/ 4243233 w 6006665"/>
                        <a:gd name="connsiteY193-106406" fmla="*/ 1972499 h 3006470"/>
                        <a:gd name="connsiteX194-106407" fmla="*/ 4125065 w 6006665"/>
                        <a:gd name="connsiteY194-106408" fmla="*/ 2106574 h 3006470"/>
                        <a:gd name="connsiteX195-106409" fmla="*/ 3984173 w 6006665"/>
                        <a:gd name="connsiteY195-106410" fmla="*/ 2263374 h 3006470"/>
                        <a:gd name="connsiteX196-106411" fmla="*/ 4038712 w 6006665"/>
                        <a:gd name="connsiteY196-106412" fmla="*/ 2267919 h 3006470"/>
                        <a:gd name="connsiteX197-106413" fmla="*/ 4059164 w 6006665"/>
                        <a:gd name="connsiteY197-106414" fmla="*/ 2311096 h 3006470"/>
                        <a:gd name="connsiteX198-106415" fmla="*/ 4087782 w 6006665"/>
                        <a:gd name="connsiteY198-106416" fmla="*/ 2319513 h 3006470"/>
                        <a:gd name="connsiteX199-106417" fmla="*/ 4106341 w 6006665"/>
                        <a:gd name="connsiteY199-106418" fmla="*/ 2290644 h 3006470"/>
                        <a:gd name="connsiteX200-106419" fmla="*/ 4117411 w 6006665"/>
                        <a:gd name="connsiteY200-106420" fmla="*/ 2291946 h 3006470"/>
                        <a:gd name="connsiteX201-106421" fmla="*/ 4118248 w 6006665"/>
                        <a:gd name="connsiteY201-106422" fmla="*/ 2290644 h 3006470"/>
                        <a:gd name="connsiteX202-106423" fmla="*/ 4156880 w 6006665"/>
                        <a:gd name="connsiteY202-106424" fmla="*/ 2295189 h 3006470"/>
                        <a:gd name="connsiteX203-106425" fmla="*/ 4211419 w 6006665"/>
                        <a:gd name="connsiteY203-106426" fmla="*/ 2365635 h 3006470"/>
                        <a:gd name="connsiteX204-106427" fmla="*/ 4215964 w 6006665"/>
                        <a:gd name="connsiteY204-106428" fmla="*/ 2413357 h 3006470"/>
                        <a:gd name="connsiteX205-106429" fmla="*/ 4184149 w 6006665"/>
                        <a:gd name="connsiteY205-106430" fmla="*/ 2472441 h 3006470"/>
                        <a:gd name="connsiteX206-106431" fmla="*/ 4177332 w 6006665"/>
                        <a:gd name="connsiteY206-106432" fmla="*/ 2542887 h 3006470"/>
                        <a:gd name="connsiteX207-106433" fmla="*/ 4161425 w 6006665"/>
                        <a:gd name="connsiteY207-106434" fmla="*/ 2629241 h 3006470"/>
                        <a:gd name="connsiteX208-106435" fmla="*/ 4109158 w 6006665"/>
                        <a:gd name="connsiteY208-106436" fmla="*/ 2708777 h 3006470"/>
                        <a:gd name="connsiteX209-106437" fmla="*/ 4097796 w 6006665"/>
                        <a:gd name="connsiteY209-106438" fmla="*/ 2747409 h 3006470"/>
                        <a:gd name="connsiteX210-106439" fmla="*/ 4043257 w 6006665"/>
                        <a:gd name="connsiteY210-106440" fmla="*/ 2806493 h 3006470"/>
                        <a:gd name="connsiteX211-106441" fmla="*/ 3995535 w 6006665"/>
                        <a:gd name="connsiteY211-106442" fmla="*/ 2865577 h 3006470"/>
                        <a:gd name="connsiteX212-106443" fmla="*/ 3975083 w 6006665"/>
                        <a:gd name="connsiteY212-106444" fmla="*/ 2897392 h 3006470"/>
                        <a:gd name="connsiteX213-106445" fmla="*/ 3925089 w 6006665"/>
                        <a:gd name="connsiteY213-106446" fmla="*/ 2924661 h 3006470"/>
                        <a:gd name="connsiteX214-106447" fmla="*/ 3913182 w 6006665"/>
                        <a:gd name="connsiteY214-106448" fmla="*/ 2924661 h 3006470"/>
                        <a:gd name="connsiteX215-106449" fmla="*/ 3904637 w 6006665"/>
                        <a:gd name="connsiteY215-106450" fmla="*/ 2924661 h 3006470"/>
                        <a:gd name="connsiteX216-106451" fmla="*/ 3892729 w 6006665"/>
                        <a:gd name="connsiteY216-106452" fmla="*/ 2924661 h 3006470"/>
                        <a:gd name="connsiteX217-106453" fmla="*/ 3871063 w 6006665"/>
                        <a:gd name="connsiteY217-106454" fmla="*/ 2908412 h 3006470"/>
                        <a:gd name="connsiteX218-106455" fmla="*/ 3829645 w 6006665"/>
                        <a:gd name="connsiteY218-106456" fmla="*/ 2936024 h 3006470"/>
                        <a:gd name="connsiteX219-106457" fmla="*/ 3822828 w 6006665"/>
                        <a:gd name="connsiteY219-106458" fmla="*/ 2956476 h 3006470"/>
                        <a:gd name="connsiteX220-106459" fmla="*/ 3818283 w 6006665"/>
                        <a:gd name="connsiteY220-106460" fmla="*/ 2947386 h 3006470"/>
                        <a:gd name="connsiteX221-106461" fmla="*/ 3818283 w 6006665"/>
                        <a:gd name="connsiteY221-106462" fmla="*/ 2935660 h 3006470"/>
                        <a:gd name="connsiteX222-106463" fmla="*/ 3817738 w 6006665"/>
                        <a:gd name="connsiteY222-106464" fmla="*/ 2936024 h 3006470"/>
                        <a:gd name="connsiteX223-106465" fmla="*/ 3810921 w 6006665"/>
                        <a:gd name="connsiteY223-106466" fmla="*/ 2956476 h 3006470"/>
                        <a:gd name="connsiteX224-106467" fmla="*/ 3806376 w 6006665"/>
                        <a:gd name="connsiteY224-106468" fmla="*/ 2947386 h 3006470"/>
                        <a:gd name="connsiteX225-106469" fmla="*/ 3806376 w 6006665"/>
                        <a:gd name="connsiteY225-106470" fmla="*/ 2920116 h 3006470"/>
                        <a:gd name="connsiteX226-106471" fmla="*/ 3818283 w 6006665"/>
                        <a:gd name="connsiteY226-106472" fmla="*/ 2920116 h 3006470"/>
                        <a:gd name="connsiteX227-106473" fmla="*/ 3826828 w 6006665"/>
                        <a:gd name="connsiteY227-106474" fmla="*/ 2920116 h 3006470"/>
                        <a:gd name="connsiteX228-106475" fmla="*/ 3833645 w 6006665"/>
                        <a:gd name="connsiteY228-106476" fmla="*/ 2861032 h 3006470"/>
                        <a:gd name="connsiteX229-106477" fmla="*/ 3822283 w 6006665"/>
                        <a:gd name="connsiteY229-106478" fmla="*/ 2817856 h 3006470"/>
                        <a:gd name="connsiteX230-106479" fmla="*/ 3849553 w 6006665"/>
                        <a:gd name="connsiteY230-106480" fmla="*/ 2795131 h 3006470"/>
                        <a:gd name="connsiteX231-106481" fmla="*/ 3858814 w 6006665"/>
                        <a:gd name="connsiteY231-106482" fmla="*/ 2797336 h 3006470"/>
                        <a:gd name="connsiteX232-106483" fmla="*/ 3861460 w 6006665"/>
                        <a:gd name="connsiteY232-106484" fmla="*/ 2795131 h 3006470"/>
                        <a:gd name="connsiteX233-106485" fmla="*/ 3898487 w 6006665"/>
                        <a:gd name="connsiteY233-106486" fmla="*/ 2803947 h 3006470"/>
                        <a:gd name="connsiteX234-106487" fmla="*/ 3919999 w 6006665"/>
                        <a:gd name="connsiteY234-106488" fmla="*/ 2758772 h 3006470"/>
                        <a:gd name="connsiteX235-106489" fmla="*/ 3935906 w 6006665"/>
                        <a:gd name="connsiteY235-106490" fmla="*/ 2699687 h 3006470"/>
                        <a:gd name="connsiteX236-106491" fmla="*/ 3947269 w 6006665"/>
                        <a:gd name="connsiteY236-106492" fmla="*/ 2676963 h 3006470"/>
                        <a:gd name="connsiteX237-106493" fmla="*/ 3966292 w 6006665"/>
                        <a:gd name="connsiteY237-106494" fmla="*/ 2632575 h 3006470"/>
                        <a:gd name="connsiteX238-106495" fmla="*/ 3915999 w 6006665"/>
                        <a:gd name="connsiteY238-106496" fmla="*/ 2645148 h 3006470"/>
                        <a:gd name="connsiteX239-106497" fmla="*/ 3888729 w 6006665"/>
                        <a:gd name="connsiteY239-106498" fmla="*/ 2667873 h 3006470"/>
                        <a:gd name="connsiteX240-106499" fmla="*/ 3876822 w 6006665"/>
                        <a:gd name="connsiteY240-106500" fmla="*/ 2667873 h 3006470"/>
                        <a:gd name="connsiteX241-106501" fmla="*/ 3829645 w 6006665"/>
                        <a:gd name="connsiteY241-106502" fmla="*/ 2667873 h 3006470"/>
                        <a:gd name="connsiteX242-106503" fmla="*/ 3817738 w 6006665"/>
                        <a:gd name="connsiteY242-106504" fmla="*/ 2667873 h 3006470"/>
                        <a:gd name="connsiteX243-106505" fmla="*/ 3801831 w 6006665"/>
                        <a:gd name="connsiteY243-106506" fmla="*/ 2613334 h 3006470"/>
                        <a:gd name="connsiteX244-106507" fmla="*/ 3758654 w 6006665"/>
                        <a:gd name="connsiteY244-106508" fmla="*/ 2574702 h 3006470"/>
                        <a:gd name="connsiteX245-106509" fmla="*/ 3692753 w 6006665"/>
                        <a:gd name="connsiteY245-106510" fmla="*/ 2558795 h 3006470"/>
                        <a:gd name="connsiteX246-106511" fmla="*/ 3683663 w 6006665"/>
                        <a:gd name="connsiteY246-106512" fmla="*/ 2499711 h 3006470"/>
                        <a:gd name="connsiteX247-106513" fmla="*/ 3672301 w 6006665"/>
                        <a:gd name="connsiteY247-106514" fmla="*/ 2467896 h 3006470"/>
                        <a:gd name="connsiteX248-106515" fmla="*/ 3656393 w 6006665"/>
                        <a:gd name="connsiteY248-106516" fmla="*/ 2440627 h 3006470"/>
                        <a:gd name="connsiteX249-106517" fmla="*/ 3633669 w 6006665"/>
                        <a:gd name="connsiteY249-106518" fmla="*/ 2381542 h 3006470"/>
                        <a:gd name="connsiteX250-106519" fmla="*/ 3601854 w 6006665"/>
                        <a:gd name="connsiteY250-106520" fmla="*/ 2361090 h 3006470"/>
                        <a:gd name="connsiteX251-106521" fmla="*/ 3545995 w 6006665"/>
                        <a:gd name="connsiteY251-106522" fmla="*/ 2339606 h 3006470"/>
                        <a:gd name="connsiteX252-106523" fmla="*/ 3506955 w 6006665"/>
                        <a:gd name="connsiteY252-106524" fmla="*/ 2345183 h 3006470"/>
                        <a:gd name="connsiteX253-106525" fmla="*/ 3463779 w 6006665"/>
                        <a:gd name="connsiteY253-106526" fmla="*/ 2354273 h 3006470"/>
                        <a:gd name="connsiteX254-106527" fmla="*/ 3431964 w 6006665"/>
                        <a:gd name="connsiteY254-106528" fmla="*/ 2381542 h 3006470"/>
                        <a:gd name="connsiteX255-106529" fmla="*/ 3452416 w 6006665"/>
                        <a:gd name="connsiteY255-106530" fmla="*/ 2397450 h 3006470"/>
                        <a:gd name="connsiteX256-106531" fmla="*/ 3452416 w 6006665"/>
                        <a:gd name="connsiteY256-106532" fmla="*/ 2429264 h 3006470"/>
                        <a:gd name="connsiteX257-106533" fmla="*/ 3431964 w 6006665"/>
                        <a:gd name="connsiteY257-106534" fmla="*/ 2451989 h 3006470"/>
                        <a:gd name="connsiteX258-106535" fmla="*/ 3400150 w 6006665"/>
                        <a:gd name="connsiteY258-106536" fmla="*/ 2511073 h 3006470"/>
                        <a:gd name="connsiteX259-106537" fmla="*/ 3400150 w 6006665"/>
                        <a:gd name="connsiteY259-106538" fmla="*/ 2538343 h 3006470"/>
                        <a:gd name="connsiteX260-106539" fmla="*/ 3350155 w 6006665"/>
                        <a:gd name="connsiteY260-106540" fmla="*/ 2570157 h 3006470"/>
                        <a:gd name="connsiteX261-106541" fmla="*/ 3342342 w 6006665"/>
                        <a:gd name="connsiteY261-106542" fmla="*/ 2567553 h 3006470"/>
                        <a:gd name="connsiteX262-106543" fmla="*/ 3338249 w 6006665"/>
                        <a:gd name="connsiteY262-106544" fmla="*/ 2570157 h 3006470"/>
                        <a:gd name="connsiteX263-106545" fmla="*/ 3290527 w 6006665"/>
                        <a:gd name="connsiteY263-106546" fmla="*/ 2554250 h 3006470"/>
                        <a:gd name="connsiteX264-106547" fmla="*/ 3259257 w 6006665"/>
                        <a:gd name="connsiteY264-106548" fmla="*/ 2554250 h 3006470"/>
                        <a:gd name="connsiteX265-106549" fmla="*/ 3247350 w 6006665"/>
                        <a:gd name="connsiteY265-106550" fmla="*/ 2554250 h 3006470"/>
                        <a:gd name="connsiteX266-106551" fmla="*/ 3231443 w 6006665"/>
                        <a:gd name="connsiteY266-106552" fmla="*/ 2538343 h 3006470"/>
                        <a:gd name="connsiteX267-106553" fmla="*/ 3213271 w 6006665"/>
                        <a:gd name="connsiteY267-106554" fmla="*/ 2533799 h 3006470"/>
                        <a:gd name="connsiteX268-106555" fmla="*/ 3168359 w 6006665"/>
                        <a:gd name="connsiteY268-106556" fmla="*/ 2570157 h 3006470"/>
                        <a:gd name="connsiteX269-106557" fmla="*/ 3120637 w 6006665"/>
                        <a:gd name="connsiteY269-106558" fmla="*/ 2581519 h 3006470"/>
                        <a:gd name="connsiteX270-106559" fmla="*/ 3082005 w 6006665"/>
                        <a:gd name="connsiteY270-106560" fmla="*/ 2597427 h 3006470"/>
                        <a:gd name="connsiteX271-106561" fmla="*/ 3074460 w 6006665"/>
                        <a:gd name="connsiteY271-106562" fmla="*/ 2595630 h 3006470"/>
                        <a:gd name="connsiteX272-106563" fmla="*/ 3070098 w 6006665"/>
                        <a:gd name="connsiteY272-106564" fmla="*/ 2597427 h 3006470"/>
                        <a:gd name="connsiteX273-106565" fmla="*/ 3022376 w 6006665"/>
                        <a:gd name="connsiteY273-106566" fmla="*/ 2586064 h 3006470"/>
                        <a:gd name="connsiteX274-106567" fmla="*/ 3000196 w 6006665"/>
                        <a:gd name="connsiteY274-106568" fmla="*/ 2586064 h 3006470"/>
                        <a:gd name="connsiteX275-106569" fmla="*/ 2988289 w 6006665"/>
                        <a:gd name="connsiteY275-106570" fmla="*/ 2586064 h 3006470"/>
                        <a:gd name="connsiteX276-106571" fmla="*/ 2967837 w 6006665"/>
                        <a:gd name="connsiteY276-106572" fmla="*/ 2554250 h 3006470"/>
                        <a:gd name="connsiteX277-106573" fmla="*/ 2929205 w 6006665"/>
                        <a:gd name="connsiteY277-106574" fmla="*/ 2526980 h 3006470"/>
                        <a:gd name="connsiteX278-106575" fmla="*/ 2902153 w 6006665"/>
                        <a:gd name="connsiteY278-106576" fmla="*/ 2523116 h 3006470"/>
                        <a:gd name="connsiteX279-106577" fmla="*/ 2861576 w 6006665"/>
                        <a:gd name="connsiteY279-106578" fmla="*/ 2526980 h 3006470"/>
                        <a:gd name="connsiteX280-106579" fmla="*/ 2822944 w 6006665"/>
                        <a:gd name="connsiteY280-106580" fmla="*/ 2538343 h 3006470"/>
                        <a:gd name="connsiteX281-106581" fmla="*/ 2818139 w 6006665"/>
                        <a:gd name="connsiteY281-106582" fmla="*/ 2536254 h 3006470"/>
                        <a:gd name="connsiteX282-106583" fmla="*/ 2811037 w 6006665"/>
                        <a:gd name="connsiteY282-106584" fmla="*/ 2538343 h 3006470"/>
                        <a:gd name="connsiteX283-106585" fmla="*/ 2758770 w 6006665"/>
                        <a:gd name="connsiteY283-106586" fmla="*/ 2515618 h 3006470"/>
                        <a:gd name="connsiteX284-106587" fmla="*/ 2751953 w 6006665"/>
                        <a:gd name="connsiteY284-106588" fmla="*/ 2472441 h 3006470"/>
                        <a:gd name="connsiteX285-106589" fmla="*/ 2708776 w 6006665"/>
                        <a:gd name="connsiteY285-106590" fmla="*/ 2456534 h 3006470"/>
                        <a:gd name="connsiteX286-106591" fmla="*/ 2676962 w 6006665"/>
                        <a:gd name="connsiteY286-106592" fmla="*/ 2451989 h 3006470"/>
                        <a:gd name="connsiteX287-106593" fmla="*/ 2642534 w 6006665"/>
                        <a:gd name="connsiteY287-106594" fmla="*/ 2430245 h 3006470"/>
                        <a:gd name="connsiteX288-106595" fmla="*/ 2609333 w 6006665"/>
                        <a:gd name="connsiteY288-106596" fmla="*/ 2488348 h 3006470"/>
                        <a:gd name="connsiteX289-106597" fmla="*/ 2625240 w 6006665"/>
                        <a:gd name="connsiteY289-106598" fmla="*/ 2522435 h 3006470"/>
                        <a:gd name="connsiteX290-106599" fmla="*/ 2586608 w 6006665"/>
                        <a:gd name="connsiteY290-106600" fmla="*/ 2558795 h 3006470"/>
                        <a:gd name="connsiteX291-106601" fmla="*/ 2577105 w 6006665"/>
                        <a:gd name="connsiteY291-106602" fmla="*/ 2556532 h 3006470"/>
                        <a:gd name="connsiteX292-106603" fmla="*/ 2574701 w 6006665"/>
                        <a:gd name="connsiteY292-106604" fmla="*/ 2558795 h 3006470"/>
                        <a:gd name="connsiteX293-106605" fmla="*/ 2526979 w 6006665"/>
                        <a:gd name="connsiteY293-106606" fmla="*/ 2547432 h 3006470"/>
                        <a:gd name="connsiteX294-106607" fmla="*/ 2490620 w 6006665"/>
                        <a:gd name="connsiteY294-106608" fmla="*/ 2542887 h 3006470"/>
                        <a:gd name="connsiteX295-106609" fmla="*/ 2463350 w 6006665"/>
                        <a:gd name="connsiteY295-106610" fmla="*/ 2515618 h 3006470"/>
                        <a:gd name="connsiteX296-106611" fmla="*/ 2436625 w 6006665"/>
                        <a:gd name="connsiteY296-106612" fmla="*/ 2515618 h 3006470"/>
                        <a:gd name="connsiteX297-106613" fmla="*/ 2424718 w 6006665"/>
                        <a:gd name="connsiteY297-106614" fmla="*/ 2515618 h 3006470"/>
                        <a:gd name="connsiteX298-106615" fmla="*/ 2398858 w 6006665"/>
                        <a:gd name="connsiteY298-106616" fmla="*/ 2502687 h 3006470"/>
                        <a:gd name="connsiteX299-106617" fmla="*/ 2350272 w 6006665"/>
                        <a:gd name="connsiteY299-106618" fmla="*/ 2526980 h 3006470"/>
                        <a:gd name="connsiteX300-106619" fmla="*/ 2282098 w 6006665"/>
                        <a:gd name="connsiteY300-106620" fmla="*/ 2574702 h 3006470"/>
                        <a:gd name="connsiteX301-106621" fmla="*/ 2238921 w 6006665"/>
                        <a:gd name="connsiteY301-106622" fmla="*/ 2586064 h 3006470"/>
                        <a:gd name="connsiteX302-106623" fmla="*/ 2227559 w 6006665"/>
                        <a:gd name="connsiteY302-106624" fmla="*/ 2590609 h 3006470"/>
                        <a:gd name="connsiteX303-106625" fmla="*/ 2225178 w 6006665"/>
                        <a:gd name="connsiteY303-106626" fmla="*/ 2586799 h 3006470"/>
                        <a:gd name="connsiteX304-106627" fmla="*/ 2215652 w 6006665"/>
                        <a:gd name="connsiteY304-106628" fmla="*/ 2590609 h 3006470"/>
                        <a:gd name="connsiteX305-106629" fmla="*/ 2193596 w 6006665"/>
                        <a:gd name="connsiteY305-106630" fmla="*/ 2555320 h 3006470"/>
                        <a:gd name="connsiteX306-106631" fmla="*/ 2157112 w 6006665"/>
                        <a:gd name="connsiteY306-106632" fmla="*/ 2558795 h 3006470"/>
                        <a:gd name="connsiteX307-106633" fmla="*/ 2156291 w 6006665"/>
                        <a:gd name="connsiteY307-106634" fmla="*/ 2557739 h 3006470"/>
                        <a:gd name="connsiteX308-106635" fmla="*/ 2145205 w 6006665"/>
                        <a:gd name="connsiteY308-106636" fmla="*/ 2558795 h 3006470"/>
                        <a:gd name="connsiteX309-106637" fmla="*/ 2129298 w 6006665"/>
                        <a:gd name="connsiteY309-106638" fmla="*/ 2538343 h 3006470"/>
                        <a:gd name="connsiteX310-106639" fmla="*/ 2102029 w 6006665"/>
                        <a:gd name="connsiteY310-106640" fmla="*/ 2526980 h 3006470"/>
                        <a:gd name="connsiteX311-106641" fmla="*/ 2086121 w 6006665"/>
                        <a:gd name="connsiteY311-106642" fmla="*/ 2495166 h 3006470"/>
                        <a:gd name="connsiteX312-106643" fmla="*/ 2070005 w 6006665"/>
                        <a:gd name="connsiteY312-106644" fmla="*/ 2486212 h 3006470"/>
                        <a:gd name="connsiteX313-106645" fmla="*/ 2027582 w 6006665"/>
                        <a:gd name="connsiteY313-106646" fmla="*/ 2499711 h 3006470"/>
                        <a:gd name="connsiteX314-106647" fmla="*/ 2023845 w 6006665"/>
                        <a:gd name="connsiteY314-106648" fmla="*/ 2497111 h 3006470"/>
                        <a:gd name="connsiteX315-106649" fmla="*/ 2018675 w 6006665"/>
                        <a:gd name="connsiteY315-106650" fmla="*/ 2499711 h 3006470"/>
                        <a:gd name="connsiteX316-106651" fmla="*/ 1971363 w 6006665"/>
                        <a:gd name="connsiteY316-106652" fmla="*/ 2468885 h 3006470"/>
                        <a:gd name="connsiteX317-106653" fmla="*/ 1952591 w 6006665"/>
                        <a:gd name="connsiteY317-106654" fmla="*/ 2495166 h 3006470"/>
                        <a:gd name="connsiteX318-106655" fmla="*/ 1947518 w 6006665"/>
                        <a:gd name="connsiteY318-106656" fmla="*/ 2485599 h 3006470"/>
                        <a:gd name="connsiteX319-106657" fmla="*/ 1940684 w 6006665"/>
                        <a:gd name="connsiteY319-106658" fmla="*/ 2495166 h 3006470"/>
                        <a:gd name="connsiteX320-106659" fmla="*/ 1861147 w 6006665"/>
                        <a:gd name="connsiteY320-106660" fmla="*/ 2345183 h 3006470"/>
                        <a:gd name="connsiteX321-106661" fmla="*/ 1811153 w 6006665"/>
                        <a:gd name="connsiteY321-106662" fmla="*/ 2295189 h 3006470"/>
                        <a:gd name="connsiteX322-106663" fmla="*/ 1813950 w 6006665"/>
                        <a:gd name="connsiteY322-106664" fmla="*/ 2292043 h 3006470"/>
                        <a:gd name="connsiteX323-106665" fmla="*/ 1711709 w 6006665"/>
                        <a:gd name="connsiteY323-106666" fmla="*/ 2338366 h 3006470"/>
                        <a:gd name="connsiteX324-106667" fmla="*/ 1608904 w 6006665"/>
                        <a:gd name="connsiteY324-106668" fmla="*/ 2231560 h 3006470"/>
                        <a:gd name="connsiteX325-106669" fmla="*/ 1552684 w 6006665"/>
                        <a:gd name="connsiteY325-106670" fmla="*/ 2221867 h 3006470"/>
                        <a:gd name="connsiteX326-106671" fmla="*/ 1518550 w 6006665"/>
                        <a:gd name="connsiteY326-106672" fmla="*/ 2247467 h 3006470"/>
                        <a:gd name="connsiteX327-106673" fmla="*/ 1425379 w 6006665"/>
                        <a:gd name="connsiteY327-106674" fmla="*/ 2267919 h 3006470"/>
                        <a:gd name="connsiteX328-106675" fmla="*/ 1409472 w 6006665"/>
                        <a:gd name="connsiteY328-106676" fmla="*/ 2286099 h 3006470"/>
                        <a:gd name="connsiteX329-106677" fmla="*/ 1270852 w 6006665"/>
                        <a:gd name="connsiteY329-106678" fmla="*/ 2306551 h 3006470"/>
                        <a:gd name="connsiteX330-106679" fmla="*/ 1254945 w 6006665"/>
                        <a:gd name="connsiteY330-106680" fmla="*/ 2327003 h 3006470"/>
                        <a:gd name="connsiteX331-106681" fmla="*/ 1282214 w 6006665"/>
                        <a:gd name="connsiteY331-106682" fmla="*/ 2370180 h 3006470"/>
                        <a:gd name="connsiteX332-106683" fmla="*/ 1243582 w 6006665"/>
                        <a:gd name="connsiteY332-106684" fmla="*/ 2386087 h 3006470"/>
                        <a:gd name="connsiteX333-106685" fmla="*/ 1254945 w 6006665"/>
                        <a:gd name="connsiteY333-106686" fmla="*/ 2404267 h 3006470"/>
                        <a:gd name="connsiteX334-106687" fmla="*/ 1216313 w 6006665"/>
                        <a:gd name="connsiteY334-106688" fmla="*/ 2429264 h 3006470"/>
                        <a:gd name="connsiteX335-106689" fmla="*/ 1275397 w 6006665"/>
                        <a:gd name="connsiteY335-106690" fmla="*/ 2472441 h 3006470"/>
                        <a:gd name="connsiteX336-106691" fmla="*/ 1270852 w 6006665"/>
                        <a:gd name="connsiteY336-106692" fmla="*/ 2499711 h 3006470"/>
                        <a:gd name="connsiteX337-106693" fmla="*/ 1259108 w 6006665"/>
                        <a:gd name="connsiteY337-106694" fmla="*/ 2498732 h 3006470"/>
                        <a:gd name="connsiteX338-106695" fmla="*/ 1258945 w 6006665"/>
                        <a:gd name="connsiteY338-106696" fmla="*/ 2499711 h 3006470"/>
                        <a:gd name="connsiteX339-106697" fmla="*/ 1215644 w 6006665"/>
                        <a:gd name="connsiteY339-106698" fmla="*/ 2496102 h 3006470"/>
                        <a:gd name="connsiteX340-106699" fmla="*/ 1204950 w 6006665"/>
                        <a:gd name="connsiteY340-106700" fmla="*/ 2511073 h 3006470"/>
                        <a:gd name="connsiteX341-106701" fmla="*/ 1196495 w 6006665"/>
                        <a:gd name="connsiteY341-106702" fmla="*/ 2506241 h 3006470"/>
                        <a:gd name="connsiteX342-106703" fmla="*/ 1193043 w 6006665"/>
                        <a:gd name="connsiteY342-106704" fmla="*/ 2511073 h 3006470"/>
                        <a:gd name="connsiteX343-106705" fmla="*/ 1145322 w 6006665"/>
                        <a:gd name="connsiteY343-106706" fmla="*/ 2483803 h 3006470"/>
                        <a:gd name="connsiteX344-106707" fmla="*/ 1098145 w 6006665"/>
                        <a:gd name="connsiteY344-106708" fmla="*/ 2483803 h 3006470"/>
                        <a:gd name="connsiteX345-106709" fmla="*/ 1061785 w 6006665"/>
                        <a:gd name="connsiteY345-106710" fmla="*/ 2511073 h 3006470"/>
                        <a:gd name="connsiteX346-106711" fmla="*/ 1055322 w 6006665"/>
                        <a:gd name="connsiteY346-106712" fmla="*/ 2506990 h 3006470"/>
                        <a:gd name="connsiteX347-106713" fmla="*/ 1049878 w 6006665"/>
                        <a:gd name="connsiteY347-106714" fmla="*/ 2511073 h 3006470"/>
                        <a:gd name="connsiteX348-106715" fmla="*/ 1006701 w 6006665"/>
                        <a:gd name="connsiteY348-106716" fmla="*/ 2483803 h 3006470"/>
                        <a:gd name="connsiteX349-106717" fmla="*/ 924893 w 6006665"/>
                        <a:gd name="connsiteY349-106718" fmla="*/ 2447444 h 3006470"/>
                        <a:gd name="connsiteX350-106719" fmla="*/ 877716 w 6006665"/>
                        <a:gd name="connsiteY350-106720" fmla="*/ 2447444 h 3006470"/>
                        <a:gd name="connsiteX351-106721" fmla="*/ 802724 w 6006665"/>
                        <a:gd name="connsiteY351-106722" fmla="*/ 2511073 h 3006470"/>
                        <a:gd name="connsiteX352-106723" fmla="*/ 798179 w 6006665"/>
                        <a:gd name="connsiteY352-106724" fmla="*/ 2554250 h 3006470"/>
                        <a:gd name="connsiteX353-106725" fmla="*/ 787406 w 6006665"/>
                        <a:gd name="connsiteY353-106726" fmla="*/ 2543477 h 3006470"/>
                        <a:gd name="connsiteX354-106727" fmla="*/ 786272 w 6006665"/>
                        <a:gd name="connsiteY354-106728" fmla="*/ 2554250 h 3006470"/>
                        <a:gd name="connsiteX355-106729" fmla="*/ 756063 w 6006665"/>
                        <a:gd name="connsiteY355-106730" fmla="*/ 2524040 h 3006470"/>
                        <a:gd name="connsiteX356-106731" fmla="*/ 732278 w 6006665"/>
                        <a:gd name="connsiteY356-106732" fmla="*/ 2581519 h 3006470"/>
                        <a:gd name="connsiteX357-106733" fmla="*/ 743640 w 6006665"/>
                        <a:gd name="connsiteY357-106734" fmla="*/ 2590609 h 3006470"/>
                        <a:gd name="connsiteX358-106735" fmla="*/ 723188 w 6006665"/>
                        <a:gd name="connsiteY358-106736" fmla="*/ 2633786 h 3006470"/>
                        <a:gd name="connsiteX359-106737" fmla="*/ 747026 w 6006665"/>
                        <a:gd name="connsiteY359-106738" fmla="*/ 2670627 h 3006470"/>
                        <a:gd name="connsiteX360-106739" fmla="*/ 763548 w 6006665"/>
                        <a:gd name="connsiteY360-106740" fmla="*/ 2667873 h 3006470"/>
                        <a:gd name="connsiteX361-106741" fmla="*/ 764871 w 6006665"/>
                        <a:gd name="connsiteY361-106742" fmla="*/ 2669637 h 3006470"/>
                        <a:gd name="connsiteX362-106743" fmla="*/ 775455 w 6006665"/>
                        <a:gd name="connsiteY362-106744" fmla="*/ 2667873 h 3006470"/>
                        <a:gd name="connsiteX363-106745" fmla="*/ 802724 w 6006665"/>
                        <a:gd name="connsiteY363-106746" fmla="*/ 2704232 h 3006470"/>
                        <a:gd name="connsiteX364-106747" fmla="*/ 798179 w 6006665"/>
                        <a:gd name="connsiteY364-106748" fmla="*/ 2731502 h 3006470"/>
                        <a:gd name="connsiteX365-106749" fmla="*/ 818632 w 6006665"/>
                        <a:gd name="connsiteY365-106750" fmla="*/ 2742864 h 3006470"/>
                        <a:gd name="connsiteX366-106751" fmla="*/ 802724 w 6006665"/>
                        <a:gd name="connsiteY366-106752" fmla="*/ 2774679 h 3006470"/>
                        <a:gd name="connsiteX367-106753" fmla="*/ 766365 w 6006665"/>
                        <a:gd name="connsiteY367-106754" fmla="*/ 2779224 h 3006470"/>
                        <a:gd name="connsiteX368-106755" fmla="*/ 727733 w 6006665"/>
                        <a:gd name="connsiteY368-106756" fmla="*/ 2838308 h 3006470"/>
                        <a:gd name="connsiteX369-106757" fmla="*/ 759548 w 6006665"/>
                        <a:gd name="connsiteY369-106758" fmla="*/ 2881485 h 3006470"/>
                        <a:gd name="connsiteX370-106759" fmla="*/ 759548 w 6006665"/>
                        <a:gd name="connsiteY370-106760" fmla="*/ 2920116 h 3006470"/>
                        <a:gd name="connsiteX371-106761" fmla="*/ 798179 w 6006665"/>
                        <a:gd name="connsiteY371-106762" fmla="*/ 2979201 h 3006470"/>
                        <a:gd name="connsiteX372-106763" fmla="*/ 775455 w 6006665"/>
                        <a:gd name="connsiteY372-106764" fmla="*/ 2995108 h 3006470"/>
                        <a:gd name="connsiteX373-106765" fmla="*/ 770910 w 6006665"/>
                        <a:gd name="connsiteY373-106766" fmla="*/ 3006470 h 3006470"/>
                        <a:gd name="connsiteX374-106767" fmla="*/ 759003 w 6006665"/>
                        <a:gd name="connsiteY374-106768" fmla="*/ 3006470 h 3006470"/>
                        <a:gd name="connsiteX375-106769" fmla="*/ 755003 w 6006665"/>
                        <a:gd name="connsiteY375-106770" fmla="*/ 3006470 h 3006470"/>
                        <a:gd name="connsiteX376-106771" fmla="*/ 743096 w 6006665"/>
                        <a:gd name="connsiteY376-106772" fmla="*/ 3006470 h 3006470"/>
                        <a:gd name="connsiteX377-106773" fmla="*/ 715826 w 6006665"/>
                        <a:gd name="connsiteY377-106774" fmla="*/ 2972383 h 3006470"/>
                        <a:gd name="connsiteX378-106775" fmla="*/ 704464 w 6006665"/>
                        <a:gd name="connsiteY378-106776" fmla="*/ 2972383 h 3006470"/>
                        <a:gd name="connsiteX379-106777" fmla="*/ 684012 w 6006665"/>
                        <a:gd name="connsiteY379-106778" fmla="*/ 2963293 h 3006470"/>
                        <a:gd name="connsiteX380-106779" fmla="*/ 672649 w 6006665"/>
                        <a:gd name="connsiteY380-106780" fmla="*/ 2940569 h 3006470"/>
                        <a:gd name="connsiteX381-106781" fmla="*/ 645222 w 6006665"/>
                        <a:gd name="connsiteY381-106782" fmla="*/ 2932732 h 3006470"/>
                        <a:gd name="connsiteX382-106783" fmla="*/ 625472 w 6006665"/>
                        <a:gd name="connsiteY382-106784" fmla="*/ 2936024 h 3006470"/>
                        <a:gd name="connsiteX383-106785" fmla="*/ 623771 w 6006665"/>
                        <a:gd name="connsiteY383-106786" fmla="*/ 2934323 h 3006470"/>
                        <a:gd name="connsiteX384-106787" fmla="*/ 613565 w 6006665"/>
                        <a:gd name="connsiteY384-106788" fmla="*/ 2936024 h 3006470"/>
                        <a:gd name="connsiteX385-106789" fmla="*/ 609020 w 6006665"/>
                        <a:gd name="connsiteY385-106790" fmla="*/ 2931479 h 3006470"/>
                        <a:gd name="connsiteX386-106791" fmla="*/ 559026 w 6006665"/>
                        <a:gd name="connsiteY386-106792" fmla="*/ 2904209 h 3006470"/>
                        <a:gd name="connsiteX387-106793" fmla="*/ 506760 w 6006665"/>
                        <a:gd name="connsiteY387-106794" fmla="*/ 2897392 h 3006470"/>
                        <a:gd name="connsiteX388-106795" fmla="*/ 483280 w 6006665"/>
                        <a:gd name="connsiteY388-106796" fmla="*/ 2890683 h 3006470"/>
                        <a:gd name="connsiteX389-106797" fmla="*/ 480035 w 6006665"/>
                        <a:gd name="connsiteY389-106798" fmla="*/ 2892847 h 3006470"/>
                        <a:gd name="connsiteX390-106799" fmla="*/ 475042 w 6006665"/>
                        <a:gd name="connsiteY390-106800" fmla="*/ 2888329 h 3006470"/>
                        <a:gd name="connsiteX391-106801" fmla="*/ 474945 w 6006665"/>
                        <a:gd name="connsiteY391-106802" fmla="*/ 2888302 h 3006470"/>
                        <a:gd name="connsiteX392-106803" fmla="*/ 468128 w 6006665"/>
                        <a:gd name="connsiteY392-106804" fmla="*/ 2892847 h 3006470"/>
                        <a:gd name="connsiteX393-106805" fmla="*/ 420406 w 6006665"/>
                        <a:gd name="connsiteY393-106806" fmla="*/ 2849670 h 3006470"/>
                        <a:gd name="connsiteX394-106807" fmla="*/ 381774 w 6006665"/>
                        <a:gd name="connsiteY394-106808" fmla="*/ 2833763 h 3006470"/>
                        <a:gd name="connsiteX395-106809" fmla="*/ 349960 w 6006665"/>
                        <a:gd name="connsiteY395-106810" fmla="*/ 2801948 h 3006470"/>
                        <a:gd name="connsiteX396-106811" fmla="*/ 377229 w 6006665"/>
                        <a:gd name="connsiteY396-106812" fmla="*/ 2795131 h 3006470"/>
                        <a:gd name="connsiteX397-106813" fmla="*/ 404499 w 6006665"/>
                        <a:gd name="connsiteY397-106814" fmla="*/ 2747409 h 3006470"/>
                        <a:gd name="connsiteX398-106815" fmla="*/ 388591 w 6006665"/>
                        <a:gd name="connsiteY398-106816" fmla="*/ 2731502 h 3006470"/>
                        <a:gd name="connsiteX399-106817" fmla="*/ 440858 w 6006665"/>
                        <a:gd name="connsiteY399-106818" fmla="*/ 2704232 h 3006470"/>
                        <a:gd name="connsiteX400-106819" fmla="*/ 440858 w 6006665"/>
                        <a:gd name="connsiteY400-106820" fmla="*/ 2701176 h 3006470"/>
                        <a:gd name="connsiteX401-106821" fmla="*/ 416406 w 6006665"/>
                        <a:gd name="connsiteY401-106822" fmla="*/ 2704232 h 3006470"/>
                        <a:gd name="connsiteX402-106823" fmla="*/ 416406 w 6006665"/>
                        <a:gd name="connsiteY402-106824" fmla="*/ 2702744 h 3006470"/>
                        <a:gd name="connsiteX403-106825" fmla="*/ 404499 w 6006665"/>
                        <a:gd name="connsiteY403-106826" fmla="*/ 2704232 h 3006470"/>
                        <a:gd name="connsiteX404-106827" fmla="*/ 404499 w 6006665"/>
                        <a:gd name="connsiteY404-106828" fmla="*/ 2683780 h 3006470"/>
                        <a:gd name="connsiteX405-106829" fmla="*/ 424951 w 6006665"/>
                        <a:gd name="connsiteY405-106830" fmla="*/ 2667873 h 3006470"/>
                        <a:gd name="connsiteX406-106831" fmla="*/ 463583 w 6006665"/>
                        <a:gd name="connsiteY406-106832" fmla="*/ 2661056 h 3006470"/>
                        <a:gd name="connsiteX407-106833" fmla="*/ 468128 w 6006665"/>
                        <a:gd name="connsiteY407-106834" fmla="*/ 2645148 h 3006470"/>
                        <a:gd name="connsiteX408-106835" fmla="*/ 456765 w 6006665"/>
                        <a:gd name="connsiteY408-106836" fmla="*/ 2613334 h 3006470"/>
                        <a:gd name="connsiteX409-106837" fmla="*/ 474945 w 6006665"/>
                        <a:gd name="connsiteY409-106838" fmla="*/ 2586064 h 3006470"/>
                        <a:gd name="connsiteX410-106839" fmla="*/ 474945 w 6006665"/>
                        <a:gd name="connsiteY410-106840" fmla="*/ 2565612 h 3006470"/>
                        <a:gd name="connsiteX411-106841" fmla="*/ 420406 w 6006665"/>
                        <a:gd name="connsiteY411-106842" fmla="*/ 2547432 h 3006470"/>
                        <a:gd name="connsiteX412-106843" fmla="*/ 409588 w 6006665"/>
                        <a:gd name="connsiteY412-106844" fmla="*/ 2547432 h 3006470"/>
                        <a:gd name="connsiteX413-106845" fmla="*/ 397681 w 6006665"/>
                        <a:gd name="connsiteY413-106846" fmla="*/ 2547432 h 3006470"/>
                        <a:gd name="connsiteX414-106847" fmla="*/ 379485 w 6006665"/>
                        <a:gd name="connsiteY414-106848" fmla="*/ 2525193 h 3006470"/>
                        <a:gd name="connsiteX415-106849" fmla="*/ 357322 w 6006665"/>
                        <a:gd name="connsiteY415-106850" fmla="*/ 2531525 h 3006470"/>
                        <a:gd name="connsiteX416-106851" fmla="*/ 352842 w 6006665"/>
                        <a:gd name="connsiteY416-106852" fmla="*/ 2529403 h 3006470"/>
                        <a:gd name="connsiteX417-106853" fmla="*/ 345415 w 6006665"/>
                        <a:gd name="connsiteY417-106854" fmla="*/ 2531525 h 3006470"/>
                        <a:gd name="connsiteX418-106855" fmla="*/ 302238 w 6006665"/>
                        <a:gd name="connsiteY418-106856" fmla="*/ 2511073 h 3006470"/>
                        <a:gd name="connsiteX419-106857" fmla="*/ 302238 w 6006665"/>
                        <a:gd name="connsiteY419-106858" fmla="*/ 2499711 h 3006470"/>
                        <a:gd name="connsiteX420-106859" fmla="*/ 286331 w 6006665"/>
                        <a:gd name="connsiteY420-106860" fmla="*/ 2472441 h 3006470"/>
                        <a:gd name="connsiteX421-106861" fmla="*/ 270968 w 6006665"/>
                        <a:gd name="connsiteY421-106862" fmla="*/ 2472441 h 3006470"/>
                        <a:gd name="connsiteX422-106863" fmla="*/ 259061 w 6006665"/>
                        <a:gd name="connsiteY422-106864" fmla="*/ 2472441 h 3006470"/>
                        <a:gd name="connsiteX423-106865" fmla="*/ 254516 w 6006665"/>
                        <a:gd name="connsiteY423-106866" fmla="*/ 2456534 h 3006470"/>
                        <a:gd name="connsiteX424-106867" fmla="*/ 263606 w 6006665"/>
                        <a:gd name="connsiteY424-106868" fmla="*/ 2440627 h 3006470"/>
                        <a:gd name="connsiteX425-106869" fmla="*/ 243991 w 6006665"/>
                        <a:gd name="connsiteY425-106870" fmla="*/ 2410114 h 3006470"/>
                        <a:gd name="connsiteX426-106871" fmla="*/ 216429 w 6006665"/>
                        <a:gd name="connsiteY426-106872" fmla="*/ 2413357 h 3006470"/>
                        <a:gd name="connsiteX427-106873" fmla="*/ 212956 w 6006665"/>
                        <a:gd name="connsiteY427-106874" fmla="*/ 2412365 h 3006470"/>
                        <a:gd name="connsiteX428-106875" fmla="*/ 204522 w 6006665"/>
                        <a:gd name="connsiteY428-106876" fmla="*/ 2413357 h 3006470"/>
                        <a:gd name="connsiteX429-106877" fmla="*/ 199623 w 6006665"/>
                        <a:gd name="connsiteY429-106878" fmla="*/ 2411957 h 3006470"/>
                        <a:gd name="connsiteX430-106879" fmla="*/ 195977 w 6006665"/>
                        <a:gd name="connsiteY430-106880" fmla="*/ 2424719 h 3006470"/>
                        <a:gd name="connsiteX431-106881" fmla="*/ 184968 w 6006665"/>
                        <a:gd name="connsiteY431-106882" fmla="*/ 2421574 h 3006470"/>
                        <a:gd name="connsiteX432-106883" fmla="*/ 184070 w 6006665"/>
                        <a:gd name="connsiteY432-106884" fmla="*/ 2424719 h 3006470"/>
                        <a:gd name="connsiteX433-106885" fmla="*/ 168163 w 6006665"/>
                        <a:gd name="connsiteY433-106886" fmla="*/ 2420184 h 3006470"/>
                        <a:gd name="connsiteX434-106887" fmla="*/ 156800 w 6006665"/>
                        <a:gd name="connsiteY434-106888" fmla="*/ 2381542 h 3006470"/>
                        <a:gd name="connsiteX435-106889" fmla="*/ 152255 w 6006665"/>
                        <a:gd name="connsiteY435-106890" fmla="*/ 2365635 h 3006470"/>
                        <a:gd name="connsiteX436-106891" fmla="*/ 156800 w 6006665"/>
                        <a:gd name="connsiteY436-106892" fmla="*/ 2361090 h 3006470"/>
                        <a:gd name="connsiteX437-106893" fmla="*/ 168707 w 6006665"/>
                        <a:gd name="connsiteY437-106894" fmla="*/ 2361090 h 3006470"/>
                        <a:gd name="connsiteX438-106895" fmla="*/ 188615 w 6006665"/>
                        <a:gd name="connsiteY438-106896" fmla="*/ 2361090 h 3006470"/>
                        <a:gd name="connsiteX439-106897" fmla="*/ 199977 w 6006665"/>
                        <a:gd name="connsiteY439-106898" fmla="*/ 2349728 h 3006470"/>
                        <a:gd name="connsiteX440-106899" fmla="*/ 188615 w 6006665"/>
                        <a:gd name="connsiteY440-106900" fmla="*/ 2327003 h 3006470"/>
                        <a:gd name="connsiteX441-106901" fmla="*/ 168163 w 6006665"/>
                        <a:gd name="connsiteY441-106902" fmla="*/ 2317914 h 3006470"/>
                        <a:gd name="connsiteX442-106903" fmla="*/ 168163 w 6006665"/>
                        <a:gd name="connsiteY442-106904" fmla="*/ 2311096 h 3006470"/>
                        <a:gd name="connsiteX443-106905" fmla="*/ 152255 w 6006665"/>
                        <a:gd name="connsiteY443-106906" fmla="*/ 2295189 h 3006470"/>
                        <a:gd name="connsiteX444-106907" fmla="*/ 129531 w 6006665"/>
                        <a:gd name="connsiteY444-106908" fmla="*/ 2258829 h 3006470"/>
                        <a:gd name="connsiteX445-106909" fmla="*/ 140893 w 6006665"/>
                        <a:gd name="connsiteY445-106910" fmla="*/ 2236105 h 3006470"/>
                        <a:gd name="connsiteX446-106911" fmla="*/ 136348 w 6006665"/>
                        <a:gd name="connsiteY446-106912" fmla="*/ 2208835 h 3006470"/>
                        <a:gd name="connsiteX447-106913" fmla="*/ 103789 w 6006665"/>
                        <a:gd name="connsiteY447-106914" fmla="*/ 2195428 h 3006470"/>
                        <a:gd name="connsiteX448-106915" fmla="*/ 93716 w 6006665"/>
                        <a:gd name="connsiteY448-106916" fmla="*/ 2199745 h 3006470"/>
                        <a:gd name="connsiteX449-106917" fmla="*/ 91868 w 6006665"/>
                        <a:gd name="connsiteY449-106918" fmla="*/ 2195434 h 3006470"/>
                        <a:gd name="connsiteX450-106919" fmla="*/ 81809 w 6006665"/>
                        <a:gd name="connsiteY450-106920" fmla="*/ 2199745 h 3006470"/>
                        <a:gd name="connsiteX451-106921" fmla="*/ 74992 w 6006665"/>
                        <a:gd name="connsiteY451-106922" fmla="*/ 2183838 h 3006470"/>
                        <a:gd name="connsiteX452-106923" fmla="*/ 34087 w 6006665"/>
                        <a:gd name="connsiteY452-106924" fmla="*/ 2172476 h 3006470"/>
                        <a:gd name="connsiteX453-106925" fmla="*/ 22725 w 6006665"/>
                        <a:gd name="connsiteY453-106926" fmla="*/ 2129299 h 3006470"/>
                        <a:gd name="connsiteX454-106927" fmla="*/ 22725 w 6006665"/>
                        <a:gd name="connsiteY454-106928" fmla="*/ 2097484 h 3006470"/>
                        <a:gd name="connsiteX455-106929" fmla="*/ 0 w 6006665"/>
                        <a:gd name="connsiteY455-106930" fmla="*/ 2081577 h 3006470"/>
                        <a:gd name="connsiteX456-106931" fmla="*/ 15907 w 6006665"/>
                        <a:gd name="connsiteY456-106932" fmla="*/ 2058853 h 3006470"/>
                        <a:gd name="connsiteX457-106933" fmla="*/ 6818 w 6006665"/>
                        <a:gd name="connsiteY457-106934" fmla="*/ 1995224 h 3006470"/>
                        <a:gd name="connsiteX458-106935" fmla="*/ 34087 w 6006665"/>
                        <a:gd name="connsiteY458-106936" fmla="*/ 1952047 h 3006470"/>
                        <a:gd name="connsiteX459-106937" fmla="*/ 27270 w 6006665"/>
                        <a:gd name="connsiteY459-106938" fmla="*/ 1940685 h 3006470"/>
                        <a:gd name="connsiteX460-106939" fmla="*/ 70447 w 6006665"/>
                        <a:gd name="connsiteY460-106940" fmla="*/ 1902053 h 3006470"/>
                        <a:gd name="connsiteX461-106941" fmla="*/ 27270 w 6006665"/>
                        <a:gd name="connsiteY461-106942" fmla="*/ 1865693 h 3006470"/>
                        <a:gd name="connsiteX462-106943" fmla="*/ 109078 w 6006665"/>
                        <a:gd name="connsiteY462-106944" fmla="*/ 1767977 h 3006470"/>
                        <a:gd name="connsiteX463-106945" fmla="*/ 145438 w 6006665"/>
                        <a:gd name="connsiteY463-106946" fmla="*/ 1724800 h 3006470"/>
                        <a:gd name="connsiteX464-106947" fmla="*/ 156800 w 6006665"/>
                        <a:gd name="connsiteY464-106948" fmla="*/ 1681624 h 3006470"/>
                        <a:gd name="connsiteX465-106949" fmla="*/ 102261 w 6006665"/>
                        <a:gd name="connsiteY465-106950" fmla="*/ 1629357 h 3006470"/>
                        <a:gd name="connsiteX466-106951" fmla="*/ 118168 w 6006665"/>
                        <a:gd name="connsiteY466-106952" fmla="*/ 1574818 h 3006470"/>
                        <a:gd name="connsiteX467-106953" fmla="*/ 86354 w 6006665"/>
                        <a:gd name="connsiteY467-106954" fmla="*/ 1511189 h 3006470"/>
                        <a:gd name="connsiteX468-106955" fmla="*/ 298238 w 6006665"/>
                        <a:gd name="connsiteY468-106956" fmla="*/ 1554366 h 3006470"/>
                        <a:gd name="connsiteX469-106957" fmla="*/ 345959 w 6006665"/>
                        <a:gd name="connsiteY469-106958" fmla="*/ 1586180 h 3006470"/>
                        <a:gd name="connsiteX470-106959" fmla="*/ 362087 w 6006665"/>
                        <a:gd name="connsiteY470-106960" fmla="*/ 1595588 h 3006470"/>
                        <a:gd name="connsiteX471-106961" fmla="*/ 365867 w 6006665"/>
                        <a:gd name="connsiteY471-106962" fmla="*/ 1563455 h 3006470"/>
                        <a:gd name="connsiteX472-106963" fmla="*/ 345415 w 6006665"/>
                        <a:gd name="connsiteY472-106964" fmla="*/ 1527096 h 3006470"/>
                        <a:gd name="connsiteX473-106965" fmla="*/ 365867 w 6006665"/>
                        <a:gd name="connsiteY473-106966" fmla="*/ 1495281 h 3006470"/>
                        <a:gd name="connsiteX474-106967" fmla="*/ 374560 w 6006665"/>
                        <a:gd name="connsiteY474-106968" fmla="*/ 1500280 h 3006470"/>
                        <a:gd name="connsiteX475-106969" fmla="*/ 377774 w 6006665"/>
                        <a:gd name="connsiteY475-106970" fmla="*/ 1495281 h 3006470"/>
                        <a:gd name="connsiteX476-106971" fmla="*/ 461933 w 6006665"/>
                        <a:gd name="connsiteY476-106972" fmla="*/ 1543673 h 3006470"/>
                        <a:gd name="connsiteX477-106973" fmla="*/ 484035 w 6006665"/>
                        <a:gd name="connsiteY477-106974" fmla="*/ 1527096 h 3006470"/>
                        <a:gd name="connsiteX478-106975" fmla="*/ 463583 w 6006665"/>
                        <a:gd name="connsiteY478-106976" fmla="*/ 1461194 h 3006470"/>
                        <a:gd name="connsiteX479-106977" fmla="*/ 1677078 w 6006665"/>
                        <a:gd name="connsiteY479-106978" fmla="*/ 1370296 h 3006470"/>
                        <a:gd name="connsiteX480-106979" fmla="*/ 1720255 w 6006665"/>
                        <a:gd name="connsiteY480-106980" fmla="*/ 1349844 h 3006470"/>
                        <a:gd name="connsiteX481-106981" fmla="*/ 1731617 w 6006665"/>
                        <a:gd name="connsiteY481-106982" fmla="*/ 1299850 h 3006470"/>
                        <a:gd name="connsiteX482-106983" fmla="*/ 1758887 w 6006665"/>
                        <a:gd name="connsiteY482-106984" fmla="*/ 1256673 h 3006470"/>
                        <a:gd name="connsiteX483-106985" fmla="*/ 1736162 w 6006665"/>
                        <a:gd name="connsiteY483-106986" fmla="*/ 1197589 h 3006470"/>
                        <a:gd name="connsiteX484-106987" fmla="*/ 1758887 w 6006665"/>
                        <a:gd name="connsiteY484-106988" fmla="*/ 1133960 h 3006470"/>
                        <a:gd name="connsiteX485-106989" fmla="*/ 1704347 w 6006665"/>
                        <a:gd name="connsiteY485-106990" fmla="*/ 1070331 h 3006470"/>
                        <a:gd name="connsiteX486-106991" fmla="*/ 1736162 w 6006665"/>
                        <a:gd name="connsiteY486-106992" fmla="*/ 961252 h 3006470"/>
                        <a:gd name="connsiteX487-106993" fmla="*/ 1688440 w 6006665"/>
                        <a:gd name="connsiteY487-106994" fmla="*/ 865809 h 3006470"/>
                        <a:gd name="connsiteX488-106995" fmla="*/ 1752069 w 6006665"/>
                        <a:gd name="connsiteY488-106996" fmla="*/ 788545 h 3006470"/>
                        <a:gd name="connsiteX489-106997" fmla="*/ 1747524 w 6006665"/>
                        <a:gd name="connsiteY489-106998" fmla="*/ 704464 h 3006470"/>
                        <a:gd name="connsiteX490-106999" fmla="*/ 1763431 w 6006665"/>
                        <a:gd name="connsiteY490-107000" fmla="*/ 697647 h 3006470"/>
                        <a:gd name="connsiteX491-107001" fmla="*/ 1764877 w 6006665"/>
                        <a:gd name="connsiteY491-107002" fmla="*/ 702130 h 3006470"/>
                        <a:gd name="connsiteX492-107003" fmla="*/ 1775339 w 6006665"/>
                        <a:gd name="connsiteY492-107004" fmla="*/ 697647 h 3006470"/>
                        <a:gd name="connsiteX493-107005" fmla="*/ 1798063 w 6006665"/>
                        <a:gd name="connsiteY493-107006" fmla="*/ 768093 h 3006470"/>
                        <a:gd name="connsiteX494-107007" fmla="*/ 1791454 w 6006665"/>
                        <a:gd name="connsiteY494-107008" fmla="*/ 815304 h 3006470"/>
                        <a:gd name="connsiteX495-107009" fmla="*/ 1854330 w 6006665"/>
                        <a:gd name="connsiteY495-107010" fmla="*/ 772638 h 3006470"/>
                        <a:gd name="connsiteX496-107011" fmla="*/ 1931594 w 6006665"/>
                        <a:gd name="connsiteY496-107012" fmla="*/ 763548 h 3006470"/>
                        <a:gd name="connsiteX497-107013" fmla="*/ 1932772 w 6006665"/>
                        <a:gd name="connsiteY497-107014" fmla="*/ 764810 h 3006470"/>
                        <a:gd name="connsiteX498-107015" fmla="*/ 1943501 w 6006665"/>
                        <a:gd name="connsiteY498-107016" fmla="*/ 763548 h 3006470"/>
                        <a:gd name="connsiteX499-107017" fmla="*/ 1988608 w 6006665"/>
                        <a:gd name="connsiteY499-107018" fmla="*/ 811877 h 3006470"/>
                        <a:gd name="connsiteX500-107019" fmla="*/ 1963408 w 6006665"/>
                        <a:gd name="connsiteY500-107020" fmla="*/ 736278 h 3006470"/>
                        <a:gd name="connsiteX501-107021" fmla="*/ 1963408 w 6006665"/>
                        <a:gd name="connsiteY501-107022" fmla="*/ 595386 h 3006470"/>
                        <a:gd name="connsiteX502-107023" fmla="*/ 2027037 w 6006665"/>
                        <a:gd name="connsiteY502-107024" fmla="*/ 574934 h 3006470"/>
                        <a:gd name="connsiteX503-107025" fmla="*/ 2037269 w 6006665"/>
                        <a:gd name="connsiteY503-107026" fmla="*/ 575472 h 3006470"/>
                        <a:gd name="connsiteX504-107027" fmla="*/ 2038944 w 6006665"/>
                        <a:gd name="connsiteY504-107028" fmla="*/ 574934 h 3006470"/>
                        <a:gd name="connsiteX505-107029" fmla="*/ 2115414 w 6006665"/>
                        <a:gd name="connsiteY505-107030" fmla="*/ 578958 h 3006470"/>
                        <a:gd name="connsiteX506-107031" fmla="*/ 2192927 w 6006665"/>
                        <a:gd name="connsiteY506-107032" fmla="*/ 559026 h 3006470"/>
                        <a:gd name="connsiteX507-107033" fmla="*/ 2167930 w 6006665"/>
                        <a:gd name="connsiteY507-107034" fmla="*/ 493125 h 3006470"/>
                        <a:gd name="connsiteX508-107035" fmla="*/ 2204289 w 6006665"/>
                        <a:gd name="connsiteY508-107036" fmla="*/ 402226 h 3006470"/>
                        <a:gd name="connsiteX509-107037" fmla="*/ 2247466 w 6006665"/>
                        <a:gd name="connsiteY509-107038" fmla="*/ 397681 h 3006470"/>
                        <a:gd name="connsiteX510-107039" fmla="*/ 2317913 w 6006665"/>
                        <a:gd name="connsiteY510-107040" fmla="*/ 322690 h 3006470"/>
                        <a:gd name="connsiteX511-107041" fmla="*/ 2420183 w 6006665"/>
                        <a:gd name="connsiteY511-107042" fmla="*/ 304510 h 3006470"/>
                        <a:gd name="connsiteX512-107043" fmla="*/ 2429263 w 6006665"/>
                        <a:gd name="connsiteY512-107044" fmla="*/ 263606 h 3006470"/>
                        <a:gd name="connsiteX513-107045" fmla="*/ 2526979 w 6006665"/>
                        <a:gd name="connsiteY513-107046" fmla="*/ 252244 h 3006470"/>
                        <a:gd name="connsiteX514-107047" fmla="*/ 2528058 w 6006665"/>
                        <a:gd name="connsiteY514-107048" fmla="*/ 253503 h 3006470"/>
                        <a:gd name="connsiteX515-107049" fmla="*/ 2538886 w 6006665"/>
                        <a:gd name="connsiteY515-107050" fmla="*/ 252244 h 3006470"/>
                        <a:gd name="connsiteX516-107051" fmla="*/ 2560820 w 6006665"/>
                        <a:gd name="connsiteY516-107052" fmla="*/ 277833 h 3006470"/>
                        <a:gd name="connsiteX517-107053" fmla="*/ 2640602 w 6006665"/>
                        <a:gd name="connsiteY517-107054" fmla="*/ 202249 h 3006470"/>
                        <a:gd name="connsiteX518-107055" fmla="*/ 2652509 w 6006665"/>
                        <a:gd name="connsiteY518-107056" fmla="*/ 202249 h 3006470"/>
                        <a:gd name="connsiteX519-107057" fmla="*/ 2704231 w 6006665"/>
                        <a:gd name="connsiteY519-107058" fmla="*/ 202249 h 3006470"/>
                        <a:gd name="connsiteX520-107059" fmla="*/ 2715593 w 6006665"/>
                        <a:gd name="connsiteY520-107060" fmla="*/ 134075 h 3006470"/>
                        <a:gd name="connsiteX521-107061" fmla="*/ 2751953 w 6006665"/>
                        <a:gd name="connsiteY521-107062" fmla="*/ 68174 h 3006470"/>
                        <a:gd name="connsiteX522-107063" fmla="*/ 2838307 w 6006665"/>
                        <a:gd name="connsiteY522-107064" fmla="*/ 0 h 3006470"/>
                        <a:gd name="connsiteX0-107065" fmla="*/ 1791129 w 6006665"/>
                        <a:gd name="connsiteY0-107066" fmla="*/ 817622 h 3006470"/>
                        <a:gd name="connsiteX1-107067" fmla="*/ 1782156 w 6006665"/>
                        <a:gd name="connsiteY1-107068" fmla="*/ 881716 h 3006470"/>
                        <a:gd name="connsiteX2-107069" fmla="*/ 1809554 w 6006665"/>
                        <a:gd name="connsiteY2-107070" fmla="*/ 895415 h 3006470"/>
                        <a:gd name="connsiteX3-107071" fmla="*/ 1791129 w 6006665"/>
                        <a:gd name="connsiteY3-107072" fmla="*/ 817622 h 3006470"/>
                        <a:gd name="connsiteX4-107073" fmla="*/ 2838307 w 6006665"/>
                        <a:gd name="connsiteY4-107074" fmla="*/ 0 h 3006470"/>
                        <a:gd name="connsiteX5-107075" fmla="*/ 2844246 w 6006665"/>
                        <a:gd name="connsiteY5-107076" fmla="*/ 4711 h 3006470"/>
                        <a:gd name="connsiteX6-107077" fmla="*/ 2850213 w 6006665"/>
                        <a:gd name="connsiteY6-107078" fmla="*/ 0 h 3006470"/>
                        <a:gd name="connsiteX7-107079" fmla="*/ 2916115 w 6006665"/>
                        <a:gd name="connsiteY7-107080" fmla="*/ 52267 h 3006470"/>
                        <a:gd name="connsiteX8-107081" fmla="*/ 2861576 w 6006665"/>
                        <a:gd name="connsiteY8-107082" fmla="*/ 90899 h 3006470"/>
                        <a:gd name="connsiteX9-107083" fmla="*/ 2947929 w 6006665"/>
                        <a:gd name="connsiteY9-107084" fmla="*/ 118168 h 3006470"/>
                        <a:gd name="connsiteX10-107085" fmla="*/ 2957621 w 6006665"/>
                        <a:gd name="connsiteY10-107086" fmla="*/ 186006 h 3006470"/>
                        <a:gd name="connsiteX11-107087" fmla="*/ 2979199 w 6006665"/>
                        <a:gd name="connsiteY11-107088" fmla="*/ 161345 h 3006470"/>
                        <a:gd name="connsiteX12-107089" fmla="*/ 2991106 w 6006665"/>
                        <a:gd name="connsiteY12-107090" fmla="*/ 161345 h 3006470"/>
                        <a:gd name="connsiteX13-107091" fmla="*/ 3086005 w 6006665"/>
                        <a:gd name="connsiteY13-107092" fmla="*/ 161345 h 3006470"/>
                        <a:gd name="connsiteX14-107093" fmla="*/ 3097912 w 6006665"/>
                        <a:gd name="connsiteY14-107094" fmla="*/ 161345 h 3006470"/>
                        <a:gd name="connsiteX15-107095" fmla="*/ 3179721 w 6006665"/>
                        <a:gd name="connsiteY15-107096" fmla="*/ 236336 h 3006470"/>
                        <a:gd name="connsiteX16-107097" fmla="*/ 3211535 w 6006665"/>
                        <a:gd name="connsiteY16-107098" fmla="*/ 295420 h 3006470"/>
                        <a:gd name="connsiteX17-107099" fmla="*/ 3200173 w 6006665"/>
                        <a:gd name="connsiteY17-107100" fmla="*/ 370412 h 3006470"/>
                        <a:gd name="connsiteX18-107101" fmla="*/ 3161541 w 6006665"/>
                        <a:gd name="connsiteY18-107102" fmla="*/ 413589 h 3006470"/>
                        <a:gd name="connsiteX19-107103" fmla="*/ 3066097 w 6006665"/>
                        <a:gd name="connsiteY19-107104" fmla="*/ 488580 h 3006470"/>
                        <a:gd name="connsiteX20-107105" fmla="*/ 3034283 w 6006665"/>
                        <a:gd name="connsiteY20-107106" fmla="*/ 531757 h 3006470"/>
                        <a:gd name="connsiteX21-107107" fmla="*/ 3082005 w 6006665"/>
                        <a:gd name="connsiteY21-107108" fmla="*/ 547664 h 3006470"/>
                        <a:gd name="connsiteX22-107109" fmla="*/ 3129459 w 6006665"/>
                        <a:gd name="connsiteY22-107110" fmla="*/ 575345 h 3006470"/>
                        <a:gd name="connsiteX23-107111" fmla="*/ 3156451 w 6006665"/>
                        <a:gd name="connsiteY23-107112" fmla="*/ 552209 h 3006470"/>
                        <a:gd name="connsiteX24-107113" fmla="*/ 3158460 w 6006665"/>
                        <a:gd name="connsiteY24-107114" fmla="*/ 560693 h 3006470"/>
                        <a:gd name="connsiteX25-107115" fmla="*/ 3168359 w 6006665"/>
                        <a:gd name="connsiteY25-107116" fmla="*/ 552209 h 3006470"/>
                        <a:gd name="connsiteX26-107117" fmla="*/ 3184984 w 6006665"/>
                        <a:gd name="connsiteY26-107118" fmla="*/ 622402 h 3006470"/>
                        <a:gd name="connsiteX27-107119" fmla="*/ 3192811 w 6006665"/>
                        <a:gd name="connsiteY27-107120" fmla="*/ 606748 h 3006470"/>
                        <a:gd name="connsiteX28-107121" fmla="*/ 3251895 w 6006665"/>
                        <a:gd name="connsiteY28-107122" fmla="*/ 586296 h 3006470"/>
                        <a:gd name="connsiteX29-107123" fmla="*/ 3259833 w 6006665"/>
                        <a:gd name="connsiteY29-107124" fmla="*/ 587670 h 3006470"/>
                        <a:gd name="connsiteX30-107125" fmla="*/ 3263802 w 6006665"/>
                        <a:gd name="connsiteY30-107126" fmla="*/ 586296 h 3006470"/>
                        <a:gd name="connsiteX31-107127" fmla="*/ 3381970 w 6006665"/>
                        <a:gd name="connsiteY31-107128" fmla="*/ 606748 h 3006470"/>
                        <a:gd name="connsiteX32-107129" fmla="*/ 3388787 w 6006665"/>
                        <a:gd name="connsiteY32-107130" fmla="*/ 665832 h 3006470"/>
                        <a:gd name="connsiteX33-107131" fmla="*/ 3531529 w 6006665"/>
                        <a:gd name="connsiteY33-107132" fmla="*/ 686823 h 3006470"/>
                        <a:gd name="connsiteX34-107133" fmla="*/ 3538225 w 6006665"/>
                        <a:gd name="connsiteY34-107134" fmla="*/ 590841 h 3006470"/>
                        <a:gd name="connsiteX35-107135" fmla="*/ 3549910 w 6006665"/>
                        <a:gd name="connsiteY35-107136" fmla="*/ 594028 h 3006470"/>
                        <a:gd name="connsiteX36-107137" fmla="*/ 3550132 w 6006665"/>
                        <a:gd name="connsiteY36-107138" fmla="*/ 590841 h 3006470"/>
                        <a:gd name="connsiteX37-107139" fmla="*/ 3625123 w 6006665"/>
                        <a:gd name="connsiteY37-107140" fmla="*/ 611293 h 3006470"/>
                        <a:gd name="connsiteX38-107141" fmla="*/ 3672301 w 6006665"/>
                        <a:gd name="connsiteY38-107142" fmla="*/ 611293 h 3006470"/>
                        <a:gd name="connsiteX39-107143" fmla="*/ 3684207 w 6006665"/>
                        <a:gd name="connsiteY39-107144" fmla="*/ 611293 h 3006470"/>
                        <a:gd name="connsiteX40-107145" fmla="*/ 3743291 w 6006665"/>
                        <a:gd name="connsiteY40-107146" fmla="*/ 677194 h 3006470"/>
                        <a:gd name="connsiteX41-107147" fmla="*/ 3759199 w 6006665"/>
                        <a:gd name="connsiteY41-107148" fmla="*/ 756731 h 3006470"/>
                        <a:gd name="connsiteX42-107149" fmla="*/ 3738747 w 6006665"/>
                        <a:gd name="connsiteY42-107150" fmla="*/ 806725 h 3006470"/>
                        <a:gd name="connsiteX43-107151" fmla="*/ 3786469 w 6006665"/>
                        <a:gd name="connsiteY43-107152" fmla="*/ 897623 h 3006470"/>
                        <a:gd name="connsiteX44-107153" fmla="*/ 3835603 w 6006665"/>
                        <a:gd name="connsiteY44-107154" fmla="*/ 933529 h 3006470"/>
                        <a:gd name="connsiteX45-107155" fmla="*/ 3865460 w 6006665"/>
                        <a:gd name="connsiteY45-107156" fmla="*/ 822632 h 3006470"/>
                        <a:gd name="connsiteX46-107157" fmla="*/ 3875077 w 6006665"/>
                        <a:gd name="connsiteY46-107158" fmla="*/ 831139 h 3006470"/>
                        <a:gd name="connsiteX47-107159" fmla="*/ 3877367 w 6006665"/>
                        <a:gd name="connsiteY47-107160" fmla="*/ 822632 h 3006470"/>
                        <a:gd name="connsiteX48-107161" fmla="*/ 3932151 w 6006665"/>
                        <a:gd name="connsiteY48-107162" fmla="*/ 871095 h 3006470"/>
                        <a:gd name="connsiteX49-107163" fmla="*/ 3988173 w 6006665"/>
                        <a:gd name="connsiteY49-107164" fmla="*/ 843084 h 3006470"/>
                        <a:gd name="connsiteX50-107165" fmla="*/ 3993852 w 6006665"/>
                        <a:gd name="connsiteY50-107166" fmla="*/ 846199 h 3006470"/>
                        <a:gd name="connsiteX51-107167" fmla="*/ 4000080 w 6006665"/>
                        <a:gd name="connsiteY51-107168" fmla="*/ 843084 h 3006470"/>
                        <a:gd name="connsiteX52-107169" fmla="*/ 4062426 w 6006665"/>
                        <a:gd name="connsiteY52-107170" fmla="*/ 877274 h 3006470"/>
                        <a:gd name="connsiteX53-107171" fmla="*/ 4085889 w 6006665"/>
                        <a:gd name="connsiteY53-107172" fmla="*/ 849902 h 3006470"/>
                        <a:gd name="connsiteX54-107173" fmla="*/ 4095563 w 6006665"/>
                        <a:gd name="connsiteY54-107174" fmla="*/ 852506 h 3006470"/>
                        <a:gd name="connsiteX55-107175" fmla="*/ 4097796 w 6006665"/>
                        <a:gd name="connsiteY55-107176" fmla="*/ 849902 h 3006470"/>
                        <a:gd name="connsiteX56-107177" fmla="*/ 4144150 w 6006665"/>
                        <a:gd name="connsiteY56-107178" fmla="*/ 862382 h 3006470"/>
                        <a:gd name="connsiteX57-107179" fmla="*/ 4117703 w 6006665"/>
                        <a:gd name="connsiteY57-107180" fmla="*/ 752186 h 3006470"/>
                        <a:gd name="connsiteX58-107181" fmla="*/ 4165425 w 6006665"/>
                        <a:gd name="connsiteY58-107182" fmla="*/ 697647 h 3006470"/>
                        <a:gd name="connsiteX59-107183" fmla="*/ 4175231 w 6006665"/>
                        <a:gd name="connsiteY59-107184" fmla="*/ 700048 h 3006470"/>
                        <a:gd name="connsiteX60-107185" fmla="*/ 4177332 w 6006665"/>
                        <a:gd name="connsiteY60-107186" fmla="*/ 697647 h 3006470"/>
                        <a:gd name="connsiteX61-107187" fmla="*/ 4511384 w 6006665"/>
                        <a:gd name="connsiteY61-107188" fmla="*/ 779455 h 3006470"/>
                        <a:gd name="connsiteX62-107189" fmla="*/ 4543199 w 6006665"/>
                        <a:gd name="connsiteY62-107190" fmla="*/ 849902 h 3006470"/>
                        <a:gd name="connsiteX63-107191" fmla="*/ 4639242 w 6006665"/>
                        <a:gd name="connsiteY63-107192" fmla="*/ 932544 h 3006470"/>
                        <a:gd name="connsiteX64-107193" fmla="*/ 4774445 w 6006665"/>
                        <a:gd name="connsiteY64-107194" fmla="*/ 913531 h 3006470"/>
                        <a:gd name="connsiteX65-107195" fmla="*/ 4778496 w 6006665"/>
                        <a:gd name="connsiteY65-107196" fmla="*/ 914635 h 3006470"/>
                        <a:gd name="connsiteX66-107197" fmla="*/ 4786352 w 6006665"/>
                        <a:gd name="connsiteY66-107198" fmla="*/ 913531 h 3006470"/>
                        <a:gd name="connsiteX67-107199" fmla="*/ 4861343 w 6006665"/>
                        <a:gd name="connsiteY67-107200" fmla="*/ 933983 h 3006470"/>
                        <a:gd name="connsiteX68-107201" fmla="*/ 4893158 w 6006665"/>
                        <a:gd name="connsiteY68-107202" fmla="*/ 977160 h 3006470"/>
                        <a:gd name="connsiteX69-107203" fmla="*/ 4888613 w 6006665"/>
                        <a:gd name="connsiteY69-107204" fmla="*/ 1058968 h 3006470"/>
                        <a:gd name="connsiteX70-107205" fmla="*/ 4927677 w 6006665"/>
                        <a:gd name="connsiteY70-107206" fmla="*/ 1083640 h 3006470"/>
                        <a:gd name="connsiteX71-107207" fmla="*/ 4967605 w 6006665"/>
                        <a:gd name="connsiteY71-107208" fmla="*/ 1070331 h 3006470"/>
                        <a:gd name="connsiteX72-107209" fmla="*/ 5038051 w 6006665"/>
                        <a:gd name="connsiteY72-107210" fmla="*/ 1063513 h 3006470"/>
                        <a:gd name="connsiteX73-107211" fmla="*/ 5040730 w 6006665"/>
                        <a:gd name="connsiteY73-107212" fmla="*/ 1064406 h 3006470"/>
                        <a:gd name="connsiteX74-107213" fmla="*/ 5049958 w 6006665"/>
                        <a:gd name="connsiteY74-107214" fmla="*/ 1063513 h 3006470"/>
                        <a:gd name="connsiteX75-107215" fmla="*/ 5114249 w 6006665"/>
                        <a:gd name="connsiteY75-107216" fmla="*/ 1084944 h 3006470"/>
                        <a:gd name="connsiteX76-107217" fmla="*/ 5176671 w 6006665"/>
                        <a:gd name="connsiteY76-107218" fmla="*/ 1074876 h 3006470"/>
                        <a:gd name="connsiteX77-107219" fmla="*/ 5177801 w 6006665"/>
                        <a:gd name="connsiteY77-107220" fmla="*/ 1076614 h 3006470"/>
                        <a:gd name="connsiteX78-107221" fmla="*/ 5188578 w 6006665"/>
                        <a:gd name="connsiteY78-107222" fmla="*/ 1074876 h 3006470"/>
                        <a:gd name="connsiteX79-107223" fmla="*/ 5243719 w 6006665"/>
                        <a:gd name="connsiteY79-107224" fmla="*/ 1159707 h 3006470"/>
                        <a:gd name="connsiteX80-107225" fmla="*/ 5283477 w 6006665"/>
                        <a:gd name="connsiteY80-107226" fmla="*/ 1129415 h 3006470"/>
                        <a:gd name="connsiteX81-107227" fmla="*/ 5258480 w 6006665"/>
                        <a:gd name="connsiteY81-107228" fmla="*/ 1063513 h 3006470"/>
                        <a:gd name="connsiteX82-107229" fmla="*/ 5267570 w 6006665"/>
                        <a:gd name="connsiteY82-107230" fmla="*/ 1015792 h 3006470"/>
                        <a:gd name="connsiteX83-107231" fmla="*/ 5278896 w 6006665"/>
                        <a:gd name="connsiteY83-107232" fmla="*/ 1018841 h 3006470"/>
                        <a:gd name="connsiteX84-107233" fmla="*/ 5279477 w 6006665"/>
                        <a:gd name="connsiteY84-107234" fmla="*/ 1015792 h 3006470"/>
                        <a:gd name="connsiteX85-107235" fmla="*/ 5395510 w 6006665"/>
                        <a:gd name="connsiteY85-107236" fmla="*/ 1047031 h 3006470"/>
                        <a:gd name="connsiteX86-107237" fmla="*/ 5463001 w 6006665"/>
                        <a:gd name="connsiteY86-107238" fmla="*/ 1043061 h 3006470"/>
                        <a:gd name="connsiteX87-107239" fmla="*/ 5464386 w 6006665"/>
                        <a:gd name="connsiteY87-107240" fmla="*/ 1043680 h 3006470"/>
                        <a:gd name="connsiteX88-107241" fmla="*/ 5474909 w 6006665"/>
                        <a:gd name="connsiteY88-107242" fmla="*/ 1043061 h 3006470"/>
                        <a:gd name="connsiteX89-107243" fmla="*/ 5581715 w 6006665"/>
                        <a:gd name="connsiteY89-107244" fmla="*/ 1090783 h 3006470"/>
                        <a:gd name="connsiteX90-107245" fmla="*/ 5633981 w 6006665"/>
                        <a:gd name="connsiteY90-107246" fmla="*/ 1133960 h 3006470"/>
                        <a:gd name="connsiteX91-107247" fmla="*/ 5720335 w 6006665"/>
                        <a:gd name="connsiteY91-107248" fmla="*/ 1213496 h 3006470"/>
                        <a:gd name="connsiteX92-107249" fmla="*/ 5822595 w 6006665"/>
                        <a:gd name="connsiteY92-107250" fmla="*/ 1311212 h 3006470"/>
                        <a:gd name="connsiteX93-107251" fmla="*/ 5818051 w 6006665"/>
                        <a:gd name="connsiteY93-107252" fmla="*/ 1365751 h 3006470"/>
                        <a:gd name="connsiteX94-107253" fmla="*/ 5825679 w 6006665"/>
                        <a:gd name="connsiteY94-107254" fmla="*/ 1373379 h 3006470"/>
                        <a:gd name="connsiteX95-107255" fmla="*/ 5822051 w 6006665"/>
                        <a:gd name="connsiteY95-107256" fmla="*/ 1322574 h 3006470"/>
                        <a:gd name="connsiteX96-107257" fmla="*/ 5834092 w 6006665"/>
                        <a:gd name="connsiteY96-107258" fmla="*/ 1324447 h 3006470"/>
                        <a:gd name="connsiteX97-107259" fmla="*/ 5833958 w 6006665"/>
                        <a:gd name="connsiteY97-107260" fmla="*/ 1322574 h 3006470"/>
                        <a:gd name="connsiteX98-107261" fmla="*/ 5936219 w 6006665"/>
                        <a:gd name="connsiteY98-107262" fmla="*/ 1338481 h 3006470"/>
                        <a:gd name="connsiteX99-107263" fmla="*/ 6006665 w 6006665"/>
                        <a:gd name="connsiteY99-107264" fmla="*/ 1418018 h 3006470"/>
                        <a:gd name="connsiteX100-107265" fmla="*/ 5968033 w 6006665"/>
                        <a:gd name="connsiteY100-107266" fmla="*/ 1456650 h 3006470"/>
                        <a:gd name="connsiteX101-107267" fmla="*/ 5908949 w 6006665"/>
                        <a:gd name="connsiteY101-107268" fmla="*/ 1468012 h 3006470"/>
                        <a:gd name="connsiteX102-107269" fmla="*/ 5908949 w 6006665"/>
                        <a:gd name="connsiteY102-107270" fmla="*/ 1554366 h 3006470"/>
                        <a:gd name="connsiteX103-107271" fmla="*/ 5893042 w 6006665"/>
                        <a:gd name="connsiteY103-107272" fmla="*/ 1570273 h 3006470"/>
                        <a:gd name="connsiteX104-107273" fmla="*/ 5881135 w 6006665"/>
                        <a:gd name="connsiteY104-107274" fmla="*/ 1570273 h 3006470"/>
                        <a:gd name="connsiteX105-107275" fmla="*/ 5861227 w 6006665"/>
                        <a:gd name="connsiteY105-107276" fmla="*/ 1570273 h 3006470"/>
                        <a:gd name="connsiteX106-107277" fmla="*/ 5849321 w 6006665"/>
                        <a:gd name="connsiteY106-107278" fmla="*/ 1570273 h 3006470"/>
                        <a:gd name="connsiteX107-107279" fmla="*/ 5817506 w 6006665"/>
                        <a:gd name="connsiteY107-107280" fmla="*/ 1536186 h 3006470"/>
                        <a:gd name="connsiteX108-107281" fmla="*/ 5767511 w 6006665"/>
                        <a:gd name="connsiteY108-107282" fmla="*/ 1511189 h 3006470"/>
                        <a:gd name="connsiteX109-107283" fmla="*/ 5762967 w 6006665"/>
                        <a:gd name="connsiteY109-107284" fmla="*/ 1477102 h 3006470"/>
                        <a:gd name="connsiteX110-107285" fmla="*/ 5729132 w 6006665"/>
                        <a:gd name="connsiteY110-107286" fmla="*/ 1463170 h 3006470"/>
                        <a:gd name="connsiteX111-107287" fmla="*/ 5695337 w 6006665"/>
                        <a:gd name="connsiteY111-107288" fmla="*/ 1472557 h 3006470"/>
                        <a:gd name="connsiteX112-107289" fmla="*/ 5693366 w 6006665"/>
                        <a:gd name="connsiteY112-107290" fmla="*/ 1469797 h 3006470"/>
                        <a:gd name="connsiteX113-107291" fmla="*/ 5683431 w 6006665"/>
                        <a:gd name="connsiteY113-107292" fmla="*/ 1472557 h 3006470"/>
                        <a:gd name="connsiteX114-107293" fmla="*/ 5660706 w 6006665"/>
                        <a:gd name="connsiteY114-107294" fmla="*/ 1440742 h 3006470"/>
                        <a:gd name="connsiteX115-107295" fmla="*/ 5669644 w 6006665"/>
                        <a:gd name="connsiteY115-107296" fmla="*/ 1415717 h 3006470"/>
                        <a:gd name="connsiteX116-107297" fmla="*/ 5640799 w 6006665"/>
                        <a:gd name="connsiteY116-107298" fmla="*/ 1429380 h 3006470"/>
                        <a:gd name="connsiteX117-107299" fmla="*/ 5656705 w 6006665"/>
                        <a:gd name="connsiteY117-107300" fmla="*/ 1472557 h 3006470"/>
                        <a:gd name="connsiteX118-107301" fmla="*/ 5633981 w 6006665"/>
                        <a:gd name="connsiteY118-107302" fmla="*/ 1511189 h 3006470"/>
                        <a:gd name="connsiteX119-107303" fmla="*/ 5586259 w 6006665"/>
                        <a:gd name="connsiteY119-107304" fmla="*/ 1547548 h 3006470"/>
                        <a:gd name="connsiteX120-107305" fmla="*/ 5575676 w 6006665"/>
                        <a:gd name="connsiteY120-107306" fmla="*/ 1546540 h 3006470"/>
                        <a:gd name="connsiteX121-107307" fmla="*/ 5574353 w 6006665"/>
                        <a:gd name="connsiteY121-107308" fmla="*/ 1547548 h 3006470"/>
                        <a:gd name="connsiteX122-107309" fmla="*/ 5539436 w 6006665"/>
                        <a:gd name="connsiteY122-107310" fmla="*/ 1544223 h 3006470"/>
                        <a:gd name="connsiteX123-107311" fmla="*/ 5570352 w 6006665"/>
                        <a:gd name="connsiteY123-107312" fmla="*/ 1586180 h 3006470"/>
                        <a:gd name="connsiteX124-107313" fmla="*/ 5593077 w 6006665"/>
                        <a:gd name="connsiteY124-107314" fmla="*/ 1649809 h 3006470"/>
                        <a:gd name="connsiteX125-107315" fmla="*/ 5608984 w 6006665"/>
                        <a:gd name="connsiteY125-107316" fmla="*/ 1677079 h 3006470"/>
                        <a:gd name="connsiteX126-107317" fmla="*/ 5613529 w 6006665"/>
                        <a:gd name="connsiteY126-107318" fmla="*/ 1708893 h 3006470"/>
                        <a:gd name="connsiteX127-107319" fmla="*/ 5608984 w 6006665"/>
                        <a:gd name="connsiteY127-107320" fmla="*/ 1731618 h 3006470"/>
                        <a:gd name="connsiteX128-107321" fmla="*/ 5597799 w 6006665"/>
                        <a:gd name="connsiteY128-107322" fmla="*/ 1728009 h 3006470"/>
                        <a:gd name="connsiteX129-107323" fmla="*/ 5597077 w 6006665"/>
                        <a:gd name="connsiteY129-107324" fmla="*/ 1731618 h 3006470"/>
                        <a:gd name="connsiteX130-107325" fmla="*/ 5534271 w 6006665"/>
                        <a:gd name="connsiteY130-107326" fmla="*/ 1711358 h 3006470"/>
                        <a:gd name="connsiteX131-107327" fmla="*/ 5436277 w 6006665"/>
                        <a:gd name="connsiteY131-107328" fmla="*/ 1767977 h 3006470"/>
                        <a:gd name="connsiteX132-107329" fmla="*/ 5397645 w 6006665"/>
                        <a:gd name="connsiteY132-107330" fmla="*/ 1779340 h 3006470"/>
                        <a:gd name="connsiteX133-107331" fmla="*/ 5345378 w 6006665"/>
                        <a:gd name="connsiteY133-107332" fmla="*/ 1833879 h 3006470"/>
                        <a:gd name="connsiteX134-107333" fmla="*/ 5290839 w 6006665"/>
                        <a:gd name="connsiteY134-107334" fmla="*/ 1881600 h 3006470"/>
                        <a:gd name="connsiteX135-107335" fmla="*/ 5274932 w 6006665"/>
                        <a:gd name="connsiteY135-107336" fmla="*/ 1913415 h 3006470"/>
                        <a:gd name="connsiteX136-107337" fmla="*/ 5267238 w 6006665"/>
                        <a:gd name="connsiteY136-107338" fmla="*/ 1904988 h 3006470"/>
                        <a:gd name="connsiteX137-107339" fmla="*/ 5263025 w 6006665"/>
                        <a:gd name="connsiteY137-107340" fmla="*/ 1913415 h 3006470"/>
                        <a:gd name="connsiteX138-107341" fmla="*/ 5219538 w 6006665"/>
                        <a:gd name="connsiteY138-107342" fmla="*/ 1865787 h 3006470"/>
                        <a:gd name="connsiteX139-107343" fmla="*/ 5129494 w 6006665"/>
                        <a:gd name="connsiteY139-107344" fmla="*/ 1920232 h 3006470"/>
                        <a:gd name="connsiteX140-107345" fmla="*/ 5126389 w 6006665"/>
                        <a:gd name="connsiteY140-107346" fmla="*/ 1914910 h 3006470"/>
                        <a:gd name="connsiteX141-107347" fmla="*/ 5117587 w 6006665"/>
                        <a:gd name="connsiteY141-107348" fmla="*/ 1920232 h 3006470"/>
                        <a:gd name="connsiteX142-107349" fmla="*/ 5105544 w 6006665"/>
                        <a:gd name="connsiteY142-107350" fmla="*/ 1899586 h 3006470"/>
                        <a:gd name="connsiteX143-107351" fmla="*/ 5074955 w 6006665"/>
                        <a:gd name="connsiteY143-107352" fmla="*/ 1924777 h 3006470"/>
                        <a:gd name="connsiteX144-107353" fmla="*/ 5065718 w 6006665"/>
                        <a:gd name="connsiteY144-107354" fmla="*/ 1922578 h 3006470"/>
                        <a:gd name="connsiteX145-107355" fmla="*/ 5063048 w 6006665"/>
                        <a:gd name="connsiteY145-107356" fmla="*/ 1924777 h 3006470"/>
                        <a:gd name="connsiteX146-107357" fmla="*/ 5026594 w 6006665"/>
                        <a:gd name="connsiteY146-107358" fmla="*/ 1916098 h 3006470"/>
                        <a:gd name="connsiteX147-107359" fmla="*/ 5015871 w 6006665"/>
                        <a:gd name="connsiteY147-107360" fmla="*/ 1961137 h 3006470"/>
                        <a:gd name="connsiteX148-107361" fmla="*/ 4974967 w 6006665"/>
                        <a:gd name="connsiteY148-107362" fmla="*/ 2027038 h 3006470"/>
                        <a:gd name="connsiteX149-107363" fmla="*/ 4974967 w 6006665"/>
                        <a:gd name="connsiteY149-107364" fmla="*/ 2058853 h 3006470"/>
                        <a:gd name="connsiteX150-107365" fmla="*/ 5015871 w 6006665"/>
                        <a:gd name="connsiteY150-107366" fmla="*/ 2074760 h 3006470"/>
                        <a:gd name="connsiteX151-107367" fmla="*/ 5011326 w 6006665"/>
                        <a:gd name="connsiteY151-107368" fmla="*/ 2172476 h 3006470"/>
                        <a:gd name="connsiteX152-107369" fmla="*/ 4999419 w 6006665"/>
                        <a:gd name="connsiteY152-107370" fmla="*/ 2172476 h 3006470"/>
                        <a:gd name="connsiteX153-107371" fmla="*/ 4974967 w 6006665"/>
                        <a:gd name="connsiteY153-107372" fmla="*/ 2172476 h 3006470"/>
                        <a:gd name="connsiteX154-107373" fmla="*/ 4963605 w 6006665"/>
                        <a:gd name="connsiteY154-107374" fmla="*/ 2224742 h 3006470"/>
                        <a:gd name="connsiteX155-107375" fmla="*/ 4974967 w 6006665"/>
                        <a:gd name="connsiteY155-107376" fmla="*/ 2252012 h 3006470"/>
                        <a:gd name="connsiteX156-107377" fmla="*/ 4909065 w 6006665"/>
                        <a:gd name="connsiteY156-107378" fmla="*/ 2286099 h 3006470"/>
                        <a:gd name="connsiteX157-107379" fmla="*/ 4897703 w 6006665"/>
                        <a:gd name="connsiteY157-107380" fmla="*/ 2354273 h 3006470"/>
                        <a:gd name="connsiteX158-107381" fmla="*/ 4845437 w 6006665"/>
                        <a:gd name="connsiteY158-107382" fmla="*/ 2370180 h 3006470"/>
                        <a:gd name="connsiteX159-107383" fmla="*/ 4834074 w 6006665"/>
                        <a:gd name="connsiteY159-107384" fmla="*/ 2429264 h 3006470"/>
                        <a:gd name="connsiteX160-107385" fmla="*/ 4779535 w 6006665"/>
                        <a:gd name="connsiteY160-107386" fmla="*/ 2488348 h 3006470"/>
                        <a:gd name="connsiteX161-107387" fmla="*/ 4777225 w 6006665"/>
                        <a:gd name="connsiteY161-107388" fmla="*/ 2477952 h 3006470"/>
                        <a:gd name="connsiteX162-107389" fmla="*/ 4767628 w 6006665"/>
                        <a:gd name="connsiteY162-107390" fmla="*/ 2488348 h 3006470"/>
                        <a:gd name="connsiteX163-107391" fmla="*/ 4758538 w 6006665"/>
                        <a:gd name="connsiteY163-107392" fmla="*/ 2447444 h 3006470"/>
                        <a:gd name="connsiteX164-107393" fmla="*/ 4742631 w 6006665"/>
                        <a:gd name="connsiteY164-107394" fmla="*/ 2361090 h 3006470"/>
                        <a:gd name="connsiteX165-107395" fmla="*/ 4715361 w 6006665"/>
                        <a:gd name="connsiteY165-107396" fmla="*/ 2220198 h 3006470"/>
                        <a:gd name="connsiteX166-107397" fmla="*/ 4735813 w 6006665"/>
                        <a:gd name="connsiteY166-107398" fmla="*/ 2129299 h 3006470"/>
                        <a:gd name="connsiteX167-107399" fmla="*/ 4767628 w 6006665"/>
                        <a:gd name="connsiteY167-107400" fmla="*/ 2086122 h 3006470"/>
                        <a:gd name="connsiteX168-107401" fmla="*/ 4767628 w 6006665"/>
                        <a:gd name="connsiteY168-107402" fmla="*/ 2058853 h 3006470"/>
                        <a:gd name="connsiteX169-107403" fmla="*/ 4826712 w 6006665"/>
                        <a:gd name="connsiteY169-107404" fmla="*/ 2042945 h 3006470"/>
                        <a:gd name="connsiteX170-107405" fmla="*/ 4892613 w 6006665"/>
                        <a:gd name="connsiteY170-107406" fmla="*/ 1952047 h 3006470"/>
                        <a:gd name="connsiteX171-107407" fmla="*/ 4956243 w 6006665"/>
                        <a:gd name="connsiteY171-107408" fmla="*/ 1877056 h 3006470"/>
                        <a:gd name="connsiteX172-107409" fmla="*/ 5022143 w 6006665"/>
                        <a:gd name="connsiteY172-107410" fmla="*/ 1817971 h 3006470"/>
                        <a:gd name="connsiteX173-107411" fmla="*/ 5046694 w 6006665"/>
                        <a:gd name="connsiteY173-107412" fmla="*/ 1710844 h 3006470"/>
                        <a:gd name="connsiteX174-107413" fmla="*/ 5015871 w 6006665"/>
                        <a:gd name="connsiteY174-107414" fmla="*/ 1715711 h 3006470"/>
                        <a:gd name="connsiteX175-107415" fmla="*/ 4995419 w 6006665"/>
                        <a:gd name="connsiteY175-107416" fmla="*/ 1779340 h 3006470"/>
                        <a:gd name="connsiteX176-107417" fmla="*/ 4904521 w 6006665"/>
                        <a:gd name="connsiteY176-107418" fmla="*/ 1865693 h 3006470"/>
                        <a:gd name="connsiteX177-107419" fmla="*/ 4901708 w 6006665"/>
                        <a:gd name="connsiteY177-107420" fmla="*/ 1857053 h 3006470"/>
                        <a:gd name="connsiteX178-107421" fmla="*/ 4892613 w 6006665"/>
                        <a:gd name="connsiteY178-107422" fmla="*/ 1865693 h 3006470"/>
                        <a:gd name="connsiteX179-107423" fmla="*/ 4861835 w 6006665"/>
                        <a:gd name="connsiteY179-107424" fmla="*/ 1771159 h 3006470"/>
                        <a:gd name="connsiteX180-107425" fmla="*/ 4779535 w 6006665"/>
                        <a:gd name="connsiteY180-107426" fmla="*/ 1795247 h 3006470"/>
                        <a:gd name="connsiteX181-107427" fmla="*/ 4684091 w 6006665"/>
                        <a:gd name="connsiteY181-107428" fmla="*/ 1920232 h 3006470"/>
                        <a:gd name="connsiteX182-107429" fmla="*/ 4715906 w 6006665"/>
                        <a:gd name="connsiteY182-107430" fmla="*/ 1967954 h 3006470"/>
                        <a:gd name="connsiteX183-107431" fmla="*/ 4636369 w 6006665"/>
                        <a:gd name="connsiteY183-107432" fmla="*/ 1983861 h 3006470"/>
                        <a:gd name="connsiteX184-107433" fmla="*/ 4577285 w 6006665"/>
                        <a:gd name="connsiteY184-107434" fmla="*/ 1988406 h 3006470"/>
                        <a:gd name="connsiteX185-107435" fmla="*/ 4577373 w 6006665"/>
                        <a:gd name="connsiteY185-107436" fmla="*/ 1987484 h 3006470"/>
                        <a:gd name="connsiteX186-107437" fmla="*/ 4565379 w 6006665"/>
                        <a:gd name="connsiteY186-107438" fmla="*/ 1988406 h 3006470"/>
                        <a:gd name="connsiteX187-107439" fmla="*/ 4569923 w 6006665"/>
                        <a:gd name="connsiteY187-107440" fmla="*/ 1940685 h 3006470"/>
                        <a:gd name="connsiteX188-107441" fmla="*/ 4520081 w 6006665"/>
                        <a:gd name="connsiteY188-107442" fmla="*/ 1931099 h 3006470"/>
                        <a:gd name="connsiteX189-107443" fmla="*/ 4475025 w 6006665"/>
                        <a:gd name="connsiteY189-107444" fmla="*/ 1961137 h 3006470"/>
                        <a:gd name="connsiteX190-107445" fmla="*/ 4464394 w 6006665"/>
                        <a:gd name="connsiteY190-107446" fmla="*/ 1960286 h 3006470"/>
                        <a:gd name="connsiteX191-107447" fmla="*/ 4463118 w 6006665"/>
                        <a:gd name="connsiteY191-107448" fmla="*/ 1961137 h 3006470"/>
                        <a:gd name="connsiteX192-107449" fmla="*/ 4357637 w 6006665"/>
                        <a:gd name="connsiteY192-107450" fmla="*/ 1952698 h 3006470"/>
                        <a:gd name="connsiteX193-107451" fmla="*/ 4243233 w 6006665"/>
                        <a:gd name="connsiteY193-107452" fmla="*/ 1972499 h 3006470"/>
                        <a:gd name="connsiteX194-107453" fmla="*/ 4125065 w 6006665"/>
                        <a:gd name="connsiteY194-107454" fmla="*/ 2106574 h 3006470"/>
                        <a:gd name="connsiteX195-107455" fmla="*/ 3984173 w 6006665"/>
                        <a:gd name="connsiteY195-107456" fmla="*/ 2263374 h 3006470"/>
                        <a:gd name="connsiteX196-107457" fmla="*/ 4038712 w 6006665"/>
                        <a:gd name="connsiteY196-107458" fmla="*/ 2267919 h 3006470"/>
                        <a:gd name="connsiteX197-107459" fmla="*/ 4059164 w 6006665"/>
                        <a:gd name="connsiteY197-107460" fmla="*/ 2311096 h 3006470"/>
                        <a:gd name="connsiteX198-107461" fmla="*/ 4087782 w 6006665"/>
                        <a:gd name="connsiteY198-107462" fmla="*/ 2319513 h 3006470"/>
                        <a:gd name="connsiteX199-107463" fmla="*/ 4106341 w 6006665"/>
                        <a:gd name="connsiteY199-107464" fmla="*/ 2290644 h 3006470"/>
                        <a:gd name="connsiteX200-107465" fmla="*/ 4117411 w 6006665"/>
                        <a:gd name="connsiteY200-107466" fmla="*/ 2291946 h 3006470"/>
                        <a:gd name="connsiteX201-107467" fmla="*/ 4118248 w 6006665"/>
                        <a:gd name="connsiteY201-107468" fmla="*/ 2290644 h 3006470"/>
                        <a:gd name="connsiteX202-107469" fmla="*/ 4156880 w 6006665"/>
                        <a:gd name="connsiteY202-107470" fmla="*/ 2295189 h 3006470"/>
                        <a:gd name="connsiteX203-107471" fmla="*/ 4211419 w 6006665"/>
                        <a:gd name="connsiteY203-107472" fmla="*/ 2365635 h 3006470"/>
                        <a:gd name="connsiteX204-107473" fmla="*/ 4215964 w 6006665"/>
                        <a:gd name="connsiteY204-107474" fmla="*/ 2413357 h 3006470"/>
                        <a:gd name="connsiteX205-107475" fmla="*/ 4184149 w 6006665"/>
                        <a:gd name="connsiteY205-107476" fmla="*/ 2472441 h 3006470"/>
                        <a:gd name="connsiteX206-107477" fmla="*/ 4177332 w 6006665"/>
                        <a:gd name="connsiteY206-107478" fmla="*/ 2542887 h 3006470"/>
                        <a:gd name="connsiteX207-107479" fmla="*/ 4161425 w 6006665"/>
                        <a:gd name="connsiteY207-107480" fmla="*/ 2629241 h 3006470"/>
                        <a:gd name="connsiteX208-107481" fmla="*/ 4109158 w 6006665"/>
                        <a:gd name="connsiteY208-107482" fmla="*/ 2708777 h 3006470"/>
                        <a:gd name="connsiteX209-107483" fmla="*/ 4097796 w 6006665"/>
                        <a:gd name="connsiteY209-107484" fmla="*/ 2747409 h 3006470"/>
                        <a:gd name="connsiteX210-107485" fmla="*/ 4043257 w 6006665"/>
                        <a:gd name="connsiteY210-107486" fmla="*/ 2806493 h 3006470"/>
                        <a:gd name="connsiteX211-107487" fmla="*/ 3995535 w 6006665"/>
                        <a:gd name="connsiteY211-107488" fmla="*/ 2865577 h 3006470"/>
                        <a:gd name="connsiteX212-107489" fmla="*/ 3975083 w 6006665"/>
                        <a:gd name="connsiteY212-107490" fmla="*/ 2897392 h 3006470"/>
                        <a:gd name="connsiteX213-107491" fmla="*/ 3925089 w 6006665"/>
                        <a:gd name="connsiteY213-107492" fmla="*/ 2924661 h 3006470"/>
                        <a:gd name="connsiteX214-107493" fmla="*/ 3913182 w 6006665"/>
                        <a:gd name="connsiteY214-107494" fmla="*/ 2924661 h 3006470"/>
                        <a:gd name="connsiteX215-107495" fmla="*/ 3904637 w 6006665"/>
                        <a:gd name="connsiteY215-107496" fmla="*/ 2924661 h 3006470"/>
                        <a:gd name="connsiteX216-107497" fmla="*/ 3892729 w 6006665"/>
                        <a:gd name="connsiteY216-107498" fmla="*/ 2924661 h 3006470"/>
                        <a:gd name="connsiteX217-107499" fmla="*/ 3871063 w 6006665"/>
                        <a:gd name="connsiteY217-107500" fmla="*/ 2908412 h 3006470"/>
                        <a:gd name="connsiteX218-107501" fmla="*/ 3829645 w 6006665"/>
                        <a:gd name="connsiteY218-107502" fmla="*/ 2936024 h 3006470"/>
                        <a:gd name="connsiteX219-107503" fmla="*/ 3822828 w 6006665"/>
                        <a:gd name="connsiteY219-107504" fmla="*/ 2956476 h 3006470"/>
                        <a:gd name="connsiteX220-107505" fmla="*/ 3818283 w 6006665"/>
                        <a:gd name="connsiteY220-107506" fmla="*/ 2947386 h 3006470"/>
                        <a:gd name="connsiteX221-107507" fmla="*/ 3818283 w 6006665"/>
                        <a:gd name="connsiteY221-107508" fmla="*/ 2935660 h 3006470"/>
                        <a:gd name="connsiteX222-107509" fmla="*/ 3817738 w 6006665"/>
                        <a:gd name="connsiteY222-107510" fmla="*/ 2936024 h 3006470"/>
                        <a:gd name="connsiteX223-107511" fmla="*/ 3810921 w 6006665"/>
                        <a:gd name="connsiteY223-107512" fmla="*/ 2956476 h 3006470"/>
                        <a:gd name="connsiteX224-107513" fmla="*/ 3806376 w 6006665"/>
                        <a:gd name="connsiteY224-107514" fmla="*/ 2947386 h 3006470"/>
                        <a:gd name="connsiteX225-107515" fmla="*/ 3806376 w 6006665"/>
                        <a:gd name="connsiteY225-107516" fmla="*/ 2920116 h 3006470"/>
                        <a:gd name="connsiteX226-107517" fmla="*/ 3818283 w 6006665"/>
                        <a:gd name="connsiteY226-107518" fmla="*/ 2920116 h 3006470"/>
                        <a:gd name="connsiteX227-107519" fmla="*/ 3826828 w 6006665"/>
                        <a:gd name="connsiteY227-107520" fmla="*/ 2920116 h 3006470"/>
                        <a:gd name="connsiteX228-107521" fmla="*/ 3833645 w 6006665"/>
                        <a:gd name="connsiteY228-107522" fmla="*/ 2861032 h 3006470"/>
                        <a:gd name="connsiteX229-107523" fmla="*/ 3822283 w 6006665"/>
                        <a:gd name="connsiteY229-107524" fmla="*/ 2817856 h 3006470"/>
                        <a:gd name="connsiteX230-107525" fmla="*/ 3849553 w 6006665"/>
                        <a:gd name="connsiteY230-107526" fmla="*/ 2795131 h 3006470"/>
                        <a:gd name="connsiteX231-107527" fmla="*/ 3858814 w 6006665"/>
                        <a:gd name="connsiteY231-107528" fmla="*/ 2797336 h 3006470"/>
                        <a:gd name="connsiteX232-107529" fmla="*/ 3861460 w 6006665"/>
                        <a:gd name="connsiteY232-107530" fmla="*/ 2795131 h 3006470"/>
                        <a:gd name="connsiteX233-107531" fmla="*/ 3898487 w 6006665"/>
                        <a:gd name="connsiteY233-107532" fmla="*/ 2803947 h 3006470"/>
                        <a:gd name="connsiteX234-107533" fmla="*/ 3919999 w 6006665"/>
                        <a:gd name="connsiteY234-107534" fmla="*/ 2758772 h 3006470"/>
                        <a:gd name="connsiteX235-107535" fmla="*/ 3935906 w 6006665"/>
                        <a:gd name="connsiteY235-107536" fmla="*/ 2699687 h 3006470"/>
                        <a:gd name="connsiteX236-107537" fmla="*/ 3947269 w 6006665"/>
                        <a:gd name="connsiteY236-107538" fmla="*/ 2676963 h 3006470"/>
                        <a:gd name="connsiteX237-107539" fmla="*/ 3966292 w 6006665"/>
                        <a:gd name="connsiteY237-107540" fmla="*/ 2632575 h 3006470"/>
                        <a:gd name="connsiteX238-107541" fmla="*/ 3915999 w 6006665"/>
                        <a:gd name="connsiteY238-107542" fmla="*/ 2645148 h 3006470"/>
                        <a:gd name="connsiteX239-107543" fmla="*/ 3888729 w 6006665"/>
                        <a:gd name="connsiteY239-107544" fmla="*/ 2667873 h 3006470"/>
                        <a:gd name="connsiteX240-107545" fmla="*/ 3876822 w 6006665"/>
                        <a:gd name="connsiteY240-107546" fmla="*/ 2667873 h 3006470"/>
                        <a:gd name="connsiteX241-107547" fmla="*/ 3829645 w 6006665"/>
                        <a:gd name="connsiteY241-107548" fmla="*/ 2667873 h 3006470"/>
                        <a:gd name="connsiteX242-107549" fmla="*/ 3817738 w 6006665"/>
                        <a:gd name="connsiteY242-107550" fmla="*/ 2667873 h 3006470"/>
                        <a:gd name="connsiteX243-107551" fmla="*/ 3801831 w 6006665"/>
                        <a:gd name="connsiteY243-107552" fmla="*/ 2613334 h 3006470"/>
                        <a:gd name="connsiteX244-107553" fmla="*/ 3758654 w 6006665"/>
                        <a:gd name="connsiteY244-107554" fmla="*/ 2574702 h 3006470"/>
                        <a:gd name="connsiteX245-107555" fmla="*/ 3692753 w 6006665"/>
                        <a:gd name="connsiteY245-107556" fmla="*/ 2558795 h 3006470"/>
                        <a:gd name="connsiteX246-107557" fmla="*/ 3683663 w 6006665"/>
                        <a:gd name="connsiteY246-107558" fmla="*/ 2499711 h 3006470"/>
                        <a:gd name="connsiteX247-107559" fmla="*/ 3672301 w 6006665"/>
                        <a:gd name="connsiteY247-107560" fmla="*/ 2467896 h 3006470"/>
                        <a:gd name="connsiteX248-107561" fmla="*/ 3656393 w 6006665"/>
                        <a:gd name="connsiteY248-107562" fmla="*/ 2440627 h 3006470"/>
                        <a:gd name="connsiteX249-107563" fmla="*/ 3633669 w 6006665"/>
                        <a:gd name="connsiteY249-107564" fmla="*/ 2381542 h 3006470"/>
                        <a:gd name="connsiteX250-107565" fmla="*/ 3601854 w 6006665"/>
                        <a:gd name="connsiteY250-107566" fmla="*/ 2361090 h 3006470"/>
                        <a:gd name="connsiteX251-107567" fmla="*/ 3545995 w 6006665"/>
                        <a:gd name="connsiteY251-107568" fmla="*/ 2339606 h 3006470"/>
                        <a:gd name="connsiteX252-107569" fmla="*/ 3506955 w 6006665"/>
                        <a:gd name="connsiteY252-107570" fmla="*/ 2345183 h 3006470"/>
                        <a:gd name="connsiteX253-107571" fmla="*/ 3463779 w 6006665"/>
                        <a:gd name="connsiteY253-107572" fmla="*/ 2354273 h 3006470"/>
                        <a:gd name="connsiteX254-107573" fmla="*/ 3431964 w 6006665"/>
                        <a:gd name="connsiteY254-107574" fmla="*/ 2381542 h 3006470"/>
                        <a:gd name="connsiteX255-107575" fmla="*/ 3452416 w 6006665"/>
                        <a:gd name="connsiteY255-107576" fmla="*/ 2397450 h 3006470"/>
                        <a:gd name="connsiteX256-107577" fmla="*/ 3452416 w 6006665"/>
                        <a:gd name="connsiteY256-107578" fmla="*/ 2429264 h 3006470"/>
                        <a:gd name="connsiteX257-107579" fmla="*/ 3431964 w 6006665"/>
                        <a:gd name="connsiteY257-107580" fmla="*/ 2451989 h 3006470"/>
                        <a:gd name="connsiteX258-107581" fmla="*/ 3400150 w 6006665"/>
                        <a:gd name="connsiteY258-107582" fmla="*/ 2511073 h 3006470"/>
                        <a:gd name="connsiteX259-107583" fmla="*/ 3400150 w 6006665"/>
                        <a:gd name="connsiteY259-107584" fmla="*/ 2538343 h 3006470"/>
                        <a:gd name="connsiteX260-107585" fmla="*/ 3350155 w 6006665"/>
                        <a:gd name="connsiteY260-107586" fmla="*/ 2570157 h 3006470"/>
                        <a:gd name="connsiteX261-107587" fmla="*/ 3342342 w 6006665"/>
                        <a:gd name="connsiteY261-107588" fmla="*/ 2567553 h 3006470"/>
                        <a:gd name="connsiteX262-107589" fmla="*/ 3338249 w 6006665"/>
                        <a:gd name="connsiteY262-107590" fmla="*/ 2570157 h 3006470"/>
                        <a:gd name="connsiteX263-107591" fmla="*/ 3290527 w 6006665"/>
                        <a:gd name="connsiteY263-107592" fmla="*/ 2554250 h 3006470"/>
                        <a:gd name="connsiteX264-107593" fmla="*/ 3259257 w 6006665"/>
                        <a:gd name="connsiteY264-107594" fmla="*/ 2554250 h 3006470"/>
                        <a:gd name="connsiteX265-107595" fmla="*/ 3247350 w 6006665"/>
                        <a:gd name="connsiteY265-107596" fmla="*/ 2554250 h 3006470"/>
                        <a:gd name="connsiteX266-107597" fmla="*/ 3231443 w 6006665"/>
                        <a:gd name="connsiteY266-107598" fmla="*/ 2538343 h 3006470"/>
                        <a:gd name="connsiteX267-107599" fmla="*/ 3213271 w 6006665"/>
                        <a:gd name="connsiteY267-107600" fmla="*/ 2533799 h 3006470"/>
                        <a:gd name="connsiteX268-107601" fmla="*/ 3168359 w 6006665"/>
                        <a:gd name="connsiteY268-107602" fmla="*/ 2570157 h 3006470"/>
                        <a:gd name="connsiteX269-107603" fmla="*/ 3120637 w 6006665"/>
                        <a:gd name="connsiteY269-107604" fmla="*/ 2581519 h 3006470"/>
                        <a:gd name="connsiteX270-107605" fmla="*/ 3082005 w 6006665"/>
                        <a:gd name="connsiteY270-107606" fmla="*/ 2597427 h 3006470"/>
                        <a:gd name="connsiteX271-107607" fmla="*/ 3074460 w 6006665"/>
                        <a:gd name="connsiteY271-107608" fmla="*/ 2595630 h 3006470"/>
                        <a:gd name="connsiteX272-107609" fmla="*/ 3070098 w 6006665"/>
                        <a:gd name="connsiteY272-107610" fmla="*/ 2597427 h 3006470"/>
                        <a:gd name="connsiteX273-107611" fmla="*/ 3022376 w 6006665"/>
                        <a:gd name="connsiteY273-107612" fmla="*/ 2586064 h 3006470"/>
                        <a:gd name="connsiteX274-107613" fmla="*/ 3000196 w 6006665"/>
                        <a:gd name="connsiteY274-107614" fmla="*/ 2586064 h 3006470"/>
                        <a:gd name="connsiteX275-107615" fmla="*/ 2988289 w 6006665"/>
                        <a:gd name="connsiteY275-107616" fmla="*/ 2586064 h 3006470"/>
                        <a:gd name="connsiteX276-107617" fmla="*/ 2967837 w 6006665"/>
                        <a:gd name="connsiteY276-107618" fmla="*/ 2554250 h 3006470"/>
                        <a:gd name="connsiteX277-107619" fmla="*/ 2929205 w 6006665"/>
                        <a:gd name="connsiteY277-107620" fmla="*/ 2526980 h 3006470"/>
                        <a:gd name="connsiteX278-107621" fmla="*/ 2902153 w 6006665"/>
                        <a:gd name="connsiteY278-107622" fmla="*/ 2523116 h 3006470"/>
                        <a:gd name="connsiteX279-107623" fmla="*/ 2861576 w 6006665"/>
                        <a:gd name="connsiteY279-107624" fmla="*/ 2526980 h 3006470"/>
                        <a:gd name="connsiteX280-107625" fmla="*/ 2822944 w 6006665"/>
                        <a:gd name="connsiteY280-107626" fmla="*/ 2538343 h 3006470"/>
                        <a:gd name="connsiteX281-107627" fmla="*/ 2818139 w 6006665"/>
                        <a:gd name="connsiteY281-107628" fmla="*/ 2536254 h 3006470"/>
                        <a:gd name="connsiteX282-107629" fmla="*/ 2811037 w 6006665"/>
                        <a:gd name="connsiteY282-107630" fmla="*/ 2538343 h 3006470"/>
                        <a:gd name="connsiteX283-107631" fmla="*/ 2758770 w 6006665"/>
                        <a:gd name="connsiteY283-107632" fmla="*/ 2515618 h 3006470"/>
                        <a:gd name="connsiteX284-107633" fmla="*/ 2751953 w 6006665"/>
                        <a:gd name="connsiteY284-107634" fmla="*/ 2472441 h 3006470"/>
                        <a:gd name="connsiteX285-107635" fmla="*/ 2708776 w 6006665"/>
                        <a:gd name="connsiteY285-107636" fmla="*/ 2456534 h 3006470"/>
                        <a:gd name="connsiteX286-107637" fmla="*/ 2676962 w 6006665"/>
                        <a:gd name="connsiteY286-107638" fmla="*/ 2451989 h 3006470"/>
                        <a:gd name="connsiteX287-107639" fmla="*/ 2642534 w 6006665"/>
                        <a:gd name="connsiteY287-107640" fmla="*/ 2430245 h 3006470"/>
                        <a:gd name="connsiteX288-107641" fmla="*/ 2609333 w 6006665"/>
                        <a:gd name="connsiteY288-107642" fmla="*/ 2488348 h 3006470"/>
                        <a:gd name="connsiteX289-107643" fmla="*/ 2625240 w 6006665"/>
                        <a:gd name="connsiteY289-107644" fmla="*/ 2522435 h 3006470"/>
                        <a:gd name="connsiteX290-107645" fmla="*/ 2586608 w 6006665"/>
                        <a:gd name="connsiteY290-107646" fmla="*/ 2558795 h 3006470"/>
                        <a:gd name="connsiteX291-107647" fmla="*/ 2577105 w 6006665"/>
                        <a:gd name="connsiteY291-107648" fmla="*/ 2556532 h 3006470"/>
                        <a:gd name="connsiteX292-107649" fmla="*/ 2574701 w 6006665"/>
                        <a:gd name="connsiteY292-107650" fmla="*/ 2558795 h 3006470"/>
                        <a:gd name="connsiteX293-107651" fmla="*/ 2526979 w 6006665"/>
                        <a:gd name="connsiteY293-107652" fmla="*/ 2547432 h 3006470"/>
                        <a:gd name="connsiteX294-107653" fmla="*/ 2490620 w 6006665"/>
                        <a:gd name="connsiteY294-107654" fmla="*/ 2542887 h 3006470"/>
                        <a:gd name="connsiteX295-107655" fmla="*/ 2463350 w 6006665"/>
                        <a:gd name="connsiteY295-107656" fmla="*/ 2515618 h 3006470"/>
                        <a:gd name="connsiteX296-107657" fmla="*/ 2436625 w 6006665"/>
                        <a:gd name="connsiteY296-107658" fmla="*/ 2515618 h 3006470"/>
                        <a:gd name="connsiteX297-107659" fmla="*/ 2424718 w 6006665"/>
                        <a:gd name="connsiteY297-107660" fmla="*/ 2515618 h 3006470"/>
                        <a:gd name="connsiteX298-107661" fmla="*/ 2398858 w 6006665"/>
                        <a:gd name="connsiteY298-107662" fmla="*/ 2502687 h 3006470"/>
                        <a:gd name="connsiteX299-107663" fmla="*/ 2350272 w 6006665"/>
                        <a:gd name="connsiteY299-107664" fmla="*/ 2526980 h 3006470"/>
                        <a:gd name="connsiteX300-107665" fmla="*/ 2282098 w 6006665"/>
                        <a:gd name="connsiteY300-107666" fmla="*/ 2574702 h 3006470"/>
                        <a:gd name="connsiteX301-107667" fmla="*/ 2238921 w 6006665"/>
                        <a:gd name="connsiteY301-107668" fmla="*/ 2586064 h 3006470"/>
                        <a:gd name="connsiteX302-107669" fmla="*/ 2227559 w 6006665"/>
                        <a:gd name="connsiteY302-107670" fmla="*/ 2590609 h 3006470"/>
                        <a:gd name="connsiteX303-107671" fmla="*/ 2225178 w 6006665"/>
                        <a:gd name="connsiteY303-107672" fmla="*/ 2586799 h 3006470"/>
                        <a:gd name="connsiteX304-107673" fmla="*/ 2215652 w 6006665"/>
                        <a:gd name="connsiteY304-107674" fmla="*/ 2590609 h 3006470"/>
                        <a:gd name="connsiteX305-107675" fmla="*/ 2193596 w 6006665"/>
                        <a:gd name="connsiteY305-107676" fmla="*/ 2555320 h 3006470"/>
                        <a:gd name="connsiteX306-107677" fmla="*/ 2157112 w 6006665"/>
                        <a:gd name="connsiteY306-107678" fmla="*/ 2558795 h 3006470"/>
                        <a:gd name="connsiteX307-107679" fmla="*/ 2156291 w 6006665"/>
                        <a:gd name="connsiteY307-107680" fmla="*/ 2557739 h 3006470"/>
                        <a:gd name="connsiteX308-107681" fmla="*/ 2145205 w 6006665"/>
                        <a:gd name="connsiteY308-107682" fmla="*/ 2558795 h 3006470"/>
                        <a:gd name="connsiteX309-107683" fmla="*/ 2129298 w 6006665"/>
                        <a:gd name="connsiteY309-107684" fmla="*/ 2538343 h 3006470"/>
                        <a:gd name="connsiteX310-107685" fmla="*/ 2102029 w 6006665"/>
                        <a:gd name="connsiteY310-107686" fmla="*/ 2526980 h 3006470"/>
                        <a:gd name="connsiteX311-107687" fmla="*/ 2086121 w 6006665"/>
                        <a:gd name="connsiteY311-107688" fmla="*/ 2495166 h 3006470"/>
                        <a:gd name="connsiteX312-107689" fmla="*/ 2070005 w 6006665"/>
                        <a:gd name="connsiteY312-107690" fmla="*/ 2486212 h 3006470"/>
                        <a:gd name="connsiteX313-107691" fmla="*/ 2027582 w 6006665"/>
                        <a:gd name="connsiteY313-107692" fmla="*/ 2499711 h 3006470"/>
                        <a:gd name="connsiteX314-107693" fmla="*/ 2023845 w 6006665"/>
                        <a:gd name="connsiteY314-107694" fmla="*/ 2497111 h 3006470"/>
                        <a:gd name="connsiteX315-107695" fmla="*/ 2018675 w 6006665"/>
                        <a:gd name="connsiteY315-107696" fmla="*/ 2499711 h 3006470"/>
                        <a:gd name="connsiteX316-107697" fmla="*/ 1971363 w 6006665"/>
                        <a:gd name="connsiteY316-107698" fmla="*/ 2468885 h 3006470"/>
                        <a:gd name="connsiteX317-107699" fmla="*/ 1952591 w 6006665"/>
                        <a:gd name="connsiteY317-107700" fmla="*/ 2495166 h 3006470"/>
                        <a:gd name="connsiteX318-107701" fmla="*/ 1947518 w 6006665"/>
                        <a:gd name="connsiteY318-107702" fmla="*/ 2485599 h 3006470"/>
                        <a:gd name="connsiteX319-107703" fmla="*/ 1940684 w 6006665"/>
                        <a:gd name="connsiteY319-107704" fmla="*/ 2495166 h 3006470"/>
                        <a:gd name="connsiteX320-107705" fmla="*/ 1861147 w 6006665"/>
                        <a:gd name="connsiteY320-107706" fmla="*/ 2345183 h 3006470"/>
                        <a:gd name="connsiteX321-107707" fmla="*/ 1811153 w 6006665"/>
                        <a:gd name="connsiteY321-107708" fmla="*/ 2295189 h 3006470"/>
                        <a:gd name="connsiteX322-107709" fmla="*/ 1813950 w 6006665"/>
                        <a:gd name="connsiteY322-107710" fmla="*/ 2292043 h 3006470"/>
                        <a:gd name="connsiteX323-107711" fmla="*/ 1608904 w 6006665"/>
                        <a:gd name="connsiteY323-107712" fmla="*/ 2231560 h 3006470"/>
                        <a:gd name="connsiteX324-107713" fmla="*/ 1552684 w 6006665"/>
                        <a:gd name="connsiteY324-107714" fmla="*/ 2221867 h 3006470"/>
                        <a:gd name="connsiteX325-107715" fmla="*/ 1518550 w 6006665"/>
                        <a:gd name="connsiteY325-107716" fmla="*/ 2247467 h 3006470"/>
                        <a:gd name="connsiteX326-107717" fmla="*/ 1425379 w 6006665"/>
                        <a:gd name="connsiteY326-107718" fmla="*/ 2267919 h 3006470"/>
                        <a:gd name="connsiteX327-107719" fmla="*/ 1409472 w 6006665"/>
                        <a:gd name="connsiteY327-107720" fmla="*/ 2286099 h 3006470"/>
                        <a:gd name="connsiteX328-107721" fmla="*/ 1270852 w 6006665"/>
                        <a:gd name="connsiteY328-107722" fmla="*/ 2306551 h 3006470"/>
                        <a:gd name="connsiteX329-107723" fmla="*/ 1254945 w 6006665"/>
                        <a:gd name="connsiteY329-107724" fmla="*/ 2327003 h 3006470"/>
                        <a:gd name="connsiteX330-107725" fmla="*/ 1282214 w 6006665"/>
                        <a:gd name="connsiteY330-107726" fmla="*/ 2370180 h 3006470"/>
                        <a:gd name="connsiteX331-107727" fmla="*/ 1243582 w 6006665"/>
                        <a:gd name="connsiteY331-107728" fmla="*/ 2386087 h 3006470"/>
                        <a:gd name="connsiteX332-107729" fmla="*/ 1254945 w 6006665"/>
                        <a:gd name="connsiteY332-107730" fmla="*/ 2404267 h 3006470"/>
                        <a:gd name="connsiteX333-107731" fmla="*/ 1216313 w 6006665"/>
                        <a:gd name="connsiteY333-107732" fmla="*/ 2429264 h 3006470"/>
                        <a:gd name="connsiteX334-107733" fmla="*/ 1275397 w 6006665"/>
                        <a:gd name="connsiteY334-107734" fmla="*/ 2472441 h 3006470"/>
                        <a:gd name="connsiteX335-107735" fmla="*/ 1270852 w 6006665"/>
                        <a:gd name="connsiteY335-107736" fmla="*/ 2499711 h 3006470"/>
                        <a:gd name="connsiteX336-107737" fmla="*/ 1259108 w 6006665"/>
                        <a:gd name="connsiteY336-107738" fmla="*/ 2498732 h 3006470"/>
                        <a:gd name="connsiteX337-107739" fmla="*/ 1258945 w 6006665"/>
                        <a:gd name="connsiteY337-107740" fmla="*/ 2499711 h 3006470"/>
                        <a:gd name="connsiteX338-107741" fmla="*/ 1215644 w 6006665"/>
                        <a:gd name="connsiteY338-107742" fmla="*/ 2496102 h 3006470"/>
                        <a:gd name="connsiteX339-107743" fmla="*/ 1204950 w 6006665"/>
                        <a:gd name="connsiteY339-107744" fmla="*/ 2511073 h 3006470"/>
                        <a:gd name="connsiteX340-107745" fmla="*/ 1196495 w 6006665"/>
                        <a:gd name="connsiteY340-107746" fmla="*/ 2506241 h 3006470"/>
                        <a:gd name="connsiteX341-107747" fmla="*/ 1193043 w 6006665"/>
                        <a:gd name="connsiteY341-107748" fmla="*/ 2511073 h 3006470"/>
                        <a:gd name="connsiteX342-107749" fmla="*/ 1145322 w 6006665"/>
                        <a:gd name="connsiteY342-107750" fmla="*/ 2483803 h 3006470"/>
                        <a:gd name="connsiteX343-107751" fmla="*/ 1098145 w 6006665"/>
                        <a:gd name="connsiteY343-107752" fmla="*/ 2483803 h 3006470"/>
                        <a:gd name="connsiteX344-107753" fmla="*/ 1061785 w 6006665"/>
                        <a:gd name="connsiteY344-107754" fmla="*/ 2511073 h 3006470"/>
                        <a:gd name="connsiteX345-107755" fmla="*/ 1055322 w 6006665"/>
                        <a:gd name="connsiteY345-107756" fmla="*/ 2506990 h 3006470"/>
                        <a:gd name="connsiteX346-107757" fmla="*/ 1049878 w 6006665"/>
                        <a:gd name="connsiteY346-107758" fmla="*/ 2511073 h 3006470"/>
                        <a:gd name="connsiteX347-107759" fmla="*/ 1006701 w 6006665"/>
                        <a:gd name="connsiteY347-107760" fmla="*/ 2483803 h 3006470"/>
                        <a:gd name="connsiteX348-107761" fmla="*/ 924893 w 6006665"/>
                        <a:gd name="connsiteY348-107762" fmla="*/ 2447444 h 3006470"/>
                        <a:gd name="connsiteX349-107763" fmla="*/ 877716 w 6006665"/>
                        <a:gd name="connsiteY349-107764" fmla="*/ 2447444 h 3006470"/>
                        <a:gd name="connsiteX350-107765" fmla="*/ 802724 w 6006665"/>
                        <a:gd name="connsiteY350-107766" fmla="*/ 2511073 h 3006470"/>
                        <a:gd name="connsiteX351-107767" fmla="*/ 798179 w 6006665"/>
                        <a:gd name="connsiteY351-107768" fmla="*/ 2554250 h 3006470"/>
                        <a:gd name="connsiteX352-107769" fmla="*/ 787406 w 6006665"/>
                        <a:gd name="connsiteY352-107770" fmla="*/ 2543477 h 3006470"/>
                        <a:gd name="connsiteX353-107771" fmla="*/ 786272 w 6006665"/>
                        <a:gd name="connsiteY353-107772" fmla="*/ 2554250 h 3006470"/>
                        <a:gd name="connsiteX354-107773" fmla="*/ 756063 w 6006665"/>
                        <a:gd name="connsiteY354-107774" fmla="*/ 2524040 h 3006470"/>
                        <a:gd name="connsiteX355-107775" fmla="*/ 732278 w 6006665"/>
                        <a:gd name="connsiteY355-107776" fmla="*/ 2581519 h 3006470"/>
                        <a:gd name="connsiteX356-107777" fmla="*/ 743640 w 6006665"/>
                        <a:gd name="connsiteY356-107778" fmla="*/ 2590609 h 3006470"/>
                        <a:gd name="connsiteX357-107779" fmla="*/ 723188 w 6006665"/>
                        <a:gd name="connsiteY357-107780" fmla="*/ 2633786 h 3006470"/>
                        <a:gd name="connsiteX358-107781" fmla="*/ 747026 w 6006665"/>
                        <a:gd name="connsiteY358-107782" fmla="*/ 2670627 h 3006470"/>
                        <a:gd name="connsiteX359-107783" fmla="*/ 763548 w 6006665"/>
                        <a:gd name="connsiteY359-107784" fmla="*/ 2667873 h 3006470"/>
                        <a:gd name="connsiteX360-107785" fmla="*/ 764871 w 6006665"/>
                        <a:gd name="connsiteY360-107786" fmla="*/ 2669637 h 3006470"/>
                        <a:gd name="connsiteX361-107787" fmla="*/ 775455 w 6006665"/>
                        <a:gd name="connsiteY361-107788" fmla="*/ 2667873 h 3006470"/>
                        <a:gd name="connsiteX362-107789" fmla="*/ 802724 w 6006665"/>
                        <a:gd name="connsiteY362-107790" fmla="*/ 2704232 h 3006470"/>
                        <a:gd name="connsiteX363-107791" fmla="*/ 798179 w 6006665"/>
                        <a:gd name="connsiteY363-107792" fmla="*/ 2731502 h 3006470"/>
                        <a:gd name="connsiteX364-107793" fmla="*/ 818632 w 6006665"/>
                        <a:gd name="connsiteY364-107794" fmla="*/ 2742864 h 3006470"/>
                        <a:gd name="connsiteX365-107795" fmla="*/ 802724 w 6006665"/>
                        <a:gd name="connsiteY365-107796" fmla="*/ 2774679 h 3006470"/>
                        <a:gd name="connsiteX366-107797" fmla="*/ 766365 w 6006665"/>
                        <a:gd name="connsiteY366-107798" fmla="*/ 2779224 h 3006470"/>
                        <a:gd name="connsiteX367-107799" fmla="*/ 727733 w 6006665"/>
                        <a:gd name="connsiteY367-107800" fmla="*/ 2838308 h 3006470"/>
                        <a:gd name="connsiteX368-107801" fmla="*/ 759548 w 6006665"/>
                        <a:gd name="connsiteY368-107802" fmla="*/ 2881485 h 3006470"/>
                        <a:gd name="connsiteX369-107803" fmla="*/ 759548 w 6006665"/>
                        <a:gd name="connsiteY369-107804" fmla="*/ 2920116 h 3006470"/>
                        <a:gd name="connsiteX370-107805" fmla="*/ 798179 w 6006665"/>
                        <a:gd name="connsiteY370-107806" fmla="*/ 2979201 h 3006470"/>
                        <a:gd name="connsiteX371-107807" fmla="*/ 775455 w 6006665"/>
                        <a:gd name="connsiteY371-107808" fmla="*/ 2995108 h 3006470"/>
                        <a:gd name="connsiteX372-107809" fmla="*/ 770910 w 6006665"/>
                        <a:gd name="connsiteY372-107810" fmla="*/ 3006470 h 3006470"/>
                        <a:gd name="connsiteX373-107811" fmla="*/ 759003 w 6006665"/>
                        <a:gd name="connsiteY373-107812" fmla="*/ 3006470 h 3006470"/>
                        <a:gd name="connsiteX374-107813" fmla="*/ 755003 w 6006665"/>
                        <a:gd name="connsiteY374-107814" fmla="*/ 3006470 h 3006470"/>
                        <a:gd name="connsiteX375-107815" fmla="*/ 743096 w 6006665"/>
                        <a:gd name="connsiteY375-107816" fmla="*/ 3006470 h 3006470"/>
                        <a:gd name="connsiteX376-107817" fmla="*/ 715826 w 6006665"/>
                        <a:gd name="connsiteY376-107818" fmla="*/ 2972383 h 3006470"/>
                        <a:gd name="connsiteX377-107819" fmla="*/ 704464 w 6006665"/>
                        <a:gd name="connsiteY377-107820" fmla="*/ 2972383 h 3006470"/>
                        <a:gd name="connsiteX378-107821" fmla="*/ 684012 w 6006665"/>
                        <a:gd name="connsiteY378-107822" fmla="*/ 2963293 h 3006470"/>
                        <a:gd name="connsiteX379-107823" fmla="*/ 672649 w 6006665"/>
                        <a:gd name="connsiteY379-107824" fmla="*/ 2940569 h 3006470"/>
                        <a:gd name="connsiteX380-107825" fmla="*/ 645222 w 6006665"/>
                        <a:gd name="connsiteY380-107826" fmla="*/ 2932732 h 3006470"/>
                        <a:gd name="connsiteX381-107827" fmla="*/ 625472 w 6006665"/>
                        <a:gd name="connsiteY381-107828" fmla="*/ 2936024 h 3006470"/>
                        <a:gd name="connsiteX382-107829" fmla="*/ 623771 w 6006665"/>
                        <a:gd name="connsiteY382-107830" fmla="*/ 2934323 h 3006470"/>
                        <a:gd name="connsiteX383-107831" fmla="*/ 613565 w 6006665"/>
                        <a:gd name="connsiteY383-107832" fmla="*/ 2936024 h 3006470"/>
                        <a:gd name="connsiteX384-107833" fmla="*/ 609020 w 6006665"/>
                        <a:gd name="connsiteY384-107834" fmla="*/ 2931479 h 3006470"/>
                        <a:gd name="connsiteX385-107835" fmla="*/ 559026 w 6006665"/>
                        <a:gd name="connsiteY385-107836" fmla="*/ 2904209 h 3006470"/>
                        <a:gd name="connsiteX386-107837" fmla="*/ 506760 w 6006665"/>
                        <a:gd name="connsiteY386-107838" fmla="*/ 2897392 h 3006470"/>
                        <a:gd name="connsiteX387-107839" fmla="*/ 483280 w 6006665"/>
                        <a:gd name="connsiteY387-107840" fmla="*/ 2890683 h 3006470"/>
                        <a:gd name="connsiteX388-107841" fmla="*/ 480035 w 6006665"/>
                        <a:gd name="connsiteY388-107842" fmla="*/ 2892847 h 3006470"/>
                        <a:gd name="connsiteX389-107843" fmla="*/ 475042 w 6006665"/>
                        <a:gd name="connsiteY389-107844" fmla="*/ 2888329 h 3006470"/>
                        <a:gd name="connsiteX390-107845" fmla="*/ 474945 w 6006665"/>
                        <a:gd name="connsiteY390-107846" fmla="*/ 2888302 h 3006470"/>
                        <a:gd name="connsiteX391-107847" fmla="*/ 468128 w 6006665"/>
                        <a:gd name="connsiteY391-107848" fmla="*/ 2892847 h 3006470"/>
                        <a:gd name="connsiteX392-107849" fmla="*/ 420406 w 6006665"/>
                        <a:gd name="connsiteY392-107850" fmla="*/ 2849670 h 3006470"/>
                        <a:gd name="connsiteX393-107851" fmla="*/ 381774 w 6006665"/>
                        <a:gd name="connsiteY393-107852" fmla="*/ 2833763 h 3006470"/>
                        <a:gd name="connsiteX394-107853" fmla="*/ 349960 w 6006665"/>
                        <a:gd name="connsiteY394-107854" fmla="*/ 2801948 h 3006470"/>
                        <a:gd name="connsiteX395-107855" fmla="*/ 377229 w 6006665"/>
                        <a:gd name="connsiteY395-107856" fmla="*/ 2795131 h 3006470"/>
                        <a:gd name="connsiteX396-107857" fmla="*/ 404499 w 6006665"/>
                        <a:gd name="connsiteY396-107858" fmla="*/ 2747409 h 3006470"/>
                        <a:gd name="connsiteX397-107859" fmla="*/ 388591 w 6006665"/>
                        <a:gd name="connsiteY397-107860" fmla="*/ 2731502 h 3006470"/>
                        <a:gd name="connsiteX398-107861" fmla="*/ 440858 w 6006665"/>
                        <a:gd name="connsiteY398-107862" fmla="*/ 2704232 h 3006470"/>
                        <a:gd name="connsiteX399-107863" fmla="*/ 440858 w 6006665"/>
                        <a:gd name="connsiteY399-107864" fmla="*/ 2701176 h 3006470"/>
                        <a:gd name="connsiteX400-107865" fmla="*/ 416406 w 6006665"/>
                        <a:gd name="connsiteY400-107866" fmla="*/ 2704232 h 3006470"/>
                        <a:gd name="connsiteX401-107867" fmla="*/ 416406 w 6006665"/>
                        <a:gd name="connsiteY401-107868" fmla="*/ 2702744 h 3006470"/>
                        <a:gd name="connsiteX402-107869" fmla="*/ 404499 w 6006665"/>
                        <a:gd name="connsiteY402-107870" fmla="*/ 2704232 h 3006470"/>
                        <a:gd name="connsiteX403-107871" fmla="*/ 404499 w 6006665"/>
                        <a:gd name="connsiteY403-107872" fmla="*/ 2683780 h 3006470"/>
                        <a:gd name="connsiteX404-107873" fmla="*/ 424951 w 6006665"/>
                        <a:gd name="connsiteY404-107874" fmla="*/ 2667873 h 3006470"/>
                        <a:gd name="connsiteX405-107875" fmla="*/ 463583 w 6006665"/>
                        <a:gd name="connsiteY405-107876" fmla="*/ 2661056 h 3006470"/>
                        <a:gd name="connsiteX406-107877" fmla="*/ 468128 w 6006665"/>
                        <a:gd name="connsiteY406-107878" fmla="*/ 2645148 h 3006470"/>
                        <a:gd name="connsiteX407-107879" fmla="*/ 456765 w 6006665"/>
                        <a:gd name="connsiteY407-107880" fmla="*/ 2613334 h 3006470"/>
                        <a:gd name="connsiteX408-107881" fmla="*/ 474945 w 6006665"/>
                        <a:gd name="connsiteY408-107882" fmla="*/ 2586064 h 3006470"/>
                        <a:gd name="connsiteX409-107883" fmla="*/ 474945 w 6006665"/>
                        <a:gd name="connsiteY409-107884" fmla="*/ 2565612 h 3006470"/>
                        <a:gd name="connsiteX410-107885" fmla="*/ 420406 w 6006665"/>
                        <a:gd name="connsiteY410-107886" fmla="*/ 2547432 h 3006470"/>
                        <a:gd name="connsiteX411-107887" fmla="*/ 409588 w 6006665"/>
                        <a:gd name="connsiteY411-107888" fmla="*/ 2547432 h 3006470"/>
                        <a:gd name="connsiteX412-107889" fmla="*/ 397681 w 6006665"/>
                        <a:gd name="connsiteY412-107890" fmla="*/ 2547432 h 3006470"/>
                        <a:gd name="connsiteX413-107891" fmla="*/ 379485 w 6006665"/>
                        <a:gd name="connsiteY413-107892" fmla="*/ 2525193 h 3006470"/>
                        <a:gd name="connsiteX414-107893" fmla="*/ 357322 w 6006665"/>
                        <a:gd name="connsiteY414-107894" fmla="*/ 2531525 h 3006470"/>
                        <a:gd name="connsiteX415-107895" fmla="*/ 352842 w 6006665"/>
                        <a:gd name="connsiteY415-107896" fmla="*/ 2529403 h 3006470"/>
                        <a:gd name="connsiteX416-107897" fmla="*/ 345415 w 6006665"/>
                        <a:gd name="connsiteY416-107898" fmla="*/ 2531525 h 3006470"/>
                        <a:gd name="connsiteX417-107899" fmla="*/ 302238 w 6006665"/>
                        <a:gd name="connsiteY417-107900" fmla="*/ 2511073 h 3006470"/>
                        <a:gd name="connsiteX418-107901" fmla="*/ 302238 w 6006665"/>
                        <a:gd name="connsiteY418-107902" fmla="*/ 2499711 h 3006470"/>
                        <a:gd name="connsiteX419-107903" fmla="*/ 286331 w 6006665"/>
                        <a:gd name="connsiteY419-107904" fmla="*/ 2472441 h 3006470"/>
                        <a:gd name="connsiteX420-107905" fmla="*/ 270968 w 6006665"/>
                        <a:gd name="connsiteY420-107906" fmla="*/ 2472441 h 3006470"/>
                        <a:gd name="connsiteX421-107907" fmla="*/ 259061 w 6006665"/>
                        <a:gd name="connsiteY421-107908" fmla="*/ 2472441 h 3006470"/>
                        <a:gd name="connsiteX422-107909" fmla="*/ 254516 w 6006665"/>
                        <a:gd name="connsiteY422-107910" fmla="*/ 2456534 h 3006470"/>
                        <a:gd name="connsiteX423-107911" fmla="*/ 263606 w 6006665"/>
                        <a:gd name="connsiteY423-107912" fmla="*/ 2440627 h 3006470"/>
                        <a:gd name="connsiteX424-107913" fmla="*/ 243991 w 6006665"/>
                        <a:gd name="connsiteY424-107914" fmla="*/ 2410114 h 3006470"/>
                        <a:gd name="connsiteX425-107915" fmla="*/ 216429 w 6006665"/>
                        <a:gd name="connsiteY425-107916" fmla="*/ 2413357 h 3006470"/>
                        <a:gd name="connsiteX426-107917" fmla="*/ 212956 w 6006665"/>
                        <a:gd name="connsiteY426-107918" fmla="*/ 2412365 h 3006470"/>
                        <a:gd name="connsiteX427-107919" fmla="*/ 204522 w 6006665"/>
                        <a:gd name="connsiteY427-107920" fmla="*/ 2413357 h 3006470"/>
                        <a:gd name="connsiteX428-107921" fmla="*/ 199623 w 6006665"/>
                        <a:gd name="connsiteY428-107922" fmla="*/ 2411957 h 3006470"/>
                        <a:gd name="connsiteX429-107923" fmla="*/ 195977 w 6006665"/>
                        <a:gd name="connsiteY429-107924" fmla="*/ 2424719 h 3006470"/>
                        <a:gd name="connsiteX430-107925" fmla="*/ 184968 w 6006665"/>
                        <a:gd name="connsiteY430-107926" fmla="*/ 2421574 h 3006470"/>
                        <a:gd name="connsiteX431-107927" fmla="*/ 184070 w 6006665"/>
                        <a:gd name="connsiteY431-107928" fmla="*/ 2424719 h 3006470"/>
                        <a:gd name="connsiteX432-107929" fmla="*/ 168163 w 6006665"/>
                        <a:gd name="connsiteY432-107930" fmla="*/ 2420184 h 3006470"/>
                        <a:gd name="connsiteX433-107931" fmla="*/ 156800 w 6006665"/>
                        <a:gd name="connsiteY433-107932" fmla="*/ 2381542 h 3006470"/>
                        <a:gd name="connsiteX434-107933" fmla="*/ 152255 w 6006665"/>
                        <a:gd name="connsiteY434-107934" fmla="*/ 2365635 h 3006470"/>
                        <a:gd name="connsiteX435-107935" fmla="*/ 156800 w 6006665"/>
                        <a:gd name="connsiteY435-107936" fmla="*/ 2361090 h 3006470"/>
                        <a:gd name="connsiteX436-107937" fmla="*/ 168707 w 6006665"/>
                        <a:gd name="connsiteY436-107938" fmla="*/ 2361090 h 3006470"/>
                        <a:gd name="connsiteX437-107939" fmla="*/ 188615 w 6006665"/>
                        <a:gd name="connsiteY437-107940" fmla="*/ 2361090 h 3006470"/>
                        <a:gd name="connsiteX438-107941" fmla="*/ 199977 w 6006665"/>
                        <a:gd name="connsiteY438-107942" fmla="*/ 2349728 h 3006470"/>
                        <a:gd name="connsiteX439-107943" fmla="*/ 188615 w 6006665"/>
                        <a:gd name="connsiteY439-107944" fmla="*/ 2327003 h 3006470"/>
                        <a:gd name="connsiteX440-107945" fmla="*/ 168163 w 6006665"/>
                        <a:gd name="connsiteY440-107946" fmla="*/ 2317914 h 3006470"/>
                        <a:gd name="connsiteX441-107947" fmla="*/ 168163 w 6006665"/>
                        <a:gd name="connsiteY441-107948" fmla="*/ 2311096 h 3006470"/>
                        <a:gd name="connsiteX442-107949" fmla="*/ 152255 w 6006665"/>
                        <a:gd name="connsiteY442-107950" fmla="*/ 2295189 h 3006470"/>
                        <a:gd name="connsiteX443-107951" fmla="*/ 129531 w 6006665"/>
                        <a:gd name="connsiteY443-107952" fmla="*/ 2258829 h 3006470"/>
                        <a:gd name="connsiteX444-107953" fmla="*/ 140893 w 6006665"/>
                        <a:gd name="connsiteY444-107954" fmla="*/ 2236105 h 3006470"/>
                        <a:gd name="connsiteX445-107955" fmla="*/ 136348 w 6006665"/>
                        <a:gd name="connsiteY445-107956" fmla="*/ 2208835 h 3006470"/>
                        <a:gd name="connsiteX446-107957" fmla="*/ 103789 w 6006665"/>
                        <a:gd name="connsiteY446-107958" fmla="*/ 2195428 h 3006470"/>
                        <a:gd name="connsiteX447-107959" fmla="*/ 93716 w 6006665"/>
                        <a:gd name="connsiteY447-107960" fmla="*/ 2199745 h 3006470"/>
                        <a:gd name="connsiteX448-107961" fmla="*/ 91868 w 6006665"/>
                        <a:gd name="connsiteY448-107962" fmla="*/ 2195434 h 3006470"/>
                        <a:gd name="connsiteX449-107963" fmla="*/ 81809 w 6006665"/>
                        <a:gd name="connsiteY449-107964" fmla="*/ 2199745 h 3006470"/>
                        <a:gd name="connsiteX450-107965" fmla="*/ 74992 w 6006665"/>
                        <a:gd name="connsiteY450-107966" fmla="*/ 2183838 h 3006470"/>
                        <a:gd name="connsiteX451-107967" fmla="*/ 34087 w 6006665"/>
                        <a:gd name="connsiteY451-107968" fmla="*/ 2172476 h 3006470"/>
                        <a:gd name="connsiteX452-107969" fmla="*/ 22725 w 6006665"/>
                        <a:gd name="connsiteY452-107970" fmla="*/ 2129299 h 3006470"/>
                        <a:gd name="connsiteX453-107971" fmla="*/ 22725 w 6006665"/>
                        <a:gd name="connsiteY453-107972" fmla="*/ 2097484 h 3006470"/>
                        <a:gd name="connsiteX454-107973" fmla="*/ 0 w 6006665"/>
                        <a:gd name="connsiteY454-107974" fmla="*/ 2081577 h 3006470"/>
                        <a:gd name="connsiteX455-107975" fmla="*/ 15907 w 6006665"/>
                        <a:gd name="connsiteY455-107976" fmla="*/ 2058853 h 3006470"/>
                        <a:gd name="connsiteX456-107977" fmla="*/ 6818 w 6006665"/>
                        <a:gd name="connsiteY456-107978" fmla="*/ 1995224 h 3006470"/>
                        <a:gd name="connsiteX457-107979" fmla="*/ 34087 w 6006665"/>
                        <a:gd name="connsiteY457-107980" fmla="*/ 1952047 h 3006470"/>
                        <a:gd name="connsiteX458-107981" fmla="*/ 27270 w 6006665"/>
                        <a:gd name="connsiteY458-107982" fmla="*/ 1940685 h 3006470"/>
                        <a:gd name="connsiteX459-107983" fmla="*/ 70447 w 6006665"/>
                        <a:gd name="connsiteY459-107984" fmla="*/ 1902053 h 3006470"/>
                        <a:gd name="connsiteX460-107985" fmla="*/ 27270 w 6006665"/>
                        <a:gd name="connsiteY460-107986" fmla="*/ 1865693 h 3006470"/>
                        <a:gd name="connsiteX461-107987" fmla="*/ 109078 w 6006665"/>
                        <a:gd name="connsiteY461-107988" fmla="*/ 1767977 h 3006470"/>
                        <a:gd name="connsiteX462-107989" fmla="*/ 145438 w 6006665"/>
                        <a:gd name="connsiteY462-107990" fmla="*/ 1724800 h 3006470"/>
                        <a:gd name="connsiteX463-107991" fmla="*/ 156800 w 6006665"/>
                        <a:gd name="connsiteY463-107992" fmla="*/ 1681624 h 3006470"/>
                        <a:gd name="connsiteX464-107993" fmla="*/ 102261 w 6006665"/>
                        <a:gd name="connsiteY464-107994" fmla="*/ 1629357 h 3006470"/>
                        <a:gd name="connsiteX465-107995" fmla="*/ 118168 w 6006665"/>
                        <a:gd name="connsiteY465-107996" fmla="*/ 1574818 h 3006470"/>
                        <a:gd name="connsiteX466-107997" fmla="*/ 86354 w 6006665"/>
                        <a:gd name="connsiteY466-107998" fmla="*/ 1511189 h 3006470"/>
                        <a:gd name="connsiteX467-107999" fmla="*/ 298238 w 6006665"/>
                        <a:gd name="connsiteY467-108000" fmla="*/ 1554366 h 3006470"/>
                        <a:gd name="connsiteX468-108001" fmla="*/ 345959 w 6006665"/>
                        <a:gd name="connsiteY468-108002" fmla="*/ 1586180 h 3006470"/>
                        <a:gd name="connsiteX469-108003" fmla="*/ 362087 w 6006665"/>
                        <a:gd name="connsiteY469-108004" fmla="*/ 1595588 h 3006470"/>
                        <a:gd name="connsiteX470-108005" fmla="*/ 365867 w 6006665"/>
                        <a:gd name="connsiteY470-108006" fmla="*/ 1563455 h 3006470"/>
                        <a:gd name="connsiteX471-108007" fmla="*/ 345415 w 6006665"/>
                        <a:gd name="connsiteY471-108008" fmla="*/ 1527096 h 3006470"/>
                        <a:gd name="connsiteX472-108009" fmla="*/ 365867 w 6006665"/>
                        <a:gd name="connsiteY472-108010" fmla="*/ 1495281 h 3006470"/>
                        <a:gd name="connsiteX473-108011" fmla="*/ 374560 w 6006665"/>
                        <a:gd name="connsiteY473-108012" fmla="*/ 1500280 h 3006470"/>
                        <a:gd name="connsiteX474-108013" fmla="*/ 377774 w 6006665"/>
                        <a:gd name="connsiteY474-108014" fmla="*/ 1495281 h 3006470"/>
                        <a:gd name="connsiteX475-108015" fmla="*/ 461933 w 6006665"/>
                        <a:gd name="connsiteY475-108016" fmla="*/ 1543673 h 3006470"/>
                        <a:gd name="connsiteX476-108017" fmla="*/ 484035 w 6006665"/>
                        <a:gd name="connsiteY476-108018" fmla="*/ 1527096 h 3006470"/>
                        <a:gd name="connsiteX477-108019" fmla="*/ 463583 w 6006665"/>
                        <a:gd name="connsiteY477-108020" fmla="*/ 1461194 h 3006470"/>
                        <a:gd name="connsiteX478-108021" fmla="*/ 1677078 w 6006665"/>
                        <a:gd name="connsiteY478-108022" fmla="*/ 1370296 h 3006470"/>
                        <a:gd name="connsiteX479-108023" fmla="*/ 1720255 w 6006665"/>
                        <a:gd name="connsiteY479-108024" fmla="*/ 1349844 h 3006470"/>
                        <a:gd name="connsiteX480-108025" fmla="*/ 1731617 w 6006665"/>
                        <a:gd name="connsiteY480-108026" fmla="*/ 1299850 h 3006470"/>
                        <a:gd name="connsiteX481-108027" fmla="*/ 1758887 w 6006665"/>
                        <a:gd name="connsiteY481-108028" fmla="*/ 1256673 h 3006470"/>
                        <a:gd name="connsiteX482-108029" fmla="*/ 1736162 w 6006665"/>
                        <a:gd name="connsiteY482-108030" fmla="*/ 1197589 h 3006470"/>
                        <a:gd name="connsiteX483-108031" fmla="*/ 1758887 w 6006665"/>
                        <a:gd name="connsiteY483-108032" fmla="*/ 1133960 h 3006470"/>
                        <a:gd name="connsiteX484-108033" fmla="*/ 1704347 w 6006665"/>
                        <a:gd name="connsiteY484-108034" fmla="*/ 1070331 h 3006470"/>
                        <a:gd name="connsiteX485-108035" fmla="*/ 1736162 w 6006665"/>
                        <a:gd name="connsiteY485-108036" fmla="*/ 961252 h 3006470"/>
                        <a:gd name="connsiteX486-108037" fmla="*/ 1688440 w 6006665"/>
                        <a:gd name="connsiteY486-108038" fmla="*/ 865809 h 3006470"/>
                        <a:gd name="connsiteX487-108039" fmla="*/ 1752069 w 6006665"/>
                        <a:gd name="connsiteY487-108040" fmla="*/ 788545 h 3006470"/>
                        <a:gd name="connsiteX488-108041" fmla="*/ 1747524 w 6006665"/>
                        <a:gd name="connsiteY488-108042" fmla="*/ 704464 h 3006470"/>
                        <a:gd name="connsiteX489-108043" fmla="*/ 1763431 w 6006665"/>
                        <a:gd name="connsiteY489-108044" fmla="*/ 697647 h 3006470"/>
                        <a:gd name="connsiteX490-108045" fmla="*/ 1764877 w 6006665"/>
                        <a:gd name="connsiteY490-108046" fmla="*/ 702130 h 3006470"/>
                        <a:gd name="connsiteX491-108047" fmla="*/ 1775339 w 6006665"/>
                        <a:gd name="connsiteY491-108048" fmla="*/ 697647 h 3006470"/>
                        <a:gd name="connsiteX492-108049" fmla="*/ 1798063 w 6006665"/>
                        <a:gd name="connsiteY492-108050" fmla="*/ 768093 h 3006470"/>
                        <a:gd name="connsiteX493-108051" fmla="*/ 1791454 w 6006665"/>
                        <a:gd name="connsiteY493-108052" fmla="*/ 815304 h 3006470"/>
                        <a:gd name="connsiteX494-108053" fmla="*/ 1854330 w 6006665"/>
                        <a:gd name="connsiteY494-108054" fmla="*/ 772638 h 3006470"/>
                        <a:gd name="connsiteX495-108055" fmla="*/ 1931594 w 6006665"/>
                        <a:gd name="connsiteY495-108056" fmla="*/ 763548 h 3006470"/>
                        <a:gd name="connsiteX496-108057" fmla="*/ 1932772 w 6006665"/>
                        <a:gd name="connsiteY496-108058" fmla="*/ 764810 h 3006470"/>
                        <a:gd name="connsiteX497-108059" fmla="*/ 1943501 w 6006665"/>
                        <a:gd name="connsiteY497-108060" fmla="*/ 763548 h 3006470"/>
                        <a:gd name="connsiteX498-108061" fmla="*/ 1988608 w 6006665"/>
                        <a:gd name="connsiteY498-108062" fmla="*/ 811877 h 3006470"/>
                        <a:gd name="connsiteX499-108063" fmla="*/ 1963408 w 6006665"/>
                        <a:gd name="connsiteY499-108064" fmla="*/ 736278 h 3006470"/>
                        <a:gd name="connsiteX500-108065" fmla="*/ 1963408 w 6006665"/>
                        <a:gd name="connsiteY500-108066" fmla="*/ 595386 h 3006470"/>
                        <a:gd name="connsiteX501-108067" fmla="*/ 2027037 w 6006665"/>
                        <a:gd name="connsiteY501-108068" fmla="*/ 574934 h 3006470"/>
                        <a:gd name="connsiteX502-108069" fmla="*/ 2037269 w 6006665"/>
                        <a:gd name="connsiteY502-108070" fmla="*/ 575472 h 3006470"/>
                        <a:gd name="connsiteX503-108071" fmla="*/ 2038944 w 6006665"/>
                        <a:gd name="connsiteY503-108072" fmla="*/ 574934 h 3006470"/>
                        <a:gd name="connsiteX504-108073" fmla="*/ 2115414 w 6006665"/>
                        <a:gd name="connsiteY504-108074" fmla="*/ 578958 h 3006470"/>
                        <a:gd name="connsiteX505-108075" fmla="*/ 2192927 w 6006665"/>
                        <a:gd name="connsiteY505-108076" fmla="*/ 559026 h 3006470"/>
                        <a:gd name="connsiteX506-108077" fmla="*/ 2167930 w 6006665"/>
                        <a:gd name="connsiteY506-108078" fmla="*/ 493125 h 3006470"/>
                        <a:gd name="connsiteX507-108079" fmla="*/ 2204289 w 6006665"/>
                        <a:gd name="connsiteY507-108080" fmla="*/ 402226 h 3006470"/>
                        <a:gd name="connsiteX508-108081" fmla="*/ 2247466 w 6006665"/>
                        <a:gd name="connsiteY508-108082" fmla="*/ 397681 h 3006470"/>
                        <a:gd name="connsiteX509-108083" fmla="*/ 2317913 w 6006665"/>
                        <a:gd name="connsiteY509-108084" fmla="*/ 322690 h 3006470"/>
                        <a:gd name="connsiteX510-108085" fmla="*/ 2420183 w 6006665"/>
                        <a:gd name="connsiteY510-108086" fmla="*/ 304510 h 3006470"/>
                        <a:gd name="connsiteX511-108087" fmla="*/ 2429263 w 6006665"/>
                        <a:gd name="connsiteY511-108088" fmla="*/ 263606 h 3006470"/>
                        <a:gd name="connsiteX512-108089" fmla="*/ 2526979 w 6006665"/>
                        <a:gd name="connsiteY512-108090" fmla="*/ 252244 h 3006470"/>
                        <a:gd name="connsiteX513-108091" fmla="*/ 2528058 w 6006665"/>
                        <a:gd name="connsiteY513-108092" fmla="*/ 253503 h 3006470"/>
                        <a:gd name="connsiteX514-108093" fmla="*/ 2538886 w 6006665"/>
                        <a:gd name="connsiteY514-108094" fmla="*/ 252244 h 3006470"/>
                        <a:gd name="connsiteX515-108095" fmla="*/ 2560820 w 6006665"/>
                        <a:gd name="connsiteY515-108096" fmla="*/ 277833 h 3006470"/>
                        <a:gd name="connsiteX516-108097" fmla="*/ 2640602 w 6006665"/>
                        <a:gd name="connsiteY516-108098" fmla="*/ 202249 h 3006470"/>
                        <a:gd name="connsiteX517-108099" fmla="*/ 2652509 w 6006665"/>
                        <a:gd name="connsiteY517-108100" fmla="*/ 202249 h 3006470"/>
                        <a:gd name="connsiteX518-108101" fmla="*/ 2704231 w 6006665"/>
                        <a:gd name="connsiteY518-108102" fmla="*/ 202249 h 3006470"/>
                        <a:gd name="connsiteX519-108103" fmla="*/ 2715593 w 6006665"/>
                        <a:gd name="connsiteY519-108104" fmla="*/ 134075 h 3006470"/>
                        <a:gd name="connsiteX520-108105" fmla="*/ 2751953 w 6006665"/>
                        <a:gd name="connsiteY520-108106" fmla="*/ 68174 h 3006470"/>
                        <a:gd name="connsiteX521-108107" fmla="*/ 2838307 w 6006665"/>
                        <a:gd name="connsiteY521-108108" fmla="*/ 0 h 3006470"/>
                        <a:gd name="connsiteX0-108109" fmla="*/ 1791129 w 6006665"/>
                        <a:gd name="connsiteY0-108110" fmla="*/ 817622 h 3006470"/>
                        <a:gd name="connsiteX1-108111" fmla="*/ 1782156 w 6006665"/>
                        <a:gd name="connsiteY1-108112" fmla="*/ 881716 h 3006470"/>
                        <a:gd name="connsiteX2-108113" fmla="*/ 1809554 w 6006665"/>
                        <a:gd name="connsiteY2-108114" fmla="*/ 895415 h 3006470"/>
                        <a:gd name="connsiteX3-108115" fmla="*/ 1791129 w 6006665"/>
                        <a:gd name="connsiteY3-108116" fmla="*/ 817622 h 3006470"/>
                        <a:gd name="connsiteX4-108117" fmla="*/ 2838307 w 6006665"/>
                        <a:gd name="connsiteY4-108118" fmla="*/ 0 h 3006470"/>
                        <a:gd name="connsiteX5-108119" fmla="*/ 2844246 w 6006665"/>
                        <a:gd name="connsiteY5-108120" fmla="*/ 4711 h 3006470"/>
                        <a:gd name="connsiteX6-108121" fmla="*/ 2850213 w 6006665"/>
                        <a:gd name="connsiteY6-108122" fmla="*/ 0 h 3006470"/>
                        <a:gd name="connsiteX7-108123" fmla="*/ 2916115 w 6006665"/>
                        <a:gd name="connsiteY7-108124" fmla="*/ 52267 h 3006470"/>
                        <a:gd name="connsiteX8-108125" fmla="*/ 2861576 w 6006665"/>
                        <a:gd name="connsiteY8-108126" fmla="*/ 90899 h 3006470"/>
                        <a:gd name="connsiteX9-108127" fmla="*/ 2947929 w 6006665"/>
                        <a:gd name="connsiteY9-108128" fmla="*/ 118168 h 3006470"/>
                        <a:gd name="connsiteX10-108129" fmla="*/ 2957621 w 6006665"/>
                        <a:gd name="connsiteY10-108130" fmla="*/ 186006 h 3006470"/>
                        <a:gd name="connsiteX11-108131" fmla="*/ 2979199 w 6006665"/>
                        <a:gd name="connsiteY11-108132" fmla="*/ 161345 h 3006470"/>
                        <a:gd name="connsiteX12-108133" fmla="*/ 2991106 w 6006665"/>
                        <a:gd name="connsiteY12-108134" fmla="*/ 161345 h 3006470"/>
                        <a:gd name="connsiteX13-108135" fmla="*/ 3086005 w 6006665"/>
                        <a:gd name="connsiteY13-108136" fmla="*/ 161345 h 3006470"/>
                        <a:gd name="connsiteX14-108137" fmla="*/ 3097912 w 6006665"/>
                        <a:gd name="connsiteY14-108138" fmla="*/ 161345 h 3006470"/>
                        <a:gd name="connsiteX15-108139" fmla="*/ 3179721 w 6006665"/>
                        <a:gd name="connsiteY15-108140" fmla="*/ 236336 h 3006470"/>
                        <a:gd name="connsiteX16-108141" fmla="*/ 3211535 w 6006665"/>
                        <a:gd name="connsiteY16-108142" fmla="*/ 295420 h 3006470"/>
                        <a:gd name="connsiteX17-108143" fmla="*/ 3200173 w 6006665"/>
                        <a:gd name="connsiteY17-108144" fmla="*/ 370412 h 3006470"/>
                        <a:gd name="connsiteX18-108145" fmla="*/ 3161541 w 6006665"/>
                        <a:gd name="connsiteY18-108146" fmla="*/ 413589 h 3006470"/>
                        <a:gd name="connsiteX19-108147" fmla="*/ 3066097 w 6006665"/>
                        <a:gd name="connsiteY19-108148" fmla="*/ 488580 h 3006470"/>
                        <a:gd name="connsiteX20-108149" fmla="*/ 3034283 w 6006665"/>
                        <a:gd name="connsiteY20-108150" fmla="*/ 531757 h 3006470"/>
                        <a:gd name="connsiteX21-108151" fmla="*/ 3082005 w 6006665"/>
                        <a:gd name="connsiteY21-108152" fmla="*/ 547664 h 3006470"/>
                        <a:gd name="connsiteX22-108153" fmla="*/ 3129459 w 6006665"/>
                        <a:gd name="connsiteY22-108154" fmla="*/ 575345 h 3006470"/>
                        <a:gd name="connsiteX23-108155" fmla="*/ 3156451 w 6006665"/>
                        <a:gd name="connsiteY23-108156" fmla="*/ 552209 h 3006470"/>
                        <a:gd name="connsiteX24-108157" fmla="*/ 3158460 w 6006665"/>
                        <a:gd name="connsiteY24-108158" fmla="*/ 560693 h 3006470"/>
                        <a:gd name="connsiteX25-108159" fmla="*/ 3168359 w 6006665"/>
                        <a:gd name="connsiteY25-108160" fmla="*/ 552209 h 3006470"/>
                        <a:gd name="connsiteX26-108161" fmla="*/ 3184984 w 6006665"/>
                        <a:gd name="connsiteY26-108162" fmla="*/ 622402 h 3006470"/>
                        <a:gd name="connsiteX27-108163" fmla="*/ 3192811 w 6006665"/>
                        <a:gd name="connsiteY27-108164" fmla="*/ 606748 h 3006470"/>
                        <a:gd name="connsiteX28-108165" fmla="*/ 3251895 w 6006665"/>
                        <a:gd name="connsiteY28-108166" fmla="*/ 586296 h 3006470"/>
                        <a:gd name="connsiteX29-108167" fmla="*/ 3259833 w 6006665"/>
                        <a:gd name="connsiteY29-108168" fmla="*/ 587670 h 3006470"/>
                        <a:gd name="connsiteX30-108169" fmla="*/ 3263802 w 6006665"/>
                        <a:gd name="connsiteY30-108170" fmla="*/ 586296 h 3006470"/>
                        <a:gd name="connsiteX31-108171" fmla="*/ 3381970 w 6006665"/>
                        <a:gd name="connsiteY31-108172" fmla="*/ 606748 h 3006470"/>
                        <a:gd name="connsiteX32-108173" fmla="*/ 3388787 w 6006665"/>
                        <a:gd name="connsiteY32-108174" fmla="*/ 665832 h 3006470"/>
                        <a:gd name="connsiteX33-108175" fmla="*/ 3531529 w 6006665"/>
                        <a:gd name="connsiteY33-108176" fmla="*/ 686823 h 3006470"/>
                        <a:gd name="connsiteX34-108177" fmla="*/ 3538225 w 6006665"/>
                        <a:gd name="connsiteY34-108178" fmla="*/ 590841 h 3006470"/>
                        <a:gd name="connsiteX35-108179" fmla="*/ 3549910 w 6006665"/>
                        <a:gd name="connsiteY35-108180" fmla="*/ 594028 h 3006470"/>
                        <a:gd name="connsiteX36-108181" fmla="*/ 3550132 w 6006665"/>
                        <a:gd name="connsiteY36-108182" fmla="*/ 590841 h 3006470"/>
                        <a:gd name="connsiteX37-108183" fmla="*/ 3625123 w 6006665"/>
                        <a:gd name="connsiteY37-108184" fmla="*/ 611293 h 3006470"/>
                        <a:gd name="connsiteX38-108185" fmla="*/ 3672301 w 6006665"/>
                        <a:gd name="connsiteY38-108186" fmla="*/ 611293 h 3006470"/>
                        <a:gd name="connsiteX39-108187" fmla="*/ 3684207 w 6006665"/>
                        <a:gd name="connsiteY39-108188" fmla="*/ 611293 h 3006470"/>
                        <a:gd name="connsiteX40-108189" fmla="*/ 3743291 w 6006665"/>
                        <a:gd name="connsiteY40-108190" fmla="*/ 677194 h 3006470"/>
                        <a:gd name="connsiteX41-108191" fmla="*/ 3759199 w 6006665"/>
                        <a:gd name="connsiteY41-108192" fmla="*/ 756731 h 3006470"/>
                        <a:gd name="connsiteX42-108193" fmla="*/ 3738747 w 6006665"/>
                        <a:gd name="connsiteY42-108194" fmla="*/ 806725 h 3006470"/>
                        <a:gd name="connsiteX43-108195" fmla="*/ 3786469 w 6006665"/>
                        <a:gd name="connsiteY43-108196" fmla="*/ 897623 h 3006470"/>
                        <a:gd name="connsiteX44-108197" fmla="*/ 3835603 w 6006665"/>
                        <a:gd name="connsiteY44-108198" fmla="*/ 933529 h 3006470"/>
                        <a:gd name="connsiteX45-108199" fmla="*/ 3865460 w 6006665"/>
                        <a:gd name="connsiteY45-108200" fmla="*/ 822632 h 3006470"/>
                        <a:gd name="connsiteX46-108201" fmla="*/ 3875077 w 6006665"/>
                        <a:gd name="connsiteY46-108202" fmla="*/ 831139 h 3006470"/>
                        <a:gd name="connsiteX47-108203" fmla="*/ 3877367 w 6006665"/>
                        <a:gd name="connsiteY47-108204" fmla="*/ 822632 h 3006470"/>
                        <a:gd name="connsiteX48-108205" fmla="*/ 3932151 w 6006665"/>
                        <a:gd name="connsiteY48-108206" fmla="*/ 871095 h 3006470"/>
                        <a:gd name="connsiteX49-108207" fmla="*/ 3988173 w 6006665"/>
                        <a:gd name="connsiteY49-108208" fmla="*/ 843084 h 3006470"/>
                        <a:gd name="connsiteX50-108209" fmla="*/ 3993852 w 6006665"/>
                        <a:gd name="connsiteY50-108210" fmla="*/ 846199 h 3006470"/>
                        <a:gd name="connsiteX51-108211" fmla="*/ 4000080 w 6006665"/>
                        <a:gd name="connsiteY51-108212" fmla="*/ 843084 h 3006470"/>
                        <a:gd name="connsiteX52-108213" fmla="*/ 4062426 w 6006665"/>
                        <a:gd name="connsiteY52-108214" fmla="*/ 877274 h 3006470"/>
                        <a:gd name="connsiteX53-108215" fmla="*/ 4085889 w 6006665"/>
                        <a:gd name="connsiteY53-108216" fmla="*/ 849902 h 3006470"/>
                        <a:gd name="connsiteX54-108217" fmla="*/ 4095563 w 6006665"/>
                        <a:gd name="connsiteY54-108218" fmla="*/ 852506 h 3006470"/>
                        <a:gd name="connsiteX55-108219" fmla="*/ 4097796 w 6006665"/>
                        <a:gd name="connsiteY55-108220" fmla="*/ 849902 h 3006470"/>
                        <a:gd name="connsiteX56-108221" fmla="*/ 4144150 w 6006665"/>
                        <a:gd name="connsiteY56-108222" fmla="*/ 862382 h 3006470"/>
                        <a:gd name="connsiteX57-108223" fmla="*/ 4117703 w 6006665"/>
                        <a:gd name="connsiteY57-108224" fmla="*/ 752186 h 3006470"/>
                        <a:gd name="connsiteX58-108225" fmla="*/ 4165425 w 6006665"/>
                        <a:gd name="connsiteY58-108226" fmla="*/ 697647 h 3006470"/>
                        <a:gd name="connsiteX59-108227" fmla="*/ 4175231 w 6006665"/>
                        <a:gd name="connsiteY59-108228" fmla="*/ 700048 h 3006470"/>
                        <a:gd name="connsiteX60-108229" fmla="*/ 4177332 w 6006665"/>
                        <a:gd name="connsiteY60-108230" fmla="*/ 697647 h 3006470"/>
                        <a:gd name="connsiteX61-108231" fmla="*/ 4511384 w 6006665"/>
                        <a:gd name="connsiteY61-108232" fmla="*/ 779455 h 3006470"/>
                        <a:gd name="connsiteX62-108233" fmla="*/ 4543199 w 6006665"/>
                        <a:gd name="connsiteY62-108234" fmla="*/ 849902 h 3006470"/>
                        <a:gd name="connsiteX63-108235" fmla="*/ 4639242 w 6006665"/>
                        <a:gd name="connsiteY63-108236" fmla="*/ 932544 h 3006470"/>
                        <a:gd name="connsiteX64-108237" fmla="*/ 4774445 w 6006665"/>
                        <a:gd name="connsiteY64-108238" fmla="*/ 913531 h 3006470"/>
                        <a:gd name="connsiteX65-108239" fmla="*/ 4778496 w 6006665"/>
                        <a:gd name="connsiteY65-108240" fmla="*/ 914635 h 3006470"/>
                        <a:gd name="connsiteX66-108241" fmla="*/ 4786352 w 6006665"/>
                        <a:gd name="connsiteY66-108242" fmla="*/ 913531 h 3006470"/>
                        <a:gd name="connsiteX67-108243" fmla="*/ 4861343 w 6006665"/>
                        <a:gd name="connsiteY67-108244" fmla="*/ 933983 h 3006470"/>
                        <a:gd name="connsiteX68-108245" fmla="*/ 4893158 w 6006665"/>
                        <a:gd name="connsiteY68-108246" fmla="*/ 977160 h 3006470"/>
                        <a:gd name="connsiteX69-108247" fmla="*/ 4888613 w 6006665"/>
                        <a:gd name="connsiteY69-108248" fmla="*/ 1058968 h 3006470"/>
                        <a:gd name="connsiteX70-108249" fmla="*/ 4927677 w 6006665"/>
                        <a:gd name="connsiteY70-108250" fmla="*/ 1083640 h 3006470"/>
                        <a:gd name="connsiteX71-108251" fmla="*/ 4967605 w 6006665"/>
                        <a:gd name="connsiteY71-108252" fmla="*/ 1070331 h 3006470"/>
                        <a:gd name="connsiteX72-108253" fmla="*/ 5038051 w 6006665"/>
                        <a:gd name="connsiteY72-108254" fmla="*/ 1063513 h 3006470"/>
                        <a:gd name="connsiteX73-108255" fmla="*/ 5040730 w 6006665"/>
                        <a:gd name="connsiteY73-108256" fmla="*/ 1064406 h 3006470"/>
                        <a:gd name="connsiteX74-108257" fmla="*/ 5049958 w 6006665"/>
                        <a:gd name="connsiteY74-108258" fmla="*/ 1063513 h 3006470"/>
                        <a:gd name="connsiteX75-108259" fmla="*/ 5114249 w 6006665"/>
                        <a:gd name="connsiteY75-108260" fmla="*/ 1084944 h 3006470"/>
                        <a:gd name="connsiteX76-108261" fmla="*/ 5176671 w 6006665"/>
                        <a:gd name="connsiteY76-108262" fmla="*/ 1074876 h 3006470"/>
                        <a:gd name="connsiteX77-108263" fmla="*/ 5177801 w 6006665"/>
                        <a:gd name="connsiteY77-108264" fmla="*/ 1076614 h 3006470"/>
                        <a:gd name="connsiteX78-108265" fmla="*/ 5188578 w 6006665"/>
                        <a:gd name="connsiteY78-108266" fmla="*/ 1074876 h 3006470"/>
                        <a:gd name="connsiteX79-108267" fmla="*/ 5243719 w 6006665"/>
                        <a:gd name="connsiteY79-108268" fmla="*/ 1159707 h 3006470"/>
                        <a:gd name="connsiteX80-108269" fmla="*/ 5283477 w 6006665"/>
                        <a:gd name="connsiteY80-108270" fmla="*/ 1129415 h 3006470"/>
                        <a:gd name="connsiteX81-108271" fmla="*/ 5258480 w 6006665"/>
                        <a:gd name="connsiteY81-108272" fmla="*/ 1063513 h 3006470"/>
                        <a:gd name="connsiteX82-108273" fmla="*/ 5267570 w 6006665"/>
                        <a:gd name="connsiteY82-108274" fmla="*/ 1015792 h 3006470"/>
                        <a:gd name="connsiteX83-108275" fmla="*/ 5278896 w 6006665"/>
                        <a:gd name="connsiteY83-108276" fmla="*/ 1018841 h 3006470"/>
                        <a:gd name="connsiteX84-108277" fmla="*/ 5279477 w 6006665"/>
                        <a:gd name="connsiteY84-108278" fmla="*/ 1015792 h 3006470"/>
                        <a:gd name="connsiteX85-108279" fmla="*/ 5395510 w 6006665"/>
                        <a:gd name="connsiteY85-108280" fmla="*/ 1047031 h 3006470"/>
                        <a:gd name="connsiteX86-108281" fmla="*/ 5463001 w 6006665"/>
                        <a:gd name="connsiteY86-108282" fmla="*/ 1043061 h 3006470"/>
                        <a:gd name="connsiteX87-108283" fmla="*/ 5464386 w 6006665"/>
                        <a:gd name="connsiteY87-108284" fmla="*/ 1043680 h 3006470"/>
                        <a:gd name="connsiteX88-108285" fmla="*/ 5474909 w 6006665"/>
                        <a:gd name="connsiteY88-108286" fmla="*/ 1043061 h 3006470"/>
                        <a:gd name="connsiteX89-108287" fmla="*/ 5581715 w 6006665"/>
                        <a:gd name="connsiteY89-108288" fmla="*/ 1090783 h 3006470"/>
                        <a:gd name="connsiteX90-108289" fmla="*/ 5633981 w 6006665"/>
                        <a:gd name="connsiteY90-108290" fmla="*/ 1133960 h 3006470"/>
                        <a:gd name="connsiteX91-108291" fmla="*/ 5720335 w 6006665"/>
                        <a:gd name="connsiteY91-108292" fmla="*/ 1213496 h 3006470"/>
                        <a:gd name="connsiteX92-108293" fmla="*/ 5822595 w 6006665"/>
                        <a:gd name="connsiteY92-108294" fmla="*/ 1311212 h 3006470"/>
                        <a:gd name="connsiteX93-108295" fmla="*/ 5818051 w 6006665"/>
                        <a:gd name="connsiteY93-108296" fmla="*/ 1365751 h 3006470"/>
                        <a:gd name="connsiteX94-108297" fmla="*/ 5825679 w 6006665"/>
                        <a:gd name="connsiteY94-108298" fmla="*/ 1373379 h 3006470"/>
                        <a:gd name="connsiteX95-108299" fmla="*/ 5822051 w 6006665"/>
                        <a:gd name="connsiteY95-108300" fmla="*/ 1322574 h 3006470"/>
                        <a:gd name="connsiteX96-108301" fmla="*/ 5834092 w 6006665"/>
                        <a:gd name="connsiteY96-108302" fmla="*/ 1324447 h 3006470"/>
                        <a:gd name="connsiteX97-108303" fmla="*/ 5833958 w 6006665"/>
                        <a:gd name="connsiteY97-108304" fmla="*/ 1322574 h 3006470"/>
                        <a:gd name="connsiteX98-108305" fmla="*/ 5936219 w 6006665"/>
                        <a:gd name="connsiteY98-108306" fmla="*/ 1338481 h 3006470"/>
                        <a:gd name="connsiteX99-108307" fmla="*/ 6006665 w 6006665"/>
                        <a:gd name="connsiteY99-108308" fmla="*/ 1418018 h 3006470"/>
                        <a:gd name="connsiteX100-108309" fmla="*/ 5968033 w 6006665"/>
                        <a:gd name="connsiteY100-108310" fmla="*/ 1456650 h 3006470"/>
                        <a:gd name="connsiteX101-108311" fmla="*/ 5908949 w 6006665"/>
                        <a:gd name="connsiteY101-108312" fmla="*/ 1468012 h 3006470"/>
                        <a:gd name="connsiteX102-108313" fmla="*/ 5908949 w 6006665"/>
                        <a:gd name="connsiteY102-108314" fmla="*/ 1554366 h 3006470"/>
                        <a:gd name="connsiteX103-108315" fmla="*/ 5893042 w 6006665"/>
                        <a:gd name="connsiteY103-108316" fmla="*/ 1570273 h 3006470"/>
                        <a:gd name="connsiteX104-108317" fmla="*/ 5881135 w 6006665"/>
                        <a:gd name="connsiteY104-108318" fmla="*/ 1570273 h 3006470"/>
                        <a:gd name="connsiteX105-108319" fmla="*/ 5861227 w 6006665"/>
                        <a:gd name="connsiteY105-108320" fmla="*/ 1570273 h 3006470"/>
                        <a:gd name="connsiteX106-108321" fmla="*/ 5849321 w 6006665"/>
                        <a:gd name="connsiteY106-108322" fmla="*/ 1570273 h 3006470"/>
                        <a:gd name="connsiteX107-108323" fmla="*/ 5817506 w 6006665"/>
                        <a:gd name="connsiteY107-108324" fmla="*/ 1536186 h 3006470"/>
                        <a:gd name="connsiteX108-108325" fmla="*/ 5767511 w 6006665"/>
                        <a:gd name="connsiteY108-108326" fmla="*/ 1511189 h 3006470"/>
                        <a:gd name="connsiteX109-108327" fmla="*/ 5762967 w 6006665"/>
                        <a:gd name="connsiteY109-108328" fmla="*/ 1477102 h 3006470"/>
                        <a:gd name="connsiteX110-108329" fmla="*/ 5729132 w 6006665"/>
                        <a:gd name="connsiteY110-108330" fmla="*/ 1463170 h 3006470"/>
                        <a:gd name="connsiteX111-108331" fmla="*/ 5695337 w 6006665"/>
                        <a:gd name="connsiteY111-108332" fmla="*/ 1472557 h 3006470"/>
                        <a:gd name="connsiteX112-108333" fmla="*/ 5693366 w 6006665"/>
                        <a:gd name="connsiteY112-108334" fmla="*/ 1469797 h 3006470"/>
                        <a:gd name="connsiteX113-108335" fmla="*/ 5683431 w 6006665"/>
                        <a:gd name="connsiteY113-108336" fmla="*/ 1472557 h 3006470"/>
                        <a:gd name="connsiteX114-108337" fmla="*/ 5660706 w 6006665"/>
                        <a:gd name="connsiteY114-108338" fmla="*/ 1440742 h 3006470"/>
                        <a:gd name="connsiteX115-108339" fmla="*/ 5669644 w 6006665"/>
                        <a:gd name="connsiteY115-108340" fmla="*/ 1415717 h 3006470"/>
                        <a:gd name="connsiteX116-108341" fmla="*/ 5640799 w 6006665"/>
                        <a:gd name="connsiteY116-108342" fmla="*/ 1429380 h 3006470"/>
                        <a:gd name="connsiteX117-108343" fmla="*/ 5656705 w 6006665"/>
                        <a:gd name="connsiteY117-108344" fmla="*/ 1472557 h 3006470"/>
                        <a:gd name="connsiteX118-108345" fmla="*/ 5633981 w 6006665"/>
                        <a:gd name="connsiteY118-108346" fmla="*/ 1511189 h 3006470"/>
                        <a:gd name="connsiteX119-108347" fmla="*/ 5586259 w 6006665"/>
                        <a:gd name="connsiteY119-108348" fmla="*/ 1547548 h 3006470"/>
                        <a:gd name="connsiteX120-108349" fmla="*/ 5575676 w 6006665"/>
                        <a:gd name="connsiteY120-108350" fmla="*/ 1546540 h 3006470"/>
                        <a:gd name="connsiteX121-108351" fmla="*/ 5574353 w 6006665"/>
                        <a:gd name="connsiteY121-108352" fmla="*/ 1547548 h 3006470"/>
                        <a:gd name="connsiteX122-108353" fmla="*/ 5539436 w 6006665"/>
                        <a:gd name="connsiteY122-108354" fmla="*/ 1544223 h 3006470"/>
                        <a:gd name="connsiteX123-108355" fmla="*/ 5570352 w 6006665"/>
                        <a:gd name="connsiteY123-108356" fmla="*/ 1586180 h 3006470"/>
                        <a:gd name="connsiteX124-108357" fmla="*/ 5593077 w 6006665"/>
                        <a:gd name="connsiteY124-108358" fmla="*/ 1649809 h 3006470"/>
                        <a:gd name="connsiteX125-108359" fmla="*/ 5608984 w 6006665"/>
                        <a:gd name="connsiteY125-108360" fmla="*/ 1677079 h 3006470"/>
                        <a:gd name="connsiteX126-108361" fmla="*/ 5613529 w 6006665"/>
                        <a:gd name="connsiteY126-108362" fmla="*/ 1708893 h 3006470"/>
                        <a:gd name="connsiteX127-108363" fmla="*/ 5608984 w 6006665"/>
                        <a:gd name="connsiteY127-108364" fmla="*/ 1731618 h 3006470"/>
                        <a:gd name="connsiteX128-108365" fmla="*/ 5597799 w 6006665"/>
                        <a:gd name="connsiteY128-108366" fmla="*/ 1728009 h 3006470"/>
                        <a:gd name="connsiteX129-108367" fmla="*/ 5597077 w 6006665"/>
                        <a:gd name="connsiteY129-108368" fmla="*/ 1731618 h 3006470"/>
                        <a:gd name="connsiteX130-108369" fmla="*/ 5534271 w 6006665"/>
                        <a:gd name="connsiteY130-108370" fmla="*/ 1711358 h 3006470"/>
                        <a:gd name="connsiteX131-108371" fmla="*/ 5436277 w 6006665"/>
                        <a:gd name="connsiteY131-108372" fmla="*/ 1767977 h 3006470"/>
                        <a:gd name="connsiteX132-108373" fmla="*/ 5397645 w 6006665"/>
                        <a:gd name="connsiteY132-108374" fmla="*/ 1779340 h 3006470"/>
                        <a:gd name="connsiteX133-108375" fmla="*/ 5345378 w 6006665"/>
                        <a:gd name="connsiteY133-108376" fmla="*/ 1833879 h 3006470"/>
                        <a:gd name="connsiteX134-108377" fmla="*/ 5290839 w 6006665"/>
                        <a:gd name="connsiteY134-108378" fmla="*/ 1881600 h 3006470"/>
                        <a:gd name="connsiteX135-108379" fmla="*/ 5274932 w 6006665"/>
                        <a:gd name="connsiteY135-108380" fmla="*/ 1913415 h 3006470"/>
                        <a:gd name="connsiteX136-108381" fmla="*/ 5267238 w 6006665"/>
                        <a:gd name="connsiteY136-108382" fmla="*/ 1904988 h 3006470"/>
                        <a:gd name="connsiteX137-108383" fmla="*/ 5263025 w 6006665"/>
                        <a:gd name="connsiteY137-108384" fmla="*/ 1913415 h 3006470"/>
                        <a:gd name="connsiteX138-108385" fmla="*/ 5219538 w 6006665"/>
                        <a:gd name="connsiteY138-108386" fmla="*/ 1865787 h 3006470"/>
                        <a:gd name="connsiteX139-108387" fmla="*/ 5129494 w 6006665"/>
                        <a:gd name="connsiteY139-108388" fmla="*/ 1920232 h 3006470"/>
                        <a:gd name="connsiteX140-108389" fmla="*/ 5126389 w 6006665"/>
                        <a:gd name="connsiteY140-108390" fmla="*/ 1914910 h 3006470"/>
                        <a:gd name="connsiteX141-108391" fmla="*/ 5117587 w 6006665"/>
                        <a:gd name="connsiteY141-108392" fmla="*/ 1920232 h 3006470"/>
                        <a:gd name="connsiteX142-108393" fmla="*/ 5105544 w 6006665"/>
                        <a:gd name="connsiteY142-108394" fmla="*/ 1899586 h 3006470"/>
                        <a:gd name="connsiteX143-108395" fmla="*/ 5074955 w 6006665"/>
                        <a:gd name="connsiteY143-108396" fmla="*/ 1924777 h 3006470"/>
                        <a:gd name="connsiteX144-108397" fmla="*/ 5065718 w 6006665"/>
                        <a:gd name="connsiteY144-108398" fmla="*/ 1922578 h 3006470"/>
                        <a:gd name="connsiteX145-108399" fmla="*/ 5063048 w 6006665"/>
                        <a:gd name="connsiteY145-108400" fmla="*/ 1924777 h 3006470"/>
                        <a:gd name="connsiteX146-108401" fmla="*/ 5026594 w 6006665"/>
                        <a:gd name="connsiteY146-108402" fmla="*/ 1916098 h 3006470"/>
                        <a:gd name="connsiteX147-108403" fmla="*/ 5015871 w 6006665"/>
                        <a:gd name="connsiteY147-108404" fmla="*/ 1961137 h 3006470"/>
                        <a:gd name="connsiteX148-108405" fmla="*/ 4974967 w 6006665"/>
                        <a:gd name="connsiteY148-108406" fmla="*/ 2027038 h 3006470"/>
                        <a:gd name="connsiteX149-108407" fmla="*/ 4974967 w 6006665"/>
                        <a:gd name="connsiteY149-108408" fmla="*/ 2058853 h 3006470"/>
                        <a:gd name="connsiteX150-108409" fmla="*/ 5015871 w 6006665"/>
                        <a:gd name="connsiteY150-108410" fmla="*/ 2074760 h 3006470"/>
                        <a:gd name="connsiteX151-108411" fmla="*/ 5011326 w 6006665"/>
                        <a:gd name="connsiteY151-108412" fmla="*/ 2172476 h 3006470"/>
                        <a:gd name="connsiteX152-108413" fmla="*/ 4999419 w 6006665"/>
                        <a:gd name="connsiteY152-108414" fmla="*/ 2172476 h 3006470"/>
                        <a:gd name="connsiteX153-108415" fmla="*/ 4974967 w 6006665"/>
                        <a:gd name="connsiteY153-108416" fmla="*/ 2172476 h 3006470"/>
                        <a:gd name="connsiteX154-108417" fmla="*/ 4963605 w 6006665"/>
                        <a:gd name="connsiteY154-108418" fmla="*/ 2224742 h 3006470"/>
                        <a:gd name="connsiteX155-108419" fmla="*/ 4974967 w 6006665"/>
                        <a:gd name="connsiteY155-108420" fmla="*/ 2252012 h 3006470"/>
                        <a:gd name="connsiteX156-108421" fmla="*/ 4909065 w 6006665"/>
                        <a:gd name="connsiteY156-108422" fmla="*/ 2286099 h 3006470"/>
                        <a:gd name="connsiteX157-108423" fmla="*/ 4897703 w 6006665"/>
                        <a:gd name="connsiteY157-108424" fmla="*/ 2354273 h 3006470"/>
                        <a:gd name="connsiteX158-108425" fmla="*/ 4845437 w 6006665"/>
                        <a:gd name="connsiteY158-108426" fmla="*/ 2370180 h 3006470"/>
                        <a:gd name="connsiteX159-108427" fmla="*/ 4834074 w 6006665"/>
                        <a:gd name="connsiteY159-108428" fmla="*/ 2429264 h 3006470"/>
                        <a:gd name="connsiteX160-108429" fmla="*/ 4779535 w 6006665"/>
                        <a:gd name="connsiteY160-108430" fmla="*/ 2488348 h 3006470"/>
                        <a:gd name="connsiteX161-108431" fmla="*/ 4777225 w 6006665"/>
                        <a:gd name="connsiteY161-108432" fmla="*/ 2477952 h 3006470"/>
                        <a:gd name="connsiteX162-108433" fmla="*/ 4767628 w 6006665"/>
                        <a:gd name="connsiteY162-108434" fmla="*/ 2488348 h 3006470"/>
                        <a:gd name="connsiteX163-108435" fmla="*/ 4758538 w 6006665"/>
                        <a:gd name="connsiteY163-108436" fmla="*/ 2447444 h 3006470"/>
                        <a:gd name="connsiteX164-108437" fmla="*/ 4742631 w 6006665"/>
                        <a:gd name="connsiteY164-108438" fmla="*/ 2361090 h 3006470"/>
                        <a:gd name="connsiteX165-108439" fmla="*/ 4715361 w 6006665"/>
                        <a:gd name="connsiteY165-108440" fmla="*/ 2220198 h 3006470"/>
                        <a:gd name="connsiteX166-108441" fmla="*/ 4735813 w 6006665"/>
                        <a:gd name="connsiteY166-108442" fmla="*/ 2129299 h 3006470"/>
                        <a:gd name="connsiteX167-108443" fmla="*/ 4767628 w 6006665"/>
                        <a:gd name="connsiteY167-108444" fmla="*/ 2086122 h 3006470"/>
                        <a:gd name="connsiteX168-108445" fmla="*/ 4767628 w 6006665"/>
                        <a:gd name="connsiteY168-108446" fmla="*/ 2058853 h 3006470"/>
                        <a:gd name="connsiteX169-108447" fmla="*/ 4826712 w 6006665"/>
                        <a:gd name="connsiteY169-108448" fmla="*/ 2042945 h 3006470"/>
                        <a:gd name="connsiteX170-108449" fmla="*/ 4892613 w 6006665"/>
                        <a:gd name="connsiteY170-108450" fmla="*/ 1952047 h 3006470"/>
                        <a:gd name="connsiteX171-108451" fmla="*/ 4956243 w 6006665"/>
                        <a:gd name="connsiteY171-108452" fmla="*/ 1877056 h 3006470"/>
                        <a:gd name="connsiteX172-108453" fmla="*/ 5022143 w 6006665"/>
                        <a:gd name="connsiteY172-108454" fmla="*/ 1817971 h 3006470"/>
                        <a:gd name="connsiteX173-108455" fmla="*/ 5046694 w 6006665"/>
                        <a:gd name="connsiteY173-108456" fmla="*/ 1710844 h 3006470"/>
                        <a:gd name="connsiteX174-108457" fmla="*/ 5015871 w 6006665"/>
                        <a:gd name="connsiteY174-108458" fmla="*/ 1715711 h 3006470"/>
                        <a:gd name="connsiteX175-108459" fmla="*/ 4995419 w 6006665"/>
                        <a:gd name="connsiteY175-108460" fmla="*/ 1779340 h 3006470"/>
                        <a:gd name="connsiteX176-108461" fmla="*/ 4904521 w 6006665"/>
                        <a:gd name="connsiteY176-108462" fmla="*/ 1865693 h 3006470"/>
                        <a:gd name="connsiteX177-108463" fmla="*/ 4901708 w 6006665"/>
                        <a:gd name="connsiteY177-108464" fmla="*/ 1857053 h 3006470"/>
                        <a:gd name="connsiteX178-108465" fmla="*/ 4892613 w 6006665"/>
                        <a:gd name="connsiteY178-108466" fmla="*/ 1865693 h 3006470"/>
                        <a:gd name="connsiteX179-108467" fmla="*/ 4861835 w 6006665"/>
                        <a:gd name="connsiteY179-108468" fmla="*/ 1771159 h 3006470"/>
                        <a:gd name="connsiteX180-108469" fmla="*/ 4779535 w 6006665"/>
                        <a:gd name="connsiteY180-108470" fmla="*/ 1795247 h 3006470"/>
                        <a:gd name="connsiteX181-108471" fmla="*/ 4684091 w 6006665"/>
                        <a:gd name="connsiteY181-108472" fmla="*/ 1920232 h 3006470"/>
                        <a:gd name="connsiteX182-108473" fmla="*/ 4715906 w 6006665"/>
                        <a:gd name="connsiteY182-108474" fmla="*/ 1967954 h 3006470"/>
                        <a:gd name="connsiteX183-108475" fmla="*/ 4636369 w 6006665"/>
                        <a:gd name="connsiteY183-108476" fmla="*/ 1983861 h 3006470"/>
                        <a:gd name="connsiteX184-108477" fmla="*/ 4577285 w 6006665"/>
                        <a:gd name="connsiteY184-108478" fmla="*/ 1988406 h 3006470"/>
                        <a:gd name="connsiteX185-108479" fmla="*/ 4577373 w 6006665"/>
                        <a:gd name="connsiteY185-108480" fmla="*/ 1987484 h 3006470"/>
                        <a:gd name="connsiteX186-108481" fmla="*/ 4565379 w 6006665"/>
                        <a:gd name="connsiteY186-108482" fmla="*/ 1988406 h 3006470"/>
                        <a:gd name="connsiteX187-108483" fmla="*/ 4569923 w 6006665"/>
                        <a:gd name="connsiteY187-108484" fmla="*/ 1940685 h 3006470"/>
                        <a:gd name="connsiteX188-108485" fmla="*/ 4520081 w 6006665"/>
                        <a:gd name="connsiteY188-108486" fmla="*/ 1931099 h 3006470"/>
                        <a:gd name="connsiteX189-108487" fmla="*/ 4475025 w 6006665"/>
                        <a:gd name="connsiteY189-108488" fmla="*/ 1961137 h 3006470"/>
                        <a:gd name="connsiteX190-108489" fmla="*/ 4464394 w 6006665"/>
                        <a:gd name="connsiteY190-108490" fmla="*/ 1960286 h 3006470"/>
                        <a:gd name="connsiteX191-108491" fmla="*/ 4463118 w 6006665"/>
                        <a:gd name="connsiteY191-108492" fmla="*/ 1961137 h 3006470"/>
                        <a:gd name="connsiteX192-108493" fmla="*/ 4357637 w 6006665"/>
                        <a:gd name="connsiteY192-108494" fmla="*/ 1952698 h 3006470"/>
                        <a:gd name="connsiteX193-108495" fmla="*/ 4243233 w 6006665"/>
                        <a:gd name="connsiteY193-108496" fmla="*/ 1972499 h 3006470"/>
                        <a:gd name="connsiteX194-108497" fmla="*/ 4125065 w 6006665"/>
                        <a:gd name="connsiteY194-108498" fmla="*/ 2106574 h 3006470"/>
                        <a:gd name="connsiteX195-108499" fmla="*/ 3984173 w 6006665"/>
                        <a:gd name="connsiteY195-108500" fmla="*/ 2263374 h 3006470"/>
                        <a:gd name="connsiteX196-108501" fmla="*/ 4038712 w 6006665"/>
                        <a:gd name="connsiteY196-108502" fmla="*/ 2267919 h 3006470"/>
                        <a:gd name="connsiteX197-108503" fmla="*/ 4059164 w 6006665"/>
                        <a:gd name="connsiteY197-108504" fmla="*/ 2311096 h 3006470"/>
                        <a:gd name="connsiteX198-108505" fmla="*/ 4087782 w 6006665"/>
                        <a:gd name="connsiteY198-108506" fmla="*/ 2319513 h 3006470"/>
                        <a:gd name="connsiteX199-108507" fmla="*/ 4106341 w 6006665"/>
                        <a:gd name="connsiteY199-108508" fmla="*/ 2290644 h 3006470"/>
                        <a:gd name="connsiteX200-108509" fmla="*/ 4117411 w 6006665"/>
                        <a:gd name="connsiteY200-108510" fmla="*/ 2291946 h 3006470"/>
                        <a:gd name="connsiteX201-108511" fmla="*/ 4118248 w 6006665"/>
                        <a:gd name="connsiteY201-108512" fmla="*/ 2290644 h 3006470"/>
                        <a:gd name="connsiteX202-108513" fmla="*/ 4156880 w 6006665"/>
                        <a:gd name="connsiteY202-108514" fmla="*/ 2295189 h 3006470"/>
                        <a:gd name="connsiteX203-108515" fmla="*/ 4211419 w 6006665"/>
                        <a:gd name="connsiteY203-108516" fmla="*/ 2365635 h 3006470"/>
                        <a:gd name="connsiteX204-108517" fmla="*/ 4215964 w 6006665"/>
                        <a:gd name="connsiteY204-108518" fmla="*/ 2413357 h 3006470"/>
                        <a:gd name="connsiteX205-108519" fmla="*/ 4184149 w 6006665"/>
                        <a:gd name="connsiteY205-108520" fmla="*/ 2472441 h 3006470"/>
                        <a:gd name="connsiteX206-108521" fmla="*/ 4177332 w 6006665"/>
                        <a:gd name="connsiteY206-108522" fmla="*/ 2542887 h 3006470"/>
                        <a:gd name="connsiteX207-108523" fmla="*/ 4161425 w 6006665"/>
                        <a:gd name="connsiteY207-108524" fmla="*/ 2629241 h 3006470"/>
                        <a:gd name="connsiteX208-108525" fmla="*/ 4109158 w 6006665"/>
                        <a:gd name="connsiteY208-108526" fmla="*/ 2708777 h 3006470"/>
                        <a:gd name="connsiteX209-108527" fmla="*/ 4097796 w 6006665"/>
                        <a:gd name="connsiteY209-108528" fmla="*/ 2747409 h 3006470"/>
                        <a:gd name="connsiteX210-108529" fmla="*/ 4043257 w 6006665"/>
                        <a:gd name="connsiteY210-108530" fmla="*/ 2806493 h 3006470"/>
                        <a:gd name="connsiteX211-108531" fmla="*/ 3995535 w 6006665"/>
                        <a:gd name="connsiteY211-108532" fmla="*/ 2865577 h 3006470"/>
                        <a:gd name="connsiteX212-108533" fmla="*/ 3975083 w 6006665"/>
                        <a:gd name="connsiteY212-108534" fmla="*/ 2897392 h 3006470"/>
                        <a:gd name="connsiteX213-108535" fmla="*/ 3925089 w 6006665"/>
                        <a:gd name="connsiteY213-108536" fmla="*/ 2924661 h 3006470"/>
                        <a:gd name="connsiteX214-108537" fmla="*/ 3913182 w 6006665"/>
                        <a:gd name="connsiteY214-108538" fmla="*/ 2924661 h 3006470"/>
                        <a:gd name="connsiteX215-108539" fmla="*/ 3904637 w 6006665"/>
                        <a:gd name="connsiteY215-108540" fmla="*/ 2924661 h 3006470"/>
                        <a:gd name="connsiteX216-108541" fmla="*/ 3892729 w 6006665"/>
                        <a:gd name="connsiteY216-108542" fmla="*/ 2924661 h 3006470"/>
                        <a:gd name="connsiteX217-108543" fmla="*/ 3871063 w 6006665"/>
                        <a:gd name="connsiteY217-108544" fmla="*/ 2908412 h 3006470"/>
                        <a:gd name="connsiteX218-108545" fmla="*/ 3829645 w 6006665"/>
                        <a:gd name="connsiteY218-108546" fmla="*/ 2936024 h 3006470"/>
                        <a:gd name="connsiteX219-108547" fmla="*/ 3822828 w 6006665"/>
                        <a:gd name="connsiteY219-108548" fmla="*/ 2956476 h 3006470"/>
                        <a:gd name="connsiteX220-108549" fmla="*/ 3818283 w 6006665"/>
                        <a:gd name="connsiteY220-108550" fmla="*/ 2947386 h 3006470"/>
                        <a:gd name="connsiteX221-108551" fmla="*/ 3818283 w 6006665"/>
                        <a:gd name="connsiteY221-108552" fmla="*/ 2935660 h 3006470"/>
                        <a:gd name="connsiteX222-108553" fmla="*/ 3817738 w 6006665"/>
                        <a:gd name="connsiteY222-108554" fmla="*/ 2936024 h 3006470"/>
                        <a:gd name="connsiteX223-108555" fmla="*/ 3810921 w 6006665"/>
                        <a:gd name="connsiteY223-108556" fmla="*/ 2956476 h 3006470"/>
                        <a:gd name="connsiteX224-108557" fmla="*/ 3806376 w 6006665"/>
                        <a:gd name="connsiteY224-108558" fmla="*/ 2947386 h 3006470"/>
                        <a:gd name="connsiteX225-108559" fmla="*/ 3806376 w 6006665"/>
                        <a:gd name="connsiteY225-108560" fmla="*/ 2920116 h 3006470"/>
                        <a:gd name="connsiteX226-108561" fmla="*/ 3818283 w 6006665"/>
                        <a:gd name="connsiteY226-108562" fmla="*/ 2920116 h 3006470"/>
                        <a:gd name="connsiteX227-108563" fmla="*/ 3826828 w 6006665"/>
                        <a:gd name="connsiteY227-108564" fmla="*/ 2920116 h 3006470"/>
                        <a:gd name="connsiteX228-108565" fmla="*/ 3833645 w 6006665"/>
                        <a:gd name="connsiteY228-108566" fmla="*/ 2861032 h 3006470"/>
                        <a:gd name="connsiteX229-108567" fmla="*/ 3822283 w 6006665"/>
                        <a:gd name="connsiteY229-108568" fmla="*/ 2817856 h 3006470"/>
                        <a:gd name="connsiteX230-108569" fmla="*/ 3849553 w 6006665"/>
                        <a:gd name="connsiteY230-108570" fmla="*/ 2795131 h 3006470"/>
                        <a:gd name="connsiteX231-108571" fmla="*/ 3858814 w 6006665"/>
                        <a:gd name="connsiteY231-108572" fmla="*/ 2797336 h 3006470"/>
                        <a:gd name="connsiteX232-108573" fmla="*/ 3861460 w 6006665"/>
                        <a:gd name="connsiteY232-108574" fmla="*/ 2795131 h 3006470"/>
                        <a:gd name="connsiteX233-108575" fmla="*/ 3898487 w 6006665"/>
                        <a:gd name="connsiteY233-108576" fmla="*/ 2803947 h 3006470"/>
                        <a:gd name="connsiteX234-108577" fmla="*/ 3919999 w 6006665"/>
                        <a:gd name="connsiteY234-108578" fmla="*/ 2758772 h 3006470"/>
                        <a:gd name="connsiteX235-108579" fmla="*/ 3935906 w 6006665"/>
                        <a:gd name="connsiteY235-108580" fmla="*/ 2699687 h 3006470"/>
                        <a:gd name="connsiteX236-108581" fmla="*/ 3947269 w 6006665"/>
                        <a:gd name="connsiteY236-108582" fmla="*/ 2676963 h 3006470"/>
                        <a:gd name="connsiteX237-108583" fmla="*/ 3966292 w 6006665"/>
                        <a:gd name="connsiteY237-108584" fmla="*/ 2632575 h 3006470"/>
                        <a:gd name="connsiteX238-108585" fmla="*/ 3915999 w 6006665"/>
                        <a:gd name="connsiteY238-108586" fmla="*/ 2645148 h 3006470"/>
                        <a:gd name="connsiteX239-108587" fmla="*/ 3888729 w 6006665"/>
                        <a:gd name="connsiteY239-108588" fmla="*/ 2667873 h 3006470"/>
                        <a:gd name="connsiteX240-108589" fmla="*/ 3876822 w 6006665"/>
                        <a:gd name="connsiteY240-108590" fmla="*/ 2667873 h 3006470"/>
                        <a:gd name="connsiteX241-108591" fmla="*/ 3829645 w 6006665"/>
                        <a:gd name="connsiteY241-108592" fmla="*/ 2667873 h 3006470"/>
                        <a:gd name="connsiteX242-108593" fmla="*/ 3817738 w 6006665"/>
                        <a:gd name="connsiteY242-108594" fmla="*/ 2667873 h 3006470"/>
                        <a:gd name="connsiteX243-108595" fmla="*/ 3801831 w 6006665"/>
                        <a:gd name="connsiteY243-108596" fmla="*/ 2613334 h 3006470"/>
                        <a:gd name="connsiteX244-108597" fmla="*/ 3758654 w 6006665"/>
                        <a:gd name="connsiteY244-108598" fmla="*/ 2574702 h 3006470"/>
                        <a:gd name="connsiteX245-108599" fmla="*/ 3692753 w 6006665"/>
                        <a:gd name="connsiteY245-108600" fmla="*/ 2558795 h 3006470"/>
                        <a:gd name="connsiteX246-108601" fmla="*/ 3683663 w 6006665"/>
                        <a:gd name="connsiteY246-108602" fmla="*/ 2499711 h 3006470"/>
                        <a:gd name="connsiteX247-108603" fmla="*/ 3672301 w 6006665"/>
                        <a:gd name="connsiteY247-108604" fmla="*/ 2467896 h 3006470"/>
                        <a:gd name="connsiteX248-108605" fmla="*/ 3656393 w 6006665"/>
                        <a:gd name="connsiteY248-108606" fmla="*/ 2440627 h 3006470"/>
                        <a:gd name="connsiteX249-108607" fmla="*/ 3633669 w 6006665"/>
                        <a:gd name="connsiteY249-108608" fmla="*/ 2381542 h 3006470"/>
                        <a:gd name="connsiteX250-108609" fmla="*/ 3601854 w 6006665"/>
                        <a:gd name="connsiteY250-108610" fmla="*/ 2361090 h 3006470"/>
                        <a:gd name="connsiteX251-108611" fmla="*/ 3545995 w 6006665"/>
                        <a:gd name="connsiteY251-108612" fmla="*/ 2339606 h 3006470"/>
                        <a:gd name="connsiteX252-108613" fmla="*/ 3506955 w 6006665"/>
                        <a:gd name="connsiteY252-108614" fmla="*/ 2345183 h 3006470"/>
                        <a:gd name="connsiteX253-108615" fmla="*/ 3463779 w 6006665"/>
                        <a:gd name="connsiteY253-108616" fmla="*/ 2354273 h 3006470"/>
                        <a:gd name="connsiteX254-108617" fmla="*/ 3431964 w 6006665"/>
                        <a:gd name="connsiteY254-108618" fmla="*/ 2381542 h 3006470"/>
                        <a:gd name="connsiteX255-108619" fmla="*/ 3452416 w 6006665"/>
                        <a:gd name="connsiteY255-108620" fmla="*/ 2397450 h 3006470"/>
                        <a:gd name="connsiteX256-108621" fmla="*/ 3452416 w 6006665"/>
                        <a:gd name="connsiteY256-108622" fmla="*/ 2429264 h 3006470"/>
                        <a:gd name="connsiteX257-108623" fmla="*/ 3431964 w 6006665"/>
                        <a:gd name="connsiteY257-108624" fmla="*/ 2451989 h 3006470"/>
                        <a:gd name="connsiteX258-108625" fmla="*/ 3400150 w 6006665"/>
                        <a:gd name="connsiteY258-108626" fmla="*/ 2511073 h 3006470"/>
                        <a:gd name="connsiteX259-108627" fmla="*/ 3400150 w 6006665"/>
                        <a:gd name="connsiteY259-108628" fmla="*/ 2538343 h 3006470"/>
                        <a:gd name="connsiteX260-108629" fmla="*/ 3350155 w 6006665"/>
                        <a:gd name="connsiteY260-108630" fmla="*/ 2570157 h 3006470"/>
                        <a:gd name="connsiteX261-108631" fmla="*/ 3342342 w 6006665"/>
                        <a:gd name="connsiteY261-108632" fmla="*/ 2567553 h 3006470"/>
                        <a:gd name="connsiteX262-108633" fmla="*/ 3338249 w 6006665"/>
                        <a:gd name="connsiteY262-108634" fmla="*/ 2570157 h 3006470"/>
                        <a:gd name="connsiteX263-108635" fmla="*/ 3290527 w 6006665"/>
                        <a:gd name="connsiteY263-108636" fmla="*/ 2554250 h 3006470"/>
                        <a:gd name="connsiteX264-108637" fmla="*/ 3259257 w 6006665"/>
                        <a:gd name="connsiteY264-108638" fmla="*/ 2554250 h 3006470"/>
                        <a:gd name="connsiteX265-108639" fmla="*/ 3247350 w 6006665"/>
                        <a:gd name="connsiteY265-108640" fmla="*/ 2554250 h 3006470"/>
                        <a:gd name="connsiteX266-108641" fmla="*/ 3231443 w 6006665"/>
                        <a:gd name="connsiteY266-108642" fmla="*/ 2538343 h 3006470"/>
                        <a:gd name="connsiteX267-108643" fmla="*/ 3213271 w 6006665"/>
                        <a:gd name="connsiteY267-108644" fmla="*/ 2533799 h 3006470"/>
                        <a:gd name="connsiteX268-108645" fmla="*/ 3168359 w 6006665"/>
                        <a:gd name="connsiteY268-108646" fmla="*/ 2570157 h 3006470"/>
                        <a:gd name="connsiteX269-108647" fmla="*/ 3120637 w 6006665"/>
                        <a:gd name="connsiteY269-108648" fmla="*/ 2581519 h 3006470"/>
                        <a:gd name="connsiteX270-108649" fmla="*/ 3082005 w 6006665"/>
                        <a:gd name="connsiteY270-108650" fmla="*/ 2597427 h 3006470"/>
                        <a:gd name="connsiteX271-108651" fmla="*/ 3074460 w 6006665"/>
                        <a:gd name="connsiteY271-108652" fmla="*/ 2595630 h 3006470"/>
                        <a:gd name="connsiteX272-108653" fmla="*/ 3070098 w 6006665"/>
                        <a:gd name="connsiteY272-108654" fmla="*/ 2597427 h 3006470"/>
                        <a:gd name="connsiteX273-108655" fmla="*/ 3022376 w 6006665"/>
                        <a:gd name="connsiteY273-108656" fmla="*/ 2586064 h 3006470"/>
                        <a:gd name="connsiteX274-108657" fmla="*/ 3000196 w 6006665"/>
                        <a:gd name="connsiteY274-108658" fmla="*/ 2586064 h 3006470"/>
                        <a:gd name="connsiteX275-108659" fmla="*/ 2988289 w 6006665"/>
                        <a:gd name="connsiteY275-108660" fmla="*/ 2586064 h 3006470"/>
                        <a:gd name="connsiteX276-108661" fmla="*/ 2967837 w 6006665"/>
                        <a:gd name="connsiteY276-108662" fmla="*/ 2554250 h 3006470"/>
                        <a:gd name="connsiteX277-108663" fmla="*/ 2929205 w 6006665"/>
                        <a:gd name="connsiteY277-108664" fmla="*/ 2526980 h 3006470"/>
                        <a:gd name="connsiteX278-108665" fmla="*/ 2902153 w 6006665"/>
                        <a:gd name="connsiteY278-108666" fmla="*/ 2523116 h 3006470"/>
                        <a:gd name="connsiteX279-108667" fmla="*/ 2861576 w 6006665"/>
                        <a:gd name="connsiteY279-108668" fmla="*/ 2526980 h 3006470"/>
                        <a:gd name="connsiteX280-108669" fmla="*/ 2822944 w 6006665"/>
                        <a:gd name="connsiteY280-108670" fmla="*/ 2538343 h 3006470"/>
                        <a:gd name="connsiteX281-108671" fmla="*/ 2818139 w 6006665"/>
                        <a:gd name="connsiteY281-108672" fmla="*/ 2536254 h 3006470"/>
                        <a:gd name="connsiteX282-108673" fmla="*/ 2811037 w 6006665"/>
                        <a:gd name="connsiteY282-108674" fmla="*/ 2538343 h 3006470"/>
                        <a:gd name="connsiteX283-108675" fmla="*/ 2758770 w 6006665"/>
                        <a:gd name="connsiteY283-108676" fmla="*/ 2515618 h 3006470"/>
                        <a:gd name="connsiteX284-108677" fmla="*/ 2751953 w 6006665"/>
                        <a:gd name="connsiteY284-108678" fmla="*/ 2472441 h 3006470"/>
                        <a:gd name="connsiteX285-108679" fmla="*/ 2708776 w 6006665"/>
                        <a:gd name="connsiteY285-108680" fmla="*/ 2456534 h 3006470"/>
                        <a:gd name="connsiteX286-108681" fmla="*/ 2676962 w 6006665"/>
                        <a:gd name="connsiteY286-108682" fmla="*/ 2451989 h 3006470"/>
                        <a:gd name="connsiteX287-108683" fmla="*/ 2642534 w 6006665"/>
                        <a:gd name="connsiteY287-108684" fmla="*/ 2430245 h 3006470"/>
                        <a:gd name="connsiteX288-108685" fmla="*/ 2609333 w 6006665"/>
                        <a:gd name="connsiteY288-108686" fmla="*/ 2488348 h 3006470"/>
                        <a:gd name="connsiteX289-108687" fmla="*/ 2625240 w 6006665"/>
                        <a:gd name="connsiteY289-108688" fmla="*/ 2522435 h 3006470"/>
                        <a:gd name="connsiteX290-108689" fmla="*/ 2586608 w 6006665"/>
                        <a:gd name="connsiteY290-108690" fmla="*/ 2558795 h 3006470"/>
                        <a:gd name="connsiteX291-108691" fmla="*/ 2577105 w 6006665"/>
                        <a:gd name="connsiteY291-108692" fmla="*/ 2556532 h 3006470"/>
                        <a:gd name="connsiteX292-108693" fmla="*/ 2574701 w 6006665"/>
                        <a:gd name="connsiteY292-108694" fmla="*/ 2558795 h 3006470"/>
                        <a:gd name="connsiteX293-108695" fmla="*/ 2526979 w 6006665"/>
                        <a:gd name="connsiteY293-108696" fmla="*/ 2547432 h 3006470"/>
                        <a:gd name="connsiteX294-108697" fmla="*/ 2490620 w 6006665"/>
                        <a:gd name="connsiteY294-108698" fmla="*/ 2542887 h 3006470"/>
                        <a:gd name="connsiteX295-108699" fmla="*/ 2463350 w 6006665"/>
                        <a:gd name="connsiteY295-108700" fmla="*/ 2515618 h 3006470"/>
                        <a:gd name="connsiteX296-108701" fmla="*/ 2436625 w 6006665"/>
                        <a:gd name="connsiteY296-108702" fmla="*/ 2515618 h 3006470"/>
                        <a:gd name="connsiteX297-108703" fmla="*/ 2424718 w 6006665"/>
                        <a:gd name="connsiteY297-108704" fmla="*/ 2515618 h 3006470"/>
                        <a:gd name="connsiteX298-108705" fmla="*/ 2398858 w 6006665"/>
                        <a:gd name="connsiteY298-108706" fmla="*/ 2502687 h 3006470"/>
                        <a:gd name="connsiteX299-108707" fmla="*/ 2350272 w 6006665"/>
                        <a:gd name="connsiteY299-108708" fmla="*/ 2526980 h 3006470"/>
                        <a:gd name="connsiteX300-108709" fmla="*/ 2282098 w 6006665"/>
                        <a:gd name="connsiteY300-108710" fmla="*/ 2574702 h 3006470"/>
                        <a:gd name="connsiteX301-108711" fmla="*/ 2238921 w 6006665"/>
                        <a:gd name="connsiteY301-108712" fmla="*/ 2586064 h 3006470"/>
                        <a:gd name="connsiteX302-108713" fmla="*/ 2227559 w 6006665"/>
                        <a:gd name="connsiteY302-108714" fmla="*/ 2590609 h 3006470"/>
                        <a:gd name="connsiteX303-108715" fmla="*/ 2225178 w 6006665"/>
                        <a:gd name="connsiteY303-108716" fmla="*/ 2586799 h 3006470"/>
                        <a:gd name="connsiteX304-108717" fmla="*/ 2215652 w 6006665"/>
                        <a:gd name="connsiteY304-108718" fmla="*/ 2590609 h 3006470"/>
                        <a:gd name="connsiteX305-108719" fmla="*/ 2193596 w 6006665"/>
                        <a:gd name="connsiteY305-108720" fmla="*/ 2555320 h 3006470"/>
                        <a:gd name="connsiteX306-108721" fmla="*/ 2157112 w 6006665"/>
                        <a:gd name="connsiteY306-108722" fmla="*/ 2558795 h 3006470"/>
                        <a:gd name="connsiteX307-108723" fmla="*/ 2156291 w 6006665"/>
                        <a:gd name="connsiteY307-108724" fmla="*/ 2557739 h 3006470"/>
                        <a:gd name="connsiteX308-108725" fmla="*/ 2145205 w 6006665"/>
                        <a:gd name="connsiteY308-108726" fmla="*/ 2558795 h 3006470"/>
                        <a:gd name="connsiteX309-108727" fmla="*/ 2129298 w 6006665"/>
                        <a:gd name="connsiteY309-108728" fmla="*/ 2538343 h 3006470"/>
                        <a:gd name="connsiteX310-108729" fmla="*/ 2102029 w 6006665"/>
                        <a:gd name="connsiteY310-108730" fmla="*/ 2526980 h 3006470"/>
                        <a:gd name="connsiteX311-108731" fmla="*/ 2086121 w 6006665"/>
                        <a:gd name="connsiteY311-108732" fmla="*/ 2495166 h 3006470"/>
                        <a:gd name="connsiteX312-108733" fmla="*/ 2070005 w 6006665"/>
                        <a:gd name="connsiteY312-108734" fmla="*/ 2486212 h 3006470"/>
                        <a:gd name="connsiteX313-108735" fmla="*/ 2027582 w 6006665"/>
                        <a:gd name="connsiteY313-108736" fmla="*/ 2499711 h 3006470"/>
                        <a:gd name="connsiteX314-108737" fmla="*/ 2023845 w 6006665"/>
                        <a:gd name="connsiteY314-108738" fmla="*/ 2497111 h 3006470"/>
                        <a:gd name="connsiteX315-108739" fmla="*/ 2018675 w 6006665"/>
                        <a:gd name="connsiteY315-108740" fmla="*/ 2499711 h 3006470"/>
                        <a:gd name="connsiteX316-108741" fmla="*/ 1971363 w 6006665"/>
                        <a:gd name="connsiteY316-108742" fmla="*/ 2468885 h 3006470"/>
                        <a:gd name="connsiteX317-108743" fmla="*/ 1952591 w 6006665"/>
                        <a:gd name="connsiteY317-108744" fmla="*/ 2495166 h 3006470"/>
                        <a:gd name="connsiteX318-108745" fmla="*/ 1947518 w 6006665"/>
                        <a:gd name="connsiteY318-108746" fmla="*/ 2485599 h 3006470"/>
                        <a:gd name="connsiteX319-108747" fmla="*/ 1940684 w 6006665"/>
                        <a:gd name="connsiteY319-108748" fmla="*/ 2495166 h 3006470"/>
                        <a:gd name="connsiteX320-108749" fmla="*/ 1861147 w 6006665"/>
                        <a:gd name="connsiteY320-108750" fmla="*/ 2345183 h 3006470"/>
                        <a:gd name="connsiteX321-108751" fmla="*/ 1811153 w 6006665"/>
                        <a:gd name="connsiteY321-108752" fmla="*/ 2295189 h 3006470"/>
                        <a:gd name="connsiteX322-108753" fmla="*/ 1813950 w 6006665"/>
                        <a:gd name="connsiteY322-108754" fmla="*/ 2292043 h 3006470"/>
                        <a:gd name="connsiteX323-108755" fmla="*/ 1552684 w 6006665"/>
                        <a:gd name="connsiteY323-108756" fmla="*/ 2221867 h 3006470"/>
                        <a:gd name="connsiteX324-108757" fmla="*/ 1518550 w 6006665"/>
                        <a:gd name="connsiteY324-108758" fmla="*/ 2247467 h 3006470"/>
                        <a:gd name="connsiteX325-108759" fmla="*/ 1425379 w 6006665"/>
                        <a:gd name="connsiteY325-108760" fmla="*/ 2267919 h 3006470"/>
                        <a:gd name="connsiteX326-108761" fmla="*/ 1409472 w 6006665"/>
                        <a:gd name="connsiteY326-108762" fmla="*/ 2286099 h 3006470"/>
                        <a:gd name="connsiteX327-108763" fmla="*/ 1270852 w 6006665"/>
                        <a:gd name="connsiteY327-108764" fmla="*/ 2306551 h 3006470"/>
                        <a:gd name="connsiteX328-108765" fmla="*/ 1254945 w 6006665"/>
                        <a:gd name="connsiteY328-108766" fmla="*/ 2327003 h 3006470"/>
                        <a:gd name="connsiteX329-108767" fmla="*/ 1282214 w 6006665"/>
                        <a:gd name="connsiteY329-108768" fmla="*/ 2370180 h 3006470"/>
                        <a:gd name="connsiteX330-108769" fmla="*/ 1243582 w 6006665"/>
                        <a:gd name="connsiteY330-108770" fmla="*/ 2386087 h 3006470"/>
                        <a:gd name="connsiteX331-108771" fmla="*/ 1254945 w 6006665"/>
                        <a:gd name="connsiteY331-108772" fmla="*/ 2404267 h 3006470"/>
                        <a:gd name="connsiteX332-108773" fmla="*/ 1216313 w 6006665"/>
                        <a:gd name="connsiteY332-108774" fmla="*/ 2429264 h 3006470"/>
                        <a:gd name="connsiteX333-108775" fmla="*/ 1275397 w 6006665"/>
                        <a:gd name="connsiteY333-108776" fmla="*/ 2472441 h 3006470"/>
                        <a:gd name="connsiteX334-108777" fmla="*/ 1270852 w 6006665"/>
                        <a:gd name="connsiteY334-108778" fmla="*/ 2499711 h 3006470"/>
                        <a:gd name="connsiteX335-108779" fmla="*/ 1259108 w 6006665"/>
                        <a:gd name="connsiteY335-108780" fmla="*/ 2498732 h 3006470"/>
                        <a:gd name="connsiteX336-108781" fmla="*/ 1258945 w 6006665"/>
                        <a:gd name="connsiteY336-108782" fmla="*/ 2499711 h 3006470"/>
                        <a:gd name="connsiteX337-108783" fmla="*/ 1215644 w 6006665"/>
                        <a:gd name="connsiteY337-108784" fmla="*/ 2496102 h 3006470"/>
                        <a:gd name="connsiteX338-108785" fmla="*/ 1204950 w 6006665"/>
                        <a:gd name="connsiteY338-108786" fmla="*/ 2511073 h 3006470"/>
                        <a:gd name="connsiteX339-108787" fmla="*/ 1196495 w 6006665"/>
                        <a:gd name="connsiteY339-108788" fmla="*/ 2506241 h 3006470"/>
                        <a:gd name="connsiteX340-108789" fmla="*/ 1193043 w 6006665"/>
                        <a:gd name="connsiteY340-108790" fmla="*/ 2511073 h 3006470"/>
                        <a:gd name="connsiteX341-108791" fmla="*/ 1145322 w 6006665"/>
                        <a:gd name="connsiteY341-108792" fmla="*/ 2483803 h 3006470"/>
                        <a:gd name="connsiteX342-108793" fmla="*/ 1098145 w 6006665"/>
                        <a:gd name="connsiteY342-108794" fmla="*/ 2483803 h 3006470"/>
                        <a:gd name="connsiteX343-108795" fmla="*/ 1061785 w 6006665"/>
                        <a:gd name="connsiteY343-108796" fmla="*/ 2511073 h 3006470"/>
                        <a:gd name="connsiteX344-108797" fmla="*/ 1055322 w 6006665"/>
                        <a:gd name="connsiteY344-108798" fmla="*/ 2506990 h 3006470"/>
                        <a:gd name="connsiteX345-108799" fmla="*/ 1049878 w 6006665"/>
                        <a:gd name="connsiteY345-108800" fmla="*/ 2511073 h 3006470"/>
                        <a:gd name="connsiteX346-108801" fmla="*/ 1006701 w 6006665"/>
                        <a:gd name="connsiteY346-108802" fmla="*/ 2483803 h 3006470"/>
                        <a:gd name="connsiteX347-108803" fmla="*/ 924893 w 6006665"/>
                        <a:gd name="connsiteY347-108804" fmla="*/ 2447444 h 3006470"/>
                        <a:gd name="connsiteX348-108805" fmla="*/ 877716 w 6006665"/>
                        <a:gd name="connsiteY348-108806" fmla="*/ 2447444 h 3006470"/>
                        <a:gd name="connsiteX349-108807" fmla="*/ 802724 w 6006665"/>
                        <a:gd name="connsiteY349-108808" fmla="*/ 2511073 h 3006470"/>
                        <a:gd name="connsiteX350-108809" fmla="*/ 798179 w 6006665"/>
                        <a:gd name="connsiteY350-108810" fmla="*/ 2554250 h 3006470"/>
                        <a:gd name="connsiteX351-108811" fmla="*/ 787406 w 6006665"/>
                        <a:gd name="connsiteY351-108812" fmla="*/ 2543477 h 3006470"/>
                        <a:gd name="connsiteX352-108813" fmla="*/ 786272 w 6006665"/>
                        <a:gd name="connsiteY352-108814" fmla="*/ 2554250 h 3006470"/>
                        <a:gd name="connsiteX353-108815" fmla="*/ 756063 w 6006665"/>
                        <a:gd name="connsiteY353-108816" fmla="*/ 2524040 h 3006470"/>
                        <a:gd name="connsiteX354-108817" fmla="*/ 732278 w 6006665"/>
                        <a:gd name="connsiteY354-108818" fmla="*/ 2581519 h 3006470"/>
                        <a:gd name="connsiteX355-108819" fmla="*/ 743640 w 6006665"/>
                        <a:gd name="connsiteY355-108820" fmla="*/ 2590609 h 3006470"/>
                        <a:gd name="connsiteX356-108821" fmla="*/ 723188 w 6006665"/>
                        <a:gd name="connsiteY356-108822" fmla="*/ 2633786 h 3006470"/>
                        <a:gd name="connsiteX357-108823" fmla="*/ 747026 w 6006665"/>
                        <a:gd name="connsiteY357-108824" fmla="*/ 2670627 h 3006470"/>
                        <a:gd name="connsiteX358-108825" fmla="*/ 763548 w 6006665"/>
                        <a:gd name="connsiteY358-108826" fmla="*/ 2667873 h 3006470"/>
                        <a:gd name="connsiteX359-108827" fmla="*/ 764871 w 6006665"/>
                        <a:gd name="connsiteY359-108828" fmla="*/ 2669637 h 3006470"/>
                        <a:gd name="connsiteX360-108829" fmla="*/ 775455 w 6006665"/>
                        <a:gd name="connsiteY360-108830" fmla="*/ 2667873 h 3006470"/>
                        <a:gd name="connsiteX361-108831" fmla="*/ 802724 w 6006665"/>
                        <a:gd name="connsiteY361-108832" fmla="*/ 2704232 h 3006470"/>
                        <a:gd name="connsiteX362-108833" fmla="*/ 798179 w 6006665"/>
                        <a:gd name="connsiteY362-108834" fmla="*/ 2731502 h 3006470"/>
                        <a:gd name="connsiteX363-108835" fmla="*/ 818632 w 6006665"/>
                        <a:gd name="connsiteY363-108836" fmla="*/ 2742864 h 3006470"/>
                        <a:gd name="connsiteX364-108837" fmla="*/ 802724 w 6006665"/>
                        <a:gd name="connsiteY364-108838" fmla="*/ 2774679 h 3006470"/>
                        <a:gd name="connsiteX365-108839" fmla="*/ 766365 w 6006665"/>
                        <a:gd name="connsiteY365-108840" fmla="*/ 2779224 h 3006470"/>
                        <a:gd name="connsiteX366-108841" fmla="*/ 727733 w 6006665"/>
                        <a:gd name="connsiteY366-108842" fmla="*/ 2838308 h 3006470"/>
                        <a:gd name="connsiteX367-108843" fmla="*/ 759548 w 6006665"/>
                        <a:gd name="connsiteY367-108844" fmla="*/ 2881485 h 3006470"/>
                        <a:gd name="connsiteX368-108845" fmla="*/ 759548 w 6006665"/>
                        <a:gd name="connsiteY368-108846" fmla="*/ 2920116 h 3006470"/>
                        <a:gd name="connsiteX369-108847" fmla="*/ 798179 w 6006665"/>
                        <a:gd name="connsiteY369-108848" fmla="*/ 2979201 h 3006470"/>
                        <a:gd name="connsiteX370-108849" fmla="*/ 775455 w 6006665"/>
                        <a:gd name="connsiteY370-108850" fmla="*/ 2995108 h 3006470"/>
                        <a:gd name="connsiteX371-108851" fmla="*/ 770910 w 6006665"/>
                        <a:gd name="connsiteY371-108852" fmla="*/ 3006470 h 3006470"/>
                        <a:gd name="connsiteX372-108853" fmla="*/ 759003 w 6006665"/>
                        <a:gd name="connsiteY372-108854" fmla="*/ 3006470 h 3006470"/>
                        <a:gd name="connsiteX373-108855" fmla="*/ 755003 w 6006665"/>
                        <a:gd name="connsiteY373-108856" fmla="*/ 3006470 h 3006470"/>
                        <a:gd name="connsiteX374-108857" fmla="*/ 743096 w 6006665"/>
                        <a:gd name="connsiteY374-108858" fmla="*/ 3006470 h 3006470"/>
                        <a:gd name="connsiteX375-108859" fmla="*/ 715826 w 6006665"/>
                        <a:gd name="connsiteY375-108860" fmla="*/ 2972383 h 3006470"/>
                        <a:gd name="connsiteX376-108861" fmla="*/ 704464 w 6006665"/>
                        <a:gd name="connsiteY376-108862" fmla="*/ 2972383 h 3006470"/>
                        <a:gd name="connsiteX377-108863" fmla="*/ 684012 w 6006665"/>
                        <a:gd name="connsiteY377-108864" fmla="*/ 2963293 h 3006470"/>
                        <a:gd name="connsiteX378-108865" fmla="*/ 672649 w 6006665"/>
                        <a:gd name="connsiteY378-108866" fmla="*/ 2940569 h 3006470"/>
                        <a:gd name="connsiteX379-108867" fmla="*/ 645222 w 6006665"/>
                        <a:gd name="connsiteY379-108868" fmla="*/ 2932732 h 3006470"/>
                        <a:gd name="connsiteX380-108869" fmla="*/ 625472 w 6006665"/>
                        <a:gd name="connsiteY380-108870" fmla="*/ 2936024 h 3006470"/>
                        <a:gd name="connsiteX381-108871" fmla="*/ 623771 w 6006665"/>
                        <a:gd name="connsiteY381-108872" fmla="*/ 2934323 h 3006470"/>
                        <a:gd name="connsiteX382-108873" fmla="*/ 613565 w 6006665"/>
                        <a:gd name="connsiteY382-108874" fmla="*/ 2936024 h 3006470"/>
                        <a:gd name="connsiteX383-108875" fmla="*/ 609020 w 6006665"/>
                        <a:gd name="connsiteY383-108876" fmla="*/ 2931479 h 3006470"/>
                        <a:gd name="connsiteX384-108877" fmla="*/ 559026 w 6006665"/>
                        <a:gd name="connsiteY384-108878" fmla="*/ 2904209 h 3006470"/>
                        <a:gd name="connsiteX385-108879" fmla="*/ 506760 w 6006665"/>
                        <a:gd name="connsiteY385-108880" fmla="*/ 2897392 h 3006470"/>
                        <a:gd name="connsiteX386-108881" fmla="*/ 483280 w 6006665"/>
                        <a:gd name="connsiteY386-108882" fmla="*/ 2890683 h 3006470"/>
                        <a:gd name="connsiteX387-108883" fmla="*/ 480035 w 6006665"/>
                        <a:gd name="connsiteY387-108884" fmla="*/ 2892847 h 3006470"/>
                        <a:gd name="connsiteX388-108885" fmla="*/ 475042 w 6006665"/>
                        <a:gd name="connsiteY388-108886" fmla="*/ 2888329 h 3006470"/>
                        <a:gd name="connsiteX389-108887" fmla="*/ 474945 w 6006665"/>
                        <a:gd name="connsiteY389-108888" fmla="*/ 2888302 h 3006470"/>
                        <a:gd name="connsiteX390-108889" fmla="*/ 468128 w 6006665"/>
                        <a:gd name="connsiteY390-108890" fmla="*/ 2892847 h 3006470"/>
                        <a:gd name="connsiteX391-108891" fmla="*/ 420406 w 6006665"/>
                        <a:gd name="connsiteY391-108892" fmla="*/ 2849670 h 3006470"/>
                        <a:gd name="connsiteX392-108893" fmla="*/ 381774 w 6006665"/>
                        <a:gd name="connsiteY392-108894" fmla="*/ 2833763 h 3006470"/>
                        <a:gd name="connsiteX393-108895" fmla="*/ 349960 w 6006665"/>
                        <a:gd name="connsiteY393-108896" fmla="*/ 2801948 h 3006470"/>
                        <a:gd name="connsiteX394-108897" fmla="*/ 377229 w 6006665"/>
                        <a:gd name="connsiteY394-108898" fmla="*/ 2795131 h 3006470"/>
                        <a:gd name="connsiteX395-108899" fmla="*/ 404499 w 6006665"/>
                        <a:gd name="connsiteY395-108900" fmla="*/ 2747409 h 3006470"/>
                        <a:gd name="connsiteX396-108901" fmla="*/ 388591 w 6006665"/>
                        <a:gd name="connsiteY396-108902" fmla="*/ 2731502 h 3006470"/>
                        <a:gd name="connsiteX397-108903" fmla="*/ 440858 w 6006665"/>
                        <a:gd name="connsiteY397-108904" fmla="*/ 2704232 h 3006470"/>
                        <a:gd name="connsiteX398-108905" fmla="*/ 440858 w 6006665"/>
                        <a:gd name="connsiteY398-108906" fmla="*/ 2701176 h 3006470"/>
                        <a:gd name="connsiteX399-108907" fmla="*/ 416406 w 6006665"/>
                        <a:gd name="connsiteY399-108908" fmla="*/ 2704232 h 3006470"/>
                        <a:gd name="connsiteX400-108909" fmla="*/ 416406 w 6006665"/>
                        <a:gd name="connsiteY400-108910" fmla="*/ 2702744 h 3006470"/>
                        <a:gd name="connsiteX401-108911" fmla="*/ 404499 w 6006665"/>
                        <a:gd name="connsiteY401-108912" fmla="*/ 2704232 h 3006470"/>
                        <a:gd name="connsiteX402-108913" fmla="*/ 404499 w 6006665"/>
                        <a:gd name="connsiteY402-108914" fmla="*/ 2683780 h 3006470"/>
                        <a:gd name="connsiteX403-108915" fmla="*/ 424951 w 6006665"/>
                        <a:gd name="connsiteY403-108916" fmla="*/ 2667873 h 3006470"/>
                        <a:gd name="connsiteX404-108917" fmla="*/ 463583 w 6006665"/>
                        <a:gd name="connsiteY404-108918" fmla="*/ 2661056 h 3006470"/>
                        <a:gd name="connsiteX405-108919" fmla="*/ 468128 w 6006665"/>
                        <a:gd name="connsiteY405-108920" fmla="*/ 2645148 h 3006470"/>
                        <a:gd name="connsiteX406-108921" fmla="*/ 456765 w 6006665"/>
                        <a:gd name="connsiteY406-108922" fmla="*/ 2613334 h 3006470"/>
                        <a:gd name="connsiteX407-108923" fmla="*/ 474945 w 6006665"/>
                        <a:gd name="connsiteY407-108924" fmla="*/ 2586064 h 3006470"/>
                        <a:gd name="connsiteX408-108925" fmla="*/ 474945 w 6006665"/>
                        <a:gd name="connsiteY408-108926" fmla="*/ 2565612 h 3006470"/>
                        <a:gd name="connsiteX409-108927" fmla="*/ 420406 w 6006665"/>
                        <a:gd name="connsiteY409-108928" fmla="*/ 2547432 h 3006470"/>
                        <a:gd name="connsiteX410-108929" fmla="*/ 409588 w 6006665"/>
                        <a:gd name="connsiteY410-108930" fmla="*/ 2547432 h 3006470"/>
                        <a:gd name="connsiteX411-108931" fmla="*/ 397681 w 6006665"/>
                        <a:gd name="connsiteY411-108932" fmla="*/ 2547432 h 3006470"/>
                        <a:gd name="connsiteX412-108933" fmla="*/ 379485 w 6006665"/>
                        <a:gd name="connsiteY412-108934" fmla="*/ 2525193 h 3006470"/>
                        <a:gd name="connsiteX413-108935" fmla="*/ 357322 w 6006665"/>
                        <a:gd name="connsiteY413-108936" fmla="*/ 2531525 h 3006470"/>
                        <a:gd name="connsiteX414-108937" fmla="*/ 352842 w 6006665"/>
                        <a:gd name="connsiteY414-108938" fmla="*/ 2529403 h 3006470"/>
                        <a:gd name="connsiteX415-108939" fmla="*/ 345415 w 6006665"/>
                        <a:gd name="connsiteY415-108940" fmla="*/ 2531525 h 3006470"/>
                        <a:gd name="connsiteX416-108941" fmla="*/ 302238 w 6006665"/>
                        <a:gd name="connsiteY416-108942" fmla="*/ 2511073 h 3006470"/>
                        <a:gd name="connsiteX417-108943" fmla="*/ 302238 w 6006665"/>
                        <a:gd name="connsiteY417-108944" fmla="*/ 2499711 h 3006470"/>
                        <a:gd name="connsiteX418-108945" fmla="*/ 286331 w 6006665"/>
                        <a:gd name="connsiteY418-108946" fmla="*/ 2472441 h 3006470"/>
                        <a:gd name="connsiteX419-108947" fmla="*/ 270968 w 6006665"/>
                        <a:gd name="connsiteY419-108948" fmla="*/ 2472441 h 3006470"/>
                        <a:gd name="connsiteX420-108949" fmla="*/ 259061 w 6006665"/>
                        <a:gd name="connsiteY420-108950" fmla="*/ 2472441 h 3006470"/>
                        <a:gd name="connsiteX421-108951" fmla="*/ 254516 w 6006665"/>
                        <a:gd name="connsiteY421-108952" fmla="*/ 2456534 h 3006470"/>
                        <a:gd name="connsiteX422-108953" fmla="*/ 263606 w 6006665"/>
                        <a:gd name="connsiteY422-108954" fmla="*/ 2440627 h 3006470"/>
                        <a:gd name="connsiteX423-108955" fmla="*/ 243991 w 6006665"/>
                        <a:gd name="connsiteY423-108956" fmla="*/ 2410114 h 3006470"/>
                        <a:gd name="connsiteX424-108957" fmla="*/ 216429 w 6006665"/>
                        <a:gd name="connsiteY424-108958" fmla="*/ 2413357 h 3006470"/>
                        <a:gd name="connsiteX425-108959" fmla="*/ 212956 w 6006665"/>
                        <a:gd name="connsiteY425-108960" fmla="*/ 2412365 h 3006470"/>
                        <a:gd name="connsiteX426-108961" fmla="*/ 204522 w 6006665"/>
                        <a:gd name="connsiteY426-108962" fmla="*/ 2413357 h 3006470"/>
                        <a:gd name="connsiteX427-108963" fmla="*/ 199623 w 6006665"/>
                        <a:gd name="connsiteY427-108964" fmla="*/ 2411957 h 3006470"/>
                        <a:gd name="connsiteX428-108965" fmla="*/ 195977 w 6006665"/>
                        <a:gd name="connsiteY428-108966" fmla="*/ 2424719 h 3006470"/>
                        <a:gd name="connsiteX429-108967" fmla="*/ 184968 w 6006665"/>
                        <a:gd name="connsiteY429-108968" fmla="*/ 2421574 h 3006470"/>
                        <a:gd name="connsiteX430-108969" fmla="*/ 184070 w 6006665"/>
                        <a:gd name="connsiteY430-108970" fmla="*/ 2424719 h 3006470"/>
                        <a:gd name="connsiteX431-108971" fmla="*/ 168163 w 6006665"/>
                        <a:gd name="connsiteY431-108972" fmla="*/ 2420184 h 3006470"/>
                        <a:gd name="connsiteX432-108973" fmla="*/ 156800 w 6006665"/>
                        <a:gd name="connsiteY432-108974" fmla="*/ 2381542 h 3006470"/>
                        <a:gd name="connsiteX433-108975" fmla="*/ 152255 w 6006665"/>
                        <a:gd name="connsiteY433-108976" fmla="*/ 2365635 h 3006470"/>
                        <a:gd name="connsiteX434-108977" fmla="*/ 156800 w 6006665"/>
                        <a:gd name="connsiteY434-108978" fmla="*/ 2361090 h 3006470"/>
                        <a:gd name="connsiteX435-108979" fmla="*/ 168707 w 6006665"/>
                        <a:gd name="connsiteY435-108980" fmla="*/ 2361090 h 3006470"/>
                        <a:gd name="connsiteX436-108981" fmla="*/ 188615 w 6006665"/>
                        <a:gd name="connsiteY436-108982" fmla="*/ 2361090 h 3006470"/>
                        <a:gd name="connsiteX437-108983" fmla="*/ 199977 w 6006665"/>
                        <a:gd name="connsiteY437-108984" fmla="*/ 2349728 h 3006470"/>
                        <a:gd name="connsiteX438-108985" fmla="*/ 188615 w 6006665"/>
                        <a:gd name="connsiteY438-108986" fmla="*/ 2327003 h 3006470"/>
                        <a:gd name="connsiteX439-108987" fmla="*/ 168163 w 6006665"/>
                        <a:gd name="connsiteY439-108988" fmla="*/ 2317914 h 3006470"/>
                        <a:gd name="connsiteX440-108989" fmla="*/ 168163 w 6006665"/>
                        <a:gd name="connsiteY440-108990" fmla="*/ 2311096 h 3006470"/>
                        <a:gd name="connsiteX441-108991" fmla="*/ 152255 w 6006665"/>
                        <a:gd name="connsiteY441-108992" fmla="*/ 2295189 h 3006470"/>
                        <a:gd name="connsiteX442-108993" fmla="*/ 129531 w 6006665"/>
                        <a:gd name="connsiteY442-108994" fmla="*/ 2258829 h 3006470"/>
                        <a:gd name="connsiteX443-108995" fmla="*/ 140893 w 6006665"/>
                        <a:gd name="connsiteY443-108996" fmla="*/ 2236105 h 3006470"/>
                        <a:gd name="connsiteX444-108997" fmla="*/ 136348 w 6006665"/>
                        <a:gd name="connsiteY444-108998" fmla="*/ 2208835 h 3006470"/>
                        <a:gd name="connsiteX445-108999" fmla="*/ 103789 w 6006665"/>
                        <a:gd name="connsiteY445-109000" fmla="*/ 2195428 h 3006470"/>
                        <a:gd name="connsiteX446-109001" fmla="*/ 93716 w 6006665"/>
                        <a:gd name="connsiteY446-109002" fmla="*/ 2199745 h 3006470"/>
                        <a:gd name="connsiteX447-109003" fmla="*/ 91868 w 6006665"/>
                        <a:gd name="connsiteY447-109004" fmla="*/ 2195434 h 3006470"/>
                        <a:gd name="connsiteX448-109005" fmla="*/ 81809 w 6006665"/>
                        <a:gd name="connsiteY448-109006" fmla="*/ 2199745 h 3006470"/>
                        <a:gd name="connsiteX449-109007" fmla="*/ 74992 w 6006665"/>
                        <a:gd name="connsiteY449-109008" fmla="*/ 2183838 h 3006470"/>
                        <a:gd name="connsiteX450-109009" fmla="*/ 34087 w 6006665"/>
                        <a:gd name="connsiteY450-109010" fmla="*/ 2172476 h 3006470"/>
                        <a:gd name="connsiteX451-109011" fmla="*/ 22725 w 6006665"/>
                        <a:gd name="connsiteY451-109012" fmla="*/ 2129299 h 3006470"/>
                        <a:gd name="connsiteX452-109013" fmla="*/ 22725 w 6006665"/>
                        <a:gd name="connsiteY452-109014" fmla="*/ 2097484 h 3006470"/>
                        <a:gd name="connsiteX453-109015" fmla="*/ 0 w 6006665"/>
                        <a:gd name="connsiteY453-109016" fmla="*/ 2081577 h 3006470"/>
                        <a:gd name="connsiteX454-109017" fmla="*/ 15907 w 6006665"/>
                        <a:gd name="connsiteY454-109018" fmla="*/ 2058853 h 3006470"/>
                        <a:gd name="connsiteX455-109019" fmla="*/ 6818 w 6006665"/>
                        <a:gd name="connsiteY455-109020" fmla="*/ 1995224 h 3006470"/>
                        <a:gd name="connsiteX456-109021" fmla="*/ 34087 w 6006665"/>
                        <a:gd name="connsiteY456-109022" fmla="*/ 1952047 h 3006470"/>
                        <a:gd name="connsiteX457-109023" fmla="*/ 27270 w 6006665"/>
                        <a:gd name="connsiteY457-109024" fmla="*/ 1940685 h 3006470"/>
                        <a:gd name="connsiteX458-109025" fmla="*/ 70447 w 6006665"/>
                        <a:gd name="connsiteY458-109026" fmla="*/ 1902053 h 3006470"/>
                        <a:gd name="connsiteX459-109027" fmla="*/ 27270 w 6006665"/>
                        <a:gd name="connsiteY459-109028" fmla="*/ 1865693 h 3006470"/>
                        <a:gd name="connsiteX460-109029" fmla="*/ 109078 w 6006665"/>
                        <a:gd name="connsiteY460-109030" fmla="*/ 1767977 h 3006470"/>
                        <a:gd name="connsiteX461-109031" fmla="*/ 145438 w 6006665"/>
                        <a:gd name="connsiteY461-109032" fmla="*/ 1724800 h 3006470"/>
                        <a:gd name="connsiteX462-109033" fmla="*/ 156800 w 6006665"/>
                        <a:gd name="connsiteY462-109034" fmla="*/ 1681624 h 3006470"/>
                        <a:gd name="connsiteX463-109035" fmla="*/ 102261 w 6006665"/>
                        <a:gd name="connsiteY463-109036" fmla="*/ 1629357 h 3006470"/>
                        <a:gd name="connsiteX464-109037" fmla="*/ 118168 w 6006665"/>
                        <a:gd name="connsiteY464-109038" fmla="*/ 1574818 h 3006470"/>
                        <a:gd name="connsiteX465-109039" fmla="*/ 86354 w 6006665"/>
                        <a:gd name="connsiteY465-109040" fmla="*/ 1511189 h 3006470"/>
                        <a:gd name="connsiteX466-109041" fmla="*/ 298238 w 6006665"/>
                        <a:gd name="connsiteY466-109042" fmla="*/ 1554366 h 3006470"/>
                        <a:gd name="connsiteX467-109043" fmla="*/ 345959 w 6006665"/>
                        <a:gd name="connsiteY467-109044" fmla="*/ 1586180 h 3006470"/>
                        <a:gd name="connsiteX468-109045" fmla="*/ 362087 w 6006665"/>
                        <a:gd name="connsiteY468-109046" fmla="*/ 1595588 h 3006470"/>
                        <a:gd name="connsiteX469-109047" fmla="*/ 365867 w 6006665"/>
                        <a:gd name="connsiteY469-109048" fmla="*/ 1563455 h 3006470"/>
                        <a:gd name="connsiteX470-109049" fmla="*/ 345415 w 6006665"/>
                        <a:gd name="connsiteY470-109050" fmla="*/ 1527096 h 3006470"/>
                        <a:gd name="connsiteX471-109051" fmla="*/ 365867 w 6006665"/>
                        <a:gd name="connsiteY471-109052" fmla="*/ 1495281 h 3006470"/>
                        <a:gd name="connsiteX472-109053" fmla="*/ 374560 w 6006665"/>
                        <a:gd name="connsiteY472-109054" fmla="*/ 1500280 h 3006470"/>
                        <a:gd name="connsiteX473-109055" fmla="*/ 377774 w 6006665"/>
                        <a:gd name="connsiteY473-109056" fmla="*/ 1495281 h 3006470"/>
                        <a:gd name="connsiteX474-109057" fmla="*/ 461933 w 6006665"/>
                        <a:gd name="connsiteY474-109058" fmla="*/ 1543673 h 3006470"/>
                        <a:gd name="connsiteX475-109059" fmla="*/ 484035 w 6006665"/>
                        <a:gd name="connsiteY475-109060" fmla="*/ 1527096 h 3006470"/>
                        <a:gd name="connsiteX476-109061" fmla="*/ 463583 w 6006665"/>
                        <a:gd name="connsiteY476-109062" fmla="*/ 1461194 h 3006470"/>
                        <a:gd name="connsiteX477-109063" fmla="*/ 1677078 w 6006665"/>
                        <a:gd name="connsiteY477-109064" fmla="*/ 1370296 h 3006470"/>
                        <a:gd name="connsiteX478-109065" fmla="*/ 1720255 w 6006665"/>
                        <a:gd name="connsiteY478-109066" fmla="*/ 1349844 h 3006470"/>
                        <a:gd name="connsiteX479-109067" fmla="*/ 1731617 w 6006665"/>
                        <a:gd name="connsiteY479-109068" fmla="*/ 1299850 h 3006470"/>
                        <a:gd name="connsiteX480-109069" fmla="*/ 1758887 w 6006665"/>
                        <a:gd name="connsiteY480-109070" fmla="*/ 1256673 h 3006470"/>
                        <a:gd name="connsiteX481-109071" fmla="*/ 1736162 w 6006665"/>
                        <a:gd name="connsiteY481-109072" fmla="*/ 1197589 h 3006470"/>
                        <a:gd name="connsiteX482-109073" fmla="*/ 1758887 w 6006665"/>
                        <a:gd name="connsiteY482-109074" fmla="*/ 1133960 h 3006470"/>
                        <a:gd name="connsiteX483-109075" fmla="*/ 1704347 w 6006665"/>
                        <a:gd name="connsiteY483-109076" fmla="*/ 1070331 h 3006470"/>
                        <a:gd name="connsiteX484-109077" fmla="*/ 1736162 w 6006665"/>
                        <a:gd name="connsiteY484-109078" fmla="*/ 961252 h 3006470"/>
                        <a:gd name="connsiteX485-109079" fmla="*/ 1688440 w 6006665"/>
                        <a:gd name="connsiteY485-109080" fmla="*/ 865809 h 3006470"/>
                        <a:gd name="connsiteX486-109081" fmla="*/ 1752069 w 6006665"/>
                        <a:gd name="connsiteY486-109082" fmla="*/ 788545 h 3006470"/>
                        <a:gd name="connsiteX487-109083" fmla="*/ 1747524 w 6006665"/>
                        <a:gd name="connsiteY487-109084" fmla="*/ 704464 h 3006470"/>
                        <a:gd name="connsiteX488-109085" fmla="*/ 1763431 w 6006665"/>
                        <a:gd name="connsiteY488-109086" fmla="*/ 697647 h 3006470"/>
                        <a:gd name="connsiteX489-109087" fmla="*/ 1764877 w 6006665"/>
                        <a:gd name="connsiteY489-109088" fmla="*/ 702130 h 3006470"/>
                        <a:gd name="connsiteX490-109089" fmla="*/ 1775339 w 6006665"/>
                        <a:gd name="connsiteY490-109090" fmla="*/ 697647 h 3006470"/>
                        <a:gd name="connsiteX491-109091" fmla="*/ 1798063 w 6006665"/>
                        <a:gd name="connsiteY491-109092" fmla="*/ 768093 h 3006470"/>
                        <a:gd name="connsiteX492-109093" fmla="*/ 1791454 w 6006665"/>
                        <a:gd name="connsiteY492-109094" fmla="*/ 815304 h 3006470"/>
                        <a:gd name="connsiteX493-109095" fmla="*/ 1854330 w 6006665"/>
                        <a:gd name="connsiteY493-109096" fmla="*/ 772638 h 3006470"/>
                        <a:gd name="connsiteX494-109097" fmla="*/ 1931594 w 6006665"/>
                        <a:gd name="connsiteY494-109098" fmla="*/ 763548 h 3006470"/>
                        <a:gd name="connsiteX495-109099" fmla="*/ 1932772 w 6006665"/>
                        <a:gd name="connsiteY495-109100" fmla="*/ 764810 h 3006470"/>
                        <a:gd name="connsiteX496-109101" fmla="*/ 1943501 w 6006665"/>
                        <a:gd name="connsiteY496-109102" fmla="*/ 763548 h 3006470"/>
                        <a:gd name="connsiteX497-109103" fmla="*/ 1988608 w 6006665"/>
                        <a:gd name="connsiteY497-109104" fmla="*/ 811877 h 3006470"/>
                        <a:gd name="connsiteX498-109105" fmla="*/ 1963408 w 6006665"/>
                        <a:gd name="connsiteY498-109106" fmla="*/ 736278 h 3006470"/>
                        <a:gd name="connsiteX499-109107" fmla="*/ 1963408 w 6006665"/>
                        <a:gd name="connsiteY499-109108" fmla="*/ 595386 h 3006470"/>
                        <a:gd name="connsiteX500-109109" fmla="*/ 2027037 w 6006665"/>
                        <a:gd name="connsiteY500-109110" fmla="*/ 574934 h 3006470"/>
                        <a:gd name="connsiteX501-109111" fmla="*/ 2037269 w 6006665"/>
                        <a:gd name="connsiteY501-109112" fmla="*/ 575472 h 3006470"/>
                        <a:gd name="connsiteX502-109113" fmla="*/ 2038944 w 6006665"/>
                        <a:gd name="connsiteY502-109114" fmla="*/ 574934 h 3006470"/>
                        <a:gd name="connsiteX503-109115" fmla="*/ 2115414 w 6006665"/>
                        <a:gd name="connsiteY503-109116" fmla="*/ 578958 h 3006470"/>
                        <a:gd name="connsiteX504-109117" fmla="*/ 2192927 w 6006665"/>
                        <a:gd name="connsiteY504-109118" fmla="*/ 559026 h 3006470"/>
                        <a:gd name="connsiteX505-109119" fmla="*/ 2167930 w 6006665"/>
                        <a:gd name="connsiteY505-109120" fmla="*/ 493125 h 3006470"/>
                        <a:gd name="connsiteX506-109121" fmla="*/ 2204289 w 6006665"/>
                        <a:gd name="connsiteY506-109122" fmla="*/ 402226 h 3006470"/>
                        <a:gd name="connsiteX507-109123" fmla="*/ 2247466 w 6006665"/>
                        <a:gd name="connsiteY507-109124" fmla="*/ 397681 h 3006470"/>
                        <a:gd name="connsiteX508-109125" fmla="*/ 2317913 w 6006665"/>
                        <a:gd name="connsiteY508-109126" fmla="*/ 322690 h 3006470"/>
                        <a:gd name="connsiteX509-109127" fmla="*/ 2420183 w 6006665"/>
                        <a:gd name="connsiteY509-109128" fmla="*/ 304510 h 3006470"/>
                        <a:gd name="connsiteX510-109129" fmla="*/ 2429263 w 6006665"/>
                        <a:gd name="connsiteY510-109130" fmla="*/ 263606 h 3006470"/>
                        <a:gd name="connsiteX511-109131" fmla="*/ 2526979 w 6006665"/>
                        <a:gd name="connsiteY511-109132" fmla="*/ 252244 h 3006470"/>
                        <a:gd name="connsiteX512-109133" fmla="*/ 2528058 w 6006665"/>
                        <a:gd name="connsiteY512-109134" fmla="*/ 253503 h 3006470"/>
                        <a:gd name="connsiteX513-109135" fmla="*/ 2538886 w 6006665"/>
                        <a:gd name="connsiteY513-109136" fmla="*/ 252244 h 3006470"/>
                        <a:gd name="connsiteX514-109137" fmla="*/ 2560820 w 6006665"/>
                        <a:gd name="connsiteY514-109138" fmla="*/ 277833 h 3006470"/>
                        <a:gd name="connsiteX515-109139" fmla="*/ 2640602 w 6006665"/>
                        <a:gd name="connsiteY515-109140" fmla="*/ 202249 h 3006470"/>
                        <a:gd name="connsiteX516-109141" fmla="*/ 2652509 w 6006665"/>
                        <a:gd name="connsiteY516-109142" fmla="*/ 202249 h 3006470"/>
                        <a:gd name="connsiteX517-109143" fmla="*/ 2704231 w 6006665"/>
                        <a:gd name="connsiteY517-109144" fmla="*/ 202249 h 3006470"/>
                        <a:gd name="connsiteX518-109145" fmla="*/ 2715593 w 6006665"/>
                        <a:gd name="connsiteY518-109146" fmla="*/ 134075 h 3006470"/>
                        <a:gd name="connsiteX519-109147" fmla="*/ 2751953 w 6006665"/>
                        <a:gd name="connsiteY519-109148" fmla="*/ 68174 h 3006470"/>
                        <a:gd name="connsiteX520-109149" fmla="*/ 2838307 w 6006665"/>
                        <a:gd name="connsiteY520-109150" fmla="*/ 0 h 3006470"/>
                        <a:gd name="connsiteX0-109151" fmla="*/ 1791129 w 6006665"/>
                        <a:gd name="connsiteY0-109152" fmla="*/ 817622 h 3006470"/>
                        <a:gd name="connsiteX1-109153" fmla="*/ 1782156 w 6006665"/>
                        <a:gd name="connsiteY1-109154" fmla="*/ 881716 h 3006470"/>
                        <a:gd name="connsiteX2-109155" fmla="*/ 1809554 w 6006665"/>
                        <a:gd name="connsiteY2-109156" fmla="*/ 895415 h 3006470"/>
                        <a:gd name="connsiteX3-109157" fmla="*/ 1791129 w 6006665"/>
                        <a:gd name="connsiteY3-109158" fmla="*/ 817622 h 3006470"/>
                        <a:gd name="connsiteX4-109159" fmla="*/ 2838307 w 6006665"/>
                        <a:gd name="connsiteY4-109160" fmla="*/ 0 h 3006470"/>
                        <a:gd name="connsiteX5-109161" fmla="*/ 2844246 w 6006665"/>
                        <a:gd name="connsiteY5-109162" fmla="*/ 4711 h 3006470"/>
                        <a:gd name="connsiteX6-109163" fmla="*/ 2850213 w 6006665"/>
                        <a:gd name="connsiteY6-109164" fmla="*/ 0 h 3006470"/>
                        <a:gd name="connsiteX7-109165" fmla="*/ 2916115 w 6006665"/>
                        <a:gd name="connsiteY7-109166" fmla="*/ 52267 h 3006470"/>
                        <a:gd name="connsiteX8-109167" fmla="*/ 2861576 w 6006665"/>
                        <a:gd name="connsiteY8-109168" fmla="*/ 90899 h 3006470"/>
                        <a:gd name="connsiteX9-109169" fmla="*/ 2947929 w 6006665"/>
                        <a:gd name="connsiteY9-109170" fmla="*/ 118168 h 3006470"/>
                        <a:gd name="connsiteX10-109171" fmla="*/ 2957621 w 6006665"/>
                        <a:gd name="connsiteY10-109172" fmla="*/ 186006 h 3006470"/>
                        <a:gd name="connsiteX11-109173" fmla="*/ 2979199 w 6006665"/>
                        <a:gd name="connsiteY11-109174" fmla="*/ 161345 h 3006470"/>
                        <a:gd name="connsiteX12-109175" fmla="*/ 2991106 w 6006665"/>
                        <a:gd name="connsiteY12-109176" fmla="*/ 161345 h 3006470"/>
                        <a:gd name="connsiteX13-109177" fmla="*/ 3086005 w 6006665"/>
                        <a:gd name="connsiteY13-109178" fmla="*/ 161345 h 3006470"/>
                        <a:gd name="connsiteX14-109179" fmla="*/ 3097912 w 6006665"/>
                        <a:gd name="connsiteY14-109180" fmla="*/ 161345 h 3006470"/>
                        <a:gd name="connsiteX15-109181" fmla="*/ 3179721 w 6006665"/>
                        <a:gd name="connsiteY15-109182" fmla="*/ 236336 h 3006470"/>
                        <a:gd name="connsiteX16-109183" fmla="*/ 3211535 w 6006665"/>
                        <a:gd name="connsiteY16-109184" fmla="*/ 295420 h 3006470"/>
                        <a:gd name="connsiteX17-109185" fmla="*/ 3200173 w 6006665"/>
                        <a:gd name="connsiteY17-109186" fmla="*/ 370412 h 3006470"/>
                        <a:gd name="connsiteX18-109187" fmla="*/ 3161541 w 6006665"/>
                        <a:gd name="connsiteY18-109188" fmla="*/ 413589 h 3006470"/>
                        <a:gd name="connsiteX19-109189" fmla="*/ 3066097 w 6006665"/>
                        <a:gd name="connsiteY19-109190" fmla="*/ 488580 h 3006470"/>
                        <a:gd name="connsiteX20-109191" fmla="*/ 3034283 w 6006665"/>
                        <a:gd name="connsiteY20-109192" fmla="*/ 531757 h 3006470"/>
                        <a:gd name="connsiteX21-109193" fmla="*/ 3082005 w 6006665"/>
                        <a:gd name="connsiteY21-109194" fmla="*/ 547664 h 3006470"/>
                        <a:gd name="connsiteX22-109195" fmla="*/ 3129459 w 6006665"/>
                        <a:gd name="connsiteY22-109196" fmla="*/ 575345 h 3006470"/>
                        <a:gd name="connsiteX23-109197" fmla="*/ 3156451 w 6006665"/>
                        <a:gd name="connsiteY23-109198" fmla="*/ 552209 h 3006470"/>
                        <a:gd name="connsiteX24-109199" fmla="*/ 3158460 w 6006665"/>
                        <a:gd name="connsiteY24-109200" fmla="*/ 560693 h 3006470"/>
                        <a:gd name="connsiteX25-109201" fmla="*/ 3168359 w 6006665"/>
                        <a:gd name="connsiteY25-109202" fmla="*/ 552209 h 3006470"/>
                        <a:gd name="connsiteX26-109203" fmla="*/ 3184984 w 6006665"/>
                        <a:gd name="connsiteY26-109204" fmla="*/ 622402 h 3006470"/>
                        <a:gd name="connsiteX27-109205" fmla="*/ 3192811 w 6006665"/>
                        <a:gd name="connsiteY27-109206" fmla="*/ 606748 h 3006470"/>
                        <a:gd name="connsiteX28-109207" fmla="*/ 3251895 w 6006665"/>
                        <a:gd name="connsiteY28-109208" fmla="*/ 586296 h 3006470"/>
                        <a:gd name="connsiteX29-109209" fmla="*/ 3259833 w 6006665"/>
                        <a:gd name="connsiteY29-109210" fmla="*/ 587670 h 3006470"/>
                        <a:gd name="connsiteX30-109211" fmla="*/ 3263802 w 6006665"/>
                        <a:gd name="connsiteY30-109212" fmla="*/ 586296 h 3006470"/>
                        <a:gd name="connsiteX31-109213" fmla="*/ 3381970 w 6006665"/>
                        <a:gd name="connsiteY31-109214" fmla="*/ 606748 h 3006470"/>
                        <a:gd name="connsiteX32-109215" fmla="*/ 3388787 w 6006665"/>
                        <a:gd name="connsiteY32-109216" fmla="*/ 665832 h 3006470"/>
                        <a:gd name="connsiteX33-109217" fmla="*/ 3531529 w 6006665"/>
                        <a:gd name="connsiteY33-109218" fmla="*/ 686823 h 3006470"/>
                        <a:gd name="connsiteX34-109219" fmla="*/ 3538225 w 6006665"/>
                        <a:gd name="connsiteY34-109220" fmla="*/ 590841 h 3006470"/>
                        <a:gd name="connsiteX35-109221" fmla="*/ 3549910 w 6006665"/>
                        <a:gd name="connsiteY35-109222" fmla="*/ 594028 h 3006470"/>
                        <a:gd name="connsiteX36-109223" fmla="*/ 3550132 w 6006665"/>
                        <a:gd name="connsiteY36-109224" fmla="*/ 590841 h 3006470"/>
                        <a:gd name="connsiteX37-109225" fmla="*/ 3625123 w 6006665"/>
                        <a:gd name="connsiteY37-109226" fmla="*/ 611293 h 3006470"/>
                        <a:gd name="connsiteX38-109227" fmla="*/ 3672301 w 6006665"/>
                        <a:gd name="connsiteY38-109228" fmla="*/ 611293 h 3006470"/>
                        <a:gd name="connsiteX39-109229" fmla="*/ 3684207 w 6006665"/>
                        <a:gd name="connsiteY39-109230" fmla="*/ 611293 h 3006470"/>
                        <a:gd name="connsiteX40-109231" fmla="*/ 3743291 w 6006665"/>
                        <a:gd name="connsiteY40-109232" fmla="*/ 677194 h 3006470"/>
                        <a:gd name="connsiteX41-109233" fmla="*/ 3759199 w 6006665"/>
                        <a:gd name="connsiteY41-109234" fmla="*/ 756731 h 3006470"/>
                        <a:gd name="connsiteX42-109235" fmla="*/ 3738747 w 6006665"/>
                        <a:gd name="connsiteY42-109236" fmla="*/ 806725 h 3006470"/>
                        <a:gd name="connsiteX43-109237" fmla="*/ 3786469 w 6006665"/>
                        <a:gd name="connsiteY43-109238" fmla="*/ 897623 h 3006470"/>
                        <a:gd name="connsiteX44-109239" fmla="*/ 3835603 w 6006665"/>
                        <a:gd name="connsiteY44-109240" fmla="*/ 933529 h 3006470"/>
                        <a:gd name="connsiteX45-109241" fmla="*/ 3865460 w 6006665"/>
                        <a:gd name="connsiteY45-109242" fmla="*/ 822632 h 3006470"/>
                        <a:gd name="connsiteX46-109243" fmla="*/ 3875077 w 6006665"/>
                        <a:gd name="connsiteY46-109244" fmla="*/ 831139 h 3006470"/>
                        <a:gd name="connsiteX47-109245" fmla="*/ 3877367 w 6006665"/>
                        <a:gd name="connsiteY47-109246" fmla="*/ 822632 h 3006470"/>
                        <a:gd name="connsiteX48-109247" fmla="*/ 3932151 w 6006665"/>
                        <a:gd name="connsiteY48-109248" fmla="*/ 871095 h 3006470"/>
                        <a:gd name="connsiteX49-109249" fmla="*/ 3988173 w 6006665"/>
                        <a:gd name="connsiteY49-109250" fmla="*/ 843084 h 3006470"/>
                        <a:gd name="connsiteX50-109251" fmla="*/ 3993852 w 6006665"/>
                        <a:gd name="connsiteY50-109252" fmla="*/ 846199 h 3006470"/>
                        <a:gd name="connsiteX51-109253" fmla="*/ 4000080 w 6006665"/>
                        <a:gd name="connsiteY51-109254" fmla="*/ 843084 h 3006470"/>
                        <a:gd name="connsiteX52-109255" fmla="*/ 4062426 w 6006665"/>
                        <a:gd name="connsiteY52-109256" fmla="*/ 877274 h 3006470"/>
                        <a:gd name="connsiteX53-109257" fmla="*/ 4085889 w 6006665"/>
                        <a:gd name="connsiteY53-109258" fmla="*/ 849902 h 3006470"/>
                        <a:gd name="connsiteX54-109259" fmla="*/ 4095563 w 6006665"/>
                        <a:gd name="connsiteY54-109260" fmla="*/ 852506 h 3006470"/>
                        <a:gd name="connsiteX55-109261" fmla="*/ 4097796 w 6006665"/>
                        <a:gd name="connsiteY55-109262" fmla="*/ 849902 h 3006470"/>
                        <a:gd name="connsiteX56-109263" fmla="*/ 4144150 w 6006665"/>
                        <a:gd name="connsiteY56-109264" fmla="*/ 862382 h 3006470"/>
                        <a:gd name="connsiteX57-109265" fmla="*/ 4117703 w 6006665"/>
                        <a:gd name="connsiteY57-109266" fmla="*/ 752186 h 3006470"/>
                        <a:gd name="connsiteX58-109267" fmla="*/ 4165425 w 6006665"/>
                        <a:gd name="connsiteY58-109268" fmla="*/ 697647 h 3006470"/>
                        <a:gd name="connsiteX59-109269" fmla="*/ 4175231 w 6006665"/>
                        <a:gd name="connsiteY59-109270" fmla="*/ 700048 h 3006470"/>
                        <a:gd name="connsiteX60-109271" fmla="*/ 4177332 w 6006665"/>
                        <a:gd name="connsiteY60-109272" fmla="*/ 697647 h 3006470"/>
                        <a:gd name="connsiteX61-109273" fmla="*/ 4511384 w 6006665"/>
                        <a:gd name="connsiteY61-109274" fmla="*/ 779455 h 3006470"/>
                        <a:gd name="connsiteX62-109275" fmla="*/ 4543199 w 6006665"/>
                        <a:gd name="connsiteY62-109276" fmla="*/ 849902 h 3006470"/>
                        <a:gd name="connsiteX63-109277" fmla="*/ 4639242 w 6006665"/>
                        <a:gd name="connsiteY63-109278" fmla="*/ 932544 h 3006470"/>
                        <a:gd name="connsiteX64-109279" fmla="*/ 4774445 w 6006665"/>
                        <a:gd name="connsiteY64-109280" fmla="*/ 913531 h 3006470"/>
                        <a:gd name="connsiteX65-109281" fmla="*/ 4778496 w 6006665"/>
                        <a:gd name="connsiteY65-109282" fmla="*/ 914635 h 3006470"/>
                        <a:gd name="connsiteX66-109283" fmla="*/ 4786352 w 6006665"/>
                        <a:gd name="connsiteY66-109284" fmla="*/ 913531 h 3006470"/>
                        <a:gd name="connsiteX67-109285" fmla="*/ 4861343 w 6006665"/>
                        <a:gd name="connsiteY67-109286" fmla="*/ 933983 h 3006470"/>
                        <a:gd name="connsiteX68-109287" fmla="*/ 4893158 w 6006665"/>
                        <a:gd name="connsiteY68-109288" fmla="*/ 977160 h 3006470"/>
                        <a:gd name="connsiteX69-109289" fmla="*/ 4888613 w 6006665"/>
                        <a:gd name="connsiteY69-109290" fmla="*/ 1058968 h 3006470"/>
                        <a:gd name="connsiteX70-109291" fmla="*/ 4927677 w 6006665"/>
                        <a:gd name="connsiteY70-109292" fmla="*/ 1083640 h 3006470"/>
                        <a:gd name="connsiteX71-109293" fmla="*/ 4967605 w 6006665"/>
                        <a:gd name="connsiteY71-109294" fmla="*/ 1070331 h 3006470"/>
                        <a:gd name="connsiteX72-109295" fmla="*/ 5038051 w 6006665"/>
                        <a:gd name="connsiteY72-109296" fmla="*/ 1063513 h 3006470"/>
                        <a:gd name="connsiteX73-109297" fmla="*/ 5040730 w 6006665"/>
                        <a:gd name="connsiteY73-109298" fmla="*/ 1064406 h 3006470"/>
                        <a:gd name="connsiteX74-109299" fmla="*/ 5049958 w 6006665"/>
                        <a:gd name="connsiteY74-109300" fmla="*/ 1063513 h 3006470"/>
                        <a:gd name="connsiteX75-109301" fmla="*/ 5114249 w 6006665"/>
                        <a:gd name="connsiteY75-109302" fmla="*/ 1084944 h 3006470"/>
                        <a:gd name="connsiteX76-109303" fmla="*/ 5176671 w 6006665"/>
                        <a:gd name="connsiteY76-109304" fmla="*/ 1074876 h 3006470"/>
                        <a:gd name="connsiteX77-109305" fmla="*/ 5177801 w 6006665"/>
                        <a:gd name="connsiteY77-109306" fmla="*/ 1076614 h 3006470"/>
                        <a:gd name="connsiteX78-109307" fmla="*/ 5188578 w 6006665"/>
                        <a:gd name="connsiteY78-109308" fmla="*/ 1074876 h 3006470"/>
                        <a:gd name="connsiteX79-109309" fmla="*/ 5243719 w 6006665"/>
                        <a:gd name="connsiteY79-109310" fmla="*/ 1159707 h 3006470"/>
                        <a:gd name="connsiteX80-109311" fmla="*/ 5283477 w 6006665"/>
                        <a:gd name="connsiteY80-109312" fmla="*/ 1129415 h 3006470"/>
                        <a:gd name="connsiteX81-109313" fmla="*/ 5258480 w 6006665"/>
                        <a:gd name="connsiteY81-109314" fmla="*/ 1063513 h 3006470"/>
                        <a:gd name="connsiteX82-109315" fmla="*/ 5267570 w 6006665"/>
                        <a:gd name="connsiteY82-109316" fmla="*/ 1015792 h 3006470"/>
                        <a:gd name="connsiteX83-109317" fmla="*/ 5278896 w 6006665"/>
                        <a:gd name="connsiteY83-109318" fmla="*/ 1018841 h 3006470"/>
                        <a:gd name="connsiteX84-109319" fmla="*/ 5279477 w 6006665"/>
                        <a:gd name="connsiteY84-109320" fmla="*/ 1015792 h 3006470"/>
                        <a:gd name="connsiteX85-109321" fmla="*/ 5395510 w 6006665"/>
                        <a:gd name="connsiteY85-109322" fmla="*/ 1047031 h 3006470"/>
                        <a:gd name="connsiteX86-109323" fmla="*/ 5463001 w 6006665"/>
                        <a:gd name="connsiteY86-109324" fmla="*/ 1043061 h 3006470"/>
                        <a:gd name="connsiteX87-109325" fmla="*/ 5464386 w 6006665"/>
                        <a:gd name="connsiteY87-109326" fmla="*/ 1043680 h 3006470"/>
                        <a:gd name="connsiteX88-109327" fmla="*/ 5474909 w 6006665"/>
                        <a:gd name="connsiteY88-109328" fmla="*/ 1043061 h 3006470"/>
                        <a:gd name="connsiteX89-109329" fmla="*/ 5581715 w 6006665"/>
                        <a:gd name="connsiteY89-109330" fmla="*/ 1090783 h 3006470"/>
                        <a:gd name="connsiteX90-109331" fmla="*/ 5633981 w 6006665"/>
                        <a:gd name="connsiteY90-109332" fmla="*/ 1133960 h 3006470"/>
                        <a:gd name="connsiteX91-109333" fmla="*/ 5720335 w 6006665"/>
                        <a:gd name="connsiteY91-109334" fmla="*/ 1213496 h 3006470"/>
                        <a:gd name="connsiteX92-109335" fmla="*/ 5822595 w 6006665"/>
                        <a:gd name="connsiteY92-109336" fmla="*/ 1311212 h 3006470"/>
                        <a:gd name="connsiteX93-109337" fmla="*/ 5818051 w 6006665"/>
                        <a:gd name="connsiteY93-109338" fmla="*/ 1365751 h 3006470"/>
                        <a:gd name="connsiteX94-109339" fmla="*/ 5825679 w 6006665"/>
                        <a:gd name="connsiteY94-109340" fmla="*/ 1373379 h 3006470"/>
                        <a:gd name="connsiteX95-109341" fmla="*/ 5822051 w 6006665"/>
                        <a:gd name="connsiteY95-109342" fmla="*/ 1322574 h 3006470"/>
                        <a:gd name="connsiteX96-109343" fmla="*/ 5834092 w 6006665"/>
                        <a:gd name="connsiteY96-109344" fmla="*/ 1324447 h 3006470"/>
                        <a:gd name="connsiteX97-109345" fmla="*/ 5833958 w 6006665"/>
                        <a:gd name="connsiteY97-109346" fmla="*/ 1322574 h 3006470"/>
                        <a:gd name="connsiteX98-109347" fmla="*/ 5936219 w 6006665"/>
                        <a:gd name="connsiteY98-109348" fmla="*/ 1338481 h 3006470"/>
                        <a:gd name="connsiteX99-109349" fmla="*/ 6006665 w 6006665"/>
                        <a:gd name="connsiteY99-109350" fmla="*/ 1418018 h 3006470"/>
                        <a:gd name="connsiteX100-109351" fmla="*/ 5968033 w 6006665"/>
                        <a:gd name="connsiteY100-109352" fmla="*/ 1456650 h 3006470"/>
                        <a:gd name="connsiteX101-109353" fmla="*/ 5908949 w 6006665"/>
                        <a:gd name="connsiteY101-109354" fmla="*/ 1468012 h 3006470"/>
                        <a:gd name="connsiteX102-109355" fmla="*/ 5908949 w 6006665"/>
                        <a:gd name="connsiteY102-109356" fmla="*/ 1554366 h 3006470"/>
                        <a:gd name="connsiteX103-109357" fmla="*/ 5893042 w 6006665"/>
                        <a:gd name="connsiteY103-109358" fmla="*/ 1570273 h 3006470"/>
                        <a:gd name="connsiteX104-109359" fmla="*/ 5881135 w 6006665"/>
                        <a:gd name="connsiteY104-109360" fmla="*/ 1570273 h 3006470"/>
                        <a:gd name="connsiteX105-109361" fmla="*/ 5861227 w 6006665"/>
                        <a:gd name="connsiteY105-109362" fmla="*/ 1570273 h 3006470"/>
                        <a:gd name="connsiteX106-109363" fmla="*/ 5849321 w 6006665"/>
                        <a:gd name="connsiteY106-109364" fmla="*/ 1570273 h 3006470"/>
                        <a:gd name="connsiteX107-109365" fmla="*/ 5817506 w 6006665"/>
                        <a:gd name="connsiteY107-109366" fmla="*/ 1536186 h 3006470"/>
                        <a:gd name="connsiteX108-109367" fmla="*/ 5767511 w 6006665"/>
                        <a:gd name="connsiteY108-109368" fmla="*/ 1511189 h 3006470"/>
                        <a:gd name="connsiteX109-109369" fmla="*/ 5762967 w 6006665"/>
                        <a:gd name="connsiteY109-109370" fmla="*/ 1477102 h 3006470"/>
                        <a:gd name="connsiteX110-109371" fmla="*/ 5729132 w 6006665"/>
                        <a:gd name="connsiteY110-109372" fmla="*/ 1463170 h 3006470"/>
                        <a:gd name="connsiteX111-109373" fmla="*/ 5695337 w 6006665"/>
                        <a:gd name="connsiteY111-109374" fmla="*/ 1472557 h 3006470"/>
                        <a:gd name="connsiteX112-109375" fmla="*/ 5693366 w 6006665"/>
                        <a:gd name="connsiteY112-109376" fmla="*/ 1469797 h 3006470"/>
                        <a:gd name="connsiteX113-109377" fmla="*/ 5683431 w 6006665"/>
                        <a:gd name="connsiteY113-109378" fmla="*/ 1472557 h 3006470"/>
                        <a:gd name="connsiteX114-109379" fmla="*/ 5660706 w 6006665"/>
                        <a:gd name="connsiteY114-109380" fmla="*/ 1440742 h 3006470"/>
                        <a:gd name="connsiteX115-109381" fmla="*/ 5669644 w 6006665"/>
                        <a:gd name="connsiteY115-109382" fmla="*/ 1415717 h 3006470"/>
                        <a:gd name="connsiteX116-109383" fmla="*/ 5640799 w 6006665"/>
                        <a:gd name="connsiteY116-109384" fmla="*/ 1429380 h 3006470"/>
                        <a:gd name="connsiteX117-109385" fmla="*/ 5656705 w 6006665"/>
                        <a:gd name="connsiteY117-109386" fmla="*/ 1472557 h 3006470"/>
                        <a:gd name="connsiteX118-109387" fmla="*/ 5633981 w 6006665"/>
                        <a:gd name="connsiteY118-109388" fmla="*/ 1511189 h 3006470"/>
                        <a:gd name="connsiteX119-109389" fmla="*/ 5586259 w 6006665"/>
                        <a:gd name="connsiteY119-109390" fmla="*/ 1547548 h 3006470"/>
                        <a:gd name="connsiteX120-109391" fmla="*/ 5575676 w 6006665"/>
                        <a:gd name="connsiteY120-109392" fmla="*/ 1546540 h 3006470"/>
                        <a:gd name="connsiteX121-109393" fmla="*/ 5574353 w 6006665"/>
                        <a:gd name="connsiteY121-109394" fmla="*/ 1547548 h 3006470"/>
                        <a:gd name="connsiteX122-109395" fmla="*/ 5539436 w 6006665"/>
                        <a:gd name="connsiteY122-109396" fmla="*/ 1544223 h 3006470"/>
                        <a:gd name="connsiteX123-109397" fmla="*/ 5570352 w 6006665"/>
                        <a:gd name="connsiteY123-109398" fmla="*/ 1586180 h 3006470"/>
                        <a:gd name="connsiteX124-109399" fmla="*/ 5593077 w 6006665"/>
                        <a:gd name="connsiteY124-109400" fmla="*/ 1649809 h 3006470"/>
                        <a:gd name="connsiteX125-109401" fmla="*/ 5608984 w 6006665"/>
                        <a:gd name="connsiteY125-109402" fmla="*/ 1677079 h 3006470"/>
                        <a:gd name="connsiteX126-109403" fmla="*/ 5613529 w 6006665"/>
                        <a:gd name="connsiteY126-109404" fmla="*/ 1708893 h 3006470"/>
                        <a:gd name="connsiteX127-109405" fmla="*/ 5608984 w 6006665"/>
                        <a:gd name="connsiteY127-109406" fmla="*/ 1731618 h 3006470"/>
                        <a:gd name="connsiteX128-109407" fmla="*/ 5597799 w 6006665"/>
                        <a:gd name="connsiteY128-109408" fmla="*/ 1728009 h 3006470"/>
                        <a:gd name="connsiteX129-109409" fmla="*/ 5597077 w 6006665"/>
                        <a:gd name="connsiteY129-109410" fmla="*/ 1731618 h 3006470"/>
                        <a:gd name="connsiteX130-109411" fmla="*/ 5534271 w 6006665"/>
                        <a:gd name="connsiteY130-109412" fmla="*/ 1711358 h 3006470"/>
                        <a:gd name="connsiteX131-109413" fmla="*/ 5436277 w 6006665"/>
                        <a:gd name="connsiteY131-109414" fmla="*/ 1767977 h 3006470"/>
                        <a:gd name="connsiteX132-109415" fmla="*/ 5397645 w 6006665"/>
                        <a:gd name="connsiteY132-109416" fmla="*/ 1779340 h 3006470"/>
                        <a:gd name="connsiteX133-109417" fmla="*/ 5345378 w 6006665"/>
                        <a:gd name="connsiteY133-109418" fmla="*/ 1833879 h 3006470"/>
                        <a:gd name="connsiteX134-109419" fmla="*/ 5290839 w 6006665"/>
                        <a:gd name="connsiteY134-109420" fmla="*/ 1881600 h 3006470"/>
                        <a:gd name="connsiteX135-109421" fmla="*/ 5274932 w 6006665"/>
                        <a:gd name="connsiteY135-109422" fmla="*/ 1913415 h 3006470"/>
                        <a:gd name="connsiteX136-109423" fmla="*/ 5267238 w 6006665"/>
                        <a:gd name="connsiteY136-109424" fmla="*/ 1904988 h 3006470"/>
                        <a:gd name="connsiteX137-109425" fmla="*/ 5263025 w 6006665"/>
                        <a:gd name="connsiteY137-109426" fmla="*/ 1913415 h 3006470"/>
                        <a:gd name="connsiteX138-109427" fmla="*/ 5219538 w 6006665"/>
                        <a:gd name="connsiteY138-109428" fmla="*/ 1865787 h 3006470"/>
                        <a:gd name="connsiteX139-109429" fmla="*/ 5129494 w 6006665"/>
                        <a:gd name="connsiteY139-109430" fmla="*/ 1920232 h 3006470"/>
                        <a:gd name="connsiteX140-109431" fmla="*/ 5126389 w 6006665"/>
                        <a:gd name="connsiteY140-109432" fmla="*/ 1914910 h 3006470"/>
                        <a:gd name="connsiteX141-109433" fmla="*/ 5117587 w 6006665"/>
                        <a:gd name="connsiteY141-109434" fmla="*/ 1920232 h 3006470"/>
                        <a:gd name="connsiteX142-109435" fmla="*/ 5105544 w 6006665"/>
                        <a:gd name="connsiteY142-109436" fmla="*/ 1899586 h 3006470"/>
                        <a:gd name="connsiteX143-109437" fmla="*/ 5074955 w 6006665"/>
                        <a:gd name="connsiteY143-109438" fmla="*/ 1924777 h 3006470"/>
                        <a:gd name="connsiteX144-109439" fmla="*/ 5065718 w 6006665"/>
                        <a:gd name="connsiteY144-109440" fmla="*/ 1922578 h 3006470"/>
                        <a:gd name="connsiteX145-109441" fmla="*/ 5063048 w 6006665"/>
                        <a:gd name="connsiteY145-109442" fmla="*/ 1924777 h 3006470"/>
                        <a:gd name="connsiteX146-109443" fmla="*/ 5026594 w 6006665"/>
                        <a:gd name="connsiteY146-109444" fmla="*/ 1916098 h 3006470"/>
                        <a:gd name="connsiteX147-109445" fmla="*/ 5015871 w 6006665"/>
                        <a:gd name="connsiteY147-109446" fmla="*/ 1961137 h 3006470"/>
                        <a:gd name="connsiteX148-109447" fmla="*/ 4974967 w 6006665"/>
                        <a:gd name="connsiteY148-109448" fmla="*/ 2027038 h 3006470"/>
                        <a:gd name="connsiteX149-109449" fmla="*/ 4974967 w 6006665"/>
                        <a:gd name="connsiteY149-109450" fmla="*/ 2058853 h 3006470"/>
                        <a:gd name="connsiteX150-109451" fmla="*/ 5015871 w 6006665"/>
                        <a:gd name="connsiteY150-109452" fmla="*/ 2074760 h 3006470"/>
                        <a:gd name="connsiteX151-109453" fmla="*/ 5011326 w 6006665"/>
                        <a:gd name="connsiteY151-109454" fmla="*/ 2172476 h 3006470"/>
                        <a:gd name="connsiteX152-109455" fmla="*/ 4999419 w 6006665"/>
                        <a:gd name="connsiteY152-109456" fmla="*/ 2172476 h 3006470"/>
                        <a:gd name="connsiteX153-109457" fmla="*/ 4974967 w 6006665"/>
                        <a:gd name="connsiteY153-109458" fmla="*/ 2172476 h 3006470"/>
                        <a:gd name="connsiteX154-109459" fmla="*/ 4963605 w 6006665"/>
                        <a:gd name="connsiteY154-109460" fmla="*/ 2224742 h 3006470"/>
                        <a:gd name="connsiteX155-109461" fmla="*/ 4974967 w 6006665"/>
                        <a:gd name="connsiteY155-109462" fmla="*/ 2252012 h 3006470"/>
                        <a:gd name="connsiteX156-109463" fmla="*/ 4909065 w 6006665"/>
                        <a:gd name="connsiteY156-109464" fmla="*/ 2286099 h 3006470"/>
                        <a:gd name="connsiteX157-109465" fmla="*/ 4897703 w 6006665"/>
                        <a:gd name="connsiteY157-109466" fmla="*/ 2354273 h 3006470"/>
                        <a:gd name="connsiteX158-109467" fmla="*/ 4845437 w 6006665"/>
                        <a:gd name="connsiteY158-109468" fmla="*/ 2370180 h 3006470"/>
                        <a:gd name="connsiteX159-109469" fmla="*/ 4834074 w 6006665"/>
                        <a:gd name="connsiteY159-109470" fmla="*/ 2429264 h 3006470"/>
                        <a:gd name="connsiteX160-109471" fmla="*/ 4779535 w 6006665"/>
                        <a:gd name="connsiteY160-109472" fmla="*/ 2488348 h 3006470"/>
                        <a:gd name="connsiteX161-109473" fmla="*/ 4777225 w 6006665"/>
                        <a:gd name="connsiteY161-109474" fmla="*/ 2477952 h 3006470"/>
                        <a:gd name="connsiteX162-109475" fmla="*/ 4767628 w 6006665"/>
                        <a:gd name="connsiteY162-109476" fmla="*/ 2488348 h 3006470"/>
                        <a:gd name="connsiteX163-109477" fmla="*/ 4758538 w 6006665"/>
                        <a:gd name="connsiteY163-109478" fmla="*/ 2447444 h 3006470"/>
                        <a:gd name="connsiteX164-109479" fmla="*/ 4742631 w 6006665"/>
                        <a:gd name="connsiteY164-109480" fmla="*/ 2361090 h 3006470"/>
                        <a:gd name="connsiteX165-109481" fmla="*/ 4715361 w 6006665"/>
                        <a:gd name="connsiteY165-109482" fmla="*/ 2220198 h 3006470"/>
                        <a:gd name="connsiteX166-109483" fmla="*/ 4735813 w 6006665"/>
                        <a:gd name="connsiteY166-109484" fmla="*/ 2129299 h 3006470"/>
                        <a:gd name="connsiteX167-109485" fmla="*/ 4767628 w 6006665"/>
                        <a:gd name="connsiteY167-109486" fmla="*/ 2086122 h 3006470"/>
                        <a:gd name="connsiteX168-109487" fmla="*/ 4767628 w 6006665"/>
                        <a:gd name="connsiteY168-109488" fmla="*/ 2058853 h 3006470"/>
                        <a:gd name="connsiteX169-109489" fmla="*/ 4826712 w 6006665"/>
                        <a:gd name="connsiteY169-109490" fmla="*/ 2042945 h 3006470"/>
                        <a:gd name="connsiteX170-109491" fmla="*/ 4892613 w 6006665"/>
                        <a:gd name="connsiteY170-109492" fmla="*/ 1952047 h 3006470"/>
                        <a:gd name="connsiteX171-109493" fmla="*/ 4956243 w 6006665"/>
                        <a:gd name="connsiteY171-109494" fmla="*/ 1877056 h 3006470"/>
                        <a:gd name="connsiteX172-109495" fmla="*/ 5022143 w 6006665"/>
                        <a:gd name="connsiteY172-109496" fmla="*/ 1817971 h 3006470"/>
                        <a:gd name="connsiteX173-109497" fmla="*/ 5046694 w 6006665"/>
                        <a:gd name="connsiteY173-109498" fmla="*/ 1710844 h 3006470"/>
                        <a:gd name="connsiteX174-109499" fmla="*/ 5015871 w 6006665"/>
                        <a:gd name="connsiteY174-109500" fmla="*/ 1715711 h 3006470"/>
                        <a:gd name="connsiteX175-109501" fmla="*/ 4995419 w 6006665"/>
                        <a:gd name="connsiteY175-109502" fmla="*/ 1779340 h 3006470"/>
                        <a:gd name="connsiteX176-109503" fmla="*/ 4904521 w 6006665"/>
                        <a:gd name="connsiteY176-109504" fmla="*/ 1865693 h 3006470"/>
                        <a:gd name="connsiteX177-109505" fmla="*/ 4901708 w 6006665"/>
                        <a:gd name="connsiteY177-109506" fmla="*/ 1857053 h 3006470"/>
                        <a:gd name="connsiteX178-109507" fmla="*/ 4892613 w 6006665"/>
                        <a:gd name="connsiteY178-109508" fmla="*/ 1865693 h 3006470"/>
                        <a:gd name="connsiteX179-109509" fmla="*/ 4861835 w 6006665"/>
                        <a:gd name="connsiteY179-109510" fmla="*/ 1771159 h 3006470"/>
                        <a:gd name="connsiteX180-109511" fmla="*/ 4779535 w 6006665"/>
                        <a:gd name="connsiteY180-109512" fmla="*/ 1795247 h 3006470"/>
                        <a:gd name="connsiteX181-109513" fmla="*/ 4684091 w 6006665"/>
                        <a:gd name="connsiteY181-109514" fmla="*/ 1920232 h 3006470"/>
                        <a:gd name="connsiteX182-109515" fmla="*/ 4715906 w 6006665"/>
                        <a:gd name="connsiteY182-109516" fmla="*/ 1967954 h 3006470"/>
                        <a:gd name="connsiteX183-109517" fmla="*/ 4636369 w 6006665"/>
                        <a:gd name="connsiteY183-109518" fmla="*/ 1983861 h 3006470"/>
                        <a:gd name="connsiteX184-109519" fmla="*/ 4577285 w 6006665"/>
                        <a:gd name="connsiteY184-109520" fmla="*/ 1988406 h 3006470"/>
                        <a:gd name="connsiteX185-109521" fmla="*/ 4577373 w 6006665"/>
                        <a:gd name="connsiteY185-109522" fmla="*/ 1987484 h 3006470"/>
                        <a:gd name="connsiteX186-109523" fmla="*/ 4565379 w 6006665"/>
                        <a:gd name="connsiteY186-109524" fmla="*/ 1988406 h 3006470"/>
                        <a:gd name="connsiteX187-109525" fmla="*/ 4569923 w 6006665"/>
                        <a:gd name="connsiteY187-109526" fmla="*/ 1940685 h 3006470"/>
                        <a:gd name="connsiteX188-109527" fmla="*/ 4520081 w 6006665"/>
                        <a:gd name="connsiteY188-109528" fmla="*/ 1931099 h 3006470"/>
                        <a:gd name="connsiteX189-109529" fmla="*/ 4475025 w 6006665"/>
                        <a:gd name="connsiteY189-109530" fmla="*/ 1961137 h 3006470"/>
                        <a:gd name="connsiteX190-109531" fmla="*/ 4464394 w 6006665"/>
                        <a:gd name="connsiteY190-109532" fmla="*/ 1960286 h 3006470"/>
                        <a:gd name="connsiteX191-109533" fmla="*/ 4463118 w 6006665"/>
                        <a:gd name="connsiteY191-109534" fmla="*/ 1961137 h 3006470"/>
                        <a:gd name="connsiteX192-109535" fmla="*/ 4357637 w 6006665"/>
                        <a:gd name="connsiteY192-109536" fmla="*/ 1952698 h 3006470"/>
                        <a:gd name="connsiteX193-109537" fmla="*/ 4243233 w 6006665"/>
                        <a:gd name="connsiteY193-109538" fmla="*/ 1972499 h 3006470"/>
                        <a:gd name="connsiteX194-109539" fmla="*/ 4125065 w 6006665"/>
                        <a:gd name="connsiteY194-109540" fmla="*/ 2106574 h 3006470"/>
                        <a:gd name="connsiteX195-109541" fmla="*/ 3984173 w 6006665"/>
                        <a:gd name="connsiteY195-109542" fmla="*/ 2263374 h 3006470"/>
                        <a:gd name="connsiteX196-109543" fmla="*/ 4038712 w 6006665"/>
                        <a:gd name="connsiteY196-109544" fmla="*/ 2267919 h 3006470"/>
                        <a:gd name="connsiteX197-109545" fmla="*/ 4059164 w 6006665"/>
                        <a:gd name="connsiteY197-109546" fmla="*/ 2311096 h 3006470"/>
                        <a:gd name="connsiteX198-109547" fmla="*/ 4087782 w 6006665"/>
                        <a:gd name="connsiteY198-109548" fmla="*/ 2319513 h 3006470"/>
                        <a:gd name="connsiteX199-109549" fmla="*/ 4106341 w 6006665"/>
                        <a:gd name="connsiteY199-109550" fmla="*/ 2290644 h 3006470"/>
                        <a:gd name="connsiteX200-109551" fmla="*/ 4117411 w 6006665"/>
                        <a:gd name="connsiteY200-109552" fmla="*/ 2291946 h 3006470"/>
                        <a:gd name="connsiteX201-109553" fmla="*/ 4118248 w 6006665"/>
                        <a:gd name="connsiteY201-109554" fmla="*/ 2290644 h 3006470"/>
                        <a:gd name="connsiteX202-109555" fmla="*/ 4156880 w 6006665"/>
                        <a:gd name="connsiteY202-109556" fmla="*/ 2295189 h 3006470"/>
                        <a:gd name="connsiteX203-109557" fmla="*/ 4211419 w 6006665"/>
                        <a:gd name="connsiteY203-109558" fmla="*/ 2365635 h 3006470"/>
                        <a:gd name="connsiteX204-109559" fmla="*/ 4215964 w 6006665"/>
                        <a:gd name="connsiteY204-109560" fmla="*/ 2413357 h 3006470"/>
                        <a:gd name="connsiteX205-109561" fmla="*/ 4184149 w 6006665"/>
                        <a:gd name="connsiteY205-109562" fmla="*/ 2472441 h 3006470"/>
                        <a:gd name="connsiteX206-109563" fmla="*/ 4177332 w 6006665"/>
                        <a:gd name="connsiteY206-109564" fmla="*/ 2542887 h 3006470"/>
                        <a:gd name="connsiteX207-109565" fmla="*/ 4161425 w 6006665"/>
                        <a:gd name="connsiteY207-109566" fmla="*/ 2629241 h 3006470"/>
                        <a:gd name="connsiteX208-109567" fmla="*/ 4109158 w 6006665"/>
                        <a:gd name="connsiteY208-109568" fmla="*/ 2708777 h 3006470"/>
                        <a:gd name="connsiteX209-109569" fmla="*/ 4097796 w 6006665"/>
                        <a:gd name="connsiteY209-109570" fmla="*/ 2747409 h 3006470"/>
                        <a:gd name="connsiteX210-109571" fmla="*/ 4043257 w 6006665"/>
                        <a:gd name="connsiteY210-109572" fmla="*/ 2806493 h 3006470"/>
                        <a:gd name="connsiteX211-109573" fmla="*/ 3995535 w 6006665"/>
                        <a:gd name="connsiteY211-109574" fmla="*/ 2865577 h 3006470"/>
                        <a:gd name="connsiteX212-109575" fmla="*/ 3975083 w 6006665"/>
                        <a:gd name="connsiteY212-109576" fmla="*/ 2897392 h 3006470"/>
                        <a:gd name="connsiteX213-109577" fmla="*/ 3925089 w 6006665"/>
                        <a:gd name="connsiteY213-109578" fmla="*/ 2924661 h 3006470"/>
                        <a:gd name="connsiteX214-109579" fmla="*/ 3913182 w 6006665"/>
                        <a:gd name="connsiteY214-109580" fmla="*/ 2924661 h 3006470"/>
                        <a:gd name="connsiteX215-109581" fmla="*/ 3904637 w 6006665"/>
                        <a:gd name="connsiteY215-109582" fmla="*/ 2924661 h 3006470"/>
                        <a:gd name="connsiteX216-109583" fmla="*/ 3892729 w 6006665"/>
                        <a:gd name="connsiteY216-109584" fmla="*/ 2924661 h 3006470"/>
                        <a:gd name="connsiteX217-109585" fmla="*/ 3871063 w 6006665"/>
                        <a:gd name="connsiteY217-109586" fmla="*/ 2908412 h 3006470"/>
                        <a:gd name="connsiteX218-109587" fmla="*/ 3829645 w 6006665"/>
                        <a:gd name="connsiteY218-109588" fmla="*/ 2936024 h 3006470"/>
                        <a:gd name="connsiteX219-109589" fmla="*/ 3822828 w 6006665"/>
                        <a:gd name="connsiteY219-109590" fmla="*/ 2956476 h 3006470"/>
                        <a:gd name="connsiteX220-109591" fmla="*/ 3818283 w 6006665"/>
                        <a:gd name="connsiteY220-109592" fmla="*/ 2947386 h 3006470"/>
                        <a:gd name="connsiteX221-109593" fmla="*/ 3818283 w 6006665"/>
                        <a:gd name="connsiteY221-109594" fmla="*/ 2935660 h 3006470"/>
                        <a:gd name="connsiteX222-109595" fmla="*/ 3817738 w 6006665"/>
                        <a:gd name="connsiteY222-109596" fmla="*/ 2936024 h 3006470"/>
                        <a:gd name="connsiteX223-109597" fmla="*/ 3810921 w 6006665"/>
                        <a:gd name="connsiteY223-109598" fmla="*/ 2956476 h 3006470"/>
                        <a:gd name="connsiteX224-109599" fmla="*/ 3806376 w 6006665"/>
                        <a:gd name="connsiteY224-109600" fmla="*/ 2947386 h 3006470"/>
                        <a:gd name="connsiteX225-109601" fmla="*/ 3806376 w 6006665"/>
                        <a:gd name="connsiteY225-109602" fmla="*/ 2920116 h 3006470"/>
                        <a:gd name="connsiteX226-109603" fmla="*/ 3818283 w 6006665"/>
                        <a:gd name="connsiteY226-109604" fmla="*/ 2920116 h 3006470"/>
                        <a:gd name="connsiteX227-109605" fmla="*/ 3826828 w 6006665"/>
                        <a:gd name="connsiteY227-109606" fmla="*/ 2920116 h 3006470"/>
                        <a:gd name="connsiteX228-109607" fmla="*/ 3833645 w 6006665"/>
                        <a:gd name="connsiteY228-109608" fmla="*/ 2861032 h 3006470"/>
                        <a:gd name="connsiteX229-109609" fmla="*/ 3822283 w 6006665"/>
                        <a:gd name="connsiteY229-109610" fmla="*/ 2817856 h 3006470"/>
                        <a:gd name="connsiteX230-109611" fmla="*/ 3849553 w 6006665"/>
                        <a:gd name="connsiteY230-109612" fmla="*/ 2795131 h 3006470"/>
                        <a:gd name="connsiteX231-109613" fmla="*/ 3858814 w 6006665"/>
                        <a:gd name="connsiteY231-109614" fmla="*/ 2797336 h 3006470"/>
                        <a:gd name="connsiteX232-109615" fmla="*/ 3861460 w 6006665"/>
                        <a:gd name="connsiteY232-109616" fmla="*/ 2795131 h 3006470"/>
                        <a:gd name="connsiteX233-109617" fmla="*/ 3898487 w 6006665"/>
                        <a:gd name="connsiteY233-109618" fmla="*/ 2803947 h 3006470"/>
                        <a:gd name="connsiteX234-109619" fmla="*/ 3919999 w 6006665"/>
                        <a:gd name="connsiteY234-109620" fmla="*/ 2758772 h 3006470"/>
                        <a:gd name="connsiteX235-109621" fmla="*/ 3935906 w 6006665"/>
                        <a:gd name="connsiteY235-109622" fmla="*/ 2699687 h 3006470"/>
                        <a:gd name="connsiteX236-109623" fmla="*/ 3947269 w 6006665"/>
                        <a:gd name="connsiteY236-109624" fmla="*/ 2676963 h 3006470"/>
                        <a:gd name="connsiteX237-109625" fmla="*/ 3966292 w 6006665"/>
                        <a:gd name="connsiteY237-109626" fmla="*/ 2632575 h 3006470"/>
                        <a:gd name="connsiteX238-109627" fmla="*/ 3915999 w 6006665"/>
                        <a:gd name="connsiteY238-109628" fmla="*/ 2645148 h 3006470"/>
                        <a:gd name="connsiteX239-109629" fmla="*/ 3888729 w 6006665"/>
                        <a:gd name="connsiteY239-109630" fmla="*/ 2667873 h 3006470"/>
                        <a:gd name="connsiteX240-109631" fmla="*/ 3876822 w 6006665"/>
                        <a:gd name="connsiteY240-109632" fmla="*/ 2667873 h 3006470"/>
                        <a:gd name="connsiteX241-109633" fmla="*/ 3829645 w 6006665"/>
                        <a:gd name="connsiteY241-109634" fmla="*/ 2667873 h 3006470"/>
                        <a:gd name="connsiteX242-109635" fmla="*/ 3817738 w 6006665"/>
                        <a:gd name="connsiteY242-109636" fmla="*/ 2667873 h 3006470"/>
                        <a:gd name="connsiteX243-109637" fmla="*/ 3801831 w 6006665"/>
                        <a:gd name="connsiteY243-109638" fmla="*/ 2613334 h 3006470"/>
                        <a:gd name="connsiteX244-109639" fmla="*/ 3758654 w 6006665"/>
                        <a:gd name="connsiteY244-109640" fmla="*/ 2574702 h 3006470"/>
                        <a:gd name="connsiteX245-109641" fmla="*/ 3692753 w 6006665"/>
                        <a:gd name="connsiteY245-109642" fmla="*/ 2558795 h 3006470"/>
                        <a:gd name="connsiteX246-109643" fmla="*/ 3683663 w 6006665"/>
                        <a:gd name="connsiteY246-109644" fmla="*/ 2499711 h 3006470"/>
                        <a:gd name="connsiteX247-109645" fmla="*/ 3672301 w 6006665"/>
                        <a:gd name="connsiteY247-109646" fmla="*/ 2467896 h 3006470"/>
                        <a:gd name="connsiteX248-109647" fmla="*/ 3656393 w 6006665"/>
                        <a:gd name="connsiteY248-109648" fmla="*/ 2440627 h 3006470"/>
                        <a:gd name="connsiteX249-109649" fmla="*/ 3633669 w 6006665"/>
                        <a:gd name="connsiteY249-109650" fmla="*/ 2381542 h 3006470"/>
                        <a:gd name="connsiteX250-109651" fmla="*/ 3601854 w 6006665"/>
                        <a:gd name="connsiteY250-109652" fmla="*/ 2361090 h 3006470"/>
                        <a:gd name="connsiteX251-109653" fmla="*/ 3545995 w 6006665"/>
                        <a:gd name="connsiteY251-109654" fmla="*/ 2339606 h 3006470"/>
                        <a:gd name="connsiteX252-109655" fmla="*/ 3506955 w 6006665"/>
                        <a:gd name="connsiteY252-109656" fmla="*/ 2345183 h 3006470"/>
                        <a:gd name="connsiteX253-109657" fmla="*/ 3463779 w 6006665"/>
                        <a:gd name="connsiteY253-109658" fmla="*/ 2354273 h 3006470"/>
                        <a:gd name="connsiteX254-109659" fmla="*/ 3431964 w 6006665"/>
                        <a:gd name="connsiteY254-109660" fmla="*/ 2381542 h 3006470"/>
                        <a:gd name="connsiteX255-109661" fmla="*/ 3452416 w 6006665"/>
                        <a:gd name="connsiteY255-109662" fmla="*/ 2397450 h 3006470"/>
                        <a:gd name="connsiteX256-109663" fmla="*/ 3452416 w 6006665"/>
                        <a:gd name="connsiteY256-109664" fmla="*/ 2429264 h 3006470"/>
                        <a:gd name="connsiteX257-109665" fmla="*/ 3431964 w 6006665"/>
                        <a:gd name="connsiteY257-109666" fmla="*/ 2451989 h 3006470"/>
                        <a:gd name="connsiteX258-109667" fmla="*/ 3400150 w 6006665"/>
                        <a:gd name="connsiteY258-109668" fmla="*/ 2511073 h 3006470"/>
                        <a:gd name="connsiteX259-109669" fmla="*/ 3400150 w 6006665"/>
                        <a:gd name="connsiteY259-109670" fmla="*/ 2538343 h 3006470"/>
                        <a:gd name="connsiteX260-109671" fmla="*/ 3350155 w 6006665"/>
                        <a:gd name="connsiteY260-109672" fmla="*/ 2570157 h 3006470"/>
                        <a:gd name="connsiteX261-109673" fmla="*/ 3342342 w 6006665"/>
                        <a:gd name="connsiteY261-109674" fmla="*/ 2567553 h 3006470"/>
                        <a:gd name="connsiteX262-109675" fmla="*/ 3338249 w 6006665"/>
                        <a:gd name="connsiteY262-109676" fmla="*/ 2570157 h 3006470"/>
                        <a:gd name="connsiteX263-109677" fmla="*/ 3290527 w 6006665"/>
                        <a:gd name="connsiteY263-109678" fmla="*/ 2554250 h 3006470"/>
                        <a:gd name="connsiteX264-109679" fmla="*/ 3259257 w 6006665"/>
                        <a:gd name="connsiteY264-109680" fmla="*/ 2554250 h 3006470"/>
                        <a:gd name="connsiteX265-109681" fmla="*/ 3247350 w 6006665"/>
                        <a:gd name="connsiteY265-109682" fmla="*/ 2554250 h 3006470"/>
                        <a:gd name="connsiteX266-109683" fmla="*/ 3231443 w 6006665"/>
                        <a:gd name="connsiteY266-109684" fmla="*/ 2538343 h 3006470"/>
                        <a:gd name="connsiteX267-109685" fmla="*/ 3213271 w 6006665"/>
                        <a:gd name="connsiteY267-109686" fmla="*/ 2533799 h 3006470"/>
                        <a:gd name="connsiteX268-109687" fmla="*/ 3168359 w 6006665"/>
                        <a:gd name="connsiteY268-109688" fmla="*/ 2570157 h 3006470"/>
                        <a:gd name="connsiteX269-109689" fmla="*/ 3120637 w 6006665"/>
                        <a:gd name="connsiteY269-109690" fmla="*/ 2581519 h 3006470"/>
                        <a:gd name="connsiteX270-109691" fmla="*/ 3082005 w 6006665"/>
                        <a:gd name="connsiteY270-109692" fmla="*/ 2597427 h 3006470"/>
                        <a:gd name="connsiteX271-109693" fmla="*/ 3074460 w 6006665"/>
                        <a:gd name="connsiteY271-109694" fmla="*/ 2595630 h 3006470"/>
                        <a:gd name="connsiteX272-109695" fmla="*/ 3070098 w 6006665"/>
                        <a:gd name="connsiteY272-109696" fmla="*/ 2597427 h 3006470"/>
                        <a:gd name="connsiteX273-109697" fmla="*/ 3022376 w 6006665"/>
                        <a:gd name="connsiteY273-109698" fmla="*/ 2586064 h 3006470"/>
                        <a:gd name="connsiteX274-109699" fmla="*/ 3000196 w 6006665"/>
                        <a:gd name="connsiteY274-109700" fmla="*/ 2586064 h 3006470"/>
                        <a:gd name="connsiteX275-109701" fmla="*/ 2988289 w 6006665"/>
                        <a:gd name="connsiteY275-109702" fmla="*/ 2586064 h 3006470"/>
                        <a:gd name="connsiteX276-109703" fmla="*/ 2967837 w 6006665"/>
                        <a:gd name="connsiteY276-109704" fmla="*/ 2554250 h 3006470"/>
                        <a:gd name="connsiteX277-109705" fmla="*/ 2929205 w 6006665"/>
                        <a:gd name="connsiteY277-109706" fmla="*/ 2526980 h 3006470"/>
                        <a:gd name="connsiteX278-109707" fmla="*/ 2902153 w 6006665"/>
                        <a:gd name="connsiteY278-109708" fmla="*/ 2523116 h 3006470"/>
                        <a:gd name="connsiteX279-109709" fmla="*/ 2861576 w 6006665"/>
                        <a:gd name="connsiteY279-109710" fmla="*/ 2526980 h 3006470"/>
                        <a:gd name="connsiteX280-109711" fmla="*/ 2822944 w 6006665"/>
                        <a:gd name="connsiteY280-109712" fmla="*/ 2538343 h 3006470"/>
                        <a:gd name="connsiteX281-109713" fmla="*/ 2818139 w 6006665"/>
                        <a:gd name="connsiteY281-109714" fmla="*/ 2536254 h 3006470"/>
                        <a:gd name="connsiteX282-109715" fmla="*/ 2811037 w 6006665"/>
                        <a:gd name="connsiteY282-109716" fmla="*/ 2538343 h 3006470"/>
                        <a:gd name="connsiteX283-109717" fmla="*/ 2758770 w 6006665"/>
                        <a:gd name="connsiteY283-109718" fmla="*/ 2515618 h 3006470"/>
                        <a:gd name="connsiteX284-109719" fmla="*/ 2751953 w 6006665"/>
                        <a:gd name="connsiteY284-109720" fmla="*/ 2472441 h 3006470"/>
                        <a:gd name="connsiteX285-109721" fmla="*/ 2708776 w 6006665"/>
                        <a:gd name="connsiteY285-109722" fmla="*/ 2456534 h 3006470"/>
                        <a:gd name="connsiteX286-109723" fmla="*/ 2676962 w 6006665"/>
                        <a:gd name="connsiteY286-109724" fmla="*/ 2451989 h 3006470"/>
                        <a:gd name="connsiteX287-109725" fmla="*/ 2642534 w 6006665"/>
                        <a:gd name="connsiteY287-109726" fmla="*/ 2430245 h 3006470"/>
                        <a:gd name="connsiteX288-109727" fmla="*/ 2609333 w 6006665"/>
                        <a:gd name="connsiteY288-109728" fmla="*/ 2488348 h 3006470"/>
                        <a:gd name="connsiteX289-109729" fmla="*/ 2625240 w 6006665"/>
                        <a:gd name="connsiteY289-109730" fmla="*/ 2522435 h 3006470"/>
                        <a:gd name="connsiteX290-109731" fmla="*/ 2586608 w 6006665"/>
                        <a:gd name="connsiteY290-109732" fmla="*/ 2558795 h 3006470"/>
                        <a:gd name="connsiteX291-109733" fmla="*/ 2577105 w 6006665"/>
                        <a:gd name="connsiteY291-109734" fmla="*/ 2556532 h 3006470"/>
                        <a:gd name="connsiteX292-109735" fmla="*/ 2574701 w 6006665"/>
                        <a:gd name="connsiteY292-109736" fmla="*/ 2558795 h 3006470"/>
                        <a:gd name="connsiteX293-109737" fmla="*/ 2526979 w 6006665"/>
                        <a:gd name="connsiteY293-109738" fmla="*/ 2547432 h 3006470"/>
                        <a:gd name="connsiteX294-109739" fmla="*/ 2490620 w 6006665"/>
                        <a:gd name="connsiteY294-109740" fmla="*/ 2542887 h 3006470"/>
                        <a:gd name="connsiteX295-109741" fmla="*/ 2463350 w 6006665"/>
                        <a:gd name="connsiteY295-109742" fmla="*/ 2515618 h 3006470"/>
                        <a:gd name="connsiteX296-109743" fmla="*/ 2436625 w 6006665"/>
                        <a:gd name="connsiteY296-109744" fmla="*/ 2515618 h 3006470"/>
                        <a:gd name="connsiteX297-109745" fmla="*/ 2424718 w 6006665"/>
                        <a:gd name="connsiteY297-109746" fmla="*/ 2515618 h 3006470"/>
                        <a:gd name="connsiteX298-109747" fmla="*/ 2398858 w 6006665"/>
                        <a:gd name="connsiteY298-109748" fmla="*/ 2502687 h 3006470"/>
                        <a:gd name="connsiteX299-109749" fmla="*/ 2350272 w 6006665"/>
                        <a:gd name="connsiteY299-109750" fmla="*/ 2526980 h 3006470"/>
                        <a:gd name="connsiteX300-109751" fmla="*/ 2282098 w 6006665"/>
                        <a:gd name="connsiteY300-109752" fmla="*/ 2574702 h 3006470"/>
                        <a:gd name="connsiteX301-109753" fmla="*/ 2238921 w 6006665"/>
                        <a:gd name="connsiteY301-109754" fmla="*/ 2586064 h 3006470"/>
                        <a:gd name="connsiteX302-109755" fmla="*/ 2227559 w 6006665"/>
                        <a:gd name="connsiteY302-109756" fmla="*/ 2590609 h 3006470"/>
                        <a:gd name="connsiteX303-109757" fmla="*/ 2225178 w 6006665"/>
                        <a:gd name="connsiteY303-109758" fmla="*/ 2586799 h 3006470"/>
                        <a:gd name="connsiteX304-109759" fmla="*/ 2215652 w 6006665"/>
                        <a:gd name="connsiteY304-109760" fmla="*/ 2590609 h 3006470"/>
                        <a:gd name="connsiteX305-109761" fmla="*/ 2193596 w 6006665"/>
                        <a:gd name="connsiteY305-109762" fmla="*/ 2555320 h 3006470"/>
                        <a:gd name="connsiteX306-109763" fmla="*/ 2157112 w 6006665"/>
                        <a:gd name="connsiteY306-109764" fmla="*/ 2558795 h 3006470"/>
                        <a:gd name="connsiteX307-109765" fmla="*/ 2156291 w 6006665"/>
                        <a:gd name="connsiteY307-109766" fmla="*/ 2557739 h 3006470"/>
                        <a:gd name="connsiteX308-109767" fmla="*/ 2145205 w 6006665"/>
                        <a:gd name="connsiteY308-109768" fmla="*/ 2558795 h 3006470"/>
                        <a:gd name="connsiteX309-109769" fmla="*/ 2129298 w 6006665"/>
                        <a:gd name="connsiteY309-109770" fmla="*/ 2538343 h 3006470"/>
                        <a:gd name="connsiteX310-109771" fmla="*/ 2102029 w 6006665"/>
                        <a:gd name="connsiteY310-109772" fmla="*/ 2526980 h 3006470"/>
                        <a:gd name="connsiteX311-109773" fmla="*/ 2086121 w 6006665"/>
                        <a:gd name="connsiteY311-109774" fmla="*/ 2495166 h 3006470"/>
                        <a:gd name="connsiteX312-109775" fmla="*/ 2070005 w 6006665"/>
                        <a:gd name="connsiteY312-109776" fmla="*/ 2486212 h 3006470"/>
                        <a:gd name="connsiteX313-109777" fmla="*/ 2027582 w 6006665"/>
                        <a:gd name="connsiteY313-109778" fmla="*/ 2499711 h 3006470"/>
                        <a:gd name="connsiteX314-109779" fmla="*/ 2023845 w 6006665"/>
                        <a:gd name="connsiteY314-109780" fmla="*/ 2497111 h 3006470"/>
                        <a:gd name="connsiteX315-109781" fmla="*/ 2018675 w 6006665"/>
                        <a:gd name="connsiteY315-109782" fmla="*/ 2499711 h 3006470"/>
                        <a:gd name="connsiteX316-109783" fmla="*/ 1971363 w 6006665"/>
                        <a:gd name="connsiteY316-109784" fmla="*/ 2468885 h 3006470"/>
                        <a:gd name="connsiteX317-109785" fmla="*/ 1952591 w 6006665"/>
                        <a:gd name="connsiteY317-109786" fmla="*/ 2495166 h 3006470"/>
                        <a:gd name="connsiteX318-109787" fmla="*/ 1947518 w 6006665"/>
                        <a:gd name="connsiteY318-109788" fmla="*/ 2485599 h 3006470"/>
                        <a:gd name="connsiteX319-109789" fmla="*/ 1940684 w 6006665"/>
                        <a:gd name="connsiteY319-109790" fmla="*/ 2495166 h 3006470"/>
                        <a:gd name="connsiteX320-109791" fmla="*/ 1861147 w 6006665"/>
                        <a:gd name="connsiteY320-109792" fmla="*/ 2345183 h 3006470"/>
                        <a:gd name="connsiteX321-109793" fmla="*/ 1811153 w 6006665"/>
                        <a:gd name="connsiteY321-109794" fmla="*/ 2295189 h 3006470"/>
                        <a:gd name="connsiteX322-109795" fmla="*/ 1813950 w 6006665"/>
                        <a:gd name="connsiteY322-109796" fmla="*/ 2292043 h 3006470"/>
                        <a:gd name="connsiteX323-109797" fmla="*/ 1518550 w 6006665"/>
                        <a:gd name="connsiteY323-109798" fmla="*/ 2247467 h 3006470"/>
                        <a:gd name="connsiteX324-109799" fmla="*/ 1425379 w 6006665"/>
                        <a:gd name="connsiteY324-109800" fmla="*/ 2267919 h 3006470"/>
                        <a:gd name="connsiteX325-109801" fmla="*/ 1409472 w 6006665"/>
                        <a:gd name="connsiteY325-109802" fmla="*/ 2286099 h 3006470"/>
                        <a:gd name="connsiteX326-109803" fmla="*/ 1270852 w 6006665"/>
                        <a:gd name="connsiteY326-109804" fmla="*/ 2306551 h 3006470"/>
                        <a:gd name="connsiteX327-109805" fmla="*/ 1254945 w 6006665"/>
                        <a:gd name="connsiteY327-109806" fmla="*/ 2327003 h 3006470"/>
                        <a:gd name="connsiteX328-109807" fmla="*/ 1282214 w 6006665"/>
                        <a:gd name="connsiteY328-109808" fmla="*/ 2370180 h 3006470"/>
                        <a:gd name="connsiteX329-109809" fmla="*/ 1243582 w 6006665"/>
                        <a:gd name="connsiteY329-109810" fmla="*/ 2386087 h 3006470"/>
                        <a:gd name="connsiteX330-109811" fmla="*/ 1254945 w 6006665"/>
                        <a:gd name="connsiteY330-109812" fmla="*/ 2404267 h 3006470"/>
                        <a:gd name="connsiteX331-109813" fmla="*/ 1216313 w 6006665"/>
                        <a:gd name="connsiteY331-109814" fmla="*/ 2429264 h 3006470"/>
                        <a:gd name="connsiteX332-109815" fmla="*/ 1275397 w 6006665"/>
                        <a:gd name="connsiteY332-109816" fmla="*/ 2472441 h 3006470"/>
                        <a:gd name="connsiteX333-109817" fmla="*/ 1270852 w 6006665"/>
                        <a:gd name="connsiteY333-109818" fmla="*/ 2499711 h 3006470"/>
                        <a:gd name="connsiteX334-109819" fmla="*/ 1259108 w 6006665"/>
                        <a:gd name="connsiteY334-109820" fmla="*/ 2498732 h 3006470"/>
                        <a:gd name="connsiteX335-109821" fmla="*/ 1258945 w 6006665"/>
                        <a:gd name="connsiteY335-109822" fmla="*/ 2499711 h 3006470"/>
                        <a:gd name="connsiteX336-109823" fmla="*/ 1215644 w 6006665"/>
                        <a:gd name="connsiteY336-109824" fmla="*/ 2496102 h 3006470"/>
                        <a:gd name="connsiteX337-109825" fmla="*/ 1204950 w 6006665"/>
                        <a:gd name="connsiteY337-109826" fmla="*/ 2511073 h 3006470"/>
                        <a:gd name="connsiteX338-109827" fmla="*/ 1196495 w 6006665"/>
                        <a:gd name="connsiteY338-109828" fmla="*/ 2506241 h 3006470"/>
                        <a:gd name="connsiteX339-109829" fmla="*/ 1193043 w 6006665"/>
                        <a:gd name="connsiteY339-109830" fmla="*/ 2511073 h 3006470"/>
                        <a:gd name="connsiteX340-109831" fmla="*/ 1145322 w 6006665"/>
                        <a:gd name="connsiteY340-109832" fmla="*/ 2483803 h 3006470"/>
                        <a:gd name="connsiteX341-109833" fmla="*/ 1098145 w 6006665"/>
                        <a:gd name="connsiteY341-109834" fmla="*/ 2483803 h 3006470"/>
                        <a:gd name="connsiteX342-109835" fmla="*/ 1061785 w 6006665"/>
                        <a:gd name="connsiteY342-109836" fmla="*/ 2511073 h 3006470"/>
                        <a:gd name="connsiteX343-109837" fmla="*/ 1055322 w 6006665"/>
                        <a:gd name="connsiteY343-109838" fmla="*/ 2506990 h 3006470"/>
                        <a:gd name="connsiteX344-109839" fmla="*/ 1049878 w 6006665"/>
                        <a:gd name="connsiteY344-109840" fmla="*/ 2511073 h 3006470"/>
                        <a:gd name="connsiteX345-109841" fmla="*/ 1006701 w 6006665"/>
                        <a:gd name="connsiteY345-109842" fmla="*/ 2483803 h 3006470"/>
                        <a:gd name="connsiteX346-109843" fmla="*/ 924893 w 6006665"/>
                        <a:gd name="connsiteY346-109844" fmla="*/ 2447444 h 3006470"/>
                        <a:gd name="connsiteX347-109845" fmla="*/ 877716 w 6006665"/>
                        <a:gd name="connsiteY347-109846" fmla="*/ 2447444 h 3006470"/>
                        <a:gd name="connsiteX348-109847" fmla="*/ 802724 w 6006665"/>
                        <a:gd name="connsiteY348-109848" fmla="*/ 2511073 h 3006470"/>
                        <a:gd name="connsiteX349-109849" fmla="*/ 798179 w 6006665"/>
                        <a:gd name="connsiteY349-109850" fmla="*/ 2554250 h 3006470"/>
                        <a:gd name="connsiteX350-109851" fmla="*/ 787406 w 6006665"/>
                        <a:gd name="connsiteY350-109852" fmla="*/ 2543477 h 3006470"/>
                        <a:gd name="connsiteX351-109853" fmla="*/ 786272 w 6006665"/>
                        <a:gd name="connsiteY351-109854" fmla="*/ 2554250 h 3006470"/>
                        <a:gd name="connsiteX352-109855" fmla="*/ 756063 w 6006665"/>
                        <a:gd name="connsiteY352-109856" fmla="*/ 2524040 h 3006470"/>
                        <a:gd name="connsiteX353-109857" fmla="*/ 732278 w 6006665"/>
                        <a:gd name="connsiteY353-109858" fmla="*/ 2581519 h 3006470"/>
                        <a:gd name="connsiteX354-109859" fmla="*/ 743640 w 6006665"/>
                        <a:gd name="connsiteY354-109860" fmla="*/ 2590609 h 3006470"/>
                        <a:gd name="connsiteX355-109861" fmla="*/ 723188 w 6006665"/>
                        <a:gd name="connsiteY355-109862" fmla="*/ 2633786 h 3006470"/>
                        <a:gd name="connsiteX356-109863" fmla="*/ 747026 w 6006665"/>
                        <a:gd name="connsiteY356-109864" fmla="*/ 2670627 h 3006470"/>
                        <a:gd name="connsiteX357-109865" fmla="*/ 763548 w 6006665"/>
                        <a:gd name="connsiteY357-109866" fmla="*/ 2667873 h 3006470"/>
                        <a:gd name="connsiteX358-109867" fmla="*/ 764871 w 6006665"/>
                        <a:gd name="connsiteY358-109868" fmla="*/ 2669637 h 3006470"/>
                        <a:gd name="connsiteX359-109869" fmla="*/ 775455 w 6006665"/>
                        <a:gd name="connsiteY359-109870" fmla="*/ 2667873 h 3006470"/>
                        <a:gd name="connsiteX360-109871" fmla="*/ 802724 w 6006665"/>
                        <a:gd name="connsiteY360-109872" fmla="*/ 2704232 h 3006470"/>
                        <a:gd name="connsiteX361-109873" fmla="*/ 798179 w 6006665"/>
                        <a:gd name="connsiteY361-109874" fmla="*/ 2731502 h 3006470"/>
                        <a:gd name="connsiteX362-109875" fmla="*/ 818632 w 6006665"/>
                        <a:gd name="connsiteY362-109876" fmla="*/ 2742864 h 3006470"/>
                        <a:gd name="connsiteX363-109877" fmla="*/ 802724 w 6006665"/>
                        <a:gd name="connsiteY363-109878" fmla="*/ 2774679 h 3006470"/>
                        <a:gd name="connsiteX364-109879" fmla="*/ 766365 w 6006665"/>
                        <a:gd name="connsiteY364-109880" fmla="*/ 2779224 h 3006470"/>
                        <a:gd name="connsiteX365-109881" fmla="*/ 727733 w 6006665"/>
                        <a:gd name="connsiteY365-109882" fmla="*/ 2838308 h 3006470"/>
                        <a:gd name="connsiteX366-109883" fmla="*/ 759548 w 6006665"/>
                        <a:gd name="connsiteY366-109884" fmla="*/ 2881485 h 3006470"/>
                        <a:gd name="connsiteX367-109885" fmla="*/ 759548 w 6006665"/>
                        <a:gd name="connsiteY367-109886" fmla="*/ 2920116 h 3006470"/>
                        <a:gd name="connsiteX368-109887" fmla="*/ 798179 w 6006665"/>
                        <a:gd name="connsiteY368-109888" fmla="*/ 2979201 h 3006470"/>
                        <a:gd name="connsiteX369-109889" fmla="*/ 775455 w 6006665"/>
                        <a:gd name="connsiteY369-109890" fmla="*/ 2995108 h 3006470"/>
                        <a:gd name="connsiteX370-109891" fmla="*/ 770910 w 6006665"/>
                        <a:gd name="connsiteY370-109892" fmla="*/ 3006470 h 3006470"/>
                        <a:gd name="connsiteX371-109893" fmla="*/ 759003 w 6006665"/>
                        <a:gd name="connsiteY371-109894" fmla="*/ 3006470 h 3006470"/>
                        <a:gd name="connsiteX372-109895" fmla="*/ 755003 w 6006665"/>
                        <a:gd name="connsiteY372-109896" fmla="*/ 3006470 h 3006470"/>
                        <a:gd name="connsiteX373-109897" fmla="*/ 743096 w 6006665"/>
                        <a:gd name="connsiteY373-109898" fmla="*/ 3006470 h 3006470"/>
                        <a:gd name="connsiteX374-109899" fmla="*/ 715826 w 6006665"/>
                        <a:gd name="connsiteY374-109900" fmla="*/ 2972383 h 3006470"/>
                        <a:gd name="connsiteX375-109901" fmla="*/ 704464 w 6006665"/>
                        <a:gd name="connsiteY375-109902" fmla="*/ 2972383 h 3006470"/>
                        <a:gd name="connsiteX376-109903" fmla="*/ 684012 w 6006665"/>
                        <a:gd name="connsiteY376-109904" fmla="*/ 2963293 h 3006470"/>
                        <a:gd name="connsiteX377-109905" fmla="*/ 672649 w 6006665"/>
                        <a:gd name="connsiteY377-109906" fmla="*/ 2940569 h 3006470"/>
                        <a:gd name="connsiteX378-109907" fmla="*/ 645222 w 6006665"/>
                        <a:gd name="connsiteY378-109908" fmla="*/ 2932732 h 3006470"/>
                        <a:gd name="connsiteX379-109909" fmla="*/ 625472 w 6006665"/>
                        <a:gd name="connsiteY379-109910" fmla="*/ 2936024 h 3006470"/>
                        <a:gd name="connsiteX380-109911" fmla="*/ 623771 w 6006665"/>
                        <a:gd name="connsiteY380-109912" fmla="*/ 2934323 h 3006470"/>
                        <a:gd name="connsiteX381-109913" fmla="*/ 613565 w 6006665"/>
                        <a:gd name="connsiteY381-109914" fmla="*/ 2936024 h 3006470"/>
                        <a:gd name="connsiteX382-109915" fmla="*/ 609020 w 6006665"/>
                        <a:gd name="connsiteY382-109916" fmla="*/ 2931479 h 3006470"/>
                        <a:gd name="connsiteX383-109917" fmla="*/ 559026 w 6006665"/>
                        <a:gd name="connsiteY383-109918" fmla="*/ 2904209 h 3006470"/>
                        <a:gd name="connsiteX384-109919" fmla="*/ 506760 w 6006665"/>
                        <a:gd name="connsiteY384-109920" fmla="*/ 2897392 h 3006470"/>
                        <a:gd name="connsiteX385-109921" fmla="*/ 483280 w 6006665"/>
                        <a:gd name="connsiteY385-109922" fmla="*/ 2890683 h 3006470"/>
                        <a:gd name="connsiteX386-109923" fmla="*/ 480035 w 6006665"/>
                        <a:gd name="connsiteY386-109924" fmla="*/ 2892847 h 3006470"/>
                        <a:gd name="connsiteX387-109925" fmla="*/ 475042 w 6006665"/>
                        <a:gd name="connsiteY387-109926" fmla="*/ 2888329 h 3006470"/>
                        <a:gd name="connsiteX388-109927" fmla="*/ 474945 w 6006665"/>
                        <a:gd name="connsiteY388-109928" fmla="*/ 2888302 h 3006470"/>
                        <a:gd name="connsiteX389-109929" fmla="*/ 468128 w 6006665"/>
                        <a:gd name="connsiteY389-109930" fmla="*/ 2892847 h 3006470"/>
                        <a:gd name="connsiteX390-109931" fmla="*/ 420406 w 6006665"/>
                        <a:gd name="connsiteY390-109932" fmla="*/ 2849670 h 3006470"/>
                        <a:gd name="connsiteX391-109933" fmla="*/ 381774 w 6006665"/>
                        <a:gd name="connsiteY391-109934" fmla="*/ 2833763 h 3006470"/>
                        <a:gd name="connsiteX392-109935" fmla="*/ 349960 w 6006665"/>
                        <a:gd name="connsiteY392-109936" fmla="*/ 2801948 h 3006470"/>
                        <a:gd name="connsiteX393-109937" fmla="*/ 377229 w 6006665"/>
                        <a:gd name="connsiteY393-109938" fmla="*/ 2795131 h 3006470"/>
                        <a:gd name="connsiteX394-109939" fmla="*/ 404499 w 6006665"/>
                        <a:gd name="connsiteY394-109940" fmla="*/ 2747409 h 3006470"/>
                        <a:gd name="connsiteX395-109941" fmla="*/ 388591 w 6006665"/>
                        <a:gd name="connsiteY395-109942" fmla="*/ 2731502 h 3006470"/>
                        <a:gd name="connsiteX396-109943" fmla="*/ 440858 w 6006665"/>
                        <a:gd name="connsiteY396-109944" fmla="*/ 2704232 h 3006470"/>
                        <a:gd name="connsiteX397-109945" fmla="*/ 440858 w 6006665"/>
                        <a:gd name="connsiteY397-109946" fmla="*/ 2701176 h 3006470"/>
                        <a:gd name="connsiteX398-109947" fmla="*/ 416406 w 6006665"/>
                        <a:gd name="connsiteY398-109948" fmla="*/ 2704232 h 3006470"/>
                        <a:gd name="connsiteX399-109949" fmla="*/ 416406 w 6006665"/>
                        <a:gd name="connsiteY399-109950" fmla="*/ 2702744 h 3006470"/>
                        <a:gd name="connsiteX400-109951" fmla="*/ 404499 w 6006665"/>
                        <a:gd name="connsiteY400-109952" fmla="*/ 2704232 h 3006470"/>
                        <a:gd name="connsiteX401-109953" fmla="*/ 404499 w 6006665"/>
                        <a:gd name="connsiteY401-109954" fmla="*/ 2683780 h 3006470"/>
                        <a:gd name="connsiteX402-109955" fmla="*/ 424951 w 6006665"/>
                        <a:gd name="connsiteY402-109956" fmla="*/ 2667873 h 3006470"/>
                        <a:gd name="connsiteX403-109957" fmla="*/ 463583 w 6006665"/>
                        <a:gd name="connsiteY403-109958" fmla="*/ 2661056 h 3006470"/>
                        <a:gd name="connsiteX404-109959" fmla="*/ 468128 w 6006665"/>
                        <a:gd name="connsiteY404-109960" fmla="*/ 2645148 h 3006470"/>
                        <a:gd name="connsiteX405-109961" fmla="*/ 456765 w 6006665"/>
                        <a:gd name="connsiteY405-109962" fmla="*/ 2613334 h 3006470"/>
                        <a:gd name="connsiteX406-109963" fmla="*/ 474945 w 6006665"/>
                        <a:gd name="connsiteY406-109964" fmla="*/ 2586064 h 3006470"/>
                        <a:gd name="connsiteX407-109965" fmla="*/ 474945 w 6006665"/>
                        <a:gd name="connsiteY407-109966" fmla="*/ 2565612 h 3006470"/>
                        <a:gd name="connsiteX408-109967" fmla="*/ 420406 w 6006665"/>
                        <a:gd name="connsiteY408-109968" fmla="*/ 2547432 h 3006470"/>
                        <a:gd name="connsiteX409-109969" fmla="*/ 409588 w 6006665"/>
                        <a:gd name="connsiteY409-109970" fmla="*/ 2547432 h 3006470"/>
                        <a:gd name="connsiteX410-109971" fmla="*/ 397681 w 6006665"/>
                        <a:gd name="connsiteY410-109972" fmla="*/ 2547432 h 3006470"/>
                        <a:gd name="connsiteX411-109973" fmla="*/ 379485 w 6006665"/>
                        <a:gd name="connsiteY411-109974" fmla="*/ 2525193 h 3006470"/>
                        <a:gd name="connsiteX412-109975" fmla="*/ 357322 w 6006665"/>
                        <a:gd name="connsiteY412-109976" fmla="*/ 2531525 h 3006470"/>
                        <a:gd name="connsiteX413-109977" fmla="*/ 352842 w 6006665"/>
                        <a:gd name="connsiteY413-109978" fmla="*/ 2529403 h 3006470"/>
                        <a:gd name="connsiteX414-109979" fmla="*/ 345415 w 6006665"/>
                        <a:gd name="connsiteY414-109980" fmla="*/ 2531525 h 3006470"/>
                        <a:gd name="connsiteX415-109981" fmla="*/ 302238 w 6006665"/>
                        <a:gd name="connsiteY415-109982" fmla="*/ 2511073 h 3006470"/>
                        <a:gd name="connsiteX416-109983" fmla="*/ 302238 w 6006665"/>
                        <a:gd name="connsiteY416-109984" fmla="*/ 2499711 h 3006470"/>
                        <a:gd name="connsiteX417-109985" fmla="*/ 286331 w 6006665"/>
                        <a:gd name="connsiteY417-109986" fmla="*/ 2472441 h 3006470"/>
                        <a:gd name="connsiteX418-109987" fmla="*/ 270968 w 6006665"/>
                        <a:gd name="connsiteY418-109988" fmla="*/ 2472441 h 3006470"/>
                        <a:gd name="connsiteX419-109989" fmla="*/ 259061 w 6006665"/>
                        <a:gd name="connsiteY419-109990" fmla="*/ 2472441 h 3006470"/>
                        <a:gd name="connsiteX420-109991" fmla="*/ 254516 w 6006665"/>
                        <a:gd name="connsiteY420-109992" fmla="*/ 2456534 h 3006470"/>
                        <a:gd name="connsiteX421-109993" fmla="*/ 263606 w 6006665"/>
                        <a:gd name="connsiteY421-109994" fmla="*/ 2440627 h 3006470"/>
                        <a:gd name="connsiteX422-109995" fmla="*/ 243991 w 6006665"/>
                        <a:gd name="connsiteY422-109996" fmla="*/ 2410114 h 3006470"/>
                        <a:gd name="connsiteX423-109997" fmla="*/ 216429 w 6006665"/>
                        <a:gd name="connsiteY423-109998" fmla="*/ 2413357 h 3006470"/>
                        <a:gd name="connsiteX424-109999" fmla="*/ 212956 w 6006665"/>
                        <a:gd name="connsiteY424-110000" fmla="*/ 2412365 h 3006470"/>
                        <a:gd name="connsiteX425-110001" fmla="*/ 204522 w 6006665"/>
                        <a:gd name="connsiteY425-110002" fmla="*/ 2413357 h 3006470"/>
                        <a:gd name="connsiteX426-110003" fmla="*/ 199623 w 6006665"/>
                        <a:gd name="connsiteY426-110004" fmla="*/ 2411957 h 3006470"/>
                        <a:gd name="connsiteX427-110005" fmla="*/ 195977 w 6006665"/>
                        <a:gd name="connsiteY427-110006" fmla="*/ 2424719 h 3006470"/>
                        <a:gd name="connsiteX428-110007" fmla="*/ 184968 w 6006665"/>
                        <a:gd name="connsiteY428-110008" fmla="*/ 2421574 h 3006470"/>
                        <a:gd name="connsiteX429-110009" fmla="*/ 184070 w 6006665"/>
                        <a:gd name="connsiteY429-110010" fmla="*/ 2424719 h 3006470"/>
                        <a:gd name="connsiteX430-110011" fmla="*/ 168163 w 6006665"/>
                        <a:gd name="connsiteY430-110012" fmla="*/ 2420184 h 3006470"/>
                        <a:gd name="connsiteX431-110013" fmla="*/ 156800 w 6006665"/>
                        <a:gd name="connsiteY431-110014" fmla="*/ 2381542 h 3006470"/>
                        <a:gd name="connsiteX432-110015" fmla="*/ 152255 w 6006665"/>
                        <a:gd name="connsiteY432-110016" fmla="*/ 2365635 h 3006470"/>
                        <a:gd name="connsiteX433-110017" fmla="*/ 156800 w 6006665"/>
                        <a:gd name="connsiteY433-110018" fmla="*/ 2361090 h 3006470"/>
                        <a:gd name="connsiteX434-110019" fmla="*/ 168707 w 6006665"/>
                        <a:gd name="connsiteY434-110020" fmla="*/ 2361090 h 3006470"/>
                        <a:gd name="connsiteX435-110021" fmla="*/ 188615 w 6006665"/>
                        <a:gd name="connsiteY435-110022" fmla="*/ 2361090 h 3006470"/>
                        <a:gd name="connsiteX436-110023" fmla="*/ 199977 w 6006665"/>
                        <a:gd name="connsiteY436-110024" fmla="*/ 2349728 h 3006470"/>
                        <a:gd name="connsiteX437-110025" fmla="*/ 188615 w 6006665"/>
                        <a:gd name="connsiteY437-110026" fmla="*/ 2327003 h 3006470"/>
                        <a:gd name="connsiteX438-110027" fmla="*/ 168163 w 6006665"/>
                        <a:gd name="connsiteY438-110028" fmla="*/ 2317914 h 3006470"/>
                        <a:gd name="connsiteX439-110029" fmla="*/ 168163 w 6006665"/>
                        <a:gd name="connsiteY439-110030" fmla="*/ 2311096 h 3006470"/>
                        <a:gd name="connsiteX440-110031" fmla="*/ 152255 w 6006665"/>
                        <a:gd name="connsiteY440-110032" fmla="*/ 2295189 h 3006470"/>
                        <a:gd name="connsiteX441-110033" fmla="*/ 129531 w 6006665"/>
                        <a:gd name="connsiteY441-110034" fmla="*/ 2258829 h 3006470"/>
                        <a:gd name="connsiteX442-110035" fmla="*/ 140893 w 6006665"/>
                        <a:gd name="connsiteY442-110036" fmla="*/ 2236105 h 3006470"/>
                        <a:gd name="connsiteX443-110037" fmla="*/ 136348 w 6006665"/>
                        <a:gd name="connsiteY443-110038" fmla="*/ 2208835 h 3006470"/>
                        <a:gd name="connsiteX444-110039" fmla="*/ 103789 w 6006665"/>
                        <a:gd name="connsiteY444-110040" fmla="*/ 2195428 h 3006470"/>
                        <a:gd name="connsiteX445-110041" fmla="*/ 93716 w 6006665"/>
                        <a:gd name="connsiteY445-110042" fmla="*/ 2199745 h 3006470"/>
                        <a:gd name="connsiteX446-110043" fmla="*/ 91868 w 6006665"/>
                        <a:gd name="connsiteY446-110044" fmla="*/ 2195434 h 3006470"/>
                        <a:gd name="connsiteX447-110045" fmla="*/ 81809 w 6006665"/>
                        <a:gd name="connsiteY447-110046" fmla="*/ 2199745 h 3006470"/>
                        <a:gd name="connsiteX448-110047" fmla="*/ 74992 w 6006665"/>
                        <a:gd name="connsiteY448-110048" fmla="*/ 2183838 h 3006470"/>
                        <a:gd name="connsiteX449-110049" fmla="*/ 34087 w 6006665"/>
                        <a:gd name="connsiteY449-110050" fmla="*/ 2172476 h 3006470"/>
                        <a:gd name="connsiteX450-110051" fmla="*/ 22725 w 6006665"/>
                        <a:gd name="connsiteY450-110052" fmla="*/ 2129299 h 3006470"/>
                        <a:gd name="connsiteX451-110053" fmla="*/ 22725 w 6006665"/>
                        <a:gd name="connsiteY451-110054" fmla="*/ 2097484 h 3006470"/>
                        <a:gd name="connsiteX452-110055" fmla="*/ 0 w 6006665"/>
                        <a:gd name="connsiteY452-110056" fmla="*/ 2081577 h 3006470"/>
                        <a:gd name="connsiteX453-110057" fmla="*/ 15907 w 6006665"/>
                        <a:gd name="connsiteY453-110058" fmla="*/ 2058853 h 3006470"/>
                        <a:gd name="connsiteX454-110059" fmla="*/ 6818 w 6006665"/>
                        <a:gd name="connsiteY454-110060" fmla="*/ 1995224 h 3006470"/>
                        <a:gd name="connsiteX455-110061" fmla="*/ 34087 w 6006665"/>
                        <a:gd name="connsiteY455-110062" fmla="*/ 1952047 h 3006470"/>
                        <a:gd name="connsiteX456-110063" fmla="*/ 27270 w 6006665"/>
                        <a:gd name="connsiteY456-110064" fmla="*/ 1940685 h 3006470"/>
                        <a:gd name="connsiteX457-110065" fmla="*/ 70447 w 6006665"/>
                        <a:gd name="connsiteY457-110066" fmla="*/ 1902053 h 3006470"/>
                        <a:gd name="connsiteX458-110067" fmla="*/ 27270 w 6006665"/>
                        <a:gd name="connsiteY458-110068" fmla="*/ 1865693 h 3006470"/>
                        <a:gd name="connsiteX459-110069" fmla="*/ 109078 w 6006665"/>
                        <a:gd name="connsiteY459-110070" fmla="*/ 1767977 h 3006470"/>
                        <a:gd name="connsiteX460-110071" fmla="*/ 145438 w 6006665"/>
                        <a:gd name="connsiteY460-110072" fmla="*/ 1724800 h 3006470"/>
                        <a:gd name="connsiteX461-110073" fmla="*/ 156800 w 6006665"/>
                        <a:gd name="connsiteY461-110074" fmla="*/ 1681624 h 3006470"/>
                        <a:gd name="connsiteX462-110075" fmla="*/ 102261 w 6006665"/>
                        <a:gd name="connsiteY462-110076" fmla="*/ 1629357 h 3006470"/>
                        <a:gd name="connsiteX463-110077" fmla="*/ 118168 w 6006665"/>
                        <a:gd name="connsiteY463-110078" fmla="*/ 1574818 h 3006470"/>
                        <a:gd name="connsiteX464-110079" fmla="*/ 86354 w 6006665"/>
                        <a:gd name="connsiteY464-110080" fmla="*/ 1511189 h 3006470"/>
                        <a:gd name="connsiteX465-110081" fmla="*/ 298238 w 6006665"/>
                        <a:gd name="connsiteY465-110082" fmla="*/ 1554366 h 3006470"/>
                        <a:gd name="connsiteX466-110083" fmla="*/ 345959 w 6006665"/>
                        <a:gd name="connsiteY466-110084" fmla="*/ 1586180 h 3006470"/>
                        <a:gd name="connsiteX467-110085" fmla="*/ 362087 w 6006665"/>
                        <a:gd name="connsiteY467-110086" fmla="*/ 1595588 h 3006470"/>
                        <a:gd name="connsiteX468-110087" fmla="*/ 365867 w 6006665"/>
                        <a:gd name="connsiteY468-110088" fmla="*/ 1563455 h 3006470"/>
                        <a:gd name="connsiteX469-110089" fmla="*/ 345415 w 6006665"/>
                        <a:gd name="connsiteY469-110090" fmla="*/ 1527096 h 3006470"/>
                        <a:gd name="connsiteX470-110091" fmla="*/ 365867 w 6006665"/>
                        <a:gd name="connsiteY470-110092" fmla="*/ 1495281 h 3006470"/>
                        <a:gd name="connsiteX471-110093" fmla="*/ 374560 w 6006665"/>
                        <a:gd name="connsiteY471-110094" fmla="*/ 1500280 h 3006470"/>
                        <a:gd name="connsiteX472-110095" fmla="*/ 377774 w 6006665"/>
                        <a:gd name="connsiteY472-110096" fmla="*/ 1495281 h 3006470"/>
                        <a:gd name="connsiteX473-110097" fmla="*/ 461933 w 6006665"/>
                        <a:gd name="connsiteY473-110098" fmla="*/ 1543673 h 3006470"/>
                        <a:gd name="connsiteX474-110099" fmla="*/ 484035 w 6006665"/>
                        <a:gd name="connsiteY474-110100" fmla="*/ 1527096 h 3006470"/>
                        <a:gd name="connsiteX475-110101" fmla="*/ 463583 w 6006665"/>
                        <a:gd name="connsiteY475-110102" fmla="*/ 1461194 h 3006470"/>
                        <a:gd name="connsiteX476-110103" fmla="*/ 1677078 w 6006665"/>
                        <a:gd name="connsiteY476-110104" fmla="*/ 1370296 h 3006470"/>
                        <a:gd name="connsiteX477-110105" fmla="*/ 1720255 w 6006665"/>
                        <a:gd name="connsiteY477-110106" fmla="*/ 1349844 h 3006470"/>
                        <a:gd name="connsiteX478-110107" fmla="*/ 1731617 w 6006665"/>
                        <a:gd name="connsiteY478-110108" fmla="*/ 1299850 h 3006470"/>
                        <a:gd name="connsiteX479-110109" fmla="*/ 1758887 w 6006665"/>
                        <a:gd name="connsiteY479-110110" fmla="*/ 1256673 h 3006470"/>
                        <a:gd name="connsiteX480-110111" fmla="*/ 1736162 w 6006665"/>
                        <a:gd name="connsiteY480-110112" fmla="*/ 1197589 h 3006470"/>
                        <a:gd name="connsiteX481-110113" fmla="*/ 1758887 w 6006665"/>
                        <a:gd name="connsiteY481-110114" fmla="*/ 1133960 h 3006470"/>
                        <a:gd name="connsiteX482-110115" fmla="*/ 1704347 w 6006665"/>
                        <a:gd name="connsiteY482-110116" fmla="*/ 1070331 h 3006470"/>
                        <a:gd name="connsiteX483-110117" fmla="*/ 1736162 w 6006665"/>
                        <a:gd name="connsiteY483-110118" fmla="*/ 961252 h 3006470"/>
                        <a:gd name="connsiteX484-110119" fmla="*/ 1688440 w 6006665"/>
                        <a:gd name="connsiteY484-110120" fmla="*/ 865809 h 3006470"/>
                        <a:gd name="connsiteX485-110121" fmla="*/ 1752069 w 6006665"/>
                        <a:gd name="connsiteY485-110122" fmla="*/ 788545 h 3006470"/>
                        <a:gd name="connsiteX486-110123" fmla="*/ 1747524 w 6006665"/>
                        <a:gd name="connsiteY486-110124" fmla="*/ 704464 h 3006470"/>
                        <a:gd name="connsiteX487-110125" fmla="*/ 1763431 w 6006665"/>
                        <a:gd name="connsiteY487-110126" fmla="*/ 697647 h 3006470"/>
                        <a:gd name="connsiteX488-110127" fmla="*/ 1764877 w 6006665"/>
                        <a:gd name="connsiteY488-110128" fmla="*/ 702130 h 3006470"/>
                        <a:gd name="connsiteX489-110129" fmla="*/ 1775339 w 6006665"/>
                        <a:gd name="connsiteY489-110130" fmla="*/ 697647 h 3006470"/>
                        <a:gd name="connsiteX490-110131" fmla="*/ 1798063 w 6006665"/>
                        <a:gd name="connsiteY490-110132" fmla="*/ 768093 h 3006470"/>
                        <a:gd name="connsiteX491-110133" fmla="*/ 1791454 w 6006665"/>
                        <a:gd name="connsiteY491-110134" fmla="*/ 815304 h 3006470"/>
                        <a:gd name="connsiteX492-110135" fmla="*/ 1854330 w 6006665"/>
                        <a:gd name="connsiteY492-110136" fmla="*/ 772638 h 3006470"/>
                        <a:gd name="connsiteX493-110137" fmla="*/ 1931594 w 6006665"/>
                        <a:gd name="connsiteY493-110138" fmla="*/ 763548 h 3006470"/>
                        <a:gd name="connsiteX494-110139" fmla="*/ 1932772 w 6006665"/>
                        <a:gd name="connsiteY494-110140" fmla="*/ 764810 h 3006470"/>
                        <a:gd name="connsiteX495-110141" fmla="*/ 1943501 w 6006665"/>
                        <a:gd name="connsiteY495-110142" fmla="*/ 763548 h 3006470"/>
                        <a:gd name="connsiteX496-110143" fmla="*/ 1988608 w 6006665"/>
                        <a:gd name="connsiteY496-110144" fmla="*/ 811877 h 3006470"/>
                        <a:gd name="connsiteX497-110145" fmla="*/ 1963408 w 6006665"/>
                        <a:gd name="connsiteY497-110146" fmla="*/ 736278 h 3006470"/>
                        <a:gd name="connsiteX498-110147" fmla="*/ 1963408 w 6006665"/>
                        <a:gd name="connsiteY498-110148" fmla="*/ 595386 h 3006470"/>
                        <a:gd name="connsiteX499-110149" fmla="*/ 2027037 w 6006665"/>
                        <a:gd name="connsiteY499-110150" fmla="*/ 574934 h 3006470"/>
                        <a:gd name="connsiteX500-110151" fmla="*/ 2037269 w 6006665"/>
                        <a:gd name="connsiteY500-110152" fmla="*/ 575472 h 3006470"/>
                        <a:gd name="connsiteX501-110153" fmla="*/ 2038944 w 6006665"/>
                        <a:gd name="connsiteY501-110154" fmla="*/ 574934 h 3006470"/>
                        <a:gd name="connsiteX502-110155" fmla="*/ 2115414 w 6006665"/>
                        <a:gd name="connsiteY502-110156" fmla="*/ 578958 h 3006470"/>
                        <a:gd name="connsiteX503-110157" fmla="*/ 2192927 w 6006665"/>
                        <a:gd name="connsiteY503-110158" fmla="*/ 559026 h 3006470"/>
                        <a:gd name="connsiteX504-110159" fmla="*/ 2167930 w 6006665"/>
                        <a:gd name="connsiteY504-110160" fmla="*/ 493125 h 3006470"/>
                        <a:gd name="connsiteX505-110161" fmla="*/ 2204289 w 6006665"/>
                        <a:gd name="connsiteY505-110162" fmla="*/ 402226 h 3006470"/>
                        <a:gd name="connsiteX506-110163" fmla="*/ 2247466 w 6006665"/>
                        <a:gd name="connsiteY506-110164" fmla="*/ 397681 h 3006470"/>
                        <a:gd name="connsiteX507-110165" fmla="*/ 2317913 w 6006665"/>
                        <a:gd name="connsiteY507-110166" fmla="*/ 322690 h 3006470"/>
                        <a:gd name="connsiteX508-110167" fmla="*/ 2420183 w 6006665"/>
                        <a:gd name="connsiteY508-110168" fmla="*/ 304510 h 3006470"/>
                        <a:gd name="connsiteX509-110169" fmla="*/ 2429263 w 6006665"/>
                        <a:gd name="connsiteY509-110170" fmla="*/ 263606 h 3006470"/>
                        <a:gd name="connsiteX510-110171" fmla="*/ 2526979 w 6006665"/>
                        <a:gd name="connsiteY510-110172" fmla="*/ 252244 h 3006470"/>
                        <a:gd name="connsiteX511-110173" fmla="*/ 2528058 w 6006665"/>
                        <a:gd name="connsiteY511-110174" fmla="*/ 253503 h 3006470"/>
                        <a:gd name="connsiteX512-110175" fmla="*/ 2538886 w 6006665"/>
                        <a:gd name="connsiteY512-110176" fmla="*/ 252244 h 3006470"/>
                        <a:gd name="connsiteX513-110177" fmla="*/ 2560820 w 6006665"/>
                        <a:gd name="connsiteY513-110178" fmla="*/ 277833 h 3006470"/>
                        <a:gd name="connsiteX514-110179" fmla="*/ 2640602 w 6006665"/>
                        <a:gd name="connsiteY514-110180" fmla="*/ 202249 h 3006470"/>
                        <a:gd name="connsiteX515-110181" fmla="*/ 2652509 w 6006665"/>
                        <a:gd name="connsiteY515-110182" fmla="*/ 202249 h 3006470"/>
                        <a:gd name="connsiteX516-110183" fmla="*/ 2704231 w 6006665"/>
                        <a:gd name="connsiteY516-110184" fmla="*/ 202249 h 3006470"/>
                        <a:gd name="connsiteX517-110185" fmla="*/ 2715593 w 6006665"/>
                        <a:gd name="connsiteY517-110186" fmla="*/ 134075 h 3006470"/>
                        <a:gd name="connsiteX518-110187" fmla="*/ 2751953 w 6006665"/>
                        <a:gd name="connsiteY518-110188" fmla="*/ 68174 h 3006470"/>
                        <a:gd name="connsiteX519-110189" fmla="*/ 2838307 w 6006665"/>
                        <a:gd name="connsiteY519-110190" fmla="*/ 0 h 3006470"/>
                        <a:gd name="connsiteX0-110191" fmla="*/ 1791129 w 6006665"/>
                        <a:gd name="connsiteY0-110192" fmla="*/ 817622 h 3006470"/>
                        <a:gd name="connsiteX1-110193" fmla="*/ 1782156 w 6006665"/>
                        <a:gd name="connsiteY1-110194" fmla="*/ 881716 h 3006470"/>
                        <a:gd name="connsiteX2-110195" fmla="*/ 1809554 w 6006665"/>
                        <a:gd name="connsiteY2-110196" fmla="*/ 895415 h 3006470"/>
                        <a:gd name="connsiteX3-110197" fmla="*/ 1791129 w 6006665"/>
                        <a:gd name="connsiteY3-110198" fmla="*/ 817622 h 3006470"/>
                        <a:gd name="connsiteX4-110199" fmla="*/ 2838307 w 6006665"/>
                        <a:gd name="connsiteY4-110200" fmla="*/ 0 h 3006470"/>
                        <a:gd name="connsiteX5-110201" fmla="*/ 2844246 w 6006665"/>
                        <a:gd name="connsiteY5-110202" fmla="*/ 4711 h 3006470"/>
                        <a:gd name="connsiteX6-110203" fmla="*/ 2850213 w 6006665"/>
                        <a:gd name="connsiteY6-110204" fmla="*/ 0 h 3006470"/>
                        <a:gd name="connsiteX7-110205" fmla="*/ 2916115 w 6006665"/>
                        <a:gd name="connsiteY7-110206" fmla="*/ 52267 h 3006470"/>
                        <a:gd name="connsiteX8-110207" fmla="*/ 2861576 w 6006665"/>
                        <a:gd name="connsiteY8-110208" fmla="*/ 90899 h 3006470"/>
                        <a:gd name="connsiteX9-110209" fmla="*/ 2947929 w 6006665"/>
                        <a:gd name="connsiteY9-110210" fmla="*/ 118168 h 3006470"/>
                        <a:gd name="connsiteX10-110211" fmla="*/ 2957621 w 6006665"/>
                        <a:gd name="connsiteY10-110212" fmla="*/ 186006 h 3006470"/>
                        <a:gd name="connsiteX11-110213" fmla="*/ 2979199 w 6006665"/>
                        <a:gd name="connsiteY11-110214" fmla="*/ 161345 h 3006470"/>
                        <a:gd name="connsiteX12-110215" fmla="*/ 2991106 w 6006665"/>
                        <a:gd name="connsiteY12-110216" fmla="*/ 161345 h 3006470"/>
                        <a:gd name="connsiteX13-110217" fmla="*/ 3086005 w 6006665"/>
                        <a:gd name="connsiteY13-110218" fmla="*/ 161345 h 3006470"/>
                        <a:gd name="connsiteX14-110219" fmla="*/ 3097912 w 6006665"/>
                        <a:gd name="connsiteY14-110220" fmla="*/ 161345 h 3006470"/>
                        <a:gd name="connsiteX15-110221" fmla="*/ 3179721 w 6006665"/>
                        <a:gd name="connsiteY15-110222" fmla="*/ 236336 h 3006470"/>
                        <a:gd name="connsiteX16-110223" fmla="*/ 3211535 w 6006665"/>
                        <a:gd name="connsiteY16-110224" fmla="*/ 295420 h 3006470"/>
                        <a:gd name="connsiteX17-110225" fmla="*/ 3200173 w 6006665"/>
                        <a:gd name="connsiteY17-110226" fmla="*/ 370412 h 3006470"/>
                        <a:gd name="connsiteX18-110227" fmla="*/ 3161541 w 6006665"/>
                        <a:gd name="connsiteY18-110228" fmla="*/ 413589 h 3006470"/>
                        <a:gd name="connsiteX19-110229" fmla="*/ 3066097 w 6006665"/>
                        <a:gd name="connsiteY19-110230" fmla="*/ 488580 h 3006470"/>
                        <a:gd name="connsiteX20-110231" fmla="*/ 3034283 w 6006665"/>
                        <a:gd name="connsiteY20-110232" fmla="*/ 531757 h 3006470"/>
                        <a:gd name="connsiteX21-110233" fmla="*/ 3082005 w 6006665"/>
                        <a:gd name="connsiteY21-110234" fmla="*/ 547664 h 3006470"/>
                        <a:gd name="connsiteX22-110235" fmla="*/ 3129459 w 6006665"/>
                        <a:gd name="connsiteY22-110236" fmla="*/ 575345 h 3006470"/>
                        <a:gd name="connsiteX23-110237" fmla="*/ 3156451 w 6006665"/>
                        <a:gd name="connsiteY23-110238" fmla="*/ 552209 h 3006470"/>
                        <a:gd name="connsiteX24-110239" fmla="*/ 3158460 w 6006665"/>
                        <a:gd name="connsiteY24-110240" fmla="*/ 560693 h 3006470"/>
                        <a:gd name="connsiteX25-110241" fmla="*/ 3168359 w 6006665"/>
                        <a:gd name="connsiteY25-110242" fmla="*/ 552209 h 3006470"/>
                        <a:gd name="connsiteX26-110243" fmla="*/ 3184984 w 6006665"/>
                        <a:gd name="connsiteY26-110244" fmla="*/ 622402 h 3006470"/>
                        <a:gd name="connsiteX27-110245" fmla="*/ 3192811 w 6006665"/>
                        <a:gd name="connsiteY27-110246" fmla="*/ 606748 h 3006470"/>
                        <a:gd name="connsiteX28-110247" fmla="*/ 3251895 w 6006665"/>
                        <a:gd name="connsiteY28-110248" fmla="*/ 586296 h 3006470"/>
                        <a:gd name="connsiteX29-110249" fmla="*/ 3259833 w 6006665"/>
                        <a:gd name="connsiteY29-110250" fmla="*/ 587670 h 3006470"/>
                        <a:gd name="connsiteX30-110251" fmla="*/ 3263802 w 6006665"/>
                        <a:gd name="connsiteY30-110252" fmla="*/ 586296 h 3006470"/>
                        <a:gd name="connsiteX31-110253" fmla="*/ 3381970 w 6006665"/>
                        <a:gd name="connsiteY31-110254" fmla="*/ 606748 h 3006470"/>
                        <a:gd name="connsiteX32-110255" fmla="*/ 3388787 w 6006665"/>
                        <a:gd name="connsiteY32-110256" fmla="*/ 665832 h 3006470"/>
                        <a:gd name="connsiteX33-110257" fmla="*/ 3531529 w 6006665"/>
                        <a:gd name="connsiteY33-110258" fmla="*/ 686823 h 3006470"/>
                        <a:gd name="connsiteX34-110259" fmla="*/ 3538225 w 6006665"/>
                        <a:gd name="connsiteY34-110260" fmla="*/ 590841 h 3006470"/>
                        <a:gd name="connsiteX35-110261" fmla="*/ 3549910 w 6006665"/>
                        <a:gd name="connsiteY35-110262" fmla="*/ 594028 h 3006470"/>
                        <a:gd name="connsiteX36-110263" fmla="*/ 3550132 w 6006665"/>
                        <a:gd name="connsiteY36-110264" fmla="*/ 590841 h 3006470"/>
                        <a:gd name="connsiteX37-110265" fmla="*/ 3625123 w 6006665"/>
                        <a:gd name="connsiteY37-110266" fmla="*/ 611293 h 3006470"/>
                        <a:gd name="connsiteX38-110267" fmla="*/ 3672301 w 6006665"/>
                        <a:gd name="connsiteY38-110268" fmla="*/ 611293 h 3006470"/>
                        <a:gd name="connsiteX39-110269" fmla="*/ 3684207 w 6006665"/>
                        <a:gd name="connsiteY39-110270" fmla="*/ 611293 h 3006470"/>
                        <a:gd name="connsiteX40-110271" fmla="*/ 3743291 w 6006665"/>
                        <a:gd name="connsiteY40-110272" fmla="*/ 677194 h 3006470"/>
                        <a:gd name="connsiteX41-110273" fmla="*/ 3759199 w 6006665"/>
                        <a:gd name="connsiteY41-110274" fmla="*/ 756731 h 3006470"/>
                        <a:gd name="connsiteX42-110275" fmla="*/ 3738747 w 6006665"/>
                        <a:gd name="connsiteY42-110276" fmla="*/ 806725 h 3006470"/>
                        <a:gd name="connsiteX43-110277" fmla="*/ 3786469 w 6006665"/>
                        <a:gd name="connsiteY43-110278" fmla="*/ 897623 h 3006470"/>
                        <a:gd name="connsiteX44-110279" fmla="*/ 3835603 w 6006665"/>
                        <a:gd name="connsiteY44-110280" fmla="*/ 933529 h 3006470"/>
                        <a:gd name="connsiteX45-110281" fmla="*/ 3865460 w 6006665"/>
                        <a:gd name="connsiteY45-110282" fmla="*/ 822632 h 3006470"/>
                        <a:gd name="connsiteX46-110283" fmla="*/ 3875077 w 6006665"/>
                        <a:gd name="connsiteY46-110284" fmla="*/ 831139 h 3006470"/>
                        <a:gd name="connsiteX47-110285" fmla="*/ 3877367 w 6006665"/>
                        <a:gd name="connsiteY47-110286" fmla="*/ 822632 h 3006470"/>
                        <a:gd name="connsiteX48-110287" fmla="*/ 3932151 w 6006665"/>
                        <a:gd name="connsiteY48-110288" fmla="*/ 871095 h 3006470"/>
                        <a:gd name="connsiteX49-110289" fmla="*/ 3988173 w 6006665"/>
                        <a:gd name="connsiteY49-110290" fmla="*/ 843084 h 3006470"/>
                        <a:gd name="connsiteX50-110291" fmla="*/ 3993852 w 6006665"/>
                        <a:gd name="connsiteY50-110292" fmla="*/ 846199 h 3006470"/>
                        <a:gd name="connsiteX51-110293" fmla="*/ 4000080 w 6006665"/>
                        <a:gd name="connsiteY51-110294" fmla="*/ 843084 h 3006470"/>
                        <a:gd name="connsiteX52-110295" fmla="*/ 4062426 w 6006665"/>
                        <a:gd name="connsiteY52-110296" fmla="*/ 877274 h 3006470"/>
                        <a:gd name="connsiteX53-110297" fmla="*/ 4085889 w 6006665"/>
                        <a:gd name="connsiteY53-110298" fmla="*/ 849902 h 3006470"/>
                        <a:gd name="connsiteX54-110299" fmla="*/ 4095563 w 6006665"/>
                        <a:gd name="connsiteY54-110300" fmla="*/ 852506 h 3006470"/>
                        <a:gd name="connsiteX55-110301" fmla="*/ 4097796 w 6006665"/>
                        <a:gd name="connsiteY55-110302" fmla="*/ 849902 h 3006470"/>
                        <a:gd name="connsiteX56-110303" fmla="*/ 4144150 w 6006665"/>
                        <a:gd name="connsiteY56-110304" fmla="*/ 862382 h 3006470"/>
                        <a:gd name="connsiteX57-110305" fmla="*/ 4117703 w 6006665"/>
                        <a:gd name="connsiteY57-110306" fmla="*/ 752186 h 3006470"/>
                        <a:gd name="connsiteX58-110307" fmla="*/ 4165425 w 6006665"/>
                        <a:gd name="connsiteY58-110308" fmla="*/ 697647 h 3006470"/>
                        <a:gd name="connsiteX59-110309" fmla="*/ 4175231 w 6006665"/>
                        <a:gd name="connsiteY59-110310" fmla="*/ 700048 h 3006470"/>
                        <a:gd name="connsiteX60-110311" fmla="*/ 4177332 w 6006665"/>
                        <a:gd name="connsiteY60-110312" fmla="*/ 697647 h 3006470"/>
                        <a:gd name="connsiteX61-110313" fmla="*/ 4511384 w 6006665"/>
                        <a:gd name="connsiteY61-110314" fmla="*/ 779455 h 3006470"/>
                        <a:gd name="connsiteX62-110315" fmla="*/ 4543199 w 6006665"/>
                        <a:gd name="connsiteY62-110316" fmla="*/ 849902 h 3006470"/>
                        <a:gd name="connsiteX63-110317" fmla="*/ 4639242 w 6006665"/>
                        <a:gd name="connsiteY63-110318" fmla="*/ 932544 h 3006470"/>
                        <a:gd name="connsiteX64-110319" fmla="*/ 4774445 w 6006665"/>
                        <a:gd name="connsiteY64-110320" fmla="*/ 913531 h 3006470"/>
                        <a:gd name="connsiteX65-110321" fmla="*/ 4778496 w 6006665"/>
                        <a:gd name="connsiteY65-110322" fmla="*/ 914635 h 3006470"/>
                        <a:gd name="connsiteX66-110323" fmla="*/ 4786352 w 6006665"/>
                        <a:gd name="connsiteY66-110324" fmla="*/ 913531 h 3006470"/>
                        <a:gd name="connsiteX67-110325" fmla="*/ 4861343 w 6006665"/>
                        <a:gd name="connsiteY67-110326" fmla="*/ 933983 h 3006470"/>
                        <a:gd name="connsiteX68-110327" fmla="*/ 4893158 w 6006665"/>
                        <a:gd name="connsiteY68-110328" fmla="*/ 977160 h 3006470"/>
                        <a:gd name="connsiteX69-110329" fmla="*/ 4888613 w 6006665"/>
                        <a:gd name="connsiteY69-110330" fmla="*/ 1058968 h 3006470"/>
                        <a:gd name="connsiteX70-110331" fmla="*/ 4927677 w 6006665"/>
                        <a:gd name="connsiteY70-110332" fmla="*/ 1083640 h 3006470"/>
                        <a:gd name="connsiteX71-110333" fmla="*/ 4967605 w 6006665"/>
                        <a:gd name="connsiteY71-110334" fmla="*/ 1070331 h 3006470"/>
                        <a:gd name="connsiteX72-110335" fmla="*/ 5038051 w 6006665"/>
                        <a:gd name="connsiteY72-110336" fmla="*/ 1063513 h 3006470"/>
                        <a:gd name="connsiteX73-110337" fmla="*/ 5040730 w 6006665"/>
                        <a:gd name="connsiteY73-110338" fmla="*/ 1064406 h 3006470"/>
                        <a:gd name="connsiteX74-110339" fmla="*/ 5049958 w 6006665"/>
                        <a:gd name="connsiteY74-110340" fmla="*/ 1063513 h 3006470"/>
                        <a:gd name="connsiteX75-110341" fmla="*/ 5114249 w 6006665"/>
                        <a:gd name="connsiteY75-110342" fmla="*/ 1084944 h 3006470"/>
                        <a:gd name="connsiteX76-110343" fmla="*/ 5176671 w 6006665"/>
                        <a:gd name="connsiteY76-110344" fmla="*/ 1074876 h 3006470"/>
                        <a:gd name="connsiteX77-110345" fmla="*/ 5177801 w 6006665"/>
                        <a:gd name="connsiteY77-110346" fmla="*/ 1076614 h 3006470"/>
                        <a:gd name="connsiteX78-110347" fmla="*/ 5188578 w 6006665"/>
                        <a:gd name="connsiteY78-110348" fmla="*/ 1074876 h 3006470"/>
                        <a:gd name="connsiteX79-110349" fmla="*/ 5243719 w 6006665"/>
                        <a:gd name="connsiteY79-110350" fmla="*/ 1159707 h 3006470"/>
                        <a:gd name="connsiteX80-110351" fmla="*/ 5283477 w 6006665"/>
                        <a:gd name="connsiteY80-110352" fmla="*/ 1129415 h 3006470"/>
                        <a:gd name="connsiteX81-110353" fmla="*/ 5258480 w 6006665"/>
                        <a:gd name="connsiteY81-110354" fmla="*/ 1063513 h 3006470"/>
                        <a:gd name="connsiteX82-110355" fmla="*/ 5267570 w 6006665"/>
                        <a:gd name="connsiteY82-110356" fmla="*/ 1015792 h 3006470"/>
                        <a:gd name="connsiteX83-110357" fmla="*/ 5278896 w 6006665"/>
                        <a:gd name="connsiteY83-110358" fmla="*/ 1018841 h 3006470"/>
                        <a:gd name="connsiteX84-110359" fmla="*/ 5279477 w 6006665"/>
                        <a:gd name="connsiteY84-110360" fmla="*/ 1015792 h 3006470"/>
                        <a:gd name="connsiteX85-110361" fmla="*/ 5395510 w 6006665"/>
                        <a:gd name="connsiteY85-110362" fmla="*/ 1047031 h 3006470"/>
                        <a:gd name="connsiteX86-110363" fmla="*/ 5463001 w 6006665"/>
                        <a:gd name="connsiteY86-110364" fmla="*/ 1043061 h 3006470"/>
                        <a:gd name="connsiteX87-110365" fmla="*/ 5464386 w 6006665"/>
                        <a:gd name="connsiteY87-110366" fmla="*/ 1043680 h 3006470"/>
                        <a:gd name="connsiteX88-110367" fmla="*/ 5474909 w 6006665"/>
                        <a:gd name="connsiteY88-110368" fmla="*/ 1043061 h 3006470"/>
                        <a:gd name="connsiteX89-110369" fmla="*/ 5581715 w 6006665"/>
                        <a:gd name="connsiteY89-110370" fmla="*/ 1090783 h 3006470"/>
                        <a:gd name="connsiteX90-110371" fmla="*/ 5633981 w 6006665"/>
                        <a:gd name="connsiteY90-110372" fmla="*/ 1133960 h 3006470"/>
                        <a:gd name="connsiteX91-110373" fmla="*/ 5720335 w 6006665"/>
                        <a:gd name="connsiteY91-110374" fmla="*/ 1213496 h 3006470"/>
                        <a:gd name="connsiteX92-110375" fmla="*/ 5822595 w 6006665"/>
                        <a:gd name="connsiteY92-110376" fmla="*/ 1311212 h 3006470"/>
                        <a:gd name="connsiteX93-110377" fmla="*/ 5818051 w 6006665"/>
                        <a:gd name="connsiteY93-110378" fmla="*/ 1365751 h 3006470"/>
                        <a:gd name="connsiteX94-110379" fmla="*/ 5825679 w 6006665"/>
                        <a:gd name="connsiteY94-110380" fmla="*/ 1373379 h 3006470"/>
                        <a:gd name="connsiteX95-110381" fmla="*/ 5822051 w 6006665"/>
                        <a:gd name="connsiteY95-110382" fmla="*/ 1322574 h 3006470"/>
                        <a:gd name="connsiteX96-110383" fmla="*/ 5834092 w 6006665"/>
                        <a:gd name="connsiteY96-110384" fmla="*/ 1324447 h 3006470"/>
                        <a:gd name="connsiteX97-110385" fmla="*/ 5833958 w 6006665"/>
                        <a:gd name="connsiteY97-110386" fmla="*/ 1322574 h 3006470"/>
                        <a:gd name="connsiteX98-110387" fmla="*/ 5936219 w 6006665"/>
                        <a:gd name="connsiteY98-110388" fmla="*/ 1338481 h 3006470"/>
                        <a:gd name="connsiteX99-110389" fmla="*/ 6006665 w 6006665"/>
                        <a:gd name="connsiteY99-110390" fmla="*/ 1418018 h 3006470"/>
                        <a:gd name="connsiteX100-110391" fmla="*/ 5968033 w 6006665"/>
                        <a:gd name="connsiteY100-110392" fmla="*/ 1456650 h 3006470"/>
                        <a:gd name="connsiteX101-110393" fmla="*/ 5908949 w 6006665"/>
                        <a:gd name="connsiteY101-110394" fmla="*/ 1468012 h 3006470"/>
                        <a:gd name="connsiteX102-110395" fmla="*/ 5908949 w 6006665"/>
                        <a:gd name="connsiteY102-110396" fmla="*/ 1554366 h 3006470"/>
                        <a:gd name="connsiteX103-110397" fmla="*/ 5893042 w 6006665"/>
                        <a:gd name="connsiteY103-110398" fmla="*/ 1570273 h 3006470"/>
                        <a:gd name="connsiteX104-110399" fmla="*/ 5881135 w 6006665"/>
                        <a:gd name="connsiteY104-110400" fmla="*/ 1570273 h 3006470"/>
                        <a:gd name="connsiteX105-110401" fmla="*/ 5861227 w 6006665"/>
                        <a:gd name="connsiteY105-110402" fmla="*/ 1570273 h 3006470"/>
                        <a:gd name="connsiteX106-110403" fmla="*/ 5849321 w 6006665"/>
                        <a:gd name="connsiteY106-110404" fmla="*/ 1570273 h 3006470"/>
                        <a:gd name="connsiteX107-110405" fmla="*/ 5817506 w 6006665"/>
                        <a:gd name="connsiteY107-110406" fmla="*/ 1536186 h 3006470"/>
                        <a:gd name="connsiteX108-110407" fmla="*/ 5767511 w 6006665"/>
                        <a:gd name="connsiteY108-110408" fmla="*/ 1511189 h 3006470"/>
                        <a:gd name="connsiteX109-110409" fmla="*/ 5762967 w 6006665"/>
                        <a:gd name="connsiteY109-110410" fmla="*/ 1477102 h 3006470"/>
                        <a:gd name="connsiteX110-110411" fmla="*/ 5729132 w 6006665"/>
                        <a:gd name="connsiteY110-110412" fmla="*/ 1463170 h 3006470"/>
                        <a:gd name="connsiteX111-110413" fmla="*/ 5695337 w 6006665"/>
                        <a:gd name="connsiteY111-110414" fmla="*/ 1472557 h 3006470"/>
                        <a:gd name="connsiteX112-110415" fmla="*/ 5693366 w 6006665"/>
                        <a:gd name="connsiteY112-110416" fmla="*/ 1469797 h 3006470"/>
                        <a:gd name="connsiteX113-110417" fmla="*/ 5683431 w 6006665"/>
                        <a:gd name="connsiteY113-110418" fmla="*/ 1472557 h 3006470"/>
                        <a:gd name="connsiteX114-110419" fmla="*/ 5660706 w 6006665"/>
                        <a:gd name="connsiteY114-110420" fmla="*/ 1440742 h 3006470"/>
                        <a:gd name="connsiteX115-110421" fmla="*/ 5669644 w 6006665"/>
                        <a:gd name="connsiteY115-110422" fmla="*/ 1415717 h 3006470"/>
                        <a:gd name="connsiteX116-110423" fmla="*/ 5640799 w 6006665"/>
                        <a:gd name="connsiteY116-110424" fmla="*/ 1429380 h 3006470"/>
                        <a:gd name="connsiteX117-110425" fmla="*/ 5656705 w 6006665"/>
                        <a:gd name="connsiteY117-110426" fmla="*/ 1472557 h 3006470"/>
                        <a:gd name="connsiteX118-110427" fmla="*/ 5633981 w 6006665"/>
                        <a:gd name="connsiteY118-110428" fmla="*/ 1511189 h 3006470"/>
                        <a:gd name="connsiteX119-110429" fmla="*/ 5586259 w 6006665"/>
                        <a:gd name="connsiteY119-110430" fmla="*/ 1547548 h 3006470"/>
                        <a:gd name="connsiteX120-110431" fmla="*/ 5575676 w 6006665"/>
                        <a:gd name="connsiteY120-110432" fmla="*/ 1546540 h 3006470"/>
                        <a:gd name="connsiteX121-110433" fmla="*/ 5574353 w 6006665"/>
                        <a:gd name="connsiteY121-110434" fmla="*/ 1547548 h 3006470"/>
                        <a:gd name="connsiteX122-110435" fmla="*/ 5539436 w 6006665"/>
                        <a:gd name="connsiteY122-110436" fmla="*/ 1544223 h 3006470"/>
                        <a:gd name="connsiteX123-110437" fmla="*/ 5570352 w 6006665"/>
                        <a:gd name="connsiteY123-110438" fmla="*/ 1586180 h 3006470"/>
                        <a:gd name="connsiteX124-110439" fmla="*/ 5593077 w 6006665"/>
                        <a:gd name="connsiteY124-110440" fmla="*/ 1649809 h 3006470"/>
                        <a:gd name="connsiteX125-110441" fmla="*/ 5608984 w 6006665"/>
                        <a:gd name="connsiteY125-110442" fmla="*/ 1677079 h 3006470"/>
                        <a:gd name="connsiteX126-110443" fmla="*/ 5613529 w 6006665"/>
                        <a:gd name="connsiteY126-110444" fmla="*/ 1708893 h 3006470"/>
                        <a:gd name="connsiteX127-110445" fmla="*/ 5608984 w 6006665"/>
                        <a:gd name="connsiteY127-110446" fmla="*/ 1731618 h 3006470"/>
                        <a:gd name="connsiteX128-110447" fmla="*/ 5597799 w 6006665"/>
                        <a:gd name="connsiteY128-110448" fmla="*/ 1728009 h 3006470"/>
                        <a:gd name="connsiteX129-110449" fmla="*/ 5597077 w 6006665"/>
                        <a:gd name="connsiteY129-110450" fmla="*/ 1731618 h 3006470"/>
                        <a:gd name="connsiteX130-110451" fmla="*/ 5534271 w 6006665"/>
                        <a:gd name="connsiteY130-110452" fmla="*/ 1711358 h 3006470"/>
                        <a:gd name="connsiteX131-110453" fmla="*/ 5436277 w 6006665"/>
                        <a:gd name="connsiteY131-110454" fmla="*/ 1767977 h 3006470"/>
                        <a:gd name="connsiteX132-110455" fmla="*/ 5397645 w 6006665"/>
                        <a:gd name="connsiteY132-110456" fmla="*/ 1779340 h 3006470"/>
                        <a:gd name="connsiteX133-110457" fmla="*/ 5345378 w 6006665"/>
                        <a:gd name="connsiteY133-110458" fmla="*/ 1833879 h 3006470"/>
                        <a:gd name="connsiteX134-110459" fmla="*/ 5290839 w 6006665"/>
                        <a:gd name="connsiteY134-110460" fmla="*/ 1881600 h 3006470"/>
                        <a:gd name="connsiteX135-110461" fmla="*/ 5274932 w 6006665"/>
                        <a:gd name="connsiteY135-110462" fmla="*/ 1913415 h 3006470"/>
                        <a:gd name="connsiteX136-110463" fmla="*/ 5267238 w 6006665"/>
                        <a:gd name="connsiteY136-110464" fmla="*/ 1904988 h 3006470"/>
                        <a:gd name="connsiteX137-110465" fmla="*/ 5263025 w 6006665"/>
                        <a:gd name="connsiteY137-110466" fmla="*/ 1913415 h 3006470"/>
                        <a:gd name="connsiteX138-110467" fmla="*/ 5219538 w 6006665"/>
                        <a:gd name="connsiteY138-110468" fmla="*/ 1865787 h 3006470"/>
                        <a:gd name="connsiteX139-110469" fmla="*/ 5129494 w 6006665"/>
                        <a:gd name="connsiteY139-110470" fmla="*/ 1920232 h 3006470"/>
                        <a:gd name="connsiteX140-110471" fmla="*/ 5126389 w 6006665"/>
                        <a:gd name="connsiteY140-110472" fmla="*/ 1914910 h 3006470"/>
                        <a:gd name="connsiteX141-110473" fmla="*/ 5117587 w 6006665"/>
                        <a:gd name="connsiteY141-110474" fmla="*/ 1920232 h 3006470"/>
                        <a:gd name="connsiteX142-110475" fmla="*/ 5105544 w 6006665"/>
                        <a:gd name="connsiteY142-110476" fmla="*/ 1899586 h 3006470"/>
                        <a:gd name="connsiteX143-110477" fmla="*/ 5074955 w 6006665"/>
                        <a:gd name="connsiteY143-110478" fmla="*/ 1924777 h 3006470"/>
                        <a:gd name="connsiteX144-110479" fmla="*/ 5065718 w 6006665"/>
                        <a:gd name="connsiteY144-110480" fmla="*/ 1922578 h 3006470"/>
                        <a:gd name="connsiteX145-110481" fmla="*/ 5063048 w 6006665"/>
                        <a:gd name="connsiteY145-110482" fmla="*/ 1924777 h 3006470"/>
                        <a:gd name="connsiteX146-110483" fmla="*/ 5026594 w 6006665"/>
                        <a:gd name="connsiteY146-110484" fmla="*/ 1916098 h 3006470"/>
                        <a:gd name="connsiteX147-110485" fmla="*/ 5015871 w 6006665"/>
                        <a:gd name="connsiteY147-110486" fmla="*/ 1961137 h 3006470"/>
                        <a:gd name="connsiteX148-110487" fmla="*/ 4974967 w 6006665"/>
                        <a:gd name="connsiteY148-110488" fmla="*/ 2027038 h 3006470"/>
                        <a:gd name="connsiteX149-110489" fmla="*/ 4974967 w 6006665"/>
                        <a:gd name="connsiteY149-110490" fmla="*/ 2058853 h 3006470"/>
                        <a:gd name="connsiteX150-110491" fmla="*/ 5015871 w 6006665"/>
                        <a:gd name="connsiteY150-110492" fmla="*/ 2074760 h 3006470"/>
                        <a:gd name="connsiteX151-110493" fmla="*/ 5011326 w 6006665"/>
                        <a:gd name="connsiteY151-110494" fmla="*/ 2172476 h 3006470"/>
                        <a:gd name="connsiteX152-110495" fmla="*/ 4999419 w 6006665"/>
                        <a:gd name="connsiteY152-110496" fmla="*/ 2172476 h 3006470"/>
                        <a:gd name="connsiteX153-110497" fmla="*/ 4974967 w 6006665"/>
                        <a:gd name="connsiteY153-110498" fmla="*/ 2172476 h 3006470"/>
                        <a:gd name="connsiteX154-110499" fmla="*/ 4963605 w 6006665"/>
                        <a:gd name="connsiteY154-110500" fmla="*/ 2224742 h 3006470"/>
                        <a:gd name="connsiteX155-110501" fmla="*/ 4974967 w 6006665"/>
                        <a:gd name="connsiteY155-110502" fmla="*/ 2252012 h 3006470"/>
                        <a:gd name="connsiteX156-110503" fmla="*/ 4909065 w 6006665"/>
                        <a:gd name="connsiteY156-110504" fmla="*/ 2286099 h 3006470"/>
                        <a:gd name="connsiteX157-110505" fmla="*/ 4897703 w 6006665"/>
                        <a:gd name="connsiteY157-110506" fmla="*/ 2354273 h 3006470"/>
                        <a:gd name="connsiteX158-110507" fmla="*/ 4845437 w 6006665"/>
                        <a:gd name="connsiteY158-110508" fmla="*/ 2370180 h 3006470"/>
                        <a:gd name="connsiteX159-110509" fmla="*/ 4834074 w 6006665"/>
                        <a:gd name="connsiteY159-110510" fmla="*/ 2429264 h 3006470"/>
                        <a:gd name="connsiteX160-110511" fmla="*/ 4779535 w 6006665"/>
                        <a:gd name="connsiteY160-110512" fmla="*/ 2488348 h 3006470"/>
                        <a:gd name="connsiteX161-110513" fmla="*/ 4777225 w 6006665"/>
                        <a:gd name="connsiteY161-110514" fmla="*/ 2477952 h 3006470"/>
                        <a:gd name="connsiteX162-110515" fmla="*/ 4767628 w 6006665"/>
                        <a:gd name="connsiteY162-110516" fmla="*/ 2488348 h 3006470"/>
                        <a:gd name="connsiteX163-110517" fmla="*/ 4758538 w 6006665"/>
                        <a:gd name="connsiteY163-110518" fmla="*/ 2447444 h 3006470"/>
                        <a:gd name="connsiteX164-110519" fmla="*/ 4742631 w 6006665"/>
                        <a:gd name="connsiteY164-110520" fmla="*/ 2361090 h 3006470"/>
                        <a:gd name="connsiteX165-110521" fmla="*/ 4715361 w 6006665"/>
                        <a:gd name="connsiteY165-110522" fmla="*/ 2220198 h 3006470"/>
                        <a:gd name="connsiteX166-110523" fmla="*/ 4735813 w 6006665"/>
                        <a:gd name="connsiteY166-110524" fmla="*/ 2129299 h 3006470"/>
                        <a:gd name="connsiteX167-110525" fmla="*/ 4767628 w 6006665"/>
                        <a:gd name="connsiteY167-110526" fmla="*/ 2086122 h 3006470"/>
                        <a:gd name="connsiteX168-110527" fmla="*/ 4767628 w 6006665"/>
                        <a:gd name="connsiteY168-110528" fmla="*/ 2058853 h 3006470"/>
                        <a:gd name="connsiteX169-110529" fmla="*/ 4826712 w 6006665"/>
                        <a:gd name="connsiteY169-110530" fmla="*/ 2042945 h 3006470"/>
                        <a:gd name="connsiteX170-110531" fmla="*/ 4892613 w 6006665"/>
                        <a:gd name="connsiteY170-110532" fmla="*/ 1952047 h 3006470"/>
                        <a:gd name="connsiteX171-110533" fmla="*/ 4956243 w 6006665"/>
                        <a:gd name="connsiteY171-110534" fmla="*/ 1877056 h 3006470"/>
                        <a:gd name="connsiteX172-110535" fmla="*/ 5022143 w 6006665"/>
                        <a:gd name="connsiteY172-110536" fmla="*/ 1817971 h 3006470"/>
                        <a:gd name="connsiteX173-110537" fmla="*/ 5046694 w 6006665"/>
                        <a:gd name="connsiteY173-110538" fmla="*/ 1710844 h 3006470"/>
                        <a:gd name="connsiteX174-110539" fmla="*/ 5015871 w 6006665"/>
                        <a:gd name="connsiteY174-110540" fmla="*/ 1715711 h 3006470"/>
                        <a:gd name="connsiteX175-110541" fmla="*/ 4995419 w 6006665"/>
                        <a:gd name="connsiteY175-110542" fmla="*/ 1779340 h 3006470"/>
                        <a:gd name="connsiteX176-110543" fmla="*/ 4904521 w 6006665"/>
                        <a:gd name="connsiteY176-110544" fmla="*/ 1865693 h 3006470"/>
                        <a:gd name="connsiteX177-110545" fmla="*/ 4901708 w 6006665"/>
                        <a:gd name="connsiteY177-110546" fmla="*/ 1857053 h 3006470"/>
                        <a:gd name="connsiteX178-110547" fmla="*/ 4892613 w 6006665"/>
                        <a:gd name="connsiteY178-110548" fmla="*/ 1865693 h 3006470"/>
                        <a:gd name="connsiteX179-110549" fmla="*/ 4861835 w 6006665"/>
                        <a:gd name="connsiteY179-110550" fmla="*/ 1771159 h 3006470"/>
                        <a:gd name="connsiteX180-110551" fmla="*/ 4779535 w 6006665"/>
                        <a:gd name="connsiteY180-110552" fmla="*/ 1795247 h 3006470"/>
                        <a:gd name="connsiteX181-110553" fmla="*/ 4684091 w 6006665"/>
                        <a:gd name="connsiteY181-110554" fmla="*/ 1920232 h 3006470"/>
                        <a:gd name="connsiteX182-110555" fmla="*/ 4715906 w 6006665"/>
                        <a:gd name="connsiteY182-110556" fmla="*/ 1967954 h 3006470"/>
                        <a:gd name="connsiteX183-110557" fmla="*/ 4636369 w 6006665"/>
                        <a:gd name="connsiteY183-110558" fmla="*/ 1983861 h 3006470"/>
                        <a:gd name="connsiteX184-110559" fmla="*/ 4577285 w 6006665"/>
                        <a:gd name="connsiteY184-110560" fmla="*/ 1988406 h 3006470"/>
                        <a:gd name="connsiteX185-110561" fmla="*/ 4577373 w 6006665"/>
                        <a:gd name="connsiteY185-110562" fmla="*/ 1987484 h 3006470"/>
                        <a:gd name="connsiteX186-110563" fmla="*/ 4565379 w 6006665"/>
                        <a:gd name="connsiteY186-110564" fmla="*/ 1988406 h 3006470"/>
                        <a:gd name="connsiteX187-110565" fmla="*/ 4569923 w 6006665"/>
                        <a:gd name="connsiteY187-110566" fmla="*/ 1940685 h 3006470"/>
                        <a:gd name="connsiteX188-110567" fmla="*/ 4520081 w 6006665"/>
                        <a:gd name="connsiteY188-110568" fmla="*/ 1931099 h 3006470"/>
                        <a:gd name="connsiteX189-110569" fmla="*/ 4475025 w 6006665"/>
                        <a:gd name="connsiteY189-110570" fmla="*/ 1961137 h 3006470"/>
                        <a:gd name="connsiteX190-110571" fmla="*/ 4464394 w 6006665"/>
                        <a:gd name="connsiteY190-110572" fmla="*/ 1960286 h 3006470"/>
                        <a:gd name="connsiteX191-110573" fmla="*/ 4463118 w 6006665"/>
                        <a:gd name="connsiteY191-110574" fmla="*/ 1961137 h 3006470"/>
                        <a:gd name="connsiteX192-110575" fmla="*/ 4357637 w 6006665"/>
                        <a:gd name="connsiteY192-110576" fmla="*/ 1952698 h 3006470"/>
                        <a:gd name="connsiteX193-110577" fmla="*/ 4243233 w 6006665"/>
                        <a:gd name="connsiteY193-110578" fmla="*/ 1972499 h 3006470"/>
                        <a:gd name="connsiteX194-110579" fmla="*/ 4125065 w 6006665"/>
                        <a:gd name="connsiteY194-110580" fmla="*/ 2106574 h 3006470"/>
                        <a:gd name="connsiteX195-110581" fmla="*/ 3984173 w 6006665"/>
                        <a:gd name="connsiteY195-110582" fmla="*/ 2263374 h 3006470"/>
                        <a:gd name="connsiteX196-110583" fmla="*/ 4038712 w 6006665"/>
                        <a:gd name="connsiteY196-110584" fmla="*/ 2267919 h 3006470"/>
                        <a:gd name="connsiteX197-110585" fmla="*/ 4059164 w 6006665"/>
                        <a:gd name="connsiteY197-110586" fmla="*/ 2311096 h 3006470"/>
                        <a:gd name="connsiteX198-110587" fmla="*/ 4087782 w 6006665"/>
                        <a:gd name="connsiteY198-110588" fmla="*/ 2319513 h 3006470"/>
                        <a:gd name="connsiteX199-110589" fmla="*/ 4106341 w 6006665"/>
                        <a:gd name="connsiteY199-110590" fmla="*/ 2290644 h 3006470"/>
                        <a:gd name="connsiteX200-110591" fmla="*/ 4117411 w 6006665"/>
                        <a:gd name="connsiteY200-110592" fmla="*/ 2291946 h 3006470"/>
                        <a:gd name="connsiteX201-110593" fmla="*/ 4118248 w 6006665"/>
                        <a:gd name="connsiteY201-110594" fmla="*/ 2290644 h 3006470"/>
                        <a:gd name="connsiteX202-110595" fmla="*/ 4156880 w 6006665"/>
                        <a:gd name="connsiteY202-110596" fmla="*/ 2295189 h 3006470"/>
                        <a:gd name="connsiteX203-110597" fmla="*/ 4211419 w 6006665"/>
                        <a:gd name="connsiteY203-110598" fmla="*/ 2365635 h 3006470"/>
                        <a:gd name="connsiteX204-110599" fmla="*/ 4215964 w 6006665"/>
                        <a:gd name="connsiteY204-110600" fmla="*/ 2413357 h 3006470"/>
                        <a:gd name="connsiteX205-110601" fmla="*/ 4184149 w 6006665"/>
                        <a:gd name="connsiteY205-110602" fmla="*/ 2472441 h 3006470"/>
                        <a:gd name="connsiteX206-110603" fmla="*/ 4177332 w 6006665"/>
                        <a:gd name="connsiteY206-110604" fmla="*/ 2542887 h 3006470"/>
                        <a:gd name="connsiteX207-110605" fmla="*/ 4161425 w 6006665"/>
                        <a:gd name="connsiteY207-110606" fmla="*/ 2629241 h 3006470"/>
                        <a:gd name="connsiteX208-110607" fmla="*/ 4109158 w 6006665"/>
                        <a:gd name="connsiteY208-110608" fmla="*/ 2708777 h 3006470"/>
                        <a:gd name="connsiteX209-110609" fmla="*/ 4097796 w 6006665"/>
                        <a:gd name="connsiteY209-110610" fmla="*/ 2747409 h 3006470"/>
                        <a:gd name="connsiteX210-110611" fmla="*/ 4043257 w 6006665"/>
                        <a:gd name="connsiteY210-110612" fmla="*/ 2806493 h 3006470"/>
                        <a:gd name="connsiteX211-110613" fmla="*/ 3995535 w 6006665"/>
                        <a:gd name="connsiteY211-110614" fmla="*/ 2865577 h 3006470"/>
                        <a:gd name="connsiteX212-110615" fmla="*/ 3975083 w 6006665"/>
                        <a:gd name="connsiteY212-110616" fmla="*/ 2897392 h 3006470"/>
                        <a:gd name="connsiteX213-110617" fmla="*/ 3925089 w 6006665"/>
                        <a:gd name="connsiteY213-110618" fmla="*/ 2924661 h 3006470"/>
                        <a:gd name="connsiteX214-110619" fmla="*/ 3913182 w 6006665"/>
                        <a:gd name="connsiteY214-110620" fmla="*/ 2924661 h 3006470"/>
                        <a:gd name="connsiteX215-110621" fmla="*/ 3904637 w 6006665"/>
                        <a:gd name="connsiteY215-110622" fmla="*/ 2924661 h 3006470"/>
                        <a:gd name="connsiteX216-110623" fmla="*/ 3892729 w 6006665"/>
                        <a:gd name="connsiteY216-110624" fmla="*/ 2924661 h 3006470"/>
                        <a:gd name="connsiteX217-110625" fmla="*/ 3871063 w 6006665"/>
                        <a:gd name="connsiteY217-110626" fmla="*/ 2908412 h 3006470"/>
                        <a:gd name="connsiteX218-110627" fmla="*/ 3829645 w 6006665"/>
                        <a:gd name="connsiteY218-110628" fmla="*/ 2936024 h 3006470"/>
                        <a:gd name="connsiteX219-110629" fmla="*/ 3822828 w 6006665"/>
                        <a:gd name="connsiteY219-110630" fmla="*/ 2956476 h 3006470"/>
                        <a:gd name="connsiteX220-110631" fmla="*/ 3818283 w 6006665"/>
                        <a:gd name="connsiteY220-110632" fmla="*/ 2947386 h 3006470"/>
                        <a:gd name="connsiteX221-110633" fmla="*/ 3818283 w 6006665"/>
                        <a:gd name="connsiteY221-110634" fmla="*/ 2935660 h 3006470"/>
                        <a:gd name="connsiteX222-110635" fmla="*/ 3817738 w 6006665"/>
                        <a:gd name="connsiteY222-110636" fmla="*/ 2936024 h 3006470"/>
                        <a:gd name="connsiteX223-110637" fmla="*/ 3810921 w 6006665"/>
                        <a:gd name="connsiteY223-110638" fmla="*/ 2956476 h 3006470"/>
                        <a:gd name="connsiteX224-110639" fmla="*/ 3806376 w 6006665"/>
                        <a:gd name="connsiteY224-110640" fmla="*/ 2947386 h 3006470"/>
                        <a:gd name="connsiteX225-110641" fmla="*/ 3806376 w 6006665"/>
                        <a:gd name="connsiteY225-110642" fmla="*/ 2920116 h 3006470"/>
                        <a:gd name="connsiteX226-110643" fmla="*/ 3818283 w 6006665"/>
                        <a:gd name="connsiteY226-110644" fmla="*/ 2920116 h 3006470"/>
                        <a:gd name="connsiteX227-110645" fmla="*/ 3826828 w 6006665"/>
                        <a:gd name="connsiteY227-110646" fmla="*/ 2920116 h 3006470"/>
                        <a:gd name="connsiteX228-110647" fmla="*/ 3833645 w 6006665"/>
                        <a:gd name="connsiteY228-110648" fmla="*/ 2861032 h 3006470"/>
                        <a:gd name="connsiteX229-110649" fmla="*/ 3822283 w 6006665"/>
                        <a:gd name="connsiteY229-110650" fmla="*/ 2817856 h 3006470"/>
                        <a:gd name="connsiteX230-110651" fmla="*/ 3849553 w 6006665"/>
                        <a:gd name="connsiteY230-110652" fmla="*/ 2795131 h 3006470"/>
                        <a:gd name="connsiteX231-110653" fmla="*/ 3858814 w 6006665"/>
                        <a:gd name="connsiteY231-110654" fmla="*/ 2797336 h 3006470"/>
                        <a:gd name="connsiteX232-110655" fmla="*/ 3861460 w 6006665"/>
                        <a:gd name="connsiteY232-110656" fmla="*/ 2795131 h 3006470"/>
                        <a:gd name="connsiteX233-110657" fmla="*/ 3898487 w 6006665"/>
                        <a:gd name="connsiteY233-110658" fmla="*/ 2803947 h 3006470"/>
                        <a:gd name="connsiteX234-110659" fmla="*/ 3919999 w 6006665"/>
                        <a:gd name="connsiteY234-110660" fmla="*/ 2758772 h 3006470"/>
                        <a:gd name="connsiteX235-110661" fmla="*/ 3935906 w 6006665"/>
                        <a:gd name="connsiteY235-110662" fmla="*/ 2699687 h 3006470"/>
                        <a:gd name="connsiteX236-110663" fmla="*/ 3947269 w 6006665"/>
                        <a:gd name="connsiteY236-110664" fmla="*/ 2676963 h 3006470"/>
                        <a:gd name="connsiteX237-110665" fmla="*/ 3966292 w 6006665"/>
                        <a:gd name="connsiteY237-110666" fmla="*/ 2632575 h 3006470"/>
                        <a:gd name="connsiteX238-110667" fmla="*/ 3915999 w 6006665"/>
                        <a:gd name="connsiteY238-110668" fmla="*/ 2645148 h 3006470"/>
                        <a:gd name="connsiteX239-110669" fmla="*/ 3888729 w 6006665"/>
                        <a:gd name="connsiteY239-110670" fmla="*/ 2667873 h 3006470"/>
                        <a:gd name="connsiteX240-110671" fmla="*/ 3876822 w 6006665"/>
                        <a:gd name="connsiteY240-110672" fmla="*/ 2667873 h 3006470"/>
                        <a:gd name="connsiteX241-110673" fmla="*/ 3829645 w 6006665"/>
                        <a:gd name="connsiteY241-110674" fmla="*/ 2667873 h 3006470"/>
                        <a:gd name="connsiteX242-110675" fmla="*/ 3817738 w 6006665"/>
                        <a:gd name="connsiteY242-110676" fmla="*/ 2667873 h 3006470"/>
                        <a:gd name="connsiteX243-110677" fmla="*/ 3801831 w 6006665"/>
                        <a:gd name="connsiteY243-110678" fmla="*/ 2613334 h 3006470"/>
                        <a:gd name="connsiteX244-110679" fmla="*/ 3758654 w 6006665"/>
                        <a:gd name="connsiteY244-110680" fmla="*/ 2574702 h 3006470"/>
                        <a:gd name="connsiteX245-110681" fmla="*/ 3692753 w 6006665"/>
                        <a:gd name="connsiteY245-110682" fmla="*/ 2558795 h 3006470"/>
                        <a:gd name="connsiteX246-110683" fmla="*/ 3683663 w 6006665"/>
                        <a:gd name="connsiteY246-110684" fmla="*/ 2499711 h 3006470"/>
                        <a:gd name="connsiteX247-110685" fmla="*/ 3672301 w 6006665"/>
                        <a:gd name="connsiteY247-110686" fmla="*/ 2467896 h 3006470"/>
                        <a:gd name="connsiteX248-110687" fmla="*/ 3656393 w 6006665"/>
                        <a:gd name="connsiteY248-110688" fmla="*/ 2440627 h 3006470"/>
                        <a:gd name="connsiteX249-110689" fmla="*/ 3633669 w 6006665"/>
                        <a:gd name="connsiteY249-110690" fmla="*/ 2381542 h 3006470"/>
                        <a:gd name="connsiteX250-110691" fmla="*/ 3601854 w 6006665"/>
                        <a:gd name="connsiteY250-110692" fmla="*/ 2361090 h 3006470"/>
                        <a:gd name="connsiteX251-110693" fmla="*/ 3545995 w 6006665"/>
                        <a:gd name="connsiteY251-110694" fmla="*/ 2339606 h 3006470"/>
                        <a:gd name="connsiteX252-110695" fmla="*/ 3506955 w 6006665"/>
                        <a:gd name="connsiteY252-110696" fmla="*/ 2345183 h 3006470"/>
                        <a:gd name="connsiteX253-110697" fmla="*/ 3463779 w 6006665"/>
                        <a:gd name="connsiteY253-110698" fmla="*/ 2354273 h 3006470"/>
                        <a:gd name="connsiteX254-110699" fmla="*/ 3431964 w 6006665"/>
                        <a:gd name="connsiteY254-110700" fmla="*/ 2381542 h 3006470"/>
                        <a:gd name="connsiteX255-110701" fmla="*/ 3452416 w 6006665"/>
                        <a:gd name="connsiteY255-110702" fmla="*/ 2397450 h 3006470"/>
                        <a:gd name="connsiteX256-110703" fmla="*/ 3452416 w 6006665"/>
                        <a:gd name="connsiteY256-110704" fmla="*/ 2429264 h 3006470"/>
                        <a:gd name="connsiteX257-110705" fmla="*/ 3431964 w 6006665"/>
                        <a:gd name="connsiteY257-110706" fmla="*/ 2451989 h 3006470"/>
                        <a:gd name="connsiteX258-110707" fmla="*/ 3400150 w 6006665"/>
                        <a:gd name="connsiteY258-110708" fmla="*/ 2511073 h 3006470"/>
                        <a:gd name="connsiteX259-110709" fmla="*/ 3400150 w 6006665"/>
                        <a:gd name="connsiteY259-110710" fmla="*/ 2538343 h 3006470"/>
                        <a:gd name="connsiteX260-110711" fmla="*/ 3350155 w 6006665"/>
                        <a:gd name="connsiteY260-110712" fmla="*/ 2570157 h 3006470"/>
                        <a:gd name="connsiteX261-110713" fmla="*/ 3342342 w 6006665"/>
                        <a:gd name="connsiteY261-110714" fmla="*/ 2567553 h 3006470"/>
                        <a:gd name="connsiteX262-110715" fmla="*/ 3338249 w 6006665"/>
                        <a:gd name="connsiteY262-110716" fmla="*/ 2570157 h 3006470"/>
                        <a:gd name="connsiteX263-110717" fmla="*/ 3290527 w 6006665"/>
                        <a:gd name="connsiteY263-110718" fmla="*/ 2554250 h 3006470"/>
                        <a:gd name="connsiteX264-110719" fmla="*/ 3259257 w 6006665"/>
                        <a:gd name="connsiteY264-110720" fmla="*/ 2554250 h 3006470"/>
                        <a:gd name="connsiteX265-110721" fmla="*/ 3247350 w 6006665"/>
                        <a:gd name="connsiteY265-110722" fmla="*/ 2554250 h 3006470"/>
                        <a:gd name="connsiteX266-110723" fmla="*/ 3231443 w 6006665"/>
                        <a:gd name="connsiteY266-110724" fmla="*/ 2538343 h 3006470"/>
                        <a:gd name="connsiteX267-110725" fmla="*/ 3213271 w 6006665"/>
                        <a:gd name="connsiteY267-110726" fmla="*/ 2533799 h 3006470"/>
                        <a:gd name="connsiteX268-110727" fmla="*/ 3168359 w 6006665"/>
                        <a:gd name="connsiteY268-110728" fmla="*/ 2570157 h 3006470"/>
                        <a:gd name="connsiteX269-110729" fmla="*/ 3120637 w 6006665"/>
                        <a:gd name="connsiteY269-110730" fmla="*/ 2581519 h 3006470"/>
                        <a:gd name="connsiteX270-110731" fmla="*/ 3082005 w 6006665"/>
                        <a:gd name="connsiteY270-110732" fmla="*/ 2597427 h 3006470"/>
                        <a:gd name="connsiteX271-110733" fmla="*/ 3074460 w 6006665"/>
                        <a:gd name="connsiteY271-110734" fmla="*/ 2595630 h 3006470"/>
                        <a:gd name="connsiteX272-110735" fmla="*/ 3070098 w 6006665"/>
                        <a:gd name="connsiteY272-110736" fmla="*/ 2597427 h 3006470"/>
                        <a:gd name="connsiteX273-110737" fmla="*/ 3022376 w 6006665"/>
                        <a:gd name="connsiteY273-110738" fmla="*/ 2586064 h 3006470"/>
                        <a:gd name="connsiteX274-110739" fmla="*/ 3000196 w 6006665"/>
                        <a:gd name="connsiteY274-110740" fmla="*/ 2586064 h 3006470"/>
                        <a:gd name="connsiteX275-110741" fmla="*/ 2988289 w 6006665"/>
                        <a:gd name="connsiteY275-110742" fmla="*/ 2586064 h 3006470"/>
                        <a:gd name="connsiteX276-110743" fmla="*/ 2967837 w 6006665"/>
                        <a:gd name="connsiteY276-110744" fmla="*/ 2554250 h 3006470"/>
                        <a:gd name="connsiteX277-110745" fmla="*/ 2929205 w 6006665"/>
                        <a:gd name="connsiteY277-110746" fmla="*/ 2526980 h 3006470"/>
                        <a:gd name="connsiteX278-110747" fmla="*/ 2902153 w 6006665"/>
                        <a:gd name="connsiteY278-110748" fmla="*/ 2523116 h 3006470"/>
                        <a:gd name="connsiteX279-110749" fmla="*/ 2861576 w 6006665"/>
                        <a:gd name="connsiteY279-110750" fmla="*/ 2526980 h 3006470"/>
                        <a:gd name="connsiteX280-110751" fmla="*/ 2822944 w 6006665"/>
                        <a:gd name="connsiteY280-110752" fmla="*/ 2538343 h 3006470"/>
                        <a:gd name="connsiteX281-110753" fmla="*/ 2818139 w 6006665"/>
                        <a:gd name="connsiteY281-110754" fmla="*/ 2536254 h 3006470"/>
                        <a:gd name="connsiteX282-110755" fmla="*/ 2811037 w 6006665"/>
                        <a:gd name="connsiteY282-110756" fmla="*/ 2538343 h 3006470"/>
                        <a:gd name="connsiteX283-110757" fmla="*/ 2758770 w 6006665"/>
                        <a:gd name="connsiteY283-110758" fmla="*/ 2515618 h 3006470"/>
                        <a:gd name="connsiteX284-110759" fmla="*/ 2751953 w 6006665"/>
                        <a:gd name="connsiteY284-110760" fmla="*/ 2472441 h 3006470"/>
                        <a:gd name="connsiteX285-110761" fmla="*/ 2708776 w 6006665"/>
                        <a:gd name="connsiteY285-110762" fmla="*/ 2456534 h 3006470"/>
                        <a:gd name="connsiteX286-110763" fmla="*/ 2676962 w 6006665"/>
                        <a:gd name="connsiteY286-110764" fmla="*/ 2451989 h 3006470"/>
                        <a:gd name="connsiteX287-110765" fmla="*/ 2642534 w 6006665"/>
                        <a:gd name="connsiteY287-110766" fmla="*/ 2430245 h 3006470"/>
                        <a:gd name="connsiteX288-110767" fmla="*/ 2609333 w 6006665"/>
                        <a:gd name="connsiteY288-110768" fmla="*/ 2488348 h 3006470"/>
                        <a:gd name="connsiteX289-110769" fmla="*/ 2625240 w 6006665"/>
                        <a:gd name="connsiteY289-110770" fmla="*/ 2522435 h 3006470"/>
                        <a:gd name="connsiteX290-110771" fmla="*/ 2586608 w 6006665"/>
                        <a:gd name="connsiteY290-110772" fmla="*/ 2558795 h 3006470"/>
                        <a:gd name="connsiteX291-110773" fmla="*/ 2577105 w 6006665"/>
                        <a:gd name="connsiteY291-110774" fmla="*/ 2556532 h 3006470"/>
                        <a:gd name="connsiteX292-110775" fmla="*/ 2574701 w 6006665"/>
                        <a:gd name="connsiteY292-110776" fmla="*/ 2558795 h 3006470"/>
                        <a:gd name="connsiteX293-110777" fmla="*/ 2526979 w 6006665"/>
                        <a:gd name="connsiteY293-110778" fmla="*/ 2547432 h 3006470"/>
                        <a:gd name="connsiteX294-110779" fmla="*/ 2490620 w 6006665"/>
                        <a:gd name="connsiteY294-110780" fmla="*/ 2542887 h 3006470"/>
                        <a:gd name="connsiteX295-110781" fmla="*/ 2463350 w 6006665"/>
                        <a:gd name="connsiteY295-110782" fmla="*/ 2515618 h 3006470"/>
                        <a:gd name="connsiteX296-110783" fmla="*/ 2436625 w 6006665"/>
                        <a:gd name="connsiteY296-110784" fmla="*/ 2515618 h 3006470"/>
                        <a:gd name="connsiteX297-110785" fmla="*/ 2424718 w 6006665"/>
                        <a:gd name="connsiteY297-110786" fmla="*/ 2515618 h 3006470"/>
                        <a:gd name="connsiteX298-110787" fmla="*/ 2398858 w 6006665"/>
                        <a:gd name="connsiteY298-110788" fmla="*/ 2502687 h 3006470"/>
                        <a:gd name="connsiteX299-110789" fmla="*/ 2350272 w 6006665"/>
                        <a:gd name="connsiteY299-110790" fmla="*/ 2526980 h 3006470"/>
                        <a:gd name="connsiteX300-110791" fmla="*/ 2282098 w 6006665"/>
                        <a:gd name="connsiteY300-110792" fmla="*/ 2574702 h 3006470"/>
                        <a:gd name="connsiteX301-110793" fmla="*/ 2238921 w 6006665"/>
                        <a:gd name="connsiteY301-110794" fmla="*/ 2586064 h 3006470"/>
                        <a:gd name="connsiteX302-110795" fmla="*/ 2227559 w 6006665"/>
                        <a:gd name="connsiteY302-110796" fmla="*/ 2590609 h 3006470"/>
                        <a:gd name="connsiteX303-110797" fmla="*/ 2225178 w 6006665"/>
                        <a:gd name="connsiteY303-110798" fmla="*/ 2586799 h 3006470"/>
                        <a:gd name="connsiteX304-110799" fmla="*/ 2215652 w 6006665"/>
                        <a:gd name="connsiteY304-110800" fmla="*/ 2590609 h 3006470"/>
                        <a:gd name="connsiteX305-110801" fmla="*/ 2193596 w 6006665"/>
                        <a:gd name="connsiteY305-110802" fmla="*/ 2555320 h 3006470"/>
                        <a:gd name="connsiteX306-110803" fmla="*/ 2157112 w 6006665"/>
                        <a:gd name="connsiteY306-110804" fmla="*/ 2558795 h 3006470"/>
                        <a:gd name="connsiteX307-110805" fmla="*/ 2156291 w 6006665"/>
                        <a:gd name="connsiteY307-110806" fmla="*/ 2557739 h 3006470"/>
                        <a:gd name="connsiteX308-110807" fmla="*/ 2145205 w 6006665"/>
                        <a:gd name="connsiteY308-110808" fmla="*/ 2558795 h 3006470"/>
                        <a:gd name="connsiteX309-110809" fmla="*/ 2129298 w 6006665"/>
                        <a:gd name="connsiteY309-110810" fmla="*/ 2538343 h 3006470"/>
                        <a:gd name="connsiteX310-110811" fmla="*/ 2102029 w 6006665"/>
                        <a:gd name="connsiteY310-110812" fmla="*/ 2526980 h 3006470"/>
                        <a:gd name="connsiteX311-110813" fmla="*/ 2086121 w 6006665"/>
                        <a:gd name="connsiteY311-110814" fmla="*/ 2495166 h 3006470"/>
                        <a:gd name="connsiteX312-110815" fmla="*/ 2070005 w 6006665"/>
                        <a:gd name="connsiteY312-110816" fmla="*/ 2486212 h 3006470"/>
                        <a:gd name="connsiteX313-110817" fmla="*/ 2027582 w 6006665"/>
                        <a:gd name="connsiteY313-110818" fmla="*/ 2499711 h 3006470"/>
                        <a:gd name="connsiteX314-110819" fmla="*/ 2023845 w 6006665"/>
                        <a:gd name="connsiteY314-110820" fmla="*/ 2497111 h 3006470"/>
                        <a:gd name="connsiteX315-110821" fmla="*/ 2018675 w 6006665"/>
                        <a:gd name="connsiteY315-110822" fmla="*/ 2499711 h 3006470"/>
                        <a:gd name="connsiteX316-110823" fmla="*/ 1971363 w 6006665"/>
                        <a:gd name="connsiteY316-110824" fmla="*/ 2468885 h 3006470"/>
                        <a:gd name="connsiteX317-110825" fmla="*/ 1952591 w 6006665"/>
                        <a:gd name="connsiteY317-110826" fmla="*/ 2495166 h 3006470"/>
                        <a:gd name="connsiteX318-110827" fmla="*/ 1947518 w 6006665"/>
                        <a:gd name="connsiteY318-110828" fmla="*/ 2485599 h 3006470"/>
                        <a:gd name="connsiteX319-110829" fmla="*/ 1940684 w 6006665"/>
                        <a:gd name="connsiteY319-110830" fmla="*/ 2495166 h 3006470"/>
                        <a:gd name="connsiteX320-110831" fmla="*/ 1861147 w 6006665"/>
                        <a:gd name="connsiteY320-110832" fmla="*/ 2345183 h 3006470"/>
                        <a:gd name="connsiteX321-110833" fmla="*/ 1811153 w 6006665"/>
                        <a:gd name="connsiteY321-110834" fmla="*/ 2295189 h 3006470"/>
                        <a:gd name="connsiteX322-110835" fmla="*/ 1813950 w 6006665"/>
                        <a:gd name="connsiteY322-110836" fmla="*/ 2292043 h 3006470"/>
                        <a:gd name="connsiteX323-110837" fmla="*/ 1425379 w 6006665"/>
                        <a:gd name="connsiteY323-110838" fmla="*/ 2267919 h 3006470"/>
                        <a:gd name="connsiteX324-110839" fmla="*/ 1409472 w 6006665"/>
                        <a:gd name="connsiteY324-110840" fmla="*/ 2286099 h 3006470"/>
                        <a:gd name="connsiteX325-110841" fmla="*/ 1270852 w 6006665"/>
                        <a:gd name="connsiteY325-110842" fmla="*/ 2306551 h 3006470"/>
                        <a:gd name="connsiteX326-110843" fmla="*/ 1254945 w 6006665"/>
                        <a:gd name="connsiteY326-110844" fmla="*/ 2327003 h 3006470"/>
                        <a:gd name="connsiteX327-110845" fmla="*/ 1282214 w 6006665"/>
                        <a:gd name="connsiteY327-110846" fmla="*/ 2370180 h 3006470"/>
                        <a:gd name="connsiteX328-110847" fmla="*/ 1243582 w 6006665"/>
                        <a:gd name="connsiteY328-110848" fmla="*/ 2386087 h 3006470"/>
                        <a:gd name="connsiteX329-110849" fmla="*/ 1254945 w 6006665"/>
                        <a:gd name="connsiteY329-110850" fmla="*/ 2404267 h 3006470"/>
                        <a:gd name="connsiteX330-110851" fmla="*/ 1216313 w 6006665"/>
                        <a:gd name="connsiteY330-110852" fmla="*/ 2429264 h 3006470"/>
                        <a:gd name="connsiteX331-110853" fmla="*/ 1275397 w 6006665"/>
                        <a:gd name="connsiteY331-110854" fmla="*/ 2472441 h 3006470"/>
                        <a:gd name="connsiteX332-110855" fmla="*/ 1270852 w 6006665"/>
                        <a:gd name="connsiteY332-110856" fmla="*/ 2499711 h 3006470"/>
                        <a:gd name="connsiteX333-110857" fmla="*/ 1259108 w 6006665"/>
                        <a:gd name="connsiteY333-110858" fmla="*/ 2498732 h 3006470"/>
                        <a:gd name="connsiteX334-110859" fmla="*/ 1258945 w 6006665"/>
                        <a:gd name="connsiteY334-110860" fmla="*/ 2499711 h 3006470"/>
                        <a:gd name="connsiteX335-110861" fmla="*/ 1215644 w 6006665"/>
                        <a:gd name="connsiteY335-110862" fmla="*/ 2496102 h 3006470"/>
                        <a:gd name="connsiteX336-110863" fmla="*/ 1204950 w 6006665"/>
                        <a:gd name="connsiteY336-110864" fmla="*/ 2511073 h 3006470"/>
                        <a:gd name="connsiteX337-110865" fmla="*/ 1196495 w 6006665"/>
                        <a:gd name="connsiteY337-110866" fmla="*/ 2506241 h 3006470"/>
                        <a:gd name="connsiteX338-110867" fmla="*/ 1193043 w 6006665"/>
                        <a:gd name="connsiteY338-110868" fmla="*/ 2511073 h 3006470"/>
                        <a:gd name="connsiteX339-110869" fmla="*/ 1145322 w 6006665"/>
                        <a:gd name="connsiteY339-110870" fmla="*/ 2483803 h 3006470"/>
                        <a:gd name="connsiteX340-110871" fmla="*/ 1098145 w 6006665"/>
                        <a:gd name="connsiteY340-110872" fmla="*/ 2483803 h 3006470"/>
                        <a:gd name="connsiteX341-110873" fmla="*/ 1061785 w 6006665"/>
                        <a:gd name="connsiteY341-110874" fmla="*/ 2511073 h 3006470"/>
                        <a:gd name="connsiteX342-110875" fmla="*/ 1055322 w 6006665"/>
                        <a:gd name="connsiteY342-110876" fmla="*/ 2506990 h 3006470"/>
                        <a:gd name="connsiteX343-110877" fmla="*/ 1049878 w 6006665"/>
                        <a:gd name="connsiteY343-110878" fmla="*/ 2511073 h 3006470"/>
                        <a:gd name="connsiteX344-110879" fmla="*/ 1006701 w 6006665"/>
                        <a:gd name="connsiteY344-110880" fmla="*/ 2483803 h 3006470"/>
                        <a:gd name="connsiteX345-110881" fmla="*/ 924893 w 6006665"/>
                        <a:gd name="connsiteY345-110882" fmla="*/ 2447444 h 3006470"/>
                        <a:gd name="connsiteX346-110883" fmla="*/ 877716 w 6006665"/>
                        <a:gd name="connsiteY346-110884" fmla="*/ 2447444 h 3006470"/>
                        <a:gd name="connsiteX347-110885" fmla="*/ 802724 w 6006665"/>
                        <a:gd name="connsiteY347-110886" fmla="*/ 2511073 h 3006470"/>
                        <a:gd name="connsiteX348-110887" fmla="*/ 798179 w 6006665"/>
                        <a:gd name="connsiteY348-110888" fmla="*/ 2554250 h 3006470"/>
                        <a:gd name="connsiteX349-110889" fmla="*/ 787406 w 6006665"/>
                        <a:gd name="connsiteY349-110890" fmla="*/ 2543477 h 3006470"/>
                        <a:gd name="connsiteX350-110891" fmla="*/ 786272 w 6006665"/>
                        <a:gd name="connsiteY350-110892" fmla="*/ 2554250 h 3006470"/>
                        <a:gd name="connsiteX351-110893" fmla="*/ 756063 w 6006665"/>
                        <a:gd name="connsiteY351-110894" fmla="*/ 2524040 h 3006470"/>
                        <a:gd name="connsiteX352-110895" fmla="*/ 732278 w 6006665"/>
                        <a:gd name="connsiteY352-110896" fmla="*/ 2581519 h 3006470"/>
                        <a:gd name="connsiteX353-110897" fmla="*/ 743640 w 6006665"/>
                        <a:gd name="connsiteY353-110898" fmla="*/ 2590609 h 3006470"/>
                        <a:gd name="connsiteX354-110899" fmla="*/ 723188 w 6006665"/>
                        <a:gd name="connsiteY354-110900" fmla="*/ 2633786 h 3006470"/>
                        <a:gd name="connsiteX355-110901" fmla="*/ 747026 w 6006665"/>
                        <a:gd name="connsiteY355-110902" fmla="*/ 2670627 h 3006470"/>
                        <a:gd name="connsiteX356-110903" fmla="*/ 763548 w 6006665"/>
                        <a:gd name="connsiteY356-110904" fmla="*/ 2667873 h 3006470"/>
                        <a:gd name="connsiteX357-110905" fmla="*/ 764871 w 6006665"/>
                        <a:gd name="connsiteY357-110906" fmla="*/ 2669637 h 3006470"/>
                        <a:gd name="connsiteX358-110907" fmla="*/ 775455 w 6006665"/>
                        <a:gd name="connsiteY358-110908" fmla="*/ 2667873 h 3006470"/>
                        <a:gd name="connsiteX359-110909" fmla="*/ 802724 w 6006665"/>
                        <a:gd name="connsiteY359-110910" fmla="*/ 2704232 h 3006470"/>
                        <a:gd name="connsiteX360-110911" fmla="*/ 798179 w 6006665"/>
                        <a:gd name="connsiteY360-110912" fmla="*/ 2731502 h 3006470"/>
                        <a:gd name="connsiteX361-110913" fmla="*/ 818632 w 6006665"/>
                        <a:gd name="connsiteY361-110914" fmla="*/ 2742864 h 3006470"/>
                        <a:gd name="connsiteX362-110915" fmla="*/ 802724 w 6006665"/>
                        <a:gd name="connsiteY362-110916" fmla="*/ 2774679 h 3006470"/>
                        <a:gd name="connsiteX363-110917" fmla="*/ 766365 w 6006665"/>
                        <a:gd name="connsiteY363-110918" fmla="*/ 2779224 h 3006470"/>
                        <a:gd name="connsiteX364-110919" fmla="*/ 727733 w 6006665"/>
                        <a:gd name="connsiteY364-110920" fmla="*/ 2838308 h 3006470"/>
                        <a:gd name="connsiteX365-110921" fmla="*/ 759548 w 6006665"/>
                        <a:gd name="connsiteY365-110922" fmla="*/ 2881485 h 3006470"/>
                        <a:gd name="connsiteX366-110923" fmla="*/ 759548 w 6006665"/>
                        <a:gd name="connsiteY366-110924" fmla="*/ 2920116 h 3006470"/>
                        <a:gd name="connsiteX367-110925" fmla="*/ 798179 w 6006665"/>
                        <a:gd name="connsiteY367-110926" fmla="*/ 2979201 h 3006470"/>
                        <a:gd name="connsiteX368-110927" fmla="*/ 775455 w 6006665"/>
                        <a:gd name="connsiteY368-110928" fmla="*/ 2995108 h 3006470"/>
                        <a:gd name="connsiteX369-110929" fmla="*/ 770910 w 6006665"/>
                        <a:gd name="connsiteY369-110930" fmla="*/ 3006470 h 3006470"/>
                        <a:gd name="connsiteX370-110931" fmla="*/ 759003 w 6006665"/>
                        <a:gd name="connsiteY370-110932" fmla="*/ 3006470 h 3006470"/>
                        <a:gd name="connsiteX371-110933" fmla="*/ 755003 w 6006665"/>
                        <a:gd name="connsiteY371-110934" fmla="*/ 3006470 h 3006470"/>
                        <a:gd name="connsiteX372-110935" fmla="*/ 743096 w 6006665"/>
                        <a:gd name="connsiteY372-110936" fmla="*/ 3006470 h 3006470"/>
                        <a:gd name="connsiteX373-110937" fmla="*/ 715826 w 6006665"/>
                        <a:gd name="connsiteY373-110938" fmla="*/ 2972383 h 3006470"/>
                        <a:gd name="connsiteX374-110939" fmla="*/ 704464 w 6006665"/>
                        <a:gd name="connsiteY374-110940" fmla="*/ 2972383 h 3006470"/>
                        <a:gd name="connsiteX375-110941" fmla="*/ 684012 w 6006665"/>
                        <a:gd name="connsiteY375-110942" fmla="*/ 2963293 h 3006470"/>
                        <a:gd name="connsiteX376-110943" fmla="*/ 672649 w 6006665"/>
                        <a:gd name="connsiteY376-110944" fmla="*/ 2940569 h 3006470"/>
                        <a:gd name="connsiteX377-110945" fmla="*/ 645222 w 6006665"/>
                        <a:gd name="connsiteY377-110946" fmla="*/ 2932732 h 3006470"/>
                        <a:gd name="connsiteX378-110947" fmla="*/ 625472 w 6006665"/>
                        <a:gd name="connsiteY378-110948" fmla="*/ 2936024 h 3006470"/>
                        <a:gd name="connsiteX379-110949" fmla="*/ 623771 w 6006665"/>
                        <a:gd name="connsiteY379-110950" fmla="*/ 2934323 h 3006470"/>
                        <a:gd name="connsiteX380-110951" fmla="*/ 613565 w 6006665"/>
                        <a:gd name="connsiteY380-110952" fmla="*/ 2936024 h 3006470"/>
                        <a:gd name="connsiteX381-110953" fmla="*/ 609020 w 6006665"/>
                        <a:gd name="connsiteY381-110954" fmla="*/ 2931479 h 3006470"/>
                        <a:gd name="connsiteX382-110955" fmla="*/ 559026 w 6006665"/>
                        <a:gd name="connsiteY382-110956" fmla="*/ 2904209 h 3006470"/>
                        <a:gd name="connsiteX383-110957" fmla="*/ 506760 w 6006665"/>
                        <a:gd name="connsiteY383-110958" fmla="*/ 2897392 h 3006470"/>
                        <a:gd name="connsiteX384-110959" fmla="*/ 483280 w 6006665"/>
                        <a:gd name="connsiteY384-110960" fmla="*/ 2890683 h 3006470"/>
                        <a:gd name="connsiteX385-110961" fmla="*/ 480035 w 6006665"/>
                        <a:gd name="connsiteY385-110962" fmla="*/ 2892847 h 3006470"/>
                        <a:gd name="connsiteX386-110963" fmla="*/ 475042 w 6006665"/>
                        <a:gd name="connsiteY386-110964" fmla="*/ 2888329 h 3006470"/>
                        <a:gd name="connsiteX387-110965" fmla="*/ 474945 w 6006665"/>
                        <a:gd name="connsiteY387-110966" fmla="*/ 2888302 h 3006470"/>
                        <a:gd name="connsiteX388-110967" fmla="*/ 468128 w 6006665"/>
                        <a:gd name="connsiteY388-110968" fmla="*/ 2892847 h 3006470"/>
                        <a:gd name="connsiteX389-110969" fmla="*/ 420406 w 6006665"/>
                        <a:gd name="connsiteY389-110970" fmla="*/ 2849670 h 3006470"/>
                        <a:gd name="connsiteX390-110971" fmla="*/ 381774 w 6006665"/>
                        <a:gd name="connsiteY390-110972" fmla="*/ 2833763 h 3006470"/>
                        <a:gd name="connsiteX391-110973" fmla="*/ 349960 w 6006665"/>
                        <a:gd name="connsiteY391-110974" fmla="*/ 2801948 h 3006470"/>
                        <a:gd name="connsiteX392-110975" fmla="*/ 377229 w 6006665"/>
                        <a:gd name="connsiteY392-110976" fmla="*/ 2795131 h 3006470"/>
                        <a:gd name="connsiteX393-110977" fmla="*/ 404499 w 6006665"/>
                        <a:gd name="connsiteY393-110978" fmla="*/ 2747409 h 3006470"/>
                        <a:gd name="connsiteX394-110979" fmla="*/ 388591 w 6006665"/>
                        <a:gd name="connsiteY394-110980" fmla="*/ 2731502 h 3006470"/>
                        <a:gd name="connsiteX395-110981" fmla="*/ 440858 w 6006665"/>
                        <a:gd name="connsiteY395-110982" fmla="*/ 2704232 h 3006470"/>
                        <a:gd name="connsiteX396-110983" fmla="*/ 440858 w 6006665"/>
                        <a:gd name="connsiteY396-110984" fmla="*/ 2701176 h 3006470"/>
                        <a:gd name="connsiteX397-110985" fmla="*/ 416406 w 6006665"/>
                        <a:gd name="connsiteY397-110986" fmla="*/ 2704232 h 3006470"/>
                        <a:gd name="connsiteX398-110987" fmla="*/ 416406 w 6006665"/>
                        <a:gd name="connsiteY398-110988" fmla="*/ 2702744 h 3006470"/>
                        <a:gd name="connsiteX399-110989" fmla="*/ 404499 w 6006665"/>
                        <a:gd name="connsiteY399-110990" fmla="*/ 2704232 h 3006470"/>
                        <a:gd name="connsiteX400-110991" fmla="*/ 404499 w 6006665"/>
                        <a:gd name="connsiteY400-110992" fmla="*/ 2683780 h 3006470"/>
                        <a:gd name="connsiteX401-110993" fmla="*/ 424951 w 6006665"/>
                        <a:gd name="connsiteY401-110994" fmla="*/ 2667873 h 3006470"/>
                        <a:gd name="connsiteX402-110995" fmla="*/ 463583 w 6006665"/>
                        <a:gd name="connsiteY402-110996" fmla="*/ 2661056 h 3006470"/>
                        <a:gd name="connsiteX403-110997" fmla="*/ 468128 w 6006665"/>
                        <a:gd name="connsiteY403-110998" fmla="*/ 2645148 h 3006470"/>
                        <a:gd name="connsiteX404-110999" fmla="*/ 456765 w 6006665"/>
                        <a:gd name="connsiteY404-111000" fmla="*/ 2613334 h 3006470"/>
                        <a:gd name="connsiteX405-111001" fmla="*/ 474945 w 6006665"/>
                        <a:gd name="connsiteY405-111002" fmla="*/ 2586064 h 3006470"/>
                        <a:gd name="connsiteX406-111003" fmla="*/ 474945 w 6006665"/>
                        <a:gd name="connsiteY406-111004" fmla="*/ 2565612 h 3006470"/>
                        <a:gd name="connsiteX407-111005" fmla="*/ 420406 w 6006665"/>
                        <a:gd name="connsiteY407-111006" fmla="*/ 2547432 h 3006470"/>
                        <a:gd name="connsiteX408-111007" fmla="*/ 409588 w 6006665"/>
                        <a:gd name="connsiteY408-111008" fmla="*/ 2547432 h 3006470"/>
                        <a:gd name="connsiteX409-111009" fmla="*/ 397681 w 6006665"/>
                        <a:gd name="connsiteY409-111010" fmla="*/ 2547432 h 3006470"/>
                        <a:gd name="connsiteX410-111011" fmla="*/ 379485 w 6006665"/>
                        <a:gd name="connsiteY410-111012" fmla="*/ 2525193 h 3006470"/>
                        <a:gd name="connsiteX411-111013" fmla="*/ 357322 w 6006665"/>
                        <a:gd name="connsiteY411-111014" fmla="*/ 2531525 h 3006470"/>
                        <a:gd name="connsiteX412-111015" fmla="*/ 352842 w 6006665"/>
                        <a:gd name="connsiteY412-111016" fmla="*/ 2529403 h 3006470"/>
                        <a:gd name="connsiteX413-111017" fmla="*/ 345415 w 6006665"/>
                        <a:gd name="connsiteY413-111018" fmla="*/ 2531525 h 3006470"/>
                        <a:gd name="connsiteX414-111019" fmla="*/ 302238 w 6006665"/>
                        <a:gd name="connsiteY414-111020" fmla="*/ 2511073 h 3006470"/>
                        <a:gd name="connsiteX415-111021" fmla="*/ 302238 w 6006665"/>
                        <a:gd name="connsiteY415-111022" fmla="*/ 2499711 h 3006470"/>
                        <a:gd name="connsiteX416-111023" fmla="*/ 286331 w 6006665"/>
                        <a:gd name="connsiteY416-111024" fmla="*/ 2472441 h 3006470"/>
                        <a:gd name="connsiteX417-111025" fmla="*/ 270968 w 6006665"/>
                        <a:gd name="connsiteY417-111026" fmla="*/ 2472441 h 3006470"/>
                        <a:gd name="connsiteX418-111027" fmla="*/ 259061 w 6006665"/>
                        <a:gd name="connsiteY418-111028" fmla="*/ 2472441 h 3006470"/>
                        <a:gd name="connsiteX419-111029" fmla="*/ 254516 w 6006665"/>
                        <a:gd name="connsiteY419-111030" fmla="*/ 2456534 h 3006470"/>
                        <a:gd name="connsiteX420-111031" fmla="*/ 263606 w 6006665"/>
                        <a:gd name="connsiteY420-111032" fmla="*/ 2440627 h 3006470"/>
                        <a:gd name="connsiteX421-111033" fmla="*/ 243991 w 6006665"/>
                        <a:gd name="connsiteY421-111034" fmla="*/ 2410114 h 3006470"/>
                        <a:gd name="connsiteX422-111035" fmla="*/ 216429 w 6006665"/>
                        <a:gd name="connsiteY422-111036" fmla="*/ 2413357 h 3006470"/>
                        <a:gd name="connsiteX423-111037" fmla="*/ 212956 w 6006665"/>
                        <a:gd name="connsiteY423-111038" fmla="*/ 2412365 h 3006470"/>
                        <a:gd name="connsiteX424-111039" fmla="*/ 204522 w 6006665"/>
                        <a:gd name="connsiteY424-111040" fmla="*/ 2413357 h 3006470"/>
                        <a:gd name="connsiteX425-111041" fmla="*/ 199623 w 6006665"/>
                        <a:gd name="connsiteY425-111042" fmla="*/ 2411957 h 3006470"/>
                        <a:gd name="connsiteX426-111043" fmla="*/ 195977 w 6006665"/>
                        <a:gd name="connsiteY426-111044" fmla="*/ 2424719 h 3006470"/>
                        <a:gd name="connsiteX427-111045" fmla="*/ 184968 w 6006665"/>
                        <a:gd name="connsiteY427-111046" fmla="*/ 2421574 h 3006470"/>
                        <a:gd name="connsiteX428-111047" fmla="*/ 184070 w 6006665"/>
                        <a:gd name="connsiteY428-111048" fmla="*/ 2424719 h 3006470"/>
                        <a:gd name="connsiteX429-111049" fmla="*/ 168163 w 6006665"/>
                        <a:gd name="connsiteY429-111050" fmla="*/ 2420184 h 3006470"/>
                        <a:gd name="connsiteX430-111051" fmla="*/ 156800 w 6006665"/>
                        <a:gd name="connsiteY430-111052" fmla="*/ 2381542 h 3006470"/>
                        <a:gd name="connsiteX431-111053" fmla="*/ 152255 w 6006665"/>
                        <a:gd name="connsiteY431-111054" fmla="*/ 2365635 h 3006470"/>
                        <a:gd name="connsiteX432-111055" fmla="*/ 156800 w 6006665"/>
                        <a:gd name="connsiteY432-111056" fmla="*/ 2361090 h 3006470"/>
                        <a:gd name="connsiteX433-111057" fmla="*/ 168707 w 6006665"/>
                        <a:gd name="connsiteY433-111058" fmla="*/ 2361090 h 3006470"/>
                        <a:gd name="connsiteX434-111059" fmla="*/ 188615 w 6006665"/>
                        <a:gd name="connsiteY434-111060" fmla="*/ 2361090 h 3006470"/>
                        <a:gd name="connsiteX435-111061" fmla="*/ 199977 w 6006665"/>
                        <a:gd name="connsiteY435-111062" fmla="*/ 2349728 h 3006470"/>
                        <a:gd name="connsiteX436-111063" fmla="*/ 188615 w 6006665"/>
                        <a:gd name="connsiteY436-111064" fmla="*/ 2327003 h 3006470"/>
                        <a:gd name="connsiteX437-111065" fmla="*/ 168163 w 6006665"/>
                        <a:gd name="connsiteY437-111066" fmla="*/ 2317914 h 3006470"/>
                        <a:gd name="connsiteX438-111067" fmla="*/ 168163 w 6006665"/>
                        <a:gd name="connsiteY438-111068" fmla="*/ 2311096 h 3006470"/>
                        <a:gd name="connsiteX439-111069" fmla="*/ 152255 w 6006665"/>
                        <a:gd name="connsiteY439-111070" fmla="*/ 2295189 h 3006470"/>
                        <a:gd name="connsiteX440-111071" fmla="*/ 129531 w 6006665"/>
                        <a:gd name="connsiteY440-111072" fmla="*/ 2258829 h 3006470"/>
                        <a:gd name="connsiteX441-111073" fmla="*/ 140893 w 6006665"/>
                        <a:gd name="connsiteY441-111074" fmla="*/ 2236105 h 3006470"/>
                        <a:gd name="connsiteX442-111075" fmla="*/ 136348 w 6006665"/>
                        <a:gd name="connsiteY442-111076" fmla="*/ 2208835 h 3006470"/>
                        <a:gd name="connsiteX443-111077" fmla="*/ 103789 w 6006665"/>
                        <a:gd name="connsiteY443-111078" fmla="*/ 2195428 h 3006470"/>
                        <a:gd name="connsiteX444-111079" fmla="*/ 93716 w 6006665"/>
                        <a:gd name="connsiteY444-111080" fmla="*/ 2199745 h 3006470"/>
                        <a:gd name="connsiteX445-111081" fmla="*/ 91868 w 6006665"/>
                        <a:gd name="connsiteY445-111082" fmla="*/ 2195434 h 3006470"/>
                        <a:gd name="connsiteX446-111083" fmla="*/ 81809 w 6006665"/>
                        <a:gd name="connsiteY446-111084" fmla="*/ 2199745 h 3006470"/>
                        <a:gd name="connsiteX447-111085" fmla="*/ 74992 w 6006665"/>
                        <a:gd name="connsiteY447-111086" fmla="*/ 2183838 h 3006470"/>
                        <a:gd name="connsiteX448-111087" fmla="*/ 34087 w 6006665"/>
                        <a:gd name="connsiteY448-111088" fmla="*/ 2172476 h 3006470"/>
                        <a:gd name="connsiteX449-111089" fmla="*/ 22725 w 6006665"/>
                        <a:gd name="connsiteY449-111090" fmla="*/ 2129299 h 3006470"/>
                        <a:gd name="connsiteX450-111091" fmla="*/ 22725 w 6006665"/>
                        <a:gd name="connsiteY450-111092" fmla="*/ 2097484 h 3006470"/>
                        <a:gd name="connsiteX451-111093" fmla="*/ 0 w 6006665"/>
                        <a:gd name="connsiteY451-111094" fmla="*/ 2081577 h 3006470"/>
                        <a:gd name="connsiteX452-111095" fmla="*/ 15907 w 6006665"/>
                        <a:gd name="connsiteY452-111096" fmla="*/ 2058853 h 3006470"/>
                        <a:gd name="connsiteX453-111097" fmla="*/ 6818 w 6006665"/>
                        <a:gd name="connsiteY453-111098" fmla="*/ 1995224 h 3006470"/>
                        <a:gd name="connsiteX454-111099" fmla="*/ 34087 w 6006665"/>
                        <a:gd name="connsiteY454-111100" fmla="*/ 1952047 h 3006470"/>
                        <a:gd name="connsiteX455-111101" fmla="*/ 27270 w 6006665"/>
                        <a:gd name="connsiteY455-111102" fmla="*/ 1940685 h 3006470"/>
                        <a:gd name="connsiteX456-111103" fmla="*/ 70447 w 6006665"/>
                        <a:gd name="connsiteY456-111104" fmla="*/ 1902053 h 3006470"/>
                        <a:gd name="connsiteX457-111105" fmla="*/ 27270 w 6006665"/>
                        <a:gd name="connsiteY457-111106" fmla="*/ 1865693 h 3006470"/>
                        <a:gd name="connsiteX458-111107" fmla="*/ 109078 w 6006665"/>
                        <a:gd name="connsiteY458-111108" fmla="*/ 1767977 h 3006470"/>
                        <a:gd name="connsiteX459-111109" fmla="*/ 145438 w 6006665"/>
                        <a:gd name="connsiteY459-111110" fmla="*/ 1724800 h 3006470"/>
                        <a:gd name="connsiteX460-111111" fmla="*/ 156800 w 6006665"/>
                        <a:gd name="connsiteY460-111112" fmla="*/ 1681624 h 3006470"/>
                        <a:gd name="connsiteX461-111113" fmla="*/ 102261 w 6006665"/>
                        <a:gd name="connsiteY461-111114" fmla="*/ 1629357 h 3006470"/>
                        <a:gd name="connsiteX462-111115" fmla="*/ 118168 w 6006665"/>
                        <a:gd name="connsiteY462-111116" fmla="*/ 1574818 h 3006470"/>
                        <a:gd name="connsiteX463-111117" fmla="*/ 86354 w 6006665"/>
                        <a:gd name="connsiteY463-111118" fmla="*/ 1511189 h 3006470"/>
                        <a:gd name="connsiteX464-111119" fmla="*/ 298238 w 6006665"/>
                        <a:gd name="connsiteY464-111120" fmla="*/ 1554366 h 3006470"/>
                        <a:gd name="connsiteX465-111121" fmla="*/ 345959 w 6006665"/>
                        <a:gd name="connsiteY465-111122" fmla="*/ 1586180 h 3006470"/>
                        <a:gd name="connsiteX466-111123" fmla="*/ 362087 w 6006665"/>
                        <a:gd name="connsiteY466-111124" fmla="*/ 1595588 h 3006470"/>
                        <a:gd name="connsiteX467-111125" fmla="*/ 365867 w 6006665"/>
                        <a:gd name="connsiteY467-111126" fmla="*/ 1563455 h 3006470"/>
                        <a:gd name="connsiteX468-111127" fmla="*/ 345415 w 6006665"/>
                        <a:gd name="connsiteY468-111128" fmla="*/ 1527096 h 3006470"/>
                        <a:gd name="connsiteX469-111129" fmla="*/ 365867 w 6006665"/>
                        <a:gd name="connsiteY469-111130" fmla="*/ 1495281 h 3006470"/>
                        <a:gd name="connsiteX470-111131" fmla="*/ 374560 w 6006665"/>
                        <a:gd name="connsiteY470-111132" fmla="*/ 1500280 h 3006470"/>
                        <a:gd name="connsiteX471-111133" fmla="*/ 377774 w 6006665"/>
                        <a:gd name="connsiteY471-111134" fmla="*/ 1495281 h 3006470"/>
                        <a:gd name="connsiteX472-111135" fmla="*/ 461933 w 6006665"/>
                        <a:gd name="connsiteY472-111136" fmla="*/ 1543673 h 3006470"/>
                        <a:gd name="connsiteX473-111137" fmla="*/ 484035 w 6006665"/>
                        <a:gd name="connsiteY473-111138" fmla="*/ 1527096 h 3006470"/>
                        <a:gd name="connsiteX474-111139" fmla="*/ 463583 w 6006665"/>
                        <a:gd name="connsiteY474-111140" fmla="*/ 1461194 h 3006470"/>
                        <a:gd name="connsiteX475-111141" fmla="*/ 1677078 w 6006665"/>
                        <a:gd name="connsiteY475-111142" fmla="*/ 1370296 h 3006470"/>
                        <a:gd name="connsiteX476-111143" fmla="*/ 1720255 w 6006665"/>
                        <a:gd name="connsiteY476-111144" fmla="*/ 1349844 h 3006470"/>
                        <a:gd name="connsiteX477-111145" fmla="*/ 1731617 w 6006665"/>
                        <a:gd name="connsiteY477-111146" fmla="*/ 1299850 h 3006470"/>
                        <a:gd name="connsiteX478-111147" fmla="*/ 1758887 w 6006665"/>
                        <a:gd name="connsiteY478-111148" fmla="*/ 1256673 h 3006470"/>
                        <a:gd name="connsiteX479-111149" fmla="*/ 1736162 w 6006665"/>
                        <a:gd name="connsiteY479-111150" fmla="*/ 1197589 h 3006470"/>
                        <a:gd name="connsiteX480-111151" fmla="*/ 1758887 w 6006665"/>
                        <a:gd name="connsiteY480-111152" fmla="*/ 1133960 h 3006470"/>
                        <a:gd name="connsiteX481-111153" fmla="*/ 1704347 w 6006665"/>
                        <a:gd name="connsiteY481-111154" fmla="*/ 1070331 h 3006470"/>
                        <a:gd name="connsiteX482-111155" fmla="*/ 1736162 w 6006665"/>
                        <a:gd name="connsiteY482-111156" fmla="*/ 961252 h 3006470"/>
                        <a:gd name="connsiteX483-111157" fmla="*/ 1688440 w 6006665"/>
                        <a:gd name="connsiteY483-111158" fmla="*/ 865809 h 3006470"/>
                        <a:gd name="connsiteX484-111159" fmla="*/ 1752069 w 6006665"/>
                        <a:gd name="connsiteY484-111160" fmla="*/ 788545 h 3006470"/>
                        <a:gd name="connsiteX485-111161" fmla="*/ 1747524 w 6006665"/>
                        <a:gd name="connsiteY485-111162" fmla="*/ 704464 h 3006470"/>
                        <a:gd name="connsiteX486-111163" fmla="*/ 1763431 w 6006665"/>
                        <a:gd name="connsiteY486-111164" fmla="*/ 697647 h 3006470"/>
                        <a:gd name="connsiteX487-111165" fmla="*/ 1764877 w 6006665"/>
                        <a:gd name="connsiteY487-111166" fmla="*/ 702130 h 3006470"/>
                        <a:gd name="connsiteX488-111167" fmla="*/ 1775339 w 6006665"/>
                        <a:gd name="connsiteY488-111168" fmla="*/ 697647 h 3006470"/>
                        <a:gd name="connsiteX489-111169" fmla="*/ 1798063 w 6006665"/>
                        <a:gd name="connsiteY489-111170" fmla="*/ 768093 h 3006470"/>
                        <a:gd name="connsiteX490-111171" fmla="*/ 1791454 w 6006665"/>
                        <a:gd name="connsiteY490-111172" fmla="*/ 815304 h 3006470"/>
                        <a:gd name="connsiteX491-111173" fmla="*/ 1854330 w 6006665"/>
                        <a:gd name="connsiteY491-111174" fmla="*/ 772638 h 3006470"/>
                        <a:gd name="connsiteX492-111175" fmla="*/ 1931594 w 6006665"/>
                        <a:gd name="connsiteY492-111176" fmla="*/ 763548 h 3006470"/>
                        <a:gd name="connsiteX493-111177" fmla="*/ 1932772 w 6006665"/>
                        <a:gd name="connsiteY493-111178" fmla="*/ 764810 h 3006470"/>
                        <a:gd name="connsiteX494-111179" fmla="*/ 1943501 w 6006665"/>
                        <a:gd name="connsiteY494-111180" fmla="*/ 763548 h 3006470"/>
                        <a:gd name="connsiteX495-111181" fmla="*/ 1988608 w 6006665"/>
                        <a:gd name="connsiteY495-111182" fmla="*/ 811877 h 3006470"/>
                        <a:gd name="connsiteX496-111183" fmla="*/ 1963408 w 6006665"/>
                        <a:gd name="connsiteY496-111184" fmla="*/ 736278 h 3006470"/>
                        <a:gd name="connsiteX497-111185" fmla="*/ 1963408 w 6006665"/>
                        <a:gd name="connsiteY497-111186" fmla="*/ 595386 h 3006470"/>
                        <a:gd name="connsiteX498-111187" fmla="*/ 2027037 w 6006665"/>
                        <a:gd name="connsiteY498-111188" fmla="*/ 574934 h 3006470"/>
                        <a:gd name="connsiteX499-111189" fmla="*/ 2037269 w 6006665"/>
                        <a:gd name="connsiteY499-111190" fmla="*/ 575472 h 3006470"/>
                        <a:gd name="connsiteX500-111191" fmla="*/ 2038944 w 6006665"/>
                        <a:gd name="connsiteY500-111192" fmla="*/ 574934 h 3006470"/>
                        <a:gd name="connsiteX501-111193" fmla="*/ 2115414 w 6006665"/>
                        <a:gd name="connsiteY501-111194" fmla="*/ 578958 h 3006470"/>
                        <a:gd name="connsiteX502-111195" fmla="*/ 2192927 w 6006665"/>
                        <a:gd name="connsiteY502-111196" fmla="*/ 559026 h 3006470"/>
                        <a:gd name="connsiteX503-111197" fmla="*/ 2167930 w 6006665"/>
                        <a:gd name="connsiteY503-111198" fmla="*/ 493125 h 3006470"/>
                        <a:gd name="connsiteX504-111199" fmla="*/ 2204289 w 6006665"/>
                        <a:gd name="connsiteY504-111200" fmla="*/ 402226 h 3006470"/>
                        <a:gd name="connsiteX505-111201" fmla="*/ 2247466 w 6006665"/>
                        <a:gd name="connsiteY505-111202" fmla="*/ 397681 h 3006470"/>
                        <a:gd name="connsiteX506-111203" fmla="*/ 2317913 w 6006665"/>
                        <a:gd name="connsiteY506-111204" fmla="*/ 322690 h 3006470"/>
                        <a:gd name="connsiteX507-111205" fmla="*/ 2420183 w 6006665"/>
                        <a:gd name="connsiteY507-111206" fmla="*/ 304510 h 3006470"/>
                        <a:gd name="connsiteX508-111207" fmla="*/ 2429263 w 6006665"/>
                        <a:gd name="connsiteY508-111208" fmla="*/ 263606 h 3006470"/>
                        <a:gd name="connsiteX509-111209" fmla="*/ 2526979 w 6006665"/>
                        <a:gd name="connsiteY509-111210" fmla="*/ 252244 h 3006470"/>
                        <a:gd name="connsiteX510-111211" fmla="*/ 2528058 w 6006665"/>
                        <a:gd name="connsiteY510-111212" fmla="*/ 253503 h 3006470"/>
                        <a:gd name="connsiteX511-111213" fmla="*/ 2538886 w 6006665"/>
                        <a:gd name="connsiteY511-111214" fmla="*/ 252244 h 3006470"/>
                        <a:gd name="connsiteX512-111215" fmla="*/ 2560820 w 6006665"/>
                        <a:gd name="connsiteY512-111216" fmla="*/ 277833 h 3006470"/>
                        <a:gd name="connsiteX513-111217" fmla="*/ 2640602 w 6006665"/>
                        <a:gd name="connsiteY513-111218" fmla="*/ 202249 h 3006470"/>
                        <a:gd name="connsiteX514-111219" fmla="*/ 2652509 w 6006665"/>
                        <a:gd name="connsiteY514-111220" fmla="*/ 202249 h 3006470"/>
                        <a:gd name="connsiteX515-111221" fmla="*/ 2704231 w 6006665"/>
                        <a:gd name="connsiteY515-111222" fmla="*/ 202249 h 3006470"/>
                        <a:gd name="connsiteX516-111223" fmla="*/ 2715593 w 6006665"/>
                        <a:gd name="connsiteY516-111224" fmla="*/ 134075 h 3006470"/>
                        <a:gd name="connsiteX517-111225" fmla="*/ 2751953 w 6006665"/>
                        <a:gd name="connsiteY517-111226" fmla="*/ 68174 h 3006470"/>
                        <a:gd name="connsiteX518-111227" fmla="*/ 2838307 w 6006665"/>
                        <a:gd name="connsiteY518-111228" fmla="*/ 0 h 3006470"/>
                        <a:gd name="connsiteX0-111229" fmla="*/ 1791129 w 6006665"/>
                        <a:gd name="connsiteY0-111230" fmla="*/ 817622 h 3006470"/>
                        <a:gd name="connsiteX1-111231" fmla="*/ 1782156 w 6006665"/>
                        <a:gd name="connsiteY1-111232" fmla="*/ 881716 h 3006470"/>
                        <a:gd name="connsiteX2-111233" fmla="*/ 1809554 w 6006665"/>
                        <a:gd name="connsiteY2-111234" fmla="*/ 895415 h 3006470"/>
                        <a:gd name="connsiteX3-111235" fmla="*/ 1791129 w 6006665"/>
                        <a:gd name="connsiteY3-111236" fmla="*/ 817622 h 3006470"/>
                        <a:gd name="connsiteX4-111237" fmla="*/ 2838307 w 6006665"/>
                        <a:gd name="connsiteY4-111238" fmla="*/ 0 h 3006470"/>
                        <a:gd name="connsiteX5-111239" fmla="*/ 2844246 w 6006665"/>
                        <a:gd name="connsiteY5-111240" fmla="*/ 4711 h 3006470"/>
                        <a:gd name="connsiteX6-111241" fmla="*/ 2850213 w 6006665"/>
                        <a:gd name="connsiteY6-111242" fmla="*/ 0 h 3006470"/>
                        <a:gd name="connsiteX7-111243" fmla="*/ 2916115 w 6006665"/>
                        <a:gd name="connsiteY7-111244" fmla="*/ 52267 h 3006470"/>
                        <a:gd name="connsiteX8-111245" fmla="*/ 2861576 w 6006665"/>
                        <a:gd name="connsiteY8-111246" fmla="*/ 90899 h 3006470"/>
                        <a:gd name="connsiteX9-111247" fmla="*/ 2947929 w 6006665"/>
                        <a:gd name="connsiteY9-111248" fmla="*/ 118168 h 3006470"/>
                        <a:gd name="connsiteX10-111249" fmla="*/ 2957621 w 6006665"/>
                        <a:gd name="connsiteY10-111250" fmla="*/ 186006 h 3006470"/>
                        <a:gd name="connsiteX11-111251" fmla="*/ 2979199 w 6006665"/>
                        <a:gd name="connsiteY11-111252" fmla="*/ 161345 h 3006470"/>
                        <a:gd name="connsiteX12-111253" fmla="*/ 2991106 w 6006665"/>
                        <a:gd name="connsiteY12-111254" fmla="*/ 161345 h 3006470"/>
                        <a:gd name="connsiteX13-111255" fmla="*/ 3086005 w 6006665"/>
                        <a:gd name="connsiteY13-111256" fmla="*/ 161345 h 3006470"/>
                        <a:gd name="connsiteX14-111257" fmla="*/ 3097912 w 6006665"/>
                        <a:gd name="connsiteY14-111258" fmla="*/ 161345 h 3006470"/>
                        <a:gd name="connsiteX15-111259" fmla="*/ 3179721 w 6006665"/>
                        <a:gd name="connsiteY15-111260" fmla="*/ 236336 h 3006470"/>
                        <a:gd name="connsiteX16-111261" fmla="*/ 3211535 w 6006665"/>
                        <a:gd name="connsiteY16-111262" fmla="*/ 295420 h 3006470"/>
                        <a:gd name="connsiteX17-111263" fmla="*/ 3200173 w 6006665"/>
                        <a:gd name="connsiteY17-111264" fmla="*/ 370412 h 3006470"/>
                        <a:gd name="connsiteX18-111265" fmla="*/ 3161541 w 6006665"/>
                        <a:gd name="connsiteY18-111266" fmla="*/ 413589 h 3006470"/>
                        <a:gd name="connsiteX19-111267" fmla="*/ 3066097 w 6006665"/>
                        <a:gd name="connsiteY19-111268" fmla="*/ 488580 h 3006470"/>
                        <a:gd name="connsiteX20-111269" fmla="*/ 3034283 w 6006665"/>
                        <a:gd name="connsiteY20-111270" fmla="*/ 531757 h 3006470"/>
                        <a:gd name="connsiteX21-111271" fmla="*/ 3082005 w 6006665"/>
                        <a:gd name="connsiteY21-111272" fmla="*/ 547664 h 3006470"/>
                        <a:gd name="connsiteX22-111273" fmla="*/ 3129459 w 6006665"/>
                        <a:gd name="connsiteY22-111274" fmla="*/ 575345 h 3006470"/>
                        <a:gd name="connsiteX23-111275" fmla="*/ 3156451 w 6006665"/>
                        <a:gd name="connsiteY23-111276" fmla="*/ 552209 h 3006470"/>
                        <a:gd name="connsiteX24-111277" fmla="*/ 3158460 w 6006665"/>
                        <a:gd name="connsiteY24-111278" fmla="*/ 560693 h 3006470"/>
                        <a:gd name="connsiteX25-111279" fmla="*/ 3168359 w 6006665"/>
                        <a:gd name="connsiteY25-111280" fmla="*/ 552209 h 3006470"/>
                        <a:gd name="connsiteX26-111281" fmla="*/ 3184984 w 6006665"/>
                        <a:gd name="connsiteY26-111282" fmla="*/ 622402 h 3006470"/>
                        <a:gd name="connsiteX27-111283" fmla="*/ 3192811 w 6006665"/>
                        <a:gd name="connsiteY27-111284" fmla="*/ 606748 h 3006470"/>
                        <a:gd name="connsiteX28-111285" fmla="*/ 3251895 w 6006665"/>
                        <a:gd name="connsiteY28-111286" fmla="*/ 586296 h 3006470"/>
                        <a:gd name="connsiteX29-111287" fmla="*/ 3259833 w 6006665"/>
                        <a:gd name="connsiteY29-111288" fmla="*/ 587670 h 3006470"/>
                        <a:gd name="connsiteX30-111289" fmla="*/ 3263802 w 6006665"/>
                        <a:gd name="connsiteY30-111290" fmla="*/ 586296 h 3006470"/>
                        <a:gd name="connsiteX31-111291" fmla="*/ 3381970 w 6006665"/>
                        <a:gd name="connsiteY31-111292" fmla="*/ 606748 h 3006470"/>
                        <a:gd name="connsiteX32-111293" fmla="*/ 3388787 w 6006665"/>
                        <a:gd name="connsiteY32-111294" fmla="*/ 665832 h 3006470"/>
                        <a:gd name="connsiteX33-111295" fmla="*/ 3531529 w 6006665"/>
                        <a:gd name="connsiteY33-111296" fmla="*/ 686823 h 3006470"/>
                        <a:gd name="connsiteX34-111297" fmla="*/ 3538225 w 6006665"/>
                        <a:gd name="connsiteY34-111298" fmla="*/ 590841 h 3006470"/>
                        <a:gd name="connsiteX35-111299" fmla="*/ 3549910 w 6006665"/>
                        <a:gd name="connsiteY35-111300" fmla="*/ 594028 h 3006470"/>
                        <a:gd name="connsiteX36-111301" fmla="*/ 3550132 w 6006665"/>
                        <a:gd name="connsiteY36-111302" fmla="*/ 590841 h 3006470"/>
                        <a:gd name="connsiteX37-111303" fmla="*/ 3625123 w 6006665"/>
                        <a:gd name="connsiteY37-111304" fmla="*/ 611293 h 3006470"/>
                        <a:gd name="connsiteX38-111305" fmla="*/ 3672301 w 6006665"/>
                        <a:gd name="connsiteY38-111306" fmla="*/ 611293 h 3006470"/>
                        <a:gd name="connsiteX39-111307" fmla="*/ 3684207 w 6006665"/>
                        <a:gd name="connsiteY39-111308" fmla="*/ 611293 h 3006470"/>
                        <a:gd name="connsiteX40-111309" fmla="*/ 3743291 w 6006665"/>
                        <a:gd name="connsiteY40-111310" fmla="*/ 677194 h 3006470"/>
                        <a:gd name="connsiteX41-111311" fmla="*/ 3759199 w 6006665"/>
                        <a:gd name="connsiteY41-111312" fmla="*/ 756731 h 3006470"/>
                        <a:gd name="connsiteX42-111313" fmla="*/ 3738747 w 6006665"/>
                        <a:gd name="connsiteY42-111314" fmla="*/ 806725 h 3006470"/>
                        <a:gd name="connsiteX43-111315" fmla="*/ 3786469 w 6006665"/>
                        <a:gd name="connsiteY43-111316" fmla="*/ 897623 h 3006470"/>
                        <a:gd name="connsiteX44-111317" fmla="*/ 3835603 w 6006665"/>
                        <a:gd name="connsiteY44-111318" fmla="*/ 933529 h 3006470"/>
                        <a:gd name="connsiteX45-111319" fmla="*/ 3865460 w 6006665"/>
                        <a:gd name="connsiteY45-111320" fmla="*/ 822632 h 3006470"/>
                        <a:gd name="connsiteX46-111321" fmla="*/ 3875077 w 6006665"/>
                        <a:gd name="connsiteY46-111322" fmla="*/ 831139 h 3006470"/>
                        <a:gd name="connsiteX47-111323" fmla="*/ 3877367 w 6006665"/>
                        <a:gd name="connsiteY47-111324" fmla="*/ 822632 h 3006470"/>
                        <a:gd name="connsiteX48-111325" fmla="*/ 3932151 w 6006665"/>
                        <a:gd name="connsiteY48-111326" fmla="*/ 871095 h 3006470"/>
                        <a:gd name="connsiteX49-111327" fmla="*/ 3988173 w 6006665"/>
                        <a:gd name="connsiteY49-111328" fmla="*/ 843084 h 3006470"/>
                        <a:gd name="connsiteX50-111329" fmla="*/ 3993852 w 6006665"/>
                        <a:gd name="connsiteY50-111330" fmla="*/ 846199 h 3006470"/>
                        <a:gd name="connsiteX51-111331" fmla="*/ 4000080 w 6006665"/>
                        <a:gd name="connsiteY51-111332" fmla="*/ 843084 h 3006470"/>
                        <a:gd name="connsiteX52-111333" fmla="*/ 4062426 w 6006665"/>
                        <a:gd name="connsiteY52-111334" fmla="*/ 877274 h 3006470"/>
                        <a:gd name="connsiteX53-111335" fmla="*/ 4085889 w 6006665"/>
                        <a:gd name="connsiteY53-111336" fmla="*/ 849902 h 3006470"/>
                        <a:gd name="connsiteX54-111337" fmla="*/ 4095563 w 6006665"/>
                        <a:gd name="connsiteY54-111338" fmla="*/ 852506 h 3006470"/>
                        <a:gd name="connsiteX55-111339" fmla="*/ 4097796 w 6006665"/>
                        <a:gd name="connsiteY55-111340" fmla="*/ 849902 h 3006470"/>
                        <a:gd name="connsiteX56-111341" fmla="*/ 4144150 w 6006665"/>
                        <a:gd name="connsiteY56-111342" fmla="*/ 862382 h 3006470"/>
                        <a:gd name="connsiteX57-111343" fmla="*/ 4117703 w 6006665"/>
                        <a:gd name="connsiteY57-111344" fmla="*/ 752186 h 3006470"/>
                        <a:gd name="connsiteX58-111345" fmla="*/ 4165425 w 6006665"/>
                        <a:gd name="connsiteY58-111346" fmla="*/ 697647 h 3006470"/>
                        <a:gd name="connsiteX59-111347" fmla="*/ 4175231 w 6006665"/>
                        <a:gd name="connsiteY59-111348" fmla="*/ 700048 h 3006470"/>
                        <a:gd name="connsiteX60-111349" fmla="*/ 4177332 w 6006665"/>
                        <a:gd name="connsiteY60-111350" fmla="*/ 697647 h 3006470"/>
                        <a:gd name="connsiteX61-111351" fmla="*/ 4511384 w 6006665"/>
                        <a:gd name="connsiteY61-111352" fmla="*/ 779455 h 3006470"/>
                        <a:gd name="connsiteX62-111353" fmla="*/ 4543199 w 6006665"/>
                        <a:gd name="connsiteY62-111354" fmla="*/ 849902 h 3006470"/>
                        <a:gd name="connsiteX63-111355" fmla="*/ 4639242 w 6006665"/>
                        <a:gd name="connsiteY63-111356" fmla="*/ 932544 h 3006470"/>
                        <a:gd name="connsiteX64-111357" fmla="*/ 4774445 w 6006665"/>
                        <a:gd name="connsiteY64-111358" fmla="*/ 913531 h 3006470"/>
                        <a:gd name="connsiteX65-111359" fmla="*/ 4778496 w 6006665"/>
                        <a:gd name="connsiteY65-111360" fmla="*/ 914635 h 3006470"/>
                        <a:gd name="connsiteX66-111361" fmla="*/ 4786352 w 6006665"/>
                        <a:gd name="connsiteY66-111362" fmla="*/ 913531 h 3006470"/>
                        <a:gd name="connsiteX67-111363" fmla="*/ 4861343 w 6006665"/>
                        <a:gd name="connsiteY67-111364" fmla="*/ 933983 h 3006470"/>
                        <a:gd name="connsiteX68-111365" fmla="*/ 4893158 w 6006665"/>
                        <a:gd name="connsiteY68-111366" fmla="*/ 977160 h 3006470"/>
                        <a:gd name="connsiteX69-111367" fmla="*/ 4888613 w 6006665"/>
                        <a:gd name="connsiteY69-111368" fmla="*/ 1058968 h 3006470"/>
                        <a:gd name="connsiteX70-111369" fmla="*/ 4927677 w 6006665"/>
                        <a:gd name="connsiteY70-111370" fmla="*/ 1083640 h 3006470"/>
                        <a:gd name="connsiteX71-111371" fmla="*/ 4967605 w 6006665"/>
                        <a:gd name="connsiteY71-111372" fmla="*/ 1070331 h 3006470"/>
                        <a:gd name="connsiteX72-111373" fmla="*/ 5038051 w 6006665"/>
                        <a:gd name="connsiteY72-111374" fmla="*/ 1063513 h 3006470"/>
                        <a:gd name="connsiteX73-111375" fmla="*/ 5040730 w 6006665"/>
                        <a:gd name="connsiteY73-111376" fmla="*/ 1064406 h 3006470"/>
                        <a:gd name="connsiteX74-111377" fmla="*/ 5049958 w 6006665"/>
                        <a:gd name="connsiteY74-111378" fmla="*/ 1063513 h 3006470"/>
                        <a:gd name="connsiteX75-111379" fmla="*/ 5114249 w 6006665"/>
                        <a:gd name="connsiteY75-111380" fmla="*/ 1084944 h 3006470"/>
                        <a:gd name="connsiteX76-111381" fmla="*/ 5176671 w 6006665"/>
                        <a:gd name="connsiteY76-111382" fmla="*/ 1074876 h 3006470"/>
                        <a:gd name="connsiteX77-111383" fmla="*/ 5177801 w 6006665"/>
                        <a:gd name="connsiteY77-111384" fmla="*/ 1076614 h 3006470"/>
                        <a:gd name="connsiteX78-111385" fmla="*/ 5188578 w 6006665"/>
                        <a:gd name="connsiteY78-111386" fmla="*/ 1074876 h 3006470"/>
                        <a:gd name="connsiteX79-111387" fmla="*/ 5243719 w 6006665"/>
                        <a:gd name="connsiteY79-111388" fmla="*/ 1159707 h 3006470"/>
                        <a:gd name="connsiteX80-111389" fmla="*/ 5283477 w 6006665"/>
                        <a:gd name="connsiteY80-111390" fmla="*/ 1129415 h 3006470"/>
                        <a:gd name="connsiteX81-111391" fmla="*/ 5258480 w 6006665"/>
                        <a:gd name="connsiteY81-111392" fmla="*/ 1063513 h 3006470"/>
                        <a:gd name="connsiteX82-111393" fmla="*/ 5267570 w 6006665"/>
                        <a:gd name="connsiteY82-111394" fmla="*/ 1015792 h 3006470"/>
                        <a:gd name="connsiteX83-111395" fmla="*/ 5278896 w 6006665"/>
                        <a:gd name="connsiteY83-111396" fmla="*/ 1018841 h 3006470"/>
                        <a:gd name="connsiteX84-111397" fmla="*/ 5279477 w 6006665"/>
                        <a:gd name="connsiteY84-111398" fmla="*/ 1015792 h 3006470"/>
                        <a:gd name="connsiteX85-111399" fmla="*/ 5395510 w 6006665"/>
                        <a:gd name="connsiteY85-111400" fmla="*/ 1047031 h 3006470"/>
                        <a:gd name="connsiteX86-111401" fmla="*/ 5463001 w 6006665"/>
                        <a:gd name="connsiteY86-111402" fmla="*/ 1043061 h 3006470"/>
                        <a:gd name="connsiteX87-111403" fmla="*/ 5464386 w 6006665"/>
                        <a:gd name="connsiteY87-111404" fmla="*/ 1043680 h 3006470"/>
                        <a:gd name="connsiteX88-111405" fmla="*/ 5474909 w 6006665"/>
                        <a:gd name="connsiteY88-111406" fmla="*/ 1043061 h 3006470"/>
                        <a:gd name="connsiteX89-111407" fmla="*/ 5581715 w 6006665"/>
                        <a:gd name="connsiteY89-111408" fmla="*/ 1090783 h 3006470"/>
                        <a:gd name="connsiteX90-111409" fmla="*/ 5633981 w 6006665"/>
                        <a:gd name="connsiteY90-111410" fmla="*/ 1133960 h 3006470"/>
                        <a:gd name="connsiteX91-111411" fmla="*/ 5720335 w 6006665"/>
                        <a:gd name="connsiteY91-111412" fmla="*/ 1213496 h 3006470"/>
                        <a:gd name="connsiteX92-111413" fmla="*/ 5822595 w 6006665"/>
                        <a:gd name="connsiteY92-111414" fmla="*/ 1311212 h 3006470"/>
                        <a:gd name="connsiteX93-111415" fmla="*/ 5818051 w 6006665"/>
                        <a:gd name="connsiteY93-111416" fmla="*/ 1365751 h 3006470"/>
                        <a:gd name="connsiteX94-111417" fmla="*/ 5825679 w 6006665"/>
                        <a:gd name="connsiteY94-111418" fmla="*/ 1373379 h 3006470"/>
                        <a:gd name="connsiteX95-111419" fmla="*/ 5822051 w 6006665"/>
                        <a:gd name="connsiteY95-111420" fmla="*/ 1322574 h 3006470"/>
                        <a:gd name="connsiteX96-111421" fmla="*/ 5834092 w 6006665"/>
                        <a:gd name="connsiteY96-111422" fmla="*/ 1324447 h 3006470"/>
                        <a:gd name="connsiteX97-111423" fmla="*/ 5833958 w 6006665"/>
                        <a:gd name="connsiteY97-111424" fmla="*/ 1322574 h 3006470"/>
                        <a:gd name="connsiteX98-111425" fmla="*/ 5936219 w 6006665"/>
                        <a:gd name="connsiteY98-111426" fmla="*/ 1338481 h 3006470"/>
                        <a:gd name="connsiteX99-111427" fmla="*/ 6006665 w 6006665"/>
                        <a:gd name="connsiteY99-111428" fmla="*/ 1418018 h 3006470"/>
                        <a:gd name="connsiteX100-111429" fmla="*/ 5968033 w 6006665"/>
                        <a:gd name="connsiteY100-111430" fmla="*/ 1456650 h 3006470"/>
                        <a:gd name="connsiteX101-111431" fmla="*/ 5908949 w 6006665"/>
                        <a:gd name="connsiteY101-111432" fmla="*/ 1468012 h 3006470"/>
                        <a:gd name="connsiteX102-111433" fmla="*/ 5908949 w 6006665"/>
                        <a:gd name="connsiteY102-111434" fmla="*/ 1554366 h 3006470"/>
                        <a:gd name="connsiteX103-111435" fmla="*/ 5893042 w 6006665"/>
                        <a:gd name="connsiteY103-111436" fmla="*/ 1570273 h 3006470"/>
                        <a:gd name="connsiteX104-111437" fmla="*/ 5881135 w 6006665"/>
                        <a:gd name="connsiteY104-111438" fmla="*/ 1570273 h 3006470"/>
                        <a:gd name="connsiteX105-111439" fmla="*/ 5861227 w 6006665"/>
                        <a:gd name="connsiteY105-111440" fmla="*/ 1570273 h 3006470"/>
                        <a:gd name="connsiteX106-111441" fmla="*/ 5849321 w 6006665"/>
                        <a:gd name="connsiteY106-111442" fmla="*/ 1570273 h 3006470"/>
                        <a:gd name="connsiteX107-111443" fmla="*/ 5817506 w 6006665"/>
                        <a:gd name="connsiteY107-111444" fmla="*/ 1536186 h 3006470"/>
                        <a:gd name="connsiteX108-111445" fmla="*/ 5767511 w 6006665"/>
                        <a:gd name="connsiteY108-111446" fmla="*/ 1511189 h 3006470"/>
                        <a:gd name="connsiteX109-111447" fmla="*/ 5762967 w 6006665"/>
                        <a:gd name="connsiteY109-111448" fmla="*/ 1477102 h 3006470"/>
                        <a:gd name="connsiteX110-111449" fmla="*/ 5729132 w 6006665"/>
                        <a:gd name="connsiteY110-111450" fmla="*/ 1463170 h 3006470"/>
                        <a:gd name="connsiteX111-111451" fmla="*/ 5695337 w 6006665"/>
                        <a:gd name="connsiteY111-111452" fmla="*/ 1472557 h 3006470"/>
                        <a:gd name="connsiteX112-111453" fmla="*/ 5693366 w 6006665"/>
                        <a:gd name="connsiteY112-111454" fmla="*/ 1469797 h 3006470"/>
                        <a:gd name="connsiteX113-111455" fmla="*/ 5683431 w 6006665"/>
                        <a:gd name="connsiteY113-111456" fmla="*/ 1472557 h 3006470"/>
                        <a:gd name="connsiteX114-111457" fmla="*/ 5660706 w 6006665"/>
                        <a:gd name="connsiteY114-111458" fmla="*/ 1440742 h 3006470"/>
                        <a:gd name="connsiteX115-111459" fmla="*/ 5669644 w 6006665"/>
                        <a:gd name="connsiteY115-111460" fmla="*/ 1415717 h 3006470"/>
                        <a:gd name="connsiteX116-111461" fmla="*/ 5640799 w 6006665"/>
                        <a:gd name="connsiteY116-111462" fmla="*/ 1429380 h 3006470"/>
                        <a:gd name="connsiteX117-111463" fmla="*/ 5656705 w 6006665"/>
                        <a:gd name="connsiteY117-111464" fmla="*/ 1472557 h 3006470"/>
                        <a:gd name="connsiteX118-111465" fmla="*/ 5633981 w 6006665"/>
                        <a:gd name="connsiteY118-111466" fmla="*/ 1511189 h 3006470"/>
                        <a:gd name="connsiteX119-111467" fmla="*/ 5586259 w 6006665"/>
                        <a:gd name="connsiteY119-111468" fmla="*/ 1547548 h 3006470"/>
                        <a:gd name="connsiteX120-111469" fmla="*/ 5575676 w 6006665"/>
                        <a:gd name="connsiteY120-111470" fmla="*/ 1546540 h 3006470"/>
                        <a:gd name="connsiteX121-111471" fmla="*/ 5574353 w 6006665"/>
                        <a:gd name="connsiteY121-111472" fmla="*/ 1547548 h 3006470"/>
                        <a:gd name="connsiteX122-111473" fmla="*/ 5539436 w 6006665"/>
                        <a:gd name="connsiteY122-111474" fmla="*/ 1544223 h 3006470"/>
                        <a:gd name="connsiteX123-111475" fmla="*/ 5570352 w 6006665"/>
                        <a:gd name="connsiteY123-111476" fmla="*/ 1586180 h 3006470"/>
                        <a:gd name="connsiteX124-111477" fmla="*/ 5593077 w 6006665"/>
                        <a:gd name="connsiteY124-111478" fmla="*/ 1649809 h 3006470"/>
                        <a:gd name="connsiteX125-111479" fmla="*/ 5608984 w 6006665"/>
                        <a:gd name="connsiteY125-111480" fmla="*/ 1677079 h 3006470"/>
                        <a:gd name="connsiteX126-111481" fmla="*/ 5613529 w 6006665"/>
                        <a:gd name="connsiteY126-111482" fmla="*/ 1708893 h 3006470"/>
                        <a:gd name="connsiteX127-111483" fmla="*/ 5608984 w 6006665"/>
                        <a:gd name="connsiteY127-111484" fmla="*/ 1731618 h 3006470"/>
                        <a:gd name="connsiteX128-111485" fmla="*/ 5597799 w 6006665"/>
                        <a:gd name="connsiteY128-111486" fmla="*/ 1728009 h 3006470"/>
                        <a:gd name="connsiteX129-111487" fmla="*/ 5597077 w 6006665"/>
                        <a:gd name="connsiteY129-111488" fmla="*/ 1731618 h 3006470"/>
                        <a:gd name="connsiteX130-111489" fmla="*/ 5534271 w 6006665"/>
                        <a:gd name="connsiteY130-111490" fmla="*/ 1711358 h 3006470"/>
                        <a:gd name="connsiteX131-111491" fmla="*/ 5436277 w 6006665"/>
                        <a:gd name="connsiteY131-111492" fmla="*/ 1767977 h 3006470"/>
                        <a:gd name="connsiteX132-111493" fmla="*/ 5397645 w 6006665"/>
                        <a:gd name="connsiteY132-111494" fmla="*/ 1779340 h 3006470"/>
                        <a:gd name="connsiteX133-111495" fmla="*/ 5345378 w 6006665"/>
                        <a:gd name="connsiteY133-111496" fmla="*/ 1833879 h 3006470"/>
                        <a:gd name="connsiteX134-111497" fmla="*/ 5290839 w 6006665"/>
                        <a:gd name="connsiteY134-111498" fmla="*/ 1881600 h 3006470"/>
                        <a:gd name="connsiteX135-111499" fmla="*/ 5274932 w 6006665"/>
                        <a:gd name="connsiteY135-111500" fmla="*/ 1913415 h 3006470"/>
                        <a:gd name="connsiteX136-111501" fmla="*/ 5267238 w 6006665"/>
                        <a:gd name="connsiteY136-111502" fmla="*/ 1904988 h 3006470"/>
                        <a:gd name="connsiteX137-111503" fmla="*/ 5263025 w 6006665"/>
                        <a:gd name="connsiteY137-111504" fmla="*/ 1913415 h 3006470"/>
                        <a:gd name="connsiteX138-111505" fmla="*/ 5219538 w 6006665"/>
                        <a:gd name="connsiteY138-111506" fmla="*/ 1865787 h 3006470"/>
                        <a:gd name="connsiteX139-111507" fmla="*/ 5129494 w 6006665"/>
                        <a:gd name="connsiteY139-111508" fmla="*/ 1920232 h 3006470"/>
                        <a:gd name="connsiteX140-111509" fmla="*/ 5126389 w 6006665"/>
                        <a:gd name="connsiteY140-111510" fmla="*/ 1914910 h 3006470"/>
                        <a:gd name="connsiteX141-111511" fmla="*/ 5117587 w 6006665"/>
                        <a:gd name="connsiteY141-111512" fmla="*/ 1920232 h 3006470"/>
                        <a:gd name="connsiteX142-111513" fmla="*/ 5105544 w 6006665"/>
                        <a:gd name="connsiteY142-111514" fmla="*/ 1899586 h 3006470"/>
                        <a:gd name="connsiteX143-111515" fmla="*/ 5074955 w 6006665"/>
                        <a:gd name="connsiteY143-111516" fmla="*/ 1924777 h 3006470"/>
                        <a:gd name="connsiteX144-111517" fmla="*/ 5065718 w 6006665"/>
                        <a:gd name="connsiteY144-111518" fmla="*/ 1922578 h 3006470"/>
                        <a:gd name="connsiteX145-111519" fmla="*/ 5063048 w 6006665"/>
                        <a:gd name="connsiteY145-111520" fmla="*/ 1924777 h 3006470"/>
                        <a:gd name="connsiteX146-111521" fmla="*/ 5026594 w 6006665"/>
                        <a:gd name="connsiteY146-111522" fmla="*/ 1916098 h 3006470"/>
                        <a:gd name="connsiteX147-111523" fmla="*/ 5015871 w 6006665"/>
                        <a:gd name="connsiteY147-111524" fmla="*/ 1961137 h 3006470"/>
                        <a:gd name="connsiteX148-111525" fmla="*/ 4974967 w 6006665"/>
                        <a:gd name="connsiteY148-111526" fmla="*/ 2027038 h 3006470"/>
                        <a:gd name="connsiteX149-111527" fmla="*/ 4974967 w 6006665"/>
                        <a:gd name="connsiteY149-111528" fmla="*/ 2058853 h 3006470"/>
                        <a:gd name="connsiteX150-111529" fmla="*/ 5015871 w 6006665"/>
                        <a:gd name="connsiteY150-111530" fmla="*/ 2074760 h 3006470"/>
                        <a:gd name="connsiteX151-111531" fmla="*/ 5011326 w 6006665"/>
                        <a:gd name="connsiteY151-111532" fmla="*/ 2172476 h 3006470"/>
                        <a:gd name="connsiteX152-111533" fmla="*/ 4999419 w 6006665"/>
                        <a:gd name="connsiteY152-111534" fmla="*/ 2172476 h 3006470"/>
                        <a:gd name="connsiteX153-111535" fmla="*/ 4974967 w 6006665"/>
                        <a:gd name="connsiteY153-111536" fmla="*/ 2172476 h 3006470"/>
                        <a:gd name="connsiteX154-111537" fmla="*/ 4963605 w 6006665"/>
                        <a:gd name="connsiteY154-111538" fmla="*/ 2224742 h 3006470"/>
                        <a:gd name="connsiteX155-111539" fmla="*/ 4974967 w 6006665"/>
                        <a:gd name="connsiteY155-111540" fmla="*/ 2252012 h 3006470"/>
                        <a:gd name="connsiteX156-111541" fmla="*/ 4909065 w 6006665"/>
                        <a:gd name="connsiteY156-111542" fmla="*/ 2286099 h 3006470"/>
                        <a:gd name="connsiteX157-111543" fmla="*/ 4897703 w 6006665"/>
                        <a:gd name="connsiteY157-111544" fmla="*/ 2354273 h 3006470"/>
                        <a:gd name="connsiteX158-111545" fmla="*/ 4845437 w 6006665"/>
                        <a:gd name="connsiteY158-111546" fmla="*/ 2370180 h 3006470"/>
                        <a:gd name="connsiteX159-111547" fmla="*/ 4834074 w 6006665"/>
                        <a:gd name="connsiteY159-111548" fmla="*/ 2429264 h 3006470"/>
                        <a:gd name="connsiteX160-111549" fmla="*/ 4779535 w 6006665"/>
                        <a:gd name="connsiteY160-111550" fmla="*/ 2488348 h 3006470"/>
                        <a:gd name="connsiteX161-111551" fmla="*/ 4777225 w 6006665"/>
                        <a:gd name="connsiteY161-111552" fmla="*/ 2477952 h 3006470"/>
                        <a:gd name="connsiteX162-111553" fmla="*/ 4767628 w 6006665"/>
                        <a:gd name="connsiteY162-111554" fmla="*/ 2488348 h 3006470"/>
                        <a:gd name="connsiteX163-111555" fmla="*/ 4758538 w 6006665"/>
                        <a:gd name="connsiteY163-111556" fmla="*/ 2447444 h 3006470"/>
                        <a:gd name="connsiteX164-111557" fmla="*/ 4742631 w 6006665"/>
                        <a:gd name="connsiteY164-111558" fmla="*/ 2361090 h 3006470"/>
                        <a:gd name="connsiteX165-111559" fmla="*/ 4715361 w 6006665"/>
                        <a:gd name="connsiteY165-111560" fmla="*/ 2220198 h 3006470"/>
                        <a:gd name="connsiteX166-111561" fmla="*/ 4735813 w 6006665"/>
                        <a:gd name="connsiteY166-111562" fmla="*/ 2129299 h 3006470"/>
                        <a:gd name="connsiteX167-111563" fmla="*/ 4767628 w 6006665"/>
                        <a:gd name="connsiteY167-111564" fmla="*/ 2086122 h 3006470"/>
                        <a:gd name="connsiteX168-111565" fmla="*/ 4767628 w 6006665"/>
                        <a:gd name="connsiteY168-111566" fmla="*/ 2058853 h 3006470"/>
                        <a:gd name="connsiteX169-111567" fmla="*/ 4826712 w 6006665"/>
                        <a:gd name="connsiteY169-111568" fmla="*/ 2042945 h 3006470"/>
                        <a:gd name="connsiteX170-111569" fmla="*/ 4892613 w 6006665"/>
                        <a:gd name="connsiteY170-111570" fmla="*/ 1952047 h 3006470"/>
                        <a:gd name="connsiteX171-111571" fmla="*/ 4956243 w 6006665"/>
                        <a:gd name="connsiteY171-111572" fmla="*/ 1877056 h 3006470"/>
                        <a:gd name="connsiteX172-111573" fmla="*/ 5022143 w 6006665"/>
                        <a:gd name="connsiteY172-111574" fmla="*/ 1817971 h 3006470"/>
                        <a:gd name="connsiteX173-111575" fmla="*/ 5046694 w 6006665"/>
                        <a:gd name="connsiteY173-111576" fmla="*/ 1710844 h 3006470"/>
                        <a:gd name="connsiteX174-111577" fmla="*/ 5015871 w 6006665"/>
                        <a:gd name="connsiteY174-111578" fmla="*/ 1715711 h 3006470"/>
                        <a:gd name="connsiteX175-111579" fmla="*/ 4995419 w 6006665"/>
                        <a:gd name="connsiteY175-111580" fmla="*/ 1779340 h 3006470"/>
                        <a:gd name="connsiteX176-111581" fmla="*/ 4904521 w 6006665"/>
                        <a:gd name="connsiteY176-111582" fmla="*/ 1865693 h 3006470"/>
                        <a:gd name="connsiteX177-111583" fmla="*/ 4901708 w 6006665"/>
                        <a:gd name="connsiteY177-111584" fmla="*/ 1857053 h 3006470"/>
                        <a:gd name="connsiteX178-111585" fmla="*/ 4892613 w 6006665"/>
                        <a:gd name="connsiteY178-111586" fmla="*/ 1865693 h 3006470"/>
                        <a:gd name="connsiteX179-111587" fmla="*/ 4861835 w 6006665"/>
                        <a:gd name="connsiteY179-111588" fmla="*/ 1771159 h 3006470"/>
                        <a:gd name="connsiteX180-111589" fmla="*/ 4779535 w 6006665"/>
                        <a:gd name="connsiteY180-111590" fmla="*/ 1795247 h 3006470"/>
                        <a:gd name="connsiteX181-111591" fmla="*/ 4684091 w 6006665"/>
                        <a:gd name="connsiteY181-111592" fmla="*/ 1920232 h 3006470"/>
                        <a:gd name="connsiteX182-111593" fmla="*/ 4715906 w 6006665"/>
                        <a:gd name="connsiteY182-111594" fmla="*/ 1967954 h 3006470"/>
                        <a:gd name="connsiteX183-111595" fmla="*/ 4636369 w 6006665"/>
                        <a:gd name="connsiteY183-111596" fmla="*/ 1983861 h 3006470"/>
                        <a:gd name="connsiteX184-111597" fmla="*/ 4577285 w 6006665"/>
                        <a:gd name="connsiteY184-111598" fmla="*/ 1988406 h 3006470"/>
                        <a:gd name="connsiteX185-111599" fmla="*/ 4577373 w 6006665"/>
                        <a:gd name="connsiteY185-111600" fmla="*/ 1987484 h 3006470"/>
                        <a:gd name="connsiteX186-111601" fmla="*/ 4565379 w 6006665"/>
                        <a:gd name="connsiteY186-111602" fmla="*/ 1988406 h 3006470"/>
                        <a:gd name="connsiteX187-111603" fmla="*/ 4569923 w 6006665"/>
                        <a:gd name="connsiteY187-111604" fmla="*/ 1940685 h 3006470"/>
                        <a:gd name="connsiteX188-111605" fmla="*/ 4520081 w 6006665"/>
                        <a:gd name="connsiteY188-111606" fmla="*/ 1931099 h 3006470"/>
                        <a:gd name="connsiteX189-111607" fmla="*/ 4475025 w 6006665"/>
                        <a:gd name="connsiteY189-111608" fmla="*/ 1961137 h 3006470"/>
                        <a:gd name="connsiteX190-111609" fmla="*/ 4464394 w 6006665"/>
                        <a:gd name="connsiteY190-111610" fmla="*/ 1960286 h 3006470"/>
                        <a:gd name="connsiteX191-111611" fmla="*/ 4463118 w 6006665"/>
                        <a:gd name="connsiteY191-111612" fmla="*/ 1961137 h 3006470"/>
                        <a:gd name="connsiteX192-111613" fmla="*/ 4357637 w 6006665"/>
                        <a:gd name="connsiteY192-111614" fmla="*/ 1952698 h 3006470"/>
                        <a:gd name="connsiteX193-111615" fmla="*/ 4243233 w 6006665"/>
                        <a:gd name="connsiteY193-111616" fmla="*/ 1972499 h 3006470"/>
                        <a:gd name="connsiteX194-111617" fmla="*/ 4125065 w 6006665"/>
                        <a:gd name="connsiteY194-111618" fmla="*/ 2106574 h 3006470"/>
                        <a:gd name="connsiteX195-111619" fmla="*/ 3984173 w 6006665"/>
                        <a:gd name="connsiteY195-111620" fmla="*/ 2263374 h 3006470"/>
                        <a:gd name="connsiteX196-111621" fmla="*/ 4038712 w 6006665"/>
                        <a:gd name="connsiteY196-111622" fmla="*/ 2267919 h 3006470"/>
                        <a:gd name="connsiteX197-111623" fmla="*/ 4059164 w 6006665"/>
                        <a:gd name="connsiteY197-111624" fmla="*/ 2311096 h 3006470"/>
                        <a:gd name="connsiteX198-111625" fmla="*/ 4087782 w 6006665"/>
                        <a:gd name="connsiteY198-111626" fmla="*/ 2319513 h 3006470"/>
                        <a:gd name="connsiteX199-111627" fmla="*/ 4106341 w 6006665"/>
                        <a:gd name="connsiteY199-111628" fmla="*/ 2290644 h 3006470"/>
                        <a:gd name="connsiteX200-111629" fmla="*/ 4117411 w 6006665"/>
                        <a:gd name="connsiteY200-111630" fmla="*/ 2291946 h 3006470"/>
                        <a:gd name="connsiteX201-111631" fmla="*/ 4118248 w 6006665"/>
                        <a:gd name="connsiteY201-111632" fmla="*/ 2290644 h 3006470"/>
                        <a:gd name="connsiteX202-111633" fmla="*/ 4156880 w 6006665"/>
                        <a:gd name="connsiteY202-111634" fmla="*/ 2295189 h 3006470"/>
                        <a:gd name="connsiteX203-111635" fmla="*/ 4211419 w 6006665"/>
                        <a:gd name="connsiteY203-111636" fmla="*/ 2365635 h 3006470"/>
                        <a:gd name="connsiteX204-111637" fmla="*/ 4215964 w 6006665"/>
                        <a:gd name="connsiteY204-111638" fmla="*/ 2413357 h 3006470"/>
                        <a:gd name="connsiteX205-111639" fmla="*/ 4184149 w 6006665"/>
                        <a:gd name="connsiteY205-111640" fmla="*/ 2472441 h 3006470"/>
                        <a:gd name="connsiteX206-111641" fmla="*/ 4177332 w 6006665"/>
                        <a:gd name="connsiteY206-111642" fmla="*/ 2542887 h 3006470"/>
                        <a:gd name="connsiteX207-111643" fmla="*/ 4161425 w 6006665"/>
                        <a:gd name="connsiteY207-111644" fmla="*/ 2629241 h 3006470"/>
                        <a:gd name="connsiteX208-111645" fmla="*/ 4109158 w 6006665"/>
                        <a:gd name="connsiteY208-111646" fmla="*/ 2708777 h 3006470"/>
                        <a:gd name="connsiteX209-111647" fmla="*/ 4097796 w 6006665"/>
                        <a:gd name="connsiteY209-111648" fmla="*/ 2747409 h 3006470"/>
                        <a:gd name="connsiteX210-111649" fmla="*/ 4043257 w 6006665"/>
                        <a:gd name="connsiteY210-111650" fmla="*/ 2806493 h 3006470"/>
                        <a:gd name="connsiteX211-111651" fmla="*/ 3995535 w 6006665"/>
                        <a:gd name="connsiteY211-111652" fmla="*/ 2865577 h 3006470"/>
                        <a:gd name="connsiteX212-111653" fmla="*/ 3975083 w 6006665"/>
                        <a:gd name="connsiteY212-111654" fmla="*/ 2897392 h 3006470"/>
                        <a:gd name="connsiteX213-111655" fmla="*/ 3925089 w 6006665"/>
                        <a:gd name="connsiteY213-111656" fmla="*/ 2924661 h 3006470"/>
                        <a:gd name="connsiteX214-111657" fmla="*/ 3913182 w 6006665"/>
                        <a:gd name="connsiteY214-111658" fmla="*/ 2924661 h 3006470"/>
                        <a:gd name="connsiteX215-111659" fmla="*/ 3904637 w 6006665"/>
                        <a:gd name="connsiteY215-111660" fmla="*/ 2924661 h 3006470"/>
                        <a:gd name="connsiteX216-111661" fmla="*/ 3892729 w 6006665"/>
                        <a:gd name="connsiteY216-111662" fmla="*/ 2924661 h 3006470"/>
                        <a:gd name="connsiteX217-111663" fmla="*/ 3871063 w 6006665"/>
                        <a:gd name="connsiteY217-111664" fmla="*/ 2908412 h 3006470"/>
                        <a:gd name="connsiteX218-111665" fmla="*/ 3829645 w 6006665"/>
                        <a:gd name="connsiteY218-111666" fmla="*/ 2936024 h 3006470"/>
                        <a:gd name="connsiteX219-111667" fmla="*/ 3822828 w 6006665"/>
                        <a:gd name="connsiteY219-111668" fmla="*/ 2956476 h 3006470"/>
                        <a:gd name="connsiteX220-111669" fmla="*/ 3818283 w 6006665"/>
                        <a:gd name="connsiteY220-111670" fmla="*/ 2947386 h 3006470"/>
                        <a:gd name="connsiteX221-111671" fmla="*/ 3818283 w 6006665"/>
                        <a:gd name="connsiteY221-111672" fmla="*/ 2935660 h 3006470"/>
                        <a:gd name="connsiteX222-111673" fmla="*/ 3817738 w 6006665"/>
                        <a:gd name="connsiteY222-111674" fmla="*/ 2936024 h 3006470"/>
                        <a:gd name="connsiteX223-111675" fmla="*/ 3810921 w 6006665"/>
                        <a:gd name="connsiteY223-111676" fmla="*/ 2956476 h 3006470"/>
                        <a:gd name="connsiteX224-111677" fmla="*/ 3806376 w 6006665"/>
                        <a:gd name="connsiteY224-111678" fmla="*/ 2947386 h 3006470"/>
                        <a:gd name="connsiteX225-111679" fmla="*/ 3806376 w 6006665"/>
                        <a:gd name="connsiteY225-111680" fmla="*/ 2920116 h 3006470"/>
                        <a:gd name="connsiteX226-111681" fmla="*/ 3818283 w 6006665"/>
                        <a:gd name="connsiteY226-111682" fmla="*/ 2920116 h 3006470"/>
                        <a:gd name="connsiteX227-111683" fmla="*/ 3826828 w 6006665"/>
                        <a:gd name="connsiteY227-111684" fmla="*/ 2920116 h 3006470"/>
                        <a:gd name="connsiteX228-111685" fmla="*/ 3833645 w 6006665"/>
                        <a:gd name="connsiteY228-111686" fmla="*/ 2861032 h 3006470"/>
                        <a:gd name="connsiteX229-111687" fmla="*/ 3822283 w 6006665"/>
                        <a:gd name="connsiteY229-111688" fmla="*/ 2817856 h 3006470"/>
                        <a:gd name="connsiteX230-111689" fmla="*/ 3849553 w 6006665"/>
                        <a:gd name="connsiteY230-111690" fmla="*/ 2795131 h 3006470"/>
                        <a:gd name="connsiteX231-111691" fmla="*/ 3858814 w 6006665"/>
                        <a:gd name="connsiteY231-111692" fmla="*/ 2797336 h 3006470"/>
                        <a:gd name="connsiteX232-111693" fmla="*/ 3861460 w 6006665"/>
                        <a:gd name="connsiteY232-111694" fmla="*/ 2795131 h 3006470"/>
                        <a:gd name="connsiteX233-111695" fmla="*/ 3898487 w 6006665"/>
                        <a:gd name="connsiteY233-111696" fmla="*/ 2803947 h 3006470"/>
                        <a:gd name="connsiteX234-111697" fmla="*/ 3919999 w 6006665"/>
                        <a:gd name="connsiteY234-111698" fmla="*/ 2758772 h 3006470"/>
                        <a:gd name="connsiteX235-111699" fmla="*/ 3935906 w 6006665"/>
                        <a:gd name="connsiteY235-111700" fmla="*/ 2699687 h 3006470"/>
                        <a:gd name="connsiteX236-111701" fmla="*/ 3947269 w 6006665"/>
                        <a:gd name="connsiteY236-111702" fmla="*/ 2676963 h 3006470"/>
                        <a:gd name="connsiteX237-111703" fmla="*/ 3966292 w 6006665"/>
                        <a:gd name="connsiteY237-111704" fmla="*/ 2632575 h 3006470"/>
                        <a:gd name="connsiteX238-111705" fmla="*/ 3915999 w 6006665"/>
                        <a:gd name="connsiteY238-111706" fmla="*/ 2645148 h 3006470"/>
                        <a:gd name="connsiteX239-111707" fmla="*/ 3888729 w 6006665"/>
                        <a:gd name="connsiteY239-111708" fmla="*/ 2667873 h 3006470"/>
                        <a:gd name="connsiteX240-111709" fmla="*/ 3876822 w 6006665"/>
                        <a:gd name="connsiteY240-111710" fmla="*/ 2667873 h 3006470"/>
                        <a:gd name="connsiteX241-111711" fmla="*/ 3829645 w 6006665"/>
                        <a:gd name="connsiteY241-111712" fmla="*/ 2667873 h 3006470"/>
                        <a:gd name="connsiteX242-111713" fmla="*/ 3817738 w 6006665"/>
                        <a:gd name="connsiteY242-111714" fmla="*/ 2667873 h 3006470"/>
                        <a:gd name="connsiteX243-111715" fmla="*/ 3801831 w 6006665"/>
                        <a:gd name="connsiteY243-111716" fmla="*/ 2613334 h 3006470"/>
                        <a:gd name="connsiteX244-111717" fmla="*/ 3758654 w 6006665"/>
                        <a:gd name="connsiteY244-111718" fmla="*/ 2574702 h 3006470"/>
                        <a:gd name="connsiteX245-111719" fmla="*/ 3692753 w 6006665"/>
                        <a:gd name="connsiteY245-111720" fmla="*/ 2558795 h 3006470"/>
                        <a:gd name="connsiteX246-111721" fmla="*/ 3683663 w 6006665"/>
                        <a:gd name="connsiteY246-111722" fmla="*/ 2499711 h 3006470"/>
                        <a:gd name="connsiteX247-111723" fmla="*/ 3672301 w 6006665"/>
                        <a:gd name="connsiteY247-111724" fmla="*/ 2467896 h 3006470"/>
                        <a:gd name="connsiteX248-111725" fmla="*/ 3656393 w 6006665"/>
                        <a:gd name="connsiteY248-111726" fmla="*/ 2440627 h 3006470"/>
                        <a:gd name="connsiteX249-111727" fmla="*/ 3633669 w 6006665"/>
                        <a:gd name="connsiteY249-111728" fmla="*/ 2381542 h 3006470"/>
                        <a:gd name="connsiteX250-111729" fmla="*/ 3601854 w 6006665"/>
                        <a:gd name="connsiteY250-111730" fmla="*/ 2361090 h 3006470"/>
                        <a:gd name="connsiteX251-111731" fmla="*/ 3545995 w 6006665"/>
                        <a:gd name="connsiteY251-111732" fmla="*/ 2339606 h 3006470"/>
                        <a:gd name="connsiteX252-111733" fmla="*/ 3506955 w 6006665"/>
                        <a:gd name="connsiteY252-111734" fmla="*/ 2345183 h 3006470"/>
                        <a:gd name="connsiteX253-111735" fmla="*/ 3463779 w 6006665"/>
                        <a:gd name="connsiteY253-111736" fmla="*/ 2354273 h 3006470"/>
                        <a:gd name="connsiteX254-111737" fmla="*/ 3431964 w 6006665"/>
                        <a:gd name="connsiteY254-111738" fmla="*/ 2381542 h 3006470"/>
                        <a:gd name="connsiteX255-111739" fmla="*/ 3452416 w 6006665"/>
                        <a:gd name="connsiteY255-111740" fmla="*/ 2397450 h 3006470"/>
                        <a:gd name="connsiteX256-111741" fmla="*/ 3452416 w 6006665"/>
                        <a:gd name="connsiteY256-111742" fmla="*/ 2429264 h 3006470"/>
                        <a:gd name="connsiteX257-111743" fmla="*/ 3431964 w 6006665"/>
                        <a:gd name="connsiteY257-111744" fmla="*/ 2451989 h 3006470"/>
                        <a:gd name="connsiteX258-111745" fmla="*/ 3400150 w 6006665"/>
                        <a:gd name="connsiteY258-111746" fmla="*/ 2511073 h 3006470"/>
                        <a:gd name="connsiteX259-111747" fmla="*/ 3400150 w 6006665"/>
                        <a:gd name="connsiteY259-111748" fmla="*/ 2538343 h 3006470"/>
                        <a:gd name="connsiteX260-111749" fmla="*/ 3350155 w 6006665"/>
                        <a:gd name="connsiteY260-111750" fmla="*/ 2570157 h 3006470"/>
                        <a:gd name="connsiteX261-111751" fmla="*/ 3342342 w 6006665"/>
                        <a:gd name="connsiteY261-111752" fmla="*/ 2567553 h 3006470"/>
                        <a:gd name="connsiteX262-111753" fmla="*/ 3338249 w 6006665"/>
                        <a:gd name="connsiteY262-111754" fmla="*/ 2570157 h 3006470"/>
                        <a:gd name="connsiteX263-111755" fmla="*/ 3290527 w 6006665"/>
                        <a:gd name="connsiteY263-111756" fmla="*/ 2554250 h 3006470"/>
                        <a:gd name="connsiteX264-111757" fmla="*/ 3259257 w 6006665"/>
                        <a:gd name="connsiteY264-111758" fmla="*/ 2554250 h 3006470"/>
                        <a:gd name="connsiteX265-111759" fmla="*/ 3247350 w 6006665"/>
                        <a:gd name="connsiteY265-111760" fmla="*/ 2554250 h 3006470"/>
                        <a:gd name="connsiteX266-111761" fmla="*/ 3231443 w 6006665"/>
                        <a:gd name="connsiteY266-111762" fmla="*/ 2538343 h 3006470"/>
                        <a:gd name="connsiteX267-111763" fmla="*/ 3213271 w 6006665"/>
                        <a:gd name="connsiteY267-111764" fmla="*/ 2533799 h 3006470"/>
                        <a:gd name="connsiteX268-111765" fmla="*/ 3168359 w 6006665"/>
                        <a:gd name="connsiteY268-111766" fmla="*/ 2570157 h 3006470"/>
                        <a:gd name="connsiteX269-111767" fmla="*/ 3120637 w 6006665"/>
                        <a:gd name="connsiteY269-111768" fmla="*/ 2581519 h 3006470"/>
                        <a:gd name="connsiteX270-111769" fmla="*/ 3082005 w 6006665"/>
                        <a:gd name="connsiteY270-111770" fmla="*/ 2597427 h 3006470"/>
                        <a:gd name="connsiteX271-111771" fmla="*/ 3074460 w 6006665"/>
                        <a:gd name="connsiteY271-111772" fmla="*/ 2595630 h 3006470"/>
                        <a:gd name="connsiteX272-111773" fmla="*/ 3070098 w 6006665"/>
                        <a:gd name="connsiteY272-111774" fmla="*/ 2597427 h 3006470"/>
                        <a:gd name="connsiteX273-111775" fmla="*/ 3022376 w 6006665"/>
                        <a:gd name="connsiteY273-111776" fmla="*/ 2586064 h 3006470"/>
                        <a:gd name="connsiteX274-111777" fmla="*/ 3000196 w 6006665"/>
                        <a:gd name="connsiteY274-111778" fmla="*/ 2586064 h 3006470"/>
                        <a:gd name="connsiteX275-111779" fmla="*/ 2988289 w 6006665"/>
                        <a:gd name="connsiteY275-111780" fmla="*/ 2586064 h 3006470"/>
                        <a:gd name="connsiteX276-111781" fmla="*/ 2967837 w 6006665"/>
                        <a:gd name="connsiteY276-111782" fmla="*/ 2554250 h 3006470"/>
                        <a:gd name="connsiteX277-111783" fmla="*/ 2929205 w 6006665"/>
                        <a:gd name="connsiteY277-111784" fmla="*/ 2526980 h 3006470"/>
                        <a:gd name="connsiteX278-111785" fmla="*/ 2902153 w 6006665"/>
                        <a:gd name="connsiteY278-111786" fmla="*/ 2523116 h 3006470"/>
                        <a:gd name="connsiteX279-111787" fmla="*/ 2861576 w 6006665"/>
                        <a:gd name="connsiteY279-111788" fmla="*/ 2526980 h 3006470"/>
                        <a:gd name="connsiteX280-111789" fmla="*/ 2822944 w 6006665"/>
                        <a:gd name="connsiteY280-111790" fmla="*/ 2538343 h 3006470"/>
                        <a:gd name="connsiteX281-111791" fmla="*/ 2818139 w 6006665"/>
                        <a:gd name="connsiteY281-111792" fmla="*/ 2536254 h 3006470"/>
                        <a:gd name="connsiteX282-111793" fmla="*/ 2811037 w 6006665"/>
                        <a:gd name="connsiteY282-111794" fmla="*/ 2538343 h 3006470"/>
                        <a:gd name="connsiteX283-111795" fmla="*/ 2758770 w 6006665"/>
                        <a:gd name="connsiteY283-111796" fmla="*/ 2515618 h 3006470"/>
                        <a:gd name="connsiteX284-111797" fmla="*/ 2751953 w 6006665"/>
                        <a:gd name="connsiteY284-111798" fmla="*/ 2472441 h 3006470"/>
                        <a:gd name="connsiteX285-111799" fmla="*/ 2708776 w 6006665"/>
                        <a:gd name="connsiteY285-111800" fmla="*/ 2456534 h 3006470"/>
                        <a:gd name="connsiteX286-111801" fmla="*/ 2676962 w 6006665"/>
                        <a:gd name="connsiteY286-111802" fmla="*/ 2451989 h 3006470"/>
                        <a:gd name="connsiteX287-111803" fmla="*/ 2642534 w 6006665"/>
                        <a:gd name="connsiteY287-111804" fmla="*/ 2430245 h 3006470"/>
                        <a:gd name="connsiteX288-111805" fmla="*/ 2609333 w 6006665"/>
                        <a:gd name="connsiteY288-111806" fmla="*/ 2488348 h 3006470"/>
                        <a:gd name="connsiteX289-111807" fmla="*/ 2625240 w 6006665"/>
                        <a:gd name="connsiteY289-111808" fmla="*/ 2522435 h 3006470"/>
                        <a:gd name="connsiteX290-111809" fmla="*/ 2586608 w 6006665"/>
                        <a:gd name="connsiteY290-111810" fmla="*/ 2558795 h 3006470"/>
                        <a:gd name="connsiteX291-111811" fmla="*/ 2577105 w 6006665"/>
                        <a:gd name="connsiteY291-111812" fmla="*/ 2556532 h 3006470"/>
                        <a:gd name="connsiteX292-111813" fmla="*/ 2574701 w 6006665"/>
                        <a:gd name="connsiteY292-111814" fmla="*/ 2558795 h 3006470"/>
                        <a:gd name="connsiteX293-111815" fmla="*/ 2526979 w 6006665"/>
                        <a:gd name="connsiteY293-111816" fmla="*/ 2547432 h 3006470"/>
                        <a:gd name="connsiteX294-111817" fmla="*/ 2490620 w 6006665"/>
                        <a:gd name="connsiteY294-111818" fmla="*/ 2542887 h 3006470"/>
                        <a:gd name="connsiteX295-111819" fmla="*/ 2463350 w 6006665"/>
                        <a:gd name="connsiteY295-111820" fmla="*/ 2515618 h 3006470"/>
                        <a:gd name="connsiteX296-111821" fmla="*/ 2436625 w 6006665"/>
                        <a:gd name="connsiteY296-111822" fmla="*/ 2515618 h 3006470"/>
                        <a:gd name="connsiteX297-111823" fmla="*/ 2424718 w 6006665"/>
                        <a:gd name="connsiteY297-111824" fmla="*/ 2515618 h 3006470"/>
                        <a:gd name="connsiteX298-111825" fmla="*/ 2398858 w 6006665"/>
                        <a:gd name="connsiteY298-111826" fmla="*/ 2502687 h 3006470"/>
                        <a:gd name="connsiteX299-111827" fmla="*/ 2350272 w 6006665"/>
                        <a:gd name="connsiteY299-111828" fmla="*/ 2526980 h 3006470"/>
                        <a:gd name="connsiteX300-111829" fmla="*/ 2282098 w 6006665"/>
                        <a:gd name="connsiteY300-111830" fmla="*/ 2574702 h 3006470"/>
                        <a:gd name="connsiteX301-111831" fmla="*/ 2238921 w 6006665"/>
                        <a:gd name="connsiteY301-111832" fmla="*/ 2586064 h 3006470"/>
                        <a:gd name="connsiteX302-111833" fmla="*/ 2227559 w 6006665"/>
                        <a:gd name="connsiteY302-111834" fmla="*/ 2590609 h 3006470"/>
                        <a:gd name="connsiteX303-111835" fmla="*/ 2225178 w 6006665"/>
                        <a:gd name="connsiteY303-111836" fmla="*/ 2586799 h 3006470"/>
                        <a:gd name="connsiteX304-111837" fmla="*/ 2215652 w 6006665"/>
                        <a:gd name="connsiteY304-111838" fmla="*/ 2590609 h 3006470"/>
                        <a:gd name="connsiteX305-111839" fmla="*/ 2193596 w 6006665"/>
                        <a:gd name="connsiteY305-111840" fmla="*/ 2555320 h 3006470"/>
                        <a:gd name="connsiteX306-111841" fmla="*/ 2157112 w 6006665"/>
                        <a:gd name="connsiteY306-111842" fmla="*/ 2558795 h 3006470"/>
                        <a:gd name="connsiteX307-111843" fmla="*/ 2156291 w 6006665"/>
                        <a:gd name="connsiteY307-111844" fmla="*/ 2557739 h 3006470"/>
                        <a:gd name="connsiteX308-111845" fmla="*/ 2145205 w 6006665"/>
                        <a:gd name="connsiteY308-111846" fmla="*/ 2558795 h 3006470"/>
                        <a:gd name="connsiteX309-111847" fmla="*/ 2129298 w 6006665"/>
                        <a:gd name="connsiteY309-111848" fmla="*/ 2538343 h 3006470"/>
                        <a:gd name="connsiteX310-111849" fmla="*/ 2102029 w 6006665"/>
                        <a:gd name="connsiteY310-111850" fmla="*/ 2526980 h 3006470"/>
                        <a:gd name="connsiteX311-111851" fmla="*/ 2086121 w 6006665"/>
                        <a:gd name="connsiteY311-111852" fmla="*/ 2495166 h 3006470"/>
                        <a:gd name="connsiteX312-111853" fmla="*/ 2070005 w 6006665"/>
                        <a:gd name="connsiteY312-111854" fmla="*/ 2486212 h 3006470"/>
                        <a:gd name="connsiteX313-111855" fmla="*/ 2027582 w 6006665"/>
                        <a:gd name="connsiteY313-111856" fmla="*/ 2499711 h 3006470"/>
                        <a:gd name="connsiteX314-111857" fmla="*/ 2023845 w 6006665"/>
                        <a:gd name="connsiteY314-111858" fmla="*/ 2497111 h 3006470"/>
                        <a:gd name="connsiteX315-111859" fmla="*/ 2018675 w 6006665"/>
                        <a:gd name="connsiteY315-111860" fmla="*/ 2499711 h 3006470"/>
                        <a:gd name="connsiteX316-111861" fmla="*/ 1971363 w 6006665"/>
                        <a:gd name="connsiteY316-111862" fmla="*/ 2468885 h 3006470"/>
                        <a:gd name="connsiteX317-111863" fmla="*/ 1952591 w 6006665"/>
                        <a:gd name="connsiteY317-111864" fmla="*/ 2495166 h 3006470"/>
                        <a:gd name="connsiteX318-111865" fmla="*/ 1947518 w 6006665"/>
                        <a:gd name="connsiteY318-111866" fmla="*/ 2485599 h 3006470"/>
                        <a:gd name="connsiteX319-111867" fmla="*/ 1940684 w 6006665"/>
                        <a:gd name="connsiteY319-111868" fmla="*/ 2495166 h 3006470"/>
                        <a:gd name="connsiteX320-111869" fmla="*/ 1861147 w 6006665"/>
                        <a:gd name="connsiteY320-111870" fmla="*/ 2345183 h 3006470"/>
                        <a:gd name="connsiteX321-111871" fmla="*/ 1811153 w 6006665"/>
                        <a:gd name="connsiteY321-111872" fmla="*/ 2295189 h 3006470"/>
                        <a:gd name="connsiteX322-111873" fmla="*/ 1813950 w 6006665"/>
                        <a:gd name="connsiteY322-111874" fmla="*/ 2292043 h 3006470"/>
                        <a:gd name="connsiteX323-111875" fmla="*/ 1425379 w 6006665"/>
                        <a:gd name="connsiteY323-111876" fmla="*/ 2267919 h 3006470"/>
                        <a:gd name="connsiteX324-111877" fmla="*/ 1270852 w 6006665"/>
                        <a:gd name="connsiteY324-111878" fmla="*/ 2306551 h 3006470"/>
                        <a:gd name="connsiteX325-111879" fmla="*/ 1254945 w 6006665"/>
                        <a:gd name="connsiteY325-111880" fmla="*/ 2327003 h 3006470"/>
                        <a:gd name="connsiteX326-111881" fmla="*/ 1282214 w 6006665"/>
                        <a:gd name="connsiteY326-111882" fmla="*/ 2370180 h 3006470"/>
                        <a:gd name="connsiteX327-111883" fmla="*/ 1243582 w 6006665"/>
                        <a:gd name="connsiteY327-111884" fmla="*/ 2386087 h 3006470"/>
                        <a:gd name="connsiteX328-111885" fmla="*/ 1254945 w 6006665"/>
                        <a:gd name="connsiteY328-111886" fmla="*/ 2404267 h 3006470"/>
                        <a:gd name="connsiteX329-111887" fmla="*/ 1216313 w 6006665"/>
                        <a:gd name="connsiteY329-111888" fmla="*/ 2429264 h 3006470"/>
                        <a:gd name="connsiteX330-111889" fmla="*/ 1275397 w 6006665"/>
                        <a:gd name="connsiteY330-111890" fmla="*/ 2472441 h 3006470"/>
                        <a:gd name="connsiteX331-111891" fmla="*/ 1270852 w 6006665"/>
                        <a:gd name="connsiteY331-111892" fmla="*/ 2499711 h 3006470"/>
                        <a:gd name="connsiteX332-111893" fmla="*/ 1259108 w 6006665"/>
                        <a:gd name="connsiteY332-111894" fmla="*/ 2498732 h 3006470"/>
                        <a:gd name="connsiteX333-111895" fmla="*/ 1258945 w 6006665"/>
                        <a:gd name="connsiteY333-111896" fmla="*/ 2499711 h 3006470"/>
                        <a:gd name="connsiteX334-111897" fmla="*/ 1215644 w 6006665"/>
                        <a:gd name="connsiteY334-111898" fmla="*/ 2496102 h 3006470"/>
                        <a:gd name="connsiteX335-111899" fmla="*/ 1204950 w 6006665"/>
                        <a:gd name="connsiteY335-111900" fmla="*/ 2511073 h 3006470"/>
                        <a:gd name="connsiteX336-111901" fmla="*/ 1196495 w 6006665"/>
                        <a:gd name="connsiteY336-111902" fmla="*/ 2506241 h 3006470"/>
                        <a:gd name="connsiteX337-111903" fmla="*/ 1193043 w 6006665"/>
                        <a:gd name="connsiteY337-111904" fmla="*/ 2511073 h 3006470"/>
                        <a:gd name="connsiteX338-111905" fmla="*/ 1145322 w 6006665"/>
                        <a:gd name="connsiteY338-111906" fmla="*/ 2483803 h 3006470"/>
                        <a:gd name="connsiteX339-111907" fmla="*/ 1098145 w 6006665"/>
                        <a:gd name="connsiteY339-111908" fmla="*/ 2483803 h 3006470"/>
                        <a:gd name="connsiteX340-111909" fmla="*/ 1061785 w 6006665"/>
                        <a:gd name="connsiteY340-111910" fmla="*/ 2511073 h 3006470"/>
                        <a:gd name="connsiteX341-111911" fmla="*/ 1055322 w 6006665"/>
                        <a:gd name="connsiteY341-111912" fmla="*/ 2506990 h 3006470"/>
                        <a:gd name="connsiteX342-111913" fmla="*/ 1049878 w 6006665"/>
                        <a:gd name="connsiteY342-111914" fmla="*/ 2511073 h 3006470"/>
                        <a:gd name="connsiteX343-111915" fmla="*/ 1006701 w 6006665"/>
                        <a:gd name="connsiteY343-111916" fmla="*/ 2483803 h 3006470"/>
                        <a:gd name="connsiteX344-111917" fmla="*/ 924893 w 6006665"/>
                        <a:gd name="connsiteY344-111918" fmla="*/ 2447444 h 3006470"/>
                        <a:gd name="connsiteX345-111919" fmla="*/ 877716 w 6006665"/>
                        <a:gd name="connsiteY345-111920" fmla="*/ 2447444 h 3006470"/>
                        <a:gd name="connsiteX346-111921" fmla="*/ 802724 w 6006665"/>
                        <a:gd name="connsiteY346-111922" fmla="*/ 2511073 h 3006470"/>
                        <a:gd name="connsiteX347-111923" fmla="*/ 798179 w 6006665"/>
                        <a:gd name="connsiteY347-111924" fmla="*/ 2554250 h 3006470"/>
                        <a:gd name="connsiteX348-111925" fmla="*/ 787406 w 6006665"/>
                        <a:gd name="connsiteY348-111926" fmla="*/ 2543477 h 3006470"/>
                        <a:gd name="connsiteX349-111927" fmla="*/ 786272 w 6006665"/>
                        <a:gd name="connsiteY349-111928" fmla="*/ 2554250 h 3006470"/>
                        <a:gd name="connsiteX350-111929" fmla="*/ 756063 w 6006665"/>
                        <a:gd name="connsiteY350-111930" fmla="*/ 2524040 h 3006470"/>
                        <a:gd name="connsiteX351-111931" fmla="*/ 732278 w 6006665"/>
                        <a:gd name="connsiteY351-111932" fmla="*/ 2581519 h 3006470"/>
                        <a:gd name="connsiteX352-111933" fmla="*/ 743640 w 6006665"/>
                        <a:gd name="connsiteY352-111934" fmla="*/ 2590609 h 3006470"/>
                        <a:gd name="connsiteX353-111935" fmla="*/ 723188 w 6006665"/>
                        <a:gd name="connsiteY353-111936" fmla="*/ 2633786 h 3006470"/>
                        <a:gd name="connsiteX354-111937" fmla="*/ 747026 w 6006665"/>
                        <a:gd name="connsiteY354-111938" fmla="*/ 2670627 h 3006470"/>
                        <a:gd name="connsiteX355-111939" fmla="*/ 763548 w 6006665"/>
                        <a:gd name="connsiteY355-111940" fmla="*/ 2667873 h 3006470"/>
                        <a:gd name="connsiteX356-111941" fmla="*/ 764871 w 6006665"/>
                        <a:gd name="connsiteY356-111942" fmla="*/ 2669637 h 3006470"/>
                        <a:gd name="connsiteX357-111943" fmla="*/ 775455 w 6006665"/>
                        <a:gd name="connsiteY357-111944" fmla="*/ 2667873 h 3006470"/>
                        <a:gd name="connsiteX358-111945" fmla="*/ 802724 w 6006665"/>
                        <a:gd name="connsiteY358-111946" fmla="*/ 2704232 h 3006470"/>
                        <a:gd name="connsiteX359-111947" fmla="*/ 798179 w 6006665"/>
                        <a:gd name="connsiteY359-111948" fmla="*/ 2731502 h 3006470"/>
                        <a:gd name="connsiteX360-111949" fmla="*/ 818632 w 6006665"/>
                        <a:gd name="connsiteY360-111950" fmla="*/ 2742864 h 3006470"/>
                        <a:gd name="connsiteX361-111951" fmla="*/ 802724 w 6006665"/>
                        <a:gd name="connsiteY361-111952" fmla="*/ 2774679 h 3006470"/>
                        <a:gd name="connsiteX362-111953" fmla="*/ 766365 w 6006665"/>
                        <a:gd name="connsiteY362-111954" fmla="*/ 2779224 h 3006470"/>
                        <a:gd name="connsiteX363-111955" fmla="*/ 727733 w 6006665"/>
                        <a:gd name="connsiteY363-111956" fmla="*/ 2838308 h 3006470"/>
                        <a:gd name="connsiteX364-111957" fmla="*/ 759548 w 6006665"/>
                        <a:gd name="connsiteY364-111958" fmla="*/ 2881485 h 3006470"/>
                        <a:gd name="connsiteX365-111959" fmla="*/ 759548 w 6006665"/>
                        <a:gd name="connsiteY365-111960" fmla="*/ 2920116 h 3006470"/>
                        <a:gd name="connsiteX366-111961" fmla="*/ 798179 w 6006665"/>
                        <a:gd name="connsiteY366-111962" fmla="*/ 2979201 h 3006470"/>
                        <a:gd name="connsiteX367-111963" fmla="*/ 775455 w 6006665"/>
                        <a:gd name="connsiteY367-111964" fmla="*/ 2995108 h 3006470"/>
                        <a:gd name="connsiteX368-111965" fmla="*/ 770910 w 6006665"/>
                        <a:gd name="connsiteY368-111966" fmla="*/ 3006470 h 3006470"/>
                        <a:gd name="connsiteX369-111967" fmla="*/ 759003 w 6006665"/>
                        <a:gd name="connsiteY369-111968" fmla="*/ 3006470 h 3006470"/>
                        <a:gd name="connsiteX370-111969" fmla="*/ 755003 w 6006665"/>
                        <a:gd name="connsiteY370-111970" fmla="*/ 3006470 h 3006470"/>
                        <a:gd name="connsiteX371-111971" fmla="*/ 743096 w 6006665"/>
                        <a:gd name="connsiteY371-111972" fmla="*/ 3006470 h 3006470"/>
                        <a:gd name="connsiteX372-111973" fmla="*/ 715826 w 6006665"/>
                        <a:gd name="connsiteY372-111974" fmla="*/ 2972383 h 3006470"/>
                        <a:gd name="connsiteX373-111975" fmla="*/ 704464 w 6006665"/>
                        <a:gd name="connsiteY373-111976" fmla="*/ 2972383 h 3006470"/>
                        <a:gd name="connsiteX374-111977" fmla="*/ 684012 w 6006665"/>
                        <a:gd name="connsiteY374-111978" fmla="*/ 2963293 h 3006470"/>
                        <a:gd name="connsiteX375-111979" fmla="*/ 672649 w 6006665"/>
                        <a:gd name="connsiteY375-111980" fmla="*/ 2940569 h 3006470"/>
                        <a:gd name="connsiteX376-111981" fmla="*/ 645222 w 6006665"/>
                        <a:gd name="connsiteY376-111982" fmla="*/ 2932732 h 3006470"/>
                        <a:gd name="connsiteX377-111983" fmla="*/ 625472 w 6006665"/>
                        <a:gd name="connsiteY377-111984" fmla="*/ 2936024 h 3006470"/>
                        <a:gd name="connsiteX378-111985" fmla="*/ 623771 w 6006665"/>
                        <a:gd name="connsiteY378-111986" fmla="*/ 2934323 h 3006470"/>
                        <a:gd name="connsiteX379-111987" fmla="*/ 613565 w 6006665"/>
                        <a:gd name="connsiteY379-111988" fmla="*/ 2936024 h 3006470"/>
                        <a:gd name="connsiteX380-111989" fmla="*/ 609020 w 6006665"/>
                        <a:gd name="connsiteY380-111990" fmla="*/ 2931479 h 3006470"/>
                        <a:gd name="connsiteX381-111991" fmla="*/ 559026 w 6006665"/>
                        <a:gd name="connsiteY381-111992" fmla="*/ 2904209 h 3006470"/>
                        <a:gd name="connsiteX382-111993" fmla="*/ 506760 w 6006665"/>
                        <a:gd name="connsiteY382-111994" fmla="*/ 2897392 h 3006470"/>
                        <a:gd name="connsiteX383-111995" fmla="*/ 483280 w 6006665"/>
                        <a:gd name="connsiteY383-111996" fmla="*/ 2890683 h 3006470"/>
                        <a:gd name="connsiteX384-111997" fmla="*/ 480035 w 6006665"/>
                        <a:gd name="connsiteY384-111998" fmla="*/ 2892847 h 3006470"/>
                        <a:gd name="connsiteX385-111999" fmla="*/ 475042 w 6006665"/>
                        <a:gd name="connsiteY385-112000" fmla="*/ 2888329 h 3006470"/>
                        <a:gd name="connsiteX386-112001" fmla="*/ 474945 w 6006665"/>
                        <a:gd name="connsiteY386-112002" fmla="*/ 2888302 h 3006470"/>
                        <a:gd name="connsiteX387-112003" fmla="*/ 468128 w 6006665"/>
                        <a:gd name="connsiteY387-112004" fmla="*/ 2892847 h 3006470"/>
                        <a:gd name="connsiteX388-112005" fmla="*/ 420406 w 6006665"/>
                        <a:gd name="connsiteY388-112006" fmla="*/ 2849670 h 3006470"/>
                        <a:gd name="connsiteX389-112007" fmla="*/ 381774 w 6006665"/>
                        <a:gd name="connsiteY389-112008" fmla="*/ 2833763 h 3006470"/>
                        <a:gd name="connsiteX390-112009" fmla="*/ 349960 w 6006665"/>
                        <a:gd name="connsiteY390-112010" fmla="*/ 2801948 h 3006470"/>
                        <a:gd name="connsiteX391-112011" fmla="*/ 377229 w 6006665"/>
                        <a:gd name="connsiteY391-112012" fmla="*/ 2795131 h 3006470"/>
                        <a:gd name="connsiteX392-112013" fmla="*/ 404499 w 6006665"/>
                        <a:gd name="connsiteY392-112014" fmla="*/ 2747409 h 3006470"/>
                        <a:gd name="connsiteX393-112015" fmla="*/ 388591 w 6006665"/>
                        <a:gd name="connsiteY393-112016" fmla="*/ 2731502 h 3006470"/>
                        <a:gd name="connsiteX394-112017" fmla="*/ 440858 w 6006665"/>
                        <a:gd name="connsiteY394-112018" fmla="*/ 2704232 h 3006470"/>
                        <a:gd name="connsiteX395-112019" fmla="*/ 440858 w 6006665"/>
                        <a:gd name="connsiteY395-112020" fmla="*/ 2701176 h 3006470"/>
                        <a:gd name="connsiteX396-112021" fmla="*/ 416406 w 6006665"/>
                        <a:gd name="connsiteY396-112022" fmla="*/ 2704232 h 3006470"/>
                        <a:gd name="connsiteX397-112023" fmla="*/ 416406 w 6006665"/>
                        <a:gd name="connsiteY397-112024" fmla="*/ 2702744 h 3006470"/>
                        <a:gd name="connsiteX398-112025" fmla="*/ 404499 w 6006665"/>
                        <a:gd name="connsiteY398-112026" fmla="*/ 2704232 h 3006470"/>
                        <a:gd name="connsiteX399-112027" fmla="*/ 404499 w 6006665"/>
                        <a:gd name="connsiteY399-112028" fmla="*/ 2683780 h 3006470"/>
                        <a:gd name="connsiteX400-112029" fmla="*/ 424951 w 6006665"/>
                        <a:gd name="connsiteY400-112030" fmla="*/ 2667873 h 3006470"/>
                        <a:gd name="connsiteX401-112031" fmla="*/ 463583 w 6006665"/>
                        <a:gd name="connsiteY401-112032" fmla="*/ 2661056 h 3006470"/>
                        <a:gd name="connsiteX402-112033" fmla="*/ 468128 w 6006665"/>
                        <a:gd name="connsiteY402-112034" fmla="*/ 2645148 h 3006470"/>
                        <a:gd name="connsiteX403-112035" fmla="*/ 456765 w 6006665"/>
                        <a:gd name="connsiteY403-112036" fmla="*/ 2613334 h 3006470"/>
                        <a:gd name="connsiteX404-112037" fmla="*/ 474945 w 6006665"/>
                        <a:gd name="connsiteY404-112038" fmla="*/ 2586064 h 3006470"/>
                        <a:gd name="connsiteX405-112039" fmla="*/ 474945 w 6006665"/>
                        <a:gd name="connsiteY405-112040" fmla="*/ 2565612 h 3006470"/>
                        <a:gd name="connsiteX406-112041" fmla="*/ 420406 w 6006665"/>
                        <a:gd name="connsiteY406-112042" fmla="*/ 2547432 h 3006470"/>
                        <a:gd name="connsiteX407-112043" fmla="*/ 409588 w 6006665"/>
                        <a:gd name="connsiteY407-112044" fmla="*/ 2547432 h 3006470"/>
                        <a:gd name="connsiteX408-112045" fmla="*/ 397681 w 6006665"/>
                        <a:gd name="connsiteY408-112046" fmla="*/ 2547432 h 3006470"/>
                        <a:gd name="connsiteX409-112047" fmla="*/ 379485 w 6006665"/>
                        <a:gd name="connsiteY409-112048" fmla="*/ 2525193 h 3006470"/>
                        <a:gd name="connsiteX410-112049" fmla="*/ 357322 w 6006665"/>
                        <a:gd name="connsiteY410-112050" fmla="*/ 2531525 h 3006470"/>
                        <a:gd name="connsiteX411-112051" fmla="*/ 352842 w 6006665"/>
                        <a:gd name="connsiteY411-112052" fmla="*/ 2529403 h 3006470"/>
                        <a:gd name="connsiteX412-112053" fmla="*/ 345415 w 6006665"/>
                        <a:gd name="connsiteY412-112054" fmla="*/ 2531525 h 3006470"/>
                        <a:gd name="connsiteX413-112055" fmla="*/ 302238 w 6006665"/>
                        <a:gd name="connsiteY413-112056" fmla="*/ 2511073 h 3006470"/>
                        <a:gd name="connsiteX414-112057" fmla="*/ 302238 w 6006665"/>
                        <a:gd name="connsiteY414-112058" fmla="*/ 2499711 h 3006470"/>
                        <a:gd name="connsiteX415-112059" fmla="*/ 286331 w 6006665"/>
                        <a:gd name="connsiteY415-112060" fmla="*/ 2472441 h 3006470"/>
                        <a:gd name="connsiteX416-112061" fmla="*/ 270968 w 6006665"/>
                        <a:gd name="connsiteY416-112062" fmla="*/ 2472441 h 3006470"/>
                        <a:gd name="connsiteX417-112063" fmla="*/ 259061 w 6006665"/>
                        <a:gd name="connsiteY417-112064" fmla="*/ 2472441 h 3006470"/>
                        <a:gd name="connsiteX418-112065" fmla="*/ 254516 w 6006665"/>
                        <a:gd name="connsiteY418-112066" fmla="*/ 2456534 h 3006470"/>
                        <a:gd name="connsiteX419-112067" fmla="*/ 263606 w 6006665"/>
                        <a:gd name="connsiteY419-112068" fmla="*/ 2440627 h 3006470"/>
                        <a:gd name="connsiteX420-112069" fmla="*/ 243991 w 6006665"/>
                        <a:gd name="connsiteY420-112070" fmla="*/ 2410114 h 3006470"/>
                        <a:gd name="connsiteX421-112071" fmla="*/ 216429 w 6006665"/>
                        <a:gd name="connsiteY421-112072" fmla="*/ 2413357 h 3006470"/>
                        <a:gd name="connsiteX422-112073" fmla="*/ 212956 w 6006665"/>
                        <a:gd name="connsiteY422-112074" fmla="*/ 2412365 h 3006470"/>
                        <a:gd name="connsiteX423-112075" fmla="*/ 204522 w 6006665"/>
                        <a:gd name="connsiteY423-112076" fmla="*/ 2413357 h 3006470"/>
                        <a:gd name="connsiteX424-112077" fmla="*/ 199623 w 6006665"/>
                        <a:gd name="connsiteY424-112078" fmla="*/ 2411957 h 3006470"/>
                        <a:gd name="connsiteX425-112079" fmla="*/ 195977 w 6006665"/>
                        <a:gd name="connsiteY425-112080" fmla="*/ 2424719 h 3006470"/>
                        <a:gd name="connsiteX426-112081" fmla="*/ 184968 w 6006665"/>
                        <a:gd name="connsiteY426-112082" fmla="*/ 2421574 h 3006470"/>
                        <a:gd name="connsiteX427-112083" fmla="*/ 184070 w 6006665"/>
                        <a:gd name="connsiteY427-112084" fmla="*/ 2424719 h 3006470"/>
                        <a:gd name="connsiteX428-112085" fmla="*/ 168163 w 6006665"/>
                        <a:gd name="connsiteY428-112086" fmla="*/ 2420184 h 3006470"/>
                        <a:gd name="connsiteX429-112087" fmla="*/ 156800 w 6006665"/>
                        <a:gd name="connsiteY429-112088" fmla="*/ 2381542 h 3006470"/>
                        <a:gd name="connsiteX430-112089" fmla="*/ 152255 w 6006665"/>
                        <a:gd name="connsiteY430-112090" fmla="*/ 2365635 h 3006470"/>
                        <a:gd name="connsiteX431-112091" fmla="*/ 156800 w 6006665"/>
                        <a:gd name="connsiteY431-112092" fmla="*/ 2361090 h 3006470"/>
                        <a:gd name="connsiteX432-112093" fmla="*/ 168707 w 6006665"/>
                        <a:gd name="connsiteY432-112094" fmla="*/ 2361090 h 3006470"/>
                        <a:gd name="connsiteX433-112095" fmla="*/ 188615 w 6006665"/>
                        <a:gd name="connsiteY433-112096" fmla="*/ 2361090 h 3006470"/>
                        <a:gd name="connsiteX434-112097" fmla="*/ 199977 w 6006665"/>
                        <a:gd name="connsiteY434-112098" fmla="*/ 2349728 h 3006470"/>
                        <a:gd name="connsiteX435-112099" fmla="*/ 188615 w 6006665"/>
                        <a:gd name="connsiteY435-112100" fmla="*/ 2327003 h 3006470"/>
                        <a:gd name="connsiteX436-112101" fmla="*/ 168163 w 6006665"/>
                        <a:gd name="connsiteY436-112102" fmla="*/ 2317914 h 3006470"/>
                        <a:gd name="connsiteX437-112103" fmla="*/ 168163 w 6006665"/>
                        <a:gd name="connsiteY437-112104" fmla="*/ 2311096 h 3006470"/>
                        <a:gd name="connsiteX438-112105" fmla="*/ 152255 w 6006665"/>
                        <a:gd name="connsiteY438-112106" fmla="*/ 2295189 h 3006470"/>
                        <a:gd name="connsiteX439-112107" fmla="*/ 129531 w 6006665"/>
                        <a:gd name="connsiteY439-112108" fmla="*/ 2258829 h 3006470"/>
                        <a:gd name="connsiteX440-112109" fmla="*/ 140893 w 6006665"/>
                        <a:gd name="connsiteY440-112110" fmla="*/ 2236105 h 3006470"/>
                        <a:gd name="connsiteX441-112111" fmla="*/ 136348 w 6006665"/>
                        <a:gd name="connsiteY441-112112" fmla="*/ 2208835 h 3006470"/>
                        <a:gd name="connsiteX442-112113" fmla="*/ 103789 w 6006665"/>
                        <a:gd name="connsiteY442-112114" fmla="*/ 2195428 h 3006470"/>
                        <a:gd name="connsiteX443-112115" fmla="*/ 93716 w 6006665"/>
                        <a:gd name="connsiteY443-112116" fmla="*/ 2199745 h 3006470"/>
                        <a:gd name="connsiteX444-112117" fmla="*/ 91868 w 6006665"/>
                        <a:gd name="connsiteY444-112118" fmla="*/ 2195434 h 3006470"/>
                        <a:gd name="connsiteX445-112119" fmla="*/ 81809 w 6006665"/>
                        <a:gd name="connsiteY445-112120" fmla="*/ 2199745 h 3006470"/>
                        <a:gd name="connsiteX446-112121" fmla="*/ 74992 w 6006665"/>
                        <a:gd name="connsiteY446-112122" fmla="*/ 2183838 h 3006470"/>
                        <a:gd name="connsiteX447-112123" fmla="*/ 34087 w 6006665"/>
                        <a:gd name="connsiteY447-112124" fmla="*/ 2172476 h 3006470"/>
                        <a:gd name="connsiteX448-112125" fmla="*/ 22725 w 6006665"/>
                        <a:gd name="connsiteY448-112126" fmla="*/ 2129299 h 3006470"/>
                        <a:gd name="connsiteX449-112127" fmla="*/ 22725 w 6006665"/>
                        <a:gd name="connsiteY449-112128" fmla="*/ 2097484 h 3006470"/>
                        <a:gd name="connsiteX450-112129" fmla="*/ 0 w 6006665"/>
                        <a:gd name="connsiteY450-112130" fmla="*/ 2081577 h 3006470"/>
                        <a:gd name="connsiteX451-112131" fmla="*/ 15907 w 6006665"/>
                        <a:gd name="connsiteY451-112132" fmla="*/ 2058853 h 3006470"/>
                        <a:gd name="connsiteX452-112133" fmla="*/ 6818 w 6006665"/>
                        <a:gd name="connsiteY452-112134" fmla="*/ 1995224 h 3006470"/>
                        <a:gd name="connsiteX453-112135" fmla="*/ 34087 w 6006665"/>
                        <a:gd name="connsiteY453-112136" fmla="*/ 1952047 h 3006470"/>
                        <a:gd name="connsiteX454-112137" fmla="*/ 27270 w 6006665"/>
                        <a:gd name="connsiteY454-112138" fmla="*/ 1940685 h 3006470"/>
                        <a:gd name="connsiteX455-112139" fmla="*/ 70447 w 6006665"/>
                        <a:gd name="connsiteY455-112140" fmla="*/ 1902053 h 3006470"/>
                        <a:gd name="connsiteX456-112141" fmla="*/ 27270 w 6006665"/>
                        <a:gd name="connsiteY456-112142" fmla="*/ 1865693 h 3006470"/>
                        <a:gd name="connsiteX457-112143" fmla="*/ 109078 w 6006665"/>
                        <a:gd name="connsiteY457-112144" fmla="*/ 1767977 h 3006470"/>
                        <a:gd name="connsiteX458-112145" fmla="*/ 145438 w 6006665"/>
                        <a:gd name="connsiteY458-112146" fmla="*/ 1724800 h 3006470"/>
                        <a:gd name="connsiteX459-112147" fmla="*/ 156800 w 6006665"/>
                        <a:gd name="connsiteY459-112148" fmla="*/ 1681624 h 3006470"/>
                        <a:gd name="connsiteX460-112149" fmla="*/ 102261 w 6006665"/>
                        <a:gd name="connsiteY460-112150" fmla="*/ 1629357 h 3006470"/>
                        <a:gd name="connsiteX461-112151" fmla="*/ 118168 w 6006665"/>
                        <a:gd name="connsiteY461-112152" fmla="*/ 1574818 h 3006470"/>
                        <a:gd name="connsiteX462-112153" fmla="*/ 86354 w 6006665"/>
                        <a:gd name="connsiteY462-112154" fmla="*/ 1511189 h 3006470"/>
                        <a:gd name="connsiteX463-112155" fmla="*/ 298238 w 6006665"/>
                        <a:gd name="connsiteY463-112156" fmla="*/ 1554366 h 3006470"/>
                        <a:gd name="connsiteX464-112157" fmla="*/ 345959 w 6006665"/>
                        <a:gd name="connsiteY464-112158" fmla="*/ 1586180 h 3006470"/>
                        <a:gd name="connsiteX465-112159" fmla="*/ 362087 w 6006665"/>
                        <a:gd name="connsiteY465-112160" fmla="*/ 1595588 h 3006470"/>
                        <a:gd name="connsiteX466-112161" fmla="*/ 365867 w 6006665"/>
                        <a:gd name="connsiteY466-112162" fmla="*/ 1563455 h 3006470"/>
                        <a:gd name="connsiteX467-112163" fmla="*/ 345415 w 6006665"/>
                        <a:gd name="connsiteY467-112164" fmla="*/ 1527096 h 3006470"/>
                        <a:gd name="connsiteX468-112165" fmla="*/ 365867 w 6006665"/>
                        <a:gd name="connsiteY468-112166" fmla="*/ 1495281 h 3006470"/>
                        <a:gd name="connsiteX469-112167" fmla="*/ 374560 w 6006665"/>
                        <a:gd name="connsiteY469-112168" fmla="*/ 1500280 h 3006470"/>
                        <a:gd name="connsiteX470-112169" fmla="*/ 377774 w 6006665"/>
                        <a:gd name="connsiteY470-112170" fmla="*/ 1495281 h 3006470"/>
                        <a:gd name="connsiteX471-112171" fmla="*/ 461933 w 6006665"/>
                        <a:gd name="connsiteY471-112172" fmla="*/ 1543673 h 3006470"/>
                        <a:gd name="connsiteX472-112173" fmla="*/ 484035 w 6006665"/>
                        <a:gd name="connsiteY472-112174" fmla="*/ 1527096 h 3006470"/>
                        <a:gd name="connsiteX473-112175" fmla="*/ 463583 w 6006665"/>
                        <a:gd name="connsiteY473-112176" fmla="*/ 1461194 h 3006470"/>
                        <a:gd name="connsiteX474-112177" fmla="*/ 1677078 w 6006665"/>
                        <a:gd name="connsiteY474-112178" fmla="*/ 1370296 h 3006470"/>
                        <a:gd name="connsiteX475-112179" fmla="*/ 1720255 w 6006665"/>
                        <a:gd name="connsiteY475-112180" fmla="*/ 1349844 h 3006470"/>
                        <a:gd name="connsiteX476-112181" fmla="*/ 1731617 w 6006665"/>
                        <a:gd name="connsiteY476-112182" fmla="*/ 1299850 h 3006470"/>
                        <a:gd name="connsiteX477-112183" fmla="*/ 1758887 w 6006665"/>
                        <a:gd name="connsiteY477-112184" fmla="*/ 1256673 h 3006470"/>
                        <a:gd name="connsiteX478-112185" fmla="*/ 1736162 w 6006665"/>
                        <a:gd name="connsiteY478-112186" fmla="*/ 1197589 h 3006470"/>
                        <a:gd name="connsiteX479-112187" fmla="*/ 1758887 w 6006665"/>
                        <a:gd name="connsiteY479-112188" fmla="*/ 1133960 h 3006470"/>
                        <a:gd name="connsiteX480-112189" fmla="*/ 1704347 w 6006665"/>
                        <a:gd name="connsiteY480-112190" fmla="*/ 1070331 h 3006470"/>
                        <a:gd name="connsiteX481-112191" fmla="*/ 1736162 w 6006665"/>
                        <a:gd name="connsiteY481-112192" fmla="*/ 961252 h 3006470"/>
                        <a:gd name="connsiteX482-112193" fmla="*/ 1688440 w 6006665"/>
                        <a:gd name="connsiteY482-112194" fmla="*/ 865809 h 3006470"/>
                        <a:gd name="connsiteX483-112195" fmla="*/ 1752069 w 6006665"/>
                        <a:gd name="connsiteY483-112196" fmla="*/ 788545 h 3006470"/>
                        <a:gd name="connsiteX484-112197" fmla="*/ 1747524 w 6006665"/>
                        <a:gd name="connsiteY484-112198" fmla="*/ 704464 h 3006470"/>
                        <a:gd name="connsiteX485-112199" fmla="*/ 1763431 w 6006665"/>
                        <a:gd name="connsiteY485-112200" fmla="*/ 697647 h 3006470"/>
                        <a:gd name="connsiteX486-112201" fmla="*/ 1764877 w 6006665"/>
                        <a:gd name="connsiteY486-112202" fmla="*/ 702130 h 3006470"/>
                        <a:gd name="connsiteX487-112203" fmla="*/ 1775339 w 6006665"/>
                        <a:gd name="connsiteY487-112204" fmla="*/ 697647 h 3006470"/>
                        <a:gd name="connsiteX488-112205" fmla="*/ 1798063 w 6006665"/>
                        <a:gd name="connsiteY488-112206" fmla="*/ 768093 h 3006470"/>
                        <a:gd name="connsiteX489-112207" fmla="*/ 1791454 w 6006665"/>
                        <a:gd name="connsiteY489-112208" fmla="*/ 815304 h 3006470"/>
                        <a:gd name="connsiteX490-112209" fmla="*/ 1854330 w 6006665"/>
                        <a:gd name="connsiteY490-112210" fmla="*/ 772638 h 3006470"/>
                        <a:gd name="connsiteX491-112211" fmla="*/ 1931594 w 6006665"/>
                        <a:gd name="connsiteY491-112212" fmla="*/ 763548 h 3006470"/>
                        <a:gd name="connsiteX492-112213" fmla="*/ 1932772 w 6006665"/>
                        <a:gd name="connsiteY492-112214" fmla="*/ 764810 h 3006470"/>
                        <a:gd name="connsiteX493-112215" fmla="*/ 1943501 w 6006665"/>
                        <a:gd name="connsiteY493-112216" fmla="*/ 763548 h 3006470"/>
                        <a:gd name="connsiteX494-112217" fmla="*/ 1988608 w 6006665"/>
                        <a:gd name="connsiteY494-112218" fmla="*/ 811877 h 3006470"/>
                        <a:gd name="connsiteX495-112219" fmla="*/ 1963408 w 6006665"/>
                        <a:gd name="connsiteY495-112220" fmla="*/ 736278 h 3006470"/>
                        <a:gd name="connsiteX496-112221" fmla="*/ 1963408 w 6006665"/>
                        <a:gd name="connsiteY496-112222" fmla="*/ 595386 h 3006470"/>
                        <a:gd name="connsiteX497-112223" fmla="*/ 2027037 w 6006665"/>
                        <a:gd name="connsiteY497-112224" fmla="*/ 574934 h 3006470"/>
                        <a:gd name="connsiteX498-112225" fmla="*/ 2037269 w 6006665"/>
                        <a:gd name="connsiteY498-112226" fmla="*/ 575472 h 3006470"/>
                        <a:gd name="connsiteX499-112227" fmla="*/ 2038944 w 6006665"/>
                        <a:gd name="connsiteY499-112228" fmla="*/ 574934 h 3006470"/>
                        <a:gd name="connsiteX500-112229" fmla="*/ 2115414 w 6006665"/>
                        <a:gd name="connsiteY500-112230" fmla="*/ 578958 h 3006470"/>
                        <a:gd name="connsiteX501-112231" fmla="*/ 2192927 w 6006665"/>
                        <a:gd name="connsiteY501-112232" fmla="*/ 559026 h 3006470"/>
                        <a:gd name="connsiteX502-112233" fmla="*/ 2167930 w 6006665"/>
                        <a:gd name="connsiteY502-112234" fmla="*/ 493125 h 3006470"/>
                        <a:gd name="connsiteX503-112235" fmla="*/ 2204289 w 6006665"/>
                        <a:gd name="connsiteY503-112236" fmla="*/ 402226 h 3006470"/>
                        <a:gd name="connsiteX504-112237" fmla="*/ 2247466 w 6006665"/>
                        <a:gd name="connsiteY504-112238" fmla="*/ 397681 h 3006470"/>
                        <a:gd name="connsiteX505-112239" fmla="*/ 2317913 w 6006665"/>
                        <a:gd name="connsiteY505-112240" fmla="*/ 322690 h 3006470"/>
                        <a:gd name="connsiteX506-112241" fmla="*/ 2420183 w 6006665"/>
                        <a:gd name="connsiteY506-112242" fmla="*/ 304510 h 3006470"/>
                        <a:gd name="connsiteX507-112243" fmla="*/ 2429263 w 6006665"/>
                        <a:gd name="connsiteY507-112244" fmla="*/ 263606 h 3006470"/>
                        <a:gd name="connsiteX508-112245" fmla="*/ 2526979 w 6006665"/>
                        <a:gd name="connsiteY508-112246" fmla="*/ 252244 h 3006470"/>
                        <a:gd name="connsiteX509-112247" fmla="*/ 2528058 w 6006665"/>
                        <a:gd name="connsiteY509-112248" fmla="*/ 253503 h 3006470"/>
                        <a:gd name="connsiteX510-112249" fmla="*/ 2538886 w 6006665"/>
                        <a:gd name="connsiteY510-112250" fmla="*/ 252244 h 3006470"/>
                        <a:gd name="connsiteX511-112251" fmla="*/ 2560820 w 6006665"/>
                        <a:gd name="connsiteY511-112252" fmla="*/ 277833 h 3006470"/>
                        <a:gd name="connsiteX512-112253" fmla="*/ 2640602 w 6006665"/>
                        <a:gd name="connsiteY512-112254" fmla="*/ 202249 h 3006470"/>
                        <a:gd name="connsiteX513-112255" fmla="*/ 2652509 w 6006665"/>
                        <a:gd name="connsiteY513-112256" fmla="*/ 202249 h 3006470"/>
                        <a:gd name="connsiteX514-112257" fmla="*/ 2704231 w 6006665"/>
                        <a:gd name="connsiteY514-112258" fmla="*/ 202249 h 3006470"/>
                        <a:gd name="connsiteX515-112259" fmla="*/ 2715593 w 6006665"/>
                        <a:gd name="connsiteY515-112260" fmla="*/ 134075 h 3006470"/>
                        <a:gd name="connsiteX516-112261" fmla="*/ 2751953 w 6006665"/>
                        <a:gd name="connsiteY516-112262" fmla="*/ 68174 h 3006470"/>
                        <a:gd name="connsiteX517-112263" fmla="*/ 2838307 w 6006665"/>
                        <a:gd name="connsiteY517-112264" fmla="*/ 0 h 3006470"/>
                        <a:gd name="connsiteX0-112265" fmla="*/ 1791129 w 6006665"/>
                        <a:gd name="connsiteY0-112266" fmla="*/ 817622 h 3006470"/>
                        <a:gd name="connsiteX1-112267" fmla="*/ 1782156 w 6006665"/>
                        <a:gd name="connsiteY1-112268" fmla="*/ 881716 h 3006470"/>
                        <a:gd name="connsiteX2-112269" fmla="*/ 1809554 w 6006665"/>
                        <a:gd name="connsiteY2-112270" fmla="*/ 895415 h 3006470"/>
                        <a:gd name="connsiteX3-112271" fmla="*/ 1791129 w 6006665"/>
                        <a:gd name="connsiteY3-112272" fmla="*/ 817622 h 3006470"/>
                        <a:gd name="connsiteX4-112273" fmla="*/ 2838307 w 6006665"/>
                        <a:gd name="connsiteY4-112274" fmla="*/ 0 h 3006470"/>
                        <a:gd name="connsiteX5-112275" fmla="*/ 2844246 w 6006665"/>
                        <a:gd name="connsiteY5-112276" fmla="*/ 4711 h 3006470"/>
                        <a:gd name="connsiteX6-112277" fmla="*/ 2850213 w 6006665"/>
                        <a:gd name="connsiteY6-112278" fmla="*/ 0 h 3006470"/>
                        <a:gd name="connsiteX7-112279" fmla="*/ 2916115 w 6006665"/>
                        <a:gd name="connsiteY7-112280" fmla="*/ 52267 h 3006470"/>
                        <a:gd name="connsiteX8-112281" fmla="*/ 2861576 w 6006665"/>
                        <a:gd name="connsiteY8-112282" fmla="*/ 90899 h 3006470"/>
                        <a:gd name="connsiteX9-112283" fmla="*/ 2947929 w 6006665"/>
                        <a:gd name="connsiteY9-112284" fmla="*/ 118168 h 3006470"/>
                        <a:gd name="connsiteX10-112285" fmla="*/ 2957621 w 6006665"/>
                        <a:gd name="connsiteY10-112286" fmla="*/ 186006 h 3006470"/>
                        <a:gd name="connsiteX11-112287" fmla="*/ 2979199 w 6006665"/>
                        <a:gd name="connsiteY11-112288" fmla="*/ 161345 h 3006470"/>
                        <a:gd name="connsiteX12-112289" fmla="*/ 2991106 w 6006665"/>
                        <a:gd name="connsiteY12-112290" fmla="*/ 161345 h 3006470"/>
                        <a:gd name="connsiteX13-112291" fmla="*/ 3086005 w 6006665"/>
                        <a:gd name="connsiteY13-112292" fmla="*/ 161345 h 3006470"/>
                        <a:gd name="connsiteX14-112293" fmla="*/ 3097912 w 6006665"/>
                        <a:gd name="connsiteY14-112294" fmla="*/ 161345 h 3006470"/>
                        <a:gd name="connsiteX15-112295" fmla="*/ 3179721 w 6006665"/>
                        <a:gd name="connsiteY15-112296" fmla="*/ 236336 h 3006470"/>
                        <a:gd name="connsiteX16-112297" fmla="*/ 3211535 w 6006665"/>
                        <a:gd name="connsiteY16-112298" fmla="*/ 295420 h 3006470"/>
                        <a:gd name="connsiteX17-112299" fmla="*/ 3200173 w 6006665"/>
                        <a:gd name="connsiteY17-112300" fmla="*/ 370412 h 3006470"/>
                        <a:gd name="connsiteX18-112301" fmla="*/ 3161541 w 6006665"/>
                        <a:gd name="connsiteY18-112302" fmla="*/ 413589 h 3006470"/>
                        <a:gd name="connsiteX19-112303" fmla="*/ 3066097 w 6006665"/>
                        <a:gd name="connsiteY19-112304" fmla="*/ 488580 h 3006470"/>
                        <a:gd name="connsiteX20-112305" fmla="*/ 3034283 w 6006665"/>
                        <a:gd name="connsiteY20-112306" fmla="*/ 531757 h 3006470"/>
                        <a:gd name="connsiteX21-112307" fmla="*/ 3082005 w 6006665"/>
                        <a:gd name="connsiteY21-112308" fmla="*/ 547664 h 3006470"/>
                        <a:gd name="connsiteX22-112309" fmla="*/ 3129459 w 6006665"/>
                        <a:gd name="connsiteY22-112310" fmla="*/ 575345 h 3006470"/>
                        <a:gd name="connsiteX23-112311" fmla="*/ 3156451 w 6006665"/>
                        <a:gd name="connsiteY23-112312" fmla="*/ 552209 h 3006470"/>
                        <a:gd name="connsiteX24-112313" fmla="*/ 3158460 w 6006665"/>
                        <a:gd name="connsiteY24-112314" fmla="*/ 560693 h 3006470"/>
                        <a:gd name="connsiteX25-112315" fmla="*/ 3168359 w 6006665"/>
                        <a:gd name="connsiteY25-112316" fmla="*/ 552209 h 3006470"/>
                        <a:gd name="connsiteX26-112317" fmla="*/ 3184984 w 6006665"/>
                        <a:gd name="connsiteY26-112318" fmla="*/ 622402 h 3006470"/>
                        <a:gd name="connsiteX27-112319" fmla="*/ 3192811 w 6006665"/>
                        <a:gd name="connsiteY27-112320" fmla="*/ 606748 h 3006470"/>
                        <a:gd name="connsiteX28-112321" fmla="*/ 3251895 w 6006665"/>
                        <a:gd name="connsiteY28-112322" fmla="*/ 586296 h 3006470"/>
                        <a:gd name="connsiteX29-112323" fmla="*/ 3259833 w 6006665"/>
                        <a:gd name="connsiteY29-112324" fmla="*/ 587670 h 3006470"/>
                        <a:gd name="connsiteX30-112325" fmla="*/ 3263802 w 6006665"/>
                        <a:gd name="connsiteY30-112326" fmla="*/ 586296 h 3006470"/>
                        <a:gd name="connsiteX31-112327" fmla="*/ 3381970 w 6006665"/>
                        <a:gd name="connsiteY31-112328" fmla="*/ 606748 h 3006470"/>
                        <a:gd name="connsiteX32-112329" fmla="*/ 3388787 w 6006665"/>
                        <a:gd name="connsiteY32-112330" fmla="*/ 665832 h 3006470"/>
                        <a:gd name="connsiteX33-112331" fmla="*/ 3531529 w 6006665"/>
                        <a:gd name="connsiteY33-112332" fmla="*/ 686823 h 3006470"/>
                        <a:gd name="connsiteX34-112333" fmla="*/ 3538225 w 6006665"/>
                        <a:gd name="connsiteY34-112334" fmla="*/ 590841 h 3006470"/>
                        <a:gd name="connsiteX35-112335" fmla="*/ 3549910 w 6006665"/>
                        <a:gd name="connsiteY35-112336" fmla="*/ 594028 h 3006470"/>
                        <a:gd name="connsiteX36-112337" fmla="*/ 3550132 w 6006665"/>
                        <a:gd name="connsiteY36-112338" fmla="*/ 590841 h 3006470"/>
                        <a:gd name="connsiteX37-112339" fmla="*/ 3625123 w 6006665"/>
                        <a:gd name="connsiteY37-112340" fmla="*/ 611293 h 3006470"/>
                        <a:gd name="connsiteX38-112341" fmla="*/ 3672301 w 6006665"/>
                        <a:gd name="connsiteY38-112342" fmla="*/ 611293 h 3006470"/>
                        <a:gd name="connsiteX39-112343" fmla="*/ 3684207 w 6006665"/>
                        <a:gd name="connsiteY39-112344" fmla="*/ 611293 h 3006470"/>
                        <a:gd name="connsiteX40-112345" fmla="*/ 3743291 w 6006665"/>
                        <a:gd name="connsiteY40-112346" fmla="*/ 677194 h 3006470"/>
                        <a:gd name="connsiteX41-112347" fmla="*/ 3759199 w 6006665"/>
                        <a:gd name="connsiteY41-112348" fmla="*/ 756731 h 3006470"/>
                        <a:gd name="connsiteX42-112349" fmla="*/ 3738747 w 6006665"/>
                        <a:gd name="connsiteY42-112350" fmla="*/ 806725 h 3006470"/>
                        <a:gd name="connsiteX43-112351" fmla="*/ 3786469 w 6006665"/>
                        <a:gd name="connsiteY43-112352" fmla="*/ 897623 h 3006470"/>
                        <a:gd name="connsiteX44-112353" fmla="*/ 3835603 w 6006665"/>
                        <a:gd name="connsiteY44-112354" fmla="*/ 933529 h 3006470"/>
                        <a:gd name="connsiteX45-112355" fmla="*/ 3865460 w 6006665"/>
                        <a:gd name="connsiteY45-112356" fmla="*/ 822632 h 3006470"/>
                        <a:gd name="connsiteX46-112357" fmla="*/ 3875077 w 6006665"/>
                        <a:gd name="connsiteY46-112358" fmla="*/ 831139 h 3006470"/>
                        <a:gd name="connsiteX47-112359" fmla="*/ 3877367 w 6006665"/>
                        <a:gd name="connsiteY47-112360" fmla="*/ 822632 h 3006470"/>
                        <a:gd name="connsiteX48-112361" fmla="*/ 3932151 w 6006665"/>
                        <a:gd name="connsiteY48-112362" fmla="*/ 871095 h 3006470"/>
                        <a:gd name="connsiteX49-112363" fmla="*/ 3988173 w 6006665"/>
                        <a:gd name="connsiteY49-112364" fmla="*/ 843084 h 3006470"/>
                        <a:gd name="connsiteX50-112365" fmla="*/ 3993852 w 6006665"/>
                        <a:gd name="connsiteY50-112366" fmla="*/ 846199 h 3006470"/>
                        <a:gd name="connsiteX51-112367" fmla="*/ 4000080 w 6006665"/>
                        <a:gd name="connsiteY51-112368" fmla="*/ 843084 h 3006470"/>
                        <a:gd name="connsiteX52-112369" fmla="*/ 4062426 w 6006665"/>
                        <a:gd name="connsiteY52-112370" fmla="*/ 877274 h 3006470"/>
                        <a:gd name="connsiteX53-112371" fmla="*/ 4085889 w 6006665"/>
                        <a:gd name="connsiteY53-112372" fmla="*/ 849902 h 3006470"/>
                        <a:gd name="connsiteX54-112373" fmla="*/ 4095563 w 6006665"/>
                        <a:gd name="connsiteY54-112374" fmla="*/ 852506 h 3006470"/>
                        <a:gd name="connsiteX55-112375" fmla="*/ 4097796 w 6006665"/>
                        <a:gd name="connsiteY55-112376" fmla="*/ 849902 h 3006470"/>
                        <a:gd name="connsiteX56-112377" fmla="*/ 4144150 w 6006665"/>
                        <a:gd name="connsiteY56-112378" fmla="*/ 862382 h 3006470"/>
                        <a:gd name="connsiteX57-112379" fmla="*/ 4117703 w 6006665"/>
                        <a:gd name="connsiteY57-112380" fmla="*/ 752186 h 3006470"/>
                        <a:gd name="connsiteX58-112381" fmla="*/ 4165425 w 6006665"/>
                        <a:gd name="connsiteY58-112382" fmla="*/ 697647 h 3006470"/>
                        <a:gd name="connsiteX59-112383" fmla="*/ 4175231 w 6006665"/>
                        <a:gd name="connsiteY59-112384" fmla="*/ 700048 h 3006470"/>
                        <a:gd name="connsiteX60-112385" fmla="*/ 4177332 w 6006665"/>
                        <a:gd name="connsiteY60-112386" fmla="*/ 697647 h 3006470"/>
                        <a:gd name="connsiteX61-112387" fmla="*/ 4511384 w 6006665"/>
                        <a:gd name="connsiteY61-112388" fmla="*/ 779455 h 3006470"/>
                        <a:gd name="connsiteX62-112389" fmla="*/ 4543199 w 6006665"/>
                        <a:gd name="connsiteY62-112390" fmla="*/ 849902 h 3006470"/>
                        <a:gd name="connsiteX63-112391" fmla="*/ 4639242 w 6006665"/>
                        <a:gd name="connsiteY63-112392" fmla="*/ 932544 h 3006470"/>
                        <a:gd name="connsiteX64-112393" fmla="*/ 4774445 w 6006665"/>
                        <a:gd name="connsiteY64-112394" fmla="*/ 913531 h 3006470"/>
                        <a:gd name="connsiteX65-112395" fmla="*/ 4778496 w 6006665"/>
                        <a:gd name="connsiteY65-112396" fmla="*/ 914635 h 3006470"/>
                        <a:gd name="connsiteX66-112397" fmla="*/ 4786352 w 6006665"/>
                        <a:gd name="connsiteY66-112398" fmla="*/ 913531 h 3006470"/>
                        <a:gd name="connsiteX67-112399" fmla="*/ 4861343 w 6006665"/>
                        <a:gd name="connsiteY67-112400" fmla="*/ 933983 h 3006470"/>
                        <a:gd name="connsiteX68-112401" fmla="*/ 4893158 w 6006665"/>
                        <a:gd name="connsiteY68-112402" fmla="*/ 977160 h 3006470"/>
                        <a:gd name="connsiteX69-112403" fmla="*/ 4888613 w 6006665"/>
                        <a:gd name="connsiteY69-112404" fmla="*/ 1058968 h 3006470"/>
                        <a:gd name="connsiteX70-112405" fmla="*/ 4927677 w 6006665"/>
                        <a:gd name="connsiteY70-112406" fmla="*/ 1083640 h 3006470"/>
                        <a:gd name="connsiteX71-112407" fmla="*/ 4967605 w 6006665"/>
                        <a:gd name="connsiteY71-112408" fmla="*/ 1070331 h 3006470"/>
                        <a:gd name="connsiteX72-112409" fmla="*/ 5038051 w 6006665"/>
                        <a:gd name="connsiteY72-112410" fmla="*/ 1063513 h 3006470"/>
                        <a:gd name="connsiteX73-112411" fmla="*/ 5040730 w 6006665"/>
                        <a:gd name="connsiteY73-112412" fmla="*/ 1064406 h 3006470"/>
                        <a:gd name="connsiteX74-112413" fmla="*/ 5049958 w 6006665"/>
                        <a:gd name="connsiteY74-112414" fmla="*/ 1063513 h 3006470"/>
                        <a:gd name="connsiteX75-112415" fmla="*/ 5114249 w 6006665"/>
                        <a:gd name="connsiteY75-112416" fmla="*/ 1084944 h 3006470"/>
                        <a:gd name="connsiteX76-112417" fmla="*/ 5176671 w 6006665"/>
                        <a:gd name="connsiteY76-112418" fmla="*/ 1074876 h 3006470"/>
                        <a:gd name="connsiteX77-112419" fmla="*/ 5177801 w 6006665"/>
                        <a:gd name="connsiteY77-112420" fmla="*/ 1076614 h 3006470"/>
                        <a:gd name="connsiteX78-112421" fmla="*/ 5188578 w 6006665"/>
                        <a:gd name="connsiteY78-112422" fmla="*/ 1074876 h 3006470"/>
                        <a:gd name="connsiteX79-112423" fmla="*/ 5243719 w 6006665"/>
                        <a:gd name="connsiteY79-112424" fmla="*/ 1159707 h 3006470"/>
                        <a:gd name="connsiteX80-112425" fmla="*/ 5283477 w 6006665"/>
                        <a:gd name="connsiteY80-112426" fmla="*/ 1129415 h 3006470"/>
                        <a:gd name="connsiteX81-112427" fmla="*/ 5258480 w 6006665"/>
                        <a:gd name="connsiteY81-112428" fmla="*/ 1063513 h 3006470"/>
                        <a:gd name="connsiteX82-112429" fmla="*/ 5267570 w 6006665"/>
                        <a:gd name="connsiteY82-112430" fmla="*/ 1015792 h 3006470"/>
                        <a:gd name="connsiteX83-112431" fmla="*/ 5278896 w 6006665"/>
                        <a:gd name="connsiteY83-112432" fmla="*/ 1018841 h 3006470"/>
                        <a:gd name="connsiteX84-112433" fmla="*/ 5279477 w 6006665"/>
                        <a:gd name="connsiteY84-112434" fmla="*/ 1015792 h 3006470"/>
                        <a:gd name="connsiteX85-112435" fmla="*/ 5395510 w 6006665"/>
                        <a:gd name="connsiteY85-112436" fmla="*/ 1047031 h 3006470"/>
                        <a:gd name="connsiteX86-112437" fmla="*/ 5463001 w 6006665"/>
                        <a:gd name="connsiteY86-112438" fmla="*/ 1043061 h 3006470"/>
                        <a:gd name="connsiteX87-112439" fmla="*/ 5464386 w 6006665"/>
                        <a:gd name="connsiteY87-112440" fmla="*/ 1043680 h 3006470"/>
                        <a:gd name="connsiteX88-112441" fmla="*/ 5474909 w 6006665"/>
                        <a:gd name="connsiteY88-112442" fmla="*/ 1043061 h 3006470"/>
                        <a:gd name="connsiteX89-112443" fmla="*/ 5581715 w 6006665"/>
                        <a:gd name="connsiteY89-112444" fmla="*/ 1090783 h 3006470"/>
                        <a:gd name="connsiteX90-112445" fmla="*/ 5633981 w 6006665"/>
                        <a:gd name="connsiteY90-112446" fmla="*/ 1133960 h 3006470"/>
                        <a:gd name="connsiteX91-112447" fmla="*/ 5720335 w 6006665"/>
                        <a:gd name="connsiteY91-112448" fmla="*/ 1213496 h 3006470"/>
                        <a:gd name="connsiteX92-112449" fmla="*/ 5822595 w 6006665"/>
                        <a:gd name="connsiteY92-112450" fmla="*/ 1311212 h 3006470"/>
                        <a:gd name="connsiteX93-112451" fmla="*/ 5818051 w 6006665"/>
                        <a:gd name="connsiteY93-112452" fmla="*/ 1365751 h 3006470"/>
                        <a:gd name="connsiteX94-112453" fmla="*/ 5825679 w 6006665"/>
                        <a:gd name="connsiteY94-112454" fmla="*/ 1373379 h 3006470"/>
                        <a:gd name="connsiteX95-112455" fmla="*/ 5822051 w 6006665"/>
                        <a:gd name="connsiteY95-112456" fmla="*/ 1322574 h 3006470"/>
                        <a:gd name="connsiteX96-112457" fmla="*/ 5834092 w 6006665"/>
                        <a:gd name="connsiteY96-112458" fmla="*/ 1324447 h 3006470"/>
                        <a:gd name="connsiteX97-112459" fmla="*/ 5833958 w 6006665"/>
                        <a:gd name="connsiteY97-112460" fmla="*/ 1322574 h 3006470"/>
                        <a:gd name="connsiteX98-112461" fmla="*/ 5936219 w 6006665"/>
                        <a:gd name="connsiteY98-112462" fmla="*/ 1338481 h 3006470"/>
                        <a:gd name="connsiteX99-112463" fmla="*/ 6006665 w 6006665"/>
                        <a:gd name="connsiteY99-112464" fmla="*/ 1418018 h 3006470"/>
                        <a:gd name="connsiteX100-112465" fmla="*/ 5968033 w 6006665"/>
                        <a:gd name="connsiteY100-112466" fmla="*/ 1456650 h 3006470"/>
                        <a:gd name="connsiteX101-112467" fmla="*/ 5908949 w 6006665"/>
                        <a:gd name="connsiteY101-112468" fmla="*/ 1468012 h 3006470"/>
                        <a:gd name="connsiteX102-112469" fmla="*/ 5908949 w 6006665"/>
                        <a:gd name="connsiteY102-112470" fmla="*/ 1554366 h 3006470"/>
                        <a:gd name="connsiteX103-112471" fmla="*/ 5893042 w 6006665"/>
                        <a:gd name="connsiteY103-112472" fmla="*/ 1570273 h 3006470"/>
                        <a:gd name="connsiteX104-112473" fmla="*/ 5881135 w 6006665"/>
                        <a:gd name="connsiteY104-112474" fmla="*/ 1570273 h 3006470"/>
                        <a:gd name="connsiteX105-112475" fmla="*/ 5861227 w 6006665"/>
                        <a:gd name="connsiteY105-112476" fmla="*/ 1570273 h 3006470"/>
                        <a:gd name="connsiteX106-112477" fmla="*/ 5849321 w 6006665"/>
                        <a:gd name="connsiteY106-112478" fmla="*/ 1570273 h 3006470"/>
                        <a:gd name="connsiteX107-112479" fmla="*/ 5817506 w 6006665"/>
                        <a:gd name="connsiteY107-112480" fmla="*/ 1536186 h 3006470"/>
                        <a:gd name="connsiteX108-112481" fmla="*/ 5767511 w 6006665"/>
                        <a:gd name="connsiteY108-112482" fmla="*/ 1511189 h 3006470"/>
                        <a:gd name="connsiteX109-112483" fmla="*/ 5762967 w 6006665"/>
                        <a:gd name="connsiteY109-112484" fmla="*/ 1477102 h 3006470"/>
                        <a:gd name="connsiteX110-112485" fmla="*/ 5729132 w 6006665"/>
                        <a:gd name="connsiteY110-112486" fmla="*/ 1463170 h 3006470"/>
                        <a:gd name="connsiteX111-112487" fmla="*/ 5695337 w 6006665"/>
                        <a:gd name="connsiteY111-112488" fmla="*/ 1472557 h 3006470"/>
                        <a:gd name="connsiteX112-112489" fmla="*/ 5693366 w 6006665"/>
                        <a:gd name="connsiteY112-112490" fmla="*/ 1469797 h 3006470"/>
                        <a:gd name="connsiteX113-112491" fmla="*/ 5683431 w 6006665"/>
                        <a:gd name="connsiteY113-112492" fmla="*/ 1472557 h 3006470"/>
                        <a:gd name="connsiteX114-112493" fmla="*/ 5660706 w 6006665"/>
                        <a:gd name="connsiteY114-112494" fmla="*/ 1440742 h 3006470"/>
                        <a:gd name="connsiteX115-112495" fmla="*/ 5669644 w 6006665"/>
                        <a:gd name="connsiteY115-112496" fmla="*/ 1415717 h 3006470"/>
                        <a:gd name="connsiteX116-112497" fmla="*/ 5640799 w 6006665"/>
                        <a:gd name="connsiteY116-112498" fmla="*/ 1429380 h 3006470"/>
                        <a:gd name="connsiteX117-112499" fmla="*/ 5656705 w 6006665"/>
                        <a:gd name="connsiteY117-112500" fmla="*/ 1472557 h 3006470"/>
                        <a:gd name="connsiteX118-112501" fmla="*/ 5633981 w 6006665"/>
                        <a:gd name="connsiteY118-112502" fmla="*/ 1511189 h 3006470"/>
                        <a:gd name="connsiteX119-112503" fmla="*/ 5586259 w 6006665"/>
                        <a:gd name="connsiteY119-112504" fmla="*/ 1547548 h 3006470"/>
                        <a:gd name="connsiteX120-112505" fmla="*/ 5575676 w 6006665"/>
                        <a:gd name="connsiteY120-112506" fmla="*/ 1546540 h 3006470"/>
                        <a:gd name="connsiteX121-112507" fmla="*/ 5574353 w 6006665"/>
                        <a:gd name="connsiteY121-112508" fmla="*/ 1547548 h 3006470"/>
                        <a:gd name="connsiteX122-112509" fmla="*/ 5539436 w 6006665"/>
                        <a:gd name="connsiteY122-112510" fmla="*/ 1544223 h 3006470"/>
                        <a:gd name="connsiteX123-112511" fmla="*/ 5570352 w 6006665"/>
                        <a:gd name="connsiteY123-112512" fmla="*/ 1586180 h 3006470"/>
                        <a:gd name="connsiteX124-112513" fmla="*/ 5593077 w 6006665"/>
                        <a:gd name="connsiteY124-112514" fmla="*/ 1649809 h 3006470"/>
                        <a:gd name="connsiteX125-112515" fmla="*/ 5608984 w 6006665"/>
                        <a:gd name="connsiteY125-112516" fmla="*/ 1677079 h 3006470"/>
                        <a:gd name="connsiteX126-112517" fmla="*/ 5613529 w 6006665"/>
                        <a:gd name="connsiteY126-112518" fmla="*/ 1708893 h 3006470"/>
                        <a:gd name="connsiteX127-112519" fmla="*/ 5608984 w 6006665"/>
                        <a:gd name="connsiteY127-112520" fmla="*/ 1731618 h 3006470"/>
                        <a:gd name="connsiteX128-112521" fmla="*/ 5597799 w 6006665"/>
                        <a:gd name="connsiteY128-112522" fmla="*/ 1728009 h 3006470"/>
                        <a:gd name="connsiteX129-112523" fmla="*/ 5597077 w 6006665"/>
                        <a:gd name="connsiteY129-112524" fmla="*/ 1731618 h 3006470"/>
                        <a:gd name="connsiteX130-112525" fmla="*/ 5534271 w 6006665"/>
                        <a:gd name="connsiteY130-112526" fmla="*/ 1711358 h 3006470"/>
                        <a:gd name="connsiteX131-112527" fmla="*/ 5436277 w 6006665"/>
                        <a:gd name="connsiteY131-112528" fmla="*/ 1767977 h 3006470"/>
                        <a:gd name="connsiteX132-112529" fmla="*/ 5397645 w 6006665"/>
                        <a:gd name="connsiteY132-112530" fmla="*/ 1779340 h 3006470"/>
                        <a:gd name="connsiteX133-112531" fmla="*/ 5345378 w 6006665"/>
                        <a:gd name="connsiteY133-112532" fmla="*/ 1833879 h 3006470"/>
                        <a:gd name="connsiteX134-112533" fmla="*/ 5290839 w 6006665"/>
                        <a:gd name="connsiteY134-112534" fmla="*/ 1881600 h 3006470"/>
                        <a:gd name="connsiteX135-112535" fmla="*/ 5274932 w 6006665"/>
                        <a:gd name="connsiteY135-112536" fmla="*/ 1913415 h 3006470"/>
                        <a:gd name="connsiteX136-112537" fmla="*/ 5267238 w 6006665"/>
                        <a:gd name="connsiteY136-112538" fmla="*/ 1904988 h 3006470"/>
                        <a:gd name="connsiteX137-112539" fmla="*/ 5263025 w 6006665"/>
                        <a:gd name="connsiteY137-112540" fmla="*/ 1913415 h 3006470"/>
                        <a:gd name="connsiteX138-112541" fmla="*/ 5219538 w 6006665"/>
                        <a:gd name="connsiteY138-112542" fmla="*/ 1865787 h 3006470"/>
                        <a:gd name="connsiteX139-112543" fmla="*/ 5129494 w 6006665"/>
                        <a:gd name="connsiteY139-112544" fmla="*/ 1920232 h 3006470"/>
                        <a:gd name="connsiteX140-112545" fmla="*/ 5126389 w 6006665"/>
                        <a:gd name="connsiteY140-112546" fmla="*/ 1914910 h 3006470"/>
                        <a:gd name="connsiteX141-112547" fmla="*/ 5117587 w 6006665"/>
                        <a:gd name="connsiteY141-112548" fmla="*/ 1920232 h 3006470"/>
                        <a:gd name="connsiteX142-112549" fmla="*/ 5105544 w 6006665"/>
                        <a:gd name="connsiteY142-112550" fmla="*/ 1899586 h 3006470"/>
                        <a:gd name="connsiteX143-112551" fmla="*/ 5074955 w 6006665"/>
                        <a:gd name="connsiteY143-112552" fmla="*/ 1924777 h 3006470"/>
                        <a:gd name="connsiteX144-112553" fmla="*/ 5065718 w 6006665"/>
                        <a:gd name="connsiteY144-112554" fmla="*/ 1922578 h 3006470"/>
                        <a:gd name="connsiteX145-112555" fmla="*/ 5063048 w 6006665"/>
                        <a:gd name="connsiteY145-112556" fmla="*/ 1924777 h 3006470"/>
                        <a:gd name="connsiteX146-112557" fmla="*/ 5026594 w 6006665"/>
                        <a:gd name="connsiteY146-112558" fmla="*/ 1916098 h 3006470"/>
                        <a:gd name="connsiteX147-112559" fmla="*/ 5015871 w 6006665"/>
                        <a:gd name="connsiteY147-112560" fmla="*/ 1961137 h 3006470"/>
                        <a:gd name="connsiteX148-112561" fmla="*/ 4974967 w 6006665"/>
                        <a:gd name="connsiteY148-112562" fmla="*/ 2027038 h 3006470"/>
                        <a:gd name="connsiteX149-112563" fmla="*/ 4974967 w 6006665"/>
                        <a:gd name="connsiteY149-112564" fmla="*/ 2058853 h 3006470"/>
                        <a:gd name="connsiteX150-112565" fmla="*/ 5015871 w 6006665"/>
                        <a:gd name="connsiteY150-112566" fmla="*/ 2074760 h 3006470"/>
                        <a:gd name="connsiteX151-112567" fmla="*/ 5011326 w 6006665"/>
                        <a:gd name="connsiteY151-112568" fmla="*/ 2172476 h 3006470"/>
                        <a:gd name="connsiteX152-112569" fmla="*/ 4999419 w 6006665"/>
                        <a:gd name="connsiteY152-112570" fmla="*/ 2172476 h 3006470"/>
                        <a:gd name="connsiteX153-112571" fmla="*/ 4974967 w 6006665"/>
                        <a:gd name="connsiteY153-112572" fmla="*/ 2172476 h 3006470"/>
                        <a:gd name="connsiteX154-112573" fmla="*/ 4963605 w 6006665"/>
                        <a:gd name="connsiteY154-112574" fmla="*/ 2224742 h 3006470"/>
                        <a:gd name="connsiteX155-112575" fmla="*/ 4974967 w 6006665"/>
                        <a:gd name="connsiteY155-112576" fmla="*/ 2252012 h 3006470"/>
                        <a:gd name="connsiteX156-112577" fmla="*/ 4909065 w 6006665"/>
                        <a:gd name="connsiteY156-112578" fmla="*/ 2286099 h 3006470"/>
                        <a:gd name="connsiteX157-112579" fmla="*/ 4897703 w 6006665"/>
                        <a:gd name="connsiteY157-112580" fmla="*/ 2354273 h 3006470"/>
                        <a:gd name="connsiteX158-112581" fmla="*/ 4845437 w 6006665"/>
                        <a:gd name="connsiteY158-112582" fmla="*/ 2370180 h 3006470"/>
                        <a:gd name="connsiteX159-112583" fmla="*/ 4834074 w 6006665"/>
                        <a:gd name="connsiteY159-112584" fmla="*/ 2429264 h 3006470"/>
                        <a:gd name="connsiteX160-112585" fmla="*/ 4779535 w 6006665"/>
                        <a:gd name="connsiteY160-112586" fmla="*/ 2488348 h 3006470"/>
                        <a:gd name="connsiteX161-112587" fmla="*/ 4777225 w 6006665"/>
                        <a:gd name="connsiteY161-112588" fmla="*/ 2477952 h 3006470"/>
                        <a:gd name="connsiteX162-112589" fmla="*/ 4767628 w 6006665"/>
                        <a:gd name="connsiteY162-112590" fmla="*/ 2488348 h 3006470"/>
                        <a:gd name="connsiteX163-112591" fmla="*/ 4758538 w 6006665"/>
                        <a:gd name="connsiteY163-112592" fmla="*/ 2447444 h 3006470"/>
                        <a:gd name="connsiteX164-112593" fmla="*/ 4742631 w 6006665"/>
                        <a:gd name="connsiteY164-112594" fmla="*/ 2361090 h 3006470"/>
                        <a:gd name="connsiteX165-112595" fmla="*/ 4715361 w 6006665"/>
                        <a:gd name="connsiteY165-112596" fmla="*/ 2220198 h 3006470"/>
                        <a:gd name="connsiteX166-112597" fmla="*/ 4735813 w 6006665"/>
                        <a:gd name="connsiteY166-112598" fmla="*/ 2129299 h 3006470"/>
                        <a:gd name="connsiteX167-112599" fmla="*/ 4767628 w 6006665"/>
                        <a:gd name="connsiteY167-112600" fmla="*/ 2086122 h 3006470"/>
                        <a:gd name="connsiteX168-112601" fmla="*/ 4767628 w 6006665"/>
                        <a:gd name="connsiteY168-112602" fmla="*/ 2058853 h 3006470"/>
                        <a:gd name="connsiteX169-112603" fmla="*/ 4826712 w 6006665"/>
                        <a:gd name="connsiteY169-112604" fmla="*/ 2042945 h 3006470"/>
                        <a:gd name="connsiteX170-112605" fmla="*/ 4892613 w 6006665"/>
                        <a:gd name="connsiteY170-112606" fmla="*/ 1952047 h 3006470"/>
                        <a:gd name="connsiteX171-112607" fmla="*/ 4956243 w 6006665"/>
                        <a:gd name="connsiteY171-112608" fmla="*/ 1877056 h 3006470"/>
                        <a:gd name="connsiteX172-112609" fmla="*/ 5022143 w 6006665"/>
                        <a:gd name="connsiteY172-112610" fmla="*/ 1817971 h 3006470"/>
                        <a:gd name="connsiteX173-112611" fmla="*/ 5046694 w 6006665"/>
                        <a:gd name="connsiteY173-112612" fmla="*/ 1710844 h 3006470"/>
                        <a:gd name="connsiteX174-112613" fmla="*/ 5015871 w 6006665"/>
                        <a:gd name="connsiteY174-112614" fmla="*/ 1715711 h 3006470"/>
                        <a:gd name="connsiteX175-112615" fmla="*/ 4995419 w 6006665"/>
                        <a:gd name="connsiteY175-112616" fmla="*/ 1779340 h 3006470"/>
                        <a:gd name="connsiteX176-112617" fmla="*/ 4904521 w 6006665"/>
                        <a:gd name="connsiteY176-112618" fmla="*/ 1865693 h 3006470"/>
                        <a:gd name="connsiteX177-112619" fmla="*/ 4901708 w 6006665"/>
                        <a:gd name="connsiteY177-112620" fmla="*/ 1857053 h 3006470"/>
                        <a:gd name="connsiteX178-112621" fmla="*/ 4892613 w 6006665"/>
                        <a:gd name="connsiteY178-112622" fmla="*/ 1865693 h 3006470"/>
                        <a:gd name="connsiteX179-112623" fmla="*/ 4861835 w 6006665"/>
                        <a:gd name="connsiteY179-112624" fmla="*/ 1771159 h 3006470"/>
                        <a:gd name="connsiteX180-112625" fmla="*/ 4779535 w 6006665"/>
                        <a:gd name="connsiteY180-112626" fmla="*/ 1795247 h 3006470"/>
                        <a:gd name="connsiteX181-112627" fmla="*/ 4684091 w 6006665"/>
                        <a:gd name="connsiteY181-112628" fmla="*/ 1920232 h 3006470"/>
                        <a:gd name="connsiteX182-112629" fmla="*/ 4715906 w 6006665"/>
                        <a:gd name="connsiteY182-112630" fmla="*/ 1967954 h 3006470"/>
                        <a:gd name="connsiteX183-112631" fmla="*/ 4636369 w 6006665"/>
                        <a:gd name="connsiteY183-112632" fmla="*/ 1983861 h 3006470"/>
                        <a:gd name="connsiteX184-112633" fmla="*/ 4577285 w 6006665"/>
                        <a:gd name="connsiteY184-112634" fmla="*/ 1988406 h 3006470"/>
                        <a:gd name="connsiteX185-112635" fmla="*/ 4577373 w 6006665"/>
                        <a:gd name="connsiteY185-112636" fmla="*/ 1987484 h 3006470"/>
                        <a:gd name="connsiteX186-112637" fmla="*/ 4565379 w 6006665"/>
                        <a:gd name="connsiteY186-112638" fmla="*/ 1988406 h 3006470"/>
                        <a:gd name="connsiteX187-112639" fmla="*/ 4569923 w 6006665"/>
                        <a:gd name="connsiteY187-112640" fmla="*/ 1940685 h 3006470"/>
                        <a:gd name="connsiteX188-112641" fmla="*/ 4520081 w 6006665"/>
                        <a:gd name="connsiteY188-112642" fmla="*/ 1931099 h 3006470"/>
                        <a:gd name="connsiteX189-112643" fmla="*/ 4475025 w 6006665"/>
                        <a:gd name="connsiteY189-112644" fmla="*/ 1961137 h 3006470"/>
                        <a:gd name="connsiteX190-112645" fmla="*/ 4464394 w 6006665"/>
                        <a:gd name="connsiteY190-112646" fmla="*/ 1960286 h 3006470"/>
                        <a:gd name="connsiteX191-112647" fmla="*/ 4463118 w 6006665"/>
                        <a:gd name="connsiteY191-112648" fmla="*/ 1961137 h 3006470"/>
                        <a:gd name="connsiteX192-112649" fmla="*/ 4357637 w 6006665"/>
                        <a:gd name="connsiteY192-112650" fmla="*/ 1952698 h 3006470"/>
                        <a:gd name="connsiteX193-112651" fmla="*/ 4243233 w 6006665"/>
                        <a:gd name="connsiteY193-112652" fmla="*/ 1972499 h 3006470"/>
                        <a:gd name="connsiteX194-112653" fmla="*/ 4125065 w 6006665"/>
                        <a:gd name="connsiteY194-112654" fmla="*/ 2106574 h 3006470"/>
                        <a:gd name="connsiteX195-112655" fmla="*/ 3984173 w 6006665"/>
                        <a:gd name="connsiteY195-112656" fmla="*/ 2263374 h 3006470"/>
                        <a:gd name="connsiteX196-112657" fmla="*/ 4038712 w 6006665"/>
                        <a:gd name="connsiteY196-112658" fmla="*/ 2267919 h 3006470"/>
                        <a:gd name="connsiteX197-112659" fmla="*/ 4059164 w 6006665"/>
                        <a:gd name="connsiteY197-112660" fmla="*/ 2311096 h 3006470"/>
                        <a:gd name="connsiteX198-112661" fmla="*/ 4087782 w 6006665"/>
                        <a:gd name="connsiteY198-112662" fmla="*/ 2319513 h 3006470"/>
                        <a:gd name="connsiteX199-112663" fmla="*/ 4106341 w 6006665"/>
                        <a:gd name="connsiteY199-112664" fmla="*/ 2290644 h 3006470"/>
                        <a:gd name="connsiteX200-112665" fmla="*/ 4117411 w 6006665"/>
                        <a:gd name="connsiteY200-112666" fmla="*/ 2291946 h 3006470"/>
                        <a:gd name="connsiteX201-112667" fmla="*/ 4118248 w 6006665"/>
                        <a:gd name="connsiteY201-112668" fmla="*/ 2290644 h 3006470"/>
                        <a:gd name="connsiteX202-112669" fmla="*/ 4156880 w 6006665"/>
                        <a:gd name="connsiteY202-112670" fmla="*/ 2295189 h 3006470"/>
                        <a:gd name="connsiteX203-112671" fmla="*/ 4211419 w 6006665"/>
                        <a:gd name="connsiteY203-112672" fmla="*/ 2365635 h 3006470"/>
                        <a:gd name="connsiteX204-112673" fmla="*/ 4215964 w 6006665"/>
                        <a:gd name="connsiteY204-112674" fmla="*/ 2413357 h 3006470"/>
                        <a:gd name="connsiteX205-112675" fmla="*/ 4184149 w 6006665"/>
                        <a:gd name="connsiteY205-112676" fmla="*/ 2472441 h 3006470"/>
                        <a:gd name="connsiteX206-112677" fmla="*/ 4177332 w 6006665"/>
                        <a:gd name="connsiteY206-112678" fmla="*/ 2542887 h 3006470"/>
                        <a:gd name="connsiteX207-112679" fmla="*/ 4161425 w 6006665"/>
                        <a:gd name="connsiteY207-112680" fmla="*/ 2629241 h 3006470"/>
                        <a:gd name="connsiteX208-112681" fmla="*/ 4109158 w 6006665"/>
                        <a:gd name="connsiteY208-112682" fmla="*/ 2708777 h 3006470"/>
                        <a:gd name="connsiteX209-112683" fmla="*/ 4097796 w 6006665"/>
                        <a:gd name="connsiteY209-112684" fmla="*/ 2747409 h 3006470"/>
                        <a:gd name="connsiteX210-112685" fmla="*/ 4043257 w 6006665"/>
                        <a:gd name="connsiteY210-112686" fmla="*/ 2806493 h 3006470"/>
                        <a:gd name="connsiteX211-112687" fmla="*/ 3995535 w 6006665"/>
                        <a:gd name="connsiteY211-112688" fmla="*/ 2865577 h 3006470"/>
                        <a:gd name="connsiteX212-112689" fmla="*/ 3975083 w 6006665"/>
                        <a:gd name="connsiteY212-112690" fmla="*/ 2897392 h 3006470"/>
                        <a:gd name="connsiteX213-112691" fmla="*/ 3925089 w 6006665"/>
                        <a:gd name="connsiteY213-112692" fmla="*/ 2924661 h 3006470"/>
                        <a:gd name="connsiteX214-112693" fmla="*/ 3913182 w 6006665"/>
                        <a:gd name="connsiteY214-112694" fmla="*/ 2924661 h 3006470"/>
                        <a:gd name="connsiteX215-112695" fmla="*/ 3904637 w 6006665"/>
                        <a:gd name="connsiteY215-112696" fmla="*/ 2924661 h 3006470"/>
                        <a:gd name="connsiteX216-112697" fmla="*/ 3892729 w 6006665"/>
                        <a:gd name="connsiteY216-112698" fmla="*/ 2924661 h 3006470"/>
                        <a:gd name="connsiteX217-112699" fmla="*/ 3871063 w 6006665"/>
                        <a:gd name="connsiteY217-112700" fmla="*/ 2908412 h 3006470"/>
                        <a:gd name="connsiteX218-112701" fmla="*/ 3829645 w 6006665"/>
                        <a:gd name="connsiteY218-112702" fmla="*/ 2936024 h 3006470"/>
                        <a:gd name="connsiteX219-112703" fmla="*/ 3822828 w 6006665"/>
                        <a:gd name="connsiteY219-112704" fmla="*/ 2956476 h 3006470"/>
                        <a:gd name="connsiteX220-112705" fmla="*/ 3818283 w 6006665"/>
                        <a:gd name="connsiteY220-112706" fmla="*/ 2947386 h 3006470"/>
                        <a:gd name="connsiteX221-112707" fmla="*/ 3818283 w 6006665"/>
                        <a:gd name="connsiteY221-112708" fmla="*/ 2935660 h 3006470"/>
                        <a:gd name="connsiteX222-112709" fmla="*/ 3817738 w 6006665"/>
                        <a:gd name="connsiteY222-112710" fmla="*/ 2936024 h 3006470"/>
                        <a:gd name="connsiteX223-112711" fmla="*/ 3810921 w 6006665"/>
                        <a:gd name="connsiteY223-112712" fmla="*/ 2956476 h 3006470"/>
                        <a:gd name="connsiteX224-112713" fmla="*/ 3806376 w 6006665"/>
                        <a:gd name="connsiteY224-112714" fmla="*/ 2947386 h 3006470"/>
                        <a:gd name="connsiteX225-112715" fmla="*/ 3806376 w 6006665"/>
                        <a:gd name="connsiteY225-112716" fmla="*/ 2920116 h 3006470"/>
                        <a:gd name="connsiteX226-112717" fmla="*/ 3818283 w 6006665"/>
                        <a:gd name="connsiteY226-112718" fmla="*/ 2920116 h 3006470"/>
                        <a:gd name="connsiteX227-112719" fmla="*/ 3826828 w 6006665"/>
                        <a:gd name="connsiteY227-112720" fmla="*/ 2920116 h 3006470"/>
                        <a:gd name="connsiteX228-112721" fmla="*/ 3833645 w 6006665"/>
                        <a:gd name="connsiteY228-112722" fmla="*/ 2861032 h 3006470"/>
                        <a:gd name="connsiteX229-112723" fmla="*/ 3822283 w 6006665"/>
                        <a:gd name="connsiteY229-112724" fmla="*/ 2817856 h 3006470"/>
                        <a:gd name="connsiteX230-112725" fmla="*/ 3849553 w 6006665"/>
                        <a:gd name="connsiteY230-112726" fmla="*/ 2795131 h 3006470"/>
                        <a:gd name="connsiteX231-112727" fmla="*/ 3858814 w 6006665"/>
                        <a:gd name="connsiteY231-112728" fmla="*/ 2797336 h 3006470"/>
                        <a:gd name="connsiteX232-112729" fmla="*/ 3861460 w 6006665"/>
                        <a:gd name="connsiteY232-112730" fmla="*/ 2795131 h 3006470"/>
                        <a:gd name="connsiteX233-112731" fmla="*/ 3898487 w 6006665"/>
                        <a:gd name="connsiteY233-112732" fmla="*/ 2803947 h 3006470"/>
                        <a:gd name="connsiteX234-112733" fmla="*/ 3919999 w 6006665"/>
                        <a:gd name="connsiteY234-112734" fmla="*/ 2758772 h 3006470"/>
                        <a:gd name="connsiteX235-112735" fmla="*/ 3935906 w 6006665"/>
                        <a:gd name="connsiteY235-112736" fmla="*/ 2699687 h 3006470"/>
                        <a:gd name="connsiteX236-112737" fmla="*/ 3947269 w 6006665"/>
                        <a:gd name="connsiteY236-112738" fmla="*/ 2676963 h 3006470"/>
                        <a:gd name="connsiteX237-112739" fmla="*/ 3966292 w 6006665"/>
                        <a:gd name="connsiteY237-112740" fmla="*/ 2632575 h 3006470"/>
                        <a:gd name="connsiteX238-112741" fmla="*/ 3915999 w 6006665"/>
                        <a:gd name="connsiteY238-112742" fmla="*/ 2645148 h 3006470"/>
                        <a:gd name="connsiteX239-112743" fmla="*/ 3888729 w 6006665"/>
                        <a:gd name="connsiteY239-112744" fmla="*/ 2667873 h 3006470"/>
                        <a:gd name="connsiteX240-112745" fmla="*/ 3876822 w 6006665"/>
                        <a:gd name="connsiteY240-112746" fmla="*/ 2667873 h 3006470"/>
                        <a:gd name="connsiteX241-112747" fmla="*/ 3829645 w 6006665"/>
                        <a:gd name="connsiteY241-112748" fmla="*/ 2667873 h 3006470"/>
                        <a:gd name="connsiteX242-112749" fmla="*/ 3817738 w 6006665"/>
                        <a:gd name="connsiteY242-112750" fmla="*/ 2667873 h 3006470"/>
                        <a:gd name="connsiteX243-112751" fmla="*/ 3801831 w 6006665"/>
                        <a:gd name="connsiteY243-112752" fmla="*/ 2613334 h 3006470"/>
                        <a:gd name="connsiteX244-112753" fmla="*/ 3758654 w 6006665"/>
                        <a:gd name="connsiteY244-112754" fmla="*/ 2574702 h 3006470"/>
                        <a:gd name="connsiteX245-112755" fmla="*/ 3692753 w 6006665"/>
                        <a:gd name="connsiteY245-112756" fmla="*/ 2558795 h 3006470"/>
                        <a:gd name="connsiteX246-112757" fmla="*/ 3683663 w 6006665"/>
                        <a:gd name="connsiteY246-112758" fmla="*/ 2499711 h 3006470"/>
                        <a:gd name="connsiteX247-112759" fmla="*/ 3672301 w 6006665"/>
                        <a:gd name="connsiteY247-112760" fmla="*/ 2467896 h 3006470"/>
                        <a:gd name="connsiteX248-112761" fmla="*/ 3656393 w 6006665"/>
                        <a:gd name="connsiteY248-112762" fmla="*/ 2440627 h 3006470"/>
                        <a:gd name="connsiteX249-112763" fmla="*/ 3633669 w 6006665"/>
                        <a:gd name="connsiteY249-112764" fmla="*/ 2381542 h 3006470"/>
                        <a:gd name="connsiteX250-112765" fmla="*/ 3601854 w 6006665"/>
                        <a:gd name="connsiteY250-112766" fmla="*/ 2361090 h 3006470"/>
                        <a:gd name="connsiteX251-112767" fmla="*/ 3545995 w 6006665"/>
                        <a:gd name="connsiteY251-112768" fmla="*/ 2339606 h 3006470"/>
                        <a:gd name="connsiteX252-112769" fmla="*/ 3506955 w 6006665"/>
                        <a:gd name="connsiteY252-112770" fmla="*/ 2345183 h 3006470"/>
                        <a:gd name="connsiteX253-112771" fmla="*/ 3463779 w 6006665"/>
                        <a:gd name="connsiteY253-112772" fmla="*/ 2354273 h 3006470"/>
                        <a:gd name="connsiteX254-112773" fmla="*/ 3431964 w 6006665"/>
                        <a:gd name="connsiteY254-112774" fmla="*/ 2381542 h 3006470"/>
                        <a:gd name="connsiteX255-112775" fmla="*/ 3452416 w 6006665"/>
                        <a:gd name="connsiteY255-112776" fmla="*/ 2397450 h 3006470"/>
                        <a:gd name="connsiteX256-112777" fmla="*/ 3452416 w 6006665"/>
                        <a:gd name="connsiteY256-112778" fmla="*/ 2429264 h 3006470"/>
                        <a:gd name="connsiteX257-112779" fmla="*/ 3431964 w 6006665"/>
                        <a:gd name="connsiteY257-112780" fmla="*/ 2451989 h 3006470"/>
                        <a:gd name="connsiteX258-112781" fmla="*/ 3400150 w 6006665"/>
                        <a:gd name="connsiteY258-112782" fmla="*/ 2511073 h 3006470"/>
                        <a:gd name="connsiteX259-112783" fmla="*/ 3400150 w 6006665"/>
                        <a:gd name="connsiteY259-112784" fmla="*/ 2538343 h 3006470"/>
                        <a:gd name="connsiteX260-112785" fmla="*/ 3350155 w 6006665"/>
                        <a:gd name="connsiteY260-112786" fmla="*/ 2570157 h 3006470"/>
                        <a:gd name="connsiteX261-112787" fmla="*/ 3342342 w 6006665"/>
                        <a:gd name="connsiteY261-112788" fmla="*/ 2567553 h 3006470"/>
                        <a:gd name="connsiteX262-112789" fmla="*/ 3338249 w 6006665"/>
                        <a:gd name="connsiteY262-112790" fmla="*/ 2570157 h 3006470"/>
                        <a:gd name="connsiteX263-112791" fmla="*/ 3290527 w 6006665"/>
                        <a:gd name="connsiteY263-112792" fmla="*/ 2554250 h 3006470"/>
                        <a:gd name="connsiteX264-112793" fmla="*/ 3259257 w 6006665"/>
                        <a:gd name="connsiteY264-112794" fmla="*/ 2554250 h 3006470"/>
                        <a:gd name="connsiteX265-112795" fmla="*/ 3247350 w 6006665"/>
                        <a:gd name="connsiteY265-112796" fmla="*/ 2554250 h 3006470"/>
                        <a:gd name="connsiteX266-112797" fmla="*/ 3231443 w 6006665"/>
                        <a:gd name="connsiteY266-112798" fmla="*/ 2538343 h 3006470"/>
                        <a:gd name="connsiteX267-112799" fmla="*/ 3213271 w 6006665"/>
                        <a:gd name="connsiteY267-112800" fmla="*/ 2533799 h 3006470"/>
                        <a:gd name="connsiteX268-112801" fmla="*/ 3168359 w 6006665"/>
                        <a:gd name="connsiteY268-112802" fmla="*/ 2570157 h 3006470"/>
                        <a:gd name="connsiteX269-112803" fmla="*/ 3120637 w 6006665"/>
                        <a:gd name="connsiteY269-112804" fmla="*/ 2581519 h 3006470"/>
                        <a:gd name="connsiteX270-112805" fmla="*/ 3082005 w 6006665"/>
                        <a:gd name="connsiteY270-112806" fmla="*/ 2597427 h 3006470"/>
                        <a:gd name="connsiteX271-112807" fmla="*/ 3074460 w 6006665"/>
                        <a:gd name="connsiteY271-112808" fmla="*/ 2595630 h 3006470"/>
                        <a:gd name="connsiteX272-112809" fmla="*/ 3070098 w 6006665"/>
                        <a:gd name="connsiteY272-112810" fmla="*/ 2597427 h 3006470"/>
                        <a:gd name="connsiteX273-112811" fmla="*/ 3022376 w 6006665"/>
                        <a:gd name="connsiteY273-112812" fmla="*/ 2586064 h 3006470"/>
                        <a:gd name="connsiteX274-112813" fmla="*/ 3000196 w 6006665"/>
                        <a:gd name="connsiteY274-112814" fmla="*/ 2586064 h 3006470"/>
                        <a:gd name="connsiteX275-112815" fmla="*/ 2988289 w 6006665"/>
                        <a:gd name="connsiteY275-112816" fmla="*/ 2586064 h 3006470"/>
                        <a:gd name="connsiteX276-112817" fmla="*/ 2967837 w 6006665"/>
                        <a:gd name="connsiteY276-112818" fmla="*/ 2554250 h 3006470"/>
                        <a:gd name="connsiteX277-112819" fmla="*/ 2929205 w 6006665"/>
                        <a:gd name="connsiteY277-112820" fmla="*/ 2526980 h 3006470"/>
                        <a:gd name="connsiteX278-112821" fmla="*/ 2902153 w 6006665"/>
                        <a:gd name="connsiteY278-112822" fmla="*/ 2523116 h 3006470"/>
                        <a:gd name="connsiteX279-112823" fmla="*/ 2861576 w 6006665"/>
                        <a:gd name="connsiteY279-112824" fmla="*/ 2526980 h 3006470"/>
                        <a:gd name="connsiteX280-112825" fmla="*/ 2822944 w 6006665"/>
                        <a:gd name="connsiteY280-112826" fmla="*/ 2538343 h 3006470"/>
                        <a:gd name="connsiteX281-112827" fmla="*/ 2818139 w 6006665"/>
                        <a:gd name="connsiteY281-112828" fmla="*/ 2536254 h 3006470"/>
                        <a:gd name="connsiteX282-112829" fmla="*/ 2811037 w 6006665"/>
                        <a:gd name="connsiteY282-112830" fmla="*/ 2538343 h 3006470"/>
                        <a:gd name="connsiteX283-112831" fmla="*/ 2758770 w 6006665"/>
                        <a:gd name="connsiteY283-112832" fmla="*/ 2515618 h 3006470"/>
                        <a:gd name="connsiteX284-112833" fmla="*/ 2751953 w 6006665"/>
                        <a:gd name="connsiteY284-112834" fmla="*/ 2472441 h 3006470"/>
                        <a:gd name="connsiteX285-112835" fmla="*/ 2708776 w 6006665"/>
                        <a:gd name="connsiteY285-112836" fmla="*/ 2456534 h 3006470"/>
                        <a:gd name="connsiteX286-112837" fmla="*/ 2676962 w 6006665"/>
                        <a:gd name="connsiteY286-112838" fmla="*/ 2451989 h 3006470"/>
                        <a:gd name="connsiteX287-112839" fmla="*/ 2642534 w 6006665"/>
                        <a:gd name="connsiteY287-112840" fmla="*/ 2430245 h 3006470"/>
                        <a:gd name="connsiteX288-112841" fmla="*/ 2609333 w 6006665"/>
                        <a:gd name="connsiteY288-112842" fmla="*/ 2488348 h 3006470"/>
                        <a:gd name="connsiteX289-112843" fmla="*/ 2625240 w 6006665"/>
                        <a:gd name="connsiteY289-112844" fmla="*/ 2522435 h 3006470"/>
                        <a:gd name="connsiteX290-112845" fmla="*/ 2586608 w 6006665"/>
                        <a:gd name="connsiteY290-112846" fmla="*/ 2558795 h 3006470"/>
                        <a:gd name="connsiteX291-112847" fmla="*/ 2577105 w 6006665"/>
                        <a:gd name="connsiteY291-112848" fmla="*/ 2556532 h 3006470"/>
                        <a:gd name="connsiteX292-112849" fmla="*/ 2574701 w 6006665"/>
                        <a:gd name="connsiteY292-112850" fmla="*/ 2558795 h 3006470"/>
                        <a:gd name="connsiteX293-112851" fmla="*/ 2526979 w 6006665"/>
                        <a:gd name="connsiteY293-112852" fmla="*/ 2547432 h 3006470"/>
                        <a:gd name="connsiteX294-112853" fmla="*/ 2490620 w 6006665"/>
                        <a:gd name="connsiteY294-112854" fmla="*/ 2542887 h 3006470"/>
                        <a:gd name="connsiteX295-112855" fmla="*/ 2463350 w 6006665"/>
                        <a:gd name="connsiteY295-112856" fmla="*/ 2515618 h 3006470"/>
                        <a:gd name="connsiteX296-112857" fmla="*/ 2436625 w 6006665"/>
                        <a:gd name="connsiteY296-112858" fmla="*/ 2515618 h 3006470"/>
                        <a:gd name="connsiteX297-112859" fmla="*/ 2424718 w 6006665"/>
                        <a:gd name="connsiteY297-112860" fmla="*/ 2515618 h 3006470"/>
                        <a:gd name="connsiteX298-112861" fmla="*/ 2398858 w 6006665"/>
                        <a:gd name="connsiteY298-112862" fmla="*/ 2502687 h 3006470"/>
                        <a:gd name="connsiteX299-112863" fmla="*/ 2350272 w 6006665"/>
                        <a:gd name="connsiteY299-112864" fmla="*/ 2526980 h 3006470"/>
                        <a:gd name="connsiteX300-112865" fmla="*/ 2282098 w 6006665"/>
                        <a:gd name="connsiteY300-112866" fmla="*/ 2574702 h 3006470"/>
                        <a:gd name="connsiteX301-112867" fmla="*/ 2238921 w 6006665"/>
                        <a:gd name="connsiteY301-112868" fmla="*/ 2586064 h 3006470"/>
                        <a:gd name="connsiteX302-112869" fmla="*/ 2227559 w 6006665"/>
                        <a:gd name="connsiteY302-112870" fmla="*/ 2590609 h 3006470"/>
                        <a:gd name="connsiteX303-112871" fmla="*/ 2225178 w 6006665"/>
                        <a:gd name="connsiteY303-112872" fmla="*/ 2586799 h 3006470"/>
                        <a:gd name="connsiteX304-112873" fmla="*/ 2215652 w 6006665"/>
                        <a:gd name="connsiteY304-112874" fmla="*/ 2590609 h 3006470"/>
                        <a:gd name="connsiteX305-112875" fmla="*/ 2193596 w 6006665"/>
                        <a:gd name="connsiteY305-112876" fmla="*/ 2555320 h 3006470"/>
                        <a:gd name="connsiteX306-112877" fmla="*/ 2157112 w 6006665"/>
                        <a:gd name="connsiteY306-112878" fmla="*/ 2558795 h 3006470"/>
                        <a:gd name="connsiteX307-112879" fmla="*/ 2156291 w 6006665"/>
                        <a:gd name="connsiteY307-112880" fmla="*/ 2557739 h 3006470"/>
                        <a:gd name="connsiteX308-112881" fmla="*/ 2145205 w 6006665"/>
                        <a:gd name="connsiteY308-112882" fmla="*/ 2558795 h 3006470"/>
                        <a:gd name="connsiteX309-112883" fmla="*/ 2129298 w 6006665"/>
                        <a:gd name="connsiteY309-112884" fmla="*/ 2538343 h 3006470"/>
                        <a:gd name="connsiteX310-112885" fmla="*/ 2102029 w 6006665"/>
                        <a:gd name="connsiteY310-112886" fmla="*/ 2526980 h 3006470"/>
                        <a:gd name="connsiteX311-112887" fmla="*/ 2086121 w 6006665"/>
                        <a:gd name="connsiteY311-112888" fmla="*/ 2495166 h 3006470"/>
                        <a:gd name="connsiteX312-112889" fmla="*/ 2070005 w 6006665"/>
                        <a:gd name="connsiteY312-112890" fmla="*/ 2486212 h 3006470"/>
                        <a:gd name="connsiteX313-112891" fmla="*/ 2027582 w 6006665"/>
                        <a:gd name="connsiteY313-112892" fmla="*/ 2499711 h 3006470"/>
                        <a:gd name="connsiteX314-112893" fmla="*/ 2023845 w 6006665"/>
                        <a:gd name="connsiteY314-112894" fmla="*/ 2497111 h 3006470"/>
                        <a:gd name="connsiteX315-112895" fmla="*/ 2018675 w 6006665"/>
                        <a:gd name="connsiteY315-112896" fmla="*/ 2499711 h 3006470"/>
                        <a:gd name="connsiteX316-112897" fmla="*/ 1971363 w 6006665"/>
                        <a:gd name="connsiteY316-112898" fmla="*/ 2468885 h 3006470"/>
                        <a:gd name="connsiteX317-112899" fmla="*/ 1952591 w 6006665"/>
                        <a:gd name="connsiteY317-112900" fmla="*/ 2495166 h 3006470"/>
                        <a:gd name="connsiteX318-112901" fmla="*/ 1947518 w 6006665"/>
                        <a:gd name="connsiteY318-112902" fmla="*/ 2485599 h 3006470"/>
                        <a:gd name="connsiteX319-112903" fmla="*/ 1940684 w 6006665"/>
                        <a:gd name="connsiteY319-112904" fmla="*/ 2495166 h 3006470"/>
                        <a:gd name="connsiteX320-112905" fmla="*/ 1861147 w 6006665"/>
                        <a:gd name="connsiteY320-112906" fmla="*/ 2345183 h 3006470"/>
                        <a:gd name="connsiteX321-112907" fmla="*/ 1811153 w 6006665"/>
                        <a:gd name="connsiteY321-112908" fmla="*/ 2295189 h 3006470"/>
                        <a:gd name="connsiteX322-112909" fmla="*/ 1813950 w 6006665"/>
                        <a:gd name="connsiteY322-112910" fmla="*/ 2292043 h 3006470"/>
                        <a:gd name="connsiteX323-112911" fmla="*/ 1270852 w 6006665"/>
                        <a:gd name="connsiteY323-112912" fmla="*/ 2306551 h 3006470"/>
                        <a:gd name="connsiteX324-112913" fmla="*/ 1254945 w 6006665"/>
                        <a:gd name="connsiteY324-112914" fmla="*/ 2327003 h 3006470"/>
                        <a:gd name="connsiteX325-112915" fmla="*/ 1282214 w 6006665"/>
                        <a:gd name="connsiteY325-112916" fmla="*/ 2370180 h 3006470"/>
                        <a:gd name="connsiteX326-112917" fmla="*/ 1243582 w 6006665"/>
                        <a:gd name="connsiteY326-112918" fmla="*/ 2386087 h 3006470"/>
                        <a:gd name="connsiteX327-112919" fmla="*/ 1254945 w 6006665"/>
                        <a:gd name="connsiteY327-112920" fmla="*/ 2404267 h 3006470"/>
                        <a:gd name="connsiteX328-112921" fmla="*/ 1216313 w 6006665"/>
                        <a:gd name="connsiteY328-112922" fmla="*/ 2429264 h 3006470"/>
                        <a:gd name="connsiteX329-112923" fmla="*/ 1275397 w 6006665"/>
                        <a:gd name="connsiteY329-112924" fmla="*/ 2472441 h 3006470"/>
                        <a:gd name="connsiteX330-112925" fmla="*/ 1270852 w 6006665"/>
                        <a:gd name="connsiteY330-112926" fmla="*/ 2499711 h 3006470"/>
                        <a:gd name="connsiteX331-112927" fmla="*/ 1259108 w 6006665"/>
                        <a:gd name="connsiteY331-112928" fmla="*/ 2498732 h 3006470"/>
                        <a:gd name="connsiteX332-112929" fmla="*/ 1258945 w 6006665"/>
                        <a:gd name="connsiteY332-112930" fmla="*/ 2499711 h 3006470"/>
                        <a:gd name="connsiteX333-112931" fmla="*/ 1215644 w 6006665"/>
                        <a:gd name="connsiteY333-112932" fmla="*/ 2496102 h 3006470"/>
                        <a:gd name="connsiteX334-112933" fmla="*/ 1204950 w 6006665"/>
                        <a:gd name="connsiteY334-112934" fmla="*/ 2511073 h 3006470"/>
                        <a:gd name="connsiteX335-112935" fmla="*/ 1196495 w 6006665"/>
                        <a:gd name="connsiteY335-112936" fmla="*/ 2506241 h 3006470"/>
                        <a:gd name="connsiteX336-112937" fmla="*/ 1193043 w 6006665"/>
                        <a:gd name="connsiteY336-112938" fmla="*/ 2511073 h 3006470"/>
                        <a:gd name="connsiteX337-112939" fmla="*/ 1145322 w 6006665"/>
                        <a:gd name="connsiteY337-112940" fmla="*/ 2483803 h 3006470"/>
                        <a:gd name="connsiteX338-112941" fmla="*/ 1098145 w 6006665"/>
                        <a:gd name="connsiteY338-112942" fmla="*/ 2483803 h 3006470"/>
                        <a:gd name="connsiteX339-112943" fmla="*/ 1061785 w 6006665"/>
                        <a:gd name="connsiteY339-112944" fmla="*/ 2511073 h 3006470"/>
                        <a:gd name="connsiteX340-112945" fmla="*/ 1055322 w 6006665"/>
                        <a:gd name="connsiteY340-112946" fmla="*/ 2506990 h 3006470"/>
                        <a:gd name="connsiteX341-112947" fmla="*/ 1049878 w 6006665"/>
                        <a:gd name="connsiteY341-112948" fmla="*/ 2511073 h 3006470"/>
                        <a:gd name="connsiteX342-112949" fmla="*/ 1006701 w 6006665"/>
                        <a:gd name="connsiteY342-112950" fmla="*/ 2483803 h 3006470"/>
                        <a:gd name="connsiteX343-112951" fmla="*/ 924893 w 6006665"/>
                        <a:gd name="connsiteY343-112952" fmla="*/ 2447444 h 3006470"/>
                        <a:gd name="connsiteX344-112953" fmla="*/ 877716 w 6006665"/>
                        <a:gd name="connsiteY344-112954" fmla="*/ 2447444 h 3006470"/>
                        <a:gd name="connsiteX345-112955" fmla="*/ 802724 w 6006665"/>
                        <a:gd name="connsiteY345-112956" fmla="*/ 2511073 h 3006470"/>
                        <a:gd name="connsiteX346-112957" fmla="*/ 798179 w 6006665"/>
                        <a:gd name="connsiteY346-112958" fmla="*/ 2554250 h 3006470"/>
                        <a:gd name="connsiteX347-112959" fmla="*/ 787406 w 6006665"/>
                        <a:gd name="connsiteY347-112960" fmla="*/ 2543477 h 3006470"/>
                        <a:gd name="connsiteX348-112961" fmla="*/ 786272 w 6006665"/>
                        <a:gd name="connsiteY348-112962" fmla="*/ 2554250 h 3006470"/>
                        <a:gd name="connsiteX349-112963" fmla="*/ 756063 w 6006665"/>
                        <a:gd name="connsiteY349-112964" fmla="*/ 2524040 h 3006470"/>
                        <a:gd name="connsiteX350-112965" fmla="*/ 732278 w 6006665"/>
                        <a:gd name="connsiteY350-112966" fmla="*/ 2581519 h 3006470"/>
                        <a:gd name="connsiteX351-112967" fmla="*/ 743640 w 6006665"/>
                        <a:gd name="connsiteY351-112968" fmla="*/ 2590609 h 3006470"/>
                        <a:gd name="connsiteX352-112969" fmla="*/ 723188 w 6006665"/>
                        <a:gd name="connsiteY352-112970" fmla="*/ 2633786 h 3006470"/>
                        <a:gd name="connsiteX353-112971" fmla="*/ 747026 w 6006665"/>
                        <a:gd name="connsiteY353-112972" fmla="*/ 2670627 h 3006470"/>
                        <a:gd name="connsiteX354-112973" fmla="*/ 763548 w 6006665"/>
                        <a:gd name="connsiteY354-112974" fmla="*/ 2667873 h 3006470"/>
                        <a:gd name="connsiteX355-112975" fmla="*/ 764871 w 6006665"/>
                        <a:gd name="connsiteY355-112976" fmla="*/ 2669637 h 3006470"/>
                        <a:gd name="connsiteX356-112977" fmla="*/ 775455 w 6006665"/>
                        <a:gd name="connsiteY356-112978" fmla="*/ 2667873 h 3006470"/>
                        <a:gd name="connsiteX357-112979" fmla="*/ 802724 w 6006665"/>
                        <a:gd name="connsiteY357-112980" fmla="*/ 2704232 h 3006470"/>
                        <a:gd name="connsiteX358-112981" fmla="*/ 798179 w 6006665"/>
                        <a:gd name="connsiteY358-112982" fmla="*/ 2731502 h 3006470"/>
                        <a:gd name="connsiteX359-112983" fmla="*/ 818632 w 6006665"/>
                        <a:gd name="connsiteY359-112984" fmla="*/ 2742864 h 3006470"/>
                        <a:gd name="connsiteX360-112985" fmla="*/ 802724 w 6006665"/>
                        <a:gd name="connsiteY360-112986" fmla="*/ 2774679 h 3006470"/>
                        <a:gd name="connsiteX361-112987" fmla="*/ 766365 w 6006665"/>
                        <a:gd name="connsiteY361-112988" fmla="*/ 2779224 h 3006470"/>
                        <a:gd name="connsiteX362-112989" fmla="*/ 727733 w 6006665"/>
                        <a:gd name="connsiteY362-112990" fmla="*/ 2838308 h 3006470"/>
                        <a:gd name="connsiteX363-112991" fmla="*/ 759548 w 6006665"/>
                        <a:gd name="connsiteY363-112992" fmla="*/ 2881485 h 3006470"/>
                        <a:gd name="connsiteX364-112993" fmla="*/ 759548 w 6006665"/>
                        <a:gd name="connsiteY364-112994" fmla="*/ 2920116 h 3006470"/>
                        <a:gd name="connsiteX365-112995" fmla="*/ 798179 w 6006665"/>
                        <a:gd name="connsiteY365-112996" fmla="*/ 2979201 h 3006470"/>
                        <a:gd name="connsiteX366-112997" fmla="*/ 775455 w 6006665"/>
                        <a:gd name="connsiteY366-112998" fmla="*/ 2995108 h 3006470"/>
                        <a:gd name="connsiteX367-112999" fmla="*/ 770910 w 6006665"/>
                        <a:gd name="connsiteY367-113000" fmla="*/ 3006470 h 3006470"/>
                        <a:gd name="connsiteX368-113001" fmla="*/ 759003 w 6006665"/>
                        <a:gd name="connsiteY368-113002" fmla="*/ 3006470 h 3006470"/>
                        <a:gd name="connsiteX369-113003" fmla="*/ 755003 w 6006665"/>
                        <a:gd name="connsiteY369-113004" fmla="*/ 3006470 h 3006470"/>
                        <a:gd name="connsiteX370-113005" fmla="*/ 743096 w 6006665"/>
                        <a:gd name="connsiteY370-113006" fmla="*/ 3006470 h 3006470"/>
                        <a:gd name="connsiteX371-113007" fmla="*/ 715826 w 6006665"/>
                        <a:gd name="connsiteY371-113008" fmla="*/ 2972383 h 3006470"/>
                        <a:gd name="connsiteX372-113009" fmla="*/ 704464 w 6006665"/>
                        <a:gd name="connsiteY372-113010" fmla="*/ 2972383 h 3006470"/>
                        <a:gd name="connsiteX373-113011" fmla="*/ 684012 w 6006665"/>
                        <a:gd name="connsiteY373-113012" fmla="*/ 2963293 h 3006470"/>
                        <a:gd name="connsiteX374-113013" fmla="*/ 672649 w 6006665"/>
                        <a:gd name="connsiteY374-113014" fmla="*/ 2940569 h 3006470"/>
                        <a:gd name="connsiteX375-113015" fmla="*/ 645222 w 6006665"/>
                        <a:gd name="connsiteY375-113016" fmla="*/ 2932732 h 3006470"/>
                        <a:gd name="connsiteX376-113017" fmla="*/ 625472 w 6006665"/>
                        <a:gd name="connsiteY376-113018" fmla="*/ 2936024 h 3006470"/>
                        <a:gd name="connsiteX377-113019" fmla="*/ 623771 w 6006665"/>
                        <a:gd name="connsiteY377-113020" fmla="*/ 2934323 h 3006470"/>
                        <a:gd name="connsiteX378-113021" fmla="*/ 613565 w 6006665"/>
                        <a:gd name="connsiteY378-113022" fmla="*/ 2936024 h 3006470"/>
                        <a:gd name="connsiteX379-113023" fmla="*/ 609020 w 6006665"/>
                        <a:gd name="connsiteY379-113024" fmla="*/ 2931479 h 3006470"/>
                        <a:gd name="connsiteX380-113025" fmla="*/ 559026 w 6006665"/>
                        <a:gd name="connsiteY380-113026" fmla="*/ 2904209 h 3006470"/>
                        <a:gd name="connsiteX381-113027" fmla="*/ 506760 w 6006665"/>
                        <a:gd name="connsiteY381-113028" fmla="*/ 2897392 h 3006470"/>
                        <a:gd name="connsiteX382-113029" fmla="*/ 483280 w 6006665"/>
                        <a:gd name="connsiteY382-113030" fmla="*/ 2890683 h 3006470"/>
                        <a:gd name="connsiteX383-113031" fmla="*/ 480035 w 6006665"/>
                        <a:gd name="connsiteY383-113032" fmla="*/ 2892847 h 3006470"/>
                        <a:gd name="connsiteX384-113033" fmla="*/ 475042 w 6006665"/>
                        <a:gd name="connsiteY384-113034" fmla="*/ 2888329 h 3006470"/>
                        <a:gd name="connsiteX385-113035" fmla="*/ 474945 w 6006665"/>
                        <a:gd name="connsiteY385-113036" fmla="*/ 2888302 h 3006470"/>
                        <a:gd name="connsiteX386-113037" fmla="*/ 468128 w 6006665"/>
                        <a:gd name="connsiteY386-113038" fmla="*/ 2892847 h 3006470"/>
                        <a:gd name="connsiteX387-113039" fmla="*/ 420406 w 6006665"/>
                        <a:gd name="connsiteY387-113040" fmla="*/ 2849670 h 3006470"/>
                        <a:gd name="connsiteX388-113041" fmla="*/ 381774 w 6006665"/>
                        <a:gd name="connsiteY388-113042" fmla="*/ 2833763 h 3006470"/>
                        <a:gd name="connsiteX389-113043" fmla="*/ 349960 w 6006665"/>
                        <a:gd name="connsiteY389-113044" fmla="*/ 2801948 h 3006470"/>
                        <a:gd name="connsiteX390-113045" fmla="*/ 377229 w 6006665"/>
                        <a:gd name="connsiteY390-113046" fmla="*/ 2795131 h 3006470"/>
                        <a:gd name="connsiteX391-113047" fmla="*/ 404499 w 6006665"/>
                        <a:gd name="connsiteY391-113048" fmla="*/ 2747409 h 3006470"/>
                        <a:gd name="connsiteX392-113049" fmla="*/ 388591 w 6006665"/>
                        <a:gd name="connsiteY392-113050" fmla="*/ 2731502 h 3006470"/>
                        <a:gd name="connsiteX393-113051" fmla="*/ 440858 w 6006665"/>
                        <a:gd name="connsiteY393-113052" fmla="*/ 2704232 h 3006470"/>
                        <a:gd name="connsiteX394-113053" fmla="*/ 440858 w 6006665"/>
                        <a:gd name="connsiteY394-113054" fmla="*/ 2701176 h 3006470"/>
                        <a:gd name="connsiteX395-113055" fmla="*/ 416406 w 6006665"/>
                        <a:gd name="connsiteY395-113056" fmla="*/ 2704232 h 3006470"/>
                        <a:gd name="connsiteX396-113057" fmla="*/ 416406 w 6006665"/>
                        <a:gd name="connsiteY396-113058" fmla="*/ 2702744 h 3006470"/>
                        <a:gd name="connsiteX397-113059" fmla="*/ 404499 w 6006665"/>
                        <a:gd name="connsiteY397-113060" fmla="*/ 2704232 h 3006470"/>
                        <a:gd name="connsiteX398-113061" fmla="*/ 404499 w 6006665"/>
                        <a:gd name="connsiteY398-113062" fmla="*/ 2683780 h 3006470"/>
                        <a:gd name="connsiteX399-113063" fmla="*/ 424951 w 6006665"/>
                        <a:gd name="connsiteY399-113064" fmla="*/ 2667873 h 3006470"/>
                        <a:gd name="connsiteX400-113065" fmla="*/ 463583 w 6006665"/>
                        <a:gd name="connsiteY400-113066" fmla="*/ 2661056 h 3006470"/>
                        <a:gd name="connsiteX401-113067" fmla="*/ 468128 w 6006665"/>
                        <a:gd name="connsiteY401-113068" fmla="*/ 2645148 h 3006470"/>
                        <a:gd name="connsiteX402-113069" fmla="*/ 456765 w 6006665"/>
                        <a:gd name="connsiteY402-113070" fmla="*/ 2613334 h 3006470"/>
                        <a:gd name="connsiteX403-113071" fmla="*/ 474945 w 6006665"/>
                        <a:gd name="connsiteY403-113072" fmla="*/ 2586064 h 3006470"/>
                        <a:gd name="connsiteX404-113073" fmla="*/ 474945 w 6006665"/>
                        <a:gd name="connsiteY404-113074" fmla="*/ 2565612 h 3006470"/>
                        <a:gd name="connsiteX405-113075" fmla="*/ 420406 w 6006665"/>
                        <a:gd name="connsiteY405-113076" fmla="*/ 2547432 h 3006470"/>
                        <a:gd name="connsiteX406-113077" fmla="*/ 409588 w 6006665"/>
                        <a:gd name="connsiteY406-113078" fmla="*/ 2547432 h 3006470"/>
                        <a:gd name="connsiteX407-113079" fmla="*/ 397681 w 6006665"/>
                        <a:gd name="connsiteY407-113080" fmla="*/ 2547432 h 3006470"/>
                        <a:gd name="connsiteX408-113081" fmla="*/ 379485 w 6006665"/>
                        <a:gd name="connsiteY408-113082" fmla="*/ 2525193 h 3006470"/>
                        <a:gd name="connsiteX409-113083" fmla="*/ 357322 w 6006665"/>
                        <a:gd name="connsiteY409-113084" fmla="*/ 2531525 h 3006470"/>
                        <a:gd name="connsiteX410-113085" fmla="*/ 352842 w 6006665"/>
                        <a:gd name="connsiteY410-113086" fmla="*/ 2529403 h 3006470"/>
                        <a:gd name="connsiteX411-113087" fmla="*/ 345415 w 6006665"/>
                        <a:gd name="connsiteY411-113088" fmla="*/ 2531525 h 3006470"/>
                        <a:gd name="connsiteX412-113089" fmla="*/ 302238 w 6006665"/>
                        <a:gd name="connsiteY412-113090" fmla="*/ 2511073 h 3006470"/>
                        <a:gd name="connsiteX413-113091" fmla="*/ 302238 w 6006665"/>
                        <a:gd name="connsiteY413-113092" fmla="*/ 2499711 h 3006470"/>
                        <a:gd name="connsiteX414-113093" fmla="*/ 286331 w 6006665"/>
                        <a:gd name="connsiteY414-113094" fmla="*/ 2472441 h 3006470"/>
                        <a:gd name="connsiteX415-113095" fmla="*/ 270968 w 6006665"/>
                        <a:gd name="connsiteY415-113096" fmla="*/ 2472441 h 3006470"/>
                        <a:gd name="connsiteX416-113097" fmla="*/ 259061 w 6006665"/>
                        <a:gd name="connsiteY416-113098" fmla="*/ 2472441 h 3006470"/>
                        <a:gd name="connsiteX417-113099" fmla="*/ 254516 w 6006665"/>
                        <a:gd name="connsiteY417-113100" fmla="*/ 2456534 h 3006470"/>
                        <a:gd name="connsiteX418-113101" fmla="*/ 263606 w 6006665"/>
                        <a:gd name="connsiteY418-113102" fmla="*/ 2440627 h 3006470"/>
                        <a:gd name="connsiteX419-113103" fmla="*/ 243991 w 6006665"/>
                        <a:gd name="connsiteY419-113104" fmla="*/ 2410114 h 3006470"/>
                        <a:gd name="connsiteX420-113105" fmla="*/ 216429 w 6006665"/>
                        <a:gd name="connsiteY420-113106" fmla="*/ 2413357 h 3006470"/>
                        <a:gd name="connsiteX421-113107" fmla="*/ 212956 w 6006665"/>
                        <a:gd name="connsiteY421-113108" fmla="*/ 2412365 h 3006470"/>
                        <a:gd name="connsiteX422-113109" fmla="*/ 204522 w 6006665"/>
                        <a:gd name="connsiteY422-113110" fmla="*/ 2413357 h 3006470"/>
                        <a:gd name="connsiteX423-113111" fmla="*/ 199623 w 6006665"/>
                        <a:gd name="connsiteY423-113112" fmla="*/ 2411957 h 3006470"/>
                        <a:gd name="connsiteX424-113113" fmla="*/ 195977 w 6006665"/>
                        <a:gd name="connsiteY424-113114" fmla="*/ 2424719 h 3006470"/>
                        <a:gd name="connsiteX425-113115" fmla="*/ 184968 w 6006665"/>
                        <a:gd name="connsiteY425-113116" fmla="*/ 2421574 h 3006470"/>
                        <a:gd name="connsiteX426-113117" fmla="*/ 184070 w 6006665"/>
                        <a:gd name="connsiteY426-113118" fmla="*/ 2424719 h 3006470"/>
                        <a:gd name="connsiteX427-113119" fmla="*/ 168163 w 6006665"/>
                        <a:gd name="connsiteY427-113120" fmla="*/ 2420184 h 3006470"/>
                        <a:gd name="connsiteX428-113121" fmla="*/ 156800 w 6006665"/>
                        <a:gd name="connsiteY428-113122" fmla="*/ 2381542 h 3006470"/>
                        <a:gd name="connsiteX429-113123" fmla="*/ 152255 w 6006665"/>
                        <a:gd name="connsiteY429-113124" fmla="*/ 2365635 h 3006470"/>
                        <a:gd name="connsiteX430-113125" fmla="*/ 156800 w 6006665"/>
                        <a:gd name="connsiteY430-113126" fmla="*/ 2361090 h 3006470"/>
                        <a:gd name="connsiteX431-113127" fmla="*/ 168707 w 6006665"/>
                        <a:gd name="connsiteY431-113128" fmla="*/ 2361090 h 3006470"/>
                        <a:gd name="connsiteX432-113129" fmla="*/ 188615 w 6006665"/>
                        <a:gd name="connsiteY432-113130" fmla="*/ 2361090 h 3006470"/>
                        <a:gd name="connsiteX433-113131" fmla="*/ 199977 w 6006665"/>
                        <a:gd name="connsiteY433-113132" fmla="*/ 2349728 h 3006470"/>
                        <a:gd name="connsiteX434-113133" fmla="*/ 188615 w 6006665"/>
                        <a:gd name="connsiteY434-113134" fmla="*/ 2327003 h 3006470"/>
                        <a:gd name="connsiteX435-113135" fmla="*/ 168163 w 6006665"/>
                        <a:gd name="connsiteY435-113136" fmla="*/ 2317914 h 3006470"/>
                        <a:gd name="connsiteX436-113137" fmla="*/ 168163 w 6006665"/>
                        <a:gd name="connsiteY436-113138" fmla="*/ 2311096 h 3006470"/>
                        <a:gd name="connsiteX437-113139" fmla="*/ 152255 w 6006665"/>
                        <a:gd name="connsiteY437-113140" fmla="*/ 2295189 h 3006470"/>
                        <a:gd name="connsiteX438-113141" fmla="*/ 129531 w 6006665"/>
                        <a:gd name="connsiteY438-113142" fmla="*/ 2258829 h 3006470"/>
                        <a:gd name="connsiteX439-113143" fmla="*/ 140893 w 6006665"/>
                        <a:gd name="connsiteY439-113144" fmla="*/ 2236105 h 3006470"/>
                        <a:gd name="connsiteX440-113145" fmla="*/ 136348 w 6006665"/>
                        <a:gd name="connsiteY440-113146" fmla="*/ 2208835 h 3006470"/>
                        <a:gd name="connsiteX441-113147" fmla="*/ 103789 w 6006665"/>
                        <a:gd name="connsiteY441-113148" fmla="*/ 2195428 h 3006470"/>
                        <a:gd name="connsiteX442-113149" fmla="*/ 93716 w 6006665"/>
                        <a:gd name="connsiteY442-113150" fmla="*/ 2199745 h 3006470"/>
                        <a:gd name="connsiteX443-113151" fmla="*/ 91868 w 6006665"/>
                        <a:gd name="connsiteY443-113152" fmla="*/ 2195434 h 3006470"/>
                        <a:gd name="connsiteX444-113153" fmla="*/ 81809 w 6006665"/>
                        <a:gd name="connsiteY444-113154" fmla="*/ 2199745 h 3006470"/>
                        <a:gd name="connsiteX445-113155" fmla="*/ 74992 w 6006665"/>
                        <a:gd name="connsiteY445-113156" fmla="*/ 2183838 h 3006470"/>
                        <a:gd name="connsiteX446-113157" fmla="*/ 34087 w 6006665"/>
                        <a:gd name="connsiteY446-113158" fmla="*/ 2172476 h 3006470"/>
                        <a:gd name="connsiteX447-113159" fmla="*/ 22725 w 6006665"/>
                        <a:gd name="connsiteY447-113160" fmla="*/ 2129299 h 3006470"/>
                        <a:gd name="connsiteX448-113161" fmla="*/ 22725 w 6006665"/>
                        <a:gd name="connsiteY448-113162" fmla="*/ 2097484 h 3006470"/>
                        <a:gd name="connsiteX449-113163" fmla="*/ 0 w 6006665"/>
                        <a:gd name="connsiteY449-113164" fmla="*/ 2081577 h 3006470"/>
                        <a:gd name="connsiteX450-113165" fmla="*/ 15907 w 6006665"/>
                        <a:gd name="connsiteY450-113166" fmla="*/ 2058853 h 3006470"/>
                        <a:gd name="connsiteX451-113167" fmla="*/ 6818 w 6006665"/>
                        <a:gd name="connsiteY451-113168" fmla="*/ 1995224 h 3006470"/>
                        <a:gd name="connsiteX452-113169" fmla="*/ 34087 w 6006665"/>
                        <a:gd name="connsiteY452-113170" fmla="*/ 1952047 h 3006470"/>
                        <a:gd name="connsiteX453-113171" fmla="*/ 27270 w 6006665"/>
                        <a:gd name="connsiteY453-113172" fmla="*/ 1940685 h 3006470"/>
                        <a:gd name="connsiteX454-113173" fmla="*/ 70447 w 6006665"/>
                        <a:gd name="connsiteY454-113174" fmla="*/ 1902053 h 3006470"/>
                        <a:gd name="connsiteX455-113175" fmla="*/ 27270 w 6006665"/>
                        <a:gd name="connsiteY455-113176" fmla="*/ 1865693 h 3006470"/>
                        <a:gd name="connsiteX456-113177" fmla="*/ 109078 w 6006665"/>
                        <a:gd name="connsiteY456-113178" fmla="*/ 1767977 h 3006470"/>
                        <a:gd name="connsiteX457-113179" fmla="*/ 145438 w 6006665"/>
                        <a:gd name="connsiteY457-113180" fmla="*/ 1724800 h 3006470"/>
                        <a:gd name="connsiteX458-113181" fmla="*/ 156800 w 6006665"/>
                        <a:gd name="connsiteY458-113182" fmla="*/ 1681624 h 3006470"/>
                        <a:gd name="connsiteX459-113183" fmla="*/ 102261 w 6006665"/>
                        <a:gd name="connsiteY459-113184" fmla="*/ 1629357 h 3006470"/>
                        <a:gd name="connsiteX460-113185" fmla="*/ 118168 w 6006665"/>
                        <a:gd name="connsiteY460-113186" fmla="*/ 1574818 h 3006470"/>
                        <a:gd name="connsiteX461-113187" fmla="*/ 86354 w 6006665"/>
                        <a:gd name="connsiteY461-113188" fmla="*/ 1511189 h 3006470"/>
                        <a:gd name="connsiteX462-113189" fmla="*/ 298238 w 6006665"/>
                        <a:gd name="connsiteY462-113190" fmla="*/ 1554366 h 3006470"/>
                        <a:gd name="connsiteX463-113191" fmla="*/ 345959 w 6006665"/>
                        <a:gd name="connsiteY463-113192" fmla="*/ 1586180 h 3006470"/>
                        <a:gd name="connsiteX464-113193" fmla="*/ 362087 w 6006665"/>
                        <a:gd name="connsiteY464-113194" fmla="*/ 1595588 h 3006470"/>
                        <a:gd name="connsiteX465-113195" fmla="*/ 365867 w 6006665"/>
                        <a:gd name="connsiteY465-113196" fmla="*/ 1563455 h 3006470"/>
                        <a:gd name="connsiteX466-113197" fmla="*/ 345415 w 6006665"/>
                        <a:gd name="connsiteY466-113198" fmla="*/ 1527096 h 3006470"/>
                        <a:gd name="connsiteX467-113199" fmla="*/ 365867 w 6006665"/>
                        <a:gd name="connsiteY467-113200" fmla="*/ 1495281 h 3006470"/>
                        <a:gd name="connsiteX468-113201" fmla="*/ 374560 w 6006665"/>
                        <a:gd name="connsiteY468-113202" fmla="*/ 1500280 h 3006470"/>
                        <a:gd name="connsiteX469-113203" fmla="*/ 377774 w 6006665"/>
                        <a:gd name="connsiteY469-113204" fmla="*/ 1495281 h 3006470"/>
                        <a:gd name="connsiteX470-113205" fmla="*/ 461933 w 6006665"/>
                        <a:gd name="connsiteY470-113206" fmla="*/ 1543673 h 3006470"/>
                        <a:gd name="connsiteX471-113207" fmla="*/ 484035 w 6006665"/>
                        <a:gd name="connsiteY471-113208" fmla="*/ 1527096 h 3006470"/>
                        <a:gd name="connsiteX472-113209" fmla="*/ 463583 w 6006665"/>
                        <a:gd name="connsiteY472-113210" fmla="*/ 1461194 h 3006470"/>
                        <a:gd name="connsiteX473-113211" fmla="*/ 1677078 w 6006665"/>
                        <a:gd name="connsiteY473-113212" fmla="*/ 1370296 h 3006470"/>
                        <a:gd name="connsiteX474-113213" fmla="*/ 1720255 w 6006665"/>
                        <a:gd name="connsiteY474-113214" fmla="*/ 1349844 h 3006470"/>
                        <a:gd name="connsiteX475-113215" fmla="*/ 1731617 w 6006665"/>
                        <a:gd name="connsiteY475-113216" fmla="*/ 1299850 h 3006470"/>
                        <a:gd name="connsiteX476-113217" fmla="*/ 1758887 w 6006665"/>
                        <a:gd name="connsiteY476-113218" fmla="*/ 1256673 h 3006470"/>
                        <a:gd name="connsiteX477-113219" fmla="*/ 1736162 w 6006665"/>
                        <a:gd name="connsiteY477-113220" fmla="*/ 1197589 h 3006470"/>
                        <a:gd name="connsiteX478-113221" fmla="*/ 1758887 w 6006665"/>
                        <a:gd name="connsiteY478-113222" fmla="*/ 1133960 h 3006470"/>
                        <a:gd name="connsiteX479-113223" fmla="*/ 1704347 w 6006665"/>
                        <a:gd name="connsiteY479-113224" fmla="*/ 1070331 h 3006470"/>
                        <a:gd name="connsiteX480-113225" fmla="*/ 1736162 w 6006665"/>
                        <a:gd name="connsiteY480-113226" fmla="*/ 961252 h 3006470"/>
                        <a:gd name="connsiteX481-113227" fmla="*/ 1688440 w 6006665"/>
                        <a:gd name="connsiteY481-113228" fmla="*/ 865809 h 3006470"/>
                        <a:gd name="connsiteX482-113229" fmla="*/ 1752069 w 6006665"/>
                        <a:gd name="connsiteY482-113230" fmla="*/ 788545 h 3006470"/>
                        <a:gd name="connsiteX483-113231" fmla="*/ 1747524 w 6006665"/>
                        <a:gd name="connsiteY483-113232" fmla="*/ 704464 h 3006470"/>
                        <a:gd name="connsiteX484-113233" fmla="*/ 1763431 w 6006665"/>
                        <a:gd name="connsiteY484-113234" fmla="*/ 697647 h 3006470"/>
                        <a:gd name="connsiteX485-113235" fmla="*/ 1764877 w 6006665"/>
                        <a:gd name="connsiteY485-113236" fmla="*/ 702130 h 3006470"/>
                        <a:gd name="connsiteX486-113237" fmla="*/ 1775339 w 6006665"/>
                        <a:gd name="connsiteY486-113238" fmla="*/ 697647 h 3006470"/>
                        <a:gd name="connsiteX487-113239" fmla="*/ 1798063 w 6006665"/>
                        <a:gd name="connsiteY487-113240" fmla="*/ 768093 h 3006470"/>
                        <a:gd name="connsiteX488-113241" fmla="*/ 1791454 w 6006665"/>
                        <a:gd name="connsiteY488-113242" fmla="*/ 815304 h 3006470"/>
                        <a:gd name="connsiteX489-113243" fmla="*/ 1854330 w 6006665"/>
                        <a:gd name="connsiteY489-113244" fmla="*/ 772638 h 3006470"/>
                        <a:gd name="connsiteX490-113245" fmla="*/ 1931594 w 6006665"/>
                        <a:gd name="connsiteY490-113246" fmla="*/ 763548 h 3006470"/>
                        <a:gd name="connsiteX491-113247" fmla="*/ 1932772 w 6006665"/>
                        <a:gd name="connsiteY491-113248" fmla="*/ 764810 h 3006470"/>
                        <a:gd name="connsiteX492-113249" fmla="*/ 1943501 w 6006665"/>
                        <a:gd name="connsiteY492-113250" fmla="*/ 763548 h 3006470"/>
                        <a:gd name="connsiteX493-113251" fmla="*/ 1988608 w 6006665"/>
                        <a:gd name="connsiteY493-113252" fmla="*/ 811877 h 3006470"/>
                        <a:gd name="connsiteX494-113253" fmla="*/ 1963408 w 6006665"/>
                        <a:gd name="connsiteY494-113254" fmla="*/ 736278 h 3006470"/>
                        <a:gd name="connsiteX495-113255" fmla="*/ 1963408 w 6006665"/>
                        <a:gd name="connsiteY495-113256" fmla="*/ 595386 h 3006470"/>
                        <a:gd name="connsiteX496-113257" fmla="*/ 2027037 w 6006665"/>
                        <a:gd name="connsiteY496-113258" fmla="*/ 574934 h 3006470"/>
                        <a:gd name="connsiteX497-113259" fmla="*/ 2037269 w 6006665"/>
                        <a:gd name="connsiteY497-113260" fmla="*/ 575472 h 3006470"/>
                        <a:gd name="connsiteX498-113261" fmla="*/ 2038944 w 6006665"/>
                        <a:gd name="connsiteY498-113262" fmla="*/ 574934 h 3006470"/>
                        <a:gd name="connsiteX499-113263" fmla="*/ 2115414 w 6006665"/>
                        <a:gd name="connsiteY499-113264" fmla="*/ 578958 h 3006470"/>
                        <a:gd name="connsiteX500-113265" fmla="*/ 2192927 w 6006665"/>
                        <a:gd name="connsiteY500-113266" fmla="*/ 559026 h 3006470"/>
                        <a:gd name="connsiteX501-113267" fmla="*/ 2167930 w 6006665"/>
                        <a:gd name="connsiteY501-113268" fmla="*/ 493125 h 3006470"/>
                        <a:gd name="connsiteX502-113269" fmla="*/ 2204289 w 6006665"/>
                        <a:gd name="connsiteY502-113270" fmla="*/ 402226 h 3006470"/>
                        <a:gd name="connsiteX503-113271" fmla="*/ 2247466 w 6006665"/>
                        <a:gd name="connsiteY503-113272" fmla="*/ 397681 h 3006470"/>
                        <a:gd name="connsiteX504-113273" fmla="*/ 2317913 w 6006665"/>
                        <a:gd name="connsiteY504-113274" fmla="*/ 322690 h 3006470"/>
                        <a:gd name="connsiteX505-113275" fmla="*/ 2420183 w 6006665"/>
                        <a:gd name="connsiteY505-113276" fmla="*/ 304510 h 3006470"/>
                        <a:gd name="connsiteX506-113277" fmla="*/ 2429263 w 6006665"/>
                        <a:gd name="connsiteY506-113278" fmla="*/ 263606 h 3006470"/>
                        <a:gd name="connsiteX507-113279" fmla="*/ 2526979 w 6006665"/>
                        <a:gd name="connsiteY507-113280" fmla="*/ 252244 h 3006470"/>
                        <a:gd name="connsiteX508-113281" fmla="*/ 2528058 w 6006665"/>
                        <a:gd name="connsiteY508-113282" fmla="*/ 253503 h 3006470"/>
                        <a:gd name="connsiteX509-113283" fmla="*/ 2538886 w 6006665"/>
                        <a:gd name="connsiteY509-113284" fmla="*/ 252244 h 3006470"/>
                        <a:gd name="connsiteX510-113285" fmla="*/ 2560820 w 6006665"/>
                        <a:gd name="connsiteY510-113286" fmla="*/ 277833 h 3006470"/>
                        <a:gd name="connsiteX511-113287" fmla="*/ 2640602 w 6006665"/>
                        <a:gd name="connsiteY511-113288" fmla="*/ 202249 h 3006470"/>
                        <a:gd name="connsiteX512-113289" fmla="*/ 2652509 w 6006665"/>
                        <a:gd name="connsiteY512-113290" fmla="*/ 202249 h 3006470"/>
                        <a:gd name="connsiteX513-113291" fmla="*/ 2704231 w 6006665"/>
                        <a:gd name="connsiteY513-113292" fmla="*/ 202249 h 3006470"/>
                        <a:gd name="connsiteX514-113293" fmla="*/ 2715593 w 6006665"/>
                        <a:gd name="connsiteY514-113294" fmla="*/ 134075 h 3006470"/>
                        <a:gd name="connsiteX515-113295" fmla="*/ 2751953 w 6006665"/>
                        <a:gd name="connsiteY515-113296" fmla="*/ 68174 h 3006470"/>
                        <a:gd name="connsiteX516-113297" fmla="*/ 2838307 w 6006665"/>
                        <a:gd name="connsiteY516-113298" fmla="*/ 0 h 3006470"/>
                        <a:gd name="connsiteX0-113299" fmla="*/ 1791129 w 6006665"/>
                        <a:gd name="connsiteY0-113300" fmla="*/ 817622 h 3006470"/>
                        <a:gd name="connsiteX1-113301" fmla="*/ 1782156 w 6006665"/>
                        <a:gd name="connsiteY1-113302" fmla="*/ 881716 h 3006470"/>
                        <a:gd name="connsiteX2-113303" fmla="*/ 1809554 w 6006665"/>
                        <a:gd name="connsiteY2-113304" fmla="*/ 895415 h 3006470"/>
                        <a:gd name="connsiteX3-113305" fmla="*/ 1791129 w 6006665"/>
                        <a:gd name="connsiteY3-113306" fmla="*/ 817622 h 3006470"/>
                        <a:gd name="connsiteX4-113307" fmla="*/ 2838307 w 6006665"/>
                        <a:gd name="connsiteY4-113308" fmla="*/ 0 h 3006470"/>
                        <a:gd name="connsiteX5-113309" fmla="*/ 2844246 w 6006665"/>
                        <a:gd name="connsiteY5-113310" fmla="*/ 4711 h 3006470"/>
                        <a:gd name="connsiteX6-113311" fmla="*/ 2850213 w 6006665"/>
                        <a:gd name="connsiteY6-113312" fmla="*/ 0 h 3006470"/>
                        <a:gd name="connsiteX7-113313" fmla="*/ 2916115 w 6006665"/>
                        <a:gd name="connsiteY7-113314" fmla="*/ 52267 h 3006470"/>
                        <a:gd name="connsiteX8-113315" fmla="*/ 2861576 w 6006665"/>
                        <a:gd name="connsiteY8-113316" fmla="*/ 90899 h 3006470"/>
                        <a:gd name="connsiteX9-113317" fmla="*/ 2947929 w 6006665"/>
                        <a:gd name="connsiteY9-113318" fmla="*/ 118168 h 3006470"/>
                        <a:gd name="connsiteX10-113319" fmla="*/ 2957621 w 6006665"/>
                        <a:gd name="connsiteY10-113320" fmla="*/ 186006 h 3006470"/>
                        <a:gd name="connsiteX11-113321" fmla="*/ 2979199 w 6006665"/>
                        <a:gd name="connsiteY11-113322" fmla="*/ 161345 h 3006470"/>
                        <a:gd name="connsiteX12-113323" fmla="*/ 2991106 w 6006665"/>
                        <a:gd name="connsiteY12-113324" fmla="*/ 161345 h 3006470"/>
                        <a:gd name="connsiteX13-113325" fmla="*/ 3086005 w 6006665"/>
                        <a:gd name="connsiteY13-113326" fmla="*/ 161345 h 3006470"/>
                        <a:gd name="connsiteX14-113327" fmla="*/ 3097912 w 6006665"/>
                        <a:gd name="connsiteY14-113328" fmla="*/ 161345 h 3006470"/>
                        <a:gd name="connsiteX15-113329" fmla="*/ 3179721 w 6006665"/>
                        <a:gd name="connsiteY15-113330" fmla="*/ 236336 h 3006470"/>
                        <a:gd name="connsiteX16-113331" fmla="*/ 3211535 w 6006665"/>
                        <a:gd name="connsiteY16-113332" fmla="*/ 295420 h 3006470"/>
                        <a:gd name="connsiteX17-113333" fmla="*/ 3200173 w 6006665"/>
                        <a:gd name="connsiteY17-113334" fmla="*/ 370412 h 3006470"/>
                        <a:gd name="connsiteX18-113335" fmla="*/ 3161541 w 6006665"/>
                        <a:gd name="connsiteY18-113336" fmla="*/ 413589 h 3006470"/>
                        <a:gd name="connsiteX19-113337" fmla="*/ 3066097 w 6006665"/>
                        <a:gd name="connsiteY19-113338" fmla="*/ 488580 h 3006470"/>
                        <a:gd name="connsiteX20-113339" fmla="*/ 3034283 w 6006665"/>
                        <a:gd name="connsiteY20-113340" fmla="*/ 531757 h 3006470"/>
                        <a:gd name="connsiteX21-113341" fmla="*/ 3082005 w 6006665"/>
                        <a:gd name="connsiteY21-113342" fmla="*/ 547664 h 3006470"/>
                        <a:gd name="connsiteX22-113343" fmla="*/ 3129459 w 6006665"/>
                        <a:gd name="connsiteY22-113344" fmla="*/ 575345 h 3006470"/>
                        <a:gd name="connsiteX23-113345" fmla="*/ 3156451 w 6006665"/>
                        <a:gd name="connsiteY23-113346" fmla="*/ 552209 h 3006470"/>
                        <a:gd name="connsiteX24-113347" fmla="*/ 3158460 w 6006665"/>
                        <a:gd name="connsiteY24-113348" fmla="*/ 560693 h 3006470"/>
                        <a:gd name="connsiteX25-113349" fmla="*/ 3168359 w 6006665"/>
                        <a:gd name="connsiteY25-113350" fmla="*/ 552209 h 3006470"/>
                        <a:gd name="connsiteX26-113351" fmla="*/ 3184984 w 6006665"/>
                        <a:gd name="connsiteY26-113352" fmla="*/ 622402 h 3006470"/>
                        <a:gd name="connsiteX27-113353" fmla="*/ 3192811 w 6006665"/>
                        <a:gd name="connsiteY27-113354" fmla="*/ 606748 h 3006470"/>
                        <a:gd name="connsiteX28-113355" fmla="*/ 3251895 w 6006665"/>
                        <a:gd name="connsiteY28-113356" fmla="*/ 586296 h 3006470"/>
                        <a:gd name="connsiteX29-113357" fmla="*/ 3259833 w 6006665"/>
                        <a:gd name="connsiteY29-113358" fmla="*/ 587670 h 3006470"/>
                        <a:gd name="connsiteX30-113359" fmla="*/ 3263802 w 6006665"/>
                        <a:gd name="connsiteY30-113360" fmla="*/ 586296 h 3006470"/>
                        <a:gd name="connsiteX31-113361" fmla="*/ 3381970 w 6006665"/>
                        <a:gd name="connsiteY31-113362" fmla="*/ 606748 h 3006470"/>
                        <a:gd name="connsiteX32-113363" fmla="*/ 3388787 w 6006665"/>
                        <a:gd name="connsiteY32-113364" fmla="*/ 665832 h 3006470"/>
                        <a:gd name="connsiteX33-113365" fmla="*/ 3531529 w 6006665"/>
                        <a:gd name="connsiteY33-113366" fmla="*/ 686823 h 3006470"/>
                        <a:gd name="connsiteX34-113367" fmla="*/ 3538225 w 6006665"/>
                        <a:gd name="connsiteY34-113368" fmla="*/ 590841 h 3006470"/>
                        <a:gd name="connsiteX35-113369" fmla="*/ 3549910 w 6006665"/>
                        <a:gd name="connsiteY35-113370" fmla="*/ 594028 h 3006470"/>
                        <a:gd name="connsiteX36-113371" fmla="*/ 3550132 w 6006665"/>
                        <a:gd name="connsiteY36-113372" fmla="*/ 590841 h 3006470"/>
                        <a:gd name="connsiteX37-113373" fmla="*/ 3625123 w 6006665"/>
                        <a:gd name="connsiteY37-113374" fmla="*/ 611293 h 3006470"/>
                        <a:gd name="connsiteX38-113375" fmla="*/ 3672301 w 6006665"/>
                        <a:gd name="connsiteY38-113376" fmla="*/ 611293 h 3006470"/>
                        <a:gd name="connsiteX39-113377" fmla="*/ 3684207 w 6006665"/>
                        <a:gd name="connsiteY39-113378" fmla="*/ 611293 h 3006470"/>
                        <a:gd name="connsiteX40-113379" fmla="*/ 3743291 w 6006665"/>
                        <a:gd name="connsiteY40-113380" fmla="*/ 677194 h 3006470"/>
                        <a:gd name="connsiteX41-113381" fmla="*/ 3759199 w 6006665"/>
                        <a:gd name="connsiteY41-113382" fmla="*/ 756731 h 3006470"/>
                        <a:gd name="connsiteX42-113383" fmla="*/ 3738747 w 6006665"/>
                        <a:gd name="connsiteY42-113384" fmla="*/ 806725 h 3006470"/>
                        <a:gd name="connsiteX43-113385" fmla="*/ 3786469 w 6006665"/>
                        <a:gd name="connsiteY43-113386" fmla="*/ 897623 h 3006470"/>
                        <a:gd name="connsiteX44-113387" fmla="*/ 3835603 w 6006665"/>
                        <a:gd name="connsiteY44-113388" fmla="*/ 933529 h 3006470"/>
                        <a:gd name="connsiteX45-113389" fmla="*/ 3865460 w 6006665"/>
                        <a:gd name="connsiteY45-113390" fmla="*/ 822632 h 3006470"/>
                        <a:gd name="connsiteX46-113391" fmla="*/ 3875077 w 6006665"/>
                        <a:gd name="connsiteY46-113392" fmla="*/ 831139 h 3006470"/>
                        <a:gd name="connsiteX47-113393" fmla="*/ 3877367 w 6006665"/>
                        <a:gd name="connsiteY47-113394" fmla="*/ 822632 h 3006470"/>
                        <a:gd name="connsiteX48-113395" fmla="*/ 3932151 w 6006665"/>
                        <a:gd name="connsiteY48-113396" fmla="*/ 871095 h 3006470"/>
                        <a:gd name="connsiteX49-113397" fmla="*/ 3988173 w 6006665"/>
                        <a:gd name="connsiteY49-113398" fmla="*/ 843084 h 3006470"/>
                        <a:gd name="connsiteX50-113399" fmla="*/ 3993852 w 6006665"/>
                        <a:gd name="connsiteY50-113400" fmla="*/ 846199 h 3006470"/>
                        <a:gd name="connsiteX51-113401" fmla="*/ 4000080 w 6006665"/>
                        <a:gd name="connsiteY51-113402" fmla="*/ 843084 h 3006470"/>
                        <a:gd name="connsiteX52-113403" fmla="*/ 4062426 w 6006665"/>
                        <a:gd name="connsiteY52-113404" fmla="*/ 877274 h 3006470"/>
                        <a:gd name="connsiteX53-113405" fmla="*/ 4085889 w 6006665"/>
                        <a:gd name="connsiteY53-113406" fmla="*/ 849902 h 3006470"/>
                        <a:gd name="connsiteX54-113407" fmla="*/ 4095563 w 6006665"/>
                        <a:gd name="connsiteY54-113408" fmla="*/ 852506 h 3006470"/>
                        <a:gd name="connsiteX55-113409" fmla="*/ 4097796 w 6006665"/>
                        <a:gd name="connsiteY55-113410" fmla="*/ 849902 h 3006470"/>
                        <a:gd name="connsiteX56-113411" fmla="*/ 4144150 w 6006665"/>
                        <a:gd name="connsiteY56-113412" fmla="*/ 862382 h 3006470"/>
                        <a:gd name="connsiteX57-113413" fmla="*/ 4117703 w 6006665"/>
                        <a:gd name="connsiteY57-113414" fmla="*/ 752186 h 3006470"/>
                        <a:gd name="connsiteX58-113415" fmla="*/ 4165425 w 6006665"/>
                        <a:gd name="connsiteY58-113416" fmla="*/ 697647 h 3006470"/>
                        <a:gd name="connsiteX59-113417" fmla="*/ 4175231 w 6006665"/>
                        <a:gd name="connsiteY59-113418" fmla="*/ 700048 h 3006470"/>
                        <a:gd name="connsiteX60-113419" fmla="*/ 4177332 w 6006665"/>
                        <a:gd name="connsiteY60-113420" fmla="*/ 697647 h 3006470"/>
                        <a:gd name="connsiteX61-113421" fmla="*/ 4511384 w 6006665"/>
                        <a:gd name="connsiteY61-113422" fmla="*/ 779455 h 3006470"/>
                        <a:gd name="connsiteX62-113423" fmla="*/ 4543199 w 6006665"/>
                        <a:gd name="connsiteY62-113424" fmla="*/ 849902 h 3006470"/>
                        <a:gd name="connsiteX63-113425" fmla="*/ 4639242 w 6006665"/>
                        <a:gd name="connsiteY63-113426" fmla="*/ 932544 h 3006470"/>
                        <a:gd name="connsiteX64-113427" fmla="*/ 4774445 w 6006665"/>
                        <a:gd name="connsiteY64-113428" fmla="*/ 913531 h 3006470"/>
                        <a:gd name="connsiteX65-113429" fmla="*/ 4778496 w 6006665"/>
                        <a:gd name="connsiteY65-113430" fmla="*/ 914635 h 3006470"/>
                        <a:gd name="connsiteX66-113431" fmla="*/ 4786352 w 6006665"/>
                        <a:gd name="connsiteY66-113432" fmla="*/ 913531 h 3006470"/>
                        <a:gd name="connsiteX67-113433" fmla="*/ 4861343 w 6006665"/>
                        <a:gd name="connsiteY67-113434" fmla="*/ 933983 h 3006470"/>
                        <a:gd name="connsiteX68-113435" fmla="*/ 4893158 w 6006665"/>
                        <a:gd name="connsiteY68-113436" fmla="*/ 977160 h 3006470"/>
                        <a:gd name="connsiteX69-113437" fmla="*/ 4888613 w 6006665"/>
                        <a:gd name="connsiteY69-113438" fmla="*/ 1058968 h 3006470"/>
                        <a:gd name="connsiteX70-113439" fmla="*/ 4927677 w 6006665"/>
                        <a:gd name="connsiteY70-113440" fmla="*/ 1083640 h 3006470"/>
                        <a:gd name="connsiteX71-113441" fmla="*/ 4967605 w 6006665"/>
                        <a:gd name="connsiteY71-113442" fmla="*/ 1070331 h 3006470"/>
                        <a:gd name="connsiteX72-113443" fmla="*/ 5038051 w 6006665"/>
                        <a:gd name="connsiteY72-113444" fmla="*/ 1063513 h 3006470"/>
                        <a:gd name="connsiteX73-113445" fmla="*/ 5040730 w 6006665"/>
                        <a:gd name="connsiteY73-113446" fmla="*/ 1064406 h 3006470"/>
                        <a:gd name="connsiteX74-113447" fmla="*/ 5049958 w 6006665"/>
                        <a:gd name="connsiteY74-113448" fmla="*/ 1063513 h 3006470"/>
                        <a:gd name="connsiteX75-113449" fmla="*/ 5114249 w 6006665"/>
                        <a:gd name="connsiteY75-113450" fmla="*/ 1084944 h 3006470"/>
                        <a:gd name="connsiteX76-113451" fmla="*/ 5176671 w 6006665"/>
                        <a:gd name="connsiteY76-113452" fmla="*/ 1074876 h 3006470"/>
                        <a:gd name="connsiteX77-113453" fmla="*/ 5177801 w 6006665"/>
                        <a:gd name="connsiteY77-113454" fmla="*/ 1076614 h 3006470"/>
                        <a:gd name="connsiteX78-113455" fmla="*/ 5188578 w 6006665"/>
                        <a:gd name="connsiteY78-113456" fmla="*/ 1074876 h 3006470"/>
                        <a:gd name="connsiteX79-113457" fmla="*/ 5243719 w 6006665"/>
                        <a:gd name="connsiteY79-113458" fmla="*/ 1159707 h 3006470"/>
                        <a:gd name="connsiteX80-113459" fmla="*/ 5283477 w 6006665"/>
                        <a:gd name="connsiteY80-113460" fmla="*/ 1129415 h 3006470"/>
                        <a:gd name="connsiteX81-113461" fmla="*/ 5258480 w 6006665"/>
                        <a:gd name="connsiteY81-113462" fmla="*/ 1063513 h 3006470"/>
                        <a:gd name="connsiteX82-113463" fmla="*/ 5267570 w 6006665"/>
                        <a:gd name="connsiteY82-113464" fmla="*/ 1015792 h 3006470"/>
                        <a:gd name="connsiteX83-113465" fmla="*/ 5278896 w 6006665"/>
                        <a:gd name="connsiteY83-113466" fmla="*/ 1018841 h 3006470"/>
                        <a:gd name="connsiteX84-113467" fmla="*/ 5279477 w 6006665"/>
                        <a:gd name="connsiteY84-113468" fmla="*/ 1015792 h 3006470"/>
                        <a:gd name="connsiteX85-113469" fmla="*/ 5395510 w 6006665"/>
                        <a:gd name="connsiteY85-113470" fmla="*/ 1047031 h 3006470"/>
                        <a:gd name="connsiteX86-113471" fmla="*/ 5463001 w 6006665"/>
                        <a:gd name="connsiteY86-113472" fmla="*/ 1043061 h 3006470"/>
                        <a:gd name="connsiteX87-113473" fmla="*/ 5464386 w 6006665"/>
                        <a:gd name="connsiteY87-113474" fmla="*/ 1043680 h 3006470"/>
                        <a:gd name="connsiteX88-113475" fmla="*/ 5474909 w 6006665"/>
                        <a:gd name="connsiteY88-113476" fmla="*/ 1043061 h 3006470"/>
                        <a:gd name="connsiteX89-113477" fmla="*/ 5581715 w 6006665"/>
                        <a:gd name="connsiteY89-113478" fmla="*/ 1090783 h 3006470"/>
                        <a:gd name="connsiteX90-113479" fmla="*/ 5633981 w 6006665"/>
                        <a:gd name="connsiteY90-113480" fmla="*/ 1133960 h 3006470"/>
                        <a:gd name="connsiteX91-113481" fmla="*/ 5720335 w 6006665"/>
                        <a:gd name="connsiteY91-113482" fmla="*/ 1213496 h 3006470"/>
                        <a:gd name="connsiteX92-113483" fmla="*/ 5822595 w 6006665"/>
                        <a:gd name="connsiteY92-113484" fmla="*/ 1311212 h 3006470"/>
                        <a:gd name="connsiteX93-113485" fmla="*/ 5818051 w 6006665"/>
                        <a:gd name="connsiteY93-113486" fmla="*/ 1365751 h 3006470"/>
                        <a:gd name="connsiteX94-113487" fmla="*/ 5825679 w 6006665"/>
                        <a:gd name="connsiteY94-113488" fmla="*/ 1373379 h 3006470"/>
                        <a:gd name="connsiteX95-113489" fmla="*/ 5822051 w 6006665"/>
                        <a:gd name="connsiteY95-113490" fmla="*/ 1322574 h 3006470"/>
                        <a:gd name="connsiteX96-113491" fmla="*/ 5834092 w 6006665"/>
                        <a:gd name="connsiteY96-113492" fmla="*/ 1324447 h 3006470"/>
                        <a:gd name="connsiteX97-113493" fmla="*/ 5833958 w 6006665"/>
                        <a:gd name="connsiteY97-113494" fmla="*/ 1322574 h 3006470"/>
                        <a:gd name="connsiteX98-113495" fmla="*/ 5936219 w 6006665"/>
                        <a:gd name="connsiteY98-113496" fmla="*/ 1338481 h 3006470"/>
                        <a:gd name="connsiteX99-113497" fmla="*/ 6006665 w 6006665"/>
                        <a:gd name="connsiteY99-113498" fmla="*/ 1418018 h 3006470"/>
                        <a:gd name="connsiteX100-113499" fmla="*/ 5968033 w 6006665"/>
                        <a:gd name="connsiteY100-113500" fmla="*/ 1456650 h 3006470"/>
                        <a:gd name="connsiteX101-113501" fmla="*/ 5908949 w 6006665"/>
                        <a:gd name="connsiteY101-113502" fmla="*/ 1468012 h 3006470"/>
                        <a:gd name="connsiteX102-113503" fmla="*/ 5908949 w 6006665"/>
                        <a:gd name="connsiteY102-113504" fmla="*/ 1554366 h 3006470"/>
                        <a:gd name="connsiteX103-113505" fmla="*/ 5893042 w 6006665"/>
                        <a:gd name="connsiteY103-113506" fmla="*/ 1570273 h 3006470"/>
                        <a:gd name="connsiteX104-113507" fmla="*/ 5881135 w 6006665"/>
                        <a:gd name="connsiteY104-113508" fmla="*/ 1570273 h 3006470"/>
                        <a:gd name="connsiteX105-113509" fmla="*/ 5861227 w 6006665"/>
                        <a:gd name="connsiteY105-113510" fmla="*/ 1570273 h 3006470"/>
                        <a:gd name="connsiteX106-113511" fmla="*/ 5849321 w 6006665"/>
                        <a:gd name="connsiteY106-113512" fmla="*/ 1570273 h 3006470"/>
                        <a:gd name="connsiteX107-113513" fmla="*/ 5817506 w 6006665"/>
                        <a:gd name="connsiteY107-113514" fmla="*/ 1536186 h 3006470"/>
                        <a:gd name="connsiteX108-113515" fmla="*/ 5767511 w 6006665"/>
                        <a:gd name="connsiteY108-113516" fmla="*/ 1511189 h 3006470"/>
                        <a:gd name="connsiteX109-113517" fmla="*/ 5762967 w 6006665"/>
                        <a:gd name="connsiteY109-113518" fmla="*/ 1477102 h 3006470"/>
                        <a:gd name="connsiteX110-113519" fmla="*/ 5729132 w 6006665"/>
                        <a:gd name="connsiteY110-113520" fmla="*/ 1463170 h 3006470"/>
                        <a:gd name="connsiteX111-113521" fmla="*/ 5695337 w 6006665"/>
                        <a:gd name="connsiteY111-113522" fmla="*/ 1472557 h 3006470"/>
                        <a:gd name="connsiteX112-113523" fmla="*/ 5693366 w 6006665"/>
                        <a:gd name="connsiteY112-113524" fmla="*/ 1469797 h 3006470"/>
                        <a:gd name="connsiteX113-113525" fmla="*/ 5683431 w 6006665"/>
                        <a:gd name="connsiteY113-113526" fmla="*/ 1472557 h 3006470"/>
                        <a:gd name="connsiteX114-113527" fmla="*/ 5660706 w 6006665"/>
                        <a:gd name="connsiteY114-113528" fmla="*/ 1440742 h 3006470"/>
                        <a:gd name="connsiteX115-113529" fmla="*/ 5669644 w 6006665"/>
                        <a:gd name="connsiteY115-113530" fmla="*/ 1415717 h 3006470"/>
                        <a:gd name="connsiteX116-113531" fmla="*/ 5640799 w 6006665"/>
                        <a:gd name="connsiteY116-113532" fmla="*/ 1429380 h 3006470"/>
                        <a:gd name="connsiteX117-113533" fmla="*/ 5656705 w 6006665"/>
                        <a:gd name="connsiteY117-113534" fmla="*/ 1472557 h 3006470"/>
                        <a:gd name="connsiteX118-113535" fmla="*/ 5633981 w 6006665"/>
                        <a:gd name="connsiteY118-113536" fmla="*/ 1511189 h 3006470"/>
                        <a:gd name="connsiteX119-113537" fmla="*/ 5586259 w 6006665"/>
                        <a:gd name="connsiteY119-113538" fmla="*/ 1547548 h 3006470"/>
                        <a:gd name="connsiteX120-113539" fmla="*/ 5575676 w 6006665"/>
                        <a:gd name="connsiteY120-113540" fmla="*/ 1546540 h 3006470"/>
                        <a:gd name="connsiteX121-113541" fmla="*/ 5574353 w 6006665"/>
                        <a:gd name="connsiteY121-113542" fmla="*/ 1547548 h 3006470"/>
                        <a:gd name="connsiteX122-113543" fmla="*/ 5539436 w 6006665"/>
                        <a:gd name="connsiteY122-113544" fmla="*/ 1544223 h 3006470"/>
                        <a:gd name="connsiteX123-113545" fmla="*/ 5570352 w 6006665"/>
                        <a:gd name="connsiteY123-113546" fmla="*/ 1586180 h 3006470"/>
                        <a:gd name="connsiteX124-113547" fmla="*/ 5593077 w 6006665"/>
                        <a:gd name="connsiteY124-113548" fmla="*/ 1649809 h 3006470"/>
                        <a:gd name="connsiteX125-113549" fmla="*/ 5608984 w 6006665"/>
                        <a:gd name="connsiteY125-113550" fmla="*/ 1677079 h 3006470"/>
                        <a:gd name="connsiteX126-113551" fmla="*/ 5613529 w 6006665"/>
                        <a:gd name="connsiteY126-113552" fmla="*/ 1708893 h 3006470"/>
                        <a:gd name="connsiteX127-113553" fmla="*/ 5608984 w 6006665"/>
                        <a:gd name="connsiteY127-113554" fmla="*/ 1731618 h 3006470"/>
                        <a:gd name="connsiteX128-113555" fmla="*/ 5597799 w 6006665"/>
                        <a:gd name="connsiteY128-113556" fmla="*/ 1728009 h 3006470"/>
                        <a:gd name="connsiteX129-113557" fmla="*/ 5597077 w 6006665"/>
                        <a:gd name="connsiteY129-113558" fmla="*/ 1731618 h 3006470"/>
                        <a:gd name="connsiteX130-113559" fmla="*/ 5534271 w 6006665"/>
                        <a:gd name="connsiteY130-113560" fmla="*/ 1711358 h 3006470"/>
                        <a:gd name="connsiteX131-113561" fmla="*/ 5436277 w 6006665"/>
                        <a:gd name="connsiteY131-113562" fmla="*/ 1767977 h 3006470"/>
                        <a:gd name="connsiteX132-113563" fmla="*/ 5397645 w 6006665"/>
                        <a:gd name="connsiteY132-113564" fmla="*/ 1779340 h 3006470"/>
                        <a:gd name="connsiteX133-113565" fmla="*/ 5345378 w 6006665"/>
                        <a:gd name="connsiteY133-113566" fmla="*/ 1833879 h 3006470"/>
                        <a:gd name="connsiteX134-113567" fmla="*/ 5290839 w 6006665"/>
                        <a:gd name="connsiteY134-113568" fmla="*/ 1881600 h 3006470"/>
                        <a:gd name="connsiteX135-113569" fmla="*/ 5274932 w 6006665"/>
                        <a:gd name="connsiteY135-113570" fmla="*/ 1913415 h 3006470"/>
                        <a:gd name="connsiteX136-113571" fmla="*/ 5267238 w 6006665"/>
                        <a:gd name="connsiteY136-113572" fmla="*/ 1904988 h 3006470"/>
                        <a:gd name="connsiteX137-113573" fmla="*/ 5263025 w 6006665"/>
                        <a:gd name="connsiteY137-113574" fmla="*/ 1913415 h 3006470"/>
                        <a:gd name="connsiteX138-113575" fmla="*/ 5219538 w 6006665"/>
                        <a:gd name="connsiteY138-113576" fmla="*/ 1865787 h 3006470"/>
                        <a:gd name="connsiteX139-113577" fmla="*/ 5129494 w 6006665"/>
                        <a:gd name="connsiteY139-113578" fmla="*/ 1920232 h 3006470"/>
                        <a:gd name="connsiteX140-113579" fmla="*/ 5126389 w 6006665"/>
                        <a:gd name="connsiteY140-113580" fmla="*/ 1914910 h 3006470"/>
                        <a:gd name="connsiteX141-113581" fmla="*/ 5117587 w 6006665"/>
                        <a:gd name="connsiteY141-113582" fmla="*/ 1920232 h 3006470"/>
                        <a:gd name="connsiteX142-113583" fmla="*/ 5105544 w 6006665"/>
                        <a:gd name="connsiteY142-113584" fmla="*/ 1899586 h 3006470"/>
                        <a:gd name="connsiteX143-113585" fmla="*/ 5074955 w 6006665"/>
                        <a:gd name="connsiteY143-113586" fmla="*/ 1924777 h 3006470"/>
                        <a:gd name="connsiteX144-113587" fmla="*/ 5065718 w 6006665"/>
                        <a:gd name="connsiteY144-113588" fmla="*/ 1922578 h 3006470"/>
                        <a:gd name="connsiteX145-113589" fmla="*/ 5063048 w 6006665"/>
                        <a:gd name="connsiteY145-113590" fmla="*/ 1924777 h 3006470"/>
                        <a:gd name="connsiteX146-113591" fmla="*/ 5026594 w 6006665"/>
                        <a:gd name="connsiteY146-113592" fmla="*/ 1916098 h 3006470"/>
                        <a:gd name="connsiteX147-113593" fmla="*/ 5015871 w 6006665"/>
                        <a:gd name="connsiteY147-113594" fmla="*/ 1961137 h 3006470"/>
                        <a:gd name="connsiteX148-113595" fmla="*/ 4974967 w 6006665"/>
                        <a:gd name="connsiteY148-113596" fmla="*/ 2027038 h 3006470"/>
                        <a:gd name="connsiteX149-113597" fmla="*/ 4974967 w 6006665"/>
                        <a:gd name="connsiteY149-113598" fmla="*/ 2058853 h 3006470"/>
                        <a:gd name="connsiteX150-113599" fmla="*/ 5015871 w 6006665"/>
                        <a:gd name="connsiteY150-113600" fmla="*/ 2074760 h 3006470"/>
                        <a:gd name="connsiteX151-113601" fmla="*/ 5011326 w 6006665"/>
                        <a:gd name="connsiteY151-113602" fmla="*/ 2172476 h 3006470"/>
                        <a:gd name="connsiteX152-113603" fmla="*/ 4999419 w 6006665"/>
                        <a:gd name="connsiteY152-113604" fmla="*/ 2172476 h 3006470"/>
                        <a:gd name="connsiteX153-113605" fmla="*/ 4974967 w 6006665"/>
                        <a:gd name="connsiteY153-113606" fmla="*/ 2172476 h 3006470"/>
                        <a:gd name="connsiteX154-113607" fmla="*/ 4963605 w 6006665"/>
                        <a:gd name="connsiteY154-113608" fmla="*/ 2224742 h 3006470"/>
                        <a:gd name="connsiteX155-113609" fmla="*/ 4974967 w 6006665"/>
                        <a:gd name="connsiteY155-113610" fmla="*/ 2252012 h 3006470"/>
                        <a:gd name="connsiteX156-113611" fmla="*/ 4909065 w 6006665"/>
                        <a:gd name="connsiteY156-113612" fmla="*/ 2286099 h 3006470"/>
                        <a:gd name="connsiteX157-113613" fmla="*/ 4897703 w 6006665"/>
                        <a:gd name="connsiteY157-113614" fmla="*/ 2354273 h 3006470"/>
                        <a:gd name="connsiteX158-113615" fmla="*/ 4845437 w 6006665"/>
                        <a:gd name="connsiteY158-113616" fmla="*/ 2370180 h 3006470"/>
                        <a:gd name="connsiteX159-113617" fmla="*/ 4834074 w 6006665"/>
                        <a:gd name="connsiteY159-113618" fmla="*/ 2429264 h 3006470"/>
                        <a:gd name="connsiteX160-113619" fmla="*/ 4779535 w 6006665"/>
                        <a:gd name="connsiteY160-113620" fmla="*/ 2488348 h 3006470"/>
                        <a:gd name="connsiteX161-113621" fmla="*/ 4777225 w 6006665"/>
                        <a:gd name="connsiteY161-113622" fmla="*/ 2477952 h 3006470"/>
                        <a:gd name="connsiteX162-113623" fmla="*/ 4767628 w 6006665"/>
                        <a:gd name="connsiteY162-113624" fmla="*/ 2488348 h 3006470"/>
                        <a:gd name="connsiteX163-113625" fmla="*/ 4758538 w 6006665"/>
                        <a:gd name="connsiteY163-113626" fmla="*/ 2447444 h 3006470"/>
                        <a:gd name="connsiteX164-113627" fmla="*/ 4742631 w 6006665"/>
                        <a:gd name="connsiteY164-113628" fmla="*/ 2361090 h 3006470"/>
                        <a:gd name="connsiteX165-113629" fmla="*/ 4715361 w 6006665"/>
                        <a:gd name="connsiteY165-113630" fmla="*/ 2220198 h 3006470"/>
                        <a:gd name="connsiteX166-113631" fmla="*/ 4735813 w 6006665"/>
                        <a:gd name="connsiteY166-113632" fmla="*/ 2129299 h 3006470"/>
                        <a:gd name="connsiteX167-113633" fmla="*/ 4767628 w 6006665"/>
                        <a:gd name="connsiteY167-113634" fmla="*/ 2086122 h 3006470"/>
                        <a:gd name="connsiteX168-113635" fmla="*/ 4767628 w 6006665"/>
                        <a:gd name="connsiteY168-113636" fmla="*/ 2058853 h 3006470"/>
                        <a:gd name="connsiteX169-113637" fmla="*/ 4826712 w 6006665"/>
                        <a:gd name="connsiteY169-113638" fmla="*/ 2042945 h 3006470"/>
                        <a:gd name="connsiteX170-113639" fmla="*/ 4892613 w 6006665"/>
                        <a:gd name="connsiteY170-113640" fmla="*/ 1952047 h 3006470"/>
                        <a:gd name="connsiteX171-113641" fmla="*/ 4956243 w 6006665"/>
                        <a:gd name="connsiteY171-113642" fmla="*/ 1877056 h 3006470"/>
                        <a:gd name="connsiteX172-113643" fmla="*/ 5022143 w 6006665"/>
                        <a:gd name="connsiteY172-113644" fmla="*/ 1817971 h 3006470"/>
                        <a:gd name="connsiteX173-113645" fmla="*/ 5046694 w 6006665"/>
                        <a:gd name="connsiteY173-113646" fmla="*/ 1710844 h 3006470"/>
                        <a:gd name="connsiteX174-113647" fmla="*/ 5015871 w 6006665"/>
                        <a:gd name="connsiteY174-113648" fmla="*/ 1715711 h 3006470"/>
                        <a:gd name="connsiteX175-113649" fmla="*/ 4995419 w 6006665"/>
                        <a:gd name="connsiteY175-113650" fmla="*/ 1779340 h 3006470"/>
                        <a:gd name="connsiteX176-113651" fmla="*/ 4904521 w 6006665"/>
                        <a:gd name="connsiteY176-113652" fmla="*/ 1865693 h 3006470"/>
                        <a:gd name="connsiteX177-113653" fmla="*/ 4901708 w 6006665"/>
                        <a:gd name="connsiteY177-113654" fmla="*/ 1857053 h 3006470"/>
                        <a:gd name="connsiteX178-113655" fmla="*/ 4892613 w 6006665"/>
                        <a:gd name="connsiteY178-113656" fmla="*/ 1865693 h 3006470"/>
                        <a:gd name="connsiteX179-113657" fmla="*/ 4861835 w 6006665"/>
                        <a:gd name="connsiteY179-113658" fmla="*/ 1771159 h 3006470"/>
                        <a:gd name="connsiteX180-113659" fmla="*/ 4779535 w 6006665"/>
                        <a:gd name="connsiteY180-113660" fmla="*/ 1795247 h 3006470"/>
                        <a:gd name="connsiteX181-113661" fmla="*/ 4684091 w 6006665"/>
                        <a:gd name="connsiteY181-113662" fmla="*/ 1920232 h 3006470"/>
                        <a:gd name="connsiteX182-113663" fmla="*/ 4715906 w 6006665"/>
                        <a:gd name="connsiteY182-113664" fmla="*/ 1967954 h 3006470"/>
                        <a:gd name="connsiteX183-113665" fmla="*/ 4636369 w 6006665"/>
                        <a:gd name="connsiteY183-113666" fmla="*/ 1983861 h 3006470"/>
                        <a:gd name="connsiteX184-113667" fmla="*/ 4577285 w 6006665"/>
                        <a:gd name="connsiteY184-113668" fmla="*/ 1988406 h 3006470"/>
                        <a:gd name="connsiteX185-113669" fmla="*/ 4577373 w 6006665"/>
                        <a:gd name="connsiteY185-113670" fmla="*/ 1987484 h 3006470"/>
                        <a:gd name="connsiteX186-113671" fmla="*/ 4565379 w 6006665"/>
                        <a:gd name="connsiteY186-113672" fmla="*/ 1988406 h 3006470"/>
                        <a:gd name="connsiteX187-113673" fmla="*/ 4569923 w 6006665"/>
                        <a:gd name="connsiteY187-113674" fmla="*/ 1940685 h 3006470"/>
                        <a:gd name="connsiteX188-113675" fmla="*/ 4520081 w 6006665"/>
                        <a:gd name="connsiteY188-113676" fmla="*/ 1931099 h 3006470"/>
                        <a:gd name="connsiteX189-113677" fmla="*/ 4475025 w 6006665"/>
                        <a:gd name="connsiteY189-113678" fmla="*/ 1961137 h 3006470"/>
                        <a:gd name="connsiteX190-113679" fmla="*/ 4464394 w 6006665"/>
                        <a:gd name="connsiteY190-113680" fmla="*/ 1960286 h 3006470"/>
                        <a:gd name="connsiteX191-113681" fmla="*/ 4463118 w 6006665"/>
                        <a:gd name="connsiteY191-113682" fmla="*/ 1961137 h 3006470"/>
                        <a:gd name="connsiteX192-113683" fmla="*/ 4357637 w 6006665"/>
                        <a:gd name="connsiteY192-113684" fmla="*/ 1952698 h 3006470"/>
                        <a:gd name="connsiteX193-113685" fmla="*/ 4243233 w 6006665"/>
                        <a:gd name="connsiteY193-113686" fmla="*/ 1972499 h 3006470"/>
                        <a:gd name="connsiteX194-113687" fmla="*/ 4125065 w 6006665"/>
                        <a:gd name="connsiteY194-113688" fmla="*/ 2106574 h 3006470"/>
                        <a:gd name="connsiteX195-113689" fmla="*/ 3984173 w 6006665"/>
                        <a:gd name="connsiteY195-113690" fmla="*/ 2263374 h 3006470"/>
                        <a:gd name="connsiteX196-113691" fmla="*/ 4038712 w 6006665"/>
                        <a:gd name="connsiteY196-113692" fmla="*/ 2267919 h 3006470"/>
                        <a:gd name="connsiteX197-113693" fmla="*/ 4059164 w 6006665"/>
                        <a:gd name="connsiteY197-113694" fmla="*/ 2311096 h 3006470"/>
                        <a:gd name="connsiteX198-113695" fmla="*/ 4087782 w 6006665"/>
                        <a:gd name="connsiteY198-113696" fmla="*/ 2319513 h 3006470"/>
                        <a:gd name="connsiteX199-113697" fmla="*/ 4106341 w 6006665"/>
                        <a:gd name="connsiteY199-113698" fmla="*/ 2290644 h 3006470"/>
                        <a:gd name="connsiteX200-113699" fmla="*/ 4117411 w 6006665"/>
                        <a:gd name="connsiteY200-113700" fmla="*/ 2291946 h 3006470"/>
                        <a:gd name="connsiteX201-113701" fmla="*/ 4118248 w 6006665"/>
                        <a:gd name="connsiteY201-113702" fmla="*/ 2290644 h 3006470"/>
                        <a:gd name="connsiteX202-113703" fmla="*/ 4156880 w 6006665"/>
                        <a:gd name="connsiteY202-113704" fmla="*/ 2295189 h 3006470"/>
                        <a:gd name="connsiteX203-113705" fmla="*/ 4211419 w 6006665"/>
                        <a:gd name="connsiteY203-113706" fmla="*/ 2365635 h 3006470"/>
                        <a:gd name="connsiteX204-113707" fmla="*/ 4215964 w 6006665"/>
                        <a:gd name="connsiteY204-113708" fmla="*/ 2413357 h 3006470"/>
                        <a:gd name="connsiteX205-113709" fmla="*/ 4184149 w 6006665"/>
                        <a:gd name="connsiteY205-113710" fmla="*/ 2472441 h 3006470"/>
                        <a:gd name="connsiteX206-113711" fmla="*/ 4177332 w 6006665"/>
                        <a:gd name="connsiteY206-113712" fmla="*/ 2542887 h 3006470"/>
                        <a:gd name="connsiteX207-113713" fmla="*/ 4161425 w 6006665"/>
                        <a:gd name="connsiteY207-113714" fmla="*/ 2629241 h 3006470"/>
                        <a:gd name="connsiteX208-113715" fmla="*/ 4109158 w 6006665"/>
                        <a:gd name="connsiteY208-113716" fmla="*/ 2708777 h 3006470"/>
                        <a:gd name="connsiteX209-113717" fmla="*/ 4097796 w 6006665"/>
                        <a:gd name="connsiteY209-113718" fmla="*/ 2747409 h 3006470"/>
                        <a:gd name="connsiteX210-113719" fmla="*/ 4043257 w 6006665"/>
                        <a:gd name="connsiteY210-113720" fmla="*/ 2806493 h 3006470"/>
                        <a:gd name="connsiteX211-113721" fmla="*/ 3995535 w 6006665"/>
                        <a:gd name="connsiteY211-113722" fmla="*/ 2865577 h 3006470"/>
                        <a:gd name="connsiteX212-113723" fmla="*/ 3975083 w 6006665"/>
                        <a:gd name="connsiteY212-113724" fmla="*/ 2897392 h 3006470"/>
                        <a:gd name="connsiteX213-113725" fmla="*/ 3925089 w 6006665"/>
                        <a:gd name="connsiteY213-113726" fmla="*/ 2924661 h 3006470"/>
                        <a:gd name="connsiteX214-113727" fmla="*/ 3913182 w 6006665"/>
                        <a:gd name="connsiteY214-113728" fmla="*/ 2924661 h 3006470"/>
                        <a:gd name="connsiteX215-113729" fmla="*/ 3904637 w 6006665"/>
                        <a:gd name="connsiteY215-113730" fmla="*/ 2924661 h 3006470"/>
                        <a:gd name="connsiteX216-113731" fmla="*/ 3892729 w 6006665"/>
                        <a:gd name="connsiteY216-113732" fmla="*/ 2924661 h 3006470"/>
                        <a:gd name="connsiteX217-113733" fmla="*/ 3871063 w 6006665"/>
                        <a:gd name="connsiteY217-113734" fmla="*/ 2908412 h 3006470"/>
                        <a:gd name="connsiteX218-113735" fmla="*/ 3829645 w 6006665"/>
                        <a:gd name="connsiteY218-113736" fmla="*/ 2936024 h 3006470"/>
                        <a:gd name="connsiteX219-113737" fmla="*/ 3822828 w 6006665"/>
                        <a:gd name="connsiteY219-113738" fmla="*/ 2956476 h 3006470"/>
                        <a:gd name="connsiteX220-113739" fmla="*/ 3818283 w 6006665"/>
                        <a:gd name="connsiteY220-113740" fmla="*/ 2947386 h 3006470"/>
                        <a:gd name="connsiteX221-113741" fmla="*/ 3818283 w 6006665"/>
                        <a:gd name="connsiteY221-113742" fmla="*/ 2935660 h 3006470"/>
                        <a:gd name="connsiteX222-113743" fmla="*/ 3817738 w 6006665"/>
                        <a:gd name="connsiteY222-113744" fmla="*/ 2936024 h 3006470"/>
                        <a:gd name="connsiteX223-113745" fmla="*/ 3810921 w 6006665"/>
                        <a:gd name="connsiteY223-113746" fmla="*/ 2956476 h 3006470"/>
                        <a:gd name="connsiteX224-113747" fmla="*/ 3806376 w 6006665"/>
                        <a:gd name="connsiteY224-113748" fmla="*/ 2947386 h 3006470"/>
                        <a:gd name="connsiteX225-113749" fmla="*/ 3806376 w 6006665"/>
                        <a:gd name="connsiteY225-113750" fmla="*/ 2920116 h 3006470"/>
                        <a:gd name="connsiteX226-113751" fmla="*/ 3818283 w 6006665"/>
                        <a:gd name="connsiteY226-113752" fmla="*/ 2920116 h 3006470"/>
                        <a:gd name="connsiteX227-113753" fmla="*/ 3826828 w 6006665"/>
                        <a:gd name="connsiteY227-113754" fmla="*/ 2920116 h 3006470"/>
                        <a:gd name="connsiteX228-113755" fmla="*/ 3833645 w 6006665"/>
                        <a:gd name="connsiteY228-113756" fmla="*/ 2861032 h 3006470"/>
                        <a:gd name="connsiteX229-113757" fmla="*/ 3822283 w 6006665"/>
                        <a:gd name="connsiteY229-113758" fmla="*/ 2817856 h 3006470"/>
                        <a:gd name="connsiteX230-113759" fmla="*/ 3849553 w 6006665"/>
                        <a:gd name="connsiteY230-113760" fmla="*/ 2795131 h 3006470"/>
                        <a:gd name="connsiteX231-113761" fmla="*/ 3858814 w 6006665"/>
                        <a:gd name="connsiteY231-113762" fmla="*/ 2797336 h 3006470"/>
                        <a:gd name="connsiteX232-113763" fmla="*/ 3861460 w 6006665"/>
                        <a:gd name="connsiteY232-113764" fmla="*/ 2795131 h 3006470"/>
                        <a:gd name="connsiteX233-113765" fmla="*/ 3898487 w 6006665"/>
                        <a:gd name="connsiteY233-113766" fmla="*/ 2803947 h 3006470"/>
                        <a:gd name="connsiteX234-113767" fmla="*/ 3919999 w 6006665"/>
                        <a:gd name="connsiteY234-113768" fmla="*/ 2758772 h 3006470"/>
                        <a:gd name="connsiteX235-113769" fmla="*/ 3935906 w 6006665"/>
                        <a:gd name="connsiteY235-113770" fmla="*/ 2699687 h 3006470"/>
                        <a:gd name="connsiteX236-113771" fmla="*/ 3947269 w 6006665"/>
                        <a:gd name="connsiteY236-113772" fmla="*/ 2676963 h 3006470"/>
                        <a:gd name="connsiteX237-113773" fmla="*/ 3966292 w 6006665"/>
                        <a:gd name="connsiteY237-113774" fmla="*/ 2632575 h 3006470"/>
                        <a:gd name="connsiteX238-113775" fmla="*/ 3915999 w 6006665"/>
                        <a:gd name="connsiteY238-113776" fmla="*/ 2645148 h 3006470"/>
                        <a:gd name="connsiteX239-113777" fmla="*/ 3888729 w 6006665"/>
                        <a:gd name="connsiteY239-113778" fmla="*/ 2667873 h 3006470"/>
                        <a:gd name="connsiteX240-113779" fmla="*/ 3876822 w 6006665"/>
                        <a:gd name="connsiteY240-113780" fmla="*/ 2667873 h 3006470"/>
                        <a:gd name="connsiteX241-113781" fmla="*/ 3829645 w 6006665"/>
                        <a:gd name="connsiteY241-113782" fmla="*/ 2667873 h 3006470"/>
                        <a:gd name="connsiteX242-113783" fmla="*/ 3817738 w 6006665"/>
                        <a:gd name="connsiteY242-113784" fmla="*/ 2667873 h 3006470"/>
                        <a:gd name="connsiteX243-113785" fmla="*/ 3801831 w 6006665"/>
                        <a:gd name="connsiteY243-113786" fmla="*/ 2613334 h 3006470"/>
                        <a:gd name="connsiteX244-113787" fmla="*/ 3758654 w 6006665"/>
                        <a:gd name="connsiteY244-113788" fmla="*/ 2574702 h 3006470"/>
                        <a:gd name="connsiteX245-113789" fmla="*/ 3692753 w 6006665"/>
                        <a:gd name="connsiteY245-113790" fmla="*/ 2558795 h 3006470"/>
                        <a:gd name="connsiteX246-113791" fmla="*/ 3683663 w 6006665"/>
                        <a:gd name="connsiteY246-113792" fmla="*/ 2499711 h 3006470"/>
                        <a:gd name="connsiteX247-113793" fmla="*/ 3672301 w 6006665"/>
                        <a:gd name="connsiteY247-113794" fmla="*/ 2467896 h 3006470"/>
                        <a:gd name="connsiteX248-113795" fmla="*/ 3656393 w 6006665"/>
                        <a:gd name="connsiteY248-113796" fmla="*/ 2440627 h 3006470"/>
                        <a:gd name="connsiteX249-113797" fmla="*/ 3633669 w 6006665"/>
                        <a:gd name="connsiteY249-113798" fmla="*/ 2381542 h 3006470"/>
                        <a:gd name="connsiteX250-113799" fmla="*/ 3601854 w 6006665"/>
                        <a:gd name="connsiteY250-113800" fmla="*/ 2361090 h 3006470"/>
                        <a:gd name="connsiteX251-113801" fmla="*/ 3545995 w 6006665"/>
                        <a:gd name="connsiteY251-113802" fmla="*/ 2339606 h 3006470"/>
                        <a:gd name="connsiteX252-113803" fmla="*/ 3506955 w 6006665"/>
                        <a:gd name="connsiteY252-113804" fmla="*/ 2345183 h 3006470"/>
                        <a:gd name="connsiteX253-113805" fmla="*/ 3463779 w 6006665"/>
                        <a:gd name="connsiteY253-113806" fmla="*/ 2354273 h 3006470"/>
                        <a:gd name="connsiteX254-113807" fmla="*/ 3431964 w 6006665"/>
                        <a:gd name="connsiteY254-113808" fmla="*/ 2381542 h 3006470"/>
                        <a:gd name="connsiteX255-113809" fmla="*/ 3452416 w 6006665"/>
                        <a:gd name="connsiteY255-113810" fmla="*/ 2397450 h 3006470"/>
                        <a:gd name="connsiteX256-113811" fmla="*/ 3452416 w 6006665"/>
                        <a:gd name="connsiteY256-113812" fmla="*/ 2429264 h 3006470"/>
                        <a:gd name="connsiteX257-113813" fmla="*/ 3431964 w 6006665"/>
                        <a:gd name="connsiteY257-113814" fmla="*/ 2451989 h 3006470"/>
                        <a:gd name="connsiteX258-113815" fmla="*/ 3400150 w 6006665"/>
                        <a:gd name="connsiteY258-113816" fmla="*/ 2511073 h 3006470"/>
                        <a:gd name="connsiteX259-113817" fmla="*/ 3400150 w 6006665"/>
                        <a:gd name="connsiteY259-113818" fmla="*/ 2538343 h 3006470"/>
                        <a:gd name="connsiteX260-113819" fmla="*/ 3350155 w 6006665"/>
                        <a:gd name="connsiteY260-113820" fmla="*/ 2570157 h 3006470"/>
                        <a:gd name="connsiteX261-113821" fmla="*/ 3342342 w 6006665"/>
                        <a:gd name="connsiteY261-113822" fmla="*/ 2567553 h 3006470"/>
                        <a:gd name="connsiteX262-113823" fmla="*/ 3338249 w 6006665"/>
                        <a:gd name="connsiteY262-113824" fmla="*/ 2570157 h 3006470"/>
                        <a:gd name="connsiteX263-113825" fmla="*/ 3290527 w 6006665"/>
                        <a:gd name="connsiteY263-113826" fmla="*/ 2554250 h 3006470"/>
                        <a:gd name="connsiteX264-113827" fmla="*/ 3259257 w 6006665"/>
                        <a:gd name="connsiteY264-113828" fmla="*/ 2554250 h 3006470"/>
                        <a:gd name="connsiteX265-113829" fmla="*/ 3247350 w 6006665"/>
                        <a:gd name="connsiteY265-113830" fmla="*/ 2554250 h 3006470"/>
                        <a:gd name="connsiteX266-113831" fmla="*/ 3231443 w 6006665"/>
                        <a:gd name="connsiteY266-113832" fmla="*/ 2538343 h 3006470"/>
                        <a:gd name="connsiteX267-113833" fmla="*/ 3213271 w 6006665"/>
                        <a:gd name="connsiteY267-113834" fmla="*/ 2533799 h 3006470"/>
                        <a:gd name="connsiteX268-113835" fmla="*/ 3168359 w 6006665"/>
                        <a:gd name="connsiteY268-113836" fmla="*/ 2570157 h 3006470"/>
                        <a:gd name="connsiteX269-113837" fmla="*/ 3120637 w 6006665"/>
                        <a:gd name="connsiteY269-113838" fmla="*/ 2581519 h 3006470"/>
                        <a:gd name="connsiteX270-113839" fmla="*/ 3082005 w 6006665"/>
                        <a:gd name="connsiteY270-113840" fmla="*/ 2597427 h 3006470"/>
                        <a:gd name="connsiteX271-113841" fmla="*/ 3074460 w 6006665"/>
                        <a:gd name="connsiteY271-113842" fmla="*/ 2595630 h 3006470"/>
                        <a:gd name="connsiteX272-113843" fmla="*/ 3070098 w 6006665"/>
                        <a:gd name="connsiteY272-113844" fmla="*/ 2597427 h 3006470"/>
                        <a:gd name="connsiteX273-113845" fmla="*/ 3022376 w 6006665"/>
                        <a:gd name="connsiteY273-113846" fmla="*/ 2586064 h 3006470"/>
                        <a:gd name="connsiteX274-113847" fmla="*/ 3000196 w 6006665"/>
                        <a:gd name="connsiteY274-113848" fmla="*/ 2586064 h 3006470"/>
                        <a:gd name="connsiteX275-113849" fmla="*/ 2988289 w 6006665"/>
                        <a:gd name="connsiteY275-113850" fmla="*/ 2586064 h 3006470"/>
                        <a:gd name="connsiteX276-113851" fmla="*/ 2967837 w 6006665"/>
                        <a:gd name="connsiteY276-113852" fmla="*/ 2554250 h 3006470"/>
                        <a:gd name="connsiteX277-113853" fmla="*/ 2929205 w 6006665"/>
                        <a:gd name="connsiteY277-113854" fmla="*/ 2526980 h 3006470"/>
                        <a:gd name="connsiteX278-113855" fmla="*/ 2902153 w 6006665"/>
                        <a:gd name="connsiteY278-113856" fmla="*/ 2523116 h 3006470"/>
                        <a:gd name="connsiteX279-113857" fmla="*/ 2861576 w 6006665"/>
                        <a:gd name="connsiteY279-113858" fmla="*/ 2526980 h 3006470"/>
                        <a:gd name="connsiteX280-113859" fmla="*/ 2822944 w 6006665"/>
                        <a:gd name="connsiteY280-113860" fmla="*/ 2538343 h 3006470"/>
                        <a:gd name="connsiteX281-113861" fmla="*/ 2818139 w 6006665"/>
                        <a:gd name="connsiteY281-113862" fmla="*/ 2536254 h 3006470"/>
                        <a:gd name="connsiteX282-113863" fmla="*/ 2811037 w 6006665"/>
                        <a:gd name="connsiteY282-113864" fmla="*/ 2538343 h 3006470"/>
                        <a:gd name="connsiteX283-113865" fmla="*/ 2758770 w 6006665"/>
                        <a:gd name="connsiteY283-113866" fmla="*/ 2515618 h 3006470"/>
                        <a:gd name="connsiteX284-113867" fmla="*/ 2751953 w 6006665"/>
                        <a:gd name="connsiteY284-113868" fmla="*/ 2472441 h 3006470"/>
                        <a:gd name="connsiteX285-113869" fmla="*/ 2708776 w 6006665"/>
                        <a:gd name="connsiteY285-113870" fmla="*/ 2456534 h 3006470"/>
                        <a:gd name="connsiteX286-113871" fmla="*/ 2676962 w 6006665"/>
                        <a:gd name="connsiteY286-113872" fmla="*/ 2451989 h 3006470"/>
                        <a:gd name="connsiteX287-113873" fmla="*/ 2642534 w 6006665"/>
                        <a:gd name="connsiteY287-113874" fmla="*/ 2430245 h 3006470"/>
                        <a:gd name="connsiteX288-113875" fmla="*/ 2609333 w 6006665"/>
                        <a:gd name="connsiteY288-113876" fmla="*/ 2488348 h 3006470"/>
                        <a:gd name="connsiteX289-113877" fmla="*/ 2625240 w 6006665"/>
                        <a:gd name="connsiteY289-113878" fmla="*/ 2522435 h 3006470"/>
                        <a:gd name="connsiteX290-113879" fmla="*/ 2586608 w 6006665"/>
                        <a:gd name="connsiteY290-113880" fmla="*/ 2558795 h 3006470"/>
                        <a:gd name="connsiteX291-113881" fmla="*/ 2577105 w 6006665"/>
                        <a:gd name="connsiteY291-113882" fmla="*/ 2556532 h 3006470"/>
                        <a:gd name="connsiteX292-113883" fmla="*/ 2574701 w 6006665"/>
                        <a:gd name="connsiteY292-113884" fmla="*/ 2558795 h 3006470"/>
                        <a:gd name="connsiteX293-113885" fmla="*/ 2526979 w 6006665"/>
                        <a:gd name="connsiteY293-113886" fmla="*/ 2547432 h 3006470"/>
                        <a:gd name="connsiteX294-113887" fmla="*/ 2490620 w 6006665"/>
                        <a:gd name="connsiteY294-113888" fmla="*/ 2542887 h 3006470"/>
                        <a:gd name="connsiteX295-113889" fmla="*/ 2463350 w 6006665"/>
                        <a:gd name="connsiteY295-113890" fmla="*/ 2515618 h 3006470"/>
                        <a:gd name="connsiteX296-113891" fmla="*/ 2436625 w 6006665"/>
                        <a:gd name="connsiteY296-113892" fmla="*/ 2515618 h 3006470"/>
                        <a:gd name="connsiteX297-113893" fmla="*/ 2424718 w 6006665"/>
                        <a:gd name="connsiteY297-113894" fmla="*/ 2515618 h 3006470"/>
                        <a:gd name="connsiteX298-113895" fmla="*/ 2398858 w 6006665"/>
                        <a:gd name="connsiteY298-113896" fmla="*/ 2502687 h 3006470"/>
                        <a:gd name="connsiteX299-113897" fmla="*/ 2350272 w 6006665"/>
                        <a:gd name="connsiteY299-113898" fmla="*/ 2526980 h 3006470"/>
                        <a:gd name="connsiteX300-113899" fmla="*/ 2282098 w 6006665"/>
                        <a:gd name="connsiteY300-113900" fmla="*/ 2574702 h 3006470"/>
                        <a:gd name="connsiteX301-113901" fmla="*/ 2238921 w 6006665"/>
                        <a:gd name="connsiteY301-113902" fmla="*/ 2586064 h 3006470"/>
                        <a:gd name="connsiteX302-113903" fmla="*/ 2227559 w 6006665"/>
                        <a:gd name="connsiteY302-113904" fmla="*/ 2590609 h 3006470"/>
                        <a:gd name="connsiteX303-113905" fmla="*/ 2225178 w 6006665"/>
                        <a:gd name="connsiteY303-113906" fmla="*/ 2586799 h 3006470"/>
                        <a:gd name="connsiteX304-113907" fmla="*/ 2215652 w 6006665"/>
                        <a:gd name="connsiteY304-113908" fmla="*/ 2590609 h 3006470"/>
                        <a:gd name="connsiteX305-113909" fmla="*/ 2193596 w 6006665"/>
                        <a:gd name="connsiteY305-113910" fmla="*/ 2555320 h 3006470"/>
                        <a:gd name="connsiteX306-113911" fmla="*/ 2157112 w 6006665"/>
                        <a:gd name="connsiteY306-113912" fmla="*/ 2558795 h 3006470"/>
                        <a:gd name="connsiteX307-113913" fmla="*/ 2156291 w 6006665"/>
                        <a:gd name="connsiteY307-113914" fmla="*/ 2557739 h 3006470"/>
                        <a:gd name="connsiteX308-113915" fmla="*/ 2145205 w 6006665"/>
                        <a:gd name="connsiteY308-113916" fmla="*/ 2558795 h 3006470"/>
                        <a:gd name="connsiteX309-113917" fmla="*/ 2129298 w 6006665"/>
                        <a:gd name="connsiteY309-113918" fmla="*/ 2538343 h 3006470"/>
                        <a:gd name="connsiteX310-113919" fmla="*/ 2102029 w 6006665"/>
                        <a:gd name="connsiteY310-113920" fmla="*/ 2526980 h 3006470"/>
                        <a:gd name="connsiteX311-113921" fmla="*/ 2086121 w 6006665"/>
                        <a:gd name="connsiteY311-113922" fmla="*/ 2495166 h 3006470"/>
                        <a:gd name="connsiteX312-113923" fmla="*/ 2070005 w 6006665"/>
                        <a:gd name="connsiteY312-113924" fmla="*/ 2486212 h 3006470"/>
                        <a:gd name="connsiteX313-113925" fmla="*/ 2027582 w 6006665"/>
                        <a:gd name="connsiteY313-113926" fmla="*/ 2499711 h 3006470"/>
                        <a:gd name="connsiteX314-113927" fmla="*/ 2023845 w 6006665"/>
                        <a:gd name="connsiteY314-113928" fmla="*/ 2497111 h 3006470"/>
                        <a:gd name="connsiteX315-113929" fmla="*/ 2018675 w 6006665"/>
                        <a:gd name="connsiteY315-113930" fmla="*/ 2499711 h 3006470"/>
                        <a:gd name="connsiteX316-113931" fmla="*/ 1971363 w 6006665"/>
                        <a:gd name="connsiteY316-113932" fmla="*/ 2468885 h 3006470"/>
                        <a:gd name="connsiteX317-113933" fmla="*/ 1952591 w 6006665"/>
                        <a:gd name="connsiteY317-113934" fmla="*/ 2495166 h 3006470"/>
                        <a:gd name="connsiteX318-113935" fmla="*/ 1947518 w 6006665"/>
                        <a:gd name="connsiteY318-113936" fmla="*/ 2485599 h 3006470"/>
                        <a:gd name="connsiteX319-113937" fmla="*/ 1940684 w 6006665"/>
                        <a:gd name="connsiteY319-113938" fmla="*/ 2495166 h 3006470"/>
                        <a:gd name="connsiteX320-113939" fmla="*/ 1861147 w 6006665"/>
                        <a:gd name="connsiteY320-113940" fmla="*/ 2345183 h 3006470"/>
                        <a:gd name="connsiteX321-113941" fmla="*/ 1811153 w 6006665"/>
                        <a:gd name="connsiteY321-113942" fmla="*/ 2295189 h 3006470"/>
                        <a:gd name="connsiteX322-113943" fmla="*/ 1813950 w 6006665"/>
                        <a:gd name="connsiteY322-113944" fmla="*/ 2292043 h 3006470"/>
                        <a:gd name="connsiteX323-113945" fmla="*/ 1254945 w 6006665"/>
                        <a:gd name="connsiteY323-113946" fmla="*/ 2327003 h 3006470"/>
                        <a:gd name="connsiteX324-113947" fmla="*/ 1282214 w 6006665"/>
                        <a:gd name="connsiteY324-113948" fmla="*/ 2370180 h 3006470"/>
                        <a:gd name="connsiteX325-113949" fmla="*/ 1243582 w 6006665"/>
                        <a:gd name="connsiteY325-113950" fmla="*/ 2386087 h 3006470"/>
                        <a:gd name="connsiteX326-113951" fmla="*/ 1254945 w 6006665"/>
                        <a:gd name="connsiteY326-113952" fmla="*/ 2404267 h 3006470"/>
                        <a:gd name="connsiteX327-113953" fmla="*/ 1216313 w 6006665"/>
                        <a:gd name="connsiteY327-113954" fmla="*/ 2429264 h 3006470"/>
                        <a:gd name="connsiteX328-113955" fmla="*/ 1275397 w 6006665"/>
                        <a:gd name="connsiteY328-113956" fmla="*/ 2472441 h 3006470"/>
                        <a:gd name="connsiteX329-113957" fmla="*/ 1270852 w 6006665"/>
                        <a:gd name="connsiteY329-113958" fmla="*/ 2499711 h 3006470"/>
                        <a:gd name="connsiteX330-113959" fmla="*/ 1259108 w 6006665"/>
                        <a:gd name="connsiteY330-113960" fmla="*/ 2498732 h 3006470"/>
                        <a:gd name="connsiteX331-113961" fmla="*/ 1258945 w 6006665"/>
                        <a:gd name="connsiteY331-113962" fmla="*/ 2499711 h 3006470"/>
                        <a:gd name="connsiteX332-113963" fmla="*/ 1215644 w 6006665"/>
                        <a:gd name="connsiteY332-113964" fmla="*/ 2496102 h 3006470"/>
                        <a:gd name="connsiteX333-113965" fmla="*/ 1204950 w 6006665"/>
                        <a:gd name="connsiteY333-113966" fmla="*/ 2511073 h 3006470"/>
                        <a:gd name="connsiteX334-113967" fmla="*/ 1196495 w 6006665"/>
                        <a:gd name="connsiteY334-113968" fmla="*/ 2506241 h 3006470"/>
                        <a:gd name="connsiteX335-113969" fmla="*/ 1193043 w 6006665"/>
                        <a:gd name="connsiteY335-113970" fmla="*/ 2511073 h 3006470"/>
                        <a:gd name="connsiteX336-113971" fmla="*/ 1145322 w 6006665"/>
                        <a:gd name="connsiteY336-113972" fmla="*/ 2483803 h 3006470"/>
                        <a:gd name="connsiteX337-113973" fmla="*/ 1098145 w 6006665"/>
                        <a:gd name="connsiteY337-113974" fmla="*/ 2483803 h 3006470"/>
                        <a:gd name="connsiteX338-113975" fmla="*/ 1061785 w 6006665"/>
                        <a:gd name="connsiteY338-113976" fmla="*/ 2511073 h 3006470"/>
                        <a:gd name="connsiteX339-113977" fmla="*/ 1055322 w 6006665"/>
                        <a:gd name="connsiteY339-113978" fmla="*/ 2506990 h 3006470"/>
                        <a:gd name="connsiteX340-113979" fmla="*/ 1049878 w 6006665"/>
                        <a:gd name="connsiteY340-113980" fmla="*/ 2511073 h 3006470"/>
                        <a:gd name="connsiteX341-113981" fmla="*/ 1006701 w 6006665"/>
                        <a:gd name="connsiteY341-113982" fmla="*/ 2483803 h 3006470"/>
                        <a:gd name="connsiteX342-113983" fmla="*/ 924893 w 6006665"/>
                        <a:gd name="connsiteY342-113984" fmla="*/ 2447444 h 3006470"/>
                        <a:gd name="connsiteX343-113985" fmla="*/ 877716 w 6006665"/>
                        <a:gd name="connsiteY343-113986" fmla="*/ 2447444 h 3006470"/>
                        <a:gd name="connsiteX344-113987" fmla="*/ 802724 w 6006665"/>
                        <a:gd name="connsiteY344-113988" fmla="*/ 2511073 h 3006470"/>
                        <a:gd name="connsiteX345-113989" fmla="*/ 798179 w 6006665"/>
                        <a:gd name="connsiteY345-113990" fmla="*/ 2554250 h 3006470"/>
                        <a:gd name="connsiteX346-113991" fmla="*/ 787406 w 6006665"/>
                        <a:gd name="connsiteY346-113992" fmla="*/ 2543477 h 3006470"/>
                        <a:gd name="connsiteX347-113993" fmla="*/ 786272 w 6006665"/>
                        <a:gd name="connsiteY347-113994" fmla="*/ 2554250 h 3006470"/>
                        <a:gd name="connsiteX348-113995" fmla="*/ 756063 w 6006665"/>
                        <a:gd name="connsiteY348-113996" fmla="*/ 2524040 h 3006470"/>
                        <a:gd name="connsiteX349-113997" fmla="*/ 732278 w 6006665"/>
                        <a:gd name="connsiteY349-113998" fmla="*/ 2581519 h 3006470"/>
                        <a:gd name="connsiteX350-113999" fmla="*/ 743640 w 6006665"/>
                        <a:gd name="connsiteY350-114000" fmla="*/ 2590609 h 3006470"/>
                        <a:gd name="connsiteX351-114001" fmla="*/ 723188 w 6006665"/>
                        <a:gd name="connsiteY351-114002" fmla="*/ 2633786 h 3006470"/>
                        <a:gd name="connsiteX352-114003" fmla="*/ 747026 w 6006665"/>
                        <a:gd name="connsiteY352-114004" fmla="*/ 2670627 h 3006470"/>
                        <a:gd name="connsiteX353-114005" fmla="*/ 763548 w 6006665"/>
                        <a:gd name="connsiteY353-114006" fmla="*/ 2667873 h 3006470"/>
                        <a:gd name="connsiteX354-114007" fmla="*/ 764871 w 6006665"/>
                        <a:gd name="connsiteY354-114008" fmla="*/ 2669637 h 3006470"/>
                        <a:gd name="connsiteX355-114009" fmla="*/ 775455 w 6006665"/>
                        <a:gd name="connsiteY355-114010" fmla="*/ 2667873 h 3006470"/>
                        <a:gd name="connsiteX356-114011" fmla="*/ 802724 w 6006665"/>
                        <a:gd name="connsiteY356-114012" fmla="*/ 2704232 h 3006470"/>
                        <a:gd name="connsiteX357-114013" fmla="*/ 798179 w 6006665"/>
                        <a:gd name="connsiteY357-114014" fmla="*/ 2731502 h 3006470"/>
                        <a:gd name="connsiteX358-114015" fmla="*/ 818632 w 6006665"/>
                        <a:gd name="connsiteY358-114016" fmla="*/ 2742864 h 3006470"/>
                        <a:gd name="connsiteX359-114017" fmla="*/ 802724 w 6006665"/>
                        <a:gd name="connsiteY359-114018" fmla="*/ 2774679 h 3006470"/>
                        <a:gd name="connsiteX360-114019" fmla="*/ 766365 w 6006665"/>
                        <a:gd name="connsiteY360-114020" fmla="*/ 2779224 h 3006470"/>
                        <a:gd name="connsiteX361-114021" fmla="*/ 727733 w 6006665"/>
                        <a:gd name="connsiteY361-114022" fmla="*/ 2838308 h 3006470"/>
                        <a:gd name="connsiteX362-114023" fmla="*/ 759548 w 6006665"/>
                        <a:gd name="connsiteY362-114024" fmla="*/ 2881485 h 3006470"/>
                        <a:gd name="connsiteX363-114025" fmla="*/ 759548 w 6006665"/>
                        <a:gd name="connsiteY363-114026" fmla="*/ 2920116 h 3006470"/>
                        <a:gd name="connsiteX364-114027" fmla="*/ 798179 w 6006665"/>
                        <a:gd name="connsiteY364-114028" fmla="*/ 2979201 h 3006470"/>
                        <a:gd name="connsiteX365-114029" fmla="*/ 775455 w 6006665"/>
                        <a:gd name="connsiteY365-114030" fmla="*/ 2995108 h 3006470"/>
                        <a:gd name="connsiteX366-114031" fmla="*/ 770910 w 6006665"/>
                        <a:gd name="connsiteY366-114032" fmla="*/ 3006470 h 3006470"/>
                        <a:gd name="connsiteX367-114033" fmla="*/ 759003 w 6006665"/>
                        <a:gd name="connsiteY367-114034" fmla="*/ 3006470 h 3006470"/>
                        <a:gd name="connsiteX368-114035" fmla="*/ 755003 w 6006665"/>
                        <a:gd name="connsiteY368-114036" fmla="*/ 3006470 h 3006470"/>
                        <a:gd name="connsiteX369-114037" fmla="*/ 743096 w 6006665"/>
                        <a:gd name="connsiteY369-114038" fmla="*/ 3006470 h 3006470"/>
                        <a:gd name="connsiteX370-114039" fmla="*/ 715826 w 6006665"/>
                        <a:gd name="connsiteY370-114040" fmla="*/ 2972383 h 3006470"/>
                        <a:gd name="connsiteX371-114041" fmla="*/ 704464 w 6006665"/>
                        <a:gd name="connsiteY371-114042" fmla="*/ 2972383 h 3006470"/>
                        <a:gd name="connsiteX372-114043" fmla="*/ 684012 w 6006665"/>
                        <a:gd name="connsiteY372-114044" fmla="*/ 2963293 h 3006470"/>
                        <a:gd name="connsiteX373-114045" fmla="*/ 672649 w 6006665"/>
                        <a:gd name="connsiteY373-114046" fmla="*/ 2940569 h 3006470"/>
                        <a:gd name="connsiteX374-114047" fmla="*/ 645222 w 6006665"/>
                        <a:gd name="connsiteY374-114048" fmla="*/ 2932732 h 3006470"/>
                        <a:gd name="connsiteX375-114049" fmla="*/ 625472 w 6006665"/>
                        <a:gd name="connsiteY375-114050" fmla="*/ 2936024 h 3006470"/>
                        <a:gd name="connsiteX376-114051" fmla="*/ 623771 w 6006665"/>
                        <a:gd name="connsiteY376-114052" fmla="*/ 2934323 h 3006470"/>
                        <a:gd name="connsiteX377-114053" fmla="*/ 613565 w 6006665"/>
                        <a:gd name="connsiteY377-114054" fmla="*/ 2936024 h 3006470"/>
                        <a:gd name="connsiteX378-114055" fmla="*/ 609020 w 6006665"/>
                        <a:gd name="connsiteY378-114056" fmla="*/ 2931479 h 3006470"/>
                        <a:gd name="connsiteX379-114057" fmla="*/ 559026 w 6006665"/>
                        <a:gd name="connsiteY379-114058" fmla="*/ 2904209 h 3006470"/>
                        <a:gd name="connsiteX380-114059" fmla="*/ 506760 w 6006665"/>
                        <a:gd name="connsiteY380-114060" fmla="*/ 2897392 h 3006470"/>
                        <a:gd name="connsiteX381-114061" fmla="*/ 483280 w 6006665"/>
                        <a:gd name="connsiteY381-114062" fmla="*/ 2890683 h 3006470"/>
                        <a:gd name="connsiteX382-114063" fmla="*/ 480035 w 6006665"/>
                        <a:gd name="connsiteY382-114064" fmla="*/ 2892847 h 3006470"/>
                        <a:gd name="connsiteX383-114065" fmla="*/ 475042 w 6006665"/>
                        <a:gd name="connsiteY383-114066" fmla="*/ 2888329 h 3006470"/>
                        <a:gd name="connsiteX384-114067" fmla="*/ 474945 w 6006665"/>
                        <a:gd name="connsiteY384-114068" fmla="*/ 2888302 h 3006470"/>
                        <a:gd name="connsiteX385-114069" fmla="*/ 468128 w 6006665"/>
                        <a:gd name="connsiteY385-114070" fmla="*/ 2892847 h 3006470"/>
                        <a:gd name="connsiteX386-114071" fmla="*/ 420406 w 6006665"/>
                        <a:gd name="connsiteY386-114072" fmla="*/ 2849670 h 3006470"/>
                        <a:gd name="connsiteX387-114073" fmla="*/ 381774 w 6006665"/>
                        <a:gd name="connsiteY387-114074" fmla="*/ 2833763 h 3006470"/>
                        <a:gd name="connsiteX388-114075" fmla="*/ 349960 w 6006665"/>
                        <a:gd name="connsiteY388-114076" fmla="*/ 2801948 h 3006470"/>
                        <a:gd name="connsiteX389-114077" fmla="*/ 377229 w 6006665"/>
                        <a:gd name="connsiteY389-114078" fmla="*/ 2795131 h 3006470"/>
                        <a:gd name="connsiteX390-114079" fmla="*/ 404499 w 6006665"/>
                        <a:gd name="connsiteY390-114080" fmla="*/ 2747409 h 3006470"/>
                        <a:gd name="connsiteX391-114081" fmla="*/ 388591 w 6006665"/>
                        <a:gd name="connsiteY391-114082" fmla="*/ 2731502 h 3006470"/>
                        <a:gd name="connsiteX392-114083" fmla="*/ 440858 w 6006665"/>
                        <a:gd name="connsiteY392-114084" fmla="*/ 2704232 h 3006470"/>
                        <a:gd name="connsiteX393-114085" fmla="*/ 440858 w 6006665"/>
                        <a:gd name="connsiteY393-114086" fmla="*/ 2701176 h 3006470"/>
                        <a:gd name="connsiteX394-114087" fmla="*/ 416406 w 6006665"/>
                        <a:gd name="connsiteY394-114088" fmla="*/ 2704232 h 3006470"/>
                        <a:gd name="connsiteX395-114089" fmla="*/ 416406 w 6006665"/>
                        <a:gd name="connsiteY395-114090" fmla="*/ 2702744 h 3006470"/>
                        <a:gd name="connsiteX396-114091" fmla="*/ 404499 w 6006665"/>
                        <a:gd name="connsiteY396-114092" fmla="*/ 2704232 h 3006470"/>
                        <a:gd name="connsiteX397-114093" fmla="*/ 404499 w 6006665"/>
                        <a:gd name="connsiteY397-114094" fmla="*/ 2683780 h 3006470"/>
                        <a:gd name="connsiteX398-114095" fmla="*/ 424951 w 6006665"/>
                        <a:gd name="connsiteY398-114096" fmla="*/ 2667873 h 3006470"/>
                        <a:gd name="connsiteX399-114097" fmla="*/ 463583 w 6006665"/>
                        <a:gd name="connsiteY399-114098" fmla="*/ 2661056 h 3006470"/>
                        <a:gd name="connsiteX400-114099" fmla="*/ 468128 w 6006665"/>
                        <a:gd name="connsiteY400-114100" fmla="*/ 2645148 h 3006470"/>
                        <a:gd name="connsiteX401-114101" fmla="*/ 456765 w 6006665"/>
                        <a:gd name="connsiteY401-114102" fmla="*/ 2613334 h 3006470"/>
                        <a:gd name="connsiteX402-114103" fmla="*/ 474945 w 6006665"/>
                        <a:gd name="connsiteY402-114104" fmla="*/ 2586064 h 3006470"/>
                        <a:gd name="connsiteX403-114105" fmla="*/ 474945 w 6006665"/>
                        <a:gd name="connsiteY403-114106" fmla="*/ 2565612 h 3006470"/>
                        <a:gd name="connsiteX404-114107" fmla="*/ 420406 w 6006665"/>
                        <a:gd name="connsiteY404-114108" fmla="*/ 2547432 h 3006470"/>
                        <a:gd name="connsiteX405-114109" fmla="*/ 409588 w 6006665"/>
                        <a:gd name="connsiteY405-114110" fmla="*/ 2547432 h 3006470"/>
                        <a:gd name="connsiteX406-114111" fmla="*/ 397681 w 6006665"/>
                        <a:gd name="connsiteY406-114112" fmla="*/ 2547432 h 3006470"/>
                        <a:gd name="connsiteX407-114113" fmla="*/ 379485 w 6006665"/>
                        <a:gd name="connsiteY407-114114" fmla="*/ 2525193 h 3006470"/>
                        <a:gd name="connsiteX408-114115" fmla="*/ 357322 w 6006665"/>
                        <a:gd name="connsiteY408-114116" fmla="*/ 2531525 h 3006470"/>
                        <a:gd name="connsiteX409-114117" fmla="*/ 352842 w 6006665"/>
                        <a:gd name="connsiteY409-114118" fmla="*/ 2529403 h 3006470"/>
                        <a:gd name="connsiteX410-114119" fmla="*/ 345415 w 6006665"/>
                        <a:gd name="connsiteY410-114120" fmla="*/ 2531525 h 3006470"/>
                        <a:gd name="connsiteX411-114121" fmla="*/ 302238 w 6006665"/>
                        <a:gd name="connsiteY411-114122" fmla="*/ 2511073 h 3006470"/>
                        <a:gd name="connsiteX412-114123" fmla="*/ 302238 w 6006665"/>
                        <a:gd name="connsiteY412-114124" fmla="*/ 2499711 h 3006470"/>
                        <a:gd name="connsiteX413-114125" fmla="*/ 286331 w 6006665"/>
                        <a:gd name="connsiteY413-114126" fmla="*/ 2472441 h 3006470"/>
                        <a:gd name="connsiteX414-114127" fmla="*/ 270968 w 6006665"/>
                        <a:gd name="connsiteY414-114128" fmla="*/ 2472441 h 3006470"/>
                        <a:gd name="connsiteX415-114129" fmla="*/ 259061 w 6006665"/>
                        <a:gd name="connsiteY415-114130" fmla="*/ 2472441 h 3006470"/>
                        <a:gd name="connsiteX416-114131" fmla="*/ 254516 w 6006665"/>
                        <a:gd name="connsiteY416-114132" fmla="*/ 2456534 h 3006470"/>
                        <a:gd name="connsiteX417-114133" fmla="*/ 263606 w 6006665"/>
                        <a:gd name="connsiteY417-114134" fmla="*/ 2440627 h 3006470"/>
                        <a:gd name="connsiteX418-114135" fmla="*/ 243991 w 6006665"/>
                        <a:gd name="connsiteY418-114136" fmla="*/ 2410114 h 3006470"/>
                        <a:gd name="connsiteX419-114137" fmla="*/ 216429 w 6006665"/>
                        <a:gd name="connsiteY419-114138" fmla="*/ 2413357 h 3006470"/>
                        <a:gd name="connsiteX420-114139" fmla="*/ 212956 w 6006665"/>
                        <a:gd name="connsiteY420-114140" fmla="*/ 2412365 h 3006470"/>
                        <a:gd name="connsiteX421-114141" fmla="*/ 204522 w 6006665"/>
                        <a:gd name="connsiteY421-114142" fmla="*/ 2413357 h 3006470"/>
                        <a:gd name="connsiteX422-114143" fmla="*/ 199623 w 6006665"/>
                        <a:gd name="connsiteY422-114144" fmla="*/ 2411957 h 3006470"/>
                        <a:gd name="connsiteX423-114145" fmla="*/ 195977 w 6006665"/>
                        <a:gd name="connsiteY423-114146" fmla="*/ 2424719 h 3006470"/>
                        <a:gd name="connsiteX424-114147" fmla="*/ 184968 w 6006665"/>
                        <a:gd name="connsiteY424-114148" fmla="*/ 2421574 h 3006470"/>
                        <a:gd name="connsiteX425-114149" fmla="*/ 184070 w 6006665"/>
                        <a:gd name="connsiteY425-114150" fmla="*/ 2424719 h 3006470"/>
                        <a:gd name="connsiteX426-114151" fmla="*/ 168163 w 6006665"/>
                        <a:gd name="connsiteY426-114152" fmla="*/ 2420184 h 3006470"/>
                        <a:gd name="connsiteX427-114153" fmla="*/ 156800 w 6006665"/>
                        <a:gd name="connsiteY427-114154" fmla="*/ 2381542 h 3006470"/>
                        <a:gd name="connsiteX428-114155" fmla="*/ 152255 w 6006665"/>
                        <a:gd name="connsiteY428-114156" fmla="*/ 2365635 h 3006470"/>
                        <a:gd name="connsiteX429-114157" fmla="*/ 156800 w 6006665"/>
                        <a:gd name="connsiteY429-114158" fmla="*/ 2361090 h 3006470"/>
                        <a:gd name="connsiteX430-114159" fmla="*/ 168707 w 6006665"/>
                        <a:gd name="connsiteY430-114160" fmla="*/ 2361090 h 3006470"/>
                        <a:gd name="connsiteX431-114161" fmla="*/ 188615 w 6006665"/>
                        <a:gd name="connsiteY431-114162" fmla="*/ 2361090 h 3006470"/>
                        <a:gd name="connsiteX432-114163" fmla="*/ 199977 w 6006665"/>
                        <a:gd name="connsiteY432-114164" fmla="*/ 2349728 h 3006470"/>
                        <a:gd name="connsiteX433-114165" fmla="*/ 188615 w 6006665"/>
                        <a:gd name="connsiteY433-114166" fmla="*/ 2327003 h 3006470"/>
                        <a:gd name="connsiteX434-114167" fmla="*/ 168163 w 6006665"/>
                        <a:gd name="connsiteY434-114168" fmla="*/ 2317914 h 3006470"/>
                        <a:gd name="connsiteX435-114169" fmla="*/ 168163 w 6006665"/>
                        <a:gd name="connsiteY435-114170" fmla="*/ 2311096 h 3006470"/>
                        <a:gd name="connsiteX436-114171" fmla="*/ 152255 w 6006665"/>
                        <a:gd name="connsiteY436-114172" fmla="*/ 2295189 h 3006470"/>
                        <a:gd name="connsiteX437-114173" fmla="*/ 129531 w 6006665"/>
                        <a:gd name="connsiteY437-114174" fmla="*/ 2258829 h 3006470"/>
                        <a:gd name="connsiteX438-114175" fmla="*/ 140893 w 6006665"/>
                        <a:gd name="connsiteY438-114176" fmla="*/ 2236105 h 3006470"/>
                        <a:gd name="connsiteX439-114177" fmla="*/ 136348 w 6006665"/>
                        <a:gd name="connsiteY439-114178" fmla="*/ 2208835 h 3006470"/>
                        <a:gd name="connsiteX440-114179" fmla="*/ 103789 w 6006665"/>
                        <a:gd name="connsiteY440-114180" fmla="*/ 2195428 h 3006470"/>
                        <a:gd name="connsiteX441-114181" fmla="*/ 93716 w 6006665"/>
                        <a:gd name="connsiteY441-114182" fmla="*/ 2199745 h 3006470"/>
                        <a:gd name="connsiteX442-114183" fmla="*/ 91868 w 6006665"/>
                        <a:gd name="connsiteY442-114184" fmla="*/ 2195434 h 3006470"/>
                        <a:gd name="connsiteX443-114185" fmla="*/ 81809 w 6006665"/>
                        <a:gd name="connsiteY443-114186" fmla="*/ 2199745 h 3006470"/>
                        <a:gd name="connsiteX444-114187" fmla="*/ 74992 w 6006665"/>
                        <a:gd name="connsiteY444-114188" fmla="*/ 2183838 h 3006470"/>
                        <a:gd name="connsiteX445-114189" fmla="*/ 34087 w 6006665"/>
                        <a:gd name="connsiteY445-114190" fmla="*/ 2172476 h 3006470"/>
                        <a:gd name="connsiteX446-114191" fmla="*/ 22725 w 6006665"/>
                        <a:gd name="connsiteY446-114192" fmla="*/ 2129299 h 3006470"/>
                        <a:gd name="connsiteX447-114193" fmla="*/ 22725 w 6006665"/>
                        <a:gd name="connsiteY447-114194" fmla="*/ 2097484 h 3006470"/>
                        <a:gd name="connsiteX448-114195" fmla="*/ 0 w 6006665"/>
                        <a:gd name="connsiteY448-114196" fmla="*/ 2081577 h 3006470"/>
                        <a:gd name="connsiteX449-114197" fmla="*/ 15907 w 6006665"/>
                        <a:gd name="connsiteY449-114198" fmla="*/ 2058853 h 3006470"/>
                        <a:gd name="connsiteX450-114199" fmla="*/ 6818 w 6006665"/>
                        <a:gd name="connsiteY450-114200" fmla="*/ 1995224 h 3006470"/>
                        <a:gd name="connsiteX451-114201" fmla="*/ 34087 w 6006665"/>
                        <a:gd name="connsiteY451-114202" fmla="*/ 1952047 h 3006470"/>
                        <a:gd name="connsiteX452-114203" fmla="*/ 27270 w 6006665"/>
                        <a:gd name="connsiteY452-114204" fmla="*/ 1940685 h 3006470"/>
                        <a:gd name="connsiteX453-114205" fmla="*/ 70447 w 6006665"/>
                        <a:gd name="connsiteY453-114206" fmla="*/ 1902053 h 3006470"/>
                        <a:gd name="connsiteX454-114207" fmla="*/ 27270 w 6006665"/>
                        <a:gd name="connsiteY454-114208" fmla="*/ 1865693 h 3006470"/>
                        <a:gd name="connsiteX455-114209" fmla="*/ 109078 w 6006665"/>
                        <a:gd name="connsiteY455-114210" fmla="*/ 1767977 h 3006470"/>
                        <a:gd name="connsiteX456-114211" fmla="*/ 145438 w 6006665"/>
                        <a:gd name="connsiteY456-114212" fmla="*/ 1724800 h 3006470"/>
                        <a:gd name="connsiteX457-114213" fmla="*/ 156800 w 6006665"/>
                        <a:gd name="connsiteY457-114214" fmla="*/ 1681624 h 3006470"/>
                        <a:gd name="connsiteX458-114215" fmla="*/ 102261 w 6006665"/>
                        <a:gd name="connsiteY458-114216" fmla="*/ 1629357 h 3006470"/>
                        <a:gd name="connsiteX459-114217" fmla="*/ 118168 w 6006665"/>
                        <a:gd name="connsiteY459-114218" fmla="*/ 1574818 h 3006470"/>
                        <a:gd name="connsiteX460-114219" fmla="*/ 86354 w 6006665"/>
                        <a:gd name="connsiteY460-114220" fmla="*/ 1511189 h 3006470"/>
                        <a:gd name="connsiteX461-114221" fmla="*/ 298238 w 6006665"/>
                        <a:gd name="connsiteY461-114222" fmla="*/ 1554366 h 3006470"/>
                        <a:gd name="connsiteX462-114223" fmla="*/ 345959 w 6006665"/>
                        <a:gd name="connsiteY462-114224" fmla="*/ 1586180 h 3006470"/>
                        <a:gd name="connsiteX463-114225" fmla="*/ 362087 w 6006665"/>
                        <a:gd name="connsiteY463-114226" fmla="*/ 1595588 h 3006470"/>
                        <a:gd name="connsiteX464-114227" fmla="*/ 365867 w 6006665"/>
                        <a:gd name="connsiteY464-114228" fmla="*/ 1563455 h 3006470"/>
                        <a:gd name="connsiteX465-114229" fmla="*/ 345415 w 6006665"/>
                        <a:gd name="connsiteY465-114230" fmla="*/ 1527096 h 3006470"/>
                        <a:gd name="connsiteX466-114231" fmla="*/ 365867 w 6006665"/>
                        <a:gd name="connsiteY466-114232" fmla="*/ 1495281 h 3006470"/>
                        <a:gd name="connsiteX467-114233" fmla="*/ 374560 w 6006665"/>
                        <a:gd name="connsiteY467-114234" fmla="*/ 1500280 h 3006470"/>
                        <a:gd name="connsiteX468-114235" fmla="*/ 377774 w 6006665"/>
                        <a:gd name="connsiteY468-114236" fmla="*/ 1495281 h 3006470"/>
                        <a:gd name="connsiteX469-114237" fmla="*/ 461933 w 6006665"/>
                        <a:gd name="connsiteY469-114238" fmla="*/ 1543673 h 3006470"/>
                        <a:gd name="connsiteX470-114239" fmla="*/ 484035 w 6006665"/>
                        <a:gd name="connsiteY470-114240" fmla="*/ 1527096 h 3006470"/>
                        <a:gd name="connsiteX471-114241" fmla="*/ 463583 w 6006665"/>
                        <a:gd name="connsiteY471-114242" fmla="*/ 1461194 h 3006470"/>
                        <a:gd name="connsiteX472-114243" fmla="*/ 1677078 w 6006665"/>
                        <a:gd name="connsiteY472-114244" fmla="*/ 1370296 h 3006470"/>
                        <a:gd name="connsiteX473-114245" fmla="*/ 1720255 w 6006665"/>
                        <a:gd name="connsiteY473-114246" fmla="*/ 1349844 h 3006470"/>
                        <a:gd name="connsiteX474-114247" fmla="*/ 1731617 w 6006665"/>
                        <a:gd name="connsiteY474-114248" fmla="*/ 1299850 h 3006470"/>
                        <a:gd name="connsiteX475-114249" fmla="*/ 1758887 w 6006665"/>
                        <a:gd name="connsiteY475-114250" fmla="*/ 1256673 h 3006470"/>
                        <a:gd name="connsiteX476-114251" fmla="*/ 1736162 w 6006665"/>
                        <a:gd name="connsiteY476-114252" fmla="*/ 1197589 h 3006470"/>
                        <a:gd name="connsiteX477-114253" fmla="*/ 1758887 w 6006665"/>
                        <a:gd name="connsiteY477-114254" fmla="*/ 1133960 h 3006470"/>
                        <a:gd name="connsiteX478-114255" fmla="*/ 1704347 w 6006665"/>
                        <a:gd name="connsiteY478-114256" fmla="*/ 1070331 h 3006470"/>
                        <a:gd name="connsiteX479-114257" fmla="*/ 1736162 w 6006665"/>
                        <a:gd name="connsiteY479-114258" fmla="*/ 961252 h 3006470"/>
                        <a:gd name="connsiteX480-114259" fmla="*/ 1688440 w 6006665"/>
                        <a:gd name="connsiteY480-114260" fmla="*/ 865809 h 3006470"/>
                        <a:gd name="connsiteX481-114261" fmla="*/ 1752069 w 6006665"/>
                        <a:gd name="connsiteY481-114262" fmla="*/ 788545 h 3006470"/>
                        <a:gd name="connsiteX482-114263" fmla="*/ 1747524 w 6006665"/>
                        <a:gd name="connsiteY482-114264" fmla="*/ 704464 h 3006470"/>
                        <a:gd name="connsiteX483-114265" fmla="*/ 1763431 w 6006665"/>
                        <a:gd name="connsiteY483-114266" fmla="*/ 697647 h 3006470"/>
                        <a:gd name="connsiteX484-114267" fmla="*/ 1764877 w 6006665"/>
                        <a:gd name="connsiteY484-114268" fmla="*/ 702130 h 3006470"/>
                        <a:gd name="connsiteX485-114269" fmla="*/ 1775339 w 6006665"/>
                        <a:gd name="connsiteY485-114270" fmla="*/ 697647 h 3006470"/>
                        <a:gd name="connsiteX486-114271" fmla="*/ 1798063 w 6006665"/>
                        <a:gd name="connsiteY486-114272" fmla="*/ 768093 h 3006470"/>
                        <a:gd name="connsiteX487-114273" fmla="*/ 1791454 w 6006665"/>
                        <a:gd name="connsiteY487-114274" fmla="*/ 815304 h 3006470"/>
                        <a:gd name="connsiteX488-114275" fmla="*/ 1854330 w 6006665"/>
                        <a:gd name="connsiteY488-114276" fmla="*/ 772638 h 3006470"/>
                        <a:gd name="connsiteX489-114277" fmla="*/ 1931594 w 6006665"/>
                        <a:gd name="connsiteY489-114278" fmla="*/ 763548 h 3006470"/>
                        <a:gd name="connsiteX490-114279" fmla="*/ 1932772 w 6006665"/>
                        <a:gd name="connsiteY490-114280" fmla="*/ 764810 h 3006470"/>
                        <a:gd name="connsiteX491-114281" fmla="*/ 1943501 w 6006665"/>
                        <a:gd name="connsiteY491-114282" fmla="*/ 763548 h 3006470"/>
                        <a:gd name="connsiteX492-114283" fmla="*/ 1988608 w 6006665"/>
                        <a:gd name="connsiteY492-114284" fmla="*/ 811877 h 3006470"/>
                        <a:gd name="connsiteX493-114285" fmla="*/ 1963408 w 6006665"/>
                        <a:gd name="connsiteY493-114286" fmla="*/ 736278 h 3006470"/>
                        <a:gd name="connsiteX494-114287" fmla="*/ 1963408 w 6006665"/>
                        <a:gd name="connsiteY494-114288" fmla="*/ 595386 h 3006470"/>
                        <a:gd name="connsiteX495-114289" fmla="*/ 2027037 w 6006665"/>
                        <a:gd name="connsiteY495-114290" fmla="*/ 574934 h 3006470"/>
                        <a:gd name="connsiteX496-114291" fmla="*/ 2037269 w 6006665"/>
                        <a:gd name="connsiteY496-114292" fmla="*/ 575472 h 3006470"/>
                        <a:gd name="connsiteX497-114293" fmla="*/ 2038944 w 6006665"/>
                        <a:gd name="connsiteY497-114294" fmla="*/ 574934 h 3006470"/>
                        <a:gd name="connsiteX498-114295" fmla="*/ 2115414 w 6006665"/>
                        <a:gd name="connsiteY498-114296" fmla="*/ 578958 h 3006470"/>
                        <a:gd name="connsiteX499-114297" fmla="*/ 2192927 w 6006665"/>
                        <a:gd name="connsiteY499-114298" fmla="*/ 559026 h 3006470"/>
                        <a:gd name="connsiteX500-114299" fmla="*/ 2167930 w 6006665"/>
                        <a:gd name="connsiteY500-114300" fmla="*/ 493125 h 3006470"/>
                        <a:gd name="connsiteX501-114301" fmla="*/ 2204289 w 6006665"/>
                        <a:gd name="connsiteY501-114302" fmla="*/ 402226 h 3006470"/>
                        <a:gd name="connsiteX502-114303" fmla="*/ 2247466 w 6006665"/>
                        <a:gd name="connsiteY502-114304" fmla="*/ 397681 h 3006470"/>
                        <a:gd name="connsiteX503-114305" fmla="*/ 2317913 w 6006665"/>
                        <a:gd name="connsiteY503-114306" fmla="*/ 322690 h 3006470"/>
                        <a:gd name="connsiteX504-114307" fmla="*/ 2420183 w 6006665"/>
                        <a:gd name="connsiteY504-114308" fmla="*/ 304510 h 3006470"/>
                        <a:gd name="connsiteX505-114309" fmla="*/ 2429263 w 6006665"/>
                        <a:gd name="connsiteY505-114310" fmla="*/ 263606 h 3006470"/>
                        <a:gd name="connsiteX506-114311" fmla="*/ 2526979 w 6006665"/>
                        <a:gd name="connsiteY506-114312" fmla="*/ 252244 h 3006470"/>
                        <a:gd name="connsiteX507-114313" fmla="*/ 2528058 w 6006665"/>
                        <a:gd name="connsiteY507-114314" fmla="*/ 253503 h 3006470"/>
                        <a:gd name="connsiteX508-114315" fmla="*/ 2538886 w 6006665"/>
                        <a:gd name="connsiteY508-114316" fmla="*/ 252244 h 3006470"/>
                        <a:gd name="connsiteX509-114317" fmla="*/ 2560820 w 6006665"/>
                        <a:gd name="connsiteY509-114318" fmla="*/ 277833 h 3006470"/>
                        <a:gd name="connsiteX510-114319" fmla="*/ 2640602 w 6006665"/>
                        <a:gd name="connsiteY510-114320" fmla="*/ 202249 h 3006470"/>
                        <a:gd name="connsiteX511-114321" fmla="*/ 2652509 w 6006665"/>
                        <a:gd name="connsiteY511-114322" fmla="*/ 202249 h 3006470"/>
                        <a:gd name="connsiteX512-114323" fmla="*/ 2704231 w 6006665"/>
                        <a:gd name="connsiteY512-114324" fmla="*/ 202249 h 3006470"/>
                        <a:gd name="connsiteX513-114325" fmla="*/ 2715593 w 6006665"/>
                        <a:gd name="connsiteY513-114326" fmla="*/ 134075 h 3006470"/>
                        <a:gd name="connsiteX514-114327" fmla="*/ 2751953 w 6006665"/>
                        <a:gd name="connsiteY514-114328" fmla="*/ 68174 h 3006470"/>
                        <a:gd name="connsiteX515-114329" fmla="*/ 2838307 w 6006665"/>
                        <a:gd name="connsiteY515-114330" fmla="*/ 0 h 3006470"/>
                        <a:gd name="connsiteX0-114331" fmla="*/ 1791129 w 6006665"/>
                        <a:gd name="connsiteY0-114332" fmla="*/ 817622 h 3006470"/>
                        <a:gd name="connsiteX1-114333" fmla="*/ 1782156 w 6006665"/>
                        <a:gd name="connsiteY1-114334" fmla="*/ 881716 h 3006470"/>
                        <a:gd name="connsiteX2-114335" fmla="*/ 1809554 w 6006665"/>
                        <a:gd name="connsiteY2-114336" fmla="*/ 895415 h 3006470"/>
                        <a:gd name="connsiteX3-114337" fmla="*/ 1791129 w 6006665"/>
                        <a:gd name="connsiteY3-114338" fmla="*/ 817622 h 3006470"/>
                        <a:gd name="connsiteX4-114339" fmla="*/ 2838307 w 6006665"/>
                        <a:gd name="connsiteY4-114340" fmla="*/ 0 h 3006470"/>
                        <a:gd name="connsiteX5-114341" fmla="*/ 2844246 w 6006665"/>
                        <a:gd name="connsiteY5-114342" fmla="*/ 4711 h 3006470"/>
                        <a:gd name="connsiteX6-114343" fmla="*/ 2850213 w 6006665"/>
                        <a:gd name="connsiteY6-114344" fmla="*/ 0 h 3006470"/>
                        <a:gd name="connsiteX7-114345" fmla="*/ 2916115 w 6006665"/>
                        <a:gd name="connsiteY7-114346" fmla="*/ 52267 h 3006470"/>
                        <a:gd name="connsiteX8-114347" fmla="*/ 2861576 w 6006665"/>
                        <a:gd name="connsiteY8-114348" fmla="*/ 90899 h 3006470"/>
                        <a:gd name="connsiteX9-114349" fmla="*/ 2947929 w 6006665"/>
                        <a:gd name="connsiteY9-114350" fmla="*/ 118168 h 3006470"/>
                        <a:gd name="connsiteX10-114351" fmla="*/ 2957621 w 6006665"/>
                        <a:gd name="connsiteY10-114352" fmla="*/ 186006 h 3006470"/>
                        <a:gd name="connsiteX11-114353" fmla="*/ 2979199 w 6006665"/>
                        <a:gd name="connsiteY11-114354" fmla="*/ 161345 h 3006470"/>
                        <a:gd name="connsiteX12-114355" fmla="*/ 2991106 w 6006665"/>
                        <a:gd name="connsiteY12-114356" fmla="*/ 161345 h 3006470"/>
                        <a:gd name="connsiteX13-114357" fmla="*/ 3086005 w 6006665"/>
                        <a:gd name="connsiteY13-114358" fmla="*/ 161345 h 3006470"/>
                        <a:gd name="connsiteX14-114359" fmla="*/ 3097912 w 6006665"/>
                        <a:gd name="connsiteY14-114360" fmla="*/ 161345 h 3006470"/>
                        <a:gd name="connsiteX15-114361" fmla="*/ 3179721 w 6006665"/>
                        <a:gd name="connsiteY15-114362" fmla="*/ 236336 h 3006470"/>
                        <a:gd name="connsiteX16-114363" fmla="*/ 3211535 w 6006665"/>
                        <a:gd name="connsiteY16-114364" fmla="*/ 295420 h 3006470"/>
                        <a:gd name="connsiteX17-114365" fmla="*/ 3200173 w 6006665"/>
                        <a:gd name="connsiteY17-114366" fmla="*/ 370412 h 3006470"/>
                        <a:gd name="connsiteX18-114367" fmla="*/ 3161541 w 6006665"/>
                        <a:gd name="connsiteY18-114368" fmla="*/ 413589 h 3006470"/>
                        <a:gd name="connsiteX19-114369" fmla="*/ 3066097 w 6006665"/>
                        <a:gd name="connsiteY19-114370" fmla="*/ 488580 h 3006470"/>
                        <a:gd name="connsiteX20-114371" fmla="*/ 3034283 w 6006665"/>
                        <a:gd name="connsiteY20-114372" fmla="*/ 531757 h 3006470"/>
                        <a:gd name="connsiteX21-114373" fmla="*/ 3082005 w 6006665"/>
                        <a:gd name="connsiteY21-114374" fmla="*/ 547664 h 3006470"/>
                        <a:gd name="connsiteX22-114375" fmla="*/ 3129459 w 6006665"/>
                        <a:gd name="connsiteY22-114376" fmla="*/ 575345 h 3006470"/>
                        <a:gd name="connsiteX23-114377" fmla="*/ 3156451 w 6006665"/>
                        <a:gd name="connsiteY23-114378" fmla="*/ 552209 h 3006470"/>
                        <a:gd name="connsiteX24-114379" fmla="*/ 3158460 w 6006665"/>
                        <a:gd name="connsiteY24-114380" fmla="*/ 560693 h 3006470"/>
                        <a:gd name="connsiteX25-114381" fmla="*/ 3168359 w 6006665"/>
                        <a:gd name="connsiteY25-114382" fmla="*/ 552209 h 3006470"/>
                        <a:gd name="connsiteX26-114383" fmla="*/ 3184984 w 6006665"/>
                        <a:gd name="connsiteY26-114384" fmla="*/ 622402 h 3006470"/>
                        <a:gd name="connsiteX27-114385" fmla="*/ 3192811 w 6006665"/>
                        <a:gd name="connsiteY27-114386" fmla="*/ 606748 h 3006470"/>
                        <a:gd name="connsiteX28-114387" fmla="*/ 3251895 w 6006665"/>
                        <a:gd name="connsiteY28-114388" fmla="*/ 586296 h 3006470"/>
                        <a:gd name="connsiteX29-114389" fmla="*/ 3259833 w 6006665"/>
                        <a:gd name="connsiteY29-114390" fmla="*/ 587670 h 3006470"/>
                        <a:gd name="connsiteX30-114391" fmla="*/ 3263802 w 6006665"/>
                        <a:gd name="connsiteY30-114392" fmla="*/ 586296 h 3006470"/>
                        <a:gd name="connsiteX31-114393" fmla="*/ 3381970 w 6006665"/>
                        <a:gd name="connsiteY31-114394" fmla="*/ 606748 h 3006470"/>
                        <a:gd name="connsiteX32-114395" fmla="*/ 3388787 w 6006665"/>
                        <a:gd name="connsiteY32-114396" fmla="*/ 665832 h 3006470"/>
                        <a:gd name="connsiteX33-114397" fmla="*/ 3531529 w 6006665"/>
                        <a:gd name="connsiteY33-114398" fmla="*/ 686823 h 3006470"/>
                        <a:gd name="connsiteX34-114399" fmla="*/ 3538225 w 6006665"/>
                        <a:gd name="connsiteY34-114400" fmla="*/ 590841 h 3006470"/>
                        <a:gd name="connsiteX35-114401" fmla="*/ 3549910 w 6006665"/>
                        <a:gd name="connsiteY35-114402" fmla="*/ 594028 h 3006470"/>
                        <a:gd name="connsiteX36-114403" fmla="*/ 3550132 w 6006665"/>
                        <a:gd name="connsiteY36-114404" fmla="*/ 590841 h 3006470"/>
                        <a:gd name="connsiteX37-114405" fmla="*/ 3625123 w 6006665"/>
                        <a:gd name="connsiteY37-114406" fmla="*/ 611293 h 3006470"/>
                        <a:gd name="connsiteX38-114407" fmla="*/ 3672301 w 6006665"/>
                        <a:gd name="connsiteY38-114408" fmla="*/ 611293 h 3006470"/>
                        <a:gd name="connsiteX39-114409" fmla="*/ 3684207 w 6006665"/>
                        <a:gd name="connsiteY39-114410" fmla="*/ 611293 h 3006470"/>
                        <a:gd name="connsiteX40-114411" fmla="*/ 3743291 w 6006665"/>
                        <a:gd name="connsiteY40-114412" fmla="*/ 677194 h 3006470"/>
                        <a:gd name="connsiteX41-114413" fmla="*/ 3759199 w 6006665"/>
                        <a:gd name="connsiteY41-114414" fmla="*/ 756731 h 3006470"/>
                        <a:gd name="connsiteX42-114415" fmla="*/ 3738747 w 6006665"/>
                        <a:gd name="connsiteY42-114416" fmla="*/ 806725 h 3006470"/>
                        <a:gd name="connsiteX43-114417" fmla="*/ 3786469 w 6006665"/>
                        <a:gd name="connsiteY43-114418" fmla="*/ 897623 h 3006470"/>
                        <a:gd name="connsiteX44-114419" fmla="*/ 3835603 w 6006665"/>
                        <a:gd name="connsiteY44-114420" fmla="*/ 933529 h 3006470"/>
                        <a:gd name="connsiteX45-114421" fmla="*/ 3865460 w 6006665"/>
                        <a:gd name="connsiteY45-114422" fmla="*/ 822632 h 3006470"/>
                        <a:gd name="connsiteX46-114423" fmla="*/ 3875077 w 6006665"/>
                        <a:gd name="connsiteY46-114424" fmla="*/ 831139 h 3006470"/>
                        <a:gd name="connsiteX47-114425" fmla="*/ 3877367 w 6006665"/>
                        <a:gd name="connsiteY47-114426" fmla="*/ 822632 h 3006470"/>
                        <a:gd name="connsiteX48-114427" fmla="*/ 3932151 w 6006665"/>
                        <a:gd name="connsiteY48-114428" fmla="*/ 871095 h 3006470"/>
                        <a:gd name="connsiteX49-114429" fmla="*/ 3988173 w 6006665"/>
                        <a:gd name="connsiteY49-114430" fmla="*/ 843084 h 3006470"/>
                        <a:gd name="connsiteX50-114431" fmla="*/ 3993852 w 6006665"/>
                        <a:gd name="connsiteY50-114432" fmla="*/ 846199 h 3006470"/>
                        <a:gd name="connsiteX51-114433" fmla="*/ 4000080 w 6006665"/>
                        <a:gd name="connsiteY51-114434" fmla="*/ 843084 h 3006470"/>
                        <a:gd name="connsiteX52-114435" fmla="*/ 4062426 w 6006665"/>
                        <a:gd name="connsiteY52-114436" fmla="*/ 877274 h 3006470"/>
                        <a:gd name="connsiteX53-114437" fmla="*/ 4085889 w 6006665"/>
                        <a:gd name="connsiteY53-114438" fmla="*/ 849902 h 3006470"/>
                        <a:gd name="connsiteX54-114439" fmla="*/ 4095563 w 6006665"/>
                        <a:gd name="connsiteY54-114440" fmla="*/ 852506 h 3006470"/>
                        <a:gd name="connsiteX55-114441" fmla="*/ 4097796 w 6006665"/>
                        <a:gd name="connsiteY55-114442" fmla="*/ 849902 h 3006470"/>
                        <a:gd name="connsiteX56-114443" fmla="*/ 4144150 w 6006665"/>
                        <a:gd name="connsiteY56-114444" fmla="*/ 862382 h 3006470"/>
                        <a:gd name="connsiteX57-114445" fmla="*/ 4117703 w 6006665"/>
                        <a:gd name="connsiteY57-114446" fmla="*/ 752186 h 3006470"/>
                        <a:gd name="connsiteX58-114447" fmla="*/ 4165425 w 6006665"/>
                        <a:gd name="connsiteY58-114448" fmla="*/ 697647 h 3006470"/>
                        <a:gd name="connsiteX59-114449" fmla="*/ 4175231 w 6006665"/>
                        <a:gd name="connsiteY59-114450" fmla="*/ 700048 h 3006470"/>
                        <a:gd name="connsiteX60-114451" fmla="*/ 4177332 w 6006665"/>
                        <a:gd name="connsiteY60-114452" fmla="*/ 697647 h 3006470"/>
                        <a:gd name="connsiteX61-114453" fmla="*/ 4511384 w 6006665"/>
                        <a:gd name="connsiteY61-114454" fmla="*/ 779455 h 3006470"/>
                        <a:gd name="connsiteX62-114455" fmla="*/ 4543199 w 6006665"/>
                        <a:gd name="connsiteY62-114456" fmla="*/ 849902 h 3006470"/>
                        <a:gd name="connsiteX63-114457" fmla="*/ 4639242 w 6006665"/>
                        <a:gd name="connsiteY63-114458" fmla="*/ 932544 h 3006470"/>
                        <a:gd name="connsiteX64-114459" fmla="*/ 4774445 w 6006665"/>
                        <a:gd name="connsiteY64-114460" fmla="*/ 913531 h 3006470"/>
                        <a:gd name="connsiteX65-114461" fmla="*/ 4778496 w 6006665"/>
                        <a:gd name="connsiteY65-114462" fmla="*/ 914635 h 3006470"/>
                        <a:gd name="connsiteX66-114463" fmla="*/ 4786352 w 6006665"/>
                        <a:gd name="connsiteY66-114464" fmla="*/ 913531 h 3006470"/>
                        <a:gd name="connsiteX67-114465" fmla="*/ 4861343 w 6006665"/>
                        <a:gd name="connsiteY67-114466" fmla="*/ 933983 h 3006470"/>
                        <a:gd name="connsiteX68-114467" fmla="*/ 4893158 w 6006665"/>
                        <a:gd name="connsiteY68-114468" fmla="*/ 977160 h 3006470"/>
                        <a:gd name="connsiteX69-114469" fmla="*/ 4888613 w 6006665"/>
                        <a:gd name="connsiteY69-114470" fmla="*/ 1058968 h 3006470"/>
                        <a:gd name="connsiteX70-114471" fmla="*/ 4927677 w 6006665"/>
                        <a:gd name="connsiteY70-114472" fmla="*/ 1083640 h 3006470"/>
                        <a:gd name="connsiteX71-114473" fmla="*/ 4967605 w 6006665"/>
                        <a:gd name="connsiteY71-114474" fmla="*/ 1070331 h 3006470"/>
                        <a:gd name="connsiteX72-114475" fmla="*/ 5038051 w 6006665"/>
                        <a:gd name="connsiteY72-114476" fmla="*/ 1063513 h 3006470"/>
                        <a:gd name="connsiteX73-114477" fmla="*/ 5040730 w 6006665"/>
                        <a:gd name="connsiteY73-114478" fmla="*/ 1064406 h 3006470"/>
                        <a:gd name="connsiteX74-114479" fmla="*/ 5049958 w 6006665"/>
                        <a:gd name="connsiteY74-114480" fmla="*/ 1063513 h 3006470"/>
                        <a:gd name="connsiteX75-114481" fmla="*/ 5114249 w 6006665"/>
                        <a:gd name="connsiteY75-114482" fmla="*/ 1084944 h 3006470"/>
                        <a:gd name="connsiteX76-114483" fmla="*/ 5176671 w 6006665"/>
                        <a:gd name="connsiteY76-114484" fmla="*/ 1074876 h 3006470"/>
                        <a:gd name="connsiteX77-114485" fmla="*/ 5177801 w 6006665"/>
                        <a:gd name="connsiteY77-114486" fmla="*/ 1076614 h 3006470"/>
                        <a:gd name="connsiteX78-114487" fmla="*/ 5188578 w 6006665"/>
                        <a:gd name="connsiteY78-114488" fmla="*/ 1074876 h 3006470"/>
                        <a:gd name="connsiteX79-114489" fmla="*/ 5243719 w 6006665"/>
                        <a:gd name="connsiteY79-114490" fmla="*/ 1159707 h 3006470"/>
                        <a:gd name="connsiteX80-114491" fmla="*/ 5283477 w 6006665"/>
                        <a:gd name="connsiteY80-114492" fmla="*/ 1129415 h 3006470"/>
                        <a:gd name="connsiteX81-114493" fmla="*/ 5258480 w 6006665"/>
                        <a:gd name="connsiteY81-114494" fmla="*/ 1063513 h 3006470"/>
                        <a:gd name="connsiteX82-114495" fmla="*/ 5267570 w 6006665"/>
                        <a:gd name="connsiteY82-114496" fmla="*/ 1015792 h 3006470"/>
                        <a:gd name="connsiteX83-114497" fmla="*/ 5278896 w 6006665"/>
                        <a:gd name="connsiteY83-114498" fmla="*/ 1018841 h 3006470"/>
                        <a:gd name="connsiteX84-114499" fmla="*/ 5279477 w 6006665"/>
                        <a:gd name="connsiteY84-114500" fmla="*/ 1015792 h 3006470"/>
                        <a:gd name="connsiteX85-114501" fmla="*/ 5395510 w 6006665"/>
                        <a:gd name="connsiteY85-114502" fmla="*/ 1047031 h 3006470"/>
                        <a:gd name="connsiteX86-114503" fmla="*/ 5463001 w 6006665"/>
                        <a:gd name="connsiteY86-114504" fmla="*/ 1043061 h 3006470"/>
                        <a:gd name="connsiteX87-114505" fmla="*/ 5464386 w 6006665"/>
                        <a:gd name="connsiteY87-114506" fmla="*/ 1043680 h 3006470"/>
                        <a:gd name="connsiteX88-114507" fmla="*/ 5474909 w 6006665"/>
                        <a:gd name="connsiteY88-114508" fmla="*/ 1043061 h 3006470"/>
                        <a:gd name="connsiteX89-114509" fmla="*/ 5581715 w 6006665"/>
                        <a:gd name="connsiteY89-114510" fmla="*/ 1090783 h 3006470"/>
                        <a:gd name="connsiteX90-114511" fmla="*/ 5633981 w 6006665"/>
                        <a:gd name="connsiteY90-114512" fmla="*/ 1133960 h 3006470"/>
                        <a:gd name="connsiteX91-114513" fmla="*/ 5720335 w 6006665"/>
                        <a:gd name="connsiteY91-114514" fmla="*/ 1213496 h 3006470"/>
                        <a:gd name="connsiteX92-114515" fmla="*/ 5822595 w 6006665"/>
                        <a:gd name="connsiteY92-114516" fmla="*/ 1311212 h 3006470"/>
                        <a:gd name="connsiteX93-114517" fmla="*/ 5818051 w 6006665"/>
                        <a:gd name="connsiteY93-114518" fmla="*/ 1365751 h 3006470"/>
                        <a:gd name="connsiteX94-114519" fmla="*/ 5825679 w 6006665"/>
                        <a:gd name="connsiteY94-114520" fmla="*/ 1373379 h 3006470"/>
                        <a:gd name="connsiteX95-114521" fmla="*/ 5822051 w 6006665"/>
                        <a:gd name="connsiteY95-114522" fmla="*/ 1322574 h 3006470"/>
                        <a:gd name="connsiteX96-114523" fmla="*/ 5834092 w 6006665"/>
                        <a:gd name="connsiteY96-114524" fmla="*/ 1324447 h 3006470"/>
                        <a:gd name="connsiteX97-114525" fmla="*/ 5833958 w 6006665"/>
                        <a:gd name="connsiteY97-114526" fmla="*/ 1322574 h 3006470"/>
                        <a:gd name="connsiteX98-114527" fmla="*/ 5936219 w 6006665"/>
                        <a:gd name="connsiteY98-114528" fmla="*/ 1338481 h 3006470"/>
                        <a:gd name="connsiteX99-114529" fmla="*/ 6006665 w 6006665"/>
                        <a:gd name="connsiteY99-114530" fmla="*/ 1418018 h 3006470"/>
                        <a:gd name="connsiteX100-114531" fmla="*/ 5968033 w 6006665"/>
                        <a:gd name="connsiteY100-114532" fmla="*/ 1456650 h 3006470"/>
                        <a:gd name="connsiteX101-114533" fmla="*/ 5908949 w 6006665"/>
                        <a:gd name="connsiteY101-114534" fmla="*/ 1468012 h 3006470"/>
                        <a:gd name="connsiteX102-114535" fmla="*/ 5908949 w 6006665"/>
                        <a:gd name="connsiteY102-114536" fmla="*/ 1554366 h 3006470"/>
                        <a:gd name="connsiteX103-114537" fmla="*/ 5893042 w 6006665"/>
                        <a:gd name="connsiteY103-114538" fmla="*/ 1570273 h 3006470"/>
                        <a:gd name="connsiteX104-114539" fmla="*/ 5881135 w 6006665"/>
                        <a:gd name="connsiteY104-114540" fmla="*/ 1570273 h 3006470"/>
                        <a:gd name="connsiteX105-114541" fmla="*/ 5861227 w 6006665"/>
                        <a:gd name="connsiteY105-114542" fmla="*/ 1570273 h 3006470"/>
                        <a:gd name="connsiteX106-114543" fmla="*/ 5849321 w 6006665"/>
                        <a:gd name="connsiteY106-114544" fmla="*/ 1570273 h 3006470"/>
                        <a:gd name="connsiteX107-114545" fmla="*/ 5817506 w 6006665"/>
                        <a:gd name="connsiteY107-114546" fmla="*/ 1536186 h 3006470"/>
                        <a:gd name="connsiteX108-114547" fmla="*/ 5767511 w 6006665"/>
                        <a:gd name="connsiteY108-114548" fmla="*/ 1511189 h 3006470"/>
                        <a:gd name="connsiteX109-114549" fmla="*/ 5762967 w 6006665"/>
                        <a:gd name="connsiteY109-114550" fmla="*/ 1477102 h 3006470"/>
                        <a:gd name="connsiteX110-114551" fmla="*/ 5729132 w 6006665"/>
                        <a:gd name="connsiteY110-114552" fmla="*/ 1463170 h 3006470"/>
                        <a:gd name="connsiteX111-114553" fmla="*/ 5695337 w 6006665"/>
                        <a:gd name="connsiteY111-114554" fmla="*/ 1472557 h 3006470"/>
                        <a:gd name="connsiteX112-114555" fmla="*/ 5693366 w 6006665"/>
                        <a:gd name="connsiteY112-114556" fmla="*/ 1469797 h 3006470"/>
                        <a:gd name="connsiteX113-114557" fmla="*/ 5683431 w 6006665"/>
                        <a:gd name="connsiteY113-114558" fmla="*/ 1472557 h 3006470"/>
                        <a:gd name="connsiteX114-114559" fmla="*/ 5660706 w 6006665"/>
                        <a:gd name="connsiteY114-114560" fmla="*/ 1440742 h 3006470"/>
                        <a:gd name="connsiteX115-114561" fmla="*/ 5669644 w 6006665"/>
                        <a:gd name="connsiteY115-114562" fmla="*/ 1415717 h 3006470"/>
                        <a:gd name="connsiteX116-114563" fmla="*/ 5640799 w 6006665"/>
                        <a:gd name="connsiteY116-114564" fmla="*/ 1429380 h 3006470"/>
                        <a:gd name="connsiteX117-114565" fmla="*/ 5656705 w 6006665"/>
                        <a:gd name="connsiteY117-114566" fmla="*/ 1472557 h 3006470"/>
                        <a:gd name="connsiteX118-114567" fmla="*/ 5633981 w 6006665"/>
                        <a:gd name="connsiteY118-114568" fmla="*/ 1511189 h 3006470"/>
                        <a:gd name="connsiteX119-114569" fmla="*/ 5586259 w 6006665"/>
                        <a:gd name="connsiteY119-114570" fmla="*/ 1547548 h 3006470"/>
                        <a:gd name="connsiteX120-114571" fmla="*/ 5575676 w 6006665"/>
                        <a:gd name="connsiteY120-114572" fmla="*/ 1546540 h 3006470"/>
                        <a:gd name="connsiteX121-114573" fmla="*/ 5574353 w 6006665"/>
                        <a:gd name="connsiteY121-114574" fmla="*/ 1547548 h 3006470"/>
                        <a:gd name="connsiteX122-114575" fmla="*/ 5539436 w 6006665"/>
                        <a:gd name="connsiteY122-114576" fmla="*/ 1544223 h 3006470"/>
                        <a:gd name="connsiteX123-114577" fmla="*/ 5570352 w 6006665"/>
                        <a:gd name="connsiteY123-114578" fmla="*/ 1586180 h 3006470"/>
                        <a:gd name="connsiteX124-114579" fmla="*/ 5593077 w 6006665"/>
                        <a:gd name="connsiteY124-114580" fmla="*/ 1649809 h 3006470"/>
                        <a:gd name="connsiteX125-114581" fmla="*/ 5608984 w 6006665"/>
                        <a:gd name="connsiteY125-114582" fmla="*/ 1677079 h 3006470"/>
                        <a:gd name="connsiteX126-114583" fmla="*/ 5613529 w 6006665"/>
                        <a:gd name="connsiteY126-114584" fmla="*/ 1708893 h 3006470"/>
                        <a:gd name="connsiteX127-114585" fmla="*/ 5608984 w 6006665"/>
                        <a:gd name="connsiteY127-114586" fmla="*/ 1731618 h 3006470"/>
                        <a:gd name="connsiteX128-114587" fmla="*/ 5597799 w 6006665"/>
                        <a:gd name="connsiteY128-114588" fmla="*/ 1728009 h 3006470"/>
                        <a:gd name="connsiteX129-114589" fmla="*/ 5597077 w 6006665"/>
                        <a:gd name="connsiteY129-114590" fmla="*/ 1731618 h 3006470"/>
                        <a:gd name="connsiteX130-114591" fmla="*/ 5534271 w 6006665"/>
                        <a:gd name="connsiteY130-114592" fmla="*/ 1711358 h 3006470"/>
                        <a:gd name="connsiteX131-114593" fmla="*/ 5436277 w 6006665"/>
                        <a:gd name="connsiteY131-114594" fmla="*/ 1767977 h 3006470"/>
                        <a:gd name="connsiteX132-114595" fmla="*/ 5397645 w 6006665"/>
                        <a:gd name="connsiteY132-114596" fmla="*/ 1779340 h 3006470"/>
                        <a:gd name="connsiteX133-114597" fmla="*/ 5345378 w 6006665"/>
                        <a:gd name="connsiteY133-114598" fmla="*/ 1833879 h 3006470"/>
                        <a:gd name="connsiteX134-114599" fmla="*/ 5290839 w 6006665"/>
                        <a:gd name="connsiteY134-114600" fmla="*/ 1881600 h 3006470"/>
                        <a:gd name="connsiteX135-114601" fmla="*/ 5274932 w 6006665"/>
                        <a:gd name="connsiteY135-114602" fmla="*/ 1913415 h 3006470"/>
                        <a:gd name="connsiteX136-114603" fmla="*/ 5267238 w 6006665"/>
                        <a:gd name="connsiteY136-114604" fmla="*/ 1904988 h 3006470"/>
                        <a:gd name="connsiteX137-114605" fmla="*/ 5263025 w 6006665"/>
                        <a:gd name="connsiteY137-114606" fmla="*/ 1913415 h 3006470"/>
                        <a:gd name="connsiteX138-114607" fmla="*/ 5219538 w 6006665"/>
                        <a:gd name="connsiteY138-114608" fmla="*/ 1865787 h 3006470"/>
                        <a:gd name="connsiteX139-114609" fmla="*/ 5129494 w 6006665"/>
                        <a:gd name="connsiteY139-114610" fmla="*/ 1920232 h 3006470"/>
                        <a:gd name="connsiteX140-114611" fmla="*/ 5126389 w 6006665"/>
                        <a:gd name="connsiteY140-114612" fmla="*/ 1914910 h 3006470"/>
                        <a:gd name="connsiteX141-114613" fmla="*/ 5117587 w 6006665"/>
                        <a:gd name="connsiteY141-114614" fmla="*/ 1920232 h 3006470"/>
                        <a:gd name="connsiteX142-114615" fmla="*/ 5105544 w 6006665"/>
                        <a:gd name="connsiteY142-114616" fmla="*/ 1899586 h 3006470"/>
                        <a:gd name="connsiteX143-114617" fmla="*/ 5074955 w 6006665"/>
                        <a:gd name="connsiteY143-114618" fmla="*/ 1924777 h 3006470"/>
                        <a:gd name="connsiteX144-114619" fmla="*/ 5065718 w 6006665"/>
                        <a:gd name="connsiteY144-114620" fmla="*/ 1922578 h 3006470"/>
                        <a:gd name="connsiteX145-114621" fmla="*/ 5063048 w 6006665"/>
                        <a:gd name="connsiteY145-114622" fmla="*/ 1924777 h 3006470"/>
                        <a:gd name="connsiteX146-114623" fmla="*/ 5026594 w 6006665"/>
                        <a:gd name="connsiteY146-114624" fmla="*/ 1916098 h 3006470"/>
                        <a:gd name="connsiteX147-114625" fmla="*/ 5015871 w 6006665"/>
                        <a:gd name="connsiteY147-114626" fmla="*/ 1961137 h 3006470"/>
                        <a:gd name="connsiteX148-114627" fmla="*/ 4974967 w 6006665"/>
                        <a:gd name="connsiteY148-114628" fmla="*/ 2027038 h 3006470"/>
                        <a:gd name="connsiteX149-114629" fmla="*/ 4974967 w 6006665"/>
                        <a:gd name="connsiteY149-114630" fmla="*/ 2058853 h 3006470"/>
                        <a:gd name="connsiteX150-114631" fmla="*/ 5015871 w 6006665"/>
                        <a:gd name="connsiteY150-114632" fmla="*/ 2074760 h 3006470"/>
                        <a:gd name="connsiteX151-114633" fmla="*/ 5011326 w 6006665"/>
                        <a:gd name="connsiteY151-114634" fmla="*/ 2172476 h 3006470"/>
                        <a:gd name="connsiteX152-114635" fmla="*/ 4999419 w 6006665"/>
                        <a:gd name="connsiteY152-114636" fmla="*/ 2172476 h 3006470"/>
                        <a:gd name="connsiteX153-114637" fmla="*/ 4974967 w 6006665"/>
                        <a:gd name="connsiteY153-114638" fmla="*/ 2172476 h 3006470"/>
                        <a:gd name="connsiteX154-114639" fmla="*/ 4963605 w 6006665"/>
                        <a:gd name="connsiteY154-114640" fmla="*/ 2224742 h 3006470"/>
                        <a:gd name="connsiteX155-114641" fmla="*/ 4974967 w 6006665"/>
                        <a:gd name="connsiteY155-114642" fmla="*/ 2252012 h 3006470"/>
                        <a:gd name="connsiteX156-114643" fmla="*/ 4909065 w 6006665"/>
                        <a:gd name="connsiteY156-114644" fmla="*/ 2286099 h 3006470"/>
                        <a:gd name="connsiteX157-114645" fmla="*/ 4897703 w 6006665"/>
                        <a:gd name="connsiteY157-114646" fmla="*/ 2354273 h 3006470"/>
                        <a:gd name="connsiteX158-114647" fmla="*/ 4845437 w 6006665"/>
                        <a:gd name="connsiteY158-114648" fmla="*/ 2370180 h 3006470"/>
                        <a:gd name="connsiteX159-114649" fmla="*/ 4834074 w 6006665"/>
                        <a:gd name="connsiteY159-114650" fmla="*/ 2429264 h 3006470"/>
                        <a:gd name="connsiteX160-114651" fmla="*/ 4779535 w 6006665"/>
                        <a:gd name="connsiteY160-114652" fmla="*/ 2488348 h 3006470"/>
                        <a:gd name="connsiteX161-114653" fmla="*/ 4777225 w 6006665"/>
                        <a:gd name="connsiteY161-114654" fmla="*/ 2477952 h 3006470"/>
                        <a:gd name="connsiteX162-114655" fmla="*/ 4767628 w 6006665"/>
                        <a:gd name="connsiteY162-114656" fmla="*/ 2488348 h 3006470"/>
                        <a:gd name="connsiteX163-114657" fmla="*/ 4758538 w 6006665"/>
                        <a:gd name="connsiteY163-114658" fmla="*/ 2447444 h 3006470"/>
                        <a:gd name="connsiteX164-114659" fmla="*/ 4742631 w 6006665"/>
                        <a:gd name="connsiteY164-114660" fmla="*/ 2361090 h 3006470"/>
                        <a:gd name="connsiteX165-114661" fmla="*/ 4715361 w 6006665"/>
                        <a:gd name="connsiteY165-114662" fmla="*/ 2220198 h 3006470"/>
                        <a:gd name="connsiteX166-114663" fmla="*/ 4735813 w 6006665"/>
                        <a:gd name="connsiteY166-114664" fmla="*/ 2129299 h 3006470"/>
                        <a:gd name="connsiteX167-114665" fmla="*/ 4767628 w 6006665"/>
                        <a:gd name="connsiteY167-114666" fmla="*/ 2086122 h 3006470"/>
                        <a:gd name="connsiteX168-114667" fmla="*/ 4767628 w 6006665"/>
                        <a:gd name="connsiteY168-114668" fmla="*/ 2058853 h 3006470"/>
                        <a:gd name="connsiteX169-114669" fmla="*/ 4826712 w 6006665"/>
                        <a:gd name="connsiteY169-114670" fmla="*/ 2042945 h 3006470"/>
                        <a:gd name="connsiteX170-114671" fmla="*/ 4892613 w 6006665"/>
                        <a:gd name="connsiteY170-114672" fmla="*/ 1952047 h 3006470"/>
                        <a:gd name="connsiteX171-114673" fmla="*/ 4956243 w 6006665"/>
                        <a:gd name="connsiteY171-114674" fmla="*/ 1877056 h 3006470"/>
                        <a:gd name="connsiteX172-114675" fmla="*/ 5022143 w 6006665"/>
                        <a:gd name="connsiteY172-114676" fmla="*/ 1817971 h 3006470"/>
                        <a:gd name="connsiteX173-114677" fmla="*/ 5046694 w 6006665"/>
                        <a:gd name="connsiteY173-114678" fmla="*/ 1710844 h 3006470"/>
                        <a:gd name="connsiteX174-114679" fmla="*/ 5015871 w 6006665"/>
                        <a:gd name="connsiteY174-114680" fmla="*/ 1715711 h 3006470"/>
                        <a:gd name="connsiteX175-114681" fmla="*/ 4995419 w 6006665"/>
                        <a:gd name="connsiteY175-114682" fmla="*/ 1779340 h 3006470"/>
                        <a:gd name="connsiteX176-114683" fmla="*/ 4904521 w 6006665"/>
                        <a:gd name="connsiteY176-114684" fmla="*/ 1865693 h 3006470"/>
                        <a:gd name="connsiteX177-114685" fmla="*/ 4901708 w 6006665"/>
                        <a:gd name="connsiteY177-114686" fmla="*/ 1857053 h 3006470"/>
                        <a:gd name="connsiteX178-114687" fmla="*/ 4892613 w 6006665"/>
                        <a:gd name="connsiteY178-114688" fmla="*/ 1865693 h 3006470"/>
                        <a:gd name="connsiteX179-114689" fmla="*/ 4861835 w 6006665"/>
                        <a:gd name="connsiteY179-114690" fmla="*/ 1771159 h 3006470"/>
                        <a:gd name="connsiteX180-114691" fmla="*/ 4779535 w 6006665"/>
                        <a:gd name="connsiteY180-114692" fmla="*/ 1795247 h 3006470"/>
                        <a:gd name="connsiteX181-114693" fmla="*/ 4684091 w 6006665"/>
                        <a:gd name="connsiteY181-114694" fmla="*/ 1920232 h 3006470"/>
                        <a:gd name="connsiteX182-114695" fmla="*/ 4715906 w 6006665"/>
                        <a:gd name="connsiteY182-114696" fmla="*/ 1967954 h 3006470"/>
                        <a:gd name="connsiteX183-114697" fmla="*/ 4636369 w 6006665"/>
                        <a:gd name="connsiteY183-114698" fmla="*/ 1983861 h 3006470"/>
                        <a:gd name="connsiteX184-114699" fmla="*/ 4577285 w 6006665"/>
                        <a:gd name="connsiteY184-114700" fmla="*/ 1988406 h 3006470"/>
                        <a:gd name="connsiteX185-114701" fmla="*/ 4577373 w 6006665"/>
                        <a:gd name="connsiteY185-114702" fmla="*/ 1987484 h 3006470"/>
                        <a:gd name="connsiteX186-114703" fmla="*/ 4565379 w 6006665"/>
                        <a:gd name="connsiteY186-114704" fmla="*/ 1988406 h 3006470"/>
                        <a:gd name="connsiteX187-114705" fmla="*/ 4569923 w 6006665"/>
                        <a:gd name="connsiteY187-114706" fmla="*/ 1940685 h 3006470"/>
                        <a:gd name="connsiteX188-114707" fmla="*/ 4520081 w 6006665"/>
                        <a:gd name="connsiteY188-114708" fmla="*/ 1931099 h 3006470"/>
                        <a:gd name="connsiteX189-114709" fmla="*/ 4475025 w 6006665"/>
                        <a:gd name="connsiteY189-114710" fmla="*/ 1961137 h 3006470"/>
                        <a:gd name="connsiteX190-114711" fmla="*/ 4464394 w 6006665"/>
                        <a:gd name="connsiteY190-114712" fmla="*/ 1960286 h 3006470"/>
                        <a:gd name="connsiteX191-114713" fmla="*/ 4463118 w 6006665"/>
                        <a:gd name="connsiteY191-114714" fmla="*/ 1961137 h 3006470"/>
                        <a:gd name="connsiteX192-114715" fmla="*/ 4357637 w 6006665"/>
                        <a:gd name="connsiteY192-114716" fmla="*/ 1952698 h 3006470"/>
                        <a:gd name="connsiteX193-114717" fmla="*/ 4243233 w 6006665"/>
                        <a:gd name="connsiteY193-114718" fmla="*/ 1972499 h 3006470"/>
                        <a:gd name="connsiteX194-114719" fmla="*/ 4125065 w 6006665"/>
                        <a:gd name="connsiteY194-114720" fmla="*/ 2106574 h 3006470"/>
                        <a:gd name="connsiteX195-114721" fmla="*/ 3984173 w 6006665"/>
                        <a:gd name="connsiteY195-114722" fmla="*/ 2263374 h 3006470"/>
                        <a:gd name="connsiteX196-114723" fmla="*/ 4038712 w 6006665"/>
                        <a:gd name="connsiteY196-114724" fmla="*/ 2267919 h 3006470"/>
                        <a:gd name="connsiteX197-114725" fmla="*/ 4059164 w 6006665"/>
                        <a:gd name="connsiteY197-114726" fmla="*/ 2311096 h 3006470"/>
                        <a:gd name="connsiteX198-114727" fmla="*/ 4087782 w 6006665"/>
                        <a:gd name="connsiteY198-114728" fmla="*/ 2319513 h 3006470"/>
                        <a:gd name="connsiteX199-114729" fmla="*/ 4106341 w 6006665"/>
                        <a:gd name="connsiteY199-114730" fmla="*/ 2290644 h 3006470"/>
                        <a:gd name="connsiteX200-114731" fmla="*/ 4117411 w 6006665"/>
                        <a:gd name="connsiteY200-114732" fmla="*/ 2291946 h 3006470"/>
                        <a:gd name="connsiteX201-114733" fmla="*/ 4118248 w 6006665"/>
                        <a:gd name="connsiteY201-114734" fmla="*/ 2290644 h 3006470"/>
                        <a:gd name="connsiteX202-114735" fmla="*/ 4156880 w 6006665"/>
                        <a:gd name="connsiteY202-114736" fmla="*/ 2295189 h 3006470"/>
                        <a:gd name="connsiteX203-114737" fmla="*/ 4211419 w 6006665"/>
                        <a:gd name="connsiteY203-114738" fmla="*/ 2365635 h 3006470"/>
                        <a:gd name="connsiteX204-114739" fmla="*/ 4215964 w 6006665"/>
                        <a:gd name="connsiteY204-114740" fmla="*/ 2413357 h 3006470"/>
                        <a:gd name="connsiteX205-114741" fmla="*/ 4184149 w 6006665"/>
                        <a:gd name="connsiteY205-114742" fmla="*/ 2472441 h 3006470"/>
                        <a:gd name="connsiteX206-114743" fmla="*/ 4177332 w 6006665"/>
                        <a:gd name="connsiteY206-114744" fmla="*/ 2542887 h 3006470"/>
                        <a:gd name="connsiteX207-114745" fmla="*/ 4161425 w 6006665"/>
                        <a:gd name="connsiteY207-114746" fmla="*/ 2629241 h 3006470"/>
                        <a:gd name="connsiteX208-114747" fmla="*/ 4109158 w 6006665"/>
                        <a:gd name="connsiteY208-114748" fmla="*/ 2708777 h 3006470"/>
                        <a:gd name="connsiteX209-114749" fmla="*/ 4097796 w 6006665"/>
                        <a:gd name="connsiteY209-114750" fmla="*/ 2747409 h 3006470"/>
                        <a:gd name="connsiteX210-114751" fmla="*/ 4043257 w 6006665"/>
                        <a:gd name="connsiteY210-114752" fmla="*/ 2806493 h 3006470"/>
                        <a:gd name="connsiteX211-114753" fmla="*/ 3995535 w 6006665"/>
                        <a:gd name="connsiteY211-114754" fmla="*/ 2865577 h 3006470"/>
                        <a:gd name="connsiteX212-114755" fmla="*/ 3975083 w 6006665"/>
                        <a:gd name="connsiteY212-114756" fmla="*/ 2897392 h 3006470"/>
                        <a:gd name="connsiteX213-114757" fmla="*/ 3925089 w 6006665"/>
                        <a:gd name="connsiteY213-114758" fmla="*/ 2924661 h 3006470"/>
                        <a:gd name="connsiteX214-114759" fmla="*/ 3913182 w 6006665"/>
                        <a:gd name="connsiteY214-114760" fmla="*/ 2924661 h 3006470"/>
                        <a:gd name="connsiteX215-114761" fmla="*/ 3904637 w 6006665"/>
                        <a:gd name="connsiteY215-114762" fmla="*/ 2924661 h 3006470"/>
                        <a:gd name="connsiteX216-114763" fmla="*/ 3892729 w 6006665"/>
                        <a:gd name="connsiteY216-114764" fmla="*/ 2924661 h 3006470"/>
                        <a:gd name="connsiteX217-114765" fmla="*/ 3871063 w 6006665"/>
                        <a:gd name="connsiteY217-114766" fmla="*/ 2908412 h 3006470"/>
                        <a:gd name="connsiteX218-114767" fmla="*/ 3829645 w 6006665"/>
                        <a:gd name="connsiteY218-114768" fmla="*/ 2936024 h 3006470"/>
                        <a:gd name="connsiteX219-114769" fmla="*/ 3822828 w 6006665"/>
                        <a:gd name="connsiteY219-114770" fmla="*/ 2956476 h 3006470"/>
                        <a:gd name="connsiteX220-114771" fmla="*/ 3818283 w 6006665"/>
                        <a:gd name="connsiteY220-114772" fmla="*/ 2947386 h 3006470"/>
                        <a:gd name="connsiteX221-114773" fmla="*/ 3818283 w 6006665"/>
                        <a:gd name="connsiteY221-114774" fmla="*/ 2935660 h 3006470"/>
                        <a:gd name="connsiteX222-114775" fmla="*/ 3817738 w 6006665"/>
                        <a:gd name="connsiteY222-114776" fmla="*/ 2936024 h 3006470"/>
                        <a:gd name="connsiteX223-114777" fmla="*/ 3810921 w 6006665"/>
                        <a:gd name="connsiteY223-114778" fmla="*/ 2956476 h 3006470"/>
                        <a:gd name="connsiteX224-114779" fmla="*/ 3806376 w 6006665"/>
                        <a:gd name="connsiteY224-114780" fmla="*/ 2947386 h 3006470"/>
                        <a:gd name="connsiteX225-114781" fmla="*/ 3806376 w 6006665"/>
                        <a:gd name="connsiteY225-114782" fmla="*/ 2920116 h 3006470"/>
                        <a:gd name="connsiteX226-114783" fmla="*/ 3818283 w 6006665"/>
                        <a:gd name="connsiteY226-114784" fmla="*/ 2920116 h 3006470"/>
                        <a:gd name="connsiteX227-114785" fmla="*/ 3826828 w 6006665"/>
                        <a:gd name="connsiteY227-114786" fmla="*/ 2920116 h 3006470"/>
                        <a:gd name="connsiteX228-114787" fmla="*/ 3833645 w 6006665"/>
                        <a:gd name="connsiteY228-114788" fmla="*/ 2861032 h 3006470"/>
                        <a:gd name="connsiteX229-114789" fmla="*/ 3822283 w 6006665"/>
                        <a:gd name="connsiteY229-114790" fmla="*/ 2817856 h 3006470"/>
                        <a:gd name="connsiteX230-114791" fmla="*/ 3849553 w 6006665"/>
                        <a:gd name="connsiteY230-114792" fmla="*/ 2795131 h 3006470"/>
                        <a:gd name="connsiteX231-114793" fmla="*/ 3858814 w 6006665"/>
                        <a:gd name="connsiteY231-114794" fmla="*/ 2797336 h 3006470"/>
                        <a:gd name="connsiteX232-114795" fmla="*/ 3861460 w 6006665"/>
                        <a:gd name="connsiteY232-114796" fmla="*/ 2795131 h 3006470"/>
                        <a:gd name="connsiteX233-114797" fmla="*/ 3898487 w 6006665"/>
                        <a:gd name="connsiteY233-114798" fmla="*/ 2803947 h 3006470"/>
                        <a:gd name="connsiteX234-114799" fmla="*/ 3919999 w 6006665"/>
                        <a:gd name="connsiteY234-114800" fmla="*/ 2758772 h 3006470"/>
                        <a:gd name="connsiteX235-114801" fmla="*/ 3935906 w 6006665"/>
                        <a:gd name="connsiteY235-114802" fmla="*/ 2699687 h 3006470"/>
                        <a:gd name="connsiteX236-114803" fmla="*/ 3947269 w 6006665"/>
                        <a:gd name="connsiteY236-114804" fmla="*/ 2676963 h 3006470"/>
                        <a:gd name="connsiteX237-114805" fmla="*/ 3966292 w 6006665"/>
                        <a:gd name="connsiteY237-114806" fmla="*/ 2632575 h 3006470"/>
                        <a:gd name="connsiteX238-114807" fmla="*/ 3915999 w 6006665"/>
                        <a:gd name="connsiteY238-114808" fmla="*/ 2645148 h 3006470"/>
                        <a:gd name="connsiteX239-114809" fmla="*/ 3888729 w 6006665"/>
                        <a:gd name="connsiteY239-114810" fmla="*/ 2667873 h 3006470"/>
                        <a:gd name="connsiteX240-114811" fmla="*/ 3876822 w 6006665"/>
                        <a:gd name="connsiteY240-114812" fmla="*/ 2667873 h 3006470"/>
                        <a:gd name="connsiteX241-114813" fmla="*/ 3829645 w 6006665"/>
                        <a:gd name="connsiteY241-114814" fmla="*/ 2667873 h 3006470"/>
                        <a:gd name="connsiteX242-114815" fmla="*/ 3817738 w 6006665"/>
                        <a:gd name="connsiteY242-114816" fmla="*/ 2667873 h 3006470"/>
                        <a:gd name="connsiteX243-114817" fmla="*/ 3801831 w 6006665"/>
                        <a:gd name="connsiteY243-114818" fmla="*/ 2613334 h 3006470"/>
                        <a:gd name="connsiteX244-114819" fmla="*/ 3758654 w 6006665"/>
                        <a:gd name="connsiteY244-114820" fmla="*/ 2574702 h 3006470"/>
                        <a:gd name="connsiteX245-114821" fmla="*/ 3692753 w 6006665"/>
                        <a:gd name="connsiteY245-114822" fmla="*/ 2558795 h 3006470"/>
                        <a:gd name="connsiteX246-114823" fmla="*/ 3683663 w 6006665"/>
                        <a:gd name="connsiteY246-114824" fmla="*/ 2499711 h 3006470"/>
                        <a:gd name="connsiteX247-114825" fmla="*/ 3672301 w 6006665"/>
                        <a:gd name="connsiteY247-114826" fmla="*/ 2467896 h 3006470"/>
                        <a:gd name="connsiteX248-114827" fmla="*/ 3656393 w 6006665"/>
                        <a:gd name="connsiteY248-114828" fmla="*/ 2440627 h 3006470"/>
                        <a:gd name="connsiteX249-114829" fmla="*/ 3633669 w 6006665"/>
                        <a:gd name="connsiteY249-114830" fmla="*/ 2381542 h 3006470"/>
                        <a:gd name="connsiteX250-114831" fmla="*/ 3601854 w 6006665"/>
                        <a:gd name="connsiteY250-114832" fmla="*/ 2361090 h 3006470"/>
                        <a:gd name="connsiteX251-114833" fmla="*/ 3545995 w 6006665"/>
                        <a:gd name="connsiteY251-114834" fmla="*/ 2339606 h 3006470"/>
                        <a:gd name="connsiteX252-114835" fmla="*/ 3506955 w 6006665"/>
                        <a:gd name="connsiteY252-114836" fmla="*/ 2345183 h 3006470"/>
                        <a:gd name="connsiteX253-114837" fmla="*/ 3463779 w 6006665"/>
                        <a:gd name="connsiteY253-114838" fmla="*/ 2354273 h 3006470"/>
                        <a:gd name="connsiteX254-114839" fmla="*/ 3431964 w 6006665"/>
                        <a:gd name="connsiteY254-114840" fmla="*/ 2381542 h 3006470"/>
                        <a:gd name="connsiteX255-114841" fmla="*/ 3452416 w 6006665"/>
                        <a:gd name="connsiteY255-114842" fmla="*/ 2397450 h 3006470"/>
                        <a:gd name="connsiteX256-114843" fmla="*/ 3452416 w 6006665"/>
                        <a:gd name="connsiteY256-114844" fmla="*/ 2429264 h 3006470"/>
                        <a:gd name="connsiteX257-114845" fmla="*/ 3431964 w 6006665"/>
                        <a:gd name="connsiteY257-114846" fmla="*/ 2451989 h 3006470"/>
                        <a:gd name="connsiteX258-114847" fmla="*/ 3400150 w 6006665"/>
                        <a:gd name="connsiteY258-114848" fmla="*/ 2511073 h 3006470"/>
                        <a:gd name="connsiteX259-114849" fmla="*/ 3400150 w 6006665"/>
                        <a:gd name="connsiteY259-114850" fmla="*/ 2538343 h 3006470"/>
                        <a:gd name="connsiteX260-114851" fmla="*/ 3350155 w 6006665"/>
                        <a:gd name="connsiteY260-114852" fmla="*/ 2570157 h 3006470"/>
                        <a:gd name="connsiteX261-114853" fmla="*/ 3342342 w 6006665"/>
                        <a:gd name="connsiteY261-114854" fmla="*/ 2567553 h 3006470"/>
                        <a:gd name="connsiteX262-114855" fmla="*/ 3338249 w 6006665"/>
                        <a:gd name="connsiteY262-114856" fmla="*/ 2570157 h 3006470"/>
                        <a:gd name="connsiteX263-114857" fmla="*/ 3290527 w 6006665"/>
                        <a:gd name="connsiteY263-114858" fmla="*/ 2554250 h 3006470"/>
                        <a:gd name="connsiteX264-114859" fmla="*/ 3259257 w 6006665"/>
                        <a:gd name="connsiteY264-114860" fmla="*/ 2554250 h 3006470"/>
                        <a:gd name="connsiteX265-114861" fmla="*/ 3247350 w 6006665"/>
                        <a:gd name="connsiteY265-114862" fmla="*/ 2554250 h 3006470"/>
                        <a:gd name="connsiteX266-114863" fmla="*/ 3231443 w 6006665"/>
                        <a:gd name="connsiteY266-114864" fmla="*/ 2538343 h 3006470"/>
                        <a:gd name="connsiteX267-114865" fmla="*/ 3213271 w 6006665"/>
                        <a:gd name="connsiteY267-114866" fmla="*/ 2533799 h 3006470"/>
                        <a:gd name="connsiteX268-114867" fmla="*/ 3168359 w 6006665"/>
                        <a:gd name="connsiteY268-114868" fmla="*/ 2570157 h 3006470"/>
                        <a:gd name="connsiteX269-114869" fmla="*/ 3120637 w 6006665"/>
                        <a:gd name="connsiteY269-114870" fmla="*/ 2581519 h 3006470"/>
                        <a:gd name="connsiteX270-114871" fmla="*/ 3082005 w 6006665"/>
                        <a:gd name="connsiteY270-114872" fmla="*/ 2597427 h 3006470"/>
                        <a:gd name="connsiteX271-114873" fmla="*/ 3074460 w 6006665"/>
                        <a:gd name="connsiteY271-114874" fmla="*/ 2595630 h 3006470"/>
                        <a:gd name="connsiteX272-114875" fmla="*/ 3070098 w 6006665"/>
                        <a:gd name="connsiteY272-114876" fmla="*/ 2597427 h 3006470"/>
                        <a:gd name="connsiteX273-114877" fmla="*/ 3022376 w 6006665"/>
                        <a:gd name="connsiteY273-114878" fmla="*/ 2586064 h 3006470"/>
                        <a:gd name="connsiteX274-114879" fmla="*/ 3000196 w 6006665"/>
                        <a:gd name="connsiteY274-114880" fmla="*/ 2586064 h 3006470"/>
                        <a:gd name="connsiteX275-114881" fmla="*/ 2988289 w 6006665"/>
                        <a:gd name="connsiteY275-114882" fmla="*/ 2586064 h 3006470"/>
                        <a:gd name="connsiteX276-114883" fmla="*/ 2967837 w 6006665"/>
                        <a:gd name="connsiteY276-114884" fmla="*/ 2554250 h 3006470"/>
                        <a:gd name="connsiteX277-114885" fmla="*/ 2929205 w 6006665"/>
                        <a:gd name="connsiteY277-114886" fmla="*/ 2526980 h 3006470"/>
                        <a:gd name="connsiteX278-114887" fmla="*/ 2902153 w 6006665"/>
                        <a:gd name="connsiteY278-114888" fmla="*/ 2523116 h 3006470"/>
                        <a:gd name="connsiteX279-114889" fmla="*/ 2861576 w 6006665"/>
                        <a:gd name="connsiteY279-114890" fmla="*/ 2526980 h 3006470"/>
                        <a:gd name="connsiteX280-114891" fmla="*/ 2822944 w 6006665"/>
                        <a:gd name="connsiteY280-114892" fmla="*/ 2538343 h 3006470"/>
                        <a:gd name="connsiteX281-114893" fmla="*/ 2818139 w 6006665"/>
                        <a:gd name="connsiteY281-114894" fmla="*/ 2536254 h 3006470"/>
                        <a:gd name="connsiteX282-114895" fmla="*/ 2811037 w 6006665"/>
                        <a:gd name="connsiteY282-114896" fmla="*/ 2538343 h 3006470"/>
                        <a:gd name="connsiteX283-114897" fmla="*/ 2758770 w 6006665"/>
                        <a:gd name="connsiteY283-114898" fmla="*/ 2515618 h 3006470"/>
                        <a:gd name="connsiteX284-114899" fmla="*/ 2751953 w 6006665"/>
                        <a:gd name="connsiteY284-114900" fmla="*/ 2472441 h 3006470"/>
                        <a:gd name="connsiteX285-114901" fmla="*/ 2708776 w 6006665"/>
                        <a:gd name="connsiteY285-114902" fmla="*/ 2456534 h 3006470"/>
                        <a:gd name="connsiteX286-114903" fmla="*/ 2676962 w 6006665"/>
                        <a:gd name="connsiteY286-114904" fmla="*/ 2451989 h 3006470"/>
                        <a:gd name="connsiteX287-114905" fmla="*/ 2642534 w 6006665"/>
                        <a:gd name="connsiteY287-114906" fmla="*/ 2430245 h 3006470"/>
                        <a:gd name="connsiteX288-114907" fmla="*/ 2609333 w 6006665"/>
                        <a:gd name="connsiteY288-114908" fmla="*/ 2488348 h 3006470"/>
                        <a:gd name="connsiteX289-114909" fmla="*/ 2625240 w 6006665"/>
                        <a:gd name="connsiteY289-114910" fmla="*/ 2522435 h 3006470"/>
                        <a:gd name="connsiteX290-114911" fmla="*/ 2586608 w 6006665"/>
                        <a:gd name="connsiteY290-114912" fmla="*/ 2558795 h 3006470"/>
                        <a:gd name="connsiteX291-114913" fmla="*/ 2577105 w 6006665"/>
                        <a:gd name="connsiteY291-114914" fmla="*/ 2556532 h 3006470"/>
                        <a:gd name="connsiteX292-114915" fmla="*/ 2574701 w 6006665"/>
                        <a:gd name="connsiteY292-114916" fmla="*/ 2558795 h 3006470"/>
                        <a:gd name="connsiteX293-114917" fmla="*/ 2526979 w 6006665"/>
                        <a:gd name="connsiteY293-114918" fmla="*/ 2547432 h 3006470"/>
                        <a:gd name="connsiteX294-114919" fmla="*/ 2490620 w 6006665"/>
                        <a:gd name="connsiteY294-114920" fmla="*/ 2542887 h 3006470"/>
                        <a:gd name="connsiteX295-114921" fmla="*/ 2463350 w 6006665"/>
                        <a:gd name="connsiteY295-114922" fmla="*/ 2515618 h 3006470"/>
                        <a:gd name="connsiteX296-114923" fmla="*/ 2436625 w 6006665"/>
                        <a:gd name="connsiteY296-114924" fmla="*/ 2515618 h 3006470"/>
                        <a:gd name="connsiteX297-114925" fmla="*/ 2424718 w 6006665"/>
                        <a:gd name="connsiteY297-114926" fmla="*/ 2515618 h 3006470"/>
                        <a:gd name="connsiteX298-114927" fmla="*/ 2398858 w 6006665"/>
                        <a:gd name="connsiteY298-114928" fmla="*/ 2502687 h 3006470"/>
                        <a:gd name="connsiteX299-114929" fmla="*/ 2350272 w 6006665"/>
                        <a:gd name="connsiteY299-114930" fmla="*/ 2526980 h 3006470"/>
                        <a:gd name="connsiteX300-114931" fmla="*/ 2282098 w 6006665"/>
                        <a:gd name="connsiteY300-114932" fmla="*/ 2574702 h 3006470"/>
                        <a:gd name="connsiteX301-114933" fmla="*/ 2238921 w 6006665"/>
                        <a:gd name="connsiteY301-114934" fmla="*/ 2586064 h 3006470"/>
                        <a:gd name="connsiteX302-114935" fmla="*/ 2227559 w 6006665"/>
                        <a:gd name="connsiteY302-114936" fmla="*/ 2590609 h 3006470"/>
                        <a:gd name="connsiteX303-114937" fmla="*/ 2225178 w 6006665"/>
                        <a:gd name="connsiteY303-114938" fmla="*/ 2586799 h 3006470"/>
                        <a:gd name="connsiteX304-114939" fmla="*/ 2215652 w 6006665"/>
                        <a:gd name="connsiteY304-114940" fmla="*/ 2590609 h 3006470"/>
                        <a:gd name="connsiteX305-114941" fmla="*/ 2193596 w 6006665"/>
                        <a:gd name="connsiteY305-114942" fmla="*/ 2555320 h 3006470"/>
                        <a:gd name="connsiteX306-114943" fmla="*/ 2157112 w 6006665"/>
                        <a:gd name="connsiteY306-114944" fmla="*/ 2558795 h 3006470"/>
                        <a:gd name="connsiteX307-114945" fmla="*/ 2156291 w 6006665"/>
                        <a:gd name="connsiteY307-114946" fmla="*/ 2557739 h 3006470"/>
                        <a:gd name="connsiteX308-114947" fmla="*/ 2145205 w 6006665"/>
                        <a:gd name="connsiteY308-114948" fmla="*/ 2558795 h 3006470"/>
                        <a:gd name="connsiteX309-114949" fmla="*/ 2129298 w 6006665"/>
                        <a:gd name="connsiteY309-114950" fmla="*/ 2538343 h 3006470"/>
                        <a:gd name="connsiteX310-114951" fmla="*/ 2102029 w 6006665"/>
                        <a:gd name="connsiteY310-114952" fmla="*/ 2526980 h 3006470"/>
                        <a:gd name="connsiteX311-114953" fmla="*/ 2086121 w 6006665"/>
                        <a:gd name="connsiteY311-114954" fmla="*/ 2495166 h 3006470"/>
                        <a:gd name="connsiteX312-114955" fmla="*/ 2070005 w 6006665"/>
                        <a:gd name="connsiteY312-114956" fmla="*/ 2486212 h 3006470"/>
                        <a:gd name="connsiteX313-114957" fmla="*/ 2027582 w 6006665"/>
                        <a:gd name="connsiteY313-114958" fmla="*/ 2499711 h 3006470"/>
                        <a:gd name="connsiteX314-114959" fmla="*/ 2023845 w 6006665"/>
                        <a:gd name="connsiteY314-114960" fmla="*/ 2497111 h 3006470"/>
                        <a:gd name="connsiteX315-114961" fmla="*/ 2018675 w 6006665"/>
                        <a:gd name="connsiteY315-114962" fmla="*/ 2499711 h 3006470"/>
                        <a:gd name="connsiteX316-114963" fmla="*/ 1971363 w 6006665"/>
                        <a:gd name="connsiteY316-114964" fmla="*/ 2468885 h 3006470"/>
                        <a:gd name="connsiteX317-114965" fmla="*/ 1952591 w 6006665"/>
                        <a:gd name="connsiteY317-114966" fmla="*/ 2495166 h 3006470"/>
                        <a:gd name="connsiteX318-114967" fmla="*/ 1947518 w 6006665"/>
                        <a:gd name="connsiteY318-114968" fmla="*/ 2485599 h 3006470"/>
                        <a:gd name="connsiteX319-114969" fmla="*/ 1940684 w 6006665"/>
                        <a:gd name="connsiteY319-114970" fmla="*/ 2495166 h 3006470"/>
                        <a:gd name="connsiteX320-114971" fmla="*/ 1861147 w 6006665"/>
                        <a:gd name="connsiteY320-114972" fmla="*/ 2345183 h 3006470"/>
                        <a:gd name="connsiteX321-114973" fmla="*/ 1811153 w 6006665"/>
                        <a:gd name="connsiteY321-114974" fmla="*/ 2295189 h 3006470"/>
                        <a:gd name="connsiteX322-114975" fmla="*/ 1813950 w 6006665"/>
                        <a:gd name="connsiteY322-114976" fmla="*/ 2292043 h 3006470"/>
                        <a:gd name="connsiteX323-114977" fmla="*/ 1282214 w 6006665"/>
                        <a:gd name="connsiteY323-114978" fmla="*/ 2370180 h 3006470"/>
                        <a:gd name="connsiteX324-114979" fmla="*/ 1243582 w 6006665"/>
                        <a:gd name="connsiteY324-114980" fmla="*/ 2386087 h 3006470"/>
                        <a:gd name="connsiteX325-114981" fmla="*/ 1254945 w 6006665"/>
                        <a:gd name="connsiteY325-114982" fmla="*/ 2404267 h 3006470"/>
                        <a:gd name="connsiteX326-114983" fmla="*/ 1216313 w 6006665"/>
                        <a:gd name="connsiteY326-114984" fmla="*/ 2429264 h 3006470"/>
                        <a:gd name="connsiteX327-114985" fmla="*/ 1275397 w 6006665"/>
                        <a:gd name="connsiteY327-114986" fmla="*/ 2472441 h 3006470"/>
                        <a:gd name="connsiteX328-114987" fmla="*/ 1270852 w 6006665"/>
                        <a:gd name="connsiteY328-114988" fmla="*/ 2499711 h 3006470"/>
                        <a:gd name="connsiteX329-114989" fmla="*/ 1259108 w 6006665"/>
                        <a:gd name="connsiteY329-114990" fmla="*/ 2498732 h 3006470"/>
                        <a:gd name="connsiteX330-114991" fmla="*/ 1258945 w 6006665"/>
                        <a:gd name="connsiteY330-114992" fmla="*/ 2499711 h 3006470"/>
                        <a:gd name="connsiteX331-114993" fmla="*/ 1215644 w 6006665"/>
                        <a:gd name="connsiteY331-114994" fmla="*/ 2496102 h 3006470"/>
                        <a:gd name="connsiteX332-114995" fmla="*/ 1204950 w 6006665"/>
                        <a:gd name="connsiteY332-114996" fmla="*/ 2511073 h 3006470"/>
                        <a:gd name="connsiteX333-114997" fmla="*/ 1196495 w 6006665"/>
                        <a:gd name="connsiteY333-114998" fmla="*/ 2506241 h 3006470"/>
                        <a:gd name="connsiteX334-114999" fmla="*/ 1193043 w 6006665"/>
                        <a:gd name="connsiteY334-115000" fmla="*/ 2511073 h 3006470"/>
                        <a:gd name="connsiteX335-115001" fmla="*/ 1145322 w 6006665"/>
                        <a:gd name="connsiteY335-115002" fmla="*/ 2483803 h 3006470"/>
                        <a:gd name="connsiteX336-115003" fmla="*/ 1098145 w 6006665"/>
                        <a:gd name="connsiteY336-115004" fmla="*/ 2483803 h 3006470"/>
                        <a:gd name="connsiteX337-115005" fmla="*/ 1061785 w 6006665"/>
                        <a:gd name="connsiteY337-115006" fmla="*/ 2511073 h 3006470"/>
                        <a:gd name="connsiteX338-115007" fmla="*/ 1055322 w 6006665"/>
                        <a:gd name="connsiteY338-115008" fmla="*/ 2506990 h 3006470"/>
                        <a:gd name="connsiteX339-115009" fmla="*/ 1049878 w 6006665"/>
                        <a:gd name="connsiteY339-115010" fmla="*/ 2511073 h 3006470"/>
                        <a:gd name="connsiteX340-115011" fmla="*/ 1006701 w 6006665"/>
                        <a:gd name="connsiteY340-115012" fmla="*/ 2483803 h 3006470"/>
                        <a:gd name="connsiteX341-115013" fmla="*/ 924893 w 6006665"/>
                        <a:gd name="connsiteY341-115014" fmla="*/ 2447444 h 3006470"/>
                        <a:gd name="connsiteX342-115015" fmla="*/ 877716 w 6006665"/>
                        <a:gd name="connsiteY342-115016" fmla="*/ 2447444 h 3006470"/>
                        <a:gd name="connsiteX343-115017" fmla="*/ 802724 w 6006665"/>
                        <a:gd name="connsiteY343-115018" fmla="*/ 2511073 h 3006470"/>
                        <a:gd name="connsiteX344-115019" fmla="*/ 798179 w 6006665"/>
                        <a:gd name="connsiteY344-115020" fmla="*/ 2554250 h 3006470"/>
                        <a:gd name="connsiteX345-115021" fmla="*/ 787406 w 6006665"/>
                        <a:gd name="connsiteY345-115022" fmla="*/ 2543477 h 3006470"/>
                        <a:gd name="connsiteX346-115023" fmla="*/ 786272 w 6006665"/>
                        <a:gd name="connsiteY346-115024" fmla="*/ 2554250 h 3006470"/>
                        <a:gd name="connsiteX347-115025" fmla="*/ 756063 w 6006665"/>
                        <a:gd name="connsiteY347-115026" fmla="*/ 2524040 h 3006470"/>
                        <a:gd name="connsiteX348-115027" fmla="*/ 732278 w 6006665"/>
                        <a:gd name="connsiteY348-115028" fmla="*/ 2581519 h 3006470"/>
                        <a:gd name="connsiteX349-115029" fmla="*/ 743640 w 6006665"/>
                        <a:gd name="connsiteY349-115030" fmla="*/ 2590609 h 3006470"/>
                        <a:gd name="connsiteX350-115031" fmla="*/ 723188 w 6006665"/>
                        <a:gd name="connsiteY350-115032" fmla="*/ 2633786 h 3006470"/>
                        <a:gd name="connsiteX351-115033" fmla="*/ 747026 w 6006665"/>
                        <a:gd name="connsiteY351-115034" fmla="*/ 2670627 h 3006470"/>
                        <a:gd name="connsiteX352-115035" fmla="*/ 763548 w 6006665"/>
                        <a:gd name="connsiteY352-115036" fmla="*/ 2667873 h 3006470"/>
                        <a:gd name="connsiteX353-115037" fmla="*/ 764871 w 6006665"/>
                        <a:gd name="connsiteY353-115038" fmla="*/ 2669637 h 3006470"/>
                        <a:gd name="connsiteX354-115039" fmla="*/ 775455 w 6006665"/>
                        <a:gd name="connsiteY354-115040" fmla="*/ 2667873 h 3006470"/>
                        <a:gd name="connsiteX355-115041" fmla="*/ 802724 w 6006665"/>
                        <a:gd name="connsiteY355-115042" fmla="*/ 2704232 h 3006470"/>
                        <a:gd name="connsiteX356-115043" fmla="*/ 798179 w 6006665"/>
                        <a:gd name="connsiteY356-115044" fmla="*/ 2731502 h 3006470"/>
                        <a:gd name="connsiteX357-115045" fmla="*/ 818632 w 6006665"/>
                        <a:gd name="connsiteY357-115046" fmla="*/ 2742864 h 3006470"/>
                        <a:gd name="connsiteX358-115047" fmla="*/ 802724 w 6006665"/>
                        <a:gd name="connsiteY358-115048" fmla="*/ 2774679 h 3006470"/>
                        <a:gd name="connsiteX359-115049" fmla="*/ 766365 w 6006665"/>
                        <a:gd name="connsiteY359-115050" fmla="*/ 2779224 h 3006470"/>
                        <a:gd name="connsiteX360-115051" fmla="*/ 727733 w 6006665"/>
                        <a:gd name="connsiteY360-115052" fmla="*/ 2838308 h 3006470"/>
                        <a:gd name="connsiteX361-115053" fmla="*/ 759548 w 6006665"/>
                        <a:gd name="connsiteY361-115054" fmla="*/ 2881485 h 3006470"/>
                        <a:gd name="connsiteX362-115055" fmla="*/ 759548 w 6006665"/>
                        <a:gd name="connsiteY362-115056" fmla="*/ 2920116 h 3006470"/>
                        <a:gd name="connsiteX363-115057" fmla="*/ 798179 w 6006665"/>
                        <a:gd name="connsiteY363-115058" fmla="*/ 2979201 h 3006470"/>
                        <a:gd name="connsiteX364-115059" fmla="*/ 775455 w 6006665"/>
                        <a:gd name="connsiteY364-115060" fmla="*/ 2995108 h 3006470"/>
                        <a:gd name="connsiteX365-115061" fmla="*/ 770910 w 6006665"/>
                        <a:gd name="connsiteY365-115062" fmla="*/ 3006470 h 3006470"/>
                        <a:gd name="connsiteX366-115063" fmla="*/ 759003 w 6006665"/>
                        <a:gd name="connsiteY366-115064" fmla="*/ 3006470 h 3006470"/>
                        <a:gd name="connsiteX367-115065" fmla="*/ 755003 w 6006665"/>
                        <a:gd name="connsiteY367-115066" fmla="*/ 3006470 h 3006470"/>
                        <a:gd name="connsiteX368-115067" fmla="*/ 743096 w 6006665"/>
                        <a:gd name="connsiteY368-115068" fmla="*/ 3006470 h 3006470"/>
                        <a:gd name="connsiteX369-115069" fmla="*/ 715826 w 6006665"/>
                        <a:gd name="connsiteY369-115070" fmla="*/ 2972383 h 3006470"/>
                        <a:gd name="connsiteX370-115071" fmla="*/ 704464 w 6006665"/>
                        <a:gd name="connsiteY370-115072" fmla="*/ 2972383 h 3006470"/>
                        <a:gd name="connsiteX371-115073" fmla="*/ 684012 w 6006665"/>
                        <a:gd name="connsiteY371-115074" fmla="*/ 2963293 h 3006470"/>
                        <a:gd name="connsiteX372-115075" fmla="*/ 672649 w 6006665"/>
                        <a:gd name="connsiteY372-115076" fmla="*/ 2940569 h 3006470"/>
                        <a:gd name="connsiteX373-115077" fmla="*/ 645222 w 6006665"/>
                        <a:gd name="connsiteY373-115078" fmla="*/ 2932732 h 3006470"/>
                        <a:gd name="connsiteX374-115079" fmla="*/ 625472 w 6006665"/>
                        <a:gd name="connsiteY374-115080" fmla="*/ 2936024 h 3006470"/>
                        <a:gd name="connsiteX375-115081" fmla="*/ 623771 w 6006665"/>
                        <a:gd name="connsiteY375-115082" fmla="*/ 2934323 h 3006470"/>
                        <a:gd name="connsiteX376-115083" fmla="*/ 613565 w 6006665"/>
                        <a:gd name="connsiteY376-115084" fmla="*/ 2936024 h 3006470"/>
                        <a:gd name="connsiteX377-115085" fmla="*/ 609020 w 6006665"/>
                        <a:gd name="connsiteY377-115086" fmla="*/ 2931479 h 3006470"/>
                        <a:gd name="connsiteX378-115087" fmla="*/ 559026 w 6006665"/>
                        <a:gd name="connsiteY378-115088" fmla="*/ 2904209 h 3006470"/>
                        <a:gd name="connsiteX379-115089" fmla="*/ 506760 w 6006665"/>
                        <a:gd name="connsiteY379-115090" fmla="*/ 2897392 h 3006470"/>
                        <a:gd name="connsiteX380-115091" fmla="*/ 483280 w 6006665"/>
                        <a:gd name="connsiteY380-115092" fmla="*/ 2890683 h 3006470"/>
                        <a:gd name="connsiteX381-115093" fmla="*/ 480035 w 6006665"/>
                        <a:gd name="connsiteY381-115094" fmla="*/ 2892847 h 3006470"/>
                        <a:gd name="connsiteX382-115095" fmla="*/ 475042 w 6006665"/>
                        <a:gd name="connsiteY382-115096" fmla="*/ 2888329 h 3006470"/>
                        <a:gd name="connsiteX383-115097" fmla="*/ 474945 w 6006665"/>
                        <a:gd name="connsiteY383-115098" fmla="*/ 2888302 h 3006470"/>
                        <a:gd name="connsiteX384-115099" fmla="*/ 468128 w 6006665"/>
                        <a:gd name="connsiteY384-115100" fmla="*/ 2892847 h 3006470"/>
                        <a:gd name="connsiteX385-115101" fmla="*/ 420406 w 6006665"/>
                        <a:gd name="connsiteY385-115102" fmla="*/ 2849670 h 3006470"/>
                        <a:gd name="connsiteX386-115103" fmla="*/ 381774 w 6006665"/>
                        <a:gd name="connsiteY386-115104" fmla="*/ 2833763 h 3006470"/>
                        <a:gd name="connsiteX387-115105" fmla="*/ 349960 w 6006665"/>
                        <a:gd name="connsiteY387-115106" fmla="*/ 2801948 h 3006470"/>
                        <a:gd name="connsiteX388-115107" fmla="*/ 377229 w 6006665"/>
                        <a:gd name="connsiteY388-115108" fmla="*/ 2795131 h 3006470"/>
                        <a:gd name="connsiteX389-115109" fmla="*/ 404499 w 6006665"/>
                        <a:gd name="connsiteY389-115110" fmla="*/ 2747409 h 3006470"/>
                        <a:gd name="connsiteX390-115111" fmla="*/ 388591 w 6006665"/>
                        <a:gd name="connsiteY390-115112" fmla="*/ 2731502 h 3006470"/>
                        <a:gd name="connsiteX391-115113" fmla="*/ 440858 w 6006665"/>
                        <a:gd name="connsiteY391-115114" fmla="*/ 2704232 h 3006470"/>
                        <a:gd name="connsiteX392-115115" fmla="*/ 440858 w 6006665"/>
                        <a:gd name="connsiteY392-115116" fmla="*/ 2701176 h 3006470"/>
                        <a:gd name="connsiteX393-115117" fmla="*/ 416406 w 6006665"/>
                        <a:gd name="connsiteY393-115118" fmla="*/ 2704232 h 3006470"/>
                        <a:gd name="connsiteX394-115119" fmla="*/ 416406 w 6006665"/>
                        <a:gd name="connsiteY394-115120" fmla="*/ 2702744 h 3006470"/>
                        <a:gd name="connsiteX395-115121" fmla="*/ 404499 w 6006665"/>
                        <a:gd name="connsiteY395-115122" fmla="*/ 2704232 h 3006470"/>
                        <a:gd name="connsiteX396-115123" fmla="*/ 404499 w 6006665"/>
                        <a:gd name="connsiteY396-115124" fmla="*/ 2683780 h 3006470"/>
                        <a:gd name="connsiteX397-115125" fmla="*/ 424951 w 6006665"/>
                        <a:gd name="connsiteY397-115126" fmla="*/ 2667873 h 3006470"/>
                        <a:gd name="connsiteX398-115127" fmla="*/ 463583 w 6006665"/>
                        <a:gd name="connsiteY398-115128" fmla="*/ 2661056 h 3006470"/>
                        <a:gd name="connsiteX399-115129" fmla="*/ 468128 w 6006665"/>
                        <a:gd name="connsiteY399-115130" fmla="*/ 2645148 h 3006470"/>
                        <a:gd name="connsiteX400-115131" fmla="*/ 456765 w 6006665"/>
                        <a:gd name="connsiteY400-115132" fmla="*/ 2613334 h 3006470"/>
                        <a:gd name="connsiteX401-115133" fmla="*/ 474945 w 6006665"/>
                        <a:gd name="connsiteY401-115134" fmla="*/ 2586064 h 3006470"/>
                        <a:gd name="connsiteX402-115135" fmla="*/ 474945 w 6006665"/>
                        <a:gd name="connsiteY402-115136" fmla="*/ 2565612 h 3006470"/>
                        <a:gd name="connsiteX403-115137" fmla="*/ 420406 w 6006665"/>
                        <a:gd name="connsiteY403-115138" fmla="*/ 2547432 h 3006470"/>
                        <a:gd name="connsiteX404-115139" fmla="*/ 409588 w 6006665"/>
                        <a:gd name="connsiteY404-115140" fmla="*/ 2547432 h 3006470"/>
                        <a:gd name="connsiteX405-115141" fmla="*/ 397681 w 6006665"/>
                        <a:gd name="connsiteY405-115142" fmla="*/ 2547432 h 3006470"/>
                        <a:gd name="connsiteX406-115143" fmla="*/ 379485 w 6006665"/>
                        <a:gd name="connsiteY406-115144" fmla="*/ 2525193 h 3006470"/>
                        <a:gd name="connsiteX407-115145" fmla="*/ 357322 w 6006665"/>
                        <a:gd name="connsiteY407-115146" fmla="*/ 2531525 h 3006470"/>
                        <a:gd name="connsiteX408-115147" fmla="*/ 352842 w 6006665"/>
                        <a:gd name="connsiteY408-115148" fmla="*/ 2529403 h 3006470"/>
                        <a:gd name="connsiteX409-115149" fmla="*/ 345415 w 6006665"/>
                        <a:gd name="connsiteY409-115150" fmla="*/ 2531525 h 3006470"/>
                        <a:gd name="connsiteX410-115151" fmla="*/ 302238 w 6006665"/>
                        <a:gd name="connsiteY410-115152" fmla="*/ 2511073 h 3006470"/>
                        <a:gd name="connsiteX411-115153" fmla="*/ 302238 w 6006665"/>
                        <a:gd name="connsiteY411-115154" fmla="*/ 2499711 h 3006470"/>
                        <a:gd name="connsiteX412-115155" fmla="*/ 286331 w 6006665"/>
                        <a:gd name="connsiteY412-115156" fmla="*/ 2472441 h 3006470"/>
                        <a:gd name="connsiteX413-115157" fmla="*/ 270968 w 6006665"/>
                        <a:gd name="connsiteY413-115158" fmla="*/ 2472441 h 3006470"/>
                        <a:gd name="connsiteX414-115159" fmla="*/ 259061 w 6006665"/>
                        <a:gd name="connsiteY414-115160" fmla="*/ 2472441 h 3006470"/>
                        <a:gd name="connsiteX415-115161" fmla="*/ 254516 w 6006665"/>
                        <a:gd name="connsiteY415-115162" fmla="*/ 2456534 h 3006470"/>
                        <a:gd name="connsiteX416-115163" fmla="*/ 263606 w 6006665"/>
                        <a:gd name="connsiteY416-115164" fmla="*/ 2440627 h 3006470"/>
                        <a:gd name="connsiteX417-115165" fmla="*/ 243991 w 6006665"/>
                        <a:gd name="connsiteY417-115166" fmla="*/ 2410114 h 3006470"/>
                        <a:gd name="connsiteX418-115167" fmla="*/ 216429 w 6006665"/>
                        <a:gd name="connsiteY418-115168" fmla="*/ 2413357 h 3006470"/>
                        <a:gd name="connsiteX419-115169" fmla="*/ 212956 w 6006665"/>
                        <a:gd name="connsiteY419-115170" fmla="*/ 2412365 h 3006470"/>
                        <a:gd name="connsiteX420-115171" fmla="*/ 204522 w 6006665"/>
                        <a:gd name="connsiteY420-115172" fmla="*/ 2413357 h 3006470"/>
                        <a:gd name="connsiteX421-115173" fmla="*/ 199623 w 6006665"/>
                        <a:gd name="connsiteY421-115174" fmla="*/ 2411957 h 3006470"/>
                        <a:gd name="connsiteX422-115175" fmla="*/ 195977 w 6006665"/>
                        <a:gd name="connsiteY422-115176" fmla="*/ 2424719 h 3006470"/>
                        <a:gd name="connsiteX423-115177" fmla="*/ 184968 w 6006665"/>
                        <a:gd name="connsiteY423-115178" fmla="*/ 2421574 h 3006470"/>
                        <a:gd name="connsiteX424-115179" fmla="*/ 184070 w 6006665"/>
                        <a:gd name="connsiteY424-115180" fmla="*/ 2424719 h 3006470"/>
                        <a:gd name="connsiteX425-115181" fmla="*/ 168163 w 6006665"/>
                        <a:gd name="connsiteY425-115182" fmla="*/ 2420184 h 3006470"/>
                        <a:gd name="connsiteX426-115183" fmla="*/ 156800 w 6006665"/>
                        <a:gd name="connsiteY426-115184" fmla="*/ 2381542 h 3006470"/>
                        <a:gd name="connsiteX427-115185" fmla="*/ 152255 w 6006665"/>
                        <a:gd name="connsiteY427-115186" fmla="*/ 2365635 h 3006470"/>
                        <a:gd name="connsiteX428-115187" fmla="*/ 156800 w 6006665"/>
                        <a:gd name="connsiteY428-115188" fmla="*/ 2361090 h 3006470"/>
                        <a:gd name="connsiteX429-115189" fmla="*/ 168707 w 6006665"/>
                        <a:gd name="connsiteY429-115190" fmla="*/ 2361090 h 3006470"/>
                        <a:gd name="connsiteX430-115191" fmla="*/ 188615 w 6006665"/>
                        <a:gd name="connsiteY430-115192" fmla="*/ 2361090 h 3006470"/>
                        <a:gd name="connsiteX431-115193" fmla="*/ 199977 w 6006665"/>
                        <a:gd name="connsiteY431-115194" fmla="*/ 2349728 h 3006470"/>
                        <a:gd name="connsiteX432-115195" fmla="*/ 188615 w 6006665"/>
                        <a:gd name="connsiteY432-115196" fmla="*/ 2327003 h 3006470"/>
                        <a:gd name="connsiteX433-115197" fmla="*/ 168163 w 6006665"/>
                        <a:gd name="connsiteY433-115198" fmla="*/ 2317914 h 3006470"/>
                        <a:gd name="connsiteX434-115199" fmla="*/ 168163 w 6006665"/>
                        <a:gd name="connsiteY434-115200" fmla="*/ 2311096 h 3006470"/>
                        <a:gd name="connsiteX435-115201" fmla="*/ 152255 w 6006665"/>
                        <a:gd name="connsiteY435-115202" fmla="*/ 2295189 h 3006470"/>
                        <a:gd name="connsiteX436-115203" fmla="*/ 129531 w 6006665"/>
                        <a:gd name="connsiteY436-115204" fmla="*/ 2258829 h 3006470"/>
                        <a:gd name="connsiteX437-115205" fmla="*/ 140893 w 6006665"/>
                        <a:gd name="connsiteY437-115206" fmla="*/ 2236105 h 3006470"/>
                        <a:gd name="connsiteX438-115207" fmla="*/ 136348 w 6006665"/>
                        <a:gd name="connsiteY438-115208" fmla="*/ 2208835 h 3006470"/>
                        <a:gd name="connsiteX439-115209" fmla="*/ 103789 w 6006665"/>
                        <a:gd name="connsiteY439-115210" fmla="*/ 2195428 h 3006470"/>
                        <a:gd name="connsiteX440-115211" fmla="*/ 93716 w 6006665"/>
                        <a:gd name="connsiteY440-115212" fmla="*/ 2199745 h 3006470"/>
                        <a:gd name="connsiteX441-115213" fmla="*/ 91868 w 6006665"/>
                        <a:gd name="connsiteY441-115214" fmla="*/ 2195434 h 3006470"/>
                        <a:gd name="connsiteX442-115215" fmla="*/ 81809 w 6006665"/>
                        <a:gd name="connsiteY442-115216" fmla="*/ 2199745 h 3006470"/>
                        <a:gd name="connsiteX443-115217" fmla="*/ 74992 w 6006665"/>
                        <a:gd name="connsiteY443-115218" fmla="*/ 2183838 h 3006470"/>
                        <a:gd name="connsiteX444-115219" fmla="*/ 34087 w 6006665"/>
                        <a:gd name="connsiteY444-115220" fmla="*/ 2172476 h 3006470"/>
                        <a:gd name="connsiteX445-115221" fmla="*/ 22725 w 6006665"/>
                        <a:gd name="connsiteY445-115222" fmla="*/ 2129299 h 3006470"/>
                        <a:gd name="connsiteX446-115223" fmla="*/ 22725 w 6006665"/>
                        <a:gd name="connsiteY446-115224" fmla="*/ 2097484 h 3006470"/>
                        <a:gd name="connsiteX447-115225" fmla="*/ 0 w 6006665"/>
                        <a:gd name="connsiteY447-115226" fmla="*/ 2081577 h 3006470"/>
                        <a:gd name="connsiteX448-115227" fmla="*/ 15907 w 6006665"/>
                        <a:gd name="connsiteY448-115228" fmla="*/ 2058853 h 3006470"/>
                        <a:gd name="connsiteX449-115229" fmla="*/ 6818 w 6006665"/>
                        <a:gd name="connsiteY449-115230" fmla="*/ 1995224 h 3006470"/>
                        <a:gd name="connsiteX450-115231" fmla="*/ 34087 w 6006665"/>
                        <a:gd name="connsiteY450-115232" fmla="*/ 1952047 h 3006470"/>
                        <a:gd name="connsiteX451-115233" fmla="*/ 27270 w 6006665"/>
                        <a:gd name="connsiteY451-115234" fmla="*/ 1940685 h 3006470"/>
                        <a:gd name="connsiteX452-115235" fmla="*/ 70447 w 6006665"/>
                        <a:gd name="connsiteY452-115236" fmla="*/ 1902053 h 3006470"/>
                        <a:gd name="connsiteX453-115237" fmla="*/ 27270 w 6006665"/>
                        <a:gd name="connsiteY453-115238" fmla="*/ 1865693 h 3006470"/>
                        <a:gd name="connsiteX454-115239" fmla="*/ 109078 w 6006665"/>
                        <a:gd name="connsiteY454-115240" fmla="*/ 1767977 h 3006470"/>
                        <a:gd name="connsiteX455-115241" fmla="*/ 145438 w 6006665"/>
                        <a:gd name="connsiteY455-115242" fmla="*/ 1724800 h 3006470"/>
                        <a:gd name="connsiteX456-115243" fmla="*/ 156800 w 6006665"/>
                        <a:gd name="connsiteY456-115244" fmla="*/ 1681624 h 3006470"/>
                        <a:gd name="connsiteX457-115245" fmla="*/ 102261 w 6006665"/>
                        <a:gd name="connsiteY457-115246" fmla="*/ 1629357 h 3006470"/>
                        <a:gd name="connsiteX458-115247" fmla="*/ 118168 w 6006665"/>
                        <a:gd name="connsiteY458-115248" fmla="*/ 1574818 h 3006470"/>
                        <a:gd name="connsiteX459-115249" fmla="*/ 86354 w 6006665"/>
                        <a:gd name="connsiteY459-115250" fmla="*/ 1511189 h 3006470"/>
                        <a:gd name="connsiteX460-115251" fmla="*/ 298238 w 6006665"/>
                        <a:gd name="connsiteY460-115252" fmla="*/ 1554366 h 3006470"/>
                        <a:gd name="connsiteX461-115253" fmla="*/ 345959 w 6006665"/>
                        <a:gd name="connsiteY461-115254" fmla="*/ 1586180 h 3006470"/>
                        <a:gd name="connsiteX462-115255" fmla="*/ 362087 w 6006665"/>
                        <a:gd name="connsiteY462-115256" fmla="*/ 1595588 h 3006470"/>
                        <a:gd name="connsiteX463-115257" fmla="*/ 365867 w 6006665"/>
                        <a:gd name="connsiteY463-115258" fmla="*/ 1563455 h 3006470"/>
                        <a:gd name="connsiteX464-115259" fmla="*/ 345415 w 6006665"/>
                        <a:gd name="connsiteY464-115260" fmla="*/ 1527096 h 3006470"/>
                        <a:gd name="connsiteX465-115261" fmla="*/ 365867 w 6006665"/>
                        <a:gd name="connsiteY465-115262" fmla="*/ 1495281 h 3006470"/>
                        <a:gd name="connsiteX466-115263" fmla="*/ 374560 w 6006665"/>
                        <a:gd name="connsiteY466-115264" fmla="*/ 1500280 h 3006470"/>
                        <a:gd name="connsiteX467-115265" fmla="*/ 377774 w 6006665"/>
                        <a:gd name="connsiteY467-115266" fmla="*/ 1495281 h 3006470"/>
                        <a:gd name="connsiteX468-115267" fmla="*/ 461933 w 6006665"/>
                        <a:gd name="connsiteY468-115268" fmla="*/ 1543673 h 3006470"/>
                        <a:gd name="connsiteX469-115269" fmla="*/ 484035 w 6006665"/>
                        <a:gd name="connsiteY469-115270" fmla="*/ 1527096 h 3006470"/>
                        <a:gd name="connsiteX470-115271" fmla="*/ 463583 w 6006665"/>
                        <a:gd name="connsiteY470-115272" fmla="*/ 1461194 h 3006470"/>
                        <a:gd name="connsiteX471-115273" fmla="*/ 1677078 w 6006665"/>
                        <a:gd name="connsiteY471-115274" fmla="*/ 1370296 h 3006470"/>
                        <a:gd name="connsiteX472-115275" fmla="*/ 1720255 w 6006665"/>
                        <a:gd name="connsiteY472-115276" fmla="*/ 1349844 h 3006470"/>
                        <a:gd name="connsiteX473-115277" fmla="*/ 1731617 w 6006665"/>
                        <a:gd name="connsiteY473-115278" fmla="*/ 1299850 h 3006470"/>
                        <a:gd name="connsiteX474-115279" fmla="*/ 1758887 w 6006665"/>
                        <a:gd name="connsiteY474-115280" fmla="*/ 1256673 h 3006470"/>
                        <a:gd name="connsiteX475-115281" fmla="*/ 1736162 w 6006665"/>
                        <a:gd name="connsiteY475-115282" fmla="*/ 1197589 h 3006470"/>
                        <a:gd name="connsiteX476-115283" fmla="*/ 1758887 w 6006665"/>
                        <a:gd name="connsiteY476-115284" fmla="*/ 1133960 h 3006470"/>
                        <a:gd name="connsiteX477-115285" fmla="*/ 1704347 w 6006665"/>
                        <a:gd name="connsiteY477-115286" fmla="*/ 1070331 h 3006470"/>
                        <a:gd name="connsiteX478-115287" fmla="*/ 1736162 w 6006665"/>
                        <a:gd name="connsiteY478-115288" fmla="*/ 961252 h 3006470"/>
                        <a:gd name="connsiteX479-115289" fmla="*/ 1688440 w 6006665"/>
                        <a:gd name="connsiteY479-115290" fmla="*/ 865809 h 3006470"/>
                        <a:gd name="connsiteX480-115291" fmla="*/ 1752069 w 6006665"/>
                        <a:gd name="connsiteY480-115292" fmla="*/ 788545 h 3006470"/>
                        <a:gd name="connsiteX481-115293" fmla="*/ 1747524 w 6006665"/>
                        <a:gd name="connsiteY481-115294" fmla="*/ 704464 h 3006470"/>
                        <a:gd name="connsiteX482-115295" fmla="*/ 1763431 w 6006665"/>
                        <a:gd name="connsiteY482-115296" fmla="*/ 697647 h 3006470"/>
                        <a:gd name="connsiteX483-115297" fmla="*/ 1764877 w 6006665"/>
                        <a:gd name="connsiteY483-115298" fmla="*/ 702130 h 3006470"/>
                        <a:gd name="connsiteX484-115299" fmla="*/ 1775339 w 6006665"/>
                        <a:gd name="connsiteY484-115300" fmla="*/ 697647 h 3006470"/>
                        <a:gd name="connsiteX485-115301" fmla="*/ 1798063 w 6006665"/>
                        <a:gd name="connsiteY485-115302" fmla="*/ 768093 h 3006470"/>
                        <a:gd name="connsiteX486-115303" fmla="*/ 1791454 w 6006665"/>
                        <a:gd name="connsiteY486-115304" fmla="*/ 815304 h 3006470"/>
                        <a:gd name="connsiteX487-115305" fmla="*/ 1854330 w 6006665"/>
                        <a:gd name="connsiteY487-115306" fmla="*/ 772638 h 3006470"/>
                        <a:gd name="connsiteX488-115307" fmla="*/ 1931594 w 6006665"/>
                        <a:gd name="connsiteY488-115308" fmla="*/ 763548 h 3006470"/>
                        <a:gd name="connsiteX489-115309" fmla="*/ 1932772 w 6006665"/>
                        <a:gd name="connsiteY489-115310" fmla="*/ 764810 h 3006470"/>
                        <a:gd name="connsiteX490-115311" fmla="*/ 1943501 w 6006665"/>
                        <a:gd name="connsiteY490-115312" fmla="*/ 763548 h 3006470"/>
                        <a:gd name="connsiteX491-115313" fmla="*/ 1988608 w 6006665"/>
                        <a:gd name="connsiteY491-115314" fmla="*/ 811877 h 3006470"/>
                        <a:gd name="connsiteX492-115315" fmla="*/ 1963408 w 6006665"/>
                        <a:gd name="connsiteY492-115316" fmla="*/ 736278 h 3006470"/>
                        <a:gd name="connsiteX493-115317" fmla="*/ 1963408 w 6006665"/>
                        <a:gd name="connsiteY493-115318" fmla="*/ 595386 h 3006470"/>
                        <a:gd name="connsiteX494-115319" fmla="*/ 2027037 w 6006665"/>
                        <a:gd name="connsiteY494-115320" fmla="*/ 574934 h 3006470"/>
                        <a:gd name="connsiteX495-115321" fmla="*/ 2037269 w 6006665"/>
                        <a:gd name="connsiteY495-115322" fmla="*/ 575472 h 3006470"/>
                        <a:gd name="connsiteX496-115323" fmla="*/ 2038944 w 6006665"/>
                        <a:gd name="connsiteY496-115324" fmla="*/ 574934 h 3006470"/>
                        <a:gd name="connsiteX497-115325" fmla="*/ 2115414 w 6006665"/>
                        <a:gd name="connsiteY497-115326" fmla="*/ 578958 h 3006470"/>
                        <a:gd name="connsiteX498-115327" fmla="*/ 2192927 w 6006665"/>
                        <a:gd name="connsiteY498-115328" fmla="*/ 559026 h 3006470"/>
                        <a:gd name="connsiteX499-115329" fmla="*/ 2167930 w 6006665"/>
                        <a:gd name="connsiteY499-115330" fmla="*/ 493125 h 3006470"/>
                        <a:gd name="connsiteX500-115331" fmla="*/ 2204289 w 6006665"/>
                        <a:gd name="connsiteY500-115332" fmla="*/ 402226 h 3006470"/>
                        <a:gd name="connsiteX501-115333" fmla="*/ 2247466 w 6006665"/>
                        <a:gd name="connsiteY501-115334" fmla="*/ 397681 h 3006470"/>
                        <a:gd name="connsiteX502-115335" fmla="*/ 2317913 w 6006665"/>
                        <a:gd name="connsiteY502-115336" fmla="*/ 322690 h 3006470"/>
                        <a:gd name="connsiteX503-115337" fmla="*/ 2420183 w 6006665"/>
                        <a:gd name="connsiteY503-115338" fmla="*/ 304510 h 3006470"/>
                        <a:gd name="connsiteX504-115339" fmla="*/ 2429263 w 6006665"/>
                        <a:gd name="connsiteY504-115340" fmla="*/ 263606 h 3006470"/>
                        <a:gd name="connsiteX505-115341" fmla="*/ 2526979 w 6006665"/>
                        <a:gd name="connsiteY505-115342" fmla="*/ 252244 h 3006470"/>
                        <a:gd name="connsiteX506-115343" fmla="*/ 2528058 w 6006665"/>
                        <a:gd name="connsiteY506-115344" fmla="*/ 253503 h 3006470"/>
                        <a:gd name="connsiteX507-115345" fmla="*/ 2538886 w 6006665"/>
                        <a:gd name="connsiteY507-115346" fmla="*/ 252244 h 3006470"/>
                        <a:gd name="connsiteX508-115347" fmla="*/ 2560820 w 6006665"/>
                        <a:gd name="connsiteY508-115348" fmla="*/ 277833 h 3006470"/>
                        <a:gd name="connsiteX509-115349" fmla="*/ 2640602 w 6006665"/>
                        <a:gd name="connsiteY509-115350" fmla="*/ 202249 h 3006470"/>
                        <a:gd name="connsiteX510-115351" fmla="*/ 2652509 w 6006665"/>
                        <a:gd name="connsiteY510-115352" fmla="*/ 202249 h 3006470"/>
                        <a:gd name="connsiteX511-115353" fmla="*/ 2704231 w 6006665"/>
                        <a:gd name="connsiteY511-115354" fmla="*/ 202249 h 3006470"/>
                        <a:gd name="connsiteX512-115355" fmla="*/ 2715593 w 6006665"/>
                        <a:gd name="connsiteY512-115356" fmla="*/ 134075 h 3006470"/>
                        <a:gd name="connsiteX513-115357" fmla="*/ 2751953 w 6006665"/>
                        <a:gd name="connsiteY513-115358" fmla="*/ 68174 h 3006470"/>
                        <a:gd name="connsiteX514-115359" fmla="*/ 2838307 w 6006665"/>
                        <a:gd name="connsiteY514-115360" fmla="*/ 0 h 3006470"/>
                        <a:gd name="connsiteX0-115361" fmla="*/ 1791129 w 6006665"/>
                        <a:gd name="connsiteY0-115362" fmla="*/ 817622 h 3006470"/>
                        <a:gd name="connsiteX1-115363" fmla="*/ 1782156 w 6006665"/>
                        <a:gd name="connsiteY1-115364" fmla="*/ 881716 h 3006470"/>
                        <a:gd name="connsiteX2-115365" fmla="*/ 1809554 w 6006665"/>
                        <a:gd name="connsiteY2-115366" fmla="*/ 895415 h 3006470"/>
                        <a:gd name="connsiteX3-115367" fmla="*/ 1791129 w 6006665"/>
                        <a:gd name="connsiteY3-115368" fmla="*/ 817622 h 3006470"/>
                        <a:gd name="connsiteX4-115369" fmla="*/ 2838307 w 6006665"/>
                        <a:gd name="connsiteY4-115370" fmla="*/ 0 h 3006470"/>
                        <a:gd name="connsiteX5-115371" fmla="*/ 2844246 w 6006665"/>
                        <a:gd name="connsiteY5-115372" fmla="*/ 4711 h 3006470"/>
                        <a:gd name="connsiteX6-115373" fmla="*/ 2850213 w 6006665"/>
                        <a:gd name="connsiteY6-115374" fmla="*/ 0 h 3006470"/>
                        <a:gd name="connsiteX7-115375" fmla="*/ 2916115 w 6006665"/>
                        <a:gd name="connsiteY7-115376" fmla="*/ 52267 h 3006470"/>
                        <a:gd name="connsiteX8-115377" fmla="*/ 2861576 w 6006665"/>
                        <a:gd name="connsiteY8-115378" fmla="*/ 90899 h 3006470"/>
                        <a:gd name="connsiteX9-115379" fmla="*/ 2947929 w 6006665"/>
                        <a:gd name="connsiteY9-115380" fmla="*/ 118168 h 3006470"/>
                        <a:gd name="connsiteX10-115381" fmla="*/ 2957621 w 6006665"/>
                        <a:gd name="connsiteY10-115382" fmla="*/ 186006 h 3006470"/>
                        <a:gd name="connsiteX11-115383" fmla="*/ 2979199 w 6006665"/>
                        <a:gd name="connsiteY11-115384" fmla="*/ 161345 h 3006470"/>
                        <a:gd name="connsiteX12-115385" fmla="*/ 2991106 w 6006665"/>
                        <a:gd name="connsiteY12-115386" fmla="*/ 161345 h 3006470"/>
                        <a:gd name="connsiteX13-115387" fmla="*/ 3086005 w 6006665"/>
                        <a:gd name="connsiteY13-115388" fmla="*/ 161345 h 3006470"/>
                        <a:gd name="connsiteX14-115389" fmla="*/ 3097912 w 6006665"/>
                        <a:gd name="connsiteY14-115390" fmla="*/ 161345 h 3006470"/>
                        <a:gd name="connsiteX15-115391" fmla="*/ 3179721 w 6006665"/>
                        <a:gd name="connsiteY15-115392" fmla="*/ 236336 h 3006470"/>
                        <a:gd name="connsiteX16-115393" fmla="*/ 3211535 w 6006665"/>
                        <a:gd name="connsiteY16-115394" fmla="*/ 295420 h 3006470"/>
                        <a:gd name="connsiteX17-115395" fmla="*/ 3200173 w 6006665"/>
                        <a:gd name="connsiteY17-115396" fmla="*/ 370412 h 3006470"/>
                        <a:gd name="connsiteX18-115397" fmla="*/ 3161541 w 6006665"/>
                        <a:gd name="connsiteY18-115398" fmla="*/ 413589 h 3006470"/>
                        <a:gd name="connsiteX19-115399" fmla="*/ 3066097 w 6006665"/>
                        <a:gd name="connsiteY19-115400" fmla="*/ 488580 h 3006470"/>
                        <a:gd name="connsiteX20-115401" fmla="*/ 3034283 w 6006665"/>
                        <a:gd name="connsiteY20-115402" fmla="*/ 531757 h 3006470"/>
                        <a:gd name="connsiteX21-115403" fmla="*/ 3082005 w 6006665"/>
                        <a:gd name="connsiteY21-115404" fmla="*/ 547664 h 3006470"/>
                        <a:gd name="connsiteX22-115405" fmla="*/ 3129459 w 6006665"/>
                        <a:gd name="connsiteY22-115406" fmla="*/ 575345 h 3006470"/>
                        <a:gd name="connsiteX23-115407" fmla="*/ 3156451 w 6006665"/>
                        <a:gd name="connsiteY23-115408" fmla="*/ 552209 h 3006470"/>
                        <a:gd name="connsiteX24-115409" fmla="*/ 3158460 w 6006665"/>
                        <a:gd name="connsiteY24-115410" fmla="*/ 560693 h 3006470"/>
                        <a:gd name="connsiteX25-115411" fmla="*/ 3168359 w 6006665"/>
                        <a:gd name="connsiteY25-115412" fmla="*/ 552209 h 3006470"/>
                        <a:gd name="connsiteX26-115413" fmla="*/ 3184984 w 6006665"/>
                        <a:gd name="connsiteY26-115414" fmla="*/ 622402 h 3006470"/>
                        <a:gd name="connsiteX27-115415" fmla="*/ 3192811 w 6006665"/>
                        <a:gd name="connsiteY27-115416" fmla="*/ 606748 h 3006470"/>
                        <a:gd name="connsiteX28-115417" fmla="*/ 3251895 w 6006665"/>
                        <a:gd name="connsiteY28-115418" fmla="*/ 586296 h 3006470"/>
                        <a:gd name="connsiteX29-115419" fmla="*/ 3259833 w 6006665"/>
                        <a:gd name="connsiteY29-115420" fmla="*/ 587670 h 3006470"/>
                        <a:gd name="connsiteX30-115421" fmla="*/ 3263802 w 6006665"/>
                        <a:gd name="connsiteY30-115422" fmla="*/ 586296 h 3006470"/>
                        <a:gd name="connsiteX31-115423" fmla="*/ 3381970 w 6006665"/>
                        <a:gd name="connsiteY31-115424" fmla="*/ 606748 h 3006470"/>
                        <a:gd name="connsiteX32-115425" fmla="*/ 3388787 w 6006665"/>
                        <a:gd name="connsiteY32-115426" fmla="*/ 665832 h 3006470"/>
                        <a:gd name="connsiteX33-115427" fmla="*/ 3531529 w 6006665"/>
                        <a:gd name="connsiteY33-115428" fmla="*/ 686823 h 3006470"/>
                        <a:gd name="connsiteX34-115429" fmla="*/ 3538225 w 6006665"/>
                        <a:gd name="connsiteY34-115430" fmla="*/ 590841 h 3006470"/>
                        <a:gd name="connsiteX35-115431" fmla="*/ 3549910 w 6006665"/>
                        <a:gd name="connsiteY35-115432" fmla="*/ 594028 h 3006470"/>
                        <a:gd name="connsiteX36-115433" fmla="*/ 3550132 w 6006665"/>
                        <a:gd name="connsiteY36-115434" fmla="*/ 590841 h 3006470"/>
                        <a:gd name="connsiteX37-115435" fmla="*/ 3625123 w 6006665"/>
                        <a:gd name="connsiteY37-115436" fmla="*/ 611293 h 3006470"/>
                        <a:gd name="connsiteX38-115437" fmla="*/ 3672301 w 6006665"/>
                        <a:gd name="connsiteY38-115438" fmla="*/ 611293 h 3006470"/>
                        <a:gd name="connsiteX39-115439" fmla="*/ 3684207 w 6006665"/>
                        <a:gd name="connsiteY39-115440" fmla="*/ 611293 h 3006470"/>
                        <a:gd name="connsiteX40-115441" fmla="*/ 3743291 w 6006665"/>
                        <a:gd name="connsiteY40-115442" fmla="*/ 677194 h 3006470"/>
                        <a:gd name="connsiteX41-115443" fmla="*/ 3759199 w 6006665"/>
                        <a:gd name="connsiteY41-115444" fmla="*/ 756731 h 3006470"/>
                        <a:gd name="connsiteX42-115445" fmla="*/ 3738747 w 6006665"/>
                        <a:gd name="connsiteY42-115446" fmla="*/ 806725 h 3006470"/>
                        <a:gd name="connsiteX43-115447" fmla="*/ 3786469 w 6006665"/>
                        <a:gd name="connsiteY43-115448" fmla="*/ 897623 h 3006470"/>
                        <a:gd name="connsiteX44-115449" fmla="*/ 3835603 w 6006665"/>
                        <a:gd name="connsiteY44-115450" fmla="*/ 933529 h 3006470"/>
                        <a:gd name="connsiteX45-115451" fmla="*/ 3865460 w 6006665"/>
                        <a:gd name="connsiteY45-115452" fmla="*/ 822632 h 3006470"/>
                        <a:gd name="connsiteX46-115453" fmla="*/ 3875077 w 6006665"/>
                        <a:gd name="connsiteY46-115454" fmla="*/ 831139 h 3006470"/>
                        <a:gd name="connsiteX47-115455" fmla="*/ 3877367 w 6006665"/>
                        <a:gd name="connsiteY47-115456" fmla="*/ 822632 h 3006470"/>
                        <a:gd name="connsiteX48-115457" fmla="*/ 3932151 w 6006665"/>
                        <a:gd name="connsiteY48-115458" fmla="*/ 871095 h 3006470"/>
                        <a:gd name="connsiteX49-115459" fmla="*/ 3988173 w 6006665"/>
                        <a:gd name="connsiteY49-115460" fmla="*/ 843084 h 3006470"/>
                        <a:gd name="connsiteX50-115461" fmla="*/ 3993852 w 6006665"/>
                        <a:gd name="connsiteY50-115462" fmla="*/ 846199 h 3006470"/>
                        <a:gd name="connsiteX51-115463" fmla="*/ 4000080 w 6006665"/>
                        <a:gd name="connsiteY51-115464" fmla="*/ 843084 h 3006470"/>
                        <a:gd name="connsiteX52-115465" fmla="*/ 4062426 w 6006665"/>
                        <a:gd name="connsiteY52-115466" fmla="*/ 877274 h 3006470"/>
                        <a:gd name="connsiteX53-115467" fmla="*/ 4085889 w 6006665"/>
                        <a:gd name="connsiteY53-115468" fmla="*/ 849902 h 3006470"/>
                        <a:gd name="connsiteX54-115469" fmla="*/ 4095563 w 6006665"/>
                        <a:gd name="connsiteY54-115470" fmla="*/ 852506 h 3006470"/>
                        <a:gd name="connsiteX55-115471" fmla="*/ 4097796 w 6006665"/>
                        <a:gd name="connsiteY55-115472" fmla="*/ 849902 h 3006470"/>
                        <a:gd name="connsiteX56-115473" fmla="*/ 4144150 w 6006665"/>
                        <a:gd name="connsiteY56-115474" fmla="*/ 862382 h 3006470"/>
                        <a:gd name="connsiteX57-115475" fmla="*/ 4117703 w 6006665"/>
                        <a:gd name="connsiteY57-115476" fmla="*/ 752186 h 3006470"/>
                        <a:gd name="connsiteX58-115477" fmla="*/ 4165425 w 6006665"/>
                        <a:gd name="connsiteY58-115478" fmla="*/ 697647 h 3006470"/>
                        <a:gd name="connsiteX59-115479" fmla="*/ 4175231 w 6006665"/>
                        <a:gd name="connsiteY59-115480" fmla="*/ 700048 h 3006470"/>
                        <a:gd name="connsiteX60-115481" fmla="*/ 4177332 w 6006665"/>
                        <a:gd name="connsiteY60-115482" fmla="*/ 697647 h 3006470"/>
                        <a:gd name="connsiteX61-115483" fmla="*/ 4511384 w 6006665"/>
                        <a:gd name="connsiteY61-115484" fmla="*/ 779455 h 3006470"/>
                        <a:gd name="connsiteX62-115485" fmla="*/ 4543199 w 6006665"/>
                        <a:gd name="connsiteY62-115486" fmla="*/ 849902 h 3006470"/>
                        <a:gd name="connsiteX63-115487" fmla="*/ 4639242 w 6006665"/>
                        <a:gd name="connsiteY63-115488" fmla="*/ 932544 h 3006470"/>
                        <a:gd name="connsiteX64-115489" fmla="*/ 4774445 w 6006665"/>
                        <a:gd name="connsiteY64-115490" fmla="*/ 913531 h 3006470"/>
                        <a:gd name="connsiteX65-115491" fmla="*/ 4778496 w 6006665"/>
                        <a:gd name="connsiteY65-115492" fmla="*/ 914635 h 3006470"/>
                        <a:gd name="connsiteX66-115493" fmla="*/ 4786352 w 6006665"/>
                        <a:gd name="connsiteY66-115494" fmla="*/ 913531 h 3006470"/>
                        <a:gd name="connsiteX67-115495" fmla="*/ 4861343 w 6006665"/>
                        <a:gd name="connsiteY67-115496" fmla="*/ 933983 h 3006470"/>
                        <a:gd name="connsiteX68-115497" fmla="*/ 4893158 w 6006665"/>
                        <a:gd name="connsiteY68-115498" fmla="*/ 977160 h 3006470"/>
                        <a:gd name="connsiteX69-115499" fmla="*/ 4888613 w 6006665"/>
                        <a:gd name="connsiteY69-115500" fmla="*/ 1058968 h 3006470"/>
                        <a:gd name="connsiteX70-115501" fmla="*/ 4927677 w 6006665"/>
                        <a:gd name="connsiteY70-115502" fmla="*/ 1083640 h 3006470"/>
                        <a:gd name="connsiteX71-115503" fmla="*/ 4967605 w 6006665"/>
                        <a:gd name="connsiteY71-115504" fmla="*/ 1070331 h 3006470"/>
                        <a:gd name="connsiteX72-115505" fmla="*/ 5038051 w 6006665"/>
                        <a:gd name="connsiteY72-115506" fmla="*/ 1063513 h 3006470"/>
                        <a:gd name="connsiteX73-115507" fmla="*/ 5040730 w 6006665"/>
                        <a:gd name="connsiteY73-115508" fmla="*/ 1064406 h 3006470"/>
                        <a:gd name="connsiteX74-115509" fmla="*/ 5049958 w 6006665"/>
                        <a:gd name="connsiteY74-115510" fmla="*/ 1063513 h 3006470"/>
                        <a:gd name="connsiteX75-115511" fmla="*/ 5114249 w 6006665"/>
                        <a:gd name="connsiteY75-115512" fmla="*/ 1084944 h 3006470"/>
                        <a:gd name="connsiteX76-115513" fmla="*/ 5176671 w 6006665"/>
                        <a:gd name="connsiteY76-115514" fmla="*/ 1074876 h 3006470"/>
                        <a:gd name="connsiteX77-115515" fmla="*/ 5177801 w 6006665"/>
                        <a:gd name="connsiteY77-115516" fmla="*/ 1076614 h 3006470"/>
                        <a:gd name="connsiteX78-115517" fmla="*/ 5188578 w 6006665"/>
                        <a:gd name="connsiteY78-115518" fmla="*/ 1074876 h 3006470"/>
                        <a:gd name="connsiteX79-115519" fmla="*/ 5243719 w 6006665"/>
                        <a:gd name="connsiteY79-115520" fmla="*/ 1159707 h 3006470"/>
                        <a:gd name="connsiteX80-115521" fmla="*/ 5283477 w 6006665"/>
                        <a:gd name="connsiteY80-115522" fmla="*/ 1129415 h 3006470"/>
                        <a:gd name="connsiteX81-115523" fmla="*/ 5258480 w 6006665"/>
                        <a:gd name="connsiteY81-115524" fmla="*/ 1063513 h 3006470"/>
                        <a:gd name="connsiteX82-115525" fmla="*/ 5267570 w 6006665"/>
                        <a:gd name="connsiteY82-115526" fmla="*/ 1015792 h 3006470"/>
                        <a:gd name="connsiteX83-115527" fmla="*/ 5278896 w 6006665"/>
                        <a:gd name="connsiteY83-115528" fmla="*/ 1018841 h 3006470"/>
                        <a:gd name="connsiteX84-115529" fmla="*/ 5279477 w 6006665"/>
                        <a:gd name="connsiteY84-115530" fmla="*/ 1015792 h 3006470"/>
                        <a:gd name="connsiteX85-115531" fmla="*/ 5395510 w 6006665"/>
                        <a:gd name="connsiteY85-115532" fmla="*/ 1047031 h 3006470"/>
                        <a:gd name="connsiteX86-115533" fmla="*/ 5463001 w 6006665"/>
                        <a:gd name="connsiteY86-115534" fmla="*/ 1043061 h 3006470"/>
                        <a:gd name="connsiteX87-115535" fmla="*/ 5464386 w 6006665"/>
                        <a:gd name="connsiteY87-115536" fmla="*/ 1043680 h 3006470"/>
                        <a:gd name="connsiteX88-115537" fmla="*/ 5474909 w 6006665"/>
                        <a:gd name="connsiteY88-115538" fmla="*/ 1043061 h 3006470"/>
                        <a:gd name="connsiteX89-115539" fmla="*/ 5581715 w 6006665"/>
                        <a:gd name="connsiteY89-115540" fmla="*/ 1090783 h 3006470"/>
                        <a:gd name="connsiteX90-115541" fmla="*/ 5633981 w 6006665"/>
                        <a:gd name="connsiteY90-115542" fmla="*/ 1133960 h 3006470"/>
                        <a:gd name="connsiteX91-115543" fmla="*/ 5720335 w 6006665"/>
                        <a:gd name="connsiteY91-115544" fmla="*/ 1213496 h 3006470"/>
                        <a:gd name="connsiteX92-115545" fmla="*/ 5822595 w 6006665"/>
                        <a:gd name="connsiteY92-115546" fmla="*/ 1311212 h 3006470"/>
                        <a:gd name="connsiteX93-115547" fmla="*/ 5818051 w 6006665"/>
                        <a:gd name="connsiteY93-115548" fmla="*/ 1365751 h 3006470"/>
                        <a:gd name="connsiteX94-115549" fmla="*/ 5825679 w 6006665"/>
                        <a:gd name="connsiteY94-115550" fmla="*/ 1373379 h 3006470"/>
                        <a:gd name="connsiteX95-115551" fmla="*/ 5822051 w 6006665"/>
                        <a:gd name="connsiteY95-115552" fmla="*/ 1322574 h 3006470"/>
                        <a:gd name="connsiteX96-115553" fmla="*/ 5834092 w 6006665"/>
                        <a:gd name="connsiteY96-115554" fmla="*/ 1324447 h 3006470"/>
                        <a:gd name="connsiteX97-115555" fmla="*/ 5833958 w 6006665"/>
                        <a:gd name="connsiteY97-115556" fmla="*/ 1322574 h 3006470"/>
                        <a:gd name="connsiteX98-115557" fmla="*/ 5936219 w 6006665"/>
                        <a:gd name="connsiteY98-115558" fmla="*/ 1338481 h 3006470"/>
                        <a:gd name="connsiteX99-115559" fmla="*/ 6006665 w 6006665"/>
                        <a:gd name="connsiteY99-115560" fmla="*/ 1418018 h 3006470"/>
                        <a:gd name="connsiteX100-115561" fmla="*/ 5968033 w 6006665"/>
                        <a:gd name="connsiteY100-115562" fmla="*/ 1456650 h 3006470"/>
                        <a:gd name="connsiteX101-115563" fmla="*/ 5908949 w 6006665"/>
                        <a:gd name="connsiteY101-115564" fmla="*/ 1468012 h 3006470"/>
                        <a:gd name="connsiteX102-115565" fmla="*/ 5908949 w 6006665"/>
                        <a:gd name="connsiteY102-115566" fmla="*/ 1554366 h 3006470"/>
                        <a:gd name="connsiteX103-115567" fmla="*/ 5893042 w 6006665"/>
                        <a:gd name="connsiteY103-115568" fmla="*/ 1570273 h 3006470"/>
                        <a:gd name="connsiteX104-115569" fmla="*/ 5881135 w 6006665"/>
                        <a:gd name="connsiteY104-115570" fmla="*/ 1570273 h 3006470"/>
                        <a:gd name="connsiteX105-115571" fmla="*/ 5861227 w 6006665"/>
                        <a:gd name="connsiteY105-115572" fmla="*/ 1570273 h 3006470"/>
                        <a:gd name="connsiteX106-115573" fmla="*/ 5849321 w 6006665"/>
                        <a:gd name="connsiteY106-115574" fmla="*/ 1570273 h 3006470"/>
                        <a:gd name="connsiteX107-115575" fmla="*/ 5817506 w 6006665"/>
                        <a:gd name="connsiteY107-115576" fmla="*/ 1536186 h 3006470"/>
                        <a:gd name="connsiteX108-115577" fmla="*/ 5767511 w 6006665"/>
                        <a:gd name="connsiteY108-115578" fmla="*/ 1511189 h 3006470"/>
                        <a:gd name="connsiteX109-115579" fmla="*/ 5762967 w 6006665"/>
                        <a:gd name="connsiteY109-115580" fmla="*/ 1477102 h 3006470"/>
                        <a:gd name="connsiteX110-115581" fmla="*/ 5729132 w 6006665"/>
                        <a:gd name="connsiteY110-115582" fmla="*/ 1463170 h 3006470"/>
                        <a:gd name="connsiteX111-115583" fmla="*/ 5695337 w 6006665"/>
                        <a:gd name="connsiteY111-115584" fmla="*/ 1472557 h 3006470"/>
                        <a:gd name="connsiteX112-115585" fmla="*/ 5693366 w 6006665"/>
                        <a:gd name="connsiteY112-115586" fmla="*/ 1469797 h 3006470"/>
                        <a:gd name="connsiteX113-115587" fmla="*/ 5683431 w 6006665"/>
                        <a:gd name="connsiteY113-115588" fmla="*/ 1472557 h 3006470"/>
                        <a:gd name="connsiteX114-115589" fmla="*/ 5660706 w 6006665"/>
                        <a:gd name="connsiteY114-115590" fmla="*/ 1440742 h 3006470"/>
                        <a:gd name="connsiteX115-115591" fmla="*/ 5669644 w 6006665"/>
                        <a:gd name="connsiteY115-115592" fmla="*/ 1415717 h 3006470"/>
                        <a:gd name="connsiteX116-115593" fmla="*/ 5640799 w 6006665"/>
                        <a:gd name="connsiteY116-115594" fmla="*/ 1429380 h 3006470"/>
                        <a:gd name="connsiteX117-115595" fmla="*/ 5656705 w 6006665"/>
                        <a:gd name="connsiteY117-115596" fmla="*/ 1472557 h 3006470"/>
                        <a:gd name="connsiteX118-115597" fmla="*/ 5633981 w 6006665"/>
                        <a:gd name="connsiteY118-115598" fmla="*/ 1511189 h 3006470"/>
                        <a:gd name="connsiteX119-115599" fmla="*/ 5586259 w 6006665"/>
                        <a:gd name="connsiteY119-115600" fmla="*/ 1547548 h 3006470"/>
                        <a:gd name="connsiteX120-115601" fmla="*/ 5575676 w 6006665"/>
                        <a:gd name="connsiteY120-115602" fmla="*/ 1546540 h 3006470"/>
                        <a:gd name="connsiteX121-115603" fmla="*/ 5574353 w 6006665"/>
                        <a:gd name="connsiteY121-115604" fmla="*/ 1547548 h 3006470"/>
                        <a:gd name="connsiteX122-115605" fmla="*/ 5539436 w 6006665"/>
                        <a:gd name="connsiteY122-115606" fmla="*/ 1544223 h 3006470"/>
                        <a:gd name="connsiteX123-115607" fmla="*/ 5570352 w 6006665"/>
                        <a:gd name="connsiteY123-115608" fmla="*/ 1586180 h 3006470"/>
                        <a:gd name="connsiteX124-115609" fmla="*/ 5593077 w 6006665"/>
                        <a:gd name="connsiteY124-115610" fmla="*/ 1649809 h 3006470"/>
                        <a:gd name="connsiteX125-115611" fmla="*/ 5608984 w 6006665"/>
                        <a:gd name="connsiteY125-115612" fmla="*/ 1677079 h 3006470"/>
                        <a:gd name="connsiteX126-115613" fmla="*/ 5613529 w 6006665"/>
                        <a:gd name="connsiteY126-115614" fmla="*/ 1708893 h 3006470"/>
                        <a:gd name="connsiteX127-115615" fmla="*/ 5608984 w 6006665"/>
                        <a:gd name="connsiteY127-115616" fmla="*/ 1731618 h 3006470"/>
                        <a:gd name="connsiteX128-115617" fmla="*/ 5597799 w 6006665"/>
                        <a:gd name="connsiteY128-115618" fmla="*/ 1728009 h 3006470"/>
                        <a:gd name="connsiteX129-115619" fmla="*/ 5597077 w 6006665"/>
                        <a:gd name="connsiteY129-115620" fmla="*/ 1731618 h 3006470"/>
                        <a:gd name="connsiteX130-115621" fmla="*/ 5534271 w 6006665"/>
                        <a:gd name="connsiteY130-115622" fmla="*/ 1711358 h 3006470"/>
                        <a:gd name="connsiteX131-115623" fmla="*/ 5436277 w 6006665"/>
                        <a:gd name="connsiteY131-115624" fmla="*/ 1767977 h 3006470"/>
                        <a:gd name="connsiteX132-115625" fmla="*/ 5397645 w 6006665"/>
                        <a:gd name="connsiteY132-115626" fmla="*/ 1779340 h 3006470"/>
                        <a:gd name="connsiteX133-115627" fmla="*/ 5345378 w 6006665"/>
                        <a:gd name="connsiteY133-115628" fmla="*/ 1833879 h 3006470"/>
                        <a:gd name="connsiteX134-115629" fmla="*/ 5290839 w 6006665"/>
                        <a:gd name="connsiteY134-115630" fmla="*/ 1881600 h 3006470"/>
                        <a:gd name="connsiteX135-115631" fmla="*/ 5274932 w 6006665"/>
                        <a:gd name="connsiteY135-115632" fmla="*/ 1913415 h 3006470"/>
                        <a:gd name="connsiteX136-115633" fmla="*/ 5267238 w 6006665"/>
                        <a:gd name="connsiteY136-115634" fmla="*/ 1904988 h 3006470"/>
                        <a:gd name="connsiteX137-115635" fmla="*/ 5263025 w 6006665"/>
                        <a:gd name="connsiteY137-115636" fmla="*/ 1913415 h 3006470"/>
                        <a:gd name="connsiteX138-115637" fmla="*/ 5219538 w 6006665"/>
                        <a:gd name="connsiteY138-115638" fmla="*/ 1865787 h 3006470"/>
                        <a:gd name="connsiteX139-115639" fmla="*/ 5129494 w 6006665"/>
                        <a:gd name="connsiteY139-115640" fmla="*/ 1920232 h 3006470"/>
                        <a:gd name="connsiteX140-115641" fmla="*/ 5126389 w 6006665"/>
                        <a:gd name="connsiteY140-115642" fmla="*/ 1914910 h 3006470"/>
                        <a:gd name="connsiteX141-115643" fmla="*/ 5117587 w 6006665"/>
                        <a:gd name="connsiteY141-115644" fmla="*/ 1920232 h 3006470"/>
                        <a:gd name="connsiteX142-115645" fmla="*/ 5105544 w 6006665"/>
                        <a:gd name="connsiteY142-115646" fmla="*/ 1899586 h 3006470"/>
                        <a:gd name="connsiteX143-115647" fmla="*/ 5074955 w 6006665"/>
                        <a:gd name="connsiteY143-115648" fmla="*/ 1924777 h 3006470"/>
                        <a:gd name="connsiteX144-115649" fmla="*/ 5065718 w 6006665"/>
                        <a:gd name="connsiteY144-115650" fmla="*/ 1922578 h 3006470"/>
                        <a:gd name="connsiteX145-115651" fmla="*/ 5063048 w 6006665"/>
                        <a:gd name="connsiteY145-115652" fmla="*/ 1924777 h 3006470"/>
                        <a:gd name="connsiteX146-115653" fmla="*/ 5026594 w 6006665"/>
                        <a:gd name="connsiteY146-115654" fmla="*/ 1916098 h 3006470"/>
                        <a:gd name="connsiteX147-115655" fmla="*/ 5015871 w 6006665"/>
                        <a:gd name="connsiteY147-115656" fmla="*/ 1961137 h 3006470"/>
                        <a:gd name="connsiteX148-115657" fmla="*/ 4974967 w 6006665"/>
                        <a:gd name="connsiteY148-115658" fmla="*/ 2027038 h 3006470"/>
                        <a:gd name="connsiteX149-115659" fmla="*/ 4974967 w 6006665"/>
                        <a:gd name="connsiteY149-115660" fmla="*/ 2058853 h 3006470"/>
                        <a:gd name="connsiteX150-115661" fmla="*/ 5015871 w 6006665"/>
                        <a:gd name="connsiteY150-115662" fmla="*/ 2074760 h 3006470"/>
                        <a:gd name="connsiteX151-115663" fmla="*/ 5011326 w 6006665"/>
                        <a:gd name="connsiteY151-115664" fmla="*/ 2172476 h 3006470"/>
                        <a:gd name="connsiteX152-115665" fmla="*/ 4999419 w 6006665"/>
                        <a:gd name="connsiteY152-115666" fmla="*/ 2172476 h 3006470"/>
                        <a:gd name="connsiteX153-115667" fmla="*/ 4974967 w 6006665"/>
                        <a:gd name="connsiteY153-115668" fmla="*/ 2172476 h 3006470"/>
                        <a:gd name="connsiteX154-115669" fmla="*/ 4963605 w 6006665"/>
                        <a:gd name="connsiteY154-115670" fmla="*/ 2224742 h 3006470"/>
                        <a:gd name="connsiteX155-115671" fmla="*/ 4974967 w 6006665"/>
                        <a:gd name="connsiteY155-115672" fmla="*/ 2252012 h 3006470"/>
                        <a:gd name="connsiteX156-115673" fmla="*/ 4909065 w 6006665"/>
                        <a:gd name="connsiteY156-115674" fmla="*/ 2286099 h 3006470"/>
                        <a:gd name="connsiteX157-115675" fmla="*/ 4897703 w 6006665"/>
                        <a:gd name="connsiteY157-115676" fmla="*/ 2354273 h 3006470"/>
                        <a:gd name="connsiteX158-115677" fmla="*/ 4845437 w 6006665"/>
                        <a:gd name="connsiteY158-115678" fmla="*/ 2370180 h 3006470"/>
                        <a:gd name="connsiteX159-115679" fmla="*/ 4834074 w 6006665"/>
                        <a:gd name="connsiteY159-115680" fmla="*/ 2429264 h 3006470"/>
                        <a:gd name="connsiteX160-115681" fmla="*/ 4779535 w 6006665"/>
                        <a:gd name="connsiteY160-115682" fmla="*/ 2488348 h 3006470"/>
                        <a:gd name="connsiteX161-115683" fmla="*/ 4777225 w 6006665"/>
                        <a:gd name="connsiteY161-115684" fmla="*/ 2477952 h 3006470"/>
                        <a:gd name="connsiteX162-115685" fmla="*/ 4767628 w 6006665"/>
                        <a:gd name="connsiteY162-115686" fmla="*/ 2488348 h 3006470"/>
                        <a:gd name="connsiteX163-115687" fmla="*/ 4758538 w 6006665"/>
                        <a:gd name="connsiteY163-115688" fmla="*/ 2447444 h 3006470"/>
                        <a:gd name="connsiteX164-115689" fmla="*/ 4742631 w 6006665"/>
                        <a:gd name="connsiteY164-115690" fmla="*/ 2361090 h 3006470"/>
                        <a:gd name="connsiteX165-115691" fmla="*/ 4715361 w 6006665"/>
                        <a:gd name="connsiteY165-115692" fmla="*/ 2220198 h 3006470"/>
                        <a:gd name="connsiteX166-115693" fmla="*/ 4735813 w 6006665"/>
                        <a:gd name="connsiteY166-115694" fmla="*/ 2129299 h 3006470"/>
                        <a:gd name="connsiteX167-115695" fmla="*/ 4767628 w 6006665"/>
                        <a:gd name="connsiteY167-115696" fmla="*/ 2086122 h 3006470"/>
                        <a:gd name="connsiteX168-115697" fmla="*/ 4767628 w 6006665"/>
                        <a:gd name="connsiteY168-115698" fmla="*/ 2058853 h 3006470"/>
                        <a:gd name="connsiteX169-115699" fmla="*/ 4826712 w 6006665"/>
                        <a:gd name="connsiteY169-115700" fmla="*/ 2042945 h 3006470"/>
                        <a:gd name="connsiteX170-115701" fmla="*/ 4892613 w 6006665"/>
                        <a:gd name="connsiteY170-115702" fmla="*/ 1952047 h 3006470"/>
                        <a:gd name="connsiteX171-115703" fmla="*/ 4956243 w 6006665"/>
                        <a:gd name="connsiteY171-115704" fmla="*/ 1877056 h 3006470"/>
                        <a:gd name="connsiteX172-115705" fmla="*/ 5022143 w 6006665"/>
                        <a:gd name="connsiteY172-115706" fmla="*/ 1817971 h 3006470"/>
                        <a:gd name="connsiteX173-115707" fmla="*/ 5046694 w 6006665"/>
                        <a:gd name="connsiteY173-115708" fmla="*/ 1710844 h 3006470"/>
                        <a:gd name="connsiteX174-115709" fmla="*/ 5015871 w 6006665"/>
                        <a:gd name="connsiteY174-115710" fmla="*/ 1715711 h 3006470"/>
                        <a:gd name="connsiteX175-115711" fmla="*/ 4995419 w 6006665"/>
                        <a:gd name="connsiteY175-115712" fmla="*/ 1779340 h 3006470"/>
                        <a:gd name="connsiteX176-115713" fmla="*/ 4904521 w 6006665"/>
                        <a:gd name="connsiteY176-115714" fmla="*/ 1865693 h 3006470"/>
                        <a:gd name="connsiteX177-115715" fmla="*/ 4901708 w 6006665"/>
                        <a:gd name="connsiteY177-115716" fmla="*/ 1857053 h 3006470"/>
                        <a:gd name="connsiteX178-115717" fmla="*/ 4892613 w 6006665"/>
                        <a:gd name="connsiteY178-115718" fmla="*/ 1865693 h 3006470"/>
                        <a:gd name="connsiteX179-115719" fmla="*/ 4861835 w 6006665"/>
                        <a:gd name="connsiteY179-115720" fmla="*/ 1771159 h 3006470"/>
                        <a:gd name="connsiteX180-115721" fmla="*/ 4779535 w 6006665"/>
                        <a:gd name="connsiteY180-115722" fmla="*/ 1795247 h 3006470"/>
                        <a:gd name="connsiteX181-115723" fmla="*/ 4684091 w 6006665"/>
                        <a:gd name="connsiteY181-115724" fmla="*/ 1920232 h 3006470"/>
                        <a:gd name="connsiteX182-115725" fmla="*/ 4715906 w 6006665"/>
                        <a:gd name="connsiteY182-115726" fmla="*/ 1967954 h 3006470"/>
                        <a:gd name="connsiteX183-115727" fmla="*/ 4636369 w 6006665"/>
                        <a:gd name="connsiteY183-115728" fmla="*/ 1983861 h 3006470"/>
                        <a:gd name="connsiteX184-115729" fmla="*/ 4577285 w 6006665"/>
                        <a:gd name="connsiteY184-115730" fmla="*/ 1988406 h 3006470"/>
                        <a:gd name="connsiteX185-115731" fmla="*/ 4577373 w 6006665"/>
                        <a:gd name="connsiteY185-115732" fmla="*/ 1987484 h 3006470"/>
                        <a:gd name="connsiteX186-115733" fmla="*/ 4565379 w 6006665"/>
                        <a:gd name="connsiteY186-115734" fmla="*/ 1988406 h 3006470"/>
                        <a:gd name="connsiteX187-115735" fmla="*/ 4569923 w 6006665"/>
                        <a:gd name="connsiteY187-115736" fmla="*/ 1940685 h 3006470"/>
                        <a:gd name="connsiteX188-115737" fmla="*/ 4520081 w 6006665"/>
                        <a:gd name="connsiteY188-115738" fmla="*/ 1931099 h 3006470"/>
                        <a:gd name="connsiteX189-115739" fmla="*/ 4475025 w 6006665"/>
                        <a:gd name="connsiteY189-115740" fmla="*/ 1961137 h 3006470"/>
                        <a:gd name="connsiteX190-115741" fmla="*/ 4464394 w 6006665"/>
                        <a:gd name="connsiteY190-115742" fmla="*/ 1960286 h 3006470"/>
                        <a:gd name="connsiteX191-115743" fmla="*/ 4463118 w 6006665"/>
                        <a:gd name="connsiteY191-115744" fmla="*/ 1961137 h 3006470"/>
                        <a:gd name="connsiteX192-115745" fmla="*/ 4357637 w 6006665"/>
                        <a:gd name="connsiteY192-115746" fmla="*/ 1952698 h 3006470"/>
                        <a:gd name="connsiteX193-115747" fmla="*/ 4243233 w 6006665"/>
                        <a:gd name="connsiteY193-115748" fmla="*/ 1972499 h 3006470"/>
                        <a:gd name="connsiteX194-115749" fmla="*/ 4125065 w 6006665"/>
                        <a:gd name="connsiteY194-115750" fmla="*/ 2106574 h 3006470"/>
                        <a:gd name="connsiteX195-115751" fmla="*/ 3984173 w 6006665"/>
                        <a:gd name="connsiteY195-115752" fmla="*/ 2263374 h 3006470"/>
                        <a:gd name="connsiteX196-115753" fmla="*/ 4038712 w 6006665"/>
                        <a:gd name="connsiteY196-115754" fmla="*/ 2267919 h 3006470"/>
                        <a:gd name="connsiteX197-115755" fmla="*/ 4059164 w 6006665"/>
                        <a:gd name="connsiteY197-115756" fmla="*/ 2311096 h 3006470"/>
                        <a:gd name="connsiteX198-115757" fmla="*/ 4087782 w 6006665"/>
                        <a:gd name="connsiteY198-115758" fmla="*/ 2319513 h 3006470"/>
                        <a:gd name="connsiteX199-115759" fmla="*/ 4106341 w 6006665"/>
                        <a:gd name="connsiteY199-115760" fmla="*/ 2290644 h 3006470"/>
                        <a:gd name="connsiteX200-115761" fmla="*/ 4117411 w 6006665"/>
                        <a:gd name="connsiteY200-115762" fmla="*/ 2291946 h 3006470"/>
                        <a:gd name="connsiteX201-115763" fmla="*/ 4118248 w 6006665"/>
                        <a:gd name="connsiteY201-115764" fmla="*/ 2290644 h 3006470"/>
                        <a:gd name="connsiteX202-115765" fmla="*/ 4156880 w 6006665"/>
                        <a:gd name="connsiteY202-115766" fmla="*/ 2295189 h 3006470"/>
                        <a:gd name="connsiteX203-115767" fmla="*/ 4211419 w 6006665"/>
                        <a:gd name="connsiteY203-115768" fmla="*/ 2365635 h 3006470"/>
                        <a:gd name="connsiteX204-115769" fmla="*/ 4215964 w 6006665"/>
                        <a:gd name="connsiteY204-115770" fmla="*/ 2413357 h 3006470"/>
                        <a:gd name="connsiteX205-115771" fmla="*/ 4184149 w 6006665"/>
                        <a:gd name="connsiteY205-115772" fmla="*/ 2472441 h 3006470"/>
                        <a:gd name="connsiteX206-115773" fmla="*/ 4177332 w 6006665"/>
                        <a:gd name="connsiteY206-115774" fmla="*/ 2542887 h 3006470"/>
                        <a:gd name="connsiteX207-115775" fmla="*/ 4161425 w 6006665"/>
                        <a:gd name="connsiteY207-115776" fmla="*/ 2629241 h 3006470"/>
                        <a:gd name="connsiteX208-115777" fmla="*/ 4109158 w 6006665"/>
                        <a:gd name="connsiteY208-115778" fmla="*/ 2708777 h 3006470"/>
                        <a:gd name="connsiteX209-115779" fmla="*/ 4097796 w 6006665"/>
                        <a:gd name="connsiteY209-115780" fmla="*/ 2747409 h 3006470"/>
                        <a:gd name="connsiteX210-115781" fmla="*/ 4043257 w 6006665"/>
                        <a:gd name="connsiteY210-115782" fmla="*/ 2806493 h 3006470"/>
                        <a:gd name="connsiteX211-115783" fmla="*/ 3995535 w 6006665"/>
                        <a:gd name="connsiteY211-115784" fmla="*/ 2865577 h 3006470"/>
                        <a:gd name="connsiteX212-115785" fmla="*/ 3975083 w 6006665"/>
                        <a:gd name="connsiteY212-115786" fmla="*/ 2897392 h 3006470"/>
                        <a:gd name="connsiteX213-115787" fmla="*/ 3925089 w 6006665"/>
                        <a:gd name="connsiteY213-115788" fmla="*/ 2924661 h 3006470"/>
                        <a:gd name="connsiteX214-115789" fmla="*/ 3913182 w 6006665"/>
                        <a:gd name="connsiteY214-115790" fmla="*/ 2924661 h 3006470"/>
                        <a:gd name="connsiteX215-115791" fmla="*/ 3904637 w 6006665"/>
                        <a:gd name="connsiteY215-115792" fmla="*/ 2924661 h 3006470"/>
                        <a:gd name="connsiteX216-115793" fmla="*/ 3892729 w 6006665"/>
                        <a:gd name="connsiteY216-115794" fmla="*/ 2924661 h 3006470"/>
                        <a:gd name="connsiteX217-115795" fmla="*/ 3871063 w 6006665"/>
                        <a:gd name="connsiteY217-115796" fmla="*/ 2908412 h 3006470"/>
                        <a:gd name="connsiteX218-115797" fmla="*/ 3829645 w 6006665"/>
                        <a:gd name="connsiteY218-115798" fmla="*/ 2936024 h 3006470"/>
                        <a:gd name="connsiteX219-115799" fmla="*/ 3822828 w 6006665"/>
                        <a:gd name="connsiteY219-115800" fmla="*/ 2956476 h 3006470"/>
                        <a:gd name="connsiteX220-115801" fmla="*/ 3818283 w 6006665"/>
                        <a:gd name="connsiteY220-115802" fmla="*/ 2947386 h 3006470"/>
                        <a:gd name="connsiteX221-115803" fmla="*/ 3818283 w 6006665"/>
                        <a:gd name="connsiteY221-115804" fmla="*/ 2935660 h 3006470"/>
                        <a:gd name="connsiteX222-115805" fmla="*/ 3817738 w 6006665"/>
                        <a:gd name="connsiteY222-115806" fmla="*/ 2936024 h 3006470"/>
                        <a:gd name="connsiteX223-115807" fmla="*/ 3810921 w 6006665"/>
                        <a:gd name="connsiteY223-115808" fmla="*/ 2956476 h 3006470"/>
                        <a:gd name="connsiteX224-115809" fmla="*/ 3806376 w 6006665"/>
                        <a:gd name="connsiteY224-115810" fmla="*/ 2947386 h 3006470"/>
                        <a:gd name="connsiteX225-115811" fmla="*/ 3806376 w 6006665"/>
                        <a:gd name="connsiteY225-115812" fmla="*/ 2920116 h 3006470"/>
                        <a:gd name="connsiteX226-115813" fmla="*/ 3818283 w 6006665"/>
                        <a:gd name="connsiteY226-115814" fmla="*/ 2920116 h 3006470"/>
                        <a:gd name="connsiteX227-115815" fmla="*/ 3826828 w 6006665"/>
                        <a:gd name="connsiteY227-115816" fmla="*/ 2920116 h 3006470"/>
                        <a:gd name="connsiteX228-115817" fmla="*/ 3833645 w 6006665"/>
                        <a:gd name="connsiteY228-115818" fmla="*/ 2861032 h 3006470"/>
                        <a:gd name="connsiteX229-115819" fmla="*/ 3822283 w 6006665"/>
                        <a:gd name="connsiteY229-115820" fmla="*/ 2817856 h 3006470"/>
                        <a:gd name="connsiteX230-115821" fmla="*/ 3849553 w 6006665"/>
                        <a:gd name="connsiteY230-115822" fmla="*/ 2795131 h 3006470"/>
                        <a:gd name="connsiteX231-115823" fmla="*/ 3858814 w 6006665"/>
                        <a:gd name="connsiteY231-115824" fmla="*/ 2797336 h 3006470"/>
                        <a:gd name="connsiteX232-115825" fmla="*/ 3861460 w 6006665"/>
                        <a:gd name="connsiteY232-115826" fmla="*/ 2795131 h 3006470"/>
                        <a:gd name="connsiteX233-115827" fmla="*/ 3898487 w 6006665"/>
                        <a:gd name="connsiteY233-115828" fmla="*/ 2803947 h 3006470"/>
                        <a:gd name="connsiteX234-115829" fmla="*/ 3919999 w 6006665"/>
                        <a:gd name="connsiteY234-115830" fmla="*/ 2758772 h 3006470"/>
                        <a:gd name="connsiteX235-115831" fmla="*/ 3935906 w 6006665"/>
                        <a:gd name="connsiteY235-115832" fmla="*/ 2699687 h 3006470"/>
                        <a:gd name="connsiteX236-115833" fmla="*/ 3947269 w 6006665"/>
                        <a:gd name="connsiteY236-115834" fmla="*/ 2676963 h 3006470"/>
                        <a:gd name="connsiteX237-115835" fmla="*/ 3966292 w 6006665"/>
                        <a:gd name="connsiteY237-115836" fmla="*/ 2632575 h 3006470"/>
                        <a:gd name="connsiteX238-115837" fmla="*/ 3915999 w 6006665"/>
                        <a:gd name="connsiteY238-115838" fmla="*/ 2645148 h 3006470"/>
                        <a:gd name="connsiteX239-115839" fmla="*/ 3888729 w 6006665"/>
                        <a:gd name="connsiteY239-115840" fmla="*/ 2667873 h 3006470"/>
                        <a:gd name="connsiteX240-115841" fmla="*/ 3876822 w 6006665"/>
                        <a:gd name="connsiteY240-115842" fmla="*/ 2667873 h 3006470"/>
                        <a:gd name="connsiteX241-115843" fmla="*/ 3829645 w 6006665"/>
                        <a:gd name="connsiteY241-115844" fmla="*/ 2667873 h 3006470"/>
                        <a:gd name="connsiteX242-115845" fmla="*/ 3817738 w 6006665"/>
                        <a:gd name="connsiteY242-115846" fmla="*/ 2667873 h 3006470"/>
                        <a:gd name="connsiteX243-115847" fmla="*/ 3801831 w 6006665"/>
                        <a:gd name="connsiteY243-115848" fmla="*/ 2613334 h 3006470"/>
                        <a:gd name="connsiteX244-115849" fmla="*/ 3758654 w 6006665"/>
                        <a:gd name="connsiteY244-115850" fmla="*/ 2574702 h 3006470"/>
                        <a:gd name="connsiteX245-115851" fmla="*/ 3692753 w 6006665"/>
                        <a:gd name="connsiteY245-115852" fmla="*/ 2558795 h 3006470"/>
                        <a:gd name="connsiteX246-115853" fmla="*/ 3683663 w 6006665"/>
                        <a:gd name="connsiteY246-115854" fmla="*/ 2499711 h 3006470"/>
                        <a:gd name="connsiteX247-115855" fmla="*/ 3672301 w 6006665"/>
                        <a:gd name="connsiteY247-115856" fmla="*/ 2467896 h 3006470"/>
                        <a:gd name="connsiteX248-115857" fmla="*/ 3656393 w 6006665"/>
                        <a:gd name="connsiteY248-115858" fmla="*/ 2440627 h 3006470"/>
                        <a:gd name="connsiteX249-115859" fmla="*/ 3633669 w 6006665"/>
                        <a:gd name="connsiteY249-115860" fmla="*/ 2381542 h 3006470"/>
                        <a:gd name="connsiteX250-115861" fmla="*/ 3601854 w 6006665"/>
                        <a:gd name="connsiteY250-115862" fmla="*/ 2361090 h 3006470"/>
                        <a:gd name="connsiteX251-115863" fmla="*/ 3545995 w 6006665"/>
                        <a:gd name="connsiteY251-115864" fmla="*/ 2339606 h 3006470"/>
                        <a:gd name="connsiteX252-115865" fmla="*/ 3506955 w 6006665"/>
                        <a:gd name="connsiteY252-115866" fmla="*/ 2345183 h 3006470"/>
                        <a:gd name="connsiteX253-115867" fmla="*/ 3463779 w 6006665"/>
                        <a:gd name="connsiteY253-115868" fmla="*/ 2354273 h 3006470"/>
                        <a:gd name="connsiteX254-115869" fmla="*/ 3431964 w 6006665"/>
                        <a:gd name="connsiteY254-115870" fmla="*/ 2381542 h 3006470"/>
                        <a:gd name="connsiteX255-115871" fmla="*/ 3452416 w 6006665"/>
                        <a:gd name="connsiteY255-115872" fmla="*/ 2397450 h 3006470"/>
                        <a:gd name="connsiteX256-115873" fmla="*/ 3452416 w 6006665"/>
                        <a:gd name="connsiteY256-115874" fmla="*/ 2429264 h 3006470"/>
                        <a:gd name="connsiteX257-115875" fmla="*/ 3431964 w 6006665"/>
                        <a:gd name="connsiteY257-115876" fmla="*/ 2451989 h 3006470"/>
                        <a:gd name="connsiteX258-115877" fmla="*/ 3400150 w 6006665"/>
                        <a:gd name="connsiteY258-115878" fmla="*/ 2511073 h 3006470"/>
                        <a:gd name="connsiteX259-115879" fmla="*/ 3400150 w 6006665"/>
                        <a:gd name="connsiteY259-115880" fmla="*/ 2538343 h 3006470"/>
                        <a:gd name="connsiteX260-115881" fmla="*/ 3350155 w 6006665"/>
                        <a:gd name="connsiteY260-115882" fmla="*/ 2570157 h 3006470"/>
                        <a:gd name="connsiteX261-115883" fmla="*/ 3342342 w 6006665"/>
                        <a:gd name="connsiteY261-115884" fmla="*/ 2567553 h 3006470"/>
                        <a:gd name="connsiteX262-115885" fmla="*/ 3338249 w 6006665"/>
                        <a:gd name="connsiteY262-115886" fmla="*/ 2570157 h 3006470"/>
                        <a:gd name="connsiteX263-115887" fmla="*/ 3290527 w 6006665"/>
                        <a:gd name="connsiteY263-115888" fmla="*/ 2554250 h 3006470"/>
                        <a:gd name="connsiteX264-115889" fmla="*/ 3259257 w 6006665"/>
                        <a:gd name="connsiteY264-115890" fmla="*/ 2554250 h 3006470"/>
                        <a:gd name="connsiteX265-115891" fmla="*/ 3247350 w 6006665"/>
                        <a:gd name="connsiteY265-115892" fmla="*/ 2554250 h 3006470"/>
                        <a:gd name="connsiteX266-115893" fmla="*/ 3231443 w 6006665"/>
                        <a:gd name="connsiteY266-115894" fmla="*/ 2538343 h 3006470"/>
                        <a:gd name="connsiteX267-115895" fmla="*/ 3213271 w 6006665"/>
                        <a:gd name="connsiteY267-115896" fmla="*/ 2533799 h 3006470"/>
                        <a:gd name="connsiteX268-115897" fmla="*/ 3168359 w 6006665"/>
                        <a:gd name="connsiteY268-115898" fmla="*/ 2570157 h 3006470"/>
                        <a:gd name="connsiteX269-115899" fmla="*/ 3120637 w 6006665"/>
                        <a:gd name="connsiteY269-115900" fmla="*/ 2581519 h 3006470"/>
                        <a:gd name="connsiteX270-115901" fmla="*/ 3082005 w 6006665"/>
                        <a:gd name="connsiteY270-115902" fmla="*/ 2597427 h 3006470"/>
                        <a:gd name="connsiteX271-115903" fmla="*/ 3074460 w 6006665"/>
                        <a:gd name="connsiteY271-115904" fmla="*/ 2595630 h 3006470"/>
                        <a:gd name="connsiteX272-115905" fmla="*/ 3070098 w 6006665"/>
                        <a:gd name="connsiteY272-115906" fmla="*/ 2597427 h 3006470"/>
                        <a:gd name="connsiteX273-115907" fmla="*/ 3022376 w 6006665"/>
                        <a:gd name="connsiteY273-115908" fmla="*/ 2586064 h 3006470"/>
                        <a:gd name="connsiteX274-115909" fmla="*/ 3000196 w 6006665"/>
                        <a:gd name="connsiteY274-115910" fmla="*/ 2586064 h 3006470"/>
                        <a:gd name="connsiteX275-115911" fmla="*/ 2988289 w 6006665"/>
                        <a:gd name="connsiteY275-115912" fmla="*/ 2586064 h 3006470"/>
                        <a:gd name="connsiteX276-115913" fmla="*/ 2967837 w 6006665"/>
                        <a:gd name="connsiteY276-115914" fmla="*/ 2554250 h 3006470"/>
                        <a:gd name="connsiteX277-115915" fmla="*/ 2929205 w 6006665"/>
                        <a:gd name="connsiteY277-115916" fmla="*/ 2526980 h 3006470"/>
                        <a:gd name="connsiteX278-115917" fmla="*/ 2902153 w 6006665"/>
                        <a:gd name="connsiteY278-115918" fmla="*/ 2523116 h 3006470"/>
                        <a:gd name="connsiteX279-115919" fmla="*/ 2861576 w 6006665"/>
                        <a:gd name="connsiteY279-115920" fmla="*/ 2526980 h 3006470"/>
                        <a:gd name="connsiteX280-115921" fmla="*/ 2822944 w 6006665"/>
                        <a:gd name="connsiteY280-115922" fmla="*/ 2538343 h 3006470"/>
                        <a:gd name="connsiteX281-115923" fmla="*/ 2818139 w 6006665"/>
                        <a:gd name="connsiteY281-115924" fmla="*/ 2536254 h 3006470"/>
                        <a:gd name="connsiteX282-115925" fmla="*/ 2811037 w 6006665"/>
                        <a:gd name="connsiteY282-115926" fmla="*/ 2538343 h 3006470"/>
                        <a:gd name="connsiteX283-115927" fmla="*/ 2758770 w 6006665"/>
                        <a:gd name="connsiteY283-115928" fmla="*/ 2515618 h 3006470"/>
                        <a:gd name="connsiteX284-115929" fmla="*/ 2751953 w 6006665"/>
                        <a:gd name="connsiteY284-115930" fmla="*/ 2472441 h 3006470"/>
                        <a:gd name="connsiteX285-115931" fmla="*/ 2708776 w 6006665"/>
                        <a:gd name="connsiteY285-115932" fmla="*/ 2456534 h 3006470"/>
                        <a:gd name="connsiteX286-115933" fmla="*/ 2676962 w 6006665"/>
                        <a:gd name="connsiteY286-115934" fmla="*/ 2451989 h 3006470"/>
                        <a:gd name="connsiteX287-115935" fmla="*/ 2642534 w 6006665"/>
                        <a:gd name="connsiteY287-115936" fmla="*/ 2430245 h 3006470"/>
                        <a:gd name="connsiteX288-115937" fmla="*/ 2609333 w 6006665"/>
                        <a:gd name="connsiteY288-115938" fmla="*/ 2488348 h 3006470"/>
                        <a:gd name="connsiteX289-115939" fmla="*/ 2625240 w 6006665"/>
                        <a:gd name="connsiteY289-115940" fmla="*/ 2522435 h 3006470"/>
                        <a:gd name="connsiteX290-115941" fmla="*/ 2586608 w 6006665"/>
                        <a:gd name="connsiteY290-115942" fmla="*/ 2558795 h 3006470"/>
                        <a:gd name="connsiteX291-115943" fmla="*/ 2577105 w 6006665"/>
                        <a:gd name="connsiteY291-115944" fmla="*/ 2556532 h 3006470"/>
                        <a:gd name="connsiteX292-115945" fmla="*/ 2574701 w 6006665"/>
                        <a:gd name="connsiteY292-115946" fmla="*/ 2558795 h 3006470"/>
                        <a:gd name="connsiteX293-115947" fmla="*/ 2526979 w 6006665"/>
                        <a:gd name="connsiteY293-115948" fmla="*/ 2547432 h 3006470"/>
                        <a:gd name="connsiteX294-115949" fmla="*/ 2490620 w 6006665"/>
                        <a:gd name="connsiteY294-115950" fmla="*/ 2542887 h 3006470"/>
                        <a:gd name="connsiteX295-115951" fmla="*/ 2463350 w 6006665"/>
                        <a:gd name="connsiteY295-115952" fmla="*/ 2515618 h 3006470"/>
                        <a:gd name="connsiteX296-115953" fmla="*/ 2436625 w 6006665"/>
                        <a:gd name="connsiteY296-115954" fmla="*/ 2515618 h 3006470"/>
                        <a:gd name="connsiteX297-115955" fmla="*/ 2424718 w 6006665"/>
                        <a:gd name="connsiteY297-115956" fmla="*/ 2515618 h 3006470"/>
                        <a:gd name="connsiteX298-115957" fmla="*/ 2398858 w 6006665"/>
                        <a:gd name="connsiteY298-115958" fmla="*/ 2502687 h 3006470"/>
                        <a:gd name="connsiteX299-115959" fmla="*/ 2350272 w 6006665"/>
                        <a:gd name="connsiteY299-115960" fmla="*/ 2526980 h 3006470"/>
                        <a:gd name="connsiteX300-115961" fmla="*/ 2282098 w 6006665"/>
                        <a:gd name="connsiteY300-115962" fmla="*/ 2574702 h 3006470"/>
                        <a:gd name="connsiteX301-115963" fmla="*/ 2238921 w 6006665"/>
                        <a:gd name="connsiteY301-115964" fmla="*/ 2586064 h 3006470"/>
                        <a:gd name="connsiteX302-115965" fmla="*/ 2227559 w 6006665"/>
                        <a:gd name="connsiteY302-115966" fmla="*/ 2590609 h 3006470"/>
                        <a:gd name="connsiteX303-115967" fmla="*/ 2225178 w 6006665"/>
                        <a:gd name="connsiteY303-115968" fmla="*/ 2586799 h 3006470"/>
                        <a:gd name="connsiteX304-115969" fmla="*/ 2215652 w 6006665"/>
                        <a:gd name="connsiteY304-115970" fmla="*/ 2590609 h 3006470"/>
                        <a:gd name="connsiteX305-115971" fmla="*/ 2193596 w 6006665"/>
                        <a:gd name="connsiteY305-115972" fmla="*/ 2555320 h 3006470"/>
                        <a:gd name="connsiteX306-115973" fmla="*/ 2157112 w 6006665"/>
                        <a:gd name="connsiteY306-115974" fmla="*/ 2558795 h 3006470"/>
                        <a:gd name="connsiteX307-115975" fmla="*/ 2156291 w 6006665"/>
                        <a:gd name="connsiteY307-115976" fmla="*/ 2557739 h 3006470"/>
                        <a:gd name="connsiteX308-115977" fmla="*/ 2145205 w 6006665"/>
                        <a:gd name="connsiteY308-115978" fmla="*/ 2558795 h 3006470"/>
                        <a:gd name="connsiteX309-115979" fmla="*/ 2129298 w 6006665"/>
                        <a:gd name="connsiteY309-115980" fmla="*/ 2538343 h 3006470"/>
                        <a:gd name="connsiteX310-115981" fmla="*/ 2102029 w 6006665"/>
                        <a:gd name="connsiteY310-115982" fmla="*/ 2526980 h 3006470"/>
                        <a:gd name="connsiteX311-115983" fmla="*/ 2086121 w 6006665"/>
                        <a:gd name="connsiteY311-115984" fmla="*/ 2495166 h 3006470"/>
                        <a:gd name="connsiteX312-115985" fmla="*/ 2070005 w 6006665"/>
                        <a:gd name="connsiteY312-115986" fmla="*/ 2486212 h 3006470"/>
                        <a:gd name="connsiteX313-115987" fmla="*/ 2027582 w 6006665"/>
                        <a:gd name="connsiteY313-115988" fmla="*/ 2499711 h 3006470"/>
                        <a:gd name="connsiteX314-115989" fmla="*/ 2023845 w 6006665"/>
                        <a:gd name="connsiteY314-115990" fmla="*/ 2497111 h 3006470"/>
                        <a:gd name="connsiteX315-115991" fmla="*/ 2018675 w 6006665"/>
                        <a:gd name="connsiteY315-115992" fmla="*/ 2499711 h 3006470"/>
                        <a:gd name="connsiteX316-115993" fmla="*/ 1971363 w 6006665"/>
                        <a:gd name="connsiteY316-115994" fmla="*/ 2468885 h 3006470"/>
                        <a:gd name="connsiteX317-115995" fmla="*/ 1952591 w 6006665"/>
                        <a:gd name="connsiteY317-115996" fmla="*/ 2495166 h 3006470"/>
                        <a:gd name="connsiteX318-115997" fmla="*/ 1947518 w 6006665"/>
                        <a:gd name="connsiteY318-115998" fmla="*/ 2485599 h 3006470"/>
                        <a:gd name="connsiteX319-115999" fmla="*/ 1940684 w 6006665"/>
                        <a:gd name="connsiteY319-116000" fmla="*/ 2495166 h 3006470"/>
                        <a:gd name="connsiteX320-116001" fmla="*/ 1861147 w 6006665"/>
                        <a:gd name="connsiteY320-116002" fmla="*/ 2345183 h 3006470"/>
                        <a:gd name="connsiteX321-116003" fmla="*/ 1811153 w 6006665"/>
                        <a:gd name="connsiteY321-116004" fmla="*/ 2295189 h 3006470"/>
                        <a:gd name="connsiteX322-116005" fmla="*/ 1813950 w 6006665"/>
                        <a:gd name="connsiteY322-116006" fmla="*/ 2292043 h 3006470"/>
                        <a:gd name="connsiteX323-116007" fmla="*/ 1243582 w 6006665"/>
                        <a:gd name="connsiteY323-116008" fmla="*/ 2386087 h 3006470"/>
                        <a:gd name="connsiteX324-116009" fmla="*/ 1254945 w 6006665"/>
                        <a:gd name="connsiteY324-116010" fmla="*/ 2404267 h 3006470"/>
                        <a:gd name="connsiteX325-116011" fmla="*/ 1216313 w 6006665"/>
                        <a:gd name="connsiteY325-116012" fmla="*/ 2429264 h 3006470"/>
                        <a:gd name="connsiteX326-116013" fmla="*/ 1275397 w 6006665"/>
                        <a:gd name="connsiteY326-116014" fmla="*/ 2472441 h 3006470"/>
                        <a:gd name="connsiteX327-116015" fmla="*/ 1270852 w 6006665"/>
                        <a:gd name="connsiteY327-116016" fmla="*/ 2499711 h 3006470"/>
                        <a:gd name="connsiteX328-116017" fmla="*/ 1259108 w 6006665"/>
                        <a:gd name="connsiteY328-116018" fmla="*/ 2498732 h 3006470"/>
                        <a:gd name="connsiteX329-116019" fmla="*/ 1258945 w 6006665"/>
                        <a:gd name="connsiteY329-116020" fmla="*/ 2499711 h 3006470"/>
                        <a:gd name="connsiteX330-116021" fmla="*/ 1215644 w 6006665"/>
                        <a:gd name="connsiteY330-116022" fmla="*/ 2496102 h 3006470"/>
                        <a:gd name="connsiteX331-116023" fmla="*/ 1204950 w 6006665"/>
                        <a:gd name="connsiteY331-116024" fmla="*/ 2511073 h 3006470"/>
                        <a:gd name="connsiteX332-116025" fmla="*/ 1196495 w 6006665"/>
                        <a:gd name="connsiteY332-116026" fmla="*/ 2506241 h 3006470"/>
                        <a:gd name="connsiteX333-116027" fmla="*/ 1193043 w 6006665"/>
                        <a:gd name="connsiteY333-116028" fmla="*/ 2511073 h 3006470"/>
                        <a:gd name="connsiteX334-116029" fmla="*/ 1145322 w 6006665"/>
                        <a:gd name="connsiteY334-116030" fmla="*/ 2483803 h 3006470"/>
                        <a:gd name="connsiteX335-116031" fmla="*/ 1098145 w 6006665"/>
                        <a:gd name="connsiteY335-116032" fmla="*/ 2483803 h 3006470"/>
                        <a:gd name="connsiteX336-116033" fmla="*/ 1061785 w 6006665"/>
                        <a:gd name="connsiteY336-116034" fmla="*/ 2511073 h 3006470"/>
                        <a:gd name="connsiteX337-116035" fmla="*/ 1055322 w 6006665"/>
                        <a:gd name="connsiteY337-116036" fmla="*/ 2506990 h 3006470"/>
                        <a:gd name="connsiteX338-116037" fmla="*/ 1049878 w 6006665"/>
                        <a:gd name="connsiteY338-116038" fmla="*/ 2511073 h 3006470"/>
                        <a:gd name="connsiteX339-116039" fmla="*/ 1006701 w 6006665"/>
                        <a:gd name="connsiteY339-116040" fmla="*/ 2483803 h 3006470"/>
                        <a:gd name="connsiteX340-116041" fmla="*/ 924893 w 6006665"/>
                        <a:gd name="connsiteY340-116042" fmla="*/ 2447444 h 3006470"/>
                        <a:gd name="connsiteX341-116043" fmla="*/ 877716 w 6006665"/>
                        <a:gd name="connsiteY341-116044" fmla="*/ 2447444 h 3006470"/>
                        <a:gd name="connsiteX342-116045" fmla="*/ 802724 w 6006665"/>
                        <a:gd name="connsiteY342-116046" fmla="*/ 2511073 h 3006470"/>
                        <a:gd name="connsiteX343-116047" fmla="*/ 798179 w 6006665"/>
                        <a:gd name="connsiteY343-116048" fmla="*/ 2554250 h 3006470"/>
                        <a:gd name="connsiteX344-116049" fmla="*/ 787406 w 6006665"/>
                        <a:gd name="connsiteY344-116050" fmla="*/ 2543477 h 3006470"/>
                        <a:gd name="connsiteX345-116051" fmla="*/ 786272 w 6006665"/>
                        <a:gd name="connsiteY345-116052" fmla="*/ 2554250 h 3006470"/>
                        <a:gd name="connsiteX346-116053" fmla="*/ 756063 w 6006665"/>
                        <a:gd name="connsiteY346-116054" fmla="*/ 2524040 h 3006470"/>
                        <a:gd name="connsiteX347-116055" fmla="*/ 732278 w 6006665"/>
                        <a:gd name="connsiteY347-116056" fmla="*/ 2581519 h 3006470"/>
                        <a:gd name="connsiteX348-116057" fmla="*/ 743640 w 6006665"/>
                        <a:gd name="connsiteY348-116058" fmla="*/ 2590609 h 3006470"/>
                        <a:gd name="connsiteX349-116059" fmla="*/ 723188 w 6006665"/>
                        <a:gd name="connsiteY349-116060" fmla="*/ 2633786 h 3006470"/>
                        <a:gd name="connsiteX350-116061" fmla="*/ 747026 w 6006665"/>
                        <a:gd name="connsiteY350-116062" fmla="*/ 2670627 h 3006470"/>
                        <a:gd name="connsiteX351-116063" fmla="*/ 763548 w 6006665"/>
                        <a:gd name="connsiteY351-116064" fmla="*/ 2667873 h 3006470"/>
                        <a:gd name="connsiteX352-116065" fmla="*/ 764871 w 6006665"/>
                        <a:gd name="connsiteY352-116066" fmla="*/ 2669637 h 3006470"/>
                        <a:gd name="connsiteX353-116067" fmla="*/ 775455 w 6006665"/>
                        <a:gd name="connsiteY353-116068" fmla="*/ 2667873 h 3006470"/>
                        <a:gd name="connsiteX354-116069" fmla="*/ 802724 w 6006665"/>
                        <a:gd name="connsiteY354-116070" fmla="*/ 2704232 h 3006470"/>
                        <a:gd name="connsiteX355-116071" fmla="*/ 798179 w 6006665"/>
                        <a:gd name="connsiteY355-116072" fmla="*/ 2731502 h 3006470"/>
                        <a:gd name="connsiteX356-116073" fmla="*/ 818632 w 6006665"/>
                        <a:gd name="connsiteY356-116074" fmla="*/ 2742864 h 3006470"/>
                        <a:gd name="connsiteX357-116075" fmla="*/ 802724 w 6006665"/>
                        <a:gd name="connsiteY357-116076" fmla="*/ 2774679 h 3006470"/>
                        <a:gd name="connsiteX358-116077" fmla="*/ 766365 w 6006665"/>
                        <a:gd name="connsiteY358-116078" fmla="*/ 2779224 h 3006470"/>
                        <a:gd name="connsiteX359-116079" fmla="*/ 727733 w 6006665"/>
                        <a:gd name="connsiteY359-116080" fmla="*/ 2838308 h 3006470"/>
                        <a:gd name="connsiteX360-116081" fmla="*/ 759548 w 6006665"/>
                        <a:gd name="connsiteY360-116082" fmla="*/ 2881485 h 3006470"/>
                        <a:gd name="connsiteX361-116083" fmla="*/ 759548 w 6006665"/>
                        <a:gd name="connsiteY361-116084" fmla="*/ 2920116 h 3006470"/>
                        <a:gd name="connsiteX362-116085" fmla="*/ 798179 w 6006665"/>
                        <a:gd name="connsiteY362-116086" fmla="*/ 2979201 h 3006470"/>
                        <a:gd name="connsiteX363-116087" fmla="*/ 775455 w 6006665"/>
                        <a:gd name="connsiteY363-116088" fmla="*/ 2995108 h 3006470"/>
                        <a:gd name="connsiteX364-116089" fmla="*/ 770910 w 6006665"/>
                        <a:gd name="connsiteY364-116090" fmla="*/ 3006470 h 3006470"/>
                        <a:gd name="connsiteX365-116091" fmla="*/ 759003 w 6006665"/>
                        <a:gd name="connsiteY365-116092" fmla="*/ 3006470 h 3006470"/>
                        <a:gd name="connsiteX366-116093" fmla="*/ 755003 w 6006665"/>
                        <a:gd name="connsiteY366-116094" fmla="*/ 3006470 h 3006470"/>
                        <a:gd name="connsiteX367-116095" fmla="*/ 743096 w 6006665"/>
                        <a:gd name="connsiteY367-116096" fmla="*/ 3006470 h 3006470"/>
                        <a:gd name="connsiteX368-116097" fmla="*/ 715826 w 6006665"/>
                        <a:gd name="connsiteY368-116098" fmla="*/ 2972383 h 3006470"/>
                        <a:gd name="connsiteX369-116099" fmla="*/ 704464 w 6006665"/>
                        <a:gd name="connsiteY369-116100" fmla="*/ 2972383 h 3006470"/>
                        <a:gd name="connsiteX370-116101" fmla="*/ 684012 w 6006665"/>
                        <a:gd name="connsiteY370-116102" fmla="*/ 2963293 h 3006470"/>
                        <a:gd name="connsiteX371-116103" fmla="*/ 672649 w 6006665"/>
                        <a:gd name="connsiteY371-116104" fmla="*/ 2940569 h 3006470"/>
                        <a:gd name="connsiteX372-116105" fmla="*/ 645222 w 6006665"/>
                        <a:gd name="connsiteY372-116106" fmla="*/ 2932732 h 3006470"/>
                        <a:gd name="connsiteX373-116107" fmla="*/ 625472 w 6006665"/>
                        <a:gd name="connsiteY373-116108" fmla="*/ 2936024 h 3006470"/>
                        <a:gd name="connsiteX374-116109" fmla="*/ 623771 w 6006665"/>
                        <a:gd name="connsiteY374-116110" fmla="*/ 2934323 h 3006470"/>
                        <a:gd name="connsiteX375-116111" fmla="*/ 613565 w 6006665"/>
                        <a:gd name="connsiteY375-116112" fmla="*/ 2936024 h 3006470"/>
                        <a:gd name="connsiteX376-116113" fmla="*/ 609020 w 6006665"/>
                        <a:gd name="connsiteY376-116114" fmla="*/ 2931479 h 3006470"/>
                        <a:gd name="connsiteX377-116115" fmla="*/ 559026 w 6006665"/>
                        <a:gd name="connsiteY377-116116" fmla="*/ 2904209 h 3006470"/>
                        <a:gd name="connsiteX378-116117" fmla="*/ 506760 w 6006665"/>
                        <a:gd name="connsiteY378-116118" fmla="*/ 2897392 h 3006470"/>
                        <a:gd name="connsiteX379-116119" fmla="*/ 483280 w 6006665"/>
                        <a:gd name="connsiteY379-116120" fmla="*/ 2890683 h 3006470"/>
                        <a:gd name="connsiteX380-116121" fmla="*/ 480035 w 6006665"/>
                        <a:gd name="connsiteY380-116122" fmla="*/ 2892847 h 3006470"/>
                        <a:gd name="connsiteX381-116123" fmla="*/ 475042 w 6006665"/>
                        <a:gd name="connsiteY381-116124" fmla="*/ 2888329 h 3006470"/>
                        <a:gd name="connsiteX382-116125" fmla="*/ 474945 w 6006665"/>
                        <a:gd name="connsiteY382-116126" fmla="*/ 2888302 h 3006470"/>
                        <a:gd name="connsiteX383-116127" fmla="*/ 468128 w 6006665"/>
                        <a:gd name="connsiteY383-116128" fmla="*/ 2892847 h 3006470"/>
                        <a:gd name="connsiteX384-116129" fmla="*/ 420406 w 6006665"/>
                        <a:gd name="connsiteY384-116130" fmla="*/ 2849670 h 3006470"/>
                        <a:gd name="connsiteX385-116131" fmla="*/ 381774 w 6006665"/>
                        <a:gd name="connsiteY385-116132" fmla="*/ 2833763 h 3006470"/>
                        <a:gd name="connsiteX386-116133" fmla="*/ 349960 w 6006665"/>
                        <a:gd name="connsiteY386-116134" fmla="*/ 2801948 h 3006470"/>
                        <a:gd name="connsiteX387-116135" fmla="*/ 377229 w 6006665"/>
                        <a:gd name="connsiteY387-116136" fmla="*/ 2795131 h 3006470"/>
                        <a:gd name="connsiteX388-116137" fmla="*/ 404499 w 6006665"/>
                        <a:gd name="connsiteY388-116138" fmla="*/ 2747409 h 3006470"/>
                        <a:gd name="connsiteX389-116139" fmla="*/ 388591 w 6006665"/>
                        <a:gd name="connsiteY389-116140" fmla="*/ 2731502 h 3006470"/>
                        <a:gd name="connsiteX390-116141" fmla="*/ 440858 w 6006665"/>
                        <a:gd name="connsiteY390-116142" fmla="*/ 2704232 h 3006470"/>
                        <a:gd name="connsiteX391-116143" fmla="*/ 440858 w 6006665"/>
                        <a:gd name="connsiteY391-116144" fmla="*/ 2701176 h 3006470"/>
                        <a:gd name="connsiteX392-116145" fmla="*/ 416406 w 6006665"/>
                        <a:gd name="connsiteY392-116146" fmla="*/ 2704232 h 3006470"/>
                        <a:gd name="connsiteX393-116147" fmla="*/ 416406 w 6006665"/>
                        <a:gd name="connsiteY393-116148" fmla="*/ 2702744 h 3006470"/>
                        <a:gd name="connsiteX394-116149" fmla="*/ 404499 w 6006665"/>
                        <a:gd name="connsiteY394-116150" fmla="*/ 2704232 h 3006470"/>
                        <a:gd name="connsiteX395-116151" fmla="*/ 404499 w 6006665"/>
                        <a:gd name="connsiteY395-116152" fmla="*/ 2683780 h 3006470"/>
                        <a:gd name="connsiteX396-116153" fmla="*/ 424951 w 6006665"/>
                        <a:gd name="connsiteY396-116154" fmla="*/ 2667873 h 3006470"/>
                        <a:gd name="connsiteX397-116155" fmla="*/ 463583 w 6006665"/>
                        <a:gd name="connsiteY397-116156" fmla="*/ 2661056 h 3006470"/>
                        <a:gd name="connsiteX398-116157" fmla="*/ 468128 w 6006665"/>
                        <a:gd name="connsiteY398-116158" fmla="*/ 2645148 h 3006470"/>
                        <a:gd name="connsiteX399-116159" fmla="*/ 456765 w 6006665"/>
                        <a:gd name="connsiteY399-116160" fmla="*/ 2613334 h 3006470"/>
                        <a:gd name="connsiteX400-116161" fmla="*/ 474945 w 6006665"/>
                        <a:gd name="connsiteY400-116162" fmla="*/ 2586064 h 3006470"/>
                        <a:gd name="connsiteX401-116163" fmla="*/ 474945 w 6006665"/>
                        <a:gd name="connsiteY401-116164" fmla="*/ 2565612 h 3006470"/>
                        <a:gd name="connsiteX402-116165" fmla="*/ 420406 w 6006665"/>
                        <a:gd name="connsiteY402-116166" fmla="*/ 2547432 h 3006470"/>
                        <a:gd name="connsiteX403-116167" fmla="*/ 409588 w 6006665"/>
                        <a:gd name="connsiteY403-116168" fmla="*/ 2547432 h 3006470"/>
                        <a:gd name="connsiteX404-116169" fmla="*/ 397681 w 6006665"/>
                        <a:gd name="connsiteY404-116170" fmla="*/ 2547432 h 3006470"/>
                        <a:gd name="connsiteX405-116171" fmla="*/ 379485 w 6006665"/>
                        <a:gd name="connsiteY405-116172" fmla="*/ 2525193 h 3006470"/>
                        <a:gd name="connsiteX406-116173" fmla="*/ 357322 w 6006665"/>
                        <a:gd name="connsiteY406-116174" fmla="*/ 2531525 h 3006470"/>
                        <a:gd name="connsiteX407-116175" fmla="*/ 352842 w 6006665"/>
                        <a:gd name="connsiteY407-116176" fmla="*/ 2529403 h 3006470"/>
                        <a:gd name="connsiteX408-116177" fmla="*/ 345415 w 6006665"/>
                        <a:gd name="connsiteY408-116178" fmla="*/ 2531525 h 3006470"/>
                        <a:gd name="connsiteX409-116179" fmla="*/ 302238 w 6006665"/>
                        <a:gd name="connsiteY409-116180" fmla="*/ 2511073 h 3006470"/>
                        <a:gd name="connsiteX410-116181" fmla="*/ 302238 w 6006665"/>
                        <a:gd name="connsiteY410-116182" fmla="*/ 2499711 h 3006470"/>
                        <a:gd name="connsiteX411-116183" fmla="*/ 286331 w 6006665"/>
                        <a:gd name="connsiteY411-116184" fmla="*/ 2472441 h 3006470"/>
                        <a:gd name="connsiteX412-116185" fmla="*/ 270968 w 6006665"/>
                        <a:gd name="connsiteY412-116186" fmla="*/ 2472441 h 3006470"/>
                        <a:gd name="connsiteX413-116187" fmla="*/ 259061 w 6006665"/>
                        <a:gd name="connsiteY413-116188" fmla="*/ 2472441 h 3006470"/>
                        <a:gd name="connsiteX414-116189" fmla="*/ 254516 w 6006665"/>
                        <a:gd name="connsiteY414-116190" fmla="*/ 2456534 h 3006470"/>
                        <a:gd name="connsiteX415-116191" fmla="*/ 263606 w 6006665"/>
                        <a:gd name="connsiteY415-116192" fmla="*/ 2440627 h 3006470"/>
                        <a:gd name="connsiteX416-116193" fmla="*/ 243991 w 6006665"/>
                        <a:gd name="connsiteY416-116194" fmla="*/ 2410114 h 3006470"/>
                        <a:gd name="connsiteX417-116195" fmla="*/ 216429 w 6006665"/>
                        <a:gd name="connsiteY417-116196" fmla="*/ 2413357 h 3006470"/>
                        <a:gd name="connsiteX418-116197" fmla="*/ 212956 w 6006665"/>
                        <a:gd name="connsiteY418-116198" fmla="*/ 2412365 h 3006470"/>
                        <a:gd name="connsiteX419-116199" fmla="*/ 204522 w 6006665"/>
                        <a:gd name="connsiteY419-116200" fmla="*/ 2413357 h 3006470"/>
                        <a:gd name="connsiteX420-116201" fmla="*/ 199623 w 6006665"/>
                        <a:gd name="connsiteY420-116202" fmla="*/ 2411957 h 3006470"/>
                        <a:gd name="connsiteX421-116203" fmla="*/ 195977 w 6006665"/>
                        <a:gd name="connsiteY421-116204" fmla="*/ 2424719 h 3006470"/>
                        <a:gd name="connsiteX422-116205" fmla="*/ 184968 w 6006665"/>
                        <a:gd name="connsiteY422-116206" fmla="*/ 2421574 h 3006470"/>
                        <a:gd name="connsiteX423-116207" fmla="*/ 184070 w 6006665"/>
                        <a:gd name="connsiteY423-116208" fmla="*/ 2424719 h 3006470"/>
                        <a:gd name="connsiteX424-116209" fmla="*/ 168163 w 6006665"/>
                        <a:gd name="connsiteY424-116210" fmla="*/ 2420184 h 3006470"/>
                        <a:gd name="connsiteX425-116211" fmla="*/ 156800 w 6006665"/>
                        <a:gd name="connsiteY425-116212" fmla="*/ 2381542 h 3006470"/>
                        <a:gd name="connsiteX426-116213" fmla="*/ 152255 w 6006665"/>
                        <a:gd name="connsiteY426-116214" fmla="*/ 2365635 h 3006470"/>
                        <a:gd name="connsiteX427-116215" fmla="*/ 156800 w 6006665"/>
                        <a:gd name="connsiteY427-116216" fmla="*/ 2361090 h 3006470"/>
                        <a:gd name="connsiteX428-116217" fmla="*/ 168707 w 6006665"/>
                        <a:gd name="connsiteY428-116218" fmla="*/ 2361090 h 3006470"/>
                        <a:gd name="connsiteX429-116219" fmla="*/ 188615 w 6006665"/>
                        <a:gd name="connsiteY429-116220" fmla="*/ 2361090 h 3006470"/>
                        <a:gd name="connsiteX430-116221" fmla="*/ 199977 w 6006665"/>
                        <a:gd name="connsiteY430-116222" fmla="*/ 2349728 h 3006470"/>
                        <a:gd name="connsiteX431-116223" fmla="*/ 188615 w 6006665"/>
                        <a:gd name="connsiteY431-116224" fmla="*/ 2327003 h 3006470"/>
                        <a:gd name="connsiteX432-116225" fmla="*/ 168163 w 6006665"/>
                        <a:gd name="connsiteY432-116226" fmla="*/ 2317914 h 3006470"/>
                        <a:gd name="connsiteX433-116227" fmla="*/ 168163 w 6006665"/>
                        <a:gd name="connsiteY433-116228" fmla="*/ 2311096 h 3006470"/>
                        <a:gd name="connsiteX434-116229" fmla="*/ 152255 w 6006665"/>
                        <a:gd name="connsiteY434-116230" fmla="*/ 2295189 h 3006470"/>
                        <a:gd name="connsiteX435-116231" fmla="*/ 129531 w 6006665"/>
                        <a:gd name="connsiteY435-116232" fmla="*/ 2258829 h 3006470"/>
                        <a:gd name="connsiteX436-116233" fmla="*/ 140893 w 6006665"/>
                        <a:gd name="connsiteY436-116234" fmla="*/ 2236105 h 3006470"/>
                        <a:gd name="connsiteX437-116235" fmla="*/ 136348 w 6006665"/>
                        <a:gd name="connsiteY437-116236" fmla="*/ 2208835 h 3006470"/>
                        <a:gd name="connsiteX438-116237" fmla="*/ 103789 w 6006665"/>
                        <a:gd name="connsiteY438-116238" fmla="*/ 2195428 h 3006470"/>
                        <a:gd name="connsiteX439-116239" fmla="*/ 93716 w 6006665"/>
                        <a:gd name="connsiteY439-116240" fmla="*/ 2199745 h 3006470"/>
                        <a:gd name="connsiteX440-116241" fmla="*/ 91868 w 6006665"/>
                        <a:gd name="connsiteY440-116242" fmla="*/ 2195434 h 3006470"/>
                        <a:gd name="connsiteX441-116243" fmla="*/ 81809 w 6006665"/>
                        <a:gd name="connsiteY441-116244" fmla="*/ 2199745 h 3006470"/>
                        <a:gd name="connsiteX442-116245" fmla="*/ 74992 w 6006665"/>
                        <a:gd name="connsiteY442-116246" fmla="*/ 2183838 h 3006470"/>
                        <a:gd name="connsiteX443-116247" fmla="*/ 34087 w 6006665"/>
                        <a:gd name="connsiteY443-116248" fmla="*/ 2172476 h 3006470"/>
                        <a:gd name="connsiteX444-116249" fmla="*/ 22725 w 6006665"/>
                        <a:gd name="connsiteY444-116250" fmla="*/ 2129299 h 3006470"/>
                        <a:gd name="connsiteX445-116251" fmla="*/ 22725 w 6006665"/>
                        <a:gd name="connsiteY445-116252" fmla="*/ 2097484 h 3006470"/>
                        <a:gd name="connsiteX446-116253" fmla="*/ 0 w 6006665"/>
                        <a:gd name="connsiteY446-116254" fmla="*/ 2081577 h 3006470"/>
                        <a:gd name="connsiteX447-116255" fmla="*/ 15907 w 6006665"/>
                        <a:gd name="connsiteY447-116256" fmla="*/ 2058853 h 3006470"/>
                        <a:gd name="connsiteX448-116257" fmla="*/ 6818 w 6006665"/>
                        <a:gd name="connsiteY448-116258" fmla="*/ 1995224 h 3006470"/>
                        <a:gd name="connsiteX449-116259" fmla="*/ 34087 w 6006665"/>
                        <a:gd name="connsiteY449-116260" fmla="*/ 1952047 h 3006470"/>
                        <a:gd name="connsiteX450-116261" fmla="*/ 27270 w 6006665"/>
                        <a:gd name="connsiteY450-116262" fmla="*/ 1940685 h 3006470"/>
                        <a:gd name="connsiteX451-116263" fmla="*/ 70447 w 6006665"/>
                        <a:gd name="connsiteY451-116264" fmla="*/ 1902053 h 3006470"/>
                        <a:gd name="connsiteX452-116265" fmla="*/ 27270 w 6006665"/>
                        <a:gd name="connsiteY452-116266" fmla="*/ 1865693 h 3006470"/>
                        <a:gd name="connsiteX453-116267" fmla="*/ 109078 w 6006665"/>
                        <a:gd name="connsiteY453-116268" fmla="*/ 1767977 h 3006470"/>
                        <a:gd name="connsiteX454-116269" fmla="*/ 145438 w 6006665"/>
                        <a:gd name="connsiteY454-116270" fmla="*/ 1724800 h 3006470"/>
                        <a:gd name="connsiteX455-116271" fmla="*/ 156800 w 6006665"/>
                        <a:gd name="connsiteY455-116272" fmla="*/ 1681624 h 3006470"/>
                        <a:gd name="connsiteX456-116273" fmla="*/ 102261 w 6006665"/>
                        <a:gd name="connsiteY456-116274" fmla="*/ 1629357 h 3006470"/>
                        <a:gd name="connsiteX457-116275" fmla="*/ 118168 w 6006665"/>
                        <a:gd name="connsiteY457-116276" fmla="*/ 1574818 h 3006470"/>
                        <a:gd name="connsiteX458-116277" fmla="*/ 86354 w 6006665"/>
                        <a:gd name="connsiteY458-116278" fmla="*/ 1511189 h 3006470"/>
                        <a:gd name="connsiteX459-116279" fmla="*/ 298238 w 6006665"/>
                        <a:gd name="connsiteY459-116280" fmla="*/ 1554366 h 3006470"/>
                        <a:gd name="connsiteX460-116281" fmla="*/ 345959 w 6006665"/>
                        <a:gd name="connsiteY460-116282" fmla="*/ 1586180 h 3006470"/>
                        <a:gd name="connsiteX461-116283" fmla="*/ 362087 w 6006665"/>
                        <a:gd name="connsiteY461-116284" fmla="*/ 1595588 h 3006470"/>
                        <a:gd name="connsiteX462-116285" fmla="*/ 365867 w 6006665"/>
                        <a:gd name="connsiteY462-116286" fmla="*/ 1563455 h 3006470"/>
                        <a:gd name="connsiteX463-116287" fmla="*/ 345415 w 6006665"/>
                        <a:gd name="connsiteY463-116288" fmla="*/ 1527096 h 3006470"/>
                        <a:gd name="connsiteX464-116289" fmla="*/ 365867 w 6006665"/>
                        <a:gd name="connsiteY464-116290" fmla="*/ 1495281 h 3006470"/>
                        <a:gd name="connsiteX465-116291" fmla="*/ 374560 w 6006665"/>
                        <a:gd name="connsiteY465-116292" fmla="*/ 1500280 h 3006470"/>
                        <a:gd name="connsiteX466-116293" fmla="*/ 377774 w 6006665"/>
                        <a:gd name="connsiteY466-116294" fmla="*/ 1495281 h 3006470"/>
                        <a:gd name="connsiteX467-116295" fmla="*/ 461933 w 6006665"/>
                        <a:gd name="connsiteY467-116296" fmla="*/ 1543673 h 3006470"/>
                        <a:gd name="connsiteX468-116297" fmla="*/ 484035 w 6006665"/>
                        <a:gd name="connsiteY468-116298" fmla="*/ 1527096 h 3006470"/>
                        <a:gd name="connsiteX469-116299" fmla="*/ 463583 w 6006665"/>
                        <a:gd name="connsiteY469-116300" fmla="*/ 1461194 h 3006470"/>
                        <a:gd name="connsiteX470-116301" fmla="*/ 1677078 w 6006665"/>
                        <a:gd name="connsiteY470-116302" fmla="*/ 1370296 h 3006470"/>
                        <a:gd name="connsiteX471-116303" fmla="*/ 1720255 w 6006665"/>
                        <a:gd name="connsiteY471-116304" fmla="*/ 1349844 h 3006470"/>
                        <a:gd name="connsiteX472-116305" fmla="*/ 1731617 w 6006665"/>
                        <a:gd name="connsiteY472-116306" fmla="*/ 1299850 h 3006470"/>
                        <a:gd name="connsiteX473-116307" fmla="*/ 1758887 w 6006665"/>
                        <a:gd name="connsiteY473-116308" fmla="*/ 1256673 h 3006470"/>
                        <a:gd name="connsiteX474-116309" fmla="*/ 1736162 w 6006665"/>
                        <a:gd name="connsiteY474-116310" fmla="*/ 1197589 h 3006470"/>
                        <a:gd name="connsiteX475-116311" fmla="*/ 1758887 w 6006665"/>
                        <a:gd name="connsiteY475-116312" fmla="*/ 1133960 h 3006470"/>
                        <a:gd name="connsiteX476-116313" fmla="*/ 1704347 w 6006665"/>
                        <a:gd name="connsiteY476-116314" fmla="*/ 1070331 h 3006470"/>
                        <a:gd name="connsiteX477-116315" fmla="*/ 1736162 w 6006665"/>
                        <a:gd name="connsiteY477-116316" fmla="*/ 961252 h 3006470"/>
                        <a:gd name="connsiteX478-116317" fmla="*/ 1688440 w 6006665"/>
                        <a:gd name="connsiteY478-116318" fmla="*/ 865809 h 3006470"/>
                        <a:gd name="connsiteX479-116319" fmla="*/ 1752069 w 6006665"/>
                        <a:gd name="connsiteY479-116320" fmla="*/ 788545 h 3006470"/>
                        <a:gd name="connsiteX480-116321" fmla="*/ 1747524 w 6006665"/>
                        <a:gd name="connsiteY480-116322" fmla="*/ 704464 h 3006470"/>
                        <a:gd name="connsiteX481-116323" fmla="*/ 1763431 w 6006665"/>
                        <a:gd name="connsiteY481-116324" fmla="*/ 697647 h 3006470"/>
                        <a:gd name="connsiteX482-116325" fmla="*/ 1764877 w 6006665"/>
                        <a:gd name="connsiteY482-116326" fmla="*/ 702130 h 3006470"/>
                        <a:gd name="connsiteX483-116327" fmla="*/ 1775339 w 6006665"/>
                        <a:gd name="connsiteY483-116328" fmla="*/ 697647 h 3006470"/>
                        <a:gd name="connsiteX484-116329" fmla="*/ 1798063 w 6006665"/>
                        <a:gd name="connsiteY484-116330" fmla="*/ 768093 h 3006470"/>
                        <a:gd name="connsiteX485-116331" fmla="*/ 1791454 w 6006665"/>
                        <a:gd name="connsiteY485-116332" fmla="*/ 815304 h 3006470"/>
                        <a:gd name="connsiteX486-116333" fmla="*/ 1854330 w 6006665"/>
                        <a:gd name="connsiteY486-116334" fmla="*/ 772638 h 3006470"/>
                        <a:gd name="connsiteX487-116335" fmla="*/ 1931594 w 6006665"/>
                        <a:gd name="connsiteY487-116336" fmla="*/ 763548 h 3006470"/>
                        <a:gd name="connsiteX488-116337" fmla="*/ 1932772 w 6006665"/>
                        <a:gd name="connsiteY488-116338" fmla="*/ 764810 h 3006470"/>
                        <a:gd name="connsiteX489-116339" fmla="*/ 1943501 w 6006665"/>
                        <a:gd name="connsiteY489-116340" fmla="*/ 763548 h 3006470"/>
                        <a:gd name="connsiteX490-116341" fmla="*/ 1988608 w 6006665"/>
                        <a:gd name="connsiteY490-116342" fmla="*/ 811877 h 3006470"/>
                        <a:gd name="connsiteX491-116343" fmla="*/ 1963408 w 6006665"/>
                        <a:gd name="connsiteY491-116344" fmla="*/ 736278 h 3006470"/>
                        <a:gd name="connsiteX492-116345" fmla="*/ 1963408 w 6006665"/>
                        <a:gd name="connsiteY492-116346" fmla="*/ 595386 h 3006470"/>
                        <a:gd name="connsiteX493-116347" fmla="*/ 2027037 w 6006665"/>
                        <a:gd name="connsiteY493-116348" fmla="*/ 574934 h 3006470"/>
                        <a:gd name="connsiteX494-116349" fmla="*/ 2037269 w 6006665"/>
                        <a:gd name="connsiteY494-116350" fmla="*/ 575472 h 3006470"/>
                        <a:gd name="connsiteX495-116351" fmla="*/ 2038944 w 6006665"/>
                        <a:gd name="connsiteY495-116352" fmla="*/ 574934 h 3006470"/>
                        <a:gd name="connsiteX496-116353" fmla="*/ 2115414 w 6006665"/>
                        <a:gd name="connsiteY496-116354" fmla="*/ 578958 h 3006470"/>
                        <a:gd name="connsiteX497-116355" fmla="*/ 2192927 w 6006665"/>
                        <a:gd name="connsiteY497-116356" fmla="*/ 559026 h 3006470"/>
                        <a:gd name="connsiteX498-116357" fmla="*/ 2167930 w 6006665"/>
                        <a:gd name="connsiteY498-116358" fmla="*/ 493125 h 3006470"/>
                        <a:gd name="connsiteX499-116359" fmla="*/ 2204289 w 6006665"/>
                        <a:gd name="connsiteY499-116360" fmla="*/ 402226 h 3006470"/>
                        <a:gd name="connsiteX500-116361" fmla="*/ 2247466 w 6006665"/>
                        <a:gd name="connsiteY500-116362" fmla="*/ 397681 h 3006470"/>
                        <a:gd name="connsiteX501-116363" fmla="*/ 2317913 w 6006665"/>
                        <a:gd name="connsiteY501-116364" fmla="*/ 322690 h 3006470"/>
                        <a:gd name="connsiteX502-116365" fmla="*/ 2420183 w 6006665"/>
                        <a:gd name="connsiteY502-116366" fmla="*/ 304510 h 3006470"/>
                        <a:gd name="connsiteX503-116367" fmla="*/ 2429263 w 6006665"/>
                        <a:gd name="connsiteY503-116368" fmla="*/ 263606 h 3006470"/>
                        <a:gd name="connsiteX504-116369" fmla="*/ 2526979 w 6006665"/>
                        <a:gd name="connsiteY504-116370" fmla="*/ 252244 h 3006470"/>
                        <a:gd name="connsiteX505-116371" fmla="*/ 2528058 w 6006665"/>
                        <a:gd name="connsiteY505-116372" fmla="*/ 253503 h 3006470"/>
                        <a:gd name="connsiteX506-116373" fmla="*/ 2538886 w 6006665"/>
                        <a:gd name="connsiteY506-116374" fmla="*/ 252244 h 3006470"/>
                        <a:gd name="connsiteX507-116375" fmla="*/ 2560820 w 6006665"/>
                        <a:gd name="connsiteY507-116376" fmla="*/ 277833 h 3006470"/>
                        <a:gd name="connsiteX508-116377" fmla="*/ 2640602 w 6006665"/>
                        <a:gd name="connsiteY508-116378" fmla="*/ 202249 h 3006470"/>
                        <a:gd name="connsiteX509-116379" fmla="*/ 2652509 w 6006665"/>
                        <a:gd name="connsiteY509-116380" fmla="*/ 202249 h 3006470"/>
                        <a:gd name="connsiteX510-116381" fmla="*/ 2704231 w 6006665"/>
                        <a:gd name="connsiteY510-116382" fmla="*/ 202249 h 3006470"/>
                        <a:gd name="connsiteX511-116383" fmla="*/ 2715593 w 6006665"/>
                        <a:gd name="connsiteY511-116384" fmla="*/ 134075 h 3006470"/>
                        <a:gd name="connsiteX512-116385" fmla="*/ 2751953 w 6006665"/>
                        <a:gd name="connsiteY512-116386" fmla="*/ 68174 h 3006470"/>
                        <a:gd name="connsiteX513-116387" fmla="*/ 2838307 w 6006665"/>
                        <a:gd name="connsiteY513-116388" fmla="*/ 0 h 3006470"/>
                        <a:gd name="connsiteX0-116389" fmla="*/ 1791129 w 6006665"/>
                        <a:gd name="connsiteY0-116390" fmla="*/ 817622 h 3006470"/>
                        <a:gd name="connsiteX1-116391" fmla="*/ 1782156 w 6006665"/>
                        <a:gd name="connsiteY1-116392" fmla="*/ 881716 h 3006470"/>
                        <a:gd name="connsiteX2-116393" fmla="*/ 1809554 w 6006665"/>
                        <a:gd name="connsiteY2-116394" fmla="*/ 895415 h 3006470"/>
                        <a:gd name="connsiteX3-116395" fmla="*/ 1791129 w 6006665"/>
                        <a:gd name="connsiteY3-116396" fmla="*/ 817622 h 3006470"/>
                        <a:gd name="connsiteX4-116397" fmla="*/ 2838307 w 6006665"/>
                        <a:gd name="connsiteY4-116398" fmla="*/ 0 h 3006470"/>
                        <a:gd name="connsiteX5-116399" fmla="*/ 2844246 w 6006665"/>
                        <a:gd name="connsiteY5-116400" fmla="*/ 4711 h 3006470"/>
                        <a:gd name="connsiteX6-116401" fmla="*/ 2850213 w 6006665"/>
                        <a:gd name="connsiteY6-116402" fmla="*/ 0 h 3006470"/>
                        <a:gd name="connsiteX7-116403" fmla="*/ 2916115 w 6006665"/>
                        <a:gd name="connsiteY7-116404" fmla="*/ 52267 h 3006470"/>
                        <a:gd name="connsiteX8-116405" fmla="*/ 2861576 w 6006665"/>
                        <a:gd name="connsiteY8-116406" fmla="*/ 90899 h 3006470"/>
                        <a:gd name="connsiteX9-116407" fmla="*/ 2947929 w 6006665"/>
                        <a:gd name="connsiteY9-116408" fmla="*/ 118168 h 3006470"/>
                        <a:gd name="connsiteX10-116409" fmla="*/ 2957621 w 6006665"/>
                        <a:gd name="connsiteY10-116410" fmla="*/ 186006 h 3006470"/>
                        <a:gd name="connsiteX11-116411" fmla="*/ 2979199 w 6006665"/>
                        <a:gd name="connsiteY11-116412" fmla="*/ 161345 h 3006470"/>
                        <a:gd name="connsiteX12-116413" fmla="*/ 2991106 w 6006665"/>
                        <a:gd name="connsiteY12-116414" fmla="*/ 161345 h 3006470"/>
                        <a:gd name="connsiteX13-116415" fmla="*/ 3086005 w 6006665"/>
                        <a:gd name="connsiteY13-116416" fmla="*/ 161345 h 3006470"/>
                        <a:gd name="connsiteX14-116417" fmla="*/ 3097912 w 6006665"/>
                        <a:gd name="connsiteY14-116418" fmla="*/ 161345 h 3006470"/>
                        <a:gd name="connsiteX15-116419" fmla="*/ 3179721 w 6006665"/>
                        <a:gd name="connsiteY15-116420" fmla="*/ 236336 h 3006470"/>
                        <a:gd name="connsiteX16-116421" fmla="*/ 3211535 w 6006665"/>
                        <a:gd name="connsiteY16-116422" fmla="*/ 295420 h 3006470"/>
                        <a:gd name="connsiteX17-116423" fmla="*/ 3200173 w 6006665"/>
                        <a:gd name="connsiteY17-116424" fmla="*/ 370412 h 3006470"/>
                        <a:gd name="connsiteX18-116425" fmla="*/ 3161541 w 6006665"/>
                        <a:gd name="connsiteY18-116426" fmla="*/ 413589 h 3006470"/>
                        <a:gd name="connsiteX19-116427" fmla="*/ 3066097 w 6006665"/>
                        <a:gd name="connsiteY19-116428" fmla="*/ 488580 h 3006470"/>
                        <a:gd name="connsiteX20-116429" fmla="*/ 3034283 w 6006665"/>
                        <a:gd name="connsiteY20-116430" fmla="*/ 531757 h 3006470"/>
                        <a:gd name="connsiteX21-116431" fmla="*/ 3082005 w 6006665"/>
                        <a:gd name="connsiteY21-116432" fmla="*/ 547664 h 3006470"/>
                        <a:gd name="connsiteX22-116433" fmla="*/ 3129459 w 6006665"/>
                        <a:gd name="connsiteY22-116434" fmla="*/ 575345 h 3006470"/>
                        <a:gd name="connsiteX23-116435" fmla="*/ 3156451 w 6006665"/>
                        <a:gd name="connsiteY23-116436" fmla="*/ 552209 h 3006470"/>
                        <a:gd name="connsiteX24-116437" fmla="*/ 3158460 w 6006665"/>
                        <a:gd name="connsiteY24-116438" fmla="*/ 560693 h 3006470"/>
                        <a:gd name="connsiteX25-116439" fmla="*/ 3168359 w 6006665"/>
                        <a:gd name="connsiteY25-116440" fmla="*/ 552209 h 3006470"/>
                        <a:gd name="connsiteX26-116441" fmla="*/ 3184984 w 6006665"/>
                        <a:gd name="connsiteY26-116442" fmla="*/ 622402 h 3006470"/>
                        <a:gd name="connsiteX27-116443" fmla="*/ 3192811 w 6006665"/>
                        <a:gd name="connsiteY27-116444" fmla="*/ 606748 h 3006470"/>
                        <a:gd name="connsiteX28-116445" fmla="*/ 3251895 w 6006665"/>
                        <a:gd name="connsiteY28-116446" fmla="*/ 586296 h 3006470"/>
                        <a:gd name="connsiteX29-116447" fmla="*/ 3259833 w 6006665"/>
                        <a:gd name="connsiteY29-116448" fmla="*/ 587670 h 3006470"/>
                        <a:gd name="connsiteX30-116449" fmla="*/ 3263802 w 6006665"/>
                        <a:gd name="connsiteY30-116450" fmla="*/ 586296 h 3006470"/>
                        <a:gd name="connsiteX31-116451" fmla="*/ 3381970 w 6006665"/>
                        <a:gd name="connsiteY31-116452" fmla="*/ 606748 h 3006470"/>
                        <a:gd name="connsiteX32-116453" fmla="*/ 3388787 w 6006665"/>
                        <a:gd name="connsiteY32-116454" fmla="*/ 665832 h 3006470"/>
                        <a:gd name="connsiteX33-116455" fmla="*/ 3531529 w 6006665"/>
                        <a:gd name="connsiteY33-116456" fmla="*/ 686823 h 3006470"/>
                        <a:gd name="connsiteX34-116457" fmla="*/ 3538225 w 6006665"/>
                        <a:gd name="connsiteY34-116458" fmla="*/ 590841 h 3006470"/>
                        <a:gd name="connsiteX35-116459" fmla="*/ 3549910 w 6006665"/>
                        <a:gd name="connsiteY35-116460" fmla="*/ 594028 h 3006470"/>
                        <a:gd name="connsiteX36-116461" fmla="*/ 3550132 w 6006665"/>
                        <a:gd name="connsiteY36-116462" fmla="*/ 590841 h 3006470"/>
                        <a:gd name="connsiteX37-116463" fmla="*/ 3625123 w 6006665"/>
                        <a:gd name="connsiteY37-116464" fmla="*/ 611293 h 3006470"/>
                        <a:gd name="connsiteX38-116465" fmla="*/ 3672301 w 6006665"/>
                        <a:gd name="connsiteY38-116466" fmla="*/ 611293 h 3006470"/>
                        <a:gd name="connsiteX39-116467" fmla="*/ 3684207 w 6006665"/>
                        <a:gd name="connsiteY39-116468" fmla="*/ 611293 h 3006470"/>
                        <a:gd name="connsiteX40-116469" fmla="*/ 3743291 w 6006665"/>
                        <a:gd name="connsiteY40-116470" fmla="*/ 677194 h 3006470"/>
                        <a:gd name="connsiteX41-116471" fmla="*/ 3759199 w 6006665"/>
                        <a:gd name="connsiteY41-116472" fmla="*/ 756731 h 3006470"/>
                        <a:gd name="connsiteX42-116473" fmla="*/ 3738747 w 6006665"/>
                        <a:gd name="connsiteY42-116474" fmla="*/ 806725 h 3006470"/>
                        <a:gd name="connsiteX43-116475" fmla="*/ 3786469 w 6006665"/>
                        <a:gd name="connsiteY43-116476" fmla="*/ 897623 h 3006470"/>
                        <a:gd name="connsiteX44-116477" fmla="*/ 3835603 w 6006665"/>
                        <a:gd name="connsiteY44-116478" fmla="*/ 933529 h 3006470"/>
                        <a:gd name="connsiteX45-116479" fmla="*/ 3865460 w 6006665"/>
                        <a:gd name="connsiteY45-116480" fmla="*/ 822632 h 3006470"/>
                        <a:gd name="connsiteX46-116481" fmla="*/ 3875077 w 6006665"/>
                        <a:gd name="connsiteY46-116482" fmla="*/ 831139 h 3006470"/>
                        <a:gd name="connsiteX47-116483" fmla="*/ 3877367 w 6006665"/>
                        <a:gd name="connsiteY47-116484" fmla="*/ 822632 h 3006470"/>
                        <a:gd name="connsiteX48-116485" fmla="*/ 3932151 w 6006665"/>
                        <a:gd name="connsiteY48-116486" fmla="*/ 871095 h 3006470"/>
                        <a:gd name="connsiteX49-116487" fmla="*/ 3988173 w 6006665"/>
                        <a:gd name="connsiteY49-116488" fmla="*/ 843084 h 3006470"/>
                        <a:gd name="connsiteX50-116489" fmla="*/ 3993852 w 6006665"/>
                        <a:gd name="connsiteY50-116490" fmla="*/ 846199 h 3006470"/>
                        <a:gd name="connsiteX51-116491" fmla="*/ 4000080 w 6006665"/>
                        <a:gd name="connsiteY51-116492" fmla="*/ 843084 h 3006470"/>
                        <a:gd name="connsiteX52-116493" fmla="*/ 4062426 w 6006665"/>
                        <a:gd name="connsiteY52-116494" fmla="*/ 877274 h 3006470"/>
                        <a:gd name="connsiteX53-116495" fmla="*/ 4085889 w 6006665"/>
                        <a:gd name="connsiteY53-116496" fmla="*/ 849902 h 3006470"/>
                        <a:gd name="connsiteX54-116497" fmla="*/ 4095563 w 6006665"/>
                        <a:gd name="connsiteY54-116498" fmla="*/ 852506 h 3006470"/>
                        <a:gd name="connsiteX55-116499" fmla="*/ 4097796 w 6006665"/>
                        <a:gd name="connsiteY55-116500" fmla="*/ 849902 h 3006470"/>
                        <a:gd name="connsiteX56-116501" fmla="*/ 4144150 w 6006665"/>
                        <a:gd name="connsiteY56-116502" fmla="*/ 862382 h 3006470"/>
                        <a:gd name="connsiteX57-116503" fmla="*/ 4117703 w 6006665"/>
                        <a:gd name="connsiteY57-116504" fmla="*/ 752186 h 3006470"/>
                        <a:gd name="connsiteX58-116505" fmla="*/ 4165425 w 6006665"/>
                        <a:gd name="connsiteY58-116506" fmla="*/ 697647 h 3006470"/>
                        <a:gd name="connsiteX59-116507" fmla="*/ 4175231 w 6006665"/>
                        <a:gd name="connsiteY59-116508" fmla="*/ 700048 h 3006470"/>
                        <a:gd name="connsiteX60-116509" fmla="*/ 4177332 w 6006665"/>
                        <a:gd name="connsiteY60-116510" fmla="*/ 697647 h 3006470"/>
                        <a:gd name="connsiteX61-116511" fmla="*/ 4511384 w 6006665"/>
                        <a:gd name="connsiteY61-116512" fmla="*/ 779455 h 3006470"/>
                        <a:gd name="connsiteX62-116513" fmla="*/ 4543199 w 6006665"/>
                        <a:gd name="connsiteY62-116514" fmla="*/ 849902 h 3006470"/>
                        <a:gd name="connsiteX63-116515" fmla="*/ 4639242 w 6006665"/>
                        <a:gd name="connsiteY63-116516" fmla="*/ 932544 h 3006470"/>
                        <a:gd name="connsiteX64-116517" fmla="*/ 4774445 w 6006665"/>
                        <a:gd name="connsiteY64-116518" fmla="*/ 913531 h 3006470"/>
                        <a:gd name="connsiteX65-116519" fmla="*/ 4778496 w 6006665"/>
                        <a:gd name="connsiteY65-116520" fmla="*/ 914635 h 3006470"/>
                        <a:gd name="connsiteX66-116521" fmla="*/ 4786352 w 6006665"/>
                        <a:gd name="connsiteY66-116522" fmla="*/ 913531 h 3006470"/>
                        <a:gd name="connsiteX67-116523" fmla="*/ 4861343 w 6006665"/>
                        <a:gd name="connsiteY67-116524" fmla="*/ 933983 h 3006470"/>
                        <a:gd name="connsiteX68-116525" fmla="*/ 4893158 w 6006665"/>
                        <a:gd name="connsiteY68-116526" fmla="*/ 977160 h 3006470"/>
                        <a:gd name="connsiteX69-116527" fmla="*/ 4888613 w 6006665"/>
                        <a:gd name="connsiteY69-116528" fmla="*/ 1058968 h 3006470"/>
                        <a:gd name="connsiteX70-116529" fmla="*/ 4927677 w 6006665"/>
                        <a:gd name="connsiteY70-116530" fmla="*/ 1083640 h 3006470"/>
                        <a:gd name="connsiteX71-116531" fmla="*/ 4967605 w 6006665"/>
                        <a:gd name="connsiteY71-116532" fmla="*/ 1070331 h 3006470"/>
                        <a:gd name="connsiteX72-116533" fmla="*/ 5038051 w 6006665"/>
                        <a:gd name="connsiteY72-116534" fmla="*/ 1063513 h 3006470"/>
                        <a:gd name="connsiteX73-116535" fmla="*/ 5040730 w 6006665"/>
                        <a:gd name="connsiteY73-116536" fmla="*/ 1064406 h 3006470"/>
                        <a:gd name="connsiteX74-116537" fmla="*/ 5049958 w 6006665"/>
                        <a:gd name="connsiteY74-116538" fmla="*/ 1063513 h 3006470"/>
                        <a:gd name="connsiteX75-116539" fmla="*/ 5114249 w 6006665"/>
                        <a:gd name="connsiteY75-116540" fmla="*/ 1084944 h 3006470"/>
                        <a:gd name="connsiteX76-116541" fmla="*/ 5176671 w 6006665"/>
                        <a:gd name="connsiteY76-116542" fmla="*/ 1074876 h 3006470"/>
                        <a:gd name="connsiteX77-116543" fmla="*/ 5177801 w 6006665"/>
                        <a:gd name="connsiteY77-116544" fmla="*/ 1076614 h 3006470"/>
                        <a:gd name="connsiteX78-116545" fmla="*/ 5188578 w 6006665"/>
                        <a:gd name="connsiteY78-116546" fmla="*/ 1074876 h 3006470"/>
                        <a:gd name="connsiteX79-116547" fmla="*/ 5243719 w 6006665"/>
                        <a:gd name="connsiteY79-116548" fmla="*/ 1159707 h 3006470"/>
                        <a:gd name="connsiteX80-116549" fmla="*/ 5283477 w 6006665"/>
                        <a:gd name="connsiteY80-116550" fmla="*/ 1129415 h 3006470"/>
                        <a:gd name="connsiteX81-116551" fmla="*/ 5258480 w 6006665"/>
                        <a:gd name="connsiteY81-116552" fmla="*/ 1063513 h 3006470"/>
                        <a:gd name="connsiteX82-116553" fmla="*/ 5267570 w 6006665"/>
                        <a:gd name="connsiteY82-116554" fmla="*/ 1015792 h 3006470"/>
                        <a:gd name="connsiteX83-116555" fmla="*/ 5278896 w 6006665"/>
                        <a:gd name="connsiteY83-116556" fmla="*/ 1018841 h 3006470"/>
                        <a:gd name="connsiteX84-116557" fmla="*/ 5279477 w 6006665"/>
                        <a:gd name="connsiteY84-116558" fmla="*/ 1015792 h 3006470"/>
                        <a:gd name="connsiteX85-116559" fmla="*/ 5395510 w 6006665"/>
                        <a:gd name="connsiteY85-116560" fmla="*/ 1047031 h 3006470"/>
                        <a:gd name="connsiteX86-116561" fmla="*/ 5463001 w 6006665"/>
                        <a:gd name="connsiteY86-116562" fmla="*/ 1043061 h 3006470"/>
                        <a:gd name="connsiteX87-116563" fmla="*/ 5464386 w 6006665"/>
                        <a:gd name="connsiteY87-116564" fmla="*/ 1043680 h 3006470"/>
                        <a:gd name="connsiteX88-116565" fmla="*/ 5474909 w 6006665"/>
                        <a:gd name="connsiteY88-116566" fmla="*/ 1043061 h 3006470"/>
                        <a:gd name="connsiteX89-116567" fmla="*/ 5581715 w 6006665"/>
                        <a:gd name="connsiteY89-116568" fmla="*/ 1090783 h 3006470"/>
                        <a:gd name="connsiteX90-116569" fmla="*/ 5633981 w 6006665"/>
                        <a:gd name="connsiteY90-116570" fmla="*/ 1133960 h 3006470"/>
                        <a:gd name="connsiteX91-116571" fmla="*/ 5720335 w 6006665"/>
                        <a:gd name="connsiteY91-116572" fmla="*/ 1213496 h 3006470"/>
                        <a:gd name="connsiteX92-116573" fmla="*/ 5822595 w 6006665"/>
                        <a:gd name="connsiteY92-116574" fmla="*/ 1311212 h 3006470"/>
                        <a:gd name="connsiteX93-116575" fmla="*/ 5818051 w 6006665"/>
                        <a:gd name="connsiteY93-116576" fmla="*/ 1365751 h 3006470"/>
                        <a:gd name="connsiteX94-116577" fmla="*/ 5825679 w 6006665"/>
                        <a:gd name="connsiteY94-116578" fmla="*/ 1373379 h 3006470"/>
                        <a:gd name="connsiteX95-116579" fmla="*/ 5822051 w 6006665"/>
                        <a:gd name="connsiteY95-116580" fmla="*/ 1322574 h 3006470"/>
                        <a:gd name="connsiteX96-116581" fmla="*/ 5834092 w 6006665"/>
                        <a:gd name="connsiteY96-116582" fmla="*/ 1324447 h 3006470"/>
                        <a:gd name="connsiteX97-116583" fmla="*/ 5833958 w 6006665"/>
                        <a:gd name="connsiteY97-116584" fmla="*/ 1322574 h 3006470"/>
                        <a:gd name="connsiteX98-116585" fmla="*/ 5936219 w 6006665"/>
                        <a:gd name="connsiteY98-116586" fmla="*/ 1338481 h 3006470"/>
                        <a:gd name="connsiteX99-116587" fmla="*/ 6006665 w 6006665"/>
                        <a:gd name="connsiteY99-116588" fmla="*/ 1418018 h 3006470"/>
                        <a:gd name="connsiteX100-116589" fmla="*/ 5968033 w 6006665"/>
                        <a:gd name="connsiteY100-116590" fmla="*/ 1456650 h 3006470"/>
                        <a:gd name="connsiteX101-116591" fmla="*/ 5908949 w 6006665"/>
                        <a:gd name="connsiteY101-116592" fmla="*/ 1468012 h 3006470"/>
                        <a:gd name="connsiteX102-116593" fmla="*/ 5908949 w 6006665"/>
                        <a:gd name="connsiteY102-116594" fmla="*/ 1554366 h 3006470"/>
                        <a:gd name="connsiteX103-116595" fmla="*/ 5893042 w 6006665"/>
                        <a:gd name="connsiteY103-116596" fmla="*/ 1570273 h 3006470"/>
                        <a:gd name="connsiteX104-116597" fmla="*/ 5881135 w 6006665"/>
                        <a:gd name="connsiteY104-116598" fmla="*/ 1570273 h 3006470"/>
                        <a:gd name="connsiteX105-116599" fmla="*/ 5861227 w 6006665"/>
                        <a:gd name="connsiteY105-116600" fmla="*/ 1570273 h 3006470"/>
                        <a:gd name="connsiteX106-116601" fmla="*/ 5849321 w 6006665"/>
                        <a:gd name="connsiteY106-116602" fmla="*/ 1570273 h 3006470"/>
                        <a:gd name="connsiteX107-116603" fmla="*/ 5817506 w 6006665"/>
                        <a:gd name="connsiteY107-116604" fmla="*/ 1536186 h 3006470"/>
                        <a:gd name="connsiteX108-116605" fmla="*/ 5767511 w 6006665"/>
                        <a:gd name="connsiteY108-116606" fmla="*/ 1511189 h 3006470"/>
                        <a:gd name="connsiteX109-116607" fmla="*/ 5762967 w 6006665"/>
                        <a:gd name="connsiteY109-116608" fmla="*/ 1477102 h 3006470"/>
                        <a:gd name="connsiteX110-116609" fmla="*/ 5729132 w 6006665"/>
                        <a:gd name="connsiteY110-116610" fmla="*/ 1463170 h 3006470"/>
                        <a:gd name="connsiteX111-116611" fmla="*/ 5695337 w 6006665"/>
                        <a:gd name="connsiteY111-116612" fmla="*/ 1472557 h 3006470"/>
                        <a:gd name="connsiteX112-116613" fmla="*/ 5693366 w 6006665"/>
                        <a:gd name="connsiteY112-116614" fmla="*/ 1469797 h 3006470"/>
                        <a:gd name="connsiteX113-116615" fmla="*/ 5683431 w 6006665"/>
                        <a:gd name="connsiteY113-116616" fmla="*/ 1472557 h 3006470"/>
                        <a:gd name="connsiteX114-116617" fmla="*/ 5660706 w 6006665"/>
                        <a:gd name="connsiteY114-116618" fmla="*/ 1440742 h 3006470"/>
                        <a:gd name="connsiteX115-116619" fmla="*/ 5669644 w 6006665"/>
                        <a:gd name="connsiteY115-116620" fmla="*/ 1415717 h 3006470"/>
                        <a:gd name="connsiteX116-116621" fmla="*/ 5640799 w 6006665"/>
                        <a:gd name="connsiteY116-116622" fmla="*/ 1429380 h 3006470"/>
                        <a:gd name="connsiteX117-116623" fmla="*/ 5656705 w 6006665"/>
                        <a:gd name="connsiteY117-116624" fmla="*/ 1472557 h 3006470"/>
                        <a:gd name="connsiteX118-116625" fmla="*/ 5633981 w 6006665"/>
                        <a:gd name="connsiteY118-116626" fmla="*/ 1511189 h 3006470"/>
                        <a:gd name="connsiteX119-116627" fmla="*/ 5586259 w 6006665"/>
                        <a:gd name="connsiteY119-116628" fmla="*/ 1547548 h 3006470"/>
                        <a:gd name="connsiteX120-116629" fmla="*/ 5575676 w 6006665"/>
                        <a:gd name="connsiteY120-116630" fmla="*/ 1546540 h 3006470"/>
                        <a:gd name="connsiteX121-116631" fmla="*/ 5574353 w 6006665"/>
                        <a:gd name="connsiteY121-116632" fmla="*/ 1547548 h 3006470"/>
                        <a:gd name="connsiteX122-116633" fmla="*/ 5539436 w 6006665"/>
                        <a:gd name="connsiteY122-116634" fmla="*/ 1544223 h 3006470"/>
                        <a:gd name="connsiteX123-116635" fmla="*/ 5570352 w 6006665"/>
                        <a:gd name="connsiteY123-116636" fmla="*/ 1586180 h 3006470"/>
                        <a:gd name="connsiteX124-116637" fmla="*/ 5593077 w 6006665"/>
                        <a:gd name="connsiteY124-116638" fmla="*/ 1649809 h 3006470"/>
                        <a:gd name="connsiteX125-116639" fmla="*/ 5608984 w 6006665"/>
                        <a:gd name="connsiteY125-116640" fmla="*/ 1677079 h 3006470"/>
                        <a:gd name="connsiteX126-116641" fmla="*/ 5613529 w 6006665"/>
                        <a:gd name="connsiteY126-116642" fmla="*/ 1708893 h 3006470"/>
                        <a:gd name="connsiteX127-116643" fmla="*/ 5608984 w 6006665"/>
                        <a:gd name="connsiteY127-116644" fmla="*/ 1731618 h 3006470"/>
                        <a:gd name="connsiteX128-116645" fmla="*/ 5597799 w 6006665"/>
                        <a:gd name="connsiteY128-116646" fmla="*/ 1728009 h 3006470"/>
                        <a:gd name="connsiteX129-116647" fmla="*/ 5597077 w 6006665"/>
                        <a:gd name="connsiteY129-116648" fmla="*/ 1731618 h 3006470"/>
                        <a:gd name="connsiteX130-116649" fmla="*/ 5534271 w 6006665"/>
                        <a:gd name="connsiteY130-116650" fmla="*/ 1711358 h 3006470"/>
                        <a:gd name="connsiteX131-116651" fmla="*/ 5436277 w 6006665"/>
                        <a:gd name="connsiteY131-116652" fmla="*/ 1767977 h 3006470"/>
                        <a:gd name="connsiteX132-116653" fmla="*/ 5397645 w 6006665"/>
                        <a:gd name="connsiteY132-116654" fmla="*/ 1779340 h 3006470"/>
                        <a:gd name="connsiteX133-116655" fmla="*/ 5345378 w 6006665"/>
                        <a:gd name="connsiteY133-116656" fmla="*/ 1833879 h 3006470"/>
                        <a:gd name="connsiteX134-116657" fmla="*/ 5290839 w 6006665"/>
                        <a:gd name="connsiteY134-116658" fmla="*/ 1881600 h 3006470"/>
                        <a:gd name="connsiteX135-116659" fmla="*/ 5274932 w 6006665"/>
                        <a:gd name="connsiteY135-116660" fmla="*/ 1913415 h 3006470"/>
                        <a:gd name="connsiteX136-116661" fmla="*/ 5267238 w 6006665"/>
                        <a:gd name="connsiteY136-116662" fmla="*/ 1904988 h 3006470"/>
                        <a:gd name="connsiteX137-116663" fmla="*/ 5263025 w 6006665"/>
                        <a:gd name="connsiteY137-116664" fmla="*/ 1913415 h 3006470"/>
                        <a:gd name="connsiteX138-116665" fmla="*/ 5219538 w 6006665"/>
                        <a:gd name="connsiteY138-116666" fmla="*/ 1865787 h 3006470"/>
                        <a:gd name="connsiteX139-116667" fmla="*/ 5129494 w 6006665"/>
                        <a:gd name="connsiteY139-116668" fmla="*/ 1920232 h 3006470"/>
                        <a:gd name="connsiteX140-116669" fmla="*/ 5126389 w 6006665"/>
                        <a:gd name="connsiteY140-116670" fmla="*/ 1914910 h 3006470"/>
                        <a:gd name="connsiteX141-116671" fmla="*/ 5117587 w 6006665"/>
                        <a:gd name="connsiteY141-116672" fmla="*/ 1920232 h 3006470"/>
                        <a:gd name="connsiteX142-116673" fmla="*/ 5105544 w 6006665"/>
                        <a:gd name="connsiteY142-116674" fmla="*/ 1899586 h 3006470"/>
                        <a:gd name="connsiteX143-116675" fmla="*/ 5074955 w 6006665"/>
                        <a:gd name="connsiteY143-116676" fmla="*/ 1924777 h 3006470"/>
                        <a:gd name="connsiteX144-116677" fmla="*/ 5065718 w 6006665"/>
                        <a:gd name="connsiteY144-116678" fmla="*/ 1922578 h 3006470"/>
                        <a:gd name="connsiteX145-116679" fmla="*/ 5063048 w 6006665"/>
                        <a:gd name="connsiteY145-116680" fmla="*/ 1924777 h 3006470"/>
                        <a:gd name="connsiteX146-116681" fmla="*/ 5026594 w 6006665"/>
                        <a:gd name="connsiteY146-116682" fmla="*/ 1916098 h 3006470"/>
                        <a:gd name="connsiteX147-116683" fmla="*/ 5015871 w 6006665"/>
                        <a:gd name="connsiteY147-116684" fmla="*/ 1961137 h 3006470"/>
                        <a:gd name="connsiteX148-116685" fmla="*/ 4974967 w 6006665"/>
                        <a:gd name="connsiteY148-116686" fmla="*/ 2027038 h 3006470"/>
                        <a:gd name="connsiteX149-116687" fmla="*/ 4974967 w 6006665"/>
                        <a:gd name="connsiteY149-116688" fmla="*/ 2058853 h 3006470"/>
                        <a:gd name="connsiteX150-116689" fmla="*/ 5015871 w 6006665"/>
                        <a:gd name="connsiteY150-116690" fmla="*/ 2074760 h 3006470"/>
                        <a:gd name="connsiteX151-116691" fmla="*/ 5011326 w 6006665"/>
                        <a:gd name="connsiteY151-116692" fmla="*/ 2172476 h 3006470"/>
                        <a:gd name="connsiteX152-116693" fmla="*/ 4999419 w 6006665"/>
                        <a:gd name="connsiteY152-116694" fmla="*/ 2172476 h 3006470"/>
                        <a:gd name="connsiteX153-116695" fmla="*/ 4974967 w 6006665"/>
                        <a:gd name="connsiteY153-116696" fmla="*/ 2172476 h 3006470"/>
                        <a:gd name="connsiteX154-116697" fmla="*/ 4963605 w 6006665"/>
                        <a:gd name="connsiteY154-116698" fmla="*/ 2224742 h 3006470"/>
                        <a:gd name="connsiteX155-116699" fmla="*/ 4974967 w 6006665"/>
                        <a:gd name="connsiteY155-116700" fmla="*/ 2252012 h 3006470"/>
                        <a:gd name="connsiteX156-116701" fmla="*/ 4909065 w 6006665"/>
                        <a:gd name="connsiteY156-116702" fmla="*/ 2286099 h 3006470"/>
                        <a:gd name="connsiteX157-116703" fmla="*/ 4897703 w 6006665"/>
                        <a:gd name="connsiteY157-116704" fmla="*/ 2354273 h 3006470"/>
                        <a:gd name="connsiteX158-116705" fmla="*/ 4845437 w 6006665"/>
                        <a:gd name="connsiteY158-116706" fmla="*/ 2370180 h 3006470"/>
                        <a:gd name="connsiteX159-116707" fmla="*/ 4834074 w 6006665"/>
                        <a:gd name="connsiteY159-116708" fmla="*/ 2429264 h 3006470"/>
                        <a:gd name="connsiteX160-116709" fmla="*/ 4779535 w 6006665"/>
                        <a:gd name="connsiteY160-116710" fmla="*/ 2488348 h 3006470"/>
                        <a:gd name="connsiteX161-116711" fmla="*/ 4777225 w 6006665"/>
                        <a:gd name="connsiteY161-116712" fmla="*/ 2477952 h 3006470"/>
                        <a:gd name="connsiteX162-116713" fmla="*/ 4767628 w 6006665"/>
                        <a:gd name="connsiteY162-116714" fmla="*/ 2488348 h 3006470"/>
                        <a:gd name="connsiteX163-116715" fmla="*/ 4758538 w 6006665"/>
                        <a:gd name="connsiteY163-116716" fmla="*/ 2447444 h 3006470"/>
                        <a:gd name="connsiteX164-116717" fmla="*/ 4742631 w 6006665"/>
                        <a:gd name="connsiteY164-116718" fmla="*/ 2361090 h 3006470"/>
                        <a:gd name="connsiteX165-116719" fmla="*/ 4715361 w 6006665"/>
                        <a:gd name="connsiteY165-116720" fmla="*/ 2220198 h 3006470"/>
                        <a:gd name="connsiteX166-116721" fmla="*/ 4735813 w 6006665"/>
                        <a:gd name="connsiteY166-116722" fmla="*/ 2129299 h 3006470"/>
                        <a:gd name="connsiteX167-116723" fmla="*/ 4767628 w 6006665"/>
                        <a:gd name="connsiteY167-116724" fmla="*/ 2086122 h 3006470"/>
                        <a:gd name="connsiteX168-116725" fmla="*/ 4767628 w 6006665"/>
                        <a:gd name="connsiteY168-116726" fmla="*/ 2058853 h 3006470"/>
                        <a:gd name="connsiteX169-116727" fmla="*/ 4826712 w 6006665"/>
                        <a:gd name="connsiteY169-116728" fmla="*/ 2042945 h 3006470"/>
                        <a:gd name="connsiteX170-116729" fmla="*/ 4892613 w 6006665"/>
                        <a:gd name="connsiteY170-116730" fmla="*/ 1952047 h 3006470"/>
                        <a:gd name="connsiteX171-116731" fmla="*/ 4956243 w 6006665"/>
                        <a:gd name="connsiteY171-116732" fmla="*/ 1877056 h 3006470"/>
                        <a:gd name="connsiteX172-116733" fmla="*/ 5022143 w 6006665"/>
                        <a:gd name="connsiteY172-116734" fmla="*/ 1817971 h 3006470"/>
                        <a:gd name="connsiteX173-116735" fmla="*/ 5046694 w 6006665"/>
                        <a:gd name="connsiteY173-116736" fmla="*/ 1710844 h 3006470"/>
                        <a:gd name="connsiteX174-116737" fmla="*/ 5015871 w 6006665"/>
                        <a:gd name="connsiteY174-116738" fmla="*/ 1715711 h 3006470"/>
                        <a:gd name="connsiteX175-116739" fmla="*/ 4995419 w 6006665"/>
                        <a:gd name="connsiteY175-116740" fmla="*/ 1779340 h 3006470"/>
                        <a:gd name="connsiteX176-116741" fmla="*/ 4904521 w 6006665"/>
                        <a:gd name="connsiteY176-116742" fmla="*/ 1865693 h 3006470"/>
                        <a:gd name="connsiteX177-116743" fmla="*/ 4901708 w 6006665"/>
                        <a:gd name="connsiteY177-116744" fmla="*/ 1857053 h 3006470"/>
                        <a:gd name="connsiteX178-116745" fmla="*/ 4892613 w 6006665"/>
                        <a:gd name="connsiteY178-116746" fmla="*/ 1865693 h 3006470"/>
                        <a:gd name="connsiteX179-116747" fmla="*/ 4861835 w 6006665"/>
                        <a:gd name="connsiteY179-116748" fmla="*/ 1771159 h 3006470"/>
                        <a:gd name="connsiteX180-116749" fmla="*/ 4779535 w 6006665"/>
                        <a:gd name="connsiteY180-116750" fmla="*/ 1795247 h 3006470"/>
                        <a:gd name="connsiteX181-116751" fmla="*/ 4684091 w 6006665"/>
                        <a:gd name="connsiteY181-116752" fmla="*/ 1920232 h 3006470"/>
                        <a:gd name="connsiteX182-116753" fmla="*/ 4715906 w 6006665"/>
                        <a:gd name="connsiteY182-116754" fmla="*/ 1967954 h 3006470"/>
                        <a:gd name="connsiteX183-116755" fmla="*/ 4636369 w 6006665"/>
                        <a:gd name="connsiteY183-116756" fmla="*/ 1983861 h 3006470"/>
                        <a:gd name="connsiteX184-116757" fmla="*/ 4577285 w 6006665"/>
                        <a:gd name="connsiteY184-116758" fmla="*/ 1988406 h 3006470"/>
                        <a:gd name="connsiteX185-116759" fmla="*/ 4577373 w 6006665"/>
                        <a:gd name="connsiteY185-116760" fmla="*/ 1987484 h 3006470"/>
                        <a:gd name="connsiteX186-116761" fmla="*/ 4565379 w 6006665"/>
                        <a:gd name="connsiteY186-116762" fmla="*/ 1988406 h 3006470"/>
                        <a:gd name="connsiteX187-116763" fmla="*/ 4569923 w 6006665"/>
                        <a:gd name="connsiteY187-116764" fmla="*/ 1940685 h 3006470"/>
                        <a:gd name="connsiteX188-116765" fmla="*/ 4520081 w 6006665"/>
                        <a:gd name="connsiteY188-116766" fmla="*/ 1931099 h 3006470"/>
                        <a:gd name="connsiteX189-116767" fmla="*/ 4475025 w 6006665"/>
                        <a:gd name="connsiteY189-116768" fmla="*/ 1961137 h 3006470"/>
                        <a:gd name="connsiteX190-116769" fmla="*/ 4464394 w 6006665"/>
                        <a:gd name="connsiteY190-116770" fmla="*/ 1960286 h 3006470"/>
                        <a:gd name="connsiteX191-116771" fmla="*/ 4463118 w 6006665"/>
                        <a:gd name="connsiteY191-116772" fmla="*/ 1961137 h 3006470"/>
                        <a:gd name="connsiteX192-116773" fmla="*/ 4357637 w 6006665"/>
                        <a:gd name="connsiteY192-116774" fmla="*/ 1952698 h 3006470"/>
                        <a:gd name="connsiteX193-116775" fmla="*/ 4243233 w 6006665"/>
                        <a:gd name="connsiteY193-116776" fmla="*/ 1972499 h 3006470"/>
                        <a:gd name="connsiteX194-116777" fmla="*/ 4125065 w 6006665"/>
                        <a:gd name="connsiteY194-116778" fmla="*/ 2106574 h 3006470"/>
                        <a:gd name="connsiteX195-116779" fmla="*/ 3984173 w 6006665"/>
                        <a:gd name="connsiteY195-116780" fmla="*/ 2263374 h 3006470"/>
                        <a:gd name="connsiteX196-116781" fmla="*/ 4038712 w 6006665"/>
                        <a:gd name="connsiteY196-116782" fmla="*/ 2267919 h 3006470"/>
                        <a:gd name="connsiteX197-116783" fmla="*/ 4059164 w 6006665"/>
                        <a:gd name="connsiteY197-116784" fmla="*/ 2311096 h 3006470"/>
                        <a:gd name="connsiteX198-116785" fmla="*/ 4087782 w 6006665"/>
                        <a:gd name="connsiteY198-116786" fmla="*/ 2319513 h 3006470"/>
                        <a:gd name="connsiteX199-116787" fmla="*/ 4106341 w 6006665"/>
                        <a:gd name="connsiteY199-116788" fmla="*/ 2290644 h 3006470"/>
                        <a:gd name="connsiteX200-116789" fmla="*/ 4117411 w 6006665"/>
                        <a:gd name="connsiteY200-116790" fmla="*/ 2291946 h 3006470"/>
                        <a:gd name="connsiteX201-116791" fmla="*/ 4118248 w 6006665"/>
                        <a:gd name="connsiteY201-116792" fmla="*/ 2290644 h 3006470"/>
                        <a:gd name="connsiteX202-116793" fmla="*/ 4156880 w 6006665"/>
                        <a:gd name="connsiteY202-116794" fmla="*/ 2295189 h 3006470"/>
                        <a:gd name="connsiteX203-116795" fmla="*/ 4211419 w 6006665"/>
                        <a:gd name="connsiteY203-116796" fmla="*/ 2365635 h 3006470"/>
                        <a:gd name="connsiteX204-116797" fmla="*/ 4215964 w 6006665"/>
                        <a:gd name="connsiteY204-116798" fmla="*/ 2413357 h 3006470"/>
                        <a:gd name="connsiteX205-116799" fmla="*/ 4184149 w 6006665"/>
                        <a:gd name="connsiteY205-116800" fmla="*/ 2472441 h 3006470"/>
                        <a:gd name="connsiteX206-116801" fmla="*/ 4177332 w 6006665"/>
                        <a:gd name="connsiteY206-116802" fmla="*/ 2542887 h 3006470"/>
                        <a:gd name="connsiteX207-116803" fmla="*/ 4161425 w 6006665"/>
                        <a:gd name="connsiteY207-116804" fmla="*/ 2629241 h 3006470"/>
                        <a:gd name="connsiteX208-116805" fmla="*/ 4109158 w 6006665"/>
                        <a:gd name="connsiteY208-116806" fmla="*/ 2708777 h 3006470"/>
                        <a:gd name="connsiteX209-116807" fmla="*/ 4097796 w 6006665"/>
                        <a:gd name="connsiteY209-116808" fmla="*/ 2747409 h 3006470"/>
                        <a:gd name="connsiteX210-116809" fmla="*/ 4043257 w 6006665"/>
                        <a:gd name="connsiteY210-116810" fmla="*/ 2806493 h 3006470"/>
                        <a:gd name="connsiteX211-116811" fmla="*/ 3995535 w 6006665"/>
                        <a:gd name="connsiteY211-116812" fmla="*/ 2865577 h 3006470"/>
                        <a:gd name="connsiteX212-116813" fmla="*/ 3975083 w 6006665"/>
                        <a:gd name="connsiteY212-116814" fmla="*/ 2897392 h 3006470"/>
                        <a:gd name="connsiteX213-116815" fmla="*/ 3925089 w 6006665"/>
                        <a:gd name="connsiteY213-116816" fmla="*/ 2924661 h 3006470"/>
                        <a:gd name="connsiteX214-116817" fmla="*/ 3913182 w 6006665"/>
                        <a:gd name="connsiteY214-116818" fmla="*/ 2924661 h 3006470"/>
                        <a:gd name="connsiteX215-116819" fmla="*/ 3904637 w 6006665"/>
                        <a:gd name="connsiteY215-116820" fmla="*/ 2924661 h 3006470"/>
                        <a:gd name="connsiteX216-116821" fmla="*/ 3892729 w 6006665"/>
                        <a:gd name="connsiteY216-116822" fmla="*/ 2924661 h 3006470"/>
                        <a:gd name="connsiteX217-116823" fmla="*/ 3871063 w 6006665"/>
                        <a:gd name="connsiteY217-116824" fmla="*/ 2908412 h 3006470"/>
                        <a:gd name="connsiteX218-116825" fmla="*/ 3829645 w 6006665"/>
                        <a:gd name="connsiteY218-116826" fmla="*/ 2936024 h 3006470"/>
                        <a:gd name="connsiteX219-116827" fmla="*/ 3822828 w 6006665"/>
                        <a:gd name="connsiteY219-116828" fmla="*/ 2956476 h 3006470"/>
                        <a:gd name="connsiteX220-116829" fmla="*/ 3818283 w 6006665"/>
                        <a:gd name="connsiteY220-116830" fmla="*/ 2947386 h 3006470"/>
                        <a:gd name="connsiteX221-116831" fmla="*/ 3818283 w 6006665"/>
                        <a:gd name="connsiteY221-116832" fmla="*/ 2935660 h 3006470"/>
                        <a:gd name="connsiteX222-116833" fmla="*/ 3817738 w 6006665"/>
                        <a:gd name="connsiteY222-116834" fmla="*/ 2936024 h 3006470"/>
                        <a:gd name="connsiteX223-116835" fmla="*/ 3810921 w 6006665"/>
                        <a:gd name="connsiteY223-116836" fmla="*/ 2956476 h 3006470"/>
                        <a:gd name="connsiteX224-116837" fmla="*/ 3806376 w 6006665"/>
                        <a:gd name="connsiteY224-116838" fmla="*/ 2947386 h 3006470"/>
                        <a:gd name="connsiteX225-116839" fmla="*/ 3806376 w 6006665"/>
                        <a:gd name="connsiteY225-116840" fmla="*/ 2920116 h 3006470"/>
                        <a:gd name="connsiteX226-116841" fmla="*/ 3818283 w 6006665"/>
                        <a:gd name="connsiteY226-116842" fmla="*/ 2920116 h 3006470"/>
                        <a:gd name="connsiteX227-116843" fmla="*/ 3826828 w 6006665"/>
                        <a:gd name="connsiteY227-116844" fmla="*/ 2920116 h 3006470"/>
                        <a:gd name="connsiteX228-116845" fmla="*/ 3833645 w 6006665"/>
                        <a:gd name="connsiteY228-116846" fmla="*/ 2861032 h 3006470"/>
                        <a:gd name="connsiteX229-116847" fmla="*/ 3822283 w 6006665"/>
                        <a:gd name="connsiteY229-116848" fmla="*/ 2817856 h 3006470"/>
                        <a:gd name="connsiteX230-116849" fmla="*/ 3849553 w 6006665"/>
                        <a:gd name="connsiteY230-116850" fmla="*/ 2795131 h 3006470"/>
                        <a:gd name="connsiteX231-116851" fmla="*/ 3858814 w 6006665"/>
                        <a:gd name="connsiteY231-116852" fmla="*/ 2797336 h 3006470"/>
                        <a:gd name="connsiteX232-116853" fmla="*/ 3861460 w 6006665"/>
                        <a:gd name="connsiteY232-116854" fmla="*/ 2795131 h 3006470"/>
                        <a:gd name="connsiteX233-116855" fmla="*/ 3898487 w 6006665"/>
                        <a:gd name="connsiteY233-116856" fmla="*/ 2803947 h 3006470"/>
                        <a:gd name="connsiteX234-116857" fmla="*/ 3919999 w 6006665"/>
                        <a:gd name="connsiteY234-116858" fmla="*/ 2758772 h 3006470"/>
                        <a:gd name="connsiteX235-116859" fmla="*/ 3935906 w 6006665"/>
                        <a:gd name="connsiteY235-116860" fmla="*/ 2699687 h 3006470"/>
                        <a:gd name="connsiteX236-116861" fmla="*/ 3947269 w 6006665"/>
                        <a:gd name="connsiteY236-116862" fmla="*/ 2676963 h 3006470"/>
                        <a:gd name="connsiteX237-116863" fmla="*/ 3966292 w 6006665"/>
                        <a:gd name="connsiteY237-116864" fmla="*/ 2632575 h 3006470"/>
                        <a:gd name="connsiteX238-116865" fmla="*/ 3915999 w 6006665"/>
                        <a:gd name="connsiteY238-116866" fmla="*/ 2645148 h 3006470"/>
                        <a:gd name="connsiteX239-116867" fmla="*/ 3888729 w 6006665"/>
                        <a:gd name="connsiteY239-116868" fmla="*/ 2667873 h 3006470"/>
                        <a:gd name="connsiteX240-116869" fmla="*/ 3876822 w 6006665"/>
                        <a:gd name="connsiteY240-116870" fmla="*/ 2667873 h 3006470"/>
                        <a:gd name="connsiteX241-116871" fmla="*/ 3829645 w 6006665"/>
                        <a:gd name="connsiteY241-116872" fmla="*/ 2667873 h 3006470"/>
                        <a:gd name="connsiteX242-116873" fmla="*/ 3817738 w 6006665"/>
                        <a:gd name="connsiteY242-116874" fmla="*/ 2667873 h 3006470"/>
                        <a:gd name="connsiteX243-116875" fmla="*/ 3801831 w 6006665"/>
                        <a:gd name="connsiteY243-116876" fmla="*/ 2613334 h 3006470"/>
                        <a:gd name="connsiteX244-116877" fmla="*/ 3758654 w 6006665"/>
                        <a:gd name="connsiteY244-116878" fmla="*/ 2574702 h 3006470"/>
                        <a:gd name="connsiteX245-116879" fmla="*/ 3692753 w 6006665"/>
                        <a:gd name="connsiteY245-116880" fmla="*/ 2558795 h 3006470"/>
                        <a:gd name="connsiteX246-116881" fmla="*/ 3683663 w 6006665"/>
                        <a:gd name="connsiteY246-116882" fmla="*/ 2499711 h 3006470"/>
                        <a:gd name="connsiteX247-116883" fmla="*/ 3672301 w 6006665"/>
                        <a:gd name="connsiteY247-116884" fmla="*/ 2467896 h 3006470"/>
                        <a:gd name="connsiteX248-116885" fmla="*/ 3656393 w 6006665"/>
                        <a:gd name="connsiteY248-116886" fmla="*/ 2440627 h 3006470"/>
                        <a:gd name="connsiteX249-116887" fmla="*/ 3633669 w 6006665"/>
                        <a:gd name="connsiteY249-116888" fmla="*/ 2381542 h 3006470"/>
                        <a:gd name="connsiteX250-116889" fmla="*/ 3601854 w 6006665"/>
                        <a:gd name="connsiteY250-116890" fmla="*/ 2361090 h 3006470"/>
                        <a:gd name="connsiteX251-116891" fmla="*/ 3545995 w 6006665"/>
                        <a:gd name="connsiteY251-116892" fmla="*/ 2339606 h 3006470"/>
                        <a:gd name="connsiteX252-116893" fmla="*/ 3506955 w 6006665"/>
                        <a:gd name="connsiteY252-116894" fmla="*/ 2345183 h 3006470"/>
                        <a:gd name="connsiteX253-116895" fmla="*/ 3463779 w 6006665"/>
                        <a:gd name="connsiteY253-116896" fmla="*/ 2354273 h 3006470"/>
                        <a:gd name="connsiteX254-116897" fmla="*/ 3431964 w 6006665"/>
                        <a:gd name="connsiteY254-116898" fmla="*/ 2381542 h 3006470"/>
                        <a:gd name="connsiteX255-116899" fmla="*/ 3452416 w 6006665"/>
                        <a:gd name="connsiteY255-116900" fmla="*/ 2397450 h 3006470"/>
                        <a:gd name="connsiteX256-116901" fmla="*/ 3452416 w 6006665"/>
                        <a:gd name="connsiteY256-116902" fmla="*/ 2429264 h 3006470"/>
                        <a:gd name="connsiteX257-116903" fmla="*/ 3431964 w 6006665"/>
                        <a:gd name="connsiteY257-116904" fmla="*/ 2451989 h 3006470"/>
                        <a:gd name="connsiteX258-116905" fmla="*/ 3400150 w 6006665"/>
                        <a:gd name="connsiteY258-116906" fmla="*/ 2511073 h 3006470"/>
                        <a:gd name="connsiteX259-116907" fmla="*/ 3400150 w 6006665"/>
                        <a:gd name="connsiteY259-116908" fmla="*/ 2538343 h 3006470"/>
                        <a:gd name="connsiteX260-116909" fmla="*/ 3350155 w 6006665"/>
                        <a:gd name="connsiteY260-116910" fmla="*/ 2570157 h 3006470"/>
                        <a:gd name="connsiteX261-116911" fmla="*/ 3342342 w 6006665"/>
                        <a:gd name="connsiteY261-116912" fmla="*/ 2567553 h 3006470"/>
                        <a:gd name="connsiteX262-116913" fmla="*/ 3338249 w 6006665"/>
                        <a:gd name="connsiteY262-116914" fmla="*/ 2570157 h 3006470"/>
                        <a:gd name="connsiteX263-116915" fmla="*/ 3290527 w 6006665"/>
                        <a:gd name="connsiteY263-116916" fmla="*/ 2554250 h 3006470"/>
                        <a:gd name="connsiteX264-116917" fmla="*/ 3259257 w 6006665"/>
                        <a:gd name="connsiteY264-116918" fmla="*/ 2554250 h 3006470"/>
                        <a:gd name="connsiteX265-116919" fmla="*/ 3247350 w 6006665"/>
                        <a:gd name="connsiteY265-116920" fmla="*/ 2554250 h 3006470"/>
                        <a:gd name="connsiteX266-116921" fmla="*/ 3231443 w 6006665"/>
                        <a:gd name="connsiteY266-116922" fmla="*/ 2538343 h 3006470"/>
                        <a:gd name="connsiteX267-116923" fmla="*/ 3213271 w 6006665"/>
                        <a:gd name="connsiteY267-116924" fmla="*/ 2533799 h 3006470"/>
                        <a:gd name="connsiteX268-116925" fmla="*/ 3168359 w 6006665"/>
                        <a:gd name="connsiteY268-116926" fmla="*/ 2570157 h 3006470"/>
                        <a:gd name="connsiteX269-116927" fmla="*/ 3120637 w 6006665"/>
                        <a:gd name="connsiteY269-116928" fmla="*/ 2581519 h 3006470"/>
                        <a:gd name="connsiteX270-116929" fmla="*/ 3082005 w 6006665"/>
                        <a:gd name="connsiteY270-116930" fmla="*/ 2597427 h 3006470"/>
                        <a:gd name="connsiteX271-116931" fmla="*/ 3074460 w 6006665"/>
                        <a:gd name="connsiteY271-116932" fmla="*/ 2595630 h 3006470"/>
                        <a:gd name="connsiteX272-116933" fmla="*/ 3070098 w 6006665"/>
                        <a:gd name="connsiteY272-116934" fmla="*/ 2597427 h 3006470"/>
                        <a:gd name="connsiteX273-116935" fmla="*/ 3022376 w 6006665"/>
                        <a:gd name="connsiteY273-116936" fmla="*/ 2586064 h 3006470"/>
                        <a:gd name="connsiteX274-116937" fmla="*/ 3000196 w 6006665"/>
                        <a:gd name="connsiteY274-116938" fmla="*/ 2586064 h 3006470"/>
                        <a:gd name="connsiteX275-116939" fmla="*/ 2988289 w 6006665"/>
                        <a:gd name="connsiteY275-116940" fmla="*/ 2586064 h 3006470"/>
                        <a:gd name="connsiteX276-116941" fmla="*/ 2967837 w 6006665"/>
                        <a:gd name="connsiteY276-116942" fmla="*/ 2554250 h 3006470"/>
                        <a:gd name="connsiteX277-116943" fmla="*/ 2929205 w 6006665"/>
                        <a:gd name="connsiteY277-116944" fmla="*/ 2526980 h 3006470"/>
                        <a:gd name="connsiteX278-116945" fmla="*/ 2902153 w 6006665"/>
                        <a:gd name="connsiteY278-116946" fmla="*/ 2523116 h 3006470"/>
                        <a:gd name="connsiteX279-116947" fmla="*/ 2861576 w 6006665"/>
                        <a:gd name="connsiteY279-116948" fmla="*/ 2526980 h 3006470"/>
                        <a:gd name="connsiteX280-116949" fmla="*/ 2822944 w 6006665"/>
                        <a:gd name="connsiteY280-116950" fmla="*/ 2538343 h 3006470"/>
                        <a:gd name="connsiteX281-116951" fmla="*/ 2818139 w 6006665"/>
                        <a:gd name="connsiteY281-116952" fmla="*/ 2536254 h 3006470"/>
                        <a:gd name="connsiteX282-116953" fmla="*/ 2811037 w 6006665"/>
                        <a:gd name="connsiteY282-116954" fmla="*/ 2538343 h 3006470"/>
                        <a:gd name="connsiteX283-116955" fmla="*/ 2758770 w 6006665"/>
                        <a:gd name="connsiteY283-116956" fmla="*/ 2515618 h 3006470"/>
                        <a:gd name="connsiteX284-116957" fmla="*/ 2751953 w 6006665"/>
                        <a:gd name="connsiteY284-116958" fmla="*/ 2472441 h 3006470"/>
                        <a:gd name="connsiteX285-116959" fmla="*/ 2708776 w 6006665"/>
                        <a:gd name="connsiteY285-116960" fmla="*/ 2456534 h 3006470"/>
                        <a:gd name="connsiteX286-116961" fmla="*/ 2676962 w 6006665"/>
                        <a:gd name="connsiteY286-116962" fmla="*/ 2451989 h 3006470"/>
                        <a:gd name="connsiteX287-116963" fmla="*/ 2642534 w 6006665"/>
                        <a:gd name="connsiteY287-116964" fmla="*/ 2430245 h 3006470"/>
                        <a:gd name="connsiteX288-116965" fmla="*/ 2609333 w 6006665"/>
                        <a:gd name="connsiteY288-116966" fmla="*/ 2488348 h 3006470"/>
                        <a:gd name="connsiteX289-116967" fmla="*/ 2625240 w 6006665"/>
                        <a:gd name="connsiteY289-116968" fmla="*/ 2522435 h 3006470"/>
                        <a:gd name="connsiteX290-116969" fmla="*/ 2586608 w 6006665"/>
                        <a:gd name="connsiteY290-116970" fmla="*/ 2558795 h 3006470"/>
                        <a:gd name="connsiteX291-116971" fmla="*/ 2577105 w 6006665"/>
                        <a:gd name="connsiteY291-116972" fmla="*/ 2556532 h 3006470"/>
                        <a:gd name="connsiteX292-116973" fmla="*/ 2574701 w 6006665"/>
                        <a:gd name="connsiteY292-116974" fmla="*/ 2558795 h 3006470"/>
                        <a:gd name="connsiteX293-116975" fmla="*/ 2526979 w 6006665"/>
                        <a:gd name="connsiteY293-116976" fmla="*/ 2547432 h 3006470"/>
                        <a:gd name="connsiteX294-116977" fmla="*/ 2490620 w 6006665"/>
                        <a:gd name="connsiteY294-116978" fmla="*/ 2542887 h 3006470"/>
                        <a:gd name="connsiteX295-116979" fmla="*/ 2463350 w 6006665"/>
                        <a:gd name="connsiteY295-116980" fmla="*/ 2515618 h 3006470"/>
                        <a:gd name="connsiteX296-116981" fmla="*/ 2436625 w 6006665"/>
                        <a:gd name="connsiteY296-116982" fmla="*/ 2515618 h 3006470"/>
                        <a:gd name="connsiteX297-116983" fmla="*/ 2424718 w 6006665"/>
                        <a:gd name="connsiteY297-116984" fmla="*/ 2515618 h 3006470"/>
                        <a:gd name="connsiteX298-116985" fmla="*/ 2398858 w 6006665"/>
                        <a:gd name="connsiteY298-116986" fmla="*/ 2502687 h 3006470"/>
                        <a:gd name="connsiteX299-116987" fmla="*/ 2350272 w 6006665"/>
                        <a:gd name="connsiteY299-116988" fmla="*/ 2526980 h 3006470"/>
                        <a:gd name="connsiteX300-116989" fmla="*/ 2282098 w 6006665"/>
                        <a:gd name="connsiteY300-116990" fmla="*/ 2574702 h 3006470"/>
                        <a:gd name="connsiteX301-116991" fmla="*/ 2238921 w 6006665"/>
                        <a:gd name="connsiteY301-116992" fmla="*/ 2586064 h 3006470"/>
                        <a:gd name="connsiteX302-116993" fmla="*/ 2227559 w 6006665"/>
                        <a:gd name="connsiteY302-116994" fmla="*/ 2590609 h 3006470"/>
                        <a:gd name="connsiteX303-116995" fmla="*/ 2225178 w 6006665"/>
                        <a:gd name="connsiteY303-116996" fmla="*/ 2586799 h 3006470"/>
                        <a:gd name="connsiteX304-116997" fmla="*/ 2215652 w 6006665"/>
                        <a:gd name="connsiteY304-116998" fmla="*/ 2590609 h 3006470"/>
                        <a:gd name="connsiteX305-116999" fmla="*/ 2193596 w 6006665"/>
                        <a:gd name="connsiteY305-117000" fmla="*/ 2555320 h 3006470"/>
                        <a:gd name="connsiteX306-117001" fmla="*/ 2157112 w 6006665"/>
                        <a:gd name="connsiteY306-117002" fmla="*/ 2558795 h 3006470"/>
                        <a:gd name="connsiteX307-117003" fmla="*/ 2156291 w 6006665"/>
                        <a:gd name="connsiteY307-117004" fmla="*/ 2557739 h 3006470"/>
                        <a:gd name="connsiteX308-117005" fmla="*/ 2145205 w 6006665"/>
                        <a:gd name="connsiteY308-117006" fmla="*/ 2558795 h 3006470"/>
                        <a:gd name="connsiteX309-117007" fmla="*/ 2129298 w 6006665"/>
                        <a:gd name="connsiteY309-117008" fmla="*/ 2538343 h 3006470"/>
                        <a:gd name="connsiteX310-117009" fmla="*/ 2102029 w 6006665"/>
                        <a:gd name="connsiteY310-117010" fmla="*/ 2526980 h 3006470"/>
                        <a:gd name="connsiteX311-117011" fmla="*/ 2086121 w 6006665"/>
                        <a:gd name="connsiteY311-117012" fmla="*/ 2495166 h 3006470"/>
                        <a:gd name="connsiteX312-117013" fmla="*/ 2070005 w 6006665"/>
                        <a:gd name="connsiteY312-117014" fmla="*/ 2486212 h 3006470"/>
                        <a:gd name="connsiteX313-117015" fmla="*/ 2027582 w 6006665"/>
                        <a:gd name="connsiteY313-117016" fmla="*/ 2499711 h 3006470"/>
                        <a:gd name="connsiteX314-117017" fmla="*/ 2023845 w 6006665"/>
                        <a:gd name="connsiteY314-117018" fmla="*/ 2497111 h 3006470"/>
                        <a:gd name="connsiteX315-117019" fmla="*/ 2018675 w 6006665"/>
                        <a:gd name="connsiteY315-117020" fmla="*/ 2499711 h 3006470"/>
                        <a:gd name="connsiteX316-117021" fmla="*/ 1971363 w 6006665"/>
                        <a:gd name="connsiteY316-117022" fmla="*/ 2468885 h 3006470"/>
                        <a:gd name="connsiteX317-117023" fmla="*/ 1952591 w 6006665"/>
                        <a:gd name="connsiteY317-117024" fmla="*/ 2495166 h 3006470"/>
                        <a:gd name="connsiteX318-117025" fmla="*/ 1947518 w 6006665"/>
                        <a:gd name="connsiteY318-117026" fmla="*/ 2485599 h 3006470"/>
                        <a:gd name="connsiteX319-117027" fmla="*/ 1940684 w 6006665"/>
                        <a:gd name="connsiteY319-117028" fmla="*/ 2495166 h 3006470"/>
                        <a:gd name="connsiteX320-117029" fmla="*/ 1861147 w 6006665"/>
                        <a:gd name="connsiteY320-117030" fmla="*/ 2345183 h 3006470"/>
                        <a:gd name="connsiteX321-117031" fmla="*/ 1811153 w 6006665"/>
                        <a:gd name="connsiteY321-117032" fmla="*/ 2295189 h 3006470"/>
                        <a:gd name="connsiteX322-117033" fmla="*/ 1813950 w 6006665"/>
                        <a:gd name="connsiteY322-117034" fmla="*/ 2292043 h 3006470"/>
                        <a:gd name="connsiteX323-117035" fmla="*/ 1243582 w 6006665"/>
                        <a:gd name="connsiteY323-117036" fmla="*/ 2386087 h 3006470"/>
                        <a:gd name="connsiteX324-117037" fmla="*/ 1216313 w 6006665"/>
                        <a:gd name="connsiteY324-117038" fmla="*/ 2429264 h 3006470"/>
                        <a:gd name="connsiteX325-117039" fmla="*/ 1275397 w 6006665"/>
                        <a:gd name="connsiteY325-117040" fmla="*/ 2472441 h 3006470"/>
                        <a:gd name="connsiteX326-117041" fmla="*/ 1270852 w 6006665"/>
                        <a:gd name="connsiteY326-117042" fmla="*/ 2499711 h 3006470"/>
                        <a:gd name="connsiteX327-117043" fmla="*/ 1259108 w 6006665"/>
                        <a:gd name="connsiteY327-117044" fmla="*/ 2498732 h 3006470"/>
                        <a:gd name="connsiteX328-117045" fmla="*/ 1258945 w 6006665"/>
                        <a:gd name="connsiteY328-117046" fmla="*/ 2499711 h 3006470"/>
                        <a:gd name="connsiteX329-117047" fmla="*/ 1215644 w 6006665"/>
                        <a:gd name="connsiteY329-117048" fmla="*/ 2496102 h 3006470"/>
                        <a:gd name="connsiteX330-117049" fmla="*/ 1204950 w 6006665"/>
                        <a:gd name="connsiteY330-117050" fmla="*/ 2511073 h 3006470"/>
                        <a:gd name="connsiteX331-117051" fmla="*/ 1196495 w 6006665"/>
                        <a:gd name="connsiteY331-117052" fmla="*/ 2506241 h 3006470"/>
                        <a:gd name="connsiteX332-117053" fmla="*/ 1193043 w 6006665"/>
                        <a:gd name="connsiteY332-117054" fmla="*/ 2511073 h 3006470"/>
                        <a:gd name="connsiteX333-117055" fmla="*/ 1145322 w 6006665"/>
                        <a:gd name="connsiteY333-117056" fmla="*/ 2483803 h 3006470"/>
                        <a:gd name="connsiteX334-117057" fmla="*/ 1098145 w 6006665"/>
                        <a:gd name="connsiteY334-117058" fmla="*/ 2483803 h 3006470"/>
                        <a:gd name="connsiteX335-117059" fmla="*/ 1061785 w 6006665"/>
                        <a:gd name="connsiteY335-117060" fmla="*/ 2511073 h 3006470"/>
                        <a:gd name="connsiteX336-117061" fmla="*/ 1055322 w 6006665"/>
                        <a:gd name="connsiteY336-117062" fmla="*/ 2506990 h 3006470"/>
                        <a:gd name="connsiteX337-117063" fmla="*/ 1049878 w 6006665"/>
                        <a:gd name="connsiteY337-117064" fmla="*/ 2511073 h 3006470"/>
                        <a:gd name="connsiteX338-117065" fmla="*/ 1006701 w 6006665"/>
                        <a:gd name="connsiteY338-117066" fmla="*/ 2483803 h 3006470"/>
                        <a:gd name="connsiteX339-117067" fmla="*/ 924893 w 6006665"/>
                        <a:gd name="connsiteY339-117068" fmla="*/ 2447444 h 3006470"/>
                        <a:gd name="connsiteX340-117069" fmla="*/ 877716 w 6006665"/>
                        <a:gd name="connsiteY340-117070" fmla="*/ 2447444 h 3006470"/>
                        <a:gd name="connsiteX341-117071" fmla="*/ 802724 w 6006665"/>
                        <a:gd name="connsiteY341-117072" fmla="*/ 2511073 h 3006470"/>
                        <a:gd name="connsiteX342-117073" fmla="*/ 798179 w 6006665"/>
                        <a:gd name="connsiteY342-117074" fmla="*/ 2554250 h 3006470"/>
                        <a:gd name="connsiteX343-117075" fmla="*/ 787406 w 6006665"/>
                        <a:gd name="connsiteY343-117076" fmla="*/ 2543477 h 3006470"/>
                        <a:gd name="connsiteX344-117077" fmla="*/ 786272 w 6006665"/>
                        <a:gd name="connsiteY344-117078" fmla="*/ 2554250 h 3006470"/>
                        <a:gd name="connsiteX345-117079" fmla="*/ 756063 w 6006665"/>
                        <a:gd name="connsiteY345-117080" fmla="*/ 2524040 h 3006470"/>
                        <a:gd name="connsiteX346-117081" fmla="*/ 732278 w 6006665"/>
                        <a:gd name="connsiteY346-117082" fmla="*/ 2581519 h 3006470"/>
                        <a:gd name="connsiteX347-117083" fmla="*/ 743640 w 6006665"/>
                        <a:gd name="connsiteY347-117084" fmla="*/ 2590609 h 3006470"/>
                        <a:gd name="connsiteX348-117085" fmla="*/ 723188 w 6006665"/>
                        <a:gd name="connsiteY348-117086" fmla="*/ 2633786 h 3006470"/>
                        <a:gd name="connsiteX349-117087" fmla="*/ 747026 w 6006665"/>
                        <a:gd name="connsiteY349-117088" fmla="*/ 2670627 h 3006470"/>
                        <a:gd name="connsiteX350-117089" fmla="*/ 763548 w 6006665"/>
                        <a:gd name="connsiteY350-117090" fmla="*/ 2667873 h 3006470"/>
                        <a:gd name="connsiteX351-117091" fmla="*/ 764871 w 6006665"/>
                        <a:gd name="connsiteY351-117092" fmla="*/ 2669637 h 3006470"/>
                        <a:gd name="connsiteX352-117093" fmla="*/ 775455 w 6006665"/>
                        <a:gd name="connsiteY352-117094" fmla="*/ 2667873 h 3006470"/>
                        <a:gd name="connsiteX353-117095" fmla="*/ 802724 w 6006665"/>
                        <a:gd name="connsiteY353-117096" fmla="*/ 2704232 h 3006470"/>
                        <a:gd name="connsiteX354-117097" fmla="*/ 798179 w 6006665"/>
                        <a:gd name="connsiteY354-117098" fmla="*/ 2731502 h 3006470"/>
                        <a:gd name="connsiteX355-117099" fmla="*/ 818632 w 6006665"/>
                        <a:gd name="connsiteY355-117100" fmla="*/ 2742864 h 3006470"/>
                        <a:gd name="connsiteX356-117101" fmla="*/ 802724 w 6006665"/>
                        <a:gd name="connsiteY356-117102" fmla="*/ 2774679 h 3006470"/>
                        <a:gd name="connsiteX357-117103" fmla="*/ 766365 w 6006665"/>
                        <a:gd name="connsiteY357-117104" fmla="*/ 2779224 h 3006470"/>
                        <a:gd name="connsiteX358-117105" fmla="*/ 727733 w 6006665"/>
                        <a:gd name="connsiteY358-117106" fmla="*/ 2838308 h 3006470"/>
                        <a:gd name="connsiteX359-117107" fmla="*/ 759548 w 6006665"/>
                        <a:gd name="connsiteY359-117108" fmla="*/ 2881485 h 3006470"/>
                        <a:gd name="connsiteX360-117109" fmla="*/ 759548 w 6006665"/>
                        <a:gd name="connsiteY360-117110" fmla="*/ 2920116 h 3006470"/>
                        <a:gd name="connsiteX361-117111" fmla="*/ 798179 w 6006665"/>
                        <a:gd name="connsiteY361-117112" fmla="*/ 2979201 h 3006470"/>
                        <a:gd name="connsiteX362-117113" fmla="*/ 775455 w 6006665"/>
                        <a:gd name="connsiteY362-117114" fmla="*/ 2995108 h 3006470"/>
                        <a:gd name="connsiteX363-117115" fmla="*/ 770910 w 6006665"/>
                        <a:gd name="connsiteY363-117116" fmla="*/ 3006470 h 3006470"/>
                        <a:gd name="connsiteX364-117117" fmla="*/ 759003 w 6006665"/>
                        <a:gd name="connsiteY364-117118" fmla="*/ 3006470 h 3006470"/>
                        <a:gd name="connsiteX365-117119" fmla="*/ 755003 w 6006665"/>
                        <a:gd name="connsiteY365-117120" fmla="*/ 3006470 h 3006470"/>
                        <a:gd name="connsiteX366-117121" fmla="*/ 743096 w 6006665"/>
                        <a:gd name="connsiteY366-117122" fmla="*/ 3006470 h 3006470"/>
                        <a:gd name="connsiteX367-117123" fmla="*/ 715826 w 6006665"/>
                        <a:gd name="connsiteY367-117124" fmla="*/ 2972383 h 3006470"/>
                        <a:gd name="connsiteX368-117125" fmla="*/ 704464 w 6006665"/>
                        <a:gd name="connsiteY368-117126" fmla="*/ 2972383 h 3006470"/>
                        <a:gd name="connsiteX369-117127" fmla="*/ 684012 w 6006665"/>
                        <a:gd name="connsiteY369-117128" fmla="*/ 2963293 h 3006470"/>
                        <a:gd name="connsiteX370-117129" fmla="*/ 672649 w 6006665"/>
                        <a:gd name="connsiteY370-117130" fmla="*/ 2940569 h 3006470"/>
                        <a:gd name="connsiteX371-117131" fmla="*/ 645222 w 6006665"/>
                        <a:gd name="connsiteY371-117132" fmla="*/ 2932732 h 3006470"/>
                        <a:gd name="connsiteX372-117133" fmla="*/ 625472 w 6006665"/>
                        <a:gd name="connsiteY372-117134" fmla="*/ 2936024 h 3006470"/>
                        <a:gd name="connsiteX373-117135" fmla="*/ 623771 w 6006665"/>
                        <a:gd name="connsiteY373-117136" fmla="*/ 2934323 h 3006470"/>
                        <a:gd name="connsiteX374-117137" fmla="*/ 613565 w 6006665"/>
                        <a:gd name="connsiteY374-117138" fmla="*/ 2936024 h 3006470"/>
                        <a:gd name="connsiteX375-117139" fmla="*/ 609020 w 6006665"/>
                        <a:gd name="connsiteY375-117140" fmla="*/ 2931479 h 3006470"/>
                        <a:gd name="connsiteX376-117141" fmla="*/ 559026 w 6006665"/>
                        <a:gd name="connsiteY376-117142" fmla="*/ 2904209 h 3006470"/>
                        <a:gd name="connsiteX377-117143" fmla="*/ 506760 w 6006665"/>
                        <a:gd name="connsiteY377-117144" fmla="*/ 2897392 h 3006470"/>
                        <a:gd name="connsiteX378-117145" fmla="*/ 483280 w 6006665"/>
                        <a:gd name="connsiteY378-117146" fmla="*/ 2890683 h 3006470"/>
                        <a:gd name="connsiteX379-117147" fmla="*/ 480035 w 6006665"/>
                        <a:gd name="connsiteY379-117148" fmla="*/ 2892847 h 3006470"/>
                        <a:gd name="connsiteX380-117149" fmla="*/ 475042 w 6006665"/>
                        <a:gd name="connsiteY380-117150" fmla="*/ 2888329 h 3006470"/>
                        <a:gd name="connsiteX381-117151" fmla="*/ 474945 w 6006665"/>
                        <a:gd name="connsiteY381-117152" fmla="*/ 2888302 h 3006470"/>
                        <a:gd name="connsiteX382-117153" fmla="*/ 468128 w 6006665"/>
                        <a:gd name="connsiteY382-117154" fmla="*/ 2892847 h 3006470"/>
                        <a:gd name="connsiteX383-117155" fmla="*/ 420406 w 6006665"/>
                        <a:gd name="connsiteY383-117156" fmla="*/ 2849670 h 3006470"/>
                        <a:gd name="connsiteX384-117157" fmla="*/ 381774 w 6006665"/>
                        <a:gd name="connsiteY384-117158" fmla="*/ 2833763 h 3006470"/>
                        <a:gd name="connsiteX385-117159" fmla="*/ 349960 w 6006665"/>
                        <a:gd name="connsiteY385-117160" fmla="*/ 2801948 h 3006470"/>
                        <a:gd name="connsiteX386-117161" fmla="*/ 377229 w 6006665"/>
                        <a:gd name="connsiteY386-117162" fmla="*/ 2795131 h 3006470"/>
                        <a:gd name="connsiteX387-117163" fmla="*/ 404499 w 6006665"/>
                        <a:gd name="connsiteY387-117164" fmla="*/ 2747409 h 3006470"/>
                        <a:gd name="connsiteX388-117165" fmla="*/ 388591 w 6006665"/>
                        <a:gd name="connsiteY388-117166" fmla="*/ 2731502 h 3006470"/>
                        <a:gd name="connsiteX389-117167" fmla="*/ 440858 w 6006665"/>
                        <a:gd name="connsiteY389-117168" fmla="*/ 2704232 h 3006470"/>
                        <a:gd name="connsiteX390-117169" fmla="*/ 440858 w 6006665"/>
                        <a:gd name="connsiteY390-117170" fmla="*/ 2701176 h 3006470"/>
                        <a:gd name="connsiteX391-117171" fmla="*/ 416406 w 6006665"/>
                        <a:gd name="connsiteY391-117172" fmla="*/ 2704232 h 3006470"/>
                        <a:gd name="connsiteX392-117173" fmla="*/ 416406 w 6006665"/>
                        <a:gd name="connsiteY392-117174" fmla="*/ 2702744 h 3006470"/>
                        <a:gd name="connsiteX393-117175" fmla="*/ 404499 w 6006665"/>
                        <a:gd name="connsiteY393-117176" fmla="*/ 2704232 h 3006470"/>
                        <a:gd name="connsiteX394-117177" fmla="*/ 404499 w 6006665"/>
                        <a:gd name="connsiteY394-117178" fmla="*/ 2683780 h 3006470"/>
                        <a:gd name="connsiteX395-117179" fmla="*/ 424951 w 6006665"/>
                        <a:gd name="connsiteY395-117180" fmla="*/ 2667873 h 3006470"/>
                        <a:gd name="connsiteX396-117181" fmla="*/ 463583 w 6006665"/>
                        <a:gd name="connsiteY396-117182" fmla="*/ 2661056 h 3006470"/>
                        <a:gd name="connsiteX397-117183" fmla="*/ 468128 w 6006665"/>
                        <a:gd name="connsiteY397-117184" fmla="*/ 2645148 h 3006470"/>
                        <a:gd name="connsiteX398-117185" fmla="*/ 456765 w 6006665"/>
                        <a:gd name="connsiteY398-117186" fmla="*/ 2613334 h 3006470"/>
                        <a:gd name="connsiteX399-117187" fmla="*/ 474945 w 6006665"/>
                        <a:gd name="connsiteY399-117188" fmla="*/ 2586064 h 3006470"/>
                        <a:gd name="connsiteX400-117189" fmla="*/ 474945 w 6006665"/>
                        <a:gd name="connsiteY400-117190" fmla="*/ 2565612 h 3006470"/>
                        <a:gd name="connsiteX401-117191" fmla="*/ 420406 w 6006665"/>
                        <a:gd name="connsiteY401-117192" fmla="*/ 2547432 h 3006470"/>
                        <a:gd name="connsiteX402-117193" fmla="*/ 409588 w 6006665"/>
                        <a:gd name="connsiteY402-117194" fmla="*/ 2547432 h 3006470"/>
                        <a:gd name="connsiteX403-117195" fmla="*/ 397681 w 6006665"/>
                        <a:gd name="connsiteY403-117196" fmla="*/ 2547432 h 3006470"/>
                        <a:gd name="connsiteX404-117197" fmla="*/ 379485 w 6006665"/>
                        <a:gd name="connsiteY404-117198" fmla="*/ 2525193 h 3006470"/>
                        <a:gd name="connsiteX405-117199" fmla="*/ 357322 w 6006665"/>
                        <a:gd name="connsiteY405-117200" fmla="*/ 2531525 h 3006470"/>
                        <a:gd name="connsiteX406-117201" fmla="*/ 352842 w 6006665"/>
                        <a:gd name="connsiteY406-117202" fmla="*/ 2529403 h 3006470"/>
                        <a:gd name="connsiteX407-117203" fmla="*/ 345415 w 6006665"/>
                        <a:gd name="connsiteY407-117204" fmla="*/ 2531525 h 3006470"/>
                        <a:gd name="connsiteX408-117205" fmla="*/ 302238 w 6006665"/>
                        <a:gd name="connsiteY408-117206" fmla="*/ 2511073 h 3006470"/>
                        <a:gd name="connsiteX409-117207" fmla="*/ 302238 w 6006665"/>
                        <a:gd name="connsiteY409-117208" fmla="*/ 2499711 h 3006470"/>
                        <a:gd name="connsiteX410-117209" fmla="*/ 286331 w 6006665"/>
                        <a:gd name="connsiteY410-117210" fmla="*/ 2472441 h 3006470"/>
                        <a:gd name="connsiteX411-117211" fmla="*/ 270968 w 6006665"/>
                        <a:gd name="connsiteY411-117212" fmla="*/ 2472441 h 3006470"/>
                        <a:gd name="connsiteX412-117213" fmla="*/ 259061 w 6006665"/>
                        <a:gd name="connsiteY412-117214" fmla="*/ 2472441 h 3006470"/>
                        <a:gd name="connsiteX413-117215" fmla="*/ 254516 w 6006665"/>
                        <a:gd name="connsiteY413-117216" fmla="*/ 2456534 h 3006470"/>
                        <a:gd name="connsiteX414-117217" fmla="*/ 263606 w 6006665"/>
                        <a:gd name="connsiteY414-117218" fmla="*/ 2440627 h 3006470"/>
                        <a:gd name="connsiteX415-117219" fmla="*/ 243991 w 6006665"/>
                        <a:gd name="connsiteY415-117220" fmla="*/ 2410114 h 3006470"/>
                        <a:gd name="connsiteX416-117221" fmla="*/ 216429 w 6006665"/>
                        <a:gd name="connsiteY416-117222" fmla="*/ 2413357 h 3006470"/>
                        <a:gd name="connsiteX417-117223" fmla="*/ 212956 w 6006665"/>
                        <a:gd name="connsiteY417-117224" fmla="*/ 2412365 h 3006470"/>
                        <a:gd name="connsiteX418-117225" fmla="*/ 204522 w 6006665"/>
                        <a:gd name="connsiteY418-117226" fmla="*/ 2413357 h 3006470"/>
                        <a:gd name="connsiteX419-117227" fmla="*/ 199623 w 6006665"/>
                        <a:gd name="connsiteY419-117228" fmla="*/ 2411957 h 3006470"/>
                        <a:gd name="connsiteX420-117229" fmla="*/ 195977 w 6006665"/>
                        <a:gd name="connsiteY420-117230" fmla="*/ 2424719 h 3006470"/>
                        <a:gd name="connsiteX421-117231" fmla="*/ 184968 w 6006665"/>
                        <a:gd name="connsiteY421-117232" fmla="*/ 2421574 h 3006470"/>
                        <a:gd name="connsiteX422-117233" fmla="*/ 184070 w 6006665"/>
                        <a:gd name="connsiteY422-117234" fmla="*/ 2424719 h 3006470"/>
                        <a:gd name="connsiteX423-117235" fmla="*/ 168163 w 6006665"/>
                        <a:gd name="connsiteY423-117236" fmla="*/ 2420184 h 3006470"/>
                        <a:gd name="connsiteX424-117237" fmla="*/ 156800 w 6006665"/>
                        <a:gd name="connsiteY424-117238" fmla="*/ 2381542 h 3006470"/>
                        <a:gd name="connsiteX425-117239" fmla="*/ 152255 w 6006665"/>
                        <a:gd name="connsiteY425-117240" fmla="*/ 2365635 h 3006470"/>
                        <a:gd name="connsiteX426-117241" fmla="*/ 156800 w 6006665"/>
                        <a:gd name="connsiteY426-117242" fmla="*/ 2361090 h 3006470"/>
                        <a:gd name="connsiteX427-117243" fmla="*/ 168707 w 6006665"/>
                        <a:gd name="connsiteY427-117244" fmla="*/ 2361090 h 3006470"/>
                        <a:gd name="connsiteX428-117245" fmla="*/ 188615 w 6006665"/>
                        <a:gd name="connsiteY428-117246" fmla="*/ 2361090 h 3006470"/>
                        <a:gd name="connsiteX429-117247" fmla="*/ 199977 w 6006665"/>
                        <a:gd name="connsiteY429-117248" fmla="*/ 2349728 h 3006470"/>
                        <a:gd name="connsiteX430-117249" fmla="*/ 188615 w 6006665"/>
                        <a:gd name="connsiteY430-117250" fmla="*/ 2327003 h 3006470"/>
                        <a:gd name="connsiteX431-117251" fmla="*/ 168163 w 6006665"/>
                        <a:gd name="connsiteY431-117252" fmla="*/ 2317914 h 3006470"/>
                        <a:gd name="connsiteX432-117253" fmla="*/ 168163 w 6006665"/>
                        <a:gd name="connsiteY432-117254" fmla="*/ 2311096 h 3006470"/>
                        <a:gd name="connsiteX433-117255" fmla="*/ 152255 w 6006665"/>
                        <a:gd name="connsiteY433-117256" fmla="*/ 2295189 h 3006470"/>
                        <a:gd name="connsiteX434-117257" fmla="*/ 129531 w 6006665"/>
                        <a:gd name="connsiteY434-117258" fmla="*/ 2258829 h 3006470"/>
                        <a:gd name="connsiteX435-117259" fmla="*/ 140893 w 6006665"/>
                        <a:gd name="connsiteY435-117260" fmla="*/ 2236105 h 3006470"/>
                        <a:gd name="connsiteX436-117261" fmla="*/ 136348 w 6006665"/>
                        <a:gd name="connsiteY436-117262" fmla="*/ 2208835 h 3006470"/>
                        <a:gd name="connsiteX437-117263" fmla="*/ 103789 w 6006665"/>
                        <a:gd name="connsiteY437-117264" fmla="*/ 2195428 h 3006470"/>
                        <a:gd name="connsiteX438-117265" fmla="*/ 93716 w 6006665"/>
                        <a:gd name="connsiteY438-117266" fmla="*/ 2199745 h 3006470"/>
                        <a:gd name="connsiteX439-117267" fmla="*/ 91868 w 6006665"/>
                        <a:gd name="connsiteY439-117268" fmla="*/ 2195434 h 3006470"/>
                        <a:gd name="connsiteX440-117269" fmla="*/ 81809 w 6006665"/>
                        <a:gd name="connsiteY440-117270" fmla="*/ 2199745 h 3006470"/>
                        <a:gd name="connsiteX441-117271" fmla="*/ 74992 w 6006665"/>
                        <a:gd name="connsiteY441-117272" fmla="*/ 2183838 h 3006470"/>
                        <a:gd name="connsiteX442-117273" fmla="*/ 34087 w 6006665"/>
                        <a:gd name="connsiteY442-117274" fmla="*/ 2172476 h 3006470"/>
                        <a:gd name="connsiteX443-117275" fmla="*/ 22725 w 6006665"/>
                        <a:gd name="connsiteY443-117276" fmla="*/ 2129299 h 3006470"/>
                        <a:gd name="connsiteX444-117277" fmla="*/ 22725 w 6006665"/>
                        <a:gd name="connsiteY444-117278" fmla="*/ 2097484 h 3006470"/>
                        <a:gd name="connsiteX445-117279" fmla="*/ 0 w 6006665"/>
                        <a:gd name="connsiteY445-117280" fmla="*/ 2081577 h 3006470"/>
                        <a:gd name="connsiteX446-117281" fmla="*/ 15907 w 6006665"/>
                        <a:gd name="connsiteY446-117282" fmla="*/ 2058853 h 3006470"/>
                        <a:gd name="connsiteX447-117283" fmla="*/ 6818 w 6006665"/>
                        <a:gd name="connsiteY447-117284" fmla="*/ 1995224 h 3006470"/>
                        <a:gd name="connsiteX448-117285" fmla="*/ 34087 w 6006665"/>
                        <a:gd name="connsiteY448-117286" fmla="*/ 1952047 h 3006470"/>
                        <a:gd name="connsiteX449-117287" fmla="*/ 27270 w 6006665"/>
                        <a:gd name="connsiteY449-117288" fmla="*/ 1940685 h 3006470"/>
                        <a:gd name="connsiteX450-117289" fmla="*/ 70447 w 6006665"/>
                        <a:gd name="connsiteY450-117290" fmla="*/ 1902053 h 3006470"/>
                        <a:gd name="connsiteX451-117291" fmla="*/ 27270 w 6006665"/>
                        <a:gd name="connsiteY451-117292" fmla="*/ 1865693 h 3006470"/>
                        <a:gd name="connsiteX452-117293" fmla="*/ 109078 w 6006665"/>
                        <a:gd name="connsiteY452-117294" fmla="*/ 1767977 h 3006470"/>
                        <a:gd name="connsiteX453-117295" fmla="*/ 145438 w 6006665"/>
                        <a:gd name="connsiteY453-117296" fmla="*/ 1724800 h 3006470"/>
                        <a:gd name="connsiteX454-117297" fmla="*/ 156800 w 6006665"/>
                        <a:gd name="connsiteY454-117298" fmla="*/ 1681624 h 3006470"/>
                        <a:gd name="connsiteX455-117299" fmla="*/ 102261 w 6006665"/>
                        <a:gd name="connsiteY455-117300" fmla="*/ 1629357 h 3006470"/>
                        <a:gd name="connsiteX456-117301" fmla="*/ 118168 w 6006665"/>
                        <a:gd name="connsiteY456-117302" fmla="*/ 1574818 h 3006470"/>
                        <a:gd name="connsiteX457-117303" fmla="*/ 86354 w 6006665"/>
                        <a:gd name="connsiteY457-117304" fmla="*/ 1511189 h 3006470"/>
                        <a:gd name="connsiteX458-117305" fmla="*/ 298238 w 6006665"/>
                        <a:gd name="connsiteY458-117306" fmla="*/ 1554366 h 3006470"/>
                        <a:gd name="connsiteX459-117307" fmla="*/ 345959 w 6006665"/>
                        <a:gd name="connsiteY459-117308" fmla="*/ 1586180 h 3006470"/>
                        <a:gd name="connsiteX460-117309" fmla="*/ 362087 w 6006665"/>
                        <a:gd name="connsiteY460-117310" fmla="*/ 1595588 h 3006470"/>
                        <a:gd name="connsiteX461-117311" fmla="*/ 365867 w 6006665"/>
                        <a:gd name="connsiteY461-117312" fmla="*/ 1563455 h 3006470"/>
                        <a:gd name="connsiteX462-117313" fmla="*/ 345415 w 6006665"/>
                        <a:gd name="connsiteY462-117314" fmla="*/ 1527096 h 3006470"/>
                        <a:gd name="connsiteX463-117315" fmla="*/ 365867 w 6006665"/>
                        <a:gd name="connsiteY463-117316" fmla="*/ 1495281 h 3006470"/>
                        <a:gd name="connsiteX464-117317" fmla="*/ 374560 w 6006665"/>
                        <a:gd name="connsiteY464-117318" fmla="*/ 1500280 h 3006470"/>
                        <a:gd name="connsiteX465-117319" fmla="*/ 377774 w 6006665"/>
                        <a:gd name="connsiteY465-117320" fmla="*/ 1495281 h 3006470"/>
                        <a:gd name="connsiteX466-117321" fmla="*/ 461933 w 6006665"/>
                        <a:gd name="connsiteY466-117322" fmla="*/ 1543673 h 3006470"/>
                        <a:gd name="connsiteX467-117323" fmla="*/ 484035 w 6006665"/>
                        <a:gd name="connsiteY467-117324" fmla="*/ 1527096 h 3006470"/>
                        <a:gd name="connsiteX468-117325" fmla="*/ 463583 w 6006665"/>
                        <a:gd name="connsiteY468-117326" fmla="*/ 1461194 h 3006470"/>
                        <a:gd name="connsiteX469-117327" fmla="*/ 1677078 w 6006665"/>
                        <a:gd name="connsiteY469-117328" fmla="*/ 1370296 h 3006470"/>
                        <a:gd name="connsiteX470-117329" fmla="*/ 1720255 w 6006665"/>
                        <a:gd name="connsiteY470-117330" fmla="*/ 1349844 h 3006470"/>
                        <a:gd name="connsiteX471-117331" fmla="*/ 1731617 w 6006665"/>
                        <a:gd name="connsiteY471-117332" fmla="*/ 1299850 h 3006470"/>
                        <a:gd name="connsiteX472-117333" fmla="*/ 1758887 w 6006665"/>
                        <a:gd name="connsiteY472-117334" fmla="*/ 1256673 h 3006470"/>
                        <a:gd name="connsiteX473-117335" fmla="*/ 1736162 w 6006665"/>
                        <a:gd name="connsiteY473-117336" fmla="*/ 1197589 h 3006470"/>
                        <a:gd name="connsiteX474-117337" fmla="*/ 1758887 w 6006665"/>
                        <a:gd name="connsiteY474-117338" fmla="*/ 1133960 h 3006470"/>
                        <a:gd name="connsiteX475-117339" fmla="*/ 1704347 w 6006665"/>
                        <a:gd name="connsiteY475-117340" fmla="*/ 1070331 h 3006470"/>
                        <a:gd name="connsiteX476-117341" fmla="*/ 1736162 w 6006665"/>
                        <a:gd name="connsiteY476-117342" fmla="*/ 961252 h 3006470"/>
                        <a:gd name="connsiteX477-117343" fmla="*/ 1688440 w 6006665"/>
                        <a:gd name="connsiteY477-117344" fmla="*/ 865809 h 3006470"/>
                        <a:gd name="connsiteX478-117345" fmla="*/ 1752069 w 6006665"/>
                        <a:gd name="connsiteY478-117346" fmla="*/ 788545 h 3006470"/>
                        <a:gd name="connsiteX479-117347" fmla="*/ 1747524 w 6006665"/>
                        <a:gd name="connsiteY479-117348" fmla="*/ 704464 h 3006470"/>
                        <a:gd name="connsiteX480-117349" fmla="*/ 1763431 w 6006665"/>
                        <a:gd name="connsiteY480-117350" fmla="*/ 697647 h 3006470"/>
                        <a:gd name="connsiteX481-117351" fmla="*/ 1764877 w 6006665"/>
                        <a:gd name="connsiteY481-117352" fmla="*/ 702130 h 3006470"/>
                        <a:gd name="connsiteX482-117353" fmla="*/ 1775339 w 6006665"/>
                        <a:gd name="connsiteY482-117354" fmla="*/ 697647 h 3006470"/>
                        <a:gd name="connsiteX483-117355" fmla="*/ 1798063 w 6006665"/>
                        <a:gd name="connsiteY483-117356" fmla="*/ 768093 h 3006470"/>
                        <a:gd name="connsiteX484-117357" fmla="*/ 1791454 w 6006665"/>
                        <a:gd name="connsiteY484-117358" fmla="*/ 815304 h 3006470"/>
                        <a:gd name="connsiteX485-117359" fmla="*/ 1854330 w 6006665"/>
                        <a:gd name="connsiteY485-117360" fmla="*/ 772638 h 3006470"/>
                        <a:gd name="connsiteX486-117361" fmla="*/ 1931594 w 6006665"/>
                        <a:gd name="connsiteY486-117362" fmla="*/ 763548 h 3006470"/>
                        <a:gd name="connsiteX487-117363" fmla="*/ 1932772 w 6006665"/>
                        <a:gd name="connsiteY487-117364" fmla="*/ 764810 h 3006470"/>
                        <a:gd name="connsiteX488-117365" fmla="*/ 1943501 w 6006665"/>
                        <a:gd name="connsiteY488-117366" fmla="*/ 763548 h 3006470"/>
                        <a:gd name="connsiteX489-117367" fmla="*/ 1988608 w 6006665"/>
                        <a:gd name="connsiteY489-117368" fmla="*/ 811877 h 3006470"/>
                        <a:gd name="connsiteX490-117369" fmla="*/ 1963408 w 6006665"/>
                        <a:gd name="connsiteY490-117370" fmla="*/ 736278 h 3006470"/>
                        <a:gd name="connsiteX491-117371" fmla="*/ 1963408 w 6006665"/>
                        <a:gd name="connsiteY491-117372" fmla="*/ 595386 h 3006470"/>
                        <a:gd name="connsiteX492-117373" fmla="*/ 2027037 w 6006665"/>
                        <a:gd name="connsiteY492-117374" fmla="*/ 574934 h 3006470"/>
                        <a:gd name="connsiteX493-117375" fmla="*/ 2037269 w 6006665"/>
                        <a:gd name="connsiteY493-117376" fmla="*/ 575472 h 3006470"/>
                        <a:gd name="connsiteX494-117377" fmla="*/ 2038944 w 6006665"/>
                        <a:gd name="connsiteY494-117378" fmla="*/ 574934 h 3006470"/>
                        <a:gd name="connsiteX495-117379" fmla="*/ 2115414 w 6006665"/>
                        <a:gd name="connsiteY495-117380" fmla="*/ 578958 h 3006470"/>
                        <a:gd name="connsiteX496-117381" fmla="*/ 2192927 w 6006665"/>
                        <a:gd name="connsiteY496-117382" fmla="*/ 559026 h 3006470"/>
                        <a:gd name="connsiteX497-117383" fmla="*/ 2167930 w 6006665"/>
                        <a:gd name="connsiteY497-117384" fmla="*/ 493125 h 3006470"/>
                        <a:gd name="connsiteX498-117385" fmla="*/ 2204289 w 6006665"/>
                        <a:gd name="connsiteY498-117386" fmla="*/ 402226 h 3006470"/>
                        <a:gd name="connsiteX499-117387" fmla="*/ 2247466 w 6006665"/>
                        <a:gd name="connsiteY499-117388" fmla="*/ 397681 h 3006470"/>
                        <a:gd name="connsiteX500-117389" fmla="*/ 2317913 w 6006665"/>
                        <a:gd name="connsiteY500-117390" fmla="*/ 322690 h 3006470"/>
                        <a:gd name="connsiteX501-117391" fmla="*/ 2420183 w 6006665"/>
                        <a:gd name="connsiteY501-117392" fmla="*/ 304510 h 3006470"/>
                        <a:gd name="connsiteX502-117393" fmla="*/ 2429263 w 6006665"/>
                        <a:gd name="connsiteY502-117394" fmla="*/ 263606 h 3006470"/>
                        <a:gd name="connsiteX503-117395" fmla="*/ 2526979 w 6006665"/>
                        <a:gd name="connsiteY503-117396" fmla="*/ 252244 h 3006470"/>
                        <a:gd name="connsiteX504-117397" fmla="*/ 2528058 w 6006665"/>
                        <a:gd name="connsiteY504-117398" fmla="*/ 253503 h 3006470"/>
                        <a:gd name="connsiteX505-117399" fmla="*/ 2538886 w 6006665"/>
                        <a:gd name="connsiteY505-117400" fmla="*/ 252244 h 3006470"/>
                        <a:gd name="connsiteX506-117401" fmla="*/ 2560820 w 6006665"/>
                        <a:gd name="connsiteY506-117402" fmla="*/ 277833 h 3006470"/>
                        <a:gd name="connsiteX507-117403" fmla="*/ 2640602 w 6006665"/>
                        <a:gd name="connsiteY507-117404" fmla="*/ 202249 h 3006470"/>
                        <a:gd name="connsiteX508-117405" fmla="*/ 2652509 w 6006665"/>
                        <a:gd name="connsiteY508-117406" fmla="*/ 202249 h 3006470"/>
                        <a:gd name="connsiteX509-117407" fmla="*/ 2704231 w 6006665"/>
                        <a:gd name="connsiteY509-117408" fmla="*/ 202249 h 3006470"/>
                        <a:gd name="connsiteX510-117409" fmla="*/ 2715593 w 6006665"/>
                        <a:gd name="connsiteY510-117410" fmla="*/ 134075 h 3006470"/>
                        <a:gd name="connsiteX511-117411" fmla="*/ 2751953 w 6006665"/>
                        <a:gd name="connsiteY511-117412" fmla="*/ 68174 h 3006470"/>
                        <a:gd name="connsiteX512-117413" fmla="*/ 2838307 w 6006665"/>
                        <a:gd name="connsiteY512-117414" fmla="*/ 0 h 3006470"/>
                        <a:gd name="connsiteX0-117415" fmla="*/ 1791129 w 6006665"/>
                        <a:gd name="connsiteY0-117416" fmla="*/ 817622 h 3006470"/>
                        <a:gd name="connsiteX1-117417" fmla="*/ 1782156 w 6006665"/>
                        <a:gd name="connsiteY1-117418" fmla="*/ 881716 h 3006470"/>
                        <a:gd name="connsiteX2-117419" fmla="*/ 1809554 w 6006665"/>
                        <a:gd name="connsiteY2-117420" fmla="*/ 895415 h 3006470"/>
                        <a:gd name="connsiteX3-117421" fmla="*/ 1791129 w 6006665"/>
                        <a:gd name="connsiteY3-117422" fmla="*/ 817622 h 3006470"/>
                        <a:gd name="connsiteX4-117423" fmla="*/ 2838307 w 6006665"/>
                        <a:gd name="connsiteY4-117424" fmla="*/ 0 h 3006470"/>
                        <a:gd name="connsiteX5-117425" fmla="*/ 2844246 w 6006665"/>
                        <a:gd name="connsiteY5-117426" fmla="*/ 4711 h 3006470"/>
                        <a:gd name="connsiteX6-117427" fmla="*/ 2850213 w 6006665"/>
                        <a:gd name="connsiteY6-117428" fmla="*/ 0 h 3006470"/>
                        <a:gd name="connsiteX7-117429" fmla="*/ 2916115 w 6006665"/>
                        <a:gd name="connsiteY7-117430" fmla="*/ 52267 h 3006470"/>
                        <a:gd name="connsiteX8-117431" fmla="*/ 2861576 w 6006665"/>
                        <a:gd name="connsiteY8-117432" fmla="*/ 90899 h 3006470"/>
                        <a:gd name="connsiteX9-117433" fmla="*/ 2947929 w 6006665"/>
                        <a:gd name="connsiteY9-117434" fmla="*/ 118168 h 3006470"/>
                        <a:gd name="connsiteX10-117435" fmla="*/ 2957621 w 6006665"/>
                        <a:gd name="connsiteY10-117436" fmla="*/ 186006 h 3006470"/>
                        <a:gd name="connsiteX11-117437" fmla="*/ 2979199 w 6006665"/>
                        <a:gd name="connsiteY11-117438" fmla="*/ 161345 h 3006470"/>
                        <a:gd name="connsiteX12-117439" fmla="*/ 2991106 w 6006665"/>
                        <a:gd name="connsiteY12-117440" fmla="*/ 161345 h 3006470"/>
                        <a:gd name="connsiteX13-117441" fmla="*/ 3086005 w 6006665"/>
                        <a:gd name="connsiteY13-117442" fmla="*/ 161345 h 3006470"/>
                        <a:gd name="connsiteX14-117443" fmla="*/ 3097912 w 6006665"/>
                        <a:gd name="connsiteY14-117444" fmla="*/ 161345 h 3006470"/>
                        <a:gd name="connsiteX15-117445" fmla="*/ 3179721 w 6006665"/>
                        <a:gd name="connsiteY15-117446" fmla="*/ 236336 h 3006470"/>
                        <a:gd name="connsiteX16-117447" fmla="*/ 3211535 w 6006665"/>
                        <a:gd name="connsiteY16-117448" fmla="*/ 295420 h 3006470"/>
                        <a:gd name="connsiteX17-117449" fmla="*/ 3200173 w 6006665"/>
                        <a:gd name="connsiteY17-117450" fmla="*/ 370412 h 3006470"/>
                        <a:gd name="connsiteX18-117451" fmla="*/ 3161541 w 6006665"/>
                        <a:gd name="connsiteY18-117452" fmla="*/ 413589 h 3006470"/>
                        <a:gd name="connsiteX19-117453" fmla="*/ 3066097 w 6006665"/>
                        <a:gd name="connsiteY19-117454" fmla="*/ 488580 h 3006470"/>
                        <a:gd name="connsiteX20-117455" fmla="*/ 3034283 w 6006665"/>
                        <a:gd name="connsiteY20-117456" fmla="*/ 531757 h 3006470"/>
                        <a:gd name="connsiteX21-117457" fmla="*/ 3082005 w 6006665"/>
                        <a:gd name="connsiteY21-117458" fmla="*/ 547664 h 3006470"/>
                        <a:gd name="connsiteX22-117459" fmla="*/ 3129459 w 6006665"/>
                        <a:gd name="connsiteY22-117460" fmla="*/ 575345 h 3006470"/>
                        <a:gd name="connsiteX23-117461" fmla="*/ 3156451 w 6006665"/>
                        <a:gd name="connsiteY23-117462" fmla="*/ 552209 h 3006470"/>
                        <a:gd name="connsiteX24-117463" fmla="*/ 3158460 w 6006665"/>
                        <a:gd name="connsiteY24-117464" fmla="*/ 560693 h 3006470"/>
                        <a:gd name="connsiteX25-117465" fmla="*/ 3168359 w 6006665"/>
                        <a:gd name="connsiteY25-117466" fmla="*/ 552209 h 3006470"/>
                        <a:gd name="connsiteX26-117467" fmla="*/ 3184984 w 6006665"/>
                        <a:gd name="connsiteY26-117468" fmla="*/ 622402 h 3006470"/>
                        <a:gd name="connsiteX27-117469" fmla="*/ 3192811 w 6006665"/>
                        <a:gd name="connsiteY27-117470" fmla="*/ 606748 h 3006470"/>
                        <a:gd name="connsiteX28-117471" fmla="*/ 3251895 w 6006665"/>
                        <a:gd name="connsiteY28-117472" fmla="*/ 586296 h 3006470"/>
                        <a:gd name="connsiteX29-117473" fmla="*/ 3259833 w 6006665"/>
                        <a:gd name="connsiteY29-117474" fmla="*/ 587670 h 3006470"/>
                        <a:gd name="connsiteX30-117475" fmla="*/ 3263802 w 6006665"/>
                        <a:gd name="connsiteY30-117476" fmla="*/ 586296 h 3006470"/>
                        <a:gd name="connsiteX31-117477" fmla="*/ 3381970 w 6006665"/>
                        <a:gd name="connsiteY31-117478" fmla="*/ 606748 h 3006470"/>
                        <a:gd name="connsiteX32-117479" fmla="*/ 3388787 w 6006665"/>
                        <a:gd name="connsiteY32-117480" fmla="*/ 665832 h 3006470"/>
                        <a:gd name="connsiteX33-117481" fmla="*/ 3531529 w 6006665"/>
                        <a:gd name="connsiteY33-117482" fmla="*/ 686823 h 3006470"/>
                        <a:gd name="connsiteX34-117483" fmla="*/ 3538225 w 6006665"/>
                        <a:gd name="connsiteY34-117484" fmla="*/ 590841 h 3006470"/>
                        <a:gd name="connsiteX35-117485" fmla="*/ 3549910 w 6006665"/>
                        <a:gd name="connsiteY35-117486" fmla="*/ 594028 h 3006470"/>
                        <a:gd name="connsiteX36-117487" fmla="*/ 3550132 w 6006665"/>
                        <a:gd name="connsiteY36-117488" fmla="*/ 590841 h 3006470"/>
                        <a:gd name="connsiteX37-117489" fmla="*/ 3625123 w 6006665"/>
                        <a:gd name="connsiteY37-117490" fmla="*/ 611293 h 3006470"/>
                        <a:gd name="connsiteX38-117491" fmla="*/ 3672301 w 6006665"/>
                        <a:gd name="connsiteY38-117492" fmla="*/ 611293 h 3006470"/>
                        <a:gd name="connsiteX39-117493" fmla="*/ 3684207 w 6006665"/>
                        <a:gd name="connsiteY39-117494" fmla="*/ 611293 h 3006470"/>
                        <a:gd name="connsiteX40-117495" fmla="*/ 3743291 w 6006665"/>
                        <a:gd name="connsiteY40-117496" fmla="*/ 677194 h 3006470"/>
                        <a:gd name="connsiteX41-117497" fmla="*/ 3759199 w 6006665"/>
                        <a:gd name="connsiteY41-117498" fmla="*/ 756731 h 3006470"/>
                        <a:gd name="connsiteX42-117499" fmla="*/ 3738747 w 6006665"/>
                        <a:gd name="connsiteY42-117500" fmla="*/ 806725 h 3006470"/>
                        <a:gd name="connsiteX43-117501" fmla="*/ 3786469 w 6006665"/>
                        <a:gd name="connsiteY43-117502" fmla="*/ 897623 h 3006470"/>
                        <a:gd name="connsiteX44-117503" fmla="*/ 3835603 w 6006665"/>
                        <a:gd name="connsiteY44-117504" fmla="*/ 933529 h 3006470"/>
                        <a:gd name="connsiteX45-117505" fmla="*/ 3865460 w 6006665"/>
                        <a:gd name="connsiteY45-117506" fmla="*/ 822632 h 3006470"/>
                        <a:gd name="connsiteX46-117507" fmla="*/ 3875077 w 6006665"/>
                        <a:gd name="connsiteY46-117508" fmla="*/ 831139 h 3006470"/>
                        <a:gd name="connsiteX47-117509" fmla="*/ 3877367 w 6006665"/>
                        <a:gd name="connsiteY47-117510" fmla="*/ 822632 h 3006470"/>
                        <a:gd name="connsiteX48-117511" fmla="*/ 3932151 w 6006665"/>
                        <a:gd name="connsiteY48-117512" fmla="*/ 871095 h 3006470"/>
                        <a:gd name="connsiteX49-117513" fmla="*/ 3988173 w 6006665"/>
                        <a:gd name="connsiteY49-117514" fmla="*/ 843084 h 3006470"/>
                        <a:gd name="connsiteX50-117515" fmla="*/ 3993852 w 6006665"/>
                        <a:gd name="connsiteY50-117516" fmla="*/ 846199 h 3006470"/>
                        <a:gd name="connsiteX51-117517" fmla="*/ 4000080 w 6006665"/>
                        <a:gd name="connsiteY51-117518" fmla="*/ 843084 h 3006470"/>
                        <a:gd name="connsiteX52-117519" fmla="*/ 4062426 w 6006665"/>
                        <a:gd name="connsiteY52-117520" fmla="*/ 877274 h 3006470"/>
                        <a:gd name="connsiteX53-117521" fmla="*/ 4085889 w 6006665"/>
                        <a:gd name="connsiteY53-117522" fmla="*/ 849902 h 3006470"/>
                        <a:gd name="connsiteX54-117523" fmla="*/ 4095563 w 6006665"/>
                        <a:gd name="connsiteY54-117524" fmla="*/ 852506 h 3006470"/>
                        <a:gd name="connsiteX55-117525" fmla="*/ 4097796 w 6006665"/>
                        <a:gd name="connsiteY55-117526" fmla="*/ 849902 h 3006470"/>
                        <a:gd name="connsiteX56-117527" fmla="*/ 4144150 w 6006665"/>
                        <a:gd name="connsiteY56-117528" fmla="*/ 862382 h 3006470"/>
                        <a:gd name="connsiteX57-117529" fmla="*/ 4117703 w 6006665"/>
                        <a:gd name="connsiteY57-117530" fmla="*/ 752186 h 3006470"/>
                        <a:gd name="connsiteX58-117531" fmla="*/ 4165425 w 6006665"/>
                        <a:gd name="connsiteY58-117532" fmla="*/ 697647 h 3006470"/>
                        <a:gd name="connsiteX59-117533" fmla="*/ 4175231 w 6006665"/>
                        <a:gd name="connsiteY59-117534" fmla="*/ 700048 h 3006470"/>
                        <a:gd name="connsiteX60-117535" fmla="*/ 4177332 w 6006665"/>
                        <a:gd name="connsiteY60-117536" fmla="*/ 697647 h 3006470"/>
                        <a:gd name="connsiteX61-117537" fmla="*/ 4511384 w 6006665"/>
                        <a:gd name="connsiteY61-117538" fmla="*/ 779455 h 3006470"/>
                        <a:gd name="connsiteX62-117539" fmla="*/ 4543199 w 6006665"/>
                        <a:gd name="connsiteY62-117540" fmla="*/ 849902 h 3006470"/>
                        <a:gd name="connsiteX63-117541" fmla="*/ 4639242 w 6006665"/>
                        <a:gd name="connsiteY63-117542" fmla="*/ 932544 h 3006470"/>
                        <a:gd name="connsiteX64-117543" fmla="*/ 4774445 w 6006665"/>
                        <a:gd name="connsiteY64-117544" fmla="*/ 913531 h 3006470"/>
                        <a:gd name="connsiteX65-117545" fmla="*/ 4778496 w 6006665"/>
                        <a:gd name="connsiteY65-117546" fmla="*/ 914635 h 3006470"/>
                        <a:gd name="connsiteX66-117547" fmla="*/ 4786352 w 6006665"/>
                        <a:gd name="connsiteY66-117548" fmla="*/ 913531 h 3006470"/>
                        <a:gd name="connsiteX67-117549" fmla="*/ 4861343 w 6006665"/>
                        <a:gd name="connsiteY67-117550" fmla="*/ 933983 h 3006470"/>
                        <a:gd name="connsiteX68-117551" fmla="*/ 4893158 w 6006665"/>
                        <a:gd name="connsiteY68-117552" fmla="*/ 977160 h 3006470"/>
                        <a:gd name="connsiteX69-117553" fmla="*/ 4888613 w 6006665"/>
                        <a:gd name="connsiteY69-117554" fmla="*/ 1058968 h 3006470"/>
                        <a:gd name="connsiteX70-117555" fmla="*/ 4927677 w 6006665"/>
                        <a:gd name="connsiteY70-117556" fmla="*/ 1083640 h 3006470"/>
                        <a:gd name="connsiteX71-117557" fmla="*/ 4967605 w 6006665"/>
                        <a:gd name="connsiteY71-117558" fmla="*/ 1070331 h 3006470"/>
                        <a:gd name="connsiteX72-117559" fmla="*/ 5038051 w 6006665"/>
                        <a:gd name="connsiteY72-117560" fmla="*/ 1063513 h 3006470"/>
                        <a:gd name="connsiteX73-117561" fmla="*/ 5040730 w 6006665"/>
                        <a:gd name="connsiteY73-117562" fmla="*/ 1064406 h 3006470"/>
                        <a:gd name="connsiteX74-117563" fmla="*/ 5049958 w 6006665"/>
                        <a:gd name="connsiteY74-117564" fmla="*/ 1063513 h 3006470"/>
                        <a:gd name="connsiteX75-117565" fmla="*/ 5114249 w 6006665"/>
                        <a:gd name="connsiteY75-117566" fmla="*/ 1084944 h 3006470"/>
                        <a:gd name="connsiteX76-117567" fmla="*/ 5176671 w 6006665"/>
                        <a:gd name="connsiteY76-117568" fmla="*/ 1074876 h 3006470"/>
                        <a:gd name="connsiteX77-117569" fmla="*/ 5177801 w 6006665"/>
                        <a:gd name="connsiteY77-117570" fmla="*/ 1076614 h 3006470"/>
                        <a:gd name="connsiteX78-117571" fmla="*/ 5188578 w 6006665"/>
                        <a:gd name="connsiteY78-117572" fmla="*/ 1074876 h 3006470"/>
                        <a:gd name="connsiteX79-117573" fmla="*/ 5243719 w 6006665"/>
                        <a:gd name="connsiteY79-117574" fmla="*/ 1159707 h 3006470"/>
                        <a:gd name="connsiteX80-117575" fmla="*/ 5283477 w 6006665"/>
                        <a:gd name="connsiteY80-117576" fmla="*/ 1129415 h 3006470"/>
                        <a:gd name="connsiteX81-117577" fmla="*/ 5258480 w 6006665"/>
                        <a:gd name="connsiteY81-117578" fmla="*/ 1063513 h 3006470"/>
                        <a:gd name="connsiteX82-117579" fmla="*/ 5267570 w 6006665"/>
                        <a:gd name="connsiteY82-117580" fmla="*/ 1015792 h 3006470"/>
                        <a:gd name="connsiteX83-117581" fmla="*/ 5278896 w 6006665"/>
                        <a:gd name="connsiteY83-117582" fmla="*/ 1018841 h 3006470"/>
                        <a:gd name="connsiteX84-117583" fmla="*/ 5279477 w 6006665"/>
                        <a:gd name="connsiteY84-117584" fmla="*/ 1015792 h 3006470"/>
                        <a:gd name="connsiteX85-117585" fmla="*/ 5395510 w 6006665"/>
                        <a:gd name="connsiteY85-117586" fmla="*/ 1047031 h 3006470"/>
                        <a:gd name="connsiteX86-117587" fmla="*/ 5463001 w 6006665"/>
                        <a:gd name="connsiteY86-117588" fmla="*/ 1043061 h 3006470"/>
                        <a:gd name="connsiteX87-117589" fmla="*/ 5464386 w 6006665"/>
                        <a:gd name="connsiteY87-117590" fmla="*/ 1043680 h 3006470"/>
                        <a:gd name="connsiteX88-117591" fmla="*/ 5474909 w 6006665"/>
                        <a:gd name="connsiteY88-117592" fmla="*/ 1043061 h 3006470"/>
                        <a:gd name="connsiteX89-117593" fmla="*/ 5581715 w 6006665"/>
                        <a:gd name="connsiteY89-117594" fmla="*/ 1090783 h 3006470"/>
                        <a:gd name="connsiteX90-117595" fmla="*/ 5633981 w 6006665"/>
                        <a:gd name="connsiteY90-117596" fmla="*/ 1133960 h 3006470"/>
                        <a:gd name="connsiteX91-117597" fmla="*/ 5720335 w 6006665"/>
                        <a:gd name="connsiteY91-117598" fmla="*/ 1213496 h 3006470"/>
                        <a:gd name="connsiteX92-117599" fmla="*/ 5822595 w 6006665"/>
                        <a:gd name="connsiteY92-117600" fmla="*/ 1311212 h 3006470"/>
                        <a:gd name="connsiteX93-117601" fmla="*/ 5818051 w 6006665"/>
                        <a:gd name="connsiteY93-117602" fmla="*/ 1365751 h 3006470"/>
                        <a:gd name="connsiteX94-117603" fmla="*/ 5825679 w 6006665"/>
                        <a:gd name="connsiteY94-117604" fmla="*/ 1373379 h 3006470"/>
                        <a:gd name="connsiteX95-117605" fmla="*/ 5822051 w 6006665"/>
                        <a:gd name="connsiteY95-117606" fmla="*/ 1322574 h 3006470"/>
                        <a:gd name="connsiteX96-117607" fmla="*/ 5834092 w 6006665"/>
                        <a:gd name="connsiteY96-117608" fmla="*/ 1324447 h 3006470"/>
                        <a:gd name="connsiteX97-117609" fmla="*/ 5833958 w 6006665"/>
                        <a:gd name="connsiteY97-117610" fmla="*/ 1322574 h 3006470"/>
                        <a:gd name="connsiteX98-117611" fmla="*/ 5936219 w 6006665"/>
                        <a:gd name="connsiteY98-117612" fmla="*/ 1338481 h 3006470"/>
                        <a:gd name="connsiteX99-117613" fmla="*/ 6006665 w 6006665"/>
                        <a:gd name="connsiteY99-117614" fmla="*/ 1418018 h 3006470"/>
                        <a:gd name="connsiteX100-117615" fmla="*/ 5968033 w 6006665"/>
                        <a:gd name="connsiteY100-117616" fmla="*/ 1456650 h 3006470"/>
                        <a:gd name="connsiteX101-117617" fmla="*/ 5908949 w 6006665"/>
                        <a:gd name="connsiteY101-117618" fmla="*/ 1468012 h 3006470"/>
                        <a:gd name="connsiteX102-117619" fmla="*/ 5908949 w 6006665"/>
                        <a:gd name="connsiteY102-117620" fmla="*/ 1554366 h 3006470"/>
                        <a:gd name="connsiteX103-117621" fmla="*/ 5893042 w 6006665"/>
                        <a:gd name="connsiteY103-117622" fmla="*/ 1570273 h 3006470"/>
                        <a:gd name="connsiteX104-117623" fmla="*/ 5881135 w 6006665"/>
                        <a:gd name="connsiteY104-117624" fmla="*/ 1570273 h 3006470"/>
                        <a:gd name="connsiteX105-117625" fmla="*/ 5861227 w 6006665"/>
                        <a:gd name="connsiteY105-117626" fmla="*/ 1570273 h 3006470"/>
                        <a:gd name="connsiteX106-117627" fmla="*/ 5849321 w 6006665"/>
                        <a:gd name="connsiteY106-117628" fmla="*/ 1570273 h 3006470"/>
                        <a:gd name="connsiteX107-117629" fmla="*/ 5817506 w 6006665"/>
                        <a:gd name="connsiteY107-117630" fmla="*/ 1536186 h 3006470"/>
                        <a:gd name="connsiteX108-117631" fmla="*/ 5767511 w 6006665"/>
                        <a:gd name="connsiteY108-117632" fmla="*/ 1511189 h 3006470"/>
                        <a:gd name="connsiteX109-117633" fmla="*/ 5762967 w 6006665"/>
                        <a:gd name="connsiteY109-117634" fmla="*/ 1477102 h 3006470"/>
                        <a:gd name="connsiteX110-117635" fmla="*/ 5729132 w 6006665"/>
                        <a:gd name="connsiteY110-117636" fmla="*/ 1463170 h 3006470"/>
                        <a:gd name="connsiteX111-117637" fmla="*/ 5695337 w 6006665"/>
                        <a:gd name="connsiteY111-117638" fmla="*/ 1472557 h 3006470"/>
                        <a:gd name="connsiteX112-117639" fmla="*/ 5693366 w 6006665"/>
                        <a:gd name="connsiteY112-117640" fmla="*/ 1469797 h 3006470"/>
                        <a:gd name="connsiteX113-117641" fmla="*/ 5683431 w 6006665"/>
                        <a:gd name="connsiteY113-117642" fmla="*/ 1472557 h 3006470"/>
                        <a:gd name="connsiteX114-117643" fmla="*/ 5660706 w 6006665"/>
                        <a:gd name="connsiteY114-117644" fmla="*/ 1440742 h 3006470"/>
                        <a:gd name="connsiteX115-117645" fmla="*/ 5669644 w 6006665"/>
                        <a:gd name="connsiteY115-117646" fmla="*/ 1415717 h 3006470"/>
                        <a:gd name="connsiteX116-117647" fmla="*/ 5640799 w 6006665"/>
                        <a:gd name="connsiteY116-117648" fmla="*/ 1429380 h 3006470"/>
                        <a:gd name="connsiteX117-117649" fmla="*/ 5656705 w 6006665"/>
                        <a:gd name="connsiteY117-117650" fmla="*/ 1472557 h 3006470"/>
                        <a:gd name="connsiteX118-117651" fmla="*/ 5633981 w 6006665"/>
                        <a:gd name="connsiteY118-117652" fmla="*/ 1511189 h 3006470"/>
                        <a:gd name="connsiteX119-117653" fmla="*/ 5586259 w 6006665"/>
                        <a:gd name="connsiteY119-117654" fmla="*/ 1547548 h 3006470"/>
                        <a:gd name="connsiteX120-117655" fmla="*/ 5575676 w 6006665"/>
                        <a:gd name="connsiteY120-117656" fmla="*/ 1546540 h 3006470"/>
                        <a:gd name="connsiteX121-117657" fmla="*/ 5574353 w 6006665"/>
                        <a:gd name="connsiteY121-117658" fmla="*/ 1547548 h 3006470"/>
                        <a:gd name="connsiteX122-117659" fmla="*/ 5539436 w 6006665"/>
                        <a:gd name="connsiteY122-117660" fmla="*/ 1544223 h 3006470"/>
                        <a:gd name="connsiteX123-117661" fmla="*/ 5570352 w 6006665"/>
                        <a:gd name="connsiteY123-117662" fmla="*/ 1586180 h 3006470"/>
                        <a:gd name="connsiteX124-117663" fmla="*/ 5593077 w 6006665"/>
                        <a:gd name="connsiteY124-117664" fmla="*/ 1649809 h 3006470"/>
                        <a:gd name="connsiteX125-117665" fmla="*/ 5608984 w 6006665"/>
                        <a:gd name="connsiteY125-117666" fmla="*/ 1677079 h 3006470"/>
                        <a:gd name="connsiteX126-117667" fmla="*/ 5613529 w 6006665"/>
                        <a:gd name="connsiteY126-117668" fmla="*/ 1708893 h 3006470"/>
                        <a:gd name="connsiteX127-117669" fmla="*/ 5608984 w 6006665"/>
                        <a:gd name="connsiteY127-117670" fmla="*/ 1731618 h 3006470"/>
                        <a:gd name="connsiteX128-117671" fmla="*/ 5597799 w 6006665"/>
                        <a:gd name="connsiteY128-117672" fmla="*/ 1728009 h 3006470"/>
                        <a:gd name="connsiteX129-117673" fmla="*/ 5597077 w 6006665"/>
                        <a:gd name="connsiteY129-117674" fmla="*/ 1731618 h 3006470"/>
                        <a:gd name="connsiteX130-117675" fmla="*/ 5534271 w 6006665"/>
                        <a:gd name="connsiteY130-117676" fmla="*/ 1711358 h 3006470"/>
                        <a:gd name="connsiteX131-117677" fmla="*/ 5436277 w 6006665"/>
                        <a:gd name="connsiteY131-117678" fmla="*/ 1767977 h 3006470"/>
                        <a:gd name="connsiteX132-117679" fmla="*/ 5397645 w 6006665"/>
                        <a:gd name="connsiteY132-117680" fmla="*/ 1779340 h 3006470"/>
                        <a:gd name="connsiteX133-117681" fmla="*/ 5345378 w 6006665"/>
                        <a:gd name="connsiteY133-117682" fmla="*/ 1833879 h 3006470"/>
                        <a:gd name="connsiteX134-117683" fmla="*/ 5290839 w 6006665"/>
                        <a:gd name="connsiteY134-117684" fmla="*/ 1881600 h 3006470"/>
                        <a:gd name="connsiteX135-117685" fmla="*/ 5274932 w 6006665"/>
                        <a:gd name="connsiteY135-117686" fmla="*/ 1913415 h 3006470"/>
                        <a:gd name="connsiteX136-117687" fmla="*/ 5267238 w 6006665"/>
                        <a:gd name="connsiteY136-117688" fmla="*/ 1904988 h 3006470"/>
                        <a:gd name="connsiteX137-117689" fmla="*/ 5263025 w 6006665"/>
                        <a:gd name="connsiteY137-117690" fmla="*/ 1913415 h 3006470"/>
                        <a:gd name="connsiteX138-117691" fmla="*/ 5219538 w 6006665"/>
                        <a:gd name="connsiteY138-117692" fmla="*/ 1865787 h 3006470"/>
                        <a:gd name="connsiteX139-117693" fmla="*/ 5129494 w 6006665"/>
                        <a:gd name="connsiteY139-117694" fmla="*/ 1920232 h 3006470"/>
                        <a:gd name="connsiteX140-117695" fmla="*/ 5126389 w 6006665"/>
                        <a:gd name="connsiteY140-117696" fmla="*/ 1914910 h 3006470"/>
                        <a:gd name="connsiteX141-117697" fmla="*/ 5117587 w 6006665"/>
                        <a:gd name="connsiteY141-117698" fmla="*/ 1920232 h 3006470"/>
                        <a:gd name="connsiteX142-117699" fmla="*/ 5105544 w 6006665"/>
                        <a:gd name="connsiteY142-117700" fmla="*/ 1899586 h 3006470"/>
                        <a:gd name="connsiteX143-117701" fmla="*/ 5074955 w 6006665"/>
                        <a:gd name="connsiteY143-117702" fmla="*/ 1924777 h 3006470"/>
                        <a:gd name="connsiteX144-117703" fmla="*/ 5065718 w 6006665"/>
                        <a:gd name="connsiteY144-117704" fmla="*/ 1922578 h 3006470"/>
                        <a:gd name="connsiteX145-117705" fmla="*/ 5063048 w 6006665"/>
                        <a:gd name="connsiteY145-117706" fmla="*/ 1924777 h 3006470"/>
                        <a:gd name="connsiteX146-117707" fmla="*/ 5026594 w 6006665"/>
                        <a:gd name="connsiteY146-117708" fmla="*/ 1916098 h 3006470"/>
                        <a:gd name="connsiteX147-117709" fmla="*/ 5015871 w 6006665"/>
                        <a:gd name="connsiteY147-117710" fmla="*/ 1961137 h 3006470"/>
                        <a:gd name="connsiteX148-117711" fmla="*/ 4974967 w 6006665"/>
                        <a:gd name="connsiteY148-117712" fmla="*/ 2027038 h 3006470"/>
                        <a:gd name="connsiteX149-117713" fmla="*/ 4974967 w 6006665"/>
                        <a:gd name="connsiteY149-117714" fmla="*/ 2058853 h 3006470"/>
                        <a:gd name="connsiteX150-117715" fmla="*/ 5015871 w 6006665"/>
                        <a:gd name="connsiteY150-117716" fmla="*/ 2074760 h 3006470"/>
                        <a:gd name="connsiteX151-117717" fmla="*/ 5011326 w 6006665"/>
                        <a:gd name="connsiteY151-117718" fmla="*/ 2172476 h 3006470"/>
                        <a:gd name="connsiteX152-117719" fmla="*/ 4999419 w 6006665"/>
                        <a:gd name="connsiteY152-117720" fmla="*/ 2172476 h 3006470"/>
                        <a:gd name="connsiteX153-117721" fmla="*/ 4974967 w 6006665"/>
                        <a:gd name="connsiteY153-117722" fmla="*/ 2172476 h 3006470"/>
                        <a:gd name="connsiteX154-117723" fmla="*/ 4963605 w 6006665"/>
                        <a:gd name="connsiteY154-117724" fmla="*/ 2224742 h 3006470"/>
                        <a:gd name="connsiteX155-117725" fmla="*/ 4974967 w 6006665"/>
                        <a:gd name="connsiteY155-117726" fmla="*/ 2252012 h 3006470"/>
                        <a:gd name="connsiteX156-117727" fmla="*/ 4909065 w 6006665"/>
                        <a:gd name="connsiteY156-117728" fmla="*/ 2286099 h 3006470"/>
                        <a:gd name="connsiteX157-117729" fmla="*/ 4897703 w 6006665"/>
                        <a:gd name="connsiteY157-117730" fmla="*/ 2354273 h 3006470"/>
                        <a:gd name="connsiteX158-117731" fmla="*/ 4845437 w 6006665"/>
                        <a:gd name="connsiteY158-117732" fmla="*/ 2370180 h 3006470"/>
                        <a:gd name="connsiteX159-117733" fmla="*/ 4834074 w 6006665"/>
                        <a:gd name="connsiteY159-117734" fmla="*/ 2429264 h 3006470"/>
                        <a:gd name="connsiteX160-117735" fmla="*/ 4779535 w 6006665"/>
                        <a:gd name="connsiteY160-117736" fmla="*/ 2488348 h 3006470"/>
                        <a:gd name="connsiteX161-117737" fmla="*/ 4777225 w 6006665"/>
                        <a:gd name="connsiteY161-117738" fmla="*/ 2477952 h 3006470"/>
                        <a:gd name="connsiteX162-117739" fmla="*/ 4767628 w 6006665"/>
                        <a:gd name="connsiteY162-117740" fmla="*/ 2488348 h 3006470"/>
                        <a:gd name="connsiteX163-117741" fmla="*/ 4758538 w 6006665"/>
                        <a:gd name="connsiteY163-117742" fmla="*/ 2447444 h 3006470"/>
                        <a:gd name="connsiteX164-117743" fmla="*/ 4742631 w 6006665"/>
                        <a:gd name="connsiteY164-117744" fmla="*/ 2361090 h 3006470"/>
                        <a:gd name="connsiteX165-117745" fmla="*/ 4715361 w 6006665"/>
                        <a:gd name="connsiteY165-117746" fmla="*/ 2220198 h 3006470"/>
                        <a:gd name="connsiteX166-117747" fmla="*/ 4735813 w 6006665"/>
                        <a:gd name="connsiteY166-117748" fmla="*/ 2129299 h 3006470"/>
                        <a:gd name="connsiteX167-117749" fmla="*/ 4767628 w 6006665"/>
                        <a:gd name="connsiteY167-117750" fmla="*/ 2086122 h 3006470"/>
                        <a:gd name="connsiteX168-117751" fmla="*/ 4767628 w 6006665"/>
                        <a:gd name="connsiteY168-117752" fmla="*/ 2058853 h 3006470"/>
                        <a:gd name="connsiteX169-117753" fmla="*/ 4826712 w 6006665"/>
                        <a:gd name="connsiteY169-117754" fmla="*/ 2042945 h 3006470"/>
                        <a:gd name="connsiteX170-117755" fmla="*/ 4892613 w 6006665"/>
                        <a:gd name="connsiteY170-117756" fmla="*/ 1952047 h 3006470"/>
                        <a:gd name="connsiteX171-117757" fmla="*/ 4956243 w 6006665"/>
                        <a:gd name="connsiteY171-117758" fmla="*/ 1877056 h 3006470"/>
                        <a:gd name="connsiteX172-117759" fmla="*/ 5022143 w 6006665"/>
                        <a:gd name="connsiteY172-117760" fmla="*/ 1817971 h 3006470"/>
                        <a:gd name="connsiteX173-117761" fmla="*/ 5046694 w 6006665"/>
                        <a:gd name="connsiteY173-117762" fmla="*/ 1710844 h 3006470"/>
                        <a:gd name="connsiteX174-117763" fmla="*/ 5015871 w 6006665"/>
                        <a:gd name="connsiteY174-117764" fmla="*/ 1715711 h 3006470"/>
                        <a:gd name="connsiteX175-117765" fmla="*/ 4995419 w 6006665"/>
                        <a:gd name="connsiteY175-117766" fmla="*/ 1779340 h 3006470"/>
                        <a:gd name="connsiteX176-117767" fmla="*/ 4904521 w 6006665"/>
                        <a:gd name="connsiteY176-117768" fmla="*/ 1865693 h 3006470"/>
                        <a:gd name="connsiteX177-117769" fmla="*/ 4901708 w 6006665"/>
                        <a:gd name="connsiteY177-117770" fmla="*/ 1857053 h 3006470"/>
                        <a:gd name="connsiteX178-117771" fmla="*/ 4892613 w 6006665"/>
                        <a:gd name="connsiteY178-117772" fmla="*/ 1865693 h 3006470"/>
                        <a:gd name="connsiteX179-117773" fmla="*/ 4861835 w 6006665"/>
                        <a:gd name="connsiteY179-117774" fmla="*/ 1771159 h 3006470"/>
                        <a:gd name="connsiteX180-117775" fmla="*/ 4779535 w 6006665"/>
                        <a:gd name="connsiteY180-117776" fmla="*/ 1795247 h 3006470"/>
                        <a:gd name="connsiteX181-117777" fmla="*/ 4684091 w 6006665"/>
                        <a:gd name="connsiteY181-117778" fmla="*/ 1920232 h 3006470"/>
                        <a:gd name="connsiteX182-117779" fmla="*/ 4715906 w 6006665"/>
                        <a:gd name="connsiteY182-117780" fmla="*/ 1967954 h 3006470"/>
                        <a:gd name="connsiteX183-117781" fmla="*/ 4636369 w 6006665"/>
                        <a:gd name="connsiteY183-117782" fmla="*/ 1983861 h 3006470"/>
                        <a:gd name="connsiteX184-117783" fmla="*/ 4577285 w 6006665"/>
                        <a:gd name="connsiteY184-117784" fmla="*/ 1988406 h 3006470"/>
                        <a:gd name="connsiteX185-117785" fmla="*/ 4577373 w 6006665"/>
                        <a:gd name="connsiteY185-117786" fmla="*/ 1987484 h 3006470"/>
                        <a:gd name="connsiteX186-117787" fmla="*/ 4565379 w 6006665"/>
                        <a:gd name="connsiteY186-117788" fmla="*/ 1988406 h 3006470"/>
                        <a:gd name="connsiteX187-117789" fmla="*/ 4569923 w 6006665"/>
                        <a:gd name="connsiteY187-117790" fmla="*/ 1940685 h 3006470"/>
                        <a:gd name="connsiteX188-117791" fmla="*/ 4520081 w 6006665"/>
                        <a:gd name="connsiteY188-117792" fmla="*/ 1931099 h 3006470"/>
                        <a:gd name="connsiteX189-117793" fmla="*/ 4475025 w 6006665"/>
                        <a:gd name="connsiteY189-117794" fmla="*/ 1961137 h 3006470"/>
                        <a:gd name="connsiteX190-117795" fmla="*/ 4464394 w 6006665"/>
                        <a:gd name="connsiteY190-117796" fmla="*/ 1960286 h 3006470"/>
                        <a:gd name="connsiteX191-117797" fmla="*/ 4463118 w 6006665"/>
                        <a:gd name="connsiteY191-117798" fmla="*/ 1961137 h 3006470"/>
                        <a:gd name="connsiteX192-117799" fmla="*/ 4357637 w 6006665"/>
                        <a:gd name="connsiteY192-117800" fmla="*/ 1952698 h 3006470"/>
                        <a:gd name="connsiteX193-117801" fmla="*/ 4243233 w 6006665"/>
                        <a:gd name="connsiteY193-117802" fmla="*/ 1972499 h 3006470"/>
                        <a:gd name="connsiteX194-117803" fmla="*/ 4125065 w 6006665"/>
                        <a:gd name="connsiteY194-117804" fmla="*/ 2106574 h 3006470"/>
                        <a:gd name="connsiteX195-117805" fmla="*/ 3984173 w 6006665"/>
                        <a:gd name="connsiteY195-117806" fmla="*/ 2263374 h 3006470"/>
                        <a:gd name="connsiteX196-117807" fmla="*/ 4038712 w 6006665"/>
                        <a:gd name="connsiteY196-117808" fmla="*/ 2267919 h 3006470"/>
                        <a:gd name="connsiteX197-117809" fmla="*/ 4059164 w 6006665"/>
                        <a:gd name="connsiteY197-117810" fmla="*/ 2311096 h 3006470"/>
                        <a:gd name="connsiteX198-117811" fmla="*/ 4087782 w 6006665"/>
                        <a:gd name="connsiteY198-117812" fmla="*/ 2319513 h 3006470"/>
                        <a:gd name="connsiteX199-117813" fmla="*/ 4106341 w 6006665"/>
                        <a:gd name="connsiteY199-117814" fmla="*/ 2290644 h 3006470"/>
                        <a:gd name="connsiteX200-117815" fmla="*/ 4117411 w 6006665"/>
                        <a:gd name="connsiteY200-117816" fmla="*/ 2291946 h 3006470"/>
                        <a:gd name="connsiteX201-117817" fmla="*/ 4118248 w 6006665"/>
                        <a:gd name="connsiteY201-117818" fmla="*/ 2290644 h 3006470"/>
                        <a:gd name="connsiteX202-117819" fmla="*/ 4156880 w 6006665"/>
                        <a:gd name="connsiteY202-117820" fmla="*/ 2295189 h 3006470"/>
                        <a:gd name="connsiteX203-117821" fmla="*/ 4211419 w 6006665"/>
                        <a:gd name="connsiteY203-117822" fmla="*/ 2365635 h 3006470"/>
                        <a:gd name="connsiteX204-117823" fmla="*/ 4215964 w 6006665"/>
                        <a:gd name="connsiteY204-117824" fmla="*/ 2413357 h 3006470"/>
                        <a:gd name="connsiteX205-117825" fmla="*/ 4184149 w 6006665"/>
                        <a:gd name="connsiteY205-117826" fmla="*/ 2472441 h 3006470"/>
                        <a:gd name="connsiteX206-117827" fmla="*/ 4177332 w 6006665"/>
                        <a:gd name="connsiteY206-117828" fmla="*/ 2542887 h 3006470"/>
                        <a:gd name="connsiteX207-117829" fmla="*/ 4161425 w 6006665"/>
                        <a:gd name="connsiteY207-117830" fmla="*/ 2629241 h 3006470"/>
                        <a:gd name="connsiteX208-117831" fmla="*/ 4109158 w 6006665"/>
                        <a:gd name="connsiteY208-117832" fmla="*/ 2708777 h 3006470"/>
                        <a:gd name="connsiteX209-117833" fmla="*/ 4097796 w 6006665"/>
                        <a:gd name="connsiteY209-117834" fmla="*/ 2747409 h 3006470"/>
                        <a:gd name="connsiteX210-117835" fmla="*/ 4043257 w 6006665"/>
                        <a:gd name="connsiteY210-117836" fmla="*/ 2806493 h 3006470"/>
                        <a:gd name="connsiteX211-117837" fmla="*/ 3995535 w 6006665"/>
                        <a:gd name="connsiteY211-117838" fmla="*/ 2865577 h 3006470"/>
                        <a:gd name="connsiteX212-117839" fmla="*/ 3975083 w 6006665"/>
                        <a:gd name="connsiteY212-117840" fmla="*/ 2897392 h 3006470"/>
                        <a:gd name="connsiteX213-117841" fmla="*/ 3925089 w 6006665"/>
                        <a:gd name="connsiteY213-117842" fmla="*/ 2924661 h 3006470"/>
                        <a:gd name="connsiteX214-117843" fmla="*/ 3913182 w 6006665"/>
                        <a:gd name="connsiteY214-117844" fmla="*/ 2924661 h 3006470"/>
                        <a:gd name="connsiteX215-117845" fmla="*/ 3904637 w 6006665"/>
                        <a:gd name="connsiteY215-117846" fmla="*/ 2924661 h 3006470"/>
                        <a:gd name="connsiteX216-117847" fmla="*/ 3892729 w 6006665"/>
                        <a:gd name="connsiteY216-117848" fmla="*/ 2924661 h 3006470"/>
                        <a:gd name="connsiteX217-117849" fmla="*/ 3871063 w 6006665"/>
                        <a:gd name="connsiteY217-117850" fmla="*/ 2908412 h 3006470"/>
                        <a:gd name="connsiteX218-117851" fmla="*/ 3829645 w 6006665"/>
                        <a:gd name="connsiteY218-117852" fmla="*/ 2936024 h 3006470"/>
                        <a:gd name="connsiteX219-117853" fmla="*/ 3822828 w 6006665"/>
                        <a:gd name="connsiteY219-117854" fmla="*/ 2956476 h 3006470"/>
                        <a:gd name="connsiteX220-117855" fmla="*/ 3818283 w 6006665"/>
                        <a:gd name="connsiteY220-117856" fmla="*/ 2947386 h 3006470"/>
                        <a:gd name="connsiteX221-117857" fmla="*/ 3818283 w 6006665"/>
                        <a:gd name="connsiteY221-117858" fmla="*/ 2935660 h 3006470"/>
                        <a:gd name="connsiteX222-117859" fmla="*/ 3817738 w 6006665"/>
                        <a:gd name="connsiteY222-117860" fmla="*/ 2936024 h 3006470"/>
                        <a:gd name="connsiteX223-117861" fmla="*/ 3810921 w 6006665"/>
                        <a:gd name="connsiteY223-117862" fmla="*/ 2956476 h 3006470"/>
                        <a:gd name="connsiteX224-117863" fmla="*/ 3806376 w 6006665"/>
                        <a:gd name="connsiteY224-117864" fmla="*/ 2947386 h 3006470"/>
                        <a:gd name="connsiteX225-117865" fmla="*/ 3806376 w 6006665"/>
                        <a:gd name="connsiteY225-117866" fmla="*/ 2920116 h 3006470"/>
                        <a:gd name="connsiteX226-117867" fmla="*/ 3818283 w 6006665"/>
                        <a:gd name="connsiteY226-117868" fmla="*/ 2920116 h 3006470"/>
                        <a:gd name="connsiteX227-117869" fmla="*/ 3826828 w 6006665"/>
                        <a:gd name="connsiteY227-117870" fmla="*/ 2920116 h 3006470"/>
                        <a:gd name="connsiteX228-117871" fmla="*/ 3833645 w 6006665"/>
                        <a:gd name="connsiteY228-117872" fmla="*/ 2861032 h 3006470"/>
                        <a:gd name="connsiteX229-117873" fmla="*/ 3822283 w 6006665"/>
                        <a:gd name="connsiteY229-117874" fmla="*/ 2817856 h 3006470"/>
                        <a:gd name="connsiteX230-117875" fmla="*/ 3849553 w 6006665"/>
                        <a:gd name="connsiteY230-117876" fmla="*/ 2795131 h 3006470"/>
                        <a:gd name="connsiteX231-117877" fmla="*/ 3858814 w 6006665"/>
                        <a:gd name="connsiteY231-117878" fmla="*/ 2797336 h 3006470"/>
                        <a:gd name="connsiteX232-117879" fmla="*/ 3861460 w 6006665"/>
                        <a:gd name="connsiteY232-117880" fmla="*/ 2795131 h 3006470"/>
                        <a:gd name="connsiteX233-117881" fmla="*/ 3898487 w 6006665"/>
                        <a:gd name="connsiteY233-117882" fmla="*/ 2803947 h 3006470"/>
                        <a:gd name="connsiteX234-117883" fmla="*/ 3919999 w 6006665"/>
                        <a:gd name="connsiteY234-117884" fmla="*/ 2758772 h 3006470"/>
                        <a:gd name="connsiteX235-117885" fmla="*/ 3935906 w 6006665"/>
                        <a:gd name="connsiteY235-117886" fmla="*/ 2699687 h 3006470"/>
                        <a:gd name="connsiteX236-117887" fmla="*/ 3947269 w 6006665"/>
                        <a:gd name="connsiteY236-117888" fmla="*/ 2676963 h 3006470"/>
                        <a:gd name="connsiteX237-117889" fmla="*/ 3966292 w 6006665"/>
                        <a:gd name="connsiteY237-117890" fmla="*/ 2632575 h 3006470"/>
                        <a:gd name="connsiteX238-117891" fmla="*/ 3915999 w 6006665"/>
                        <a:gd name="connsiteY238-117892" fmla="*/ 2645148 h 3006470"/>
                        <a:gd name="connsiteX239-117893" fmla="*/ 3888729 w 6006665"/>
                        <a:gd name="connsiteY239-117894" fmla="*/ 2667873 h 3006470"/>
                        <a:gd name="connsiteX240-117895" fmla="*/ 3876822 w 6006665"/>
                        <a:gd name="connsiteY240-117896" fmla="*/ 2667873 h 3006470"/>
                        <a:gd name="connsiteX241-117897" fmla="*/ 3829645 w 6006665"/>
                        <a:gd name="connsiteY241-117898" fmla="*/ 2667873 h 3006470"/>
                        <a:gd name="connsiteX242-117899" fmla="*/ 3817738 w 6006665"/>
                        <a:gd name="connsiteY242-117900" fmla="*/ 2667873 h 3006470"/>
                        <a:gd name="connsiteX243-117901" fmla="*/ 3801831 w 6006665"/>
                        <a:gd name="connsiteY243-117902" fmla="*/ 2613334 h 3006470"/>
                        <a:gd name="connsiteX244-117903" fmla="*/ 3758654 w 6006665"/>
                        <a:gd name="connsiteY244-117904" fmla="*/ 2574702 h 3006470"/>
                        <a:gd name="connsiteX245-117905" fmla="*/ 3692753 w 6006665"/>
                        <a:gd name="connsiteY245-117906" fmla="*/ 2558795 h 3006470"/>
                        <a:gd name="connsiteX246-117907" fmla="*/ 3683663 w 6006665"/>
                        <a:gd name="connsiteY246-117908" fmla="*/ 2499711 h 3006470"/>
                        <a:gd name="connsiteX247-117909" fmla="*/ 3672301 w 6006665"/>
                        <a:gd name="connsiteY247-117910" fmla="*/ 2467896 h 3006470"/>
                        <a:gd name="connsiteX248-117911" fmla="*/ 3656393 w 6006665"/>
                        <a:gd name="connsiteY248-117912" fmla="*/ 2440627 h 3006470"/>
                        <a:gd name="connsiteX249-117913" fmla="*/ 3633669 w 6006665"/>
                        <a:gd name="connsiteY249-117914" fmla="*/ 2381542 h 3006470"/>
                        <a:gd name="connsiteX250-117915" fmla="*/ 3601854 w 6006665"/>
                        <a:gd name="connsiteY250-117916" fmla="*/ 2361090 h 3006470"/>
                        <a:gd name="connsiteX251-117917" fmla="*/ 3545995 w 6006665"/>
                        <a:gd name="connsiteY251-117918" fmla="*/ 2339606 h 3006470"/>
                        <a:gd name="connsiteX252-117919" fmla="*/ 3506955 w 6006665"/>
                        <a:gd name="connsiteY252-117920" fmla="*/ 2345183 h 3006470"/>
                        <a:gd name="connsiteX253-117921" fmla="*/ 3463779 w 6006665"/>
                        <a:gd name="connsiteY253-117922" fmla="*/ 2354273 h 3006470"/>
                        <a:gd name="connsiteX254-117923" fmla="*/ 3431964 w 6006665"/>
                        <a:gd name="connsiteY254-117924" fmla="*/ 2381542 h 3006470"/>
                        <a:gd name="connsiteX255-117925" fmla="*/ 3452416 w 6006665"/>
                        <a:gd name="connsiteY255-117926" fmla="*/ 2397450 h 3006470"/>
                        <a:gd name="connsiteX256-117927" fmla="*/ 3452416 w 6006665"/>
                        <a:gd name="connsiteY256-117928" fmla="*/ 2429264 h 3006470"/>
                        <a:gd name="connsiteX257-117929" fmla="*/ 3431964 w 6006665"/>
                        <a:gd name="connsiteY257-117930" fmla="*/ 2451989 h 3006470"/>
                        <a:gd name="connsiteX258-117931" fmla="*/ 3400150 w 6006665"/>
                        <a:gd name="connsiteY258-117932" fmla="*/ 2511073 h 3006470"/>
                        <a:gd name="connsiteX259-117933" fmla="*/ 3400150 w 6006665"/>
                        <a:gd name="connsiteY259-117934" fmla="*/ 2538343 h 3006470"/>
                        <a:gd name="connsiteX260-117935" fmla="*/ 3350155 w 6006665"/>
                        <a:gd name="connsiteY260-117936" fmla="*/ 2570157 h 3006470"/>
                        <a:gd name="connsiteX261-117937" fmla="*/ 3342342 w 6006665"/>
                        <a:gd name="connsiteY261-117938" fmla="*/ 2567553 h 3006470"/>
                        <a:gd name="connsiteX262-117939" fmla="*/ 3338249 w 6006665"/>
                        <a:gd name="connsiteY262-117940" fmla="*/ 2570157 h 3006470"/>
                        <a:gd name="connsiteX263-117941" fmla="*/ 3290527 w 6006665"/>
                        <a:gd name="connsiteY263-117942" fmla="*/ 2554250 h 3006470"/>
                        <a:gd name="connsiteX264-117943" fmla="*/ 3259257 w 6006665"/>
                        <a:gd name="connsiteY264-117944" fmla="*/ 2554250 h 3006470"/>
                        <a:gd name="connsiteX265-117945" fmla="*/ 3247350 w 6006665"/>
                        <a:gd name="connsiteY265-117946" fmla="*/ 2554250 h 3006470"/>
                        <a:gd name="connsiteX266-117947" fmla="*/ 3231443 w 6006665"/>
                        <a:gd name="connsiteY266-117948" fmla="*/ 2538343 h 3006470"/>
                        <a:gd name="connsiteX267-117949" fmla="*/ 3213271 w 6006665"/>
                        <a:gd name="connsiteY267-117950" fmla="*/ 2533799 h 3006470"/>
                        <a:gd name="connsiteX268-117951" fmla="*/ 3168359 w 6006665"/>
                        <a:gd name="connsiteY268-117952" fmla="*/ 2570157 h 3006470"/>
                        <a:gd name="connsiteX269-117953" fmla="*/ 3120637 w 6006665"/>
                        <a:gd name="connsiteY269-117954" fmla="*/ 2581519 h 3006470"/>
                        <a:gd name="connsiteX270-117955" fmla="*/ 3082005 w 6006665"/>
                        <a:gd name="connsiteY270-117956" fmla="*/ 2597427 h 3006470"/>
                        <a:gd name="connsiteX271-117957" fmla="*/ 3074460 w 6006665"/>
                        <a:gd name="connsiteY271-117958" fmla="*/ 2595630 h 3006470"/>
                        <a:gd name="connsiteX272-117959" fmla="*/ 3070098 w 6006665"/>
                        <a:gd name="connsiteY272-117960" fmla="*/ 2597427 h 3006470"/>
                        <a:gd name="connsiteX273-117961" fmla="*/ 3022376 w 6006665"/>
                        <a:gd name="connsiteY273-117962" fmla="*/ 2586064 h 3006470"/>
                        <a:gd name="connsiteX274-117963" fmla="*/ 3000196 w 6006665"/>
                        <a:gd name="connsiteY274-117964" fmla="*/ 2586064 h 3006470"/>
                        <a:gd name="connsiteX275-117965" fmla="*/ 2988289 w 6006665"/>
                        <a:gd name="connsiteY275-117966" fmla="*/ 2586064 h 3006470"/>
                        <a:gd name="connsiteX276-117967" fmla="*/ 2967837 w 6006665"/>
                        <a:gd name="connsiteY276-117968" fmla="*/ 2554250 h 3006470"/>
                        <a:gd name="connsiteX277-117969" fmla="*/ 2929205 w 6006665"/>
                        <a:gd name="connsiteY277-117970" fmla="*/ 2526980 h 3006470"/>
                        <a:gd name="connsiteX278-117971" fmla="*/ 2902153 w 6006665"/>
                        <a:gd name="connsiteY278-117972" fmla="*/ 2523116 h 3006470"/>
                        <a:gd name="connsiteX279-117973" fmla="*/ 2861576 w 6006665"/>
                        <a:gd name="connsiteY279-117974" fmla="*/ 2526980 h 3006470"/>
                        <a:gd name="connsiteX280-117975" fmla="*/ 2822944 w 6006665"/>
                        <a:gd name="connsiteY280-117976" fmla="*/ 2538343 h 3006470"/>
                        <a:gd name="connsiteX281-117977" fmla="*/ 2818139 w 6006665"/>
                        <a:gd name="connsiteY281-117978" fmla="*/ 2536254 h 3006470"/>
                        <a:gd name="connsiteX282-117979" fmla="*/ 2811037 w 6006665"/>
                        <a:gd name="connsiteY282-117980" fmla="*/ 2538343 h 3006470"/>
                        <a:gd name="connsiteX283-117981" fmla="*/ 2758770 w 6006665"/>
                        <a:gd name="connsiteY283-117982" fmla="*/ 2515618 h 3006470"/>
                        <a:gd name="connsiteX284-117983" fmla="*/ 2751953 w 6006665"/>
                        <a:gd name="connsiteY284-117984" fmla="*/ 2472441 h 3006470"/>
                        <a:gd name="connsiteX285-117985" fmla="*/ 2708776 w 6006665"/>
                        <a:gd name="connsiteY285-117986" fmla="*/ 2456534 h 3006470"/>
                        <a:gd name="connsiteX286-117987" fmla="*/ 2676962 w 6006665"/>
                        <a:gd name="connsiteY286-117988" fmla="*/ 2451989 h 3006470"/>
                        <a:gd name="connsiteX287-117989" fmla="*/ 2642534 w 6006665"/>
                        <a:gd name="connsiteY287-117990" fmla="*/ 2430245 h 3006470"/>
                        <a:gd name="connsiteX288-117991" fmla="*/ 2609333 w 6006665"/>
                        <a:gd name="connsiteY288-117992" fmla="*/ 2488348 h 3006470"/>
                        <a:gd name="connsiteX289-117993" fmla="*/ 2625240 w 6006665"/>
                        <a:gd name="connsiteY289-117994" fmla="*/ 2522435 h 3006470"/>
                        <a:gd name="connsiteX290-117995" fmla="*/ 2586608 w 6006665"/>
                        <a:gd name="connsiteY290-117996" fmla="*/ 2558795 h 3006470"/>
                        <a:gd name="connsiteX291-117997" fmla="*/ 2577105 w 6006665"/>
                        <a:gd name="connsiteY291-117998" fmla="*/ 2556532 h 3006470"/>
                        <a:gd name="connsiteX292-117999" fmla="*/ 2574701 w 6006665"/>
                        <a:gd name="connsiteY292-118000" fmla="*/ 2558795 h 3006470"/>
                        <a:gd name="connsiteX293-118001" fmla="*/ 2526979 w 6006665"/>
                        <a:gd name="connsiteY293-118002" fmla="*/ 2547432 h 3006470"/>
                        <a:gd name="connsiteX294-118003" fmla="*/ 2490620 w 6006665"/>
                        <a:gd name="connsiteY294-118004" fmla="*/ 2542887 h 3006470"/>
                        <a:gd name="connsiteX295-118005" fmla="*/ 2463350 w 6006665"/>
                        <a:gd name="connsiteY295-118006" fmla="*/ 2515618 h 3006470"/>
                        <a:gd name="connsiteX296-118007" fmla="*/ 2436625 w 6006665"/>
                        <a:gd name="connsiteY296-118008" fmla="*/ 2515618 h 3006470"/>
                        <a:gd name="connsiteX297-118009" fmla="*/ 2424718 w 6006665"/>
                        <a:gd name="connsiteY297-118010" fmla="*/ 2515618 h 3006470"/>
                        <a:gd name="connsiteX298-118011" fmla="*/ 2398858 w 6006665"/>
                        <a:gd name="connsiteY298-118012" fmla="*/ 2502687 h 3006470"/>
                        <a:gd name="connsiteX299-118013" fmla="*/ 2350272 w 6006665"/>
                        <a:gd name="connsiteY299-118014" fmla="*/ 2526980 h 3006470"/>
                        <a:gd name="connsiteX300-118015" fmla="*/ 2282098 w 6006665"/>
                        <a:gd name="connsiteY300-118016" fmla="*/ 2574702 h 3006470"/>
                        <a:gd name="connsiteX301-118017" fmla="*/ 2238921 w 6006665"/>
                        <a:gd name="connsiteY301-118018" fmla="*/ 2586064 h 3006470"/>
                        <a:gd name="connsiteX302-118019" fmla="*/ 2227559 w 6006665"/>
                        <a:gd name="connsiteY302-118020" fmla="*/ 2590609 h 3006470"/>
                        <a:gd name="connsiteX303-118021" fmla="*/ 2225178 w 6006665"/>
                        <a:gd name="connsiteY303-118022" fmla="*/ 2586799 h 3006470"/>
                        <a:gd name="connsiteX304-118023" fmla="*/ 2215652 w 6006665"/>
                        <a:gd name="connsiteY304-118024" fmla="*/ 2590609 h 3006470"/>
                        <a:gd name="connsiteX305-118025" fmla="*/ 2193596 w 6006665"/>
                        <a:gd name="connsiteY305-118026" fmla="*/ 2555320 h 3006470"/>
                        <a:gd name="connsiteX306-118027" fmla="*/ 2157112 w 6006665"/>
                        <a:gd name="connsiteY306-118028" fmla="*/ 2558795 h 3006470"/>
                        <a:gd name="connsiteX307-118029" fmla="*/ 2156291 w 6006665"/>
                        <a:gd name="connsiteY307-118030" fmla="*/ 2557739 h 3006470"/>
                        <a:gd name="connsiteX308-118031" fmla="*/ 2145205 w 6006665"/>
                        <a:gd name="connsiteY308-118032" fmla="*/ 2558795 h 3006470"/>
                        <a:gd name="connsiteX309-118033" fmla="*/ 2129298 w 6006665"/>
                        <a:gd name="connsiteY309-118034" fmla="*/ 2538343 h 3006470"/>
                        <a:gd name="connsiteX310-118035" fmla="*/ 2102029 w 6006665"/>
                        <a:gd name="connsiteY310-118036" fmla="*/ 2526980 h 3006470"/>
                        <a:gd name="connsiteX311-118037" fmla="*/ 2086121 w 6006665"/>
                        <a:gd name="connsiteY311-118038" fmla="*/ 2495166 h 3006470"/>
                        <a:gd name="connsiteX312-118039" fmla="*/ 2070005 w 6006665"/>
                        <a:gd name="connsiteY312-118040" fmla="*/ 2486212 h 3006470"/>
                        <a:gd name="connsiteX313-118041" fmla="*/ 2027582 w 6006665"/>
                        <a:gd name="connsiteY313-118042" fmla="*/ 2499711 h 3006470"/>
                        <a:gd name="connsiteX314-118043" fmla="*/ 2023845 w 6006665"/>
                        <a:gd name="connsiteY314-118044" fmla="*/ 2497111 h 3006470"/>
                        <a:gd name="connsiteX315-118045" fmla="*/ 2018675 w 6006665"/>
                        <a:gd name="connsiteY315-118046" fmla="*/ 2499711 h 3006470"/>
                        <a:gd name="connsiteX316-118047" fmla="*/ 1971363 w 6006665"/>
                        <a:gd name="connsiteY316-118048" fmla="*/ 2468885 h 3006470"/>
                        <a:gd name="connsiteX317-118049" fmla="*/ 1952591 w 6006665"/>
                        <a:gd name="connsiteY317-118050" fmla="*/ 2495166 h 3006470"/>
                        <a:gd name="connsiteX318-118051" fmla="*/ 1947518 w 6006665"/>
                        <a:gd name="connsiteY318-118052" fmla="*/ 2485599 h 3006470"/>
                        <a:gd name="connsiteX319-118053" fmla="*/ 1940684 w 6006665"/>
                        <a:gd name="connsiteY319-118054" fmla="*/ 2495166 h 3006470"/>
                        <a:gd name="connsiteX320-118055" fmla="*/ 1861147 w 6006665"/>
                        <a:gd name="connsiteY320-118056" fmla="*/ 2345183 h 3006470"/>
                        <a:gd name="connsiteX321-118057" fmla="*/ 1811153 w 6006665"/>
                        <a:gd name="connsiteY321-118058" fmla="*/ 2295189 h 3006470"/>
                        <a:gd name="connsiteX322-118059" fmla="*/ 1813950 w 6006665"/>
                        <a:gd name="connsiteY322-118060" fmla="*/ 2292043 h 3006470"/>
                        <a:gd name="connsiteX323-118061" fmla="*/ 1216313 w 6006665"/>
                        <a:gd name="connsiteY323-118062" fmla="*/ 2429264 h 3006470"/>
                        <a:gd name="connsiteX324-118063" fmla="*/ 1275397 w 6006665"/>
                        <a:gd name="connsiteY324-118064" fmla="*/ 2472441 h 3006470"/>
                        <a:gd name="connsiteX325-118065" fmla="*/ 1270852 w 6006665"/>
                        <a:gd name="connsiteY325-118066" fmla="*/ 2499711 h 3006470"/>
                        <a:gd name="connsiteX326-118067" fmla="*/ 1259108 w 6006665"/>
                        <a:gd name="connsiteY326-118068" fmla="*/ 2498732 h 3006470"/>
                        <a:gd name="connsiteX327-118069" fmla="*/ 1258945 w 6006665"/>
                        <a:gd name="connsiteY327-118070" fmla="*/ 2499711 h 3006470"/>
                        <a:gd name="connsiteX328-118071" fmla="*/ 1215644 w 6006665"/>
                        <a:gd name="connsiteY328-118072" fmla="*/ 2496102 h 3006470"/>
                        <a:gd name="connsiteX329-118073" fmla="*/ 1204950 w 6006665"/>
                        <a:gd name="connsiteY329-118074" fmla="*/ 2511073 h 3006470"/>
                        <a:gd name="connsiteX330-118075" fmla="*/ 1196495 w 6006665"/>
                        <a:gd name="connsiteY330-118076" fmla="*/ 2506241 h 3006470"/>
                        <a:gd name="connsiteX331-118077" fmla="*/ 1193043 w 6006665"/>
                        <a:gd name="connsiteY331-118078" fmla="*/ 2511073 h 3006470"/>
                        <a:gd name="connsiteX332-118079" fmla="*/ 1145322 w 6006665"/>
                        <a:gd name="connsiteY332-118080" fmla="*/ 2483803 h 3006470"/>
                        <a:gd name="connsiteX333-118081" fmla="*/ 1098145 w 6006665"/>
                        <a:gd name="connsiteY333-118082" fmla="*/ 2483803 h 3006470"/>
                        <a:gd name="connsiteX334-118083" fmla="*/ 1061785 w 6006665"/>
                        <a:gd name="connsiteY334-118084" fmla="*/ 2511073 h 3006470"/>
                        <a:gd name="connsiteX335-118085" fmla="*/ 1055322 w 6006665"/>
                        <a:gd name="connsiteY335-118086" fmla="*/ 2506990 h 3006470"/>
                        <a:gd name="connsiteX336-118087" fmla="*/ 1049878 w 6006665"/>
                        <a:gd name="connsiteY336-118088" fmla="*/ 2511073 h 3006470"/>
                        <a:gd name="connsiteX337-118089" fmla="*/ 1006701 w 6006665"/>
                        <a:gd name="connsiteY337-118090" fmla="*/ 2483803 h 3006470"/>
                        <a:gd name="connsiteX338-118091" fmla="*/ 924893 w 6006665"/>
                        <a:gd name="connsiteY338-118092" fmla="*/ 2447444 h 3006470"/>
                        <a:gd name="connsiteX339-118093" fmla="*/ 877716 w 6006665"/>
                        <a:gd name="connsiteY339-118094" fmla="*/ 2447444 h 3006470"/>
                        <a:gd name="connsiteX340-118095" fmla="*/ 802724 w 6006665"/>
                        <a:gd name="connsiteY340-118096" fmla="*/ 2511073 h 3006470"/>
                        <a:gd name="connsiteX341-118097" fmla="*/ 798179 w 6006665"/>
                        <a:gd name="connsiteY341-118098" fmla="*/ 2554250 h 3006470"/>
                        <a:gd name="connsiteX342-118099" fmla="*/ 787406 w 6006665"/>
                        <a:gd name="connsiteY342-118100" fmla="*/ 2543477 h 3006470"/>
                        <a:gd name="connsiteX343-118101" fmla="*/ 786272 w 6006665"/>
                        <a:gd name="connsiteY343-118102" fmla="*/ 2554250 h 3006470"/>
                        <a:gd name="connsiteX344-118103" fmla="*/ 756063 w 6006665"/>
                        <a:gd name="connsiteY344-118104" fmla="*/ 2524040 h 3006470"/>
                        <a:gd name="connsiteX345-118105" fmla="*/ 732278 w 6006665"/>
                        <a:gd name="connsiteY345-118106" fmla="*/ 2581519 h 3006470"/>
                        <a:gd name="connsiteX346-118107" fmla="*/ 743640 w 6006665"/>
                        <a:gd name="connsiteY346-118108" fmla="*/ 2590609 h 3006470"/>
                        <a:gd name="connsiteX347-118109" fmla="*/ 723188 w 6006665"/>
                        <a:gd name="connsiteY347-118110" fmla="*/ 2633786 h 3006470"/>
                        <a:gd name="connsiteX348-118111" fmla="*/ 747026 w 6006665"/>
                        <a:gd name="connsiteY348-118112" fmla="*/ 2670627 h 3006470"/>
                        <a:gd name="connsiteX349-118113" fmla="*/ 763548 w 6006665"/>
                        <a:gd name="connsiteY349-118114" fmla="*/ 2667873 h 3006470"/>
                        <a:gd name="connsiteX350-118115" fmla="*/ 764871 w 6006665"/>
                        <a:gd name="connsiteY350-118116" fmla="*/ 2669637 h 3006470"/>
                        <a:gd name="connsiteX351-118117" fmla="*/ 775455 w 6006665"/>
                        <a:gd name="connsiteY351-118118" fmla="*/ 2667873 h 3006470"/>
                        <a:gd name="connsiteX352-118119" fmla="*/ 802724 w 6006665"/>
                        <a:gd name="connsiteY352-118120" fmla="*/ 2704232 h 3006470"/>
                        <a:gd name="connsiteX353-118121" fmla="*/ 798179 w 6006665"/>
                        <a:gd name="connsiteY353-118122" fmla="*/ 2731502 h 3006470"/>
                        <a:gd name="connsiteX354-118123" fmla="*/ 818632 w 6006665"/>
                        <a:gd name="connsiteY354-118124" fmla="*/ 2742864 h 3006470"/>
                        <a:gd name="connsiteX355-118125" fmla="*/ 802724 w 6006665"/>
                        <a:gd name="connsiteY355-118126" fmla="*/ 2774679 h 3006470"/>
                        <a:gd name="connsiteX356-118127" fmla="*/ 766365 w 6006665"/>
                        <a:gd name="connsiteY356-118128" fmla="*/ 2779224 h 3006470"/>
                        <a:gd name="connsiteX357-118129" fmla="*/ 727733 w 6006665"/>
                        <a:gd name="connsiteY357-118130" fmla="*/ 2838308 h 3006470"/>
                        <a:gd name="connsiteX358-118131" fmla="*/ 759548 w 6006665"/>
                        <a:gd name="connsiteY358-118132" fmla="*/ 2881485 h 3006470"/>
                        <a:gd name="connsiteX359-118133" fmla="*/ 759548 w 6006665"/>
                        <a:gd name="connsiteY359-118134" fmla="*/ 2920116 h 3006470"/>
                        <a:gd name="connsiteX360-118135" fmla="*/ 798179 w 6006665"/>
                        <a:gd name="connsiteY360-118136" fmla="*/ 2979201 h 3006470"/>
                        <a:gd name="connsiteX361-118137" fmla="*/ 775455 w 6006665"/>
                        <a:gd name="connsiteY361-118138" fmla="*/ 2995108 h 3006470"/>
                        <a:gd name="connsiteX362-118139" fmla="*/ 770910 w 6006665"/>
                        <a:gd name="connsiteY362-118140" fmla="*/ 3006470 h 3006470"/>
                        <a:gd name="connsiteX363-118141" fmla="*/ 759003 w 6006665"/>
                        <a:gd name="connsiteY363-118142" fmla="*/ 3006470 h 3006470"/>
                        <a:gd name="connsiteX364-118143" fmla="*/ 755003 w 6006665"/>
                        <a:gd name="connsiteY364-118144" fmla="*/ 3006470 h 3006470"/>
                        <a:gd name="connsiteX365-118145" fmla="*/ 743096 w 6006665"/>
                        <a:gd name="connsiteY365-118146" fmla="*/ 3006470 h 3006470"/>
                        <a:gd name="connsiteX366-118147" fmla="*/ 715826 w 6006665"/>
                        <a:gd name="connsiteY366-118148" fmla="*/ 2972383 h 3006470"/>
                        <a:gd name="connsiteX367-118149" fmla="*/ 704464 w 6006665"/>
                        <a:gd name="connsiteY367-118150" fmla="*/ 2972383 h 3006470"/>
                        <a:gd name="connsiteX368-118151" fmla="*/ 684012 w 6006665"/>
                        <a:gd name="connsiteY368-118152" fmla="*/ 2963293 h 3006470"/>
                        <a:gd name="connsiteX369-118153" fmla="*/ 672649 w 6006665"/>
                        <a:gd name="connsiteY369-118154" fmla="*/ 2940569 h 3006470"/>
                        <a:gd name="connsiteX370-118155" fmla="*/ 645222 w 6006665"/>
                        <a:gd name="connsiteY370-118156" fmla="*/ 2932732 h 3006470"/>
                        <a:gd name="connsiteX371-118157" fmla="*/ 625472 w 6006665"/>
                        <a:gd name="connsiteY371-118158" fmla="*/ 2936024 h 3006470"/>
                        <a:gd name="connsiteX372-118159" fmla="*/ 623771 w 6006665"/>
                        <a:gd name="connsiteY372-118160" fmla="*/ 2934323 h 3006470"/>
                        <a:gd name="connsiteX373-118161" fmla="*/ 613565 w 6006665"/>
                        <a:gd name="connsiteY373-118162" fmla="*/ 2936024 h 3006470"/>
                        <a:gd name="connsiteX374-118163" fmla="*/ 609020 w 6006665"/>
                        <a:gd name="connsiteY374-118164" fmla="*/ 2931479 h 3006470"/>
                        <a:gd name="connsiteX375-118165" fmla="*/ 559026 w 6006665"/>
                        <a:gd name="connsiteY375-118166" fmla="*/ 2904209 h 3006470"/>
                        <a:gd name="connsiteX376-118167" fmla="*/ 506760 w 6006665"/>
                        <a:gd name="connsiteY376-118168" fmla="*/ 2897392 h 3006470"/>
                        <a:gd name="connsiteX377-118169" fmla="*/ 483280 w 6006665"/>
                        <a:gd name="connsiteY377-118170" fmla="*/ 2890683 h 3006470"/>
                        <a:gd name="connsiteX378-118171" fmla="*/ 480035 w 6006665"/>
                        <a:gd name="connsiteY378-118172" fmla="*/ 2892847 h 3006470"/>
                        <a:gd name="connsiteX379-118173" fmla="*/ 475042 w 6006665"/>
                        <a:gd name="connsiteY379-118174" fmla="*/ 2888329 h 3006470"/>
                        <a:gd name="connsiteX380-118175" fmla="*/ 474945 w 6006665"/>
                        <a:gd name="connsiteY380-118176" fmla="*/ 2888302 h 3006470"/>
                        <a:gd name="connsiteX381-118177" fmla="*/ 468128 w 6006665"/>
                        <a:gd name="connsiteY381-118178" fmla="*/ 2892847 h 3006470"/>
                        <a:gd name="connsiteX382-118179" fmla="*/ 420406 w 6006665"/>
                        <a:gd name="connsiteY382-118180" fmla="*/ 2849670 h 3006470"/>
                        <a:gd name="connsiteX383-118181" fmla="*/ 381774 w 6006665"/>
                        <a:gd name="connsiteY383-118182" fmla="*/ 2833763 h 3006470"/>
                        <a:gd name="connsiteX384-118183" fmla="*/ 349960 w 6006665"/>
                        <a:gd name="connsiteY384-118184" fmla="*/ 2801948 h 3006470"/>
                        <a:gd name="connsiteX385-118185" fmla="*/ 377229 w 6006665"/>
                        <a:gd name="connsiteY385-118186" fmla="*/ 2795131 h 3006470"/>
                        <a:gd name="connsiteX386-118187" fmla="*/ 404499 w 6006665"/>
                        <a:gd name="connsiteY386-118188" fmla="*/ 2747409 h 3006470"/>
                        <a:gd name="connsiteX387-118189" fmla="*/ 388591 w 6006665"/>
                        <a:gd name="connsiteY387-118190" fmla="*/ 2731502 h 3006470"/>
                        <a:gd name="connsiteX388-118191" fmla="*/ 440858 w 6006665"/>
                        <a:gd name="connsiteY388-118192" fmla="*/ 2704232 h 3006470"/>
                        <a:gd name="connsiteX389-118193" fmla="*/ 440858 w 6006665"/>
                        <a:gd name="connsiteY389-118194" fmla="*/ 2701176 h 3006470"/>
                        <a:gd name="connsiteX390-118195" fmla="*/ 416406 w 6006665"/>
                        <a:gd name="connsiteY390-118196" fmla="*/ 2704232 h 3006470"/>
                        <a:gd name="connsiteX391-118197" fmla="*/ 416406 w 6006665"/>
                        <a:gd name="connsiteY391-118198" fmla="*/ 2702744 h 3006470"/>
                        <a:gd name="connsiteX392-118199" fmla="*/ 404499 w 6006665"/>
                        <a:gd name="connsiteY392-118200" fmla="*/ 2704232 h 3006470"/>
                        <a:gd name="connsiteX393-118201" fmla="*/ 404499 w 6006665"/>
                        <a:gd name="connsiteY393-118202" fmla="*/ 2683780 h 3006470"/>
                        <a:gd name="connsiteX394-118203" fmla="*/ 424951 w 6006665"/>
                        <a:gd name="connsiteY394-118204" fmla="*/ 2667873 h 3006470"/>
                        <a:gd name="connsiteX395-118205" fmla="*/ 463583 w 6006665"/>
                        <a:gd name="connsiteY395-118206" fmla="*/ 2661056 h 3006470"/>
                        <a:gd name="connsiteX396-118207" fmla="*/ 468128 w 6006665"/>
                        <a:gd name="connsiteY396-118208" fmla="*/ 2645148 h 3006470"/>
                        <a:gd name="connsiteX397-118209" fmla="*/ 456765 w 6006665"/>
                        <a:gd name="connsiteY397-118210" fmla="*/ 2613334 h 3006470"/>
                        <a:gd name="connsiteX398-118211" fmla="*/ 474945 w 6006665"/>
                        <a:gd name="connsiteY398-118212" fmla="*/ 2586064 h 3006470"/>
                        <a:gd name="connsiteX399-118213" fmla="*/ 474945 w 6006665"/>
                        <a:gd name="connsiteY399-118214" fmla="*/ 2565612 h 3006470"/>
                        <a:gd name="connsiteX400-118215" fmla="*/ 420406 w 6006665"/>
                        <a:gd name="connsiteY400-118216" fmla="*/ 2547432 h 3006470"/>
                        <a:gd name="connsiteX401-118217" fmla="*/ 409588 w 6006665"/>
                        <a:gd name="connsiteY401-118218" fmla="*/ 2547432 h 3006470"/>
                        <a:gd name="connsiteX402-118219" fmla="*/ 397681 w 6006665"/>
                        <a:gd name="connsiteY402-118220" fmla="*/ 2547432 h 3006470"/>
                        <a:gd name="connsiteX403-118221" fmla="*/ 379485 w 6006665"/>
                        <a:gd name="connsiteY403-118222" fmla="*/ 2525193 h 3006470"/>
                        <a:gd name="connsiteX404-118223" fmla="*/ 357322 w 6006665"/>
                        <a:gd name="connsiteY404-118224" fmla="*/ 2531525 h 3006470"/>
                        <a:gd name="connsiteX405-118225" fmla="*/ 352842 w 6006665"/>
                        <a:gd name="connsiteY405-118226" fmla="*/ 2529403 h 3006470"/>
                        <a:gd name="connsiteX406-118227" fmla="*/ 345415 w 6006665"/>
                        <a:gd name="connsiteY406-118228" fmla="*/ 2531525 h 3006470"/>
                        <a:gd name="connsiteX407-118229" fmla="*/ 302238 w 6006665"/>
                        <a:gd name="connsiteY407-118230" fmla="*/ 2511073 h 3006470"/>
                        <a:gd name="connsiteX408-118231" fmla="*/ 302238 w 6006665"/>
                        <a:gd name="connsiteY408-118232" fmla="*/ 2499711 h 3006470"/>
                        <a:gd name="connsiteX409-118233" fmla="*/ 286331 w 6006665"/>
                        <a:gd name="connsiteY409-118234" fmla="*/ 2472441 h 3006470"/>
                        <a:gd name="connsiteX410-118235" fmla="*/ 270968 w 6006665"/>
                        <a:gd name="connsiteY410-118236" fmla="*/ 2472441 h 3006470"/>
                        <a:gd name="connsiteX411-118237" fmla="*/ 259061 w 6006665"/>
                        <a:gd name="connsiteY411-118238" fmla="*/ 2472441 h 3006470"/>
                        <a:gd name="connsiteX412-118239" fmla="*/ 254516 w 6006665"/>
                        <a:gd name="connsiteY412-118240" fmla="*/ 2456534 h 3006470"/>
                        <a:gd name="connsiteX413-118241" fmla="*/ 263606 w 6006665"/>
                        <a:gd name="connsiteY413-118242" fmla="*/ 2440627 h 3006470"/>
                        <a:gd name="connsiteX414-118243" fmla="*/ 243991 w 6006665"/>
                        <a:gd name="connsiteY414-118244" fmla="*/ 2410114 h 3006470"/>
                        <a:gd name="connsiteX415-118245" fmla="*/ 216429 w 6006665"/>
                        <a:gd name="connsiteY415-118246" fmla="*/ 2413357 h 3006470"/>
                        <a:gd name="connsiteX416-118247" fmla="*/ 212956 w 6006665"/>
                        <a:gd name="connsiteY416-118248" fmla="*/ 2412365 h 3006470"/>
                        <a:gd name="connsiteX417-118249" fmla="*/ 204522 w 6006665"/>
                        <a:gd name="connsiteY417-118250" fmla="*/ 2413357 h 3006470"/>
                        <a:gd name="connsiteX418-118251" fmla="*/ 199623 w 6006665"/>
                        <a:gd name="connsiteY418-118252" fmla="*/ 2411957 h 3006470"/>
                        <a:gd name="connsiteX419-118253" fmla="*/ 195977 w 6006665"/>
                        <a:gd name="connsiteY419-118254" fmla="*/ 2424719 h 3006470"/>
                        <a:gd name="connsiteX420-118255" fmla="*/ 184968 w 6006665"/>
                        <a:gd name="connsiteY420-118256" fmla="*/ 2421574 h 3006470"/>
                        <a:gd name="connsiteX421-118257" fmla="*/ 184070 w 6006665"/>
                        <a:gd name="connsiteY421-118258" fmla="*/ 2424719 h 3006470"/>
                        <a:gd name="connsiteX422-118259" fmla="*/ 168163 w 6006665"/>
                        <a:gd name="connsiteY422-118260" fmla="*/ 2420184 h 3006470"/>
                        <a:gd name="connsiteX423-118261" fmla="*/ 156800 w 6006665"/>
                        <a:gd name="connsiteY423-118262" fmla="*/ 2381542 h 3006470"/>
                        <a:gd name="connsiteX424-118263" fmla="*/ 152255 w 6006665"/>
                        <a:gd name="connsiteY424-118264" fmla="*/ 2365635 h 3006470"/>
                        <a:gd name="connsiteX425-118265" fmla="*/ 156800 w 6006665"/>
                        <a:gd name="connsiteY425-118266" fmla="*/ 2361090 h 3006470"/>
                        <a:gd name="connsiteX426-118267" fmla="*/ 168707 w 6006665"/>
                        <a:gd name="connsiteY426-118268" fmla="*/ 2361090 h 3006470"/>
                        <a:gd name="connsiteX427-118269" fmla="*/ 188615 w 6006665"/>
                        <a:gd name="connsiteY427-118270" fmla="*/ 2361090 h 3006470"/>
                        <a:gd name="connsiteX428-118271" fmla="*/ 199977 w 6006665"/>
                        <a:gd name="connsiteY428-118272" fmla="*/ 2349728 h 3006470"/>
                        <a:gd name="connsiteX429-118273" fmla="*/ 188615 w 6006665"/>
                        <a:gd name="connsiteY429-118274" fmla="*/ 2327003 h 3006470"/>
                        <a:gd name="connsiteX430-118275" fmla="*/ 168163 w 6006665"/>
                        <a:gd name="connsiteY430-118276" fmla="*/ 2317914 h 3006470"/>
                        <a:gd name="connsiteX431-118277" fmla="*/ 168163 w 6006665"/>
                        <a:gd name="connsiteY431-118278" fmla="*/ 2311096 h 3006470"/>
                        <a:gd name="connsiteX432-118279" fmla="*/ 152255 w 6006665"/>
                        <a:gd name="connsiteY432-118280" fmla="*/ 2295189 h 3006470"/>
                        <a:gd name="connsiteX433-118281" fmla="*/ 129531 w 6006665"/>
                        <a:gd name="connsiteY433-118282" fmla="*/ 2258829 h 3006470"/>
                        <a:gd name="connsiteX434-118283" fmla="*/ 140893 w 6006665"/>
                        <a:gd name="connsiteY434-118284" fmla="*/ 2236105 h 3006470"/>
                        <a:gd name="connsiteX435-118285" fmla="*/ 136348 w 6006665"/>
                        <a:gd name="connsiteY435-118286" fmla="*/ 2208835 h 3006470"/>
                        <a:gd name="connsiteX436-118287" fmla="*/ 103789 w 6006665"/>
                        <a:gd name="connsiteY436-118288" fmla="*/ 2195428 h 3006470"/>
                        <a:gd name="connsiteX437-118289" fmla="*/ 93716 w 6006665"/>
                        <a:gd name="connsiteY437-118290" fmla="*/ 2199745 h 3006470"/>
                        <a:gd name="connsiteX438-118291" fmla="*/ 91868 w 6006665"/>
                        <a:gd name="connsiteY438-118292" fmla="*/ 2195434 h 3006470"/>
                        <a:gd name="connsiteX439-118293" fmla="*/ 81809 w 6006665"/>
                        <a:gd name="connsiteY439-118294" fmla="*/ 2199745 h 3006470"/>
                        <a:gd name="connsiteX440-118295" fmla="*/ 74992 w 6006665"/>
                        <a:gd name="connsiteY440-118296" fmla="*/ 2183838 h 3006470"/>
                        <a:gd name="connsiteX441-118297" fmla="*/ 34087 w 6006665"/>
                        <a:gd name="connsiteY441-118298" fmla="*/ 2172476 h 3006470"/>
                        <a:gd name="connsiteX442-118299" fmla="*/ 22725 w 6006665"/>
                        <a:gd name="connsiteY442-118300" fmla="*/ 2129299 h 3006470"/>
                        <a:gd name="connsiteX443-118301" fmla="*/ 22725 w 6006665"/>
                        <a:gd name="connsiteY443-118302" fmla="*/ 2097484 h 3006470"/>
                        <a:gd name="connsiteX444-118303" fmla="*/ 0 w 6006665"/>
                        <a:gd name="connsiteY444-118304" fmla="*/ 2081577 h 3006470"/>
                        <a:gd name="connsiteX445-118305" fmla="*/ 15907 w 6006665"/>
                        <a:gd name="connsiteY445-118306" fmla="*/ 2058853 h 3006470"/>
                        <a:gd name="connsiteX446-118307" fmla="*/ 6818 w 6006665"/>
                        <a:gd name="connsiteY446-118308" fmla="*/ 1995224 h 3006470"/>
                        <a:gd name="connsiteX447-118309" fmla="*/ 34087 w 6006665"/>
                        <a:gd name="connsiteY447-118310" fmla="*/ 1952047 h 3006470"/>
                        <a:gd name="connsiteX448-118311" fmla="*/ 27270 w 6006665"/>
                        <a:gd name="connsiteY448-118312" fmla="*/ 1940685 h 3006470"/>
                        <a:gd name="connsiteX449-118313" fmla="*/ 70447 w 6006665"/>
                        <a:gd name="connsiteY449-118314" fmla="*/ 1902053 h 3006470"/>
                        <a:gd name="connsiteX450-118315" fmla="*/ 27270 w 6006665"/>
                        <a:gd name="connsiteY450-118316" fmla="*/ 1865693 h 3006470"/>
                        <a:gd name="connsiteX451-118317" fmla="*/ 109078 w 6006665"/>
                        <a:gd name="connsiteY451-118318" fmla="*/ 1767977 h 3006470"/>
                        <a:gd name="connsiteX452-118319" fmla="*/ 145438 w 6006665"/>
                        <a:gd name="connsiteY452-118320" fmla="*/ 1724800 h 3006470"/>
                        <a:gd name="connsiteX453-118321" fmla="*/ 156800 w 6006665"/>
                        <a:gd name="connsiteY453-118322" fmla="*/ 1681624 h 3006470"/>
                        <a:gd name="connsiteX454-118323" fmla="*/ 102261 w 6006665"/>
                        <a:gd name="connsiteY454-118324" fmla="*/ 1629357 h 3006470"/>
                        <a:gd name="connsiteX455-118325" fmla="*/ 118168 w 6006665"/>
                        <a:gd name="connsiteY455-118326" fmla="*/ 1574818 h 3006470"/>
                        <a:gd name="connsiteX456-118327" fmla="*/ 86354 w 6006665"/>
                        <a:gd name="connsiteY456-118328" fmla="*/ 1511189 h 3006470"/>
                        <a:gd name="connsiteX457-118329" fmla="*/ 298238 w 6006665"/>
                        <a:gd name="connsiteY457-118330" fmla="*/ 1554366 h 3006470"/>
                        <a:gd name="connsiteX458-118331" fmla="*/ 345959 w 6006665"/>
                        <a:gd name="connsiteY458-118332" fmla="*/ 1586180 h 3006470"/>
                        <a:gd name="connsiteX459-118333" fmla="*/ 362087 w 6006665"/>
                        <a:gd name="connsiteY459-118334" fmla="*/ 1595588 h 3006470"/>
                        <a:gd name="connsiteX460-118335" fmla="*/ 365867 w 6006665"/>
                        <a:gd name="connsiteY460-118336" fmla="*/ 1563455 h 3006470"/>
                        <a:gd name="connsiteX461-118337" fmla="*/ 345415 w 6006665"/>
                        <a:gd name="connsiteY461-118338" fmla="*/ 1527096 h 3006470"/>
                        <a:gd name="connsiteX462-118339" fmla="*/ 365867 w 6006665"/>
                        <a:gd name="connsiteY462-118340" fmla="*/ 1495281 h 3006470"/>
                        <a:gd name="connsiteX463-118341" fmla="*/ 374560 w 6006665"/>
                        <a:gd name="connsiteY463-118342" fmla="*/ 1500280 h 3006470"/>
                        <a:gd name="connsiteX464-118343" fmla="*/ 377774 w 6006665"/>
                        <a:gd name="connsiteY464-118344" fmla="*/ 1495281 h 3006470"/>
                        <a:gd name="connsiteX465-118345" fmla="*/ 461933 w 6006665"/>
                        <a:gd name="connsiteY465-118346" fmla="*/ 1543673 h 3006470"/>
                        <a:gd name="connsiteX466-118347" fmla="*/ 484035 w 6006665"/>
                        <a:gd name="connsiteY466-118348" fmla="*/ 1527096 h 3006470"/>
                        <a:gd name="connsiteX467-118349" fmla="*/ 463583 w 6006665"/>
                        <a:gd name="connsiteY467-118350" fmla="*/ 1461194 h 3006470"/>
                        <a:gd name="connsiteX468-118351" fmla="*/ 1677078 w 6006665"/>
                        <a:gd name="connsiteY468-118352" fmla="*/ 1370296 h 3006470"/>
                        <a:gd name="connsiteX469-118353" fmla="*/ 1720255 w 6006665"/>
                        <a:gd name="connsiteY469-118354" fmla="*/ 1349844 h 3006470"/>
                        <a:gd name="connsiteX470-118355" fmla="*/ 1731617 w 6006665"/>
                        <a:gd name="connsiteY470-118356" fmla="*/ 1299850 h 3006470"/>
                        <a:gd name="connsiteX471-118357" fmla="*/ 1758887 w 6006665"/>
                        <a:gd name="connsiteY471-118358" fmla="*/ 1256673 h 3006470"/>
                        <a:gd name="connsiteX472-118359" fmla="*/ 1736162 w 6006665"/>
                        <a:gd name="connsiteY472-118360" fmla="*/ 1197589 h 3006470"/>
                        <a:gd name="connsiteX473-118361" fmla="*/ 1758887 w 6006665"/>
                        <a:gd name="connsiteY473-118362" fmla="*/ 1133960 h 3006470"/>
                        <a:gd name="connsiteX474-118363" fmla="*/ 1704347 w 6006665"/>
                        <a:gd name="connsiteY474-118364" fmla="*/ 1070331 h 3006470"/>
                        <a:gd name="connsiteX475-118365" fmla="*/ 1736162 w 6006665"/>
                        <a:gd name="connsiteY475-118366" fmla="*/ 961252 h 3006470"/>
                        <a:gd name="connsiteX476-118367" fmla="*/ 1688440 w 6006665"/>
                        <a:gd name="connsiteY476-118368" fmla="*/ 865809 h 3006470"/>
                        <a:gd name="connsiteX477-118369" fmla="*/ 1752069 w 6006665"/>
                        <a:gd name="connsiteY477-118370" fmla="*/ 788545 h 3006470"/>
                        <a:gd name="connsiteX478-118371" fmla="*/ 1747524 w 6006665"/>
                        <a:gd name="connsiteY478-118372" fmla="*/ 704464 h 3006470"/>
                        <a:gd name="connsiteX479-118373" fmla="*/ 1763431 w 6006665"/>
                        <a:gd name="connsiteY479-118374" fmla="*/ 697647 h 3006470"/>
                        <a:gd name="connsiteX480-118375" fmla="*/ 1764877 w 6006665"/>
                        <a:gd name="connsiteY480-118376" fmla="*/ 702130 h 3006470"/>
                        <a:gd name="connsiteX481-118377" fmla="*/ 1775339 w 6006665"/>
                        <a:gd name="connsiteY481-118378" fmla="*/ 697647 h 3006470"/>
                        <a:gd name="connsiteX482-118379" fmla="*/ 1798063 w 6006665"/>
                        <a:gd name="connsiteY482-118380" fmla="*/ 768093 h 3006470"/>
                        <a:gd name="connsiteX483-118381" fmla="*/ 1791454 w 6006665"/>
                        <a:gd name="connsiteY483-118382" fmla="*/ 815304 h 3006470"/>
                        <a:gd name="connsiteX484-118383" fmla="*/ 1854330 w 6006665"/>
                        <a:gd name="connsiteY484-118384" fmla="*/ 772638 h 3006470"/>
                        <a:gd name="connsiteX485-118385" fmla="*/ 1931594 w 6006665"/>
                        <a:gd name="connsiteY485-118386" fmla="*/ 763548 h 3006470"/>
                        <a:gd name="connsiteX486-118387" fmla="*/ 1932772 w 6006665"/>
                        <a:gd name="connsiteY486-118388" fmla="*/ 764810 h 3006470"/>
                        <a:gd name="connsiteX487-118389" fmla="*/ 1943501 w 6006665"/>
                        <a:gd name="connsiteY487-118390" fmla="*/ 763548 h 3006470"/>
                        <a:gd name="connsiteX488-118391" fmla="*/ 1988608 w 6006665"/>
                        <a:gd name="connsiteY488-118392" fmla="*/ 811877 h 3006470"/>
                        <a:gd name="connsiteX489-118393" fmla="*/ 1963408 w 6006665"/>
                        <a:gd name="connsiteY489-118394" fmla="*/ 736278 h 3006470"/>
                        <a:gd name="connsiteX490-118395" fmla="*/ 1963408 w 6006665"/>
                        <a:gd name="connsiteY490-118396" fmla="*/ 595386 h 3006470"/>
                        <a:gd name="connsiteX491-118397" fmla="*/ 2027037 w 6006665"/>
                        <a:gd name="connsiteY491-118398" fmla="*/ 574934 h 3006470"/>
                        <a:gd name="connsiteX492-118399" fmla="*/ 2037269 w 6006665"/>
                        <a:gd name="connsiteY492-118400" fmla="*/ 575472 h 3006470"/>
                        <a:gd name="connsiteX493-118401" fmla="*/ 2038944 w 6006665"/>
                        <a:gd name="connsiteY493-118402" fmla="*/ 574934 h 3006470"/>
                        <a:gd name="connsiteX494-118403" fmla="*/ 2115414 w 6006665"/>
                        <a:gd name="connsiteY494-118404" fmla="*/ 578958 h 3006470"/>
                        <a:gd name="connsiteX495-118405" fmla="*/ 2192927 w 6006665"/>
                        <a:gd name="connsiteY495-118406" fmla="*/ 559026 h 3006470"/>
                        <a:gd name="connsiteX496-118407" fmla="*/ 2167930 w 6006665"/>
                        <a:gd name="connsiteY496-118408" fmla="*/ 493125 h 3006470"/>
                        <a:gd name="connsiteX497-118409" fmla="*/ 2204289 w 6006665"/>
                        <a:gd name="connsiteY497-118410" fmla="*/ 402226 h 3006470"/>
                        <a:gd name="connsiteX498-118411" fmla="*/ 2247466 w 6006665"/>
                        <a:gd name="connsiteY498-118412" fmla="*/ 397681 h 3006470"/>
                        <a:gd name="connsiteX499-118413" fmla="*/ 2317913 w 6006665"/>
                        <a:gd name="connsiteY499-118414" fmla="*/ 322690 h 3006470"/>
                        <a:gd name="connsiteX500-118415" fmla="*/ 2420183 w 6006665"/>
                        <a:gd name="connsiteY500-118416" fmla="*/ 304510 h 3006470"/>
                        <a:gd name="connsiteX501-118417" fmla="*/ 2429263 w 6006665"/>
                        <a:gd name="connsiteY501-118418" fmla="*/ 263606 h 3006470"/>
                        <a:gd name="connsiteX502-118419" fmla="*/ 2526979 w 6006665"/>
                        <a:gd name="connsiteY502-118420" fmla="*/ 252244 h 3006470"/>
                        <a:gd name="connsiteX503-118421" fmla="*/ 2528058 w 6006665"/>
                        <a:gd name="connsiteY503-118422" fmla="*/ 253503 h 3006470"/>
                        <a:gd name="connsiteX504-118423" fmla="*/ 2538886 w 6006665"/>
                        <a:gd name="connsiteY504-118424" fmla="*/ 252244 h 3006470"/>
                        <a:gd name="connsiteX505-118425" fmla="*/ 2560820 w 6006665"/>
                        <a:gd name="connsiteY505-118426" fmla="*/ 277833 h 3006470"/>
                        <a:gd name="connsiteX506-118427" fmla="*/ 2640602 w 6006665"/>
                        <a:gd name="connsiteY506-118428" fmla="*/ 202249 h 3006470"/>
                        <a:gd name="connsiteX507-118429" fmla="*/ 2652509 w 6006665"/>
                        <a:gd name="connsiteY507-118430" fmla="*/ 202249 h 3006470"/>
                        <a:gd name="connsiteX508-118431" fmla="*/ 2704231 w 6006665"/>
                        <a:gd name="connsiteY508-118432" fmla="*/ 202249 h 3006470"/>
                        <a:gd name="connsiteX509-118433" fmla="*/ 2715593 w 6006665"/>
                        <a:gd name="connsiteY509-118434" fmla="*/ 134075 h 3006470"/>
                        <a:gd name="connsiteX510-118435" fmla="*/ 2751953 w 6006665"/>
                        <a:gd name="connsiteY510-118436" fmla="*/ 68174 h 3006470"/>
                        <a:gd name="connsiteX511-118437" fmla="*/ 2838307 w 6006665"/>
                        <a:gd name="connsiteY511-118438" fmla="*/ 0 h 3006470"/>
                        <a:gd name="connsiteX0-118439" fmla="*/ 1791129 w 6006665"/>
                        <a:gd name="connsiteY0-118440" fmla="*/ 817622 h 3006470"/>
                        <a:gd name="connsiteX1-118441" fmla="*/ 1782156 w 6006665"/>
                        <a:gd name="connsiteY1-118442" fmla="*/ 881716 h 3006470"/>
                        <a:gd name="connsiteX2-118443" fmla="*/ 1809554 w 6006665"/>
                        <a:gd name="connsiteY2-118444" fmla="*/ 895415 h 3006470"/>
                        <a:gd name="connsiteX3-118445" fmla="*/ 1791129 w 6006665"/>
                        <a:gd name="connsiteY3-118446" fmla="*/ 817622 h 3006470"/>
                        <a:gd name="connsiteX4-118447" fmla="*/ 2838307 w 6006665"/>
                        <a:gd name="connsiteY4-118448" fmla="*/ 0 h 3006470"/>
                        <a:gd name="connsiteX5-118449" fmla="*/ 2844246 w 6006665"/>
                        <a:gd name="connsiteY5-118450" fmla="*/ 4711 h 3006470"/>
                        <a:gd name="connsiteX6-118451" fmla="*/ 2850213 w 6006665"/>
                        <a:gd name="connsiteY6-118452" fmla="*/ 0 h 3006470"/>
                        <a:gd name="connsiteX7-118453" fmla="*/ 2916115 w 6006665"/>
                        <a:gd name="connsiteY7-118454" fmla="*/ 52267 h 3006470"/>
                        <a:gd name="connsiteX8-118455" fmla="*/ 2861576 w 6006665"/>
                        <a:gd name="connsiteY8-118456" fmla="*/ 90899 h 3006470"/>
                        <a:gd name="connsiteX9-118457" fmla="*/ 2947929 w 6006665"/>
                        <a:gd name="connsiteY9-118458" fmla="*/ 118168 h 3006470"/>
                        <a:gd name="connsiteX10-118459" fmla="*/ 2957621 w 6006665"/>
                        <a:gd name="connsiteY10-118460" fmla="*/ 186006 h 3006470"/>
                        <a:gd name="connsiteX11-118461" fmla="*/ 2979199 w 6006665"/>
                        <a:gd name="connsiteY11-118462" fmla="*/ 161345 h 3006470"/>
                        <a:gd name="connsiteX12-118463" fmla="*/ 2991106 w 6006665"/>
                        <a:gd name="connsiteY12-118464" fmla="*/ 161345 h 3006470"/>
                        <a:gd name="connsiteX13-118465" fmla="*/ 3086005 w 6006665"/>
                        <a:gd name="connsiteY13-118466" fmla="*/ 161345 h 3006470"/>
                        <a:gd name="connsiteX14-118467" fmla="*/ 3097912 w 6006665"/>
                        <a:gd name="connsiteY14-118468" fmla="*/ 161345 h 3006470"/>
                        <a:gd name="connsiteX15-118469" fmla="*/ 3179721 w 6006665"/>
                        <a:gd name="connsiteY15-118470" fmla="*/ 236336 h 3006470"/>
                        <a:gd name="connsiteX16-118471" fmla="*/ 3211535 w 6006665"/>
                        <a:gd name="connsiteY16-118472" fmla="*/ 295420 h 3006470"/>
                        <a:gd name="connsiteX17-118473" fmla="*/ 3200173 w 6006665"/>
                        <a:gd name="connsiteY17-118474" fmla="*/ 370412 h 3006470"/>
                        <a:gd name="connsiteX18-118475" fmla="*/ 3161541 w 6006665"/>
                        <a:gd name="connsiteY18-118476" fmla="*/ 413589 h 3006470"/>
                        <a:gd name="connsiteX19-118477" fmla="*/ 3066097 w 6006665"/>
                        <a:gd name="connsiteY19-118478" fmla="*/ 488580 h 3006470"/>
                        <a:gd name="connsiteX20-118479" fmla="*/ 3034283 w 6006665"/>
                        <a:gd name="connsiteY20-118480" fmla="*/ 531757 h 3006470"/>
                        <a:gd name="connsiteX21-118481" fmla="*/ 3082005 w 6006665"/>
                        <a:gd name="connsiteY21-118482" fmla="*/ 547664 h 3006470"/>
                        <a:gd name="connsiteX22-118483" fmla="*/ 3129459 w 6006665"/>
                        <a:gd name="connsiteY22-118484" fmla="*/ 575345 h 3006470"/>
                        <a:gd name="connsiteX23-118485" fmla="*/ 3156451 w 6006665"/>
                        <a:gd name="connsiteY23-118486" fmla="*/ 552209 h 3006470"/>
                        <a:gd name="connsiteX24-118487" fmla="*/ 3158460 w 6006665"/>
                        <a:gd name="connsiteY24-118488" fmla="*/ 560693 h 3006470"/>
                        <a:gd name="connsiteX25-118489" fmla="*/ 3168359 w 6006665"/>
                        <a:gd name="connsiteY25-118490" fmla="*/ 552209 h 3006470"/>
                        <a:gd name="connsiteX26-118491" fmla="*/ 3184984 w 6006665"/>
                        <a:gd name="connsiteY26-118492" fmla="*/ 622402 h 3006470"/>
                        <a:gd name="connsiteX27-118493" fmla="*/ 3192811 w 6006665"/>
                        <a:gd name="connsiteY27-118494" fmla="*/ 606748 h 3006470"/>
                        <a:gd name="connsiteX28-118495" fmla="*/ 3251895 w 6006665"/>
                        <a:gd name="connsiteY28-118496" fmla="*/ 586296 h 3006470"/>
                        <a:gd name="connsiteX29-118497" fmla="*/ 3259833 w 6006665"/>
                        <a:gd name="connsiteY29-118498" fmla="*/ 587670 h 3006470"/>
                        <a:gd name="connsiteX30-118499" fmla="*/ 3263802 w 6006665"/>
                        <a:gd name="connsiteY30-118500" fmla="*/ 586296 h 3006470"/>
                        <a:gd name="connsiteX31-118501" fmla="*/ 3381970 w 6006665"/>
                        <a:gd name="connsiteY31-118502" fmla="*/ 606748 h 3006470"/>
                        <a:gd name="connsiteX32-118503" fmla="*/ 3388787 w 6006665"/>
                        <a:gd name="connsiteY32-118504" fmla="*/ 665832 h 3006470"/>
                        <a:gd name="connsiteX33-118505" fmla="*/ 3531529 w 6006665"/>
                        <a:gd name="connsiteY33-118506" fmla="*/ 686823 h 3006470"/>
                        <a:gd name="connsiteX34-118507" fmla="*/ 3538225 w 6006665"/>
                        <a:gd name="connsiteY34-118508" fmla="*/ 590841 h 3006470"/>
                        <a:gd name="connsiteX35-118509" fmla="*/ 3549910 w 6006665"/>
                        <a:gd name="connsiteY35-118510" fmla="*/ 594028 h 3006470"/>
                        <a:gd name="connsiteX36-118511" fmla="*/ 3550132 w 6006665"/>
                        <a:gd name="connsiteY36-118512" fmla="*/ 590841 h 3006470"/>
                        <a:gd name="connsiteX37-118513" fmla="*/ 3625123 w 6006665"/>
                        <a:gd name="connsiteY37-118514" fmla="*/ 611293 h 3006470"/>
                        <a:gd name="connsiteX38-118515" fmla="*/ 3672301 w 6006665"/>
                        <a:gd name="connsiteY38-118516" fmla="*/ 611293 h 3006470"/>
                        <a:gd name="connsiteX39-118517" fmla="*/ 3684207 w 6006665"/>
                        <a:gd name="connsiteY39-118518" fmla="*/ 611293 h 3006470"/>
                        <a:gd name="connsiteX40-118519" fmla="*/ 3743291 w 6006665"/>
                        <a:gd name="connsiteY40-118520" fmla="*/ 677194 h 3006470"/>
                        <a:gd name="connsiteX41-118521" fmla="*/ 3759199 w 6006665"/>
                        <a:gd name="connsiteY41-118522" fmla="*/ 756731 h 3006470"/>
                        <a:gd name="connsiteX42-118523" fmla="*/ 3738747 w 6006665"/>
                        <a:gd name="connsiteY42-118524" fmla="*/ 806725 h 3006470"/>
                        <a:gd name="connsiteX43-118525" fmla="*/ 3786469 w 6006665"/>
                        <a:gd name="connsiteY43-118526" fmla="*/ 897623 h 3006470"/>
                        <a:gd name="connsiteX44-118527" fmla="*/ 3835603 w 6006665"/>
                        <a:gd name="connsiteY44-118528" fmla="*/ 933529 h 3006470"/>
                        <a:gd name="connsiteX45-118529" fmla="*/ 3865460 w 6006665"/>
                        <a:gd name="connsiteY45-118530" fmla="*/ 822632 h 3006470"/>
                        <a:gd name="connsiteX46-118531" fmla="*/ 3875077 w 6006665"/>
                        <a:gd name="connsiteY46-118532" fmla="*/ 831139 h 3006470"/>
                        <a:gd name="connsiteX47-118533" fmla="*/ 3877367 w 6006665"/>
                        <a:gd name="connsiteY47-118534" fmla="*/ 822632 h 3006470"/>
                        <a:gd name="connsiteX48-118535" fmla="*/ 3932151 w 6006665"/>
                        <a:gd name="connsiteY48-118536" fmla="*/ 871095 h 3006470"/>
                        <a:gd name="connsiteX49-118537" fmla="*/ 3988173 w 6006665"/>
                        <a:gd name="connsiteY49-118538" fmla="*/ 843084 h 3006470"/>
                        <a:gd name="connsiteX50-118539" fmla="*/ 3993852 w 6006665"/>
                        <a:gd name="connsiteY50-118540" fmla="*/ 846199 h 3006470"/>
                        <a:gd name="connsiteX51-118541" fmla="*/ 4000080 w 6006665"/>
                        <a:gd name="connsiteY51-118542" fmla="*/ 843084 h 3006470"/>
                        <a:gd name="connsiteX52-118543" fmla="*/ 4062426 w 6006665"/>
                        <a:gd name="connsiteY52-118544" fmla="*/ 877274 h 3006470"/>
                        <a:gd name="connsiteX53-118545" fmla="*/ 4085889 w 6006665"/>
                        <a:gd name="connsiteY53-118546" fmla="*/ 849902 h 3006470"/>
                        <a:gd name="connsiteX54-118547" fmla="*/ 4095563 w 6006665"/>
                        <a:gd name="connsiteY54-118548" fmla="*/ 852506 h 3006470"/>
                        <a:gd name="connsiteX55-118549" fmla="*/ 4097796 w 6006665"/>
                        <a:gd name="connsiteY55-118550" fmla="*/ 849902 h 3006470"/>
                        <a:gd name="connsiteX56-118551" fmla="*/ 4144150 w 6006665"/>
                        <a:gd name="connsiteY56-118552" fmla="*/ 862382 h 3006470"/>
                        <a:gd name="connsiteX57-118553" fmla="*/ 4117703 w 6006665"/>
                        <a:gd name="connsiteY57-118554" fmla="*/ 752186 h 3006470"/>
                        <a:gd name="connsiteX58-118555" fmla="*/ 4165425 w 6006665"/>
                        <a:gd name="connsiteY58-118556" fmla="*/ 697647 h 3006470"/>
                        <a:gd name="connsiteX59-118557" fmla="*/ 4175231 w 6006665"/>
                        <a:gd name="connsiteY59-118558" fmla="*/ 700048 h 3006470"/>
                        <a:gd name="connsiteX60-118559" fmla="*/ 4177332 w 6006665"/>
                        <a:gd name="connsiteY60-118560" fmla="*/ 697647 h 3006470"/>
                        <a:gd name="connsiteX61-118561" fmla="*/ 4511384 w 6006665"/>
                        <a:gd name="connsiteY61-118562" fmla="*/ 779455 h 3006470"/>
                        <a:gd name="connsiteX62-118563" fmla="*/ 4543199 w 6006665"/>
                        <a:gd name="connsiteY62-118564" fmla="*/ 849902 h 3006470"/>
                        <a:gd name="connsiteX63-118565" fmla="*/ 4639242 w 6006665"/>
                        <a:gd name="connsiteY63-118566" fmla="*/ 932544 h 3006470"/>
                        <a:gd name="connsiteX64-118567" fmla="*/ 4774445 w 6006665"/>
                        <a:gd name="connsiteY64-118568" fmla="*/ 913531 h 3006470"/>
                        <a:gd name="connsiteX65-118569" fmla="*/ 4778496 w 6006665"/>
                        <a:gd name="connsiteY65-118570" fmla="*/ 914635 h 3006470"/>
                        <a:gd name="connsiteX66-118571" fmla="*/ 4786352 w 6006665"/>
                        <a:gd name="connsiteY66-118572" fmla="*/ 913531 h 3006470"/>
                        <a:gd name="connsiteX67-118573" fmla="*/ 4861343 w 6006665"/>
                        <a:gd name="connsiteY67-118574" fmla="*/ 933983 h 3006470"/>
                        <a:gd name="connsiteX68-118575" fmla="*/ 4893158 w 6006665"/>
                        <a:gd name="connsiteY68-118576" fmla="*/ 977160 h 3006470"/>
                        <a:gd name="connsiteX69-118577" fmla="*/ 4888613 w 6006665"/>
                        <a:gd name="connsiteY69-118578" fmla="*/ 1058968 h 3006470"/>
                        <a:gd name="connsiteX70-118579" fmla="*/ 4927677 w 6006665"/>
                        <a:gd name="connsiteY70-118580" fmla="*/ 1083640 h 3006470"/>
                        <a:gd name="connsiteX71-118581" fmla="*/ 4967605 w 6006665"/>
                        <a:gd name="connsiteY71-118582" fmla="*/ 1070331 h 3006470"/>
                        <a:gd name="connsiteX72-118583" fmla="*/ 5038051 w 6006665"/>
                        <a:gd name="connsiteY72-118584" fmla="*/ 1063513 h 3006470"/>
                        <a:gd name="connsiteX73-118585" fmla="*/ 5040730 w 6006665"/>
                        <a:gd name="connsiteY73-118586" fmla="*/ 1064406 h 3006470"/>
                        <a:gd name="connsiteX74-118587" fmla="*/ 5049958 w 6006665"/>
                        <a:gd name="connsiteY74-118588" fmla="*/ 1063513 h 3006470"/>
                        <a:gd name="connsiteX75-118589" fmla="*/ 5114249 w 6006665"/>
                        <a:gd name="connsiteY75-118590" fmla="*/ 1084944 h 3006470"/>
                        <a:gd name="connsiteX76-118591" fmla="*/ 5176671 w 6006665"/>
                        <a:gd name="connsiteY76-118592" fmla="*/ 1074876 h 3006470"/>
                        <a:gd name="connsiteX77-118593" fmla="*/ 5177801 w 6006665"/>
                        <a:gd name="connsiteY77-118594" fmla="*/ 1076614 h 3006470"/>
                        <a:gd name="connsiteX78-118595" fmla="*/ 5188578 w 6006665"/>
                        <a:gd name="connsiteY78-118596" fmla="*/ 1074876 h 3006470"/>
                        <a:gd name="connsiteX79-118597" fmla="*/ 5243719 w 6006665"/>
                        <a:gd name="connsiteY79-118598" fmla="*/ 1159707 h 3006470"/>
                        <a:gd name="connsiteX80-118599" fmla="*/ 5283477 w 6006665"/>
                        <a:gd name="connsiteY80-118600" fmla="*/ 1129415 h 3006470"/>
                        <a:gd name="connsiteX81-118601" fmla="*/ 5258480 w 6006665"/>
                        <a:gd name="connsiteY81-118602" fmla="*/ 1063513 h 3006470"/>
                        <a:gd name="connsiteX82-118603" fmla="*/ 5267570 w 6006665"/>
                        <a:gd name="connsiteY82-118604" fmla="*/ 1015792 h 3006470"/>
                        <a:gd name="connsiteX83-118605" fmla="*/ 5278896 w 6006665"/>
                        <a:gd name="connsiteY83-118606" fmla="*/ 1018841 h 3006470"/>
                        <a:gd name="connsiteX84-118607" fmla="*/ 5279477 w 6006665"/>
                        <a:gd name="connsiteY84-118608" fmla="*/ 1015792 h 3006470"/>
                        <a:gd name="connsiteX85-118609" fmla="*/ 5395510 w 6006665"/>
                        <a:gd name="connsiteY85-118610" fmla="*/ 1047031 h 3006470"/>
                        <a:gd name="connsiteX86-118611" fmla="*/ 5463001 w 6006665"/>
                        <a:gd name="connsiteY86-118612" fmla="*/ 1043061 h 3006470"/>
                        <a:gd name="connsiteX87-118613" fmla="*/ 5464386 w 6006665"/>
                        <a:gd name="connsiteY87-118614" fmla="*/ 1043680 h 3006470"/>
                        <a:gd name="connsiteX88-118615" fmla="*/ 5474909 w 6006665"/>
                        <a:gd name="connsiteY88-118616" fmla="*/ 1043061 h 3006470"/>
                        <a:gd name="connsiteX89-118617" fmla="*/ 5581715 w 6006665"/>
                        <a:gd name="connsiteY89-118618" fmla="*/ 1090783 h 3006470"/>
                        <a:gd name="connsiteX90-118619" fmla="*/ 5633981 w 6006665"/>
                        <a:gd name="connsiteY90-118620" fmla="*/ 1133960 h 3006470"/>
                        <a:gd name="connsiteX91-118621" fmla="*/ 5720335 w 6006665"/>
                        <a:gd name="connsiteY91-118622" fmla="*/ 1213496 h 3006470"/>
                        <a:gd name="connsiteX92-118623" fmla="*/ 5822595 w 6006665"/>
                        <a:gd name="connsiteY92-118624" fmla="*/ 1311212 h 3006470"/>
                        <a:gd name="connsiteX93-118625" fmla="*/ 5818051 w 6006665"/>
                        <a:gd name="connsiteY93-118626" fmla="*/ 1365751 h 3006470"/>
                        <a:gd name="connsiteX94-118627" fmla="*/ 5825679 w 6006665"/>
                        <a:gd name="connsiteY94-118628" fmla="*/ 1373379 h 3006470"/>
                        <a:gd name="connsiteX95-118629" fmla="*/ 5822051 w 6006665"/>
                        <a:gd name="connsiteY95-118630" fmla="*/ 1322574 h 3006470"/>
                        <a:gd name="connsiteX96-118631" fmla="*/ 5834092 w 6006665"/>
                        <a:gd name="connsiteY96-118632" fmla="*/ 1324447 h 3006470"/>
                        <a:gd name="connsiteX97-118633" fmla="*/ 5833958 w 6006665"/>
                        <a:gd name="connsiteY97-118634" fmla="*/ 1322574 h 3006470"/>
                        <a:gd name="connsiteX98-118635" fmla="*/ 5936219 w 6006665"/>
                        <a:gd name="connsiteY98-118636" fmla="*/ 1338481 h 3006470"/>
                        <a:gd name="connsiteX99-118637" fmla="*/ 6006665 w 6006665"/>
                        <a:gd name="connsiteY99-118638" fmla="*/ 1418018 h 3006470"/>
                        <a:gd name="connsiteX100-118639" fmla="*/ 5968033 w 6006665"/>
                        <a:gd name="connsiteY100-118640" fmla="*/ 1456650 h 3006470"/>
                        <a:gd name="connsiteX101-118641" fmla="*/ 5908949 w 6006665"/>
                        <a:gd name="connsiteY101-118642" fmla="*/ 1468012 h 3006470"/>
                        <a:gd name="connsiteX102-118643" fmla="*/ 5908949 w 6006665"/>
                        <a:gd name="connsiteY102-118644" fmla="*/ 1554366 h 3006470"/>
                        <a:gd name="connsiteX103-118645" fmla="*/ 5893042 w 6006665"/>
                        <a:gd name="connsiteY103-118646" fmla="*/ 1570273 h 3006470"/>
                        <a:gd name="connsiteX104-118647" fmla="*/ 5881135 w 6006665"/>
                        <a:gd name="connsiteY104-118648" fmla="*/ 1570273 h 3006470"/>
                        <a:gd name="connsiteX105-118649" fmla="*/ 5861227 w 6006665"/>
                        <a:gd name="connsiteY105-118650" fmla="*/ 1570273 h 3006470"/>
                        <a:gd name="connsiteX106-118651" fmla="*/ 5849321 w 6006665"/>
                        <a:gd name="connsiteY106-118652" fmla="*/ 1570273 h 3006470"/>
                        <a:gd name="connsiteX107-118653" fmla="*/ 5817506 w 6006665"/>
                        <a:gd name="connsiteY107-118654" fmla="*/ 1536186 h 3006470"/>
                        <a:gd name="connsiteX108-118655" fmla="*/ 5767511 w 6006665"/>
                        <a:gd name="connsiteY108-118656" fmla="*/ 1511189 h 3006470"/>
                        <a:gd name="connsiteX109-118657" fmla="*/ 5762967 w 6006665"/>
                        <a:gd name="connsiteY109-118658" fmla="*/ 1477102 h 3006470"/>
                        <a:gd name="connsiteX110-118659" fmla="*/ 5729132 w 6006665"/>
                        <a:gd name="connsiteY110-118660" fmla="*/ 1463170 h 3006470"/>
                        <a:gd name="connsiteX111-118661" fmla="*/ 5695337 w 6006665"/>
                        <a:gd name="connsiteY111-118662" fmla="*/ 1472557 h 3006470"/>
                        <a:gd name="connsiteX112-118663" fmla="*/ 5693366 w 6006665"/>
                        <a:gd name="connsiteY112-118664" fmla="*/ 1469797 h 3006470"/>
                        <a:gd name="connsiteX113-118665" fmla="*/ 5683431 w 6006665"/>
                        <a:gd name="connsiteY113-118666" fmla="*/ 1472557 h 3006470"/>
                        <a:gd name="connsiteX114-118667" fmla="*/ 5660706 w 6006665"/>
                        <a:gd name="connsiteY114-118668" fmla="*/ 1440742 h 3006470"/>
                        <a:gd name="connsiteX115-118669" fmla="*/ 5669644 w 6006665"/>
                        <a:gd name="connsiteY115-118670" fmla="*/ 1415717 h 3006470"/>
                        <a:gd name="connsiteX116-118671" fmla="*/ 5640799 w 6006665"/>
                        <a:gd name="connsiteY116-118672" fmla="*/ 1429380 h 3006470"/>
                        <a:gd name="connsiteX117-118673" fmla="*/ 5656705 w 6006665"/>
                        <a:gd name="connsiteY117-118674" fmla="*/ 1472557 h 3006470"/>
                        <a:gd name="connsiteX118-118675" fmla="*/ 5633981 w 6006665"/>
                        <a:gd name="connsiteY118-118676" fmla="*/ 1511189 h 3006470"/>
                        <a:gd name="connsiteX119-118677" fmla="*/ 5586259 w 6006665"/>
                        <a:gd name="connsiteY119-118678" fmla="*/ 1547548 h 3006470"/>
                        <a:gd name="connsiteX120-118679" fmla="*/ 5575676 w 6006665"/>
                        <a:gd name="connsiteY120-118680" fmla="*/ 1546540 h 3006470"/>
                        <a:gd name="connsiteX121-118681" fmla="*/ 5574353 w 6006665"/>
                        <a:gd name="connsiteY121-118682" fmla="*/ 1547548 h 3006470"/>
                        <a:gd name="connsiteX122-118683" fmla="*/ 5539436 w 6006665"/>
                        <a:gd name="connsiteY122-118684" fmla="*/ 1544223 h 3006470"/>
                        <a:gd name="connsiteX123-118685" fmla="*/ 5570352 w 6006665"/>
                        <a:gd name="connsiteY123-118686" fmla="*/ 1586180 h 3006470"/>
                        <a:gd name="connsiteX124-118687" fmla="*/ 5593077 w 6006665"/>
                        <a:gd name="connsiteY124-118688" fmla="*/ 1649809 h 3006470"/>
                        <a:gd name="connsiteX125-118689" fmla="*/ 5608984 w 6006665"/>
                        <a:gd name="connsiteY125-118690" fmla="*/ 1677079 h 3006470"/>
                        <a:gd name="connsiteX126-118691" fmla="*/ 5613529 w 6006665"/>
                        <a:gd name="connsiteY126-118692" fmla="*/ 1708893 h 3006470"/>
                        <a:gd name="connsiteX127-118693" fmla="*/ 5608984 w 6006665"/>
                        <a:gd name="connsiteY127-118694" fmla="*/ 1731618 h 3006470"/>
                        <a:gd name="connsiteX128-118695" fmla="*/ 5597799 w 6006665"/>
                        <a:gd name="connsiteY128-118696" fmla="*/ 1728009 h 3006470"/>
                        <a:gd name="connsiteX129-118697" fmla="*/ 5597077 w 6006665"/>
                        <a:gd name="connsiteY129-118698" fmla="*/ 1731618 h 3006470"/>
                        <a:gd name="connsiteX130-118699" fmla="*/ 5534271 w 6006665"/>
                        <a:gd name="connsiteY130-118700" fmla="*/ 1711358 h 3006470"/>
                        <a:gd name="connsiteX131-118701" fmla="*/ 5436277 w 6006665"/>
                        <a:gd name="connsiteY131-118702" fmla="*/ 1767977 h 3006470"/>
                        <a:gd name="connsiteX132-118703" fmla="*/ 5397645 w 6006665"/>
                        <a:gd name="connsiteY132-118704" fmla="*/ 1779340 h 3006470"/>
                        <a:gd name="connsiteX133-118705" fmla="*/ 5345378 w 6006665"/>
                        <a:gd name="connsiteY133-118706" fmla="*/ 1833879 h 3006470"/>
                        <a:gd name="connsiteX134-118707" fmla="*/ 5290839 w 6006665"/>
                        <a:gd name="connsiteY134-118708" fmla="*/ 1881600 h 3006470"/>
                        <a:gd name="connsiteX135-118709" fmla="*/ 5274932 w 6006665"/>
                        <a:gd name="connsiteY135-118710" fmla="*/ 1913415 h 3006470"/>
                        <a:gd name="connsiteX136-118711" fmla="*/ 5267238 w 6006665"/>
                        <a:gd name="connsiteY136-118712" fmla="*/ 1904988 h 3006470"/>
                        <a:gd name="connsiteX137-118713" fmla="*/ 5263025 w 6006665"/>
                        <a:gd name="connsiteY137-118714" fmla="*/ 1913415 h 3006470"/>
                        <a:gd name="connsiteX138-118715" fmla="*/ 5219538 w 6006665"/>
                        <a:gd name="connsiteY138-118716" fmla="*/ 1865787 h 3006470"/>
                        <a:gd name="connsiteX139-118717" fmla="*/ 5129494 w 6006665"/>
                        <a:gd name="connsiteY139-118718" fmla="*/ 1920232 h 3006470"/>
                        <a:gd name="connsiteX140-118719" fmla="*/ 5126389 w 6006665"/>
                        <a:gd name="connsiteY140-118720" fmla="*/ 1914910 h 3006470"/>
                        <a:gd name="connsiteX141-118721" fmla="*/ 5117587 w 6006665"/>
                        <a:gd name="connsiteY141-118722" fmla="*/ 1920232 h 3006470"/>
                        <a:gd name="connsiteX142-118723" fmla="*/ 5105544 w 6006665"/>
                        <a:gd name="connsiteY142-118724" fmla="*/ 1899586 h 3006470"/>
                        <a:gd name="connsiteX143-118725" fmla="*/ 5074955 w 6006665"/>
                        <a:gd name="connsiteY143-118726" fmla="*/ 1924777 h 3006470"/>
                        <a:gd name="connsiteX144-118727" fmla="*/ 5065718 w 6006665"/>
                        <a:gd name="connsiteY144-118728" fmla="*/ 1922578 h 3006470"/>
                        <a:gd name="connsiteX145-118729" fmla="*/ 5063048 w 6006665"/>
                        <a:gd name="connsiteY145-118730" fmla="*/ 1924777 h 3006470"/>
                        <a:gd name="connsiteX146-118731" fmla="*/ 5026594 w 6006665"/>
                        <a:gd name="connsiteY146-118732" fmla="*/ 1916098 h 3006470"/>
                        <a:gd name="connsiteX147-118733" fmla="*/ 5015871 w 6006665"/>
                        <a:gd name="connsiteY147-118734" fmla="*/ 1961137 h 3006470"/>
                        <a:gd name="connsiteX148-118735" fmla="*/ 4974967 w 6006665"/>
                        <a:gd name="connsiteY148-118736" fmla="*/ 2027038 h 3006470"/>
                        <a:gd name="connsiteX149-118737" fmla="*/ 4974967 w 6006665"/>
                        <a:gd name="connsiteY149-118738" fmla="*/ 2058853 h 3006470"/>
                        <a:gd name="connsiteX150-118739" fmla="*/ 5015871 w 6006665"/>
                        <a:gd name="connsiteY150-118740" fmla="*/ 2074760 h 3006470"/>
                        <a:gd name="connsiteX151-118741" fmla="*/ 5011326 w 6006665"/>
                        <a:gd name="connsiteY151-118742" fmla="*/ 2172476 h 3006470"/>
                        <a:gd name="connsiteX152-118743" fmla="*/ 4999419 w 6006665"/>
                        <a:gd name="connsiteY152-118744" fmla="*/ 2172476 h 3006470"/>
                        <a:gd name="connsiteX153-118745" fmla="*/ 4974967 w 6006665"/>
                        <a:gd name="connsiteY153-118746" fmla="*/ 2172476 h 3006470"/>
                        <a:gd name="connsiteX154-118747" fmla="*/ 4963605 w 6006665"/>
                        <a:gd name="connsiteY154-118748" fmla="*/ 2224742 h 3006470"/>
                        <a:gd name="connsiteX155-118749" fmla="*/ 4974967 w 6006665"/>
                        <a:gd name="connsiteY155-118750" fmla="*/ 2252012 h 3006470"/>
                        <a:gd name="connsiteX156-118751" fmla="*/ 4909065 w 6006665"/>
                        <a:gd name="connsiteY156-118752" fmla="*/ 2286099 h 3006470"/>
                        <a:gd name="connsiteX157-118753" fmla="*/ 4897703 w 6006665"/>
                        <a:gd name="connsiteY157-118754" fmla="*/ 2354273 h 3006470"/>
                        <a:gd name="connsiteX158-118755" fmla="*/ 4845437 w 6006665"/>
                        <a:gd name="connsiteY158-118756" fmla="*/ 2370180 h 3006470"/>
                        <a:gd name="connsiteX159-118757" fmla="*/ 4834074 w 6006665"/>
                        <a:gd name="connsiteY159-118758" fmla="*/ 2429264 h 3006470"/>
                        <a:gd name="connsiteX160-118759" fmla="*/ 4779535 w 6006665"/>
                        <a:gd name="connsiteY160-118760" fmla="*/ 2488348 h 3006470"/>
                        <a:gd name="connsiteX161-118761" fmla="*/ 4777225 w 6006665"/>
                        <a:gd name="connsiteY161-118762" fmla="*/ 2477952 h 3006470"/>
                        <a:gd name="connsiteX162-118763" fmla="*/ 4767628 w 6006665"/>
                        <a:gd name="connsiteY162-118764" fmla="*/ 2488348 h 3006470"/>
                        <a:gd name="connsiteX163-118765" fmla="*/ 4758538 w 6006665"/>
                        <a:gd name="connsiteY163-118766" fmla="*/ 2447444 h 3006470"/>
                        <a:gd name="connsiteX164-118767" fmla="*/ 4742631 w 6006665"/>
                        <a:gd name="connsiteY164-118768" fmla="*/ 2361090 h 3006470"/>
                        <a:gd name="connsiteX165-118769" fmla="*/ 4715361 w 6006665"/>
                        <a:gd name="connsiteY165-118770" fmla="*/ 2220198 h 3006470"/>
                        <a:gd name="connsiteX166-118771" fmla="*/ 4735813 w 6006665"/>
                        <a:gd name="connsiteY166-118772" fmla="*/ 2129299 h 3006470"/>
                        <a:gd name="connsiteX167-118773" fmla="*/ 4767628 w 6006665"/>
                        <a:gd name="connsiteY167-118774" fmla="*/ 2086122 h 3006470"/>
                        <a:gd name="connsiteX168-118775" fmla="*/ 4767628 w 6006665"/>
                        <a:gd name="connsiteY168-118776" fmla="*/ 2058853 h 3006470"/>
                        <a:gd name="connsiteX169-118777" fmla="*/ 4826712 w 6006665"/>
                        <a:gd name="connsiteY169-118778" fmla="*/ 2042945 h 3006470"/>
                        <a:gd name="connsiteX170-118779" fmla="*/ 4892613 w 6006665"/>
                        <a:gd name="connsiteY170-118780" fmla="*/ 1952047 h 3006470"/>
                        <a:gd name="connsiteX171-118781" fmla="*/ 4956243 w 6006665"/>
                        <a:gd name="connsiteY171-118782" fmla="*/ 1877056 h 3006470"/>
                        <a:gd name="connsiteX172-118783" fmla="*/ 5022143 w 6006665"/>
                        <a:gd name="connsiteY172-118784" fmla="*/ 1817971 h 3006470"/>
                        <a:gd name="connsiteX173-118785" fmla="*/ 5046694 w 6006665"/>
                        <a:gd name="connsiteY173-118786" fmla="*/ 1710844 h 3006470"/>
                        <a:gd name="connsiteX174-118787" fmla="*/ 5015871 w 6006665"/>
                        <a:gd name="connsiteY174-118788" fmla="*/ 1715711 h 3006470"/>
                        <a:gd name="connsiteX175-118789" fmla="*/ 4995419 w 6006665"/>
                        <a:gd name="connsiteY175-118790" fmla="*/ 1779340 h 3006470"/>
                        <a:gd name="connsiteX176-118791" fmla="*/ 4904521 w 6006665"/>
                        <a:gd name="connsiteY176-118792" fmla="*/ 1865693 h 3006470"/>
                        <a:gd name="connsiteX177-118793" fmla="*/ 4901708 w 6006665"/>
                        <a:gd name="connsiteY177-118794" fmla="*/ 1857053 h 3006470"/>
                        <a:gd name="connsiteX178-118795" fmla="*/ 4892613 w 6006665"/>
                        <a:gd name="connsiteY178-118796" fmla="*/ 1865693 h 3006470"/>
                        <a:gd name="connsiteX179-118797" fmla="*/ 4861835 w 6006665"/>
                        <a:gd name="connsiteY179-118798" fmla="*/ 1771159 h 3006470"/>
                        <a:gd name="connsiteX180-118799" fmla="*/ 4779535 w 6006665"/>
                        <a:gd name="connsiteY180-118800" fmla="*/ 1795247 h 3006470"/>
                        <a:gd name="connsiteX181-118801" fmla="*/ 4684091 w 6006665"/>
                        <a:gd name="connsiteY181-118802" fmla="*/ 1920232 h 3006470"/>
                        <a:gd name="connsiteX182-118803" fmla="*/ 4715906 w 6006665"/>
                        <a:gd name="connsiteY182-118804" fmla="*/ 1967954 h 3006470"/>
                        <a:gd name="connsiteX183-118805" fmla="*/ 4636369 w 6006665"/>
                        <a:gd name="connsiteY183-118806" fmla="*/ 1983861 h 3006470"/>
                        <a:gd name="connsiteX184-118807" fmla="*/ 4577285 w 6006665"/>
                        <a:gd name="connsiteY184-118808" fmla="*/ 1988406 h 3006470"/>
                        <a:gd name="connsiteX185-118809" fmla="*/ 4577373 w 6006665"/>
                        <a:gd name="connsiteY185-118810" fmla="*/ 1987484 h 3006470"/>
                        <a:gd name="connsiteX186-118811" fmla="*/ 4565379 w 6006665"/>
                        <a:gd name="connsiteY186-118812" fmla="*/ 1988406 h 3006470"/>
                        <a:gd name="connsiteX187-118813" fmla="*/ 4569923 w 6006665"/>
                        <a:gd name="connsiteY187-118814" fmla="*/ 1940685 h 3006470"/>
                        <a:gd name="connsiteX188-118815" fmla="*/ 4520081 w 6006665"/>
                        <a:gd name="connsiteY188-118816" fmla="*/ 1931099 h 3006470"/>
                        <a:gd name="connsiteX189-118817" fmla="*/ 4475025 w 6006665"/>
                        <a:gd name="connsiteY189-118818" fmla="*/ 1961137 h 3006470"/>
                        <a:gd name="connsiteX190-118819" fmla="*/ 4464394 w 6006665"/>
                        <a:gd name="connsiteY190-118820" fmla="*/ 1960286 h 3006470"/>
                        <a:gd name="connsiteX191-118821" fmla="*/ 4463118 w 6006665"/>
                        <a:gd name="connsiteY191-118822" fmla="*/ 1961137 h 3006470"/>
                        <a:gd name="connsiteX192-118823" fmla="*/ 4357637 w 6006665"/>
                        <a:gd name="connsiteY192-118824" fmla="*/ 1952698 h 3006470"/>
                        <a:gd name="connsiteX193-118825" fmla="*/ 4243233 w 6006665"/>
                        <a:gd name="connsiteY193-118826" fmla="*/ 1972499 h 3006470"/>
                        <a:gd name="connsiteX194-118827" fmla="*/ 4125065 w 6006665"/>
                        <a:gd name="connsiteY194-118828" fmla="*/ 2106574 h 3006470"/>
                        <a:gd name="connsiteX195-118829" fmla="*/ 3984173 w 6006665"/>
                        <a:gd name="connsiteY195-118830" fmla="*/ 2263374 h 3006470"/>
                        <a:gd name="connsiteX196-118831" fmla="*/ 4038712 w 6006665"/>
                        <a:gd name="connsiteY196-118832" fmla="*/ 2267919 h 3006470"/>
                        <a:gd name="connsiteX197-118833" fmla="*/ 4059164 w 6006665"/>
                        <a:gd name="connsiteY197-118834" fmla="*/ 2311096 h 3006470"/>
                        <a:gd name="connsiteX198-118835" fmla="*/ 4087782 w 6006665"/>
                        <a:gd name="connsiteY198-118836" fmla="*/ 2319513 h 3006470"/>
                        <a:gd name="connsiteX199-118837" fmla="*/ 4106341 w 6006665"/>
                        <a:gd name="connsiteY199-118838" fmla="*/ 2290644 h 3006470"/>
                        <a:gd name="connsiteX200-118839" fmla="*/ 4117411 w 6006665"/>
                        <a:gd name="connsiteY200-118840" fmla="*/ 2291946 h 3006470"/>
                        <a:gd name="connsiteX201-118841" fmla="*/ 4118248 w 6006665"/>
                        <a:gd name="connsiteY201-118842" fmla="*/ 2290644 h 3006470"/>
                        <a:gd name="connsiteX202-118843" fmla="*/ 4156880 w 6006665"/>
                        <a:gd name="connsiteY202-118844" fmla="*/ 2295189 h 3006470"/>
                        <a:gd name="connsiteX203-118845" fmla="*/ 4211419 w 6006665"/>
                        <a:gd name="connsiteY203-118846" fmla="*/ 2365635 h 3006470"/>
                        <a:gd name="connsiteX204-118847" fmla="*/ 4215964 w 6006665"/>
                        <a:gd name="connsiteY204-118848" fmla="*/ 2413357 h 3006470"/>
                        <a:gd name="connsiteX205-118849" fmla="*/ 4184149 w 6006665"/>
                        <a:gd name="connsiteY205-118850" fmla="*/ 2472441 h 3006470"/>
                        <a:gd name="connsiteX206-118851" fmla="*/ 4177332 w 6006665"/>
                        <a:gd name="connsiteY206-118852" fmla="*/ 2542887 h 3006470"/>
                        <a:gd name="connsiteX207-118853" fmla="*/ 4161425 w 6006665"/>
                        <a:gd name="connsiteY207-118854" fmla="*/ 2629241 h 3006470"/>
                        <a:gd name="connsiteX208-118855" fmla="*/ 4109158 w 6006665"/>
                        <a:gd name="connsiteY208-118856" fmla="*/ 2708777 h 3006470"/>
                        <a:gd name="connsiteX209-118857" fmla="*/ 4097796 w 6006665"/>
                        <a:gd name="connsiteY209-118858" fmla="*/ 2747409 h 3006470"/>
                        <a:gd name="connsiteX210-118859" fmla="*/ 4043257 w 6006665"/>
                        <a:gd name="connsiteY210-118860" fmla="*/ 2806493 h 3006470"/>
                        <a:gd name="connsiteX211-118861" fmla="*/ 3995535 w 6006665"/>
                        <a:gd name="connsiteY211-118862" fmla="*/ 2865577 h 3006470"/>
                        <a:gd name="connsiteX212-118863" fmla="*/ 3975083 w 6006665"/>
                        <a:gd name="connsiteY212-118864" fmla="*/ 2897392 h 3006470"/>
                        <a:gd name="connsiteX213-118865" fmla="*/ 3925089 w 6006665"/>
                        <a:gd name="connsiteY213-118866" fmla="*/ 2924661 h 3006470"/>
                        <a:gd name="connsiteX214-118867" fmla="*/ 3913182 w 6006665"/>
                        <a:gd name="connsiteY214-118868" fmla="*/ 2924661 h 3006470"/>
                        <a:gd name="connsiteX215-118869" fmla="*/ 3904637 w 6006665"/>
                        <a:gd name="connsiteY215-118870" fmla="*/ 2924661 h 3006470"/>
                        <a:gd name="connsiteX216-118871" fmla="*/ 3892729 w 6006665"/>
                        <a:gd name="connsiteY216-118872" fmla="*/ 2924661 h 3006470"/>
                        <a:gd name="connsiteX217-118873" fmla="*/ 3871063 w 6006665"/>
                        <a:gd name="connsiteY217-118874" fmla="*/ 2908412 h 3006470"/>
                        <a:gd name="connsiteX218-118875" fmla="*/ 3829645 w 6006665"/>
                        <a:gd name="connsiteY218-118876" fmla="*/ 2936024 h 3006470"/>
                        <a:gd name="connsiteX219-118877" fmla="*/ 3822828 w 6006665"/>
                        <a:gd name="connsiteY219-118878" fmla="*/ 2956476 h 3006470"/>
                        <a:gd name="connsiteX220-118879" fmla="*/ 3818283 w 6006665"/>
                        <a:gd name="connsiteY220-118880" fmla="*/ 2947386 h 3006470"/>
                        <a:gd name="connsiteX221-118881" fmla="*/ 3818283 w 6006665"/>
                        <a:gd name="connsiteY221-118882" fmla="*/ 2935660 h 3006470"/>
                        <a:gd name="connsiteX222-118883" fmla="*/ 3817738 w 6006665"/>
                        <a:gd name="connsiteY222-118884" fmla="*/ 2936024 h 3006470"/>
                        <a:gd name="connsiteX223-118885" fmla="*/ 3810921 w 6006665"/>
                        <a:gd name="connsiteY223-118886" fmla="*/ 2956476 h 3006470"/>
                        <a:gd name="connsiteX224-118887" fmla="*/ 3806376 w 6006665"/>
                        <a:gd name="connsiteY224-118888" fmla="*/ 2947386 h 3006470"/>
                        <a:gd name="connsiteX225-118889" fmla="*/ 3806376 w 6006665"/>
                        <a:gd name="connsiteY225-118890" fmla="*/ 2920116 h 3006470"/>
                        <a:gd name="connsiteX226-118891" fmla="*/ 3818283 w 6006665"/>
                        <a:gd name="connsiteY226-118892" fmla="*/ 2920116 h 3006470"/>
                        <a:gd name="connsiteX227-118893" fmla="*/ 3826828 w 6006665"/>
                        <a:gd name="connsiteY227-118894" fmla="*/ 2920116 h 3006470"/>
                        <a:gd name="connsiteX228-118895" fmla="*/ 3833645 w 6006665"/>
                        <a:gd name="connsiteY228-118896" fmla="*/ 2861032 h 3006470"/>
                        <a:gd name="connsiteX229-118897" fmla="*/ 3822283 w 6006665"/>
                        <a:gd name="connsiteY229-118898" fmla="*/ 2817856 h 3006470"/>
                        <a:gd name="connsiteX230-118899" fmla="*/ 3849553 w 6006665"/>
                        <a:gd name="connsiteY230-118900" fmla="*/ 2795131 h 3006470"/>
                        <a:gd name="connsiteX231-118901" fmla="*/ 3858814 w 6006665"/>
                        <a:gd name="connsiteY231-118902" fmla="*/ 2797336 h 3006470"/>
                        <a:gd name="connsiteX232-118903" fmla="*/ 3861460 w 6006665"/>
                        <a:gd name="connsiteY232-118904" fmla="*/ 2795131 h 3006470"/>
                        <a:gd name="connsiteX233-118905" fmla="*/ 3898487 w 6006665"/>
                        <a:gd name="connsiteY233-118906" fmla="*/ 2803947 h 3006470"/>
                        <a:gd name="connsiteX234-118907" fmla="*/ 3919999 w 6006665"/>
                        <a:gd name="connsiteY234-118908" fmla="*/ 2758772 h 3006470"/>
                        <a:gd name="connsiteX235-118909" fmla="*/ 3935906 w 6006665"/>
                        <a:gd name="connsiteY235-118910" fmla="*/ 2699687 h 3006470"/>
                        <a:gd name="connsiteX236-118911" fmla="*/ 3947269 w 6006665"/>
                        <a:gd name="connsiteY236-118912" fmla="*/ 2676963 h 3006470"/>
                        <a:gd name="connsiteX237-118913" fmla="*/ 3966292 w 6006665"/>
                        <a:gd name="connsiteY237-118914" fmla="*/ 2632575 h 3006470"/>
                        <a:gd name="connsiteX238-118915" fmla="*/ 3915999 w 6006665"/>
                        <a:gd name="connsiteY238-118916" fmla="*/ 2645148 h 3006470"/>
                        <a:gd name="connsiteX239-118917" fmla="*/ 3888729 w 6006665"/>
                        <a:gd name="connsiteY239-118918" fmla="*/ 2667873 h 3006470"/>
                        <a:gd name="connsiteX240-118919" fmla="*/ 3876822 w 6006665"/>
                        <a:gd name="connsiteY240-118920" fmla="*/ 2667873 h 3006470"/>
                        <a:gd name="connsiteX241-118921" fmla="*/ 3829645 w 6006665"/>
                        <a:gd name="connsiteY241-118922" fmla="*/ 2667873 h 3006470"/>
                        <a:gd name="connsiteX242-118923" fmla="*/ 3817738 w 6006665"/>
                        <a:gd name="connsiteY242-118924" fmla="*/ 2667873 h 3006470"/>
                        <a:gd name="connsiteX243-118925" fmla="*/ 3801831 w 6006665"/>
                        <a:gd name="connsiteY243-118926" fmla="*/ 2613334 h 3006470"/>
                        <a:gd name="connsiteX244-118927" fmla="*/ 3758654 w 6006665"/>
                        <a:gd name="connsiteY244-118928" fmla="*/ 2574702 h 3006470"/>
                        <a:gd name="connsiteX245-118929" fmla="*/ 3692753 w 6006665"/>
                        <a:gd name="connsiteY245-118930" fmla="*/ 2558795 h 3006470"/>
                        <a:gd name="connsiteX246-118931" fmla="*/ 3683663 w 6006665"/>
                        <a:gd name="connsiteY246-118932" fmla="*/ 2499711 h 3006470"/>
                        <a:gd name="connsiteX247-118933" fmla="*/ 3672301 w 6006665"/>
                        <a:gd name="connsiteY247-118934" fmla="*/ 2467896 h 3006470"/>
                        <a:gd name="connsiteX248-118935" fmla="*/ 3656393 w 6006665"/>
                        <a:gd name="connsiteY248-118936" fmla="*/ 2440627 h 3006470"/>
                        <a:gd name="connsiteX249-118937" fmla="*/ 3633669 w 6006665"/>
                        <a:gd name="connsiteY249-118938" fmla="*/ 2381542 h 3006470"/>
                        <a:gd name="connsiteX250-118939" fmla="*/ 3601854 w 6006665"/>
                        <a:gd name="connsiteY250-118940" fmla="*/ 2361090 h 3006470"/>
                        <a:gd name="connsiteX251-118941" fmla="*/ 3545995 w 6006665"/>
                        <a:gd name="connsiteY251-118942" fmla="*/ 2339606 h 3006470"/>
                        <a:gd name="connsiteX252-118943" fmla="*/ 3506955 w 6006665"/>
                        <a:gd name="connsiteY252-118944" fmla="*/ 2345183 h 3006470"/>
                        <a:gd name="connsiteX253-118945" fmla="*/ 3463779 w 6006665"/>
                        <a:gd name="connsiteY253-118946" fmla="*/ 2354273 h 3006470"/>
                        <a:gd name="connsiteX254-118947" fmla="*/ 3431964 w 6006665"/>
                        <a:gd name="connsiteY254-118948" fmla="*/ 2381542 h 3006470"/>
                        <a:gd name="connsiteX255-118949" fmla="*/ 3452416 w 6006665"/>
                        <a:gd name="connsiteY255-118950" fmla="*/ 2397450 h 3006470"/>
                        <a:gd name="connsiteX256-118951" fmla="*/ 3452416 w 6006665"/>
                        <a:gd name="connsiteY256-118952" fmla="*/ 2429264 h 3006470"/>
                        <a:gd name="connsiteX257-118953" fmla="*/ 3431964 w 6006665"/>
                        <a:gd name="connsiteY257-118954" fmla="*/ 2451989 h 3006470"/>
                        <a:gd name="connsiteX258-118955" fmla="*/ 3400150 w 6006665"/>
                        <a:gd name="connsiteY258-118956" fmla="*/ 2511073 h 3006470"/>
                        <a:gd name="connsiteX259-118957" fmla="*/ 3400150 w 6006665"/>
                        <a:gd name="connsiteY259-118958" fmla="*/ 2538343 h 3006470"/>
                        <a:gd name="connsiteX260-118959" fmla="*/ 3350155 w 6006665"/>
                        <a:gd name="connsiteY260-118960" fmla="*/ 2570157 h 3006470"/>
                        <a:gd name="connsiteX261-118961" fmla="*/ 3342342 w 6006665"/>
                        <a:gd name="connsiteY261-118962" fmla="*/ 2567553 h 3006470"/>
                        <a:gd name="connsiteX262-118963" fmla="*/ 3338249 w 6006665"/>
                        <a:gd name="connsiteY262-118964" fmla="*/ 2570157 h 3006470"/>
                        <a:gd name="connsiteX263-118965" fmla="*/ 3290527 w 6006665"/>
                        <a:gd name="connsiteY263-118966" fmla="*/ 2554250 h 3006470"/>
                        <a:gd name="connsiteX264-118967" fmla="*/ 3259257 w 6006665"/>
                        <a:gd name="connsiteY264-118968" fmla="*/ 2554250 h 3006470"/>
                        <a:gd name="connsiteX265-118969" fmla="*/ 3247350 w 6006665"/>
                        <a:gd name="connsiteY265-118970" fmla="*/ 2554250 h 3006470"/>
                        <a:gd name="connsiteX266-118971" fmla="*/ 3231443 w 6006665"/>
                        <a:gd name="connsiteY266-118972" fmla="*/ 2538343 h 3006470"/>
                        <a:gd name="connsiteX267-118973" fmla="*/ 3213271 w 6006665"/>
                        <a:gd name="connsiteY267-118974" fmla="*/ 2533799 h 3006470"/>
                        <a:gd name="connsiteX268-118975" fmla="*/ 3168359 w 6006665"/>
                        <a:gd name="connsiteY268-118976" fmla="*/ 2570157 h 3006470"/>
                        <a:gd name="connsiteX269-118977" fmla="*/ 3120637 w 6006665"/>
                        <a:gd name="connsiteY269-118978" fmla="*/ 2581519 h 3006470"/>
                        <a:gd name="connsiteX270-118979" fmla="*/ 3082005 w 6006665"/>
                        <a:gd name="connsiteY270-118980" fmla="*/ 2597427 h 3006470"/>
                        <a:gd name="connsiteX271-118981" fmla="*/ 3074460 w 6006665"/>
                        <a:gd name="connsiteY271-118982" fmla="*/ 2595630 h 3006470"/>
                        <a:gd name="connsiteX272-118983" fmla="*/ 3070098 w 6006665"/>
                        <a:gd name="connsiteY272-118984" fmla="*/ 2597427 h 3006470"/>
                        <a:gd name="connsiteX273-118985" fmla="*/ 3022376 w 6006665"/>
                        <a:gd name="connsiteY273-118986" fmla="*/ 2586064 h 3006470"/>
                        <a:gd name="connsiteX274-118987" fmla="*/ 3000196 w 6006665"/>
                        <a:gd name="connsiteY274-118988" fmla="*/ 2586064 h 3006470"/>
                        <a:gd name="connsiteX275-118989" fmla="*/ 2988289 w 6006665"/>
                        <a:gd name="connsiteY275-118990" fmla="*/ 2586064 h 3006470"/>
                        <a:gd name="connsiteX276-118991" fmla="*/ 2967837 w 6006665"/>
                        <a:gd name="connsiteY276-118992" fmla="*/ 2554250 h 3006470"/>
                        <a:gd name="connsiteX277-118993" fmla="*/ 2929205 w 6006665"/>
                        <a:gd name="connsiteY277-118994" fmla="*/ 2526980 h 3006470"/>
                        <a:gd name="connsiteX278-118995" fmla="*/ 2902153 w 6006665"/>
                        <a:gd name="connsiteY278-118996" fmla="*/ 2523116 h 3006470"/>
                        <a:gd name="connsiteX279-118997" fmla="*/ 2861576 w 6006665"/>
                        <a:gd name="connsiteY279-118998" fmla="*/ 2526980 h 3006470"/>
                        <a:gd name="connsiteX280-118999" fmla="*/ 2822944 w 6006665"/>
                        <a:gd name="connsiteY280-119000" fmla="*/ 2538343 h 3006470"/>
                        <a:gd name="connsiteX281-119001" fmla="*/ 2818139 w 6006665"/>
                        <a:gd name="connsiteY281-119002" fmla="*/ 2536254 h 3006470"/>
                        <a:gd name="connsiteX282-119003" fmla="*/ 2811037 w 6006665"/>
                        <a:gd name="connsiteY282-119004" fmla="*/ 2538343 h 3006470"/>
                        <a:gd name="connsiteX283-119005" fmla="*/ 2758770 w 6006665"/>
                        <a:gd name="connsiteY283-119006" fmla="*/ 2515618 h 3006470"/>
                        <a:gd name="connsiteX284-119007" fmla="*/ 2751953 w 6006665"/>
                        <a:gd name="connsiteY284-119008" fmla="*/ 2472441 h 3006470"/>
                        <a:gd name="connsiteX285-119009" fmla="*/ 2708776 w 6006665"/>
                        <a:gd name="connsiteY285-119010" fmla="*/ 2456534 h 3006470"/>
                        <a:gd name="connsiteX286-119011" fmla="*/ 2676962 w 6006665"/>
                        <a:gd name="connsiteY286-119012" fmla="*/ 2451989 h 3006470"/>
                        <a:gd name="connsiteX287-119013" fmla="*/ 2642534 w 6006665"/>
                        <a:gd name="connsiteY287-119014" fmla="*/ 2430245 h 3006470"/>
                        <a:gd name="connsiteX288-119015" fmla="*/ 2609333 w 6006665"/>
                        <a:gd name="connsiteY288-119016" fmla="*/ 2488348 h 3006470"/>
                        <a:gd name="connsiteX289-119017" fmla="*/ 2625240 w 6006665"/>
                        <a:gd name="connsiteY289-119018" fmla="*/ 2522435 h 3006470"/>
                        <a:gd name="connsiteX290-119019" fmla="*/ 2586608 w 6006665"/>
                        <a:gd name="connsiteY290-119020" fmla="*/ 2558795 h 3006470"/>
                        <a:gd name="connsiteX291-119021" fmla="*/ 2577105 w 6006665"/>
                        <a:gd name="connsiteY291-119022" fmla="*/ 2556532 h 3006470"/>
                        <a:gd name="connsiteX292-119023" fmla="*/ 2574701 w 6006665"/>
                        <a:gd name="connsiteY292-119024" fmla="*/ 2558795 h 3006470"/>
                        <a:gd name="connsiteX293-119025" fmla="*/ 2526979 w 6006665"/>
                        <a:gd name="connsiteY293-119026" fmla="*/ 2547432 h 3006470"/>
                        <a:gd name="connsiteX294-119027" fmla="*/ 2490620 w 6006665"/>
                        <a:gd name="connsiteY294-119028" fmla="*/ 2542887 h 3006470"/>
                        <a:gd name="connsiteX295-119029" fmla="*/ 2463350 w 6006665"/>
                        <a:gd name="connsiteY295-119030" fmla="*/ 2515618 h 3006470"/>
                        <a:gd name="connsiteX296-119031" fmla="*/ 2436625 w 6006665"/>
                        <a:gd name="connsiteY296-119032" fmla="*/ 2515618 h 3006470"/>
                        <a:gd name="connsiteX297-119033" fmla="*/ 2424718 w 6006665"/>
                        <a:gd name="connsiteY297-119034" fmla="*/ 2515618 h 3006470"/>
                        <a:gd name="connsiteX298-119035" fmla="*/ 2398858 w 6006665"/>
                        <a:gd name="connsiteY298-119036" fmla="*/ 2502687 h 3006470"/>
                        <a:gd name="connsiteX299-119037" fmla="*/ 2350272 w 6006665"/>
                        <a:gd name="connsiteY299-119038" fmla="*/ 2526980 h 3006470"/>
                        <a:gd name="connsiteX300-119039" fmla="*/ 2282098 w 6006665"/>
                        <a:gd name="connsiteY300-119040" fmla="*/ 2574702 h 3006470"/>
                        <a:gd name="connsiteX301-119041" fmla="*/ 2238921 w 6006665"/>
                        <a:gd name="connsiteY301-119042" fmla="*/ 2586064 h 3006470"/>
                        <a:gd name="connsiteX302-119043" fmla="*/ 2227559 w 6006665"/>
                        <a:gd name="connsiteY302-119044" fmla="*/ 2590609 h 3006470"/>
                        <a:gd name="connsiteX303-119045" fmla="*/ 2225178 w 6006665"/>
                        <a:gd name="connsiteY303-119046" fmla="*/ 2586799 h 3006470"/>
                        <a:gd name="connsiteX304-119047" fmla="*/ 2215652 w 6006665"/>
                        <a:gd name="connsiteY304-119048" fmla="*/ 2590609 h 3006470"/>
                        <a:gd name="connsiteX305-119049" fmla="*/ 2193596 w 6006665"/>
                        <a:gd name="connsiteY305-119050" fmla="*/ 2555320 h 3006470"/>
                        <a:gd name="connsiteX306-119051" fmla="*/ 2157112 w 6006665"/>
                        <a:gd name="connsiteY306-119052" fmla="*/ 2558795 h 3006470"/>
                        <a:gd name="connsiteX307-119053" fmla="*/ 2156291 w 6006665"/>
                        <a:gd name="connsiteY307-119054" fmla="*/ 2557739 h 3006470"/>
                        <a:gd name="connsiteX308-119055" fmla="*/ 2145205 w 6006665"/>
                        <a:gd name="connsiteY308-119056" fmla="*/ 2558795 h 3006470"/>
                        <a:gd name="connsiteX309-119057" fmla="*/ 2129298 w 6006665"/>
                        <a:gd name="connsiteY309-119058" fmla="*/ 2538343 h 3006470"/>
                        <a:gd name="connsiteX310-119059" fmla="*/ 2102029 w 6006665"/>
                        <a:gd name="connsiteY310-119060" fmla="*/ 2526980 h 3006470"/>
                        <a:gd name="connsiteX311-119061" fmla="*/ 2086121 w 6006665"/>
                        <a:gd name="connsiteY311-119062" fmla="*/ 2495166 h 3006470"/>
                        <a:gd name="connsiteX312-119063" fmla="*/ 2070005 w 6006665"/>
                        <a:gd name="connsiteY312-119064" fmla="*/ 2486212 h 3006470"/>
                        <a:gd name="connsiteX313-119065" fmla="*/ 2027582 w 6006665"/>
                        <a:gd name="connsiteY313-119066" fmla="*/ 2499711 h 3006470"/>
                        <a:gd name="connsiteX314-119067" fmla="*/ 2023845 w 6006665"/>
                        <a:gd name="connsiteY314-119068" fmla="*/ 2497111 h 3006470"/>
                        <a:gd name="connsiteX315-119069" fmla="*/ 2018675 w 6006665"/>
                        <a:gd name="connsiteY315-119070" fmla="*/ 2499711 h 3006470"/>
                        <a:gd name="connsiteX316-119071" fmla="*/ 1971363 w 6006665"/>
                        <a:gd name="connsiteY316-119072" fmla="*/ 2468885 h 3006470"/>
                        <a:gd name="connsiteX317-119073" fmla="*/ 1952591 w 6006665"/>
                        <a:gd name="connsiteY317-119074" fmla="*/ 2495166 h 3006470"/>
                        <a:gd name="connsiteX318-119075" fmla="*/ 1947518 w 6006665"/>
                        <a:gd name="connsiteY318-119076" fmla="*/ 2485599 h 3006470"/>
                        <a:gd name="connsiteX319-119077" fmla="*/ 1940684 w 6006665"/>
                        <a:gd name="connsiteY319-119078" fmla="*/ 2495166 h 3006470"/>
                        <a:gd name="connsiteX320-119079" fmla="*/ 1861147 w 6006665"/>
                        <a:gd name="connsiteY320-119080" fmla="*/ 2345183 h 3006470"/>
                        <a:gd name="connsiteX321-119081" fmla="*/ 1811153 w 6006665"/>
                        <a:gd name="connsiteY321-119082" fmla="*/ 2295189 h 3006470"/>
                        <a:gd name="connsiteX322-119083" fmla="*/ 1813950 w 6006665"/>
                        <a:gd name="connsiteY322-119084" fmla="*/ 2292043 h 3006470"/>
                        <a:gd name="connsiteX323-119085" fmla="*/ 1275397 w 6006665"/>
                        <a:gd name="connsiteY323-119086" fmla="*/ 2472441 h 3006470"/>
                        <a:gd name="connsiteX324-119087" fmla="*/ 1270852 w 6006665"/>
                        <a:gd name="connsiteY324-119088" fmla="*/ 2499711 h 3006470"/>
                        <a:gd name="connsiteX325-119089" fmla="*/ 1259108 w 6006665"/>
                        <a:gd name="connsiteY325-119090" fmla="*/ 2498732 h 3006470"/>
                        <a:gd name="connsiteX326-119091" fmla="*/ 1258945 w 6006665"/>
                        <a:gd name="connsiteY326-119092" fmla="*/ 2499711 h 3006470"/>
                        <a:gd name="connsiteX327-119093" fmla="*/ 1215644 w 6006665"/>
                        <a:gd name="connsiteY327-119094" fmla="*/ 2496102 h 3006470"/>
                        <a:gd name="connsiteX328-119095" fmla="*/ 1204950 w 6006665"/>
                        <a:gd name="connsiteY328-119096" fmla="*/ 2511073 h 3006470"/>
                        <a:gd name="connsiteX329-119097" fmla="*/ 1196495 w 6006665"/>
                        <a:gd name="connsiteY329-119098" fmla="*/ 2506241 h 3006470"/>
                        <a:gd name="connsiteX330-119099" fmla="*/ 1193043 w 6006665"/>
                        <a:gd name="connsiteY330-119100" fmla="*/ 2511073 h 3006470"/>
                        <a:gd name="connsiteX331-119101" fmla="*/ 1145322 w 6006665"/>
                        <a:gd name="connsiteY331-119102" fmla="*/ 2483803 h 3006470"/>
                        <a:gd name="connsiteX332-119103" fmla="*/ 1098145 w 6006665"/>
                        <a:gd name="connsiteY332-119104" fmla="*/ 2483803 h 3006470"/>
                        <a:gd name="connsiteX333-119105" fmla="*/ 1061785 w 6006665"/>
                        <a:gd name="connsiteY333-119106" fmla="*/ 2511073 h 3006470"/>
                        <a:gd name="connsiteX334-119107" fmla="*/ 1055322 w 6006665"/>
                        <a:gd name="connsiteY334-119108" fmla="*/ 2506990 h 3006470"/>
                        <a:gd name="connsiteX335-119109" fmla="*/ 1049878 w 6006665"/>
                        <a:gd name="connsiteY335-119110" fmla="*/ 2511073 h 3006470"/>
                        <a:gd name="connsiteX336-119111" fmla="*/ 1006701 w 6006665"/>
                        <a:gd name="connsiteY336-119112" fmla="*/ 2483803 h 3006470"/>
                        <a:gd name="connsiteX337-119113" fmla="*/ 924893 w 6006665"/>
                        <a:gd name="connsiteY337-119114" fmla="*/ 2447444 h 3006470"/>
                        <a:gd name="connsiteX338-119115" fmla="*/ 877716 w 6006665"/>
                        <a:gd name="connsiteY338-119116" fmla="*/ 2447444 h 3006470"/>
                        <a:gd name="connsiteX339-119117" fmla="*/ 802724 w 6006665"/>
                        <a:gd name="connsiteY339-119118" fmla="*/ 2511073 h 3006470"/>
                        <a:gd name="connsiteX340-119119" fmla="*/ 798179 w 6006665"/>
                        <a:gd name="connsiteY340-119120" fmla="*/ 2554250 h 3006470"/>
                        <a:gd name="connsiteX341-119121" fmla="*/ 787406 w 6006665"/>
                        <a:gd name="connsiteY341-119122" fmla="*/ 2543477 h 3006470"/>
                        <a:gd name="connsiteX342-119123" fmla="*/ 786272 w 6006665"/>
                        <a:gd name="connsiteY342-119124" fmla="*/ 2554250 h 3006470"/>
                        <a:gd name="connsiteX343-119125" fmla="*/ 756063 w 6006665"/>
                        <a:gd name="connsiteY343-119126" fmla="*/ 2524040 h 3006470"/>
                        <a:gd name="connsiteX344-119127" fmla="*/ 732278 w 6006665"/>
                        <a:gd name="connsiteY344-119128" fmla="*/ 2581519 h 3006470"/>
                        <a:gd name="connsiteX345-119129" fmla="*/ 743640 w 6006665"/>
                        <a:gd name="connsiteY345-119130" fmla="*/ 2590609 h 3006470"/>
                        <a:gd name="connsiteX346-119131" fmla="*/ 723188 w 6006665"/>
                        <a:gd name="connsiteY346-119132" fmla="*/ 2633786 h 3006470"/>
                        <a:gd name="connsiteX347-119133" fmla="*/ 747026 w 6006665"/>
                        <a:gd name="connsiteY347-119134" fmla="*/ 2670627 h 3006470"/>
                        <a:gd name="connsiteX348-119135" fmla="*/ 763548 w 6006665"/>
                        <a:gd name="connsiteY348-119136" fmla="*/ 2667873 h 3006470"/>
                        <a:gd name="connsiteX349-119137" fmla="*/ 764871 w 6006665"/>
                        <a:gd name="connsiteY349-119138" fmla="*/ 2669637 h 3006470"/>
                        <a:gd name="connsiteX350-119139" fmla="*/ 775455 w 6006665"/>
                        <a:gd name="connsiteY350-119140" fmla="*/ 2667873 h 3006470"/>
                        <a:gd name="connsiteX351-119141" fmla="*/ 802724 w 6006665"/>
                        <a:gd name="connsiteY351-119142" fmla="*/ 2704232 h 3006470"/>
                        <a:gd name="connsiteX352-119143" fmla="*/ 798179 w 6006665"/>
                        <a:gd name="connsiteY352-119144" fmla="*/ 2731502 h 3006470"/>
                        <a:gd name="connsiteX353-119145" fmla="*/ 818632 w 6006665"/>
                        <a:gd name="connsiteY353-119146" fmla="*/ 2742864 h 3006470"/>
                        <a:gd name="connsiteX354-119147" fmla="*/ 802724 w 6006665"/>
                        <a:gd name="connsiteY354-119148" fmla="*/ 2774679 h 3006470"/>
                        <a:gd name="connsiteX355-119149" fmla="*/ 766365 w 6006665"/>
                        <a:gd name="connsiteY355-119150" fmla="*/ 2779224 h 3006470"/>
                        <a:gd name="connsiteX356-119151" fmla="*/ 727733 w 6006665"/>
                        <a:gd name="connsiteY356-119152" fmla="*/ 2838308 h 3006470"/>
                        <a:gd name="connsiteX357-119153" fmla="*/ 759548 w 6006665"/>
                        <a:gd name="connsiteY357-119154" fmla="*/ 2881485 h 3006470"/>
                        <a:gd name="connsiteX358-119155" fmla="*/ 759548 w 6006665"/>
                        <a:gd name="connsiteY358-119156" fmla="*/ 2920116 h 3006470"/>
                        <a:gd name="connsiteX359-119157" fmla="*/ 798179 w 6006665"/>
                        <a:gd name="connsiteY359-119158" fmla="*/ 2979201 h 3006470"/>
                        <a:gd name="connsiteX360-119159" fmla="*/ 775455 w 6006665"/>
                        <a:gd name="connsiteY360-119160" fmla="*/ 2995108 h 3006470"/>
                        <a:gd name="connsiteX361-119161" fmla="*/ 770910 w 6006665"/>
                        <a:gd name="connsiteY361-119162" fmla="*/ 3006470 h 3006470"/>
                        <a:gd name="connsiteX362-119163" fmla="*/ 759003 w 6006665"/>
                        <a:gd name="connsiteY362-119164" fmla="*/ 3006470 h 3006470"/>
                        <a:gd name="connsiteX363-119165" fmla="*/ 755003 w 6006665"/>
                        <a:gd name="connsiteY363-119166" fmla="*/ 3006470 h 3006470"/>
                        <a:gd name="connsiteX364-119167" fmla="*/ 743096 w 6006665"/>
                        <a:gd name="connsiteY364-119168" fmla="*/ 3006470 h 3006470"/>
                        <a:gd name="connsiteX365-119169" fmla="*/ 715826 w 6006665"/>
                        <a:gd name="connsiteY365-119170" fmla="*/ 2972383 h 3006470"/>
                        <a:gd name="connsiteX366-119171" fmla="*/ 704464 w 6006665"/>
                        <a:gd name="connsiteY366-119172" fmla="*/ 2972383 h 3006470"/>
                        <a:gd name="connsiteX367-119173" fmla="*/ 684012 w 6006665"/>
                        <a:gd name="connsiteY367-119174" fmla="*/ 2963293 h 3006470"/>
                        <a:gd name="connsiteX368-119175" fmla="*/ 672649 w 6006665"/>
                        <a:gd name="connsiteY368-119176" fmla="*/ 2940569 h 3006470"/>
                        <a:gd name="connsiteX369-119177" fmla="*/ 645222 w 6006665"/>
                        <a:gd name="connsiteY369-119178" fmla="*/ 2932732 h 3006470"/>
                        <a:gd name="connsiteX370-119179" fmla="*/ 625472 w 6006665"/>
                        <a:gd name="connsiteY370-119180" fmla="*/ 2936024 h 3006470"/>
                        <a:gd name="connsiteX371-119181" fmla="*/ 623771 w 6006665"/>
                        <a:gd name="connsiteY371-119182" fmla="*/ 2934323 h 3006470"/>
                        <a:gd name="connsiteX372-119183" fmla="*/ 613565 w 6006665"/>
                        <a:gd name="connsiteY372-119184" fmla="*/ 2936024 h 3006470"/>
                        <a:gd name="connsiteX373-119185" fmla="*/ 609020 w 6006665"/>
                        <a:gd name="connsiteY373-119186" fmla="*/ 2931479 h 3006470"/>
                        <a:gd name="connsiteX374-119187" fmla="*/ 559026 w 6006665"/>
                        <a:gd name="connsiteY374-119188" fmla="*/ 2904209 h 3006470"/>
                        <a:gd name="connsiteX375-119189" fmla="*/ 506760 w 6006665"/>
                        <a:gd name="connsiteY375-119190" fmla="*/ 2897392 h 3006470"/>
                        <a:gd name="connsiteX376-119191" fmla="*/ 483280 w 6006665"/>
                        <a:gd name="connsiteY376-119192" fmla="*/ 2890683 h 3006470"/>
                        <a:gd name="connsiteX377-119193" fmla="*/ 480035 w 6006665"/>
                        <a:gd name="connsiteY377-119194" fmla="*/ 2892847 h 3006470"/>
                        <a:gd name="connsiteX378-119195" fmla="*/ 475042 w 6006665"/>
                        <a:gd name="connsiteY378-119196" fmla="*/ 2888329 h 3006470"/>
                        <a:gd name="connsiteX379-119197" fmla="*/ 474945 w 6006665"/>
                        <a:gd name="connsiteY379-119198" fmla="*/ 2888302 h 3006470"/>
                        <a:gd name="connsiteX380-119199" fmla="*/ 468128 w 6006665"/>
                        <a:gd name="connsiteY380-119200" fmla="*/ 2892847 h 3006470"/>
                        <a:gd name="connsiteX381-119201" fmla="*/ 420406 w 6006665"/>
                        <a:gd name="connsiteY381-119202" fmla="*/ 2849670 h 3006470"/>
                        <a:gd name="connsiteX382-119203" fmla="*/ 381774 w 6006665"/>
                        <a:gd name="connsiteY382-119204" fmla="*/ 2833763 h 3006470"/>
                        <a:gd name="connsiteX383-119205" fmla="*/ 349960 w 6006665"/>
                        <a:gd name="connsiteY383-119206" fmla="*/ 2801948 h 3006470"/>
                        <a:gd name="connsiteX384-119207" fmla="*/ 377229 w 6006665"/>
                        <a:gd name="connsiteY384-119208" fmla="*/ 2795131 h 3006470"/>
                        <a:gd name="connsiteX385-119209" fmla="*/ 404499 w 6006665"/>
                        <a:gd name="connsiteY385-119210" fmla="*/ 2747409 h 3006470"/>
                        <a:gd name="connsiteX386-119211" fmla="*/ 388591 w 6006665"/>
                        <a:gd name="connsiteY386-119212" fmla="*/ 2731502 h 3006470"/>
                        <a:gd name="connsiteX387-119213" fmla="*/ 440858 w 6006665"/>
                        <a:gd name="connsiteY387-119214" fmla="*/ 2704232 h 3006470"/>
                        <a:gd name="connsiteX388-119215" fmla="*/ 440858 w 6006665"/>
                        <a:gd name="connsiteY388-119216" fmla="*/ 2701176 h 3006470"/>
                        <a:gd name="connsiteX389-119217" fmla="*/ 416406 w 6006665"/>
                        <a:gd name="connsiteY389-119218" fmla="*/ 2704232 h 3006470"/>
                        <a:gd name="connsiteX390-119219" fmla="*/ 416406 w 6006665"/>
                        <a:gd name="connsiteY390-119220" fmla="*/ 2702744 h 3006470"/>
                        <a:gd name="connsiteX391-119221" fmla="*/ 404499 w 6006665"/>
                        <a:gd name="connsiteY391-119222" fmla="*/ 2704232 h 3006470"/>
                        <a:gd name="connsiteX392-119223" fmla="*/ 404499 w 6006665"/>
                        <a:gd name="connsiteY392-119224" fmla="*/ 2683780 h 3006470"/>
                        <a:gd name="connsiteX393-119225" fmla="*/ 424951 w 6006665"/>
                        <a:gd name="connsiteY393-119226" fmla="*/ 2667873 h 3006470"/>
                        <a:gd name="connsiteX394-119227" fmla="*/ 463583 w 6006665"/>
                        <a:gd name="connsiteY394-119228" fmla="*/ 2661056 h 3006470"/>
                        <a:gd name="connsiteX395-119229" fmla="*/ 468128 w 6006665"/>
                        <a:gd name="connsiteY395-119230" fmla="*/ 2645148 h 3006470"/>
                        <a:gd name="connsiteX396-119231" fmla="*/ 456765 w 6006665"/>
                        <a:gd name="connsiteY396-119232" fmla="*/ 2613334 h 3006470"/>
                        <a:gd name="connsiteX397-119233" fmla="*/ 474945 w 6006665"/>
                        <a:gd name="connsiteY397-119234" fmla="*/ 2586064 h 3006470"/>
                        <a:gd name="connsiteX398-119235" fmla="*/ 474945 w 6006665"/>
                        <a:gd name="connsiteY398-119236" fmla="*/ 2565612 h 3006470"/>
                        <a:gd name="connsiteX399-119237" fmla="*/ 420406 w 6006665"/>
                        <a:gd name="connsiteY399-119238" fmla="*/ 2547432 h 3006470"/>
                        <a:gd name="connsiteX400-119239" fmla="*/ 409588 w 6006665"/>
                        <a:gd name="connsiteY400-119240" fmla="*/ 2547432 h 3006470"/>
                        <a:gd name="connsiteX401-119241" fmla="*/ 397681 w 6006665"/>
                        <a:gd name="connsiteY401-119242" fmla="*/ 2547432 h 3006470"/>
                        <a:gd name="connsiteX402-119243" fmla="*/ 379485 w 6006665"/>
                        <a:gd name="connsiteY402-119244" fmla="*/ 2525193 h 3006470"/>
                        <a:gd name="connsiteX403-119245" fmla="*/ 357322 w 6006665"/>
                        <a:gd name="connsiteY403-119246" fmla="*/ 2531525 h 3006470"/>
                        <a:gd name="connsiteX404-119247" fmla="*/ 352842 w 6006665"/>
                        <a:gd name="connsiteY404-119248" fmla="*/ 2529403 h 3006470"/>
                        <a:gd name="connsiteX405-119249" fmla="*/ 345415 w 6006665"/>
                        <a:gd name="connsiteY405-119250" fmla="*/ 2531525 h 3006470"/>
                        <a:gd name="connsiteX406-119251" fmla="*/ 302238 w 6006665"/>
                        <a:gd name="connsiteY406-119252" fmla="*/ 2511073 h 3006470"/>
                        <a:gd name="connsiteX407-119253" fmla="*/ 302238 w 6006665"/>
                        <a:gd name="connsiteY407-119254" fmla="*/ 2499711 h 3006470"/>
                        <a:gd name="connsiteX408-119255" fmla="*/ 286331 w 6006665"/>
                        <a:gd name="connsiteY408-119256" fmla="*/ 2472441 h 3006470"/>
                        <a:gd name="connsiteX409-119257" fmla="*/ 270968 w 6006665"/>
                        <a:gd name="connsiteY409-119258" fmla="*/ 2472441 h 3006470"/>
                        <a:gd name="connsiteX410-119259" fmla="*/ 259061 w 6006665"/>
                        <a:gd name="connsiteY410-119260" fmla="*/ 2472441 h 3006470"/>
                        <a:gd name="connsiteX411-119261" fmla="*/ 254516 w 6006665"/>
                        <a:gd name="connsiteY411-119262" fmla="*/ 2456534 h 3006470"/>
                        <a:gd name="connsiteX412-119263" fmla="*/ 263606 w 6006665"/>
                        <a:gd name="connsiteY412-119264" fmla="*/ 2440627 h 3006470"/>
                        <a:gd name="connsiteX413-119265" fmla="*/ 243991 w 6006665"/>
                        <a:gd name="connsiteY413-119266" fmla="*/ 2410114 h 3006470"/>
                        <a:gd name="connsiteX414-119267" fmla="*/ 216429 w 6006665"/>
                        <a:gd name="connsiteY414-119268" fmla="*/ 2413357 h 3006470"/>
                        <a:gd name="connsiteX415-119269" fmla="*/ 212956 w 6006665"/>
                        <a:gd name="connsiteY415-119270" fmla="*/ 2412365 h 3006470"/>
                        <a:gd name="connsiteX416-119271" fmla="*/ 204522 w 6006665"/>
                        <a:gd name="connsiteY416-119272" fmla="*/ 2413357 h 3006470"/>
                        <a:gd name="connsiteX417-119273" fmla="*/ 199623 w 6006665"/>
                        <a:gd name="connsiteY417-119274" fmla="*/ 2411957 h 3006470"/>
                        <a:gd name="connsiteX418-119275" fmla="*/ 195977 w 6006665"/>
                        <a:gd name="connsiteY418-119276" fmla="*/ 2424719 h 3006470"/>
                        <a:gd name="connsiteX419-119277" fmla="*/ 184968 w 6006665"/>
                        <a:gd name="connsiteY419-119278" fmla="*/ 2421574 h 3006470"/>
                        <a:gd name="connsiteX420-119279" fmla="*/ 184070 w 6006665"/>
                        <a:gd name="connsiteY420-119280" fmla="*/ 2424719 h 3006470"/>
                        <a:gd name="connsiteX421-119281" fmla="*/ 168163 w 6006665"/>
                        <a:gd name="connsiteY421-119282" fmla="*/ 2420184 h 3006470"/>
                        <a:gd name="connsiteX422-119283" fmla="*/ 156800 w 6006665"/>
                        <a:gd name="connsiteY422-119284" fmla="*/ 2381542 h 3006470"/>
                        <a:gd name="connsiteX423-119285" fmla="*/ 152255 w 6006665"/>
                        <a:gd name="connsiteY423-119286" fmla="*/ 2365635 h 3006470"/>
                        <a:gd name="connsiteX424-119287" fmla="*/ 156800 w 6006665"/>
                        <a:gd name="connsiteY424-119288" fmla="*/ 2361090 h 3006470"/>
                        <a:gd name="connsiteX425-119289" fmla="*/ 168707 w 6006665"/>
                        <a:gd name="connsiteY425-119290" fmla="*/ 2361090 h 3006470"/>
                        <a:gd name="connsiteX426-119291" fmla="*/ 188615 w 6006665"/>
                        <a:gd name="connsiteY426-119292" fmla="*/ 2361090 h 3006470"/>
                        <a:gd name="connsiteX427-119293" fmla="*/ 199977 w 6006665"/>
                        <a:gd name="connsiteY427-119294" fmla="*/ 2349728 h 3006470"/>
                        <a:gd name="connsiteX428-119295" fmla="*/ 188615 w 6006665"/>
                        <a:gd name="connsiteY428-119296" fmla="*/ 2327003 h 3006470"/>
                        <a:gd name="connsiteX429-119297" fmla="*/ 168163 w 6006665"/>
                        <a:gd name="connsiteY429-119298" fmla="*/ 2317914 h 3006470"/>
                        <a:gd name="connsiteX430-119299" fmla="*/ 168163 w 6006665"/>
                        <a:gd name="connsiteY430-119300" fmla="*/ 2311096 h 3006470"/>
                        <a:gd name="connsiteX431-119301" fmla="*/ 152255 w 6006665"/>
                        <a:gd name="connsiteY431-119302" fmla="*/ 2295189 h 3006470"/>
                        <a:gd name="connsiteX432-119303" fmla="*/ 129531 w 6006665"/>
                        <a:gd name="connsiteY432-119304" fmla="*/ 2258829 h 3006470"/>
                        <a:gd name="connsiteX433-119305" fmla="*/ 140893 w 6006665"/>
                        <a:gd name="connsiteY433-119306" fmla="*/ 2236105 h 3006470"/>
                        <a:gd name="connsiteX434-119307" fmla="*/ 136348 w 6006665"/>
                        <a:gd name="connsiteY434-119308" fmla="*/ 2208835 h 3006470"/>
                        <a:gd name="connsiteX435-119309" fmla="*/ 103789 w 6006665"/>
                        <a:gd name="connsiteY435-119310" fmla="*/ 2195428 h 3006470"/>
                        <a:gd name="connsiteX436-119311" fmla="*/ 93716 w 6006665"/>
                        <a:gd name="connsiteY436-119312" fmla="*/ 2199745 h 3006470"/>
                        <a:gd name="connsiteX437-119313" fmla="*/ 91868 w 6006665"/>
                        <a:gd name="connsiteY437-119314" fmla="*/ 2195434 h 3006470"/>
                        <a:gd name="connsiteX438-119315" fmla="*/ 81809 w 6006665"/>
                        <a:gd name="connsiteY438-119316" fmla="*/ 2199745 h 3006470"/>
                        <a:gd name="connsiteX439-119317" fmla="*/ 74992 w 6006665"/>
                        <a:gd name="connsiteY439-119318" fmla="*/ 2183838 h 3006470"/>
                        <a:gd name="connsiteX440-119319" fmla="*/ 34087 w 6006665"/>
                        <a:gd name="connsiteY440-119320" fmla="*/ 2172476 h 3006470"/>
                        <a:gd name="connsiteX441-119321" fmla="*/ 22725 w 6006665"/>
                        <a:gd name="connsiteY441-119322" fmla="*/ 2129299 h 3006470"/>
                        <a:gd name="connsiteX442-119323" fmla="*/ 22725 w 6006665"/>
                        <a:gd name="connsiteY442-119324" fmla="*/ 2097484 h 3006470"/>
                        <a:gd name="connsiteX443-119325" fmla="*/ 0 w 6006665"/>
                        <a:gd name="connsiteY443-119326" fmla="*/ 2081577 h 3006470"/>
                        <a:gd name="connsiteX444-119327" fmla="*/ 15907 w 6006665"/>
                        <a:gd name="connsiteY444-119328" fmla="*/ 2058853 h 3006470"/>
                        <a:gd name="connsiteX445-119329" fmla="*/ 6818 w 6006665"/>
                        <a:gd name="connsiteY445-119330" fmla="*/ 1995224 h 3006470"/>
                        <a:gd name="connsiteX446-119331" fmla="*/ 34087 w 6006665"/>
                        <a:gd name="connsiteY446-119332" fmla="*/ 1952047 h 3006470"/>
                        <a:gd name="connsiteX447-119333" fmla="*/ 27270 w 6006665"/>
                        <a:gd name="connsiteY447-119334" fmla="*/ 1940685 h 3006470"/>
                        <a:gd name="connsiteX448-119335" fmla="*/ 70447 w 6006665"/>
                        <a:gd name="connsiteY448-119336" fmla="*/ 1902053 h 3006470"/>
                        <a:gd name="connsiteX449-119337" fmla="*/ 27270 w 6006665"/>
                        <a:gd name="connsiteY449-119338" fmla="*/ 1865693 h 3006470"/>
                        <a:gd name="connsiteX450-119339" fmla="*/ 109078 w 6006665"/>
                        <a:gd name="connsiteY450-119340" fmla="*/ 1767977 h 3006470"/>
                        <a:gd name="connsiteX451-119341" fmla="*/ 145438 w 6006665"/>
                        <a:gd name="connsiteY451-119342" fmla="*/ 1724800 h 3006470"/>
                        <a:gd name="connsiteX452-119343" fmla="*/ 156800 w 6006665"/>
                        <a:gd name="connsiteY452-119344" fmla="*/ 1681624 h 3006470"/>
                        <a:gd name="connsiteX453-119345" fmla="*/ 102261 w 6006665"/>
                        <a:gd name="connsiteY453-119346" fmla="*/ 1629357 h 3006470"/>
                        <a:gd name="connsiteX454-119347" fmla="*/ 118168 w 6006665"/>
                        <a:gd name="connsiteY454-119348" fmla="*/ 1574818 h 3006470"/>
                        <a:gd name="connsiteX455-119349" fmla="*/ 86354 w 6006665"/>
                        <a:gd name="connsiteY455-119350" fmla="*/ 1511189 h 3006470"/>
                        <a:gd name="connsiteX456-119351" fmla="*/ 298238 w 6006665"/>
                        <a:gd name="connsiteY456-119352" fmla="*/ 1554366 h 3006470"/>
                        <a:gd name="connsiteX457-119353" fmla="*/ 345959 w 6006665"/>
                        <a:gd name="connsiteY457-119354" fmla="*/ 1586180 h 3006470"/>
                        <a:gd name="connsiteX458-119355" fmla="*/ 362087 w 6006665"/>
                        <a:gd name="connsiteY458-119356" fmla="*/ 1595588 h 3006470"/>
                        <a:gd name="connsiteX459-119357" fmla="*/ 365867 w 6006665"/>
                        <a:gd name="connsiteY459-119358" fmla="*/ 1563455 h 3006470"/>
                        <a:gd name="connsiteX460-119359" fmla="*/ 345415 w 6006665"/>
                        <a:gd name="connsiteY460-119360" fmla="*/ 1527096 h 3006470"/>
                        <a:gd name="connsiteX461-119361" fmla="*/ 365867 w 6006665"/>
                        <a:gd name="connsiteY461-119362" fmla="*/ 1495281 h 3006470"/>
                        <a:gd name="connsiteX462-119363" fmla="*/ 374560 w 6006665"/>
                        <a:gd name="connsiteY462-119364" fmla="*/ 1500280 h 3006470"/>
                        <a:gd name="connsiteX463-119365" fmla="*/ 377774 w 6006665"/>
                        <a:gd name="connsiteY463-119366" fmla="*/ 1495281 h 3006470"/>
                        <a:gd name="connsiteX464-119367" fmla="*/ 461933 w 6006665"/>
                        <a:gd name="connsiteY464-119368" fmla="*/ 1543673 h 3006470"/>
                        <a:gd name="connsiteX465-119369" fmla="*/ 484035 w 6006665"/>
                        <a:gd name="connsiteY465-119370" fmla="*/ 1527096 h 3006470"/>
                        <a:gd name="connsiteX466-119371" fmla="*/ 463583 w 6006665"/>
                        <a:gd name="connsiteY466-119372" fmla="*/ 1461194 h 3006470"/>
                        <a:gd name="connsiteX467-119373" fmla="*/ 1677078 w 6006665"/>
                        <a:gd name="connsiteY467-119374" fmla="*/ 1370296 h 3006470"/>
                        <a:gd name="connsiteX468-119375" fmla="*/ 1720255 w 6006665"/>
                        <a:gd name="connsiteY468-119376" fmla="*/ 1349844 h 3006470"/>
                        <a:gd name="connsiteX469-119377" fmla="*/ 1731617 w 6006665"/>
                        <a:gd name="connsiteY469-119378" fmla="*/ 1299850 h 3006470"/>
                        <a:gd name="connsiteX470-119379" fmla="*/ 1758887 w 6006665"/>
                        <a:gd name="connsiteY470-119380" fmla="*/ 1256673 h 3006470"/>
                        <a:gd name="connsiteX471-119381" fmla="*/ 1736162 w 6006665"/>
                        <a:gd name="connsiteY471-119382" fmla="*/ 1197589 h 3006470"/>
                        <a:gd name="connsiteX472-119383" fmla="*/ 1758887 w 6006665"/>
                        <a:gd name="connsiteY472-119384" fmla="*/ 1133960 h 3006470"/>
                        <a:gd name="connsiteX473-119385" fmla="*/ 1704347 w 6006665"/>
                        <a:gd name="connsiteY473-119386" fmla="*/ 1070331 h 3006470"/>
                        <a:gd name="connsiteX474-119387" fmla="*/ 1736162 w 6006665"/>
                        <a:gd name="connsiteY474-119388" fmla="*/ 961252 h 3006470"/>
                        <a:gd name="connsiteX475-119389" fmla="*/ 1688440 w 6006665"/>
                        <a:gd name="connsiteY475-119390" fmla="*/ 865809 h 3006470"/>
                        <a:gd name="connsiteX476-119391" fmla="*/ 1752069 w 6006665"/>
                        <a:gd name="connsiteY476-119392" fmla="*/ 788545 h 3006470"/>
                        <a:gd name="connsiteX477-119393" fmla="*/ 1747524 w 6006665"/>
                        <a:gd name="connsiteY477-119394" fmla="*/ 704464 h 3006470"/>
                        <a:gd name="connsiteX478-119395" fmla="*/ 1763431 w 6006665"/>
                        <a:gd name="connsiteY478-119396" fmla="*/ 697647 h 3006470"/>
                        <a:gd name="connsiteX479-119397" fmla="*/ 1764877 w 6006665"/>
                        <a:gd name="connsiteY479-119398" fmla="*/ 702130 h 3006470"/>
                        <a:gd name="connsiteX480-119399" fmla="*/ 1775339 w 6006665"/>
                        <a:gd name="connsiteY480-119400" fmla="*/ 697647 h 3006470"/>
                        <a:gd name="connsiteX481-119401" fmla="*/ 1798063 w 6006665"/>
                        <a:gd name="connsiteY481-119402" fmla="*/ 768093 h 3006470"/>
                        <a:gd name="connsiteX482-119403" fmla="*/ 1791454 w 6006665"/>
                        <a:gd name="connsiteY482-119404" fmla="*/ 815304 h 3006470"/>
                        <a:gd name="connsiteX483-119405" fmla="*/ 1854330 w 6006665"/>
                        <a:gd name="connsiteY483-119406" fmla="*/ 772638 h 3006470"/>
                        <a:gd name="connsiteX484-119407" fmla="*/ 1931594 w 6006665"/>
                        <a:gd name="connsiteY484-119408" fmla="*/ 763548 h 3006470"/>
                        <a:gd name="connsiteX485-119409" fmla="*/ 1932772 w 6006665"/>
                        <a:gd name="connsiteY485-119410" fmla="*/ 764810 h 3006470"/>
                        <a:gd name="connsiteX486-119411" fmla="*/ 1943501 w 6006665"/>
                        <a:gd name="connsiteY486-119412" fmla="*/ 763548 h 3006470"/>
                        <a:gd name="connsiteX487-119413" fmla="*/ 1988608 w 6006665"/>
                        <a:gd name="connsiteY487-119414" fmla="*/ 811877 h 3006470"/>
                        <a:gd name="connsiteX488-119415" fmla="*/ 1963408 w 6006665"/>
                        <a:gd name="connsiteY488-119416" fmla="*/ 736278 h 3006470"/>
                        <a:gd name="connsiteX489-119417" fmla="*/ 1963408 w 6006665"/>
                        <a:gd name="connsiteY489-119418" fmla="*/ 595386 h 3006470"/>
                        <a:gd name="connsiteX490-119419" fmla="*/ 2027037 w 6006665"/>
                        <a:gd name="connsiteY490-119420" fmla="*/ 574934 h 3006470"/>
                        <a:gd name="connsiteX491-119421" fmla="*/ 2037269 w 6006665"/>
                        <a:gd name="connsiteY491-119422" fmla="*/ 575472 h 3006470"/>
                        <a:gd name="connsiteX492-119423" fmla="*/ 2038944 w 6006665"/>
                        <a:gd name="connsiteY492-119424" fmla="*/ 574934 h 3006470"/>
                        <a:gd name="connsiteX493-119425" fmla="*/ 2115414 w 6006665"/>
                        <a:gd name="connsiteY493-119426" fmla="*/ 578958 h 3006470"/>
                        <a:gd name="connsiteX494-119427" fmla="*/ 2192927 w 6006665"/>
                        <a:gd name="connsiteY494-119428" fmla="*/ 559026 h 3006470"/>
                        <a:gd name="connsiteX495-119429" fmla="*/ 2167930 w 6006665"/>
                        <a:gd name="connsiteY495-119430" fmla="*/ 493125 h 3006470"/>
                        <a:gd name="connsiteX496-119431" fmla="*/ 2204289 w 6006665"/>
                        <a:gd name="connsiteY496-119432" fmla="*/ 402226 h 3006470"/>
                        <a:gd name="connsiteX497-119433" fmla="*/ 2247466 w 6006665"/>
                        <a:gd name="connsiteY497-119434" fmla="*/ 397681 h 3006470"/>
                        <a:gd name="connsiteX498-119435" fmla="*/ 2317913 w 6006665"/>
                        <a:gd name="connsiteY498-119436" fmla="*/ 322690 h 3006470"/>
                        <a:gd name="connsiteX499-119437" fmla="*/ 2420183 w 6006665"/>
                        <a:gd name="connsiteY499-119438" fmla="*/ 304510 h 3006470"/>
                        <a:gd name="connsiteX500-119439" fmla="*/ 2429263 w 6006665"/>
                        <a:gd name="connsiteY500-119440" fmla="*/ 263606 h 3006470"/>
                        <a:gd name="connsiteX501-119441" fmla="*/ 2526979 w 6006665"/>
                        <a:gd name="connsiteY501-119442" fmla="*/ 252244 h 3006470"/>
                        <a:gd name="connsiteX502-119443" fmla="*/ 2528058 w 6006665"/>
                        <a:gd name="connsiteY502-119444" fmla="*/ 253503 h 3006470"/>
                        <a:gd name="connsiteX503-119445" fmla="*/ 2538886 w 6006665"/>
                        <a:gd name="connsiteY503-119446" fmla="*/ 252244 h 3006470"/>
                        <a:gd name="connsiteX504-119447" fmla="*/ 2560820 w 6006665"/>
                        <a:gd name="connsiteY504-119448" fmla="*/ 277833 h 3006470"/>
                        <a:gd name="connsiteX505-119449" fmla="*/ 2640602 w 6006665"/>
                        <a:gd name="connsiteY505-119450" fmla="*/ 202249 h 3006470"/>
                        <a:gd name="connsiteX506-119451" fmla="*/ 2652509 w 6006665"/>
                        <a:gd name="connsiteY506-119452" fmla="*/ 202249 h 3006470"/>
                        <a:gd name="connsiteX507-119453" fmla="*/ 2704231 w 6006665"/>
                        <a:gd name="connsiteY507-119454" fmla="*/ 202249 h 3006470"/>
                        <a:gd name="connsiteX508-119455" fmla="*/ 2715593 w 6006665"/>
                        <a:gd name="connsiteY508-119456" fmla="*/ 134075 h 3006470"/>
                        <a:gd name="connsiteX509-119457" fmla="*/ 2751953 w 6006665"/>
                        <a:gd name="connsiteY509-119458" fmla="*/ 68174 h 3006470"/>
                        <a:gd name="connsiteX510-119459" fmla="*/ 2838307 w 6006665"/>
                        <a:gd name="connsiteY510-119460" fmla="*/ 0 h 3006470"/>
                        <a:gd name="connsiteX0-119461" fmla="*/ 1791129 w 6006665"/>
                        <a:gd name="connsiteY0-119462" fmla="*/ 817622 h 3006470"/>
                        <a:gd name="connsiteX1-119463" fmla="*/ 1782156 w 6006665"/>
                        <a:gd name="connsiteY1-119464" fmla="*/ 881716 h 3006470"/>
                        <a:gd name="connsiteX2-119465" fmla="*/ 1809554 w 6006665"/>
                        <a:gd name="connsiteY2-119466" fmla="*/ 895415 h 3006470"/>
                        <a:gd name="connsiteX3-119467" fmla="*/ 1791129 w 6006665"/>
                        <a:gd name="connsiteY3-119468" fmla="*/ 817622 h 3006470"/>
                        <a:gd name="connsiteX4-119469" fmla="*/ 2838307 w 6006665"/>
                        <a:gd name="connsiteY4-119470" fmla="*/ 0 h 3006470"/>
                        <a:gd name="connsiteX5-119471" fmla="*/ 2844246 w 6006665"/>
                        <a:gd name="connsiteY5-119472" fmla="*/ 4711 h 3006470"/>
                        <a:gd name="connsiteX6-119473" fmla="*/ 2850213 w 6006665"/>
                        <a:gd name="connsiteY6-119474" fmla="*/ 0 h 3006470"/>
                        <a:gd name="connsiteX7-119475" fmla="*/ 2916115 w 6006665"/>
                        <a:gd name="connsiteY7-119476" fmla="*/ 52267 h 3006470"/>
                        <a:gd name="connsiteX8-119477" fmla="*/ 2861576 w 6006665"/>
                        <a:gd name="connsiteY8-119478" fmla="*/ 90899 h 3006470"/>
                        <a:gd name="connsiteX9-119479" fmla="*/ 2947929 w 6006665"/>
                        <a:gd name="connsiteY9-119480" fmla="*/ 118168 h 3006470"/>
                        <a:gd name="connsiteX10-119481" fmla="*/ 2957621 w 6006665"/>
                        <a:gd name="connsiteY10-119482" fmla="*/ 186006 h 3006470"/>
                        <a:gd name="connsiteX11-119483" fmla="*/ 2979199 w 6006665"/>
                        <a:gd name="connsiteY11-119484" fmla="*/ 161345 h 3006470"/>
                        <a:gd name="connsiteX12-119485" fmla="*/ 2991106 w 6006665"/>
                        <a:gd name="connsiteY12-119486" fmla="*/ 161345 h 3006470"/>
                        <a:gd name="connsiteX13-119487" fmla="*/ 3086005 w 6006665"/>
                        <a:gd name="connsiteY13-119488" fmla="*/ 161345 h 3006470"/>
                        <a:gd name="connsiteX14-119489" fmla="*/ 3097912 w 6006665"/>
                        <a:gd name="connsiteY14-119490" fmla="*/ 161345 h 3006470"/>
                        <a:gd name="connsiteX15-119491" fmla="*/ 3179721 w 6006665"/>
                        <a:gd name="connsiteY15-119492" fmla="*/ 236336 h 3006470"/>
                        <a:gd name="connsiteX16-119493" fmla="*/ 3211535 w 6006665"/>
                        <a:gd name="connsiteY16-119494" fmla="*/ 295420 h 3006470"/>
                        <a:gd name="connsiteX17-119495" fmla="*/ 3200173 w 6006665"/>
                        <a:gd name="connsiteY17-119496" fmla="*/ 370412 h 3006470"/>
                        <a:gd name="connsiteX18-119497" fmla="*/ 3161541 w 6006665"/>
                        <a:gd name="connsiteY18-119498" fmla="*/ 413589 h 3006470"/>
                        <a:gd name="connsiteX19-119499" fmla="*/ 3066097 w 6006665"/>
                        <a:gd name="connsiteY19-119500" fmla="*/ 488580 h 3006470"/>
                        <a:gd name="connsiteX20-119501" fmla="*/ 3034283 w 6006665"/>
                        <a:gd name="connsiteY20-119502" fmla="*/ 531757 h 3006470"/>
                        <a:gd name="connsiteX21-119503" fmla="*/ 3082005 w 6006665"/>
                        <a:gd name="connsiteY21-119504" fmla="*/ 547664 h 3006470"/>
                        <a:gd name="connsiteX22-119505" fmla="*/ 3129459 w 6006665"/>
                        <a:gd name="connsiteY22-119506" fmla="*/ 575345 h 3006470"/>
                        <a:gd name="connsiteX23-119507" fmla="*/ 3156451 w 6006665"/>
                        <a:gd name="connsiteY23-119508" fmla="*/ 552209 h 3006470"/>
                        <a:gd name="connsiteX24-119509" fmla="*/ 3158460 w 6006665"/>
                        <a:gd name="connsiteY24-119510" fmla="*/ 560693 h 3006470"/>
                        <a:gd name="connsiteX25-119511" fmla="*/ 3168359 w 6006665"/>
                        <a:gd name="connsiteY25-119512" fmla="*/ 552209 h 3006470"/>
                        <a:gd name="connsiteX26-119513" fmla="*/ 3184984 w 6006665"/>
                        <a:gd name="connsiteY26-119514" fmla="*/ 622402 h 3006470"/>
                        <a:gd name="connsiteX27-119515" fmla="*/ 3192811 w 6006665"/>
                        <a:gd name="connsiteY27-119516" fmla="*/ 606748 h 3006470"/>
                        <a:gd name="connsiteX28-119517" fmla="*/ 3251895 w 6006665"/>
                        <a:gd name="connsiteY28-119518" fmla="*/ 586296 h 3006470"/>
                        <a:gd name="connsiteX29-119519" fmla="*/ 3259833 w 6006665"/>
                        <a:gd name="connsiteY29-119520" fmla="*/ 587670 h 3006470"/>
                        <a:gd name="connsiteX30-119521" fmla="*/ 3263802 w 6006665"/>
                        <a:gd name="connsiteY30-119522" fmla="*/ 586296 h 3006470"/>
                        <a:gd name="connsiteX31-119523" fmla="*/ 3381970 w 6006665"/>
                        <a:gd name="connsiteY31-119524" fmla="*/ 606748 h 3006470"/>
                        <a:gd name="connsiteX32-119525" fmla="*/ 3388787 w 6006665"/>
                        <a:gd name="connsiteY32-119526" fmla="*/ 665832 h 3006470"/>
                        <a:gd name="connsiteX33-119527" fmla="*/ 3531529 w 6006665"/>
                        <a:gd name="connsiteY33-119528" fmla="*/ 686823 h 3006470"/>
                        <a:gd name="connsiteX34-119529" fmla="*/ 3538225 w 6006665"/>
                        <a:gd name="connsiteY34-119530" fmla="*/ 590841 h 3006470"/>
                        <a:gd name="connsiteX35-119531" fmla="*/ 3549910 w 6006665"/>
                        <a:gd name="connsiteY35-119532" fmla="*/ 594028 h 3006470"/>
                        <a:gd name="connsiteX36-119533" fmla="*/ 3550132 w 6006665"/>
                        <a:gd name="connsiteY36-119534" fmla="*/ 590841 h 3006470"/>
                        <a:gd name="connsiteX37-119535" fmla="*/ 3625123 w 6006665"/>
                        <a:gd name="connsiteY37-119536" fmla="*/ 611293 h 3006470"/>
                        <a:gd name="connsiteX38-119537" fmla="*/ 3672301 w 6006665"/>
                        <a:gd name="connsiteY38-119538" fmla="*/ 611293 h 3006470"/>
                        <a:gd name="connsiteX39-119539" fmla="*/ 3684207 w 6006665"/>
                        <a:gd name="connsiteY39-119540" fmla="*/ 611293 h 3006470"/>
                        <a:gd name="connsiteX40-119541" fmla="*/ 3743291 w 6006665"/>
                        <a:gd name="connsiteY40-119542" fmla="*/ 677194 h 3006470"/>
                        <a:gd name="connsiteX41-119543" fmla="*/ 3759199 w 6006665"/>
                        <a:gd name="connsiteY41-119544" fmla="*/ 756731 h 3006470"/>
                        <a:gd name="connsiteX42-119545" fmla="*/ 3738747 w 6006665"/>
                        <a:gd name="connsiteY42-119546" fmla="*/ 806725 h 3006470"/>
                        <a:gd name="connsiteX43-119547" fmla="*/ 3786469 w 6006665"/>
                        <a:gd name="connsiteY43-119548" fmla="*/ 897623 h 3006470"/>
                        <a:gd name="connsiteX44-119549" fmla="*/ 3835603 w 6006665"/>
                        <a:gd name="connsiteY44-119550" fmla="*/ 933529 h 3006470"/>
                        <a:gd name="connsiteX45-119551" fmla="*/ 3865460 w 6006665"/>
                        <a:gd name="connsiteY45-119552" fmla="*/ 822632 h 3006470"/>
                        <a:gd name="connsiteX46-119553" fmla="*/ 3875077 w 6006665"/>
                        <a:gd name="connsiteY46-119554" fmla="*/ 831139 h 3006470"/>
                        <a:gd name="connsiteX47-119555" fmla="*/ 3877367 w 6006665"/>
                        <a:gd name="connsiteY47-119556" fmla="*/ 822632 h 3006470"/>
                        <a:gd name="connsiteX48-119557" fmla="*/ 3932151 w 6006665"/>
                        <a:gd name="connsiteY48-119558" fmla="*/ 871095 h 3006470"/>
                        <a:gd name="connsiteX49-119559" fmla="*/ 3988173 w 6006665"/>
                        <a:gd name="connsiteY49-119560" fmla="*/ 843084 h 3006470"/>
                        <a:gd name="connsiteX50-119561" fmla="*/ 3993852 w 6006665"/>
                        <a:gd name="connsiteY50-119562" fmla="*/ 846199 h 3006470"/>
                        <a:gd name="connsiteX51-119563" fmla="*/ 4000080 w 6006665"/>
                        <a:gd name="connsiteY51-119564" fmla="*/ 843084 h 3006470"/>
                        <a:gd name="connsiteX52-119565" fmla="*/ 4062426 w 6006665"/>
                        <a:gd name="connsiteY52-119566" fmla="*/ 877274 h 3006470"/>
                        <a:gd name="connsiteX53-119567" fmla="*/ 4085889 w 6006665"/>
                        <a:gd name="connsiteY53-119568" fmla="*/ 849902 h 3006470"/>
                        <a:gd name="connsiteX54-119569" fmla="*/ 4095563 w 6006665"/>
                        <a:gd name="connsiteY54-119570" fmla="*/ 852506 h 3006470"/>
                        <a:gd name="connsiteX55-119571" fmla="*/ 4097796 w 6006665"/>
                        <a:gd name="connsiteY55-119572" fmla="*/ 849902 h 3006470"/>
                        <a:gd name="connsiteX56-119573" fmla="*/ 4144150 w 6006665"/>
                        <a:gd name="connsiteY56-119574" fmla="*/ 862382 h 3006470"/>
                        <a:gd name="connsiteX57-119575" fmla="*/ 4117703 w 6006665"/>
                        <a:gd name="connsiteY57-119576" fmla="*/ 752186 h 3006470"/>
                        <a:gd name="connsiteX58-119577" fmla="*/ 4165425 w 6006665"/>
                        <a:gd name="connsiteY58-119578" fmla="*/ 697647 h 3006470"/>
                        <a:gd name="connsiteX59-119579" fmla="*/ 4175231 w 6006665"/>
                        <a:gd name="connsiteY59-119580" fmla="*/ 700048 h 3006470"/>
                        <a:gd name="connsiteX60-119581" fmla="*/ 4177332 w 6006665"/>
                        <a:gd name="connsiteY60-119582" fmla="*/ 697647 h 3006470"/>
                        <a:gd name="connsiteX61-119583" fmla="*/ 4511384 w 6006665"/>
                        <a:gd name="connsiteY61-119584" fmla="*/ 779455 h 3006470"/>
                        <a:gd name="connsiteX62-119585" fmla="*/ 4543199 w 6006665"/>
                        <a:gd name="connsiteY62-119586" fmla="*/ 849902 h 3006470"/>
                        <a:gd name="connsiteX63-119587" fmla="*/ 4639242 w 6006665"/>
                        <a:gd name="connsiteY63-119588" fmla="*/ 932544 h 3006470"/>
                        <a:gd name="connsiteX64-119589" fmla="*/ 4774445 w 6006665"/>
                        <a:gd name="connsiteY64-119590" fmla="*/ 913531 h 3006470"/>
                        <a:gd name="connsiteX65-119591" fmla="*/ 4778496 w 6006665"/>
                        <a:gd name="connsiteY65-119592" fmla="*/ 914635 h 3006470"/>
                        <a:gd name="connsiteX66-119593" fmla="*/ 4786352 w 6006665"/>
                        <a:gd name="connsiteY66-119594" fmla="*/ 913531 h 3006470"/>
                        <a:gd name="connsiteX67-119595" fmla="*/ 4861343 w 6006665"/>
                        <a:gd name="connsiteY67-119596" fmla="*/ 933983 h 3006470"/>
                        <a:gd name="connsiteX68-119597" fmla="*/ 4893158 w 6006665"/>
                        <a:gd name="connsiteY68-119598" fmla="*/ 977160 h 3006470"/>
                        <a:gd name="connsiteX69-119599" fmla="*/ 4888613 w 6006665"/>
                        <a:gd name="connsiteY69-119600" fmla="*/ 1058968 h 3006470"/>
                        <a:gd name="connsiteX70-119601" fmla="*/ 4927677 w 6006665"/>
                        <a:gd name="connsiteY70-119602" fmla="*/ 1083640 h 3006470"/>
                        <a:gd name="connsiteX71-119603" fmla="*/ 4967605 w 6006665"/>
                        <a:gd name="connsiteY71-119604" fmla="*/ 1070331 h 3006470"/>
                        <a:gd name="connsiteX72-119605" fmla="*/ 5038051 w 6006665"/>
                        <a:gd name="connsiteY72-119606" fmla="*/ 1063513 h 3006470"/>
                        <a:gd name="connsiteX73-119607" fmla="*/ 5040730 w 6006665"/>
                        <a:gd name="connsiteY73-119608" fmla="*/ 1064406 h 3006470"/>
                        <a:gd name="connsiteX74-119609" fmla="*/ 5049958 w 6006665"/>
                        <a:gd name="connsiteY74-119610" fmla="*/ 1063513 h 3006470"/>
                        <a:gd name="connsiteX75-119611" fmla="*/ 5114249 w 6006665"/>
                        <a:gd name="connsiteY75-119612" fmla="*/ 1084944 h 3006470"/>
                        <a:gd name="connsiteX76-119613" fmla="*/ 5176671 w 6006665"/>
                        <a:gd name="connsiteY76-119614" fmla="*/ 1074876 h 3006470"/>
                        <a:gd name="connsiteX77-119615" fmla="*/ 5177801 w 6006665"/>
                        <a:gd name="connsiteY77-119616" fmla="*/ 1076614 h 3006470"/>
                        <a:gd name="connsiteX78-119617" fmla="*/ 5188578 w 6006665"/>
                        <a:gd name="connsiteY78-119618" fmla="*/ 1074876 h 3006470"/>
                        <a:gd name="connsiteX79-119619" fmla="*/ 5243719 w 6006665"/>
                        <a:gd name="connsiteY79-119620" fmla="*/ 1159707 h 3006470"/>
                        <a:gd name="connsiteX80-119621" fmla="*/ 5283477 w 6006665"/>
                        <a:gd name="connsiteY80-119622" fmla="*/ 1129415 h 3006470"/>
                        <a:gd name="connsiteX81-119623" fmla="*/ 5258480 w 6006665"/>
                        <a:gd name="connsiteY81-119624" fmla="*/ 1063513 h 3006470"/>
                        <a:gd name="connsiteX82-119625" fmla="*/ 5267570 w 6006665"/>
                        <a:gd name="connsiteY82-119626" fmla="*/ 1015792 h 3006470"/>
                        <a:gd name="connsiteX83-119627" fmla="*/ 5278896 w 6006665"/>
                        <a:gd name="connsiteY83-119628" fmla="*/ 1018841 h 3006470"/>
                        <a:gd name="connsiteX84-119629" fmla="*/ 5279477 w 6006665"/>
                        <a:gd name="connsiteY84-119630" fmla="*/ 1015792 h 3006470"/>
                        <a:gd name="connsiteX85-119631" fmla="*/ 5395510 w 6006665"/>
                        <a:gd name="connsiteY85-119632" fmla="*/ 1047031 h 3006470"/>
                        <a:gd name="connsiteX86-119633" fmla="*/ 5463001 w 6006665"/>
                        <a:gd name="connsiteY86-119634" fmla="*/ 1043061 h 3006470"/>
                        <a:gd name="connsiteX87-119635" fmla="*/ 5464386 w 6006665"/>
                        <a:gd name="connsiteY87-119636" fmla="*/ 1043680 h 3006470"/>
                        <a:gd name="connsiteX88-119637" fmla="*/ 5474909 w 6006665"/>
                        <a:gd name="connsiteY88-119638" fmla="*/ 1043061 h 3006470"/>
                        <a:gd name="connsiteX89-119639" fmla="*/ 5581715 w 6006665"/>
                        <a:gd name="connsiteY89-119640" fmla="*/ 1090783 h 3006470"/>
                        <a:gd name="connsiteX90-119641" fmla="*/ 5633981 w 6006665"/>
                        <a:gd name="connsiteY90-119642" fmla="*/ 1133960 h 3006470"/>
                        <a:gd name="connsiteX91-119643" fmla="*/ 5720335 w 6006665"/>
                        <a:gd name="connsiteY91-119644" fmla="*/ 1213496 h 3006470"/>
                        <a:gd name="connsiteX92-119645" fmla="*/ 5822595 w 6006665"/>
                        <a:gd name="connsiteY92-119646" fmla="*/ 1311212 h 3006470"/>
                        <a:gd name="connsiteX93-119647" fmla="*/ 5818051 w 6006665"/>
                        <a:gd name="connsiteY93-119648" fmla="*/ 1365751 h 3006470"/>
                        <a:gd name="connsiteX94-119649" fmla="*/ 5825679 w 6006665"/>
                        <a:gd name="connsiteY94-119650" fmla="*/ 1373379 h 3006470"/>
                        <a:gd name="connsiteX95-119651" fmla="*/ 5822051 w 6006665"/>
                        <a:gd name="connsiteY95-119652" fmla="*/ 1322574 h 3006470"/>
                        <a:gd name="connsiteX96-119653" fmla="*/ 5834092 w 6006665"/>
                        <a:gd name="connsiteY96-119654" fmla="*/ 1324447 h 3006470"/>
                        <a:gd name="connsiteX97-119655" fmla="*/ 5833958 w 6006665"/>
                        <a:gd name="connsiteY97-119656" fmla="*/ 1322574 h 3006470"/>
                        <a:gd name="connsiteX98-119657" fmla="*/ 5936219 w 6006665"/>
                        <a:gd name="connsiteY98-119658" fmla="*/ 1338481 h 3006470"/>
                        <a:gd name="connsiteX99-119659" fmla="*/ 6006665 w 6006665"/>
                        <a:gd name="connsiteY99-119660" fmla="*/ 1418018 h 3006470"/>
                        <a:gd name="connsiteX100-119661" fmla="*/ 5968033 w 6006665"/>
                        <a:gd name="connsiteY100-119662" fmla="*/ 1456650 h 3006470"/>
                        <a:gd name="connsiteX101-119663" fmla="*/ 5908949 w 6006665"/>
                        <a:gd name="connsiteY101-119664" fmla="*/ 1468012 h 3006470"/>
                        <a:gd name="connsiteX102-119665" fmla="*/ 5908949 w 6006665"/>
                        <a:gd name="connsiteY102-119666" fmla="*/ 1554366 h 3006470"/>
                        <a:gd name="connsiteX103-119667" fmla="*/ 5893042 w 6006665"/>
                        <a:gd name="connsiteY103-119668" fmla="*/ 1570273 h 3006470"/>
                        <a:gd name="connsiteX104-119669" fmla="*/ 5881135 w 6006665"/>
                        <a:gd name="connsiteY104-119670" fmla="*/ 1570273 h 3006470"/>
                        <a:gd name="connsiteX105-119671" fmla="*/ 5861227 w 6006665"/>
                        <a:gd name="connsiteY105-119672" fmla="*/ 1570273 h 3006470"/>
                        <a:gd name="connsiteX106-119673" fmla="*/ 5849321 w 6006665"/>
                        <a:gd name="connsiteY106-119674" fmla="*/ 1570273 h 3006470"/>
                        <a:gd name="connsiteX107-119675" fmla="*/ 5817506 w 6006665"/>
                        <a:gd name="connsiteY107-119676" fmla="*/ 1536186 h 3006470"/>
                        <a:gd name="connsiteX108-119677" fmla="*/ 5767511 w 6006665"/>
                        <a:gd name="connsiteY108-119678" fmla="*/ 1511189 h 3006470"/>
                        <a:gd name="connsiteX109-119679" fmla="*/ 5762967 w 6006665"/>
                        <a:gd name="connsiteY109-119680" fmla="*/ 1477102 h 3006470"/>
                        <a:gd name="connsiteX110-119681" fmla="*/ 5729132 w 6006665"/>
                        <a:gd name="connsiteY110-119682" fmla="*/ 1463170 h 3006470"/>
                        <a:gd name="connsiteX111-119683" fmla="*/ 5695337 w 6006665"/>
                        <a:gd name="connsiteY111-119684" fmla="*/ 1472557 h 3006470"/>
                        <a:gd name="connsiteX112-119685" fmla="*/ 5693366 w 6006665"/>
                        <a:gd name="connsiteY112-119686" fmla="*/ 1469797 h 3006470"/>
                        <a:gd name="connsiteX113-119687" fmla="*/ 5683431 w 6006665"/>
                        <a:gd name="connsiteY113-119688" fmla="*/ 1472557 h 3006470"/>
                        <a:gd name="connsiteX114-119689" fmla="*/ 5660706 w 6006665"/>
                        <a:gd name="connsiteY114-119690" fmla="*/ 1440742 h 3006470"/>
                        <a:gd name="connsiteX115-119691" fmla="*/ 5669644 w 6006665"/>
                        <a:gd name="connsiteY115-119692" fmla="*/ 1415717 h 3006470"/>
                        <a:gd name="connsiteX116-119693" fmla="*/ 5640799 w 6006665"/>
                        <a:gd name="connsiteY116-119694" fmla="*/ 1429380 h 3006470"/>
                        <a:gd name="connsiteX117-119695" fmla="*/ 5656705 w 6006665"/>
                        <a:gd name="connsiteY117-119696" fmla="*/ 1472557 h 3006470"/>
                        <a:gd name="connsiteX118-119697" fmla="*/ 5633981 w 6006665"/>
                        <a:gd name="connsiteY118-119698" fmla="*/ 1511189 h 3006470"/>
                        <a:gd name="connsiteX119-119699" fmla="*/ 5586259 w 6006665"/>
                        <a:gd name="connsiteY119-119700" fmla="*/ 1547548 h 3006470"/>
                        <a:gd name="connsiteX120-119701" fmla="*/ 5575676 w 6006665"/>
                        <a:gd name="connsiteY120-119702" fmla="*/ 1546540 h 3006470"/>
                        <a:gd name="connsiteX121-119703" fmla="*/ 5574353 w 6006665"/>
                        <a:gd name="connsiteY121-119704" fmla="*/ 1547548 h 3006470"/>
                        <a:gd name="connsiteX122-119705" fmla="*/ 5539436 w 6006665"/>
                        <a:gd name="connsiteY122-119706" fmla="*/ 1544223 h 3006470"/>
                        <a:gd name="connsiteX123-119707" fmla="*/ 5570352 w 6006665"/>
                        <a:gd name="connsiteY123-119708" fmla="*/ 1586180 h 3006470"/>
                        <a:gd name="connsiteX124-119709" fmla="*/ 5593077 w 6006665"/>
                        <a:gd name="connsiteY124-119710" fmla="*/ 1649809 h 3006470"/>
                        <a:gd name="connsiteX125-119711" fmla="*/ 5608984 w 6006665"/>
                        <a:gd name="connsiteY125-119712" fmla="*/ 1677079 h 3006470"/>
                        <a:gd name="connsiteX126-119713" fmla="*/ 5613529 w 6006665"/>
                        <a:gd name="connsiteY126-119714" fmla="*/ 1708893 h 3006470"/>
                        <a:gd name="connsiteX127-119715" fmla="*/ 5608984 w 6006665"/>
                        <a:gd name="connsiteY127-119716" fmla="*/ 1731618 h 3006470"/>
                        <a:gd name="connsiteX128-119717" fmla="*/ 5597799 w 6006665"/>
                        <a:gd name="connsiteY128-119718" fmla="*/ 1728009 h 3006470"/>
                        <a:gd name="connsiteX129-119719" fmla="*/ 5597077 w 6006665"/>
                        <a:gd name="connsiteY129-119720" fmla="*/ 1731618 h 3006470"/>
                        <a:gd name="connsiteX130-119721" fmla="*/ 5534271 w 6006665"/>
                        <a:gd name="connsiteY130-119722" fmla="*/ 1711358 h 3006470"/>
                        <a:gd name="connsiteX131-119723" fmla="*/ 5436277 w 6006665"/>
                        <a:gd name="connsiteY131-119724" fmla="*/ 1767977 h 3006470"/>
                        <a:gd name="connsiteX132-119725" fmla="*/ 5397645 w 6006665"/>
                        <a:gd name="connsiteY132-119726" fmla="*/ 1779340 h 3006470"/>
                        <a:gd name="connsiteX133-119727" fmla="*/ 5345378 w 6006665"/>
                        <a:gd name="connsiteY133-119728" fmla="*/ 1833879 h 3006470"/>
                        <a:gd name="connsiteX134-119729" fmla="*/ 5290839 w 6006665"/>
                        <a:gd name="connsiteY134-119730" fmla="*/ 1881600 h 3006470"/>
                        <a:gd name="connsiteX135-119731" fmla="*/ 5274932 w 6006665"/>
                        <a:gd name="connsiteY135-119732" fmla="*/ 1913415 h 3006470"/>
                        <a:gd name="connsiteX136-119733" fmla="*/ 5267238 w 6006665"/>
                        <a:gd name="connsiteY136-119734" fmla="*/ 1904988 h 3006470"/>
                        <a:gd name="connsiteX137-119735" fmla="*/ 5263025 w 6006665"/>
                        <a:gd name="connsiteY137-119736" fmla="*/ 1913415 h 3006470"/>
                        <a:gd name="connsiteX138-119737" fmla="*/ 5219538 w 6006665"/>
                        <a:gd name="connsiteY138-119738" fmla="*/ 1865787 h 3006470"/>
                        <a:gd name="connsiteX139-119739" fmla="*/ 5129494 w 6006665"/>
                        <a:gd name="connsiteY139-119740" fmla="*/ 1920232 h 3006470"/>
                        <a:gd name="connsiteX140-119741" fmla="*/ 5126389 w 6006665"/>
                        <a:gd name="connsiteY140-119742" fmla="*/ 1914910 h 3006470"/>
                        <a:gd name="connsiteX141-119743" fmla="*/ 5117587 w 6006665"/>
                        <a:gd name="connsiteY141-119744" fmla="*/ 1920232 h 3006470"/>
                        <a:gd name="connsiteX142-119745" fmla="*/ 5105544 w 6006665"/>
                        <a:gd name="connsiteY142-119746" fmla="*/ 1899586 h 3006470"/>
                        <a:gd name="connsiteX143-119747" fmla="*/ 5074955 w 6006665"/>
                        <a:gd name="connsiteY143-119748" fmla="*/ 1924777 h 3006470"/>
                        <a:gd name="connsiteX144-119749" fmla="*/ 5065718 w 6006665"/>
                        <a:gd name="connsiteY144-119750" fmla="*/ 1922578 h 3006470"/>
                        <a:gd name="connsiteX145-119751" fmla="*/ 5063048 w 6006665"/>
                        <a:gd name="connsiteY145-119752" fmla="*/ 1924777 h 3006470"/>
                        <a:gd name="connsiteX146-119753" fmla="*/ 5026594 w 6006665"/>
                        <a:gd name="connsiteY146-119754" fmla="*/ 1916098 h 3006470"/>
                        <a:gd name="connsiteX147-119755" fmla="*/ 5015871 w 6006665"/>
                        <a:gd name="connsiteY147-119756" fmla="*/ 1961137 h 3006470"/>
                        <a:gd name="connsiteX148-119757" fmla="*/ 4974967 w 6006665"/>
                        <a:gd name="connsiteY148-119758" fmla="*/ 2027038 h 3006470"/>
                        <a:gd name="connsiteX149-119759" fmla="*/ 4974967 w 6006665"/>
                        <a:gd name="connsiteY149-119760" fmla="*/ 2058853 h 3006470"/>
                        <a:gd name="connsiteX150-119761" fmla="*/ 5015871 w 6006665"/>
                        <a:gd name="connsiteY150-119762" fmla="*/ 2074760 h 3006470"/>
                        <a:gd name="connsiteX151-119763" fmla="*/ 5011326 w 6006665"/>
                        <a:gd name="connsiteY151-119764" fmla="*/ 2172476 h 3006470"/>
                        <a:gd name="connsiteX152-119765" fmla="*/ 4999419 w 6006665"/>
                        <a:gd name="connsiteY152-119766" fmla="*/ 2172476 h 3006470"/>
                        <a:gd name="connsiteX153-119767" fmla="*/ 4974967 w 6006665"/>
                        <a:gd name="connsiteY153-119768" fmla="*/ 2172476 h 3006470"/>
                        <a:gd name="connsiteX154-119769" fmla="*/ 4963605 w 6006665"/>
                        <a:gd name="connsiteY154-119770" fmla="*/ 2224742 h 3006470"/>
                        <a:gd name="connsiteX155-119771" fmla="*/ 4974967 w 6006665"/>
                        <a:gd name="connsiteY155-119772" fmla="*/ 2252012 h 3006470"/>
                        <a:gd name="connsiteX156-119773" fmla="*/ 4909065 w 6006665"/>
                        <a:gd name="connsiteY156-119774" fmla="*/ 2286099 h 3006470"/>
                        <a:gd name="connsiteX157-119775" fmla="*/ 4897703 w 6006665"/>
                        <a:gd name="connsiteY157-119776" fmla="*/ 2354273 h 3006470"/>
                        <a:gd name="connsiteX158-119777" fmla="*/ 4845437 w 6006665"/>
                        <a:gd name="connsiteY158-119778" fmla="*/ 2370180 h 3006470"/>
                        <a:gd name="connsiteX159-119779" fmla="*/ 4834074 w 6006665"/>
                        <a:gd name="connsiteY159-119780" fmla="*/ 2429264 h 3006470"/>
                        <a:gd name="connsiteX160-119781" fmla="*/ 4779535 w 6006665"/>
                        <a:gd name="connsiteY160-119782" fmla="*/ 2488348 h 3006470"/>
                        <a:gd name="connsiteX161-119783" fmla="*/ 4777225 w 6006665"/>
                        <a:gd name="connsiteY161-119784" fmla="*/ 2477952 h 3006470"/>
                        <a:gd name="connsiteX162-119785" fmla="*/ 4767628 w 6006665"/>
                        <a:gd name="connsiteY162-119786" fmla="*/ 2488348 h 3006470"/>
                        <a:gd name="connsiteX163-119787" fmla="*/ 4758538 w 6006665"/>
                        <a:gd name="connsiteY163-119788" fmla="*/ 2447444 h 3006470"/>
                        <a:gd name="connsiteX164-119789" fmla="*/ 4742631 w 6006665"/>
                        <a:gd name="connsiteY164-119790" fmla="*/ 2361090 h 3006470"/>
                        <a:gd name="connsiteX165-119791" fmla="*/ 4715361 w 6006665"/>
                        <a:gd name="connsiteY165-119792" fmla="*/ 2220198 h 3006470"/>
                        <a:gd name="connsiteX166-119793" fmla="*/ 4735813 w 6006665"/>
                        <a:gd name="connsiteY166-119794" fmla="*/ 2129299 h 3006470"/>
                        <a:gd name="connsiteX167-119795" fmla="*/ 4767628 w 6006665"/>
                        <a:gd name="connsiteY167-119796" fmla="*/ 2086122 h 3006470"/>
                        <a:gd name="connsiteX168-119797" fmla="*/ 4767628 w 6006665"/>
                        <a:gd name="connsiteY168-119798" fmla="*/ 2058853 h 3006470"/>
                        <a:gd name="connsiteX169-119799" fmla="*/ 4826712 w 6006665"/>
                        <a:gd name="connsiteY169-119800" fmla="*/ 2042945 h 3006470"/>
                        <a:gd name="connsiteX170-119801" fmla="*/ 4892613 w 6006665"/>
                        <a:gd name="connsiteY170-119802" fmla="*/ 1952047 h 3006470"/>
                        <a:gd name="connsiteX171-119803" fmla="*/ 4956243 w 6006665"/>
                        <a:gd name="connsiteY171-119804" fmla="*/ 1877056 h 3006470"/>
                        <a:gd name="connsiteX172-119805" fmla="*/ 5022143 w 6006665"/>
                        <a:gd name="connsiteY172-119806" fmla="*/ 1817971 h 3006470"/>
                        <a:gd name="connsiteX173-119807" fmla="*/ 5046694 w 6006665"/>
                        <a:gd name="connsiteY173-119808" fmla="*/ 1710844 h 3006470"/>
                        <a:gd name="connsiteX174-119809" fmla="*/ 5015871 w 6006665"/>
                        <a:gd name="connsiteY174-119810" fmla="*/ 1715711 h 3006470"/>
                        <a:gd name="connsiteX175-119811" fmla="*/ 4995419 w 6006665"/>
                        <a:gd name="connsiteY175-119812" fmla="*/ 1779340 h 3006470"/>
                        <a:gd name="connsiteX176-119813" fmla="*/ 4904521 w 6006665"/>
                        <a:gd name="connsiteY176-119814" fmla="*/ 1865693 h 3006470"/>
                        <a:gd name="connsiteX177-119815" fmla="*/ 4901708 w 6006665"/>
                        <a:gd name="connsiteY177-119816" fmla="*/ 1857053 h 3006470"/>
                        <a:gd name="connsiteX178-119817" fmla="*/ 4892613 w 6006665"/>
                        <a:gd name="connsiteY178-119818" fmla="*/ 1865693 h 3006470"/>
                        <a:gd name="connsiteX179-119819" fmla="*/ 4861835 w 6006665"/>
                        <a:gd name="connsiteY179-119820" fmla="*/ 1771159 h 3006470"/>
                        <a:gd name="connsiteX180-119821" fmla="*/ 4779535 w 6006665"/>
                        <a:gd name="connsiteY180-119822" fmla="*/ 1795247 h 3006470"/>
                        <a:gd name="connsiteX181-119823" fmla="*/ 4684091 w 6006665"/>
                        <a:gd name="connsiteY181-119824" fmla="*/ 1920232 h 3006470"/>
                        <a:gd name="connsiteX182-119825" fmla="*/ 4715906 w 6006665"/>
                        <a:gd name="connsiteY182-119826" fmla="*/ 1967954 h 3006470"/>
                        <a:gd name="connsiteX183-119827" fmla="*/ 4636369 w 6006665"/>
                        <a:gd name="connsiteY183-119828" fmla="*/ 1983861 h 3006470"/>
                        <a:gd name="connsiteX184-119829" fmla="*/ 4577285 w 6006665"/>
                        <a:gd name="connsiteY184-119830" fmla="*/ 1988406 h 3006470"/>
                        <a:gd name="connsiteX185-119831" fmla="*/ 4577373 w 6006665"/>
                        <a:gd name="connsiteY185-119832" fmla="*/ 1987484 h 3006470"/>
                        <a:gd name="connsiteX186-119833" fmla="*/ 4565379 w 6006665"/>
                        <a:gd name="connsiteY186-119834" fmla="*/ 1988406 h 3006470"/>
                        <a:gd name="connsiteX187-119835" fmla="*/ 4569923 w 6006665"/>
                        <a:gd name="connsiteY187-119836" fmla="*/ 1940685 h 3006470"/>
                        <a:gd name="connsiteX188-119837" fmla="*/ 4520081 w 6006665"/>
                        <a:gd name="connsiteY188-119838" fmla="*/ 1931099 h 3006470"/>
                        <a:gd name="connsiteX189-119839" fmla="*/ 4475025 w 6006665"/>
                        <a:gd name="connsiteY189-119840" fmla="*/ 1961137 h 3006470"/>
                        <a:gd name="connsiteX190-119841" fmla="*/ 4464394 w 6006665"/>
                        <a:gd name="connsiteY190-119842" fmla="*/ 1960286 h 3006470"/>
                        <a:gd name="connsiteX191-119843" fmla="*/ 4463118 w 6006665"/>
                        <a:gd name="connsiteY191-119844" fmla="*/ 1961137 h 3006470"/>
                        <a:gd name="connsiteX192-119845" fmla="*/ 4357637 w 6006665"/>
                        <a:gd name="connsiteY192-119846" fmla="*/ 1952698 h 3006470"/>
                        <a:gd name="connsiteX193-119847" fmla="*/ 4243233 w 6006665"/>
                        <a:gd name="connsiteY193-119848" fmla="*/ 1972499 h 3006470"/>
                        <a:gd name="connsiteX194-119849" fmla="*/ 4125065 w 6006665"/>
                        <a:gd name="connsiteY194-119850" fmla="*/ 2106574 h 3006470"/>
                        <a:gd name="connsiteX195-119851" fmla="*/ 3984173 w 6006665"/>
                        <a:gd name="connsiteY195-119852" fmla="*/ 2263374 h 3006470"/>
                        <a:gd name="connsiteX196-119853" fmla="*/ 4038712 w 6006665"/>
                        <a:gd name="connsiteY196-119854" fmla="*/ 2267919 h 3006470"/>
                        <a:gd name="connsiteX197-119855" fmla="*/ 4059164 w 6006665"/>
                        <a:gd name="connsiteY197-119856" fmla="*/ 2311096 h 3006470"/>
                        <a:gd name="connsiteX198-119857" fmla="*/ 4087782 w 6006665"/>
                        <a:gd name="connsiteY198-119858" fmla="*/ 2319513 h 3006470"/>
                        <a:gd name="connsiteX199-119859" fmla="*/ 4106341 w 6006665"/>
                        <a:gd name="connsiteY199-119860" fmla="*/ 2290644 h 3006470"/>
                        <a:gd name="connsiteX200-119861" fmla="*/ 4117411 w 6006665"/>
                        <a:gd name="connsiteY200-119862" fmla="*/ 2291946 h 3006470"/>
                        <a:gd name="connsiteX201-119863" fmla="*/ 4118248 w 6006665"/>
                        <a:gd name="connsiteY201-119864" fmla="*/ 2290644 h 3006470"/>
                        <a:gd name="connsiteX202-119865" fmla="*/ 4156880 w 6006665"/>
                        <a:gd name="connsiteY202-119866" fmla="*/ 2295189 h 3006470"/>
                        <a:gd name="connsiteX203-119867" fmla="*/ 4211419 w 6006665"/>
                        <a:gd name="connsiteY203-119868" fmla="*/ 2365635 h 3006470"/>
                        <a:gd name="connsiteX204-119869" fmla="*/ 4215964 w 6006665"/>
                        <a:gd name="connsiteY204-119870" fmla="*/ 2413357 h 3006470"/>
                        <a:gd name="connsiteX205-119871" fmla="*/ 4184149 w 6006665"/>
                        <a:gd name="connsiteY205-119872" fmla="*/ 2472441 h 3006470"/>
                        <a:gd name="connsiteX206-119873" fmla="*/ 4177332 w 6006665"/>
                        <a:gd name="connsiteY206-119874" fmla="*/ 2542887 h 3006470"/>
                        <a:gd name="connsiteX207-119875" fmla="*/ 4161425 w 6006665"/>
                        <a:gd name="connsiteY207-119876" fmla="*/ 2629241 h 3006470"/>
                        <a:gd name="connsiteX208-119877" fmla="*/ 4109158 w 6006665"/>
                        <a:gd name="connsiteY208-119878" fmla="*/ 2708777 h 3006470"/>
                        <a:gd name="connsiteX209-119879" fmla="*/ 4097796 w 6006665"/>
                        <a:gd name="connsiteY209-119880" fmla="*/ 2747409 h 3006470"/>
                        <a:gd name="connsiteX210-119881" fmla="*/ 4043257 w 6006665"/>
                        <a:gd name="connsiteY210-119882" fmla="*/ 2806493 h 3006470"/>
                        <a:gd name="connsiteX211-119883" fmla="*/ 3995535 w 6006665"/>
                        <a:gd name="connsiteY211-119884" fmla="*/ 2865577 h 3006470"/>
                        <a:gd name="connsiteX212-119885" fmla="*/ 3975083 w 6006665"/>
                        <a:gd name="connsiteY212-119886" fmla="*/ 2897392 h 3006470"/>
                        <a:gd name="connsiteX213-119887" fmla="*/ 3925089 w 6006665"/>
                        <a:gd name="connsiteY213-119888" fmla="*/ 2924661 h 3006470"/>
                        <a:gd name="connsiteX214-119889" fmla="*/ 3913182 w 6006665"/>
                        <a:gd name="connsiteY214-119890" fmla="*/ 2924661 h 3006470"/>
                        <a:gd name="connsiteX215-119891" fmla="*/ 3904637 w 6006665"/>
                        <a:gd name="connsiteY215-119892" fmla="*/ 2924661 h 3006470"/>
                        <a:gd name="connsiteX216-119893" fmla="*/ 3892729 w 6006665"/>
                        <a:gd name="connsiteY216-119894" fmla="*/ 2924661 h 3006470"/>
                        <a:gd name="connsiteX217-119895" fmla="*/ 3871063 w 6006665"/>
                        <a:gd name="connsiteY217-119896" fmla="*/ 2908412 h 3006470"/>
                        <a:gd name="connsiteX218-119897" fmla="*/ 3829645 w 6006665"/>
                        <a:gd name="connsiteY218-119898" fmla="*/ 2936024 h 3006470"/>
                        <a:gd name="connsiteX219-119899" fmla="*/ 3822828 w 6006665"/>
                        <a:gd name="connsiteY219-119900" fmla="*/ 2956476 h 3006470"/>
                        <a:gd name="connsiteX220-119901" fmla="*/ 3818283 w 6006665"/>
                        <a:gd name="connsiteY220-119902" fmla="*/ 2947386 h 3006470"/>
                        <a:gd name="connsiteX221-119903" fmla="*/ 3818283 w 6006665"/>
                        <a:gd name="connsiteY221-119904" fmla="*/ 2935660 h 3006470"/>
                        <a:gd name="connsiteX222-119905" fmla="*/ 3817738 w 6006665"/>
                        <a:gd name="connsiteY222-119906" fmla="*/ 2936024 h 3006470"/>
                        <a:gd name="connsiteX223-119907" fmla="*/ 3810921 w 6006665"/>
                        <a:gd name="connsiteY223-119908" fmla="*/ 2956476 h 3006470"/>
                        <a:gd name="connsiteX224-119909" fmla="*/ 3806376 w 6006665"/>
                        <a:gd name="connsiteY224-119910" fmla="*/ 2947386 h 3006470"/>
                        <a:gd name="connsiteX225-119911" fmla="*/ 3806376 w 6006665"/>
                        <a:gd name="connsiteY225-119912" fmla="*/ 2920116 h 3006470"/>
                        <a:gd name="connsiteX226-119913" fmla="*/ 3818283 w 6006665"/>
                        <a:gd name="connsiteY226-119914" fmla="*/ 2920116 h 3006470"/>
                        <a:gd name="connsiteX227-119915" fmla="*/ 3826828 w 6006665"/>
                        <a:gd name="connsiteY227-119916" fmla="*/ 2920116 h 3006470"/>
                        <a:gd name="connsiteX228-119917" fmla="*/ 3833645 w 6006665"/>
                        <a:gd name="connsiteY228-119918" fmla="*/ 2861032 h 3006470"/>
                        <a:gd name="connsiteX229-119919" fmla="*/ 3822283 w 6006665"/>
                        <a:gd name="connsiteY229-119920" fmla="*/ 2817856 h 3006470"/>
                        <a:gd name="connsiteX230-119921" fmla="*/ 3849553 w 6006665"/>
                        <a:gd name="connsiteY230-119922" fmla="*/ 2795131 h 3006470"/>
                        <a:gd name="connsiteX231-119923" fmla="*/ 3858814 w 6006665"/>
                        <a:gd name="connsiteY231-119924" fmla="*/ 2797336 h 3006470"/>
                        <a:gd name="connsiteX232-119925" fmla="*/ 3861460 w 6006665"/>
                        <a:gd name="connsiteY232-119926" fmla="*/ 2795131 h 3006470"/>
                        <a:gd name="connsiteX233-119927" fmla="*/ 3898487 w 6006665"/>
                        <a:gd name="connsiteY233-119928" fmla="*/ 2803947 h 3006470"/>
                        <a:gd name="connsiteX234-119929" fmla="*/ 3919999 w 6006665"/>
                        <a:gd name="connsiteY234-119930" fmla="*/ 2758772 h 3006470"/>
                        <a:gd name="connsiteX235-119931" fmla="*/ 3935906 w 6006665"/>
                        <a:gd name="connsiteY235-119932" fmla="*/ 2699687 h 3006470"/>
                        <a:gd name="connsiteX236-119933" fmla="*/ 3947269 w 6006665"/>
                        <a:gd name="connsiteY236-119934" fmla="*/ 2676963 h 3006470"/>
                        <a:gd name="connsiteX237-119935" fmla="*/ 3966292 w 6006665"/>
                        <a:gd name="connsiteY237-119936" fmla="*/ 2632575 h 3006470"/>
                        <a:gd name="connsiteX238-119937" fmla="*/ 3915999 w 6006665"/>
                        <a:gd name="connsiteY238-119938" fmla="*/ 2645148 h 3006470"/>
                        <a:gd name="connsiteX239-119939" fmla="*/ 3888729 w 6006665"/>
                        <a:gd name="connsiteY239-119940" fmla="*/ 2667873 h 3006470"/>
                        <a:gd name="connsiteX240-119941" fmla="*/ 3876822 w 6006665"/>
                        <a:gd name="connsiteY240-119942" fmla="*/ 2667873 h 3006470"/>
                        <a:gd name="connsiteX241-119943" fmla="*/ 3829645 w 6006665"/>
                        <a:gd name="connsiteY241-119944" fmla="*/ 2667873 h 3006470"/>
                        <a:gd name="connsiteX242-119945" fmla="*/ 3817738 w 6006665"/>
                        <a:gd name="connsiteY242-119946" fmla="*/ 2667873 h 3006470"/>
                        <a:gd name="connsiteX243-119947" fmla="*/ 3801831 w 6006665"/>
                        <a:gd name="connsiteY243-119948" fmla="*/ 2613334 h 3006470"/>
                        <a:gd name="connsiteX244-119949" fmla="*/ 3758654 w 6006665"/>
                        <a:gd name="connsiteY244-119950" fmla="*/ 2574702 h 3006470"/>
                        <a:gd name="connsiteX245-119951" fmla="*/ 3692753 w 6006665"/>
                        <a:gd name="connsiteY245-119952" fmla="*/ 2558795 h 3006470"/>
                        <a:gd name="connsiteX246-119953" fmla="*/ 3683663 w 6006665"/>
                        <a:gd name="connsiteY246-119954" fmla="*/ 2499711 h 3006470"/>
                        <a:gd name="connsiteX247-119955" fmla="*/ 3672301 w 6006665"/>
                        <a:gd name="connsiteY247-119956" fmla="*/ 2467896 h 3006470"/>
                        <a:gd name="connsiteX248-119957" fmla="*/ 3656393 w 6006665"/>
                        <a:gd name="connsiteY248-119958" fmla="*/ 2440627 h 3006470"/>
                        <a:gd name="connsiteX249-119959" fmla="*/ 3633669 w 6006665"/>
                        <a:gd name="connsiteY249-119960" fmla="*/ 2381542 h 3006470"/>
                        <a:gd name="connsiteX250-119961" fmla="*/ 3601854 w 6006665"/>
                        <a:gd name="connsiteY250-119962" fmla="*/ 2361090 h 3006470"/>
                        <a:gd name="connsiteX251-119963" fmla="*/ 3545995 w 6006665"/>
                        <a:gd name="connsiteY251-119964" fmla="*/ 2339606 h 3006470"/>
                        <a:gd name="connsiteX252-119965" fmla="*/ 3506955 w 6006665"/>
                        <a:gd name="connsiteY252-119966" fmla="*/ 2345183 h 3006470"/>
                        <a:gd name="connsiteX253-119967" fmla="*/ 3463779 w 6006665"/>
                        <a:gd name="connsiteY253-119968" fmla="*/ 2354273 h 3006470"/>
                        <a:gd name="connsiteX254-119969" fmla="*/ 3431964 w 6006665"/>
                        <a:gd name="connsiteY254-119970" fmla="*/ 2381542 h 3006470"/>
                        <a:gd name="connsiteX255-119971" fmla="*/ 3452416 w 6006665"/>
                        <a:gd name="connsiteY255-119972" fmla="*/ 2397450 h 3006470"/>
                        <a:gd name="connsiteX256-119973" fmla="*/ 3452416 w 6006665"/>
                        <a:gd name="connsiteY256-119974" fmla="*/ 2429264 h 3006470"/>
                        <a:gd name="connsiteX257-119975" fmla="*/ 3431964 w 6006665"/>
                        <a:gd name="connsiteY257-119976" fmla="*/ 2451989 h 3006470"/>
                        <a:gd name="connsiteX258-119977" fmla="*/ 3400150 w 6006665"/>
                        <a:gd name="connsiteY258-119978" fmla="*/ 2511073 h 3006470"/>
                        <a:gd name="connsiteX259-119979" fmla="*/ 3400150 w 6006665"/>
                        <a:gd name="connsiteY259-119980" fmla="*/ 2538343 h 3006470"/>
                        <a:gd name="connsiteX260-119981" fmla="*/ 3350155 w 6006665"/>
                        <a:gd name="connsiteY260-119982" fmla="*/ 2570157 h 3006470"/>
                        <a:gd name="connsiteX261-119983" fmla="*/ 3342342 w 6006665"/>
                        <a:gd name="connsiteY261-119984" fmla="*/ 2567553 h 3006470"/>
                        <a:gd name="connsiteX262-119985" fmla="*/ 3338249 w 6006665"/>
                        <a:gd name="connsiteY262-119986" fmla="*/ 2570157 h 3006470"/>
                        <a:gd name="connsiteX263-119987" fmla="*/ 3290527 w 6006665"/>
                        <a:gd name="connsiteY263-119988" fmla="*/ 2554250 h 3006470"/>
                        <a:gd name="connsiteX264-119989" fmla="*/ 3259257 w 6006665"/>
                        <a:gd name="connsiteY264-119990" fmla="*/ 2554250 h 3006470"/>
                        <a:gd name="connsiteX265-119991" fmla="*/ 3247350 w 6006665"/>
                        <a:gd name="connsiteY265-119992" fmla="*/ 2554250 h 3006470"/>
                        <a:gd name="connsiteX266-119993" fmla="*/ 3231443 w 6006665"/>
                        <a:gd name="connsiteY266-119994" fmla="*/ 2538343 h 3006470"/>
                        <a:gd name="connsiteX267-119995" fmla="*/ 3213271 w 6006665"/>
                        <a:gd name="connsiteY267-119996" fmla="*/ 2533799 h 3006470"/>
                        <a:gd name="connsiteX268-119997" fmla="*/ 3168359 w 6006665"/>
                        <a:gd name="connsiteY268-119998" fmla="*/ 2570157 h 3006470"/>
                        <a:gd name="connsiteX269-119999" fmla="*/ 3120637 w 6006665"/>
                        <a:gd name="connsiteY269-120000" fmla="*/ 2581519 h 3006470"/>
                        <a:gd name="connsiteX270-120001" fmla="*/ 3082005 w 6006665"/>
                        <a:gd name="connsiteY270-120002" fmla="*/ 2597427 h 3006470"/>
                        <a:gd name="connsiteX271-120003" fmla="*/ 3074460 w 6006665"/>
                        <a:gd name="connsiteY271-120004" fmla="*/ 2595630 h 3006470"/>
                        <a:gd name="connsiteX272-120005" fmla="*/ 3070098 w 6006665"/>
                        <a:gd name="connsiteY272-120006" fmla="*/ 2597427 h 3006470"/>
                        <a:gd name="connsiteX273-120007" fmla="*/ 3022376 w 6006665"/>
                        <a:gd name="connsiteY273-120008" fmla="*/ 2586064 h 3006470"/>
                        <a:gd name="connsiteX274-120009" fmla="*/ 3000196 w 6006665"/>
                        <a:gd name="connsiteY274-120010" fmla="*/ 2586064 h 3006470"/>
                        <a:gd name="connsiteX275-120011" fmla="*/ 2988289 w 6006665"/>
                        <a:gd name="connsiteY275-120012" fmla="*/ 2586064 h 3006470"/>
                        <a:gd name="connsiteX276-120013" fmla="*/ 2967837 w 6006665"/>
                        <a:gd name="connsiteY276-120014" fmla="*/ 2554250 h 3006470"/>
                        <a:gd name="connsiteX277-120015" fmla="*/ 2929205 w 6006665"/>
                        <a:gd name="connsiteY277-120016" fmla="*/ 2526980 h 3006470"/>
                        <a:gd name="connsiteX278-120017" fmla="*/ 2902153 w 6006665"/>
                        <a:gd name="connsiteY278-120018" fmla="*/ 2523116 h 3006470"/>
                        <a:gd name="connsiteX279-120019" fmla="*/ 2861576 w 6006665"/>
                        <a:gd name="connsiteY279-120020" fmla="*/ 2526980 h 3006470"/>
                        <a:gd name="connsiteX280-120021" fmla="*/ 2822944 w 6006665"/>
                        <a:gd name="connsiteY280-120022" fmla="*/ 2538343 h 3006470"/>
                        <a:gd name="connsiteX281-120023" fmla="*/ 2818139 w 6006665"/>
                        <a:gd name="connsiteY281-120024" fmla="*/ 2536254 h 3006470"/>
                        <a:gd name="connsiteX282-120025" fmla="*/ 2811037 w 6006665"/>
                        <a:gd name="connsiteY282-120026" fmla="*/ 2538343 h 3006470"/>
                        <a:gd name="connsiteX283-120027" fmla="*/ 2758770 w 6006665"/>
                        <a:gd name="connsiteY283-120028" fmla="*/ 2515618 h 3006470"/>
                        <a:gd name="connsiteX284-120029" fmla="*/ 2751953 w 6006665"/>
                        <a:gd name="connsiteY284-120030" fmla="*/ 2472441 h 3006470"/>
                        <a:gd name="connsiteX285-120031" fmla="*/ 2708776 w 6006665"/>
                        <a:gd name="connsiteY285-120032" fmla="*/ 2456534 h 3006470"/>
                        <a:gd name="connsiteX286-120033" fmla="*/ 2676962 w 6006665"/>
                        <a:gd name="connsiteY286-120034" fmla="*/ 2451989 h 3006470"/>
                        <a:gd name="connsiteX287-120035" fmla="*/ 2642534 w 6006665"/>
                        <a:gd name="connsiteY287-120036" fmla="*/ 2430245 h 3006470"/>
                        <a:gd name="connsiteX288-120037" fmla="*/ 2609333 w 6006665"/>
                        <a:gd name="connsiteY288-120038" fmla="*/ 2488348 h 3006470"/>
                        <a:gd name="connsiteX289-120039" fmla="*/ 2625240 w 6006665"/>
                        <a:gd name="connsiteY289-120040" fmla="*/ 2522435 h 3006470"/>
                        <a:gd name="connsiteX290-120041" fmla="*/ 2586608 w 6006665"/>
                        <a:gd name="connsiteY290-120042" fmla="*/ 2558795 h 3006470"/>
                        <a:gd name="connsiteX291-120043" fmla="*/ 2577105 w 6006665"/>
                        <a:gd name="connsiteY291-120044" fmla="*/ 2556532 h 3006470"/>
                        <a:gd name="connsiteX292-120045" fmla="*/ 2574701 w 6006665"/>
                        <a:gd name="connsiteY292-120046" fmla="*/ 2558795 h 3006470"/>
                        <a:gd name="connsiteX293-120047" fmla="*/ 2526979 w 6006665"/>
                        <a:gd name="connsiteY293-120048" fmla="*/ 2547432 h 3006470"/>
                        <a:gd name="connsiteX294-120049" fmla="*/ 2490620 w 6006665"/>
                        <a:gd name="connsiteY294-120050" fmla="*/ 2542887 h 3006470"/>
                        <a:gd name="connsiteX295-120051" fmla="*/ 2463350 w 6006665"/>
                        <a:gd name="connsiteY295-120052" fmla="*/ 2515618 h 3006470"/>
                        <a:gd name="connsiteX296-120053" fmla="*/ 2436625 w 6006665"/>
                        <a:gd name="connsiteY296-120054" fmla="*/ 2515618 h 3006470"/>
                        <a:gd name="connsiteX297-120055" fmla="*/ 2424718 w 6006665"/>
                        <a:gd name="connsiteY297-120056" fmla="*/ 2515618 h 3006470"/>
                        <a:gd name="connsiteX298-120057" fmla="*/ 2398858 w 6006665"/>
                        <a:gd name="connsiteY298-120058" fmla="*/ 2502687 h 3006470"/>
                        <a:gd name="connsiteX299-120059" fmla="*/ 2350272 w 6006665"/>
                        <a:gd name="connsiteY299-120060" fmla="*/ 2526980 h 3006470"/>
                        <a:gd name="connsiteX300-120061" fmla="*/ 2282098 w 6006665"/>
                        <a:gd name="connsiteY300-120062" fmla="*/ 2574702 h 3006470"/>
                        <a:gd name="connsiteX301-120063" fmla="*/ 2238921 w 6006665"/>
                        <a:gd name="connsiteY301-120064" fmla="*/ 2586064 h 3006470"/>
                        <a:gd name="connsiteX302-120065" fmla="*/ 2227559 w 6006665"/>
                        <a:gd name="connsiteY302-120066" fmla="*/ 2590609 h 3006470"/>
                        <a:gd name="connsiteX303-120067" fmla="*/ 2225178 w 6006665"/>
                        <a:gd name="connsiteY303-120068" fmla="*/ 2586799 h 3006470"/>
                        <a:gd name="connsiteX304-120069" fmla="*/ 2215652 w 6006665"/>
                        <a:gd name="connsiteY304-120070" fmla="*/ 2590609 h 3006470"/>
                        <a:gd name="connsiteX305-120071" fmla="*/ 2193596 w 6006665"/>
                        <a:gd name="connsiteY305-120072" fmla="*/ 2555320 h 3006470"/>
                        <a:gd name="connsiteX306-120073" fmla="*/ 2157112 w 6006665"/>
                        <a:gd name="connsiteY306-120074" fmla="*/ 2558795 h 3006470"/>
                        <a:gd name="connsiteX307-120075" fmla="*/ 2156291 w 6006665"/>
                        <a:gd name="connsiteY307-120076" fmla="*/ 2557739 h 3006470"/>
                        <a:gd name="connsiteX308-120077" fmla="*/ 2145205 w 6006665"/>
                        <a:gd name="connsiteY308-120078" fmla="*/ 2558795 h 3006470"/>
                        <a:gd name="connsiteX309-120079" fmla="*/ 2129298 w 6006665"/>
                        <a:gd name="connsiteY309-120080" fmla="*/ 2538343 h 3006470"/>
                        <a:gd name="connsiteX310-120081" fmla="*/ 2102029 w 6006665"/>
                        <a:gd name="connsiteY310-120082" fmla="*/ 2526980 h 3006470"/>
                        <a:gd name="connsiteX311-120083" fmla="*/ 2086121 w 6006665"/>
                        <a:gd name="connsiteY311-120084" fmla="*/ 2495166 h 3006470"/>
                        <a:gd name="connsiteX312-120085" fmla="*/ 2070005 w 6006665"/>
                        <a:gd name="connsiteY312-120086" fmla="*/ 2486212 h 3006470"/>
                        <a:gd name="connsiteX313-120087" fmla="*/ 2027582 w 6006665"/>
                        <a:gd name="connsiteY313-120088" fmla="*/ 2499711 h 3006470"/>
                        <a:gd name="connsiteX314-120089" fmla="*/ 2023845 w 6006665"/>
                        <a:gd name="connsiteY314-120090" fmla="*/ 2497111 h 3006470"/>
                        <a:gd name="connsiteX315-120091" fmla="*/ 2018675 w 6006665"/>
                        <a:gd name="connsiteY315-120092" fmla="*/ 2499711 h 3006470"/>
                        <a:gd name="connsiteX316-120093" fmla="*/ 1971363 w 6006665"/>
                        <a:gd name="connsiteY316-120094" fmla="*/ 2468885 h 3006470"/>
                        <a:gd name="connsiteX317-120095" fmla="*/ 1952591 w 6006665"/>
                        <a:gd name="connsiteY317-120096" fmla="*/ 2495166 h 3006470"/>
                        <a:gd name="connsiteX318-120097" fmla="*/ 1947518 w 6006665"/>
                        <a:gd name="connsiteY318-120098" fmla="*/ 2485599 h 3006470"/>
                        <a:gd name="connsiteX319-120099" fmla="*/ 1940684 w 6006665"/>
                        <a:gd name="connsiteY319-120100" fmla="*/ 2495166 h 3006470"/>
                        <a:gd name="connsiteX320-120101" fmla="*/ 1861147 w 6006665"/>
                        <a:gd name="connsiteY320-120102" fmla="*/ 2345183 h 3006470"/>
                        <a:gd name="connsiteX321-120103" fmla="*/ 1811153 w 6006665"/>
                        <a:gd name="connsiteY321-120104" fmla="*/ 2295189 h 3006470"/>
                        <a:gd name="connsiteX322-120105" fmla="*/ 1813950 w 6006665"/>
                        <a:gd name="connsiteY322-120106" fmla="*/ 2292043 h 3006470"/>
                        <a:gd name="connsiteX323-120107" fmla="*/ 1275397 w 6006665"/>
                        <a:gd name="connsiteY323-120108" fmla="*/ 2472441 h 3006470"/>
                        <a:gd name="connsiteX324-120109" fmla="*/ 1270852 w 6006665"/>
                        <a:gd name="connsiteY324-120110" fmla="*/ 2499711 h 3006470"/>
                        <a:gd name="connsiteX325-120111" fmla="*/ 1259108 w 6006665"/>
                        <a:gd name="connsiteY325-120112" fmla="*/ 2498732 h 3006470"/>
                        <a:gd name="connsiteX326-120113" fmla="*/ 1215644 w 6006665"/>
                        <a:gd name="connsiteY326-120114" fmla="*/ 2496102 h 3006470"/>
                        <a:gd name="connsiteX327-120115" fmla="*/ 1204950 w 6006665"/>
                        <a:gd name="connsiteY327-120116" fmla="*/ 2511073 h 3006470"/>
                        <a:gd name="connsiteX328-120117" fmla="*/ 1196495 w 6006665"/>
                        <a:gd name="connsiteY328-120118" fmla="*/ 2506241 h 3006470"/>
                        <a:gd name="connsiteX329-120119" fmla="*/ 1193043 w 6006665"/>
                        <a:gd name="connsiteY329-120120" fmla="*/ 2511073 h 3006470"/>
                        <a:gd name="connsiteX330-120121" fmla="*/ 1145322 w 6006665"/>
                        <a:gd name="connsiteY330-120122" fmla="*/ 2483803 h 3006470"/>
                        <a:gd name="connsiteX331-120123" fmla="*/ 1098145 w 6006665"/>
                        <a:gd name="connsiteY331-120124" fmla="*/ 2483803 h 3006470"/>
                        <a:gd name="connsiteX332-120125" fmla="*/ 1061785 w 6006665"/>
                        <a:gd name="connsiteY332-120126" fmla="*/ 2511073 h 3006470"/>
                        <a:gd name="connsiteX333-120127" fmla="*/ 1055322 w 6006665"/>
                        <a:gd name="connsiteY333-120128" fmla="*/ 2506990 h 3006470"/>
                        <a:gd name="connsiteX334-120129" fmla="*/ 1049878 w 6006665"/>
                        <a:gd name="connsiteY334-120130" fmla="*/ 2511073 h 3006470"/>
                        <a:gd name="connsiteX335-120131" fmla="*/ 1006701 w 6006665"/>
                        <a:gd name="connsiteY335-120132" fmla="*/ 2483803 h 3006470"/>
                        <a:gd name="connsiteX336-120133" fmla="*/ 924893 w 6006665"/>
                        <a:gd name="connsiteY336-120134" fmla="*/ 2447444 h 3006470"/>
                        <a:gd name="connsiteX337-120135" fmla="*/ 877716 w 6006665"/>
                        <a:gd name="connsiteY337-120136" fmla="*/ 2447444 h 3006470"/>
                        <a:gd name="connsiteX338-120137" fmla="*/ 802724 w 6006665"/>
                        <a:gd name="connsiteY338-120138" fmla="*/ 2511073 h 3006470"/>
                        <a:gd name="connsiteX339-120139" fmla="*/ 798179 w 6006665"/>
                        <a:gd name="connsiteY339-120140" fmla="*/ 2554250 h 3006470"/>
                        <a:gd name="connsiteX340-120141" fmla="*/ 787406 w 6006665"/>
                        <a:gd name="connsiteY340-120142" fmla="*/ 2543477 h 3006470"/>
                        <a:gd name="connsiteX341-120143" fmla="*/ 786272 w 6006665"/>
                        <a:gd name="connsiteY341-120144" fmla="*/ 2554250 h 3006470"/>
                        <a:gd name="connsiteX342-120145" fmla="*/ 756063 w 6006665"/>
                        <a:gd name="connsiteY342-120146" fmla="*/ 2524040 h 3006470"/>
                        <a:gd name="connsiteX343-120147" fmla="*/ 732278 w 6006665"/>
                        <a:gd name="connsiteY343-120148" fmla="*/ 2581519 h 3006470"/>
                        <a:gd name="connsiteX344-120149" fmla="*/ 743640 w 6006665"/>
                        <a:gd name="connsiteY344-120150" fmla="*/ 2590609 h 3006470"/>
                        <a:gd name="connsiteX345-120151" fmla="*/ 723188 w 6006665"/>
                        <a:gd name="connsiteY345-120152" fmla="*/ 2633786 h 3006470"/>
                        <a:gd name="connsiteX346-120153" fmla="*/ 747026 w 6006665"/>
                        <a:gd name="connsiteY346-120154" fmla="*/ 2670627 h 3006470"/>
                        <a:gd name="connsiteX347-120155" fmla="*/ 763548 w 6006665"/>
                        <a:gd name="connsiteY347-120156" fmla="*/ 2667873 h 3006470"/>
                        <a:gd name="connsiteX348-120157" fmla="*/ 764871 w 6006665"/>
                        <a:gd name="connsiteY348-120158" fmla="*/ 2669637 h 3006470"/>
                        <a:gd name="connsiteX349-120159" fmla="*/ 775455 w 6006665"/>
                        <a:gd name="connsiteY349-120160" fmla="*/ 2667873 h 3006470"/>
                        <a:gd name="connsiteX350-120161" fmla="*/ 802724 w 6006665"/>
                        <a:gd name="connsiteY350-120162" fmla="*/ 2704232 h 3006470"/>
                        <a:gd name="connsiteX351-120163" fmla="*/ 798179 w 6006665"/>
                        <a:gd name="connsiteY351-120164" fmla="*/ 2731502 h 3006470"/>
                        <a:gd name="connsiteX352-120165" fmla="*/ 818632 w 6006665"/>
                        <a:gd name="connsiteY352-120166" fmla="*/ 2742864 h 3006470"/>
                        <a:gd name="connsiteX353-120167" fmla="*/ 802724 w 6006665"/>
                        <a:gd name="connsiteY353-120168" fmla="*/ 2774679 h 3006470"/>
                        <a:gd name="connsiteX354-120169" fmla="*/ 766365 w 6006665"/>
                        <a:gd name="connsiteY354-120170" fmla="*/ 2779224 h 3006470"/>
                        <a:gd name="connsiteX355-120171" fmla="*/ 727733 w 6006665"/>
                        <a:gd name="connsiteY355-120172" fmla="*/ 2838308 h 3006470"/>
                        <a:gd name="connsiteX356-120173" fmla="*/ 759548 w 6006665"/>
                        <a:gd name="connsiteY356-120174" fmla="*/ 2881485 h 3006470"/>
                        <a:gd name="connsiteX357-120175" fmla="*/ 759548 w 6006665"/>
                        <a:gd name="connsiteY357-120176" fmla="*/ 2920116 h 3006470"/>
                        <a:gd name="connsiteX358-120177" fmla="*/ 798179 w 6006665"/>
                        <a:gd name="connsiteY358-120178" fmla="*/ 2979201 h 3006470"/>
                        <a:gd name="connsiteX359-120179" fmla="*/ 775455 w 6006665"/>
                        <a:gd name="connsiteY359-120180" fmla="*/ 2995108 h 3006470"/>
                        <a:gd name="connsiteX360-120181" fmla="*/ 770910 w 6006665"/>
                        <a:gd name="connsiteY360-120182" fmla="*/ 3006470 h 3006470"/>
                        <a:gd name="connsiteX361-120183" fmla="*/ 759003 w 6006665"/>
                        <a:gd name="connsiteY361-120184" fmla="*/ 3006470 h 3006470"/>
                        <a:gd name="connsiteX362-120185" fmla="*/ 755003 w 6006665"/>
                        <a:gd name="connsiteY362-120186" fmla="*/ 3006470 h 3006470"/>
                        <a:gd name="connsiteX363-120187" fmla="*/ 743096 w 6006665"/>
                        <a:gd name="connsiteY363-120188" fmla="*/ 3006470 h 3006470"/>
                        <a:gd name="connsiteX364-120189" fmla="*/ 715826 w 6006665"/>
                        <a:gd name="connsiteY364-120190" fmla="*/ 2972383 h 3006470"/>
                        <a:gd name="connsiteX365-120191" fmla="*/ 704464 w 6006665"/>
                        <a:gd name="connsiteY365-120192" fmla="*/ 2972383 h 3006470"/>
                        <a:gd name="connsiteX366-120193" fmla="*/ 684012 w 6006665"/>
                        <a:gd name="connsiteY366-120194" fmla="*/ 2963293 h 3006470"/>
                        <a:gd name="connsiteX367-120195" fmla="*/ 672649 w 6006665"/>
                        <a:gd name="connsiteY367-120196" fmla="*/ 2940569 h 3006470"/>
                        <a:gd name="connsiteX368-120197" fmla="*/ 645222 w 6006665"/>
                        <a:gd name="connsiteY368-120198" fmla="*/ 2932732 h 3006470"/>
                        <a:gd name="connsiteX369-120199" fmla="*/ 625472 w 6006665"/>
                        <a:gd name="connsiteY369-120200" fmla="*/ 2936024 h 3006470"/>
                        <a:gd name="connsiteX370-120201" fmla="*/ 623771 w 6006665"/>
                        <a:gd name="connsiteY370-120202" fmla="*/ 2934323 h 3006470"/>
                        <a:gd name="connsiteX371-120203" fmla="*/ 613565 w 6006665"/>
                        <a:gd name="connsiteY371-120204" fmla="*/ 2936024 h 3006470"/>
                        <a:gd name="connsiteX372-120205" fmla="*/ 609020 w 6006665"/>
                        <a:gd name="connsiteY372-120206" fmla="*/ 2931479 h 3006470"/>
                        <a:gd name="connsiteX373-120207" fmla="*/ 559026 w 6006665"/>
                        <a:gd name="connsiteY373-120208" fmla="*/ 2904209 h 3006470"/>
                        <a:gd name="connsiteX374-120209" fmla="*/ 506760 w 6006665"/>
                        <a:gd name="connsiteY374-120210" fmla="*/ 2897392 h 3006470"/>
                        <a:gd name="connsiteX375-120211" fmla="*/ 483280 w 6006665"/>
                        <a:gd name="connsiteY375-120212" fmla="*/ 2890683 h 3006470"/>
                        <a:gd name="connsiteX376-120213" fmla="*/ 480035 w 6006665"/>
                        <a:gd name="connsiteY376-120214" fmla="*/ 2892847 h 3006470"/>
                        <a:gd name="connsiteX377-120215" fmla="*/ 475042 w 6006665"/>
                        <a:gd name="connsiteY377-120216" fmla="*/ 2888329 h 3006470"/>
                        <a:gd name="connsiteX378-120217" fmla="*/ 474945 w 6006665"/>
                        <a:gd name="connsiteY378-120218" fmla="*/ 2888302 h 3006470"/>
                        <a:gd name="connsiteX379-120219" fmla="*/ 468128 w 6006665"/>
                        <a:gd name="connsiteY379-120220" fmla="*/ 2892847 h 3006470"/>
                        <a:gd name="connsiteX380-120221" fmla="*/ 420406 w 6006665"/>
                        <a:gd name="connsiteY380-120222" fmla="*/ 2849670 h 3006470"/>
                        <a:gd name="connsiteX381-120223" fmla="*/ 381774 w 6006665"/>
                        <a:gd name="connsiteY381-120224" fmla="*/ 2833763 h 3006470"/>
                        <a:gd name="connsiteX382-120225" fmla="*/ 349960 w 6006665"/>
                        <a:gd name="connsiteY382-120226" fmla="*/ 2801948 h 3006470"/>
                        <a:gd name="connsiteX383-120227" fmla="*/ 377229 w 6006665"/>
                        <a:gd name="connsiteY383-120228" fmla="*/ 2795131 h 3006470"/>
                        <a:gd name="connsiteX384-120229" fmla="*/ 404499 w 6006665"/>
                        <a:gd name="connsiteY384-120230" fmla="*/ 2747409 h 3006470"/>
                        <a:gd name="connsiteX385-120231" fmla="*/ 388591 w 6006665"/>
                        <a:gd name="connsiteY385-120232" fmla="*/ 2731502 h 3006470"/>
                        <a:gd name="connsiteX386-120233" fmla="*/ 440858 w 6006665"/>
                        <a:gd name="connsiteY386-120234" fmla="*/ 2704232 h 3006470"/>
                        <a:gd name="connsiteX387-120235" fmla="*/ 440858 w 6006665"/>
                        <a:gd name="connsiteY387-120236" fmla="*/ 2701176 h 3006470"/>
                        <a:gd name="connsiteX388-120237" fmla="*/ 416406 w 6006665"/>
                        <a:gd name="connsiteY388-120238" fmla="*/ 2704232 h 3006470"/>
                        <a:gd name="connsiteX389-120239" fmla="*/ 416406 w 6006665"/>
                        <a:gd name="connsiteY389-120240" fmla="*/ 2702744 h 3006470"/>
                        <a:gd name="connsiteX390-120241" fmla="*/ 404499 w 6006665"/>
                        <a:gd name="connsiteY390-120242" fmla="*/ 2704232 h 3006470"/>
                        <a:gd name="connsiteX391-120243" fmla="*/ 404499 w 6006665"/>
                        <a:gd name="connsiteY391-120244" fmla="*/ 2683780 h 3006470"/>
                        <a:gd name="connsiteX392-120245" fmla="*/ 424951 w 6006665"/>
                        <a:gd name="connsiteY392-120246" fmla="*/ 2667873 h 3006470"/>
                        <a:gd name="connsiteX393-120247" fmla="*/ 463583 w 6006665"/>
                        <a:gd name="connsiteY393-120248" fmla="*/ 2661056 h 3006470"/>
                        <a:gd name="connsiteX394-120249" fmla="*/ 468128 w 6006665"/>
                        <a:gd name="connsiteY394-120250" fmla="*/ 2645148 h 3006470"/>
                        <a:gd name="connsiteX395-120251" fmla="*/ 456765 w 6006665"/>
                        <a:gd name="connsiteY395-120252" fmla="*/ 2613334 h 3006470"/>
                        <a:gd name="connsiteX396-120253" fmla="*/ 474945 w 6006665"/>
                        <a:gd name="connsiteY396-120254" fmla="*/ 2586064 h 3006470"/>
                        <a:gd name="connsiteX397-120255" fmla="*/ 474945 w 6006665"/>
                        <a:gd name="connsiteY397-120256" fmla="*/ 2565612 h 3006470"/>
                        <a:gd name="connsiteX398-120257" fmla="*/ 420406 w 6006665"/>
                        <a:gd name="connsiteY398-120258" fmla="*/ 2547432 h 3006470"/>
                        <a:gd name="connsiteX399-120259" fmla="*/ 409588 w 6006665"/>
                        <a:gd name="connsiteY399-120260" fmla="*/ 2547432 h 3006470"/>
                        <a:gd name="connsiteX400-120261" fmla="*/ 397681 w 6006665"/>
                        <a:gd name="connsiteY400-120262" fmla="*/ 2547432 h 3006470"/>
                        <a:gd name="connsiteX401-120263" fmla="*/ 379485 w 6006665"/>
                        <a:gd name="connsiteY401-120264" fmla="*/ 2525193 h 3006470"/>
                        <a:gd name="connsiteX402-120265" fmla="*/ 357322 w 6006665"/>
                        <a:gd name="connsiteY402-120266" fmla="*/ 2531525 h 3006470"/>
                        <a:gd name="connsiteX403-120267" fmla="*/ 352842 w 6006665"/>
                        <a:gd name="connsiteY403-120268" fmla="*/ 2529403 h 3006470"/>
                        <a:gd name="connsiteX404-120269" fmla="*/ 345415 w 6006665"/>
                        <a:gd name="connsiteY404-120270" fmla="*/ 2531525 h 3006470"/>
                        <a:gd name="connsiteX405-120271" fmla="*/ 302238 w 6006665"/>
                        <a:gd name="connsiteY405-120272" fmla="*/ 2511073 h 3006470"/>
                        <a:gd name="connsiteX406-120273" fmla="*/ 302238 w 6006665"/>
                        <a:gd name="connsiteY406-120274" fmla="*/ 2499711 h 3006470"/>
                        <a:gd name="connsiteX407-120275" fmla="*/ 286331 w 6006665"/>
                        <a:gd name="connsiteY407-120276" fmla="*/ 2472441 h 3006470"/>
                        <a:gd name="connsiteX408-120277" fmla="*/ 270968 w 6006665"/>
                        <a:gd name="connsiteY408-120278" fmla="*/ 2472441 h 3006470"/>
                        <a:gd name="connsiteX409-120279" fmla="*/ 259061 w 6006665"/>
                        <a:gd name="connsiteY409-120280" fmla="*/ 2472441 h 3006470"/>
                        <a:gd name="connsiteX410-120281" fmla="*/ 254516 w 6006665"/>
                        <a:gd name="connsiteY410-120282" fmla="*/ 2456534 h 3006470"/>
                        <a:gd name="connsiteX411-120283" fmla="*/ 263606 w 6006665"/>
                        <a:gd name="connsiteY411-120284" fmla="*/ 2440627 h 3006470"/>
                        <a:gd name="connsiteX412-120285" fmla="*/ 243991 w 6006665"/>
                        <a:gd name="connsiteY412-120286" fmla="*/ 2410114 h 3006470"/>
                        <a:gd name="connsiteX413-120287" fmla="*/ 216429 w 6006665"/>
                        <a:gd name="connsiteY413-120288" fmla="*/ 2413357 h 3006470"/>
                        <a:gd name="connsiteX414-120289" fmla="*/ 212956 w 6006665"/>
                        <a:gd name="connsiteY414-120290" fmla="*/ 2412365 h 3006470"/>
                        <a:gd name="connsiteX415-120291" fmla="*/ 204522 w 6006665"/>
                        <a:gd name="connsiteY415-120292" fmla="*/ 2413357 h 3006470"/>
                        <a:gd name="connsiteX416-120293" fmla="*/ 199623 w 6006665"/>
                        <a:gd name="connsiteY416-120294" fmla="*/ 2411957 h 3006470"/>
                        <a:gd name="connsiteX417-120295" fmla="*/ 195977 w 6006665"/>
                        <a:gd name="connsiteY417-120296" fmla="*/ 2424719 h 3006470"/>
                        <a:gd name="connsiteX418-120297" fmla="*/ 184968 w 6006665"/>
                        <a:gd name="connsiteY418-120298" fmla="*/ 2421574 h 3006470"/>
                        <a:gd name="connsiteX419-120299" fmla="*/ 184070 w 6006665"/>
                        <a:gd name="connsiteY419-120300" fmla="*/ 2424719 h 3006470"/>
                        <a:gd name="connsiteX420-120301" fmla="*/ 168163 w 6006665"/>
                        <a:gd name="connsiteY420-120302" fmla="*/ 2420184 h 3006470"/>
                        <a:gd name="connsiteX421-120303" fmla="*/ 156800 w 6006665"/>
                        <a:gd name="connsiteY421-120304" fmla="*/ 2381542 h 3006470"/>
                        <a:gd name="connsiteX422-120305" fmla="*/ 152255 w 6006665"/>
                        <a:gd name="connsiteY422-120306" fmla="*/ 2365635 h 3006470"/>
                        <a:gd name="connsiteX423-120307" fmla="*/ 156800 w 6006665"/>
                        <a:gd name="connsiteY423-120308" fmla="*/ 2361090 h 3006470"/>
                        <a:gd name="connsiteX424-120309" fmla="*/ 168707 w 6006665"/>
                        <a:gd name="connsiteY424-120310" fmla="*/ 2361090 h 3006470"/>
                        <a:gd name="connsiteX425-120311" fmla="*/ 188615 w 6006665"/>
                        <a:gd name="connsiteY425-120312" fmla="*/ 2361090 h 3006470"/>
                        <a:gd name="connsiteX426-120313" fmla="*/ 199977 w 6006665"/>
                        <a:gd name="connsiteY426-120314" fmla="*/ 2349728 h 3006470"/>
                        <a:gd name="connsiteX427-120315" fmla="*/ 188615 w 6006665"/>
                        <a:gd name="connsiteY427-120316" fmla="*/ 2327003 h 3006470"/>
                        <a:gd name="connsiteX428-120317" fmla="*/ 168163 w 6006665"/>
                        <a:gd name="connsiteY428-120318" fmla="*/ 2317914 h 3006470"/>
                        <a:gd name="connsiteX429-120319" fmla="*/ 168163 w 6006665"/>
                        <a:gd name="connsiteY429-120320" fmla="*/ 2311096 h 3006470"/>
                        <a:gd name="connsiteX430-120321" fmla="*/ 152255 w 6006665"/>
                        <a:gd name="connsiteY430-120322" fmla="*/ 2295189 h 3006470"/>
                        <a:gd name="connsiteX431-120323" fmla="*/ 129531 w 6006665"/>
                        <a:gd name="connsiteY431-120324" fmla="*/ 2258829 h 3006470"/>
                        <a:gd name="connsiteX432-120325" fmla="*/ 140893 w 6006665"/>
                        <a:gd name="connsiteY432-120326" fmla="*/ 2236105 h 3006470"/>
                        <a:gd name="connsiteX433-120327" fmla="*/ 136348 w 6006665"/>
                        <a:gd name="connsiteY433-120328" fmla="*/ 2208835 h 3006470"/>
                        <a:gd name="connsiteX434-120329" fmla="*/ 103789 w 6006665"/>
                        <a:gd name="connsiteY434-120330" fmla="*/ 2195428 h 3006470"/>
                        <a:gd name="connsiteX435-120331" fmla="*/ 93716 w 6006665"/>
                        <a:gd name="connsiteY435-120332" fmla="*/ 2199745 h 3006470"/>
                        <a:gd name="connsiteX436-120333" fmla="*/ 91868 w 6006665"/>
                        <a:gd name="connsiteY436-120334" fmla="*/ 2195434 h 3006470"/>
                        <a:gd name="connsiteX437-120335" fmla="*/ 81809 w 6006665"/>
                        <a:gd name="connsiteY437-120336" fmla="*/ 2199745 h 3006470"/>
                        <a:gd name="connsiteX438-120337" fmla="*/ 74992 w 6006665"/>
                        <a:gd name="connsiteY438-120338" fmla="*/ 2183838 h 3006470"/>
                        <a:gd name="connsiteX439-120339" fmla="*/ 34087 w 6006665"/>
                        <a:gd name="connsiteY439-120340" fmla="*/ 2172476 h 3006470"/>
                        <a:gd name="connsiteX440-120341" fmla="*/ 22725 w 6006665"/>
                        <a:gd name="connsiteY440-120342" fmla="*/ 2129299 h 3006470"/>
                        <a:gd name="connsiteX441-120343" fmla="*/ 22725 w 6006665"/>
                        <a:gd name="connsiteY441-120344" fmla="*/ 2097484 h 3006470"/>
                        <a:gd name="connsiteX442-120345" fmla="*/ 0 w 6006665"/>
                        <a:gd name="connsiteY442-120346" fmla="*/ 2081577 h 3006470"/>
                        <a:gd name="connsiteX443-120347" fmla="*/ 15907 w 6006665"/>
                        <a:gd name="connsiteY443-120348" fmla="*/ 2058853 h 3006470"/>
                        <a:gd name="connsiteX444-120349" fmla="*/ 6818 w 6006665"/>
                        <a:gd name="connsiteY444-120350" fmla="*/ 1995224 h 3006470"/>
                        <a:gd name="connsiteX445-120351" fmla="*/ 34087 w 6006665"/>
                        <a:gd name="connsiteY445-120352" fmla="*/ 1952047 h 3006470"/>
                        <a:gd name="connsiteX446-120353" fmla="*/ 27270 w 6006665"/>
                        <a:gd name="connsiteY446-120354" fmla="*/ 1940685 h 3006470"/>
                        <a:gd name="connsiteX447-120355" fmla="*/ 70447 w 6006665"/>
                        <a:gd name="connsiteY447-120356" fmla="*/ 1902053 h 3006470"/>
                        <a:gd name="connsiteX448-120357" fmla="*/ 27270 w 6006665"/>
                        <a:gd name="connsiteY448-120358" fmla="*/ 1865693 h 3006470"/>
                        <a:gd name="connsiteX449-120359" fmla="*/ 109078 w 6006665"/>
                        <a:gd name="connsiteY449-120360" fmla="*/ 1767977 h 3006470"/>
                        <a:gd name="connsiteX450-120361" fmla="*/ 145438 w 6006665"/>
                        <a:gd name="connsiteY450-120362" fmla="*/ 1724800 h 3006470"/>
                        <a:gd name="connsiteX451-120363" fmla="*/ 156800 w 6006665"/>
                        <a:gd name="connsiteY451-120364" fmla="*/ 1681624 h 3006470"/>
                        <a:gd name="connsiteX452-120365" fmla="*/ 102261 w 6006665"/>
                        <a:gd name="connsiteY452-120366" fmla="*/ 1629357 h 3006470"/>
                        <a:gd name="connsiteX453-120367" fmla="*/ 118168 w 6006665"/>
                        <a:gd name="connsiteY453-120368" fmla="*/ 1574818 h 3006470"/>
                        <a:gd name="connsiteX454-120369" fmla="*/ 86354 w 6006665"/>
                        <a:gd name="connsiteY454-120370" fmla="*/ 1511189 h 3006470"/>
                        <a:gd name="connsiteX455-120371" fmla="*/ 298238 w 6006665"/>
                        <a:gd name="connsiteY455-120372" fmla="*/ 1554366 h 3006470"/>
                        <a:gd name="connsiteX456-120373" fmla="*/ 345959 w 6006665"/>
                        <a:gd name="connsiteY456-120374" fmla="*/ 1586180 h 3006470"/>
                        <a:gd name="connsiteX457-120375" fmla="*/ 362087 w 6006665"/>
                        <a:gd name="connsiteY457-120376" fmla="*/ 1595588 h 3006470"/>
                        <a:gd name="connsiteX458-120377" fmla="*/ 365867 w 6006665"/>
                        <a:gd name="connsiteY458-120378" fmla="*/ 1563455 h 3006470"/>
                        <a:gd name="connsiteX459-120379" fmla="*/ 345415 w 6006665"/>
                        <a:gd name="connsiteY459-120380" fmla="*/ 1527096 h 3006470"/>
                        <a:gd name="connsiteX460-120381" fmla="*/ 365867 w 6006665"/>
                        <a:gd name="connsiteY460-120382" fmla="*/ 1495281 h 3006470"/>
                        <a:gd name="connsiteX461-120383" fmla="*/ 374560 w 6006665"/>
                        <a:gd name="connsiteY461-120384" fmla="*/ 1500280 h 3006470"/>
                        <a:gd name="connsiteX462-120385" fmla="*/ 377774 w 6006665"/>
                        <a:gd name="connsiteY462-120386" fmla="*/ 1495281 h 3006470"/>
                        <a:gd name="connsiteX463-120387" fmla="*/ 461933 w 6006665"/>
                        <a:gd name="connsiteY463-120388" fmla="*/ 1543673 h 3006470"/>
                        <a:gd name="connsiteX464-120389" fmla="*/ 484035 w 6006665"/>
                        <a:gd name="connsiteY464-120390" fmla="*/ 1527096 h 3006470"/>
                        <a:gd name="connsiteX465-120391" fmla="*/ 463583 w 6006665"/>
                        <a:gd name="connsiteY465-120392" fmla="*/ 1461194 h 3006470"/>
                        <a:gd name="connsiteX466-120393" fmla="*/ 1677078 w 6006665"/>
                        <a:gd name="connsiteY466-120394" fmla="*/ 1370296 h 3006470"/>
                        <a:gd name="connsiteX467-120395" fmla="*/ 1720255 w 6006665"/>
                        <a:gd name="connsiteY467-120396" fmla="*/ 1349844 h 3006470"/>
                        <a:gd name="connsiteX468-120397" fmla="*/ 1731617 w 6006665"/>
                        <a:gd name="connsiteY468-120398" fmla="*/ 1299850 h 3006470"/>
                        <a:gd name="connsiteX469-120399" fmla="*/ 1758887 w 6006665"/>
                        <a:gd name="connsiteY469-120400" fmla="*/ 1256673 h 3006470"/>
                        <a:gd name="connsiteX470-120401" fmla="*/ 1736162 w 6006665"/>
                        <a:gd name="connsiteY470-120402" fmla="*/ 1197589 h 3006470"/>
                        <a:gd name="connsiteX471-120403" fmla="*/ 1758887 w 6006665"/>
                        <a:gd name="connsiteY471-120404" fmla="*/ 1133960 h 3006470"/>
                        <a:gd name="connsiteX472-120405" fmla="*/ 1704347 w 6006665"/>
                        <a:gd name="connsiteY472-120406" fmla="*/ 1070331 h 3006470"/>
                        <a:gd name="connsiteX473-120407" fmla="*/ 1736162 w 6006665"/>
                        <a:gd name="connsiteY473-120408" fmla="*/ 961252 h 3006470"/>
                        <a:gd name="connsiteX474-120409" fmla="*/ 1688440 w 6006665"/>
                        <a:gd name="connsiteY474-120410" fmla="*/ 865809 h 3006470"/>
                        <a:gd name="connsiteX475-120411" fmla="*/ 1752069 w 6006665"/>
                        <a:gd name="connsiteY475-120412" fmla="*/ 788545 h 3006470"/>
                        <a:gd name="connsiteX476-120413" fmla="*/ 1747524 w 6006665"/>
                        <a:gd name="connsiteY476-120414" fmla="*/ 704464 h 3006470"/>
                        <a:gd name="connsiteX477-120415" fmla="*/ 1763431 w 6006665"/>
                        <a:gd name="connsiteY477-120416" fmla="*/ 697647 h 3006470"/>
                        <a:gd name="connsiteX478-120417" fmla="*/ 1764877 w 6006665"/>
                        <a:gd name="connsiteY478-120418" fmla="*/ 702130 h 3006470"/>
                        <a:gd name="connsiteX479-120419" fmla="*/ 1775339 w 6006665"/>
                        <a:gd name="connsiteY479-120420" fmla="*/ 697647 h 3006470"/>
                        <a:gd name="connsiteX480-120421" fmla="*/ 1798063 w 6006665"/>
                        <a:gd name="connsiteY480-120422" fmla="*/ 768093 h 3006470"/>
                        <a:gd name="connsiteX481-120423" fmla="*/ 1791454 w 6006665"/>
                        <a:gd name="connsiteY481-120424" fmla="*/ 815304 h 3006470"/>
                        <a:gd name="connsiteX482-120425" fmla="*/ 1854330 w 6006665"/>
                        <a:gd name="connsiteY482-120426" fmla="*/ 772638 h 3006470"/>
                        <a:gd name="connsiteX483-120427" fmla="*/ 1931594 w 6006665"/>
                        <a:gd name="connsiteY483-120428" fmla="*/ 763548 h 3006470"/>
                        <a:gd name="connsiteX484-120429" fmla="*/ 1932772 w 6006665"/>
                        <a:gd name="connsiteY484-120430" fmla="*/ 764810 h 3006470"/>
                        <a:gd name="connsiteX485-120431" fmla="*/ 1943501 w 6006665"/>
                        <a:gd name="connsiteY485-120432" fmla="*/ 763548 h 3006470"/>
                        <a:gd name="connsiteX486-120433" fmla="*/ 1988608 w 6006665"/>
                        <a:gd name="connsiteY486-120434" fmla="*/ 811877 h 3006470"/>
                        <a:gd name="connsiteX487-120435" fmla="*/ 1963408 w 6006665"/>
                        <a:gd name="connsiteY487-120436" fmla="*/ 736278 h 3006470"/>
                        <a:gd name="connsiteX488-120437" fmla="*/ 1963408 w 6006665"/>
                        <a:gd name="connsiteY488-120438" fmla="*/ 595386 h 3006470"/>
                        <a:gd name="connsiteX489-120439" fmla="*/ 2027037 w 6006665"/>
                        <a:gd name="connsiteY489-120440" fmla="*/ 574934 h 3006470"/>
                        <a:gd name="connsiteX490-120441" fmla="*/ 2037269 w 6006665"/>
                        <a:gd name="connsiteY490-120442" fmla="*/ 575472 h 3006470"/>
                        <a:gd name="connsiteX491-120443" fmla="*/ 2038944 w 6006665"/>
                        <a:gd name="connsiteY491-120444" fmla="*/ 574934 h 3006470"/>
                        <a:gd name="connsiteX492-120445" fmla="*/ 2115414 w 6006665"/>
                        <a:gd name="connsiteY492-120446" fmla="*/ 578958 h 3006470"/>
                        <a:gd name="connsiteX493-120447" fmla="*/ 2192927 w 6006665"/>
                        <a:gd name="connsiteY493-120448" fmla="*/ 559026 h 3006470"/>
                        <a:gd name="connsiteX494-120449" fmla="*/ 2167930 w 6006665"/>
                        <a:gd name="connsiteY494-120450" fmla="*/ 493125 h 3006470"/>
                        <a:gd name="connsiteX495-120451" fmla="*/ 2204289 w 6006665"/>
                        <a:gd name="connsiteY495-120452" fmla="*/ 402226 h 3006470"/>
                        <a:gd name="connsiteX496-120453" fmla="*/ 2247466 w 6006665"/>
                        <a:gd name="connsiteY496-120454" fmla="*/ 397681 h 3006470"/>
                        <a:gd name="connsiteX497-120455" fmla="*/ 2317913 w 6006665"/>
                        <a:gd name="connsiteY497-120456" fmla="*/ 322690 h 3006470"/>
                        <a:gd name="connsiteX498-120457" fmla="*/ 2420183 w 6006665"/>
                        <a:gd name="connsiteY498-120458" fmla="*/ 304510 h 3006470"/>
                        <a:gd name="connsiteX499-120459" fmla="*/ 2429263 w 6006665"/>
                        <a:gd name="connsiteY499-120460" fmla="*/ 263606 h 3006470"/>
                        <a:gd name="connsiteX500-120461" fmla="*/ 2526979 w 6006665"/>
                        <a:gd name="connsiteY500-120462" fmla="*/ 252244 h 3006470"/>
                        <a:gd name="connsiteX501-120463" fmla="*/ 2528058 w 6006665"/>
                        <a:gd name="connsiteY501-120464" fmla="*/ 253503 h 3006470"/>
                        <a:gd name="connsiteX502-120465" fmla="*/ 2538886 w 6006665"/>
                        <a:gd name="connsiteY502-120466" fmla="*/ 252244 h 3006470"/>
                        <a:gd name="connsiteX503-120467" fmla="*/ 2560820 w 6006665"/>
                        <a:gd name="connsiteY503-120468" fmla="*/ 277833 h 3006470"/>
                        <a:gd name="connsiteX504-120469" fmla="*/ 2640602 w 6006665"/>
                        <a:gd name="connsiteY504-120470" fmla="*/ 202249 h 3006470"/>
                        <a:gd name="connsiteX505-120471" fmla="*/ 2652509 w 6006665"/>
                        <a:gd name="connsiteY505-120472" fmla="*/ 202249 h 3006470"/>
                        <a:gd name="connsiteX506-120473" fmla="*/ 2704231 w 6006665"/>
                        <a:gd name="connsiteY506-120474" fmla="*/ 202249 h 3006470"/>
                        <a:gd name="connsiteX507-120475" fmla="*/ 2715593 w 6006665"/>
                        <a:gd name="connsiteY507-120476" fmla="*/ 134075 h 3006470"/>
                        <a:gd name="connsiteX508-120477" fmla="*/ 2751953 w 6006665"/>
                        <a:gd name="connsiteY508-120478" fmla="*/ 68174 h 3006470"/>
                        <a:gd name="connsiteX509-120479" fmla="*/ 2838307 w 6006665"/>
                        <a:gd name="connsiteY509-120480" fmla="*/ 0 h 3006470"/>
                        <a:gd name="connsiteX0-120481" fmla="*/ 1791129 w 6006665"/>
                        <a:gd name="connsiteY0-120482" fmla="*/ 817622 h 3006470"/>
                        <a:gd name="connsiteX1-120483" fmla="*/ 1782156 w 6006665"/>
                        <a:gd name="connsiteY1-120484" fmla="*/ 881716 h 3006470"/>
                        <a:gd name="connsiteX2-120485" fmla="*/ 1809554 w 6006665"/>
                        <a:gd name="connsiteY2-120486" fmla="*/ 895415 h 3006470"/>
                        <a:gd name="connsiteX3-120487" fmla="*/ 1791129 w 6006665"/>
                        <a:gd name="connsiteY3-120488" fmla="*/ 817622 h 3006470"/>
                        <a:gd name="connsiteX4-120489" fmla="*/ 2838307 w 6006665"/>
                        <a:gd name="connsiteY4-120490" fmla="*/ 0 h 3006470"/>
                        <a:gd name="connsiteX5-120491" fmla="*/ 2844246 w 6006665"/>
                        <a:gd name="connsiteY5-120492" fmla="*/ 4711 h 3006470"/>
                        <a:gd name="connsiteX6-120493" fmla="*/ 2850213 w 6006665"/>
                        <a:gd name="connsiteY6-120494" fmla="*/ 0 h 3006470"/>
                        <a:gd name="connsiteX7-120495" fmla="*/ 2916115 w 6006665"/>
                        <a:gd name="connsiteY7-120496" fmla="*/ 52267 h 3006470"/>
                        <a:gd name="connsiteX8-120497" fmla="*/ 2861576 w 6006665"/>
                        <a:gd name="connsiteY8-120498" fmla="*/ 90899 h 3006470"/>
                        <a:gd name="connsiteX9-120499" fmla="*/ 2947929 w 6006665"/>
                        <a:gd name="connsiteY9-120500" fmla="*/ 118168 h 3006470"/>
                        <a:gd name="connsiteX10-120501" fmla="*/ 2957621 w 6006665"/>
                        <a:gd name="connsiteY10-120502" fmla="*/ 186006 h 3006470"/>
                        <a:gd name="connsiteX11-120503" fmla="*/ 2979199 w 6006665"/>
                        <a:gd name="connsiteY11-120504" fmla="*/ 161345 h 3006470"/>
                        <a:gd name="connsiteX12-120505" fmla="*/ 2991106 w 6006665"/>
                        <a:gd name="connsiteY12-120506" fmla="*/ 161345 h 3006470"/>
                        <a:gd name="connsiteX13-120507" fmla="*/ 3086005 w 6006665"/>
                        <a:gd name="connsiteY13-120508" fmla="*/ 161345 h 3006470"/>
                        <a:gd name="connsiteX14-120509" fmla="*/ 3097912 w 6006665"/>
                        <a:gd name="connsiteY14-120510" fmla="*/ 161345 h 3006470"/>
                        <a:gd name="connsiteX15-120511" fmla="*/ 3179721 w 6006665"/>
                        <a:gd name="connsiteY15-120512" fmla="*/ 236336 h 3006470"/>
                        <a:gd name="connsiteX16-120513" fmla="*/ 3211535 w 6006665"/>
                        <a:gd name="connsiteY16-120514" fmla="*/ 295420 h 3006470"/>
                        <a:gd name="connsiteX17-120515" fmla="*/ 3200173 w 6006665"/>
                        <a:gd name="connsiteY17-120516" fmla="*/ 370412 h 3006470"/>
                        <a:gd name="connsiteX18-120517" fmla="*/ 3161541 w 6006665"/>
                        <a:gd name="connsiteY18-120518" fmla="*/ 413589 h 3006470"/>
                        <a:gd name="connsiteX19-120519" fmla="*/ 3066097 w 6006665"/>
                        <a:gd name="connsiteY19-120520" fmla="*/ 488580 h 3006470"/>
                        <a:gd name="connsiteX20-120521" fmla="*/ 3034283 w 6006665"/>
                        <a:gd name="connsiteY20-120522" fmla="*/ 531757 h 3006470"/>
                        <a:gd name="connsiteX21-120523" fmla="*/ 3082005 w 6006665"/>
                        <a:gd name="connsiteY21-120524" fmla="*/ 547664 h 3006470"/>
                        <a:gd name="connsiteX22-120525" fmla="*/ 3129459 w 6006665"/>
                        <a:gd name="connsiteY22-120526" fmla="*/ 575345 h 3006470"/>
                        <a:gd name="connsiteX23-120527" fmla="*/ 3156451 w 6006665"/>
                        <a:gd name="connsiteY23-120528" fmla="*/ 552209 h 3006470"/>
                        <a:gd name="connsiteX24-120529" fmla="*/ 3158460 w 6006665"/>
                        <a:gd name="connsiteY24-120530" fmla="*/ 560693 h 3006470"/>
                        <a:gd name="connsiteX25-120531" fmla="*/ 3168359 w 6006665"/>
                        <a:gd name="connsiteY25-120532" fmla="*/ 552209 h 3006470"/>
                        <a:gd name="connsiteX26-120533" fmla="*/ 3184984 w 6006665"/>
                        <a:gd name="connsiteY26-120534" fmla="*/ 622402 h 3006470"/>
                        <a:gd name="connsiteX27-120535" fmla="*/ 3192811 w 6006665"/>
                        <a:gd name="connsiteY27-120536" fmla="*/ 606748 h 3006470"/>
                        <a:gd name="connsiteX28-120537" fmla="*/ 3251895 w 6006665"/>
                        <a:gd name="connsiteY28-120538" fmla="*/ 586296 h 3006470"/>
                        <a:gd name="connsiteX29-120539" fmla="*/ 3259833 w 6006665"/>
                        <a:gd name="connsiteY29-120540" fmla="*/ 587670 h 3006470"/>
                        <a:gd name="connsiteX30-120541" fmla="*/ 3263802 w 6006665"/>
                        <a:gd name="connsiteY30-120542" fmla="*/ 586296 h 3006470"/>
                        <a:gd name="connsiteX31-120543" fmla="*/ 3381970 w 6006665"/>
                        <a:gd name="connsiteY31-120544" fmla="*/ 606748 h 3006470"/>
                        <a:gd name="connsiteX32-120545" fmla="*/ 3388787 w 6006665"/>
                        <a:gd name="connsiteY32-120546" fmla="*/ 665832 h 3006470"/>
                        <a:gd name="connsiteX33-120547" fmla="*/ 3531529 w 6006665"/>
                        <a:gd name="connsiteY33-120548" fmla="*/ 686823 h 3006470"/>
                        <a:gd name="connsiteX34-120549" fmla="*/ 3538225 w 6006665"/>
                        <a:gd name="connsiteY34-120550" fmla="*/ 590841 h 3006470"/>
                        <a:gd name="connsiteX35-120551" fmla="*/ 3549910 w 6006665"/>
                        <a:gd name="connsiteY35-120552" fmla="*/ 594028 h 3006470"/>
                        <a:gd name="connsiteX36-120553" fmla="*/ 3550132 w 6006665"/>
                        <a:gd name="connsiteY36-120554" fmla="*/ 590841 h 3006470"/>
                        <a:gd name="connsiteX37-120555" fmla="*/ 3625123 w 6006665"/>
                        <a:gd name="connsiteY37-120556" fmla="*/ 611293 h 3006470"/>
                        <a:gd name="connsiteX38-120557" fmla="*/ 3672301 w 6006665"/>
                        <a:gd name="connsiteY38-120558" fmla="*/ 611293 h 3006470"/>
                        <a:gd name="connsiteX39-120559" fmla="*/ 3684207 w 6006665"/>
                        <a:gd name="connsiteY39-120560" fmla="*/ 611293 h 3006470"/>
                        <a:gd name="connsiteX40-120561" fmla="*/ 3743291 w 6006665"/>
                        <a:gd name="connsiteY40-120562" fmla="*/ 677194 h 3006470"/>
                        <a:gd name="connsiteX41-120563" fmla="*/ 3759199 w 6006665"/>
                        <a:gd name="connsiteY41-120564" fmla="*/ 756731 h 3006470"/>
                        <a:gd name="connsiteX42-120565" fmla="*/ 3738747 w 6006665"/>
                        <a:gd name="connsiteY42-120566" fmla="*/ 806725 h 3006470"/>
                        <a:gd name="connsiteX43-120567" fmla="*/ 3786469 w 6006665"/>
                        <a:gd name="connsiteY43-120568" fmla="*/ 897623 h 3006470"/>
                        <a:gd name="connsiteX44-120569" fmla="*/ 3835603 w 6006665"/>
                        <a:gd name="connsiteY44-120570" fmla="*/ 933529 h 3006470"/>
                        <a:gd name="connsiteX45-120571" fmla="*/ 3865460 w 6006665"/>
                        <a:gd name="connsiteY45-120572" fmla="*/ 822632 h 3006470"/>
                        <a:gd name="connsiteX46-120573" fmla="*/ 3875077 w 6006665"/>
                        <a:gd name="connsiteY46-120574" fmla="*/ 831139 h 3006470"/>
                        <a:gd name="connsiteX47-120575" fmla="*/ 3877367 w 6006665"/>
                        <a:gd name="connsiteY47-120576" fmla="*/ 822632 h 3006470"/>
                        <a:gd name="connsiteX48-120577" fmla="*/ 3932151 w 6006665"/>
                        <a:gd name="connsiteY48-120578" fmla="*/ 871095 h 3006470"/>
                        <a:gd name="connsiteX49-120579" fmla="*/ 3988173 w 6006665"/>
                        <a:gd name="connsiteY49-120580" fmla="*/ 843084 h 3006470"/>
                        <a:gd name="connsiteX50-120581" fmla="*/ 3993852 w 6006665"/>
                        <a:gd name="connsiteY50-120582" fmla="*/ 846199 h 3006470"/>
                        <a:gd name="connsiteX51-120583" fmla="*/ 4000080 w 6006665"/>
                        <a:gd name="connsiteY51-120584" fmla="*/ 843084 h 3006470"/>
                        <a:gd name="connsiteX52-120585" fmla="*/ 4062426 w 6006665"/>
                        <a:gd name="connsiteY52-120586" fmla="*/ 877274 h 3006470"/>
                        <a:gd name="connsiteX53-120587" fmla="*/ 4085889 w 6006665"/>
                        <a:gd name="connsiteY53-120588" fmla="*/ 849902 h 3006470"/>
                        <a:gd name="connsiteX54-120589" fmla="*/ 4095563 w 6006665"/>
                        <a:gd name="connsiteY54-120590" fmla="*/ 852506 h 3006470"/>
                        <a:gd name="connsiteX55-120591" fmla="*/ 4097796 w 6006665"/>
                        <a:gd name="connsiteY55-120592" fmla="*/ 849902 h 3006470"/>
                        <a:gd name="connsiteX56-120593" fmla="*/ 4144150 w 6006665"/>
                        <a:gd name="connsiteY56-120594" fmla="*/ 862382 h 3006470"/>
                        <a:gd name="connsiteX57-120595" fmla="*/ 4117703 w 6006665"/>
                        <a:gd name="connsiteY57-120596" fmla="*/ 752186 h 3006470"/>
                        <a:gd name="connsiteX58-120597" fmla="*/ 4165425 w 6006665"/>
                        <a:gd name="connsiteY58-120598" fmla="*/ 697647 h 3006470"/>
                        <a:gd name="connsiteX59-120599" fmla="*/ 4175231 w 6006665"/>
                        <a:gd name="connsiteY59-120600" fmla="*/ 700048 h 3006470"/>
                        <a:gd name="connsiteX60-120601" fmla="*/ 4177332 w 6006665"/>
                        <a:gd name="connsiteY60-120602" fmla="*/ 697647 h 3006470"/>
                        <a:gd name="connsiteX61-120603" fmla="*/ 4511384 w 6006665"/>
                        <a:gd name="connsiteY61-120604" fmla="*/ 779455 h 3006470"/>
                        <a:gd name="connsiteX62-120605" fmla="*/ 4543199 w 6006665"/>
                        <a:gd name="connsiteY62-120606" fmla="*/ 849902 h 3006470"/>
                        <a:gd name="connsiteX63-120607" fmla="*/ 4639242 w 6006665"/>
                        <a:gd name="connsiteY63-120608" fmla="*/ 932544 h 3006470"/>
                        <a:gd name="connsiteX64-120609" fmla="*/ 4774445 w 6006665"/>
                        <a:gd name="connsiteY64-120610" fmla="*/ 913531 h 3006470"/>
                        <a:gd name="connsiteX65-120611" fmla="*/ 4778496 w 6006665"/>
                        <a:gd name="connsiteY65-120612" fmla="*/ 914635 h 3006470"/>
                        <a:gd name="connsiteX66-120613" fmla="*/ 4786352 w 6006665"/>
                        <a:gd name="connsiteY66-120614" fmla="*/ 913531 h 3006470"/>
                        <a:gd name="connsiteX67-120615" fmla="*/ 4861343 w 6006665"/>
                        <a:gd name="connsiteY67-120616" fmla="*/ 933983 h 3006470"/>
                        <a:gd name="connsiteX68-120617" fmla="*/ 4893158 w 6006665"/>
                        <a:gd name="connsiteY68-120618" fmla="*/ 977160 h 3006470"/>
                        <a:gd name="connsiteX69-120619" fmla="*/ 4888613 w 6006665"/>
                        <a:gd name="connsiteY69-120620" fmla="*/ 1058968 h 3006470"/>
                        <a:gd name="connsiteX70-120621" fmla="*/ 4927677 w 6006665"/>
                        <a:gd name="connsiteY70-120622" fmla="*/ 1083640 h 3006470"/>
                        <a:gd name="connsiteX71-120623" fmla="*/ 4967605 w 6006665"/>
                        <a:gd name="connsiteY71-120624" fmla="*/ 1070331 h 3006470"/>
                        <a:gd name="connsiteX72-120625" fmla="*/ 5038051 w 6006665"/>
                        <a:gd name="connsiteY72-120626" fmla="*/ 1063513 h 3006470"/>
                        <a:gd name="connsiteX73-120627" fmla="*/ 5040730 w 6006665"/>
                        <a:gd name="connsiteY73-120628" fmla="*/ 1064406 h 3006470"/>
                        <a:gd name="connsiteX74-120629" fmla="*/ 5049958 w 6006665"/>
                        <a:gd name="connsiteY74-120630" fmla="*/ 1063513 h 3006470"/>
                        <a:gd name="connsiteX75-120631" fmla="*/ 5114249 w 6006665"/>
                        <a:gd name="connsiteY75-120632" fmla="*/ 1084944 h 3006470"/>
                        <a:gd name="connsiteX76-120633" fmla="*/ 5176671 w 6006665"/>
                        <a:gd name="connsiteY76-120634" fmla="*/ 1074876 h 3006470"/>
                        <a:gd name="connsiteX77-120635" fmla="*/ 5177801 w 6006665"/>
                        <a:gd name="connsiteY77-120636" fmla="*/ 1076614 h 3006470"/>
                        <a:gd name="connsiteX78-120637" fmla="*/ 5188578 w 6006665"/>
                        <a:gd name="connsiteY78-120638" fmla="*/ 1074876 h 3006470"/>
                        <a:gd name="connsiteX79-120639" fmla="*/ 5243719 w 6006665"/>
                        <a:gd name="connsiteY79-120640" fmla="*/ 1159707 h 3006470"/>
                        <a:gd name="connsiteX80-120641" fmla="*/ 5283477 w 6006665"/>
                        <a:gd name="connsiteY80-120642" fmla="*/ 1129415 h 3006470"/>
                        <a:gd name="connsiteX81-120643" fmla="*/ 5258480 w 6006665"/>
                        <a:gd name="connsiteY81-120644" fmla="*/ 1063513 h 3006470"/>
                        <a:gd name="connsiteX82-120645" fmla="*/ 5267570 w 6006665"/>
                        <a:gd name="connsiteY82-120646" fmla="*/ 1015792 h 3006470"/>
                        <a:gd name="connsiteX83-120647" fmla="*/ 5278896 w 6006665"/>
                        <a:gd name="connsiteY83-120648" fmla="*/ 1018841 h 3006470"/>
                        <a:gd name="connsiteX84-120649" fmla="*/ 5279477 w 6006665"/>
                        <a:gd name="connsiteY84-120650" fmla="*/ 1015792 h 3006470"/>
                        <a:gd name="connsiteX85-120651" fmla="*/ 5395510 w 6006665"/>
                        <a:gd name="connsiteY85-120652" fmla="*/ 1047031 h 3006470"/>
                        <a:gd name="connsiteX86-120653" fmla="*/ 5463001 w 6006665"/>
                        <a:gd name="connsiteY86-120654" fmla="*/ 1043061 h 3006470"/>
                        <a:gd name="connsiteX87-120655" fmla="*/ 5464386 w 6006665"/>
                        <a:gd name="connsiteY87-120656" fmla="*/ 1043680 h 3006470"/>
                        <a:gd name="connsiteX88-120657" fmla="*/ 5474909 w 6006665"/>
                        <a:gd name="connsiteY88-120658" fmla="*/ 1043061 h 3006470"/>
                        <a:gd name="connsiteX89-120659" fmla="*/ 5581715 w 6006665"/>
                        <a:gd name="connsiteY89-120660" fmla="*/ 1090783 h 3006470"/>
                        <a:gd name="connsiteX90-120661" fmla="*/ 5633981 w 6006665"/>
                        <a:gd name="connsiteY90-120662" fmla="*/ 1133960 h 3006470"/>
                        <a:gd name="connsiteX91-120663" fmla="*/ 5720335 w 6006665"/>
                        <a:gd name="connsiteY91-120664" fmla="*/ 1213496 h 3006470"/>
                        <a:gd name="connsiteX92-120665" fmla="*/ 5822595 w 6006665"/>
                        <a:gd name="connsiteY92-120666" fmla="*/ 1311212 h 3006470"/>
                        <a:gd name="connsiteX93-120667" fmla="*/ 5818051 w 6006665"/>
                        <a:gd name="connsiteY93-120668" fmla="*/ 1365751 h 3006470"/>
                        <a:gd name="connsiteX94-120669" fmla="*/ 5825679 w 6006665"/>
                        <a:gd name="connsiteY94-120670" fmla="*/ 1373379 h 3006470"/>
                        <a:gd name="connsiteX95-120671" fmla="*/ 5822051 w 6006665"/>
                        <a:gd name="connsiteY95-120672" fmla="*/ 1322574 h 3006470"/>
                        <a:gd name="connsiteX96-120673" fmla="*/ 5834092 w 6006665"/>
                        <a:gd name="connsiteY96-120674" fmla="*/ 1324447 h 3006470"/>
                        <a:gd name="connsiteX97-120675" fmla="*/ 5833958 w 6006665"/>
                        <a:gd name="connsiteY97-120676" fmla="*/ 1322574 h 3006470"/>
                        <a:gd name="connsiteX98-120677" fmla="*/ 5936219 w 6006665"/>
                        <a:gd name="connsiteY98-120678" fmla="*/ 1338481 h 3006470"/>
                        <a:gd name="connsiteX99-120679" fmla="*/ 6006665 w 6006665"/>
                        <a:gd name="connsiteY99-120680" fmla="*/ 1418018 h 3006470"/>
                        <a:gd name="connsiteX100-120681" fmla="*/ 5968033 w 6006665"/>
                        <a:gd name="connsiteY100-120682" fmla="*/ 1456650 h 3006470"/>
                        <a:gd name="connsiteX101-120683" fmla="*/ 5908949 w 6006665"/>
                        <a:gd name="connsiteY101-120684" fmla="*/ 1468012 h 3006470"/>
                        <a:gd name="connsiteX102-120685" fmla="*/ 5908949 w 6006665"/>
                        <a:gd name="connsiteY102-120686" fmla="*/ 1554366 h 3006470"/>
                        <a:gd name="connsiteX103-120687" fmla="*/ 5893042 w 6006665"/>
                        <a:gd name="connsiteY103-120688" fmla="*/ 1570273 h 3006470"/>
                        <a:gd name="connsiteX104-120689" fmla="*/ 5881135 w 6006665"/>
                        <a:gd name="connsiteY104-120690" fmla="*/ 1570273 h 3006470"/>
                        <a:gd name="connsiteX105-120691" fmla="*/ 5861227 w 6006665"/>
                        <a:gd name="connsiteY105-120692" fmla="*/ 1570273 h 3006470"/>
                        <a:gd name="connsiteX106-120693" fmla="*/ 5849321 w 6006665"/>
                        <a:gd name="connsiteY106-120694" fmla="*/ 1570273 h 3006470"/>
                        <a:gd name="connsiteX107-120695" fmla="*/ 5817506 w 6006665"/>
                        <a:gd name="connsiteY107-120696" fmla="*/ 1536186 h 3006470"/>
                        <a:gd name="connsiteX108-120697" fmla="*/ 5767511 w 6006665"/>
                        <a:gd name="connsiteY108-120698" fmla="*/ 1511189 h 3006470"/>
                        <a:gd name="connsiteX109-120699" fmla="*/ 5762967 w 6006665"/>
                        <a:gd name="connsiteY109-120700" fmla="*/ 1477102 h 3006470"/>
                        <a:gd name="connsiteX110-120701" fmla="*/ 5729132 w 6006665"/>
                        <a:gd name="connsiteY110-120702" fmla="*/ 1463170 h 3006470"/>
                        <a:gd name="connsiteX111-120703" fmla="*/ 5695337 w 6006665"/>
                        <a:gd name="connsiteY111-120704" fmla="*/ 1472557 h 3006470"/>
                        <a:gd name="connsiteX112-120705" fmla="*/ 5693366 w 6006665"/>
                        <a:gd name="connsiteY112-120706" fmla="*/ 1469797 h 3006470"/>
                        <a:gd name="connsiteX113-120707" fmla="*/ 5683431 w 6006665"/>
                        <a:gd name="connsiteY113-120708" fmla="*/ 1472557 h 3006470"/>
                        <a:gd name="connsiteX114-120709" fmla="*/ 5660706 w 6006665"/>
                        <a:gd name="connsiteY114-120710" fmla="*/ 1440742 h 3006470"/>
                        <a:gd name="connsiteX115-120711" fmla="*/ 5669644 w 6006665"/>
                        <a:gd name="connsiteY115-120712" fmla="*/ 1415717 h 3006470"/>
                        <a:gd name="connsiteX116-120713" fmla="*/ 5640799 w 6006665"/>
                        <a:gd name="connsiteY116-120714" fmla="*/ 1429380 h 3006470"/>
                        <a:gd name="connsiteX117-120715" fmla="*/ 5656705 w 6006665"/>
                        <a:gd name="connsiteY117-120716" fmla="*/ 1472557 h 3006470"/>
                        <a:gd name="connsiteX118-120717" fmla="*/ 5633981 w 6006665"/>
                        <a:gd name="connsiteY118-120718" fmla="*/ 1511189 h 3006470"/>
                        <a:gd name="connsiteX119-120719" fmla="*/ 5586259 w 6006665"/>
                        <a:gd name="connsiteY119-120720" fmla="*/ 1547548 h 3006470"/>
                        <a:gd name="connsiteX120-120721" fmla="*/ 5575676 w 6006665"/>
                        <a:gd name="connsiteY120-120722" fmla="*/ 1546540 h 3006470"/>
                        <a:gd name="connsiteX121-120723" fmla="*/ 5574353 w 6006665"/>
                        <a:gd name="connsiteY121-120724" fmla="*/ 1547548 h 3006470"/>
                        <a:gd name="connsiteX122-120725" fmla="*/ 5539436 w 6006665"/>
                        <a:gd name="connsiteY122-120726" fmla="*/ 1544223 h 3006470"/>
                        <a:gd name="connsiteX123-120727" fmla="*/ 5570352 w 6006665"/>
                        <a:gd name="connsiteY123-120728" fmla="*/ 1586180 h 3006470"/>
                        <a:gd name="connsiteX124-120729" fmla="*/ 5593077 w 6006665"/>
                        <a:gd name="connsiteY124-120730" fmla="*/ 1649809 h 3006470"/>
                        <a:gd name="connsiteX125-120731" fmla="*/ 5608984 w 6006665"/>
                        <a:gd name="connsiteY125-120732" fmla="*/ 1677079 h 3006470"/>
                        <a:gd name="connsiteX126-120733" fmla="*/ 5613529 w 6006665"/>
                        <a:gd name="connsiteY126-120734" fmla="*/ 1708893 h 3006470"/>
                        <a:gd name="connsiteX127-120735" fmla="*/ 5608984 w 6006665"/>
                        <a:gd name="connsiteY127-120736" fmla="*/ 1731618 h 3006470"/>
                        <a:gd name="connsiteX128-120737" fmla="*/ 5597799 w 6006665"/>
                        <a:gd name="connsiteY128-120738" fmla="*/ 1728009 h 3006470"/>
                        <a:gd name="connsiteX129-120739" fmla="*/ 5597077 w 6006665"/>
                        <a:gd name="connsiteY129-120740" fmla="*/ 1731618 h 3006470"/>
                        <a:gd name="connsiteX130-120741" fmla="*/ 5534271 w 6006665"/>
                        <a:gd name="connsiteY130-120742" fmla="*/ 1711358 h 3006470"/>
                        <a:gd name="connsiteX131-120743" fmla="*/ 5436277 w 6006665"/>
                        <a:gd name="connsiteY131-120744" fmla="*/ 1767977 h 3006470"/>
                        <a:gd name="connsiteX132-120745" fmla="*/ 5397645 w 6006665"/>
                        <a:gd name="connsiteY132-120746" fmla="*/ 1779340 h 3006470"/>
                        <a:gd name="connsiteX133-120747" fmla="*/ 5345378 w 6006665"/>
                        <a:gd name="connsiteY133-120748" fmla="*/ 1833879 h 3006470"/>
                        <a:gd name="connsiteX134-120749" fmla="*/ 5290839 w 6006665"/>
                        <a:gd name="connsiteY134-120750" fmla="*/ 1881600 h 3006470"/>
                        <a:gd name="connsiteX135-120751" fmla="*/ 5274932 w 6006665"/>
                        <a:gd name="connsiteY135-120752" fmla="*/ 1913415 h 3006470"/>
                        <a:gd name="connsiteX136-120753" fmla="*/ 5267238 w 6006665"/>
                        <a:gd name="connsiteY136-120754" fmla="*/ 1904988 h 3006470"/>
                        <a:gd name="connsiteX137-120755" fmla="*/ 5263025 w 6006665"/>
                        <a:gd name="connsiteY137-120756" fmla="*/ 1913415 h 3006470"/>
                        <a:gd name="connsiteX138-120757" fmla="*/ 5219538 w 6006665"/>
                        <a:gd name="connsiteY138-120758" fmla="*/ 1865787 h 3006470"/>
                        <a:gd name="connsiteX139-120759" fmla="*/ 5129494 w 6006665"/>
                        <a:gd name="connsiteY139-120760" fmla="*/ 1920232 h 3006470"/>
                        <a:gd name="connsiteX140-120761" fmla="*/ 5126389 w 6006665"/>
                        <a:gd name="connsiteY140-120762" fmla="*/ 1914910 h 3006470"/>
                        <a:gd name="connsiteX141-120763" fmla="*/ 5117587 w 6006665"/>
                        <a:gd name="connsiteY141-120764" fmla="*/ 1920232 h 3006470"/>
                        <a:gd name="connsiteX142-120765" fmla="*/ 5105544 w 6006665"/>
                        <a:gd name="connsiteY142-120766" fmla="*/ 1899586 h 3006470"/>
                        <a:gd name="connsiteX143-120767" fmla="*/ 5074955 w 6006665"/>
                        <a:gd name="connsiteY143-120768" fmla="*/ 1924777 h 3006470"/>
                        <a:gd name="connsiteX144-120769" fmla="*/ 5065718 w 6006665"/>
                        <a:gd name="connsiteY144-120770" fmla="*/ 1922578 h 3006470"/>
                        <a:gd name="connsiteX145-120771" fmla="*/ 5063048 w 6006665"/>
                        <a:gd name="connsiteY145-120772" fmla="*/ 1924777 h 3006470"/>
                        <a:gd name="connsiteX146-120773" fmla="*/ 5026594 w 6006665"/>
                        <a:gd name="connsiteY146-120774" fmla="*/ 1916098 h 3006470"/>
                        <a:gd name="connsiteX147-120775" fmla="*/ 5015871 w 6006665"/>
                        <a:gd name="connsiteY147-120776" fmla="*/ 1961137 h 3006470"/>
                        <a:gd name="connsiteX148-120777" fmla="*/ 4974967 w 6006665"/>
                        <a:gd name="connsiteY148-120778" fmla="*/ 2027038 h 3006470"/>
                        <a:gd name="connsiteX149-120779" fmla="*/ 4974967 w 6006665"/>
                        <a:gd name="connsiteY149-120780" fmla="*/ 2058853 h 3006470"/>
                        <a:gd name="connsiteX150-120781" fmla="*/ 5015871 w 6006665"/>
                        <a:gd name="connsiteY150-120782" fmla="*/ 2074760 h 3006470"/>
                        <a:gd name="connsiteX151-120783" fmla="*/ 5011326 w 6006665"/>
                        <a:gd name="connsiteY151-120784" fmla="*/ 2172476 h 3006470"/>
                        <a:gd name="connsiteX152-120785" fmla="*/ 4999419 w 6006665"/>
                        <a:gd name="connsiteY152-120786" fmla="*/ 2172476 h 3006470"/>
                        <a:gd name="connsiteX153-120787" fmla="*/ 4974967 w 6006665"/>
                        <a:gd name="connsiteY153-120788" fmla="*/ 2172476 h 3006470"/>
                        <a:gd name="connsiteX154-120789" fmla="*/ 4963605 w 6006665"/>
                        <a:gd name="connsiteY154-120790" fmla="*/ 2224742 h 3006470"/>
                        <a:gd name="connsiteX155-120791" fmla="*/ 4974967 w 6006665"/>
                        <a:gd name="connsiteY155-120792" fmla="*/ 2252012 h 3006470"/>
                        <a:gd name="connsiteX156-120793" fmla="*/ 4909065 w 6006665"/>
                        <a:gd name="connsiteY156-120794" fmla="*/ 2286099 h 3006470"/>
                        <a:gd name="connsiteX157-120795" fmla="*/ 4897703 w 6006665"/>
                        <a:gd name="connsiteY157-120796" fmla="*/ 2354273 h 3006470"/>
                        <a:gd name="connsiteX158-120797" fmla="*/ 4845437 w 6006665"/>
                        <a:gd name="connsiteY158-120798" fmla="*/ 2370180 h 3006470"/>
                        <a:gd name="connsiteX159-120799" fmla="*/ 4834074 w 6006665"/>
                        <a:gd name="connsiteY159-120800" fmla="*/ 2429264 h 3006470"/>
                        <a:gd name="connsiteX160-120801" fmla="*/ 4779535 w 6006665"/>
                        <a:gd name="connsiteY160-120802" fmla="*/ 2488348 h 3006470"/>
                        <a:gd name="connsiteX161-120803" fmla="*/ 4777225 w 6006665"/>
                        <a:gd name="connsiteY161-120804" fmla="*/ 2477952 h 3006470"/>
                        <a:gd name="connsiteX162-120805" fmla="*/ 4767628 w 6006665"/>
                        <a:gd name="connsiteY162-120806" fmla="*/ 2488348 h 3006470"/>
                        <a:gd name="connsiteX163-120807" fmla="*/ 4758538 w 6006665"/>
                        <a:gd name="connsiteY163-120808" fmla="*/ 2447444 h 3006470"/>
                        <a:gd name="connsiteX164-120809" fmla="*/ 4742631 w 6006665"/>
                        <a:gd name="connsiteY164-120810" fmla="*/ 2361090 h 3006470"/>
                        <a:gd name="connsiteX165-120811" fmla="*/ 4715361 w 6006665"/>
                        <a:gd name="connsiteY165-120812" fmla="*/ 2220198 h 3006470"/>
                        <a:gd name="connsiteX166-120813" fmla="*/ 4735813 w 6006665"/>
                        <a:gd name="connsiteY166-120814" fmla="*/ 2129299 h 3006470"/>
                        <a:gd name="connsiteX167-120815" fmla="*/ 4767628 w 6006665"/>
                        <a:gd name="connsiteY167-120816" fmla="*/ 2086122 h 3006470"/>
                        <a:gd name="connsiteX168-120817" fmla="*/ 4767628 w 6006665"/>
                        <a:gd name="connsiteY168-120818" fmla="*/ 2058853 h 3006470"/>
                        <a:gd name="connsiteX169-120819" fmla="*/ 4826712 w 6006665"/>
                        <a:gd name="connsiteY169-120820" fmla="*/ 2042945 h 3006470"/>
                        <a:gd name="connsiteX170-120821" fmla="*/ 4892613 w 6006665"/>
                        <a:gd name="connsiteY170-120822" fmla="*/ 1952047 h 3006470"/>
                        <a:gd name="connsiteX171-120823" fmla="*/ 4956243 w 6006665"/>
                        <a:gd name="connsiteY171-120824" fmla="*/ 1877056 h 3006470"/>
                        <a:gd name="connsiteX172-120825" fmla="*/ 5022143 w 6006665"/>
                        <a:gd name="connsiteY172-120826" fmla="*/ 1817971 h 3006470"/>
                        <a:gd name="connsiteX173-120827" fmla="*/ 5046694 w 6006665"/>
                        <a:gd name="connsiteY173-120828" fmla="*/ 1710844 h 3006470"/>
                        <a:gd name="connsiteX174-120829" fmla="*/ 5015871 w 6006665"/>
                        <a:gd name="connsiteY174-120830" fmla="*/ 1715711 h 3006470"/>
                        <a:gd name="connsiteX175-120831" fmla="*/ 4995419 w 6006665"/>
                        <a:gd name="connsiteY175-120832" fmla="*/ 1779340 h 3006470"/>
                        <a:gd name="connsiteX176-120833" fmla="*/ 4904521 w 6006665"/>
                        <a:gd name="connsiteY176-120834" fmla="*/ 1865693 h 3006470"/>
                        <a:gd name="connsiteX177-120835" fmla="*/ 4901708 w 6006665"/>
                        <a:gd name="connsiteY177-120836" fmla="*/ 1857053 h 3006470"/>
                        <a:gd name="connsiteX178-120837" fmla="*/ 4892613 w 6006665"/>
                        <a:gd name="connsiteY178-120838" fmla="*/ 1865693 h 3006470"/>
                        <a:gd name="connsiteX179-120839" fmla="*/ 4861835 w 6006665"/>
                        <a:gd name="connsiteY179-120840" fmla="*/ 1771159 h 3006470"/>
                        <a:gd name="connsiteX180-120841" fmla="*/ 4779535 w 6006665"/>
                        <a:gd name="connsiteY180-120842" fmla="*/ 1795247 h 3006470"/>
                        <a:gd name="connsiteX181-120843" fmla="*/ 4684091 w 6006665"/>
                        <a:gd name="connsiteY181-120844" fmla="*/ 1920232 h 3006470"/>
                        <a:gd name="connsiteX182-120845" fmla="*/ 4715906 w 6006665"/>
                        <a:gd name="connsiteY182-120846" fmla="*/ 1967954 h 3006470"/>
                        <a:gd name="connsiteX183-120847" fmla="*/ 4636369 w 6006665"/>
                        <a:gd name="connsiteY183-120848" fmla="*/ 1983861 h 3006470"/>
                        <a:gd name="connsiteX184-120849" fmla="*/ 4577285 w 6006665"/>
                        <a:gd name="connsiteY184-120850" fmla="*/ 1988406 h 3006470"/>
                        <a:gd name="connsiteX185-120851" fmla="*/ 4577373 w 6006665"/>
                        <a:gd name="connsiteY185-120852" fmla="*/ 1987484 h 3006470"/>
                        <a:gd name="connsiteX186-120853" fmla="*/ 4565379 w 6006665"/>
                        <a:gd name="connsiteY186-120854" fmla="*/ 1988406 h 3006470"/>
                        <a:gd name="connsiteX187-120855" fmla="*/ 4569923 w 6006665"/>
                        <a:gd name="connsiteY187-120856" fmla="*/ 1940685 h 3006470"/>
                        <a:gd name="connsiteX188-120857" fmla="*/ 4520081 w 6006665"/>
                        <a:gd name="connsiteY188-120858" fmla="*/ 1931099 h 3006470"/>
                        <a:gd name="connsiteX189-120859" fmla="*/ 4475025 w 6006665"/>
                        <a:gd name="connsiteY189-120860" fmla="*/ 1961137 h 3006470"/>
                        <a:gd name="connsiteX190-120861" fmla="*/ 4464394 w 6006665"/>
                        <a:gd name="connsiteY190-120862" fmla="*/ 1960286 h 3006470"/>
                        <a:gd name="connsiteX191-120863" fmla="*/ 4463118 w 6006665"/>
                        <a:gd name="connsiteY191-120864" fmla="*/ 1961137 h 3006470"/>
                        <a:gd name="connsiteX192-120865" fmla="*/ 4357637 w 6006665"/>
                        <a:gd name="connsiteY192-120866" fmla="*/ 1952698 h 3006470"/>
                        <a:gd name="connsiteX193-120867" fmla="*/ 4243233 w 6006665"/>
                        <a:gd name="connsiteY193-120868" fmla="*/ 1972499 h 3006470"/>
                        <a:gd name="connsiteX194-120869" fmla="*/ 4125065 w 6006665"/>
                        <a:gd name="connsiteY194-120870" fmla="*/ 2106574 h 3006470"/>
                        <a:gd name="connsiteX195-120871" fmla="*/ 3984173 w 6006665"/>
                        <a:gd name="connsiteY195-120872" fmla="*/ 2263374 h 3006470"/>
                        <a:gd name="connsiteX196-120873" fmla="*/ 4038712 w 6006665"/>
                        <a:gd name="connsiteY196-120874" fmla="*/ 2267919 h 3006470"/>
                        <a:gd name="connsiteX197-120875" fmla="*/ 4059164 w 6006665"/>
                        <a:gd name="connsiteY197-120876" fmla="*/ 2311096 h 3006470"/>
                        <a:gd name="connsiteX198-120877" fmla="*/ 4087782 w 6006665"/>
                        <a:gd name="connsiteY198-120878" fmla="*/ 2319513 h 3006470"/>
                        <a:gd name="connsiteX199-120879" fmla="*/ 4106341 w 6006665"/>
                        <a:gd name="connsiteY199-120880" fmla="*/ 2290644 h 3006470"/>
                        <a:gd name="connsiteX200-120881" fmla="*/ 4117411 w 6006665"/>
                        <a:gd name="connsiteY200-120882" fmla="*/ 2291946 h 3006470"/>
                        <a:gd name="connsiteX201-120883" fmla="*/ 4118248 w 6006665"/>
                        <a:gd name="connsiteY201-120884" fmla="*/ 2290644 h 3006470"/>
                        <a:gd name="connsiteX202-120885" fmla="*/ 4156880 w 6006665"/>
                        <a:gd name="connsiteY202-120886" fmla="*/ 2295189 h 3006470"/>
                        <a:gd name="connsiteX203-120887" fmla="*/ 4211419 w 6006665"/>
                        <a:gd name="connsiteY203-120888" fmla="*/ 2365635 h 3006470"/>
                        <a:gd name="connsiteX204-120889" fmla="*/ 4215964 w 6006665"/>
                        <a:gd name="connsiteY204-120890" fmla="*/ 2413357 h 3006470"/>
                        <a:gd name="connsiteX205-120891" fmla="*/ 4184149 w 6006665"/>
                        <a:gd name="connsiteY205-120892" fmla="*/ 2472441 h 3006470"/>
                        <a:gd name="connsiteX206-120893" fmla="*/ 4177332 w 6006665"/>
                        <a:gd name="connsiteY206-120894" fmla="*/ 2542887 h 3006470"/>
                        <a:gd name="connsiteX207-120895" fmla="*/ 4161425 w 6006665"/>
                        <a:gd name="connsiteY207-120896" fmla="*/ 2629241 h 3006470"/>
                        <a:gd name="connsiteX208-120897" fmla="*/ 4109158 w 6006665"/>
                        <a:gd name="connsiteY208-120898" fmla="*/ 2708777 h 3006470"/>
                        <a:gd name="connsiteX209-120899" fmla="*/ 4097796 w 6006665"/>
                        <a:gd name="connsiteY209-120900" fmla="*/ 2747409 h 3006470"/>
                        <a:gd name="connsiteX210-120901" fmla="*/ 4043257 w 6006665"/>
                        <a:gd name="connsiteY210-120902" fmla="*/ 2806493 h 3006470"/>
                        <a:gd name="connsiteX211-120903" fmla="*/ 3995535 w 6006665"/>
                        <a:gd name="connsiteY211-120904" fmla="*/ 2865577 h 3006470"/>
                        <a:gd name="connsiteX212-120905" fmla="*/ 3975083 w 6006665"/>
                        <a:gd name="connsiteY212-120906" fmla="*/ 2897392 h 3006470"/>
                        <a:gd name="connsiteX213-120907" fmla="*/ 3925089 w 6006665"/>
                        <a:gd name="connsiteY213-120908" fmla="*/ 2924661 h 3006470"/>
                        <a:gd name="connsiteX214-120909" fmla="*/ 3913182 w 6006665"/>
                        <a:gd name="connsiteY214-120910" fmla="*/ 2924661 h 3006470"/>
                        <a:gd name="connsiteX215-120911" fmla="*/ 3904637 w 6006665"/>
                        <a:gd name="connsiteY215-120912" fmla="*/ 2924661 h 3006470"/>
                        <a:gd name="connsiteX216-120913" fmla="*/ 3892729 w 6006665"/>
                        <a:gd name="connsiteY216-120914" fmla="*/ 2924661 h 3006470"/>
                        <a:gd name="connsiteX217-120915" fmla="*/ 3871063 w 6006665"/>
                        <a:gd name="connsiteY217-120916" fmla="*/ 2908412 h 3006470"/>
                        <a:gd name="connsiteX218-120917" fmla="*/ 3829645 w 6006665"/>
                        <a:gd name="connsiteY218-120918" fmla="*/ 2936024 h 3006470"/>
                        <a:gd name="connsiteX219-120919" fmla="*/ 3822828 w 6006665"/>
                        <a:gd name="connsiteY219-120920" fmla="*/ 2956476 h 3006470"/>
                        <a:gd name="connsiteX220-120921" fmla="*/ 3818283 w 6006665"/>
                        <a:gd name="connsiteY220-120922" fmla="*/ 2947386 h 3006470"/>
                        <a:gd name="connsiteX221-120923" fmla="*/ 3818283 w 6006665"/>
                        <a:gd name="connsiteY221-120924" fmla="*/ 2935660 h 3006470"/>
                        <a:gd name="connsiteX222-120925" fmla="*/ 3817738 w 6006665"/>
                        <a:gd name="connsiteY222-120926" fmla="*/ 2936024 h 3006470"/>
                        <a:gd name="connsiteX223-120927" fmla="*/ 3810921 w 6006665"/>
                        <a:gd name="connsiteY223-120928" fmla="*/ 2956476 h 3006470"/>
                        <a:gd name="connsiteX224-120929" fmla="*/ 3806376 w 6006665"/>
                        <a:gd name="connsiteY224-120930" fmla="*/ 2947386 h 3006470"/>
                        <a:gd name="connsiteX225-120931" fmla="*/ 3806376 w 6006665"/>
                        <a:gd name="connsiteY225-120932" fmla="*/ 2920116 h 3006470"/>
                        <a:gd name="connsiteX226-120933" fmla="*/ 3818283 w 6006665"/>
                        <a:gd name="connsiteY226-120934" fmla="*/ 2920116 h 3006470"/>
                        <a:gd name="connsiteX227-120935" fmla="*/ 3826828 w 6006665"/>
                        <a:gd name="connsiteY227-120936" fmla="*/ 2920116 h 3006470"/>
                        <a:gd name="connsiteX228-120937" fmla="*/ 3833645 w 6006665"/>
                        <a:gd name="connsiteY228-120938" fmla="*/ 2861032 h 3006470"/>
                        <a:gd name="connsiteX229-120939" fmla="*/ 3822283 w 6006665"/>
                        <a:gd name="connsiteY229-120940" fmla="*/ 2817856 h 3006470"/>
                        <a:gd name="connsiteX230-120941" fmla="*/ 3849553 w 6006665"/>
                        <a:gd name="connsiteY230-120942" fmla="*/ 2795131 h 3006470"/>
                        <a:gd name="connsiteX231-120943" fmla="*/ 3858814 w 6006665"/>
                        <a:gd name="connsiteY231-120944" fmla="*/ 2797336 h 3006470"/>
                        <a:gd name="connsiteX232-120945" fmla="*/ 3861460 w 6006665"/>
                        <a:gd name="connsiteY232-120946" fmla="*/ 2795131 h 3006470"/>
                        <a:gd name="connsiteX233-120947" fmla="*/ 3898487 w 6006665"/>
                        <a:gd name="connsiteY233-120948" fmla="*/ 2803947 h 3006470"/>
                        <a:gd name="connsiteX234-120949" fmla="*/ 3919999 w 6006665"/>
                        <a:gd name="connsiteY234-120950" fmla="*/ 2758772 h 3006470"/>
                        <a:gd name="connsiteX235-120951" fmla="*/ 3935906 w 6006665"/>
                        <a:gd name="connsiteY235-120952" fmla="*/ 2699687 h 3006470"/>
                        <a:gd name="connsiteX236-120953" fmla="*/ 3947269 w 6006665"/>
                        <a:gd name="connsiteY236-120954" fmla="*/ 2676963 h 3006470"/>
                        <a:gd name="connsiteX237-120955" fmla="*/ 3966292 w 6006665"/>
                        <a:gd name="connsiteY237-120956" fmla="*/ 2632575 h 3006470"/>
                        <a:gd name="connsiteX238-120957" fmla="*/ 3915999 w 6006665"/>
                        <a:gd name="connsiteY238-120958" fmla="*/ 2645148 h 3006470"/>
                        <a:gd name="connsiteX239-120959" fmla="*/ 3888729 w 6006665"/>
                        <a:gd name="connsiteY239-120960" fmla="*/ 2667873 h 3006470"/>
                        <a:gd name="connsiteX240-120961" fmla="*/ 3876822 w 6006665"/>
                        <a:gd name="connsiteY240-120962" fmla="*/ 2667873 h 3006470"/>
                        <a:gd name="connsiteX241-120963" fmla="*/ 3829645 w 6006665"/>
                        <a:gd name="connsiteY241-120964" fmla="*/ 2667873 h 3006470"/>
                        <a:gd name="connsiteX242-120965" fmla="*/ 3817738 w 6006665"/>
                        <a:gd name="connsiteY242-120966" fmla="*/ 2667873 h 3006470"/>
                        <a:gd name="connsiteX243-120967" fmla="*/ 3801831 w 6006665"/>
                        <a:gd name="connsiteY243-120968" fmla="*/ 2613334 h 3006470"/>
                        <a:gd name="connsiteX244-120969" fmla="*/ 3758654 w 6006665"/>
                        <a:gd name="connsiteY244-120970" fmla="*/ 2574702 h 3006470"/>
                        <a:gd name="connsiteX245-120971" fmla="*/ 3692753 w 6006665"/>
                        <a:gd name="connsiteY245-120972" fmla="*/ 2558795 h 3006470"/>
                        <a:gd name="connsiteX246-120973" fmla="*/ 3683663 w 6006665"/>
                        <a:gd name="connsiteY246-120974" fmla="*/ 2499711 h 3006470"/>
                        <a:gd name="connsiteX247-120975" fmla="*/ 3672301 w 6006665"/>
                        <a:gd name="connsiteY247-120976" fmla="*/ 2467896 h 3006470"/>
                        <a:gd name="connsiteX248-120977" fmla="*/ 3656393 w 6006665"/>
                        <a:gd name="connsiteY248-120978" fmla="*/ 2440627 h 3006470"/>
                        <a:gd name="connsiteX249-120979" fmla="*/ 3633669 w 6006665"/>
                        <a:gd name="connsiteY249-120980" fmla="*/ 2381542 h 3006470"/>
                        <a:gd name="connsiteX250-120981" fmla="*/ 3601854 w 6006665"/>
                        <a:gd name="connsiteY250-120982" fmla="*/ 2361090 h 3006470"/>
                        <a:gd name="connsiteX251-120983" fmla="*/ 3545995 w 6006665"/>
                        <a:gd name="connsiteY251-120984" fmla="*/ 2339606 h 3006470"/>
                        <a:gd name="connsiteX252-120985" fmla="*/ 3506955 w 6006665"/>
                        <a:gd name="connsiteY252-120986" fmla="*/ 2345183 h 3006470"/>
                        <a:gd name="connsiteX253-120987" fmla="*/ 3463779 w 6006665"/>
                        <a:gd name="connsiteY253-120988" fmla="*/ 2354273 h 3006470"/>
                        <a:gd name="connsiteX254-120989" fmla="*/ 3431964 w 6006665"/>
                        <a:gd name="connsiteY254-120990" fmla="*/ 2381542 h 3006470"/>
                        <a:gd name="connsiteX255-120991" fmla="*/ 3452416 w 6006665"/>
                        <a:gd name="connsiteY255-120992" fmla="*/ 2397450 h 3006470"/>
                        <a:gd name="connsiteX256-120993" fmla="*/ 3452416 w 6006665"/>
                        <a:gd name="connsiteY256-120994" fmla="*/ 2429264 h 3006470"/>
                        <a:gd name="connsiteX257-120995" fmla="*/ 3431964 w 6006665"/>
                        <a:gd name="connsiteY257-120996" fmla="*/ 2451989 h 3006470"/>
                        <a:gd name="connsiteX258-120997" fmla="*/ 3400150 w 6006665"/>
                        <a:gd name="connsiteY258-120998" fmla="*/ 2511073 h 3006470"/>
                        <a:gd name="connsiteX259-120999" fmla="*/ 3400150 w 6006665"/>
                        <a:gd name="connsiteY259-121000" fmla="*/ 2538343 h 3006470"/>
                        <a:gd name="connsiteX260-121001" fmla="*/ 3350155 w 6006665"/>
                        <a:gd name="connsiteY260-121002" fmla="*/ 2570157 h 3006470"/>
                        <a:gd name="connsiteX261-121003" fmla="*/ 3342342 w 6006665"/>
                        <a:gd name="connsiteY261-121004" fmla="*/ 2567553 h 3006470"/>
                        <a:gd name="connsiteX262-121005" fmla="*/ 3338249 w 6006665"/>
                        <a:gd name="connsiteY262-121006" fmla="*/ 2570157 h 3006470"/>
                        <a:gd name="connsiteX263-121007" fmla="*/ 3290527 w 6006665"/>
                        <a:gd name="connsiteY263-121008" fmla="*/ 2554250 h 3006470"/>
                        <a:gd name="connsiteX264-121009" fmla="*/ 3259257 w 6006665"/>
                        <a:gd name="connsiteY264-121010" fmla="*/ 2554250 h 3006470"/>
                        <a:gd name="connsiteX265-121011" fmla="*/ 3247350 w 6006665"/>
                        <a:gd name="connsiteY265-121012" fmla="*/ 2554250 h 3006470"/>
                        <a:gd name="connsiteX266-121013" fmla="*/ 3231443 w 6006665"/>
                        <a:gd name="connsiteY266-121014" fmla="*/ 2538343 h 3006470"/>
                        <a:gd name="connsiteX267-121015" fmla="*/ 3213271 w 6006665"/>
                        <a:gd name="connsiteY267-121016" fmla="*/ 2533799 h 3006470"/>
                        <a:gd name="connsiteX268-121017" fmla="*/ 3168359 w 6006665"/>
                        <a:gd name="connsiteY268-121018" fmla="*/ 2570157 h 3006470"/>
                        <a:gd name="connsiteX269-121019" fmla="*/ 3120637 w 6006665"/>
                        <a:gd name="connsiteY269-121020" fmla="*/ 2581519 h 3006470"/>
                        <a:gd name="connsiteX270-121021" fmla="*/ 3082005 w 6006665"/>
                        <a:gd name="connsiteY270-121022" fmla="*/ 2597427 h 3006470"/>
                        <a:gd name="connsiteX271-121023" fmla="*/ 3074460 w 6006665"/>
                        <a:gd name="connsiteY271-121024" fmla="*/ 2595630 h 3006470"/>
                        <a:gd name="connsiteX272-121025" fmla="*/ 3070098 w 6006665"/>
                        <a:gd name="connsiteY272-121026" fmla="*/ 2597427 h 3006470"/>
                        <a:gd name="connsiteX273-121027" fmla="*/ 3022376 w 6006665"/>
                        <a:gd name="connsiteY273-121028" fmla="*/ 2586064 h 3006470"/>
                        <a:gd name="connsiteX274-121029" fmla="*/ 3000196 w 6006665"/>
                        <a:gd name="connsiteY274-121030" fmla="*/ 2586064 h 3006470"/>
                        <a:gd name="connsiteX275-121031" fmla="*/ 2988289 w 6006665"/>
                        <a:gd name="connsiteY275-121032" fmla="*/ 2586064 h 3006470"/>
                        <a:gd name="connsiteX276-121033" fmla="*/ 2967837 w 6006665"/>
                        <a:gd name="connsiteY276-121034" fmla="*/ 2554250 h 3006470"/>
                        <a:gd name="connsiteX277-121035" fmla="*/ 2929205 w 6006665"/>
                        <a:gd name="connsiteY277-121036" fmla="*/ 2526980 h 3006470"/>
                        <a:gd name="connsiteX278-121037" fmla="*/ 2902153 w 6006665"/>
                        <a:gd name="connsiteY278-121038" fmla="*/ 2523116 h 3006470"/>
                        <a:gd name="connsiteX279-121039" fmla="*/ 2861576 w 6006665"/>
                        <a:gd name="connsiteY279-121040" fmla="*/ 2526980 h 3006470"/>
                        <a:gd name="connsiteX280-121041" fmla="*/ 2822944 w 6006665"/>
                        <a:gd name="connsiteY280-121042" fmla="*/ 2538343 h 3006470"/>
                        <a:gd name="connsiteX281-121043" fmla="*/ 2818139 w 6006665"/>
                        <a:gd name="connsiteY281-121044" fmla="*/ 2536254 h 3006470"/>
                        <a:gd name="connsiteX282-121045" fmla="*/ 2811037 w 6006665"/>
                        <a:gd name="connsiteY282-121046" fmla="*/ 2538343 h 3006470"/>
                        <a:gd name="connsiteX283-121047" fmla="*/ 2758770 w 6006665"/>
                        <a:gd name="connsiteY283-121048" fmla="*/ 2515618 h 3006470"/>
                        <a:gd name="connsiteX284-121049" fmla="*/ 2751953 w 6006665"/>
                        <a:gd name="connsiteY284-121050" fmla="*/ 2472441 h 3006470"/>
                        <a:gd name="connsiteX285-121051" fmla="*/ 2708776 w 6006665"/>
                        <a:gd name="connsiteY285-121052" fmla="*/ 2456534 h 3006470"/>
                        <a:gd name="connsiteX286-121053" fmla="*/ 2676962 w 6006665"/>
                        <a:gd name="connsiteY286-121054" fmla="*/ 2451989 h 3006470"/>
                        <a:gd name="connsiteX287-121055" fmla="*/ 2642534 w 6006665"/>
                        <a:gd name="connsiteY287-121056" fmla="*/ 2430245 h 3006470"/>
                        <a:gd name="connsiteX288-121057" fmla="*/ 2609333 w 6006665"/>
                        <a:gd name="connsiteY288-121058" fmla="*/ 2488348 h 3006470"/>
                        <a:gd name="connsiteX289-121059" fmla="*/ 2625240 w 6006665"/>
                        <a:gd name="connsiteY289-121060" fmla="*/ 2522435 h 3006470"/>
                        <a:gd name="connsiteX290-121061" fmla="*/ 2586608 w 6006665"/>
                        <a:gd name="connsiteY290-121062" fmla="*/ 2558795 h 3006470"/>
                        <a:gd name="connsiteX291-121063" fmla="*/ 2577105 w 6006665"/>
                        <a:gd name="connsiteY291-121064" fmla="*/ 2556532 h 3006470"/>
                        <a:gd name="connsiteX292-121065" fmla="*/ 2574701 w 6006665"/>
                        <a:gd name="connsiteY292-121066" fmla="*/ 2558795 h 3006470"/>
                        <a:gd name="connsiteX293-121067" fmla="*/ 2526979 w 6006665"/>
                        <a:gd name="connsiteY293-121068" fmla="*/ 2547432 h 3006470"/>
                        <a:gd name="connsiteX294-121069" fmla="*/ 2490620 w 6006665"/>
                        <a:gd name="connsiteY294-121070" fmla="*/ 2542887 h 3006470"/>
                        <a:gd name="connsiteX295-121071" fmla="*/ 2463350 w 6006665"/>
                        <a:gd name="connsiteY295-121072" fmla="*/ 2515618 h 3006470"/>
                        <a:gd name="connsiteX296-121073" fmla="*/ 2436625 w 6006665"/>
                        <a:gd name="connsiteY296-121074" fmla="*/ 2515618 h 3006470"/>
                        <a:gd name="connsiteX297-121075" fmla="*/ 2424718 w 6006665"/>
                        <a:gd name="connsiteY297-121076" fmla="*/ 2515618 h 3006470"/>
                        <a:gd name="connsiteX298-121077" fmla="*/ 2398858 w 6006665"/>
                        <a:gd name="connsiteY298-121078" fmla="*/ 2502687 h 3006470"/>
                        <a:gd name="connsiteX299-121079" fmla="*/ 2350272 w 6006665"/>
                        <a:gd name="connsiteY299-121080" fmla="*/ 2526980 h 3006470"/>
                        <a:gd name="connsiteX300-121081" fmla="*/ 2282098 w 6006665"/>
                        <a:gd name="connsiteY300-121082" fmla="*/ 2574702 h 3006470"/>
                        <a:gd name="connsiteX301-121083" fmla="*/ 2238921 w 6006665"/>
                        <a:gd name="connsiteY301-121084" fmla="*/ 2586064 h 3006470"/>
                        <a:gd name="connsiteX302-121085" fmla="*/ 2227559 w 6006665"/>
                        <a:gd name="connsiteY302-121086" fmla="*/ 2590609 h 3006470"/>
                        <a:gd name="connsiteX303-121087" fmla="*/ 2225178 w 6006665"/>
                        <a:gd name="connsiteY303-121088" fmla="*/ 2586799 h 3006470"/>
                        <a:gd name="connsiteX304-121089" fmla="*/ 2215652 w 6006665"/>
                        <a:gd name="connsiteY304-121090" fmla="*/ 2590609 h 3006470"/>
                        <a:gd name="connsiteX305-121091" fmla="*/ 2193596 w 6006665"/>
                        <a:gd name="connsiteY305-121092" fmla="*/ 2555320 h 3006470"/>
                        <a:gd name="connsiteX306-121093" fmla="*/ 2157112 w 6006665"/>
                        <a:gd name="connsiteY306-121094" fmla="*/ 2558795 h 3006470"/>
                        <a:gd name="connsiteX307-121095" fmla="*/ 2156291 w 6006665"/>
                        <a:gd name="connsiteY307-121096" fmla="*/ 2557739 h 3006470"/>
                        <a:gd name="connsiteX308-121097" fmla="*/ 2145205 w 6006665"/>
                        <a:gd name="connsiteY308-121098" fmla="*/ 2558795 h 3006470"/>
                        <a:gd name="connsiteX309-121099" fmla="*/ 2129298 w 6006665"/>
                        <a:gd name="connsiteY309-121100" fmla="*/ 2538343 h 3006470"/>
                        <a:gd name="connsiteX310-121101" fmla="*/ 2102029 w 6006665"/>
                        <a:gd name="connsiteY310-121102" fmla="*/ 2526980 h 3006470"/>
                        <a:gd name="connsiteX311-121103" fmla="*/ 2086121 w 6006665"/>
                        <a:gd name="connsiteY311-121104" fmla="*/ 2495166 h 3006470"/>
                        <a:gd name="connsiteX312-121105" fmla="*/ 2070005 w 6006665"/>
                        <a:gd name="connsiteY312-121106" fmla="*/ 2486212 h 3006470"/>
                        <a:gd name="connsiteX313-121107" fmla="*/ 2027582 w 6006665"/>
                        <a:gd name="connsiteY313-121108" fmla="*/ 2499711 h 3006470"/>
                        <a:gd name="connsiteX314-121109" fmla="*/ 2023845 w 6006665"/>
                        <a:gd name="connsiteY314-121110" fmla="*/ 2497111 h 3006470"/>
                        <a:gd name="connsiteX315-121111" fmla="*/ 2018675 w 6006665"/>
                        <a:gd name="connsiteY315-121112" fmla="*/ 2499711 h 3006470"/>
                        <a:gd name="connsiteX316-121113" fmla="*/ 1971363 w 6006665"/>
                        <a:gd name="connsiteY316-121114" fmla="*/ 2468885 h 3006470"/>
                        <a:gd name="connsiteX317-121115" fmla="*/ 1952591 w 6006665"/>
                        <a:gd name="connsiteY317-121116" fmla="*/ 2495166 h 3006470"/>
                        <a:gd name="connsiteX318-121117" fmla="*/ 1947518 w 6006665"/>
                        <a:gd name="connsiteY318-121118" fmla="*/ 2485599 h 3006470"/>
                        <a:gd name="connsiteX319-121119" fmla="*/ 1940684 w 6006665"/>
                        <a:gd name="connsiteY319-121120" fmla="*/ 2495166 h 3006470"/>
                        <a:gd name="connsiteX320-121121" fmla="*/ 1861147 w 6006665"/>
                        <a:gd name="connsiteY320-121122" fmla="*/ 2345183 h 3006470"/>
                        <a:gd name="connsiteX321-121123" fmla="*/ 1811153 w 6006665"/>
                        <a:gd name="connsiteY321-121124" fmla="*/ 2295189 h 3006470"/>
                        <a:gd name="connsiteX322-121125" fmla="*/ 1813950 w 6006665"/>
                        <a:gd name="connsiteY322-121126" fmla="*/ 2292043 h 3006470"/>
                        <a:gd name="connsiteX323-121127" fmla="*/ 1275397 w 6006665"/>
                        <a:gd name="connsiteY323-121128" fmla="*/ 2472441 h 3006470"/>
                        <a:gd name="connsiteX324-121129" fmla="*/ 1270852 w 6006665"/>
                        <a:gd name="connsiteY324-121130" fmla="*/ 2499711 h 3006470"/>
                        <a:gd name="connsiteX325-121131" fmla="*/ 1215644 w 6006665"/>
                        <a:gd name="connsiteY325-121132" fmla="*/ 2496102 h 3006470"/>
                        <a:gd name="connsiteX326-121133" fmla="*/ 1204950 w 6006665"/>
                        <a:gd name="connsiteY326-121134" fmla="*/ 2511073 h 3006470"/>
                        <a:gd name="connsiteX327-121135" fmla="*/ 1196495 w 6006665"/>
                        <a:gd name="connsiteY327-121136" fmla="*/ 2506241 h 3006470"/>
                        <a:gd name="connsiteX328-121137" fmla="*/ 1193043 w 6006665"/>
                        <a:gd name="connsiteY328-121138" fmla="*/ 2511073 h 3006470"/>
                        <a:gd name="connsiteX329-121139" fmla="*/ 1145322 w 6006665"/>
                        <a:gd name="connsiteY329-121140" fmla="*/ 2483803 h 3006470"/>
                        <a:gd name="connsiteX330-121141" fmla="*/ 1098145 w 6006665"/>
                        <a:gd name="connsiteY330-121142" fmla="*/ 2483803 h 3006470"/>
                        <a:gd name="connsiteX331-121143" fmla="*/ 1061785 w 6006665"/>
                        <a:gd name="connsiteY331-121144" fmla="*/ 2511073 h 3006470"/>
                        <a:gd name="connsiteX332-121145" fmla="*/ 1055322 w 6006665"/>
                        <a:gd name="connsiteY332-121146" fmla="*/ 2506990 h 3006470"/>
                        <a:gd name="connsiteX333-121147" fmla="*/ 1049878 w 6006665"/>
                        <a:gd name="connsiteY333-121148" fmla="*/ 2511073 h 3006470"/>
                        <a:gd name="connsiteX334-121149" fmla="*/ 1006701 w 6006665"/>
                        <a:gd name="connsiteY334-121150" fmla="*/ 2483803 h 3006470"/>
                        <a:gd name="connsiteX335-121151" fmla="*/ 924893 w 6006665"/>
                        <a:gd name="connsiteY335-121152" fmla="*/ 2447444 h 3006470"/>
                        <a:gd name="connsiteX336-121153" fmla="*/ 877716 w 6006665"/>
                        <a:gd name="connsiteY336-121154" fmla="*/ 2447444 h 3006470"/>
                        <a:gd name="connsiteX337-121155" fmla="*/ 802724 w 6006665"/>
                        <a:gd name="connsiteY337-121156" fmla="*/ 2511073 h 3006470"/>
                        <a:gd name="connsiteX338-121157" fmla="*/ 798179 w 6006665"/>
                        <a:gd name="connsiteY338-121158" fmla="*/ 2554250 h 3006470"/>
                        <a:gd name="connsiteX339-121159" fmla="*/ 787406 w 6006665"/>
                        <a:gd name="connsiteY339-121160" fmla="*/ 2543477 h 3006470"/>
                        <a:gd name="connsiteX340-121161" fmla="*/ 786272 w 6006665"/>
                        <a:gd name="connsiteY340-121162" fmla="*/ 2554250 h 3006470"/>
                        <a:gd name="connsiteX341-121163" fmla="*/ 756063 w 6006665"/>
                        <a:gd name="connsiteY341-121164" fmla="*/ 2524040 h 3006470"/>
                        <a:gd name="connsiteX342-121165" fmla="*/ 732278 w 6006665"/>
                        <a:gd name="connsiteY342-121166" fmla="*/ 2581519 h 3006470"/>
                        <a:gd name="connsiteX343-121167" fmla="*/ 743640 w 6006665"/>
                        <a:gd name="connsiteY343-121168" fmla="*/ 2590609 h 3006470"/>
                        <a:gd name="connsiteX344-121169" fmla="*/ 723188 w 6006665"/>
                        <a:gd name="connsiteY344-121170" fmla="*/ 2633786 h 3006470"/>
                        <a:gd name="connsiteX345-121171" fmla="*/ 747026 w 6006665"/>
                        <a:gd name="connsiteY345-121172" fmla="*/ 2670627 h 3006470"/>
                        <a:gd name="connsiteX346-121173" fmla="*/ 763548 w 6006665"/>
                        <a:gd name="connsiteY346-121174" fmla="*/ 2667873 h 3006470"/>
                        <a:gd name="connsiteX347-121175" fmla="*/ 764871 w 6006665"/>
                        <a:gd name="connsiteY347-121176" fmla="*/ 2669637 h 3006470"/>
                        <a:gd name="connsiteX348-121177" fmla="*/ 775455 w 6006665"/>
                        <a:gd name="connsiteY348-121178" fmla="*/ 2667873 h 3006470"/>
                        <a:gd name="connsiteX349-121179" fmla="*/ 802724 w 6006665"/>
                        <a:gd name="connsiteY349-121180" fmla="*/ 2704232 h 3006470"/>
                        <a:gd name="connsiteX350-121181" fmla="*/ 798179 w 6006665"/>
                        <a:gd name="connsiteY350-121182" fmla="*/ 2731502 h 3006470"/>
                        <a:gd name="connsiteX351-121183" fmla="*/ 818632 w 6006665"/>
                        <a:gd name="connsiteY351-121184" fmla="*/ 2742864 h 3006470"/>
                        <a:gd name="connsiteX352-121185" fmla="*/ 802724 w 6006665"/>
                        <a:gd name="connsiteY352-121186" fmla="*/ 2774679 h 3006470"/>
                        <a:gd name="connsiteX353-121187" fmla="*/ 766365 w 6006665"/>
                        <a:gd name="connsiteY353-121188" fmla="*/ 2779224 h 3006470"/>
                        <a:gd name="connsiteX354-121189" fmla="*/ 727733 w 6006665"/>
                        <a:gd name="connsiteY354-121190" fmla="*/ 2838308 h 3006470"/>
                        <a:gd name="connsiteX355-121191" fmla="*/ 759548 w 6006665"/>
                        <a:gd name="connsiteY355-121192" fmla="*/ 2881485 h 3006470"/>
                        <a:gd name="connsiteX356-121193" fmla="*/ 759548 w 6006665"/>
                        <a:gd name="connsiteY356-121194" fmla="*/ 2920116 h 3006470"/>
                        <a:gd name="connsiteX357-121195" fmla="*/ 798179 w 6006665"/>
                        <a:gd name="connsiteY357-121196" fmla="*/ 2979201 h 3006470"/>
                        <a:gd name="connsiteX358-121197" fmla="*/ 775455 w 6006665"/>
                        <a:gd name="connsiteY358-121198" fmla="*/ 2995108 h 3006470"/>
                        <a:gd name="connsiteX359-121199" fmla="*/ 770910 w 6006665"/>
                        <a:gd name="connsiteY359-121200" fmla="*/ 3006470 h 3006470"/>
                        <a:gd name="connsiteX360-121201" fmla="*/ 759003 w 6006665"/>
                        <a:gd name="connsiteY360-121202" fmla="*/ 3006470 h 3006470"/>
                        <a:gd name="connsiteX361-121203" fmla="*/ 755003 w 6006665"/>
                        <a:gd name="connsiteY361-121204" fmla="*/ 3006470 h 3006470"/>
                        <a:gd name="connsiteX362-121205" fmla="*/ 743096 w 6006665"/>
                        <a:gd name="connsiteY362-121206" fmla="*/ 3006470 h 3006470"/>
                        <a:gd name="connsiteX363-121207" fmla="*/ 715826 w 6006665"/>
                        <a:gd name="connsiteY363-121208" fmla="*/ 2972383 h 3006470"/>
                        <a:gd name="connsiteX364-121209" fmla="*/ 704464 w 6006665"/>
                        <a:gd name="connsiteY364-121210" fmla="*/ 2972383 h 3006470"/>
                        <a:gd name="connsiteX365-121211" fmla="*/ 684012 w 6006665"/>
                        <a:gd name="connsiteY365-121212" fmla="*/ 2963293 h 3006470"/>
                        <a:gd name="connsiteX366-121213" fmla="*/ 672649 w 6006665"/>
                        <a:gd name="connsiteY366-121214" fmla="*/ 2940569 h 3006470"/>
                        <a:gd name="connsiteX367-121215" fmla="*/ 645222 w 6006665"/>
                        <a:gd name="connsiteY367-121216" fmla="*/ 2932732 h 3006470"/>
                        <a:gd name="connsiteX368-121217" fmla="*/ 625472 w 6006665"/>
                        <a:gd name="connsiteY368-121218" fmla="*/ 2936024 h 3006470"/>
                        <a:gd name="connsiteX369-121219" fmla="*/ 623771 w 6006665"/>
                        <a:gd name="connsiteY369-121220" fmla="*/ 2934323 h 3006470"/>
                        <a:gd name="connsiteX370-121221" fmla="*/ 613565 w 6006665"/>
                        <a:gd name="connsiteY370-121222" fmla="*/ 2936024 h 3006470"/>
                        <a:gd name="connsiteX371-121223" fmla="*/ 609020 w 6006665"/>
                        <a:gd name="connsiteY371-121224" fmla="*/ 2931479 h 3006470"/>
                        <a:gd name="connsiteX372-121225" fmla="*/ 559026 w 6006665"/>
                        <a:gd name="connsiteY372-121226" fmla="*/ 2904209 h 3006470"/>
                        <a:gd name="connsiteX373-121227" fmla="*/ 506760 w 6006665"/>
                        <a:gd name="connsiteY373-121228" fmla="*/ 2897392 h 3006470"/>
                        <a:gd name="connsiteX374-121229" fmla="*/ 483280 w 6006665"/>
                        <a:gd name="connsiteY374-121230" fmla="*/ 2890683 h 3006470"/>
                        <a:gd name="connsiteX375-121231" fmla="*/ 480035 w 6006665"/>
                        <a:gd name="connsiteY375-121232" fmla="*/ 2892847 h 3006470"/>
                        <a:gd name="connsiteX376-121233" fmla="*/ 475042 w 6006665"/>
                        <a:gd name="connsiteY376-121234" fmla="*/ 2888329 h 3006470"/>
                        <a:gd name="connsiteX377-121235" fmla="*/ 474945 w 6006665"/>
                        <a:gd name="connsiteY377-121236" fmla="*/ 2888302 h 3006470"/>
                        <a:gd name="connsiteX378-121237" fmla="*/ 468128 w 6006665"/>
                        <a:gd name="connsiteY378-121238" fmla="*/ 2892847 h 3006470"/>
                        <a:gd name="connsiteX379-121239" fmla="*/ 420406 w 6006665"/>
                        <a:gd name="connsiteY379-121240" fmla="*/ 2849670 h 3006470"/>
                        <a:gd name="connsiteX380-121241" fmla="*/ 381774 w 6006665"/>
                        <a:gd name="connsiteY380-121242" fmla="*/ 2833763 h 3006470"/>
                        <a:gd name="connsiteX381-121243" fmla="*/ 349960 w 6006665"/>
                        <a:gd name="connsiteY381-121244" fmla="*/ 2801948 h 3006470"/>
                        <a:gd name="connsiteX382-121245" fmla="*/ 377229 w 6006665"/>
                        <a:gd name="connsiteY382-121246" fmla="*/ 2795131 h 3006470"/>
                        <a:gd name="connsiteX383-121247" fmla="*/ 404499 w 6006665"/>
                        <a:gd name="connsiteY383-121248" fmla="*/ 2747409 h 3006470"/>
                        <a:gd name="connsiteX384-121249" fmla="*/ 388591 w 6006665"/>
                        <a:gd name="connsiteY384-121250" fmla="*/ 2731502 h 3006470"/>
                        <a:gd name="connsiteX385-121251" fmla="*/ 440858 w 6006665"/>
                        <a:gd name="connsiteY385-121252" fmla="*/ 2704232 h 3006470"/>
                        <a:gd name="connsiteX386-121253" fmla="*/ 440858 w 6006665"/>
                        <a:gd name="connsiteY386-121254" fmla="*/ 2701176 h 3006470"/>
                        <a:gd name="connsiteX387-121255" fmla="*/ 416406 w 6006665"/>
                        <a:gd name="connsiteY387-121256" fmla="*/ 2704232 h 3006470"/>
                        <a:gd name="connsiteX388-121257" fmla="*/ 416406 w 6006665"/>
                        <a:gd name="connsiteY388-121258" fmla="*/ 2702744 h 3006470"/>
                        <a:gd name="connsiteX389-121259" fmla="*/ 404499 w 6006665"/>
                        <a:gd name="connsiteY389-121260" fmla="*/ 2704232 h 3006470"/>
                        <a:gd name="connsiteX390-121261" fmla="*/ 404499 w 6006665"/>
                        <a:gd name="connsiteY390-121262" fmla="*/ 2683780 h 3006470"/>
                        <a:gd name="connsiteX391-121263" fmla="*/ 424951 w 6006665"/>
                        <a:gd name="connsiteY391-121264" fmla="*/ 2667873 h 3006470"/>
                        <a:gd name="connsiteX392-121265" fmla="*/ 463583 w 6006665"/>
                        <a:gd name="connsiteY392-121266" fmla="*/ 2661056 h 3006470"/>
                        <a:gd name="connsiteX393-121267" fmla="*/ 468128 w 6006665"/>
                        <a:gd name="connsiteY393-121268" fmla="*/ 2645148 h 3006470"/>
                        <a:gd name="connsiteX394-121269" fmla="*/ 456765 w 6006665"/>
                        <a:gd name="connsiteY394-121270" fmla="*/ 2613334 h 3006470"/>
                        <a:gd name="connsiteX395-121271" fmla="*/ 474945 w 6006665"/>
                        <a:gd name="connsiteY395-121272" fmla="*/ 2586064 h 3006470"/>
                        <a:gd name="connsiteX396-121273" fmla="*/ 474945 w 6006665"/>
                        <a:gd name="connsiteY396-121274" fmla="*/ 2565612 h 3006470"/>
                        <a:gd name="connsiteX397-121275" fmla="*/ 420406 w 6006665"/>
                        <a:gd name="connsiteY397-121276" fmla="*/ 2547432 h 3006470"/>
                        <a:gd name="connsiteX398-121277" fmla="*/ 409588 w 6006665"/>
                        <a:gd name="connsiteY398-121278" fmla="*/ 2547432 h 3006470"/>
                        <a:gd name="connsiteX399-121279" fmla="*/ 397681 w 6006665"/>
                        <a:gd name="connsiteY399-121280" fmla="*/ 2547432 h 3006470"/>
                        <a:gd name="connsiteX400-121281" fmla="*/ 379485 w 6006665"/>
                        <a:gd name="connsiteY400-121282" fmla="*/ 2525193 h 3006470"/>
                        <a:gd name="connsiteX401-121283" fmla="*/ 357322 w 6006665"/>
                        <a:gd name="connsiteY401-121284" fmla="*/ 2531525 h 3006470"/>
                        <a:gd name="connsiteX402-121285" fmla="*/ 352842 w 6006665"/>
                        <a:gd name="connsiteY402-121286" fmla="*/ 2529403 h 3006470"/>
                        <a:gd name="connsiteX403-121287" fmla="*/ 345415 w 6006665"/>
                        <a:gd name="connsiteY403-121288" fmla="*/ 2531525 h 3006470"/>
                        <a:gd name="connsiteX404-121289" fmla="*/ 302238 w 6006665"/>
                        <a:gd name="connsiteY404-121290" fmla="*/ 2511073 h 3006470"/>
                        <a:gd name="connsiteX405-121291" fmla="*/ 302238 w 6006665"/>
                        <a:gd name="connsiteY405-121292" fmla="*/ 2499711 h 3006470"/>
                        <a:gd name="connsiteX406-121293" fmla="*/ 286331 w 6006665"/>
                        <a:gd name="connsiteY406-121294" fmla="*/ 2472441 h 3006470"/>
                        <a:gd name="connsiteX407-121295" fmla="*/ 270968 w 6006665"/>
                        <a:gd name="connsiteY407-121296" fmla="*/ 2472441 h 3006470"/>
                        <a:gd name="connsiteX408-121297" fmla="*/ 259061 w 6006665"/>
                        <a:gd name="connsiteY408-121298" fmla="*/ 2472441 h 3006470"/>
                        <a:gd name="connsiteX409-121299" fmla="*/ 254516 w 6006665"/>
                        <a:gd name="connsiteY409-121300" fmla="*/ 2456534 h 3006470"/>
                        <a:gd name="connsiteX410-121301" fmla="*/ 263606 w 6006665"/>
                        <a:gd name="connsiteY410-121302" fmla="*/ 2440627 h 3006470"/>
                        <a:gd name="connsiteX411-121303" fmla="*/ 243991 w 6006665"/>
                        <a:gd name="connsiteY411-121304" fmla="*/ 2410114 h 3006470"/>
                        <a:gd name="connsiteX412-121305" fmla="*/ 216429 w 6006665"/>
                        <a:gd name="connsiteY412-121306" fmla="*/ 2413357 h 3006470"/>
                        <a:gd name="connsiteX413-121307" fmla="*/ 212956 w 6006665"/>
                        <a:gd name="connsiteY413-121308" fmla="*/ 2412365 h 3006470"/>
                        <a:gd name="connsiteX414-121309" fmla="*/ 204522 w 6006665"/>
                        <a:gd name="connsiteY414-121310" fmla="*/ 2413357 h 3006470"/>
                        <a:gd name="connsiteX415-121311" fmla="*/ 199623 w 6006665"/>
                        <a:gd name="connsiteY415-121312" fmla="*/ 2411957 h 3006470"/>
                        <a:gd name="connsiteX416-121313" fmla="*/ 195977 w 6006665"/>
                        <a:gd name="connsiteY416-121314" fmla="*/ 2424719 h 3006470"/>
                        <a:gd name="connsiteX417-121315" fmla="*/ 184968 w 6006665"/>
                        <a:gd name="connsiteY417-121316" fmla="*/ 2421574 h 3006470"/>
                        <a:gd name="connsiteX418-121317" fmla="*/ 184070 w 6006665"/>
                        <a:gd name="connsiteY418-121318" fmla="*/ 2424719 h 3006470"/>
                        <a:gd name="connsiteX419-121319" fmla="*/ 168163 w 6006665"/>
                        <a:gd name="connsiteY419-121320" fmla="*/ 2420184 h 3006470"/>
                        <a:gd name="connsiteX420-121321" fmla="*/ 156800 w 6006665"/>
                        <a:gd name="connsiteY420-121322" fmla="*/ 2381542 h 3006470"/>
                        <a:gd name="connsiteX421-121323" fmla="*/ 152255 w 6006665"/>
                        <a:gd name="connsiteY421-121324" fmla="*/ 2365635 h 3006470"/>
                        <a:gd name="connsiteX422-121325" fmla="*/ 156800 w 6006665"/>
                        <a:gd name="connsiteY422-121326" fmla="*/ 2361090 h 3006470"/>
                        <a:gd name="connsiteX423-121327" fmla="*/ 168707 w 6006665"/>
                        <a:gd name="connsiteY423-121328" fmla="*/ 2361090 h 3006470"/>
                        <a:gd name="connsiteX424-121329" fmla="*/ 188615 w 6006665"/>
                        <a:gd name="connsiteY424-121330" fmla="*/ 2361090 h 3006470"/>
                        <a:gd name="connsiteX425-121331" fmla="*/ 199977 w 6006665"/>
                        <a:gd name="connsiteY425-121332" fmla="*/ 2349728 h 3006470"/>
                        <a:gd name="connsiteX426-121333" fmla="*/ 188615 w 6006665"/>
                        <a:gd name="connsiteY426-121334" fmla="*/ 2327003 h 3006470"/>
                        <a:gd name="connsiteX427-121335" fmla="*/ 168163 w 6006665"/>
                        <a:gd name="connsiteY427-121336" fmla="*/ 2317914 h 3006470"/>
                        <a:gd name="connsiteX428-121337" fmla="*/ 168163 w 6006665"/>
                        <a:gd name="connsiteY428-121338" fmla="*/ 2311096 h 3006470"/>
                        <a:gd name="connsiteX429-121339" fmla="*/ 152255 w 6006665"/>
                        <a:gd name="connsiteY429-121340" fmla="*/ 2295189 h 3006470"/>
                        <a:gd name="connsiteX430-121341" fmla="*/ 129531 w 6006665"/>
                        <a:gd name="connsiteY430-121342" fmla="*/ 2258829 h 3006470"/>
                        <a:gd name="connsiteX431-121343" fmla="*/ 140893 w 6006665"/>
                        <a:gd name="connsiteY431-121344" fmla="*/ 2236105 h 3006470"/>
                        <a:gd name="connsiteX432-121345" fmla="*/ 136348 w 6006665"/>
                        <a:gd name="connsiteY432-121346" fmla="*/ 2208835 h 3006470"/>
                        <a:gd name="connsiteX433-121347" fmla="*/ 103789 w 6006665"/>
                        <a:gd name="connsiteY433-121348" fmla="*/ 2195428 h 3006470"/>
                        <a:gd name="connsiteX434-121349" fmla="*/ 93716 w 6006665"/>
                        <a:gd name="connsiteY434-121350" fmla="*/ 2199745 h 3006470"/>
                        <a:gd name="connsiteX435-121351" fmla="*/ 91868 w 6006665"/>
                        <a:gd name="connsiteY435-121352" fmla="*/ 2195434 h 3006470"/>
                        <a:gd name="connsiteX436-121353" fmla="*/ 81809 w 6006665"/>
                        <a:gd name="connsiteY436-121354" fmla="*/ 2199745 h 3006470"/>
                        <a:gd name="connsiteX437-121355" fmla="*/ 74992 w 6006665"/>
                        <a:gd name="connsiteY437-121356" fmla="*/ 2183838 h 3006470"/>
                        <a:gd name="connsiteX438-121357" fmla="*/ 34087 w 6006665"/>
                        <a:gd name="connsiteY438-121358" fmla="*/ 2172476 h 3006470"/>
                        <a:gd name="connsiteX439-121359" fmla="*/ 22725 w 6006665"/>
                        <a:gd name="connsiteY439-121360" fmla="*/ 2129299 h 3006470"/>
                        <a:gd name="connsiteX440-121361" fmla="*/ 22725 w 6006665"/>
                        <a:gd name="connsiteY440-121362" fmla="*/ 2097484 h 3006470"/>
                        <a:gd name="connsiteX441-121363" fmla="*/ 0 w 6006665"/>
                        <a:gd name="connsiteY441-121364" fmla="*/ 2081577 h 3006470"/>
                        <a:gd name="connsiteX442-121365" fmla="*/ 15907 w 6006665"/>
                        <a:gd name="connsiteY442-121366" fmla="*/ 2058853 h 3006470"/>
                        <a:gd name="connsiteX443-121367" fmla="*/ 6818 w 6006665"/>
                        <a:gd name="connsiteY443-121368" fmla="*/ 1995224 h 3006470"/>
                        <a:gd name="connsiteX444-121369" fmla="*/ 34087 w 6006665"/>
                        <a:gd name="connsiteY444-121370" fmla="*/ 1952047 h 3006470"/>
                        <a:gd name="connsiteX445-121371" fmla="*/ 27270 w 6006665"/>
                        <a:gd name="connsiteY445-121372" fmla="*/ 1940685 h 3006470"/>
                        <a:gd name="connsiteX446-121373" fmla="*/ 70447 w 6006665"/>
                        <a:gd name="connsiteY446-121374" fmla="*/ 1902053 h 3006470"/>
                        <a:gd name="connsiteX447-121375" fmla="*/ 27270 w 6006665"/>
                        <a:gd name="connsiteY447-121376" fmla="*/ 1865693 h 3006470"/>
                        <a:gd name="connsiteX448-121377" fmla="*/ 109078 w 6006665"/>
                        <a:gd name="connsiteY448-121378" fmla="*/ 1767977 h 3006470"/>
                        <a:gd name="connsiteX449-121379" fmla="*/ 145438 w 6006665"/>
                        <a:gd name="connsiteY449-121380" fmla="*/ 1724800 h 3006470"/>
                        <a:gd name="connsiteX450-121381" fmla="*/ 156800 w 6006665"/>
                        <a:gd name="connsiteY450-121382" fmla="*/ 1681624 h 3006470"/>
                        <a:gd name="connsiteX451-121383" fmla="*/ 102261 w 6006665"/>
                        <a:gd name="connsiteY451-121384" fmla="*/ 1629357 h 3006470"/>
                        <a:gd name="connsiteX452-121385" fmla="*/ 118168 w 6006665"/>
                        <a:gd name="connsiteY452-121386" fmla="*/ 1574818 h 3006470"/>
                        <a:gd name="connsiteX453-121387" fmla="*/ 86354 w 6006665"/>
                        <a:gd name="connsiteY453-121388" fmla="*/ 1511189 h 3006470"/>
                        <a:gd name="connsiteX454-121389" fmla="*/ 298238 w 6006665"/>
                        <a:gd name="connsiteY454-121390" fmla="*/ 1554366 h 3006470"/>
                        <a:gd name="connsiteX455-121391" fmla="*/ 345959 w 6006665"/>
                        <a:gd name="connsiteY455-121392" fmla="*/ 1586180 h 3006470"/>
                        <a:gd name="connsiteX456-121393" fmla="*/ 362087 w 6006665"/>
                        <a:gd name="connsiteY456-121394" fmla="*/ 1595588 h 3006470"/>
                        <a:gd name="connsiteX457-121395" fmla="*/ 365867 w 6006665"/>
                        <a:gd name="connsiteY457-121396" fmla="*/ 1563455 h 3006470"/>
                        <a:gd name="connsiteX458-121397" fmla="*/ 345415 w 6006665"/>
                        <a:gd name="connsiteY458-121398" fmla="*/ 1527096 h 3006470"/>
                        <a:gd name="connsiteX459-121399" fmla="*/ 365867 w 6006665"/>
                        <a:gd name="connsiteY459-121400" fmla="*/ 1495281 h 3006470"/>
                        <a:gd name="connsiteX460-121401" fmla="*/ 374560 w 6006665"/>
                        <a:gd name="connsiteY460-121402" fmla="*/ 1500280 h 3006470"/>
                        <a:gd name="connsiteX461-121403" fmla="*/ 377774 w 6006665"/>
                        <a:gd name="connsiteY461-121404" fmla="*/ 1495281 h 3006470"/>
                        <a:gd name="connsiteX462-121405" fmla="*/ 461933 w 6006665"/>
                        <a:gd name="connsiteY462-121406" fmla="*/ 1543673 h 3006470"/>
                        <a:gd name="connsiteX463-121407" fmla="*/ 484035 w 6006665"/>
                        <a:gd name="connsiteY463-121408" fmla="*/ 1527096 h 3006470"/>
                        <a:gd name="connsiteX464-121409" fmla="*/ 463583 w 6006665"/>
                        <a:gd name="connsiteY464-121410" fmla="*/ 1461194 h 3006470"/>
                        <a:gd name="connsiteX465-121411" fmla="*/ 1677078 w 6006665"/>
                        <a:gd name="connsiteY465-121412" fmla="*/ 1370296 h 3006470"/>
                        <a:gd name="connsiteX466-121413" fmla="*/ 1720255 w 6006665"/>
                        <a:gd name="connsiteY466-121414" fmla="*/ 1349844 h 3006470"/>
                        <a:gd name="connsiteX467-121415" fmla="*/ 1731617 w 6006665"/>
                        <a:gd name="connsiteY467-121416" fmla="*/ 1299850 h 3006470"/>
                        <a:gd name="connsiteX468-121417" fmla="*/ 1758887 w 6006665"/>
                        <a:gd name="connsiteY468-121418" fmla="*/ 1256673 h 3006470"/>
                        <a:gd name="connsiteX469-121419" fmla="*/ 1736162 w 6006665"/>
                        <a:gd name="connsiteY469-121420" fmla="*/ 1197589 h 3006470"/>
                        <a:gd name="connsiteX470-121421" fmla="*/ 1758887 w 6006665"/>
                        <a:gd name="connsiteY470-121422" fmla="*/ 1133960 h 3006470"/>
                        <a:gd name="connsiteX471-121423" fmla="*/ 1704347 w 6006665"/>
                        <a:gd name="connsiteY471-121424" fmla="*/ 1070331 h 3006470"/>
                        <a:gd name="connsiteX472-121425" fmla="*/ 1736162 w 6006665"/>
                        <a:gd name="connsiteY472-121426" fmla="*/ 961252 h 3006470"/>
                        <a:gd name="connsiteX473-121427" fmla="*/ 1688440 w 6006665"/>
                        <a:gd name="connsiteY473-121428" fmla="*/ 865809 h 3006470"/>
                        <a:gd name="connsiteX474-121429" fmla="*/ 1752069 w 6006665"/>
                        <a:gd name="connsiteY474-121430" fmla="*/ 788545 h 3006470"/>
                        <a:gd name="connsiteX475-121431" fmla="*/ 1747524 w 6006665"/>
                        <a:gd name="connsiteY475-121432" fmla="*/ 704464 h 3006470"/>
                        <a:gd name="connsiteX476-121433" fmla="*/ 1763431 w 6006665"/>
                        <a:gd name="connsiteY476-121434" fmla="*/ 697647 h 3006470"/>
                        <a:gd name="connsiteX477-121435" fmla="*/ 1764877 w 6006665"/>
                        <a:gd name="connsiteY477-121436" fmla="*/ 702130 h 3006470"/>
                        <a:gd name="connsiteX478-121437" fmla="*/ 1775339 w 6006665"/>
                        <a:gd name="connsiteY478-121438" fmla="*/ 697647 h 3006470"/>
                        <a:gd name="connsiteX479-121439" fmla="*/ 1798063 w 6006665"/>
                        <a:gd name="connsiteY479-121440" fmla="*/ 768093 h 3006470"/>
                        <a:gd name="connsiteX480-121441" fmla="*/ 1791454 w 6006665"/>
                        <a:gd name="connsiteY480-121442" fmla="*/ 815304 h 3006470"/>
                        <a:gd name="connsiteX481-121443" fmla="*/ 1854330 w 6006665"/>
                        <a:gd name="connsiteY481-121444" fmla="*/ 772638 h 3006470"/>
                        <a:gd name="connsiteX482-121445" fmla="*/ 1931594 w 6006665"/>
                        <a:gd name="connsiteY482-121446" fmla="*/ 763548 h 3006470"/>
                        <a:gd name="connsiteX483-121447" fmla="*/ 1932772 w 6006665"/>
                        <a:gd name="connsiteY483-121448" fmla="*/ 764810 h 3006470"/>
                        <a:gd name="connsiteX484-121449" fmla="*/ 1943501 w 6006665"/>
                        <a:gd name="connsiteY484-121450" fmla="*/ 763548 h 3006470"/>
                        <a:gd name="connsiteX485-121451" fmla="*/ 1988608 w 6006665"/>
                        <a:gd name="connsiteY485-121452" fmla="*/ 811877 h 3006470"/>
                        <a:gd name="connsiteX486-121453" fmla="*/ 1963408 w 6006665"/>
                        <a:gd name="connsiteY486-121454" fmla="*/ 736278 h 3006470"/>
                        <a:gd name="connsiteX487-121455" fmla="*/ 1963408 w 6006665"/>
                        <a:gd name="connsiteY487-121456" fmla="*/ 595386 h 3006470"/>
                        <a:gd name="connsiteX488-121457" fmla="*/ 2027037 w 6006665"/>
                        <a:gd name="connsiteY488-121458" fmla="*/ 574934 h 3006470"/>
                        <a:gd name="connsiteX489-121459" fmla="*/ 2037269 w 6006665"/>
                        <a:gd name="connsiteY489-121460" fmla="*/ 575472 h 3006470"/>
                        <a:gd name="connsiteX490-121461" fmla="*/ 2038944 w 6006665"/>
                        <a:gd name="connsiteY490-121462" fmla="*/ 574934 h 3006470"/>
                        <a:gd name="connsiteX491-121463" fmla="*/ 2115414 w 6006665"/>
                        <a:gd name="connsiteY491-121464" fmla="*/ 578958 h 3006470"/>
                        <a:gd name="connsiteX492-121465" fmla="*/ 2192927 w 6006665"/>
                        <a:gd name="connsiteY492-121466" fmla="*/ 559026 h 3006470"/>
                        <a:gd name="connsiteX493-121467" fmla="*/ 2167930 w 6006665"/>
                        <a:gd name="connsiteY493-121468" fmla="*/ 493125 h 3006470"/>
                        <a:gd name="connsiteX494-121469" fmla="*/ 2204289 w 6006665"/>
                        <a:gd name="connsiteY494-121470" fmla="*/ 402226 h 3006470"/>
                        <a:gd name="connsiteX495-121471" fmla="*/ 2247466 w 6006665"/>
                        <a:gd name="connsiteY495-121472" fmla="*/ 397681 h 3006470"/>
                        <a:gd name="connsiteX496-121473" fmla="*/ 2317913 w 6006665"/>
                        <a:gd name="connsiteY496-121474" fmla="*/ 322690 h 3006470"/>
                        <a:gd name="connsiteX497-121475" fmla="*/ 2420183 w 6006665"/>
                        <a:gd name="connsiteY497-121476" fmla="*/ 304510 h 3006470"/>
                        <a:gd name="connsiteX498-121477" fmla="*/ 2429263 w 6006665"/>
                        <a:gd name="connsiteY498-121478" fmla="*/ 263606 h 3006470"/>
                        <a:gd name="connsiteX499-121479" fmla="*/ 2526979 w 6006665"/>
                        <a:gd name="connsiteY499-121480" fmla="*/ 252244 h 3006470"/>
                        <a:gd name="connsiteX500-121481" fmla="*/ 2528058 w 6006665"/>
                        <a:gd name="connsiteY500-121482" fmla="*/ 253503 h 3006470"/>
                        <a:gd name="connsiteX501-121483" fmla="*/ 2538886 w 6006665"/>
                        <a:gd name="connsiteY501-121484" fmla="*/ 252244 h 3006470"/>
                        <a:gd name="connsiteX502-121485" fmla="*/ 2560820 w 6006665"/>
                        <a:gd name="connsiteY502-121486" fmla="*/ 277833 h 3006470"/>
                        <a:gd name="connsiteX503-121487" fmla="*/ 2640602 w 6006665"/>
                        <a:gd name="connsiteY503-121488" fmla="*/ 202249 h 3006470"/>
                        <a:gd name="connsiteX504-121489" fmla="*/ 2652509 w 6006665"/>
                        <a:gd name="connsiteY504-121490" fmla="*/ 202249 h 3006470"/>
                        <a:gd name="connsiteX505-121491" fmla="*/ 2704231 w 6006665"/>
                        <a:gd name="connsiteY505-121492" fmla="*/ 202249 h 3006470"/>
                        <a:gd name="connsiteX506-121493" fmla="*/ 2715593 w 6006665"/>
                        <a:gd name="connsiteY506-121494" fmla="*/ 134075 h 3006470"/>
                        <a:gd name="connsiteX507-121495" fmla="*/ 2751953 w 6006665"/>
                        <a:gd name="connsiteY507-121496" fmla="*/ 68174 h 3006470"/>
                        <a:gd name="connsiteX508-121497" fmla="*/ 2838307 w 6006665"/>
                        <a:gd name="connsiteY508-121498" fmla="*/ 0 h 3006470"/>
                        <a:gd name="connsiteX0-121499" fmla="*/ 1791129 w 6006665"/>
                        <a:gd name="connsiteY0-121500" fmla="*/ 817622 h 3006470"/>
                        <a:gd name="connsiteX1-121501" fmla="*/ 1782156 w 6006665"/>
                        <a:gd name="connsiteY1-121502" fmla="*/ 881716 h 3006470"/>
                        <a:gd name="connsiteX2-121503" fmla="*/ 1809554 w 6006665"/>
                        <a:gd name="connsiteY2-121504" fmla="*/ 895415 h 3006470"/>
                        <a:gd name="connsiteX3-121505" fmla="*/ 1791129 w 6006665"/>
                        <a:gd name="connsiteY3-121506" fmla="*/ 817622 h 3006470"/>
                        <a:gd name="connsiteX4-121507" fmla="*/ 2838307 w 6006665"/>
                        <a:gd name="connsiteY4-121508" fmla="*/ 0 h 3006470"/>
                        <a:gd name="connsiteX5-121509" fmla="*/ 2844246 w 6006665"/>
                        <a:gd name="connsiteY5-121510" fmla="*/ 4711 h 3006470"/>
                        <a:gd name="connsiteX6-121511" fmla="*/ 2850213 w 6006665"/>
                        <a:gd name="connsiteY6-121512" fmla="*/ 0 h 3006470"/>
                        <a:gd name="connsiteX7-121513" fmla="*/ 2916115 w 6006665"/>
                        <a:gd name="connsiteY7-121514" fmla="*/ 52267 h 3006470"/>
                        <a:gd name="connsiteX8-121515" fmla="*/ 2861576 w 6006665"/>
                        <a:gd name="connsiteY8-121516" fmla="*/ 90899 h 3006470"/>
                        <a:gd name="connsiteX9-121517" fmla="*/ 2947929 w 6006665"/>
                        <a:gd name="connsiteY9-121518" fmla="*/ 118168 h 3006470"/>
                        <a:gd name="connsiteX10-121519" fmla="*/ 2957621 w 6006665"/>
                        <a:gd name="connsiteY10-121520" fmla="*/ 186006 h 3006470"/>
                        <a:gd name="connsiteX11-121521" fmla="*/ 2979199 w 6006665"/>
                        <a:gd name="connsiteY11-121522" fmla="*/ 161345 h 3006470"/>
                        <a:gd name="connsiteX12-121523" fmla="*/ 2991106 w 6006665"/>
                        <a:gd name="connsiteY12-121524" fmla="*/ 161345 h 3006470"/>
                        <a:gd name="connsiteX13-121525" fmla="*/ 3086005 w 6006665"/>
                        <a:gd name="connsiteY13-121526" fmla="*/ 161345 h 3006470"/>
                        <a:gd name="connsiteX14-121527" fmla="*/ 3097912 w 6006665"/>
                        <a:gd name="connsiteY14-121528" fmla="*/ 161345 h 3006470"/>
                        <a:gd name="connsiteX15-121529" fmla="*/ 3179721 w 6006665"/>
                        <a:gd name="connsiteY15-121530" fmla="*/ 236336 h 3006470"/>
                        <a:gd name="connsiteX16-121531" fmla="*/ 3211535 w 6006665"/>
                        <a:gd name="connsiteY16-121532" fmla="*/ 295420 h 3006470"/>
                        <a:gd name="connsiteX17-121533" fmla="*/ 3200173 w 6006665"/>
                        <a:gd name="connsiteY17-121534" fmla="*/ 370412 h 3006470"/>
                        <a:gd name="connsiteX18-121535" fmla="*/ 3161541 w 6006665"/>
                        <a:gd name="connsiteY18-121536" fmla="*/ 413589 h 3006470"/>
                        <a:gd name="connsiteX19-121537" fmla="*/ 3066097 w 6006665"/>
                        <a:gd name="connsiteY19-121538" fmla="*/ 488580 h 3006470"/>
                        <a:gd name="connsiteX20-121539" fmla="*/ 3034283 w 6006665"/>
                        <a:gd name="connsiteY20-121540" fmla="*/ 531757 h 3006470"/>
                        <a:gd name="connsiteX21-121541" fmla="*/ 3082005 w 6006665"/>
                        <a:gd name="connsiteY21-121542" fmla="*/ 547664 h 3006470"/>
                        <a:gd name="connsiteX22-121543" fmla="*/ 3129459 w 6006665"/>
                        <a:gd name="connsiteY22-121544" fmla="*/ 575345 h 3006470"/>
                        <a:gd name="connsiteX23-121545" fmla="*/ 3156451 w 6006665"/>
                        <a:gd name="connsiteY23-121546" fmla="*/ 552209 h 3006470"/>
                        <a:gd name="connsiteX24-121547" fmla="*/ 3158460 w 6006665"/>
                        <a:gd name="connsiteY24-121548" fmla="*/ 560693 h 3006470"/>
                        <a:gd name="connsiteX25-121549" fmla="*/ 3168359 w 6006665"/>
                        <a:gd name="connsiteY25-121550" fmla="*/ 552209 h 3006470"/>
                        <a:gd name="connsiteX26-121551" fmla="*/ 3184984 w 6006665"/>
                        <a:gd name="connsiteY26-121552" fmla="*/ 622402 h 3006470"/>
                        <a:gd name="connsiteX27-121553" fmla="*/ 3192811 w 6006665"/>
                        <a:gd name="connsiteY27-121554" fmla="*/ 606748 h 3006470"/>
                        <a:gd name="connsiteX28-121555" fmla="*/ 3251895 w 6006665"/>
                        <a:gd name="connsiteY28-121556" fmla="*/ 586296 h 3006470"/>
                        <a:gd name="connsiteX29-121557" fmla="*/ 3259833 w 6006665"/>
                        <a:gd name="connsiteY29-121558" fmla="*/ 587670 h 3006470"/>
                        <a:gd name="connsiteX30-121559" fmla="*/ 3263802 w 6006665"/>
                        <a:gd name="connsiteY30-121560" fmla="*/ 586296 h 3006470"/>
                        <a:gd name="connsiteX31-121561" fmla="*/ 3381970 w 6006665"/>
                        <a:gd name="connsiteY31-121562" fmla="*/ 606748 h 3006470"/>
                        <a:gd name="connsiteX32-121563" fmla="*/ 3388787 w 6006665"/>
                        <a:gd name="connsiteY32-121564" fmla="*/ 665832 h 3006470"/>
                        <a:gd name="connsiteX33-121565" fmla="*/ 3531529 w 6006665"/>
                        <a:gd name="connsiteY33-121566" fmla="*/ 686823 h 3006470"/>
                        <a:gd name="connsiteX34-121567" fmla="*/ 3538225 w 6006665"/>
                        <a:gd name="connsiteY34-121568" fmla="*/ 590841 h 3006470"/>
                        <a:gd name="connsiteX35-121569" fmla="*/ 3549910 w 6006665"/>
                        <a:gd name="connsiteY35-121570" fmla="*/ 594028 h 3006470"/>
                        <a:gd name="connsiteX36-121571" fmla="*/ 3550132 w 6006665"/>
                        <a:gd name="connsiteY36-121572" fmla="*/ 590841 h 3006470"/>
                        <a:gd name="connsiteX37-121573" fmla="*/ 3625123 w 6006665"/>
                        <a:gd name="connsiteY37-121574" fmla="*/ 611293 h 3006470"/>
                        <a:gd name="connsiteX38-121575" fmla="*/ 3672301 w 6006665"/>
                        <a:gd name="connsiteY38-121576" fmla="*/ 611293 h 3006470"/>
                        <a:gd name="connsiteX39-121577" fmla="*/ 3684207 w 6006665"/>
                        <a:gd name="connsiteY39-121578" fmla="*/ 611293 h 3006470"/>
                        <a:gd name="connsiteX40-121579" fmla="*/ 3743291 w 6006665"/>
                        <a:gd name="connsiteY40-121580" fmla="*/ 677194 h 3006470"/>
                        <a:gd name="connsiteX41-121581" fmla="*/ 3759199 w 6006665"/>
                        <a:gd name="connsiteY41-121582" fmla="*/ 756731 h 3006470"/>
                        <a:gd name="connsiteX42-121583" fmla="*/ 3738747 w 6006665"/>
                        <a:gd name="connsiteY42-121584" fmla="*/ 806725 h 3006470"/>
                        <a:gd name="connsiteX43-121585" fmla="*/ 3786469 w 6006665"/>
                        <a:gd name="connsiteY43-121586" fmla="*/ 897623 h 3006470"/>
                        <a:gd name="connsiteX44-121587" fmla="*/ 3835603 w 6006665"/>
                        <a:gd name="connsiteY44-121588" fmla="*/ 933529 h 3006470"/>
                        <a:gd name="connsiteX45-121589" fmla="*/ 3865460 w 6006665"/>
                        <a:gd name="connsiteY45-121590" fmla="*/ 822632 h 3006470"/>
                        <a:gd name="connsiteX46-121591" fmla="*/ 3875077 w 6006665"/>
                        <a:gd name="connsiteY46-121592" fmla="*/ 831139 h 3006470"/>
                        <a:gd name="connsiteX47-121593" fmla="*/ 3877367 w 6006665"/>
                        <a:gd name="connsiteY47-121594" fmla="*/ 822632 h 3006470"/>
                        <a:gd name="connsiteX48-121595" fmla="*/ 3932151 w 6006665"/>
                        <a:gd name="connsiteY48-121596" fmla="*/ 871095 h 3006470"/>
                        <a:gd name="connsiteX49-121597" fmla="*/ 3988173 w 6006665"/>
                        <a:gd name="connsiteY49-121598" fmla="*/ 843084 h 3006470"/>
                        <a:gd name="connsiteX50-121599" fmla="*/ 3993852 w 6006665"/>
                        <a:gd name="connsiteY50-121600" fmla="*/ 846199 h 3006470"/>
                        <a:gd name="connsiteX51-121601" fmla="*/ 4000080 w 6006665"/>
                        <a:gd name="connsiteY51-121602" fmla="*/ 843084 h 3006470"/>
                        <a:gd name="connsiteX52-121603" fmla="*/ 4062426 w 6006665"/>
                        <a:gd name="connsiteY52-121604" fmla="*/ 877274 h 3006470"/>
                        <a:gd name="connsiteX53-121605" fmla="*/ 4085889 w 6006665"/>
                        <a:gd name="connsiteY53-121606" fmla="*/ 849902 h 3006470"/>
                        <a:gd name="connsiteX54-121607" fmla="*/ 4095563 w 6006665"/>
                        <a:gd name="connsiteY54-121608" fmla="*/ 852506 h 3006470"/>
                        <a:gd name="connsiteX55-121609" fmla="*/ 4097796 w 6006665"/>
                        <a:gd name="connsiteY55-121610" fmla="*/ 849902 h 3006470"/>
                        <a:gd name="connsiteX56-121611" fmla="*/ 4144150 w 6006665"/>
                        <a:gd name="connsiteY56-121612" fmla="*/ 862382 h 3006470"/>
                        <a:gd name="connsiteX57-121613" fmla="*/ 4117703 w 6006665"/>
                        <a:gd name="connsiteY57-121614" fmla="*/ 752186 h 3006470"/>
                        <a:gd name="connsiteX58-121615" fmla="*/ 4165425 w 6006665"/>
                        <a:gd name="connsiteY58-121616" fmla="*/ 697647 h 3006470"/>
                        <a:gd name="connsiteX59-121617" fmla="*/ 4175231 w 6006665"/>
                        <a:gd name="connsiteY59-121618" fmla="*/ 700048 h 3006470"/>
                        <a:gd name="connsiteX60-121619" fmla="*/ 4177332 w 6006665"/>
                        <a:gd name="connsiteY60-121620" fmla="*/ 697647 h 3006470"/>
                        <a:gd name="connsiteX61-121621" fmla="*/ 4511384 w 6006665"/>
                        <a:gd name="connsiteY61-121622" fmla="*/ 779455 h 3006470"/>
                        <a:gd name="connsiteX62-121623" fmla="*/ 4543199 w 6006665"/>
                        <a:gd name="connsiteY62-121624" fmla="*/ 849902 h 3006470"/>
                        <a:gd name="connsiteX63-121625" fmla="*/ 4639242 w 6006665"/>
                        <a:gd name="connsiteY63-121626" fmla="*/ 932544 h 3006470"/>
                        <a:gd name="connsiteX64-121627" fmla="*/ 4774445 w 6006665"/>
                        <a:gd name="connsiteY64-121628" fmla="*/ 913531 h 3006470"/>
                        <a:gd name="connsiteX65-121629" fmla="*/ 4778496 w 6006665"/>
                        <a:gd name="connsiteY65-121630" fmla="*/ 914635 h 3006470"/>
                        <a:gd name="connsiteX66-121631" fmla="*/ 4786352 w 6006665"/>
                        <a:gd name="connsiteY66-121632" fmla="*/ 913531 h 3006470"/>
                        <a:gd name="connsiteX67-121633" fmla="*/ 4861343 w 6006665"/>
                        <a:gd name="connsiteY67-121634" fmla="*/ 933983 h 3006470"/>
                        <a:gd name="connsiteX68-121635" fmla="*/ 4893158 w 6006665"/>
                        <a:gd name="connsiteY68-121636" fmla="*/ 977160 h 3006470"/>
                        <a:gd name="connsiteX69-121637" fmla="*/ 4888613 w 6006665"/>
                        <a:gd name="connsiteY69-121638" fmla="*/ 1058968 h 3006470"/>
                        <a:gd name="connsiteX70-121639" fmla="*/ 4927677 w 6006665"/>
                        <a:gd name="connsiteY70-121640" fmla="*/ 1083640 h 3006470"/>
                        <a:gd name="connsiteX71-121641" fmla="*/ 4967605 w 6006665"/>
                        <a:gd name="connsiteY71-121642" fmla="*/ 1070331 h 3006470"/>
                        <a:gd name="connsiteX72-121643" fmla="*/ 5038051 w 6006665"/>
                        <a:gd name="connsiteY72-121644" fmla="*/ 1063513 h 3006470"/>
                        <a:gd name="connsiteX73-121645" fmla="*/ 5040730 w 6006665"/>
                        <a:gd name="connsiteY73-121646" fmla="*/ 1064406 h 3006470"/>
                        <a:gd name="connsiteX74-121647" fmla="*/ 5049958 w 6006665"/>
                        <a:gd name="connsiteY74-121648" fmla="*/ 1063513 h 3006470"/>
                        <a:gd name="connsiteX75-121649" fmla="*/ 5114249 w 6006665"/>
                        <a:gd name="connsiteY75-121650" fmla="*/ 1084944 h 3006470"/>
                        <a:gd name="connsiteX76-121651" fmla="*/ 5176671 w 6006665"/>
                        <a:gd name="connsiteY76-121652" fmla="*/ 1074876 h 3006470"/>
                        <a:gd name="connsiteX77-121653" fmla="*/ 5177801 w 6006665"/>
                        <a:gd name="connsiteY77-121654" fmla="*/ 1076614 h 3006470"/>
                        <a:gd name="connsiteX78-121655" fmla="*/ 5188578 w 6006665"/>
                        <a:gd name="connsiteY78-121656" fmla="*/ 1074876 h 3006470"/>
                        <a:gd name="connsiteX79-121657" fmla="*/ 5243719 w 6006665"/>
                        <a:gd name="connsiteY79-121658" fmla="*/ 1159707 h 3006470"/>
                        <a:gd name="connsiteX80-121659" fmla="*/ 5283477 w 6006665"/>
                        <a:gd name="connsiteY80-121660" fmla="*/ 1129415 h 3006470"/>
                        <a:gd name="connsiteX81-121661" fmla="*/ 5258480 w 6006665"/>
                        <a:gd name="connsiteY81-121662" fmla="*/ 1063513 h 3006470"/>
                        <a:gd name="connsiteX82-121663" fmla="*/ 5267570 w 6006665"/>
                        <a:gd name="connsiteY82-121664" fmla="*/ 1015792 h 3006470"/>
                        <a:gd name="connsiteX83-121665" fmla="*/ 5278896 w 6006665"/>
                        <a:gd name="connsiteY83-121666" fmla="*/ 1018841 h 3006470"/>
                        <a:gd name="connsiteX84-121667" fmla="*/ 5279477 w 6006665"/>
                        <a:gd name="connsiteY84-121668" fmla="*/ 1015792 h 3006470"/>
                        <a:gd name="connsiteX85-121669" fmla="*/ 5395510 w 6006665"/>
                        <a:gd name="connsiteY85-121670" fmla="*/ 1047031 h 3006470"/>
                        <a:gd name="connsiteX86-121671" fmla="*/ 5463001 w 6006665"/>
                        <a:gd name="connsiteY86-121672" fmla="*/ 1043061 h 3006470"/>
                        <a:gd name="connsiteX87-121673" fmla="*/ 5464386 w 6006665"/>
                        <a:gd name="connsiteY87-121674" fmla="*/ 1043680 h 3006470"/>
                        <a:gd name="connsiteX88-121675" fmla="*/ 5474909 w 6006665"/>
                        <a:gd name="connsiteY88-121676" fmla="*/ 1043061 h 3006470"/>
                        <a:gd name="connsiteX89-121677" fmla="*/ 5581715 w 6006665"/>
                        <a:gd name="connsiteY89-121678" fmla="*/ 1090783 h 3006470"/>
                        <a:gd name="connsiteX90-121679" fmla="*/ 5633981 w 6006665"/>
                        <a:gd name="connsiteY90-121680" fmla="*/ 1133960 h 3006470"/>
                        <a:gd name="connsiteX91-121681" fmla="*/ 5720335 w 6006665"/>
                        <a:gd name="connsiteY91-121682" fmla="*/ 1213496 h 3006470"/>
                        <a:gd name="connsiteX92-121683" fmla="*/ 5822595 w 6006665"/>
                        <a:gd name="connsiteY92-121684" fmla="*/ 1311212 h 3006470"/>
                        <a:gd name="connsiteX93-121685" fmla="*/ 5818051 w 6006665"/>
                        <a:gd name="connsiteY93-121686" fmla="*/ 1365751 h 3006470"/>
                        <a:gd name="connsiteX94-121687" fmla="*/ 5825679 w 6006665"/>
                        <a:gd name="connsiteY94-121688" fmla="*/ 1373379 h 3006470"/>
                        <a:gd name="connsiteX95-121689" fmla="*/ 5822051 w 6006665"/>
                        <a:gd name="connsiteY95-121690" fmla="*/ 1322574 h 3006470"/>
                        <a:gd name="connsiteX96-121691" fmla="*/ 5834092 w 6006665"/>
                        <a:gd name="connsiteY96-121692" fmla="*/ 1324447 h 3006470"/>
                        <a:gd name="connsiteX97-121693" fmla="*/ 5833958 w 6006665"/>
                        <a:gd name="connsiteY97-121694" fmla="*/ 1322574 h 3006470"/>
                        <a:gd name="connsiteX98-121695" fmla="*/ 5936219 w 6006665"/>
                        <a:gd name="connsiteY98-121696" fmla="*/ 1338481 h 3006470"/>
                        <a:gd name="connsiteX99-121697" fmla="*/ 6006665 w 6006665"/>
                        <a:gd name="connsiteY99-121698" fmla="*/ 1418018 h 3006470"/>
                        <a:gd name="connsiteX100-121699" fmla="*/ 5968033 w 6006665"/>
                        <a:gd name="connsiteY100-121700" fmla="*/ 1456650 h 3006470"/>
                        <a:gd name="connsiteX101-121701" fmla="*/ 5908949 w 6006665"/>
                        <a:gd name="connsiteY101-121702" fmla="*/ 1468012 h 3006470"/>
                        <a:gd name="connsiteX102-121703" fmla="*/ 5908949 w 6006665"/>
                        <a:gd name="connsiteY102-121704" fmla="*/ 1554366 h 3006470"/>
                        <a:gd name="connsiteX103-121705" fmla="*/ 5893042 w 6006665"/>
                        <a:gd name="connsiteY103-121706" fmla="*/ 1570273 h 3006470"/>
                        <a:gd name="connsiteX104-121707" fmla="*/ 5881135 w 6006665"/>
                        <a:gd name="connsiteY104-121708" fmla="*/ 1570273 h 3006470"/>
                        <a:gd name="connsiteX105-121709" fmla="*/ 5861227 w 6006665"/>
                        <a:gd name="connsiteY105-121710" fmla="*/ 1570273 h 3006470"/>
                        <a:gd name="connsiteX106-121711" fmla="*/ 5849321 w 6006665"/>
                        <a:gd name="connsiteY106-121712" fmla="*/ 1570273 h 3006470"/>
                        <a:gd name="connsiteX107-121713" fmla="*/ 5817506 w 6006665"/>
                        <a:gd name="connsiteY107-121714" fmla="*/ 1536186 h 3006470"/>
                        <a:gd name="connsiteX108-121715" fmla="*/ 5767511 w 6006665"/>
                        <a:gd name="connsiteY108-121716" fmla="*/ 1511189 h 3006470"/>
                        <a:gd name="connsiteX109-121717" fmla="*/ 5762967 w 6006665"/>
                        <a:gd name="connsiteY109-121718" fmla="*/ 1477102 h 3006470"/>
                        <a:gd name="connsiteX110-121719" fmla="*/ 5729132 w 6006665"/>
                        <a:gd name="connsiteY110-121720" fmla="*/ 1463170 h 3006470"/>
                        <a:gd name="connsiteX111-121721" fmla="*/ 5695337 w 6006665"/>
                        <a:gd name="connsiteY111-121722" fmla="*/ 1472557 h 3006470"/>
                        <a:gd name="connsiteX112-121723" fmla="*/ 5693366 w 6006665"/>
                        <a:gd name="connsiteY112-121724" fmla="*/ 1469797 h 3006470"/>
                        <a:gd name="connsiteX113-121725" fmla="*/ 5683431 w 6006665"/>
                        <a:gd name="connsiteY113-121726" fmla="*/ 1472557 h 3006470"/>
                        <a:gd name="connsiteX114-121727" fmla="*/ 5660706 w 6006665"/>
                        <a:gd name="connsiteY114-121728" fmla="*/ 1440742 h 3006470"/>
                        <a:gd name="connsiteX115-121729" fmla="*/ 5669644 w 6006665"/>
                        <a:gd name="connsiteY115-121730" fmla="*/ 1415717 h 3006470"/>
                        <a:gd name="connsiteX116-121731" fmla="*/ 5640799 w 6006665"/>
                        <a:gd name="connsiteY116-121732" fmla="*/ 1429380 h 3006470"/>
                        <a:gd name="connsiteX117-121733" fmla="*/ 5656705 w 6006665"/>
                        <a:gd name="connsiteY117-121734" fmla="*/ 1472557 h 3006470"/>
                        <a:gd name="connsiteX118-121735" fmla="*/ 5633981 w 6006665"/>
                        <a:gd name="connsiteY118-121736" fmla="*/ 1511189 h 3006470"/>
                        <a:gd name="connsiteX119-121737" fmla="*/ 5586259 w 6006665"/>
                        <a:gd name="connsiteY119-121738" fmla="*/ 1547548 h 3006470"/>
                        <a:gd name="connsiteX120-121739" fmla="*/ 5575676 w 6006665"/>
                        <a:gd name="connsiteY120-121740" fmla="*/ 1546540 h 3006470"/>
                        <a:gd name="connsiteX121-121741" fmla="*/ 5574353 w 6006665"/>
                        <a:gd name="connsiteY121-121742" fmla="*/ 1547548 h 3006470"/>
                        <a:gd name="connsiteX122-121743" fmla="*/ 5539436 w 6006665"/>
                        <a:gd name="connsiteY122-121744" fmla="*/ 1544223 h 3006470"/>
                        <a:gd name="connsiteX123-121745" fmla="*/ 5570352 w 6006665"/>
                        <a:gd name="connsiteY123-121746" fmla="*/ 1586180 h 3006470"/>
                        <a:gd name="connsiteX124-121747" fmla="*/ 5593077 w 6006665"/>
                        <a:gd name="connsiteY124-121748" fmla="*/ 1649809 h 3006470"/>
                        <a:gd name="connsiteX125-121749" fmla="*/ 5608984 w 6006665"/>
                        <a:gd name="connsiteY125-121750" fmla="*/ 1677079 h 3006470"/>
                        <a:gd name="connsiteX126-121751" fmla="*/ 5613529 w 6006665"/>
                        <a:gd name="connsiteY126-121752" fmla="*/ 1708893 h 3006470"/>
                        <a:gd name="connsiteX127-121753" fmla="*/ 5608984 w 6006665"/>
                        <a:gd name="connsiteY127-121754" fmla="*/ 1731618 h 3006470"/>
                        <a:gd name="connsiteX128-121755" fmla="*/ 5597799 w 6006665"/>
                        <a:gd name="connsiteY128-121756" fmla="*/ 1728009 h 3006470"/>
                        <a:gd name="connsiteX129-121757" fmla="*/ 5597077 w 6006665"/>
                        <a:gd name="connsiteY129-121758" fmla="*/ 1731618 h 3006470"/>
                        <a:gd name="connsiteX130-121759" fmla="*/ 5534271 w 6006665"/>
                        <a:gd name="connsiteY130-121760" fmla="*/ 1711358 h 3006470"/>
                        <a:gd name="connsiteX131-121761" fmla="*/ 5436277 w 6006665"/>
                        <a:gd name="connsiteY131-121762" fmla="*/ 1767977 h 3006470"/>
                        <a:gd name="connsiteX132-121763" fmla="*/ 5397645 w 6006665"/>
                        <a:gd name="connsiteY132-121764" fmla="*/ 1779340 h 3006470"/>
                        <a:gd name="connsiteX133-121765" fmla="*/ 5345378 w 6006665"/>
                        <a:gd name="connsiteY133-121766" fmla="*/ 1833879 h 3006470"/>
                        <a:gd name="connsiteX134-121767" fmla="*/ 5290839 w 6006665"/>
                        <a:gd name="connsiteY134-121768" fmla="*/ 1881600 h 3006470"/>
                        <a:gd name="connsiteX135-121769" fmla="*/ 5274932 w 6006665"/>
                        <a:gd name="connsiteY135-121770" fmla="*/ 1913415 h 3006470"/>
                        <a:gd name="connsiteX136-121771" fmla="*/ 5267238 w 6006665"/>
                        <a:gd name="connsiteY136-121772" fmla="*/ 1904988 h 3006470"/>
                        <a:gd name="connsiteX137-121773" fmla="*/ 5263025 w 6006665"/>
                        <a:gd name="connsiteY137-121774" fmla="*/ 1913415 h 3006470"/>
                        <a:gd name="connsiteX138-121775" fmla="*/ 5219538 w 6006665"/>
                        <a:gd name="connsiteY138-121776" fmla="*/ 1865787 h 3006470"/>
                        <a:gd name="connsiteX139-121777" fmla="*/ 5129494 w 6006665"/>
                        <a:gd name="connsiteY139-121778" fmla="*/ 1920232 h 3006470"/>
                        <a:gd name="connsiteX140-121779" fmla="*/ 5126389 w 6006665"/>
                        <a:gd name="connsiteY140-121780" fmla="*/ 1914910 h 3006470"/>
                        <a:gd name="connsiteX141-121781" fmla="*/ 5117587 w 6006665"/>
                        <a:gd name="connsiteY141-121782" fmla="*/ 1920232 h 3006470"/>
                        <a:gd name="connsiteX142-121783" fmla="*/ 5105544 w 6006665"/>
                        <a:gd name="connsiteY142-121784" fmla="*/ 1899586 h 3006470"/>
                        <a:gd name="connsiteX143-121785" fmla="*/ 5074955 w 6006665"/>
                        <a:gd name="connsiteY143-121786" fmla="*/ 1924777 h 3006470"/>
                        <a:gd name="connsiteX144-121787" fmla="*/ 5065718 w 6006665"/>
                        <a:gd name="connsiteY144-121788" fmla="*/ 1922578 h 3006470"/>
                        <a:gd name="connsiteX145-121789" fmla="*/ 5063048 w 6006665"/>
                        <a:gd name="connsiteY145-121790" fmla="*/ 1924777 h 3006470"/>
                        <a:gd name="connsiteX146-121791" fmla="*/ 5026594 w 6006665"/>
                        <a:gd name="connsiteY146-121792" fmla="*/ 1916098 h 3006470"/>
                        <a:gd name="connsiteX147-121793" fmla="*/ 5015871 w 6006665"/>
                        <a:gd name="connsiteY147-121794" fmla="*/ 1961137 h 3006470"/>
                        <a:gd name="connsiteX148-121795" fmla="*/ 4974967 w 6006665"/>
                        <a:gd name="connsiteY148-121796" fmla="*/ 2027038 h 3006470"/>
                        <a:gd name="connsiteX149-121797" fmla="*/ 4974967 w 6006665"/>
                        <a:gd name="connsiteY149-121798" fmla="*/ 2058853 h 3006470"/>
                        <a:gd name="connsiteX150-121799" fmla="*/ 5015871 w 6006665"/>
                        <a:gd name="connsiteY150-121800" fmla="*/ 2074760 h 3006470"/>
                        <a:gd name="connsiteX151-121801" fmla="*/ 5011326 w 6006665"/>
                        <a:gd name="connsiteY151-121802" fmla="*/ 2172476 h 3006470"/>
                        <a:gd name="connsiteX152-121803" fmla="*/ 4999419 w 6006665"/>
                        <a:gd name="connsiteY152-121804" fmla="*/ 2172476 h 3006470"/>
                        <a:gd name="connsiteX153-121805" fmla="*/ 4974967 w 6006665"/>
                        <a:gd name="connsiteY153-121806" fmla="*/ 2172476 h 3006470"/>
                        <a:gd name="connsiteX154-121807" fmla="*/ 4963605 w 6006665"/>
                        <a:gd name="connsiteY154-121808" fmla="*/ 2224742 h 3006470"/>
                        <a:gd name="connsiteX155-121809" fmla="*/ 4974967 w 6006665"/>
                        <a:gd name="connsiteY155-121810" fmla="*/ 2252012 h 3006470"/>
                        <a:gd name="connsiteX156-121811" fmla="*/ 4909065 w 6006665"/>
                        <a:gd name="connsiteY156-121812" fmla="*/ 2286099 h 3006470"/>
                        <a:gd name="connsiteX157-121813" fmla="*/ 4897703 w 6006665"/>
                        <a:gd name="connsiteY157-121814" fmla="*/ 2354273 h 3006470"/>
                        <a:gd name="connsiteX158-121815" fmla="*/ 4845437 w 6006665"/>
                        <a:gd name="connsiteY158-121816" fmla="*/ 2370180 h 3006470"/>
                        <a:gd name="connsiteX159-121817" fmla="*/ 4834074 w 6006665"/>
                        <a:gd name="connsiteY159-121818" fmla="*/ 2429264 h 3006470"/>
                        <a:gd name="connsiteX160-121819" fmla="*/ 4779535 w 6006665"/>
                        <a:gd name="connsiteY160-121820" fmla="*/ 2488348 h 3006470"/>
                        <a:gd name="connsiteX161-121821" fmla="*/ 4777225 w 6006665"/>
                        <a:gd name="connsiteY161-121822" fmla="*/ 2477952 h 3006470"/>
                        <a:gd name="connsiteX162-121823" fmla="*/ 4767628 w 6006665"/>
                        <a:gd name="connsiteY162-121824" fmla="*/ 2488348 h 3006470"/>
                        <a:gd name="connsiteX163-121825" fmla="*/ 4758538 w 6006665"/>
                        <a:gd name="connsiteY163-121826" fmla="*/ 2447444 h 3006470"/>
                        <a:gd name="connsiteX164-121827" fmla="*/ 4742631 w 6006665"/>
                        <a:gd name="connsiteY164-121828" fmla="*/ 2361090 h 3006470"/>
                        <a:gd name="connsiteX165-121829" fmla="*/ 4715361 w 6006665"/>
                        <a:gd name="connsiteY165-121830" fmla="*/ 2220198 h 3006470"/>
                        <a:gd name="connsiteX166-121831" fmla="*/ 4735813 w 6006665"/>
                        <a:gd name="connsiteY166-121832" fmla="*/ 2129299 h 3006470"/>
                        <a:gd name="connsiteX167-121833" fmla="*/ 4767628 w 6006665"/>
                        <a:gd name="connsiteY167-121834" fmla="*/ 2086122 h 3006470"/>
                        <a:gd name="connsiteX168-121835" fmla="*/ 4767628 w 6006665"/>
                        <a:gd name="connsiteY168-121836" fmla="*/ 2058853 h 3006470"/>
                        <a:gd name="connsiteX169-121837" fmla="*/ 4826712 w 6006665"/>
                        <a:gd name="connsiteY169-121838" fmla="*/ 2042945 h 3006470"/>
                        <a:gd name="connsiteX170-121839" fmla="*/ 4892613 w 6006665"/>
                        <a:gd name="connsiteY170-121840" fmla="*/ 1952047 h 3006470"/>
                        <a:gd name="connsiteX171-121841" fmla="*/ 4956243 w 6006665"/>
                        <a:gd name="connsiteY171-121842" fmla="*/ 1877056 h 3006470"/>
                        <a:gd name="connsiteX172-121843" fmla="*/ 5022143 w 6006665"/>
                        <a:gd name="connsiteY172-121844" fmla="*/ 1817971 h 3006470"/>
                        <a:gd name="connsiteX173-121845" fmla="*/ 5046694 w 6006665"/>
                        <a:gd name="connsiteY173-121846" fmla="*/ 1710844 h 3006470"/>
                        <a:gd name="connsiteX174-121847" fmla="*/ 5015871 w 6006665"/>
                        <a:gd name="connsiteY174-121848" fmla="*/ 1715711 h 3006470"/>
                        <a:gd name="connsiteX175-121849" fmla="*/ 4995419 w 6006665"/>
                        <a:gd name="connsiteY175-121850" fmla="*/ 1779340 h 3006470"/>
                        <a:gd name="connsiteX176-121851" fmla="*/ 4904521 w 6006665"/>
                        <a:gd name="connsiteY176-121852" fmla="*/ 1865693 h 3006470"/>
                        <a:gd name="connsiteX177-121853" fmla="*/ 4901708 w 6006665"/>
                        <a:gd name="connsiteY177-121854" fmla="*/ 1857053 h 3006470"/>
                        <a:gd name="connsiteX178-121855" fmla="*/ 4892613 w 6006665"/>
                        <a:gd name="connsiteY178-121856" fmla="*/ 1865693 h 3006470"/>
                        <a:gd name="connsiteX179-121857" fmla="*/ 4861835 w 6006665"/>
                        <a:gd name="connsiteY179-121858" fmla="*/ 1771159 h 3006470"/>
                        <a:gd name="connsiteX180-121859" fmla="*/ 4779535 w 6006665"/>
                        <a:gd name="connsiteY180-121860" fmla="*/ 1795247 h 3006470"/>
                        <a:gd name="connsiteX181-121861" fmla="*/ 4684091 w 6006665"/>
                        <a:gd name="connsiteY181-121862" fmla="*/ 1920232 h 3006470"/>
                        <a:gd name="connsiteX182-121863" fmla="*/ 4715906 w 6006665"/>
                        <a:gd name="connsiteY182-121864" fmla="*/ 1967954 h 3006470"/>
                        <a:gd name="connsiteX183-121865" fmla="*/ 4636369 w 6006665"/>
                        <a:gd name="connsiteY183-121866" fmla="*/ 1983861 h 3006470"/>
                        <a:gd name="connsiteX184-121867" fmla="*/ 4577285 w 6006665"/>
                        <a:gd name="connsiteY184-121868" fmla="*/ 1988406 h 3006470"/>
                        <a:gd name="connsiteX185-121869" fmla="*/ 4577373 w 6006665"/>
                        <a:gd name="connsiteY185-121870" fmla="*/ 1987484 h 3006470"/>
                        <a:gd name="connsiteX186-121871" fmla="*/ 4565379 w 6006665"/>
                        <a:gd name="connsiteY186-121872" fmla="*/ 1988406 h 3006470"/>
                        <a:gd name="connsiteX187-121873" fmla="*/ 4569923 w 6006665"/>
                        <a:gd name="connsiteY187-121874" fmla="*/ 1940685 h 3006470"/>
                        <a:gd name="connsiteX188-121875" fmla="*/ 4520081 w 6006665"/>
                        <a:gd name="connsiteY188-121876" fmla="*/ 1931099 h 3006470"/>
                        <a:gd name="connsiteX189-121877" fmla="*/ 4475025 w 6006665"/>
                        <a:gd name="connsiteY189-121878" fmla="*/ 1961137 h 3006470"/>
                        <a:gd name="connsiteX190-121879" fmla="*/ 4464394 w 6006665"/>
                        <a:gd name="connsiteY190-121880" fmla="*/ 1960286 h 3006470"/>
                        <a:gd name="connsiteX191-121881" fmla="*/ 4463118 w 6006665"/>
                        <a:gd name="connsiteY191-121882" fmla="*/ 1961137 h 3006470"/>
                        <a:gd name="connsiteX192-121883" fmla="*/ 4357637 w 6006665"/>
                        <a:gd name="connsiteY192-121884" fmla="*/ 1952698 h 3006470"/>
                        <a:gd name="connsiteX193-121885" fmla="*/ 4243233 w 6006665"/>
                        <a:gd name="connsiteY193-121886" fmla="*/ 1972499 h 3006470"/>
                        <a:gd name="connsiteX194-121887" fmla="*/ 4125065 w 6006665"/>
                        <a:gd name="connsiteY194-121888" fmla="*/ 2106574 h 3006470"/>
                        <a:gd name="connsiteX195-121889" fmla="*/ 3984173 w 6006665"/>
                        <a:gd name="connsiteY195-121890" fmla="*/ 2263374 h 3006470"/>
                        <a:gd name="connsiteX196-121891" fmla="*/ 4038712 w 6006665"/>
                        <a:gd name="connsiteY196-121892" fmla="*/ 2267919 h 3006470"/>
                        <a:gd name="connsiteX197-121893" fmla="*/ 4059164 w 6006665"/>
                        <a:gd name="connsiteY197-121894" fmla="*/ 2311096 h 3006470"/>
                        <a:gd name="connsiteX198-121895" fmla="*/ 4087782 w 6006665"/>
                        <a:gd name="connsiteY198-121896" fmla="*/ 2319513 h 3006470"/>
                        <a:gd name="connsiteX199-121897" fmla="*/ 4106341 w 6006665"/>
                        <a:gd name="connsiteY199-121898" fmla="*/ 2290644 h 3006470"/>
                        <a:gd name="connsiteX200-121899" fmla="*/ 4117411 w 6006665"/>
                        <a:gd name="connsiteY200-121900" fmla="*/ 2291946 h 3006470"/>
                        <a:gd name="connsiteX201-121901" fmla="*/ 4118248 w 6006665"/>
                        <a:gd name="connsiteY201-121902" fmla="*/ 2290644 h 3006470"/>
                        <a:gd name="connsiteX202-121903" fmla="*/ 4156880 w 6006665"/>
                        <a:gd name="connsiteY202-121904" fmla="*/ 2295189 h 3006470"/>
                        <a:gd name="connsiteX203-121905" fmla="*/ 4211419 w 6006665"/>
                        <a:gd name="connsiteY203-121906" fmla="*/ 2365635 h 3006470"/>
                        <a:gd name="connsiteX204-121907" fmla="*/ 4215964 w 6006665"/>
                        <a:gd name="connsiteY204-121908" fmla="*/ 2413357 h 3006470"/>
                        <a:gd name="connsiteX205-121909" fmla="*/ 4184149 w 6006665"/>
                        <a:gd name="connsiteY205-121910" fmla="*/ 2472441 h 3006470"/>
                        <a:gd name="connsiteX206-121911" fmla="*/ 4177332 w 6006665"/>
                        <a:gd name="connsiteY206-121912" fmla="*/ 2542887 h 3006470"/>
                        <a:gd name="connsiteX207-121913" fmla="*/ 4161425 w 6006665"/>
                        <a:gd name="connsiteY207-121914" fmla="*/ 2629241 h 3006470"/>
                        <a:gd name="connsiteX208-121915" fmla="*/ 4109158 w 6006665"/>
                        <a:gd name="connsiteY208-121916" fmla="*/ 2708777 h 3006470"/>
                        <a:gd name="connsiteX209-121917" fmla="*/ 4097796 w 6006665"/>
                        <a:gd name="connsiteY209-121918" fmla="*/ 2747409 h 3006470"/>
                        <a:gd name="connsiteX210-121919" fmla="*/ 4043257 w 6006665"/>
                        <a:gd name="connsiteY210-121920" fmla="*/ 2806493 h 3006470"/>
                        <a:gd name="connsiteX211-121921" fmla="*/ 3995535 w 6006665"/>
                        <a:gd name="connsiteY211-121922" fmla="*/ 2865577 h 3006470"/>
                        <a:gd name="connsiteX212-121923" fmla="*/ 3975083 w 6006665"/>
                        <a:gd name="connsiteY212-121924" fmla="*/ 2897392 h 3006470"/>
                        <a:gd name="connsiteX213-121925" fmla="*/ 3925089 w 6006665"/>
                        <a:gd name="connsiteY213-121926" fmla="*/ 2924661 h 3006470"/>
                        <a:gd name="connsiteX214-121927" fmla="*/ 3913182 w 6006665"/>
                        <a:gd name="connsiteY214-121928" fmla="*/ 2924661 h 3006470"/>
                        <a:gd name="connsiteX215-121929" fmla="*/ 3904637 w 6006665"/>
                        <a:gd name="connsiteY215-121930" fmla="*/ 2924661 h 3006470"/>
                        <a:gd name="connsiteX216-121931" fmla="*/ 3892729 w 6006665"/>
                        <a:gd name="connsiteY216-121932" fmla="*/ 2924661 h 3006470"/>
                        <a:gd name="connsiteX217-121933" fmla="*/ 3871063 w 6006665"/>
                        <a:gd name="connsiteY217-121934" fmla="*/ 2908412 h 3006470"/>
                        <a:gd name="connsiteX218-121935" fmla="*/ 3829645 w 6006665"/>
                        <a:gd name="connsiteY218-121936" fmla="*/ 2936024 h 3006470"/>
                        <a:gd name="connsiteX219-121937" fmla="*/ 3822828 w 6006665"/>
                        <a:gd name="connsiteY219-121938" fmla="*/ 2956476 h 3006470"/>
                        <a:gd name="connsiteX220-121939" fmla="*/ 3818283 w 6006665"/>
                        <a:gd name="connsiteY220-121940" fmla="*/ 2947386 h 3006470"/>
                        <a:gd name="connsiteX221-121941" fmla="*/ 3818283 w 6006665"/>
                        <a:gd name="connsiteY221-121942" fmla="*/ 2935660 h 3006470"/>
                        <a:gd name="connsiteX222-121943" fmla="*/ 3817738 w 6006665"/>
                        <a:gd name="connsiteY222-121944" fmla="*/ 2936024 h 3006470"/>
                        <a:gd name="connsiteX223-121945" fmla="*/ 3810921 w 6006665"/>
                        <a:gd name="connsiteY223-121946" fmla="*/ 2956476 h 3006470"/>
                        <a:gd name="connsiteX224-121947" fmla="*/ 3806376 w 6006665"/>
                        <a:gd name="connsiteY224-121948" fmla="*/ 2947386 h 3006470"/>
                        <a:gd name="connsiteX225-121949" fmla="*/ 3806376 w 6006665"/>
                        <a:gd name="connsiteY225-121950" fmla="*/ 2920116 h 3006470"/>
                        <a:gd name="connsiteX226-121951" fmla="*/ 3818283 w 6006665"/>
                        <a:gd name="connsiteY226-121952" fmla="*/ 2920116 h 3006470"/>
                        <a:gd name="connsiteX227-121953" fmla="*/ 3826828 w 6006665"/>
                        <a:gd name="connsiteY227-121954" fmla="*/ 2920116 h 3006470"/>
                        <a:gd name="connsiteX228-121955" fmla="*/ 3833645 w 6006665"/>
                        <a:gd name="connsiteY228-121956" fmla="*/ 2861032 h 3006470"/>
                        <a:gd name="connsiteX229-121957" fmla="*/ 3822283 w 6006665"/>
                        <a:gd name="connsiteY229-121958" fmla="*/ 2817856 h 3006470"/>
                        <a:gd name="connsiteX230-121959" fmla="*/ 3849553 w 6006665"/>
                        <a:gd name="connsiteY230-121960" fmla="*/ 2795131 h 3006470"/>
                        <a:gd name="connsiteX231-121961" fmla="*/ 3858814 w 6006665"/>
                        <a:gd name="connsiteY231-121962" fmla="*/ 2797336 h 3006470"/>
                        <a:gd name="connsiteX232-121963" fmla="*/ 3861460 w 6006665"/>
                        <a:gd name="connsiteY232-121964" fmla="*/ 2795131 h 3006470"/>
                        <a:gd name="connsiteX233-121965" fmla="*/ 3898487 w 6006665"/>
                        <a:gd name="connsiteY233-121966" fmla="*/ 2803947 h 3006470"/>
                        <a:gd name="connsiteX234-121967" fmla="*/ 3919999 w 6006665"/>
                        <a:gd name="connsiteY234-121968" fmla="*/ 2758772 h 3006470"/>
                        <a:gd name="connsiteX235-121969" fmla="*/ 3935906 w 6006665"/>
                        <a:gd name="connsiteY235-121970" fmla="*/ 2699687 h 3006470"/>
                        <a:gd name="connsiteX236-121971" fmla="*/ 3947269 w 6006665"/>
                        <a:gd name="connsiteY236-121972" fmla="*/ 2676963 h 3006470"/>
                        <a:gd name="connsiteX237-121973" fmla="*/ 3966292 w 6006665"/>
                        <a:gd name="connsiteY237-121974" fmla="*/ 2632575 h 3006470"/>
                        <a:gd name="connsiteX238-121975" fmla="*/ 3915999 w 6006665"/>
                        <a:gd name="connsiteY238-121976" fmla="*/ 2645148 h 3006470"/>
                        <a:gd name="connsiteX239-121977" fmla="*/ 3888729 w 6006665"/>
                        <a:gd name="connsiteY239-121978" fmla="*/ 2667873 h 3006470"/>
                        <a:gd name="connsiteX240-121979" fmla="*/ 3876822 w 6006665"/>
                        <a:gd name="connsiteY240-121980" fmla="*/ 2667873 h 3006470"/>
                        <a:gd name="connsiteX241-121981" fmla="*/ 3829645 w 6006665"/>
                        <a:gd name="connsiteY241-121982" fmla="*/ 2667873 h 3006470"/>
                        <a:gd name="connsiteX242-121983" fmla="*/ 3817738 w 6006665"/>
                        <a:gd name="connsiteY242-121984" fmla="*/ 2667873 h 3006470"/>
                        <a:gd name="connsiteX243-121985" fmla="*/ 3801831 w 6006665"/>
                        <a:gd name="connsiteY243-121986" fmla="*/ 2613334 h 3006470"/>
                        <a:gd name="connsiteX244-121987" fmla="*/ 3758654 w 6006665"/>
                        <a:gd name="connsiteY244-121988" fmla="*/ 2574702 h 3006470"/>
                        <a:gd name="connsiteX245-121989" fmla="*/ 3692753 w 6006665"/>
                        <a:gd name="connsiteY245-121990" fmla="*/ 2558795 h 3006470"/>
                        <a:gd name="connsiteX246-121991" fmla="*/ 3683663 w 6006665"/>
                        <a:gd name="connsiteY246-121992" fmla="*/ 2499711 h 3006470"/>
                        <a:gd name="connsiteX247-121993" fmla="*/ 3672301 w 6006665"/>
                        <a:gd name="connsiteY247-121994" fmla="*/ 2467896 h 3006470"/>
                        <a:gd name="connsiteX248-121995" fmla="*/ 3656393 w 6006665"/>
                        <a:gd name="connsiteY248-121996" fmla="*/ 2440627 h 3006470"/>
                        <a:gd name="connsiteX249-121997" fmla="*/ 3633669 w 6006665"/>
                        <a:gd name="connsiteY249-121998" fmla="*/ 2381542 h 3006470"/>
                        <a:gd name="connsiteX250-121999" fmla="*/ 3601854 w 6006665"/>
                        <a:gd name="connsiteY250-122000" fmla="*/ 2361090 h 3006470"/>
                        <a:gd name="connsiteX251-122001" fmla="*/ 3545995 w 6006665"/>
                        <a:gd name="connsiteY251-122002" fmla="*/ 2339606 h 3006470"/>
                        <a:gd name="connsiteX252-122003" fmla="*/ 3506955 w 6006665"/>
                        <a:gd name="connsiteY252-122004" fmla="*/ 2345183 h 3006470"/>
                        <a:gd name="connsiteX253-122005" fmla="*/ 3463779 w 6006665"/>
                        <a:gd name="connsiteY253-122006" fmla="*/ 2354273 h 3006470"/>
                        <a:gd name="connsiteX254-122007" fmla="*/ 3431964 w 6006665"/>
                        <a:gd name="connsiteY254-122008" fmla="*/ 2381542 h 3006470"/>
                        <a:gd name="connsiteX255-122009" fmla="*/ 3452416 w 6006665"/>
                        <a:gd name="connsiteY255-122010" fmla="*/ 2397450 h 3006470"/>
                        <a:gd name="connsiteX256-122011" fmla="*/ 3452416 w 6006665"/>
                        <a:gd name="connsiteY256-122012" fmla="*/ 2429264 h 3006470"/>
                        <a:gd name="connsiteX257-122013" fmla="*/ 3431964 w 6006665"/>
                        <a:gd name="connsiteY257-122014" fmla="*/ 2451989 h 3006470"/>
                        <a:gd name="connsiteX258-122015" fmla="*/ 3400150 w 6006665"/>
                        <a:gd name="connsiteY258-122016" fmla="*/ 2511073 h 3006470"/>
                        <a:gd name="connsiteX259-122017" fmla="*/ 3400150 w 6006665"/>
                        <a:gd name="connsiteY259-122018" fmla="*/ 2538343 h 3006470"/>
                        <a:gd name="connsiteX260-122019" fmla="*/ 3350155 w 6006665"/>
                        <a:gd name="connsiteY260-122020" fmla="*/ 2570157 h 3006470"/>
                        <a:gd name="connsiteX261-122021" fmla="*/ 3342342 w 6006665"/>
                        <a:gd name="connsiteY261-122022" fmla="*/ 2567553 h 3006470"/>
                        <a:gd name="connsiteX262-122023" fmla="*/ 3338249 w 6006665"/>
                        <a:gd name="connsiteY262-122024" fmla="*/ 2570157 h 3006470"/>
                        <a:gd name="connsiteX263-122025" fmla="*/ 3290527 w 6006665"/>
                        <a:gd name="connsiteY263-122026" fmla="*/ 2554250 h 3006470"/>
                        <a:gd name="connsiteX264-122027" fmla="*/ 3259257 w 6006665"/>
                        <a:gd name="connsiteY264-122028" fmla="*/ 2554250 h 3006470"/>
                        <a:gd name="connsiteX265-122029" fmla="*/ 3247350 w 6006665"/>
                        <a:gd name="connsiteY265-122030" fmla="*/ 2554250 h 3006470"/>
                        <a:gd name="connsiteX266-122031" fmla="*/ 3231443 w 6006665"/>
                        <a:gd name="connsiteY266-122032" fmla="*/ 2538343 h 3006470"/>
                        <a:gd name="connsiteX267-122033" fmla="*/ 3213271 w 6006665"/>
                        <a:gd name="connsiteY267-122034" fmla="*/ 2533799 h 3006470"/>
                        <a:gd name="connsiteX268-122035" fmla="*/ 3168359 w 6006665"/>
                        <a:gd name="connsiteY268-122036" fmla="*/ 2570157 h 3006470"/>
                        <a:gd name="connsiteX269-122037" fmla="*/ 3120637 w 6006665"/>
                        <a:gd name="connsiteY269-122038" fmla="*/ 2581519 h 3006470"/>
                        <a:gd name="connsiteX270-122039" fmla="*/ 3082005 w 6006665"/>
                        <a:gd name="connsiteY270-122040" fmla="*/ 2597427 h 3006470"/>
                        <a:gd name="connsiteX271-122041" fmla="*/ 3074460 w 6006665"/>
                        <a:gd name="connsiteY271-122042" fmla="*/ 2595630 h 3006470"/>
                        <a:gd name="connsiteX272-122043" fmla="*/ 3070098 w 6006665"/>
                        <a:gd name="connsiteY272-122044" fmla="*/ 2597427 h 3006470"/>
                        <a:gd name="connsiteX273-122045" fmla="*/ 3022376 w 6006665"/>
                        <a:gd name="connsiteY273-122046" fmla="*/ 2586064 h 3006470"/>
                        <a:gd name="connsiteX274-122047" fmla="*/ 3000196 w 6006665"/>
                        <a:gd name="connsiteY274-122048" fmla="*/ 2586064 h 3006470"/>
                        <a:gd name="connsiteX275-122049" fmla="*/ 2988289 w 6006665"/>
                        <a:gd name="connsiteY275-122050" fmla="*/ 2586064 h 3006470"/>
                        <a:gd name="connsiteX276-122051" fmla="*/ 2967837 w 6006665"/>
                        <a:gd name="connsiteY276-122052" fmla="*/ 2554250 h 3006470"/>
                        <a:gd name="connsiteX277-122053" fmla="*/ 2929205 w 6006665"/>
                        <a:gd name="connsiteY277-122054" fmla="*/ 2526980 h 3006470"/>
                        <a:gd name="connsiteX278-122055" fmla="*/ 2902153 w 6006665"/>
                        <a:gd name="connsiteY278-122056" fmla="*/ 2523116 h 3006470"/>
                        <a:gd name="connsiteX279-122057" fmla="*/ 2861576 w 6006665"/>
                        <a:gd name="connsiteY279-122058" fmla="*/ 2526980 h 3006470"/>
                        <a:gd name="connsiteX280-122059" fmla="*/ 2822944 w 6006665"/>
                        <a:gd name="connsiteY280-122060" fmla="*/ 2538343 h 3006470"/>
                        <a:gd name="connsiteX281-122061" fmla="*/ 2818139 w 6006665"/>
                        <a:gd name="connsiteY281-122062" fmla="*/ 2536254 h 3006470"/>
                        <a:gd name="connsiteX282-122063" fmla="*/ 2811037 w 6006665"/>
                        <a:gd name="connsiteY282-122064" fmla="*/ 2538343 h 3006470"/>
                        <a:gd name="connsiteX283-122065" fmla="*/ 2758770 w 6006665"/>
                        <a:gd name="connsiteY283-122066" fmla="*/ 2515618 h 3006470"/>
                        <a:gd name="connsiteX284-122067" fmla="*/ 2751953 w 6006665"/>
                        <a:gd name="connsiteY284-122068" fmla="*/ 2472441 h 3006470"/>
                        <a:gd name="connsiteX285-122069" fmla="*/ 2708776 w 6006665"/>
                        <a:gd name="connsiteY285-122070" fmla="*/ 2456534 h 3006470"/>
                        <a:gd name="connsiteX286-122071" fmla="*/ 2676962 w 6006665"/>
                        <a:gd name="connsiteY286-122072" fmla="*/ 2451989 h 3006470"/>
                        <a:gd name="connsiteX287-122073" fmla="*/ 2642534 w 6006665"/>
                        <a:gd name="connsiteY287-122074" fmla="*/ 2430245 h 3006470"/>
                        <a:gd name="connsiteX288-122075" fmla="*/ 2609333 w 6006665"/>
                        <a:gd name="connsiteY288-122076" fmla="*/ 2488348 h 3006470"/>
                        <a:gd name="connsiteX289-122077" fmla="*/ 2625240 w 6006665"/>
                        <a:gd name="connsiteY289-122078" fmla="*/ 2522435 h 3006470"/>
                        <a:gd name="connsiteX290-122079" fmla="*/ 2586608 w 6006665"/>
                        <a:gd name="connsiteY290-122080" fmla="*/ 2558795 h 3006470"/>
                        <a:gd name="connsiteX291-122081" fmla="*/ 2577105 w 6006665"/>
                        <a:gd name="connsiteY291-122082" fmla="*/ 2556532 h 3006470"/>
                        <a:gd name="connsiteX292-122083" fmla="*/ 2574701 w 6006665"/>
                        <a:gd name="connsiteY292-122084" fmla="*/ 2558795 h 3006470"/>
                        <a:gd name="connsiteX293-122085" fmla="*/ 2526979 w 6006665"/>
                        <a:gd name="connsiteY293-122086" fmla="*/ 2547432 h 3006470"/>
                        <a:gd name="connsiteX294-122087" fmla="*/ 2490620 w 6006665"/>
                        <a:gd name="connsiteY294-122088" fmla="*/ 2542887 h 3006470"/>
                        <a:gd name="connsiteX295-122089" fmla="*/ 2463350 w 6006665"/>
                        <a:gd name="connsiteY295-122090" fmla="*/ 2515618 h 3006470"/>
                        <a:gd name="connsiteX296-122091" fmla="*/ 2436625 w 6006665"/>
                        <a:gd name="connsiteY296-122092" fmla="*/ 2515618 h 3006470"/>
                        <a:gd name="connsiteX297-122093" fmla="*/ 2424718 w 6006665"/>
                        <a:gd name="connsiteY297-122094" fmla="*/ 2515618 h 3006470"/>
                        <a:gd name="connsiteX298-122095" fmla="*/ 2398858 w 6006665"/>
                        <a:gd name="connsiteY298-122096" fmla="*/ 2502687 h 3006470"/>
                        <a:gd name="connsiteX299-122097" fmla="*/ 2350272 w 6006665"/>
                        <a:gd name="connsiteY299-122098" fmla="*/ 2526980 h 3006470"/>
                        <a:gd name="connsiteX300-122099" fmla="*/ 2282098 w 6006665"/>
                        <a:gd name="connsiteY300-122100" fmla="*/ 2574702 h 3006470"/>
                        <a:gd name="connsiteX301-122101" fmla="*/ 2238921 w 6006665"/>
                        <a:gd name="connsiteY301-122102" fmla="*/ 2586064 h 3006470"/>
                        <a:gd name="connsiteX302-122103" fmla="*/ 2227559 w 6006665"/>
                        <a:gd name="connsiteY302-122104" fmla="*/ 2590609 h 3006470"/>
                        <a:gd name="connsiteX303-122105" fmla="*/ 2225178 w 6006665"/>
                        <a:gd name="connsiteY303-122106" fmla="*/ 2586799 h 3006470"/>
                        <a:gd name="connsiteX304-122107" fmla="*/ 2215652 w 6006665"/>
                        <a:gd name="connsiteY304-122108" fmla="*/ 2590609 h 3006470"/>
                        <a:gd name="connsiteX305-122109" fmla="*/ 2193596 w 6006665"/>
                        <a:gd name="connsiteY305-122110" fmla="*/ 2555320 h 3006470"/>
                        <a:gd name="connsiteX306-122111" fmla="*/ 2157112 w 6006665"/>
                        <a:gd name="connsiteY306-122112" fmla="*/ 2558795 h 3006470"/>
                        <a:gd name="connsiteX307-122113" fmla="*/ 2156291 w 6006665"/>
                        <a:gd name="connsiteY307-122114" fmla="*/ 2557739 h 3006470"/>
                        <a:gd name="connsiteX308-122115" fmla="*/ 2145205 w 6006665"/>
                        <a:gd name="connsiteY308-122116" fmla="*/ 2558795 h 3006470"/>
                        <a:gd name="connsiteX309-122117" fmla="*/ 2129298 w 6006665"/>
                        <a:gd name="connsiteY309-122118" fmla="*/ 2538343 h 3006470"/>
                        <a:gd name="connsiteX310-122119" fmla="*/ 2102029 w 6006665"/>
                        <a:gd name="connsiteY310-122120" fmla="*/ 2526980 h 3006470"/>
                        <a:gd name="connsiteX311-122121" fmla="*/ 2086121 w 6006665"/>
                        <a:gd name="connsiteY311-122122" fmla="*/ 2495166 h 3006470"/>
                        <a:gd name="connsiteX312-122123" fmla="*/ 2070005 w 6006665"/>
                        <a:gd name="connsiteY312-122124" fmla="*/ 2486212 h 3006470"/>
                        <a:gd name="connsiteX313-122125" fmla="*/ 2027582 w 6006665"/>
                        <a:gd name="connsiteY313-122126" fmla="*/ 2499711 h 3006470"/>
                        <a:gd name="connsiteX314-122127" fmla="*/ 2023845 w 6006665"/>
                        <a:gd name="connsiteY314-122128" fmla="*/ 2497111 h 3006470"/>
                        <a:gd name="connsiteX315-122129" fmla="*/ 2018675 w 6006665"/>
                        <a:gd name="connsiteY315-122130" fmla="*/ 2499711 h 3006470"/>
                        <a:gd name="connsiteX316-122131" fmla="*/ 1971363 w 6006665"/>
                        <a:gd name="connsiteY316-122132" fmla="*/ 2468885 h 3006470"/>
                        <a:gd name="connsiteX317-122133" fmla="*/ 1952591 w 6006665"/>
                        <a:gd name="connsiteY317-122134" fmla="*/ 2495166 h 3006470"/>
                        <a:gd name="connsiteX318-122135" fmla="*/ 1947518 w 6006665"/>
                        <a:gd name="connsiteY318-122136" fmla="*/ 2485599 h 3006470"/>
                        <a:gd name="connsiteX319-122137" fmla="*/ 1940684 w 6006665"/>
                        <a:gd name="connsiteY319-122138" fmla="*/ 2495166 h 3006470"/>
                        <a:gd name="connsiteX320-122139" fmla="*/ 1861147 w 6006665"/>
                        <a:gd name="connsiteY320-122140" fmla="*/ 2345183 h 3006470"/>
                        <a:gd name="connsiteX321-122141" fmla="*/ 1811153 w 6006665"/>
                        <a:gd name="connsiteY321-122142" fmla="*/ 2295189 h 3006470"/>
                        <a:gd name="connsiteX322-122143" fmla="*/ 1813950 w 6006665"/>
                        <a:gd name="connsiteY322-122144" fmla="*/ 2292043 h 3006470"/>
                        <a:gd name="connsiteX323-122145" fmla="*/ 1275397 w 6006665"/>
                        <a:gd name="connsiteY323-122146" fmla="*/ 2472441 h 3006470"/>
                        <a:gd name="connsiteX324-122147" fmla="*/ 1215644 w 6006665"/>
                        <a:gd name="connsiteY324-122148" fmla="*/ 2496102 h 3006470"/>
                        <a:gd name="connsiteX325-122149" fmla="*/ 1204950 w 6006665"/>
                        <a:gd name="connsiteY325-122150" fmla="*/ 2511073 h 3006470"/>
                        <a:gd name="connsiteX326-122151" fmla="*/ 1196495 w 6006665"/>
                        <a:gd name="connsiteY326-122152" fmla="*/ 2506241 h 3006470"/>
                        <a:gd name="connsiteX327-122153" fmla="*/ 1193043 w 6006665"/>
                        <a:gd name="connsiteY327-122154" fmla="*/ 2511073 h 3006470"/>
                        <a:gd name="connsiteX328-122155" fmla="*/ 1145322 w 6006665"/>
                        <a:gd name="connsiteY328-122156" fmla="*/ 2483803 h 3006470"/>
                        <a:gd name="connsiteX329-122157" fmla="*/ 1098145 w 6006665"/>
                        <a:gd name="connsiteY329-122158" fmla="*/ 2483803 h 3006470"/>
                        <a:gd name="connsiteX330-122159" fmla="*/ 1061785 w 6006665"/>
                        <a:gd name="connsiteY330-122160" fmla="*/ 2511073 h 3006470"/>
                        <a:gd name="connsiteX331-122161" fmla="*/ 1055322 w 6006665"/>
                        <a:gd name="connsiteY331-122162" fmla="*/ 2506990 h 3006470"/>
                        <a:gd name="connsiteX332-122163" fmla="*/ 1049878 w 6006665"/>
                        <a:gd name="connsiteY332-122164" fmla="*/ 2511073 h 3006470"/>
                        <a:gd name="connsiteX333-122165" fmla="*/ 1006701 w 6006665"/>
                        <a:gd name="connsiteY333-122166" fmla="*/ 2483803 h 3006470"/>
                        <a:gd name="connsiteX334-122167" fmla="*/ 924893 w 6006665"/>
                        <a:gd name="connsiteY334-122168" fmla="*/ 2447444 h 3006470"/>
                        <a:gd name="connsiteX335-122169" fmla="*/ 877716 w 6006665"/>
                        <a:gd name="connsiteY335-122170" fmla="*/ 2447444 h 3006470"/>
                        <a:gd name="connsiteX336-122171" fmla="*/ 802724 w 6006665"/>
                        <a:gd name="connsiteY336-122172" fmla="*/ 2511073 h 3006470"/>
                        <a:gd name="connsiteX337-122173" fmla="*/ 798179 w 6006665"/>
                        <a:gd name="connsiteY337-122174" fmla="*/ 2554250 h 3006470"/>
                        <a:gd name="connsiteX338-122175" fmla="*/ 787406 w 6006665"/>
                        <a:gd name="connsiteY338-122176" fmla="*/ 2543477 h 3006470"/>
                        <a:gd name="connsiteX339-122177" fmla="*/ 786272 w 6006665"/>
                        <a:gd name="connsiteY339-122178" fmla="*/ 2554250 h 3006470"/>
                        <a:gd name="connsiteX340-122179" fmla="*/ 756063 w 6006665"/>
                        <a:gd name="connsiteY340-122180" fmla="*/ 2524040 h 3006470"/>
                        <a:gd name="connsiteX341-122181" fmla="*/ 732278 w 6006665"/>
                        <a:gd name="connsiteY341-122182" fmla="*/ 2581519 h 3006470"/>
                        <a:gd name="connsiteX342-122183" fmla="*/ 743640 w 6006665"/>
                        <a:gd name="connsiteY342-122184" fmla="*/ 2590609 h 3006470"/>
                        <a:gd name="connsiteX343-122185" fmla="*/ 723188 w 6006665"/>
                        <a:gd name="connsiteY343-122186" fmla="*/ 2633786 h 3006470"/>
                        <a:gd name="connsiteX344-122187" fmla="*/ 747026 w 6006665"/>
                        <a:gd name="connsiteY344-122188" fmla="*/ 2670627 h 3006470"/>
                        <a:gd name="connsiteX345-122189" fmla="*/ 763548 w 6006665"/>
                        <a:gd name="connsiteY345-122190" fmla="*/ 2667873 h 3006470"/>
                        <a:gd name="connsiteX346-122191" fmla="*/ 764871 w 6006665"/>
                        <a:gd name="connsiteY346-122192" fmla="*/ 2669637 h 3006470"/>
                        <a:gd name="connsiteX347-122193" fmla="*/ 775455 w 6006665"/>
                        <a:gd name="connsiteY347-122194" fmla="*/ 2667873 h 3006470"/>
                        <a:gd name="connsiteX348-122195" fmla="*/ 802724 w 6006665"/>
                        <a:gd name="connsiteY348-122196" fmla="*/ 2704232 h 3006470"/>
                        <a:gd name="connsiteX349-122197" fmla="*/ 798179 w 6006665"/>
                        <a:gd name="connsiteY349-122198" fmla="*/ 2731502 h 3006470"/>
                        <a:gd name="connsiteX350-122199" fmla="*/ 818632 w 6006665"/>
                        <a:gd name="connsiteY350-122200" fmla="*/ 2742864 h 3006470"/>
                        <a:gd name="connsiteX351-122201" fmla="*/ 802724 w 6006665"/>
                        <a:gd name="connsiteY351-122202" fmla="*/ 2774679 h 3006470"/>
                        <a:gd name="connsiteX352-122203" fmla="*/ 766365 w 6006665"/>
                        <a:gd name="connsiteY352-122204" fmla="*/ 2779224 h 3006470"/>
                        <a:gd name="connsiteX353-122205" fmla="*/ 727733 w 6006665"/>
                        <a:gd name="connsiteY353-122206" fmla="*/ 2838308 h 3006470"/>
                        <a:gd name="connsiteX354-122207" fmla="*/ 759548 w 6006665"/>
                        <a:gd name="connsiteY354-122208" fmla="*/ 2881485 h 3006470"/>
                        <a:gd name="connsiteX355-122209" fmla="*/ 759548 w 6006665"/>
                        <a:gd name="connsiteY355-122210" fmla="*/ 2920116 h 3006470"/>
                        <a:gd name="connsiteX356-122211" fmla="*/ 798179 w 6006665"/>
                        <a:gd name="connsiteY356-122212" fmla="*/ 2979201 h 3006470"/>
                        <a:gd name="connsiteX357-122213" fmla="*/ 775455 w 6006665"/>
                        <a:gd name="connsiteY357-122214" fmla="*/ 2995108 h 3006470"/>
                        <a:gd name="connsiteX358-122215" fmla="*/ 770910 w 6006665"/>
                        <a:gd name="connsiteY358-122216" fmla="*/ 3006470 h 3006470"/>
                        <a:gd name="connsiteX359-122217" fmla="*/ 759003 w 6006665"/>
                        <a:gd name="connsiteY359-122218" fmla="*/ 3006470 h 3006470"/>
                        <a:gd name="connsiteX360-122219" fmla="*/ 755003 w 6006665"/>
                        <a:gd name="connsiteY360-122220" fmla="*/ 3006470 h 3006470"/>
                        <a:gd name="connsiteX361-122221" fmla="*/ 743096 w 6006665"/>
                        <a:gd name="connsiteY361-122222" fmla="*/ 3006470 h 3006470"/>
                        <a:gd name="connsiteX362-122223" fmla="*/ 715826 w 6006665"/>
                        <a:gd name="connsiteY362-122224" fmla="*/ 2972383 h 3006470"/>
                        <a:gd name="connsiteX363-122225" fmla="*/ 704464 w 6006665"/>
                        <a:gd name="connsiteY363-122226" fmla="*/ 2972383 h 3006470"/>
                        <a:gd name="connsiteX364-122227" fmla="*/ 684012 w 6006665"/>
                        <a:gd name="connsiteY364-122228" fmla="*/ 2963293 h 3006470"/>
                        <a:gd name="connsiteX365-122229" fmla="*/ 672649 w 6006665"/>
                        <a:gd name="connsiteY365-122230" fmla="*/ 2940569 h 3006470"/>
                        <a:gd name="connsiteX366-122231" fmla="*/ 645222 w 6006665"/>
                        <a:gd name="connsiteY366-122232" fmla="*/ 2932732 h 3006470"/>
                        <a:gd name="connsiteX367-122233" fmla="*/ 625472 w 6006665"/>
                        <a:gd name="connsiteY367-122234" fmla="*/ 2936024 h 3006470"/>
                        <a:gd name="connsiteX368-122235" fmla="*/ 623771 w 6006665"/>
                        <a:gd name="connsiteY368-122236" fmla="*/ 2934323 h 3006470"/>
                        <a:gd name="connsiteX369-122237" fmla="*/ 613565 w 6006665"/>
                        <a:gd name="connsiteY369-122238" fmla="*/ 2936024 h 3006470"/>
                        <a:gd name="connsiteX370-122239" fmla="*/ 609020 w 6006665"/>
                        <a:gd name="connsiteY370-122240" fmla="*/ 2931479 h 3006470"/>
                        <a:gd name="connsiteX371-122241" fmla="*/ 559026 w 6006665"/>
                        <a:gd name="connsiteY371-122242" fmla="*/ 2904209 h 3006470"/>
                        <a:gd name="connsiteX372-122243" fmla="*/ 506760 w 6006665"/>
                        <a:gd name="connsiteY372-122244" fmla="*/ 2897392 h 3006470"/>
                        <a:gd name="connsiteX373-122245" fmla="*/ 483280 w 6006665"/>
                        <a:gd name="connsiteY373-122246" fmla="*/ 2890683 h 3006470"/>
                        <a:gd name="connsiteX374-122247" fmla="*/ 480035 w 6006665"/>
                        <a:gd name="connsiteY374-122248" fmla="*/ 2892847 h 3006470"/>
                        <a:gd name="connsiteX375-122249" fmla="*/ 475042 w 6006665"/>
                        <a:gd name="connsiteY375-122250" fmla="*/ 2888329 h 3006470"/>
                        <a:gd name="connsiteX376-122251" fmla="*/ 474945 w 6006665"/>
                        <a:gd name="connsiteY376-122252" fmla="*/ 2888302 h 3006470"/>
                        <a:gd name="connsiteX377-122253" fmla="*/ 468128 w 6006665"/>
                        <a:gd name="connsiteY377-122254" fmla="*/ 2892847 h 3006470"/>
                        <a:gd name="connsiteX378-122255" fmla="*/ 420406 w 6006665"/>
                        <a:gd name="connsiteY378-122256" fmla="*/ 2849670 h 3006470"/>
                        <a:gd name="connsiteX379-122257" fmla="*/ 381774 w 6006665"/>
                        <a:gd name="connsiteY379-122258" fmla="*/ 2833763 h 3006470"/>
                        <a:gd name="connsiteX380-122259" fmla="*/ 349960 w 6006665"/>
                        <a:gd name="connsiteY380-122260" fmla="*/ 2801948 h 3006470"/>
                        <a:gd name="connsiteX381-122261" fmla="*/ 377229 w 6006665"/>
                        <a:gd name="connsiteY381-122262" fmla="*/ 2795131 h 3006470"/>
                        <a:gd name="connsiteX382-122263" fmla="*/ 404499 w 6006665"/>
                        <a:gd name="connsiteY382-122264" fmla="*/ 2747409 h 3006470"/>
                        <a:gd name="connsiteX383-122265" fmla="*/ 388591 w 6006665"/>
                        <a:gd name="connsiteY383-122266" fmla="*/ 2731502 h 3006470"/>
                        <a:gd name="connsiteX384-122267" fmla="*/ 440858 w 6006665"/>
                        <a:gd name="connsiteY384-122268" fmla="*/ 2704232 h 3006470"/>
                        <a:gd name="connsiteX385-122269" fmla="*/ 440858 w 6006665"/>
                        <a:gd name="connsiteY385-122270" fmla="*/ 2701176 h 3006470"/>
                        <a:gd name="connsiteX386-122271" fmla="*/ 416406 w 6006665"/>
                        <a:gd name="connsiteY386-122272" fmla="*/ 2704232 h 3006470"/>
                        <a:gd name="connsiteX387-122273" fmla="*/ 416406 w 6006665"/>
                        <a:gd name="connsiteY387-122274" fmla="*/ 2702744 h 3006470"/>
                        <a:gd name="connsiteX388-122275" fmla="*/ 404499 w 6006665"/>
                        <a:gd name="connsiteY388-122276" fmla="*/ 2704232 h 3006470"/>
                        <a:gd name="connsiteX389-122277" fmla="*/ 404499 w 6006665"/>
                        <a:gd name="connsiteY389-122278" fmla="*/ 2683780 h 3006470"/>
                        <a:gd name="connsiteX390-122279" fmla="*/ 424951 w 6006665"/>
                        <a:gd name="connsiteY390-122280" fmla="*/ 2667873 h 3006470"/>
                        <a:gd name="connsiteX391-122281" fmla="*/ 463583 w 6006665"/>
                        <a:gd name="connsiteY391-122282" fmla="*/ 2661056 h 3006470"/>
                        <a:gd name="connsiteX392-122283" fmla="*/ 468128 w 6006665"/>
                        <a:gd name="connsiteY392-122284" fmla="*/ 2645148 h 3006470"/>
                        <a:gd name="connsiteX393-122285" fmla="*/ 456765 w 6006665"/>
                        <a:gd name="connsiteY393-122286" fmla="*/ 2613334 h 3006470"/>
                        <a:gd name="connsiteX394-122287" fmla="*/ 474945 w 6006665"/>
                        <a:gd name="connsiteY394-122288" fmla="*/ 2586064 h 3006470"/>
                        <a:gd name="connsiteX395-122289" fmla="*/ 474945 w 6006665"/>
                        <a:gd name="connsiteY395-122290" fmla="*/ 2565612 h 3006470"/>
                        <a:gd name="connsiteX396-122291" fmla="*/ 420406 w 6006665"/>
                        <a:gd name="connsiteY396-122292" fmla="*/ 2547432 h 3006470"/>
                        <a:gd name="connsiteX397-122293" fmla="*/ 409588 w 6006665"/>
                        <a:gd name="connsiteY397-122294" fmla="*/ 2547432 h 3006470"/>
                        <a:gd name="connsiteX398-122295" fmla="*/ 397681 w 6006665"/>
                        <a:gd name="connsiteY398-122296" fmla="*/ 2547432 h 3006470"/>
                        <a:gd name="connsiteX399-122297" fmla="*/ 379485 w 6006665"/>
                        <a:gd name="connsiteY399-122298" fmla="*/ 2525193 h 3006470"/>
                        <a:gd name="connsiteX400-122299" fmla="*/ 357322 w 6006665"/>
                        <a:gd name="connsiteY400-122300" fmla="*/ 2531525 h 3006470"/>
                        <a:gd name="connsiteX401-122301" fmla="*/ 352842 w 6006665"/>
                        <a:gd name="connsiteY401-122302" fmla="*/ 2529403 h 3006470"/>
                        <a:gd name="connsiteX402-122303" fmla="*/ 345415 w 6006665"/>
                        <a:gd name="connsiteY402-122304" fmla="*/ 2531525 h 3006470"/>
                        <a:gd name="connsiteX403-122305" fmla="*/ 302238 w 6006665"/>
                        <a:gd name="connsiteY403-122306" fmla="*/ 2511073 h 3006470"/>
                        <a:gd name="connsiteX404-122307" fmla="*/ 302238 w 6006665"/>
                        <a:gd name="connsiteY404-122308" fmla="*/ 2499711 h 3006470"/>
                        <a:gd name="connsiteX405-122309" fmla="*/ 286331 w 6006665"/>
                        <a:gd name="connsiteY405-122310" fmla="*/ 2472441 h 3006470"/>
                        <a:gd name="connsiteX406-122311" fmla="*/ 270968 w 6006665"/>
                        <a:gd name="connsiteY406-122312" fmla="*/ 2472441 h 3006470"/>
                        <a:gd name="connsiteX407-122313" fmla="*/ 259061 w 6006665"/>
                        <a:gd name="connsiteY407-122314" fmla="*/ 2472441 h 3006470"/>
                        <a:gd name="connsiteX408-122315" fmla="*/ 254516 w 6006665"/>
                        <a:gd name="connsiteY408-122316" fmla="*/ 2456534 h 3006470"/>
                        <a:gd name="connsiteX409-122317" fmla="*/ 263606 w 6006665"/>
                        <a:gd name="connsiteY409-122318" fmla="*/ 2440627 h 3006470"/>
                        <a:gd name="connsiteX410-122319" fmla="*/ 243991 w 6006665"/>
                        <a:gd name="connsiteY410-122320" fmla="*/ 2410114 h 3006470"/>
                        <a:gd name="connsiteX411-122321" fmla="*/ 216429 w 6006665"/>
                        <a:gd name="connsiteY411-122322" fmla="*/ 2413357 h 3006470"/>
                        <a:gd name="connsiteX412-122323" fmla="*/ 212956 w 6006665"/>
                        <a:gd name="connsiteY412-122324" fmla="*/ 2412365 h 3006470"/>
                        <a:gd name="connsiteX413-122325" fmla="*/ 204522 w 6006665"/>
                        <a:gd name="connsiteY413-122326" fmla="*/ 2413357 h 3006470"/>
                        <a:gd name="connsiteX414-122327" fmla="*/ 199623 w 6006665"/>
                        <a:gd name="connsiteY414-122328" fmla="*/ 2411957 h 3006470"/>
                        <a:gd name="connsiteX415-122329" fmla="*/ 195977 w 6006665"/>
                        <a:gd name="connsiteY415-122330" fmla="*/ 2424719 h 3006470"/>
                        <a:gd name="connsiteX416-122331" fmla="*/ 184968 w 6006665"/>
                        <a:gd name="connsiteY416-122332" fmla="*/ 2421574 h 3006470"/>
                        <a:gd name="connsiteX417-122333" fmla="*/ 184070 w 6006665"/>
                        <a:gd name="connsiteY417-122334" fmla="*/ 2424719 h 3006470"/>
                        <a:gd name="connsiteX418-122335" fmla="*/ 168163 w 6006665"/>
                        <a:gd name="connsiteY418-122336" fmla="*/ 2420184 h 3006470"/>
                        <a:gd name="connsiteX419-122337" fmla="*/ 156800 w 6006665"/>
                        <a:gd name="connsiteY419-122338" fmla="*/ 2381542 h 3006470"/>
                        <a:gd name="connsiteX420-122339" fmla="*/ 152255 w 6006665"/>
                        <a:gd name="connsiteY420-122340" fmla="*/ 2365635 h 3006470"/>
                        <a:gd name="connsiteX421-122341" fmla="*/ 156800 w 6006665"/>
                        <a:gd name="connsiteY421-122342" fmla="*/ 2361090 h 3006470"/>
                        <a:gd name="connsiteX422-122343" fmla="*/ 168707 w 6006665"/>
                        <a:gd name="connsiteY422-122344" fmla="*/ 2361090 h 3006470"/>
                        <a:gd name="connsiteX423-122345" fmla="*/ 188615 w 6006665"/>
                        <a:gd name="connsiteY423-122346" fmla="*/ 2361090 h 3006470"/>
                        <a:gd name="connsiteX424-122347" fmla="*/ 199977 w 6006665"/>
                        <a:gd name="connsiteY424-122348" fmla="*/ 2349728 h 3006470"/>
                        <a:gd name="connsiteX425-122349" fmla="*/ 188615 w 6006665"/>
                        <a:gd name="connsiteY425-122350" fmla="*/ 2327003 h 3006470"/>
                        <a:gd name="connsiteX426-122351" fmla="*/ 168163 w 6006665"/>
                        <a:gd name="connsiteY426-122352" fmla="*/ 2317914 h 3006470"/>
                        <a:gd name="connsiteX427-122353" fmla="*/ 168163 w 6006665"/>
                        <a:gd name="connsiteY427-122354" fmla="*/ 2311096 h 3006470"/>
                        <a:gd name="connsiteX428-122355" fmla="*/ 152255 w 6006665"/>
                        <a:gd name="connsiteY428-122356" fmla="*/ 2295189 h 3006470"/>
                        <a:gd name="connsiteX429-122357" fmla="*/ 129531 w 6006665"/>
                        <a:gd name="connsiteY429-122358" fmla="*/ 2258829 h 3006470"/>
                        <a:gd name="connsiteX430-122359" fmla="*/ 140893 w 6006665"/>
                        <a:gd name="connsiteY430-122360" fmla="*/ 2236105 h 3006470"/>
                        <a:gd name="connsiteX431-122361" fmla="*/ 136348 w 6006665"/>
                        <a:gd name="connsiteY431-122362" fmla="*/ 2208835 h 3006470"/>
                        <a:gd name="connsiteX432-122363" fmla="*/ 103789 w 6006665"/>
                        <a:gd name="connsiteY432-122364" fmla="*/ 2195428 h 3006470"/>
                        <a:gd name="connsiteX433-122365" fmla="*/ 93716 w 6006665"/>
                        <a:gd name="connsiteY433-122366" fmla="*/ 2199745 h 3006470"/>
                        <a:gd name="connsiteX434-122367" fmla="*/ 91868 w 6006665"/>
                        <a:gd name="connsiteY434-122368" fmla="*/ 2195434 h 3006470"/>
                        <a:gd name="connsiteX435-122369" fmla="*/ 81809 w 6006665"/>
                        <a:gd name="connsiteY435-122370" fmla="*/ 2199745 h 3006470"/>
                        <a:gd name="connsiteX436-122371" fmla="*/ 74992 w 6006665"/>
                        <a:gd name="connsiteY436-122372" fmla="*/ 2183838 h 3006470"/>
                        <a:gd name="connsiteX437-122373" fmla="*/ 34087 w 6006665"/>
                        <a:gd name="connsiteY437-122374" fmla="*/ 2172476 h 3006470"/>
                        <a:gd name="connsiteX438-122375" fmla="*/ 22725 w 6006665"/>
                        <a:gd name="connsiteY438-122376" fmla="*/ 2129299 h 3006470"/>
                        <a:gd name="connsiteX439-122377" fmla="*/ 22725 w 6006665"/>
                        <a:gd name="connsiteY439-122378" fmla="*/ 2097484 h 3006470"/>
                        <a:gd name="connsiteX440-122379" fmla="*/ 0 w 6006665"/>
                        <a:gd name="connsiteY440-122380" fmla="*/ 2081577 h 3006470"/>
                        <a:gd name="connsiteX441-122381" fmla="*/ 15907 w 6006665"/>
                        <a:gd name="connsiteY441-122382" fmla="*/ 2058853 h 3006470"/>
                        <a:gd name="connsiteX442-122383" fmla="*/ 6818 w 6006665"/>
                        <a:gd name="connsiteY442-122384" fmla="*/ 1995224 h 3006470"/>
                        <a:gd name="connsiteX443-122385" fmla="*/ 34087 w 6006665"/>
                        <a:gd name="connsiteY443-122386" fmla="*/ 1952047 h 3006470"/>
                        <a:gd name="connsiteX444-122387" fmla="*/ 27270 w 6006665"/>
                        <a:gd name="connsiteY444-122388" fmla="*/ 1940685 h 3006470"/>
                        <a:gd name="connsiteX445-122389" fmla="*/ 70447 w 6006665"/>
                        <a:gd name="connsiteY445-122390" fmla="*/ 1902053 h 3006470"/>
                        <a:gd name="connsiteX446-122391" fmla="*/ 27270 w 6006665"/>
                        <a:gd name="connsiteY446-122392" fmla="*/ 1865693 h 3006470"/>
                        <a:gd name="connsiteX447-122393" fmla="*/ 109078 w 6006665"/>
                        <a:gd name="connsiteY447-122394" fmla="*/ 1767977 h 3006470"/>
                        <a:gd name="connsiteX448-122395" fmla="*/ 145438 w 6006665"/>
                        <a:gd name="connsiteY448-122396" fmla="*/ 1724800 h 3006470"/>
                        <a:gd name="connsiteX449-122397" fmla="*/ 156800 w 6006665"/>
                        <a:gd name="connsiteY449-122398" fmla="*/ 1681624 h 3006470"/>
                        <a:gd name="connsiteX450-122399" fmla="*/ 102261 w 6006665"/>
                        <a:gd name="connsiteY450-122400" fmla="*/ 1629357 h 3006470"/>
                        <a:gd name="connsiteX451-122401" fmla="*/ 118168 w 6006665"/>
                        <a:gd name="connsiteY451-122402" fmla="*/ 1574818 h 3006470"/>
                        <a:gd name="connsiteX452-122403" fmla="*/ 86354 w 6006665"/>
                        <a:gd name="connsiteY452-122404" fmla="*/ 1511189 h 3006470"/>
                        <a:gd name="connsiteX453-122405" fmla="*/ 298238 w 6006665"/>
                        <a:gd name="connsiteY453-122406" fmla="*/ 1554366 h 3006470"/>
                        <a:gd name="connsiteX454-122407" fmla="*/ 345959 w 6006665"/>
                        <a:gd name="connsiteY454-122408" fmla="*/ 1586180 h 3006470"/>
                        <a:gd name="connsiteX455-122409" fmla="*/ 362087 w 6006665"/>
                        <a:gd name="connsiteY455-122410" fmla="*/ 1595588 h 3006470"/>
                        <a:gd name="connsiteX456-122411" fmla="*/ 365867 w 6006665"/>
                        <a:gd name="connsiteY456-122412" fmla="*/ 1563455 h 3006470"/>
                        <a:gd name="connsiteX457-122413" fmla="*/ 345415 w 6006665"/>
                        <a:gd name="connsiteY457-122414" fmla="*/ 1527096 h 3006470"/>
                        <a:gd name="connsiteX458-122415" fmla="*/ 365867 w 6006665"/>
                        <a:gd name="connsiteY458-122416" fmla="*/ 1495281 h 3006470"/>
                        <a:gd name="connsiteX459-122417" fmla="*/ 374560 w 6006665"/>
                        <a:gd name="connsiteY459-122418" fmla="*/ 1500280 h 3006470"/>
                        <a:gd name="connsiteX460-122419" fmla="*/ 377774 w 6006665"/>
                        <a:gd name="connsiteY460-122420" fmla="*/ 1495281 h 3006470"/>
                        <a:gd name="connsiteX461-122421" fmla="*/ 461933 w 6006665"/>
                        <a:gd name="connsiteY461-122422" fmla="*/ 1543673 h 3006470"/>
                        <a:gd name="connsiteX462-122423" fmla="*/ 484035 w 6006665"/>
                        <a:gd name="connsiteY462-122424" fmla="*/ 1527096 h 3006470"/>
                        <a:gd name="connsiteX463-122425" fmla="*/ 463583 w 6006665"/>
                        <a:gd name="connsiteY463-122426" fmla="*/ 1461194 h 3006470"/>
                        <a:gd name="connsiteX464-122427" fmla="*/ 1677078 w 6006665"/>
                        <a:gd name="connsiteY464-122428" fmla="*/ 1370296 h 3006470"/>
                        <a:gd name="connsiteX465-122429" fmla="*/ 1720255 w 6006665"/>
                        <a:gd name="connsiteY465-122430" fmla="*/ 1349844 h 3006470"/>
                        <a:gd name="connsiteX466-122431" fmla="*/ 1731617 w 6006665"/>
                        <a:gd name="connsiteY466-122432" fmla="*/ 1299850 h 3006470"/>
                        <a:gd name="connsiteX467-122433" fmla="*/ 1758887 w 6006665"/>
                        <a:gd name="connsiteY467-122434" fmla="*/ 1256673 h 3006470"/>
                        <a:gd name="connsiteX468-122435" fmla="*/ 1736162 w 6006665"/>
                        <a:gd name="connsiteY468-122436" fmla="*/ 1197589 h 3006470"/>
                        <a:gd name="connsiteX469-122437" fmla="*/ 1758887 w 6006665"/>
                        <a:gd name="connsiteY469-122438" fmla="*/ 1133960 h 3006470"/>
                        <a:gd name="connsiteX470-122439" fmla="*/ 1704347 w 6006665"/>
                        <a:gd name="connsiteY470-122440" fmla="*/ 1070331 h 3006470"/>
                        <a:gd name="connsiteX471-122441" fmla="*/ 1736162 w 6006665"/>
                        <a:gd name="connsiteY471-122442" fmla="*/ 961252 h 3006470"/>
                        <a:gd name="connsiteX472-122443" fmla="*/ 1688440 w 6006665"/>
                        <a:gd name="connsiteY472-122444" fmla="*/ 865809 h 3006470"/>
                        <a:gd name="connsiteX473-122445" fmla="*/ 1752069 w 6006665"/>
                        <a:gd name="connsiteY473-122446" fmla="*/ 788545 h 3006470"/>
                        <a:gd name="connsiteX474-122447" fmla="*/ 1747524 w 6006665"/>
                        <a:gd name="connsiteY474-122448" fmla="*/ 704464 h 3006470"/>
                        <a:gd name="connsiteX475-122449" fmla="*/ 1763431 w 6006665"/>
                        <a:gd name="connsiteY475-122450" fmla="*/ 697647 h 3006470"/>
                        <a:gd name="connsiteX476-122451" fmla="*/ 1764877 w 6006665"/>
                        <a:gd name="connsiteY476-122452" fmla="*/ 702130 h 3006470"/>
                        <a:gd name="connsiteX477-122453" fmla="*/ 1775339 w 6006665"/>
                        <a:gd name="connsiteY477-122454" fmla="*/ 697647 h 3006470"/>
                        <a:gd name="connsiteX478-122455" fmla="*/ 1798063 w 6006665"/>
                        <a:gd name="connsiteY478-122456" fmla="*/ 768093 h 3006470"/>
                        <a:gd name="connsiteX479-122457" fmla="*/ 1791454 w 6006665"/>
                        <a:gd name="connsiteY479-122458" fmla="*/ 815304 h 3006470"/>
                        <a:gd name="connsiteX480-122459" fmla="*/ 1854330 w 6006665"/>
                        <a:gd name="connsiteY480-122460" fmla="*/ 772638 h 3006470"/>
                        <a:gd name="connsiteX481-122461" fmla="*/ 1931594 w 6006665"/>
                        <a:gd name="connsiteY481-122462" fmla="*/ 763548 h 3006470"/>
                        <a:gd name="connsiteX482-122463" fmla="*/ 1932772 w 6006665"/>
                        <a:gd name="connsiteY482-122464" fmla="*/ 764810 h 3006470"/>
                        <a:gd name="connsiteX483-122465" fmla="*/ 1943501 w 6006665"/>
                        <a:gd name="connsiteY483-122466" fmla="*/ 763548 h 3006470"/>
                        <a:gd name="connsiteX484-122467" fmla="*/ 1988608 w 6006665"/>
                        <a:gd name="connsiteY484-122468" fmla="*/ 811877 h 3006470"/>
                        <a:gd name="connsiteX485-122469" fmla="*/ 1963408 w 6006665"/>
                        <a:gd name="connsiteY485-122470" fmla="*/ 736278 h 3006470"/>
                        <a:gd name="connsiteX486-122471" fmla="*/ 1963408 w 6006665"/>
                        <a:gd name="connsiteY486-122472" fmla="*/ 595386 h 3006470"/>
                        <a:gd name="connsiteX487-122473" fmla="*/ 2027037 w 6006665"/>
                        <a:gd name="connsiteY487-122474" fmla="*/ 574934 h 3006470"/>
                        <a:gd name="connsiteX488-122475" fmla="*/ 2037269 w 6006665"/>
                        <a:gd name="connsiteY488-122476" fmla="*/ 575472 h 3006470"/>
                        <a:gd name="connsiteX489-122477" fmla="*/ 2038944 w 6006665"/>
                        <a:gd name="connsiteY489-122478" fmla="*/ 574934 h 3006470"/>
                        <a:gd name="connsiteX490-122479" fmla="*/ 2115414 w 6006665"/>
                        <a:gd name="connsiteY490-122480" fmla="*/ 578958 h 3006470"/>
                        <a:gd name="connsiteX491-122481" fmla="*/ 2192927 w 6006665"/>
                        <a:gd name="connsiteY491-122482" fmla="*/ 559026 h 3006470"/>
                        <a:gd name="connsiteX492-122483" fmla="*/ 2167930 w 6006665"/>
                        <a:gd name="connsiteY492-122484" fmla="*/ 493125 h 3006470"/>
                        <a:gd name="connsiteX493-122485" fmla="*/ 2204289 w 6006665"/>
                        <a:gd name="connsiteY493-122486" fmla="*/ 402226 h 3006470"/>
                        <a:gd name="connsiteX494-122487" fmla="*/ 2247466 w 6006665"/>
                        <a:gd name="connsiteY494-122488" fmla="*/ 397681 h 3006470"/>
                        <a:gd name="connsiteX495-122489" fmla="*/ 2317913 w 6006665"/>
                        <a:gd name="connsiteY495-122490" fmla="*/ 322690 h 3006470"/>
                        <a:gd name="connsiteX496-122491" fmla="*/ 2420183 w 6006665"/>
                        <a:gd name="connsiteY496-122492" fmla="*/ 304510 h 3006470"/>
                        <a:gd name="connsiteX497-122493" fmla="*/ 2429263 w 6006665"/>
                        <a:gd name="connsiteY497-122494" fmla="*/ 263606 h 3006470"/>
                        <a:gd name="connsiteX498-122495" fmla="*/ 2526979 w 6006665"/>
                        <a:gd name="connsiteY498-122496" fmla="*/ 252244 h 3006470"/>
                        <a:gd name="connsiteX499-122497" fmla="*/ 2528058 w 6006665"/>
                        <a:gd name="connsiteY499-122498" fmla="*/ 253503 h 3006470"/>
                        <a:gd name="connsiteX500-122499" fmla="*/ 2538886 w 6006665"/>
                        <a:gd name="connsiteY500-122500" fmla="*/ 252244 h 3006470"/>
                        <a:gd name="connsiteX501-122501" fmla="*/ 2560820 w 6006665"/>
                        <a:gd name="connsiteY501-122502" fmla="*/ 277833 h 3006470"/>
                        <a:gd name="connsiteX502-122503" fmla="*/ 2640602 w 6006665"/>
                        <a:gd name="connsiteY502-122504" fmla="*/ 202249 h 3006470"/>
                        <a:gd name="connsiteX503-122505" fmla="*/ 2652509 w 6006665"/>
                        <a:gd name="connsiteY503-122506" fmla="*/ 202249 h 3006470"/>
                        <a:gd name="connsiteX504-122507" fmla="*/ 2704231 w 6006665"/>
                        <a:gd name="connsiteY504-122508" fmla="*/ 202249 h 3006470"/>
                        <a:gd name="connsiteX505-122509" fmla="*/ 2715593 w 6006665"/>
                        <a:gd name="connsiteY505-122510" fmla="*/ 134075 h 3006470"/>
                        <a:gd name="connsiteX506-122511" fmla="*/ 2751953 w 6006665"/>
                        <a:gd name="connsiteY506-122512" fmla="*/ 68174 h 3006470"/>
                        <a:gd name="connsiteX507-122513" fmla="*/ 2838307 w 6006665"/>
                        <a:gd name="connsiteY507-122514" fmla="*/ 0 h 3006470"/>
                        <a:gd name="connsiteX0-122515" fmla="*/ 1791129 w 6006665"/>
                        <a:gd name="connsiteY0-122516" fmla="*/ 817622 h 3006470"/>
                        <a:gd name="connsiteX1-122517" fmla="*/ 1782156 w 6006665"/>
                        <a:gd name="connsiteY1-122518" fmla="*/ 881716 h 3006470"/>
                        <a:gd name="connsiteX2-122519" fmla="*/ 1809554 w 6006665"/>
                        <a:gd name="connsiteY2-122520" fmla="*/ 895415 h 3006470"/>
                        <a:gd name="connsiteX3-122521" fmla="*/ 1791129 w 6006665"/>
                        <a:gd name="connsiteY3-122522" fmla="*/ 817622 h 3006470"/>
                        <a:gd name="connsiteX4-122523" fmla="*/ 2838307 w 6006665"/>
                        <a:gd name="connsiteY4-122524" fmla="*/ 0 h 3006470"/>
                        <a:gd name="connsiteX5-122525" fmla="*/ 2844246 w 6006665"/>
                        <a:gd name="connsiteY5-122526" fmla="*/ 4711 h 3006470"/>
                        <a:gd name="connsiteX6-122527" fmla="*/ 2850213 w 6006665"/>
                        <a:gd name="connsiteY6-122528" fmla="*/ 0 h 3006470"/>
                        <a:gd name="connsiteX7-122529" fmla="*/ 2916115 w 6006665"/>
                        <a:gd name="connsiteY7-122530" fmla="*/ 52267 h 3006470"/>
                        <a:gd name="connsiteX8-122531" fmla="*/ 2861576 w 6006665"/>
                        <a:gd name="connsiteY8-122532" fmla="*/ 90899 h 3006470"/>
                        <a:gd name="connsiteX9-122533" fmla="*/ 2947929 w 6006665"/>
                        <a:gd name="connsiteY9-122534" fmla="*/ 118168 h 3006470"/>
                        <a:gd name="connsiteX10-122535" fmla="*/ 2957621 w 6006665"/>
                        <a:gd name="connsiteY10-122536" fmla="*/ 186006 h 3006470"/>
                        <a:gd name="connsiteX11-122537" fmla="*/ 2979199 w 6006665"/>
                        <a:gd name="connsiteY11-122538" fmla="*/ 161345 h 3006470"/>
                        <a:gd name="connsiteX12-122539" fmla="*/ 2991106 w 6006665"/>
                        <a:gd name="connsiteY12-122540" fmla="*/ 161345 h 3006470"/>
                        <a:gd name="connsiteX13-122541" fmla="*/ 3086005 w 6006665"/>
                        <a:gd name="connsiteY13-122542" fmla="*/ 161345 h 3006470"/>
                        <a:gd name="connsiteX14-122543" fmla="*/ 3097912 w 6006665"/>
                        <a:gd name="connsiteY14-122544" fmla="*/ 161345 h 3006470"/>
                        <a:gd name="connsiteX15-122545" fmla="*/ 3179721 w 6006665"/>
                        <a:gd name="connsiteY15-122546" fmla="*/ 236336 h 3006470"/>
                        <a:gd name="connsiteX16-122547" fmla="*/ 3211535 w 6006665"/>
                        <a:gd name="connsiteY16-122548" fmla="*/ 295420 h 3006470"/>
                        <a:gd name="connsiteX17-122549" fmla="*/ 3200173 w 6006665"/>
                        <a:gd name="connsiteY17-122550" fmla="*/ 370412 h 3006470"/>
                        <a:gd name="connsiteX18-122551" fmla="*/ 3161541 w 6006665"/>
                        <a:gd name="connsiteY18-122552" fmla="*/ 413589 h 3006470"/>
                        <a:gd name="connsiteX19-122553" fmla="*/ 3066097 w 6006665"/>
                        <a:gd name="connsiteY19-122554" fmla="*/ 488580 h 3006470"/>
                        <a:gd name="connsiteX20-122555" fmla="*/ 3034283 w 6006665"/>
                        <a:gd name="connsiteY20-122556" fmla="*/ 531757 h 3006470"/>
                        <a:gd name="connsiteX21-122557" fmla="*/ 3082005 w 6006665"/>
                        <a:gd name="connsiteY21-122558" fmla="*/ 547664 h 3006470"/>
                        <a:gd name="connsiteX22-122559" fmla="*/ 3129459 w 6006665"/>
                        <a:gd name="connsiteY22-122560" fmla="*/ 575345 h 3006470"/>
                        <a:gd name="connsiteX23-122561" fmla="*/ 3156451 w 6006665"/>
                        <a:gd name="connsiteY23-122562" fmla="*/ 552209 h 3006470"/>
                        <a:gd name="connsiteX24-122563" fmla="*/ 3158460 w 6006665"/>
                        <a:gd name="connsiteY24-122564" fmla="*/ 560693 h 3006470"/>
                        <a:gd name="connsiteX25-122565" fmla="*/ 3168359 w 6006665"/>
                        <a:gd name="connsiteY25-122566" fmla="*/ 552209 h 3006470"/>
                        <a:gd name="connsiteX26-122567" fmla="*/ 3184984 w 6006665"/>
                        <a:gd name="connsiteY26-122568" fmla="*/ 622402 h 3006470"/>
                        <a:gd name="connsiteX27-122569" fmla="*/ 3192811 w 6006665"/>
                        <a:gd name="connsiteY27-122570" fmla="*/ 606748 h 3006470"/>
                        <a:gd name="connsiteX28-122571" fmla="*/ 3251895 w 6006665"/>
                        <a:gd name="connsiteY28-122572" fmla="*/ 586296 h 3006470"/>
                        <a:gd name="connsiteX29-122573" fmla="*/ 3259833 w 6006665"/>
                        <a:gd name="connsiteY29-122574" fmla="*/ 587670 h 3006470"/>
                        <a:gd name="connsiteX30-122575" fmla="*/ 3263802 w 6006665"/>
                        <a:gd name="connsiteY30-122576" fmla="*/ 586296 h 3006470"/>
                        <a:gd name="connsiteX31-122577" fmla="*/ 3381970 w 6006665"/>
                        <a:gd name="connsiteY31-122578" fmla="*/ 606748 h 3006470"/>
                        <a:gd name="connsiteX32-122579" fmla="*/ 3388787 w 6006665"/>
                        <a:gd name="connsiteY32-122580" fmla="*/ 665832 h 3006470"/>
                        <a:gd name="connsiteX33-122581" fmla="*/ 3531529 w 6006665"/>
                        <a:gd name="connsiteY33-122582" fmla="*/ 686823 h 3006470"/>
                        <a:gd name="connsiteX34-122583" fmla="*/ 3538225 w 6006665"/>
                        <a:gd name="connsiteY34-122584" fmla="*/ 590841 h 3006470"/>
                        <a:gd name="connsiteX35-122585" fmla="*/ 3549910 w 6006665"/>
                        <a:gd name="connsiteY35-122586" fmla="*/ 594028 h 3006470"/>
                        <a:gd name="connsiteX36-122587" fmla="*/ 3550132 w 6006665"/>
                        <a:gd name="connsiteY36-122588" fmla="*/ 590841 h 3006470"/>
                        <a:gd name="connsiteX37-122589" fmla="*/ 3625123 w 6006665"/>
                        <a:gd name="connsiteY37-122590" fmla="*/ 611293 h 3006470"/>
                        <a:gd name="connsiteX38-122591" fmla="*/ 3672301 w 6006665"/>
                        <a:gd name="connsiteY38-122592" fmla="*/ 611293 h 3006470"/>
                        <a:gd name="connsiteX39-122593" fmla="*/ 3684207 w 6006665"/>
                        <a:gd name="connsiteY39-122594" fmla="*/ 611293 h 3006470"/>
                        <a:gd name="connsiteX40-122595" fmla="*/ 3743291 w 6006665"/>
                        <a:gd name="connsiteY40-122596" fmla="*/ 677194 h 3006470"/>
                        <a:gd name="connsiteX41-122597" fmla="*/ 3759199 w 6006665"/>
                        <a:gd name="connsiteY41-122598" fmla="*/ 756731 h 3006470"/>
                        <a:gd name="connsiteX42-122599" fmla="*/ 3738747 w 6006665"/>
                        <a:gd name="connsiteY42-122600" fmla="*/ 806725 h 3006470"/>
                        <a:gd name="connsiteX43-122601" fmla="*/ 3786469 w 6006665"/>
                        <a:gd name="connsiteY43-122602" fmla="*/ 897623 h 3006470"/>
                        <a:gd name="connsiteX44-122603" fmla="*/ 3835603 w 6006665"/>
                        <a:gd name="connsiteY44-122604" fmla="*/ 933529 h 3006470"/>
                        <a:gd name="connsiteX45-122605" fmla="*/ 3865460 w 6006665"/>
                        <a:gd name="connsiteY45-122606" fmla="*/ 822632 h 3006470"/>
                        <a:gd name="connsiteX46-122607" fmla="*/ 3875077 w 6006665"/>
                        <a:gd name="connsiteY46-122608" fmla="*/ 831139 h 3006470"/>
                        <a:gd name="connsiteX47-122609" fmla="*/ 3877367 w 6006665"/>
                        <a:gd name="connsiteY47-122610" fmla="*/ 822632 h 3006470"/>
                        <a:gd name="connsiteX48-122611" fmla="*/ 3932151 w 6006665"/>
                        <a:gd name="connsiteY48-122612" fmla="*/ 871095 h 3006470"/>
                        <a:gd name="connsiteX49-122613" fmla="*/ 3988173 w 6006665"/>
                        <a:gd name="connsiteY49-122614" fmla="*/ 843084 h 3006470"/>
                        <a:gd name="connsiteX50-122615" fmla="*/ 3993852 w 6006665"/>
                        <a:gd name="connsiteY50-122616" fmla="*/ 846199 h 3006470"/>
                        <a:gd name="connsiteX51-122617" fmla="*/ 4000080 w 6006665"/>
                        <a:gd name="connsiteY51-122618" fmla="*/ 843084 h 3006470"/>
                        <a:gd name="connsiteX52-122619" fmla="*/ 4062426 w 6006665"/>
                        <a:gd name="connsiteY52-122620" fmla="*/ 877274 h 3006470"/>
                        <a:gd name="connsiteX53-122621" fmla="*/ 4085889 w 6006665"/>
                        <a:gd name="connsiteY53-122622" fmla="*/ 849902 h 3006470"/>
                        <a:gd name="connsiteX54-122623" fmla="*/ 4095563 w 6006665"/>
                        <a:gd name="connsiteY54-122624" fmla="*/ 852506 h 3006470"/>
                        <a:gd name="connsiteX55-122625" fmla="*/ 4097796 w 6006665"/>
                        <a:gd name="connsiteY55-122626" fmla="*/ 849902 h 3006470"/>
                        <a:gd name="connsiteX56-122627" fmla="*/ 4144150 w 6006665"/>
                        <a:gd name="connsiteY56-122628" fmla="*/ 862382 h 3006470"/>
                        <a:gd name="connsiteX57-122629" fmla="*/ 4117703 w 6006665"/>
                        <a:gd name="connsiteY57-122630" fmla="*/ 752186 h 3006470"/>
                        <a:gd name="connsiteX58-122631" fmla="*/ 4165425 w 6006665"/>
                        <a:gd name="connsiteY58-122632" fmla="*/ 697647 h 3006470"/>
                        <a:gd name="connsiteX59-122633" fmla="*/ 4175231 w 6006665"/>
                        <a:gd name="connsiteY59-122634" fmla="*/ 700048 h 3006470"/>
                        <a:gd name="connsiteX60-122635" fmla="*/ 4177332 w 6006665"/>
                        <a:gd name="connsiteY60-122636" fmla="*/ 697647 h 3006470"/>
                        <a:gd name="connsiteX61-122637" fmla="*/ 4511384 w 6006665"/>
                        <a:gd name="connsiteY61-122638" fmla="*/ 779455 h 3006470"/>
                        <a:gd name="connsiteX62-122639" fmla="*/ 4543199 w 6006665"/>
                        <a:gd name="connsiteY62-122640" fmla="*/ 849902 h 3006470"/>
                        <a:gd name="connsiteX63-122641" fmla="*/ 4639242 w 6006665"/>
                        <a:gd name="connsiteY63-122642" fmla="*/ 932544 h 3006470"/>
                        <a:gd name="connsiteX64-122643" fmla="*/ 4774445 w 6006665"/>
                        <a:gd name="connsiteY64-122644" fmla="*/ 913531 h 3006470"/>
                        <a:gd name="connsiteX65-122645" fmla="*/ 4778496 w 6006665"/>
                        <a:gd name="connsiteY65-122646" fmla="*/ 914635 h 3006470"/>
                        <a:gd name="connsiteX66-122647" fmla="*/ 4786352 w 6006665"/>
                        <a:gd name="connsiteY66-122648" fmla="*/ 913531 h 3006470"/>
                        <a:gd name="connsiteX67-122649" fmla="*/ 4861343 w 6006665"/>
                        <a:gd name="connsiteY67-122650" fmla="*/ 933983 h 3006470"/>
                        <a:gd name="connsiteX68-122651" fmla="*/ 4893158 w 6006665"/>
                        <a:gd name="connsiteY68-122652" fmla="*/ 977160 h 3006470"/>
                        <a:gd name="connsiteX69-122653" fmla="*/ 4888613 w 6006665"/>
                        <a:gd name="connsiteY69-122654" fmla="*/ 1058968 h 3006470"/>
                        <a:gd name="connsiteX70-122655" fmla="*/ 4927677 w 6006665"/>
                        <a:gd name="connsiteY70-122656" fmla="*/ 1083640 h 3006470"/>
                        <a:gd name="connsiteX71-122657" fmla="*/ 4967605 w 6006665"/>
                        <a:gd name="connsiteY71-122658" fmla="*/ 1070331 h 3006470"/>
                        <a:gd name="connsiteX72-122659" fmla="*/ 5038051 w 6006665"/>
                        <a:gd name="connsiteY72-122660" fmla="*/ 1063513 h 3006470"/>
                        <a:gd name="connsiteX73-122661" fmla="*/ 5040730 w 6006665"/>
                        <a:gd name="connsiteY73-122662" fmla="*/ 1064406 h 3006470"/>
                        <a:gd name="connsiteX74-122663" fmla="*/ 5049958 w 6006665"/>
                        <a:gd name="connsiteY74-122664" fmla="*/ 1063513 h 3006470"/>
                        <a:gd name="connsiteX75-122665" fmla="*/ 5114249 w 6006665"/>
                        <a:gd name="connsiteY75-122666" fmla="*/ 1084944 h 3006470"/>
                        <a:gd name="connsiteX76-122667" fmla="*/ 5176671 w 6006665"/>
                        <a:gd name="connsiteY76-122668" fmla="*/ 1074876 h 3006470"/>
                        <a:gd name="connsiteX77-122669" fmla="*/ 5177801 w 6006665"/>
                        <a:gd name="connsiteY77-122670" fmla="*/ 1076614 h 3006470"/>
                        <a:gd name="connsiteX78-122671" fmla="*/ 5188578 w 6006665"/>
                        <a:gd name="connsiteY78-122672" fmla="*/ 1074876 h 3006470"/>
                        <a:gd name="connsiteX79-122673" fmla="*/ 5243719 w 6006665"/>
                        <a:gd name="connsiteY79-122674" fmla="*/ 1159707 h 3006470"/>
                        <a:gd name="connsiteX80-122675" fmla="*/ 5283477 w 6006665"/>
                        <a:gd name="connsiteY80-122676" fmla="*/ 1129415 h 3006470"/>
                        <a:gd name="connsiteX81-122677" fmla="*/ 5258480 w 6006665"/>
                        <a:gd name="connsiteY81-122678" fmla="*/ 1063513 h 3006470"/>
                        <a:gd name="connsiteX82-122679" fmla="*/ 5267570 w 6006665"/>
                        <a:gd name="connsiteY82-122680" fmla="*/ 1015792 h 3006470"/>
                        <a:gd name="connsiteX83-122681" fmla="*/ 5278896 w 6006665"/>
                        <a:gd name="connsiteY83-122682" fmla="*/ 1018841 h 3006470"/>
                        <a:gd name="connsiteX84-122683" fmla="*/ 5279477 w 6006665"/>
                        <a:gd name="connsiteY84-122684" fmla="*/ 1015792 h 3006470"/>
                        <a:gd name="connsiteX85-122685" fmla="*/ 5395510 w 6006665"/>
                        <a:gd name="connsiteY85-122686" fmla="*/ 1047031 h 3006470"/>
                        <a:gd name="connsiteX86-122687" fmla="*/ 5463001 w 6006665"/>
                        <a:gd name="connsiteY86-122688" fmla="*/ 1043061 h 3006470"/>
                        <a:gd name="connsiteX87-122689" fmla="*/ 5464386 w 6006665"/>
                        <a:gd name="connsiteY87-122690" fmla="*/ 1043680 h 3006470"/>
                        <a:gd name="connsiteX88-122691" fmla="*/ 5474909 w 6006665"/>
                        <a:gd name="connsiteY88-122692" fmla="*/ 1043061 h 3006470"/>
                        <a:gd name="connsiteX89-122693" fmla="*/ 5581715 w 6006665"/>
                        <a:gd name="connsiteY89-122694" fmla="*/ 1090783 h 3006470"/>
                        <a:gd name="connsiteX90-122695" fmla="*/ 5633981 w 6006665"/>
                        <a:gd name="connsiteY90-122696" fmla="*/ 1133960 h 3006470"/>
                        <a:gd name="connsiteX91-122697" fmla="*/ 5720335 w 6006665"/>
                        <a:gd name="connsiteY91-122698" fmla="*/ 1213496 h 3006470"/>
                        <a:gd name="connsiteX92-122699" fmla="*/ 5822595 w 6006665"/>
                        <a:gd name="connsiteY92-122700" fmla="*/ 1311212 h 3006470"/>
                        <a:gd name="connsiteX93-122701" fmla="*/ 5818051 w 6006665"/>
                        <a:gd name="connsiteY93-122702" fmla="*/ 1365751 h 3006470"/>
                        <a:gd name="connsiteX94-122703" fmla="*/ 5825679 w 6006665"/>
                        <a:gd name="connsiteY94-122704" fmla="*/ 1373379 h 3006470"/>
                        <a:gd name="connsiteX95-122705" fmla="*/ 5822051 w 6006665"/>
                        <a:gd name="connsiteY95-122706" fmla="*/ 1322574 h 3006470"/>
                        <a:gd name="connsiteX96-122707" fmla="*/ 5834092 w 6006665"/>
                        <a:gd name="connsiteY96-122708" fmla="*/ 1324447 h 3006470"/>
                        <a:gd name="connsiteX97-122709" fmla="*/ 5833958 w 6006665"/>
                        <a:gd name="connsiteY97-122710" fmla="*/ 1322574 h 3006470"/>
                        <a:gd name="connsiteX98-122711" fmla="*/ 5936219 w 6006665"/>
                        <a:gd name="connsiteY98-122712" fmla="*/ 1338481 h 3006470"/>
                        <a:gd name="connsiteX99-122713" fmla="*/ 6006665 w 6006665"/>
                        <a:gd name="connsiteY99-122714" fmla="*/ 1418018 h 3006470"/>
                        <a:gd name="connsiteX100-122715" fmla="*/ 5968033 w 6006665"/>
                        <a:gd name="connsiteY100-122716" fmla="*/ 1456650 h 3006470"/>
                        <a:gd name="connsiteX101-122717" fmla="*/ 5908949 w 6006665"/>
                        <a:gd name="connsiteY101-122718" fmla="*/ 1468012 h 3006470"/>
                        <a:gd name="connsiteX102-122719" fmla="*/ 5908949 w 6006665"/>
                        <a:gd name="connsiteY102-122720" fmla="*/ 1554366 h 3006470"/>
                        <a:gd name="connsiteX103-122721" fmla="*/ 5893042 w 6006665"/>
                        <a:gd name="connsiteY103-122722" fmla="*/ 1570273 h 3006470"/>
                        <a:gd name="connsiteX104-122723" fmla="*/ 5881135 w 6006665"/>
                        <a:gd name="connsiteY104-122724" fmla="*/ 1570273 h 3006470"/>
                        <a:gd name="connsiteX105-122725" fmla="*/ 5861227 w 6006665"/>
                        <a:gd name="connsiteY105-122726" fmla="*/ 1570273 h 3006470"/>
                        <a:gd name="connsiteX106-122727" fmla="*/ 5849321 w 6006665"/>
                        <a:gd name="connsiteY106-122728" fmla="*/ 1570273 h 3006470"/>
                        <a:gd name="connsiteX107-122729" fmla="*/ 5817506 w 6006665"/>
                        <a:gd name="connsiteY107-122730" fmla="*/ 1536186 h 3006470"/>
                        <a:gd name="connsiteX108-122731" fmla="*/ 5767511 w 6006665"/>
                        <a:gd name="connsiteY108-122732" fmla="*/ 1511189 h 3006470"/>
                        <a:gd name="connsiteX109-122733" fmla="*/ 5762967 w 6006665"/>
                        <a:gd name="connsiteY109-122734" fmla="*/ 1477102 h 3006470"/>
                        <a:gd name="connsiteX110-122735" fmla="*/ 5729132 w 6006665"/>
                        <a:gd name="connsiteY110-122736" fmla="*/ 1463170 h 3006470"/>
                        <a:gd name="connsiteX111-122737" fmla="*/ 5695337 w 6006665"/>
                        <a:gd name="connsiteY111-122738" fmla="*/ 1472557 h 3006470"/>
                        <a:gd name="connsiteX112-122739" fmla="*/ 5693366 w 6006665"/>
                        <a:gd name="connsiteY112-122740" fmla="*/ 1469797 h 3006470"/>
                        <a:gd name="connsiteX113-122741" fmla="*/ 5683431 w 6006665"/>
                        <a:gd name="connsiteY113-122742" fmla="*/ 1472557 h 3006470"/>
                        <a:gd name="connsiteX114-122743" fmla="*/ 5660706 w 6006665"/>
                        <a:gd name="connsiteY114-122744" fmla="*/ 1440742 h 3006470"/>
                        <a:gd name="connsiteX115-122745" fmla="*/ 5669644 w 6006665"/>
                        <a:gd name="connsiteY115-122746" fmla="*/ 1415717 h 3006470"/>
                        <a:gd name="connsiteX116-122747" fmla="*/ 5640799 w 6006665"/>
                        <a:gd name="connsiteY116-122748" fmla="*/ 1429380 h 3006470"/>
                        <a:gd name="connsiteX117-122749" fmla="*/ 5656705 w 6006665"/>
                        <a:gd name="connsiteY117-122750" fmla="*/ 1472557 h 3006470"/>
                        <a:gd name="connsiteX118-122751" fmla="*/ 5633981 w 6006665"/>
                        <a:gd name="connsiteY118-122752" fmla="*/ 1511189 h 3006470"/>
                        <a:gd name="connsiteX119-122753" fmla="*/ 5586259 w 6006665"/>
                        <a:gd name="connsiteY119-122754" fmla="*/ 1547548 h 3006470"/>
                        <a:gd name="connsiteX120-122755" fmla="*/ 5575676 w 6006665"/>
                        <a:gd name="connsiteY120-122756" fmla="*/ 1546540 h 3006470"/>
                        <a:gd name="connsiteX121-122757" fmla="*/ 5574353 w 6006665"/>
                        <a:gd name="connsiteY121-122758" fmla="*/ 1547548 h 3006470"/>
                        <a:gd name="connsiteX122-122759" fmla="*/ 5539436 w 6006665"/>
                        <a:gd name="connsiteY122-122760" fmla="*/ 1544223 h 3006470"/>
                        <a:gd name="connsiteX123-122761" fmla="*/ 5570352 w 6006665"/>
                        <a:gd name="connsiteY123-122762" fmla="*/ 1586180 h 3006470"/>
                        <a:gd name="connsiteX124-122763" fmla="*/ 5593077 w 6006665"/>
                        <a:gd name="connsiteY124-122764" fmla="*/ 1649809 h 3006470"/>
                        <a:gd name="connsiteX125-122765" fmla="*/ 5608984 w 6006665"/>
                        <a:gd name="connsiteY125-122766" fmla="*/ 1677079 h 3006470"/>
                        <a:gd name="connsiteX126-122767" fmla="*/ 5613529 w 6006665"/>
                        <a:gd name="connsiteY126-122768" fmla="*/ 1708893 h 3006470"/>
                        <a:gd name="connsiteX127-122769" fmla="*/ 5608984 w 6006665"/>
                        <a:gd name="connsiteY127-122770" fmla="*/ 1731618 h 3006470"/>
                        <a:gd name="connsiteX128-122771" fmla="*/ 5597799 w 6006665"/>
                        <a:gd name="connsiteY128-122772" fmla="*/ 1728009 h 3006470"/>
                        <a:gd name="connsiteX129-122773" fmla="*/ 5597077 w 6006665"/>
                        <a:gd name="connsiteY129-122774" fmla="*/ 1731618 h 3006470"/>
                        <a:gd name="connsiteX130-122775" fmla="*/ 5534271 w 6006665"/>
                        <a:gd name="connsiteY130-122776" fmla="*/ 1711358 h 3006470"/>
                        <a:gd name="connsiteX131-122777" fmla="*/ 5436277 w 6006665"/>
                        <a:gd name="connsiteY131-122778" fmla="*/ 1767977 h 3006470"/>
                        <a:gd name="connsiteX132-122779" fmla="*/ 5397645 w 6006665"/>
                        <a:gd name="connsiteY132-122780" fmla="*/ 1779340 h 3006470"/>
                        <a:gd name="connsiteX133-122781" fmla="*/ 5345378 w 6006665"/>
                        <a:gd name="connsiteY133-122782" fmla="*/ 1833879 h 3006470"/>
                        <a:gd name="connsiteX134-122783" fmla="*/ 5290839 w 6006665"/>
                        <a:gd name="connsiteY134-122784" fmla="*/ 1881600 h 3006470"/>
                        <a:gd name="connsiteX135-122785" fmla="*/ 5274932 w 6006665"/>
                        <a:gd name="connsiteY135-122786" fmla="*/ 1913415 h 3006470"/>
                        <a:gd name="connsiteX136-122787" fmla="*/ 5267238 w 6006665"/>
                        <a:gd name="connsiteY136-122788" fmla="*/ 1904988 h 3006470"/>
                        <a:gd name="connsiteX137-122789" fmla="*/ 5263025 w 6006665"/>
                        <a:gd name="connsiteY137-122790" fmla="*/ 1913415 h 3006470"/>
                        <a:gd name="connsiteX138-122791" fmla="*/ 5219538 w 6006665"/>
                        <a:gd name="connsiteY138-122792" fmla="*/ 1865787 h 3006470"/>
                        <a:gd name="connsiteX139-122793" fmla="*/ 5129494 w 6006665"/>
                        <a:gd name="connsiteY139-122794" fmla="*/ 1920232 h 3006470"/>
                        <a:gd name="connsiteX140-122795" fmla="*/ 5126389 w 6006665"/>
                        <a:gd name="connsiteY140-122796" fmla="*/ 1914910 h 3006470"/>
                        <a:gd name="connsiteX141-122797" fmla="*/ 5117587 w 6006665"/>
                        <a:gd name="connsiteY141-122798" fmla="*/ 1920232 h 3006470"/>
                        <a:gd name="connsiteX142-122799" fmla="*/ 5105544 w 6006665"/>
                        <a:gd name="connsiteY142-122800" fmla="*/ 1899586 h 3006470"/>
                        <a:gd name="connsiteX143-122801" fmla="*/ 5074955 w 6006665"/>
                        <a:gd name="connsiteY143-122802" fmla="*/ 1924777 h 3006470"/>
                        <a:gd name="connsiteX144-122803" fmla="*/ 5065718 w 6006665"/>
                        <a:gd name="connsiteY144-122804" fmla="*/ 1922578 h 3006470"/>
                        <a:gd name="connsiteX145-122805" fmla="*/ 5063048 w 6006665"/>
                        <a:gd name="connsiteY145-122806" fmla="*/ 1924777 h 3006470"/>
                        <a:gd name="connsiteX146-122807" fmla="*/ 5026594 w 6006665"/>
                        <a:gd name="connsiteY146-122808" fmla="*/ 1916098 h 3006470"/>
                        <a:gd name="connsiteX147-122809" fmla="*/ 5015871 w 6006665"/>
                        <a:gd name="connsiteY147-122810" fmla="*/ 1961137 h 3006470"/>
                        <a:gd name="connsiteX148-122811" fmla="*/ 4974967 w 6006665"/>
                        <a:gd name="connsiteY148-122812" fmla="*/ 2027038 h 3006470"/>
                        <a:gd name="connsiteX149-122813" fmla="*/ 4974967 w 6006665"/>
                        <a:gd name="connsiteY149-122814" fmla="*/ 2058853 h 3006470"/>
                        <a:gd name="connsiteX150-122815" fmla="*/ 5015871 w 6006665"/>
                        <a:gd name="connsiteY150-122816" fmla="*/ 2074760 h 3006470"/>
                        <a:gd name="connsiteX151-122817" fmla="*/ 5011326 w 6006665"/>
                        <a:gd name="connsiteY151-122818" fmla="*/ 2172476 h 3006470"/>
                        <a:gd name="connsiteX152-122819" fmla="*/ 4999419 w 6006665"/>
                        <a:gd name="connsiteY152-122820" fmla="*/ 2172476 h 3006470"/>
                        <a:gd name="connsiteX153-122821" fmla="*/ 4974967 w 6006665"/>
                        <a:gd name="connsiteY153-122822" fmla="*/ 2172476 h 3006470"/>
                        <a:gd name="connsiteX154-122823" fmla="*/ 4963605 w 6006665"/>
                        <a:gd name="connsiteY154-122824" fmla="*/ 2224742 h 3006470"/>
                        <a:gd name="connsiteX155-122825" fmla="*/ 4974967 w 6006665"/>
                        <a:gd name="connsiteY155-122826" fmla="*/ 2252012 h 3006470"/>
                        <a:gd name="connsiteX156-122827" fmla="*/ 4909065 w 6006665"/>
                        <a:gd name="connsiteY156-122828" fmla="*/ 2286099 h 3006470"/>
                        <a:gd name="connsiteX157-122829" fmla="*/ 4897703 w 6006665"/>
                        <a:gd name="connsiteY157-122830" fmla="*/ 2354273 h 3006470"/>
                        <a:gd name="connsiteX158-122831" fmla="*/ 4845437 w 6006665"/>
                        <a:gd name="connsiteY158-122832" fmla="*/ 2370180 h 3006470"/>
                        <a:gd name="connsiteX159-122833" fmla="*/ 4834074 w 6006665"/>
                        <a:gd name="connsiteY159-122834" fmla="*/ 2429264 h 3006470"/>
                        <a:gd name="connsiteX160-122835" fmla="*/ 4779535 w 6006665"/>
                        <a:gd name="connsiteY160-122836" fmla="*/ 2488348 h 3006470"/>
                        <a:gd name="connsiteX161-122837" fmla="*/ 4777225 w 6006665"/>
                        <a:gd name="connsiteY161-122838" fmla="*/ 2477952 h 3006470"/>
                        <a:gd name="connsiteX162-122839" fmla="*/ 4767628 w 6006665"/>
                        <a:gd name="connsiteY162-122840" fmla="*/ 2488348 h 3006470"/>
                        <a:gd name="connsiteX163-122841" fmla="*/ 4758538 w 6006665"/>
                        <a:gd name="connsiteY163-122842" fmla="*/ 2447444 h 3006470"/>
                        <a:gd name="connsiteX164-122843" fmla="*/ 4742631 w 6006665"/>
                        <a:gd name="connsiteY164-122844" fmla="*/ 2361090 h 3006470"/>
                        <a:gd name="connsiteX165-122845" fmla="*/ 4715361 w 6006665"/>
                        <a:gd name="connsiteY165-122846" fmla="*/ 2220198 h 3006470"/>
                        <a:gd name="connsiteX166-122847" fmla="*/ 4735813 w 6006665"/>
                        <a:gd name="connsiteY166-122848" fmla="*/ 2129299 h 3006470"/>
                        <a:gd name="connsiteX167-122849" fmla="*/ 4767628 w 6006665"/>
                        <a:gd name="connsiteY167-122850" fmla="*/ 2086122 h 3006470"/>
                        <a:gd name="connsiteX168-122851" fmla="*/ 4767628 w 6006665"/>
                        <a:gd name="connsiteY168-122852" fmla="*/ 2058853 h 3006470"/>
                        <a:gd name="connsiteX169-122853" fmla="*/ 4826712 w 6006665"/>
                        <a:gd name="connsiteY169-122854" fmla="*/ 2042945 h 3006470"/>
                        <a:gd name="connsiteX170-122855" fmla="*/ 4892613 w 6006665"/>
                        <a:gd name="connsiteY170-122856" fmla="*/ 1952047 h 3006470"/>
                        <a:gd name="connsiteX171-122857" fmla="*/ 4956243 w 6006665"/>
                        <a:gd name="connsiteY171-122858" fmla="*/ 1877056 h 3006470"/>
                        <a:gd name="connsiteX172-122859" fmla="*/ 5022143 w 6006665"/>
                        <a:gd name="connsiteY172-122860" fmla="*/ 1817971 h 3006470"/>
                        <a:gd name="connsiteX173-122861" fmla="*/ 5046694 w 6006665"/>
                        <a:gd name="connsiteY173-122862" fmla="*/ 1710844 h 3006470"/>
                        <a:gd name="connsiteX174-122863" fmla="*/ 5015871 w 6006665"/>
                        <a:gd name="connsiteY174-122864" fmla="*/ 1715711 h 3006470"/>
                        <a:gd name="connsiteX175-122865" fmla="*/ 4995419 w 6006665"/>
                        <a:gd name="connsiteY175-122866" fmla="*/ 1779340 h 3006470"/>
                        <a:gd name="connsiteX176-122867" fmla="*/ 4904521 w 6006665"/>
                        <a:gd name="connsiteY176-122868" fmla="*/ 1865693 h 3006470"/>
                        <a:gd name="connsiteX177-122869" fmla="*/ 4901708 w 6006665"/>
                        <a:gd name="connsiteY177-122870" fmla="*/ 1857053 h 3006470"/>
                        <a:gd name="connsiteX178-122871" fmla="*/ 4892613 w 6006665"/>
                        <a:gd name="connsiteY178-122872" fmla="*/ 1865693 h 3006470"/>
                        <a:gd name="connsiteX179-122873" fmla="*/ 4861835 w 6006665"/>
                        <a:gd name="connsiteY179-122874" fmla="*/ 1771159 h 3006470"/>
                        <a:gd name="connsiteX180-122875" fmla="*/ 4779535 w 6006665"/>
                        <a:gd name="connsiteY180-122876" fmla="*/ 1795247 h 3006470"/>
                        <a:gd name="connsiteX181-122877" fmla="*/ 4684091 w 6006665"/>
                        <a:gd name="connsiteY181-122878" fmla="*/ 1920232 h 3006470"/>
                        <a:gd name="connsiteX182-122879" fmla="*/ 4715906 w 6006665"/>
                        <a:gd name="connsiteY182-122880" fmla="*/ 1967954 h 3006470"/>
                        <a:gd name="connsiteX183-122881" fmla="*/ 4636369 w 6006665"/>
                        <a:gd name="connsiteY183-122882" fmla="*/ 1983861 h 3006470"/>
                        <a:gd name="connsiteX184-122883" fmla="*/ 4577285 w 6006665"/>
                        <a:gd name="connsiteY184-122884" fmla="*/ 1988406 h 3006470"/>
                        <a:gd name="connsiteX185-122885" fmla="*/ 4577373 w 6006665"/>
                        <a:gd name="connsiteY185-122886" fmla="*/ 1987484 h 3006470"/>
                        <a:gd name="connsiteX186-122887" fmla="*/ 4565379 w 6006665"/>
                        <a:gd name="connsiteY186-122888" fmla="*/ 1988406 h 3006470"/>
                        <a:gd name="connsiteX187-122889" fmla="*/ 4569923 w 6006665"/>
                        <a:gd name="connsiteY187-122890" fmla="*/ 1940685 h 3006470"/>
                        <a:gd name="connsiteX188-122891" fmla="*/ 4520081 w 6006665"/>
                        <a:gd name="connsiteY188-122892" fmla="*/ 1931099 h 3006470"/>
                        <a:gd name="connsiteX189-122893" fmla="*/ 4475025 w 6006665"/>
                        <a:gd name="connsiteY189-122894" fmla="*/ 1961137 h 3006470"/>
                        <a:gd name="connsiteX190-122895" fmla="*/ 4464394 w 6006665"/>
                        <a:gd name="connsiteY190-122896" fmla="*/ 1960286 h 3006470"/>
                        <a:gd name="connsiteX191-122897" fmla="*/ 4463118 w 6006665"/>
                        <a:gd name="connsiteY191-122898" fmla="*/ 1961137 h 3006470"/>
                        <a:gd name="connsiteX192-122899" fmla="*/ 4357637 w 6006665"/>
                        <a:gd name="connsiteY192-122900" fmla="*/ 1952698 h 3006470"/>
                        <a:gd name="connsiteX193-122901" fmla="*/ 4243233 w 6006665"/>
                        <a:gd name="connsiteY193-122902" fmla="*/ 1972499 h 3006470"/>
                        <a:gd name="connsiteX194-122903" fmla="*/ 4125065 w 6006665"/>
                        <a:gd name="connsiteY194-122904" fmla="*/ 2106574 h 3006470"/>
                        <a:gd name="connsiteX195-122905" fmla="*/ 3984173 w 6006665"/>
                        <a:gd name="connsiteY195-122906" fmla="*/ 2263374 h 3006470"/>
                        <a:gd name="connsiteX196-122907" fmla="*/ 4038712 w 6006665"/>
                        <a:gd name="connsiteY196-122908" fmla="*/ 2267919 h 3006470"/>
                        <a:gd name="connsiteX197-122909" fmla="*/ 4059164 w 6006665"/>
                        <a:gd name="connsiteY197-122910" fmla="*/ 2311096 h 3006470"/>
                        <a:gd name="connsiteX198-122911" fmla="*/ 4087782 w 6006665"/>
                        <a:gd name="connsiteY198-122912" fmla="*/ 2319513 h 3006470"/>
                        <a:gd name="connsiteX199-122913" fmla="*/ 4106341 w 6006665"/>
                        <a:gd name="connsiteY199-122914" fmla="*/ 2290644 h 3006470"/>
                        <a:gd name="connsiteX200-122915" fmla="*/ 4117411 w 6006665"/>
                        <a:gd name="connsiteY200-122916" fmla="*/ 2291946 h 3006470"/>
                        <a:gd name="connsiteX201-122917" fmla="*/ 4118248 w 6006665"/>
                        <a:gd name="connsiteY201-122918" fmla="*/ 2290644 h 3006470"/>
                        <a:gd name="connsiteX202-122919" fmla="*/ 4156880 w 6006665"/>
                        <a:gd name="connsiteY202-122920" fmla="*/ 2295189 h 3006470"/>
                        <a:gd name="connsiteX203-122921" fmla="*/ 4211419 w 6006665"/>
                        <a:gd name="connsiteY203-122922" fmla="*/ 2365635 h 3006470"/>
                        <a:gd name="connsiteX204-122923" fmla="*/ 4215964 w 6006665"/>
                        <a:gd name="connsiteY204-122924" fmla="*/ 2413357 h 3006470"/>
                        <a:gd name="connsiteX205-122925" fmla="*/ 4184149 w 6006665"/>
                        <a:gd name="connsiteY205-122926" fmla="*/ 2472441 h 3006470"/>
                        <a:gd name="connsiteX206-122927" fmla="*/ 4177332 w 6006665"/>
                        <a:gd name="connsiteY206-122928" fmla="*/ 2542887 h 3006470"/>
                        <a:gd name="connsiteX207-122929" fmla="*/ 4161425 w 6006665"/>
                        <a:gd name="connsiteY207-122930" fmla="*/ 2629241 h 3006470"/>
                        <a:gd name="connsiteX208-122931" fmla="*/ 4109158 w 6006665"/>
                        <a:gd name="connsiteY208-122932" fmla="*/ 2708777 h 3006470"/>
                        <a:gd name="connsiteX209-122933" fmla="*/ 4097796 w 6006665"/>
                        <a:gd name="connsiteY209-122934" fmla="*/ 2747409 h 3006470"/>
                        <a:gd name="connsiteX210-122935" fmla="*/ 4043257 w 6006665"/>
                        <a:gd name="connsiteY210-122936" fmla="*/ 2806493 h 3006470"/>
                        <a:gd name="connsiteX211-122937" fmla="*/ 3995535 w 6006665"/>
                        <a:gd name="connsiteY211-122938" fmla="*/ 2865577 h 3006470"/>
                        <a:gd name="connsiteX212-122939" fmla="*/ 3975083 w 6006665"/>
                        <a:gd name="connsiteY212-122940" fmla="*/ 2897392 h 3006470"/>
                        <a:gd name="connsiteX213-122941" fmla="*/ 3925089 w 6006665"/>
                        <a:gd name="connsiteY213-122942" fmla="*/ 2924661 h 3006470"/>
                        <a:gd name="connsiteX214-122943" fmla="*/ 3913182 w 6006665"/>
                        <a:gd name="connsiteY214-122944" fmla="*/ 2924661 h 3006470"/>
                        <a:gd name="connsiteX215-122945" fmla="*/ 3904637 w 6006665"/>
                        <a:gd name="connsiteY215-122946" fmla="*/ 2924661 h 3006470"/>
                        <a:gd name="connsiteX216-122947" fmla="*/ 3892729 w 6006665"/>
                        <a:gd name="connsiteY216-122948" fmla="*/ 2924661 h 3006470"/>
                        <a:gd name="connsiteX217-122949" fmla="*/ 3871063 w 6006665"/>
                        <a:gd name="connsiteY217-122950" fmla="*/ 2908412 h 3006470"/>
                        <a:gd name="connsiteX218-122951" fmla="*/ 3829645 w 6006665"/>
                        <a:gd name="connsiteY218-122952" fmla="*/ 2936024 h 3006470"/>
                        <a:gd name="connsiteX219-122953" fmla="*/ 3822828 w 6006665"/>
                        <a:gd name="connsiteY219-122954" fmla="*/ 2956476 h 3006470"/>
                        <a:gd name="connsiteX220-122955" fmla="*/ 3818283 w 6006665"/>
                        <a:gd name="connsiteY220-122956" fmla="*/ 2947386 h 3006470"/>
                        <a:gd name="connsiteX221-122957" fmla="*/ 3818283 w 6006665"/>
                        <a:gd name="connsiteY221-122958" fmla="*/ 2935660 h 3006470"/>
                        <a:gd name="connsiteX222-122959" fmla="*/ 3817738 w 6006665"/>
                        <a:gd name="connsiteY222-122960" fmla="*/ 2936024 h 3006470"/>
                        <a:gd name="connsiteX223-122961" fmla="*/ 3810921 w 6006665"/>
                        <a:gd name="connsiteY223-122962" fmla="*/ 2956476 h 3006470"/>
                        <a:gd name="connsiteX224-122963" fmla="*/ 3806376 w 6006665"/>
                        <a:gd name="connsiteY224-122964" fmla="*/ 2947386 h 3006470"/>
                        <a:gd name="connsiteX225-122965" fmla="*/ 3806376 w 6006665"/>
                        <a:gd name="connsiteY225-122966" fmla="*/ 2920116 h 3006470"/>
                        <a:gd name="connsiteX226-122967" fmla="*/ 3818283 w 6006665"/>
                        <a:gd name="connsiteY226-122968" fmla="*/ 2920116 h 3006470"/>
                        <a:gd name="connsiteX227-122969" fmla="*/ 3826828 w 6006665"/>
                        <a:gd name="connsiteY227-122970" fmla="*/ 2920116 h 3006470"/>
                        <a:gd name="connsiteX228-122971" fmla="*/ 3833645 w 6006665"/>
                        <a:gd name="connsiteY228-122972" fmla="*/ 2861032 h 3006470"/>
                        <a:gd name="connsiteX229-122973" fmla="*/ 3822283 w 6006665"/>
                        <a:gd name="connsiteY229-122974" fmla="*/ 2817856 h 3006470"/>
                        <a:gd name="connsiteX230-122975" fmla="*/ 3849553 w 6006665"/>
                        <a:gd name="connsiteY230-122976" fmla="*/ 2795131 h 3006470"/>
                        <a:gd name="connsiteX231-122977" fmla="*/ 3858814 w 6006665"/>
                        <a:gd name="connsiteY231-122978" fmla="*/ 2797336 h 3006470"/>
                        <a:gd name="connsiteX232-122979" fmla="*/ 3861460 w 6006665"/>
                        <a:gd name="connsiteY232-122980" fmla="*/ 2795131 h 3006470"/>
                        <a:gd name="connsiteX233-122981" fmla="*/ 3898487 w 6006665"/>
                        <a:gd name="connsiteY233-122982" fmla="*/ 2803947 h 3006470"/>
                        <a:gd name="connsiteX234-122983" fmla="*/ 3919999 w 6006665"/>
                        <a:gd name="connsiteY234-122984" fmla="*/ 2758772 h 3006470"/>
                        <a:gd name="connsiteX235-122985" fmla="*/ 3935906 w 6006665"/>
                        <a:gd name="connsiteY235-122986" fmla="*/ 2699687 h 3006470"/>
                        <a:gd name="connsiteX236-122987" fmla="*/ 3947269 w 6006665"/>
                        <a:gd name="connsiteY236-122988" fmla="*/ 2676963 h 3006470"/>
                        <a:gd name="connsiteX237-122989" fmla="*/ 3966292 w 6006665"/>
                        <a:gd name="connsiteY237-122990" fmla="*/ 2632575 h 3006470"/>
                        <a:gd name="connsiteX238-122991" fmla="*/ 3915999 w 6006665"/>
                        <a:gd name="connsiteY238-122992" fmla="*/ 2645148 h 3006470"/>
                        <a:gd name="connsiteX239-122993" fmla="*/ 3888729 w 6006665"/>
                        <a:gd name="connsiteY239-122994" fmla="*/ 2667873 h 3006470"/>
                        <a:gd name="connsiteX240-122995" fmla="*/ 3876822 w 6006665"/>
                        <a:gd name="connsiteY240-122996" fmla="*/ 2667873 h 3006470"/>
                        <a:gd name="connsiteX241-122997" fmla="*/ 3829645 w 6006665"/>
                        <a:gd name="connsiteY241-122998" fmla="*/ 2667873 h 3006470"/>
                        <a:gd name="connsiteX242-122999" fmla="*/ 3817738 w 6006665"/>
                        <a:gd name="connsiteY242-123000" fmla="*/ 2667873 h 3006470"/>
                        <a:gd name="connsiteX243-123001" fmla="*/ 3801831 w 6006665"/>
                        <a:gd name="connsiteY243-123002" fmla="*/ 2613334 h 3006470"/>
                        <a:gd name="connsiteX244-123003" fmla="*/ 3758654 w 6006665"/>
                        <a:gd name="connsiteY244-123004" fmla="*/ 2574702 h 3006470"/>
                        <a:gd name="connsiteX245-123005" fmla="*/ 3692753 w 6006665"/>
                        <a:gd name="connsiteY245-123006" fmla="*/ 2558795 h 3006470"/>
                        <a:gd name="connsiteX246-123007" fmla="*/ 3683663 w 6006665"/>
                        <a:gd name="connsiteY246-123008" fmla="*/ 2499711 h 3006470"/>
                        <a:gd name="connsiteX247-123009" fmla="*/ 3672301 w 6006665"/>
                        <a:gd name="connsiteY247-123010" fmla="*/ 2467896 h 3006470"/>
                        <a:gd name="connsiteX248-123011" fmla="*/ 3656393 w 6006665"/>
                        <a:gd name="connsiteY248-123012" fmla="*/ 2440627 h 3006470"/>
                        <a:gd name="connsiteX249-123013" fmla="*/ 3633669 w 6006665"/>
                        <a:gd name="connsiteY249-123014" fmla="*/ 2381542 h 3006470"/>
                        <a:gd name="connsiteX250-123015" fmla="*/ 3601854 w 6006665"/>
                        <a:gd name="connsiteY250-123016" fmla="*/ 2361090 h 3006470"/>
                        <a:gd name="connsiteX251-123017" fmla="*/ 3545995 w 6006665"/>
                        <a:gd name="connsiteY251-123018" fmla="*/ 2339606 h 3006470"/>
                        <a:gd name="connsiteX252-123019" fmla="*/ 3506955 w 6006665"/>
                        <a:gd name="connsiteY252-123020" fmla="*/ 2345183 h 3006470"/>
                        <a:gd name="connsiteX253-123021" fmla="*/ 3463779 w 6006665"/>
                        <a:gd name="connsiteY253-123022" fmla="*/ 2354273 h 3006470"/>
                        <a:gd name="connsiteX254-123023" fmla="*/ 3431964 w 6006665"/>
                        <a:gd name="connsiteY254-123024" fmla="*/ 2381542 h 3006470"/>
                        <a:gd name="connsiteX255-123025" fmla="*/ 3452416 w 6006665"/>
                        <a:gd name="connsiteY255-123026" fmla="*/ 2397450 h 3006470"/>
                        <a:gd name="connsiteX256-123027" fmla="*/ 3452416 w 6006665"/>
                        <a:gd name="connsiteY256-123028" fmla="*/ 2429264 h 3006470"/>
                        <a:gd name="connsiteX257-123029" fmla="*/ 3431964 w 6006665"/>
                        <a:gd name="connsiteY257-123030" fmla="*/ 2451989 h 3006470"/>
                        <a:gd name="connsiteX258-123031" fmla="*/ 3400150 w 6006665"/>
                        <a:gd name="connsiteY258-123032" fmla="*/ 2511073 h 3006470"/>
                        <a:gd name="connsiteX259-123033" fmla="*/ 3400150 w 6006665"/>
                        <a:gd name="connsiteY259-123034" fmla="*/ 2538343 h 3006470"/>
                        <a:gd name="connsiteX260-123035" fmla="*/ 3350155 w 6006665"/>
                        <a:gd name="connsiteY260-123036" fmla="*/ 2570157 h 3006470"/>
                        <a:gd name="connsiteX261-123037" fmla="*/ 3342342 w 6006665"/>
                        <a:gd name="connsiteY261-123038" fmla="*/ 2567553 h 3006470"/>
                        <a:gd name="connsiteX262-123039" fmla="*/ 3338249 w 6006665"/>
                        <a:gd name="connsiteY262-123040" fmla="*/ 2570157 h 3006470"/>
                        <a:gd name="connsiteX263-123041" fmla="*/ 3290527 w 6006665"/>
                        <a:gd name="connsiteY263-123042" fmla="*/ 2554250 h 3006470"/>
                        <a:gd name="connsiteX264-123043" fmla="*/ 3259257 w 6006665"/>
                        <a:gd name="connsiteY264-123044" fmla="*/ 2554250 h 3006470"/>
                        <a:gd name="connsiteX265-123045" fmla="*/ 3247350 w 6006665"/>
                        <a:gd name="connsiteY265-123046" fmla="*/ 2554250 h 3006470"/>
                        <a:gd name="connsiteX266-123047" fmla="*/ 3231443 w 6006665"/>
                        <a:gd name="connsiteY266-123048" fmla="*/ 2538343 h 3006470"/>
                        <a:gd name="connsiteX267-123049" fmla="*/ 3213271 w 6006665"/>
                        <a:gd name="connsiteY267-123050" fmla="*/ 2533799 h 3006470"/>
                        <a:gd name="connsiteX268-123051" fmla="*/ 3168359 w 6006665"/>
                        <a:gd name="connsiteY268-123052" fmla="*/ 2570157 h 3006470"/>
                        <a:gd name="connsiteX269-123053" fmla="*/ 3120637 w 6006665"/>
                        <a:gd name="connsiteY269-123054" fmla="*/ 2581519 h 3006470"/>
                        <a:gd name="connsiteX270-123055" fmla="*/ 3082005 w 6006665"/>
                        <a:gd name="connsiteY270-123056" fmla="*/ 2597427 h 3006470"/>
                        <a:gd name="connsiteX271-123057" fmla="*/ 3074460 w 6006665"/>
                        <a:gd name="connsiteY271-123058" fmla="*/ 2595630 h 3006470"/>
                        <a:gd name="connsiteX272-123059" fmla="*/ 3070098 w 6006665"/>
                        <a:gd name="connsiteY272-123060" fmla="*/ 2597427 h 3006470"/>
                        <a:gd name="connsiteX273-123061" fmla="*/ 3022376 w 6006665"/>
                        <a:gd name="connsiteY273-123062" fmla="*/ 2586064 h 3006470"/>
                        <a:gd name="connsiteX274-123063" fmla="*/ 3000196 w 6006665"/>
                        <a:gd name="connsiteY274-123064" fmla="*/ 2586064 h 3006470"/>
                        <a:gd name="connsiteX275-123065" fmla="*/ 2988289 w 6006665"/>
                        <a:gd name="connsiteY275-123066" fmla="*/ 2586064 h 3006470"/>
                        <a:gd name="connsiteX276-123067" fmla="*/ 2967837 w 6006665"/>
                        <a:gd name="connsiteY276-123068" fmla="*/ 2554250 h 3006470"/>
                        <a:gd name="connsiteX277-123069" fmla="*/ 2929205 w 6006665"/>
                        <a:gd name="connsiteY277-123070" fmla="*/ 2526980 h 3006470"/>
                        <a:gd name="connsiteX278-123071" fmla="*/ 2902153 w 6006665"/>
                        <a:gd name="connsiteY278-123072" fmla="*/ 2523116 h 3006470"/>
                        <a:gd name="connsiteX279-123073" fmla="*/ 2861576 w 6006665"/>
                        <a:gd name="connsiteY279-123074" fmla="*/ 2526980 h 3006470"/>
                        <a:gd name="connsiteX280-123075" fmla="*/ 2822944 w 6006665"/>
                        <a:gd name="connsiteY280-123076" fmla="*/ 2538343 h 3006470"/>
                        <a:gd name="connsiteX281-123077" fmla="*/ 2818139 w 6006665"/>
                        <a:gd name="connsiteY281-123078" fmla="*/ 2536254 h 3006470"/>
                        <a:gd name="connsiteX282-123079" fmla="*/ 2811037 w 6006665"/>
                        <a:gd name="connsiteY282-123080" fmla="*/ 2538343 h 3006470"/>
                        <a:gd name="connsiteX283-123081" fmla="*/ 2758770 w 6006665"/>
                        <a:gd name="connsiteY283-123082" fmla="*/ 2515618 h 3006470"/>
                        <a:gd name="connsiteX284-123083" fmla="*/ 2751953 w 6006665"/>
                        <a:gd name="connsiteY284-123084" fmla="*/ 2472441 h 3006470"/>
                        <a:gd name="connsiteX285-123085" fmla="*/ 2708776 w 6006665"/>
                        <a:gd name="connsiteY285-123086" fmla="*/ 2456534 h 3006470"/>
                        <a:gd name="connsiteX286-123087" fmla="*/ 2676962 w 6006665"/>
                        <a:gd name="connsiteY286-123088" fmla="*/ 2451989 h 3006470"/>
                        <a:gd name="connsiteX287-123089" fmla="*/ 2642534 w 6006665"/>
                        <a:gd name="connsiteY287-123090" fmla="*/ 2430245 h 3006470"/>
                        <a:gd name="connsiteX288-123091" fmla="*/ 2609333 w 6006665"/>
                        <a:gd name="connsiteY288-123092" fmla="*/ 2488348 h 3006470"/>
                        <a:gd name="connsiteX289-123093" fmla="*/ 2625240 w 6006665"/>
                        <a:gd name="connsiteY289-123094" fmla="*/ 2522435 h 3006470"/>
                        <a:gd name="connsiteX290-123095" fmla="*/ 2586608 w 6006665"/>
                        <a:gd name="connsiteY290-123096" fmla="*/ 2558795 h 3006470"/>
                        <a:gd name="connsiteX291-123097" fmla="*/ 2577105 w 6006665"/>
                        <a:gd name="connsiteY291-123098" fmla="*/ 2556532 h 3006470"/>
                        <a:gd name="connsiteX292-123099" fmla="*/ 2574701 w 6006665"/>
                        <a:gd name="connsiteY292-123100" fmla="*/ 2558795 h 3006470"/>
                        <a:gd name="connsiteX293-123101" fmla="*/ 2526979 w 6006665"/>
                        <a:gd name="connsiteY293-123102" fmla="*/ 2547432 h 3006470"/>
                        <a:gd name="connsiteX294-123103" fmla="*/ 2490620 w 6006665"/>
                        <a:gd name="connsiteY294-123104" fmla="*/ 2542887 h 3006470"/>
                        <a:gd name="connsiteX295-123105" fmla="*/ 2463350 w 6006665"/>
                        <a:gd name="connsiteY295-123106" fmla="*/ 2515618 h 3006470"/>
                        <a:gd name="connsiteX296-123107" fmla="*/ 2436625 w 6006665"/>
                        <a:gd name="connsiteY296-123108" fmla="*/ 2515618 h 3006470"/>
                        <a:gd name="connsiteX297-123109" fmla="*/ 2424718 w 6006665"/>
                        <a:gd name="connsiteY297-123110" fmla="*/ 2515618 h 3006470"/>
                        <a:gd name="connsiteX298-123111" fmla="*/ 2398858 w 6006665"/>
                        <a:gd name="connsiteY298-123112" fmla="*/ 2502687 h 3006470"/>
                        <a:gd name="connsiteX299-123113" fmla="*/ 2350272 w 6006665"/>
                        <a:gd name="connsiteY299-123114" fmla="*/ 2526980 h 3006470"/>
                        <a:gd name="connsiteX300-123115" fmla="*/ 2282098 w 6006665"/>
                        <a:gd name="connsiteY300-123116" fmla="*/ 2574702 h 3006470"/>
                        <a:gd name="connsiteX301-123117" fmla="*/ 2238921 w 6006665"/>
                        <a:gd name="connsiteY301-123118" fmla="*/ 2586064 h 3006470"/>
                        <a:gd name="connsiteX302-123119" fmla="*/ 2227559 w 6006665"/>
                        <a:gd name="connsiteY302-123120" fmla="*/ 2590609 h 3006470"/>
                        <a:gd name="connsiteX303-123121" fmla="*/ 2225178 w 6006665"/>
                        <a:gd name="connsiteY303-123122" fmla="*/ 2586799 h 3006470"/>
                        <a:gd name="connsiteX304-123123" fmla="*/ 2215652 w 6006665"/>
                        <a:gd name="connsiteY304-123124" fmla="*/ 2590609 h 3006470"/>
                        <a:gd name="connsiteX305-123125" fmla="*/ 2193596 w 6006665"/>
                        <a:gd name="connsiteY305-123126" fmla="*/ 2555320 h 3006470"/>
                        <a:gd name="connsiteX306-123127" fmla="*/ 2157112 w 6006665"/>
                        <a:gd name="connsiteY306-123128" fmla="*/ 2558795 h 3006470"/>
                        <a:gd name="connsiteX307-123129" fmla="*/ 2156291 w 6006665"/>
                        <a:gd name="connsiteY307-123130" fmla="*/ 2557739 h 3006470"/>
                        <a:gd name="connsiteX308-123131" fmla="*/ 2145205 w 6006665"/>
                        <a:gd name="connsiteY308-123132" fmla="*/ 2558795 h 3006470"/>
                        <a:gd name="connsiteX309-123133" fmla="*/ 2129298 w 6006665"/>
                        <a:gd name="connsiteY309-123134" fmla="*/ 2538343 h 3006470"/>
                        <a:gd name="connsiteX310-123135" fmla="*/ 2102029 w 6006665"/>
                        <a:gd name="connsiteY310-123136" fmla="*/ 2526980 h 3006470"/>
                        <a:gd name="connsiteX311-123137" fmla="*/ 2086121 w 6006665"/>
                        <a:gd name="connsiteY311-123138" fmla="*/ 2495166 h 3006470"/>
                        <a:gd name="connsiteX312-123139" fmla="*/ 2070005 w 6006665"/>
                        <a:gd name="connsiteY312-123140" fmla="*/ 2486212 h 3006470"/>
                        <a:gd name="connsiteX313-123141" fmla="*/ 2027582 w 6006665"/>
                        <a:gd name="connsiteY313-123142" fmla="*/ 2499711 h 3006470"/>
                        <a:gd name="connsiteX314-123143" fmla="*/ 2023845 w 6006665"/>
                        <a:gd name="connsiteY314-123144" fmla="*/ 2497111 h 3006470"/>
                        <a:gd name="connsiteX315-123145" fmla="*/ 2018675 w 6006665"/>
                        <a:gd name="connsiteY315-123146" fmla="*/ 2499711 h 3006470"/>
                        <a:gd name="connsiteX316-123147" fmla="*/ 1971363 w 6006665"/>
                        <a:gd name="connsiteY316-123148" fmla="*/ 2468885 h 3006470"/>
                        <a:gd name="connsiteX317-123149" fmla="*/ 1952591 w 6006665"/>
                        <a:gd name="connsiteY317-123150" fmla="*/ 2495166 h 3006470"/>
                        <a:gd name="connsiteX318-123151" fmla="*/ 1947518 w 6006665"/>
                        <a:gd name="connsiteY318-123152" fmla="*/ 2485599 h 3006470"/>
                        <a:gd name="connsiteX319-123153" fmla="*/ 1940684 w 6006665"/>
                        <a:gd name="connsiteY319-123154" fmla="*/ 2495166 h 3006470"/>
                        <a:gd name="connsiteX320-123155" fmla="*/ 1861147 w 6006665"/>
                        <a:gd name="connsiteY320-123156" fmla="*/ 2345183 h 3006470"/>
                        <a:gd name="connsiteX321-123157" fmla="*/ 1811153 w 6006665"/>
                        <a:gd name="connsiteY321-123158" fmla="*/ 2295189 h 3006470"/>
                        <a:gd name="connsiteX322-123159" fmla="*/ 1813950 w 6006665"/>
                        <a:gd name="connsiteY322-123160" fmla="*/ 2292043 h 3006470"/>
                        <a:gd name="connsiteX323-123161" fmla="*/ 1215644 w 6006665"/>
                        <a:gd name="connsiteY323-123162" fmla="*/ 2496102 h 3006470"/>
                        <a:gd name="connsiteX324-123163" fmla="*/ 1204950 w 6006665"/>
                        <a:gd name="connsiteY324-123164" fmla="*/ 2511073 h 3006470"/>
                        <a:gd name="connsiteX325-123165" fmla="*/ 1196495 w 6006665"/>
                        <a:gd name="connsiteY325-123166" fmla="*/ 2506241 h 3006470"/>
                        <a:gd name="connsiteX326-123167" fmla="*/ 1193043 w 6006665"/>
                        <a:gd name="connsiteY326-123168" fmla="*/ 2511073 h 3006470"/>
                        <a:gd name="connsiteX327-123169" fmla="*/ 1145322 w 6006665"/>
                        <a:gd name="connsiteY327-123170" fmla="*/ 2483803 h 3006470"/>
                        <a:gd name="connsiteX328-123171" fmla="*/ 1098145 w 6006665"/>
                        <a:gd name="connsiteY328-123172" fmla="*/ 2483803 h 3006470"/>
                        <a:gd name="connsiteX329-123173" fmla="*/ 1061785 w 6006665"/>
                        <a:gd name="connsiteY329-123174" fmla="*/ 2511073 h 3006470"/>
                        <a:gd name="connsiteX330-123175" fmla="*/ 1055322 w 6006665"/>
                        <a:gd name="connsiteY330-123176" fmla="*/ 2506990 h 3006470"/>
                        <a:gd name="connsiteX331-123177" fmla="*/ 1049878 w 6006665"/>
                        <a:gd name="connsiteY331-123178" fmla="*/ 2511073 h 3006470"/>
                        <a:gd name="connsiteX332-123179" fmla="*/ 1006701 w 6006665"/>
                        <a:gd name="connsiteY332-123180" fmla="*/ 2483803 h 3006470"/>
                        <a:gd name="connsiteX333-123181" fmla="*/ 924893 w 6006665"/>
                        <a:gd name="connsiteY333-123182" fmla="*/ 2447444 h 3006470"/>
                        <a:gd name="connsiteX334-123183" fmla="*/ 877716 w 6006665"/>
                        <a:gd name="connsiteY334-123184" fmla="*/ 2447444 h 3006470"/>
                        <a:gd name="connsiteX335-123185" fmla="*/ 802724 w 6006665"/>
                        <a:gd name="connsiteY335-123186" fmla="*/ 2511073 h 3006470"/>
                        <a:gd name="connsiteX336-123187" fmla="*/ 798179 w 6006665"/>
                        <a:gd name="connsiteY336-123188" fmla="*/ 2554250 h 3006470"/>
                        <a:gd name="connsiteX337-123189" fmla="*/ 787406 w 6006665"/>
                        <a:gd name="connsiteY337-123190" fmla="*/ 2543477 h 3006470"/>
                        <a:gd name="connsiteX338-123191" fmla="*/ 786272 w 6006665"/>
                        <a:gd name="connsiteY338-123192" fmla="*/ 2554250 h 3006470"/>
                        <a:gd name="connsiteX339-123193" fmla="*/ 756063 w 6006665"/>
                        <a:gd name="connsiteY339-123194" fmla="*/ 2524040 h 3006470"/>
                        <a:gd name="connsiteX340-123195" fmla="*/ 732278 w 6006665"/>
                        <a:gd name="connsiteY340-123196" fmla="*/ 2581519 h 3006470"/>
                        <a:gd name="connsiteX341-123197" fmla="*/ 743640 w 6006665"/>
                        <a:gd name="connsiteY341-123198" fmla="*/ 2590609 h 3006470"/>
                        <a:gd name="connsiteX342-123199" fmla="*/ 723188 w 6006665"/>
                        <a:gd name="connsiteY342-123200" fmla="*/ 2633786 h 3006470"/>
                        <a:gd name="connsiteX343-123201" fmla="*/ 747026 w 6006665"/>
                        <a:gd name="connsiteY343-123202" fmla="*/ 2670627 h 3006470"/>
                        <a:gd name="connsiteX344-123203" fmla="*/ 763548 w 6006665"/>
                        <a:gd name="connsiteY344-123204" fmla="*/ 2667873 h 3006470"/>
                        <a:gd name="connsiteX345-123205" fmla="*/ 764871 w 6006665"/>
                        <a:gd name="connsiteY345-123206" fmla="*/ 2669637 h 3006470"/>
                        <a:gd name="connsiteX346-123207" fmla="*/ 775455 w 6006665"/>
                        <a:gd name="connsiteY346-123208" fmla="*/ 2667873 h 3006470"/>
                        <a:gd name="connsiteX347-123209" fmla="*/ 802724 w 6006665"/>
                        <a:gd name="connsiteY347-123210" fmla="*/ 2704232 h 3006470"/>
                        <a:gd name="connsiteX348-123211" fmla="*/ 798179 w 6006665"/>
                        <a:gd name="connsiteY348-123212" fmla="*/ 2731502 h 3006470"/>
                        <a:gd name="connsiteX349-123213" fmla="*/ 818632 w 6006665"/>
                        <a:gd name="connsiteY349-123214" fmla="*/ 2742864 h 3006470"/>
                        <a:gd name="connsiteX350-123215" fmla="*/ 802724 w 6006665"/>
                        <a:gd name="connsiteY350-123216" fmla="*/ 2774679 h 3006470"/>
                        <a:gd name="connsiteX351-123217" fmla="*/ 766365 w 6006665"/>
                        <a:gd name="connsiteY351-123218" fmla="*/ 2779224 h 3006470"/>
                        <a:gd name="connsiteX352-123219" fmla="*/ 727733 w 6006665"/>
                        <a:gd name="connsiteY352-123220" fmla="*/ 2838308 h 3006470"/>
                        <a:gd name="connsiteX353-123221" fmla="*/ 759548 w 6006665"/>
                        <a:gd name="connsiteY353-123222" fmla="*/ 2881485 h 3006470"/>
                        <a:gd name="connsiteX354-123223" fmla="*/ 759548 w 6006665"/>
                        <a:gd name="connsiteY354-123224" fmla="*/ 2920116 h 3006470"/>
                        <a:gd name="connsiteX355-123225" fmla="*/ 798179 w 6006665"/>
                        <a:gd name="connsiteY355-123226" fmla="*/ 2979201 h 3006470"/>
                        <a:gd name="connsiteX356-123227" fmla="*/ 775455 w 6006665"/>
                        <a:gd name="connsiteY356-123228" fmla="*/ 2995108 h 3006470"/>
                        <a:gd name="connsiteX357-123229" fmla="*/ 770910 w 6006665"/>
                        <a:gd name="connsiteY357-123230" fmla="*/ 3006470 h 3006470"/>
                        <a:gd name="connsiteX358-123231" fmla="*/ 759003 w 6006665"/>
                        <a:gd name="connsiteY358-123232" fmla="*/ 3006470 h 3006470"/>
                        <a:gd name="connsiteX359-123233" fmla="*/ 755003 w 6006665"/>
                        <a:gd name="connsiteY359-123234" fmla="*/ 3006470 h 3006470"/>
                        <a:gd name="connsiteX360-123235" fmla="*/ 743096 w 6006665"/>
                        <a:gd name="connsiteY360-123236" fmla="*/ 3006470 h 3006470"/>
                        <a:gd name="connsiteX361-123237" fmla="*/ 715826 w 6006665"/>
                        <a:gd name="connsiteY361-123238" fmla="*/ 2972383 h 3006470"/>
                        <a:gd name="connsiteX362-123239" fmla="*/ 704464 w 6006665"/>
                        <a:gd name="connsiteY362-123240" fmla="*/ 2972383 h 3006470"/>
                        <a:gd name="connsiteX363-123241" fmla="*/ 684012 w 6006665"/>
                        <a:gd name="connsiteY363-123242" fmla="*/ 2963293 h 3006470"/>
                        <a:gd name="connsiteX364-123243" fmla="*/ 672649 w 6006665"/>
                        <a:gd name="connsiteY364-123244" fmla="*/ 2940569 h 3006470"/>
                        <a:gd name="connsiteX365-123245" fmla="*/ 645222 w 6006665"/>
                        <a:gd name="connsiteY365-123246" fmla="*/ 2932732 h 3006470"/>
                        <a:gd name="connsiteX366-123247" fmla="*/ 625472 w 6006665"/>
                        <a:gd name="connsiteY366-123248" fmla="*/ 2936024 h 3006470"/>
                        <a:gd name="connsiteX367-123249" fmla="*/ 623771 w 6006665"/>
                        <a:gd name="connsiteY367-123250" fmla="*/ 2934323 h 3006470"/>
                        <a:gd name="connsiteX368-123251" fmla="*/ 613565 w 6006665"/>
                        <a:gd name="connsiteY368-123252" fmla="*/ 2936024 h 3006470"/>
                        <a:gd name="connsiteX369-123253" fmla="*/ 609020 w 6006665"/>
                        <a:gd name="connsiteY369-123254" fmla="*/ 2931479 h 3006470"/>
                        <a:gd name="connsiteX370-123255" fmla="*/ 559026 w 6006665"/>
                        <a:gd name="connsiteY370-123256" fmla="*/ 2904209 h 3006470"/>
                        <a:gd name="connsiteX371-123257" fmla="*/ 506760 w 6006665"/>
                        <a:gd name="connsiteY371-123258" fmla="*/ 2897392 h 3006470"/>
                        <a:gd name="connsiteX372-123259" fmla="*/ 483280 w 6006665"/>
                        <a:gd name="connsiteY372-123260" fmla="*/ 2890683 h 3006470"/>
                        <a:gd name="connsiteX373-123261" fmla="*/ 480035 w 6006665"/>
                        <a:gd name="connsiteY373-123262" fmla="*/ 2892847 h 3006470"/>
                        <a:gd name="connsiteX374-123263" fmla="*/ 475042 w 6006665"/>
                        <a:gd name="connsiteY374-123264" fmla="*/ 2888329 h 3006470"/>
                        <a:gd name="connsiteX375-123265" fmla="*/ 474945 w 6006665"/>
                        <a:gd name="connsiteY375-123266" fmla="*/ 2888302 h 3006470"/>
                        <a:gd name="connsiteX376-123267" fmla="*/ 468128 w 6006665"/>
                        <a:gd name="connsiteY376-123268" fmla="*/ 2892847 h 3006470"/>
                        <a:gd name="connsiteX377-123269" fmla="*/ 420406 w 6006665"/>
                        <a:gd name="connsiteY377-123270" fmla="*/ 2849670 h 3006470"/>
                        <a:gd name="connsiteX378-123271" fmla="*/ 381774 w 6006665"/>
                        <a:gd name="connsiteY378-123272" fmla="*/ 2833763 h 3006470"/>
                        <a:gd name="connsiteX379-123273" fmla="*/ 349960 w 6006665"/>
                        <a:gd name="connsiteY379-123274" fmla="*/ 2801948 h 3006470"/>
                        <a:gd name="connsiteX380-123275" fmla="*/ 377229 w 6006665"/>
                        <a:gd name="connsiteY380-123276" fmla="*/ 2795131 h 3006470"/>
                        <a:gd name="connsiteX381-123277" fmla="*/ 404499 w 6006665"/>
                        <a:gd name="connsiteY381-123278" fmla="*/ 2747409 h 3006470"/>
                        <a:gd name="connsiteX382-123279" fmla="*/ 388591 w 6006665"/>
                        <a:gd name="connsiteY382-123280" fmla="*/ 2731502 h 3006470"/>
                        <a:gd name="connsiteX383-123281" fmla="*/ 440858 w 6006665"/>
                        <a:gd name="connsiteY383-123282" fmla="*/ 2704232 h 3006470"/>
                        <a:gd name="connsiteX384-123283" fmla="*/ 440858 w 6006665"/>
                        <a:gd name="connsiteY384-123284" fmla="*/ 2701176 h 3006470"/>
                        <a:gd name="connsiteX385-123285" fmla="*/ 416406 w 6006665"/>
                        <a:gd name="connsiteY385-123286" fmla="*/ 2704232 h 3006470"/>
                        <a:gd name="connsiteX386-123287" fmla="*/ 416406 w 6006665"/>
                        <a:gd name="connsiteY386-123288" fmla="*/ 2702744 h 3006470"/>
                        <a:gd name="connsiteX387-123289" fmla="*/ 404499 w 6006665"/>
                        <a:gd name="connsiteY387-123290" fmla="*/ 2704232 h 3006470"/>
                        <a:gd name="connsiteX388-123291" fmla="*/ 404499 w 6006665"/>
                        <a:gd name="connsiteY388-123292" fmla="*/ 2683780 h 3006470"/>
                        <a:gd name="connsiteX389-123293" fmla="*/ 424951 w 6006665"/>
                        <a:gd name="connsiteY389-123294" fmla="*/ 2667873 h 3006470"/>
                        <a:gd name="connsiteX390-123295" fmla="*/ 463583 w 6006665"/>
                        <a:gd name="connsiteY390-123296" fmla="*/ 2661056 h 3006470"/>
                        <a:gd name="connsiteX391-123297" fmla="*/ 468128 w 6006665"/>
                        <a:gd name="connsiteY391-123298" fmla="*/ 2645148 h 3006470"/>
                        <a:gd name="connsiteX392-123299" fmla="*/ 456765 w 6006665"/>
                        <a:gd name="connsiteY392-123300" fmla="*/ 2613334 h 3006470"/>
                        <a:gd name="connsiteX393-123301" fmla="*/ 474945 w 6006665"/>
                        <a:gd name="connsiteY393-123302" fmla="*/ 2586064 h 3006470"/>
                        <a:gd name="connsiteX394-123303" fmla="*/ 474945 w 6006665"/>
                        <a:gd name="connsiteY394-123304" fmla="*/ 2565612 h 3006470"/>
                        <a:gd name="connsiteX395-123305" fmla="*/ 420406 w 6006665"/>
                        <a:gd name="connsiteY395-123306" fmla="*/ 2547432 h 3006470"/>
                        <a:gd name="connsiteX396-123307" fmla="*/ 409588 w 6006665"/>
                        <a:gd name="connsiteY396-123308" fmla="*/ 2547432 h 3006470"/>
                        <a:gd name="connsiteX397-123309" fmla="*/ 397681 w 6006665"/>
                        <a:gd name="connsiteY397-123310" fmla="*/ 2547432 h 3006470"/>
                        <a:gd name="connsiteX398-123311" fmla="*/ 379485 w 6006665"/>
                        <a:gd name="connsiteY398-123312" fmla="*/ 2525193 h 3006470"/>
                        <a:gd name="connsiteX399-123313" fmla="*/ 357322 w 6006665"/>
                        <a:gd name="connsiteY399-123314" fmla="*/ 2531525 h 3006470"/>
                        <a:gd name="connsiteX400-123315" fmla="*/ 352842 w 6006665"/>
                        <a:gd name="connsiteY400-123316" fmla="*/ 2529403 h 3006470"/>
                        <a:gd name="connsiteX401-123317" fmla="*/ 345415 w 6006665"/>
                        <a:gd name="connsiteY401-123318" fmla="*/ 2531525 h 3006470"/>
                        <a:gd name="connsiteX402-123319" fmla="*/ 302238 w 6006665"/>
                        <a:gd name="connsiteY402-123320" fmla="*/ 2511073 h 3006470"/>
                        <a:gd name="connsiteX403-123321" fmla="*/ 302238 w 6006665"/>
                        <a:gd name="connsiteY403-123322" fmla="*/ 2499711 h 3006470"/>
                        <a:gd name="connsiteX404-123323" fmla="*/ 286331 w 6006665"/>
                        <a:gd name="connsiteY404-123324" fmla="*/ 2472441 h 3006470"/>
                        <a:gd name="connsiteX405-123325" fmla="*/ 270968 w 6006665"/>
                        <a:gd name="connsiteY405-123326" fmla="*/ 2472441 h 3006470"/>
                        <a:gd name="connsiteX406-123327" fmla="*/ 259061 w 6006665"/>
                        <a:gd name="connsiteY406-123328" fmla="*/ 2472441 h 3006470"/>
                        <a:gd name="connsiteX407-123329" fmla="*/ 254516 w 6006665"/>
                        <a:gd name="connsiteY407-123330" fmla="*/ 2456534 h 3006470"/>
                        <a:gd name="connsiteX408-123331" fmla="*/ 263606 w 6006665"/>
                        <a:gd name="connsiteY408-123332" fmla="*/ 2440627 h 3006470"/>
                        <a:gd name="connsiteX409-123333" fmla="*/ 243991 w 6006665"/>
                        <a:gd name="connsiteY409-123334" fmla="*/ 2410114 h 3006470"/>
                        <a:gd name="connsiteX410-123335" fmla="*/ 216429 w 6006665"/>
                        <a:gd name="connsiteY410-123336" fmla="*/ 2413357 h 3006470"/>
                        <a:gd name="connsiteX411-123337" fmla="*/ 212956 w 6006665"/>
                        <a:gd name="connsiteY411-123338" fmla="*/ 2412365 h 3006470"/>
                        <a:gd name="connsiteX412-123339" fmla="*/ 204522 w 6006665"/>
                        <a:gd name="connsiteY412-123340" fmla="*/ 2413357 h 3006470"/>
                        <a:gd name="connsiteX413-123341" fmla="*/ 199623 w 6006665"/>
                        <a:gd name="connsiteY413-123342" fmla="*/ 2411957 h 3006470"/>
                        <a:gd name="connsiteX414-123343" fmla="*/ 195977 w 6006665"/>
                        <a:gd name="connsiteY414-123344" fmla="*/ 2424719 h 3006470"/>
                        <a:gd name="connsiteX415-123345" fmla="*/ 184968 w 6006665"/>
                        <a:gd name="connsiteY415-123346" fmla="*/ 2421574 h 3006470"/>
                        <a:gd name="connsiteX416-123347" fmla="*/ 184070 w 6006665"/>
                        <a:gd name="connsiteY416-123348" fmla="*/ 2424719 h 3006470"/>
                        <a:gd name="connsiteX417-123349" fmla="*/ 168163 w 6006665"/>
                        <a:gd name="connsiteY417-123350" fmla="*/ 2420184 h 3006470"/>
                        <a:gd name="connsiteX418-123351" fmla="*/ 156800 w 6006665"/>
                        <a:gd name="connsiteY418-123352" fmla="*/ 2381542 h 3006470"/>
                        <a:gd name="connsiteX419-123353" fmla="*/ 152255 w 6006665"/>
                        <a:gd name="connsiteY419-123354" fmla="*/ 2365635 h 3006470"/>
                        <a:gd name="connsiteX420-123355" fmla="*/ 156800 w 6006665"/>
                        <a:gd name="connsiteY420-123356" fmla="*/ 2361090 h 3006470"/>
                        <a:gd name="connsiteX421-123357" fmla="*/ 168707 w 6006665"/>
                        <a:gd name="connsiteY421-123358" fmla="*/ 2361090 h 3006470"/>
                        <a:gd name="connsiteX422-123359" fmla="*/ 188615 w 6006665"/>
                        <a:gd name="connsiteY422-123360" fmla="*/ 2361090 h 3006470"/>
                        <a:gd name="connsiteX423-123361" fmla="*/ 199977 w 6006665"/>
                        <a:gd name="connsiteY423-123362" fmla="*/ 2349728 h 3006470"/>
                        <a:gd name="connsiteX424-123363" fmla="*/ 188615 w 6006665"/>
                        <a:gd name="connsiteY424-123364" fmla="*/ 2327003 h 3006470"/>
                        <a:gd name="connsiteX425-123365" fmla="*/ 168163 w 6006665"/>
                        <a:gd name="connsiteY425-123366" fmla="*/ 2317914 h 3006470"/>
                        <a:gd name="connsiteX426-123367" fmla="*/ 168163 w 6006665"/>
                        <a:gd name="connsiteY426-123368" fmla="*/ 2311096 h 3006470"/>
                        <a:gd name="connsiteX427-123369" fmla="*/ 152255 w 6006665"/>
                        <a:gd name="connsiteY427-123370" fmla="*/ 2295189 h 3006470"/>
                        <a:gd name="connsiteX428-123371" fmla="*/ 129531 w 6006665"/>
                        <a:gd name="connsiteY428-123372" fmla="*/ 2258829 h 3006470"/>
                        <a:gd name="connsiteX429-123373" fmla="*/ 140893 w 6006665"/>
                        <a:gd name="connsiteY429-123374" fmla="*/ 2236105 h 3006470"/>
                        <a:gd name="connsiteX430-123375" fmla="*/ 136348 w 6006665"/>
                        <a:gd name="connsiteY430-123376" fmla="*/ 2208835 h 3006470"/>
                        <a:gd name="connsiteX431-123377" fmla="*/ 103789 w 6006665"/>
                        <a:gd name="connsiteY431-123378" fmla="*/ 2195428 h 3006470"/>
                        <a:gd name="connsiteX432-123379" fmla="*/ 93716 w 6006665"/>
                        <a:gd name="connsiteY432-123380" fmla="*/ 2199745 h 3006470"/>
                        <a:gd name="connsiteX433-123381" fmla="*/ 91868 w 6006665"/>
                        <a:gd name="connsiteY433-123382" fmla="*/ 2195434 h 3006470"/>
                        <a:gd name="connsiteX434-123383" fmla="*/ 81809 w 6006665"/>
                        <a:gd name="connsiteY434-123384" fmla="*/ 2199745 h 3006470"/>
                        <a:gd name="connsiteX435-123385" fmla="*/ 74992 w 6006665"/>
                        <a:gd name="connsiteY435-123386" fmla="*/ 2183838 h 3006470"/>
                        <a:gd name="connsiteX436-123387" fmla="*/ 34087 w 6006665"/>
                        <a:gd name="connsiteY436-123388" fmla="*/ 2172476 h 3006470"/>
                        <a:gd name="connsiteX437-123389" fmla="*/ 22725 w 6006665"/>
                        <a:gd name="connsiteY437-123390" fmla="*/ 2129299 h 3006470"/>
                        <a:gd name="connsiteX438-123391" fmla="*/ 22725 w 6006665"/>
                        <a:gd name="connsiteY438-123392" fmla="*/ 2097484 h 3006470"/>
                        <a:gd name="connsiteX439-123393" fmla="*/ 0 w 6006665"/>
                        <a:gd name="connsiteY439-123394" fmla="*/ 2081577 h 3006470"/>
                        <a:gd name="connsiteX440-123395" fmla="*/ 15907 w 6006665"/>
                        <a:gd name="connsiteY440-123396" fmla="*/ 2058853 h 3006470"/>
                        <a:gd name="connsiteX441-123397" fmla="*/ 6818 w 6006665"/>
                        <a:gd name="connsiteY441-123398" fmla="*/ 1995224 h 3006470"/>
                        <a:gd name="connsiteX442-123399" fmla="*/ 34087 w 6006665"/>
                        <a:gd name="connsiteY442-123400" fmla="*/ 1952047 h 3006470"/>
                        <a:gd name="connsiteX443-123401" fmla="*/ 27270 w 6006665"/>
                        <a:gd name="connsiteY443-123402" fmla="*/ 1940685 h 3006470"/>
                        <a:gd name="connsiteX444-123403" fmla="*/ 70447 w 6006665"/>
                        <a:gd name="connsiteY444-123404" fmla="*/ 1902053 h 3006470"/>
                        <a:gd name="connsiteX445-123405" fmla="*/ 27270 w 6006665"/>
                        <a:gd name="connsiteY445-123406" fmla="*/ 1865693 h 3006470"/>
                        <a:gd name="connsiteX446-123407" fmla="*/ 109078 w 6006665"/>
                        <a:gd name="connsiteY446-123408" fmla="*/ 1767977 h 3006470"/>
                        <a:gd name="connsiteX447-123409" fmla="*/ 145438 w 6006665"/>
                        <a:gd name="connsiteY447-123410" fmla="*/ 1724800 h 3006470"/>
                        <a:gd name="connsiteX448-123411" fmla="*/ 156800 w 6006665"/>
                        <a:gd name="connsiteY448-123412" fmla="*/ 1681624 h 3006470"/>
                        <a:gd name="connsiteX449-123413" fmla="*/ 102261 w 6006665"/>
                        <a:gd name="connsiteY449-123414" fmla="*/ 1629357 h 3006470"/>
                        <a:gd name="connsiteX450-123415" fmla="*/ 118168 w 6006665"/>
                        <a:gd name="connsiteY450-123416" fmla="*/ 1574818 h 3006470"/>
                        <a:gd name="connsiteX451-123417" fmla="*/ 86354 w 6006665"/>
                        <a:gd name="connsiteY451-123418" fmla="*/ 1511189 h 3006470"/>
                        <a:gd name="connsiteX452-123419" fmla="*/ 298238 w 6006665"/>
                        <a:gd name="connsiteY452-123420" fmla="*/ 1554366 h 3006470"/>
                        <a:gd name="connsiteX453-123421" fmla="*/ 345959 w 6006665"/>
                        <a:gd name="connsiteY453-123422" fmla="*/ 1586180 h 3006470"/>
                        <a:gd name="connsiteX454-123423" fmla="*/ 362087 w 6006665"/>
                        <a:gd name="connsiteY454-123424" fmla="*/ 1595588 h 3006470"/>
                        <a:gd name="connsiteX455-123425" fmla="*/ 365867 w 6006665"/>
                        <a:gd name="connsiteY455-123426" fmla="*/ 1563455 h 3006470"/>
                        <a:gd name="connsiteX456-123427" fmla="*/ 345415 w 6006665"/>
                        <a:gd name="connsiteY456-123428" fmla="*/ 1527096 h 3006470"/>
                        <a:gd name="connsiteX457-123429" fmla="*/ 365867 w 6006665"/>
                        <a:gd name="connsiteY457-123430" fmla="*/ 1495281 h 3006470"/>
                        <a:gd name="connsiteX458-123431" fmla="*/ 374560 w 6006665"/>
                        <a:gd name="connsiteY458-123432" fmla="*/ 1500280 h 3006470"/>
                        <a:gd name="connsiteX459-123433" fmla="*/ 377774 w 6006665"/>
                        <a:gd name="connsiteY459-123434" fmla="*/ 1495281 h 3006470"/>
                        <a:gd name="connsiteX460-123435" fmla="*/ 461933 w 6006665"/>
                        <a:gd name="connsiteY460-123436" fmla="*/ 1543673 h 3006470"/>
                        <a:gd name="connsiteX461-123437" fmla="*/ 484035 w 6006665"/>
                        <a:gd name="connsiteY461-123438" fmla="*/ 1527096 h 3006470"/>
                        <a:gd name="connsiteX462-123439" fmla="*/ 463583 w 6006665"/>
                        <a:gd name="connsiteY462-123440" fmla="*/ 1461194 h 3006470"/>
                        <a:gd name="connsiteX463-123441" fmla="*/ 1677078 w 6006665"/>
                        <a:gd name="connsiteY463-123442" fmla="*/ 1370296 h 3006470"/>
                        <a:gd name="connsiteX464-123443" fmla="*/ 1720255 w 6006665"/>
                        <a:gd name="connsiteY464-123444" fmla="*/ 1349844 h 3006470"/>
                        <a:gd name="connsiteX465-123445" fmla="*/ 1731617 w 6006665"/>
                        <a:gd name="connsiteY465-123446" fmla="*/ 1299850 h 3006470"/>
                        <a:gd name="connsiteX466-123447" fmla="*/ 1758887 w 6006665"/>
                        <a:gd name="connsiteY466-123448" fmla="*/ 1256673 h 3006470"/>
                        <a:gd name="connsiteX467-123449" fmla="*/ 1736162 w 6006665"/>
                        <a:gd name="connsiteY467-123450" fmla="*/ 1197589 h 3006470"/>
                        <a:gd name="connsiteX468-123451" fmla="*/ 1758887 w 6006665"/>
                        <a:gd name="connsiteY468-123452" fmla="*/ 1133960 h 3006470"/>
                        <a:gd name="connsiteX469-123453" fmla="*/ 1704347 w 6006665"/>
                        <a:gd name="connsiteY469-123454" fmla="*/ 1070331 h 3006470"/>
                        <a:gd name="connsiteX470-123455" fmla="*/ 1736162 w 6006665"/>
                        <a:gd name="connsiteY470-123456" fmla="*/ 961252 h 3006470"/>
                        <a:gd name="connsiteX471-123457" fmla="*/ 1688440 w 6006665"/>
                        <a:gd name="connsiteY471-123458" fmla="*/ 865809 h 3006470"/>
                        <a:gd name="connsiteX472-123459" fmla="*/ 1752069 w 6006665"/>
                        <a:gd name="connsiteY472-123460" fmla="*/ 788545 h 3006470"/>
                        <a:gd name="connsiteX473-123461" fmla="*/ 1747524 w 6006665"/>
                        <a:gd name="connsiteY473-123462" fmla="*/ 704464 h 3006470"/>
                        <a:gd name="connsiteX474-123463" fmla="*/ 1763431 w 6006665"/>
                        <a:gd name="connsiteY474-123464" fmla="*/ 697647 h 3006470"/>
                        <a:gd name="connsiteX475-123465" fmla="*/ 1764877 w 6006665"/>
                        <a:gd name="connsiteY475-123466" fmla="*/ 702130 h 3006470"/>
                        <a:gd name="connsiteX476-123467" fmla="*/ 1775339 w 6006665"/>
                        <a:gd name="connsiteY476-123468" fmla="*/ 697647 h 3006470"/>
                        <a:gd name="connsiteX477-123469" fmla="*/ 1798063 w 6006665"/>
                        <a:gd name="connsiteY477-123470" fmla="*/ 768093 h 3006470"/>
                        <a:gd name="connsiteX478-123471" fmla="*/ 1791454 w 6006665"/>
                        <a:gd name="connsiteY478-123472" fmla="*/ 815304 h 3006470"/>
                        <a:gd name="connsiteX479-123473" fmla="*/ 1854330 w 6006665"/>
                        <a:gd name="connsiteY479-123474" fmla="*/ 772638 h 3006470"/>
                        <a:gd name="connsiteX480-123475" fmla="*/ 1931594 w 6006665"/>
                        <a:gd name="connsiteY480-123476" fmla="*/ 763548 h 3006470"/>
                        <a:gd name="connsiteX481-123477" fmla="*/ 1932772 w 6006665"/>
                        <a:gd name="connsiteY481-123478" fmla="*/ 764810 h 3006470"/>
                        <a:gd name="connsiteX482-123479" fmla="*/ 1943501 w 6006665"/>
                        <a:gd name="connsiteY482-123480" fmla="*/ 763548 h 3006470"/>
                        <a:gd name="connsiteX483-123481" fmla="*/ 1988608 w 6006665"/>
                        <a:gd name="connsiteY483-123482" fmla="*/ 811877 h 3006470"/>
                        <a:gd name="connsiteX484-123483" fmla="*/ 1963408 w 6006665"/>
                        <a:gd name="connsiteY484-123484" fmla="*/ 736278 h 3006470"/>
                        <a:gd name="connsiteX485-123485" fmla="*/ 1963408 w 6006665"/>
                        <a:gd name="connsiteY485-123486" fmla="*/ 595386 h 3006470"/>
                        <a:gd name="connsiteX486-123487" fmla="*/ 2027037 w 6006665"/>
                        <a:gd name="connsiteY486-123488" fmla="*/ 574934 h 3006470"/>
                        <a:gd name="connsiteX487-123489" fmla="*/ 2037269 w 6006665"/>
                        <a:gd name="connsiteY487-123490" fmla="*/ 575472 h 3006470"/>
                        <a:gd name="connsiteX488-123491" fmla="*/ 2038944 w 6006665"/>
                        <a:gd name="connsiteY488-123492" fmla="*/ 574934 h 3006470"/>
                        <a:gd name="connsiteX489-123493" fmla="*/ 2115414 w 6006665"/>
                        <a:gd name="connsiteY489-123494" fmla="*/ 578958 h 3006470"/>
                        <a:gd name="connsiteX490-123495" fmla="*/ 2192927 w 6006665"/>
                        <a:gd name="connsiteY490-123496" fmla="*/ 559026 h 3006470"/>
                        <a:gd name="connsiteX491-123497" fmla="*/ 2167930 w 6006665"/>
                        <a:gd name="connsiteY491-123498" fmla="*/ 493125 h 3006470"/>
                        <a:gd name="connsiteX492-123499" fmla="*/ 2204289 w 6006665"/>
                        <a:gd name="connsiteY492-123500" fmla="*/ 402226 h 3006470"/>
                        <a:gd name="connsiteX493-123501" fmla="*/ 2247466 w 6006665"/>
                        <a:gd name="connsiteY493-123502" fmla="*/ 397681 h 3006470"/>
                        <a:gd name="connsiteX494-123503" fmla="*/ 2317913 w 6006665"/>
                        <a:gd name="connsiteY494-123504" fmla="*/ 322690 h 3006470"/>
                        <a:gd name="connsiteX495-123505" fmla="*/ 2420183 w 6006665"/>
                        <a:gd name="connsiteY495-123506" fmla="*/ 304510 h 3006470"/>
                        <a:gd name="connsiteX496-123507" fmla="*/ 2429263 w 6006665"/>
                        <a:gd name="connsiteY496-123508" fmla="*/ 263606 h 3006470"/>
                        <a:gd name="connsiteX497-123509" fmla="*/ 2526979 w 6006665"/>
                        <a:gd name="connsiteY497-123510" fmla="*/ 252244 h 3006470"/>
                        <a:gd name="connsiteX498-123511" fmla="*/ 2528058 w 6006665"/>
                        <a:gd name="connsiteY498-123512" fmla="*/ 253503 h 3006470"/>
                        <a:gd name="connsiteX499-123513" fmla="*/ 2538886 w 6006665"/>
                        <a:gd name="connsiteY499-123514" fmla="*/ 252244 h 3006470"/>
                        <a:gd name="connsiteX500-123515" fmla="*/ 2560820 w 6006665"/>
                        <a:gd name="connsiteY500-123516" fmla="*/ 277833 h 3006470"/>
                        <a:gd name="connsiteX501-123517" fmla="*/ 2640602 w 6006665"/>
                        <a:gd name="connsiteY501-123518" fmla="*/ 202249 h 3006470"/>
                        <a:gd name="connsiteX502-123519" fmla="*/ 2652509 w 6006665"/>
                        <a:gd name="connsiteY502-123520" fmla="*/ 202249 h 3006470"/>
                        <a:gd name="connsiteX503-123521" fmla="*/ 2704231 w 6006665"/>
                        <a:gd name="connsiteY503-123522" fmla="*/ 202249 h 3006470"/>
                        <a:gd name="connsiteX504-123523" fmla="*/ 2715593 w 6006665"/>
                        <a:gd name="connsiteY504-123524" fmla="*/ 134075 h 3006470"/>
                        <a:gd name="connsiteX505-123525" fmla="*/ 2751953 w 6006665"/>
                        <a:gd name="connsiteY505-123526" fmla="*/ 68174 h 3006470"/>
                        <a:gd name="connsiteX506-123527" fmla="*/ 2838307 w 6006665"/>
                        <a:gd name="connsiteY506-123528" fmla="*/ 0 h 3006470"/>
                        <a:gd name="connsiteX0-123529" fmla="*/ 1791129 w 6006665"/>
                        <a:gd name="connsiteY0-123530" fmla="*/ 817622 h 3006470"/>
                        <a:gd name="connsiteX1-123531" fmla="*/ 1782156 w 6006665"/>
                        <a:gd name="connsiteY1-123532" fmla="*/ 881716 h 3006470"/>
                        <a:gd name="connsiteX2-123533" fmla="*/ 1809554 w 6006665"/>
                        <a:gd name="connsiteY2-123534" fmla="*/ 895415 h 3006470"/>
                        <a:gd name="connsiteX3-123535" fmla="*/ 1791129 w 6006665"/>
                        <a:gd name="connsiteY3-123536" fmla="*/ 817622 h 3006470"/>
                        <a:gd name="connsiteX4-123537" fmla="*/ 2838307 w 6006665"/>
                        <a:gd name="connsiteY4-123538" fmla="*/ 0 h 3006470"/>
                        <a:gd name="connsiteX5-123539" fmla="*/ 2844246 w 6006665"/>
                        <a:gd name="connsiteY5-123540" fmla="*/ 4711 h 3006470"/>
                        <a:gd name="connsiteX6-123541" fmla="*/ 2850213 w 6006665"/>
                        <a:gd name="connsiteY6-123542" fmla="*/ 0 h 3006470"/>
                        <a:gd name="connsiteX7-123543" fmla="*/ 2916115 w 6006665"/>
                        <a:gd name="connsiteY7-123544" fmla="*/ 52267 h 3006470"/>
                        <a:gd name="connsiteX8-123545" fmla="*/ 2861576 w 6006665"/>
                        <a:gd name="connsiteY8-123546" fmla="*/ 90899 h 3006470"/>
                        <a:gd name="connsiteX9-123547" fmla="*/ 2947929 w 6006665"/>
                        <a:gd name="connsiteY9-123548" fmla="*/ 118168 h 3006470"/>
                        <a:gd name="connsiteX10-123549" fmla="*/ 2957621 w 6006665"/>
                        <a:gd name="connsiteY10-123550" fmla="*/ 186006 h 3006470"/>
                        <a:gd name="connsiteX11-123551" fmla="*/ 2979199 w 6006665"/>
                        <a:gd name="connsiteY11-123552" fmla="*/ 161345 h 3006470"/>
                        <a:gd name="connsiteX12-123553" fmla="*/ 2991106 w 6006665"/>
                        <a:gd name="connsiteY12-123554" fmla="*/ 161345 h 3006470"/>
                        <a:gd name="connsiteX13-123555" fmla="*/ 3086005 w 6006665"/>
                        <a:gd name="connsiteY13-123556" fmla="*/ 161345 h 3006470"/>
                        <a:gd name="connsiteX14-123557" fmla="*/ 3097912 w 6006665"/>
                        <a:gd name="connsiteY14-123558" fmla="*/ 161345 h 3006470"/>
                        <a:gd name="connsiteX15-123559" fmla="*/ 3179721 w 6006665"/>
                        <a:gd name="connsiteY15-123560" fmla="*/ 236336 h 3006470"/>
                        <a:gd name="connsiteX16-123561" fmla="*/ 3211535 w 6006665"/>
                        <a:gd name="connsiteY16-123562" fmla="*/ 295420 h 3006470"/>
                        <a:gd name="connsiteX17-123563" fmla="*/ 3200173 w 6006665"/>
                        <a:gd name="connsiteY17-123564" fmla="*/ 370412 h 3006470"/>
                        <a:gd name="connsiteX18-123565" fmla="*/ 3161541 w 6006665"/>
                        <a:gd name="connsiteY18-123566" fmla="*/ 413589 h 3006470"/>
                        <a:gd name="connsiteX19-123567" fmla="*/ 3066097 w 6006665"/>
                        <a:gd name="connsiteY19-123568" fmla="*/ 488580 h 3006470"/>
                        <a:gd name="connsiteX20-123569" fmla="*/ 3034283 w 6006665"/>
                        <a:gd name="connsiteY20-123570" fmla="*/ 531757 h 3006470"/>
                        <a:gd name="connsiteX21-123571" fmla="*/ 3082005 w 6006665"/>
                        <a:gd name="connsiteY21-123572" fmla="*/ 547664 h 3006470"/>
                        <a:gd name="connsiteX22-123573" fmla="*/ 3129459 w 6006665"/>
                        <a:gd name="connsiteY22-123574" fmla="*/ 575345 h 3006470"/>
                        <a:gd name="connsiteX23-123575" fmla="*/ 3156451 w 6006665"/>
                        <a:gd name="connsiteY23-123576" fmla="*/ 552209 h 3006470"/>
                        <a:gd name="connsiteX24-123577" fmla="*/ 3158460 w 6006665"/>
                        <a:gd name="connsiteY24-123578" fmla="*/ 560693 h 3006470"/>
                        <a:gd name="connsiteX25-123579" fmla="*/ 3168359 w 6006665"/>
                        <a:gd name="connsiteY25-123580" fmla="*/ 552209 h 3006470"/>
                        <a:gd name="connsiteX26-123581" fmla="*/ 3184984 w 6006665"/>
                        <a:gd name="connsiteY26-123582" fmla="*/ 622402 h 3006470"/>
                        <a:gd name="connsiteX27-123583" fmla="*/ 3192811 w 6006665"/>
                        <a:gd name="connsiteY27-123584" fmla="*/ 606748 h 3006470"/>
                        <a:gd name="connsiteX28-123585" fmla="*/ 3251895 w 6006665"/>
                        <a:gd name="connsiteY28-123586" fmla="*/ 586296 h 3006470"/>
                        <a:gd name="connsiteX29-123587" fmla="*/ 3259833 w 6006665"/>
                        <a:gd name="connsiteY29-123588" fmla="*/ 587670 h 3006470"/>
                        <a:gd name="connsiteX30-123589" fmla="*/ 3263802 w 6006665"/>
                        <a:gd name="connsiteY30-123590" fmla="*/ 586296 h 3006470"/>
                        <a:gd name="connsiteX31-123591" fmla="*/ 3381970 w 6006665"/>
                        <a:gd name="connsiteY31-123592" fmla="*/ 606748 h 3006470"/>
                        <a:gd name="connsiteX32-123593" fmla="*/ 3388787 w 6006665"/>
                        <a:gd name="connsiteY32-123594" fmla="*/ 665832 h 3006470"/>
                        <a:gd name="connsiteX33-123595" fmla="*/ 3531529 w 6006665"/>
                        <a:gd name="connsiteY33-123596" fmla="*/ 686823 h 3006470"/>
                        <a:gd name="connsiteX34-123597" fmla="*/ 3538225 w 6006665"/>
                        <a:gd name="connsiteY34-123598" fmla="*/ 590841 h 3006470"/>
                        <a:gd name="connsiteX35-123599" fmla="*/ 3549910 w 6006665"/>
                        <a:gd name="connsiteY35-123600" fmla="*/ 594028 h 3006470"/>
                        <a:gd name="connsiteX36-123601" fmla="*/ 3550132 w 6006665"/>
                        <a:gd name="connsiteY36-123602" fmla="*/ 590841 h 3006470"/>
                        <a:gd name="connsiteX37-123603" fmla="*/ 3625123 w 6006665"/>
                        <a:gd name="connsiteY37-123604" fmla="*/ 611293 h 3006470"/>
                        <a:gd name="connsiteX38-123605" fmla="*/ 3672301 w 6006665"/>
                        <a:gd name="connsiteY38-123606" fmla="*/ 611293 h 3006470"/>
                        <a:gd name="connsiteX39-123607" fmla="*/ 3684207 w 6006665"/>
                        <a:gd name="connsiteY39-123608" fmla="*/ 611293 h 3006470"/>
                        <a:gd name="connsiteX40-123609" fmla="*/ 3743291 w 6006665"/>
                        <a:gd name="connsiteY40-123610" fmla="*/ 677194 h 3006470"/>
                        <a:gd name="connsiteX41-123611" fmla="*/ 3759199 w 6006665"/>
                        <a:gd name="connsiteY41-123612" fmla="*/ 756731 h 3006470"/>
                        <a:gd name="connsiteX42-123613" fmla="*/ 3738747 w 6006665"/>
                        <a:gd name="connsiteY42-123614" fmla="*/ 806725 h 3006470"/>
                        <a:gd name="connsiteX43-123615" fmla="*/ 3786469 w 6006665"/>
                        <a:gd name="connsiteY43-123616" fmla="*/ 897623 h 3006470"/>
                        <a:gd name="connsiteX44-123617" fmla="*/ 3835603 w 6006665"/>
                        <a:gd name="connsiteY44-123618" fmla="*/ 933529 h 3006470"/>
                        <a:gd name="connsiteX45-123619" fmla="*/ 3865460 w 6006665"/>
                        <a:gd name="connsiteY45-123620" fmla="*/ 822632 h 3006470"/>
                        <a:gd name="connsiteX46-123621" fmla="*/ 3875077 w 6006665"/>
                        <a:gd name="connsiteY46-123622" fmla="*/ 831139 h 3006470"/>
                        <a:gd name="connsiteX47-123623" fmla="*/ 3877367 w 6006665"/>
                        <a:gd name="connsiteY47-123624" fmla="*/ 822632 h 3006470"/>
                        <a:gd name="connsiteX48-123625" fmla="*/ 3932151 w 6006665"/>
                        <a:gd name="connsiteY48-123626" fmla="*/ 871095 h 3006470"/>
                        <a:gd name="connsiteX49-123627" fmla="*/ 3988173 w 6006665"/>
                        <a:gd name="connsiteY49-123628" fmla="*/ 843084 h 3006470"/>
                        <a:gd name="connsiteX50-123629" fmla="*/ 3993852 w 6006665"/>
                        <a:gd name="connsiteY50-123630" fmla="*/ 846199 h 3006470"/>
                        <a:gd name="connsiteX51-123631" fmla="*/ 4000080 w 6006665"/>
                        <a:gd name="connsiteY51-123632" fmla="*/ 843084 h 3006470"/>
                        <a:gd name="connsiteX52-123633" fmla="*/ 4062426 w 6006665"/>
                        <a:gd name="connsiteY52-123634" fmla="*/ 877274 h 3006470"/>
                        <a:gd name="connsiteX53-123635" fmla="*/ 4085889 w 6006665"/>
                        <a:gd name="connsiteY53-123636" fmla="*/ 849902 h 3006470"/>
                        <a:gd name="connsiteX54-123637" fmla="*/ 4095563 w 6006665"/>
                        <a:gd name="connsiteY54-123638" fmla="*/ 852506 h 3006470"/>
                        <a:gd name="connsiteX55-123639" fmla="*/ 4097796 w 6006665"/>
                        <a:gd name="connsiteY55-123640" fmla="*/ 849902 h 3006470"/>
                        <a:gd name="connsiteX56-123641" fmla="*/ 4144150 w 6006665"/>
                        <a:gd name="connsiteY56-123642" fmla="*/ 862382 h 3006470"/>
                        <a:gd name="connsiteX57-123643" fmla="*/ 4117703 w 6006665"/>
                        <a:gd name="connsiteY57-123644" fmla="*/ 752186 h 3006470"/>
                        <a:gd name="connsiteX58-123645" fmla="*/ 4165425 w 6006665"/>
                        <a:gd name="connsiteY58-123646" fmla="*/ 697647 h 3006470"/>
                        <a:gd name="connsiteX59-123647" fmla="*/ 4175231 w 6006665"/>
                        <a:gd name="connsiteY59-123648" fmla="*/ 700048 h 3006470"/>
                        <a:gd name="connsiteX60-123649" fmla="*/ 4177332 w 6006665"/>
                        <a:gd name="connsiteY60-123650" fmla="*/ 697647 h 3006470"/>
                        <a:gd name="connsiteX61-123651" fmla="*/ 4511384 w 6006665"/>
                        <a:gd name="connsiteY61-123652" fmla="*/ 779455 h 3006470"/>
                        <a:gd name="connsiteX62-123653" fmla="*/ 4543199 w 6006665"/>
                        <a:gd name="connsiteY62-123654" fmla="*/ 849902 h 3006470"/>
                        <a:gd name="connsiteX63-123655" fmla="*/ 4639242 w 6006665"/>
                        <a:gd name="connsiteY63-123656" fmla="*/ 932544 h 3006470"/>
                        <a:gd name="connsiteX64-123657" fmla="*/ 4774445 w 6006665"/>
                        <a:gd name="connsiteY64-123658" fmla="*/ 913531 h 3006470"/>
                        <a:gd name="connsiteX65-123659" fmla="*/ 4778496 w 6006665"/>
                        <a:gd name="connsiteY65-123660" fmla="*/ 914635 h 3006470"/>
                        <a:gd name="connsiteX66-123661" fmla="*/ 4786352 w 6006665"/>
                        <a:gd name="connsiteY66-123662" fmla="*/ 913531 h 3006470"/>
                        <a:gd name="connsiteX67-123663" fmla="*/ 4861343 w 6006665"/>
                        <a:gd name="connsiteY67-123664" fmla="*/ 933983 h 3006470"/>
                        <a:gd name="connsiteX68-123665" fmla="*/ 4893158 w 6006665"/>
                        <a:gd name="connsiteY68-123666" fmla="*/ 977160 h 3006470"/>
                        <a:gd name="connsiteX69-123667" fmla="*/ 4888613 w 6006665"/>
                        <a:gd name="connsiteY69-123668" fmla="*/ 1058968 h 3006470"/>
                        <a:gd name="connsiteX70-123669" fmla="*/ 4927677 w 6006665"/>
                        <a:gd name="connsiteY70-123670" fmla="*/ 1083640 h 3006470"/>
                        <a:gd name="connsiteX71-123671" fmla="*/ 4967605 w 6006665"/>
                        <a:gd name="connsiteY71-123672" fmla="*/ 1070331 h 3006470"/>
                        <a:gd name="connsiteX72-123673" fmla="*/ 5038051 w 6006665"/>
                        <a:gd name="connsiteY72-123674" fmla="*/ 1063513 h 3006470"/>
                        <a:gd name="connsiteX73-123675" fmla="*/ 5040730 w 6006665"/>
                        <a:gd name="connsiteY73-123676" fmla="*/ 1064406 h 3006470"/>
                        <a:gd name="connsiteX74-123677" fmla="*/ 5049958 w 6006665"/>
                        <a:gd name="connsiteY74-123678" fmla="*/ 1063513 h 3006470"/>
                        <a:gd name="connsiteX75-123679" fmla="*/ 5114249 w 6006665"/>
                        <a:gd name="connsiteY75-123680" fmla="*/ 1084944 h 3006470"/>
                        <a:gd name="connsiteX76-123681" fmla="*/ 5176671 w 6006665"/>
                        <a:gd name="connsiteY76-123682" fmla="*/ 1074876 h 3006470"/>
                        <a:gd name="connsiteX77-123683" fmla="*/ 5177801 w 6006665"/>
                        <a:gd name="connsiteY77-123684" fmla="*/ 1076614 h 3006470"/>
                        <a:gd name="connsiteX78-123685" fmla="*/ 5188578 w 6006665"/>
                        <a:gd name="connsiteY78-123686" fmla="*/ 1074876 h 3006470"/>
                        <a:gd name="connsiteX79-123687" fmla="*/ 5243719 w 6006665"/>
                        <a:gd name="connsiteY79-123688" fmla="*/ 1159707 h 3006470"/>
                        <a:gd name="connsiteX80-123689" fmla="*/ 5283477 w 6006665"/>
                        <a:gd name="connsiteY80-123690" fmla="*/ 1129415 h 3006470"/>
                        <a:gd name="connsiteX81-123691" fmla="*/ 5258480 w 6006665"/>
                        <a:gd name="connsiteY81-123692" fmla="*/ 1063513 h 3006470"/>
                        <a:gd name="connsiteX82-123693" fmla="*/ 5267570 w 6006665"/>
                        <a:gd name="connsiteY82-123694" fmla="*/ 1015792 h 3006470"/>
                        <a:gd name="connsiteX83-123695" fmla="*/ 5278896 w 6006665"/>
                        <a:gd name="connsiteY83-123696" fmla="*/ 1018841 h 3006470"/>
                        <a:gd name="connsiteX84-123697" fmla="*/ 5279477 w 6006665"/>
                        <a:gd name="connsiteY84-123698" fmla="*/ 1015792 h 3006470"/>
                        <a:gd name="connsiteX85-123699" fmla="*/ 5395510 w 6006665"/>
                        <a:gd name="connsiteY85-123700" fmla="*/ 1047031 h 3006470"/>
                        <a:gd name="connsiteX86-123701" fmla="*/ 5463001 w 6006665"/>
                        <a:gd name="connsiteY86-123702" fmla="*/ 1043061 h 3006470"/>
                        <a:gd name="connsiteX87-123703" fmla="*/ 5464386 w 6006665"/>
                        <a:gd name="connsiteY87-123704" fmla="*/ 1043680 h 3006470"/>
                        <a:gd name="connsiteX88-123705" fmla="*/ 5474909 w 6006665"/>
                        <a:gd name="connsiteY88-123706" fmla="*/ 1043061 h 3006470"/>
                        <a:gd name="connsiteX89-123707" fmla="*/ 5581715 w 6006665"/>
                        <a:gd name="connsiteY89-123708" fmla="*/ 1090783 h 3006470"/>
                        <a:gd name="connsiteX90-123709" fmla="*/ 5633981 w 6006665"/>
                        <a:gd name="connsiteY90-123710" fmla="*/ 1133960 h 3006470"/>
                        <a:gd name="connsiteX91-123711" fmla="*/ 5720335 w 6006665"/>
                        <a:gd name="connsiteY91-123712" fmla="*/ 1213496 h 3006470"/>
                        <a:gd name="connsiteX92-123713" fmla="*/ 5822595 w 6006665"/>
                        <a:gd name="connsiteY92-123714" fmla="*/ 1311212 h 3006470"/>
                        <a:gd name="connsiteX93-123715" fmla="*/ 5818051 w 6006665"/>
                        <a:gd name="connsiteY93-123716" fmla="*/ 1365751 h 3006470"/>
                        <a:gd name="connsiteX94-123717" fmla="*/ 5825679 w 6006665"/>
                        <a:gd name="connsiteY94-123718" fmla="*/ 1373379 h 3006470"/>
                        <a:gd name="connsiteX95-123719" fmla="*/ 5822051 w 6006665"/>
                        <a:gd name="connsiteY95-123720" fmla="*/ 1322574 h 3006470"/>
                        <a:gd name="connsiteX96-123721" fmla="*/ 5834092 w 6006665"/>
                        <a:gd name="connsiteY96-123722" fmla="*/ 1324447 h 3006470"/>
                        <a:gd name="connsiteX97-123723" fmla="*/ 5833958 w 6006665"/>
                        <a:gd name="connsiteY97-123724" fmla="*/ 1322574 h 3006470"/>
                        <a:gd name="connsiteX98-123725" fmla="*/ 5936219 w 6006665"/>
                        <a:gd name="connsiteY98-123726" fmla="*/ 1338481 h 3006470"/>
                        <a:gd name="connsiteX99-123727" fmla="*/ 6006665 w 6006665"/>
                        <a:gd name="connsiteY99-123728" fmla="*/ 1418018 h 3006470"/>
                        <a:gd name="connsiteX100-123729" fmla="*/ 5968033 w 6006665"/>
                        <a:gd name="connsiteY100-123730" fmla="*/ 1456650 h 3006470"/>
                        <a:gd name="connsiteX101-123731" fmla="*/ 5908949 w 6006665"/>
                        <a:gd name="connsiteY101-123732" fmla="*/ 1468012 h 3006470"/>
                        <a:gd name="connsiteX102-123733" fmla="*/ 5908949 w 6006665"/>
                        <a:gd name="connsiteY102-123734" fmla="*/ 1554366 h 3006470"/>
                        <a:gd name="connsiteX103-123735" fmla="*/ 5893042 w 6006665"/>
                        <a:gd name="connsiteY103-123736" fmla="*/ 1570273 h 3006470"/>
                        <a:gd name="connsiteX104-123737" fmla="*/ 5881135 w 6006665"/>
                        <a:gd name="connsiteY104-123738" fmla="*/ 1570273 h 3006470"/>
                        <a:gd name="connsiteX105-123739" fmla="*/ 5861227 w 6006665"/>
                        <a:gd name="connsiteY105-123740" fmla="*/ 1570273 h 3006470"/>
                        <a:gd name="connsiteX106-123741" fmla="*/ 5849321 w 6006665"/>
                        <a:gd name="connsiteY106-123742" fmla="*/ 1570273 h 3006470"/>
                        <a:gd name="connsiteX107-123743" fmla="*/ 5817506 w 6006665"/>
                        <a:gd name="connsiteY107-123744" fmla="*/ 1536186 h 3006470"/>
                        <a:gd name="connsiteX108-123745" fmla="*/ 5767511 w 6006665"/>
                        <a:gd name="connsiteY108-123746" fmla="*/ 1511189 h 3006470"/>
                        <a:gd name="connsiteX109-123747" fmla="*/ 5762967 w 6006665"/>
                        <a:gd name="connsiteY109-123748" fmla="*/ 1477102 h 3006470"/>
                        <a:gd name="connsiteX110-123749" fmla="*/ 5729132 w 6006665"/>
                        <a:gd name="connsiteY110-123750" fmla="*/ 1463170 h 3006470"/>
                        <a:gd name="connsiteX111-123751" fmla="*/ 5695337 w 6006665"/>
                        <a:gd name="connsiteY111-123752" fmla="*/ 1472557 h 3006470"/>
                        <a:gd name="connsiteX112-123753" fmla="*/ 5693366 w 6006665"/>
                        <a:gd name="connsiteY112-123754" fmla="*/ 1469797 h 3006470"/>
                        <a:gd name="connsiteX113-123755" fmla="*/ 5683431 w 6006665"/>
                        <a:gd name="connsiteY113-123756" fmla="*/ 1472557 h 3006470"/>
                        <a:gd name="connsiteX114-123757" fmla="*/ 5660706 w 6006665"/>
                        <a:gd name="connsiteY114-123758" fmla="*/ 1440742 h 3006470"/>
                        <a:gd name="connsiteX115-123759" fmla="*/ 5669644 w 6006665"/>
                        <a:gd name="connsiteY115-123760" fmla="*/ 1415717 h 3006470"/>
                        <a:gd name="connsiteX116-123761" fmla="*/ 5640799 w 6006665"/>
                        <a:gd name="connsiteY116-123762" fmla="*/ 1429380 h 3006470"/>
                        <a:gd name="connsiteX117-123763" fmla="*/ 5656705 w 6006665"/>
                        <a:gd name="connsiteY117-123764" fmla="*/ 1472557 h 3006470"/>
                        <a:gd name="connsiteX118-123765" fmla="*/ 5633981 w 6006665"/>
                        <a:gd name="connsiteY118-123766" fmla="*/ 1511189 h 3006470"/>
                        <a:gd name="connsiteX119-123767" fmla="*/ 5586259 w 6006665"/>
                        <a:gd name="connsiteY119-123768" fmla="*/ 1547548 h 3006470"/>
                        <a:gd name="connsiteX120-123769" fmla="*/ 5575676 w 6006665"/>
                        <a:gd name="connsiteY120-123770" fmla="*/ 1546540 h 3006470"/>
                        <a:gd name="connsiteX121-123771" fmla="*/ 5574353 w 6006665"/>
                        <a:gd name="connsiteY121-123772" fmla="*/ 1547548 h 3006470"/>
                        <a:gd name="connsiteX122-123773" fmla="*/ 5539436 w 6006665"/>
                        <a:gd name="connsiteY122-123774" fmla="*/ 1544223 h 3006470"/>
                        <a:gd name="connsiteX123-123775" fmla="*/ 5570352 w 6006665"/>
                        <a:gd name="connsiteY123-123776" fmla="*/ 1586180 h 3006470"/>
                        <a:gd name="connsiteX124-123777" fmla="*/ 5593077 w 6006665"/>
                        <a:gd name="connsiteY124-123778" fmla="*/ 1649809 h 3006470"/>
                        <a:gd name="connsiteX125-123779" fmla="*/ 5608984 w 6006665"/>
                        <a:gd name="connsiteY125-123780" fmla="*/ 1677079 h 3006470"/>
                        <a:gd name="connsiteX126-123781" fmla="*/ 5613529 w 6006665"/>
                        <a:gd name="connsiteY126-123782" fmla="*/ 1708893 h 3006470"/>
                        <a:gd name="connsiteX127-123783" fmla="*/ 5608984 w 6006665"/>
                        <a:gd name="connsiteY127-123784" fmla="*/ 1731618 h 3006470"/>
                        <a:gd name="connsiteX128-123785" fmla="*/ 5597799 w 6006665"/>
                        <a:gd name="connsiteY128-123786" fmla="*/ 1728009 h 3006470"/>
                        <a:gd name="connsiteX129-123787" fmla="*/ 5597077 w 6006665"/>
                        <a:gd name="connsiteY129-123788" fmla="*/ 1731618 h 3006470"/>
                        <a:gd name="connsiteX130-123789" fmla="*/ 5534271 w 6006665"/>
                        <a:gd name="connsiteY130-123790" fmla="*/ 1711358 h 3006470"/>
                        <a:gd name="connsiteX131-123791" fmla="*/ 5436277 w 6006665"/>
                        <a:gd name="connsiteY131-123792" fmla="*/ 1767977 h 3006470"/>
                        <a:gd name="connsiteX132-123793" fmla="*/ 5397645 w 6006665"/>
                        <a:gd name="connsiteY132-123794" fmla="*/ 1779340 h 3006470"/>
                        <a:gd name="connsiteX133-123795" fmla="*/ 5345378 w 6006665"/>
                        <a:gd name="connsiteY133-123796" fmla="*/ 1833879 h 3006470"/>
                        <a:gd name="connsiteX134-123797" fmla="*/ 5290839 w 6006665"/>
                        <a:gd name="connsiteY134-123798" fmla="*/ 1881600 h 3006470"/>
                        <a:gd name="connsiteX135-123799" fmla="*/ 5274932 w 6006665"/>
                        <a:gd name="connsiteY135-123800" fmla="*/ 1913415 h 3006470"/>
                        <a:gd name="connsiteX136-123801" fmla="*/ 5267238 w 6006665"/>
                        <a:gd name="connsiteY136-123802" fmla="*/ 1904988 h 3006470"/>
                        <a:gd name="connsiteX137-123803" fmla="*/ 5263025 w 6006665"/>
                        <a:gd name="connsiteY137-123804" fmla="*/ 1913415 h 3006470"/>
                        <a:gd name="connsiteX138-123805" fmla="*/ 5219538 w 6006665"/>
                        <a:gd name="connsiteY138-123806" fmla="*/ 1865787 h 3006470"/>
                        <a:gd name="connsiteX139-123807" fmla="*/ 5129494 w 6006665"/>
                        <a:gd name="connsiteY139-123808" fmla="*/ 1920232 h 3006470"/>
                        <a:gd name="connsiteX140-123809" fmla="*/ 5126389 w 6006665"/>
                        <a:gd name="connsiteY140-123810" fmla="*/ 1914910 h 3006470"/>
                        <a:gd name="connsiteX141-123811" fmla="*/ 5117587 w 6006665"/>
                        <a:gd name="connsiteY141-123812" fmla="*/ 1920232 h 3006470"/>
                        <a:gd name="connsiteX142-123813" fmla="*/ 5105544 w 6006665"/>
                        <a:gd name="connsiteY142-123814" fmla="*/ 1899586 h 3006470"/>
                        <a:gd name="connsiteX143-123815" fmla="*/ 5074955 w 6006665"/>
                        <a:gd name="connsiteY143-123816" fmla="*/ 1924777 h 3006470"/>
                        <a:gd name="connsiteX144-123817" fmla="*/ 5065718 w 6006665"/>
                        <a:gd name="connsiteY144-123818" fmla="*/ 1922578 h 3006470"/>
                        <a:gd name="connsiteX145-123819" fmla="*/ 5063048 w 6006665"/>
                        <a:gd name="connsiteY145-123820" fmla="*/ 1924777 h 3006470"/>
                        <a:gd name="connsiteX146-123821" fmla="*/ 5026594 w 6006665"/>
                        <a:gd name="connsiteY146-123822" fmla="*/ 1916098 h 3006470"/>
                        <a:gd name="connsiteX147-123823" fmla="*/ 5015871 w 6006665"/>
                        <a:gd name="connsiteY147-123824" fmla="*/ 1961137 h 3006470"/>
                        <a:gd name="connsiteX148-123825" fmla="*/ 4974967 w 6006665"/>
                        <a:gd name="connsiteY148-123826" fmla="*/ 2027038 h 3006470"/>
                        <a:gd name="connsiteX149-123827" fmla="*/ 4974967 w 6006665"/>
                        <a:gd name="connsiteY149-123828" fmla="*/ 2058853 h 3006470"/>
                        <a:gd name="connsiteX150-123829" fmla="*/ 5015871 w 6006665"/>
                        <a:gd name="connsiteY150-123830" fmla="*/ 2074760 h 3006470"/>
                        <a:gd name="connsiteX151-123831" fmla="*/ 5011326 w 6006665"/>
                        <a:gd name="connsiteY151-123832" fmla="*/ 2172476 h 3006470"/>
                        <a:gd name="connsiteX152-123833" fmla="*/ 4999419 w 6006665"/>
                        <a:gd name="connsiteY152-123834" fmla="*/ 2172476 h 3006470"/>
                        <a:gd name="connsiteX153-123835" fmla="*/ 4974967 w 6006665"/>
                        <a:gd name="connsiteY153-123836" fmla="*/ 2172476 h 3006470"/>
                        <a:gd name="connsiteX154-123837" fmla="*/ 4963605 w 6006665"/>
                        <a:gd name="connsiteY154-123838" fmla="*/ 2224742 h 3006470"/>
                        <a:gd name="connsiteX155-123839" fmla="*/ 4974967 w 6006665"/>
                        <a:gd name="connsiteY155-123840" fmla="*/ 2252012 h 3006470"/>
                        <a:gd name="connsiteX156-123841" fmla="*/ 4909065 w 6006665"/>
                        <a:gd name="connsiteY156-123842" fmla="*/ 2286099 h 3006470"/>
                        <a:gd name="connsiteX157-123843" fmla="*/ 4897703 w 6006665"/>
                        <a:gd name="connsiteY157-123844" fmla="*/ 2354273 h 3006470"/>
                        <a:gd name="connsiteX158-123845" fmla="*/ 4845437 w 6006665"/>
                        <a:gd name="connsiteY158-123846" fmla="*/ 2370180 h 3006470"/>
                        <a:gd name="connsiteX159-123847" fmla="*/ 4834074 w 6006665"/>
                        <a:gd name="connsiteY159-123848" fmla="*/ 2429264 h 3006470"/>
                        <a:gd name="connsiteX160-123849" fmla="*/ 4779535 w 6006665"/>
                        <a:gd name="connsiteY160-123850" fmla="*/ 2488348 h 3006470"/>
                        <a:gd name="connsiteX161-123851" fmla="*/ 4777225 w 6006665"/>
                        <a:gd name="connsiteY161-123852" fmla="*/ 2477952 h 3006470"/>
                        <a:gd name="connsiteX162-123853" fmla="*/ 4767628 w 6006665"/>
                        <a:gd name="connsiteY162-123854" fmla="*/ 2488348 h 3006470"/>
                        <a:gd name="connsiteX163-123855" fmla="*/ 4758538 w 6006665"/>
                        <a:gd name="connsiteY163-123856" fmla="*/ 2447444 h 3006470"/>
                        <a:gd name="connsiteX164-123857" fmla="*/ 4742631 w 6006665"/>
                        <a:gd name="connsiteY164-123858" fmla="*/ 2361090 h 3006470"/>
                        <a:gd name="connsiteX165-123859" fmla="*/ 4715361 w 6006665"/>
                        <a:gd name="connsiteY165-123860" fmla="*/ 2220198 h 3006470"/>
                        <a:gd name="connsiteX166-123861" fmla="*/ 4735813 w 6006665"/>
                        <a:gd name="connsiteY166-123862" fmla="*/ 2129299 h 3006470"/>
                        <a:gd name="connsiteX167-123863" fmla="*/ 4767628 w 6006665"/>
                        <a:gd name="connsiteY167-123864" fmla="*/ 2086122 h 3006470"/>
                        <a:gd name="connsiteX168-123865" fmla="*/ 4767628 w 6006665"/>
                        <a:gd name="connsiteY168-123866" fmla="*/ 2058853 h 3006470"/>
                        <a:gd name="connsiteX169-123867" fmla="*/ 4826712 w 6006665"/>
                        <a:gd name="connsiteY169-123868" fmla="*/ 2042945 h 3006470"/>
                        <a:gd name="connsiteX170-123869" fmla="*/ 4892613 w 6006665"/>
                        <a:gd name="connsiteY170-123870" fmla="*/ 1952047 h 3006470"/>
                        <a:gd name="connsiteX171-123871" fmla="*/ 4956243 w 6006665"/>
                        <a:gd name="connsiteY171-123872" fmla="*/ 1877056 h 3006470"/>
                        <a:gd name="connsiteX172-123873" fmla="*/ 5022143 w 6006665"/>
                        <a:gd name="connsiteY172-123874" fmla="*/ 1817971 h 3006470"/>
                        <a:gd name="connsiteX173-123875" fmla="*/ 5046694 w 6006665"/>
                        <a:gd name="connsiteY173-123876" fmla="*/ 1710844 h 3006470"/>
                        <a:gd name="connsiteX174-123877" fmla="*/ 5015871 w 6006665"/>
                        <a:gd name="connsiteY174-123878" fmla="*/ 1715711 h 3006470"/>
                        <a:gd name="connsiteX175-123879" fmla="*/ 4995419 w 6006665"/>
                        <a:gd name="connsiteY175-123880" fmla="*/ 1779340 h 3006470"/>
                        <a:gd name="connsiteX176-123881" fmla="*/ 4904521 w 6006665"/>
                        <a:gd name="connsiteY176-123882" fmla="*/ 1865693 h 3006470"/>
                        <a:gd name="connsiteX177-123883" fmla="*/ 4901708 w 6006665"/>
                        <a:gd name="connsiteY177-123884" fmla="*/ 1857053 h 3006470"/>
                        <a:gd name="connsiteX178-123885" fmla="*/ 4892613 w 6006665"/>
                        <a:gd name="connsiteY178-123886" fmla="*/ 1865693 h 3006470"/>
                        <a:gd name="connsiteX179-123887" fmla="*/ 4861835 w 6006665"/>
                        <a:gd name="connsiteY179-123888" fmla="*/ 1771159 h 3006470"/>
                        <a:gd name="connsiteX180-123889" fmla="*/ 4779535 w 6006665"/>
                        <a:gd name="connsiteY180-123890" fmla="*/ 1795247 h 3006470"/>
                        <a:gd name="connsiteX181-123891" fmla="*/ 4684091 w 6006665"/>
                        <a:gd name="connsiteY181-123892" fmla="*/ 1920232 h 3006470"/>
                        <a:gd name="connsiteX182-123893" fmla="*/ 4715906 w 6006665"/>
                        <a:gd name="connsiteY182-123894" fmla="*/ 1967954 h 3006470"/>
                        <a:gd name="connsiteX183-123895" fmla="*/ 4636369 w 6006665"/>
                        <a:gd name="connsiteY183-123896" fmla="*/ 1983861 h 3006470"/>
                        <a:gd name="connsiteX184-123897" fmla="*/ 4577285 w 6006665"/>
                        <a:gd name="connsiteY184-123898" fmla="*/ 1988406 h 3006470"/>
                        <a:gd name="connsiteX185-123899" fmla="*/ 4577373 w 6006665"/>
                        <a:gd name="connsiteY185-123900" fmla="*/ 1987484 h 3006470"/>
                        <a:gd name="connsiteX186-123901" fmla="*/ 4565379 w 6006665"/>
                        <a:gd name="connsiteY186-123902" fmla="*/ 1988406 h 3006470"/>
                        <a:gd name="connsiteX187-123903" fmla="*/ 4569923 w 6006665"/>
                        <a:gd name="connsiteY187-123904" fmla="*/ 1940685 h 3006470"/>
                        <a:gd name="connsiteX188-123905" fmla="*/ 4520081 w 6006665"/>
                        <a:gd name="connsiteY188-123906" fmla="*/ 1931099 h 3006470"/>
                        <a:gd name="connsiteX189-123907" fmla="*/ 4475025 w 6006665"/>
                        <a:gd name="connsiteY189-123908" fmla="*/ 1961137 h 3006470"/>
                        <a:gd name="connsiteX190-123909" fmla="*/ 4464394 w 6006665"/>
                        <a:gd name="connsiteY190-123910" fmla="*/ 1960286 h 3006470"/>
                        <a:gd name="connsiteX191-123911" fmla="*/ 4463118 w 6006665"/>
                        <a:gd name="connsiteY191-123912" fmla="*/ 1961137 h 3006470"/>
                        <a:gd name="connsiteX192-123913" fmla="*/ 4357637 w 6006665"/>
                        <a:gd name="connsiteY192-123914" fmla="*/ 1952698 h 3006470"/>
                        <a:gd name="connsiteX193-123915" fmla="*/ 4243233 w 6006665"/>
                        <a:gd name="connsiteY193-123916" fmla="*/ 1972499 h 3006470"/>
                        <a:gd name="connsiteX194-123917" fmla="*/ 4125065 w 6006665"/>
                        <a:gd name="connsiteY194-123918" fmla="*/ 2106574 h 3006470"/>
                        <a:gd name="connsiteX195-123919" fmla="*/ 3984173 w 6006665"/>
                        <a:gd name="connsiteY195-123920" fmla="*/ 2263374 h 3006470"/>
                        <a:gd name="connsiteX196-123921" fmla="*/ 4038712 w 6006665"/>
                        <a:gd name="connsiteY196-123922" fmla="*/ 2267919 h 3006470"/>
                        <a:gd name="connsiteX197-123923" fmla="*/ 4059164 w 6006665"/>
                        <a:gd name="connsiteY197-123924" fmla="*/ 2311096 h 3006470"/>
                        <a:gd name="connsiteX198-123925" fmla="*/ 4087782 w 6006665"/>
                        <a:gd name="connsiteY198-123926" fmla="*/ 2319513 h 3006470"/>
                        <a:gd name="connsiteX199-123927" fmla="*/ 4106341 w 6006665"/>
                        <a:gd name="connsiteY199-123928" fmla="*/ 2290644 h 3006470"/>
                        <a:gd name="connsiteX200-123929" fmla="*/ 4117411 w 6006665"/>
                        <a:gd name="connsiteY200-123930" fmla="*/ 2291946 h 3006470"/>
                        <a:gd name="connsiteX201-123931" fmla="*/ 4118248 w 6006665"/>
                        <a:gd name="connsiteY201-123932" fmla="*/ 2290644 h 3006470"/>
                        <a:gd name="connsiteX202-123933" fmla="*/ 4156880 w 6006665"/>
                        <a:gd name="connsiteY202-123934" fmla="*/ 2295189 h 3006470"/>
                        <a:gd name="connsiteX203-123935" fmla="*/ 4211419 w 6006665"/>
                        <a:gd name="connsiteY203-123936" fmla="*/ 2365635 h 3006470"/>
                        <a:gd name="connsiteX204-123937" fmla="*/ 4215964 w 6006665"/>
                        <a:gd name="connsiteY204-123938" fmla="*/ 2413357 h 3006470"/>
                        <a:gd name="connsiteX205-123939" fmla="*/ 4184149 w 6006665"/>
                        <a:gd name="connsiteY205-123940" fmla="*/ 2472441 h 3006470"/>
                        <a:gd name="connsiteX206-123941" fmla="*/ 4177332 w 6006665"/>
                        <a:gd name="connsiteY206-123942" fmla="*/ 2542887 h 3006470"/>
                        <a:gd name="connsiteX207-123943" fmla="*/ 4161425 w 6006665"/>
                        <a:gd name="connsiteY207-123944" fmla="*/ 2629241 h 3006470"/>
                        <a:gd name="connsiteX208-123945" fmla="*/ 4109158 w 6006665"/>
                        <a:gd name="connsiteY208-123946" fmla="*/ 2708777 h 3006470"/>
                        <a:gd name="connsiteX209-123947" fmla="*/ 4097796 w 6006665"/>
                        <a:gd name="connsiteY209-123948" fmla="*/ 2747409 h 3006470"/>
                        <a:gd name="connsiteX210-123949" fmla="*/ 4043257 w 6006665"/>
                        <a:gd name="connsiteY210-123950" fmla="*/ 2806493 h 3006470"/>
                        <a:gd name="connsiteX211-123951" fmla="*/ 3995535 w 6006665"/>
                        <a:gd name="connsiteY211-123952" fmla="*/ 2865577 h 3006470"/>
                        <a:gd name="connsiteX212-123953" fmla="*/ 3975083 w 6006665"/>
                        <a:gd name="connsiteY212-123954" fmla="*/ 2897392 h 3006470"/>
                        <a:gd name="connsiteX213-123955" fmla="*/ 3925089 w 6006665"/>
                        <a:gd name="connsiteY213-123956" fmla="*/ 2924661 h 3006470"/>
                        <a:gd name="connsiteX214-123957" fmla="*/ 3913182 w 6006665"/>
                        <a:gd name="connsiteY214-123958" fmla="*/ 2924661 h 3006470"/>
                        <a:gd name="connsiteX215-123959" fmla="*/ 3904637 w 6006665"/>
                        <a:gd name="connsiteY215-123960" fmla="*/ 2924661 h 3006470"/>
                        <a:gd name="connsiteX216-123961" fmla="*/ 3892729 w 6006665"/>
                        <a:gd name="connsiteY216-123962" fmla="*/ 2924661 h 3006470"/>
                        <a:gd name="connsiteX217-123963" fmla="*/ 3871063 w 6006665"/>
                        <a:gd name="connsiteY217-123964" fmla="*/ 2908412 h 3006470"/>
                        <a:gd name="connsiteX218-123965" fmla="*/ 3829645 w 6006665"/>
                        <a:gd name="connsiteY218-123966" fmla="*/ 2936024 h 3006470"/>
                        <a:gd name="connsiteX219-123967" fmla="*/ 3822828 w 6006665"/>
                        <a:gd name="connsiteY219-123968" fmla="*/ 2956476 h 3006470"/>
                        <a:gd name="connsiteX220-123969" fmla="*/ 3818283 w 6006665"/>
                        <a:gd name="connsiteY220-123970" fmla="*/ 2947386 h 3006470"/>
                        <a:gd name="connsiteX221-123971" fmla="*/ 3818283 w 6006665"/>
                        <a:gd name="connsiteY221-123972" fmla="*/ 2935660 h 3006470"/>
                        <a:gd name="connsiteX222-123973" fmla="*/ 3817738 w 6006665"/>
                        <a:gd name="connsiteY222-123974" fmla="*/ 2936024 h 3006470"/>
                        <a:gd name="connsiteX223-123975" fmla="*/ 3810921 w 6006665"/>
                        <a:gd name="connsiteY223-123976" fmla="*/ 2956476 h 3006470"/>
                        <a:gd name="connsiteX224-123977" fmla="*/ 3806376 w 6006665"/>
                        <a:gd name="connsiteY224-123978" fmla="*/ 2947386 h 3006470"/>
                        <a:gd name="connsiteX225-123979" fmla="*/ 3806376 w 6006665"/>
                        <a:gd name="connsiteY225-123980" fmla="*/ 2920116 h 3006470"/>
                        <a:gd name="connsiteX226-123981" fmla="*/ 3818283 w 6006665"/>
                        <a:gd name="connsiteY226-123982" fmla="*/ 2920116 h 3006470"/>
                        <a:gd name="connsiteX227-123983" fmla="*/ 3826828 w 6006665"/>
                        <a:gd name="connsiteY227-123984" fmla="*/ 2920116 h 3006470"/>
                        <a:gd name="connsiteX228-123985" fmla="*/ 3833645 w 6006665"/>
                        <a:gd name="connsiteY228-123986" fmla="*/ 2861032 h 3006470"/>
                        <a:gd name="connsiteX229-123987" fmla="*/ 3822283 w 6006665"/>
                        <a:gd name="connsiteY229-123988" fmla="*/ 2817856 h 3006470"/>
                        <a:gd name="connsiteX230-123989" fmla="*/ 3849553 w 6006665"/>
                        <a:gd name="connsiteY230-123990" fmla="*/ 2795131 h 3006470"/>
                        <a:gd name="connsiteX231-123991" fmla="*/ 3858814 w 6006665"/>
                        <a:gd name="connsiteY231-123992" fmla="*/ 2797336 h 3006470"/>
                        <a:gd name="connsiteX232-123993" fmla="*/ 3861460 w 6006665"/>
                        <a:gd name="connsiteY232-123994" fmla="*/ 2795131 h 3006470"/>
                        <a:gd name="connsiteX233-123995" fmla="*/ 3898487 w 6006665"/>
                        <a:gd name="connsiteY233-123996" fmla="*/ 2803947 h 3006470"/>
                        <a:gd name="connsiteX234-123997" fmla="*/ 3919999 w 6006665"/>
                        <a:gd name="connsiteY234-123998" fmla="*/ 2758772 h 3006470"/>
                        <a:gd name="connsiteX235-123999" fmla="*/ 3935906 w 6006665"/>
                        <a:gd name="connsiteY235-124000" fmla="*/ 2699687 h 3006470"/>
                        <a:gd name="connsiteX236-124001" fmla="*/ 3947269 w 6006665"/>
                        <a:gd name="connsiteY236-124002" fmla="*/ 2676963 h 3006470"/>
                        <a:gd name="connsiteX237-124003" fmla="*/ 3966292 w 6006665"/>
                        <a:gd name="connsiteY237-124004" fmla="*/ 2632575 h 3006470"/>
                        <a:gd name="connsiteX238-124005" fmla="*/ 3915999 w 6006665"/>
                        <a:gd name="connsiteY238-124006" fmla="*/ 2645148 h 3006470"/>
                        <a:gd name="connsiteX239-124007" fmla="*/ 3888729 w 6006665"/>
                        <a:gd name="connsiteY239-124008" fmla="*/ 2667873 h 3006470"/>
                        <a:gd name="connsiteX240-124009" fmla="*/ 3876822 w 6006665"/>
                        <a:gd name="connsiteY240-124010" fmla="*/ 2667873 h 3006470"/>
                        <a:gd name="connsiteX241-124011" fmla="*/ 3829645 w 6006665"/>
                        <a:gd name="connsiteY241-124012" fmla="*/ 2667873 h 3006470"/>
                        <a:gd name="connsiteX242-124013" fmla="*/ 3817738 w 6006665"/>
                        <a:gd name="connsiteY242-124014" fmla="*/ 2667873 h 3006470"/>
                        <a:gd name="connsiteX243-124015" fmla="*/ 3801831 w 6006665"/>
                        <a:gd name="connsiteY243-124016" fmla="*/ 2613334 h 3006470"/>
                        <a:gd name="connsiteX244-124017" fmla="*/ 3758654 w 6006665"/>
                        <a:gd name="connsiteY244-124018" fmla="*/ 2574702 h 3006470"/>
                        <a:gd name="connsiteX245-124019" fmla="*/ 3692753 w 6006665"/>
                        <a:gd name="connsiteY245-124020" fmla="*/ 2558795 h 3006470"/>
                        <a:gd name="connsiteX246-124021" fmla="*/ 3683663 w 6006665"/>
                        <a:gd name="connsiteY246-124022" fmla="*/ 2499711 h 3006470"/>
                        <a:gd name="connsiteX247-124023" fmla="*/ 3672301 w 6006665"/>
                        <a:gd name="connsiteY247-124024" fmla="*/ 2467896 h 3006470"/>
                        <a:gd name="connsiteX248-124025" fmla="*/ 3656393 w 6006665"/>
                        <a:gd name="connsiteY248-124026" fmla="*/ 2440627 h 3006470"/>
                        <a:gd name="connsiteX249-124027" fmla="*/ 3633669 w 6006665"/>
                        <a:gd name="connsiteY249-124028" fmla="*/ 2381542 h 3006470"/>
                        <a:gd name="connsiteX250-124029" fmla="*/ 3601854 w 6006665"/>
                        <a:gd name="connsiteY250-124030" fmla="*/ 2361090 h 3006470"/>
                        <a:gd name="connsiteX251-124031" fmla="*/ 3545995 w 6006665"/>
                        <a:gd name="connsiteY251-124032" fmla="*/ 2339606 h 3006470"/>
                        <a:gd name="connsiteX252-124033" fmla="*/ 3506955 w 6006665"/>
                        <a:gd name="connsiteY252-124034" fmla="*/ 2345183 h 3006470"/>
                        <a:gd name="connsiteX253-124035" fmla="*/ 3463779 w 6006665"/>
                        <a:gd name="connsiteY253-124036" fmla="*/ 2354273 h 3006470"/>
                        <a:gd name="connsiteX254-124037" fmla="*/ 3431964 w 6006665"/>
                        <a:gd name="connsiteY254-124038" fmla="*/ 2381542 h 3006470"/>
                        <a:gd name="connsiteX255-124039" fmla="*/ 3452416 w 6006665"/>
                        <a:gd name="connsiteY255-124040" fmla="*/ 2397450 h 3006470"/>
                        <a:gd name="connsiteX256-124041" fmla="*/ 3452416 w 6006665"/>
                        <a:gd name="connsiteY256-124042" fmla="*/ 2429264 h 3006470"/>
                        <a:gd name="connsiteX257-124043" fmla="*/ 3431964 w 6006665"/>
                        <a:gd name="connsiteY257-124044" fmla="*/ 2451989 h 3006470"/>
                        <a:gd name="connsiteX258-124045" fmla="*/ 3400150 w 6006665"/>
                        <a:gd name="connsiteY258-124046" fmla="*/ 2511073 h 3006470"/>
                        <a:gd name="connsiteX259-124047" fmla="*/ 3400150 w 6006665"/>
                        <a:gd name="connsiteY259-124048" fmla="*/ 2538343 h 3006470"/>
                        <a:gd name="connsiteX260-124049" fmla="*/ 3350155 w 6006665"/>
                        <a:gd name="connsiteY260-124050" fmla="*/ 2570157 h 3006470"/>
                        <a:gd name="connsiteX261-124051" fmla="*/ 3342342 w 6006665"/>
                        <a:gd name="connsiteY261-124052" fmla="*/ 2567553 h 3006470"/>
                        <a:gd name="connsiteX262-124053" fmla="*/ 3338249 w 6006665"/>
                        <a:gd name="connsiteY262-124054" fmla="*/ 2570157 h 3006470"/>
                        <a:gd name="connsiteX263-124055" fmla="*/ 3290527 w 6006665"/>
                        <a:gd name="connsiteY263-124056" fmla="*/ 2554250 h 3006470"/>
                        <a:gd name="connsiteX264-124057" fmla="*/ 3259257 w 6006665"/>
                        <a:gd name="connsiteY264-124058" fmla="*/ 2554250 h 3006470"/>
                        <a:gd name="connsiteX265-124059" fmla="*/ 3247350 w 6006665"/>
                        <a:gd name="connsiteY265-124060" fmla="*/ 2554250 h 3006470"/>
                        <a:gd name="connsiteX266-124061" fmla="*/ 3231443 w 6006665"/>
                        <a:gd name="connsiteY266-124062" fmla="*/ 2538343 h 3006470"/>
                        <a:gd name="connsiteX267-124063" fmla="*/ 3213271 w 6006665"/>
                        <a:gd name="connsiteY267-124064" fmla="*/ 2533799 h 3006470"/>
                        <a:gd name="connsiteX268-124065" fmla="*/ 3168359 w 6006665"/>
                        <a:gd name="connsiteY268-124066" fmla="*/ 2570157 h 3006470"/>
                        <a:gd name="connsiteX269-124067" fmla="*/ 3120637 w 6006665"/>
                        <a:gd name="connsiteY269-124068" fmla="*/ 2581519 h 3006470"/>
                        <a:gd name="connsiteX270-124069" fmla="*/ 3082005 w 6006665"/>
                        <a:gd name="connsiteY270-124070" fmla="*/ 2597427 h 3006470"/>
                        <a:gd name="connsiteX271-124071" fmla="*/ 3074460 w 6006665"/>
                        <a:gd name="connsiteY271-124072" fmla="*/ 2595630 h 3006470"/>
                        <a:gd name="connsiteX272-124073" fmla="*/ 3070098 w 6006665"/>
                        <a:gd name="connsiteY272-124074" fmla="*/ 2597427 h 3006470"/>
                        <a:gd name="connsiteX273-124075" fmla="*/ 3022376 w 6006665"/>
                        <a:gd name="connsiteY273-124076" fmla="*/ 2586064 h 3006470"/>
                        <a:gd name="connsiteX274-124077" fmla="*/ 3000196 w 6006665"/>
                        <a:gd name="connsiteY274-124078" fmla="*/ 2586064 h 3006470"/>
                        <a:gd name="connsiteX275-124079" fmla="*/ 2988289 w 6006665"/>
                        <a:gd name="connsiteY275-124080" fmla="*/ 2586064 h 3006470"/>
                        <a:gd name="connsiteX276-124081" fmla="*/ 2967837 w 6006665"/>
                        <a:gd name="connsiteY276-124082" fmla="*/ 2554250 h 3006470"/>
                        <a:gd name="connsiteX277-124083" fmla="*/ 2929205 w 6006665"/>
                        <a:gd name="connsiteY277-124084" fmla="*/ 2526980 h 3006470"/>
                        <a:gd name="connsiteX278-124085" fmla="*/ 2902153 w 6006665"/>
                        <a:gd name="connsiteY278-124086" fmla="*/ 2523116 h 3006470"/>
                        <a:gd name="connsiteX279-124087" fmla="*/ 2861576 w 6006665"/>
                        <a:gd name="connsiteY279-124088" fmla="*/ 2526980 h 3006470"/>
                        <a:gd name="connsiteX280-124089" fmla="*/ 2822944 w 6006665"/>
                        <a:gd name="connsiteY280-124090" fmla="*/ 2538343 h 3006470"/>
                        <a:gd name="connsiteX281-124091" fmla="*/ 2818139 w 6006665"/>
                        <a:gd name="connsiteY281-124092" fmla="*/ 2536254 h 3006470"/>
                        <a:gd name="connsiteX282-124093" fmla="*/ 2811037 w 6006665"/>
                        <a:gd name="connsiteY282-124094" fmla="*/ 2538343 h 3006470"/>
                        <a:gd name="connsiteX283-124095" fmla="*/ 2758770 w 6006665"/>
                        <a:gd name="connsiteY283-124096" fmla="*/ 2515618 h 3006470"/>
                        <a:gd name="connsiteX284-124097" fmla="*/ 2751953 w 6006665"/>
                        <a:gd name="connsiteY284-124098" fmla="*/ 2472441 h 3006470"/>
                        <a:gd name="connsiteX285-124099" fmla="*/ 2708776 w 6006665"/>
                        <a:gd name="connsiteY285-124100" fmla="*/ 2456534 h 3006470"/>
                        <a:gd name="connsiteX286-124101" fmla="*/ 2676962 w 6006665"/>
                        <a:gd name="connsiteY286-124102" fmla="*/ 2451989 h 3006470"/>
                        <a:gd name="connsiteX287-124103" fmla="*/ 2642534 w 6006665"/>
                        <a:gd name="connsiteY287-124104" fmla="*/ 2430245 h 3006470"/>
                        <a:gd name="connsiteX288-124105" fmla="*/ 2609333 w 6006665"/>
                        <a:gd name="connsiteY288-124106" fmla="*/ 2488348 h 3006470"/>
                        <a:gd name="connsiteX289-124107" fmla="*/ 2625240 w 6006665"/>
                        <a:gd name="connsiteY289-124108" fmla="*/ 2522435 h 3006470"/>
                        <a:gd name="connsiteX290-124109" fmla="*/ 2586608 w 6006665"/>
                        <a:gd name="connsiteY290-124110" fmla="*/ 2558795 h 3006470"/>
                        <a:gd name="connsiteX291-124111" fmla="*/ 2577105 w 6006665"/>
                        <a:gd name="connsiteY291-124112" fmla="*/ 2556532 h 3006470"/>
                        <a:gd name="connsiteX292-124113" fmla="*/ 2574701 w 6006665"/>
                        <a:gd name="connsiteY292-124114" fmla="*/ 2558795 h 3006470"/>
                        <a:gd name="connsiteX293-124115" fmla="*/ 2526979 w 6006665"/>
                        <a:gd name="connsiteY293-124116" fmla="*/ 2547432 h 3006470"/>
                        <a:gd name="connsiteX294-124117" fmla="*/ 2490620 w 6006665"/>
                        <a:gd name="connsiteY294-124118" fmla="*/ 2542887 h 3006470"/>
                        <a:gd name="connsiteX295-124119" fmla="*/ 2463350 w 6006665"/>
                        <a:gd name="connsiteY295-124120" fmla="*/ 2515618 h 3006470"/>
                        <a:gd name="connsiteX296-124121" fmla="*/ 2436625 w 6006665"/>
                        <a:gd name="connsiteY296-124122" fmla="*/ 2515618 h 3006470"/>
                        <a:gd name="connsiteX297-124123" fmla="*/ 2424718 w 6006665"/>
                        <a:gd name="connsiteY297-124124" fmla="*/ 2515618 h 3006470"/>
                        <a:gd name="connsiteX298-124125" fmla="*/ 2398858 w 6006665"/>
                        <a:gd name="connsiteY298-124126" fmla="*/ 2502687 h 3006470"/>
                        <a:gd name="connsiteX299-124127" fmla="*/ 2350272 w 6006665"/>
                        <a:gd name="connsiteY299-124128" fmla="*/ 2526980 h 3006470"/>
                        <a:gd name="connsiteX300-124129" fmla="*/ 2282098 w 6006665"/>
                        <a:gd name="connsiteY300-124130" fmla="*/ 2574702 h 3006470"/>
                        <a:gd name="connsiteX301-124131" fmla="*/ 2238921 w 6006665"/>
                        <a:gd name="connsiteY301-124132" fmla="*/ 2586064 h 3006470"/>
                        <a:gd name="connsiteX302-124133" fmla="*/ 2227559 w 6006665"/>
                        <a:gd name="connsiteY302-124134" fmla="*/ 2590609 h 3006470"/>
                        <a:gd name="connsiteX303-124135" fmla="*/ 2225178 w 6006665"/>
                        <a:gd name="connsiteY303-124136" fmla="*/ 2586799 h 3006470"/>
                        <a:gd name="connsiteX304-124137" fmla="*/ 2215652 w 6006665"/>
                        <a:gd name="connsiteY304-124138" fmla="*/ 2590609 h 3006470"/>
                        <a:gd name="connsiteX305-124139" fmla="*/ 2193596 w 6006665"/>
                        <a:gd name="connsiteY305-124140" fmla="*/ 2555320 h 3006470"/>
                        <a:gd name="connsiteX306-124141" fmla="*/ 2157112 w 6006665"/>
                        <a:gd name="connsiteY306-124142" fmla="*/ 2558795 h 3006470"/>
                        <a:gd name="connsiteX307-124143" fmla="*/ 2156291 w 6006665"/>
                        <a:gd name="connsiteY307-124144" fmla="*/ 2557739 h 3006470"/>
                        <a:gd name="connsiteX308-124145" fmla="*/ 2145205 w 6006665"/>
                        <a:gd name="connsiteY308-124146" fmla="*/ 2558795 h 3006470"/>
                        <a:gd name="connsiteX309-124147" fmla="*/ 2129298 w 6006665"/>
                        <a:gd name="connsiteY309-124148" fmla="*/ 2538343 h 3006470"/>
                        <a:gd name="connsiteX310-124149" fmla="*/ 2102029 w 6006665"/>
                        <a:gd name="connsiteY310-124150" fmla="*/ 2526980 h 3006470"/>
                        <a:gd name="connsiteX311-124151" fmla="*/ 2086121 w 6006665"/>
                        <a:gd name="connsiteY311-124152" fmla="*/ 2495166 h 3006470"/>
                        <a:gd name="connsiteX312-124153" fmla="*/ 2070005 w 6006665"/>
                        <a:gd name="connsiteY312-124154" fmla="*/ 2486212 h 3006470"/>
                        <a:gd name="connsiteX313-124155" fmla="*/ 2027582 w 6006665"/>
                        <a:gd name="connsiteY313-124156" fmla="*/ 2499711 h 3006470"/>
                        <a:gd name="connsiteX314-124157" fmla="*/ 2023845 w 6006665"/>
                        <a:gd name="connsiteY314-124158" fmla="*/ 2497111 h 3006470"/>
                        <a:gd name="connsiteX315-124159" fmla="*/ 2018675 w 6006665"/>
                        <a:gd name="connsiteY315-124160" fmla="*/ 2499711 h 3006470"/>
                        <a:gd name="connsiteX316-124161" fmla="*/ 1971363 w 6006665"/>
                        <a:gd name="connsiteY316-124162" fmla="*/ 2468885 h 3006470"/>
                        <a:gd name="connsiteX317-124163" fmla="*/ 1952591 w 6006665"/>
                        <a:gd name="connsiteY317-124164" fmla="*/ 2495166 h 3006470"/>
                        <a:gd name="connsiteX318-124165" fmla="*/ 1947518 w 6006665"/>
                        <a:gd name="connsiteY318-124166" fmla="*/ 2485599 h 3006470"/>
                        <a:gd name="connsiteX319-124167" fmla="*/ 1940684 w 6006665"/>
                        <a:gd name="connsiteY319-124168" fmla="*/ 2495166 h 3006470"/>
                        <a:gd name="connsiteX320-124169" fmla="*/ 1861147 w 6006665"/>
                        <a:gd name="connsiteY320-124170" fmla="*/ 2345183 h 3006470"/>
                        <a:gd name="connsiteX321-124171" fmla="*/ 1811153 w 6006665"/>
                        <a:gd name="connsiteY321-124172" fmla="*/ 2295189 h 3006470"/>
                        <a:gd name="connsiteX322-124173" fmla="*/ 1813950 w 6006665"/>
                        <a:gd name="connsiteY322-124174" fmla="*/ 2292043 h 3006470"/>
                        <a:gd name="connsiteX323-124175" fmla="*/ 1215644 w 6006665"/>
                        <a:gd name="connsiteY323-124176" fmla="*/ 2496102 h 3006470"/>
                        <a:gd name="connsiteX324-124177" fmla="*/ 1196495 w 6006665"/>
                        <a:gd name="connsiteY324-124178" fmla="*/ 2506241 h 3006470"/>
                        <a:gd name="connsiteX325-124179" fmla="*/ 1193043 w 6006665"/>
                        <a:gd name="connsiteY325-124180" fmla="*/ 2511073 h 3006470"/>
                        <a:gd name="connsiteX326-124181" fmla="*/ 1145322 w 6006665"/>
                        <a:gd name="connsiteY326-124182" fmla="*/ 2483803 h 3006470"/>
                        <a:gd name="connsiteX327-124183" fmla="*/ 1098145 w 6006665"/>
                        <a:gd name="connsiteY327-124184" fmla="*/ 2483803 h 3006470"/>
                        <a:gd name="connsiteX328-124185" fmla="*/ 1061785 w 6006665"/>
                        <a:gd name="connsiteY328-124186" fmla="*/ 2511073 h 3006470"/>
                        <a:gd name="connsiteX329-124187" fmla="*/ 1055322 w 6006665"/>
                        <a:gd name="connsiteY329-124188" fmla="*/ 2506990 h 3006470"/>
                        <a:gd name="connsiteX330-124189" fmla="*/ 1049878 w 6006665"/>
                        <a:gd name="connsiteY330-124190" fmla="*/ 2511073 h 3006470"/>
                        <a:gd name="connsiteX331-124191" fmla="*/ 1006701 w 6006665"/>
                        <a:gd name="connsiteY331-124192" fmla="*/ 2483803 h 3006470"/>
                        <a:gd name="connsiteX332-124193" fmla="*/ 924893 w 6006665"/>
                        <a:gd name="connsiteY332-124194" fmla="*/ 2447444 h 3006470"/>
                        <a:gd name="connsiteX333-124195" fmla="*/ 877716 w 6006665"/>
                        <a:gd name="connsiteY333-124196" fmla="*/ 2447444 h 3006470"/>
                        <a:gd name="connsiteX334-124197" fmla="*/ 802724 w 6006665"/>
                        <a:gd name="connsiteY334-124198" fmla="*/ 2511073 h 3006470"/>
                        <a:gd name="connsiteX335-124199" fmla="*/ 798179 w 6006665"/>
                        <a:gd name="connsiteY335-124200" fmla="*/ 2554250 h 3006470"/>
                        <a:gd name="connsiteX336-124201" fmla="*/ 787406 w 6006665"/>
                        <a:gd name="connsiteY336-124202" fmla="*/ 2543477 h 3006470"/>
                        <a:gd name="connsiteX337-124203" fmla="*/ 786272 w 6006665"/>
                        <a:gd name="connsiteY337-124204" fmla="*/ 2554250 h 3006470"/>
                        <a:gd name="connsiteX338-124205" fmla="*/ 756063 w 6006665"/>
                        <a:gd name="connsiteY338-124206" fmla="*/ 2524040 h 3006470"/>
                        <a:gd name="connsiteX339-124207" fmla="*/ 732278 w 6006665"/>
                        <a:gd name="connsiteY339-124208" fmla="*/ 2581519 h 3006470"/>
                        <a:gd name="connsiteX340-124209" fmla="*/ 743640 w 6006665"/>
                        <a:gd name="connsiteY340-124210" fmla="*/ 2590609 h 3006470"/>
                        <a:gd name="connsiteX341-124211" fmla="*/ 723188 w 6006665"/>
                        <a:gd name="connsiteY341-124212" fmla="*/ 2633786 h 3006470"/>
                        <a:gd name="connsiteX342-124213" fmla="*/ 747026 w 6006665"/>
                        <a:gd name="connsiteY342-124214" fmla="*/ 2670627 h 3006470"/>
                        <a:gd name="connsiteX343-124215" fmla="*/ 763548 w 6006665"/>
                        <a:gd name="connsiteY343-124216" fmla="*/ 2667873 h 3006470"/>
                        <a:gd name="connsiteX344-124217" fmla="*/ 764871 w 6006665"/>
                        <a:gd name="connsiteY344-124218" fmla="*/ 2669637 h 3006470"/>
                        <a:gd name="connsiteX345-124219" fmla="*/ 775455 w 6006665"/>
                        <a:gd name="connsiteY345-124220" fmla="*/ 2667873 h 3006470"/>
                        <a:gd name="connsiteX346-124221" fmla="*/ 802724 w 6006665"/>
                        <a:gd name="connsiteY346-124222" fmla="*/ 2704232 h 3006470"/>
                        <a:gd name="connsiteX347-124223" fmla="*/ 798179 w 6006665"/>
                        <a:gd name="connsiteY347-124224" fmla="*/ 2731502 h 3006470"/>
                        <a:gd name="connsiteX348-124225" fmla="*/ 818632 w 6006665"/>
                        <a:gd name="connsiteY348-124226" fmla="*/ 2742864 h 3006470"/>
                        <a:gd name="connsiteX349-124227" fmla="*/ 802724 w 6006665"/>
                        <a:gd name="connsiteY349-124228" fmla="*/ 2774679 h 3006470"/>
                        <a:gd name="connsiteX350-124229" fmla="*/ 766365 w 6006665"/>
                        <a:gd name="connsiteY350-124230" fmla="*/ 2779224 h 3006470"/>
                        <a:gd name="connsiteX351-124231" fmla="*/ 727733 w 6006665"/>
                        <a:gd name="connsiteY351-124232" fmla="*/ 2838308 h 3006470"/>
                        <a:gd name="connsiteX352-124233" fmla="*/ 759548 w 6006665"/>
                        <a:gd name="connsiteY352-124234" fmla="*/ 2881485 h 3006470"/>
                        <a:gd name="connsiteX353-124235" fmla="*/ 759548 w 6006665"/>
                        <a:gd name="connsiteY353-124236" fmla="*/ 2920116 h 3006470"/>
                        <a:gd name="connsiteX354-124237" fmla="*/ 798179 w 6006665"/>
                        <a:gd name="connsiteY354-124238" fmla="*/ 2979201 h 3006470"/>
                        <a:gd name="connsiteX355-124239" fmla="*/ 775455 w 6006665"/>
                        <a:gd name="connsiteY355-124240" fmla="*/ 2995108 h 3006470"/>
                        <a:gd name="connsiteX356-124241" fmla="*/ 770910 w 6006665"/>
                        <a:gd name="connsiteY356-124242" fmla="*/ 3006470 h 3006470"/>
                        <a:gd name="connsiteX357-124243" fmla="*/ 759003 w 6006665"/>
                        <a:gd name="connsiteY357-124244" fmla="*/ 3006470 h 3006470"/>
                        <a:gd name="connsiteX358-124245" fmla="*/ 755003 w 6006665"/>
                        <a:gd name="connsiteY358-124246" fmla="*/ 3006470 h 3006470"/>
                        <a:gd name="connsiteX359-124247" fmla="*/ 743096 w 6006665"/>
                        <a:gd name="connsiteY359-124248" fmla="*/ 3006470 h 3006470"/>
                        <a:gd name="connsiteX360-124249" fmla="*/ 715826 w 6006665"/>
                        <a:gd name="connsiteY360-124250" fmla="*/ 2972383 h 3006470"/>
                        <a:gd name="connsiteX361-124251" fmla="*/ 704464 w 6006665"/>
                        <a:gd name="connsiteY361-124252" fmla="*/ 2972383 h 3006470"/>
                        <a:gd name="connsiteX362-124253" fmla="*/ 684012 w 6006665"/>
                        <a:gd name="connsiteY362-124254" fmla="*/ 2963293 h 3006470"/>
                        <a:gd name="connsiteX363-124255" fmla="*/ 672649 w 6006665"/>
                        <a:gd name="connsiteY363-124256" fmla="*/ 2940569 h 3006470"/>
                        <a:gd name="connsiteX364-124257" fmla="*/ 645222 w 6006665"/>
                        <a:gd name="connsiteY364-124258" fmla="*/ 2932732 h 3006470"/>
                        <a:gd name="connsiteX365-124259" fmla="*/ 625472 w 6006665"/>
                        <a:gd name="connsiteY365-124260" fmla="*/ 2936024 h 3006470"/>
                        <a:gd name="connsiteX366-124261" fmla="*/ 623771 w 6006665"/>
                        <a:gd name="connsiteY366-124262" fmla="*/ 2934323 h 3006470"/>
                        <a:gd name="connsiteX367-124263" fmla="*/ 613565 w 6006665"/>
                        <a:gd name="connsiteY367-124264" fmla="*/ 2936024 h 3006470"/>
                        <a:gd name="connsiteX368-124265" fmla="*/ 609020 w 6006665"/>
                        <a:gd name="connsiteY368-124266" fmla="*/ 2931479 h 3006470"/>
                        <a:gd name="connsiteX369-124267" fmla="*/ 559026 w 6006665"/>
                        <a:gd name="connsiteY369-124268" fmla="*/ 2904209 h 3006470"/>
                        <a:gd name="connsiteX370-124269" fmla="*/ 506760 w 6006665"/>
                        <a:gd name="connsiteY370-124270" fmla="*/ 2897392 h 3006470"/>
                        <a:gd name="connsiteX371-124271" fmla="*/ 483280 w 6006665"/>
                        <a:gd name="connsiteY371-124272" fmla="*/ 2890683 h 3006470"/>
                        <a:gd name="connsiteX372-124273" fmla="*/ 480035 w 6006665"/>
                        <a:gd name="connsiteY372-124274" fmla="*/ 2892847 h 3006470"/>
                        <a:gd name="connsiteX373-124275" fmla="*/ 475042 w 6006665"/>
                        <a:gd name="connsiteY373-124276" fmla="*/ 2888329 h 3006470"/>
                        <a:gd name="connsiteX374-124277" fmla="*/ 474945 w 6006665"/>
                        <a:gd name="connsiteY374-124278" fmla="*/ 2888302 h 3006470"/>
                        <a:gd name="connsiteX375-124279" fmla="*/ 468128 w 6006665"/>
                        <a:gd name="connsiteY375-124280" fmla="*/ 2892847 h 3006470"/>
                        <a:gd name="connsiteX376-124281" fmla="*/ 420406 w 6006665"/>
                        <a:gd name="connsiteY376-124282" fmla="*/ 2849670 h 3006470"/>
                        <a:gd name="connsiteX377-124283" fmla="*/ 381774 w 6006665"/>
                        <a:gd name="connsiteY377-124284" fmla="*/ 2833763 h 3006470"/>
                        <a:gd name="connsiteX378-124285" fmla="*/ 349960 w 6006665"/>
                        <a:gd name="connsiteY378-124286" fmla="*/ 2801948 h 3006470"/>
                        <a:gd name="connsiteX379-124287" fmla="*/ 377229 w 6006665"/>
                        <a:gd name="connsiteY379-124288" fmla="*/ 2795131 h 3006470"/>
                        <a:gd name="connsiteX380-124289" fmla="*/ 404499 w 6006665"/>
                        <a:gd name="connsiteY380-124290" fmla="*/ 2747409 h 3006470"/>
                        <a:gd name="connsiteX381-124291" fmla="*/ 388591 w 6006665"/>
                        <a:gd name="connsiteY381-124292" fmla="*/ 2731502 h 3006470"/>
                        <a:gd name="connsiteX382-124293" fmla="*/ 440858 w 6006665"/>
                        <a:gd name="connsiteY382-124294" fmla="*/ 2704232 h 3006470"/>
                        <a:gd name="connsiteX383-124295" fmla="*/ 440858 w 6006665"/>
                        <a:gd name="connsiteY383-124296" fmla="*/ 2701176 h 3006470"/>
                        <a:gd name="connsiteX384-124297" fmla="*/ 416406 w 6006665"/>
                        <a:gd name="connsiteY384-124298" fmla="*/ 2704232 h 3006470"/>
                        <a:gd name="connsiteX385-124299" fmla="*/ 416406 w 6006665"/>
                        <a:gd name="connsiteY385-124300" fmla="*/ 2702744 h 3006470"/>
                        <a:gd name="connsiteX386-124301" fmla="*/ 404499 w 6006665"/>
                        <a:gd name="connsiteY386-124302" fmla="*/ 2704232 h 3006470"/>
                        <a:gd name="connsiteX387-124303" fmla="*/ 404499 w 6006665"/>
                        <a:gd name="connsiteY387-124304" fmla="*/ 2683780 h 3006470"/>
                        <a:gd name="connsiteX388-124305" fmla="*/ 424951 w 6006665"/>
                        <a:gd name="connsiteY388-124306" fmla="*/ 2667873 h 3006470"/>
                        <a:gd name="connsiteX389-124307" fmla="*/ 463583 w 6006665"/>
                        <a:gd name="connsiteY389-124308" fmla="*/ 2661056 h 3006470"/>
                        <a:gd name="connsiteX390-124309" fmla="*/ 468128 w 6006665"/>
                        <a:gd name="connsiteY390-124310" fmla="*/ 2645148 h 3006470"/>
                        <a:gd name="connsiteX391-124311" fmla="*/ 456765 w 6006665"/>
                        <a:gd name="connsiteY391-124312" fmla="*/ 2613334 h 3006470"/>
                        <a:gd name="connsiteX392-124313" fmla="*/ 474945 w 6006665"/>
                        <a:gd name="connsiteY392-124314" fmla="*/ 2586064 h 3006470"/>
                        <a:gd name="connsiteX393-124315" fmla="*/ 474945 w 6006665"/>
                        <a:gd name="connsiteY393-124316" fmla="*/ 2565612 h 3006470"/>
                        <a:gd name="connsiteX394-124317" fmla="*/ 420406 w 6006665"/>
                        <a:gd name="connsiteY394-124318" fmla="*/ 2547432 h 3006470"/>
                        <a:gd name="connsiteX395-124319" fmla="*/ 409588 w 6006665"/>
                        <a:gd name="connsiteY395-124320" fmla="*/ 2547432 h 3006470"/>
                        <a:gd name="connsiteX396-124321" fmla="*/ 397681 w 6006665"/>
                        <a:gd name="connsiteY396-124322" fmla="*/ 2547432 h 3006470"/>
                        <a:gd name="connsiteX397-124323" fmla="*/ 379485 w 6006665"/>
                        <a:gd name="connsiteY397-124324" fmla="*/ 2525193 h 3006470"/>
                        <a:gd name="connsiteX398-124325" fmla="*/ 357322 w 6006665"/>
                        <a:gd name="connsiteY398-124326" fmla="*/ 2531525 h 3006470"/>
                        <a:gd name="connsiteX399-124327" fmla="*/ 352842 w 6006665"/>
                        <a:gd name="connsiteY399-124328" fmla="*/ 2529403 h 3006470"/>
                        <a:gd name="connsiteX400-124329" fmla="*/ 345415 w 6006665"/>
                        <a:gd name="connsiteY400-124330" fmla="*/ 2531525 h 3006470"/>
                        <a:gd name="connsiteX401-124331" fmla="*/ 302238 w 6006665"/>
                        <a:gd name="connsiteY401-124332" fmla="*/ 2511073 h 3006470"/>
                        <a:gd name="connsiteX402-124333" fmla="*/ 302238 w 6006665"/>
                        <a:gd name="connsiteY402-124334" fmla="*/ 2499711 h 3006470"/>
                        <a:gd name="connsiteX403-124335" fmla="*/ 286331 w 6006665"/>
                        <a:gd name="connsiteY403-124336" fmla="*/ 2472441 h 3006470"/>
                        <a:gd name="connsiteX404-124337" fmla="*/ 270968 w 6006665"/>
                        <a:gd name="connsiteY404-124338" fmla="*/ 2472441 h 3006470"/>
                        <a:gd name="connsiteX405-124339" fmla="*/ 259061 w 6006665"/>
                        <a:gd name="connsiteY405-124340" fmla="*/ 2472441 h 3006470"/>
                        <a:gd name="connsiteX406-124341" fmla="*/ 254516 w 6006665"/>
                        <a:gd name="connsiteY406-124342" fmla="*/ 2456534 h 3006470"/>
                        <a:gd name="connsiteX407-124343" fmla="*/ 263606 w 6006665"/>
                        <a:gd name="connsiteY407-124344" fmla="*/ 2440627 h 3006470"/>
                        <a:gd name="connsiteX408-124345" fmla="*/ 243991 w 6006665"/>
                        <a:gd name="connsiteY408-124346" fmla="*/ 2410114 h 3006470"/>
                        <a:gd name="connsiteX409-124347" fmla="*/ 216429 w 6006665"/>
                        <a:gd name="connsiteY409-124348" fmla="*/ 2413357 h 3006470"/>
                        <a:gd name="connsiteX410-124349" fmla="*/ 212956 w 6006665"/>
                        <a:gd name="connsiteY410-124350" fmla="*/ 2412365 h 3006470"/>
                        <a:gd name="connsiteX411-124351" fmla="*/ 204522 w 6006665"/>
                        <a:gd name="connsiteY411-124352" fmla="*/ 2413357 h 3006470"/>
                        <a:gd name="connsiteX412-124353" fmla="*/ 199623 w 6006665"/>
                        <a:gd name="connsiteY412-124354" fmla="*/ 2411957 h 3006470"/>
                        <a:gd name="connsiteX413-124355" fmla="*/ 195977 w 6006665"/>
                        <a:gd name="connsiteY413-124356" fmla="*/ 2424719 h 3006470"/>
                        <a:gd name="connsiteX414-124357" fmla="*/ 184968 w 6006665"/>
                        <a:gd name="connsiteY414-124358" fmla="*/ 2421574 h 3006470"/>
                        <a:gd name="connsiteX415-124359" fmla="*/ 184070 w 6006665"/>
                        <a:gd name="connsiteY415-124360" fmla="*/ 2424719 h 3006470"/>
                        <a:gd name="connsiteX416-124361" fmla="*/ 168163 w 6006665"/>
                        <a:gd name="connsiteY416-124362" fmla="*/ 2420184 h 3006470"/>
                        <a:gd name="connsiteX417-124363" fmla="*/ 156800 w 6006665"/>
                        <a:gd name="connsiteY417-124364" fmla="*/ 2381542 h 3006470"/>
                        <a:gd name="connsiteX418-124365" fmla="*/ 152255 w 6006665"/>
                        <a:gd name="connsiteY418-124366" fmla="*/ 2365635 h 3006470"/>
                        <a:gd name="connsiteX419-124367" fmla="*/ 156800 w 6006665"/>
                        <a:gd name="connsiteY419-124368" fmla="*/ 2361090 h 3006470"/>
                        <a:gd name="connsiteX420-124369" fmla="*/ 168707 w 6006665"/>
                        <a:gd name="connsiteY420-124370" fmla="*/ 2361090 h 3006470"/>
                        <a:gd name="connsiteX421-124371" fmla="*/ 188615 w 6006665"/>
                        <a:gd name="connsiteY421-124372" fmla="*/ 2361090 h 3006470"/>
                        <a:gd name="connsiteX422-124373" fmla="*/ 199977 w 6006665"/>
                        <a:gd name="connsiteY422-124374" fmla="*/ 2349728 h 3006470"/>
                        <a:gd name="connsiteX423-124375" fmla="*/ 188615 w 6006665"/>
                        <a:gd name="connsiteY423-124376" fmla="*/ 2327003 h 3006470"/>
                        <a:gd name="connsiteX424-124377" fmla="*/ 168163 w 6006665"/>
                        <a:gd name="connsiteY424-124378" fmla="*/ 2317914 h 3006470"/>
                        <a:gd name="connsiteX425-124379" fmla="*/ 168163 w 6006665"/>
                        <a:gd name="connsiteY425-124380" fmla="*/ 2311096 h 3006470"/>
                        <a:gd name="connsiteX426-124381" fmla="*/ 152255 w 6006665"/>
                        <a:gd name="connsiteY426-124382" fmla="*/ 2295189 h 3006470"/>
                        <a:gd name="connsiteX427-124383" fmla="*/ 129531 w 6006665"/>
                        <a:gd name="connsiteY427-124384" fmla="*/ 2258829 h 3006470"/>
                        <a:gd name="connsiteX428-124385" fmla="*/ 140893 w 6006665"/>
                        <a:gd name="connsiteY428-124386" fmla="*/ 2236105 h 3006470"/>
                        <a:gd name="connsiteX429-124387" fmla="*/ 136348 w 6006665"/>
                        <a:gd name="connsiteY429-124388" fmla="*/ 2208835 h 3006470"/>
                        <a:gd name="connsiteX430-124389" fmla="*/ 103789 w 6006665"/>
                        <a:gd name="connsiteY430-124390" fmla="*/ 2195428 h 3006470"/>
                        <a:gd name="connsiteX431-124391" fmla="*/ 93716 w 6006665"/>
                        <a:gd name="connsiteY431-124392" fmla="*/ 2199745 h 3006470"/>
                        <a:gd name="connsiteX432-124393" fmla="*/ 91868 w 6006665"/>
                        <a:gd name="connsiteY432-124394" fmla="*/ 2195434 h 3006470"/>
                        <a:gd name="connsiteX433-124395" fmla="*/ 81809 w 6006665"/>
                        <a:gd name="connsiteY433-124396" fmla="*/ 2199745 h 3006470"/>
                        <a:gd name="connsiteX434-124397" fmla="*/ 74992 w 6006665"/>
                        <a:gd name="connsiteY434-124398" fmla="*/ 2183838 h 3006470"/>
                        <a:gd name="connsiteX435-124399" fmla="*/ 34087 w 6006665"/>
                        <a:gd name="connsiteY435-124400" fmla="*/ 2172476 h 3006470"/>
                        <a:gd name="connsiteX436-124401" fmla="*/ 22725 w 6006665"/>
                        <a:gd name="connsiteY436-124402" fmla="*/ 2129299 h 3006470"/>
                        <a:gd name="connsiteX437-124403" fmla="*/ 22725 w 6006665"/>
                        <a:gd name="connsiteY437-124404" fmla="*/ 2097484 h 3006470"/>
                        <a:gd name="connsiteX438-124405" fmla="*/ 0 w 6006665"/>
                        <a:gd name="connsiteY438-124406" fmla="*/ 2081577 h 3006470"/>
                        <a:gd name="connsiteX439-124407" fmla="*/ 15907 w 6006665"/>
                        <a:gd name="connsiteY439-124408" fmla="*/ 2058853 h 3006470"/>
                        <a:gd name="connsiteX440-124409" fmla="*/ 6818 w 6006665"/>
                        <a:gd name="connsiteY440-124410" fmla="*/ 1995224 h 3006470"/>
                        <a:gd name="connsiteX441-124411" fmla="*/ 34087 w 6006665"/>
                        <a:gd name="connsiteY441-124412" fmla="*/ 1952047 h 3006470"/>
                        <a:gd name="connsiteX442-124413" fmla="*/ 27270 w 6006665"/>
                        <a:gd name="connsiteY442-124414" fmla="*/ 1940685 h 3006470"/>
                        <a:gd name="connsiteX443-124415" fmla="*/ 70447 w 6006665"/>
                        <a:gd name="connsiteY443-124416" fmla="*/ 1902053 h 3006470"/>
                        <a:gd name="connsiteX444-124417" fmla="*/ 27270 w 6006665"/>
                        <a:gd name="connsiteY444-124418" fmla="*/ 1865693 h 3006470"/>
                        <a:gd name="connsiteX445-124419" fmla="*/ 109078 w 6006665"/>
                        <a:gd name="connsiteY445-124420" fmla="*/ 1767977 h 3006470"/>
                        <a:gd name="connsiteX446-124421" fmla="*/ 145438 w 6006665"/>
                        <a:gd name="connsiteY446-124422" fmla="*/ 1724800 h 3006470"/>
                        <a:gd name="connsiteX447-124423" fmla="*/ 156800 w 6006665"/>
                        <a:gd name="connsiteY447-124424" fmla="*/ 1681624 h 3006470"/>
                        <a:gd name="connsiteX448-124425" fmla="*/ 102261 w 6006665"/>
                        <a:gd name="connsiteY448-124426" fmla="*/ 1629357 h 3006470"/>
                        <a:gd name="connsiteX449-124427" fmla="*/ 118168 w 6006665"/>
                        <a:gd name="connsiteY449-124428" fmla="*/ 1574818 h 3006470"/>
                        <a:gd name="connsiteX450-124429" fmla="*/ 86354 w 6006665"/>
                        <a:gd name="connsiteY450-124430" fmla="*/ 1511189 h 3006470"/>
                        <a:gd name="connsiteX451-124431" fmla="*/ 298238 w 6006665"/>
                        <a:gd name="connsiteY451-124432" fmla="*/ 1554366 h 3006470"/>
                        <a:gd name="connsiteX452-124433" fmla="*/ 345959 w 6006665"/>
                        <a:gd name="connsiteY452-124434" fmla="*/ 1586180 h 3006470"/>
                        <a:gd name="connsiteX453-124435" fmla="*/ 362087 w 6006665"/>
                        <a:gd name="connsiteY453-124436" fmla="*/ 1595588 h 3006470"/>
                        <a:gd name="connsiteX454-124437" fmla="*/ 365867 w 6006665"/>
                        <a:gd name="connsiteY454-124438" fmla="*/ 1563455 h 3006470"/>
                        <a:gd name="connsiteX455-124439" fmla="*/ 345415 w 6006665"/>
                        <a:gd name="connsiteY455-124440" fmla="*/ 1527096 h 3006470"/>
                        <a:gd name="connsiteX456-124441" fmla="*/ 365867 w 6006665"/>
                        <a:gd name="connsiteY456-124442" fmla="*/ 1495281 h 3006470"/>
                        <a:gd name="connsiteX457-124443" fmla="*/ 374560 w 6006665"/>
                        <a:gd name="connsiteY457-124444" fmla="*/ 1500280 h 3006470"/>
                        <a:gd name="connsiteX458-124445" fmla="*/ 377774 w 6006665"/>
                        <a:gd name="connsiteY458-124446" fmla="*/ 1495281 h 3006470"/>
                        <a:gd name="connsiteX459-124447" fmla="*/ 461933 w 6006665"/>
                        <a:gd name="connsiteY459-124448" fmla="*/ 1543673 h 3006470"/>
                        <a:gd name="connsiteX460-124449" fmla="*/ 484035 w 6006665"/>
                        <a:gd name="connsiteY460-124450" fmla="*/ 1527096 h 3006470"/>
                        <a:gd name="connsiteX461-124451" fmla="*/ 463583 w 6006665"/>
                        <a:gd name="connsiteY461-124452" fmla="*/ 1461194 h 3006470"/>
                        <a:gd name="connsiteX462-124453" fmla="*/ 1677078 w 6006665"/>
                        <a:gd name="connsiteY462-124454" fmla="*/ 1370296 h 3006470"/>
                        <a:gd name="connsiteX463-124455" fmla="*/ 1720255 w 6006665"/>
                        <a:gd name="connsiteY463-124456" fmla="*/ 1349844 h 3006470"/>
                        <a:gd name="connsiteX464-124457" fmla="*/ 1731617 w 6006665"/>
                        <a:gd name="connsiteY464-124458" fmla="*/ 1299850 h 3006470"/>
                        <a:gd name="connsiteX465-124459" fmla="*/ 1758887 w 6006665"/>
                        <a:gd name="connsiteY465-124460" fmla="*/ 1256673 h 3006470"/>
                        <a:gd name="connsiteX466-124461" fmla="*/ 1736162 w 6006665"/>
                        <a:gd name="connsiteY466-124462" fmla="*/ 1197589 h 3006470"/>
                        <a:gd name="connsiteX467-124463" fmla="*/ 1758887 w 6006665"/>
                        <a:gd name="connsiteY467-124464" fmla="*/ 1133960 h 3006470"/>
                        <a:gd name="connsiteX468-124465" fmla="*/ 1704347 w 6006665"/>
                        <a:gd name="connsiteY468-124466" fmla="*/ 1070331 h 3006470"/>
                        <a:gd name="connsiteX469-124467" fmla="*/ 1736162 w 6006665"/>
                        <a:gd name="connsiteY469-124468" fmla="*/ 961252 h 3006470"/>
                        <a:gd name="connsiteX470-124469" fmla="*/ 1688440 w 6006665"/>
                        <a:gd name="connsiteY470-124470" fmla="*/ 865809 h 3006470"/>
                        <a:gd name="connsiteX471-124471" fmla="*/ 1752069 w 6006665"/>
                        <a:gd name="connsiteY471-124472" fmla="*/ 788545 h 3006470"/>
                        <a:gd name="connsiteX472-124473" fmla="*/ 1747524 w 6006665"/>
                        <a:gd name="connsiteY472-124474" fmla="*/ 704464 h 3006470"/>
                        <a:gd name="connsiteX473-124475" fmla="*/ 1763431 w 6006665"/>
                        <a:gd name="connsiteY473-124476" fmla="*/ 697647 h 3006470"/>
                        <a:gd name="connsiteX474-124477" fmla="*/ 1764877 w 6006665"/>
                        <a:gd name="connsiteY474-124478" fmla="*/ 702130 h 3006470"/>
                        <a:gd name="connsiteX475-124479" fmla="*/ 1775339 w 6006665"/>
                        <a:gd name="connsiteY475-124480" fmla="*/ 697647 h 3006470"/>
                        <a:gd name="connsiteX476-124481" fmla="*/ 1798063 w 6006665"/>
                        <a:gd name="connsiteY476-124482" fmla="*/ 768093 h 3006470"/>
                        <a:gd name="connsiteX477-124483" fmla="*/ 1791454 w 6006665"/>
                        <a:gd name="connsiteY477-124484" fmla="*/ 815304 h 3006470"/>
                        <a:gd name="connsiteX478-124485" fmla="*/ 1854330 w 6006665"/>
                        <a:gd name="connsiteY478-124486" fmla="*/ 772638 h 3006470"/>
                        <a:gd name="connsiteX479-124487" fmla="*/ 1931594 w 6006665"/>
                        <a:gd name="connsiteY479-124488" fmla="*/ 763548 h 3006470"/>
                        <a:gd name="connsiteX480-124489" fmla="*/ 1932772 w 6006665"/>
                        <a:gd name="connsiteY480-124490" fmla="*/ 764810 h 3006470"/>
                        <a:gd name="connsiteX481-124491" fmla="*/ 1943501 w 6006665"/>
                        <a:gd name="connsiteY481-124492" fmla="*/ 763548 h 3006470"/>
                        <a:gd name="connsiteX482-124493" fmla="*/ 1988608 w 6006665"/>
                        <a:gd name="connsiteY482-124494" fmla="*/ 811877 h 3006470"/>
                        <a:gd name="connsiteX483-124495" fmla="*/ 1963408 w 6006665"/>
                        <a:gd name="connsiteY483-124496" fmla="*/ 736278 h 3006470"/>
                        <a:gd name="connsiteX484-124497" fmla="*/ 1963408 w 6006665"/>
                        <a:gd name="connsiteY484-124498" fmla="*/ 595386 h 3006470"/>
                        <a:gd name="connsiteX485-124499" fmla="*/ 2027037 w 6006665"/>
                        <a:gd name="connsiteY485-124500" fmla="*/ 574934 h 3006470"/>
                        <a:gd name="connsiteX486-124501" fmla="*/ 2037269 w 6006665"/>
                        <a:gd name="connsiteY486-124502" fmla="*/ 575472 h 3006470"/>
                        <a:gd name="connsiteX487-124503" fmla="*/ 2038944 w 6006665"/>
                        <a:gd name="connsiteY487-124504" fmla="*/ 574934 h 3006470"/>
                        <a:gd name="connsiteX488-124505" fmla="*/ 2115414 w 6006665"/>
                        <a:gd name="connsiteY488-124506" fmla="*/ 578958 h 3006470"/>
                        <a:gd name="connsiteX489-124507" fmla="*/ 2192927 w 6006665"/>
                        <a:gd name="connsiteY489-124508" fmla="*/ 559026 h 3006470"/>
                        <a:gd name="connsiteX490-124509" fmla="*/ 2167930 w 6006665"/>
                        <a:gd name="connsiteY490-124510" fmla="*/ 493125 h 3006470"/>
                        <a:gd name="connsiteX491-124511" fmla="*/ 2204289 w 6006665"/>
                        <a:gd name="connsiteY491-124512" fmla="*/ 402226 h 3006470"/>
                        <a:gd name="connsiteX492-124513" fmla="*/ 2247466 w 6006665"/>
                        <a:gd name="connsiteY492-124514" fmla="*/ 397681 h 3006470"/>
                        <a:gd name="connsiteX493-124515" fmla="*/ 2317913 w 6006665"/>
                        <a:gd name="connsiteY493-124516" fmla="*/ 322690 h 3006470"/>
                        <a:gd name="connsiteX494-124517" fmla="*/ 2420183 w 6006665"/>
                        <a:gd name="connsiteY494-124518" fmla="*/ 304510 h 3006470"/>
                        <a:gd name="connsiteX495-124519" fmla="*/ 2429263 w 6006665"/>
                        <a:gd name="connsiteY495-124520" fmla="*/ 263606 h 3006470"/>
                        <a:gd name="connsiteX496-124521" fmla="*/ 2526979 w 6006665"/>
                        <a:gd name="connsiteY496-124522" fmla="*/ 252244 h 3006470"/>
                        <a:gd name="connsiteX497-124523" fmla="*/ 2528058 w 6006665"/>
                        <a:gd name="connsiteY497-124524" fmla="*/ 253503 h 3006470"/>
                        <a:gd name="connsiteX498-124525" fmla="*/ 2538886 w 6006665"/>
                        <a:gd name="connsiteY498-124526" fmla="*/ 252244 h 3006470"/>
                        <a:gd name="connsiteX499-124527" fmla="*/ 2560820 w 6006665"/>
                        <a:gd name="connsiteY499-124528" fmla="*/ 277833 h 3006470"/>
                        <a:gd name="connsiteX500-124529" fmla="*/ 2640602 w 6006665"/>
                        <a:gd name="connsiteY500-124530" fmla="*/ 202249 h 3006470"/>
                        <a:gd name="connsiteX501-124531" fmla="*/ 2652509 w 6006665"/>
                        <a:gd name="connsiteY501-124532" fmla="*/ 202249 h 3006470"/>
                        <a:gd name="connsiteX502-124533" fmla="*/ 2704231 w 6006665"/>
                        <a:gd name="connsiteY502-124534" fmla="*/ 202249 h 3006470"/>
                        <a:gd name="connsiteX503-124535" fmla="*/ 2715593 w 6006665"/>
                        <a:gd name="connsiteY503-124536" fmla="*/ 134075 h 3006470"/>
                        <a:gd name="connsiteX504-124537" fmla="*/ 2751953 w 6006665"/>
                        <a:gd name="connsiteY504-124538" fmla="*/ 68174 h 3006470"/>
                        <a:gd name="connsiteX505-124539" fmla="*/ 2838307 w 6006665"/>
                        <a:gd name="connsiteY505-124540" fmla="*/ 0 h 3006470"/>
                        <a:gd name="connsiteX0-124541" fmla="*/ 1791129 w 6006665"/>
                        <a:gd name="connsiteY0-124542" fmla="*/ 817622 h 3006470"/>
                        <a:gd name="connsiteX1-124543" fmla="*/ 1782156 w 6006665"/>
                        <a:gd name="connsiteY1-124544" fmla="*/ 881716 h 3006470"/>
                        <a:gd name="connsiteX2-124545" fmla="*/ 1809554 w 6006665"/>
                        <a:gd name="connsiteY2-124546" fmla="*/ 895415 h 3006470"/>
                        <a:gd name="connsiteX3-124547" fmla="*/ 1791129 w 6006665"/>
                        <a:gd name="connsiteY3-124548" fmla="*/ 817622 h 3006470"/>
                        <a:gd name="connsiteX4-124549" fmla="*/ 2838307 w 6006665"/>
                        <a:gd name="connsiteY4-124550" fmla="*/ 0 h 3006470"/>
                        <a:gd name="connsiteX5-124551" fmla="*/ 2844246 w 6006665"/>
                        <a:gd name="connsiteY5-124552" fmla="*/ 4711 h 3006470"/>
                        <a:gd name="connsiteX6-124553" fmla="*/ 2850213 w 6006665"/>
                        <a:gd name="connsiteY6-124554" fmla="*/ 0 h 3006470"/>
                        <a:gd name="connsiteX7-124555" fmla="*/ 2916115 w 6006665"/>
                        <a:gd name="connsiteY7-124556" fmla="*/ 52267 h 3006470"/>
                        <a:gd name="connsiteX8-124557" fmla="*/ 2861576 w 6006665"/>
                        <a:gd name="connsiteY8-124558" fmla="*/ 90899 h 3006470"/>
                        <a:gd name="connsiteX9-124559" fmla="*/ 2947929 w 6006665"/>
                        <a:gd name="connsiteY9-124560" fmla="*/ 118168 h 3006470"/>
                        <a:gd name="connsiteX10-124561" fmla="*/ 2957621 w 6006665"/>
                        <a:gd name="connsiteY10-124562" fmla="*/ 186006 h 3006470"/>
                        <a:gd name="connsiteX11-124563" fmla="*/ 2979199 w 6006665"/>
                        <a:gd name="connsiteY11-124564" fmla="*/ 161345 h 3006470"/>
                        <a:gd name="connsiteX12-124565" fmla="*/ 2991106 w 6006665"/>
                        <a:gd name="connsiteY12-124566" fmla="*/ 161345 h 3006470"/>
                        <a:gd name="connsiteX13-124567" fmla="*/ 3086005 w 6006665"/>
                        <a:gd name="connsiteY13-124568" fmla="*/ 161345 h 3006470"/>
                        <a:gd name="connsiteX14-124569" fmla="*/ 3097912 w 6006665"/>
                        <a:gd name="connsiteY14-124570" fmla="*/ 161345 h 3006470"/>
                        <a:gd name="connsiteX15-124571" fmla="*/ 3179721 w 6006665"/>
                        <a:gd name="connsiteY15-124572" fmla="*/ 236336 h 3006470"/>
                        <a:gd name="connsiteX16-124573" fmla="*/ 3211535 w 6006665"/>
                        <a:gd name="connsiteY16-124574" fmla="*/ 295420 h 3006470"/>
                        <a:gd name="connsiteX17-124575" fmla="*/ 3200173 w 6006665"/>
                        <a:gd name="connsiteY17-124576" fmla="*/ 370412 h 3006470"/>
                        <a:gd name="connsiteX18-124577" fmla="*/ 3161541 w 6006665"/>
                        <a:gd name="connsiteY18-124578" fmla="*/ 413589 h 3006470"/>
                        <a:gd name="connsiteX19-124579" fmla="*/ 3066097 w 6006665"/>
                        <a:gd name="connsiteY19-124580" fmla="*/ 488580 h 3006470"/>
                        <a:gd name="connsiteX20-124581" fmla="*/ 3034283 w 6006665"/>
                        <a:gd name="connsiteY20-124582" fmla="*/ 531757 h 3006470"/>
                        <a:gd name="connsiteX21-124583" fmla="*/ 3082005 w 6006665"/>
                        <a:gd name="connsiteY21-124584" fmla="*/ 547664 h 3006470"/>
                        <a:gd name="connsiteX22-124585" fmla="*/ 3129459 w 6006665"/>
                        <a:gd name="connsiteY22-124586" fmla="*/ 575345 h 3006470"/>
                        <a:gd name="connsiteX23-124587" fmla="*/ 3156451 w 6006665"/>
                        <a:gd name="connsiteY23-124588" fmla="*/ 552209 h 3006470"/>
                        <a:gd name="connsiteX24-124589" fmla="*/ 3158460 w 6006665"/>
                        <a:gd name="connsiteY24-124590" fmla="*/ 560693 h 3006470"/>
                        <a:gd name="connsiteX25-124591" fmla="*/ 3168359 w 6006665"/>
                        <a:gd name="connsiteY25-124592" fmla="*/ 552209 h 3006470"/>
                        <a:gd name="connsiteX26-124593" fmla="*/ 3184984 w 6006665"/>
                        <a:gd name="connsiteY26-124594" fmla="*/ 622402 h 3006470"/>
                        <a:gd name="connsiteX27-124595" fmla="*/ 3192811 w 6006665"/>
                        <a:gd name="connsiteY27-124596" fmla="*/ 606748 h 3006470"/>
                        <a:gd name="connsiteX28-124597" fmla="*/ 3251895 w 6006665"/>
                        <a:gd name="connsiteY28-124598" fmla="*/ 586296 h 3006470"/>
                        <a:gd name="connsiteX29-124599" fmla="*/ 3259833 w 6006665"/>
                        <a:gd name="connsiteY29-124600" fmla="*/ 587670 h 3006470"/>
                        <a:gd name="connsiteX30-124601" fmla="*/ 3263802 w 6006665"/>
                        <a:gd name="connsiteY30-124602" fmla="*/ 586296 h 3006470"/>
                        <a:gd name="connsiteX31-124603" fmla="*/ 3381970 w 6006665"/>
                        <a:gd name="connsiteY31-124604" fmla="*/ 606748 h 3006470"/>
                        <a:gd name="connsiteX32-124605" fmla="*/ 3388787 w 6006665"/>
                        <a:gd name="connsiteY32-124606" fmla="*/ 665832 h 3006470"/>
                        <a:gd name="connsiteX33-124607" fmla="*/ 3531529 w 6006665"/>
                        <a:gd name="connsiteY33-124608" fmla="*/ 686823 h 3006470"/>
                        <a:gd name="connsiteX34-124609" fmla="*/ 3538225 w 6006665"/>
                        <a:gd name="connsiteY34-124610" fmla="*/ 590841 h 3006470"/>
                        <a:gd name="connsiteX35-124611" fmla="*/ 3549910 w 6006665"/>
                        <a:gd name="connsiteY35-124612" fmla="*/ 594028 h 3006470"/>
                        <a:gd name="connsiteX36-124613" fmla="*/ 3550132 w 6006665"/>
                        <a:gd name="connsiteY36-124614" fmla="*/ 590841 h 3006470"/>
                        <a:gd name="connsiteX37-124615" fmla="*/ 3625123 w 6006665"/>
                        <a:gd name="connsiteY37-124616" fmla="*/ 611293 h 3006470"/>
                        <a:gd name="connsiteX38-124617" fmla="*/ 3672301 w 6006665"/>
                        <a:gd name="connsiteY38-124618" fmla="*/ 611293 h 3006470"/>
                        <a:gd name="connsiteX39-124619" fmla="*/ 3684207 w 6006665"/>
                        <a:gd name="connsiteY39-124620" fmla="*/ 611293 h 3006470"/>
                        <a:gd name="connsiteX40-124621" fmla="*/ 3743291 w 6006665"/>
                        <a:gd name="connsiteY40-124622" fmla="*/ 677194 h 3006470"/>
                        <a:gd name="connsiteX41-124623" fmla="*/ 3759199 w 6006665"/>
                        <a:gd name="connsiteY41-124624" fmla="*/ 756731 h 3006470"/>
                        <a:gd name="connsiteX42-124625" fmla="*/ 3738747 w 6006665"/>
                        <a:gd name="connsiteY42-124626" fmla="*/ 806725 h 3006470"/>
                        <a:gd name="connsiteX43-124627" fmla="*/ 3786469 w 6006665"/>
                        <a:gd name="connsiteY43-124628" fmla="*/ 897623 h 3006470"/>
                        <a:gd name="connsiteX44-124629" fmla="*/ 3835603 w 6006665"/>
                        <a:gd name="connsiteY44-124630" fmla="*/ 933529 h 3006470"/>
                        <a:gd name="connsiteX45-124631" fmla="*/ 3865460 w 6006665"/>
                        <a:gd name="connsiteY45-124632" fmla="*/ 822632 h 3006470"/>
                        <a:gd name="connsiteX46-124633" fmla="*/ 3875077 w 6006665"/>
                        <a:gd name="connsiteY46-124634" fmla="*/ 831139 h 3006470"/>
                        <a:gd name="connsiteX47-124635" fmla="*/ 3877367 w 6006665"/>
                        <a:gd name="connsiteY47-124636" fmla="*/ 822632 h 3006470"/>
                        <a:gd name="connsiteX48-124637" fmla="*/ 3932151 w 6006665"/>
                        <a:gd name="connsiteY48-124638" fmla="*/ 871095 h 3006470"/>
                        <a:gd name="connsiteX49-124639" fmla="*/ 3988173 w 6006665"/>
                        <a:gd name="connsiteY49-124640" fmla="*/ 843084 h 3006470"/>
                        <a:gd name="connsiteX50-124641" fmla="*/ 3993852 w 6006665"/>
                        <a:gd name="connsiteY50-124642" fmla="*/ 846199 h 3006470"/>
                        <a:gd name="connsiteX51-124643" fmla="*/ 4000080 w 6006665"/>
                        <a:gd name="connsiteY51-124644" fmla="*/ 843084 h 3006470"/>
                        <a:gd name="connsiteX52-124645" fmla="*/ 4062426 w 6006665"/>
                        <a:gd name="connsiteY52-124646" fmla="*/ 877274 h 3006470"/>
                        <a:gd name="connsiteX53-124647" fmla="*/ 4085889 w 6006665"/>
                        <a:gd name="connsiteY53-124648" fmla="*/ 849902 h 3006470"/>
                        <a:gd name="connsiteX54-124649" fmla="*/ 4095563 w 6006665"/>
                        <a:gd name="connsiteY54-124650" fmla="*/ 852506 h 3006470"/>
                        <a:gd name="connsiteX55-124651" fmla="*/ 4097796 w 6006665"/>
                        <a:gd name="connsiteY55-124652" fmla="*/ 849902 h 3006470"/>
                        <a:gd name="connsiteX56-124653" fmla="*/ 4144150 w 6006665"/>
                        <a:gd name="connsiteY56-124654" fmla="*/ 862382 h 3006470"/>
                        <a:gd name="connsiteX57-124655" fmla="*/ 4117703 w 6006665"/>
                        <a:gd name="connsiteY57-124656" fmla="*/ 752186 h 3006470"/>
                        <a:gd name="connsiteX58-124657" fmla="*/ 4165425 w 6006665"/>
                        <a:gd name="connsiteY58-124658" fmla="*/ 697647 h 3006470"/>
                        <a:gd name="connsiteX59-124659" fmla="*/ 4175231 w 6006665"/>
                        <a:gd name="connsiteY59-124660" fmla="*/ 700048 h 3006470"/>
                        <a:gd name="connsiteX60-124661" fmla="*/ 4177332 w 6006665"/>
                        <a:gd name="connsiteY60-124662" fmla="*/ 697647 h 3006470"/>
                        <a:gd name="connsiteX61-124663" fmla="*/ 4511384 w 6006665"/>
                        <a:gd name="connsiteY61-124664" fmla="*/ 779455 h 3006470"/>
                        <a:gd name="connsiteX62-124665" fmla="*/ 4543199 w 6006665"/>
                        <a:gd name="connsiteY62-124666" fmla="*/ 849902 h 3006470"/>
                        <a:gd name="connsiteX63-124667" fmla="*/ 4639242 w 6006665"/>
                        <a:gd name="connsiteY63-124668" fmla="*/ 932544 h 3006470"/>
                        <a:gd name="connsiteX64-124669" fmla="*/ 4774445 w 6006665"/>
                        <a:gd name="connsiteY64-124670" fmla="*/ 913531 h 3006470"/>
                        <a:gd name="connsiteX65-124671" fmla="*/ 4778496 w 6006665"/>
                        <a:gd name="connsiteY65-124672" fmla="*/ 914635 h 3006470"/>
                        <a:gd name="connsiteX66-124673" fmla="*/ 4786352 w 6006665"/>
                        <a:gd name="connsiteY66-124674" fmla="*/ 913531 h 3006470"/>
                        <a:gd name="connsiteX67-124675" fmla="*/ 4861343 w 6006665"/>
                        <a:gd name="connsiteY67-124676" fmla="*/ 933983 h 3006470"/>
                        <a:gd name="connsiteX68-124677" fmla="*/ 4893158 w 6006665"/>
                        <a:gd name="connsiteY68-124678" fmla="*/ 977160 h 3006470"/>
                        <a:gd name="connsiteX69-124679" fmla="*/ 4888613 w 6006665"/>
                        <a:gd name="connsiteY69-124680" fmla="*/ 1058968 h 3006470"/>
                        <a:gd name="connsiteX70-124681" fmla="*/ 4927677 w 6006665"/>
                        <a:gd name="connsiteY70-124682" fmla="*/ 1083640 h 3006470"/>
                        <a:gd name="connsiteX71-124683" fmla="*/ 4967605 w 6006665"/>
                        <a:gd name="connsiteY71-124684" fmla="*/ 1070331 h 3006470"/>
                        <a:gd name="connsiteX72-124685" fmla="*/ 5038051 w 6006665"/>
                        <a:gd name="connsiteY72-124686" fmla="*/ 1063513 h 3006470"/>
                        <a:gd name="connsiteX73-124687" fmla="*/ 5040730 w 6006665"/>
                        <a:gd name="connsiteY73-124688" fmla="*/ 1064406 h 3006470"/>
                        <a:gd name="connsiteX74-124689" fmla="*/ 5049958 w 6006665"/>
                        <a:gd name="connsiteY74-124690" fmla="*/ 1063513 h 3006470"/>
                        <a:gd name="connsiteX75-124691" fmla="*/ 5114249 w 6006665"/>
                        <a:gd name="connsiteY75-124692" fmla="*/ 1084944 h 3006470"/>
                        <a:gd name="connsiteX76-124693" fmla="*/ 5176671 w 6006665"/>
                        <a:gd name="connsiteY76-124694" fmla="*/ 1074876 h 3006470"/>
                        <a:gd name="connsiteX77-124695" fmla="*/ 5177801 w 6006665"/>
                        <a:gd name="connsiteY77-124696" fmla="*/ 1076614 h 3006470"/>
                        <a:gd name="connsiteX78-124697" fmla="*/ 5188578 w 6006665"/>
                        <a:gd name="connsiteY78-124698" fmla="*/ 1074876 h 3006470"/>
                        <a:gd name="connsiteX79-124699" fmla="*/ 5243719 w 6006665"/>
                        <a:gd name="connsiteY79-124700" fmla="*/ 1159707 h 3006470"/>
                        <a:gd name="connsiteX80-124701" fmla="*/ 5283477 w 6006665"/>
                        <a:gd name="connsiteY80-124702" fmla="*/ 1129415 h 3006470"/>
                        <a:gd name="connsiteX81-124703" fmla="*/ 5258480 w 6006665"/>
                        <a:gd name="connsiteY81-124704" fmla="*/ 1063513 h 3006470"/>
                        <a:gd name="connsiteX82-124705" fmla="*/ 5267570 w 6006665"/>
                        <a:gd name="connsiteY82-124706" fmla="*/ 1015792 h 3006470"/>
                        <a:gd name="connsiteX83-124707" fmla="*/ 5278896 w 6006665"/>
                        <a:gd name="connsiteY83-124708" fmla="*/ 1018841 h 3006470"/>
                        <a:gd name="connsiteX84-124709" fmla="*/ 5279477 w 6006665"/>
                        <a:gd name="connsiteY84-124710" fmla="*/ 1015792 h 3006470"/>
                        <a:gd name="connsiteX85-124711" fmla="*/ 5395510 w 6006665"/>
                        <a:gd name="connsiteY85-124712" fmla="*/ 1047031 h 3006470"/>
                        <a:gd name="connsiteX86-124713" fmla="*/ 5463001 w 6006665"/>
                        <a:gd name="connsiteY86-124714" fmla="*/ 1043061 h 3006470"/>
                        <a:gd name="connsiteX87-124715" fmla="*/ 5464386 w 6006665"/>
                        <a:gd name="connsiteY87-124716" fmla="*/ 1043680 h 3006470"/>
                        <a:gd name="connsiteX88-124717" fmla="*/ 5474909 w 6006665"/>
                        <a:gd name="connsiteY88-124718" fmla="*/ 1043061 h 3006470"/>
                        <a:gd name="connsiteX89-124719" fmla="*/ 5581715 w 6006665"/>
                        <a:gd name="connsiteY89-124720" fmla="*/ 1090783 h 3006470"/>
                        <a:gd name="connsiteX90-124721" fmla="*/ 5633981 w 6006665"/>
                        <a:gd name="connsiteY90-124722" fmla="*/ 1133960 h 3006470"/>
                        <a:gd name="connsiteX91-124723" fmla="*/ 5720335 w 6006665"/>
                        <a:gd name="connsiteY91-124724" fmla="*/ 1213496 h 3006470"/>
                        <a:gd name="connsiteX92-124725" fmla="*/ 5822595 w 6006665"/>
                        <a:gd name="connsiteY92-124726" fmla="*/ 1311212 h 3006470"/>
                        <a:gd name="connsiteX93-124727" fmla="*/ 5818051 w 6006665"/>
                        <a:gd name="connsiteY93-124728" fmla="*/ 1365751 h 3006470"/>
                        <a:gd name="connsiteX94-124729" fmla="*/ 5825679 w 6006665"/>
                        <a:gd name="connsiteY94-124730" fmla="*/ 1373379 h 3006470"/>
                        <a:gd name="connsiteX95-124731" fmla="*/ 5822051 w 6006665"/>
                        <a:gd name="connsiteY95-124732" fmla="*/ 1322574 h 3006470"/>
                        <a:gd name="connsiteX96-124733" fmla="*/ 5834092 w 6006665"/>
                        <a:gd name="connsiteY96-124734" fmla="*/ 1324447 h 3006470"/>
                        <a:gd name="connsiteX97-124735" fmla="*/ 5833958 w 6006665"/>
                        <a:gd name="connsiteY97-124736" fmla="*/ 1322574 h 3006470"/>
                        <a:gd name="connsiteX98-124737" fmla="*/ 5936219 w 6006665"/>
                        <a:gd name="connsiteY98-124738" fmla="*/ 1338481 h 3006470"/>
                        <a:gd name="connsiteX99-124739" fmla="*/ 6006665 w 6006665"/>
                        <a:gd name="connsiteY99-124740" fmla="*/ 1418018 h 3006470"/>
                        <a:gd name="connsiteX100-124741" fmla="*/ 5968033 w 6006665"/>
                        <a:gd name="connsiteY100-124742" fmla="*/ 1456650 h 3006470"/>
                        <a:gd name="connsiteX101-124743" fmla="*/ 5908949 w 6006665"/>
                        <a:gd name="connsiteY101-124744" fmla="*/ 1468012 h 3006470"/>
                        <a:gd name="connsiteX102-124745" fmla="*/ 5908949 w 6006665"/>
                        <a:gd name="connsiteY102-124746" fmla="*/ 1554366 h 3006470"/>
                        <a:gd name="connsiteX103-124747" fmla="*/ 5893042 w 6006665"/>
                        <a:gd name="connsiteY103-124748" fmla="*/ 1570273 h 3006470"/>
                        <a:gd name="connsiteX104-124749" fmla="*/ 5881135 w 6006665"/>
                        <a:gd name="connsiteY104-124750" fmla="*/ 1570273 h 3006470"/>
                        <a:gd name="connsiteX105-124751" fmla="*/ 5861227 w 6006665"/>
                        <a:gd name="connsiteY105-124752" fmla="*/ 1570273 h 3006470"/>
                        <a:gd name="connsiteX106-124753" fmla="*/ 5849321 w 6006665"/>
                        <a:gd name="connsiteY106-124754" fmla="*/ 1570273 h 3006470"/>
                        <a:gd name="connsiteX107-124755" fmla="*/ 5817506 w 6006665"/>
                        <a:gd name="connsiteY107-124756" fmla="*/ 1536186 h 3006470"/>
                        <a:gd name="connsiteX108-124757" fmla="*/ 5767511 w 6006665"/>
                        <a:gd name="connsiteY108-124758" fmla="*/ 1511189 h 3006470"/>
                        <a:gd name="connsiteX109-124759" fmla="*/ 5762967 w 6006665"/>
                        <a:gd name="connsiteY109-124760" fmla="*/ 1477102 h 3006470"/>
                        <a:gd name="connsiteX110-124761" fmla="*/ 5729132 w 6006665"/>
                        <a:gd name="connsiteY110-124762" fmla="*/ 1463170 h 3006470"/>
                        <a:gd name="connsiteX111-124763" fmla="*/ 5695337 w 6006665"/>
                        <a:gd name="connsiteY111-124764" fmla="*/ 1472557 h 3006470"/>
                        <a:gd name="connsiteX112-124765" fmla="*/ 5693366 w 6006665"/>
                        <a:gd name="connsiteY112-124766" fmla="*/ 1469797 h 3006470"/>
                        <a:gd name="connsiteX113-124767" fmla="*/ 5683431 w 6006665"/>
                        <a:gd name="connsiteY113-124768" fmla="*/ 1472557 h 3006470"/>
                        <a:gd name="connsiteX114-124769" fmla="*/ 5660706 w 6006665"/>
                        <a:gd name="connsiteY114-124770" fmla="*/ 1440742 h 3006470"/>
                        <a:gd name="connsiteX115-124771" fmla="*/ 5669644 w 6006665"/>
                        <a:gd name="connsiteY115-124772" fmla="*/ 1415717 h 3006470"/>
                        <a:gd name="connsiteX116-124773" fmla="*/ 5640799 w 6006665"/>
                        <a:gd name="connsiteY116-124774" fmla="*/ 1429380 h 3006470"/>
                        <a:gd name="connsiteX117-124775" fmla="*/ 5656705 w 6006665"/>
                        <a:gd name="connsiteY117-124776" fmla="*/ 1472557 h 3006470"/>
                        <a:gd name="connsiteX118-124777" fmla="*/ 5633981 w 6006665"/>
                        <a:gd name="connsiteY118-124778" fmla="*/ 1511189 h 3006470"/>
                        <a:gd name="connsiteX119-124779" fmla="*/ 5586259 w 6006665"/>
                        <a:gd name="connsiteY119-124780" fmla="*/ 1547548 h 3006470"/>
                        <a:gd name="connsiteX120-124781" fmla="*/ 5575676 w 6006665"/>
                        <a:gd name="connsiteY120-124782" fmla="*/ 1546540 h 3006470"/>
                        <a:gd name="connsiteX121-124783" fmla="*/ 5574353 w 6006665"/>
                        <a:gd name="connsiteY121-124784" fmla="*/ 1547548 h 3006470"/>
                        <a:gd name="connsiteX122-124785" fmla="*/ 5539436 w 6006665"/>
                        <a:gd name="connsiteY122-124786" fmla="*/ 1544223 h 3006470"/>
                        <a:gd name="connsiteX123-124787" fmla="*/ 5570352 w 6006665"/>
                        <a:gd name="connsiteY123-124788" fmla="*/ 1586180 h 3006470"/>
                        <a:gd name="connsiteX124-124789" fmla="*/ 5593077 w 6006665"/>
                        <a:gd name="connsiteY124-124790" fmla="*/ 1649809 h 3006470"/>
                        <a:gd name="connsiteX125-124791" fmla="*/ 5608984 w 6006665"/>
                        <a:gd name="connsiteY125-124792" fmla="*/ 1677079 h 3006470"/>
                        <a:gd name="connsiteX126-124793" fmla="*/ 5613529 w 6006665"/>
                        <a:gd name="connsiteY126-124794" fmla="*/ 1708893 h 3006470"/>
                        <a:gd name="connsiteX127-124795" fmla="*/ 5608984 w 6006665"/>
                        <a:gd name="connsiteY127-124796" fmla="*/ 1731618 h 3006470"/>
                        <a:gd name="connsiteX128-124797" fmla="*/ 5597799 w 6006665"/>
                        <a:gd name="connsiteY128-124798" fmla="*/ 1728009 h 3006470"/>
                        <a:gd name="connsiteX129-124799" fmla="*/ 5597077 w 6006665"/>
                        <a:gd name="connsiteY129-124800" fmla="*/ 1731618 h 3006470"/>
                        <a:gd name="connsiteX130-124801" fmla="*/ 5534271 w 6006665"/>
                        <a:gd name="connsiteY130-124802" fmla="*/ 1711358 h 3006470"/>
                        <a:gd name="connsiteX131-124803" fmla="*/ 5436277 w 6006665"/>
                        <a:gd name="connsiteY131-124804" fmla="*/ 1767977 h 3006470"/>
                        <a:gd name="connsiteX132-124805" fmla="*/ 5397645 w 6006665"/>
                        <a:gd name="connsiteY132-124806" fmla="*/ 1779340 h 3006470"/>
                        <a:gd name="connsiteX133-124807" fmla="*/ 5345378 w 6006665"/>
                        <a:gd name="connsiteY133-124808" fmla="*/ 1833879 h 3006470"/>
                        <a:gd name="connsiteX134-124809" fmla="*/ 5290839 w 6006665"/>
                        <a:gd name="connsiteY134-124810" fmla="*/ 1881600 h 3006470"/>
                        <a:gd name="connsiteX135-124811" fmla="*/ 5274932 w 6006665"/>
                        <a:gd name="connsiteY135-124812" fmla="*/ 1913415 h 3006470"/>
                        <a:gd name="connsiteX136-124813" fmla="*/ 5267238 w 6006665"/>
                        <a:gd name="connsiteY136-124814" fmla="*/ 1904988 h 3006470"/>
                        <a:gd name="connsiteX137-124815" fmla="*/ 5263025 w 6006665"/>
                        <a:gd name="connsiteY137-124816" fmla="*/ 1913415 h 3006470"/>
                        <a:gd name="connsiteX138-124817" fmla="*/ 5219538 w 6006665"/>
                        <a:gd name="connsiteY138-124818" fmla="*/ 1865787 h 3006470"/>
                        <a:gd name="connsiteX139-124819" fmla="*/ 5129494 w 6006665"/>
                        <a:gd name="connsiteY139-124820" fmla="*/ 1920232 h 3006470"/>
                        <a:gd name="connsiteX140-124821" fmla="*/ 5126389 w 6006665"/>
                        <a:gd name="connsiteY140-124822" fmla="*/ 1914910 h 3006470"/>
                        <a:gd name="connsiteX141-124823" fmla="*/ 5117587 w 6006665"/>
                        <a:gd name="connsiteY141-124824" fmla="*/ 1920232 h 3006470"/>
                        <a:gd name="connsiteX142-124825" fmla="*/ 5105544 w 6006665"/>
                        <a:gd name="connsiteY142-124826" fmla="*/ 1899586 h 3006470"/>
                        <a:gd name="connsiteX143-124827" fmla="*/ 5074955 w 6006665"/>
                        <a:gd name="connsiteY143-124828" fmla="*/ 1924777 h 3006470"/>
                        <a:gd name="connsiteX144-124829" fmla="*/ 5065718 w 6006665"/>
                        <a:gd name="connsiteY144-124830" fmla="*/ 1922578 h 3006470"/>
                        <a:gd name="connsiteX145-124831" fmla="*/ 5063048 w 6006665"/>
                        <a:gd name="connsiteY145-124832" fmla="*/ 1924777 h 3006470"/>
                        <a:gd name="connsiteX146-124833" fmla="*/ 5026594 w 6006665"/>
                        <a:gd name="connsiteY146-124834" fmla="*/ 1916098 h 3006470"/>
                        <a:gd name="connsiteX147-124835" fmla="*/ 5015871 w 6006665"/>
                        <a:gd name="connsiteY147-124836" fmla="*/ 1961137 h 3006470"/>
                        <a:gd name="connsiteX148-124837" fmla="*/ 4974967 w 6006665"/>
                        <a:gd name="connsiteY148-124838" fmla="*/ 2027038 h 3006470"/>
                        <a:gd name="connsiteX149-124839" fmla="*/ 4974967 w 6006665"/>
                        <a:gd name="connsiteY149-124840" fmla="*/ 2058853 h 3006470"/>
                        <a:gd name="connsiteX150-124841" fmla="*/ 5015871 w 6006665"/>
                        <a:gd name="connsiteY150-124842" fmla="*/ 2074760 h 3006470"/>
                        <a:gd name="connsiteX151-124843" fmla="*/ 5011326 w 6006665"/>
                        <a:gd name="connsiteY151-124844" fmla="*/ 2172476 h 3006470"/>
                        <a:gd name="connsiteX152-124845" fmla="*/ 4999419 w 6006665"/>
                        <a:gd name="connsiteY152-124846" fmla="*/ 2172476 h 3006470"/>
                        <a:gd name="connsiteX153-124847" fmla="*/ 4974967 w 6006665"/>
                        <a:gd name="connsiteY153-124848" fmla="*/ 2172476 h 3006470"/>
                        <a:gd name="connsiteX154-124849" fmla="*/ 4963605 w 6006665"/>
                        <a:gd name="connsiteY154-124850" fmla="*/ 2224742 h 3006470"/>
                        <a:gd name="connsiteX155-124851" fmla="*/ 4974967 w 6006665"/>
                        <a:gd name="connsiteY155-124852" fmla="*/ 2252012 h 3006470"/>
                        <a:gd name="connsiteX156-124853" fmla="*/ 4909065 w 6006665"/>
                        <a:gd name="connsiteY156-124854" fmla="*/ 2286099 h 3006470"/>
                        <a:gd name="connsiteX157-124855" fmla="*/ 4897703 w 6006665"/>
                        <a:gd name="connsiteY157-124856" fmla="*/ 2354273 h 3006470"/>
                        <a:gd name="connsiteX158-124857" fmla="*/ 4845437 w 6006665"/>
                        <a:gd name="connsiteY158-124858" fmla="*/ 2370180 h 3006470"/>
                        <a:gd name="connsiteX159-124859" fmla="*/ 4834074 w 6006665"/>
                        <a:gd name="connsiteY159-124860" fmla="*/ 2429264 h 3006470"/>
                        <a:gd name="connsiteX160-124861" fmla="*/ 4779535 w 6006665"/>
                        <a:gd name="connsiteY160-124862" fmla="*/ 2488348 h 3006470"/>
                        <a:gd name="connsiteX161-124863" fmla="*/ 4777225 w 6006665"/>
                        <a:gd name="connsiteY161-124864" fmla="*/ 2477952 h 3006470"/>
                        <a:gd name="connsiteX162-124865" fmla="*/ 4767628 w 6006665"/>
                        <a:gd name="connsiteY162-124866" fmla="*/ 2488348 h 3006470"/>
                        <a:gd name="connsiteX163-124867" fmla="*/ 4758538 w 6006665"/>
                        <a:gd name="connsiteY163-124868" fmla="*/ 2447444 h 3006470"/>
                        <a:gd name="connsiteX164-124869" fmla="*/ 4742631 w 6006665"/>
                        <a:gd name="connsiteY164-124870" fmla="*/ 2361090 h 3006470"/>
                        <a:gd name="connsiteX165-124871" fmla="*/ 4715361 w 6006665"/>
                        <a:gd name="connsiteY165-124872" fmla="*/ 2220198 h 3006470"/>
                        <a:gd name="connsiteX166-124873" fmla="*/ 4735813 w 6006665"/>
                        <a:gd name="connsiteY166-124874" fmla="*/ 2129299 h 3006470"/>
                        <a:gd name="connsiteX167-124875" fmla="*/ 4767628 w 6006665"/>
                        <a:gd name="connsiteY167-124876" fmla="*/ 2086122 h 3006470"/>
                        <a:gd name="connsiteX168-124877" fmla="*/ 4767628 w 6006665"/>
                        <a:gd name="connsiteY168-124878" fmla="*/ 2058853 h 3006470"/>
                        <a:gd name="connsiteX169-124879" fmla="*/ 4826712 w 6006665"/>
                        <a:gd name="connsiteY169-124880" fmla="*/ 2042945 h 3006470"/>
                        <a:gd name="connsiteX170-124881" fmla="*/ 4892613 w 6006665"/>
                        <a:gd name="connsiteY170-124882" fmla="*/ 1952047 h 3006470"/>
                        <a:gd name="connsiteX171-124883" fmla="*/ 4956243 w 6006665"/>
                        <a:gd name="connsiteY171-124884" fmla="*/ 1877056 h 3006470"/>
                        <a:gd name="connsiteX172-124885" fmla="*/ 5022143 w 6006665"/>
                        <a:gd name="connsiteY172-124886" fmla="*/ 1817971 h 3006470"/>
                        <a:gd name="connsiteX173-124887" fmla="*/ 5046694 w 6006665"/>
                        <a:gd name="connsiteY173-124888" fmla="*/ 1710844 h 3006470"/>
                        <a:gd name="connsiteX174-124889" fmla="*/ 5015871 w 6006665"/>
                        <a:gd name="connsiteY174-124890" fmla="*/ 1715711 h 3006470"/>
                        <a:gd name="connsiteX175-124891" fmla="*/ 4995419 w 6006665"/>
                        <a:gd name="connsiteY175-124892" fmla="*/ 1779340 h 3006470"/>
                        <a:gd name="connsiteX176-124893" fmla="*/ 4904521 w 6006665"/>
                        <a:gd name="connsiteY176-124894" fmla="*/ 1865693 h 3006470"/>
                        <a:gd name="connsiteX177-124895" fmla="*/ 4901708 w 6006665"/>
                        <a:gd name="connsiteY177-124896" fmla="*/ 1857053 h 3006470"/>
                        <a:gd name="connsiteX178-124897" fmla="*/ 4892613 w 6006665"/>
                        <a:gd name="connsiteY178-124898" fmla="*/ 1865693 h 3006470"/>
                        <a:gd name="connsiteX179-124899" fmla="*/ 4861835 w 6006665"/>
                        <a:gd name="connsiteY179-124900" fmla="*/ 1771159 h 3006470"/>
                        <a:gd name="connsiteX180-124901" fmla="*/ 4779535 w 6006665"/>
                        <a:gd name="connsiteY180-124902" fmla="*/ 1795247 h 3006470"/>
                        <a:gd name="connsiteX181-124903" fmla="*/ 4684091 w 6006665"/>
                        <a:gd name="connsiteY181-124904" fmla="*/ 1920232 h 3006470"/>
                        <a:gd name="connsiteX182-124905" fmla="*/ 4715906 w 6006665"/>
                        <a:gd name="connsiteY182-124906" fmla="*/ 1967954 h 3006470"/>
                        <a:gd name="connsiteX183-124907" fmla="*/ 4636369 w 6006665"/>
                        <a:gd name="connsiteY183-124908" fmla="*/ 1983861 h 3006470"/>
                        <a:gd name="connsiteX184-124909" fmla="*/ 4577285 w 6006665"/>
                        <a:gd name="connsiteY184-124910" fmla="*/ 1988406 h 3006470"/>
                        <a:gd name="connsiteX185-124911" fmla="*/ 4577373 w 6006665"/>
                        <a:gd name="connsiteY185-124912" fmla="*/ 1987484 h 3006470"/>
                        <a:gd name="connsiteX186-124913" fmla="*/ 4565379 w 6006665"/>
                        <a:gd name="connsiteY186-124914" fmla="*/ 1988406 h 3006470"/>
                        <a:gd name="connsiteX187-124915" fmla="*/ 4569923 w 6006665"/>
                        <a:gd name="connsiteY187-124916" fmla="*/ 1940685 h 3006470"/>
                        <a:gd name="connsiteX188-124917" fmla="*/ 4520081 w 6006665"/>
                        <a:gd name="connsiteY188-124918" fmla="*/ 1931099 h 3006470"/>
                        <a:gd name="connsiteX189-124919" fmla="*/ 4475025 w 6006665"/>
                        <a:gd name="connsiteY189-124920" fmla="*/ 1961137 h 3006470"/>
                        <a:gd name="connsiteX190-124921" fmla="*/ 4464394 w 6006665"/>
                        <a:gd name="connsiteY190-124922" fmla="*/ 1960286 h 3006470"/>
                        <a:gd name="connsiteX191-124923" fmla="*/ 4463118 w 6006665"/>
                        <a:gd name="connsiteY191-124924" fmla="*/ 1961137 h 3006470"/>
                        <a:gd name="connsiteX192-124925" fmla="*/ 4357637 w 6006665"/>
                        <a:gd name="connsiteY192-124926" fmla="*/ 1952698 h 3006470"/>
                        <a:gd name="connsiteX193-124927" fmla="*/ 4243233 w 6006665"/>
                        <a:gd name="connsiteY193-124928" fmla="*/ 1972499 h 3006470"/>
                        <a:gd name="connsiteX194-124929" fmla="*/ 4125065 w 6006665"/>
                        <a:gd name="connsiteY194-124930" fmla="*/ 2106574 h 3006470"/>
                        <a:gd name="connsiteX195-124931" fmla="*/ 3984173 w 6006665"/>
                        <a:gd name="connsiteY195-124932" fmla="*/ 2263374 h 3006470"/>
                        <a:gd name="connsiteX196-124933" fmla="*/ 4038712 w 6006665"/>
                        <a:gd name="connsiteY196-124934" fmla="*/ 2267919 h 3006470"/>
                        <a:gd name="connsiteX197-124935" fmla="*/ 4059164 w 6006665"/>
                        <a:gd name="connsiteY197-124936" fmla="*/ 2311096 h 3006470"/>
                        <a:gd name="connsiteX198-124937" fmla="*/ 4087782 w 6006665"/>
                        <a:gd name="connsiteY198-124938" fmla="*/ 2319513 h 3006470"/>
                        <a:gd name="connsiteX199-124939" fmla="*/ 4106341 w 6006665"/>
                        <a:gd name="connsiteY199-124940" fmla="*/ 2290644 h 3006470"/>
                        <a:gd name="connsiteX200-124941" fmla="*/ 4117411 w 6006665"/>
                        <a:gd name="connsiteY200-124942" fmla="*/ 2291946 h 3006470"/>
                        <a:gd name="connsiteX201-124943" fmla="*/ 4118248 w 6006665"/>
                        <a:gd name="connsiteY201-124944" fmla="*/ 2290644 h 3006470"/>
                        <a:gd name="connsiteX202-124945" fmla="*/ 4156880 w 6006665"/>
                        <a:gd name="connsiteY202-124946" fmla="*/ 2295189 h 3006470"/>
                        <a:gd name="connsiteX203-124947" fmla="*/ 4211419 w 6006665"/>
                        <a:gd name="connsiteY203-124948" fmla="*/ 2365635 h 3006470"/>
                        <a:gd name="connsiteX204-124949" fmla="*/ 4215964 w 6006665"/>
                        <a:gd name="connsiteY204-124950" fmla="*/ 2413357 h 3006470"/>
                        <a:gd name="connsiteX205-124951" fmla="*/ 4184149 w 6006665"/>
                        <a:gd name="connsiteY205-124952" fmla="*/ 2472441 h 3006470"/>
                        <a:gd name="connsiteX206-124953" fmla="*/ 4177332 w 6006665"/>
                        <a:gd name="connsiteY206-124954" fmla="*/ 2542887 h 3006470"/>
                        <a:gd name="connsiteX207-124955" fmla="*/ 4161425 w 6006665"/>
                        <a:gd name="connsiteY207-124956" fmla="*/ 2629241 h 3006470"/>
                        <a:gd name="connsiteX208-124957" fmla="*/ 4109158 w 6006665"/>
                        <a:gd name="connsiteY208-124958" fmla="*/ 2708777 h 3006470"/>
                        <a:gd name="connsiteX209-124959" fmla="*/ 4097796 w 6006665"/>
                        <a:gd name="connsiteY209-124960" fmla="*/ 2747409 h 3006470"/>
                        <a:gd name="connsiteX210-124961" fmla="*/ 4043257 w 6006665"/>
                        <a:gd name="connsiteY210-124962" fmla="*/ 2806493 h 3006470"/>
                        <a:gd name="connsiteX211-124963" fmla="*/ 3995535 w 6006665"/>
                        <a:gd name="connsiteY211-124964" fmla="*/ 2865577 h 3006470"/>
                        <a:gd name="connsiteX212-124965" fmla="*/ 3975083 w 6006665"/>
                        <a:gd name="connsiteY212-124966" fmla="*/ 2897392 h 3006470"/>
                        <a:gd name="connsiteX213-124967" fmla="*/ 3925089 w 6006665"/>
                        <a:gd name="connsiteY213-124968" fmla="*/ 2924661 h 3006470"/>
                        <a:gd name="connsiteX214-124969" fmla="*/ 3913182 w 6006665"/>
                        <a:gd name="connsiteY214-124970" fmla="*/ 2924661 h 3006470"/>
                        <a:gd name="connsiteX215-124971" fmla="*/ 3904637 w 6006665"/>
                        <a:gd name="connsiteY215-124972" fmla="*/ 2924661 h 3006470"/>
                        <a:gd name="connsiteX216-124973" fmla="*/ 3892729 w 6006665"/>
                        <a:gd name="connsiteY216-124974" fmla="*/ 2924661 h 3006470"/>
                        <a:gd name="connsiteX217-124975" fmla="*/ 3871063 w 6006665"/>
                        <a:gd name="connsiteY217-124976" fmla="*/ 2908412 h 3006470"/>
                        <a:gd name="connsiteX218-124977" fmla="*/ 3829645 w 6006665"/>
                        <a:gd name="connsiteY218-124978" fmla="*/ 2936024 h 3006470"/>
                        <a:gd name="connsiteX219-124979" fmla="*/ 3822828 w 6006665"/>
                        <a:gd name="connsiteY219-124980" fmla="*/ 2956476 h 3006470"/>
                        <a:gd name="connsiteX220-124981" fmla="*/ 3818283 w 6006665"/>
                        <a:gd name="connsiteY220-124982" fmla="*/ 2947386 h 3006470"/>
                        <a:gd name="connsiteX221-124983" fmla="*/ 3818283 w 6006665"/>
                        <a:gd name="connsiteY221-124984" fmla="*/ 2935660 h 3006470"/>
                        <a:gd name="connsiteX222-124985" fmla="*/ 3817738 w 6006665"/>
                        <a:gd name="connsiteY222-124986" fmla="*/ 2936024 h 3006470"/>
                        <a:gd name="connsiteX223-124987" fmla="*/ 3810921 w 6006665"/>
                        <a:gd name="connsiteY223-124988" fmla="*/ 2956476 h 3006470"/>
                        <a:gd name="connsiteX224-124989" fmla="*/ 3806376 w 6006665"/>
                        <a:gd name="connsiteY224-124990" fmla="*/ 2947386 h 3006470"/>
                        <a:gd name="connsiteX225-124991" fmla="*/ 3806376 w 6006665"/>
                        <a:gd name="connsiteY225-124992" fmla="*/ 2920116 h 3006470"/>
                        <a:gd name="connsiteX226-124993" fmla="*/ 3818283 w 6006665"/>
                        <a:gd name="connsiteY226-124994" fmla="*/ 2920116 h 3006470"/>
                        <a:gd name="connsiteX227-124995" fmla="*/ 3826828 w 6006665"/>
                        <a:gd name="connsiteY227-124996" fmla="*/ 2920116 h 3006470"/>
                        <a:gd name="connsiteX228-124997" fmla="*/ 3833645 w 6006665"/>
                        <a:gd name="connsiteY228-124998" fmla="*/ 2861032 h 3006470"/>
                        <a:gd name="connsiteX229-124999" fmla="*/ 3822283 w 6006665"/>
                        <a:gd name="connsiteY229-125000" fmla="*/ 2817856 h 3006470"/>
                        <a:gd name="connsiteX230-125001" fmla="*/ 3849553 w 6006665"/>
                        <a:gd name="connsiteY230-125002" fmla="*/ 2795131 h 3006470"/>
                        <a:gd name="connsiteX231-125003" fmla="*/ 3858814 w 6006665"/>
                        <a:gd name="connsiteY231-125004" fmla="*/ 2797336 h 3006470"/>
                        <a:gd name="connsiteX232-125005" fmla="*/ 3861460 w 6006665"/>
                        <a:gd name="connsiteY232-125006" fmla="*/ 2795131 h 3006470"/>
                        <a:gd name="connsiteX233-125007" fmla="*/ 3898487 w 6006665"/>
                        <a:gd name="connsiteY233-125008" fmla="*/ 2803947 h 3006470"/>
                        <a:gd name="connsiteX234-125009" fmla="*/ 3919999 w 6006665"/>
                        <a:gd name="connsiteY234-125010" fmla="*/ 2758772 h 3006470"/>
                        <a:gd name="connsiteX235-125011" fmla="*/ 3935906 w 6006665"/>
                        <a:gd name="connsiteY235-125012" fmla="*/ 2699687 h 3006470"/>
                        <a:gd name="connsiteX236-125013" fmla="*/ 3947269 w 6006665"/>
                        <a:gd name="connsiteY236-125014" fmla="*/ 2676963 h 3006470"/>
                        <a:gd name="connsiteX237-125015" fmla="*/ 3966292 w 6006665"/>
                        <a:gd name="connsiteY237-125016" fmla="*/ 2632575 h 3006470"/>
                        <a:gd name="connsiteX238-125017" fmla="*/ 3915999 w 6006665"/>
                        <a:gd name="connsiteY238-125018" fmla="*/ 2645148 h 3006470"/>
                        <a:gd name="connsiteX239-125019" fmla="*/ 3888729 w 6006665"/>
                        <a:gd name="connsiteY239-125020" fmla="*/ 2667873 h 3006470"/>
                        <a:gd name="connsiteX240-125021" fmla="*/ 3876822 w 6006665"/>
                        <a:gd name="connsiteY240-125022" fmla="*/ 2667873 h 3006470"/>
                        <a:gd name="connsiteX241-125023" fmla="*/ 3829645 w 6006665"/>
                        <a:gd name="connsiteY241-125024" fmla="*/ 2667873 h 3006470"/>
                        <a:gd name="connsiteX242-125025" fmla="*/ 3817738 w 6006665"/>
                        <a:gd name="connsiteY242-125026" fmla="*/ 2667873 h 3006470"/>
                        <a:gd name="connsiteX243-125027" fmla="*/ 3801831 w 6006665"/>
                        <a:gd name="connsiteY243-125028" fmla="*/ 2613334 h 3006470"/>
                        <a:gd name="connsiteX244-125029" fmla="*/ 3758654 w 6006665"/>
                        <a:gd name="connsiteY244-125030" fmla="*/ 2574702 h 3006470"/>
                        <a:gd name="connsiteX245-125031" fmla="*/ 3692753 w 6006665"/>
                        <a:gd name="connsiteY245-125032" fmla="*/ 2558795 h 3006470"/>
                        <a:gd name="connsiteX246-125033" fmla="*/ 3683663 w 6006665"/>
                        <a:gd name="connsiteY246-125034" fmla="*/ 2499711 h 3006470"/>
                        <a:gd name="connsiteX247-125035" fmla="*/ 3672301 w 6006665"/>
                        <a:gd name="connsiteY247-125036" fmla="*/ 2467896 h 3006470"/>
                        <a:gd name="connsiteX248-125037" fmla="*/ 3656393 w 6006665"/>
                        <a:gd name="connsiteY248-125038" fmla="*/ 2440627 h 3006470"/>
                        <a:gd name="connsiteX249-125039" fmla="*/ 3633669 w 6006665"/>
                        <a:gd name="connsiteY249-125040" fmla="*/ 2381542 h 3006470"/>
                        <a:gd name="connsiteX250-125041" fmla="*/ 3601854 w 6006665"/>
                        <a:gd name="connsiteY250-125042" fmla="*/ 2361090 h 3006470"/>
                        <a:gd name="connsiteX251-125043" fmla="*/ 3545995 w 6006665"/>
                        <a:gd name="connsiteY251-125044" fmla="*/ 2339606 h 3006470"/>
                        <a:gd name="connsiteX252-125045" fmla="*/ 3506955 w 6006665"/>
                        <a:gd name="connsiteY252-125046" fmla="*/ 2345183 h 3006470"/>
                        <a:gd name="connsiteX253-125047" fmla="*/ 3463779 w 6006665"/>
                        <a:gd name="connsiteY253-125048" fmla="*/ 2354273 h 3006470"/>
                        <a:gd name="connsiteX254-125049" fmla="*/ 3431964 w 6006665"/>
                        <a:gd name="connsiteY254-125050" fmla="*/ 2381542 h 3006470"/>
                        <a:gd name="connsiteX255-125051" fmla="*/ 3452416 w 6006665"/>
                        <a:gd name="connsiteY255-125052" fmla="*/ 2397450 h 3006470"/>
                        <a:gd name="connsiteX256-125053" fmla="*/ 3452416 w 6006665"/>
                        <a:gd name="connsiteY256-125054" fmla="*/ 2429264 h 3006470"/>
                        <a:gd name="connsiteX257-125055" fmla="*/ 3431964 w 6006665"/>
                        <a:gd name="connsiteY257-125056" fmla="*/ 2451989 h 3006470"/>
                        <a:gd name="connsiteX258-125057" fmla="*/ 3400150 w 6006665"/>
                        <a:gd name="connsiteY258-125058" fmla="*/ 2511073 h 3006470"/>
                        <a:gd name="connsiteX259-125059" fmla="*/ 3400150 w 6006665"/>
                        <a:gd name="connsiteY259-125060" fmla="*/ 2538343 h 3006470"/>
                        <a:gd name="connsiteX260-125061" fmla="*/ 3350155 w 6006665"/>
                        <a:gd name="connsiteY260-125062" fmla="*/ 2570157 h 3006470"/>
                        <a:gd name="connsiteX261-125063" fmla="*/ 3342342 w 6006665"/>
                        <a:gd name="connsiteY261-125064" fmla="*/ 2567553 h 3006470"/>
                        <a:gd name="connsiteX262-125065" fmla="*/ 3338249 w 6006665"/>
                        <a:gd name="connsiteY262-125066" fmla="*/ 2570157 h 3006470"/>
                        <a:gd name="connsiteX263-125067" fmla="*/ 3290527 w 6006665"/>
                        <a:gd name="connsiteY263-125068" fmla="*/ 2554250 h 3006470"/>
                        <a:gd name="connsiteX264-125069" fmla="*/ 3259257 w 6006665"/>
                        <a:gd name="connsiteY264-125070" fmla="*/ 2554250 h 3006470"/>
                        <a:gd name="connsiteX265-125071" fmla="*/ 3247350 w 6006665"/>
                        <a:gd name="connsiteY265-125072" fmla="*/ 2554250 h 3006470"/>
                        <a:gd name="connsiteX266-125073" fmla="*/ 3231443 w 6006665"/>
                        <a:gd name="connsiteY266-125074" fmla="*/ 2538343 h 3006470"/>
                        <a:gd name="connsiteX267-125075" fmla="*/ 3213271 w 6006665"/>
                        <a:gd name="connsiteY267-125076" fmla="*/ 2533799 h 3006470"/>
                        <a:gd name="connsiteX268-125077" fmla="*/ 3168359 w 6006665"/>
                        <a:gd name="connsiteY268-125078" fmla="*/ 2570157 h 3006470"/>
                        <a:gd name="connsiteX269-125079" fmla="*/ 3120637 w 6006665"/>
                        <a:gd name="connsiteY269-125080" fmla="*/ 2581519 h 3006470"/>
                        <a:gd name="connsiteX270-125081" fmla="*/ 3082005 w 6006665"/>
                        <a:gd name="connsiteY270-125082" fmla="*/ 2597427 h 3006470"/>
                        <a:gd name="connsiteX271-125083" fmla="*/ 3074460 w 6006665"/>
                        <a:gd name="connsiteY271-125084" fmla="*/ 2595630 h 3006470"/>
                        <a:gd name="connsiteX272-125085" fmla="*/ 3070098 w 6006665"/>
                        <a:gd name="connsiteY272-125086" fmla="*/ 2597427 h 3006470"/>
                        <a:gd name="connsiteX273-125087" fmla="*/ 3022376 w 6006665"/>
                        <a:gd name="connsiteY273-125088" fmla="*/ 2586064 h 3006470"/>
                        <a:gd name="connsiteX274-125089" fmla="*/ 3000196 w 6006665"/>
                        <a:gd name="connsiteY274-125090" fmla="*/ 2586064 h 3006470"/>
                        <a:gd name="connsiteX275-125091" fmla="*/ 2988289 w 6006665"/>
                        <a:gd name="connsiteY275-125092" fmla="*/ 2586064 h 3006470"/>
                        <a:gd name="connsiteX276-125093" fmla="*/ 2967837 w 6006665"/>
                        <a:gd name="connsiteY276-125094" fmla="*/ 2554250 h 3006470"/>
                        <a:gd name="connsiteX277-125095" fmla="*/ 2929205 w 6006665"/>
                        <a:gd name="connsiteY277-125096" fmla="*/ 2526980 h 3006470"/>
                        <a:gd name="connsiteX278-125097" fmla="*/ 2902153 w 6006665"/>
                        <a:gd name="connsiteY278-125098" fmla="*/ 2523116 h 3006470"/>
                        <a:gd name="connsiteX279-125099" fmla="*/ 2861576 w 6006665"/>
                        <a:gd name="connsiteY279-125100" fmla="*/ 2526980 h 3006470"/>
                        <a:gd name="connsiteX280-125101" fmla="*/ 2822944 w 6006665"/>
                        <a:gd name="connsiteY280-125102" fmla="*/ 2538343 h 3006470"/>
                        <a:gd name="connsiteX281-125103" fmla="*/ 2818139 w 6006665"/>
                        <a:gd name="connsiteY281-125104" fmla="*/ 2536254 h 3006470"/>
                        <a:gd name="connsiteX282-125105" fmla="*/ 2811037 w 6006665"/>
                        <a:gd name="connsiteY282-125106" fmla="*/ 2538343 h 3006470"/>
                        <a:gd name="connsiteX283-125107" fmla="*/ 2758770 w 6006665"/>
                        <a:gd name="connsiteY283-125108" fmla="*/ 2515618 h 3006470"/>
                        <a:gd name="connsiteX284-125109" fmla="*/ 2751953 w 6006665"/>
                        <a:gd name="connsiteY284-125110" fmla="*/ 2472441 h 3006470"/>
                        <a:gd name="connsiteX285-125111" fmla="*/ 2708776 w 6006665"/>
                        <a:gd name="connsiteY285-125112" fmla="*/ 2456534 h 3006470"/>
                        <a:gd name="connsiteX286-125113" fmla="*/ 2676962 w 6006665"/>
                        <a:gd name="connsiteY286-125114" fmla="*/ 2451989 h 3006470"/>
                        <a:gd name="connsiteX287-125115" fmla="*/ 2642534 w 6006665"/>
                        <a:gd name="connsiteY287-125116" fmla="*/ 2430245 h 3006470"/>
                        <a:gd name="connsiteX288-125117" fmla="*/ 2609333 w 6006665"/>
                        <a:gd name="connsiteY288-125118" fmla="*/ 2488348 h 3006470"/>
                        <a:gd name="connsiteX289-125119" fmla="*/ 2625240 w 6006665"/>
                        <a:gd name="connsiteY289-125120" fmla="*/ 2522435 h 3006470"/>
                        <a:gd name="connsiteX290-125121" fmla="*/ 2586608 w 6006665"/>
                        <a:gd name="connsiteY290-125122" fmla="*/ 2558795 h 3006470"/>
                        <a:gd name="connsiteX291-125123" fmla="*/ 2577105 w 6006665"/>
                        <a:gd name="connsiteY291-125124" fmla="*/ 2556532 h 3006470"/>
                        <a:gd name="connsiteX292-125125" fmla="*/ 2574701 w 6006665"/>
                        <a:gd name="connsiteY292-125126" fmla="*/ 2558795 h 3006470"/>
                        <a:gd name="connsiteX293-125127" fmla="*/ 2526979 w 6006665"/>
                        <a:gd name="connsiteY293-125128" fmla="*/ 2547432 h 3006470"/>
                        <a:gd name="connsiteX294-125129" fmla="*/ 2490620 w 6006665"/>
                        <a:gd name="connsiteY294-125130" fmla="*/ 2542887 h 3006470"/>
                        <a:gd name="connsiteX295-125131" fmla="*/ 2463350 w 6006665"/>
                        <a:gd name="connsiteY295-125132" fmla="*/ 2515618 h 3006470"/>
                        <a:gd name="connsiteX296-125133" fmla="*/ 2436625 w 6006665"/>
                        <a:gd name="connsiteY296-125134" fmla="*/ 2515618 h 3006470"/>
                        <a:gd name="connsiteX297-125135" fmla="*/ 2424718 w 6006665"/>
                        <a:gd name="connsiteY297-125136" fmla="*/ 2515618 h 3006470"/>
                        <a:gd name="connsiteX298-125137" fmla="*/ 2398858 w 6006665"/>
                        <a:gd name="connsiteY298-125138" fmla="*/ 2502687 h 3006470"/>
                        <a:gd name="connsiteX299-125139" fmla="*/ 2350272 w 6006665"/>
                        <a:gd name="connsiteY299-125140" fmla="*/ 2526980 h 3006470"/>
                        <a:gd name="connsiteX300-125141" fmla="*/ 2282098 w 6006665"/>
                        <a:gd name="connsiteY300-125142" fmla="*/ 2574702 h 3006470"/>
                        <a:gd name="connsiteX301-125143" fmla="*/ 2238921 w 6006665"/>
                        <a:gd name="connsiteY301-125144" fmla="*/ 2586064 h 3006470"/>
                        <a:gd name="connsiteX302-125145" fmla="*/ 2227559 w 6006665"/>
                        <a:gd name="connsiteY302-125146" fmla="*/ 2590609 h 3006470"/>
                        <a:gd name="connsiteX303-125147" fmla="*/ 2225178 w 6006665"/>
                        <a:gd name="connsiteY303-125148" fmla="*/ 2586799 h 3006470"/>
                        <a:gd name="connsiteX304-125149" fmla="*/ 2215652 w 6006665"/>
                        <a:gd name="connsiteY304-125150" fmla="*/ 2590609 h 3006470"/>
                        <a:gd name="connsiteX305-125151" fmla="*/ 2193596 w 6006665"/>
                        <a:gd name="connsiteY305-125152" fmla="*/ 2555320 h 3006470"/>
                        <a:gd name="connsiteX306-125153" fmla="*/ 2157112 w 6006665"/>
                        <a:gd name="connsiteY306-125154" fmla="*/ 2558795 h 3006470"/>
                        <a:gd name="connsiteX307-125155" fmla="*/ 2156291 w 6006665"/>
                        <a:gd name="connsiteY307-125156" fmla="*/ 2557739 h 3006470"/>
                        <a:gd name="connsiteX308-125157" fmla="*/ 2145205 w 6006665"/>
                        <a:gd name="connsiteY308-125158" fmla="*/ 2558795 h 3006470"/>
                        <a:gd name="connsiteX309-125159" fmla="*/ 2129298 w 6006665"/>
                        <a:gd name="connsiteY309-125160" fmla="*/ 2538343 h 3006470"/>
                        <a:gd name="connsiteX310-125161" fmla="*/ 2102029 w 6006665"/>
                        <a:gd name="connsiteY310-125162" fmla="*/ 2526980 h 3006470"/>
                        <a:gd name="connsiteX311-125163" fmla="*/ 2086121 w 6006665"/>
                        <a:gd name="connsiteY311-125164" fmla="*/ 2495166 h 3006470"/>
                        <a:gd name="connsiteX312-125165" fmla="*/ 2070005 w 6006665"/>
                        <a:gd name="connsiteY312-125166" fmla="*/ 2486212 h 3006470"/>
                        <a:gd name="connsiteX313-125167" fmla="*/ 2027582 w 6006665"/>
                        <a:gd name="connsiteY313-125168" fmla="*/ 2499711 h 3006470"/>
                        <a:gd name="connsiteX314-125169" fmla="*/ 2023845 w 6006665"/>
                        <a:gd name="connsiteY314-125170" fmla="*/ 2497111 h 3006470"/>
                        <a:gd name="connsiteX315-125171" fmla="*/ 2018675 w 6006665"/>
                        <a:gd name="connsiteY315-125172" fmla="*/ 2499711 h 3006470"/>
                        <a:gd name="connsiteX316-125173" fmla="*/ 1971363 w 6006665"/>
                        <a:gd name="connsiteY316-125174" fmla="*/ 2468885 h 3006470"/>
                        <a:gd name="connsiteX317-125175" fmla="*/ 1952591 w 6006665"/>
                        <a:gd name="connsiteY317-125176" fmla="*/ 2495166 h 3006470"/>
                        <a:gd name="connsiteX318-125177" fmla="*/ 1947518 w 6006665"/>
                        <a:gd name="connsiteY318-125178" fmla="*/ 2485599 h 3006470"/>
                        <a:gd name="connsiteX319-125179" fmla="*/ 1940684 w 6006665"/>
                        <a:gd name="connsiteY319-125180" fmla="*/ 2495166 h 3006470"/>
                        <a:gd name="connsiteX320-125181" fmla="*/ 1861147 w 6006665"/>
                        <a:gd name="connsiteY320-125182" fmla="*/ 2345183 h 3006470"/>
                        <a:gd name="connsiteX321-125183" fmla="*/ 1811153 w 6006665"/>
                        <a:gd name="connsiteY321-125184" fmla="*/ 2295189 h 3006470"/>
                        <a:gd name="connsiteX322-125185" fmla="*/ 1813950 w 6006665"/>
                        <a:gd name="connsiteY322-125186" fmla="*/ 2292043 h 3006470"/>
                        <a:gd name="connsiteX323-125187" fmla="*/ 1215644 w 6006665"/>
                        <a:gd name="connsiteY323-125188" fmla="*/ 2496102 h 3006470"/>
                        <a:gd name="connsiteX324-125189" fmla="*/ 1196495 w 6006665"/>
                        <a:gd name="connsiteY324-125190" fmla="*/ 2506241 h 3006470"/>
                        <a:gd name="connsiteX325-125191" fmla="*/ 1145322 w 6006665"/>
                        <a:gd name="connsiteY325-125192" fmla="*/ 2483803 h 3006470"/>
                        <a:gd name="connsiteX326-125193" fmla="*/ 1098145 w 6006665"/>
                        <a:gd name="connsiteY326-125194" fmla="*/ 2483803 h 3006470"/>
                        <a:gd name="connsiteX327-125195" fmla="*/ 1061785 w 6006665"/>
                        <a:gd name="connsiteY327-125196" fmla="*/ 2511073 h 3006470"/>
                        <a:gd name="connsiteX328-125197" fmla="*/ 1055322 w 6006665"/>
                        <a:gd name="connsiteY328-125198" fmla="*/ 2506990 h 3006470"/>
                        <a:gd name="connsiteX329-125199" fmla="*/ 1049878 w 6006665"/>
                        <a:gd name="connsiteY329-125200" fmla="*/ 2511073 h 3006470"/>
                        <a:gd name="connsiteX330-125201" fmla="*/ 1006701 w 6006665"/>
                        <a:gd name="connsiteY330-125202" fmla="*/ 2483803 h 3006470"/>
                        <a:gd name="connsiteX331-125203" fmla="*/ 924893 w 6006665"/>
                        <a:gd name="connsiteY331-125204" fmla="*/ 2447444 h 3006470"/>
                        <a:gd name="connsiteX332-125205" fmla="*/ 877716 w 6006665"/>
                        <a:gd name="connsiteY332-125206" fmla="*/ 2447444 h 3006470"/>
                        <a:gd name="connsiteX333-125207" fmla="*/ 802724 w 6006665"/>
                        <a:gd name="connsiteY333-125208" fmla="*/ 2511073 h 3006470"/>
                        <a:gd name="connsiteX334-125209" fmla="*/ 798179 w 6006665"/>
                        <a:gd name="connsiteY334-125210" fmla="*/ 2554250 h 3006470"/>
                        <a:gd name="connsiteX335-125211" fmla="*/ 787406 w 6006665"/>
                        <a:gd name="connsiteY335-125212" fmla="*/ 2543477 h 3006470"/>
                        <a:gd name="connsiteX336-125213" fmla="*/ 786272 w 6006665"/>
                        <a:gd name="connsiteY336-125214" fmla="*/ 2554250 h 3006470"/>
                        <a:gd name="connsiteX337-125215" fmla="*/ 756063 w 6006665"/>
                        <a:gd name="connsiteY337-125216" fmla="*/ 2524040 h 3006470"/>
                        <a:gd name="connsiteX338-125217" fmla="*/ 732278 w 6006665"/>
                        <a:gd name="connsiteY338-125218" fmla="*/ 2581519 h 3006470"/>
                        <a:gd name="connsiteX339-125219" fmla="*/ 743640 w 6006665"/>
                        <a:gd name="connsiteY339-125220" fmla="*/ 2590609 h 3006470"/>
                        <a:gd name="connsiteX340-125221" fmla="*/ 723188 w 6006665"/>
                        <a:gd name="connsiteY340-125222" fmla="*/ 2633786 h 3006470"/>
                        <a:gd name="connsiteX341-125223" fmla="*/ 747026 w 6006665"/>
                        <a:gd name="connsiteY341-125224" fmla="*/ 2670627 h 3006470"/>
                        <a:gd name="connsiteX342-125225" fmla="*/ 763548 w 6006665"/>
                        <a:gd name="connsiteY342-125226" fmla="*/ 2667873 h 3006470"/>
                        <a:gd name="connsiteX343-125227" fmla="*/ 764871 w 6006665"/>
                        <a:gd name="connsiteY343-125228" fmla="*/ 2669637 h 3006470"/>
                        <a:gd name="connsiteX344-125229" fmla="*/ 775455 w 6006665"/>
                        <a:gd name="connsiteY344-125230" fmla="*/ 2667873 h 3006470"/>
                        <a:gd name="connsiteX345-125231" fmla="*/ 802724 w 6006665"/>
                        <a:gd name="connsiteY345-125232" fmla="*/ 2704232 h 3006470"/>
                        <a:gd name="connsiteX346-125233" fmla="*/ 798179 w 6006665"/>
                        <a:gd name="connsiteY346-125234" fmla="*/ 2731502 h 3006470"/>
                        <a:gd name="connsiteX347-125235" fmla="*/ 818632 w 6006665"/>
                        <a:gd name="connsiteY347-125236" fmla="*/ 2742864 h 3006470"/>
                        <a:gd name="connsiteX348-125237" fmla="*/ 802724 w 6006665"/>
                        <a:gd name="connsiteY348-125238" fmla="*/ 2774679 h 3006470"/>
                        <a:gd name="connsiteX349-125239" fmla="*/ 766365 w 6006665"/>
                        <a:gd name="connsiteY349-125240" fmla="*/ 2779224 h 3006470"/>
                        <a:gd name="connsiteX350-125241" fmla="*/ 727733 w 6006665"/>
                        <a:gd name="connsiteY350-125242" fmla="*/ 2838308 h 3006470"/>
                        <a:gd name="connsiteX351-125243" fmla="*/ 759548 w 6006665"/>
                        <a:gd name="connsiteY351-125244" fmla="*/ 2881485 h 3006470"/>
                        <a:gd name="connsiteX352-125245" fmla="*/ 759548 w 6006665"/>
                        <a:gd name="connsiteY352-125246" fmla="*/ 2920116 h 3006470"/>
                        <a:gd name="connsiteX353-125247" fmla="*/ 798179 w 6006665"/>
                        <a:gd name="connsiteY353-125248" fmla="*/ 2979201 h 3006470"/>
                        <a:gd name="connsiteX354-125249" fmla="*/ 775455 w 6006665"/>
                        <a:gd name="connsiteY354-125250" fmla="*/ 2995108 h 3006470"/>
                        <a:gd name="connsiteX355-125251" fmla="*/ 770910 w 6006665"/>
                        <a:gd name="connsiteY355-125252" fmla="*/ 3006470 h 3006470"/>
                        <a:gd name="connsiteX356-125253" fmla="*/ 759003 w 6006665"/>
                        <a:gd name="connsiteY356-125254" fmla="*/ 3006470 h 3006470"/>
                        <a:gd name="connsiteX357-125255" fmla="*/ 755003 w 6006665"/>
                        <a:gd name="connsiteY357-125256" fmla="*/ 3006470 h 3006470"/>
                        <a:gd name="connsiteX358-125257" fmla="*/ 743096 w 6006665"/>
                        <a:gd name="connsiteY358-125258" fmla="*/ 3006470 h 3006470"/>
                        <a:gd name="connsiteX359-125259" fmla="*/ 715826 w 6006665"/>
                        <a:gd name="connsiteY359-125260" fmla="*/ 2972383 h 3006470"/>
                        <a:gd name="connsiteX360-125261" fmla="*/ 704464 w 6006665"/>
                        <a:gd name="connsiteY360-125262" fmla="*/ 2972383 h 3006470"/>
                        <a:gd name="connsiteX361-125263" fmla="*/ 684012 w 6006665"/>
                        <a:gd name="connsiteY361-125264" fmla="*/ 2963293 h 3006470"/>
                        <a:gd name="connsiteX362-125265" fmla="*/ 672649 w 6006665"/>
                        <a:gd name="connsiteY362-125266" fmla="*/ 2940569 h 3006470"/>
                        <a:gd name="connsiteX363-125267" fmla="*/ 645222 w 6006665"/>
                        <a:gd name="connsiteY363-125268" fmla="*/ 2932732 h 3006470"/>
                        <a:gd name="connsiteX364-125269" fmla="*/ 625472 w 6006665"/>
                        <a:gd name="connsiteY364-125270" fmla="*/ 2936024 h 3006470"/>
                        <a:gd name="connsiteX365-125271" fmla="*/ 623771 w 6006665"/>
                        <a:gd name="connsiteY365-125272" fmla="*/ 2934323 h 3006470"/>
                        <a:gd name="connsiteX366-125273" fmla="*/ 613565 w 6006665"/>
                        <a:gd name="connsiteY366-125274" fmla="*/ 2936024 h 3006470"/>
                        <a:gd name="connsiteX367-125275" fmla="*/ 609020 w 6006665"/>
                        <a:gd name="connsiteY367-125276" fmla="*/ 2931479 h 3006470"/>
                        <a:gd name="connsiteX368-125277" fmla="*/ 559026 w 6006665"/>
                        <a:gd name="connsiteY368-125278" fmla="*/ 2904209 h 3006470"/>
                        <a:gd name="connsiteX369-125279" fmla="*/ 506760 w 6006665"/>
                        <a:gd name="connsiteY369-125280" fmla="*/ 2897392 h 3006470"/>
                        <a:gd name="connsiteX370-125281" fmla="*/ 483280 w 6006665"/>
                        <a:gd name="connsiteY370-125282" fmla="*/ 2890683 h 3006470"/>
                        <a:gd name="connsiteX371-125283" fmla="*/ 480035 w 6006665"/>
                        <a:gd name="connsiteY371-125284" fmla="*/ 2892847 h 3006470"/>
                        <a:gd name="connsiteX372-125285" fmla="*/ 475042 w 6006665"/>
                        <a:gd name="connsiteY372-125286" fmla="*/ 2888329 h 3006470"/>
                        <a:gd name="connsiteX373-125287" fmla="*/ 474945 w 6006665"/>
                        <a:gd name="connsiteY373-125288" fmla="*/ 2888302 h 3006470"/>
                        <a:gd name="connsiteX374-125289" fmla="*/ 468128 w 6006665"/>
                        <a:gd name="connsiteY374-125290" fmla="*/ 2892847 h 3006470"/>
                        <a:gd name="connsiteX375-125291" fmla="*/ 420406 w 6006665"/>
                        <a:gd name="connsiteY375-125292" fmla="*/ 2849670 h 3006470"/>
                        <a:gd name="connsiteX376-125293" fmla="*/ 381774 w 6006665"/>
                        <a:gd name="connsiteY376-125294" fmla="*/ 2833763 h 3006470"/>
                        <a:gd name="connsiteX377-125295" fmla="*/ 349960 w 6006665"/>
                        <a:gd name="connsiteY377-125296" fmla="*/ 2801948 h 3006470"/>
                        <a:gd name="connsiteX378-125297" fmla="*/ 377229 w 6006665"/>
                        <a:gd name="connsiteY378-125298" fmla="*/ 2795131 h 3006470"/>
                        <a:gd name="connsiteX379-125299" fmla="*/ 404499 w 6006665"/>
                        <a:gd name="connsiteY379-125300" fmla="*/ 2747409 h 3006470"/>
                        <a:gd name="connsiteX380-125301" fmla="*/ 388591 w 6006665"/>
                        <a:gd name="connsiteY380-125302" fmla="*/ 2731502 h 3006470"/>
                        <a:gd name="connsiteX381-125303" fmla="*/ 440858 w 6006665"/>
                        <a:gd name="connsiteY381-125304" fmla="*/ 2704232 h 3006470"/>
                        <a:gd name="connsiteX382-125305" fmla="*/ 440858 w 6006665"/>
                        <a:gd name="connsiteY382-125306" fmla="*/ 2701176 h 3006470"/>
                        <a:gd name="connsiteX383-125307" fmla="*/ 416406 w 6006665"/>
                        <a:gd name="connsiteY383-125308" fmla="*/ 2704232 h 3006470"/>
                        <a:gd name="connsiteX384-125309" fmla="*/ 416406 w 6006665"/>
                        <a:gd name="connsiteY384-125310" fmla="*/ 2702744 h 3006470"/>
                        <a:gd name="connsiteX385-125311" fmla="*/ 404499 w 6006665"/>
                        <a:gd name="connsiteY385-125312" fmla="*/ 2704232 h 3006470"/>
                        <a:gd name="connsiteX386-125313" fmla="*/ 404499 w 6006665"/>
                        <a:gd name="connsiteY386-125314" fmla="*/ 2683780 h 3006470"/>
                        <a:gd name="connsiteX387-125315" fmla="*/ 424951 w 6006665"/>
                        <a:gd name="connsiteY387-125316" fmla="*/ 2667873 h 3006470"/>
                        <a:gd name="connsiteX388-125317" fmla="*/ 463583 w 6006665"/>
                        <a:gd name="connsiteY388-125318" fmla="*/ 2661056 h 3006470"/>
                        <a:gd name="connsiteX389-125319" fmla="*/ 468128 w 6006665"/>
                        <a:gd name="connsiteY389-125320" fmla="*/ 2645148 h 3006470"/>
                        <a:gd name="connsiteX390-125321" fmla="*/ 456765 w 6006665"/>
                        <a:gd name="connsiteY390-125322" fmla="*/ 2613334 h 3006470"/>
                        <a:gd name="connsiteX391-125323" fmla="*/ 474945 w 6006665"/>
                        <a:gd name="connsiteY391-125324" fmla="*/ 2586064 h 3006470"/>
                        <a:gd name="connsiteX392-125325" fmla="*/ 474945 w 6006665"/>
                        <a:gd name="connsiteY392-125326" fmla="*/ 2565612 h 3006470"/>
                        <a:gd name="connsiteX393-125327" fmla="*/ 420406 w 6006665"/>
                        <a:gd name="connsiteY393-125328" fmla="*/ 2547432 h 3006470"/>
                        <a:gd name="connsiteX394-125329" fmla="*/ 409588 w 6006665"/>
                        <a:gd name="connsiteY394-125330" fmla="*/ 2547432 h 3006470"/>
                        <a:gd name="connsiteX395-125331" fmla="*/ 397681 w 6006665"/>
                        <a:gd name="connsiteY395-125332" fmla="*/ 2547432 h 3006470"/>
                        <a:gd name="connsiteX396-125333" fmla="*/ 379485 w 6006665"/>
                        <a:gd name="connsiteY396-125334" fmla="*/ 2525193 h 3006470"/>
                        <a:gd name="connsiteX397-125335" fmla="*/ 357322 w 6006665"/>
                        <a:gd name="connsiteY397-125336" fmla="*/ 2531525 h 3006470"/>
                        <a:gd name="connsiteX398-125337" fmla="*/ 352842 w 6006665"/>
                        <a:gd name="connsiteY398-125338" fmla="*/ 2529403 h 3006470"/>
                        <a:gd name="connsiteX399-125339" fmla="*/ 345415 w 6006665"/>
                        <a:gd name="connsiteY399-125340" fmla="*/ 2531525 h 3006470"/>
                        <a:gd name="connsiteX400-125341" fmla="*/ 302238 w 6006665"/>
                        <a:gd name="connsiteY400-125342" fmla="*/ 2511073 h 3006470"/>
                        <a:gd name="connsiteX401-125343" fmla="*/ 302238 w 6006665"/>
                        <a:gd name="connsiteY401-125344" fmla="*/ 2499711 h 3006470"/>
                        <a:gd name="connsiteX402-125345" fmla="*/ 286331 w 6006665"/>
                        <a:gd name="connsiteY402-125346" fmla="*/ 2472441 h 3006470"/>
                        <a:gd name="connsiteX403-125347" fmla="*/ 270968 w 6006665"/>
                        <a:gd name="connsiteY403-125348" fmla="*/ 2472441 h 3006470"/>
                        <a:gd name="connsiteX404-125349" fmla="*/ 259061 w 6006665"/>
                        <a:gd name="connsiteY404-125350" fmla="*/ 2472441 h 3006470"/>
                        <a:gd name="connsiteX405-125351" fmla="*/ 254516 w 6006665"/>
                        <a:gd name="connsiteY405-125352" fmla="*/ 2456534 h 3006470"/>
                        <a:gd name="connsiteX406-125353" fmla="*/ 263606 w 6006665"/>
                        <a:gd name="connsiteY406-125354" fmla="*/ 2440627 h 3006470"/>
                        <a:gd name="connsiteX407-125355" fmla="*/ 243991 w 6006665"/>
                        <a:gd name="connsiteY407-125356" fmla="*/ 2410114 h 3006470"/>
                        <a:gd name="connsiteX408-125357" fmla="*/ 216429 w 6006665"/>
                        <a:gd name="connsiteY408-125358" fmla="*/ 2413357 h 3006470"/>
                        <a:gd name="connsiteX409-125359" fmla="*/ 212956 w 6006665"/>
                        <a:gd name="connsiteY409-125360" fmla="*/ 2412365 h 3006470"/>
                        <a:gd name="connsiteX410-125361" fmla="*/ 204522 w 6006665"/>
                        <a:gd name="connsiteY410-125362" fmla="*/ 2413357 h 3006470"/>
                        <a:gd name="connsiteX411-125363" fmla="*/ 199623 w 6006665"/>
                        <a:gd name="connsiteY411-125364" fmla="*/ 2411957 h 3006470"/>
                        <a:gd name="connsiteX412-125365" fmla="*/ 195977 w 6006665"/>
                        <a:gd name="connsiteY412-125366" fmla="*/ 2424719 h 3006470"/>
                        <a:gd name="connsiteX413-125367" fmla="*/ 184968 w 6006665"/>
                        <a:gd name="connsiteY413-125368" fmla="*/ 2421574 h 3006470"/>
                        <a:gd name="connsiteX414-125369" fmla="*/ 184070 w 6006665"/>
                        <a:gd name="connsiteY414-125370" fmla="*/ 2424719 h 3006470"/>
                        <a:gd name="connsiteX415-125371" fmla="*/ 168163 w 6006665"/>
                        <a:gd name="connsiteY415-125372" fmla="*/ 2420184 h 3006470"/>
                        <a:gd name="connsiteX416-125373" fmla="*/ 156800 w 6006665"/>
                        <a:gd name="connsiteY416-125374" fmla="*/ 2381542 h 3006470"/>
                        <a:gd name="connsiteX417-125375" fmla="*/ 152255 w 6006665"/>
                        <a:gd name="connsiteY417-125376" fmla="*/ 2365635 h 3006470"/>
                        <a:gd name="connsiteX418-125377" fmla="*/ 156800 w 6006665"/>
                        <a:gd name="connsiteY418-125378" fmla="*/ 2361090 h 3006470"/>
                        <a:gd name="connsiteX419-125379" fmla="*/ 168707 w 6006665"/>
                        <a:gd name="connsiteY419-125380" fmla="*/ 2361090 h 3006470"/>
                        <a:gd name="connsiteX420-125381" fmla="*/ 188615 w 6006665"/>
                        <a:gd name="connsiteY420-125382" fmla="*/ 2361090 h 3006470"/>
                        <a:gd name="connsiteX421-125383" fmla="*/ 199977 w 6006665"/>
                        <a:gd name="connsiteY421-125384" fmla="*/ 2349728 h 3006470"/>
                        <a:gd name="connsiteX422-125385" fmla="*/ 188615 w 6006665"/>
                        <a:gd name="connsiteY422-125386" fmla="*/ 2327003 h 3006470"/>
                        <a:gd name="connsiteX423-125387" fmla="*/ 168163 w 6006665"/>
                        <a:gd name="connsiteY423-125388" fmla="*/ 2317914 h 3006470"/>
                        <a:gd name="connsiteX424-125389" fmla="*/ 168163 w 6006665"/>
                        <a:gd name="connsiteY424-125390" fmla="*/ 2311096 h 3006470"/>
                        <a:gd name="connsiteX425-125391" fmla="*/ 152255 w 6006665"/>
                        <a:gd name="connsiteY425-125392" fmla="*/ 2295189 h 3006470"/>
                        <a:gd name="connsiteX426-125393" fmla="*/ 129531 w 6006665"/>
                        <a:gd name="connsiteY426-125394" fmla="*/ 2258829 h 3006470"/>
                        <a:gd name="connsiteX427-125395" fmla="*/ 140893 w 6006665"/>
                        <a:gd name="connsiteY427-125396" fmla="*/ 2236105 h 3006470"/>
                        <a:gd name="connsiteX428-125397" fmla="*/ 136348 w 6006665"/>
                        <a:gd name="connsiteY428-125398" fmla="*/ 2208835 h 3006470"/>
                        <a:gd name="connsiteX429-125399" fmla="*/ 103789 w 6006665"/>
                        <a:gd name="connsiteY429-125400" fmla="*/ 2195428 h 3006470"/>
                        <a:gd name="connsiteX430-125401" fmla="*/ 93716 w 6006665"/>
                        <a:gd name="connsiteY430-125402" fmla="*/ 2199745 h 3006470"/>
                        <a:gd name="connsiteX431-125403" fmla="*/ 91868 w 6006665"/>
                        <a:gd name="connsiteY431-125404" fmla="*/ 2195434 h 3006470"/>
                        <a:gd name="connsiteX432-125405" fmla="*/ 81809 w 6006665"/>
                        <a:gd name="connsiteY432-125406" fmla="*/ 2199745 h 3006470"/>
                        <a:gd name="connsiteX433-125407" fmla="*/ 74992 w 6006665"/>
                        <a:gd name="connsiteY433-125408" fmla="*/ 2183838 h 3006470"/>
                        <a:gd name="connsiteX434-125409" fmla="*/ 34087 w 6006665"/>
                        <a:gd name="connsiteY434-125410" fmla="*/ 2172476 h 3006470"/>
                        <a:gd name="connsiteX435-125411" fmla="*/ 22725 w 6006665"/>
                        <a:gd name="connsiteY435-125412" fmla="*/ 2129299 h 3006470"/>
                        <a:gd name="connsiteX436-125413" fmla="*/ 22725 w 6006665"/>
                        <a:gd name="connsiteY436-125414" fmla="*/ 2097484 h 3006470"/>
                        <a:gd name="connsiteX437-125415" fmla="*/ 0 w 6006665"/>
                        <a:gd name="connsiteY437-125416" fmla="*/ 2081577 h 3006470"/>
                        <a:gd name="connsiteX438-125417" fmla="*/ 15907 w 6006665"/>
                        <a:gd name="connsiteY438-125418" fmla="*/ 2058853 h 3006470"/>
                        <a:gd name="connsiteX439-125419" fmla="*/ 6818 w 6006665"/>
                        <a:gd name="connsiteY439-125420" fmla="*/ 1995224 h 3006470"/>
                        <a:gd name="connsiteX440-125421" fmla="*/ 34087 w 6006665"/>
                        <a:gd name="connsiteY440-125422" fmla="*/ 1952047 h 3006470"/>
                        <a:gd name="connsiteX441-125423" fmla="*/ 27270 w 6006665"/>
                        <a:gd name="connsiteY441-125424" fmla="*/ 1940685 h 3006470"/>
                        <a:gd name="connsiteX442-125425" fmla="*/ 70447 w 6006665"/>
                        <a:gd name="connsiteY442-125426" fmla="*/ 1902053 h 3006470"/>
                        <a:gd name="connsiteX443-125427" fmla="*/ 27270 w 6006665"/>
                        <a:gd name="connsiteY443-125428" fmla="*/ 1865693 h 3006470"/>
                        <a:gd name="connsiteX444-125429" fmla="*/ 109078 w 6006665"/>
                        <a:gd name="connsiteY444-125430" fmla="*/ 1767977 h 3006470"/>
                        <a:gd name="connsiteX445-125431" fmla="*/ 145438 w 6006665"/>
                        <a:gd name="connsiteY445-125432" fmla="*/ 1724800 h 3006470"/>
                        <a:gd name="connsiteX446-125433" fmla="*/ 156800 w 6006665"/>
                        <a:gd name="connsiteY446-125434" fmla="*/ 1681624 h 3006470"/>
                        <a:gd name="connsiteX447-125435" fmla="*/ 102261 w 6006665"/>
                        <a:gd name="connsiteY447-125436" fmla="*/ 1629357 h 3006470"/>
                        <a:gd name="connsiteX448-125437" fmla="*/ 118168 w 6006665"/>
                        <a:gd name="connsiteY448-125438" fmla="*/ 1574818 h 3006470"/>
                        <a:gd name="connsiteX449-125439" fmla="*/ 86354 w 6006665"/>
                        <a:gd name="connsiteY449-125440" fmla="*/ 1511189 h 3006470"/>
                        <a:gd name="connsiteX450-125441" fmla="*/ 298238 w 6006665"/>
                        <a:gd name="connsiteY450-125442" fmla="*/ 1554366 h 3006470"/>
                        <a:gd name="connsiteX451-125443" fmla="*/ 345959 w 6006665"/>
                        <a:gd name="connsiteY451-125444" fmla="*/ 1586180 h 3006470"/>
                        <a:gd name="connsiteX452-125445" fmla="*/ 362087 w 6006665"/>
                        <a:gd name="connsiteY452-125446" fmla="*/ 1595588 h 3006470"/>
                        <a:gd name="connsiteX453-125447" fmla="*/ 365867 w 6006665"/>
                        <a:gd name="connsiteY453-125448" fmla="*/ 1563455 h 3006470"/>
                        <a:gd name="connsiteX454-125449" fmla="*/ 345415 w 6006665"/>
                        <a:gd name="connsiteY454-125450" fmla="*/ 1527096 h 3006470"/>
                        <a:gd name="connsiteX455-125451" fmla="*/ 365867 w 6006665"/>
                        <a:gd name="connsiteY455-125452" fmla="*/ 1495281 h 3006470"/>
                        <a:gd name="connsiteX456-125453" fmla="*/ 374560 w 6006665"/>
                        <a:gd name="connsiteY456-125454" fmla="*/ 1500280 h 3006470"/>
                        <a:gd name="connsiteX457-125455" fmla="*/ 377774 w 6006665"/>
                        <a:gd name="connsiteY457-125456" fmla="*/ 1495281 h 3006470"/>
                        <a:gd name="connsiteX458-125457" fmla="*/ 461933 w 6006665"/>
                        <a:gd name="connsiteY458-125458" fmla="*/ 1543673 h 3006470"/>
                        <a:gd name="connsiteX459-125459" fmla="*/ 484035 w 6006665"/>
                        <a:gd name="connsiteY459-125460" fmla="*/ 1527096 h 3006470"/>
                        <a:gd name="connsiteX460-125461" fmla="*/ 463583 w 6006665"/>
                        <a:gd name="connsiteY460-125462" fmla="*/ 1461194 h 3006470"/>
                        <a:gd name="connsiteX461-125463" fmla="*/ 1677078 w 6006665"/>
                        <a:gd name="connsiteY461-125464" fmla="*/ 1370296 h 3006470"/>
                        <a:gd name="connsiteX462-125465" fmla="*/ 1720255 w 6006665"/>
                        <a:gd name="connsiteY462-125466" fmla="*/ 1349844 h 3006470"/>
                        <a:gd name="connsiteX463-125467" fmla="*/ 1731617 w 6006665"/>
                        <a:gd name="connsiteY463-125468" fmla="*/ 1299850 h 3006470"/>
                        <a:gd name="connsiteX464-125469" fmla="*/ 1758887 w 6006665"/>
                        <a:gd name="connsiteY464-125470" fmla="*/ 1256673 h 3006470"/>
                        <a:gd name="connsiteX465-125471" fmla="*/ 1736162 w 6006665"/>
                        <a:gd name="connsiteY465-125472" fmla="*/ 1197589 h 3006470"/>
                        <a:gd name="connsiteX466-125473" fmla="*/ 1758887 w 6006665"/>
                        <a:gd name="connsiteY466-125474" fmla="*/ 1133960 h 3006470"/>
                        <a:gd name="connsiteX467-125475" fmla="*/ 1704347 w 6006665"/>
                        <a:gd name="connsiteY467-125476" fmla="*/ 1070331 h 3006470"/>
                        <a:gd name="connsiteX468-125477" fmla="*/ 1736162 w 6006665"/>
                        <a:gd name="connsiteY468-125478" fmla="*/ 961252 h 3006470"/>
                        <a:gd name="connsiteX469-125479" fmla="*/ 1688440 w 6006665"/>
                        <a:gd name="connsiteY469-125480" fmla="*/ 865809 h 3006470"/>
                        <a:gd name="connsiteX470-125481" fmla="*/ 1752069 w 6006665"/>
                        <a:gd name="connsiteY470-125482" fmla="*/ 788545 h 3006470"/>
                        <a:gd name="connsiteX471-125483" fmla="*/ 1747524 w 6006665"/>
                        <a:gd name="connsiteY471-125484" fmla="*/ 704464 h 3006470"/>
                        <a:gd name="connsiteX472-125485" fmla="*/ 1763431 w 6006665"/>
                        <a:gd name="connsiteY472-125486" fmla="*/ 697647 h 3006470"/>
                        <a:gd name="connsiteX473-125487" fmla="*/ 1764877 w 6006665"/>
                        <a:gd name="connsiteY473-125488" fmla="*/ 702130 h 3006470"/>
                        <a:gd name="connsiteX474-125489" fmla="*/ 1775339 w 6006665"/>
                        <a:gd name="connsiteY474-125490" fmla="*/ 697647 h 3006470"/>
                        <a:gd name="connsiteX475-125491" fmla="*/ 1798063 w 6006665"/>
                        <a:gd name="connsiteY475-125492" fmla="*/ 768093 h 3006470"/>
                        <a:gd name="connsiteX476-125493" fmla="*/ 1791454 w 6006665"/>
                        <a:gd name="connsiteY476-125494" fmla="*/ 815304 h 3006470"/>
                        <a:gd name="connsiteX477-125495" fmla="*/ 1854330 w 6006665"/>
                        <a:gd name="connsiteY477-125496" fmla="*/ 772638 h 3006470"/>
                        <a:gd name="connsiteX478-125497" fmla="*/ 1931594 w 6006665"/>
                        <a:gd name="connsiteY478-125498" fmla="*/ 763548 h 3006470"/>
                        <a:gd name="connsiteX479-125499" fmla="*/ 1932772 w 6006665"/>
                        <a:gd name="connsiteY479-125500" fmla="*/ 764810 h 3006470"/>
                        <a:gd name="connsiteX480-125501" fmla="*/ 1943501 w 6006665"/>
                        <a:gd name="connsiteY480-125502" fmla="*/ 763548 h 3006470"/>
                        <a:gd name="connsiteX481-125503" fmla="*/ 1988608 w 6006665"/>
                        <a:gd name="connsiteY481-125504" fmla="*/ 811877 h 3006470"/>
                        <a:gd name="connsiteX482-125505" fmla="*/ 1963408 w 6006665"/>
                        <a:gd name="connsiteY482-125506" fmla="*/ 736278 h 3006470"/>
                        <a:gd name="connsiteX483-125507" fmla="*/ 1963408 w 6006665"/>
                        <a:gd name="connsiteY483-125508" fmla="*/ 595386 h 3006470"/>
                        <a:gd name="connsiteX484-125509" fmla="*/ 2027037 w 6006665"/>
                        <a:gd name="connsiteY484-125510" fmla="*/ 574934 h 3006470"/>
                        <a:gd name="connsiteX485-125511" fmla="*/ 2037269 w 6006665"/>
                        <a:gd name="connsiteY485-125512" fmla="*/ 575472 h 3006470"/>
                        <a:gd name="connsiteX486-125513" fmla="*/ 2038944 w 6006665"/>
                        <a:gd name="connsiteY486-125514" fmla="*/ 574934 h 3006470"/>
                        <a:gd name="connsiteX487-125515" fmla="*/ 2115414 w 6006665"/>
                        <a:gd name="connsiteY487-125516" fmla="*/ 578958 h 3006470"/>
                        <a:gd name="connsiteX488-125517" fmla="*/ 2192927 w 6006665"/>
                        <a:gd name="connsiteY488-125518" fmla="*/ 559026 h 3006470"/>
                        <a:gd name="connsiteX489-125519" fmla="*/ 2167930 w 6006665"/>
                        <a:gd name="connsiteY489-125520" fmla="*/ 493125 h 3006470"/>
                        <a:gd name="connsiteX490-125521" fmla="*/ 2204289 w 6006665"/>
                        <a:gd name="connsiteY490-125522" fmla="*/ 402226 h 3006470"/>
                        <a:gd name="connsiteX491-125523" fmla="*/ 2247466 w 6006665"/>
                        <a:gd name="connsiteY491-125524" fmla="*/ 397681 h 3006470"/>
                        <a:gd name="connsiteX492-125525" fmla="*/ 2317913 w 6006665"/>
                        <a:gd name="connsiteY492-125526" fmla="*/ 322690 h 3006470"/>
                        <a:gd name="connsiteX493-125527" fmla="*/ 2420183 w 6006665"/>
                        <a:gd name="connsiteY493-125528" fmla="*/ 304510 h 3006470"/>
                        <a:gd name="connsiteX494-125529" fmla="*/ 2429263 w 6006665"/>
                        <a:gd name="connsiteY494-125530" fmla="*/ 263606 h 3006470"/>
                        <a:gd name="connsiteX495-125531" fmla="*/ 2526979 w 6006665"/>
                        <a:gd name="connsiteY495-125532" fmla="*/ 252244 h 3006470"/>
                        <a:gd name="connsiteX496-125533" fmla="*/ 2528058 w 6006665"/>
                        <a:gd name="connsiteY496-125534" fmla="*/ 253503 h 3006470"/>
                        <a:gd name="connsiteX497-125535" fmla="*/ 2538886 w 6006665"/>
                        <a:gd name="connsiteY497-125536" fmla="*/ 252244 h 3006470"/>
                        <a:gd name="connsiteX498-125537" fmla="*/ 2560820 w 6006665"/>
                        <a:gd name="connsiteY498-125538" fmla="*/ 277833 h 3006470"/>
                        <a:gd name="connsiteX499-125539" fmla="*/ 2640602 w 6006665"/>
                        <a:gd name="connsiteY499-125540" fmla="*/ 202249 h 3006470"/>
                        <a:gd name="connsiteX500-125541" fmla="*/ 2652509 w 6006665"/>
                        <a:gd name="connsiteY500-125542" fmla="*/ 202249 h 3006470"/>
                        <a:gd name="connsiteX501-125543" fmla="*/ 2704231 w 6006665"/>
                        <a:gd name="connsiteY501-125544" fmla="*/ 202249 h 3006470"/>
                        <a:gd name="connsiteX502-125545" fmla="*/ 2715593 w 6006665"/>
                        <a:gd name="connsiteY502-125546" fmla="*/ 134075 h 3006470"/>
                        <a:gd name="connsiteX503-125547" fmla="*/ 2751953 w 6006665"/>
                        <a:gd name="connsiteY503-125548" fmla="*/ 68174 h 3006470"/>
                        <a:gd name="connsiteX504-125549" fmla="*/ 2838307 w 6006665"/>
                        <a:gd name="connsiteY504-125550" fmla="*/ 0 h 3006470"/>
                        <a:gd name="connsiteX0-125551" fmla="*/ 1791129 w 6006665"/>
                        <a:gd name="connsiteY0-125552" fmla="*/ 817622 h 3006470"/>
                        <a:gd name="connsiteX1-125553" fmla="*/ 1782156 w 6006665"/>
                        <a:gd name="connsiteY1-125554" fmla="*/ 881716 h 3006470"/>
                        <a:gd name="connsiteX2-125555" fmla="*/ 1809554 w 6006665"/>
                        <a:gd name="connsiteY2-125556" fmla="*/ 895415 h 3006470"/>
                        <a:gd name="connsiteX3-125557" fmla="*/ 1791129 w 6006665"/>
                        <a:gd name="connsiteY3-125558" fmla="*/ 817622 h 3006470"/>
                        <a:gd name="connsiteX4-125559" fmla="*/ 2838307 w 6006665"/>
                        <a:gd name="connsiteY4-125560" fmla="*/ 0 h 3006470"/>
                        <a:gd name="connsiteX5-125561" fmla="*/ 2844246 w 6006665"/>
                        <a:gd name="connsiteY5-125562" fmla="*/ 4711 h 3006470"/>
                        <a:gd name="connsiteX6-125563" fmla="*/ 2850213 w 6006665"/>
                        <a:gd name="connsiteY6-125564" fmla="*/ 0 h 3006470"/>
                        <a:gd name="connsiteX7-125565" fmla="*/ 2916115 w 6006665"/>
                        <a:gd name="connsiteY7-125566" fmla="*/ 52267 h 3006470"/>
                        <a:gd name="connsiteX8-125567" fmla="*/ 2861576 w 6006665"/>
                        <a:gd name="connsiteY8-125568" fmla="*/ 90899 h 3006470"/>
                        <a:gd name="connsiteX9-125569" fmla="*/ 2947929 w 6006665"/>
                        <a:gd name="connsiteY9-125570" fmla="*/ 118168 h 3006470"/>
                        <a:gd name="connsiteX10-125571" fmla="*/ 2957621 w 6006665"/>
                        <a:gd name="connsiteY10-125572" fmla="*/ 186006 h 3006470"/>
                        <a:gd name="connsiteX11-125573" fmla="*/ 2979199 w 6006665"/>
                        <a:gd name="connsiteY11-125574" fmla="*/ 161345 h 3006470"/>
                        <a:gd name="connsiteX12-125575" fmla="*/ 2991106 w 6006665"/>
                        <a:gd name="connsiteY12-125576" fmla="*/ 161345 h 3006470"/>
                        <a:gd name="connsiteX13-125577" fmla="*/ 3086005 w 6006665"/>
                        <a:gd name="connsiteY13-125578" fmla="*/ 161345 h 3006470"/>
                        <a:gd name="connsiteX14-125579" fmla="*/ 3097912 w 6006665"/>
                        <a:gd name="connsiteY14-125580" fmla="*/ 161345 h 3006470"/>
                        <a:gd name="connsiteX15-125581" fmla="*/ 3179721 w 6006665"/>
                        <a:gd name="connsiteY15-125582" fmla="*/ 236336 h 3006470"/>
                        <a:gd name="connsiteX16-125583" fmla="*/ 3211535 w 6006665"/>
                        <a:gd name="connsiteY16-125584" fmla="*/ 295420 h 3006470"/>
                        <a:gd name="connsiteX17-125585" fmla="*/ 3200173 w 6006665"/>
                        <a:gd name="connsiteY17-125586" fmla="*/ 370412 h 3006470"/>
                        <a:gd name="connsiteX18-125587" fmla="*/ 3161541 w 6006665"/>
                        <a:gd name="connsiteY18-125588" fmla="*/ 413589 h 3006470"/>
                        <a:gd name="connsiteX19-125589" fmla="*/ 3066097 w 6006665"/>
                        <a:gd name="connsiteY19-125590" fmla="*/ 488580 h 3006470"/>
                        <a:gd name="connsiteX20-125591" fmla="*/ 3034283 w 6006665"/>
                        <a:gd name="connsiteY20-125592" fmla="*/ 531757 h 3006470"/>
                        <a:gd name="connsiteX21-125593" fmla="*/ 3082005 w 6006665"/>
                        <a:gd name="connsiteY21-125594" fmla="*/ 547664 h 3006470"/>
                        <a:gd name="connsiteX22-125595" fmla="*/ 3129459 w 6006665"/>
                        <a:gd name="connsiteY22-125596" fmla="*/ 575345 h 3006470"/>
                        <a:gd name="connsiteX23-125597" fmla="*/ 3156451 w 6006665"/>
                        <a:gd name="connsiteY23-125598" fmla="*/ 552209 h 3006470"/>
                        <a:gd name="connsiteX24-125599" fmla="*/ 3158460 w 6006665"/>
                        <a:gd name="connsiteY24-125600" fmla="*/ 560693 h 3006470"/>
                        <a:gd name="connsiteX25-125601" fmla="*/ 3168359 w 6006665"/>
                        <a:gd name="connsiteY25-125602" fmla="*/ 552209 h 3006470"/>
                        <a:gd name="connsiteX26-125603" fmla="*/ 3184984 w 6006665"/>
                        <a:gd name="connsiteY26-125604" fmla="*/ 622402 h 3006470"/>
                        <a:gd name="connsiteX27-125605" fmla="*/ 3192811 w 6006665"/>
                        <a:gd name="connsiteY27-125606" fmla="*/ 606748 h 3006470"/>
                        <a:gd name="connsiteX28-125607" fmla="*/ 3251895 w 6006665"/>
                        <a:gd name="connsiteY28-125608" fmla="*/ 586296 h 3006470"/>
                        <a:gd name="connsiteX29-125609" fmla="*/ 3259833 w 6006665"/>
                        <a:gd name="connsiteY29-125610" fmla="*/ 587670 h 3006470"/>
                        <a:gd name="connsiteX30-125611" fmla="*/ 3263802 w 6006665"/>
                        <a:gd name="connsiteY30-125612" fmla="*/ 586296 h 3006470"/>
                        <a:gd name="connsiteX31-125613" fmla="*/ 3381970 w 6006665"/>
                        <a:gd name="connsiteY31-125614" fmla="*/ 606748 h 3006470"/>
                        <a:gd name="connsiteX32-125615" fmla="*/ 3388787 w 6006665"/>
                        <a:gd name="connsiteY32-125616" fmla="*/ 665832 h 3006470"/>
                        <a:gd name="connsiteX33-125617" fmla="*/ 3531529 w 6006665"/>
                        <a:gd name="connsiteY33-125618" fmla="*/ 686823 h 3006470"/>
                        <a:gd name="connsiteX34-125619" fmla="*/ 3538225 w 6006665"/>
                        <a:gd name="connsiteY34-125620" fmla="*/ 590841 h 3006470"/>
                        <a:gd name="connsiteX35-125621" fmla="*/ 3549910 w 6006665"/>
                        <a:gd name="connsiteY35-125622" fmla="*/ 594028 h 3006470"/>
                        <a:gd name="connsiteX36-125623" fmla="*/ 3550132 w 6006665"/>
                        <a:gd name="connsiteY36-125624" fmla="*/ 590841 h 3006470"/>
                        <a:gd name="connsiteX37-125625" fmla="*/ 3625123 w 6006665"/>
                        <a:gd name="connsiteY37-125626" fmla="*/ 611293 h 3006470"/>
                        <a:gd name="connsiteX38-125627" fmla="*/ 3672301 w 6006665"/>
                        <a:gd name="connsiteY38-125628" fmla="*/ 611293 h 3006470"/>
                        <a:gd name="connsiteX39-125629" fmla="*/ 3684207 w 6006665"/>
                        <a:gd name="connsiteY39-125630" fmla="*/ 611293 h 3006470"/>
                        <a:gd name="connsiteX40-125631" fmla="*/ 3743291 w 6006665"/>
                        <a:gd name="connsiteY40-125632" fmla="*/ 677194 h 3006470"/>
                        <a:gd name="connsiteX41-125633" fmla="*/ 3759199 w 6006665"/>
                        <a:gd name="connsiteY41-125634" fmla="*/ 756731 h 3006470"/>
                        <a:gd name="connsiteX42-125635" fmla="*/ 3738747 w 6006665"/>
                        <a:gd name="connsiteY42-125636" fmla="*/ 806725 h 3006470"/>
                        <a:gd name="connsiteX43-125637" fmla="*/ 3786469 w 6006665"/>
                        <a:gd name="connsiteY43-125638" fmla="*/ 897623 h 3006470"/>
                        <a:gd name="connsiteX44-125639" fmla="*/ 3835603 w 6006665"/>
                        <a:gd name="connsiteY44-125640" fmla="*/ 933529 h 3006470"/>
                        <a:gd name="connsiteX45-125641" fmla="*/ 3865460 w 6006665"/>
                        <a:gd name="connsiteY45-125642" fmla="*/ 822632 h 3006470"/>
                        <a:gd name="connsiteX46-125643" fmla="*/ 3875077 w 6006665"/>
                        <a:gd name="connsiteY46-125644" fmla="*/ 831139 h 3006470"/>
                        <a:gd name="connsiteX47-125645" fmla="*/ 3877367 w 6006665"/>
                        <a:gd name="connsiteY47-125646" fmla="*/ 822632 h 3006470"/>
                        <a:gd name="connsiteX48-125647" fmla="*/ 3932151 w 6006665"/>
                        <a:gd name="connsiteY48-125648" fmla="*/ 871095 h 3006470"/>
                        <a:gd name="connsiteX49-125649" fmla="*/ 3988173 w 6006665"/>
                        <a:gd name="connsiteY49-125650" fmla="*/ 843084 h 3006470"/>
                        <a:gd name="connsiteX50-125651" fmla="*/ 3993852 w 6006665"/>
                        <a:gd name="connsiteY50-125652" fmla="*/ 846199 h 3006470"/>
                        <a:gd name="connsiteX51-125653" fmla="*/ 4000080 w 6006665"/>
                        <a:gd name="connsiteY51-125654" fmla="*/ 843084 h 3006470"/>
                        <a:gd name="connsiteX52-125655" fmla="*/ 4062426 w 6006665"/>
                        <a:gd name="connsiteY52-125656" fmla="*/ 877274 h 3006470"/>
                        <a:gd name="connsiteX53-125657" fmla="*/ 4085889 w 6006665"/>
                        <a:gd name="connsiteY53-125658" fmla="*/ 849902 h 3006470"/>
                        <a:gd name="connsiteX54-125659" fmla="*/ 4095563 w 6006665"/>
                        <a:gd name="connsiteY54-125660" fmla="*/ 852506 h 3006470"/>
                        <a:gd name="connsiteX55-125661" fmla="*/ 4097796 w 6006665"/>
                        <a:gd name="connsiteY55-125662" fmla="*/ 849902 h 3006470"/>
                        <a:gd name="connsiteX56-125663" fmla="*/ 4144150 w 6006665"/>
                        <a:gd name="connsiteY56-125664" fmla="*/ 862382 h 3006470"/>
                        <a:gd name="connsiteX57-125665" fmla="*/ 4117703 w 6006665"/>
                        <a:gd name="connsiteY57-125666" fmla="*/ 752186 h 3006470"/>
                        <a:gd name="connsiteX58-125667" fmla="*/ 4165425 w 6006665"/>
                        <a:gd name="connsiteY58-125668" fmla="*/ 697647 h 3006470"/>
                        <a:gd name="connsiteX59-125669" fmla="*/ 4175231 w 6006665"/>
                        <a:gd name="connsiteY59-125670" fmla="*/ 700048 h 3006470"/>
                        <a:gd name="connsiteX60-125671" fmla="*/ 4177332 w 6006665"/>
                        <a:gd name="connsiteY60-125672" fmla="*/ 697647 h 3006470"/>
                        <a:gd name="connsiteX61-125673" fmla="*/ 4511384 w 6006665"/>
                        <a:gd name="connsiteY61-125674" fmla="*/ 779455 h 3006470"/>
                        <a:gd name="connsiteX62-125675" fmla="*/ 4543199 w 6006665"/>
                        <a:gd name="connsiteY62-125676" fmla="*/ 849902 h 3006470"/>
                        <a:gd name="connsiteX63-125677" fmla="*/ 4639242 w 6006665"/>
                        <a:gd name="connsiteY63-125678" fmla="*/ 932544 h 3006470"/>
                        <a:gd name="connsiteX64-125679" fmla="*/ 4774445 w 6006665"/>
                        <a:gd name="connsiteY64-125680" fmla="*/ 913531 h 3006470"/>
                        <a:gd name="connsiteX65-125681" fmla="*/ 4778496 w 6006665"/>
                        <a:gd name="connsiteY65-125682" fmla="*/ 914635 h 3006470"/>
                        <a:gd name="connsiteX66-125683" fmla="*/ 4786352 w 6006665"/>
                        <a:gd name="connsiteY66-125684" fmla="*/ 913531 h 3006470"/>
                        <a:gd name="connsiteX67-125685" fmla="*/ 4861343 w 6006665"/>
                        <a:gd name="connsiteY67-125686" fmla="*/ 933983 h 3006470"/>
                        <a:gd name="connsiteX68-125687" fmla="*/ 4893158 w 6006665"/>
                        <a:gd name="connsiteY68-125688" fmla="*/ 977160 h 3006470"/>
                        <a:gd name="connsiteX69-125689" fmla="*/ 4888613 w 6006665"/>
                        <a:gd name="connsiteY69-125690" fmla="*/ 1058968 h 3006470"/>
                        <a:gd name="connsiteX70-125691" fmla="*/ 4927677 w 6006665"/>
                        <a:gd name="connsiteY70-125692" fmla="*/ 1083640 h 3006470"/>
                        <a:gd name="connsiteX71-125693" fmla="*/ 4967605 w 6006665"/>
                        <a:gd name="connsiteY71-125694" fmla="*/ 1070331 h 3006470"/>
                        <a:gd name="connsiteX72-125695" fmla="*/ 5038051 w 6006665"/>
                        <a:gd name="connsiteY72-125696" fmla="*/ 1063513 h 3006470"/>
                        <a:gd name="connsiteX73-125697" fmla="*/ 5040730 w 6006665"/>
                        <a:gd name="connsiteY73-125698" fmla="*/ 1064406 h 3006470"/>
                        <a:gd name="connsiteX74-125699" fmla="*/ 5049958 w 6006665"/>
                        <a:gd name="connsiteY74-125700" fmla="*/ 1063513 h 3006470"/>
                        <a:gd name="connsiteX75-125701" fmla="*/ 5114249 w 6006665"/>
                        <a:gd name="connsiteY75-125702" fmla="*/ 1084944 h 3006470"/>
                        <a:gd name="connsiteX76-125703" fmla="*/ 5176671 w 6006665"/>
                        <a:gd name="connsiteY76-125704" fmla="*/ 1074876 h 3006470"/>
                        <a:gd name="connsiteX77-125705" fmla="*/ 5177801 w 6006665"/>
                        <a:gd name="connsiteY77-125706" fmla="*/ 1076614 h 3006470"/>
                        <a:gd name="connsiteX78-125707" fmla="*/ 5188578 w 6006665"/>
                        <a:gd name="connsiteY78-125708" fmla="*/ 1074876 h 3006470"/>
                        <a:gd name="connsiteX79-125709" fmla="*/ 5243719 w 6006665"/>
                        <a:gd name="connsiteY79-125710" fmla="*/ 1159707 h 3006470"/>
                        <a:gd name="connsiteX80-125711" fmla="*/ 5283477 w 6006665"/>
                        <a:gd name="connsiteY80-125712" fmla="*/ 1129415 h 3006470"/>
                        <a:gd name="connsiteX81-125713" fmla="*/ 5258480 w 6006665"/>
                        <a:gd name="connsiteY81-125714" fmla="*/ 1063513 h 3006470"/>
                        <a:gd name="connsiteX82-125715" fmla="*/ 5267570 w 6006665"/>
                        <a:gd name="connsiteY82-125716" fmla="*/ 1015792 h 3006470"/>
                        <a:gd name="connsiteX83-125717" fmla="*/ 5278896 w 6006665"/>
                        <a:gd name="connsiteY83-125718" fmla="*/ 1018841 h 3006470"/>
                        <a:gd name="connsiteX84-125719" fmla="*/ 5279477 w 6006665"/>
                        <a:gd name="connsiteY84-125720" fmla="*/ 1015792 h 3006470"/>
                        <a:gd name="connsiteX85-125721" fmla="*/ 5395510 w 6006665"/>
                        <a:gd name="connsiteY85-125722" fmla="*/ 1047031 h 3006470"/>
                        <a:gd name="connsiteX86-125723" fmla="*/ 5463001 w 6006665"/>
                        <a:gd name="connsiteY86-125724" fmla="*/ 1043061 h 3006470"/>
                        <a:gd name="connsiteX87-125725" fmla="*/ 5464386 w 6006665"/>
                        <a:gd name="connsiteY87-125726" fmla="*/ 1043680 h 3006470"/>
                        <a:gd name="connsiteX88-125727" fmla="*/ 5474909 w 6006665"/>
                        <a:gd name="connsiteY88-125728" fmla="*/ 1043061 h 3006470"/>
                        <a:gd name="connsiteX89-125729" fmla="*/ 5581715 w 6006665"/>
                        <a:gd name="connsiteY89-125730" fmla="*/ 1090783 h 3006470"/>
                        <a:gd name="connsiteX90-125731" fmla="*/ 5633981 w 6006665"/>
                        <a:gd name="connsiteY90-125732" fmla="*/ 1133960 h 3006470"/>
                        <a:gd name="connsiteX91-125733" fmla="*/ 5720335 w 6006665"/>
                        <a:gd name="connsiteY91-125734" fmla="*/ 1213496 h 3006470"/>
                        <a:gd name="connsiteX92-125735" fmla="*/ 5822595 w 6006665"/>
                        <a:gd name="connsiteY92-125736" fmla="*/ 1311212 h 3006470"/>
                        <a:gd name="connsiteX93-125737" fmla="*/ 5818051 w 6006665"/>
                        <a:gd name="connsiteY93-125738" fmla="*/ 1365751 h 3006470"/>
                        <a:gd name="connsiteX94-125739" fmla="*/ 5825679 w 6006665"/>
                        <a:gd name="connsiteY94-125740" fmla="*/ 1373379 h 3006470"/>
                        <a:gd name="connsiteX95-125741" fmla="*/ 5822051 w 6006665"/>
                        <a:gd name="connsiteY95-125742" fmla="*/ 1322574 h 3006470"/>
                        <a:gd name="connsiteX96-125743" fmla="*/ 5834092 w 6006665"/>
                        <a:gd name="connsiteY96-125744" fmla="*/ 1324447 h 3006470"/>
                        <a:gd name="connsiteX97-125745" fmla="*/ 5833958 w 6006665"/>
                        <a:gd name="connsiteY97-125746" fmla="*/ 1322574 h 3006470"/>
                        <a:gd name="connsiteX98-125747" fmla="*/ 5936219 w 6006665"/>
                        <a:gd name="connsiteY98-125748" fmla="*/ 1338481 h 3006470"/>
                        <a:gd name="connsiteX99-125749" fmla="*/ 6006665 w 6006665"/>
                        <a:gd name="connsiteY99-125750" fmla="*/ 1418018 h 3006470"/>
                        <a:gd name="connsiteX100-125751" fmla="*/ 5968033 w 6006665"/>
                        <a:gd name="connsiteY100-125752" fmla="*/ 1456650 h 3006470"/>
                        <a:gd name="connsiteX101-125753" fmla="*/ 5908949 w 6006665"/>
                        <a:gd name="connsiteY101-125754" fmla="*/ 1468012 h 3006470"/>
                        <a:gd name="connsiteX102-125755" fmla="*/ 5908949 w 6006665"/>
                        <a:gd name="connsiteY102-125756" fmla="*/ 1554366 h 3006470"/>
                        <a:gd name="connsiteX103-125757" fmla="*/ 5893042 w 6006665"/>
                        <a:gd name="connsiteY103-125758" fmla="*/ 1570273 h 3006470"/>
                        <a:gd name="connsiteX104-125759" fmla="*/ 5881135 w 6006665"/>
                        <a:gd name="connsiteY104-125760" fmla="*/ 1570273 h 3006470"/>
                        <a:gd name="connsiteX105-125761" fmla="*/ 5861227 w 6006665"/>
                        <a:gd name="connsiteY105-125762" fmla="*/ 1570273 h 3006470"/>
                        <a:gd name="connsiteX106-125763" fmla="*/ 5849321 w 6006665"/>
                        <a:gd name="connsiteY106-125764" fmla="*/ 1570273 h 3006470"/>
                        <a:gd name="connsiteX107-125765" fmla="*/ 5817506 w 6006665"/>
                        <a:gd name="connsiteY107-125766" fmla="*/ 1536186 h 3006470"/>
                        <a:gd name="connsiteX108-125767" fmla="*/ 5767511 w 6006665"/>
                        <a:gd name="connsiteY108-125768" fmla="*/ 1511189 h 3006470"/>
                        <a:gd name="connsiteX109-125769" fmla="*/ 5762967 w 6006665"/>
                        <a:gd name="connsiteY109-125770" fmla="*/ 1477102 h 3006470"/>
                        <a:gd name="connsiteX110-125771" fmla="*/ 5729132 w 6006665"/>
                        <a:gd name="connsiteY110-125772" fmla="*/ 1463170 h 3006470"/>
                        <a:gd name="connsiteX111-125773" fmla="*/ 5695337 w 6006665"/>
                        <a:gd name="connsiteY111-125774" fmla="*/ 1472557 h 3006470"/>
                        <a:gd name="connsiteX112-125775" fmla="*/ 5693366 w 6006665"/>
                        <a:gd name="connsiteY112-125776" fmla="*/ 1469797 h 3006470"/>
                        <a:gd name="connsiteX113-125777" fmla="*/ 5683431 w 6006665"/>
                        <a:gd name="connsiteY113-125778" fmla="*/ 1472557 h 3006470"/>
                        <a:gd name="connsiteX114-125779" fmla="*/ 5660706 w 6006665"/>
                        <a:gd name="connsiteY114-125780" fmla="*/ 1440742 h 3006470"/>
                        <a:gd name="connsiteX115-125781" fmla="*/ 5669644 w 6006665"/>
                        <a:gd name="connsiteY115-125782" fmla="*/ 1415717 h 3006470"/>
                        <a:gd name="connsiteX116-125783" fmla="*/ 5640799 w 6006665"/>
                        <a:gd name="connsiteY116-125784" fmla="*/ 1429380 h 3006470"/>
                        <a:gd name="connsiteX117-125785" fmla="*/ 5656705 w 6006665"/>
                        <a:gd name="connsiteY117-125786" fmla="*/ 1472557 h 3006470"/>
                        <a:gd name="connsiteX118-125787" fmla="*/ 5633981 w 6006665"/>
                        <a:gd name="connsiteY118-125788" fmla="*/ 1511189 h 3006470"/>
                        <a:gd name="connsiteX119-125789" fmla="*/ 5586259 w 6006665"/>
                        <a:gd name="connsiteY119-125790" fmla="*/ 1547548 h 3006470"/>
                        <a:gd name="connsiteX120-125791" fmla="*/ 5575676 w 6006665"/>
                        <a:gd name="connsiteY120-125792" fmla="*/ 1546540 h 3006470"/>
                        <a:gd name="connsiteX121-125793" fmla="*/ 5574353 w 6006665"/>
                        <a:gd name="connsiteY121-125794" fmla="*/ 1547548 h 3006470"/>
                        <a:gd name="connsiteX122-125795" fmla="*/ 5539436 w 6006665"/>
                        <a:gd name="connsiteY122-125796" fmla="*/ 1544223 h 3006470"/>
                        <a:gd name="connsiteX123-125797" fmla="*/ 5570352 w 6006665"/>
                        <a:gd name="connsiteY123-125798" fmla="*/ 1586180 h 3006470"/>
                        <a:gd name="connsiteX124-125799" fmla="*/ 5593077 w 6006665"/>
                        <a:gd name="connsiteY124-125800" fmla="*/ 1649809 h 3006470"/>
                        <a:gd name="connsiteX125-125801" fmla="*/ 5608984 w 6006665"/>
                        <a:gd name="connsiteY125-125802" fmla="*/ 1677079 h 3006470"/>
                        <a:gd name="connsiteX126-125803" fmla="*/ 5613529 w 6006665"/>
                        <a:gd name="connsiteY126-125804" fmla="*/ 1708893 h 3006470"/>
                        <a:gd name="connsiteX127-125805" fmla="*/ 5608984 w 6006665"/>
                        <a:gd name="connsiteY127-125806" fmla="*/ 1731618 h 3006470"/>
                        <a:gd name="connsiteX128-125807" fmla="*/ 5597799 w 6006665"/>
                        <a:gd name="connsiteY128-125808" fmla="*/ 1728009 h 3006470"/>
                        <a:gd name="connsiteX129-125809" fmla="*/ 5597077 w 6006665"/>
                        <a:gd name="connsiteY129-125810" fmla="*/ 1731618 h 3006470"/>
                        <a:gd name="connsiteX130-125811" fmla="*/ 5534271 w 6006665"/>
                        <a:gd name="connsiteY130-125812" fmla="*/ 1711358 h 3006470"/>
                        <a:gd name="connsiteX131-125813" fmla="*/ 5436277 w 6006665"/>
                        <a:gd name="connsiteY131-125814" fmla="*/ 1767977 h 3006470"/>
                        <a:gd name="connsiteX132-125815" fmla="*/ 5397645 w 6006665"/>
                        <a:gd name="connsiteY132-125816" fmla="*/ 1779340 h 3006470"/>
                        <a:gd name="connsiteX133-125817" fmla="*/ 5345378 w 6006665"/>
                        <a:gd name="connsiteY133-125818" fmla="*/ 1833879 h 3006470"/>
                        <a:gd name="connsiteX134-125819" fmla="*/ 5290839 w 6006665"/>
                        <a:gd name="connsiteY134-125820" fmla="*/ 1881600 h 3006470"/>
                        <a:gd name="connsiteX135-125821" fmla="*/ 5274932 w 6006665"/>
                        <a:gd name="connsiteY135-125822" fmla="*/ 1913415 h 3006470"/>
                        <a:gd name="connsiteX136-125823" fmla="*/ 5267238 w 6006665"/>
                        <a:gd name="connsiteY136-125824" fmla="*/ 1904988 h 3006470"/>
                        <a:gd name="connsiteX137-125825" fmla="*/ 5263025 w 6006665"/>
                        <a:gd name="connsiteY137-125826" fmla="*/ 1913415 h 3006470"/>
                        <a:gd name="connsiteX138-125827" fmla="*/ 5219538 w 6006665"/>
                        <a:gd name="connsiteY138-125828" fmla="*/ 1865787 h 3006470"/>
                        <a:gd name="connsiteX139-125829" fmla="*/ 5129494 w 6006665"/>
                        <a:gd name="connsiteY139-125830" fmla="*/ 1920232 h 3006470"/>
                        <a:gd name="connsiteX140-125831" fmla="*/ 5126389 w 6006665"/>
                        <a:gd name="connsiteY140-125832" fmla="*/ 1914910 h 3006470"/>
                        <a:gd name="connsiteX141-125833" fmla="*/ 5117587 w 6006665"/>
                        <a:gd name="connsiteY141-125834" fmla="*/ 1920232 h 3006470"/>
                        <a:gd name="connsiteX142-125835" fmla="*/ 5105544 w 6006665"/>
                        <a:gd name="connsiteY142-125836" fmla="*/ 1899586 h 3006470"/>
                        <a:gd name="connsiteX143-125837" fmla="*/ 5074955 w 6006665"/>
                        <a:gd name="connsiteY143-125838" fmla="*/ 1924777 h 3006470"/>
                        <a:gd name="connsiteX144-125839" fmla="*/ 5065718 w 6006665"/>
                        <a:gd name="connsiteY144-125840" fmla="*/ 1922578 h 3006470"/>
                        <a:gd name="connsiteX145-125841" fmla="*/ 5063048 w 6006665"/>
                        <a:gd name="connsiteY145-125842" fmla="*/ 1924777 h 3006470"/>
                        <a:gd name="connsiteX146-125843" fmla="*/ 5026594 w 6006665"/>
                        <a:gd name="connsiteY146-125844" fmla="*/ 1916098 h 3006470"/>
                        <a:gd name="connsiteX147-125845" fmla="*/ 5015871 w 6006665"/>
                        <a:gd name="connsiteY147-125846" fmla="*/ 1961137 h 3006470"/>
                        <a:gd name="connsiteX148-125847" fmla="*/ 4974967 w 6006665"/>
                        <a:gd name="connsiteY148-125848" fmla="*/ 2027038 h 3006470"/>
                        <a:gd name="connsiteX149-125849" fmla="*/ 4974967 w 6006665"/>
                        <a:gd name="connsiteY149-125850" fmla="*/ 2058853 h 3006470"/>
                        <a:gd name="connsiteX150-125851" fmla="*/ 5015871 w 6006665"/>
                        <a:gd name="connsiteY150-125852" fmla="*/ 2074760 h 3006470"/>
                        <a:gd name="connsiteX151-125853" fmla="*/ 5011326 w 6006665"/>
                        <a:gd name="connsiteY151-125854" fmla="*/ 2172476 h 3006470"/>
                        <a:gd name="connsiteX152-125855" fmla="*/ 4999419 w 6006665"/>
                        <a:gd name="connsiteY152-125856" fmla="*/ 2172476 h 3006470"/>
                        <a:gd name="connsiteX153-125857" fmla="*/ 4974967 w 6006665"/>
                        <a:gd name="connsiteY153-125858" fmla="*/ 2172476 h 3006470"/>
                        <a:gd name="connsiteX154-125859" fmla="*/ 4963605 w 6006665"/>
                        <a:gd name="connsiteY154-125860" fmla="*/ 2224742 h 3006470"/>
                        <a:gd name="connsiteX155-125861" fmla="*/ 4974967 w 6006665"/>
                        <a:gd name="connsiteY155-125862" fmla="*/ 2252012 h 3006470"/>
                        <a:gd name="connsiteX156-125863" fmla="*/ 4909065 w 6006665"/>
                        <a:gd name="connsiteY156-125864" fmla="*/ 2286099 h 3006470"/>
                        <a:gd name="connsiteX157-125865" fmla="*/ 4897703 w 6006665"/>
                        <a:gd name="connsiteY157-125866" fmla="*/ 2354273 h 3006470"/>
                        <a:gd name="connsiteX158-125867" fmla="*/ 4845437 w 6006665"/>
                        <a:gd name="connsiteY158-125868" fmla="*/ 2370180 h 3006470"/>
                        <a:gd name="connsiteX159-125869" fmla="*/ 4834074 w 6006665"/>
                        <a:gd name="connsiteY159-125870" fmla="*/ 2429264 h 3006470"/>
                        <a:gd name="connsiteX160-125871" fmla="*/ 4779535 w 6006665"/>
                        <a:gd name="connsiteY160-125872" fmla="*/ 2488348 h 3006470"/>
                        <a:gd name="connsiteX161-125873" fmla="*/ 4777225 w 6006665"/>
                        <a:gd name="connsiteY161-125874" fmla="*/ 2477952 h 3006470"/>
                        <a:gd name="connsiteX162-125875" fmla="*/ 4767628 w 6006665"/>
                        <a:gd name="connsiteY162-125876" fmla="*/ 2488348 h 3006470"/>
                        <a:gd name="connsiteX163-125877" fmla="*/ 4758538 w 6006665"/>
                        <a:gd name="connsiteY163-125878" fmla="*/ 2447444 h 3006470"/>
                        <a:gd name="connsiteX164-125879" fmla="*/ 4742631 w 6006665"/>
                        <a:gd name="connsiteY164-125880" fmla="*/ 2361090 h 3006470"/>
                        <a:gd name="connsiteX165-125881" fmla="*/ 4715361 w 6006665"/>
                        <a:gd name="connsiteY165-125882" fmla="*/ 2220198 h 3006470"/>
                        <a:gd name="connsiteX166-125883" fmla="*/ 4735813 w 6006665"/>
                        <a:gd name="connsiteY166-125884" fmla="*/ 2129299 h 3006470"/>
                        <a:gd name="connsiteX167-125885" fmla="*/ 4767628 w 6006665"/>
                        <a:gd name="connsiteY167-125886" fmla="*/ 2086122 h 3006470"/>
                        <a:gd name="connsiteX168-125887" fmla="*/ 4767628 w 6006665"/>
                        <a:gd name="connsiteY168-125888" fmla="*/ 2058853 h 3006470"/>
                        <a:gd name="connsiteX169-125889" fmla="*/ 4826712 w 6006665"/>
                        <a:gd name="connsiteY169-125890" fmla="*/ 2042945 h 3006470"/>
                        <a:gd name="connsiteX170-125891" fmla="*/ 4892613 w 6006665"/>
                        <a:gd name="connsiteY170-125892" fmla="*/ 1952047 h 3006470"/>
                        <a:gd name="connsiteX171-125893" fmla="*/ 4956243 w 6006665"/>
                        <a:gd name="connsiteY171-125894" fmla="*/ 1877056 h 3006470"/>
                        <a:gd name="connsiteX172-125895" fmla="*/ 5022143 w 6006665"/>
                        <a:gd name="connsiteY172-125896" fmla="*/ 1817971 h 3006470"/>
                        <a:gd name="connsiteX173-125897" fmla="*/ 5046694 w 6006665"/>
                        <a:gd name="connsiteY173-125898" fmla="*/ 1710844 h 3006470"/>
                        <a:gd name="connsiteX174-125899" fmla="*/ 5015871 w 6006665"/>
                        <a:gd name="connsiteY174-125900" fmla="*/ 1715711 h 3006470"/>
                        <a:gd name="connsiteX175-125901" fmla="*/ 4995419 w 6006665"/>
                        <a:gd name="connsiteY175-125902" fmla="*/ 1779340 h 3006470"/>
                        <a:gd name="connsiteX176-125903" fmla="*/ 4904521 w 6006665"/>
                        <a:gd name="connsiteY176-125904" fmla="*/ 1865693 h 3006470"/>
                        <a:gd name="connsiteX177-125905" fmla="*/ 4901708 w 6006665"/>
                        <a:gd name="connsiteY177-125906" fmla="*/ 1857053 h 3006470"/>
                        <a:gd name="connsiteX178-125907" fmla="*/ 4892613 w 6006665"/>
                        <a:gd name="connsiteY178-125908" fmla="*/ 1865693 h 3006470"/>
                        <a:gd name="connsiteX179-125909" fmla="*/ 4861835 w 6006665"/>
                        <a:gd name="connsiteY179-125910" fmla="*/ 1771159 h 3006470"/>
                        <a:gd name="connsiteX180-125911" fmla="*/ 4779535 w 6006665"/>
                        <a:gd name="connsiteY180-125912" fmla="*/ 1795247 h 3006470"/>
                        <a:gd name="connsiteX181-125913" fmla="*/ 4684091 w 6006665"/>
                        <a:gd name="connsiteY181-125914" fmla="*/ 1920232 h 3006470"/>
                        <a:gd name="connsiteX182-125915" fmla="*/ 4715906 w 6006665"/>
                        <a:gd name="connsiteY182-125916" fmla="*/ 1967954 h 3006470"/>
                        <a:gd name="connsiteX183-125917" fmla="*/ 4636369 w 6006665"/>
                        <a:gd name="connsiteY183-125918" fmla="*/ 1983861 h 3006470"/>
                        <a:gd name="connsiteX184-125919" fmla="*/ 4577285 w 6006665"/>
                        <a:gd name="connsiteY184-125920" fmla="*/ 1988406 h 3006470"/>
                        <a:gd name="connsiteX185-125921" fmla="*/ 4577373 w 6006665"/>
                        <a:gd name="connsiteY185-125922" fmla="*/ 1987484 h 3006470"/>
                        <a:gd name="connsiteX186-125923" fmla="*/ 4565379 w 6006665"/>
                        <a:gd name="connsiteY186-125924" fmla="*/ 1988406 h 3006470"/>
                        <a:gd name="connsiteX187-125925" fmla="*/ 4569923 w 6006665"/>
                        <a:gd name="connsiteY187-125926" fmla="*/ 1940685 h 3006470"/>
                        <a:gd name="connsiteX188-125927" fmla="*/ 4520081 w 6006665"/>
                        <a:gd name="connsiteY188-125928" fmla="*/ 1931099 h 3006470"/>
                        <a:gd name="connsiteX189-125929" fmla="*/ 4475025 w 6006665"/>
                        <a:gd name="connsiteY189-125930" fmla="*/ 1961137 h 3006470"/>
                        <a:gd name="connsiteX190-125931" fmla="*/ 4464394 w 6006665"/>
                        <a:gd name="connsiteY190-125932" fmla="*/ 1960286 h 3006470"/>
                        <a:gd name="connsiteX191-125933" fmla="*/ 4463118 w 6006665"/>
                        <a:gd name="connsiteY191-125934" fmla="*/ 1961137 h 3006470"/>
                        <a:gd name="connsiteX192-125935" fmla="*/ 4357637 w 6006665"/>
                        <a:gd name="connsiteY192-125936" fmla="*/ 1952698 h 3006470"/>
                        <a:gd name="connsiteX193-125937" fmla="*/ 4243233 w 6006665"/>
                        <a:gd name="connsiteY193-125938" fmla="*/ 1972499 h 3006470"/>
                        <a:gd name="connsiteX194-125939" fmla="*/ 4125065 w 6006665"/>
                        <a:gd name="connsiteY194-125940" fmla="*/ 2106574 h 3006470"/>
                        <a:gd name="connsiteX195-125941" fmla="*/ 3984173 w 6006665"/>
                        <a:gd name="connsiteY195-125942" fmla="*/ 2263374 h 3006470"/>
                        <a:gd name="connsiteX196-125943" fmla="*/ 4038712 w 6006665"/>
                        <a:gd name="connsiteY196-125944" fmla="*/ 2267919 h 3006470"/>
                        <a:gd name="connsiteX197-125945" fmla="*/ 4059164 w 6006665"/>
                        <a:gd name="connsiteY197-125946" fmla="*/ 2311096 h 3006470"/>
                        <a:gd name="connsiteX198-125947" fmla="*/ 4087782 w 6006665"/>
                        <a:gd name="connsiteY198-125948" fmla="*/ 2319513 h 3006470"/>
                        <a:gd name="connsiteX199-125949" fmla="*/ 4106341 w 6006665"/>
                        <a:gd name="connsiteY199-125950" fmla="*/ 2290644 h 3006470"/>
                        <a:gd name="connsiteX200-125951" fmla="*/ 4117411 w 6006665"/>
                        <a:gd name="connsiteY200-125952" fmla="*/ 2291946 h 3006470"/>
                        <a:gd name="connsiteX201-125953" fmla="*/ 4118248 w 6006665"/>
                        <a:gd name="connsiteY201-125954" fmla="*/ 2290644 h 3006470"/>
                        <a:gd name="connsiteX202-125955" fmla="*/ 4156880 w 6006665"/>
                        <a:gd name="connsiteY202-125956" fmla="*/ 2295189 h 3006470"/>
                        <a:gd name="connsiteX203-125957" fmla="*/ 4211419 w 6006665"/>
                        <a:gd name="connsiteY203-125958" fmla="*/ 2365635 h 3006470"/>
                        <a:gd name="connsiteX204-125959" fmla="*/ 4215964 w 6006665"/>
                        <a:gd name="connsiteY204-125960" fmla="*/ 2413357 h 3006470"/>
                        <a:gd name="connsiteX205-125961" fmla="*/ 4184149 w 6006665"/>
                        <a:gd name="connsiteY205-125962" fmla="*/ 2472441 h 3006470"/>
                        <a:gd name="connsiteX206-125963" fmla="*/ 4177332 w 6006665"/>
                        <a:gd name="connsiteY206-125964" fmla="*/ 2542887 h 3006470"/>
                        <a:gd name="connsiteX207-125965" fmla="*/ 4161425 w 6006665"/>
                        <a:gd name="connsiteY207-125966" fmla="*/ 2629241 h 3006470"/>
                        <a:gd name="connsiteX208-125967" fmla="*/ 4109158 w 6006665"/>
                        <a:gd name="connsiteY208-125968" fmla="*/ 2708777 h 3006470"/>
                        <a:gd name="connsiteX209-125969" fmla="*/ 4097796 w 6006665"/>
                        <a:gd name="connsiteY209-125970" fmla="*/ 2747409 h 3006470"/>
                        <a:gd name="connsiteX210-125971" fmla="*/ 4043257 w 6006665"/>
                        <a:gd name="connsiteY210-125972" fmla="*/ 2806493 h 3006470"/>
                        <a:gd name="connsiteX211-125973" fmla="*/ 3995535 w 6006665"/>
                        <a:gd name="connsiteY211-125974" fmla="*/ 2865577 h 3006470"/>
                        <a:gd name="connsiteX212-125975" fmla="*/ 3975083 w 6006665"/>
                        <a:gd name="connsiteY212-125976" fmla="*/ 2897392 h 3006470"/>
                        <a:gd name="connsiteX213-125977" fmla="*/ 3925089 w 6006665"/>
                        <a:gd name="connsiteY213-125978" fmla="*/ 2924661 h 3006470"/>
                        <a:gd name="connsiteX214-125979" fmla="*/ 3913182 w 6006665"/>
                        <a:gd name="connsiteY214-125980" fmla="*/ 2924661 h 3006470"/>
                        <a:gd name="connsiteX215-125981" fmla="*/ 3904637 w 6006665"/>
                        <a:gd name="connsiteY215-125982" fmla="*/ 2924661 h 3006470"/>
                        <a:gd name="connsiteX216-125983" fmla="*/ 3892729 w 6006665"/>
                        <a:gd name="connsiteY216-125984" fmla="*/ 2924661 h 3006470"/>
                        <a:gd name="connsiteX217-125985" fmla="*/ 3871063 w 6006665"/>
                        <a:gd name="connsiteY217-125986" fmla="*/ 2908412 h 3006470"/>
                        <a:gd name="connsiteX218-125987" fmla="*/ 3829645 w 6006665"/>
                        <a:gd name="connsiteY218-125988" fmla="*/ 2936024 h 3006470"/>
                        <a:gd name="connsiteX219-125989" fmla="*/ 3822828 w 6006665"/>
                        <a:gd name="connsiteY219-125990" fmla="*/ 2956476 h 3006470"/>
                        <a:gd name="connsiteX220-125991" fmla="*/ 3818283 w 6006665"/>
                        <a:gd name="connsiteY220-125992" fmla="*/ 2947386 h 3006470"/>
                        <a:gd name="connsiteX221-125993" fmla="*/ 3818283 w 6006665"/>
                        <a:gd name="connsiteY221-125994" fmla="*/ 2935660 h 3006470"/>
                        <a:gd name="connsiteX222-125995" fmla="*/ 3817738 w 6006665"/>
                        <a:gd name="connsiteY222-125996" fmla="*/ 2936024 h 3006470"/>
                        <a:gd name="connsiteX223-125997" fmla="*/ 3810921 w 6006665"/>
                        <a:gd name="connsiteY223-125998" fmla="*/ 2956476 h 3006470"/>
                        <a:gd name="connsiteX224-125999" fmla="*/ 3806376 w 6006665"/>
                        <a:gd name="connsiteY224-126000" fmla="*/ 2947386 h 3006470"/>
                        <a:gd name="connsiteX225-126001" fmla="*/ 3806376 w 6006665"/>
                        <a:gd name="connsiteY225-126002" fmla="*/ 2920116 h 3006470"/>
                        <a:gd name="connsiteX226-126003" fmla="*/ 3818283 w 6006665"/>
                        <a:gd name="connsiteY226-126004" fmla="*/ 2920116 h 3006470"/>
                        <a:gd name="connsiteX227-126005" fmla="*/ 3826828 w 6006665"/>
                        <a:gd name="connsiteY227-126006" fmla="*/ 2920116 h 3006470"/>
                        <a:gd name="connsiteX228-126007" fmla="*/ 3833645 w 6006665"/>
                        <a:gd name="connsiteY228-126008" fmla="*/ 2861032 h 3006470"/>
                        <a:gd name="connsiteX229-126009" fmla="*/ 3822283 w 6006665"/>
                        <a:gd name="connsiteY229-126010" fmla="*/ 2817856 h 3006470"/>
                        <a:gd name="connsiteX230-126011" fmla="*/ 3849553 w 6006665"/>
                        <a:gd name="connsiteY230-126012" fmla="*/ 2795131 h 3006470"/>
                        <a:gd name="connsiteX231-126013" fmla="*/ 3858814 w 6006665"/>
                        <a:gd name="connsiteY231-126014" fmla="*/ 2797336 h 3006470"/>
                        <a:gd name="connsiteX232-126015" fmla="*/ 3861460 w 6006665"/>
                        <a:gd name="connsiteY232-126016" fmla="*/ 2795131 h 3006470"/>
                        <a:gd name="connsiteX233-126017" fmla="*/ 3898487 w 6006665"/>
                        <a:gd name="connsiteY233-126018" fmla="*/ 2803947 h 3006470"/>
                        <a:gd name="connsiteX234-126019" fmla="*/ 3919999 w 6006665"/>
                        <a:gd name="connsiteY234-126020" fmla="*/ 2758772 h 3006470"/>
                        <a:gd name="connsiteX235-126021" fmla="*/ 3935906 w 6006665"/>
                        <a:gd name="connsiteY235-126022" fmla="*/ 2699687 h 3006470"/>
                        <a:gd name="connsiteX236-126023" fmla="*/ 3947269 w 6006665"/>
                        <a:gd name="connsiteY236-126024" fmla="*/ 2676963 h 3006470"/>
                        <a:gd name="connsiteX237-126025" fmla="*/ 3966292 w 6006665"/>
                        <a:gd name="connsiteY237-126026" fmla="*/ 2632575 h 3006470"/>
                        <a:gd name="connsiteX238-126027" fmla="*/ 3915999 w 6006665"/>
                        <a:gd name="connsiteY238-126028" fmla="*/ 2645148 h 3006470"/>
                        <a:gd name="connsiteX239-126029" fmla="*/ 3888729 w 6006665"/>
                        <a:gd name="connsiteY239-126030" fmla="*/ 2667873 h 3006470"/>
                        <a:gd name="connsiteX240-126031" fmla="*/ 3876822 w 6006665"/>
                        <a:gd name="connsiteY240-126032" fmla="*/ 2667873 h 3006470"/>
                        <a:gd name="connsiteX241-126033" fmla="*/ 3829645 w 6006665"/>
                        <a:gd name="connsiteY241-126034" fmla="*/ 2667873 h 3006470"/>
                        <a:gd name="connsiteX242-126035" fmla="*/ 3817738 w 6006665"/>
                        <a:gd name="connsiteY242-126036" fmla="*/ 2667873 h 3006470"/>
                        <a:gd name="connsiteX243-126037" fmla="*/ 3801831 w 6006665"/>
                        <a:gd name="connsiteY243-126038" fmla="*/ 2613334 h 3006470"/>
                        <a:gd name="connsiteX244-126039" fmla="*/ 3758654 w 6006665"/>
                        <a:gd name="connsiteY244-126040" fmla="*/ 2574702 h 3006470"/>
                        <a:gd name="connsiteX245-126041" fmla="*/ 3692753 w 6006665"/>
                        <a:gd name="connsiteY245-126042" fmla="*/ 2558795 h 3006470"/>
                        <a:gd name="connsiteX246-126043" fmla="*/ 3683663 w 6006665"/>
                        <a:gd name="connsiteY246-126044" fmla="*/ 2499711 h 3006470"/>
                        <a:gd name="connsiteX247-126045" fmla="*/ 3672301 w 6006665"/>
                        <a:gd name="connsiteY247-126046" fmla="*/ 2467896 h 3006470"/>
                        <a:gd name="connsiteX248-126047" fmla="*/ 3656393 w 6006665"/>
                        <a:gd name="connsiteY248-126048" fmla="*/ 2440627 h 3006470"/>
                        <a:gd name="connsiteX249-126049" fmla="*/ 3633669 w 6006665"/>
                        <a:gd name="connsiteY249-126050" fmla="*/ 2381542 h 3006470"/>
                        <a:gd name="connsiteX250-126051" fmla="*/ 3601854 w 6006665"/>
                        <a:gd name="connsiteY250-126052" fmla="*/ 2361090 h 3006470"/>
                        <a:gd name="connsiteX251-126053" fmla="*/ 3545995 w 6006665"/>
                        <a:gd name="connsiteY251-126054" fmla="*/ 2339606 h 3006470"/>
                        <a:gd name="connsiteX252-126055" fmla="*/ 3506955 w 6006665"/>
                        <a:gd name="connsiteY252-126056" fmla="*/ 2345183 h 3006470"/>
                        <a:gd name="connsiteX253-126057" fmla="*/ 3463779 w 6006665"/>
                        <a:gd name="connsiteY253-126058" fmla="*/ 2354273 h 3006470"/>
                        <a:gd name="connsiteX254-126059" fmla="*/ 3431964 w 6006665"/>
                        <a:gd name="connsiteY254-126060" fmla="*/ 2381542 h 3006470"/>
                        <a:gd name="connsiteX255-126061" fmla="*/ 3452416 w 6006665"/>
                        <a:gd name="connsiteY255-126062" fmla="*/ 2397450 h 3006470"/>
                        <a:gd name="connsiteX256-126063" fmla="*/ 3452416 w 6006665"/>
                        <a:gd name="connsiteY256-126064" fmla="*/ 2429264 h 3006470"/>
                        <a:gd name="connsiteX257-126065" fmla="*/ 3431964 w 6006665"/>
                        <a:gd name="connsiteY257-126066" fmla="*/ 2451989 h 3006470"/>
                        <a:gd name="connsiteX258-126067" fmla="*/ 3400150 w 6006665"/>
                        <a:gd name="connsiteY258-126068" fmla="*/ 2511073 h 3006470"/>
                        <a:gd name="connsiteX259-126069" fmla="*/ 3400150 w 6006665"/>
                        <a:gd name="connsiteY259-126070" fmla="*/ 2538343 h 3006470"/>
                        <a:gd name="connsiteX260-126071" fmla="*/ 3350155 w 6006665"/>
                        <a:gd name="connsiteY260-126072" fmla="*/ 2570157 h 3006470"/>
                        <a:gd name="connsiteX261-126073" fmla="*/ 3342342 w 6006665"/>
                        <a:gd name="connsiteY261-126074" fmla="*/ 2567553 h 3006470"/>
                        <a:gd name="connsiteX262-126075" fmla="*/ 3338249 w 6006665"/>
                        <a:gd name="connsiteY262-126076" fmla="*/ 2570157 h 3006470"/>
                        <a:gd name="connsiteX263-126077" fmla="*/ 3290527 w 6006665"/>
                        <a:gd name="connsiteY263-126078" fmla="*/ 2554250 h 3006470"/>
                        <a:gd name="connsiteX264-126079" fmla="*/ 3259257 w 6006665"/>
                        <a:gd name="connsiteY264-126080" fmla="*/ 2554250 h 3006470"/>
                        <a:gd name="connsiteX265-126081" fmla="*/ 3247350 w 6006665"/>
                        <a:gd name="connsiteY265-126082" fmla="*/ 2554250 h 3006470"/>
                        <a:gd name="connsiteX266-126083" fmla="*/ 3231443 w 6006665"/>
                        <a:gd name="connsiteY266-126084" fmla="*/ 2538343 h 3006470"/>
                        <a:gd name="connsiteX267-126085" fmla="*/ 3213271 w 6006665"/>
                        <a:gd name="connsiteY267-126086" fmla="*/ 2533799 h 3006470"/>
                        <a:gd name="connsiteX268-126087" fmla="*/ 3168359 w 6006665"/>
                        <a:gd name="connsiteY268-126088" fmla="*/ 2570157 h 3006470"/>
                        <a:gd name="connsiteX269-126089" fmla="*/ 3120637 w 6006665"/>
                        <a:gd name="connsiteY269-126090" fmla="*/ 2581519 h 3006470"/>
                        <a:gd name="connsiteX270-126091" fmla="*/ 3082005 w 6006665"/>
                        <a:gd name="connsiteY270-126092" fmla="*/ 2597427 h 3006470"/>
                        <a:gd name="connsiteX271-126093" fmla="*/ 3074460 w 6006665"/>
                        <a:gd name="connsiteY271-126094" fmla="*/ 2595630 h 3006470"/>
                        <a:gd name="connsiteX272-126095" fmla="*/ 3070098 w 6006665"/>
                        <a:gd name="connsiteY272-126096" fmla="*/ 2597427 h 3006470"/>
                        <a:gd name="connsiteX273-126097" fmla="*/ 3022376 w 6006665"/>
                        <a:gd name="connsiteY273-126098" fmla="*/ 2586064 h 3006470"/>
                        <a:gd name="connsiteX274-126099" fmla="*/ 3000196 w 6006665"/>
                        <a:gd name="connsiteY274-126100" fmla="*/ 2586064 h 3006470"/>
                        <a:gd name="connsiteX275-126101" fmla="*/ 2988289 w 6006665"/>
                        <a:gd name="connsiteY275-126102" fmla="*/ 2586064 h 3006470"/>
                        <a:gd name="connsiteX276-126103" fmla="*/ 2967837 w 6006665"/>
                        <a:gd name="connsiteY276-126104" fmla="*/ 2554250 h 3006470"/>
                        <a:gd name="connsiteX277-126105" fmla="*/ 2929205 w 6006665"/>
                        <a:gd name="connsiteY277-126106" fmla="*/ 2526980 h 3006470"/>
                        <a:gd name="connsiteX278-126107" fmla="*/ 2902153 w 6006665"/>
                        <a:gd name="connsiteY278-126108" fmla="*/ 2523116 h 3006470"/>
                        <a:gd name="connsiteX279-126109" fmla="*/ 2861576 w 6006665"/>
                        <a:gd name="connsiteY279-126110" fmla="*/ 2526980 h 3006470"/>
                        <a:gd name="connsiteX280-126111" fmla="*/ 2822944 w 6006665"/>
                        <a:gd name="connsiteY280-126112" fmla="*/ 2538343 h 3006470"/>
                        <a:gd name="connsiteX281-126113" fmla="*/ 2818139 w 6006665"/>
                        <a:gd name="connsiteY281-126114" fmla="*/ 2536254 h 3006470"/>
                        <a:gd name="connsiteX282-126115" fmla="*/ 2811037 w 6006665"/>
                        <a:gd name="connsiteY282-126116" fmla="*/ 2538343 h 3006470"/>
                        <a:gd name="connsiteX283-126117" fmla="*/ 2758770 w 6006665"/>
                        <a:gd name="connsiteY283-126118" fmla="*/ 2515618 h 3006470"/>
                        <a:gd name="connsiteX284-126119" fmla="*/ 2751953 w 6006665"/>
                        <a:gd name="connsiteY284-126120" fmla="*/ 2472441 h 3006470"/>
                        <a:gd name="connsiteX285-126121" fmla="*/ 2708776 w 6006665"/>
                        <a:gd name="connsiteY285-126122" fmla="*/ 2456534 h 3006470"/>
                        <a:gd name="connsiteX286-126123" fmla="*/ 2676962 w 6006665"/>
                        <a:gd name="connsiteY286-126124" fmla="*/ 2451989 h 3006470"/>
                        <a:gd name="connsiteX287-126125" fmla="*/ 2642534 w 6006665"/>
                        <a:gd name="connsiteY287-126126" fmla="*/ 2430245 h 3006470"/>
                        <a:gd name="connsiteX288-126127" fmla="*/ 2609333 w 6006665"/>
                        <a:gd name="connsiteY288-126128" fmla="*/ 2488348 h 3006470"/>
                        <a:gd name="connsiteX289-126129" fmla="*/ 2625240 w 6006665"/>
                        <a:gd name="connsiteY289-126130" fmla="*/ 2522435 h 3006470"/>
                        <a:gd name="connsiteX290-126131" fmla="*/ 2586608 w 6006665"/>
                        <a:gd name="connsiteY290-126132" fmla="*/ 2558795 h 3006470"/>
                        <a:gd name="connsiteX291-126133" fmla="*/ 2577105 w 6006665"/>
                        <a:gd name="connsiteY291-126134" fmla="*/ 2556532 h 3006470"/>
                        <a:gd name="connsiteX292-126135" fmla="*/ 2574701 w 6006665"/>
                        <a:gd name="connsiteY292-126136" fmla="*/ 2558795 h 3006470"/>
                        <a:gd name="connsiteX293-126137" fmla="*/ 2526979 w 6006665"/>
                        <a:gd name="connsiteY293-126138" fmla="*/ 2547432 h 3006470"/>
                        <a:gd name="connsiteX294-126139" fmla="*/ 2490620 w 6006665"/>
                        <a:gd name="connsiteY294-126140" fmla="*/ 2542887 h 3006470"/>
                        <a:gd name="connsiteX295-126141" fmla="*/ 2463350 w 6006665"/>
                        <a:gd name="connsiteY295-126142" fmla="*/ 2515618 h 3006470"/>
                        <a:gd name="connsiteX296-126143" fmla="*/ 2436625 w 6006665"/>
                        <a:gd name="connsiteY296-126144" fmla="*/ 2515618 h 3006470"/>
                        <a:gd name="connsiteX297-126145" fmla="*/ 2424718 w 6006665"/>
                        <a:gd name="connsiteY297-126146" fmla="*/ 2515618 h 3006470"/>
                        <a:gd name="connsiteX298-126147" fmla="*/ 2398858 w 6006665"/>
                        <a:gd name="connsiteY298-126148" fmla="*/ 2502687 h 3006470"/>
                        <a:gd name="connsiteX299-126149" fmla="*/ 2350272 w 6006665"/>
                        <a:gd name="connsiteY299-126150" fmla="*/ 2526980 h 3006470"/>
                        <a:gd name="connsiteX300-126151" fmla="*/ 2282098 w 6006665"/>
                        <a:gd name="connsiteY300-126152" fmla="*/ 2574702 h 3006470"/>
                        <a:gd name="connsiteX301-126153" fmla="*/ 2238921 w 6006665"/>
                        <a:gd name="connsiteY301-126154" fmla="*/ 2586064 h 3006470"/>
                        <a:gd name="connsiteX302-126155" fmla="*/ 2227559 w 6006665"/>
                        <a:gd name="connsiteY302-126156" fmla="*/ 2590609 h 3006470"/>
                        <a:gd name="connsiteX303-126157" fmla="*/ 2225178 w 6006665"/>
                        <a:gd name="connsiteY303-126158" fmla="*/ 2586799 h 3006470"/>
                        <a:gd name="connsiteX304-126159" fmla="*/ 2215652 w 6006665"/>
                        <a:gd name="connsiteY304-126160" fmla="*/ 2590609 h 3006470"/>
                        <a:gd name="connsiteX305-126161" fmla="*/ 2193596 w 6006665"/>
                        <a:gd name="connsiteY305-126162" fmla="*/ 2555320 h 3006470"/>
                        <a:gd name="connsiteX306-126163" fmla="*/ 2157112 w 6006665"/>
                        <a:gd name="connsiteY306-126164" fmla="*/ 2558795 h 3006470"/>
                        <a:gd name="connsiteX307-126165" fmla="*/ 2156291 w 6006665"/>
                        <a:gd name="connsiteY307-126166" fmla="*/ 2557739 h 3006470"/>
                        <a:gd name="connsiteX308-126167" fmla="*/ 2145205 w 6006665"/>
                        <a:gd name="connsiteY308-126168" fmla="*/ 2558795 h 3006470"/>
                        <a:gd name="connsiteX309-126169" fmla="*/ 2129298 w 6006665"/>
                        <a:gd name="connsiteY309-126170" fmla="*/ 2538343 h 3006470"/>
                        <a:gd name="connsiteX310-126171" fmla="*/ 2102029 w 6006665"/>
                        <a:gd name="connsiteY310-126172" fmla="*/ 2526980 h 3006470"/>
                        <a:gd name="connsiteX311-126173" fmla="*/ 2086121 w 6006665"/>
                        <a:gd name="connsiteY311-126174" fmla="*/ 2495166 h 3006470"/>
                        <a:gd name="connsiteX312-126175" fmla="*/ 2070005 w 6006665"/>
                        <a:gd name="connsiteY312-126176" fmla="*/ 2486212 h 3006470"/>
                        <a:gd name="connsiteX313-126177" fmla="*/ 2027582 w 6006665"/>
                        <a:gd name="connsiteY313-126178" fmla="*/ 2499711 h 3006470"/>
                        <a:gd name="connsiteX314-126179" fmla="*/ 2023845 w 6006665"/>
                        <a:gd name="connsiteY314-126180" fmla="*/ 2497111 h 3006470"/>
                        <a:gd name="connsiteX315-126181" fmla="*/ 2018675 w 6006665"/>
                        <a:gd name="connsiteY315-126182" fmla="*/ 2499711 h 3006470"/>
                        <a:gd name="connsiteX316-126183" fmla="*/ 1971363 w 6006665"/>
                        <a:gd name="connsiteY316-126184" fmla="*/ 2468885 h 3006470"/>
                        <a:gd name="connsiteX317-126185" fmla="*/ 1952591 w 6006665"/>
                        <a:gd name="connsiteY317-126186" fmla="*/ 2495166 h 3006470"/>
                        <a:gd name="connsiteX318-126187" fmla="*/ 1947518 w 6006665"/>
                        <a:gd name="connsiteY318-126188" fmla="*/ 2485599 h 3006470"/>
                        <a:gd name="connsiteX319-126189" fmla="*/ 1940684 w 6006665"/>
                        <a:gd name="connsiteY319-126190" fmla="*/ 2495166 h 3006470"/>
                        <a:gd name="connsiteX320-126191" fmla="*/ 1861147 w 6006665"/>
                        <a:gd name="connsiteY320-126192" fmla="*/ 2345183 h 3006470"/>
                        <a:gd name="connsiteX321-126193" fmla="*/ 1811153 w 6006665"/>
                        <a:gd name="connsiteY321-126194" fmla="*/ 2295189 h 3006470"/>
                        <a:gd name="connsiteX322-126195" fmla="*/ 1813950 w 6006665"/>
                        <a:gd name="connsiteY322-126196" fmla="*/ 2292043 h 3006470"/>
                        <a:gd name="connsiteX323-126197" fmla="*/ 1215644 w 6006665"/>
                        <a:gd name="connsiteY323-126198" fmla="*/ 2496102 h 3006470"/>
                        <a:gd name="connsiteX324-126199" fmla="*/ 1145322 w 6006665"/>
                        <a:gd name="connsiteY324-126200" fmla="*/ 2483803 h 3006470"/>
                        <a:gd name="connsiteX325-126201" fmla="*/ 1098145 w 6006665"/>
                        <a:gd name="connsiteY325-126202" fmla="*/ 2483803 h 3006470"/>
                        <a:gd name="connsiteX326-126203" fmla="*/ 1061785 w 6006665"/>
                        <a:gd name="connsiteY326-126204" fmla="*/ 2511073 h 3006470"/>
                        <a:gd name="connsiteX327-126205" fmla="*/ 1055322 w 6006665"/>
                        <a:gd name="connsiteY327-126206" fmla="*/ 2506990 h 3006470"/>
                        <a:gd name="connsiteX328-126207" fmla="*/ 1049878 w 6006665"/>
                        <a:gd name="connsiteY328-126208" fmla="*/ 2511073 h 3006470"/>
                        <a:gd name="connsiteX329-126209" fmla="*/ 1006701 w 6006665"/>
                        <a:gd name="connsiteY329-126210" fmla="*/ 2483803 h 3006470"/>
                        <a:gd name="connsiteX330-126211" fmla="*/ 924893 w 6006665"/>
                        <a:gd name="connsiteY330-126212" fmla="*/ 2447444 h 3006470"/>
                        <a:gd name="connsiteX331-126213" fmla="*/ 877716 w 6006665"/>
                        <a:gd name="connsiteY331-126214" fmla="*/ 2447444 h 3006470"/>
                        <a:gd name="connsiteX332-126215" fmla="*/ 802724 w 6006665"/>
                        <a:gd name="connsiteY332-126216" fmla="*/ 2511073 h 3006470"/>
                        <a:gd name="connsiteX333-126217" fmla="*/ 798179 w 6006665"/>
                        <a:gd name="connsiteY333-126218" fmla="*/ 2554250 h 3006470"/>
                        <a:gd name="connsiteX334-126219" fmla="*/ 787406 w 6006665"/>
                        <a:gd name="connsiteY334-126220" fmla="*/ 2543477 h 3006470"/>
                        <a:gd name="connsiteX335-126221" fmla="*/ 786272 w 6006665"/>
                        <a:gd name="connsiteY335-126222" fmla="*/ 2554250 h 3006470"/>
                        <a:gd name="connsiteX336-126223" fmla="*/ 756063 w 6006665"/>
                        <a:gd name="connsiteY336-126224" fmla="*/ 2524040 h 3006470"/>
                        <a:gd name="connsiteX337-126225" fmla="*/ 732278 w 6006665"/>
                        <a:gd name="connsiteY337-126226" fmla="*/ 2581519 h 3006470"/>
                        <a:gd name="connsiteX338-126227" fmla="*/ 743640 w 6006665"/>
                        <a:gd name="connsiteY338-126228" fmla="*/ 2590609 h 3006470"/>
                        <a:gd name="connsiteX339-126229" fmla="*/ 723188 w 6006665"/>
                        <a:gd name="connsiteY339-126230" fmla="*/ 2633786 h 3006470"/>
                        <a:gd name="connsiteX340-126231" fmla="*/ 747026 w 6006665"/>
                        <a:gd name="connsiteY340-126232" fmla="*/ 2670627 h 3006470"/>
                        <a:gd name="connsiteX341-126233" fmla="*/ 763548 w 6006665"/>
                        <a:gd name="connsiteY341-126234" fmla="*/ 2667873 h 3006470"/>
                        <a:gd name="connsiteX342-126235" fmla="*/ 764871 w 6006665"/>
                        <a:gd name="connsiteY342-126236" fmla="*/ 2669637 h 3006470"/>
                        <a:gd name="connsiteX343-126237" fmla="*/ 775455 w 6006665"/>
                        <a:gd name="connsiteY343-126238" fmla="*/ 2667873 h 3006470"/>
                        <a:gd name="connsiteX344-126239" fmla="*/ 802724 w 6006665"/>
                        <a:gd name="connsiteY344-126240" fmla="*/ 2704232 h 3006470"/>
                        <a:gd name="connsiteX345-126241" fmla="*/ 798179 w 6006665"/>
                        <a:gd name="connsiteY345-126242" fmla="*/ 2731502 h 3006470"/>
                        <a:gd name="connsiteX346-126243" fmla="*/ 818632 w 6006665"/>
                        <a:gd name="connsiteY346-126244" fmla="*/ 2742864 h 3006470"/>
                        <a:gd name="connsiteX347-126245" fmla="*/ 802724 w 6006665"/>
                        <a:gd name="connsiteY347-126246" fmla="*/ 2774679 h 3006470"/>
                        <a:gd name="connsiteX348-126247" fmla="*/ 766365 w 6006665"/>
                        <a:gd name="connsiteY348-126248" fmla="*/ 2779224 h 3006470"/>
                        <a:gd name="connsiteX349-126249" fmla="*/ 727733 w 6006665"/>
                        <a:gd name="connsiteY349-126250" fmla="*/ 2838308 h 3006470"/>
                        <a:gd name="connsiteX350-126251" fmla="*/ 759548 w 6006665"/>
                        <a:gd name="connsiteY350-126252" fmla="*/ 2881485 h 3006470"/>
                        <a:gd name="connsiteX351-126253" fmla="*/ 759548 w 6006665"/>
                        <a:gd name="connsiteY351-126254" fmla="*/ 2920116 h 3006470"/>
                        <a:gd name="connsiteX352-126255" fmla="*/ 798179 w 6006665"/>
                        <a:gd name="connsiteY352-126256" fmla="*/ 2979201 h 3006470"/>
                        <a:gd name="connsiteX353-126257" fmla="*/ 775455 w 6006665"/>
                        <a:gd name="connsiteY353-126258" fmla="*/ 2995108 h 3006470"/>
                        <a:gd name="connsiteX354-126259" fmla="*/ 770910 w 6006665"/>
                        <a:gd name="connsiteY354-126260" fmla="*/ 3006470 h 3006470"/>
                        <a:gd name="connsiteX355-126261" fmla="*/ 759003 w 6006665"/>
                        <a:gd name="connsiteY355-126262" fmla="*/ 3006470 h 3006470"/>
                        <a:gd name="connsiteX356-126263" fmla="*/ 755003 w 6006665"/>
                        <a:gd name="connsiteY356-126264" fmla="*/ 3006470 h 3006470"/>
                        <a:gd name="connsiteX357-126265" fmla="*/ 743096 w 6006665"/>
                        <a:gd name="connsiteY357-126266" fmla="*/ 3006470 h 3006470"/>
                        <a:gd name="connsiteX358-126267" fmla="*/ 715826 w 6006665"/>
                        <a:gd name="connsiteY358-126268" fmla="*/ 2972383 h 3006470"/>
                        <a:gd name="connsiteX359-126269" fmla="*/ 704464 w 6006665"/>
                        <a:gd name="connsiteY359-126270" fmla="*/ 2972383 h 3006470"/>
                        <a:gd name="connsiteX360-126271" fmla="*/ 684012 w 6006665"/>
                        <a:gd name="connsiteY360-126272" fmla="*/ 2963293 h 3006470"/>
                        <a:gd name="connsiteX361-126273" fmla="*/ 672649 w 6006665"/>
                        <a:gd name="connsiteY361-126274" fmla="*/ 2940569 h 3006470"/>
                        <a:gd name="connsiteX362-126275" fmla="*/ 645222 w 6006665"/>
                        <a:gd name="connsiteY362-126276" fmla="*/ 2932732 h 3006470"/>
                        <a:gd name="connsiteX363-126277" fmla="*/ 625472 w 6006665"/>
                        <a:gd name="connsiteY363-126278" fmla="*/ 2936024 h 3006470"/>
                        <a:gd name="connsiteX364-126279" fmla="*/ 623771 w 6006665"/>
                        <a:gd name="connsiteY364-126280" fmla="*/ 2934323 h 3006470"/>
                        <a:gd name="connsiteX365-126281" fmla="*/ 613565 w 6006665"/>
                        <a:gd name="connsiteY365-126282" fmla="*/ 2936024 h 3006470"/>
                        <a:gd name="connsiteX366-126283" fmla="*/ 609020 w 6006665"/>
                        <a:gd name="connsiteY366-126284" fmla="*/ 2931479 h 3006470"/>
                        <a:gd name="connsiteX367-126285" fmla="*/ 559026 w 6006665"/>
                        <a:gd name="connsiteY367-126286" fmla="*/ 2904209 h 3006470"/>
                        <a:gd name="connsiteX368-126287" fmla="*/ 506760 w 6006665"/>
                        <a:gd name="connsiteY368-126288" fmla="*/ 2897392 h 3006470"/>
                        <a:gd name="connsiteX369-126289" fmla="*/ 483280 w 6006665"/>
                        <a:gd name="connsiteY369-126290" fmla="*/ 2890683 h 3006470"/>
                        <a:gd name="connsiteX370-126291" fmla="*/ 480035 w 6006665"/>
                        <a:gd name="connsiteY370-126292" fmla="*/ 2892847 h 3006470"/>
                        <a:gd name="connsiteX371-126293" fmla="*/ 475042 w 6006665"/>
                        <a:gd name="connsiteY371-126294" fmla="*/ 2888329 h 3006470"/>
                        <a:gd name="connsiteX372-126295" fmla="*/ 474945 w 6006665"/>
                        <a:gd name="connsiteY372-126296" fmla="*/ 2888302 h 3006470"/>
                        <a:gd name="connsiteX373-126297" fmla="*/ 468128 w 6006665"/>
                        <a:gd name="connsiteY373-126298" fmla="*/ 2892847 h 3006470"/>
                        <a:gd name="connsiteX374-126299" fmla="*/ 420406 w 6006665"/>
                        <a:gd name="connsiteY374-126300" fmla="*/ 2849670 h 3006470"/>
                        <a:gd name="connsiteX375-126301" fmla="*/ 381774 w 6006665"/>
                        <a:gd name="connsiteY375-126302" fmla="*/ 2833763 h 3006470"/>
                        <a:gd name="connsiteX376-126303" fmla="*/ 349960 w 6006665"/>
                        <a:gd name="connsiteY376-126304" fmla="*/ 2801948 h 3006470"/>
                        <a:gd name="connsiteX377-126305" fmla="*/ 377229 w 6006665"/>
                        <a:gd name="connsiteY377-126306" fmla="*/ 2795131 h 3006470"/>
                        <a:gd name="connsiteX378-126307" fmla="*/ 404499 w 6006665"/>
                        <a:gd name="connsiteY378-126308" fmla="*/ 2747409 h 3006470"/>
                        <a:gd name="connsiteX379-126309" fmla="*/ 388591 w 6006665"/>
                        <a:gd name="connsiteY379-126310" fmla="*/ 2731502 h 3006470"/>
                        <a:gd name="connsiteX380-126311" fmla="*/ 440858 w 6006665"/>
                        <a:gd name="connsiteY380-126312" fmla="*/ 2704232 h 3006470"/>
                        <a:gd name="connsiteX381-126313" fmla="*/ 440858 w 6006665"/>
                        <a:gd name="connsiteY381-126314" fmla="*/ 2701176 h 3006470"/>
                        <a:gd name="connsiteX382-126315" fmla="*/ 416406 w 6006665"/>
                        <a:gd name="connsiteY382-126316" fmla="*/ 2704232 h 3006470"/>
                        <a:gd name="connsiteX383-126317" fmla="*/ 416406 w 6006665"/>
                        <a:gd name="connsiteY383-126318" fmla="*/ 2702744 h 3006470"/>
                        <a:gd name="connsiteX384-126319" fmla="*/ 404499 w 6006665"/>
                        <a:gd name="connsiteY384-126320" fmla="*/ 2704232 h 3006470"/>
                        <a:gd name="connsiteX385-126321" fmla="*/ 404499 w 6006665"/>
                        <a:gd name="connsiteY385-126322" fmla="*/ 2683780 h 3006470"/>
                        <a:gd name="connsiteX386-126323" fmla="*/ 424951 w 6006665"/>
                        <a:gd name="connsiteY386-126324" fmla="*/ 2667873 h 3006470"/>
                        <a:gd name="connsiteX387-126325" fmla="*/ 463583 w 6006665"/>
                        <a:gd name="connsiteY387-126326" fmla="*/ 2661056 h 3006470"/>
                        <a:gd name="connsiteX388-126327" fmla="*/ 468128 w 6006665"/>
                        <a:gd name="connsiteY388-126328" fmla="*/ 2645148 h 3006470"/>
                        <a:gd name="connsiteX389-126329" fmla="*/ 456765 w 6006665"/>
                        <a:gd name="connsiteY389-126330" fmla="*/ 2613334 h 3006470"/>
                        <a:gd name="connsiteX390-126331" fmla="*/ 474945 w 6006665"/>
                        <a:gd name="connsiteY390-126332" fmla="*/ 2586064 h 3006470"/>
                        <a:gd name="connsiteX391-126333" fmla="*/ 474945 w 6006665"/>
                        <a:gd name="connsiteY391-126334" fmla="*/ 2565612 h 3006470"/>
                        <a:gd name="connsiteX392-126335" fmla="*/ 420406 w 6006665"/>
                        <a:gd name="connsiteY392-126336" fmla="*/ 2547432 h 3006470"/>
                        <a:gd name="connsiteX393-126337" fmla="*/ 409588 w 6006665"/>
                        <a:gd name="connsiteY393-126338" fmla="*/ 2547432 h 3006470"/>
                        <a:gd name="connsiteX394-126339" fmla="*/ 397681 w 6006665"/>
                        <a:gd name="connsiteY394-126340" fmla="*/ 2547432 h 3006470"/>
                        <a:gd name="connsiteX395-126341" fmla="*/ 379485 w 6006665"/>
                        <a:gd name="connsiteY395-126342" fmla="*/ 2525193 h 3006470"/>
                        <a:gd name="connsiteX396-126343" fmla="*/ 357322 w 6006665"/>
                        <a:gd name="connsiteY396-126344" fmla="*/ 2531525 h 3006470"/>
                        <a:gd name="connsiteX397-126345" fmla="*/ 352842 w 6006665"/>
                        <a:gd name="connsiteY397-126346" fmla="*/ 2529403 h 3006470"/>
                        <a:gd name="connsiteX398-126347" fmla="*/ 345415 w 6006665"/>
                        <a:gd name="connsiteY398-126348" fmla="*/ 2531525 h 3006470"/>
                        <a:gd name="connsiteX399-126349" fmla="*/ 302238 w 6006665"/>
                        <a:gd name="connsiteY399-126350" fmla="*/ 2511073 h 3006470"/>
                        <a:gd name="connsiteX400-126351" fmla="*/ 302238 w 6006665"/>
                        <a:gd name="connsiteY400-126352" fmla="*/ 2499711 h 3006470"/>
                        <a:gd name="connsiteX401-126353" fmla="*/ 286331 w 6006665"/>
                        <a:gd name="connsiteY401-126354" fmla="*/ 2472441 h 3006470"/>
                        <a:gd name="connsiteX402-126355" fmla="*/ 270968 w 6006665"/>
                        <a:gd name="connsiteY402-126356" fmla="*/ 2472441 h 3006470"/>
                        <a:gd name="connsiteX403-126357" fmla="*/ 259061 w 6006665"/>
                        <a:gd name="connsiteY403-126358" fmla="*/ 2472441 h 3006470"/>
                        <a:gd name="connsiteX404-126359" fmla="*/ 254516 w 6006665"/>
                        <a:gd name="connsiteY404-126360" fmla="*/ 2456534 h 3006470"/>
                        <a:gd name="connsiteX405-126361" fmla="*/ 263606 w 6006665"/>
                        <a:gd name="connsiteY405-126362" fmla="*/ 2440627 h 3006470"/>
                        <a:gd name="connsiteX406-126363" fmla="*/ 243991 w 6006665"/>
                        <a:gd name="connsiteY406-126364" fmla="*/ 2410114 h 3006470"/>
                        <a:gd name="connsiteX407-126365" fmla="*/ 216429 w 6006665"/>
                        <a:gd name="connsiteY407-126366" fmla="*/ 2413357 h 3006470"/>
                        <a:gd name="connsiteX408-126367" fmla="*/ 212956 w 6006665"/>
                        <a:gd name="connsiteY408-126368" fmla="*/ 2412365 h 3006470"/>
                        <a:gd name="connsiteX409-126369" fmla="*/ 204522 w 6006665"/>
                        <a:gd name="connsiteY409-126370" fmla="*/ 2413357 h 3006470"/>
                        <a:gd name="connsiteX410-126371" fmla="*/ 199623 w 6006665"/>
                        <a:gd name="connsiteY410-126372" fmla="*/ 2411957 h 3006470"/>
                        <a:gd name="connsiteX411-126373" fmla="*/ 195977 w 6006665"/>
                        <a:gd name="connsiteY411-126374" fmla="*/ 2424719 h 3006470"/>
                        <a:gd name="connsiteX412-126375" fmla="*/ 184968 w 6006665"/>
                        <a:gd name="connsiteY412-126376" fmla="*/ 2421574 h 3006470"/>
                        <a:gd name="connsiteX413-126377" fmla="*/ 184070 w 6006665"/>
                        <a:gd name="connsiteY413-126378" fmla="*/ 2424719 h 3006470"/>
                        <a:gd name="connsiteX414-126379" fmla="*/ 168163 w 6006665"/>
                        <a:gd name="connsiteY414-126380" fmla="*/ 2420184 h 3006470"/>
                        <a:gd name="connsiteX415-126381" fmla="*/ 156800 w 6006665"/>
                        <a:gd name="connsiteY415-126382" fmla="*/ 2381542 h 3006470"/>
                        <a:gd name="connsiteX416-126383" fmla="*/ 152255 w 6006665"/>
                        <a:gd name="connsiteY416-126384" fmla="*/ 2365635 h 3006470"/>
                        <a:gd name="connsiteX417-126385" fmla="*/ 156800 w 6006665"/>
                        <a:gd name="connsiteY417-126386" fmla="*/ 2361090 h 3006470"/>
                        <a:gd name="connsiteX418-126387" fmla="*/ 168707 w 6006665"/>
                        <a:gd name="connsiteY418-126388" fmla="*/ 2361090 h 3006470"/>
                        <a:gd name="connsiteX419-126389" fmla="*/ 188615 w 6006665"/>
                        <a:gd name="connsiteY419-126390" fmla="*/ 2361090 h 3006470"/>
                        <a:gd name="connsiteX420-126391" fmla="*/ 199977 w 6006665"/>
                        <a:gd name="connsiteY420-126392" fmla="*/ 2349728 h 3006470"/>
                        <a:gd name="connsiteX421-126393" fmla="*/ 188615 w 6006665"/>
                        <a:gd name="connsiteY421-126394" fmla="*/ 2327003 h 3006470"/>
                        <a:gd name="connsiteX422-126395" fmla="*/ 168163 w 6006665"/>
                        <a:gd name="connsiteY422-126396" fmla="*/ 2317914 h 3006470"/>
                        <a:gd name="connsiteX423-126397" fmla="*/ 168163 w 6006665"/>
                        <a:gd name="connsiteY423-126398" fmla="*/ 2311096 h 3006470"/>
                        <a:gd name="connsiteX424-126399" fmla="*/ 152255 w 6006665"/>
                        <a:gd name="connsiteY424-126400" fmla="*/ 2295189 h 3006470"/>
                        <a:gd name="connsiteX425-126401" fmla="*/ 129531 w 6006665"/>
                        <a:gd name="connsiteY425-126402" fmla="*/ 2258829 h 3006470"/>
                        <a:gd name="connsiteX426-126403" fmla="*/ 140893 w 6006665"/>
                        <a:gd name="connsiteY426-126404" fmla="*/ 2236105 h 3006470"/>
                        <a:gd name="connsiteX427-126405" fmla="*/ 136348 w 6006665"/>
                        <a:gd name="connsiteY427-126406" fmla="*/ 2208835 h 3006470"/>
                        <a:gd name="connsiteX428-126407" fmla="*/ 103789 w 6006665"/>
                        <a:gd name="connsiteY428-126408" fmla="*/ 2195428 h 3006470"/>
                        <a:gd name="connsiteX429-126409" fmla="*/ 93716 w 6006665"/>
                        <a:gd name="connsiteY429-126410" fmla="*/ 2199745 h 3006470"/>
                        <a:gd name="connsiteX430-126411" fmla="*/ 91868 w 6006665"/>
                        <a:gd name="connsiteY430-126412" fmla="*/ 2195434 h 3006470"/>
                        <a:gd name="connsiteX431-126413" fmla="*/ 81809 w 6006665"/>
                        <a:gd name="connsiteY431-126414" fmla="*/ 2199745 h 3006470"/>
                        <a:gd name="connsiteX432-126415" fmla="*/ 74992 w 6006665"/>
                        <a:gd name="connsiteY432-126416" fmla="*/ 2183838 h 3006470"/>
                        <a:gd name="connsiteX433-126417" fmla="*/ 34087 w 6006665"/>
                        <a:gd name="connsiteY433-126418" fmla="*/ 2172476 h 3006470"/>
                        <a:gd name="connsiteX434-126419" fmla="*/ 22725 w 6006665"/>
                        <a:gd name="connsiteY434-126420" fmla="*/ 2129299 h 3006470"/>
                        <a:gd name="connsiteX435-126421" fmla="*/ 22725 w 6006665"/>
                        <a:gd name="connsiteY435-126422" fmla="*/ 2097484 h 3006470"/>
                        <a:gd name="connsiteX436-126423" fmla="*/ 0 w 6006665"/>
                        <a:gd name="connsiteY436-126424" fmla="*/ 2081577 h 3006470"/>
                        <a:gd name="connsiteX437-126425" fmla="*/ 15907 w 6006665"/>
                        <a:gd name="connsiteY437-126426" fmla="*/ 2058853 h 3006470"/>
                        <a:gd name="connsiteX438-126427" fmla="*/ 6818 w 6006665"/>
                        <a:gd name="connsiteY438-126428" fmla="*/ 1995224 h 3006470"/>
                        <a:gd name="connsiteX439-126429" fmla="*/ 34087 w 6006665"/>
                        <a:gd name="connsiteY439-126430" fmla="*/ 1952047 h 3006470"/>
                        <a:gd name="connsiteX440-126431" fmla="*/ 27270 w 6006665"/>
                        <a:gd name="connsiteY440-126432" fmla="*/ 1940685 h 3006470"/>
                        <a:gd name="connsiteX441-126433" fmla="*/ 70447 w 6006665"/>
                        <a:gd name="connsiteY441-126434" fmla="*/ 1902053 h 3006470"/>
                        <a:gd name="connsiteX442-126435" fmla="*/ 27270 w 6006665"/>
                        <a:gd name="connsiteY442-126436" fmla="*/ 1865693 h 3006470"/>
                        <a:gd name="connsiteX443-126437" fmla="*/ 109078 w 6006665"/>
                        <a:gd name="connsiteY443-126438" fmla="*/ 1767977 h 3006470"/>
                        <a:gd name="connsiteX444-126439" fmla="*/ 145438 w 6006665"/>
                        <a:gd name="connsiteY444-126440" fmla="*/ 1724800 h 3006470"/>
                        <a:gd name="connsiteX445-126441" fmla="*/ 156800 w 6006665"/>
                        <a:gd name="connsiteY445-126442" fmla="*/ 1681624 h 3006470"/>
                        <a:gd name="connsiteX446-126443" fmla="*/ 102261 w 6006665"/>
                        <a:gd name="connsiteY446-126444" fmla="*/ 1629357 h 3006470"/>
                        <a:gd name="connsiteX447-126445" fmla="*/ 118168 w 6006665"/>
                        <a:gd name="connsiteY447-126446" fmla="*/ 1574818 h 3006470"/>
                        <a:gd name="connsiteX448-126447" fmla="*/ 86354 w 6006665"/>
                        <a:gd name="connsiteY448-126448" fmla="*/ 1511189 h 3006470"/>
                        <a:gd name="connsiteX449-126449" fmla="*/ 298238 w 6006665"/>
                        <a:gd name="connsiteY449-126450" fmla="*/ 1554366 h 3006470"/>
                        <a:gd name="connsiteX450-126451" fmla="*/ 345959 w 6006665"/>
                        <a:gd name="connsiteY450-126452" fmla="*/ 1586180 h 3006470"/>
                        <a:gd name="connsiteX451-126453" fmla="*/ 362087 w 6006665"/>
                        <a:gd name="connsiteY451-126454" fmla="*/ 1595588 h 3006470"/>
                        <a:gd name="connsiteX452-126455" fmla="*/ 365867 w 6006665"/>
                        <a:gd name="connsiteY452-126456" fmla="*/ 1563455 h 3006470"/>
                        <a:gd name="connsiteX453-126457" fmla="*/ 345415 w 6006665"/>
                        <a:gd name="connsiteY453-126458" fmla="*/ 1527096 h 3006470"/>
                        <a:gd name="connsiteX454-126459" fmla="*/ 365867 w 6006665"/>
                        <a:gd name="connsiteY454-126460" fmla="*/ 1495281 h 3006470"/>
                        <a:gd name="connsiteX455-126461" fmla="*/ 374560 w 6006665"/>
                        <a:gd name="connsiteY455-126462" fmla="*/ 1500280 h 3006470"/>
                        <a:gd name="connsiteX456-126463" fmla="*/ 377774 w 6006665"/>
                        <a:gd name="connsiteY456-126464" fmla="*/ 1495281 h 3006470"/>
                        <a:gd name="connsiteX457-126465" fmla="*/ 461933 w 6006665"/>
                        <a:gd name="connsiteY457-126466" fmla="*/ 1543673 h 3006470"/>
                        <a:gd name="connsiteX458-126467" fmla="*/ 484035 w 6006665"/>
                        <a:gd name="connsiteY458-126468" fmla="*/ 1527096 h 3006470"/>
                        <a:gd name="connsiteX459-126469" fmla="*/ 463583 w 6006665"/>
                        <a:gd name="connsiteY459-126470" fmla="*/ 1461194 h 3006470"/>
                        <a:gd name="connsiteX460-126471" fmla="*/ 1677078 w 6006665"/>
                        <a:gd name="connsiteY460-126472" fmla="*/ 1370296 h 3006470"/>
                        <a:gd name="connsiteX461-126473" fmla="*/ 1720255 w 6006665"/>
                        <a:gd name="connsiteY461-126474" fmla="*/ 1349844 h 3006470"/>
                        <a:gd name="connsiteX462-126475" fmla="*/ 1731617 w 6006665"/>
                        <a:gd name="connsiteY462-126476" fmla="*/ 1299850 h 3006470"/>
                        <a:gd name="connsiteX463-126477" fmla="*/ 1758887 w 6006665"/>
                        <a:gd name="connsiteY463-126478" fmla="*/ 1256673 h 3006470"/>
                        <a:gd name="connsiteX464-126479" fmla="*/ 1736162 w 6006665"/>
                        <a:gd name="connsiteY464-126480" fmla="*/ 1197589 h 3006470"/>
                        <a:gd name="connsiteX465-126481" fmla="*/ 1758887 w 6006665"/>
                        <a:gd name="connsiteY465-126482" fmla="*/ 1133960 h 3006470"/>
                        <a:gd name="connsiteX466-126483" fmla="*/ 1704347 w 6006665"/>
                        <a:gd name="connsiteY466-126484" fmla="*/ 1070331 h 3006470"/>
                        <a:gd name="connsiteX467-126485" fmla="*/ 1736162 w 6006665"/>
                        <a:gd name="connsiteY467-126486" fmla="*/ 961252 h 3006470"/>
                        <a:gd name="connsiteX468-126487" fmla="*/ 1688440 w 6006665"/>
                        <a:gd name="connsiteY468-126488" fmla="*/ 865809 h 3006470"/>
                        <a:gd name="connsiteX469-126489" fmla="*/ 1752069 w 6006665"/>
                        <a:gd name="connsiteY469-126490" fmla="*/ 788545 h 3006470"/>
                        <a:gd name="connsiteX470-126491" fmla="*/ 1747524 w 6006665"/>
                        <a:gd name="connsiteY470-126492" fmla="*/ 704464 h 3006470"/>
                        <a:gd name="connsiteX471-126493" fmla="*/ 1763431 w 6006665"/>
                        <a:gd name="connsiteY471-126494" fmla="*/ 697647 h 3006470"/>
                        <a:gd name="connsiteX472-126495" fmla="*/ 1764877 w 6006665"/>
                        <a:gd name="connsiteY472-126496" fmla="*/ 702130 h 3006470"/>
                        <a:gd name="connsiteX473-126497" fmla="*/ 1775339 w 6006665"/>
                        <a:gd name="connsiteY473-126498" fmla="*/ 697647 h 3006470"/>
                        <a:gd name="connsiteX474-126499" fmla="*/ 1798063 w 6006665"/>
                        <a:gd name="connsiteY474-126500" fmla="*/ 768093 h 3006470"/>
                        <a:gd name="connsiteX475-126501" fmla="*/ 1791454 w 6006665"/>
                        <a:gd name="connsiteY475-126502" fmla="*/ 815304 h 3006470"/>
                        <a:gd name="connsiteX476-126503" fmla="*/ 1854330 w 6006665"/>
                        <a:gd name="connsiteY476-126504" fmla="*/ 772638 h 3006470"/>
                        <a:gd name="connsiteX477-126505" fmla="*/ 1931594 w 6006665"/>
                        <a:gd name="connsiteY477-126506" fmla="*/ 763548 h 3006470"/>
                        <a:gd name="connsiteX478-126507" fmla="*/ 1932772 w 6006665"/>
                        <a:gd name="connsiteY478-126508" fmla="*/ 764810 h 3006470"/>
                        <a:gd name="connsiteX479-126509" fmla="*/ 1943501 w 6006665"/>
                        <a:gd name="connsiteY479-126510" fmla="*/ 763548 h 3006470"/>
                        <a:gd name="connsiteX480-126511" fmla="*/ 1988608 w 6006665"/>
                        <a:gd name="connsiteY480-126512" fmla="*/ 811877 h 3006470"/>
                        <a:gd name="connsiteX481-126513" fmla="*/ 1963408 w 6006665"/>
                        <a:gd name="connsiteY481-126514" fmla="*/ 736278 h 3006470"/>
                        <a:gd name="connsiteX482-126515" fmla="*/ 1963408 w 6006665"/>
                        <a:gd name="connsiteY482-126516" fmla="*/ 595386 h 3006470"/>
                        <a:gd name="connsiteX483-126517" fmla="*/ 2027037 w 6006665"/>
                        <a:gd name="connsiteY483-126518" fmla="*/ 574934 h 3006470"/>
                        <a:gd name="connsiteX484-126519" fmla="*/ 2037269 w 6006665"/>
                        <a:gd name="connsiteY484-126520" fmla="*/ 575472 h 3006470"/>
                        <a:gd name="connsiteX485-126521" fmla="*/ 2038944 w 6006665"/>
                        <a:gd name="connsiteY485-126522" fmla="*/ 574934 h 3006470"/>
                        <a:gd name="connsiteX486-126523" fmla="*/ 2115414 w 6006665"/>
                        <a:gd name="connsiteY486-126524" fmla="*/ 578958 h 3006470"/>
                        <a:gd name="connsiteX487-126525" fmla="*/ 2192927 w 6006665"/>
                        <a:gd name="connsiteY487-126526" fmla="*/ 559026 h 3006470"/>
                        <a:gd name="connsiteX488-126527" fmla="*/ 2167930 w 6006665"/>
                        <a:gd name="connsiteY488-126528" fmla="*/ 493125 h 3006470"/>
                        <a:gd name="connsiteX489-126529" fmla="*/ 2204289 w 6006665"/>
                        <a:gd name="connsiteY489-126530" fmla="*/ 402226 h 3006470"/>
                        <a:gd name="connsiteX490-126531" fmla="*/ 2247466 w 6006665"/>
                        <a:gd name="connsiteY490-126532" fmla="*/ 397681 h 3006470"/>
                        <a:gd name="connsiteX491-126533" fmla="*/ 2317913 w 6006665"/>
                        <a:gd name="connsiteY491-126534" fmla="*/ 322690 h 3006470"/>
                        <a:gd name="connsiteX492-126535" fmla="*/ 2420183 w 6006665"/>
                        <a:gd name="connsiteY492-126536" fmla="*/ 304510 h 3006470"/>
                        <a:gd name="connsiteX493-126537" fmla="*/ 2429263 w 6006665"/>
                        <a:gd name="connsiteY493-126538" fmla="*/ 263606 h 3006470"/>
                        <a:gd name="connsiteX494-126539" fmla="*/ 2526979 w 6006665"/>
                        <a:gd name="connsiteY494-126540" fmla="*/ 252244 h 3006470"/>
                        <a:gd name="connsiteX495-126541" fmla="*/ 2528058 w 6006665"/>
                        <a:gd name="connsiteY495-126542" fmla="*/ 253503 h 3006470"/>
                        <a:gd name="connsiteX496-126543" fmla="*/ 2538886 w 6006665"/>
                        <a:gd name="connsiteY496-126544" fmla="*/ 252244 h 3006470"/>
                        <a:gd name="connsiteX497-126545" fmla="*/ 2560820 w 6006665"/>
                        <a:gd name="connsiteY497-126546" fmla="*/ 277833 h 3006470"/>
                        <a:gd name="connsiteX498-126547" fmla="*/ 2640602 w 6006665"/>
                        <a:gd name="connsiteY498-126548" fmla="*/ 202249 h 3006470"/>
                        <a:gd name="connsiteX499-126549" fmla="*/ 2652509 w 6006665"/>
                        <a:gd name="connsiteY499-126550" fmla="*/ 202249 h 3006470"/>
                        <a:gd name="connsiteX500-126551" fmla="*/ 2704231 w 6006665"/>
                        <a:gd name="connsiteY500-126552" fmla="*/ 202249 h 3006470"/>
                        <a:gd name="connsiteX501-126553" fmla="*/ 2715593 w 6006665"/>
                        <a:gd name="connsiteY501-126554" fmla="*/ 134075 h 3006470"/>
                        <a:gd name="connsiteX502-126555" fmla="*/ 2751953 w 6006665"/>
                        <a:gd name="connsiteY502-126556" fmla="*/ 68174 h 3006470"/>
                        <a:gd name="connsiteX503-126557" fmla="*/ 2838307 w 6006665"/>
                        <a:gd name="connsiteY503-126558" fmla="*/ 0 h 3006470"/>
                        <a:gd name="connsiteX0-126559" fmla="*/ 1791129 w 6006665"/>
                        <a:gd name="connsiteY0-126560" fmla="*/ 817622 h 3006470"/>
                        <a:gd name="connsiteX1-126561" fmla="*/ 1782156 w 6006665"/>
                        <a:gd name="connsiteY1-126562" fmla="*/ 881716 h 3006470"/>
                        <a:gd name="connsiteX2-126563" fmla="*/ 1809554 w 6006665"/>
                        <a:gd name="connsiteY2-126564" fmla="*/ 895415 h 3006470"/>
                        <a:gd name="connsiteX3-126565" fmla="*/ 1791129 w 6006665"/>
                        <a:gd name="connsiteY3-126566" fmla="*/ 817622 h 3006470"/>
                        <a:gd name="connsiteX4-126567" fmla="*/ 2838307 w 6006665"/>
                        <a:gd name="connsiteY4-126568" fmla="*/ 0 h 3006470"/>
                        <a:gd name="connsiteX5-126569" fmla="*/ 2844246 w 6006665"/>
                        <a:gd name="connsiteY5-126570" fmla="*/ 4711 h 3006470"/>
                        <a:gd name="connsiteX6-126571" fmla="*/ 2850213 w 6006665"/>
                        <a:gd name="connsiteY6-126572" fmla="*/ 0 h 3006470"/>
                        <a:gd name="connsiteX7-126573" fmla="*/ 2916115 w 6006665"/>
                        <a:gd name="connsiteY7-126574" fmla="*/ 52267 h 3006470"/>
                        <a:gd name="connsiteX8-126575" fmla="*/ 2861576 w 6006665"/>
                        <a:gd name="connsiteY8-126576" fmla="*/ 90899 h 3006470"/>
                        <a:gd name="connsiteX9-126577" fmla="*/ 2947929 w 6006665"/>
                        <a:gd name="connsiteY9-126578" fmla="*/ 118168 h 3006470"/>
                        <a:gd name="connsiteX10-126579" fmla="*/ 2957621 w 6006665"/>
                        <a:gd name="connsiteY10-126580" fmla="*/ 186006 h 3006470"/>
                        <a:gd name="connsiteX11-126581" fmla="*/ 2979199 w 6006665"/>
                        <a:gd name="connsiteY11-126582" fmla="*/ 161345 h 3006470"/>
                        <a:gd name="connsiteX12-126583" fmla="*/ 2991106 w 6006665"/>
                        <a:gd name="connsiteY12-126584" fmla="*/ 161345 h 3006470"/>
                        <a:gd name="connsiteX13-126585" fmla="*/ 3086005 w 6006665"/>
                        <a:gd name="connsiteY13-126586" fmla="*/ 161345 h 3006470"/>
                        <a:gd name="connsiteX14-126587" fmla="*/ 3097912 w 6006665"/>
                        <a:gd name="connsiteY14-126588" fmla="*/ 161345 h 3006470"/>
                        <a:gd name="connsiteX15-126589" fmla="*/ 3179721 w 6006665"/>
                        <a:gd name="connsiteY15-126590" fmla="*/ 236336 h 3006470"/>
                        <a:gd name="connsiteX16-126591" fmla="*/ 3211535 w 6006665"/>
                        <a:gd name="connsiteY16-126592" fmla="*/ 295420 h 3006470"/>
                        <a:gd name="connsiteX17-126593" fmla="*/ 3200173 w 6006665"/>
                        <a:gd name="connsiteY17-126594" fmla="*/ 370412 h 3006470"/>
                        <a:gd name="connsiteX18-126595" fmla="*/ 3161541 w 6006665"/>
                        <a:gd name="connsiteY18-126596" fmla="*/ 413589 h 3006470"/>
                        <a:gd name="connsiteX19-126597" fmla="*/ 3066097 w 6006665"/>
                        <a:gd name="connsiteY19-126598" fmla="*/ 488580 h 3006470"/>
                        <a:gd name="connsiteX20-126599" fmla="*/ 3034283 w 6006665"/>
                        <a:gd name="connsiteY20-126600" fmla="*/ 531757 h 3006470"/>
                        <a:gd name="connsiteX21-126601" fmla="*/ 3082005 w 6006665"/>
                        <a:gd name="connsiteY21-126602" fmla="*/ 547664 h 3006470"/>
                        <a:gd name="connsiteX22-126603" fmla="*/ 3129459 w 6006665"/>
                        <a:gd name="connsiteY22-126604" fmla="*/ 575345 h 3006470"/>
                        <a:gd name="connsiteX23-126605" fmla="*/ 3156451 w 6006665"/>
                        <a:gd name="connsiteY23-126606" fmla="*/ 552209 h 3006470"/>
                        <a:gd name="connsiteX24-126607" fmla="*/ 3158460 w 6006665"/>
                        <a:gd name="connsiteY24-126608" fmla="*/ 560693 h 3006470"/>
                        <a:gd name="connsiteX25-126609" fmla="*/ 3168359 w 6006665"/>
                        <a:gd name="connsiteY25-126610" fmla="*/ 552209 h 3006470"/>
                        <a:gd name="connsiteX26-126611" fmla="*/ 3184984 w 6006665"/>
                        <a:gd name="connsiteY26-126612" fmla="*/ 622402 h 3006470"/>
                        <a:gd name="connsiteX27-126613" fmla="*/ 3192811 w 6006665"/>
                        <a:gd name="connsiteY27-126614" fmla="*/ 606748 h 3006470"/>
                        <a:gd name="connsiteX28-126615" fmla="*/ 3251895 w 6006665"/>
                        <a:gd name="connsiteY28-126616" fmla="*/ 586296 h 3006470"/>
                        <a:gd name="connsiteX29-126617" fmla="*/ 3259833 w 6006665"/>
                        <a:gd name="connsiteY29-126618" fmla="*/ 587670 h 3006470"/>
                        <a:gd name="connsiteX30-126619" fmla="*/ 3263802 w 6006665"/>
                        <a:gd name="connsiteY30-126620" fmla="*/ 586296 h 3006470"/>
                        <a:gd name="connsiteX31-126621" fmla="*/ 3381970 w 6006665"/>
                        <a:gd name="connsiteY31-126622" fmla="*/ 606748 h 3006470"/>
                        <a:gd name="connsiteX32-126623" fmla="*/ 3388787 w 6006665"/>
                        <a:gd name="connsiteY32-126624" fmla="*/ 665832 h 3006470"/>
                        <a:gd name="connsiteX33-126625" fmla="*/ 3531529 w 6006665"/>
                        <a:gd name="connsiteY33-126626" fmla="*/ 686823 h 3006470"/>
                        <a:gd name="connsiteX34-126627" fmla="*/ 3538225 w 6006665"/>
                        <a:gd name="connsiteY34-126628" fmla="*/ 590841 h 3006470"/>
                        <a:gd name="connsiteX35-126629" fmla="*/ 3549910 w 6006665"/>
                        <a:gd name="connsiteY35-126630" fmla="*/ 594028 h 3006470"/>
                        <a:gd name="connsiteX36-126631" fmla="*/ 3550132 w 6006665"/>
                        <a:gd name="connsiteY36-126632" fmla="*/ 590841 h 3006470"/>
                        <a:gd name="connsiteX37-126633" fmla="*/ 3625123 w 6006665"/>
                        <a:gd name="connsiteY37-126634" fmla="*/ 611293 h 3006470"/>
                        <a:gd name="connsiteX38-126635" fmla="*/ 3672301 w 6006665"/>
                        <a:gd name="connsiteY38-126636" fmla="*/ 611293 h 3006470"/>
                        <a:gd name="connsiteX39-126637" fmla="*/ 3684207 w 6006665"/>
                        <a:gd name="connsiteY39-126638" fmla="*/ 611293 h 3006470"/>
                        <a:gd name="connsiteX40-126639" fmla="*/ 3743291 w 6006665"/>
                        <a:gd name="connsiteY40-126640" fmla="*/ 677194 h 3006470"/>
                        <a:gd name="connsiteX41-126641" fmla="*/ 3759199 w 6006665"/>
                        <a:gd name="connsiteY41-126642" fmla="*/ 756731 h 3006470"/>
                        <a:gd name="connsiteX42-126643" fmla="*/ 3738747 w 6006665"/>
                        <a:gd name="connsiteY42-126644" fmla="*/ 806725 h 3006470"/>
                        <a:gd name="connsiteX43-126645" fmla="*/ 3786469 w 6006665"/>
                        <a:gd name="connsiteY43-126646" fmla="*/ 897623 h 3006470"/>
                        <a:gd name="connsiteX44-126647" fmla="*/ 3835603 w 6006665"/>
                        <a:gd name="connsiteY44-126648" fmla="*/ 933529 h 3006470"/>
                        <a:gd name="connsiteX45-126649" fmla="*/ 3865460 w 6006665"/>
                        <a:gd name="connsiteY45-126650" fmla="*/ 822632 h 3006470"/>
                        <a:gd name="connsiteX46-126651" fmla="*/ 3875077 w 6006665"/>
                        <a:gd name="connsiteY46-126652" fmla="*/ 831139 h 3006470"/>
                        <a:gd name="connsiteX47-126653" fmla="*/ 3877367 w 6006665"/>
                        <a:gd name="connsiteY47-126654" fmla="*/ 822632 h 3006470"/>
                        <a:gd name="connsiteX48-126655" fmla="*/ 3932151 w 6006665"/>
                        <a:gd name="connsiteY48-126656" fmla="*/ 871095 h 3006470"/>
                        <a:gd name="connsiteX49-126657" fmla="*/ 3988173 w 6006665"/>
                        <a:gd name="connsiteY49-126658" fmla="*/ 843084 h 3006470"/>
                        <a:gd name="connsiteX50-126659" fmla="*/ 3993852 w 6006665"/>
                        <a:gd name="connsiteY50-126660" fmla="*/ 846199 h 3006470"/>
                        <a:gd name="connsiteX51-126661" fmla="*/ 4000080 w 6006665"/>
                        <a:gd name="connsiteY51-126662" fmla="*/ 843084 h 3006470"/>
                        <a:gd name="connsiteX52-126663" fmla="*/ 4062426 w 6006665"/>
                        <a:gd name="connsiteY52-126664" fmla="*/ 877274 h 3006470"/>
                        <a:gd name="connsiteX53-126665" fmla="*/ 4085889 w 6006665"/>
                        <a:gd name="connsiteY53-126666" fmla="*/ 849902 h 3006470"/>
                        <a:gd name="connsiteX54-126667" fmla="*/ 4095563 w 6006665"/>
                        <a:gd name="connsiteY54-126668" fmla="*/ 852506 h 3006470"/>
                        <a:gd name="connsiteX55-126669" fmla="*/ 4097796 w 6006665"/>
                        <a:gd name="connsiteY55-126670" fmla="*/ 849902 h 3006470"/>
                        <a:gd name="connsiteX56-126671" fmla="*/ 4144150 w 6006665"/>
                        <a:gd name="connsiteY56-126672" fmla="*/ 862382 h 3006470"/>
                        <a:gd name="connsiteX57-126673" fmla="*/ 4117703 w 6006665"/>
                        <a:gd name="connsiteY57-126674" fmla="*/ 752186 h 3006470"/>
                        <a:gd name="connsiteX58-126675" fmla="*/ 4165425 w 6006665"/>
                        <a:gd name="connsiteY58-126676" fmla="*/ 697647 h 3006470"/>
                        <a:gd name="connsiteX59-126677" fmla="*/ 4175231 w 6006665"/>
                        <a:gd name="connsiteY59-126678" fmla="*/ 700048 h 3006470"/>
                        <a:gd name="connsiteX60-126679" fmla="*/ 4177332 w 6006665"/>
                        <a:gd name="connsiteY60-126680" fmla="*/ 697647 h 3006470"/>
                        <a:gd name="connsiteX61-126681" fmla="*/ 4511384 w 6006665"/>
                        <a:gd name="connsiteY61-126682" fmla="*/ 779455 h 3006470"/>
                        <a:gd name="connsiteX62-126683" fmla="*/ 4543199 w 6006665"/>
                        <a:gd name="connsiteY62-126684" fmla="*/ 849902 h 3006470"/>
                        <a:gd name="connsiteX63-126685" fmla="*/ 4639242 w 6006665"/>
                        <a:gd name="connsiteY63-126686" fmla="*/ 932544 h 3006470"/>
                        <a:gd name="connsiteX64-126687" fmla="*/ 4774445 w 6006665"/>
                        <a:gd name="connsiteY64-126688" fmla="*/ 913531 h 3006470"/>
                        <a:gd name="connsiteX65-126689" fmla="*/ 4778496 w 6006665"/>
                        <a:gd name="connsiteY65-126690" fmla="*/ 914635 h 3006470"/>
                        <a:gd name="connsiteX66-126691" fmla="*/ 4786352 w 6006665"/>
                        <a:gd name="connsiteY66-126692" fmla="*/ 913531 h 3006470"/>
                        <a:gd name="connsiteX67-126693" fmla="*/ 4861343 w 6006665"/>
                        <a:gd name="connsiteY67-126694" fmla="*/ 933983 h 3006470"/>
                        <a:gd name="connsiteX68-126695" fmla="*/ 4893158 w 6006665"/>
                        <a:gd name="connsiteY68-126696" fmla="*/ 977160 h 3006470"/>
                        <a:gd name="connsiteX69-126697" fmla="*/ 4888613 w 6006665"/>
                        <a:gd name="connsiteY69-126698" fmla="*/ 1058968 h 3006470"/>
                        <a:gd name="connsiteX70-126699" fmla="*/ 4927677 w 6006665"/>
                        <a:gd name="connsiteY70-126700" fmla="*/ 1083640 h 3006470"/>
                        <a:gd name="connsiteX71-126701" fmla="*/ 4967605 w 6006665"/>
                        <a:gd name="connsiteY71-126702" fmla="*/ 1070331 h 3006470"/>
                        <a:gd name="connsiteX72-126703" fmla="*/ 5038051 w 6006665"/>
                        <a:gd name="connsiteY72-126704" fmla="*/ 1063513 h 3006470"/>
                        <a:gd name="connsiteX73-126705" fmla="*/ 5040730 w 6006665"/>
                        <a:gd name="connsiteY73-126706" fmla="*/ 1064406 h 3006470"/>
                        <a:gd name="connsiteX74-126707" fmla="*/ 5049958 w 6006665"/>
                        <a:gd name="connsiteY74-126708" fmla="*/ 1063513 h 3006470"/>
                        <a:gd name="connsiteX75-126709" fmla="*/ 5114249 w 6006665"/>
                        <a:gd name="connsiteY75-126710" fmla="*/ 1084944 h 3006470"/>
                        <a:gd name="connsiteX76-126711" fmla="*/ 5176671 w 6006665"/>
                        <a:gd name="connsiteY76-126712" fmla="*/ 1074876 h 3006470"/>
                        <a:gd name="connsiteX77-126713" fmla="*/ 5177801 w 6006665"/>
                        <a:gd name="connsiteY77-126714" fmla="*/ 1076614 h 3006470"/>
                        <a:gd name="connsiteX78-126715" fmla="*/ 5188578 w 6006665"/>
                        <a:gd name="connsiteY78-126716" fmla="*/ 1074876 h 3006470"/>
                        <a:gd name="connsiteX79-126717" fmla="*/ 5243719 w 6006665"/>
                        <a:gd name="connsiteY79-126718" fmla="*/ 1159707 h 3006470"/>
                        <a:gd name="connsiteX80-126719" fmla="*/ 5283477 w 6006665"/>
                        <a:gd name="connsiteY80-126720" fmla="*/ 1129415 h 3006470"/>
                        <a:gd name="connsiteX81-126721" fmla="*/ 5258480 w 6006665"/>
                        <a:gd name="connsiteY81-126722" fmla="*/ 1063513 h 3006470"/>
                        <a:gd name="connsiteX82-126723" fmla="*/ 5267570 w 6006665"/>
                        <a:gd name="connsiteY82-126724" fmla="*/ 1015792 h 3006470"/>
                        <a:gd name="connsiteX83-126725" fmla="*/ 5278896 w 6006665"/>
                        <a:gd name="connsiteY83-126726" fmla="*/ 1018841 h 3006470"/>
                        <a:gd name="connsiteX84-126727" fmla="*/ 5279477 w 6006665"/>
                        <a:gd name="connsiteY84-126728" fmla="*/ 1015792 h 3006470"/>
                        <a:gd name="connsiteX85-126729" fmla="*/ 5395510 w 6006665"/>
                        <a:gd name="connsiteY85-126730" fmla="*/ 1047031 h 3006470"/>
                        <a:gd name="connsiteX86-126731" fmla="*/ 5463001 w 6006665"/>
                        <a:gd name="connsiteY86-126732" fmla="*/ 1043061 h 3006470"/>
                        <a:gd name="connsiteX87-126733" fmla="*/ 5464386 w 6006665"/>
                        <a:gd name="connsiteY87-126734" fmla="*/ 1043680 h 3006470"/>
                        <a:gd name="connsiteX88-126735" fmla="*/ 5474909 w 6006665"/>
                        <a:gd name="connsiteY88-126736" fmla="*/ 1043061 h 3006470"/>
                        <a:gd name="connsiteX89-126737" fmla="*/ 5581715 w 6006665"/>
                        <a:gd name="connsiteY89-126738" fmla="*/ 1090783 h 3006470"/>
                        <a:gd name="connsiteX90-126739" fmla="*/ 5633981 w 6006665"/>
                        <a:gd name="connsiteY90-126740" fmla="*/ 1133960 h 3006470"/>
                        <a:gd name="connsiteX91-126741" fmla="*/ 5720335 w 6006665"/>
                        <a:gd name="connsiteY91-126742" fmla="*/ 1213496 h 3006470"/>
                        <a:gd name="connsiteX92-126743" fmla="*/ 5822595 w 6006665"/>
                        <a:gd name="connsiteY92-126744" fmla="*/ 1311212 h 3006470"/>
                        <a:gd name="connsiteX93-126745" fmla="*/ 5818051 w 6006665"/>
                        <a:gd name="connsiteY93-126746" fmla="*/ 1365751 h 3006470"/>
                        <a:gd name="connsiteX94-126747" fmla="*/ 5825679 w 6006665"/>
                        <a:gd name="connsiteY94-126748" fmla="*/ 1373379 h 3006470"/>
                        <a:gd name="connsiteX95-126749" fmla="*/ 5822051 w 6006665"/>
                        <a:gd name="connsiteY95-126750" fmla="*/ 1322574 h 3006470"/>
                        <a:gd name="connsiteX96-126751" fmla="*/ 5834092 w 6006665"/>
                        <a:gd name="connsiteY96-126752" fmla="*/ 1324447 h 3006470"/>
                        <a:gd name="connsiteX97-126753" fmla="*/ 5833958 w 6006665"/>
                        <a:gd name="connsiteY97-126754" fmla="*/ 1322574 h 3006470"/>
                        <a:gd name="connsiteX98-126755" fmla="*/ 5936219 w 6006665"/>
                        <a:gd name="connsiteY98-126756" fmla="*/ 1338481 h 3006470"/>
                        <a:gd name="connsiteX99-126757" fmla="*/ 6006665 w 6006665"/>
                        <a:gd name="connsiteY99-126758" fmla="*/ 1418018 h 3006470"/>
                        <a:gd name="connsiteX100-126759" fmla="*/ 5968033 w 6006665"/>
                        <a:gd name="connsiteY100-126760" fmla="*/ 1456650 h 3006470"/>
                        <a:gd name="connsiteX101-126761" fmla="*/ 5908949 w 6006665"/>
                        <a:gd name="connsiteY101-126762" fmla="*/ 1468012 h 3006470"/>
                        <a:gd name="connsiteX102-126763" fmla="*/ 5908949 w 6006665"/>
                        <a:gd name="connsiteY102-126764" fmla="*/ 1554366 h 3006470"/>
                        <a:gd name="connsiteX103-126765" fmla="*/ 5893042 w 6006665"/>
                        <a:gd name="connsiteY103-126766" fmla="*/ 1570273 h 3006470"/>
                        <a:gd name="connsiteX104-126767" fmla="*/ 5881135 w 6006665"/>
                        <a:gd name="connsiteY104-126768" fmla="*/ 1570273 h 3006470"/>
                        <a:gd name="connsiteX105-126769" fmla="*/ 5861227 w 6006665"/>
                        <a:gd name="connsiteY105-126770" fmla="*/ 1570273 h 3006470"/>
                        <a:gd name="connsiteX106-126771" fmla="*/ 5849321 w 6006665"/>
                        <a:gd name="connsiteY106-126772" fmla="*/ 1570273 h 3006470"/>
                        <a:gd name="connsiteX107-126773" fmla="*/ 5817506 w 6006665"/>
                        <a:gd name="connsiteY107-126774" fmla="*/ 1536186 h 3006470"/>
                        <a:gd name="connsiteX108-126775" fmla="*/ 5767511 w 6006665"/>
                        <a:gd name="connsiteY108-126776" fmla="*/ 1511189 h 3006470"/>
                        <a:gd name="connsiteX109-126777" fmla="*/ 5762967 w 6006665"/>
                        <a:gd name="connsiteY109-126778" fmla="*/ 1477102 h 3006470"/>
                        <a:gd name="connsiteX110-126779" fmla="*/ 5729132 w 6006665"/>
                        <a:gd name="connsiteY110-126780" fmla="*/ 1463170 h 3006470"/>
                        <a:gd name="connsiteX111-126781" fmla="*/ 5695337 w 6006665"/>
                        <a:gd name="connsiteY111-126782" fmla="*/ 1472557 h 3006470"/>
                        <a:gd name="connsiteX112-126783" fmla="*/ 5693366 w 6006665"/>
                        <a:gd name="connsiteY112-126784" fmla="*/ 1469797 h 3006470"/>
                        <a:gd name="connsiteX113-126785" fmla="*/ 5683431 w 6006665"/>
                        <a:gd name="connsiteY113-126786" fmla="*/ 1472557 h 3006470"/>
                        <a:gd name="connsiteX114-126787" fmla="*/ 5660706 w 6006665"/>
                        <a:gd name="connsiteY114-126788" fmla="*/ 1440742 h 3006470"/>
                        <a:gd name="connsiteX115-126789" fmla="*/ 5669644 w 6006665"/>
                        <a:gd name="connsiteY115-126790" fmla="*/ 1415717 h 3006470"/>
                        <a:gd name="connsiteX116-126791" fmla="*/ 5640799 w 6006665"/>
                        <a:gd name="connsiteY116-126792" fmla="*/ 1429380 h 3006470"/>
                        <a:gd name="connsiteX117-126793" fmla="*/ 5656705 w 6006665"/>
                        <a:gd name="connsiteY117-126794" fmla="*/ 1472557 h 3006470"/>
                        <a:gd name="connsiteX118-126795" fmla="*/ 5633981 w 6006665"/>
                        <a:gd name="connsiteY118-126796" fmla="*/ 1511189 h 3006470"/>
                        <a:gd name="connsiteX119-126797" fmla="*/ 5586259 w 6006665"/>
                        <a:gd name="connsiteY119-126798" fmla="*/ 1547548 h 3006470"/>
                        <a:gd name="connsiteX120-126799" fmla="*/ 5575676 w 6006665"/>
                        <a:gd name="connsiteY120-126800" fmla="*/ 1546540 h 3006470"/>
                        <a:gd name="connsiteX121-126801" fmla="*/ 5574353 w 6006665"/>
                        <a:gd name="connsiteY121-126802" fmla="*/ 1547548 h 3006470"/>
                        <a:gd name="connsiteX122-126803" fmla="*/ 5539436 w 6006665"/>
                        <a:gd name="connsiteY122-126804" fmla="*/ 1544223 h 3006470"/>
                        <a:gd name="connsiteX123-126805" fmla="*/ 5570352 w 6006665"/>
                        <a:gd name="connsiteY123-126806" fmla="*/ 1586180 h 3006470"/>
                        <a:gd name="connsiteX124-126807" fmla="*/ 5593077 w 6006665"/>
                        <a:gd name="connsiteY124-126808" fmla="*/ 1649809 h 3006470"/>
                        <a:gd name="connsiteX125-126809" fmla="*/ 5608984 w 6006665"/>
                        <a:gd name="connsiteY125-126810" fmla="*/ 1677079 h 3006470"/>
                        <a:gd name="connsiteX126-126811" fmla="*/ 5613529 w 6006665"/>
                        <a:gd name="connsiteY126-126812" fmla="*/ 1708893 h 3006470"/>
                        <a:gd name="connsiteX127-126813" fmla="*/ 5608984 w 6006665"/>
                        <a:gd name="connsiteY127-126814" fmla="*/ 1731618 h 3006470"/>
                        <a:gd name="connsiteX128-126815" fmla="*/ 5597799 w 6006665"/>
                        <a:gd name="connsiteY128-126816" fmla="*/ 1728009 h 3006470"/>
                        <a:gd name="connsiteX129-126817" fmla="*/ 5597077 w 6006665"/>
                        <a:gd name="connsiteY129-126818" fmla="*/ 1731618 h 3006470"/>
                        <a:gd name="connsiteX130-126819" fmla="*/ 5534271 w 6006665"/>
                        <a:gd name="connsiteY130-126820" fmla="*/ 1711358 h 3006470"/>
                        <a:gd name="connsiteX131-126821" fmla="*/ 5436277 w 6006665"/>
                        <a:gd name="connsiteY131-126822" fmla="*/ 1767977 h 3006470"/>
                        <a:gd name="connsiteX132-126823" fmla="*/ 5397645 w 6006665"/>
                        <a:gd name="connsiteY132-126824" fmla="*/ 1779340 h 3006470"/>
                        <a:gd name="connsiteX133-126825" fmla="*/ 5345378 w 6006665"/>
                        <a:gd name="connsiteY133-126826" fmla="*/ 1833879 h 3006470"/>
                        <a:gd name="connsiteX134-126827" fmla="*/ 5290839 w 6006665"/>
                        <a:gd name="connsiteY134-126828" fmla="*/ 1881600 h 3006470"/>
                        <a:gd name="connsiteX135-126829" fmla="*/ 5274932 w 6006665"/>
                        <a:gd name="connsiteY135-126830" fmla="*/ 1913415 h 3006470"/>
                        <a:gd name="connsiteX136-126831" fmla="*/ 5267238 w 6006665"/>
                        <a:gd name="connsiteY136-126832" fmla="*/ 1904988 h 3006470"/>
                        <a:gd name="connsiteX137-126833" fmla="*/ 5263025 w 6006665"/>
                        <a:gd name="connsiteY137-126834" fmla="*/ 1913415 h 3006470"/>
                        <a:gd name="connsiteX138-126835" fmla="*/ 5219538 w 6006665"/>
                        <a:gd name="connsiteY138-126836" fmla="*/ 1865787 h 3006470"/>
                        <a:gd name="connsiteX139-126837" fmla="*/ 5129494 w 6006665"/>
                        <a:gd name="connsiteY139-126838" fmla="*/ 1920232 h 3006470"/>
                        <a:gd name="connsiteX140-126839" fmla="*/ 5126389 w 6006665"/>
                        <a:gd name="connsiteY140-126840" fmla="*/ 1914910 h 3006470"/>
                        <a:gd name="connsiteX141-126841" fmla="*/ 5117587 w 6006665"/>
                        <a:gd name="connsiteY141-126842" fmla="*/ 1920232 h 3006470"/>
                        <a:gd name="connsiteX142-126843" fmla="*/ 5105544 w 6006665"/>
                        <a:gd name="connsiteY142-126844" fmla="*/ 1899586 h 3006470"/>
                        <a:gd name="connsiteX143-126845" fmla="*/ 5074955 w 6006665"/>
                        <a:gd name="connsiteY143-126846" fmla="*/ 1924777 h 3006470"/>
                        <a:gd name="connsiteX144-126847" fmla="*/ 5065718 w 6006665"/>
                        <a:gd name="connsiteY144-126848" fmla="*/ 1922578 h 3006470"/>
                        <a:gd name="connsiteX145-126849" fmla="*/ 5063048 w 6006665"/>
                        <a:gd name="connsiteY145-126850" fmla="*/ 1924777 h 3006470"/>
                        <a:gd name="connsiteX146-126851" fmla="*/ 5026594 w 6006665"/>
                        <a:gd name="connsiteY146-126852" fmla="*/ 1916098 h 3006470"/>
                        <a:gd name="connsiteX147-126853" fmla="*/ 5015871 w 6006665"/>
                        <a:gd name="connsiteY147-126854" fmla="*/ 1961137 h 3006470"/>
                        <a:gd name="connsiteX148-126855" fmla="*/ 4974967 w 6006665"/>
                        <a:gd name="connsiteY148-126856" fmla="*/ 2027038 h 3006470"/>
                        <a:gd name="connsiteX149-126857" fmla="*/ 4974967 w 6006665"/>
                        <a:gd name="connsiteY149-126858" fmla="*/ 2058853 h 3006470"/>
                        <a:gd name="connsiteX150-126859" fmla="*/ 5015871 w 6006665"/>
                        <a:gd name="connsiteY150-126860" fmla="*/ 2074760 h 3006470"/>
                        <a:gd name="connsiteX151-126861" fmla="*/ 5011326 w 6006665"/>
                        <a:gd name="connsiteY151-126862" fmla="*/ 2172476 h 3006470"/>
                        <a:gd name="connsiteX152-126863" fmla="*/ 4999419 w 6006665"/>
                        <a:gd name="connsiteY152-126864" fmla="*/ 2172476 h 3006470"/>
                        <a:gd name="connsiteX153-126865" fmla="*/ 4974967 w 6006665"/>
                        <a:gd name="connsiteY153-126866" fmla="*/ 2172476 h 3006470"/>
                        <a:gd name="connsiteX154-126867" fmla="*/ 4963605 w 6006665"/>
                        <a:gd name="connsiteY154-126868" fmla="*/ 2224742 h 3006470"/>
                        <a:gd name="connsiteX155-126869" fmla="*/ 4974967 w 6006665"/>
                        <a:gd name="connsiteY155-126870" fmla="*/ 2252012 h 3006470"/>
                        <a:gd name="connsiteX156-126871" fmla="*/ 4909065 w 6006665"/>
                        <a:gd name="connsiteY156-126872" fmla="*/ 2286099 h 3006470"/>
                        <a:gd name="connsiteX157-126873" fmla="*/ 4897703 w 6006665"/>
                        <a:gd name="connsiteY157-126874" fmla="*/ 2354273 h 3006470"/>
                        <a:gd name="connsiteX158-126875" fmla="*/ 4845437 w 6006665"/>
                        <a:gd name="connsiteY158-126876" fmla="*/ 2370180 h 3006470"/>
                        <a:gd name="connsiteX159-126877" fmla="*/ 4834074 w 6006665"/>
                        <a:gd name="connsiteY159-126878" fmla="*/ 2429264 h 3006470"/>
                        <a:gd name="connsiteX160-126879" fmla="*/ 4779535 w 6006665"/>
                        <a:gd name="connsiteY160-126880" fmla="*/ 2488348 h 3006470"/>
                        <a:gd name="connsiteX161-126881" fmla="*/ 4777225 w 6006665"/>
                        <a:gd name="connsiteY161-126882" fmla="*/ 2477952 h 3006470"/>
                        <a:gd name="connsiteX162-126883" fmla="*/ 4767628 w 6006665"/>
                        <a:gd name="connsiteY162-126884" fmla="*/ 2488348 h 3006470"/>
                        <a:gd name="connsiteX163-126885" fmla="*/ 4758538 w 6006665"/>
                        <a:gd name="connsiteY163-126886" fmla="*/ 2447444 h 3006470"/>
                        <a:gd name="connsiteX164-126887" fmla="*/ 4742631 w 6006665"/>
                        <a:gd name="connsiteY164-126888" fmla="*/ 2361090 h 3006470"/>
                        <a:gd name="connsiteX165-126889" fmla="*/ 4715361 w 6006665"/>
                        <a:gd name="connsiteY165-126890" fmla="*/ 2220198 h 3006470"/>
                        <a:gd name="connsiteX166-126891" fmla="*/ 4735813 w 6006665"/>
                        <a:gd name="connsiteY166-126892" fmla="*/ 2129299 h 3006470"/>
                        <a:gd name="connsiteX167-126893" fmla="*/ 4767628 w 6006665"/>
                        <a:gd name="connsiteY167-126894" fmla="*/ 2086122 h 3006470"/>
                        <a:gd name="connsiteX168-126895" fmla="*/ 4767628 w 6006665"/>
                        <a:gd name="connsiteY168-126896" fmla="*/ 2058853 h 3006470"/>
                        <a:gd name="connsiteX169-126897" fmla="*/ 4826712 w 6006665"/>
                        <a:gd name="connsiteY169-126898" fmla="*/ 2042945 h 3006470"/>
                        <a:gd name="connsiteX170-126899" fmla="*/ 4892613 w 6006665"/>
                        <a:gd name="connsiteY170-126900" fmla="*/ 1952047 h 3006470"/>
                        <a:gd name="connsiteX171-126901" fmla="*/ 4956243 w 6006665"/>
                        <a:gd name="connsiteY171-126902" fmla="*/ 1877056 h 3006470"/>
                        <a:gd name="connsiteX172-126903" fmla="*/ 5022143 w 6006665"/>
                        <a:gd name="connsiteY172-126904" fmla="*/ 1817971 h 3006470"/>
                        <a:gd name="connsiteX173-126905" fmla="*/ 5046694 w 6006665"/>
                        <a:gd name="connsiteY173-126906" fmla="*/ 1710844 h 3006470"/>
                        <a:gd name="connsiteX174-126907" fmla="*/ 5015871 w 6006665"/>
                        <a:gd name="connsiteY174-126908" fmla="*/ 1715711 h 3006470"/>
                        <a:gd name="connsiteX175-126909" fmla="*/ 4995419 w 6006665"/>
                        <a:gd name="connsiteY175-126910" fmla="*/ 1779340 h 3006470"/>
                        <a:gd name="connsiteX176-126911" fmla="*/ 4904521 w 6006665"/>
                        <a:gd name="connsiteY176-126912" fmla="*/ 1865693 h 3006470"/>
                        <a:gd name="connsiteX177-126913" fmla="*/ 4901708 w 6006665"/>
                        <a:gd name="connsiteY177-126914" fmla="*/ 1857053 h 3006470"/>
                        <a:gd name="connsiteX178-126915" fmla="*/ 4892613 w 6006665"/>
                        <a:gd name="connsiteY178-126916" fmla="*/ 1865693 h 3006470"/>
                        <a:gd name="connsiteX179-126917" fmla="*/ 4861835 w 6006665"/>
                        <a:gd name="connsiteY179-126918" fmla="*/ 1771159 h 3006470"/>
                        <a:gd name="connsiteX180-126919" fmla="*/ 4779535 w 6006665"/>
                        <a:gd name="connsiteY180-126920" fmla="*/ 1795247 h 3006470"/>
                        <a:gd name="connsiteX181-126921" fmla="*/ 4684091 w 6006665"/>
                        <a:gd name="connsiteY181-126922" fmla="*/ 1920232 h 3006470"/>
                        <a:gd name="connsiteX182-126923" fmla="*/ 4715906 w 6006665"/>
                        <a:gd name="connsiteY182-126924" fmla="*/ 1967954 h 3006470"/>
                        <a:gd name="connsiteX183-126925" fmla="*/ 4636369 w 6006665"/>
                        <a:gd name="connsiteY183-126926" fmla="*/ 1983861 h 3006470"/>
                        <a:gd name="connsiteX184-126927" fmla="*/ 4577285 w 6006665"/>
                        <a:gd name="connsiteY184-126928" fmla="*/ 1988406 h 3006470"/>
                        <a:gd name="connsiteX185-126929" fmla="*/ 4577373 w 6006665"/>
                        <a:gd name="connsiteY185-126930" fmla="*/ 1987484 h 3006470"/>
                        <a:gd name="connsiteX186-126931" fmla="*/ 4565379 w 6006665"/>
                        <a:gd name="connsiteY186-126932" fmla="*/ 1988406 h 3006470"/>
                        <a:gd name="connsiteX187-126933" fmla="*/ 4569923 w 6006665"/>
                        <a:gd name="connsiteY187-126934" fmla="*/ 1940685 h 3006470"/>
                        <a:gd name="connsiteX188-126935" fmla="*/ 4520081 w 6006665"/>
                        <a:gd name="connsiteY188-126936" fmla="*/ 1931099 h 3006470"/>
                        <a:gd name="connsiteX189-126937" fmla="*/ 4475025 w 6006665"/>
                        <a:gd name="connsiteY189-126938" fmla="*/ 1961137 h 3006470"/>
                        <a:gd name="connsiteX190-126939" fmla="*/ 4464394 w 6006665"/>
                        <a:gd name="connsiteY190-126940" fmla="*/ 1960286 h 3006470"/>
                        <a:gd name="connsiteX191-126941" fmla="*/ 4463118 w 6006665"/>
                        <a:gd name="connsiteY191-126942" fmla="*/ 1961137 h 3006470"/>
                        <a:gd name="connsiteX192-126943" fmla="*/ 4357637 w 6006665"/>
                        <a:gd name="connsiteY192-126944" fmla="*/ 1952698 h 3006470"/>
                        <a:gd name="connsiteX193-126945" fmla="*/ 4243233 w 6006665"/>
                        <a:gd name="connsiteY193-126946" fmla="*/ 1972499 h 3006470"/>
                        <a:gd name="connsiteX194-126947" fmla="*/ 4125065 w 6006665"/>
                        <a:gd name="connsiteY194-126948" fmla="*/ 2106574 h 3006470"/>
                        <a:gd name="connsiteX195-126949" fmla="*/ 3984173 w 6006665"/>
                        <a:gd name="connsiteY195-126950" fmla="*/ 2263374 h 3006470"/>
                        <a:gd name="connsiteX196-126951" fmla="*/ 4038712 w 6006665"/>
                        <a:gd name="connsiteY196-126952" fmla="*/ 2267919 h 3006470"/>
                        <a:gd name="connsiteX197-126953" fmla="*/ 4059164 w 6006665"/>
                        <a:gd name="connsiteY197-126954" fmla="*/ 2311096 h 3006470"/>
                        <a:gd name="connsiteX198-126955" fmla="*/ 4087782 w 6006665"/>
                        <a:gd name="connsiteY198-126956" fmla="*/ 2319513 h 3006470"/>
                        <a:gd name="connsiteX199-126957" fmla="*/ 4106341 w 6006665"/>
                        <a:gd name="connsiteY199-126958" fmla="*/ 2290644 h 3006470"/>
                        <a:gd name="connsiteX200-126959" fmla="*/ 4117411 w 6006665"/>
                        <a:gd name="connsiteY200-126960" fmla="*/ 2291946 h 3006470"/>
                        <a:gd name="connsiteX201-126961" fmla="*/ 4118248 w 6006665"/>
                        <a:gd name="connsiteY201-126962" fmla="*/ 2290644 h 3006470"/>
                        <a:gd name="connsiteX202-126963" fmla="*/ 4156880 w 6006665"/>
                        <a:gd name="connsiteY202-126964" fmla="*/ 2295189 h 3006470"/>
                        <a:gd name="connsiteX203-126965" fmla="*/ 4211419 w 6006665"/>
                        <a:gd name="connsiteY203-126966" fmla="*/ 2365635 h 3006470"/>
                        <a:gd name="connsiteX204-126967" fmla="*/ 4215964 w 6006665"/>
                        <a:gd name="connsiteY204-126968" fmla="*/ 2413357 h 3006470"/>
                        <a:gd name="connsiteX205-126969" fmla="*/ 4184149 w 6006665"/>
                        <a:gd name="connsiteY205-126970" fmla="*/ 2472441 h 3006470"/>
                        <a:gd name="connsiteX206-126971" fmla="*/ 4177332 w 6006665"/>
                        <a:gd name="connsiteY206-126972" fmla="*/ 2542887 h 3006470"/>
                        <a:gd name="connsiteX207-126973" fmla="*/ 4161425 w 6006665"/>
                        <a:gd name="connsiteY207-126974" fmla="*/ 2629241 h 3006470"/>
                        <a:gd name="connsiteX208-126975" fmla="*/ 4109158 w 6006665"/>
                        <a:gd name="connsiteY208-126976" fmla="*/ 2708777 h 3006470"/>
                        <a:gd name="connsiteX209-126977" fmla="*/ 4097796 w 6006665"/>
                        <a:gd name="connsiteY209-126978" fmla="*/ 2747409 h 3006470"/>
                        <a:gd name="connsiteX210-126979" fmla="*/ 4043257 w 6006665"/>
                        <a:gd name="connsiteY210-126980" fmla="*/ 2806493 h 3006470"/>
                        <a:gd name="connsiteX211-126981" fmla="*/ 3995535 w 6006665"/>
                        <a:gd name="connsiteY211-126982" fmla="*/ 2865577 h 3006470"/>
                        <a:gd name="connsiteX212-126983" fmla="*/ 3975083 w 6006665"/>
                        <a:gd name="connsiteY212-126984" fmla="*/ 2897392 h 3006470"/>
                        <a:gd name="connsiteX213-126985" fmla="*/ 3925089 w 6006665"/>
                        <a:gd name="connsiteY213-126986" fmla="*/ 2924661 h 3006470"/>
                        <a:gd name="connsiteX214-126987" fmla="*/ 3913182 w 6006665"/>
                        <a:gd name="connsiteY214-126988" fmla="*/ 2924661 h 3006470"/>
                        <a:gd name="connsiteX215-126989" fmla="*/ 3904637 w 6006665"/>
                        <a:gd name="connsiteY215-126990" fmla="*/ 2924661 h 3006470"/>
                        <a:gd name="connsiteX216-126991" fmla="*/ 3892729 w 6006665"/>
                        <a:gd name="connsiteY216-126992" fmla="*/ 2924661 h 3006470"/>
                        <a:gd name="connsiteX217-126993" fmla="*/ 3871063 w 6006665"/>
                        <a:gd name="connsiteY217-126994" fmla="*/ 2908412 h 3006470"/>
                        <a:gd name="connsiteX218-126995" fmla="*/ 3829645 w 6006665"/>
                        <a:gd name="connsiteY218-126996" fmla="*/ 2936024 h 3006470"/>
                        <a:gd name="connsiteX219-126997" fmla="*/ 3822828 w 6006665"/>
                        <a:gd name="connsiteY219-126998" fmla="*/ 2956476 h 3006470"/>
                        <a:gd name="connsiteX220-126999" fmla="*/ 3818283 w 6006665"/>
                        <a:gd name="connsiteY220-127000" fmla="*/ 2947386 h 3006470"/>
                        <a:gd name="connsiteX221-127001" fmla="*/ 3818283 w 6006665"/>
                        <a:gd name="connsiteY221-127002" fmla="*/ 2935660 h 3006470"/>
                        <a:gd name="connsiteX222-127003" fmla="*/ 3817738 w 6006665"/>
                        <a:gd name="connsiteY222-127004" fmla="*/ 2936024 h 3006470"/>
                        <a:gd name="connsiteX223-127005" fmla="*/ 3810921 w 6006665"/>
                        <a:gd name="connsiteY223-127006" fmla="*/ 2956476 h 3006470"/>
                        <a:gd name="connsiteX224-127007" fmla="*/ 3806376 w 6006665"/>
                        <a:gd name="connsiteY224-127008" fmla="*/ 2947386 h 3006470"/>
                        <a:gd name="connsiteX225-127009" fmla="*/ 3806376 w 6006665"/>
                        <a:gd name="connsiteY225-127010" fmla="*/ 2920116 h 3006470"/>
                        <a:gd name="connsiteX226-127011" fmla="*/ 3818283 w 6006665"/>
                        <a:gd name="connsiteY226-127012" fmla="*/ 2920116 h 3006470"/>
                        <a:gd name="connsiteX227-127013" fmla="*/ 3826828 w 6006665"/>
                        <a:gd name="connsiteY227-127014" fmla="*/ 2920116 h 3006470"/>
                        <a:gd name="connsiteX228-127015" fmla="*/ 3833645 w 6006665"/>
                        <a:gd name="connsiteY228-127016" fmla="*/ 2861032 h 3006470"/>
                        <a:gd name="connsiteX229-127017" fmla="*/ 3822283 w 6006665"/>
                        <a:gd name="connsiteY229-127018" fmla="*/ 2817856 h 3006470"/>
                        <a:gd name="connsiteX230-127019" fmla="*/ 3849553 w 6006665"/>
                        <a:gd name="connsiteY230-127020" fmla="*/ 2795131 h 3006470"/>
                        <a:gd name="connsiteX231-127021" fmla="*/ 3858814 w 6006665"/>
                        <a:gd name="connsiteY231-127022" fmla="*/ 2797336 h 3006470"/>
                        <a:gd name="connsiteX232-127023" fmla="*/ 3861460 w 6006665"/>
                        <a:gd name="connsiteY232-127024" fmla="*/ 2795131 h 3006470"/>
                        <a:gd name="connsiteX233-127025" fmla="*/ 3898487 w 6006665"/>
                        <a:gd name="connsiteY233-127026" fmla="*/ 2803947 h 3006470"/>
                        <a:gd name="connsiteX234-127027" fmla="*/ 3919999 w 6006665"/>
                        <a:gd name="connsiteY234-127028" fmla="*/ 2758772 h 3006470"/>
                        <a:gd name="connsiteX235-127029" fmla="*/ 3935906 w 6006665"/>
                        <a:gd name="connsiteY235-127030" fmla="*/ 2699687 h 3006470"/>
                        <a:gd name="connsiteX236-127031" fmla="*/ 3947269 w 6006665"/>
                        <a:gd name="connsiteY236-127032" fmla="*/ 2676963 h 3006470"/>
                        <a:gd name="connsiteX237-127033" fmla="*/ 3966292 w 6006665"/>
                        <a:gd name="connsiteY237-127034" fmla="*/ 2632575 h 3006470"/>
                        <a:gd name="connsiteX238-127035" fmla="*/ 3915999 w 6006665"/>
                        <a:gd name="connsiteY238-127036" fmla="*/ 2645148 h 3006470"/>
                        <a:gd name="connsiteX239-127037" fmla="*/ 3888729 w 6006665"/>
                        <a:gd name="connsiteY239-127038" fmla="*/ 2667873 h 3006470"/>
                        <a:gd name="connsiteX240-127039" fmla="*/ 3876822 w 6006665"/>
                        <a:gd name="connsiteY240-127040" fmla="*/ 2667873 h 3006470"/>
                        <a:gd name="connsiteX241-127041" fmla="*/ 3829645 w 6006665"/>
                        <a:gd name="connsiteY241-127042" fmla="*/ 2667873 h 3006470"/>
                        <a:gd name="connsiteX242-127043" fmla="*/ 3817738 w 6006665"/>
                        <a:gd name="connsiteY242-127044" fmla="*/ 2667873 h 3006470"/>
                        <a:gd name="connsiteX243-127045" fmla="*/ 3801831 w 6006665"/>
                        <a:gd name="connsiteY243-127046" fmla="*/ 2613334 h 3006470"/>
                        <a:gd name="connsiteX244-127047" fmla="*/ 3758654 w 6006665"/>
                        <a:gd name="connsiteY244-127048" fmla="*/ 2574702 h 3006470"/>
                        <a:gd name="connsiteX245-127049" fmla="*/ 3692753 w 6006665"/>
                        <a:gd name="connsiteY245-127050" fmla="*/ 2558795 h 3006470"/>
                        <a:gd name="connsiteX246-127051" fmla="*/ 3683663 w 6006665"/>
                        <a:gd name="connsiteY246-127052" fmla="*/ 2499711 h 3006470"/>
                        <a:gd name="connsiteX247-127053" fmla="*/ 3672301 w 6006665"/>
                        <a:gd name="connsiteY247-127054" fmla="*/ 2467896 h 3006470"/>
                        <a:gd name="connsiteX248-127055" fmla="*/ 3656393 w 6006665"/>
                        <a:gd name="connsiteY248-127056" fmla="*/ 2440627 h 3006470"/>
                        <a:gd name="connsiteX249-127057" fmla="*/ 3633669 w 6006665"/>
                        <a:gd name="connsiteY249-127058" fmla="*/ 2381542 h 3006470"/>
                        <a:gd name="connsiteX250-127059" fmla="*/ 3601854 w 6006665"/>
                        <a:gd name="connsiteY250-127060" fmla="*/ 2361090 h 3006470"/>
                        <a:gd name="connsiteX251-127061" fmla="*/ 3545995 w 6006665"/>
                        <a:gd name="connsiteY251-127062" fmla="*/ 2339606 h 3006470"/>
                        <a:gd name="connsiteX252-127063" fmla="*/ 3506955 w 6006665"/>
                        <a:gd name="connsiteY252-127064" fmla="*/ 2345183 h 3006470"/>
                        <a:gd name="connsiteX253-127065" fmla="*/ 3463779 w 6006665"/>
                        <a:gd name="connsiteY253-127066" fmla="*/ 2354273 h 3006470"/>
                        <a:gd name="connsiteX254-127067" fmla="*/ 3431964 w 6006665"/>
                        <a:gd name="connsiteY254-127068" fmla="*/ 2381542 h 3006470"/>
                        <a:gd name="connsiteX255-127069" fmla="*/ 3452416 w 6006665"/>
                        <a:gd name="connsiteY255-127070" fmla="*/ 2397450 h 3006470"/>
                        <a:gd name="connsiteX256-127071" fmla="*/ 3452416 w 6006665"/>
                        <a:gd name="connsiteY256-127072" fmla="*/ 2429264 h 3006470"/>
                        <a:gd name="connsiteX257-127073" fmla="*/ 3431964 w 6006665"/>
                        <a:gd name="connsiteY257-127074" fmla="*/ 2451989 h 3006470"/>
                        <a:gd name="connsiteX258-127075" fmla="*/ 3400150 w 6006665"/>
                        <a:gd name="connsiteY258-127076" fmla="*/ 2511073 h 3006470"/>
                        <a:gd name="connsiteX259-127077" fmla="*/ 3400150 w 6006665"/>
                        <a:gd name="connsiteY259-127078" fmla="*/ 2538343 h 3006470"/>
                        <a:gd name="connsiteX260-127079" fmla="*/ 3350155 w 6006665"/>
                        <a:gd name="connsiteY260-127080" fmla="*/ 2570157 h 3006470"/>
                        <a:gd name="connsiteX261-127081" fmla="*/ 3342342 w 6006665"/>
                        <a:gd name="connsiteY261-127082" fmla="*/ 2567553 h 3006470"/>
                        <a:gd name="connsiteX262-127083" fmla="*/ 3338249 w 6006665"/>
                        <a:gd name="connsiteY262-127084" fmla="*/ 2570157 h 3006470"/>
                        <a:gd name="connsiteX263-127085" fmla="*/ 3290527 w 6006665"/>
                        <a:gd name="connsiteY263-127086" fmla="*/ 2554250 h 3006470"/>
                        <a:gd name="connsiteX264-127087" fmla="*/ 3259257 w 6006665"/>
                        <a:gd name="connsiteY264-127088" fmla="*/ 2554250 h 3006470"/>
                        <a:gd name="connsiteX265-127089" fmla="*/ 3247350 w 6006665"/>
                        <a:gd name="connsiteY265-127090" fmla="*/ 2554250 h 3006470"/>
                        <a:gd name="connsiteX266-127091" fmla="*/ 3231443 w 6006665"/>
                        <a:gd name="connsiteY266-127092" fmla="*/ 2538343 h 3006470"/>
                        <a:gd name="connsiteX267-127093" fmla="*/ 3213271 w 6006665"/>
                        <a:gd name="connsiteY267-127094" fmla="*/ 2533799 h 3006470"/>
                        <a:gd name="connsiteX268-127095" fmla="*/ 3168359 w 6006665"/>
                        <a:gd name="connsiteY268-127096" fmla="*/ 2570157 h 3006470"/>
                        <a:gd name="connsiteX269-127097" fmla="*/ 3120637 w 6006665"/>
                        <a:gd name="connsiteY269-127098" fmla="*/ 2581519 h 3006470"/>
                        <a:gd name="connsiteX270-127099" fmla="*/ 3082005 w 6006665"/>
                        <a:gd name="connsiteY270-127100" fmla="*/ 2597427 h 3006470"/>
                        <a:gd name="connsiteX271-127101" fmla="*/ 3074460 w 6006665"/>
                        <a:gd name="connsiteY271-127102" fmla="*/ 2595630 h 3006470"/>
                        <a:gd name="connsiteX272-127103" fmla="*/ 3070098 w 6006665"/>
                        <a:gd name="connsiteY272-127104" fmla="*/ 2597427 h 3006470"/>
                        <a:gd name="connsiteX273-127105" fmla="*/ 3022376 w 6006665"/>
                        <a:gd name="connsiteY273-127106" fmla="*/ 2586064 h 3006470"/>
                        <a:gd name="connsiteX274-127107" fmla="*/ 3000196 w 6006665"/>
                        <a:gd name="connsiteY274-127108" fmla="*/ 2586064 h 3006470"/>
                        <a:gd name="connsiteX275-127109" fmla="*/ 2988289 w 6006665"/>
                        <a:gd name="connsiteY275-127110" fmla="*/ 2586064 h 3006470"/>
                        <a:gd name="connsiteX276-127111" fmla="*/ 2967837 w 6006665"/>
                        <a:gd name="connsiteY276-127112" fmla="*/ 2554250 h 3006470"/>
                        <a:gd name="connsiteX277-127113" fmla="*/ 2929205 w 6006665"/>
                        <a:gd name="connsiteY277-127114" fmla="*/ 2526980 h 3006470"/>
                        <a:gd name="connsiteX278-127115" fmla="*/ 2902153 w 6006665"/>
                        <a:gd name="connsiteY278-127116" fmla="*/ 2523116 h 3006470"/>
                        <a:gd name="connsiteX279-127117" fmla="*/ 2861576 w 6006665"/>
                        <a:gd name="connsiteY279-127118" fmla="*/ 2526980 h 3006470"/>
                        <a:gd name="connsiteX280-127119" fmla="*/ 2822944 w 6006665"/>
                        <a:gd name="connsiteY280-127120" fmla="*/ 2538343 h 3006470"/>
                        <a:gd name="connsiteX281-127121" fmla="*/ 2818139 w 6006665"/>
                        <a:gd name="connsiteY281-127122" fmla="*/ 2536254 h 3006470"/>
                        <a:gd name="connsiteX282-127123" fmla="*/ 2811037 w 6006665"/>
                        <a:gd name="connsiteY282-127124" fmla="*/ 2538343 h 3006470"/>
                        <a:gd name="connsiteX283-127125" fmla="*/ 2758770 w 6006665"/>
                        <a:gd name="connsiteY283-127126" fmla="*/ 2515618 h 3006470"/>
                        <a:gd name="connsiteX284-127127" fmla="*/ 2751953 w 6006665"/>
                        <a:gd name="connsiteY284-127128" fmla="*/ 2472441 h 3006470"/>
                        <a:gd name="connsiteX285-127129" fmla="*/ 2708776 w 6006665"/>
                        <a:gd name="connsiteY285-127130" fmla="*/ 2456534 h 3006470"/>
                        <a:gd name="connsiteX286-127131" fmla="*/ 2676962 w 6006665"/>
                        <a:gd name="connsiteY286-127132" fmla="*/ 2451989 h 3006470"/>
                        <a:gd name="connsiteX287-127133" fmla="*/ 2642534 w 6006665"/>
                        <a:gd name="connsiteY287-127134" fmla="*/ 2430245 h 3006470"/>
                        <a:gd name="connsiteX288-127135" fmla="*/ 2609333 w 6006665"/>
                        <a:gd name="connsiteY288-127136" fmla="*/ 2488348 h 3006470"/>
                        <a:gd name="connsiteX289-127137" fmla="*/ 2625240 w 6006665"/>
                        <a:gd name="connsiteY289-127138" fmla="*/ 2522435 h 3006470"/>
                        <a:gd name="connsiteX290-127139" fmla="*/ 2586608 w 6006665"/>
                        <a:gd name="connsiteY290-127140" fmla="*/ 2558795 h 3006470"/>
                        <a:gd name="connsiteX291-127141" fmla="*/ 2577105 w 6006665"/>
                        <a:gd name="connsiteY291-127142" fmla="*/ 2556532 h 3006470"/>
                        <a:gd name="connsiteX292-127143" fmla="*/ 2574701 w 6006665"/>
                        <a:gd name="connsiteY292-127144" fmla="*/ 2558795 h 3006470"/>
                        <a:gd name="connsiteX293-127145" fmla="*/ 2526979 w 6006665"/>
                        <a:gd name="connsiteY293-127146" fmla="*/ 2547432 h 3006470"/>
                        <a:gd name="connsiteX294-127147" fmla="*/ 2490620 w 6006665"/>
                        <a:gd name="connsiteY294-127148" fmla="*/ 2542887 h 3006470"/>
                        <a:gd name="connsiteX295-127149" fmla="*/ 2463350 w 6006665"/>
                        <a:gd name="connsiteY295-127150" fmla="*/ 2515618 h 3006470"/>
                        <a:gd name="connsiteX296-127151" fmla="*/ 2436625 w 6006665"/>
                        <a:gd name="connsiteY296-127152" fmla="*/ 2515618 h 3006470"/>
                        <a:gd name="connsiteX297-127153" fmla="*/ 2424718 w 6006665"/>
                        <a:gd name="connsiteY297-127154" fmla="*/ 2515618 h 3006470"/>
                        <a:gd name="connsiteX298-127155" fmla="*/ 2398858 w 6006665"/>
                        <a:gd name="connsiteY298-127156" fmla="*/ 2502687 h 3006470"/>
                        <a:gd name="connsiteX299-127157" fmla="*/ 2350272 w 6006665"/>
                        <a:gd name="connsiteY299-127158" fmla="*/ 2526980 h 3006470"/>
                        <a:gd name="connsiteX300-127159" fmla="*/ 2282098 w 6006665"/>
                        <a:gd name="connsiteY300-127160" fmla="*/ 2574702 h 3006470"/>
                        <a:gd name="connsiteX301-127161" fmla="*/ 2238921 w 6006665"/>
                        <a:gd name="connsiteY301-127162" fmla="*/ 2586064 h 3006470"/>
                        <a:gd name="connsiteX302-127163" fmla="*/ 2227559 w 6006665"/>
                        <a:gd name="connsiteY302-127164" fmla="*/ 2590609 h 3006470"/>
                        <a:gd name="connsiteX303-127165" fmla="*/ 2225178 w 6006665"/>
                        <a:gd name="connsiteY303-127166" fmla="*/ 2586799 h 3006470"/>
                        <a:gd name="connsiteX304-127167" fmla="*/ 2215652 w 6006665"/>
                        <a:gd name="connsiteY304-127168" fmla="*/ 2590609 h 3006470"/>
                        <a:gd name="connsiteX305-127169" fmla="*/ 2193596 w 6006665"/>
                        <a:gd name="connsiteY305-127170" fmla="*/ 2555320 h 3006470"/>
                        <a:gd name="connsiteX306-127171" fmla="*/ 2157112 w 6006665"/>
                        <a:gd name="connsiteY306-127172" fmla="*/ 2558795 h 3006470"/>
                        <a:gd name="connsiteX307-127173" fmla="*/ 2156291 w 6006665"/>
                        <a:gd name="connsiteY307-127174" fmla="*/ 2557739 h 3006470"/>
                        <a:gd name="connsiteX308-127175" fmla="*/ 2145205 w 6006665"/>
                        <a:gd name="connsiteY308-127176" fmla="*/ 2558795 h 3006470"/>
                        <a:gd name="connsiteX309-127177" fmla="*/ 2129298 w 6006665"/>
                        <a:gd name="connsiteY309-127178" fmla="*/ 2538343 h 3006470"/>
                        <a:gd name="connsiteX310-127179" fmla="*/ 2102029 w 6006665"/>
                        <a:gd name="connsiteY310-127180" fmla="*/ 2526980 h 3006470"/>
                        <a:gd name="connsiteX311-127181" fmla="*/ 2086121 w 6006665"/>
                        <a:gd name="connsiteY311-127182" fmla="*/ 2495166 h 3006470"/>
                        <a:gd name="connsiteX312-127183" fmla="*/ 2070005 w 6006665"/>
                        <a:gd name="connsiteY312-127184" fmla="*/ 2486212 h 3006470"/>
                        <a:gd name="connsiteX313-127185" fmla="*/ 2027582 w 6006665"/>
                        <a:gd name="connsiteY313-127186" fmla="*/ 2499711 h 3006470"/>
                        <a:gd name="connsiteX314-127187" fmla="*/ 2023845 w 6006665"/>
                        <a:gd name="connsiteY314-127188" fmla="*/ 2497111 h 3006470"/>
                        <a:gd name="connsiteX315-127189" fmla="*/ 2018675 w 6006665"/>
                        <a:gd name="connsiteY315-127190" fmla="*/ 2499711 h 3006470"/>
                        <a:gd name="connsiteX316-127191" fmla="*/ 1971363 w 6006665"/>
                        <a:gd name="connsiteY316-127192" fmla="*/ 2468885 h 3006470"/>
                        <a:gd name="connsiteX317-127193" fmla="*/ 1952591 w 6006665"/>
                        <a:gd name="connsiteY317-127194" fmla="*/ 2495166 h 3006470"/>
                        <a:gd name="connsiteX318-127195" fmla="*/ 1947518 w 6006665"/>
                        <a:gd name="connsiteY318-127196" fmla="*/ 2485599 h 3006470"/>
                        <a:gd name="connsiteX319-127197" fmla="*/ 1940684 w 6006665"/>
                        <a:gd name="connsiteY319-127198" fmla="*/ 2495166 h 3006470"/>
                        <a:gd name="connsiteX320-127199" fmla="*/ 1861147 w 6006665"/>
                        <a:gd name="connsiteY320-127200" fmla="*/ 2345183 h 3006470"/>
                        <a:gd name="connsiteX321-127201" fmla="*/ 1811153 w 6006665"/>
                        <a:gd name="connsiteY321-127202" fmla="*/ 2295189 h 3006470"/>
                        <a:gd name="connsiteX322-127203" fmla="*/ 1813950 w 6006665"/>
                        <a:gd name="connsiteY322-127204" fmla="*/ 2292043 h 3006470"/>
                        <a:gd name="connsiteX323-127205" fmla="*/ 1145322 w 6006665"/>
                        <a:gd name="connsiteY323-127206" fmla="*/ 2483803 h 3006470"/>
                        <a:gd name="connsiteX324-127207" fmla="*/ 1098145 w 6006665"/>
                        <a:gd name="connsiteY324-127208" fmla="*/ 2483803 h 3006470"/>
                        <a:gd name="connsiteX325-127209" fmla="*/ 1061785 w 6006665"/>
                        <a:gd name="connsiteY325-127210" fmla="*/ 2511073 h 3006470"/>
                        <a:gd name="connsiteX326-127211" fmla="*/ 1055322 w 6006665"/>
                        <a:gd name="connsiteY326-127212" fmla="*/ 2506990 h 3006470"/>
                        <a:gd name="connsiteX327-127213" fmla="*/ 1049878 w 6006665"/>
                        <a:gd name="connsiteY327-127214" fmla="*/ 2511073 h 3006470"/>
                        <a:gd name="connsiteX328-127215" fmla="*/ 1006701 w 6006665"/>
                        <a:gd name="connsiteY328-127216" fmla="*/ 2483803 h 3006470"/>
                        <a:gd name="connsiteX329-127217" fmla="*/ 924893 w 6006665"/>
                        <a:gd name="connsiteY329-127218" fmla="*/ 2447444 h 3006470"/>
                        <a:gd name="connsiteX330-127219" fmla="*/ 877716 w 6006665"/>
                        <a:gd name="connsiteY330-127220" fmla="*/ 2447444 h 3006470"/>
                        <a:gd name="connsiteX331-127221" fmla="*/ 802724 w 6006665"/>
                        <a:gd name="connsiteY331-127222" fmla="*/ 2511073 h 3006470"/>
                        <a:gd name="connsiteX332-127223" fmla="*/ 798179 w 6006665"/>
                        <a:gd name="connsiteY332-127224" fmla="*/ 2554250 h 3006470"/>
                        <a:gd name="connsiteX333-127225" fmla="*/ 787406 w 6006665"/>
                        <a:gd name="connsiteY333-127226" fmla="*/ 2543477 h 3006470"/>
                        <a:gd name="connsiteX334-127227" fmla="*/ 786272 w 6006665"/>
                        <a:gd name="connsiteY334-127228" fmla="*/ 2554250 h 3006470"/>
                        <a:gd name="connsiteX335-127229" fmla="*/ 756063 w 6006665"/>
                        <a:gd name="connsiteY335-127230" fmla="*/ 2524040 h 3006470"/>
                        <a:gd name="connsiteX336-127231" fmla="*/ 732278 w 6006665"/>
                        <a:gd name="connsiteY336-127232" fmla="*/ 2581519 h 3006470"/>
                        <a:gd name="connsiteX337-127233" fmla="*/ 743640 w 6006665"/>
                        <a:gd name="connsiteY337-127234" fmla="*/ 2590609 h 3006470"/>
                        <a:gd name="connsiteX338-127235" fmla="*/ 723188 w 6006665"/>
                        <a:gd name="connsiteY338-127236" fmla="*/ 2633786 h 3006470"/>
                        <a:gd name="connsiteX339-127237" fmla="*/ 747026 w 6006665"/>
                        <a:gd name="connsiteY339-127238" fmla="*/ 2670627 h 3006470"/>
                        <a:gd name="connsiteX340-127239" fmla="*/ 763548 w 6006665"/>
                        <a:gd name="connsiteY340-127240" fmla="*/ 2667873 h 3006470"/>
                        <a:gd name="connsiteX341-127241" fmla="*/ 764871 w 6006665"/>
                        <a:gd name="connsiteY341-127242" fmla="*/ 2669637 h 3006470"/>
                        <a:gd name="connsiteX342-127243" fmla="*/ 775455 w 6006665"/>
                        <a:gd name="connsiteY342-127244" fmla="*/ 2667873 h 3006470"/>
                        <a:gd name="connsiteX343-127245" fmla="*/ 802724 w 6006665"/>
                        <a:gd name="connsiteY343-127246" fmla="*/ 2704232 h 3006470"/>
                        <a:gd name="connsiteX344-127247" fmla="*/ 798179 w 6006665"/>
                        <a:gd name="connsiteY344-127248" fmla="*/ 2731502 h 3006470"/>
                        <a:gd name="connsiteX345-127249" fmla="*/ 818632 w 6006665"/>
                        <a:gd name="connsiteY345-127250" fmla="*/ 2742864 h 3006470"/>
                        <a:gd name="connsiteX346-127251" fmla="*/ 802724 w 6006665"/>
                        <a:gd name="connsiteY346-127252" fmla="*/ 2774679 h 3006470"/>
                        <a:gd name="connsiteX347-127253" fmla="*/ 766365 w 6006665"/>
                        <a:gd name="connsiteY347-127254" fmla="*/ 2779224 h 3006470"/>
                        <a:gd name="connsiteX348-127255" fmla="*/ 727733 w 6006665"/>
                        <a:gd name="connsiteY348-127256" fmla="*/ 2838308 h 3006470"/>
                        <a:gd name="connsiteX349-127257" fmla="*/ 759548 w 6006665"/>
                        <a:gd name="connsiteY349-127258" fmla="*/ 2881485 h 3006470"/>
                        <a:gd name="connsiteX350-127259" fmla="*/ 759548 w 6006665"/>
                        <a:gd name="connsiteY350-127260" fmla="*/ 2920116 h 3006470"/>
                        <a:gd name="connsiteX351-127261" fmla="*/ 798179 w 6006665"/>
                        <a:gd name="connsiteY351-127262" fmla="*/ 2979201 h 3006470"/>
                        <a:gd name="connsiteX352-127263" fmla="*/ 775455 w 6006665"/>
                        <a:gd name="connsiteY352-127264" fmla="*/ 2995108 h 3006470"/>
                        <a:gd name="connsiteX353-127265" fmla="*/ 770910 w 6006665"/>
                        <a:gd name="connsiteY353-127266" fmla="*/ 3006470 h 3006470"/>
                        <a:gd name="connsiteX354-127267" fmla="*/ 759003 w 6006665"/>
                        <a:gd name="connsiteY354-127268" fmla="*/ 3006470 h 3006470"/>
                        <a:gd name="connsiteX355-127269" fmla="*/ 755003 w 6006665"/>
                        <a:gd name="connsiteY355-127270" fmla="*/ 3006470 h 3006470"/>
                        <a:gd name="connsiteX356-127271" fmla="*/ 743096 w 6006665"/>
                        <a:gd name="connsiteY356-127272" fmla="*/ 3006470 h 3006470"/>
                        <a:gd name="connsiteX357-127273" fmla="*/ 715826 w 6006665"/>
                        <a:gd name="connsiteY357-127274" fmla="*/ 2972383 h 3006470"/>
                        <a:gd name="connsiteX358-127275" fmla="*/ 704464 w 6006665"/>
                        <a:gd name="connsiteY358-127276" fmla="*/ 2972383 h 3006470"/>
                        <a:gd name="connsiteX359-127277" fmla="*/ 684012 w 6006665"/>
                        <a:gd name="connsiteY359-127278" fmla="*/ 2963293 h 3006470"/>
                        <a:gd name="connsiteX360-127279" fmla="*/ 672649 w 6006665"/>
                        <a:gd name="connsiteY360-127280" fmla="*/ 2940569 h 3006470"/>
                        <a:gd name="connsiteX361-127281" fmla="*/ 645222 w 6006665"/>
                        <a:gd name="connsiteY361-127282" fmla="*/ 2932732 h 3006470"/>
                        <a:gd name="connsiteX362-127283" fmla="*/ 625472 w 6006665"/>
                        <a:gd name="connsiteY362-127284" fmla="*/ 2936024 h 3006470"/>
                        <a:gd name="connsiteX363-127285" fmla="*/ 623771 w 6006665"/>
                        <a:gd name="connsiteY363-127286" fmla="*/ 2934323 h 3006470"/>
                        <a:gd name="connsiteX364-127287" fmla="*/ 613565 w 6006665"/>
                        <a:gd name="connsiteY364-127288" fmla="*/ 2936024 h 3006470"/>
                        <a:gd name="connsiteX365-127289" fmla="*/ 609020 w 6006665"/>
                        <a:gd name="connsiteY365-127290" fmla="*/ 2931479 h 3006470"/>
                        <a:gd name="connsiteX366-127291" fmla="*/ 559026 w 6006665"/>
                        <a:gd name="connsiteY366-127292" fmla="*/ 2904209 h 3006470"/>
                        <a:gd name="connsiteX367-127293" fmla="*/ 506760 w 6006665"/>
                        <a:gd name="connsiteY367-127294" fmla="*/ 2897392 h 3006470"/>
                        <a:gd name="connsiteX368-127295" fmla="*/ 483280 w 6006665"/>
                        <a:gd name="connsiteY368-127296" fmla="*/ 2890683 h 3006470"/>
                        <a:gd name="connsiteX369-127297" fmla="*/ 480035 w 6006665"/>
                        <a:gd name="connsiteY369-127298" fmla="*/ 2892847 h 3006470"/>
                        <a:gd name="connsiteX370-127299" fmla="*/ 475042 w 6006665"/>
                        <a:gd name="connsiteY370-127300" fmla="*/ 2888329 h 3006470"/>
                        <a:gd name="connsiteX371-127301" fmla="*/ 474945 w 6006665"/>
                        <a:gd name="connsiteY371-127302" fmla="*/ 2888302 h 3006470"/>
                        <a:gd name="connsiteX372-127303" fmla="*/ 468128 w 6006665"/>
                        <a:gd name="connsiteY372-127304" fmla="*/ 2892847 h 3006470"/>
                        <a:gd name="connsiteX373-127305" fmla="*/ 420406 w 6006665"/>
                        <a:gd name="connsiteY373-127306" fmla="*/ 2849670 h 3006470"/>
                        <a:gd name="connsiteX374-127307" fmla="*/ 381774 w 6006665"/>
                        <a:gd name="connsiteY374-127308" fmla="*/ 2833763 h 3006470"/>
                        <a:gd name="connsiteX375-127309" fmla="*/ 349960 w 6006665"/>
                        <a:gd name="connsiteY375-127310" fmla="*/ 2801948 h 3006470"/>
                        <a:gd name="connsiteX376-127311" fmla="*/ 377229 w 6006665"/>
                        <a:gd name="connsiteY376-127312" fmla="*/ 2795131 h 3006470"/>
                        <a:gd name="connsiteX377-127313" fmla="*/ 404499 w 6006665"/>
                        <a:gd name="connsiteY377-127314" fmla="*/ 2747409 h 3006470"/>
                        <a:gd name="connsiteX378-127315" fmla="*/ 388591 w 6006665"/>
                        <a:gd name="connsiteY378-127316" fmla="*/ 2731502 h 3006470"/>
                        <a:gd name="connsiteX379-127317" fmla="*/ 440858 w 6006665"/>
                        <a:gd name="connsiteY379-127318" fmla="*/ 2704232 h 3006470"/>
                        <a:gd name="connsiteX380-127319" fmla="*/ 440858 w 6006665"/>
                        <a:gd name="connsiteY380-127320" fmla="*/ 2701176 h 3006470"/>
                        <a:gd name="connsiteX381-127321" fmla="*/ 416406 w 6006665"/>
                        <a:gd name="connsiteY381-127322" fmla="*/ 2704232 h 3006470"/>
                        <a:gd name="connsiteX382-127323" fmla="*/ 416406 w 6006665"/>
                        <a:gd name="connsiteY382-127324" fmla="*/ 2702744 h 3006470"/>
                        <a:gd name="connsiteX383-127325" fmla="*/ 404499 w 6006665"/>
                        <a:gd name="connsiteY383-127326" fmla="*/ 2704232 h 3006470"/>
                        <a:gd name="connsiteX384-127327" fmla="*/ 404499 w 6006665"/>
                        <a:gd name="connsiteY384-127328" fmla="*/ 2683780 h 3006470"/>
                        <a:gd name="connsiteX385-127329" fmla="*/ 424951 w 6006665"/>
                        <a:gd name="connsiteY385-127330" fmla="*/ 2667873 h 3006470"/>
                        <a:gd name="connsiteX386-127331" fmla="*/ 463583 w 6006665"/>
                        <a:gd name="connsiteY386-127332" fmla="*/ 2661056 h 3006470"/>
                        <a:gd name="connsiteX387-127333" fmla="*/ 468128 w 6006665"/>
                        <a:gd name="connsiteY387-127334" fmla="*/ 2645148 h 3006470"/>
                        <a:gd name="connsiteX388-127335" fmla="*/ 456765 w 6006665"/>
                        <a:gd name="connsiteY388-127336" fmla="*/ 2613334 h 3006470"/>
                        <a:gd name="connsiteX389-127337" fmla="*/ 474945 w 6006665"/>
                        <a:gd name="connsiteY389-127338" fmla="*/ 2586064 h 3006470"/>
                        <a:gd name="connsiteX390-127339" fmla="*/ 474945 w 6006665"/>
                        <a:gd name="connsiteY390-127340" fmla="*/ 2565612 h 3006470"/>
                        <a:gd name="connsiteX391-127341" fmla="*/ 420406 w 6006665"/>
                        <a:gd name="connsiteY391-127342" fmla="*/ 2547432 h 3006470"/>
                        <a:gd name="connsiteX392-127343" fmla="*/ 409588 w 6006665"/>
                        <a:gd name="connsiteY392-127344" fmla="*/ 2547432 h 3006470"/>
                        <a:gd name="connsiteX393-127345" fmla="*/ 397681 w 6006665"/>
                        <a:gd name="connsiteY393-127346" fmla="*/ 2547432 h 3006470"/>
                        <a:gd name="connsiteX394-127347" fmla="*/ 379485 w 6006665"/>
                        <a:gd name="connsiteY394-127348" fmla="*/ 2525193 h 3006470"/>
                        <a:gd name="connsiteX395-127349" fmla="*/ 357322 w 6006665"/>
                        <a:gd name="connsiteY395-127350" fmla="*/ 2531525 h 3006470"/>
                        <a:gd name="connsiteX396-127351" fmla="*/ 352842 w 6006665"/>
                        <a:gd name="connsiteY396-127352" fmla="*/ 2529403 h 3006470"/>
                        <a:gd name="connsiteX397-127353" fmla="*/ 345415 w 6006665"/>
                        <a:gd name="connsiteY397-127354" fmla="*/ 2531525 h 3006470"/>
                        <a:gd name="connsiteX398-127355" fmla="*/ 302238 w 6006665"/>
                        <a:gd name="connsiteY398-127356" fmla="*/ 2511073 h 3006470"/>
                        <a:gd name="connsiteX399-127357" fmla="*/ 302238 w 6006665"/>
                        <a:gd name="connsiteY399-127358" fmla="*/ 2499711 h 3006470"/>
                        <a:gd name="connsiteX400-127359" fmla="*/ 286331 w 6006665"/>
                        <a:gd name="connsiteY400-127360" fmla="*/ 2472441 h 3006470"/>
                        <a:gd name="connsiteX401-127361" fmla="*/ 270968 w 6006665"/>
                        <a:gd name="connsiteY401-127362" fmla="*/ 2472441 h 3006470"/>
                        <a:gd name="connsiteX402-127363" fmla="*/ 259061 w 6006665"/>
                        <a:gd name="connsiteY402-127364" fmla="*/ 2472441 h 3006470"/>
                        <a:gd name="connsiteX403-127365" fmla="*/ 254516 w 6006665"/>
                        <a:gd name="connsiteY403-127366" fmla="*/ 2456534 h 3006470"/>
                        <a:gd name="connsiteX404-127367" fmla="*/ 263606 w 6006665"/>
                        <a:gd name="connsiteY404-127368" fmla="*/ 2440627 h 3006470"/>
                        <a:gd name="connsiteX405-127369" fmla="*/ 243991 w 6006665"/>
                        <a:gd name="connsiteY405-127370" fmla="*/ 2410114 h 3006470"/>
                        <a:gd name="connsiteX406-127371" fmla="*/ 216429 w 6006665"/>
                        <a:gd name="connsiteY406-127372" fmla="*/ 2413357 h 3006470"/>
                        <a:gd name="connsiteX407-127373" fmla="*/ 212956 w 6006665"/>
                        <a:gd name="connsiteY407-127374" fmla="*/ 2412365 h 3006470"/>
                        <a:gd name="connsiteX408-127375" fmla="*/ 204522 w 6006665"/>
                        <a:gd name="connsiteY408-127376" fmla="*/ 2413357 h 3006470"/>
                        <a:gd name="connsiteX409-127377" fmla="*/ 199623 w 6006665"/>
                        <a:gd name="connsiteY409-127378" fmla="*/ 2411957 h 3006470"/>
                        <a:gd name="connsiteX410-127379" fmla="*/ 195977 w 6006665"/>
                        <a:gd name="connsiteY410-127380" fmla="*/ 2424719 h 3006470"/>
                        <a:gd name="connsiteX411-127381" fmla="*/ 184968 w 6006665"/>
                        <a:gd name="connsiteY411-127382" fmla="*/ 2421574 h 3006470"/>
                        <a:gd name="connsiteX412-127383" fmla="*/ 184070 w 6006665"/>
                        <a:gd name="connsiteY412-127384" fmla="*/ 2424719 h 3006470"/>
                        <a:gd name="connsiteX413-127385" fmla="*/ 168163 w 6006665"/>
                        <a:gd name="connsiteY413-127386" fmla="*/ 2420184 h 3006470"/>
                        <a:gd name="connsiteX414-127387" fmla="*/ 156800 w 6006665"/>
                        <a:gd name="connsiteY414-127388" fmla="*/ 2381542 h 3006470"/>
                        <a:gd name="connsiteX415-127389" fmla="*/ 152255 w 6006665"/>
                        <a:gd name="connsiteY415-127390" fmla="*/ 2365635 h 3006470"/>
                        <a:gd name="connsiteX416-127391" fmla="*/ 156800 w 6006665"/>
                        <a:gd name="connsiteY416-127392" fmla="*/ 2361090 h 3006470"/>
                        <a:gd name="connsiteX417-127393" fmla="*/ 168707 w 6006665"/>
                        <a:gd name="connsiteY417-127394" fmla="*/ 2361090 h 3006470"/>
                        <a:gd name="connsiteX418-127395" fmla="*/ 188615 w 6006665"/>
                        <a:gd name="connsiteY418-127396" fmla="*/ 2361090 h 3006470"/>
                        <a:gd name="connsiteX419-127397" fmla="*/ 199977 w 6006665"/>
                        <a:gd name="connsiteY419-127398" fmla="*/ 2349728 h 3006470"/>
                        <a:gd name="connsiteX420-127399" fmla="*/ 188615 w 6006665"/>
                        <a:gd name="connsiteY420-127400" fmla="*/ 2327003 h 3006470"/>
                        <a:gd name="connsiteX421-127401" fmla="*/ 168163 w 6006665"/>
                        <a:gd name="connsiteY421-127402" fmla="*/ 2317914 h 3006470"/>
                        <a:gd name="connsiteX422-127403" fmla="*/ 168163 w 6006665"/>
                        <a:gd name="connsiteY422-127404" fmla="*/ 2311096 h 3006470"/>
                        <a:gd name="connsiteX423-127405" fmla="*/ 152255 w 6006665"/>
                        <a:gd name="connsiteY423-127406" fmla="*/ 2295189 h 3006470"/>
                        <a:gd name="connsiteX424-127407" fmla="*/ 129531 w 6006665"/>
                        <a:gd name="connsiteY424-127408" fmla="*/ 2258829 h 3006470"/>
                        <a:gd name="connsiteX425-127409" fmla="*/ 140893 w 6006665"/>
                        <a:gd name="connsiteY425-127410" fmla="*/ 2236105 h 3006470"/>
                        <a:gd name="connsiteX426-127411" fmla="*/ 136348 w 6006665"/>
                        <a:gd name="connsiteY426-127412" fmla="*/ 2208835 h 3006470"/>
                        <a:gd name="connsiteX427-127413" fmla="*/ 103789 w 6006665"/>
                        <a:gd name="connsiteY427-127414" fmla="*/ 2195428 h 3006470"/>
                        <a:gd name="connsiteX428-127415" fmla="*/ 93716 w 6006665"/>
                        <a:gd name="connsiteY428-127416" fmla="*/ 2199745 h 3006470"/>
                        <a:gd name="connsiteX429-127417" fmla="*/ 91868 w 6006665"/>
                        <a:gd name="connsiteY429-127418" fmla="*/ 2195434 h 3006470"/>
                        <a:gd name="connsiteX430-127419" fmla="*/ 81809 w 6006665"/>
                        <a:gd name="connsiteY430-127420" fmla="*/ 2199745 h 3006470"/>
                        <a:gd name="connsiteX431-127421" fmla="*/ 74992 w 6006665"/>
                        <a:gd name="connsiteY431-127422" fmla="*/ 2183838 h 3006470"/>
                        <a:gd name="connsiteX432-127423" fmla="*/ 34087 w 6006665"/>
                        <a:gd name="connsiteY432-127424" fmla="*/ 2172476 h 3006470"/>
                        <a:gd name="connsiteX433-127425" fmla="*/ 22725 w 6006665"/>
                        <a:gd name="connsiteY433-127426" fmla="*/ 2129299 h 3006470"/>
                        <a:gd name="connsiteX434-127427" fmla="*/ 22725 w 6006665"/>
                        <a:gd name="connsiteY434-127428" fmla="*/ 2097484 h 3006470"/>
                        <a:gd name="connsiteX435-127429" fmla="*/ 0 w 6006665"/>
                        <a:gd name="connsiteY435-127430" fmla="*/ 2081577 h 3006470"/>
                        <a:gd name="connsiteX436-127431" fmla="*/ 15907 w 6006665"/>
                        <a:gd name="connsiteY436-127432" fmla="*/ 2058853 h 3006470"/>
                        <a:gd name="connsiteX437-127433" fmla="*/ 6818 w 6006665"/>
                        <a:gd name="connsiteY437-127434" fmla="*/ 1995224 h 3006470"/>
                        <a:gd name="connsiteX438-127435" fmla="*/ 34087 w 6006665"/>
                        <a:gd name="connsiteY438-127436" fmla="*/ 1952047 h 3006470"/>
                        <a:gd name="connsiteX439-127437" fmla="*/ 27270 w 6006665"/>
                        <a:gd name="connsiteY439-127438" fmla="*/ 1940685 h 3006470"/>
                        <a:gd name="connsiteX440-127439" fmla="*/ 70447 w 6006665"/>
                        <a:gd name="connsiteY440-127440" fmla="*/ 1902053 h 3006470"/>
                        <a:gd name="connsiteX441-127441" fmla="*/ 27270 w 6006665"/>
                        <a:gd name="connsiteY441-127442" fmla="*/ 1865693 h 3006470"/>
                        <a:gd name="connsiteX442-127443" fmla="*/ 109078 w 6006665"/>
                        <a:gd name="connsiteY442-127444" fmla="*/ 1767977 h 3006470"/>
                        <a:gd name="connsiteX443-127445" fmla="*/ 145438 w 6006665"/>
                        <a:gd name="connsiteY443-127446" fmla="*/ 1724800 h 3006470"/>
                        <a:gd name="connsiteX444-127447" fmla="*/ 156800 w 6006665"/>
                        <a:gd name="connsiteY444-127448" fmla="*/ 1681624 h 3006470"/>
                        <a:gd name="connsiteX445-127449" fmla="*/ 102261 w 6006665"/>
                        <a:gd name="connsiteY445-127450" fmla="*/ 1629357 h 3006470"/>
                        <a:gd name="connsiteX446-127451" fmla="*/ 118168 w 6006665"/>
                        <a:gd name="connsiteY446-127452" fmla="*/ 1574818 h 3006470"/>
                        <a:gd name="connsiteX447-127453" fmla="*/ 86354 w 6006665"/>
                        <a:gd name="connsiteY447-127454" fmla="*/ 1511189 h 3006470"/>
                        <a:gd name="connsiteX448-127455" fmla="*/ 298238 w 6006665"/>
                        <a:gd name="connsiteY448-127456" fmla="*/ 1554366 h 3006470"/>
                        <a:gd name="connsiteX449-127457" fmla="*/ 345959 w 6006665"/>
                        <a:gd name="connsiteY449-127458" fmla="*/ 1586180 h 3006470"/>
                        <a:gd name="connsiteX450-127459" fmla="*/ 362087 w 6006665"/>
                        <a:gd name="connsiteY450-127460" fmla="*/ 1595588 h 3006470"/>
                        <a:gd name="connsiteX451-127461" fmla="*/ 365867 w 6006665"/>
                        <a:gd name="connsiteY451-127462" fmla="*/ 1563455 h 3006470"/>
                        <a:gd name="connsiteX452-127463" fmla="*/ 345415 w 6006665"/>
                        <a:gd name="connsiteY452-127464" fmla="*/ 1527096 h 3006470"/>
                        <a:gd name="connsiteX453-127465" fmla="*/ 365867 w 6006665"/>
                        <a:gd name="connsiteY453-127466" fmla="*/ 1495281 h 3006470"/>
                        <a:gd name="connsiteX454-127467" fmla="*/ 374560 w 6006665"/>
                        <a:gd name="connsiteY454-127468" fmla="*/ 1500280 h 3006470"/>
                        <a:gd name="connsiteX455-127469" fmla="*/ 377774 w 6006665"/>
                        <a:gd name="connsiteY455-127470" fmla="*/ 1495281 h 3006470"/>
                        <a:gd name="connsiteX456-127471" fmla="*/ 461933 w 6006665"/>
                        <a:gd name="connsiteY456-127472" fmla="*/ 1543673 h 3006470"/>
                        <a:gd name="connsiteX457-127473" fmla="*/ 484035 w 6006665"/>
                        <a:gd name="connsiteY457-127474" fmla="*/ 1527096 h 3006470"/>
                        <a:gd name="connsiteX458-127475" fmla="*/ 463583 w 6006665"/>
                        <a:gd name="connsiteY458-127476" fmla="*/ 1461194 h 3006470"/>
                        <a:gd name="connsiteX459-127477" fmla="*/ 1677078 w 6006665"/>
                        <a:gd name="connsiteY459-127478" fmla="*/ 1370296 h 3006470"/>
                        <a:gd name="connsiteX460-127479" fmla="*/ 1720255 w 6006665"/>
                        <a:gd name="connsiteY460-127480" fmla="*/ 1349844 h 3006470"/>
                        <a:gd name="connsiteX461-127481" fmla="*/ 1731617 w 6006665"/>
                        <a:gd name="connsiteY461-127482" fmla="*/ 1299850 h 3006470"/>
                        <a:gd name="connsiteX462-127483" fmla="*/ 1758887 w 6006665"/>
                        <a:gd name="connsiteY462-127484" fmla="*/ 1256673 h 3006470"/>
                        <a:gd name="connsiteX463-127485" fmla="*/ 1736162 w 6006665"/>
                        <a:gd name="connsiteY463-127486" fmla="*/ 1197589 h 3006470"/>
                        <a:gd name="connsiteX464-127487" fmla="*/ 1758887 w 6006665"/>
                        <a:gd name="connsiteY464-127488" fmla="*/ 1133960 h 3006470"/>
                        <a:gd name="connsiteX465-127489" fmla="*/ 1704347 w 6006665"/>
                        <a:gd name="connsiteY465-127490" fmla="*/ 1070331 h 3006470"/>
                        <a:gd name="connsiteX466-127491" fmla="*/ 1736162 w 6006665"/>
                        <a:gd name="connsiteY466-127492" fmla="*/ 961252 h 3006470"/>
                        <a:gd name="connsiteX467-127493" fmla="*/ 1688440 w 6006665"/>
                        <a:gd name="connsiteY467-127494" fmla="*/ 865809 h 3006470"/>
                        <a:gd name="connsiteX468-127495" fmla="*/ 1752069 w 6006665"/>
                        <a:gd name="connsiteY468-127496" fmla="*/ 788545 h 3006470"/>
                        <a:gd name="connsiteX469-127497" fmla="*/ 1747524 w 6006665"/>
                        <a:gd name="connsiteY469-127498" fmla="*/ 704464 h 3006470"/>
                        <a:gd name="connsiteX470-127499" fmla="*/ 1763431 w 6006665"/>
                        <a:gd name="connsiteY470-127500" fmla="*/ 697647 h 3006470"/>
                        <a:gd name="connsiteX471-127501" fmla="*/ 1764877 w 6006665"/>
                        <a:gd name="connsiteY471-127502" fmla="*/ 702130 h 3006470"/>
                        <a:gd name="connsiteX472-127503" fmla="*/ 1775339 w 6006665"/>
                        <a:gd name="connsiteY472-127504" fmla="*/ 697647 h 3006470"/>
                        <a:gd name="connsiteX473-127505" fmla="*/ 1798063 w 6006665"/>
                        <a:gd name="connsiteY473-127506" fmla="*/ 768093 h 3006470"/>
                        <a:gd name="connsiteX474-127507" fmla="*/ 1791454 w 6006665"/>
                        <a:gd name="connsiteY474-127508" fmla="*/ 815304 h 3006470"/>
                        <a:gd name="connsiteX475-127509" fmla="*/ 1854330 w 6006665"/>
                        <a:gd name="connsiteY475-127510" fmla="*/ 772638 h 3006470"/>
                        <a:gd name="connsiteX476-127511" fmla="*/ 1931594 w 6006665"/>
                        <a:gd name="connsiteY476-127512" fmla="*/ 763548 h 3006470"/>
                        <a:gd name="connsiteX477-127513" fmla="*/ 1932772 w 6006665"/>
                        <a:gd name="connsiteY477-127514" fmla="*/ 764810 h 3006470"/>
                        <a:gd name="connsiteX478-127515" fmla="*/ 1943501 w 6006665"/>
                        <a:gd name="connsiteY478-127516" fmla="*/ 763548 h 3006470"/>
                        <a:gd name="connsiteX479-127517" fmla="*/ 1988608 w 6006665"/>
                        <a:gd name="connsiteY479-127518" fmla="*/ 811877 h 3006470"/>
                        <a:gd name="connsiteX480-127519" fmla="*/ 1963408 w 6006665"/>
                        <a:gd name="connsiteY480-127520" fmla="*/ 736278 h 3006470"/>
                        <a:gd name="connsiteX481-127521" fmla="*/ 1963408 w 6006665"/>
                        <a:gd name="connsiteY481-127522" fmla="*/ 595386 h 3006470"/>
                        <a:gd name="connsiteX482-127523" fmla="*/ 2027037 w 6006665"/>
                        <a:gd name="connsiteY482-127524" fmla="*/ 574934 h 3006470"/>
                        <a:gd name="connsiteX483-127525" fmla="*/ 2037269 w 6006665"/>
                        <a:gd name="connsiteY483-127526" fmla="*/ 575472 h 3006470"/>
                        <a:gd name="connsiteX484-127527" fmla="*/ 2038944 w 6006665"/>
                        <a:gd name="connsiteY484-127528" fmla="*/ 574934 h 3006470"/>
                        <a:gd name="connsiteX485-127529" fmla="*/ 2115414 w 6006665"/>
                        <a:gd name="connsiteY485-127530" fmla="*/ 578958 h 3006470"/>
                        <a:gd name="connsiteX486-127531" fmla="*/ 2192927 w 6006665"/>
                        <a:gd name="connsiteY486-127532" fmla="*/ 559026 h 3006470"/>
                        <a:gd name="connsiteX487-127533" fmla="*/ 2167930 w 6006665"/>
                        <a:gd name="connsiteY487-127534" fmla="*/ 493125 h 3006470"/>
                        <a:gd name="connsiteX488-127535" fmla="*/ 2204289 w 6006665"/>
                        <a:gd name="connsiteY488-127536" fmla="*/ 402226 h 3006470"/>
                        <a:gd name="connsiteX489-127537" fmla="*/ 2247466 w 6006665"/>
                        <a:gd name="connsiteY489-127538" fmla="*/ 397681 h 3006470"/>
                        <a:gd name="connsiteX490-127539" fmla="*/ 2317913 w 6006665"/>
                        <a:gd name="connsiteY490-127540" fmla="*/ 322690 h 3006470"/>
                        <a:gd name="connsiteX491-127541" fmla="*/ 2420183 w 6006665"/>
                        <a:gd name="connsiteY491-127542" fmla="*/ 304510 h 3006470"/>
                        <a:gd name="connsiteX492-127543" fmla="*/ 2429263 w 6006665"/>
                        <a:gd name="connsiteY492-127544" fmla="*/ 263606 h 3006470"/>
                        <a:gd name="connsiteX493-127545" fmla="*/ 2526979 w 6006665"/>
                        <a:gd name="connsiteY493-127546" fmla="*/ 252244 h 3006470"/>
                        <a:gd name="connsiteX494-127547" fmla="*/ 2528058 w 6006665"/>
                        <a:gd name="connsiteY494-127548" fmla="*/ 253503 h 3006470"/>
                        <a:gd name="connsiteX495-127549" fmla="*/ 2538886 w 6006665"/>
                        <a:gd name="connsiteY495-127550" fmla="*/ 252244 h 3006470"/>
                        <a:gd name="connsiteX496-127551" fmla="*/ 2560820 w 6006665"/>
                        <a:gd name="connsiteY496-127552" fmla="*/ 277833 h 3006470"/>
                        <a:gd name="connsiteX497-127553" fmla="*/ 2640602 w 6006665"/>
                        <a:gd name="connsiteY497-127554" fmla="*/ 202249 h 3006470"/>
                        <a:gd name="connsiteX498-127555" fmla="*/ 2652509 w 6006665"/>
                        <a:gd name="connsiteY498-127556" fmla="*/ 202249 h 3006470"/>
                        <a:gd name="connsiteX499-127557" fmla="*/ 2704231 w 6006665"/>
                        <a:gd name="connsiteY499-127558" fmla="*/ 202249 h 3006470"/>
                        <a:gd name="connsiteX500-127559" fmla="*/ 2715593 w 6006665"/>
                        <a:gd name="connsiteY500-127560" fmla="*/ 134075 h 3006470"/>
                        <a:gd name="connsiteX501-127561" fmla="*/ 2751953 w 6006665"/>
                        <a:gd name="connsiteY501-127562" fmla="*/ 68174 h 3006470"/>
                        <a:gd name="connsiteX502-127563" fmla="*/ 2838307 w 6006665"/>
                        <a:gd name="connsiteY502-127564" fmla="*/ 0 h 3006470"/>
                        <a:gd name="connsiteX0-127565" fmla="*/ 1791129 w 6006665"/>
                        <a:gd name="connsiteY0-127566" fmla="*/ 817622 h 3006470"/>
                        <a:gd name="connsiteX1-127567" fmla="*/ 1782156 w 6006665"/>
                        <a:gd name="connsiteY1-127568" fmla="*/ 881716 h 3006470"/>
                        <a:gd name="connsiteX2-127569" fmla="*/ 1809554 w 6006665"/>
                        <a:gd name="connsiteY2-127570" fmla="*/ 895415 h 3006470"/>
                        <a:gd name="connsiteX3-127571" fmla="*/ 1791129 w 6006665"/>
                        <a:gd name="connsiteY3-127572" fmla="*/ 817622 h 3006470"/>
                        <a:gd name="connsiteX4-127573" fmla="*/ 2838307 w 6006665"/>
                        <a:gd name="connsiteY4-127574" fmla="*/ 0 h 3006470"/>
                        <a:gd name="connsiteX5-127575" fmla="*/ 2844246 w 6006665"/>
                        <a:gd name="connsiteY5-127576" fmla="*/ 4711 h 3006470"/>
                        <a:gd name="connsiteX6-127577" fmla="*/ 2850213 w 6006665"/>
                        <a:gd name="connsiteY6-127578" fmla="*/ 0 h 3006470"/>
                        <a:gd name="connsiteX7-127579" fmla="*/ 2916115 w 6006665"/>
                        <a:gd name="connsiteY7-127580" fmla="*/ 52267 h 3006470"/>
                        <a:gd name="connsiteX8-127581" fmla="*/ 2861576 w 6006665"/>
                        <a:gd name="connsiteY8-127582" fmla="*/ 90899 h 3006470"/>
                        <a:gd name="connsiteX9-127583" fmla="*/ 2947929 w 6006665"/>
                        <a:gd name="connsiteY9-127584" fmla="*/ 118168 h 3006470"/>
                        <a:gd name="connsiteX10-127585" fmla="*/ 2957621 w 6006665"/>
                        <a:gd name="connsiteY10-127586" fmla="*/ 186006 h 3006470"/>
                        <a:gd name="connsiteX11-127587" fmla="*/ 2979199 w 6006665"/>
                        <a:gd name="connsiteY11-127588" fmla="*/ 161345 h 3006470"/>
                        <a:gd name="connsiteX12-127589" fmla="*/ 2991106 w 6006665"/>
                        <a:gd name="connsiteY12-127590" fmla="*/ 161345 h 3006470"/>
                        <a:gd name="connsiteX13-127591" fmla="*/ 3086005 w 6006665"/>
                        <a:gd name="connsiteY13-127592" fmla="*/ 161345 h 3006470"/>
                        <a:gd name="connsiteX14-127593" fmla="*/ 3097912 w 6006665"/>
                        <a:gd name="connsiteY14-127594" fmla="*/ 161345 h 3006470"/>
                        <a:gd name="connsiteX15-127595" fmla="*/ 3179721 w 6006665"/>
                        <a:gd name="connsiteY15-127596" fmla="*/ 236336 h 3006470"/>
                        <a:gd name="connsiteX16-127597" fmla="*/ 3211535 w 6006665"/>
                        <a:gd name="connsiteY16-127598" fmla="*/ 295420 h 3006470"/>
                        <a:gd name="connsiteX17-127599" fmla="*/ 3200173 w 6006665"/>
                        <a:gd name="connsiteY17-127600" fmla="*/ 370412 h 3006470"/>
                        <a:gd name="connsiteX18-127601" fmla="*/ 3161541 w 6006665"/>
                        <a:gd name="connsiteY18-127602" fmla="*/ 413589 h 3006470"/>
                        <a:gd name="connsiteX19-127603" fmla="*/ 3066097 w 6006665"/>
                        <a:gd name="connsiteY19-127604" fmla="*/ 488580 h 3006470"/>
                        <a:gd name="connsiteX20-127605" fmla="*/ 3034283 w 6006665"/>
                        <a:gd name="connsiteY20-127606" fmla="*/ 531757 h 3006470"/>
                        <a:gd name="connsiteX21-127607" fmla="*/ 3082005 w 6006665"/>
                        <a:gd name="connsiteY21-127608" fmla="*/ 547664 h 3006470"/>
                        <a:gd name="connsiteX22-127609" fmla="*/ 3129459 w 6006665"/>
                        <a:gd name="connsiteY22-127610" fmla="*/ 575345 h 3006470"/>
                        <a:gd name="connsiteX23-127611" fmla="*/ 3156451 w 6006665"/>
                        <a:gd name="connsiteY23-127612" fmla="*/ 552209 h 3006470"/>
                        <a:gd name="connsiteX24-127613" fmla="*/ 3158460 w 6006665"/>
                        <a:gd name="connsiteY24-127614" fmla="*/ 560693 h 3006470"/>
                        <a:gd name="connsiteX25-127615" fmla="*/ 3168359 w 6006665"/>
                        <a:gd name="connsiteY25-127616" fmla="*/ 552209 h 3006470"/>
                        <a:gd name="connsiteX26-127617" fmla="*/ 3184984 w 6006665"/>
                        <a:gd name="connsiteY26-127618" fmla="*/ 622402 h 3006470"/>
                        <a:gd name="connsiteX27-127619" fmla="*/ 3192811 w 6006665"/>
                        <a:gd name="connsiteY27-127620" fmla="*/ 606748 h 3006470"/>
                        <a:gd name="connsiteX28-127621" fmla="*/ 3251895 w 6006665"/>
                        <a:gd name="connsiteY28-127622" fmla="*/ 586296 h 3006470"/>
                        <a:gd name="connsiteX29-127623" fmla="*/ 3259833 w 6006665"/>
                        <a:gd name="connsiteY29-127624" fmla="*/ 587670 h 3006470"/>
                        <a:gd name="connsiteX30-127625" fmla="*/ 3263802 w 6006665"/>
                        <a:gd name="connsiteY30-127626" fmla="*/ 586296 h 3006470"/>
                        <a:gd name="connsiteX31-127627" fmla="*/ 3381970 w 6006665"/>
                        <a:gd name="connsiteY31-127628" fmla="*/ 606748 h 3006470"/>
                        <a:gd name="connsiteX32-127629" fmla="*/ 3388787 w 6006665"/>
                        <a:gd name="connsiteY32-127630" fmla="*/ 665832 h 3006470"/>
                        <a:gd name="connsiteX33-127631" fmla="*/ 3531529 w 6006665"/>
                        <a:gd name="connsiteY33-127632" fmla="*/ 686823 h 3006470"/>
                        <a:gd name="connsiteX34-127633" fmla="*/ 3538225 w 6006665"/>
                        <a:gd name="connsiteY34-127634" fmla="*/ 590841 h 3006470"/>
                        <a:gd name="connsiteX35-127635" fmla="*/ 3549910 w 6006665"/>
                        <a:gd name="connsiteY35-127636" fmla="*/ 594028 h 3006470"/>
                        <a:gd name="connsiteX36-127637" fmla="*/ 3550132 w 6006665"/>
                        <a:gd name="connsiteY36-127638" fmla="*/ 590841 h 3006470"/>
                        <a:gd name="connsiteX37-127639" fmla="*/ 3625123 w 6006665"/>
                        <a:gd name="connsiteY37-127640" fmla="*/ 611293 h 3006470"/>
                        <a:gd name="connsiteX38-127641" fmla="*/ 3672301 w 6006665"/>
                        <a:gd name="connsiteY38-127642" fmla="*/ 611293 h 3006470"/>
                        <a:gd name="connsiteX39-127643" fmla="*/ 3684207 w 6006665"/>
                        <a:gd name="connsiteY39-127644" fmla="*/ 611293 h 3006470"/>
                        <a:gd name="connsiteX40-127645" fmla="*/ 3743291 w 6006665"/>
                        <a:gd name="connsiteY40-127646" fmla="*/ 677194 h 3006470"/>
                        <a:gd name="connsiteX41-127647" fmla="*/ 3759199 w 6006665"/>
                        <a:gd name="connsiteY41-127648" fmla="*/ 756731 h 3006470"/>
                        <a:gd name="connsiteX42-127649" fmla="*/ 3738747 w 6006665"/>
                        <a:gd name="connsiteY42-127650" fmla="*/ 806725 h 3006470"/>
                        <a:gd name="connsiteX43-127651" fmla="*/ 3786469 w 6006665"/>
                        <a:gd name="connsiteY43-127652" fmla="*/ 897623 h 3006470"/>
                        <a:gd name="connsiteX44-127653" fmla="*/ 3835603 w 6006665"/>
                        <a:gd name="connsiteY44-127654" fmla="*/ 933529 h 3006470"/>
                        <a:gd name="connsiteX45-127655" fmla="*/ 3865460 w 6006665"/>
                        <a:gd name="connsiteY45-127656" fmla="*/ 822632 h 3006470"/>
                        <a:gd name="connsiteX46-127657" fmla="*/ 3875077 w 6006665"/>
                        <a:gd name="connsiteY46-127658" fmla="*/ 831139 h 3006470"/>
                        <a:gd name="connsiteX47-127659" fmla="*/ 3877367 w 6006665"/>
                        <a:gd name="connsiteY47-127660" fmla="*/ 822632 h 3006470"/>
                        <a:gd name="connsiteX48-127661" fmla="*/ 3932151 w 6006665"/>
                        <a:gd name="connsiteY48-127662" fmla="*/ 871095 h 3006470"/>
                        <a:gd name="connsiteX49-127663" fmla="*/ 3988173 w 6006665"/>
                        <a:gd name="connsiteY49-127664" fmla="*/ 843084 h 3006470"/>
                        <a:gd name="connsiteX50-127665" fmla="*/ 3993852 w 6006665"/>
                        <a:gd name="connsiteY50-127666" fmla="*/ 846199 h 3006470"/>
                        <a:gd name="connsiteX51-127667" fmla="*/ 4000080 w 6006665"/>
                        <a:gd name="connsiteY51-127668" fmla="*/ 843084 h 3006470"/>
                        <a:gd name="connsiteX52-127669" fmla="*/ 4062426 w 6006665"/>
                        <a:gd name="connsiteY52-127670" fmla="*/ 877274 h 3006470"/>
                        <a:gd name="connsiteX53-127671" fmla="*/ 4085889 w 6006665"/>
                        <a:gd name="connsiteY53-127672" fmla="*/ 849902 h 3006470"/>
                        <a:gd name="connsiteX54-127673" fmla="*/ 4095563 w 6006665"/>
                        <a:gd name="connsiteY54-127674" fmla="*/ 852506 h 3006470"/>
                        <a:gd name="connsiteX55-127675" fmla="*/ 4097796 w 6006665"/>
                        <a:gd name="connsiteY55-127676" fmla="*/ 849902 h 3006470"/>
                        <a:gd name="connsiteX56-127677" fmla="*/ 4144150 w 6006665"/>
                        <a:gd name="connsiteY56-127678" fmla="*/ 862382 h 3006470"/>
                        <a:gd name="connsiteX57-127679" fmla="*/ 4117703 w 6006665"/>
                        <a:gd name="connsiteY57-127680" fmla="*/ 752186 h 3006470"/>
                        <a:gd name="connsiteX58-127681" fmla="*/ 4165425 w 6006665"/>
                        <a:gd name="connsiteY58-127682" fmla="*/ 697647 h 3006470"/>
                        <a:gd name="connsiteX59-127683" fmla="*/ 4175231 w 6006665"/>
                        <a:gd name="connsiteY59-127684" fmla="*/ 700048 h 3006470"/>
                        <a:gd name="connsiteX60-127685" fmla="*/ 4177332 w 6006665"/>
                        <a:gd name="connsiteY60-127686" fmla="*/ 697647 h 3006470"/>
                        <a:gd name="connsiteX61-127687" fmla="*/ 4511384 w 6006665"/>
                        <a:gd name="connsiteY61-127688" fmla="*/ 779455 h 3006470"/>
                        <a:gd name="connsiteX62-127689" fmla="*/ 4543199 w 6006665"/>
                        <a:gd name="connsiteY62-127690" fmla="*/ 849902 h 3006470"/>
                        <a:gd name="connsiteX63-127691" fmla="*/ 4639242 w 6006665"/>
                        <a:gd name="connsiteY63-127692" fmla="*/ 932544 h 3006470"/>
                        <a:gd name="connsiteX64-127693" fmla="*/ 4774445 w 6006665"/>
                        <a:gd name="connsiteY64-127694" fmla="*/ 913531 h 3006470"/>
                        <a:gd name="connsiteX65-127695" fmla="*/ 4778496 w 6006665"/>
                        <a:gd name="connsiteY65-127696" fmla="*/ 914635 h 3006470"/>
                        <a:gd name="connsiteX66-127697" fmla="*/ 4786352 w 6006665"/>
                        <a:gd name="connsiteY66-127698" fmla="*/ 913531 h 3006470"/>
                        <a:gd name="connsiteX67-127699" fmla="*/ 4861343 w 6006665"/>
                        <a:gd name="connsiteY67-127700" fmla="*/ 933983 h 3006470"/>
                        <a:gd name="connsiteX68-127701" fmla="*/ 4893158 w 6006665"/>
                        <a:gd name="connsiteY68-127702" fmla="*/ 977160 h 3006470"/>
                        <a:gd name="connsiteX69-127703" fmla="*/ 4888613 w 6006665"/>
                        <a:gd name="connsiteY69-127704" fmla="*/ 1058968 h 3006470"/>
                        <a:gd name="connsiteX70-127705" fmla="*/ 4927677 w 6006665"/>
                        <a:gd name="connsiteY70-127706" fmla="*/ 1083640 h 3006470"/>
                        <a:gd name="connsiteX71-127707" fmla="*/ 4967605 w 6006665"/>
                        <a:gd name="connsiteY71-127708" fmla="*/ 1070331 h 3006470"/>
                        <a:gd name="connsiteX72-127709" fmla="*/ 5038051 w 6006665"/>
                        <a:gd name="connsiteY72-127710" fmla="*/ 1063513 h 3006470"/>
                        <a:gd name="connsiteX73-127711" fmla="*/ 5040730 w 6006665"/>
                        <a:gd name="connsiteY73-127712" fmla="*/ 1064406 h 3006470"/>
                        <a:gd name="connsiteX74-127713" fmla="*/ 5049958 w 6006665"/>
                        <a:gd name="connsiteY74-127714" fmla="*/ 1063513 h 3006470"/>
                        <a:gd name="connsiteX75-127715" fmla="*/ 5114249 w 6006665"/>
                        <a:gd name="connsiteY75-127716" fmla="*/ 1084944 h 3006470"/>
                        <a:gd name="connsiteX76-127717" fmla="*/ 5176671 w 6006665"/>
                        <a:gd name="connsiteY76-127718" fmla="*/ 1074876 h 3006470"/>
                        <a:gd name="connsiteX77-127719" fmla="*/ 5177801 w 6006665"/>
                        <a:gd name="connsiteY77-127720" fmla="*/ 1076614 h 3006470"/>
                        <a:gd name="connsiteX78-127721" fmla="*/ 5188578 w 6006665"/>
                        <a:gd name="connsiteY78-127722" fmla="*/ 1074876 h 3006470"/>
                        <a:gd name="connsiteX79-127723" fmla="*/ 5243719 w 6006665"/>
                        <a:gd name="connsiteY79-127724" fmla="*/ 1159707 h 3006470"/>
                        <a:gd name="connsiteX80-127725" fmla="*/ 5283477 w 6006665"/>
                        <a:gd name="connsiteY80-127726" fmla="*/ 1129415 h 3006470"/>
                        <a:gd name="connsiteX81-127727" fmla="*/ 5258480 w 6006665"/>
                        <a:gd name="connsiteY81-127728" fmla="*/ 1063513 h 3006470"/>
                        <a:gd name="connsiteX82-127729" fmla="*/ 5267570 w 6006665"/>
                        <a:gd name="connsiteY82-127730" fmla="*/ 1015792 h 3006470"/>
                        <a:gd name="connsiteX83-127731" fmla="*/ 5278896 w 6006665"/>
                        <a:gd name="connsiteY83-127732" fmla="*/ 1018841 h 3006470"/>
                        <a:gd name="connsiteX84-127733" fmla="*/ 5279477 w 6006665"/>
                        <a:gd name="connsiteY84-127734" fmla="*/ 1015792 h 3006470"/>
                        <a:gd name="connsiteX85-127735" fmla="*/ 5395510 w 6006665"/>
                        <a:gd name="connsiteY85-127736" fmla="*/ 1047031 h 3006470"/>
                        <a:gd name="connsiteX86-127737" fmla="*/ 5463001 w 6006665"/>
                        <a:gd name="connsiteY86-127738" fmla="*/ 1043061 h 3006470"/>
                        <a:gd name="connsiteX87-127739" fmla="*/ 5464386 w 6006665"/>
                        <a:gd name="connsiteY87-127740" fmla="*/ 1043680 h 3006470"/>
                        <a:gd name="connsiteX88-127741" fmla="*/ 5474909 w 6006665"/>
                        <a:gd name="connsiteY88-127742" fmla="*/ 1043061 h 3006470"/>
                        <a:gd name="connsiteX89-127743" fmla="*/ 5581715 w 6006665"/>
                        <a:gd name="connsiteY89-127744" fmla="*/ 1090783 h 3006470"/>
                        <a:gd name="connsiteX90-127745" fmla="*/ 5633981 w 6006665"/>
                        <a:gd name="connsiteY90-127746" fmla="*/ 1133960 h 3006470"/>
                        <a:gd name="connsiteX91-127747" fmla="*/ 5720335 w 6006665"/>
                        <a:gd name="connsiteY91-127748" fmla="*/ 1213496 h 3006470"/>
                        <a:gd name="connsiteX92-127749" fmla="*/ 5822595 w 6006665"/>
                        <a:gd name="connsiteY92-127750" fmla="*/ 1311212 h 3006470"/>
                        <a:gd name="connsiteX93-127751" fmla="*/ 5818051 w 6006665"/>
                        <a:gd name="connsiteY93-127752" fmla="*/ 1365751 h 3006470"/>
                        <a:gd name="connsiteX94-127753" fmla="*/ 5825679 w 6006665"/>
                        <a:gd name="connsiteY94-127754" fmla="*/ 1373379 h 3006470"/>
                        <a:gd name="connsiteX95-127755" fmla="*/ 5822051 w 6006665"/>
                        <a:gd name="connsiteY95-127756" fmla="*/ 1322574 h 3006470"/>
                        <a:gd name="connsiteX96-127757" fmla="*/ 5834092 w 6006665"/>
                        <a:gd name="connsiteY96-127758" fmla="*/ 1324447 h 3006470"/>
                        <a:gd name="connsiteX97-127759" fmla="*/ 5833958 w 6006665"/>
                        <a:gd name="connsiteY97-127760" fmla="*/ 1322574 h 3006470"/>
                        <a:gd name="connsiteX98-127761" fmla="*/ 5936219 w 6006665"/>
                        <a:gd name="connsiteY98-127762" fmla="*/ 1338481 h 3006470"/>
                        <a:gd name="connsiteX99-127763" fmla="*/ 6006665 w 6006665"/>
                        <a:gd name="connsiteY99-127764" fmla="*/ 1418018 h 3006470"/>
                        <a:gd name="connsiteX100-127765" fmla="*/ 5968033 w 6006665"/>
                        <a:gd name="connsiteY100-127766" fmla="*/ 1456650 h 3006470"/>
                        <a:gd name="connsiteX101-127767" fmla="*/ 5908949 w 6006665"/>
                        <a:gd name="connsiteY101-127768" fmla="*/ 1468012 h 3006470"/>
                        <a:gd name="connsiteX102-127769" fmla="*/ 5908949 w 6006665"/>
                        <a:gd name="connsiteY102-127770" fmla="*/ 1554366 h 3006470"/>
                        <a:gd name="connsiteX103-127771" fmla="*/ 5893042 w 6006665"/>
                        <a:gd name="connsiteY103-127772" fmla="*/ 1570273 h 3006470"/>
                        <a:gd name="connsiteX104-127773" fmla="*/ 5881135 w 6006665"/>
                        <a:gd name="connsiteY104-127774" fmla="*/ 1570273 h 3006470"/>
                        <a:gd name="connsiteX105-127775" fmla="*/ 5861227 w 6006665"/>
                        <a:gd name="connsiteY105-127776" fmla="*/ 1570273 h 3006470"/>
                        <a:gd name="connsiteX106-127777" fmla="*/ 5849321 w 6006665"/>
                        <a:gd name="connsiteY106-127778" fmla="*/ 1570273 h 3006470"/>
                        <a:gd name="connsiteX107-127779" fmla="*/ 5817506 w 6006665"/>
                        <a:gd name="connsiteY107-127780" fmla="*/ 1536186 h 3006470"/>
                        <a:gd name="connsiteX108-127781" fmla="*/ 5767511 w 6006665"/>
                        <a:gd name="connsiteY108-127782" fmla="*/ 1511189 h 3006470"/>
                        <a:gd name="connsiteX109-127783" fmla="*/ 5762967 w 6006665"/>
                        <a:gd name="connsiteY109-127784" fmla="*/ 1477102 h 3006470"/>
                        <a:gd name="connsiteX110-127785" fmla="*/ 5729132 w 6006665"/>
                        <a:gd name="connsiteY110-127786" fmla="*/ 1463170 h 3006470"/>
                        <a:gd name="connsiteX111-127787" fmla="*/ 5695337 w 6006665"/>
                        <a:gd name="connsiteY111-127788" fmla="*/ 1472557 h 3006470"/>
                        <a:gd name="connsiteX112-127789" fmla="*/ 5693366 w 6006665"/>
                        <a:gd name="connsiteY112-127790" fmla="*/ 1469797 h 3006470"/>
                        <a:gd name="connsiteX113-127791" fmla="*/ 5683431 w 6006665"/>
                        <a:gd name="connsiteY113-127792" fmla="*/ 1472557 h 3006470"/>
                        <a:gd name="connsiteX114-127793" fmla="*/ 5660706 w 6006665"/>
                        <a:gd name="connsiteY114-127794" fmla="*/ 1440742 h 3006470"/>
                        <a:gd name="connsiteX115-127795" fmla="*/ 5669644 w 6006665"/>
                        <a:gd name="connsiteY115-127796" fmla="*/ 1415717 h 3006470"/>
                        <a:gd name="connsiteX116-127797" fmla="*/ 5640799 w 6006665"/>
                        <a:gd name="connsiteY116-127798" fmla="*/ 1429380 h 3006470"/>
                        <a:gd name="connsiteX117-127799" fmla="*/ 5656705 w 6006665"/>
                        <a:gd name="connsiteY117-127800" fmla="*/ 1472557 h 3006470"/>
                        <a:gd name="connsiteX118-127801" fmla="*/ 5633981 w 6006665"/>
                        <a:gd name="connsiteY118-127802" fmla="*/ 1511189 h 3006470"/>
                        <a:gd name="connsiteX119-127803" fmla="*/ 5586259 w 6006665"/>
                        <a:gd name="connsiteY119-127804" fmla="*/ 1547548 h 3006470"/>
                        <a:gd name="connsiteX120-127805" fmla="*/ 5575676 w 6006665"/>
                        <a:gd name="connsiteY120-127806" fmla="*/ 1546540 h 3006470"/>
                        <a:gd name="connsiteX121-127807" fmla="*/ 5574353 w 6006665"/>
                        <a:gd name="connsiteY121-127808" fmla="*/ 1547548 h 3006470"/>
                        <a:gd name="connsiteX122-127809" fmla="*/ 5539436 w 6006665"/>
                        <a:gd name="connsiteY122-127810" fmla="*/ 1544223 h 3006470"/>
                        <a:gd name="connsiteX123-127811" fmla="*/ 5570352 w 6006665"/>
                        <a:gd name="connsiteY123-127812" fmla="*/ 1586180 h 3006470"/>
                        <a:gd name="connsiteX124-127813" fmla="*/ 5593077 w 6006665"/>
                        <a:gd name="connsiteY124-127814" fmla="*/ 1649809 h 3006470"/>
                        <a:gd name="connsiteX125-127815" fmla="*/ 5608984 w 6006665"/>
                        <a:gd name="connsiteY125-127816" fmla="*/ 1677079 h 3006470"/>
                        <a:gd name="connsiteX126-127817" fmla="*/ 5613529 w 6006665"/>
                        <a:gd name="connsiteY126-127818" fmla="*/ 1708893 h 3006470"/>
                        <a:gd name="connsiteX127-127819" fmla="*/ 5608984 w 6006665"/>
                        <a:gd name="connsiteY127-127820" fmla="*/ 1731618 h 3006470"/>
                        <a:gd name="connsiteX128-127821" fmla="*/ 5597799 w 6006665"/>
                        <a:gd name="connsiteY128-127822" fmla="*/ 1728009 h 3006470"/>
                        <a:gd name="connsiteX129-127823" fmla="*/ 5597077 w 6006665"/>
                        <a:gd name="connsiteY129-127824" fmla="*/ 1731618 h 3006470"/>
                        <a:gd name="connsiteX130-127825" fmla="*/ 5534271 w 6006665"/>
                        <a:gd name="connsiteY130-127826" fmla="*/ 1711358 h 3006470"/>
                        <a:gd name="connsiteX131-127827" fmla="*/ 5436277 w 6006665"/>
                        <a:gd name="connsiteY131-127828" fmla="*/ 1767977 h 3006470"/>
                        <a:gd name="connsiteX132-127829" fmla="*/ 5397645 w 6006665"/>
                        <a:gd name="connsiteY132-127830" fmla="*/ 1779340 h 3006470"/>
                        <a:gd name="connsiteX133-127831" fmla="*/ 5345378 w 6006665"/>
                        <a:gd name="connsiteY133-127832" fmla="*/ 1833879 h 3006470"/>
                        <a:gd name="connsiteX134-127833" fmla="*/ 5290839 w 6006665"/>
                        <a:gd name="connsiteY134-127834" fmla="*/ 1881600 h 3006470"/>
                        <a:gd name="connsiteX135-127835" fmla="*/ 5274932 w 6006665"/>
                        <a:gd name="connsiteY135-127836" fmla="*/ 1913415 h 3006470"/>
                        <a:gd name="connsiteX136-127837" fmla="*/ 5267238 w 6006665"/>
                        <a:gd name="connsiteY136-127838" fmla="*/ 1904988 h 3006470"/>
                        <a:gd name="connsiteX137-127839" fmla="*/ 5263025 w 6006665"/>
                        <a:gd name="connsiteY137-127840" fmla="*/ 1913415 h 3006470"/>
                        <a:gd name="connsiteX138-127841" fmla="*/ 5219538 w 6006665"/>
                        <a:gd name="connsiteY138-127842" fmla="*/ 1865787 h 3006470"/>
                        <a:gd name="connsiteX139-127843" fmla="*/ 5129494 w 6006665"/>
                        <a:gd name="connsiteY139-127844" fmla="*/ 1920232 h 3006470"/>
                        <a:gd name="connsiteX140-127845" fmla="*/ 5126389 w 6006665"/>
                        <a:gd name="connsiteY140-127846" fmla="*/ 1914910 h 3006470"/>
                        <a:gd name="connsiteX141-127847" fmla="*/ 5117587 w 6006665"/>
                        <a:gd name="connsiteY141-127848" fmla="*/ 1920232 h 3006470"/>
                        <a:gd name="connsiteX142-127849" fmla="*/ 5105544 w 6006665"/>
                        <a:gd name="connsiteY142-127850" fmla="*/ 1899586 h 3006470"/>
                        <a:gd name="connsiteX143-127851" fmla="*/ 5074955 w 6006665"/>
                        <a:gd name="connsiteY143-127852" fmla="*/ 1924777 h 3006470"/>
                        <a:gd name="connsiteX144-127853" fmla="*/ 5065718 w 6006665"/>
                        <a:gd name="connsiteY144-127854" fmla="*/ 1922578 h 3006470"/>
                        <a:gd name="connsiteX145-127855" fmla="*/ 5063048 w 6006665"/>
                        <a:gd name="connsiteY145-127856" fmla="*/ 1924777 h 3006470"/>
                        <a:gd name="connsiteX146-127857" fmla="*/ 5026594 w 6006665"/>
                        <a:gd name="connsiteY146-127858" fmla="*/ 1916098 h 3006470"/>
                        <a:gd name="connsiteX147-127859" fmla="*/ 5015871 w 6006665"/>
                        <a:gd name="connsiteY147-127860" fmla="*/ 1961137 h 3006470"/>
                        <a:gd name="connsiteX148-127861" fmla="*/ 4974967 w 6006665"/>
                        <a:gd name="connsiteY148-127862" fmla="*/ 2027038 h 3006470"/>
                        <a:gd name="connsiteX149-127863" fmla="*/ 4974967 w 6006665"/>
                        <a:gd name="connsiteY149-127864" fmla="*/ 2058853 h 3006470"/>
                        <a:gd name="connsiteX150-127865" fmla="*/ 5015871 w 6006665"/>
                        <a:gd name="connsiteY150-127866" fmla="*/ 2074760 h 3006470"/>
                        <a:gd name="connsiteX151-127867" fmla="*/ 5011326 w 6006665"/>
                        <a:gd name="connsiteY151-127868" fmla="*/ 2172476 h 3006470"/>
                        <a:gd name="connsiteX152-127869" fmla="*/ 4999419 w 6006665"/>
                        <a:gd name="connsiteY152-127870" fmla="*/ 2172476 h 3006470"/>
                        <a:gd name="connsiteX153-127871" fmla="*/ 4974967 w 6006665"/>
                        <a:gd name="connsiteY153-127872" fmla="*/ 2172476 h 3006470"/>
                        <a:gd name="connsiteX154-127873" fmla="*/ 4963605 w 6006665"/>
                        <a:gd name="connsiteY154-127874" fmla="*/ 2224742 h 3006470"/>
                        <a:gd name="connsiteX155-127875" fmla="*/ 4974967 w 6006665"/>
                        <a:gd name="connsiteY155-127876" fmla="*/ 2252012 h 3006470"/>
                        <a:gd name="connsiteX156-127877" fmla="*/ 4909065 w 6006665"/>
                        <a:gd name="connsiteY156-127878" fmla="*/ 2286099 h 3006470"/>
                        <a:gd name="connsiteX157-127879" fmla="*/ 4897703 w 6006665"/>
                        <a:gd name="connsiteY157-127880" fmla="*/ 2354273 h 3006470"/>
                        <a:gd name="connsiteX158-127881" fmla="*/ 4845437 w 6006665"/>
                        <a:gd name="connsiteY158-127882" fmla="*/ 2370180 h 3006470"/>
                        <a:gd name="connsiteX159-127883" fmla="*/ 4834074 w 6006665"/>
                        <a:gd name="connsiteY159-127884" fmla="*/ 2429264 h 3006470"/>
                        <a:gd name="connsiteX160-127885" fmla="*/ 4779535 w 6006665"/>
                        <a:gd name="connsiteY160-127886" fmla="*/ 2488348 h 3006470"/>
                        <a:gd name="connsiteX161-127887" fmla="*/ 4777225 w 6006665"/>
                        <a:gd name="connsiteY161-127888" fmla="*/ 2477952 h 3006470"/>
                        <a:gd name="connsiteX162-127889" fmla="*/ 4767628 w 6006665"/>
                        <a:gd name="connsiteY162-127890" fmla="*/ 2488348 h 3006470"/>
                        <a:gd name="connsiteX163-127891" fmla="*/ 4758538 w 6006665"/>
                        <a:gd name="connsiteY163-127892" fmla="*/ 2447444 h 3006470"/>
                        <a:gd name="connsiteX164-127893" fmla="*/ 4742631 w 6006665"/>
                        <a:gd name="connsiteY164-127894" fmla="*/ 2361090 h 3006470"/>
                        <a:gd name="connsiteX165-127895" fmla="*/ 4715361 w 6006665"/>
                        <a:gd name="connsiteY165-127896" fmla="*/ 2220198 h 3006470"/>
                        <a:gd name="connsiteX166-127897" fmla="*/ 4735813 w 6006665"/>
                        <a:gd name="connsiteY166-127898" fmla="*/ 2129299 h 3006470"/>
                        <a:gd name="connsiteX167-127899" fmla="*/ 4767628 w 6006665"/>
                        <a:gd name="connsiteY167-127900" fmla="*/ 2086122 h 3006470"/>
                        <a:gd name="connsiteX168-127901" fmla="*/ 4767628 w 6006665"/>
                        <a:gd name="connsiteY168-127902" fmla="*/ 2058853 h 3006470"/>
                        <a:gd name="connsiteX169-127903" fmla="*/ 4826712 w 6006665"/>
                        <a:gd name="connsiteY169-127904" fmla="*/ 2042945 h 3006470"/>
                        <a:gd name="connsiteX170-127905" fmla="*/ 4892613 w 6006665"/>
                        <a:gd name="connsiteY170-127906" fmla="*/ 1952047 h 3006470"/>
                        <a:gd name="connsiteX171-127907" fmla="*/ 4956243 w 6006665"/>
                        <a:gd name="connsiteY171-127908" fmla="*/ 1877056 h 3006470"/>
                        <a:gd name="connsiteX172-127909" fmla="*/ 5022143 w 6006665"/>
                        <a:gd name="connsiteY172-127910" fmla="*/ 1817971 h 3006470"/>
                        <a:gd name="connsiteX173-127911" fmla="*/ 5046694 w 6006665"/>
                        <a:gd name="connsiteY173-127912" fmla="*/ 1710844 h 3006470"/>
                        <a:gd name="connsiteX174-127913" fmla="*/ 5015871 w 6006665"/>
                        <a:gd name="connsiteY174-127914" fmla="*/ 1715711 h 3006470"/>
                        <a:gd name="connsiteX175-127915" fmla="*/ 4995419 w 6006665"/>
                        <a:gd name="connsiteY175-127916" fmla="*/ 1779340 h 3006470"/>
                        <a:gd name="connsiteX176-127917" fmla="*/ 4904521 w 6006665"/>
                        <a:gd name="connsiteY176-127918" fmla="*/ 1865693 h 3006470"/>
                        <a:gd name="connsiteX177-127919" fmla="*/ 4901708 w 6006665"/>
                        <a:gd name="connsiteY177-127920" fmla="*/ 1857053 h 3006470"/>
                        <a:gd name="connsiteX178-127921" fmla="*/ 4892613 w 6006665"/>
                        <a:gd name="connsiteY178-127922" fmla="*/ 1865693 h 3006470"/>
                        <a:gd name="connsiteX179-127923" fmla="*/ 4861835 w 6006665"/>
                        <a:gd name="connsiteY179-127924" fmla="*/ 1771159 h 3006470"/>
                        <a:gd name="connsiteX180-127925" fmla="*/ 4779535 w 6006665"/>
                        <a:gd name="connsiteY180-127926" fmla="*/ 1795247 h 3006470"/>
                        <a:gd name="connsiteX181-127927" fmla="*/ 4684091 w 6006665"/>
                        <a:gd name="connsiteY181-127928" fmla="*/ 1920232 h 3006470"/>
                        <a:gd name="connsiteX182-127929" fmla="*/ 4715906 w 6006665"/>
                        <a:gd name="connsiteY182-127930" fmla="*/ 1967954 h 3006470"/>
                        <a:gd name="connsiteX183-127931" fmla="*/ 4636369 w 6006665"/>
                        <a:gd name="connsiteY183-127932" fmla="*/ 1983861 h 3006470"/>
                        <a:gd name="connsiteX184-127933" fmla="*/ 4577285 w 6006665"/>
                        <a:gd name="connsiteY184-127934" fmla="*/ 1988406 h 3006470"/>
                        <a:gd name="connsiteX185-127935" fmla="*/ 4577373 w 6006665"/>
                        <a:gd name="connsiteY185-127936" fmla="*/ 1987484 h 3006470"/>
                        <a:gd name="connsiteX186-127937" fmla="*/ 4565379 w 6006665"/>
                        <a:gd name="connsiteY186-127938" fmla="*/ 1988406 h 3006470"/>
                        <a:gd name="connsiteX187-127939" fmla="*/ 4569923 w 6006665"/>
                        <a:gd name="connsiteY187-127940" fmla="*/ 1940685 h 3006470"/>
                        <a:gd name="connsiteX188-127941" fmla="*/ 4520081 w 6006665"/>
                        <a:gd name="connsiteY188-127942" fmla="*/ 1931099 h 3006470"/>
                        <a:gd name="connsiteX189-127943" fmla="*/ 4475025 w 6006665"/>
                        <a:gd name="connsiteY189-127944" fmla="*/ 1961137 h 3006470"/>
                        <a:gd name="connsiteX190-127945" fmla="*/ 4464394 w 6006665"/>
                        <a:gd name="connsiteY190-127946" fmla="*/ 1960286 h 3006470"/>
                        <a:gd name="connsiteX191-127947" fmla="*/ 4463118 w 6006665"/>
                        <a:gd name="connsiteY191-127948" fmla="*/ 1961137 h 3006470"/>
                        <a:gd name="connsiteX192-127949" fmla="*/ 4357637 w 6006665"/>
                        <a:gd name="connsiteY192-127950" fmla="*/ 1952698 h 3006470"/>
                        <a:gd name="connsiteX193-127951" fmla="*/ 4243233 w 6006665"/>
                        <a:gd name="connsiteY193-127952" fmla="*/ 1972499 h 3006470"/>
                        <a:gd name="connsiteX194-127953" fmla="*/ 4125065 w 6006665"/>
                        <a:gd name="connsiteY194-127954" fmla="*/ 2106574 h 3006470"/>
                        <a:gd name="connsiteX195-127955" fmla="*/ 3984173 w 6006665"/>
                        <a:gd name="connsiteY195-127956" fmla="*/ 2263374 h 3006470"/>
                        <a:gd name="connsiteX196-127957" fmla="*/ 4038712 w 6006665"/>
                        <a:gd name="connsiteY196-127958" fmla="*/ 2267919 h 3006470"/>
                        <a:gd name="connsiteX197-127959" fmla="*/ 4059164 w 6006665"/>
                        <a:gd name="connsiteY197-127960" fmla="*/ 2311096 h 3006470"/>
                        <a:gd name="connsiteX198-127961" fmla="*/ 4087782 w 6006665"/>
                        <a:gd name="connsiteY198-127962" fmla="*/ 2319513 h 3006470"/>
                        <a:gd name="connsiteX199-127963" fmla="*/ 4106341 w 6006665"/>
                        <a:gd name="connsiteY199-127964" fmla="*/ 2290644 h 3006470"/>
                        <a:gd name="connsiteX200-127965" fmla="*/ 4117411 w 6006665"/>
                        <a:gd name="connsiteY200-127966" fmla="*/ 2291946 h 3006470"/>
                        <a:gd name="connsiteX201-127967" fmla="*/ 4118248 w 6006665"/>
                        <a:gd name="connsiteY201-127968" fmla="*/ 2290644 h 3006470"/>
                        <a:gd name="connsiteX202-127969" fmla="*/ 4156880 w 6006665"/>
                        <a:gd name="connsiteY202-127970" fmla="*/ 2295189 h 3006470"/>
                        <a:gd name="connsiteX203-127971" fmla="*/ 4211419 w 6006665"/>
                        <a:gd name="connsiteY203-127972" fmla="*/ 2365635 h 3006470"/>
                        <a:gd name="connsiteX204-127973" fmla="*/ 4215964 w 6006665"/>
                        <a:gd name="connsiteY204-127974" fmla="*/ 2413357 h 3006470"/>
                        <a:gd name="connsiteX205-127975" fmla="*/ 4184149 w 6006665"/>
                        <a:gd name="connsiteY205-127976" fmla="*/ 2472441 h 3006470"/>
                        <a:gd name="connsiteX206-127977" fmla="*/ 4177332 w 6006665"/>
                        <a:gd name="connsiteY206-127978" fmla="*/ 2542887 h 3006470"/>
                        <a:gd name="connsiteX207-127979" fmla="*/ 4161425 w 6006665"/>
                        <a:gd name="connsiteY207-127980" fmla="*/ 2629241 h 3006470"/>
                        <a:gd name="connsiteX208-127981" fmla="*/ 4109158 w 6006665"/>
                        <a:gd name="connsiteY208-127982" fmla="*/ 2708777 h 3006470"/>
                        <a:gd name="connsiteX209-127983" fmla="*/ 4097796 w 6006665"/>
                        <a:gd name="connsiteY209-127984" fmla="*/ 2747409 h 3006470"/>
                        <a:gd name="connsiteX210-127985" fmla="*/ 4043257 w 6006665"/>
                        <a:gd name="connsiteY210-127986" fmla="*/ 2806493 h 3006470"/>
                        <a:gd name="connsiteX211-127987" fmla="*/ 3995535 w 6006665"/>
                        <a:gd name="connsiteY211-127988" fmla="*/ 2865577 h 3006470"/>
                        <a:gd name="connsiteX212-127989" fmla="*/ 3975083 w 6006665"/>
                        <a:gd name="connsiteY212-127990" fmla="*/ 2897392 h 3006470"/>
                        <a:gd name="connsiteX213-127991" fmla="*/ 3925089 w 6006665"/>
                        <a:gd name="connsiteY213-127992" fmla="*/ 2924661 h 3006470"/>
                        <a:gd name="connsiteX214-127993" fmla="*/ 3913182 w 6006665"/>
                        <a:gd name="connsiteY214-127994" fmla="*/ 2924661 h 3006470"/>
                        <a:gd name="connsiteX215-127995" fmla="*/ 3904637 w 6006665"/>
                        <a:gd name="connsiteY215-127996" fmla="*/ 2924661 h 3006470"/>
                        <a:gd name="connsiteX216-127997" fmla="*/ 3892729 w 6006665"/>
                        <a:gd name="connsiteY216-127998" fmla="*/ 2924661 h 3006470"/>
                        <a:gd name="connsiteX217-127999" fmla="*/ 3871063 w 6006665"/>
                        <a:gd name="connsiteY217-128000" fmla="*/ 2908412 h 3006470"/>
                        <a:gd name="connsiteX218-128001" fmla="*/ 3829645 w 6006665"/>
                        <a:gd name="connsiteY218-128002" fmla="*/ 2936024 h 3006470"/>
                        <a:gd name="connsiteX219-128003" fmla="*/ 3822828 w 6006665"/>
                        <a:gd name="connsiteY219-128004" fmla="*/ 2956476 h 3006470"/>
                        <a:gd name="connsiteX220-128005" fmla="*/ 3818283 w 6006665"/>
                        <a:gd name="connsiteY220-128006" fmla="*/ 2947386 h 3006470"/>
                        <a:gd name="connsiteX221-128007" fmla="*/ 3818283 w 6006665"/>
                        <a:gd name="connsiteY221-128008" fmla="*/ 2935660 h 3006470"/>
                        <a:gd name="connsiteX222-128009" fmla="*/ 3817738 w 6006665"/>
                        <a:gd name="connsiteY222-128010" fmla="*/ 2936024 h 3006470"/>
                        <a:gd name="connsiteX223-128011" fmla="*/ 3810921 w 6006665"/>
                        <a:gd name="connsiteY223-128012" fmla="*/ 2956476 h 3006470"/>
                        <a:gd name="connsiteX224-128013" fmla="*/ 3806376 w 6006665"/>
                        <a:gd name="connsiteY224-128014" fmla="*/ 2947386 h 3006470"/>
                        <a:gd name="connsiteX225-128015" fmla="*/ 3806376 w 6006665"/>
                        <a:gd name="connsiteY225-128016" fmla="*/ 2920116 h 3006470"/>
                        <a:gd name="connsiteX226-128017" fmla="*/ 3818283 w 6006665"/>
                        <a:gd name="connsiteY226-128018" fmla="*/ 2920116 h 3006470"/>
                        <a:gd name="connsiteX227-128019" fmla="*/ 3826828 w 6006665"/>
                        <a:gd name="connsiteY227-128020" fmla="*/ 2920116 h 3006470"/>
                        <a:gd name="connsiteX228-128021" fmla="*/ 3833645 w 6006665"/>
                        <a:gd name="connsiteY228-128022" fmla="*/ 2861032 h 3006470"/>
                        <a:gd name="connsiteX229-128023" fmla="*/ 3822283 w 6006665"/>
                        <a:gd name="connsiteY229-128024" fmla="*/ 2817856 h 3006470"/>
                        <a:gd name="connsiteX230-128025" fmla="*/ 3849553 w 6006665"/>
                        <a:gd name="connsiteY230-128026" fmla="*/ 2795131 h 3006470"/>
                        <a:gd name="connsiteX231-128027" fmla="*/ 3858814 w 6006665"/>
                        <a:gd name="connsiteY231-128028" fmla="*/ 2797336 h 3006470"/>
                        <a:gd name="connsiteX232-128029" fmla="*/ 3861460 w 6006665"/>
                        <a:gd name="connsiteY232-128030" fmla="*/ 2795131 h 3006470"/>
                        <a:gd name="connsiteX233-128031" fmla="*/ 3898487 w 6006665"/>
                        <a:gd name="connsiteY233-128032" fmla="*/ 2803947 h 3006470"/>
                        <a:gd name="connsiteX234-128033" fmla="*/ 3919999 w 6006665"/>
                        <a:gd name="connsiteY234-128034" fmla="*/ 2758772 h 3006470"/>
                        <a:gd name="connsiteX235-128035" fmla="*/ 3935906 w 6006665"/>
                        <a:gd name="connsiteY235-128036" fmla="*/ 2699687 h 3006470"/>
                        <a:gd name="connsiteX236-128037" fmla="*/ 3947269 w 6006665"/>
                        <a:gd name="connsiteY236-128038" fmla="*/ 2676963 h 3006470"/>
                        <a:gd name="connsiteX237-128039" fmla="*/ 3966292 w 6006665"/>
                        <a:gd name="connsiteY237-128040" fmla="*/ 2632575 h 3006470"/>
                        <a:gd name="connsiteX238-128041" fmla="*/ 3915999 w 6006665"/>
                        <a:gd name="connsiteY238-128042" fmla="*/ 2645148 h 3006470"/>
                        <a:gd name="connsiteX239-128043" fmla="*/ 3888729 w 6006665"/>
                        <a:gd name="connsiteY239-128044" fmla="*/ 2667873 h 3006470"/>
                        <a:gd name="connsiteX240-128045" fmla="*/ 3876822 w 6006665"/>
                        <a:gd name="connsiteY240-128046" fmla="*/ 2667873 h 3006470"/>
                        <a:gd name="connsiteX241-128047" fmla="*/ 3829645 w 6006665"/>
                        <a:gd name="connsiteY241-128048" fmla="*/ 2667873 h 3006470"/>
                        <a:gd name="connsiteX242-128049" fmla="*/ 3817738 w 6006665"/>
                        <a:gd name="connsiteY242-128050" fmla="*/ 2667873 h 3006470"/>
                        <a:gd name="connsiteX243-128051" fmla="*/ 3801831 w 6006665"/>
                        <a:gd name="connsiteY243-128052" fmla="*/ 2613334 h 3006470"/>
                        <a:gd name="connsiteX244-128053" fmla="*/ 3758654 w 6006665"/>
                        <a:gd name="connsiteY244-128054" fmla="*/ 2574702 h 3006470"/>
                        <a:gd name="connsiteX245-128055" fmla="*/ 3692753 w 6006665"/>
                        <a:gd name="connsiteY245-128056" fmla="*/ 2558795 h 3006470"/>
                        <a:gd name="connsiteX246-128057" fmla="*/ 3683663 w 6006665"/>
                        <a:gd name="connsiteY246-128058" fmla="*/ 2499711 h 3006470"/>
                        <a:gd name="connsiteX247-128059" fmla="*/ 3672301 w 6006665"/>
                        <a:gd name="connsiteY247-128060" fmla="*/ 2467896 h 3006470"/>
                        <a:gd name="connsiteX248-128061" fmla="*/ 3656393 w 6006665"/>
                        <a:gd name="connsiteY248-128062" fmla="*/ 2440627 h 3006470"/>
                        <a:gd name="connsiteX249-128063" fmla="*/ 3633669 w 6006665"/>
                        <a:gd name="connsiteY249-128064" fmla="*/ 2381542 h 3006470"/>
                        <a:gd name="connsiteX250-128065" fmla="*/ 3601854 w 6006665"/>
                        <a:gd name="connsiteY250-128066" fmla="*/ 2361090 h 3006470"/>
                        <a:gd name="connsiteX251-128067" fmla="*/ 3545995 w 6006665"/>
                        <a:gd name="connsiteY251-128068" fmla="*/ 2339606 h 3006470"/>
                        <a:gd name="connsiteX252-128069" fmla="*/ 3506955 w 6006665"/>
                        <a:gd name="connsiteY252-128070" fmla="*/ 2345183 h 3006470"/>
                        <a:gd name="connsiteX253-128071" fmla="*/ 3463779 w 6006665"/>
                        <a:gd name="connsiteY253-128072" fmla="*/ 2354273 h 3006470"/>
                        <a:gd name="connsiteX254-128073" fmla="*/ 3431964 w 6006665"/>
                        <a:gd name="connsiteY254-128074" fmla="*/ 2381542 h 3006470"/>
                        <a:gd name="connsiteX255-128075" fmla="*/ 3452416 w 6006665"/>
                        <a:gd name="connsiteY255-128076" fmla="*/ 2397450 h 3006470"/>
                        <a:gd name="connsiteX256-128077" fmla="*/ 3452416 w 6006665"/>
                        <a:gd name="connsiteY256-128078" fmla="*/ 2429264 h 3006470"/>
                        <a:gd name="connsiteX257-128079" fmla="*/ 3431964 w 6006665"/>
                        <a:gd name="connsiteY257-128080" fmla="*/ 2451989 h 3006470"/>
                        <a:gd name="connsiteX258-128081" fmla="*/ 3400150 w 6006665"/>
                        <a:gd name="connsiteY258-128082" fmla="*/ 2511073 h 3006470"/>
                        <a:gd name="connsiteX259-128083" fmla="*/ 3400150 w 6006665"/>
                        <a:gd name="connsiteY259-128084" fmla="*/ 2538343 h 3006470"/>
                        <a:gd name="connsiteX260-128085" fmla="*/ 3350155 w 6006665"/>
                        <a:gd name="connsiteY260-128086" fmla="*/ 2570157 h 3006470"/>
                        <a:gd name="connsiteX261-128087" fmla="*/ 3342342 w 6006665"/>
                        <a:gd name="connsiteY261-128088" fmla="*/ 2567553 h 3006470"/>
                        <a:gd name="connsiteX262-128089" fmla="*/ 3338249 w 6006665"/>
                        <a:gd name="connsiteY262-128090" fmla="*/ 2570157 h 3006470"/>
                        <a:gd name="connsiteX263-128091" fmla="*/ 3290527 w 6006665"/>
                        <a:gd name="connsiteY263-128092" fmla="*/ 2554250 h 3006470"/>
                        <a:gd name="connsiteX264-128093" fmla="*/ 3259257 w 6006665"/>
                        <a:gd name="connsiteY264-128094" fmla="*/ 2554250 h 3006470"/>
                        <a:gd name="connsiteX265-128095" fmla="*/ 3247350 w 6006665"/>
                        <a:gd name="connsiteY265-128096" fmla="*/ 2554250 h 3006470"/>
                        <a:gd name="connsiteX266-128097" fmla="*/ 3231443 w 6006665"/>
                        <a:gd name="connsiteY266-128098" fmla="*/ 2538343 h 3006470"/>
                        <a:gd name="connsiteX267-128099" fmla="*/ 3213271 w 6006665"/>
                        <a:gd name="connsiteY267-128100" fmla="*/ 2533799 h 3006470"/>
                        <a:gd name="connsiteX268-128101" fmla="*/ 3168359 w 6006665"/>
                        <a:gd name="connsiteY268-128102" fmla="*/ 2570157 h 3006470"/>
                        <a:gd name="connsiteX269-128103" fmla="*/ 3120637 w 6006665"/>
                        <a:gd name="connsiteY269-128104" fmla="*/ 2581519 h 3006470"/>
                        <a:gd name="connsiteX270-128105" fmla="*/ 3082005 w 6006665"/>
                        <a:gd name="connsiteY270-128106" fmla="*/ 2597427 h 3006470"/>
                        <a:gd name="connsiteX271-128107" fmla="*/ 3074460 w 6006665"/>
                        <a:gd name="connsiteY271-128108" fmla="*/ 2595630 h 3006470"/>
                        <a:gd name="connsiteX272-128109" fmla="*/ 3070098 w 6006665"/>
                        <a:gd name="connsiteY272-128110" fmla="*/ 2597427 h 3006470"/>
                        <a:gd name="connsiteX273-128111" fmla="*/ 3022376 w 6006665"/>
                        <a:gd name="connsiteY273-128112" fmla="*/ 2586064 h 3006470"/>
                        <a:gd name="connsiteX274-128113" fmla="*/ 3000196 w 6006665"/>
                        <a:gd name="connsiteY274-128114" fmla="*/ 2586064 h 3006470"/>
                        <a:gd name="connsiteX275-128115" fmla="*/ 2988289 w 6006665"/>
                        <a:gd name="connsiteY275-128116" fmla="*/ 2586064 h 3006470"/>
                        <a:gd name="connsiteX276-128117" fmla="*/ 2967837 w 6006665"/>
                        <a:gd name="connsiteY276-128118" fmla="*/ 2554250 h 3006470"/>
                        <a:gd name="connsiteX277-128119" fmla="*/ 2929205 w 6006665"/>
                        <a:gd name="connsiteY277-128120" fmla="*/ 2526980 h 3006470"/>
                        <a:gd name="connsiteX278-128121" fmla="*/ 2902153 w 6006665"/>
                        <a:gd name="connsiteY278-128122" fmla="*/ 2523116 h 3006470"/>
                        <a:gd name="connsiteX279-128123" fmla="*/ 2861576 w 6006665"/>
                        <a:gd name="connsiteY279-128124" fmla="*/ 2526980 h 3006470"/>
                        <a:gd name="connsiteX280-128125" fmla="*/ 2822944 w 6006665"/>
                        <a:gd name="connsiteY280-128126" fmla="*/ 2538343 h 3006470"/>
                        <a:gd name="connsiteX281-128127" fmla="*/ 2818139 w 6006665"/>
                        <a:gd name="connsiteY281-128128" fmla="*/ 2536254 h 3006470"/>
                        <a:gd name="connsiteX282-128129" fmla="*/ 2811037 w 6006665"/>
                        <a:gd name="connsiteY282-128130" fmla="*/ 2538343 h 3006470"/>
                        <a:gd name="connsiteX283-128131" fmla="*/ 2758770 w 6006665"/>
                        <a:gd name="connsiteY283-128132" fmla="*/ 2515618 h 3006470"/>
                        <a:gd name="connsiteX284-128133" fmla="*/ 2751953 w 6006665"/>
                        <a:gd name="connsiteY284-128134" fmla="*/ 2472441 h 3006470"/>
                        <a:gd name="connsiteX285-128135" fmla="*/ 2708776 w 6006665"/>
                        <a:gd name="connsiteY285-128136" fmla="*/ 2456534 h 3006470"/>
                        <a:gd name="connsiteX286-128137" fmla="*/ 2676962 w 6006665"/>
                        <a:gd name="connsiteY286-128138" fmla="*/ 2451989 h 3006470"/>
                        <a:gd name="connsiteX287-128139" fmla="*/ 2642534 w 6006665"/>
                        <a:gd name="connsiteY287-128140" fmla="*/ 2430245 h 3006470"/>
                        <a:gd name="connsiteX288-128141" fmla="*/ 2609333 w 6006665"/>
                        <a:gd name="connsiteY288-128142" fmla="*/ 2488348 h 3006470"/>
                        <a:gd name="connsiteX289-128143" fmla="*/ 2625240 w 6006665"/>
                        <a:gd name="connsiteY289-128144" fmla="*/ 2522435 h 3006470"/>
                        <a:gd name="connsiteX290-128145" fmla="*/ 2586608 w 6006665"/>
                        <a:gd name="connsiteY290-128146" fmla="*/ 2558795 h 3006470"/>
                        <a:gd name="connsiteX291-128147" fmla="*/ 2577105 w 6006665"/>
                        <a:gd name="connsiteY291-128148" fmla="*/ 2556532 h 3006470"/>
                        <a:gd name="connsiteX292-128149" fmla="*/ 2574701 w 6006665"/>
                        <a:gd name="connsiteY292-128150" fmla="*/ 2558795 h 3006470"/>
                        <a:gd name="connsiteX293-128151" fmla="*/ 2526979 w 6006665"/>
                        <a:gd name="connsiteY293-128152" fmla="*/ 2547432 h 3006470"/>
                        <a:gd name="connsiteX294-128153" fmla="*/ 2490620 w 6006665"/>
                        <a:gd name="connsiteY294-128154" fmla="*/ 2542887 h 3006470"/>
                        <a:gd name="connsiteX295-128155" fmla="*/ 2463350 w 6006665"/>
                        <a:gd name="connsiteY295-128156" fmla="*/ 2515618 h 3006470"/>
                        <a:gd name="connsiteX296-128157" fmla="*/ 2436625 w 6006665"/>
                        <a:gd name="connsiteY296-128158" fmla="*/ 2515618 h 3006470"/>
                        <a:gd name="connsiteX297-128159" fmla="*/ 2424718 w 6006665"/>
                        <a:gd name="connsiteY297-128160" fmla="*/ 2515618 h 3006470"/>
                        <a:gd name="connsiteX298-128161" fmla="*/ 2398858 w 6006665"/>
                        <a:gd name="connsiteY298-128162" fmla="*/ 2502687 h 3006470"/>
                        <a:gd name="connsiteX299-128163" fmla="*/ 2350272 w 6006665"/>
                        <a:gd name="connsiteY299-128164" fmla="*/ 2526980 h 3006470"/>
                        <a:gd name="connsiteX300-128165" fmla="*/ 2282098 w 6006665"/>
                        <a:gd name="connsiteY300-128166" fmla="*/ 2574702 h 3006470"/>
                        <a:gd name="connsiteX301-128167" fmla="*/ 2238921 w 6006665"/>
                        <a:gd name="connsiteY301-128168" fmla="*/ 2586064 h 3006470"/>
                        <a:gd name="connsiteX302-128169" fmla="*/ 2227559 w 6006665"/>
                        <a:gd name="connsiteY302-128170" fmla="*/ 2590609 h 3006470"/>
                        <a:gd name="connsiteX303-128171" fmla="*/ 2225178 w 6006665"/>
                        <a:gd name="connsiteY303-128172" fmla="*/ 2586799 h 3006470"/>
                        <a:gd name="connsiteX304-128173" fmla="*/ 2215652 w 6006665"/>
                        <a:gd name="connsiteY304-128174" fmla="*/ 2590609 h 3006470"/>
                        <a:gd name="connsiteX305-128175" fmla="*/ 2193596 w 6006665"/>
                        <a:gd name="connsiteY305-128176" fmla="*/ 2555320 h 3006470"/>
                        <a:gd name="connsiteX306-128177" fmla="*/ 2157112 w 6006665"/>
                        <a:gd name="connsiteY306-128178" fmla="*/ 2558795 h 3006470"/>
                        <a:gd name="connsiteX307-128179" fmla="*/ 2156291 w 6006665"/>
                        <a:gd name="connsiteY307-128180" fmla="*/ 2557739 h 3006470"/>
                        <a:gd name="connsiteX308-128181" fmla="*/ 2145205 w 6006665"/>
                        <a:gd name="connsiteY308-128182" fmla="*/ 2558795 h 3006470"/>
                        <a:gd name="connsiteX309-128183" fmla="*/ 2129298 w 6006665"/>
                        <a:gd name="connsiteY309-128184" fmla="*/ 2538343 h 3006470"/>
                        <a:gd name="connsiteX310-128185" fmla="*/ 2102029 w 6006665"/>
                        <a:gd name="connsiteY310-128186" fmla="*/ 2526980 h 3006470"/>
                        <a:gd name="connsiteX311-128187" fmla="*/ 2086121 w 6006665"/>
                        <a:gd name="connsiteY311-128188" fmla="*/ 2495166 h 3006470"/>
                        <a:gd name="connsiteX312-128189" fmla="*/ 2070005 w 6006665"/>
                        <a:gd name="connsiteY312-128190" fmla="*/ 2486212 h 3006470"/>
                        <a:gd name="connsiteX313-128191" fmla="*/ 2027582 w 6006665"/>
                        <a:gd name="connsiteY313-128192" fmla="*/ 2499711 h 3006470"/>
                        <a:gd name="connsiteX314-128193" fmla="*/ 2023845 w 6006665"/>
                        <a:gd name="connsiteY314-128194" fmla="*/ 2497111 h 3006470"/>
                        <a:gd name="connsiteX315-128195" fmla="*/ 2018675 w 6006665"/>
                        <a:gd name="connsiteY315-128196" fmla="*/ 2499711 h 3006470"/>
                        <a:gd name="connsiteX316-128197" fmla="*/ 1971363 w 6006665"/>
                        <a:gd name="connsiteY316-128198" fmla="*/ 2468885 h 3006470"/>
                        <a:gd name="connsiteX317-128199" fmla="*/ 1952591 w 6006665"/>
                        <a:gd name="connsiteY317-128200" fmla="*/ 2495166 h 3006470"/>
                        <a:gd name="connsiteX318-128201" fmla="*/ 1947518 w 6006665"/>
                        <a:gd name="connsiteY318-128202" fmla="*/ 2485599 h 3006470"/>
                        <a:gd name="connsiteX319-128203" fmla="*/ 1940684 w 6006665"/>
                        <a:gd name="connsiteY319-128204" fmla="*/ 2495166 h 3006470"/>
                        <a:gd name="connsiteX320-128205" fmla="*/ 1861147 w 6006665"/>
                        <a:gd name="connsiteY320-128206" fmla="*/ 2345183 h 3006470"/>
                        <a:gd name="connsiteX321-128207" fmla="*/ 1811153 w 6006665"/>
                        <a:gd name="connsiteY321-128208" fmla="*/ 2295189 h 3006470"/>
                        <a:gd name="connsiteX322-128209" fmla="*/ 1813950 w 6006665"/>
                        <a:gd name="connsiteY322-128210" fmla="*/ 2292043 h 3006470"/>
                        <a:gd name="connsiteX323-128211" fmla="*/ 1098145 w 6006665"/>
                        <a:gd name="connsiteY323-128212" fmla="*/ 2483803 h 3006470"/>
                        <a:gd name="connsiteX324-128213" fmla="*/ 1061785 w 6006665"/>
                        <a:gd name="connsiteY324-128214" fmla="*/ 2511073 h 3006470"/>
                        <a:gd name="connsiteX325-128215" fmla="*/ 1055322 w 6006665"/>
                        <a:gd name="connsiteY325-128216" fmla="*/ 2506990 h 3006470"/>
                        <a:gd name="connsiteX326-128217" fmla="*/ 1049878 w 6006665"/>
                        <a:gd name="connsiteY326-128218" fmla="*/ 2511073 h 3006470"/>
                        <a:gd name="connsiteX327-128219" fmla="*/ 1006701 w 6006665"/>
                        <a:gd name="connsiteY327-128220" fmla="*/ 2483803 h 3006470"/>
                        <a:gd name="connsiteX328-128221" fmla="*/ 924893 w 6006665"/>
                        <a:gd name="connsiteY328-128222" fmla="*/ 2447444 h 3006470"/>
                        <a:gd name="connsiteX329-128223" fmla="*/ 877716 w 6006665"/>
                        <a:gd name="connsiteY329-128224" fmla="*/ 2447444 h 3006470"/>
                        <a:gd name="connsiteX330-128225" fmla="*/ 802724 w 6006665"/>
                        <a:gd name="connsiteY330-128226" fmla="*/ 2511073 h 3006470"/>
                        <a:gd name="connsiteX331-128227" fmla="*/ 798179 w 6006665"/>
                        <a:gd name="connsiteY331-128228" fmla="*/ 2554250 h 3006470"/>
                        <a:gd name="connsiteX332-128229" fmla="*/ 787406 w 6006665"/>
                        <a:gd name="connsiteY332-128230" fmla="*/ 2543477 h 3006470"/>
                        <a:gd name="connsiteX333-128231" fmla="*/ 786272 w 6006665"/>
                        <a:gd name="connsiteY333-128232" fmla="*/ 2554250 h 3006470"/>
                        <a:gd name="connsiteX334-128233" fmla="*/ 756063 w 6006665"/>
                        <a:gd name="connsiteY334-128234" fmla="*/ 2524040 h 3006470"/>
                        <a:gd name="connsiteX335-128235" fmla="*/ 732278 w 6006665"/>
                        <a:gd name="connsiteY335-128236" fmla="*/ 2581519 h 3006470"/>
                        <a:gd name="connsiteX336-128237" fmla="*/ 743640 w 6006665"/>
                        <a:gd name="connsiteY336-128238" fmla="*/ 2590609 h 3006470"/>
                        <a:gd name="connsiteX337-128239" fmla="*/ 723188 w 6006665"/>
                        <a:gd name="connsiteY337-128240" fmla="*/ 2633786 h 3006470"/>
                        <a:gd name="connsiteX338-128241" fmla="*/ 747026 w 6006665"/>
                        <a:gd name="connsiteY338-128242" fmla="*/ 2670627 h 3006470"/>
                        <a:gd name="connsiteX339-128243" fmla="*/ 763548 w 6006665"/>
                        <a:gd name="connsiteY339-128244" fmla="*/ 2667873 h 3006470"/>
                        <a:gd name="connsiteX340-128245" fmla="*/ 764871 w 6006665"/>
                        <a:gd name="connsiteY340-128246" fmla="*/ 2669637 h 3006470"/>
                        <a:gd name="connsiteX341-128247" fmla="*/ 775455 w 6006665"/>
                        <a:gd name="connsiteY341-128248" fmla="*/ 2667873 h 3006470"/>
                        <a:gd name="connsiteX342-128249" fmla="*/ 802724 w 6006665"/>
                        <a:gd name="connsiteY342-128250" fmla="*/ 2704232 h 3006470"/>
                        <a:gd name="connsiteX343-128251" fmla="*/ 798179 w 6006665"/>
                        <a:gd name="connsiteY343-128252" fmla="*/ 2731502 h 3006470"/>
                        <a:gd name="connsiteX344-128253" fmla="*/ 818632 w 6006665"/>
                        <a:gd name="connsiteY344-128254" fmla="*/ 2742864 h 3006470"/>
                        <a:gd name="connsiteX345-128255" fmla="*/ 802724 w 6006665"/>
                        <a:gd name="connsiteY345-128256" fmla="*/ 2774679 h 3006470"/>
                        <a:gd name="connsiteX346-128257" fmla="*/ 766365 w 6006665"/>
                        <a:gd name="connsiteY346-128258" fmla="*/ 2779224 h 3006470"/>
                        <a:gd name="connsiteX347-128259" fmla="*/ 727733 w 6006665"/>
                        <a:gd name="connsiteY347-128260" fmla="*/ 2838308 h 3006470"/>
                        <a:gd name="connsiteX348-128261" fmla="*/ 759548 w 6006665"/>
                        <a:gd name="connsiteY348-128262" fmla="*/ 2881485 h 3006470"/>
                        <a:gd name="connsiteX349-128263" fmla="*/ 759548 w 6006665"/>
                        <a:gd name="connsiteY349-128264" fmla="*/ 2920116 h 3006470"/>
                        <a:gd name="connsiteX350-128265" fmla="*/ 798179 w 6006665"/>
                        <a:gd name="connsiteY350-128266" fmla="*/ 2979201 h 3006470"/>
                        <a:gd name="connsiteX351-128267" fmla="*/ 775455 w 6006665"/>
                        <a:gd name="connsiteY351-128268" fmla="*/ 2995108 h 3006470"/>
                        <a:gd name="connsiteX352-128269" fmla="*/ 770910 w 6006665"/>
                        <a:gd name="connsiteY352-128270" fmla="*/ 3006470 h 3006470"/>
                        <a:gd name="connsiteX353-128271" fmla="*/ 759003 w 6006665"/>
                        <a:gd name="connsiteY353-128272" fmla="*/ 3006470 h 3006470"/>
                        <a:gd name="connsiteX354-128273" fmla="*/ 755003 w 6006665"/>
                        <a:gd name="connsiteY354-128274" fmla="*/ 3006470 h 3006470"/>
                        <a:gd name="connsiteX355-128275" fmla="*/ 743096 w 6006665"/>
                        <a:gd name="connsiteY355-128276" fmla="*/ 3006470 h 3006470"/>
                        <a:gd name="connsiteX356-128277" fmla="*/ 715826 w 6006665"/>
                        <a:gd name="connsiteY356-128278" fmla="*/ 2972383 h 3006470"/>
                        <a:gd name="connsiteX357-128279" fmla="*/ 704464 w 6006665"/>
                        <a:gd name="connsiteY357-128280" fmla="*/ 2972383 h 3006470"/>
                        <a:gd name="connsiteX358-128281" fmla="*/ 684012 w 6006665"/>
                        <a:gd name="connsiteY358-128282" fmla="*/ 2963293 h 3006470"/>
                        <a:gd name="connsiteX359-128283" fmla="*/ 672649 w 6006665"/>
                        <a:gd name="connsiteY359-128284" fmla="*/ 2940569 h 3006470"/>
                        <a:gd name="connsiteX360-128285" fmla="*/ 645222 w 6006665"/>
                        <a:gd name="connsiteY360-128286" fmla="*/ 2932732 h 3006470"/>
                        <a:gd name="connsiteX361-128287" fmla="*/ 625472 w 6006665"/>
                        <a:gd name="connsiteY361-128288" fmla="*/ 2936024 h 3006470"/>
                        <a:gd name="connsiteX362-128289" fmla="*/ 623771 w 6006665"/>
                        <a:gd name="connsiteY362-128290" fmla="*/ 2934323 h 3006470"/>
                        <a:gd name="connsiteX363-128291" fmla="*/ 613565 w 6006665"/>
                        <a:gd name="connsiteY363-128292" fmla="*/ 2936024 h 3006470"/>
                        <a:gd name="connsiteX364-128293" fmla="*/ 609020 w 6006665"/>
                        <a:gd name="connsiteY364-128294" fmla="*/ 2931479 h 3006470"/>
                        <a:gd name="connsiteX365-128295" fmla="*/ 559026 w 6006665"/>
                        <a:gd name="connsiteY365-128296" fmla="*/ 2904209 h 3006470"/>
                        <a:gd name="connsiteX366-128297" fmla="*/ 506760 w 6006665"/>
                        <a:gd name="connsiteY366-128298" fmla="*/ 2897392 h 3006470"/>
                        <a:gd name="connsiteX367-128299" fmla="*/ 483280 w 6006665"/>
                        <a:gd name="connsiteY367-128300" fmla="*/ 2890683 h 3006470"/>
                        <a:gd name="connsiteX368-128301" fmla="*/ 480035 w 6006665"/>
                        <a:gd name="connsiteY368-128302" fmla="*/ 2892847 h 3006470"/>
                        <a:gd name="connsiteX369-128303" fmla="*/ 475042 w 6006665"/>
                        <a:gd name="connsiteY369-128304" fmla="*/ 2888329 h 3006470"/>
                        <a:gd name="connsiteX370-128305" fmla="*/ 474945 w 6006665"/>
                        <a:gd name="connsiteY370-128306" fmla="*/ 2888302 h 3006470"/>
                        <a:gd name="connsiteX371-128307" fmla="*/ 468128 w 6006665"/>
                        <a:gd name="connsiteY371-128308" fmla="*/ 2892847 h 3006470"/>
                        <a:gd name="connsiteX372-128309" fmla="*/ 420406 w 6006665"/>
                        <a:gd name="connsiteY372-128310" fmla="*/ 2849670 h 3006470"/>
                        <a:gd name="connsiteX373-128311" fmla="*/ 381774 w 6006665"/>
                        <a:gd name="connsiteY373-128312" fmla="*/ 2833763 h 3006470"/>
                        <a:gd name="connsiteX374-128313" fmla="*/ 349960 w 6006665"/>
                        <a:gd name="connsiteY374-128314" fmla="*/ 2801948 h 3006470"/>
                        <a:gd name="connsiteX375-128315" fmla="*/ 377229 w 6006665"/>
                        <a:gd name="connsiteY375-128316" fmla="*/ 2795131 h 3006470"/>
                        <a:gd name="connsiteX376-128317" fmla="*/ 404499 w 6006665"/>
                        <a:gd name="connsiteY376-128318" fmla="*/ 2747409 h 3006470"/>
                        <a:gd name="connsiteX377-128319" fmla="*/ 388591 w 6006665"/>
                        <a:gd name="connsiteY377-128320" fmla="*/ 2731502 h 3006470"/>
                        <a:gd name="connsiteX378-128321" fmla="*/ 440858 w 6006665"/>
                        <a:gd name="connsiteY378-128322" fmla="*/ 2704232 h 3006470"/>
                        <a:gd name="connsiteX379-128323" fmla="*/ 440858 w 6006665"/>
                        <a:gd name="connsiteY379-128324" fmla="*/ 2701176 h 3006470"/>
                        <a:gd name="connsiteX380-128325" fmla="*/ 416406 w 6006665"/>
                        <a:gd name="connsiteY380-128326" fmla="*/ 2704232 h 3006470"/>
                        <a:gd name="connsiteX381-128327" fmla="*/ 416406 w 6006665"/>
                        <a:gd name="connsiteY381-128328" fmla="*/ 2702744 h 3006470"/>
                        <a:gd name="connsiteX382-128329" fmla="*/ 404499 w 6006665"/>
                        <a:gd name="connsiteY382-128330" fmla="*/ 2704232 h 3006470"/>
                        <a:gd name="connsiteX383-128331" fmla="*/ 404499 w 6006665"/>
                        <a:gd name="connsiteY383-128332" fmla="*/ 2683780 h 3006470"/>
                        <a:gd name="connsiteX384-128333" fmla="*/ 424951 w 6006665"/>
                        <a:gd name="connsiteY384-128334" fmla="*/ 2667873 h 3006470"/>
                        <a:gd name="connsiteX385-128335" fmla="*/ 463583 w 6006665"/>
                        <a:gd name="connsiteY385-128336" fmla="*/ 2661056 h 3006470"/>
                        <a:gd name="connsiteX386-128337" fmla="*/ 468128 w 6006665"/>
                        <a:gd name="connsiteY386-128338" fmla="*/ 2645148 h 3006470"/>
                        <a:gd name="connsiteX387-128339" fmla="*/ 456765 w 6006665"/>
                        <a:gd name="connsiteY387-128340" fmla="*/ 2613334 h 3006470"/>
                        <a:gd name="connsiteX388-128341" fmla="*/ 474945 w 6006665"/>
                        <a:gd name="connsiteY388-128342" fmla="*/ 2586064 h 3006470"/>
                        <a:gd name="connsiteX389-128343" fmla="*/ 474945 w 6006665"/>
                        <a:gd name="connsiteY389-128344" fmla="*/ 2565612 h 3006470"/>
                        <a:gd name="connsiteX390-128345" fmla="*/ 420406 w 6006665"/>
                        <a:gd name="connsiteY390-128346" fmla="*/ 2547432 h 3006470"/>
                        <a:gd name="connsiteX391-128347" fmla="*/ 409588 w 6006665"/>
                        <a:gd name="connsiteY391-128348" fmla="*/ 2547432 h 3006470"/>
                        <a:gd name="connsiteX392-128349" fmla="*/ 397681 w 6006665"/>
                        <a:gd name="connsiteY392-128350" fmla="*/ 2547432 h 3006470"/>
                        <a:gd name="connsiteX393-128351" fmla="*/ 379485 w 6006665"/>
                        <a:gd name="connsiteY393-128352" fmla="*/ 2525193 h 3006470"/>
                        <a:gd name="connsiteX394-128353" fmla="*/ 357322 w 6006665"/>
                        <a:gd name="connsiteY394-128354" fmla="*/ 2531525 h 3006470"/>
                        <a:gd name="connsiteX395-128355" fmla="*/ 352842 w 6006665"/>
                        <a:gd name="connsiteY395-128356" fmla="*/ 2529403 h 3006470"/>
                        <a:gd name="connsiteX396-128357" fmla="*/ 345415 w 6006665"/>
                        <a:gd name="connsiteY396-128358" fmla="*/ 2531525 h 3006470"/>
                        <a:gd name="connsiteX397-128359" fmla="*/ 302238 w 6006665"/>
                        <a:gd name="connsiteY397-128360" fmla="*/ 2511073 h 3006470"/>
                        <a:gd name="connsiteX398-128361" fmla="*/ 302238 w 6006665"/>
                        <a:gd name="connsiteY398-128362" fmla="*/ 2499711 h 3006470"/>
                        <a:gd name="connsiteX399-128363" fmla="*/ 286331 w 6006665"/>
                        <a:gd name="connsiteY399-128364" fmla="*/ 2472441 h 3006470"/>
                        <a:gd name="connsiteX400-128365" fmla="*/ 270968 w 6006665"/>
                        <a:gd name="connsiteY400-128366" fmla="*/ 2472441 h 3006470"/>
                        <a:gd name="connsiteX401-128367" fmla="*/ 259061 w 6006665"/>
                        <a:gd name="connsiteY401-128368" fmla="*/ 2472441 h 3006470"/>
                        <a:gd name="connsiteX402-128369" fmla="*/ 254516 w 6006665"/>
                        <a:gd name="connsiteY402-128370" fmla="*/ 2456534 h 3006470"/>
                        <a:gd name="connsiteX403-128371" fmla="*/ 263606 w 6006665"/>
                        <a:gd name="connsiteY403-128372" fmla="*/ 2440627 h 3006470"/>
                        <a:gd name="connsiteX404-128373" fmla="*/ 243991 w 6006665"/>
                        <a:gd name="connsiteY404-128374" fmla="*/ 2410114 h 3006470"/>
                        <a:gd name="connsiteX405-128375" fmla="*/ 216429 w 6006665"/>
                        <a:gd name="connsiteY405-128376" fmla="*/ 2413357 h 3006470"/>
                        <a:gd name="connsiteX406-128377" fmla="*/ 212956 w 6006665"/>
                        <a:gd name="connsiteY406-128378" fmla="*/ 2412365 h 3006470"/>
                        <a:gd name="connsiteX407-128379" fmla="*/ 204522 w 6006665"/>
                        <a:gd name="connsiteY407-128380" fmla="*/ 2413357 h 3006470"/>
                        <a:gd name="connsiteX408-128381" fmla="*/ 199623 w 6006665"/>
                        <a:gd name="connsiteY408-128382" fmla="*/ 2411957 h 3006470"/>
                        <a:gd name="connsiteX409-128383" fmla="*/ 195977 w 6006665"/>
                        <a:gd name="connsiteY409-128384" fmla="*/ 2424719 h 3006470"/>
                        <a:gd name="connsiteX410-128385" fmla="*/ 184968 w 6006665"/>
                        <a:gd name="connsiteY410-128386" fmla="*/ 2421574 h 3006470"/>
                        <a:gd name="connsiteX411-128387" fmla="*/ 184070 w 6006665"/>
                        <a:gd name="connsiteY411-128388" fmla="*/ 2424719 h 3006470"/>
                        <a:gd name="connsiteX412-128389" fmla="*/ 168163 w 6006665"/>
                        <a:gd name="connsiteY412-128390" fmla="*/ 2420184 h 3006470"/>
                        <a:gd name="connsiteX413-128391" fmla="*/ 156800 w 6006665"/>
                        <a:gd name="connsiteY413-128392" fmla="*/ 2381542 h 3006470"/>
                        <a:gd name="connsiteX414-128393" fmla="*/ 152255 w 6006665"/>
                        <a:gd name="connsiteY414-128394" fmla="*/ 2365635 h 3006470"/>
                        <a:gd name="connsiteX415-128395" fmla="*/ 156800 w 6006665"/>
                        <a:gd name="connsiteY415-128396" fmla="*/ 2361090 h 3006470"/>
                        <a:gd name="connsiteX416-128397" fmla="*/ 168707 w 6006665"/>
                        <a:gd name="connsiteY416-128398" fmla="*/ 2361090 h 3006470"/>
                        <a:gd name="connsiteX417-128399" fmla="*/ 188615 w 6006665"/>
                        <a:gd name="connsiteY417-128400" fmla="*/ 2361090 h 3006470"/>
                        <a:gd name="connsiteX418-128401" fmla="*/ 199977 w 6006665"/>
                        <a:gd name="connsiteY418-128402" fmla="*/ 2349728 h 3006470"/>
                        <a:gd name="connsiteX419-128403" fmla="*/ 188615 w 6006665"/>
                        <a:gd name="connsiteY419-128404" fmla="*/ 2327003 h 3006470"/>
                        <a:gd name="connsiteX420-128405" fmla="*/ 168163 w 6006665"/>
                        <a:gd name="connsiteY420-128406" fmla="*/ 2317914 h 3006470"/>
                        <a:gd name="connsiteX421-128407" fmla="*/ 168163 w 6006665"/>
                        <a:gd name="connsiteY421-128408" fmla="*/ 2311096 h 3006470"/>
                        <a:gd name="connsiteX422-128409" fmla="*/ 152255 w 6006665"/>
                        <a:gd name="connsiteY422-128410" fmla="*/ 2295189 h 3006470"/>
                        <a:gd name="connsiteX423-128411" fmla="*/ 129531 w 6006665"/>
                        <a:gd name="connsiteY423-128412" fmla="*/ 2258829 h 3006470"/>
                        <a:gd name="connsiteX424-128413" fmla="*/ 140893 w 6006665"/>
                        <a:gd name="connsiteY424-128414" fmla="*/ 2236105 h 3006470"/>
                        <a:gd name="connsiteX425-128415" fmla="*/ 136348 w 6006665"/>
                        <a:gd name="connsiteY425-128416" fmla="*/ 2208835 h 3006470"/>
                        <a:gd name="connsiteX426-128417" fmla="*/ 103789 w 6006665"/>
                        <a:gd name="connsiteY426-128418" fmla="*/ 2195428 h 3006470"/>
                        <a:gd name="connsiteX427-128419" fmla="*/ 93716 w 6006665"/>
                        <a:gd name="connsiteY427-128420" fmla="*/ 2199745 h 3006470"/>
                        <a:gd name="connsiteX428-128421" fmla="*/ 91868 w 6006665"/>
                        <a:gd name="connsiteY428-128422" fmla="*/ 2195434 h 3006470"/>
                        <a:gd name="connsiteX429-128423" fmla="*/ 81809 w 6006665"/>
                        <a:gd name="connsiteY429-128424" fmla="*/ 2199745 h 3006470"/>
                        <a:gd name="connsiteX430-128425" fmla="*/ 74992 w 6006665"/>
                        <a:gd name="connsiteY430-128426" fmla="*/ 2183838 h 3006470"/>
                        <a:gd name="connsiteX431-128427" fmla="*/ 34087 w 6006665"/>
                        <a:gd name="connsiteY431-128428" fmla="*/ 2172476 h 3006470"/>
                        <a:gd name="connsiteX432-128429" fmla="*/ 22725 w 6006665"/>
                        <a:gd name="connsiteY432-128430" fmla="*/ 2129299 h 3006470"/>
                        <a:gd name="connsiteX433-128431" fmla="*/ 22725 w 6006665"/>
                        <a:gd name="connsiteY433-128432" fmla="*/ 2097484 h 3006470"/>
                        <a:gd name="connsiteX434-128433" fmla="*/ 0 w 6006665"/>
                        <a:gd name="connsiteY434-128434" fmla="*/ 2081577 h 3006470"/>
                        <a:gd name="connsiteX435-128435" fmla="*/ 15907 w 6006665"/>
                        <a:gd name="connsiteY435-128436" fmla="*/ 2058853 h 3006470"/>
                        <a:gd name="connsiteX436-128437" fmla="*/ 6818 w 6006665"/>
                        <a:gd name="connsiteY436-128438" fmla="*/ 1995224 h 3006470"/>
                        <a:gd name="connsiteX437-128439" fmla="*/ 34087 w 6006665"/>
                        <a:gd name="connsiteY437-128440" fmla="*/ 1952047 h 3006470"/>
                        <a:gd name="connsiteX438-128441" fmla="*/ 27270 w 6006665"/>
                        <a:gd name="connsiteY438-128442" fmla="*/ 1940685 h 3006470"/>
                        <a:gd name="connsiteX439-128443" fmla="*/ 70447 w 6006665"/>
                        <a:gd name="connsiteY439-128444" fmla="*/ 1902053 h 3006470"/>
                        <a:gd name="connsiteX440-128445" fmla="*/ 27270 w 6006665"/>
                        <a:gd name="connsiteY440-128446" fmla="*/ 1865693 h 3006470"/>
                        <a:gd name="connsiteX441-128447" fmla="*/ 109078 w 6006665"/>
                        <a:gd name="connsiteY441-128448" fmla="*/ 1767977 h 3006470"/>
                        <a:gd name="connsiteX442-128449" fmla="*/ 145438 w 6006665"/>
                        <a:gd name="connsiteY442-128450" fmla="*/ 1724800 h 3006470"/>
                        <a:gd name="connsiteX443-128451" fmla="*/ 156800 w 6006665"/>
                        <a:gd name="connsiteY443-128452" fmla="*/ 1681624 h 3006470"/>
                        <a:gd name="connsiteX444-128453" fmla="*/ 102261 w 6006665"/>
                        <a:gd name="connsiteY444-128454" fmla="*/ 1629357 h 3006470"/>
                        <a:gd name="connsiteX445-128455" fmla="*/ 118168 w 6006665"/>
                        <a:gd name="connsiteY445-128456" fmla="*/ 1574818 h 3006470"/>
                        <a:gd name="connsiteX446-128457" fmla="*/ 86354 w 6006665"/>
                        <a:gd name="connsiteY446-128458" fmla="*/ 1511189 h 3006470"/>
                        <a:gd name="connsiteX447-128459" fmla="*/ 298238 w 6006665"/>
                        <a:gd name="connsiteY447-128460" fmla="*/ 1554366 h 3006470"/>
                        <a:gd name="connsiteX448-128461" fmla="*/ 345959 w 6006665"/>
                        <a:gd name="connsiteY448-128462" fmla="*/ 1586180 h 3006470"/>
                        <a:gd name="connsiteX449-128463" fmla="*/ 362087 w 6006665"/>
                        <a:gd name="connsiteY449-128464" fmla="*/ 1595588 h 3006470"/>
                        <a:gd name="connsiteX450-128465" fmla="*/ 365867 w 6006665"/>
                        <a:gd name="connsiteY450-128466" fmla="*/ 1563455 h 3006470"/>
                        <a:gd name="connsiteX451-128467" fmla="*/ 345415 w 6006665"/>
                        <a:gd name="connsiteY451-128468" fmla="*/ 1527096 h 3006470"/>
                        <a:gd name="connsiteX452-128469" fmla="*/ 365867 w 6006665"/>
                        <a:gd name="connsiteY452-128470" fmla="*/ 1495281 h 3006470"/>
                        <a:gd name="connsiteX453-128471" fmla="*/ 374560 w 6006665"/>
                        <a:gd name="connsiteY453-128472" fmla="*/ 1500280 h 3006470"/>
                        <a:gd name="connsiteX454-128473" fmla="*/ 377774 w 6006665"/>
                        <a:gd name="connsiteY454-128474" fmla="*/ 1495281 h 3006470"/>
                        <a:gd name="connsiteX455-128475" fmla="*/ 461933 w 6006665"/>
                        <a:gd name="connsiteY455-128476" fmla="*/ 1543673 h 3006470"/>
                        <a:gd name="connsiteX456-128477" fmla="*/ 484035 w 6006665"/>
                        <a:gd name="connsiteY456-128478" fmla="*/ 1527096 h 3006470"/>
                        <a:gd name="connsiteX457-128479" fmla="*/ 463583 w 6006665"/>
                        <a:gd name="connsiteY457-128480" fmla="*/ 1461194 h 3006470"/>
                        <a:gd name="connsiteX458-128481" fmla="*/ 1677078 w 6006665"/>
                        <a:gd name="connsiteY458-128482" fmla="*/ 1370296 h 3006470"/>
                        <a:gd name="connsiteX459-128483" fmla="*/ 1720255 w 6006665"/>
                        <a:gd name="connsiteY459-128484" fmla="*/ 1349844 h 3006470"/>
                        <a:gd name="connsiteX460-128485" fmla="*/ 1731617 w 6006665"/>
                        <a:gd name="connsiteY460-128486" fmla="*/ 1299850 h 3006470"/>
                        <a:gd name="connsiteX461-128487" fmla="*/ 1758887 w 6006665"/>
                        <a:gd name="connsiteY461-128488" fmla="*/ 1256673 h 3006470"/>
                        <a:gd name="connsiteX462-128489" fmla="*/ 1736162 w 6006665"/>
                        <a:gd name="connsiteY462-128490" fmla="*/ 1197589 h 3006470"/>
                        <a:gd name="connsiteX463-128491" fmla="*/ 1758887 w 6006665"/>
                        <a:gd name="connsiteY463-128492" fmla="*/ 1133960 h 3006470"/>
                        <a:gd name="connsiteX464-128493" fmla="*/ 1704347 w 6006665"/>
                        <a:gd name="connsiteY464-128494" fmla="*/ 1070331 h 3006470"/>
                        <a:gd name="connsiteX465-128495" fmla="*/ 1736162 w 6006665"/>
                        <a:gd name="connsiteY465-128496" fmla="*/ 961252 h 3006470"/>
                        <a:gd name="connsiteX466-128497" fmla="*/ 1688440 w 6006665"/>
                        <a:gd name="connsiteY466-128498" fmla="*/ 865809 h 3006470"/>
                        <a:gd name="connsiteX467-128499" fmla="*/ 1752069 w 6006665"/>
                        <a:gd name="connsiteY467-128500" fmla="*/ 788545 h 3006470"/>
                        <a:gd name="connsiteX468-128501" fmla="*/ 1747524 w 6006665"/>
                        <a:gd name="connsiteY468-128502" fmla="*/ 704464 h 3006470"/>
                        <a:gd name="connsiteX469-128503" fmla="*/ 1763431 w 6006665"/>
                        <a:gd name="connsiteY469-128504" fmla="*/ 697647 h 3006470"/>
                        <a:gd name="connsiteX470-128505" fmla="*/ 1764877 w 6006665"/>
                        <a:gd name="connsiteY470-128506" fmla="*/ 702130 h 3006470"/>
                        <a:gd name="connsiteX471-128507" fmla="*/ 1775339 w 6006665"/>
                        <a:gd name="connsiteY471-128508" fmla="*/ 697647 h 3006470"/>
                        <a:gd name="connsiteX472-128509" fmla="*/ 1798063 w 6006665"/>
                        <a:gd name="connsiteY472-128510" fmla="*/ 768093 h 3006470"/>
                        <a:gd name="connsiteX473-128511" fmla="*/ 1791454 w 6006665"/>
                        <a:gd name="connsiteY473-128512" fmla="*/ 815304 h 3006470"/>
                        <a:gd name="connsiteX474-128513" fmla="*/ 1854330 w 6006665"/>
                        <a:gd name="connsiteY474-128514" fmla="*/ 772638 h 3006470"/>
                        <a:gd name="connsiteX475-128515" fmla="*/ 1931594 w 6006665"/>
                        <a:gd name="connsiteY475-128516" fmla="*/ 763548 h 3006470"/>
                        <a:gd name="connsiteX476-128517" fmla="*/ 1932772 w 6006665"/>
                        <a:gd name="connsiteY476-128518" fmla="*/ 764810 h 3006470"/>
                        <a:gd name="connsiteX477-128519" fmla="*/ 1943501 w 6006665"/>
                        <a:gd name="connsiteY477-128520" fmla="*/ 763548 h 3006470"/>
                        <a:gd name="connsiteX478-128521" fmla="*/ 1988608 w 6006665"/>
                        <a:gd name="connsiteY478-128522" fmla="*/ 811877 h 3006470"/>
                        <a:gd name="connsiteX479-128523" fmla="*/ 1963408 w 6006665"/>
                        <a:gd name="connsiteY479-128524" fmla="*/ 736278 h 3006470"/>
                        <a:gd name="connsiteX480-128525" fmla="*/ 1963408 w 6006665"/>
                        <a:gd name="connsiteY480-128526" fmla="*/ 595386 h 3006470"/>
                        <a:gd name="connsiteX481-128527" fmla="*/ 2027037 w 6006665"/>
                        <a:gd name="connsiteY481-128528" fmla="*/ 574934 h 3006470"/>
                        <a:gd name="connsiteX482-128529" fmla="*/ 2037269 w 6006665"/>
                        <a:gd name="connsiteY482-128530" fmla="*/ 575472 h 3006470"/>
                        <a:gd name="connsiteX483-128531" fmla="*/ 2038944 w 6006665"/>
                        <a:gd name="connsiteY483-128532" fmla="*/ 574934 h 3006470"/>
                        <a:gd name="connsiteX484-128533" fmla="*/ 2115414 w 6006665"/>
                        <a:gd name="connsiteY484-128534" fmla="*/ 578958 h 3006470"/>
                        <a:gd name="connsiteX485-128535" fmla="*/ 2192927 w 6006665"/>
                        <a:gd name="connsiteY485-128536" fmla="*/ 559026 h 3006470"/>
                        <a:gd name="connsiteX486-128537" fmla="*/ 2167930 w 6006665"/>
                        <a:gd name="connsiteY486-128538" fmla="*/ 493125 h 3006470"/>
                        <a:gd name="connsiteX487-128539" fmla="*/ 2204289 w 6006665"/>
                        <a:gd name="connsiteY487-128540" fmla="*/ 402226 h 3006470"/>
                        <a:gd name="connsiteX488-128541" fmla="*/ 2247466 w 6006665"/>
                        <a:gd name="connsiteY488-128542" fmla="*/ 397681 h 3006470"/>
                        <a:gd name="connsiteX489-128543" fmla="*/ 2317913 w 6006665"/>
                        <a:gd name="connsiteY489-128544" fmla="*/ 322690 h 3006470"/>
                        <a:gd name="connsiteX490-128545" fmla="*/ 2420183 w 6006665"/>
                        <a:gd name="connsiteY490-128546" fmla="*/ 304510 h 3006470"/>
                        <a:gd name="connsiteX491-128547" fmla="*/ 2429263 w 6006665"/>
                        <a:gd name="connsiteY491-128548" fmla="*/ 263606 h 3006470"/>
                        <a:gd name="connsiteX492-128549" fmla="*/ 2526979 w 6006665"/>
                        <a:gd name="connsiteY492-128550" fmla="*/ 252244 h 3006470"/>
                        <a:gd name="connsiteX493-128551" fmla="*/ 2528058 w 6006665"/>
                        <a:gd name="connsiteY493-128552" fmla="*/ 253503 h 3006470"/>
                        <a:gd name="connsiteX494-128553" fmla="*/ 2538886 w 6006665"/>
                        <a:gd name="connsiteY494-128554" fmla="*/ 252244 h 3006470"/>
                        <a:gd name="connsiteX495-128555" fmla="*/ 2560820 w 6006665"/>
                        <a:gd name="connsiteY495-128556" fmla="*/ 277833 h 3006470"/>
                        <a:gd name="connsiteX496-128557" fmla="*/ 2640602 w 6006665"/>
                        <a:gd name="connsiteY496-128558" fmla="*/ 202249 h 3006470"/>
                        <a:gd name="connsiteX497-128559" fmla="*/ 2652509 w 6006665"/>
                        <a:gd name="connsiteY497-128560" fmla="*/ 202249 h 3006470"/>
                        <a:gd name="connsiteX498-128561" fmla="*/ 2704231 w 6006665"/>
                        <a:gd name="connsiteY498-128562" fmla="*/ 202249 h 3006470"/>
                        <a:gd name="connsiteX499-128563" fmla="*/ 2715593 w 6006665"/>
                        <a:gd name="connsiteY499-128564" fmla="*/ 134075 h 3006470"/>
                        <a:gd name="connsiteX500-128565" fmla="*/ 2751953 w 6006665"/>
                        <a:gd name="connsiteY500-128566" fmla="*/ 68174 h 3006470"/>
                        <a:gd name="connsiteX501-128567" fmla="*/ 2838307 w 6006665"/>
                        <a:gd name="connsiteY501-128568" fmla="*/ 0 h 3006470"/>
                        <a:gd name="connsiteX0-128569" fmla="*/ 1791129 w 6006665"/>
                        <a:gd name="connsiteY0-128570" fmla="*/ 817622 h 3006470"/>
                        <a:gd name="connsiteX1-128571" fmla="*/ 1782156 w 6006665"/>
                        <a:gd name="connsiteY1-128572" fmla="*/ 881716 h 3006470"/>
                        <a:gd name="connsiteX2-128573" fmla="*/ 1809554 w 6006665"/>
                        <a:gd name="connsiteY2-128574" fmla="*/ 895415 h 3006470"/>
                        <a:gd name="connsiteX3-128575" fmla="*/ 1791129 w 6006665"/>
                        <a:gd name="connsiteY3-128576" fmla="*/ 817622 h 3006470"/>
                        <a:gd name="connsiteX4-128577" fmla="*/ 2838307 w 6006665"/>
                        <a:gd name="connsiteY4-128578" fmla="*/ 0 h 3006470"/>
                        <a:gd name="connsiteX5-128579" fmla="*/ 2844246 w 6006665"/>
                        <a:gd name="connsiteY5-128580" fmla="*/ 4711 h 3006470"/>
                        <a:gd name="connsiteX6-128581" fmla="*/ 2850213 w 6006665"/>
                        <a:gd name="connsiteY6-128582" fmla="*/ 0 h 3006470"/>
                        <a:gd name="connsiteX7-128583" fmla="*/ 2916115 w 6006665"/>
                        <a:gd name="connsiteY7-128584" fmla="*/ 52267 h 3006470"/>
                        <a:gd name="connsiteX8-128585" fmla="*/ 2861576 w 6006665"/>
                        <a:gd name="connsiteY8-128586" fmla="*/ 90899 h 3006470"/>
                        <a:gd name="connsiteX9-128587" fmla="*/ 2947929 w 6006665"/>
                        <a:gd name="connsiteY9-128588" fmla="*/ 118168 h 3006470"/>
                        <a:gd name="connsiteX10-128589" fmla="*/ 2957621 w 6006665"/>
                        <a:gd name="connsiteY10-128590" fmla="*/ 186006 h 3006470"/>
                        <a:gd name="connsiteX11-128591" fmla="*/ 2979199 w 6006665"/>
                        <a:gd name="connsiteY11-128592" fmla="*/ 161345 h 3006470"/>
                        <a:gd name="connsiteX12-128593" fmla="*/ 2991106 w 6006665"/>
                        <a:gd name="connsiteY12-128594" fmla="*/ 161345 h 3006470"/>
                        <a:gd name="connsiteX13-128595" fmla="*/ 3086005 w 6006665"/>
                        <a:gd name="connsiteY13-128596" fmla="*/ 161345 h 3006470"/>
                        <a:gd name="connsiteX14-128597" fmla="*/ 3097912 w 6006665"/>
                        <a:gd name="connsiteY14-128598" fmla="*/ 161345 h 3006470"/>
                        <a:gd name="connsiteX15-128599" fmla="*/ 3179721 w 6006665"/>
                        <a:gd name="connsiteY15-128600" fmla="*/ 236336 h 3006470"/>
                        <a:gd name="connsiteX16-128601" fmla="*/ 3211535 w 6006665"/>
                        <a:gd name="connsiteY16-128602" fmla="*/ 295420 h 3006470"/>
                        <a:gd name="connsiteX17-128603" fmla="*/ 3200173 w 6006665"/>
                        <a:gd name="connsiteY17-128604" fmla="*/ 370412 h 3006470"/>
                        <a:gd name="connsiteX18-128605" fmla="*/ 3161541 w 6006665"/>
                        <a:gd name="connsiteY18-128606" fmla="*/ 413589 h 3006470"/>
                        <a:gd name="connsiteX19-128607" fmla="*/ 3066097 w 6006665"/>
                        <a:gd name="connsiteY19-128608" fmla="*/ 488580 h 3006470"/>
                        <a:gd name="connsiteX20-128609" fmla="*/ 3034283 w 6006665"/>
                        <a:gd name="connsiteY20-128610" fmla="*/ 531757 h 3006470"/>
                        <a:gd name="connsiteX21-128611" fmla="*/ 3082005 w 6006665"/>
                        <a:gd name="connsiteY21-128612" fmla="*/ 547664 h 3006470"/>
                        <a:gd name="connsiteX22-128613" fmla="*/ 3129459 w 6006665"/>
                        <a:gd name="connsiteY22-128614" fmla="*/ 575345 h 3006470"/>
                        <a:gd name="connsiteX23-128615" fmla="*/ 3156451 w 6006665"/>
                        <a:gd name="connsiteY23-128616" fmla="*/ 552209 h 3006470"/>
                        <a:gd name="connsiteX24-128617" fmla="*/ 3158460 w 6006665"/>
                        <a:gd name="connsiteY24-128618" fmla="*/ 560693 h 3006470"/>
                        <a:gd name="connsiteX25-128619" fmla="*/ 3168359 w 6006665"/>
                        <a:gd name="connsiteY25-128620" fmla="*/ 552209 h 3006470"/>
                        <a:gd name="connsiteX26-128621" fmla="*/ 3184984 w 6006665"/>
                        <a:gd name="connsiteY26-128622" fmla="*/ 622402 h 3006470"/>
                        <a:gd name="connsiteX27-128623" fmla="*/ 3192811 w 6006665"/>
                        <a:gd name="connsiteY27-128624" fmla="*/ 606748 h 3006470"/>
                        <a:gd name="connsiteX28-128625" fmla="*/ 3251895 w 6006665"/>
                        <a:gd name="connsiteY28-128626" fmla="*/ 586296 h 3006470"/>
                        <a:gd name="connsiteX29-128627" fmla="*/ 3259833 w 6006665"/>
                        <a:gd name="connsiteY29-128628" fmla="*/ 587670 h 3006470"/>
                        <a:gd name="connsiteX30-128629" fmla="*/ 3263802 w 6006665"/>
                        <a:gd name="connsiteY30-128630" fmla="*/ 586296 h 3006470"/>
                        <a:gd name="connsiteX31-128631" fmla="*/ 3381970 w 6006665"/>
                        <a:gd name="connsiteY31-128632" fmla="*/ 606748 h 3006470"/>
                        <a:gd name="connsiteX32-128633" fmla="*/ 3388787 w 6006665"/>
                        <a:gd name="connsiteY32-128634" fmla="*/ 665832 h 3006470"/>
                        <a:gd name="connsiteX33-128635" fmla="*/ 3531529 w 6006665"/>
                        <a:gd name="connsiteY33-128636" fmla="*/ 686823 h 3006470"/>
                        <a:gd name="connsiteX34-128637" fmla="*/ 3538225 w 6006665"/>
                        <a:gd name="connsiteY34-128638" fmla="*/ 590841 h 3006470"/>
                        <a:gd name="connsiteX35-128639" fmla="*/ 3549910 w 6006665"/>
                        <a:gd name="connsiteY35-128640" fmla="*/ 594028 h 3006470"/>
                        <a:gd name="connsiteX36-128641" fmla="*/ 3550132 w 6006665"/>
                        <a:gd name="connsiteY36-128642" fmla="*/ 590841 h 3006470"/>
                        <a:gd name="connsiteX37-128643" fmla="*/ 3625123 w 6006665"/>
                        <a:gd name="connsiteY37-128644" fmla="*/ 611293 h 3006470"/>
                        <a:gd name="connsiteX38-128645" fmla="*/ 3672301 w 6006665"/>
                        <a:gd name="connsiteY38-128646" fmla="*/ 611293 h 3006470"/>
                        <a:gd name="connsiteX39-128647" fmla="*/ 3684207 w 6006665"/>
                        <a:gd name="connsiteY39-128648" fmla="*/ 611293 h 3006470"/>
                        <a:gd name="connsiteX40-128649" fmla="*/ 3743291 w 6006665"/>
                        <a:gd name="connsiteY40-128650" fmla="*/ 677194 h 3006470"/>
                        <a:gd name="connsiteX41-128651" fmla="*/ 3759199 w 6006665"/>
                        <a:gd name="connsiteY41-128652" fmla="*/ 756731 h 3006470"/>
                        <a:gd name="connsiteX42-128653" fmla="*/ 3738747 w 6006665"/>
                        <a:gd name="connsiteY42-128654" fmla="*/ 806725 h 3006470"/>
                        <a:gd name="connsiteX43-128655" fmla="*/ 3786469 w 6006665"/>
                        <a:gd name="connsiteY43-128656" fmla="*/ 897623 h 3006470"/>
                        <a:gd name="connsiteX44-128657" fmla="*/ 3835603 w 6006665"/>
                        <a:gd name="connsiteY44-128658" fmla="*/ 933529 h 3006470"/>
                        <a:gd name="connsiteX45-128659" fmla="*/ 3865460 w 6006665"/>
                        <a:gd name="connsiteY45-128660" fmla="*/ 822632 h 3006470"/>
                        <a:gd name="connsiteX46-128661" fmla="*/ 3875077 w 6006665"/>
                        <a:gd name="connsiteY46-128662" fmla="*/ 831139 h 3006470"/>
                        <a:gd name="connsiteX47-128663" fmla="*/ 3877367 w 6006665"/>
                        <a:gd name="connsiteY47-128664" fmla="*/ 822632 h 3006470"/>
                        <a:gd name="connsiteX48-128665" fmla="*/ 3932151 w 6006665"/>
                        <a:gd name="connsiteY48-128666" fmla="*/ 871095 h 3006470"/>
                        <a:gd name="connsiteX49-128667" fmla="*/ 3988173 w 6006665"/>
                        <a:gd name="connsiteY49-128668" fmla="*/ 843084 h 3006470"/>
                        <a:gd name="connsiteX50-128669" fmla="*/ 3993852 w 6006665"/>
                        <a:gd name="connsiteY50-128670" fmla="*/ 846199 h 3006470"/>
                        <a:gd name="connsiteX51-128671" fmla="*/ 4000080 w 6006665"/>
                        <a:gd name="connsiteY51-128672" fmla="*/ 843084 h 3006470"/>
                        <a:gd name="connsiteX52-128673" fmla="*/ 4062426 w 6006665"/>
                        <a:gd name="connsiteY52-128674" fmla="*/ 877274 h 3006470"/>
                        <a:gd name="connsiteX53-128675" fmla="*/ 4085889 w 6006665"/>
                        <a:gd name="connsiteY53-128676" fmla="*/ 849902 h 3006470"/>
                        <a:gd name="connsiteX54-128677" fmla="*/ 4095563 w 6006665"/>
                        <a:gd name="connsiteY54-128678" fmla="*/ 852506 h 3006470"/>
                        <a:gd name="connsiteX55-128679" fmla="*/ 4097796 w 6006665"/>
                        <a:gd name="connsiteY55-128680" fmla="*/ 849902 h 3006470"/>
                        <a:gd name="connsiteX56-128681" fmla="*/ 4144150 w 6006665"/>
                        <a:gd name="connsiteY56-128682" fmla="*/ 862382 h 3006470"/>
                        <a:gd name="connsiteX57-128683" fmla="*/ 4117703 w 6006665"/>
                        <a:gd name="connsiteY57-128684" fmla="*/ 752186 h 3006470"/>
                        <a:gd name="connsiteX58-128685" fmla="*/ 4165425 w 6006665"/>
                        <a:gd name="connsiteY58-128686" fmla="*/ 697647 h 3006470"/>
                        <a:gd name="connsiteX59-128687" fmla="*/ 4175231 w 6006665"/>
                        <a:gd name="connsiteY59-128688" fmla="*/ 700048 h 3006470"/>
                        <a:gd name="connsiteX60-128689" fmla="*/ 4177332 w 6006665"/>
                        <a:gd name="connsiteY60-128690" fmla="*/ 697647 h 3006470"/>
                        <a:gd name="connsiteX61-128691" fmla="*/ 4511384 w 6006665"/>
                        <a:gd name="connsiteY61-128692" fmla="*/ 779455 h 3006470"/>
                        <a:gd name="connsiteX62-128693" fmla="*/ 4543199 w 6006665"/>
                        <a:gd name="connsiteY62-128694" fmla="*/ 849902 h 3006470"/>
                        <a:gd name="connsiteX63-128695" fmla="*/ 4639242 w 6006665"/>
                        <a:gd name="connsiteY63-128696" fmla="*/ 932544 h 3006470"/>
                        <a:gd name="connsiteX64-128697" fmla="*/ 4774445 w 6006665"/>
                        <a:gd name="connsiteY64-128698" fmla="*/ 913531 h 3006470"/>
                        <a:gd name="connsiteX65-128699" fmla="*/ 4778496 w 6006665"/>
                        <a:gd name="connsiteY65-128700" fmla="*/ 914635 h 3006470"/>
                        <a:gd name="connsiteX66-128701" fmla="*/ 4786352 w 6006665"/>
                        <a:gd name="connsiteY66-128702" fmla="*/ 913531 h 3006470"/>
                        <a:gd name="connsiteX67-128703" fmla="*/ 4861343 w 6006665"/>
                        <a:gd name="connsiteY67-128704" fmla="*/ 933983 h 3006470"/>
                        <a:gd name="connsiteX68-128705" fmla="*/ 4893158 w 6006665"/>
                        <a:gd name="connsiteY68-128706" fmla="*/ 977160 h 3006470"/>
                        <a:gd name="connsiteX69-128707" fmla="*/ 4888613 w 6006665"/>
                        <a:gd name="connsiteY69-128708" fmla="*/ 1058968 h 3006470"/>
                        <a:gd name="connsiteX70-128709" fmla="*/ 4927677 w 6006665"/>
                        <a:gd name="connsiteY70-128710" fmla="*/ 1083640 h 3006470"/>
                        <a:gd name="connsiteX71-128711" fmla="*/ 4967605 w 6006665"/>
                        <a:gd name="connsiteY71-128712" fmla="*/ 1070331 h 3006470"/>
                        <a:gd name="connsiteX72-128713" fmla="*/ 5038051 w 6006665"/>
                        <a:gd name="connsiteY72-128714" fmla="*/ 1063513 h 3006470"/>
                        <a:gd name="connsiteX73-128715" fmla="*/ 5040730 w 6006665"/>
                        <a:gd name="connsiteY73-128716" fmla="*/ 1064406 h 3006470"/>
                        <a:gd name="connsiteX74-128717" fmla="*/ 5049958 w 6006665"/>
                        <a:gd name="connsiteY74-128718" fmla="*/ 1063513 h 3006470"/>
                        <a:gd name="connsiteX75-128719" fmla="*/ 5114249 w 6006665"/>
                        <a:gd name="connsiteY75-128720" fmla="*/ 1084944 h 3006470"/>
                        <a:gd name="connsiteX76-128721" fmla="*/ 5176671 w 6006665"/>
                        <a:gd name="connsiteY76-128722" fmla="*/ 1074876 h 3006470"/>
                        <a:gd name="connsiteX77-128723" fmla="*/ 5177801 w 6006665"/>
                        <a:gd name="connsiteY77-128724" fmla="*/ 1076614 h 3006470"/>
                        <a:gd name="connsiteX78-128725" fmla="*/ 5188578 w 6006665"/>
                        <a:gd name="connsiteY78-128726" fmla="*/ 1074876 h 3006470"/>
                        <a:gd name="connsiteX79-128727" fmla="*/ 5243719 w 6006665"/>
                        <a:gd name="connsiteY79-128728" fmla="*/ 1159707 h 3006470"/>
                        <a:gd name="connsiteX80-128729" fmla="*/ 5283477 w 6006665"/>
                        <a:gd name="connsiteY80-128730" fmla="*/ 1129415 h 3006470"/>
                        <a:gd name="connsiteX81-128731" fmla="*/ 5258480 w 6006665"/>
                        <a:gd name="connsiteY81-128732" fmla="*/ 1063513 h 3006470"/>
                        <a:gd name="connsiteX82-128733" fmla="*/ 5267570 w 6006665"/>
                        <a:gd name="connsiteY82-128734" fmla="*/ 1015792 h 3006470"/>
                        <a:gd name="connsiteX83-128735" fmla="*/ 5278896 w 6006665"/>
                        <a:gd name="connsiteY83-128736" fmla="*/ 1018841 h 3006470"/>
                        <a:gd name="connsiteX84-128737" fmla="*/ 5279477 w 6006665"/>
                        <a:gd name="connsiteY84-128738" fmla="*/ 1015792 h 3006470"/>
                        <a:gd name="connsiteX85-128739" fmla="*/ 5395510 w 6006665"/>
                        <a:gd name="connsiteY85-128740" fmla="*/ 1047031 h 3006470"/>
                        <a:gd name="connsiteX86-128741" fmla="*/ 5463001 w 6006665"/>
                        <a:gd name="connsiteY86-128742" fmla="*/ 1043061 h 3006470"/>
                        <a:gd name="connsiteX87-128743" fmla="*/ 5464386 w 6006665"/>
                        <a:gd name="connsiteY87-128744" fmla="*/ 1043680 h 3006470"/>
                        <a:gd name="connsiteX88-128745" fmla="*/ 5474909 w 6006665"/>
                        <a:gd name="connsiteY88-128746" fmla="*/ 1043061 h 3006470"/>
                        <a:gd name="connsiteX89-128747" fmla="*/ 5581715 w 6006665"/>
                        <a:gd name="connsiteY89-128748" fmla="*/ 1090783 h 3006470"/>
                        <a:gd name="connsiteX90-128749" fmla="*/ 5633981 w 6006665"/>
                        <a:gd name="connsiteY90-128750" fmla="*/ 1133960 h 3006470"/>
                        <a:gd name="connsiteX91-128751" fmla="*/ 5720335 w 6006665"/>
                        <a:gd name="connsiteY91-128752" fmla="*/ 1213496 h 3006470"/>
                        <a:gd name="connsiteX92-128753" fmla="*/ 5822595 w 6006665"/>
                        <a:gd name="connsiteY92-128754" fmla="*/ 1311212 h 3006470"/>
                        <a:gd name="connsiteX93-128755" fmla="*/ 5818051 w 6006665"/>
                        <a:gd name="connsiteY93-128756" fmla="*/ 1365751 h 3006470"/>
                        <a:gd name="connsiteX94-128757" fmla="*/ 5825679 w 6006665"/>
                        <a:gd name="connsiteY94-128758" fmla="*/ 1373379 h 3006470"/>
                        <a:gd name="connsiteX95-128759" fmla="*/ 5822051 w 6006665"/>
                        <a:gd name="connsiteY95-128760" fmla="*/ 1322574 h 3006470"/>
                        <a:gd name="connsiteX96-128761" fmla="*/ 5834092 w 6006665"/>
                        <a:gd name="connsiteY96-128762" fmla="*/ 1324447 h 3006470"/>
                        <a:gd name="connsiteX97-128763" fmla="*/ 5833958 w 6006665"/>
                        <a:gd name="connsiteY97-128764" fmla="*/ 1322574 h 3006470"/>
                        <a:gd name="connsiteX98-128765" fmla="*/ 5936219 w 6006665"/>
                        <a:gd name="connsiteY98-128766" fmla="*/ 1338481 h 3006470"/>
                        <a:gd name="connsiteX99-128767" fmla="*/ 6006665 w 6006665"/>
                        <a:gd name="connsiteY99-128768" fmla="*/ 1418018 h 3006470"/>
                        <a:gd name="connsiteX100-128769" fmla="*/ 5968033 w 6006665"/>
                        <a:gd name="connsiteY100-128770" fmla="*/ 1456650 h 3006470"/>
                        <a:gd name="connsiteX101-128771" fmla="*/ 5908949 w 6006665"/>
                        <a:gd name="connsiteY101-128772" fmla="*/ 1468012 h 3006470"/>
                        <a:gd name="connsiteX102-128773" fmla="*/ 5908949 w 6006665"/>
                        <a:gd name="connsiteY102-128774" fmla="*/ 1554366 h 3006470"/>
                        <a:gd name="connsiteX103-128775" fmla="*/ 5893042 w 6006665"/>
                        <a:gd name="connsiteY103-128776" fmla="*/ 1570273 h 3006470"/>
                        <a:gd name="connsiteX104-128777" fmla="*/ 5881135 w 6006665"/>
                        <a:gd name="connsiteY104-128778" fmla="*/ 1570273 h 3006470"/>
                        <a:gd name="connsiteX105-128779" fmla="*/ 5861227 w 6006665"/>
                        <a:gd name="connsiteY105-128780" fmla="*/ 1570273 h 3006470"/>
                        <a:gd name="connsiteX106-128781" fmla="*/ 5849321 w 6006665"/>
                        <a:gd name="connsiteY106-128782" fmla="*/ 1570273 h 3006470"/>
                        <a:gd name="connsiteX107-128783" fmla="*/ 5817506 w 6006665"/>
                        <a:gd name="connsiteY107-128784" fmla="*/ 1536186 h 3006470"/>
                        <a:gd name="connsiteX108-128785" fmla="*/ 5767511 w 6006665"/>
                        <a:gd name="connsiteY108-128786" fmla="*/ 1511189 h 3006470"/>
                        <a:gd name="connsiteX109-128787" fmla="*/ 5762967 w 6006665"/>
                        <a:gd name="connsiteY109-128788" fmla="*/ 1477102 h 3006470"/>
                        <a:gd name="connsiteX110-128789" fmla="*/ 5729132 w 6006665"/>
                        <a:gd name="connsiteY110-128790" fmla="*/ 1463170 h 3006470"/>
                        <a:gd name="connsiteX111-128791" fmla="*/ 5695337 w 6006665"/>
                        <a:gd name="connsiteY111-128792" fmla="*/ 1472557 h 3006470"/>
                        <a:gd name="connsiteX112-128793" fmla="*/ 5693366 w 6006665"/>
                        <a:gd name="connsiteY112-128794" fmla="*/ 1469797 h 3006470"/>
                        <a:gd name="connsiteX113-128795" fmla="*/ 5683431 w 6006665"/>
                        <a:gd name="connsiteY113-128796" fmla="*/ 1472557 h 3006470"/>
                        <a:gd name="connsiteX114-128797" fmla="*/ 5660706 w 6006665"/>
                        <a:gd name="connsiteY114-128798" fmla="*/ 1440742 h 3006470"/>
                        <a:gd name="connsiteX115-128799" fmla="*/ 5669644 w 6006665"/>
                        <a:gd name="connsiteY115-128800" fmla="*/ 1415717 h 3006470"/>
                        <a:gd name="connsiteX116-128801" fmla="*/ 5640799 w 6006665"/>
                        <a:gd name="connsiteY116-128802" fmla="*/ 1429380 h 3006470"/>
                        <a:gd name="connsiteX117-128803" fmla="*/ 5656705 w 6006665"/>
                        <a:gd name="connsiteY117-128804" fmla="*/ 1472557 h 3006470"/>
                        <a:gd name="connsiteX118-128805" fmla="*/ 5633981 w 6006665"/>
                        <a:gd name="connsiteY118-128806" fmla="*/ 1511189 h 3006470"/>
                        <a:gd name="connsiteX119-128807" fmla="*/ 5586259 w 6006665"/>
                        <a:gd name="connsiteY119-128808" fmla="*/ 1547548 h 3006470"/>
                        <a:gd name="connsiteX120-128809" fmla="*/ 5575676 w 6006665"/>
                        <a:gd name="connsiteY120-128810" fmla="*/ 1546540 h 3006470"/>
                        <a:gd name="connsiteX121-128811" fmla="*/ 5574353 w 6006665"/>
                        <a:gd name="connsiteY121-128812" fmla="*/ 1547548 h 3006470"/>
                        <a:gd name="connsiteX122-128813" fmla="*/ 5539436 w 6006665"/>
                        <a:gd name="connsiteY122-128814" fmla="*/ 1544223 h 3006470"/>
                        <a:gd name="connsiteX123-128815" fmla="*/ 5570352 w 6006665"/>
                        <a:gd name="connsiteY123-128816" fmla="*/ 1586180 h 3006470"/>
                        <a:gd name="connsiteX124-128817" fmla="*/ 5593077 w 6006665"/>
                        <a:gd name="connsiteY124-128818" fmla="*/ 1649809 h 3006470"/>
                        <a:gd name="connsiteX125-128819" fmla="*/ 5608984 w 6006665"/>
                        <a:gd name="connsiteY125-128820" fmla="*/ 1677079 h 3006470"/>
                        <a:gd name="connsiteX126-128821" fmla="*/ 5613529 w 6006665"/>
                        <a:gd name="connsiteY126-128822" fmla="*/ 1708893 h 3006470"/>
                        <a:gd name="connsiteX127-128823" fmla="*/ 5608984 w 6006665"/>
                        <a:gd name="connsiteY127-128824" fmla="*/ 1731618 h 3006470"/>
                        <a:gd name="connsiteX128-128825" fmla="*/ 5597799 w 6006665"/>
                        <a:gd name="connsiteY128-128826" fmla="*/ 1728009 h 3006470"/>
                        <a:gd name="connsiteX129-128827" fmla="*/ 5597077 w 6006665"/>
                        <a:gd name="connsiteY129-128828" fmla="*/ 1731618 h 3006470"/>
                        <a:gd name="connsiteX130-128829" fmla="*/ 5534271 w 6006665"/>
                        <a:gd name="connsiteY130-128830" fmla="*/ 1711358 h 3006470"/>
                        <a:gd name="connsiteX131-128831" fmla="*/ 5436277 w 6006665"/>
                        <a:gd name="connsiteY131-128832" fmla="*/ 1767977 h 3006470"/>
                        <a:gd name="connsiteX132-128833" fmla="*/ 5397645 w 6006665"/>
                        <a:gd name="connsiteY132-128834" fmla="*/ 1779340 h 3006470"/>
                        <a:gd name="connsiteX133-128835" fmla="*/ 5345378 w 6006665"/>
                        <a:gd name="connsiteY133-128836" fmla="*/ 1833879 h 3006470"/>
                        <a:gd name="connsiteX134-128837" fmla="*/ 5290839 w 6006665"/>
                        <a:gd name="connsiteY134-128838" fmla="*/ 1881600 h 3006470"/>
                        <a:gd name="connsiteX135-128839" fmla="*/ 5274932 w 6006665"/>
                        <a:gd name="connsiteY135-128840" fmla="*/ 1913415 h 3006470"/>
                        <a:gd name="connsiteX136-128841" fmla="*/ 5267238 w 6006665"/>
                        <a:gd name="connsiteY136-128842" fmla="*/ 1904988 h 3006470"/>
                        <a:gd name="connsiteX137-128843" fmla="*/ 5263025 w 6006665"/>
                        <a:gd name="connsiteY137-128844" fmla="*/ 1913415 h 3006470"/>
                        <a:gd name="connsiteX138-128845" fmla="*/ 5219538 w 6006665"/>
                        <a:gd name="connsiteY138-128846" fmla="*/ 1865787 h 3006470"/>
                        <a:gd name="connsiteX139-128847" fmla="*/ 5129494 w 6006665"/>
                        <a:gd name="connsiteY139-128848" fmla="*/ 1920232 h 3006470"/>
                        <a:gd name="connsiteX140-128849" fmla="*/ 5126389 w 6006665"/>
                        <a:gd name="connsiteY140-128850" fmla="*/ 1914910 h 3006470"/>
                        <a:gd name="connsiteX141-128851" fmla="*/ 5117587 w 6006665"/>
                        <a:gd name="connsiteY141-128852" fmla="*/ 1920232 h 3006470"/>
                        <a:gd name="connsiteX142-128853" fmla="*/ 5105544 w 6006665"/>
                        <a:gd name="connsiteY142-128854" fmla="*/ 1899586 h 3006470"/>
                        <a:gd name="connsiteX143-128855" fmla="*/ 5074955 w 6006665"/>
                        <a:gd name="connsiteY143-128856" fmla="*/ 1924777 h 3006470"/>
                        <a:gd name="connsiteX144-128857" fmla="*/ 5065718 w 6006665"/>
                        <a:gd name="connsiteY144-128858" fmla="*/ 1922578 h 3006470"/>
                        <a:gd name="connsiteX145-128859" fmla="*/ 5063048 w 6006665"/>
                        <a:gd name="connsiteY145-128860" fmla="*/ 1924777 h 3006470"/>
                        <a:gd name="connsiteX146-128861" fmla="*/ 5026594 w 6006665"/>
                        <a:gd name="connsiteY146-128862" fmla="*/ 1916098 h 3006470"/>
                        <a:gd name="connsiteX147-128863" fmla="*/ 5015871 w 6006665"/>
                        <a:gd name="connsiteY147-128864" fmla="*/ 1961137 h 3006470"/>
                        <a:gd name="connsiteX148-128865" fmla="*/ 4974967 w 6006665"/>
                        <a:gd name="connsiteY148-128866" fmla="*/ 2027038 h 3006470"/>
                        <a:gd name="connsiteX149-128867" fmla="*/ 4974967 w 6006665"/>
                        <a:gd name="connsiteY149-128868" fmla="*/ 2058853 h 3006470"/>
                        <a:gd name="connsiteX150-128869" fmla="*/ 5015871 w 6006665"/>
                        <a:gd name="connsiteY150-128870" fmla="*/ 2074760 h 3006470"/>
                        <a:gd name="connsiteX151-128871" fmla="*/ 5011326 w 6006665"/>
                        <a:gd name="connsiteY151-128872" fmla="*/ 2172476 h 3006470"/>
                        <a:gd name="connsiteX152-128873" fmla="*/ 4999419 w 6006665"/>
                        <a:gd name="connsiteY152-128874" fmla="*/ 2172476 h 3006470"/>
                        <a:gd name="connsiteX153-128875" fmla="*/ 4974967 w 6006665"/>
                        <a:gd name="connsiteY153-128876" fmla="*/ 2172476 h 3006470"/>
                        <a:gd name="connsiteX154-128877" fmla="*/ 4963605 w 6006665"/>
                        <a:gd name="connsiteY154-128878" fmla="*/ 2224742 h 3006470"/>
                        <a:gd name="connsiteX155-128879" fmla="*/ 4974967 w 6006665"/>
                        <a:gd name="connsiteY155-128880" fmla="*/ 2252012 h 3006470"/>
                        <a:gd name="connsiteX156-128881" fmla="*/ 4909065 w 6006665"/>
                        <a:gd name="connsiteY156-128882" fmla="*/ 2286099 h 3006470"/>
                        <a:gd name="connsiteX157-128883" fmla="*/ 4897703 w 6006665"/>
                        <a:gd name="connsiteY157-128884" fmla="*/ 2354273 h 3006470"/>
                        <a:gd name="connsiteX158-128885" fmla="*/ 4845437 w 6006665"/>
                        <a:gd name="connsiteY158-128886" fmla="*/ 2370180 h 3006470"/>
                        <a:gd name="connsiteX159-128887" fmla="*/ 4834074 w 6006665"/>
                        <a:gd name="connsiteY159-128888" fmla="*/ 2429264 h 3006470"/>
                        <a:gd name="connsiteX160-128889" fmla="*/ 4779535 w 6006665"/>
                        <a:gd name="connsiteY160-128890" fmla="*/ 2488348 h 3006470"/>
                        <a:gd name="connsiteX161-128891" fmla="*/ 4777225 w 6006665"/>
                        <a:gd name="connsiteY161-128892" fmla="*/ 2477952 h 3006470"/>
                        <a:gd name="connsiteX162-128893" fmla="*/ 4767628 w 6006665"/>
                        <a:gd name="connsiteY162-128894" fmla="*/ 2488348 h 3006470"/>
                        <a:gd name="connsiteX163-128895" fmla="*/ 4758538 w 6006665"/>
                        <a:gd name="connsiteY163-128896" fmla="*/ 2447444 h 3006470"/>
                        <a:gd name="connsiteX164-128897" fmla="*/ 4742631 w 6006665"/>
                        <a:gd name="connsiteY164-128898" fmla="*/ 2361090 h 3006470"/>
                        <a:gd name="connsiteX165-128899" fmla="*/ 4715361 w 6006665"/>
                        <a:gd name="connsiteY165-128900" fmla="*/ 2220198 h 3006470"/>
                        <a:gd name="connsiteX166-128901" fmla="*/ 4735813 w 6006665"/>
                        <a:gd name="connsiteY166-128902" fmla="*/ 2129299 h 3006470"/>
                        <a:gd name="connsiteX167-128903" fmla="*/ 4767628 w 6006665"/>
                        <a:gd name="connsiteY167-128904" fmla="*/ 2086122 h 3006470"/>
                        <a:gd name="connsiteX168-128905" fmla="*/ 4767628 w 6006665"/>
                        <a:gd name="connsiteY168-128906" fmla="*/ 2058853 h 3006470"/>
                        <a:gd name="connsiteX169-128907" fmla="*/ 4826712 w 6006665"/>
                        <a:gd name="connsiteY169-128908" fmla="*/ 2042945 h 3006470"/>
                        <a:gd name="connsiteX170-128909" fmla="*/ 4892613 w 6006665"/>
                        <a:gd name="connsiteY170-128910" fmla="*/ 1952047 h 3006470"/>
                        <a:gd name="connsiteX171-128911" fmla="*/ 4956243 w 6006665"/>
                        <a:gd name="connsiteY171-128912" fmla="*/ 1877056 h 3006470"/>
                        <a:gd name="connsiteX172-128913" fmla="*/ 5022143 w 6006665"/>
                        <a:gd name="connsiteY172-128914" fmla="*/ 1817971 h 3006470"/>
                        <a:gd name="connsiteX173-128915" fmla="*/ 5046694 w 6006665"/>
                        <a:gd name="connsiteY173-128916" fmla="*/ 1710844 h 3006470"/>
                        <a:gd name="connsiteX174-128917" fmla="*/ 5015871 w 6006665"/>
                        <a:gd name="connsiteY174-128918" fmla="*/ 1715711 h 3006470"/>
                        <a:gd name="connsiteX175-128919" fmla="*/ 4995419 w 6006665"/>
                        <a:gd name="connsiteY175-128920" fmla="*/ 1779340 h 3006470"/>
                        <a:gd name="connsiteX176-128921" fmla="*/ 4904521 w 6006665"/>
                        <a:gd name="connsiteY176-128922" fmla="*/ 1865693 h 3006470"/>
                        <a:gd name="connsiteX177-128923" fmla="*/ 4901708 w 6006665"/>
                        <a:gd name="connsiteY177-128924" fmla="*/ 1857053 h 3006470"/>
                        <a:gd name="connsiteX178-128925" fmla="*/ 4892613 w 6006665"/>
                        <a:gd name="connsiteY178-128926" fmla="*/ 1865693 h 3006470"/>
                        <a:gd name="connsiteX179-128927" fmla="*/ 4861835 w 6006665"/>
                        <a:gd name="connsiteY179-128928" fmla="*/ 1771159 h 3006470"/>
                        <a:gd name="connsiteX180-128929" fmla="*/ 4779535 w 6006665"/>
                        <a:gd name="connsiteY180-128930" fmla="*/ 1795247 h 3006470"/>
                        <a:gd name="connsiteX181-128931" fmla="*/ 4684091 w 6006665"/>
                        <a:gd name="connsiteY181-128932" fmla="*/ 1920232 h 3006470"/>
                        <a:gd name="connsiteX182-128933" fmla="*/ 4715906 w 6006665"/>
                        <a:gd name="connsiteY182-128934" fmla="*/ 1967954 h 3006470"/>
                        <a:gd name="connsiteX183-128935" fmla="*/ 4636369 w 6006665"/>
                        <a:gd name="connsiteY183-128936" fmla="*/ 1983861 h 3006470"/>
                        <a:gd name="connsiteX184-128937" fmla="*/ 4577285 w 6006665"/>
                        <a:gd name="connsiteY184-128938" fmla="*/ 1988406 h 3006470"/>
                        <a:gd name="connsiteX185-128939" fmla="*/ 4577373 w 6006665"/>
                        <a:gd name="connsiteY185-128940" fmla="*/ 1987484 h 3006470"/>
                        <a:gd name="connsiteX186-128941" fmla="*/ 4565379 w 6006665"/>
                        <a:gd name="connsiteY186-128942" fmla="*/ 1988406 h 3006470"/>
                        <a:gd name="connsiteX187-128943" fmla="*/ 4569923 w 6006665"/>
                        <a:gd name="connsiteY187-128944" fmla="*/ 1940685 h 3006470"/>
                        <a:gd name="connsiteX188-128945" fmla="*/ 4520081 w 6006665"/>
                        <a:gd name="connsiteY188-128946" fmla="*/ 1931099 h 3006470"/>
                        <a:gd name="connsiteX189-128947" fmla="*/ 4475025 w 6006665"/>
                        <a:gd name="connsiteY189-128948" fmla="*/ 1961137 h 3006470"/>
                        <a:gd name="connsiteX190-128949" fmla="*/ 4464394 w 6006665"/>
                        <a:gd name="connsiteY190-128950" fmla="*/ 1960286 h 3006470"/>
                        <a:gd name="connsiteX191-128951" fmla="*/ 4463118 w 6006665"/>
                        <a:gd name="connsiteY191-128952" fmla="*/ 1961137 h 3006470"/>
                        <a:gd name="connsiteX192-128953" fmla="*/ 4357637 w 6006665"/>
                        <a:gd name="connsiteY192-128954" fmla="*/ 1952698 h 3006470"/>
                        <a:gd name="connsiteX193-128955" fmla="*/ 4243233 w 6006665"/>
                        <a:gd name="connsiteY193-128956" fmla="*/ 1972499 h 3006470"/>
                        <a:gd name="connsiteX194-128957" fmla="*/ 4125065 w 6006665"/>
                        <a:gd name="connsiteY194-128958" fmla="*/ 2106574 h 3006470"/>
                        <a:gd name="connsiteX195-128959" fmla="*/ 3984173 w 6006665"/>
                        <a:gd name="connsiteY195-128960" fmla="*/ 2263374 h 3006470"/>
                        <a:gd name="connsiteX196-128961" fmla="*/ 4038712 w 6006665"/>
                        <a:gd name="connsiteY196-128962" fmla="*/ 2267919 h 3006470"/>
                        <a:gd name="connsiteX197-128963" fmla="*/ 4059164 w 6006665"/>
                        <a:gd name="connsiteY197-128964" fmla="*/ 2311096 h 3006470"/>
                        <a:gd name="connsiteX198-128965" fmla="*/ 4087782 w 6006665"/>
                        <a:gd name="connsiteY198-128966" fmla="*/ 2319513 h 3006470"/>
                        <a:gd name="connsiteX199-128967" fmla="*/ 4106341 w 6006665"/>
                        <a:gd name="connsiteY199-128968" fmla="*/ 2290644 h 3006470"/>
                        <a:gd name="connsiteX200-128969" fmla="*/ 4117411 w 6006665"/>
                        <a:gd name="connsiteY200-128970" fmla="*/ 2291946 h 3006470"/>
                        <a:gd name="connsiteX201-128971" fmla="*/ 4118248 w 6006665"/>
                        <a:gd name="connsiteY201-128972" fmla="*/ 2290644 h 3006470"/>
                        <a:gd name="connsiteX202-128973" fmla="*/ 4156880 w 6006665"/>
                        <a:gd name="connsiteY202-128974" fmla="*/ 2295189 h 3006470"/>
                        <a:gd name="connsiteX203-128975" fmla="*/ 4211419 w 6006665"/>
                        <a:gd name="connsiteY203-128976" fmla="*/ 2365635 h 3006470"/>
                        <a:gd name="connsiteX204-128977" fmla="*/ 4215964 w 6006665"/>
                        <a:gd name="connsiteY204-128978" fmla="*/ 2413357 h 3006470"/>
                        <a:gd name="connsiteX205-128979" fmla="*/ 4184149 w 6006665"/>
                        <a:gd name="connsiteY205-128980" fmla="*/ 2472441 h 3006470"/>
                        <a:gd name="connsiteX206-128981" fmla="*/ 4177332 w 6006665"/>
                        <a:gd name="connsiteY206-128982" fmla="*/ 2542887 h 3006470"/>
                        <a:gd name="connsiteX207-128983" fmla="*/ 4161425 w 6006665"/>
                        <a:gd name="connsiteY207-128984" fmla="*/ 2629241 h 3006470"/>
                        <a:gd name="connsiteX208-128985" fmla="*/ 4109158 w 6006665"/>
                        <a:gd name="connsiteY208-128986" fmla="*/ 2708777 h 3006470"/>
                        <a:gd name="connsiteX209-128987" fmla="*/ 4097796 w 6006665"/>
                        <a:gd name="connsiteY209-128988" fmla="*/ 2747409 h 3006470"/>
                        <a:gd name="connsiteX210-128989" fmla="*/ 4043257 w 6006665"/>
                        <a:gd name="connsiteY210-128990" fmla="*/ 2806493 h 3006470"/>
                        <a:gd name="connsiteX211-128991" fmla="*/ 3995535 w 6006665"/>
                        <a:gd name="connsiteY211-128992" fmla="*/ 2865577 h 3006470"/>
                        <a:gd name="connsiteX212-128993" fmla="*/ 3975083 w 6006665"/>
                        <a:gd name="connsiteY212-128994" fmla="*/ 2897392 h 3006470"/>
                        <a:gd name="connsiteX213-128995" fmla="*/ 3925089 w 6006665"/>
                        <a:gd name="connsiteY213-128996" fmla="*/ 2924661 h 3006470"/>
                        <a:gd name="connsiteX214-128997" fmla="*/ 3913182 w 6006665"/>
                        <a:gd name="connsiteY214-128998" fmla="*/ 2924661 h 3006470"/>
                        <a:gd name="connsiteX215-128999" fmla="*/ 3904637 w 6006665"/>
                        <a:gd name="connsiteY215-129000" fmla="*/ 2924661 h 3006470"/>
                        <a:gd name="connsiteX216-129001" fmla="*/ 3892729 w 6006665"/>
                        <a:gd name="connsiteY216-129002" fmla="*/ 2924661 h 3006470"/>
                        <a:gd name="connsiteX217-129003" fmla="*/ 3871063 w 6006665"/>
                        <a:gd name="connsiteY217-129004" fmla="*/ 2908412 h 3006470"/>
                        <a:gd name="connsiteX218-129005" fmla="*/ 3829645 w 6006665"/>
                        <a:gd name="connsiteY218-129006" fmla="*/ 2936024 h 3006470"/>
                        <a:gd name="connsiteX219-129007" fmla="*/ 3822828 w 6006665"/>
                        <a:gd name="connsiteY219-129008" fmla="*/ 2956476 h 3006470"/>
                        <a:gd name="connsiteX220-129009" fmla="*/ 3818283 w 6006665"/>
                        <a:gd name="connsiteY220-129010" fmla="*/ 2947386 h 3006470"/>
                        <a:gd name="connsiteX221-129011" fmla="*/ 3818283 w 6006665"/>
                        <a:gd name="connsiteY221-129012" fmla="*/ 2935660 h 3006470"/>
                        <a:gd name="connsiteX222-129013" fmla="*/ 3817738 w 6006665"/>
                        <a:gd name="connsiteY222-129014" fmla="*/ 2936024 h 3006470"/>
                        <a:gd name="connsiteX223-129015" fmla="*/ 3810921 w 6006665"/>
                        <a:gd name="connsiteY223-129016" fmla="*/ 2956476 h 3006470"/>
                        <a:gd name="connsiteX224-129017" fmla="*/ 3806376 w 6006665"/>
                        <a:gd name="connsiteY224-129018" fmla="*/ 2947386 h 3006470"/>
                        <a:gd name="connsiteX225-129019" fmla="*/ 3806376 w 6006665"/>
                        <a:gd name="connsiteY225-129020" fmla="*/ 2920116 h 3006470"/>
                        <a:gd name="connsiteX226-129021" fmla="*/ 3818283 w 6006665"/>
                        <a:gd name="connsiteY226-129022" fmla="*/ 2920116 h 3006470"/>
                        <a:gd name="connsiteX227-129023" fmla="*/ 3826828 w 6006665"/>
                        <a:gd name="connsiteY227-129024" fmla="*/ 2920116 h 3006470"/>
                        <a:gd name="connsiteX228-129025" fmla="*/ 3833645 w 6006665"/>
                        <a:gd name="connsiteY228-129026" fmla="*/ 2861032 h 3006470"/>
                        <a:gd name="connsiteX229-129027" fmla="*/ 3822283 w 6006665"/>
                        <a:gd name="connsiteY229-129028" fmla="*/ 2817856 h 3006470"/>
                        <a:gd name="connsiteX230-129029" fmla="*/ 3849553 w 6006665"/>
                        <a:gd name="connsiteY230-129030" fmla="*/ 2795131 h 3006470"/>
                        <a:gd name="connsiteX231-129031" fmla="*/ 3858814 w 6006665"/>
                        <a:gd name="connsiteY231-129032" fmla="*/ 2797336 h 3006470"/>
                        <a:gd name="connsiteX232-129033" fmla="*/ 3861460 w 6006665"/>
                        <a:gd name="connsiteY232-129034" fmla="*/ 2795131 h 3006470"/>
                        <a:gd name="connsiteX233-129035" fmla="*/ 3898487 w 6006665"/>
                        <a:gd name="connsiteY233-129036" fmla="*/ 2803947 h 3006470"/>
                        <a:gd name="connsiteX234-129037" fmla="*/ 3919999 w 6006665"/>
                        <a:gd name="connsiteY234-129038" fmla="*/ 2758772 h 3006470"/>
                        <a:gd name="connsiteX235-129039" fmla="*/ 3935906 w 6006665"/>
                        <a:gd name="connsiteY235-129040" fmla="*/ 2699687 h 3006470"/>
                        <a:gd name="connsiteX236-129041" fmla="*/ 3947269 w 6006665"/>
                        <a:gd name="connsiteY236-129042" fmla="*/ 2676963 h 3006470"/>
                        <a:gd name="connsiteX237-129043" fmla="*/ 3966292 w 6006665"/>
                        <a:gd name="connsiteY237-129044" fmla="*/ 2632575 h 3006470"/>
                        <a:gd name="connsiteX238-129045" fmla="*/ 3915999 w 6006665"/>
                        <a:gd name="connsiteY238-129046" fmla="*/ 2645148 h 3006470"/>
                        <a:gd name="connsiteX239-129047" fmla="*/ 3888729 w 6006665"/>
                        <a:gd name="connsiteY239-129048" fmla="*/ 2667873 h 3006470"/>
                        <a:gd name="connsiteX240-129049" fmla="*/ 3876822 w 6006665"/>
                        <a:gd name="connsiteY240-129050" fmla="*/ 2667873 h 3006470"/>
                        <a:gd name="connsiteX241-129051" fmla="*/ 3829645 w 6006665"/>
                        <a:gd name="connsiteY241-129052" fmla="*/ 2667873 h 3006470"/>
                        <a:gd name="connsiteX242-129053" fmla="*/ 3817738 w 6006665"/>
                        <a:gd name="connsiteY242-129054" fmla="*/ 2667873 h 3006470"/>
                        <a:gd name="connsiteX243-129055" fmla="*/ 3801831 w 6006665"/>
                        <a:gd name="connsiteY243-129056" fmla="*/ 2613334 h 3006470"/>
                        <a:gd name="connsiteX244-129057" fmla="*/ 3758654 w 6006665"/>
                        <a:gd name="connsiteY244-129058" fmla="*/ 2574702 h 3006470"/>
                        <a:gd name="connsiteX245-129059" fmla="*/ 3692753 w 6006665"/>
                        <a:gd name="connsiteY245-129060" fmla="*/ 2558795 h 3006470"/>
                        <a:gd name="connsiteX246-129061" fmla="*/ 3683663 w 6006665"/>
                        <a:gd name="connsiteY246-129062" fmla="*/ 2499711 h 3006470"/>
                        <a:gd name="connsiteX247-129063" fmla="*/ 3672301 w 6006665"/>
                        <a:gd name="connsiteY247-129064" fmla="*/ 2467896 h 3006470"/>
                        <a:gd name="connsiteX248-129065" fmla="*/ 3656393 w 6006665"/>
                        <a:gd name="connsiteY248-129066" fmla="*/ 2440627 h 3006470"/>
                        <a:gd name="connsiteX249-129067" fmla="*/ 3633669 w 6006665"/>
                        <a:gd name="connsiteY249-129068" fmla="*/ 2381542 h 3006470"/>
                        <a:gd name="connsiteX250-129069" fmla="*/ 3601854 w 6006665"/>
                        <a:gd name="connsiteY250-129070" fmla="*/ 2361090 h 3006470"/>
                        <a:gd name="connsiteX251-129071" fmla="*/ 3545995 w 6006665"/>
                        <a:gd name="connsiteY251-129072" fmla="*/ 2339606 h 3006470"/>
                        <a:gd name="connsiteX252-129073" fmla="*/ 3506955 w 6006665"/>
                        <a:gd name="connsiteY252-129074" fmla="*/ 2345183 h 3006470"/>
                        <a:gd name="connsiteX253-129075" fmla="*/ 3463779 w 6006665"/>
                        <a:gd name="connsiteY253-129076" fmla="*/ 2354273 h 3006470"/>
                        <a:gd name="connsiteX254-129077" fmla="*/ 3431964 w 6006665"/>
                        <a:gd name="connsiteY254-129078" fmla="*/ 2381542 h 3006470"/>
                        <a:gd name="connsiteX255-129079" fmla="*/ 3452416 w 6006665"/>
                        <a:gd name="connsiteY255-129080" fmla="*/ 2397450 h 3006470"/>
                        <a:gd name="connsiteX256-129081" fmla="*/ 3452416 w 6006665"/>
                        <a:gd name="connsiteY256-129082" fmla="*/ 2429264 h 3006470"/>
                        <a:gd name="connsiteX257-129083" fmla="*/ 3431964 w 6006665"/>
                        <a:gd name="connsiteY257-129084" fmla="*/ 2451989 h 3006470"/>
                        <a:gd name="connsiteX258-129085" fmla="*/ 3400150 w 6006665"/>
                        <a:gd name="connsiteY258-129086" fmla="*/ 2511073 h 3006470"/>
                        <a:gd name="connsiteX259-129087" fmla="*/ 3400150 w 6006665"/>
                        <a:gd name="connsiteY259-129088" fmla="*/ 2538343 h 3006470"/>
                        <a:gd name="connsiteX260-129089" fmla="*/ 3350155 w 6006665"/>
                        <a:gd name="connsiteY260-129090" fmla="*/ 2570157 h 3006470"/>
                        <a:gd name="connsiteX261-129091" fmla="*/ 3342342 w 6006665"/>
                        <a:gd name="connsiteY261-129092" fmla="*/ 2567553 h 3006470"/>
                        <a:gd name="connsiteX262-129093" fmla="*/ 3338249 w 6006665"/>
                        <a:gd name="connsiteY262-129094" fmla="*/ 2570157 h 3006470"/>
                        <a:gd name="connsiteX263-129095" fmla="*/ 3290527 w 6006665"/>
                        <a:gd name="connsiteY263-129096" fmla="*/ 2554250 h 3006470"/>
                        <a:gd name="connsiteX264-129097" fmla="*/ 3259257 w 6006665"/>
                        <a:gd name="connsiteY264-129098" fmla="*/ 2554250 h 3006470"/>
                        <a:gd name="connsiteX265-129099" fmla="*/ 3247350 w 6006665"/>
                        <a:gd name="connsiteY265-129100" fmla="*/ 2554250 h 3006470"/>
                        <a:gd name="connsiteX266-129101" fmla="*/ 3231443 w 6006665"/>
                        <a:gd name="connsiteY266-129102" fmla="*/ 2538343 h 3006470"/>
                        <a:gd name="connsiteX267-129103" fmla="*/ 3213271 w 6006665"/>
                        <a:gd name="connsiteY267-129104" fmla="*/ 2533799 h 3006470"/>
                        <a:gd name="connsiteX268-129105" fmla="*/ 3168359 w 6006665"/>
                        <a:gd name="connsiteY268-129106" fmla="*/ 2570157 h 3006470"/>
                        <a:gd name="connsiteX269-129107" fmla="*/ 3120637 w 6006665"/>
                        <a:gd name="connsiteY269-129108" fmla="*/ 2581519 h 3006470"/>
                        <a:gd name="connsiteX270-129109" fmla="*/ 3082005 w 6006665"/>
                        <a:gd name="connsiteY270-129110" fmla="*/ 2597427 h 3006470"/>
                        <a:gd name="connsiteX271-129111" fmla="*/ 3074460 w 6006665"/>
                        <a:gd name="connsiteY271-129112" fmla="*/ 2595630 h 3006470"/>
                        <a:gd name="connsiteX272-129113" fmla="*/ 3070098 w 6006665"/>
                        <a:gd name="connsiteY272-129114" fmla="*/ 2597427 h 3006470"/>
                        <a:gd name="connsiteX273-129115" fmla="*/ 3022376 w 6006665"/>
                        <a:gd name="connsiteY273-129116" fmla="*/ 2586064 h 3006470"/>
                        <a:gd name="connsiteX274-129117" fmla="*/ 3000196 w 6006665"/>
                        <a:gd name="connsiteY274-129118" fmla="*/ 2586064 h 3006470"/>
                        <a:gd name="connsiteX275-129119" fmla="*/ 2988289 w 6006665"/>
                        <a:gd name="connsiteY275-129120" fmla="*/ 2586064 h 3006470"/>
                        <a:gd name="connsiteX276-129121" fmla="*/ 2967837 w 6006665"/>
                        <a:gd name="connsiteY276-129122" fmla="*/ 2554250 h 3006470"/>
                        <a:gd name="connsiteX277-129123" fmla="*/ 2929205 w 6006665"/>
                        <a:gd name="connsiteY277-129124" fmla="*/ 2526980 h 3006470"/>
                        <a:gd name="connsiteX278-129125" fmla="*/ 2902153 w 6006665"/>
                        <a:gd name="connsiteY278-129126" fmla="*/ 2523116 h 3006470"/>
                        <a:gd name="connsiteX279-129127" fmla="*/ 2861576 w 6006665"/>
                        <a:gd name="connsiteY279-129128" fmla="*/ 2526980 h 3006470"/>
                        <a:gd name="connsiteX280-129129" fmla="*/ 2822944 w 6006665"/>
                        <a:gd name="connsiteY280-129130" fmla="*/ 2538343 h 3006470"/>
                        <a:gd name="connsiteX281-129131" fmla="*/ 2818139 w 6006665"/>
                        <a:gd name="connsiteY281-129132" fmla="*/ 2536254 h 3006470"/>
                        <a:gd name="connsiteX282-129133" fmla="*/ 2811037 w 6006665"/>
                        <a:gd name="connsiteY282-129134" fmla="*/ 2538343 h 3006470"/>
                        <a:gd name="connsiteX283-129135" fmla="*/ 2758770 w 6006665"/>
                        <a:gd name="connsiteY283-129136" fmla="*/ 2515618 h 3006470"/>
                        <a:gd name="connsiteX284-129137" fmla="*/ 2751953 w 6006665"/>
                        <a:gd name="connsiteY284-129138" fmla="*/ 2472441 h 3006470"/>
                        <a:gd name="connsiteX285-129139" fmla="*/ 2708776 w 6006665"/>
                        <a:gd name="connsiteY285-129140" fmla="*/ 2456534 h 3006470"/>
                        <a:gd name="connsiteX286-129141" fmla="*/ 2676962 w 6006665"/>
                        <a:gd name="connsiteY286-129142" fmla="*/ 2451989 h 3006470"/>
                        <a:gd name="connsiteX287-129143" fmla="*/ 2642534 w 6006665"/>
                        <a:gd name="connsiteY287-129144" fmla="*/ 2430245 h 3006470"/>
                        <a:gd name="connsiteX288-129145" fmla="*/ 2609333 w 6006665"/>
                        <a:gd name="connsiteY288-129146" fmla="*/ 2488348 h 3006470"/>
                        <a:gd name="connsiteX289-129147" fmla="*/ 2625240 w 6006665"/>
                        <a:gd name="connsiteY289-129148" fmla="*/ 2522435 h 3006470"/>
                        <a:gd name="connsiteX290-129149" fmla="*/ 2586608 w 6006665"/>
                        <a:gd name="connsiteY290-129150" fmla="*/ 2558795 h 3006470"/>
                        <a:gd name="connsiteX291-129151" fmla="*/ 2577105 w 6006665"/>
                        <a:gd name="connsiteY291-129152" fmla="*/ 2556532 h 3006470"/>
                        <a:gd name="connsiteX292-129153" fmla="*/ 2574701 w 6006665"/>
                        <a:gd name="connsiteY292-129154" fmla="*/ 2558795 h 3006470"/>
                        <a:gd name="connsiteX293-129155" fmla="*/ 2526979 w 6006665"/>
                        <a:gd name="connsiteY293-129156" fmla="*/ 2547432 h 3006470"/>
                        <a:gd name="connsiteX294-129157" fmla="*/ 2490620 w 6006665"/>
                        <a:gd name="connsiteY294-129158" fmla="*/ 2542887 h 3006470"/>
                        <a:gd name="connsiteX295-129159" fmla="*/ 2463350 w 6006665"/>
                        <a:gd name="connsiteY295-129160" fmla="*/ 2515618 h 3006470"/>
                        <a:gd name="connsiteX296-129161" fmla="*/ 2436625 w 6006665"/>
                        <a:gd name="connsiteY296-129162" fmla="*/ 2515618 h 3006470"/>
                        <a:gd name="connsiteX297-129163" fmla="*/ 2424718 w 6006665"/>
                        <a:gd name="connsiteY297-129164" fmla="*/ 2515618 h 3006470"/>
                        <a:gd name="connsiteX298-129165" fmla="*/ 2398858 w 6006665"/>
                        <a:gd name="connsiteY298-129166" fmla="*/ 2502687 h 3006470"/>
                        <a:gd name="connsiteX299-129167" fmla="*/ 2350272 w 6006665"/>
                        <a:gd name="connsiteY299-129168" fmla="*/ 2526980 h 3006470"/>
                        <a:gd name="connsiteX300-129169" fmla="*/ 2282098 w 6006665"/>
                        <a:gd name="connsiteY300-129170" fmla="*/ 2574702 h 3006470"/>
                        <a:gd name="connsiteX301-129171" fmla="*/ 2238921 w 6006665"/>
                        <a:gd name="connsiteY301-129172" fmla="*/ 2586064 h 3006470"/>
                        <a:gd name="connsiteX302-129173" fmla="*/ 2227559 w 6006665"/>
                        <a:gd name="connsiteY302-129174" fmla="*/ 2590609 h 3006470"/>
                        <a:gd name="connsiteX303-129175" fmla="*/ 2225178 w 6006665"/>
                        <a:gd name="connsiteY303-129176" fmla="*/ 2586799 h 3006470"/>
                        <a:gd name="connsiteX304-129177" fmla="*/ 2215652 w 6006665"/>
                        <a:gd name="connsiteY304-129178" fmla="*/ 2590609 h 3006470"/>
                        <a:gd name="connsiteX305-129179" fmla="*/ 2193596 w 6006665"/>
                        <a:gd name="connsiteY305-129180" fmla="*/ 2555320 h 3006470"/>
                        <a:gd name="connsiteX306-129181" fmla="*/ 2157112 w 6006665"/>
                        <a:gd name="connsiteY306-129182" fmla="*/ 2558795 h 3006470"/>
                        <a:gd name="connsiteX307-129183" fmla="*/ 2156291 w 6006665"/>
                        <a:gd name="connsiteY307-129184" fmla="*/ 2557739 h 3006470"/>
                        <a:gd name="connsiteX308-129185" fmla="*/ 2145205 w 6006665"/>
                        <a:gd name="connsiteY308-129186" fmla="*/ 2558795 h 3006470"/>
                        <a:gd name="connsiteX309-129187" fmla="*/ 2129298 w 6006665"/>
                        <a:gd name="connsiteY309-129188" fmla="*/ 2538343 h 3006470"/>
                        <a:gd name="connsiteX310-129189" fmla="*/ 2102029 w 6006665"/>
                        <a:gd name="connsiteY310-129190" fmla="*/ 2526980 h 3006470"/>
                        <a:gd name="connsiteX311-129191" fmla="*/ 2086121 w 6006665"/>
                        <a:gd name="connsiteY311-129192" fmla="*/ 2495166 h 3006470"/>
                        <a:gd name="connsiteX312-129193" fmla="*/ 2070005 w 6006665"/>
                        <a:gd name="connsiteY312-129194" fmla="*/ 2486212 h 3006470"/>
                        <a:gd name="connsiteX313-129195" fmla="*/ 2027582 w 6006665"/>
                        <a:gd name="connsiteY313-129196" fmla="*/ 2499711 h 3006470"/>
                        <a:gd name="connsiteX314-129197" fmla="*/ 2023845 w 6006665"/>
                        <a:gd name="connsiteY314-129198" fmla="*/ 2497111 h 3006470"/>
                        <a:gd name="connsiteX315-129199" fmla="*/ 2018675 w 6006665"/>
                        <a:gd name="connsiteY315-129200" fmla="*/ 2499711 h 3006470"/>
                        <a:gd name="connsiteX316-129201" fmla="*/ 1971363 w 6006665"/>
                        <a:gd name="connsiteY316-129202" fmla="*/ 2468885 h 3006470"/>
                        <a:gd name="connsiteX317-129203" fmla="*/ 1952591 w 6006665"/>
                        <a:gd name="connsiteY317-129204" fmla="*/ 2495166 h 3006470"/>
                        <a:gd name="connsiteX318-129205" fmla="*/ 1947518 w 6006665"/>
                        <a:gd name="connsiteY318-129206" fmla="*/ 2485599 h 3006470"/>
                        <a:gd name="connsiteX319-129207" fmla="*/ 1940684 w 6006665"/>
                        <a:gd name="connsiteY319-129208" fmla="*/ 2495166 h 3006470"/>
                        <a:gd name="connsiteX320-129209" fmla="*/ 1861147 w 6006665"/>
                        <a:gd name="connsiteY320-129210" fmla="*/ 2345183 h 3006470"/>
                        <a:gd name="connsiteX321-129211" fmla="*/ 1811153 w 6006665"/>
                        <a:gd name="connsiteY321-129212" fmla="*/ 2295189 h 3006470"/>
                        <a:gd name="connsiteX322-129213" fmla="*/ 1813950 w 6006665"/>
                        <a:gd name="connsiteY322-129214" fmla="*/ 2292043 h 3006470"/>
                        <a:gd name="connsiteX323-129215" fmla="*/ 1061785 w 6006665"/>
                        <a:gd name="connsiteY323-129216" fmla="*/ 2511073 h 3006470"/>
                        <a:gd name="connsiteX324-129217" fmla="*/ 1055322 w 6006665"/>
                        <a:gd name="connsiteY324-129218" fmla="*/ 2506990 h 3006470"/>
                        <a:gd name="connsiteX325-129219" fmla="*/ 1049878 w 6006665"/>
                        <a:gd name="connsiteY325-129220" fmla="*/ 2511073 h 3006470"/>
                        <a:gd name="connsiteX326-129221" fmla="*/ 1006701 w 6006665"/>
                        <a:gd name="connsiteY326-129222" fmla="*/ 2483803 h 3006470"/>
                        <a:gd name="connsiteX327-129223" fmla="*/ 924893 w 6006665"/>
                        <a:gd name="connsiteY327-129224" fmla="*/ 2447444 h 3006470"/>
                        <a:gd name="connsiteX328-129225" fmla="*/ 877716 w 6006665"/>
                        <a:gd name="connsiteY328-129226" fmla="*/ 2447444 h 3006470"/>
                        <a:gd name="connsiteX329-129227" fmla="*/ 802724 w 6006665"/>
                        <a:gd name="connsiteY329-129228" fmla="*/ 2511073 h 3006470"/>
                        <a:gd name="connsiteX330-129229" fmla="*/ 798179 w 6006665"/>
                        <a:gd name="connsiteY330-129230" fmla="*/ 2554250 h 3006470"/>
                        <a:gd name="connsiteX331-129231" fmla="*/ 787406 w 6006665"/>
                        <a:gd name="connsiteY331-129232" fmla="*/ 2543477 h 3006470"/>
                        <a:gd name="connsiteX332-129233" fmla="*/ 786272 w 6006665"/>
                        <a:gd name="connsiteY332-129234" fmla="*/ 2554250 h 3006470"/>
                        <a:gd name="connsiteX333-129235" fmla="*/ 756063 w 6006665"/>
                        <a:gd name="connsiteY333-129236" fmla="*/ 2524040 h 3006470"/>
                        <a:gd name="connsiteX334-129237" fmla="*/ 732278 w 6006665"/>
                        <a:gd name="connsiteY334-129238" fmla="*/ 2581519 h 3006470"/>
                        <a:gd name="connsiteX335-129239" fmla="*/ 743640 w 6006665"/>
                        <a:gd name="connsiteY335-129240" fmla="*/ 2590609 h 3006470"/>
                        <a:gd name="connsiteX336-129241" fmla="*/ 723188 w 6006665"/>
                        <a:gd name="connsiteY336-129242" fmla="*/ 2633786 h 3006470"/>
                        <a:gd name="connsiteX337-129243" fmla="*/ 747026 w 6006665"/>
                        <a:gd name="connsiteY337-129244" fmla="*/ 2670627 h 3006470"/>
                        <a:gd name="connsiteX338-129245" fmla="*/ 763548 w 6006665"/>
                        <a:gd name="connsiteY338-129246" fmla="*/ 2667873 h 3006470"/>
                        <a:gd name="connsiteX339-129247" fmla="*/ 764871 w 6006665"/>
                        <a:gd name="connsiteY339-129248" fmla="*/ 2669637 h 3006470"/>
                        <a:gd name="connsiteX340-129249" fmla="*/ 775455 w 6006665"/>
                        <a:gd name="connsiteY340-129250" fmla="*/ 2667873 h 3006470"/>
                        <a:gd name="connsiteX341-129251" fmla="*/ 802724 w 6006665"/>
                        <a:gd name="connsiteY341-129252" fmla="*/ 2704232 h 3006470"/>
                        <a:gd name="connsiteX342-129253" fmla="*/ 798179 w 6006665"/>
                        <a:gd name="connsiteY342-129254" fmla="*/ 2731502 h 3006470"/>
                        <a:gd name="connsiteX343-129255" fmla="*/ 818632 w 6006665"/>
                        <a:gd name="connsiteY343-129256" fmla="*/ 2742864 h 3006470"/>
                        <a:gd name="connsiteX344-129257" fmla="*/ 802724 w 6006665"/>
                        <a:gd name="connsiteY344-129258" fmla="*/ 2774679 h 3006470"/>
                        <a:gd name="connsiteX345-129259" fmla="*/ 766365 w 6006665"/>
                        <a:gd name="connsiteY345-129260" fmla="*/ 2779224 h 3006470"/>
                        <a:gd name="connsiteX346-129261" fmla="*/ 727733 w 6006665"/>
                        <a:gd name="connsiteY346-129262" fmla="*/ 2838308 h 3006470"/>
                        <a:gd name="connsiteX347-129263" fmla="*/ 759548 w 6006665"/>
                        <a:gd name="connsiteY347-129264" fmla="*/ 2881485 h 3006470"/>
                        <a:gd name="connsiteX348-129265" fmla="*/ 759548 w 6006665"/>
                        <a:gd name="connsiteY348-129266" fmla="*/ 2920116 h 3006470"/>
                        <a:gd name="connsiteX349-129267" fmla="*/ 798179 w 6006665"/>
                        <a:gd name="connsiteY349-129268" fmla="*/ 2979201 h 3006470"/>
                        <a:gd name="connsiteX350-129269" fmla="*/ 775455 w 6006665"/>
                        <a:gd name="connsiteY350-129270" fmla="*/ 2995108 h 3006470"/>
                        <a:gd name="connsiteX351-129271" fmla="*/ 770910 w 6006665"/>
                        <a:gd name="connsiteY351-129272" fmla="*/ 3006470 h 3006470"/>
                        <a:gd name="connsiteX352-129273" fmla="*/ 759003 w 6006665"/>
                        <a:gd name="connsiteY352-129274" fmla="*/ 3006470 h 3006470"/>
                        <a:gd name="connsiteX353-129275" fmla="*/ 755003 w 6006665"/>
                        <a:gd name="connsiteY353-129276" fmla="*/ 3006470 h 3006470"/>
                        <a:gd name="connsiteX354-129277" fmla="*/ 743096 w 6006665"/>
                        <a:gd name="connsiteY354-129278" fmla="*/ 3006470 h 3006470"/>
                        <a:gd name="connsiteX355-129279" fmla="*/ 715826 w 6006665"/>
                        <a:gd name="connsiteY355-129280" fmla="*/ 2972383 h 3006470"/>
                        <a:gd name="connsiteX356-129281" fmla="*/ 704464 w 6006665"/>
                        <a:gd name="connsiteY356-129282" fmla="*/ 2972383 h 3006470"/>
                        <a:gd name="connsiteX357-129283" fmla="*/ 684012 w 6006665"/>
                        <a:gd name="connsiteY357-129284" fmla="*/ 2963293 h 3006470"/>
                        <a:gd name="connsiteX358-129285" fmla="*/ 672649 w 6006665"/>
                        <a:gd name="connsiteY358-129286" fmla="*/ 2940569 h 3006470"/>
                        <a:gd name="connsiteX359-129287" fmla="*/ 645222 w 6006665"/>
                        <a:gd name="connsiteY359-129288" fmla="*/ 2932732 h 3006470"/>
                        <a:gd name="connsiteX360-129289" fmla="*/ 625472 w 6006665"/>
                        <a:gd name="connsiteY360-129290" fmla="*/ 2936024 h 3006470"/>
                        <a:gd name="connsiteX361-129291" fmla="*/ 623771 w 6006665"/>
                        <a:gd name="connsiteY361-129292" fmla="*/ 2934323 h 3006470"/>
                        <a:gd name="connsiteX362-129293" fmla="*/ 613565 w 6006665"/>
                        <a:gd name="connsiteY362-129294" fmla="*/ 2936024 h 3006470"/>
                        <a:gd name="connsiteX363-129295" fmla="*/ 609020 w 6006665"/>
                        <a:gd name="connsiteY363-129296" fmla="*/ 2931479 h 3006470"/>
                        <a:gd name="connsiteX364-129297" fmla="*/ 559026 w 6006665"/>
                        <a:gd name="connsiteY364-129298" fmla="*/ 2904209 h 3006470"/>
                        <a:gd name="connsiteX365-129299" fmla="*/ 506760 w 6006665"/>
                        <a:gd name="connsiteY365-129300" fmla="*/ 2897392 h 3006470"/>
                        <a:gd name="connsiteX366-129301" fmla="*/ 483280 w 6006665"/>
                        <a:gd name="connsiteY366-129302" fmla="*/ 2890683 h 3006470"/>
                        <a:gd name="connsiteX367-129303" fmla="*/ 480035 w 6006665"/>
                        <a:gd name="connsiteY367-129304" fmla="*/ 2892847 h 3006470"/>
                        <a:gd name="connsiteX368-129305" fmla="*/ 475042 w 6006665"/>
                        <a:gd name="connsiteY368-129306" fmla="*/ 2888329 h 3006470"/>
                        <a:gd name="connsiteX369-129307" fmla="*/ 474945 w 6006665"/>
                        <a:gd name="connsiteY369-129308" fmla="*/ 2888302 h 3006470"/>
                        <a:gd name="connsiteX370-129309" fmla="*/ 468128 w 6006665"/>
                        <a:gd name="connsiteY370-129310" fmla="*/ 2892847 h 3006470"/>
                        <a:gd name="connsiteX371-129311" fmla="*/ 420406 w 6006665"/>
                        <a:gd name="connsiteY371-129312" fmla="*/ 2849670 h 3006470"/>
                        <a:gd name="connsiteX372-129313" fmla="*/ 381774 w 6006665"/>
                        <a:gd name="connsiteY372-129314" fmla="*/ 2833763 h 3006470"/>
                        <a:gd name="connsiteX373-129315" fmla="*/ 349960 w 6006665"/>
                        <a:gd name="connsiteY373-129316" fmla="*/ 2801948 h 3006470"/>
                        <a:gd name="connsiteX374-129317" fmla="*/ 377229 w 6006665"/>
                        <a:gd name="connsiteY374-129318" fmla="*/ 2795131 h 3006470"/>
                        <a:gd name="connsiteX375-129319" fmla="*/ 404499 w 6006665"/>
                        <a:gd name="connsiteY375-129320" fmla="*/ 2747409 h 3006470"/>
                        <a:gd name="connsiteX376-129321" fmla="*/ 388591 w 6006665"/>
                        <a:gd name="connsiteY376-129322" fmla="*/ 2731502 h 3006470"/>
                        <a:gd name="connsiteX377-129323" fmla="*/ 440858 w 6006665"/>
                        <a:gd name="connsiteY377-129324" fmla="*/ 2704232 h 3006470"/>
                        <a:gd name="connsiteX378-129325" fmla="*/ 440858 w 6006665"/>
                        <a:gd name="connsiteY378-129326" fmla="*/ 2701176 h 3006470"/>
                        <a:gd name="connsiteX379-129327" fmla="*/ 416406 w 6006665"/>
                        <a:gd name="connsiteY379-129328" fmla="*/ 2704232 h 3006470"/>
                        <a:gd name="connsiteX380-129329" fmla="*/ 416406 w 6006665"/>
                        <a:gd name="connsiteY380-129330" fmla="*/ 2702744 h 3006470"/>
                        <a:gd name="connsiteX381-129331" fmla="*/ 404499 w 6006665"/>
                        <a:gd name="connsiteY381-129332" fmla="*/ 2704232 h 3006470"/>
                        <a:gd name="connsiteX382-129333" fmla="*/ 404499 w 6006665"/>
                        <a:gd name="connsiteY382-129334" fmla="*/ 2683780 h 3006470"/>
                        <a:gd name="connsiteX383-129335" fmla="*/ 424951 w 6006665"/>
                        <a:gd name="connsiteY383-129336" fmla="*/ 2667873 h 3006470"/>
                        <a:gd name="connsiteX384-129337" fmla="*/ 463583 w 6006665"/>
                        <a:gd name="connsiteY384-129338" fmla="*/ 2661056 h 3006470"/>
                        <a:gd name="connsiteX385-129339" fmla="*/ 468128 w 6006665"/>
                        <a:gd name="connsiteY385-129340" fmla="*/ 2645148 h 3006470"/>
                        <a:gd name="connsiteX386-129341" fmla="*/ 456765 w 6006665"/>
                        <a:gd name="connsiteY386-129342" fmla="*/ 2613334 h 3006470"/>
                        <a:gd name="connsiteX387-129343" fmla="*/ 474945 w 6006665"/>
                        <a:gd name="connsiteY387-129344" fmla="*/ 2586064 h 3006470"/>
                        <a:gd name="connsiteX388-129345" fmla="*/ 474945 w 6006665"/>
                        <a:gd name="connsiteY388-129346" fmla="*/ 2565612 h 3006470"/>
                        <a:gd name="connsiteX389-129347" fmla="*/ 420406 w 6006665"/>
                        <a:gd name="connsiteY389-129348" fmla="*/ 2547432 h 3006470"/>
                        <a:gd name="connsiteX390-129349" fmla="*/ 409588 w 6006665"/>
                        <a:gd name="connsiteY390-129350" fmla="*/ 2547432 h 3006470"/>
                        <a:gd name="connsiteX391-129351" fmla="*/ 397681 w 6006665"/>
                        <a:gd name="connsiteY391-129352" fmla="*/ 2547432 h 3006470"/>
                        <a:gd name="connsiteX392-129353" fmla="*/ 379485 w 6006665"/>
                        <a:gd name="connsiteY392-129354" fmla="*/ 2525193 h 3006470"/>
                        <a:gd name="connsiteX393-129355" fmla="*/ 357322 w 6006665"/>
                        <a:gd name="connsiteY393-129356" fmla="*/ 2531525 h 3006470"/>
                        <a:gd name="connsiteX394-129357" fmla="*/ 352842 w 6006665"/>
                        <a:gd name="connsiteY394-129358" fmla="*/ 2529403 h 3006470"/>
                        <a:gd name="connsiteX395-129359" fmla="*/ 345415 w 6006665"/>
                        <a:gd name="connsiteY395-129360" fmla="*/ 2531525 h 3006470"/>
                        <a:gd name="connsiteX396-129361" fmla="*/ 302238 w 6006665"/>
                        <a:gd name="connsiteY396-129362" fmla="*/ 2511073 h 3006470"/>
                        <a:gd name="connsiteX397-129363" fmla="*/ 302238 w 6006665"/>
                        <a:gd name="connsiteY397-129364" fmla="*/ 2499711 h 3006470"/>
                        <a:gd name="connsiteX398-129365" fmla="*/ 286331 w 6006665"/>
                        <a:gd name="connsiteY398-129366" fmla="*/ 2472441 h 3006470"/>
                        <a:gd name="connsiteX399-129367" fmla="*/ 270968 w 6006665"/>
                        <a:gd name="connsiteY399-129368" fmla="*/ 2472441 h 3006470"/>
                        <a:gd name="connsiteX400-129369" fmla="*/ 259061 w 6006665"/>
                        <a:gd name="connsiteY400-129370" fmla="*/ 2472441 h 3006470"/>
                        <a:gd name="connsiteX401-129371" fmla="*/ 254516 w 6006665"/>
                        <a:gd name="connsiteY401-129372" fmla="*/ 2456534 h 3006470"/>
                        <a:gd name="connsiteX402-129373" fmla="*/ 263606 w 6006665"/>
                        <a:gd name="connsiteY402-129374" fmla="*/ 2440627 h 3006470"/>
                        <a:gd name="connsiteX403-129375" fmla="*/ 243991 w 6006665"/>
                        <a:gd name="connsiteY403-129376" fmla="*/ 2410114 h 3006470"/>
                        <a:gd name="connsiteX404-129377" fmla="*/ 216429 w 6006665"/>
                        <a:gd name="connsiteY404-129378" fmla="*/ 2413357 h 3006470"/>
                        <a:gd name="connsiteX405-129379" fmla="*/ 212956 w 6006665"/>
                        <a:gd name="connsiteY405-129380" fmla="*/ 2412365 h 3006470"/>
                        <a:gd name="connsiteX406-129381" fmla="*/ 204522 w 6006665"/>
                        <a:gd name="connsiteY406-129382" fmla="*/ 2413357 h 3006470"/>
                        <a:gd name="connsiteX407-129383" fmla="*/ 199623 w 6006665"/>
                        <a:gd name="connsiteY407-129384" fmla="*/ 2411957 h 3006470"/>
                        <a:gd name="connsiteX408-129385" fmla="*/ 195977 w 6006665"/>
                        <a:gd name="connsiteY408-129386" fmla="*/ 2424719 h 3006470"/>
                        <a:gd name="connsiteX409-129387" fmla="*/ 184968 w 6006665"/>
                        <a:gd name="connsiteY409-129388" fmla="*/ 2421574 h 3006470"/>
                        <a:gd name="connsiteX410-129389" fmla="*/ 184070 w 6006665"/>
                        <a:gd name="connsiteY410-129390" fmla="*/ 2424719 h 3006470"/>
                        <a:gd name="connsiteX411-129391" fmla="*/ 168163 w 6006665"/>
                        <a:gd name="connsiteY411-129392" fmla="*/ 2420184 h 3006470"/>
                        <a:gd name="connsiteX412-129393" fmla="*/ 156800 w 6006665"/>
                        <a:gd name="connsiteY412-129394" fmla="*/ 2381542 h 3006470"/>
                        <a:gd name="connsiteX413-129395" fmla="*/ 152255 w 6006665"/>
                        <a:gd name="connsiteY413-129396" fmla="*/ 2365635 h 3006470"/>
                        <a:gd name="connsiteX414-129397" fmla="*/ 156800 w 6006665"/>
                        <a:gd name="connsiteY414-129398" fmla="*/ 2361090 h 3006470"/>
                        <a:gd name="connsiteX415-129399" fmla="*/ 168707 w 6006665"/>
                        <a:gd name="connsiteY415-129400" fmla="*/ 2361090 h 3006470"/>
                        <a:gd name="connsiteX416-129401" fmla="*/ 188615 w 6006665"/>
                        <a:gd name="connsiteY416-129402" fmla="*/ 2361090 h 3006470"/>
                        <a:gd name="connsiteX417-129403" fmla="*/ 199977 w 6006665"/>
                        <a:gd name="connsiteY417-129404" fmla="*/ 2349728 h 3006470"/>
                        <a:gd name="connsiteX418-129405" fmla="*/ 188615 w 6006665"/>
                        <a:gd name="connsiteY418-129406" fmla="*/ 2327003 h 3006470"/>
                        <a:gd name="connsiteX419-129407" fmla="*/ 168163 w 6006665"/>
                        <a:gd name="connsiteY419-129408" fmla="*/ 2317914 h 3006470"/>
                        <a:gd name="connsiteX420-129409" fmla="*/ 168163 w 6006665"/>
                        <a:gd name="connsiteY420-129410" fmla="*/ 2311096 h 3006470"/>
                        <a:gd name="connsiteX421-129411" fmla="*/ 152255 w 6006665"/>
                        <a:gd name="connsiteY421-129412" fmla="*/ 2295189 h 3006470"/>
                        <a:gd name="connsiteX422-129413" fmla="*/ 129531 w 6006665"/>
                        <a:gd name="connsiteY422-129414" fmla="*/ 2258829 h 3006470"/>
                        <a:gd name="connsiteX423-129415" fmla="*/ 140893 w 6006665"/>
                        <a:gd name="connsiteY423-129416" fmla="*/ 2236105 h 3006470"/>
                        <a:gd name="connsiteX424-129417" fmla="*/ 136348 w 6006665"/>
                        <a:gd name="connsiteY424-129418" fmla="*/ 2208835 h 3006470"/>
                        <a:gd name="connsiteX425-129419" fmla="*/ 103789 w 6006665"/>
                        <a:gd name="connsiteY425-129420" fmla="*/ 2195428 h 3006470"/>
                        <a:gd name="connsiteX426-129421" fmla="*/ 93716 w 6006665"/>
                        <a:gd name="connsiteY426-129422" fmla="*/ 2199745 h 3006470"/>
                        <a:gd name="connsiteX427-129423" fmla="*/ 91868 w 6006665"/>
                        <a:gd name="connsiteY427-129424" fmla="*/ 2195434 h 3006470"/>
                        <a:gd name="connsiteX428-129425" fmla="*/ 81809 w 6006665"/>
                        <a:gd name="connsiteY428-129426" fmla="*/ 2199745 h 3006470"/>
                        <a:gd name="connsiteX429-129427" fmla="*/ 74992 w 6006665"/>
                        <a:gd name="connsiteY429-129428" fmla="*/ 2183838 h 3006470"/>
                        <a:gd name="connsiteX430-129429" fmla="*/ 34087 w 6006665"/>
                        <a:gd name="connsiteY430-129430" fmla="*/ 2172476 h 3006470"/>
                        <a:gd name="connsiteX431-129431" fmla="*/ 22725 w 6006665"/>
                        <a:gd name="connsiteY431-129432" fmla="*/ 2129299 h 3006470"/>
                        <a:gd name="connsiteX432-129433" fmla="*/ 22725 w 6006665"/>
                        <a:gd name="connsiteY432-129434" fmla="*/ 2097484 h 3006470"/>
                        <a:gd name="connsiteX433-129435" fmla="*/ 0 w 6006665"/>
                        <a:gd name="connsiteY433-129436" fmla="*/ 2081577 h 3006470"/>
                        <a:gd name="connsiteX434-129437" fmla="*/ 15907 w 6006665"/>
                        <a:gd name="connsiteY434-129438" fmla="*/ 2058853 h 3006470"/>
                        <a:gd name="connsiteX435-129439" fmla="*/ 6818 w 6006665"/>
                        <a:gd name="connsiteY435-129440" fmla="*/ 1995224 h 3006470"/>
                        <a:gd name="connsiteX436-129441" fmla="*/ 34087 w 6006665"/>
                        <a:gd name="connsiteY436-129442" fmla="*/ 1952047 h 3006470"/>
                        <a:gd name="connsiteX437-129443" fmla="*/ 27270 w 6006665"/>
                        <a:gd name="connsiteY437-129444" fmla="*/ 1940685 h 3006470"/>
                        <a:gd name="connsiteX438-129445" fmla="*/ 70447 w 6006665"/>
                        <a:gd name="connsiteY438-129446" fmla="*/ 1902053 h 3006470"/>
                        <a:gd name="connsiteX439-129447" fmla="*/ 27270 w 6006665"/>
                        <a:gd name="connsiteY439-129448" fmla="*/ 1865693 h 3006470"/>
                        <a:gd name="connsiteX440-129449" fmla="*/ 109078 w 6006665"/>
                        <a:gd name="connsiteY440-129450" fmla="*/ 1767977 h 3006470"/>
                        <a:gd name="connsiteX441-129451" fmla="*/ 145438 w 6006665"/>
                        <a:gd name="connsiteY441-129452" fmla="*/ 1724800 h 3006470"/>
                        <a:gd name="connsiteX442-129453" fmla="*/ 156800 w 6006665"/>
                        <a:gd name="connsiteY442-129454" fmla="*/ 1681624 h 3006470"/>
                        <a:gd name="connsiteX443-129455" fmla="*/ 102261 w 6006665"/>
                        <a:gd name="connsiteY443-129456" fmla="*/ 1629357 h 3006470"/>
                        <a:gd name="connsiteX444-129457" fmla="*/ 118168 w 6006665"/>
                        <a:gd name="connsiteY444-129458" fmla="*/ 1574818 h 3006470"/>
                        <a:gd name="connsiteX445-129459" fmla="*/ 86354 w 6006665"/>
                        <a:gd name="connsiteY445-129460" fmla="*/ 1511189 h 3006470"/>
                        <a:gd name="connsiteX446-129461" fmla="*/ 298238 w 6006665"/>
                        <a:gd name="connsiteY446-129462" fmla="*/ 1554366 h 3006470"/>
                        <a:gd name="connsiteX447-129463" fmla="*/ 345959 w 6006665"/>
                        <a:gd name="connsiteY447-129464" fmla="*/ 1586180 h 3006470"/>
                        <a:gd name="connsiteX448-129465" fmla="*/ 362087 w 6006665"/>
                        <a:gd name="connsiteY448-129466" fmla="*/ 1595588 h 3006470"/>
                        <a:gd name="connsiteX449-129467" fmla="*/ 365867 w 6006665"/>
                        <a:gd name="connsiteY449-129468" fmla="*/ 1563455 h 3006470"/>
                        <a:gd name="connsiteX450-129469" fmla="*/ 345415 w 6006665"/>
                        <a:gd name="connsiteY450-129470" fmla="*/ 1527096 h 3006470"/>
                        <a:gd name="connsiteX451-129471" fmla="*/ 365867 w 6006665"/>
                        <a:gd name="connsiteY451-129472" fmla="*/ 1495281 h 3006470"/>
                        <a:gd name="connsiteX452-129473" fmla="*/ 374560 w 6006665"/>
                        <a:gd name="connsiteY452-129474" fmla="*/ 1500280 h 3006470"/>
                        <a:gd name="connsiteX453-129475" fmla="*/ 377774 w 6006665"/>
                        <a:gd name="connsiteY453-129476" fmla="*/ 1495281 h 3006470"/>
                        <a:gd name="connsiteX454-129477" fmla="*/ 461933 w 6006665"/>
                        <a:gd name="connsiteY454-129478" fmla="*/ 1543673 h 3006470"/>
                        <a:gd name="connsiteX455-129479" fmla="*/ 484035 w 6006665"/>
                        <a:gd name="connsiteY455-129480" fmla="*/ 1527096 h 3006470"/>
                        <a:gd name="connsiteX456-129481" fmla="*/ 463583 w 6006665"/>
                        <a:gd name="connsiteY456-129482" fmla="*/ 1461194 h 3006470"/>
                        <a:gd name="connsiteX457-129483" fmla="*/ 1677078 w 6006665"/>
                        <a:gd name="connsiteY457-129484" fmla="*/ 1370296 h 3006470"/>
                        <a:gd name="connsiteX458-129485" fmla="*/ 1720255 w 6006665"/>
                        <a:gd name="connsiteY458-129486" fmla="*/ 1349844 h 3006470"/>
                        <a:gd name="connsiteX459-129487" fmla="*/ 1731617 w 6006665"/>
                        <a:gd name="connsiteY459-129488" fmla="*/ 1299850 h 3006470"/>
                        <a:gd name="connsiteX460-129489" fmla="*/ 1758887 w 6006665"/>
                        <a:gd name="connsiteY460-129490" fmla="*/ 1256673 h 3006470"/>
                        <a:gd name="connsiteX461-129491" fmla="*/ 1736162 w 6006665"/>
                        <a:gd name="connsiteY461-129492" fmla="*/ 1197589 h 3006470"/>
                        <a:gd name="connsiteX462-129493" fmla="*/ 1758887 w 6006665"/>
                        <a:gd name="connsiteY462-129494" fmla="*/ 1133960 h 3006470"/>
                        <a:gd name="connsiteX463-129495" fmla="*/ 1704347 w 6006665"/>
                        <a:gd name="connsiteY463-129496" fmla="*/ 1070331 h 3006470"/>
                        <a:gd name="connsiteX464-129497" fmla="*/ 1736162 w 6006665"/>
                        <a:gd name="connsiteY464-129498" fmla="*/ 961252 h 3006470"/>
                        <a:gd name="connsiteX465-129499" fmla="*/ 1688440 w 6006665"/>
                        <a:gd name="connsiteY465-129500" fmla="*/ 865809 h 3006470"/>
                        <a:gd name="connsiteX466-129501" fmla="*/ 1752069 w 6006665"/>
                        <a:gd name="connsiteY466-129502" fmla="*/ 788545 h 3006470"/>
                        <a:gd name="connsiteX467-129503" fmla="*/ 1747524 w 6006665"/>
                        <a:gd name="connsiteY467-129504" fmla="*/ 704464 h 3006470"/>
                        <a:gd name="connsiteX468-129505" fmla="*/ 1763431 w 6006665"/>
                        <a:gd name="connsiteY468-129506" fmla="*/ 697647 h 3006470"/>
                        <a:gd name="connsiteX469-129507" fmla="*/ 1764877 w 6006665"/>
                        <a:gd name="connsiteY469-129508" fmla="*/ 702130 h 3006470"/>
                        <a:gd name="connsiteX470-129509" fmla="*/ 1775339 w 6006665"/>
                        <a:gd name="connsiteY470-129510" fmla="*/ 697647 h 3006470"/>
                        <a:gd name="connsiteX471-129511" fmla="*/ 1798063 w 6006665"/>
                        <a:gd name="connsiteY471-129512" fmla="*/ 768093 h 3006470"/>
                        <a:gd name="connsiteX472-129513" fmla="*/ 1791454 w 6006665"/>
                        <a:gd name="connsiteY472-129514" fmla="*/ 815304 h 3006470"/>
                        <a:gd name="connsiteX473-129515" fmla="*/ 1854330 w 6006665"/>
                        <a:gd name="connsiteY473-129516" fmla="*/ 772638 h 3006470"/>
                        <a:gd name="connsiteX474-129517" fmla="*/ 1931594 w 6006665"/>
                        <a:gd name="connsiteY474-129518" fmla="*/ 763548 h 3006470"/>
                        <a:gd name="connsiteX475-129519" fmla="*/ 1932772 w 6006665"/>
                        <a:gd name="connsiteY475-129520" fmla="*/ 764810 h 3006470"/>
                        <a:gd name="connsiteX476-129521" fmla="*/ 1943501 w 6006665"/>
                        <a:gd name="connsiteY476-129522" fmla="*/ 763548 h 3006470"/>
                        <a:gd name="connsiteX477-129523" fmla="*/ 1988608 w 6006665"/>
                        <a:gd name="connsiteY477-129524" fmla="*/ 811877 h 3006470"/>
                        <a:gd name="connsiteX478-129525" fmla="*/ 1963408 w 6006665"/>
                        <a:gd name="connsiteY478-129526" fmla="*/ 736278 h 3006470"/>
                        <a:gd name="connsiteX479-129527" fmla="*/ 1963408 w 6006665"/>
                        <a:gd name="connsiteY479-129528" fmla="*/ 595386 h 3006470"/>
                        <a:gd name="connsiteX480-129529" fmla="*/ 2027037 w 6006665"/>
                        <a:gd name="connsiteY480-129530" fmla="*/ 574934 h 3006470"/>
                        <a:gd name="connsiteX481-129531" fmla="*/ 2037269 w 6006665"/>
                        <a:gd name="connsiteY481-129532" fmla="*/ 575472 h 3006470"/>
                        <a:gd name="connsiteX482-129533" fmla="*/ 2038944 w 6006665"/>
                        <a:gd name="connsiteY482-129534" fmla="*/ 574934 h 3006470"/>
                        <a:gd name="connsiteX483-129535" fmla="*/ 2115414 w 6006665"/>
                        <a:gd name="connsiteY483-129536" fmla="*/ 578958 h 3006470"/>
                        <a:gd name="connsiteX484-129537" fmla="*/ 2192927 w 6006665"/>
                        <a:gd name="connsiteY484-129538" fmla="*/ 559026 h 3006470"/>
                        <a:gd name="connsiteX485-129539" fmla="*/ 2167930 w 6006665"/>
                        <a:gd name="connsiteY485-129540" fmla="*/ 493125 h 3006470"/>
                        <a:gd name="connsiteX486-129541" fmla="*/ 2204289 w 6006665"/>
                        <a:gd name="connsiteY486-129542" fmla="*/ 402226 h 3006470"/>
                        <a:gd name="connsiteX487-129543" fmla="*/ 2247466 w 6006665"/>
                        <a:gd name="connsiteY487-129544" fmla="*/ 397681 h 3006470"/>
                        <a:gd name="connsiteX488-129545" fmla="*/ 2317913 w 6006665"/>
                        <a:gd name="connsiteY488-129546" fmla="*/ 322690 h 3006470"/>
                        <a:gd name="connsiteX489-129547" fmla="*/ 2420183 w 6006665"/>
                        <a:gd name="connsiteY489-129548" fmla="*/ 304510 h 3006470"/>
                        <a:gd name="connsiteX490-129549" fmla="*/ 2429263 w 6006665"/>
                        <a:gd name="connsiteY490-129550" fmla="*/ 263606 h 3006470"/>
                        <a:gd name="connsiteX491-129551" fmla="*/ 2526979 w 6006665"/>
                        <a:gd name="connsiteY491-129552" fmla="*/ 252244 h 3006470"/>
                        <a:gd name="connsiteX492-129553" fmla="*/ 2528058 w 6006665"/>
                        <a:gd name="connsiteY492-129554" fmla="*/ 253503 h 3006470"/>
                        <a:gd name="connsiteX493-129555" fmla="*/ 2538886 w 6006665"/>
                        <a:gd name="connsiteY493-129556" fmla="*/ 252244 h 3006470"/>
                        <a:gd name="connsiteX494-129557" fmla="*/ 2560820 w 6006665"/>
                        <a:gd name="connsiteY494-129558" fmla="*/ 277833 h 3006470"/>
                        <a:gd name="connsiteX495-129559" fmla="*/ 2640602 w 6006665"/>
                        <a:gd name="connsiteY495-129560" fmla="*/ 202249 h 3006470"/>
                        <a:gd name="connsiteX496-129561" fmla="*/ 2652509 w 6006665"/>
                        <a:gd name="connsiteY496-129562" fmla="*/ 202249 h 3006470"/>
                        <a:gd name="connsiteX497-129563" fmla="*/ 2704231 w 6006665"/>
                        <a:gd name="connsiteY497-129564" fmla="*/ 202249 h 3006470"/>
                        <a:gd name="connsiteX498-129565" fmla="*/ 2715593 w 6006665"/>
                        <a:gd name="connsiteY498-129566" fmla="*/ 134075 h 3006470"/>
                        <a:gd name="connsiteX499-129567" fmla="*/ 2751953 w 6006665"/>
                        <a:gd name="connsiteY499-129568" fmla="*/ 68174 h 3006470"/>
                        <a:gd name="connsiteX500-129569" fmla="*/ 2838307 w 6006665"/>
                        <a:gd name="connsiteY500-129570" fmla="*/ 0 h 3006470"/>
                        <a:gd name="connsiteX0-129571" fmla="*/ 1791129 w 6006665"/>
                        <a:gd name="connsiteY0-129572" fmla="*/ 817622 h 3006470"/>
                        <a:gd name="connsiteX1-129573" fmla="*/ 1782156 w 6006665"/>
                        <a:gd name="connsiteY1-129574" fmla="*/ 881716 h 3006470"/>
                        <a:gd name="connsiteX2-129575" fmla="*/ 1809554 w 6006665"/>
                        <a:gd name="connsiteY2-129576" fmla="*/ 895415 h 3006470"/>
                        <a:gd name="connsiteX3-129577" fmla="*/ 1791129 w 6006665"/>
                        <a:gd name="connsiteY3-129578" fmla="*/ 817622 h 3006470"/>
                        <a:gd name="connsiteX4-129579" fmla="*/ 2838307 w 6006665"/>
                        <a:gd name="connsiteY4-129580" fmla="*/ 0 h 3006470"/>
                        <a:gd name="connsiteX5-129581" fmla="*/ 2844246 w 6006665"/>
                        <a:gd name="connsiteY5-129582" fmla="*/ 4711 h 3006470"/>
                        <a:gd name="connsiteX6-129583" fmla="*/ 2850213 w 6006665"/>
                        <a:gd name="connsiteY6-129584" fmla="*/ 0 h 3006470"/>
                        <a:gd name="connsiteX7-129585" fmla="*/ 2916115 w 6006665"/>
                        <a:gd name="connsiteY7-129586" fmla="*/ 52267 h 3006470"/>
                        <a:gd name="connsiteX8-129587" fmla="*/ 2861576 w 6006665"/>
                        <a:gd name="connsiteY8-129588" fmla="*/ 90899 h 3006470"/>
                        <a:gd name="connsiteX9-129589" fmla="*/ 2947929 w 6006665"/>
                        <a:gd name="connsiteY9-129590" fmla="*/ 118168 h 3006470"/>
                        <a:gd name="connsiteX10-129591" fmla="*/ 2957621 w 6006665"/>
                        <a:gd name="connsiteY10-129592" fmla="*/ 186006 h 3006470"/>
                        <a:gd name="connsiteX11-129593" fmla="*/ 2979199 w 6006665"/>
                        <a:gd name="connsiteY11-129594" fmla="*/ 161345 h 3006470"/>
                        <a:gd name="connsiteX12-129595" fmla="*/ 2991106 w 6006665"/>
                        <a:gd name="connsiteY12-129596" fmla="*/ 161345 h 3006470"/>
                        <a:gd name="connsiteX13-129597" fmla="*/ 3086005 w 6006665"/>
                        <a:gd name="connsiteY13-129598" fmla="*/ 161345 h 3006470"/>
                        <a:gd name="connsiteX14-129599" fmla="*/ 3097912 w 6006665"/>
                        <a:gd name="connsiteY14-129600" fmla="*/ 161345 h 3006470"/>
                        <a:gd name="connsiteX15-129601" fmla="*/ 3179721 w 6006665"/>
                        <a:gd name="connsiteY15-129602" fmla="*/ 236336 h 3006470"/>
                        <a:gd name="connsiteX16-129603" fmla="*/ 3211535 w 6006665"/>
                        <a:gd name="connsiteY16-129604" fmla="*/ 295420 h 3006470"/>
                        <a:gd name="connsiteX17-129605" fmla="*/ 3200173 w 6006665"/>
                        <a:gd name="connsiteY17-129606" fmla="*/ 370412 h 3006470"/>
                        <a:gd name="connsiteX18-129607" fmla="*/ 3161541 w 6006665"/>
                        <a:gd name="connsiteY18-129608" fmla="*/ 413589 h 3006470"/>
                        <a:gd name="connsiteX19-129609" fmla="*/ 3066097 w 6006665"/>
                        <a:gd name="connsiteY19-129610" fmla="*/ 488580 h 3006470"/>
                        <a:gd name="connsiteX20-129611" fmla="*/ 3034283 w 6006665"/>
                        <a:gd name="connsiteY20-129612" fmla="*/ 531757 h 3006470"/>
                        <a:gd name="connsiteX21-129613" fmla="*/ 3082005 w 6006665"/>
                        <a:gd name="connsiteY21-129614" fmla="*/ 547664 h 3006470"/>
                        <a:gd name="connsiteX22-129615" fmla="*/ 3129459 w 6006665"/>
                        <a:gd name="connsiteY22-129616" fmla="*/ 575345 h 3006470"/>
                        <a:gd name="connsiteX23-129617" fmla="*/ 3156451 w 6006665"/>
                        <a:gd name="connsiteY23-129618" fmla="*/ 552209 h 3006470"/>
                        <a:gd name="connsiteX24-129619" fmla="*/ 3158460 w 6006665"/>
                        <a:gd name="connsiteY24-129620" fmla="*/ 560693 h 3006470"/>
                        <a:gd name="connsiteX25-129621" fmla="*/ 3168359 w 6006665"/>
                        <a:gd name="connsiteY25-129622" fmla="*/ 552209 h 3006470"/>
                        <a:gd name="connsiteX26-129623" fmla="*/ 3184984 w 6006665"/>
                        <a:gd name="connsiteY26-129624" fmla="*/ 622402 h 3006470"/>
                        <a:gd name="connsiteX27-129625" fmla="*/ 3192811 w 6006665"/>
                        <a:gd name="connsiteY27-129626" fmla="*/ 606748 h 3006470"/>
                        <a:gd name="connsiteX28-129627" fmla="*/ 3251895 w 6006665"/>
                        <a:gd name="connsiteY28-129628" fmla="*/ 586296 h 3006470"/>
                        <a:gd name="connsiteX29-129629" fmla="*/ 3259833 w 6006665"/>
                        <a:gd name="connsiteY29-129630" fmla="*/ 587670 h 3006470"/>
                        <a:gd name="connsiteX30-129631" fmla="*/ 3263802 w 6006665"/>
                        <a:gd name="connsiteY30-129632" fmla="*/ 586296 h 3006470"/>
                        <a:gd name="connsiteX31-129633" fmla="*/ 3381970 w 6006665"/>
                        <a:gd name="connsiteY31-129634" fmla="*/ 606748 h 3006470"/>
                        <a:gd name="connsiteX32-129635" fmla="*/ 3388787 w 6006665"/>
                        <a:gd name="connsiteY32-129636" fmla="*/ 665832 h 3006470"/>
                        <a:gd name="connsiteX33-129637" fmla="*/ 3531529 w 6006665"/>
                        <a:gd name="connsiteY33-129638" fmla="*/ 686823 h 3006470"/>
                        <a:gd name="connsiteX34-129639" fmla="*/ 3538225 w 6006665"/>
                        <a:gd name="connsiteY34-129640" fmla="*/ 590841 h 3006470"/>
                        <a:gd name="connsiteX35-129641" fmla="*/ 3549910 w 6006665"/>
                        <a:gd name="connsiteY35-129642" fmla="*/ 594028 h 3006470"/>
                        <a:gd name="connsiteX36-129643" fmla="*/ 3550132 w 6006665"/>
                        <a:gd name="connsiteY36-129644" fmla="*/ 590841 h 3006470"/>
                        <a:gd name="connsiteX37-129645" fmla="*/ 3625123 w 6006665"/>
                        <a:gd name="connsiteY37-129646" fmla="*/ 611293 h 3006470"/>
                        <a:gd name="connsiteX38-129647" fmla="*/ 3672301 w 6006665"/>
                        <a:gd name="connsiteY38-129648" fmla="*/ 611293 h 3006470"/>
                        <a:gd name="connsiteX39-129649" fmla="*/ 3684207 w 6006665"/>
                        <a:gd name="connsiteY39-129650" fmla="*/ 611293 h 3006470"/>
                        <a:gd name="connsiteX40-129651" fmla="*/ 3743291 w 6006665"/>
                        <a:gd name="connsiteY40-129652" fmla="*/ 677194 h 3006470"/>
                        <a:gd name="connsiteX41-129653" fmla="*/ 3759199 w 6006665"/>
                        <a:gd name="connsiteY41-129654" fmla="*/ 756731 h 3006470"/>
                        <a:gd name="connsiteX42-129655" fmla="*/ 3738747 w 6006665"/>
                        <a:gd name="connsiteY42-129656" fmla="*/ 806725 h 3006470"/>
                        <a:gd name="connsiteX43-129657" fmla="*/ 3786469 w 6006665"/>
                        <a:gd name="connsiteY43-129658" fmla="*/ 897623 h 3006470"/>
                        <a:gd name="connsiteX44-129659" fmla="*/ 3835603 w 6006665"/>
                        <a:gd name="connsiteY44-129660" fmla="*/ 933529 h 3006470"/>
                        <a:gd name="connsiteX45-129661" fmla="*/ 3865460 w 6006665"/>
                        <a:gd name="connsiteY45-129662" fmla="*/ 822632 h 3006470"/>
                        <a:gd name="connsiteX46-129663" fmla="*/ 3875077 w 6006665"/>
                        <a:gd name="connsiteY46-129664" fmla="*/ 831139 h 3006470"/>
                        <a:gd name="connsiteX47-129665" fmla="*/ 3877367 w 6006665"/>
                        <a:gd name="connsiteY47-129666" fmla="*/ 822632 h 3006470"/>
                        <a:gd name="connsiteX48-129667" fmla="*/ 3932151 w 6006665"/>
                        <a:gd name="connsiteY48-129668" fmla="*/ 871095 h 3006470"/>
                        <a:gd name="connsiteX49-129669" fmla="*/ 3988173 w 6006665"/>
                        <a:gd name="connsiteY49-129670" fmla="*/ 843084 h 3006470"/>
                        <a:gd name="connsiteX50-129671" fmla="*/ 3993852 w 6006665"/>
                        <a:gd name="connsiteY50-129672" fmla="*/ 846199 h 3006470"/>
                        <a:gd name="connsiteX51-129673" fmla="*/ 4000080 w 6006665"/>
                        <a:gd name="connsiteY51-129674" fmla="*/ 843084 h 3006470"/>
                        <a:gd name="connsiteX52-129675" fmla="*/ 4062426 w 6006665"/>
                        <a:gd name="connsiteY52-129676" fmla="*/ 877274 h 3006470"/>
                        <a:gd name="connsiteX53-129677" fmla="*/ 4085889 w 6006665"/>
                        <a:gd name="connsiteY53-129678" fmla="*/ 849902 h 3006470"/>
                        <a:gd name="connsiteX54-129679" fmla="*/ 4095563 w 6006665"/>
                        <a:gd name="connsiteY54-129680" fmla="*/ 852506 h 3006470"/>
                        <a:gd name="connsiteX55-129681" fmla="*/ 4097796 w 6006665"/>
                        <a:gd name="connsiteY55-129682" fmla="*/ 849902 h 3006470"/>
                        <a:gd name="connsiteX56-129683" fmla="*/ 4144150 w 6006665"/>
                        <a:gd name="connsiteY56-129684" fmla="*/ 862382 h 3006470"/>
                        <a:gd name="connsiteX57-129685" fmla="*/ 4117703 w 6006665"/>
                        <a:gd name="connsiteY57-129686" fmla="*/ 752186 h 3006470"/>
                        <a:gd name="connsiteX58-129687" fmla="*/ 4165425 w 6006665"/>
                        <a:gd name="connsiteY58-129688" fmla="*/ 697647 h 3006470"/>
                        <a:gd name="connsiteX59-129689" fmla="*/ 4175231 w 6006665"/>
                        <a:gd name="connsiteY59-129690" fmla="*/ 700048 h 3006470"/>
                        <a:gd name="connsiteX60-129691" fmla="*/ 4177332 w 6006665"/>
                        <a:gd name="connsiteY60-129692" fmla="*/ 697647 h 3006470"/>
                        <a:gd name="connsiteX61-129693" fmla="*/ 4511384 w 6006665"/>
                        <a:gd name="connsiteY61-129694" fmla="*/ 779455 h 3006470"/>
                        <a:gd name="connsiteX62-129695" fmla="*/ 4543199 w 6006665"/>
                        <a:gd name="connsiteY62-129696" fmla="*/ 849902 h 3006470"/>
                        <a:gd name="connsiteX63-129697" fmla="*/ 4639242 w 6006665"/>
                        <a:gd name="connsiteY63-129698" fmla="*/ 932544 h 3006470"/>
                        <a:gd name="connsiteX64-129699" fmla="*/ 4774445 w 6006665"/>
                        <a:gd name="connsiteY64-129700" fmla="*/ 913531 h 3006470"/>
                        <a:gd name="connsiteX65-129701" fmla="*/ 4778496 w 6006665"/>
                        <a:gd name="connsiteY65-129702" fmla="*/ 914635 h 3006470"/>
                        <a:gd name="connsiteX66-129703" fmla="*/ 4786352 w 6006665"/>
                        <a:gd name="connsiteY66-129704" fmla="*/ 913531 h 3006470"/>
                        <a:gd name="connsiteX67-129705" fmla="*/ 4861343 w 6006665"/>
                        <a:gd name="connsiteY67-129706" fmla="*/ 933983 h 3006470"/>
                        <a:gd name="connsiteX68-129707" fmla="*/ 4893158 w 6006665"/>
                        <a:gd name="connsiteY68-129708" fmla="*/ 977160 h 3006470"/>
                        <a:gd name="connsiteX69-129709" fmla="*/ 4888613 w 6006665"/>
                        <a:gd name="connsiteY69-129710" fmla="*/ 1058968 h 3006470"/>
                        <a:gd name="connsiteX70-129711" fmla="*/ 4927677 w 6006665"/>
                        <a:gd name="connsiteY70-129712" fmla="*/ 1083640 h 3006470"/>
                        <a:gd name="connsiteX71-129713" fmla="*/ 4967605 w 6006665"/>
                        <a:gd name="connsiteY71-129714" fmla="*/ 1070331 h 3006470"/>
                        <a:gd name="connsiteX72-129715" fmla="*/ 5038051 w 6006665"/>
                        <a:gd name="connsiteY72-129716" fmla="*/ 1063513 h 3006470"/>
                        <a:gd name="connsiteX73-129717" fmla="*/ 5040730 w 6006665"/>
                        <a:gd name="connsiteY73-129718" fmla="*/ 1064406 h 3006470"/>
                        <a:gd name="connsiteX74-129719" fmla="*/ 5049958 w 6006665"/>
                        <a:gd name="connsiteY74-129720" fmla="*/ 1063513 h 3006470"/>
                        <a:gd name="connsiteX75-129721" fmla="*/ 5114249 w 6006665"/>
                        <a:gd name="connsiteY75-129722" fmla="*/ 1084944 h 3006470"/>
                        <a:gd name="connsiteX76-129723" fmla="*/ 5176671 w 6006665"/>
                        <a:gd name="connsiteY76-129724" fmla="*/ 1074876 h 3006470"/>
                        <a:gd name="connsiteX77-129725" fmla="*/ 5177801 w 6006665"/>
                        <a:gd name="connsiteY77-129726" fmla="*/ 1076614 h 3006470"/>
                        <a:gd name="connsiteX78-129727" fmla="*/ 5188578 w 6006665"/>
                        <a:gd name="connsiteY78-129728" fmla="*/ 1074876 h 3006470"/>
                        <a:gd name="connsiteX79-129729" fmla="*/ 5243719 w 6006665"/>
                        <a:gd name="connsiteY79-129730" fmla="*/ 1159707 h 3006470"/>
                        <a:gd name="connsiteX80-129731" fmla="*/ 5283477 w 6006665"/>
                        <a:gd name="connsiteY80-129732" fmla="*/ 1129415 h 3006470"/>
                        <a:gd name="connsiteX81-129733" fmla="*/ 5258480 w 6006665"/>
                        <a:gd name="connsiteY81-129734" fmla="*/ 1063513 h 3006470"/>
                        <a:gd name="connsiteX82-129735" fmla="*/ 5267570 w 6006665"/>
                        <a:gd name="connsiteY82-129736" fmla="*/ 1015792 h 3006470"/>
                        <a:gd name="connsiteX83-129737" fmla="*/ 5278896 w 6006665"/>
                        <a:gd name="connsiteY83-129738" fmla="*/ 1018841 h 3006470"/>
                        <a:gd name="connsiteX84-129739" fmla="*/ 5279477 w 6006665"/>
                        <a:gd name="connsiteY84-129740" fmla="*/ 1015792 h 3006470"/>
                        <a:gd name="connsiteX85-129741" fmla="*/ 5395510 w 6006665"/>
                        <a:gd name="connsiteY85-129742" fmla="*/ 1047031 h 3006470"/>
                        <a:gd name="connsiteX86-129743" fmla="*/ 5463001 w 6006665"/>
                        <a:gd name="connsiteY86-129744" fmla="*/ 1043061 h 3006470"/>
                        <a:gd name="connsiteX87-129745" fmla="*/ 5464386 w 6006665"/>
                        <a:gd name="connsiteY87-129746" fmla="*/ 1043680 h 3006470"/>
                        <a:gd name="connsiteX88-129747" fmla="*/ 5474909 w 6006665"/>
                        <a:gd name="connsiteY88-129748" fmla="*/ 1043061 h 3006470"/>
                        <a:gd name="connsiteX89-129749" fmla="*/ 5581715 w 6006665"/>
                        <a:gd name="connsiteY89-129750" fmla="*/ 1090783 h 3006470"/>
                        <a:gd name="connsiteX90-129751" fmla="*/ 5633981 w 6006665"/>
                        <a:gd name="connsiteY90-129752" fmla="*/ 1133960 h 3006470"/>
                        <a:gd name="connsiteX91-129753" fmla="*/ 5720335 w 6006665"/>
                        <a:gd name="connsiteY91-129754" fmla="*/ 1213496 h 3006470"/>
                        <a:gd name="connsiteX92-129755" fmla="*/ 5822595 w 6006665"/>
                        <a:gd name="connsiteY92-129756" fmla="*/ 1311212 h 3006470"/>
                        <a:gd name="connsiteX93-129757" fmla="*/ 5818051 w 6006665"/>
                        <a:gd name="connsiteY93-129758" fmla="*/ 1365751 h 3006470"/>
                        <a:gd name="connsiteX94-129759" fmla="*/ 5825679 w 6006665"/>
                        <a:gd name="connsiteY94-129760" fmla="*/ 1373379 h 3006470"/>
                        <a:gd name="connsiteX95-129761" fmla="*/ 5822051 w 6006665"/>
                        <a:gd name="connsiteY95-129762" fmla="*/ 1322574 h 3006470"/>
                        <a:gd name="connsiteX96-129763" fmla="*/ 5834092 w 6006665"/>
                        <a:gd name="connsiteY96-129764" fmla="*/ 1324447 h 3006470"/>
                        <a:gd name="connsiteX97-129765" fmla="*/ 5833958 w 6006665"/>
                        <a:gd name="connsiteY97-129766" fmla="*/ 1322574 h 3006470"/>
                        <a:gd name="connsiteX98-129767" fmla="*/ 5936219 w 6006665"/>
                        <a:gd name="connsiteY98-129768" fmla="*/ 1338481 h 3006470"/>
                        <a:gd name="connsiteX99-129769" fmla="*/ 6006665 w 6006665"/>
                        <a:gd name="connsiteY99-129770" fmla="*/ 1418018 h 3006470"/>
                        <a:gd name="connsiteX100-129771" fmla="*/ 5968033 w 6006665"/>
                        <a:gd name="connsiteY100-129772" fmla="*/ 1456650 h 3006470"/>
                        <a:gd name="connsiteX101-129773" fmla="*/ 5908949 w 6006665"/>
                        <a:gd name="connsiteY101-129774" fmla="*/ 1468012 h 3006470"/>
                        <a:gd name="connsiteX102-129775" fmla="*/ 5908949 w 6006665"/>
                        <a:gd name="connsiteY102-129776" fmla="*/ 1554366 h 3006470"/>
                        <a:gd name="connsiteX103-129777" fmla="*/ 5893042 w 6006665"/>
                        <a:gd name="connsiteY103-129778" fmla="*/ 1570273 h 3006470"/>
                        <a:gd name="connsiteX104-129779" fmla="*/ 5881135 w 6006665"/>
                        <a:gd name="connsiteY104-129780" fmla="*/ 1570273 h 3006470"/>
                        <a:gd name="connsiteX105-129781" fmla="*/ 5861227 w 6006665"/>
                        <a:gd name="connsiteY105-129782" fmla="*/ 1570273 h 3006470"/>
                        <a:gd name="connsiteX106-129783" fmla="*/ 5849321 w 6006665"/>
                        <a:gd name="connsiteY106-129784" fmla="*/ 1570273 h 3006470"/>
                        <a:gd name="connsiteX107-129785" fmla="*/ 5817506 w 6006665"/>
                        <a:gd name="connsiteY107-129786" fmla="*/ 1536186 h 3006470"/>
                        <a:gd name="connsiteX108-129787" fmla="*/ 5767511 w 6006665"/>
                        <a:gd name="connsiteY108-129788" fmla="*/ 1511189 h 3006470"/>
                        <a:gd name="connsiteX109-129789" fmla="*/ 5762967 w 6006665"/>
                        <a:gd name="connsiteY109-129790" fmla="*/ 1477102 h 3006470"/>
                        <a:gd name="connsiteX110-129791" fmla="*/ 5729132 w 6006665"/>
                        <a:gd name="connsiteY110-129792" fmla="*/ 1463170 h 3006470"/>
                        <a:gd name="connsiteX111-129793" fmla="*/ 5695337 w 6006665"/>
                        <a:gd name="connsiteY111-129794" fmla="*/ 1472557 h 3006470"/>
                        <a:gd name="connsiteX112-129795" fmla="*/ 5693366 w 6006665"/>
                        <a:gd name="connsiteY112-129796" fmla="*/ 1469797 h 3006470"/>
                        <a:gd name="connsiteX113-129797" fmla="*/ 5683431 w 6006665"/>
                        <a:gd name="connsiteY113-129798" fmla="*/ 1472557 h 3006470"/>
                        <a:gd name="connsiteX114-129799" fmla="*/ 5660706 w 6006665"/>
                        <a:gd name="connsiteY114-129800" fmla="*/ 1440742 h 3006470"/>
                        <a:gd name="connsiteX115-129801" fmla="*/ 5669644 w 6006665"/>
                        <a:gd name="connsiteY115-129802" fmla="*/ 1415717 h 3006470"/>
                        <a:gd name="connsiteX116-129803" fmla="*/ 5640799 w 6006665"/>
                        <a:gd name="connsiteY116-129804" fmla="*/ 1429380 h 3006470"/>
                        <a:gd name="connsiteX117-129805" fmla="*/ 5656705 w 6006665"/>
                        <a:gd name="connsiteY117-129806" fmla="*/ 1472557 h 3006470"/>
                        <a:gd name="connsiteX118-129807" fmla="*/ 5633981 w 6006665"/>
                        <a:gd name="connsiteY118-129808" fmla="*/ 1511189 h 3006470"/>
                        <a:gd name="connsiteX119-129809" fmla="*/ 5586259 w 6006665"/>
                        <a:gd name="connsiteY119-129810" fmla="*/ 1547548 h 3006470"/>
                        <a:gd name="connsiteX120-129811" fmla="*/ 5575676 w 6006665"/>
                        <a:gd name="connsiteY120-129812" fmla="*/ 1546540 h 3006470"/>
                        <a:gd name="connsiteX121-129813" fmla="*/ 5574353 w 6006665"/>
                        <a:gd name="connsiteY121-129814" fmla="*/ 1547548 h 3006470"/>
                        <a:gd name="connsiteX122-129815" fmla="*/ 5539436 w 6006665"/>
                        <a:gd name="connsiteY122-129816" fmla="*/ 1544223 h 3006470"/>
                        <a:gd name="connsiteX123-129817" fmla="*/ 5570352 w 6006665"/>
                        <a:gd name="connsiteY123-129818" fmla="*/ 1586180 h 3006470"/>
                        <a:gd name="connsiteX124-129819" fmla="*/ 5593077 w 6006665"/>
                        <a:gd name="connsiteY124-129820" fmla="*/ 1649809 h 3006470"/>
                        <a:gd name="connsiteX125-129821" fmla="*/ 5608984 w 6006665"/>
                        <a:gd name="connsiteY125-129822" fmla="*/ 1677079 h 3006470"/>
                        <a:gd name="connsiteX126-129823" fmla="*/ 5613529 w 6006665"/>
                        <a:gd name="connsiteY126-129824" fmla="*/ 1708893 h 3006470"/>
                        <a:gd name="connsiteX127-129825" fmla="*/ 5608984 w 6006665"/>
                        <a:gd name="connsiteY127-129826" fmla="*/ 1731618 h 3006470"/>
                        <a:gd name="connsiteX128-129827" fmla="*/ 5597799 w 6006665"/>
                        <a:gd name="connsiteY128-129828" fmla="*/ 1728009 h 3006470"/>
                        <a:gd name="connsiteX129-129829" fmla="*/ 5597077 w 6006665"/>
                        <a:gd name="connsiteY129-129830" fmla="*/ 1731618 h 3006470"/>
                        <a:gd name="connsiteX130-129831" fmla="*/ 5534271 w 6006665"/>
                        <a:gd name="connsiteY130-129832" fmla="*/ 1711358 h 3006470"/>
                        <a:gd name="connsiteX131-129833" fmla="*/ 5436277 w 6006665"/>
                        <a:gd name="connsiteY131-129834" fmla="*/ 1767977 h 3006470"/>
                        <a:gd name="connsiteX132-129835" fmla="*/ 5397645 w 6006665"/>
                        <a:gd name="connsiteY132-129836" fmla="*/ 1779340 h 3006470"/>
                        <a:gd name="connsiteX133-129837" fmla="*/ 5345378 w 6006665"/>
                        <a:gd name="connsiteY133-129838" fmla="*/ 1833879 h 3006470"/>
                        <a:gd name="connsiteX134-129839" fmla="*/ 5290839 w 6006665"/>
                        <a:gd name="connsiteY134-129840" fmla="*/ 1881600 h 3006470"/>
                        <a:gd name="connsiteX135-129841" fmla="*/ 5274932 w 6006665"/>
                        <a:gd name="connsiteY135-129842" fmla="*/ 1913415 h 3006470"/>
                        <a:gd name="connsiteX136-129843" fmla="*/ 5267238 w 6006665"/>
                        <a:gd name="connsiteY136-129844" fmla="*/ 1904988 h 3006470"/>
                        <a:gd name="connsiteX137-129845" fmla="*/ 5263025 w 6006665"/>
                        <a:gd name="connsiteY137-129846" fmla="*/ 1913415 h 3006470"/>
                        <a:gd name="connsiteX138-129847" fmla="*/ 5219538 w 6006665"/>
                        <a:gd name="connsiteY138-129848" fmla="*/ 1865787 h 3006470"/>
                        <a:gd name="connsiteX139-129849" fmla="*/ 5129494 w 6006665"/>
                        <a:gd name="connsiteY139-129850" fmla="*/ 1920232 h 3006470"/>
                        <a:gd name="connsiteX140-129851" fmla="*/ 5126389 w 6006665"/>
                        <a:gd name="connsiteY140-129852" fmla="*/ 1914910 h 3006470"/>
                        <a:gd name="connsiteX141-129853" fmla="*/ 5117587 w 6006665"/>
                        <a:gd name="connsiteY141-129854" fmla="*/ 1920232 h 3006470"/>
                        <a:gd name="connsiteX142-129855" fmla="*/ 5105544 w 6006665"/>
                        <a:gd name="connsiteY142-129856" fmla="*/ 1899586 h 3006470"/>
                        <a:gd name="connsiteX143-129857" fmla="*/ 5074955 w 6006665"/>
                        <a:gd name="connsiteY143-129858" fmla="*/ 1924777 h 3006470"/>
                        <a:gd name="connsiteX144-129859" fmla="*/ 5065718 w 6006665"/>
                        <a:gd name="connsiteY144-129860" fmla="*/ 1922578 h 3006470"/>
                        <a:gd name="connsiteX145-129861" fmla="*/ 5063048 w 6006665"/>
                        <a:gd name="connsiteY145-129862" fmla="*/ 1924777 h 3006470"/>
                        <a:gd name="connsiteX146-129863" fmla="*/ 5026594 w 6006665"/>
                        <a:gd name="connsiteY146-129864" fmla="*/ 1916098 h 3006470"/>
                        <a:gd name="connsiteX147-129865" fmla="*/ 5015871 w 6006665"/>
                        <a:gd name="connsiteY147-129866" fmla="*/ 1961137 h 3006470"/>
                        <a:gd name="connsiteX148-129867" fmla="*/ 4974967 w 6006665"/>
                        <a:gd name="connsiteY148-129868" fmla="*/ 2027038 h 3006470"/>
                        <a:gd name="connsiteX149-129869" fmla="*/ 4974967 w 6006665"/>
                        <a:gd name="connsiteY149-129870" fmla="*/ 2058853 h 3006470"/>
                        <a:gd name="connsiteX150-129871" fmla="*/ 5015871 w 6006665"/>
                        <a:gd name="connsiteY150-129872" fmla="*/ 2074760 h 3006470"/>
                        <a:gd name="connsiteX151-129873" fmla="*/ 5011326 w 6006665"/>
                        <a:gd name="connsiteY151-129874" fmla="*/ 2172476 h 3006470"/>
                        <a:gd name="connsiteX152-129875" fmla="*/ 4999419 w 6006665"/>
                        <a:gd name="connsiteY152-129876" fmla="*/ 2172476 h 3006470"/>
                        <a:gd name="connsiteX153-129877" fmla="*/ 4974967 w 6006665"/>
                        <a:gd name="connsiteY153-129878" fmla="*/ 2172476 h 3006470"/>
                        <a:gd name="connsiteX154-129879" fmla="*/ 4963605 w 6006665"/>
                        <a:gd name="connsiteY154-129880" fmla="*/ 2224742 h 3006470"/>
                        <a:gd name="connsiteX155-129881" fmla="*/ 4974967 w 6006665"/>
                        <a:gd name="connsiteY155-129882" fmla="*/ 2252012 h 3006470"/>
                        <a:gd name="connsiteX156-129883" fmla="*/ 4909065 w 6006665"/>
                        <a:gd name="connsiteY156-129884" fmla="*/ 2286099 h 3006470"/>
                        <a:gd name="connsiteX157-129885" fmla="*/ 4897703 w 6006665"/>
                        <a:gd name="connsiteY157-129886" fmla="*/ 2354273 h 3006470"/>
                        <a:gd name="connsiteX158-129887" fmla="*/ 4845437 w 6006665"/>
                        <a:gd name="connsiteY158-129888" fmla="*/ 2370180 h 3006470"/>
                        <a:gd name="connsiteX159-129889" fmla="*/ 4834074 w 6006665"/>
                        <a:gd name="connsiteY159-129890" fmla="*/ 2429264 h 3006470"/>
                        <a:gd name="connsiteX160-129891" fmla="*/ 4779535 w 6006665"/>
                        <a:gd name="connsiteY160-129892" fmla="*/ 2488348 h 3006470"/>
                        <a:gd name="connsiteX161-129893" fmla="*/ 4777225 w 6006665"/>
                        <a:gd name="connsiteY161-129894" fmla="*/ 2477952 h 3006470"/>
                        <a:gd name="connsiteX162-129895" fmla="*/ 4767628 w 6006665"/>
                        <a:gd name="connsiteY162-129896" fmla="*/ 2488348 h 3006470"/>
                        <a:gd name="connsiteX163-129897" fmla="*/ 4758538 w 6006665"/>
                        <a:gd name="connsiteY163-129898" fmla="*/ 2447444 h 3006470"/>
                        <a:gd name="connsiteX164-129899" fmla="*/ 4742631 w 6006665"/>
                        <a:gd name="connsiteY164-129900" fmla="*/ 2361090 h 3006470"/>
                        <a:gd name="connsiteX165-129901" fmla="*/ 4715361 w 6006665"/>
                        <a:gd name="connsiteY165-129902" fmla="*/ 2220198 h 3006470"/>
                        <a:gd name="connsiteX166-129903" fmla="*/ 4735813 w 6006665"/>
                        <a:gd name="connsiteY166-129904" fmla="*/ 2129299 h 3006470"/>
                        <a:gd name="connsiteX167-129905" fmla="*/ 4767628 w 6006665"/>
                        <a:gd name="connsiteY167-129906" fmla="*/ 2086122 h 3006470"/>
                        <a:gd name="connsiteX168-129907" fmla="*/ 4767628 w 6006665"/>
                        <a:gd name="connsiteY168-129908" fmla="*/ 2058853 h 3006470"/>
                        <a:gd name="connsiteX169-129909" fmla="*/ 4826712 w 6006665"/>
                        <a:gd name="connsiteY169-129910" fmla="*/ 2042945 h 3006470"/>
                        <a:gd name="connsiteX170-129911" fmla="*/ 4892613 w 6006665"/>
                        <a:gd name="connsiteY170-129912" fmla="*/ 1952047 h 3006470"/>
                        <a:gd name="connsiteX171-129913" fmla="*/ 4956243 w 6006665"/>
                        <a:gd name="connsiteY171-129914" fmla="*/ 1877056 h 3006470"/>
                        <a:gd name="connsiteX172-129915" fmla="*/ 5022143 w 6006665"/>
                        <a:gd name="connsiteY172-129916" fmla="*/ 1817971 h 3006470"/>
                        <a:gd name="connsiteX173-129917" fmla="*/ 5046694 w 6006665"/>
                        <a:gd name="connsiteY173-129918" fmla="*/ 1710844 h 3006470"/>
                        <a:gd name="connsiteX174-129919" fmla="*/ 5015871 w 6006665"/>
                        <a:gd name="connsiteY174-129920" fmla="*/ 1715711 h 3006470"/>
                        <a:gd name="connsiteX175-129921" fmla="*/ 4995419 w 6006665"/>
                        <a:gd name="connsiteY175-129922" fmla="*/ 1779340 h 3006470"/>
                        <a:gd name="connsiteX176-129923" fmla="*/ 4904521 w 6006665"/>
                        <a:gd name="connsiteY176-129924" fmla="*/ 1865693 h 3006470"/>
                        <a:gd name="connsiteX177-129925" fmla="*/ 4901708 w 6006665"/>
                        <a:gd name="connsiteY177-129926" fmla="*/ 1857053 h 3006470"/>
                        <a:gd name="connsiteX178-129927" fmla="*/ 4892613 w 6006665"/>
                        <a:gd name="connsiteY178-129928" fmla="*/ 1865693 h 3006470"/>
                        <a:gd name="connsiteX179-129929" fmla="*/ 4861835 w 6006665"/>
                        <a:gd name="connsiteY179-129930" fmla="*/ 1771159 h 3006470"/>
                        <a:gd name="connsiteX180-129931" fmla="*/ 4779535 w 6006665"/>
                        <a:gd name="connsiteY180-129932" fmla="*/ 1795247 h 3006470"/>
                        <a:gd name="connsiteX181-129933" fmla="*/ 4684091 w 6006665"/>
                        <a:gd name="connsiteY181-129934" fmla="*/ 1920232 h 3006470"/>
                        <a:gd name="connsiteX182-129935" fmla="*/ 4715906 w 6006665"/>
                        <a:gd name="connsiteY182-129936" fmla="*/ 1967954 h 3006470"/>
                        <a:gd name="connsiteX183-129937" fmla="*/ 4636369 w 6006665"/>
                        <a:gd name="connsiteY183-129938" fmla="*/ 1983861 h 3006470"/>
                        <a:gd name="connsiteX184-129939" fmla="*/ 4577285 w 6006665"/>
                        <a:gd name="connsiteY184-129940" fmla="*/ 1988406 h 3006470"/>
                        <a:gd name="connsiteX185-129941" fmla="*/ 4577373 w 6006665"/>
                        <a:gd name="connsiteY185-129942" fmla="*/ 1987484 h 3006470"/>
                        <a:gd name="connsiteX186-129943" fmla="*/ 4565379 w 6006665"/>
                        <a:gd name="connsiteY186-129944" fmla="*/ 1988406 h 3006470"/>
                        <a:gd name="connsiteX187-129945" fmla="*/ 4569923 w 6006665"/>
                        <a:gd name="connsiteY187-129946" fmla="*/ 1940685 h 3006470"/>
                        <a:gd name="connsiteX188-129947" fmla="*/ 4520081 w 6006665"/>
                        <a:gd name="connsiteY188-129948" fmla="*/ 1931099 h 3006470"/>
                        <a:gd name="connsiteX189-129949" fmla="*/ 4475025 w 6006665"/>
                        <a:gd name="connsiteY189-129950" fmla="*/ 1961137 h 3006470"/>
                        <a:gd name="connsiteX190-129951" fmla="*/ 4464394 w 6006665"/>
                        <a:gd name="connsiteY190-129952" fmla="*/ 1960286 h 3006470"/>
                        <a:gd name="connsiteX191-129953" fmla="*/ 4463118 w 6006665"/>
                        <a:gd name="connsiteY191-129954" fmla="*/ 1961137 h 3006470"/>
                        <a:gd name="connsiteX192-129955" fmla="*/ 4357637 w 6006665"/>
                        <a:gd name="connsiteY192-129956" fmla="*/ 1952698 h 3006470"/>
                        <a:gd name="connsiteX193-129957" fmla="*/ 4243233 w 6006665"/>
                        <a:gd name="connsiteY193-129958" fmla="*/ 1972499 h 3006470"/>
                        <a:gd name="connsiteX194-129959" fmla="*/ 4125065 w 6006665"/>
                        <a:gd name="connsiteY194-129960" fmla="*/ 2106574 h 3006470"/>
                        <a:gd name="connsiteX195-129961" fmla="*/ 3984173 w 6006665"/>
                        <a:gd name="connsiteY195-129962" fmla="*/ 2263374 h 3006470"/>
                        <a:gd name="connsiteX196-129963" fmla="*/ 4038712 w 6006665"/>
                        <a:gd name="connsiteY196-129964" fmla="*/ 2267919 h 3006470"/>
                        <a:gd name="connsiteX197-129965" fmla="*/ 4059164 w 6006665"/>
                        <a:gd name="connsiteY197-129966" fmla="*/ 2311096 h 3006470"/>
                        <a:gd name="connsiteX198-129967" fmla="*/ 4087782 w 6006665"/>
                        <a:gd name="connsiteY198-129968" fmla="*/ 2319513 h 3006470"/>
                        <a:gd name="connsiteX199-129969" fmla="*/ 4106341 w 6006665"/>
                        <a:gd name="connsiteY199-129970" fmla="*/ 2290644 h 3006470"/>
                        <a:gd name="connsiteX200-129971" fmla="*/ 4117411 w 6006665"/>
                        <a:gd name="connsiteY200-129972" fmla="*/ 2291946 h 3006470"/>
                        <a:gd name="connsiteX201-129973" fmla="*/ 4118248 w 6006665"/>
                        <a:gd name="connsiteY201-129974" fmla="*/ 2290644 h 3006470"/>
                        <a:gd name="connsiteX202-129975" fmla="*/ 4156880 w 6006665"/>
                        <a:gd name="connsiteY202-129976" fmla="*/ 2295189 h 3006470"/>
                        <a:gd name="connsiteX203-129977" fmla="*/ 4211419 w 6006665"/>
                        <a:gd name="connsiteY203-129978" fmla="*/ 2365635 h 3006470"/>
                        <a:gd name="connsiteX204-129979" fmla="*/ 4215964 w 6006665"/>
                        <a:gd name="connsiteY204-129980" fmla="*/ 2413357 h 3006470"/>
                        <a:gd name="connsiteX205-129981" fmla="*/ 4184149 w 6006665"/>
                        <a:gd name="connsiteY205-129982" fmla="*/ 2472441 h 3006470"/>
                        <a:gd name="connsiteX206-129983" fmla="*/ 4177332 w 6006665"/>
                        <a:gd name="connsiteY206-129984" fmla="*/ 2542887 h 3006470"/>
                        <a:gd name="connsiteX207-129985" fmla="*/ 4161425 w 6006665"/>
                        <a:gd name="connsiteY207-129986" fmla="*/ 2629241 h 3006470"/>
                        <a:gd name="connsiteX208-129987" fmla="*/ 4109158 w 6006665"/>
                        <a:gd name="connsiteY208-129988" fmla="*/ 2708777 h 3006470"/>
                        <a:gd name="connsiteX209-129989" fmla="*/ 4097796 w 6006665"/>
                        <a:gd name="connsiteY209-129990" fmla="*/ 2747409 h 3006470"/>
                        <a:gd name="connsiteX210-129991" fmla="*/ 4043257 w 6006665"/>
                        <a:gd name="connsiteY210-129992" fmla="*/ 2806493 h 3006470"/>
                        <a:gd name="connsiteX211-129993" fmla="*/ 3995535 w 6006665"/>
                        <a:gd name="connsiteY211-129994" fmla="*/ 2865577 h 3006470"/>
                        <a:gd name="connsiteX212-129995" fmla="*/ 3975083 w 6006665"/>
                        <a:gd name="connsiteY212-129996" fmla="*/ 2897392 h 3006470"/>
                        <a:gd name="connsiteX213-129997" fmla="*/ 3925089 w 6006665"/>
                        <a:gd name="connsiteY213-129998" fmla="*/ 2924661 h 3006470"/>
                        <a:gd name="connsiteX214-129999" fmla="*/ 3913182 w 6006665"/>
                        <a:gd name="connsiteY214-130000" fmla="*/ 2924661 h 3006470"/>
                        <a:gd name="connsiteX215-130001" fmla="*/ 3904637 w 6006665"/>
                        <a:gd name="connsiteY215-130002" fmla="*/ 2924661 h 3006470"/>
                        <a:gd name="connsiteX216-130003" fmla="*/ 3892729 w 6006665"/>
                        <a:gd name="connsiteY216-130004" fmla="*/ 2924661 h 3006470"/>
                        <a:gd name="connsiteX217-130005" fmla="*/ 3871063 w 6006665"/>
                        <a:gd name="connsiteY217-130006" fmla="*/ 2908412 h 3006470"/>
                        <a:gd name="connsiteX218-130007" fmla="*/ 3829645 w 6006665"/>
                        <a:gd name="connsiteY218-130008" fmla="*/ 2936024 h 3006470"/>
                        <a:gd name="connsiteX219-130009" fmla="*/ 3822828 w 6006665"/>
                        <a:gd name="connsiteY219-130010" fmla="*/ 2956476 h 3006470"/>
                        <a:gd name="connsiteX220-130011" fmla="*/ 3818283 w 6006665"/>
                        <a:gd name="connsiteY220-130012" fmla="*/ 2947386 h 3006470"/>
                        <a:gd name="connsiteX221-130013" fmla="*/ 3818283 w 6006665"/>
                        <a:gd name="connsiteY221-130014" fmla="*/ 2935660 h 3006470"/>
                        <a:gd name="connsiteX222-130015" fmla="*/ 3817738 w 6006665"/>
                        <a:gd name="connsiteY222-130016" fmla="*/ 2936024 h 3006470"/>
                        <a:gd name="connsiteX223-130017" fmla="*/ 3810921 w 6006665"/>
                        <a:gd name="connsiteY223-130018" fmla="*/ 2956476 h 3006470"/>
                        <a:gd name="connsiteX224-130019" fmla="*/ 3806376 w 6006665"/>
                        <a:gd name="connsiteY224-130020" fmla="*/ 2947386 h 3006470"/>
                        <a:gd name="connsiteX225-130021" fmla="*/ 3806376 w 6006665"/>
                        <a:gd name="connsiteY225-130022" fmla="*/ 2920116 h 3006470"/>
                        <a:gd name="connsiteX226-130023" fmla="*/ 3818283 w 6006665"/>
                        <a:gd name="connsiteY226-130024" fmla="*/ 2920116 h 3006470"/>
                        <a:gd name="connsiteX227-130025" fmla="*/ 3826828 w 6006665"/>
                        <a:gd name="connsiteY227-130026" fmla="*/ 2920116 h 3006470"/>
                        <a:gd name="connsiteX228-130027" fmla="*/ 3833645 w 6006665"/>
                        <a:gd name="connsiteY228-130028" fmla="*/ 2861032 h 3006470"/>
                        <a:gd name="connsiteX229-130029" fmla="*/ 3822283 w 6006665"/>
                        <a:gd name="connsiteY229-130030" fmla="*/ 2817856 h 3006470"/>
                        <a:gd name="connsiteX230-130031" fmla="*/ 3849553 w 6006665"/>
                        <a:gd name="connsiteY230-130032" fmla="*/ 2795131 h 3006470"/>
                        <a:gd name="connsiteX231-130033" fmla="*/ 3858814 w 6006665"/>
                        <a:gd name="connsiteY231-130034" fmla="*/ 2797336 h 3006470"/>
                        <a:gd name="connsiteX232-130035" fmla="*/ 3861460 w 6006665"/>
                        <a:gd name="connsiteY232-130036" fmla="*/ 2795131 h 3006470"/>
                        <a:gd name="connsiteX233-130037" fmla="*/ 3898487 w 6006665"/>
                        <a:gd name="connsiteY233-130038" fmla="*/ 2803947 h 3006470"/>
                        <a:gd name="connsiteX234-130039" fmla="*/ 3919999 w 6006665"/>
                        <a:gd name="connsiteY234-130040" fmla="*/ 2758772 h 3006470"/>
                        <a:gd name="connsiteX235-130041" fmla="*/ 3935906 w 6006665"/>
                        <a:gd name="connsiteY235-130042" fmla="*/ 2699687 h 3006470"/>
                        <a:gd name="connsiteX236-130043" fmla="*/ 3947269 w 6006665"/>
                        <a:gd name="connsiteY236-130044" fmla="*/ 2676963 h 3006470"/>
                        <a:gd name="connsiteX237-130045" fmla="*/ 3966292 w 6006665"/>
                        <a:gd name="connsiteY237-130046" fmla="*/ 2632575 h 3006470"/>
                        <a:gd name="connsiteX238-130047" fmla="*/ 3915999 w 6006665"/>
                        <a:gd name="connsiteY238-130048" fmla="*/ 2645148 h 3006470"/>
                        <a:gd name="connsiteX239-130049" fmla="*/ 3888729 w 6006665"/>
                        <a:gd name="connsiteY239-130050" fmla="*/ 2667873 h 3006470"/>
                        <a:gd name="connsiteX240-130051" fmla="*/ 3876822 w 6006665"/>
                        <a:gd name="connsiteY240-130052" fmla="*/ 2667873 h 3006470"/>
                        <a:gd name="connsiteX241-130053" fmla="*/ 3829645 w 6006665"/>
                        <a:gd name="connsiteY241-130054" fmla="*/ 2667873 h 3006470"/>
                        <a:gd name="connsiteX242-130055" fmla="*/ 3817738 w 6006665"/>
                        <a:gd name="connsiteY242-130056" fmla="*/ 2667873 h 3006470"/>
                        <a:gd name="connsiteX243-130057" fmla="*/ 3801831 w 6006665"/>
                        <a:gd name="connsiteY243-130058" fmla="*/ 2613334 h 3006470"/>
                        <a:gd name="connsiteX244-130059" fmla="*/ 3758654 w 6006665"/>
                        <a:gd name="connsiteY244-130060" fmla="*/ 2574702 h 3006470"/>
                        <a:gd name="connsiteX245-130061" fmla="*/ 3692753 w 6006665"/>
                        <a:gd name="connsiteY245-130062" fmla="*/ 2558795 h 3006470"/>
                        <a:gd name="connsiteX246-130063" fmla="*/ 3683663 w 6006665"/>
                        <a:gd name="connsiteY246-130064" fmla="*/ 2499711 h 3006470"/>
                        <a:gd name="connsiteX247-130065" fmla="*/ 3672301 w 6006665"/>
                        <a:gd name="connsiteY247-130066" fmla="*/ 2467896 h 3006470"/>
                        <a:gd name="connsiteX248-130067" fmla="*/ 3656393 w 6006665"/>
                        <a:gd name="connsiteY248-130068" fmla="*/ 2440627 h 3006470"/>
                        <a:gd name="connsiteX249-130069" fmla="*/ 3633669 w 6006665"/>
                        <a:gd name="connsiteY249-130070" fmla="*/ 2381542 h 3006470"/>
                        <a:gd name="connsiteX250-130071" fmla="*/ 3601854 w 6006665"/>
                        <a:gd name="connsiteY250-130072" fmla="*/ 2361090 h 3006470"/>
                        <a:gd name="connsiteX251-130073" fmla="*/ 3545995 w 6006665"/>
                        <a:gd name="connsiteY251-130074" fmla="*/ 2339606 h 3006470"/>
                        <a:gd name="connsiteX252-130075" fmla="*/ 3506955 w 6006665"/>
                        <a:gd name="connsiteY252-130076" fmla="*/ 2345183 h 3006470"/>
                        <a:gd name="connsiteX253-130077" fmla="*/ 3463779 w 6006665"/>
                        <a:gd name="connsiteY253-130078" fmla="*/ 2354273 h 3006470"/>
                        <a:gd name="connsiteX254-130079" fmla="*/ 3431964 w 6006665"/>
                        <a:gd name="connsiteY254-130080" fmla="*/ 2381542 h 3006470"/>
                        <a:gd name="connsiteX255-130081" fmla="*/ 3452416 w 6006665"/>
                        <a:gd name="connsiteY255-130082" fmla="*/ 2397450 h 3006470"/>
                        <a:gd name="connsiteX256-130083" fmla="*/ 3452416 w 6006665"/>
                        <a:gd name="connsiteY256-130084" fmla="*/ 2429264 h 3006470"/>
                        <a:gd name="connsiteX257-130085" fmla="*/ 3431964 w 6006665"/>
                        <a:gd name="connsiteY257-130086" fmla="*/ 2451989 h 3006470"/>
                        <a:gd name="connsiteX258-130087" fmla="*/ 3400150 w 6006665"/>
                        <a:gd name="connsiteY258-130088" fmla="*/ 2511073 h 3006470"/>
                        <a:gd name="connsiteX259-130089" fmla="*/ 3400150 w 6006665"/>
                        <a:gd name="connsiteY259-130090" fmla="*/ 2538343 h 3006470"/>
                        <a:gd name="connsiteX260-130091" fmla="*/ 3350155 w 6006665"/>
                        <a:gd name="connsiteY260-130092" fmla="*/ 2570157 h 3006470"/>
                        <a:gd name="connsiteX261-130093" fmla="*/ 3342342 w 6006665"/>
                        <a:gd name="connsiteY261-130094" fmla="*/ 2567553 h 3006470"/>
                        <a:gd name="connsiteX262-130095" fmla="*/ 3338249 w 6006665"/>
                        <a:gd name="connsiteY262-130096" fmla="*/ 2570157 h 3006470"/>
                        <a:gd name="connsiteX263-130097" fmla="*/ 3290527 w 6006665"/>
                        <a:gd name="connsiteY263-130098" fmla="*/ 2554250 h 3006470"/>
                        <a:gd name="connsiteX264-130099" fmla="*/ 3259257 w 6006665"/>
                        <a:gd name="connsiteY264-130100" fmla="*/ 2554250 h 3006470"/>
                        <a:gd name="connsiteX265-130101" fmla="*/ 3247350 w 6006665"/>
                        <a:gd name="connsiteY265-130102" fmla="*/ 2554250 h 3006470"/>
                        <a:gd name="connsiteX266-130103" fmla="*/ 3231443 w 6006665"/>
                        <a:gd name="connsiteY266-130104" fmla="*/ 2538343 h 3006470"/>
                        <a:gd name="connsiteX267-130105" fmla="*/ 3213271 w 6006665"/>
                        <a:gd name="connsiteY267-130106" fmla="*/ 2533799 h 3006470"/>
                        <a:gd name="connsiteX268-130107" fmla="*/ 3168359 w 6006665"/>
                        <a:gd name="connsiteY268-130108" fmla="*/ 2570157 h 3006470"/>
                        <a:gd name="connsiteX269-130109" fmla="*/ 3120637 w 6006665"/>
                        <a:gd name="connsiteY269-130110" fmla="*/ 2581519 h 3006470"/>
                        <a:gd name="connsiteX270-130111" fmla="*/ 3082005 w 6006665"/>
                        <a:gd name="connsiteY270-130112" fmla="*/ 2597427 h 3006470"/>
                        <a:gd name="connsiteX271-130113" fmla="*/ 3074460 w 6006665"/>
                        <a:gd name="connsiteY271-130114" fmla="*/ 2595630 h 3006470"/>
                        <a:gd name="connsiteX272-130115" fmla="*/ 3070098 w 6006665"/>
                        <a:gd name="connsiteY272-130116" fmla="*/ 2597427 h 3006470"/>
                        <a:gd name="connsiteX273-130117" fmla="*/ 3022376 w 6006665"/>
                        <a:gd name="connsiteY273-130118" fmla="*/ 2586064 h 3006470"/>
                        <a:gd name="connsiteX274-130119" fmla="*/ 3000196 w 6006665"/>
                        <a:gd name="connsiteY274-130120" fmla="*/ 2586064 h 3006470"/>
                        <a:gd name="connsiteX275-130121" fmla="*/ 2988289 w 6006665"/>
                        <a:gd name="connsiteY275-130122" fmla="*/ 2586064 h 3006470"/>
                        <a:gd name="connsiteX276-130123" fmla="*/ 2967837 w 6006665"/>
                        <a:gd name="connsiteY276-130124" fmla="*/ 2554250 h 3006470"/>
                        <a:gd name="connsiteX277-130125" fmla="*/ 2929205 w 6006665"/>
                        <a:gd name="connsiteY277-130126" fmla="*/ 2526980 h 3006470"/>
                        <a:gd name="connsiteX278-130127" fmla="*/ 2902153 w 6006665"/>
                        <a:gd name="connsiteY278-130128" fmla="*/ 2523116 h 3006470"/>
                        <a:gd name="connsiteX279-130129" fmla="*/ 2861576 w 6006665"/>
                        <a:gd name="connsiteY279-130130" fmla="*/ 2526980 h 3006470"/>
                        <a:gd name="connsiteX280-130131" fmla="*/ 2822944 w 6006665"/>
                        <a:gd name="connsiteY280-130132" fmla="*/ 2538343 h 3006470"/>
                        <a:gd name="connsiteX281-130133" fmla="*/ 2818139 w 6006665"/>
                        <a:gd name="connsiteY281-130134" fmla="*/ 2536254 h 3006470"/>
                        <a:gd name="connsiteX282-130135" fmla="*/ 2811037 w 6006665"/>
                        <a:gd name="connsiteY282-130136" fmla="*/ 2538343 h 3006470"/>
                        <a:gd name="connsiteX283-130137" fmla="*/ 2758770 w 6006665"/>
                        <a:gd name="connsiteY283-130138" fmla="*/ 2515618 h 3006470"/>
                        <a:gd name="connsiteX284-130139" fmla="*/ 2751953 w 6006665"/>
                        <a:gd name="connsiteY284-130140" fmla="*/ 2472441 h 3006470"/>
                        <a:gd name="connsiteX285-130141" fmla="*/ 2708776 w 6006665"/>
                        <a:gd name="connsiteY285-130142" fmla="*/ 2456534 h 3006470"/>
                        <a:gd name="connsiteX286-130143" fmla="*/ 2676962 w 6006665"/>
                        <a:gd name="connsiteY286-130144" fmla="*/ 2451989 h 3006470"/>
                        <a:gd name="connsiteX287-130145" fmla="*/ 2642534 w 6006665"/>
                        <a:gd name="connsiteY287-130146" fmla="*/ 2430245 h 3006470"/>
                        <a:gd name="connsiteX288-130147" fmla="*/ 2609333 w 6006665"/>
                        <a:gd name="connsiteY288-130148" fmla="*/ 2488348 h 3006470"/>
                        <a:gd name="connsiteX289-130149" fmla="*/ 2625240 w 6006665"/>
                        <a:gd name="connsiteY289-130150" fmla="*/ 2522435 h 3006470"/>
                        <a:gd name="connsiteX290-130151" fmla="*/ 2586608 w 6006665"/>
                        <a:gd name="connsiteY290-130152" fmla="*/ 2558795 h 3006470"/>
                        <a:gd name="connsiteX291-130153" fmla="*/ 2577105 w 6006665"/>
                        <a:gd name="connsiteY291-130154" fmla="*/ 2556532 h 3006470"/>
                        <a:gd name="connsiteX292-130155" fmla="*/ 2574701 w 6006665"/>
                        <a:gd name="connsiteY292-130156" fmla="*/ 2558795 h 3006470"/>
                        <a:gd name="connsiteX293-130157" fmla="*/ 2526979 w 6006665"/>
                        <a:gd name="connsiteY293-130158" fmla="*/ 2547432 h 3006470"/>
                        <a:gd name="connsiteX294-130159" fmla="*/ 2490620 w 6006665"/>
                        <a:gd name="connsiteY294-130160" fmla="*/ 2542887 h 3006470"/>
                        <a:gd name="connsiteX295-130161" fmla="*/ 2463350 w 6006665"/>
                        <a:gd name="connsiteY295-130162" fmla="*/ 2515618 h 3006470"/>
                        <a:gd name="connsiteX296-130163" fmla="*/ 2436625 w 6006665"/>
                        <a:gd name="connsiteY296-130164" fmla="*/ 2515618 h 3006470"/>
                        <a:gd name="connsiteX297-130165" fmla="*/ 2424718 w 6006665"/>
                        <a:gd name="connsiteY297-130166" fmla="*/ 2515618 h 3006470"/>
                        <a:gd name="connsiteX298-130167" fmla="*/ 2398858 w 6006665"/>
                        <a:gd name="connsiteY298-130168" fmla="*/ 2502687 h 3006470"/>
                        <a:gd name="connsiteX299-130169" fmla="*/ 2350272 w 6006665"/>
                        <a:gd name="connsiteY299-130170" fmla="*/ 2526980 h 3006470"/>
                        <a:gd name="connsiteX300-130171" fmla="*/ 2282098 w 6006665"/>
                        <a:gd name="connsiteY300-130172" fmla="*/ 2574702 h 3006470"/>
                        <a:gd name="connsiteX301-130173" fmla="*/ 2238921 w 6006665"/>
                        <a:gd name="connsiteY301-130174" fmla="*/ 2586064 h 3006470"/>
                        <a:gd name="connsiteX302-130175" fmla="*/ 2227559 w 6006665"/>
                        <a:gd name="connsiteY302-130176" fmla="*/ 2590609 h 3006470"/>
                        <a:gd name="connsiteX303-130177" fmla="*/ 2225178 w 6006665"/>
                        <a:gd name="connsiteY303-130178" fmla="*/ 2586799 h 3006470"/>
                        <a:gd name="connsiteX304-130179" fmla="*/ 2215652 w 6006665"/>
                        <a:gd name="connsiteY304-130180" fmla="*/ 2590609 h 3006470"/>
                        <a:gd name="connsiteX305-130181" fmla="*/ 2193596 w 6006665"/>
                        <a:gd name="connsiteY305-130182" fmla="*/ 2555320 h 3006470"/>
                        <a:gd name="connsiteX306-130183" fmla="*/ 2157112 w 6006665"/>
                        <a:gd name="connsiteY306-130184" fmla="*/ 2558795 h 3006470"/>
                        <a:gd name="connsiteX307-130185" fmla="*/ 2156291 w 6006665"/>
                        <a:gd name="connsiteY307-130186" fmla="*/ 2557739 h 3006470"/>
                        <a:gd name="connsiteX308-130187" fmla="*/ 2145205 w 6006665"/>
                        <a:gd name="connsiteY308-130188" fmla="*/ 2558795 h 3006470"/>
                        <a:gd name="connsiteX309-130189" fmla="*/ 2129298 w 6006665"/>
                        <a:gd name="connsiteY309-130190" fmla="*/ 2538343 h 3006470"/>
                        <a:gd name="connsiteX310-130191" fmla="*/ 2102029 w 6006665"/>
                        <a:gd name="connsiteY310-130192" fmla="*/ 2526980 h 3006470"/>
                        <a:gd name="connsiteX311-130193" fmla="*/ 2086121 w 6006665"/>
                        <a:gd name="connsiteY311-130194" fmla="*/ 2495166 h 3006470"/>
                        <a:gd name="connsiteX312-130195" fmla="*/ 2070005 w 6006665"/>
                        <a:gd name="connsiteY312-130196" fmla="*/ 2486212 h 3006470"/>
                        <a:gd name="connsiteX313-130197" fmla="*/ 2027582 w 6006665"/>
                        <a:gd name="connsiteY313-130198" fmla="*/ 2499711 h 3006470"/>
                        <a:gd name="connsiteX314-130199" fmla="*/ 2023845 w 6006665"/>
                        <a:gd name="connsiteY314-130200" fmla="*/ 2497111 h 3006470"/>
                        <a:gd name="connsiteX315-130201" fmla="*/ 2018675 w 6006665"/>
                        <a:gd name="connsiteY315-130202" fmla="*/ 2499711 h 3006470"/>
                        <a:gd name="connsiteX316-130203" fmla="*/ 1971363 w 6006665"/>
                        <a:gd name="connsiteY316-130204" fmla="*/ 2468885 h 3006470"/>
                        <a:gd name="connsiteX317-130205" fmla="*/ 1952591 w 6006665"/>
                        <a:gd name="connsiteY317-130206" fmla="*/ 2495166 h 3006470"/>
                        <a:gd name="connsiteX318-130207" fmla="*/ 1947518 w 6006665"/>
                        <a:gd name="connsiteY318-130208" fmla="*/ 2485599 h 3006470"/>
                        <a:gd name="connsiteX319-130209" fmla="*/ 1940684 w 6006665"/>
                        <a:gd name="connsiteY319-130210" fmla="*/ 2495166 h 3006470"/>
                        <a:gd name="connsiteX320-130211" fmla="*/ 1861147 w 6006665"/>
                        <a:gd name="connsiteY320-130212" fmla="*/ 2345183 h 3006470"/>
                        <a:gd name="connsiteX321-130213" fmla="*/ 1811153 w 6006665"/>
                        <a:gd name="connsiteY321-130214" fmla="*/ 2295189 h 3006470"/>
                        <a:gd name="connsiteX322-130215" fmla="*/ 1813950 w 6006665"/>
                        <a:gd name="connsiteY322-130216" fmla="*/ 2292043 h 3006470"/>
                        <a:gd name="connsiteX323-130217" fmla="*/ 1061785 w 6006665"/>
                        <a:gd name="connsiteY323-130218" fmla="*/ 2511073 h 3006470"/>
                        <a:gd name="connsiteX324-130219" fmla="*/ 1055322 w 6006665"/>
                        <a:gd name="connsiteY324-130220" fmla="*/ 2506990 h 3006470"/>
                        <a:gd name="connsiteX325-130221" fmla="*/ 1006701 w 6006665"/>
                        <a:gd name="connsiteY325-130222" fmla="*/ 2483803 h 3006470"/>
                        <a:gd name="connsiteX326-130223" fmla="*/ 924893 w 6006665"/>
                        <a:gd name="connsiteY326-130224" fmla="*/ 2447444 h 3006470"/>
                        <a:gd name="connsiteX327-130225" fmla="*/ 877716 w 6006665"/>
                        <a:gd name="connsiteY327-130226" fmla="*/ 2447444 h 3006470"/>
                        <a:gd name="connsiteX328-130227" fmla="*/ 802724 w 6006665"/>
                        <a:gd name="connsiteY328-130228" fmla="*/ 2511073 h 3006470"/>
                        <a:gd name="connsiteX329-130229" fmla="*/ 798179 w 6006665"/>
                        <a:gd name="connsiteY329-130230" fmla="*/ 2554250 h 3006470"/>
                        <a:gd name="connsiteX330-130231" fmla="*/ 787406 w 6006665"/>
                        <a:gd name="connsiteY330-130232" fmla="*/ 2543477 h 3006470"/>
                        <a:gd name="connsiteX331-130233" fmla="*/ 786272 w 6006665"/>
                        <a:gd name="connsiteY331-130234" fmla="*/ 2554250 h 3006470"/>
                        <a:gd name="connsiteX332-130235" fmla="*/ 756063 w 6006665"/>
                        <a:gd name="connsiteY332-130236" fmla="*/ 2524040 h 3006470"/>
                        <a:gd name="connsiteX333-130237" fmla="*/ 732278 w 6006665"/>
                        <a:gd name="connsiteY333-130238" fmla="*/ 2581519 h 3006470"/>
                        <a:gd name="connsiteX334-130239" fmla="*/ 743640 w 6006665"/>
                        <a:gd name="connsiteY334-130240" fmla="*/ 2590609 h 3006470"/>
                        <a:gd name="connsiteX335-130241" fmla="*/ 723188 w 6006665"/>
                        <a:gd name="connsiteY335-130242" fmla="*/ 2633786 h 3006470"/>
                        <a:gd name="connsiteX336-130243" fmla="*/ 747026 w 6006665"/>
                        <a:gd name="connsiteY336-130244" fmla="*/ 2670627 h 3006470"/>
                        <a:gd name="connsiteX337-130245" fmla="*/ 763548 w 6006665"/>
                        <a:gd name="connsiteY337-130246" fmla="*/ 2667873 h 3006470"/>
                        <a:gd name="connsiteX338-130247" fmla="*/ 764871 w 6006665"/>
                        <a:gd name="connsiteY338-130248" fmla="*/ 2669637 h 3006470"/>
                        <a:gd name="connsiteX339-130249" fmla="*/ 775455 w 6006665"/>
                        <a:gd name="connsiteY339-130250" fmla="*/ 2667873 h 3006470"/>
                        <a:gd name="connsiteX340-130251" fmla="*/ 802724 w 6006665"/>
                        <a:gd name="connsiteY340-130252" fmla="*/ 2704232 h 3006470"/>
                        <a:gd name="connsiteX341-130253" fmla="*/ 798179 w 6006665"/>
                        <a:gd name="connsiteY341-130254" fmla="*/ 2731502 h 3006470"/>
                        <a:gd name="connsiteX342-130255" fmla="*/ 818632 w 6006665"/>
                        <a:gd name="connsiteY342-130256" fmla="*/ 2742864 h 3006470"/>
                        <a:gd name="connsiteX343-130257" fmla="*/ 802724 w 6006665"/>
                        <a:gd name="connsiteY343-130258" fmla="*/ 2774679 h 3006470"/>
                        <a:gd name="connsiteX344-130259" fmla="*/ 766365 w 6006665"/>
                        <a:gd name="connsiteY344-130260" fmla="*/ 2779224 h 3006470"/>
                        <a:gd name="connsiteX345-130261" fmla="*/ 727733 w 6006665"/>
                        <a:gd name="connsiteY345-130262" fmla="*/ 2838308 h 3006470"/>
                        <a:gd name="connsiteX346-130263" fmla="*/ 759548 w 6006665"/>
                        <a:gd name="connsiteY346-130264" fmla="*/ 2881485 h 3006470"/>
                        <a:gd name="connsiteX347-130265" fmla="*/ 759548 w 6006665"/>
                        <a:gd name="connsiteY347-130266" fmla="*/ 2920116 h 3006470"/>
                        <a:gd name="connsiteX348-130267" fmla="*/ 798179 w 6006665"/>
                        <a:gd name="connsiteY348-130268" fmla="*/ 2979201 h 3006470"/>
                        <a:gd name="connsiteX349-130269" fmla="*/ 775455 w 6006665"/>
                        <a:gd name="connsiteY349-130270" fmla="*/ 2995108 h 3006470"/>
                        <a:gd name="connsiteX350-130271" fmla="*/ 770910 w 6006665"/>
                        <a:gd name="connsiteY350-130272" fmla="*/ 3006470 h 3006470"/>
                        <a:gd name="connsiteX351-130273" fmla="*/ 759003 w 6006665"/>
                        <a:gd name="connsiteY351-130274" fmla="*/ 3006470 h 3006470"/>
                        <a:gd name="connsiteX352-130275" fmla="*/ 755003 w 6006665"/>
                        <a:gd name="connsiteY352-130276" fmla="*/ 3006470 h 3006470"/>
                        <a:gd name="connsiteX353-130277" fmla="*/ 743096 w 6006665"/>
                        <a:gd name="connsiteY353-130278" fmla="*/ 3006470 h 3006470"/>
                        <a:gd name="connsiteX354-130279" fmla="*/ 715826 w 6006665"/>
                        <a:gd name="connsiteY354-130280" fmla="*/ 2972383 h 3006470"/>
                        <a:gd name="connsiteX355-130281" fmla="*/ 704464 w 6006665"/>
                        <a:gd name="connsiteY355-130282" fmla="*/ 2972383 h 3006470"/>
                        <a:gd name="connsiteX356-130283" fmla="*/ 684012 w 6006665"/>
                        <a:gd name="connsiteY356-130284" fmla="*/ 2963293 h 3006470"/>
                        <a:gd name="connsiteX357-130285" fmla="*/ 672649 w 6006665"/>
                        <a:gd name="connsiteY357-130286" fmla="*/ 2940569 h 3006470"/>
                        <a:gd name="connsiteX358-130287" fmla="*/ 645222 w 6006665"/>
                        <a:gd name="connsiteY358-130288" fmla="*/ 2932732 h 3006470"/>
                        <a:gd name="connsiteX359-130289" fmla="*/ 625472 w 6006665"/>
                        <a:gd name="connsiteY359-130290" fmla="*/ 2936024 h 3006470"/>
                        <a:gd name="connsiteX360-130291" fmla="*/ 623771 w 6006665"/>
                        <a:gd name="connsiteY360-130292" fmla="*/ 2934323 h 3006470"/>
                        <a:gd name="connsiteX361-130293" fmla="*/ 613565 w 6006665"/>
                        <a:gd name="connsiteY361-130294" fmla="*/ 2936024 h 3006470"/>
                        <a:gd name="connsiteX362-130295" fmla="*/ 609020 w 6006665"/>
                        <a:gd name="connsiteY362-130296" fmla="*/ 2931479 h 3006470"/>
                        <a:gd name="connsiteX363-130297" fmla="*/ 559026 w 6006665"/>
                        <a:gd name="connsiteY363-130298" fmla="*/ 2904209 h 3006470"/>
                        <a:gd name="connsiteX364-130299" fmla="*/ 506760 w 6006665"/>
                        <a:gd name="connsiteY364-130300" fmla="*/ 2897392 h 3006470"/>
                        <a:gd name="connsiteX365-130301" fmla="*/ 483280 w 6006665"/>
                        <a:gd name="connsiteY365-130302" fmla="*/ 2890683 h 3006470"/>
                        <a:gd name="connsiteX366-130303" fmla="*/ 480035 w 6006665"/>
                        <a:gd name="connsiteY366-130304" fmla="*/ 2892847 h 3006470"/>
                        <a:gd name="connsiteX367-130305" fmla="*/ 475042 w 6006665"/>
                        <a:gd name="connsiteY367-130306" fmla="*/ 2888329 h 3006470"/>
                        <a:gd name="connsiteX368-130307" fmla="*/ 474945 w 6006665"/>
                        <a:gd name="connsiteY368-130308" fmla="*/ 2888302 h 3006470"/>
                        <a:gd name="connsiteX369-130309" fmla="*/ 468128 w 6006665"/>
                        <a:gd name="connsiteY369-130310" fmla="*/ 2892847 h 3006470"/>
                        <a:gd name="connsiteX370-130311" fmla="*/ 420406 w 6006665"/>
                        <a:gd name="connsiteY370-130312" fmla="*/ 2849670 h 3006470"/>
                        <a:gd name="connsiteX371-130313" fmla="*/ 381774 w 6006665"/>
                        <a:gd name="connsiteY371-130314" fmla="*/ 2833763 h 3006470"/>
                        <a:gd name="connsiteX372-130315" fmla="*/ 349960 w 6006665"/>
                        <a:gd name="connsiteY372-130316" fmla="*/ 2801948 h 3006470"/>
                        <a:gd name="connsiteX373-130317" fmla="*/ 377229 w 6006665"/>
                        <a:gd name="connsiteY373-130318" fmla="*/ 2795131 h 3006470"/>
                        <a:gd name="connsiteX374-130319" fmla="*/ 404499 w 6006665"/>
                        <a:gd name="connsiteY374-130320" fmla="*/ 2747409 h 3006470"/>
                        <a:gd name="connsiteX375-130321" fmla="*/ 388591 w 6006665"/>
                        <a:gd name="connsiteY375-130322" fmla="*/ 2731502 h 3006470"/>
                        <a:gd name="connsiteX376-130323" fmla="*/ 440858 w 6006665"/>
                        <a:gd name="connsiteY376-130324" fmla="*/ 2704232 h 3006470"/>
                        <a:gd name="connsiteX377-130325" fmla="*/ 440858 w 6006665"/>
                        <a:gd name="connsiteY377-130326" fmla="*/ 2701176 h 3006470"/>
                        <a:gd name="connsiteX378-130327" fmla="*/ 416406 w 6006665"/>
                        <a:gd name="connsiteY378-130328" fmla="*/ 2704232 h 3006470"/>
                        <a:gd name="connsiteX379-130329" fmla="*/ 416406 w 6006665"/>
                        <a:gd name="connsiteY379-130330" fmla="*/ 2702744 h 3006470"/>
                        <a:gd name="connsiteX380-130331" fmla="*/ 404499 w 6006665"/>
                        <a:gd name="connsiteY380-130332" fmla="*/ 2704232 h 3006470"/>
                        <a:gd name="connsiteX381-130333" fmla="*/ 404499 w 6006665"/>
                        <a:gd name="connsiteY381-130334" fmla="*/ 2683780 h 3006470"/>
                        <a:gd name="connsiteX382-130335" fmla="*/ 424951 w 6006665"/>
                        <a:gd name="connsiteY382-130336" fmla="*/ 2667873 h 3006470"/>
                        <a:gd name="connsiteX383-130337" fmla="*/ 463583 w 6006665"/>
                        <a:gd name="connsiteY383-130338" fmla="*/ 2661056 h 3006470"/>
                        <a:gd name="connsiteX384-130339" fmla="*/ 468128 w 6006665"/>
                        <a:gd name="connsiteY384-130340" fmla="*/ 2645148 h 3006470"/>
                        <a:gd name="connsiteX385-130341" fmla="*/ 456765 w 6006665"/>
                        <a:gd name="connsiteY385-130342" fmla="*/ 2613334 h 3006470"/>
                        <a:gd name="connsiteX386-130343" fmla="*/ 474945 w 6006665"/>
                        <a:gd name="connsiteY386-130344" fmla="*/ 2586064 h 3006470"/>
                        <a:gd name="connsiteX387-130345" fmla="*/ 474945 w 6006665"/>
                        <a:gd name="connsiteY387-130346" fmla="*/ 2565612 h 3006470"/>
                        <a:gd name="connsiteX388-130347" fmla="*/ 420406 w 6006665"/>
                        <a:gd name="connsiteY388-130348" fmla="*/ 2547432 h 3006470"/>
                        <a:gd name="connsiteX389-130349" fmla="*/ 409588 w 6006665"/>
                        <a:gd name="connsiteY389-130350" fmla="*/ 2547432 h 3006470"/>
                        <a:gd name="connsiteX390-130351" fmla="*/ 397681 w 6006665"/>
                        <a:gd name="connsiteY390-130352" fmla="*/ 2547432 h 3006470"/>
                        <a:gd name="connsiteX391-130353" fmla="*/ 379485 w 6006665"/>
                        <a:gd name="connsiteY391-130354" fmla="*/ 2525193 h 3006470"/>
                        <a:gd name="connsiteX392-130355" fmla="*/ 357322 w 6006665"/>
                        <a:gd name="connsiteY392-130356" fmla="*/ 2531525 h 3006470"/>
                        <a:gd name="connsiteX393-130357" fmla="*/ 352842 w 6006665"/>
                        <a:gd name="connsiteY393-130358" fmla="*/ 2529403 h 3006470"/>
                        <a:gd name="connsiteX394-130359" fmla="*/ 345415 w 6006665"/>
                        <a:gd name="connsiteY394-130360" fmla="*/ 2531525 h 3006470"/>
                        <a:gd name="connsiteX395-130361" fmla="*/ 302238 w 6006665"/>
                        <a:gd name="connsiteY395-130362" fmla="*/ 2511073 h 3006470"/>
                        <a:gd name="connsiteX396-130363" fmla="*/ 302238 w 6006665"/>
                        <a:gd name="connsiteY396-130364" fmla="*/ 2499711 h 3006470"/>
                        <a:gd name="connsiteX397-130365" fmla="*/ 286331 w 6006665"/>
                        <a:gd name="connsiteY397-130366" fmla="*/ 2472441 h 3006470"/>
                        <a:gd name="connsiteX398-130367" fmla="*/ 270968 w 6006665"/>
                        <a:gd name="connsiteY398-130368" fmla="*/ 2472441 h 3006470"/>
                        <a:gd name="connsiteX399-130369" fmla="*/ 259061 w 6006665"/>
                        <a:gd name="connsiteY399-130370" fmla="*/ 2472441 h 3006470"/>
                        <a:gd name="connsiteX400-130371" fmla="*/ 254516 w 6006665"/>
                        <a:gd name="connsiteY400-130372" fmla="*/ 2456534 h 3006470"/>
                        <a:gd name="connsiteX401-130373" fmla="*/ 263606 w 6006665"/>
                        <a:gd name="connsiteY401-130374" fmla="*/ 2440627 h 3006470"/>
                        <a:gd name="connsiteX402-130375" fmla="*/ 243991 w 6006665"/>
                        <a:gd name="connsiteY402-130376" fmla="*/ 2410114 h 3006470"/>
                        <a:gd name="connsiteX403-130377" fmla="*/ 216429 w 6006665"/>
                        <a:gd name="connsiteY403-130378" fmla="*/ 2413357 h 3006470"/>
                        <a:gd name="connsiteX404-130379" fmla="*/ 212956 w 6006665"/>
                        <a:gd name="connsiteY404-130380" fmla="*/ 2412365 h 3006470"/>
                        <a:gd name="connsiteX405-130381" fmla="*/ 204522 w 6006665"/>
                        <a:gd name="connsiteY405-130382" fmla="*/ 2413357 h 3006470"/>
                        <a:gd name="connsiteX406-130383" fmla="*/ 199623 w 6006665"/>
                        <a:gd name="connsiteY406-130384" fmla="*/ 2411957 h 3006470"/>
                        <a:gd name="connsiteX407-130385" fmla="*/ 195977 w 6006665"/>
                        <a:gd name="connsiteY407-130386" fmla="*/ 2424719 h 3006470"/>
                        <a:gd name="connsiteX408-130387" fmla="*/ 184968 w 6006665"/>
                        <a:gd name="connsiteY408-130388" fmla="*/ 2421574 h 3006470"/>
                        <a:gd name="connsiteX409-130389" fmla="*/ 184070 w 6006665"/>
                        <a:gd name="connsiteY409-130390" fmla="*/ 2424719 h 3006470"/>
                        <a:gd name="connsiteX410-130391" fmla="*/ 168163 w 6006665"/>
                        <a:gd name="connsiteY410-130392" fmla="*/ 2420184 h 3006470"/>
                        <a:gd name="connsiteX411-130393" fmla="*/ 156800 w 6006665"/>
                        <a:gd name="connsiteY411-130394" fmla="*/ 2381542 h 3006470"/>
                        <a:gd name="connsiteX412-130395" fmla="*/ 152255 w 6006665"/>
                        <a:gd name="connsiteY412-130396" fmla="*/ 2365635 h 3006470"/>
                        <a:gd name="connsiteX413-130397" fmla="*/ 156800 w 6006665"/>
                        <a:gd name="connsiteY413-130398" fmla="*/ 2361090 h 3006470"/>
                        <a:gd name="connsiteX414-130399" fmla="*/ 168707 w 6006665"/>
                        <a:gd name="connsiteY414-130400" fmla="*/ 2361090 h 3006470"/>
                        <a:gd name="connsiteX415-130401" fmla="*/ 188615 w 6006665"/>
                        <a:gd name="connsiteY415-130402" fmla="*/ 2361090 h 3006470"/>
                        <a:gd name="connsiteX416-130403" fmla="*/ 199977 w 6006665"/>
                        <a:gd name="connsiteY416-130404" fmla="*/ 2349728 h 3006470"/>
                        <a:gd name="connsiteX417-130405" fmla="*/ 188615 w 6006665"/>
                        <a:gd name="connsiteY417-130406" fmla="*/ 2327003 h 3006470"/>
                        <a:gd name="connsiteX418-130407" fmla="*/ 168163 w 6006665"/>
                        <a:gd name="connsiteY418-130408" fmla="*/ 2317914 h 3006470"/>
                        <a:gd name="connsiteX419-130409" fmla="*/ 168163 w 6006665"/>
                        <a:gd name="connsiteY419-130410" fmla="*/ 2311096 h 3006470"/>
                        <a:gd name="connsiteX420-130411" fmla="*/ 152255 w 6006665"/>
                        <a:gd name="connsiteY420-130412" fmla="*/ 2295189 h 3006470"/>
                        <a:gd name="connsiteX421-130413" fmla="*/ 129531 w 6006665"/>
                        <a:gd name="connsiteY421-130414" fmla="*/ 2258829 h 3006470"/>
                        <a:gd name="connsiteX422-130415" fmla="*/ 140893 w 6006665"/>
                        <a:gd name="connsiteY422-130416" fmla="*/ 2236105 h 3006470"/>
                        <a:gd name="connsiteX423-130417" fmla="*/ 136348 w 6006665"/>
                        <a:gd name="connsiteY423-130418" fmla="*/ 2208835 h 3006470"/>
                        <a:gd name="connsiteX424-130419" fmla="*/ 103789 w 6006665"/>
                        <a:gd name="connsiteY424-130420" fmla="*/ 2195428 h 3006470"/>
                        <a:gd name="connsiteX425-130421" fmla="*/ 93716 w 6006665"/>
                        <a:gd name="connsiteY425-130422" fmla="*/ 2199745 h 3006470"/>
                        <a:gd name="connsiteX426-130423" fmla="*/ 91868 w 6006665"/>
                        <a:gd name="connsiteY426-130424" fmla="*/ 2195434 h 3006470"/>
                        <a:gd name="connsiteX427-130425" fmla="*/ 81809 w 6006665"/>
                        <a:gd name="connsiteY427-130426" fmla="*/ 2199745 h 3006470"/>
                        <a:gd name="connsiteX428-130427" fmla="*/ 74992 w 6006665"/>
                        <a:gd name="connsiteY428-130428" fmla="*/ 2183838 h 3006470"/>
                        <a:gd name="connsiteX429-130429" fmla="*/ 34087 w 6006665"/>
                        <a:gd name="connsiteY429-130430" fmla="*/ 2172476 h 3006470"/>
                        <a:gd name="connsiteX430-130431" fmla="*/ 22725 w 6006665"/>
                        <a:gd name="connsiteY430-130432" fmla="*/ 2129299 h 3006470"/>
                        <a:gd name="connsiteX431-130433" fmla="*/ 22725 w 6006665"/>
                        <a:gd name="connsiteY431-130434" fmla="*/ 2097484 h 3006470"/>
                        <a:gd name="connsiteX432-130435" fmla="*/ 0 w 6006665"/>
                        <a:gd name="connsiteY432-130436" fmla="*/ 2081577 h 3006470"/>
                        <a:gd name="connsiteX433-130437" fmla="*/ 15907 w 6006665"/>
                        <a:gd name="connsiteY433-130438" fmla="*/ 2058853 h 3006470"/>
                        <a:gd name="connsiteX434-130439" fmla="*/ 6818 w 6006665"/>
                        <a:gd name="connsiteY434-130440" fmla="*/ 1995224 h 3006470"/>
                        <a:gd name="connsiteX435-130441" fmla="*/ 34087 w 6006665"/>
                        <a:gd name="connsiteY435-130442" fmla="*/ 1952047 h 3006470"/>
                        <a:gd name="connsiteX436-130443" fmla="*/ 27270 w 6006665"/>
                        <a:gd name="connsiteY436-130444" fmla="*/ 1940685 h 3006470"/>
                        <a:gd name="connsiteX437-130445" fmla="*/ 70447 w 6006665"/>
                        <a:gd name="connsiteY437-130446" fmla="*/ 1902053 h 3006470"/>
                        <a:gd name="connsiteX438-130447" fmla="*/ 27270 w 6006665"/>
                        <a:gd name="connsiteY438-130448" fmla="*/ 1865693 h 3006470"/>
                        <a:gd name="connsiteX439-130449" fmla="*/ 109078 w 6006665"/>
                        <a:gd name="connsiteY439-130450" fmla="*/ 1767977 h 3006470"/>
                        <a:gd name="connsiteX440-130451" fmla="*/ 145438 w 6006665"/>
                        <a:gd name="connsiteY440-130452" fmla="*/ 1724800 h 3006470"/>
                        <a:gd name="connsiteX441-130453" fmla="*/ 156800 w 6006665"/>
                        <a:gd name="connsiteY441-130454" fmla="*/ 1681624 h 3006470"/>
                        <a:gd name="connsiteX442-130455" fmla="*/ 102261 w 6006665"/>
                        <a:gd name="connsiteY442-130456" fmla="*/ 1629357 h 3006470"/>
                        <a:gd name="connsiteX443-130457" fmla="*/ 118168 w 6006665"/>
                        <a:gd name="connsiteY443-130458" fmla="*/ 1574818 h 3006470"/>
                        <a:gd name="connsiteX444-130459" fmla="*/ 86354 w 6006665"/>
                        <a:gd name="connsiteY444-130460" fmla="*/ 1511189 h 3006470"/>
                        <a:gd name="connsiteX445-130461" fmla="*/ 298238 w 6006665"/>
                        <a:gd name="connsiteY445-130462" fmla="*/ 1554366 h 3006470"/>
                        <a:gd name="connsiteX446-130463" fmla="*/ 345959 w 6006665"/>
                        <a:gd name="connsiteY446-130464" fmla="*/ 1586180 h 3006470"/>
                        <a:gd name="connsiteX447-130465" fmla="*/ 362087 w 6006665"/>
                        <a:gd name="connsiteY447-130466" fmla="*/ 1595588 h 3006470"/>
                        <a:gd name="connsiteX448-130467" fmla="*/ 365867 w 6006665"/>
                        <a:gd name="connsiteY448-130468" fmla="*/ 1563455 h 3006470"/>
                        <a:gd name="connsiteX449-130469" fmla="*/ 345415 w 6006665"/>
                        <a:gd name="connsiteY449-130470" fmla="*/ 1527096 h 3006470"/>
                        <a:gd name="connsiteX450-130471" fmla="*/ 365867 w 6006665"/>
                        <a:gd name="connsiteY450-130472" fmla="*/ 1495281 h 3006470"/>
                        <a:gd name="connsiteX451-130473" fmla="*/ 374560 w 6006665"/>
                        <a:gd name="connsiteY451-130474" fmla="*/ 1500280 h 3006470"/>
                        <a:gd name="connsiteX452-130475" fmla="*/ 377774 w 6006665"/>
                        <a:gd name="connsiteY452-130476" fmla="*/ 1495281 h 3006470"/>
                        <a:gd name="connsiteX453-130477" fmla="*/ 461933 w 6006665"/>
                        <a:gd name="connsiteY453-130478" fmla="*/ 1543673 h 3006470"/>
                        <a:gd name="connsiteX454-130479" fmla="*/ 484035 w 6006665"/>
                        <a:gd name="connsiteY454-130480" fmla="*/ 1527096 h 3006470"/>
                        <a:gd name="connsiteX455-130481" fmla="*/ 463583 w 6006665"/>
                        <a:gd name="connsiteY455-130482" fmla="*/ 1461194 h 3006470"/>
                        <a:gd name="connsiteX456-130483" fmla="*/ 1677078 w 6006665"/>
                        <a:gd name="connsiteY456-130484" fmla="*/ 1370296 h 3006470"/>
                        <a:gd name="connsiteX457-130485" fmla="*/ 1720255 w 6006665"/>
                        <a:gd name="connsiteY457-130486" fmla="*/ 1349844 h 3006470"/>
                        <a:gd name="connsiteX458-130487" fmla="*/ 1731617 w 6006665"/>
                        <a:gd name="connsiteY458-130488" fmla="*/ 1299850 h 3006470"/>
                        <a:gd name="connsiteX459-130489" fmla="*/ 1758887 w 6006665"/>
                        <a:gd name="connsiteY459-130490" fmla="*/ 1256673 h 3006470"/>
                        <a:gd name="connsiteX460-130491" fmla="*/ 1736162 w 6006665"/>
                        <a:gd name="connsiteY460-130492" fmla="*/ 1197589 h 3006470"/>
                        <a:gd name="connsiteX461-130493" fmla="*/ 1758887 w 6006665"/>
                        <a:gd name="connsiteY461-130494" fmla="*/ 1133960 h 3006470"/>
                        <a:gd name="connsiteX462-130495" fmla="*/ 1704347 w 6006665"/>
                        <a:gd name="connsiteY462-130496" fmla="*/ 1070331 h 3006470"/>
                        <a:gd name="connsiteX463-130497" fmla="*/ 1736162 w 6006665"/>
                        <a:gd name="connsiteY463-130498" fmla="*/ 961252 h 3006470"/>
                        <a:gd name="connsiteX464-130499" fmla="*/ 1688440 w 6006665"/>
                        <a:gd name="connsiteY464-130500" fmla="*/ 865809 h 3006470"/>
                        <a:gd name="connsiteX465-130501" fmla="*/ 1752069 w 6006665"/>
                        <a:gd name="connsiteY465-130502" fmla="*/ 788545 h 3006470"/>
                        <a:gd name="connsiteX466-130503" fmla="*/ 1747524 w 6006665"/>
                        <a:gd name="connsiteY466-130504" fmla="*/ 704464 h 3006470"/>
                        <a:gd name="connsiteX467-130505" fmla="*/ 1763431 w 6006665"/>
                        <a:gd name="connsiteY467-130506" fmla="*/ 697647 h 3006470"/>
                        <a:gd name="connsiteX468-130507" fmla="*/ 1764877 w 6006665"/>
                        <a:gd name="connsiteY468-130508" fmla="*/ 702130 h 3006470"/>
                        <a:gd name="connsiteX469-130509" fmla="*/ 1775339 w 6006665"/>
                        <a:gd name="connsiteY469-130510" fmla="*/ 697647 h 3006470"/>
                        <a:gd name="connsiteX470-130511" fmla="*/ 1798063 w 6006665"/>
                        <a:gd name="connsiteY470-130512" fmla="*/ 768093 h 3006470"/>
                        <a:gd name="connsiteX471-130513" fmla="*/ 1791454 w 6006665"/>
                        <a:gd name="connsiteY471-130514" fmla="*/ 815304 h 3006470"/>
                        <a:gd name="connsiteX472-130515" fmla="*/ 1854330 w 6006665"/>
                        <a:gd name="connsiteY472-130516" fmla="*/ 772638 h 3006470"/>
                        <a:gd name="connsiteX473-130517" fmla="*/ 1931594 w 6006665"/>
                        <a:gd name="connsiteY473-130518" fmla="*/ 763548 h 3006470"/>
                        <a:gd name="connsiteX474-130519" fmla="*/ 1932772 w 6006665"/>
                        <a:gd name="connsiteY474-130520" fmla="*/ 764810 h 3006470"/>
                        <a:gd name="connsiteX475-130521" fmla="*/ 1943501 w 6006665"/>
                        <a:gd name="connsiteY475-130522" fmla="*/ 763548 h 3006470"/>
                        <a:gd name="connsiteX476-130523" fmla="*/ 1988608 w 6006665"/>
                        <a:gd name="connsiteY476-130524" fmla="*/ 811877 h 3006470"/>
                        <a:gd name="connsiteX477-130525" fmla="*/ 1963408 w 6006665"/>
                        <a:gd name="connsiteY477-130526" fmla="*/ 736278 h 3006470"/>
                        <a:gd name="connsiteX478-130527" fmla="*/ 1963408 w 6006665"/>
                        <a:gd name="connsiteY478-130528" fmla="*/ 595386 h 3006470"/>
                        <a:gd name="connsiteX479-130529" fmla="*/ 2027037 w 6006665"/>
                        <a:gd name="connsiteY479-130530" fmla="*/ 574934 h 3006470"/>
                        <a:gd name="connsiteX480-130531" fmla="*/ 2037269 w 6006665"/>
                        <a:gd name="connsiteY480-130532" fmla="*/ 575472 h 3006470"/>
                        <a:gd name="connsiteX481-130533" fmla="*/ 2038944 w 6006665"/>
                        <a:gd name="connsiteY481-130534" fmla="*/ 574934 h 3006470"/>
                        <a:gd name="connsiteX482-130535" fmla="*/ 2115414 w 6006665"/>
                        <a:gd name="connsiteY482-130536" fmla="*/ 578958 h 3006470"/>
                        <a:gd name="connsiteX483-130537" fmla="*/ 2192927 w 6006665"/>
                        <a:gd name="connsiteY483-130538" fmla="*/ 559026 h 3006470"/>
                        <a:gd name="connsiteX484-130539" fmla="*/ 2167930 w 6006665"/>
                        <a:gd name="connsiteY484-130540" fmla="*/ 493125 h 3006470"/>
                        <a:gd name="connsiteX485-130541" fmla="*/ 2204289 w 6006665"/>
                        <a:gd name="connsiteY485-130542" fmla="*/ 402226 h 3006470"/>
                        <a:gd name="connsiteX486-130543" fmla="*/ 2247466 w 6006665"/>
                        <a:gd name="connsiteY486-130544" fmla="*/ 397681 h 3006470"/>
                        <a:gd name="connsiteX487-130545" fmla="*/ 2317913 w 6006665"/>
                        <a:gd name="connsiteY487-130546" fmla="*/ 322690 h 3006470"/>
                        <a:gd name="connsiteX488-130547" fmla="*/ 2420183 w 6006665"/>
                        <a:gd name="connsiteY488-130548" fmla="*/ 304510 h 3006470"/>
                        <a:gd name="connsiteX489-130549" fmla="*/ 2429263 w 6006665"/>
                        <a:gd name="connsiteY489-130550" fmla="*/ 263606 h 3006470"/>
                        <a:gd name="connsiteX490-130551" fmla="*/ 2526979 w 6006665"/>
                        <a:gd name="connsiteY490-130552" fmla="*/ 252244 h 3006470"/>
                        <a:gd name="connsiteX491-130553" fmla="*/ 2528058 w 6006665"/>
                        <a:gd name="connsiteY491-130554" fmla="*/ 253503 h 3006470"/>
                        <a:gd name="connsiteX492-130555" fmla="*/ 2538886 w 6006665"/>
                        <a:gd name="connsiteY492-130556" fmla="*/ 252244 h 3006470"/>
                        <a:gd name="connsiteX493-130557" fmla="*/ 2560820 w 6006665"/>
                        <a:gd name="connsiteY493-130558" fmla="*/ 277833 h 3006470"/>
                        <a:gd name="connsiteX494-130559" fmla="*/ 2640602 w 6006665"/>
                        <a:gd name="connsiteY494-130560" fmla="*/ 202249 h 3006470"/>
                        <a:gd name="connsiteX495-130561" fmla="*/ 2652509 w 6006665"/>
                        <a:gd name="connsiteY495-130562" fmla="*/ 202249 h 3006470"/>
                        <a:gd name="connsiteX496-130563" fmla="*/ 2704231 w 6006665"/>
                        <a:gd name="connsiteY496-130564" fmla="*/ 202249 h 3006470"/>
                        <a:gd name="connsiteX497-130565" fmla="*/ 2715593 w 6006665"/>
                        <a:gd name="connsiteY497-130566" fmla="*/ 134075 h 3006470"/>
                        <a:gd name="connsiteX498-130567" fmla="*/ 2751953 w 6006665"/>
                        <a:gd name="connsiteY498-130568" fmla="*/ 68174 h 3006470"/>
                        <a:gd name="connsiteX499-130569" fmla="*/ 2838307 w 6006665"/>
                        <a:gd name="connsiteY499-130570" fmla="*/ 0 h 3006470"/>
                        <a:gd name="connsiteX0-130571" fmla="*/ 1791129 w 6006665"/>
                        <a:gd name="connsiteY0-130572" fmla="*/ 817622 h 3006470"/>
                        <a:gd name="connsiteX1-130573" fmla="*/ 1782156 w 6006665"/>
                        <a:gd name="connsiteY1-130574" fmla="*/ 881716 h 3006470"/>
                        <a:gd name="connsiteX2-130575" fmla="*/ 1809554 w 6006665"/>
                        <a:gd name="connsiteY2-130576" fmla="*/ 895415 h 3006470"/>
                        <a:gd name="connsiteX3-130577" fmla="*/ 1791129 w 6006665"/>
                        <a:gd name="connsiteY3-130578" fmla="*/ 817622 h 3006470"/>
                        <a:gd name="connsiteX4-130579" fmla="*/ 2838307 w 6006665"/>
                        <a:gd name="connsiteY4-130580" fmla="*/ 0 h 3006470"/>
                        <a:gd name="connsiteX5-130581" fmla="*/ 2844246 w 6006665"/>
                        <a:gd name="connsiteY5-130582" fmla="*/ 4711 h 3006470"/>
                        <a:gd name="connsiteX6-130583" fmla="*/ 2850213 w 6006665"/>
                        <a:gd name="connsiteY6-130584" fmla="*/ 0 h 3006470"/>
                        <a:gd name="connsiteX7-130585" fmla="*/ 2916115 w 6006665"/>
                        <a:gd name="connsiteY7-130586" fmla="*/ 52267 h 3006470"/>
                        <a:gd name="connsiteX8-130587" fmla="*/ 2861576 w 6006665"/>
                        <a:gd name="connsiteY8-130588" fmla="*/ 90899 h 3006470"/>
                        <a:gd name="connsiteX9-130589" fmla="*/ 2947929 w 6006665"/>
                        <a:gd name="connsiteY9-130590" fmla="*/ 118168 h 3006470"/>
                        <a:gd name="connsiteX10-130591" fmla="*/ 2957621 w 6006665"/>
                        <a:gd name="connsiteY10-130592" fmla="*/ 186006 h 3006470"/>
                        <a:gd name="connsiteX11-130593" fmla="*/ 2979199 w 6006665"/>
                        <a:gd name="connsiteY11-130594" fmla="*/ 161345 h 3006470"/>
                        <a:gd name="connsiteX12-130595" fmla="*/ 2991106 w 6006665"/>
                        <a:gd name="connsiteY12-130596" fmla="*/ 161345 h 3006470"/>
                        <a:gd name="connsiteX13-130597" fmla="*/ 3086005 w 6006665"/>
                        <a:gd name="connsiteY13-130598" fmla="*/ 161345 h 3006470"/>
                        <a:gd name="connsiteX14-130599" fmla="*/ 3097912 w 6006665"/>
                        <a:gd name="connsiteY14-130600" fmla="*/ 161345 h 3006470"/>
                        <a:gd name="connsiteX15-130601" fmla="*/ 3179721 w 6006665"/>
                        <a:gd name="connsiteY15-130602" fmla="*/ 236336 h 3006470"/>
                        <a:gd name="connsiteX16-130603" fmla="*/ 3211535 w 6006665"/>
                        <a:gd name="connsiteY16-130604" fmla="*/ 295420 h 3006470"/>
                        <a:gd name="connsiteX17-130605" fmla="*/ 3200173 w 6006665"/>
                        <a:gd name="connsiteY17-130606" fmla="*/ 370412 h 3006470"/>
                        <a:gd name="connsiteX18-130607" fmla="*/ 3161541 w 6006665"/>
                        <a:gd name="connsiteY18-130608" fmla="*/ 413589 h 3006470"/>
                        <a:gd name="connsiteX19-130609" fmla="*/ 3066097 w 6006665"/>
                        <a:gd name="connsiteY19-130610" fmla="*/ 488580 h 3006470"/>
                        <a:gd name="connsiteX20-130611" fmla="*/ 3034283 w 6006665"/>
                        <a:gd name="connsiteY20-130612" fmla="*/ 531757 h 3006470"/>
                        <a:gd name="connsiteX21-130613" fmla="*/ 3082005 w 6006665"/>
                        <a:gd name="connsiteY21-130614" fmla="*/ 547664 h 3006470"/>
                        <a:gd name="connsiteX22-130615" fmla="*/ 3129459 w 6006665"/>
                        <a:gd name="connsiteY22-130616" fmla="*/ 575345 h 3006470"/>
                        <a:gd name="connsiteX23-130617" fmla="*/ 3156451 w 6006665"/>
                        <a:gd name="connsiteY23-130618" fmla="*/ 552209 h 3006470"/>
                        <a:gd name="connsiteX24-130619" fmla="*/ 3158460 w 6006665"/>
                        <a:gd name="connsiteY24-130620" fmla="*/ 560693 h 3006470"/>
                        <a:gd name="connsiteX25-130621" fmla="*/ 3168359 w 6006665"/>
                        <a:gd name="connsiteY25-130622" fmla="*/ 552209 h 3006470"/>
                        <a:gd name="connsiteX26-130623" fmla="*/ 3184984 w 6006665"/>
                        <a:gd name="connsiteY26-130624" fmla="*/ 622402 h 3006470"/>
                        <a:gd name="connsiteX27-130625" fmla="*/ 3192811 w 6006665"/>
                        <a:gd name="connsiteY27-130626" fmla="*/ 606748 h 3006470"/>
                        <a:gd name="connsiteX28-130627" fmla="*/ 3251895 w 6006665"/>
                        <a:gd name="connsiteY28-130628" fmla="*/ 586296 h 3006470"/>
                        <a:gd name="connsiteX29-130629" fmla="*/ 3259833 w 6006665"/>
                        <a:gd name="connsiteY29-130630" fmla="*/ 587670 h 3006470"/>
                        <a:gd name="connsiteX30-130631" fmla="*/ 3263802 w 6006665"/>
                        <a:gd name="connsiteY30-130632" fmla="*/ 586296 h 3006470"/>
                        <a:gd name="connsiteX31-130633" fmla="*/ 3381970 w 6006665"/>
                        <a:gd name="connsiteY31-130634" fmla="*/ 606748 h 3006470"/>
                        <a:gd name="connsiteX32-130635" fmla="*/ 3388787 w 6006665"/>
                        <a:gd name="connsiteY32-130636" fmla="*/ 665832 h 3006470"/>
                        <a:gd name="connsiteX33-130637" fmla="*/ 3531529 w 6006665"/>
                        <a:gd name="connsiteY33-130638" fmla="*/ 686823 h 3006470"/>
                        <a:gd name="connsiteX34-130639" fmla="*/ 3538225 w 6006665"/>
                        <a:gd name="connsiteY34-130640" fmla="*/ 590841 h 3006470"/>
                        <a:gd name="connsiteX35-130641" fmla="*/ 3549910 w 6006665"/>
                        <a:gd name="connsiteY35-130642" fmla="*/ 594028 h 3006470"/>
                        <a:gd name="connsiteX36-130643" fmla="*/ 3550132 w 6006665"/>
                        <a:gd name="connsiteY36-130644" fmla="*/ 590841 h 3006470"/>
                        <a:gd name="connsiteX37-130645" fmla="*/ 3625123 w 6006665"/>
                        <a:gd name="connsiteY37-130646" fmla="*/ 611293 h 3006470"/>
                        <a:gd name="connsiteX38-130647" fmla="*/ 3672301 w 6006665"/>
                        <a:gd name="connsiteY38-130648" fmla="*/ 611293 h 3006470"/>
                        <a:gd name="connsiteX39-130649" fmla="*/ 3684207 w 6006665"/>
                        <a:gd name="connsiteY39-130650" fmla="*/ 611293 h 3006470"/>
                        <a:gd name="connsiteX40-130651" fmla="*/ 3743291 w 6006665"/>
                        <a:gd name="connsiteY40-130652" fmla="*/ 677194 h 3006470"/>
                        <a:gd name="connsiteX41-130653" fmla="*/ 3759199 w 6006665"/>
                        <a:gd name="connsiteY41-130654" fmla="*/ 756731 h 3006470"/>
                        <a:gd name="connsiteX42-130655" fmla="*/ 3738747 w 6006665"/>
                        <a:gd name="connsiteY42-130656" fmla="*/ 806725 h 3006470"/>
                        <a:gd name="connsiteX43-130657" fmla="*/ 3786469 w 6006665"/>
                        <a:gd name="connsiteY43-130658" fmla="*/ 897623 h 3006470"/>
                        <a:gd name="connsiteX44-130659" fmla="*/ 3835603 w 6006665"/>
                        <a:gd name="connsiteY44-130660" fmla="*/ 933529 h 3006470"/>
                        <a:gd name="connsiteX45-130661" fmla="*/ 3865460 w 6006665"/>
                        <a:gd name="connsiteY45-130662" fmla="*/ 822632 h 3006470"/>
                        <a:gd name="connsiteX46-130663" fmla="*/ 3875077 w 6006665"/>
                        <a:gd name="connsiteY46-130664" fmla="*/ 831139 h 3006470"/>
                        <a:gd name="connsiteX47-130665" fmla="*/ 3877367 w 6006665"/>
                        <a:gd name="connsiteY47-130666" fmla="*/ 822632 h 3006470"/>
                        <a:gd name="connsiteX48-130667" fmla="*/ 3932151 w 6006665"/>
                        <a:gd name="connsiteY48-130668" fmla="*/ 871095 h 3006470"/>
                        <a:gd name="connsiteX49-130669" fmla="*/ 3988173 w 6006665"/>
                        <a:gd name="connsiteY49-130670" fmla="*/ 843084 h 3006470"/>
                        <a:gd name="connsiteX50-130671" fmla="*/ 3993852 w 6006665"/>
                        <a:gd name="connsiteY50-130672" fmla="*/ 846199 h 3006470"/>
                        <a:gd name="connsiteX51-130673" fmla="*/ 4000080 w 6006665"/>
                        <a:gd name="connsiteY51-130674" fmla="*/ 843084 h 3006470"/>
                        <a:gd name="connsiteX52-130675" fmla="*/ 4062426 w 6006665"/>
                        <a:gd name="connsiteY52-130676" fmla="*/ 877274 h 3006470"/>
                        <a:gd name="connsiteX53-130677" fmla="*/ 4085889 w 6006665"/>
                        <a:gd name="connsiteY53-130678" fmla="*/ 849902 h 3006470"/>
                        <a:gd name="connsiteX54-130679" fmla="*/ 4095563 w 6006665"/>
                        <a:gd name="connsiteY54-130680" fmla="*/ 852506 h 3006470"/>
                        <a:gd name="connsiteX55-130681" fmla="*/ 4097796 w 6006665"/>
                        <a:gd name="connsiteY55-130682" fmla="*/ 849902 h 3006470"/>
                        <a:gd name="connsiteX56-130683" fmla="*/ 4144150 w 6006665"/>
                        <a:gd name="connsiteY56-130684" fmla="*/ 862382 h 3006470"/>
                        <a:gd name="connsiteX57-130685" fmla="*/ 4117703 w 6006665"/>
                        <a:gd name="connsiteY57-130686" fmla="*/ 752186 h 3006470"/>
                        <a:gd name="connsiteX58-130687" fmla="*/ 4165425 w 6006665"/>
                        <a:gd name="connsiteY58-130688" fmla="*/ 697647 h 3006470"/>
                        <a:gd name="connsiteX59-130689" fmla="*/ 4175231 w 6006665"/>
                        <a:gd name="connsiteY59-130690" fmla="*/ 700048 h 3006470"/>
                        <a:gd name="connsiteX60-130691" fmla="*/ 4177332 w 6006665"/>
                        <a:gd name="connsiteY60-130692" fmla="*/ 697647 h 3006470"/>
                        <a:gd name="connsiteX61-130693" fmla="*/ 4511384 w 6006665"/>
                        <a:gd name="connsiteY61-130694" fmla="*/ 779455 h 3006470"/>
                        <a:gd name="connsiteX62-130695" fmla="*/ 4543199 w 6006665"/>
                        <a:gd name="connsiteY62-130696" fmla="*/ 849902 h 3006470"/>
                        <a:gd name="connsiteX63-130697" fmla="*/ 4639242 w 6006665"/>
                        <a:gd name="connsiteY63-130698" fmla="*/ 932544 h 3006470"/>
                        <a:gd name="connsiteX64-130699" fmla="*/ 4774445 w 6006665"/>
                        <a:gd name="connsiteY64-130700" fmla="*/ 913531 h 3006470"/>
                        <a:gd name="connsiteX65-130701" fmla="*/ 4778496 w 6006665"/>
                        <a:gd name="connsiteY65-130702" fmla="*/ 914635 h 3006470"/>
                        <a:gd name="connsiteX66-130703" fmla="*/ 4786352 w 6006665"/>
                        <a:gd name="connsiteY66-130704" fmla="*/ 913531 h 3006470"/>
                        <a:gd name="connsiteX67-130705" fmla="*/ 4861343 w 6006665"/>
                        <a:gd name="connsiteY67-130706" fmla="*/ 933983 h 3006470"/>
                        <a:gd name="connsiteX68-130707" fmla="*/ 4893158 w 6006665"/>
                        <a:gd name="connsiteY68-130708" fmla="*/ 977160 h 3006470"/>
                        <a:gd name="connsiteX69-130709" fmla="*/ 4888613 w 6006665"/>
                        <a:gd name="connsiteY69-130710" fmla="*/ 1058968 h 3006470"/>
                        <a:gd name="connsiteX70-130711" fmla="*/ 4927677 w 6006665"/>
                        <a:gd name="connsiteY70-130712" fmla="*/ 1083640 h 3006470"/>
                        <a:gd name="connsiteX71-130713" fmla="*/ 4967605 w 6006665"/>
                        <a:gd name="connsiteY71-130714" fmla="*/ 1070331 h 3006470"/>
                        <a:gd name="connsiteX72-130715" fmla="*/ 5038051 w 6006665"/>
                        <a:gd name="connsiteY72-130716" fmla="*/ 1063513 h 3006470"/>
                        <a:gd name="connsiteX73-130717" fmla="*/ 5040730 w 6006665"/>
                        <a:gd name="connsiteY73-130718" fmla="*/ 1064406 h 3006470"/>
                        <a:gd name="connsiteX74-130719" fmla="*/ 5049958 w 6006665"/>
                        <a:gd name="connsiteY74-130720" fmla="*/ 1063513 h 3006470"/>
                        <a:gd name="connsiteX75-130721" fmla="*/ 5114249 w 6006665"/>
                        <a:gd name="connsiteY75-130722" fmla="*/ 1084944 h 3006470"/>
                        <a:gd name="connsiteX76-130723" fmla="*/ 5176671 w 6006665"/>
                        <a:gd name="connsiteY76-130724" fmla="*/ 1074876 h 3006470"/>
                        <a:gd name="connsiteX77-130725" fmla="*/ 5177801 w 6006665"/>
                        <a:gd name="connsiteY77-130726" fmla="*/ 1076614 h 3006470"/>
                        <a:gd name="connsiteX78-130727" fmla="*/ 5188578 w 6006665"/>
                        <a:gd name="connsiteY78-130728" fmla="*/ 1074876 h 3006470"/>
                        <a:gd name="connsiteX79-130729" fmla="*/ 5243719 w 6006665"/>
                        <a:gd name="connsiteY79-130730" fmla="*/ 1159707 h 3006470"/>
                        <a:gd name="connsiteX80-130731" fmla="*/ 5283477 w 6006665"/>
                        <a:gd name="connsiteY80-130732" fmla="*/ 1129415 h 3006470"/>
                        <a:gd name="connsiteX81-130733" fmla="*/ 5258480 w 6006665"/>
                        <a:gd name="connsiteY81-130734" fmla="*/ 1063513 h 3006470"/>
                        <a:gd name="connsiteX82-130735" fmla="*/ 5267570 w 6006665"/>
                        <a:gd name="connsiteY82-130736" fmla="*/ 1015792 h 3006470"/>
                        <a:gd name="connsiteX83-130737" fmla="*/ 5278896 w 6006665"/>
                        <a:gd name="connsiteY83-130738" fmla="*/ 1018841 h 3006470"/>
                        <a:gd name="connsiteX84-130739" fmla="*/ 5279477 w 6006665"/>
                        <a:gd name="connsiteY84-130740" fmla="*/ 1015792 h 3006470"/>
                        <a:gd name="connsiteX85-130741" fmla="*/ 5395510 w 6006665"/>
                        <a:gd name="connsiteY85-130742" fmla="*/ 1047031 h 3006470"/>
                        <a:gd name="connsiteX86-130743" fmla="*/ 5463001 w 6006665"/>
                        <a:gd name="connsiteY86-130744" fmla="*/ 1043061 h 3006470"/>
                        <a:gd name="connsiteX87-130745" fmla="*/ 5464386 w 6006665"/>
                        <a:gd name="connsiteY87-130746" fmla="*/ 1043680 h 3006470"/>
                        <a:gd name="connsiteX88-130747" fmla="*/ 5474909 w 6006665"/>
                        <a:gd name="connsiteY88-130748" fmla="*/ 1043061 h 3006470"/>
                        <a:gd name="connsiteX89-130749" fmla="*/ 5581715 w 6006665"/>
                        <a:gd name="connsiteY89-130750" fmla="*/ 1090783 h 3006470"/>
                        <a:gd name="connsiteX90-130751" fmla="*/ 5633981 w 6006665"/>
                        <a:gd name="connsiteY90-130752" fmla="*/ 1133960 h 3006470"/>
                        <a:gd name="connsiteX91-130753" fmla="*/ 5720335 w 6006665"/>
                        <a:gd name="connsiteY91-130754" fmla="*/ 1213496 h 3006470"/>
                        <a:gd name="connsiteX92-130755" fmla="*/ 5822595 w 6006665"/>
                        <a:gd name="connsiteY92-130756" fmla="*/ 1311212 h 3006470"/>
                        <a:gd name="connsiteX93-130757" fmla="*/ 5818051 w 6006665"/>
                        <a:gd name="connsiteY93-130758" fmla="*/ 1365751 h 3006470"/>
                        <a:gd name="connsiteX94-130759" fmla="*/ 5825679 w 6006665"/>
                        <a:gd name="connsiteY94-130760" fmla="*/ 1373379 h 3006470"/>
                        <a:gd name="connsiteX95-130761" fmla="*/ 5822051 w 6006665"/>
                        <a:gd name="connsiteY95-130762" fmla="*/ 1322574 h 3006470"/>
                        <a:gd name="connsiteX96-130763" fmla="*/ 5834092 w 6006665"/>
                        <a:gd name="connsiteY96-130764" fmla="*/ 1324447 h 3006470"/>
                        <a:gd name="connsiteX97-130765" fmla="*/ 5833958 w 6006665"/>
                        <a:gd name="connsiteY97-130766" fmla="*/ 1322574 h 3006470"/>
                        <a:gd name="connsiteX98-130767" fmla="*/ 5936219 w 6006665"/>
                        <a:gd name="connsiteY98-130768" fmla="*/ 1338481 h 3006470"/>
                        <a:gd name="connsiteX99-130769" fmla="*/ 6006665 w 6006665"/>
                        <a:gd name="connsiteY99-130770" fmla="*/ 1418018 h 3006470"/>
                        <a:gd name="connsiteX100-130771" fmla="*/ 5968033 w 6006665"/>
                        <a:gd name="connsiteY100-130772" fmla="*/ 1456650 h 3006470"/>
                        <a:gd name="connsiteX101-130773" fmla="*/ 5908949 w 6006665"/>
                        <a:gd name="connsiteY101-130774" fmla="*/ 1468012 h 3006470"/>
                        <a:gd name="connsiteX102-130775" fmla="*/ 5908949 w 6006665"/>
                        <a:gd name="connsiteY102-130776" fmla="*/ 1554366 h 3006470"/>
                        <a:gd name="connsiteX103-130777" fmla="*/ 5893042 w 6006665"/>
                        <a:gd name="connsiteY103-130778" fmla="*/ 1570273 h 3006470"/>
                        <a:gd name="connsiteX104-130779" fmla="*/ 5881135 w 6006665"/>
                        <a:gd name="connsiteY104-130780" fmla="*/ 1570273 h 3006470"/>
                        <a:gd name="connsiteX105-130781" fmla="*/ 5861227 w 6006665"/>
                        <a:gd name="connsiteY105-130782" fmla="*/ 1570273 h 3006470"/>
                        <a:gd name="connsiteX106-130783" fmla="*/ 5849321 w 6006665"/>
                        <a:gd name="connsiteY106-130784" fmla="*/ 1570273 h 3006470"/>
                        <a:gd name="connsiteX107-130785" fmla="*/ 5817506 w 6006665"/>
                        <a:gd name="connsiteY107-130786" fmla="*/ 1536186 h 3006470"/>
                        <a:gd name="connsiteX108-130787" fmla="*/ 5767511 w 6006665"/>
                        <a:gd name="connsiteY108-130788" fmla="*/ 1511189 h 3006470"/>
                        <a:gd name="connsiteX109-130789" fmla="*/ 5762967 w 6006665"/>
                        <a:gd name="connsiteY109-130790" fmla="*/ 1477102 h 3006470"/>
                        <a:gd name="connsiteX110-130791" fmla="*/ 5729132 w 6006665"/>
                        <a:gd name="connsiteY110-130792" fmla="*/ 1463170 h 3006470"/>
                        <a:gd name="connsiteX111-130793" fmla="*/ 5695337 w 6006665"/>
                        <a:gd name="connsiteY111-130794" fmla="*/ 1472557 h 3006470"/>
                        <a:gd name="connsiteX112-130795" fmla="*/ 5693366 w 6006665"/>
                        <a:gd name="connsiteY112-130796" fmla="*/ 1469797 h 3006470"/>
                        <a:gd name="connsiteX113-130797" fmla="*/ 5683431 w 6006665"/>
                        <a:gd name="connsiteY113-130798" fmla="*/ 1472557 h 3006470"/>
                        <a:gd name="connsiteX114-130799" fmla="*/ 5660706 w 6006665"/>
                        <a:gd name="connsiteY114-130800" fmla="*/ 1440742 h 3006470"/>
                        <a:gd name="connsiteX115-130801" fmla="*/ 5669644 w 6006665"/>
                        <a:gd name="connsiteY115-130802" fmla="*/ 1415717 h 3006470"/>
                        <a:gd name="connsiteX116-130803" fmla="*/ 5640799 w 6006665"/>
                        <a:gd name="connsiteY116-130804" fmla="*/ 1429380 h 3006470"/>
                        <a:gd name="connsiteX117-130805" fmla="*/ 5656705 w 6006665"/>
                        <a:gd name="connsiteY117-130806" fmla="*/ 1472557 h 3006470"/>
                        <a:gd name="connsiteX118-130807" fmla="*/ 5633981 w 6006665"/>
                        <a:gd name="connsiteY118-130808" fmla="*/ 1511189 h 3006470"/>
                        <a:gd name="connsiteX119-130809" fmla="*/ 5586259 w 6006665"/>
                        <a:gd name="connsiteY119-130810" fmla="*/ 1547548 h 3006470"/>
                        <a:gd name="connsiteX120-130811" fmla="*/ 5575676 w 6006665"/>
                        <a:gd name="connsiteY120-130812" fmla="*/ 1546540 h 3006470"/>
                        <a:gd name="connsiteX121-130813" fmla="*/ 5574353 w 6006665"/>
                        <a:gd name="connsiteY121-130814" fmla="*/ 1547548 h 3006470"/>
                        <a:gd name="connsiteX122-130815" fmla="*/ 5539436 w 6006665"/>
                        <a:gd name="connsiteY122-130816" fmla="*/ 1544223 h 3006470"/>
                        <a:gd name="connsiteX123-130817" fmla="*/ 5570352 w 6006665"/>
                        <a:gd name="connsiteY123-130818" fmla="*/ 1586180 h 3006470"/>
                        <a:gd name="connsiteX124-130819" fmla="*/ 5593077 w 6006665"/>
                        <a:gd name="connsiteY124-130820" fmla="*/ 1649809 h 3006470"/>
                        <a:gd name="connsiteX125-130821" fmla="*/ 5608984 w 6006665"/>
                        <a:gd name="connsiteY125-130822" fmla="*/ 1677079 h 3006470"/>
                        <a:gd name="connsiteX126-130823" fmla="*/ 5613529 w 6006665"/>
                        <a:gd name="connsiteY126-130824" fmla="*/ 1708893 h 3006470"/>
                        <a:gd name="connsiteX127-130825" fmla="*/ 5608984 w 6006665"/>
                        <a:gd name="connsiteY127-130826" fmla="*/ 1731618 h 3006470"/>
                        <a:gd name="connsiteX128-130827" fmla="*/ 5597799 w 6006665"/>
                        <a:gd name="connsiteY128-130828" fmla="*/ 1728009 h 3006470"/>
                        <a:gd name="connsiteX129-130829" fmla="*/ 5597077 w 6006665"/>
                        <a:gd name="connsiteY129-130830" fmla="*/ 1731618 h 3006470"/>
                        <a:gd name="connsiteX130-130831" fmla="*/ 5534271 w 6006665"/>
                        <a:gd name="connsiteY130-130832" fmla="*/ 1711358 h 3006470"/>
                        <a:gd name="connsiteX131-130833" fmla="*/ 5436277 w 6006665"/>
                        <a:gd name="connsiteY131-130834" fmla="*/ 1767977 h 3006470"/>
                        <a:gd name="connsiteX132-130835" fmla="*/ 5397645 w 6006665"/>
                        <a:gd name="connsiteY132-130836" fmla="*/ 1779340 h 3006470"/>
                        <a:gd name="connsiteX133-130837" fmla="*/ 5345378 w 6006665"/>
                        <a:gd name="connsiteY133-130838" fmla="*/ 1833879 h 3006470"/>
                        <a:gd name="connsiteX134-130839" fmla="*/ 5290839 w 6006665"/>
                        <a:gd name="connsiteY134-130840" fmla="*/ 1881600 h 3006470"/>
                        <a:gd name="connsiteX135-130841" fmla="*/ 5274932 w 6006665"/>
                        <a:gd name="connsiteY135-130842" fmla="*/ 1913415 h 3006470"/>
                        <a:gd name="connsiteX136-130843" fmla="*/ 5267238 w 6006665"/>
                        <a:gd name="connsiteY136-130844" fmla="*/ 1904988 h 3006470"/>
                        <a:gd name="connsiteX137-130845" fmla="*/ 5263025 w 6006665"/>
                        <a:gd name="connsiteY137-130846" fmla="*/ 1913415 h 3006470"/>
                        <a:gd name="connsiteX138-130847" fmla="*/ 5219538 w 6006665"/>
                        <a:gd name="connsiteY138-130848" fmla="*/ 1865787 h 3006470"/>
                        <a:gd name="connsiteX139-130849" fmla="*/ 5129494 w 6006665"/>
                        <a:gd name="connsiteY139-130850" fmla="*/ 1920232 h 3006470"/>
                        <a:gd name="connsiteX140-130851" fmla="*/ 5126389 w 6006665"/>
                        <a:gd name="connsiteY140-130852" fmla="*/ 1914910 h 3006470"/>
                        <a:gd name="connsiteX141-130853" fmla="*/ 5117587 w 6006665"/>
                        <a:gd name="connsiteY141-130854" fmla="*/ 1920232 h 3006470"/>
                        <a:gd name="connsiteX142-130855" fmla="*/ 5105544 w 6006665"/>
                        <a:gd name="connsiteY142-130856" fmla="*/ 1899586 h 3006470"/>
                        <a:gd name="connsiteX143-130857" fmla="*/ 5074955 w 6006665"/>
                        <a:gd name="connsiteY143-130858" fmla="*/ 1924777 h 3006470"/>
                        <a:gd name="connsiteX144-130859" fmla="*/ 5065718 w 6006665"/>
                        <a:gd name="connsiteY144-130860" fmla="*/ 1922578 h 3006470"/>
                        <a:gd name="connsiteX145-130861" fmla="*/ 5063048 w 6006665"/>
                        <a:gd name="connsiteY145-130862" fmla="*/ 1924777 h 3006470"/>
                        <a:gd name="connsiteX146-130863" fmla="*/ 5026594 w 6006665"/>
                        <a:gd name="connsiteY146-130864" fmla="*/ 1916098 h 3006470"/>
                        <a:gd name="connsiteX147-130865" fmla="*/ 5015871 w 6006665"/>
                        <a:gd name="connsiteY147-130866" fmla="*/ 1961137 h 3006470"/>
                        <a:gd name="connsiteX148-130867" fmla="*/ 4974967 w 6006665"/>
                        <a:gd name="connsiteY148-130868" fmla="*/ 2027038 h 3006470"/>
                        <a:gd name="connsiteX149-130869" fmla="*/ 4974967 w 6006665"/>
                        <a:gd name="connsiteY149-130870" fmla="*/ 2058853 h 3006470"/>
                        <a:gd name="connsiteX150-130871" fmla="*/ 5015871 w 6006665"/>
                        <a:gd name="connsiteY150-130872" fmla="*/ 2074760 h 3006470"/>
                        <a:gd name="connsiteX151-130873" fmla="*/ 5011326 w 6006665"/>
                        <a:gd name="connsiteY151-130874" fmla="*/ 2172476 h 3006470"/>
                        <a:gd name="connsiteX152-130875" fmla="*/ 4999419 w 6006665"/>
                        <a:gd name="connsiteY152-130876" fmla="*/ 2172476 h 3006470"/>
                        <a:gd name="connsiteX153-130877" fmla="*/ 4974967 w 6006665"/>
                        <a:gd name="connsiteY153-130878" fmla="*/ 2172476 h 3006470"/>
                        <a:gd name="connsiteX154-130879" fmla="*/ 4963605 w 6006665"/>
                        <a:gd name="connsiteY154-130880" fmla="*/ 2224742 h 3006470"/>
                        <a:gd name="connsiteX155-130881" fmla="*/ 4974967 w 6006665"/>
                        <a:gd name="connsiteY155-130882" fmla="*/ 2252012 h 3006470"/>
                        <a:gd name="connsiteX156-130883" fmla="*/ 4909065 w 6006665"/>
                        <a:gd name="connsiteY156-130884" fmla="*/ 2286099 h 3006470"/>
                        <a:gd name="connsiteX157-130885" fmla="*/ 4897703 w 6006665"/>
                        <a:gd name="connsiteY157-130886" fmla="*/ 2354273 h 3006470"/>
                        <a:gd name="connsiteX158-130887" fmla="*/ 4845437 w 6006665"/>
                        <a:gd name="connsiteY158-130888" fmla="*/ 2370180 h 3006470"/>
                        <a:gd name="connsiteX159-130889" fmla="*/ 4834074 w 6006665"/>
                        <a:gd name="connsiteY159-130890" fmla="*/ 2429264 h 3006470"/>
                        <a:gd name="connsiteX160-130891" fmla="*/ 4779535 w 6006665"/>
                        <a:gd name="connsiteY160-130892" fmla="*/ 2488348 h 3006470"/>
                        <a:gd name="connsiteX161-130893" fmla="*/ 4777225 w 6006665"/>
                        <a:gd name="connsiteY161-130894" fmla="*/ 2477952 h 3006470"/>
                        <a:gd name="connsiteX162-130895" fmla="*/ 4767628 w 6006665"/>
                        <a:gd name="connsiteY162-130896" fmla="*/ 2488348 h 3006470"/>
                        <a:gd name="connsiteX163-130897" fmla="*/ 4758538 w 6006665"/>
                        <a:gd name="connsiteY163-130898" fmla="*/ 2447444 h 3006470"/>
                        <a:gd name="connsiteX164-130899" fmla="*/ 4742631 w 6006665"/>
                        <a:gd name="connsiteY164-130900" fmla="*/ 2361090 h 3006470"/>
                        <a:gd name="connsiteX165-130901" fmla="*/ 4715361 w 6006665"/>
                        <a:gd name="connsiteY165-130902" fmla="*/ 2220198 h 3006470"/>
                        <a:gd name="connsiteX166-130903" fmla="*/ 4735813 w 6006665"/>
                        <a:gd name="connsiteY166-130904" fmla="*/ 2129299 h 3006470"/>
                        <a:gd name="connsiteX167-130905" fmla="*/ 4767628 w 6006665"/>
                        <a:gd name="connsiteY167-130906" fmla="*/ 2086122 h 3006470"/>
                        <a:gd name="connsiteX168-130907" fmla="*/ 4767628 w 6006665"/>
                        <a:gd name="connsiteY168-130908" fmla="*/ 2058853 h 3006470"/>
                        <a:gd name="connsiteX169-130909" fmla="*/ 4826712 w 6006665"/>
                        <a:gd name="connsiteY169-130910" fmla="*/ 2042945 h 3006470"/>
                        <a:gd name="connsiteX170-130911" fmla="*/ 4892613 w 6006665"/>
                        <a:gd name="connsiteY170-130912" fmla="*/ 1952047 h 3006470"/>
                        <a:gd name="connsiteX171-130913" fmla="*/ 4956243 w 6006665"/>
                        <a:gd name="connsiteY171-130914" fmla="*/ 1877056 h 3006470"/>
                        <a:gd name="connsiteX172-130915" fmla="*/ 5022143 w 6006665"/>
                        <a:gd name="connsiteY172-130916" fmla="*/ 1817971 h 3006470"/>
                        <a:gd name="connsiteX173-130917" fmla="*/ 5046694 w 6006665"/>
                        <a:gd name="connsiteY173-130918" fmla="*/ 1710844 h 3006470"/>
                        <a:gd name="connsiteX174-130919" fmla="*/ 5015871 w 6006665"/>
                        <a:gd name="connsiteY174-130920" fmla="*/ 1715711 h 3006470"/>
                        <a:gd name="connsiteX175-130921" fmla="*/ 4995419 w 6006665"/>
                        <a:gd name="connsiteY175-130922" fmla="*/ 1779340 h 3006470"/>
                        <a:gd name="connsiteX176-130923" fmla="*/ 4904521 w 6006665"/>
                        <a:gd name="connsiteY176-130924" fmla="*/ 1865693 h 3006470"/>
                        <a:gd name="connsiteX177-130925" fmla="*/ 4901708 w 6006665"/>
                        <a:gd name="connsiteY177-130926" fmla="*/ 1857053 h 3006470"/>
                        <a:gd name="connsiteX178-130927" fmla="*/ 4892613 w 6006665"/>
                        <a:gd name="connsiteY178-130928" fmla="*/ 1865693 h 3006470"/>
                        <a:gd name="connsiteX179-130929" fmla="*/ 4861835 w 6006665"/>
                        <a:gd name="connsiteY179-130930" fmla="*/ 1771159 h 3006470"/>
                        <a:gd name="connsiteX180-130931" fmla="*/ 4779535 w 6006665"/>
                        <a:gd name="connsiteY180-130932" fmla="*/ 1795247 h 3006470"/>
                        <a:gd name="connsiteX181-130933" fmla="*/ 4684091 w 6006665"/>
                        <a:gd name="connsiteY181-130934" fmla="*/ 1920232 h 3006470"/>
                        <a:gd name="connsiteX182-130935" fmla="*/ 4715906 w 6006665"/>
                        <a:gd name="connsiteY182-130936" fmla="*/ 1967954 h 3006470"/>
                        <a:gd name="connsiteX183-130937" fmla="*/ 4636369 w 6006665"/>
                        <a:gd name="connsiteY183-130938" fmla="*/ 1983861 h 3006470"/>
                        <a:gd name="connsiteX184-130939" fmla="*/ 4577285 w 6006665"/>
                        <a:gd name="connsiteY184-130940" fmla="*/ 1988406 h 3006470"/>
                        <a:gd name="connsiteX185-130941" fmla="*/ 4577373 w 6006665"/>
                        <a:gd name="connsiteY185-130942" fmla="*/ 1987484 h 3006470"/>
                        <a:gd name="connsiteX186-130943" fmla="*/ 4565379 w 6006665"/>
                        <a:gd name="connsiteY186-130944" fmla="*/ 1988406 h 3006470"/>
                        <a:gd name="connsiteX187-130945" fmla="*/ 4569923 w 6006665"/>
                        <a:gd name="connsiteY187-130946" fmla="*/ 1940685 h 3006470"/>
                        <a:gd name="connsiteX188-130947" fmla="*/ 4520081 w 6006665"/>
                        <a:gd name="connsiteY188-130948" fmla="*/ 1931099 h 3006470"/>
                        <a:gd name="connsiteX189-130949" fmla="*/ 4475025 w 6006665"/>
                        <a:gd name="connsiteY189-130950" fmla="*/ 1961137 h 3006470"/>
                        <a:gd name="connsiteX190-130951" fmla="*/ 4464394 w 6006665"/>
                        <a:gd name="connsiteY190-130952" fmla="*/ 1960286 h 3006470"/>
                        <a:gd name="connsiteX191-130953" fmla="*/ 4463118 w 6006665"/>
                        <a:gd name="connsiteY191-130954" fmla="*/ 1961137 h 3006470"/>
                        <a:gd name="connsiteX192-130955" fmla="*/ 4357637 w 6006665"/>
                        <a:gd name="connsiteY192-130956" fmla="*/ 1952698 h 3006470"/>
                        <a:gd name="connsiteX193-130957" fmla="*/ 4243233 w 6006665"/>
                        <a:gd name="connsiteY193-130958" fmla="*/ 1972499 h 3006470"/>
                        <a:gd name="connsiteX194-130959" fmla="*/ 4125065 w 6006665"/>
                        <a:gd name="connsiteY194-130960" fmla="*/ 2106574 h 3006470"/>
                        <a:gd name="connsiteX195-130961" fmla="*/ 3984173 w 6006665"/>
                        <a:gd name="connsiteY195-130962" fmla="*/ 2263374 h 3006470"/>
                        <a:gd name="connsiteX196-130963" fmla="*/ 4038712 w 6006665"/>
                        <a:gd name="connsiteY196-130964" fmla="*/ 2267919 h 3006470"/>
                        <a:gd name="connsiteX197-130965" fmla="*/ 4059164 w 6006665"/>
                        <a:gd name="connsiteY197-130966" fmla="*/ 2311096 h 3006470"/>
                        <a:gd name="connsiteX198-130967" fmla="*/ 4087782 w 6006665"/>
                        <a:gd name="connsiteY198-130968" fmla="*/ 2319513 h 3006470"/>
                        <a:gd name="connsiteX199-130969" fmla="*/ 4106341 w 6006665"/>
                        <a:gd name="connsiteY199-130970" fmla="*/ 2290644 h 3006470"/>
                        <a:gd name="connsiteX200-130971" fmla="*/ 4117411 w 6006665"/>
                        <a:gd name="connsiteY200-130972" fmla="*/ 2291946 h 3006470"/>
                        <a:gd name="connsiteX201-130973" fmla="*/ 4118248 w 6006665"/>
                        <a:gd name="connsiteY201-130974" fmla="*/ 2290644 h 3006470"/>
                        <a:gd name="connsiteX202-130975" fmla="*/ 4156880 w 6006665"/>
                        <a:gd name="connsiteY202-130976" fmla="*/ 2295189 h 3006470"/>
                        <a:gd name="connsiteX203-130977" fmla="*/ 4211419 w 6006665"/>
                        <a:gd name="connsiteY203-130978" fmla="*/ 2365635 h 3006470"/>
                        <a:gd name="connsiteX204-130979" fmla="*/ 4215964 w 6006665"/>
                        <a:gd name="connsiteY204-130980" fmla="*/ 2413357 h 3006470"/>
                        <a:gd name="connsiteX205-130981" fmla="*/ 4184149 w 6006665"/>
                        <a:gd name="connsiteY205-130982" fmla="*/ 2472441 h 3006470"/>
                        <a:gd name="connsiteX206-130983" fmla="*/ 4177332 w 6006665"/>
                        <a:gd name="connsiteY206-130984" fmla="*/ 2542887 h 3006470"/>
                        <a:gd name="connsiteX207-130985" fmla="*/ 4161425 w 6006665"/>
                        <a:gd name="connsiteY207-130986" fmla="*/ 2629241 h 3006470"/>
                        <a:gd name="connsiteX208-130987" fmla="*/ 4109158 w 6006665"/>
                        <a:gd name="connsiteY208-130988" fmla="*/ 2708777 h 3006470"/>
                        <a:gd name="connsiteX209-130989" fmla="*/ 4097796 w 6006665"/>
                        <a:gd name="connsiteY209-130990" fmla="*/ 2747409 h 3006470"/>
                        <a:gd name="connsiteX210-130991" fmla="*/ 4043257 w 6006665"/>
                        <a:gd name="connsiteY210-130992" fmla="*/ 2806493 h 3006470"/>
                        <a:gd name="connsiteX211-130993" fmla="*/ 3995535 w 6006665"/>
                        <a:gd name="connsiteY211-130994" fmla="*/ 2865577 h 3006470"/>
                        <a:gd name="connsiteX212-130995" fmla="*/ 3975083 w 6006665"/>
                        <a:gd name="connsiteY212-130996" fmla="*/ 2897392 h 3006470"/>
                        <a:gd name="connsiteX213-130997" fmla="*/ 3925089 w 6006665"/>
                        <a:gd name="connsiteY213-130998" fmla="*/ 2924661 h 3006470"/>
                        <a:gd name="connsiteX214-130999" fmla="*/ 3913182 w 6006665"/>
                        <a:gd name="connsiteY214-131000" fmla="*/ 2924661 h 3006470"/>
                        <a:gd name="connsiteX215-131001" fmla="*/ 3904637 w 6006665"/>
                        <a:gd name="connsiteY215-131002" fmla="*/ 2924661 h 3006470"/>
                        <a:gd name="connsiteX216-131003" fmla="*/ 3892729 w 6006665"/>
                        <a:gd name="connsiteY216-131004" fmla="*/ 2924661 h 3006470"/>
                        <a:gd name="connsiteX217-131005" fmla="*/ 3871063 w 6006665"/>
                        <a:gd name="connsiteY217-131006" fmla="*/ 2908412 h 3006470"/>
                        <a:gd name="connsiteX218-131007" fmla="*/ 3829645 w 6006665"/>
                        <a:gd name="connsiteY218-131008" fmla="*/ 2936024 h 3006470"/>
                        <a:gd name="connsiteX219-131009" fmla="*/ 3822828 w 6006665"/>
                        <a:gd name="connsiteY219-131010" fmla="*/ 2956476 h 3006470"/>
                        <a:gd name="connsiteX220-131011" fmla="*/ 3818283 w 6006665"/>
                        <a:gd name="connsiteY220-131012" fmla="*/ 2947386 h 3006470"/>
                        <a:gd name="connsiteX221-131013" fmla="*/ 3818283 w 6006665"/>
                        <a:gd name="connsiteY221-131014" fmla="*/ 2935660 h 3006470"/>
                        <a:gd name="connsiteX222-131015" fmla="*/ 3817738 w 6006665"/>
                        <a:gd name="connsiteY222-131016" fmla="*/ 2936024 h 3006470"/>
                        <a:gd name="connsiteX223-131017" fmla="*/ 3810921 w 6006665"/>
                        <a:gd name="connsiteY223-131018" fmla="*/ 2956476 h 3006470"/>
                        <a:gd name="connsiteX224-131019" fmla="*/ 3806376 w 6006665"/>
                        <a:gd name="connsiteY224-131020" fmla="*/ 2947386 h 3006470"/>
                        <a:gd name="connsiteX225-131021" fmla="*/ 3806376 w 6006665"/>
                        <a:gd name="connsiteY225-131022" fmla="*/ 2920116 h 3006470"/>
                        <a:gd name="connsiteX226-131023" fmla="*/ 3818283 w 6006665"/>
                        <a:gd name="connsiteY226-131024" fmla="*/ 2920116 h 3006470"/>
                        <a:gd name="connsiteX227-131025" fmla="*/ 3826828 w 6006665"/>
                        <a:gd name="connsiteY227-131026" fmla="*/ 2920116 h 3006470"/>
                        <a:gd name="connsiteX228-131027" fmla="*/ 3833645 w 6006665"/>
                        <a:gd name="connsiteY228-131028" fmla="*/ 2861032 h 3006470"/>
                        <a:gd name="connsiteX229-131029" fmla="*/ 3822283 w 6006665"/>
                        <a:gd name="connsiteY229-131030" fmla="*/ 2817856 h 3006470"/>
                        <a:gd name="connsiteX230-131031" fmla="*/ 3849553 w 6006665"/>
                        <a:gd name="connsiteY230-131032" fmla="*/ 2795131 h 3006470"/>
                        <a:gd name="connsiteX231-131033" fmla="*/ 3858814 w 6006665"/>
                        <a:gd name="connsiteY231-131034" fmla="*/ 2797336 h 3006470"/>
                        <a:gd name="connsiteX232-131035" fmla="*/ 3861460 w 6006665"/>
                        <a:gd name="connsiteY232-131036" fmla="*/ 2795131 h 3006470"/>
                        <a:gd name="connsiteX233-131037" fmla="*/ 3898487 w 6006665"/>
                        <a:gd name="connsiteY233-131038" fmla="*/ 2803947 h 3006470"/>
                        <a:gd name="connsiteX234-131039" fmla="*/ 3919999 w 6006665"/>
                        <a:gd name="connsiteY234-131040" fmla="*/ 2758772 h 3006470"/>
                        <a:gd name="connsiteX235-131041" fmla="*/ 3935906 w 6006665"/>
                        <a:gd name="connsiteY235-131042" fmla="*/ 2699687 h 3006470"/>
                        <a:gd name="connsiteX236-131043" fmla="*/ 3947269 w 6006665"/>
                        <a:gd name="connsiteY236-131044" fmla="*/ 2676963 h 3006470"/>
                        <a:gd name="connsiteX237-131045" fmla="*/ 3966292 w 6006665"/>
                        <a:gd name="connsiteY237-131046" fmla="*/ 2632575 h 3006470"/>
                        <a:gd name="connsiteX238-131047" fmla="*/ 3915999 w 6006665"/>
                        <a:gd name="connsiteY238-131048" fmla="*/ 2645148 h 3006470"/>
                        <a:gd name="connsiteX239-131049" fmla="*/ 3888729 w 6006665"/>
                        <a:gd name="connsiteY239-131050" fmla="*/ 2667873 h 3006470"/>
                        <a:gd name="connsiteX240-131051" fmla="*/ 3876822 w 6006665"/>
                        <a:gd name="connsiteY240-131052" fmla="*/ 2667873 h 3006470"/>
                        <a:gd name="connsiteX241-131053" fmla="*/ 3829645 w 6006665"/>
                        <a:gd name="connsiteY241-131054" fmla="*/ 2667873 h 3006470"/>
                        <a:gd name="connsiteX242-131055" fmla="*/ 3817738 w 6006665"/>
                        <a:gd name="connsiteY242-131056" fmla="*/ 2667873 h 3006470"/>
                        <a:gd name="connsiteX243-131057" fmla="*/ 3801831 w 6006665"/>
                        <a:gd name="connsiteY243-131058" fmla="*/ 2613334 h 3006470"/>
                        <a:gd name="connsiteX244-131059" fmla="*/ 3758654 w 6006665"/>
                        <a:gd name="connsiteY244-131060" fmla="*/ 2574702 h 3006470"/>
                        <a:gd name="connsiteX245-131061" fmla="*/ 3692753 w 6006665"/>
                        <a:gd name="connsiteY245-131062" fmla="*/ 2558795 h 3006470"/>
                        <a:gd name="connsiteX246-131063" fmla="*/ 3683663 w 6006665"/>
                        <a:gd name="connsiteY246-131064" fmla="*/ 2499711 h 3006470"/>
                        <a:gd name="connsiteX247-131065" fmla="*/ 3672301 w 6006665"/>
                        <a:gd name="connsiteY247-131066" fmla="*/ 2467896 h 3006470"/>
                        <a:gd name="connsiteX248-131067" fmla="*/ 3656393 w 6006665"/>
                        <a:gd name="connsiteY248-131068" fmla="*/ 2440627 h 3006470"/>
                        <a:gd name="connsiteX249-131069" fmla="*/ 3633669 w 6006665"/>
                        <a:gd name="connsiteY249-131070" fmla="*/ 2381542 h 3006470"/>
                        <a:gd name="connsiteX250-131071" fmla="*/ 3601854 w 6006665"/>
                        <a:gd name="connsiteY250-131072" fmla="*/ 2361090 h 3006470"/>
                        <a:gd name="connsiteX251-131073" fmla="*/ 3545995 w 6006665"/>
                        <a:gd name="connsiteY251-131074" fmla="*/ 2339606 h 3006470"/>
                        <a:gd name="connsiteX252-131075" fmla="*/ 3506955 w 6006665"/>
                        <a:gd name="connsiteY252-131076" fmla="*/ 2345183 h 3006470"/>
                        <a:gd name="connsiteX253-131077" fmla="*/ 3463779 w 6006665"/>
                        <a:gd name="connsiteY253-131078" fmla="*/ 2354273 h 3006470"/>
                        <a:gd name="connsiteX254-131079" fmla="*/ 3431964 w 6006665"/>
                        <a:gd name="connsiteY254-131080" fmla="*/ 2381542 h 3006470"/>
                        <a:gd name="connsiteX255-131081" fmla="*/ 3452416 w 6006665"/>
                        <a:gd name="connsiteY255-131082" fmla="*/ 2397450 h 3006470"/>
                        <a:gd name="connsiteX256-131083" fmla="*/ 3452416 w 6006665"/>
                        <a:gd name="connsiteY256-131084" fmla="*/ 2429264 h 3006470"/>
                        <a:gd name="connsiteX257-131085" fmla="*/ 3431964 w 6006665"/>
                        <a:gd name="connsiteY257-131086" fmla="*/ 2451989 h 3006470"/>
                        <a:gd name="connsiteX258-131087" fmla="*/ 3400150 w 6006665"/>
                        <a:gd name="connsiteY258-131088" fmla="*/ 2511073 h 3006470"/>
                        <a:gd name="connsiteX259-131089" fmla="*/ 3400150 w 6006665"/>
                        <a:gd name="connsiteY259-131090" fmla="*/ 2538343 h 3006470"/>
                        <a:gd name="connsiteX260-131091" fmla="*/ 3350155 w 6006665"/>
                        <a:gd name="connsiteY260-131092" fmla="*/ 2570157 h 3006470"/>
                        <a:gd name="connsiteX261-131093" fmla="*/ 3342342 w 6006665"/>
                        <a:gd name="connsiteY261-131094" fmla="*/ 2567553 h 3006470"/>
                        <a:gd name="connsiteX262-131095" fmla="*/ 3338249 w 6006665"/>
                        <a:gd name="connsiteY262-131096" fmla="*/ 2570157 h 3006470"/>
                        <a:gd name="connsiteX263-131097" fmla="*/ 3290527 w 6006665"/>
                        <a:gd name="connsiteY263-131098" fmla="*/ 2554250 h 3006470"/>
                        <a:gd name="connsiteX264-131099" fmla="*/ 3259257 w 6006665"/>
                        <a:gd name="connsiteY264-131100" fmla="*/ 2554250 h 3006470"/>
                        <a:gd name="connsiteX265-131101" fmla="*/ 3247350 w 6006665"/>
                        <a:gd name="connsiteY265-131102" fmla="*/ 2554250 h 3006470"/>
                        <a:gd name="connsiteX266-131103" fmla="*/ 3231443 w 6006665"/>
                        <a:gd name="connsiteY266-131104" fmla="*/ 2538343 h 3006470"/>
                        <a:gd name="connsiteX267-131105" fmla="*/ 3213271 w 6006665"/>
                        <a:gd name="connsiteY267-131106" fmla="*/ 2533799 h 3006470"/>
                        <a:gd name="connsiteX268-131107" fmla="*/ 3168359 w 6006665"/>
                        <a:gd name="connsiteY268-131108" fmla="*/ 2570157 h 3006470"/>
                        <a:gd name="connsiteX269-131109" fmla="*/ 3120637 w 6006665"/>
                        <a:gd name="connsiteY269-131110" fmla="*/ 2581519 h 3006470"/>
                        <a:gd name="connsiteX270-131111" fmla="*/ 3082005 w 6006665"/>
                        <a:gd name="connsiteY270-131112" fmla="*/ 2597427 h 3006470"/>
                        <a:gd name="connsiteX271-131113" fmla="*/ 3074460 w 6006665"/>
                        <a:gd name="connsiteY271-131114" fmla="*/ 2595630 h 3006470"/>
                        <a:gd name="connsiteX272-131115" fmla="*/ 3070098 w 6006665"/>
                        <a:gd name="connsiteY272-131116" fmla="*/ 2597427 h 3006470"/>
                        <a:gd name="connsiteX273-131117" fmla="*/ 3022376 w 6006665"/>
                        <a:gd name="connsiteY273-131118" fmla="*/ 2586064 h 3006470"/>
                        <a:gd name="connsiteX274-131119" fmla="*/ 3000196 w 6006665"/>
                        <a:gd name="connsiteY274-131120" fmla="*/ 2586064 h 3006470"/>
                        <a:gd name="connsiteX275-131121" fmla="*/ 2988289 w 6006665"/>
                        <a:gd name="connsiteY275-131122" fmla="*/ 2586064 h 3006470"/>
                        <a:gd name="connsiteX276-131123" fmla="*/ 2967837 w 6006665"/>
                        <a:gd name="connsiteY276-131124" fmla="*/ 2554250 h 3006470"/>
                        <a:gd name="connsiteX277-131125" fmla="*/ 2929205 w 6006665"/>
                        <a:gd name="connsiteY277-131126" fmla="*/ 2526980 h 3006470"/>
                        <a:gd name="connsiteX278-131127" fmla="*/ 2902153 w 6006665"/>
                        <a:gd name="connsiteY278-131128" fmla="*/ 2523116 h 3006470"/>
                        <a:gd name="connsiteX279-131129" fmla="*/ 2861576 w 6006665"/>
                        <a:gd name="connsiteY279-131130" fmla="*/ 2526980 h 3006470"/>
                        <a:gd name="connsiteX280-131131" fmla="*/ 2822944 w 6006665"/>
                        <a:gd name="connsiteY280-131132" fmla="*/ 2538343 h 3006470"/>
                        <a:gd name="connsiteX281-131133" fmla="*/ 2818139 w 6006665"/>
                        <a:gd name="connsiteY281-131134" fmla="*/ 2536254 h 3006470"/>
                        <a:gd name="connsiteX282-131135" fmla="*/ 2811037 w 6006665"/>
                        <a:gd name="connsiteY282-131136" fmla="*/ 2538343 h 3006470"/>
                        <a:gd name="connsiteX283-131137" fmla="*/ 2758770 w 6006665"/>
                        <a:gd name="connsiteY283-131138" fmla="*/ 2515618 h 3006470"/>
                        <a:gd name="connsiteX284-131139" fmla="*/ 2751953 w 6006665"/>
                        <a:gd name="connsiteY284-131140" fmla="*/ 2472441 h 3006470"/>
                        <a:gd name="connsiteX285-131141" fmla="*/ 2708776 w 6006665"/>
                        <a:gd name="connsiteY285-131142" fmla="*/ 2456534 h 3006470"/>
                        <a:gd name="connsiteX286-131143" fmla="*/ 2676962 w 6006665"/>
                        <a:gd name="connsiteY286-131144" fmla="*/ 2451989 h 3006470"/>
                        <a:gd name="connsiteX287-131145" fmla="*/ 2642534 w 6006665"/>
                        <a:gd name="connsiteY287-131146" fmla="*/ 2430245 h 3006470"/>
                        <a:gd name="connsiteX288-131147" fmla="*/ 2609333 w 6006665"/>
                        <a:gd name="connsiteY288-131148" fmla="*/ 2488348 h 3006470"/>
                        <a:gd name="connsiteX289-131149" fmla="*/ 2625240 w 6006665"/>
                        <a:gd name="connsiteY289-131150" fmla="*/ 2522435 h 3006470"/>
                        <a:gd name="connsiteX290-131151" fmla="*/ 2586608 w 6006665"/>
                        <a:gd name="connsiteY290-131152" fmla="*/ 2558795 h 3006470"/>
                        <a:gd name="connsiteX291-131153" fmla="*/ 2577105 w 6006665"/>
                        <a:gd name="connsiteY291-131154" fmla="*/ 2556532 h 3006470"/>
                        <a:gd name="connsiteX292-131155" fmla="*/ 2574701 w 6006665"/>
                        <a:gd name="connsiteY292-131156" fmla="*/ 2558795 h 3006470"/>
                        <a:gd name="connsiteX293-131157" fmla="*/ 2526979 w 6006665"/>
                        <a:gd name="connsiteY293-131158" fmla="*/ 2547432 h 3006470"/>
                        <a:gd name="connsiteX294-131159" fmla="*/ 2490620 w 6006665"/>
                        <a:gd name="connsiteY294-131160" fmla="*/ 2542887 h 3006470"/>
                        <a:gd name="connsiteX295-131161" fmla="*/ 2463350 w 6006665"/>
                        <a:gd name="connsiteY295-131162" fmla="*/ 2515618 h 3006470"/>
                        <a:gd name="connsiteX296-131163" fmla="*/ 2436625 w 6006665"/>
                        <a:gd name="connsiteY296-131164" fmla="*/ 2515618 h 3006470"/>
                        <a:gd name="connsiteX297-131165" fmla="*/ 2424718 w 6006665"/>
                        <a:gd name="connsiteY297-131166" fmla="*/ 2515618 h 3006470"/>
                        <a:gd name="connsiteX298-131167" fmla="*/ 2398858 w 6006665"/>
                        <a:gd name="connsiteY298-131168" fmla="*/ 2502687 h 3006470"/>
                        <a:gd name="connsiteX299-131169" fmla="*/ 2350272 w 6006665"/>
                        <a:gd name="connsiteY299-131170" fmla="*/ 2526980 h 3006470"/>
                        <a:gd name="connsiteX300-131171" fmla="*/ 2282098 w 6006665"/>
                        <a:gd name="connsiteY300-131172" fmla="*/ 2574702 h 3006470"/>
                        <a:gd name="connsiteX301-131173" fmla="*/ 2238921 w 6006665"/>
                        <a:gd name="connsiteY301-131174" fmla="*/ 2586064 h 3006470"/>
                        <a:gd name="connsiteX302-131175" fmla="*/ 2227559 w 6006665"/>
                        <a:gd name="connsiteY302-131176" fmla="*/ 2590609 h 3006470"/>
                        <a:gd name="connsiteX303-131177" fmla="*/ 2225178 w 6006665"/>
                        <a:gd name="connsiteY303-131178" fmla="*/ 2586799 h 3006470"/>
                        <a:gd name="connsiteX304-131179" fmla="*/ 2215652 w 6006665"/>
                        <a:gd name="connsiteY304-131180" fmla="*/ 2590609 h 3006470"/>
                        <a:gd name="connsiteX305-131181" fmla="*/ 2193596 w 6006665"/>
                        <a:gd name="connsiteY305-131182" fmla="*/ 2555320 h 3006470"/>
                        <a:gd name="connsiteX306-131183" fmla="*/ 2157112 w 6006665"/>
                        <a:gd name="connsiteY306-131184" fmla="*/ 2558795 h 3006470"/>
                        <a:gd name="connsiteX307-131185" fmla="*/ 2156291 w 6006665"/>
                        <a:gd name="connsiteY307-131186" fmla="*/ 2557739 h 3006470"/>
                        <a:gd name="connsiteX308-131187" fmla="*/ 2145205 w 6006665"/>
                        <a:gd name="connsiteY308-131188" fmla="*/ 2558795 h 3006470"/>
                        <a:gd name="connsiteX309-131189" fmla="*/ 2129298 w 6006665"/>
                        <a:gd name="connsiteY309-131190" fmla="*/ 2538343 h 3006470"/>
                        <a:gd name="connsiteX310-131191" fmla="*/ 2102029 w 6006665"/>
                        <a:gd name="connsiteY310-131192" fmla="*/ 2526980 h 3006470"/>
                        <a:gd name="connsiteX311-131193" fmla="*/ 2086121 w 6006665"/>
                        <a:gd name="connsiteY311-131194" fmla="*/ 2495166 h 3006470"/>
                        <a:gd name="connsiteX312-131195" fmla="*/ 2070005 w 6006665"/>
                        <a:gd name="connsiteY312-131196" fmla="*/ 2486212 h 3006470"/>
                        <a:gd name="connsiteX313-131197" fmla="*/ 2027582 w 6006665"/>
                        <a:gd name="connsiteY313-131198" fmla="*/ 2499711 h 3006470"/>
                        <a:gd name="connsiteX314-131199" fmla="*/ 2023845 w 6006665"/>
                        <a:gd name="connsiteY314-131200" fmla="*/ 2497111 h 3006470"/>
                        <a:gd name="connsiteX315-131201" fmla="*/ 2018675 w 6006665"/>
                        <a:gd name="connsiteY315-131202" fmla="*/ 2499711 h 3006470"/>
                        <a:gd name="connsiteX316-131203" fmla="*/ 1971363 w 6006665"/>
                        <a:gd name="connsiteY316-131204" fmla="*/ 2468885 h 3006470"/>
                        <a:gd name="connsiteX317-131205" fmla="*/ 1952591 w 6006665"/>
                        <a:gd name="connsiteY317-131206" fmla="*/ 2495166 h 3006470"/>
                        <a:gd name="connsiteX318-131207" fmla="*/ 1947518 w 6006665"/>
                        <a:gd name="connsiteY318-131208" fmla="*/ 2485599 h 3006470"/>
                        <a:gd name="connsiteX319-131209" fmla="*/ 1940684 w 6006665"/>
                        <a:gd name="connsiteY319-131210" fmla="*/ 2495166 h 3006470"/>
                        <a:gd name="connsiteX320-131211" fmla="*/ 1861147 w 6006665"/>
                        <a:gd name="connsiteY320-131212" fmla="*/ 2345183 h 3006470"/>
                        <a:gd name="connsiteX321-131213" fmla="*/ 1811153 w 6006665"/>
                        <a:gd name="connsiteY321-131214" fmla="*/ 2295189 h 3006470"/>
                        <a:gd name="connsiteX322-131215" fmla="*/ 1813950 w 6006665"/>
                        <a:gd name="connsiteY322-131216" fmla="*/ 2292043 h 3006470"/>
                        <a:gd name="connsiteX323-131217" fmla="*/ 1061785 w 6006665"/>
                        <a:gd name="connsiteY323-131218" fmla="*/ 2511073 h 3006470"/>
                        <a:gd name="connsiteX324-131219" fmla="*/ 1006701 w 6006665"/>
                        <a:gd name="connsiteY324-131220" fmla="*/ 2483803 h 3006470"/>
                        <a:gd name="connsiteX325-131221" fmla="*/ 924893 w 6006665"/>
                        <a:gd name="connsiteY325-131222" fmla="*/ 2447444 h 3006470"/>
                        <a:gd name="connsiteX326-131223" fmla="*/ 877716 w 6006665"/>
                        <a:gd name="connsiteY326-131224" fmla="*/ 2447444 h 3006470"/>
                        <a:gd name="connsiteX327-131225" fmla="*/ 802724 w 6006665"/>
                        <a:gd name="connsiteY327-131226" fmla="*/ 2511073 h 3006470"/>
                        <a:gd name="connsiteX328-131227" fmla="*/ 798179 w 6006665"/>
                        <a:gd name="connsiteY328-131228" fmla="*/ 2554250 h 3006470"/>
                        <a:gd name="connsiteX329-131229" fmla="*/ 787406 w 6006665"/>
                        <a:gd name="connsiteY329-131230" fmla="*/ 2543477 h 3006470"/>
                        <a:gd name="connsiteX330-131231" fmla="*/ 786272 w 6006665"/>
                        <a:gd name="connsiteY330-131232" fmla="*/ 2554250 h 3006470"/>
                        <a:gd name="connsiteX331-131233" fmla="*/ 756063 w 6006665"/>
                        <a:gd name="connsiteY331-131234" fmla="*/ 2524040 h 3006470"/>
                        <a:gd name="connsiteX332-131235" fmla="*/ 732278 w 6006665"/>
                        <a:gd name="connsiteY332-131236" fmla="*/ 2581519 h 3006470"/>
                        <a:gd name="connsiteX333-131237" fmla="*/ 743640 w 6006665"/>
                        <a:gd name="connsiteY333-131238" fmla="*/ 2590609 h 3006470"/>
                        <a:gd name="connsiteX334-131239" fmla="*/ 723188 w 6006665"/>
                        <a:gd name="connsiteY334-131240" fmla="*/ 2633786 h 3006470"/>
                        <a:gd name="connsiteX335-131241" fmla="*/ 747026 w 6006665"/>
                        <a:gd name="connsiteY335-131242" fmla="*/ 2670627 h 3006470"/>
                        <a:gd name="connsiteX336-131243" fmla="*/ 763548 w 6006665"/>
                        <a:gd name="connsiteY336-131244" fmla="*/ 2667873 h 3006470"/>
                        <a:gd name="connsiteX337-131245" fmla="*/ 764871 w 6006665"/>
                        <a:gd name="connsiteY337-131246" fmla="*/ 2669637 h 3006470"/>
                        <a:gd name="connsiteX338-131247" fmla="*/ 775455 w 6006665"/>
                        <a:gd name="connsiteY338-131248" fmla="*/ 2667873 h 3006470"/>
                        <a:gd name="connsiteX339-131249" fmla="*/ 802724 w 6006665"/>
                        <a:gd name="connsiteY339-131250" fmla="*/ 2704232 h 3006470"/>
                        <a:gd name="connsiteX340-131251" fmla="*/ 798179 w 6006665"/>
                        <a:gd name="connsiteY340-131252" fmla="*/ 2731502 h 3006470"/>
                        <a:gd name="connsiteX341-131253" fmla="*/ 818632 w 6006665"/>
                        <a:gd name="connsiteY341-131254" fmla="*/ 2742864 h 3006470"/>
                        <a:gd name="connsiteX342-131255" fmla="*/ 802724 w 6006665"/>
                        <a:gd name="connsiteY342-131256" fmla="*/ 2774679 h 3006470"/>
                        <a:gd name="connsiteX343-131257" fmla="*/ 766365 w 6006665"/>
                        <a:gd name="connsiteY343-131258" fmla="*/ 2779224 h 3006470"/>
                        <a:gd name="connsiteX344-131259" fmla="*/ 727733 w 6006665"/>
                        <a:gd name="connsiteY344-131260" fmla="*/ 2838308 h 3006470"/>
                        <a:gd name="connsiteX345-131261" fmla="*/ 759548 w 6006665"/>
                        <a:gd name="connsiteY345-131262" fmla="*/ 2881485 h 3006470"/>
                        <a:gd name="connsiteX346-131263" fmla="*/ 759548 w 6006665"/>
                        <a:gd name="connsiteY346-131264" fmla="*/ 2920116 h 3006470"/>
                        <a:gd name="connsiteX347-131265" fmla="*/ 798179 w 6006665"/>
                        <a:gd name="connsiteY347-131266" fmla="*/ 2979201 h 3006470"/>
                        <a:gd name="connsiteX348-131267" fmla="*/ 775455 w 6006665"/>
                        <a:gd name="connsiteY348-131268" fmla="*/ 2995108 h 3006470"/>
                        <a:gd name="connsiteX349-131269" fmla="*/ 770910 w 6006665"/>
                        <a:gd name="connsiteY349-131270" fmla="*/ 3006470 h 3006470"/>
                        <a:gd name="connsiteX350-131271" fmla="*/ 759003 w 6006665"/>
                        <a:gd name="connsiteY350-131272" fmla="*/ 3006470 h 3006470"/>
                        <a:gd name="connsiteX351-131273" fmla="*/ 755003 w 6006665"/>
                        <a:gd name="connsiteY351-131274" fmla="*/ 3006470 h 3006470"/>
                        <a:gd name="connsiteX352-131275" fmla="*/ 743096 w 6006665"/>
                        <a:gd name="connsiteY352-131276" fmla="*/ 3006470 h 3006470"/>
                        <a:gd name="connsiteX353-131277" fmla="*/ 715826 w 6006665"/>
                        <a:gd name="connsiteY353-131278" fmla="*/ 2972383 h 3006470"/>
                        <a:gd name="connsiteX354-131279" fmla="*/ 704464 w 6006665"/>
                        <a:gd name="connsiteY354-131280" fmla="*/ 2972383 h 3006470"/>
                        <a:gd name="connsiteX355-131281" fmla="*/ 684012 w 6006665"/>
                        <a:gd name="connsiteY355-131282" fmla="*/ 2963293 h 3006470"/>
                        <a:gd name="connsiteX356-131283" fmla="*/ 672649 w 6006665"/>
                        <a:gd name="connsiteY356-131284" fmla="*/ 2940569 h 3006470"/>
                        <a:gd name="connsiteX357-131285" fmla="*/ 645222 w 6006665"/>
                        <a:gd name="connsiteY357-131286" fmla="*/ 2932732 h 3006470"/>
                        <a:gd name="connsiteX358-131287" fmla="*/ 625472 w 6006665"/>
                        <a:gd name="connsiteY358-131288" fmla="*/ 2936024 h 3006470"/>
                        <a:gd name="connsiteX359-131289" fmla="*/ 623771 w 6006665"/>
                        <a:gd name="connsiteY359-131290" fmla="*/ 2934323 h 3006470"/>
                        <a:gd name="connsiteX360-131291" fmla="*/ 613565 w 6006665"/>
                        <a:gd name="connsiteY360-131292" fmla="*/ 2936024 h 3006470"/>
                        <a:gd name="connsiteX361-131293" fmla="*/ 609020 w 6006665"/>
                        <a:gd name="connsiteY361-131294" fmla="*/ 2931479 h 3006470"/>
                        <a:gd name="connsiteX362-131295" fmla="*/ 559026 w 6006665"/>
                        <a:gd name="connsiteY362-131296" fmla="*/ 2904209 h 3006470"/>
                        <a:gd name="connsiteX363-131297" fmla="*/ 506760 w 6006665"/>
                        <a:gd name="connsiteY363-131298" fmla="*/ 2897392 h 3006470"/>
                        <a:gd name="connsiteX364-131299" fmla="*/ 483280 w 6006665"/>
                        <a:gd name="connsiteY364-131300" fmla="*/ 2890683 h 3006470"/>
                        <a:gd name="connsiteX365-131301" fmla="*/ 480035 w 6006665"/>
                        <a:gd name="connsiteY365-131302" fmla="*/ 2892847 h 3006470"/>
                        <a:gd name="connsiteX366-131303" fmla="*/ 475042 w 6006665"/>
                        <a:gd name="connsiteY366-131304" fmla="*/ 2888329 h 3006470"/>
                        <a:gd name="connsiteX367-131305" fmla="*/ 474945 w 6006665"/>
                        <a:gd name="connsiteY367-131306" fmla="*/ 2888302 h 3006470"/>
                        <a:gd name="connsiteX368-131307" fmla="*/ 468128 w 6006665"/>
                        <a:gd name="connsiteY368-131308" fmla="*/ 2892847 h 3006470"/>
                        <a:gd name="connsiteX369-131309" fmla="*/ 420406 w 6006665"/>
                        <a:gd name="connsiteY369-131310" fmla="*/ 2849670 h 3006470"/>
                        <a:gd name="connsiteX370-131311" fmla="*/ 381774 w 6006665"/>
                        <a:gd name="connsiteY370-131312" fmla="*/ 2833763 h 3006470"/>
                        <a:gd name="connsiteX371-131313" fmla="*/ 349960 w 6006665"/>
                        <a:gd name="connsiteY371-131314" fmla="*/ 2801948 h 3006470"/>
                        <a:gd name="connsiteX372-131315" fmla="*/ 377229 w 6006665"/>
                        <a:gd name="connsiteY372-131316" fmla="*/ 2795131 h 3006470"/>
                        <a:gd name="connsiteX373-131317" fmla="*/ 404499 w 6006665"/>
                        <a:gd name="connsiteY373-131318" fmla="*/ 2747409 h 3006470"/>
                        <a:gd name="connsiteX374-131319" fmla="*/ 388591 w 6006665"/>
                        <a:gd name="connsiteY374-131320" fmla="*/ 2731502 h 3006470"/>
                        <a:gd name="connsiteX375-131321" fmla="*/ 440858 w 6006665"/>
                        <a:gd name="connsiteY375-131322" fmla="*/ 2704232 h 3006470"/>
                        <a:gd name="connsiteX376-131323" fmla="*/ 440858 w 6006665"/>
                        <a:gd name="connsiteY376-131324" fmla="*/ 2701176 h 3006470"/>
                        <a:gd name="connsiteX377-131325" fmla="*/ 416406 w 6006665"/>
                        <a:gd name="connsiteY377-131326" fmla="*/ 2704232 h 3006470"/>
                        <a:gd name="connsiteX378-131327" fmla="*/ 416406 w 6006665"/>
                        <a:gd name="connsiteY378-131328" fmla="*/ 2702744 h 3006470"/>
                        <a:gd name="connsiteX379-131329" fmla="*/ 404499 w 6006665"/>
                        <a:gd name="connsiteY379-131330" fmla="*/ 2704232 h 3006470"/>
                        <a:gd name="connsiteX380-131331" fmla="*/ 404499 w 6006665"/>
                        <a:gd name="connsiteY380-131332" fmla="*/ 2683780 h 3006470"/>
                        <a:gd name="connsiteX381-131333" fmla="*/ 424951 w 6006665"/>
                        <a:gd name="connsiteY381-131334" fmla="*/ 2667873 h 3006470"/>
                        <a:gd name="connsiteX382-131335" fmla="*/ 463583 w 6006665"/>
                        <a:gd name="connsiteY382-131336" fmla="*/ 2661056 h 3006470"/>
                        <a:gd name="connsiteX383-131337" fmla="*/ 468128 w 6006665"/>
                        <a:gd name="connsiteY383-131338" fmla="*/ 2645148 h 3006470"/>
                        <a:gd name="connsiteX384-131339" fmla="*/ 456765 w 6006665"/>
                        <a:gd name="connsiteY384-131340" fmla="*/ 2613334 h 3006470"/>
                        <a:gd name="connsiteX385-131341" fmla="*/ 474945 w 6006665"/>
                        <a:gd name="connsiteY385-131342" fmla="*/ 2586064 h 3006470"/>
                        <a:gd name="connsiteX386-131343" fmla="*/ 474945 w 6006665"/>
                        <a:gd name="connsiteY386-131344" fmla="*/ 2565612 h 3006470"/>
                        <a:gd name="connsiteX387-131345" fmla="*/ 420406 w 6006665"/>
                        <a:gd name="connsiteY387-131346" fmla="*/ 2547432 h 3006470"/>
                        <a:gd name="connsiteX388-131347" fmla="*/ 409588 w 6006665"/>
                        <a:gd name="connsiteY388-131348" fmla="*/ 2547432 h 3006470"/>
                        <a:gd name="connsiteX389-131349" fmla="*/ 397681 w 6006665"/>
                        <a:gd name="connsiteY389-131350" fmla="*/ 2547432 h 3006470"/>
                        <a:gd name="connsiteX390-131351" fmla="*/ 379485 w 6006665"/>
                        <a:gd name="connsiteY390-131352" fmla="*/ 2525193 h 3006470"/>
                        <a:gd name="connsiteX391-131353" fmla="*/ 357322 w 6006665"/>
                        <a:gd name="connsiteY391-131354" fmla="*/ 2531525 h 3006470"/>
                        <a:gd name="connsiteX392-131355" fmla="*/ 352842 w 6006665"/>
                        <a:gd name="connsiteY392-131356" fmla="*/ 2529403 h 3006470"/>
                        <a:gd name="connsiteX393-131357" fmla="*/ 345415 w 6006665"/>
                        <a:gd name="connsiteY393-131358" fmla="*/ 2531525 h 3006470"/>
                        <a:gd name="connsiteX394-131359" fmla="*/ 302238 w 6006665"/>
                        <a:gd name="connsiteY394-131360" fmla="*/ 2511073 h 3006470"/>
                        <a:gd name="connsiteX395-131361" fmla="*/ 302238 w 6006665"/>
                        <a:gd name="connsiteY395-131362" fmla="*/ 2499711 h 3006470"/>
                        <a:gd name="connsiteX396-131363" fmla="*/ 286331 w 6006665"/>
                        <a:gd name="connsiteY396-131364" fmla="*/ 2472441 h 3006470"/>
                        <a:gd name="connsiteX397-131365" fmla="*/ 270968 w 6006665"/>
                        <a:gd name="connsiteY397-131366" fmla="*/ 2472441 h 3006470"/>
                        <a:gd name="connsiteX398-131367" fmla="*/ 259061 w 6006665"/>
                        <a:gd name="connsiteY398-131368" fmla="*/ 2472441 h 3006470"/>
                        <a:gd name="connsiteX399-131369" fmla="*/ 254516 w 6006665"/>
                        <a:gd name="connsiteY399-131370" fmla="*/ 2456534 h 3006470"/>
                        <a:gd name="connsiteX400-131371" fmla="*/ 263606 w 6006665"/>
                        <a:gd name="connsiteY400-131372" fmla="*/ 2440627 h 3006470"/>
                        <a:gd name="connsiteX401-131373" fmla="*/ 243991 w 6006665"/>
                        <a:gd name="connsiteY401-131374" fmla="*/ 2410114 h 3006470"/>
                        <a:gd name="connsiteX402-131375" fmla="*/ 216429 w 6006665"/>
                        <a:gd name="connsiteY402-131376" fmla="*/ 2413357 h 3006470"/>
                        <a:gd name="connsiteX403-131377" fmla="*/ 212956 w 6006665"/>
                        <a:gd name="connsiteY403-131378" fmla="*/ 2412365 h 3006470"/>
                        <a:gd name="connsiteX404-131379" fmla="*/ 204522 w 6006665"/>
                        <a:gd name="connsiteY404-131380" fmla="*/ 2413357 h 3006470"/>
                        <a:gd name="connsiteX405-131381" fmla="*/ 199623 w 6006665"/>
                        <a:gd name="connsiteY405-131382" fmla="*/ 2411957 h 3006470"/>
                        <a:gd name="connsiteX406-131383" fmla="*/ 195977 w 6006665"/>
                        <a:gd name="connsiteY406-131384" fmla="*/ 2424719 h 3006470"/>
                        <a:gd name="connsiteX407-131385" fmla="*/ 184968 w 6006665"/>
                        <a:gd name="connsiteY407-131386" fmla="*/ 2421574 h 3006470"/>
                        <a:gd name="connsiteX408-131387" fmla="*/ 184070 w 6006665"/>
                        <a:gd name="connsiteY408-131388" fmla="*/ 2424719 h 3006470"/>
                        <a:gd name="connsiteX409-131389" fmla="*/ 168163 w 6006665"/>
                        <a:gd name="connsiteY409-131390" fmla="*/ 2420184 h 3006470"/>
                        <a:gd name="connsiteX410-131391" fmla="*/ 156800 w 6006665"/>
                        <a:gd name="connsiteY410-131392" fmla="*/ 2381542 h 3006470"/>
                        <a:gd name="connsiteX411-131393" fmla="*/ 152255 w 6006665"/>
                        <a:gd name="connsiteY411-131394" fmla="*/ 2365635 h 3006470"/>
                        <a:gd name="connsiteX412-131395" fmla="*/ 156800 w 6006665"/>
                        <a:gd name="connsiteY412-131396" fmla="*/ 2361090 h 3006470"/>
                        <a:gd name="connsiteX413-131397" fmla="*/ 168707 w 6006665"/>
                        <a:gd name="connsiteY413-131398" fmla="*/ 2361090 h 3006470"/>
                        <a:gd name="connsiteX414-131399" fmla="*/ 188615 w 6006665"/>
                        <a:gd name="connsiteY414-131400" fmla="*/ 2361090 h 3006470"/>
                        <a:gd name="connsiteX415-131401" fmla="*/ 199977 w 6006665"/>
                        <a:gd name="connsiteY415-131402" fmla="*/ 2349728 h 3006470"/>
                        <a:gd name="connsiteX416-131403" fmla="*/ 188615 w 6006665"/>
                        <a:gd name="connsiteY416-131404" fmla="*/ 2327003 h 3006470"/>
                        <a:gd name="connsiteX417-131405" fmla="*/ 168163 w 6006665"/>
                        <a:gd name="connsiteY417-131406" fmla="*/ 2317914 h 3006470"/>
                        <a:gd name="connsiteX418-131407" fmla="*/ 168163 w 6006665"/>
                        <a:gd name="connsiteY418-131408" fmla="*/ 2311096 h 3006470"/>
                        <a:gd name="connsiteX419-131409" fmla="*/ 152255 w 6006665"/>
                        <a:gd name="connsiteY419-131410" fmla="*/ 2295189 h 3006470"/>
                        <a:gd name="connsiteX420-131411" fmla="*/ 129531 w 6006665"/>
                        <a:gd name="connsiteY420-131412" fmla="*/ 2258829 h 3006470"/>
                        <a:gd name="connsiteX421-131413" fmla="*/ 140893 w 6006665"/>
                        <a:gd name="connsiteY421-131414" fmla="*/ 2236105 h 3006470"/>
                        <a:gd name="connsiteX422-131415" fmla="*/ 136348 w 6006665"/>
                        <a:gd name="connsiteY422-131416" fmla="*/ 2208835 h 3006470"/>
                        <a:gd name="connsiteX423-131417" fmla="*/ 103789 w 6006665"/>
                        <a:gd name="connsiteY423-131418" fmla="*/ 2195428 h 3006470"/>
                        <a:gd name="connsiteX424-131419" fmla="*/ 93716 w 6006665"/>
                        <a:gd name="connsiteY424-131420" fmla="*/ 2199745 h 3006470"/>
                        <a:gd name="connsiteX425-131421" fmla="*/ 91868 w 6006665"/>
                        <a:gd name="connsiteY425-131422" fmla="*/ 2195434 h 3006470"/>
                        <a:gd name="connsiteX426-131423" fmla="*/ 81809 w 6006665"/>
                        <a:gd name="connsiteY426-131424" fmla="*/ 2199745 h 3006470"/>
                        <a:gd name="connsiteX427-131425" fmla="*/ 74992 w 6006665"/>
                        <a:gd name="connsiteY427-131426" fmla="*/ 2183838 h 3006470"/>
                        <a:gd name="connsiteX428-131427" fmla="*/ 34087 w 6006665"/>
                        <a:gd name="connsiteY428-131428" fmla="*/ 2172476 h 3006470"/>
                        <a:gd name="connsiteX429-131429" fmla="*/ 22725 w 6006665"/>
                        <a:gd name="connsiteY429-131430" fmla="*/ 2129299 h 3006470"/>
                        <a:gd name="connsiteX430-131431" fmla="*/ 22725 w 6006665"/>
                        <a:gd name="connsiteY430-131432" fmla="*/ 2097484 h 3006470"/>
                        <a:gd name="connsiteX431-131433" fmla="*/ 0 w 6006665"/>
                        <a:gd name="connsiteY431-131434" fmla="*/ 2081577 h 3006470"/>
                        <a:gd name="connsiteX432-131435" fmla="*/ 15907 w 6006665"/>
                        <a:gd name="connsiteY432-131436" fmla="*/ 2058853 h 3006470"/>
                        <a:gd name="connsiteX433-131437" fmla="*/ 6818 w 6006665"/>
                        <a:gd name="connsiteY433-131438" fmla="*/ 1995224 h 3006470"/>
                        <a:gd name="connsiteX434-131439" fmla="*/ 34087 w 6006665"/>
                        <a:gd name="connsiteY434-131440" fmla="*/ 1952047 h 3006470"/>
                        <a:gd name="connsiteX435-131441" fmla="*/ 27270 w 6006665"/>
                        <a:gd name="connsiteY435-131442" fmla="*/ 1940685 h 3006470"/>
                        <a:gd name="connsiteX436-131443" fmla="*/ 70447 w 6006665"/>
                        <a:gd name="connsiteY436-131444" fmla="*/ 1902053 h 3006470"/>
                        <a:gd name="connsiteX437-131445" fmla="*/ 27270 w 6006665"/>
                        <a:gd name="connsiteY437-131446" fmla="*/ 1865693 h 3006470"/>
                        <a:gd name="connsiteX438-131447" fmla="*/ 109078 w 6006665"/>
                        <a:gd name="connsiteY438-131448" fmla="*/ 1767977 h 3006470"/>
                        <a:gd name="connsiteX439-131449" fmla="*/ 145438 w 6006665"/>
                        <a:gd name="connsiteY439-131450" fmla="*/ 1724800 h 3006470"/>
                        <a:gd name="connsiteX440-131451" fmla="*/ 156800 w 6006665"/>
                        <a:gd name="connsiteY440-131452" fmla="*/ 1681624 h 3006470"/>
                        <a:gd name="connsiteX441-131453" fmla="*/ 102261 w 6006665"/>
                        <a:gd name="connsiteY441-131454" fmla="*/ 1629357 h 3006470"/>
                        <a:gd name="connsiteX442-131455" fmla="*/ 118168 w 6006665"/>
                        <a:gd name="connsiteY442-131456" fmla="*/ 1574818 h 3006470"/>
                        <a:gd name="connsiteX443-131457" fmla="*/ 86354 w 6006665"/>
                        <a:gd name="connsiteY443-131458" fmla="*/ 1511189 h 3006470"/>
                        <a:gd name="connsiteX444-131459" fmla="*/ 298238 w 6006665"/>
                        <a:gd name="connsiteY444-131460" fmla="*/ 1554366 h 3006470"/>
                        <a:gd name="connsiteX445-131461" fmla="*/ 345959 w 6006665"/>
                        <a:gd name="connsiteY445-131462" fmla="*/ 1586180 h 3006470"/>
                        <a:gd name="connsiteX446-131463" fmla="*/ 362087 w 6006665"/>
                        <a:gd name="connsiteY446-131464" fmla="*/ 1595588 h 3006470"/>
                        <a:gd name="connsiteX447-131465" fmla="*/ 365867 w 6006665"/>
                        <a:gd name="connsiteY447-131466" fmla="*/ 1563455 h 3006470"/>
                        <a:gd name="connsiteX448-131467" fmla="*/ 345415 w 6006665"/>
                        <a:gd name="connsiteY448-131468" fmla="*/ 1527096 h 3006470"/>
                        <a:gd name="connsiteX449-131469" fmla="*/ 365867 w 6006665"/>
                        <a:gd name="connsiteY449-131470" fmla="*/ 1495281 h 3006470"/>
                        <a:gd name="connsiteX450-131471" fmla="*/ 374560 w 6006665"/>
                        <a:gd name="connsiteY450-131472" fmla="*/ 1500280 h 3006470"/>
                        <a:gd name="connsiteX451-131473" fmla="*/ 377774 w 6006665"/>
                        <a:gd name="connsiteY451-131474" fmla="*/ 1495281 h 3006470"/>
                        <a:gd name="connsiteX452-131475" fmla="*/ 461933 w 6006665"/>
                        <a:gd name="connsiteY452-131476" fmla="*/ 1543673 h 3006470"/>
                        <a:gd name="connsiteX453-131477" fmla="*/ 484035 w 6006665"/>
                        <a:gd name="connsiteY453-131478" fmla="*/ 1527096 h 3006470"/>
                        <a:gd name="connsiteX454-131479" fmla="*/ 463583 w 6006665"/>
                        <a:gd name="connsiteY454-131480" fmla="*/ 1461194 h 3006470"/>
                        <a:gd name="connsiteX455-131481" fmla="*/ 1677078 w 6006665"/>
                        <a:gd name="connsiteY455-131482" fmla="*/ 1370296 h 3006470"/>
                        <a:gd name="connsiteX456-131483" fmla="*/ 1720255 w 6006665"/>
                        <a:gd name="connsiteY456-131484" fmla="*/ 1349844 h 3006470"/>
                        <a:gd name="connsiteX457-131485" fmla="*/ 1731617 w 6006665"/>
                        <a:gd name="connsiteY457-131486" fmla="*/ 1299850 h 3006470"/>
                        <a:gd name="connsiteX458-131487" fmla="*/ 1758887 w 6006665"/>
                        <a:gd name="connsiteY458-131488" fmla="*/ 1256673 h 3006470"/>
                        <a:gd name="connsiteX459-131489" fmla="*/ 1736162 w 6006665"/>
                        <a:gd name="connsiteY459-131490" fmla="*/ 1197589 h 3006470"/>
                        <a:gd name="connsiteX460-131491" fmla="*/ 1758887 w 6006665"/>
                        <a:gd name="connsiteY460-131492" fmla="*/ 1133960 h 3006470"/>
                        <a:gd name="connsiteX461-131493" fmla="*/ 1704347 w 6006665"/>
                        <a:gd name="connsiteY461-131494" fmla="*/ 1070331 h 3006470"/>
                        <a:gd name="connsiteX462-131495" fmla="*/ 1736162 w 6006665"/>
                        <a:gd name="connsiteY462-131496" fmla="*/ 961252 h 3006470"/>
                        <a:gd name="connsiteX463-131497" fmla="*/ 1688440 w 6006665"/>
                        <a:gd name="connsiteY463-131498" fmla="*/ 865809 h 3006470"/>
                        <a:gd name="connsiteX464-131499" fmla="*/ 1752069 w 6006665"/>
                        <a:gd name="connsiteY464-131500" fmla="*/ 788545 h 3006470"/>
                        <a:gd name="connsiteX465-131501" fmla="*/ 1747524 w 6006665"/>
                        <a:gd name="connsiteY465-131502" fmla="*/ 704464 h 3006470"/>
                        <a:gd name="connsiteX466-131503" fmla="*/ 1763431 w 6006665"/>
                        <a:gd name="connsiteY466-131504" fmla="*/ 697647 h 3006470"/>
                        <a:gd name="connsiteX467-131505" fmla="*/ 1764877 w 6006665"/>
                        <a:gd name="connsiteY467-131506" fmla="*/ 702130 h 3006470"/>
                        <a:gd name="connsiteX468-131507" fmla="*/ 1775339 w 6006665"/>
                        <a:gd name="connsiteY468-131508" fmla="*/ 697647 h 3006470"/>
                        <a:gd name="connsiteX469-131509" fmla="*/ 1798063 w 6006665"/>
                        <a:gd name="connsiteY469-131510" fmla="*/ 768093 h 3006470"/>
                        <a:gd name="connsiteX470-131511" fmla="*/ 1791454 w 6006665"/>
                        <a:gd name="connsiteY470-131512" fmla="*/ 815304 h 3006470"/>
                        <a:gd name="connsiteX471-131513" fmla="*/ 1854330 w 6006665"/>
                        <a:gd name="connsiteY471-131514" fmla="*/ 772638 h 3006470"/>
                        <a:gd name="connsiteX472-131515" fmla="*/ 1931594 w 6006665"/>
                        <a:gd name="connsiteY472-131516" fmla="*/ 763548 h 3006470"/>
                        <a:gd name="connsiteX473-131517" fmla="*/ 1932772 w 6006665"/>
                        <a:gd name="connsiteY473-131518" fmla="*/ 764810 h 3006470"/>
                        <a:gd name="connsiteX474-131519" fmla="*/ 1943501 w 6006665"/>
                        <a:gd name="connsiteY474-131520" fmla="*/ 763548 h 3006470"/>
                        <a:gd name="connsiteX475-131521" fmla="*/ 1988608 w 6006665"/>
                        <a:gd name="connsiteY475-131522" fmla="*/ 811877 h 3006470"/>
                        <a:gd name="connsiteX476-131523" fmla="*/ 1963408 w 6006665"/>
                        <a:gd name="connsiteY476-131524" fmla="*/ 736278 h 3006470"/>
                        <a:gd name="connsiteX477-131525" fmla="*/ 1963408 w 6006665"/>
                        <a:gd name="connsiteY477-131526" fmla="*/ 595386 h 3006470"/>
                        <a:gd name="connsiteX478-131527" fmla="*/ 2027037 w 6006665"/>
                        <a:gd name="connsiteY478-131528" fmla="*/ 574934 h 3006470"/>
                        <a:gd name="connsiteX479-131529" fmla="*/ 2037269 w 6006665"/>
                        <a:gd name="connsiteY479-131530" fmla="*/ 575472 h 3006470"/>
                        <a:gd name="connsiteX480-131531" fmla="*/ 2038944 w 6006665"/>
                        <a:gd name="connsiteY480-131532" fmla="*/ 574934 h 3006470"/>
                        <a:gd name="connsiteX481-131533" fmla="*/ 2115414 w 6006665"/>
                        <a:gd name="connsiteY481-131534" fmla="*/ 578958 h 3006470"/>
                        <a:gd name="connsiteX482-131535" fmla="*/ 2192927 w 6006665"/>
                        <a:gd name="connsiteY482-131536" fmla="*/ 559026 h 3006470"/>
                        <a:gd name="connsiteX483-131537" fmla="*/ 2167930 w 6006665"/>
                        <a:gd name="connsiteY483-131538" fmla="*/ 493125 h 3006470"/>
                        <a:gd name="connsiteX484-131539" fmla="*/ 2204289 w 6006665"/>
                        <a:gd name="connsiteY484-131540" fmla="*/ 402226 h 3006470"/>
                        <a:gd name="connsiteX485-131541" fmla="*/ 2247466 w 6006665"/>
                        <a:gd name="connsiteY485-131542" fmla="*/ 397681 h 3006470"/>
                        <a:gd name="connsiteX486-131543" fmla="*/ 2317913 w 6006665"/>
                        <a:gd name="connsiteY486-131544" fmla="*/ 322690 h 3006470"/>
                        <a:gd name="connsiteX487-131545" fmla="*/ 2420183 w 6006665"/>
                        <a:gd name="connsiteY487-131546" fmla="*/ 304510 h 3006470"/>
                        <a:gd name="connsiteX488-131547" fmla="*/ 2429263 w 6006665"/>
                        <a:gd name="connsiteY488-131548" fmla="*/ 263606 h 3006470"/>
                        <a:gd name="connsiteX489-131549" fmla="*/ 2526979 w 6006665"/>
                        <a:gd name="connsiteY489-131550" fmla="*/ 252244 h 3006470"/>
                        <a:gd name="connsiteX490-131551" fmla="*/ 2528058 w 6006665"/>
                        <a:gd name="connsiteY490-131552" fmla="*/ 253503 h 3006470"/>
                        <a:gd name="connsiteX491-131553" fmla="*/ 2538886 w 6006665"/>
                        <a:gd name="connsiteY491-131554" fmla="*/ 252244 h 3006470"/>
                        <a:gd name="connsiteX492-131555" fmla="*/ 2560820 w 6006665"/>
                        <a:gd name="connsiteY492-131556" fmla="*/ 277833 h 3006470"/>
                        <a:gd name="connsiteX493-131557" fmla="*/ 2640602 w 6006665"/>
                        <a:gd name="connsiteY493-131558" fmla="*/ 202249 h 3006470"/>
                        <a:gd name="connsiteX494-131559" fmla="*/ 2652509 w 6006665"/>
                        <a:gd name="connsiteY494-131560" fmla="*/ 202249 h 3006470"/>
                        <a:gd name="connsiteX495-131561" fmla="*/ 2704231 w 6006665"/>
                        <a:gd name="connsiteY495-131562" fmla="*/ 202249 h 3006470"/>
                        <a:gd name="connsiteX496-131563" fmla="*/ 2715593 w 6006665"/>
                        <a:gd name="connsiteY496-131564" fmla="*/ 134075 h 3006470"/>
                        <a:gd name="connsiteX497-131565" fmla="*/ 2751953 w 6006665"/>
                        <a:gd name="connsiteY497-131566" fmla="*/ 68174 h 3006470"/>
                        <a:gd name="connsiteX498-131567" fmla="*/ 2838307 w 6006665"/>
                        <a:gd name="connsiteY498-131568" fmla="*/ 0 h 3006470"/>
                        <a:gd name="connsiteX0-131569" fmla="*/ 1791129 w 6006665"/>
                        <a:gd name="connsiteY0-131570" fmla="*/ 817622 h 3006470"/>
                        <a:gd name="connsiteX1-131571" fmla="*/ 1782156 w 6006665"/>
                        <a:gd name="connsiteY1-131572" fmla="*/ 881716 h 3006470"/>
                        <a:gd name="connsiteX2-131573" fmla="*/ 1809554 w 6006665"/>
                        <a:gd name="connsiteY2-131574" fmla="*/ 895415 h 3006470"/>
                        <a:gd name="connsiteX3-131575" fmla="*/ 1791129 w 6006665"/>
                        <a:gd name="connsiteY3-131576" fmla="*/ 817622 h 3006470"/>
                        <a:gd name="connsiteX4-131577" fmla="*/ 2838307 w 6006665"/>
                        <a:gd name="connsiteY4-131578" fmla="*/ 0 h 3006470"/>
                        <a:gd name="connsiteX5-131579" fmla="*/ 2844246 w 6006665"/>
                        <a:gd name="connsiteY5-131580" fmla="*/ 4711 h 3006470"/>
                        <a:gd name="connsiteX6-131581" fmla="*/ 2850213 w 6006665"/>
                        <a:gd name="connsiteY6-131582" fmla="*/ 0 h 3006470"/>
                        <a:gd name="connsiteX7-131583" fmla="*/ 2916115 w 6006665"/>
                        <a:gd name="connsiteY7-131584" fmla="*/ 52267 h 3006470"/>
                        <a:gd name="connsiteX8-131585" fmla="*/ 2861576 w 6006665"/>
                        <a:gd name="connsiteY8-131586" fmla="*/ 90899 h 3006470"/>
                        <a:gd name="connsiteX9-131587" fmla="*/ 2947929 w 6006665"/>
                        <a:gd name="connsiteY9-131588" fmla="*/ 118168 h 3006470"/>
                        <a:gd name="connsiteX10-131589" fmla="*/ 2957621 w 6006665"/>
                        <a:gd name="connsiteY10-131590" fmla="*/ 186006 h 3006470"/>
                        <a:gd name="connsiteX11-131591" fmla="*/ 2979199 w 6006665"/>
                        <a:gd name="connsiteY11-131592" fmla="*/ 161345 h 3006470"/>
                        <a:gd name="connsiteX12-131593" fmla="*/ 2991106 w 6006665"/>
                        <a:gd name="connsiteY12-131594" fmla="*/ 161345 h 3006470"/>
                        <a:gd name="connsiteX13-131595" fmla="*/ 3086005 w 6006665"/>
                        <a:gd name="connsiteY13-131596" fmla="*/ 161345 h 3006470"/>
                        <a:gd name="connsiteX14-131597" fmla="*/ 3097912 w 6006665"/>
                        <a:gd name="connsiteY14-131598" fmla="*/ 161345 h 3006470"/>
                        <a:gd name="connsiteX15-131599" fmla="*/ 3179721 w 6006665"/>
                        <a:gd name="connsiteY15-131600" fmla="*/ 236336 h 3006470"/>
                        <a:gd name="connsiteX16-131601" fmla="*/ 3211535 w 6006665"/>
                        <a:gd name="connsiteY16-131602" fmla="*/ 295420 h 3006470"/>
                        <a:gd name="connsiteX17-131603" fmla="*/ 3200173 w 6006665"/>
                        <a:gd name="connsiteY17-131604" fmla="*/ 370412 h 3006470"/>
                        <a:gd name="connsiteX18-131605" fmla="*/ 3161541 w 6006665"/>
                        <a:gd name="connsiteY18-131606" fmla="*/ 413589 h 3006470"/>
                        <a:gd name="connsiteX19-131607" fmla="*/ 3066097 w 6006665"/>
                        <a:gd name="connsiteY19-131608" fmla="*/ 488580 h 3006470"/>
                        <a:gd name="connsiteX20-131609" fmla="*/ 3034283 w 6006665"/>
                        <a:gd name="connsiteY20-131610" fmla="*/ 531757 h 3006470"/>
                        <a:gd name="connsiteX21-131611" fmla="*/ 3082005 w 6006665"/>
                        <a:gd name="connsiteY21-131612" fmla="*/ 547664 h 3006470"/>
                        <a:gd name="connsiteX22-131613" fmla="*/ 3129459 w 6006665"/>
                        <a:gd name="connsiteY22-131614" fmla="*/ 575345 h 3006470"/>
                        <a:gd name="connsiteX23-131615" fmla="*/ 3156451 w 6006665"/>
                        <a:gd name="connsiteY23-131616" fmla="*/ 552209 h 3006470"/>
                        <a:gd name="connsiteX24-131617" fmla="*/ 3158460 w 6006665"/>
                        <a:gd name="connsiteY24-131618" fmla="*/ 560693 h 3006470"/>
                        <a:gd name="connsiteX25-131619" fmla="*/ 3168359 w 6006665"/>
                        <a:gd name="connsiteY25-131620" fmla="*/ 552209 h 3006470"/>
                        <a:gd name="connsiteX26-131621" fmla="*/ 3184984 w 6006665"/>
                        <a:gd name="connsiteY26-131622" fmla="*/ 622402 h 3006470"/>
                        <a:gd name="connsiteX27-131623" fmla="*/ 3192811 w 6006665"/>
                        <a:gd name="connsiteY27-131624" fmla="*/ 606748 h 3006470"/>
                        <a:gd name="connsiteX28-131625" fmla="*/ 3251895 w 6006665"/>
                        <a:gd name="connsiteY28-131626" fmla="*/ 586296 h 3006470"/>
                        <a:gd name="connsiteX29-131627" fmla="*/ 3259833 w 6006665"/>
                        <a:gd name="connsiteY29-131628" fmla="*/ 587670 h 3006470"/>
                        <a:gd name="connsiteX30-131629" fmla="*/ 3263802 w 6006665"/>
                        <a:gd name="connsiteY30-131630" fmla="*/ 586296 h 3006470"/>
                        <a:gd name="connsiteX31-131631" fmla="*/ 3381970 w 6006665"/>
                        <a:gd name="connsiteY31-131632" fmla="*/ 606748 h 3006470"/>
                        <a:gd name="connsiteX32-131633" fmla="*/ 3388787 w 6006665"/>
                        <a:gd name="connsiteY32-131634" fmla="*/ 665832 h 3006470"/>
                        <a:gd name="connsiteX33-131635" fmla="*/ 3531529 w 6006665"/>
                        <a:gd name="connsiteY33-131636" fmla="*/ 686823 h 3006470"/>
                        <a:gd name="connsiteX34-131637" fmla="*/ 3538225 w 6006665"/>
                        <a:gd name="connsiteY34-131638" fmla="*/ 590841 h 3006470"/>
                        <a:gd name="connsiteX35-131639" fmla="*/ 3549910 w 6006665"/>
                        <a:gd name="connsiteY35-131640" fmla="*/ 594028 h 3006470"/>
                        <a:gd name="connsiteX36-131641" fmla="*/ 3550132 w 6006665"/>
                        <a:gd name="connsiteY36-131642" fmla="*/ 590841 h 3006470"/>
                        <a:gd name="connsiteX37-131643" fmla="*/ 3625123 w 6006665"/>
                        <a:gd name="connsiteY37-131644" fmla="*/ 611293 h 3006470"/>
                        <a:gd name="connsiteX38-131645" fmla="*/ 3672301 w 6006665"/>
                        <a:gd name="connsiteY38-131646" fmla="*/ 611293 h 3006470"/>
                        <a:gd name="connsiteX39-131647" fmla="*/ 3684207 w 6006665"/>
                        <a:gd name="connsiteY39-131648" fmla="*/ 611293 h 3006470"/>
                        <a:gd name="connsiteX40-131649" fmla="*/ 3743291 w 6006665"/>
                        <a:gd name="connsiteY40-131650" fmla="*/ 677194 h 3006470"/>
                        <a:gd name="connsiteX41-131651" fmla="*/ 3759199 w 6006665"/>
                        <a:gd name="connsiteY41-131652" fmla="*/ 756731 h 3006470"/>
                        <a:gd name="connsiteX42-131653" fmla="*/ 3738747 w 6006665"/>
                        <a:gd name="connsiteY42-131654" fmla="*/ 806725 h 3006470"/>
                        <a:gd name="connsiteX43-131655" fmla="*/ 3786469 w 6006665"/>
                        <a:gd name="connsiteY43-131656" fmla="*/ 897623 h 3006470"/>
                        <a:gd name="connsiteX44-131657" fmla="*/ 3835603 w 6006665"/>
                        <a:gd name="connsiteY44-131658" fmla="*/ 933529 h 3006470"/>
                        <a:gd name="connsiteX45-131659" fmla="*/ 3865460 w 6006665"/>
                        <a:gd name="connsiteY45-131660" fmla="*/ 822632 h 3006470"/>
                        <a:gd name="connsiteX46-131661" fmla="*/ 3875077 w 6006665"/>
                        <a:gd name="connsiteY46-131662" fmla="*/ 831139 h 3006470"/>
                        <a:gd name="connsiteX47-131663" fmla="*/ 3877367 w 6006665"/>
                        <a:gd name="connsiteY47-131664" fmla="*/ 822632 h 3006470"/>
                        <a:gd name="connsiteX48-131665" fmla="*/ 3932151 w 6006665"/>
                        <a:gd name="connsiteY48-131666" fmla="*/ 871095 h 3006470"/>
                        <a:gd name="connsiteX49-131667" fmla="*/ 3988173 w 6006665"/>
                        <a:gd name="connsiteY49-131668" fmla="*/ 843084 h 3006470"/>
                        <a:gd name="connsiteX50-131669" fmla="*/ 3993852 w 6006665"/>
                        <a:gd name="connsiteY50-131670" fmla="*/ 846199 h 3006470"/>
                        <a:gd name="connsiteX51-131671" fmla="*/ 4000080 w 6006665"/>
                        <a:gd name="connsiteY51-131672" fmla="*/ 843084 h 3006470"/>
                        <a:gd name="connsiteX52-131673" fmla="*/ 4062426 w 6006665"/>
                        <a:gd name="connsiteY52-131674" fmla="*/ 877274 h 3006470"/>
                        <a:gd name="connsiteX53-131675" fmla="*/ 4085889 w 6006665"/>
                        <a:gd name="connsiteY53-131676" fmla="*/ 849902 h 3006470"/>
                        <a:gd name="connsiteX54-131677" fmla="*/ 4095563 w 6006665"/>
                        <a:gd name="connsiteY54-131678" fmla="*/ 852506 h 3006470"/>
                        <a:gd name="connsiteX55-131679" fmla="*/ 4097796 w 6006665"/>
                        <a:gd name="connsiteY55-131680" fmla="*/ 849902 h 3006470"/>
                        <a:gd name="connsiteX56-131681" fmla="*/ 4144150 w 6006665"/>
                        <a:gd name="connsiteY56-131682" fmla="*/ 862382 h 3006470"/>
                        <a:gd name="connsiteX57-131683" fmla="*/ 4117703 w 6006665"/>
                        <a:gd name="connsiteY57-131684" fmla="*/ 752186 h 3006470"/>
                        <a:gd name="connsiteX58-131685" fmla="*/ 4165425 w 6006665"/>
                        <a:gd name="connsiteY58-131686" fmla="*/ 697647 h 3006470"/>
                        <a:gd name="connsiteX59-131687" fmla="*/ 4175231 w 6006665"/>
                        <a:gd name="connsiteY59-131688" fmla="*/ 700048 h 3006470"/>
                        <a:gd name="connsiteX60-131689" fmla="*/ 4177332 w 6006665"/>
                        <a:gd name="connsiteY60-131690" fmla="*/ 697647 h 3006470"/>
                        <a:gd name="connsiteX61-131691" fmla="*/ 4511384 w 6006665"/>
                        <a:gd name="connsiteY61-131692" fmla="*/ 779455 h 3006470"/>
                        <a:gd name="connsiteX62-131693" fmla="*/ 4543199 w 6006665"/>
                        <a:gd name="connsiteY62-131694" fmla="*/ 849902 h 3006470"/>
                        <a:gd name="connsiteX63-131695" fmla="*/ 4639242 w 6006665"/>
                        <a:gd name="connsiteY63-131696" fmla="*/ 932544 h 3006470"/>
                        <a:gd name="connsiteX64-131697" fmla="*/ 4774445 w 6006665"/>
                        <a:gd name="connsiteY64-131698" fmla="*/ 913531 h 3006470"/>
                        <a:gd name="connsiteX65-131699" fmla="*/ 4778496 w 6006665"/>
                        <a:gd name="connsiteY65-131700" fmla="*/ 914635 h 3006470"/>
                        <a:gd name="connsiteX66-131701" fmla="*/ 4786352 w 6006665"/>
                        <a:gd name="connsiteY66-131702" fmla="*/ 913531 h 3006470"/>
                        <a:gd name="connsiteX67-131703" fmla="*/ 4861343 w 6006665"/>
                        <a:gd name="connsiteY67-131704" fmla="*/ 933983 h 3006470"/>
                        <a:gd name="connsiteX68-131705" fmla="*/ 4893158 w 6006665"/>
                        <a:gd name="connsiteY68-131706" fmla="*/ 977160 h 3006470"/>
                        <a:gd name="connsiteX69-131707" fmla="*/ 4888613 w 6006665"/>
                        <a:gd name="connsiteY69-131708" fmla="*/ 1058968 h 3006470"/>
                        <a:gd name="connsiteX70-131709" fmla="*/ 4927677 w 6006665"/>
                        <a:gd name="connsiteY70-131710" fmla="*/ 1083640 h 3006470"/>
                        <a:gd name="connsiteX71-131711" fmla="*/ 4967605 w 6006665"/>
                        <a:gd name="connsiteY71-131712" fmla="*/ 1070331 h 3006470"/>
                        <a:gd name="connsiteX72-131713" fmla="*/ 5038051 w 6006665"/>
                        <a:gd name="connsiteY72-131714" fmla="*/ 1063513 h 3006470"/>
                        <a:gd name="connsiteX73-131715" fmla="*/ 5040730 w 6006665"/>
                        <a:gd name="connsiteY73-131716" fmla="*/ 1064406 h 3006470"/>
                        <a:gd name="connsiteX74-131717" fmla="*/ 5049958 w 6006665"/>
                        <a:gd name="connsiteY74-131718" fmla="*/ 1063513 h 3006470"/>
                        <a:gd name="connsiteX75-131719" fmla="*/ 5114249 w 6006665"/>
                        <a:gd name="connsiteY75-131720" fmla="*/ 1084944 h 3006470"/>
                        <a:gd name="connsiteX76-131721" fmla="*/ 5176671 w 6006665"/>
                        <a:gd name="connsiteY76-131722" fmla="*/ 1074876 h 3006470"/>
                        <a:gd name="connsiteX77-131723" fmla="*/ 5177801 w 6006665"/>
                        <a:gd name="connsiteY77-131724" fmla="*/ 1076614 h 3006470"/>
                        <a:gd name="connsiteX78-131725" fmla="*/ 5188578 w 6006665"/>
                        <a:gd name="connsiteY78-131726" fmla="*/ 1074876 h 3006470"/>
                        <a:gd name="connsiteX79-131727" fmla="*/ 5243719 w 6006665"/>
                        <a:gd name="connsiteY79-131728" fmla="*/ 1159707 h 3006470"/>
                        <a:gd name="connsiteX80-131729" fmla="*/ 5283477 w 6006665"/>
                        <a:gd name="connsiteY80-131730" fmla="*/ 1129415 h 3006470"/>
                        <a:gd name="connsiteX81-131731" fmla="*/ 5258480 w 6006665"/>
                        <a:gd name="connsiteY81-131732" fmla="*/ 1063513 h 3006470"/>
                        <a:gd name="connsiteX82-131733" fmla="*/ 5267570 w 6006665"/>
                        <a:gd name="connsiteY82-131734" fmla="*/ 1015792 h 3006470"/>
                        <a:gd name="connsiteX83-131735" fmla="*/ 5278896 w 6006665"/>
                        <a:gd name="connsiteY83-131736" fmla="*/ 1018841 h 3006470"/>
                        <a:gd name="connsiteX84-131737" fmla="*/ 5279477 w 6006665"/>
                        <a:gd name="connsiteY84-131738" fmla="*/ 1015792 h 3006470"/>
                        <a:gd name="connsiteX85-131739" fmla="*/ 5395510 w 6006665"/>
                        <a:gd name="connsiteY85-131740" fmla="*/ 1047031 h 3006470"/>
                        <a:gd name="connsiteX86-131741" fmla="*/ 5463001 w 6006665"/>
                        <a:gd name="connsiteY86-131742" fmla="*/ 1043061 h 3006470"/>
                        <a:gd name="connsiteX87-131743" fmla="*/ 5464386 w 6006665"/>
                        <a:gd name="connsiteY87-131744" fmla="*/ 1043680 h 3006470"/>
                        <a:gd name="connsiteX88-131745" fmla="*/ 5474909 w 6006665"/>
                        <a:gd name="connsiteY88-131746" fmla="*/ 1043061 h 3006470"/>
                        <a:gd name="connsiteX89-131747" fmla="*/ 5581715 w 6006665"/>
                        <a:gd name="connsiteY89-131748" fmla="*/ 1090783 h 3006470"/>
                        <a:gd name="connsiteX90-131749" fmla="*/ 5633981 w 6006665"/>
                        <a:gd name="connsiteY90-131750" fmla="*/ 1133960 h 3006470"/>
                        <a:gd name="connsiteX91-131751" fmla="*/ 5720335 w 6006665"/>
                        <a:gd name="connsiteY91-131752" fmla="*/ 1213496 h 3006470"/>
                        <a:gd name="connsiteX92-131753" fmla="*/ 5822595 w 6006665"/>
                        <a:gd name="connsiteY92-131754" fmla="*/ 1311212 h 3006470"/>
                        <a:gd name="connsiteX93-131755" fmla="*/ 5818051 w 6006665"/>
                        <a:gd name="connsiteY93-131756" fmla="*/ 1365751 h 3006470"/>
                        <a:gd name="connsiteX94-131757" fmla="*/ 5825679 w 6006665"/>
                        <a:gd name="connsiteY94-131758" fmla="*/ 1373379 h 3006470"/>
                        <a:gd name="connsiteX95-131759" fmla="*/ 5822051 w 6006665"/>
                        <a:gd name="connsiteY95-131760" fmla="*/ 1322574 h 3006470"/>
                        <a:gd name="connsiteX96-131761" fmla="*/ 5834092 w 6006665"/>
                        <a:gd name="connsiteY96-131762" fmla="*/ 1324447 h 3006470"/>
                        <a:gd name="connsiteX97-131763" fmla="*/ 5833958 w 6006665"/>
                        <a:gd name="connsiteY97-131764" fmla="*/ 1322574 h 3006470"/>
                        <a:gd name="connsiteX98-131765" fmla="*/ 5936219 w 6006665"/>
                        <a:gd name="connsiteY98-131766" fmla="*/ 1338481 h 3006470"/>
                        <a:gd name="connsiteX99-131767" fmla="*/ 6006665 w 6006665"/>
                        <a:gd name="connsiteY99-131768" fmla="*/ 1418018 h 3006470"/>
                        <a:gd name="connsiteX100-131769" fmla="*/ 5968033 w 6006665"/>
                        <a:gd name="connsiteY100-131770" fmla="*/ 1456650 h 3006470"/>
                        <a:gd name="connsiteX101-131771" fmla="*/ 5908949 w 6006665"/>
                        <a:gd name="connsiteY101-131772" fmla="*/ 1468012 h 3006470"/>
                        <a:gd name="connsiteX102-131773" fmla="*/ 5908949 w 6006665"/>
                        <a:gd name="connsiteY102-131774" fmla="*/ 1554366 h 3006470"/>
                        <a:gd name="connsiteX103-131775" fmla="*/ 5893042 w 6006665"/>
                        <a:gd name="connsiteY103-131776" fmla="*/ 1570273 h 3006470"/>
                        <a:gd name="connsiteX104-131777" fmla="*/ 5881135 w 6006665"/>
                        <a:gd name="connsiteY104-131778" fmla="*/ 1570273 h 3006470"/>
                        <a:gd name="connsiteX105-131779" fmla="*/ 5861227 w 6006665"/>
                        <a:gd name="connsiteY105-131780" fmla="*/ 1570273 h 3006470"/>
                        <a:gd name="connsiteX106-131781" fmla="*/ 5849321 w 6006665"/>
                        <a:gd name="connsiteY106-131782" fmla="*/ 1570273 h 3006470"/>
                        <a:gd name="connsiteX107-131783" fmla="*/ 5817506 w 6006665"/>
                        <a:gd name="connsiteY107-131784" fmla="*/ 1536186 h 3006470"/>
                        <a:gd name="connsiteX108-131785" fmla="*/ 5767511 w 6006665"/>
                        <a:gd name="connsiteY108-131786" fmla="*/ 1511189 h 3006470"/>
                        <a:gd name="connsiteX109-131787" fmla="*/ 5762967 w 6006665"/>
                        <a:gd name="connsiteY109-131788" fmla="*/ 1477102 h 3006470"/>
                        <a:gd name="connsiteX110-131789" fmla="*/ 5729132 w 6006665"/>
                        <a:gd name="connsiteY110-131790" fmla="*/ 1463170 h 3006470"/>
                        <a:gd name="connsiteX111-131791" fmla="*/ 5695337 w 6006665"/>
                        <a:gd name="connsiteY111-131792" fmla="*/ 1472557 h 3006470"/>
                        <a:gd name="connsiteX112-131793" fmla="*/ 5693366 w 6006665"/>
                        <a:gd name="connsiteY112-131794" fmla="*/ 1469797 h 3006470"/>
                        <a:gd name="connsiteX113-131795" fmla="*/ 5683431 w 6006665"/>
                        <a:gd name="connsiteY113-131796" fmla="*/ 1472557 h 3006470"/>
                        <a:gd name="connsiteX114-131797" fmla="*/ 5660706 w 6006665"/>
                        <a:gd name="connsiteY114-131798" fmla="*/ 1440742 h 3006470"/>
                        <a:gd name="connsiteX115-131799" fmla="*/ 5669644 w 6006665"/>
                        <a:gd name="connsiteY115-131800" fmla="*/ 1415717 h 3006470"/>
                        <a:gd name="connsiteX116-131801" fmla="*/ 5640799 w 6006665"/>
                        <a:gd name="connsiteY116-131802" fmla="*/ 1429380 h 3006470"/>
                        <a:gd name="connsiteX117-131803" fmla="*/ 5656705 w 6006665"/>
                        <a:gd name="connsiteY117-131804" fmla="*/ 1472557 h 3006470"/>
                        <a:gd name="connsiteX118-131805" fmla="*/ 5633981 w 6006665"/>
                        <a:gd name="connsiteY118-131806" fmla="*/ 1511189 h 3006470"/>
                        <a:gd name="connsiteX119-131807" fmla="*/ 5586259 w 6006665"/>
                        <a:gd name="connsiteY119-131808" fmla="*/ 1547548 h 3006470"/>
                        <a:gd name="connsiteX120-131809" fmla="*/ 5575676 w 6006665"/>
                        <a:gd name="connsiteY120-131810" fmla="*/ 1546540 h 3006470"/>
                        <a:gd name="connsiteX121-131811" fmla="*/ 5574353 w 6006665"/>
                        <a:gd name="connsiteY121-131812" fmla="*/ 1547548 h 3006470"/>
                        <a:gd name="connsiteX122-131813" fmla="*/ 5539436 w 6006665"/>
                        <a:gd name="connsiteY122-131814" fmla="*/ 1544223 h 3006470"/>
                        <a:gd name="connsiteX123-131815" fmla="*/ 5570352 w 6006665"/>
                        <a:gd name="connsiteY123-131816" fmla="*/ 1586180 h 3006470"/>
                        <a:gd name="connsiteX124-131817" fmla="*/ 5593077 w 6006665"/>
                        <a:gd name="connsiteY124-131818" fmla="*/ 1649809 h 3006470"/>
                        <a:gd name="connsiteX125-131819" fmla="*/ 5608984 w 6006665"/>
                        <a:gd name="connsiteY125-131820" fmla="*/ 1677079 h 3006470"/>
                        <a:gd name="connsiteX126-131821" fmla="*/ 5613529 w 6006665"/>
                        <a:gd name="connsiteY126-131822" fmla="*/ 1708893 h 3006470"/>
                        <a:gd name="connsiteX127-131823" fmla="*/ 5608984 w 6006665"/>
                        <a:gd name="connsiteY127-131824" fmla="*/ 1731618 h 3006470"/>
                        <a:gd name="connsiteX128-131825" fmla="*/ 5597799 w 6006665"/>
                        <a:gd name="connsiteY128-131826" fmla="*/ 1728009 h 3006470"/>
                        <a:gd name="connsiteX129-131827" fmla="*/ 5597077 w 6006665"/>
                        <a:gd name="connsiteY129-131828" fmla="*/ 1731618 h 3006470"/>
                        <a:gd name="connsiteX130-131829" fmla="*/ 5534271 w 6006665"/>
                        <a:gd name="connsiteY130-131830" fmla="*/ 1711358 h 3006470"/>
                        <a:gd name="connsiteX131-131831" fmla="*/ 5436277 w 6006665"/>
                        <a:gd name="connsiteY131-131832" fmla="*/ 1767977 h 3006470"/>
                        <a:gd name="connsiteX132-131833" fmla="*/ 5397645 w 6006665"/>
                        <a:gd name="connsiteY132-131834" fmla="*/ 1779340 h 3006470"/>
                        <a:gd name="connsiteX133-131835" fmla="*/ 5345378 w 6006665"/>
                        <a:gd name="connsiteY133-131836" fmla="*/ 1833879 h 3006470"/>
                        <a:gd name="connsiteX134-131837" fmla="*/ 5290839 w 6006665"/>
                        <a:gd name="connsiteY134-131838" fmla="*/ 1881600 h 3006470"/>
                        <a:gd name="connsiteX135-131839" fmla="*/ 5274932 w 6006665"/>
                        <a:gd name="connsiteY135-131840" fmla="*/ 1913415 h 3006470"/>
                        <a:gd name="connsiteX136-131841" fmla="*/ 5267238 w 6006665"/>
                        <a:gd name="connsiteY136-131842" fmla="*/ 1904988 h 3006470"/>
                        <a:gd name="connsiteX137-131843" fmla="*/ 5263025 w 6006665"/>
                        <a:gd name="connsiteY137-131844" fmla="*/ 1913415 h 3006470"/>
                        <a:gd name="connsiteX138-131845" fmla="*/ 5219538 w 6006665"/>
                        <a:gd name="connsiteY138-131846" fmla="*/ 1865787 h 3006470"/>
                        <a:gd name="connsiteX139-131847" fmla="*/ 5129494 w 6006665"/>
                        <a:gd name="connsiteY139-131848" fmla="*/ 1920232 h 3006470"/>
                        <a:gd name="connsiteX140-131849" fmla="*/ 5126389 w 6006665"/>
                        <a:gd name="connsiteY140-131850" fmla="*/ 1914910 h 3006470"/>
                        <a:gd name="connsiteX141-131851" fmla="*/ 5117587 w 6006665"/>
                        <a:gd name="connsiteY141-131852" fmla="*/ 1920232 h 3006470"/>
                        <a:gd name="connsiteX142-131853" fmla="*/ 5105544 w 6006665"/>
                        <a:gd name="connsiteY142-131854" fmla="*/ 1899586 h 3006470"/>
                        <a:gd name="connsiteX143-131855" fmla="*/ 5074955 w 6006665"/>
                        <a:gd name="connsiteY143-131856" fmla="*/ 1924777 h 3006470"/>
                        <a:gd name="connsiteX144-131857" fmla="*/ 5065718 w 6006665"/>
                        <a:gd name="connsiteY144-131858" fmla="*/ 1922578 h 3006470"/>
                        <a:gd name="connsiteX145-131859" fmla="*/ 5063048 w 6006665"/>
                        <a:gd name="connsiteY145-131860" fmla="*/ 1924777 h 3006470"/>
                        <a:gd name="connsiteX146-131861" fmla="*/ 5026594 w 6006665"/>
                        <a:gd name="connsiteY146-131862" fmla="*/ 1916098 h 3006470"/>
                        <a:gd name="connsiteX147-131863" fmla="*/ 5015871 w 6006665"/>
                        <a:gd name="connsiteY147-131864" fmla="*/ 1961137 h 3006470"/>
                        <a:gd name="connsiteX148-131865" fmla="*/ 4974967 w 6006665"/>
                        <a:gd name="connsiteY148-131866" fmla="*/ 2027038 h 3006470"/>
                        <a:gd name="connsiteX149-131867" fmla="*/ 4974967 w 6006665"/>
                        <a:gd name="connsiteY149-131868" fmla="*/ 2058853 h 3006470"/>
                        <a:gd name="connsiteX150-131869" fmla="*/ 5015871 w 6006665"/>
                        <a:gd name="connsiteY150-131870" fmla="*/ 2074760 h 3006470"/>
                        <a:gd name="connsiteX151-131871" fmla="*/ 5011326 w 6006665"/>
                        <a:gd name="connsiteY151-131872" fmla="*/ 2172476 h 3006470"/>
                        <a:gd name="connsiteX152-131873" fmla="*/ 4999419 w 6006665"/>
                        <a:gd name="connsiteY152-131874" fmla="*/ 2172476 h 3006470"/>
                        <a:gd name="connsiteX153-131875" fmla="*/ 4974967 w 6006665"/>
                        <a:gd name="connsiteY153-131876" fmla="*/ 2172476 h 3006470"/>
                        <a:gd name="connsiteX154-131877" fmla="*/ 4963605 w 6006665"/>
                        <a:gd name="connsiteY154-131878" fmla="*/ 2224742 h 3006470"/>
                        <a:gd name="connsiteX155-131879" fmla="*/ 4974967 w 6006665"/>
                        <a:gd name="connsiteY155-131880" fmla="*/ 2252012 h 3006470"/>
                        <a:gd name="connsiteX156-131881" fmla="*/ 4909065 w 6006665"/>
                        <a:gd name="connsiteY156-131882" fmla="*/ 2286099 h 3006470"/>
                        <a:gd name="connsiteX157-131883" fmla="*/ 4897703 w 6006665"/>
                        <a:gd name="connsiteY157-131884" fmla="*/ 2354273 h 3006470"/>
                        <a:gd name="connsiteX158-131885" fmla="*/ 4845437 w 6006665"/>
                        <a:gd name="connsiteY158-131886" fmla="*/ 2370180 h 3006470"/>
                        <a:gd name="connsiteX159-131887" fmla="*/ 4834074 w 6006665"/>
                        <a:gd name="connsiteY159-131888" fmla="*/ 2429264 h 3006470"/>
                        <a:gd name="connsiteX160-131889" fmla="*/ 4779535 w 6006665"/>
                        <a:gd name="connsiteY160-131890" fmla="*/ 2488348 h 3006470"/>
                        <a:gd name="connsiteX161-131891" fmla="*/ 4777225 w 6006665"/>
                        <a:gd name="connsiteY161-131892" fmla="*/ 2477952 h 3006470"/>
                        <a:gd name="connsiteX162-131893" fmla="*/ 4767628 w 6006665"/>
                        <a:gd name="connsiteY162-131894" fmla="*/ 2488348 h 3006470"/>
                        <a:gd name="connsiteX163-131895" fmla="*/ 4758538 w 6006665"/>
                        <a:gd name="connsiteY163-131896" fmla="*/ 2447444 h 3006470"/>
                        <a:gd name="connsiteX164-131897" fmla="*/ 4742631 w 6006665"/>
                        <a:gd name="connsiteY164-131898" fmla="*/ 2361090 h 3006470"/>
                        <a:gd name="connsiteX165-131899" fmla="*/ 4715361 w 6006665"/>
                        <a:gd name="connsiteY165-131900" fmla="*/ 2220198 h 3006470"/>
                        <a:gd name="connsiteX166-131901" fmla="*/ 4735813 w 6006665"/>
                        <a:gd name="connsiteY166-131902" fmla="*/ 2129299 h 3006470"/>
                        <a:gd name="connsiteX167-131903" fmla="*/ 4767628 w 6006665"/>
                        <a:gd name="connsiteY167-131904" fmla="*/ 2086122 h 3006470"/>
                        <a:gd name="connsiteX168-131905" fmla="*/ 4767628 w 6006665"/>
                        <a:gd name="connsiteY168-131906" fmla="*/ 2058853 h 3006470"/>
                        <a:gd name="connsiteX169-131907" fmla="*/ 4826712 w 6006665"/>
                        <a:gd name="connsiteY169-131908" fmla="*/ 2042945 h 3006470"/>
                        <a:gd name="connsiteX170-131909" fmla="*/ 4892613 w 6006665"/>
                        <a:gd name="connsiteY170-131910" fmla="*/ 1952047 h 3006470"/>
                        <a:gd name="connsiteX171-131911" fmla="*/ 4956243 w 6006665"/>
                        <a:gd name="connsiteY171-131912" fmla="*/ 1877056 h 3006470"/>
                        <a:gd name="connsiteX172-131913" fmla="*/ 5022143 w 6006665"/>
                        <a:gd name="connsiteY172-131914" fmla="*/ 1817971 h 3006470"/>
                        <a:gd name="connsiteX173-131915" fmla="*/ 5046694 w 6006665"/>
                        <a:gd name="connsiteY173-131916" fmla="*/ 1710844 h 3006470"/>
                        <a:gd name="connsiteX174-131917" fmla="*/ 5015871 w 6006665"/>
                        <a:gd name="connsiteY174-131918" fmla="*/ 1715711 h 3006470"/>
                        <a:gd name="connsiteX175-131919" fmla="*/ 4995419 w 6006665"/>
                        <a:gd name="connsiteY175-131920" fmla="*/ 1779340 h 3006470"/>
                        <a:gd name="connsiteX176-131921" fmla="*/ 4904521 w 6006665"/>
                        <a:gd name="connsiteY176-131922" fmla="*/ 1865693 h 3006470"/>
                        <a:gd name="connsiteX177-131923" fmla="*/ 4901708 w 6006665"/>
                        <a:gd name="connsiteY177-131924" fmla="*/ 1857053 h 3006470"/>
                        <a:gd name="connsiteX178-131925" fmla="*/ 4892613 w 6006665"/>
                        <a:gd name="connsiteY178-131926" fmla="*/ 1865693 h 3006470"/>
                        <a:gd name="connsiteX179-131927" fmla="*/ 4861835 w 6006665"/>
                        <a:gd name="connsiteY179-131928" fmla="*/ 1771159 h 3006470"/>
                        <a:gd name="connsiteX180-131929" fmla="*/ 4779535 w 6006665"/>
                        <a:gd name="connsiteY180-131930" fmla="*/ 1795247 h 3006470"/>
                        <a:gd name="connsiteX181-131931" fmla="*/ 4684091 w 6006665"/>
                        <a:gd name="connsiteY181-131932" fmla="*/ 1920232 h 3006470"/>
                        <a:gd name="connsiteX182-131933" fmla="*/ 4715906 w 6006665"/>
                        <a:gd name="connsiteY182-131934" fmla="*/ 1967954 h 3006470"/>
                        <a:gd name="connsiteX183-131935" fmla="*/ 4636369 w 6006665"/>
                        <a:gd name="connsiteY183-131936" fmla="*/ 1983861 h 3006470"/>
                        <a:gd name="connsiteX184-131937" fmla="*/ 4577285 w 6006665"/>
                        <a:gd name="connsiteY184-131938" fmla="*/ 1988406 h 3006470"/>
                        <a:gd name="connsiteX185-131939" fmla="*/ 4577373 w 6006665"/>
                        <a:gd name="connsiteY185-131940" fmla="*/ 1987484 h 3006470"/>
                        <a:gd name="connsiteX186-131941" fmla="*/ 4565379 w 6006665"/>
                        <a:gd name="connsiteY186-131942" fmla="*/ 1988406 h 3006470"/>
                        <a:gd name="connsiteX187-131943" fmla="*/ 4569923 w 6006665"/>
                        <a:gd name="connsiteY187-131944" fmla="*/ 1940685 h 3006470"/>
                        <a:gd name="connsiteX188-131945" fmla="*/ 4520081 w 6006665"/>
                        <a:gd name="connsiteY188-131946" fmla="*/ 1931099 h 3006470"/>
                        <a:gd name="connsiteX189-131947" fmla="*/ 4475025 w 6006665"/>
                        <a:gd name="connsiteY189-131948" fmla="*/ 1961137 h 3006470"/>
                        <a:gd name="connsiteX190-131949" fmla="*/ 4464394 w 6006665"/>
                        <a:gd name="connsiteY190-131950" fmla="*/ 1960286 h 3006470"/>
                        <a:gd name="connsiteX191-131951" fmla="*/ 4463118 w 6006665"/>
                        <a:gd name="connsiteY191-131952" fmla="*/ 1961137 h 3006470"/>
                        <a:gd name="connsiteX192-131953" fmla="*/ 4357637 w 6006665"/>
                        <a:gd name="connsiteY192-131954" fmla="*/ 1952698 h 3006470"/>
                        <a:gd name="connsiteX193-131955" fmla="*/ 4243233 w 6006665"/>
                        <a:gd name="connsiteY193-131956" fmla="*/ 1972499 h 3006470"/>
                        <a:gd name="connsiteX194-131957" fmla="*/ 4125065 w 6006665"/>
                        <a:gd name="connsiteY194-131958" fmla="*/ 2106574 h 3006470"/>
                        <a:gd name="connsiteX195-131959" fmla="*/ 3984173 w 6006665"/>
                        <a:gd name="connsiteY195-131960" fmla="*/ 2263374 h 3006470"/>
                        <a:gd name="connsiteX196-131961" fmla="*/ 4038712 w 6006665"/>
                        <a:gd name="connsiteY196-131962" fmla="*/ 2267919 h 3006470"/>
                        <a:gd name="connsiteX197-131963" fmla="*/ 4059164 w 6006665"/>
                        <a:gd name="connsiteY197-131964" fmla="*/ 2311096 h 3006470"/>
                        <a:gd name="connsiteX198-131965" fmla="*/ 4087782 w 6006665"/>
                        <a:gd name="connsiteY198-131966" fmla="*/ 2319513 h 3006470"/>
                        <a:gd name="connsiteX199-131967" fmla="*/ 4106341 w 6006665"/>
                        <a:gd name="connsiteY199-131968" fmla="*/ 2290644 h 3006470"/>
                        <a:gd name="connsiteX200-131969" fmla="*/ 4117411 w 6006665"/>
                        <a:gd name="connsiteY200-131970" fmla="*/ 2291946 h 3006470"/>
                        <a:gd name="connsiteX201-131971" fmla="*/ 4118248 w 6006665"/>
                        <a:gd name="connsiteY201-131972" fmla="*/ 2290644 h 3006470"/>
                        <a:gd name="connsiteX202-131973" fmla="*/ 4156880 w 6006665"/>
                        <a:gd name="connsiteY202-131974" fmla="*/ 2295189 h 3006470"/>
                        <a:gd name="connsiteX203-131975" fmla="*/ 4211419 w 6006665"/>
                        <a:gd name="connsiteY203-131976" fmla="*/ 2365635 h 3006470"/>
                        <a:gd name="connsiteX204-131977" fmla="*/ 4215964 w 6006665"/>
                        <a:gd name="connsiteY204-131978" fmla="*/ 2413357 h 3006470"/>
                        <a:gd name="connsiteX205-131979" fmla="*/ 4184149 w 6006665"/>
                        <a:gd name="connsiteY205-131980" fmla="*/ 2472441 h 3006470"/>
                        <a:gd name="connsiteX206-131981" fmla="*/ 4177332 w 6006665"/>
                        <a:gd name="connsiteY206-131982" fmla="*/ 2542887 h 3006470"/>
                        <a:gd name="connsiteX207-131983" fmla="*/ 4161425 w 6006665"/>
                        <a:gd name="connsiteY207-131984" fmla="*/ 2629241 h 3006470"/>
                        <a:gd name="connsiteX208-131985" fmla="*/ 4109158 w 6006665"/>
                        <a:gd name="connsiteY208-131986" fmla="*/ 2708777 h 3006470"/>
                        <a:gd name="connsiteX209-131987" fmla="*/ 4097796 w 6006665"/>
                        <a:gd name="connsiteY209-131988" fmla="*/ 2747409 h 3006470"/>
                        <a:gd name="connsiteX210-131989" fmla="*/ 4043257 w 6006665"/>
                        <a:gd name="connsiteY210-131990" fmla="*/ 2806493 h 3006470"/>
                        <a:gd name="connsiteX211-131991" fmla="*/ 3995535 w 6006665"/>
                        <a:gd name="connsiteY211-131992" fmla="*/ 2865577 h 3006470"/>
                        <a:gd name="connsiteX212-131993" fmla="*/ 3975083 w 6006665"/>
                        <a:gd name="connsiteY212-131994" fmla="*/ 2897392 h 3006470"/>
                        <a:gd name="connsiteX213-131995" fmla="*/ 3925089 w 6006665"/>
                        <a:gd name="connsiteY213-131996" fmla="*/ 2924661 h 3006470"/>
                        <a:gd name="connsiteX214-131997" fmla="*/ 3913182 w 6006665"/>
                        <a:gd name="connsiteY214-131998" fmla="*/ 2924661 h 3006470"/>
                        <a:gd name="connsiteX215-131999" fmla="*/ 3904637 w 6006665"/>
                        <a:gd name="connsiteY215-132000" fmla="*/ 2924661 h 3006470"/>
                        <a:gd name="connsiteX216-132001" fmla="*/ 3892729 w 6006665"/>
                        <a:gd name="connsiteY216-132002" fmla="*/ 2924661 h 3006470"/>
                        <a:gd name="connsiteX217-132003" fmla="*/ 3871063 w 6006665"/>
                        <a:gd name="connsiteY217-132004" fmla="*/ 2908412 h 3006470"/>
                        <a:gd name="connsiteX218-132005" fmla="*/ 3829645 w 6006665"/>
                        <a:gd name="connsiteY218-132006" fmla="*/ 2936024 h 3006470"/>
                        <a:gd name="connsiteX219-132007" fmla="*/ 3822828 w 6006665"/>
                        <a:gd name="connsiteY219-132008" fmla="*/ 2956476 h 3006470"/>
                        <a:gd name="connsiteX220-132009" fmla="*/ 3818283 w 6006665"/>
                        <a:gd name="connsiteY220-132010" fmla="*/ 2947386 h 3006470"/>
                        <a:gd name="connsiteX221-132011" fmla="*/ 3818283 w 6006665"/>
                        <a:gd name="connsiteY221-132012" fmla="*/ 2935660 h 3006470"/>
                        <a:gd name="connsiteX222-132013" fmla="*/ 3817738 w 6006665"/>
                        <a:gd name="connsiteY222-132014" fmla="*/ 2936024 h 3006470"/>
                        <a:gd name="connsiteX223-132015" fmla="*/ 3810921 w 6006665"/>
                        <a:gd name="connsiteY223-132016" fmla="*/ 2956476 h 3006470"/>
                        <a:gd name="connsiteX224-132017" fmla="*/ 3806376 w 6006665"/>
                        <a:gd name="connsiteY224-132018" fmla="*/ 2947386 h 3006470"/>
                        <a:gd name="connsiteX225-132019" fmla="*/ 3806376 w 6006665"/>
                        <a:gd name="connsiteY225-132020" fmla="*/ 2920116 h 3006470"/>
                        <a:gd name="connsiteX226-132021" fmla="*/ 3818283 w 6006665"/>
                        <a:gd name="connsiteY226-132022" fmla="*/ 2920116 h 3006470"/>
                        <a:gd name="connsiteX227-132023" fmla="*/ 3826828 w 6006665"/>
                        <a:gd name="connsiteY227-132024" fmla="*/ 2920116 h 3006470"/>
                        <a:gd name="connsiteX228-132025" fmla="*/ 3833645 w 6006665"/>
                        <a:gd name="connsiteY228-132026" fmla="*/ 2861032 h 3006470"/>
                        <a:gd name="connsiteX229-132027" fmla="*/ 3822283 w 6006665"/>
                        <a:gd name="connsiteY229-132028" fmla="*/ 2817856 h 3006470"/>
                        <a:gd name="connsiteX230-132029" fmla="*/ 3849553 w 6006665"/>
                        <a:gd name="connsiteY230-132030" fmla="*/ 2795131 h 3006470"/>
                        <a:gd name="connsiteX231-132031" fmla="*/ 3858814 w 6006665"/>
                        <a:gd name="connsiteY231-132032" fmla="*/ 2797336 h 3006470"/>
                        <a:gd name="connsiteX232-132033" fmla="*/ 3861460 w 6006665"/>
                        <a:gd name="connsiteY232-132034" fmla="*/ 2795131 h 3006470"/>
                        <a:gd name="connsiteX233-132035" fmla="*/ 3898487 w 6006665"/>
                        <a:gd name="connsiteY233-132036" fmla="*/ 2803947 h 3006470"/>
                        <a:gd name="connsiteX234-132037" fmla="*/ 3919999 w 6006665"/>
                        <a:gd name="connsiteY234-132038" fmla="*/ 2758772 h 3006470"/>
                        <a:gd name="connsiteX235-132039" fmla="*/ 3935906 w 6006665"/>
                        <a:gd name="connsiteY235-132040" fmla="*/ 2699687 h 3006470"/>
                        <a:gd name="connsiteX236-132041" fmla="*/ 3947269 w 6006665"/>
                        <a:gd name="connsiteY236-132042" fmla="*/ 2676963 h 3006470"/>
                        <a:gd name="connsiteX237-132043" fmla="*/ 3966292 w 6006665"/>
                        <a:gd name="connsiteY237-132044" fmla="*/ 2632575 h 3006470"/>
                        <a:gd name="connsiteX238-132045" fmla="*/ 3915999 w 6006665"/>
                        <a:gd name="connsiteY238-132046" fmla="*/ 2645148 h 3006470"/>
                        <a:gd name="connsiteX239-132047" fmla="*/ 3888729 w 6006665"/>
                        <a:gd name="connsiteY239-132048" fmla="*/ 2667873 h 3006470"/>
                        <a:gd name="connsiteX240-132049" fmla="*/ 3876822 w 6006665"/>
                        <a:gd name="connsiteY240-132050" fmla="*/ 2667873 h 3006470"/>
                        <a:gd name="connsiteX241-132051" fmla="*/ 3829645 w 6006665"/>
                        <a:gd name="connsiteY241-132052" fmla="*/ 2667873 h 3006470"/>
                        <a:gd name="connsiteX242-132053" fmla="*/ 3817738 w 6006665"/>
                        <a:gd name="connsiteY242-132054" fmla="*/ 2667873 h 3006470"/>
                        <a:gd name="connsiteX243-132055" fmla="*/ 3801831 w 6006665"/>
                        <a:gd name="connsiteY243-132056" fmla="*/ 2613334 h 3006470"/>
                        <a:gd name="connsiteX244-132057" fmla="*/ 3758654 w 6006665"/>
                        <a:gd name="connsiteY244-132058" fmla="*/ 2574702 h 3006470"/>
                        <a:gd name="connsiteX245-132059" fmla="*/ 3692753 w 6006665"/>
                        <a:gd name="connsiteY245-132060" fmla="*/ 2558795 h 3006470"/>
                        <a:gd name="connsiteX246-132061" fmla="*/ 3683663 w 6006665"/>
                        <a:gd name="connsiteY246-132062" fmla="*/ 2499711 h 3006470"/>
                        <a:gd name="connsiteX247-132063" fmla="*/ 3672301 w 6006665"/>
                        <a:gd name="connsiteY247-132064" fmla="*/ 2467896 h 3006470"/>
                        <a:gd name="connsiteX248-132065" fmla="*/ 3656393 w 6006665"/>
                        <a:gd name="connsiteY248-132066" fmla="*/ 2440627 h 3006470"/>
                        <a:gd name="connsiteX249-132067" fmla="*/ 3633669 w 6006665"/>
                        <a:gd name="connsiteY249-132068" fmla="*/ 2381542 h 3006470"/>
                        <a:gd name="connsiteX250-132069" fmla="*/ 3601854 w 6006665"/>
                        <a:gd name="connsiteY250-132070" fmla="*/ 2361090 h 3006470"/>
                        <a:gd name="connsiteX251-132071" fmla="*/ 3545995 w 6006665"/>
                        <a:gd name="connsiteY251-132072" fmla="*/ 2339606 h 3006470"/>
                        <a:gd name="connsiteX252-132073" fmla="*/ 3506955 w 6006665"/>
                        <a:gd name="connsiteY252-132074" fmla="*/ 2345183 h 3006470"/>
                        <a:gd name="connsiteX253-132075" fmla="*/ 3463779 w 6006665"/>
                        <a:gd name="connsiteY253-132076" fmla="*/ 2354273 h 3006470"/>
                        <a:gd name="connsiteX254-132077" fmla="*/ 3431964 w 6006665"/>
                        <a:gd name="connsiteY254-132078" fmla="*/ 2381542 h 3006470"/>
                        <a:gd name="connsiteX255-132079" fmla="*/ 3452416 w 6006665"/>
                        <a:gd name="connsiteY255-132080" fmla="*/ 2397450 h 3006470"/>
                        <a:gd name="connsiteX256-132081" fmla="*/ 3452416 w 6006665"/>
                        <a:gd name="connsiteY256-132082" fmla="*/ 2429264 h 3006470"/>
                        <a:gd name="connsiteX257-132083" fmla="*/ 3431964 w 6006665"/>
                        <a:gd name="connsiteY257-132084" fmla="*/ 2451989 h 3006470"/>
                        <a:gd name="connsiteX258-132085" fmla="*/ 3400150 w 6006665"/>
                        <a:gd name="connsiteY258-132086" fmla="*/ 2511073 h 3006470"/>
                        <a:gd name="connsiteX259-132087" fmla="*/ 3400150 w 6006665"/>
                        <a:gd name="connsiteY259-132088" fmla="*/ 2538343 h 3006470"/>
                        <a:gd name="connsiteX260-132089" fmla="*/ 3350155 w 6006665"/>
                        <a:gd name="connsiteY260-132090" fmla="*/ 2570157 h 3006470"/>
                        <a:gd name="connsiteX261-132091" fmla="*/ 3342342 w 6006665"/>
                        <a:gd name="connsiteY261-132092" fmla="*/ 2567553 h 3006470"/>
                        <a:gd name="connsiteX262-132093" fmla="*/ 3338249 w 6006665"/>
                        <a:gd name="connsiteY262-132094" fmla="*/ 2570157 h 3006470"/>
                        <a:gd name="connsiteX263-132095" fmla="*/ 3290527 w 6006665"/>
                        <a:gd name="connsiteY263-132096" fmla="*/ 2554250 h 3006470"/>
                        <a:gd name="connsiteX264-132097" fmla="*/ 3259257 w 6006665"/>
                        <a:gd name="connsiteY264-132098" fmla="*/ 2554250 h 3006470"/>
                        <a:gd name="connsiteX265-132099" fmla="*/ 3247350 w 6006665"/>
                        <a:gd name="connsiteY265-132100" fmla="*/ 2554250 h 3006470"/>
                        <a:gd name="connsiteX266-132101" fmla="*/ 3231443 w 6006665"/>
                        <a:gd name="connsiteY266-132102" fmla="*/ 2538343 h 3006470"/>
                        <a:gd name="connsiteX267-132103" fmla="*/ 3213271 w 6006665"/>
                        <a:gd name="connsiteY267-132104" fmla="*/ 2533799 h 3006470"/>
                        <a:gd name="connsiteX268-132105" fmla="*/ 3168359 w 6006665"/>
                        <a:gd name="connsiteY268-132106" fmla="*/ 2570157 h 3006470"/>
                        <a:gd name="connsiteX269-132107" fmla="*/ 3120637 w 6006665"/>
                        <a:gd name="connsiteY269-132108" fmla="*/ 2581519 h 3006470"/>
                        <a:gd name="connsiteX270-132109" fmla="*/ 3082005 w 6006665"/>
                        <a:gd name="connsiteY270-132110" fmla="*/ 2597427 h 3006470"/>
                        <a:gd name="connsiteX271-132111" fmla="*/ 3074460 w 6006665"/>
                        <a:gd name="connsiteY271-132112" fmla="*/ 2595630 h 3006470"/>
                        <a:gd name="connsiteX272-132113" fmla="*/ 3070098 w 6006665"/>
                        <a:gd name="connsiteY272-132114" fmla="*/ 2597427 h 3006470"/>
                        <a:gd name="connsiteX273-132115" fmla="*/ 3022376 w 6006665"/>
                        <a:gd name="connsiteY273-132116" fmla="*/ 2586064 h 3006470"/>
                        <a:gd name="connsiteX274-132117" fmla="*/ 3000196 w 6006665"/>
                        <a:gd name="connsiteY274-132118" fmla="*/ 2586064 h 3006470"/>
                        <a:gd name="connsiteX275-132119" fmla="*/ 2988289 w 6006665"/>
                        <a:gd name="connsiteY275-132120" fmla="*/ 2586064 h 3006470"/>
                        <a:gd name="connsiteX276-132121" fmla="*/ 2967837 w 6006665"/>
                        <a:gd name="connsiteY276-132122" fmla="*/ 2554250 h 3006470"/>
                        <a:gd name="connsiteX277-132123" fmla="*/ 2929205 w 6006665"/>
                        <a:gd name="connsiteY277-132124" fmla="*/ 2526980 h 3006470"/>
                        <a:gd name="connsiteX278-132125" fmla="*/ 2902153 w 6006665"/>
                        <a:gd name="connsiteY278-132126" fmla="*/ 2523116 h 3006470"/>
                        <a:gd name="connsiteX279-132127" fmla="*/ 2861576 w 6006665"/>
                        <a:gd name="connsiteY279-132128" fmla="*/ 2526980 h 3006470"/>
                        <a:gd name="connsiteX280-132129" fmla="*/ 2822944 w 6006665"/>
                        <a:gd name="connsiteY280-132130" fmla="*/ 2538343 h 3006470"/>
                        <a:gd name="connsiteX281-132131" fmla="*/ 2818139 w 6006665"/>
                        <a:gd name="connsiteY281-132132" fmla="*/ 2536254 h 3006470"/>
                        <a:gd name="connsiteX282-132133" fmla="*/ 2811037 w 6006665"/>
                        <a:gd name="connsiteY282-132134" fmla="*/ 2538343 h 3006470"/>
                        <a:gd name="connsiteX283-132135" fmla="*/ 2758770 w 6006665"/>
                        <a:gd name="connsiteY283-132136" fmla="*/ 2515618 h 3006470"/>
                        <a:gd name="connsiteX284-132137" fmla="*/ 2751953 w 6006665"/>
                        <a:gd name="connsiteY284-132138" fmla="*/ 2472441 h 3006470"/>
                        <a:gd name="connsiteX285-132139" fmla="*/ 2708776 w 6006665"/>
                        <a:gd name="connsiteY285-132140" fmla="*/ 2456534 h 3006470"/>
                        <a:gd name="connsiteX286-132141" fmla="*/ 2676962 w 6006665"/>
                        <a:gd name="connsiteY286-132142" fmla="*/ 2451989 h 3006470"/>
                        <a:gd name="connsiteX287-132143" fmla="*/ 2642534 w 6006665"/>
                        <a:gd name="connsiteY287-132144" fmla="*/ 2430245 h 3006470"/>
                        <a:gd name="connsiteX288-132145" fmla="*/ 2609333 w 6006665"/>
                        <a:gd name="connsiteY288-132146" fmla="*/ 2488348 h 3006470"/>
                        <a:gd name="connsiteX289-132147" fmla="*/ 2625240 w 6006665"/>
                        <a:gd name="connsiteY289-132148" fmla="*/ 2522435 h 3006470"/>
                        <a:gd name="connsiteX290-132149" fmla="*/ 2586608 w 6006665"/>
                        <a:gd name="connsiteY290-132150" fmla="*/ 2558795 h 3006470"/>
                        <a:gd name="connsiteX291-132151" fmla="*/ 2577105 w 6006665"/>
                        <a:gd name="connsiteY291-132152" fmla="*/ 2556532 h 3006470"/>
                        <a:gd name="connsiteX292-132153" fmla="*/ 2574701 w 6006665"/>
                        <a:gd name="connsiteY292-132154" fmla="*/ 2558795 h 3006470"/>
                        <a:gd name="connsiteX293-132155" fmla="*/ 2526979 w 6006665"/>
                        <a:gd name="connsiteY293-132156" fmla="*/ 2547432 h 3006470"/>
                        <a:gd name="connsiteX294-132157" fmla="*/ 2490620 w 6006665"/>
                        <a:gd name="connsiteY294-132158" fmla="*/ 2542887 h 3006470"/>
                        <a:gd name="connsiteX295-132159" fmla="*/ 2463350 w 6006665"/>
                        <a:gd name="connsiteY295-132160" fmla="*/ 2515618 h 3006470"/>
                        <a:gd name="connsiteX296-132161" fmla="*/ 2436625 w 6006665"/>
                        <a:gd name="connsiteY296-132162" fmla="*/ 2515618 h 3006470"/>
                        <a:gd name="connsiteX297-132163" fmla="*/ 2424718 w 6006665"/>
                        <a:gd name="connsiteY297-132164" fmla="*/ 2515618 h 3006470"/>
                        <a:gd name="connsiteX298-132165" fmla="*/ 2398858 w 6006665"/>
                        <a:gd name="connsiteY298-132166" fmla="*/ 2502687 h 3006470"/>
                        <a:gd name="connsiteX299-132167" fmla="*/ 2350272 w 6006665"/>
                        <a:gd name="connsiteY299-132168" fmla="*/ 2526980 h 3006470"/>
                        <a:gd name="connsiteX300-132169" fmla="*/ 2282098 w 6006665"/>
                        <a:gd name="connsiteY300-132170" fmla="*/ 2574702 h 3006470"/>
                        <a:gd name="connsiteX301-132171" fmla="*/ 2238921 w 6006665"/>
                        <a:gd name="connsiteY301-132172" fmla="*/ 2586064 h 3006470"/>
                        <a:gd name="connsiteX302-132173" fmla="*/ 2227559 w 6006665"/>
                        <a:gd name="connsiteY302-132174" fmla="*/ 2590609 h 3006470"/>
                        <a:gd name="connsiteX303-132175" fmla="*/ 2225178 w 6006665"/>
                        <a:gd name="connsiteY303-132176" fmla="*/ 2586799 h 3006470"/>
                        <a:gd name="connsiteX304-132177" fmla="*/ 2215652 w 6006665"/>
                        <a:gd name="connsiteY304-132178" fmla="*/ 2590609 h 3006470"/>
                        <a:gd name="connsiteX305-132179" fmla="*/ 2193596 w 6006665"/>
                        <a:gd name="connsiteY305-132180" fmla="*/ 2555320 h 3006470"/>
                        <a:gd name="connsiteX306-132181" fmla="*/ 2157112 w 6006665"/>
                        <a:gd name="connsiteY306-132182" fmla="*/ 2558795 h 3006470"/>
                        <a:gd name="connsiteX307-132183" fmla="*/ 2156291 w 6006665"/>
                        <a:gd name="connsiteY307-132184" fmla="*/ 2557739 h 3006470"/>
                        <a:gd name="connsiteX308-132185" fmla="*/ 2145205 w 6006665"/>
                        <a:gd name="connsiteY308-132186" fmla="*/ 2558795 h 3006470"/>
                        <a:gd name="connsiteX309-132187" fmla="*/ 2129298 w 6006665"/>
                        <a:gd name="connsiteY309-132188" fmla="*/ 2538343 h 3006470"/>
                        <a:gd name="connsiteX310-132189" fmla="*/ 2102029 w 6006665"/>
                        <a:gd name="connsiteY310-132190" fmla="*/ 2526980 h 3006470"/>
                        <a:gd name="connsiteX311-132191" fmla="*/ 2086121 w 6006665"/>
                        <a:gd name="connsiteY311-132192" fmla="*/ 2495166 h 3006470"/>
                        <a:gd name="connsiteX312-132193" fmla="*/ 2070005 w 6006665"/>
                        <a:gd name="connsiteY312-132194" fmla="*/ 2486212 h 3006470"/>
                        <a:gd name="connsiteX313-132195" fmla="*/ 2027582 w 6006665"/>
                        <a:gd name="connsiteY313-132196" fmla="*/ 2499711 h 3006470"/>
                        <a:gd name="connsiteX314-132197" fmla="*/ 2023845 w 6006665"/>
                        <a:gd name="connsiteY314-132198" fmla="*/ 2497111 h 3006470"/>
                        <a:gd name="connsiteX315-132199" fmla="*/ 2018675 w 6006665"/>
                        <a:gd name="connsiteY315-132200" fmla="*/ 2499711 h 3006470"/>
                        <a:gd name="connsiteX316-132201" fmla="*/ 1971363 w 6006665"/>
                        <a:gd name="connsiteY316-132202" fmla="*/ 2468885 h 3006470"/>
                        <a:gd name="connsiteX317-132203" fmla="*/ 1952591 w 6006665"/>
                        <a:gd name="connsiteY317-132204" fmla="*/ 2495166 h 3006470"/>
                        <a:gd name="connsiteX318-132205" fmla="*/ 1947518 w 6006665"/>
                        <a:gd name="connsiteY318-132206" fmla="*/ 2485599 h 3006470"/>
                        <a:gd name="connsiteX319-132207" fmla="*/ 1940684 w 6006665"/>
                        <a:gd name="connsiteY319-132208" fmla="*/ 2495166 h 3006470"/>
                        <a:gd name="connsiteX320-132209" fmla="*/ 1861147 w 6006665"/>
                        <a:gd name="connsiteY320-132210" fmla="*/ 2345183 h 3006470"/>
                        <a:gd name="connsiteX321-132211" fmla="*/ 1811153 w 6006665"/>
                        <a:gd name="connsiteY321-132212" fmla="*/ 2295189 h 3006470"/>
                        <a:gd name="connsiteX322-132213" fmla="*/ 1813950 w 6006665"/>
                        <a:gd name="connsiteY322-132214" fmla="*/ 2292043 h 3006470"/>
                        <a:gd name="connsiteX323-132215" fmla="*/ 1061785 w 6006665"/>
                        <a:gd name="connsiteY323-132216" fmla="*/ 2511073 h 3006470"/>
                        <a:gd name="connsiteX324-132217" fmla="*/ 924893 w 6006665"/>
                        <a:gd name="connsiteY324-132218" fmla="*/ 2447444 h 3006470"/>
                        <a:gd name="connsiteX325-132219" fmla="*/ 877716 w 6006665"/>
                        <a:gd name="connsiteY325-132220" fmla="*/ 2447444 h 3006470"/>
                        <a:gd name="connsiteX326-132221" fmla="*/ 802724 w 6006665"/>
                        <a:gd name="connsiteY326-132222" fmla="*/ 2511073 h 3006470"/>
                        <a:gd name="connsiteX327-132223" fmla="*/ 798179 w 6006665"/>
                        <a:gd name="connsiteY327-132224" fmla="*/ 2554250 h 3006470"/>
                        <a:gd name="connsiteX328-132225" fmla="*/ 787406 w 6006665"/>
                        <a:gd name="connsiteY328-132226" fmla="*/ 2543477 h 3006470"/>
                        <a:gd name="connsiteX329-132227" fmla="*/ 786272 w 6006665"/>
                        <a:gd name="connsiteY329-132228" fmla="*/ 2554250 h 3006470"/>
                        <a:gd name="connsiteX330-132229" fmla="*/ 756063 w 6006665"/>
                        <a:gd name="connsiteY330-132230" fmla="*/ 2524040 h 3006470"/>
                        <a:gd name="connsiteX331-132231" fmla="*/ 732278 w 6006665"/>
                        <a:gd name="connsiteY331-132232" fmla="*/ 2581519 h 3006470"/>
                        <a:gd name="connsiteX332-132233" fmla="*/ 743640 w 6006665"/>
                        <a:gd name="connsiteY332-132234" fmla="*/ 2590609 h 3006470"/>
                        <a:gd name="connsiteX333-132235" fmla="*/ 723188 w 6006665"/>
                        <a:gd name="connsiteY333-132236" fmla="*/ 2633786 h 3006470"/>
                        <a:gd name="connsiteX334-132237" fmla="*/ 747026 w 6006665"/>
                        <a:gd name="connsiteY334-132238" fmla="*/ 2670627 h 3006470"/>
                        <a:gd name="connsiteX335-132239" fmla="*/ 763548 w 6006665"/>
                        <a:gd name="connsiteY335-132240" fmla="*/ 2667873 h 3006470"/>
                        <a:gd name="connsiteX336-132241" fmla="*/ 764871 w 6006665"/>
                        <a:gd name="connsiteY336-132242" fmla="*/ 2669637 h 3006470"/>
                        <a:gd name="connsiteX337-132243" fmla="*/ 775455 w 6006665"/>
                        <a:gd name="connsiteY337-132244" fmla="*/ 2667873 h 3006470"/>
                        <a:gd name="connsiteX338-132245" fmla="*/ 802724 w 6006665"/>
                        <a:gd name="connsiteY338-132246" fmla="*/ 2704232 h 3006470"/>
                        <a:gd name="connsiteX339-132247" fmla="*/ 798179 w 6006665"/>
                        <a:gd name="connsiteY339-132248" fmla="*/ 2731502 h 3006470"/>
                        <a:gd name="connsiteX340-132249" fmla="*/ 818632 w 6006665"/>
                        <a:gd name="connsiteY340-132250" fmla="*/ 2742864 h 3006470"/>
                        <a:gd name="connsiteX341-132251" fmla="*/ 802724 w 6006665"/>
                        <a:gd name="connsiteY341-132252" fmla="*/ 2774679 h 3006470"/>
                        <a:gd name="connsiteX342-132253" fmla="*/ 766365 w 6006665"/>
                        <a:gd name="connsiteY342-132254" fmla="*/ 2779224 h 3006470"/>
                        <a:gd name="connsiteX343-132255" fmla="*/ 727733 w 6006665"/>
                        <a:gd name="connsiteY343-132256" fmla="*/ 2838308 h 3006470"/>
                        <a:gd name="connsiteX344-132257" fmla="*/ 759548 w 6006665"/>
                        <a:gd name="connsiteY344-132258" fmla="*/ 2881485 h 3006470"/>
                        <a:gd name="connsiteX345-132259" fmla="*/ 759548 w 6006665"/>
                        <a:gd name="connsiteY345-132260" fmla="*/ 2920116 h 3006470"/>
                        <a:gd name="connsiteX346-132261" fmla="*/ 798179 w 6006665"/>
                        <a:gd name="connsiteY346-132262" fmla="*/ 2979201 h 3006470"/>
                        <a:gd name="connsiteX347-132263" fmla="*/ 775455 w 6006665"/>
                        <a:gd name="connsiteY347-132264" fmla="*/ 2995108 h 3006470"/>
                        <a:gd name="connsiteX348-132265" fmla="*/ 770910 w 6006665"/>
                        <a:gd name="connsiteY348-132266" fmla="*/ 3006470 h 3006470"/>
                        <a:gd name="connsiteX349-132267" fmla="*/ 759003 w 6006665"/>
                        <a:gd name="connsiteY349-132268" fmla="*/ 3006470 h 3006470"/>
                        <a:gd name="connsiteX350-132269" fmla="*/ 755003 w 6006665"/>
                        <a:gd name="connsiteY350-132270" fmla="*/ 3006470 h 3006470"/>
                        <a:gd name="connsiteX351-132271" fmla="*/ 743096 w 6006665"/>
                        <a:gd name="connsiteY351-132272" fmla="*/ 3006470 h 3006470"/>
                        <a:gd name="connsiteX352-132273" fmla="*/ 715826 w 6006665"/>
                        <a:gd name="connsiteY352-132274" fmla="*/ 2972383 h 3006470"/>
                        <a:gd name="connsiteX353-132275" fmla="*/ 704464 w 6006665"/>
                        <a:gd name="connsiteY353-132276" fmla="*/ 2972383 h 3006470"/>
                        <a:gd name="connsiteX354-132277" fmla="*/ 684012 w 6006665"/>
                        <a:gd name="connsiteY354-132278" fmla="*/ 2963293 h 3006470"/>
                        <a:gd name="connsiteX355-132279" fmla="*/ 672649 w 6006665"/>
                        <a:gd name="connsiteY355-132280" fmla="*/ 2940569 h 3006470"/>
                        <a:gd name="connsiteX356-132281" fmla="*/ 645222 w 6006665"/>
                        <a:gd name="connsiteY356-132282" fmla="*/ 2932732 h 3006470"/>
                        <a:gd name="connsiteX357-132283" fmla="*/ 625472 w 6006665"/>
                        <a:gd name="connsiteY357-132284" fmla="*/ 2936024 h 3006470"/>
                        <a:gd name="connsiteX358-132285" fmla="*/ 623771 w 6006665"/>
                        <a:gd name="connsiteY358-132286" fmla="*/ 2934323 h 3006470"/>
                        <a:gd name="connsiteX359-132287" fmla="*/ 613565 w 6006665"/>
                        <a:gd name="connsiteY359-132288" fmla="*/ 2936024 h 3006470"/>
                        <a:gd name="connsiteX360-132289" fmla="*/ 609020 w 6006665"/>
                        <a:gd name="connsiteY360-132290" fmla="*/ 2931479 h 3006470"/>
                        <a:gd name="connsiteX361-132291" fmla="*/ 559026 w 6006665"/>
                        <a:gd name="connsiteY361-132292" fmla="*/ 2904209 h 3006470"/>
                        <a:gd name="connsiteX362-132293" fmla="*/ 506760 w 6006665"/>
                        <a:gd name="connsiteY362-132294" fmla="*/ 2897392 h 3006470"/>
                        <a:gd name="connsiteX363-132295" fmla="*/ 483280 w 6006665"/>
                        <a:gd name="connsiteY363-132296" fmla="*/ 2890683 h 3006470"/>
                        <a:gd name="connsiteX364-132297" fmla="*/ 480035 w 6006665"/>
                        <a:gd name="connsiteY364-132298" fmla="*/ 2892847 h 3006470"/>
                        <a:gd name="connsiteX365-132299" fmla="*/ 475042 w 6006665"/>
                        <a:gd name="connsiteY365-132300" fmla="*/ 2888329 h 3006470"/>
                        <a:gd name="connsiteX366-132301" fmla="*/ 474945 w 6006665"/>
                        <a:gd name="connsiteY366-132302" fmla="*/ 2888302 h 3006470"/>
                        <a:gd name="connsiteX367-132303" fmla="*/ 468128 w 6006665"/>
                        <a:gd name="connsiteY367-132304" fmla="*/ 2892847 h 3006470"/>
                        <a:gd name="connsiteX368-132305" fmla="*/ 420406 w 6006665"/>
                        <a:gd name="connsiteY368-132306" fmla="*/ 2849670 h 3006470"/>
                        <a:gd name="connsiteX369-132307" fmla="*/ 381774 w 6006665"/>
                        <a:gd name="connsiteY369-132308" fmla="*/ 2833763 h 3006470"/>
                        <a:gd name="connsiteX370-132309" fmla="*/ 349960 w 6006665"/>
                        <a:gd name="connsiteY370-132310" fmla="*/ 2801948 h 3006470"/>
                        <a:gd name="connsiteX371-132311" fmla="*/ 377229 w 6006665"/>
                        <a:gd name="connsiteY371-132312" fmla="*/ 2795131 h 3006470"/>
                        <a:gd name="connsiteX372-132313" fmla="*/ 404499 w 6006665"/>
                        <a:gd name="connsiteY372-132314" fmla="*/ 2747409 h 3006470"/>
                        <a:gd name="connsiteX373-132315" fmla="*/ 388591 w 6006665"/>
                        <a:gd name="connsiteY373-132316" fmla="*/ 2731502 h 3006470"/>
                        <a:gd name="connsiteX374-132317" fmla="*/ 440858 w 6006665"/>
                        <a:gd name="connsiteY374-132318" fmla="*/ 2704232 h 3006470"/>
                        <a:gd name="connsiteX375-132319" fmla="*/ 440858 w 6006665"/>
                        <a:gd name="connsiteY375-132320" fmla="*/ 2701176 h 3006470"/>
                        <a:gd name="connsiteX376-132321" fmla="*/ 416406 w 6006665"/>
                        <a:gd name="connsiteY376-132322" fmla="*/ 2704232 h 3006470"/>
                        <a:gd name="connsiteX377-132323" fmla="*/ 416406 w 6006665"/>
                        <a:gd name="connsiteY377-132324" fmla="*/ 2702744 h 3006470"/>
                        <a:gd name="connsiteX378-132325" fmla="*/ 404499 w 6006665"/>
                        <a:gd name="connsiteY378-132326" fmla="*/ 2704232 h 3006470"/>
                        <a:gd name="connsiteX379-132327" fmla="*/ 404499 w 6006665"/>
                        <a:gd name="connsiteY379-132328" fmla="*/ 2683780 h 3006470"/>
                        <a:gd name="connsiteX380-132329" fmla="*/ 424951 w 6006665"/>
                        <a:gd name="connsiteY380-132330" fmla="*/ 2667873 h 3006470"/>
                        <a:gd name="connsiteX381-132331" fmla="*/ 463583 w 6006665"/>
                        <a:gd name="connsiteY381-132332" fmla="*/ 2661056 h 3006470"/>
                        <a:gd name="connsiteX382-132333" fmla="*/ 468128 w 6006665"/>
                        <a:gd name="connsiteY382-132334" fmla="*/ 2645148 h 3006470"/>
                        <a:gd name="connsiteX383-132335" fmla="*/ 456765 w 6006665"/>
                        <a:gd name="connsiteY383-132336" fmla="*/ 2613334 h 3006470"/>
                        <a:gd name="connsiteX384-132337" fmla="*/ 474945 w 6006665"/>
                        <a:gd name="connsiteY384-132338" fmla="*/ 2586064 h 3006470"/>
                        <a:gd name="connsiteX385-132339" fmla="*/ 474945 w 6006665"/>
                        <a:gd name="connsiteY385-132340" fmla="*/ 2565612 h 3006470"/>
                        <a:gd name="connsiteX386-132341" fmla="*/ 420406 w 6006665"/>
                        <a:gd name="connsiteY386-132342" fmla="*/ 2547432 h 3006470"/>
                        <a:gd name="connsiteX387-132343" fmla="*/ 409588 w 6006665"/>
                        <a:gd name="connsiteY387-132344" fmla="*/ 2547432 h 3006470"/>
                        <a:gd name="connsiteX388-132345" fmla="*/ 397681 w 6006665"/>
                        <a:gd name="connsiteY388-132346" fmla="*/ 2547432 h 3006470"/>
                        <a:gd name="connsiteX389-132347" fmla="*/ 379485 w 6006665"/>
                        <a:gd name="connsiteY389-132348" fmla="*/ 2525193 h 3006470"/>
                        <a:gd name="connsiteX390-132349" fmla="*/ 357322 w 6006665"/>
                        <a:gd name="connsiteY390-132350" fmla="*/ 2531525 h 3006470"/>
                        <a:gd name="connsiteX391-132351" fmla="*/ 352842 w 6006665"/>
                        <a:gd name="connsiteY391-132352" fmla="*/ 2529403 h 3006470"/>
                        <a:gd name="connsiteX392-132353" fmla="*/ 345415 w 6006665"/>
                        <a:gd name="connsiteY392-132354" fmla="*/ 2531525 h 3006470"/>
                        <a:gd name="connsiteX393-132355" fmla="*/ 302238 w 6006665"/>
                        <a:gd name="connsiteY393-132356" fmla="*/ 2511073 h 3006470"/>
                        <a:gd name="connsiteX394-132357" fmla="*/ 302238 w 6006665"/>
                        <a:gd name="connsiteY394-132358" fmla="*/ 2499711 h 3006470"/>
                        <a:gd name="connsiteX395-132359" fmla="*/ 286331 w 6006665"/>
                        <a:gd name="connsiteY395-132360" fmla="*/ 2472441 h 3006470"/>
                        <a:gd name="connsiteX396-132361" fmla="*/ 270968 w 6006665"/>
                        <a:gd name="connsiteY396-132362" fmla="*/ 2472441 h 3006470"/>
                        <a:gd name="connsiteX397-132363" fmla="*/ 259061 w 6006665"/>
                        <a:gd name="connsiteY397-132364" fmla="*/ 2472441 h 3006470"/>
                        <a:gd name="connsiteX398-132365" fmla="*/ 254516 w 6006665"/>
                        <a:gd name="connsiteY398-132366" fmla="*/ 2456534 h 3006470"/>
                        <a:gd name="connsiteX399-132367" fmla="*/ 263606 w 6006665"/>
                        <a:gd name="connsiteY399-132368" fmla="*/ 2440627 h 3006470"/>
                        <a:gd name="connsiteX400-132369" fmla="*/ 243991 w 6006665"/>
                        <a:gd name="connsiteY400-132370" fmla="*/ 2410114 h 3006470"/>
                        <a:gd name="connsiteX401-132371" fmla="*/ 216429 w 6006665"/>
                        <a:gd name="connsiteY401-132372" fmla="*/ 2413357 h 3006470"/>
                        <a:gd name="connsiteX402-132373" fmla="*/ 212956 w 6006665"/>
                        <a:gd name="connsiteY402-132374" fmla="*/ 2412365 h 3006470"/>
                        <a:gd name="connsiteX403-132375" fmla="*/ 204522 w 6006665"/>
                        <a:gd name="connsiteY403-132376" fmla="*/ 2413357 h 3006470"/>
                        <a:gd name="connsiteX404-132377" fmla="*/ 199623 w 6006665"/>
                        <a:gd name="connsiteY404-132378" fmla="*/ 2411957 h 3006470"/>
                        <a:gd name="connsiteX405-132379" fmla="*/ 195977 w 6006665"/>
                        <a:gd name="connsiteY405-132380" fmla="*/ 2424719 h 3006470"/>
                        <a:gd name="connsiteX406-132381" fmla="*/ 184968 w 6006665"/>
                        <a:gd name="connsiteY406-132382" fmla="*/ 2421574 h 3006470"/>
                        <a:gd name="connsiteX407-132383" fmla="*/ 184070 w 6006665"/>
                        <a:gd name="connsiteY407-132384" fmla="*/ 2424719 h 3006470"/>
                        <a:gd name="connsiteX408-132385" fmla="*/ 168163 w 6006665"/>
                        <a:gd name="connsiteY408-132386" fmla="*/ 2420184 h 3006470"/>
                        <a:gd name="connsiteX409-132387" fmla="*/ 156800 w 6006665"/>
                        <a:gd name="connsiteY409-132388" fmla="*/ 2381542 h 3006470"/>
                        <a:gd name="connsiteX410-132389" fmla="*/ 152255 w 6006665"/>
                        <a:gd name="connsiteY410-132390" fmla="*/ 2365635 h 3006470"/>
                        <a:gd name="connsiteX411-132391" fmla="*/ 156800 w 6006665"/>
                        <a:gd name="connsiteY411-132392" fmla="*/ 2361090 h 3006470"/>
                        <a:gd name="connsiteX412-132393" fmla="*/ 168707 w 6006665"/>
                        <a:gd name="connsiteY412-132394" fmla="*/ 2361090 h 3006470"/>
                        <a:gd name="connsiteX413-132395" fmla="*/ 188615 w 6006665"/>
                        <a:gd name="connsiteY413-132396" fmla="*/ 2361090 h 3006470"/>
                        <a:gd name="connsiteX414-132397" fmla="*/ 199977 w 6006665"/>
                        <a:gd name="connsiteY414-132398" fmla="*/ 2349728 h 3006470"/>
                        <a:gd name="connsiteX415-132399" fmla="*/ 188615 w 6006665"/>
                        <a:gd name="connsiteY415-132400" fmla="*/ 2327003 h 3006470"/>
                        <a:gd name="connsiteX416-132401" fmla="*/ 168163 w 6006665"/>
                        <a:gd name="connsiteY416-132402" fmla="*/ 2317914 h 3006470"/>
                        <a:gd name="connsiteX417-132403" fmla="*/ 168163 w 6006665"/>
                        <a:gd name="connsiteY417-132404" fmla="*/ 2311096 h 3006470"/>
                        <a:gd name="connsiteX418-132405" fmla="*/ 152255 w 6006665"/>
                        <a:gd name="connsiteY418-132406" fmla="*/ 2295189 h 3006470"/>
                        <a:gd name="connsiteX419-132407" fmla="*/ 129531 w 6006665"/>
                        <a:gd name="connsiteY419-132408" fmla="*/ 2258829 h 3006470"/>
                        <a:gd name="connsiteX420-132409" fmla="*/ 140893 w 6006665"/>
                        <a:gd name="connsiteY420-132410" fmla="*/ 2236105 h 3006470"/>
                        <a:gd name="connsiteX421-132411" fmla="*/ 136348 w 6006665"/>
                        <a:gd name="connsiteY421-132412" fmla="*/ 2208835 h 3006470"/>
                        <a:gd name="connsiteX422-132413" fmla="*/ 103789 w 6006665"/>
                        <a:gd name="connsiteY422-132414" fmla="*/ 2195428 h 3006470"/>
                        <a:gd name="connsiteX423-132415" fmla="*/ 93716 w 6006665"/>
                        <a:gd name="connsiteY423-132416" fmla="*/ 2199745 h 3006470"/>
                        <a:gd name="connsiteX424-132417" fmla="*/ 91868 w 6006665"/>
                        <a:gd name="connsiteY424-132418" fmla="*/ 2195434 h 3006470"/>
                        <a:gd name="connsiteX425-132419" fmla="*/ 81809 w 6006665"/>
                        <a:gd name="connsiteY425-132420" fmla="*/ 2199745 h 3006470"/>
                        <a:gd name="connsiteX426-132421" fmla="*/ 74992 w 6006665"/>
                        <a:gd name="connsiteY426-132422" fmla="*/ 2183838 h 3006470"/>
                        <a:gd name="connsiteX427-132423" fmla="*/ 34087 w 6006665"/>
                        <a:gd name="connsiteY427-132424" fmla="*/ 2172476 h 3006470"/>
                        <a:gd name="connsiteX428-132425" fmla="*/ 22725 w 6006665"/>
                        <a:gd name="connsiteY428-132426" fmla="*/ 2129299 h 3006470"/>
                        <a:gd name="connsiteX429-132427" fmla="*/ 22725 w 6006665"/>
                        <a:gd name="connsiteY429-132428" fmla="*/ 2097484 h 3006470"/>
                        <a:gd name="connsiteX430-132429" fmla="*/ 0 w 6006665"/>
                        <a:gd name="connsiteY430-132430" fmla="*/ 2081577 h 3006470"/>
                        <a:gd name="connsiteX431-132431" fmla="*/ 15907 w 6006665"/>
                        <a:gd name="connsiteY431-132432" fmla="*/ 2058853 h 3006470"/>
                        <a:gd name="connsiteX432-132433" fmla="*/ 6818 w 6006665"/>
                        <a:gd name="connsiteY432-132434" fmla="*/ 1995224 h 3006470"/>
                        <a:gd name="connsiteX433-132435" fmla="*/ 34087 w 6006665"/>
                        <a:gd name="connsiteY433-132436" fmla="*/ 1952047 h 3006470"/>
                        <a:gd name="connsiteX434-132437" fmla="*/ 27270 w 6006665"/>
                        <a:gd name="connsiteY434-132438" fmla="*/ 1940685 h 3006470"/>
                        <a:gd name="connsiteX435-132439" fmla="*/ 70447 w 6006665"/>
                        <a:gd name="connsiteY435-132440" fmla="*/ 1902053 h 3006470"/>
                        <a:gd name="connsiteX436-132441" fmla="*/ 27270 w 6006665"/>
                        <a:gd name="connsiteY436-132442" fmla="*/ 1865693 h 3006470"/>
                        <a:gd name="connsiteX437-132443" fmla="*/ 109078 w 6006665"/>
                        <a:gd name="connsiteY437-132444" fmla="*/ 1767977 h 3006470"/>
                        <a:gd name="connsiteX438-132445" fmla="*/ 145438 w 6006665"/>
                        <a:gd name="connsiteY438-132446" fmla="*/ 1724800 h 3006470"/>
                        <a:gd name="connsiteX439-132447" fmla="*/ 156800 w 6006665"/>
                        <a:gd name="connsiteY439-132448" fmla="*/ 1681624 h 3006470"/>
                        <a:gd name="connsiteX440-132449" fmla="*/ 102261 w 6006665"/>
                        <a:gd name="connsiteY440-132450" fmla="*/ 1629357 h 3006470"/>
                        <a:gd name="connsiteX441-132451" fmla="*/ 118168 w 6006665"/>
                        <a:gd name="connsiteY441-132452" fmla="*/ 1574818 h 3006470"/>
                        <a:gd name="connsiteX442-132453" fmla="*/ 86354 w 6006665"/>
                        <a:gd name="connsiteY442-132454" fmla="*/ 1511189 h 3006470"/>
                        <a:gd name="connsiteX443-132455" fmla="*/ 298238 w 6006665"/>
                        <a:gd name="connsiteY443-132456" fmla="*/ 1554366 h 3006470"/>
                        <a:gd name="connsiteX444-132457" fmla="*/ 345959 w 6006665"/>
                        <a:gd name="connsiteY444-132458" fmla="*/ 1586180 h 3006470"/>
                        <a:gd name="connsiteX445-132459" fmla="*/ 362087 w 6006665"/>
                        <a:gd name="connsiteY445-132460" fmla="*/ 1595588 h 3006470"/>
                        <a:gd name="connsiteX446-132461" fmla="*/ 365867 w 6006665"/>
                        <a:gd name="connsiteY446-132462" fmla="*/ 1563455 h 3006470"/>
                        <a:gd name="connsiteX447-132463" fmla="*/ 345415 w 6006665"/>
                        <a:gd name="connsiteY447-132464" fmla="*/ 1527096 h 3006470"/>
                        <a:gd name="connsiteX448-132465" fmla="*/ 365867 w 6006665"/>
                        <a:gd name="connsiteY448-132466" fmla="*/ 1495281 h 3006470"/>
                        <a:gd name="connsiteX449-132467" fmla="*/ 374560 w 6006665"/>
                        <a:gd name="connsiteY449-132468" fmla="*/ 1500280 h 3006470"/>
                        <a:gd name="connsiteX450-132469" fmla="*/ 377774 w 6006665"/>
                        <a:gd name="connsiteY450-132470" fmla="*/ 1495281 h 3006470"/>
                        <a:gd name="connsiteX451-132471" fmla="*/ 461933 w 6006665"/>
                        <a:gd name="connsiteY451-132472" fmla="*/ 1543673 h 3006470"/>
                        <a:gd name="connsiteX452-132473" fmla="*/ 484035 w 6006665"/>
                        <a:gd name="connsiteY452-132474" fmla="*/ 1527096 h 3006470"/>
                        <a:gd name="connsiteX453-132475" fmla="*/ 463583 w 6006665"/>
                        <a:gd name="connsiteY453-132476" fmla="*/ 1461194 h 3006470"/>
                        <a:gd name="connsiteX454-132477" fmla="*/ 1677078 w 6006665"/>
                        <a:gd name="connsiteY454-132478" fmla="*/ 1370296 h 3006470"/>
                        <a:gd name="connsiteX455-132479" fmla="*/ 1720255 w 6006665"/>
                        <a:gd name="connsiteY455-132480" fmla="*/ 1349844 h 3006470"/>
                        <a:gd name="connsiteX456-132481" fmla="*/ 1731617 w 6006665"/>
                        <a:gd name="connsiteY456-132482" fmla="*/ 1299850 h 3006470"/>
                        <a:gd name="connsiteX457-132483" fmla="*/ 1758887 w 6006665"/>
                        <a:gd name="connsiteY457-132484" fmla="*/ 1256673 h 3006470"/>
                        <a:gd name="connsiteX458-132485" fmla="*/ 1736162 w 6006665"/>
                        <a:gd name="connsiteY458-132486" fmla="*/ 1197589 h 3006470"/>
                        <a:gd name="connsiteX459-132487" fmla="*/ 1758887 w 6006665"/>
                        <a:gd name="connsiteY459-132488" fmla="*/ 1133960 h 3006470"/>
                        <a:gd name="connsiteX460-132489" fmla="*/ 1704347 w 6006665"/>
                        <a:gd name="connsiteY460-132490" fmla="*/ 1070331 h 3006470"/>
                        <a:gd name="connsiteX461-132491" fmla="*/ 1736162 w 6006665"/>
                        <a:gd name="connsiteY461-132492" fmla="*/ 961252 h 3006470"/>
                        <a:gd name="connsiteX462-132493" fmla="*/ 1688440 w 6006665"/>
                        <a:gd name="connsiteY462-132494" fmla="*/ 865809 h 3006470"/>
                        <a:gd name="connsiteX463-132495" fmla="*/ 1752069 w 6006665"/>
                        <a:gd name="connsiteY463-132496" fmla="*/ 788545 h 3006470"/>
                        <a:gd name="connsiteX464-132497" fmla="*/ 1747524 w 6006665"/>
                        <a:gd name="connsiteY464-132498" fmla="*/ 704464 h 3006470"/>
                        <a:gd name="connsiteX465-132499" fmla="*/ 1763431 w 6006665"/>
                        <a:gd name="connsiteY465-132500" fmla="*/ 697647 h 3006470"/>
                        <a:gd name="connsiteX466-132501" fmla="*/ 1764877 w 6006665"/>
                        <a:gd name="connsiteY466-132502" fmla="*/ 702130 h 3006470"/>
                        <a:gd name="connsiteX467-132503" fmla="*/ 1775339 w 6006665"/>
                        <a:gd name="connsiteY467-132504" fmla="*/ 697647 h 3006470"/>
                        <a:gd name="connsiteX468-132505" fmla="*/ 1798063 w 6006665"/>
                        <a:gd name="connsiteY468-132506" fmla="*/ 768093 h 3006470"/>
                        <a:gd name="connsiteX469-132507" fmla="*/ 1791454 w 6006665"/>
                        <a:gd name="connsiteY469-132508" fmla="*/ 815304 h 3006470"/>
                        <a:gd name="connsiteX470-132509" fmla="*/ 1854330 w 6006665"/>
                        <a:gd name="connsiteY470-132510" fmla="*/ 772638 h 3006470"/>
                        <a:gd name="connsiteX471-132511" fmla="*/ 1931594 w 6006665"/>
                        <a:gd name="connsiteY471-132512" fmla="*/ 763548 h 3006470"/>
                        <a:gd name="connsiteX472-132513" fmla="*/ 1932772 w 6006665"/>
                        <a:gd name="connsiteY472-132514" fmla="*/ 764810 h 3006470"/>
                        <a:gd name="connsiteX473-132515" fmla="*/ 1943501 w 6006665"/>
                        <a:gd name="connsiteY473-132516" fmla="*/ 763548 h 3006470"/>
                        <a:gd name="connsiteX474-132517" fmla="*/ 1988608 w 6006665"/>
                        <a:gd name="connsiteY474-132518" fmla="*/ 811877 h 3006470"/>
                        <a:gd name="connsiteX475-132519" fmla="*/ 1963408 w 6006665"/>
                        <a:gd name="connsiteY475-132520" fmla="*/ 736278 h 3006470"/>
                        <a:gd name="connsiteX476-132521" fmla="*/ 1963408 w 6006665"/>
                        <a:gd name="connsiteY476-132522" fmla="*/ 595386 h 3006470"/>
                        <a:gd name="connsiteX477-132523" fmla="*/ 2027037 w 6006665"/>
                        <a:gd name="connsiteY477-132524" fmla="*/ 574934 h 3006470"/>
                        <a:gd name="connsiteX478-132525" fmla="*/ 2037269 w 6006665"/>
                        <a:gd name="connsiteY478-132526" fmla="*/ 575472 h 3006470"/>
                        <a:gd name="connsiteX479-132527" fmla="*/ 2038944 w 6006665"/>
                        <a:gd name="connsiteY479-132528" fmla="*/ 574934 h 3006470"/>
                        <a:gd name="connsiteX480-132529" fmla="*/ 2115414 w 6006665"/>
                        <a:gd name="connsiteY480-132530" fmla="*/ 578958 h 3006470"/>
                        <a:gd name="connsiteX481-132531" fmla="*/ 2192927 w 6006665"/>
                        <a:gd name="connsiteY481-132532" fmla="*/ 559026 h 3006470"/>
                        <a:gd name="connsiteX482-132533" fmla="*/ 2167930 w 6006665"/>
                        <a:gd name="connsiteY482-132534" fmla="*/ 493125 h 3006470"/>
                        <a:gd name="connsiteX483-132535" fmla="*/ 2204289 w 6006665"/>
                        <a:gd name="connsiteY483-132536" fmla="*/ 402226 h 3006470"/>
                        <a:gd name="connsiteX484-132537" fmla="*/ 2247466 w 6006665"/>
                        <a:gd name="connsiteY484-132538" fmla="*/ 397681 h 3006470"/>
                        <a:gd name="connsiteX485-132539" fmla="*/ 2317913 w 6006665"/>
                        <a:gd name="connsiteY485-132540" fmla="*/ 322690 h 3006470"/>
                        <a:gd name="connsiteX486-132541" fmla="*/ 2420183 w 6006665"/>
                        <a:gd name="connsiteY486-132542" fmla="*/ 304510 h 3006470"/>
                        <a:gd name="connsiteX487-132543" fmla="*/ 2429263 w 6006665"/>
                        <a:gd name="connsiteY487-132544" fmla="*/ 263606 h 3006470"/>
                        <a:gd name="connsiteX488-132545" fmla="*/ 2526979 w 6006665"/>
                        <a:gd name="connsiteY488-132546" fmla="*/ 252244 h 3006470"/>
                        <a:gd name="connsiteX489-132547" fmla="*/ 2528058 w 6006665"/>
                        <a:gd name="connsiteY489-132548" fmla="*/ 253503 h 3006470"/>
                        <a:gd name="connsiteX490-132549" fmla="*/ 2538886 w 6006665"/>
                        <a:gd name="connsiteY490-132550" fmla="*/ 252244 h 3006470"/>
                        <a:gd name="connsiteX491-132551" fmla="*/ 2560820 w 6006665"/>
                        <a:gd name="connsiteY491-132552" fmla="*/ 277833 h 3006470"/>
                        <a:gd name="connsiteX492-132553" fmla="*/ 2640602 w 6006665"/>
                        <a:gd name="connsiteY492-132554" fmla="*/ 202249 h 3006470"/>
                        <a:gd name="connsiteX493-132555" fmla="*/ 2652509 w 6006665"/>
                        <a:gd name="connsiteY493-132556" fmla="*/ 202249 h 3006470"/>
                        <a:gd name="connsiteX494-132557" fmla="*/ 2704231 w 6006665"/>
                        <a:gd name="connsiteY494-132558" fmla="*/ 202249 h 3006470"/>
                        <a:gd name="connsiteX495-132559" fmla="*/ 2715593 w 6006665"/>
                        <a:gd name="connsiteY495-132560" fmla="*/ 134075 h 3006470"/>
                        <a:gd name="connsiteX496-132561" fmla="*/ 2751953 w 6006665"/>
                        <a:gd name="connsiteY496-132562" fmla="*/ 68174 h 3006470"/>
                        <a:gd name="connsiteX497-132563" fmla="*/ 2838307 w 6006665"/>
                        <a:gd name="connsiteY497-132564" fmla="*/ 0 h 3006470"/>
                        <a:gd name="connsiteX0-132565" fmla="*/ 1791129 w 6006665"/>
                        <a:gd name="connsiteY0-132566" fmla="*/ 817622 h 3006470"/>
                        <a:gd name="connsiteX1-132567" fmla="*/ 1782156 w 6006665"/>
                        <a:gd name="connsiteY1-132568" fmla="*/ 881716 h 3006470"/>
                        <a:gd name="connsiteX2-132569" fmla="*/ 1809554 w 6006665"/>
                        <a:gd name="connsiteY2-132570" fmla="*/ 895415 h 3006470"/>
                        <a:gd name="connsiteX3-132571" fmla="*/ 1791129 w 6006665"/>
                        <a:gd name="connsiteY3-132572" fmla="*/ 817622 h 3006470"/>
                        <a:gd name="connsiteX4-132573" fmla="*/ 2838307 w 6006665"/>
                        <a:gd name="connsiteY4-132574" fmla="*/ 0 h 3006470"/>
                        <a:gd name="connsiteX5-132575" fmla="*/ 2844246 w 6006665"/>
                        <a:gd name="connsiteY5-132576" fmla="*/ 4711 h 3006470"/>
                        <a:gd name="connsiteX6-132577" fmla="*/ 2850213 w 6006665"/>
                        <a:gd name="connsiteY6-132578" fmla="*/ 0 h 3006470"/>
                        <a:gd name="connsiteX7-132579" fmla="*/ 2916115 w 6006665"/>
                        <a:gd name="connsiteY7-132580" fmla="*/ 52267 h 3006470"/>
                        <a:gd name="connsiteX8-132581" fmla="*/ 2861576 w 6006665"/>
                        <a:gd name="connsiteY8-132582" fmla="*/ 90899 h 3006470"/>
                        <a:gd name="connsiteX9-132583" fmla="*/ 2947929 w 6006665"/>
                        <a:gd name="connsiteY9-132584" fmla="*/ 118168 h 3006470"/>
                        <a:gd name="connsiteX10-132585" fmla="*/ 2957621 w 6006665"/>
                        <a:gd name="connsiteY10-132586" fmla="*/ 186006 h 3006470"/>
                        <a:gd name="connsiteX11-132587" fmla="*/ 2979199 w 6006665"/>
                        <a:gd name="connsiteY11-132588" fmla="*/ 161345 h 3006470"/>
                        <a:gd name="connsiteX12-132589" fmla="*/ 2991106 w 6006665"/>
                        <a:gd name="connsiteY12-132590" fmla="*/ 161345 h 3006470"/>
                        <a:gd name="connsiteX13-132591" fmla="*/ 3086005 w 6006665"/>
                        <a:gd name="connsiteY13-132592" fmla="*/ 161345 h 3006470"/>
                        <a:gd name="connsiteX14-132593" fmla="*/ 3097912 w 6006665"/>
                        <a:gd name="connsiteY14-132594" fmla="*/ 161345 h 3006470"/>
                        <a:gd name="connsiteX15-132595" fmla="*/ 3179721 w 6006665"/>
                        <a:gd name="connsiteY15-132596" fmla="*/ 236336 h 3006470"/>
                        <a:gd name="connsiteX16-132597" fmla="*/ 3211535 w 6006665"/>
                        <a:gd name="connsiteY16-132598" fmla="*/ 295420 h 3006470"/>
                        <a:gd name="connsiteX17-132599" fmla="*/ 3200173 w 6006665"/>
                        <a:gd name="connsiteY17-132600" fmla="*/ 370412 h 3006470"/>
                        <a:gd name="connsiteX18-132601" fmla="*/ 3161541 w 6006665"/>
                        <a:gd name="connsiteY18-132602" fmla="*/ 413589 h 3006470"/>
                        <a:gd name="connsiteX19-132603" fmla="*/ 3066097 w 6006665"/>
                        <a:gd name="connsiteY19-132604" fmla="*/ 488580 h 3006470"/>
                        <a:gd name="connsiteX20-132605" fmla="*/ 3034283 w 6006665"/>
                        <a:gd name="connsiteY20-132606" fmla="*/ 531757 h 3006470"/>
                        <a:gd name="connsiteX21-132607" fmla="*/ 3082005 w 6006665"/>
                        <a:gd name="connsiteY21-132608" fmla="*/ 547664 h 3006470"/>
                        <a:gd name="connsiteX22-132609" fmla="*/ 3129459 w 6006665"/>
                        <a:gd name="connsiteY22-132610" fmla="*/ 575345 h 3006470"/>
                        <a:gd name="connsiteX23-132611" fmla="*/ 3156451 w 6006665"/>
                        <a:gd name="connsiteY23-132612" fmla="*/ 552209 h 3006470"/>
                        <a:gd name="connsiteX24-132613" fmla="*/ 3158460 w 6006665"/>
                        <a:gd name="connsiteY24-132614" fmla="*/ 560693 h 3006470"/>
                        <a:gd name="connsiteX25-132615" fmla="*/ 3168359 w 6006665"/>
                        <a:gd name="connsiteY25-132616" fmla="*/ 552209 h 3006470"/>
                        <a:gd name="connsiteX26-132617" fmla="*/ 3184984 w 6006665"/>
                        <a:gd name="connsiteY26-132618" fmla="*/ 622402 h 3006470"/>
                        <a:gd name="connsiteX27-132619" fmla="*/ 3192811 w 6006665"/>
                        <a:gd name="connsiteY27-132620" fmla="*/ 606748 h 3006470"/>
                        <a:gd name="connsiteX28-132621" fmla="*/ 3251895 w 6006665"/>
                        <a:gd name="connsiteY28-132622" fmla="*/ 586296 h 3006470"/>
                        <a:gd name="connsiteX29-132623" fmla="*/ 3259833 w 6006665"/>
                        <a:gd name="connsiteY29-132624" fmla="*/ 587670 h 3006470"/>
                        <a:gd name="connsiteX30-132625" fmla="*/ 3263802 w 6006665"/>
                        <a:gd name="connsiteY30-132626" fmla="*/ 586296 h 3006470"/>
                        <a:gd name="connsiteX31-132627" fmla="*/ 3381970 w 6006665"/>
                        <a:gd name="connsiteY31-132628" fmla="*/ 606748 h 3006470"/>
                        <a:gd name="connsiteX32-132629" fmla="*/ 3388787 w 6006665"/>
                        <a:gd name="connsiteY32-132630" fmla="*/ 665832 h 3006470"/>
                        <a:gd name="connsiteX33-132631" fmla="*/ 3531529 w 6006665"/>
                        <a:gd name="connsiteY33-132632" fmla="*/ 686823 h 3006470"/>
                        <a:gd name="connsiteX34-132633" fmla="*/ 3538225 w 6006665"/>
                        <a:gd name="connsiteY34-132634" fmla="*/ 590841 h 3006470"/>
                        <a:gd name="connsiteX35-132635" fmla="*/ 3549910 w 6006665"/>
                        <a:gd name="connsiteY35-132636" fmla="*/ 594028 h 3006470"/>
                        <a:gd name="connsiteX36-132637" fmla="*/ 3550132 w 6006665"/>
                        <a:gd name="connsiteY36-132638" fmla="*/ 590841 h 3006470"/>
                        <a:gd name="connsiteX37-132639" fmla="*/ 3625123 w 6006665"/>
                        <a:gd name="connsiteY37-132640" fmla="*/ 611293 h 3006470"/>
                        <a:gd name="connsiteX38-132641" fmla="*/ 3672301 w 6006665"/>
                        <a:gd name="connsiteY38-132642" fmla="*/ 611293 h 3006470"/>
                        <a:gd name="connsiteX39-132643" fmla="*/ 3684207 w 6006665"/>
                        <a:gd name="connsiteY39-132644" fmla="*/ 611293 h 3006470"/>
                        <a:gd name="connsiteX40-132645" fmla="*/ 3743291 w 6006665"/>
                        <a:gd name="connsiteY40-132646" fmla="*/ 677194 h 3006470"/>
                        <a:gd name="connsiteX41-132647" fmla="*/ 3759199 w 6006665"/>
                        <a:gd name="connsiteY41-132648" fmla="*/ 756731 h 3006470"/>
                        <a:gd name="connsiteX42-132649" fmla="*/ 3738747 w 6006665"/>
                        <a:gd name="connsiteY42-132650" fmla="*/ 806725 h 3006470"/>
                        <a:gd name="connsiteX43-132651" fmla="*/ 3786469 w 6006665"/>
                        <a:gd name="connsiteY43-132652" fmla="*/ 897623 h 3006470"/>
                        <a:gd name="connsiteX44-132653" fmla="*/ 3835603 w 6006665"/>
                        <a:gd name="connsiteY44-132654" fmla="*/ 933529 h 3006470"/>
                        <a:gd name="connsiteX45-132655" fmla="*/ 3865460 w 6006665"/>
                        <a:gd name="connsiteY45-132656" fmla="*/ 822632 h 3006470"/>
                        <a:gd name="connsiteX46-132657" fmla="*/ 3875077 w 6006665"/>
                        <a:gd name="connsiteY46-132658" fmla="*/ 831139 h 3006470"/>
                        <a:gd name="connsiteX47-132659" fmla="*/ 3877367 w 6006665"/>
                        <a:gd name="connsiteY47-132660" fmla="*/ 822632 h 3006470"/>
                        <a:gd name="connsiteX48-132661" fmla="*/ 3932151 w 6006665"/>
                        <a:gd name="connsiteY48-132662" fmla="*/ 871095 h 3006470"/>
                        <a:gd name="connsiteX49-132663" fmla="*/ 3988173 w 6006665"/>
                        <a:gd name="connsiteY49-132664" fmla="*/ 843084 h 3006470"/>
                        <a:gd name="connsiteX50-132665" fmla="*/ 3993852 w 6006665"/>
                        <a:gd name="connsiteY50-132666" fmla="*/ 846199 h 3006470"/>
                        <a:gd name="connsiteX51-132667" fmla="*/ 4000080 w 6006665"/>
                        <a:gd name="connsiteY51-132668" fmla="*/ 843084 h 3006470"/>
                        <a:gd name="connsiteX52-132669" fmla="*/ 4062426 w 6006665"/>
                        <a:gd name="connsiteY52-132670" fmla="*/ 877274 h 3006470"/>
                        <a:gd name="connsiteX53-132671" fmla="*/ 4085889 w 6006665"/>
                        <a:gd name="connsiteY53-132672" fmla="*/ 849902 h 3006470"/>
                        <a:gd name="connsiteX54-132673" fmla="*/ 4095563 w 6006665"/>
                        <a:gd name="connsiteY54-132674" fmla="*/ 852506 h 3006470"/>
                        <a:gd name="connsiteX55-132675" fmla="*/ 4097796 w 6006665"/>
                        <a:gd name="connsiteY55-132676" fmla="*/ 849902 h 3006470"/>
                        <a:gd name="connsiteX56-132677" fmla="*/ 4144150 w 6006665"/>
                        <a:gd name="connsiteY56-132678" fmla="*/ 862382 h 3006470"/>
                        <a:gd name="connsiteX57-132679" fmla="*/ 4117703 w 6006665"/>
                        <a:gd name="connsiteY57-132680" fmla="*/ 752186 h 3006470"/>
                        <a:gd name="connsiteX58-132681" fmla="*/ 4165425 w 6006665"/>
                        <a:gd name="connsiteY58-132682" fmla="*/ 697647 h 3006470"/>
                        <a:gd name="connsiteX59-132683" fmla="*/ 4175231 w 6006665"/>
                        <a:gd name="connsiteY59-132684" fmla="*/ 700048 h 3006470"/>
                        <a:gd name="connsiteX60-132685" fmla="*/ 4177332 w 6006665"/>
                        <a:gd name="connsiteY60-132686" fmla="*/ 697647 h 3006470"/>
                        <a:gd name="connsiteX61-132687" fmla="*/ 4511384 w 6006665"/>
                        <a:gd name="connsiteY61-132688" fmla="*/ 779455 h 3006470"/>
                        <a:gd name="connsiteX62-132689" fmla="*/ 4543199 w 6006665"/>
                        <a:gd name="connsiteY62-132690" fmla="*/ 849902 h 3006470"/>
                        <a:gd name="connsiteX63-132691" fmla="*/ 4639242 w 6006665"/>
                        <a:gd name="connsiteY63-132692" fmla="*/ 932544 h 3006470"/>
                        <a:gd name="connsiteX64-132693" fmla="*/ 4774445 w 6006665"/>
                        <a:gd name="connsiteY64-132694" fmla="*/ 913531 h 3006470"/>
                        <a:gd name="connsiteX65-132695" fmla="*/ 4778496 w 6006665"/>
                        <a:gd name="connsiteY65-132696" fmla="*/ 914635 h 3006470"/>
                        <a:gd name="connsiteX66-132697" fmla="*/ 4786352 w 6006665"/>
                        <a:gd name="connsiteY66-132698" fmla="*/ 913531 h 3006470"/>
                        <a:gd name="connsiteX67-132699" fmla="*/ 4861343 w 6006665"/>
                        <a:gd name="connsiteY67-132700" fmla="*/ 933983 h 3006470"/>
                        <a:gd name="connsiteX68-132701" fmla="*/ 4893158 w 6006665"/>
                        <a:gd name="connsiteY68-132702" fmla="*/ 977160 h 3006470"/>
                        <a:gd name="connsiteX69-132703" fmla="*/ 4888613 w 6006665"/>
                        <a:gd name="connsiteY69-132704" fmla="*/ 1058968 h 3006470"/>
                        <a:gd name="connsiteX70-132705" fmla="*/ 4927677 w 6006665"/>
                        <a:gd name="connsiteY70-132706" fmla="*/ 1083640 h 3006470"/>
                        <a:gd name="connsiteX71-132707" fmla="*/ 4967605 w 6006665"/>
                        <a:gd name="connsiteY71-132708" fmla="*/ 1070331 h 3006470"/>
                        <a:gd name="connsiteX72-132709" fmla="*/ 5038051 w 6006665"/>
                        <a:gd name="connsiteY72-132710" fmla="*/ 1063513 h 3006470"/>
                        <a:gd name="connsiteX73-132711" fmla="*/ 5040730 w 6006665"/>
                        <a:gd name="connsiteY73-132712" fmla="*/ 1064406 h 3006470"/>
                        <a:gd name="connsiteX74-132713" fmla="*/ 5049958 w 6006665"/>
                        <a:gd name="connsiteY74-132714" fmla="*/ 1063513 h 3006470"/>
                        <a:gd name="connsiteX75-132715" fmla="*/ 5114249 w 6006665"/>
                        <a:gd name="connsiteY75-132716" fmla="*/ 1084944 h 3006470"/>
                        <a:gd name="connsiteX76-132717" fmla="*/ 5176671 w 6006665"/>
                        <a:gd name="connsiteY76-132718" fmla="*/ 1074876 h 3006470"/>
                        <a:gd name="connsiteX77-132719" fmla="*/ 5177801 w 6006665"/>
                        <a:gd name="connsiteY77-132720" fmla="*/ 1076614 h 3006470"/>
                        <a:gd name="connsiteX78-132721" fmla="*/ 5188578 w 6006665"/>
                        <a:gd name="connsiteY78-132722" fmla="*/ 1074876 h 3006470"/>
                        <a:gd name="connsiteX79-132723" fmla="*/ 5243719 w 6006665"/>
                        <a:gd name="connsiteY79-132724" fmla="*/ 1159707 h 3006470"/>
                        <a:gd name="connsiteX80-132725" fmla="*/ 5283477 w 6006665"/>
                        <a:gd name="connsiteY80-132726" fmla="*/ 1129415 h 3006470"/>
                        <a:gd name="connsiteX81-132727" fmla="*/ 5258480 w 6006665"/>
                        <a:gd name="connsiteY81-132728" fmla="*/ 1063513 h 3006470"/>
                        <a:gd name="connsiteX82-132729" fmla="*/ 5267570 w 6006665"/>
                        <a:gd name="connsiteY82-132730" fmla="*/ 1015792 h 3006470"/>
                        <a:gd name="connsiteX83-132731" fmla="*/ 5278896 w 6006665"/>
                        <a:gd name="connsiteY83-132732" fmla="*/ 1018841 h 3006470"/>
                        <a:gd name="connsiteX84-132733" fmla="*/ 5279477 w 6006665"/>
                        <a:gd name="connsiteY84-132734" fmla="*/ 1015792 h 3006470"/>
                        <a:gd name="connsiteX85-132735" fmla="*/ 5395510 w 6006665"/>
                        <a:gd name="connsiteY85-132736" fmla="*/ 1047031 h 3006470"/>
                        <a:gd name="connsiteX86-132737" fmla="*/ 5463001 w 6006665"/>
                        <a:gd name="connsiteY86-132738" fmla="*/ 1043061 h 3006470"/>
                        <a:gd name="connsiteX87-132739" fmla="*/ 5464386 w 6006665"/>
                        <a:gd name="connsiteY87-132740" fmla="*/ 1043680 h 3006470"/>
                        <a:gd name="connsiteX88-132741" fmla="*/ 5474909 w 6006665"/>
                        <a:gd name="connsiteY88-132742" fmla="*/ 1043061 h 3006470"/>
                        <a:gd name="connsiteX89-132743" fmla="*/ 5581715 w 6006665"/>
                        <a:gd name="connsiteY89-132744" fmla="*/ 1090783 h 3006470"/>
                        <a:gd name="connsiteX90-132745" fmla="*/ 5633981 w 6006665"/>
                        <a:gd name="connsiteY90-132746" fmla="*/ 1133960 h 3006470"/>
                        <a:gd name="connsiteX91-132747" fmla="*/ 5720335 w 6006665"/>
                        <a:gd name="connsiteY91-132748" fmla="*/ 1213496 h 3006470"/>
                        <a:gd name="connsiteX92-132749" fmla="*/ 5822595 w 6006665"/>
                        <a:gd name="connsiteY92-132750" fmla="*/ 1311212 h 3006470"/>
                        <a:gd name="connsiteX93-132751" fmla="*/ 5818051 w 6006665"/>
                        <a:gd name="connsiteY93-132752" fmla="*/ 1365751 h 3006470"/>
                        <a:gd name="connsiteX94-132753" fmla="*/ 5825679 w 6006665"/>
                        <a:gd name="connsiteY94-132754" fmla="*/ 1373379 h 3006470"/>
                        <a:gd name="connsiteX95-132755" fmla="*/ 5822051 w 6006665"/>
                        <a:gd name="connsiteY95-132756" fmla="*/ 1322574 h 3006470"/>
                        <a:gd name="connsiteX96-132757" fmla="*/ 5834092 w 6006665"/>
                        <a:gd name="connsiteY96-132758" fmla="*/ 1324447 h 3006470"/>
                        <a:gd name="connsiteX97-132759" fmla="*/ 5833958 w 6006665"/>
                        <a:gd name="connsiteY97-132760" fmla="*/ 1322574 h 3006470"/>
                        <a:gd name="connsiteX98-132761" fmla="*/ 5936219 w 6006665"/>
                        <a:gd name="connsiteY98-132762" fmla="*/ 1338481 h 3006470"/>
                        <a:gd name="connsiteX99-132763" fmla="*/ 6006665 w 6006665"/>
                        <a:gd name="connsiteY99-132764" fmla="*/ 1418018 h 3006470"/>
                        <a:gd name="connsiteX100-132765" fmla="*/ 5968033 w 6006665"/>
                        <a:gd name="connsiteY100-132766" fmla="*/ 1456650 h 3006470"/>
                        <a:gd name="connsiteX101-132767" fmla="*/ 5908949 w 6006665"/>
                        <a:gd name="connsiteY101-132768" fmla="*/ 1468012 h 3006470"/>
                        <a:gd name="connsiteX102-132769" fmla="*/ 5908949 w 6006665"/>
                        <a:gd name="connsiteY102-132770" fmla="*/ 1554366 h 3006470"/>
                        <a:gd name="connsiteX103-132771" fmla="*/ 5893042 w 6006665"/>
                        <a:gd name="connsiteY103-132772" fmla="*/ 1570273 h 3006470"/>
                        <a:gd name="connsiteX104-132773" fmla="*/ 5881135 w 6006665"/>
                        <a:gd name="connsiteY104-132774" fmla="*/ 1570273 h 3006470"/>
                        <a:gd name="connsiteX105-132775" fmla="*/ 5861227 w 6006665"/>
                        <a:gd name="connsiteY105-132776" fmla="*/ 1570273 h 3006470"/>
                        <a:gd name="connsiteX106-132777" fmla="*/ 5849321 w 6006665"/>
                        <a:gd name="connsiteY106-132778" fmla="*/ 1570273 h 3006470"/>
                        <a:gd name="connsiteX107-132779" fmla="*/ 5817506 w 6006665"/>
                        <a:gd name="connsiteY107-132780" fmla="*/ 1536186 h 3006470"/>
                        <a:gd name="connsiteX108-132781" fmla="*/ 5767511 w 6006665"/>
                        <a:gd name="connsiteY108-132782" fmla="*/ 1511189 h 3006470"/>
                        <a:gd name="connsiteX109-132783" fmla="*/ 5762967 w 6006665"/>
                        <a:gd name="connsiteY109-132784" fmla="*/ 1477102 h 3006470"/>
                        <a:gd name="connsiteX110-132785" fmla="*/ 5729132 w 6006665"/>
                        <a:gd name="connsiteY110-132786" fmla="*/ 1463170 h 3006470"/>
                        <a:gd name="connsiteX111-132787" fmla="*/ 5695337 w 6006665"/>
                        <a:gd name="connsiteY111-132788" fmla="*/ 1472557 h 3006470"/>
                        <a:gd name="connsiteX112-132789" fmla="*/ 5693366 w 6006665"/>
                        <a:gd name="connsiteY112-132790" fmla="*/ 1469797 h 3006470"/>
                        <a:gd name="connsiteX113-132791" fmla="*/ 5683431 w 6006665"/>
                        <a:gd name="connsiteY113-132792" fmla="*/ 1472557 h 3006470"/>
                        <a:gd name="connsiteX114-132793" fmla="*/ 5660706 w 6006665"/>
                        <a:gd name="connsiteY114-132794" fmla="*/ 1440742 h 3006470"/>
                        <a:gd name="connsiteX115-132795" fmla="*/ 5669644 w 6006665"/>
                        <a:gd name="connsiteY115-132796" fmla="*/ 1415717 h 3006470"/>
                        <a:gd name="connsiteX116-132797" fmla="*/ 5640799 w 6006665"/>
                        <a:gd name="connsiteY116-132798" fmla="*/ 1429380 h 3006470"/>
                        <a:gd name="connsiteX117-132799" fmla="*/ 5656705 w 6006665"/>
                        <a:gd name="connsiteY117-132800" fmla="*/ 1472557 h 3006470"/>
                        <a:gd name="connsiteX118-132801" fmla="*/ 5633981 w 6006665"/>
                        <a:gd name="connsiteY118-132802" fmla="*/ 1511189 h 3006470"/>
                        <a:gd name="connsiteX119-132803" fmla="*/ 5586259 w 6006665"/>
                        <a:gd name="connsiteY119-132804" fmla="*/ 1547548 h 3006470"/>
                        <a:gd name="connsiteX120-132805" fmla="*/ 5575676 w 6006665"/>
                        <a:gd name="connsiteY120-132806" fmla="*/ 1546540 h 3006470"/>
                        <a:gd name="connsiteX121-132807" fmla="*/ 5574353 w 6006665"/>
                        <a:gd name="connsiteY121-132808" fmla="*/ 1547548 h 3006470"/>
                        <a:gd name="connsiteX122-132809" fmla="*/ 5539436 w 6006665"/>
                        <a:gd name="connsiteY122-132810" fmla="*/ 1544223 h 3006470"/>
                        <a:gd name="connsiteX123-132811" fmla="*/ 5570352 w 6006665"/>
                        <a:gd name="connsiteY123-132812" fmla="*/ 1586180 h 3006470"/>
                        <a:gd name="connsiteX124-132813" fmla="*/ 5593077 w 6006665"/>
                        <a:gd name="connsiteY124-132814" fmla="*/ 1649809 h 3006470"/>
                        <a:gd name="connsiteX125-132815" fmla="*/ 5608984 w 6006665"/>
                        <a:gd name="connsiteY125-132816" fmla="*/ 1677079 h 3006470"/>
                        <a:gd name="connsiteX126-132817" fmla="*/ 5613529 w 6006665"/>
                        <a:gd name="connsiteY126-132818" fmla="*/ 1708893 h 3006470"/>
                        <a:gd name="connsiteX127-132819" fmla="*/ 5608984 w 6006665"/>
                        <a:gd name="connsiteY127-132820" fmla="*/ 1731618 h 3006470"/>
                        <a:gd name="connsiteX128-132821" fmla="*/ 5597799 w 6006665"/>
                        <a:gd name="connsiteY128-132822" fmla="*/ 1728009 h 3006470"/>
                        <a:gd name="connsiteX129-132823" fmla="*/ 5597077 w 6006665"/>
                        <a:gd name="connsiteY129-132824" fmla="*/ 1731618 h 3006470"/>
                        <a:gd name="connsiteX130-132825" fmla="*/ 5534271 w 6006665"/>
                        <a:gd name="connsiteY130-132826" fmla="*/ 1711358 h 3006470"/>
                        <a:gd name="connsiteX131-132827" fmla="*/ 5436277 w 6006665"/>
                        <a:gd name="connsiteY131-132828" fmla="*/ 1767977 h 3006470"/>
                        <a:gd name="connsiteX132-132829" fmla="*/ 5397645 w 6006665"/>
                        <a:gd name="connsiteY132-132830" fmla="*/ 1779340 h 3006470"/>
                        <a:gd name="connsiteX133-132831" fmla="*/ 5345378 w 6006665"/>
                        <a:gd name="connsiteY133-132832" fmla="*/ 1833879 h 3006470"/>
                        <a:gd name="connsiteX134-132833" fmla="*/ 5290839 w 6006665"/>
                        <a:gd name="connsiteY134-132834" fmla="*/ 1881600 h 3006470"/>
                        <a:gd name="connsiteX135-132835" fmla="*/ 5274932 w 6006665"/>
                        <a:gd name="connsiteY135-132836" fmla="*/ 1913415 h 3006470"/>
                        <a:gd name="connsiteX136-132837" fmla="*/ 5267238 w 6006665"/>
                        <a:gd name="connsiteY136-132838" fmla="*/ 1904988 h 3006470"/>
                        <a:gd name="connsiteX137-132839" fmla="*/ 5263025 w 6006665"/>
                        <a:gd name="connsiteY137-132840" fmla="*/ 1913415 h 3006470"/>
                        <a:gd name="connsiteX138-132841" fmla="*/ 5219538 w 6006665"/>
                        <a:gd name="connsiteY138-132842" fmla="*/ 1865787 h 3006470"/>
                        <a:gd name="connsiteX139-132843" fmla="*/ 5129494 w 6006665"/>
                        <a:gd name="connsiteY139-132844" fmla="*/ 1920232 h 3006470"/>
                        <a:gd name="connsiteX140-132845" fmla="*/ 5126389 w 6006665"/>
                        <a:gd name="connsiteY140-132846" fmla="*/ 1914910 h 3006470"/>
                        <a:gd name="connsiteX141-132847" fmla="*/ 5117587 w 6006665"/>
                        <a:gd name="connsiteY141-132848" fmla="*/ 1920232 h 3006470"/>
                        <a:gd name="connsiteX142-132849" fmla="*/ 5105544 w 6006665"/>
                        <a:gd name="connsiteY142-132850" fmla="*/ 1899586 h 3006470"/>
                        <a:gd name="connsiteX143-132851" fmla="*/ 5074955 w 6006665"/>
                        <a:gd name="connsiteY143-132852" fmla="*/ 1924777 h 3006470"/>
                        <a:gd name="connsiteX144-132853" fmla="*/ 5065718 w 6006665"/>
                        <a:gd name="connsiteY144-132854" fmla="*/ 1922578 h 3006470"/>
                        <a:gd name="connsiteX145-132855" fmla="*/ 5063048 w 6006665"/>
                        <a:gd name="connsiteY145-132856" fmla="*/ 1924777 h 3006470"/>
                        <a:gd name="connsiteX146-132857" fmla="*/ 5026594 w 6006665"/>
                        <a:gd name="connsiteY146-132858" fmla="*/ 1916098 h 3006470"/>
                        <a:gd name="connsiteX147-132859" fmla="*/ 5015871 w 6006665"/>
                        <a:gd name="connsiteY147-132860" fmla="*/ 1961137 h 3006470"/>
                        <a:gd name="connsiteX148-132861" fmla="*/ 4974967 w 6006665"/>
                        <a:gd name="connsiteY148-132862" fmla="*/ 2027038 h 3006470"/>
                        <a:gd name="connsiteX149-132863" fmla="*/ 4974967 w 6006665"/>
                        <a:gd name="connsiteY149-132864" fmla="*/ 2058853 h 3006470"/>
                        <a:gd name="connsiteX150-132865" fmla="*/ 5015871 w 6006665"/>
                        <a:gd name="connsiteY150-132866" fmla="*/ 2074760 h 3006470"/>
                        <a:gd name="connsiteX151-132867" fmla="*/ 5011326 w 6006665"/>
                        <a:gd name="connsiteY151-132868" fmla="*/ 2172476 h 3006470"/>
                        <a:gd name="connsiteX152-132869" fmla="*/ 4999419 w 6006665"/>
                        <a:gd name="connsiteY152-132870" fmla="*/ 2172476 h 3006470"/>
                        <a:gd name="connsiteX153-132871" fmla="*/ 4974967 w 6006665"/>
                        <a:gd name="connsiteY153-132872" fmla="*/ 2172476 h 3006470"/>
                        <a:gd name="connsiteX154-132873" fmla="*/ 4963605 w 6006665"/>
                        <a:gd name="connsiteY154-132874" fmla="*/ 2224742 h 3006470"/>
                        <a:gd name="connsiteX155-132875" fmla="*/ 4974967 w 6006665"/>
                        <a:gd name="connsiteY155-132876" fmla="*/ 2252012 h 3006470"/>
                        <a:gd name="connsiteX156-132877" fmla="*/ 4909065 w 6006665"/>
                        <a:gd name="connsiteY156-132878" fmla="*/ 2286099 h 3006470"/>
                        <a:gd name="connsiteX157-132879" fmla="*/ 4897703 w 6006665"/>
                        <a:gd name="connsiteY157-132880" fmla="*/ 2354273 h 3006470"/>
                        <a:gd name="connsiteX158-132881" fmla="*/ 4845437 w 6006665"/>
                        <a:gd name="connsiteY158-132882" fmla="*/ 2370180 h 3006470"/>
                        <a:gd name="connsiteX159-132883" fmla="*/ 4834074 w 6006665"/>
                        <a:gd name="connsiteY159-132884" fmla="*/ 2429264 h 3006470"/>
                        <a:gd name="connsiteX160-132885" fmla="*/ 4779535 w 6006665"/>
                        <a:gd name="connsiteY160-132886" fmla="*/ 2488348 h 3006470"/>
                        <a:gd name="connsiteX161-132887" fmla="*/ 4777225 w 6006665"/>
                        <a:gd name="connsiteY161-132888" fmla="*/ 2477952 h 3006470"/>
                        <a:gd name="connsiteX162-132889" fmla="*/ 4767628 w 6006665"/>
                        <a:gd name="connsiteY162-132890" fmla="*/ 2488348 h 3006470"/>
                        <a:gd name="connsiteX163-132891" fmla="*/ 4758538 w 6006665"/>
                        <a:gd name="connsiteY163-132892" fmla="*/ 2447444 h 3006470"/>
                        <a:gd name="connsiteX164-132893" fmla="*/ 4742631 w 6006665"/>
                        <a:gd name="connsiteY164-132894" fmla="*/ 2361090 h 3006470"/>
                        <a:gd name="connsiteX165-132895" fmla="*/ 4715361 w 6006665"/>
                        <a:gd name="connsiteY165-132896" fmla="*/ 2220198 h 3006470"/>
                        <a:gd name="connsiteX166-132897" fmla="*/ 4735813 w 6006665"/>
                        <a:gd name="connsiteY166-132898" fmla="*/ 2129299 h 3006470"/>
                        <a:gd name="connsiteX167-132899" fmla="*/ 4767628 w 6006665"/>
                        <a:gd name="connsiteY167-132900" fmla="*/ 2086122 h 3006470"/>
                        <a:gd name="connsiteX168-132901" fmla="*/ 4767628 w 6006665"/>
                        <a:gd name="connsiteY168-132902" fmla="*/ 2058853 h 3006470"/>
                        <a:gd name="connsiteX169-132903" fmla="*/ 4826712 w 6006665"/>
                        <a:gd name="connsiteY169-132904" fmla="*/ 2042945 h 3006470"/>
                        <a:gd name="connsiteX170-132905" fmla="*/ 4892613 w 6006665"/>
                        <a:gd name="connsiteY170-132906" fmla="*/ 1952047 h 3006470"/>
                        <a:gd name="connsiteX171-132907" fmla="*/ 4956243 w 6006665"/>
                        <a:gd name="connsiteY171-132908" fmla="*/ 1877056 h 3006470"/>
                        <a:gd name="connsiteX172-132909" fmla="*/ 5022143 w 6006665"/>
                        <a:gd name="connsiteY172-132910" fmla="*/ 1817971 h 3006470"/>
                        <a:gd name="connsiteX173-132911" fmla="*/ 5046694 w 6006665"/>
                        <a:gd name="connsiteY173-132912" fmla="*/ 1710844 h 3006470"/>
                        <a:gd name="connsiteX174-132913" fmla="*/ 5015871 w 6006665"/>
                        <a:gd name="connsiteY174-132914" fmla="*/ 1715711 h 3006470"/>
                        <a:gd name="connsiteX175-132915" fmla="*/ 4995419 w 6006665"/>
                        <a:gd name="connsiteY175-132916" fmla="*/ 1779340 h 3006470"/>
                        <a:gd name="connsiteX176-132917" fmla="*/ 4904521 w 6006665"/>
                        <a:gd name="connsiteY176-132918" fmla="*/ 1865693 h 3006470"/>
                        <a:gd name="connsiteX177-132919" fmla="*/ 4901708 w 6006665"/>
                        <a:gd name="connsiteY177-132920" fmla="*/ 1857053 h 3006470"/>
                        <a:gd name="connsiteX178-132921" fmla="*/ 4892613 w 6006665"/>
                        <a:gd name="connsiteY178-132922" fmla="*/ 1865693 h 3006470"/>
                        <a:gd name="connsiteX179-132923" fmla="*/ 4861835 w 6006665"/>
                        <a:gd name="connsiteY179-132924" fmla="*/ 1771159 h 3006470"/>
                        <a:gd name="connsiteX180-132925" fmla="*/ 4779535 w 6006665"/>
                        <a:gd name="connsiteY180-132926" fmla="*/ 1795247 h 3006470"/>
                        <a:gd name="connsiteX181-132927" fmla="*/ 4684091 w 6006665"/>
                        <a:gd name="connsiteY181-132928" fmla="*/ 1920232 h 3006470"/>
                        <a:gd name="connsiteX182-132929" fmla="*/ 4715906 w 6006665"/>
                        <a:gd name="connsiteY182-132930" fmla="*/ 1967954 h 3006470"/>
                        <a:gd name="connsiteX183-132931" fmla="*/ 4636369 w 6006665"/>
                        <a:gd name="connsiteY183-132932" fmla="*/ 1983861 h 3006470"/>
                        <a:gd name="connsiteX184-132933" fmla="*/ 4577285 w 6006665"/>
                        <a:gd name="connsiteY184-132934" fmla="*/ 1988406 h 3006470"/>
                        <a:gd name="connsiteX185-132935" fmla="*/ 4577373 w 6006665"/>
                        <a:gd name="connsiteY185-132936" fmla="*/ 1987484 h 3006470"/>
                        <a:gd name="connsiteX186-132937" fmla="*/ 4565379 w 6006665"/>
                        <a:gd name="connsiteY186-132938" fmla="*/ 1988406 h 3006470"/>
                        <a:gd name="connsiteX187-132939" fmla="*/ 4569923 w 6006665"/>
                        <a:gd name="connsiteY187-132940" fmla="*/ 1940685 h 3006470"/>
                        <a:gd name="connsiteX188-132941" fmla="*/ 4520081 w 6006665"/>
                        <a:gd name="connsiteY188-132942" fmla="*/ 1931099 h 3006470"/>
                        <a:gd name="connsiteX189-132943" fmla="*/ 4475025 w 6006665"/>
                        <a:gd name="connsiteY189-132944" fmla="*/ 1961137 h 3006470"/>
                        <a:gd name="connsiteX190-132945" fmla="*/ 4464394 w 6006665"/>
                        <a:gd name="connsiteY190-132946" fmla="*/ 1960286 h 3006470"/>
                        <a:gd name="connsiteX191-132947" fmla="*/ 4463118 w 6006665"/>
                        <a:gd name="connsiteY191-132948" fmla="*/ 1961137 h 3006470"/>
                        <a:gd name="connsiteX192-132949" fmla="*/ 4357637 w 6006665"/>
                        <a:gd name="connsiteY192-132950" fmla="*/ 1952698 h 3006470"/>
                        <a:gd name="connsiteX193-132951" fmla="*/ 4243233 w 6006665"/>
                        <a:gd name="connsiteY193-132952" fmla="*/ 1972499 h 3006470"/>
                        <a:gd name="connsiteX194-132953" fmla="*/ 4125065 w 6006665"/>
                        <a:gd name="connsiteY194-132954" fmla="*/ 2106574 h 3006470"/>
                        <a:gd name="connsiteX195-132955" fmla="*/ 3984173 w 6006665"/>
                        <a:gd name="connsiteY195-132956" fmla="*/ 2263374 h 3006470"/>
                        <a:gd name="connsiteX196-132957" fmla="*/ 4038712 w 6006665"/>
                        <a:gd name="connsiteY196-132958" fmla="*/ 2267919 h 3006470"/>
                        <a:gd name="connsiteX197-132959" fmla="*/ 4059164 w 6006665"/>
                        <a:gd name="connsiteY197-132960" fmla="*/ 2311096 h 3006470"/>
                        <a:gd name="connsiteX198-132961" fmla="*/ 4087782 w 6006665"/>
                        <a:gd name="connsiteY198-132962" fmla="*/ 2319513 h 3006470"/>
                        <a:gd name="connsiteX199-132963" fmla="*/ 4106341 w 6006665"/>
                        <a:gd name="connsiteY199-132964" fmla="*/ 2290644 h 3006470"/>
                        <a:gd name="connsiteX200-132965" fmla="*/ 4117411 w 6006665"/>
                        <a:gd name="connsiteY200-132966" fmla="*/ 2291946 h 3006470"/>
                        <a:gd name="connsiteX201-132967" fmla="*/ 4118248 w 6006665"/>
                        <a:gd name="connsiteY201-132968" fmla="*/ 2290644 h 3006470"/>
                        <a:gd name="connsiteX202-132969" fmla="*/ 4156880 w 6006665"/>
                        <a:gd name="connsiteY202-132970" fmla="*/ 2295189 h 3006470"/>
                        <a:gd name="connsiteX203-132971" fmla="*/ 4211419 w 6006665"/>
                        <a:gd name="connsiteY203-132972" fmla="*/ 2365635 h 3006470"/>
                        <a:gd name="connsiteX204-132973" fmla="*/ 4215964 w 6006665"/>
                        <a:gd name="connsiteY204-132974" fmla="*/ 2413357 h 3006470"/>
                        <a:gd name="connsiteX205-132975" fmla="*/ 4184149 w 6006665"/>
                        <a:gd name="connsiteY205-132976" fmla="*/ 2472441 h 3006470"/>
                        <a:gd name="connsiteX206-132977" fmla="*/ 4177332 w 6006665"/>
                        <a:gd name="connsiteY206-132978" fmla="*/ 2542887 h 3006470"/>
                        <a:gd name="connsiteX207-132979" fmla="*/ 4161425 w 6006665"/>
                        <a:gd name="connsiteY207-132980" fmla="*/ 2629241 h 3006470"/>
                        <a:gd name="connsiteX208-132981" fmla="*/ 4109158 w 6006665"/>
                        <a:gd name="connsiteY208-132982" fmla="*/ 2708777 h 3006470"/>
                        <a:gd name="connsiteX209-132983" fmla="*/ 4097796 w 6006665"/>
                        <a:gd name="connsiteY209-132984" fmla="*/ 2747409 h 3006470"/>
                        <a:gd name="connsiteX210-132985" fmla="*/ 4043257 w 6006665"/>
                        <a:gd name="connsiteY210-132986" fmla="*/ 2806493 h 3006470"/>
                        <a:gd name="connsiteX211-132987" fmla="*/ 3995535 w 6006665"/>
                        <a:gd name="connsiteY211-132988" fmla="*/ 2865577 h 3006470"/>
                        <a:gd name="connsiteX212-132989" fmla="*/ 3975083 w 6006665"/>
                        <a:gd name="connsiteY212-132990" fmla="*/ 2897392 h 3006470"/>
                        <a:gd name="connsiteX213-132991" fmla="*/ 3925089 w 6006665"/>
                        <a:gd name="connsiteY213-132992" fmla="*/ 2924661 h 3006470"/>
                        <a:gd name="connsiteX214-132993" fmla="*/ 3913182 w 6006665"/>
                        <a:gd name="connsiteY214-132994" fmla="*/ 2924661 h 3006470"/>
                        <a:gd name="connsiteX215-132995" fmla="*/ 3904637 w 6006665"/>
                        <a:gd name="connsiteY215-132996" fmla="*/ 2924661 h 3006470"/>
                        <a:gd name="connsiteX216-132997" fmla="*/ 3892729 w 6006665"/>
                        <a:gd name="connsiteY216-132998" fmla="*/ 2924661 h 3006470"/>
                        <a:gd name="connsiteX217-132999" fmla="*/ 3871063 w 6006665"/>
                        <a:gd name="connsiteY217-133000" fmla="*/ 2908412 h 3006470"/>
                        <a:gd name="connsiteX218-133001" fmla="*/ 3829645 w 6006665"/>
                        <a:gd name="connsiteY218-133002" fmla="*/ 2936024 h 3006470"/>
                        <a:gd name="connsiteX219-133003" fmla="*/ 3822828 w 6006665"/>
                        <a:gd name="connsiteY219-133004" fmla="*/ 2956476 h 3006470"/>
                        <a:gd name="connsiteX220-133005" fmla="*/ 3818283 w 6006665"/>
                        <a:gd name="connsiteY220-133006" fmla="*/ 2947386 h 3006470"/>
                        <a:gd name="connsiteX221-133007" fmla="*/ 3818283 w 6006665"/>
                        <a:gd name="connsiteY221-133008" fmla="*/ 2935660 h 3006470"/>
                        <a:gd name="connsiteX222-133009" fmla="*/ 3817738 w 6006665"/>
                        <a:gd name="connsiteY222-133010" fmla="*/ 2936024 h 3006470"/>
                        <a:gd name="connsiteX223-133011" fmla="*/ 3810921 w 6006665"/>
                        <a:gd name="connsiteY223-133012" fmla="*/ 2956476 h 3006470"/>
                        <a:gd name="connsiteX224-133013" fmla="*/ 3806376 w 6006665"/>
                        <a:gd name="connsiteY224-133014" fmla="*/ 2947386 h 3006470"/>
                        <a:gd name="connsiteX225-133015" fmla="*/ 3806376 w 6006665"/>
                        <a:gd name="connsiteY225-133016" fmla="*/ 2920116 h 3006470"/>
                        <a:gd name="connsiteX226-133017" fmla="*/ 3818283 w 6006665"/>
                        <a:gd name="connsiteY226-133018" fmla="*/ 2920116 h 3006470"/>
                        <a:gd name="connsiteX227-133019" fmla="*/ 3826828 w 6006665"/>
                        <a:gd name="connsiteY227-133020" fmla="*/ 2920116 h 3006470"/>
                        <a:gd name="connsiteX228-133021" fmla="*/ 3833645 w 6006665"/>
                        <a:gd name="connsiteY228-133022" fmla="*/ 2861032 h 3006470"/>
                        <a:gd name="connsiteX229-133023" fmla="*/ 3822283 w 6006665"/>
                        <a:gd name="connsiteY229-133024" fmla="*/ 2817856 h 3006470"/>
                        <a:gd name="connsiteX230-133025" fmla="*/ 3849553 w 6006665"/>
                        <a:gd name="connsiteY230-133026" fmla="*/ 2795131 h 3006470"/>
                        <a:gd name="connsiteX231-133027" fmla="*/ 3858814 w 6006665"/>
                        <a:gd name="connsiteY231-133028" fmla="*/ 2797336 h 3006470"/>
                        <a:gd name="connsiteX232-133029" fmla="*/ 3861460 w 6006665"/>
                        <a:gd name="connsiteY232-133030" fmla="*/ 2795131 h 3006470"/>
                        <a:gd name="connsiteX233-133031" fmla="*/ 3898487 w 6006665"/>
                        <a:gd name="connsiteY233-133032" fmla="*/ 2803947 h 3006470"/>
                        <a:gd name="connsiteX234-133033" fmla="*/ 3919999 w 6006665"/>
                        <a:gd name="connsiteY234-133034" fmla="*/ 2758772 h 3006470"/>
                        <a:gd name="connsiteX235-133035" fmla="*/ 3935906 w 6006665"/>
                        <a:gd name="connsiteY235-133036" fmla="*/ 2699687 h 3006470"/>
                        <a:gd name="connsiteX236-133037" fmla="*/ 3947269 w 6006665"/>
                        <a:gd name="connsiteY236-133038" fmla="*/ 2676963 h 3006470"/>
                        <a:gd name="connsiteX237-133039" fmla="*/ 3966292 w 6006665"/>
                        <a:gd name="connsiteY237-133040" fmla="*/ 2632575 h 3006470"/>
                        <a:gd name="connsiteX238-133041" fmla="*/ 3915999 w 6006665"/>
                        <a:gd name="connsiteY238-133042" fmla="*/ 2645148 h 3006470"/>
                        <a:gd name="connsiteX239-133043" fmla="*/ 3888729 w 6006665"/>
                        <a:gd name="connsiteY239-133044" fmla="*/ 2667873 h 3006470"/>
                        <a:gd name="connsiteX240-133045" fmla="*/ 3876822 w 6006665"/>
                        <a:gd name="connsiteY240-133046" fmla="*/ 2667873 h 3006470"/>
                        <a:gd name="connsiteX241-133047" fmla="*/ 3829645 w 6006665"/>
                        <a:gd name="connsiteY241-133048" fmla="*/ 2667873 h 3006470"/>
                        <a:gd name="connsiteX242-133049" fmla="*/ 3817738 w 6006665"/>
                        <a:gd name="connsiteY242-133050" fmla="*/ 2667873 h 3006470"/>
                        <a:gd name="connsiteX243-133051" fmla="*/ 3801831 w 6006665"/>
                        <a:gd name="connsiteY243-133052" fmla="*/ 2613334 h 3006470"/>
                        <a:gd name="connsiteX244-133053" fmla="*/ 3758654 w 6006665"/>
                        <a:gd name="connsiteY244-133054" fmla="*/ 2574702 h 3006470"/>
                        <a:gd name="connsiteX245-133055" fmla="*/ 3692753 w 6006665"/>
                        <a:gd name="connsiteY245-133056" fmla="*/ 2558795 h 3006470"/>
                        <a:gd name="connsiteX246-133057" fmla="*/ 3683663 w 6006665"/>
                        <a:gd name="connsiteY246-133058" fmla="*/ 2499711 h 3006470"/>
                        <a:gd name="connsiteX247-133059" fmla="*/ 3672301 w 6006665"/>
                        <a:gd name="connsiteY247-133060" fmla="*/ 2467896 h 3006470"/>
                        <a:gd name="connsiteX248-133061" fmla="*/ 3656393 w 6006665"/>
                        <a:gd name="connsiteY248-133062" fmla="*/ 2440627 h 3006470"/>
                        <a:gd name="connsiteX249-133063" fmla="*/ 3633669 w 6006665"/>
                        <a:gd name="connsiteY249-133064" fmla="*/ 2381542 h 3006470"/>
                        <a:gd name="connsiteX250-133065" fmla="*/ 3601854 w 6006665"/>
                        <a:gd name="connsiteY250-133066" fmla="*/ 2361090 h 3006470"/>
                        <a:gd name="connsiteX251-133067" fmla="*/ 3545995 w 6006665"/>
                        <a:gd name="connsiteY251-133068" fmla="*/ 2339606 h 3006470"/>
                        <a:gd name="connsiteX252-133069" fmla="*/ 3506955 w 6006665"/>
                        <a:gd name="connsiteY252-133070" fmla="*/ 2345183 h 3006470"/>
                        <a:gd name="connsiteX253-133071" fmla="*/ 3463779 w 6006665"/>
                        <a:gd name="connsiteY253-133072" fmla="*/ 2354273 h 3006470"/>
                        <a:gd name="connsiteX254-133073" fmla="*/ 3431964 w 6006665"/>
                        <a:gd name="connsiteY254-133074" fmla="*/ 2381542 h 3006470"/>
                        <a:gd name="connsiteX255-133075" fmla="*/ 3452416 w 6006665"/>
                        <a:gd name="connsiteY255-133076" fmla="*/ 2397450 h 3006470"/>
                        <a:gd name="connsiteX256-133077" fmla="*/ 3452416 w 6006665"/>
                        <a:gd name="connsiteY256-133078" fmla="*/ 2429264 h 3006470"/>
                        <a:gd name="connsiteX257-133079" fmla="*/ 3431964 w 6006665"/>
                        <a:gd name="connsiteY257-133080" fmla="*/ 2451989 h 3006470"/>
                        <a:gd name="connsiteX258-133081" fmla="*/ 3400150 w 6006665"/>
                        <a:gd name="connsiteY258-133082" fmla="*/ 2511073 h 3006470"/>
                        <a:gd name="connsiteX259-133083" fmla="*/ 3400150 w 6006665"/>
                        <a:gd name="connsiteY259-133084" fmla="*/ 2538343 h 3006470"/>
                        <a:gd name="connsiteX260-133085" fmla="*/ 3350155 w 6006665"/>
                        <a:gd name="connsiteY260-133086" fmla="*/ 2570157 h 3006470"/>
                        <a:gd name="connsiteX261-133087" fmla="*/ 3342342 w 6006665"/>
                        <a:gd name="connsiteY261-133088" fmla="*/ 2567553 h 3006470"/>
                        <a:gd name="connsiteX262-133089" fmla="*/ 3338249 w 6006665"/>
                        <a:gd name="connsiteY262-133090" fmla="*/ 2570157 h 3006470"/>
                        <a:gd name="connsiteX263-133091" fmla="*/ 3290527 w 6006665"/>
                        <a:gd name="connsiteY263-133092" fmla="*/ 2554250 h 3006470"/>
                        <a:gd name="connsiteX264-133093" fmla="*/ 3259257 w 6006665"/>
                        <a:gd name="connsiteY264-133094" fmla="*/ 2554250 h 3006470"/>
                        <a:gd name="connsiteX265-133095" fmla="*/ 3247350 w 6006665"/>
                        <a:gd name="connsiteY265-133096" fmla="*/ 2554250 h 3006470"/>
                        <a:gd name="connsiteX266-133097" fmla="*/ 3231443 w 6006665"/>
                        <a:gd name="connsiteY266-133098" fmla="*/ 2538343 h 3006470"/>
                        <a:gd name="connsiteX267-133099" fmla="*/ 3213271 w 6006665"/>
                        <a:gd name="connsiteY267-133100" fmla="*/ 2533799 h 3006470"/>
                        <a:gd name="connsiteX268-133101" fmla="*/ 3168359 w 6006665"/>
                        <a:gd name="connsiteY268-133102" fmla="*/ 2570157 h 3006470"/>
                        <a:gd name="connsiteX269-133103" fmla="*/ 3120637 w 6006665"/>
                        <a:gd name="connsiteY269-133104" fmla="*/ 2581519 h 3006470"/>
                        <a:gd name="connsiteX270-133105" fmla="*/ 3082005 w 6006665"/>
                        <a:gd name="connsiteY270-133106" fmla="*/ 2597427 h 3006470"/>
                        <a:gd name="connsiteX271-133107" fmla="*/ 3074460 w 6006665"/>
                        <a:gd name="connsiteY271-133108" fmla="*/ 2595630 h 3006470"/>
                        <a:gd name="connsiteX272-133109" fmla="*/ 3070098 w 6006665"/>
                        <a:gd name="connsiteY272-133110" fmla="*/ 2597427 h 3006470"/>
                        <a:gd name="connsiteX273-133111" fmla="*/ 3022376 w 6006665"/>
                        <a:gd name="connsiteY273-133112" fmla="*/ 2586064 h 3006470"/>
                        <a:gd name="connsiteX274-133113" fmla="*/ 3000196 w 6006665"/>
                        <a:gd name="connsiteY274-133114" fmla="*/ 2586064 h 3006470"/>
                        <a:gd name="connsiteX275-133115" fmla="*/ 2988289 w 6006665"/>
                        <a:gd name="connsiteY275-133116" fmla="*/ 2586064 h 3006470"/>
                        <a:gd name="connsiteX276-133117" fmla="*/ 2967837 w 6006665"/>
                        <a:gd name="connsiteY276-133118" fmla="*/ 2554250 h 3006470"/>
                        <a:gd name="connsiteX277-133119" fmla="*/ 2929205 w 6006665"/>
                        <a:gd name="connsiteY277-133120" fmla="*/ 2526980 h 3006470"/>
                        <a:gd name="connsiteX278-133121" fmla="*/ 2902153 w 6006665"/>
                        <a:gd name="connsiteY278-133122" fmla="*/ 2523116 h 3006470"/>
                        <a:gd name="connsiteX279-133123" fmla="*/ 2861576 w 6006665"/>
                        <a:gd name="connsiteY279-133124" fmla="*/ 2526980 h 3006470"/>
                        <a:gd name="connsiteX280-133125" fmla="*/ 2822944 w 6006665"/>
                        <a:gd name="connsiteY280-133126" fmla="*/ 2538343 h 3006470"/>
                        <a:gd name="connsiteX281-133127" fmla="*/ 2818139 w 6006665"/>
                        <a:gd name="connsiteY281-133128" fmla="*/ 2536254 h 3006470"/>
                        <a:gd name="connsiteX282-133129" fmla="*/ 2811037 w 6006665"/>
                        <a:gd name="connsiteY282-133130" fmla="*/ 2538343 h 3006470"/>
                        <a:gd name="connsiteX283-133131" fmla="*/ 2758770 w 6006665"/>
                        <a:gd name="connsiteY283-133132" fmla="*/ 2515618 h 3006470"/>
                        <a:gd name="connsiteX284-133133" fmla="*/ 2751953 w 6006665"/>
                        <a:gd name="connsiteY284-133134" fmla="*/ 2472441 h 3006470"/>
                        <a:gd name="connsiteX285-133135" fmla="*/ 2708776 w 6006665"/>
                        <a:gd name="connsiteY285-133136" fmla="*/ 2456534 h 3006470"/>
                        <a:gd name="connsiteX286-133137" fmla="*/ 2676962 w 6006665"/>
                        <a:gd name="connsiteY286-133138" fmla="*/ 2451989 h 3006470"/>
                        <a:gd name="connsiteX287-133139" fmla="*/ 2642534 w 6006665"/>
                        <a:gd name="connsiteY287-133140" fmla="*/ 2430245 h 3006470"/>
                        <a:gd name="connsiteX288-133141" fmla="*/ 2609333 w 6006665"/>
                        <a:gd name="connsiteY288-133142" fmla="*/ 2488348 h 3006470"/>
                        <a:gd name="connsiteX289-133143" fmla="*/ 2625240 w 6006665"/>
                        <a:gd name="connsiteY289-133144" fmla="*/ 2522435 h 3006470"/>
                        <a:gd name="connsiteX290-133145" fmla="*/ 2586608 w 6006665"/>
                        <a:gd name="connsiteY290-133146" fmla="*/ 2558795 h 3006470"/>
                        <a:gd name="connsiteX291-133147" fmla="*/ 2577105 w 6006665"/>
                        <a:gd name="connsiteY291-133148" fmla="*/ 2556532 h 3006470"/>
                        <a:gd name="connsiteX292-133149" fmla="*/ 2574701 w 6006665"/>
                        <a:gd name="connsiteY292-133150" fmla="*/ 2558795 h 3006470"/>
                        <a:gd name="connsiteX293-133151" fmla="*/ 2526979 w 6006665"/>
                        <a:gd name="connsiteY293-133152" fmla="*/ 2547432 h 3006470"/>
                        <a:gd name="connsiteX294-133153" fmla="*/ 2490620 w 6006665"/>
                        <a:gd name="connsiteY294-133154" fmla="*/ 2542887 h 3006470"/>
                        <a:gd name="connsiteX295-133155" fmla="*/ 2463350 w 6006665"/>
                        <a:gd name="connsiteY295-133156" fmla="*/ 2515618 h 3006470"/>
                        <a:gd name="connsiteX296-133157" fmla="*/ 2436625 w 6006665"/>
                        <a:gd name="connsiteY296-133158" fmla="*/ 2515618 h 3006470"/>
                        <a:gd name="connsiteX297-133159" fmla="*/ 2424718 w 6006665"/>
                        <a:gd name="connsiteY297-133160" fmla="*/ 2515618 h 3006470"/>
                        <a:gd name="connsiteX298-133161" fmla="*/ 2398858 w 6006665"/>
                        <a:gd name="connsiteY298-133162" fmla="*/ 2502687 h 3006470"/>
                        <a:gd name="connsiteX299-133163" fmla="*/ 2350272 w 6006665"/>
                        <a:gd name="connsiteY299-133164" fmla="*/ 2526980 h 3006470"/>
                        <a:gd name="connsiteX300-133165" fmla="*/ 2282098 w 6006665"/>
                        <a:gd name="connsiteY300-133166" fmla="*/ 2574702 h 3006470"/>
                        <a:gd name="connsiteX301-133167" fmla="*/ 2238921 w 6006665"/>
                        <a:gd name="connsiteY301-133168" fmla="*/ 2586064 h 3006470"/>
                        <a:gd name="connsiteX302-133169" fmla="*/ 2227559 w 6006665"/>
                        <a:gd name="connsiteY302-133170" fmla="*/ 2590609 h 3006470"/>
                        <a:gd name="connsiteX303-133171" fmla="*/ 2225178 w 6006665"/>
                        <a:gd name="connsiteY303-133172" fmla="*/ 2586799 h 3006470"/>
                        <a:gd name="connsiteX304-133173" fmla="*/ 2215652 w 6006665"/>
                        <a:gd name="connsiteY304-133174" fmla="*/ 2590609 h 3006470"/>
                        <a:gd name="connsiteX305-133175" fmla="*/ 2193596 w 6006665"/>
                        <a:gd name="connsiteY305-133176" fmla="*/ 2555320 h 3006470"/>
                        <a:gd name="connsiteX306-133177" fmla="*/ 2157112 w 6006665"/>
                        <a:gd name="connsiteY306-133178" fmla="*/ 2558795 h 3006470"/>
                        <a:gd name="connsiteX307-133179" fmla="*/ 2156291 w 6006665"/>
                        <a:gd name="connsiteY307-133180" fmla="*/ 2557739 h 3006470"/>
                        <a:gd name="connsiteX308-133181" fmla="*/ 2145205 w 6006665"/>
                        <a:gd name="connsiteY308-133182" fmla="*/ 2558795 h 3006470"/>
                        <a:gd name="connsiteX309-133183" fmla="*/ 2129298 w 6006665"/>
                        <a:gd name="connsiteY309-133184" fmla="*/ 2538343 h 3006470"/>
                        <a:gd name="connsiteX310-133185" fmla="*/ 2102029 w 6006665"/>
                        <a:gd name="connsiteY310-133186" fmla="*/ 2526980 h 3006470"/>
                        <a:gd name="connsiteX311-133187" fmla="*/ 2086121 w 6006665"/>
                        <a:gd name="connsiteY311-133188" fmla="*/ 2495166 h 3006470"/>
                        <a:gd name="connsiteX312-133189" fmla="*/ 2070005 w 6006665"/>
                        <a:gd name="connsiteY312-133190" fmla="*/ 2486212 h 3006470"/>
                        <a:gd name="connsiteX313-133191" fmla="*/ 2027582 w 6006665"/>
                        <a:gd name="connsiteY313-133192" fmla="*/ 2499711 h 3006470"/>
                        <a:gd name="connsiteX314-133193" fmla="*/ 2023845 w 6006665"/>
                        <a:gd name="connsiteY314-133194" fmla="*/ 2497111 h 3006470"/>
                        <a:gd name="connsiteX315-133195" fmla="*/ 2018675 w 6006665"/>
                        <a:gd name="connsiteY315-133196" fmla="*/ 2499711 h 3006470"/>
                        <a:gd name="connsiteX316-133197" fmla="*/ 1971363 w 6006665"/>
                        <a:gd name="connsiteY316-133198" fmla="*/ 2468885 h 3006470"/>
                        <a:gd name="connsiteX317-133199" fmla="*/ 1952591 w 6006665"/>
                        <a:gd name="connsiteY317-133200" fmla="*/ 2495166 h 3006470"/>
                        <a:gd name="connsiteX318-133201" fmla="*/ 1947518 w 6006665"/>
                        <a:gd name="connsiteY318-133202" fmla="*/ 2485599 h 3006470"/>
                        <a:gd name="connsiteX319-133203" fmla="*/ 1940684 w 6006665"/>
                        <a:gd name="connsiteY319-133204" fmla="*/ 2495166 h 3006470"/>
                        <a:gd name="connsiteX320-133205" fmla="*/ 1861147 w 6006665"/>
                        <a:gd name="connsiteY320-133206" fmla="*/ 2345183 h 3006470"/>
                        <a:gd name="connsiteX321-133207" fmla="*/ 1811153 w 6006665"/>
                        <a:gd name="connsiteY321-133208" fmla="*/ 2295189 h 3006470"/>
                        <a:gd name="connsiteX322-133209" fmla="*/ 1813950 w 6006665"/>
                        <a:gd name="connsiteY322-133210" fmla="*/ 2292043 h 3006470"/>
                        <a:gd name="connsiteX323-133211" fmla="*/ 924893 w 6006665"/>
                        <a:gd name="connsiteY323-133212" fmla="*/ 2447444 h 3006470"/>
                        <a:gd name="connsiteX324-133213" fmla="*/ 877716 w 6006665"/>
                        <a:gd name="connsiteY324-133214" fmla="*/ 2447444 h 3006470"/>
                        <a:gd name="connsiteX325-133215" fmla="*/ 802724 w 6006665"/>
                        <a:gd name="connsiteY325-133216" fmla="*/ 2511073 h 3006470"/>
                        <a:gd name="connsiteX326-133217" fmla="*/ 798179 w 6006665"/>
                        <a:gd name="connsiteY326-133218" fmla="*/ 2554250 h 3006470"/>
                        <a:gd name="connsiteX327-133219" fmla="*/ 787406 w 6006665"/>
                        <a:gd name="connsiteY327-133220" fmla="*/ 2543477 h 3006470"/>
                        <a:gd name="connsiteX328-133221" fmla="*/ 786272 w 6006665"/>
                        <a:gd name="connsiteY328-133222" fmla="*/ 2554250 h 3006470"/>
                        <a:gd name="connsiteX329-133223" fmla="*/ 756063 w 6006665"/>
                        <a:gd name="connsiteY329-133224" fmla="*/ 2524040 h 3006470"/>
                        <a:gd name="connsiteX330-133225" fmla="*/ 732278 w 6006665"/>
                        <a:gd name="connsiteY330-133226" fmla="*/ 2581519 h 3006470"/>
                        <a:gd name="connsiteX331-133227" fmla="*/ 743640 w 6006665"/>
                        <a:gd name="connsiteY331-133228" fmla="*/ 2590609 h 3006470"/>
                        <a:gd name="connsiteX332-133229" fmla="*/ 723188 w 6006665"/>
                        <a:gd name="connsiteY332-133230" fmla="*/ 2633786 h 3006470"/>
                        <a:gd name="connsiteX333-133231" fmla="*/ 747026 w 6006665"/>
                        <a:gd name="connsiteY333-133232" fmla="*/ 2670627 h 3006470"/>
                        <a:gd name="connsiteX334-133233" fmla="*/ 763548 w 6006665"/>
                        <a:gd name="connsiteY334-133234" fmla="*/ 2667873 h 3006470"/>
                        <a:gd name="connsiteX335-133235" fmla="*/ 764871 w 6006665"/>
                        <a:gd name="connsiteY335-133236" fmla="*/ 2669637 h 3006470"/>
                        <a:gd name="connsiteX336-133237" fmla="*/ 775455 w 6006665"/>
                        <a:gd name="connsiteY336-133238" fmla="*/ 2667873 h 3006470"/>
                        <a:gd name="connsiteX337-133239" fmla="*/ 802724 w 6006665"/>
                        <a:gd name="connsiteY337-133240" fmla="*/ 2704232 h 3006470"/>
                        <a:gd name="connsiteX338-133241" fmla="*/ 798179 w 6006665"/>
                        <a:gd name="connsiteY338-133242" fmla="*/ 2731502 h 3006470"/>
                        <a:gd name="connsiteX339-133243" fmla="*/ 818632 w 6006665"/>
                        <a:gd name="connsiteY339-133244" fmla="*/ 2742864 h 3006470"/>
                        <a:gd name="connsiteX340-133245" fmla="*/ 802724 w 6006665"/>
                        <a:gd name="connsiteY340-133246" fmla="*/ 2774679 h 3006470"/>
                        <a:gd name="connsiteX341-133247" fmla="*/ 766365 w 6006665"/>
                        <a:gd name="connsiteY341-133248" fmla="*/ 2779224 h 3006470"/>
                        <a:gd name="connsiteX342-133249" fmla="*/ 727733 w 6006665"/>
                        <a:gd name="connsiteY342-133250" fmla="*/ 2838308 h 3006470"/>
                        <a:gd name="connsiteX343-133251" fmla="*/ 759548 w 6006665"/>
                        <a:gd name="connsiteY343-133252" fmla="*/ 2881485 h 3006470"/>
                        <a:gd name="connsiteX344-133253" fmla="*/ 759548 w 6006665"/>
                        <a:gd name="connsiteY344-133254" fmla="*/ 2920116 h 3006470"/>
                        <a:gd name="connsiteX345-133255" fmla="*/ 798179 w 6006665"/>
                        <a:gd name="connsiteY345-133256" fmla="*/ 2979201 h 3006470"/>
                        <a:gd name="connsiteX346-133257" fmla="*/ 775455 w 6006665"/>
                        <a:gd name="connsiteY346-133258" fmla="*/ 2995108 h 3006470"/>
                        <a:gd name="connsiteX347-133259" fmla="*/ 770910 w 6006665"/>
                        <a:gd name="connsiteY347-133260" fmla="*/ 3006470 h 3006470"/>
                        <a:gd name="connsiteX348-133261" fmla="*/ 759003 w 6006665"/>
                        <a:gd name="connsiteY348-133262" fmla="*/ 3006470 h 3006470"/>
                        <a:gd name="connsiteX349-133263" fmla="*/ 755003 w 6006665"/>
                        <a:gd name="connsiteY349-133264" fmla="*/ 3006470 h 3006470"/>
                        <a:gd name="connsiteX350-133265" fmla="*/ 743096 w 6006665"/>
                        <a:gd name="connsiteY350-133266" fmla="*/ 3006470 h 3006470"/>
                        <a:gd name="connsiteX351-133267" fmla="*/ 715826 w 6006665"/>
                        <a:gd name="connsiteY351-133268" fmla="*/ 2972383 h 3006470"/>
                        <a:gd name="connsiteX352-133269" fmla="*/ 704464 w 6006665"/>
                        <a:gd name="connsiteY352-133270" fmla="*/ 2972383 h 3006470"/>
                        <a:gd name="connsiteX353-133271" fmla="*/ 684012 w 6006665"/>
                        <a:gd name="connsiteY353-133272" fmla="*/ 2963293 h 3006470"/>
                        <a:gd name="connsiteX354-133273" fmla="*/ 672649 w 6006665"/>
                        <a:gd name="connsiteY354-133274" fmla="*/ 2940569 h 3006470"/>
                        <a:gd name="connsiteX355-133275" fmla="*/ 645222 w 6006665"/>
                        <a:gd name="connsiteY355-133276" fmla="*/ 2932732 h 3006470"/>
                        <a:gd name="connsiteX356-133277" fmla="*/ 625472 w 6006665"/>
                        <a:gd name="connsiteY356-133278" fmla="*/ 2936024 h 3006470"/>
                        <a:gd name="connsiteX357-133279" fmla="*/ 623771 w 6006665"/>
                        <a:gd name="connsiteY357-133280" fmla="*/ 2934323 h 3006470"/>
                        <a:gd name="connsiteX358-133281" fmla="*/ 613565 w 6006665"/>
                        <a:gd name="connsiteY358-133282" fmla="*/ 2936024 h 3006470"/>
                        <a:gd name="connsiteX359-133283" fmla="*/ 609020 w 6006665"/>
                        <a:gd name="connsiteY359-133284" fmla="*/ 2931479 h 3006470"/>
                        <a:gd name="connsiteX360-133285" fmla="*/ 559026 w 6006665"/>
                        <a:gd name="connsiteY360-133286" fmla="*/ 2904209 h 3006470"/>
                        <a:gd name="connsiteX361-133287" fmla="*/ 506760 w 6006665"/>
                        <a:gd name="connsiteY361-133288" fmla="*/ 2897392 h 3006470"/>
                        <a:gd name="connsiteX362-133289" fmla="*/ 483280 w 6006665"/>
                        <a:gd name="connsiteY362-133290" fmla="*/ 2890683 h 3006470"/>
                        <a:gd name="connsiteX363-133291" fmla="*/ 480035 w 6006665"/>
                        <a:gd name="connsiteY363-133292" fmla="*/ 2892847 h 3006470"/>
                        <a:gd name="connsiteX364-133293" fmla="*/ 475042 w 6006665"/>
                        <a:gd name="connsiteY364-133294" fmla="*/ 2888329 h 3006470"/>
                        <a:gd name="connsiteX365-133295" fmla="*/ 474945 w 6006665"/>
                        <a:gd name="connsiteY365-133296" fmla="*/ 2888302 h 3006470"/>
                        <a:gd name="connsiteX366-133297" fmla="*/ 468128 w 6006665"/>
                        <a:gd name="connsiteY366-133298" fmla="*/ 2892847 h 3006470"/>
                        <a:gd name="connsiteX367-133299" fmla="*/ 420406 w 6006665"/>
                        <a:gd name="connsiteY367-133300" fmla="*/ 2849670 h 3006470"/>
                        <a:gd name="connsiteX368-133301" fmla="*/ 381774 w 6006665"/>
                        <a:gd name="connsiteY368-133302" fmla="*/ 2833763 h 3006470"/>
                        <a:gd name="connsiteX369-133303" fmla="*/ 349960 w 6006665"/>
                        <a:gd name="connsiteY369-133304" fmla="*/ 2801948 h 3006470"/>
                        <a:gd name="connsiteX370-133305" fmla="*/ 377229 w 6006665"/>
                        <a:gd name="connsiteY370-133306" fmla="*/ 2795131 h 3006470"/>
                        <a:gd name="connsiteX371-133307" fmla="*/ 404499 w 6006665"/>
                        <a:gd name="connsiteY371-133308" fmla="*/ 2747409 h 3006470"/>
                        <a:gd name="connsiteX372-133309" fmla="*/ 388591 w 6006665"/>
                        <a:gd name="connsiteY372-133310" fmla="*/ 2731502 h 3006470"/>
                        <a:gd name="connsiteX373-133311" fmla="*/ 440858 w 6006665"/>
                        <a:gd name="connsiteY373-133312" fmla="*/ 2704232 h 3006470"/>
                        <a:gd name="connsiteX374-133313" fmla="*/ 440858 w 6006665"/>
                        <a:gd name="connsiteY374-133314" fmla="*/ 2701176 h 3006470"/>
                        <a:gd name="connsiteX375-133315" fmla="*/ 416406 w 6006665"/>
                        <a:gd name="connsiteY375-133316" fmla="*/ 2704232 h 3006470"/>
                        <a:gd name="connsiteX376-133317" fmla="*/ 416406 w 6006665"/>
                        <a:gd name="connsiteY376-133318" fmla="*/ 2702744 h 3006470"/>
                        <a:gd name="connsiteX377-133319" fmla="*/ 404499 w 6006665"/>
                        <a:gd name="connsiteY377-133320" fmla="*/ 2704232 h 3006470"/>
                        <a:gd name="connsiteX378-133321" fmla="*/ 404499 w 6006665"/>
                        <a:gd name="connsiteY378-133322" fmla="*/ 2683780 h 3006470"/>
                        <a:gd name="connsiteX379-133323" fmla="*/ 424951 w 6006665"/>
                        <a:gd name="connsiteY379-133324" fmla="*/ 2667873 h 3006470"/>
                        <a:gd name="connsiteX380-133325" fmla="*/ 463583 w 6006665"/>
                        <a:gd name="connsiteY380-133326" fmla="*/ 2661056 h 3006470"/>
                        <a:gd name="connsiteX381-133327" fmla="*/ 468128 w 6006665"/>
                        <a:gd name="connsiteY381-133328" fmla="*/ 2645148 h 3006470"/>
                        <a:gd name="connsiteX382-133329" fmla="*/ 456765 w 6006665"/>
                        <a:gd name="connsiteY382-133330" fmla="*/ 2613334 h 3006470"/>
                        <a:gd name="connsiteX383-133331" fmla="*/ 474945 w 6006665"/>
                        <a:gd name="connsiteY383-133332" fmla="*/ 2586064 h 3006470"/>
                        <a:gd name="connsiteX384-133333" fmla="*/ 474945 w 6006665"/>
                        <a:gd name="connsiteY384-133334" fmla="*/ 2565612 h 3006470"/>
                        <a:gd name="connsiteX385-133335" fmla="*/ 420406 w 6006665"/>
                        <a:gd name="connsiteY385-133336" fmla="*/ 2547432 h 3006470"/>
                        <a:gd name="connsiteX386-133337" fmla="*/ 409588 w 6006665"/>
                        <a:gd name="connsiteY386-133338" fmla="*/ 2547432 h 3006470"/>
                        <a:gd name="connsiteX387-133339" fmla="*/ 397681 w 6006665"/>
                        <a:gd name="connsiteY387-133340" fmla="*/ 2547432 h 3006470"/>
                        <a:gd name="connsiteX388-133341" fmla="*/ 379485 w 6006665"/>
                        <a:gd name="connsiteY388-133342" fmla="*/ 2525193 h 3006470"/>
                        <a:gd name="connsiteX389-133343" fmla="*/ 357322 w 6006665"/>
                        <a:gd name="connsiteY389-133344" fmla="*/ 2531525 h 3006470"/>
                        <a:gd name="connsiteX390-133345" fmla="*/ 352842 w 6006665"/>
                        <a:gd name="connsiteY390-133346" fmla="*/ 2529403 h 3006470"/>
                        <a:gd name="connsiteX391-133347" fmla="*/ 345415 w 6006665"/>
                        <a:gd name="connsiteY391-133348" fmla="*/ 2531525 h 3006470"/>
                        <a:gd name="connsiteX392-133349" fmla="*/ 302238 w 6006665"/>
                        <a:gd name="connsiteY392-133350" fmla="*/ 2511073 h 3006470"/>
                        <a:gd name="connsiteX393-133351" fmla="*/ 302238 w 6006665"/>
                        <a:gd name="connsiteY393-133352" fmla="*/ 2499711 h 3006470"/>
                        <a:gd name="connsiteX394-133353" fmla="*/ 286331 w 6006665"/>
                        <a:gd name="connsiteY394-133354" fmla="*/ 2472441 h 3006470"/>
                        <a:gd name="connsiteX395-133355" fmla="*/ 270968 w 6006665"/>
                        <a:gd name="connsiteY395-133356" fmla="*/ 2472441 h 3006470"/>
                        <a:gd name="connsiteX396-133357" fmla="*/ 259061 w 6006665"/>
                        <a:gd name="connsiteY396-133358" fmla="*/ 2472441 h 3006470"/>
                        <a:gd name="connsiteX397-133359" fmla="*/ 254516 w 6006665"/>
                        <a:gd name="connsiteY397-133360" fmla="*/ 2456534 h 3006470"/>
                        <a:gd name="connsiteX398-133361" fmla="*/ 263606 w 6006665"/>
                        <a:gd name="connsiteY398-133362" fmla="*/ 2440627 h 3006470"/>
                        <a:gd name="connsiteX399-133363" fmla="*/ 243991 w 6006665"/>
                        <a:gd name="connsiteY399-133364" fmla="*/ 2410114 h 3006470"/>
                        <a:gd name="connsiteX400-133365" fmla="*/ 216429 w 6006665"/>
                        <a:gd name="connsiteY400-133366" fmla="*/ 2413357 h 3006470"/>
                        <a:gd name="connsiteX401-133367" fmla="*/ 212956 w 6006665"/>
                        <a:gd name="connsiteY401-133368" fmla="*/ 2412365 h 3006470"/>
                        <a:gd name="connsiteX402-133369" fmla="*/ 204522 w 6006665"/>
                        <a:gd name="connsiteY402-133370" fmla="*/ 2413357 h 3006470"/>
                        <a:gd name="connsiteX403-133371" fmla="*/ 199623 w 6006665"/>
                        <a:gd name="connsiteY403-133372" fmla="*/ 2411957 h 3006470"/>
                        <a:gd name="connsiteX404-133373" fmla="*/ 195977 w 6006665"/>
                        <a:gd name="connsiteY404-133374" fmla="*/ 2424719 h 3006470"/>
                        <a:gd name="connsiteX405-133375" fmla="*/ 184968 w 6006665"/>
                        <a:gd name="connsiteY405-133376" fmla="*/ 2421574 h 3006470"/>
                        <a:gd name="connsiteX406-133377" fmla="*/ 184070 w 6006665"/>
                        <a:gd name="connsiteY406-133378" fmla="*/ 2424719 h 3006470"/>
                        <a:gd name="connsiteX407-133379" fmla="*/ 168163 w 6006665"/>
                        <a:gd name="connsiteY407-133380" fmla="*/ 2420184 h 3006470"/>
                        <a:gd name="connsiteX408-133381" fmla="*/ 156800 w 6006665"/>
                        <a:gd name="connsiteY408-133382" fmla="*/ 2381542 h 3006470"/>
                        <a:gd name="connsiteX409-133383" fmla="*/ 152255 w 6006665"/>
                        <a:gd name="connsiteY409-133384" fmla="*/ 2365635 h 3006470"/>
                        <a:gd name="connsiteX410-133385" fmla="*/ 156800 w 6006665"/>
                        <a:gd name="connsiteY410-133386" fmla="*/ 2361090 h 3006470"/>
                        <a:gd name="connsiteX411-133387" fmla="*/ 168707 w 6006665"/>
                        <a:gd name="connsiteY411-133388" fmla="*/ 2361090 h 3006470"/>
                        <a:gd name="connsiteX412-133389" fmla="*/ 188615 w 6006665"/>
                        <a:gd name="connsiteY412-133390" fmla="*/ 2361090 h 3006470"/>
                        <a:gd name="connsiteX413-133391" fmla="*/ 199977 w 6006665"/>
                        <a:gd name="connsiteY413-133392" fmla="*/ 2349728 h 3006470"/>
                        <a:gd name="connsiteX414-133393" fmla="*/ 188615 w 6006665"/>
                        <a:gd name="connsiteY414-133394" fmla="*/ 2327003 h 3006470"/>
                        <a:gd name="connsiteX415-133395" fmla="*/ 168163 w 6006665"/>
                        <a:gd name="connsiteY415-133396" fmla="*/ 2317914 h 3006470"/>
                        <a:gd name="connsiteX416-133397" fmla="*/ 168163 w 6006665"/>
                        <a:gd name="connsiteY416-133398" fmla="*/ 2311096 h 3006470"/>
                        <a:gd name="connsiteX417-133399" fmla="*/ 152255 w 6006665"/>
                        <a:gd name="connsiteY417-133400" fmla="*/ 2295189 h 3006470"/>
                        <a:gd name="connsiteX418-133401" fmla="*/ 129531 w 6006665"/>
                        <a:gd name="connsiteY418-133402" fmla="*/ 2258829 h 3006470"/>
                        <a:gd name="connsiteX419-133403" fmla="*/ 140893 w 6006665"/>
                        <a:gd name="connsiteY419-133404" fmla="*/ 2236105 h 3006470"/>
                        <a:gd name="connsiteX420-133405" fmla="*/ 136348 w 6006665"/>
                        <a:gd name="connsiteY420-133406" fmla="*/ 2208835 h 3006470"/>
                        <a:gd name="connsiteX421-133407" fmla="*/ 103789 w 6006665"/>
                        <a:gd name="connsiteY421-133408" fmla="*/ 2195428 h 3006470"/>
                        <a:gd name="connsiteX422-133409" fmla="*/ 93716 w 6006665"/>
                        <a:gd name="connsiteY422-133410" fmla="*/ 2199745 h 3006470"/>
                        <a:gd name="connsiteX423-133411" fmla="*/ 91868 w 6006665"/>
                        <a:gd name="connsiteY423-133412" fmla="*/ 2195434 h 3006470"/>
                        <a:gd name="connsiteX424-133413" fmla="*/ 81809 w 6006665"/>
                        <a:gd name="connsiteY424-133414" fmla="*/ 2199745 h 3006470"/>
                        <a:gd name="connsiteX425-133415" fmla="*/ 74992 w 6006665"/>
                        <a:gd name="connsiteY425-133416" fmla="*/ 2183838 h 3006470"/>
                        <a:gd name="connsiteX426-133417" fmla="*/ 34087 w 6006665"/>
                        <a:gd name="connsiteY426-133418" fmla="*/ 2172476 h 3006470"/>
                        <a:gd name="connsiteX427-133419" fmla="*/ 22725 w 6006665"/>
                        <a:gd name="connsiteY427-133420" fmla="*/ 2129299 h 3006470"/>
                        <a:gd name="connsiteX428-133421" fmla="*/ 22725 w 6006665"/>
                        <a:gd name="connsiteY428-133422" fmla="*/ 2097484 h 3006470"/>
                        <a:gd name="connsiteX429-133423" fmla="*/ 0 w 6006665"/>
                        <a:gd name="connsiteY429-133424" fmla="*/ 2081577 h 3006470"/>
                        <a:gd name="connsiteX430-133425" fmla="*/ 15907 w 6006665"/>
                        <a:gd name="connsiteY430-133426" fmla="*/ 2058853 h 3006470"/>
                        <a:gd name="connsiteX431-133427" fmla="*/ 6818 w 6006665"/>
                        <a:gd name="connsiteY431-133428" fmla="*/ 1995224 h 3006470"/>
                        <a:gd name="connsiteX432-133429" fmla="*/ 34087 w 6006665"/>
                        <a:gd name="connsiteY432-133430" fmla="*/ 1952047 h 3006470"/>
                        <a:gd name="connsiteX433-133431" fmla="*/ 27270 w 6006665"/>
                        <a:gd name="connsiteY433-133432" fmla="*/ 1940685 h 3006470"/>
                        <a:gd name="connsiteX434-133433" fmla="*/ 70447 w 6006665"/>
                        <a:gd name="connsiteY434-133434" fmla="*/ 1902053 h 3006470"/>
                        <a:gd name="connsiteX435-133435" fmla="*/ 27270 w 6006665"/>
                        <a:gd name="connsiteY435-133436" fmla="*/ 1865693 h 3006470"/>
                        <a:gd name="connsiteX436-133437" fmla="*/ 109078 w 6006665"/>
                        <a:gd name="connsiteY436-133438" fmla="*/ 1767977 h 3006470"/>
                        <a:gd name="connsiteX437-133439" fmla="*/ 145438 w 6006665"/>
                        <a:gd name="connsiteY437-133440" fmla="*/ 1724800 h 3006470"/>
                        <a:gd name="connsiteX438-133441" fmla="*/ 156800 w 6006665"/>
                        <a:gd name="connsiteY438-133442" fmla="*/ 1681624 h 3006470"/>
                        <a:gd name="connsiteX439-133443" fmla="*/ 102261 w 6006665"/>
                        <a:gd name="connsiteY439-133444" fmla="*/ 1629357 h 3006470"/>
                        <a:gd name="connsiteX440-133445" fmla="*/ 118168 w 6006665"/>
                        <a:gd name="connsiteY440-133446" fmla="*/ 1574818 h 3006470"/>
                        <a:gd name="connsiteX441-133447" fmla="*/ 86354 w 6006665"/>
                        <a:gd name="connsiteY441-133448" fmla="*/ 1511189 h 3006470"/>
                        <a:gd name="connsiteX442-133449" fmla="*/ 298238 w 6006665"/>
                        <a:gd name="connsiteY442-133450" fmla="*/ 1554366 h 3006470"/>
                        <a:gd name="connsiteX443-133451" fmla="*/ 345959 w 6006665"/>
                        <a:gd name="connsiteY443-133452" fmla="*/ 1586180 h 3006470"/>
                        <a:gd name="connsiteX444-133453" fmla="*/ 362087 w 6006665"/>
                        <a:gd name="connsiteY444-133454" fmla="*/ 1595588 h 3006470"/>
                        <a:gd name="connsiteX445-133455" fmla="*/ 365867 w 6006665"/>
                        <a:gd name="connsiteY445-133456" fmla="*/ 1563455 h 3006470"/>
                        <a:gd name="connsiteX446-133457" fmla="*/ 345415 w 6006665"/>
                        <a:gd name="connsiteY446-133458" fmla="*/ 1527096 h 3006470"/>
                        <a:gd name="connsiteX447-133459" fmla="*/ 365867 w 6006665"/>
                        <a:gd name="connsiteY447-133460" fmla="*/ 1495281 h 3006470"/>
                        <a:gd name="connsiteX448-133461" fmla="*/ 374560 w 6006665"/>
                        <a:gd name="connsiteY448-133462" fmla="*/ 1500280 h 3006470"/>
                        <a:gd name="connsiteX449-133463" fmla="*/ 377774 w 6006665"/>
                        <a:gd name="connsiteY449-133464" fmla="*/ 1495281 h 3006470"/>
                        <a:gd name="connsiteX450-133465" fmla="*/ 461933 w 6006665"/>
                        <a:gd name="connsiteY450-133466" fmla="*/ 1543673 h 3006470"/>
                        <a:gd name="connsiteX451-133467" fmla="*/ 484035 w 6006665"/>
                        <a:gd name="connsiteY451-133468" fmla="*/ 1527096 h 3006470"/>
                        <a:gd name="connsiteX452-133469" fmla="*/ 463583 w 6006665"/>
                        <a:gd name="connsiteY452-133470" fmla="*/ 1461194 h 3006470"/>
                        <a:gd name="connsiteX453-133471" fmla="*/ 1677078 w 6006665"/>
                        <a:gd name="connsiteY453-133472" fmla="*/ 1370296 h 3006470"/>
                        <a:gd name="connsiteX454-133473" fmla="*/ 1720255 w 6006665"/>
                        <a:gd name="connsiteY454-133474" fmla="*/ 1349844 h 3006470"/>
                        <a:gd name="connsiteX455-133475" fmla="*/ 1731617 w 6006665"/>
                        <a:gd name="connsiteY455-133476" fmla="*/ 1299850 h 3006470"/>
                        <a:gd name="connsiteX456-133477" fmla="*/ 1758887 w 6006665"/>
                        <a:gd name="connsiteY456-133478" fmla="*/ 1256673 h 3006470"/>
                        <a:gd name="connsiteX457-133479" fmla="*/ 1736162 w 6006665"/>
                        <a:gd name="connsiteY457-133480" fmla="*/ 1197589 h 3006470"/>
                        <a:gd name="connsiteX458-133481" fmla="*/ 1758887 w 6006665"/>
                        <a:gd name="connsiteY458-133482" fmla="*/ 1133960 h 3006470"/>
                        <a:gd name="connsiteX459-133483" fmla="*/ 1704347 w 6006665"/>
                        <a:gd name="connsiteY459-133484" fmla="*/ 1070331 h 3006470"/>
                        <a:gd name="connsiteX460-133485" fmla="*/ 1736162 w 6006665"/>
                        <a:gd name="connsiteY460-133486" fmla="*/ 961252 h 3006470"/>
                        <a:gd name="connsiteX461-133487" fmla="*/ 1688440 w 6006665"/>
                        <a:gd name="connsiteY461-133488" fmla="*/ 865809 h 3006470"/>
                        <a:gd name="connsiteX462-133489" fmla="*/ 1752069 w 6006665"/>
                        <a:gd name="connsiteY462-133490" fmla="*/ 788545 h 3006470"/>
                        <a:gd name="connsiteX463-133491" fmla="*/ 1747524 w 6006665"/>
                        <a:gd name="connsiteY463-133492" fmla="*/ 704464 h 3006470"/>
                        <a:gd name="connsiteX464-133493" fmla="*/ 1763431 w 6006665"/>
                        <a:gd name="connsiteY464-133494" fmla="*/ 697647 h 3006470"/>
                        <a:gd name="connsiteX465-133495" fmla="*/ 1764877 w 6006665"/>
                        <a:gd name="connsiteY465-133496" fmla="*/ 702130 h 3006470"/>
                        <a:gd name="connsiteX466-133497" fmla="*/ 1775339 w 6006665"/>
                        <a:gd name="connsiteY466-133498" fmla="*/ 697647 h 3006470"/>
                        <a:gd name="connsiteX467-133499" fmla="*/ 1798063 w 6006665"/>
                        <a:gd name="connsiteY467-133500" fmla="*/ 768093 h 3006470"/>
                        <a:gd name="connsiteX468-133501" fmla="*/ 1791454 w 6006665"/>
                        <a:gd name="connsiteY468-133502" fmla="*/ 815304 h 3006470"/>
                        <a:gd name="connsiteX469-133503" fmla="*/ 1854330 w 6006665"/>
                        <a:gd name="connsiteY469-133504" fmla="*/ 772638 h 3006470"/>
                        <a:gd name="connsiteX470-133505" fmla="*/ 1931594 w 6006665"/>
                        <a:gd name="connsiteY470-133506" fmla="*/ 763548 h 3006470"/>
                        <a:gd name="connsiteX471-133507" fmla="*/ 1932772 w 6006665"/>
                        <a:gd name="connsiteY471-133508" fmla="*/ 764810 h 3006470"/>
                        <a:gd name="connsiteX472-133509" fmla="*/ 1943501 w 6006665"/>
                        <a:gd name="connsiteY472-133510" fmla="*/ 763548 h 3006470"/>
                        <a:gd name="connsiteX473-133511" fmla="*/ 1988608 w 6006665"/>
                        <a:gd name="connsiteY473-133512" fmla="*/ 811877 h 3006470"/>
                        <a:gd name="connsiteX474-133513" fmla="*/ 1963408 w 6006665"/>
                        <a:gd name="connsiteY474-133514" fmla="*/ 736278 h 3006470"/>
                        <a:gd name="connsiteX475-133515" fmla="*/ 1963408 w 6006665"/>
                        <a:gd name="connsiteY475-133516" fmla="*/ 595386 h 3006470"/>
                        <a:gd name="connsiteX476-133517" fmla="*/ 2027037 w 6006665"/>
                        <a:gd name="connsiteY476-133518" fmla="*/ 574934 h 3006470"/>
                        <a:gd name="connsiteX477-133519" fmla="*/ 2037269 w 6006665"/>
                        <a:gd name="connsiteY477-133520" fmla="*/ 575472 h 3006470"/>
                        <a:gd name="connsiteX478-133521" fmla="*/ 2038944 w 6006665"/>
                        <a:gd name="connsiteY478-133522" fmla="*/ 574934 h 3006470"/>
                        <a:gd name="connsiteX479-133523" fmla="*/ 2115414 w 6006665"/>
                        <a:gd name="connsiteY479-133524" fmla="*/ 578958 h 3006470"/>
                        <a:gd name="connsiteX480-133525" fmla="*/ 2192927 w 6006665"/>
                        <a:gd name="connsiteY480-133526" fmla="*/ 559026 h 3006470"/>
                        <a:gd name="connsiteX481-133527" fmla="*/ 2167930 w 6006665"/>
                        <a:gd name="connsiteY481-133528" fmla="*/ 493125 h 3006470"/>
                        <a:gd name="connsiteX482-133529" fmla="*/ 2204289 w 6006665"/>
                        <a:gd name="connsiteY482-133530" fmla="*/ 402226 h 3006470"/>
                        <a:gd name="connsiteX483-133531" fmla="*/ 2247466 w 6006665"/>
                        <a:gd name="connsiteY483-133532" fmla="*/ 397681 h 3006470"/>
                        <a:gd name="connsiteX484-133533" fmla="*/ 2317913 w 6006665"/>
                        <a:gd name="connsiteY484-133534" fmla="*/ 322690 h 3006470"/>
                        <a:gd name="connsiteX485-133535" fmla="*/ 2420183 w 6006665"/>
                        <a:gd name="connsiteY485-133536" fmla="*/ 304510 h 3006470"/>
                        <a:gd name="connsiteX486-133537" fmla="*/ 2429263 w 6006665"/>
                        <a:gd name="connsiteY486-133538" fmla="*/ 263606 h 3006470"/>
                        <a:gd name="connsiteX487-133539" fmla="*/ 2526979 w 6006665"/>
                        <a:gd name="connsiteY487-133540" fmla="*/ 252244 h 3006470"/>
                        <a:gd name="connsiteX488-133541" fmla="*/ 2528058 w 6006665"/>
                        <a:gd name="connsiteY488-133542" fmla="*/ 253503 h 3006470"/>
                        <a:gd name="connsiteX489-133543" fmla="*/ 2538886 w 6006665"/>
                        <a:gd name="connsiteY489-133544" fmla="*/ 252244 h 3006470"/>
                        <a:gd name="connsiteX490-133545" fmla="*/ 2560820 w 6006665"/>
                        <a:gd name="connsiteY490-133546" fmla="*/ 277833 h 3006470"/>
                        <a:gd name="connsiteX491-133547" fmla="*/ 2640602 w 6006665"/>
                        <a:gd name="connsiteY491-133548" fmla="*/ 202249 h 3006470"/>
                        <a:gd name="connsiteX492-133549" fmla="*/ 2652509 w 6006665"/>
                        <a:gd name="connsiteY492-133550" fmla="*/ 202249 h 3006470"/>
                        <a:gd name="connsiteX493-133551" fmla="*/ 2704231 w 6006665"/>
                        <a:gd name="connsiteY493-133552" fmla="*/ 202249 h 3006470"/>
                        <a:gd name="connsiteX494-133553" fmla="*/ 2715593 w 6006665"/>
                        <a:gd name="connsiteY494-133554" fmla="*/ 134075 h 3006470"/>
                        <a:gd name="connsiteX495-133555" fmla="*/ 2751953 w 6006665"/>
                        <a:gd name="connsiteY495-133556" fmla="*/ 68174 h 3006470"/>
                        <a:gd name="connsiteX496-133557" fmla="*/ 2838307 w 6006665"/>
                        <a:gd name="connsiteY496-133558" fmla="*/ 0 h 3006470"/>
                        <a:gd name="connsiteX0-133559" fmla="*/ 1791129 w 6006665"/>
                        <a:gd name="connsiteY0-133560" fmla="*/ 817622 h 3006470"/>
                        <a:gd name="connsiteX1-133561" fmla="*/ 1782156 w 6006665"/>
                        <a:gd name="connsiteY1-133562" fmla="*/ 881716 h 3006470"/>
                        <a:gd name="connsiteX2-133563" fmla="*/ 1809554 w 6006665"/>
                        <a:gd name="connsiteY2-133564" fmla="*/ 895415 h 3006470"/>
                        <a:gd name="connsiteX3-133565" fmla="*/ 1791129 w 6006665"/>
                        <a:gd name="connsiteY3-133566" fmla="*/ 817622 h 3006470"/>
                        <a:gd name="connsiteX4-133567" fmla="*/ 2838307 w 6006665"/>
                        <a:gd name="connsiteY4-133568" fmla="*/ 0 h 3006470"/>
                        <a:gd name="connsiteX5-133569" fmla="*/ 2844246 w 6006665"/>
                        <a:gd name="connsiteY5-133570" fmla="*/ 4711 h 3006470"/>
                        <a:gd name="connsiteX6-133571" fmla="*/ 2850213 w 6006665"/>
                        <a:gd name="connsiteY6-133572" fmla="*/ 0 h 3006470"/>
                        <a:gd name="connsiteX7-133573" fmla="*/ 2916115 w 6006665"/>
                        <a:gd name="connsiteY7-133574" fmla="*/ 52267 h 3006470"/>
                        <a:gd name="connsiteX8-133575" fmla="*/ 2861576 w 6006665"/>
                        <a:gd name="connsiteY8-133576" fmla="*/ 90899 h 3006470"/>
                        <a:gd name="connsiteX9-133577" fmla="*/ 2947929 w 6006665"/>
                        <a:gd name="connsiteY9-133578" fmla="*/ 118168 h 3006470"/>
                        <a:gd name="connsiteX10-133579" fmla="*/ 2957621 w 6006665"/>
                        <a:gd name="connsiteY10-133580" fmla="*/ 186006 h 3006470"/>
                        <a:gd name="connsiteX11-133581" fmla="*/ 2979199 w 6006665"/>
                        <a:gd name="connsiteY11-133582" fmla="*/ 161345 h 3006470"/>
                        <a:gd name="connsiteX12-133583" fmla="*/ 2991106 w 6006665"/>
                        <a:gd name="connsiteY12-133584" fmla="*/ 161345 h 3006470"/>
                        <a:gd name="connsiteX13-133585" fmla="*/ 3086005 w 6006665"/>
                        <a:gd name="connsiteY13-133586" fmla="*/ 161345 h 3006470"/>
                        <a:gd name="connsiteX14-133587" fmla="*/ 3097912 w 6006665"/>
                        <a:gd name="connsiteY14-133588" fmla="*/ 161345 h 3006470"/>
                        <a:gd name="connsiteX15-133589" fmla="*/ 3179721 w 6006665"/>
                        <a:gd name="connsiteY15-133590" fmla="*/ 236336 h 3006470"/>
                        <a:gd name="connsiteX16-133591" fmla="*/ 3211535 w 6006665"/>
                        <a:gd name="connsiteY16-133592" fmla="*/ 295420 h 3006470"/>
                        <a:gd name="connsiteX17-133593" fmla="*/ 3200173 w 6006665"/>
                        <a:gd name="connsiteY17-133594" fmla="*/ 370412 h 3006470"/>
                        <a:gd name="connsiteX18-133595" fmla="*/ 3161541 w 6006665"/>
                        <a:gd name="connsiteY18-133596" fmla="*/ 413589 h 3006470"/>
                        <a:gd name="connsiteX19-133597" fmla="*/ 3066097 w 6006665"/>
                        <a:gd name="connsiteY19-133598" fmla="*/ 488580 h 3006470"/>
                        <a:gd name="connsiteX20-133599" fmla="*/ 3034283 w 6006665"/>
                        <a:gd name="connsiteY20-133600" fmla="*/ 531757 h 3006470"/>
                        <a:gd name="connsiteX21-133601" fmla="*/ 3082005 w 6006665"/>
                        <a:gd name="connsiteY21-133602" fmla="*/ 547664 h 3006470"/>
                        <a:gd name="connsiteX22-133603" fmla="*/ 3129459 w 6006665"/>
                        <a:gd name="connsiteY22-133604" fmla="*/ 575345 h 3006470"/>
                        <a:gd name="connsiteX23-133605" fmla="*/ 3156451 w 6006665"/>
                        <a:gd name="connsiteY23-133606" fmla="*/ 552209 h 3006470"/>
                        <a:gd name="connsiteX24-133607" fmla="*/ 3158460 w 6006665"/>
                        <a:gd name="connsiteY24-133608" fmla="*/ 560693 h 3006470"/>
                        <a:gd name="connsiteX25-133609" fmla="*/ 3168359 w 6006665"/>
                        <a:gd name="connsiteY25-133610" fmla="*/ 552209 h 3006470"/>
                        <a:gd name="connsiteX26-133611" fmla="*/ 3184984 w 6006665"/>
                        <a:gd name="connsiteY26-133612" fmla="*/ 622402 h 3006470"/>
                        <a:gd name="connsiteX27-133613" fmla="*/ 3192811 w 6006665"/>
                        <a:gd name="connsiteY27-133614" fmla="*/ 606748 h 3006470"/>
                        <a:gd name="connsiteX28-133615" fmla="*/ 3251895 w 6006665"/>
                        <a:gd name="connsiteY28-133616" fmla="*/ 586296 h 3006470"/>
                        <a:gd name="connsiteX29-133617" fmla="*/ 3259833 w 6006665"/>
                        <a:gd name="connsiteY29-133618" fmla="*/ 587670 h 3006470"/>
                        <a:gd name="connsiteX30-133619" fmla="*/ 3263802 w 6006665"/>
                        <a:gd name="connsiteY30-133620" fmla="*/ 586296 h 3006470"/>
                        <a:gd name="connsiteX31-133621" fmla="*/ 3381970 w 6006665"/>
                        <a:gd name="connsiteY31-133622" fmla="*/ 606748 h 3006470"/>
                        <a:gd name="connsiteX32-133623" fmla="*/ 3388787 w 6006665"/>
                        <a:gd name="connsiteY32-133624" fmla="*/ 665832 h 3006470"/>
                        <a:gd name="connsiteX33-133625" fmla="*/ 3531529 w 6006665"/>
                        <a:gd name="connsiteY33-133626" fmla="*/ 686823 h 3006470"/>
                        <a:gd name="connsiteX34-133627" fmla="*/ 3538225 w 6006665"/>
                        <a:gd name="connsiteY34-133628" fmla="*/ 590841 h 3006470"/>
                        <a:gd name="connsiteX35-133629" fmla="*/ 3549910 w 6006665"/>
                        <a:gd name="connsiteY35-133630" fmla="*/ 594028 h 3006470"/>
                        <a:gd name="connsiteX36-133631" fmla="*/ 3550132 w 6006665"/>
                        <a:gd name="connsiteY36-133632" fmla="*/ 590841 h 3006470"/>
                        <a:gd name="connsiteX37-133633" fmla="*/ 3625123 w 6006665"/>
                        <a:gd name="connsiteY37-133634" fmla="*/ 611293 h 3006470"/>
                        <a:gd name="connsiteX38-133635" fmla="*/ 3672301 w 6006665"/>
                        <a:gd name="connsiteY38-133636" fmla="*/ 611293 h 3006470"/>
                        <a:gd name="connsiteX39-133637" fmla="*/ 3684207 w 6006665"/>
                        <a:gd name="connsiteY39-133638" fmla="*/ 611293 h 3006470"/>
                        <a:gd name="connsiteX40-133639" fmla="*/ 3743291 w 6006665"/>
                        <a:gd name="connsiteY40-133640" fmla="*/ 677194 h 3006470"/>
                        <a:gd name="connsiteX41-133641" fmla="*/ 3759199 w 6006665"/>
                        <a:gd name="connsiteY41-133642" fmla="*/ 756731 h 3006470"/>
                        <a:gd name="connsiteX42-133643" fmla="*/ 3738747 w 6006665"/>
                        <a:gd name="connsiteY42-133644" fmla="*/ 806725 h 3006470"/>
                        <a:gd name="connsiteX43-133645" fmla="*/ 3786469 w 6006665"/>
                        <a:gd name="connsiteY43-133646" fmla="*/ 897623 h 3006470"/>
                        <a:gd name="connsiteX44-133647" fmla="*/ 3835603 w 6006665"/>
                        <a:gd name="connsiteY44-133648" fmla="*/ 933529 h 3006470"/>
                        <a:gd name="connsiteX45-133649" fmla="*/ 3865460 w 6006665"/>
                        <a:gd name="connsiteY45-133650" fmla="*/ 822632 h 3006470"/>
                        <a:gd name="connsiteX46-133651" fmla="*/ 3875077 w 6006665"/>
                        <a:gd name="connsiteY46-133652" fmla="*/ 831139 h 3006470"/>
                        <a:gd name="connsiteX47-133653" fmla="*/ 3877367 w 6006665"/>
                        <a:gd name="connsiteY47-133654" fmla="*/ 822632 h 3006470"/>
                        <a:gd name="connsiteX48-133655" fmla="*/ 3932151 w 6006665"/>
                        <a:gd name="connsiteY48-133656" fmla="*/ 871095 h 3006470"/>
                        <a:gd name="connsiteX49-133657" fmla="*/ 3988173 w 6006665"/>
                        <a:gd name="connsiteY49-133658" fmla="*/ 843084 h 3006470"/>
                        <a:gd name="connsiteX50-133659" fmla="*/ 3993852 w 6006665"/>
                        <a:gd name="connsiteY50-133660" fmla="*/ 846199 h 3006470"/>
                        <a:gd name="connsiteX51-133661" fmla="*/ 4000080 w 6006665"/>
                        <a:gd name="connsiteY51-133662" fmla="*/ 843084 h 3006470"/>
                        <a:gd name="connsiteX52-133663" fmla="*/ 4062426 w 6006665"/>
                        <a:gd name="connsiteY52-133664" fmla="*/ 877274 h 3006470"/>
                        <a:gd name="connsiteX53-133665" fmla="*/ 4085889 w 6006665"/>
                        <a:gd name="connsiteY53-133666" fmla="*/ 849902 h 3006470"/>
                        <a:gd name="connsiteX54-133667" fmla="*/ 4095563 w 6006665"/>
                        <a:gd name="connsiteY54-133668" fmla="*/ 852506 h 3006470"/>
                        <a:gd name="connsiteX55-133669" fmla="*/ 4097796 w 6006665"/>
                        <a:gd name="connsiteY55-133670" fmla="*/ 849902 h 3006470"/>
                        <a:gd name="connsiteX56-133671" fmla="*/ 4144150 w 6006665"/>
                        <a:gd name="connsiteY56-133672" fmla="*/ 862382 h 3006470"/>
                        <a:gd name="connsiteX57-133673" fmla="*/ 4117703 w 6006665"/>
                        <a:gd name="connsiteY57-133674" fmla="*/ 752186 h 3006470"/>
                        <a:gd name="connsiteX58-133675" fmla="*/ 4165425 w 6006665"/>
                        <a:gd name="connsiteY58-133676" fmla="*/ 697647 h 3006470"/>
                        <a:gd name="connsiteX59-133677" fmla="*/ 4175231 w 6006665"/>
                        <a:gd name="connsiteY59-133678" fmla="*/ 700048 h 3006470"/>
                        <a:gd name="connsiteX60-133679" fmla="*/ 4177332 w 6006665"/>
                        <a:gd name="connsiteY60-133680" fmla="*/ 697647 h 3006470"/>
                        <a:gd name="connsiteX61-133681" fmla="*/ 4511384 w 6006665"/>
                        <a:gd name="connsiteY61-133682" fmla="*/ 779455 h 3006470"/>
                        <a:gd name="connsiteX62-133683" fmla="*/ 4543199 w 6006665"/>
                        <a:gd name="connsiteY62-133684" fmla="*/ 849902 h 3006470"/>
                        <a:gd name="connsiteX63-133685" fmla="*/ 4639242 w 6006665"/>
                        <a:gd name="connsiteY63-133686" fmla="*/ 932544 h 3006470"/>
                        <a:gd name="connsiteX64-133687" fmla="*/ 4774445 w 6006665"/>
                        <a:gd name="connsiteY64-133688" fmla="*/ 913531 h 3006470"/>
                        <a:gd name="connsiteX65-133689" fmla="*/ 4778496 w 6006665"/>
                        <a:gd name="connsiteY65-133690" fmla="*/ 914635 h 3006470"/>
                        <a:gd name="connsiteX66-133691" fmla="*/ 4786352 w 6006665"/>
                        <a:gd name="connsiteY66-133692" fmla="*/ 913531 h 3006470"/>
                        <a:gd name="connsiteX67-133693" fmla="*/ 4861343 w 6006665"/>
                        <a:gd name="connsiteY67-133694" fmla="*/ 933983 h 3006470"/>
                        <a:gd name="connsiteX68-133695" fmla="*/ 4893158 w 6006665"/>
                        <a:gd name="connsiteY68-133696" fmla="*/ 977160 h 3006470"/>
                        <a:gd name="connsiteX69-133697" fmla="*/ 4888613 w 6006665"/>
                        <a:gd name="connsiteY69-133698" fmla="*/ 1058968 h 3006470"/>
                        <a:gd name="connsiteX70-133699" fmla="*/ 4927677 w 6006665"/>
                        <a:gd name="connsiteY70-133700" fmla="*/ 1083640 h 3006470"/>
                        <a:gd name="connsiteX71-133701" fmla="*/ 4967605 w 6006665"/>
                        <a:gd name="connsiteY71-133702" fmla="*/ 1070331 h 3006470"/>
                        <a:gd name="connsiteX72-133703" fmla="*/ 5038051 w 6006665"/>
                        <a:gd name="connsiteY72-133704" fmla="*/ 1063513 h 3006470"/>
                        <a:gd name="connsiteX73-133705" fmla="*/ 5040730 w 6006665"/>
                        <a:gd name="connsiteY73-133706" fmla="*/ 1064406 h 3006470"/>
                        <a:gd name="connsiteX74-133707" fmla="*/ 5049958 w 6006665"/>
                        <a:gd name="connsiteY74-133708" fmla="*/ 1063513 h 3006470"/>
                        <a:gd name="connsiteX75-133709" fmla="*/ 5114249 w 6006665"/>
                        <a:gd name="connsiteY75-133710" fmla="*/ 1084944 h 3006470"/>
                        <a:gd name="connsiteX76-133711" fmla="*/ 5176671 w 6006665"/>
                        <a:gd name="connsiteY76-133712" fmla="*/ 1074876 h 3006470"/>
                        <a:gd name="connsiteX77-133713" fmla="*/ 5177801 w 6006665"/>
                        <a:gd name="connsiteY77-133714" fmla="*/ 1076614 h 3006470"/>
                        <a:gd name="connsiteX78-133715" fmla="*/ 5188578 w 6006665"/>
                        <a:gd name="connsiteY78-133716" fmla="*/ 1074876 h 3006470"/>
                        <a:gd name="connsiteX79-133717" fmla="*/ 5243719 w 6006665"/>
                        <a:gd name="connsiteY79-133718" fmla="*/ 1159707 h 3006470"/>
                        <a:gd name="connsiteX80-133719" fmla="*/ 5283477 w 6006665"/>
                        <a:gd name="connsiteY80-133720" fmla="*/ 1129415 h 3006470"/>
                        <a:gd name="connsiteX81-133721" fmla="*/ 5258480 w 6006665"/>
                        <a:gd name="connsiteY81-133722" fmla="*/ 1063513 h 3006470"/>
                        <a:gd name="connsiteX82-133723" fmla="*/ 5267570 w 6006665"/>
                        <a:gd name="connsiteY82-133724" fmla="*/ 1015792 h 3006470"/>
                        <a:gd name="connsiteX83-133725" fmla="*/ 5278896 w 6006665"/>
                        <a:gd name="connsiteY83-133726" fmla="*/ 1018841 h 3006470"/>
                        <a:gd name="connsiteX84-133727" fmla="*/ 5279477 w 6006665"/>
                        <a:gd name="connsiteY84-133728" fmla="*/ 1015792 h 3006470"/>
                        <a:gd name="connsiteX85-133729" fmla="*/ 5395510 w 6006665"/>
                        <a:gd name="connsiteY85-133730" fmla="*/ 1047031 h 3006470"/>
                        <a:gd name="connsiteX86-133731" fmla="*/ 5463001 w 6006665"/>
                        <a:gd name="connsiteY86-133732" fmla="*/ 1043061 h 3006470"/>
                        <a:gd name="connsiteX87-133733" fmla="*/ 5464386 w 6006665"/>
                        <a:gd name="connsiteY87-133734" fmla="*/ 1043680 h 3006470"/>
                        <a:gd name="connsiteX88-133735" fmla="*/ 5474909 w 6006665"/>
                        <a:gd name="connsiteY88-133736" fmla="*/ 1043061 h 3006470"/>
                        <a:gd name="connsiteX89-133737" fmla="*/ 5581715 w 6006665"/>
                        <a:gd name="connsiteY89-133738" fmla="*/ 1090783 h 3006470"/>
                        <a:gd name="connsiteX90-133739" fmla="*/ 5633981 w 6006665"/>
                        <a:gd name="connsiteY90-133740" fmla="*/ 1133960 h 3006470"/>
                        <a:gd name="connsiteX91-133741" fmla="*/ 5720335 w 6006665"/>
                        <a:gd name="connsiteY91-133742" fmla="*/ 1213496 h 3006470"/>
                        <a:gd name="connsiteX92-133743" fmla="*/ 5822595 w 6006665"/>
                        <a:gd name="connsiteY92-133744" fmla="*/ 1311212 h 3006470"/>
                        <a:gd name="connsiteX93-133745" fmla="*/ 5818051 w 6006665"/>
                        <a:gd name="connsiteY93-133746" fmla="*/ 1365751 h 3006470"/>
                        <a:gd name="connsiteX94-133747" fmla="*/ 5825679 w 6006665"/>
                        <a:gd name="connsiteY94-133748" fmla="*/ 1373379 h 3006470"/>
                        <a:gd name="connsiteX95-133749" fmla="*/ 5822051 w 6006665"/>
                        <a:gd name="connsiteY95-133750" fmla="*/ 1322574 h 3006470"/>
                        <a:gd name="connsiteX96-133751" fmla="*/ 5834092 w 6006665"/>
                        <a:gd name="connsiteY96-133752" fmla="*/ 1324447 h 3006470"/>
                        <a:gd name="connsiteX97-133753" fmla="*/ 5833958 w 6006665"/>
                        <a:gd name="connsiteY97-133754" fmla="*/ 1322574 h 3006470"/>
                        <a:gd name="connsiteX98-133755" fmla="*/ 5936219 w 6006665"/>
                        <a:gd name="connsiteY98-133756" fmla="*/ 1338481 h 3006470"/>
                        <a:gd name="connsiteX99-133757" fmla="*/ 6006665 w 6006665"/>
                        <a:gd name="connsiteY99-133758" fmla="*/ 1418018 h 3006470"/>
                        <a:gd name="connsiteX100-133759" fmla="*/ 5968033 w 6006665"/>
                        <a:gd name="connsiteY100-133760" fmla="*/ 1456650 h 3006470"/>
                        <a:gd name="connsiteX101-133761" fmla="*/ 5908949 w 6006665"/>
                        <a:gd name="connsiteY101-133762" fmla="*/ 1468012 h 3006470"/>
                        <a:gd name="connsiteX102-133763" fmla="*/ 5908949 w 6006665"/>
                        <a:gd name="connsiteY102-133764" fmla="*/ 1554366 h 3006470"/>
                        <a:gd name="connsiteX103-133765" fmla="*/ 5893042 w 6006665"/>
                        <a:gd name="connsiteY103-133766" fmla="*/ 1570273 h 3006470"/>
                        <a:gd name="connsiteX104-133767" fmla="*/ 5881135 w 6006665"/>
                        <a:gd name="connsiteY104-133768" fmla="*/ 1570273 h 3006470"/>
                        <a:gd name="connsiteX105-133769" fmla="*/ 5861227 w 6006665"/>
                        <a:gd name="connsiteY105-133770" fmla="*/ 1570273 h 3006470"/>
                        <a:gd name="connsiteX106-133771" fmla="*/ 5849321 w 6006665"/>
                        <a:gd name="connsiteY106-133772" fmla="*/ 1570273 h 3006470"/>
                        <a:gd name="connsiteX107-133773" fmla="*/ 5817506 w 6006665"/>
                        <a:gd name="connsiteY107-133774" fmla="*/ 1536186 h 3006470"/>
                        <a:gd name="connsiteX108-133775" fmla="*/ 5767511 w 6006665"/>
                        <a:gd name="connsiteY108-133776" fmla="*/ 1511189 h 3006470"/>
                        <a:gd name="connsiteX109-133777" fmla="*/ 5762967 w 6006665"/>
                        <a:gd name="connsiteY109-133778" fmla="*/ 1477102 h 3006470"/>
                        <a:gd name="connsiteX110-133779" fmla="*/ 5729132 w 6006665"/>
                        <a:gd name="connsiteY110-133780" fmla="*/ 1463170 h 3006470"/>
                        <a:gd name="connsiteX111-133781" fmla="*/ 5695337 w 6006665"/>
                        <a:gd name="connsiteY111-133782" fmla="*/ 1472557 h 3006470"/>
                        <a:gd name="connsiteX112-133783" fmla="*/ 5693366 w 6006665"/>
                        <a:gd name="connsiteY112-133784" fmla="*/ 1469797 h 3006470"/>
                        <a:gd name="connsiteX113-133785" fmla="*/ 5683431 w 6006665"/>
                        <a:gd name="connsiteY113-133786" fmla="*/ 1472557 h 3006470"/>
                        <a:gd name="connsiteX114-133787" fmla="*/ 5660706 w 6006665"/>
                        <a:gd name="connsiteY114-133788" fmla="*/ 1440742 h 3006470"/>
                        <a:gd name="connsiteX115-133789" fmla="*/ 5669644 w 6006665"/>
                        <a:gd name="connsiteY115-133790" fmla="*/ 1415717 h 3006470"/>
                        <a:gd name="connsiteX116-133791" fmla="*/ 5640799 w 6006665"/>
                        <a:gd name="connsiteY116-133792" fmla="*/ 1429380 h 3006470"/>
                        <a:gd name="connsiteX117-133793" fmla="*/ 5656705 w 6006665"/>
                        <a:gd name="connsiteY117-133794" fmla="*/ 1472557 h 3006470"/>
                        <a:gd name="connsiteX118-133795" fmla="*/ 5633981 w 6006665"/>
                        <a:gd name="connsiteY118-133796" fmla="*/ 1511189 h 3006470"/>
                        <a:gd name="connsiteX119-133797" fmla="*/ 5586259 w 6006665"/>
                        <a:gd name="connsiteY119-133798" fmla="*/ 1547548 h 3006470"/>
                        <a:gd name="connsiteX120-133799" fmla="*/ 5575676 w 6006665"/>
                        <a:gd name="connsiteY120-133800" fmla="*/ 1546540 h 3006470"/>
                        <a:gd name="connsiteX121-133801" fmla="*/ 5574353 w 6006665"/>
                        <a:gd name="connsiteY121-133802" fmla="*/ 1547548 h 3006470"/>
                        <a:gd name="connsiteX122-133803" fmla="*/ 5539436 w 6006665"/>
                        <a:gd name="connsiteY122-133804" fmla="*/ 1544223 h 3006470"/>
                        <a:gd name="connsiteX123-133805" fmla="*/ 5570352 w 6006665"/>
                        <a:gd name="connsiteY123-133806" fmla="*/ 1586180 h 3006470"/>
                        <a:gd name="connsiteX124-133807" fmla="*/ 5593077 w 6006665"/>
                        <a:gd name="connsiteY124-133808" fmla="*/ 1649809 h 3006470"/>
                        <a:gd name="connsiteX125-133809" fmla="*/ 5608984 w 6006665"/>
                        <a:gd name="connsiteY125-133810" fmla="*/ 1677079 h 3006470"/>
                        <a:gd name="connsiteX126-133811" fmla="*/ 5613529 w 6006665"/>
                        <a:gd name="connsiteY126-133812" fmla="*/ 1708893 h 3006470"/>
                        <a:gd name="connsiteX127-133813" fmla="*/ 5608984 w 6006665"/>
                        <a:gd name="connsiteY127-133814" fmla="*/ 1731618 h 3006470"/>
                        <a:gd name="connsiteX128-133815" fmla="*/ 5597799 w 6006665"/>
                        <a:gd name="connsiteY128-133816" fmla="*/ 1728009 h 3006470"/>
                        <a:gd name="connsiteX129-133817" fmla="*/ 5597077 w 6006665"/>
                        <a:gd name="connsiteY129-133818" fmla="*/ 1731618 h 3006470"/>
                        <a:gd name="connsiteX130-133819" fmla="*/ 5534271 w 6006665"/>
                        <a:gd name="connsiteY130-133820" fmla="*/ 1711358 h 3006470"/>
                        <a:gd name="connsiteX131-133821" fmla="*/ 5436277 w 6006665"/>
                        <a:gd name="connsiteY131-133822" fmla="*/ 1767977 h 3006470"/>
                        <a:gd name="connsiteX132-133823" fmla="*/ 5397645 w 6006665"/>
                        <a:gd name="connsiteY132-133824" fmla="*/ 1779340 h 3006470"/>
                        <a:gd name="connsiteX133-133825" fmla="*/ 5345378 w 6006665"/>
                        <a:gd name="connsiteY133-133826" fmla="*/ 1833879 h 3006470"/>
                        <a:gd name="connsiteX134-133827" fmla="*/ 5290839 w 6006665"/>
                        <a:gd name="connsiteY134-133828" fmla="*/ 1881600 h 3006470"/>
                        <a:gd name="connsiteX135-133829" fmla="*/ 5274932 w 6006665"/>
                        <a:gd name="connsiteY135-133830" fmla="*/ 1913415 h 3006470"/>
                        <a:gd name="connsiteX136-133831" fmla="*/ 5267238 w 6006665"/>
                        <a:gd name="connsiteY136-133832" fmla="*/ 1904988 h 3006470"/>
                        <a:gd name="connsiteX137-133833" fmla="*/ 5263025 w 6006665"/>
                        <a:gd name="connsiteY137-133834" fmla="*/ 1913415 h 3006470"/>
                        <a:gd name="connsiteX138-133835" fmla="*/ 5219538 w 6006665"/>
                        <a:gd name="connsiteY138-133836" fmla="*/ 1865787 h 3006470"/>
                        <a:gd name="connsiteX139-133837" fmla="*/ 5129494 w 6006665"/>
                        <a:gd name="connsiteY139-133838" fmla="*/ 1920232 h 3006470"/>
                        <a:gd name="connsiteX140-133839" fmla="*/ 5126389 w 6006665"/>
                        <a:gd name="connsiteY140-133840" fmla="*/ 1914910 h 3006470"/>
                        <a:gd name="connsiteX141-133841" fmla="*/ 5117587 w 6006665"/>
                        <a:gd name="connsiteY141-133842" fmla="*/ 1920232 h 3006470"/>
                        <a:gd name="connsiteX142-133843" fmla="*/ 5105544 w 6006665"/>
                        <a:gd name="connsiteY142-133844" fmla="*/ 1899586 h 3006470"/>
                        <a:gd name="connsiteX143-133845" fmla="*/ 5074955 w 6006665"/>
                        <a:gd name="connsiteY143-133846" fmla="*/ 1924777 h 3006470"/>
                        <a:gd name="connsiteX144-133847" fmla="*/ 5065718 w 6006665"/>
                        <a:gd name="connsiteY144-133848" fmla="*/ 1922578 h 3006470"/>
                        <a:gd name="connsiteX145-133849" fmla="*/ 5063048 w 6006665"/>
                        <a:gd name="connsiteY145-133850" fmla="*/ 1924777 h 3006470"/>
                        <a:gd name="connsiteX146-133851" fmla="*/ 5026594 w 6006665"/>
                        <a:gd name="connsiteY146-133852" fmla="*/ 1916098 h 3006470"/>
                        <a:gd name="connsiteX147-133853" fmla="*/ 5015871 w 6006665"/>
                        <a:gd name="connsiteY147-133854" fmla="*/ 1961137 h 3006470"/>
                        <a:gd name="connsiteX148-133855" fmla="*/ 4974967 w 6006665"/>
                        <a:gd name="connsiteY148-133856" fmla="*/ 2027038 h 3006470"/>
                        <a:gd name="connsiteX149-133857" fmla="*/ 4974967 w 6006665"/>
                        <a:gd name="connsiteY149-133858" fmla="*/ 2058853 h 3006470"/>
                        <a:gd name="connsiteX150-133859" fmla="*/ 5015871 w 6006665"/>
                        <a:gd name="connsiteY150-133860" fmla="*/ 2074760 h 3006470"/>
                        <a:gd name="connsiteX151-133861" fmla="*/ 5011326 w 6006665"/>
                        <a:gd name="connsiteY151-133862" fmla="*/ 2172476 h 3006470"/>
                        <a:gd name="connsiteX152-133863" fmla="*/ 4999419 w 6006665"/>
                        <a:gd name="connsiteY152-133864" fmla="*/ 2172476 h 3006470"/>
                        <a:gd name="connsiteX153-133865" fmla="*/ 4974967 w 6006665"/>
                        <a:gd name="connsiteY153-133866" fmla="*/ 2172476 h 3006470"/>
                        <a:gd name="connsiteX154-133867" fmla="*/ 4963605 w 6006665"/>
                        <a:gd name="connsiteY154-133868" fmla="*/ 2224742 h 3006470"/>
                        <a:gd name="connsiteX155-133869" fmla="*/ 4974967 w 6006665"/>
                        <a:gd name="connsiteY155-133870" fmla="*/ 2252012 h 3006470"/>
                        <a:gd name="connsiteX156-133871" fmla="*/ 4909065 w 6006665"/>
                        <a:gd name="connsiteY156-133872" fmla="*/ 2286099 h 3006470"/>
                        <a:gd name="connsiteX157-133873" fmla="*/ 4897703 w 6006665"/>
                        <a:gd name="connsiteY157-133874" fmla="*/ 2354273 h 3006470"/>
                        <a:gd name="connsiteX158-133875" fmla="*/ 4845437 w 6006665"/>
                        <a:gd name="connsiteY158-133876" fmla="*/ 2370180 h 3006470"/>
                        <a:gd name="connsiteX159-133877" fmla="*/ 4834074 w 6006665"/>
                        <a:gd name="connsiteY159-133878" fmla="*/ 2429264 h 3006470"/>
                        <a:gd name="connsiteX160-133879" fmla="*/ 4779535 w 6006665"/>
                        <a:gd name="connsiteY160-133880" fmla="*/ 2488348 h 3006470"/>
                        <a:gd name="connsiteX161-133881" fmla="*/ 4777225 w 6006665"/>
                        <a:gd name="connsiteY161-133882" fmla="*/ 2477952 h 3006470"/>
                        <a:gd name="connsiteX162-133883" fmla="*/ 4767628 w 6006665"/>
                        <a:gd name="connsiteY162-133884" fmla="*/ 2488348 h 3006470"/>
                        <a:gd name="connsiteX163-133885" fmla="*/ 4758538 w 6006665"/>
                        <a:gd name="connsiteY163-133886" fmla="*/ 2447444 h 3006470"/>
                        <a:gd name="connsiteX164-133887" fmla="*/ 4742631 w 6006665"/>
                        <a:gd name="connsiteY164-133888" fmla="*/ 2361090 h 3006470"/>
                        <a:gd name="connsiteX165-133889" fmla="*/ 4715361 w 6006665"/>
                        <a:gd name="connsiteY165-133890" fmla="*/ 2220198 h 3006470"/>
                        <a:gd name="connsiteX166-133891" fmla="*/ 4735813 w 6006665"/>
                        <a:gd name="connsiteY166-133892" fmla="*/ 2129299 h 3006470"/>
                        <a:gd name="connsiteX167-133893" fmla="*/ 4767628 w 6006665"/>
                        <a:gd name="connsiteY167-133894" fmla="*/ 2086122 h 3006470"/>
                        <a:gd name="connsiteX168-133895" fmla="*/ 4767628 w 6006665"/>
                        <a:gd name="connsiteY168-133896" fmla="*/ 2058853 h 3006470"/>
                        <a:gd name="connsiteX169-133897" fmla="*/ 4826712 w 6006665"/>
                        <a:gd name="connsiteY169-133898" fmla="*/ 2042945 h 3006470"/>
                        <a:gd name="connsiteX170-133899" fmla="*/ 4892613 w 6006665"/>
                        <a:gd name="connsiteY170-133900" fmla="*/ 1952047 h 3006470"/>
                        <a:gd name="connsiteX171-133901" fmla="*/ 4956243 w 6006665"/>
                        <a:gd name="connsiteY171-133902" fmla="*/ 1877056 h 3006470"/>
                        <a:gd name="connsiteX172-133903" fmla="*/ 5022143 w 6006665"/>
                        <a:gd name="connsiteY172-133904" fmla="*/ 1817971 h 3006470"/>
                        <a:gd name="connsiteX173-133905" fmla="*/ 5046694 w 6006665"/>
                        <a:gd name="connsiteY173-133906" fmla="*/ 1710844 h 3006470"/>
                        <a:gd name="connsiteX174-133907" fmla="*/ 5015871 w 6006665"/>
                        <a:gd name="connsiteY174-133908" fmla="*/ 1715711 h 3006470"/>
                        <a:gd name="connsiteX175-133909" fmla="*/ 4995419 w 6006665"/>
                        <a:gd name="connsiteY175-133910" fmla="*/ 1779340 h 3006470"/>
                        <a:gd name="connsiteX176-133911" fmla="*/ 4904521 w 6006665"/>
                        <a:gd name="connsiteY176-133912" fmla="*/ 1865693 h 3006470"/>
                        <a:gd name="connsiteX177-133913" fmla="*/ 4901708 w 6006665"/>
                        <a:gd name="connsiteY177-133914" fmla="*/ 1857053 h 3006470"/>
                        <a:gd name="connsiteX178-133915" fmla="*/ 4892613 w 6006665"/>
                        <a:gd name="connsiteY178-133916" fmla="*/ 1865693 h 3006470"/>
                        <a:gd name="connsiteX179-133917" fmla="*/ 4861835 w 6006665"/>
                        <a:gd name="connsiteY179-133918" fmla="*/ 1771159 h 3006470"/>
                        <a:gd name="connsiteX180-133919" fmla="*/ 4779535 w 6006665"/>
                        <a:gd name="connsiteY180-133920" fmla="*/ 1795247 h 3006470"/>
                        <a:gd name="connsiteX181-133921" fmla="*/ 4684091 w 6006665"/>
                        <a:gd name="connsiteY181-133922" fmla="*/ 1920232 h 3006470"/>
                        <a:gd name="connsiteX182-133923" fmla="*/ 4715906 w 6006665"/>
                        <a:gd name="connsiteY182-133924" fmla="*/ 1967954 h 3006470"/>
                        <a:gd name="connsiteX183-133925" fmla="*/ 4636369 w 6006665"/>
                        <a:gd name="connsiteY183-133926" fmla="*/ 1983861 h 3006470"/>
                        <a:gd name="connsiteX184-133927" fmla="*/ 4577285 w 6006665"/>
                        <a:gd name="connsiteY184-133928" fmla="*/ 1988406 h 3006470"/>
                        <a:gd name="connsiteX185-133929" fmla="*/ 4577373 w 6006665"/>
                        <a:gd name="connsiteY185-133930" fmla="*/ 1987484 h 3006470"/>
                        <a:gd name="connsiteX186-133931" fmla="*/ 4565379 w 6006665"/>
                        <a:gd name="connsiteY186-133932" fmla="*/ 1988406 h 3006470"/>
                        <a:gd name="connsiteX187-133933" fmla="*/ 4569923 w 6006665"/>
                        <a:gd name="connsiteY187-133934" fmla="*/ 1940685 h 3006470"/>
                        <a:gd name="connsiteX188-133935" fmla="*/ 4520081 w 6006665"/>
                        <a:gd name="connsiteY188-133936" fmla="*/ 1931099 h 3006470"/>
                        <a:gd name="connsiteX189-133937" fmla="*/ 4475025 w 6006665"/>
                        <a:gd name="connsiteY189-133938" fmla="*/ 1961137 h 3006470"/>
                        <a:gd name="connsiteX190-133939" fmla="*/ 4464394 w 6006665"/>
                        <a:gd name="connsiteY190-133940" fmla="*/ 1960286 h 3006470"/>
                        <a:gd name="connsiteX191-133941" fmla="*/ 4463118 w 6006665"/>
                        <a:gd name="connsiteY191-133942" fmla="*/ 1961137 h 3006470"/>
                        <a:gd name="connsiteX192-133943" fmla="*/ 4357637 w 6006665"/>
                        <a:gd name="connsiteY192-133944" fmla="*/ 1952698 h 3006470"/>
                        <a:gd name="connsiteX193-133945" fmla="*/ 4243233 w 6006665"/>
                        <a:gd name="connsiteY193-133946" fmla="*/ 1972499 h 3006470"/>
                        <a:gd name="connsiteX194-133947" fmla="*/ 4125065 w 6006665"/>
                        <a:gd name="connsiteY194-133948" fmla="*/ 2106574 h 3006470"/>
                        <a:gd name="connsiteX195-133949" fmla="*/ 3984173 w 6006665"/>
                        <a:gd name="connsiteY195-133950" fmla="*/ 2263374 h 3006470"/>
                        <a:gd name="connsiteX196-133951" fmla="*/ 4038712 w 6006665"/>
                        <a:gd name="connsiteY196-133952" fmla="*/ 2267919 h 3006470"/>
                        <a:gd name="connsiteX197-133953" fmla="*/ 4059164 w 6006665"/>
                        <a:gd name="connsiteY197-133954" fmla="*/ 2311096 h 3006470"/>
                        <a:gd name="connsiteX198-133955" fmla="*/ 4087782 w 6006665"/>
                        <a:gd name="connsiteY198-133956" fmla="*/ 2319513 h 3006470"/>
                        <a:gd name="connsiteX199-133957" fmla="*/ 4106341 w 6006665"/>
                        <a:gd name="connsiteY199-133958" fmla="*/ 2290644 h 3006470"/>
                        <a:gd name="connsiteX200-133959" fmla="*/ 4117411 w 6006665"/>
                        <a:gd name="connsiteY200-133960" fmla="*/ 2291946 h 3006470"/>
                        <a:gd name="connsiteX201-133961" fmla="*/ 4118248 w 6006665"/>
                        <a:gd name="connsiteY201-133962" fmla="*/ 2290644 h 3006470"/>
                        <a:gd name="connsiteX202-133963" fmla="*/ 4156880 w 6006665"/>
                        <a:gd name="connsiteY202-133964" fmla="*/ 2295189 h 3006470"/>
                        <a:gd name="connsiteX203-133965" fmla="*/ 4211419 w 6006665"/>
                        <a:gd name="connsiteY203-133966" fmla="*/ 2365635 h 3006470"/>
                        <a:gd name="connsiteX204-133967" fmla="*/ 4215964 w 6006665"/>
                        <a:gd name="connsiteY204-133968" fmla="*/ 2413357 h 3006470"/>
                        <a:gd name="connsiteX205-133969" fmla="*/ 4184149 w 6006665"/>
                        <a:gd name="connsiteY205-133970" fmla="*/ 2472441 h 3006470"/>
                        <a:gd name="connsiteX206-133971" fmla="*/ 4177332 w 6006665"/>
                        <a:gd name="connsiteY206-133972" fmla="*/ 2542887 h 3006470"/>
                        <a:gd name="connsiteX207-133973" fmla="*/ 4161425 w 6006665"/>
                        <a:gd name="connsiteY207-133974" fmla="*/ 2629241 h 3006470"/>
                        <a:gd name="connsiteX208-133975" fmla="*/ 4109158 w 6006665"/>
                        <a:gd name="connsiteY208-133976" fmla="*/ 2708777 h 3006470"/>
                        <a:gd name="connsiteX209-133977" fmla="*/ 4097796 w 6006665"/>
                        <a:gd name="connsiteY209-133978" fmla="*/ 2747409 h 3006470"/>
                        <a:gd name="connsiteX210-133979" fmla="*/ 4043257 w 6006665"/>
                        <a:gd name="connsiteY210-133980" fmla="*/ 2806493 h 3006470"/>
                        <a:gd name="connsiteX211-133981" fmla="*/ 3995535 w 6006665"/>
                        <a:gd name="connsiteY211-133982" fmla="*/ 2865577 h 3006470"/>
                        <a:gd name="connsiteX212-133983" fmla="*/ 3975083 w 6006665"/>
                        <a:gd name="connsiteY212-133984" fmla="*/ 2897392 h 3006470"/>
                        <a:gd name="connsiteX213-133985" fmla="*/ 3925089 w 6006665"/>
                        <a:gd name="connsiteY213-133986" fmla="*/ 2924661 h 3006470"/>
                        <a:gd name="connsiteX214-133987" fmla="*/ 3913182 w 6006665"/>
                        <a:gd name="connsiteY214-133988" fmla="*/ 2924661 h 3006470"/>
                        <a:gd name="connsiteX215-133989" fmla="*/ 3904637 w 6006665"/>
                        <a:gd name="connsiteY215-133990" fmla="*/ 2924661 h 3006470"/>
                        <a:gd name="connsiteX216-133991" fmla="*/ 3892729 w 6006665"/>
                        <a:gd name="connsiteY216-133992" fmla="*/ 2924661 h 3006470"/>
                        <a:gd name="connsiteX217-133993" fmla="*/ 3871063 w 6006665"/>
                        <a:gd name="connsiteY217-133994" fmla="*/ 2908412 h 3006470"/>
                        <a:gd name="connsiteX218-133995" fmla="*/ 3829645 w 6006665"/>
                        <a:gd name="connsiteY218-133996" fmla="*/ 2936024 h 3006470"/>
                        <a:gd name="connsiteX219-133997" fmla="*/ 3822828 w 6006665"/>
                        <a:gd name="connsiteY219-133998" fmla="*/ 2956476 h 3006470"/>
                        <a:gd name="connsiteX220-133999" fmla="*/ 3818283 w 6006665"/>
                        <a:gd name="connsiteY220-134000" fmla="*/ 2947386 h 3006470"/>
                        <a:gd name="connsiteX221-134001" fmla="*/ 3818283 w 6006665"/>
                        <a:gd name="connsiteY221-134002" fmla="*/ 2935660 h 3006470"/>
                        <a:gd name="connsiteX222-134003" fmla="*/ 3817738 w 6006665"/>
                        <a:gd name="connsiteY222-134004" fmla="*/ 2936024 h 3006470"/>
                        <a:gd name="connsiteX223-134005" fmla="*/ 3810921 w 6006665"/>
                        <a:gd name="connsiteY223-134006" fmla="*/ 2956476 h 3006470"/>
                        <a:gd name="connsiteX224-134007" fmla="*/ 3806376 w 6006665"/>
                        <a:gd name="connsiteY224-134008" fmla="*/ 2947386 h 3006470"/>
                        <a:gd name="connsiteX225-134009" fmla="*/ 3806376 w 6006665"/>
                        <a:gd name="connsiteY225-134010" fmla="*/ 2920116 h 3006470"/>
                        <a:gd name="connsiteX226-134011" fmla="*/ 3818283 w 6006665"/>
                        <a:gd name="connsiteY226-134012" fmla="*/ 2920116 h 3006470"/>
                        <a:gd name="connsiteX227-134013" fmla="*/ 3826828 w 6006665"/>
                        <a:gd name="connsiteY227-134014" fmla="*/ 2920116 h 3006470"/>
                        <a:gd name="connsiteX228-134015" fmla="*/ 3833645 w 6006665"/>
                        <a:gd name="connsiteY228-134016" fmla="*/ 2861032 h 3006470"/>
                        <a:gd name="connsiteX229-134017" fmla="*/ 3822283 w 6006665"/>
                        <a:gd name="connsiteY229-134018" fmla="*/ 2817856 h 3006470"/>
                        <a:gd name="connsiteX230-134019" fmla="*/ 3849553 w 6006665"/>
                        <a:gd name="connsiteY230-134020" fmla="*/ 2795131 h 3006470"/>
                        <a:gd name="connsiteX231-134021" fmla="*/ 3858814 w 6006665"/>
                        <a:gd name="connsiteY231-134022" fmla="*/ 2797336 h 3006470"/>
                        <a:gd name="connsiteX232-134023" fmla="*/ 3861460 w 6006665"/>
                        <a:gd name="connsiteY232-134024" fmla="*/ 2795131 h 3006470"/>
                        <a:gd name="connsiteX233-134025" fmla="*/ 3898487 w 6006665"/>
                        <a:gd name="connsiteY233-134026" fmla="*/ 2803947 h 3006470"/>
                        <a:gd name="connsiteX234-134027" fmla="*/ 3919999 w 6006665"/>
                        <a:gd name="connsiteY234-134028" fmla="*/ 2758772 h 3006470"/>
                        <a:gd name="connsiteX235-134029" fmla="*/ 3935906 w 6006665"/>
                        <a:gd name="connsiteY235-134030" fmla="*/ 2699687 h 3006470"/>
                        <a:gd name="connsiteX236-134031" fmla="*/ 3947269 w 6006665"/>
                        <a:gd name="connsiteY236-134032" fmla="*/ 2676963 h 3006470"/>
                        <a:gd name="connsiteX237-134033" fmla="*/ 3966292 w 6006665"/>
                        <a:gd name="connsiteY237-134034" fmla="*/ 2632575 h 3006470"/>
                        <a:gd name="connsiteX238-134035" fmla="*/ 3915999 w 6006665"/>
                        <a:gd name="connsiteY238-134036" fmla="*/ 2645148 h 3006470"/>
                        <a:gd name="connsiteX239-134037" fmla="*/ 3888729 w 6006665"/>
                        <a:gd name="connsiteY239-134038" fmla="*/ 2667873 h 3006470"/>
                        <a:gd name="connsiteX240-134039" fmla="*/ 3876822 w 6006665"/>
                        <a:gd name="connsiteY240-134040" fmla="*/ 2667873 h 3006470"/>
                        <a:gd name="connsiteX241-134041" fmla="*/ 3829645 w 6006665"/>
                        <a:gd name="connsiteY241-134042" fmla="*/ 2667873 h 3006470"/>
                        <a:gd name="connsiteX242-134043" fmla="*/ 3817738 w 6006665"/>
                        <a:gd name="connsiteY242-134044" fmla="*/ 2667873 h 3006470"/>
                        <a:gd name="connsiteX243-134045" fmla="*/ 3801831 w 6006665"/>
                        <a:gd name="connsiteY243-134046" fmla="*/ 2613334 h 3006470"/>
                        <a:gd name="connsiteX244-134047" fmla="*/ 3758654 w 6006665"/>
                        <a:gd name="connsiteY244-134048" fmla="*/ 2574702 h 3006470"/>
                        <a:gd name="connsiteX245-134049" fmla="*/ 3692753 w 6006665"/>
                        <a:gd name="connsiteY245-134050" fmla="*/ 2558795 h 3006470"/>
                        <a:gd name="connsiteX246-134051" fmla="*/ 3683663 w 6006665"/>
                        <a:gd name="connsiteY246-134052" fmla="*/ 2499711 h 3006470"/>
                        <a:gd name="connsiteX247-134053" fmla="*/ 3672301 w 6006665"/>
                        <a:gd name="connsiteY247-134054" fmla="*/ 2467896 h 3006470"/>
                        <a:gd name="connsiteX248-134055" fmla="*/ 3656393 w 6006665"/>
                        <a:gd name="connsiteY248-134056" fmla="*/ 2440627 h 3006470"/>
                        <a:gd name="connsiteX249-134057" fmla="*/ 3633669 w 6006665"/>
                        <a:gd name="connsiteY249-134058" fmla="*/ 2381542 h 3006470"/>
                        <a:gd name="connsiteX250-134059" fmla="*/ 3601854 w 6006665"/>
                        <a:gd name="connsiteY250-134060" fmla="*/ 2361090 h 3006470"/>
                        <a:gd name="connsiteX251-134061" fmla="*/ 3545995 w 6006665"/>
                        <a:gd name="connsiteY251-134062" fmla="*/ 2339606 h 3006470"/>
                        <a:gd name="connsiteX252-134063" fmla="*/ 3506955 w 6006665"/>
                        <a:gd name="connsiteY252-134064" fmla="*/ 2345183 h 3006470"/>
                        <a:gd name="connsiteX253-134065" fmla="*/ 3463779 w 6006665"/>
                        <a:gd name="connsiteY253-134066" fmla="*/ 2354273 h 3006470"/>
                        <a:gd name="connsiteX254-134067" fmla="*/ 3431964 w 6006665"/>
                        <a:gd name="connsiteY254-134068" fmla="*/ 2381542 h 3006470"/>
                        <a:gd name="connsiteX255-134069" fmla="*/ 3452416 w 6006665"/>
                        <a:gd name="connsiteY255-134070" fmla="*/ 2397450 h 3006470"/>
                        <a:gd name="connsiteX256-134071" fmla="*/ 3452416 w 6006665"/>
                        <a:gd name="connsiteY256-134072" fmla="*/ 2429264 h 3006470"/>
                        <a:gd name="connsiteX257-134073" fmla="*/ 3431964 w 6006665"/>
                        <a:gd name="connsiteY257-134074" fmla="*/ 2451989 h 3006470"/>
                        <a:gd name="connsiteX258-134075" fmla="*/ 3400150 w 6006665"/>
                        <a:gd name="connsiteY258-134076" fmla="*/ 2511073 h 3006470"/>
                        <a:gd name="connsiteX259-134077" fmla="*/ 3400150 w 6006665"/>
                        <a:gd name="connsiteY259-134078" fmla="*/ 2538343 h 3006470"/>
                        <a:gd name="connsiteX260-134079" fmla="*/ 3350155 w 6006665"/>
                        <a:gd name="connsiteY260-134080" fmla="*/ 2570157 h 3006470"/>
                        <a:gd name="connsiteX261-134081" fmla="*/ 3342342 w 6006665"/>
                        <a:gd name="connsiteY261-134082" fmla="*/ 2567553 h 3006470"/>
                        <a:gd name="connsiteX262-134083" fmla="*/ 3338249 w 6006665"/>
                        <a:gd name="connsiteY262-134084" fmla="*/ 2570157 h 3006470"/>
                        <a:gd name="connsiteX263-134085" fmla="*/ 3290527 w 6006665"/>
                        <a:gd name="connsiteY263-134086" fmla="*/ 2554250 h 3006470"/>
                        <a:gd name="connsiteX264-134087" fmla="*/ 3259257 w 6006665"/>
                        <a:gd name="connsiteY264-134088" fmla="*/ 2554250 h 3006470"/>
                        <a:gd name="connsiteX265-134089" fmla="*/ 3247350 w 6006665"/>
                        <a:gd name="connsiteY265-134090" fmla="*/ 2554250 h 3006470"/>
                        <a:gd name="connsiteX266-134091" fmla="*/ 3231443 w 6006665"/>
                        <a:gd name="connsiteY266-134092" fmla="*/ 2538343 h 3006470"/>
                        <a:gd name="connsiteX267-134093" fmla="*/ 3213271 w 6006665"/>
                        <a:gd name="connsiteY267-134094" fmla="*/ 2533799 h 3006470"/>
                        <a:gd name="connsiteX268-134095" fmla="*/ 3168359 w 6006665"/>
                        <a:gd name="connsiteY268-134096" fmla="*/ 2570157 h 3006470"/>
                        <a:gd name="connsiteX269-134097" fmla="*/ 3120637 w 6006665"/>
                        <a:gd name="connsiteY269-134098" fmla="*/ 2581519 h 3006470"/>
                        <a:gd name="connsiteX270-134099" fmla="*/ 3082005 w 6006665"/>
                        <a:gd name="connsiteY270-134100" fmla="*/ 2597427 h 3006470"/>
                        <a:gd name="connsiteX271-134101" fmla="*/ 3074460 w 6006665"/>
                        <a:gd name="connsiteY271-134102" fmla="*/ 2595630 h 3006470"/>
                        <a:gd name="connsiteX272-134103" fmla="*/ 3070098 w 6006665"/>
                        <a:gd name="connsiteY272-134104" fmla="*/ 2597427 h 3006470"/>
                        <a:gd name="connsiteX273-134105" fmla="*/ 3022376 w 6006665"/>
                        <a:gd name="connsiteY273-134106" fmla="*/ 2586064 h 3006470"/>
                        <a:gd name="connsiteX274-134107" fmla="*/ 3000196 w 6006665"/>
                        <a:gd name="connsiteY274-134108" fmla="*/ 2586064 h 3006470"/>
                        <a:gd name="connsiteX275-134109" fmla="*/ 2988289 w 6006665"/>
                        <a:gd name="connsiteY275-134110" fmla="*/ 2586064 h 3006470"/>
                        <a:gd name="connsiteX276-134111" fmla="*/ 2967837 w 6006665"/>
                        <a:gd name="connsiteY276-134112" fmla="*/ 2554250 h 3006470"/>
                        <a:gd name="connsiteX277-134113" fmla="*/ 2929205 w 6006665"/>
                        <a:gd name="connsiteY277-134114" fmla="*/ 2526980 h 3006470"/>
                        <a:gd name="connsiteX278-134115" fmla="*/ 2902153 w 6006665"/>
                        <a:gd name="connsiteY278-134116" fmla="*/ 2523116 h 3006470"/>
                        <a:gd name="connsiteX279-134117" fmla="*/ 2861576 w 6006665"/>
                        <a:gd name="connsiteY279-134118" fmla="*/ 2526980 h 3006470"/>
                        <a:gd name="connsiteX280-134119" fmla="*/ 2822944 w 6006665"/>
                        <a:gd name="connsiteY280-134120" fmla="*/ 2538343 h 3006470"/>
                        <a:gd name="connsiteX281-134121" fmla="*/ 2818139 w 6006665"/>
                        <a:gd name="connsiteY281-134122" fmla="*/ 2536254 h 3006470"/>
                        <a:gd name="connsiteX282-134123" fmla="*/ 2811037 w 6006665"/>
                        <a:gd name="connsiteY282-134124" fmla="*/ 2538343 h 3006470"/>
                        <a:gd name="connsiteX283-134125" fmla="*/ 2758770 w 6006665"/>
                        <a:gd name="connsiteY283-134126" fmla="*/ 2515618 h 3006470"/>
                        <a:gd name="connsiteX284-134127" fmla="*/ 2751953 w 6006665"/>
                        <a:gd name="connsiteY284-134128" fmla="*/ 2472441 h 3006470"/>
                        <a:gd name="connsiteX285-134129" fmla="*/ 2708776 w 6006665"/>
                        <a:gd name="connsiteY285-134130" fmla="*/ 2456534 h 3006470"/>
                        <a:gd name="connsiteX286-134131" fmla="*/ 2676962 w 6006665"/>
                        <a:gd name="connsiteY286-134132" fmla="*/ 2451989 h 3006470"/>
                        <a:gd name="connsiteX287-134133" fmla="*/ 2642534 w 6006665"/>
                        <a:gd name="connsiteY287-134134" fmla="*/ 2430245 h 3006470"/>
                        <a:gd name="connsiteX288-134135" fmla="*/ 2609333 w 6006665"/>
                        <a:gd name="connsiteY288-134136" fmla="*/ 2488348 h 3006470"/>
                        <a:gd name="connsiteX289-134137" fmla="*/ 2625240 w 6006665"/>
                        <a:gd name="connsiteY289-134138" fmla="*/ 2522435 h 3006470"/>
                        <a:gd name="connsiteX290-134139" fmla="*/ 2586608 w 6006665"/>
                        <a:gd name="connsiteY290-134140" fmla="*/ 2558795 h 3006470"/>
                        <a:gd name="connsiteX291-134141" fmla="*/ 2577105 w 6006665"/>
                        <a:gd name="connsiteY291-134142" fmla="*/ 2556532 h 3006470"/>
                        <a:gd name="connsiteX292-134143" fmla="*/ 2574701 w 6006665"/>
                        <a:gd name="connsiteY292-134144" fmla="*/ 2558795 h 3006470"/>
                        <a:gd name="connsiteX293-134145" fmla="*/ 2526979 w 6006665"/>
                        <a:gd name="connsiteY293-134146" fmla="*/ 2547432 h 3006470"/>
                        <a:gd name="connsiteX294-134147" fmla="*/ 2490620 w 6006665"/>
                        <a:gd name="connsiteY294-134148" fmla="*/ 2542887 h 3006470"/>
                        <a:gd name="connsiteX295-134149" fmla="*/ 2463350 w 6006665"/>
                        <a:gd name="connsiteY295-134150" fmla="*/ 2515618 h 3006470"/>
                        <a:gd name="connsiteX296-134151" fmla="*/ 2436625 w 6006665"/>
                        <a:gd name="connsiteY296-134152" fmla="*/ 2515618 h 3006470"/>
                        <a:gd name="connsiteX297-134153" fmla="*/ 2424718 w 6006665"/>
                        <a:gd name="connsiteY297-134154" fmla="*/ 2515618 h 3006470"/>
                        <a:gd name="connsiteX298-134155" fmla="*/ 2398858 w 6006665"/>
                        <a:gd name="connsiteY298-134156" fmla="*/ 2502687 h 3006470"/>
                        <a:gd name="connsiteX299-134157" fmla="*/ 2350272 w 6006665"/>
                        <a:gd name="connsiteY299-134158" fmla="*/ 2526980 h 3006470"/>
                        <a:gd name="connsiteX300-134159" fmla="*/ 2282098 w 6006665"/>
                        <a:gd name="connsiteY300-134160" fmla="*/ 2574702 h 3006470"/>
                        <a:gd name="connsiteX301-134161" fmla="*/ 2238921 w 6006665"/>
                        <a:gd name="connsiteY301-134162" fmla="*/ 2586064 h 3006470"/>
                        <a:gd name="connsiteX302-134163" fmla="*/ 2227559 w 6006665"/>
                        <a:gd name="connsiteY302-134164" fmla="*/ 2590609 h 3006470"/>
                        <a:gd name="connsiteX303-134165" fmla="*/ 2225178 w 6006665"/>
                        <a:gd name="connsiteY303-134166" fmla="*/ 2586799 h 3006470"/>
                        <a:gd name="connsiteX304-134167" fmla="*/ 2215652 w 6006665"/>
                        <a:gd name="connsiteY304-134168" fmla="*/ 2590609 h 3006470"/>
                        <a:gd name="connsiteX305-134169" fmla="*/ 2193596 w 6006665"/>
                        <a:gd name="connsiteY305-134170" fmla="*/ 2555320 h 3006470"/>
                        <a:gd name="connsiteX306-134171" fmla="*/ 2157112 w 6006665"/>
                        <a:gd name="connsiteY306-134172" fmla="*/ 2558795 h 3006470"/>
                        <a:gd name="connsiteX307-134173" fmla="*/ 2156291 w 6006665"/>
                        <a:gd name="connsiteY307-134174" fmla="*/ 2557739 h 3006470"/>
                        <a:gd name="connsiteX308-134175" fmla="*/ 2145205 w 6006665"/>
                        <a:gd name="connsiteY308-134176" fmla="*/ 2558795 h 3006470"/>
                        <a:gd name="connsiteX309-134177" fmla="*/ 2129298 w 6006665"/>
                        <a:gd name="connsiteY309-134178" fmla="*/ 2538343 h 3006470"/>
                        <a:gd name="connsiteX310-134179" fmla="*/ 2102029 w 6006665"/>
                        <a:gd name="connsiteY310-134180" fmla="*/ 2526980 h 3006470"/>
                        <a:gd name="connsiteX311-134181" fmla="*/ 2086121 w 6006665"/>
                        <a:gd name="connsiteY311-134182" fmla="*/ 2495166 h 3006470"/>
                        <a:gd name="connsiteX312-134183" fmla="*/ 2070005 w 6006665"/>
                        <a:gd name="connsiteY312-134184" fmla="*/ 2486212 h 3006470"/>
                        <a:gd name="connsiteX313-134185" fmla="*/ 2027582 w 6006665"/>
                        <a:gd name="connsiteY313-134186" fmla="*/ 2499711 h 3006470"/>
                        <a:gd name="connsiteX314-134187" fmla="*/ 2023845 w 6006665"/>
                        <a:gd name="connsiteY314-134188" fmla="*/ 2497111 h 3006470"/>
                        <a:gd name="connsiteX315-134189" fmla="*/ 2018675 w 6006665"/>
                        <a:gd name="connsiteY315-134190" fmla="*/ 2499711 h 3006470"/>
                        <a:gd name="connsiteX316-134191" fmla="*/ 1971363 w 6006665"/>
                        <a:gd name="connsiteY316-134192" fmla="*/ 2468885 h 3006470"/>
                        <a:gd name="connsiteX317-134193" fmla="*/ 1952591 w 6006665"/>
                        <a:gd name="connsiteY317-134194" fmla="*/ 2495166 h 3006470"/>
                        <a:gd name="connsiteX318-134195" fmla="*/ 1947518 w 6006665"/>
                        <a:gd name="connsiteY318-134196" fmla="*/ 2485599 h 3006470"/>
                        <a:gd name="connsiteX319-134197" fmla="*/ 1940684 w 6006665"/>
                        <a:gd name="connsiteY319-134198" fmla="*/ 2495166 h 3006470"/>
                        <a:gd name="connsiteX320-134199" fmla="*/ 1861147 w 6006665"/>
                        <a:gd name="connsiteY320-134200" fmla="*/ 2345183 h 3006470"/>
                        <a:gd name="connsiteX321-134201" fmla="*/ 1811153 w 6006665"/>
                        <a:gd name="connsiteY321-134202" fmla="*/ 2295189 h 3006470"/>
                        <a:gd name="connsiteX322-134203" fmla="*/ 1813950 w 6006665"/>
                        <a:gd name="connsiteY322-134204" fmla="*/ 2292043 h 3006470"/>
                        <a:gd name="connsiteX323-134205" fmla="*/ 877716 w 6006665"/>
                        <a:gd name="connsiteY323-134206" fmla="*/ 2447444 h 3006470"/>
                        <a:gd name="connsiteX324-134207" fmla="*/ 802724 w 6006665"/>
                        <a:gd name="connsiteY324-134208" fmla="*/ 2511073 h 3006470"/>
                        <a:gd name="connsiteX325-134209" fmla="*/ 798179 w 6006665"/>
                        <a:gd name="connsiteY325-134210" fmla="*/ 2554250 h 3006470"/>
                        <a:gd name="connsiteX326-134211" fmla="*/ 787406 w 6006665"/>
                        <a:gd name="connsiteY326-134212" fmla="*/ 2543477 h 3006470"/>
                        <a:gd name="connsiteX327-134213" fmla="*/ 786272 w 6006665"/>
                        <a:gd name="connsiteY327-134214" fmla="*/ 2554250 h 3006470"/>
                        <a:gd name="connsiteX328-134215" fmla="*/ 756063 w 6006665"/>
                        <a:gd name="connsiteY328-134216" fmla="*/ 2524040 h 3006470"/>
                        <a:gd name="connsiteX329-134217" fmla="*/ 732278 w 6006665"/>
                        <a:gd name="connsiteY329-134218" fmla="*/ 2581519 h 3006470"/>
                        <a:gd name="connsiteX330-134219" fmla="*/ 743640 w 6006665"/>
                        <a:gd name="connsiteY330-134220" fmla="*/ 2590609 h 3006470"/>
                        <a:gd name="connsiteX331-134221" fmla="*/ 723188 w 6006665"/>
                        <a:gd name="connsiteY331-134222" fmla="*/ 2633786 h 3006470"/>
                        <a:gd name="connsiteX332-134223" fmla="*/ 747026 w 6006665"/>
                        <a:gd name="connsiteY332-134224" fmla="*/ 2670627 h 3006470"/>
                        <a:gd name="connsiteX333-134225" fmla="*/ 763548 w 6006665"/>
                        <a:gd name="connsiteY333-134226" fmla="*/ 2667873 h 3006470"/>
                        <a:gd name="connsiteX334-134227" fmla="*/ 764871 w 6006665"/>
                        <a:gd name="connsiteY334-134228" fmla="*/ 2669637 h 3006470"/>
                        <a:gd name="connsiteX335-134229" fmla="*/ 775455 w 6006665"/>
                        <a:gd name="connsiteY335-134230" fmla="*/ 2667873 h 3006470"/>
                        <a:gd name="connsiteX336-134231" fmla="*/ 802724 w 6006665"/>
                        <a:gd name="connsiteY336-134232" fmla="*/ 2704232 h 3006470"/>
                        <a:gd name="connsiteX337-134233" fmla="*/ 798179 w 6006665"/>
                        <a:gd name="connsiteY337-134234" fmla="*/ 2731502 h 3006470"/>
                        <a:gd name="connsiteX338-134235" fmla="*/ 818632 w 6006665"/>
                        <a:gd name="connsiteY338-134236" fmla="*/ 2742864 h 3006470"/>
                        <a:gd name="connsiteX339-134237" fmla="*/ 802724 w 6006665"/>
                        <a:gd name="connsiteY339-134238" fmla="*/ 2774679 h 3006470"/>
                        <a:gd name="connsiteX340-134239" fmla="*/ 766365 w 6006665"/>
                        <a:gd name="connsiteY340-134240" fmla="*/ 2779224 h 3006470"/>
                        <a:gd name="connsiteX341-134241" fmla="*/ 727733 w 6006665"/>
                        <a:gd name="connsiteY341-134242" fmla="*/ 2838308 h 3006470"/>
                        <a:gd name="connsiteX342-134243" fmla="*/ 759548 w 6006665"/>
                        <a:gd name="connsiteY342-134244" fmla="*/ 2881485 h 3006470"/>
                        <a:gd name="connsiteX343-134245" fmla="*/ 759548 w 6006665"/>
                        <a:gd name="connsiteY343-134246" fmla="*/ 2920116 h 3006470"/>
                        <a:gd name="connsiteX344-134247" fmla="*/ 798179 w 6006665"/>
                        <a:gd name="connsiteY344-134248" fmla="*/ 2979201 h 3006470"/>
                        <a:gd name="connsiteX345-134249" fmla="*/ 775455 w 6006665"/>
                        <a:gd name="connsiteY345-134250" fmla="*/ 2995108 h 3006470"/>
                        <a:gd name="connsiteX346-134251" fmla="*/ 770910 w 6006665"/>
                        <a:gd name="connsiteY346-134252" fmla="*/ 3006470 h 3006470"/>
                        <a:gd name="connsiteX347-134253" fmla="*/ 759003 w 6006665"/>
                        <a:gd name="connsiteY347-134254" fmla="*/ 3006470 h 3006470"/>
                        <a:gd name="connsiteX348-134255" fmla="*/ 755003 w 6006665"/>
                        <a:gd name="connsiteY348-134256" fmla="*/ 3006470 h 3006470"/>
                        <a:gd name="connsiteX349-134257" fmla="*/ 743096 w 6006665"/>
                        <a:gd name="connsiteY349-134258" fmla="*/ 3006470 h 3006470"/>
                        <a:gd name="connsiteX350-134259" fmla="*/ 715826 w 6006665"/>
                        <a:gd name="connsiteY350-134260" fmla="*/ 2972383 h 3006470"/>
                        <a:gd name="connsiteX351-134261" fmla="*/ 704464 w 6006665"/>
                        <a:gd name="connsiteY351-134262" fmla="*/ 2972383 h 3006470"/>
                        <a:gd name="connsiteX352-134263" fmla="*/ 684012 w 6006665"/>
                        <a:gd name="connsiteY352-134264" fmla="*/ 2963293 h 3006470"/>
                        <a:gd name="connsiteX353-134265" fmla="*/ 672649 w 6006665"/>
                        <a:gd name="connsiteY353-134266" fmla="*/ 2940569 h 3006470"/>
                        <a:gd name="connsiteX354-134267" fmla="*/ 645222 w 6006665"/>
                        <a:gd name="connsiteY354-134268" fmla="*/ 2932732 h 3006470"/>
                        <a:gd name="connsiteX355-134269" fmla="*/ 625472 w 6006665"/>
                        <a:gd name="connsiteY355-134270" fmla="*/ 2936024 h 3006470"/>
                        <a:gd name="connsiteX356-134271" fmla="*/ 623771 w 6006665"/>
                        <a:gd name="connsiteY356-134272" fmla="*/ 2934323 h 3006470"/>
                        <a:gd name="connsiteX357-134273" fmla="*/ 613565 w 6006665"/>
                        <a:gd name="connsiteY357-134274" fmla="*/ 2936024 h 3006470"/>
                        <a:gd name="connsiteX358-134275" fmla="*/ 609020 w 6006665"/>
                        <a:gd name="connsiteY358-134276" fmla="*/ 2931479 h 3006470"/>
                        <a:gd name="connsiteX359-134277" fmla="*/ 559026 w 6006665"/>
                        <a:gd name="connsiteY359-134278" fmla="*/ 2904209 h 3006470"/>
                        <a:gd name="connsiteX360-134279" fmla="*/ 506760 w 6006665"/>
                        <a:gd name="connsiteY360-134280" fmla="*/ 2897392 h 3006470"/>
                        <a:gd name="connsiteX361-134281" fmla="*/ 483280 w 6006665"/>
                        <a:gd name="connsiteY361-134282" fmla="*/ 2890683 h 3006470"/>
                        <a:gd name="connsiteX362-134283" fmla="*/ 480035 w 6006665"/>
                        <a:gd name="connsiteY362-134284" fmla="*/ 2892847 h 3006470"/>
                        <a:gd name="connsiteX363-134285" fmla="*/ 475042 w 6006665"/>
                        <a:gd name="connsiteY363-134286" fmla="*/ 2888329 h 3006470"/>
                        <a:gd name="connsiteX364-134287" fmla="*/ 474945 w 6006665"/>
                        <a:gd name="connsiteY364-134288" fmla="*/ 2888302 h 3006470"/>
                        <a:gd name="connsiteX365-134289" fmla="*/ 468128 w 6006665"/>
                        <a:gd name="connsiteY365-134290" fmla="*/ 2892847 h 3006470"/>
                        <a:gd name="connsiteX366-134291" fmla="*/ 420406 w 6006665"/>
                        <a:gd name="connsiteY366-134292" fmla="*/ 2849670 h 3006470"/>
                        <a:gd name="connsiteX367-134293" fmla="*/ 381774 w 6006665"/>
                        <a:gd name="connsiteY367-134294" fmla="*/ 2833763 h 3006470"/>
                        <a:gd name="connsiteX368-134295" fmla="*/ 349960 w 6006665"/>
                        <a:gd name="connsiteY368-134296" fmla="*/ 2801948 h 3006470"/>
                        <a:gd name="connsiteX369-134297" fmla="*/ 377229 w 6006665"/>
                        <a:gd name="connsiteY369-134298" fmla="*/ 2795131 h 3006470"/>
                        <a:gd name="connsiteX370-134299" fmla="*/ 404499 w 6006665"/>
                        <a:gd name="connsiteY370-134300" fmla="*/ 2747409 h 3006470"/>
                        <a:gd name="connsiteX371-134301" fmla="*/ 388591 w 6006665"/>
                        <a:gd name="connsiteY371-134302" fmla="*/ 2731502 h 3006470"/>
                        <a:gd name="connsiteX372-134303" fmla="*/ 440858 w 6006665"/>
                        <a:gd name="connsiteY372-134304" fmla="*/ 2704232 h 3006470"/>
                        <a:gd name="connsiteX373-134305" fmla="*/ 440858 w 6006665"/>
                        <a:gd name="connsiteY373-134306" fmla="*/ 2701176 h 3006470"/>
                        <a:gd name="connsiteX374-134307" fmla="*/ 416406 w 6006665"/>
                        <a:gd name="connsiteY374-134308" fmla="*/ 2704232 h 3006470"/>
                        <a:gd name="connsiteX375-134309" fmla="*/ 416406 w 6006665"/>
                        <a:gd name="connsiteY375-134310" fmla="*/ 2702744 h 3006470"/>
                        <a:gd name="connsiteX376-134311" fmla="*/ 404499 w 6006665"/>
                        <a:gd name="connsiteY376-134312" fmla="*/ 2704232 h 3006470"/>
                        <a:gd name="connsiteX377-134313" fmla="*/ 404499 w 6006665"/>
                        <a:gd name="connsiteY377-134314" fmla="*/ 2683780 h 3006470"/>
                        <a:gd name="connsiteX378-134315" fmla="*/ 424951 w 6006665"/>
                        <a:gd name="connsiteY378-134316" fmla="*/ 2667873 h 3006470"/>
                        <a:gd name="connsiteX379-134317" fmla="*/ 463583 w 6006665"/>
                        <a:gd name="connsiteY379-134318" fmla="*/ 2661056 h 3006470"/>
                        <a:gd name="connsiteX380-134319" fmla="*/ 468128 w 6006665"/>
                        <a:gd name="connsiteY380-134320" fmla="*/ 2645148 h 3006470"/>
                        <a:gd name="connsiteX381-134321" fmla="*/ 456765 w 6006665"/>
                        <a:gd name="connsiteY381-134322" fmla="*/ 2613334 h 3006470"/>
                        <a:gd name="connsiteX382-134323" fmla="*/ 474945 w 6006665"/>
                        <a:gd name="connsiteY382-134324" fmla="*/ 2586064 h 3006470"/>
                        <a:gd name="connsiteX383-134325" fmla="*/ 474945 w 6006665"/>
                        <a:gd name="connsiteY383-134326" fmla="*/ 2565612 h 3006470"/>
                        <a:gd name="connsiteX384-134327" fmla="*/ 420406 w 6006665"/>
                        <a:gd name="connsiteY384-134328" fmla="*/ 2547432 h 3006470"/>
                        <a:gd name="connsiteX385-134329" fmla="*/ 409588 w 6006665"/>
                        <a:gd name="connsiteY385-134330" fmla="*/ 2547432 h 3006470"/>
                        <a:gd name="connsiteX386-134331" fmla="*/ 397681 w 6006665"/>
                        <a:gd name="connsiteY386-134332" fmla="*/ 2547432 h 3006470"/>
                        <a:gd name="connsiteX387-134333" fmla="*/ 379485 w 6006665"/>
                        <a:gd name="connsiteY387-134334" fmla="*/ 2525193 h 3006470"/>
                        <a:gd name="connsiteX388-134335" fmla="*/ 357322 w 6006665"/>
                        <a:gd name="connsiteY388-134336" fmla="*/ 2531525 h 3006470"/>
                        <a:gd name="connsiteX389-134337" fmla="*/ 352842 w 6006665"/>
                        <a:gd name="connsiteY389-134338" fmla="*/ 2529403 h 3006470"/>
                        <a:gd name="connsiteX390-134339" fmla="*/ 345415 w 6006665"/>
                        <a:gd name="connsiteY390-134340" fmla="*/ 2531525 h 3006470"/>
                        <a:gd name="connsiteX391-134341" fmla="*/ 302238 w 6006665"/>
                        <a:gd name="connsiteY391-134342" fmla="*/ 2511073 h 3006470"/>
                        <a:gd name="connsiteX392-134343" fmla="*/ 302238 w 6006665"/>
                        <a:gd name="connsiteY392-134344" fmla="*/ 2499711 h 3006470"/>
                        <a:gd name="connsiteX393-134345" fmla="*/ 286331 w 6006665"/>
                        <a:gd name="connsiteY393-134346" fmla="*/ 2472441 h 3006470"/>
                        <a:gd name="connsiteX394-134347" fmla="*/ 270968 w 6006665"/>
                        <a:gd name="connsiteY394-134348" fmla="*/ 2472441 h 3006470"/>
                        <a:gd name="connsiteX395-134349" fmla="*/ 259061 w 6006665"/>
                        <a:gd name="connsiteY395-134350" fmla="*/ 2472441 h 3006470"/>
                        <a:gd name="connsiteX396-134351" fmla="*/ 254516 w 6006665"/>
                        <a:gd name="connsiteY396-134352" fmla="*/ 2456534 h 3006470"/>
                        <a:gd name="connsiteX397-134353" fmla="*/ 263606 w 6006665"/>
                        <a:gd name="connsiteY397-134354" fmla="*/ 2440627 h 3006470"/>
                        <a:gd name="connsiteX398-134355" fmla="*/ 243991 w 6006665"/>
                        <a:gd name="connsiteY398-134356" fmla="*/ 2410114 h 3006470"/>
                        <a:gd name="connsiteX399-134357" fmla="*/ 216429 w 6006665"/>
                        <a:gd name="connsiteY399-134358" fmla="*/ 2413357 h 3006470"/>
                        <a:gd name="connsiteX400-134359" fmla="*/ 212956 w 6006665"/>
                        <a:gd name="connsiteY400-134360" fmla="*/ 2412365 h 3006470"/>
                        <a:gd name="connsiteX401-134361" fmla="*/ 204522 w 6006665"/>
                        <a:gd name="connsiteY401-134362" fmla="*/ 2413357 h 3006470"/>
                        <a:gd name="connsiteX402-134363" fmla="*/ 199623 w 6006665"/>
                        <a:gd name="connsiteY402-134364" fmla="*/ 2411957 h 3006470"/>
                        <a:gd name="connsiteX403-134365" fmla="*/ 195977 w 6006665"/>
                        <a:gd name="connsiteY403-134366" fmla="*/ 2424719 h 3006470"/>
                        <a:gd name="connsiteX404-134367" fmla="*/ 184968 w 6006665"/>
                        <a:gd name="connsiteY404-134368" fmla="*/ 2421574 h 3006470"/>
                        <a:gd name="connsiteX405-134369" fmla="*/ 184070 w 6006665"/>
                        <a:gd name="connsiteY405-134370" fmla="*/ 2424719 h 3006470"/>
                        <a:gd name="connsiteX406-134371" fmla="*/ 168163 w 6006665"/>
                        <a:gd name="connsiteY406-134372" fmla="*/ 2420184 h 3006470"/>
                        <a:gd name="connsiteX407-134373" fmla="*/ 156800 w 6006665"/>
                        <a:gd name="connsiteY407-134374" fmla="*/ 2381542 h 3006470"/>
                        <a:gd name="connsiteX408-134375" fmla="*/ 152255 w 6006665"/>
                        <a:gd name="connsiteY408-134376" fmla="*/ 2365635 h 3006470"/>
                        <a:gd name="connsiteX409-134377" fmla="*/ 156800 w 6006665"/>
                        <a:gd name="connsiteY409-134378" fmla="*/ 2361090 h 3006470"/>
                        <a:gd name="connsiteX410-134379" fmla="*/ 168707 w 6006665"/>
                        <a:gd name="connsiteY410-134380" fmla="*/ 2361090 h 3006470"/>
                        <a:gd name="connsiteX411-134381" fmla="*/ 188615 w 6006665"/>
                        <a:gd name="connsiteY411-134382" fmla="*/ 2361090 h 3006470"/>
                        <a:gd name="connsiteX412-134383" fmla="*/ 199977 w 6006665"/>
                        <a:gd name="connsiteY412-134384" fmla="*/ 2349728 h 3006470"/>
                        <a:gd name="connsiteX413-134385" fmla="*/ 188615 w 6006665"/>
                        <a:gd name="connsiteY413-134386" fmla="*/ 2327003 h 3006470"/>
                        <a:gd name="connsiteX414-134387" fmla="*/ 168163 w 6006665"/>
                        <a:gd name="connsiteY414-134388" fmla="*/ 2317914 h 3006470"/>
                        <a:gd name="connsiteX415-134389" fmla="*/ 168163 w 6006665"/>
                        <a:gd name="connsiteY415-134390" fmla="*/ 2311096 h 3006470"/>
                        <a:gd name="connsiteX416-134391" fmla="*/ 152255 w 6006665"/>
                        <a:gd name="connsiteY416-134392" fmla="*/ 2295189 h 3006470"/>
                        <a:gd name="connsiteX417-134393" fmla="*/ 129531 w 6006665"/>
                        <a:gd name="connsiteY417-134394" fmla="*/ 2258829 h 3006470"/>
                        <a:gd name="connsiteX418-134395" fmla="*/ 140893 w 6006665"/>
                        <a:gd name="connsiteY418-134396" fmla="*/ 2236105 h 3006470"/>
                        <a:gd name="connsiteX419-134397" fmla="*/ 136348 w 6006665"/>
                        <a:gd name="connsiteY419-134398" fmla="*/ 2208835 h 3006470"/>
                        <a:gd name="connsiteX420-134399" fmla="*/ 103789 w 6006665"/>
                        <a:gd name="connsiteY420-134400" fmla="*/ 2195428 h 3006470"/>
                        <a:gd name="connsiteX421-134401" fmla="*/ 93716 w 6006665"/>
                        <a:gd name="connsiteY421-134402" fmla="*/ 2199745 h 3006470"/>
                        <a:gd name="connsiteX422-134403" fmla="*/ 91868 w 6006665"/>
                        <a:gd name="connsiteY422-134404" fmla="*/ 2195434 h 3006470"/>
                        <a:gd name="connsiteX423-134405" fmla="*/ 81809 w 6006665"/>
                        <a:gd name="connsiteY423-134406" fmla="*/ 2199745 h 3006470"/>
                        <a:gd name="connsiteX424-134407" fmla="*/ 74992 w 6006665"/>
                        <a:gd name="connsiteY424-134408" fmla="*/ 2183838 h 3006470"/>
                        <a:gd name="connsiteX425-134409" fmla="*/ 34087 w 6006665"/>
                        <a:gd name="connsiteY425-134410" fmla="*/ 2172476 h 3006470"/>
                        <a:gd name="connsiteX426-134411" fmla="*/ 22725 w 6006665"/>
                        <a:gd name="connsiteY426-134412" fmla="*/ 2129299 h 3006470"/>
                        <a:gd name="connsiteX427-134413" fmla="*/ 22725 w 6006665"/>
                        <a:gd name="connsiteY427-134414" fmla="*/ 2097484 h 3006470"/>
                        <a:gd name="connsiteX428-134415" fmla="*/ 0 w 6006665"/>
                        <a:gd name="connsiteY428-134416" fmla="*/ 2081577 h 3006470"/>
                        <a:gd name="connsiteX429-134417" fmla="*/ 15907 w 6006665"/>
                        <a:gd name="connsiteY429-134418" fmla="*/ 2058853 h 3006470"/>
                        <a:gd name="connsiteX430-134419" fmla="*/ 6818 w 6006665"/>
                        <a:gd name="connsiteY430-134420" fmla="*/ 1995224 h 3006470"/>
                        <a:gd name="connsiteX431-134421" fmla="*/ 34087 w 6006665"/>
                        <a:gd name="connsiteY431-134422" fmla="*/ 1952047 h 3006470"/>
                        <a:gd name="connsiteX432-134423" fmla="*/ 27270 w 6006665"/>
                        <a:gd name="connsiteY432-134424" fmla="*/ 1940685 h 3006470"/>
                        <a:gd name="connsiteX433-134425" fmla="*/ 70447 w 6006665"/>
                        <a:gd name="connsiteY433-134426" fmla="*/ 1902053 h 3006470"/>
                        <a:gd name="connsiteX434-134427" fmla="*/ 27270 w 6006665"/>
                        <a:gd name="connsiteY434-134428" fmla="*/ 1865693 h 3006470"/>
                        <a:gd name="connsiteX435-134429" fmla="*/ 109078 w 6006665"/>
                        <a:gd name="connsiteY435-134430" fmla="*/ 1767977 h 3006470"/>
                        <a:gd name="connsiteX436-134431" fmla="*/ 145438 w 6006665"/>
                        <a:gd name="connsiteY436-134432" fmla="*/ 1724800 h 3006470"/>
                        <a:gd name="connsiteX437-134433" fmla="*/ 156800 w 6006665"/>
                        <a:gd name="connsiteY437-134434" fmla="*/ 1681624 h 3006470"/>
                        <a:gd name="connsiteX438-134435" fmla="*/ 102261 w 6006665"/>
                        <a:gd name="connsiteY438-134436" fmla="*/ 1629357 h 3006470"/>
                        <a:gd name="connsiteX439-134437" fmla="*/ 118168 w 6006665"/>
                        <a:gd name="connsiteY439-134438" fmla="*/ 1574818 h 3006470"/>
                        <a:gd name="connsiteX440-134439" fmla="*/ 86354 w 6006665"/>
                        <a:gd name="connsiteY440-134440" fmla="*/ 1511189 h 3006470"/>
                        <a:gd name="connsiteX441-134441" fmla="*/ 298238 w 6006665"/>
                        <a:gd name="connsiteY441-134442" fmla="*/ 1554366 h 3006470"/>
                        <a:gd name="connsiteX442-134443" fmla="*/ 345959 w 6006665"/>
                        <a:gd name="connsiteY442-134444" fmla="*/ 1586180 h 3006470"/>
                        <a:gd name="connsiteX443-134445" fmla="*/ 362087 w 6006665"/>
                        <a:gd name="connsiteY443-134446" fmla="*/ 1595588 h 3006470"/>
                        <a:gd name="connsiteX444-134447" fmla="*/ 365867 w 6006665"/>
                        <a:gd name="connsiteY444-134448" fmla="*/ 1563455 h 3006470"/>
                        <a:gd name="connsiteX445-134449" fmla="*/ 345415 w 6006665"/>
                        <a:gd name="connsiteY445-134450" fmla="*/ 1527096 h 3006470"/>
                        <a:gd name="connsiteX446-134451" fmla="*/ 365867 w 6006665"/>
                        <a:gd name="connsiteY446-134452" fmla="*/ 1495281 h 3006470"/>
                        <a:gd name="connsiteX447-134453" fmla="*/ 374560 w 6006665"/>
                        <a:gd name="connsiteY447-134454" fmla="*/ 1500280 h 3006470"/>
                        <a:gd name="connsiteX448-134455" fmla="*/ 377774 w 6006665"/>
                        <a:gd name="connsiteY448-134456" fmla="*/ 1495281 h 3006470"/>
                        <a:gd name="connsiteX449-134457" fmla="*/ 461933 w 6006665"/>
                        <a:gd name="connsiteY449-134458" fmla="*/ 1543673 h 3006470"/>
                        <a:gd name="connsiteX450-134459" fmla="*/ 484035 w 6006665"/>
                        <a:gd name="connsiteY450-134460" fmla="*/ 1527096 h 3006470"/>
                        <a:gd name="connsiteX451-134461" fmla="*/ 463583 w 6006665"/>
                        <a:gd name="connsiteY451-134462" fmla="*/ 1461194 h 3006470"/>
                        <a:gd name="connsiteX452-134463" fmla="*/ 1677078 w 6006665"/>
                        <a:gd name="connsiteY452-134464" fmla="*/ 1370296 h 3006470"/>
                        <a:gd name="connsiteX453-134465" fmla="*/ 1720255 w 6006665"/>
                        <a:gd name="connsiteY453-134466" fmla="*/ 1349844 h 3006470"/>
                        <a:gd name="connsiteX454-134467" fmla="*/ 1731617 w 6006665"/>
                        <a:gd name="connsiteY454-134468" fmla="*/ 1299850 h 3006470"/>
                        <a:gd name="connsiteX455-134469" fmla="*/ 1758887 w 6006665"/>
                        <a:gd name="connsiteY455-134470" fmla="*/ 1256673 h 3006470"/>
                        <a:gd name="connsiteX456-134471" fmla="*/ 1736162 w 6006665"/>
                        <a:gd name="connsiteY456-134472" fmla="*/ 1197589 h 3006470"/>
                        <a:gd name="connsiteX457-134473" fmla="*/ 1758887 w 6006665"/>
                        <a:gd name="connsiteY457-134474" fmla="*/ 1133960 h 3006470"/>
                        <a:gd name="connsiteX458-134475" fmla="*/ 1704347 w 6006665"/>
                        <a:gd name="connsiteY458-134476" fmla="*/ 1070331 h 3006470"/>
                        <a:gd name="connsiteX459-134477" fmla="*/ 1736162 w 6006665"/>
                        <a:gd name="connsiteY459-134478" fmla="*/ 961252 h 3006470"/>
                        <a:gd name="connsiteX460-134479" fmla="*/ 1688440 w 6006665"/>
                        <a:gd name="connsiteY460-134480" fmla="*/ 865809 h 3006470"/>
                        <a:gd name="connsiteX461-134481" fmla="*/ 1752069 w 6006665"/>
                        <a:gd name="connsiteY461-134482" fmla="*/ 788545 h 3006470"/>
                        <a:gd name="connsiteX462-134483" fmla="*/ 1747524 w 6006665"/>
                        <a:gd name="connsiteY462-134484" fmla="*/ 704464 h 3006470"/>
                        <a:gd name="connsiteX463-134485" fmla="*/ 1763431 w 6006665"/>
                        <a:gd name="connsiteY463-134486" fmla="*/ 697647 h 3006470"/>
                        <a:gd name="connsiteX464-134487" fmla="*/ 1764877 w 6006665"/>
                        <a:gd name="connsiteY464-134488" fmla="*/ 702130 h 3006470"/>
                        <a:gd name="connsiteX465-134489" fmla="*/ 1775339 w 6006665"/>
                        <a:gd name="connsiteY465-134490" fmla="*/ 697647 h 3006470"/>
                        <a:gd name="connsiteX466-134491" fmla="*/ 1798063 w 6006665"/>
                        <a:gd name="connsiteY466-134492" fmla="*/ 768093 h 3006470"/>
                        <a:gd name="connsiteX467-134493" fmla="*/ 1791454 w 6006665"/>
                        <a:gd name="connsiteY467-134494" fmla="*/ 815304 h 3006470"/>
                        <a:gd name="connsiteX468-134495" fmla="*/ 1854330 w 6006665"/>
                        <a:gd name="connsiteY468-134496" fmla="*/ 772638 h 3006470"/>
                        <a:gd name="connsiteX469-134497" fmla="*/ 1931594 w 6006665"/>
                        <a:gd name="connsiteY469-134498" fmla="*/ 763548 h 3006470"/>
                        <a:gd name="connsiteX470-134499" fmla="*/ 1932772 w 6006665"/>
                        <a:gd name="connsiteY470-134500" fmla="*/ 764810 h 3006470"/>
                        <a:gd name="connsiteX471-134501" fmla="*/ 1943501 w 6006665"/>
                        <a:gd name="connsiteY471-134502" fmla="*/ 763548 h 3006470"/>
                        <a:gd name="connsiteX472-134503" fmla="*/ 1988608 w 6006665"/>
                        <a:gd name="connsiteY472-134504" fmla="*/ 811877 h 3006470"/>
                        <a:gd name="connsiteX473-134505" fmla="*/ 1963408 w 6006665"/>
                        <a:gd name="connsiteY473-134506" fmla="*/ 736278 h 3006470"/>
                        <a:gd name="connsiteX474-134507" fmla="*/ 1963408 w 6006665"/>
                        <a:gd name="connsiteY474-134508" fmla="*/ 595386 h 3006470"/>
                        <a:gd name="connsiteX475-134509" fmla="*/ 2027037 w 6006665"/>
                        <a:gd name="connsiteY475-134510" fmla="*/ 574934 h 3006470"/>
                        <a:gd name="connsiteX476-134511" fmla="*/ 2037269 w 6006665"/>
                        <a:gd name="connsiteY476-134512" fmla="*/ 575472 h 3006470"/>
                        <a:gd name="connsiteX477-134513" fmla="*/ 2038944 w 6006665"/>
                        <a:gd name="connsiteY477-134514" fmla="*/ 574934 h 3006470"/>
                        <a:gd name="connsiteX478-134515" fmla="*/ 2115414 w 6006665"/>
                        <a:gd name="connsiteY478-134516" fmla="*/ 578958 h 3006470"/>
                        <a:gd name="connsiteX479-134517" fmla="*/ 2192927 w 6006665"/>
                        <a:gd name="connsiteY479-134518" fmla="*/ 559026 h 3006470"/>
                        <a:gd name="connsiteX480-134519" fmla="*/ 2167930 w 6006665"/>
                        <a:gd name="connsiteY480-134520" fmla="*/ 493125 h 3006470"/>
                        <a:gd name="connsiteX481-134521" fmla="*/ 2204289 w 6006665"/>
                        <a:gd name="connsiteY481-134522" fmla="*/ 402226 h 3006470"/>
                        <a:gd name="connsiteX482-134523" fmla="*/ 2247466 w 6006665"/>
                        <a:gd name="connsiteY482-134524" fmla="*/ 397681 h 3006470"/>
                        <a:gd name="connsiteX483-134525" fmla="*/ 2317913 w 6006665"/>
                        <a:gd name="connsiteY483-134526" fmla="*/ 322690 h 3006470"/>
                        <a:gd name="connsiteX484-134527" fmla="*/ 2420183 w 6006665"/>
                        <a:gd name="connsiteY484-134528" fmla="*/ 304510 h 3006470"/>
                        <a:gd name="connsiteX485-134529" fmla="*/ 2429263 w 6006665"/>
                        <a:gd name="connsiteY485-134530" fmla="*/ 263606 h 3006470"/>
                        <a:gd name="connsiteX486-134531" fmla="*/ 2526979 w 6006665"/>
                        <a:gd name="connsiteY486-134532" fmla="*/ 252244 h 3006470"/>
                        <a:gd name="connsiteX487-134533" fmla="*/ 2528058 w 6006665"/>
                        <a:gd name="connsiteY487-134534" fmla="*/ 253503 h 3006470"/>
                        <a:gd name="connsiteX488-134535" fmla="*/ 2538886 w 6006665"/>
                        <a:gd name="connsiteY488-134536" fmla="*/ 252244 h 3006470"/>
                        <a:gd name="connsiteX489-134537" fmla="*/ 2560820 w 6006665"/>
                        <a:gd name="connsiteY489-134538" fmla="*/ 277833 h 3006470"/>
                        <a:gd name="connsiteX490-134539" fmla="*/ 2640602 w 6006665"/>
                        <a:gd name="connsiteY490-134540" fmla="*/ 202249 h 3006470"/>
                        <a:gd name="connsiteX491-134541" fmla="*/ 2652509 w 6006665"/>
                        <a:gd name="connsiteY491-134542" fmla="*/ 202249 h 3006470"/>
                        <a:gd name="connsiteX492-134543" fmla="*/ 2704231 w 6006665"/>
                        <a:gd name="connsiteY492-134544" fmla="*/ 202249 h 3006470"/>
                        <a:gd name="connsiteX493-134545" fmla="*/ 2715593 w 6006665"/>
                        <a:gd name="connsiteY493-134546" fmla="*/ 134075 h 3006470"/>
                        <a:gd name="connsiteX494-134547" fmla="*/ 2751953 w 6006665"/>
                        <a:gd name="connsiteY494-134548" fmla="*/ 68174 h 3006470"/>
                        <a:gd name="connsiteX495-134549" fmla="*/ 2838307 w 6006665"/>
                        <a:gd name="connsiteY495-134550" fmla="*/ 0 h 3006470"/>
                        <a:gd name="connsiteX0-134551" fmla="*/ 1791129 w 6006665"/>
                        <a:gd name="connsiteY0-134552" fmla="*/ 817622 h 3006470"/>
                        <a:gd name="connsiteX1-134553" fmla="*/ 1782156 w 6006665"/>
                        <a:gd name="connsiteY1-134554" fmla="*/ 881716 h 3006470"/>
                        <a:gd name="connsiteX2-134555" fmla="*/ 1809554 w 6006665"/>
                        <a:gd name="connsiteY2-134556" fmla="*/ 895415 h 3006470"/>
                        <a:gd name="connsiteX3-134557" fmla="*/ 1791129 w 6006665"/>
                        <a:gd name="connsiteY3-134558" fmla="*/ 817622 h 3006470"/>
                        <a:gd name="connsiteX4-134559" fmla="*/ 2838307 w 6006665"/>
                        <a:gd name="connsiteY4-134560" fmla="*/ 0 h 3006470"/>
                        <a:gd name="connsiteX5-134561" fmla="*/ 2844246 w 6006665"/>
                        <a:gd name="connsiteY5-134562" fmla="*/ 4711 h 3006470"/>
                        <a:gd name="connsiteX6-134563" fmla="*/ 2850213 w 6006665"/>
                        <a:gd name="connsiteY6-134564" fmla="*/ 0 h 3006470"/>
                        <a:gd name="connsiteX7-134565" fmla="*/ 2916115 w 6006665"/>
                        <a:gd name="connsiteY7-134566" fmla="*/ 52267 h 3006470"/>
                        <a:gd name="connsiteX8-134567" fmla="*/ 2861576 w 6006665"/>
                        <a:gd name="connsiteY8-134568" fmla="*/ 90899 h 3006470"/>
                        <a:gd name="connsiteX9-134569" fmla="*/ 2947929 w 6006665"/>
                        <a:gd name="connsiteY9-134570" fmla="*/ 118168 h 3006470"/>
                        <a:gd name="connsiteX10-134571" fmla="*/ 2957621 w 6006665"/>
                        <a:gd name="connsiteY10-134572" fmla="*/ 186006 h 3006470"/>
                        <a:gd name="connsiteX11-134573" fmla="*/ 2979199 w 6006665"/>
                        <a:gd name="connsiteY11-134574" fmla="*/ 161345 h 3006470"/>
                        <a:gd name="connsiteX12-134575" fmla="*/ 2991106 w 6006665"/>
                        <a:gd name="connsiteY12-134576" fmla="*/ 161345 h 3006470"/>
                        <a:gd name="connsiteX13-134577" fmla="*/ 3086005 w 6006665"/>
                        <a:gd name="connsiteY13-134578" fmla="*/ 161345 h 3006470"/>
                        <a:gd name="connsiteX14-134579" fmla="*/ 3097912 w 6006665"/>
                        <a:gd name="connsiteY14-134580" fmla="*/ 161345 h 3006470"/>
                        <a:gd name="connsiteX15-134581" fmla="*/ 3179721 w 6006665"/>
                        <a:gd name="connsiteY15-134582" fmla="*/ 236336 h 3006470"/>
                        <a:gd name="connsiteX16-134583" fmla="*/ 3211535 w 6006665"/>
                        <a:gd name="connsiteY16-134584" fmla="*/ 295420 h 3006470"/>
                        <a:gd name="connsiteX17-134585" fmla="*/ 3200173 w 6006665"/>
                        <a:gd name="connsiteY17-134586" fmla="*/ 370412 h 3006470"/>
                        <a:gd name="connsiteX18-134587" fmla="*/ 3161541 w 6006665"/>
                        <a:gd name="connsiteY18-134588" fmla="*/ 413589 h 3006470"/>
                        <a:gd name="connsiteX19-134589" fmla="*/ 3066097 w 6006665"/>
                        <a:gd name="connsiteY19-134590" fmla="*/ 488580 h 3006470"/>
                        <a:gd name="connsiteX20-134591" fmla="*/ 3034283 w 6006665"/>
                        <a:gd name="connsiteY20-134592" fmla="*/ 531757 h 3006470"/>
                        <a:gd name="connsiteX21-134593" fmla="*/ 3082005 w 6006665"/>
                        <a:gd name="connsiteY21-134594" fmla="*/ 547664 h 3006470"/>
                        <a:gd name="connsiteX22-134595" fmla="*/ 3129459 w 6006665"/>
                        <a:gd name="connsiteY22-134596" fmla="*/ 575345 h 3006470"/>
                        <a:gd name="connsiteX23-134597" fmla="*/ 3156451 w 6006665"/>
                        <a:gd name="connsiteY23-134598" fmla="*/ 552209 h 3006470"/>
                        <a:gd name="connsiteX24-134599" fmla="*/ 3158460 w 6006665"/>
                        <a:gd name="connsiteY24-134600" fmla="*/ 560693 h 3006470"/>
                        <a:gd name="connsiteX25-134601" fmla="*/ 3168359 w 6006665"/>
                        <a:gd name="connsiteY25-134602" fmla="*/ 552209 h 3006470"/>
                        <a:gd name="connsiteX26-134603" fmla="*/ 3184984 w 6006665"/>
                        <a:gd name="connsiteY26-134604" fmla="*/ 622402 h 3006470"/>
                        <a:gd name="connsiteX27-134605" fmla="*/ 3192811 w 6006665"/>
                        <a:gd name="connsiteY27-134606" fmla="*/ 606748 h 3006470"/>
                        <a:gd name="connsiteX28-134607" fmla="*/ 3251895 w 6006665"/>
                        <a:gd name="connsiteY28-134608" fmla="*/ 586296 h 3006470"/>
                        <a:gd name="connsiteX29-134609" fmla="*/ 3259833 w 6006665"/>
                        <a:gd name="connsiteY29-134610" fmla="*/ 587670 h 3006470"/>
                        <a:gd name="connsiteX30-134611" fmla="*/ 3263802 w 6006665"/>
                        <a:gd name="connsiteY30-134612" fmla="*/ 586296 h 3006470"/>
                        <a:gd name="connsiteX31-134613" fmla="*/ 3381970 w 6006665"/>
                        <a:gd name="connsiteY31-134614" fmla="*/ 606748 h 3006470"/>
                        <a:gd name="connsiteX32-134615" fmla="*/ 3388787 w 6006665"/>
                        <a:gd name="connsiteY32-134616" fmla="*/ 665832 h 3006470"/>
                        <a:gd name="connsiteX33-134617" fmla="*/ 3531529 w 6006665"/>
                        <a:gd name="connsiteY33-134618" fmla="*/ 686823 h 3006470"/>
                        <a:gd name="connsiteX34-134619" fmla="*/ 3538225 w 6006665"/>
                        <a:gd name="connsiteY34-134620" fmla="*/ 590841 h 3006470"/>
                        <a:gd name="connsiteX35-134621" fmla="*/ 3549910 w 6006665"/>
                        <a:gd name="connsiteY35-134622" fmla="*/ 594028 h 3006470"/>
                        <a:gd name="connsiteX36-134623" fmla="*/ 3550132 w 6006665"/>
                        <a:gd name="connsiteY36-134624" fmla="*/ 590841 h 3006470"/>
                        <a:gd name="connsiteX37-134625" fmla="*/ 3625123 w 6006665"/>
                        <a:gd name="connsiteY37-134626" fmla="*/ 611293 h 3006470"/>
                        <a:gd name="connsiteX38-134627" fmla="*/ 3672301 w 6006665"/>
                        <a:gd name="connsiteY38-134628" fmla="*/ 611293 h 3006470"/>
                        <a:gd name="connsiteX39-134629" fmla="*/ 3684207 w 6006665"/>
                        <a:gd name="connsiteY39-134630" fmla="*/ 611293 h 3006470"/>
                        <a:gd name="connsiteX40-134631" fmla="*/ 3743291 w 6006665"/>
                        <a:gd name="connsiteY40-134632" fmla="*/ 677194 h 3006470"/>
                        <a:gd name="connsiteX41-134633" fmla="*/ 3759199 w 6006665"/>
                        <a:gd name="connsiteY41-134634" fmla="*/ 756731 h 3006470"/>
                        <a:gd name="connsiteX42-134635" fmla="*/ 3738747 w 6006665"/>
                        <a:gd name="connsiteY42-134636" fmla="*/ 806725 h 3006470"/>
                        <a:gd name="connsiteX43-134637" fmla="*/ 3786469 w 6006665"/>
                        <a:gd name="connsiteY43-134638" fmla="*/ 897623 h 3006470"/>
                        <a:gd name="connsiteX44-134639" fmla="*/ 3835603 w 6006665"/>
                        <a:gd name="connsiteY44-134640" fmla="*/ 933529 h 3006470"/>
                        <a:gd name="connsiteX45-134641" fmla="*/ 3865460 w 6006665"/>
                        <a:gd name="connsiteY45-134642" fmla="*/ 822632 h 3006470"/>
                        <a:gd name="connsiteX46-134643" fmla="*/ 3875077 w 6006665"/>
                        <a:gd name="connsiteY46-134644" fmla="*/ 831139 h 3006470"/>
                        <a:gd name="connsiteX47-134645" fmla="*/ 3877367 w 6006665"/>
                        <a:gd name="connsiteY47-134646" fmla="*/ 822632 h 3006470"/>
                        <a:gd name="connsiteX48-134647" fmla="*/ 3932151 w 6006665"/>
                        <a:gd name="connsiteY48-134648" fmla="*/ 871095 h 3006470"/>
                        <a:gd name="connsiteX49-134649" fmla="*/ 3988173 w 6006665"/>
                        <a:gd name="connsiteY49-134650" fmla="*/ 843084 h 3006470"/>
                        <a:gd name="connsiteX50-134651" fmla="*/ 3993852 w 6006665"/>
                        <a:gd name="connsiteY50-134652" fmla="*/ 846199 h 3006470"/>
                        <a:gd name="connsiteX51-134653" fmla="*/ 4000080 w 6006665"/>
                        <a:gd name="connsiteY51-134654" fmla="*/ 843084 h 3006470"/>
                        <a:gd name="connsiteX52-134655" fmla="*/ 4062426 w 6006665"/>
                        <a:gd name="connsiteY52-134656" fmla="*/ 877274 h 3006470"/>
                        <a:gd name="connsiteX53-134657" fmla="*/ 4085889 w 6006665"/>
                        <a:gd name="connsiteY53-134658" fmla="*/ 849902 h 3006470"/>
                        <a:gd name="connsiteX54-134659" fmla="*/ 4095563 w 6006665"/>
                        <a:gd name="connsiteY54-134660" fmla="*/ 852506 h 3006470"/>
                        <a:gd name="connsiteX55-134661" fmla="*/ 4097796 w 6006665"/>
                        <a:gd name="connsiteY55-134662" fmla="*/ 849902 h 3006470"/>
                        <a:gd name="connsiteX56-134663" fmla="*/ 4144150 w 6006665"/>
                        <a:gd name="connsiteY56-134664" fmla="*/ 862382 h 3006470"/>
                        <a:gd name="connsiteX57-134665" fmla="*/ 4117703 w 6006665"/>
                        <a:gd name="connsiteY57-134666" fmla="*/ 752186 h 3006470"/>
                        <a:gd name="connsiteX58-134667" fmla="*/ 4165425 w 6006665"/>
                        <a:gd name="connsiteY58-134668" fmla="*/ 697647 h 3006470"/>
                        <a:gd name="connsiteX59-134669" fmla="*/ 4175231 w 6006665"/>
                        <a:gd name="connsiteY59-134670" fmla="*/ 700048 h 3006470"/>
                        <a:gd name="connsiteX60-134671" fmla="*/ 4177332 w 6006665"/>
                        <a:gd name="connsiteY60-134672" fmla="*/ 697647 h 3006470"/>
                        <a:gd name="connsiteX61-134673" fmla="*/ 4511384 w 6006665"/>
                        <a:gd name="connsiteY61-134674" fmla="*/ 779455 h 3006470"/>
                        <a:gd name="connsiteX62-134675" fmla="*/ 4543199 w 6006665"/>
                        <a:gd name="connsiteY62-134676" fmla="*/ 849902 h 3006470"/>
                        <a:gd name="connsiteX63-134677" fmla="*/ 4639242 w 6006665"/>
                        <a:gd name="connsiteY63-134678" fmla="*/ 932544 h 3006470"/>
                        <a:gd name="connsiteX64-134679" fmla="*/ 4774445 w 6006665"/>
                        <a:gd name="connsiteY64-134680" fmla="*/ 913531 h 3006470"/>
                        <a:gd name="connsiteX65-134681" fmla="*/ 4778496 w 6006665"/>
                        <a:gd name="connsiteY65-134682" fmla="*/ 914635 h 3006470"/>
                        <a:gd name="connsiteX66-134683" fmla="*/ 4786352 w 6006665"/>
                        <a:gd name="connsiteY66-134684" fmla="*/ 913531 h 3006470"/>
                        <a:gd name="connsiteX67-134685" fmla="*/ 4861343 w 6006665"/>
                        <a:gd name="connsiteY67-134686" fmla="*/ 933983 h 3006470"/>
                        <a:gd name="connsiteX68-134687" fmla="*/ 4893158 w 6006665"/>
                        <a:gd name="connsiteY68-134688" fmla="*/ 977160 h 3006470"/>
                        <a:gd name="connsiteX69-134689" fmla="*/ 4888613 w 6006665"/>
                        <a:gd name="connsiteY69-134690" fmla="*/ 1058968 h 3006470"/>
                        <a:gd name="connsiteX70-134691" fmla="*/ 4927677 w 6006665"/>
                        <a:gd name="connsiteY70-134692" fmla="*/ 1083640 h 3006470"/>
                        <a:gd name="connsiteX71-134693" fmla="*/ 4967605 w 6006665"/>
                        <a:gd name="connsiteY71-134694" fmla="*/ 1070331 h 3006470"/>
                        <a:gd name="connsiteX72-134695" fmla="*/ 5038051 w 6006665"/>
                        <a:gd name="connsiteY72-134696" fmla="*/ 1063513 h 3006470"/>
                        <a:gd name="connsiteX73-134697" fmla="*/ 5040730 w 6006665"/>
                        <a:gd name="connsiteY73-134698" fmla="*/ 1064406 h 3006470"/>
                        <a:gd name="connsiteX74-134699" fmla="*/ 5049958 w 6006665"/>
                        <a:gd name="connsiteY74-134700" fmla="*/ 1063513 h 3006470"/>
                        <a:gd name="connsiteX75-134701" fmla="*/ 5114249 w 6006665"/>
                        <a:gd name="connsiteY75-134702" fmla="*/ 1084944 h 3006470"/>
                        <a:gd name="connsiteX76-134703" fmla="*/ 5176671 w 6006665"/>
                        <a:gd name="connsiteY76-134704" fmla="*/ 1074876 h 3006470"/>
                        <a:gd name="connsiteX77-134705" fmla="*/ 5177801 w 6006665"/>
                        <a:gd name="connsiteY77-134706" fmla="*/ 1076614 h 3006470"/>
                        <a:gd name="connsiteX78-134707" fmla="*/ 5188578 w 6006665"/>
                        <a:gd name="connsiteY78-134708" fmla="*/ 1074876 h 3006470"/>
                        <a:gd name="connsiteX79-134709" fmla="*/ 5243719 w 6006665"/>
                        <a:gd name="connsiteY79-134710" fmla="*/ 1159707 h 3006470"/>
                        <a:gd name="connsiteX80-134711" fmla="*/ 5283477 w 6006665"/>
                        <a:gd name="connsiteY80-134712" fmla="*/ 1129415 h 3006470"/>
                        <a:gd name="connsiteX81-134713" fmla="*/ 5258480 w 6006665"/>
                        <a:gd name="connsiteY81-134714" fmla="*/ 1063513 h 3006470"/>
                        <a:gd name="connsiteX82-134715" fmla="*/ 5267570 w 6006665"/>
                        <a:gd name="connsiteY82-134716" fmla="*/ 1015792 h 3006470"/>
                        <a:gd name="connsiteX83-134717" fmla="*/ 5278896 w 6006665"/>
                        <a:gd name="connsiteY83-134718" fmla="*/ 1018841 h 3006470"/>
                        <a:gd name="connsiteX84-134719" fmla="*/ 5279477 w 6006665"/>
                        <a:gd name="connsiteY84-134720" fmla="*/ 1015792 h 3006470"/>
                        <a:gd name="connsiteX85-134721" fmla="*/ 5395510 w 6006665"/>
                        <a:gd name="connsiteY85-134722" fmla="*/ 1047031 h 3006470"/>
                        <a:gd name="connsiteX86-134723" fmla="*/ 5463001 w 6006665"/>
                        <a:gd name="connsiteY86-134724" fmla="*/ 1043061 h 3006470"/>
                        <a:gd name="connsiteX87-134725" fmla="*/ 5464386 w 6006665"/>
                        <a:gd name="connsiteY87-134726" fmla="*/ 1043680 h 3006470"/>
                        <a:gd name="connsiteX88-134727" fmla="*/ 5474909 w 6006665"/>
                        <a:gd name="connsiteY88-134728" fmla="*/ 1043061 h 3006470"/>
                        <a:gd name="connsiteX89-134729" fmla="*/ 5581715 w 6006665"/>
                        <a:gd name="connsiteY89-134730" fmla="*/ 1090783 h 3006470"/>
                        <a:gd name="connsiteX90-134731" fmla="*/ 5633981 w 6006665"/>
                        <a:gd name="connsiteY90-134732" fmla="*/ 1133960 h 3006470"/>
                        <a:gd name="connsiteX91-134733" fmla="*/ 5720335 w 6006665"/>
                        <a:gd name="connsiteY91-134734" fmla="*/ 1213496 h 3006470"/>
                        <a:gd name="connsiteX92-134735" fmla="*/ 5822595 w 6006665"/>
                        <a:gd name="connsiteY92-134736" fmla="*/ 1311212 h 3006470"/>
                        <a:gd name="connsiteX93-134737" fmla="*/ 5818051 w 6006665"/>
                        <a:gd name="connsiteY93-134738" fmla="*/ 1365751 h 3006470"/>
                        <a:gd name="connsiteX94-134739" fmla="*/ 5825679 w 6006665"/>
                        <a:gd name="connsiteY94-134740" fmla="*/ 1373379 h 3006470"/>
                        <a:gd name="connsiteX95-134741" fmla="*/ 5822051 w 6006665"/>
                        <a:gd name="connsiteY95-134742" fmla="*/ 1322574 h 3006470"/>
                        <a:gd name="connsiteX96-134743" fmla="*/ 5834092 w 6006665"/>
                        <a:gd name="connsiteY96-134744" fmla="*/ 1324447 h 3006470"/>
                        <a:gd name="connsiteX97-134745" fmla="*/ 5833958 w 6006665"/>
                        <a:gd name="connsiteY97-134746" fmla="*/ 1322574 h 3006470"/>
                        <a:gd name="connsiteX98-134747" fmla="*/ 5936219 w 6006665"/>
                        <a:gd name="connsiteY98-134748" fmla="*/ 1338481 h 3006470"/>
                        <a:gd name="connsiteX99-134749" fmla="*/ 6006665 w 6006665"/>
                        <a:gd name="connsiteY99-134750" fmla="*/ 1418018 h 3006470"/>
                        <a:gd name="connsiteX100-134751" fmla="*/ 5968033 w 6006665"/>
                        <a:gd name="connsiteY100-134752" fmla="*/ 1456650 h 3006470"/>
                        <a:gd name="connsiteX101-134753" fmla="*/ 5908949 w 6006665"/>
                        <a:gd name="connsiteY101-134754" fmla="*/ 1468012 h 3006470"/>
                        <a:gd name="connsiteX102-134755" fmla="*/ 5908949 w 6006665"/>
                        <a:gd name="connsiteY102-134756" fmla="*/ 1554366 h 3006470"/>
                        <a:gd name="connsiteX103-134757" fmla="*/ 5893042 w 6006665"/>
                        <a:gd name="connsiteY103-134758" fmla="*/ 1570273 h 3006470"/>
                        <a:gd name="connsiteX104-134759" fmla="*/ 5881135 w 6006665"/>
                        <a:gd name="connsiteY104-134760" fmla="*/ 1570273 h 3006470"/>
                        <a:gd name="connsiteX105-134761" fmla="*/ 5861227 w 6006665"/>
                        <a:gd name="connsiteY105-134762" fmla="*/ 1570273 h 3006470"/>
                        <a:gd name="connsiteX106-134763" fmla="*/ 5849321 w 6006665"/>
                        <a:gd name="connsiteY106-134764" fmla="*/ 1570273 h 3006470"/>
                        <a:gd name="connsiteX107-134765" fmla="*/ 5817506 w 6006665"/>
                        <a:gd name="connsiteY107-134766" fmla="*/ 1536186 h 3006470"/>
                        <a:gd name="connsiteX108-134767" fmla="*/ 5767511 w 6006665"/>
                        <a:gd name="connsiteY108-134768" fmla="*/ 1511189 h 3006470"/>
                        <a:gd name="connsiteX109-134769" fmla="*/ 5762967 w 6006665"/>
                        <a:gd name="connsiteY109-134770" fmla="*/ 1477102 h 3006470"/>
                        <a:gd name="connsiteX110-134771" fmla="*/ 5729132 w 6006665"/>
                        <a:gd name="connsiteY110-134772" fmla="*/ 1463170 h 3006470"/>
                        <a:gd name="connsiteX111-134773" fmla="*/ 5695337 w 6006665"/>
                        <a:gd name="connsiteY111-134774" fmla="*/ 1472557 h 3006470"/>
                        <a:gd name="connsiteX112-134775" fmla="*/ 5693366 w 6006665"/>
                        <a:gd name="connsiteY112-134776" fmla="*/ 1469797 h 3006470"/>
                        <a:gd name="connsiteX113-134777" fmla="*/ 5683431 w 6006665"/>
                        <a:gd name="connsiteY113-134778" fmla="*/ 1472557 h 3006470"/>
                        <a:gd name="connsiteX114-134779" fmla="*/ 5660706 w 6006665"/>
                        <a:gd name="connsiteY114-134780" fmla="*/ 1440742 h 3006470"/>
                        <a:gd name="connsiteX115-134781" fmla="*/ 5669644 w 6006665"/>
                        <a:gd name="connsiteY115-134782" fmla="*/ 1415717 h 3006470"/>
                        <a:gd name="connsiteX116-134783" fmla="*/ 5640799 w 6006665"/>
                        <a:gd name="connsiteY116-134784" fmla="*/ 1429380 h 3006470"/>
                        <a:gd name="connsiteX117-134785" fmla="*/ 5656705 w 6006665"/>
                        <a:gd name="connsiteY117-134786" fmla="*/ 1472557 h 3006470"/>
                        <a:gd name="connsiteX118-134787" fmla="*/ 5633981 w 6006665"/>
                        <a:gd name="connsiteY118-134788" fmla="*/ 1511189 h 3006470"/>
                        <a:gd name="connsiteX119-134789" fmla="*/ 5586259 w 6006665"/>
                        <a:gd name="connsiteY119-134790" fmla="*/ 1547548 h 3006470"/>
                        <a:gd name="connsiteX120-134791" fmla="*/ 5575676 w 6006665"/>
                        <a:gd name="connsiteY120-134792" fmla="*/ 1546540 h 3006470"/>
                        <a:gd name="connsiteX121-134793" fmla="*/ 5574353 w 6006665"/>
                        <a:gd name="connsiteY121-134794" fmla="*/ 1547548 h 3006470"/>
                        <a:gd name="connsiteX122-134795" fmla="*/ 5539436 w 6006665"/>
                        <a:gd name="connsiteY122-134796" fmla="*/ 1544223 h 3006470"/>
                        <a:gd name="connsiteX123-134797" fmla="*/ 5570352 w 6006665"/>
                        <a:gd name="connsiteY123-134798" fmla="*/ 1586180 h 3006470"/>
                        <a:gd name="connsiteX124-134799" fmla="*/ 5593077 w 6006665"/>
                        <a:gd name="connsiteY124-134800" fmla="*/ 1649809 h 3006470"/>
                        <a:gd name="connsiteX125-134801" fmla="*/ 5608984 w 6006665"/>
                        <a:gd name="connsiteY125-134802" fmla="*/ 1677079 h 3006470"/>
                        <a:gd name="connsiteX126-134803" fmla="*/ 5613529 w 6006665"/>
                        <a:gd name="connsiteY126-134804" fmla="*/ 1708893 h 3006470"/>
                        <a:gd name="connsiteX127-134805" fmla="*/ 5608984 w 6006665"/>
                        <a:gd name="connsiteY127-134806" fmla="*/ 1731618 h 3006470"/>
                        <a:gd name="connsiteX128-134807" fmla="*/ 5597799 w 6006665"/>
                        <a:gd name="connsiteY128-134808" fmla="*/ 1728009 h 3006470"/>
                        <a:gd name="connsiteX129-134809" fmla="*/ 5597077 w 6006665"/>
                        <a:gd name="connsiteY129-134810" fmla="*/ 1731618 h 3006470"/>
                        <a:gd name="connsiteX130-134811" fmla="*/ 5534271 w 6006665"/>
                        <a:gd name="connsiteY130-134812" fmla="*/ 1711358 h 3006470"/>
                        <a:gd name="connsiteX131-134813" fmla="*/ 5436277 w 6006665"/>
                        <a:gd name="connsiteY131-134814" fmla="*/ 1767977 h 3006470"/>
                        <a:gd name="connsiteX132-134815" fmla="*/ 5397645 w 6006665"/>
                        <a:gd name="connsiteY132-134816" fmla="*/ 1779340 h 3006470"/>
                        <a:gd name="connsiteX133-134817" fmla="*/ 5345378 w 6006665"/>
                        <a:gd name="connsiteY133-134818" fmla="*/ 1833879 h 3006470"/>
                        <a:gd name="connsiteX134-134819" fmla="*/ 5290839 w 6006665"/>
                        <a:gd name="connsiteY134-134820" fmla="*/ 1881600 h 3006470"/>
                        <a:gd name="connsiteX135-134821" fmla="*/ 5274932 w 6006665"/>
                        <a:gd name="connsiteY135-134822" fmla="*/ 1913415 h 3006470"/>
                        <a:gd name="connsiteX136-134823" fmla="*/ 5267238 w 6006665"/>
                        <a:gd name="connsiteY136-134824" fmla="*/ 1904988 h 3006470"/>
                        <a:gd name="connsiteX137-134825" fmla="*/ 5263025 w 6006665"/>
                        <a:gd name="connsiteY137-134826" fmla="*/ 1913415 h 3006470"/>
                        <a:gd name="connsiteX138-134827" fmla="*/ 5219538 w 6006665"/>
                        <a:gd name="connsiteY138-134828" fmla="*/ 1865787 h 3006470"/>
                        <a:gd name="connsiteX139-134829" fmla="*/ 5129494 w 6006665"/>
                        <a:gd name="connsiteY139-134830" fmla="*/ 1920232 h 3006470"/>
                        <a:gd name="connsiteX140-134831" fmla="*/ 5126389 w 6006665"/>
                        <a:gd name="connsiteY140-134832" fmla="*/ 1914910 h 3006470"/>
                        <a:gd name="connsiteX141-134833" fmla="*/ 5117587 w 6006665"/>
                        <a:gd name="connsiteY141-134834" fmla="*/ 1920232 h 3006470"/>
                        <a:gd name="connsiteX142-134835" fmla="*/ 5105544 w 6006665"/>
                        <a:gd name="connsiteY142-134836" fmla="*/ 1899586 h 3006470"/>
                        <a:gd name="connsiteX143-134837" fmla="*/ 5074955 w 6006665"/>
                        <a:gd name="connsiteY143-134838" fmla="*/ 1924777 h 3006470"/>
                        <a:gd name="connsiteX144-134839" fmla="*/ 5065718 w 6006665"/>
                        <a:gd name="connsiteY144-134840" fmla="*/ 1922578 h 3006470"/>
                        <a:gd name="connsiteX145-134841" fmla="*/ 5063048 w 6006665"/>
                        <a:gd name="connsiteY145-134842" fmla="*/ 1924777 h 3006470"/>
                        <a:gd name="connsiteX146-134843" fmla="*/ 5026594 w 6006665"/>
                        <a:gd name="connsiteY146-134844" fmla="*/ 1916098 h 3006470"/>
                        <a:gd name="connsiteX147-134845" fmla="*/ 5015871 w 6006665"/>
                        <a:gd name="connsiteY147-134846" fmla="*/ 1961137 h 3006470"/>
                        <a:gd name="connsiteX148-134847" fmla="*/ 4974967 w 6006665"/>
                        <a:gd name="connsiteY148-134848" fmla="*/ 2027038 h 3006470"/>
                        <a:gd name="connsiteX149-134849" fmla="*/ 4974967 w 6006665"/>
                        <a:gd name="connsiteY149-134850" fmla="*/ 2058853 h 3006470"/>
                        <a:gd name="connsiteX150-134851" fmla="*/ 5015871 w 6006665"/>
                        <a:gd name="connsiteY150-134852" fmla="*/ 2074760 h 3006470"/>
                        <a:gd name="connsiteX151-134853" fmla="*/ 5011326 w 6006665"/>
                        <a:gd name="connsiteY151-134854" fmla="*/ 2172476 h 3006470"/>
                        <a:gd name="connsiteX152-134855" fmla="*/ 4999419 w 6006665"/>
                        <a:gd name="connsiteY152-134856" fmla="*/ 2172476 h 3006470"/>
                        <a:gd name="connsiteX153-134857" fmla="*/ 4974967 w 6006665"/>
                        <a:gd name="connsiteY153-134858" fmla="*/ 2172476 h 3006470"/>
                        <a:gd name="connsiteX154-134859" fmla="*/ 4963605 w 6006665"/>
                        <a:gd name="connsiteY154-134860" fmla="*/ 2224742 h 3006470"/>
                        <a:gd name="connsiteX155-134861" fmla="*/ 4974967 w 6006665"/>
                        <a:gd name="connsiteY155-134862" fmla="*/ 2252012 h 3006470"/>
                        <a:gd name="connsiteX156-134863" fmla="*/ 4909065 w 6006665"/>
                        <a:gd name="connsiteY156-134864" fmla="*/ 2286099 h 3006470"/>
                        <a:gd name="connsiteX157-134865" fmla="*/ 4897703 w 6006665"/>
                        <a:gd name="connsiteY157-134866" fmla="*/ 2354273 h 3006470"/>
                        <a:gd name="connsiteX158-134867" fmla="*/ 4845437 w 6006665"/>
                        <a:gd name="connsiteY158-134868" fmla="*/ 2370180 h 3006470"/>
                        <a:gd name="connsiteX159-134869" fmla="*/ 4834074 w 6006665"/>
                        <a:gd name="connsiteY159-134870" fmla="*/ 2429264 h 3006470"/>
                        <a:gd name="connsiteX160-134871" fmla="*/ 4779535 w 6006665"/>
                        <a:gd name="connsiteY160-134872" fmla="*/ 2488348 h 3006470"/>
                        <a:gd name="connsiteX161-134873" fmla="*/ 4777225 w 6006665"/>
                        <a:gd name="connsiteY161-134874" fmla="*/ 2477952 h 3006470"/>
                        <a:gd name="connsiteX162-134875" fmla="*/ 4767628 w 6006665"/>
                        <a:gd name="connsiteY162-134876" fmla="*/ 2488348 h 3006470"/>
                        <a:gd name="connsiteX163-134877" fmla="*/ 4758538 w 6006665"/>
                        <a:gd name="connsiteY163-134878" fmla="*/ 2447444 h 3006470"/>
                        <a:gd name="connsiteX164-134879" fmla="*/ 4742631 w 6006665"/>
                        <a:gd name="connsiteY164-134880" fmla="*/ 2361090 h 3006470"/>
                        <a:gd name="connsiteX165-134881" fmla="*/ 4715361 w 6006665"/>
                        <a:gd name="connsiteY165-134882" fmla="*/ 2220198 h 3006470"/>
                        <a:gd name="connsiteX166-134883" fmla="*/ 4735813 w 6006665"/>
                        <a:gd name="connsiteY166-134884" fmla="*/ 2129299 h 3006470"/>
                        <a:gd name="connsiteX167-134885" fmla="*/ 4767628 w 6006665"/>
                        <a:gd name="connsiteY167-134886" fmla="*/ 2086122 h 3006470"/>
                        <a:gd name="connsiteX168-134887" fmla="*/ 4767628 w 6006665"/>
                        <a:gd name="connsiteY168-134888" fmla="*/ 2058853 h 3006470"/>
                        <a:gd name="connsiteX169-134889" fmla="*/ 4826712 w 6006665"/>
                        <a:gd name="connsiteY169-134890" fmla="*/ 2042945 h 3006470"/>
                        <a:gd name="connsiteX170-134891" fmla="*/ 4892613 w 6006665"/>
                        <a:gd name="connsiteY170-134892" fmla="*/ 1952047 h 3006470"/>
                        <a:gd name="connsiteX171-134893" fmla="*/ 4956243 w 6006665"/>
                        <a:gd name="connsiteY171-134894" fmla="*/ 1877056 h 3006470"/>
                        <a:gd name="connsiteX172-134895" fmla="*/ 5022143 w 6006665"/>
                        <a:gd name="connsiteY172-134896" fmla="*/ 1817971 h 3006470"/>
                        <a:gd name="connsiteX173-134897" fmla="*/ 5046694 w 6006665"/>
                        <a:gd name="connsiteY173-134898" fmla="*/ 1710844 h 3006470"/>
                        <a:gd name="connsiteX174-134899" fmla="*/ 5015871 w 6006665"/>
                        <a:gd name="connsiteY174-134900" fmla="*/ 1715711 h 3006470"/>
                        <a:gd name="connsiteX175-134901" fmla="*/ 4995419 w 6006665"/>
                        <a:gd name="connsiteY175-134902" fmla="*/ 1779340 h 3006470"/>
                        <a:gd name="connsiteX176-134903" fmla="*/ 4904521 w 6006665"/>
                        <a:gd name="connsiteY176-134904" fmla="*/ 1865693 h 3006470"/>
                        <a:gd name="connsiteX177-134905" fmla="*/ 4901708 w 6006665"/>
                        <a:gd name="connsiteY177-134906" fmla="*/ 1857053 h 3006470"/>
                        <a:gd name="connsiteX178-134907" fmla="*/ 4892613 w 6006665"/>
                        <a:gd name="connsiteY178-134908" fmla="*/ 1865693 h 3006470"/>
                        <a:gd name="connsiteX179-134909" fmla="*/ 4861835 w 6006665"/>
                        <a:gd name="connsiteY179-134910" fmla="*/ 1771159 h 3006470"/>
                        <a:gd name="connsiteX180-134911" fmla="*/ 4779535 w 6006665"/>
                        <a:gd name="connsiteY180-134912" fmla="*/ 1795247 h 3006470"/>
                        <a:gd name="connsiteX181-134913" fmla="*/ 4684091 w 6006665"/>
                        <a:gd name="connsiteY181-134914" fmla="*/ 1920232 h 3006470"/>
                        <a:gd name="connsiteX182-134915" fmla="*/ 4715906 w 6006665"/>
                        <a:gd name="connsiteY182-134916" fmla="*/ 1967954 h 3006470"/>
                        <a:gd name="connsiteX183-134917" fmla="*/ 4636369 w 6006665"/>
                        <a:gd name="connsiteY183-134918" fmla="*/ 1983861 h 3006470"/>
                        <a:gd name="connsiteX184-134919" fmla="*/ 4577285 w 6006665"/>
                        <a:gd name="connsiteY184-134920" fmla="*/ 1988406 h 3006470"/>
                        <a:gd name="connsiteX185-134921" fmla="*/ 4577373 w 6006665"/>
                        <a:gd name="connsiteY185-134922" fmla="*/ 1987484 h 3006470"/>
                        <a:gd name="connsiteX186-134923" fmla="*/ 4565379 w 6006665"/>
                        <a:gd name="connsiteY186-134924" fmla="*/ 1988406 h 3006470"/>
                        <a:gd name="connsiteX187-134925" fmla="*/ 4569923 w 6006665"/>
                        <a:gd name="connsiteY187-134926" fmla="*/ 1940685 h 3006470"/>
                        <a:gd name="connsiteX188-134927" fmla="*/ 4520081 w 6006665"/>
                        <a:gd name="connsiteY188-134928" fmla="*/ 1931099 h 3006470"/>
                        <a:gd name="connsiteX189-134929" fmla="*/ 4475025 w 6006665"/>
                        <a:gd name="connsiteY189-134930" fmla="*/ 1961137 h 3006470"/>
                        <a:gd name="connsiteX190-134931" fmla="*/ 4464394 w 6006665"/>
                        <a:gd name="connsiteY190-134932" fmla="*/ 1960286 h 3006470"/>
                        <a:gd name="connsiteX191-134933" fmla="*/ 4463118 w 6006665"/>
                        <a:gd name="connsiteY191-134934" fmla="*/ 1961137 h 3006470"/>
                        <a:gd name="connsiteX192-134935" fmla="*/ 4357637 w 6006665"/>
                        <a:gd name="connsiteY192-134936" fmla="*/ 1952698 h 3006470"/>
                        <a:gd name="connsiteX193-134937" fmla="*/ 4243233 w 6006665"/>
                        <a:gd name="connsiteY193-134938" fmla="*/ 1972499 h 3006470"/>
                        <a:gd name="connsiteX194-134939" fmla="*/ 4125065 w 6006665"/>
                        <a:gd name="connsiteY194-134940" fmla="*/ 2106574 h 3006470"/>
                        <a:gd name="connsiteX195-134941" fmla="*/ 3984173 w 6006665"/>
                        <a:gd name="connsiteY195-134942" fmla="*/ 2263374 h 3006470"/>
                        <a:gd name="connsiteX196-134943" fmla="*/ 4038712 w 6006665"/>
                        <a:gd name="connsiteY196-134944" fmla="*/ 2267919 h 3006470"/>
                        <a:gd name="connsiteX197-134945" fmla="*/ 4059164 w 6006665"/>
                        <a:gd name="connsiteY197-134946" fmla="*/ 2311096 h 3006470"/>
                        <a:gd name="connsiteX198-134947" fmla="*/ 4087782 w 6006665"/>
                        <a:gd name="connsiteY198-134948" fmla="*/ 2319513 h 3006470"/>
                        <a:gd name="connsiteX199-134949" fmla="*/ 4106341 w 6006665"/>
                        <a:gd name="connsiteY199-134950" fmla="*/ 2290644 h 3006470"/>
                        <a:gd name="connsiteX200-134951" fmla="*/ 4117411 w 6006665"/>
                        <a:gd name="connsiteY200-134952" fmla="*/ 2291946 h 3006470"/>
                        <a:gd name="connsiteX201-134953" fmla="*/ 4118248 w 6006665"/>
                        <a:gd name="connsiteY201-134954" fmla="*/ 2290644 h 3006470"/>
                        <a:gd name="connsiteX202-134955" fmla="*/ 4156880 w 6006665"/>
                        <a:gd name="connsiteY202-134956" fmla="*/ 2295189 h 3006470"/>
                        <a:gd name="connsiteX203-134957" fmla="*/ 4211419 w 6006665"/>
                        <a:gd name="connsiteY203-134958" fmla="*/ 2365635 h 3006470"/>
                        <a:gd name="connsiteX204-134959" fmla="*/ 4215964 w 6006665"/>
                        <a:gd name="connsiteY204-134960" fmla="*/ 2413357 h 3006470"/>
                        <a:gd name="connsiteX205-134961" fmla="*/ 4184149 w 6006665"/>
                        <a:gd name="connsiteY205-134962" fmla="*/ 2472441 h 3006470"/>
                        <a:gd name="connsiteX206-134963" fmla="*/ 4177332 w 6006665"/>
                        <a:gd name="connsiteY206-134964" fmla="*/ 2542887 h 3006470"/>
                        <a:gd name="connsiteX207-134965" fmla="*/ 4161425 w 6006665"/>
                        <a:gd name="connsiteY207-134966" fmla="*/ 2629241 h 3006470"/>
                        <a:gd name="connsiteX208-134967" fmla="*/ 4109158 w 6006665"/>
                        <a:gd name="connsiteY208-134968" fmla="*/ 2708777 h 3006470"/>
                        <a:gd name="connsiteX209-134969" fmla="*/ 4097796 w 6006665"/>
                        <a:gd name="connsiteY209-134970" fmla="*/ 2747409 h 3006470"/>
                        <a:gd name="connsiteX210-134971" fmla="*/ 4043257 w 6006665"/>
                        <a:gd name="connsiteY210-134972" fmla="*/ 2806493 h 3006470"/>
                        <a:gd name="connsiteX211-134973" fmla="*/ 3995535 w 6006665"/>
                        <a:gd name="connsiteY211-134974" fmla="*/ 2865577 h 3006470"/>
                        <a:gd name="connsiteX212-134975" fmla="*/ 3975083 w 6006665"/>
                        <a:gd name="connsiteY212-134976" fmla="*/ 2897392 h 3006470"/>
                        <a:gd name="connsiteX213-134977" fmla="*/ 3925089 w 6006665"/>
                        <a:gd name="connsiteY213-134978" fmla="*/ 2924661 h 3006470"/>
                        <a:gd name="connsiteX214-134979" fmla="*/ 3913182 w 6006665"/>
                        <a:gd name="connsiteY214-134980" fmla="*/ 2924661 h 3006470"/>
                        <a:gd name="connsiteX215-134981" fmla="*/ 3904637 w 6006665"/>
                        <a:gd name="connsiteY215-134982" fmla="*/ 2924661 h 3006470"/>
                        <a:gd name="connsiteX216-134983" fmla="*/ 3892729 w 6006665"/>
                        <a:gd name="connsiteY216-134984" fmla="*/ 2924661 h 3006470"/>
                        <a:gd name="connsiteX217-134985" fmla="*/ 3871063 w 6006665"/>
                        <a:gd name="connsiteY217-134986" fmla="*/ 2908412 h 3006470"/>
                        <a:gd name="connsiteX218-134987" fmla="*/ 3829645 w 6006665"/>
                        <a:gd name="connsiteY218-134988" fmla="*/ 2936024 h 3006470"/>
                        <a:gd name="connsiteX219-134989" fmla="*/ 3822828 w 6006665"/>
                        <a:gd name="connsiteY219-134990" fmla="*/ 2956476 h 3006470"/>
                        <a:gd name="connsiteX220-134991" fmla="*/ 3818283 w 6006665"/>
                        <a:gd name="connsiteY220-134992" fmla="*/ 2947386 h 3006470"/>
                        <a:gd name="connsiteX221-134993" fmla="*/ 3818283 w 6006665"/>
                        <a:gd name="connsiteY221-134994" fmla="*/ 2935660 h 3006470"/>
                        <a:gd name="connsiteX222-134995" fmla="*/ 3817738 w 6006665"/>
                        <a:gd name="connsiteY222-134996" fmla="*/ 2936024 h 3006470"/>
                        <a:gd name="connsiteX223-134997" fmla="*/ 3810921 w 6006665"/>
                        <a:gd name="connsiteY223-134998" fmla="*/ 2956476 h 3006470"/>
                        <a:gd name="connsiteX224-134999" fmla="*/ 3806376 w 6006665"/>
                        <a:gd name="connsiteY224-135000" fmla="*/ 2947386 h 3006470"/>
                        <a:gd name="connsiteX225-135001" fmla="*/ 3806376 w 6006665"/>
                        <a:gd name="connsiteY225-135002" fmla="*/ 2920116 h 3006470"/>
                        <a:gd name="connsiteX226-135003" fmla="*/ 3818283 w 6006665"/>
                        <a:gd name="connsiteY226-135004" fmla="*/ 2920116 h 3006470"/>
                        <a:gd name="connsiteX227-135005" fmla="*/ 3826828 w 6006665"/>
                        <a:gd name="connsiteY227-135006" fmla="*/ 2920116 h 3006470"/>
                        <a:gd name="connsiteX228-135007" fmla="*/ 3833645 w 6006665"/>
                        <a:gd name="connsiteY228-135008" fmla="*/ 2861032 h 3006470"/>
                        <a:gd name="connsiteX229-135009" fmla="*/ 3822283 w 6006665"/>
                        <a:gd name="connsiteY229-135010" fmla="*/ 2817856 h 3006470"/>
                        <a:gd name="connsiteX230-135011" fmla="*/ 3849553 w 6006665"/>
                        <a:gd name="connsiteY230-135012" fmla="*/ 2795131 h 3006470"/>
                        <a:gd name="connsiteX231-135013" fmla="*/ 3858814 w 6006665"/>
                        <a:gd name="connsiteY231-135014" fmla="*/ 2797336 h 3006470"/>
                        <a:gd name="connsiteX232-135015" fmla="*/ 3861460 w 6006665"/>
                        <a:gd name="connsiteY232-135016" fmla="*/ 2795131 h 3006470"/>
                        <a:gd name="connsiteX233-135017" fmla="*/ 3898487 w 6006665"/>
                        <a:gd name="connsiteY233-135018" fmla="*/ 2803947 h 3006470"/>
                        <a:gd name="connsiteX234-135019" fmla="*/ 3919999 w 6006665"/>
                        <a:gd name="connsiteY234-135020" fmla="*/ 2758772 h 3006470"/>
                        <a:gd name="connsiteX235-135021" fmla="*/ 3935906 w 6006665"/>
                        <a:gd name="connsiteY235-135022" fmla="*/ 2699687 h 3006470"/>
                        <a:gd name="connsiteX236-135023" fmla="*/ 3947269 w 6006665"/>
                        <a:gd name="connsiteY236-135024" fmla="*/ 2676963 h 3006470"/>
                        <a:gd name="connsiteX237-135025" fmla="*/ 3966292 w 6006665"/>
                        <a:gd name="connsiteY237-135026" fmla="*/ 2632575 h 3006470"/>
                        <a:gd name="connsiteX238-135027" fmla="*/ 3915999 w 6006665"/>
                        <a:gd name="connsiteY238-135028" fmla="*/ 2645148 h 3006470"/>
                        <a:gd name="connsiteX239-135029" fmla="*/ 3888729 w 6006665"/>
                        <a:gd name="connsiteY239-135030" fmla="*/ 2667873 h 3006470"/>
                        <a:gd name="connsiteX240-135031" fmla="*/ 3876822 w 6006665"/>
                        <a:gd name="connsiteY240-135032" fmla="*/ 2667873 h 3006470"/>
                        <a:gd name="connsiteX241-135033" fmla="*/ 3829645 w 6006665"/>
                        <a:gd name="connsiteY241-135034" fmla="*/ 2667873 h 3006470"/>
                        <a:gd name="connsiteX242-135035" fmla="*/ 3817738 w 6006665"/>
                        <a:gd name="connsiteY242-135036" fmla="*/ 2667873 h 3006470"/>
                        <a:gd name="connsiteX243-135037" fmla="*/ 3801831 w 6006665"/>
                        <a:gd name="connsiteY243-135038" fmla="*/ 2613334 h 3006470"/>
                        <a:gd name="connsiteX244-135039" fmla="*/ 3758654 w 6006665"/>
                        <a:gd name="connsiteY244-135040" fmla="*/ 2574702 h 3006470"/>
                        <a:gd name="connsiteX245-135041" fmla="*/ 3692753 w 6006665"/>
                        <a:gd name="connsiteY245-135042" fmla="*/ 2558795 h 3006470"/>
                        <a:gd name="connsiteX246-135043" fmla="*/ 3683663 w 6006665"/>
                        <a:gd name="connsiteY246-135044" fmla="*/ 2499711 h 3006470"/>
                        <a:gd name="connsiteX247-135045" fmla="*/ 3672301 w 6006665"/>
                        <a:gd name="connsiteY247-135046" fmla="*/ 2467896 h 3006470"/>
                        <a:gd name="connsiteX248-135047" fmla="*/ 3656393 w 6006665"/>
                        <a:gd name="connsiteY248-135048" fmla="*/ 2440627 h 3006470"/>
                        <a:gd name="connsiteX249-135049" fmla="*/ 3633669 w 6006665"/>
                        <a:gd name="connsiteY249-135050" fmla="*/ 2381542 h 3006470"/>
                        <a:gd name="connsiteX250-135051" fmla="*/ 3601854 w 6006665"/>
                        <a:gd name="connsiteY250-135052" fmla="*/ 2361090 h 3006470"/>
                        <a:gd name="connsiteX251-135053" fmla="*/ 3545995 w 6006665"/>
                        <a:gd name="connsiteY251-135054" fmla="*/ 2339606 h 3006470"/>
                        <a:gd name="connsiteX252-135055" fmla="*/ 3506955 w 6006665"/>
                        <a:gd name="connsiteY252-135056" fmla="*/ 2345183 h 3006470"/>
                        <a:gd name="connsiteX253-135057" fmla="*/ 3463779 w 6006665"/>
                        <a:gd name="connsiteY253-135058" fmla="*/ 2354273 h 3006470"/>
                        <a:gd name="connsiteX254-135059" fmla="*/ 3431964 w 6006665"/>
                        <a:gd name="connsiteY254-135060" fmla="*/ 2381542 h 3006470"/>
                        <a:gd name="connsiteX255-135061" fmla="*/ 3452416 w 6006665"/>
                        <a:gd name="connsiteY255-135062" fmla="*/ 2397450 h 3006470"/>
                        <a:gd name="connsiteX256-135063" fmla="*/ 3452416 w 6006665"/>
                        <a:gd name="connsiteY256-135064" fmla="*/ 2429264 h 3006470"/>
                        <a:gd name="connsiteX257-135065" fmla="*/ 3431964 w 6006665"/>
                        <a:gd name="connsiteY257-135066" fmla="*/ 2451989 h 3006470"/>
                        <a:gd name="connsiteX258-135067" fmla="*/ 3400150 w 6006665"/>
                        <a:gd name="connsiteY258-135068" fmla="*/ 2511073 h 3006470"/>
                        <a:gd name="connsiteX259-135069" fmla="*/ 3400150 w 6006665"/>
                        <a:gd name="connsiteY259-135070" fmla="*/ 2538343 h 3006470"/>
                        <a:gd name="connsiteX260-135071" fmla="*/ 3350155 w 6006665"/>
                        <a:gd name="connsiteY260-135072" fmla="*/ 2570157 h 3006470"/>
                        <a:gd name="connsiteX261-135073" fmla="*/ 3342342 w 6006665"/>
                        <a:gd name="connsiteY261-135074" fmla="*/ 2567553 h 3006470"/>
                        <a:gd name="connsiteX262-135075" fmla="*/ 3338249 w 6006665"/>
                        <a:gd name="connsiteY262-135076" fmla="*/ 2570157 h 3006470"/>
                        <a:gd name="connsiteX263-135077" fmla="*/ 3290527 w 6006665"/>
                        <a:gd name="connsiteY263-135078" fmla="*/ 2554250 h 3006470"/>
                        <a:gd name="connsiteX264-135079" fmla="*/ 3259257 w 6006665"/>
                        <a:gd name="connsiteY264-135080" fmla="*/ 2554250 h 3006470"/>
                        <a:gd name="connsiteX265-135081" fmla="*/ 3247350 w 6006665"/>
                        <a:gd name="connsiteY265-135082" fmla="*/ 2554250 h 3006470"/>
                        <a:gd name="connsiteX266-135083" fmla="*/ 3231443 w 6006665"/>
                        <a:gd name="connsiteY266-135084" fmla="*/ 2538343 h 3006470"/>
                        <a:gd name="connsiteX267-135085" fmla="*/ 3213271 w 6006665"/>
                        <a:gd name="connsiteY267-135086" fmla="*/ 2533799 h 3006470"/>
                        <a:gd name="connsiteX268-135087" fmla="*/ 3168359 w 6006665"/>
                        <a:gd name="connsiteY268-135088" fmla="*/ 2570157 h 3006470"/>
                        <a:gd name="connsiteX269-135089" fmla="*/ 3120637 w 6006665"/>
                        <a:gd name="connsiteY269-135090" fmla="*/ 2581519 h 3006470"/>
                        <a:gd name="connsiteX270-135091" fmla="*/ 3082005 w 6006665"/>
                        <a:gd name="connsiteY270-135092" fmla="*/ 2597427 h 3006470"/>
                        <a:gd name="connsiteX271-135093" fmla="*/ 3074460 w 6006665"/>
                        <a:gd name="connsiteY271-135094" fmla="*/ 2595630 h 3006470"/>
                        <a:gd name="connsiteX272-135095" fmla="*/ 3070098 w 6006665"/>
                        <a:gd name="connsiteY272-135096" fmla="*/ 2597427 h 3006470"/>
                        <a:gd name="connsiteX273-135097" fmla="*/ 3022376 w 6006665"/>
                        <a:gd name="connsiteY273-135098" fmla="*/ 2586064 h 3006470"/>
                        <a:gd name="connsiteX274-135099" fmla="*/ 3000196 w 6006665"/>
                        <a:gd name="connsiteY274-135100" fmla="*/ 2586064 h 3006470"/>
                        <a:gd name="connsiteX275-135101" fmla="*/ 2988289 w 6006665"/>
                        <a:gd name="connsiteY275-135102" fmla="*/ 2586064 h 3006470"/>
                        <a:gd name="connsiteX276-135103" fmla="*/ 2967837 w 6006665"/>
                        <a:gd name="connsiteY276-135104" fmla="*/ 2554250 h 3006470"/>
                        <a:gd name="connsiteX277-135105" fmla="*/ 2929205 w 6006665"/>
                        <a:gd name="connsiteY277-135106" fmla="*/ 2526980 h 3006470"/>
                        <a:gd name="connsiteX278-135107" fmla="*/ 2902153 w 6006665"/>
                        <a:gd name="connsiteY278-135108" fmla="*/ 2523116 h 3006470"/>
                        <a:gd name="connsiteX279-135109" fmla="*/ 2861576 w 6006665"/>
                        <a:gd name="connsiteY279-135110" fmla="*/ 2526980 h 3006470"/>
                        <a:gd name="connsiteX280-135111" fmla="*/ 2822944 w 6006665"/>
                        <a:gd name="connsiteY280-135112" fmla="*/ 2538343 h 3006470"/>
                        <a:gd name="connsiteX281-135113" fmla="*/ 2818139 w 6006665"/>
                        <a:gd name="connsiteY281-135114" fmla="*/ 2536254 h 3006470"/>
                        <a:gd name="connsiteX282-135115" fmla="*/ 2811037 w 6006665"/>
                        <a:gd name="connsiteY282-135116" fmla="*/ 2538343 h 3006470"/>
                        <a:gd name="connsiteX283-135117" fmla="*/ 2758770 w 6006665"/>
                        <a:gd name="connsiteY283-135118" fmla="*/ 2515618 h 3006470"/>
                        <a:gd name="connsiteX284-135119" fmla="*/ 2751953 w 6006665"/>
                        <a:gd name="connsiteY284-135120" fmla="*/ 2472441 h 3006470"/>
                        <a:gd name="connsiteX285-135121" fmla="*/ 2708776 w 6006665"/>
                        <a:gd name="connsiteY285-135122" fmla="*/ 2456534 h 3006470"/>
                        <a:gd name="connsiteX286-135123" fmla="*/ 2676962 w 6006665"/>
                        <a:gd name="connsiteY286-135124" fmla="*/ 2451989 h 3006470"/>
                        <a:gd name="connsiteX287-135125" fmla="*/ 2642534 w 6006665"/>
                        <a:gd name="connsiteY287-135126" fmla="*/ 2430245 h 3006470"/>
                        <a:gd name="connsiteX288-135127" fmla="*/ 2609333 w 6006665"/>
                        <a:gd name="connsiteY288-135128" fmla="*/ 2488348 h 3006470"/>
                        <a:gd name="connsiteX289-135129" fmla="*/ 2625240 w 6006665"/>
                        <a:gd name="connsiteY289-135130" fmla="*/ 2522435 h 3006470"/>
                        <a:gd name="connsiteX290-135131" fmla="*/ 2586608 w 6006665"/>
                        <a:gd name="connsiteY290-135132" fmla="*/ 2558795 h 3006470"/>
                        <a:gd name="connsiteX291-135133" fmla="*/ 2577105 w 6006665"/>
                        <a:gd name="connsiteY291-135134" fmla="*/ 2556532 h 3006470"/>
                        <a:gd name="connsiteX292-135135" fmla="*/ 2574701 w 6006665"/>
                        <a:gd name="connsiteY292-135136" fmla="*/ 2558795 h 3006470"/>
                        <a:gd name="connsiteX293-135137" fmla="*/ 2526979 w 6006665"/>
                        <a:gd name="connsiteY293-135138" fmla="*/ 2547432 h 3006470"/>
                        <a:gd name="connsiteX294-135139" fmla="*/ 2490620 w 6006665"/>
                        <a:gd name="connsiteY294-135140" fmla="*/ 2542887 h 3006470"/>
                        <a:gd name="connsiteX295-135141" fmla="*/ 2463350 w 6006665"/>
                        <a:gd name="connsiteY295-135142" fmla="*/ 2515618 h 3006470"/>
                        <a:gd name="connsiteX296-135143" fmla="*/ 2436625 w 6006665"/>
                        <a:gd name="connsiteY296-135144" fmla="*/ 2515618 h 3006470"/>
                        <a:gd name="connsiteX297-135145" fmla="*/ 2424718 w 6006665"/>
                        <a:gd name="connsiteY297-135146" fmla="*/ 2515618 h 3006470"/>
                        <a:gd name="connsiteX298-135147" fmla="*/ 2398858 w 6006665"/>
                        <a:gd name="connsiteY298-135148" fmla="*/ 2502687 h 3006470"/>
                        <a:gd name="connsiteX299-135149" fmla="*/ 2350272 w 6006665"/>
                        <a:gd name="connsiteY299-135150" fmla="*/ 2526980 h 3006470"/>
                        <a:gd name="connsiteX300-135151" fmla="*/ 2282098 w 6006665"/>
                        <a:gd name="connsiteY300-135152" fmla="*/ 2574702 h 3006470"/>
                        <a:gd name="connsiteX301-135153" fmla="*/ 2238921 w 6006665"/>
                        <a:gd name="connsiteY301-135154" fmla="*/ 2586064 h 3006470"/>
                        <a:gd name="connsiteX302-135155" fmla="*/ 2227559 w 6006665"/>
                        <a:gd name="connsiteY302-135156" fmla="*/ 2590609 h 3006470"/>
                        <a:gd name="connsiteX303-135157" fmla="*/ 2225178 w 6006665"/>
                        <a:gd name="connsiteY303-135158" fmla="*/ 2586799 h 3006470"/>
                        <a:gd name="connsiteX304-135159" fmla="*/ 2215652 w 6006665"/>
                        <a:gd name="connsiteY304-135160" fmla="*/ 2590609 h 3006470"/>
                        <a:gd name="connsiteX305-135161" fmla="*/ 2193596 w 6006665"/>
                        <a:gd name="connsiteY305-135162" fmla="*/ 2555320 h 3006470"/>
                        <a:gd name="connsiteX306-135163" fmla="*/ 2157112 w 6006665"/>
                        <a:gd name="connsiteY306-135164" fmla="*/ 2558795 h 3006470"/>
                        <a:gd name="connsiteX307-135165" fmla="*/ 2156291 w 6006665"/>
                        <a:gd name="connsiteY307-135166" fmla="*/ 2557739 h 3006470"/>
                        <a:gd name="connsiteX308-135167" fmla="*/ 2145205 w 6006665"/>
                        <a:gd name="connsiteY308-135168" fmla="*/ 2558795 h 3006470"/>
                        <a:gd name="connsiteX309-135169" fmla="*/ 2129298 w 6006665"/>
                        <a:gd name="connsiteY309-135170" fmla="*/ 2538343 h 3006470"/>
                        <a:gd name="connsiteX310-135171" fmla="*/ 2102029 w 6006665"/>
                        <a:gd name="connsiteY310-135172" fmla="*/ 2526980 h 3006470"/>
                        <a:gd name="connsiteX311-135173" fmla="*/ 2086121 w 6006665"/>
                        <a:gd name="connsiteY311-135174" fmla="*/ 2495166 h 3006470"/>
                        <a:gd name="connsiteX312-135175" fmla="*/ 2070005 w 6006665"/>
                        <a:gd name="connsiteY312-135176" fmla="*/ 2486212 h 3006470"/>
                        <a:gd name="connsiteX313-135177" fmla="*/ 2027582 w 6006665"/>
                        <a:gd name="connsiteY313-135178" fmla="*/ 2499711 h 3006470"/>
                        <a:gd name="connsiteX314-135179" fmla="*/ 2023845 w 6006665"/>
                        <a:gd name="connsiteY314-135180" fmla="*/ 2497111 h 3006470"/>
                        <a:gd name="connsiteX315-135181" fmla="*/ 2018675 w 6006665"/>
                        <a:gd name="connsiteY315-135182" fmla="*/ 2499711 h 3006470"/>
                        <a:gd name="connsiteX316-135183" fmla="*/ 1971363 w 6006665"/>
                        <a:gd name="connsiteY316-135184" fmla="*/ 2468885 h 3006470"/>
                        <a:gd name="connsiteX317-135185" fmla="*/ 1952591 w 6006665"/>
                        <a:gd name="connsiteY317-135186" fmla="*/ 2495166 h 3006470"/>
                        <a:gd name="connsiteX318-135187" fmla="*/ 1947518 w 6006665"/>
                        <a:gd name="connsiteY318-135188" fmla="*/ 2485599 h 3006470"/>
                        <a:gd name="connsiteX319-135189" fmla="*/ 1940684 w 6006665"/>
                        <a:gd name="connsiteY319-135190" fmla="*/ 2495166 h 3006470"/>
                        <a:gd name="connsiteX320-135191" fmla="*/ 1861147 w 6006665"/>
                        <a:gd name="connsiteY320-135192" fmla="*/ 2345183 h 3006470"/>
                        <a:gd name="connsiteX321-135193" fmla="*/ 1811153 w 6006665"/>
                        <a:gd name="connsiteY321-135194" fmla="*/ 2295189 h 3006470"/>
                        <a:gd name="connsiteX322-135195" fmla="*/ 1813950 w 6006665"/>
                        <a:gd name="connsiteY322-135196" fmla="*/ 2292043 h 3006470"/>
                        <a:gd name="connsiteX323-135197" fmla="*/ 802724 w 6006665"/>
                        <a:gd name="connsiteY323-135198" fmla="*/ 2511073 h 3006470"/>
                        <a:gd name="connsiteX324-135199" fmla="*/ 798179 w 6006665"/>
                        <a:gd name="connsiteY324-135200" fmla="*/ 2554250 h 3006470"/>
                        <a:gd name="connsiteX325-135201" fmla="*/ 787406 w 6006665"/>
                        <a:gd name="connsiteY325-135202" fmla="*/ 2543477 h 3006470"/>
                        <a:gd name="connsiteX326-135203" fmla="*/ 786272 w 6006665"/>
                        <a:gd name="connsiteY326-135204" fmla="*/ 2554250 h 3006470"/>
                        <a:gd name="connsiteX327-135205" fmla="*/ 756063 w 6006665"/>
                        <a:gd name="connsiteY327-135206" fmla="*/ 2524040 h 3006470"/>
                        <a:gd name="connsiteX328-135207" fmla="*/ 732278 w 6006665"/>
                        <a:gd name="connsiteY328-135208" fmla="*/ 2581519 h 3006470"/>
                        <a:gd name="connsiteX329-135209" fmla="*/ 743640 w 6006665"/>
                        <a:gd name="connsiteY329-135210" fmla="*/ 2590609 h 3006470"/>
                        <a:gd name="connsiteX330-135211" fmla="*/ 723188 w 6006665"/>
                        <a:gd name="connsiteY330-135212" fmla="*/ 2633786 h 3006470"/>
                        <a:gd name="connsiteX331-135213" fmla="*/ 747026 w 6006665"/>
                        <a:gd name="connsiteY331-135214" fmla="*/ 2670627 h 3006470"/>
                        <a:gd name="connsiteX332-135215" fmla="*/ 763548 w 6006665"/>
                        <a:gd name="connsiteY332-135216" fmla="*/ 2667873 h 3006470"/>
                        <a:gd name="connsiteX333-135217" fmla="*/ 764871 w 6006665"/>
                        <a:gd name="connsiteY333-135218" fmla="*/ 2669637 h 3006470"/>
                        <a:gd name="connsiteX334-135219" fmla="*/ 775455 w 6006665"/>
                        <a:gd name="connsiteY334-135220" fmla="*/ 2667873 h 3006470"/>
                        <a:gd name="connsiteX335-135221" fmla="*/ 802724 w 6006665"/>
                        <a:gd name="connsiteY335-135222" fmla="*/ 2704232 h 3006470"/>
                        <a:gd name="connsiteX336-135223" fmla="*/ 798179 w 6006665"/>
                        <a:gd name="connsiteY336-135224" fmla="*/ 2731502 h 3006470"/>
                        <a:gd name="connsiteX337-135225" fmla="*/ 818632 w 6006665"/>
                        <a:gd name="connsiteY337-135226" fmla="*/ 2742864 h 3006470"/>
                        <a:gd name="connsiteX338-135227" fmla="*/ 802724 w 6006665"/>
                        <a:gd name="connsiteY338-135228" fmla="*/ 2774679 h 3006470"/>
                        <a:gd name="connsiteX339-135229" fmla="*/ 766365 w 6006665"/>
                        <a:gd name="connsiteY339-135230" fmla="*/ 2779224 h 3006470"/>
                        <a:gd name="connsiteX340-135231" fmla="*/ 727733 w 6006665"/>
                        <a:gd name="connsiteY340-135232" fmla="*/ 2838308 h 3006470"/>
                        <a:gd name="connsiteX341-135233" fmla="*/ 759548 w 6006665"/>
                        <a:gd name="connsiteY341-135234" fmla="*/ 2881485 h 3006470"/>
                        <a:gd name="connsiteX342-135235" fmla="*/ 759548 w 6006665"/>
                        <a:gd name="connsiteY342-135236" fmla="*/ 2920116 h 3006470"/>
                        <a:gd name="connsiteX343-135237" fmla="*/ 798179 w 6006665"/>
                        <a:gd name="connsiteY343-135238" fmla="*/ 2979201 h 3006470"/>
                        <a:gd name="connsiteX344-135239" fmla="*/ 775455 w 6006665"/>
                        <a:gd name="connsiteY344-135240" fmla="*/ 2995108 h 3006470"/>
                        <a:gd name="connsiteX345-135241" fmla="*/ 770910 w 6006665"/>
                        <a:gd name="connsiteY345-135242" fmla="*/ 3006470 h 3006470"/>
                        <a:gd name="connsiteX346-135243" fmla="*/ 759003 w 6006665"/>
                        <a:gd name="connsiteY346-135244" fmla="*/ 3006470 h 3006470"/>
                        <a:gd name="connsiteX347-135245" fmla="*/ 755003 w 6006665"/>
                        <a:gd name="connsiteY347-135246" fmla="*/ 3006470 h 3006470"/>
                        <a:gd name="connsiteX348-135247" fmla="*/ 743096 w 6006665"/>
                        <a:gd name="connsiteY348-135248" fmla="*/ 3006470 h 3006470"/>
                        <a:gd name="connsiteX349-135249" fmla="*/ 715826 w 6006665"/>
                        <a:gd name="connsiteY349-135250" fmla="*/ 2972383 h 3006470"/>
                        <a:gd name="connsiteX350-135251" fmla="*/ 704464 w 6006665"/>
                        <a:gd name="connsiteY350-135252" fmla="*/ 2972383 h 3006470"/>
                        <a:gd name="connsiteX351-135253" fmla="*/ 684012 w 6006665"/>
                        <a:gd name="connsiteY351-135254" fmla="*/ 2963293 h 3006470"/>
                        <a:gd name="connsiteX352-135255" fmla="*/ 672649 w 6006665"/>
                        <a:gd name="connsiteY352-135256" fmla="*/ 2940569 h 3006470"/>
                        <a:gd name="connsiteX353-135257" fmla="*/ 645222 w 6006665"/>
                        <a:gd name="connsiteY353-135258" fmla="*/ 2932732 h 3006470"/>
                        <a:gd name="connsiteX354-135259" fmla="*/ 625472 w 6006665"/>
                        <a:gd name="connsiteY354-135260" fmla="*/ 2936024 h 3006470"/>
                        <a:gd name="connsiteX355-135261" fmla="*/ 623771 w 6006665"/>
                        <a:gd name="connsiteY355-135262" fmla="*/ 2934323 h 3006470"/>
                        <a:gd name="connsiteX356-135263" fmla="*/ 613565 w 6006665"/>
                        <a:gd name="connsiteY356-135264" fmla="*/ 2936024 h 3006470"/>
                        <a:gd name="connsiteX357-135265" fmla="*/ 609020 w 6006665"/>
                        <a:gd name="connsiteY357-135266" fmla="*/ 2931479 h 3006470"/>
                        <a:gd name="connsiteX358-135267" fmla="*/ 559026 w 6006665"/>
                        <a:gd name="connsiteY358-135268" fmla="*/ 2904209 h 3006470"/>
                        <a:gd name="connsiteX359-135269" fmla="*/ 506760 w 6006665"/>
                        <a:gd name="connsiteY359-135270" fmla="*/ 2897392 h 3006470"/>
                        <a:gd name="connsiteX360-135271" fmla="*/ 483280 w 6006665"/>
                        <a:gd name="connsiteY360-135272" fmla="*/ 2890683 h 3006470"/>
                        <a:gd name="connsiteX361-135273" fmla="*/ 480035 w 6006665"/>
                        <a:gd name="connsiteY361-135274" fmla="*/ 2892847 h 3006470"/>
                        <a:gd name="connsiteX362-135275" fmla="*/ 475042 w 6006665"/>
                        <a:gd name="connsiteY362-135276" fmla="*/ 2888329 h 3006470"/>
                        <a:gd name="connsiteX363-135277" fmla="*/ 474945 w 6006665"/>
                        <a:gd name="connsiteY363-135278" fmla="*/ 2888302 h 3006470"/>
                        <a:gd name="connsiteX364-135279" fmla="*/ 468128 w 6006665"/>
                        <a:gd name="connsiteY364-135280" fmla="*/ 2892847 h 3006470"/>
                        <a:gd name="connsiteX365-135281" fmla="*/ 420406 w 6006665"/>
                        <a:gd name="connsiteY365-135282" fmla="*/ 2849670 h 3006470"/>
                        <a:gd name="connsiteX366-135283" fmla="*/ 381774 w 6006665"/>
                        <a:gd name="connsiteY366-135284" fmla="*/ 2833763 h 3006470"/>
                        <a:gd name="connsiteX367-135285" fmla="*/ 349960 w 6006665"/>
                        <a:gd name="connsiteY367-135286" fmla="*/ 2801948 h 3006470"/>
                        <a:gd name="connsiteX368-135287" fmla="*/ 377229 w 6006665"/>
                        <a:gd name="connsiteY368-135288" fmla="*/ 2795131 h 3006470"/>
                        <a:gd name="connsiteX369-135289" fmla="*/ 404499 w 6006665"/>
                        <a:gd name="connsiteY369-135290" fmla="*/ 2747409 h 3006470"/>
                        <a:gd name="connsiteX370-135291" fmla="*/ 388591 w 6006665"/>
                        <a:gd name="connsiteY370-135292" fmla="*/ 2731502 h 3006470"/>
                        <a:gd name="connsiteX371-135293" fmla="*/ 440858 w 6006665"/>
                        <a:gd name="connsiteY371-135294" fmla="*/ 2704232 h 3006470"/>
                        <a:gd name="connsiteX372-135295" fmla="*/ 440858 w 6006665"/>
                        <a:gd name="connsiteY372-135296" fmla="*/ 2701176 h 3006470"/>
                        <a:gd name="connsiteX373-135297" fmla="*/ 416406 w 6006665"/>
                        <a:gd name="connsiteY373-135298" fmla="*/ 2704232 h 3006470"/>
                        <a:gd name="connsiteX374-135299" fmla="*/ 416406 w 6006665"/>
                        <a:gd name="connsiteY374-135300" fmla="*/ 2702744 h 3006470"/>
                        <a:gd name="connsiteX375-135301" fmla="*/ 404499 w 6006665"/>
                        <a:gd name="connsiteY375-135302" fmla="*/ 2704232 h 3006470"/>
                        <a:gd name="connsiteX376-135303" fmla="*/ 404499 w 6006665"/>
                        <a:gd name="connsiteY376-135304" fmla="*/ 2683780 h 3006470"/>
                        <a:gd name="connsiteX377-135305" fmla="*/ 424951 w 6006665"/>
                        <a:gd name="connsiteY377-135306" fmla="*/ 2667873 h 3006470"/>
                        <a:gd name="connsiteX378-135307" fmla="*/ 463583 w 6006665"/>
                        <a:gd name="connsiteY378-135308" fmla="*/ 2661056 h 3006470"/>
                        <a:gd name="connsiteX379-135309" fmla="*/ 468128 w 6006665"/>
                        <a:gd name="connsiteY379-135310" fmla="*/ 2645148 h 3006470"/>
                        <a:gd name="connsiteX380-135311" fmla="*/ 456765 w 6006665"/>
                        <a:gd name="connsiteY380-135312" fmla="*/ 2613334 h 3006470"/>
                        <a:gd name="connsiteX381-135313" fmla="*/ 474945 w 6006665"/>
                        <a:gd name="connsiteY381-135314" fmla="*/ 2586064 h 3006470"/>
                        <a:gd name="connsiteX382-135315" fmla="*/ 474945 w 6006665"/>
                        <a:gd name="connsiteY382-135316" fmla="*/ 2565612 h 3006470"/>
                        <a:gd name="connsiteX383-135317" fmla="*/ 420406 w 6006665"/>
                        <a:gd name="connsiteY383-135318" fmla="*/ 2547432 h 3006470"/>
                        <a:gd name="connsiteX384-135319" fmla="*/ 409588 w 6006665"/>
                        <a:gd name="connsiteY384-135320" fmla="*/ 2547432 h 3006470"/>
                        <a:gd name="connsiteX385-135321" fmla="*/ 397681 w 6006665"/>
                        <a:gd name="connsiteY385-135322" fmla="*/ 2547432 h 3006470"/>
                        <a:gd name="connsiteX386-135323" fmla="*/ 379485 w 6006665"/>
                        <a:gd name="connsiteY386-135324" fmla="*/ 2525193 h 3006470"/>
                        <a:gd name="connsiteX387-135325" fmla="*/ 357322 w 6006665"/>
                        <a:gd name="connsiteY387-135326" fmla="*/ 2531525 h 3006470"/>
                        <a:gd name="connsiteX388-135327" fmla="*/ 352842 w 6006665"/>
                        <a:gd name="connsiteY388-135328" fmla="*/ 2529403 h 3006470"/>
                        <a:gd name="connsiteX389-135329" fmla="*/ 345415 w 6006665"/>
                        <a:gd name="connsiteY389-135330" fmla="*/ 2531525 h 3006470"/>
                        <a:gd name="connsiteX390-135331" fmla="*/ 302238 w 6006665"/>
                        <a:gd name="connsiteY390-135332" fmla="*/ 2511073 h 3006470"/>
                        <a:gd name="connsiteX391-135333" fmla="*/ 302238 w 6006665"/>
                        <a:gd name="connsiteY391-135334" fmla="*/ 2499711 h 3006470"/>
                        <a:gd name="connsiteX392-135335" fmla="*/ 286331 w 6006665"/>
                        <a:gd name="connsiteY392-135336" fmla="*/ 2472441 h 3006470"/>
                        <a:gd name="connsiteX393-135337" fmla="*/ 270968 w 6006665"/>
                        <a:gd name="connsiteY393-135338" fmla="*/ 2472441 h 3006470"/>
                        <a:gd name="connsiteX394-135339" fmla="*/ 259061 w 6006665"/>
                        <a:gd name="connsiteY394-135340" fmla="*/ 2472441 h 3006470"/>
                        <a:gd name="connsiteX395-135341" fmla="*/ 254516 w 6006665"/>
                        <a:gd name="connsiteY395-135342" fmla="*/ 2456534 h 3006470"/>
                        <a:gd name="connsiteX396-135343" fmla="*/ 263606 w 6006665"/>
                        <a:gd name="connsiteY396-135344" fmla="*/ 2440627 h 3006470"/>
                        <a:gd name="connsiteX397-135345" fmla="*/ 243991 w 6006665"/>
                        <a:gd name="connsiteY397-135346" fmla="*/ 2410114 h 3006470"/>
                        <a:gd name="connsiteX398-135347" fmla="*/ 216429 w 6006665"/>
                        <a:gd name="connsiteY398-135348" fmla="*/ 2413357 h 3006470"/>
                        <a:gd name="connsiteX399-135349" fmla="*/ 212956 w 6006665"/>
                        <a:gd name="connsiteY399-135350" fmla="*/ 2412365 h 3006470"/>
                        <a:gd name="connsiteX400-135351" fmla="*/ 204522 w 6006665"/>
                        <a:gd name="connsiteY400-135352" fmla="*/ 2413357 h 3006470"/>
                        <a:gd name="connsiteX401-135353" fmla="*/ 199623 w 6006665"/>
                        <a:gd name="connsiteY401-135354" fmla="*/ 2411957 h 3006470"/>
                        <a:gd name="connsiteX402-135355" fmla="*/ 195977 w 6006665"/>
                        <a:gd name="connsiteY402-135356" fmla="*/ 2424719 h 3006470"/>
                        <a:gd name="connsiteX403-135357" fmla="*/ 184968 w 6006665"/>
                        <a:gd name="connsiteY403-135358" fmla="*/ 2421574 h 3006470"/>
                        <a:gd name="connsiteX404-135359" fmla="*/ 184070 w 6006665"/>
                        <a:gd name="connsiteY404-135360" fmla="*/ 2424719 h 3006470"/>
                        <a:gd name="connsiteX405-135361" fmla="*/ 168163 w 6006665"/>
                        <a:gd name="connsiteY405-135362" fmla="*/ 2420184 h 3006470"/>
                        <a:gd name="connsiteX406-135363" fmla="*/ 156800 w 6006665"/>
                        <a:gd name="connsiteY406-135364" fmla="*/ 2381542 h 3006470"/>
                        <a:gd name="connsiteX407-135365" fmla="*/ 152255 w 6006665"/>
                        <a:gd name="connsiteY407-135366" fmla="*/ 2365635 h 3006470"/>
                        <a:gd name="connsiteX408-135367" fmla="*/ 156800 w 6006665"/>
                        <a:gd name="connsiteY408-135368" fmla="*/ 2361090 h 3006470"/>
                        <a:gd name="connsiteX409-135369" fmla="*/ 168707 w 6006665"/>
                        <a:gd name="connsiteY409-135370" fmla="*/ 2361090 h 3006470"/>
                        <a:gd name="connsiteX410-135371" fmla="*/ 188615 w 6006665"/>
                        <a:gd name="connsiteY410-135372" fmla="*/ 2361090 h 3006470"/>
                        <a:gd name="connsiteX411-135373" fmla="*/ 199977 w 6006665"/>
                        <a:gd name="connsiteY411-135374" fmla="*/ 2349728 h 3006470"/>
                        <a:gd name="connsiteX412-135375" fmla="*/ 188615 w 6006665"/>
                        <a:gd name="connsiteY412-135376" fmla="*/ 2327003 h 3006470"/>
                        <a:gd name="connsiteX413-135377" fmla="*/ 168163 w 6006665"/>
                        <a:gd name="connsiteY413-135378" fmla="*/ 2317914 h 3006470"/>
                        <a:gd name="connsiteX414-135379" fmla="*/ 168163 w 6006665"/>
                        <a:gd name="connsiteY414-135380" fmla="*/ 2311096 h 3006470"/>
                        <a:gd name="connsiteX415-135381" fmla="*/ 152255 w 6006665"/>
                        <a:gd name="connsiteY415-135382" fmla="*/ 2295189 h 3006470"/>
                        <a:gd name="connsiteX416-135383" fmla="*/ 129531 w 6006665"/>
                        <a:gd name="connsiteY416-135384" fmla="*/ 2258829 h 3006470"/>
                        <a:gd name="connsiteX417-135385" fmla="*/ 140893 w 6006665"/>
                        <a:gd name="connsiteY417-135386" fmla="*/ 2236105 h 3006470"/>
                        <a:gd name="connsiteX418-135387" fmla="*/ 136348 w 6006665"/>
                        <a:gd name="connsiteY418-135388" fmla="*/ 2208835 h 3006470"/>
                        <a:gd name="connsiteX419-135389" fmla="*/ 103789 w 6006665"/>
                        <a:gd name="connsiteY419-135390" fmla="*/ 2195428 h 3006470"/>
                        <a:gd name="connsiteX420-135391" fmla="*/ 93716 w 6006665"/>
                        <a:gd name="connsiteY420-135392" fmla="*/ 2199745 h 3006470"/>
                        <a:gd name="connsiteX421-135393" fmla="*/ 91868 w 6006665"/>
                        <a:gd name="connsiteY421-135394" fmla="*/ 2195434 h 3006470"/>
                        <a:gd name="connsiteX422-135395" fmla="*/ 81809 w 6006665"/>
                        <a:gd name="connsiteY422-135396" fmla="*/ 2199745 h 3006470"/>
                        <a:gd name="connsiteX423-135397" fmla="*/ 74992 w 6006665"/>
                        <a:gd name="connsiteY423-135398" fmla="*/ 2183838 h 3006470"/>
                        <a:gd name="connsiteX424-135399" fmla="*/ 34087 w 6006665"/>
                        <a:gd name="connsiteY424-135400" fmla="*/ 2172476 h 3006470"/>
                        <a:gd name="connsiteX425-135401" fmla="*/ 22725 w 6006665"/>
                        <a:gd name="connsiteY425-135402" fmla="*/ 2129299 h 3006470"/>
                        <a:gd name="connsiteX426-135403" fmla="*/ 22725 w 6006665"/>
                        <a:gd name="connsiteY426-135404" fmla="*/ 2097484 h 3006470"/>
                        <a:gd name="connsiteX427-135405" fmla="*/ 0 w 6006665"/>
                        <a:gd name="connsiteY427-135406" fmla="*/ 2081577 h 3006470"/>
                        <a:gd name="connsiteX428-135407" fmla="*/ 15907 w 6006665"/>
                        <a:gd name="connsiteY428-135408" fmla="*/ 2058853 h 3006470"/>
                        <a:gd name="connsiteX429-135409" fmla="*/ 6818 w 6006665"/>
                        <a:gd name="connsiteY429-135410" fmla="*/ 1995224 h 3006470"/>
                        <a:gd name="connsiteX430-135411" fmla="*/ 34087 w 6006665"/>
                        <a:gd name="connsiteY430-135412" fmla="*/ 1952047 h 3006470"/>
                        <a:gd name="connsiteX431-135413" fmla="*/ 27270 w 6006665"/>
                        <a:gd name="connsiteY431-135414" fmla="*/ 1940685 h 3006470"/>
                        <a:gd name="connsiteX432-135415" fmla="*/ 70447 w 6006665"/>
                        <a:gd name="connsiteY432-135416" fmla="*/ 1902053 h 3006470"/>
                        <a:gd name="connsiteX433-135417" fmla="*/ 27270 w 6006665"/>
                        <a:gd name="connsiteY433-135418" fmla="*/ 1865693 h 3006470"/>
                        <a:gd name="connsiteX434-135419" fmla="*/ 109078 w 6006665"/>
                        <a:gd name="connsiteY434-135420" fmla="*/ 1767977 h 3006470"/>
                        <a:gd name="connsiteX435-135421" fmla="*/ 145438 w 6006665"/>
                        <a:gd name="connsiteY435-135422" fmla="*/ 1724800 h 3006470"/>
                        <a:gd name="connsiteX436-135423" fmla="*/ 156800 w 6006665"/>
                        <a:gd name="connsiteY436-135424" fmla="*/ 1681624 h 3006470"/>
                        <a:gd name="connsiteX437-135425" fmla="*/ 102261 w 6006665"/>
                        <a:gd name="connsiteY437-135426" fmla="*/ 1629357 h 3006470"/>
                        <a:gd name="connsiteX438-135427" fmla="*/ 118168 w 6006665"/>
                        <a:gd name="connsiteY438-135428" fmla="*/ 1574818 h 3006470"/>
                        <a:gd name="connsiteX439-135429" fmla="*/ 86354 w 6006665"/>
                        <a:gd name="connsiteY439-135430" fmla="*/ 1511189 h 3006470"/>
                        <a:gd name="connsiteX440-135431" fmla="*/ 298238 w 6006665"/>
                        <a:gd name="connsiteY440-135432" fmla="*/ 1554366 h 3006470"/>
                        <a:gd name="connsiteX441-135433" fmla="*/ 345959 w 6006665"/>
                        <a:gd name="connsiteY441-135434" fmla="*/ 1586180 h 3006470"/>
                        <a:gd name="connsiteX442-135435" fmla="*/ 362087 w 6006665"/>
                        <a:gd name="connsiteY442-135436" fmla="*/ 1595588 h 3006470"/>
                        <a:gd name="connsiteX443-135437" fmla="*/ 365867 w 6006665"/>
                        <a:gd name="connsiteY443-135438" fmla="*/ 1563455 h 3006470"/>
                        <a:gd name="connsiteX444-135439" fmla="*/ 345415 w 6006665"/>
                        <a:gd name="connsiteY444-135440" fmla="*/ 1527096 h 3006470"/>
                        <a:gd name="connsiteX445-135441" fmla="*/ 365867 w 6006665"/>
                        <a:gd name="connsiteY445-135442" fmla="*/ 1495281 h 3006470"/>
                        <a:gd name="connsiteX446-135443" fmla="*/ 374560 w 6006665"/>
                        <a:gd name="connsiteY446-135444" fmla="*/ 1500280 h 3006470"/>
                        <a:gd name="connsiteX447-135445" fmla="*/ 377774 w 6006665"/>
                        <a:gd name="connsiteY447-135446" fmla="*/ 1495281 h 3006470"/>
                        <a:gd name="connsiteX448-135447" fmla="*/ 461933 w 6006665"/>
                        <a:gd name="connsiteY448-135448" fmla="*/ 1543673 h 3006470"/>
                        <a:gd name="connsiteX449-135449" fmla="*/ 484035 w 6006665"/>
                        <a:gd name="connsiteY449-135450" fmla="*/ 1527096 h 3006470"/>
                        <a:gd name="connsiteX450-135451" fmla="*/ 463583 w 6006665"/>
                        <a:gd name="connsiteY450-135452" fmla="*/ 1461194 h 3006470"/>
                        <a:gd name="connsiteX451-135453" fmla="*/ 1677078 w 6006665"/>
                        <a:gd name="connsiteY451-135454" fmla="*/ 1370296 h 3006470"/>
                        <a:gd name="connsiteX452-135455" fmla="*/ 1720255 w 6006665"/>
                        <a:gd name="connsiteY452-135456" fmla="*/ 1349844 h 3006470"/>
                        <a:gd name="connsiteX453-135457" fmla="*/ 1731617 w 6006665"/>
                        <a:gd name="connsiteY453-135458" fmla="*/ 1299850 h 3006470"/>
                        <a:gd name="connsiteX454-135459" fmla="*/ 1758887 w 6006665"/>
                        <a:gd name="connsiteY454-135460" fmla="*/ 1256673 h 3006470"/>
                        <a:gd name="connsiteX455-135461" fmla="*/ 1736162 w 6006665"/>
                        <a:gd name="connsiteY455-135462" fmla="*/ 1197589 h 3006470"/>
                        <a:gd name="connsiteX456-135463" fmla="*/ 1758887 w 6006665"/>
                        <a:gd name="connsiteY456-135464" fmla="*/ 1133960 h 3006470"/>
                        <a:gd name="connsiteX457-135465" fmla="*/ 1704347 w 6006665"/>
                        <a:gd name="connsiteY457-135466" fmla="*/ 1070331 h 3006470"/>
                        <a:gd name="connsiteX458-135467" fmla="*/ 1736162 w 6006665"/>
                        <a:gd name="connsiteY458-135468" fmla="*/ 961252 h 3006470"/>
                        <a:gd name="connsiteX459-135469" fmla="*/ 1688440 w 6006665"/>
                        <a:gd name="connsiteY459-135470" fmla="*/ 865809 h 3006470"/>
                        <a:gd name="connsiteX460-135471" fmla="*/ 1752069 w 6006665"/>
                        <a:gd name="connsiteY460-135472" fmla="*/ 788545 h 3006470"/>
                        <a:gd name="connsiteX461-135473" fmla="*/ 1747524 w 6006665"/>
                        <a:gd name="connsiteY461-135474" fmla="*/ 704464 h 3006470"/>
                        <a:gd name="connsiteX462-135475" fmla="*/ 1763431 w 6006665"/>
                        <a:gd name="connsiteY462-135476" fmla="*/ 697647 h 3006470"/>
                        <a:gd name="connsiteX463-135477" fmla="*/ 1764877 w 6006665"/>
                        <a:gd name="connsiteY463-135478" fmla="*/ 702130 h 3006470"/>
                        <a:gd name="connsiteX464-135479" fmla="*/ 1775339 w 6006665"/>
                        <a:gd name="connsiteY464-135480" fmla="*/ 697647 h 3006470"/>
                        <a:gd name="connsiteX465-135481" fmla="*/ 1798063 w 6006665"/>
                        <a:gd name="connsiteY465-135482" fmla="*/ 768093 h 3006470"/>
                        <a:gd name="connsiteX466-135483" fmla="*/ 1791454 w 6006665"/>
                        <a:gd name="connsiteY466-135484" fmla="*/ 815304 h 3006470"/>
                        <a:gd name="connsiteX467-135485" fmla="*/ 1854330 w 6006665"/>
                        <a:gd name="connsiteY467-135486" fmla="*/ 772638 h 3006470"/>
                        <a:gd name="connsiteX468-135487" fmla="*/ 1931594 w 6006665"/>
                        <a:gd name="connsiteY468-135488" fmla="*/ 763548 h 3006470"/>
                        <a:gd name="connsiteX469-135489" fmla="*/ 1932772 w 6006665"/>
                        <a:gd name="connsiteY469-135490" fmla="*/ 764810 h 3006470"/>
                        <a:gd name="connsiteX470-135491" fmla="*/ 1943501 w 6006665"/>
                        <a:gd name="connsiteY470-135492" fmla="*/ 763548 h 3006470"/>
                        <a:gd name="connsiteX471-135493" fmla="*/ 1988608 w 6006665"/>
                        <a:gd name="connsiteY471-135494" fmla="*/ 811877 h 3006470"/>
                        <a:gd name="connsiteX472-135495" fmla="*/ 1963408 w 6006665"/>
                        <a:gd name="connsiteY472-135496" fmla="*/ 736278 h 3006470"/>
                        <a:gd name="connsiteX473-135497" fmla="*/ 1963408 w 6006665"/>
                        <a:gd name="connsiteY473-135498" fmla="*/ 595386 h 3006470"/>
                        <a:gd name="connsiteX474-135499" fmla="*/ 2027037 w 6006665"/>
                        <a:gd name="connsiteY474-135500" fmla="*/ 574934 h 3006470"/>
                        <a:gd name="connsiteX475-135501" fmla="*/ 2037269 w 6006665"/>
                        <a:gd name="connsiteY475-135502" fmla="*/ 575472 h 3006470"/>
                        <a:gd name="connsiteX476-135503" fmla="*/ 2038944 w 6006665"/>
                        <a:gd name="connsiteY476-135504" fmla="*/ 574934 h 3006470"/>
                        <a:gd name="connsiteX477-135505" fmla="*/ 2115414 w 6006665"/>
                        <a:gd name="connsiteY477-135506" fmla="*/ 578958 h 3006470"/>
                        <a:gd name="connsiteX478-135507" fmla="*/ 2192927 w 6006665"/>
                        <a:gd name="connsiteY478-135508" fmla="*/ 559026 h 3006470"/>
                        <a:gd name="connsiteX479-135509" fmla="*/ 2167930 w 6006665"/>
                        <a:gd name="connsiteY479-135510" fmla="*/ 493125 h 3006470"/>
                        <a:gd name="connsiteX480-135511" fmla="*/ 2204289 w 6006665"/>
                        <a:gd name="connsiteY480-135512" fmla="*/ 402226 h 3006470"/>
                        <a:gd name="connsiteX481-135513" fmla="*/ 2247466 w 6006665"/>
                        <a:gd name="connsiteY481-135514" fmla="*/ 397681 h 3006470"/>
                        <a:gd name="connsiteX482-135515" fmla="*/ 2317913 w 6006665"/>
                        <a:gd name="connsiteY482-135516" fmla="*/ 322690 h 3006470"/>
                        <a:gd name="connsiteX483-135517" fmla="*/ 2420183 w 6006665"/>
                        <a:gd name="connsiteY483-135518" fmla="*/ 304510 h 3006470"/>
                        <a:gd name="connsiteX484-135519" fmla="*/ 2429263 w 6006665"/>
                        <a:gd name="connsiteY484-135520" fmla="*/ 263606 h 3006470"/>
                        <a:gd name="connsiteX485-135521" fmla="*/ 2526979 w 6006665"/>
                        <a:gd name="connsiteY485-135522" fmla="*/ 252244 h 3006470"/>
                        <a:gd name="connsiteX486-135523" fmla="*/ 2528058 w 6006665"/>
                        <a:gd name="connsiteY486-135524" fmla="*/ 253503 h 3006470"/>
                        <a:gd name="connsiteX487-135525" fmla="*/ 2538886 w 6006665"/>
                        <a:gd name="connsiteY487-135526" fmla="*/ 252244 h 3006470"/>
                        <a:gd name="connsiteX488-135527" fmla="*/ 2560820 w 6006665"/>
                        <a:gd name="connsiteY488-135528" fmla="*/ 277833 h 3006470"/>
                        <a:gd name="connsiteX489-135529" fmla="*/ 2640602 w 6006665"/>
                        <a:gd name="connsiteY489-135530" fmla="*/ 202249 h 3006470"/>
                        <a:gd name="connsiteX490-135531" fmla="*/ 2652509 w 6006665"/>
                        <a:gd name="connsiteY490-135532" fmla="*/ 202249 h 3006470"/>
                        <a:gd name="connsiteX491-135533" fmla="*/ 2704231 w 6006665"/>
                        <a:gd name="connsiteY491-135534" fmla="*/ 202249 h 3006470"/>
                        <a:gd name="connsiteX492-135535" fmla="*/ 2715593 w 6006665"/>
                        <a:gd name="connsiteY492-135536" fmla="*/ 134075 h 3006470"/>
                        <a:gd name="connsiteX493-135537" fmla="*/ 2751953 w 6006665"/>
                        <a:gd name="connsiteY493-135538" fmla="*/ 68174 h 3006470"/>
                        <a:gd name="connsiteX494-135539" fmla="*/ 2838307 w 6006665"/>
                        <a:gd name="connsiteY494-135540" fmla="*/ 0 h 3006470"/>
                        <a:gd name="connsiteX0-135541" fmla="*/ 1791129 w 6006665"/>
                        <a:gd name="connsiteY0-135542" fmla="*/ 817622 h 3006470"/>
                        <a:gd name="connsiteX1-135543" fmla="*/ 1782156 w 6006665"/>
                        <a:gd name="connsiteY1-135544" fmla="*/ 881716 h 3006470"/>
                        <a:gd name="connsiteX2-135545" fmla="*/ 1809554 w 6006665"/>
                        <a:gd name="connsiteY2-135546" fmla="*/ 895415 h 3006470"/>
                        <a:gd name="connsiteX3-135547" fmla="*/ 1791129 w 6006665"/>
                        <a:gd name="connsiteY3-135548" fmla="*/ 817622 h 3006470"/>
                        <a:gd name="connsiteX4-135549" fmla="*/ 2838307 w 6006665"/>
                        <a:gd name="connsiteY4-135550" fmla="*/ 0 h 3006470"/>
                        <a:gd name="connsiteX5-135551" fmla="*/ 2844246 w 6006665"/>
                        <a:gd name="connsiteY5-135552" fmla="*/ 4711 h 3006470"/>
                        <a:gd name="connsiteX6-135553" fmla="*/ 2850213 w 6006665"/>
                        <a:gd name="connsiteY6-135554" fmla="*/ 0 h 3006470"/>
                        <a:gd name="connsiteX7-135555" fmla="*/ 2916115 w 6006665"/>
                        <a:gd name="connsiteY7-135556" fmla="*/ 52267 h 3006470"/>
                        <a:gd name="connsiteX8-135557" fmla="*/ 2861576 w 6006665"/>
                        <a:gd name="connsiteY8-135558" fmla="*/ 90899 h 3006470"/>
                        <a:gd name="connsiteX9-135559" fmla="*/ 2947929 w 6006665"/>
                        <a:gd name="connsiteY9-135560" fmla="*/ 118168 h 3006470"/>
                        <a:gd name="connsiteX10-135561" fmla="*/ 2957621 w 6006665"/>
                        <a:gd name="connsiteY10-135562" fmla="*/ 186006 h 3006470"/>
                        <a:gd name="connsiteX11-135563" fmla="*/ 2979199 w 6006665"/>
                        <a:gd name="connsiteY11-135564" fmla="*/ 161345 h 3006470"/>
                        <a:gd name="connsiteX12-135565" fmla="*/ 2991106 w 6006665"/>
                        <a:gd name="connsiteY12-135566" fmla="*/ 161345 h 3006470"/>
                        <a:gd name="connsiteX13-135567" fmla="*/ 3086005 w 6006665"/>
                        <a:gd name="connsiteY13-135568" fmla="*/ 161345 h 3006470"/>
                        <a:gd name="connsiteX14-135569" fmla="*/ 3097912 w 6006665"/>
                        <a:gd name="connsiteY14-135570" fmla="*/ 161345 h 3006470"/>
                        <a:gd name="connsiteX15-135571" fmla="*/ 3179721 w 6006665"/>
                        <a:gd name="connsiteY15-135572" fmla="*/ 236336 h 3006470"/>
                        <a:gd name="connsiteX16-135573" fmla="*/ 3211535 w 6006665"/>
                        <a:gd name="connsiteY16-135574" fmla="*/ 295420 h 3006470"/>
                        <a:gd name="connsiteX17-135575" fmla="*/ 3200173 w 6006665"/>
                        <a:gd name="connsiteY17-135576" fmla="*/ 370412 h 3006470"/>
                        <a:gd name="connsiteX18-135577" fmla="*/ 3161541 w 6006665"/>
                        <a:gd name="connsiteY18-135578" fmla="*/ 413589 h 3006470"/>
                        <a:gd name="connsiteX19-135579" fmla="*/ 3066097 w 6006665"/>
                        <a:gd name="connsiteY19-135580" fmla="*/ 488580 h 3006470"/>
                        <a:gd name="connsiteX20-135581" fmla="*/ 3034283 w 6006665"/>
                        <a:gd name="connsiteY20-135582" fmla="*/ 531757 h 3006470"/>
                        <a:gd name="connsiteX21-135583" fmla="*/ 3082005 w 6006665"/>
                        <a:gd name="connsiteY21-135584" fmla="*/ 547664 h 3006470"/>
                        <a:gd name="connsiteX22-135585" fmla="*/ 3129459 w 6006665"/>
                        <a:gd name="connsiteY22-135586" fmla="*/ 575345 h 3006470"/>
                        <a:gd name="connsiteX23-135587" fmla="*/ 3156451 w 6006665"/>
                        <a:gd name="connsiteY23-135588" fmla="*/ 552209 h 3006470"/>
                        <a:gd name="connsiteX24-135589" fmla="*/ 3158460 w 6006665"/>
                        <a:gd name="connsiteY24-135590" fmla="*/ 560693 h 3006470"/>
                        <a:gd name="connsiteX25-135591" fmla="*/ 3168359 w 6006665"/>
                        <a:gd name="connsiteY25-135592" fmla="*/ 552209 h 3006470"/>
                        <a:gd name="connsiteX26-135593" fmla="*/ 3184984 w 6006665"/>
                        <a:gd name="connsiteY26-135594" fmla="*/ 622402 h 3006470"/>
                        <a:gd name="connsiteX27-135595" fmla="*/ 3192811 w 6006665"/>
                        <a:gd name="connsiteY27-135596" fmla="*/ 606748 h 3006470"/>
                        <a:gd name="connsiteX28-135597" fmla="*/ 3251895 w 6006665"/>
                        <a:gd name="connsiteY28-135598" fmla="*/ 586296 h 3006470"/>
                        <a:gd name="connsiteX29-135599" fmla="*/ 3259833 w 6006665"/>
                        <a:gd name="connsiteY29-135600" fmla="*/ 587670 h 3006470"/>
                        <a:gd name="connsiteX30-135601" fmla="*/ 3263802 w 6006665"/>
                        <a:gd name="connsiteY30-135602" fmla="*/ 586296 h 3006470"/>
                        <a:gd name="connsiteX31-135603" fmla="*/ 3381970 w 6006665"/>
                        <a:gd name="connsiteY31-135604" fmla="*/ 606748 h 3006470"/>
                        <a:gd name="connsiteX32-135605" fmla="*/ 3388787 w 6006665"/>
                        <a:gd name="connsiteY32-135606" fmla="*/ 665832 h 3006470"/>
                        <a:gd name="connsiteX33-135607" fmla="*/ 3531529 w 6006665"/>
                        <a:gd name="connsiteY33-135608" fmla="*/ 686823 h 3006470"/>
                        <a:gd name="connsiteX34-135609" fmla="*/ 3538225 w 6006665"/>
                        <a:gd name="connsiteY34-135610" fmla="*/ 590841 h 3006470"/>
                        <a:gd name="connsiteX35-135611" fmla="*/ 3549910 w 6006665"/>
                        <a:gd name="connsiteY35-135612" fmla="*/ 594028 h 3006470"/>
                        <a:gd name="connsiteX36-135613" fmla="*/ 3550132 w 6006665"/>
                        <a:gd name="connsiteY36-135614" fmla="*/ 590841 h 3006470"/>
                        <a:gd name="connsiteX37-135615" fmla="*/ 3625123 w 6006665"/>
                        <a:gd name="connsiteY37-135616" fmla="*/ 611293 h 3006470"/>
                        <a:gd name="connsiteX38-135617" fmla="*/ 3672301 w 6006665"/>
                        <a:gd name="connsiteY38-135618" fmla="*/ 611293 h 3006470"/>
                        <a:gd name="connsiteX39-135619" fmla="*/ 3684207 w 6006665"/>
                        <a:gd name="connsiteY39-135620" fmla="*/ 611293 h 3006470"/>
                        <a:gd name="connsiteX40-135621" fmla="*/ 3743291 w 6006665"/>
                        <a:gd name="connsiteY40-135622" fmla="*/ 677194 h 3006470"/>
                        <a:gd name="connsiteX41-135623" fmla="*/ 3759199 w 6006665"/>
                        <a:gd name="connsiteY41-135624" fmla="*/ 756731 h 3006470"/>
                        <a:gd name="connsiteX42-135625" fmla="*/ 3738747 w 6006665"/>
                        <a:gd name="connsiteY42-135626" fmla="*/ 806725 h 3006470"/>
                        <a:gd name="connsiteX43-135627" fmla="*/ 3786469 w 6006665"/>
                        <a:gd name="connsiteY43-135628" fmla="*/ 897623 h 3006470"/>
                        <a:gd name="connsiteX44-135629" fmla="*/ 3835603 w 6006665"/>
                        <a:gd name="connsiteY44-135630" fmla="*/ 933529 h 3006470"/>
                        <a:gd name="connsiteX45-135631" fmla="*/ 3865460 w 6006665"/>
                        <a:gd name="connsiteY45-135632" fmla="*/ 822632 h 3006470"/>
                        <a:gd name="connsiteX46-135633" fmla="*/ 3875077 w 6006665"/>
                        <a:gd name="connsiteY46-135634" fmla="*/ 831139 h 3006470"/>
                        <a:gd name="connsiteX47-135635" fmla="*/ 3877367 w 6006665"/>
                        <a:gd name="connsiteY47-135636" fmla="*/ 822632 h 3006470"/>
                        <a:gd name="connsiteX48-135637" fmla="*/ 3932151 w 6006665"/>
                        <a:gd name="connsiteY48-135638" fmla="*/ 871095 h 3006470"/>
                        <a:gd name="connsiteX49-135639" fmla="*/ 3988173 w 6006665"/>
                        <a:gd name="connsiteY49-135640" fmla="*/ 843084 h 3006470"/>
                        <a:gd name="connsiteX50-135641" fmla="*/ 3993852 w 6006665"/>
                        <a:gd name="connsiteY50-135642" fmla="*/ 846199 h 3006470"/>
                        <a:gd name="connsiteX51-135643" fmla="*/ 4000080 w 6006665"/>
                        <a:gd name="connsiteY51-135644" fmla="*/ 843084 h 3006470"/>
                        <a:gd name="connsiteX52-135645" fmla="*/ 4062426 w 6006665"/>
                        <a:gd name="connsiteY52-135646" fmla="*/ 877274 h 3006470"/>
                        <a:gd name="connsiteX53-135647" fmla="*/ 4085889 w 6006665"/>
                        <a:gd name="connsiteY53-135648" fmla="*/ 849902 h 3006470"/>
                        <a:gd name="connsiteX54-135649" fmla="*/ 4095563 w 6006665"/>
                        <a:gd name="connsiteY54-135650" fmla="*/ 852506 h 3006470"/>
                        <a:gd name="connsiteX55-135651" fmla="*/ 4097796 w 6006665"/>
                        <a:gd name="connsiteY55-135652" fmla="*/ 849902 h 3006470"/>
                        <a:gd name="connsiteX56-135653" fmla="*/ 4144150 w 6006665"/>
                        <a:gd name="connsiteY56-135654" fmla="*/ 862382 h 3006470"/>
                        <a:gd name="connsiteX57-135655" fmla="*/ 4117703 w 6006665"/>
                        <a:gd name="connsiteY57-135656" fmla="*/ 752186 h 3006470"/>
                        <a:gd name="connsiteX58-135657" fmla="*/ 4165425 w 6006665"/>
                        <a:gd name="connsiteY58-135658" fmla="*/ 697647 h 3006470"/>
                        <a:gd name="connsiteX59-135659" fmla="*/ 4175231 w 6006665"/>
                        <a:gd name="connsiteY59-135660" fmla="*/ 700048 h 3006470"/>
                        <a:gd name="connsiteX60-135661" fmla="*/ 4177332 w 6006665"/>
                        <a:gd name="connsiteY60-135662" fmla="*/ 697647 h 3006470"/>
                        <a:gd name="connsiteX61-135663" fmla="*/ 4511384 w 6006665"/>
                        <a:gd name="connsiteY61-135664" fmla="*/ 779455 h 3006470"/>
                        <a:gd name="connsiteX62-135665" fmla="*/ 4543199 w 6006665"/>
                        <a:gd name="connsiteY62-135666" fmla="*/ 849902 h 3006470"/>
                        <a:gd name="connsiteX63-135667" fmla="*/ 4639242 w 6006665"/>
                        <a:gd name="connsiteY63-135668" fmla="*/ 932544 h 3006470"/>
                        <a:gd name="connsiteX64-135669" fmla="*/ 4774445 w 6006665"/>
                        <a:gd name="connsiteY64-135670" fmla="*/ 913531 h 3006470"/>
                        <a:gd name="connsiteX65-135671" fmla="*/ 4778496 w 6006665"/>
                        <a:gd name="connsiteY65-135672" fmla="*/ 914635 h 3006470"/>
                        <a:gd name="connsiteX66-135673" fmla="*/ 4786352 w 6006665"/>
                        <a:gd name="connsiteY66-135674" fmla="*/ 913531 h 3006470"/>
                        <a:gd name="connsiteX67-135675" fmla="*/ 4861343 w 6006665"/>
                        <a:gd name="connsiteY67-135676" fmla="*/ 933983 h 3006470"/>
                        <a:gd name="connsiteX68-135677" fmla="*/ 4893158 w 6006665"/>
                        <a:gd name="connsiteY68-135678" fmla="*/ 977160 h 3006470"/>
                        <a:gd name="connsiteX69-135679" fmla="*/ 4888613 w 6006665"/>
                        <a:gd name="connsiteY69-135680" fmla="*/ 1058968 h 3006470"/>
                        <a:gd name="connsiteX70-135681" fmla="*/ 4927677 w 6006665"/>
                        <a:gd name="connsiteY70-135682" fmla="*/ 1083640 h 3006470"/>
                        <a:gd name="connsiteX71-135683" fmla="*/ 4967605 w 6006665"/>
                        <a:gd name="connsiteY71-135684" fmla="*/ 1070331 h 3006470"/>
                        <a:gd name="connsiteX72-135685" fmla="*/ 5038051 w 6006665"/>
                        <a:gd name="connsiteY72-135686" fmla="*/ 1063513 h 3006470"/>
                        <a:gd name="connsiteX73-135687" fmla="*/ 5040730 w 6006665"/>
                        <a:gd name="connsiteY73-135688" fmla="*/ 1064406 h 3006470"/>
                        <a:gd name="connsiteX74-135689" fmla="*/ 5049958 w 6006665"/>
                        <a:gd name="connsiteY74-135690" fmla="*/ 1063513 h 3006470"/>
                        <a:gd name="connsiteX75-135691" fmla="*/ 5114249 w 6006665"/>
                        <a:gd name="connsiteY75-135692" fmla="*/ 1084944 h 3006470"/>
                        <a:gd name="connsiteX76-135693" fmla="*/ 5176671 w 6006665"/>
                        <a:gd name="connsiteY76-135694" fmla="*/ 1074876 h 3006470"/>
                        <a:gd name="connsiteX77-135695" fmla="*/ 5177801 w 6006665"/>
                        <a:gd name="connsiteY77-135696" fmla="*/ 1076614 h 3006470"/>
                        <a:gd name="connsiteX78-135697" fmla="*/ 5188578 w 6006665"/>
                        <a:gd name="connsiteY78-135698" fmla="*/ 1074876 h 3006470"/>
                        <a:gd name="connsiteX79-135699" fmla="*/ 5243719 w 6006665"/>
                        <a:gd name="connsiteY79-135700" fmla="*/ 1159707 h 3006470"/>
                        <a:gd name="connsiteX80-135701" fmla="*/ 5283477 w 6006665"/>
                        <a:gd name="connsiteY80-135702" fmla="*/ 1129415 h 3006470"/>
                        <a:gd name="connsiteX81-135703" fmla="*/ 5258480 w 6006665"/>
                        <a:gd name="connsiteY81-135704" fmla="*/ 1063513 h 3006470"/>
                        <a:gd name="connsiteX82-135705" fmla="*/ 5267570 w 6006665"/>
                        <a:gd name="connsiteY82-135706" fmla="*/ 1015792 h 3006470"/>
                        <a:gd name="connsiteX83-135707" fmla="*/ 5278896 w 6006665"/>
                        <a:gd name="connsiteY83-135708" fmla="*/ 1018841 h 3006470"/>
                        <a:gd name="connsiteX84-135709" fmla="*/ 5279477 w 6006665"/>
                        <a:gd name="connsiteY84-135710" fmla="*/ 1015792 h 3006470"/>
                        <a:gd name="connsiteX85-135711" fmla="*/ 5395510 w 6006665"/>
                        <a:gd name="connsiteY85-135712" fmla="*/ 1047031 h 3006470"/>
                        <a:gd name="connsiteX86-135713" fmla="*/ 5463001 w 6006665"/>
                        <a:gd name="connsiteY86-135714" fmla="*/ 1043061 h 3006470"/>
                        <a:gd name="connsiteX87-135715" fmla="*/ 5464386 w 6006665"/>
                        <a:gd name="connsiteY87-135716" fmla="*/ 1043680 h 3006470"/>
                        <a:gd name="connsiteX88-135717" fmla="*/ 5474909 w 6006665"/>
                        <a:gd name="connsiteY88-135718" fmla="*/ 1043061 h 3006470"/>
                        <a:gd name="connsiteX89-135719" fmla="*/ 5581715 w 6006665"/>
                        <a:gd name="connsiteY89-135720" fmla="*/ 1090783 h 3006470"/>
                        <a:gd name="connsiteX90-135721" fmla="*/ 5633981 w 6006665"/>
                        <a:gd name="connsiteY90-135722" fmla="*/ 1133960 h 3006470"/>
                        <a:gd name="connsiteX91-135723" fmla="*/ 5720335 w 6006665"/>
                        <a:gd name="connsiteY91-135724" fmla="*/ 1213496 h 3006470"/>
                        <a:gd name="connsiteX92-135725" fmla="*/ 5822595 w 6006665"/>
                        <a:gd name="connsiteY92-135726" fmla="*/ 1311212 h 3006470"/>
                        <a:gd name="connsiteX93-135727" fmla="*/ 5818051 w 6006665"/>
                        <a:gd name="connsiteY93-135728" fmla="*/ 1365751 h 3006470"/>
                        <a:gd name="connsiteX94-135729" fmla="*/ 5825679 w 6006665"/>
                        <a:gd name="connsiteY94-135730" fmla="*/ 1373379 h 3006470"/>
                        <a:gd name="connsiteX95-135731" fmla="*/ 5822051 w 6006665"/>
                        <a:gd name="connsiteY95-135732" fmla="*/ 1322574 h 3006470"/>
                        <a:gd name="connsiteX96-135733" fmla="*/ 5834092 w 6006665"/>
                        <a:gd name="connsiteY96-135734" fmla="*/ 1324447 h 3006470"/>
                        <a:gd name="connsiteX97-135735" fmla="*/ 5833958 w 6006665"/>
                        <a:gd name="connsiteY97-135736" fmla="*/ 1322574 h 3006470"/>
                        <a:gd name="connsiteX98-135737" fmla="*/ 5936219 w 6006665"/>
                        <a:gd name="connsiteY98-135738" fmla="*/ 1338481 h 3006470"/>
                        <a:gd name="connsiteX99-135739" fmla="*/ 6006665 w 6006665"/>
                        <a:gd name="connsiteY99-135740" fmla="*/ 1418018 h 3006470"/>
                        <a:gd name="connsiteX100-135741" fmla="*/ 5968033 w 6006665"/>
                        <a:gd name="connsiteY100-135742" fmla="*/ 1456650 h 3006470"/>
                        <a:gd name="connsiteX101-135743" fmla="*/ 5908949 w 6006665"/>
                        <a:gd name="connsiteY101-135744" fmla="*/ 1468012 h 3006470"/>
                        <a:gd name="connsiteX102-135745" fmla="*/ 5908949 w 6006665"/>
                        <a:gd name="connsiteY102-135746" fmla="*/ 1554366 h 3006470"/>
                        <a:gd name="connsiteX103-135747" fmla="*/ 5893042 w 6006665"/>
                        <a:gd name="connsiteY103-135748" fmla="*/ 1570273 h 3006470"/>
                        <a:gd name="connsiteX104-135749" fmla="*/ 5881135 w 6006665"/>
                        <a:gd name="connsiteY104-135750" fmla="*/ 1570273 h 3006470"/>
                        <a:gd name="connsiteX105-135751" fmla="*/ 5861227 w 6006665"/>
                        <a:gd name="connsiteY105-135752" fmla="*/ 1570273 h 3006470"/>
                        <a:gd name="connsiteX106-135753" fmla="*/ 5849321 w 6006665"/>
                        <a:gd name="connsiteY106-135754" fmla="*/ 1570273 h 3006470"/>
                        <a:gd name="connsiteX107-135755" fmla="*/ 5817506 w 6006665"/>
                        <a:gd name="connsiteY107-135756" fmla="*/ 1536186 h 3006470"/>
                        <a:gd name="connsiteX108-135757" fmla="*/ 5767511 w 6006665"/>
                        <a:gd name="connsiteY108-135758" fmla="*/ 1511189 h 3006470"/>
                        <a:gd name="connsiteX109-135759" fmla="*/ 5762967 w 6006665"/>
                        <a:gd name="connsiteY109-135760" fmla="*/ 1477102 h 3006470"/>
                        <a:gd name="connsiteX110-135761" fmla="*/ 5729132 w 6006665"/>
                        <a:gd name="connsiteY110-135762" fmla="*/ 1463170 h 3006470"/>
                        <a:gd name="connsiteX111-135763" fmla="*/ 5695337 w 6006665"/>
                        <a:gd name="connsiteY111-135764" fmla="*/ 1472557 h 3006470"/>
                        <a:gd name="connsiteX112-135765" fmla="*/ 5693366 w 6006665"/>
                        <a:gd name="connsiteY112-135766" fmla="*/ 1469797 h 3006470"/>
                        <a:gd name="connsiteX113-135767" fmla="*/ 5683431 w 6006665"/>
                        <a:gd name="connsiteY113-135768" fmla="*/ 1472557 h 3006470"/>
                        <a:gd name="connsiteX114-135769" fmla="*/ 5660706 w 6006665"/>
                        <a:gd name="connsiteY114-135770" fmla="*/ 1440742 h 3006470"/>
                        <a:gd name="connsiteX115-135771" fmla="*/ 5669644 w 6006665"/>
                        <a:gd name="connsiteY115-135772" fmla="*/ 1415717 h 3006470"/>
                        <a:gd name="connsiteX116-135773" fmla="*/ 5640799 w 6006665"/>
                        <a:gd name="connsiteY116-135774" fmla="*/ 1429380 h 3006470"/>
                        <a:gd name="connsiteX117-135775" fmla="*/ 5656705 w 6006665"/>
                        <a:gd name="connsiteY117-135776" fmla="*/ 1472557 h 3006470"/>
                        <a:gd name="connsiteX118-135777" fmla="*/ 5633981 w 6006665"/>
                        <a:gd name="connsiteY118-135778" fmla="*/ 1511189 h 3006470"/>
                        <a:gd name="connsiteX119-135779" fmla="*/ 5586259 w 6006665"/>
                        <a:gd name="connsiteY119-135780" fmla="*/ 1547548 h 3006470"/>
                        <a:gd name="connsiteX120-135781" fmla="*/ 5575676 w 6006665"/>
                        <a:gd name="connsiteY120-135782" fmla="*/ 1546540 h 3006470"/>
                        <a:gd name="connsiteX121-135783" fmla="*/ 5574353 w 6006665"/>
                        <a:gd name="connsiteY121-135784" fmla="*/ 1547548 h 3006470"/>
                        <a:gd name="connsiteX122-135785" fmla="*/ 5539436 w 6006665"/>
                        <a:gd name="connsiteY122-135786" fmla="*/ 1544223 h 3006470"/>
                        <a:gd name="connsiteX123-135787" fmla="*/ 5570352 w 6006665"/>
                        <a:gd name="connsiteY123-135788" fmla="*/ 1586180 h 3006470"/>
                        <a:gd name="connsiteX124-135789" fmla="*/ 5593077 w 6006665"/>
                        <a:gd name="connsiteY124-135790" fmla="*/ 1649809 h 3006470"/>
                        <a:gd name="connsiteX125-135791" fmla="*/ 5608984 w 6006665"/>
                        <a:gd name="connsiteY125-135792" fmla="*/ 1677079 h 3006470"/>
                        <a:gd name="connsiteX126-135793" fmla="*/ 5613529 w 6006665"/>
                        <a:gd name="connsiteY126-135794" fmla="*/ 1708893 h 3006470"/>
                        <a:gd name="connsiteX127-135795" fmla="*/ 5608984 w 6006665"/>
                        <a:gd name="connsiteY127-135796" fmla="*/ 1731618 h 3006470"/>
                        <a:gd name="connsiteX128-135797" fmla="*/ 5597799 w 6006665"/>
                        <a:gd name="connsiteY128-135798" fmla="*/ 1728009 h 3006470"/>
                        <a:gd name="connsiteX129-135799" fmla="*/ 5597077 w 6006665"/>
                        <a:gd name="connsiteY129-135800" fmla="*/ 1731618 h 3006470"/>
                        <a:gd name="connsiteX130-135801" fmla="*/ 5534271 w 6006665"/>
                        <a:gd name="connsiteY130-135802" fmla="*/ 1711358 h 3006470"/>
                        <a:gd name="connsiteX131-135803" fmla="*/ 5436277 w 6006665"/>
                        <a:gd name="connsiteY131-135804" fmla="*/ 1767977 h 3006470"/>
                        <a:gd name="connsiteX132-135805" fmla="*/ 5397645 w 6006665"/>
                        <a:gd name="connsiteY132-135806" fmla="*/ 1779340 h 3006470"/>
                        <a:gd name="connsiteX133-135807" fmla="*/ 5345378 w 6006665"/>
                        <a:gd name="connsiteY133-135808" fmla="*/ 1833879 h 3006470"/>
                        <a:gd name="connsiteX134-135809" fmla="*/ 5290839 w 6006665"/>
                        <a:gd name="connsiteY134-135810" fmla="*/ 1881600 h 3006470"/>
                        <a:gd name="connsiteX135-135811" fmla="*/ 5274932 w 6006665"/>
                        <a:gd name="connsiteY135-135812" fmla="*/ 1913415 h 3006470"/>
                        <a:gd name="connsiteX136-135813" fmla="*/ 5267238 w 6006665"/>
                        <a:gd name="connsiteY136-135814" fmla="*/ 1904988 h 3006470"/>
                        <a:gd name="connsiteX137-135815" fmla="*/ 5263025 w 6006665"/>
                        <a:gd name="connsiteY137-135816" fmla="*/ 1913415 h 3006470"/>
                        <a:gd name="connsiteX138-135817" fmla="*/ 5219538 w 6006665"/>
                        <a:gd name="connsiteY138-135818" fmla="*/ 1865787 h 3006470"/>
                        <a:gd name="connsiteX139-135819" fmla="*/ 5129494 w 6006665"/>
                        <a:gd name="connsiteY139-135820" fmla="*/ 1920232 h 3006470"/>
                        <a:gd name="connsiteX140-135821" fmla="*/ 5126389 w 6006665"/>
                        <a:gd name="connsiteY140-135822" fmla="*/ 1914910 h 3006470"/>
                        <a:gd name="connsiteX141-135823" fmla="*/ 5117587 w 6006665"/>
                        <a:gd name="connsiteY141-135824" fmla="*/ 1920232 h 3006470"/>
                        <a:gd name="connsiteX142-135825" fmla="*/ 5105544 w 6006665"/>
                        <a:gd name="connsiteY142-135826" fmla="*/ 1899586 h 3006470"/>
                        <a:gd name="connsiteX143-135827" fmla="*/ 5074955 w 6006665"/>
                        <a:gd name="connsiteY143-135828" fmla="*/ 1924777 h 3006470"/>
                        <a:gd name="connsiteX144-135829" fmla="*/ 5065718 w 6006665"/>
                        <a:gd name="connsiteY144-135830" fmla="*/ 1922578 h 3006470"/>
                        <a:gd name="connsiteX145-135831" fmla="*/ 5063048 w 6006665"/>
                        <a:gd name="connsiteY145-135832" fmla="*/ 1924777 h 3006470"/>
                        <a:gd name="connsiteX146-135833" fmla="*/ 5026594 w 6006665"/>
                        <a:gd name="connsiteY146-135834" fmla="*/ 1916098 h 3006470"/>
                        <a:gd name="connsiteX147-135835" fmla="*/ 5015871 w 6006665"/>
                        <a:gd name="connsiteY147-135836" fmla="*/ 1961137 h 3006470"/>
                        <a:gd name="connsiteX148-135837" fmla="*/ 4974967 w 6006665"/>
                        <a:gd name="connsiteY148-135838" fmla="*/ 2027038 h 3006470"/>
                        <a:gd name="connsiteX149-135839" fmla="*/ 4974967 w 6006665"/>
                        <a:gd name="connsiteY149-135840" fmla="*/ 2058853 h 3006470"/>
                        <a:gd name="connsiteX150-135841" fmla="*/ 5015871 w 6006665"/>
                        <a:gd name="connsiteY150-135842" fmla="*/ 2074760 h 3006470"/>
                        <a:gd name="connsiteX151-135843" fmla="*/ 5011326 w 6006665"/>
                        <a:gd name="connsiteY151-135844" fmla="*/ 2172476 h 3006470"/>
                        <a:gd name="connsiteX152-135845" fmla="*/ 4999419 w 6006665"/>
                        <a:gd name="connsiteY152-135846" fmla="*/ 2172476 h 3006470"/>
                        <a:gd name="connsiteX153-135847" fmla="*/ 4974967 w 6006665"/>
                        <a:gd name="connsiteY153-135848" fmla="*/ 2172476 h 3006470"/>
                        <a:gd name="connsiteX154-135849" fmla="*/ 4963605 w 6006665"/>
                        <a:gd name="connsiteY154-135850" fmla="*/ 2224742 h 3006470"/>
                        <a:gd name="connsiteX155-135851" fmla="*/ 4974967 w 6006665"/>
                        <a:gd name="connsiteY155-135852" fmla="*/ 2252012 h 3006470"/>
                        <a:gd name="connsiteX156-135853" fmla="*/ 4909065 w 6006665"/>
                        <a:gd name="connsiteY156-135854" fmla="*/ 2286099 h 3006470"/>
                        <a:gd name="connsiteX157-135855" fmla="*/ 4897703 w 6006665"/>
                        <a:gd name="connsiteY157-135856" fmla="*/ 2354273 h 3006470"/>
                        <a:gd name="connsiteX158-135857" fmla="*/ 4845437 w 6006665"/>
                        <a:gd name="connsiteY158-135858" fmla="*/ 2370180 h 3006470"/>
                        <a:gd name="connsiteX159-135859" fmla="*/ 4834074 w 6006665"/>
                        <a:gd name="connsiteY159-135860" fmla="*/ 2429264 h 3006470"/>
                        <a:gd name="connsiteX160-135861" fmla="*/ 4779535 w 6006665"/>
                        <a:gd name="connsiteY160-135862" fmla="*/ 2488348 h 3006470"/>
                        <a:gd name="connsiteX161-135863" fmla="*/ 4777225 w 6006665"/>
                        <a:gd name="connsiteY161-135864" fmla="*/ 2477952 h 3006470"/>
                        <a:gd name="connsiteX162-135865" fmla="*/ 4767628 w 6006665"/>
                        <a:gd name="connsiteY162-135866" fmla="*/ 2488348 h 3006470"/>
                        <a:gd name="connsiteX163-135867" fmla="*/ 4758538 w 6006665"/>
                        <a:gd name="connsiteY163-135868" fmla="*/ 2447444 h 3006470"/>
                        <a:gd name="connsiteX164-135869" fmla="*/ 4742631 w 6006665"/>
                        <a:gd name="connsiteY164-135870" fmla="*/ 2361090 h 3006470"/>
                        <a:gd name="connsiteX165-135871" fmla="*/ 4715361 w 6006665"/>
                        <a:gd name="connsiteY165-135872" fmla="*/ 2220198 h 3006470"/>
                        <a:gd name="connsiteX166-135873" fmla="*/ 4735813 w 6006665"/>
                        <a:gd name="connsiteY166-135874" fmla="*/ 2129299 h 3006470"/>
                        <a:gd name="connsiteX167-135875" fmla="*/ 4767628 w 6006665"/>
                        <a:gd name="connsiteY167-135876" fmla="*/ 2086122 h 3006470"/>
                        <a:gd name="connsiteX168-135877" fmla="*/ 4767628 w 6006665"/>
                        <a:gd name="connsiteY168-135878" fmla="*/ 2058853 h 3006470"/>
                        <a:gd name="connsiteX169-135879" fmla="*/ 4826712 w 6006665"/>
                        <a:gd name="connsiteY169-135880" fmla="*/ 2042945 h 3006470"/>
                        <a:gd name="connsiteX170-135881" fmla="*/ 4892613 w 6006665"/>
                        <a:gd name="connsiteY170-135882" fmla="*/ 1952047 h 3006470"/>
                        <a:gd name="connsiteX171-135883" fmla="*/ 4956243 w 6006665"/>
                        <a:gd name="connsiteY171-135884" fmla="*/ 1877056 h 3006470"/>
                        <a:gd name="connsiteX172-135885" fmla="*/ 5022143 w 6006665"/>
                        <a:gd name="connsiteY172-135886" fmla="*/ 1817971 h 3006470"/>
                        <a:gd name="connsiteX173-135887" fmla="*/ 5046694 w 6006665"/>
                        <a:gd name="connsiteY173-135888" fmla="*/ 1710844 h 3006470"/>
                        <a:gd name="connsiteX174-135889" fmla="*/ 5015871 w 6006665"/>
                        <a:gd name="connsiteY174-135890" fmla="*/ 1715711 h 3006470"/>
                        <a:gd name="connsiteX175-135891" fmla="*/ 4995419 w 6006665"/>
                        <a:gd name="connsiteY175-135892" fmla="*/ 1779340 h 3006470"/>
                        <a:gd name="connsiteX176-135893" fmla="*/ 4904521 w 6006665"/>
                        <a:gd name="connsiteY176-135894" fmla="*/ 1865693 h 3006470"/>
                        <a:gd name="connsiteX177-135895" fmla="*/ 4901708 w 6006665"/>
                        <a:gd name="connsiteY177-135896" fmla="*/ 1857053 h 3006470"/>
                        <a:gd name="connsiteX178-135897" fmla="*/ 4892613 w 6006665"/>
                        <a:gd name="connsiteY178-135898" fmla="*/ 1865693 h 3006470"/>
                        <a:gd name="connsiteX179-135899" fmla="*/ 4861835 w 6006665"/>
                        <a:gd name="connsiteY179-135900" fmla="*/ 1771159 h 3006470"/>
                        <a:gd name="connsiteX180-135901" fmla="*/ 4779535 w 6006665"/>
                        <a:gd name="connsiteY180-135902" fmla="*/ 1795247 h 3006470"/>
                        <a:gd name="connsiteX181-135903" fmla="*/ 4684091 w 6006665"/>
                        <a:gd name="connsiteY181-135904" fmla="*/ 1920232 h 3006470"/>
                        <a:gd name="connsiteX182-135905" fmla="*/ 4715906 w 6006665"/>
                        <a:gd name="connsiteY182-135906" fmla="*/ 1967954 h 3006470"/>
                        <a:gd name="connsiteX183-135907" fmla="*/ 4636369 w 6006665"/>
                        <a:gd name="connsiteY183-135908" fmla="*/ 1983861 h 3006470"/>
                        <a:gd name="connsiteX184-135909" fmla="*/ 4577285 w 6006665"/>
                        <a:gd name="connsiteY184-135910" fmla="*/ 1988406 h 3006470"/>
                        <a:gd name="connsiteX185-135911" fmla="*/ 4577373 w 6006665"/>
                        <a:gd name="connsiteY185-135912" fmla="*/ 1987484 h 3006470"/>
                        <a:gd name="connsiteX186-135913" fmla="*/ 4565379 w 6006665"/>
                        <a:gd name="connsiteY186-135914" fmla="*/ 1988406 h 3006470"/>
                        <a:gd name="connsiteX187-135915" fmla="*/ 4569923 w 6006665"/>
                        <a:gd name="connsiteY187-135916" fmla="*/ 1940685 h 3006470"/>
                        <a:gd name="connsiteX188-135917" fmla="*/ 4520081 w 6006665"/>
                        <a:gd name="connsiteY188-135918" fmla="*/ 1931099 h 3006470"/>
                        <a:gd name="connsiteX189-135919" fmla="*/ 4475025 w 6006665"/>
                        <a:gd name="connsiteY189-135920" fmla="*/ 1961137 h 3006470"/>
                        <a:gd name="connsiteX190-135921" fmla="*/ 4464394 w 6006665"/>
                        <a:gd name="connsiteY190-135922" fmla="*/ 1960286 h 3006470"/>
                        <a:gd name="connsiteX191-135923" fmla="*/ 4463118 w 6006665"/>
                        <a:gd name="connsiteY191-135924" fmla="*/ 1961137 h 3006470"/>
                        <a:gd name="connsiteX192-135925" fmla="*/ 4357637 w 6006665"/>
                        <a:gd name="connsiteY192-135926" fmla="*/ 1952698 h 3006470"/>
                        <a:gd name="connsiteX193-135927" fmla="*/ 4243233 w 6006665"/>
                        <a:gd name="connsiteY193-135928" fmla="*/ 1972499 h 3006470"/>
                        <a:gd name="connsiteX194-135929" fmla="*/ 4125065 w 6006665"/>
                        <a:gd name="connsiteY194-135930" fmla="*/ 2106574 h 3006470"/>
                        <a:gd name="connsiteX195-135931" fmla="*/ 3984173 w 6006665"/>
                        <a:gd name="connsiteY195-135932" fmla="*/ 2263374 h 3006470"/>
                        <a:gd name="connsiteX196-135933" fmla="*/ 4038712 w 6006665"/>
                        <a:gd name="connsiteY196-135934" fmla="*/ 2267919 h 3006470"/>
                        <a:gd name="connsiteX197-135935" fmla="*/ 4059164 w 6006665"/>
                        <a:gd name="connsiteY197-135936" fmla="*/ 2311096 h 3006470"/>
                        <a:gd name="connsiteX198-135937" fmla="*/ 4087782 w 6006665"/>
                        <a:gd name="connsiteY198-135938" fmla="*/ 2319513 h 3006470"/>
                        <a:gd name="connsiteX199-135939" fmla="*/ 4106341 w 6006665"/>
                        <a:gd name="connsiteY199-135940" fmla="*/ 2290644 h 3006470"/>
                        <a:gd name="connsiteX200-135941" fmla="*/ 4117411 w 6006665"/>
                        <a:gd name="connsiteY200-135942" fmla="*/ 2291946 h 3006470"/>
                        <a:gd name="connsiteX201-135943" fmla="*/ 4118248 w 6006665"/>
                        <a:gd name="connsiteY201-135944" fmla="*/ 2290644 h 3006470"/>
                        <a:gd name="connsiteX202-135945" fmla="*/ 4156880 w 6006665"/>
                        <a:gd name="connsiteY202-135946" fmla="*/ 2295189 h 3006470"/>
                        <a:gd name="connsiteX203-135947" fmla="*/ 4211419 w 6006665"/>
                        <a:gd name="connsiteY203-135948" fmla="*/ 2365635 h 3006470"/>
                        <a:gd name="connsiteX204-135949" fmla="*/ 4215964 w 6006665"/>
                        <a:gd name="connsiteY204-135950" fmla="*/ 2413357 h 3006470"/>
                        <a:gd name="connsiteX205-135951" fmla="*/ 4184149 w 6006665"/>
                        <a:gd name="connsiteY205-135952" fmla="*/ 2472441 h 3006470"/>
                        <a:gd name="connsiteX206-135953" fmla="*/ 4177332 w 6006665"/>
                        <a:gd name="connsiteY206-135954" fmla="*/ 2542887 h 3006470"/>
                        <a:gd name="connsiteX207-135955" fmla="*/ 4161425 w 6006665"/>
                        <a:gd name="connsiteY207-135956" fmla="*/ 2629241 h 3006470"/>
                        <a:gd name="connsiteX208-135957" fmla="*/ 4109158 w 6006665"/>
                        <a:gd name="connsiteY208-135958" fmla="*/ 2708777 h 3006470"/>
                        <a:gd name="connsiteX209-135959" fmla="*/ 4097796 w 6006665"/>
                        <a:gd name="connsiteY209-135960" fmla="*/ 2747409 h 3006470"/>
                        <a:gd name="connsiteX210-135961" fmla="*/ 4043257 w 6006665"/>
                        <a:gd name="connsiteY210-135962" fmla="*/ 2806493 h 3006470"/>
                        <a:gd name="connsiteX211-135963" fmla="*/ 3995535 w 6006665"/>
                        <a:gd name="connsiteY211-135964" fmla="*/ 2865577 h 3006470"/>
                        <a:gd name="connsiteX212-135965" fmla="*/ 3975083 w 6006665"/>
                        <a:gd name="connsiteY212-135966" fmla="*/ 2897392 h 3006470"/>
                        <a:gd name="connsiteX213-135967" fmla="*/ 3925089 w 6006665"/>
                        <a:gd name="connsiteY213-135968" fmla="*/ 2924661 h 3006470"/>
                        <a:gd name="connsiteX214-135969" fmla="*/ 3913182 w 6006665"/>
                        <a:gd name="connsiteY214-135970" fmla="*/ 2924661 h 3006470"/>
                        <a:gd name="connsiteX215-135971" fmla="*/ 3904637 w 6006665"/>
                        <a:gd name="connsiteY215-135972" fmla="*/ 2924661 h 3006470"/>
                        <a:gd name="connsiteX216-135973" fmla="*/ 3892729 w 6006665"/>
                        <a:gd name="connsiteY216-135974" fmla="*/ 2924661 h 3006470"/>
                        <a:gd name="connsiteX217-135975" fmla="*/ 3871063 w 6006665"/>
                        <a:gd name="connsiteY217-135976" fmla="*/ 2908412 h 3006470"/>
                        <a:gd name="connsiteX218-135977" fmla="*/ 3829645 w 6006665"/>
                        <a:gd name="connsiteY218-135978" fmla="*/ 2936024 h 3006470"/>
                        <a:gd name="connsiteX219-135979" fmla="*/ 3822828 w 6006665"/>
                        <a:gd name="connsiteY219-135980" fmla="*/ 2956476 h 3006470"/>
                        <a:gd name="connsiteX220-135981" fmla="*/ 3818283 w 6006665"/>
                        <a:gd name="connsiteY220-135982" fmla="*/ 2947386 h 3006470"/>
                        <a:gd name="connsiteX221-135983" fmla="*/ 3818283 w 6006665"/>
                        <a:gd name="connsiteY221-135984" fmla="*/ 2935660 h 3006470"/>
                        <a:gd name="connsiteX222-135985" fmla="*/ 3817738 w 6006665"/>
                        <a:gd name="connsiteY222-135986" fmla="*/ 2936024 h 3006470"/>
                        <a:gd name="connsiteX223-135987" fmla="*/ 3810921 w 6006665"/>
                        <a:gd name="connsiteY223-135988" fmla="*/ 2956476 h 3006470"/>
                        <a:gd name="connsiteX224-135989" fmla="*/ 3806376 w 6006665"/>
                        <a:gd name="connsiteY224-135990" fmla="*/ 2947386 h 3006470"/>
                        <a:gd name="connsiteX225-135991" fmla="*/ 3806376 w 6006665"/>
                        <a:gd name="connsiteY225-135992" fmla="*/ 2920116 h 3006470"/>
                        <a:gd name="connsiteX226-135993" fmla="*/ 3818283 w 6006665"/>
                        <a:gd name="connsiteY226-135994" fmla="*/ 2920116 h 3006470"/>
                        <a:gd name="connsiteX227-135995" fmla="*/ 3826828 w 6006665"/>
                        <a:gd name="connsiteY227-135996" fmla="*/ 2920116 h 3006470"/>
                        <a:gd name="connsiteX228-135997" fmla="*/ 3833645 w 6006665"/>
                        <a:gd name="connsiteY228-135998" fmla="*/ 2861032 h 3006470"/>
                        <a:gd name="connsiteX229-135999" fmla="*/ 3822283 w 6006665"/>
                        <a:gd name="connsiteY229-136000" fmla="*/ 2817856 h 3006470"/>
                        <a:gd name="connsiteX230-136001" fmla="*/ 3849553 w 6006665"/>
                        <a:gd name="connsiteY230-136002" fmla="*/ 2795131 h 3006470"/>
                        <a:gd name="connsiteX231-136003" fmla="*/ 3858814 w 6006665"/>
                        <a:gd name="connsiteY231-136004" fmla="*/ 2797336 h 3006470"/>
                        <a:gd name="connsiteX232-136005" fmla="*/ 3861460 w 6006665"/>
                        <a:gd name="connsiteY232-136006" fmla="*/ 2795131 h 3006470"/>
                        <a:gd name="connsiteX233-136007" fmla="*/ 3898487 w 6006665"/>
                        <a:gd name="connsiteY233-136008" fmla="*/ 2803947 h 3006470"/>
                        <a:gd name="connsiteX234-136009" fmla="*/ 3919999 w 6006665"/>
                        <a:gd name="connsiteY234-136010" fmla="*/ 2758772 h 3006470"/>
                        <a:gd name="connsiteX235-136011" fmla="*/ 3935906 w 6006665"/>
                        <a:gd name="connsiteY235-136012" fmla="*/ 2699687 h 3006470"/>
                        <a:gd name="connsiteX236-136013" fmla="*/ 3947269 w 6006665"/>
                        <a:gd name="connsiteY236-136014" fmla="*/ 2676963 h 3006470"/>
                        <a:gd name="connsiteX237-136015" fmla="*/ 3966292 w 6006665"/>
                        <a:gd name="connsiteY237-136016" fmla="*/ 2632575 h 3006470"/>
                        <a:gd name="connsiteX238-136017" fmla="*/ 3915999 w 6006665"/>
                        <a:gd name="connsiteY238-136018" fmla="*/ 2645148 h 3006470"/>
                        <a:gd name="connsiteX239-136019" fmla="*/ 3888729 w 6006665"/>
                        <a:gd name="connsiteY239-136020" fmla="*/ 2667873 h 3006470"/>
                        <a:gd name="connsiteX240-136021" fmla="*/ 3876822 w 6006665"/>
                        <a:gd name="connsiteY240-136022" fmla="*/ 2667873 h 3006470"/>
                        <a:gd name="connsiteX241-136023" fmla="*/ 3829645 w 6006665"/>
                        <a:gd name="connsiteY241-136024" fmla="*/ 2667873 h 3006470"/>
                        <a:gd name="connsiteX242-136025" fmla="*/ 3817738 w 6006665"/>
                        <a:gd name="connsiteY242-136026" fmla="*/ 2667873 h 3006470"/>
                        <a:gd name="connsiteX243-136027" fmla="*/ 3801831 w 6006665"/>
                        <a:gd name="connsiteY243-136028" fmla="*/ 2613334 h 3006470"/>
                        <a:gd name="connsiteX244-136029" fmla="*/ 3758654 w 6006665"/>
                        <a:gd name="connsiteY244-136030" fmla="*/ 2574702 h 3006470"/>
                        <a:gd name="connsiteX245-136031" fmla="*/ 3692753 w 6006665"/>
                        <a:gd name="connsiteY245-136032" fmla="*/ 2558795 h 3006470"/>
                        <a:gd name="connsiteX246-136033" fmla="*/ 3683663 w 6006665"/>
                        <a:gd name="connsiteY246-136034" fmla="*/ 2499711 h 3006470"/>
                        <a:gd name="connsiteX247-136035" fmla="*/ 3672301 w 6006665"/>
                        <a:gd name="connsiteY247-136036" fmla="*/ 2467896 h 3006470"/>
                        <a:gd name="connsiteX248-136037" fmla="*/ 3656393 w 6006665"/>
                        <a:gd name="connsiteY248-136038" fmla="*/ 2440627 h 3006470"/>
                        <a:gd name="connsiteX249-136039" fmla="*/ 3633669 w 6006665"/>
                        <a:gd name="connsiteY249-136040" fmla="*/ 2381542 h 3006470"/>
                        <a:gd name="connsiteX250-136041" fmla="*/ 3601854 w 6006665"/>
                        <a:gd name="connsiteY250-136042" fmla="*/ 2361090 h 3006470"/>
                        <a:gd name="connsiteX251-136043" fmla="*/ 3545995 w 6006665"/>
                        <a:gd name="connsiteY251-136044" fmla="*/ 2339606 h 3006470"/>
                        <a:gd name="connsiteX252-136045" fmla="*/ 3506955 w 6006665"/>
                        <a:gd name="connsiteY252-136046" fmla="*/ 2345183 h 3006470"/>
                        <a:gd name="connsiteX253-136047" fmla="*/ 3463779 w 6006665"/>
                        <a:gd name="connsiteY253-136048" fmla="*/ 2354273 h 3006470"/>
                        <a:gd name="connsiteX254-136049" fmla="*/ 3431964 w 6006665"/>
                        <a:gd name="connsiteY254-136050" fmla="*/ 2381542 h 3006470"/>
                        <a:gd name="connsiteX255-136051" fmla="*/ 3452416 w 6006665"/>
                        <a:gd name="connsiteY255-136052" fmla="*/ 2397450 h 3006470"/>
                        <a:gd name="connsiteX256-136053" fmla="*/ 3452416 w 6006665"/>
                        <a:gd name="connsiteY256-136054" fmla="*/ 2429264 h 3006470"/>
                        <a:gd name="connsiteX257-136055" fmla="*/ 3431964 w 6006665"/>
                        <a:gd name="connsiteY257-136056" fmla="*/ 2451989 h 3006470"/>
                        <a:gd name="connsiteX258-136057" fmla="*/ 3400150 w 6006665"/>
                        <a:gd name="connsiteY258-136058" fmla="*/ 2511073 h 3006470"/>
                        <a:gd name="connsiteX259-136059" fmla="*/ 3400150 w 6006665"/>
                        <a:gd name="connsiteY259-136060" fmla="*/ 2538343 h 3006470"/>
                        <a:gd name="connsiteX260-136061" fmla="*/ 3350155 w 6006665"/>
                        <a:gd name="connsiteY260-136062" fmla="*/ 2570157 h 3006470"/>
                        <a:gd name="connsiteX261-136063" fmla="*/ 3342342 w 6006665"/>
                        <a:gd name="connsiteY261-136064" fmla="*/ 2567553 h 3006470"/>
                        <a:gd name="connsiteX262-136065" fmla="*/ 3338249 w 6006665"/>
                        <a:gd name="connsiteY262-136066" fmla="*/ 2570157 h 3006470"/>
                        <a:gd name="connsiteX263-136067" fmla="*/ 3290527 w 6006665"/>
                        <a:gd name="connsiteY263-136068" fmla="*/ 2554250 h 3006470"/>
                        <a:gd name="connsiteX264-136069" fmla="*/ 3259257 w 6006665"/>
                        <a:gd name="connsiteY264-136070" fmla="*/ 2554250 h 3006470"/>
                        <a:gd name="connsiteX265-136071" fmla="*/ 3247350 w 6006665"/>
                        <a:gd name="connsiteY265-136072" fmla="*/ 2554250 h 3006470"/>
                        <a:gd name="connsiteX266-136073" fmla="*/ 3231443 w 6006665"/>
                        <a:gd name="connsiteY266-136074" fmla="*/ 2538343 h 3006470"/>
                        <a:gd name="connsiteX267-136075" fmla="*/ 3213271 w 6006665"/>
                        <a:gd name="connsiteY267-136076" fmla="*/ 2533799 h 3006470"/>
                        <a:gd name="connsiteX268-136077" fmla="*/ 3168359 w 6006665"/>
                        <a:gd name="connsiteY268-136078" fmla="*/ 2570157 h 3006470"/>
                        <a:gd name="connsiteX269-136079" fmla="*/ 3120637 w 6006665"/>
                        <a:gd name="connsiteY269-136080" fmla="*/ 2581519 h 3006470"/>
                        <a:gd name="connsiteX270-136081" fmla="*/ 3082005 w 6006665"/>
                        <a:gd name="connsiteY270-136082" fmla="*/ 2597427 h 3006470"/>
                        <a:gd name="connsiteX271-136083" fmla="*/ 3074460 w 6006665"/>
                        <a:gd name="connsiteY271-136084" fmla="*/ 2595630 h 3006470"/>
                        <a:gd name="connsiteX272-136085" fmla="*/ 3070098 w 6006665"/>
                        <a:gd name="connsiteY272-136086" fmla="*/ 2597427 h 3006470"/>
                        <a:gd name="connsiteX273-136087" fmla="*/ 3022376 w 6006665"/>
                        <a:gd name="connsiteY273-136088" fmla="*/ 2586064 h 3006470"/>
                        <a:gd name="connsiteX274-136089" fmla="*/ 3000196 w 6006665"/>
                        <a:gd name="connsiteY274-136090" fmla="*/ 2586064 h 3006470"/>
                        <a:gd name="connsiteX275-136091" fmla="*/ 2988289 w 6006665"/>
                        <a:gd name="connsiteY275-136092" fmla="*/ 2586064 h 3006470"/>
                        <a:gd name="connsiteX276-136093" fmla="*/ 2967837 w 6006665"/>
                        <a:gd name="connsiteY276-136094" fmla="*/ 2554250 h 3006470"/>
                        <a:gd name="connsiteX277-136095" fmla="*/ 2929205 w 6006665"/>
                        <a:gd name="connsiteY277-136096" fmla="*/ 2526980 h 3006470"/>
                        <a:gd name="connsiteX278-136097" fmla="*/ 2902153 w 6006665"/>
                        <a:gd name="connsiteY278-136098" fmla="*/ 2523116 h 3006470"/>
                        <a:gd name="connsiteX279-136099" fmla="*/ 2861576 w 6006665"/>
                        <a:gd name="connsiteY279-136100" fmla="*/ 2526980 h 3006470"/>
                        <a:gd name="connsiteX280-136101" fmla="*/ 2822944 w 6006665"/>
                        <a:gd name="connsiteY280-136102" fmla="*/ 2538343 h 3006470"/>
                        <a:gd name="connsiteX281-136103" fmla="*/ 2818139 w 6006665"/>
                        <a:gd name="connsiteY281-136104" fmla="*/ 2536254 h 3006470"/>
                        <a:gd name="connsiteX282-136105" fmla="*/ 2811037 w 6006665"/>
                        <a:gd name="connsiteY282-136106" fmla="*/ 2538343 h 3006470"/>
                        <a:gd name="connsiteX283-136107" fmla="*/ 2758770 w 6006665"/>
                        <a:gd name="connsiteY283-136108" fmla="*/ 2515618 h 3006470"/>
                        <a:gd name="connsiteX284-136109" fmla="*/ 2751953 w 6006665"/>
                        <a:gd name="connsiteY284-136110" fmla="*/ 2472441 h 3006470"/>
                        <a:gd name="connsiteX285-136111" fmla="*/ 2708776 w 6006665"/>
                        <a:gd name="connsiteY285-136112" fmla="*/ 2456534 h 3006470"/>
                        <a:gd name="connsiteX286-136113" fmla="*/ 2676962 w 6006665"/>
                        <a:gd name="connsiteY286-136114" fmla="*/ 2451989 h 3006470"/>
                        <a:gd name="connsiteX287-136115" fmla="*/ 2642534 w 6006665"/>
                        <a:gd name="connsiteY287-136116" fmla="*/ 2430245 h 3006470"/>
                        <a:gd name="connsiteX288-136117" fmla="*/ 2609333 w 6006665"/>
                        <a:gd name="connsiteY288-136118" fmla="*/ 2488348 h 3006470"/>
                        <a:gd name="connsiteX289-136119" fmla="*/ 2625240 w 6006665"/>
                        <a:gd name="connsiteY289-136120" fmla="*/ 2522435 h 3006470"/>
                        <a:gd name="connsiteX290-136121" fmla="*/ 2586608 w 6006665"/>
                        <a:gd name="connsiteY290-136122" fmla="*/ 2558795 h 3006470"/>
                        <a:gd name="connsiteX291-136123" fmla="*/ 2577105 w 6006665"/>
                        <a:gd name="connsiteY291-136124" fmla="*/ 2556532 h 3006470"/>
                        <a:gd name="connsiteX292-136125" fmla="*/ 2574701 w 6006665"/>
                        <a:gd name="connsiteY292-136126" fmla="*/ 2558795 h 3006470"/>
                        <a:gd name="connsiteX293-136127" fmla="*/ 2526979 w 6006665"/>
                        <a:gd name="connsiteY293-136128" fmla="*/ 2547432 h 3006470"/>
                        <a:gd name="connsiteX294-136129" fmla="*/ 2490620 w 6006665"/>
                        <a:gd name="connsiteY294-136130" fmla="*/ 2542887 h 3006470"/>
                        <a:gd name="connsiteX295-136131" fmla="*/ 2463350 w 6006665"/>
                        <a:gd name="connsiteY295-136132" fmla="*/ 2515618 h 3006470"/>
                        <a:gd name="connsiteX296-136133" fmla="*/ 2436625 w 6006665"/>
                        <a:gd name="connsiteY296-136134" fmla="*/ 2515618 h 3006470"/>
                        <a:gd name="connsiteX297-136135" fmla="*/ 2424718 w 6006665"/>
                        <a:gd name="connsiteY297-136136" fmla="*/ 2515618 h 3006470"/>
                        <a:gd name="connsiteX298-136137" fmla="*/ 2398858 w 6006665"/>
                        <a:gd name="connsiteY298-136138" fmla="*/ 2502687 h 3006470"/>
                        <a:gd name="connsiteX299-136139" fmla="*/ 2350272 w 6006665"/>
                        <a:gd name="connsiteY299-136140" fmla="*/ 2526980 h 3006470"/>
                        <a:gd name="connsiteX300-136141" fmla="*/ 2282098 w 6006665"/>
                        <a:gd name="connsiteY300-136142" fmla="*/ 2574702 h 3006470"/>
                        <a:gd name="connsiteX301-136143" fmla="*/ 2238921 w 6006665"/>
                        <a:gd name="connsiteY301-136144" fmla="*/ 2586064 h 3006470"/>
                        <a:gd name="connsiteX302-136145" fmla="*/ 2227559 w 6006665"/>
                        <a:gd name="connsiteY302-136146" fmla="*/ 2590609 h 3006470"/>
                        <a:gd name="connsiteX303-136147" fmla="*/ 2225178 w 6006665"/>
                        <a:gd name="connsiteY303-136148" fmla="*/ 2586799 h 3006470"/>
                        <a:gd name="connsiteX304-136149" fmla="*/ 2215652 w 6006665"/>
                        <a:gd name="connsiteY304-136150" fmla="*/ 2590609 h 3006470"/>
                        <a:gd name="connsiteX305-136151" fmla="*/ 2193596 w 6006665"/>
                        <a:gd name="connsiteY305-136152" fmla="*/ 2555320 h 3006470"/>
                        <a:gd name="connsiteX306-136153" fmla="*/ 2157112 w 6006665"/>
                        <a:gd name="connsiteY306-136154" fmla="*/ 2558795 h 3006470"/>
                        <a:gd name="connsiteX307-136155" fmla="*/ 2156291 w 6006665"/>
                        <a:gd name="connsiteY307-136156" fmla="*/ 2557739 h 3006470"/>
                        <a:gd name="connsiteX308-136157" fmla="*/ 2145205 w 6006665"/>
                        <a:gd name="connsiteY308-136158" fmla="*/ 2558795 h 3006470"/>
                        <a:gd name="connsiteX309-136159" fmla="*/ 2129298 w 6006665"/>
                        <a:gd name="connsiteY309-136160" fmla="*/ 2538343 h 3006470"/>
                        <a:gd name="connsiteX310-136161" fmla="*/ 2102029 w 6006665"/>
                        <a:gd name="connsiteY310-136162" fmla="*/ 2526980 h 3006470"/>
                        <a:gd name="connsiteX311-136163" fmla="*/ 2086121 w 6006665"/>
                        <a:gd name="connsiteY311-136164" fmla="*/ 2495166 h 3006470"/>
                        <a:gd name="connsiteX312-136165" fmla="*/ 2070005 w 6006665"/>
                        <a:gd name="connsiteY312-136166" fmla="*/ 2486212 h 3006470"/>
                        <a:gd name="connsiteX313-136167" fmla="*/ 2027582 w 6006665"/>
                        <a:gd name="connsiteY313-136168" fmla="*/ 2499711 h 3006470"/>
                        <a:gd name="connsiteX314-136169" fmla="*/ 2023845 w 6006665"/>
                        <a:gd name="connsiteY314-136170" fmla="*/ 2497111 h 3006470"/>
                        <a:gd name="connsiteX315-136171" fmla="*/ 2018675 w 6006665"/>
                        <a:gd name="connsiteY315-136172" fmla="*/ 2499711 h 3006470"/>
                        <a:gd name="connsiteX316-136173" fmla="*/ 1971363 w 6006665"/>
                        <a:gd name="connsiteY316-136174" fmla="*/ 2468885 h 3006470"/>
                        <a:gd name="connsiteX317-136175" fmla="*/ 1952591 w 6006665"/>
                        <a:gd name="connsiteY317-136176" fmla="*/ 2495166 h 3006470"/>
                        <a:gd name="connsiteX318-136177" fmla="*/ 1947518 w 6006665"/>
                        <a:gd name="connsiteY318-136178" fmla="*/ 2485599 h 3006470"/>
                        <a:gd name="connsiteX319-136179" fmla="*/ 1940684 w 6006665"/>
                        <a:gd name="connsiteY319-136180" fmla="*/ 2495166 h 3006470"/>
                        <a:gd name="connsiteX320-136181" fmla="*/ 1861147 w 6006665"/>
                        <a:gd name="connsiteY320-136182" fmla="*/ 2345183 h 3006470"/>
                        <a:gd name="connsiteX321-136183" fmla="*/ 1811153 w 6006665"/>
                        <a:gd name="connsiteY321-136184" fmla="*/ 2295189 h 3006470"/>
                        <a:gd name="connsiteX322-136185" fmla="*/ 1813950 w 6006665"/>
                        <a:gd name="connsiteY322-136186" fmla="*/ 2292043 h 3006470"/>
                        <a:gd name="connsiteX323-136187" fmla="*/ 798179 w 6006665"/>
                        <a:gd name="connsiteY323-136188" fmla="*/ 2554250 h 3006470"/>
                        <a:gd name="connsiteX324-136189" fmla="*/ 787406 w 6006665"/>
                        <a:gd name="connsiteY324-136190" fmla="*/ 2543477 h 3006470"/>
                        <a:gd name="connsiteX325-136191" fmla="*/ 786272 w 6006665"/>
                        <a:gd name="connsiteY325-136192" fmla="*/ 2554250 h 3006470"/>
                        <a:gd name="connsiteX326-136193" fmla="*/ 756063 w 6006665"/>
                        <a:gd name="connsiteY326-136194" fmla="*/ 2524040 h 3006470"/>
                        <a:gd name="connsiteX327-136195" fmla="*/ 732278 w 6006665"/>
                        <a:gd name="connsiteY327-136196" fmla="*/ 2581519 h 3006470"/>
                        <a:gd name="connsiteX328-136197" fmla="*/ 743640 w 6006665"/>
                        <a:gd name="connsiteY328-136198" fmla="*/ 2590609 h 3006470"/>
                        <a:gd name="connsiteX329-136199" fmla="*/ 723188 w 6006665"/>
                        <a:gd name="connsiteY329-136200" fmla="*/ 2633786 h 3006470"/>
                        <a:gd name="connsiteX330-136201" fmla="*/ 747026 w 6006665"/>
                        <a:gd name="connsiteY330-136202" fmla="*/ 2670627 h 3006470"/>
                        <a:gd name="connsiteX331-136203" fmla="*/ 763548 w 6006665"/>
                        <a:gd name="connsiteY331-136204" fmla="*/ 2667873 h 3006470"/>
                        <a:gd name="connsiteX332-136205" fmla="*/ 764871 w 6006665"/>
                        <a:gd name="connsiteY332-136206" fmla="*/ 2669637 h 3006470"/>
                        <a:gd name="connsiteX333-136207" fmla="*/ 775455 w 6006665"/>
                        <a:gd name="connsiteY333-136208" fmla="*/ 2667873 h 3006470"/>
                        <a:gd name="connsiteX334-136209" fmla="*/ 802724 w 6006665"/>
                        <a:gd name="connsiteY334-136210" fmla="*/ 2704232 h 3006470"/>
                        <a:gd name="connsiteX335-136211" fmla="*/ 798179 w 6006665"/>
                        <a:gd name="connsiteY335-136212" fmla="*/ 2731502 h 3006470"/>
                        <a:gd name="connsiteX336-136213" fmla="*/ 818632 w 6006665"/>
                        <a:gd name="connsiteY336-136214" fmla="*/ 2742864 h 3006470"/>
                        <a:gd name="connsiteX337-136215" fmla="*/ 802724 w 6006665"/>
                        <a:gd name="connsiteY337-136216" fmla="*/ 2774679 h 3006470"/>
                        <a:gd name="connsiteX338-136217" fmla="*/ 766365 w 6006665"/>
                        <a:gd name="connsiteY338-136218" fmla="*/ 2779224 h 3006470"/>
                        <a:gd name="connsiteX339-136219" fmla="*/ 727733 w 6006665"/>
                        <a:gd name="connsiteY339-136220" fmla="*/ 2838308 h 3006470"/>
                        <a:gd name="connsiteX340-136221" fmla="*/ 759548 w 6006665"/>
                        <a:gd name="connsiteY340-136222" fmla="*/ 2881485 h 3006470"/>
                        <a:gd name="connsiteX341-136223" fmla="*/ 759548 w 6006665"/>
                        <a:gd name="connsiteY341-136224" fmla="*/ 2920116 h 3006470"/>
                        <a:gd name="connsiteX342-136225" fmla="*/ 798179 w 6006665"/>
                        <a:gd name="connsiteY342-136226" fmla="*/ 2979201 h 3006470"/>
                        <a:gd name="connsiteX343-136227" fmla="*/ 775455 w 6006665"/>
                        <a:gd name="connsiteY343-136228" fmla="*/ 2995108 h 3006470"/>
                        <a:gd name="connsiteX344-136229" fmla="*/ 770910 w 6006665"/>
                        <a:gd name="connsiteY344-136230" fmla="*/ 3006470 h 3006470"/>
                        <a:gd name="connsiteX345-136231" fmla="*/ 759003 w 6006665"/>
                        <a:gd name="connsiteY345-136232" fmla="*/ 3006470 h 3006470"/>
                        <a:gd name="connsiteX346-136233" fmla="*/ 755003 w 6006665"/>
                        <a:gd name="connsiteY346-136234" fmla="*/ 3006470 h 3006470"/>
                        <a:gd name="connsiteX347-136235" fmla="*/ 743096 w 6006665"/>
                        <a:gd name="connsiteY347-136236" fmla="*/ 3006470 h 3006470"/>
                        <a:gd name="connsiteX348-136237" fmla="*/ 715826 w 6006665"/>
                        <a:gd name="connsiteY348-136238" fmla="*/ 2972383 h 3006470"/>
                        <a:gd name="connsiteX349-136239" fmla="*/ 704464 w 6006665"/>
                        <a:gd name="connsiteY349-136240" fmla="*/ 2972383 h 3006470"/>
                        <a:gd name="connsiteX350-136241" fmla="*/ 684012 w 6006665"/>
                        <a:gd name="connsiteY350-136242" fmla="*/ 2963293 h 3006470"/>
                        <a:gd name="connsiteX351-136243" fmla="*/ 672649 w 6006665"/>
                        <a:gd name="connsiteY351-136244" fmla="*/ 2940569 h 3006470"/>
                        <a:gd name="connsiteX352-136245" fmla="*/ 645222 w 6006665"/>
                        <a:gd name="connsiteY352-136246" fmla="*/ 2932732 h 3006470"/>
                        <a:gd name="connsiteX353-136247" fmla="*/ 625472 w 6006665"/>
                        <a:gd name="connsiteY353-136248" fmla="*/ 2936024 h 3006470"/>
                        <a:gd name="connsiteX354-136249" fmla="*/ 623771 w 6006665"/>
                        <a:gd name="connsiteY354-136250" fmla="*/ 2934323 h 3006470"/>
                        <a:gd name="connsiteX355-136251" fmla="*/ 613565 w 6006665"/>
                        <a:gd name="connsiteY355-136252" fmla="*/ 2936024 h 3006470"/>
                        <a:gd name="connsiteX356-136253" fmla="*/ 609020 w 6006665"/>
                        <a:gd name="connsiteY356-136254" fmla="*/ 2931479 h 3006470"/>
                        <a:gd name="connsiteX357-136255" fmla="*/ 559026 w 6006665"/>
                        <a:gd name="connsiteY357-136256" fmla="*/ 2904209 h 3006470"/>
                        <a:gd name="connsiteX358-136257" fmla="*/ 506760 w 6006665"/>
                        <a:gd name="connsiteY358-136258" fmla="*/ 2897392 h 3006470"/>
                        <a:gd name="connsiteX359-136259" fmla="*/ 483280 w 6006665"/>
                        <a:gd name="connsiteY359-136260" fmla="*/ 2890683 h 3006470"/>
                        <a:gd name="connsiteX360-136261" fmla="*/ 480035 w 6006665"/>
                        <a:gd name="connsiteY360-136262" fmla="*/ 2892847 h 3006470"/>
                        <a:gd name="connsiteX361-136263" fmla="*/ 475042 w 6006665"/>
                        <a:gd name="connsiteY361-136264" fmla="*/ 2888329 h 3006470"/>
                        <a:gd name="connsiteX362-136265" fmla="*/ 474945 w 6006665"/>
                        <a:gd name="connsiteY362-136266" fmla="*/ 2888302 h 3006470"/>
                        <a:gd name="connsiteX363-136267" fmla="*/ 468128 w 6006665"/>
                        <a:gd name="connsiteY363-136268" fmla="*/ 2892847 h 3006470"/>
                        <a:gd name="connsiteX364-136269" fmla="*/ 420406 w 6006665"/>
                        <a:gd name="connsiteY364-136270" fmla="*/ 2849670 h 3006470"/>
                        <a:gd name="connsiteX365-136271" fmla="*/ 381774 w 6006665"/>
                        <a:gd name="connsiteY365-136272" fmla="*/ 2833763 h 3006470"/>
                        <a:gd name="connsiteX366-136273" fmla="*/ 349960 w 6006665"/>
                        <a:gd name="connsiteY366-136274" fmla="*/ 2801948 h 3006470"/>
                        <a:gd name="connsiteX367-136275" fmla="*/ 377229 w 6006665"/>
                        <a:gd name="connsiteY367-136276" fmla="*/ 2795131 h 3006470"/>
                        <a:gd name="connsiteX368-136277" fmla="*/ 404499 w 6006665"/>
                        <a:gd name="connsiteY368-136278" fmla="*/ 2747409 h 3006470"/>
                        <a:gd name="connsiteX369-136279" fmla="*/ 388591 w 6006665"/>
                        <a:gd name="connsiteY369-136280" fmla="*/ 2731502 h 3006470"/>
                        <a:gd name="connsiteX370-136281" fmla="*/ 440858 w 6006665"/>
                        <a:gd name="connsiteY370-136282" fmla="*/ 2704232 h 3006470"/>
                        <a:gd name="connsiteX371-136283" fmla="*/ 440858 w 6006665"/>
                        <a:gd name="connsiteY371-136284" fmla="*/ 2701176 h 3006470"/>
                        <a:gd name="connsiteX372-136285" fmla="*/ 416406 w 6006665"/>
                        <a:gd name="connsiteY372-136286" fmla="*/ 2704232 h 3006470"/>
                        <a:gd name="connsiteX373-136287" fmla="*/ 416406 w 6006665"/>
                        <a:gd name="connsiteY373-136288" fmla="*/ 2702744 h 3006470"/>
                        <a:gd name="connsiteX374-136289" fmla="*/ 404499 w 6006665"/>
                        <a:gd name="connsiteY374-136290" fmla="*/ 2704232 h 3006470"/>
                        <a:gd name="connsiteX375-136291" fmla="*/ 404499 w 6006665"/>
                        <a:gd name="connsiteY375-136292" fmla="*/ 2683780 h 3006470"/>
                        <a:gd name="connsiteX376-136293" fmla="*/ 424951 w 6006665"/>
                        <a:gd name="connsiteY376-136294" fmla="*/ 2667873 h 3006470"/>
                        <a:gd name="connsiteX377-136295" fmla="*/ 463583 w 6006665"/>
                        <a:gd name="connsiteY377-136296" fmla="*/ 2661056 h 3006470"/>
                        <a:gd name="connsiteX378-136297" fmla="*/ 468128 w 6006665"/>
                        <a:gd name="connsiteY378-136298" fmla="*/ 2645148 h 3006470"/>
                        <a:gd name="connsiteX379-136299" fmla="*/ 456765 w 6006665"/>
                        <a:gd name="connsiteY379-136300" fmla="*/ 2613334 h 3006470"/>
                        <a:gd name="connsiteX380-136301" fmla="*/ 474945 w 6006665"/>
                        <a:gd name="connsiteY380-136302" fmla="*/ 2586064 h 3006470"/>
                        <a:gd name="connsiteX381-136303" fmla="*/ 474945 w 6006665"/>
                        <a:gd name="connsiteY381-136304" fmla="*/ 2565612 h 3006470"/>
                        <a:gd name="connsiteX382-136305" fmla="*/ 420406 w 6006665"/>
                        <a:gd name="connsiteY382-136306" fmla="*/ 2547432 h 3006470"/>
                        <a:gd name="connsiteX383-136307" fmla="*/ 409588 w 6006665"/>
                        <a:gd name="connsiteY383-136308" fmla="*/ 2547432 h 3006470"/>
                        <a:gd name="connsiteX384-136309" fmla="*/ 397681 w 6006665"/>
                        <a:gd name="connsiteY384-136310" fmla="*/ 2547432 h 3006470"/>
                        <a:gd name="connsiteX385-136311" fmla="*/ 379485 w 6006665"/>
                        <a:gd name="connsiteY385-136312" fmla="*/ 2525193 h 3006470"/>
                        <a:gd name="connsiteX386-136313" fmla="*/ 357322 w 6006665"/>
                        <a:gd name="connsiteY386-136314" fmla="*/ 2531525 h 3006470"/>
                        <a:gd name="connsiteX387-136315" fmla="*/ 352842 w 6006665"/>
                        <a:gd name="connsiteY387-136316" fmla="*/ 2529403 h 3006470"/>
                        <a:gd name="connsiteX388-136317" fmla="*/ 345415 w 6006665"/>
                        <a:gd name="connsiteY388-136318" fmla="*/ 2531525 h 3006470"/>
                        <a:gd name="connsiteX389-136319" fmla="*/ 302238 w 6006665"/>
                        <a:gd name="connsiteY389-136320" fmla="*/ 2511073 h 3006470"/>
                        <a:gd name="connsiteX390-136321" fmla="*/ 302238 w 6006665"/>
                        <a:gd name="connsiteY390-136322" fmla="*/ 2499711 h 3006470"/>
                        <a:gd name="connsiteX391-136323" fmla="*/ 286331 w 6006665"/>
                        <a:gd name="connsiteY391-136324" fmla="*/ 2472441 h 3006470"/>
                        <a:gd name="connsiteX392-136325" fmla="*/ 270968 w 6006665"/>
                        <a:gd name="connsiteY392-136326" fmla="*/ 2472441 h 3006470"/>
                        <a:gd name="connsiteX393-136327" fmla="*/ 259061 w 6006665"/>
                        <a:gd name="connsiteY393-136328" fmla="*/ 2472441 h 3006470"/>
                        <a:gd name="connsiteX394-136329" fmla="*/ 254516 w 6006665"/>
                        <a:gd name="connsiteY394-136330" fmla="*/ 2456534 h 3006470"/>
                        <a:gd name="connsiteX395-136331" fmla="*/ 263606 w 6006665"/>
                        <a:gd name="connsiteY395-136332" fmla="*/ 2440627 h 3006470"/>
                        <a:gd name="connsiteX396-136333" fmla="*/ 243991 w 6006665"/>
                        <a:gd name="connsiteY396-136334" fmla="*/ 2410114 h 3006470"/>
                        <a:gd name="connsiteX397-136335" fmla="*/ 216429 w 6006665"/>
                        <a:gd name="connsiteY397-136336" fmla="*/ 2413357 h 3006470"/>
                        <a:gd name="connsiteX398-136337" fmla="*/ 212956 w 6006665"/>
                        <a:gd name="connsiteY398-136338" fmla="*/ 2412365 h 3006470"/>
                        <a:gd name="connsiteX399-136339" fmla="*/ 204522 w 6006665"/>
                        <a:gd name="connsiteY399-136340" fmla="*/ 2413357 h 3006470"/>
                        <a:gd name="connsiteX400-136341" fmla="*/ 199623 w 6006665"/>
                        <a:gd name="connsiteY400-136342" fmla="*/ 2411957 h 3006470"/>
                        <a:gd name="connsiteX401-136343" fmla="*/ 195977 w 6006665"/>
                        <a:gd name="connsiteY401-136344" fmla="*/ 2424719 h 3006470"/>
                        <a:gd name="connsiteX402-136345" fmla="*/ 184968 w 6006665"/>
                        <a:gd name="connsiteY402-136346" fmla="*/ 2421574 h 3006470"/>
                        <a:gd name="connsiteX403-136347" fmla="*/ 184070 w 6006665"/>
                        <a:gd name="connsiteY403-136348" fmla="*/ 2424719 h 3006470"/>
                        <a:gd name="connsiteX404-136349" fmla="*/ 168163 w 6006665"/>
                        <a:gd name="connsiteY404-136350" fmla="*/ 2420184 h 3006470"/>
                        <a:gd name="connsiteX405-136351" fmla="*/ 156800 w 6006665"/>
                        <a:gd name="connsiteY405-136352" fmla="*/ 2381542 h 3006470"/>
                        <a:gd name="connsiteX406-136353" fmla="*/ 152255 w 6006665"/>
                        <a:gd name="connsiteY406-136354" fmla="*/ 2365635 h 3006470"/>
                        <a:gd name="connsiteX407-136355" fmla="*/ 156800 w 6006665"/>
                        <a:gd name="connsiteY407-136356" fmla="*/ 2361090 h 3006470"/>
                        <a:gd name="connsiteX408-136357" fmla="*/ 168707 w 6006665"/>
                        <a:gd name="connsiteY408-136358" fmla="*/ 2361090 h 3006470"/>
                        <a:gd name="connsiteX409-136359" fmla="*/ 188615 w 6006665"/>
                        <a:gd name="connsiteY409-136360" fmla="*/ 2361090 h 3006470"/>
                        <a:gd name="connsiteX410-136361" fmla="*/ 199977 w 6006665"/>
                        <a:gd name="connsiteY410-136362" fmla="*/ 2349728 h 3006470"/>
                        <a:gd name="connsiteX411-136363" fmla="*/ 188615 w 6006665"/>
                        <a:gd name="connsiteY411-136364" fmla="*/ 2327003 h 3006470"/>
                        <a:gd name="connsiteX412-136365" fmla="*/ 168163 w 6006665"/>
                        <a:gd name="connsiteY412-136366" fmla="*/ 2317914 h 3006470"/>
                        <a:gd name="connsiteX413-136367" fmla="*/ 168163 w 6006665"/>
                        <a:gd name="connsiteY413-136368" fmla="*/ 2311096 h 3006470"/>
                        <a:gd name="connsiteX414-136369" fmla="*/ 152255 w 6006665"/>
                        <a:gd name="connsiteY414-136370" fmla="*/ 2295189 h 3006470"/>
                        <a:gd name="connsiteX415-136371" fmla="*/ 129531 w 6006665"/>
                        <a:gd name="connsiteY415-136372" fmla="*/ 2258829 h 3006470"/>
                        <a:gd name="connsiteX416-136373" fmla="*/ 140893 w 6006665"/>
                        <a:gd name="connsiteY416-136374" fmla="*/ 2236105 h 3006470"/>
                        <a:gd name="connsiteX417-136375" fmla="*/ 136348 w 6006665"/>
                        <a:gd name="connsiteY417-136376" fmla="*/ 2208835 h 3006470"/>
                        <a:gd name="connsiteX418-136377" fmla="*/ 103789 w 6006665"/>
                        <a:gd name="connsiteY418-136378" fmla="*/ 2195428 h 3006470"/>
                        <a:gd name="connsiteX419-136379" fmla="*/ 93716 w 6006665"/>
                        <a:gd name="connsiteY419-136380" fmla="*/ 2199745 h 3006470"/>
                        <a:gd name="connsiteX420-136381" fmla="*/ 91868 w 6006665"/>
                        <a:gd name="connsiteY420-136382" fmla="*/ 2195434 h 3006470"/>
                        <a:gd name="connsiteX421-136383" fmla="*/ 81809 w 6006665"/>
                        <a:gd name="connsiteY421-136384" fmla="*/ 2199745 h 3006470"/>
                        <a:gd name="connsiteX422-136385" fmla="*/ 74992 w 6006665"/>
                        <a:gd name="connsiteY422-136386" fmla="*/ 2183838 h 3006470"/>
                        <a:gd name="connsiteX423-136387" fmla="*/ 34087 w 6006665"/>
                        <a:gd name="connsiteY423-136388" fmla="*/ 2172476 h 3006470"/>
                        <a:gd name="connsiteX424-136389" fmla="*/ 22725 w 6006665"/>
                        <a:gd name="connsiteY424-136390" fmla="*/ 2129299 h 3006470"/>
                        <a:gd name="connsiteX425-136391" fmla="*/ 22725 w 6006665"/>
                        <a:gd name="connsiteY425-136392" fmla="*/ 2097484 h 3006470"/>
                        <a:gd name="connsiteX426-136393" fmla="*/ 0 w 6006665"/>
                        <a:gd name="connsiteY426-136394" fmla="*/ 2081577 h 3006470"/>
                        <a:gd name="connsiteX427-136395" fmla="*/ 15907 w 6006665"/>
                        <a:gd name="connsiteY427-136396" fmla="*/ 2058853 h 3006470"/>
                        <a:gd name="connsiteX428-136397" fmla="*/ 6818 w 6006665"/>
                        <a:gd name="connsiteY428-136398" fmla="*/ 1995224 h 3006470"/>
                        <a:gd name="connsiteX429-136399" fmla="*/ 34087 w 6006665"/>
                        <a:gd name="connsiteY429-136400" fmla="*/ 1952047 h 3006470"/>
                        <a:gd name="connsiteX430-136401" fmla="*/ 27270 w 6006665"/>
                        <a:gd name="connsiteY430-136402" fmla="*/ 1940685 h 3006470"/>
                        <a:gd name="connsiteX431-136403" fmla="*/ 70447 w 6006665"/>
                        <a:gd name="connsiteY431-136404" fmla="*/ 1902053 h 3006470"/>
                        <a:gd name="connsiteX432-136405" fmla="*/ 27270 w 6006665"/>
                        <a:gd name="connsiteY432-136406" fmla="*/ 1865693 h 3006470"/>
                        <a:gd name="connsiteX433-136407" fmla="*/ 109078 w 6006665"/>
                        <a:gd name="connsiteY433-136408" fmla="*/ 1767977 h 3006470"/>
                        <a:gd name="connsiteX434-136409" fmla="*/ 145438 w 6006665"/>
                        <a:gd name="connsiteY434-136410" fmla="*/ 1724800 h 3006470"/>
                        <a:gd name="connsiteX435-136411" fmla="*/ 156800 w 6006665"/>
                        <a:gd name="connsiteY435-136412" fmla="*/ 1681624 h 3006470"/>
                        <a:gd name="connsiteX436-136413" fmla="*/ 102261 w 6006665"/>
                        <a:gd name="connsiteY436-136414" fmla="*/ 1629357 h 3006470"/>
                        <a:gd name="connsiteX437-136415" fmla="*/ 118168 w 6006665"/>
                        <a:gd name="connsiteY437-136416" fmla="*/ 1574818 h 3006470"/>
                        <a:gd name="connsiteX438-136417" fmla="*/ 86354 w 6006665"/>
                        <a:gd name="connsiteY438-136418" fmla="*/ 1511189 h 3006470"/>
                        <a:gd name="connsiteX439-136419" fmla="*/ 298238 w 6006665"/>
                        <a:gd name="connsiteY439-136420" fmla="*/ 1554366 h 3006470"/>
                        <a:gd name="connsiteX440-136421" fmla="*/ 345959 w 6006665"/>
                        <a:gd name="connsiteY440-136422" fmla="*/ 1586180 h 3006470"/>
                        <a:gd name="connsiteX441-136423" fmla="*/ 362087 w 6006665"/>
                        <a:gd name="connsiteY441-136424" fmla="*/ 1595588 h 3006470"/>
                        <a:gd name="connsiteX442-136425" fmla="*/ 365867 w 6006665"/>
                        <a:gd name="connsiteY442-136426" fmla="*/ 1563455 h 3006470"/>
                        <a:gd name="connsiteX443-136427" fmla="*/ 345415 w 6006665"/>
                        <a:gd name="connsiteY443-136428" fmla="*/ 1527096 h 3006470"/>
                        <a:gd name="connsiteX444-136429" fmla="*/ 365867 w 6006665"/>
                        <a:gd name="connsiteY444-136430" fmla="*/ 1495281 h 3006470"/>
                        <a:gd name="connsiteX445-136431" fmla="*/ 374560 w 6006665"/>
                        <a:gd name="connsiteY445-136432" fmla="*/ 1500280 h 3006470"/>
                        <a:gd name="connsiteX446-136433" fmla="*/ 377774 w 6006665"/>
                        <a:gd name="connsiteY446-136434" fmla="*/ 1495281 h 3006470"/>
                        <a:gd name="connsiteX447-136435" fmla="*/ 461933 w 6006665"/>
                        <a:gd name="connsiteY447-136436" fmla="*/ 1543673 h 3006470"/>
                        <a:gd name="connsiteX448-136437" fmla="*/ 484035 w 6006665"/>
                        <a:gd name="connsiteY448-136438" fmla="*/ 1527096 h 3006470"/>
                        <a:gd name="connsiteX449-136439" fmla="*/ 463583 w 6006665"/>
                        <a:gd name="connsiteY449-136440" fmla="*/ 1461194 h 3006470"/>
                        <a:gd name="connsiteX450-136441" fmla="*/ 1677078 w 6006665"/>
                        <a:gd name="connsiteY450-136442" fmla="*/ 1370296 h 3006470"/>
                        <a:gd name="connsiteX451-136443" fmla="*/ 1720255 w 6006665"/>
                        <a:gd name="connsiteY451-136444" fmla="*/ 1349844 h 3006470"/>
                        <a:gd name="connsiteX452-136445" fmla="*/ 1731617 w 6006665"/>
                        <a:gd name="connsiteY452-136446" fmla="*/ 1299850 h 3006470"/>
                        <a:gd name="connsiteX453-136447" fmla="*/ 1758887 w 6006665"/>
                        <a:gd name="connsiteY453-136448" fmla="*/ 1256673 h 3006470"/>
                        <a:gd name="connsiteX454-136449" fmla="*/ 1736162 w 6006665"/>
                        <a:gd name="connsiteY454-136450" fmla="*/ 1197589 h 3006470"/>
                        <a:gd name="connsiteX455-136451" fmla="*/ 1758887 w 6006665"/>
                        <a:gd name="connsiteY455-136452" fmla="*/ 1133960 h 3006470"/>
                        <a:gd name="connsiteX456-136453" fmla="*/ 1704347 w 6006665"/>
                        <a:gd name="connsiteY456-136454" fmla="*/ 1070331 h 3006470"/>
                        <a:gd name="connsiteX457-136455" fmla="*/ 1736162 w 6006665"/>
                        <a:gd name="connsiteY457-136456" fmla="*/ 961252 h 3006470"/>
                        <a:gd name="connsiteX458-136457" fmla="*/ 1688440 w 6006665"/>
                        <a:gd name="connsiteY458-136458" fmla="*/ 865809 h 3006470"/>
                        <a:gd name="connsiteX459-136459" fmla="*/ 1752069 w 6006665"/>
                        <a:gd name="connsiteY459-136460" fmla="*/ 788545 h 3006470"/>
                        <a:gd name="connsiteX460-136461" fmla="*/ 1747524 w 6006665"/>
                        <a:gd name="connsiteY460-136462" fmla="*/ 704464 h 3006470"/>
                        <a:gd name="connsiteX461-136463" fmla="*/ 1763431 w 6006665"/>
                        <a:gd name="connsiteY461-136464" fmla="*/ 697647 h 3006470"/>
                        <a:gd name="connsiteX462-136465" fmla="*/ 1764877 w 6006665"/>
                        <a:gd name="connsiteY462-136466" fmla="*/ 702130 h 3006470"/>
                        <a:gd name="connsiteX463-136467" fmla="*/ 1775339 w 6006665"/>
                        <a:gd name="connsiteY463-136468" fmla="*/ 697647 h 3006470"/>
                        <a:gd name="connsiteX464-136469" fmla="*/ 1798063 w 6006665"/>
                        <a:gd name="connsiteY464-136470" fmla="*/ 768093 h 3006470"/>
                        <a:gd name="connsiteX465-136471" fmla="*/ 1791454 w 6006665"/>
                        <a:gd name="connsiteY465-136472" fmla="*/ 815304 h 3006470"/>
                        <a:gd name="connsiteX466-136473" fmla="*/ 1854330 w 6006665"/>
                        <a:gd name="connsiteY466-136474" fmla="*/ 772638 h 3006470"/>
                        <a:gd name="connsiteX467-136475" fmla="*/ 1931594 w 6006665"/>
                        <a:gd name="connsiteY467-136476" fmla="*/ 763548 h 3006470"/>
                        <a:gd name="connsiteX468-136477" fmla="*/ 1932772 w 6006665"/>
                        <a:gd name="connsiteY468-136478" fmla="*/ 764810 h 3006470"/>
                        <a:gd name="connsiteX469-136479" fmla="*/ 1943501 w 6006665"/>
                        <a:gd name="connsiteY469-136480" fmla="*/ 763548 h 3006470"/>
                        <a:gd name="connsiteX470-136481" fmla="*/ 1988608 w 6006665"/>
                        <a:gd name="connsiteY470-136482" fmla="*/ 811877 h 3006470"/>
                        <a:gd name="connsiteX471-136483" fmla="*/ 1963408 w 6006665"/>
                        <a:gd name="connsiteY471-136484" fmla="*/ 736278 h 3006470"/>
                        <a:gd name="connsiteX472-136485" fmla="*/ 1963408 w 6006665"/>
                        <a:gd name="connsiteY472-136486" fmla="*/ 595386 h 3006470"/>
                        <a:gd name="connsiteX473-136487" fmla="*/ 2027037 w 6006665"/>
                        <a:gd name="connsiteY473-136488" fmla="*/ 574934 h 3006470"/>
                        <a:gd name="connsiteX474-136489" fmla="*/ 2037269 w 6006665"/>
                        <a:gd name="connsiteY474-136490" fmla="*/ 575472 h 3006470"/>
                        <a:gd name="connsiteX475-136491" fmla="*/ 2038944 w 6006665"/>
                        <a:gd name="connsiteY475-136492" fmla="*/ 574934 h 3006470"/>
                        <a:gd name="connsiteX476-136493" fmla="*/ 2115414 w 6006665"/>
                        <a:gd name="connsiteY476-136494" fmla="*/ 578958 h 3006470"/>
                        <a:gd name="connsiteX477-136495" fmla="*/ 2192927 w 6006665"/>
                        <a:gd name="connsiteY477-136496" fmla="*/ 559026 h 3006470"/>
                        <a:gd name="connsiteX478-136497" fmla="*/ 2167930 w 6006665"/>
                        <a:gd name="connsiteY478-136498" fmla="*/ 493125 h 3006470"/>
                        <a:gd name="connsiteX479-136499" fmla="*/ 2204289 w 6006665"/>
                        <a:gd name="connsiteY479-136500" fmla="*/ 402226 h 3006470"/>
                        <a:gd name="connsiteX480-136501" fmla="*/ 2247466 w 6006665"/>
                        <a:gd name="connsiteY480-136502" fmla="*/ 397681 h 3006470"/>
                        <a:gd name="connsiteX481-136503" fmla="*/ 2317913 w 6006665"/>
                        <a:gd name="connsiteY481-136504" fmla="*/ 322690 h 3006470"/>
                        <a:gd name="connsiteX482-136505" fmla="*/ 2420183 w 6006665"/>
                        <a:gd name="connsiteY482-136506" fmla="*/ 304510 h 3006470"/>
                        <a:gd name="connsiteX483-136507" fmla="*/ 2429263 w 6006665"/>
                        <a:gd name="connsiteY483-136508" fmla="*/ 263606 h 3006470"/>
                        <a:gd name="connsiteX484-136509" fmla="*/ 2526979 w 6006665"/>
                        <a:gd name="connsiteY484-136510" fmla="*/ 252244 h 3006470"/>
                        <a:gd name="connsiteX485-136511" fmla="*/ 2528058 w 6006665"/>
                        <a:gd name="connsiteY485-136512" fmla="*/ 253503 h 3006470"/>
                        <a:gd name="connsiteX486-136513" fmla="*/ 2538886 w 6006665"/>
                        <a:gd name="connsiteY486-136514" fmla="*/ 252244 h 3006470"/>
                        <a:gd name="connsiteX487-136515" fmla="*/ 2560820 w 6006665"/>
                        <a:gd name="connsiteY487-136516" fmla="*/ 277833 h 3006470"/>
                        <a:gd name="connsiteX488-136517" fmla="*/ 2640602 w 6006665"/>
                        <a:gd name="connsiteY488-136518" fmla="*/ 202249 h 3006470"/>
                        <a:gd name="connsiteX489-136519" fmla="*/ 2652509 w 6006665"/>
                        <a:gd name="connsiteY489-136520" fmla="*/ 202249 h 3006470"/>
                        <a:gd name="connsiteX490-136521" fmla="*/ 2704231 w 6006665"/>
                        <a:gd name="connsiteY490-136522" fmla="*/ 202249 h 3006470"/>
                        <a:gd name="connsiteX491-136523" fmla="*/ 2715593 w 6006665"/>
                        <a:gd name="connsiteY491-136524" fmla="*/ 134075 h 3006470"/>
                        <a:gd name="connsiteX492-136525" fmla="*/ 2751953 w 6006665"/>
                        <a:gd name="connsiteY492-136526" fmla="*/ 68174 h 3006470"/>
                        <a:gd name="connsiteX493-136527" fmla="*/ 2838307 w 6006665"/>
                        <a:gd name="connsiteY493-136528" fmla="*/ 0 h 3006470"/>
                        <a:gd name="connsiteX0-136529" fmla="*/ 1791129 w 6006665"/>
                        <a:gd name="connsiteY0-136530" fmla="*/ 817622 h 3006470"/>
                        <a:gd name="connsiteX1-136531" fmla="*/ 1782156 w 6006665"/>
                        <a:gd name="connsiteY1-136532" fmla="*/ 881716 h 3006470"/>
                        <a:gd name="connsiteX2-136533" fmla="*/ 1809554 w 6006665"/>
                        <a:gd name="connsiteY2-136534" fmla="*/ 895415 h 3006470"/>
                        <a:gd name="connsiteX3-136535" fmla="*/ 1791129 w 6006665"/>
                        <a:gd name="connsiteY3-136536" fmla="*/ 817622 h 3006470"/>
                        <a:gd name="connsiteX4-136537" fmla="*/ 2838307 w 6006665"/>
                        <a:gd name="connsiteY4-136538" fmla="*/ 0 h 3006470"/>
                        <a:gd name="connsiteX5-136539" fmla="*/ 2844246 w 6006665"/>
                        <a:gd name="connsiteY5-136540" fmla="*/ 4711 h 3006470"/>
                        <a:gd name="connsiteX6-136541" fmla="*/ 2850213 w 6006665"/>
                        <a:gd name="connsiteY6-136542" fmla="*/ 0 h 3006470"/>
                        <a:gd name="connsiteX7-136543" fmla="*/ 2916115 w 6006665"/>
                        <a:gd name="connsiteY7-136544" fmla="*/ 52267 h 3006470"/>
                        <a:gd name="connsiteX8-136545" fmla="*/ 2861576 w 6006665"/>
                        <a:gd name="connsiteY8-136546" fmla="*/ 90899 h 3006470"/>
                        <a:gd name="connsiteX9-136547" fmla="*/ 2947929 w 6006665"/>
                        <a:gd name="connsiteY9-136548" fmla="*/ 118168 h 3006470"/>
                        <a:gd name="connsiteX10-136549" fmla="*/ 2957621 w 6006665"/>
                        <a:gd name="connsiteY10-136550" fmla="*/ 186006 h 3006470"/>
                        <a:gd name="connsiteX11-136551" fmla="*/ 2979199 w 6006665"/>
                        <a:gd name="connsiteY11-136552" fmla="*/ 161345 h 3006470"/>
                        <a:gd name="connsiteX12-136553" fmla="*/ 2991106 w 6006665"/>
                        <a:gd name="connsiteY12-136554" fmla="*/ 161345 h 3006470"/>
                        <a:gd name="connsiteX13-136555" fmla="*/ 3086005 w 6006665"/>
                        <a:gd name="connsiteY13-136556" fmla="*/ 161345 h 3006470"/>
                        <a:gd name="connsiteX14-136557" fmla="*/ 3097912 w 6006665"/>
                        <a:gd name="connsiteY14-136558" fmla="*/ 161345 h 3006470"/>
                        <a:gd name="connsiteX15-136559" fmla="*/ 3179721 w 6006665"/>
                        <a:gd name="connsiteY15-136560" fmla="*/ 236336 h 3006470"/>
                        <a:gd name="connsiteX16-136561" fmla="*/ 3211535 w 6006665"/>
                        <a:gd name="connsiteY16-136562" fmla="*/ 295420 h 3006470"/>
                        <a:gd name="connsiteX17-136563" fmla="*/ 3200173 w 6006665"/>
                        <a:gd name="connsiteY17-136564" fmla="*/ 370412 h 3006470"/>
                        <a:gd name="connsiteX18-136565" fmla="*/ 3161541 w 6006665"/>
                        <a:gd name="connsiteY18-136566" fmla="*/ 413589 h 3006470"/>
                        <a:gd name="connsiteX19-136567" fmla="*/ 3066097 w 6006665"/>
                        <a:gd name="connsiteY19-136568" fmla="*/ 488580 h 3006470"/>
                        <a:gd name="connsiteX20-136569" fmla="*/ 3034283 w 6006665"/>
                        <a:gd name="connsiteY20-136570" fmla="*/ 531757 h 3006470"/>
                        <a:gd name="connsiteX21-136571" fmla="*/ 3082005 w 6006665"/>
                        <a:gd name="connsiteY21-136572" fmla="*/ 547664 h 3006470"/>
                        <a:gd name="connsiteX22-136573" fmla="*/ 3129459 w 6006665"/>
                        <a:gd name="connsiteY22-136574" fmla="*/ 575345 h 3006470"/>
                        <a:gd name="connsiteX23-136575" fmla="*/ 3156451 w 6006665"/>
                        <a:gd name="connsiteY23-136576" fmla="*/ 552209 h 3006470"/>
                        <a:gd name="connsiteX24-136577" fmla="*/ 3158460 w 6006665"/>
                        <a:gd name="connsiteY24-136578" fmla="*/ 560693 h 3006470"/>
                        <a:gd name="connsiteX25-136579" fmla="*/ 3168359 w 6006665"/>
                        <a:gd name="connsiteY25-136580" fmla="*/ 552209 h 3006470"/>
                        <a:gd name="connsiteX26-136581" fmla="*/ 3184984 w 6006665"/>
                        <a:gd name="connsiteY26-136582" fmla="*/ 622402 h 3006470"/>
                        <a:gd name="connsiteX27-136583" fmla="*/ 3192811 w 6006665"/>
                        <a:gd name="connsiteY27-136584" fmla="*/ 606748 h 3006470"/>
                        <a:gd name="connsiteX28-136585" fmla="*/ 3251895 w 6006665"/>
                        <a:gd name="connsiteY28-136586" fmla="*/ 586296 h 3006470"/>
                        <a:gd name="connsiteX29-136587" fmla="*/ 3259833 w 6006665"/>
                        <a:gd name="connsiteY29-136588" fmla="*/ 587670 h 3006470"/>
                        <a:gd name="connsiteX30-136589" fmla="*/ 3263802 w 6006665"/>
                        <a:gd name="connsiteY30-136590" fmla="*/ 586296 h 3006470"/>
                        <a:gd name="connsiteX31-136591" fmla="*/ 3381970 w 6006665"/>
                        <a:gd name="connsiteY31-136592" fmla="*/ 606748 h 3006470"/>
                        <a:gd name="connsiteX32-136593" fmla="*/ 3388787 w 6006665"/>
                        <a:gd name="connsiteY32-136594" fmla="*/ 665832 h 3006470"/>
                        <a:gd name="connsiteX33-136595" fmla="*/ 3531529 w 6006665"/>
                        <a:gd name="connsiteY33-136596" fmla="*/ 686823 h 3006470"/>
                        <a:gd name="connsiteX34-136597" fmla="*/ 3538225 w 6006665"/>
                        <a:gd name="connsiteY34-136598" fmla="*/ 590841 h 3006470"/>
                        <a:gd name="connsiteX35-136599" fmla="*/ 3549910 w 6006665"/>
                        <a:gd name="connsiteY35-136600" fmla="*/ 594028 h 3006470"/>
                        <a:gd name="connsiteX36-136601" fmla="*/ 3550132 w 6006665"/>
                        <a:gd name="connsiteY36-136602" fmla="*/ 590841 h 3006470"/>
                        <a:gd name="connsiteX37-136603" fmla="*/ 3625123 w 6006665"/>
                        <a:gd name="connsiteY37-136604" fmla="*/ 611293 h 3006470"/>
                        <a:gd name="connsiteX38-136605" fmla="*/ 3672301 w 6006665"/>
                        <a:gd name="connsiteY38-136606" fmla="*/ 611293 h 3006470"/>
                        <a:gd name="connsiteX39-136607" fmla="*/ 3684207 w 6006665"/>
                        <a:gd name="connsiteY39-136608" fmla="*/ 611293 h 3006470"/>
                        <a:gd name="connsiteX40-136609" fmla="*/ 3743291 w 6006665"/>
                        <a:gd name="connsiteY40-136610" fmla="*/ 677194 h 3006470"/>
                        <a:gd name="connsiteX41-136611" fmla="*/ 3759199 w 6006665"/>
                        <a:gd name="connsiteY41-136612" fmla="*/ 756731 h 3006470"/>
                        <a:gd name="connsiteX42-136613" fmla="*/ 3738747 w 6006665"/>
                        <a:gd name="connsiteY42-136614" fmla="*/ 806725 h 3006470"/>
                        <a:gd name="connsiteX43-136615" fmla="*/ 3786469 w 6006665"/>
                        <a:gd name="connsiteY43-136616" fmla="*/ 897623 h 3006470"/>
                        <a:gd name="connsiteX44-136617" fmla="*/ 3835603 w 6006665"/>
                        <a:gd name="connsiteY44-136618" fmla="*/ 933529 h 3006470"/>
                        <a:gd name="connsiteX45-136619" fmla="*/ 3865460 w 6006665"/>
                        <a:gd name="connsiteY45-136620" fmla="*/ 822632 h 3006470"/>
                        <a:gd name="connsiteX46-136621" fmla="*/ 3875077 w 6006665"/>
                        <a:gd name="connsiteY46-136622" fmla="*/ 831139 h 3006470"/>
                        <a:gd name="connsiteX47-136623" fmla="*/ 3877367 w 6006665"/>
                        <a:gd name="connsiteY47-136624" fmla="*/ 822632 h 3006470"/>
                        <a:gd name="connsiteX48-136625" fmla="*/ 3932151 w 6006665"/>
                        <a:gd name="connsiteY48-136626" fmla="*/ 871095 h 3006470"/>
                        <a:gd name="connsiteX49-136627" fmla="*/ 3988173 w 6006665"/>
                        <a:gd name="connsiteY49-136628" fmla="*/ 843084 h 3006470"/>
                        <a:gd name="connsiteX50-136629" fmla="*/ 3993852 w 6006665"/>
                        <a:gd name="connsiteY50-136630" fmla="*/ 846199 h 3006470"/>
                        <a:gd name="connsiteX51-136631" fmla="*/ 4000080 w 6006665"/>
                        <a:gd name="connsiteY51-136632" fmla="*/ 843084 h 3006470"/>
                        <a:gd name="connsiteX52-136633" fmla="*/ 4062426 w 6006665"/>
                        <a:gd name="connsiteY52-136634" fmla="*/ 877274 h 3006470"/>
                        <a:gd name="connsiteX53-136635" fmla="*/ 4085889 w 6006665"/>
                        <a:gd name="connsiteY53-136636" fmla="*/ 849902 h 3006470"/>
                        <a:gd name="connsiteX54-136637" fmla="*/ 4095563 w 6006665"/>
                        <a:gd name="connsiteY54-136638" fmla="*/ 852506 h 3006470"/>
                        <a:gd name="connsiteX55-136639" fmla="*/ 4097796 w 6006665"/>
                        <a:gd name="connsiteY55-136640" fmla="*/ 849902 h 3006470"/>
                        <a:gd name="connsiteX56-136641" fmla="*/ 4144150 w 6006665"/>
                        <a:gd name="connsiteY56-136642" fmla="*/ 862382 h 3006470"/>
                        <a:gd name="connsiteX57-136643" fmla="*/ 4117703 w 6006665"/>
                        <a:gd name="connsiteY57-136644" fmla="*/ 752186 h 3006470"/>
                        <a:gd name="connsiteX58-136645" fmla="*/ 4165425 w 6006665"/>
                        <a:gd name="connsiteY58-136646" fmla="*/ 697647 h 3006470"/>
                        <a:gd name="connsiteX59-136647" fmla="*/ 4175231 w 6006665"/>
                        <a:gd name="connsiteY59-136648" fmla="*/ 700048 h 3006470"/>
                        <a:gd name="connsiteX60-136649" fmla="*/ 4177332 w 6006665"/>
                        <a:gd name="connsiteY60-136650" fmla="*/ 697647 h 3006470"/>
                        <a:gd name="connsiteX61-136651" fmla="*/ 4511384 w 6006665"/>
                        <a:gd name="connsiteY61-136652" fmla="*/ 779455 h 3006470"/>
                        <a:gd name="connsiteX62-136653" fmla="*/ 4543199 w 6006665"/>
                        <a:gd name="connsiteY62-136654" fmla="*/ 849902 h 3006470"/>
                        <a:gd name="connsiteX63-136655" fmla="*/ 4639242 w 6006665"/>
                        <a:gd name="connsiteY63-136656" fmla="*/ 932544 h 3006470"/>
                        <a:gd name="connsiteX64-136657" fmla="*/ 4774445 w 6006665"/>
                        <a:gd name="connsiteY64-136658" fmla="*/ 913531 h 3006470"/>
                        <a:gd name="connsiteX65-136659" fmla="*/ 4778496 w 6006665"/>
                        <a:gd name="connsiteY65-136660" fmla="*/ 914635 h 3006470"/>
                        <a:gd name="connsiteX66-136661" fmla="*/ 4786352 w 6006665"/>
                        <a:gd name="connsiteY66-136662" fmla="*/ 913531 h 3006470"/>
                        <a:gd name="connsiteX67-136663" fmla="*/ 4861343 w 6006665"/>
                        <a:gd name="connsiteY67-136664" fmla="*/ 933983 h 3006470"/>
                        <a:gd name="connsiteX68-136665" fmla="*/ 4893158 w 6006665"/>
                        <a:gd name="connsiteY68-136666" fmla="*/ 977160 h 3006470"/>
                        <a:gd name="connsiteX69-136667" fmla="*/ 4888613 w 6006665"/>
                        <a:gd name="connsiteY69-136668" fmla="*/ 1058968 h 3006470"/>
                        <a:gd name="connsiteX70-136669" fmla="*/ 4927677 w 6006665"/>
                        <a:gd name="connsiteY70-136670" fmla="*/ 1083640 h 3006470"/>
                        <a:gd name="connsiteX71-136671" fmla="*/ 4967605 w 6006665"/>
                        <a:gd name="connsiteY71-136672" fmla="*/ 1070331 h 3006470"/>
                        <a:gd name="connsiteX72-136673" fmla="*/ 5038051 w 6006665"/>
                        <a:gd name="connsiteY72-136674" fmla="*/ 1063513 h 3006470"/>
                        <a:gd name="connsiteX73-136675" fmla="*/ 5040730 w 6006665"/>
                        <a:gd name="connsiteY73-136676" fmla="*/ 1064406 h 3006470"/>
                        <a:gd name="connsiteX74-136677" fmla="*/ 5049958 w 6006665"/>
                        <a:gd name="connsiteY74-136678" fmla="*/ 1063513 h 3006470"/>
                        <a:gd name="connsiteX75-136679" fmla="*/ 5114249 w 6006665"/>
                        <a:gd name="connsiteY75-136680" fmla="*/ 1084944 h 3006470"/>
                        <a:gd name="connsiteX76-136681" fmla="*/ 5176671 w 6006665"/>
                        <a:gd name="connsiteY76-136682" fmla="*/ 1074876 h 3006470"/>
                        <a:gd name="connsiteX77-136683" fmla="*/ 5177801 w 6006665"/>
                        <a:gd name="connsiteY77-136684" fmla="*/ 1076614 h 3006470"/>
                        <a:gd name="connsiteX78-136685" fmla="*/ 5188578 w 6006665"/>
                        <a:gd name="connsiteY78-136686" fmla="*/ 1074876 h 3006470"/>
                        <a:gd name="connsiteX79-136687" fmla="*/ 5243719 w 6006665"/>
                        <a:gd name="connsiteY79-136688" fmla="*/ 1159707 h 3006470"/>
                        <a:gd name="connsiteX80-136689" fmla="*/ 5283477 w 6006665"/>
                        <a:gd name="connsiteY80-136690" fmla="*/ 1129415 h 3006470"/>
                        <a:gd name="connsiteX81-136691" fmla="*/ 5258480 w 6006665"/>
                        <a:gd name="connsiteY81-136692" fmla="*/ 1063513 h 3006470"/>
                        <a:gd name="connsiteX82-136693" fmla="*/ 5267570 w 6006665"/>
                        <a:gd name="connsiteY82-136694" fmla="*/ 1015792 h 3006470"/>
                        <a:gd name="connsiteX83-136695" fmla="*/ 5278896 w 6006665"/>
                        <a:gd name="connsiteY83-136696" fmla="*/ 1018841 h 3006470"/>
                        <a:gd name="connsiteX84-136697" fmla="*/ 5279477 w 6006665"/>
                        <a:gd name="connsiteY84-136698" fmla="*/ 1015792 h 3006470"/>
                        <a:gd name="connsiteX85-136699" fmla="*/ 5395510 w 6006665"/>
                        <a:gd name="connsiteY85-136700" fmla="*/ 1047031 h 3006470"/>
                        <a:gd name="connsiteX86-136701" fmla="*/ 5463001 w 6006665"/>
                        <a:gd name="connsiteY86-136702" fmla="*/ 1043061 h 3006470"/>
                        <a:gd name="connsiteX87-136703" fmla="*/ 5464386 w 6006665"/>
                        <a:gd name="connsiteY87-136704" fmla="*/ 1043680 h 3006470"/>
                        <a:gd name="connsiteX88-136705" fmla="*/ 5474909 w 6006665"/>
                        <a:gd name="connsiteY88-136706" fmla="*/ 1043061 h 3006470"/>
                        <a:gd name="connsiteX89-136707" fmla="*/ 5581715 w 6006665"/>
                        <a:gd name="connsiteY89-136708" fmla="*/ 1090783 h 3006470"/>
                        <a:gd name="connsiteX90-136709" fmla="*/ 5633981 w 6006665"/>
                        <a:gd name="connsiteY90-136710" fmla="*/ 1133960 h 3006470"/>
                        <a:gd name="connsiteX91-136711" fmla="*/ 5720335 w 6006665"/>
                        <a:gd name="connsiteY91-136712" fmla="*/ 1213496 h 3006470"/>
                        <a:gd name="connsiteX92-136713" fmla="*/ 5822595 w 6006665"/>
                        <a:gd name="connsiteY92-136714" fmla="*/ 1311212 h 3006470"/>
                        <a:gd name="connsiteX93-136715" fmla="*/ 5818051 w 6006665"/>
                        <a:gd name="connsiteY93-136716" fmla="*/ 1365751 h 3006470"/>
                        <a:gd name="connsiteX94-136717" fmla="*/ 5825679 w 6006665"/>
                        <a:gd name="connsiteY94-136718" fmla="*/ 1373379 h 3006470"/>
                        <a:gd name="connsiteX95-136719" fmla="*/ 5822051 w 6006665"/>
                        <a:gd name="connsiteY95-136720" fmla="*/ 1322574 h 3006470"/>
                        <a:gd name="connsiteX96-136721" fmla="*/ 5834092 w 6006665"/>
                        <a:gd name="connsiteY96-136722" fmla="*/ 1324447 h 3006470"/>
                        <a:gd name="connsiteX97-136723" fmla="*/ 5833958 w 6006665"/>
                        <a:gd name="connsiteY97-136724" fmla="*/ 1322574 h 3006470"/>
                        <a:gd name="connsiteX98-136725" fmla="*/ 5936219 w 6006665"/>
                        <a:gd name="connsiteY98-136726" fmla="*/ 1338481 h 3006470"/>
                        <a:gd name="connsiteX99-136727" fmla="*/ 6006665 w 6006665"/>
                        <a:gd name="connsiteY99-136728" fmla="*/ 1418018 h 3006470"/>
                        <a:gd name="connsiteX100-136729" fmla="*/ 5968033 w 6006665"/>
                        <a:gd name="connsiteY100-136730" fmla="*/ 1456650 h 3006470"/>
                        <a:gd name="connsiteX101-136731" fmla="*/ 5908949 w 6006665"/>
                        <a:gd name="connsiteY101-136732" fmla="*/ 1468012 h 3006470"/>
                        <a:gd name="connsiteX102-136733" fmla="*/ 5908949 w 6006665"/>
                        <a:gd name="connsiteY102-136734" fmla="*/ 1554366 h 3006470"/>
                        <a:gd name="connsiteX103-136735" fmla="*/ 5893042 w 6006665"/>
                        <a:gd name="connsiteY103-136736" fmla="*/ 1570273 h 3006470"/>
                        <a:gd name="connsiteX104-136737" fmla="*/ 5881135 w 6006665"/>
                        <a:gd name="connsiteY104-136738" fmla="*/ 1570273 h 3006470"/>
                        <a:gd name="connsiteX105-136739" fmla="*/ 5861227 w 6006665"/>
                        <a:gd name="connsiteY105-136740" fmla="*/ 1570273 h 3006470"/>
                        <a:gd name="connsiteX106-136741" fmla="*/ 5849321 w 6006665"/>
                        <a:gd name="connsiteY106-136742" fmla="*/ 1570273 h 3006470"/>
                        <a:gd name="connsiteX107-136743" fmla="*/ 5817506 w 6006665"/>
                        <a:gd name="connsiteY107-136744" fmla="*/ 1536186 h 3006470"/>
                        <a:gd name="connsiteX108-136745" fmla="*/ 5767511 w 6006665"/>
                        <a:gd name="connsiteY108-136746" fmla="*/ 1511189 h 3006470"/>
                        <a:gd name="connsiteX109-136747" fmla="*/ 5762967 w 6006665"/>
                        <a:gd name="connsiteY109-136748" fmla="*/ 1477102 h 3006470"/>
                        <a:gd name="connsiteX110-136749" fmla="*/ 5729132 w 6006665"/>
                        <a:gd name="connsiteY110-136750" fmla="*/ 1463170 h 3006470"/>
                        <a:gd name="connsiteX111-136751" fmla="*/ 5695337 w 6006665"/>
                        <a:gd name="connsiteY111-136752" fmla="*/ 1472557 h 3006470"/>
                        <a:gd name="connsiteX112-136753" fmla="*/ 5693366 w 6006665"/>
                        <a:gd name="connsiteY112-136754" fmla="*/ 1469797 h 3006470"/>
                        <a:gd name="connsiteX113-136755" fmla="*/ 5683431 w 6006665"/>
                        <a:gd name="connsiteY113-136756" fmla="*/ 1472557 h 3006470"/>
                        <a:gd name="connsiteX114-136757" fmla="*/ 5660706 w 6006665"/>
                        <a:gd name="connsiteY114-136758" fmla="*/ 1440742 h 3006470"/>
                        <a:gd name="connsiteX115-136759" fmla="*/ 5669644 w 6006665"/>
                        <a:gd name="connsiteY115-136760" fmla="*/ 1415717 h 3006470"/>
                        <a:gd name="connsiteX116-136761" fmla="*/ 5640799 w 6006665"/>
                        <a:gd name="connsiteY116-136762" fmla="*/ 1429380 h 3006470"/>
                        <a:gd name="connsiteX117-136763" fmla="*/ 5656705 w 6006665"/>
                        <a:gd name="connsiteY117-136764" fmla="*/ 1472557 h 3006470"/>
                        <a:gd name="connsiteX118-136765" fmla="*/ 5633981 w 6006665"/>
                        <a:gd name="connsiteY118-136766" fmla="*/ 1511189 h 3006470"/>
                        <a:gd name="connsiteX119-136767" fmla="*/ 5586259 w 6006665"/>
                        <a:gd name="connsiteY119-136768" fmla="*/ 1547548 h 3006470"/>
                        <a:gd name="connsiteX120-136769" fmla="*/ 5575676 w 6006665"/>
                        <a:gd name="connsiteY120-136770" fmla="*/ 1546540 h 3006470"/>
                        <a:gd name="connsiteX121-136771" fmla="*/ 5574353 w 6006665"/>
                        <a:gd name="connsiteY121-136772" fmla="*/ 1547548 h 3006470"/>
                        <a:gd name="connsiteX122-136773" fmla="*/ 5539436 w 6006665"/>
                        <a:gd name="connsiteY122-136774" fmla="*/ 1544223 h 3006470"/>
                        <a:gd name="connsiteX123-136775" fmla="*/ 5570352 w 6006665"/>
                        <a:gd name="connsiteY123-136776" fmla="*/ 1586180 h 3006470"/>
                        <a:gd name="connsiteX124-136777" fmla="*/ 5593077 w 6006665"/>
                        <a:gd name="connsiteY124-136778" fmla="*/ 1649809 h 3006470"/>
                        <a:gd name="connsiteX125-136779" fmla="*/ 5608984 w 6006665"/>
                        <a:gd name="connsiteY125-136780" fmla="*/ 1677079 h 3006470"/>
                        <a:gd name="connsiteX126-136781" fmla="*/ 5613529 w 6006665"/>
                        <a:gd name="connsiteY126-136782" fmla="*/ 1708893 h 3006470"/>
                        <a:gd name="connsiteX127-136783" fmla="*/ 5608984 w 6006665"/>
                        <a:gd name="connsiteY127-136784" fmla="*/ 1731618 h 3006470"/>
                        <a:gd name="connsiteX128-136785" fmla="*/ 5597799 w 6006665"/>
                        <a:gd name="connsiteY128-136786" fmla="*/ 1728009 h 3006470"/>
                        <a:gd name="connsiteX129-136787" fmla="*/ 5597077 w 6006665"/>
                        <a:gd name="connsiteY129-136788" fmla="*/ 1731618 h 3006470"/>
                        <a:gd name="connsiteX130-136789" fmla="*/ 5534271 w 6006665"/>
                        <a:gd name="connsiteY130-136790" fmla="*/ 1711358 h 3006470"/>
                        <a:gd name="connsiteX131-136791" fmla="*/ 5436277 w 6006665"/>
                        <a:gd name="connsiteY131-136792" fmla="*/ 1767977 h 3006470"/>
                        <a:gd name="connsiteX132-136793" fmla="*/ 5397645 w 6006665"/>
                        <a:gd name="connsiteY132-136794" fmla="*/ 1779340 h 3006470"/>
                        <a:gd name="connsiteX133-136795" fmla="*/ 5345378 w 6006665"/>
                        <a:gd name="connsiteY133-136796" fmla="*/ 1833879 h 3006470"/>
                        <a:gd name="connsiteX134-136797" fmla="*/ 5290839 w 6006665"/>
                        <a:gd name="connsiteY134-136798" fmla="*/ 1881600 h 3006470"/>
                        <a:gd name="connsiteX135-136799" fmla="*/ 5274932 w 6006665"/>
                        <a:gd name="connsiteY135-136800" fmla="*/ 1913415 h 3006470"/>
                        <a:gd name="connsiteX136-136801" fmla="*/ 5267238 w 6006665"/>
                        <a:gd name="connsiteY136-136802" fmla="*/ 1904988 h 3006470"/>
                        <a:gd name="connsiteX137-136803" fmla="*/ 5263025 w 6006665"/>
                        <a:gd name="connsiteY137-136804" fmla="*/ 1913415 h 3006470"/>
                        <a:gd name="connsiteX138-136805" fmla="*/ 5219538 w 6006665"/>
                        <a:gd name="connsiteY138-136806" fmla="*/ 1865787 h 3006470"/>
                        <a:gd name="connsiteX139-136807" fmla="*/ 5129494 w 6006665"/>
                        <a:gd name="connsiteY139-136808" fmla="*/ 1920232 h 3006470"/>
                        <a:gd name="connsiteX140-136809" fmla="*/ 5126389 w 6006665"/>
                        <a:gd name="connsiteY140-136810" fmla="*/ 1914910 h 3006470"/>
                        <a:gd name="connsiteX141-136811" fmla="*/ 5117587 w 6006665"/>
                        <a:gd name="connsiteY141-136812" fmla="*/ 1920232 h 3006470"/>
                        <a:gd name="connsiteX142-136813" fmla="*/ 5105544 w 6006665"/>
                        <a:gd name="connsiteY142-136814" fmla="*/ 1899586 h 3006470"/>
                        <a:gd name="connsiteX143-136815" fmla="*/ 5074955 w 6006665"/>
                        <a:gd name="connsiteY143-136816" fmla="*/ 1924777 h 3006470"/>
                        <a:gd name="connsiteX144-136817" fmla="*/ 5065718 w 6006665"/>
                        <a:gd name="connsiteY144-136818" fmla="*/ 1922578 h 3006470"/>
                        <a:gd name="connsiteX145-136819" fmla="*/ 5063048 w 6006665"/>
                        <a:gd name="connsiteY145-136820" fmla="*/ 1924777 h 3006470"/>
                        <a:gd name="connsiteX146-136821" fmla="*/ 5026594 w 6006665"/>
                        <a:gd name="connsiteY146-136822" fmla="*/ 1916098 h 3006470"/>
                        <a:gd name="connsiteX147-136823" fmla="*/ 5015871 w 6006665"/>
                        <a:gd name="connsiteY147-136824" fmla="*/ 1961137 h 3006470"/>
                        <a:gd name="connsiteX148-136825" fmla="*/ 4974967 w 6006665"/>
                        <a:gd name="connsiteY148-136826" fmla="*/ 2027038 h 3006470"/>
                        <a:gd name="connsiteX149-136827" fmla="*/ 4974967 w 6006665"/>
                        <a:gd name="connsiteY149-136828" fmla="*/ 2058853 h 3006470"/>
                        <a:gd name="connsiteX150-136829" fmla="*/ 5015871 w 6006665"/>
                        <a:gd name="connsiteY150-136830" fmla="*/ 2074760 h 3006470"/>
                        <a:gd name="connsiteX151-136831" fmla="*/ 5011326 w 6006665"/>
                        <a:gd name="connsiteY151-136832" fmla="*/ 2172476 h 3006470"/>
                        <a:gd name="connsiteX152-136833" fmla="*/ 4999419 w 6006665"/>
                        <a:gd name="connsiteY152-136834" fmla="*/ 2172476 h 3006470"/>
                        <a:gd name="connsiteX153-136835" fmla="*/ 4974967 w 6006665"/>
                        <a:gd name="connsiteY153-136836" fmla="*/ 2172476 h 3006470"/>
                        <a:gd name="connsiteX154-136837" fmla="*/ 4963605 w 6006665"/>
                        <a:gd name="connsiteY154-136838" fmla="*/ 2224742 h 3006470"/>
                        <a:gd name="connsiteX155-136839" fmla="*/ 4974967 w 6006665"/>
                        <a:gd name="connsiteY155-136840" fmla="*/ 2252012 h 3006470"/>
                        <a:gd name="connsiteX156-136841" fmla="*/ 4909065 w 6006665"/>
                        <a:gd name="connsiteY156-136842" fmla="*/ 2286099 h 3006470"/>
                        <a:gd name="connsiteX157-136843" fmla="*/ 4897703 w 6006665"/>
                        <a:gd name="connsiteY157-136844" fmla="*/ 2354273 h 3006470"/>
                        <a:gd name="connsiteX158-136845" fmla="*/ 4845437 w 6006665"/>
                        <a:gd name="connsiteY158-136846" fmla="*/ 2370180 h 3006470"/>
                        <a:gd name="connsiteX159-136847" fmla="*/ 4834074 w 6006665"/>
                        <a:gd name="connsiteY159-136848" fmla="*/ 2429264 h 3006470"/>
                        <a:gd name="connsiteX160-136849" fmla="*/ 4779535 w 6006665"/>
                        <a:gd name="connsiteY160-136850" fmla="*/ 2488348 h 3006470"/>
                        <a:gd name="connsiteX161-136851" fmla="*/ 4777225 w 6006665"/>
                        <a:gd name="connsiteY161-136852" fmla="*/ 2477952 h 3006470"/>
                        <a:gd name="connsiteX162-136853" fmla="*/ 4767628 w 6006665"/>
                        <a:gd name="connsiteY162-136854" fmla="*/ 2488348 h 3006470"/>
                        <a:gd name="connsiteX163-136855" fmla="*/ 4758538 w 6006665"/>
                        <a:gd name="connsiteY163-136856" fmla="*/ 2447444 h 3006470"/>
                        <a:gd name="connsiteX164-136857" fmla="*/ 4742631 w 6006665"/>
                        <a:gd name="connsiteY164-136858" fmla="*/ 2361090 h 3006470"/>
                        <a:gd name="connsiteX165-136859" fmla="*/ 4715361 w 6006665"/>
                        <a:gd name="connsiteY165-136860" fmla="*/ 2220198 h 3006470"/>
                        <a:gd name="connsiteX166-136861" fmla="*/ 4735813 w 6006665"/>
                        <a:gd name="connsiteY166-136862" fmla="*/ 2129299 h 3006470"/>
                        <a:gd name="connsiteX167-136863" fmla="*/ 4767628 w 6006665"/>
                        <a:gd name="connsiteY167-136864" fmla="*/ 2086122 h 3006470"/>
                        <a:gd name="connsiteX168-136865" fmla="*/ 4767628 w 6006665"/>
                        <a:gd name="connsiteY168-136866" fmla="*/ 2058853 h 3006470"/>
                        <a:gd name="connsiteX169-136867" fmla="*/ 4826712 w 6006665"/>
                        <a:gd name="connsiteY169-136868" fmla="*/ 2042945 h 3006470"/>
                        <a:gd name="connsiteX170-136869" fmla="*/ 4892613 w 6006665"/>
                        <a:gd name="connsiteY170-136870" fmla="*/ 1952047 h 3006470"/>
                        <a:gd name="connsiteX171-136871" fmla="*/ 4956243 w 6006665"/>
                        <a:gd name="connsiteY171-136872" fmla="*/ 1877056 h 3006470"/>
                        <a:gd name="connsiteX172-136873" fmla="*/ 5022143 w 6006665"/>
                        <a:gd name="connsiteY172-136874" fmla="*/ 1817971 h 3006470"/>
                        <a:gd name="connsiteX173-136875" fmla="*/ 5046694 w 6006665"/>
                        <a:gd name="connsiteY173-136876" fmla="*/ 1710844 h 3006470"/>
                        <a:gd name="connsiteX174-136877" fmla="*/ 5015871 w 6006665"/>
                        <a:gd name="connsiteY174-136878" fmla="*/ 1715711 h 3006470"/>
                        <a:gd name="connsiteX175-136879" fmla="*/ 4995419 w 6006665"/>
                        <a:gd name="connsiteY175-136880" fmla="*/ 1779340 h 3006470"/>
                        <a:gd name="connsiteX176-136881" fmla="*/ 4904521 w 6006665"/>
                        <a:gd name="connsiteY176-136882" fmla="*/ 1865693 h 3006470"/>
                        <a:gd name="connsiteX177-136883" fmla="*/ 4901708 w 6006665"/>
                        <a:gd name="connsiteY177-136884" fmla="*/ 1857053 h 3006470"/>
                        <a:gd name="connsiteX178-136885" fmla="*/ 4892613 w 6006665"/>
                        <a:gd name="connsiteY178-136886" fmla="*/ 1865693 h 3006470"/>
                        <a:gd name="connsiteX179-136887" fmla="*/ 4861835 w 6006665"/>
                        <a:gd name="connsiteY179-136888" fmla="*/ 1771159 h 3006470"/>
                        <a:gd name="connsiteX180-136889" fmla="*/ 4779535 w 6006665"/>
                        <a:gd name="connsiteY180-136890" fmla="*/ 1795247 h 3006470"/>
                        <a:gd name="connsiteX181-136891" fmla="*/ 4684091 w 6006665"/>
                        <a:gd name="connsiteY181-136892" fmla="*/ 1920232 h 3006470"/>
                        <a:gd name="connsiteX182-136893" fmla="*/ 4715906 w 6006665"/>
                        <a:gd name="connsiteY182-136894" fmla="*/ 1967954 h 3006470"/>
                        <a:gd name="connsiteX183-136895" fmla="*/ 4636369 w 6006665"/>
                        <a:gd name="connsiteY183-136896" fmla="*/ 1983861 h 3006470"/>
                        <a:gd name="connsiteX184-136897" fmla="*/ 4577285 w 6006665"/>
                        <a:gd name="connsiteY184-136898" fmla="*/ 1988406 h 3006470"/>
                        <a:gd name="connsiteX185-136899" fmla="*/ 4577373 w 6006665"/>
                        <a:gd name="connsiteY185-136900" fmla="*/ 1987484 h 3006470"/>
                        <a:gd name="connsiteX186-136901" fmla="*/ 4565379 w 6006665"/>
                        <a:gd name="connsiteY186-136902" fmla="*/ 1988406 h 3006470"/>
                        <a:gd name="connsiteX187-136903" fmla="*/ 4569923 w 6006665"/>
                        <a:gd name="connsiteY187-136904" fmla="*/ 1940685 h 3006470"/>
                        <a:gd name="connsiteX188-136905" fmla="*/ 4520081 w 6006665"/>
                        <a:gd name="connsiteY188-136906" fmla="*/ 1931099 h 3006470"/>
                        <a:gd name="connsiteX189-136907" fmla="*/ 4475025 w 6006665"/>
                        <a:gd name="connsiteY189-136908" fmla="*/ 1961137 h 3006470"/>
                        <a:gd name="connsiteX190-136909" fmla="*/ 4464394 w 6006665"/>
                        <a:gd name="connsiteY190-136910" fmla="*/ 1960286 h 3006470"/>
                        <a:gd name="connsiteX191-136911" fmla="*/ 4463118 w 6006665"/>
                        <a:gd name="connsiteY191-136912" fmla="*/ 1961137 h 3006470"/>
                        <a:gd name="connsiteX192-136913" fmla="*/ 4357637 w 6006665"/>
                        <a:gd name="connsiteY192-136914" fmla="*/ 1952698 h 3006470"/>
                        <a:gd name="connsiteX193-136915" fmla="*/ 4243233 w 6006665"/>
                        <a:gd name="connsiteY193-136916" fmla="*/ 1972499 h 3006470"/>
                        <a:gd name="connsiteX194-136917" fmla="*/ 4125065 w 6006665"/>
                        <a:gd name="connsiteY194-136918" fmla="*/ 2106574 h 3006470"/>
                        <a:gd name="connsiteX195-136919" fmla="*/ 3984173 w 6006665"/>
                        <a:gd name="connsiteY195-136920" fmla="*/ 2263374 h 3006470"/>
                        <a:gd name="connsiteX196-136921" fmla="*/ 4038712 w 6006665"/>
                        <a:gd name="connsiteY196-136922" fmla="*/ 2267919 h 3006470"/>
                        <a:gd name="connsiteX197-136923" fmla="*/ 4059164 w 6006665"/>
                        <a:gd name="connsiteY197-136924" fmla="*/ 2311096 h 3006470"/>
                        <a:gd name="connsiteX198-136925" fmla="*/ 4087782 w 6006665"/>
                        <a:gd name="connsiteY198-136926" fmla="*/ 2319513 h 3006470"/>
                        <a:gd name="connsiteX199-136927" fmla="*/ 4106341 w 6006665"/>
                        <a:gd name="connsiteY199-136928" fmla="*/ 2290644 h 3006470"/>
                        <a:gd name="connsiteX200-136929" fmla="*/ 4117411 w 6006665"/>
                        <a:gd name="connsiteY200-136930" fmla="*/ 2291946 h 3006470"/>
                        <a:gd name="connsiteX201-136931" fmla="*/ 4118248 w 6006665"/>
                        <a:gd name="connsiteY201-136932" fmla="*/ 2290644 h 3006470"/>
                        <a:gd name="connsiteX202-136933" fmla="*/ 4156880 w 6006665"/>
                        <a:gd name="connsiteY202-136934" fmla="*/ 2295189 h 3006470"/>
                        <a:gd name="connsiteX203-136935" fmla="*/ 4211419 w 6006665"/>
                        <a:gd name="connsiteY203-136936" fmla="*/ 2365635 h 3006470"/>
                        <a:gd name="connsiteX204-136937" fmla="*/ 4215964 w 6006665"/>
                        <a:gd name="connsiteY204-136938" fmla="*/ 2413357 h 3006470"/>
                        <a:gd name="connsiteX205-136939" fmla="*/ 4184149 w 6006665"/>
                        <a:gd name="connsiteY205-136940" fmla="*/ 2472441 h 3006470"/>
                        <a:gd name="connsiteX206-136941" fmla="*/ 4177332 w 6006665"/>
                        <a:gd name="connsiteY206-136942" fmla="*/ 2542887 h 3006470"/>
                        <a:gd name="connsiteX207-136943" fmla="*/ 4161425 w 6006665"/>
                        <a:gd name="connsiteY207-136944" fmla="*/ 2629241 h 3006470"/>
                        <a:gd name="connsiteX208-136945" fmla="*/ 4109158 w 6006665"/>
                        <a:gd name="connsiteY208-136946" fmla="*/ 2708777 h 3006470"/>
                        <a:gd name="connsiteX209-136947" fmla="*/ 4097796 w 6006665"/>
                        <a:gd name="connsiteY209-136948" fmla="*/ 2747409 h 3006470"/>
                        <a:gd name="connsiteX210-136949" fmla="*/ 4043257 w 6006665"/>
                        <a:gd name="connsiteY210-136950" fmla="*/ 2806493 h 3006470"/>
                        <a:gd name="connsiteX211-136951" fmla="*/ 3995535 w 6006665"/>
                        <a:gd name="connsiteY211-136952" fmla="*/ 2865577 h 3006470"/>
                        <a:gd name="connsiteX212-136953" fmla="*/ 3975083 w 6006665"/>
                        <a:gd name="connsiteY212-136954" fmla="*/ 2897392 h 3006470"/>
                        <a:gd name="connsiteX213-136955" fmla="*/ 3925089 w 6006665"/>
                        <a:gd name="connsiteY213-136956" fmla="*/ 2924661 h 3006470"/>
                        <a:gd name="connsiteX214-136957" fmla="*/ 3913182 w 6006665"/>
                        <a:gd name="connsiteY214-136958" fmla="*/ 2924661 h 3006470"/>
                        <a:gd name="connsiteX215-136959" fmla="*/ 3904637 w 6006665"/>
                        <a:gd name="connsiteY215-136960" fmla="*/ 2924661 h 3006470"/>
                        <a:gd name="connsiteX216-136961" fmla="*/ 3892729 w 6006665"/>
                        <a:gd name="connsiteY216-136962" fmla="*/ 2924661 h 3006470"/>
                        <a:gd name="connsiteX217-136963" fmla="*/ 3871063 w 6006665"/>
                        <a:gd name="connsiteY217-136964" fmla="*/ 2908412 h 3006470"/>
                        <a:gd name="connsiteX218-136965" fmla="*/ 3829645 w 6006665"/>
                        <a:gd name="connsiteY218-136966" fmla="*/ 2936024 h 3006470"/>
                        <a:gd name="connsiteX219-136967" fmla="*/ 3822828 w 6006665"/>
                        <a:gd name="connsiteY219-136968" fmla="*/ 2956476 h 3006470"/>
                        <a:gd name="connsiteX220-136969" fmla="*/ 3818283 w 6006665"/>
                        <a:gd name="connsiteY220-136970" fmla="*/ 2947386 h 3006470"/>
                        <a:gd name="connsiteX221-136971" fmla="*/ 3818283 w 6006665"/>
                        <a:gd name="connsiteY221-136972" fmla="*/ 2935660 h 3006470"/>
                        <a:gd name="connsiteX222-136973" fmla="*/ 3817738 w 6006665"/>
                        <a:gd name="connsiteY222-136974" fmla="*/ 2936024 h 3006470"/>
                        <a:gd name="connsiteX223-136975" fmla="*/ 3810921 w 6006665"/>
                        <a:gd name="connsiteY223-136976" fmla="*/ 2956476 h 3006470"/>
                        <a:gd name="connsiteX224-136977" fmla="*/ 3806376 w 6006665"/>
                        <a:gd name="connsiteY224-136978" fmla="*/ 2947386 h 3006470"/>
                        <a:gd name="connsiteX225-136979" fmla="*/ 3806376 w 6006665"/>
                        <a:gd name="connsiteY225-136980" fmla="*/ 2920116 h 3006470"/>
                        <a:gd name="connsiteX226-136981" fmla="*/ 3818283 w 6006665"/>
                        <a:gd name="connsiteY226-136982" fmla="*/ 2920116 h 3006470"/>
                        <a:gd name="connsiteX227-136983" fmla="*/ 3826828 w 6006665"/>
                        <a:gd name="connsiteY227-136984" fmla="*/ 2920116 h 3006470"/>
                        <a:gd name="connsiteX228-136985" fmla="*/ 3833645 w 6006665"/>
                        <a:gd name="connsiteY228-136986" fmla="*/ 2861032 h 3006470"/>
                        <a:gd name="connsiteX229-136987" fmla="*/ 3822283 w 6006665"/>
                        <a:gd name="connsiteY229-136988" fmla="*/ 2817856 h 3006470"/>
                        <a:gd name="connsiteX230-136989" fmla="*/ 3849553 w 6006665"/>
                        <a:gd name="connsiteY230-136990" fmla="*/ 2795131 h 3006470"/>
                        <a:gd name="connsiteX231-136991" fmla="*/ 3858814 w 6006665"/>
                        <a:gd name="connsiteY231-136992" fmla="*/ 2797336 h 3006470"/>
                        <a:gd name="connsiteX232-136993" fmla="*/ 3861460 w 6006665"/>
                        <a:gd name="connsiteY232-136994" fmla="*/ 2795131 h 3006470"/>
                        <a:gd name="connsiteX233-136995" fmla="*/ 3898487 w 6006665"/>
                        <a:gd name="connsiteY233-136996" fmla="*/ 2803947 h 3006470"/>
                        <a:gd name="connsiteX234-136997" fmla="*/ 3919999 w 6006665"/>
                        <a:gd name="connsiteY234-136998" fmla="*/ 2758772 h 3006470"/>
                        <a:gd name="connsiteX235-136999" fmla="*/ 3935906 w 6006665"/>
                        <a:gd name="connsiteY235-137000" fmla="*/ 2699687 h 3006470"/>
                        <a:gd name="connsiteX236-137001" fmla="*/ 3947269 w 6006665"/>
                        <a:gd name="connsiteY236-137002" fmla="*/ 2676963 h 3006470"/>
                        <a:gd name="connsiteX237-137003" fmla="*/ 3966292 w 6006665"/>
                        <a:gd name="connsiteY237-137004" fmla="*/ 2632575 h 3006470"/>
                        <a:gd name="connsiteX238-137005" fmla="*/ 3915999 w 6006665"/>
                        <a:gd name="connsiteY238-137006" fmla="*/ 2645148 h 3006470"/>
                        <a:gd name="connsiteX239-137007" fmla="*/ 3888729 w 6006665"/>
                        <a:gd name="connsiteY239-137008" fmla="*/ 2667873 h 3006470"/>
                        <a:gd name="connsiteX240-137009" fmla="*/ 3876822 w 6006665"/>
                        <a:gd name="connsiteY240-137010" fmla="*/ 2667873 h 3006470"/>
                        <a:gd name="connsiteX241-137011" fmla="*/ 3829645 w 6006665"/>
                        <a:gd name="connsiteY241-137012" fmla="*/ 2667873 h 3006470"/>
                        <a:gd name="connsiteX242-137013" fmla="*/ 3817738 w 6006665"/>
                        <a:gd name="connsiteY242-137014" fmla="*/ 2667873 h 3006470"/>
                        <a:gd name="connsiteX243-137015" fmla="*/ 3801831 w 6006665"/>
                        <a:gd name="connsiteY243-137016" fmla="*/ 2613334 h 3006470"/>
                        <a:gd name="connsiteX244-137017" fmla="*/ 3758654 w 6006665"/>
                        <a:gd name="connsiteY244-137018" fmla="*/ 2574702 h 3006470"/>
                        <a:gd name="connsiteX245-137019" fmla="*/ 3692753 w 6006665"/>
                        <a:gd name="connsiteY245-137020" fmla="*/ 2558795 h 3006470"/>
                        <a:gd name="connsiteX246-137021" fmla="*/ 3683663 w 6006665"/>
                        <a:gd name="connsiteY246-137022" fmla="*/ 2499711 h 3006470"/>
                        <a:gd name="connsiteX247-137023" fmla="*/ 3672301 w 6006665"/>
                        <a:gd name="connsiteY247-137024" fmla="*/ 2467896 h 3006470"/>
                        <a:gd name="connsiteX248-137025" fmla="*/ 3656393 w 6006665"/>
                        <a:gd name="connsiteY248-137026" fmla="*/ 2440627 h 3006470"/>
                        <a:gd name="connsiteX249-137027" fmla="*/ 3633669 w 6006665"/>
                        <a:gd name="connsiteY249-137028" fmla="*/ 2381542 h 3006470"/>
                        <a:gd name="connsiteX250-137029" fmla="*/ 3601854 w 6006665"/>
                        <a:gd name="connsiteY250-137030" fmla="*/ 2361090 h 3006470"/>
                        <a:gd name="connsiteX251-137031" fmla="*/ 3545995 w 6006665"/>
                        <a:gd name="connsiteY251-137032" fmla="*/ 2339606 h 3006470"/>
                        <a:gd name="connsiteX252-137033" fmla="*/ 3506955 w 6006665"/>
                        <a:gd name="connsiteY252-137034" fmla="*/ 2345183 h 3006470"/>
                        <a:gd name="connsiteX253-137035" fmla="*/ 3463779 w 6006665"/>
                        <a:gd name="connsiteY253-137036" fmla="*/ 2354273 h 3006470"/>
                        <a:gd name="connsiteX254-137037" fmla="*/ 3431964 w 6006665"/>
                        <a:gd name="connsiteY254-137038" fmla="*/ 2381542 h 3006470"/>
                        <a:gd name="connsiteX255-137039" fmla="*/ 3452416 w 6006665"/>
                        <a:gd name="connsiteY255-137040" fmla="*/ 2397450 h 3006470"/>
                        <a:gd name="connsiteX256-137041" fmla="*/ 3452416 w 6006665"/>
                        <a:gd name="connsiteY256-137042" fmla="*/ 2429264 h 3006470"/>
                        <a:gd name="connsiteX257-137043" fmla="*/ 3431964 w 6006665"/>
                        <a:gd name="connsiteY257-137044" fmla="*/ 2451989 h 3006470"/>
                        <a:gd name="connsiteX258-137045" fmla="*/ 3400150 w 6006665"/>
                        <a:gd name="connsiteY258-137046" fmla="*/ 2511073 h 3006470"/>
                        <a:gd name="connsiteX259-137047" fmla="*/ 3400150 w 6006665"/>
                        <a:gd name="connsiteY259-137048" fmla="*/ 2538343 h 3006470"/>
                        <a:gd name="connsiteX260-137049" fmla="*/ 3350155 w 6006665"/>
                        <a:gd name="connsiteY260-137050" fmla="*/ 2570157 h 3006470"/>
                        <a:gd name="connsiteX261-137051" fmla="*/ 3342342 w 6006665"/>
                        <a:gd name="connsiteY261-137052" fmla="*/ 2567553 h 3006470"/>
                        <a:gd name="connsiteX262-137053" fmla="*/ 3338249 w 6006665"/>
                        <a:gd name="connsiteY262-137054" fmla="*/ 2570157 h 3006470"/>
                        <a:gd name="connsiteX263-137055" fmla="*/ 3290527 w 6006665"/>
                        <a:gd name="connsiteY263-137056" fmla="*/ 2554250 h 3006470"/>
                        <a:gd name="connsiteX264-137057" fmla="*/ 3259257 w 6006665"/>
                        <a:gd name="connsiteY264-137058" fmla="*/ 2554250 h 3006470"/>
                        <a:gd name="connsiteX265-137059" fmla="*/ 3247350 w 6006665"/>
                        <a:gd name="connsiteY265-137060" fmla="*/ 2554250 h 3006470"/>
                        <a:gd name="connsiteX266-137061" fmla="*/ 3231443 w 6006665"/>
                        <a:gd name="connsiteY266-137062" fmla="*/ 2538343 h 3006470"/>
                        <a:gd name="connsiteX267-137063" fmla="*/ 3213271 w 6006665"/>
                        <a:gd name="connsiteY267-137064" fmla="*/ 2533799 h 3006470"/>
                        <a:gd name="connsiteX268-137065" fmla="*/ 3168359 w 6006665"/>
                        <a:gd name="connsiteY268-137066" fmla="*/ 2570157 h 3006470"/>
                        <a:gd name="connsiteX269-137067" fmla="*/ 3120637 w 6006665"/>
                        <a:gd name="connsiteY269-137068" fmla="*/ 2581519 h 3006470"/>
                        <a:gd name="connsiteX270-137069" fmla="*/ 3082005 w 6006665"/>
                        <a:gd name="connsiteY270-137070" fmla="*/ 2597427 h 3006470"/>
                        <a:gd name="connsiteX271-137071" fmla="*/ 3074460 w 6006665"/>
                        <a:gd name="connsiteY271-137072" fmla="*/ 2595630 h 3006470"/>
                        <a:gd name="connsiteX272-137073" fmla="*/ 3070098 w 6006665"/>
                        <a:gd name="connsiteY272-137074" fmla="*/ 2597427 h 3006470"/>
                        <a:gd name="connsiteX273-137075" fmla="*/ 3022376 w 6006665"/>
                        <a:gd name="connsiteY273-137076" fmla="*/ 2586064 h 3006470"/>
                        <a:gd name="connsiteX274-137077" fmla="*/ 3000196 w 6006665"/>
                        <a:gd name="connsiteY274-137078" fmla="*/ 2586064 h 3006470"/>
                        <a:gd name="connsiteX275-137079" fmla="*/ 2988289 w 6006665"/>
                        <a:gd name="connsiteY275-137080" fmla="*/ 2586064 h 3006470"/>
                        <a:gd name="connsiteX276-137081" fmla="*/ 2967837 w 6006665"/>
                        <a:gd name="connsiteY276-137082" fmla="*/ 2554250 h 3006470"/>
                        <a:gd name="connsiteX277-137083" fmla="*/ 2929205 w 6006665"/>
                        <a:gd name="connsiteY277-137084" fmla="*/ 2526980 h 3006470"/>
                        <a:gd name="connsiteX278-137085" fmla="*/ 2902153 w 6006665"/>
                        <a:gd name="connsiteY278-137086" fmla="*/ 2523116 h 3006470"/>
                        <a:gd name="connsiteX279-137087" fmla="*/ 2861576 w 6006665"/>
                        <a:gd name="connsiteY279-137088" fmla="*/ 2526980 h 3006470"/>
                        <a:gd name="connsiteX280-137089" fmla="*/ 2822944 w 6006665"/>
                        <a:gd name="connsiteY280-137090" fmla="*/ 2538343 h 3006470"/>
                        <a:gd name="connsiteX281-137091" fmla="*/ 2818139 w 6006665"/>
                        <a:gd name="connsiteY281-137092" fmla="*/ 2536254 h 3006470"/>
                        <a:gd name="connsiteX282-137093" fmla="*/ 2811037 w 6006665"/>
                        <a:gd name="connsiteY282-137094" fmla="*/ 2538343 h 3006470"/>
                        <a:gd name="connsiteX283-137095" fmla="*/ 2758770 w 6006665"/>
                        <a:gd name="connsiteY283-137096" fmla="*/ 2515618 h 3006470"/>
                        <a:gd name="connsiteX284-137097" fmla="*/ 2751953 w 6006665"/>
                        <a:gd name="connsiteY284-137098" fmla="*/ 2472441 h 3006470"/>
                        <a:gd name="connsiteX285-137099" fmla="*/ 2708776 w 6006665"/>
                        <a:gd name="connsiteY285-137100" fmla="*/ 2456534 h 3006470"/>
                        <a:gd name="connsiteX286-137101" fmla="*/ 2676962 w 6006665"/>
                        <a:gd name="connsiteY286-137102" fmla="*/ 2451989 h 3006470"/>
                        <a:gd name="connsiteX287-137103" fmla="*/ 2642534 w 6006665"/>
                        <a:gd name="connsiteY287-137104" fmla="*/ 2430245 h 3006470"/>
                        <a:gd name="connsiteX288-137105" fmla="*/ 2609333 w 6006665"/>
                        <a:gd name="connsiteY288-137106" fmla="*/ 2488348 h 3006470"/>
                        <a:gd name="connsiteX289-137107" fmla="*/ 2625240 w 6006665"/>
                        <a:gd name="connsiteY289-137108" fmla="*/ 2522435 h 3006470"/>
                        <a:gd name="connsiteX290-137109" fmla="*/ 2586608 w 6006665"/>
                        <a:gd name="connsiteY290-137110" fmla="*/ 2558795 h 3006470"/>
                        <a:gd name="connsiteX291-137111" fmla="*/ 2577105 w 6006665"/>
                        <a:gd name="connsiteY291-137112" fmla="*/ 2556532 h 3006470"/>
                        <a:gd name="connsiteX292-137113" fmla="*/ 2574701 w 6006665"/>
                        <a:gd name="connsiteY292-137114" fmla="*/ 2558795 h 3006470"/>
                        <a:gd name="connsiteX293-137115" fmla="*/ 2526979 w 6006665"/>
                        <a:gd name="connsiteY293-137116" fmla="*/ 2547432 h 3006470"/>
                        <a:gd name="connsiteX294-137117" fmla="*/ 2490620 w 6006665"/>
                        <a:gd name="connsiteY294-137118" fmla="*/ 2542887 h 3006470"/>
                        <a:gd name="connsiteX295-137119" fmla="*/ 2463350 w 6006665"/>
                        <a:gd name="connsiteY295-137120" fmla="*/ 2515618 h 3006470"/>
                        <a:gd name="connsiteX296-137121" fmla="*/ 2436625 w 6006665"/>
                        <a:gd name="connsiteY296-137122" fmla="*/ 2515618 h 3006470"/>
                        <a:gd name="connsiteX297-137123" fmla="*/ 2424718 w 6006665"/>
                        <a:gd name="connsiteY297-137124" fmla="*/ 2515618 h 3006470"/>
                        <a:gd name="connsiteX298-137125" fmla="*/ 2398858 w 6006665"/>
                        <a:gd name="connsiteY298-137126" fmla="*/ 2502687 h 3006470"/>
                        <a:gd name="connsiteX299-137127" fmla="*/ 2350272 w 6006665"/>
                        <a:gd name="connsiteY299-137128" fmla="*/ 2526980 h 3006470"/>
                        <a:gd name="connsiteX300-137129" fmla="*/ 2282098 w 6006665"/>
                        <a:gd name="connsiteY300-137130" fmla="*/ 2574702 h 3006470"/>
                        <a:gd name="connsiteX301-137131" fmla="*/ 2238921 w 6006665"/>
                        <a:gd name="connsiteY301-137132" fmla="*/ 2586064 h 3006470"/>
                        <a:gd name="connsiteX302-137133" fmla="*/ 2227559 w 6006665"/>
                        <a:gd name="connsiteY302-137134" fmla="*/ 2590609 h 3006470"/>
                        <a:gd name="connsiteX303-137135" fmla="*/ 2225178 w 6006665"/>
                        <a:gd name="connsiteY303-137136" fmla="*/ 2586799 h 3006470"/>
                        <a:gd name="connsiteX304-137137" fmla="*/ 2215652 w 6006665"/>
                        <a:gd name="connsiteY304-137138" fmla="*/ 2590609 h 3006470"/>
                        <a:gd name="connsiteX305-137139" fmla="*/ 2193596 w 6006665"/>
                        <a:gd name="connsiteY305-137140" fmla="*/ 2555320 h 3006470"/>
                        <a:gd name="connsiteX306-137141" fmla="*/ 2157112 w 6006665"/>
                        <a:gd name="connsiteY306-137142" fmla="*/ 2558795 h 3006470"/>
                        <a:gd name="connsiteX307-137143" fmla="*/ 2156291 w 6006665"/>
                        <a:gd name="connsiteY307-137144" fmla="*/ 2557739 h 3006470"/>
                        <a:gd name="connsiteX308-137145" fmla="*/ 2145205 w 6006665"/>
                        <a:gd name="connsiteY308-137146" fmla="*/ 2558795 h 3006470"/>
                        <a:gd name="connsiteX309-137147" fmla="*/ 2129298 w 6006665"/>
                        <a:gd name="connsiteY309-137148" fmla="*/ 2538343 h 3006470"/>
                        <a:gd name="connsiteX310-137149" fmla="*/ 2102029 w 6006665"/>
                        <a:gd name="connsiteY310-137150" fmla="*/ 2526980 h 3006470"/>
                        <a:gd name="connsiteX311-137151" fmla="*/ 2086121 w 6006665"/>
                        <a:gd name="connsiteY311-137152" fmla="*/ 2495166 h 3006470"/>
                        <a:gd name="connsiteX312-137153" fmla="*/ 2070005 w 6006665"/>
                        <a:gd name="connsiteY312-137154" fmla="*/ 2486212 h 3006470"/>
                        <a:gd name="connsiteX313-137155" fmla="*/ 2027582 w 6006665"/>
                        <a:gd name="connsiteY313-137156" fmla="*/ 2499711 h 3006470"/>
                        <a:gd name="connsiteX314-137157" fmla="*/ 2023845 w 6006665"/>
                        <a:gd name="connsiteY314-137158" fmla="*/ 2497111 h 3006470"/>
                        <a:gd name="connsiteX315-137159" fmla="*/ 2018675 w 6006665"/>
                        <a:gd name="connsiteY315-137160" fmla="*/ 2499711 h 3006470"/>
                        <a:gd name="connsiteX316-137161" fmla="*/ 1971363 w 6006665"/>
                        <a:gd name="connsiteY316-137162" fmla="*/ 2468885 h 3006470"/>
                        <a:gd name="connsiteX317-137163" fmla="*/ 1952591 w 6006665"/>
                        <a:gd name="connsiteY317-137164" fmla="*/ 2495166 h 3006470"/>
                        <a:gd name="connsiteX318-137165" fmla="*/ 1947518 w 6006665"/>
                        <a:gd name="connsiteY318-137166" fmla="*/ 2485599 h 3006470"/>
                        <a:gd name="connsiteX319-137167" fmla="*/ 1940684 w 6006665"/>
                        <a:gd name="connsiteY319-137168" fmla="*/ 2495166 h 3006470"/>
                        <a:gd name="connsiteX320-137169" fmla="*/ 1861147 w 6006665"/>
                        <a:gd name="connsiteY320-137170" fmla="*/ 2345183 h 3006470"/>
                        <a:gd name="connsiteX321-137171" fmla="*/ 1811153 w 6006665"/>
                        <a:gd name="connsiteY321-137172" fmla="*/ 2295189 h 3006470"/>
                        <a:gd name="connsiteX322-137173" fmla="*/ 1813950 w 6006665"/>
                        <a:gd name="connsiteY322-137174" fmla="*/ 2292043 h 3006470"/>
                        <a:gd name="connsiteX323-137175" fmla="*/ 798179 w 6006665"/>
                        <a:gd name="connsiteY323-137176" fmla="*/ 2554250 h 3006470"/>
                        <a:gd name="connsiteX324-137177" fmla="*/ 787406 w 6006665"/>
                        <a:gd name="connsiteY324-137178" fmla="*/ 2543477 h 3006470"/>
                        <a:gd name="connsiteX325-137179" fmla="*/ 756063 w 6006665"/>
                        <a:gd name="connsiteY325-137180" fmla="*/ 2524040 h 3006470"/>
                        <a:gd name="connsiteX326-137181" fmla="*/ 732278 w 6006665"/>
                        <a:gd name="connsiteY326-137182" fmla="*/ 2581519 h 3006470"/>
                        <a:gd name="connsiteX327-137183" fmla="*/ 743640 w 6006665"/>
                        <a:gd name="connsiteY327-137184" fmla="*/ 2590609 h 3006470"/>
                        <a:gd name="connsiteX328-137185" fmla="*/ 723188 w 6006665"/>
                        <a:gd name="connsiteY328-137186" fmla="*/ 2633786 h 3006470"/>
                        <a:gd name="connsiteX329-137187" fmla="*/ 747026 w 6006665"/>
                        <a:gd name="connsiteY329-137188" fmla="*/ 2670627 h 3006470"/>
                        <a:gd name="connsiteX330-137189" fmla="*/ 763548 w 6006665"/>
                        <a:gd name="connsiteY330-137190" fmla="*/ 2667873 h 3006470"/>
                        <a:gd name="connsiteX331-137191" fmla="*/ 764871 w 6006665"/>
                        <a:gd name="connsiteY331-137192" fmla="*/ 2669637 h 3006470"/>
                        <a:gd name="connsiteX332-137193" fmla="*/ 775455 w 6006665"/>
                        <a:gd name="connsiteY332-137194" fmla="*/ 2667873 h 3006470"/>
                        <a:gd name="connsiteX333-137195" fmla="*/ 802724 w 6006665"/>
                        <a:gd name="connsiteY333-137196" fmla="*/ 2704232 h 3006470"/>
                        <a:gd name="connsiteX334-137197" fmla="*/ 798179 w 6006665"/>
                        <a:gd name="connsiteY334-137198" fmla="*/ 2731502 h 3006470"/>
                        <a:gd name="connsiteX335-137199" fmla="*/ 818632 w 6006665"/>
                        <a:gd name="connsiteY335-137200" fmla="*/ 2742864 h 3006470"/>
                        <a:gd name="connsiteX336-137201" fmla="*/ 802724 w 6006665"/>
                        <a:gd name="connsiteY336-137202" fmla="*/ 2774679 h 3006470"/>
                        <a:gd name="connsiteX337-137203" fmla="*/ 766365 w 6006665"/>
                        <a:gd name="connsiteY337-137204" fmla="*/ 2779224 h 3006470"/>
                        <a:gd name="connsiteX338-137205" fmla="*/ 727733 w 6006665"/>
                        <a:gd name="connsiteY338-137206" fmla="*/ 2838308 h 3006470"/>
                        <a:gd name="connsiteX339-137207" fmla="*/ 759548 w 6006665"/>
                        <a:gd name="connsiteY339-137208" fmla="*/ 2881485 h 3006470"/>
                        <a:gd name="connsiteX340-137209" fmla="*/ 759548 w 6006665"/>
                        <a:gd name="connsiteY340-137210" fmla="*/ 2920116 h 3006470"/>
                        <a:gd name="connsiteX341-137211" fmla="*/ 798179 w 6006665"/>
                        <a:gd name="connsiteY341-137212" fmla="*/ 2979201 h 3006470"/>
                        <a:gd name="connsiteX342-137213" fmla="*/ 775455 w 6006665"/>
                        <a:gd name="connsiteY342-137214" fmla="*/ 2995108 h 3006470"/>
                        <a:gd name="connsiteX343-137215" fmla="*/ 770910 w 6006665"/>
                        <a:gd name="connsiteY343-137216" fmla="*/ 3006470 h 3006470"/>
                        <a:gd name="connsiteX344-137217" fmla="*/ 759003 w 6006665"/>
                        <a:gd name="connsiteY344-137218" fmla="*/ 3006470 h 3006470"/>
                        <a:gd name="connsiteX345-137219" fmla="*/ 755003 w 6006665"/>
                        <a:gd name="connsiteY345-137220" fmla="*/ 3006470 h 3006470"/>
                        <a:gd name="connsiteX346-137221" fmla="*/ 743096 w 6006665"/>
                        <a:gd name="connsiteY346-137222" fmla="*/ 3006470 h 3006470"/>
                        <a:gd name="connsiteX347-137223" fmla="*/ 715826 w 6006665"/>
                        <a:gd name="connsiteY347-137224" fmla="*/ 2972383 h 3006470"/>
                        <a:gd name="connsiteX348-137225" fmla="*/ 704464 w 6006665"/>
                        <a:gd name="connsiteY348-137226" fmla="*/ 2972383 h 3006470"/>
                        <a:gd name="connsiteX349-137227" fmla="*/ 684012 w 6006665"/>
                        <a:gd name="connsiteY349-137228" fmla="*/ 2963293 h 3006470"/>
                        <a:gd name="connsiteX350-137229" fmla="*/ 672649 w 6006665"/>
                        <a:gd name="connsiteY350-137230" fmla="*/ 2940569 h 3006470"/>
                        <a:gd name="connsiteX351-137231" fmla="*/ 645222 w 6006665"/>
                        <a:gd name="connsiteY351-137232" fmla="*/ 2932732 h 3006470"/>
                        <a:gd name="connsiteX352-137233" fmla="*/ 625472 w 6006665"/>
                        <a:gd name="connsiteY352-137234" fmla="*/ 2936024 h 3006470"/>
                        <a:gd name="connsiteX353-137235" fmla="*/ 623771 w 6006665"/>
                        <a:gd name="connsiteY353-137236" fmla="*/ 2934323 h 3006470"/>
                        <a:gd name="connsiteX354-137237" fmla="*/ 613565 w 6006665"/>
                        <a:gd name="connsiteY354-137238" fmla="*/ 2936024 h 3006470"/>
                        <a:gd name="connsiteX355-137239" fmla="*/ 609020 w 6006665"/>
                        <a:gd name="connsiteY355-137240" fmla="*/ 2931479 h 3006470"/>
                        <a:gd name="connsiteX356-137241" fmla="*/ 559026 w 6006665"/>
                        <a:gd name="connsiteY356-137242" fmla="*/ 2904209 h 3006470"/>
                        <a:gd name="connsiteX357-137243" fmla="*/ 506760 w 6006665"/>
                        <a:gd name="connsiteY357-137244" fmla="*/ 2897392 h 3006470"/>
                        <a:gd name="connsiteX358-137245" fmla="*/ 483280 w 6006665"/>
                        <a:gd name="connsiteY358-137246" fmla="*/ 2890683 h 3006470"/>
                        <a:gd name="connsiteX359-137247" fmla="*/ 480035 w 6006665"/>
                        <a:gd name="connsiteY359-137248" fmla="*/ 2892847 h 3006470"/>
                        <a:gd name="connsiteX360-137249" fmla="*/ 475042 w 6006665"/>
                        <a:gd name="connsiteY360-137250" fmla="*/ 2888329 h 3006470"/>
                        <a:gd name="connsiteX361-137251" fmla="*/ 474945 w 6006665"/>
                        <a:gd name="connsiteY361-137252" fmla="*/ 2888302 h 3006470"/>
                        <a:gd name="connsiteX362-137253" fmla="*/ 468128 w 6006665"/>
                        <a:gd name="connsiteY362-137254" fmla="*/ 2892847 h 3006470"/>
                        <a:gd name="connsiteX363-137255" fmla="*/ 420406 w 6006665"/>
                        <a:gd name="connsiteY363-137256" fmla="*/ 2849670 h 3006470"/>
                        <a:gd name="connsiteX364-137257" fmla="*/ 381774 w 6006665"/>
                        <a:gd name="connsiteY364-137258" fmla="*/ 2833763 h 3006470"/>
                        <a:gd name="connsiteX365-137259" fmla="*/ 349960 w 6006665"/>
                        <a:gd name="connsiteY365-137260" fmla="*/ 2801948 h 3006470"/>
                        <a:gd name="connsiteX366-137261" fmla="*/ 377229 w 6006665"/>
                        <a:gd name="connsiteY366-137262" fmla="*/ 2795131 h 3006470"/>
                        <a:gd name="connsiteX367-137263" fmla="*/ 404499 w 6006665"/>
                        <a:gd name="connsiteY367-137264" fmla="*/ 2747409 h 3006470"/>
                        <a:gd name="connsiteX368-137265" fmla="*/ 388591 w 6006665"/>
                        <a:gd name="connsiteY368-137266" fmla="*/ 2731502 h 3006470"/>
                        <a:gd name="connsiteX369-137267" fmla="*/ 440858 w 6006665"/>
                        <a:gd name="connsiteY369-137268" fmla="*/ 2704232 h 3006470"/>
                        <a:gd name="connsiteX370-137269" fmla="*/ 440858 w 6006665"/>
                        <a:gd name="connsiteY370-137270" fmla="*/ 2701176 h 3006470"/>
                        <a:gd name="connsiteX371-137271" fmla="*/ 416406 w 6006665"/>
                        <a:gd name="connsiteY371-137272" fmla="*/ 2704232 h 3006470"/>
                        <a:gd name="connsiteX372-137273" fmla="*/ 416406 w 6006665"/>
                        <a:gd name="connsiteY372-137274" fmla="*/ 2702744 h 3006470"/>
                        <a:gd name="connsiteX373-137275" fmla="*/ 404499 w 6006665"/>
                        <a:gd name="connsiteY373-137276" fmla="*/ 2704232 h 3006470"/>
                        <a:gd name="connsiteX374-137277" fmla="*/ 404499 w 6006665"/>
                        <a:gd name="connsiteY374-137278" fmla="*/ 2683780 h 3006470"/>
                        <a:gd name="connsiteX375-137279" fmla="*/ 424951 w 6006665"/>
                        <a:gd name="connsiteY375-137280" fmla="*/ 2667873 h 3006470"/>
                        <a:gd name="connsiteX376-137281" fmla="*/ 463583 w 6006665"/>
                        <a:gd name="connsiteY376-137282" fmla="*/ 2661056 h 3006470"/>
                        <a:gd name="connsiteX377-137283" fmla="*/ 468128 w 6006665"/>
                        <a:gd name="connsiteY377-137284" fmla="*/ 2645148 h 3006470"/>
                        <a:gd name="connsiteX378-137285" fmla="*/ 456765 w 6006665"/>
                        <a:gd name="connsiteY378-137286" fmla="*/ 2613334 h 3006470"/>
                        <a:gd name="connsiteX379-137287" fmla="*/ 474945 w 6006665"/>
                        <a:gd name="connsiteY379-137288" fmla="*/ 2586064 h 3006470"/>
                        <a:gd name="connsiteX380-137289" fmla="*/ 474945 w 6006665"/>
                        <a:gd name="connsiteY380-137290" fmla="*/ 2565612 h 3006470"/>
                        <a:gd name="connsiteX381-137291" fmla="*/ 420406 w 6006665"/>
                        <a:gd name="connsiteY381-137292" fmla="*/ 2547432 h 3006470"/>
                        <a:gd name="connsiteX382-137293" fmla="*/ 409588 w 6006665"/>
                        <a:gd name="connsiteY382-137294" fmla="*/ 2547432 h 3006470"/>
                        <a:gd name="connsiteX383-137295" fmla="*/ 397681 w 6006665"/>
                        <a:gd name="connsiteY383-137296" fmla="*/ 2547432 h 3006470"/>
                        <a:gd name="connsiteX384-137297" fmla="*/ 379485 w 6006665"/>
                        <a:gd name="connsiteY384-137298" fmla="*/ 2525193 h 3006470"/>
                        <a:gd name="connsiteX385-137299" fmla="*/ 357322 w 6006665"/>
                        <a:gd name="connsiteY385-137300" fmla="*/ 2531525 h 3006470"/>
                        <a:gd name="connsiteX386-137301" fmla="*/ 352842 w 6006665"/>
                        <a:gd name="connsiteY386-137302" fmla="*/ 2529403 h 3006470"/>
                        <a:gd name="connsiteX387-137303" fmla="*/ 345415 w 6006665"/>
                        <a:gd name="connsiteY387-137304" fmla="*/ 2531525 h 3006470"/>
                        <a:gd name="connsiteX388-137305" fmla="*/ 302238 w 6006665"/>
                        <a:gd name="connsiteY388-137306" fmla="*/ 2511073 h 3006470"/>
                        <a:gd name="connsiteX389-137307" fmla="*/ 302238 w 6006665"/>
                        <a:gd name="connsiteY389-137308" fmla="*/ 2499711 h 3006470"/>
                        <a:gd name="connsiteX390-137309" fmla="*/ 286331 w 6006665"/>
                        <a:gd name="connsiteY390-137310" fmla="*/ 2472441 h 3006470"/>
                        <a:gd name="connsiteX391-137311" fmla="*/ 270968 w 6006665"/>
                        <a:gd name="connsiteY391-137312" fmla="*/ 2472441 h 3006470"/>
                        <a:gd name="connsiteX392-137313" fmla="*/ 259061 w 6006665"/>
                        <a:gd name="connsiteY392-137314" fmla="*/ 2472441 h 3006470"/>
                        <a:gd name="connsiteX393-137315" fmla="*/ 254516 w 6006665"/>
                        <a:gd name="connsiteY393-137316" fmla="*/ 2456534 h 3006470"/>
                        <a:gd name="connsiteX394-137317" fmla="*/ 263606 w 6006665"/>
                        <a:gd name="connsiteY394-137318" fmla="*/ 2440627 h 3006470"/>
                        <a:gd name="connsiteX395-137319" fmla="*/ 243991 w 6006665"/>
                        <a:gd name="connsiteY395-137320" fmla="*/ 2410114 h 3006470"/>
                        <a:gd name="connsiteX396-137321" fmla="*/ 216429 w 6006665"/>
                        <a:gd name="connsiteY396-137322" fmla="*/ 2413357 h 3006470"/>
                        <a:gd name="connsiteX397-137323" fmla="*/ 212956 w 6006665"/>
                        <a:gd name="connsiteY397-137324" fmla="*/ 2412365 h 3006470"/>
                        <a:gd name="connsiteX398-137325" fmla="*/ 204522 w 6006665"/>
                        <a:gd name="connsiteY398-137326" fmla="*/ 2413357 h 3006470"/>
                        <a:gd name="connsiteX399-137327" fmla="*/ 199623 w 6006665"/>
                        <a:gd name="connsiteY399-137328" fmla="*/ 2411957 h 3006470"/>
                        <a:gd name="connsiteX400-137329" fmla="*/ 195977 w 6006665"/>
                        <a:gd name="connsiteY400-137330" fmla="*/ 2424719 h 3006470"/>
                        <a:gd name="connsiteX401-137331" fmla="*/ 184968 w 6006665"/>
                        <a:gd name="connsiteY401-137332" fmla="*/ 2421574 h 3006470"/>
                        <a:gd name="connsiteX402-137333" fmla="*/ 184070 w 6006665"/>
                        <a:gd name="connsiteY402-137334" fmla="*/ 2424719 h 3006470"/>
                        <a:gd name="connsiteX403-137335" fmla="*/ 168163 w 6006665"/>
                        <a:gd name="connsiteY403-137336" fmla="*/ 2420184 h 3006470"/>
                        <a:gd name="connsiteX404-137337" fmla="*/ 156800 w 6006665"/>
                        <a:gd name="connsiteY404-137338" fmla="*/ 2381542 h 3006470"/>
                        <a:gd name="connsiteX405-137339" fmla="*/ 152255 w 6006665"/>
                        <a:gd name="connsiteY405-137340" fmla="*/ 2365635 h 3006470"/>
                        <a:gd name="connsiteX406-137341" fmla="*/ 156800 w 6006665"/>
                        <a:gd name="connsiteY406-137342" fmla="*/ 2361090 h 3006470"/>
                        <a:gd name="connsiteX407-137343" fmla="*/ 168707 w 6006665"/>
                        <a:gd name="connsiteY407-137344" fmla="*/ 2361090 h 3006470"/>
                        <a:gd name="connsiteX408-137345" fmla="*/ 188615 w 6006665"/>
                        <a:gd name="connsiteY408-137346" fmla="*/ 2361090 h 3006470"/>
                        <a:gd name="connsiteX409-137347" fmla="*/ 199977 w 6006665"/>
                        <a:gd name="connsiteY409-137348" fmla="*/ 2349728 h 3006470"/>
                        <a:gd name="connsiteX410-137349" fmla="*/ 188615 w 6006665"/>
                        <a:gd name="connsiteY410-137350" fmla="*/ 2327003 h 3006470"/>
                        <a:gd name="connsiteX411-137351" fmla="*/ 168163 w 6006665"/>
                        <a:gd name="connsiteY411-137352" fmla="*/ 2317914 h 3006470"/>
                        <a:gd name="connsiteX412-137353" fmla="*/ 168163 w 6006665"/>
                        <a:gd name="connsiteY412-137354" fmla="*/ 2311096 h 3006470"/>
                        <a:gd name="connsiteX413-137355" fmla="*/ 152255 w 6006665"/>
                        <a:gd name="connsiteY413-137356" fmla="*/ 2295189 h 3006470"/>
                        <a:gd name="connsiteX414-137357" fmla="*/ 129531 w 6006665"/>
                        <a:gd name="connsiteY414-137358" fmla="*/ 2258829 h 3006470"/>
                        <a:gd name="connsiteX415-137359" fmla="*/ 140893 w 6006665"/>
                        <a:gd name="connsiteY415-137360" fmla="*/ 2236105 h 3006470"/>
                        <a:gd name="connsiteX416-137361" fmla="*/ 136348 w 6006665"/>
                        <a:gd name="connsiteY416-137362" fmla="*/ 2208835 h 3006470"/>
                        <a:gd name="connsiteX417-137363" fmla="*/ 103789 w 6006665"/>
                        <a:gd name="connsiteY417-137364" fmla="*/ 2195428 h 3006470"/>
                        <a:gd name="connsiteX418-137365" fmla="*/ 93716 w 6006665"/>
                        <a:gd name="connsiteY418-137366" fmla="*/ 2199745 h 3006470"/>
                        <a:gd name="connsiteX419-137367" fmla="*/ 91868 w 6006665"/>
                        <a:gd name="connsiteY419-137368" fmla="*/ 2195434 h 3006470"/>
                        <a:gd name="connsiteX420-137369" fmla="*/ 81809 w 6006665"/>
                        <a:gd name="connsiteY420-137370" fmla="*/ 2199745 h 3006470"/>
                        <a:gd name="connsiteX421-137371" fmla="*/ 74992 w 6006665"/>
                        <a:gd name="connsiteY421-137372" fmla="*/ 2183838 h 3006470"/>
                        <a:gd name="connsiteX422-137373" fmla="*/ 34087 w 6006665"/>
                        <a:gd name="connsiteY422-137374" fmla="*/ 2172476 h 3006470"/>
                        <a:gd name="connsiteX423-137375" fmla="*/ 22725 w 6006665"/>
                        <a:gd name="connsiteY423-137376" fmla="*/ 2129299 h 3006470"/>
                        <a:gd name="connsiteX424-137377" fmla="*/ 22725 w 6006665"/>
                        <a:gd name="connsiteY424-137378" fmla="*/ 2097484 h 3006470"/>
                        <a:gd name="connsiteX425-137379" fmla="*/ 0 w 6006665"/>
                        <a:gd name="connsiteY425-137380" fmla="*/ 2081577 h 3006470"/>
                        <a:gd name="connsiteX426-137381" fmla="*/ 15907 w 6006665"/>
                        <a:gd name="connsiteY426-137382" fmla="*/ 2058853 h 3006470"/>
                        <a:gd name="connsiteX427-137383" fmla="*/ 6818 w 6006665"/>
                        <a:gd name="connsiteY427-137384" fmla="*/ 1995224 h 3006470"/>
                        <a:gd name="connsiteX428-137385" fmla="*/ 34087 w 6006665"/>
                        <a:gd name="connsiteY428-137386" fmla="*/ 1952047 h 3006470"/>
                        <a:gd name="connsiteX429-137387" fmla="*/ 27270 w 6006665"/>
                        <a:gd name="connsiteY429-137388" fmla="*/ 1940685 h 3006470"/>
                        <a:gd name="connsiteX430-137389" fmla="*/ 70447 w 6006665"/>
                        <a:gd name="connsiteY430-137390" fmla="*/ 1902053 h 3006470"/>
                        <a:gd name="connsiteX431-137391" fmla="*/ 27270 w 6006665"/>
                        <a:gd name="connsiteY431-137392" fmla="*/ 1865693 h 3006470"/>
                        <a:gd name="connsiteX432-137393" fmla="*/ 109078 w 6006665"/>
                        <a:gd name="connsiteY432-137394" fmla="*/ 1767977 h 3006470"/>
                        <a:gd name="connsiteX433-137395" fmla="*/ 145438 w 6006665"/>
                        <a:gd name="connsiteY433-137396" fmla="*/ 1724800 h 3006470"/>
                        <a:gd name="connsiteX434-137397" fmla="*/ 156800 w 6006665"/>
                        <a:gd name="connsiteY434-137398" fmla="*/ 1681624 h 3006470"/>
                        <a:gd name="connsiteX435-137399" fmla="*/ 102261 w 6006665"/>
                        <a:gd name="connsiteY435-137400" fmla="*/ 1629357 h 3006470"/>
                        <a:gd name="connsiteX436-137401" fmla="*/ 118168 w 6006665"/>
                        <a:gd name="connsiteY436-137402" fmla="*/ 1574818 h 3006470"/>
                        <a:gd name="connsiteX437-137403" fmla="*/ 86354 w 6006665"/>
                        <a:gd name="connsiteY437-137404" fmla="*/ 1511189 h 3006470"/>
                        <a:gd name="connsiteX438-137405" fmla="*/ 298238 w 6006665"/>
                        <a:gd name="connsiteY438-137406" fmla="*/ 1554366 h 3006470"/>
                        <a:gd name="connsiteX439-137407" fmla="*/ 345959 w 6006665"/>
                        <a:gd name="connsiteY439-137408" fmla="*/ 1586180 h 3006470"/>
                        <a:gd name="connsiteX440-137409" fmla="*/ 362087 w 6006665"/>
                        <a:gd name="connsiteY440-137410" fmla="*/ 1595588 h 3006470"/>
                        <a:gd name="connsiteX441-137411" fmla="*/ 365867 w 6006665"/>
                        <a:gd name="connsiteY441-137412" fmla="*/ 1563455 h 3006470"/>
                        <a:gd name="connsiteX442-137413" fmla="*/ 345415 w 6006665"/>
                        <a:gd name="connsiteY442-137414" fmla="*/ 1527096 h 3006470"/>
                        <a:gd name="connsiteX443-137415" fmla="*/ 365867 w 6006665"/>
                        <a:gd name="connsiteY443-137416" fmla="*/ 1495281 h 3006470"/>
                        <a:gd name="connsiteX444-137417" fmla="*/ 374560 w 6006665"/>
                        <a:gd name="connsiteY444-137418" fmla="*/ 1500280 h 3006470"/>
                        <a:gd name="connsiteX445-137419" fmla="*/ 377774 w 6006665"/>
                        <a:gd name="connsiteY445-137420" fmla="*/ 1495281 h 3006470"/>
                        <a:gd name="connsiteX446-137421" fmla="*/ 461933 w 6006665"/>
                        <a:gd name="connsiteY446-137422" fmla="*/ 1543673 h 3006470"/>
                        <a:gd name="connsiteX447-137423" fmla="*/ 484035 w 6006665"/>
                        <a:gd name="connsiteY447-137424" fmla="*/ 1527096 h 3006470"/>
                        <a:gd name="connsiteX448-137425" fmla="*/ 463583 w 6006665"/>
                        <a:gd name="connsiteY448-137426" fmla="*/ 1461194 h 3006470"/>
                        <a:gd name="connsiteX449-137427" fmla="*/ 1677078 w 6006665"/>
                        <a:gd name="connsiteY449-137428" fmla="*/ 1370296 h 3006470"/>
                        <a:gd name="connsiteX450-137429" fmla="*/ 1720255 w 6006665"/>
                        <a:gd name="connsiteY450-137430" fmla="*/ 1349844 h 3006470"/>
                        <a:gd name="connsiteX451-137431" fmla="*/ 1731617 w 6006665"/>
                        <a:gd name="connsiteY451-137432" fmla="*/ 1299850 h 3006470"/>
                        <a:gd name="connsiteX452-137433" fmla="*/ 1758887 w 6006665"/>
                        <a:gd name="connsiteY452-137434" fmla="*/ 1256673 h 3006470"/>
                        <a:gd name="connsiteX453-137435" fmla="*/ 1736162 w 6006665"/>
                        <a:gd name="connsiteY453-137436" fmla="*/ 1197589 h 3006470"/>
                        <a:gd name="connsiteX454-137437" fmla="*/ 1758887 w 6006665"/>
                        <a:gd name="connsiteY454-137438" fmla="*/ 1133960 h 3006470"/>
                        <a:gd name="connsiteX455-137439" fmla="*/ 1704347 w 6006665"/>
                        <a:gd name="connsiteY455-137440" fmla="*/ 1070331 h 3006470"/>
                        <a:gd name="connsiteX456-137441" fmla="*/ 1736162 w 6006665"/>
                        <a:gd name="connsiteY456-137442" fmla="*/ 961252 h 3006470"/>
                        <a:gd name="connsiteX457-137443" fmla="*/ 1688440 w 6006665"/>
                        <a:gd name="connsiteY457-137444" fmla="*/ 865809 h 3006470"/>
                        <a:gd name="connsiteX458-137445" fmla="*/ 1752069 w 6006665"/>
                        <a:gd name="connsiteY458-137446" fmla="*/ 788545 h 3006470"/>
                        <a:gd name="connsiteX459-137447" fmla="*/ 1747524 w 6006665"/>
                        <a:gd name="connsiteY459-137448" fmla="*/ 704464 h 3006470"/>
                        <a:gd name="connsiteX460-137449" fmla="*/ 1763431 w 6006665"/>
                        <a:gd name="connsiteY460-137450" fmla="*/ 697647 h 3006470"/>
                        <a:gd name="connsiteX461-137451" fmla="*/ 1764877 w 6006665"/>
                        <a:gd name="connsiteY461-137452" fmla="*/ 702130 h 3006470"/>
                        <a:gd name="connsiteX462-137453" fmla="*/ 1775339 w 6006665"/>
                        <a:gd name="connsiteY462-137454" fmla="*/ 697647 h 3006470"/>
                        <a:gd name="connsiteX463-137455" fmla="*/ 1798063 w 6006665"/>
                        <a:gd name="connsiteY463-137456" fmla="*/ 768093 h 3006470"/>
                        <a:gd name="connsiteX464-137457" fmla="*/ 1791454 w 6006665"/>
                        <a:gd name="connsiteY464-137458" fmla="*/ 815304 h 3006470"/>
                        <a:gd name="connsiteX465-137459" fmla="*/ 1854330 w 6006665"/>
                        <a:gd name="connsiteY465-137460" fmla="*/ 772638 h 3006470"/>
                        <a:gd name="connsiteX466-137461" fmla="*/ 1931594 w 6006665"/>
                        <a:gd name="connsiteY466-137462" fmla="*/ 763548 h 3006470"/>
                        <a:gd name="connsiteX467-137463" fmla="*/ 1932772 w 6006665"/>
                        <a:gd name="connsiteY467-137464" fmla="*/ 764810 h 3006470"/>
                        <a:gd name="connsiteX468-137465" fmla="*/ 1943501 w 6006665"/>
                        <a:gd name="connsiteY468-137466" fmla="*/ 763548 h 3006470"/>
                        <a:gd name="connsiteX469-137467" fmla="*/ 1988608 w 6006665"/>
                        <a:gd name="connsiteY469-137468" fmla="*/ 811877 h 3006470"/>
                        <a:gd name="connsiteX470-137469" fmla="*/ 1963408 w 6006665"/>
                        <a:gd name="connsiteY470-137470" fmla="*/ 736278 h 3006470"/>
                        <a:gd name="connsiteX471-137471" fmla="*/ 1963408 w 6006665"/>
                        <a:gd name="connsiteY471-137472" fmla="*/ 595386 h 3006470"/>
                        <a:gd name="connsiteX472-137473" fmla="*/ 2027037 w 6006665"/>
                        <a:gd name="connsiteY472-137474" fmla="*/ 574934 h 3006470"/>
                        <a:gd name="connsiteX473-137475" fmla="*/ 2037269 w 6006665"/>
                        <a:gd name="connsiteY473-137476" fmla="*/ 575472 h 3006470"/>
                        <a:gd name="connsiteX474-137477" fmla="*/ 2038944 w 6006665"/>
                        <a:gd name="connsiteY474-137478" fmla="*/ 574934 h 3006470"/>
                        <a:gd name="connsiteX475-137479" fmla="*/ 2115414 w 6006665"/>
                        <a:gd name="connsiteY475-137480" fmla="*/ 578958 h 3006470"/>
                        <a:gd name="connsiteX476-137481" fmla="*/ 2192927 w 6006665"/>
                        <a:gd name="connsiteY476-137482" fmla="*/ 559026 h 3006470"/>
                        <a:gd name="connsiteX477-137483" fmla="*/ 2167930 w 6006665"/>
                        <a:gd name="connsiteY477-137484" fmla="*/ 493125 h 3006470"/>
                        <a:gd name="connsiteX478-137485" fmla="*/ 2204289 w 6006665"/>
                        <a:gd name="connsiteY478-137486" fmla="*/ 402226 h 3006470"/>
                        <a:gd name="connsiteX479-137487" fmla="*/ 2247466 w 6006665"/>
                        <a:gd name="connsiteY479-137488" fmla="*/ 397681 h 3006470"/>
                        <a:gd name="connsiteX480-137489" fmla="*/ 2317913 w 6006665"/>
                        <a:gd name="connsiteY480-137490" fmla="*/ 322690 h 3006470"/>
                        <a:gd name="connsiteX481-137491" fmla="*/ 2420183 w 6006665"/>
                        <a:gd name="connsiteY481-137492" fmla="*/ 304510 h 3006470"/>
                        <a:gd name="connsiteX482-137493" fmla="*/ 2429263 w 6006665"/>
                        <a:gd name="connsiteY482-137494" fmla="*/ 263606 h 3006470"/>
                        <a:gd name="connsiteX483-137495" fmla="*/ 2526979 w 6006665"/>
                        <a:gd name="connsiteY483-137496" fmla="*/ 252244 h 3006470"/>
                        <a:gd name="connsiteX484-137497" fmla="*/ 2528058 w 6006665"/>
                        <a:gd name="connsiteY484-137498" fmla="*/ 253503 h 3006470"/>
                        <a:gd name="connsiteX485-137499" fmla="*/ 2538886 w 6006665"/>
                        <a:gd name="connsiteY485-137500" fmla="*/ 252244 h 3006470"/>
                        <a:gd name="connsiteX486-137501" fmla="*/ 2560820 w 6006665"/>
                        <a:gd name="connsiteY486-137502" fmla="*/ 277833 h 3006470"/>
                        <a:gd name="connsiteX487-137503" fmla="*/ 2640602 w 6006665"/>
                        <a:gd name="connsiteY487-137504" fmla="*/ 202249 h 3006470"/>
                        <a:gd name="connsiteX488-137505" fmla="*/ 2652509 w 6006665"/>
                        <a:gd name="connsiteY488-137506" fmla="*/ 202249 h 3006470"/>
                        <a:gd name="connsiteX489-137507" fmla="*/ 2704231 w 6006665"/>
                        <a:gd name="connsiteY489-137508" fmla="*/ 202249 h 3006470"/>
                        <a:gd name="connsiteX490-137509" fmla="*/ 2715593 w 6006665"/>
                        <a:gd name="connsiteY490-137510" fmla="*/ 134075 h 3006470"/>
                        <a:gd name="connsiteX491-137511" fmla="*/ 2751953 w 6006665"/>
                        <a:gd name="connsiteY491-137512" fmla="*/ 68174 h 3006470"/>
                        <a:gd name="connsiteX492-137513" fmla="*/ 2838307 w 6006665"/>
                        <a:gd name="connsiteY492-137514" fmla="*/ 0 h 3006470"/>
                        <a:gd name="connsiteX0-137515" fmla="*/ 1791129 w 6006665"/>
                        <a:gd name="connsiteY0-137516" fmla="*/ 817622 h 3006470"/>
                        <a:gd name="connsiteX1-137517" fmla="*/ 1782156 w 6006665"/>
                        <a:gd name="connsiteY1-137518" fmla="*/ 881716 h 3006470"/>
                        <a:gd name="connsiteX2-137519" fmla="*/ 1809554 w 6006665"/>
                        <a:gd name="connsiteY2-137520" fmla="*/ 895415 h 3006470"/>
                        <a:gd name="connsiteX3-137521" fmla="*/ 1791129 w 6006665"/>
                        <a:gd name="connsiteY3-137522" fmla="*/ 817622 h 3006470"/>
                        <a:gd name="connsiteX4-137523" fmla="*/ 2838307 w 6006665"/>
                        <a:gd name="connsiteY4-137524" fmla="*/ 0 h 3006470"/>
                        <a:gd name="connsiteX5-137525" fmla="*/ 2844246 w 6006665"/>
                        <a:gd name="connsiteY5-137526" fmla="*/ 4711 h 3006470"/>
                        <a:gd name="connsiteX6-137527" fmla="*/ 2850213 w 6006665"/>
                        <a:gd name="connsiteY6-137528" fmla="*/ 0 h 3006470"/>
                        <a:gd name="connsiteX7-137529" fmla="*/ 2916115 w 6006665"/>
                        <a:gd name="connsiteY7-137530" fmla="*/ 52267 h 3006470"/>
                        <a:gd name="connsiteX8-137531" fmla="*/ 2861576 w 6006665"/>
                        <a:gd name="connsiteY8-137532" fmla="*/ 90899 h 3006470"/>
                        <a:gd name="connsiteX9-137533" fmla="*/ 2947929 w 6006665"/>
                        <a:gd name="connsiteY9-137534" fmla="*/ 118168 h 3006470"/>
                        <a:gd name="connsiteX10-137535" fmla="*/ 2957621 w 6006665"/>
                        <a:gd name="connsiteY10-137536" fmla="*/ 186006 h 3006470"/>
                        <a:gd name="connsiteX11-137537" fmla="*/ 2979199 w 6006665"/>
                        <a:gd name="connsiteY11-137538" fmla="*/ 161345 h 3006470"/>
                        <a:gd name="connsiteX12-137539" fmla="*/ 2991106 w 6006665"/>
                        <a:gd name="connsiteY12-137540" fmla="*/ 161345 h 3006470"/>
                        <a:gd name="connsiteX13-137541" fmla="*/ 3086005 w 6006665"/>
                        <a:gd name="connsiteY13-137542" fmla="*/ 161345 h 3006470"/>
                        <a:gd name="connsiteX14-137543" fmla="*/ 3097912 w 6006665"/>
                        <a:gd name="connsiteY14-137544" fmla="*/ 161345 h 3006470"/>
                        <a:gd name="connsiteX15-137545" fmla="*/ 3179721 w 6006665"/>
                        <a:gd name="connsiteY15-137546" fmla="*/ 236336 h 3006470"/>
                        <a:gd name="connsiteX16-137547" fmla="*/ 3211535 w 6006665"/>
                        <a:gd name="connsiteY16-137548" fmla="*/ 295420 h 3006470"/>
                        <a:gd name="connsiteX17-137549" fmla="*/ 3200173 w 6006665"/>
                        <a:gd name="connsiteY17-137550" fmla="*/ 370412 h 3006470"/>
                        <a:gd name="connsiteX18-137551" fmla="*/ 3161541 w 6006665"/>
                        <a:gd name="connsiteY18-137552" fmla="*/ 413589 h 3006470"/>
                        <a:gd name="connsiteX19-137553" fmla="*/ 3066097 w 6006665"/>
                        <a:gd name="connsiteY19-137554" fmla="*/ 488580 h 3006470"/>
                        <a:gd name="connsiteX20-137555" fmla="*/ 3034283 w 6006665"/>
                        <a:gd name="connsiteY20-137556" fmla="*/ 531757 h 3006470"/>
                        <a:gd name="connsiteX21-137557" fmla="*/ 3082005 w 6006665"/>
                        <a:gd name="connsiteY21-137558" fmla="*/ 547664 h 3006470"/>
                        <a:gd name="connsiteX22-137559" fmla="*/ 3129459 w 6006665"/>
                        <a:gd name="connsiteY22-137560" fmla="*/ 575345 h 3006470"/>
                        <a:gd name="connsiteX23-137561" fmla="*/ 3156451 w 6006665"/>
                        <a:gd name="connsiteY23-137562" fmla="*/ 552209 h 3006470"/>
                        <a:gd name="connsiteX24-137563" fmla="*/ 3158460 w 6006665"/>
                        <a:gd name="connsiteY24-137564" fmla="*/ 560693 h 3006470"/>
                        <a:gd name="connsiteX25-137565" fmla="*/ 3168359 w 6006665"/>
                        <a:gd name="connsiteY25-137566" fmla="*/ 552209 h 3006470"/>
                        <a:gd name="connsiteX26-137567" fmla="*/ 3184984 w 6006665"/>
                        <a:gd name="connsiteY26-137568" fmla="*/ 622402 h 3006470"/>
                        <a:gd name="connsiteX27-137569" fmla="*/ 3192811 w 6006665"/>
                        <a:gd name="connsiteY27-137570" fmla="*/ 606748 h 3006470"/>
                        <a:gd name="connsiteX28-137571" fmla="*/ 3251895 w 6006665"/>
                        <a:gd name="connsiteY28-137572" fmla="*/ 586296 h 3006470"/>
                        <a:gd name="connsiteX29-137573" fmla="*/ 3259833 w 6006665"/>
                        <a:gd name="connsiteY29-137574" fmla="*/ 587670 h 3006470"/>
                        <a:gd name="connsiteX30-137575" fmla="*/ 3263802 w 6006665"/>
                        <a:gd name="connsiteY30-137576" fmla="*/ 586296 h 3006470"/>
                        <a:gd name="connsiteX31-137577" fmla="*/ 3381970 w 6006665"/>
                        <a:gd name="connsiteY31-137578" fmla="*/ 606748 h 3006470"/>
                        <a:gd name="connsiteX32-137579" fmla="*/ 3388787 w 6006665"/>
                        <a:gd name="connsiteY32-137580" fmla="*/ 665832 h 3006470"/>
                        <a:gd name="connsiteX33-137581" fmla="*/ 3531529 w 6006665"/>
                        <a:gd name="connsiteY33-137582" fmla="*/ 686823 h 3006470"/>
                        <a:gd name="connsiteX34-137583" fmla="*/ 3538225 w 6006665"/>
                        <a:gd name="connsiteY34-137584" fmla="*/ 590841 h 3006470"/>
                        <a:gd name="connsiteX35-137585" fmla="*/ 3549910 w 6006665"/>
                        <a:gd name="connsiteY35-137586" fmla="*/ 594028 h 3006470"/>
                        <a:gd name="connsiteX36-137587" fmla="*/ 3550132 w 6006665"/>
                        <a:gd name="connsiteY36-137588" fmla="*/ 590841 h 3006470"/>
                        <a:gd name="connsiteX37-137589" fmla="*/ 3625123 w 6006665"/>
                        <a:gd name="connsiteY37-137590" fmla="*/ 611293 h 3006470"/>
                        <a:gd name="connsiteX38-137591" fmla="*/ 3672301 w 6006665"/>
                        <a:gd name="connsiteY38-137592" fmla="*/ 611293 h 3006470"/>
                        <a:gd name="connsiteX39-137593" fmla="*/ 3684207 w 6006665"/>
                        <a:gd name="connsiteY39-137594" fmla="*/ 611293 h 3006470"/>
                        <a:gd name="connsiteX40-137595" fmla="*/ 3743291 w 6006665"/>
                        <a:gd name="connsiteY40-137596" fmla="*/ 677194 h 3006470"/>
                        <a:gd name="connsiteX41-137597" fmla="*/ 3759199 w 6006665"/>
                        <a:gd name="connsiteY41-137598" fmla="*/ 756731 h 3006470"/>
                        <a:gd name="connsiteX42-137599" fmla="*/ 3738747 w 6006665"/>
                        <a:gd name="connsiteY42-137600" fmla="*/ 806725 h 3006470"/>
                        <a:gd name="connsiteX43-137601" fmla="*/ 3786469 w 6006665"/>
                        <a:gd name="connsiteY43-137602" fmla="*/ 897623 h 3006470"/>
                        <a:gd name="connsiteX44-137603" fmla="*/ 3835603 w 6006665"/>
                        <a:gd name="connsiteY44-137604" fmla="*/ 933529 h 3006470"/>
                        <a:gd name="connsiteX45-137605" fmla="*/ 3865460 w 6006665"/>
                        <a:gd name="connsiteY45-137606" fmla="*/ 822632 h 3006470"/>
                        <a:gd name="connsiteX46-137607" fmla="*/ 3875077 w 6006665"/>
                        <a:gd name="connsiteY46-137608" fmla="*/ 831139 h 3006470"/>
                        <a:gd name="connsiteX47-137609" fmla="*/ 3877367 w 6006665"/>
                        <a:gd name="connsiteY47-137610" fmla="*/ 822632 h 3006470"/>
                        <a:gd name="connsiteX48-137611" fmla="*/ 3932151 w 6006665"/>
                        <a:gd name="connsiteY48-137612" fmla="*/ 871095 h 3006470"/>
                        <a:gd name="connsiteX49-137613" fmla="*/ 3988173 w 6006665"/>
                        <a:gd name="connsiteY49-137614" fmla="*/ 843084 h 3006470"/>
                        <a:gd name="connsiteX50-137615" fmla="*/ 3993852 w 6006665"/>
                        <a:gd name="connsiteY50-137616" fmla="*/ 846199 h 3006470"/>
                        <a:gd name="connsiteX51-137617" fmla="*/ 4000080 w 6006665"/>
                        <a:gd name="connsiteY51-137618" fmla="*/ 843084 h 3006470"/>
                        <a:gd name="connsiteX52-137619" fmla="*/ 4062426 w 6006665"/>
                        <a:gd name="connsiteY52-137620" fmla="*/ 877274 h 3006470"/>
                        <a:gd name="connsiteX53-137621" fmla="*/ 4085889 w 6006665"/>
                        <a:gd name="connsiteY53-137622" fmla="*/ 849902 h 3006470"/>
                        <a:gd name="connsiteX54-137623" fmla="*/ 4095563 w 6006665"/>
                        <a:gd name="connsiteY54-137624" fmla="*/ 852506 h 3006470"/>
                        <a:gd name="connsiteX55-137625" fmla="*/ 4097796 w 6006665"/>
                        <a:gd name="connsiteY55-137626" fmla="*/ 849902 h 3006470"/>
                        <a:gd name="connsiteX56-137627" fmla="*/ 4144150 w 6006665"/>
                        <a:gd name="connsiteY56-137628" fmla="*/ 862382 h 3006470"/>
                        <a:gd name="connsiteX57-137629" fmla="*/ 4117703 w 6006665"/>
                        <a:gd name="connsiteY57-137630" fmla="*/ 752186 h 3006470"/>
                        <a:gd name="connsiteX58-137631" fmla="*/ 4165425 w 6006665"/>
                        <a:gd name="connsiteY58-137632" fmla="*/ 697647 h 3006470"/>
                        <a:gd name="connsiteX59-137633" fmla="*/ 4175231 w 6006665"/>
                        <a:gd name="connsiteY59-137634" fmla="*/ 700048 h 3006470"/>
                        <a:gd name="connsiteX60-137635" fmla="*/ 4177332 w 6006665"/>
                        <a:gd name="connsiteY60-137636" fmla="*/ 697647 h 3006470"/>
                        <a:gd name="connsiteX61-137637" fmla="*/ 4511384 w 6006665"/>
                        <a:gd name="connsiteY61-137638" fmla="*/ 779455 h 3006470"/>
                        <a:gd name="connsiteX62-137639" fmla="*/ 4543199 w 6006665"/>
                        <a:gd name="connsiteY62-137640" fmla="*/ 849902 h 3006470"/>
                        <a:gd name="connsiteX63-137641" fmla="*/ 4639242 w 6006665"/>
                        <a:gd name="connsiteY63-137642" fmla="*/ 932544 h 3006470"/>
                        <a:gd name="connsiteX64-137643" fmla="*/ 4774445 w 6006665"/>
                        <a:gd name="connsiteY64-137644" fmla="*/ 913531 h 3006470"/>
                        <a:gd name="connsiteX65-137645" fmla="*/ 4778496 w 6006665"/>
                        <a:gd name="connsiteY65-137646" fmla="*/ 914635 h 3006470"/>
                        <a:gd name="connsiteX66-137647" fmla="*/ 4786352 w 6006665"/>
                        <a:gd name="connsiteY66-137648" fmla="*/ 913531 h 3006470"/>
                        <a:gd name="connsiteX67-137649" fmla="*/ 4861343 w 6006665"/>
                        <a:gd name="connsiteY67-137650" fmla="*/ 933983 h 3006470"/>
                        <a:gd name="connsiteX68-137651" fmla="*/ 4893158 w 6006665"/>
                        <a:gd name="connsiteY68-137652" fmla="*/ 977160 h 3006470"/>
                        <a:gd name="connsiteX69-137653" fmla="*/ 4888613 w 6006665"/>
                        <a:gd name="connsiteY69-137654" fmla="*/ 1058968 h 3006470"/>
                        <a:gd name="connsiteX70-137655" fmla="*/ 4927677 w 6006665"/>
                        <a:gd name="connsiteY70-137656" fmla="*/ 1083640 h 3006470"/>
                        <a:gd name="connsiteX71-137657" fmla="*/ 4967605 w 6006665"/>
                        <a:gd name="connsiteY71-137658" fmla="*/ 1070331 h 3006470"/>
                        <a:gd name="connsiteX72-137659" fmla="*/ 5038051 w 6006665"/>
                        <a:gd name="connsiteY72-137660" fmla="*/ 1063513 h 3006470"/>
                        <a:gd name="connsiteX73-137661" fmla="*/ 5040730 w 6006665"/>
                        <a:gd name="connsiteY73-137662" fmla="*/ 1064406 h 3006470"/>
                        <a:gd name="connsiteX74-137663" fmla="*/ 5049958 w 6006665"/>
                        <a:gd name="connsiteY74-137664" fmla="*/ 1063513 h 3006470"/>
                        <a:gd name="connsiteX75-137665" fmla="*/ 5114249 w 6006665"/>
                        <a:gd name="connsiteY75-137666" fmla="*/ 1084944 h 3006470"/>
                        <a:gd name="connsiteX76-137667" fmla="*/ 5176671 w 6006665"/>
                        <a:gd name="connsiteY76-137668" fmla="*/ 1074876 h 3006470"/>
                        <a:gd name="connsiteX77-137669" fmla="*/ 5177801 w 6006665"/>
                        <a:gd name="connsiteY77-137670" fmla="*/ 1076614 h 3006470"/>
                        <a:gd name="connsiteX78-137671" fmla="*/ 5188578 w 6006665"/>
                        <a:gd name="connsiteY78-137672" fmla="*/ 1074876 h 3006470"/>
                        <a:gd name="connsiteX79-137673" fmla="*/ 5243719 w 6006665"/>
                        <a:gd name="connsiteY79-137674" fmla="*/ 1159707 h 3006470"/>
                        <a:gd name="connsiteX80-137675" fmla="*/ 5283477 w 6006665"/>
                        <a:gd name="connsiteY80-137676" fmla="*/ 1129415 h 3006470"/>
                        <a:gd name="connsiteX81-137677" fmla="*/ 5258480 w 6006665"/>
                        <a:gd name="connsiteY81-137678" fmla="*/ 1063513 h 3006470"/>
                        <a:gd name="connsiteX82-137679" fmla="*/ 5267570 w 6006665"/>
                        <a:gd name="connsiteY82-137680" fmla="*/ 1015792 h 3006470"/>
                        <a:gd name="connsiteX83-137681" fmla="*/ 5278896 w 6006665"/>
                        <a:gd name="connsiteY83-137682" fmla="*/ 1018841 h 3006470"/>
                        <a:gd name="connsiteX84-137683" fmla="*/ 5279477 w 6006665"/>
                        <a:gd name="connsiteY84-137684" fmla="*/ 1015792 h 3006470"/>
                        <a:gd name="connsiteX85-137685" fmla="*/ 5395510 w 6006665"/>
                        <a:gd name="connsiteY85-137686" fmla="*/ 1047031 h 3006470"/>
                        <a:gd name="connsiteX86-137687" fmla="*/ 5463001 w 6006665"/>
                        <a:gd name="connsiteY86-137688" fmla="*/ 1043061 h 3006470"/>
                        <a:gd name="connsiteX87-137689" fmla="*/ 5464386 w 6006665"/>
                        <a:gd name="connsiteY87-137690" fmla="*/ 1043680 h 3006470"/>
                        <a:gd name="connsiteX88-137691" fmla="*/ 5474909 w 6006665"/>
                        <a:gd name="connsiteY88-137692" fmla="*/ 1043061 h 3006470"/>
                        <a:gd name="connsiteX89-137693" fmla="*/ 5581715 w 6006665"/>
                        <a:gd name="connsiteY89-137694" fmla="*/ 1090783 h 3006470"/>
                        <a:gd name="connsiteX90-137695" fmla="*/ 5633981 w 6006665"/>
                        <a:gd name="connsiteY90-137696" fmla="*/ 1133960 h 3006470"/>
                        <a:gd name="connsiteX91-137697" fmla="*/ 5720335 w 6006665"/>
                        <a:gd name="connsiteY91-137698" fmla="*/ 1213496 h 3006470"/>
                        <a:gd name="connsiteX92-137699" fmla="*/ 5822595 w 6006665"/>
                        <a:gd name="connsiteY92-137700" fmla="*/ 1311212 h 3006470"/>
                        <a:gd name="connsiteX93-137701" fmla="*/ 5818051 w 6006665"/>
                        <a:gd name="connsiteY93-137702" fmla="*/ 1365751 h 3006470"/>
                        <a:gd name="connsiteX94-137703" fmla="*/ 5825679 w 6006665"/>
                        <a:gd name="connsiteY94-137704" fmla="*/ 1373379 h 3006470"/>
                        <a:gd name="connsiteX95-137705" fmla="*/ 5822051 w 6006665"/>
                        <a:gd name="connsiteY95-137706" fmla="*/ 1322574 h 3006470"/>
                        <a:gd name="connsiteX96-137707" fmla="*/ 5834092 w 6006665"/>
                        <a:gd name="connsiteY96-137708" fmla="*/ 1324447 h 3006470"/>
                        <a:gd name="connsiteX97-137709" fmla="*/ 5833958 w 6006665"/>
                        <a:gd name="connsiteY97-137710" fmla="*/ 1322574 h 3006470"/>
                        <a:gd name="connsiteX98-137711" fmla="*/ 5936219 w 6006665"/>
                        <a:gd name="connsiteY98-137712" fmla="*/ 1338481 h 3006470"/>
                        <a:gd name="connsiteX99-137713" fmla="*/ 6006665 w 6006665"/>
                        <a:gd name="connsiteY99-137714" fmla="*/ 1418018 h 3006470"/>
                        <a:gd name="connsiteX100-137715" fmla="*/ 5968033 w 6006665"/>
                        <a:gd name="connsiteY100-137716" fmla="*/ 1456650 h 3006470"/>
                        <a:gd name="connsiteX101-137717" fmla="*/ 5908949 w 6006665"/>
                        <a:gd name="connsiteY101-137718" fmla="*/ 1468012 h 3006470"/>
                        <a:gd name="connsiteX102-137719" fmla="*/ 5908949 w 6006665"/>
                        <a:gd name="connsiteY102-137720" fmla="*/ 1554366 h 3006470"/>
                        <a:gd name="connsiteX103-137721" fmla="*/ 5893042 w 6006665"/>
                        <a:gd name="connsiteY103-137722" fmla="*/ 1570273 h 3006470"/>
                        <a:gd name="connsiteX104-137723" fmla="*/ 5881135 w 6006665"/>
                        <a:gd name="connsiteY104-137724" fmla="*/ 1570273 h 3006470"/>
                        <a:gd name="connsiteX105-137725" fmla="*/ 5861227 w 6006665"/>
                        <a:gd name="connsiteY105-137726" fmla="*/ 1570273 h 3006470"/>
                        <a:gd name="connsiteX106-137727" fmla="*/ 5849321 w 6006665"/>
                        <a:gd name="connsiteY106-137728" fmla="*/ 1570273 h 3006470"/>
                        <a:gd name="connsiteX107-137729" fmla="*/ 5817506 w 6006665"/>
                        <a:gd name="connsiteY107-137730" fmla="*/ 1536186 h 3006470"/>
                        <a:gd name="connsiteX108-137731" fmla="*/ 5767511 w 6006665"/>
                        <a:gd name="connsiteY108-137732" fmla="*/ 1511189 h 3006470"/>
                        <a:gd name="connsiteX109-137733" fmla="*/ 5762967 w 6006665"/>
                        <a:gd name="connsiteY109-137734" fmla="*/ 1477102 h 3006470"/>
                        <a:gd name="connsiteX110-137735" fmla="*/ 5729132 w 6006665"/>
                        <a:gd name="connsiteY110-137736" fmla="*/ 1463170 h 3006470"/>
                        <a:gd name="connsiteX111-137737" fmla="*/ 5695337 w 6006665"/>
                        <a:gd name="connsiteY111-137738" fmla="*/ 1472557 h 3006470"/>
                        <a:gd name="connsiteX112-137739" fmla="*/ 5693366 w 6006665"/>
                        <a:gd name="connsiteY112-137740" fmla="*/ 1469797 h 3006470"/>
                        <a:gd name="connsiteX113-137741" fmla="*/ 5683431 w 6006665"/>
                        <a:gd name="connsiteY113-137742" fmla="*/ 1472557 h 3006470"/>
                        <a:gd name="connsiteX114-137743" fmla="*/ 5660706 w 6006665"/>
                        <a:gd name="connsiteY114-137744" fmla="*/ 1440742 h 3006470"/>
                        <a:gd name="connsiteX115-137745" fmla="*/ 5669644 w 6006665"/>
                        <a:gd name="connsiteY115-137746" fmla="*/ 1415717 h 3006470"/>
                        <a:gd name="connsiteX116-137747" fmla="*/ 5640799 w 6006665"/>
                        <a:gd name="connsiteY116-137748" fmla="*/ 1429380 h 3006470"/>
                        <a:gd name="connsiteX117-137749" fmla="*/ 5656705 w 6006665"/>
                        <a:gd name="connsiteY117-137750" fmla="*/ 1472557 h 3006470"/>
                        <a:gd name="connsiteX118-137751" fmla="*/ 5633981 w 6006665"/>
                        <a:gd name="connsiteY118-137752" fmla="*/ 1511189 h 3006470"/>
                        <a:gd name="connsiteX119-137753" fmla="*/ 5586259 w 6006665"/>
                        <a:gd name="connsiteY119-137754" fmla="*/ 1547548 h 3006470"/>
                        <a:gd name="connsiteX120-137755" fmla="*/ 5575676 w 6006665"/>
                        <a:gd name="connsiteY120-137756" fmla="*/ 1546540 h 3006470"/>
                        <a:gd name="connsiteX121-137757" fmla="*/ 5574353 w 6006665"/>
                        <a:gd name="connsiteY121-137758" fmla="*/ 1547548 h 3006470"/>
                        <a:gd name="connsiteX122-137759" fmla="*/ 5539436 w 6006665"/>
                        <a:gd name="connsiteY122-137760" fmla="*/ 1544223 h 3006470"/>
                        <a:gd name="connsiteX123-137761" fmla="*/ 5570352 w 6006665"/>
                        <a:gd name="connsiteY123-137762" fmla="*/ 1586180 h 3006470"/>
                        <a:gd name="connsiteX124-137763" fmla="*/ 5593077 w 6006665"/>
                        <a:gd name="connsiteY124-137764" fmla="*/ 1649809 h 3006470"/>
                        <a:gd name="connsiteX125-137765" fmla="*/ 5608984 w 6006665"/>
                        <a:gd name="connsiteY125-137766" fmla="*/ 1677079 h 3006470"/>
                        <a:gd name="connsiteX126-137767" fmla="*/ 5613529 w 6006665"/>
                        <a:gd name="connsiteY126-137768" fmla="*/ 1708893 h 3006470"/>
                        <a:gd name="connsiteX127-137769" fmla="*/ 5608984 w 6006665"/>
                        <a:gd name="connsiteY127-137770" fmla="*/ 1731618 h 3006470"/>
                        <a:gd name="connsiteX128-137771" fmla="*/ 5597799 w 6006665"/>
                        <a:gd name="connsiteY128-137772" fmla="*/ 1728009 h 3006470"/>
                        <a:gd name="connsiteX129-137773" fmla="*/ 5597077 w 6006665"/>
                        <a:gd name="connsiteY129-137774" fmla="*/ 1731618 h 3006470"/>
                        <a:gd name="connsiteX130-137775" fmla="*/ 5534271 w 6006665"/>
                        <a:gd name="connsiteY130-137776" fmla="*/ 1711358 h 3006470"/>
                        <a:gd name="connsiteX131-137777" fmla="*/ 5436277 w 6006665"/>
                        <a:gd name="connsiteY131-137778" fmla="*/ 1767977 h 3006470"/>
                        <a:gd name="connsiteX132-137779" fmla="*/ 5397645 w 6006665"/>
                        <a:gd name="connsiteY132-137780" fmla="*/ 1779340 h 3006470"/>
                        <a:gd name="connsiteX133-137781" fmla="*/ 5345378 w 6006665"/>
                        <a:gd name="connsiteY133-137782" fmla="*/ 1833879 h 3006470"/>
                        <a:gd name="connsiteX134-137783" fmla="*/ 5290839 w 6006665"/>
                        <a:gd name="connsiteY134-137784" fmla="*/ 1881600 h 3006470"/>
                        <a:gd name="connsiteX135-137785" fmla="*/ 5274932 w 6006665"/>
                        <a:gd name="connsiteY135-137786" fmla="*/ 1913415 h 3006470"/>
                        <a:gd name="connsiteX136-137787" fmla="*/ 5267238 w 6006665"/>
                        <a:gd name="connsiteY136-137788" fmla="*/ 1904988 h 3006470"/>
                        <a:gd name="connsiteX137-137789" fmla="*/ 5263025 w 6006665"/>
                        <a:gd name="connsiteY137-137790" fmla="*/ 1913415 h 3006470"/>
                        <a:gd name="connsiteX138-137791" fmla="*/ 5219538 w 6006665"/>
                        <a:gd name="connsiteY138-137792" fmla="*/ 1865787 h 3006470"/>
                        <a:gd name="connsiteX139-137793" fmla="*/ 5129494 w 6006665"/>
                        <a:gd name="connsiteY139-137794" fmla="*/ 1920232 h 3006470"/>
                        <a:gd name="connsiteX140-137795" fmla="*/ 5126389 w 6006665"/>
                        <a:gd name="connsiteY140-137796" fmla="*/ 1914910 h 3006470"/>
                        <a:gd name="connsiteX141-137797" fmla="*/ 5117587 w 6006665"/>
                        <a:gd name="connsiteY141-137798" fmla="*/ 1920232 h 3006470"/>
                        <a:gd name="connsiteX142-137799" fmla="*/ 5105544 w 6006665"/>
                        <a:gd name="connsiteY142-137800" fmla="*/ 1899586 h 3006470"/>
                        <a:gd name="connsiteX143-137801" fmla="*/ 5074955 w 6006665"/>
                        <a:gd name="connsiteY143-137802" fmla="*/ 1924777 h 3006470"/>
                        <a:gd name="connsiteX144-137803" fmla="*/ 5065718 w 6006665"/>
                        <a:gd name="connsiteY144-137804" fmla="*/ 1922578 h 3006470"/>
                        <a:gd name="connsiteX145-137805" fmla="*/ 5063048 w 6006665"/>
                        <a:gd name="connsiteY145-137806" fmla="*/ 1924777 h 3006470"/>
                        <a:gd name="connsiteX146-137807" fmla="*/ 5026594 w 6006665"/>
                        <a:gd name="connsiteY146-137808" fmla="*/ 1916098 h 3006470"/>
                        <a:gd name="connsiteX147-137809" fmla="*/ 5015871 w 6006665"/>
                        <a:gd name="connsiteY147-137810" fmla="*/ 1961137 h 3006470"/>
                        <a:gd name="connsiteX148-137811" fmla="*/ 4974967 w 6006665"/>
                        <a:gd name="connsiteY148-137812" fmla="*/ 2027038 h 3006470"/>
                        <a:gd name="connsiteX149-137813" fmla="*/ 4974967 w 6006665"/>
                        <a:gd name="connsiteY149-137814" fmla="*/ 2058853 h 3006470"/>
                        <a:gd name="connsiteX150-137815" fmla="*/ 5015871 w 6006665"/>
                        <a:gd name="connsiteY150-137816" fmla="*/ 2074760 h 3006470"/>
                        <a:gd name="connsiteX151-137817" fmla="*/ 5011326 w 6006665"/>
                        <a:gd name="connsiteY151-137818" fmla="*/ 2172476 h 3006470"/>
                        <a:gd name="connsiteX152-137819" fmla="*/ 4999419 w 6006665"/>
                        <a:gd name="connsiteY152-137820" fmla="*/ 2172476 h 3006470"/>
                        <a:gd name="connsiteX153-137821" fmla="*/ 4974967 w 6006665"/>
                        <a:gd name="connsiteY153-137822" fmla="*/ 2172476 h 3006470"/>
                        <a:gd name="connsiteX154-137823" fmla="*/ 4963605 w 6006665"/>
                        <a:gd name="connsiteY154-137824" fmla="*/ 2224742 h 3006470"/>
                        <a:gd name="connsiteX155-137825" fmla="*/ 4974967 w 6006665"/>
                        <a:gd name="connsiteY155-137826" fmla="*/ 2252012 h 3006470"/>
                        <a:gd name="connsiteX156-137827" fmla="*/ 4909065 w 6006665"/>
                        <a:gd name="connsiteY156-137828" fmla="*/ 2286099 h 3006470"/>
                        <a:gd name="connsiteX157-137829" fmla="*/ 4897703 w 6006665"/>
                        <a:gd name="connsiteY157-137830" fmla="*/ 2354273 h 3006470"/>
                        <a:gd name="connsiteX158-137831" fmla="*/ 4845437 w 6006665"/>
                        <a:gd name="connsiteY158-137832" fmla="*/ 2370180 h 3006470"/>
                        <a:gd name="connsiteX159-137833" fmla="*/ 4834074 w 6006665"/>
                        <a:gd name="connsiteY159-137834" fmla="*/ 2429264 h 3006470"/>
                        <a:gd name="connsiteX160-137835" fmla="*/ 4779535 w 6006665"/>
                        <a:gd name="connsiteY160-137836" fmla="*/ 2488348 h 3006470"/>
                        <a:gd name="connsiteX161-137837" fmla="*/ 4777225 w 6006665"/>
                        <a:gd name="connsiteY161-137838" fmla="*/ 2477952 h 3006470"/>
                        <a:gd name="connsiteX162-137839" fmla="*/ 4767628 w 6006665"/>
                        <a:gd name="connsiteY162-137840" fmla="*/ 2488348 h 3006470"/>
                        <a:gd name="connsiteX163-137841" fmla="*/ 4758538 w 6006665"/>
                        <a:gd name="connsiteY163-137842" fmla="*/ 2447444 h 3006470"/>
                        <a:gd name="connsiteX164-137843" fmla="*/ 4742631 w 6006665"/>
                        <a:gd name="connsiteY164-137844" fmla="*/ 2361090 h 3006470"/>
                        <a:gd name="connsiteX165-137845" fmla="*/ 4715361 w 6006665"/>
                        <a:gd name="connsiteY165-137846" fmla="*/ 2220198 h 3006470"/>
                        <a:gd name="connsiteX166-137847" fmla="*/ 4735813 w 6006665"/>
                        <a:gd name="connsiteY166-137848" fmla="*/ 2129299 h 3006470"/>
                        <a:gd name="connsiteX167-137849" fmla="*/ 4767628 w 6006665"/>
                        <a:gd name="connsiteY167-137850" fmla="*/ 2086122 h 3006470"/>
                        <a:gd name="connsiteX168-137851" fmla="*/ 4767628 w 6006665"/>
                        <a:gd name="connsiteY168-137852" fmla="*/ 2058853 h 3006470"/>
                        <a:gd name="connsiteX169-137853" fmla="*/ 4826712 w 6006665"/>
                        <a:gd name="connsiteY169-137854" fmla="*/ 2042945 h 3006470"/>
                        <a:gd name="connsiteX170-137855" fmla="*/ 4892613 w 6006665"/>
                        <a:gd name="connsiteY170-137856" fmla="*/ 1952047 h 3006470"/>
                        <a:gd name="connsiteX171-137857" fmla="*/ 4956243 w 6006665"/>
                        <a:gd name="connsiteY171-137858" fmla="*/ 1877056 h 3006470"/>
                        <a:gd name="connsiteX172-137859" fmla="*/ 5022143 w 6006665"/>
                        <a:gd name="connsiteY172-137860" fmla="*/ 1817971 h 3006470"/>
                        <a:gd name="connsiteX173-137861" fmla="*/ 5046694 w 6006665"/>
                        <a:gd name="connsiteY173-137862" fmla="*/ 1710844 h 3006470"/>
                        <a:gd name="connsiteX174-137863" fmla="*/ 5015871 w 6006665"/>
                        <a:gd name="connsiteY174-137864" fmla="*/ 1715711 h 3006470"/>
                        <a:gd name="connsiteX175-137865" fmla="*/ 4995419 w 6006665"/>
                        <a:gd name="connsiteY175-137866" fmla="*/ 1779340 h 3006470"/>
                        <a:gd name="connsiteX176-137867" fmla="*/ 4904521 w 6006665"/>
                        <a:gd name="connsiteY176-137868" fmla="*/ 1865693 h 3006470"/>
                        <a:gd name="connsiteX177-137869" fmla="*/ 4901708 w 6006665"/>
                        <a:gd name="connsiteY177-137870" fmla="*/ 1857053 h 3006470"/>
                        <a:gd name="connsiteX178-137871" fmla="*/ 4892613 w 6006665"/>
                        <a:gd name="connsiteY178-137872" fmla="*/ 1865693 h 3006470"/>
                        <a:gd name="connsiteX179-137873" fmla="*/ 4861835 w 6006665"/>
                        <a:gd name="connsiteY179-137874" fmla="*/ 1771159 h 3006470"/>
                        <a:gd name="connsiteX180-137875" fmla="*/ 4779535 w 6006665"/>
                        <a:gd name="connsiteY180-137876" fmla="*/ 1795247 h 3006470"/>
                        <a:gd name="connsiteX181-137877" fmla="*/ 4684091 w 6006665"/>
                        <a:gd name="connsiteY181-137878" fmla="*/ 1920232 h 3006470"/>
                        <a:gd name="connsiteX182-137879" fmla="*/ 4715906 w 6006665"/>
                        <a:gd name="connsiteY182-137880" fmla="*/ 1967954 h 3006470"/>
                        <a:gd name="connsiteX183-137881" fmla="*/ 4636369 w 6006665"/>
                        <a:gd name="connsiteY183-137882" fmla="*/ 1983861 h 3006470"/>
                        <a:gd name="connsiteX184-137883" fmla="*/ 4577285 w 6006665"/>
                        <a:gd name="connsiteY184-137884" fmla="*/ 1988406 h 3006470"/>
                        <a:gd name="connsiteX185-137885" fmla="*/ 4577373 w 6006665"/>
                        <a:gd name="connsiteY185-137886" fmla="*/ 1987484 h 3006470"/>
                        <a:gd name="connsiteX186-137887" fmla="*/ 4565379 w 6006665"/>
                        <a:gd name="connsiteY186-137888" fmla="*/ 1988406 h 3006470"/>
                        <a:gd name="connsiteX187-137889" fmla="*/ 4569923 w 6006665"/>
                        <a:gd name="connsiteY187-137890" fmla="*/ 1940685 h 3006470"/>
                        <a:gd name="connsiteX188-137891" fmla="*/ 4520081 w 6006665"/>
                        <a:gd name="connsiteY188-137892" fmla="*/ 1931099 h 3006470"/>
                        <a:gd name="connsiteX189-137893" fmla="*/ 4475025 w 6006665"/>
                        <a:gd name="connsiteY189-137894" fmla="*/ 1961137 h 3006470"/>
                        <a:gd name="connsiteX190-137895" fmla="*/ 4464394 w 6006665"/>
                        <a:gd name="connsiteY190-137896" fmla="*/ 1960286 h 3006470"/>
                        <a:gd name="connsiteX191-137897" fmla="*/ 4463118 w 6006665"/>
                        <a:gd name="connsiteY191-137898" fmla="*/ 1961137 h 3006470"/>
                        <a:gd name="connsiteX192-137899" fmla="*/ 4357637 w 6006665"/>
                        <a:gd name="connsiteY192-137900" fmla="*/ 1952698 h 3006470"/>
                        <a:gd name="connsiteX193-137901" fmla="*/ 4243233 w 6006665"/>
                        <a:gd name="connsiteY193-137902" fmla="*/ 1972499 h 3006470"/>
                        <a:gd name="connsiteX194-137903" fmla="*/ 4125065 w 6006665"/>
                        <a:gd name="connsiteY194-137904" fmla="*/ 2106574 h 3006470"/>
                        <a:gd name="connsiteX195-137905" fmla="*/ 3984173 w 6006665"/>
                        <a:gd name="connsiteY195-137906" fmla="*/ 2263374 h 3006470"/>
                        <a:gd name="connsiteX196-137907" fmla="*/ 4038712 w 6006665"/>
                        <a:gd name="connsiteY196-137908" fmla="*/ 2267919 h 3006470"/>
                        <a:gd name="connsiteX197-137909" fmla="*/ 4059164 w 6006665"/>
                        <a:gd name="connsiteY197-137910" fmla="*/ 2311096 h 3006470"/>
                        <a:gd name="connsiteX198-137911" fmla="*/ 4087782 w 6006665"/>
                        <a:gd name="connsiteY198-137912" fmla="*/ 2319513 h 3006470"/>
                        <a:gd name="connsiteX199-137913" fmla="*/ 4106341 w 6006665"/>
                        <a:gd name="connsiteY199-137914" fmla="*/ 2290644 h 3006470"/>
                        <a:gd name="connsiteX200-137915" fmla="*/ 4117411 w 6006665"/>
                        <a:gd name="connsiteY200-137916" fmla="*/ 2291946 h 3006470"/>
                        <a:gd name="connsiteX201-137917" fmla="*/ 4118248 w 6006665"/>
                        <a:gd name="connsiteY201-137918" fmla="*/ 2290644 h 3006470"/>
                        <a:gd name="connsiteX202-137919" fmla="*/ 4156880 w 6006665"/>
                        <a:gd name="connsiteY202-137920" fmla="*/ 2295189 h 3006470"/>
                        <a:gd name="connsiteX203-137921" fmla="*/ 4211419 w 6006665"/>
                        <a:gd name="connsiteY203-137922" fmla="*/ 2365635 h 3006470"/>
                        <a:gd name="connsiteX204-137923" fmla="*/ 4215964 w 6006665"/>
                        <a:gd name="connsiteY204-137924" fmla="*/ 2413357 h 3006470"/>
                        <a:gd name="connsiteX205-137925" fmla="*/ 4184149 w 6006665"/>
                        <a:gd name="connsiteY205-137926" fmla="*/ 2472441 h 3006470"/>
                        <a:gd name="connsiteX206-137927" fmla="*/ 4177332 w 6006665"/>
                        <a:gd name="connsiteY206-137928" fmla="*/ 2542887 h 3006470"/>
                        <a:gd name="connsiteX207-137929" fmla="*/ 4161425 w 6006665"/>
                        <a:gd name="connsiteY207-137930" fmla="*/ 2629241 h 3006470"/>
                        <a:gd name="connsiteX208-137931" fmla="*/ 4109158 w 6006665"/>
                        <a:gd name="connsiteY208-137932" fmla="*/ 2708777 h 3006470"/>
                        <a:gd name="connsiteX209-137933" fmla="*/ 4097796 w 6006665"/>
                        <a:gd name="connsiteY209-137934" fmla="*/ 2747409 h 3006470"/>
                        <a:gd name="connsiteX210-137935" fmla="*/ 4043257 w 6006665"/>
                        <a:gd name="connsiteY210-137936" fmla="*/ 2806493 h 3006470"/>
                        <a:gd name="connsiteX211-137937" fmla="*/ 3995535 w 6006665"/>
                        <a:gd name="connsiteY211-137938" fmla="*/ 2865577 h 3006470"/>
                        <a:gd name="connsiteX212-137939" fmla="*/ 3975083 w 6006665"/>
                        <a:gd name="connsiteY212-137940" fmla="*/ 2897392 h 3006470"/>
                        <a:gd name="connsiteX213-137941" fmla="*/ 3925089 w 6006665"/>
                        <a:gd name="connsiteY213-137942" fmla="*/ 2924661 h 3006470"/>
                        <a:gd name="connsiteX214-137943" fmla="*/ 3913182 w 6006665"/>
                        <a:gd name="connsiteY214-137944" fmla="*/ 2924661 h 3006470"/>
                        <a:gd name="connsiteX215-137945" fmla="*/ 3904637 w 6006665"/>
                        <a:gd name="connsiteY215-137946" fmla="*/ 2924661 h 3006470"/>
                        <a:gd name="connsiteX216-137947" fmla="*/ 3892729 w 6006665"/>
                        <a:gd name="connsiteY216-137948" fmla="*/ 2924661 h 3006470"/>
                        <a:gd name="connsiteX217-137949" fmla="*/ 3871063 w 6006665"/>
                        <a:gd name="connsiteY217-137950" fmla="*/ 2908412 h 3006470"/>
                        <a:gd name="connsiteX218-137951" fmla="*/ 3829645 w 6006665"/>
                        <a:gd name="connsiteY218-137952" fmla="*/ 2936024 h 3006470"/>
                        <a:gd name="connsiteX219-137953" fmla="*/ 3822828 w 6006665"/>
                        <a:gd name="connsiteY219-137954" fmla="*/ 2956476 h 3006470"/>
                        <a:gd name="connsiteX220-137955" fmla="*/ 3818283 w 6006665"/>
                        <a:gd name="connsiteY220-137956" fmla="*/ 2947386 h 3006470"/>
                        <a:gd name="connsiteX221-137957" fmla="*/ 3818283 w 6006665"/>
                        <a:gd name="connsiteY221-137958" fmla="*/ 2935660 h 3006470"/>
                        <a:gd name="connsiteX222-137959" fmla="*/ 3817738 w 6006665"/>
                        <a:gd name="connsiteY222-137960" fmla="*/ 2936024 h 3006470"/>
                        <a:gd name="connsiteX223-137961" fmla="*/ 3810921 w 6006665"/>
                        <a:gd name="connsiteY223-137962" fmla="*/ 2956476 h 3006470"/>
                        <a:gd name="connsiteX224-137963" fmla="*/ 3806376 w 6006665"/>
                        <a:gd name="connsiteY224-137964" fmla="*/ 2947386 h 3006470"/>
                        <a:gd name="connsiteX225-137965" fmla="*/ 3806376 w 6006665"/>
                        <a:gd name="connsiteY225-137966" fmla="*/ 2920116 h 3006470"/>
                        <a:gd name="connsiteX226-137967" fmla="*/ 3818283 w 6006665"/>
                        <a:gd name="connsiteY226-137968" fmla="*/ 2920116 h 3006470"/>
                        <a:gd name="connsiteX227-137969" fmla="*/ 3826828 w 6006665"/>
                        <a:gd name="connsiteY227-137970" fmla="*/ 2920116 h 3006470"/>
                        <a:gd name="connsiteX228-137971" fmla="*/ 3833645 w 6006665"/>
                        <a:gd name="connsiteY228-137972" fmla="*/ 2861032 h 3006470"/>
                        <a:gd name="connsiteX229-137973" fmla="*/ 3822283 w 6006665"/>
                        <a:gd name="connsiteY229-137974" fmla="*/ 2817856 h 3006470"/>
                        <a:gd name="connsiteX230-137975" fmla="*/ 3849553 w 6006665"/>
                        <a:gd name="connsiteY230-137976" fmla="*/ 2795131 h 3006470"/>
                        <a:gd name="connsiteX231-137977" fmla="*/ 3858814 w 6006665"/>
                        <a:gd name="connsiteY231-137978" fmla="*/ 2797336 h 3006470"/>
                        <a:gd name="connsiteX232-137979" fmla="*/ 3861460 w 6006665"/>
                        <a:gd name="connsiteY232-137980" fmla="*/ 2795131 h 3006470"/>
                        <a:gd name="connsiteX233-137981" fmla="*/ 3898487 w 6006665"/>
                        <a:gd name="connsiteY233-137982" fmla="*/ 2803947 h 3006470"/>
                        <a:gd name="connsiteX234-137983" fmla="*/ 3919999 w 6006665"/>
                        <a:gd name="connsiteY234-137984" fmla="*/ 2758772 h 3006470"/>
                        <a:gd name="connsiteX235-137985" fmla="*/ 3935906 w 6006665"/>
                        <a:gd name="connsiteY235-137986" fmla="*/ 2699687 h 3006470"/>
                        <a:gd name="connsiteX236-137987" fmla="*/ 3947269 w 6006665"/>
                        <a:gd name="connsiteY236-137988" fmla="*/ 2676963 h 3006470"/>
                        <a:gd name="connsiteX237-137989" fmla="*/ 3966292 w 6006665"/>
                        <a:gd name="connsiteY237-137990" fmla="*/ 2632575 h 3006470"/>
                        <a:gd name="connsiteX238-137991" fmla="*/ 3915999 w 6006665"/>
                        <a:gd name="connsiteY238-137992" fmla="*/ 2645148 h 3006470"/>
                        <a:gd name="connsiteX239-137993" fmla="*/ 3888729 w 6006665"/>
                        <a:gd name="connsiteY239-137994" fmla="*/ 2667873 h 3006470"/>
                        <a:gd name="connsiteX240-137995" fmla="*/ 3876822 w 6006665"/>
                        <a:gd name="connsiteY240-137996" fmla="*/ 2667873 h 3006470"/>
                        <a:gd name="connsiteX241-137997" fmla="*/ 3829645 w 6006665"/>
                        <a:gd name="connsiteY241-137998" fmla="*/ 2667873 h 3006470"/>
                        <a:gd name="connsiteX242-137999" fmla="*/ 3817738 w 6006665"/>
                        <a:gd name="connsiteY242-138000" fmla="*/ 2667873 h 3006470"/>
                        <a:gd name="connsiteX243-138001" fmla="*/ 3801831 w 6006665"/>
                        <a:gd name="connsiteY243-138002" fmla="*/ 2613334 h 3006470"/>
                        <a:gd name="connsiteX244-138003" fmla="*/ 3758654 w 6006665"/>
                        <a:gd name="connsiteY244-138004" fmla="*/ 2574702 h 3006470"/>
                        <a:gd name="connsiteX245-138005" fmla="*/ 3692753 w 6006665"/>
                        <a:gd name="connsiteY245-138006" fmla="*/ 2558795 h 3006470"/>
                        <a:gd name="connsiteX246-138007" fmla="*/ 3683663 w 6006665"/>
                        <a:gd name="connsiteY246-138008" fmla="*/ 2499711 h 3006470"/>
                        <a:gd name="connsiteX247-138009" fmla="*/ 3672301 w 6006665"/>
                        <a:gd name="connsiteY247-138010" fmla="*/ 2467896 h 3006470"/>
                        <a:gd name="connsiteX248-138011" fmla="*/ 3656393 w 6006665"/>
                        <a:gd name="connsiteY248-138012" fmla="*/ 2440627 h 3006470"/>
                        <a:gd name="connsiteX249-138013" fmla="*/ 3633669 w 6006665"/>
                        <a:gd name="connsiteY249-138014" fmla="*/ 2381542 h 3006470"/>
                        <a:gd name="connsiteX250-138015" fmla="*/ 3601854 w 6006665"/>
                        <a:gd name="connsiteY250-138016" fmla="*/ 2361090 h 3006470"/>
                        <a:gd name="connsiteX251-138017" fmla="*/ 3545995 w 6006665"/>
                        <a:gd name="connsiteY251-138018" fmla="*/ 2339606 h 3006470"/>
                        <a:gd name="connsiteX252-138019" fmla="*/ 3506955 w 6006665"/>
                        <a:gd name="connsiteY252-138020" fmla="*/ 2345183 h 3006470"/>
                        <a:gd name="connsiteX253-138021" fmla="*/ 3463779 w 6006665"/>
                        <a:gd name="connsiteY253-138022" fmla="*/ 2354273 h 3006470"/>
                        <a:gd name="connsiteX254-138023" fmla="*/ 3431964 w 6006665"/>
                        <a:gd name="connsiteY254-138024" fmla="*/ 2381542 h 3006470"/>
                        <a:gd name="connsiteX255-138025" fmla="*/ 3452416 w 6006665"/>
                        <a:gd name="connsiteY255-138026" fmla="*/ 2397450 h 3006470"/>
                        <a:gd name="connsiteX256-138027" fmla="*/ 3452416 w 6006665"/>
                        <a:gd name="connsiteY256-138028" fmla="*/ 2429264 h 3006470"/>
                        <a:gd name="connsiteX257-138029" fmla="*/ 3431964 w 6006665"/>
                        <a:gd name="connsiteY257-138030" fmla="*/ 2451989 h 3006470"/>
                        <a:gd name="connsiteX258-138031" fmla="*/ 3400150 w 6006665"/>
                        <a:gd name="connsiteY258-138032" fmla="*/ 2511073 h 3006470"/>
                        <a:gd name="connsiteX259-138033" fmla="*/ 3400150 w 6006665"/>
                        <a:gd name="connsiteY259-138034" fmla="*/ 2538343 h 3006470"/>
                        <a:gd name="connsiteX260-138035" fmla="*/ 3350155 w 6006665"/>
                        <a:gd name="connsiteY260-138036" fmla="*/ 2570157 h 3006470"/>
                        <a:gd name="connsiteX261-138037" fmla="*/ 3342342 w 6006665"/>
                        <a:gd name="connsiteY261-138038" fmla="*/ 2567553 h 3006470"/>
                        <a:gd name="connsiteX262-138039" fmla="*/ 3338249 w 6006665"/>
                        <a:gd name="connsiteY262-138040" fmla="*/ 2570157 h 3006470"/>
                        <a:gd name="connsiteX263-138041" fmla="*/ 3290527 w 6006665"/>
                        <a:gd name="connsiteY263-138042" fmla="*/ 2554250 h 3006470"/>
                        <a:gd name="connsiteX264-138043" fmla="*/ 3259257 w 6006665"/>
                        <a:gd name="connsiteY264-138044" fmla="*/ 2554250 h 3006470"/>
                        <a:gd name="connsiteX265-138045" fmla="*/ 3247350 w 6006665"/>
                        <a:gd name="connsiteY265-138046" fmla="*/ 2554250 h 3006470"/>
                        <a:gd name="connsiteX266-138047" fmla="*/ 3231443 w 6006665"/>
                        <a:gd name="connsiteY266-138048" fmla="*/ 2538343 h 3006470"/>
                        <a:gd name="connsiteX267-138049" fmla="*/ 3213271 w 6006665"/>
                        <a:gd name="connsiteY267-138050" fmla="*/ 2533799 h 3006470"/>
                        <a:gd name="connsiteX268-138051" fmla="*/ 3168359 w 6006665"/>
                        <a:gd name="connsiteY268-138052" fmla="*/ 2570157 h 3006470"/>
                        <a:gd name="connsiteX269-138053" fmla="*/ 3120637 w 6006665"/>
                        <a:gd name="connsiteY269-138054" fmla="*/ 2581519 h 3006470"/>
                        <a:gd name="connsiteX270-138055" fmla="*/ 3082005 w 6006665"/>
                        <a:gd name="connsiteY270-138056" fmla="*/ 2597427 h 3006470"/>
                        <a:gd name="connsiteX271-138057" fmla="*/ 3074460 w 6006665"/>
                        <a:gd name="connsiteY271-138058" fmla="*/ 2595630 h 3006470"/>
                        <a:gd name="connsiteX272-138059" fmla="*/ 3070098 w 6006665"/>
                        <a:gd name="connsiteY272-138060" fmla="*/ 2597427 h 3006470"/>
                        <a:gd name="connsiteX273-138061" fmla="*/ 3022376 w 6006665"/>
                        <a:gd name="connsiteY273-138062" fmla="*/ 2586064 h 3006470"/>
                        <a:gd name="connsiteX274-138063" fmla="*/ 3000196 w 6006665"/>
                        <a:gd name="connsiteY274-138064" fmla="*/ 2586064 h 3006470"/>
                        <a:gd name="connsiteX275-138065" fmla="*/ 2988289 w 6006665"/>
                        <a:gd name="connsiteY275-138066" fmla="*/ 2586064 h 3006470"/>
                        <a:gd name="connsiteX276-138067" fmla="*/ 2967837 w 6006665"/>
                        <a:gd name="connsiteY276-138068" fmla="*/ 2554250 h 3006470"/>
                        <a:gd name="connsiteX277-138069" fmla="*/ 2929205 w 6006665"/>
                        <a:gd name="connsiteY277-138070" fmla="*/ 2526980 h 3006470"/>
                        <a:gd name="connsiteX278-138071" fmla="*/ 2902153 w 6006665"/>
                        <a:gd name="connsiteY278-138072" fmla="*/ 2523116 h 3006470"/>
                        <a:gd name="connsiteX279-138073" fmla="*/ 2861576 w 6006665"/>
                        <a:gd name="connsiteY279-138074" fmla="*/ 2526980 h 3006470"/>
                        <a:gd name="connsiteX280-138075" fmla="*/ 2822944 w 6006665"/>
                        <a:gd name="connsiteY280-138076" fmla="*/ 2538343 h 3006470"/>
                        <a:gd name="connsiteX281-138077" fmla="*/ 2818139 w 6006665"/>
                        <a:gd name="connsiteY281-138078" fmla="*/ 2536254 h 3006470"/>
                        <a:gd name="connsiteX282-138079" fmla="*/ 2811037 w 6006665"/>
                        <a:gd name="connsiteY282-138080" fmla="*/ 2538343 h 3006470"/>
                        <a:gd name="connsiteX283-138081" fmla="*/ 2758770 w 6006665"/>
                        <a:gd name="connsiteY283-138082" fmla="*/ 2515618 h 3006470"/>
                        <a:gd name="connsiteX284-138083" fmla="*/ 2751953 w 6006665"/>
                        <a:gd name="connsiteY284-138084" fmla="*/ 2472441 h 3006470"/>
                        <a:gd name="connsiteX285-138085" fmla="*/ 2708776 w 6006665"/>
                        <a:gd name="connsiteY285-138086" fmla="*/ 2456534 h 3006470"/>
                        <a:gd name="connsiteX286-138087" fmla="*/ 2676962 w 6006665"/>
                        <a:gd name="connsiteY286-138088" fmla="*/ 2451989 h 3006470"/>
                        <a:gd name="connsiteX287-138089" fmla="*/ 2642534 w 6006665"/>
                        <a:gd name="connsiteY287-138090" fmla="*/ 2430245 h 3006470"/>
                        <a:gd name="connsiteX288-138091" fmla="*/ 2609333 w 6006665"/>
                        <a:gd name="connsiteY288-138092" fmla="*/ 2488348 h 3006470"/>
                        <a:gd name="connsiteX289-138093" fmla="*/ 2625240 w 6006665"/>
                        <a:gd name="connsiteY289-138094" fmla="*/ 2522435 h 3006470"/>
                        <a:gd name="connsiteX290-138095" fmla="*/ 2586608 w 6006665"/>
                        <a:gd name="connsiteY290-138096" fmla="*/ 2558795 h 3006470"/>
                        <a:gd name="connsiteX291-138097" fmla="*/ 2577105 w 6006665"/>
                        <a:gd name="connsiteY291-138098" fmla="*/ 2556532 h 3006470"/>
                        <a:gd name="connsiteX292-138099" fmla="*/ 2574701 w 6006665"/>
                        <a:gd name="connsiteY292-138100" fmla="*/ 2558795 h 3006470"/>
                        <a:gd name="connsiteX293-138101" fmla="*/ 2526979 w 6006665"/>
                        <a:gd name="connsiteY293-138102" fmla="*/ 2547432 h 3006470"/>
                        <a:gd name="connsiteX294-138103" fmla="*/ 2490620 w 6006665"/>
                        <a:gd name="connsiteY294-138104" fmla="*/ 2542887 h 3006470"/>
                        <a:gd name="connsiteX295-138105" fmla="*/ 2463350 w 6006665"/>
                        <a:gd name="connsiteY295-138106" fmla="*/ 2515618 h 3006470"/>
                        <a:gd name="connsiteX296-138107" fmla="*/ 2436625 w 6006665"/>
                        <a:gd name="connsiteY296-138108" fmla="*/ 2515618 h 3006470"/>
                        <a:gd name="connsiteX297-138109" fmla="*/ 2424718 w 6006665"/>
                        <a:gd name="connsiteY297-138110" fmla="*/ 2515618 h 3006470"/>
                        <a:gd name="connsiteX298-138111" fmla="*/ 2398858 w 6006665"/>
                        <a:gd name="connsiteY298-138112" fmla="*/ 2502687 h 3006470"/>
                        <a:gd name="connsiteX299-138113" fmla="*/ 2350272 w 6006665"/>
                        <a:gd name="connsiteY299-138114" fmla="*/ 2526980 h 3006470"/>
                        <a:gd name="connsiteX300-138115" fmla="*/ 2282098 w 6006665"/>
                        <a:gd name="connsiteY300-138116" fmla="*/ 2574702 h 3006470"/>
                        <a:gd name="connsiteX301-138117" fmla="*/ 2238921 w 6006665"/>
                        <a:gd name="connsiteY301-138118" fmla="*/ 2586064 h 3006470"/>
                        <a:gd name="connsiteX302-138119" fmla="*/ 2227559 w 6006665"/>
                        <a:gd name="connsiteY302-138120" fmla="*/ 2590609 h 3006470"/>
                        <a:gd name="connsiteX303-138121" fmla="*/ 2225178 w 6006665"/>
                        <a:gd name="connsiteY303-138122" fmla="*/ 2586799 h 3006470"/>
                        <a:gd name="connsiteX304-138123" fmla="*/ 2215652 w 6006665"/>
                        <a:gd name="connsiteY304-138124" fmla="*/ 2590609 h 3006470"/>
                        <a:gd name="connsiteX305-138125" fmla="*/ 2193596 w 6006665"/>
                        <a:gd name="connsiteY305-138126" fmla="*/ 2555320 h 3006470"/>
                        <a:gd name="connsiteX306-138127" fmla="*/ 2157112 w 6006665"/>
                        <a:gd name="connsiteY306-138128" fmla="*/ 2558795 h 3006470"/>
                        <a:gd name="connsiteX307-138129" fmla="*/ 2156291 w 6006665"/>
                        <a:gd name="connsiteY307-138130" fmla="*/ 2557739 h 3006470"/>
                        <a:gd name="connsiteX308-138131" fmla="*/ 2145205 w 6006665"/>
                        <a:gd name="connsiteY308-138132" fmla="*/ 2558795 h 3006470"/>
                        <a:gd name="connsiteX309-138133" fmla="*/ 2129298 w 6006665"/>
                        <a:gd name="connsiteY309-138134" fmla="*/ 2538343 h 3006470"/>
                        <a:gd name="connsiteX310-138135" fmla="*/ 2102029 w 6006665"/>
                        <a:gd name="connsiteY310-138136" fmla="*/ 2526980 h 3006470"/>
                        <a:gd name="connsiteX311-138137" fmla="*/ 2086121 w 6006665"/>
                        <a:gd name="connsiteY311-138138" fmla="*/ 2495166 h 3006470"/>
                        <a:gd name="connsiteX312-138139" fmla="*/ 2070005 w 6006665"/>
                        <a:gd name="connsiteY312-138140" fmla="*/ 2486212 h 3006470"/>
                        <a:gd name="connsiteX313-138141" fmla="*/ 2027582 w 6006665"/>
                        <a:gd name="connsiteY313-138142" fmla="*/ 2499711 h 3006470"/>
                        <a:gd name="connsiteX314-138143" fmla="*/ 2023845 w 6006665"/>
                        <a:gd name="connsiteY314-138144" fmla="*/ 2497111 h 3006470"/>
                        <a:gd name="connsiteX315-138145" fmla="*/ 2018675 w 6006665"/>
                        <a:gd name="connsiteY315-138146" fmla="*/ 2499711 h 3006470"/>
                        <a:gd name="connsiteX316-138147" fmla="*/ 1971363 w 6006665"/>
                        <a:gd name="connsiteY316-138148" fmla="*/ 2468885 h 3006470"/>
                        <a:gd name="connsiteX317-138149" fmla="*/ 1952591 w 6006665"/>
                        <a:gd name="connsiteY317-138150" fmla="*/ 2495166 h 3006470"/>
                        <a:gd name="connsiteX318-138151" fmla="*/ 1947518 w 6006665"/>
                        <a:gd name="connsiteY318-138152" fmla="*/ 2485599 h 3006470"/>
                        <a:gd name="connsiteX319-138153" fmla="*/ 1940684 w 6006665"/>
                        <a:gd name="connsiteY319-138154" fmla="*/ 2495166 h 3006470"/>
                        <a:gd name="connsiteX320-138155" fmla="*/ 1861147 w 6006665"/>
                        <a:gd name="connsiteY320-138156" fmla="*/ 2345183 h 3006470"/>
                        <a:gd name="connsiteX321-138157" fmla="*/ 1811153 w 6006665"/>
                        <a:gd name="connsiteY321-138158" fmla="*/ 2295189 h 3006470"/>
                        <a:gd name="connsiteX322-138159" fmla="*/ 1813950 w 6006665"/>
                        <a:gd name="connsiteY322-138160" fmla="*/ 2292043 h 3006470"/>
                        <a:gd name="connsiteX323-138161" fmla="*/ 798179 w 6006665"/>
                        <a:gd name="connsiteY323-138162" fmla="*/ 2554250 h 3006470"/>
                        <a:gd name="connsiteX324-138163" fmla="*/ 787406 w 6006665"/>
                        <a:gd name="connsiteY324-138164" fmla="*/ 2543477 h 3006470"/>
                        <a:gd name="connsiteX325-138165" fmla="*/ 732278 w 6006665"/>
                        <a:gd name="connsiteY325-138166" fmla="*/ 2581519 h 3006470"/>
                        <a:gd name="connsiteX326-138167" fmla="*/ 743640 w 6006665"/>
                        <a:gd name="connsiteY326-138168" fmla="*/ 2590609 h 3006470"/>
                        <a:gd name="connsiteX327-138169" fmla="*/ 723188 w 6006665"/>
                        <a:gd name="connsiteY327-138170" fmla="*/ 2633786 h 3006470"/>
                        <a:gd name="connsiteX328-138171" fmla="*/ 747026 w 6006665"/>
                        <a:gd name="connsiteY328-138172" fmla="*/ 2670627 h 3006470"/>
                        <a:gd name="connsiteX329-138173" fmla="*/ 763548 w 6006665"/>
                        <a:gd name="connsiteY329-138174" fmla="*/ 2667873 h 3006470"/>
                        <a:gd name="connsiteX330-138175" fmla="*/ 764871 w 6006665"/>
                        <a:gd name="connsiteY330-138176" fmla="*/ 2669637 h 3006470"/>
                        <a:gd name="connsiteX331-138177" fmla="*/ 775455 w 6006665"/>
                        <a:gd name="connsiteY331-138178" fmla="*/ 2667873 h 3006470"/>
                        <a:gd name="connsiteX332-138179" fmla="*/ 802724 w 6006665"/>
                        <a:gd name="connsiteY332-138180" fmla="*/ 2704232 h 3006470"/>
                        <a:gd name="connsiteX333-138181" fmla="*/ 798179 w 6006665"/>
                        <a:gd name="connsiteY333-138182" fmla="*/ 2731502 h 3006470"/>
                        <a:gd name="connsiteX334-138183" fmla="*/ 818632 w 6006665"/>
                        <a:gd name="connsiteY334-138184" fmla="*/ 2742864 h 3006470"/>
                        <a:gd name="connsiteX335-138185" fmla="*/ 802724 w 6006665"/>
                        <a:gd name="connsiteY335-138186" fmla="*/ 2774679 h 3006470"/>
                        <a:gd name="connsiteX336-138187" fmla="*/ 766365 w 6006665"/>
                        <a:gd name="connsiteY336-138188" fmla="*/ 2779224 h 3006470"/>
                        <a:gd name="connsiteX337-138189" fmla="*/ 727733 w 6006665"/>
                        <a:gd name="connsiteY337-138190" fmla="*/ 2838308 h 3006470"/>
                        <a:gd name="connsiteX338-138191" fmla="*/ 759548 w 6006665"/>
                        <a:gd name="connsiteY338-138192" fmla="*/ 2881485 h 3006470"/>
                        <a:gd name="connsiteX339-138193" fmla="*/ 759548 w 6006665"/>
                        <a:gd name="connsiteY339-138194" fmla="*/ 2920116 h 3006470"/>
                        <a:gd name="connsiteX340-138195" fmla="*/ 798179 w 6006665"/>
                        <a:gd name="connsiteY340-138196" fmla="*/ 2979201 h 3006470"/>
                        <a:gd name="connsiteX341-138197" fmla="*/ 775455 w 6006665"/>
                        <a:gd name="connsiteY341-138198" fmla="*/ 2995108 h 3006470"/>
                        <a:gd name="connsiteX342-138199" fmla="*/ 770910 w 6006665"/>
                        <a:gd name="connsiteY342-138200" fmla="*/ 3006470 h 3006470"/>
                        <a:gd name="connsiteX343-138201" fmla="*/ 759003 w 6006665"/>
                        <a:gd name="connsiteY343-138202" fmla="*/ 3006470 h 3006470"/>
                        <a:gd name="connsiteX344-138203" fmla="*/ 755003 w 6006665"/>
                        <a:gd name="connsiteY344-138204" fmla="*/ 3006470 h 3006470"/>
                        <a:gd name="connsiteX345-138205" fmla="*/ 743096 w 6006665"/>
                        <a:gd name="connsiteY345-138206" fmla="*/ 3006470 h 3006470"/>
                        <a:gd name="connsiteX346-138207" fmla="*/ 715826 w 6006665"/>
                        <a:gd name="connsiteY346-138208" fmla="*/ 2972383 h 3006470"/>
                        <a:gd name="connsiteX347-138209" fmla="*/ 704464 w 6006665"/>
                        <a:gd name="connsiteY347-138210" fmla="*/ 2972383 h 3006470"/>
                        <a:gd name="connsiteX348-138211" fmla="*/ 684012 w 6006665"/>
                        <a:gd name="connsiteY348-138212" fmla="*/ 2963293 h 3006470"/>
                        <a:gd name="connsiteX349-138213" fmla="*/ 672649 w 6006665"/>
                        <a:gd name="connsiteY349-138214" fmla="*/ 2940569 h 3006470"/>
                        <a:gd name="connsiteX350-138215" fmla="*/ 645222 w 6006665"/>
                        <a:gd name="connsiteY350-138216" fmla="*/ 2932732 h 3006470"/>
                        <a:gd name="connsiteX351-138217" fmla="*/ 625472 w 6006665"/>
                        <a:gd name="connsiteY351-138218" fmla="*/ 2936024 h 3006470"/>
                        <a:gd name="connsiteX352-138219" fmla="*/ 623771 w 6006665"/>
                        <a:gd name="connsiteY352-138220" fmla="*/ 2934323 h 3006470"/>
                        <a:gd name="connsiteX353-138221" fmla="*/ 613565 w 6006665"/>
                        <a:gd name="connsiteY353-138222" fmla="*/ 2936024 h 3006470"/>
                        <a:gd name="connsiteX354-138223" fmla="*/ 609020 w 6006665"/>
                        <a:gd name="connsiteY354-138224" fmla="*/ 2931479 h 3006470"/>
                        <a:gd name="connsiteX355-138225" fmla="*/ 559026 w 6006665"/>
                        <a:gd name="connsiteY355-138226" fmla="*/ 2904209 h 3006470"/>
                        <a:gd name="connsiteX356-138227" fmla="*/ 506760 w 6006665"/>
                        <a:gd name="connsiteY356-138228" fmla="*/ 2897392 h 3006470"/>
                        <a:gd name="connsiteX357-138229" fmla="*/ 483280 w 6006665"/>
                        <a:gd name="connsiteY357-138230" fmla="*/ 2890683 h 3006470"/>
                        <a:gd name="connsiteX358-138231" fmla="*/ 480035 w 6006665"/>
                        <a:gd name="connsiteY358-138232" fmla="*/ 2892847 h 3006470"/>
                        <a:gd name="connsiteX359-138233" fmla="*/ 475042 w 6006665"/>
                        <a:gd name="connsiteY359-138234" fmla="*/ 2888329 h 3006470"/>
                        <a:gd name="connsiteX360-138235" fmla="*/ 474945 w 6006665"/>
                        <a:gd name="connsiteY360-138236" fmla="*/ 2888302 h 3006470"/>
                        <a:gd name="connsiteX361-138237" fmla="*/ 468128 w 6006665"/>
                        <a:gd name="connsiteY361-138238" fmla="*/ 2892847 h 3006470"/>
                        <a:gd name="connsiteX362-138239" fmla="*/ 420406 w 6006665"/>
                        <a:gd name="connsiteY362-138240" fmla="*/ 2849670 h 3006470"/>
                        <a:gd name="connsiteX363-138241" fmla="*/ 381774 w 6006665"/>
                        <a:gd name="connsiteY363-138242" fmla="*/ 2833763 h 3006470"/>
                        <a:gd name="connsiteX364-138243" fmla="*/ 349960 w 6006665"/>
                        <a:gd name="connsiteY364-138244" fmla="*/ 2801948 h 3006470"/>
                        <a:gd name="connsiteX365-138245" fmla="*/ 377229 w 6006665"/>
                        <a:gd name="connsiteY365-138246" fmla="*/ 2795131 h 3006470"/>
                        <a:gd name="connsiteX366-138247" fmla="*/ 404499 w 6006665"/>
                        <a:gd name="connsiteY366-138248" fmla="*/ 2747409 h 3006470"/>
                        <a:gd name="connsiteX367-138249" fmla="*/ 388591 w 6006665"/>
                        <a:gd name="connsiteY367-138250" fmla="*/ 2731502 h 3006470"/>
                        <a:gd name="connsiteX368-138251" fmla="*/ 440858 w 6006665"/>
                        <a:gd name="connsiteY368-138252" fmla="*/ 2704232 h 3006470"/>
                        <a:gd name="connsiteX369-138253" fmla="*/ 440858 w 6006665"/>
                        <a:gd name="connsiteY369-138254" fmla="*/ 2701176 h 3006470"/>
                        <a:gd name="connsiteX370-138255" fmla="*/ 416406 w 6006665"/>
                        <a:gd name="connsiteY370-138256" fmla="*/ 2704232 h 3006470"/>
                        <a:gd name="connsiteX371-138257" fmla="*/ 416406 w 6006665"/>
                        <a:gd name="connsiteY371-138258" fmla="*/ 2702744 h 3006470"/>
                        <a:gd name="connsiteX372-138259" fmla="*/ 404499 w 6006665"/>
                        <a:gd name="connsiteY372-138260" fmla="*/ 2704232 h 3006470"/>
                        <a:gd name="connsiteX373-138261" fmla="*/ 404499 w 6006665"/>
                        <a:gd name="connsiteY373-138262" fmla="*/ 2683780 h 3006470"/>
                        <a:gd name="connsiteX374-138263" fmla="*/ 424951 w 6006665"/>
                        <a:gd name="connsiteY374-138264" fmla="*/ 2667873 h 3006470"/>
                        <a:gd name="connsiteX375-138265" fmla="*/ 463583 w 6006665"/>
                        <a:gd name="connsiteY375-138266" fmla="*/ 2661056 h 3006470"/>
                        <a:gd name="connsiteX376-138267" fmla="*/ 468128 w 6006665"/>
                        <a:gd name="connsiteY376-138268" fmla="*/ 2645148 h 3006470"/>
                        <a:gd name="connsiteX377-138269" fmla="*/ 456765 w 6006665"/>
                        <a:gd name="connsiteY377-138270" fmla="*/ 2613334 h 3006470"/>
                        <a:gd name="connsiteX378-138271" fmla="*/ 474945 w 6006665"/>
                        <a:gd name="connsiteY378-138272" fmla="*/ 2586064 h 3006470"/>
                        <a:gd name="connsiteX379-138273" fmla="*/ 474945 w 6006665"/>
                        <a:gd name="connsiteY379-138274" fmla="*/ 2565612 h 3006470"/>
                        <a:gd name="connsiteX380-138275" fmla="*/ 420406 w 6006665"/>
                        <a:gd name="connsiteY380-138276" fmla="*/ 2547432 h 3006470"/>
                        <a:gd name="connsiteX381-138277" fmla="*/ 409588 w 6006665"/>
                        <a:gd name="connsiteY381-138278" fmla="*/ 2547432 h 3006470"/>
                        <a:gd name="connsiteX382-138279" fmla="*/ 397681 w 6006665"/>
                        <a:gd name="connsiteY382-138280" fmla="*/ 2547432 h 3006470"/>
                        <a:gd name="connsiteX383-138281" fmla="*/ 379485 w 6006665"/>
                        <a:gd name="connsiteY383-138282" fmla="*/ 2525193 h 3006470"/>
                        <a:gd name="connsiteX384-138283" fmla="*/ 357322 w 6006665"/>
                        <a:gd name="connsiteY384-138284" fmla="*/ 2531525 h 3006470"/>
                        <a:gd name="connsiteX385-138285" fmla="*/ 352842 w 6006665"/>
                        <a:gd name="connsiteY385-138286" fmla="*/ 2529403 h 3006470"/>
                        <a:gd name="connsiteX386-138287" fmla="*/ 345415 w 6006665"/>
                        <a:gd name="connsiteY386-138288" fmla="*/ 2531525 h 3006470"/>
                        <a:gd name="connsiteX387-138289" fmla="*/ 302238 w 6006665"/>
                        <a:gd name="connsiteY387-138290" fmla="*/ 2511073 h 3006470"/>
                        <a:gd name="connsiteX388-138291" fmla="*/ 302238 w 6006665"/>
                        <a:gd name="connsiteY388-138292" fmla="*/ 2499711 h 3006470"/>
                        <a:gd name="connsiteX389-138293" fmla="*/ 286331 w 6006665"/>
                        <a:gd name="connsiteY389-138294" fmla="*/ 2472441 h 3006470"/>
                        <a:gd name="connsiteX390-138295" fmla="*/ 270968 w 6006665"/>
                        <a:gd name="connsiteY390-138296" fmla="*/ 2472441 h 3006470"/>
                        <a:gd name="connsiteX391-138297" fmla="*/ 259061 w 6006665"/>
                        <a:gd name="connsiteY391-138298" fmla="*/ 2472441 h 3006470"/>
                        <a:gd name="connsiteX392-138299" fmla="*/ 254516 w 6006665"/>
                        <a:gd name="connsiteY392-138300" fmla="*/ 2456534 h 3006470"/>
                        <a:gd name="connsiteX393-138301" fmla="*/ 263606 w 6006665"/>
                        <a:gd name="connsiteY393-138302" fmla="*/ 2440627 h 3006470"/>
                        <a:gd name="connsiteX394-138303" fmla="*/ 243991 w 6006665"/>
                        <a:gd name="connsiteY394-138304" fmla="*/ 2410114 h 3006470"/>
                        <a:gd name="connsiteX395-138305" fmla="*/ 216429 w 6006665"/>
                        <a:gd name="connsiteY395-138306" fmla="*/ 2413357 h 3006470"/>
                        <a:gd name="connsiteX396-138307" fmla="*/ 212956 w 6006665"/>
                        <a:gd name="connsiteY396-138308" fmla="*/ 2412365 h 3006470"/>
                        <a:gd name="connsiteX397-138309" fmla="*/ 204522 w 6006665"/>
                        <a:gd name="connsiteY397-138310" fmla="*/ 2413357 h 3006470"/>
                        <a:gd name="connsiteX398-138311" fmla="*/ 199623 w 6006665"/>
                        <a:gd name="connsiteY398-138312" fmla="*/ 2411957 h 3006470"/>
                        <a:gd name="connsiteX399-138313" fmla="*/ 195977 w 6006665"/>
                        <a:gd name="connsiteY399-138314" fmla="*/ 2424719 h 3006470"/>
                        <a:gd name="connsiteX400-138315" fmla="*/ 184968 w 6006665"/>
                        <a:gd name="connsiteY400-138316" fmla="*/ 2421574 h 3006470"/>
                        <a:gd name="connsiteX401-138317" fmla="*/ 184070 w 6006665"/>
                        <a:gd name="connsiteY401-138318" fmla="*/ 2424719 h 3006470"/>
                        <a:gd name="connsiteX402-138319" fmla="*/ 168163 w 6006665"/>
                        <a:gd name="connsiteY402-138320" fmla="*/ 2420184 h 3006470"/>
                        <a:gd name="connsiteX403-138321" fmla="*/ 156800 w 6006665"/>
                        <a:gd name="connsiteY403-138322" fmla="*/ 2381542 h 3006470"/>
                        <a:gd name="connsiteX404-138323" fmla="*/ 152255 w 6006665"/>
                        <a:gd name="connsiteY404-138324" fmla="*/ 2365635 h 3006470"/>
                        <a:gd name="connsiteX405-138325" fmla="*/ 156800 w 6006665"/>
                        <a:gd name="connsiteY405-138326" fmla="*/ 2361090 h 3006470"/>
                        <a:gd name="connsiteX406-138327" fmla="*/ 168707 w 6006665"/>
                        <a:gd name="connsiteY406-138328" fmla="*/ 2361090 h 3006470"/>
                        <a:gd name="connsiteX407-138329" fmla="*/ 188615 w 6006665"/>
                        <a:gd name="connsiteY407-138330" fmla="*/ 2361090 h 3006470"/>
                        <a:gd name="connsiteX408-138331" fmla="*/ 199977 w 6006665"/>
                        <a:gd name="connsiteY408-138332" fmla="*/ 2349728 h 3006470"/>
                        <a:gd name="connsiteX409-138333" fmla="*/ 188615 w 6006665"/>
                        <a:gd name="connsiteY409-138334" fmla="*/ 2327003 h 3006470"/>
                        <a:gd name="connsiteX410-138335" fmla="*/ 168163 w 6006665"/>
                        <a:gd name="connsiteY410-138336" fmla="*/ 2317914 h 3006470"/>
                        <a:gd name="connsiteX411-138337" fmla="*/ 168163 w 6006665"/>
                        <a:gd name="connsiteY411-138338" fmla="*/ 2311096 h 3006470"/>
                        <a:gd name="connsiteX412-138339" fmla="*/ 152255 w 6006665"/>
                        <a:gd name="connsiteY412-138340" fmla="*/ 2295189 h 3006470"/>
                        <a:gd name="connsiteX413-138341" fmla="*/ 129531 w 6006665"/>
                        <a:gd name="connsiteY413-138342" fmla="*/ 2258829 h 3006470"/>
                        <a:gd name="connsiteX414-138343" fmla="*/ 140893 w 6006665"/>
                        <a:gd name="connsiteY414-138344" fmla="*/ 2236105 h 3006470"/>
                        <a:gd name="connsiteX415-138345" fmla="*/ 136348 w 6006665"/>
                        <a:gd name="connsiteY415-138346" fmla="*/ 2208835 h 3006470"/>
                        <a:gd name="connsiteX416-138347" fmla="*/ 103789 w 6006665"/>
                        <a:gd name="connsiteY416-138348" fmla="*/ 2195428 h 3006470"/>
                        <a:gd name="connsiteX417-138349" fmla="*/ 93716 w 6006665"/>
                        <a:gd name="connsiteY417-138350" fmla="*/ 2199745 h 3006470"/>
                        <a:gd name="connsiteX418-138351" fmla="*/ 91868 w 6006665"/>
                        <a:gd name="connsiteY418-138352" fmla="*/ 2195434 h 3006470"/>
                        <a:gd name="connsiteX419-138353" fmla="*/ 81809 w 6006665"/>
                        <a:gd name="connsiteY419-138354" fmla="*/ 2199745 h 3006470"/>
                        <a:gd name="connsiteX420-138355" fmla="*/ 74992 w 6006665"/>
                        <a:gd name="connsiteY420-138356" fmla="*/ 2183838 h 3006470"/>
                        <a:gd name="connsiteX421-138357" fmla="*/ 34087 w 6006665"/>
                        <a:gd name="connsiteY421-138358" fmla="*/ 2172476 h 3006470"/>
                        <a:gd name="connsiteX422-138359" fmla="*/ 22725 w 6006665"/>
                        <a:gd name="connsiteY422-138360" fmla="*/ 2129299 h 3006470"/>
                        <a:gd name="connsiteX423-138361" fmla="*/ 22725 w 6006665"/>
                        <a:gd name="connsiteY423-138362" fmla="*/ 2097484 h 3006470"/>
                        <a:gd name="connsiteX424-138363" fmla="*/ 0 w 6006665"/>
                        <a:gd name="connsiteY424-138364" fmla="*/ 2081577 h 3006470"/>
                        <a:gd name="connsiteX425-138365" fmla="*/ 15907 w 6006665"/>
                        <a:gd name="connsiteY425-138366" fmla="*/ 2058853 h 3006470"/>
                        <a:gd name="connsiteX426-138367" fmla="*/ 6818 w 6006665"/>
                        <a:gd name="connsiteY426-138368" fmla="*/ 1995224 h 3006470"/>
                        <a:gd name="connsiteX427-138369" fmla="*/ 34087 w 6006665"/>
                        <a:gd name="connsiteY427-138370" fmla="*/ 1952047 h 3006470"/>
                        <a:gd name="connsiteX428-138371" fmla="*/ 27270 w 6006665"/>
                        <a:gd name="connsiteY428-138372" fmla="*/ 1940685 h 3006470"/>
                        <a:gd name="connsiteX429-138373" fmla="*/ 70447 w 6006665"/>
                        <a:gd name="connsiteY429-138374" fmla="*/ 1902053 h 3006470"/>
                        <a:gd name="connsiteX430-138375" fmla="*/ 27270 w 6006665"/>
                        <a:gd name="connsiteY430-138376" fmla="*/ 1865693 h 3006470"/>
                        <a:gd name="connsiteX431-138377" fmla="*/ 109078 w 6006665"/>
                        <a:gd name="connsiteY431-138378" fmla="*/ 1767977 h 3006470"/>
                        <a:gd name="connsiteX432-138379" fmla="*/ 145438 w 6006665"/>
                        <a:gd name="connsiteY432-138380" fmla="*/ 1724800 h 3006470"/>
                        <a:gd name="connsiteX433-138381" fmla="*/ 156800 w 6006665"/>
                        <a:gd name="connsiteY433-138382" fmla="*/ 1681624 h 3006470"/>
                        <a:gd name="connsiteX434-138383" fmla="*/ 102261 w 6006665"/>
                        <a:gd name="connsiteY434-138384" fmla="*/ 1629357 h 3006470"/>
                        <a:gd name="connsiteX435-138385" fmla="*/ 118168 w 6006665"/>
                        <a:gd name="connsiteY435-138386" fmla="*/ 1574818 h 3006470"/>
                        <a:gd name="connsiteX436-138387" fmla="*/ 86354 w 6006665"/>
                        <a:gd name="connsiteY436-138388" fmla="*/ 1511189 h 3006470"/>
                        <a:gd name="connsiteX437-138389" fmla="*/ 298238 w 6006665"/>
                        <a:gd name="connsiteY437-138390" fmla="*/ 1554366 h 3006470"/>
                        <a:gd name="connsiteX438-138391" fmla="*/ 345959 w 6006665"/>
                        <a:gd name="connsiteY438-138392" fmla="*/ 1586180 h 3006470"/>
                        <a:gd name="connsiteX439-138393" fmla="*/ 362087 w 6006665"/>
                        <a:gd name="connsiteY439-138394" fmla="*/ 1595588 h 3006470"/>
                        <a:gd name="connsiteX440-138395" fmla="*/ 365867 w 6006665"/>
                        <a:gd name="connsiteY440-138396" fmla="*/ 1563455 h 3006470"/>
                        <a:gd name="connsiteX441-138397" fmla="*/ 345415 w 6006665"/>
                        <a:gd name="connsiteY441-138398" fmla="*/ 1527096 h 3006470"/>
                        <a:gd name="connsiteX442-138399" fmla="*/ 365867 w 6006665"/>
                        <a:gd name="connsiteY442-138400" fmla="*/ 1495281 h 3006470"/>
                        <a:gd name="connsiteX443-138401" fmla="*/ 374560 w 6006665"/>
                        <a:gd name="connsiteY443-138402" fmla="*/ 1500280 h 3006470"/>
                        <a:gd name="connsiteX444-138403" fmla="*/ 377774 w 6006665"/>
                        <a:gd name="connsiteY444-138404" fmla="*/ 1495281 h 3006470"/>
                        <a:gd name="connsiteX445-138405" fmla="*/ 461933 w 6006665"/>
                        <a:gd name="connsiteY445-138406" fmla="*/ 1543673 h 3006470"/>
                        <a:gd name="connsiteX446-138407" fmla="*/ 484035 w 6006665"/>
                        <a:gd name="connsiteY446-138408" fmla="*/ 1527096 h 3006470"/>
                        <a:gd name="connsiteX447-138409" fmla="*/ 463583 w 6006665"/>
                        <a:gd name="connsiteY447-138410" fmla="*/ 1461194 h 3006470"/>
                        <a:gd name="connsiteX448-138411" fmla="*/ 1677078 w 6006665"/>
                        <a:gd name="connsiteY448-138412" fmla="*/ 1370296 h 3006470"/>
                        <a:gd name="connsiteX449-138413" fmla="*/ 1720255 w 6006665"/>
                        <a:gd name="connsiteY449-138414" fmla="*/ 1349844 h 3006470"/>
                        <a:gd name="connsiteX450-138415" fmla="*/ 1731617 w 6006665"/>
                        <a:gd name="connsiteY450-138416" fmla="*/ 1299850 h 3006470"/>
                        <a:gd name="connsiteX451-138417" fmla="*/ 1758887 w 6006665"/>
                        <a:gd name="connsiteY451-138418" fmla="*/ 1256673 h 3006470"/>
                        <a:gd name="connsiteX452-138419" fmla="*/ 1736162 w 6006665"/>
                        <a:gd name="connsiteY452-138420" fmla="*/ 1197589 h 3006470"/>
                        <a:gd name="connsiteX453-138421" fmla="*/ 1758887 w 6006665"/>
                        <a:gd name="connsiteY453-138422" fmla="*/ 1133960 h 3006470"/>
                        <a:gd name="connsiteX454-138423" fmla="*/ 1704347 w 6006665"/>
                        <a:gd name="connsiteY454-138424" fmla="*/ 1070331 h 3006470"/>
                        <a:gd name="connsiteX455-138425" fmla="*/ 1736162 w 6006665"/>
                        <a:gd name="connsiteY455-138426" fmla="*/ 961252 h 3006470"/>
                        <a:gd name="connsiteX456-138427" fmla="*/ 1688440 w 6006665"/>
                        <a:gd name="connsiteY456-138428" fmla="*/ 865809 h 3006470"/>
                        <a:gd name="connsiteX457-138429" fmla="*/ 1752069 w 6006665"/>
                        <a:gd name="connsiteY457-138430" fmla="*/ 788545 h 3006470"/>
                        <a:gd name="connsiteX458-138431" fmla="*/ 1747524 w 6006665"/>
                        <a:gd name="connsiteY458-138432" fmla="*/ 704464 h 3006470"/>
                        <a:gd name="connsiteX459-138433" fmla="*/ 1763431 w 6006665"/>
                        <a:gd name="connsiteY459-138434" fmla="*/ 697647 h 3006470"/>
                        <a:gd name="connsiteX460-138435" fmla="*/ 1764877 w 6006665"/>
                        <a:gd name="connsiteY460-138436" fmla="*/ 702130 h 3006470"/>
                        <a:gd name="connsiteX461-138437" fmla="*/ 1775339 w 6006665"/>
                        <a:gd name="connsiteY461-138438" fmla="*/ 697647 h 3006470"/>
                        <a:gd name="connsiteX462-138439" fmla="*/ 1798063 w 6006665"/>
                        <a:gd name="connsiteY462-138440" fmla="*/ 768093 h 3006470"/>
                        <a:gd name="connsiteX463-138441" fmla="*/ 1791454 w 6006665"/>
                        <a:gd name="connsiteY463-138442" fmla="*/ 815304 h 3006470"/>
                        <a:gd name="connsiteX464-138443" fmla="*/ 1854330 w 6006665"/>
                        <a:gd name="connsiteY464-138444" fmla="*/ 772638 h 3006470"/>
                        <a:gd name="connsiteX465-138445" fmla="*/ 1931594 w 6006665"/>
                        <a:gd name="connsiteY465-138446" fmla="*/ 763548 h 3006470"/>
                        <a:gd name="connsiteX466-138447" fmla="*/ 1932772 w 6006665"/>
                        <a:gd name="connsiteY466-138448" fmla="*/ 764810 h 3006470"/>
                        <a:gd name="connsiteX467-138449" fmla="*/ 1943501 w 6006665"/>
                        <a:gd name="connsiteY467-138450" fmla="*/ 763548 h 3006470"/>
                        <a:gd name="connsiteX468-138451" fmla="*/ 1988608 w 6006665"/>
                        <a:gd name="connsiteY468-138452" fmla="*/ 811877 h 3006470"/>
                        <a:gd name="connsiteX469-138453" fmla="*/ 1963408 w 6006665"/>
                        <a:gd name="connsiteY469-138454" fmla="*/ 736278 h 3006470"/>
                        <a:gd name="connsiteX470-138455" fmla="*/ 1963408 w 6006665"/>
                        <a:gd name="connsiteY470-138456" fmla="*/ 595386 h 3006470"/>
                        <a:gd name="connsiteX471-138457" fmla="*/ 2027037 w 6006665"/>
                        <a:gd name="connsiteY471-138458" fmla="*/ 574934 h 3006470"/>
                        <a:gd name="connsiteX472-138459" fmla="*/ 2037269 w 6006665"/>
                        <a:gd name="connsiteY472-138460" fmla="*/ 575472 h 3006470"/>
                        <a:gd name="connsiteX473-138461" fmla="*/ 2038944 w 6006665"/>
                        <a:gd name="connsiteY473-138462" fmla="*/ 574934 h 3006470"/>
                        <a:gd name="connsiteX474-138463" fmla="*/ 2115414 w 6006665"/>
                        <a:gd name="connsiteY474-138464" fmla="*/ 578958 h 3006470"/>
                        <a:gd name="connsiteX475-138465" fmla="*/ 2192927 w 6006665"/>
                        <a:gd name="connsiteY475-138466" fmla="*/ 559026 h 3006470"/>
                        <a:gd name="connsiteX476-138467" fmla="*/ 2167930 w 6006665"/>
                        <a:gd name="connsiteY476-138468" fmla="*/ 493125 h 3006470"/>
                        <a:gd name="connsiteX477-138469" fmla="*/ 2204289 w 6006665"/>
                        <a:gd name="connsiteY477-138470" fmla="*/ 402226 h 3006470"/>
                        <a:gd name="connsiteX478-138471" fmla="*/ 2247466 w 6006665"/>
                        <a:gd name="connsiteY478-138472" fmla="*/ 397681 h 3006470"/>
                        <a:gd name="connsiteX479-138473" fmla="*/ 2317913 w 6006665"/>
                        <a:gd name="connsiteY479-138474" fmla="*/ 322690 h 3006470"/>
                        <a:gd name="connsiteX480-138475" fmla="*/ 2420183 w 6006665"/>
                        <a:gd name="connsiteY480-138476" fmla="*/ 304510 h 3006470"/>
                        <a:gd name="connsiteX481-138477" fmla="*/ 2429263 w 6006665"/>
                        <a:gd name="connsiteY481-138478" fmla="*/ 263606 h 3006470"/>
                        <a:gd name="connsiteX482-138479" fmla="*/ 2526979 w 6006665"/>
                        <a:gd name="connsiteY482-138480" fmla="*/ 252244 h 3006470"/>
                        <a:gd name="connsiteX483-138481" fmla="*/ 2528058 w 6006665"/>
                        <a:gd name="connsiteY483-138482" fmla="*/ 253503 h 3006470"/>
                        <a:gd name="connsiteX484-138483" fmla="*/ 2538886 w 6006665"/>
                        <a:gd name="connsiteY484-138484" fmla="*/ 252244 h 3006470"/>
                        <a:gd name="connsiteX485-138485" fmla="*/ 2560820 w 6006665"/>
                        <a:gd name="connsiteY485-138486" fmla="*/ 277833 h 3006470"/>
                        <a:gd name="connsiteX486-138487" fmla="*/ 2640602 w 6006665"/>
                        <a:gd name="connsiteY486-138488" fmla="*/ 202249 h 3006470"/>
                        <a:gd name="connsiteX487-138489" fmla="*/ 2652509 w 6006665"/>
                        <a:gd name="connsiteY487-138490" fmla="*/ 202249 h 3006470"/>
                        <a:gd name="connsiteX488-138491" fmla="*/ 2704231 w 6006665"/>
                        <a:gd name="connsiteY488-138492" fmla="*/ 202249 h 3006470"/>
                        <a:gd name="connsiteX489-138493" fmla="*/ 2715593 w 6006665"/>
                        <a:gd name="connsiteY489-138494" fmla="*/ 134075 h 3006470"/>
                        <a:gd name="connsiteX490-138495" fmla="*/ 2751953 w 6006665"/>
                        <a:gd name="connsiteY490-138496" fmla="*/ 68174 h 3006470"/>
                        <a:gd name="connsiteX491-138497" fmla="*/ 2838307 w 6006665"/>
                        <a:gd name="connsiteY491-138498" fmla="*/ 0 h 3006470"/>
                        <a:gd name="connsiteX0-138499" fmla="*/ 1791129 w 6006665"/>
                        <a:gd name="connsiteY0-138500" fmla="*/ 817622 h 3006470"/>
                        <a:gd name="connsiteX1-138501" fmla="*/ 1782156 w 6006665"/>
                        <a:gd name="connsiteY1-138502" fmla="*/ 881716 h 3006470"/>
                        <a:gd name="connsiteX2-138503" fmla="*/ 1809554 w 6006665"/>
                        <a:gd name="connsiteY2-138504" fmla="*/ 895415 h 3006470"/>
                        <a:gd name="connsiteX3-138505" fmla="*/ 1791129 w 6006665"/>
                        <a:gd name="connsiteY3-138506" fmla="*/ 817622 h 3006470"/>
                        <a:gd name="connsiteX4-138507" fmla="*/ 2838307 w 6006665"/>
                        <a:gd name="connsiteY4-138508" fmla="*/ 0 h 3006470"/>
                        <a:gd name="connsiteX5-138509" fmla="*/ 2844246 w 6006665"/>
                        <a:gd name="connsiteY5-138510" fmla="*/ 4711 h 3006470"/>
                        <a:gd name="connsiteX6-138511" fmla="*/ 2850213 w 6006665"/>
                        <a:gd name="connsiteY6-138512" fmla="*/ 0 h 3006470"/>
                        <a:gd name="connsiteX7-138513" fmla="*/ 2916115 w 6006665"/>
                        <a:gd name="connsiteY7-138514" fmla="*/ 52267 h 3006470"/>
                        <a:gd name="connsiteX8-138515" fmla="*/ 2861576 w 6006665"/>
                        <a:gd name="connsiteY8-138516" fmla="*/ 90899 h 3006470"/>
                        <a:gd name="connsiteX9-138517" fmla="*/ 2947929 w 6006665"/>
                        <a:gd name="connsiteY9-138518" fmla="*/ 118168 h 3006470"/>
                        <a:gd name="connsiteX10-138519" fmla="*/ 2957621 w 6006665"/>
                        <a:gd name="connsiteY10-138520" fmla="*/ 186006 h 3006470"/>
                        <a:gd name="connsiteX11-138521" fmla="*/ 2979199 w 6006665"/>
                        <a:gd name="connsiteY11-138522" fmla="*/ 161345 h 3006470"/>
                        <a:gd name="connsiteX12-138523" fmla="*/ 2991106 w 6006665"/>
                        <a:gd name="connsiteY12-138524" fmla="*/ 161345 h 3006470"/>
                        <a:gd name="connsiteX13-138525" fmla="*/ 3086005 w 6006665"/>
                        <a:gd name="connsiteY13-138526" fmla="*/ 161345 h 3006470"/>
                        <a:gd name="connsiteX14-138527" fmla="*/ 3097912 w 6006665"/>
                        <a:gd name="connsiteY14-138528" fmla="*/ 161345 h 3006470"/>
                        <a:gd name="connsiteX15-138529" fmla="*/ 3179721 w 6006665"/>
                        <a:gd name="connsiteY15-138530" fmla="*/ 236336 h 3006470"/>
                        <a:gd name="connsiteX16-138531" fmla="*/ 3211535 w 6006665"/>
                        <a:gd name="connsiteY16-138532" fmla="*/ 295420 h 3006470"/>
                        <a:gd name="connsiteX17-138533" fmla="*/ 3200173 w 6006665"/>
                        <a:gd name="connsiteY17-138534" fmla="*/ 370412 h 3006470"/>
                        <a:gd name="connsiteX18-138535" fmla="*/ 3161541 w 6006665"/>
                        <a:gd name="connsiteY18-138536" fmla="*/ 413589 h 3006470"/>
                        <a:gd name="connsiteX19-138537" fmla="*/ 3066097 w 6006665"/>
                        <a:gd name="connsiteY19-138538" fmla="*/ 488580 h 3006470"/>
                        <a:gd name="connsiteX20-138539" fmla="*/ 3034283 w 6006665"/>
                        <a:gd name="connsiteY20-138540" fmla="*/ 531757 h 3006470"/>
                        <a:gd name="connsiteX21-138541" fmla="*/ 3082005 w 6006665"/>
                        <a:gd name="connsiteY21-138542" fmla="*/ 547664 h 3006470"/>
                        <a:gd name="connsiteX22-138543" fmla="*/ 3129459 w 6006665"/>
                        <a:gd name="connsiteY22-138544" fmla="*/ 575345 h 3006470"/>
                        <a:gd name="connsiteX23-138545" fmla="*/ 3156451 w 6006665"/>
                        <a:gd name="connsiteY23-138546" fmla="*/ 552209 h 3006470"/>
                        <a:gd name="connsiteX24-138547" fmla="*/ 3158460 w 6006665"/>
                        <a:gd name="connsiteY24-138548" fmla="*/ 560693 h 3006470"/>
                        <a:gd name="connsiteX25-138549" fmla="*/ 3168359 w 6006665"/>
                        <a:gd name="connsiteY25-138550" fmla="*/ 552209 h 3006470"/>
                        <a:gd name="connsiteX26-138551" fmla="*/ 3184984 w 6006665"/>
                        <a:gd name="connsiteY26-138552" fmla="*/ 622402 h 3006470"/>
                        <a:gd name="connsiteX27-138553" fmla="*/ 3192811 w 6006665"/>
                        <a:gd name="connsiteY27-138554" fmla="*/ 606748 h 3006470"/>
                        <a:gd name="connsiteX28-138555" fmla="*/ 3251895 w 6006665"/>
                        <a:gd name="connsiteY28-138556" fmla="*/ 586296 h 3006470"/>
                        <a:gd name="connsiteX29-138557" fmla="*/ 3259833 w 6006665"/>
                        <a:gd name="connsiteY29-138558" fmla="*/ 587670 h 3006470"/>
                        <a:gd name="connsiteX30-138559" fmla="*/ 3263802 w 6006665"/>
                        <a:gd name="connsiteY30-138560" fmla="*/ 586296 h 3006470"/>
                        <a:gd name="connsiteX31-138561" fmla="*/ 3381970 w 6006665"/>
                        <a:gd name="connsiteY31-138562" fmla="*/ 606748 h 3006470"/>
                        <a:gd name="connsiteX32-138563" fmla="*/ 3388787 w 6006665"/>
                        <a:gd name="connsiteY32-138564" fmla="*/ 665832 h 3006470"/>
                        <a:gd name="connsiteX33-138565" fmla="*/ 3531529 w 6006665"/>
                        <a:gd name="connsiteY33-138566" fmla="*/ 686823 h 3006470"/>
                        <a:gd name="connsiteX34-138567" fmla="*/ 3538225 w 6006665"/>
                        <a:gd name="connsiteY34-138568" fmla="*/ 590841 h 3006470"/>
                        <a:gd name="connsiteX35-138569" fmla="*/ 3549910 w 6006665"/>
                        <a:gd name="connsiteY35-138570" fmla="*/ 594028 h 3006470"/>
                        <a:gd name="connsiteX36-138571" fmla="*/ 3550132 w 6006665"/>
                        <a:gd name="connsiteY36-138572" fmla="*/ 590841 h 3006470"/>
                        <a:gd name="connsiteX37-138573" fmla="*/ 3625123 w 6006665"/>
                        <a:gd name="connsiteY37-138574" fmla="*/ 611293 h 3006470"/>
                        <a:gd name="connsiteX38-138575" fmla="*/ 3672301 w 6006665"/>
                        <a:gd name="connsiteY38-138576" fmla="*/ 611293 h 3006470"/>
                        <a:gd name="connsiteX39-138577" fmla="*/ 3684207 w 6006665"/>
                        <a:gd name="connsiteY39-138578" fmla="*/ 611293 h 3006470"/>
                        <a:gd name="connsiteX40-138579" fmla="*/ 3743291 w 6006665"/>
                        <a:gd name="connsiteY40-138580" fmla="*/ 677194 h 3006470"/>
                        <a:gd name="connsiteX41-138581" fmla="*/ 3759199 w 6006665"/>
                        <a:gd name="connsiteY41-138582" fmla="*/ 756731 h 3006470"/>
                        <a:gd name="connsiteX42-138583" fmla="*/ 3738747 w 6006665"/>
                        <a:gd name="connsiteY42-138584" fmla="*/ 806725 h 3006470"/>
                        <a:gd name="connsiteX43-138585" fmla="*/ 3786469 w 6006665"/>
                        <a:gd name="connsiteY43-138586" fmla="*/ 897623 h 3006470"/>
                        <a:gd name="connsiteX44-138587" fmla="*/ 3835603 w 6006665"/>
                        <a:gd name="connsiteY44-138588" fmla="*/ 933529 h 3006470"/>
                        <a:gd name="connsiteX45-138589" fmla="*/ 3865460 w 6006665"/>
                        <a:gd name="connsiteY45-138590" fmla="*/ 822632 h 3006470"/>
                        <a:gd name="connsiteX46-138591" fmla="*/ 3875077 w 6006665"/>
                        <a:gd name="connsiteY46-138592" fmla="*/ 831139 h 3006470"/>
                        <a:gd name="connsiteX47-138593" fmla="*/ 3877367 w 6006665"/>
                        <a:gd name="connsiteY47-138594" fmla="*/ 822632 h 3006470"/>
                        <a:gd name="connsiteX48-138595" fmla="*/ 3932151 w 6006665"/>
                        <a:gd name="connsiteY48-138596" fmla="*/ 871095 h 3006470"/>
                        <a:gd name="connsiteX49-138597" fmla="*/ 3988173 w 6006665"/>
                        <a:gd name="connsiteY49-138598" fmla="*/ 843084 h 3006470"/>
                        <a:gd name="connsiteX50-138599" fmla="*/ 3993852 w 6006665"/>
                        <a:gd name="connsiteY50-138600" fmla="*/ 846199 h 3006470"/>
                        <a:gd name="connsiteX51-138601" fmla="*/ 4000080 w 6006665"/>
                        <a:gd name="connsiteY51-138602" fmla="*/ 843084 h 3006470"/>
                        <a:gd name="connsiteX52-138603" fmla="*/ 4062426 w 6006665"/>
                        <a:gd name="connsiteY52-138604" fmla="*/ 877274 h 3006470"/>
                        <a:gd name="connsiteX53-138605" fmla="*/ 4085889 w 6006665"/>
                        <a:gd name="connsiteY53-138606" fmla="*/ 849902 h 3006470"/>
                        <a:gd name="connsiteX54-138607" fmla="*/ 4095563 w 6006665"/>
                        <a:gd name="connsiteY54-138608" fmla="*/ 852506 h 3006470"/>
                        <a:gd name="connsiteX55-138609" fmla="*/ 4097796 w 6006665"/>
                        <a:gd name="connsiteY55-138610" fmla="*/ 849902 h 3006470"/>
                        <a:gd name="connsiteX56-138611" fmla="*/ 4144150 w 6006665"/>
                        <a:gd name="connsiteY56-138612" fmla="*/ 862382 h 3006470"/>
                        <a:gd name="connsiteX57-138613" fmla="*/ 4117703 w 6006665"/>
                        <a:gd name="connsiteY57-138614" fmla="*/ 752186 h 3006470"/>
                        <a:gd name="connsiteX58-138615" fmla="*/ 4165425 w 6006665"/>
                        <a:gd name="connsiteY58-138616" fmla="*/ 697647 h 3006470"/>
                        <a:gd name="connsiteX59-138617" fmla="*/ 4175231 w 6006665"/>
                        <a:gd name="connsiteY59-138618" fmla="*/ 700048 h 3006470"/>
                        <a:gd name="connsiteX60-138619" fmla="*/ 4177332 w 6006665"/>
                        <a:gd name="connsiteY60-138620" fmla="*/ 697647 h 3006470"/>
                        <a:gd name="connsiteX61-138621" fmla="*/ 4511384 w 6006665"/>
                        <a:gd name="connsiteY61-138622" fmla="*/ 779455 h 3006470"/>
                        <a:gd name="connsiteX62-138623" fmla="*/ 4543199 w 6006665"/>
                        <a:gd name="connsiteY62-138624" fmla="*/ 849902 h 3006470"/>
                        <a:gd name="connsiteX63-138625" fmla="*/ 4639242 w 6006665"/>
                        <a:gd name="connsiteY63-138626" fmla="*/ 932544 h 3006470"/>
                        <a:gd name="connsiteX64-138627" fmla="*/ 4774445 w 6006665"/>
                        <a:gd name="connsiteY64-138628" fmla="*/ 913531 h 3006470"/>
                        <a:gd name="connsiteX65-138629" fmla="*/ 4778496 w 6006665"/>
                        <a:gd name="connsiteY65-138630" fmla="*/ 914635 h 3006470"/>
                        <a:gd name="connsiteX66-138631" fmla="*/ 4786352 w 6006665"/>
                        <a:gd name="connsiteY66-138632" fmla="*/ 913531 h 3006470"/>
                        <a:gd name="connsiteX67-138633" fmla="*/ 4861343 w 6006665"/>
                        <a:gd name="connsiteY67-138634" fmla="*/ 933983 h 3006470"/>
                        <a:gd name="connsiteX68-138635" fmla="*/ 4893158 w 6006665"/>
                        <a:gd name="connsiteY68-138636" fmla="*/ 977160 h 3006470"/>
                        <a:gd name="connsiteX69-138637" fmla="*/ 4888613 w 6006665"/>
                        <a:gd name="connsiteY69-138638" fmla="*/ 1058968 h 3006470"/>
                        <a:gd name="connsiteX70-138639" fmla="*/ 4927677 w 6006665"/>
                        <a:gd name="connsiteY70-138640" fmla="*/ 1083640 h 3006470"/>
                        <a:gd name="connsiteX71-138641" fmla="*/ 4967605 w 6006665"/>
                        <a:gd name="connsiteY71-138642" fmla="*/ 1070331 h 3006470"/>
                        <a:gd name="connsiteX72-138643" fmla="*/ 5038051 w 6006665"/>
                        <a:gd name="connsiteY72-138644" fmla="*/ 1063513 h 3006470"/>
                        <a:gd name="connsiteX73-138645" fmla="*/ 5040730 w 6006665"/>
                        <a:gd name="connsiteY73-138646" fmla="*/ 1064406 h 3006470"/>
                        <a:gd name="connsiteX74-138647" fmla="*/ 5049958 w 6006665"/>
                        <a:gd name="connsiteY74-138648" fmla="*/ 1063513 h 3006470"/>
                        <a:gd name="connsiteX75-138649" fmla="*/ 5114249 w 6006665"/>
                        <a:gd name="connsiteY75-138650" fmla="*/ 1084944 h 3006470"/>
                        <a:gd name="connsiteX76-138651" fmla="*/ 5176671 w 6006665"/>
                        <a:gd name="connsiteY76-138652" fmla="*/ 1074876 h 3006470"/>
                        <a:gd name="connsiteX77-138653" fmla="*/ 5177801 w 6006665"/>
                        <a:gd name="connsiteY77-138654" fmla="*/ 1076614 h 3006470"/>
                        <a:gd name="connsiteX78-138655" fmla="*/ 5188578 w 6006665"/>
                        <a:gd name="connsiteY78-138656" fmla="*/ 1074876 h 3006470"/>
                        <a:gd name="connsiteX79-138657" fmla="*/ 5243719 w 6006665"/>
                        <a:gd name="connsiteY79-138658" fmla="*/ 1159707 h 3006470"/>
                        <a:gd name="connsiteX80-138659" fmla="*/ 5283477 w 6006665"/>
                        <a:gd name="connsiteY80-138660" fmla="*/ 1129415 h 3006470"/>
                        <a:gd name="connsiteX81-138661" fmla="*/ 5258480 w 6006665"/>
                        <a:gd name="connsiteY81-138662" fmla="*/ 1063513 h 3006470"/>
                        <a:gd name="connsiteX82-138663" fmla="*/ 5267570 w 6006665"/>
                        <a:gd name="connsiteY82-138664" fmla="*/ 1015792 h 3006470"/>
                        <a:gd name="connsiteX83-138665" fmla="*/ 5278896 w 6006665"/>
                        <a:gd name="connsiteY83-138666" fmla="*/ 1018841 h 3006470"/>
                        <a:gd name="connsiteX84-138667" fmla="*/ 5279477 w 6006665"/>
                        <a:gd name="connsiteY84-138668" fmla="*/ 1015792 h 3006470"/>
                        <a:gd name="connsiteX85-138669" fmla="*/ 5395510 w 6006665"/>
                        <a:gd name="connsiteY85-138670" fmla="*/ 1047031 h 3006470"/>
                        <a:gd name="connsiteX86-138671" fmla="*/ 5463001 w 6006665"/>
                        <a:gd name="connsiteY86-138672" fmla="*/ 1043061 h 3006470"/>
                        <a:gd name="connsiteX87-138673" fmla="*/ 5464386 w 6006665"/>
                        <a:gd name="connsiteY87-138674" fmla="*/ 1043680 h 3006470"/>
                        <a:gd name="connsiteX88-138675" fmla="*/ 5474909 w 6006665"/>
                        <a:gd name="connsiteY88-138676" fmla="*/ 1043061 h 3006470"/>
                        <a:gd name="connsiteX89-138677" fmla="*/ 5581715 w 6006665"/>
                        <a:gd name="connsiteY89-138678" fmla="*/ 1090783 h 3006470"/>
                        <a:gd name="connsiteX90-138679" fmla="*/ 5633981 w 6006665"/>
                        <a:gd name="connsiteY90-138680" fmla="*/ 1133960 h 3006470"/>
                        <a:gd name="connsiteX91-138681" fmla="*/ 5720335 w 6006665"/>
                        <a:gd name="connsiteY91-138682" fmla="*/ 1213496 h 3006470"/>
                        <a:gd name="connsiteX92-138683" fmla="*/ 5822595 w 6006665"/>
                        <a:gd name="connsiteY92-138684" fmla="*/ 1311212 h 3006470"/>
                        <a:gd name="connsiteX93-138685" fmla="*/ 5818051 w 6006665"/>
                        <a:gd name="connsiteY93-138686" fmla="*/ 1365751 h 3006470"/>
                        <a:gd name="connsiteX94-138687" fmla="*/ 5825679 w 6006665"/>
                        <a:gd name="connsiteY94-138688" fmla="*/ 1373379 h 3006470"/>
                        <a:gd name="connsiteX95-138689" fmla="*/ 5822051 w 6006665"/>
                        <a:gd name="connsiteY95-138690" fmla="*/ 1322574 h 3006470"/>
                        <a:gd name="connsiteX96-138691" fmla="*/ 5834092 w 6006665"/>
                        <a:gd name="connsiteY96-138692" fmla="*/ 1324447 h 3006470"/>
                        <a:gd name="connsiteX97-138693" fmla="*/ 5833958 w 6006665"/>
                        <a:gd name="connsiteY97-138694" fmla="*/ 1322574 h 3006470"/>
                        <a:gd name="connsiteX98-138695" fmla="*/ 5936219 w 6006665"/>
                        <a:gd name="connsiteY98-138696" fmla="*/ 1338481 h 3006470"/>
                        <a:gd name="connsiteX99-138697" fmla="*/ 6006665 w 6006665"/>
                        <a:gd name="connsiteY99-138698" fmla="*/ 1418018 h 3006470"/>
                        <a:gd name="connsiteX100-138699" fmla="*/ 5968033 w 6006665"/>
                        <a:gd name="connsiteY100-138700" fmla="*/ 1456650 h 3006470"/>
                        <a:gd name="connsiteX101-138701" fmla="*/ 5908949 w 6006665"/>
                        <a:gd name="connsiteY101-138702" fmla="*/ 1468012 h 3006470"/>
                        <a:gd name="connsiteX102-138703" fmla="*/ 5908949 w 6006665"/>
                        <a:gd name="connsiteY102-138704" fmla="*/ 1554366 h 3006470"/>
                        <a:gd name="connsiteX103-138705" fmla="*/ 5893042 w 6006665"/>
                        <a:gd name="connsiteY103-138706" fmla="*/ 1570273 h 3006470"/>
                        <a:gd name="connsiteX104-138707" fmla="*/ 5881135 w 6006665"/>
                        <a:gd name="connsiteY104-138708" fmla="*/ 1570273 h 3006470"/>
                        <a:gd name="connsiteX105-138709" fmla="*/ 5861227 w 6006665"/>
                        <a:gd name="connsiteY105-138710" fmla="*/ 1570273 h 3006470"/>
                        <a:gd name="connsiteX106-138711" fmla="*/ 5849321 w 6006665"/>
                        <a:gd name="connsiteY106-138712" fmla="*/ 1570273 h 3006470"/>
                        <a:gd name="connsiteX107-138713" fmla="*/ 5817506 w 6006665"/>
                        <a:gd name="connsiteY107-138714" fmla="*/ 1536186 h 3006470"/>
                        <a:gd name="connsiteX108-138715" fmla="*/ 5767511 w 6006665"/>
                        <a:gd name="connsiteY108-138716" fmla="*/ 1511189 h 3006470"/>
                        <a:gd name="connsiteX109-138717" fmla="*/ 5762967 w 6006665"/>
                        <a:gd name="connsiteY109-138718" fmla="*/ 1477102 h 3006470"/>
                        <a:gd name="connsiteX110-138719" fmla="*/ 5729132 w 6006665"/>
                        <a:gd name="connsiteY110-138720" fmla="*/ 1463170 h 3006470"/>
                        <a:gd name="connsiteX111-138721" fmla="*/ 5695337 w 6006665"/>
                        <a:gd name="connsiteY111-138722" fmla="*/ 1472557 h 3006470"/>
                        <a:gd name="connsiteX112-138723" fmla="*/ 5693366 w 6006665"/>
                        <a:gd name="connsiteY112-138724" fmla="*/ 1469797 h 3006470"/>
                        <a:gd name="connsiteX113-138725" fmla="*/ 5683431 w 6006665"/>
                        <a:gd name="connsiteY113-138726" fmla="*/ 1472557 h 3006470"/>
                        <a:gd name="connsiteX114-138727" fmla="*/ 5660706 w 6006665"/>
                        <a:gd name="connsiteY114-138728" fmla="*/ 1440742 h 3006470"/>
                        <a:gd name="connsiteX115-138729" fmla="*/ 5669644 w 6006665"/>
                        <a:gd name="connsiteY115-138730" fmla="*/ 1415717 h 3006470"/>
                        <a:gd name="connsiteX116-138731" fmla="*/ 5640799 w 6006665"/>
                        <a:gd name="connsiteY116-138732" fmla="*/ 1429380 h 3006470"/>
                        <a:gd name="connsiteX117-138733" fmla="*/ 5656705 w 6006665"/>
                        <a:gd name="connsiteY117-138734" fmla="*/ 1472557 h 3006470"/>
                        <a:gd name="connsiteX118-138735" fmla="*/ 5633981 w 6006665"/>
                        <a:gd name="connsiteY118-138736" fmla="*/ 1511189 h 3006470"/>
                        <a:gd name="connsiteX119-138737" fmla="*/ 5586259 w 6006665"/>
                        <a:gd name="connsiteY119-138738" fmla="*/ 1547548 h 3006470"/>
                        <a:gd name="connsiteX120-138739" fmla="*/ 5575676 w 6006665"/>
                        <a:gd name="connsiteY120-138740" fmla="*/ 1546540 h 3006470"/>
                        <a:gd name="connsiteX121-138741" fmla="*/ 5574353 w 6006665"/>
                        <a:gd name="connsiteY121-138742" fmla="*/ 1547548 h 3006470"/>
                        <a:gd name="connsiteX122-138743" fmla="*/ 5539436 w 6006665"/>
                        <a:gd name="connsiteY122-138744" fmla="*/ 1544223 h 3006470"/>
                        <a:gd name="connsiteX123-138745" fmla="*/ 5570352 w 6006665"/>
                        <a:gd name="connsiteY123-138746" fmla="*/ 1586180 h 3006470"/>
                        <a:gd name="connsiteX124-138747" fmla="*/ 5593077 w 6006665"/>
                        <a:gd name="connsiteY124-138748" fmla="*/ 1649809 h 3006470"/>
                        <a:gd name="connsiteX125-138749" fmla="*/ 5608984 w 6006665"/>
                        <a:gd name="connsiteY125-138750" fmla="*/ 1677079 h 3006470"/>
                        <a:gd name="connsiteX126-138751" fmla="*/ 5613529 w 6006665"/>
                        <a:gd name="connsiteY126-138752" fmla="*/ 1708893 h 3006470"/>
                        <a:gd name="connsiteX127-138753" fmla="*/ 5608984 w 6006665"/>
                        <a:gd name="connsiteY127-138754" fmla="*/ 1731618 h 3006470"/>
                        <a:gd name="connsiteX128-138755" fmla="*/ 5597799 w 6006665"/>
                        <a:gd name="connsiteY128-138756" fmla="*/ 1728009 h 3006470"/>
                        <a:gd name="connsiteX129-138757" fmla="*/ 5597077 w 6006665"/>
                        <a:gd name="connsiteY129-138758" fmla="*/ 1731618 h 3006470"/>
                        <a:gd name="connsiteX130-138759" fmla="*/ 5534271 w 6006665"/>
                        <a:gd name="connsiteY130-138760" fmla="*/ 1711358 h 3006470"/>
                        <a:gd name="connsiteX131-138761" fmla="*/ 5436277 w 6006665"/>
                        <a:gd name="connsiteY131-138762" fmla="*/ 1767977 h 3006470"/>
                        <a:gd name="connsiteX132-138763" fmla="*/ 5397645 w 6006665"/>
                        <a:gd name="connsiteY132-138764" fmla="*/ 1779340 h 3006470"/>
                        <a:gd name="connsiteX133-138765" fmla="*/ 5345378 w 6006665"/>
                        <a:gd name="connsiteY133-138766" fmla="*/ 1833879 h 3006470"/>
                        <a:gd name="connsiteX134-138767" fmla="*/ 5290839 w 6006665"/>
                        <a:gd name="connsiteY134-138768" fmla="*/ 1881600 h 3006470"/>
                        <a:gd name="connsiteX135-138769" fmla="*/ 5274932 w 6006665"/>
                        <a:gd name="connsiteY135-138770" fmla="*/ 1913415 h 3006470"/>
                        <a:gd name="connsiteX136-138771" fmla="*/ 5267238 w 6006665"/>
                        <a:gd name="connsiteY136-138772" fmla="*/ 1904988 h 3006470"/>
                        <a:gd name="connsiteX137-138773" fmla="*/ 5263025 w 6006665"/>
                        <a:gd name="connsiteY137-138774" fmla="*/ 1913415 h 3006470"/>
                        <a:gd name="connsiteX138-138775" fmla="*/ 5219538 w 6006665"/>
                        <a:gd name="connsiteY138-138776" fmla="*/ 1865787 h 3006470"/>
                        <a:gd name="connsiteX139-138777" fmla="*/ 5129494 w 6006665"/>
                        <a:gd name="connsiteY139-138778" fmla="*/ 1920232 h 3006470"/>
                        <a:gd name="connsiteX140-138779" fmla="*/ 5126389 w 6006665"/>
                        <a:gd name="connsiteY140-138780" fmla="*/ 1914910 h 3006470"/>
                        <a:gd name="connsiteX141-138781" fmla="*/ 5117587 w 6006665"/>
                        <a:gd name="connsiteY141-138782" fmla="*/ 1920232 h 3006470"/>
                        <a:gd name="connsiteX142-138783" fmla="*/ 5105544 w 6006665"/>
                        <a:gd name="connsiteY142-138784" fmla="*/ 1899586 h 3006470"/>
                        <a:gd name="connsiteX143-138785" fmla="*/ 5074955 w 6006665"/>
                        <a:gd name="connsiteY143-138786" fmla="*/ 1924777 h 3006470"/>
                        <a:gd name="connsiteX144-138787" fmla="*/ 5065718 w 6006665"/>
                        <a:gd name="connsiteY144-138788" fmla="*/ 1922578 h 3006470"/>
                        <a:gd name="connsiteX145-138789" fmla="*/ 5063048 w 6006665"/>
                        <a:gd name="connsiteY145-138790" fmla="*/ 1924777 h 3006470"/>
                        <a:gd name="connsiteX146-138791" fmla="*/ 5026594 w 6006665"/>
                        <a:gd name="connsiteY146-138792" fmla="*/ 1916098 h 3006470"/>
                        <a:gd name="connsiteX147-138793" fmla="*/ 5015871 w 6006665"/>
                        <a:gd name="connsiteY147-138794" fmla="*/ 1961137 h 3006470"/>
                        <a:gd name="connsiteX148-138795" fmla="*/ 4974967 w 6006665"/>
                        <a:gd name="connsiteY148-138796" fmla="*/ 2027038 h 3006470"/>
                        <a:gd name="connsiteX149-138797" fmla="*/ 4974967 w 6006665"/>
                        <a:gd name="connsiteY149-138798" fmla="*/ 2058853 h 3006470"/>
                        <a:gd name="connsiteX150-138799" fmla="*/ 5015871 w 6006665"/>
                        <a:gd name="connsiteY150-138800" fmla="*/ 2074760 h 3006470"/>
                        <a:gd name="connsiteX151-138801" fmla="*/ 5011326 w 6006665"/>
                        <a:gd name="connsiteY151-138802" fmla="*/ 2172476 h 3006470"/>
                        <a:gd name="connsiteX152-138803" fmla="*/ 4999419 w 6006665"/>
                        <a:gd name="connsiteY152-138804" fmla="*/ 2172476 h 3006470"/>
                        <a:gd name="connsiteX153-138805" fmla="*/ 4974967 w 6006665"/>
                        <a:gd name="connsiteY153-138806" fmla="*/ 2172476 h 3006470"/>
                        <a:gd name="connsiteX154-138807" fmla="*/ 4963605 w 6006665"/>
                        <a:gd name="connsiteY154-138808" fmla="*/ 2224742 h 3006470"/>
                        <a:gd name="connsiteX155-138809" fmla="*/ 4974967 w 6006665"/>
                        <a:gd name="connsiteY155-138810" fmla="*/ 2252012 h 3006470"/>
                        <a:gd name="connsiteX156-138811" fmla="*/ 4909065 w 6006665"/>
                        <a:gd name="connsiteY156-138812" fmla="*/ 2286099 h 3006470"/>
                        <a:gd name="connsiteX157-138813" fmla="*/ 4897703 w 6006665"/>
                        <a:gd name="connsiteY157-138814" fmla="*/ 2354273 h 3006470"/>
                        <a:gd name="connsiteX158-138815" fmla="*/ 4845437 w 6006665"/>
                        <a:gd name="connsiteY158-138816" fmla="*/ 2370180 h 3006470"/>
                        <a:gd name="connsiteX159-138817" fmla="*/ 4834074 w 6006665"/>
                        <a:gd name="connsiteY159-138818" fmla="*/ 2429264 h 3006470"/>
                        <a:gd name="connsiteX160-138819" fmla="*/ 4779535 w 6006665"/>
                        <a:gd name="connsiteY160-138820" fmla="*/ 2488348 h 3006470"/>
                        <a:gd name="connsiteX161-138821" fmla="*/ 4777225 w 6006665"/>
                        <a:gd name="connsiteY161-138822" fmla="*/ 2477952 h 3006470"/>
                        <a:gd name="connsiteX162-138823" fmla="*/ 4767628 w 6006665"/>
                        <a:gd name="connsiteY162-138824" fmla="*/ 2488348 h 3006470"/>
                        <a:gd name="connsiteX163-138825" fmla="*/ 4758538 w 6006665"/>
                        <a:gd name="connsiteY163-138826" fmla="*/ 2447444 h 3006470"/>
                        <a:gd name="connsiteX164-138827" fmla="*/ 4742631 w 6006665"/>
                        <a:gd name="connsiteY164-138828" fmla="*/ 2361090 h 3006470"/>
                        <a:gd name="connsiteX165-138829" fmla="*/ 4715361 w 6006665"/>
                        <a:gd name="connsiteY165-138830" fmla="*/ 2220198 h 3006470"/>
                        <a:gd name="connsiteX166-138831" fmla="*/ 4735813 w 6006665"/>
                        <a:gd name="connsiteY166-138832" fmla="*/ 2129299 h 3006470"/>
                        <a:gd name="connsiteX167-138833" fmla="*/ 4767628 w 6006665"/>
                        <a:gd name="connsiteY167-138834" fmla="*/ 2086122 h 3006470"/>
                        <a:gd name="connsiteX168-138835" fmla="*/ 4767628 w 6006665"/>
                        <a:gd name="connsiteY168-138836" fmla="*/ 2058853 h 3006470"/>
                        <a:gd name="connsiteX169-138837" fmla="*/ 4826712 w 6006665"/>
                        <a:gd name="connsiteY169-138838" fmla="*/ 2042945 h 3006470"/>
                        <a:gd name="connsiteX170-138839" fmla="*/ 4892613 w 6006665"/>
                        <a:gd name="connsiteY170-138840" fmla="*/ 1952047 h 3006470"/>
                        <a:gd name="connsiteX171-138841" fmla="*/ 4956243 w 6006665"/>
                        <a:gd name="connsiteY171-138842" fmla="*/ 1877056 h 3006470"/>
                        <a:gd name="connsiteX172-138843" fmla="*/ 5022143 w 6006665"/>
                        <a:gd name="connsiteY172-138844" fmla="*/ 1817971 h 3006470"/>
                        <a:gd name="connsiteX173-138845" fmla="*/ 5046694 w 6006665"/>
                        <a:gd name="connsiteY173-138846" fmla="*/ 1710844 h 3006470"/>
                        <a:gd name="connsiteX174-138847" fmla="*/ 5015871 w 6006665"/>
                        <a:gd name="connsiteY174-138848" fmla="*/ 1715711 h 3006470"/>
                        <a:gd name="connsiteX175-138849" fmla="*/ 4995419 w 6006665"/>
                        <a:gd name="connsiteY175-138850" fmla="*/ 1779340 h 3006470"/>
                        <a:gd name="connsiteX176-138851" fmla="*/ 4904521 w 6006665"/>
                        <a:gd name="connsiteY176-138852" fmla="*/ 1865693 h 3006470"/>
                        <a:gd name="connsiteX177-138853" fmla="*/ 4901708 w 6006665"/>
                        <a:gd name="connsiteY177-138854" fmla="*/ 1857053 h 3006470"/>
                        <a:gd name="connsiteX178-138855" fmla="*/ 4892613 w 6006665"/>
                        <a:gd name="connsiteY178-138856" fmla="*/ 1865693 h 3006470"/>
                        <a:gd name="connsiteX179-138857" fmla="*/ 4861835 w 6006665"/>
                        <a:gd name="connsiteY179-138858" fmla="*/ 1771159 h 3006470"/>
                        <a:gd name="connsiteX180-138859" fmla="*/ 4779535 w 6006665"/>
                        <a:gd name="connsiteY180-138860" fmla="*/ 1795247 h 3006470"/>
                        <a:gd name="connsiteX181-138861" fmla="*/ 4684091 w 6006665"/>
                        <a:gd name="connsiteY181-138862" fmla="*/ 1920232 h 3006470"/>
                        <a:gd name="connsiteX182-138863" fmla="*/ 4715906 w 6006665"/>
                        <a:gd name="connsiteY182-138864" fmla="*/ 1967954 h 3006470"/>
                        <a:gd name="connsiteX183-138865" fmla="*/ 4636369 w 6006665"/>
                        <a:gd name="connsiteY183-138866" fmla="*/ 1983861 h 3006470"/>
                        <a:gd name="connsiteX184-138867" fmla="*/ 4577285 w 6006665"/>
                        <a:gd name="connsiteY184-138868" fmla="*/ 1988406 h 3006470"/>
                        <a:gd name="connsiteX185-138869" fmla="*/ 4577373 w 6006665"/>
                        <a:gd name="connsiteY185-138870" fmla="*/ 1987484 h 3006470"/>
                        <a:gd name="connsiteX186-138871" fmla="*/ 4565379 w 6006665"/>
                        <a:gd name="connsiteY186-138872" fmla="*/ 1988406 h 3006470"/>
                        <a:gd name="connsiteX187-138873" fmla="*/ 4569923 w 6006665"/>
                        <a:gd name="connsiteY187-138874" fmla="*/ 1940685 h 3006470"/>
                        <a:gd name="connsiteX188-138875" fmla="*/ 4520081 w 6006665"/>
                        <a:gd name="connsiteY188-138876" fmla="*/ 1931099 h 3006470"/>
                        <a:gd name="connsiteX189-138877" fmla="*/ 4475025 w 6006665"/>
                        <a:gd name="connsiteY189-138878" fmla="*/ 1961137 h 3006470"/>
                        <a:gd name="connsiteX190-138879" fmla="*/ 4464394 w 6006665"/>
                        <a:gd name="connsiteY190-138880" fmla="*/ 1960286 h 3006470"/>
                        <a:gd name="connsiteX191-138881" fmla="*/ 4463118 w 6006665"/>
                        <a:gd name="connsiteY191-138882" fmla="*/ 1961137 h 3006470"/>
                        <a:gd name="connsiteX192-138883" fmla="*/ 4357637 w 6006665"/>
                        <a:gd name="connsiteY192-138884" fmla="*/ 1952698 h 3006470"/>
                        <a:gd name="connsiteX193-138885" fmla="*/ 4243233 w 6006665"/>
                        <a:gd name="connsiteY193-138886" fmla="*/ 1972499 h 3006470"/>
                        <a:gd name="connsiteX194-138887" fmla="*/ 4125065 w 6006665"/>
                        <a:gd name="connsiteY194-138888" fmla="*/ 2106574 h 3006470"/>
                        <a:gd name="connsiteX195-138889" fmla="*/ 3984173 w 6006665"/>
                        <a:gd name="connsiteY195-138890" fmla="*/ 2263374 h 3006470"/>
                        <a:gd name="connsiteX196-138891" fmla="*/ 4038712 w 6006665"/>
                        <a:gd name="connsiteY196-138892" fmla="*/ 2267919 h 3006470"/>
                        <a:gd name="connsiteX197-138893" fmla="*/ 4059164 w 6006665"/>
                        <a:gd name="connsiteY197-138894" fmla="*/ 2311096 h 3006470"/>
                        <a:gd name="connsiteX198-138895" fmla="*/ 4087782 w 6006665"/>
                        <a:gd name="connsiteY198-138896" fmla="*/ 2319513 h 3006470"/>
                        <a:gd name="connsiteX199-138897" fmla="*/ 4106341 w 6006665"/>
                        <a:gd name="connsiteY199-138898" fmla="*/ 2290644 h 3006470"/>
                        <a:gd name="connsiteX200-138899" fmla="*/ 4117411 w 6006665"/>
                        <a:gd name="connsiteY200-138900" fmla="*/ 2291946 h 3006470"/>
                        <a:gd name="connsiteX201-138901" fmla="*/ 4118248 w 6006665"/>
                        <a:gd name="connsiteY201-138902" fmla="*/ 2290644 h 3006470"/>
                        <a:gd name="connsiteX202-138903" fmla="*/ 4156880 w 6006665"/>
                        <a:gd name="connsiteY202-138904" fmla="*/ 2295189 h 3006470"/>
                        <a:gd name="connsiteX203-138905" fmla="*/ 4211419 w 6006665"/>
                        <a:gd name="connsiteY203-138906" fmla="*/ 2365635 h 3006470"/>
                        <a:gd name="connsiteX204-138907" fmla="*/ 4215964 w 6006665"/>
                        <a:gd name="connsiteY204-138908" fmla="*/ 2413357 h 3006470"/>
                        <a:gd name="connsiteX205-138909" fmla="*/ 4184149 w 6006665"/>
                        <a:gd name="connsiteY205-138910" fmla="*/ 2472441 h 3006470"/>
                        <a:gd name="connsiteX206-138911" fmla="*/ 4177332 w 6006665"/>
                        <a:gd name="connsiteY206-138912" fmla="*/ 2542887 h 3006470"/>
                        <a:gd name="connsiteX207-138913" fmla="*/ 4161425 w 6006665"/>
                        <a:gd name="connsiteY207-138914" fmla="*/ 2629241 h 3006470"/>
                        <a:gd name="connsiteX208-138915" fmla="*/ 4109158 w 6006665"/>
                        <a:gd name="connsiteY208-138916" fmla="*/ 2708777 h 3006470"/>
                        <a:gd name="connsiteX209-138917" fmla="*/ 4097796 w 6006665"/>
                        <a:gd name="connsiteY209-138918" fmla="*/ 2747409 h 3006470"/>
                        <a:gd name="connsiteX210-138919" fmla="*/ 4043257 w 6006665"/>
                        <a:gd name="connsiteY210-138920" fmla="*/ 2806493 h 3006470"/>
                        <a:gd name="connsiteX211-138921" fmla="*/ 3995535 w 6006665"/>
                        <a:gd name="connsiteY211-138922" fmla="*/ 2865577 h 3006470"/>
                        <a:gd name="connsiteX212-138923" fmla="*/ 3975083 w 6006665"/>
                        <a:gd name="connsiteY212-138924" fmla="*/ 2897392 h 3006470"/>
                        <a:gd name="connsiteX213-138925" fmla="*/ 3925089 w 6006665"/>
                        <a:gd name="connsiteY213-138926" fmla="*/ 2924661 h 3006470"/>
                        <a:gd name="connsiteX214-138927" fmla="*/ 3913182 w 6006665"/>
                        <a:gd name="connsiteY214-138928" fmla="*/ 2924661 h 3006470"/>
                        <a:gd name="connsiteX215-138929" fmla="*/ 3904637 w 6006665"/>
                        <a:gd name="connsiteY215-138930" fmla="*/ 2924661 h 3006470"/>
                        <a:gd name="connsiteX216-138931" fmla="*/ 3892729 w 6006665"/>
                        <a:gd name="connsiteY216-138932" fmla="*/ 2924661 h 3006470"/>
                        <a:gd name="connsiteX217-138933" fmla="*/ 3871063 w 6006665"/>
                        <a:gd name="connsiteY217-138934" fmla="*/ 2908412 h 3006470"/>
                        <a:gd name="connsiteX218-138935" fmla="*/ 3829645 w 6006665"/>
                        <a:gd name="connsiteY218-138936" fmla="*/ 2936024 h 3006470"/>
                        <a:gd name="connsiteX219-138937" fmla="*/ 3822828 w 6006665"/>
                        <a:gd name="connsiteY219-138938" fmla="*/ 2956476 h 3006470"/>
                        <a:gd name="connsiteX220-138939" fmla="*/ 3818283 w 6006665"/>
                        <a:gd name="connsiteY220-138940" fmla="*/ 2947386 h 3006470"/>
                        <a:gd name="connsiteX221-138941" fmla="*/ 3818283 w 6006665"/>
                        <a:gd name="connsiteY221-138942" fmla="*/ 2935660 h 3006470"/>
                        <a:gd name="connsiteX222-138943" fmla="*/ 3817738 w 6006665"/>
                        <a:gd name="connsiteY222-138944" fmla="*/ 2936024 h 3006470"/>
                        <a:gd name="connsiteX223-138945" fmla="*/ 3810921 w 6006665"/>
                        <a:gd name="connsiteY223-138946" fmla="*/ 2956476 h 3006470"/>
                        <a:gd name="connsiteX224-138947" fmla="*/ 3806376 w 6006665"/>
                        <a:gd name="connsiteY224-138948" fmla="*/ 2947386 h 3006470"/>
                        <a:gd name="connsiteX225-138949" fmla="*/ 3806376 w 6006665"/>
                        <a:gd name="connsiteY225-138950" fmla="*/ 2920116 h 3006470"/>
                        <a:gd name="connsiteX226-138951" fmla="*/ 3818283 w 6006665"/>
                        <a:gd name="connsiteY226-138952" fmla="*/ 2920116 h 3006470"/>
                        <a:gd name="connsiteX227-138953" fmla="*/ 3826828 w 6006665"/>
                        <a:gd name="connsiteY227-138954" fmla="*/ 2920116 h 3006470"/>
                        <a:gd name="connsiteX228-138955" fmla="*/ 3833645 w 6006665"/>
                        <a:gd name="connsiteY228-138956" fmla="*/ 2861032 h 3006470"/>
                        <a:gd name="connsiteX229-138957" fmla="*/ 3822283 w 6006665"/>
                        <a:gd name="connsiteY229-138958" fmla="*/ 2817856 h 3006470"/>
                        <a:gd name="connsiteX230-138959" fmla="*/ 3849553 w 6006665"/>
                        <a:gd name="connsiteY230-138960" fmla="*/ 2795131 h 3006470"/>
                        <a:gd name="connsiteX231-138961" fmla="*/ 3858814 w 6006665"/>
                        <a:gd name="connsiteY231-138962" fmla="*/ 2797336 h 3006470"/>
                        <a:gd name="connsiteX232-138963" fmla="*/ 3861460 w 6006665"/>
                        <a:gd name="connsiteY232-138964" fmla="*/ 2795131 h 3006470"/>
                        <a:gd name="connsiteX233-138965" fmla="*/ 3898487 w 6006665"/>
                        <a:gd name="connsiteY233-138966" fmla="*/ 2803947 h 3006470"/>
                        <a:gd name="connsiteX234-138967" fmla="*/ 3919999 w 6006665"/>
                        <a:gd name="connsiteY234-138968" fmla="*/ 2758772 h 3006470"/>
                        <a:gd name="connsiteX235-138969" fmla="*/ 3935906 w 6006665"/>
                        <a:gd name="connsiteY235-138970" fmla="*/ 2699687 h 3006470"/>
                        <a:gd name="connsiteX236-138971" fmla="*/ 3947269 w 6006665"/>
                        <a:gd name="connsiteY236-138972" fmla="*/ 2676963 h 3006470"/>
                        <a:gd name="connsiteX237-138973" fmla="*/ 3966292 w 6006665"/>
                        <a:gd name="connsiteY237-138974" fmla="*/ 2632575 h 3006470"/>
                        <a:gd name="connsiteX238-138975" fmla="*/ 3915999 w 6006665"/>
                        <a:gd name="connsiteY238-138976" fmla="*/ 2645148 h 3006470"/>
                        <a:gd name="connsiteX239-138977" fmla="*/ 3888729 w 6006665"/>
                        <a:gd name="connsiteY239-138978" fmla="*/ 2667873 h 3006470"/>
                        <a:gd name="connsiteX240-138979" fmla="*/ 3876822 w 6006665"/>
                        <a:gd name="connsiteY240-138980" fmla="*/ 2667873 h 3006470"/>
                        <a:gd name="connsiteX241-138981" fmla="*/ 3829645 w 6006665"/>
                        <a:gd name="connsiteY241-138982" fmla="*/ 2667873 h 3006470"/>
                        <a:gd name="connsiteX242-138983" fmla="*/ 3817738 w 6006665"/>
                        <a:gd name="connsiteY242-138984" fmla="*/ 2667873 h 3006470"/>
                        <a:gd name="connsiteX243-138985" fmla="*/ 3801831 w 6006665"/>
                        <a:gd name="connsiteY243-138986" fmla="*/ 2613334 h 3006470"/>
                        <a:gd name="connsiteX244-138987" fmla="*/ 3758654 w 6006665"/>
                        <a:gd name="connsiteY244-138988" fmla="*/ 2574702 h 3006470"/>
                        <a:gd name="connsiteX245-138989" fmla="*/ 3692753 w 6006665"/>
                        <a:gd name="connsiteY245-138990" fmla="*/ 2558795 h 3006470"/>
                        <a:gd name="connsiteX246-138991" fmla="*/ 3683663 w 6006665"/>
                        <a:gd name="connsiteY246-138992" fmla="*/ 2499711 h 3006470"/>
                        <a:gd name="connsiteX247-138993" fmla="*/ 3672301 w 6006665"/>
                        <a:gd name="connsiteY247-138994" fmla="*/ 2467896 h 3006470"/>
                        <a:gd name="connsiteX248-138995" fmla="*/ 3656393 w 6006665"/>
                        <a:gd name="connsiteY248-138996" fmla="*/ 2440627 h 3006470"/>
                        <a:gd name="connsiteX249-138997" fmla="*/ 3633669 w 6006665"/>
                        <a:gd name="connsiteY249-138998" fmla="*/ 2381542 h 3006470"/>
                        <a:gd name="connsiteX250-138999" fmla="*/ 3601854 w 6006665"/>
                        <a:gd name="connsiteY250-139000" fmla="*/ 2361090 h 3006470"/>
                        <a:gd name="connsiteX251-139001" fmla="*/ 3545995 w 6006665"/>
                        <a:gd name="connsiteY251-139002" fmla="*/ 2339606 h 3006470"/>
                        <a:gd name="connsiteX252-139003" fmla="*/ 3506955 w 6006665"/>
                        <a:gd name="connsiteY252-139004" fmla="*/ 2345183 h 3006470"/>
                        <a:gd name="connsiteX253-139005" fmla="*/ 3463779 w 6006665"/>
                        <a:gd name="connsiteY253-139006" fmla="*/ 2354273 h 3006470"/>
                        <a:gd name="connsiteX254-139007" fmla="*/ 3431964 w 6006665"/>
                        <a:gd name="connsiteY254-139008" fmla="*/ 2381542 h 3006470"/>
                        <a:gd name="connsiteX255-139009" fmla="*/ 3452416 w 6006665"/>
                        <a:gd name="connsiteY255-139010" fmla="*/ 2397450 h 3006470"/>
                        <a:gd name="connsiteX256-139011" fmla="*/ 3452416 w 6006665"/>
                        <a:gd name="connsiteY256-139012" fmla="*/ 2429264 h 3006470"/>
                        <a:gd name="connsiteX257-139013" fmla="*/ 3431964 w 6006665"/>
                        <a:gd name="connsiteY257-139014" fmla="*/ 2451989 h 3006470"/>
                        <a:gd name="connsiteX258-139015" fmla="*/ 3400150 w 6006665"/>
                        <a:gd name="connsiteY258-139016" fmla="*/ 2511073 h 3006470"/>
                        <a:gd name="connsiteX259-139017" fmla="*/ 3400150 w 6006665"/>
                        <a:gd name="connsiteY259-139018" fmla="*/ 2538343 h 3006470"/>
                        <a:gd name="connsiteX260-139019" fmla="*/ 3350155 w 6006665"/>
                        <a:gd name="connsiteY260-139020" fmla="*/ 2570157 h 3006470"/>
                        <a:gd name="connsiteX261-139021" fmla="*/ 3342342 w 6006665"/>
                        <a:gd name="connsiteY261-139022" fmla="*/ 2567553 h 3006470"/>
                        <a:gd name="connsiteX262-139023" fmla="*/ 3338249 w 6006665"/>
                        <a:gd name="connsiteY262-139024" fmla="*/ 2570157 h 3006470"/>
                        <a:gd name="connsiteX263-139025" fmla="*/ 3290527 w 6006665"/>
                        <a:gd name="connsiteY263-139026" fmla="*/ 2554250 h 3006470"/>
                        <a:gd name="connsiteX264-139027" fmla="*/ 3259257 w 6006665"/>
                        <a:gd name="connsiteY264-139028" fmla="*/ 2554250 h 3006470"/>
                        <a:gd name="connsiteX265-139029" fmla="*/ 3247350 w 6006665"/>
                        <a:gd name="connsiteY265-139030" fmla="*/ 2554250 h 3006470"/>
                        <a:gd name="connsiteX266-139031" fmla="*/ 3231443 w 6006665"/>
                        <a:gd name="connsiteY266-139032" fmla="*/ 2538343 h 3006470"/>
                        <a:gd name="connsiteX267-139033" fmla="*/ 3213271 w 6006665"/>
                        <a:gd name="connsiteY267-139034" fmla="*/ 2533799 h 3006470"/>
                        <a:gd name="connsiteX268-139035" fmla="*/ 3168359 w 6006665"/>
                        <a:gd name="connsiteY268-139036" fmla="*/ 2570157 h 3006470"/>
                        <a:gd name="connsiteX269-139037" fmla="*/ 3120637 w 6006665"/>
                        <a:gd name="connsiteY269-139038" fmla="*/ 2581519 h 3006470"/>
                        <a:gd name="connsiteX270-139039" fmla="*/ 3082005 w 6006665"/>
                        <a:gd name="connsiteY270-139040" fmla="*/ 2597427 h 3006470"/>
                        <a:gd name="connsiteX271-139041" fmla="*/ 3074460 w 6006665"/>
                        <a:gd name="connsiteY271-139042" fmla="*/ 2595630 h 3006470"/>
                        <a:gd name="connsiteX272-139043" fmla="*/ 3070098 w 6006665"/>
                        <a:gd name="connsiteY272-139044" fmla="*/ 2597427 h 3006470"/>
                        <a:gd name="connsiteX273-139045" fmla="*/ 3022376 w 6006665"/>
                        <a:gd name="connsiteY273-139046" fmla="*/ 2586064 h 3006470"/>
                        <a:gd name="connsiteX274-139047" fmla="*/ 3000196 w 6006665"/>
                        <a:gd name="connsiteY274-139048" fmla="*/ 2586064 h 3006470"/>
                        <a:gd name="connsiteX275-139049" fmla="*/ 2988289 w 6006665"/>
                        <a:gd name="connsiteY275-139050" fmla="*/ 2586064 h 3006470"/>
                        <a:gd name="connsiteX276-139051" fmla="*/ 2967837 w 6006665"/>
                        <a:gd name="connsiteY276-139052" fmla="*/ 2554250 h 3006470"/>
                        <a:gd name="connsiteX277-139053" fmla="*/ 2929205 w 6006665"/>
                        <a:gd name="connsiteY277-139054" fmla="*/ 2526980 h 3006470"/>
                        <a:gd name="connsiteX278-139055" fmla="*/ 2902153 w 6006665"/>
                        <a:gd name="connsiteY278-139056" fmla="*/ 2523116 h 3006470"/>
                        <a:gd name="connsiteX279-139057" fmla="*/ 2861576 w 6006665"/>
                        <a:gd name="connsiteY279-139058" fmla="*/ 2526980 h 3006470"/>
                        <a:gd name="connsiteX280-139059" fmla="*/ 2822944 w 6006665"/>
                        <a:gd name="connsiteY280-139060" fmla="*/ 2538343 h 3006470"/>
                        <a:gd name="connsiteX281-139061" fmla="*/ 2818139 w 6006665"/>
                        <a:gd name="connsiteY281-139062" fmla="*/ 2536254 h 3006470"/>
                        <a:gd name="connsiteX282-139063" fmla="*/ 2811037 w 6006665"/>
                        <a:gd name="connsiteY282-139064" fmla="*/ 2538343 h 3006470"/>
                        <a:gd name="connsiteX283-139065" fmla="*/ 2758770 w 6006665"/>
                        <a:gd name="connsiteY283-139066" fmla="*/ 2515618 h 3006470"/>
                        <a:gd name="connsiteX284-139067" fmla="*/ 2751953 w 6006665"/>
                        <a:gd name="connsiteY284-139068" fmla="*/ 2472441 h 3006470"/>
                        <a:gd name="connsiteX285-139069" fmla="*/ 2708776 w 6006665"/>
                        <a:gd name="connsiteY285-139070" fmla="*/ 2456534 h 3006470"/>
                        <a:gd name="connsiteX286-139071" fmla="*/ 2676962 w 6006665"/>
                        <a:gd name="connsiteY286-139072" fmla="*/ 2451989 h 3006470"/>
                        <a:gd name="connsiteX287-139073" fmla="*/ 2642534 w 6006665"/>
                        <a:gd name="connsiteY287-139074" fmla="*/ 2430245 h 3006470"/>
                        <a:gd name="connsiteX288-139075" fmla="*/ 2609333 w 6006665"/>
                        <a:gd name="connsiteY288-139076" fmla="*/ 2488348 h 3006470"/>
                        <a:gd name="connsiteX289-139077" fmla="*/ 2625240 w 6006665"/>
                        <a:gd name="connsiteY289-139078" fmla="*/ 2522435 h 3006470"/>
                        <a:gd name="connsiteX290-139079" fmla="*/ 2586608 w 6006665"/>
                        <a:gd name="connsiteY290-139080" fmla="*/ 2558795 h 3006470"/>
                        <a:gd name="connsiteX291-139081" fmla="*/ 2577105 w 6006665"/>
                        <a:gd name="connsiteY291-139082" fmla="*/ 2556532 h 3006470"/>
                        <a:gd name="connsiteX292-139083" fmla="*/ 2574701 w 6006665"/>
                        <a:gd name="connsiteY292-139084" fmla="*/ 2558795 h 3006470"/>
                        <a:gd name="connsiteX293-139085" fmla="*/ 2526979 w 6006665"/>
                        <a:gd name="connsiteY293-139086" fmla="*/ 2547432 h 3006470"/>
                        <a:gd name="connsiteX294-139087" fmla="*/ 2490620 w 6006665"/>
                        <a:gd name="connsiteY294-139088" fmla="*/ 2542887 h 3006470"/>
                        <a:gd name="connsiteX295-139089" fmla="*/ 2463350 w 6006665"/>
                        <a:gd name="connsiteY295-139090" fmla="*/ 2515618 h 3006470"/>
                        <a:gd name="connsiteX296-139091" fmla="*/ 2436625 w 6006665"/>
                        <a:gd name="connsiteY296-139092" fmla="*/ 2515618 h 3006470"/>
                        <a:gd name="connsiteX297-139093" fmla="*/ 2424718 w 6006665"/>
                        <a:gd name="connsiteY297-139094" fmla="*/ 2515618 h 3006470"/>
                        <a:gd name="connsiteX298-139095" fmla="*/ 2398858 w 6006665"/>
                        <a:gd name="connsiteY298-139096" fmla="*/ 2502687 h 3006470"/>
                        <a:gd name="connsiteX299-139097" fmla="*/ 2350272 w 6006665"/>
                        <a:gd name="connsiteY299-139098" fmla="*/ 2526980 h 3006470"/>
                        <a:gd name="connsiteX300-139099" fmla="*/ 2282098 w 6006665"/>
                        <a:gd name="connsiteY300-139100" fmla="*/ 2574702 h 3006470"/>
                        <a:gd name="connsiteX301-139101" fmla="*/ 2238921 w 6006665"/>
                        <a:gd name="connsiteY301-139102" fmla="*/ 2586064 h 3006470"/>
                        <a:gd name="connsiteX302-139103" fmla="*/ 2227559 w 6006665"/>
                        <a:gd name="connsiteY302-139104" fmla="*/ 2590609 h 3006470"/>
                        <a:gd name="connsiteX303-139105" fmla="*/ 2225178 w 6006665"/>
                        <a:gd name="connsiteY303-139106" fmla="*/ 2586799 h 3006470"/>
                        <a:gd name="connsiteX304-139107" fmla="*/ 2215652 w 6006665"/>
                        <a:gd name="connsiteY304-139108" fmla="*/ 2590609 h 3006470"/>
                        <a:gd name="connsiteX305-139109" fmla="*/ 2193596 w 6006665"/>
                        <a:gd name="connsiteY305-139110" fmla="*/ 2555320 h 3006470"/>
                        <a:gd name="connsiteX306-139111" fmla="*/ 2157112 w 6006665"/>
                        <a:gd name="connsiteY306-139112" fmla="*/ 2558795 h 3006470"/>
                        <a:gd name="connsiteX307-139113" fmla="*/ 2156291 w 6006665"/>
                        <a:gd name="connsiteY307-139114" fmla="*/ 2557739 h 3006470"/>
                        <a:gd name="connsiteX308-139115" fmla="*/ 2145205 w 6006665"/>
                        <a:gd name="connsiteY308-139116" fmla="*/ 2558795 h 3006470"/>
                        <a:gd name="connsiteX309-139117" fmla="*/ 2129298 w 6006665"/>
                        <a:gd name="connsiteY309-139118" fmla="*/ 2538343 h 3006470"/>
                        <a:gd name="connsiteX310-139119" fmla="*/ 2102029 w 6006665"/>
                        <a:gd name="connsiteY310-139120" fmla="*/ 2526980 h 3006470"/>
                        <a:gd name="connsiteX311-139121" fmla="*/ 2086121 w 6006665"/>
                        <a:gd name="connsiteY311-139122" fmla="*/ 2495166 h 3006470"/>
                        <a:gd name="connsiteX312-139123" fmla="*/ 2070005 w 6006665"/>
                        <a:gd name="connsiteY312-139124" fmla="*/ 2486212 h 3006470"/>
                        <a:gd name="connsiteX313-139125" fmla="*/ 2027582 w 6006665"/>
                        <a:gd name="connsiteY313-139126" fmla="*/ 2499711 h 3006470"/>
                        <a:gd name="connsiteX314-139127" fmla="*/ 2023845 w 6006665"/>
                        <a:gd name="connsiteY314-139128" fmla="*/ 2497111 h 3006470"/>
                        <a:gd name="connsiteX315-139129" fmla="*/ 2018675 w 6006665"/>
                        <a:gd name="connsiteY315-139130" fmla="*/ 2499711 h 3006470"/>
                        <a:gd name="connsiteX316-139131" fmla="*/ 1971363 w 6006665"/>
                        <a:gd name="connsiteY316-139132" fmla="*/ 2468885 h 3006470"/>
                        <a:gd name="connsiteX317-139133" fmla="*/ 1952591 w 6006665"/>
                        <a:gd name="connsiteY317-139134" fmla="*/ 2495166 h 3006470"/>
                        <a:gd name="connsiteX318-139135" fmla="*/ 1947518 w 6006665"/>
                        <a:gd name="connsiteY318-139136" fmla="*/ 2485599 h 3006470"/>
                        <a:gd name="connsiteX319-139137" fmla="*/ 1940684 w 6006665"/>
                        <a:gd name="connsiteY319-139138" fmla="*/ 2495166 h 3006470"/>
                        <a:gd name="connsiteX320-139139" fmla="*/ 1861147 w 6006665"/>
                        <a:gd name="connsiteY320-139140" fmla="*/ 2345183 h 3006470"/>
                        <a:gd name="connsiteX321-139141" fmla="*/ 1811153 w 6006665"/>
                        <a:gd name="connsiteY321-139142" fmla="*/ 2295189 h 3006470"/>
                        <a:gd name="connsiteX322-139143" fmla="*/ 1813950 w 6006665"/>
                        <a:gd name="connsiteY322-139144" fmla="*/ 2292043 h 3006470"/>
                        <a:gd name="connsiteX323-139145" fmla="*/ 798179 w 6006665"/>
                        <a:gd name="connsiteY323-139146" fmla="*/ 2554250 h 3006470"/>
                        <a:gd name="connsiteX324-139147" fmla="*/ 787406 w 6006665"/>
                        <a:gd name="connsiteY324-139148" fmla="*/ 2543477 h 3006470"/>
                        <a:gd name="connsiteX325-139149" fmla="*/ 732278 w 6006665"/>
                        <a:gd name="connsiteY325-139150" fmla="*/ 2581519 h 3006470"/>
                        <a:gd name="connsiteX326-139151" fmla="*/ 723188 w 6006665"/>
                        <a:gd name="connsiteY326-139152" fmla="*/ 2633786 h 3006470"/>
                        <a:gd name="connsiteX327-139153" fmla="*/ 747026 w 6006665"/>
                        <a:gd name="connsiteY327-139154" fmla="*/ 2670627 h 3006470"/>
                        <a:gd name="connsiteX328-139155" fmla="*/ 763548 w 6006665"/>
                        <a:gd name="connsiteY328-139156" fmla="*/ 2667873 h 3006470"/>
                        <a:gd name="connsiteX329-139157" fmla="*/ 764871 w 6006665"/>
                        <a:gd name="connsiteY329-139158" fmla="*/ 2669637 h 3006470"/>
                        <a:gd name="connsiteX330-139159" fmla="*/ 775455 w 6006665"/>
                        <a:gd name="connsiteY330-139160" fmla="*/ 2667873 h 3006470"/>
                        <a:gd name="connsiteX331-139161" fmla="*/ 802724 w 6006665"/>
                        <a:gd name="connsiteY331-139162" fmla="*/ 2704232 h 3006470"/>
                        <a:gd name="connsiteX332-139163" fmla="*/ 798179 w 6006665"/>
                        <a:gd name="connsiteY332-139164" fmla="*/ 2731502 h 3006470"/>
                        <a:gd name="connsiteX333-139165" fmla="*/ 818632 w 6006665"/>
                        <a:gd name="connsiteY333-139166" fmla="*/ 2742864 h 3006470"/>
                        <a:gd name="connsiteX334-139167" fmla="*/ 802724 w 6006665"/>
                        <a:gd name="connsiteY334-139168" fmla="*/ 2774679 h 3006470"/>
                        <a:gd name="connsiteX335-139169" fmla="*/ 766365 w 6006665"/>
                        <a:gd name="connsiteY335-139170" fmla="*/ 2779224 h 3006470"/>
                        <a:gd name="connsiteX336-139171" fmla="*/ 727733 w 6006665"/>
                        <a:gd name="connsiteY336-139172" fmla="*/ 2838308 h 3006470"/>
                        <a:gd name="connsiteX337-139173" fmla="*/ 759548 w 6006665"/>
                        <a:gd name="connsiteY337-139174" fmla="*/ 2881485 h 3006470"/>
                        <a:gd name="connsiteX338-139175" fmla="*/ 759548 w 6006665"/>
                        <a:gd name="connsiteY338-139176" fmla="*/ 2920116 h 3006470"/>
                        <a:gd name="connsiteX339-139177" fmla="*/ 798179 w 6006665"/>
                        <a:gd name="connsiteY339-139178" fmla="*/ 2979201 h 3006470"/>
                        <a:gd name="connsiteX340-139179" fmla="*/ 775455 w 6006665"/>
                        <a:gd name="connsiteY340-139180" fmla="*/ 2995108 h 3006470"/>
                        <a:gd name="connsiteX341-139181" fmla="*/ 770910 w 6006665"/>
                        <a:gd name="connsiteY341-139182" fmla="*/ 3006470 h 3006470"/>
                        <a:gd name="connsiteX342-139183" fmla="*/ 759003 w 6006665"/>
                        <a:gd name="connsiteY342-139184" fmla="*/ 3006470 h 3006470"/>
                        <a:gd name="connsiteX343-139185" fmla="*/ 755003 w 6006665"/>
                        <a:gd name="connsiteY343-139186" fmla="*/ 3006470 h 3006470"/>
                        <a:gd name="connsiteX344-139187" fmla="*/ 743096 w 6006665"/>
                        <a:gd name="connsiteY344-139188" fmla="*/ 3006470 h 3006470"/>
                        <a:gd name="connsiteX345-139189" fmla="*/ 715826 w 6006665"/>
                        <a:gd name="connsiteY345-139190" fmla="*/ 2972383 h 3006470"/>
                        <a:gd name="connsiteX346-139191" fmla="*/ 704464 w 6006665"/>
                        <a:gd name="connsiteY346-139192" fmla="*/ 2972383 h 3006470"/>
                        <a:gd name="connsiteX347-139193" fmla="*/ 684012 w 6006665"/>
                        <a:gd name="connsiteY347-139194" fmla="*/ 2963293 h 3006470"/>
                        <a:gd name="connsiteX348-139195" fmla="*/ 672649 w 6006665"/>
                        <a:gd name="connsiteY348-139196" fmla="*/ 2940569 h 3006470"/>
                        <a:gd name="connsiteX349-139197" fmla="*/ 645222 w 6006665"/>
                        <a:gd name="connsiteY349-139198" fmla="*/ 2932732 h 3006470"/>
                        <a:gd name="connsiteX350-139199" fmla="*/ 625472 w 6006665"/>
                        <a:gd name="connsiteY350-139200" fmla="*/ 2936024 h 3006470"/>
                        <a:gd name="connsiteX351-139201" fmla="*/ 623771 w 6006665"/>
                        <a:gd name="connsiteY351-139202" fmla="*/ 2934323 h 3006470"/>
                        <a:gd name="connsiteX352-139203" fmla="*/ 613565 w 6006665"/>
                        <a:gd name="connsiteY352-139204" fmla="*/ 2936024 h 3006470"/>
                        <a:gd name="connsiteX353-139205" fmla="*/ 609020 w 6006665"/>
                        <a:gd name="connsiteY353-139206" fmla="*/ 2931479 h 3006470"/>
                        <a:gd name="connsiteX354-139207" fmla="*/ 559026 w 6006665"/>
                        <a:gd name="connsiteY354-139208" fmla="*/ 2904209 h 3006470"/>
                        <a:gd name="connsiteX355-139209" fmla="*/ 506760 w 6006665"/>
                        <a:gd name="connsiteY355-139210" fmla="*/ 2897392 h 3006470"/>
                        <a:gd name="connsiteX356-139211" fmla="*/ 483280 w 6006665"/>
                        <a:gd name="connsiteY356-139212" fmla="*/ 2890683 h 3006470"/>
                        <a:gd name="connsiteX357-139213" fmla="*/ 480035 w 6006665"/>
                        <a:gd name="connsiteY357-139214" fmla="*/ 2892847 h 3006470"/>
                        <a:gd name="connsiteX358-139215" fmla="*/ 475042 w 6006665"/>
                        <a:gd name="connsiteY358-139216" fmla="*/ 2888329 h 3006470"/>
                        <a:gd name="connsiteX359-139217" fmla="*/ 474945 w 6006665"/>
                        <a:gd name="connsiteY359-139218" fmla="*/ 2888302 h 3006470"/>
                        <a:gd name="connsiteX360-139219" fmla="*/ 468128 w 6006665"/>
                        <a:gd name="connsiteY360-139220" fmla="*/ 2892847 h 3006470"/>
                        <a:gd name="connsiteX361-139221" fmla="*/ 420406 w 6006665"/>
                        <a:gd name="connsiteY361-139222" fmla="*/ 2849670 h 3006470"/>
                        <a:gd name="connsiteX362-139223" fmla="*/ 381774 w 6006665"/>
                        <a:gd name="connsiteY362-139224" fmla="*/ 2833763 h 3006470"/>
                        <a:gd name="connsiteX363-139225" fmla="*/ 349960 w 6006665"/>
                        <a:gd name="connsiteY363-139226" fmla="*/ 2801948 h 3006470"/>
                        <a:gd name="connsiteX364-139227" fmla="*/ 377229 w 6006665"/>
                        <a:gd name="connsiteY364-139228" fmla="*/ 2795131 h 3006470"/>
                        <a:gd name="connsiteX365-139229" fmla="*/ 404499 w 6006665"/>
                        <a:gd name="connsiteY365-139230" fmla="*/ 2747409 h 3006470"/>
                        <a:gd name="connsiteX366-139231" fmla="*/ 388591 w 6006665"/>
                        <a:gd name="connsiteY366-139232" fmla="*/ 2731502 h 3006470"/>
                        <a:gd name="connsiteX367-139233" fmla="*/ 440858 w 6006665"/>
                        <a:gd name="connsiteY367-139234" fmla="*/ 2704232 h 3006470"/>
                        <a:gd name="connsiteX368-139235" fmla="*/ 440858 w 6006665"/>
                        <a:gd name="connsiteY368-139236" fmla="*/ 2701176 h 3006470"/>
                        <a:gd name="connsiteX369-139237" fmla="*/ 416406 w 6006665"/>
                        <a:gd name="connsiteY369-139238" fmla="*/ 2704232 h 3006470"/>
                        <a:gd name="connsiteX370-139239" fmla="*/ 416406 w 6006665"/>
                        <a:gd name="connsiteY370-139240" fmla="*/ 2702744 h 3006470"/>
                        <a:gd name="connsiteX371-139241" fmla="*/ 404499 w 6006665"/>
                        <a:gd name="connsiteY371-139242" fmla="*/ 2704232 h 3006470"/>
                        <a:gd name="connsiteX372-139243" fmla="*/ 404499 w 6006665"/>
                        <a:gd name="connsiteY372-139244" fmla="*/ 2683780 h 3006470"/>
                        <a:gd name="connsiteX373-139245" fmla="*/ 424951 w 6006665"/>
                        <a:gd name="connsiteY373-139246" fmla="*/ 2667873 h 3006470"/>
                        <a:gd name="connsiteX374-139247" fmla="*/ 463583 w 6006665"/>
                        <a:gd name="connsiteY374-139248" fmla="*/ 2661056 h 3006470"/>
                        <a:gd name="connsiteX375-139249" fmla="*/ 468128 w 6006665"/>
                        <a:gd name="connsiteY375-139250" fmla="*/ 2645148 h 3006470"/>
                        <a:gd name="connsiteX376-139251" fmla="*/ 456765 w 6006665"/>
                        <a:gd name="connsiteY376-139252" fmla="*/ 2613334 h 3006470"/>
                        <a:gd name="connsiteX377-139253" fmla="*/ 474945 w 6006665"/>
                        <a:gd name="connsiteY377-139254" fmla="*/ 2586064 h 3006470"/>
                        <a:gd name="connsiteX378-139255" fmla="*/ 474945 w 6006665"/>
                        <a:gd name="connsiteY378-139256" fmla="*/ 2565612 h 3006470"/>
                        <a:gd name="connsiteX379-139257" fmla="*/ 420406 w 6006665"/>
                        <a:gd name="connsiteY379-139258" fmla="*/ 2547432 h 3006470"/>
                        <a:gd name="connsiteX380-139259" fmla="*/ 409588 w 6006665"/>
                        <a:gd name="connsiteY380-139260" fmla="*/ 2547432 h 3006470"/>
                        <a:gd name="connsiteX381-139261" fmla="*/ 397681 w 6006665"/>
                        <a:gd name="connsiteY381-139262" fmla="*/ 2547432 h 3006470"/>
                        <a:gd name="connsiteX382-139263" fmla="*/ 379485 w 6006665"/>
                        <a:gd name="connsiteY382-139264" fmla="*/ 2525193 h 3006470"/>
                        <a:gd name="connsiteX383-139265" fmla="*/ 357322 w 6006665"/>
                        <a:gd name="connsiteY383-139266" fmla="*/ 2531525 h 3006470"/>
                        <a:gd name="connsiteX384-139267" fmla="*/ 352842 w 6006665"/>
                        <a:gd name="connsiteY384-139268" fmla="*/ 2529403 h 3006470"/>
                        <a:gd name="connsiteX385-139269" fmla="*/ 345415 w 6006665"/>
                        <a:gd name="connsiteY385-139270" fmla="*/ 2531525 h 3006470"/>
                        <a:gd name="connsiteX386-139271" fmla="*/ 302238 w 6006665"/>
                        <a:gd name="connsiteY386-139272" fmla="*/ 2511073 h 3006470"/>
                        <a:gd name="connsiteX387-139273" fmla="*/ 302238 w 6006665"/>
                        <a:gd name="connsiteY387-139274" fmla="*/ 2499711 h 3006470"/>
                        <a:gd name="connsiteX388-139275" fmla="*/ 286331 w 6006665"/>
                        <a:gd name="connsiteY388-139276" fmla="*/ 2472441 h 3006470"/>
                        <a:gd name="connsiteX389-139277" fmla="*/ 270968 w 6006665"/>
                        <a:gd name="connsiteY389-139278" fmla="*/ 2472441 h 3006470"/>
                        <a:gd name="connsiteX390-139279" fmla="*/ 259061 w 6006665"/>
                        <a:gd name="connsiteY390-139280" fmla="*/ 2472441 h 3006470"/>
                        <a:gd name="connsiteX391-139281" fmla="*/ 254516 w 6006665"/>
                        <a:gd name="connsiteY391-139282" fmla="*/ 2456534 h 3006470"/>
                        <a:gd name="connsiteX392-139283" fmla="*/ 263606 w 6006665"/>
                        <a:gd name="connsiteY392-139284" fmla="*/ 2440627 h 3006470"/>
                        <a:gd name="connsiteX393-139285" fmla="*/ 243991 w 6006665"/>
                        <a:gd name="connsiteY393-139286" fmla="*/ 2410114 h 3006470"/>
                        <a:gd name="connsiteX394-139287" fmla="*/ 216429 w 6006665"/>
                        <a:gd name="connsiteY394-139288" fmla="*/ 2413357 h 3006470"/>
                        <a:gd name="connsiteX395-139289" fmla="*/ 212956 w 6006665"/>
                        <a:gd name="connsiteY395-139290" fmla="*/ 2412365 h 3006470"/>
                        <a:gd name="connsiteX396-139291" fmla="*/ 204522 w 6006665"/>
                        <a:gd name="connsiteY396-139292" fmla="*/ 2413357 h 3006470"/>
                        <a:gd name="connsiteX397-139293" fmla="*/ 199623 w 6006665"/>
                        <a:gd name="connsiteY397-139294" fmla="*/ 2411957 h 3006470"/>
                        <a:gd name="connsiteX398-139295" fmla="*/ 195977 w 6006665"/>
                        <a:gd name="connsiteY398-139296" fmla="*/ 2424719 h 3006470"/>
                        <a:gd name="connsiteX399-139297" fmla="*/ 184968 w 6006665"/>
                        <a:gd name="connsiteY399-139298" fmla="*/ 2421574 h 3006470"/>
                        <a:gd name="connsiteX400-139299" fmla="*/ 184070 w 6006665"/>
                        <a:gd name="connsiteY400-139300" fmla="*/ 2424719 h 3006470"/>
                        <a:gd name="connsiteX401-139301" fmla="*/ 168163 w 6006665"/>
                        <a:gd name="connsiteY401-139302" fmla="*/ 2420184 h 3006470"/>
                        <a:gd name="connsiteX402-139303" fmla="*/ 156800 w 6006665"/>
                        <a:gd name="connsiteY402-139304" fmla="*/ 2381542 h 3006470"/>
                        <a:gd name="connsiteX403-139305" fmla="*/ 152255 w 6006665"/>
                        <a:gd name="connsiteY403-139306" fmla="*/ 2365635 h 3006470"/>
                        <a:gd name="connsiteX404-139307" fmla="*/ 156800 w 6006665"/>
                        <a:gd name="connsiteY404-139308" fmla="*/ 2361090 h 3006470"/>
                        <a:gd name="connsiteX405-139309" fmla="*/ 168707 w 6006665"/>
                        <a:gd name="connsiteY405-139310" fmla="*/ 2361090 h 3006470"/>
                        <a:gd name="connsiteX406-139311" fmla="*/ 188615 w 6006665"/>
                        <a:gd name="connsiteY406-139312" fmla="*/ 2361090 h 3006470"/>
                        <a:gd name="connsiteX407-139313" fmla="*/ 199977 w 6006665"/>
                        <a:gd name="connsiteY407-139314" fmla="*/ 2349728 h 3006470"/>
                        <a:gd name="connsiteX408-139315" fmla="*/ 188615 w 6006665"/>
                        <a:gd name="connsiteY408-139316" fmla="*/ 2327003 h 3006470"/>
                        <a:gd name="connsiteX409-139317" fmla="*/ 168163 w 6006665"/>
                        <a:gd name="connsiteY409-139318" fmla="*/ 2317914 h 3006470"/>
                        <a:gd name="connsiteX410-139319" fmla="*/ 168163 w 6006665"/>
                        <a:gd name="connsiteY410-139320" fmla="*/ 2311096 h 3006470"/>
                        <a:gd name="connsiteX411-139321" fmla="*/ 152255 w 6006665"/>
                        <a:gd name="connsiteY411-139322" fmla="*/ 2295189 h 3006470"/>
                        <a:gd name="connsiteX412-139323" fmla="*/ 129531 w 6006665"/>
                        <a:gd name="connsiteY412-139324" fmla="*/ 2258829 h 3006470"/>
                        <a:gd name="connsiteX413-139325" fmla="*/ 140893 w 6006665"/>
                        <a:gd name="connsiteY413-139326" fmla="*/ 2236105 h 3006470"/>
                        <a:gd name="connsiteX414-139327" fmla="*/ 136348 w 6006665"/>
                        <a:gd name="connsiteY414-139328" fmla="*/ 2208835 h 3006470"/>
                        <a:gd name="connsiteX415-139329" fmla="*/ 103789 w 6006665"/>
                        <a:gd name="connsiteY415-139330" fmla="*/ 2195428 h 3006470"/>
                        <a:gd name="connsiteX416-139331" fmla="*/ 93716 w 6006665"/>
                        <a:gd name="connsiteY416-139332" fmla="*/ 2199745 h 3006470"/>
                        <a:gd name="connsiteX417-139333" fmla="*/ 91868 w 6006665"/>
                        <a:gd name="connsiteY417-139334" fmla="*/ 2195434 h 3006470"/>
                        <a:gd name="connsiteX418-139335" fmla="*/ 81809 w 6006665"/>
                        <a:gd name="connsiteY418-139336" fmla="*/ 2199745 h 3006470"/>
                        <a:gd name="connsiteX419-139337" fmla="*/ 74992 w 6006665"/>
                        <a:gd name="connsiteY419-139338" fmla="*/ 2183838 h 3006470"/>
                        <a:gd name="connsiteX420-139339" fmla="*/ 34087 w 6006665"/>
                        <a:gd name="connsiteY420-139340" fmla="*/ 2172476 h 3006470"/>
                        <a:gd name="connsiteX421-139341" fmla="*/ 22725 w 6006665"/>
                        <a:gd name="connsiteY421-139342" fmla="*/ 2129299 h 3006470"/>
                        <a:gd name="connsiteX422-139343" fmla="*/ 22725 w 6006665"/>
                        <a:gd name="connsiteY422-139344" fmla="*/ 2097484 h 3006470"/>
                        <a:gd name="connsiteX423-139345" fmla="*/ 0 w 6006665"/>
                        <a:gd name="connsiteY423-139346" fmla="*/ 2081577 h 3006470"/>
                        <a:gd name="connsiteX424-139347" fmla="*/ 15907 w 6006665"/>
                        <a:gd name="connsiteY424-139348" fmla="*/ 2058853 h 3006470"/>
                        <a:gd name="connsiteX425-139349" fmla="*/ 6818 w 6006665"/>
                        <a:gd name="connsiteY425-139350" fmla="*/ 1995224 h 3006470"/>
                        <a:gd name="connsiteX426-139351" fmla="*/ 34087 w 6006665"/>
                        <a:gd name="connsiteY426-139352" fmla="*/ 1952047 h 3006470"/>
                        <a:gd name="connsiteX427-139353" fmla="*/ 27270 w 6006665"/>
                        <a:gd name="connsiteY427-139354" fmla="*/ 1940685 h 3006470"/>
                        <a:gd name="connsiteX428-139355" fmla="*/ 70447 w 6006665"/>
                        <a:gd name="connsiteY428-139356" fmla="*/ 1902053 h 3006470"/>
                        <a:gd name="connsiteX429-139357" fmla="*/ 27270 w 6006665"/>
                        <a:gd name="connsiteY429-139358" fmla="*/ 1865693 h 3006470"/>
                        <a:gd name="connsiteX430-139359" fmla="*/ 109078 w 6006665"/>
                        <a:gd name="connsiteY430-139360" fmla="*/ 1767977 h 3006470"/>
                        <a:gd name="connsiteX431-139361" fmla="*/ 145438 w 6006665"/>
                        <a:gd name="connsiteY431-139362" fmla="*/ 1724800 h 3006470"/>
                        <a:gd name="connsiteX432-139363" fmla="*/ 156800 w 6006665"/>
                        <a:gd name="connsiteY432-139364" fmla="*/ 1681624 h 3006470"/>
                        <a:gd name="connsiteX433-139365" fmla="*/ 102261 w 6006665"/>
                        <a:gd name="connsiteY433-139366" fmla="*/ 1629357 h 3006470"/>
                        <a:gd name="connsiteX434-139367" fmla="*/ 118168 w 6006665"/>
                        <a:gd name="connsiteY434-139368" fmla="*/ 1574818 h 3006470"/>
                        <a:gd name="connsiteX435-139369" fmla="*/ 86354 w 6006665"/>
                        <a:gd name="connsiteY435-139370" fmla="*/ 1511189 h 3006470"/>
                        <a:gd name="connsiteX436-139371" fmla="*/ 298238 w 6006665"/>
                        <a:gd name="connsiteY436-139372" fmla="*/ 1554366 h 3006470"/>
                        <a:gd name="connsiteX437-139373" fmla="*/ 345959 w 6006665"/>
                        <a:gd name="connsiteY437-139374" fmla="*/ 1586180 h 3006470"/>
                        <a:gd name="connsiteX438-139375" fmla="*/ 362087 w 6006665"/>
                        <a:gd name="connsiteY438-139376" fmla="*/ 1595588 h 3006470"/>
                        <a:gd name="connsiteX439-139377" fmla="*/ 365867 w 6006665"/>
                        <a:gd name="connsiteY439-139378" fmla="*/ 1563455 h 3006470"/>
                        <a:gd name="connsiteX440-139379" fmla="*/ 345415 w 6006665"/>
                        <a:gd name="connsiteY440-139380" fmla="*/ 1527096 h 3006470"/>
                        <a:gd name="connsiteX441-139381" fmla="*/ 365867 w 6006665"/>
                        <a:gd name="connsiteY441-139382" fmla="*/ 1495281 h 3006470"/>
                        <a:gd name="connsiteX442-139383" fmla="*/ 374560 w 6006665"/>
                        <a:gd name="connsiteY442-139384" fmla="*/ 1500280 h 3006470"/>
                        <a:gd name="connsiteX443-139385" fmla="*/ 377774 w 6006665"/>
                        <a:gd name="connsiteY443-139386" fmla="*/ 1495281 h 3006470"/>
                        <a:gd name="connsiteX444-139387" fmla="*/ 461933 w 6006665"/>
                        <a:gd name="connsiteY444-139388" fmla="*/ 1543673 h 3006470"/>
                        <a:gd name="connsiteX445-139389" fmla="*/ 484035 w 6006665"/>
                        <a:gd name="connsiteY445-139390" fmla="*/ 1527096 h 3006470"/>
                        <a:gd name="connsiteX446-139391" fmla="*/ 463583 w 6006665"/>
                        <a:gd name="connsiteY446-139392" fmla="*/ 1461194 h 3006470"/>
                        <a:gd name="connsiteX447-139393" fmla="*/ 1677078 w 6006665"/>
                        <a:gd name="connsiteY447-139394" fmla="*/ 1370296 h 3006470"/>
                        <a:gd name="connsiteX448-139395" fmla="*/ 1720255 w 6006665"/>
                        <a:gd name="connsiteY448-139396" fmla="*/ 1349844 h 3006470"/>
                        <a:gd name="connsiteX449-139397" fmla="*/ 1731617 w 6006665"/>
                        <a:gd name="connsiteY449-139398" fmla="*/ 1299850 h 3006470"/>
                        <a:gd name="connsiteX450-139399" fmla="*/ 1758887 w 6006665"/>
                        <a:gd name="connsiteY450-139400" fmla="*/ 1256673 h 3006470"/>
                        <a:gd name="connsiteX451-139401" fmla="*/ 1736162 w 6006665"/>
                        <a:gd name="connsiteY451-139402" fmla="*/ 1197589 h 3006470"/>
                        <a:gd name="connsiteX452-139403" fmla="*/ 1758887 w 6006665"/>
                        <a:gd name="connsiteY452-139404" fmla="*/ 1133960 h 3006470"/>
                        <a:gd name="connsiteX453-139405" fmla="*/ 1704347 w 6006665"/>
                        <a:gd name="connsiteY453-139406" fmla="*/ 1070331 h 3006470"/>
                        <a:gd name="connsiteX454-139407" fmla="*/ 1736162 w 6006665"/>
                        <a:gd name="connsiteY454-139408" fmla="*/ 961252 h 3006470"/>
                        <a:gd name="connsiteX455-139409" fmla="*/ 1688440 w 6006665"/>
                        <a:gd name="connsiteY455-139410" fmla="*/ 865809 h 3006470"/>
                        <a:gd name="connsiteX456-139411" fmla="*/ 1752069 w 6006665"/>
                        <a:gd name="connsiteY456-139412" fmla="*/ 788545 h 3006470"/>
                        <a:gd name="connsiteX457-139413" fmla="*/ 1747524 w 6006665"/>
                        <a:gd name="connsiteY457-139414" fmla="*/ 704464 h 3006470"/>
                        <a:gd name="connsiteX458-139415" fmla="*/ 1763431 w 6006665"/>
                        <a:gd name="connsiteY458-139416" fmla="*/ 697647 h 3006470"/>
                        <a:gd name="connsiteX459-139417" fmla="*/ 1764877 w 6006665"/>
                        <a:gd name="connsiteY459-139418" fmla="*/ 702130 h 3006470"/>
                        <a:gd name="connsiteX460-139419" fmla="*/ 1775339 w 6006665"/>
                        <a:gd name="connsiteY460-139420" fmla="*/ 697647 h 3006470"/>
                        <a:gd name="connsiteX461-139421" fmla="*/ 1798063 w 6006665"/>
                        <a:gd name="connsiteY461-139422" fmla="*/ 768093 h 3006470"/>
                        <a:gd name="connsiteX462-139423" fmla="*/ 1791454 w 6006665"/>
                        <a:gd name="connsiteY462-139424" fmla="*/ 815304 h 3006470"/>
                        <a:gd name="connsiteX463-139425" fmla="*/ 1854330 w 6006665"/>
                        <a:gd name="connsiteY463-139426" fmla="*/ 772638 h 3006470"/>
                        <a:gd name="connsiteX464-139427" fmla="*/ 1931594 w 6006665"/>
                        <a:gd name="connsiteY464-139428" fmla="*/ 763548 h 3006470"/>
                        <a:gd name="connsiteX465-139429" fmla="*/ 1932772 w 6006665"/>
                        <a:gd name="connsiteY465-139430" fmla="*/ 764810 h 3006470"/>
                        <a:gd name="connsiteX466-139431" fmla="*/ 1943501 w 6006665"/>
                        <a:gd name="connsiteY466-139432" fmla="*/ 763548 h 3006470"/>
                        <a:gd name="connsiteX467-139433" fmla="*/ 1988608 w 6006665"/>
                        <a:gd name="connsiteY467-139434" fmla="*/ 811877 h 3006470"/>
                        <a:gd name="connsiteX468-139435" fmla="*/ 1963408 w 6006665"/>
                        <a:gd name="connsiteY468-139436" fmla="*/ 736278 h 3006470"/>
                        <a:gd name="connsiteX469-139437" fmla="*/ 1963408 w 6006665"/>
                        <a:gd name="connsiteY469-139438" fmla="*/ 595386 h 3006470"/>
                        <a:gd name="connsiteX470-139439" fmla="*/ 2027037 w 6006665"/>
                        <a:gd name="connsiteY470-139440" fmla="*/ 574934 h 3006470"/>
                        <a:gd name="connsiteX471-139441" fmla="*/ 2037269 w 6006665"/>
                        <a:gd name="connsiteY471-139442" fmla="*/ 575472 h 3006470"/>
                        <a:gd name="connsiteX472-139443" fmla="*/ 2038944 w 6006665"/>
                        <a:gd name="connsiteY472-139444" fmla="*/ 574934 h 3006470"/>
                        <a:gd name="connsiteX473-139445" fmla="*/ 2115414 w 6006665"/>
                        <a:gd name="connsiteY473-139446" fmla="*/ 578958 h 3006470"/>
                        <a:gd name="connsiteX474-139447" fmla="*/ 2192927 w 6006665"/>
                        <a:gd name="connsiteY474-139448" fmla="*/ 559026 h 3006470"/>
                        <a:gd name="connsiteX475-139449" fmla="*/ 2167930 w 6006665"/>
                        <a:gd name="connsiteY475-139450" fmla="*/ 493125 h 3006470"/>
                        <a:gd name="connsiteX476-139451" fmla="*/ 2204289 w 6006665"/>
                        <a:gd name="connsiteY476-139452" fmla="*/ 402226 h 3006470"/>
                        <a:gd name="connsiteX477-139453" fmla="*/ 2247466 w 6006665"/>
                        <a:gd name="connsiteY477-139454" fmla="*/ 397681 h 3006470"/>
                        <a:gd name="connsiteX478-139455" fmla="*/ 2317913 w 6006665"/>
                        <a:gd name="connsiteY478-139456" fmla="*/ 322690 h 3006470"/>
                        <a:gd name="connsiteX479-139457" fmla="*/ 2420183 w 6006665"/>
                        <a:gd name="connsiteY479-139458" fmla="*/ 304510 h 3006470"/>
                        <a:gd name="connsiteX480-139459" fmla="*/ 2429263 w 6006665"/>
                        <a:gd name="connsiteY480-139460" fmla="*/ 263606 h 3006470"/>
                        <a:gd name="connsiteX481-139461" fmla="*/ 2526979 w 6006665"/>
                        <a:gd name="connsiteY481-139462" fmla="*/ 252244 h 3006470"/>
                        <a:gd name="connsiteX482-139463" fmla="*/ 2528058 w 6006665"/>
                        <a:gd name="connsiteY482-139464" fmla="*/ 253503 h 3006470"/>
                        <a:gd name="connsiteX483-139465" fmla="*/ 2538886 w 6006665"/>
                        <a:gd name="connsiteY483-139466" fmla="*/ 252244 h 3006470"/>
                        <a:gd name="connsiteX484-139467" fmla="*/ 2560820 w 6006665"/>
                        <a:gd name="connsiteY484-139468" fmla="*/ 277833 h 3006470"/>
                        <a:gd name="connsiteX485-139469" fmla="*/ 2640602 w 6006665"/>
                        <a:gd name="connsiteY485-139470" fmla="*/ 202249 h 3006470"/>
                        <a:gd name="connsiteX486-139471" fmla="*/ 2652509 w 6006665"/>
                        <a:gd name="connsiteY486-139472" fmla="*/ 202249 h 3006470"/>
                        <a:gd name="connsiteX487-139473" fmla="*/ 2704231 w 6006665"/>
                        <a:gd name="connsiteY487-139474" fmla="*/ 202249 h 3006470"/>
                        <a:gd name="connsiteX488-139475" fmla="*/ 2715593 w 6006665"/>
                        <a:gd name="connsiteY488-139476" fmla="*/ 134075 h 3006470"/>
                        <a:gd name="connsiteX489-139477" fmla="*/ 2751953 w 6006665"/>
                        <a:gd name="connsiteY489-139478" fmla="*/ 68174 h 3006470"/>
                        <a:gd name="connsiteX490-139479" fmla="*/ 2838307 w 6006665"/>
                        <a:gd name="connsiteY490-139480" fmla="*/ 0 h 3006470"/>
                        <a:gd name="connsiteX0-139481" fmla="*/ 1791129 w 6006665"/>
                        <a:gd name="connsiteY0-139482" fmla="*/ 817622 h 3006470"/>
                        <a:gd name="connsiteX1-139483" fmla="*/ 1782156 w 6006665"/>
                        <a:gd name="connsiteY1-139484" fmla="*/ 881716 h 3006470"/>
                        <a:gd name="connsiteX2-139485" fmla="*/ 1809554 w 6006665"/>
                        <a:gd name="connsiteY2-139486" fmla="*/ 895415 h 3006470"/>
                        <a:gd name="connsiteX3-139487" fmla="*/ 1791129 w 6006665"/>
                        <a:gd name="connsiteY3-139488" fmla="*/ 817622 h 3006470"/>
                        <a:gd name="connsiteX4-139489" fmla="*/ 2838307 w 6006665"/>
                        <a:gd name="connsiteY4-139490" fmla="*/ 0 h 3006470"/>
                        <a:gd name="connsiteX5-139491" fmla="*/ 2844246 w 6006665"/>
                        <a:gd name="connsiteY5-139492" fmla="*/ 4711 h 3006470"/>
                        <a:gd name="connsiteX6-139493" fmla="*/ 2850213 w 6006665"/>
                        <a:gd name="connsiteY6-139494" fmla="*/ 0 h 3006470"/>
                        <a:gd name="connsiteX7-139495" fmla="*/ 2916115 w 6006665"/>
                        <a:gd name="connsiteY7-139496" fmla="*/ 52267 h 3006470"/>
                        <a:gd name="connsiteX8-139497" fmla="*/ 2861576 w 6006665"/>
                        <a:gd name="connsiteY8-139498" fmla="*/ 90899 h 3006470"/>
                        <a:gd name="connsiteX9-139499" fmla="*/ 2947929 w 6006665"/>
                        <a:gd name="connsiteY9-139500" fmla="*/ 118168 h 3006470"/>
                        <a:gd name="connsiteX10-139501" fmla="*/ 2957621 w 6006665"/>
                        <a:gd name="connsiteY10-139502" fmla="*/ 186006 h 3006470"/>
                        <a:gd name="connsiteX11-139503" fmla="*/ 2979199 w 6006665"/>
                        <a:gd name="connsiteY11-139504" fmla="*/ 161345 h 3006470"/>
                        <a:gd name="connsiteX12-139505" fmla="*/ 2991106 w 6006665"/>
                        <a:gd name="connsiteY12-139506" fmla="*/ 161345 h 3006470"/>
                        <a:gd name="connsiteX13-139507" fmla="*/ 3086005 w 6006665"/>
                        <a:gd name="connsiteY13-139508" fmla="*/ 161345 h 3006470"/>
                        <a:gd name="connsiteX14-139509" fmla="*/ 3097912 w 6006665"/>
                        <a:gd name="connsiteY14-139510" fmla="*/ 161345 h 3006470"/>
                        <a:gd name="connsiteX15-139511" fmla="*/ 3179721 w 6006665"/>
                        <a:gd name="connsiteY15-139512" fmla="*/ 236336 h 3006470"/>
                        <a:gd name="connsiteX16-139513" fmla="*/ 3211535 w 6006665"/>
                        <a:gd name="connsiteY16-139514" fmla="*/ 295420 h 3006470"/>
                        <a:gd name="connsiteX17-139515" fmla="*/ 3200173 w 6006665"/>
                        <a:gd name="connsiteY17-139516" fmla="*/ 370412 h 3006470"/>
                        <a:gd name="connsiteX18-139517" fmla="*/ 3161541 w 6006665"/>
                        <a:gd name="connsiteY18-139518" fmla="*/ 413589 h 3006470"/>
                        <a:gd name="connsiteX19-139519" fmla="*/ 3066097 w 6006665"/>
                        <a:gd name="connsiteY19-139520" fmla="*/ 488580 h 3006470"/>
                        <a:gd name="connsiteX20-139521" fmla="*/ 3034283 w 6006665"/>
                        <a:gd name="connsiteY20-139522" fmla="*/ 531757 h 3006470"/>
                        <a:gd name="connsiteX21-139523" fmla="*/ 3082005 w 6006665"/>
                        <a:gd name="connsiteY21-139524" fmla="*/ 547664 h 3006470"/>
                        <a:gd name="connsiteX22-139525" fmla="*/ 3129459 w 6006665"/>
                        <a:gd name="connsiteY22-139526" fmla="*/ 575345 h 3006470"/>
                        <a:gd name="connsiteX23-139527" fmla="*/ 3156451 w 6006665"/>
                        <a:gd name="connsiteY23-139528" fmla="*/ 552209 h 3006470"/>
                        <a:gd name="connsiteX24-139529" fmla="*/ 3158460 w 6006665"/>
                        <a:gd name="connsiteY24-139530" fmla="*/ 560693 h 3006470"/>
                        <a:gd name="connsiteX25-139531" fmla="*/ 3168359 w 6006665"/>
                        <a:gd name="connsiteY25-139532" fmla="*/ 552209 h 3006470"/>
                        <a:gd name="connsiteX26-139533" fmla="*/ 3184984 w 6006665"/>
                        <a:gd name="connsiteY26-139534" fmla="*/ 622402 h 3006470"/>
                        <a:gd name="connsiteX27-139535" fmla="*/ 3192811 w 6006665"/>
                        <a:gd name="connsiteY27-139536" fmla="*/ 606748 h 3006470"/>
                        <a:gd name="connsiteX28-139537" fmla="*/ 3251895 w 6006665"/>
                        <a:gd name="connsiteY28-139538" fmla="*/ 586296 h 3006470"/>
                        <a:gd name="connsiteX29-139539" fmla="*/ 3259833 w 6006665"/>
                        <a:gd name="connsiteY29-139540" fmla="*/ 587670 h 3006470"/>
                        <a:gd name="connsiteX30-139541" fmla="*/ 3263802 w 6006665"/>
                        <a:gd name="connsiteY30-139542" fmla="*/ 586296 h 3006470"/>
                        <a:gd name="connsiteX31-139543" fmla="*/ 3381970 w 6006665"/>
                        <a:gd name="connsiteY31-139544" fmla="*/ 606748 h 3006470"/>
                        <a:gd name="connsiteX32-139545" fmla="*/ 3388787 w 6006665"/>
                        <a:gd name="connsiteY32-139546" fmla="*/ 665832 h 3006470"/>
                        <a:gd name="connsiteX33-139547" fmla="*/ 3531529 w 6006665"/>
                        <a:gd name="connsiteY33-139548" fmla="*/ 686823 h 3006470"/>
                        <a:gd name="connsiteX34-139549" fmla="*/ 3538225 w 6006665"/>
                        <a:gd name="connsiteY34-139550" fmla="*/ 590841 h 3006470"/>
                        <a:gd name="connsiteX35-139551" fmla="*/ 3549910 w 6006665"/>
                        <a:gd name="connsiteY35-139552" fmla="*/ 594028 h 3006470"/>
                        <a:gd name="connsiteX36-139553" fmla="*/ 3550132 w 6006665"/>
                        <a:gd name="connsiteY36-139554" fmla="*/ 590841 h 3006470"/>
                        <a:gd name="connsiteX37-139555" fmla="*/ 3625123 w 6006665"/>
                        <a:gd name="connsiteY37-139556" fmla="*/ 611293 h 3006470"/>
                        <a:gd name="connsiteX38-139557" fmla="*/ 3672301 w 6006665"/>
                        <a:gd name="connsiteY38-139558" fmla="*/ 611293 h 3006470"/>
                        <a:gd name="connsiteX39-139559" fmla="*/ 3684207 w 6006665"/>
                        <a:gd name="connsiteY39-139560" fmla="*/ 611293 h 3006470"/>
                        <a:gd name="connsiteX40-139561" fmla="*/ 3743291 w 6006665"/>
                        <a:gd name="connsiteY40-139562" fmla="*/ 677194 h 3006470"/>
                        <a:gd name="connsiteX41-139563" fmla="*/ 3759199 w 6006665"/>
                        <a:gd name="connsiteY41-139564" fmla="*/ 756731 h 3006470"/>
                        <a:gd name="connsiteX42-139565" fmla="*/ 3738747 w 6006665"/>
                        <a:gd name="connsiteY42-139566" fmla="*/ 806725 h 3006470"/>
                        <a:gd name="connsiteX43-139567" fmla="*/ 3786469 w 6006665"/>
                        <a:gd name="connsiteY43-139568" fmla="*/ 897623 h 3006470"/>
                        <a:gd name="connsiteX44-139569" fmla="*/ 3835603 w 6006665"/>
                        <a:gd name="connsiteY44-139570" fmla="*/ 933529 h 3006470"/>
                        <a:gd name="connsiteX45-139571" fmla="*/ 3865460 w 6006665"/>
                        <a:gd name="connsiteY45-139572" fmla="*/ 822632 h 3006470"/>
                        <a:gd name="connsiteX46-139573" fmla="*/ 3875077 w 6006665"/>
                        <a:gd name="connsiteY46-139574" fmla="*/ 831139 h 3006470"/>
                        <a:gd name="connsiteX47-139575" fmla="*/ 3877367 w 6006665"/>
                        <a:gd name="connsiteY47-139576" fmla="*/ 822632 h 3006470"/>
                        <a:gd name="connsiteX48-139577" fmla="*/ 3932151 w 6006665"/>
                        <a:gd name="connsiteY48-139578" fmla="*/ 871095 h 3006470"/>
                        <a:gd name="connsiteX49-139579" fmla="*/ 3988173 w 6006665"/>
                        <a:gd name="connsiteY49-139580" fmla="*/ 843084 h 3006470"/>
                        <a:gd name="connsiteX50-139581" fmla="*/ 3993852 w 6006665"/>
                        <a:gd name="connsiteY50-139582" fmla="*/ 846199 h 3006470"/>
                        <a:gd name="connsiteX51-139583" fmla="*/ 4000080 w 6006665"/>
                        <a:gd name="connsiteY51-139584" fmla="*/ 843084 h 3006470"/>
                        <a:gd name="connsiteX52-139585" fmla="*/ 4062426 w 6006665"/>
                        <a:gd name="connsiteY52-139586" fmla="*/ 877274 h 3006470"/>
                        <a:gd name="connsiteX53-139587" fmla="*/ 4085889 w 6006665"/>
                        <a:gd name="connsiteY53-139588" fmla="*/ 849902 h 3006470"/>
                        <a:gd name="connsiteX54-139589" fmla="*/ 4095563 w 6006665"/>
                        <a:gd name="connsiteY54-139590" fmla="*/ 852506 h 3006470"/>
                        <a:gd name="connsiteX55-139591" fmla="*/ 4097796 w 6006665"/>
                        <a:gd name="connsiteY55-139592" fmla="*/ 849902 h 3006470"/>
                        <a:gd name="connsiteX56-139593" fmla="*/ 4144150 w 6006665"/>
                        <a:gd name="connsiteY56-139594" fmla="*/ 862382 h 3006470"/>
                        <a:gd name="connsiteX57-139595" fmla="*/ 4117703 w 6006665"/>
                        <a:gd name="connsiteY57-139596" fmla="*/ 752186 h 3006470"/>
                        <a:gd name="connsiteX58-139597" fmla="*/ 4165425 w 6006665"/>
                        <a:gd name="connsiteY58-139598" fmla="*/ 697647 h 3006470"/>
                        <a:gd name="connsiteX59-139599" fmla="*/ 4175231 w 6006665"/>
                        <a:gd name="connsiteY59-139600" fmla="*/ 700048 h 3006470"/>
                        <a:gd name="connsiteX60-139601" fmla="*/ 4177332 w 6006665"/>
                        <a:gd name="connsiteY60-139602" fmla="*/ 697647 h 3006470"/>
                        <a:gd name="connsiteX61-139603" fmla="*/ 4511384 w 6006665"/>
                        <a:gd name="connsiteY61-139604" fmla="*/ 779455 h 3006470"/>
                        <a:gd name="connsiteX62-139605" fmla="*/ 4543199 w 6006665"/>
                        <a:gd name="connsiteY62-139606" fmla="*/ 849902 h 3006470"/>
                        <a:gd name="connsiteX63-139607" fmla="*/ 4639242 w 6006665"/>
                        <a:gd name="connsiteY63-139608" fmla="*/ 932544 h 3006470"/>
                        <a:gd name="connsiteX64-139609" fmla="*/ 4774445 w 6006665"/>
                        <a:gd name="connsiteY64-139610" fmla="*/ 913531 h 3006470"/>
                        <a:gd name="connsiteX65-139611" fmla="*/ 4778496 w 6006665"/>
                        <a:gd name="connsiteY65-139612" fmla="*/ 914635 h 3006470"/>
                        <a:gd name="connsiteX66-139613" fmla="*/ 4786352 w 6006665"/>
                        <a:gd name="connsiteY66-139614" fmla="*/ 913531 h 3006470"/>
                        <a:gd name="connsiteX67-139615" fmla="*/ 4861343 w 6006665"/>
                        <a:gd name="connsiteY67-139616" fmla="*/ 933983 h 3006470"/>
                        <a:gd name="connsiteX68-139617" fmla="*/ 4893158 w 6006665"/>
                        <a:gd name="connsiteY68-139618" fmla="*/ 977160 h 3006470"/>
                        <a:gd name="connsiteX69-139619" fmla="*/ 4888613 w 6006665"/>
                        <a:gd name="connsiteY69-139620" fmla="*/ 1058968 h 3006470"/>
                        <a:gd name="connsiteX70-139621" fmla="*/ 4927677 w 6006665"/>
                        <a:gd name="connsiteY70-139622" fmla="*/ 1083640 h 3006470"/>
                        <a:gd name="connsiteX71-139623" fmla="*/ 4967605 w 6006665"/>
                        <a:gd name="connsiteY71-139624" fmla="*/ 1070331 h 3006470"/>
                        <a:gd name="connsiteX72-139625" fmla="*/ 5038051 w 6006665"/>
                        <a:gd name="connsiteY72-139626" fmla="*/ 1063513 h 3006470"/>
                        <a:gd name="connsiteX73-139627" fmla="*/ 5040730 w 6006665"/>
                        <a:gd name="connsiteY73-139628" fmla="*/ 1064406 h 3006470"/>
                        <a:gd name="connsiteX74-139629" fmla="*/ 5049958 w 6006665"/>
                        <a:gd name="connsiteY74-139630" fmla="*/ 1063513 h 3006470"/>
                        <a:gd name="connsiteX75-139631" fmla="*/ 5114249 w 6006665"/>
                        <a:gd name="connsiteY75-139632" fmla="*/ 1084944 h 3006470"/>
                        <a:gd name="connsiteX76-139633" fmla="*/ 5176671 w 6006665"/>
                        <a:gd name="connsiteY76-139634" fmla="*/ 1074876 h 3006470"/>
                        <a:gd name="connsiteX77-139635" fmla="*/ 5177801 w 6006665"/>
                        <a:gd name="connsiteY77-139636" fmla="*/ 1076614 h 3006470"/>
                        <a:gd name="connsiteX78-139637" fmla="*/ 5188578 w 6006665"/>
                        <a:gd name="connsiteY78-139638" fmla="*/ 1074876 h 3006470"/>
                        <a:gd name="connsiteX79-139639" fmla="*/ 5243719 w 6006665"/>
                        <a:gd name="connsiteY79-139640" fmla="*/ 1159707 h 3006470"/>
                        <a:gd name="connsiteX80-139641" fmla="*/ 5283477 w 6006665"/>
                        <a:gd name="connsiteY80-139642" fmla="*/ 1129415 h 3006470"/>
                        <a:gd name="connsiteX81-139643" fmla="*/ 5258480 w 6006665"/>
                        <a:gd name="connsiteY81-139644" fmla="*/ 1063513 h 3006470"/>
                        <a:gd name="connsiteX82-139645" fmla="*/ 5267570 w 6006665"/>
                        <a:gd name="connsiteY82-139646" fmla="*/ 1015792 h 3006470"/>
                        <a:gd name="connsiteX83-139647" fmla="*/ 5278896 w 6006665"/>
                        <a:gd name="connsiteY83-139648" fmla="*/ 1018841 h 3006470"/>
                        <a:gd name="connsiteX84-139649" fmla="*/ 5279477 w 6006665"/>
                        <a:gd name="connsiteY84-139650" fmla="*/ 1015792 h 3006470"/>
                        <a:gd name="connsiteX85-139651" fmla="*/ 5395510 w 6006665"/>
                        <a:gd name="connsiteY85-139652" fmla="*/ 1047031 h 3006470"/>
                        <a:gd name="connsiteX86-139653" fmla="*/ 5463001 w 6006665"/>
                        <a:gd name="connsiteY86-139654" fmla="*/ 1043061 h 3006470"/>
                        <a:gd name="connsiteX87-139655" fmla="*/ 5464386 w 6006665"/>
                        <a:gd name="connsiteY87-139656" fmla="*/ 1043680 h 3006470"/>
                        <a:gd name="connsiteX88-139657" fmla="*/ 5474909 w 6006665"/>
                        <a:gd name="connsiteY88-139658" fmla="*/ 1043061 h 3006470"/>
                        <a:gd name="connsiteX89-139659" fmla="*/ 5581715 w 6006665"/>
                        <a:gd name="connsiteY89-139660" fmla="*/ 1090783 h 3006470"/>
                        <a:gd name="connsiteX90-139661" fmla="*/ 5633981 w 6006665"/>
                        <a:gd name="connsiteY90-139662" fmla="*/ 1133960 h 3006470"/>
                        <a:gd name="connsiteX91-139663" fmla="*/ 5720335 w 6006665"/>
                        <a:gd name="connsiteY91-139664" fmla="*/ 1213496 h 3006470"/>
                        <a:gd name="connsiteX92-139665" fmla="*/ 5822595 w 6006665"/>
                        <a:gd name="connsiteY92-139666" fmla="*/ 1311212 h 3006470"/>
                        <a:gd name="connsiteX93-139667" fmla="*/ 5818051 w 6006665"/>
                        <a:gd name="connsiteY93-139668" fmla="*/ 1365751 h 3006470"/>
                        <a:gd name="connsiteX94-139669" fmla="*/ 5825679 w 6006665"/>
                        <a:gd name="connsiteY94-139670" fmla="*/ 1373379 h 3006470"/>
                        <a:gd name="connsiteX95-139671" fmla="*/ 5822051 w 6006665"/>
                        <a:gd name="connsiteY95-139672" fmla="*/ 1322574 h 3006470"/>
                        <a:gd name="connsiteX96-139673" fmla="*/ 5834092 w 6006665"/>
                        <a:gd name="connsiteY96-139674" fmla="*/ 1324447 h 3006470"/>
                        <a:gd name="connsiteX97-139675" fmla="*/ 5833958 w 6006665"/>
                        <a:gd name="connsiteY97-139676" fmla="*/ 1322574 h 3006470"/>
                        <a:gd name="connsiteX98-139677" fmla="*/ 5936219 w 6006665"/>
                        <a:gd name="connsiteY98-139678" fmla="*/ 1338481 h 3006470"/>
                        <a:gd name="connsiteX99-139679" fmla="*/ 6006665 w 6006665"/>
                        <a:gd name="connsiteY99-139680" fmla="*/ 1418018 h 3006470"/>
                        <a:gd name="connsiteX100-139681" fmla="*/ 5968033 w 6006665"/>
                        <a:gd name="connsiteY100-139682" fmla="*/ 1456650 h 3006470"/>
                        <a:gd name="connsiteX101-139683" fmla="*/ 5908949 w 6006665"/>
                        <a:gd name="connsiteY101-139684" fmla="*/ 1468012 h 3006470"/>
                        <a:gd name="connsiteX102-139685" fmla="*/ 5908949 w 6006665"/>
                        <a:gd name="connsiteY102-139686" fmla="*/ 1554366 h 3006470"/>
                        <a:gd name="connsiteX103-139687" fmla="*/ 5893042 w 6006665"/>
                        <a:gd name="connsiteY103-139688" fmla="*/ 1570273 h 3006470"/>
                        <a:gd name="connsiteX104-139689" fmla="*/ 5881135 w 6006665"/>
                        <a:gd name="connsiteY104-139690" fmla="*/ 1570273 h 3006470"/>
                        <a:gd name="connsiteX105-139691" fmla="*/ 5861227 w 6006665"/>
                        <a:gd name="connsiteY105-139692" fmla="*/ 1570273 h 3006470"/>
                        <a:gd name="connsiteX106-139693" fmla="*/ 5849321 w 6006665"/>
                        <a:gd name="connsiteY106-139694" fmla="*/ 1570273 h 3006470"/>
                        <a:gd name="connsiteX107-139695" fmla="*/ 5817506 w 6006665"/>
                        <a:gd name="connsiteY107-139696" fmla="*/ 1536186 h 3006470"/>
                        <a:gd name="connsiteX108-139697" fmla="*/ 5767511 w 6006665"/>
                        <a:gd name="connsiteY108-139698" fmla="*/ 1511189 h 3006470"/>
                        <a:gd name="connsiteX109-139699" fmla="*/ 5762967 w 6006665"/>
                        <a:gd name="connsiteY109-139700" fmla="*/ 1477102 h 3006470"/>
                        <a:gd name="connsiteX110-139701" fmla="*/ 5729132 w 6006665"/>
                        <a:gd name="connsiteY110-139702" fmla="*/ 1463170 h 3006470"/>
                        <a:gd name="connsiteX111-139703" fmla="*/ 5695337 w 6006665"/>
                        <a:gd name="connsiteY111-139704" fmla="*/ 1472557 h 3006470"/>
                        <a:gd name="connsiteX112-139705" fmla="*/ 5693366 w 6006665"/>
                        <a:gd name="connsiteY112-139706" fmla="*/ 1469797 h 3006470"/>
                        <a:gd name="connsiteX113-139707" fmla="*/ 5683431 w 6006665"/>
                        <a:gd name="connsiteY113-139708" fmla="*/ 1472557 h 3006470"/>
                        <a:gd name="connsiteX114-139709" fmla="*/ 5660706 w 6006665"/>
                        <a:gd name="connsiteY114-139710" fmla="*/ 1440742 h 3006470"/>
                        <a:gd name="connsiteX115-139711" fmla="*/ 5669644 w 6006665"/>
                        <a:gd name="connsiteY115-139712" fmla="*/ 1415717 h 3006470"/>
                        <a:gd name="connsiteX116-139713" fmla="*/ 5640799 w 6006665"/>
                        <a:gd name="connsiteY116-139714" fmla="*/ 1429380 h 3006470"/>
                        <a:gd name="connsiteX117-139715" fmla="*/ 5656705 w 6006665"/>
                        <a:gd name="connsiteY117-139716" fmla="*/ 1472557 h 3006470"/>
                        <a:gd name="connsiteX118-139717" fmla="*/ 5633981 w 6006665"/>
                        <a:gd name="connsiteY118-139718" fmla="*/ 1511189 h 3006470"/>
                        <a:gd name="connsiteX119-139719" fmla="*/ 5586259 w 6006665"/>
                        <a:gd name="connsiteY119-139720" fmla="*/ 1547548 h 3006470"/>
                        <a:gd name="connsiteX120-139721" fmla="*/ 5575676 w 6006665"/>
                        <a:gd name="connsiteY120-139722" fmla="*/ 1546540 h 3006470"/>
                        <a:gd name="connsiteX121-139723" fmla="*/ 5574353 w 6006665"/>
                        <a:gd name="connsiteY121-139724" fmla="*/ 1547548 h 3006470"/>
                        <a:gd name="connsiteX122-139725" fmla="*/ 5539436 w 6006665"/>
                        <a:gd name="connsiteY122-139726" fmla="*/ 1544223 h 3006470"/>
                        <a:gd name="connsiteX123-139727" fmla="*/ 5570352 w 6006665"/>
                        <a:gd name="connsiteY123-139728" fmla="*/ 1586180 h 3006470"/>
                        <a:gd name="connsiteX124-139729" fmla="*/ 5593077 w 6006665"/>
                        <a:gd name="connsiteY124-139730" fmla="*/ 1649809 h 3006470"/>
                        <a:gd name="connsiteX125-139731" fmla="*/ 5608984 w 6006665"/>
                        <a:gd name="connsiteY125-139732" fmla="*/ 1677079 h 3006470"/>
                        <a:gd name="connsiteX126-139733" fmla="*/ 5613529 w 6006665"/>
                        <a:gd name="connsiteY126-139734" fmla="*/ 1708893 h 3006470"/>
                        <a:gd name="connsiteX127-139735" fmla="*/ 5608984 w 6006665"/>
                        <a:gd name="connsiteY127-139736" fmla="*/ 1731618 h 3006470"/>
                        <a:gd name="connsiteX128-139737" fmla="*/ 5597799 w 6006665"/>
                        <a:gd name="connsiteY128-139738" fmla="*/ 1728009 h 3006470"/>
                        <a:gd name="connsiteX129-139739" fmla="*/ 5597077 w 6006665"/>
                        <a:gd name="connsiteY129-139740" fmla="*/ 1731618 h 3006470"/>
                        <a:gd name="connsiteX130-139741" fmla="*/ 5534271 w 6006665"/>
                        <a:gd name="connsiteY130-139742" fmla="*/ 1711358 h 3006470"/>
                        <a:gd name="connsiteX131-139743" fmla="*/ 5436277 w 6006665"/>
                        <a:gd name="connsiteY131-139744" fmla="*/ 1767977 h 3006470"/>
                        <a:gd name="connsiteX132-139745" fmla="*/ 5397645 w 6006665"/>
                        <a:gd name="connsiteY132-139746" fmla="*/ 1779340 h 3006470"/>
                        <a:gd name="connsiteX133-139747" fmla="*/ 5345378 w 6006665"/>
                        <a:gd name="connsiteY133-139748" fmla="*/ 1833879 h 3006470"/>
                        <a:gd name="connsiteX134-139749" fmla="*/ 5290839 w 6006665"/>
                        <a:gd name="connsiteY134-139750" fmla="*/ 1881600 h 3006470"/>
                        <a:gd name="connsiteX135-139751" fmla="*/ 5274932 w 6006665"/>
                        <a:gd name="connsiteY135-139752" fmla="*/ 1913415 h 3006470"/>
                        <a:gd name="connsiteX136-139753" fmla="*/ 5267238 w 6006665"/>
                        <a:gd name="connsiteY136-139754" fmla="*/ 1904988 h 3006470"/>
                        <a:gd name="connsiteX137-139755" fmla="*/ 5263025 w 6006665"/>
                        <a:gd name="connsiteY137-139756" fmla="*/ 1913415 h 3006470"/>
                        <a:gd name="connsiteX138-139757" fmla="*/ 5219538 w 6006665"/>
                        <a:gd name="connsiteY138-139758" fmla="*/ 1865787 h 3006470"/>
                        <a:gd name="connsiteX139-139759" fmla="*/ 5129494 w 6006665"/>
                        <a:gd name="connsiteY139-139760" fmla="*/ 1920232 h 3006470"/>
                        <a:gd name="connsiteX140-139761" fmla="*/ 5126389 w 6006665"/>
                        <a:gd name="connsiteY140-139762" fmla="*/ 1914910 h 3006470"/>
                        <a:gd name="connsiteX141-139763" fmla="*/ 5117587 w 6006665"/>
                        <a:gd name="connsiteY141-139764" fmla="*/ 1920232 h 3006470"/>
                        <a:gd name="connsiteX142-139765" fmla="*/ 5105544 w 6006665"/>
                        <a:gd name="connsiteY142-139766" fmla="*/ 1899586 h 3006470"/>
                        <a:gd name="connsiteX143-139767" fmla="*/ 5074955 w 6006665"/>
                        <a:gd name="connsiteY143-139768" fmla="*/ 1924777 h 3006470"/>
                        <a:gd name="connsiteX144-139769" fmla="*/ 5065718 w 6006665"/>
                        <a:gd name="connsiteY144-139770" fmla="*/ 1922578 h 3006470"/>
                        <a:gd name="connsiteX145-139771" fmla="*/ 5063048 w 6006665"/>
                        <a:gd name="connsiteY145-139772" fmla="*/ 1924777 h 3006470"/>
                        <a:gd name="connsiteX146-139773" fmla="*/ 5026594 w 6006665"/>
                        <a:gd name="connsiteY146-139774" fmla="*/ 1916098 h 3006470"/>
                        <a:gd name="connsiteX147-139775" fmla="*/ 5015871 w 6006665"/>
                        <a:gd name="connsiteY147-139776" fmla="*/ 1961137 h 3006470"/>
                        <a:gd name="connsiteX148-139777" fmla="*/ 4974967 w 6006665"/>
                        <a:gd name="connsiteY148-139778" fmla="*/ 2027038 h 3006470"/>
                        <a:gd name="connsiteX149-139779" fmla="*/ 4974967 w 6006665"/>
                        <a:gd name="connsiteY149-139780" fmla="*/ 2058853 h 3006470"/>
                        <a:gd name="connsiteX150-139781" fmla="*/ 5015871 w 6006665"/>
                        <a:gd name="connsiteY150-139782" fmla="*/ 2074760 h 3006470"/>
                        <a:gd name="connsiteX151-139783" fmla="*/ 5011326 w 6006665"/>
                        <a:gd name="connsiteY151-139784" fmla="*/ 2172476 h 3006470"/>
                        <a:gd name="connsiteX152-139785" fmla="*/ 4999419 w 6006665"/>
                        <a:gd name="connsiteY152-139786" fmla="*/ 2172476 h 3006470"/>
                        <a:gd name="connsiteX153-139787" fmla="*/ 4974967 w 6006665"/>
                        <a:gd name="connsiteY153-139788" fmla="*/ 2172476 h 3006470"/>
                        <a:gd name="connsiteX154-139789" fmla="*/ 4963605 w 6006665"/>
                        <a:gd name="connsiteY154-139790" fmla="*/ 2224742 h 3006470"/>
                        <a:gd name="connsiteX155-139791" fmla="*/ 4974967 w 6006665"/>
                        <a:gd name="connsiteY155-139792" fmla="*/ 2252012 h 3006470"/>
                        <a:gd name="connsiteX156-139793" fmla="*/ 4909065 w 6006665"/>
                        <a:gd name="connsiteY156-139794" fmla="*/ 2286099 h 3006470"/>
                        <a:gd name="connsiteX157-139795" fmla="*/ 4897703 w 6006665"/>
                        <a:gd name="connsiteY157-139796" fmla="*/ 2354273 h 3006470"/>
                        <a:gd name="connsiteX158-139797" fmla="*/ 4845437 w 6006665"/>
                        <a:gd name="connsiteY158-139798" fmla="*/ 2370180 h 3006470"/>
                        <a:gd name="connsiteX159-139799" fmla="*/ 4834074 w 6006665"/>
                        <a:gd name="connsiteY159-139800" fmla="*/ 2429264 h 3006470"/>
                        <a:gd name="connsiteX160-139801" fmla="*/ 4779535 w 6006665"/>
                        <a:gd name="connsiteY160-139802" fmla="*/ 2488348 h 3006470"/>
                        <a:gd name="connsiteX161-139803" fmla="*/ 4777225 w 6006665"/>
                        <a:gd name="connsiteY161-139804" fmla="*/ 2477952 h 3006470"/>
                        <a:gd name="connsiteX162-139805" fmla="*/ 4767628 w 6006665"/>
                        <a:gd name="connsiteY162-139806" fmla="*/ 2488348 h 3006470"/>
                        <a:gd name="connsiteX163-139807" fmla="*/ 4758538 w 6006665"/>
                        <a:gd name="connsiteY163-139808" fmla="*/ 2447444 h 3006470"/>
                        <a:gd name="connsiteX164-139809" fmla="*/ 4742631 w 6006665"/>
                        <a:gd name="connsiteY164-139810" fmla="*/ 2361090 h 3006470"/>
                        <a:gd name="connsiteX165-139811" fmla="*/ 4715361 w 6006665"/>
                        <a:gd name="connsiteY165-139812" fmla="*/ 2220198 h 3006470"/>
                        <a:gd name="connsiteX166-139813" fmla="*/ 4735813 w 6006665"/>
                        <a:gd name="connsiteY166-139814" fmla="*/ 2129299 h 3006470"/>
                        <a:gd name="connsiteX167-139815" fmla="*/ 4767628 w 6006665"/>
                        <a:gd name="connsiteY167-139816" fmla="*/ 2086122 h 3006470"/>
                        <a:gd name="connsiteX168-139817" fmla="*/ 4767628 w 6006665"/>
                        <a:gd name="connsiteY168-139818" fmla="*/ 2058853 h 3006470"/>
                        <a:gd name="connsiteX169-139819" fmla="*/ 4826712 w 6006665"/>
                        <a:gd name="connsiteY169-139820" fmla="*/ 2042945 h 3006470"/>
                        <a:gd name="connsiteX170-139821" fmla="*/ 4892613 w 6006665"/>
                        <a:gd name="connsiteY170-139822" fmla="*/ 1952047 h 3006470"/>
                        <a:gd name="connsiteX171-139823" fmla="*/ 4956243 w 6006665"/>
                        <a:gd name="connsiteY171-139824" fmla="*/ 1877056 h 3006470"/>
                        <a:gd name="connsiteX172-139825" fmla="*/ 5022143 w 6006665"/>
                        <a:gd name="connsiteY172-139826" fmla="*/ 1817971 h 3006470"/>
                        <a:gd name="connsiteX173-139827" fmla="*/ 5046694 w 6006665"/>
                        <a:gd name="connsiteY173-139828" fmla="*/ 1710844 h 3006470"/>
                        <a:gd name="connsiteX174-139829" fmla="*/ 5015871 w 6006665"/>
                        <a:gd name="connsiteY174-139830" fmla="*/ 1715711 h 3006470"/>
                        <a:gd name="connsiteX175-139831" fmla="*/ 4995419 w 6006665"/>
                        <a:gd name="connsiteY175-139832" fmla="*/ 1779340 h 3006470"/>
                        <a:gd name="connsiteX176-139833" fmla="*/ 4904521 w 6006665"/>
                        <a:gd name="connsiteY176-139834" fmla="*/ 1865693 h 3006470"/>
                        <a:gd name="connsiteX177-139835" fmla="*/ 4901708 w 6006665"/>
                        <a:gd name="connsiteY177-139836" fmla="*/ 1857053 h 3006470"/>
                        <a:gd name="connsiteX178-139837" fmla="*/ 4892613 w 6006665"/>
                        <a:gd name="connsiteY178-139838" fmla="*/ 1865693 h 3006470"/>
                        <a:gd name="connsiteX179-139839" fmla="*/ 4861835 w 6006665"/>
                        <a:gd name="connsiteY179-139840" fmla="*/ 1771159 h 3006470"/>
                        <a:gd name="connsiteX180-139841" fmla="*/ 4779535 w 6006665"/>
                        <a:gd name="connsiteY180-139842" fmla="*/ 1795247 h 3006470"/>
                        <a:gd name="connsiteX181-139843" fmla="*/ 4684091 w 6006665"/>
                        <a:gd name="connsiteY181-139844" fmla="*/ 1920232 h 3006470"/>
                        <a:gd name="connsiteX182-139845" fmla="*/ 4715906 w 6006665"/>
                        <a:gd name="connsiteY182-139846" fmla="*/ 1967954 h 3006470"/>
                        <a:gd name="connsiteX183-139847" fmla="*/ 4636369 w 6006665"/>
                        <a:gd name="connsiteY183-139848" fmla="*/ 1983861 h 3006470"/>
                        <a:gd name="connsiteX184-139849" fmla="*/ 4577285 w 6006665"/>
                        <a:gd name="connsiteY184-139850" fmla="*/ 1988406 h 3006470"/>
                        <a:gd name="connsiteX185-139851" fmla="*/ 4577373 w 6006665"/>
                        <a:gd name="connsiteY185-139852" fmla="*/ 1987484 h 3006470"/>
                        <a:gd name="connsiteX186-139853" fmla="*/ 4565379 w 6006665"/>
                        <a:gd name="connsiteY186-139854" fmla="*/ 1988406 h 3006470"/>
                        <a:gd name="connsiteX187-139855" fmla="*/ 4569923 w 6006665"/>
                        <a:gd name="connsiteY187-139856" fmla="*/ 1940685 h 3006470"/>
                        <a:gd name="connsiteX188-139857" fmla="*/ 4520081 w 6006665"/>
                        <a:gd name="connsiteY188-139858" fmla="*/ 1931099 h 3006470"/>
                        <a:gd name="connsiteX189-139859" fmla="*/ 4475025 w 6006665"/>
                        <a:gd name="connsiteY189-139860" fmla="*/ 1961137 h 3006470"/>
                        <a:gd name="connsiteX190-139861" fmla="*/ 4464394 w 6006665"/>
                        <a:gd name="connsiteY190-139862" fmla="*/ 1960286 h 3006470"/>
                        <a:gd name="connsiteX191-139863" fmla="*/ 4463118 w 6006665"/>
                        <a:gd name="connsiteY191-139864" fmla="*/ 1961137 h 3006470"/>
                        <a:gd name="connsiteX192-139865" fmla="*/ 4357637 w 6006665"/>
                        <a:gd name="connsiteY192-139866" fmla="*/ 1952698 h 3006470"/>
                        <a:gd name="connsiteX193-139867" fmla="*/ 4243233 w 6006665"/>
                        <a:gd name="connsiteY193-139868" fmla="*/ 1972499 h 3006470"/>
                        <a:gd name="connsiteX194-139869" fmla="*/ 4125065 w 6006665"/>
                        <a:gd name="connsiteY194-139870" fmla="*/ 2106574 h 3006470"/>
                        <a:gd name="connsiteX195-139871" fmla="*/ 3984173 w 6006665"/>
                        <a:gd name="connsiteY195-139872" fmla="*/ 2263374 h 3006470"/>
                        <a:gd name="connsiteX196-139873" fmla="*/ 4038712 w 6006665"/>
                        <a:gd name="connsiteY196-139874" fmla="*/ 2267919 h 3006470"/>
                        <a:gd name="connsiteX197-139875" fmla="*/ 4059164 w 6006665"/>
                        <a:gd name="connsiteY197-139876" fmla="*/ 2311096 h 3006470"/>
                        <a:gd name="connsiteX198-139877" fmla="*/ 4087782 w 6006665"/>
                        <a:gd name="connsiteY198-139878" fmla="*/ 2319513 h 3006470"/>
                        <a:gd name="connsiteX199-139879" fmla="*/ 4106341 w 6006665"/>
                        <a:gd name="connsiteY199-139880" fmla="*/ 2290644 h 3006470"/>
                        <a:gd name="connsiteX200-139881" fmla="*/ 4117411 w 6006665"/>
                        <a:gd name="connsiteY200-139882" fmla="*/ 2291946 h 3006470"/>
                        <a:gd name="connsiteX201-139883" fmla="*/ 4118248 w 6006665"/>
                        <a:gd name="connsiteY201-139884" fmla="*/ 2290644 h 3006470"/>
                        <a:gd name="connsiteX202-139885" fmla="*/ 4156880 w 6006665"/>
                        <a:gd name="connsiteY202-139886" fmla="*/ 2295189 h 3006470"/>
                        <a:gd name="connsiteX203-139887" fmla="*/ 4211419 w 6006665"/>
                        <a:gd name="connsiteY203-139888" fmla="*/ 2365635 h 3006470"/>
                        <a:gd name="connsiteX204-139889" fmla="*/ 4215964 w 6006665"/>
                        <a:gd name="connsiteY204-139890" fmla="*/ 2413357 h 3006470"/>
                        <a:gd name="connsiteX205-139891" fmla="*/ 4184149 w 6006665"/>
                        <a:gd name="connsiteY205-139892" fmla="*/ 2472441 h 3006470"/>
                        <a:gd name="connsiteX206-139893" fmla="*/ 4177332 w 6006665"/>
                        <a:gd name="connsiteY206-139894" fmla="*/ 2542887 h 3006470"/>
                        <a:gd name="connsiteX207-139895" fmla="*/ 4161425 w 6006665"/>
                        <a:gd name="connsiteY207-139896" fmla="*/ 2629241 h 3006470"/>
                        <a:gd name="connsiteX208-139897" fmla="*/ 4109158 w 6006665"/>
                        <a:gd name="connsiteY208-139898" fmla="*/ 2708777 h 3006470"/>
                        <a:gd name="connsiteX209-139899" fmla="*/ 4097796 w 6006665"/>
                        <a:gd name="connsiteY209-139900" fmla="*/ 2747409 h 3006470"/>
                        <a:gd name="connsiteX210-139901" fmla="*/ 4043257 w 6006665"/>
                        <a:gd name="connsiteY210-139902" fmla="*/ 2806493 h 3006470"/>
                        <a:gd name="connsiteX211-139903" fmla="*/ 3995535 w 6006665"/>
                        <a:gd name="connsiteY211-139904" fmla="*/ 2865577 h 3006470"/>
                        <a:gd name="connsiteX212-139905" fmla="*/ 3975083 w 6006665"/>
                        <a:gd name="connsiteY212-139906" fmla="*/ 2897392 h 3006470"/>
                        <a:gd name="connsiteX213-139907" fmla="*/ 3925089 w 6006665"/>
                        <a:gd name="connsiteY213-139908" fmla="*/ 2924661 h 3006470"/>
                        <a:gd name="connsiteX214-139909" fmla="*/ 3913182 w 6006665"/>
                        <a:gd name="connsiteY214-139910" fmla="*/ 2924661 h 3006470"/>
                        <a:gd name="connsiteX215-139911" fmla="*/ 3904637 w 6006665"/>
                        <a:gd name="connsiteY215-139912" fmla="*/ 2924661 h 3006470"/>
                        <a:gd name="connsiteX216-139913" fmla="*/ 3892729 w 6006665"/>
                        <a:gd name="connsiteY216-139914" fmla="*/ 2924661 h 3006470"/>
                        <a:gd name="connsiteX217-139915" fmla="*/ 3871063 w 6006665"/>
                        <a:gd name="connsiteY217-139916" fmla="*/ 2908412 h 3006470"/>
                        <a:gd name="connsiteX218-139917" fmla="*/ 3829645 w 6006665"/>
                        <a:gd name="connsiteY218-139918" fmla="*/ 2936024 h 3006470"/>
                        <a:gd name="connsiteX219-139919" fmla="*/ 3822828 w 6006665"/>
                        <a:gd name="connsiteY219-139920" fmla="*/ 2956476 h 3006470"/>
                        <a:gd name="connsiteX220-139921" fmla="*/ 3818283 w 6006665"/>
                        <a:gd name="connsiteY220-139922" fmla="*/ 2947386 h 3006470"/>
                        <a:gd name="connsiteX221-139923" fmla="*/ 3818283 w 6006665"/>
                        <a:gd name="connsiteY221-139924" fmla="*/ 2935660 h 3006470"/>
                        <a:gd name="connsiteX222-139925" fmla="*/ 3817738 w 6006665"/>
                        <a:gd name="connsiteY222-139926" fmla="*/ 2936024 h 3006470"/>
                        <a:gd name="connsiteX223-139927" fmla="*/ 3810921 w 6006665"/>
                        <a:gd name="connsiteY223-139928" fmla="*/ 2956476 h 3006470"/>
                        <a:gd name="connsiteX224-139929" fmla="*/ 3806376 w 6006665"/>
                        <a:gd name="connsiteY224-139930" fmla="*/ 2947386 h 3006470"/>
                        <a:gd name="connsiteX225-139931" fmla="*/ 3806376 w 6006665"/>
                        <a:gd name="connsiteY225-139932" fmla="*/ 2920116 h 3006470"/>
                        <a:gd name="connsiteX226-139933" fmla="*/ 3818283 w 6006665"/>
                        <a:gd name="connsiteY226-139934" fmla="*/ 2920116 h 3006470"/>
                        <a:gd name="connsiteX227-139935" fmla="*/ 3826828 w 6006665"/>
                        <a:gd name="connsiteY227-139936" fmla="*/ 2920116 h 3006470"/>
                        <a:gd name="connsiteX228-139937" fmla="*/ 3833645 w 6006665"/>
                        <a:gd name="connsiteY228-139938" fmla="*/ 2861032 h 3006470"/>
                        <a:gd name="connsiteX229-139939" fmla="*/ 3822283 w 6006665"/>
                        <a:gd name="connsiteY229-139940" fmla="*/ 2817856 h 3006470"/>
                        <a:gd name="connsiteX230-139941" fmla="*/ 3849553 w 6006665"/>
                        <a:gd name="connsiteY230-139942" fmla="*/ 2795131 h 3006470"/>
                        <a:gd name="connsiteX231-139943" fmla="*/ 3858814 w 6006665"/>
                        <a:gd name="connsiteY231-139944" fmla="*/ 2797336 h 3006470"/>
                        <a:gd name="connsiteX232-139945" fmla="*/ 3861460 w 6006665"/>
                        <a:gd name="connsiteY232-139946" fmla="*/ 2795131 h 3006470"/>
                        <a:gd name="connsiteX233-139947" fmla="*/ 3898487 w 6006665"/>
                        <a:gd name="connsiteY233-139948" fmla="*/ 2803947 h 3006470"/>
                        <a:gd name="connsiteX234-139949" fmla="*/ 3919999 w 6006665"/>
                        <a:gd name="connsiteY234-139950" fmla="*/ 2758772 h 3006470"/>
                        <a:gd name="connsiteX235-139951" fmla="*/ 3935906 w 6006665"/>
                        <a:gd name="connsiteY235-139952" fmla="*/ 2699687 h 3006470"/>
                        <a:gd name="connsiteX236-139953" fmla="*/ 3947269 w 6006665"/>
                        <a:gd name="connsiteY236-139954" fmla="*/ 2676963 h 3006470"/>
                        <a:gd name="connsiteX237-139955" fmla="*/ 3966292 w 6006665"/>
                        <a:gd name="connsiteY237-139956" fmla="*/ 2632575 h 3006470"/>
                        <a:gd name="connsiteX238-139957" fmla="*/ 3915999 w 6006665"/>
                        <a:gd name="connsiteY238-139958" fmla="*/ 2645148 h 3006470"/>
                        <a:gd name="connsiteX239-139959" fmla="*/ 3888729 w 6006665"/>
                        <a:gd name="connsiteY239-139960" fmla="*/ 2667873 h 3006470"/>
                        <a:gd name="connsiteX240-139961" fmla="*/ 3876822 w 6006665"/>
                        <a:gd name="connsiteY240-139962" fmla="*/ 2667873 h 3006470"/>
                        <a:gd name="connsiteX241-139963" fmla="*/ 3829645 w 6006665"/>
                        <a:gd name="connsiteY241-139964" fmla="*/ 2667873 h 3006470"/>
                        <a:gd name="connsiteX242-139965" fmla="*/ 3817738 w 6006665"/>
                        <a:gd name="connsiteY242-139966" fmla="*/ 2667873 h 3006470"/>
                        <a:gd name="connsiteX243-139967" fmla="*/ 3801831 w 6006665"/>
                        <a:gd name="connsiteY243-139968" fmla="*/ 2613334 h 3006470"/>
                        <a:gd name="connsiteX244-139969" fmla="*/ 3758654 w 6006665"/>
                        <a:gd name="connsiteY244-139970" fmla="*/ 2574702 h 3006470"/>
                        <a:gd name="connsiteX245-139971" fmla="*/ 3692753 w 6006665"/>
                        <a:gd name="connsiteY245-139972" fmla="*/ 2558795 h 3006470"/>
                        <a:gd name="connsiteX246-139973" fmla="*/ 3683663 w 6006665"/>
                        <a:gd name="connsiteY246-139974" fmla="*/ 2499711 h 3006470"/>
                        <a:gd name="connsiteX247-139975" fmla="*/ 3672301 w 6006665"/>
                        <a:gd name="connsiteY247-139976" fmla="*/ 2467896 h 3006470"/>
                        <a:gd name="connsiteX248-139977" fmla="*/ 3656393 w 6006665"/>
                        <a:gd name="connsiteY248-139978" fmla="*/ 2440627 h 3006470"/>
                        <a:gd name="connsiteX249-139979" fmla="*/ 3633669 w 6006665"/>
                        <a:gd name="connsiteY249-139980" fmla="*/ 2381542 h 3006470"/>
                        <a:gd name="connsiteX250-139981" fmla="*/ 3601854 w 6006665"/>
                        <a:gd name="connsiteY250-139982" fmla="*/ 2361090 h 3006470"/>
                        <a:gd name="connsiteX251-139983" fmla="*/ 3545995 w 6006665"/>
                        <a:gd name="connsiteY251-139984" fmla="*/ 2339606 h 3006470"/>
                        <a:gd name="connsiteX252-139985" fmla="*/ 3506955 w 6006665"/>
                        <a:gd name="connsiteY252-139986" fmla="*/ 2345183 h 3006470"/>
                        <a:gd name="connsiteX253-139987" fmla="*/ 3463779 w 6006665"/>
                        <a:gd name="connsiteY253-139988" fmla="*/ 2354273 h 3006470"/>
                        <a:gd name="connsiteX254-139989" fmla="*/ 3431964 w 6006665"/>
                        <a:gd name="connsiteY254-139990" fmla="*/ 2381542 h 3006470"/>
                        <a:gd name="connsiteX255-139991" fmla="*/ 3452416 w 6006665"/>
                        <a:gd name="connsiteY255-139992" fmla="*/ 2397450 h 3006470"/>
                        <a:gd name="connsiteX256-139993" fmla="*/ 3452416 w 6006665"/>
                        <a:gd name="connsiteY256-139994" fmla="*/ 2429264 h 3006470"/>
                        <a:gd name="connsiteX257-139995" fmla="*/ 3431964 w 6006665"/>
                        <a:gd name="connsiteY257-139996" fmla="*/ 2451989 h 3006470"/>
                        <a:gd name="connsiteX258-139997" fmla="*/ 3400150 w 6006665"/>
                        <a:gd name="connsiteY258-139998" fmla="*/ 2511073 h 3006470"/>
                        <a:gd name="connsiteX259-139999" fmla="*/ 3400150 w 6006665"/>
                        <a:gd name="connsiteY259-140000" fmla="*/ 2538343 h 3006470"/>
                        <a:gd name="connsiteX260-140001" fmla="*/ 3350155 w 6006665"/>
                        <a:gd name="connsiteY260-140002" fmla="*/ 2570157 h 3006470"/>
                        <a:gd name="connsiteX261-140003" fmla="*/ 3342342 w 6006665"/>
                        <a:gd name="connsiteY261-140004" fmla="*/ 2567553 h 3006470"/>
                        <a:gd name="connsiteX262-140005" fmla="*/ 3338249 w 6006665"/>
                        <a:gd name="connsiteY262-140006" fmla="*/ 2570157 h 3006470"/>
                        <a:gd name="connsiteX263-140007" fmla="*/ 3290527 w 6006665"/>
                        <a:gd name="connsiteY263-140008" fmla="*/ 2554250 h 3006470"/>
                        <a:gd name="connsiteX264-140009" fmla="*/ 3259257 w 6006665"/>
                        <a:gd name="connsiteY264-140010" fmla="*/ 2554250 h 3006470"/>
                        <a:gd name="connsiteX265-140011" fmla="*/ 3247350 w 6006665"/>
                        <a:gd name="connsiteY265-140012" fmla="*/ 2554250 h 3006470"/>
                        <a:gd name="connsiteX266-140013" fmla="*/ 3231443 w 6006665"/>
                        <a:gd name="connsiteY266-140014" fmla="*/ 2538343 h 3006470"/>
                        <a:gd name="connsiteX267-140015" fmla="*/ 3213271 w 6006665"/>
                        <a:gd name="connsiteY267-140016" fmla="*/ 2533799 h 3006470"/>
                        <a:gd name="connsiteX268-140017" fmla="*/ 3168359 w 6006665"/>
                        <a:gd name="connsiteY268-140018" fmla="*/ 2570157 h 3006470"/>
                        <a:gd name="connsiteX269-140019" fmla="*/ 3120637 w 6006665"/>
                        <a:gd name="connsiteY269-140020" fmla="*/ 2581519 h 3006470"/>
                        <a:gd name="connsiteX270-140021" fmla="*/ 3082005 w 6006665"/>
                        <a:gd name="connsiteY270-140022" fmla="*/ 2597427 h 3006470"/>
                        <a:gd name="connsiteX271-140023" fmla="*/ 3074460 w 6006665"/>
                        <a:gd name="connsiteY271-140024" fmla="*/ 2595630 h 3006470"/>
                        <a:gd name="connsiteX272-140025" fmla="*/ 3070098 w 6006665"/>
                        <a:gd name="connsiteY272-140026" fmla="*/ 2597427 h 3006470"/>
                        <a:gd name="connsiteX273-140027" fmla="*/ 3022376 w 6006665"/>
                        <a:gd name="connsiteY273-140028" fmla="*/ 2586064 h 3006470"/>
                        <a:gd name="connsiteX274-140029" fmla="*/ 3000196 w 6006665"/>
                        <a:gd name="connsiteY274-140030" fmla="*/ 2586064 h 3006470"/>
                        <a:gd name="connsiteX275-140031" fmla="*/ 2988289 w 6006665"/>
                        <a:gd name="connsiteY275-140032" fmla="*/ 2586064 h 3006470"/>
                        <a:gd name="connsiteX276-140033" fmla="*/ 2967837 w 6006665"/>
                        <a:gd name="connsiteY276-140034" fmla="*/ 2554250 h 3006470"/>
                        <a:gd name="connsiteX277-140035" fmla="*/ 2929205 w 6006665"/>
                        <a:gd name="connsiteY277-140036" fmla="*/ 2526980 h 3006470"/>
                        <a:gd name="connsiteX278-140037" fmla="*/ 2902153 w 6006665"/>
                        <a:gd name="connsiteY278-140038" fmla="*/ 2523116 h 3006470"/>
                        <a:gd name="connsiteX279-140039" fmla="*/ 2861576 w 6006665"/>
                        <a:gd name="connsiteY279-140040" fmla="*/ 2526980 h 3006470"/>
                        <a:gd name="connsiteX280-140041" fmla="*/ 2822944 w 6006665"/>
                        <a:gd name="connsiteY280-140042" fmla="*/ 2538343 h 3006470"/>
                        <a:gd name="connsiteX281-140043" fmla="*/ 2818139 w 6006665"/>
                        <a:gd name="connsiteY281-140044" fmla="*/ 2536254 h 3006470"/>
                        <a:gd name="connsiteX282-140045" fmla="*/ 2811037 w 6006665"/>
                        <a:gd name="connsiteY282-140046" fmla="*/ 2538343 h 3006470"/>
                        <a:gd name="connsiteX283-140047" fmla="*/ 2758770 w 6006665"/>
                        <a:gd name="connsiteY283-140048" fmla="*/ 2515618 h 3006470"/>
                        <a:gd name="connsiteX284-140049" fmla="*/ 2751953 w 6006665"/>
                        <a:gd name="connsiteY284-140050" fmla="*/ 2472441 h 3006470"/>
                        <a:gd name="connsiteX285-140051" fmla="*/ 2708776 w 6006665"/>
                        <a:gd name="connsiteY285-140052" fmla="*/ 2456534 h 3006470"/>
                        <a:gd name="connsiteX286-140053" fmla="*/ 2676962 w 6006665"/>
                        <a:gd name="connsiteY286-140054" fmla="*/ 2451989 h 3006470"/>
                        <a:gd name="connsiteX287-140055" fmla="*/ 2642534 w 6006665"/>
                        <a:gd name="connsiteY287-140056" fmla="*/ 2430245 h 3006470"/>
                        <a:gd name="connsiteX288-140057" fmla="*/ 2609333 w 6006665"/>
                        <a:gd name="connsiteY288-140058" fmla="*/ 2488348 h 3006470"/>
                        <a:gd name="connsiteX289-140059" fmla="*/ 2625240 w 6006665"/>
                        <a:gd name="connsiteY289-140060" fmla="*/ 2522435 h 3006470"/>
                        <a:gd name="connsiteX290-140061" fmla="*/ 2586608 w 6006665"/>
                        <a:gd name="connsiteY290-140062" fmla="*/ 2558795 h 3006470"/>
                        <a:gd name="connsiteX291-140063" fmla="*/ 2577105 w 6006665"/>
                        <a:gd name="connsiteY291-140064" fmla="*/ 2556532 h 3006470"/>
                        <a:gd name="connsiteX292-140065" fmla="*/ 2574701 w 6006665"/>
                        <a:gd name="connsiteY292-140066" fmla="*/ 2558795 h 3006470"/>
                        <a:gd name="connsiteX293-140067" fmla="*/ 2526979 w 6006665"/>
                        <a:gd name="connsiteY293-140068" fmla="*/ 2547432 h 3006470"/>
                        <a:gd name="connsiteX294-140069" fmla="*/ 2490620 w 6006665"/>
                        <a:gd name="connsiteY294-140070" fmla="*/ 2542887 h 3006470"/>
                        <a:gd name="connsiteX295-140071" fmla="*/ 2463350 w 6006665"/>
                        <a:gd name="connsiteY295-140072" fmla="*/ 2515618 h 3006470"/>
                        <a:gd name="connsiteX296-140073" fmla="*/ 2436625 w 6006665"/>
                        <a:gd name="connsiteY296-140074" fmla="*/ 2515618 h 3006470"/>
                        <a:gd name="connsiteX297-140075" fmla="*/ 2424718 w 6006665"/>
                        <a:gd name="connsiteY297-140076" fmla="*/ 2515618 h 3006470"/>
                        <a:gd name="connsiteX298-140077" fmla="*/ 2398858 w 6006665"/>
                        <a:gd name="connsiteY298-140078" fmla="*/ 2502687 h 3006470"/>
                        <a:gd name="connsiteX299-140079" fmla="*/ 2350272 w 6006665"/>
                        <a:gd name="connsiteY299-140080" fmla="*/ 2526980 h 3006470"/>
                        <a:gd name="connsiteX300-140081" fmla="*/ 2282098 w 6006665"/>
                        <a:gd name="connsiteY300-140082" fmla="*/ 2574702 h 3006470"/>
                        <a:gd name="connsiteX301-140083" fmla="*/ 2238921 w 6006665"/>
                        <a:gd name="connsiteY301-140084" fmla="*/ 2586064 h 3006470"/>
                        <a:gd name="connsiteX302-140085" fmla="*/ 2227559 w 6006665"/>
                        <a:gd name="connsiteY302-140086" fmla="*/ 2590609 h 3006470"/>
                        <a:gd name="connsiteX303-140087" fmla="*/ 2225178 w 6006665"/>
                        <a:gd name="connsiteY303-140088" fmla="*/ 2586799 h 3006470"/>
                        <a:gd name="connsiteX304-140089" fmla="*/ 2215652 w 6006665"/>
                        <a:gd name="connsiteY304-140090" fmla="*/ 2590609 h 3006470"/>
                        <a:gd name="connsiteX305-140091" fmla="*/ 2193596 w 6006665"/>
                        <a:gd name="connsiteY305-140092" fmla="*/ 2555320 h 3006470"/>
                        <a:gd name="connsiteX306-140093" fmla="*/ 2157112 w 6006665"/>
                        <a:gd name="connsiteY306-140094" fmla="*/ 2558795 h 3006470"/>
                        <a:gd name="connsiteX307-140095" fmla="*/ 2156291 w 6006665"/>
                        <a:gd name="connsiteY307-140096" fmla="*/ 2557739 h 3006470"/>
                        <a:gd name="connsiteX308-140097" fmla="*/ 2145205 w 6006665"/>
                        <a:gd name="connsiteY308-140098" fmla="*/ 2558795 h 3006470"/>
                        <a:gd name="connsiteX309-140099" fmla="*/ 2129298 w 6006665"/>
                        <a:gd name="connsiteY309-140100" fmla="*/ 2538343 h 3006470"/>
                        <a:gd name="connsiteX310-140101" fmla="*/ 2102029 w 6006665"/>
                        <a:gd name="connsiteY310-140102" fmla="*/ 2526980 h 3006470"/>
                        <a:gd name="connsiteX311-140103" fmla="*/ 2086121 w 6006665"/>
                        <a:gd name="connsiteY311-140104" fmla="*/ 2495166 h 3006470"/>
                        <a:gd name="connsiteX312-140105" fmla="*/ 2070005 w 6006665"/>
                        <a:gd name="connsiteY312-140106" fmla="*/ 2486212 h 3006470"/>
                        <a:gd name="connsiteX313-140107" fmla="*/ 2027582 w 6006665"/>
                        <a:gd name="connsiteY313-140108" fmla="*/ 2499711 h 3006470"/>
                        <a:gd name="connsiteX314-140109" fmla="*/ 2023845 w 6006665"/>
                        <a:gd name="connsiteY314-140110" fmla="*/ 2497111 h 3006470"/>
                        <a:gd name="connsiteX315-140111" fmla="*/ 2018675 w 6006665"/>
                        <a:gd name="connsiteY315-140112" fmla="*/ 2499711 h 3006470"/>
                        <a:gd name="connsiteX316-140113" fmla="*/ 1971363 w 6006665"/>
                        <a:gd name="connsiteY316-140114" fmla="*/ 2468885 h 3006470"/>
                        <a:gd name="connsiteX317-140115" fmla="*/ 1952591 w 6006665"/>
                        <a:gd name="connsiteY317-140116" fmla="*/ 2495166 h 3006470"/>
                        <a:gd name="connsiteX318-140117" fmla="*/ 1947518 w 6006665"/>
                        <a:gd name="connsiteY318-140118" fmla="*/ 2485599 h 3006470"/>
                        <a:gd name="connsiteX319-140119" fmla="*/ 1940684 w 6006665"/>
                        <a:gd name="connsiteY319-140120" fmla="*/ 2495166 h 3006470"/>
                        <a:gd name="connsiteX320-140121" fmla="*/ 1861147 w 6006665"/>
                        <a:gd name="connsiteY320-140122" fmla="*/ 2345183 h 3006470"/>
                        <a:gd name="connsiteX321-140123" fmla="*/ 1811153 w 6006665"/>
                        <a:gd name="connsiteY321-140124" fmla="*/ 2295189 h 3006470"/>
                        <a:gd name="connsiteX322-140125" fmla="*/ 1813950 w 6006665"/>
                        <a:gd name="connsiteY322-140126" fmla="*/ 2292043 h 3006470"/>
                        <a:gd name="connsiteX323-140127" fmla="*/ 787406 w 6006665"/>
                        <a:gd name="connsiteY323-140128" fmla="*/ 2543477 h 3006470"/>
                        <a:gd name="connsiteX324-140129" fmla="*/ 732278 w 6006665"/>
                        <a:gd name="connsiteY324-140130" fmla="*/ 2581519 h 3006470"/>
                        <a:gd name="connsiteX325-140131" fmla="*/ 723188 w 6006665"/>
                        <a:gd name="connsiteY325-140132" fmla="*/ 2633786 h 3006470"/>
                        <a:gd name="connsiteX326-140133" fmla="*/ 747026 w 6006665"/>
                        <a:gd name="connsiteY326-140134" fmla="*/ 2670627 h 3006470"/>
                        <a:gd name="connsiteX327-140135" fmla="*/ 763548 w 6006665"/>
                        <a:gd name="connsiteY327-140136" fmla="*/ 2667873 h 3006470"/>
                        <a:gd name="connsiteX328-140137" fmla="*/ 764871 w 6006665"/>
                        <a:gd name="connsiteY328-140138" fmla="*/ 2669637 h 3006470"/>
                        <a:gd name="connsiteX329-140139" fmla="*/ 775455 w 6006665"/>
                        <a:gd name="connsiteY329-140140" fmla="*/ 2667873 h 3006470"/>
                        <a:gd name="connsiteX330-140141" fmla="*/ 802724 w 6006665"/>
                        <a:gd name="connsiteY330-140142" fmla="*/ 2704232 h 3006470"/>
                        <a:gd name="connsiteX331-140143" fmla="*/ 798179 w 6006665"/>
                        <a:gd name="connsiteY331-140144" fmla="*/ 2731502 h 3006470"/>
                        <a:gd name="connsiteX332-140145" fmla="*/ 818632 w 6006665"/>
                        <a:gd name="connsiteY332-140146" fmla="*/ 2742864 h 3006470"/>
                        <a:gd name="connsiteX333-140147" fmla="*/ 802724 w 6006665"/>
                        <a:gd name="connsiteY333-140148" fmla="*/ 2774679 h 3006470"/>
                        <a:gd name="connsiteX334-140149" fmla="*/ 766365 w 6006665"/>
                        <a:gd name="connsiteY334-140150" fmla="*/ 2779224 h 3006470"/>
                        <a:gd name="connsiteX335-140151" fmla="*/ 727733 w 6006665"/>
                        <a:gd name="connsiteY335-140152" fmla="*/ 2838308 h 3006470"/>
                        <a:gd name="connsiteX336-140153" fmla="*/ 759548 w 6006665"/>
                        <a:gd name="connsiteY336-140154" fmla="*/ 2881485 h 3006470"/>
                        <a:gd name="connsiteX337-140155" fmla="*/ 759548 w 6006665"/>
                        <a:gd name="connsiteY337-140156" fmla="*/ 2920116 h 3006470"/>
                        <a:gd name="connsiteX338-140157" fmla="*/ 798179 w 6006665"/>
                        <a:gd name="connsiteY338-140158" fmla="*/ 2979201 h 3006470"/>
                        <a:gd name="connsiteX339-140159" fmla="*/ 775455 w 6006665"/>
                        <a:gd name="connsiteY339-140160" fmla="*/ 2995108 h 3006470"/>
                        <a:gd name="connsiteX340-140161" fmla="*/ 770910 w 6006665"/>
                        <a:gd name="connsiteY340-140162" fmla="*/ 3006470 h 3006470"/>
                        <a:gd name="connsiteX341-140163" fmla="*/ 759003 w 6006665"/>
                        <a:gd name="connsiteY341-140164" fmla="*/ 3006470 h 3006470"/>
                        <a:gd name="connsiteX342-140165" fmla="*/ 755003 w 6006665"/>
                        <a:gd name="connsiteY342-140166" fmla="*/ 3006470 h 3006470"/>
                        <a:gd name="connsiteX343-140167" fmla="*/ 743096 w 6006665"/>
                        <a:gd name="connsiteY343-140168" fmla="*/ 3006470 h 3006470"/>
                        <a:gd name="connsiteX344-140169" fmla="*/ 715826 w 6006665"/>
                        <a:gd name="connsiteY344-140170" fmla="*/ 2972383 h 3006470"/>
                        <a:gd name="connsiteX345-140171" fmla="*/ 704464 w 6006665"/>
                        <a:gd name="connsiteY345-140172" fmla="*/ 2972383 h 3006470"/>
                        <a:gd name="connsiteX346-140173" fmla="*/ 684012 w 6006665"/>
                        <a:gd name="connsiteY346-140174" fmla="*/ 2963293 h 3006470"/>
                        <a:gd name="connsiteX347-140175" fmla="*/ 672649 w 6006665"/>
                        <a:gd name="connsiteY347-140176" fmla="*/ 2940569 h 3006470"/>
                        <a:gd name="connsiteX348-140177" fmla="*/ 645222 w 6006665"/>
                        <a:gd name="connsiteY348-140178" fmla="*/ 2932732 h 3006470"/>
                        <a:gd name="connsiteX349-140179" fmla="*/ 625472 w 6006665"/>
                        <a:gd name="connsiteY349-140180" fmla="*/ 2936024 h 3006470"/>
                        <a:gd name="connsiteX350-140181" fmla="*/ 623771 w 6006665"/>
                        <a:gd name="connsiteY350-140182" fmla="*/ 2934323 h 3006470"/>
                        <a:gd name="connsiteX351-140183" fmla="*/ 613565 w 6006665"/>
                        <a:gd name="connsiteY351-140184" fmla="*/ 2936024 h 3006470"/>
                        <a:gd name="connsiteX352-140185" fmla="*/ 609020 w 6006665"/>
                        <a:gd name="connsiteY352-140186" fmla="*/ 2931479 h 3006470"/>
                        <a:gd name="connsiteX353-140187" fmla="*/ 559026 w 6006665"/>
                        <a:gd name="connsiteY353-140188" fmla="*/ 2904209 h 3006470"/>
                        <a:gd name="connsiteX354-140189" fmla="*/ 506760 w 6006665"/>
                        <a:gd name="connsiteY354-140190" fmla="*/ 2897392 h 3006470"/>
                        <a:gd name="connsiteX355-140191" fmla="*/ 483280 w 6006665"/>
                        <a:gd name="connsiteY355-140192" fmla="*/ 2890683 h 3006470"/>
                        <a:gd name="connsiteX356-140193" fmla="*/ 480035 w 6006665"/>
                        <a:gd name="connsiteY356-140194" fmla="*/ 2892847 h 3006470"/>
                        <a:gd name="connsiteX357-140195" fmla="*/ 475042 w 6006665"/>
                        <a:gd name="connsiteY357-140196" fmla="*/ 2888329 h 3006470"/>
                        <a:gd name="connsiteX358-140197" fmla="*/ 474945 w 6006665"/>
                        <a:gd name="connsiteY358-140198" fmla="*/ 2888302 h 3006470"/>
                        <a:gd name="connsiteX359-140199" fmla="*/ 468128 w 6006665"/>
                        <a:gd name="connsiteY359-140200" fmla="*/ 2892847 h 3006470"/>
                        <a:gd name="connsiteX360-140201" fmla="*/ 420406 w 6006665"/>
                        <a:gd name="connsiteY360-140202" fmla="*/ 2849670 h 3006470"/>
                        <a:gd name="connsiteX361-140203" fmla="*/ 381774 w 6006665"/>
                        <a:gd name="connsiteY361-140204" fmla="*/ 2833763 h 3006470"/>
                        <a:gd name="connsiteX362-140205" fmla="*/ 349960 w 6006665"/>
                        <a:gd name="connsiteY362-140206" fmla="*/ 2801948 h 3006470"/>
                        <a:gd name="connsiteX363-140207" fmla="*/ 377229 w 6006665"/>
                        <a:gd name="connsiteY363-140208" fmla="*/ 2795131 h 3006470"/>
                        <a:gd name="connsiteX364-140209" fmla="*/ 404499 w 6006665"/>
                        <a:gd name="connsiteY364-140210" fmla="*/ 2747409 h 3006470"/>
                        <a:gd name="connsiteX365-140211" fmla="*/ 388591 w 6006665"/>
                        <a:gd name="connsiteY365-140212" fmla="*/ 2731502 h 3006470"/>
                        <a:gd name="connsiteX366-140213" fmla="*/ 440858 w 6006665"/>
                        <a:gd name="connsiteY366-140214" fmla="*/ 2704232 h 3006470"/>
                        <a:gd name="connsiteX367-140215" fmla="*/ 440858 w 6006665"/>
                        <a:gd name="connsiteY367-140216" fmla="*/ 2701176 h 3006470"/>
                        <a:gd name="connsiteX368-140217" fmla="*/ 416406 w 6006665"/>
                        <a:gd name="connsiteY368-140218" fmla="*/ 2704232 h 3006470"/>
                        <a:gd name="connsiteX369-140219" fmla="*/ 416406 w 6006665"/>
                        <a:gd name="connsiteY369-140220" fmla="*/ 2702744 h 3006470"/>
                        <a:gd name="connsiteX370-140221" fmla="*/ 404499 w 6006665"/>
                        <a:gd name="connsiteY370-140222" fmla="*/ 2704232 h 3006470"/>
                        <a:gd name="connsiteX371-140223" fmla="*/ 404499 w 6006665"/>
                        <a:gd name="connsiteY371-140224" fmla="*/ 2683780 h 3006470"/>
                        <a:gd name="connsiteX372-140225" fmla="*/ 424951 w 6006665"/>
                        <a:gd name="connsiteY372-140226" fmla="*/ 2667873 h 3006470"/>
                        <a:gd name="connsiteX373-140227" fmla="*/ 463583 w 6006665"/>
                        <a:gd name="connsiteY373-140228" fmla="*/ 2661056 h 3006470"/>
                        <a:gd name="connsiteX374-140229" fmla="*/ 468128 w 6006665"/>
                        <a:gd name="connsiteY374-140230" fmla="*/ 2645148 h 3006470"/>
                        <a:gd name="connsiteX375-140231" fmla="*/ 456765 w 6006665"/>
                        <a:gd name="connsiteY375-140232" fmla="*/ 2613334 h 3006470"/>
                        <a:gd name="connsiteX376-140233" fmla="*/ 474945 w 6006665"/>
                        <a:gd name="connsiteY376-140234" fmla="*/ 2586064 h 3006470"/>
                        <a:gd name="connsiteX377-140235" fmla="*/ 474945 w 6006665"/>
                        <a:gd name="connsiteY377-140236" fmla="*/ 2565612 h 3006470"/>
                        <a:gd name="connsiteX378-140237" fmla="*/ 420406 w 6006665"/>
                        <a:gd name="connsiteY378-140238" fmla="*/ 2547432 h 3006470"/>
                        <a:gd name="connsiteX379-140239" fmla="*/ 409588 w 6006665"/>
                        <a:gd name="connsiteY379-140240" fmla="*/ 2547432 h 3006470"/>
                        <a:gd name="connsiteX380-140241" fmla="*/ 397681 w 6006665"/>
                        <a:gd name="connsiteY380-140242" fmla="*/ 2547432 h 3006470"/>
                        <a:gd name="connsiteX381-140243" fmla="*/ 379485 w 6006665"/>
                        <a:gd name="connsiteY381-140244" fmla="*/ 2525193 h 3006470"/>
                        <a:gd name="connsiteX382-140245" fmla="*/ 357322 w 6006665"/>
                        <a:gd name="connsiteY382-140246" fmla="*/ 2531525 h 3006470"/>
                        <a:gd name="connsiteX383-140247" fmla="*/ 352842 w 6006665"/>
                        <a:gd name="connsiteY383-140248" fmla="*/ 2529403 h 3006470"/>
                        <a:gd name="connsiteX384-140249" fmla="*/ 345415 w 6006665"/>
                        <a:gd name="connsiteY384-140250" fmla="*/ 2531525 h 3006470"/>
                        <a:gd name="connsiteX385-140251" fmla="*/ 302238 w 6006665"/>
                        <a:gd name="connsiteY385-140252" fmla="*/ 2511073 h 3006470"/>
                        <a:gd name="connsiteX386-140253" fmla="*/ 302238 w 6006665"/>
                        <a:gd name="connsiteY386-140254" fmla="*/ 2499711 h 3006470"/>
                        <a:gd name="connsiteX387-140255" fmla="*/ 286331 w 6006665"/>
                        <a:gd name="connsiteY387-140256" fmla="*/ 2472441 h 3006470"/>
                        <a:gd name="connsiteX388-140257" fmla="*/ 270968 w 6006665"/>
                        <a:gd name="connsiteY388-140258" fmla="*/ 2472441 h 3006470"/>
                        <a:gd name="connsiteX389-140259" fmla="*/ 259061 w 6006665"/>
                        <a:gd name="connsiteY389-140260" fmla="*/ 2472441 h 3006470"/>
                        <a:gd name="connsiteX390-140261" fmla="*/ 254516 w 6006665"/>
                        <a:gd name="connsiteY390-140262" fmla="*/ 2456534 h 3006470"/>
                        <a:gd name="connsiteX391-140263" fmla="*/ 263606 w 6006665"/>
                        <a:gd name="connsiteY391-140264" fmla="*/ 2440627 h 3006470"/>
                        <a:gd name="connsiteX392-140265" fmla="*/ 243991 w 6006665"/>
                        <a:gd name="connsiteY392-140266" fmla="*/ 2410114 h 3006470"/>
                        <a:gd name="connsiteX393-140267" fmla="*/ 216429 w 6006665"/>
                        <a:gd name="connsiteY393-140268" fmla="*/ 2413357 h 3006470"/>
                        <a:gd name="connsiteX394-140269" fmla="*/ 212956 w 6006665"/>
                        <a:gd name="connsiteY394-140270" fmla="*/ 2412365 h 3006470"/>
                        <a:gd name="connsiteX395-140271" fmla="*/ 204522 w 6006665"/>
                        <a:gd name="connsiteY395-140272" fmla="*/ 2413357 h 3006470"/>
                        <a:gd name="connsiteX396-140273" fmla="*/ 199623 w 6006665"/>
                        <a:gd name="connsiteY396-140274" fmla="*/ 2411957 h 3006470"/>
                        <a:gd name="connsiteX397-140275" fmla="*/ 195977 w 6006665"/>
                        <a:gd name="connsiteY397-140276" fmla="*/ 2424719 h 3006470"/>
                        <a:gd name="connsiteX398-140277" fmla="*/ 184968 w 6006665"/>
                        <a:gd name="connsiteY398-140278" fmla="*/ 2421574 h 3006470"/>
                        <a:gd name="connsiteX399-140279" fmla="*/ 184070 w 6006665"/>
                        <a:gd name="connsiteY399-140280" fmla="*/ 2424719 h 3006470"/>
                        <a:gd name="connsiteX400-140281" fmla="*/ 168163 w 6006665"/>
                        <a:gd name="connsiteY400-140282" fmla="*/ 2420184 h 3006470"/>
                        <a:gd name="connsiteX401-140283" fmla="*/ 156800 w 6006665"/>
                        <a:gd name="connsiteY401-140284" fmla="*/ 2381542 h 3006470"/>
                        <a:gd name="connsiteX402-140285" fmla="*/ 152255 w 6006665"/>
                        <a:gd name="connsiteY402-140286" fmla="*/ 2365635 h 3006470"/>
                        <a:gd name="connsiteX403-140287" fmla="*/ 156800 w 6006665"/>
                        <a:gd name="connsiteY403-140288" fmla="*/ 2361090 h 3006470"/>
                        <a:gd name="connsiteX404-140289" fmla="*/ 168707 w 6006665"/>
                        <a:gd name="connsiteY404-140290" fmla="*/ 2361090 h 3006470"/>
                        <a:gd name="connsiteX405-140291" fmla="*/ 188615 w 6006665"/>
                        <a:gd name="connsiteY405-140292" fmla="*/ 2361090 h 3006470"/>
                        <a:gd name="connsiteX406-140293" fmla="*/ 199977 w 6006665"/>
                        <a:gd name="connsiteY406-140294" fmla="*/ 2349728 h 3006470"/>
                        <a:gd name="connsiteX407-140295" fmla="*/ 188615 w 6006665"/>
                        <a:gd name="connsiteY407-140296" fmla="*/ 2327003 h 3006470"/>
                        <a:gd name="connsiteX408-140297" fmla="*/ 168163 w 6006665"/>
                        <a:gd name="connsiteY408-140298" fmla="*/ 2317914 h 3006470"/>
                        <a:gd name="connsiteX409-140299" fmla="*/ 168163 w 6006665"/>
                        <a:gd name="connsiteY409-140300" fmla="*/ 2311096 h 3006470"/>
                        <a:gd name="connsiteX410-140301" fmla="*/ 152255 w 6006665"/>
                        <a:gd name="connsiteY410-140302" fmla="*/ 2295189 h 3006470"/>
                        <a:gd name="connsiteX411-140303" fmla="*/ 129531 w 6006665"/>
                        <a:gd name="connsiteY411-140304" fmla="*/ 2258829 h 3006470"/>
                        <a:gd name="connsiteX412-140305" fmla="*/ 140893 w 6006665"/>
                        <a:gd name="connsiteY412-140306" fmla="*/ 2236105 h 3006470"/>
                        <a:gd name="connsiteX413-140307" fmla="*/ 136348 w 6006665"/>
                        <a:gd name="connsiteY413-140308" fmla="*/ 2208835 h 3006470"/>
                        <a:gd name="connsiteX414-140309" fmla="*/ 103789 w 6006665"/>
                        <a:gd name="connsiteY414-140310" fmla="*/ 2195428 h 3006470"/>
                        <a:gd name="connsiteX415-140311" fmla="*/ 93716 w 6006665"/>
                        <a:gd name="connsiteY415-140312" fmla="*/ 2199745 h 3006470"/>
                        <a:gd name="connsiteX416-140313" fmla="*/ 91868 w 6006665"/>
                        <a:gd name="connsiteY416-140314" fmla="*/ 2195434 h 3006470"/>
                        <a:gd name="connsiteX417-140315" fmla="*/ 81809 w 6006665"/>
                        <a:gd name="connsiteY417-140316" fmla="*/ 2199745 h 3006470"/>
                        <a:gd name="connsiteX418-140317" fmla="*/ 74992 w 6006665"/>
                        <a:gd name="connsiteY418-140318" fmla="*/ 2183838 h 3006470"/>
                        <a:gd name="connsiteX419-140319" fmla="*/ 34087 w 6006665"/>
                        <a:gd name="connsiteY419-140320" fmla="*/ 2172476 h 3006470"/>
                        <a:gd name="connsiteX420-140321" fmla="*/ 22725 w 6006665"/>
                        <a:gd name="connsiteY420-140322" fmla="*/ 2129299 h 3006470"/>
                        <a:gd name="connsiteX421-140323" fmla="*/ 22725 w 6006665"/>
                        <a:gd name="connsiteY421-140324" fmla="*/ 2097484 h 3006470"/>
                        <a:gd name="connsiteX422-140325" fmla="*/ 0 w 6006665"/>
                        <a:gd name="connsiteY422-140326" fmla="*/ 2081577 h 3006470"/>
                        <a:gd name="connsiteX423-140327" fmla="*/ 15907 w 6006665"/>
                        <a:gd name="connsiteY423-140328" fmla="*/ 2058853 h 3006470"/>
                        <a:gd name="connsiteX424-140329" fmla="*/ 6818 w 6006665"/>
                        <a:gd name="connsiteY424-140330" fmla="*/ 1995224 h 3006470"/>
                        <a:gd name="connsiteX425-140331" fmla="*/ 34087 w 6006665"/>
                        <a:gd name="connsiteY425-140332" fmla="*/ 1952047 h 3006470"/>
                        <a:gd name="connsiteX426-140333" fmla="*/ 27270 w 6006665"/>
                        <a:gd name="connsiteY426-140334" fmla="*/ 1940685 h 3006470"/>
                        <a:gd name="connsiteX427-140335" fmla="*/ 70447 w 6006665"/>
                        <a:gd name="connsiteY427-140336" fmla="*/ 1902053 h 3006470"/>
                        <a:gd name="connsiteX428-140337" fmla="*/ 27270 w 6006665"/>
                        <a:gd name="connsiteY428-140338" fmla="*/ 1865693 h 3006470"/>
                        <a:gd name="connsiteX429-140339" fmla="*/ 109078 w 6006665"/>
                        <a:gd name="connsiteY429-140340" fmla="*/ 1767977 h 3006470"/>
                        <a:gd name="connsiteX430-140341" fmla="*/ 145438 w 6006665"/>
                        <a:gd name="connsiteY430-140342" fmla="*/ 1724800 h 3006470"/>
                        <a:gd name="connsiteX431-140343" fmla="*/ 156800 w 6006665"/>
                        <a:gd name="connsiteY431-140344" fmla="*/ 1681624 h 3006470"/>
                        <a:gd name="connsiteX432-140345" fmla="*/ 102261 w 6006665"/>
                        <a:gd name="connsiteY432-140346" fmla="*/ 1629357 h 3006470"/>
                        <a:gd name="connsiteX433-140347" fmla="*/ 118168 w 6006665"/>
                        <a:gd name="connsiteY433-140348" fmla="*/ 1574818 h 3006470"/>
                        <a:gd name="connsiteX434-140349" fmla="*/ 86354 w 6006665"/>
                        <a:gd name="connsiteY434-140350" fmla="*/ 1511189 h 3006470"/>
                        <a:gd name="connsiteX435-140351" fmla="*/ 298238 w 6006665"/>
                        <a:gd name="connsiteY435-140352" fmla="*/ 1554366 h 3006470"/>
                        <a:gd name="connsiteX436-140353" fmla="*/ 345959 w 6006665"/>
                        <a:gd name="connsiteY436-140354" fmla="*/ 1586180 h 3006470"/>
                        <a:gd name="connsiteX437-140355" fmla="*/ 362087 w 6006665"/>
                        <a:gd name="connsiteY437-140356" fmla="*/ 1595588 h 3006470"/>
                        <a:gd name="connsiteX438-140357" fmla="*/ 365867 w 6006665"/>
                        <a:gd name="connsiteY438-140358" fmla="*/ 1563455 h 3006470"/>
                        <a:gd name="connsiteX439-140359" fmla="*/ 345415 w 6006665"/>
                        <a:gd name="connsiteY439-140360" fmla="*/ 1527096 h 3006470"/>
                        <a:gd name="connsiteX440-140361" fmla="*/ 365867 w 6006665"/>
                        <a:gd name="connsiteY440-140362" fmla="*/ 1495281 h 3006470"/>
                        <a:gd name="connsiteX441-140363" fmla="*/ 374560 w 6006665"/>
                        <a:gd name="connsiteY441-140364" fmla="*/ 1500280 h 3006470"/>
                        <a:gd name="connsiteX442-140365" fmla="*/ 377774 w 6006665"/>
                        <a:gd name="connsiteY442-140366" fmla="*/ 1495281 h 3006470"/>
                        <a:gd name="connsiteX443-140367" fmla="*/ 461933 w 6006665"/>
                        <a:gd name="connsiteY443-140368" fmla="*/ 1543673 h 3006470"/>
                        <a:gd name="connsiteX444-140369" fmla="*/ 484035 w 6006665"/>
                        <a:gd name="connsiteY444-140370" fmla="*/ 1527096 h 3006470"/>
                        <a:gd name="connsiteX445-140371" fmla="*/ 463583 w 6006665"/>
                        <a:gd name="connsiteY445-140372" fmla="*/ 1461194 h 3006470"/>
                        <a:gd name="connsiteX446-140373" fmla="*/ 1677078 w 6006665"/>
                        <a:gd name="connsiteY446-140374" fmla="*/ 1370296 h 3006470"/>
                        <a:gd name="connsiteX447-140375" fmla="*/ 1720255 w 6006665"/>
                        <a:gd name="connsiteY447-140376" fmla="*/ 1349844 h 3006470"/>
                        <a:gd name="connsiteX448-140377" fmla="*/ 1731617 w 6006665"/>
                        <a:gd name="connsiteY448-140378" fmla="*/ 1299850 h 3006470"/>
                        <a:gd name="connsiteX449-140379" fmla="*/ 1758887 w 6006665"/>
                        <a:gd name="connsiteY449-140380" fmla="*/ 1256673 h 3006470"/>
                        <a:gd name="connsiteX450-140381" fmla="*/ 1736162 w 6006665"/>
                        <a:gd name="connsiteY450-140382" fmla="*/ 1197589 h 3006470"/>
                        <a:gd name="connsiteX451-140383" fmla="*/ 1758887 w 6006665"/>
                        <a:gd name="connsiteY451-140384" fmla="*/ 1133960 h 3006470"/>
                        <a:gd name="connsiteX452-140385" fmla="*/ 1704347 w 6006665"/>
                        <a:gd name="connsiteY452-140386" fmla="*/ 1070331 h 3006470"/>
                        <a:gd name="connsiteX453-140387" fmla="*/ 1736162 w 6006665"/>
                        <a:gd name="connsiteY453-140388" fmla="*/ 961252 h 3006470"/>
                        <a:gd name="connsiteX454-140389" fmla="*/ 1688440 w 6006665"/>
                        <a:gd name="connsiteY454-140390" fmla="*/ 865809 h 3006470"/>
                        <a:gd name="connsiteX455-140391" fmla="*/ 1752069 w 6006665"/>
                        <a:gd name="connsiteY455-140392" fmla="*/ 788545 h 3006470"/>
                        <a:gd name="connsiteX456-140393" fmla="*/ 1747524 w 6006665"/>
                        <a:gd name="connsiteY456-140394" fmla="*/ 704464 h 3006470"/>
                        <a:gd name="connsiteX457-140395" fmla="*/ 1763431 w 6006665"/>
                        <a:gd name="connsiteY457-140396" fmla="*/ 697647 h 3006470"/>
                        <a:gd name="connsiteX458-140397" fmla="*/ 1764877 w 6006665"/>
                        <a:gd name="connsiteY458-140398" fmla="*/ 702130 h 3006470"/>
                        <a:gd name="connsiteX459-140399" fmla="*/ 1775339 w 6006665"/>
                        <a:gd name="connsiteY459-140400" fmla="*/ 697647 h 3006470"/>
                        <a:gd name="connsiteX460-140401" fmla="*/ 1798063 w 6006665"/>
                        <a:gd name="connsiteY460-140402" fmla="*/ 768093 h 3006470"/>
                        <a:gd name="connsiteX461-140403" fmla="*/ 1791454 w 6006665"/>
                        <a:gd name="connsiteY461-140404" fmla="*/ 815304 h 3006470"/>
                        <a:gd name="connsiteX462-140405" fmla="*/ 1854330 w 6006665"/>
                        <a:gd name="connsiteY462-140406" fmla="*/ 772638 h 3006470"/>
                        <a:gd name="connsiteX463-140407" fmla="*/ 1931594 w 6006665"/>
                        <a:gd name="connsiteY463-140408" fmla="*/ 763548 h 3006470"/>
                        <a:gd name="connsiteX464-140409" fmla="*/ 1932772 w 6006665"/>
                        <a:gd name="connsiteY464-140410" fmla="*/ 764810 h 3006470"/>
                        <a:gd name="connsiteX465-140411" fmla="*/ 1943501 w 6006665"/>
                        <a:gd name="connsiteY465-140412" fmla="*/ 763548 h 3006470"/>
                        <a:gd name="connsiteX466-140413" fmla="*/ 1988608 w 6006665"/>
                        <a:gd name="connsiteY466-140414" fmla="*/ 811877 h 3006470"/>
                        <a:gd name="connsiteX467-140415" fmla="*/ 1963408 w 6006665"/>
                        <a:gd name="connsiteY467-140416" fmla="*/ 736278 h 3006470"/>
                        <a:gd name="connsiteX468-140417" fmla="*/ 1963408 w 6006665"/>
                        <a:gd name="connsiteY468-140418" fmla="*/ 595386 h 3006470"/>
                        <a:gd name="connsiteX469-140419" fmla="*/ 2027037 w 6006665"/>
                        <a:gd name="connsiteY469-140420" fmla="*/ 574934 h 3006470"/>
                        <a:gd name="connsiteX470-140421" fmla="*/ 2037269 w 6006665"/>
                        <a:gd name="connsiteY470-140422" fmla="*/ 575472 h 3006470"/>
                        <a:gd name="connsiteX471-140423" fmla="*/ 2038944 w 6006665"/>
                        <a:gd name="connsiteY471-140424" fmla="*/ 574934 h 3006470"/>
                        <a:gd name="connsiteX472-140425" fmla="*/ 2115414 w 6006665"/>
                        <a:gd name="connsiteY472-140426" fmla="*/ 578958 h 3006470"/>
                        <a:gd name="connsiteX473-140427" fmla="*/ 2192927 w 6006665"/>
                        <a:gd name="connsiteY473-140428" fmla="*/ 559026 h 3006470"/>
                        <a:gd name="connsiteX474-140429" fmla="*/ 2167930 w 6006665"/>
                        <a:gd name="connsiteY474-140430" fmla="*/ 493125 h 3006470"/>
                        <a:gd name="connsiteX475-140431" fmla="*/ 2204289 w 6006665"/>
                        <a:gd name="connsiteY475-140432" fmla="*/ 402226 h 3006470"/>
                        <a:gd name="connsiteX476-140433" fmla="*/ 2247466 w 6006665"/>
                        <a:gd name="connsiteY476-140434" fmla="*/ 397681 h 3006470"/>
                        <a:gd name="connsiteX477-140435" fmla="*/ 2317913 w 6006665"/>
                        <a:gd name="connsiteY477-140436" fmla="*/ 322690 h 3006470"/>
                        <a:gd name="connsiteX478-140437" fmla="*/ 2420183 w 6006665"/>
                        <a:gd name="connsiteY478-140438" fmla="*/ 304510 h 3006470"/>
                        <a:gd name="connsiteX479-140439" fmla="*/ 2429263 w 6006665"/>
                        <a:gd name="connsiteY479-140440" fmla="*/ 263606 h 3006470"/>
                        <a:gd name="connsiteX480-140441" fmla="*/ 2526979 w 6006665"/>
                        <a:gd name="connsiteY480-140442" fmla="*/ 252244 h 3006470"/>
                        <a:gd name="connsiteX481-140443" fmla="*/ 2528058 w 6006665"/>
                        <a:gd name="connsiteY481-140444" fmla="*/ 253503 h 3006470"/>
                        <a:gd name="connsiteX482-140445" fmla="*/ 2538886 w 6006665"/>
                        <a:gd name="connsiteY482-140446" fmla="*/ 252244 h 3006470"/>
                        <a:gd name="connsiteX483-140447" fmla="*/ 2560820 w 6006665"/>
                        <a:gd name="connsiteY483-140448" fmla="*/ 277833 h 3006470"/>
                        <a:gd name="connsiteX484-140449" fmla="*/ 2640602 w 6006665"/>
                        <a:gd name="connsiteY484-140450" fmla="*/ 202249 h 3006470"/>
                        <a:gd name="connsiteX485-140451" fmla="*/ 2652509 w 6006665"/>
                        <a:gd name="connsiteY485-140452" fmla="*/ 202249 h 3006470"/>
                        <a:gd name="connsiteX486-140453" fmla="*/ 2704231 w 6006665"/>
                        <a:gd name="connsiteY486-140454" fmla="*/ 202249 h 3006470"/>
                        <a:gd name="connsiteX487-140455" fmla="*/ 2715593 w 6006665"/>
                        <a:gd name="connsiteY487-140456" fmla="*/ 134075 h 3006470"/>
                        <a:gd name="connsiteX488-140457" fmla="*/ 2751953 w 6006665"/>
                        <a:gd name="connsiteY488-140458" fmla="*/ 68174 h 3006470"/>
                        <a:gd name="connsiteX489-140459" fmla="*/ 2838307 w 6006665"/>
                        <a:gd name="connsiteY489-140460" fmla="*/ 0 h 3006470"/>
                        <a:gd name="connsiteX0-140461" fmla="*/ 1791129 w 6006665"/>
                        <a:gd name="connsiteY0-140462" fmla="*/ 817622 h 3006470"/>
                        <a:gd name="connsiteX1-140463" fmla="*/ 1782156 w 6006665"/>
                        <a:gd name="connsiteY1-140464" fmla="*/ 881716 h 3006470"/>
                        <a:gd name="connsiteX2-140465" fmla="*/ 1809554 w 6006665"/>
                        <a:gd name="connsiteY2-140466" fmla="*/ 895415 h 3006470"/>
                        <a:gd name="connsiteX3-140467" fmla="*/ 1791129 w 6006665"/>
                        <a:gd name="connsiteY3-140468" fmla="*/ 817622 h 3006470"/>
                        <a:gd name="connsiteX4-140469" fmla="*/ 2838307 w 6006665"/>
                        <a:gd name="connsiteY4-140470" fmla="*/ 0 h 3006470"/>
                        <a:gd name="connsiteX5-140471" fmla="*/ 2844246 w 6006665"/>
                        <a:gd name="connsiteY5-140472" fmla="*/ 4711 h 3006470"/>
                        <a:gd name="connsiteX6-140473" fmla="*/ 2850213 w 6006665"/>
                        <a:gd name="connsiteY6-140474" fmla="*/ 0 h 3006470"/>
                        <a:gd name="connsiteX7-140475" fmla="*/ 2916115 w 6006665"/>
                        <a:gd name="connsiteY7-140476" fmla="*/ 52267 h 3006470"/>
                        <a:gd name="connsiteX8-140477" fmla="*/ 2861576 w 6006665"/>
                        <a:gd name="connsiteY8-140478" fmla="*/ 90899 h 3006470"/>
                        <a:gd name="connsiteX9-140479" fmla="*/ 2947929 w 6006665"/>
                        <a:gd name="connsiteY9-140480" fmla="*/ 118168 h 3006470"/>
                        <a:gd name="connsiteX10-140481" fmla="*/ 2957621 w 6006665"/>
                        <a:gd name="connsiteY10-140482" fmla="*/ 186006 h 3006470"/>
                        <a:gd name="connsiteX11-140483" fmla="*/ 2979199 w 6006665"/>
                        <a:gd name="connsiteY11-140484" fmla="*/ 161345 h 3006470"/>
                        <a:gd name="connsiteX12-140485" fmla="*/ 2991106 w 6006665"/>
                        <a:gd name="connsiteY12-140486" fmla="*/ 161345 h 3006470"/>
                        <a:gd name="connsiteX13-140487" fmla="*/ 3086005 w 6006665"/>
                        <a:gd name="connsiteY13-140488" fmla="*/ 161345 h 3006470"/>
                        <a:gd name="connsiteX14-140489" fmla="*/ 3097912 w 6006665"/>
                        <a:gd name="connsiteY14-140490" fmla="*/ 161345 h 3006470"/>
                        <a:gd name="connsiteX15-140491" fmla="*/ 3179721 w 6006665"/>
                        <a:gd name="connsiteY15-140492" fmla="*/ 236336 h 3006470"/>
                        <a:gd name="connsiteX16-140493" fmla="*/ 3211535 w 6006665"/>
                        <a:gd name="connsiteY16-140494" fmla="*/ 295420 h 3006470"/>
                        <a:gd name="connsiteX17-140495" fmla="*/ 3200173 w 6006665"/>
                        <a:gd name="connsiteY17-140496" fmla="*/ 370412 h 3006470"/>
                        <a:gd name="connsiteX18-140497" fmla="*/ 3161541 w 6006665"/>
                        <a:gd name="connsiteY18-140498" fmla="*/ 413589 h 3006470"/>
                        <a:gd name="connsiteX19-140499" fmla="*/ 3066097 w 6006665"/>
                        <a:gd name="connsiteY19-140500" fmla="*/ 488580 h 3006470"/>
                        <a:gd name="connsiteX20-140501" fmla="*/ 3034283 w 6006665"/>
                        <a:gd name="connsiteY20-140502" fmla="*/ 531757 h 3006470"/>
                        <a:gd name="connsiteX21-140503" fmla="*/ 3082005 w 6006665"/>
                        <a:gd name="connsiteY21-140504" fmla="*/ 547664 h 3006470"/>
                        <a:gd name="connsiteX22-140505" fmla="*/ 3129459 w 6006665"/>
                        <a:gd name="connsiteY22-140506" fmla="*/ 575345 h 3006470"/>
                        <a:gd name="connsiteX23-140507" fmla="*/ 3156451 w 6006665"/>
                        <a:gd name="connsiteY23-140508" fmla="*/ 552209 h 3006470"/>
                        <a:gd name="connsiteX24-140509" fmla="*/ 3158460 w 6006665"/>
                        <a:gd name="connsiteY24-140510" fmla="*/ 560693 h 3006470"/>
                        <a:gd name="connsiteX25-140511" fmla="*/ 3168359 w 6006665"/>
                        <a:gd name="connsiteY25-140512" fmla="*/ 552209 h 3006470"/>
                        <a:gd name="connsiteX26-140513" fmla="*/ 3184984 w 6006665"/>
                        <a:gd name="connsiteY26-140514" fmla="*/ 622402 h 3006470"/>
                        <a:gd name="connsiteX27-140515" fmla="*/ 3192811 w 6006665"/>
                        <a:gd name="connsiteY27-140516" fmla="*/ 606748 h 3006470"/>
                        <a:gd name="connsiteX28-140517" fmla="*/ 3251895 w 6006665"/>
                        <a:gd name="connsiteY28-140518" fmla="*/ 586296 h 3006470"/>
                        <a:gd name="connsiteX29-140519" fmla="*/ 3259833 w 6006665"/>
                        <a:gd name="connsiteY29-140520" fmla="*/ 587670 h 3006470"/>
                        <a:gd name="connsiteX30-140521" fmla="*/ 3263802 w 6006665"/>
                        <a:gd name="connsiteY30-140522" fmla="*/ 586296 h 3006470"/>
                        <a:gd name="connsiteX31-140523" fmla="*/ 3381970 w 6006665"/>
                        <a:gd name="connsiteY31-140524" fmla="*/ 606748 h 3006470"/>
                        <a:gd name="connsiteX32-140525" fmla="*/ 3388787 w 6006665"/>
                        <a:gd name="connsiteY32-140526" fmla="*/ 665832 h 3006470"/>
                        <a:gd name="connsiteX33-140527" fmla="*/ 3531529 w 6006665"/>
                        <a:gd name="connsiteY33-140528" fmla="*/ 686823 h 3006470"/>
                        <a:gd name="connsiteX34-140529" fmla="*/ 3538225 w 6006665"/>
                        <a:gd name="connsiteY34-140530" fmla="*/ 590841 h 3006470"/>
                        <a:gd name="connsiteX35-140531" fmla="*/ 3549910 w 6006665"/>
                        <a:gd name="connsiteY35-140532" fmla="*/ 594028 h 3006470"/>
                        <a:gd name="connsiteX36-140533" fmla="*/ 3550132 w 6006665"/>
                        <a:gd name="connsiteY36-140534" fmla="*/ 590841 h 3006470"/>
                        <a:gd name="connsiteX37-140535" fmla="*/ 3625123 w 6006665"/>
                        <a:gd name="connsiteY37-140536" fmla="*/ 611293 h 3006470"/>
                        <a:gd name="connsiteX38-140537" fmla="*/ 3672301 w 6006665"/>
                        <a:gd name="connsiteY38-140538" fmla="*/ 611293 h 3006470"/>
                        <a:gd name="connsiteX39-140539" fmla="*/ 3684207 w 6006665"/>
                        <a:gd name="connsiteY39-140540" fmla="*/ 611293 h 3006470"/>
                        <a:gd name="connsiteX40-140541" fmla="*/ 3743291 w 6006665"/>
                        <a:gd name="connsiteY40-140542" fmla="*/ 677194 h 3006470"/>
                        <a:gd name="connsiteX41-140543" fmla="*/ 3759199 w 6006665"/>
                        <a:gd name="connsiteY41-140544" fmla="*/ 756731 h 3006470"/>
                        <a:gd name="connsiteX42-140545" fmla="*/ 3738747 w 6006665"/>
                        <a:gd name="connsiteY42-140546" fmla="*/ 806725 h 3006470"/>
                        <a:gd name="connsiteX43-140547" fmla="*/ 3786469 w 6006665"/>
                        <a:gd name="connsiteY43-140548" fmla="*/ 897623 h 3006470"/>
                        <a:gd name="connsiteX44-140549" fmla="*/ 3835603 w 6006665"/>
                        <a:gd name="connsiteY44-140550" fmla="*/ 933529 h 3006470"/>
                        <a:gd name="connsiteX45-140551" fmla="*/ 3865460 w 6006665"/>
                        <a:gd name="connsiteY45-140552" fmla="*/ 822632 h 3006470"/>
                        <a:gd name="connsiteX46-140553" fmla="*/ 3875077 w 6006665"/>
                        <a:gd name="connsiteY46-140554" fmla="*/ 831139 h 3006470"/>
                        <a:gd name="connsiteX47-140555" fmla="*/ 3877367 w 6006665"/>
                        <a:gd name="connsiteY47-140556" fmla="*/ 822632 h 3006470"/>
                        <a:gd name="connsiteX48-140557" fmla="*/ 3932151 w 6006665"/>
                        <a:gd name="connsiteY48-140558" fmla="*/ 871095 h 3006470"/>
                        <a:gd name="connsiteX49-140559" fmla="*/ 3988173 w 6006665"/>
                        <a:gd name="connsiteY49-140560" fmla="*/ 843084 h 3006470"/>
                        <a:gd name="connsiteX50-140561" fmla="*/ 3993852 w 6006665"/>
                        <a:gd name="connsiteY50-140562" fmla="*/ 846199 h 3006470"/>
                        <a:gd name="connsiteX51-140563" fmla="*/ 4000080 w 6006665"/>
                        <a:gd name="connsiteY51-140564" fmla="*/ 843084 h 3006470"/>
                        <a:gd name="connsiteX52-140565" fmla="*/ 4062426 w 6006665"/>
                        <a:gd name="connsiteY52-140566" fmla="*/ 877274 h 3006470"/>
                        <a:gd name="connsiteX53-140567" fmla="*/ 4085889 w 6006665"/>
                        <a:gd name="connsiteY53-140568" fmla="*/ 849902 h 3006470"/>
                        <a:gd name="connsiteX54-140569" fmla="*/ 4095563 w 6006665"/>
                        <a:gd name="connsiteY54-140570" fmla="*/ 852506 h 3006470"/>
                        <a:gd name="connsiteX55-140571" fmla="*/ 4097796 w 6006665"/>
                        <a:gd name="connsiteY55-140572" fmla="*/ 849902 h 3006470"/>
                        <a:gd name="connsiteX56-140573" fmla="*/ 4144150 w 6006665"/>
                        <a:gd name="connsiteY56-140574" fmla="*/ 862382 h 3006470"/>
                        <a:gd name="connsiteX57-140575" fmla="*/ 4117703 w 6006665"/>
                        <a:gd name="connsiteY57-140576" fmla="*/ 752186 h 3006470"/>
                        <a:gd name="connsiteX58-140577" fmla="*/ 4165425 w 6006665"/>
                        <a:gd name="connsiteY58-140578" fmla="*/ 697647 h 3006470"/>
                        <a:gd name="connsiteX59-140579" fmla="*/ 4175231 w 6006665"/>
                        <a:gd name="connsiteY59-140580" fmla="*/ 700048 h 3006470"/>
                        <a:gd name="connsiteX60-140581" fmla="*/ 4177332 w 6006665"/>
                        <a:gd name="connsiteY60-140582" fmla="*/ 697647 h 3006470"/>
                        <a:gd name="connsiteX61-140583" fmla="*/ 4511384 w 6006665"/>
                        <a:gd name="connsiteY61-140584" fmla="*/ 779455 h 3006470"/>
                        <a:gd name="connsiteX62-140585" fmla="*/ 4543199 w 6006665"/>
                        <a:gd name="connsiteY62-140586" fmla="*/ 849902 h 3006470"/>
                        <a:gd name="connsiteX63-140587" fmla="*/ 4639242 w 6006665"/>
                        <a:gd name="connsiteY63-140588" fmla="*/ 932544 h 3006470"/>
                        <a:gd name="connsiteX64-140589" fmla="*/ 4774445 w 6006665"/>
                        <a:gd name="connsiteY64-140590" fmla="*/ 913531 h 3006470"/>
                        <a:gd name="connsiteX65-140591" fmla="*/ 4778496 w 6006665"/>
                        <a:gd name="connsiteY65-140592" fmla="*/ 914635 h 3006470"/>
                        <a:gd name="connsiteX66-140593" fmla="*/ 4786352 w 6006665"/>
                        <a:gd name="connsiteY66-140594" fmla="*/ 913531 h 3006470"/>
                        <a:gd name="connsiteX67-140595" fmla="*/ 4861343 w 6006665"/>
                        <a:gd name="connsiteY67-140596" fmla="*/ 933983 h 3006470"/>
                        <a:gd name="connsiteX68-140597" fmla="*/ 4893158 w 6006665"/>
                        <a:gd name="connsiteY68-140598" fmla="*/ 977160 h 3006470"/>
                        <a:gd name="connsiteX69-140599" fmla="*/ 4888613 w 6006665"/>
                        <a:gd name="connsiteY69-140600" fmla="*/ 1058968 h 3006470"/>
                        <a:gd name="connsiteX70-140601" fmla="*/ 4927677 w 6006665"/>
                        <a:gd name="connsiteY70-140602" fmla="*/ 1083640 h 3006470"/>
                        <a:gd name="connsiteX71-140603" fmla="*/ 4967605 w 6006665"/>
                        <a:gd name="connsiteY71-140604" fmla="*/ 1070331 h 3006470"/>
                        <a:gd name="connsiteX72-140605" fmla="*/ 5038051 w 6006665"/>
                        <a:gd name="connsiteY72-140606" fmla="*/ 1063513 h 3006470"/>
                        <a:gd name="connsiteX73-140607" fmla="*/ 5040730 w 6006665"/>
                        <a:gd name="connsiteY73-140608" fmla="*/ 1064406 h 3006470"/>
                        <a:gd name="connsiteX74-140609" fmla="*/ 5049958 w 6006665"/>
                        <a:gd name="connsiteY74-140610" fmla="*/ 1063513 h 3006470"/>
                        <a:gd name="connsiteX75-140611" fmla="*/ 5114249 w 6006665"/>
                        <a:gd name="connsiteY75-140612" fmla="*/ 1084944 h 3006470"/>
                        <a:gd name="connsiteX76-140613" fmla="*/ 5176671 w 6006665"/>
                        <a:gd name="connsiteY76-140614" fmla="*/ 1074876 h 3006470"/>
                        <a:gd name="connsiteX77-140615" fmla="*/ 5177801 w 6006665"/>
                        <a:gd name="connsiteY77-140616" fmla="*/ 1076614 h 3006470"/>
                        <a:gd name="connsiteX78-140617" fmla="*/ 5188578 w 6006665"/>
                        <a:gd name="connsiteY78-140618" fmla="*/ 1074876 h 3006470"/>
                        <a:gd name="connsiteX79-140619" fmla="*/ 5243719 w 6006665"/>
                        <a:gd name="connsiteY79-140620" fmla="*/ 1159707 h 3006470"/>
                        <a:gd name="connsiteX80-140621" fmla="*/ 5283477 w 6006665"/>
                        <a:gd name="connsiteY80-140622" fmla="*/ 1129415 h 3006470"/>
                        <a:gd name="connsiteX81-140623" fmla="*/ 5258480 w 6006665"/>
                        <a:gd name="connsiteY81-140624" fmla="*/ 1063513 h 3006470"/>
                        <a:gd name="connsiteX82-140625" fmla="*/ 5267570 w 6006665"/>
                        <a:gd name="connsiteY82-140626" fmla="*/ 1015792 h 3006470"/>
                        <a:gd name="connsiteX83-140627" fmla="*/ 5278896 w 6006665"/>
                        <a:gd name="connsiteY83-140628" fmla="*/ 1018841 h 3006470"/>
                        <a:gd name="connsiteX84-140629" fmla="*/ 5279477 w 6006665"/>
                        <a:gd name="connsiteY84-140630" fmla="*/ 1015792 h 3006470"/>
                        <a:gd name="connsiteX85-140631" fmla="*/ 5395510 w 6006665"/>
                        <a:gd name="connsiteY85-140632" fmla="*/ 1047031 h 3006470"/>
                        <a:gd name="connsiteX86-140633" fmla="*/ 5463001 w 6006665"/>
                        <a:gd name="connsiteY86-140634" fmla="*/ 1043061 h 3006470"/>
                        <a:gd name="connsiteX87-140635" fmla="*/ 5464386 w 6006665"/>
                        <a:gd name="connsiteY87-140636" fmla="*/ 1043680 h 3006470"/>
                        <a:gd name="connsiteX88-140637" fmla="*/ 5474909 w 6006665"/>
                        <a:gd name="connsiteY88-140638" fmla="*/ 1043061 h 3006470"/>
                        <a:gd name="connsiteX89-140639" fmla="*/ 5581715 w 6006665"/>
                        <a:gd name="connsiteY89-140640" fmla="*/ 1090783 h 3006470"/>
                        <a:gd name="connsiteX90-140641" fmla="*/ 5633981 w 6006665"/>
                        <a:gd name="connsiteY90-140642" fmla="*/ 1133960 h 3006470"/>
                        <a:gd name="connsiteX91-140643" fmla="*/ 5720335 w 6006665"/>
                        <a:gd name="connsiteY91-140644" fmla="*/ 1213496 h 3006470"/>
                        <a:gd name="connsiteX92-140645" fmla="*/ 5822595 w 6006665"/>
                        <a:gd name="connsiteY92-140646" fmla="*/ 1311212 h 3006470"/>
                        <a:gd name="connsiteX93-140647" fmla="*/ 5818051 w 6006665"/>
                        <a:gd name="connsiteY93-140648" fmla="*/ 1365751 h 3006470"/>
                        <a:gd name="connsiteX94-140649" fmla="*/ 5825679 w 6006665"/>
                        <a:gd name="connsiteY94-140650" fmla="*/ 1373379 h 3006470"/>
                        <a:gd name="connsiteX95-140651" fmla="*/ 5822051 w 6006665"/>
                        <a:gd name="connsiteY95-140652" fmla="*/ 1322574 h 3006470"/>
                        <a:gd name="connsiteX96-140653" fmla="*/ 5834092 w 6006665"/>
                        <a:gd name="connsiteY96-140654" fmla="*/ 1324447 h 3006470"/>
                        <a:gd name="connsiteX97-140655" fmla="*/ 5833958 w 6006665"/>
                        <a:gd name="connsiteY97-140656" fmla="*/ 1322574 h 3006470"/>
                        <a:gd name="connsiteX98-140657" fmla="*/ 5936219 w 6006665"/>
                        <a:gd name="connsiteY98-140658" fmla="*/ 1338481 h 3006470"/>
                        <a:gd name="connsiteX99-140659" fmla="*/ 6006665 w 6006665"/>
                        <a:gd name="connsiteY99-140660" fmla="*/ 1418018 h 3006470"/>
                        <a:gd name="connsiteX100-140661" fmla="*/ 5968033 w 6006665"/>
                        <a:gd name="connsiteY100-140662" fmla="*/ 1456650 h 3006470"/>
                        <a:gd name="connsiteX101-140663" fmla="*/ 5908949 w 6006665"/>
                        <a:gd name="connsiteY101-140664" fmla="*/ 1468012 h 3006470"/>
                        <a:gd name="connsiteX102-140665" fmla="*/ 5908949 w 6006665"/>
                        <a:gd name="connsiteY102-140666" fmla="*/ 1554366 h 3006470"/>
                        <a:gd name="connsiteX103-140667" fmla="*/ 5893042 w 6006665"/>
                        <a:gd name="connsiteY103-140668" fmla="*/ 1570273 h 3006470"/>
                        <a:gd name="connsiteX104-140669" fmla="*/ 5881135 w 6006665"/>
                        <a:gd name="connsiteY104-140670" fmla="*/ 1570273 h 3006470"/>
                        <a:gd name="connsiteX105-140671" fmla="*/ 5861227 w 6006665"/>
                        <a:gd name="connsiteY105-140672" fmla="*/ 1570273 h 3006470"/>
                        <a:gd name="connsiteX106-140673" fmla="*/ 5849321 w 6006665"/>
                        <a:gd name="connsiteY106-140674" fmla="*/ 1570273 h 3006470"/>
                        <a:gd name="connsiteX107-140675" fmla="*/ 5817506 w 6006665"/>
                        <a:gd name="connsiteY107-140676" fmla="*/ 1536186 h 3006470"/>
                        <a:gd name="connsiteX108-140677" fmla="*/ 5767511 w 6006665"/>
                        <a:gd name="connsiteY108-140678" fmla="*/ 1511189 h 3006470"/>
                        <a:gd name="connsiteX109-140679" fmla="*/ 5762967 w 6006665"/>
                        <a:gd name="connsiteY109-140680" fmla="*/ 1477102 h 3006470"/>
                        <a:gd name="connsiteX110-140681" fmla="*/ 5729132 w 6006665"/>
                        <a:gd name="connsiteY110-140682" fmla="*/ 1463170 h 3006470"/>
                        <a:gd name="connsiteX111-140683" fmla="*/ 5695337 w 6006665"/>
                        <a:gd name="connsiteY111-140684" fmla="*/ 1472557 h 3006470"/>
                        <a:gd name="connsiteX112-140685" fmla="*/ 5693366 w 6006665"/>
                        <a:gd name="connsiteY112-140686" fmla="*/ 1469797 h 3006470"/>
                        <a:gd name="connsiteX113-140687" fmla="*/ 5683431 w 6006665"/>
                        <a:gd name="connsiteY113-140688" fmla="*/ 1472557 h 3006470"/>
                        <a:gd name="connsiteX114-140689" fmla="*/ 5660706 w 6006665"/>
                        <a:gd name="connsiteY114-140690" fmla="*/ 1440742 h 3006470"/>
                        <a:gd name="connsiteX115-140691" fmla="*/ 5669644 w 6006665"/>
                        <a:gd name="connsiteY115-140692" fmla="*/ 1415717 h 3006470"/>
                        <a:gd name="connsiteX116-140693" fmla="*/ 5640799 w 6006665"/>
                        <a:gd name="connsiteY116-140694" fmla="*/ 1429380 h 3006470"/>
                        <a:gd name="connsiteX117-140695" fmla="*/ 5656705 w 6006665"/>
                        <a:gd name="connsiteY117-140696" fmla="*/ 1472557 h 3006470"/>
                        <a:gd name="connsiteX118-140697" fmla="*/ 5633981 w 6006665"/>
                        <a:gd name="connsiteY118-140698" fmla="*/ 1511189 h 3006470"/>
                        <a:gd name="connsiteX119-140699" fmla="*/ 5586259 w 6006665"/>
                        <a:gd name="connsiteY119-140700" fmla="*/ 1547548 h 3006470"/>
                        <a:gd name="connsiteX120-140701" fmla="*/ 5575676 w 6006665"/>
                        <a:gd name="connsiteY120-140702" fmla="*/ 1546540 h 3006470"/>
                        <a:gd name="connsiteX121-140703" fmla="*/ 5574353 w 6006665"/>
                        <a:gd name="connsiteY121-140704" fmla="*/ 1547548 h 3006470"/>
                        <a:gd name="connsiteX122-140705" fmla="*/ 5539436 w 6006665"/>
                        <a:gd name="connsiteY122-140706" fmla="*/ 1544223 h 3006470"/>
                        <a:gd name="connsiteX123-140707" fmla="*/ 5570352 w 6006665"/>
                        <a:gd name="connsiteY123-140708" fmla="*/ 1586180 h 3006470"/>
                        <a:gd name="connsiteX124-140709" fmla="*/ 5593077 w 6006665"/>
                        <a:gd name="connsiteY124-140710" fmla="*/ 1649809 h 3006470"/>
                        <a:gd name="connsiteX125-140711" fmla="*/ 5608984 w 6006665"/>
                        <a:gd name="connsiteY125-140712" fmla="*/ 1677079 h 3006470"/>
                        <a:gd name="connsiteX126-140713" fmla="*/ 5613529 w 6006665"/>
                        <a:gd name="connsiteY126-140714" fmla="*/ 1708893 h 3006470"/>
                        <a:gd name="connsiteX127-140715" fmla="*/ 5608984 w 6006665"/>
                        <a:gd name="connsiteY127-140716" fmla="*/ 1731618 h 3006470"/>
                        <a:gd name="connsiteX128-140717" fmla="*/ 5597799 w 6006665"/>
                        <a:gd name="connsiteY128-140718" fmla="*/ 1728009 h 3006470"/>
                        <a:gd name="connsiteX129-140719" fmla="*/ 5597077 w 6006665"/>
                        <a:gd name="connsiteY129-140720" fmla="*/ 1731618 h 3006470"/>
                        <a:gd name="connsiteX130-140721" fmla="*/ 5534271 w 6006665"/>
                        <a:gd name="connsiteY130-140722" fmla="*/ 1711358 h 3006470"/>
                        <a:gd name="connsiteX131-140723" fmla="*/ 5436277 w 6006665"/>
                        <a:gd name="connsiteY131-140724" fmla="*/ 1767977 h 3006470"/>
                        <a:gd name="connsiteX132-140725" fmla="*/ 5397645 w 6006665"/>
                        <a:gd name="connsiteY132-140726" fmla="*/ 1779340 h 3006470"/>
                        <a:gd name="connsiteX133-140727" fmla="*/ 5345378 w 6006665"/>
                        <a:gd name="connsiteY133-140728" fmla="*/ 1833879 h 3006470"/>
                        <a:gd name="connsiteX134-140729" fmla="*/ 5290839 w 6006665"/>
                        <a:gd name="connsiteY134-140730" fmla="*/ 1881600 h 3006470"/>
                        <a:gd name="connsiteX135-140731" fmla="*/ 5274932 w 6006665"/>
                        <a:gd name="connsiteY135-140732" fmla="*/ 1913415 h 3006470"/>
                        <a:gd name="connsiteX136-140733" fmla="*/ 5267238 w 6006665"/>
                        <a:gd name="connsiteY136-140734" fmla="*/ 1904988 h 3006470"/>
                        <a:gd name="connsiteX137-140735" fmla="*/ 5263025 w 6006665"/>
                        <a:gd name="connsiteY137-140736" fmla="*/ 1913415 h 3006470"/>
                        <a:gd name="connsiteX138-140737" fmla="*/ 5219538 w 6006665"/>
                        <a:gd name="connsiteY138-140738" fmla="*/ 1865787 h 3006470"/>
                        <a:gd name="connsiteX139-140739" fmla="*/ 5129494 w 6006665"/>
                        <a:gd name="connsiteY139-140740" fmla="*/ 1920232 h 3006470"/>
                        <a:gd name="connsiteX140-140741" fmla="*/ 5126389 w 6006665"/>
                        <a:gd name="connsiteY140-140742" fmla="*/ 1914910 h 3006470"/>
                        <a:gd name="connsiteX141-140743" fmla="*/ 5117587 w 6006665"/>
                        <a:gd name="connsiteY141-140744" fmla="*/ 1920232 h 3006470"/>
                        <a:gd name="connsiteX142-140745" fmla="*/ 5105544 w 6006665"/>
                        <a:gd name="connsiteY142-140746" fmla="*/ 1899586 h 3006470"/>
                        <a:gd name="connsiteX143-140747" fmla="*/ 5074955 w 6006665"/>
                        <a:gd name="connsiteY143-140748" fmla="*/ 1924777 h 3006470"/>
                        <a:gd name="connsiteX144-140749" fmla="*/ 5065718 w 6006665"/>
                        <a:gd name="connsiteY144-140750" fmla="*/ 1922578 h 3006470"/>
                        <a:gd name="connsiteX145-140751" fmla="*/ 5063048 w 6006665"/>
                        <a:gd name="connsiteY145-140752" fmla="*/ 1924777 h 3006470"/>
                        <a:gd name="connsiteX146-140753" fmla="*/ 5026594 w 6006665"/>
                        <a:gd name="connsiteY146-140754" fmla="*/ 1916098 h 3006470"/>
                        <a:gd name="connsiteX147-140755" fmla="*/ 5015871 w 6006665"/>
                        <a:gd name="connsiteY147-140756" fmla="*/ 1961137 h 3006470"/>
                        <a:gd name="connsiteX148-140757" fmla="*/ 4974967 w 6006665"/>
                        <a:gd name="connsiteY148-140758" fmla="*/ 2027038 h 3006470"/>
                        <a:gd name="connsiteX149-140759" fmla="*/ 4974967 w 6006665"/>
                        <a:gd name="connsiteY149-140760" fmla="*/ 2058853 h 3006470"/>
                        <a:gd name="connsiteX150-140761" fmla="*/ 5015871 w 6006665"/>
                        <a:gd name="connsiteY150-140762" fmla="*/ 2074760 h 3006470"/>
                        <a:gd name="connsiteX151-140763" fmla="*/ 5011326 w 6006665"/>
                        <a:gd name="connsiteY151-140764" fmla="*/ 2172476 h 3006470"/>
                        <a:gd name="connsiteX152-140765" fmla="*/ 4999419 w 6006665"/>
                        <a:gd name="connsiteY152-140766" fmla="*/ 2172476 h 3006470"/>
                        <a:gd name="connsiteX153-140767" fmla="*/ 4974967 w 6006665"/>
                        <a:gd name="connsiteY153-140768" fmla="*/ 2172476 h 3006470"/>
                        <a:gd name="connsiteX154-140769" fmla="*/ 4963605 w 6006665"/>
                        <a:gd name="connsiteY154-140770" fmla="*/ 2224742 h 3006470"/>
                        <a:gd name="connsiteX155-140771" fmla="*/ 4974967 w 6006665"/>
                        <a:gd name="connsiteY155-140772" fmla="*/ 2252012 h 3006470"/>
                        <a:gd name="connsiteX156-140773" fmla="*/ 4909065 w 6006665"/>
                        <a:gd name="connsiteY156-140774" fmla="*/ 2286099 h 3006470"/>
                        <a:gd name="connsiteX157-140775" fmla="*/ 4897703 w 6006665"/>
                        <a:gd name="connsiteY157-140776" fmla="*/ 2354273 h 3006470"/>
                        <a:gd name="connsiteX158-140777" fmla="*/ 4845437 w 6006665"/>
                        <a:gd name="connsiteY158-140778" fmla="*/ 2370180 h 3006470"/>
                        <a:gd name="connsiteX159-140779" fmla="*/ 4834074 w 6006665"/>
                        <a:gd name="connsiteY159-140780" fmla="*/ 2429264 h 3006470"/>
                        <a:gd name="connsiteX160-140781" fmla="*/ 4779535 w 6006665"/>
                        <a:gd name="connsiteY160-140782" fmla="*/ 2488348 h 3006470"/>
                        <a:gd name="connsiteX161-140783" fmla="*/ 4777225 w 6006665"/>
                        <a:gd name="connsiteY161-140784" fmla="*/ 2477952 h 3006470"/>
                        <a:gd name="connsiteX162-140785" fmla="*/ 4767628 w 6006665"/>
                        <a:gd name="connsiteY162-140786" fmla="*/ 2488348 h 3006470"/>
                        <a:gd name="connsiteX163-140787" fmla="*/ 4758538 w 6006665"/>
                        <a:gd name="connsiteY163-140788" fmla="*/ 2447444 h 3006470"/>
                        <a:gd name="connsiteX164-140789" fmla="*/ 4742631 w 6006665"/>
                        <a:gd name="connsiteY164-140790" fmla="*/ 2361090 h 3006470"/>
                        <a:gd name="connsiteX165-140791" fmla="*/ 4715361 w 6006665"/>
                        <a:gd name="connsiteY165-140792" fmla="*/ 2220198 h 3006470"/>
                        <a:gd name="connsiteX166-140793" fmla="*/ 4735813 w 6006665"/>
                        <a:gd name="connsiteY166-140794" fmla="*/ 2129299 h 3006470"/>
                        <a:gd name="connsiteX167-140795" fmla="*/ 4767628 w 6006665"/>
                        <a:gd name="connsiteY167-140796" fmla="*/ 2086122 h 3006470"/>
                        <a:gd name="connsiteX168-140797" fmla="*/ 4767628 w 6006665"/>
                        <a:gd name="connsiteY168-140798" fmla="*/ 2058853 h 3006470"/>
                        <a:gd name="connsiteX169-140799" fmla="*/ 4826712 w 6006665"/>
                        <a:gd name="connsiteY169-140800" fmla="*/ 2042945 h 3006470"/>
                        <a:gd name="connsiteX170-140801" fmla="*/ 4892613 w 6006665"/>
                        <a:gd name="connsiteY170-140802" fmla="*/ 1952047 h 3006470"/>
                        <a:gd name="connsiteX171-140803" fmla="*/ 4956243 w 6006665"/>
                        <a:gd name="connsiteY171-140804" fmla="*/ 1877056 h 3006470"/>
                        <a:gd name="connsiteX172-140805" fmla="*/ 5022143 w 6006665"/>
                        <a:gd name="connsiteY172-140806" fmla="*/ 1817971 h 3006470"/>
                        <a:gd name="connsiteX173-140807" fmla="*/ 5046694 w 6006665"/>
                        <a:gd name="connsiteY173-140808" fmla="*/ 1710844 h 3006470"/>
                        <a:gd name="connsiteX174-140809" fmla="*/ 5015871 w 6006665"/>
                        <a:gd name="connsiteY174-140810" fmla="*/ 1715711 h 3006470"/>
                        <a:gd name="connsiteX175-140811" fmla="*/ 4995419 w 6006665"/>
                        <a:gd name="connsiteY175-140812" fmla="*/ 1779340 h 3006470"/>
                        <a:gd name="connsiteX176-140813" fmla="*/ 4904521 w 6006665"/>
                        <a:gd name="connsiteY176-140814" fmla="*/ 1865693 h 3006470"/>
                        <a:gd name="connsiteX177-140815" fmla="*/ 4901708 w 6006665"/>
                        <a:gd name="connsiteY177-140816" fmla="*/ 1857053 h 3006470"/>
                        <a:gd name="connsiteX178-140817" fmla="*/ 4892613 w 6006665"/>
                        <a:gd name="connsiteY178-140818" fmla="*/ 1865693 h 3006470"/>
                        <a:gd name="connsiteX179-140819" fmla="*/ 4861835 w 6006665"/>
                        <a:gd name="connsiteY179-140820" fmla="*/ 1771159 h 3006470"/>
                        <a:gd name="connsiteX180-140821" fmla="*/ 4779535 w 6006665"/>
                        <a:gd name="connsiteY180-140822" fmla="*/ 1795247 h 3006470"/>
                        <a:gd name="connsiteX181-140823" fmla="*/ 4684091 w 6006665"/>
                        <a:gd name="connsiteY181-140824" fmla="*/ 1920232 h 3006470"/>
                        <a:gd name="connsiteX182-140825" fmla="*/ 4715906 w 6006665"/>
                        <a:gd name="connsiteY182-140826" fmla="*/ 1967954 h 3006470"/>
                        <a:gd name="connsiteX183-140827" fmla="*/ 4636369 w 6006665"/>
                        <a:gd name="connsiteY183-140828" fmla="*/ 1983861 h 3006470"/>
                        <a:gd name="connsiteX184-140829" fmla="*/ 4577285 w 6006665"/>
                        <a:gd name="connsiteY184-140830" fmla="*/ 1988406 h 3006470"/>
                        <a:gd name="connsiteX185-140831" fmla="*/ 4577373 w 6006665"/>
                        <a:gd name="connsiteY185-140832" fmla="*/ 1987484 h 3006470"/>
                        <a:gd name="connsiteX186-140833" fmla="*/ 4565379 w 6006665"/>
                        <a:gd name="connsiteY186-140834" fmla="*/ 1988406 h 3006470"/>
                        <a:gd name="connsiteX187-140835" fmla="*/ 4569923 w 6006665"/>
                        <a:gd name="connsiteY187-140836" fmla="*/ 1940685 h 3006470"/>
                        <a:gd name="connsiteX188-140837" fmla="*/ 4520081 w 6006665"/>
                        <a:gd name="connsiteY188-140838" fmla="*/ 1931099 h 3006470"/>
                        <a:gd name="connsiteX189-140839" fmla="*/ 4475025 w 6006665"/>
                        <a:gd name="connsiteY189-140840" fmla="*/ 1961137 h 3006470"/>
                        <a:gd name="connsiteX190-140841" fmla="*/ 4464394 w 6006665"/>
                        <a:gd name="connsiteY190-140842" fmla="*/ 1960286 h 3006470"/>
                        <a:gd name="connsiteX191-140843" fmla="*/ 4463118 w 6006665"/>
                        <a:gd name="connsiteY191-140844" fmla="*/ 1961137 h 3006470"/>
                        <a:gd name="connsiteX192-140845" fmla="*/ 4357637 w 6006665"/>
                        <a:gd name="connsiteY192-140846" fmla="*/ 1952698 h 3006470"/>
                        <a:gd name="connsiteX193-140847" fmla="*/ 4243233 w 6006665"/>
                        <a:gd name="connsiteY193-140848" fmla="*/ 1972499 h 3006470"/>
                        <a:gd name="connsiteX194-140849" fmla="*/ 4125065 w 6006665"/>
                        <a:gd name="connsiteY194-140850" fmla="*/ 2106574 h 3006470"/>
                        <a:gd name="connsiteX195-140851" fmla="*/ 3984173 w 6006665"/>
                        <a:gd name="connsiteY195-140852" fmla="*/ 2263374 h 3006470"/>
                        <a:gd name="connsiteX196-140853" fmla="*/ 4038712 w 6006665"/>
                        <a:gd name="connsiteY196-140854" fmla="*/ 2267919 h 3006470"/>
                        <a:gd name="connsiteX197-140855" fmla="*/ 4059164 w 6006665"/>
                        <a:gd name="connsiteY197-140856" fmla="*/ 2311096 h 3006470"/>
                        <a:gd name="connsiteX198-140857" fmla="*/ 4087782 w 6006665"/>
                        <a:gd name="connsiteY198-140858" fmla="*/ 2319513 h 3006470"/>
                        <a:gd name="connsiteX199-140859" fmla="*/ 4106341 w 6006665"/>
                        <a:gd name="connsiteY199-140860" fmla="*/ 2290644 h 3006470"/>
                        <a:gd name="connsiteX200-140861" fmla="*/ 4117411 w 6006665"/>
                        <a:gd name="connsiteY200-140862" fmla="*/ 2291946 h 3006470"/>
                        <a:gd name="connsiteX201-140863" fmla="*/ 4118248 w 6006665"/>
                        <a:gd name="connsiteY201-140864" fmla="*/ 2290644 h 3006470"/>
                        <a:gd name="connsiteX202-140865" fmla="*/ 4156880 w 6006665"/>
                        <a:gd name="connsiteY202-140866" fmla="*/ 2295189 h 3006470"/>
                        <a:gd name="connsiteX203-140867" fmla="*/ 4211419 w 6006665"/>
                        <a:gd name="connsiteY203-140868" fmla="*/ 2365635 h 3006470"/>
                        <a:gd name="connsiteX204-140869" fmla="*/ 4215964 w 6006665"/>
                        <a:gd name="connsiteY204-140870" fmla="*/ 2413357 h 3006470"/>
                        <a:gd name="connsiteX205-140871" fmla="*/ 4184149 w 6006665"/>
                        <a:gd name="connsiteY205-140872" fmla="*/ 2472441 h 3006470"/>
                        <a:gd name="connsiteX206-140873" fmla="*/ 4177332 w 6006665"/>
                        <a:gd name="connsiteY206-140874" fmla="*/ 2542887 h 3006470"/>
                        <a:gd name="connsiteX207-140875" fmla="*/ 4161425 w 6006665"/>
                        <a:gd name="connsiteY207-140876" fmla="*/ 2629241 h 3006470"/>
                        <a:gd name="connsiteX208-140877" fmla="*/ 4109158 w 6006665"/>
                        <a:gd name="connsiteY208-140878" fmla="*/ 2708777 h 3006470"/>
                        <a:gd name="connsiteX209-140879" fmla="*/ 4097796 w 6006665"/>
                        <a:gd name="connsiteY209-140880" fmla="*/ 2747409 h 3006470"/>
                        <a:gd name="connsiteX210-140881" fmla="*/ 4043257 w 6006665"/>
                        <a:gd name="connsiteY210-140882" fmla="*/ 2806493 h 3006470"/>
                        <a:gd name="connsiteX211-140883" fmla="*/ 3995535 w 6006665"/>
                        <a:gd name="connsiteY211-140884" fmla="*/ 2865577 h 3006470"/>
                        <a:gd name="connsiteX212-140885" fmla="*/ 3975083 w 6006665"/>
                        <a:gd name="connsiteY212-140886" fmla="*/ 2897392 h 3006470"/>
                        <a:gd name="connsiteX213-140887" fmla="*/ 3925089 w 6006665"/>
                        <a:gd name="connsiteY213-140888" fmla="*/ 2924661 h 3006470"/>
                        <a:gd name="connsiteX214-140889" fmla="*/ 3913182 w 6006665"/>
                        <a:gd name="connsiteY214-140890" fmla="*/ 2924661 h 3006470"/>
                        <a:gd name="connsiteX215-140891" fmla="*/ 3904637 w 6006665"/>
                        <a:gd name="connsiteY215-140892" fmla="*/ 2924661 h 3006470"/>
                        <a:gd name="connsiteX216-140893" fmla="*/ 3892729 w 6006665"/>
                        <a:gd name="connsiteY216-140894" fmla="*/ 2924661 h 3006470"/>
                        <a:gd name="connsiteX217-140895" fmla="*/ 3871063 w 6006665"/>
                        <a:gd name="connsiteY217-140896" fmla="*/ 2908412 h 3006470"/>
                        <a:gd name="connsiteX218-140897" fmla="*/ 3829645 w 6006665"/>
                        <a:gd name="connsiteY218-140898" fmla="*/ 2936024 h 3006470"/>
                        <a:gd name="connsiteX219-140899" fmla="*/ 3822828 w 6006665"/>
                        <a:gd name="connsiteY219-140900" fmla="*/ 2956476 h 3006470"/>
                        <a:gd name="connsiteX220-140901" fmla="*/ 3818283 w 6006665"/>
                        <a:gd name="connsiteY220-140902" fmla="*/ 2947386 h 3006470"/>
                        <a:gd name="connsiteX221-140903" fmla="*/ 3818283 w 6006665"/>
                        <a:gd name="connsiteY221-140904" fmla="*/ 2935660 h 3006470"/>
                        <a:gd name="connsiteX222-140905" fmla="*/ 3817738 w 6006665"/>
                        <a:gd name="connsiteY222-140906" fmla="*/ 2936024 h 3006470"/>
                        <a:gd name="connsiteX223-140907" fmla="*/ 3810921 w 6006665"/>
                        <a:gd name="connsiteY223-140908" fmla="*/ 2956476 h 3006470"/>
                        <a:gd name="connsiteX224-140909" fmla="*/ 3806376 w 6006665"/>
                        <a:gd name="connsiteY224-140910" fmla="*/ 2947386 h 3006470"/>
                        <a:gd name="connsiteX225-140911" fmla="*/ 3806376 w 6006665"/>
                        <a:gd name="connsiteY225-140912" fmla="*/ 2920116 h 3006470"/>
                        <a:gd name="connsiteX226-140913" fmla="*/ 3818283 w 6006665"/>
                        <a:gd name="connsiteY226-140914" fmla="*/ 2920116 h 3006470"/>
                        <a:gd name="connsiteX227-140915" fmla="*/ 3826828 w 6006665"/>
                        <a:gd name="connsiteY227-140916" fmla="*/ 2920116 h 3006470"/>
                        <a:gd name="connsiteX228-140917" fmla="*/ 3833645 w 6006665"/>
                        <a:gd name="connsiteY228-140918" fmla="*/ 2861032 h 3006470"/>
                        <a:gd name="connsiteX229-140919" fmla="*/ 3822283 w 6006665"/>
                        <a:gd name="connsiteY229-140920" fmla="*/ 2817856 h 3006470"/>
                        <a:gd name="connsiteX230-140921" fmla="*/ 3849553 w 6006665"/>
                        <a:gd name="connsiteY230-140922" fmla="*/ 2795131 h 3006470"/>
                        <a:gd name="connsiteX231-140923" fmla="*/ 3858814 w 6006665"/>
                        <a:gd name="connsiteY231-140924" fmla="*/ 2797336 h 3006470"/>
                        <a:gd name="connsiteX232-140925" fmla="*/ 3861460 w 6006665"/>
                        <a:gd name="connsiteY232-140926" fmla="*/ 2795131 h 3006470"/>
                        <a:gd name="connsiteX233-140927" fmla="*/ 3898487 w 6006665"/>
                        <a:gd name="connsiteY233-140928" fmla="*/ 2803947 h 3006470"/>
                        <a:gd name="connsiteX234-140929" fmla="*/ 3919999 w 6006665"/>
                        <a:gd name="connsiteY234-140930" fmla="*/ 2758772 h 3006470"/>
                        <a:gd name="connsiteX235-140931" fmla="*/ 3935906 w 6006665"/>
                        <a:gd name="connsiteY235-140932" fmla="*/ 2699687 h 3006470"/>
                        <a:gd name="connsiteX236-140933" fmla="*/ 3947269 w 6006665"/>
                        <a:gd name="connsiteY236-140934" fmla="*/ 2676963 h 3006470"/>
                        <a:gd name="connsiteX237-140935" fmla="*/ 3966292 w 6006665"/>
                        <a:gd name="connsiteY237-140936" fmla="*/ 2632575 h 3006470"/>
                        <a:gd name="connsiteX238-140937" fmla="*/ 3915999 w 6006665"/>
                        <a:gd name="connsiteY238-140938" fmla="*/ 2645148 h 3006470"/>
                        <a:gd name="connsiteX239-140939" fmla="*/ 3888729 w 6006665"/>
                        <a:gd name="connsiteY239-140940" fmla="*/ 2667873 h 3006470"/>
                        <a:gd name="connsiteX240-140941" fmla="*/ 3876822 w 6006665"/>
                        <a:gd name="connsiteY240-140942" fmla="*/ 2667873 h 3006470"/>
                        <a:gd name="connsiteX241-140943" fmla="*/ 3829645 w 6006665"/>
                        <a:gd name="connsiteY241-140944" fmla="*/ 2667873 h 3006470"/>
                        <a:gd name="connsiteX242-140945" fmla="*/ 3817738 w 6006665"/>
                        <a:gd name="connsiteY242-140946" fmla="*/ 2667873 h 3006470"/>
                        <a:gd name="connsiteX243-140947" fmla="*/ 3801831 w 6006665"/>
                        <a:gd name="connsiteY243-140948" fmla="*/ 2613334 h 3006470"/>
                        <a:gd name="connsiteX244-140949" fmla="*/ 3758654 w 6006665"/>
                        <a:gd name="connsiteY244-140950" fmla="*/ 2574702 h 3006470"/>
                        <a:gd name="connsiteX245-140951" fmla="*/ 3692753 w 6006665"/>
                        <a:gd name="connsiteY245-140952" fmla="*/ 2558795 h 3006470"/>
                        <a:gd name="connsiteX246-140953" fmla="*/ 3683663 w 6006665"/>
                        <a:gd name="connsiteY246-140954" fmla="*/ 2499711 h 3006470"/>
                        <a:gd name="connsiteX247-140955" fmla="*/ 3672301 w 6006665"/>
                        <a:gd name="connsiteY247-140956" fmla="*/ 2467896 h 3006470"/>
                        <a:gd name="connsiteX248-140957" fmla="*/ 3656393 w 6006665"/>
                        <a:gd name="connsiteY248-140958" fmla="*/ 2440627 h 3006470"/>
                        <a:gd name="connsiteX249-140959" fmla="*/ 3633669 w 6006665"/>
                        <a:gd name="connsiteY249-140960" fmla="*/ 2381542 h 3006470"/>
                        <a:gd name="connsiteX250-140961" fmla="*/ 3601854 w 6006665"/>
                        <a:gd name="connsiteY250-140962" fmla="*/ 2361090 h 3006470"/>
                        <a:gd name="connsiteX251-140963" fmla="*/ 3545995 w 6006665"/>
                        <a:gd name="connsiteY251-140964" fmla="*/ 2339606 h 3006470"/>
                        <a:gd name="connsiteX252-140965" fmla="*/ 3506955 w 6006665"/>
                        <a:gd name="connsiteY252-140966" fmla="*/ 2345183 h 3006470"/>
                        <a:gd name="connsiteX253-140967" fmla="*/ 3463779 w 6006665"/>
                        <a:gd name="connsiteY253-140968" fmla="*/ 2354273 h 3006470"/>
                        <a:gd name="connsiteX254-140969" fmla="*/ 3431964 w 6006665"/>
                        <a:gd name="connsiteY254-140970" fmla="*/ 2381542 h 3006470"/>
                        <a:gd name="connsiteX255-140971" fmla="*/ 3452416 w 6006665"/>
                        <a:gd name="connsiteY255-140972" fmla="*/ 2397450 h 3006470"/>
                        <a:gd name="connsiteX256-140973" fmla="*/ 3452416 w 6006665"/>
                        <a:gd name="connsiteY256-140974" fmla="*/ 2429264 h 3006470"/>
                        <a:gd name="connsiteX257-140975" fmla="*/ 3431964 w 6006665"/>
                        <a:gd name="connsiteY257-140976" fmla="*/ 2451989 h 3006470"/>
                        <a:gd name="connsiteX258-140977" fmla="*/ 3400150 w 6006665"/>
                        <a:gd name="connsiteY258-140978" fmla="*/ 2511073 h 3006470"/>
                        <a:gd name="connsiteX259-140979" fmla="*/ 3400150 w 6006665"/>
                        <a:gd name="connsiteY259-140980" fmla="*/ 2538343 h 3006470"/>
                        <a:gd name="connsiteX260-140981" fmla="*/ 3350155 w 6006665"/>
                        <a:gd name="connsiteY260-140982" fmla="*/ 2570157 h 3006470"/>
                        <a:gd name="connsiteX261-140983" fmla="*/ 3342342 w 6006665"/>
                        <a:gd name="connsiteY261-140984" fmla="*/ 2567553 h 3006470"/>
                        <a:gd name="connsiteX262-140985" fmla="*/ 3338249 w 6006665"/>
                        <a:gd name="connsiteY262-140986" fmla="*/ 2570157 h 3006470"/>
                        <a:gd name="connsiteX263-140987" fmla="*/ 3290527 w 6006665"/>
                        <a:gd name="connsiteY263-140988" fmla="*/ 2554250 h 3006470"/>
                        <a:gd name="connsiteX264-140989" fmla="*/ 3259257 w 6006665"/>
                        <a:gd name="connsiteY264-140990" fmla="*/ 2554250 h 3006470"/>
                        <a:gd name="connsiteX265-140991" fmla="*/ 3247350 w 6006665"/>
                        <a:gd name="connsiteY265-140992" fmla="*/ 2554250 h 3006470"/>
                        <a:gd name="connsiteX266-140993" fmla="*/ 3231443 w 6006665"/>
                        <a:gd name="connsiteY266-140994" fmla="*/ 2538343 h 3006470"/>
                        <a:gd name="connsiteX267-140995" fmla="*/ 3213271 w 6006665"/>
                        <a:gd name="connsiteY267-140996" fmla="*/ 2533799 h 3006470"/>
                        <a:gd name="connsiteX268-140997" fmla="*/ 3168359 w 6006665"/>
                        <a:gd name="connsiteY268-140998" fmla="*/ 2570157 h 3006470"/>
                        <a:gd name="connsiteX269-140999" fmla="*/ 3120637 w 6006665"/>
                        <a:gd name="connsiteY269-141000" fmla="*/ 2581519 h 3006470"/>
                        <a:gd name="connsiteX270-141001" fmla="*/ 3082005 w 6006665"/>
                        <a:gd name="connsiteY270-141002" fmla="*/ 2597427 h 3006470"/>
                        <a:gd name="connsiteX271-141003" fmla="*/ 3074460 w 6006665"/>
                        <a:gd name="connsiteY271-141004" fmla="*/ 2595630 h 3006470"/>
                        <a:gd name="connsiteX272-141005" fmla="*/ 3070098 w 6006665"/>
                        <a:gd name="connsiteY272-141006" fmla="*/ 2597427 h 3006470"/>
                        <a:gd name="connsiteX273-141007" fmla="*/ 3022376 w 6006665"/>
                        <a:gd name="connsiteY273-141008" fmla="*/ 2586064 h 3006470"/>
                        <a:gd name="connsiteX274-141009" fmla="*/ 3000196 w 6006665"/>
                        <a:gd name="connsiteY274-141010" fmla="*/ 2586064 h 3006470"/>
                        <a:gd name="connsiteX275-141011" fmla="*/ 2988289 w 6006665"/>
                        <a:gd name="connsiteY275-141012" fmla="*/ 2586064 h 3006470"/>
                        <a:gd name="connsiteX276-141013" fmla="*/ 2967837 w 6006665"/>
                        <a:gd name="connsiteY276-141014" fmla="*/ 2554250 h 3006470"/>
                        <a:gd name="connsiteX277-141015" fmla="*/ 2929205 w 6006665"/>
                        <a:gd name="connsiteY277-141016" fmla="*/ 2526980 h 3006470"/>
                        <a:gd name="connsiteX278-141017" fmla="*/ 2902153 w 6006665"/>
                        <a:gd name="connsiteY278-141018" fmla="*/ 2523116 h 3006470"/>
                        <a:gd name="connsiteX279-141019" fmla="*/ 2861576 w 6006665"/>
                        <a:gd name="connsiteY279-141020" fmla="*/ 2526980 h 3006470"/>
                        <a:gd name="connsiteX280-141021" fmla="*/ 2822944 w 6006665"/>
                        <a:gd name="connsiteY280-141022" fmla="*/ 2538343 h 3006470"/>
                        <a:gd name="connsiteX281-141023" fmla="*/ 2818139 w 6006665"/>
                        <a:gd name="connsiteY281-141024" fmla="*/ 2536254 h 3006470"/>
                        <a:gd name="connsiteX282-141025" fmla="*/ 2811037 w 6006665"/>
                        <a:gd name="connsiteY282-141026" fmla="*/ 2538343 h 3006470"/>
                        <a:gd name="connsiteX283-141027" fmla="*/ 2758770 w 6006665"/>
                        <a:gd name="connsiteY283-141028" fmla="*/ 2515618 h 3006470"/>
                        <a:gd name="connsiteX284-141029" fmla="*/ 2751953 w 6006665"/>
                        <a:gd name="connsiteY284-141030" fmla="*/ 2472441 h 3006470"/>
                        <a:gd name="connsiteX285-141031" fmla="*/ 2708776 w 6006665"/>
                        <a:gd name="connsiteY285-141032" fmla="*/ 2456534 h 3006470"/>
                        <a:gd name="connsiteX286-141033" fmla="*/ 2676962 w 6006665"/>
                        <a:gd name="connsiteY286-141034" fmla="*/ 2451989 h 3006470"/>
                        <a:gd name="connsiteX287-141035" fmla="*/ 2642534 w 6006665"/>
                        <a:gd name="connsiteY287-141036" fmla="*/ 2430245 h 3006470"/>
                        <a:gd name="connsiteX288-141037" fmla="*/ 2609333 w 6006665"/>
                        <a:gd name="connsiteY288-141038" fmla="*/ 2488348 h 3006470"/>
                        <a:gd name="connsiteX289-141039" fmla="*/ 2625240 w 6006665"/>
                        <a:gd name="connsiteY289-141040" fmla="*/ 2522435 h 3006470"/>
                        <a:gd name="connsiteX290-141041" fmla="*/ 2586608 w 6006665"/>
                        <a:gd name="connsiteY290-141042" fmla="*/ 2558795 h 3006470"/>
                        <a:gd name="connsiteX291-141043" fmla="*/ 2577105 w 6006665"/>
                        <a:gd name="connsiteY291-141044" fmla="*/ 2556532 h 3006470"/>
                        <a:gd name="connsiteX292-141045" fmla="*/ 2574701 w 6006665"/>
                        <a:gd name="connsiteY292-141046" fmla="*/ 2558795 h 3006470"/>
                        <a:gd name="connsiteX293-141047" fmla="*/ 2526979 w 6006665"/>
                        <a:gd name="connsiteY293-141048" fmla="*/ 2547432 h 3006470"/>
                        <a:gd name="connsiteX294-141049" fmla="*/ 2490620 w 6006665"/>
                        <a:gd name="connsiteY294-141050" fmla="*/ 2542887 h 3006470"/>
                        <a:gd name="connsiteX295-141051" fmla="*/ 2463350 w 6006665"/>
                        <a:gd name="connsiteY295-141052" fmla="*/ 2515618 h 3006470"/>
                        <a:gd name="connsiteX296-141053" fmla="*/ 2436625 w 6006665"/>
                        <a:gd name="connsiteY296-141054" fmla="*/ 2515618 h 3006470"/>
                        <a:gd name="connsiteX297-141055" fmla="*/ 2424718 w 6006665"/>
                        <a:gd name="connsiteY297-141056" fmla="*/ 2515618 h 3006470"/>
                        <a:gd name="connsiteX298-141057" fmla="*/ 2398858 w 6006665"/>
                        <a:gd name="connsiteY298-141058" fmla="*/ 2502687 h 3006470"/>
                        <a:gd name="connsiteX299-141059" fmla="*/ 2350272 w 6006665"/>
                        <a:gd name="connsiteY299-141060" fmla="*/ 2526980 h 3006470"/>
                        <a:gd name="connsiteX300-141061" fmla="*/ 2282098 w 6006665"/>
                        <a:gd name="connsiteY300-141062" fmla="*/ 2574702 h 3006470"/>
                        <a:gd name="connsiteX301-141063" fmla="*/ 2238921 w 6006665"/>
                        <a:gd name="connsiteY301-141064" fmla="*/ 2586064 h 3006470"/>
                        <a:gd name="connsiteX302-141065" fmla="*/ 2227559 w 6006665"/>
                        <a:gd name="connsiteY302-141066" fmla="*/ 2590609 h 3006470"/>
                        <a:gd name="connsiteX303-141067" fmla="*/ 2225178 w 6006665"/>
                        <a:gd name="connsiteY303-141068" fmla="*/ 2586799 h 3006470"/>
                        <a:gd name="connsiteX304-141069" fmla="*/ 2215652 w 6006665"/>
                        <a:gd name="connsiteY304-141070" fmla="*/ 2590609 h 3006470"/>
                        <a:gd name="connsiteX305-141071" fmla="*/ 2193596 w 6006665"/>
                        <a:gd name="connsiteY305-141072" fmla="*/ 2555320 h 3006470"/>
                        <a:gd name="connsiteX306-141073" fmla="*/ 2157112 w 6006665"/>
                        <a:gd name="connsiteY306-141074" fmla="*/ 2558795 h 3006470"/>
                        <a:gd name="connsiteX307-141075" fmla="*/ 2156291 w 6006665"/>
                        <a:gd name="connsiteY307-141076" fmla="*/ 2557739 h 3006470"/>
                        <a:gd name="connsiteX308-141077" fmla="*/ 2145205 w 6006665"/>
                        <a:gd name="connsiteY308-141078" fmla="*/ 2558795 h 3006470"/>
                        <a:gd name="connsiteX309-141079" fmla="*/ 2129298 w 6006665"/>
                        <a:gd name="connsiteY309-141080" fmla="*/ 2538343 h 3006470"/>
                        <a:gd name="connsiteX310-141081" fmla="*/ 2102029 w 6006665"/>
                        <a:gd name="connsiteY310-141082" fmla="*/ 2526980 h 3006470"/>
                        <a:gd name="connsiteX311-141083" fmla="*/ 2086121 w 6006665"/>
                        <a:gd name="connsiteY311-141084" fmla="*/ 2495166 h 3006470"/>
                        <a:gd name="connsiteX312-141085" fmla="*/ 2070005 w 6006665"/>
                        <a:gd name="connsiteY312-141086" fmla="*/ 2486212 h 3006470"/>
                        <a:gd name="connsiteX313-141087" fmla="*/ 2027582 w 6006665"/>
                        <a:gd name="connsiteY313-141088" fmla="*/ 2499711 h 3006470"/>
                        <a:gd name="connsiteX314-141089" fmla="*/ 2023845 w 6006665"/>
                        <a:gd name="connsiteY314-141090" fmla="*/ 2497111 h 3006470"/>
                        <a:gd name="connsiteX315-141091" fmla="*/ 2018675 w 6006665"/>
                        <a:gd name="connsiteY315-141092" fmla="*/ 2499711 h 3006470"/>
                        <a:gd name="connsiteX316-141093" fmla="*/ 1971363 w 6006665"/>
                        <a:gd name="connsiteY316-141094" fmla="*/ 2468885 h 3006470"/>
                        <a:gd name="connsiteX317-141095" fmla="*/ 1952591 w 6006665"/>
                        <a:gd name="connsiteY317-141096" fmla="*/ 2495166 h 3006470"/>
                        <a:gd name="connsiteX318-141097" fmla="*/ 1947518 w 6006665"/>
                        <a:gd name="connsiteY318-141098" fmla="*/ 2485599 h 3006470"/>
                        <a:gd name="connsiteX319-141099" fmla="*/ 1940684 w 6006665"/>
                        <a:gd name="connsiteY319-141100" fmla="*/ 2495166 h 3006470"/>
                        <a:gd name="connsiteX320-141101" fmla="*/ 1861147 w 6006665"/>
                        <a:gd name="connsiteY320-141102" fmla="*/ 2345183 h 3006470"/>
                        <a:gd name="connsiteX321-141103" fmla="*/ 1811153 w 6006665"/>
                        <a:gd name="connsiteY321-141104" fmla="*/ 2295189 h 3006470"/>
                        <a:gd name="connsiteX322-141105" fmla="*/ 1813950 w 6006665"/>
                        <a:gd name="connsiteY322-141106" fmla="*/ 2292043 h 3006470"/>
                        <a:gd name="connsiteX323-141107" fmla="*/ 732278 w 6006665"/>
                        <a:gd name="connsiteY323-141108" fmla="*/ 2581519 h 3006470"/>
                        <a:gd name="connsiteX324-141109" fmla="*/ 723188 w 6006665"/>
                        <a:gd name="connsiteY324-141110" fmla="*/ 2633786 h 3006470"/>
                        <a:gd name="connsiteX325-141111" fmla="*/ 747026 w 6006665"/>
                        <a:gd name="connsiteY325-141112" fmla="*/ 2670627 h 3006470"/>
                        <a:gd name="connsiteX326-141113" fmla="*/ 763548 w 6006665"/>
                        <a:gd name="connsiteY326-141114" fmla="*/ 2667873 h 3006470"/>
                        <a:gd name="connsiteX327-141115" fmla="*/ 764871 w 6006665"/>
                        <a:gd name="connsiteY327-141116" fmla="*/ 2669637 h 3006470"/>
                        <a:gd name="connsiteX328-141117" fmla="*/ 775455 w 6006665"/>
                        <a:gd name="connsiteY328-141118" fmla="*/ 2667873 h 3006470"/>
                        <a:gd name="connsiteX329-141119" fmla="*/ 802724 w 6006665"/>
                        <a:gd name="connsiteY329-141120" fmla="*/ 2704232 h 3006470"/>
                        <a:gd name="connsiteX330-141121" fmla="*/ 798179 w 6006665"/>
                        <a:gd name="connsiteY330-141122" fmla="*/ 2731502 h 3006470"/>
                        <a:gd name="connsiteX331-141123" fmla="*/ 818632 w 6006665"/>
                        <a:gd name="connsiteY331-141124" fmla="*/ 2742864 h 3006470"/>
                        <a:gd name="connsiteX332-141125" fmla="*/ 802724 w 6006665"/>
                        <a:gd name="connsiteY332-141126" fmla="*/ 2774679 h 3006470"/>
                        <a:gd name="connsiteX333-141127" fmla="*/ 766365 w 6006665"/>
                        <a:gd name="connsiteY333-141128" fmla="*/ 2779224 h 3006470"/>
                        <a:gd name="connsiteX334-141129" fmla="*/ 727733 w 6006665"/>
                        <a:gd name="connsiteY334-141130" fmla="*/ 2838308 h 3006470"/>
                        <a:gd name="connsiteX335-141131" fmla="*/ 759548 w 6006665"/>
                        <a:gd name="connsiteY335-141132" fmla="*/ 2881485 h 3006470"/>
                        <a:gd name="connsiteX336-141133" fmla="*/ 759548 w 6006665"/>
                        <a:gd name="connsiteY336-141134" fmla="*/ 2920116 h 3006470"/>
                        <a:gd name="connsiteX337-141135" fmla="*/ 798179 w 6006665"/>
                        <a:gd name="connsiteY337-141136" fmla="*/ 2979201 h 3006470"/>
                        <a:gd name="connsiteX338-141137" fmla="*/ 775455 w 6006665"/>
                        <a:gd name="connsiteY338-141138" fmla="*/ 2995108 h 3006470"/>
                        <a:gd name="connsiteX339-141139" fmla="*/ 770910 w 6006665"/>
                        <a:gd name="connsiteY339-141140" fmla="*/ 3006470 h 3006470"/>
                        <a:gd name="connsiteX340-141141" fmla="*/ 759003 w 6006665"/>
                        <a:gd name="connsiteY340-141142" fmla="*/ 3006470 h 3006470"/>
                        <a:gd name="connsiteX341-141143" fmla="*/ 755003 w 6006665"/>
                        <a:gd name="connsiteY341-141144" fmla="*/ 3006470 h 3006470"/>
                        <a:gd name="connsiteX342-141145" fmla="*/ 743096 w 6006665"/>
                        <a:gd name="connsiteY342-141146" fmla="*/ 3006470 h 3006470"/>
                        <a:gd name="connsiteX343-141147" fmla="*/ 715826 w 6006665"/>
                        <a:gd name="connsiteY343-141148" fmla="*/ 2972383 h 3006470"/>
                        <a:gd name="connsiteX344-141149" fmla="*/ 704464 w 6006665"/>
                        <a:gd name="connsiteY344-141150" fmla="*/ 2972383 h 3006470"/>
                        <a:gd name="connsiteX345-141151" fmla="*/ 684012 w 6006665"/>
                        <a:gd name="connsiteY345-141152" fmla="*/ 2963293 h 3006470"/>
                        <a:gd name="connsiteX346-141153" fmla="*/ 672649 w 6006665"/>
                        <a:gd name="connsiteY346-141154" fmla="*/ 2940569 h 3006470"/>
                        <a:gd name="connsiteX347-141155" fmla="*/ 645222 w 6006665"/>
                        <a:gd name="connsiteY347-141156" fmla="*/ 2932732 h 3006470"/>
                        <a:gd name="connsiteX348-141157" fmla="*/ 625472 w 6006665"/>
                        <a:gd name="connsiteY348-141158" fmla="*/ 2936024 h 3006470"/>
                        <a:gd name="connsiteX349-141159" fmla="*/ 623771 w 6006665"/>
                        <a:gd name="connsiteY349-141160" fmla="*/ 2934323 h 3006470"/>
                        <a:gd name="connsiteX350-141161" fmla="*/ 613565 w 6006665"/>
                        <a:gd name="connsiteY350-141162" fmla="*/ 2936024 h 3006470"/>
                        <a:gd name="connsiteX351-141163" fmla="*/ 609020 w 6006665"/>
                        <a:gd name="connsiteY351-141164" fmla="*/ 2931479 h 3006470"/>
                        <a:gd name="connsiteX352-141165" fmla="*/ 559026 w 6006665"/>
                        <a:gd name="connsiteY352-141166" fmla="*/ 2904209 h 3006470"/>
                        <a:gd name="connsiteX353-141167" fmla="*/ 506760 w 6006665"/>
                        <a:gd name="connsiteY353-141168" fmla="*/ 2897392 h 3006470"/>
                        <a:gd name="connsiteX354-141169" fmla="*/ 483280 w 6006665"/>
                        <a:gd name="connsiteY354-141170" fmla="*/ 2890683 h 3006470"/>
                        <a:gd name="connsiteX355-141171" fmla="*/ 480035 w 6006665"/>
                        <a:gd name="connsiteY355-141172" fmla="*/ 2892847 h 3006470"/>
                        <a:gd name="connsiteX356-141173" fmla="*/ 475042 w 6006665"/>
                        <a:gd name="connsiteY356-141174" fmla="*/ 2888329 h 3006470"/>
                        <a:gd name="connsiteX357-141175" fmla="*/ 474945 w 6006665"/>
                        <a:gd name="connsiteY357-141176" fmla="*/ 2888302 h 3006470"/>
                        <a:gd name="connsiteX358-141177" fmla="*/ 468128 w 6006665"/>
                        <a:gd name="connsiteY358-141178" fmla="*/ 2892847 h 3006470"/>
                        <a:gd name="connsiteX359-141179" fmla="*/ 420406 w 6006665"/>
                        <a:gd name="connsiteY359-141180" fmla="*/ 2849670 h 3006470"/>
                        <a:gd name="connsiteX360-141181" fmla="*/ 381774 w 6006665"/>
                        <a:gd name="connsiteY360-141182" fmla="*/ 2833763 h 3006470"/>
                        <a:gd name="connsiteX361-141183" fmla="*/ 349960 w 6006665"/>
                        <a:gd name="connsiteY361-141184" fmla="*/ 2801948 h 3006470"/>
                        <a:gd name="connsiteX362-141185" fmla="*/ 377229 w 6006665"/>
                        <a:gd name="connsiteY362-141186" fmla="*/ 2795131 h 3006470"/>
                        <a:gd name="connsiteX363-141187" fmla="*/ 404499 w 6006665"/>
                        <a:gd name="connsiteY363-141188" fmla="*/ 2747409 h 3006470"/>
                        <a:gd name="connsiteX364-141189" fmla="*/ 388591 w 6006665"/>
                        <a:gd name="connsiteY364-141190" fmla="*/ 2731502 h 3006470"/>
                        <a:gd name="connsiteX365-141191" fmla="*/ 440858 w 6006665"/>
                        <a:gd name="connsiteY365-141192" fmla="*/ 2704232 h 3006470"/>
                        <a:gd name="connsiteX366-141193" fmla="*/ 440858 w 6006665"/>
                        <a:gd name="connsiteY366-141194" fmla="*/ 2701176 h 3006470"/>
                        <a:gd name="connsiteX367-141195" fmla="*/ 416406 w 6006665"/>
                        <a:gd name="connsiteY367-141196" fmla="*/ 2704232 h 3006470"/>
                        <a:gd name="connsiteX368-141197" fmla="*/ 416406 w 6006665"/>
                        <a:gd name="connsiteY368-141198" fmla="*/ 2702744 h 3006470"/>
                        <a:gd name="connsiteX369-141199" fmla="*/ 404499 w 6006665"/>
                        <a:gd name="connsiteY369-141200" fmla="*/ 2704232 h 3006470"/>
                        <a:gd name="connsiteX370-141201" fmla="*/ 404499 w 6006665"/>
                        <a:gd name="connsiteY370-141202" fmla="*/ 2683780 h 3006470"/>
                        <a:gd name="connsiteX371-141203" fmla="*/ 424951 w 6006665"/>
                        <a:gd name="connsiteY371-141204" fmla="*/ 2667873 h 3006470"/>
                        <a:gd name="connsiteX372-141205" fmla="*/ 463583 w 6006665"/>
                        <a:gd name="connsiteY372-141206" fmla="*/ 2661056 h 3006470"/>
                        <a:gd name="connsiteX373-141207" fmla="*/ 468128 w 6006665"/>
                        <a:gd name="connsiteY373-141208" fmla="*/ 2645148 h 3006470"/>
                        <a:gd name="connsiteX374-141209" fmla="*/ 456765 w 6006665"/>
                        <a:gd name="connsiteY374-141210" fmla="*/ 2613334 h 3006470"/>
                        <a:gd name="connsiteX375-141211" fmla="*/ 474945 w 6006665"/>
                        <a:gd name="connsiteY375-141212" fmla="*/ 2586064 h 3006470"/>
                        <a:gd name="connsiteX376-141213" fmla="*/ 474945 w 6006665"/>
                        <a:gd name="connsiteY376-141214" fmla="*/ 2565612 h 3006470"/>
                        <a:gd name="connsiteX377-141215" fmla="*/ 420406 w 6006665"/>
                        <a:gd name="connsiteY377-141216" fmla="*/ 2547432 h 3006470"/>
                        <a:gd name="connsiteX378-141217" fmla="*/ 409588 w 6006665"/>
                        <a:gd name="connsiteY378-141218" fmla="*/ 2547432 h 3006470"/>
                        <a:gd name="connsiteX379-141219" fmla="*/ 397681 w 6006665"/>
                        <a:gd name="connsiteY379-141220" fmla="*/ 2547432 h 3006470"/>
                        <a:gd name="connsiteX380-141221" fmla="*/ 379485 w 6006665"/>
                        <a:gd name="connsiteY380-141222" fmla="*/ 2525193 h 3006470"/>
                        <a:gd name="connsiteX381-141223" fmla="*/ 357322 w 6006665"/>
                        <a:gd name="connsiteY381-141224" fmla="*/ 2531525 h 3006470"/>
                        <a:gd name="connsiteX382-141225" fmla="*/ 352842 w 6006665"/>
                        <a:gd name="connsiteY382-141226" fmla="*/ 2529403 h 3006470"/>
                        <a:gd name="connsiteX383-141227" fmla="*/ 345415 w 6006665"/>
                        <a:gd name="connsiteY383-141228" fmla="*/ 2531525 h 3006470"/>
                        <a:gd name="connsiteX384-141229" fmla="*/ 302238 w 6006665"/>
                        <a:gd name="connsiteY384-141230" fmla="*/ 2511073 h 3006470"/>
                        <a:gd name="connsiteX385-141231" fmla="*/ 302238 w 6006665"/>
                        <a:gd name="connsiteY385-141232" fmla="*/ 2499711 h 3006470"/>
                        <a:gd name="connsiteX386-141233" fmla="*/ 286331 w 6006665"/>
                        <a:gd name="connsiteY386-141234" fmla="*/ 2472441 h 3006470"/>
                        <a:gd name="connsiteX387-141235" fmla="*/ 270968 w 6006665"/>
                        <a:gd name="connsiteY387-141236" fmla="*/ 2472441 h 3006470"/>
                        <a:gd name="connsiteX388-141237" fmla="*/ 259061 w 6006665"/>
                        <a:gd name="connsiteY388-141238" fmla="*/ 2472441 h 3006470"/>
                        <a:gd name="connsiteX389-141239" fmla="*/ 254516 w 6006665"/>
                        <a:gd name="connsiteY389-141240" fmla="*/ 2456534 h 3006470"/>
                        <a:gd name="connsiteX390-141241" fmla="*/ 263606 w 6006665"/>
                        <a:gd name="connsiteY390-141242" fmla="*/ 2440627 h 3006470"/>
                        <a:gd name="connsiteX391-141243" fmla="*/ 243991 w 6006665"/>
                        <a:gd name="connsiteY391-141244" fmla="*/ 2410114 h 3006470"/>
                        <a:gd name="connsiteX392-141245" fmla="*/ 216429 w 6006665"/>
                        <a:gd name="connsiteY392-141246" fmla="*/ 2413357 h 3006470"/>
                        <a:gd name="connsiteX393-141247" fmla="*/ 212956 w 6006665"/>
                        <a:gd name="connsiteY393-141248" fmla="*/ 2412365 h 3006470"/>
                        <a:gd name="connsiteX394-141249" fmla="*/ 204522 w 6006665"/>
                        <a:gd name="connsiteY394-141250" fmla="*/ 2413357 h 3006470"/>
                        <a:gd name="connsiteX395-141251" fmla="*/ 199623 w 6006665"/>
                        <a:gd name="connsiteY395-141252" fmla="*/ 2411957 h 3006470"/>
                        <a:gd name="connsiteX396-141253" fmla="*/ 195977 w 6006665"/>
                        <a:gd name="connsiteY396-141254" fmla="*/ 2424719 h 3006470"/>
                        <a:gd name="connsiteX397-141255" fmla="*/ 184968 w 6006665"/>
                        <a:gd name="connsiteY397-141256" fmla="*/ 2421574 h 3006470"/>
                        <a:gd name="connsiteX398-141257" fmla="*/ 184070 w 6006665"/>
                        <a:gd name="connsiteY398-141258" fmla="*/ 2424719 h 3006470"/>
                        <a:gd name="connsiteX399-141259" fmla="*/ 168163 w 6006665"/>
                        <a:gd name="connsiteY399-141260" fmla="*/ 2420184 h 3006470"/>
                        <a:gd name="connsiteX400-141261" fmla="*/ 156800 w 6006665"/>
                        <a:gd name="connsiteY400-141262" fmla="*/ 2381542 h 3006470"/>
                        <a:gd name="connsiteX401-141263" fmla="*/ 152255 w 6006665"/>
                        <a:gd name="connsiteY401-141264" fmla="*/ 2365635 h 3006470"/>
                        <a:gd name="connsiteX402-141265" fmla="*/ 156800 w 6006665"/>
                        <a:gd name="connsiteY402-141266" fmla="*/ 2361090 h 3006470"/>
                        <a:gd name="connsiteX403-141267" fmla="*/ 168707 w 6006665"/>
                        <a:gd name="connsiteY403-141268" fmla="*/ 2361090 h 3006470"/>
                        <a:gd name="connsiteX404-141269" fmla="*/ 188615 w 6006665"/>
                        <a:gd name="connsiteY404-141270" fmla="*/ 2361090 h 3006470"/>
                        <a:gd name="connsiteX405-141271" fmla="*/ 199977 w 6006665"/>
                        <a:gd name="connsiteY405-141272" fmla="*/ 2349728 h 3006470"/>
                        <a:gd name="connsiteX406-141273" fmla="*/ 188615 w 6006665"/>
                        <a:gd name="connsiteY406-141274" fmla="*/ 2327003 h 3006470"/>
                        <a:gd name="connsiteX407-141275" fmla="*/ 168163 w 6006665"/>
                        <a:gd name="connsiteY407-141276" fmla="*/ 2317914 h 3006470"/>
                        <a:gd name="connsiteX408-141277" fmla="*/ 168163 w 6006665"/>
                        <a:gd name="connsiteY408-141278" fmla="*/ 2311096 h 3006470"/>
                        <a:gd name="connsiteX409-141279" fmla="*/ 152255 w 6006665"/>
                        <a:gd name="connsiteY409-141280" fmla="*/ 2295189 h 3006470"/>
                        <a:gd name="connsiteX410-141281" fmla="*/ 129531 w 6006665"/>
                        <a:gd name="connsiteY410-141282" fmla="*/ 2258829 h 3006470"/>
                        <a:gd name="connsiteX411-141283" fmla="*/ 140893 w 6006665"/>
                        <a:gd name="connsiteY411-141284" fmla="*/ 2236105 h 3006470"/>
                        <a:gd name="connsiteX412-141285" fmla="*/ 136348 w 6006665"/>
                        <a:gd name="connsiteY412-141286" fmla="*/ 2208835 h 3006470"/>
                        <a:gd name="connsiteX413-141287" fmla="*/ 103789 w 6006665"/>
                        <a:gd name="connsiteY413-141288" fmla="*/ 2195428 h 3006470"/>
                        <a:gd name="connsiteX414-141289" fmla="*/ 93716 w 6006665"/>
                        <a:gd name="connsiteY414-141290" fmla="*/ 2199745 h 3006470"/>
                        <a:gd name="connsiteX415-141291" fmla="*/ 91868 w 6006665"/>
                        <a:gd name="connsiteY415-141292" fmla="*/ 2195434 h 3006470"/>
                        <a:gd name="connsiteX416-141293" fmla="*/ 81809 w 6006665"/>
                        <a:gd name="connsiteY416-141294" fmla="*/ 2199745 h 3006470"/>
                        <a:gd name="connsiteX417-141295" fmla="*/ 74992 w 6006665"/>
                        <a:gd name="connsiteY417-141296" fmla="*/ 2183838 h 3006470"/>
                        <a:gd name="connsiteX418-141297" fmla="*/ 34087 w 6006665"/>
                        <a:gd name="connsiteY418-141298" fmla="*/ 2172476 h 3006470"/>
                        <a:gd name="connsiteX419-141299" fmla="*/ 22725 w 6006665"/>
                        <a:gd name="connsiteY419-141300" fmla="*/ 2129299 h 3006470"/>
                        <a:gd name="connsiteX420-141301" fmla="*/ 22725 w 6006665"/>
                        <a:gd name="connsiteY420-141302" fmla="*/ 2097484 h 3006470"/>
                        <a:gd name="connsiteX421-141303" fmla="*/ 0 w 6006665"/>
                        <a:gd name="connsiteY421-141304" fmla="*/ 2081577 h 3006470"/>
                        <a:gd name="connsiteX422-141305" fmla="*/ 15907 w 6006665"/>
                        <a:gd name="connsiteY422-141306" fmla="*/ 2058853 h 3006470"/>
                        <a:gd name="connsiteX423-141307" fmla="*/ 6818 w 6006665"/>
                        <a:gd name="connsiteY423-141308" fmla="*/ 1995224 h 3006470"/>
                        <a:gd name="connsiteX424-141309" fmla="*/ 34087 w 6006665"/>
                        <a:gd name="connsiteY424-141310" fmla="*/ 1952047 h 3006470"/>
                        <a:gd name="connsiteX425-141311" fmla="*/ 27270 w 6006665"/>
                        <a:gd name="connsiteY425-141312" fmla="*/ 1940685 h 3006470"/>
                        <a:gd name="connsiteX426-141313" fmla="*/ 70447 w 6006665"/>
                        <a:gd name="connsiteY426-141314" fmla="*/ 1902053 h 3006470"/>
                        <a:gd name="connsiteX427-141315" fmla="*/ 27270 w 6006665"/>
                        <a:gd name="connsiteY427-141316" fmla="*/ 1865693 h 3006470"/>
                        <a:gd name="connsiteX428-141317" fmla="*/ 109078 w 6006665"/>
                        <a:gd name="connsiteY428-141318" fmla="*/ 1767977 h 3006470"/>
                        <a:gd name="connsiteX429-141319" fmla="*/ 145438 w 6006665"/>
                        <a:gd name="connsiteY429-141320" fmla="*/ 1724800 h 3006470"/>
                        <a:gd name="connsiteX430-141321" fmla="*/ 156800 w 6006665"/>
                        <a:gd name="connsiteY430-141322" fmla="*/ 1681624 h 3006470"/>
                        <a:gd name="connsiteX431-141323" fmla="*/ 102261 w 6006665"/>
                        <a:gd name="connsiteY431-141324" fmla="*/ 1629357 h 3006470"/>
                        <a:gd name="connsiteX432-141325" fmla="*/ 118168 w 6006665"/>
                        <a:gd name="connsiteY432-141326" fmla="*/ 1574818 h 3006470"/>
                        <a:gd name="connsiteX433-141327" fmla="*/ 86354 w 6006665"/>
                        <a:gd name="connsiteY433-141328" fmla="*/ 1511189 h 3006470"/>
                        <a:gd name="connsiteX434-141329" fmla="*/ 298238 w 6006665"/>
                        <a:gd name="connsiteY434-141330" fmla="*/ 1554366 h 3006470"/>
                        <a:gd name="connsiteX435-141331" fmla="*/ 345959 w 6006665"/>
                        <a:gd name="connsiteY435-141332" fmla="*/ 1586180 h 3006470"/>
                        <a:gd name="connsiteX436-141333" fmla="*/ 362087 w 6006665"/>
                        <a:gd name="connsiteY436-141334" fmla="*/ 1595588 h 3006470"/>
                        <a:gd name="connsiteX437-141335" fmla="*/ 365867 w 6006665"/>
                        <a:gd name="connsiteY437-141336" fmla="*/ 1563455 h 3006470"/>
                        <a:gd name="connsiteX438-141337" fmla="*/ 345415 w 6006665"/>
                        <a:gd name="connsiteY438-141338" fmla="*/ 1527096 h 3006470"/>
                        <a:gd name="connsiteX439-141339" fmla="*/ 365867 w 6006665"/>
                        <a:gd name="connsiteY439-141340" fmla="*/ 1495281 h 3006470"/>
                        <a:gd name="connsiteX440-141341" fmla="*/ 374560 w 6006665"/>
                        <a:gd name="connsiteY440-141342" fmla="*/ 1500280 h 3006470"/>
                        <a:gd name="connsiteX441-141343" fmla="*/ 377774 w 6006665"/>
                        <a:gd name="connsiteY441-141344" fmla="*/ 1495281 h 3006470"/>
                        <a:gd name="connsiteX442-141345" fmla="*/ 461933 w 6006665"/>
                        <a:gd name="connsiteY442-141346" fmla="*/ 1543673 h 3006470"/>
                        <a:gd name="connsiteX443-141347" fmla="*/ 484035 w 6006665"/>
                        <a:gd name="connsiteY443-141348" fmla="*/ 1527096 h 3006470"/>
                        <a:gd name="connsiteX444-141349" fmla="*/ 463583 w 6006665"/>
                        <a:gd name="connsiteY444-141350" fmla="*/ 1461194 h 3006470"/>
                        <a:gd name="connsiteX445-141351" fmla="*/ 1677078 w 6006665"/>
                        <a:gd name="connsiteY445-141352" fmla="*/ 1370296 h 3006470"/>
                        <a:gd name="connsiteX446-141353" fmla="*/ 1720255 w 6006665"/>
                        <a:gd name="connsiteY446-141354" fmla="*/ 1349844 h 3006470"/>
                        <a:gd name="connsiteX447-141355" fmla="*/ 1731617 w 6006665"/>
                        <a:gd name="connsiteY447-141356" fmla="*/ 1299850 h 3006470"/>
                        <a:gd name="connsiteX448-141357" fmla="*/ 1758887 w 6006665"/>
                        <a:gd name="connsiteY448-141358" fmla="*/ 1256673 h 3006470"/>
                        <a:gd name="connsiteX449-141359" fmla="*/ 1736162 w 6006665"/>
                        <a:gd name="connsiteY449-141360" fmla="*/ 1197589 h 3006470"/>
                        <a:gd name="connsiteX450-141361" fmla="*/ 1758887 w 6006665"/>
                        <a:gd name="connsiteY450-141362" fmla="*/ 1133960 h 3006470"/>
                        <a:gd name="connsiteX451-141363" fmla="*/ 1704347 w 6006665"/>
                        <a:gd name="connsiteY451-141364" fmla="*/ 1070331 h 3006470"/>
                        <a:gd name="connsiteX452-141365" fmla="*/ 1736162 w 6006665"/>
                        <a:gd name="connsiteY452-141366" fmla="*/ 961252 h 3006470"/>
                        <a:gd name="connsiteX453-141367" fmla="*/ 1688440 w 6006665"/>
                        <a:gd name="connsiteY453-141368" fmla="*/ 865809 h 3006470"/>
                        <a:gd name="connsiteX454-141369" fmla="*/ 1752069 w 6006665"/>
                        <a:gd name="connsiteY454-141370" fmla="*/ 788545 h 3006470"/>
                        <a:gd name="connsiteX455-141371" fmla="*/ 1747524 w 6006665"/>
                        <a:gd name="connsiteY455-141372" fmla="*/ 704464 h 3006470"/>
                        <a:gd name="connsiteX456-141373" fmla="*/ 1763431 w 6006665"/>
                        <a:gd name="connsiteY456-141374" fmla="*/ 697647 h 3006470"/>
                        <a:gd name="connsiteX457-141375" fmla="*/ 1764877 w 6006665"/>
                        <a:gd name="connsiteY457-141376" fmla="*/ 702130 h 3006470"/>
                        <a:gd name="connsiteX458-141377" fmla="*/ 1775339 w 6006665"/>
                        <a:gd name="connsiteY458-141378" fmla="*/ 697647 h 3006470"/>
                        <a:gd name="connsiteX459-141379" fmla="*/ 1798063 w 6006665"/>
                        <a:gd name="connsiteY459-141380" fmla="*/ 768093 h 3006470"/>
                        <a:gd name="connsiteX460-141381" fmla="*/ 1791454 w 6006665"/>
                        <a:gd name="connsiteY460-141382" fmla="*/ 815304 h 3006470"/>
                        <a:gd name="connsiteX461-141383" fmla="*/ 1854330 w 6006665"/>
                        <a:gd name="connsiteY461-141384" fmla="*/ 772638 h 3006470"/>
                        <a:gd name="connsiteX462-141385" fmla="*/ 1931594 w 6006665"/>
                        <a:gd name="connsiteY462-141386" fmla="*/ 763548 h 3006470"/>
                        <a:gd name="connsiteX463-141387" fmla="*/ 1932772 w 6006665"/>
                        <a:gd name="connsiteY463-141388" fmla="*/ 764810 h 3006470"/>
                        <a:gd name="connsiteX464-141389" fmla="*/ 1943501 w 6006665"/>
                        <a:gd name="connsiteY464-141390" fmla="*/ 763548 h 3006470"/>
                        <a:gd name="connsiteX465-141391" fmla="*/ 1988608 w 6006665"/>
                        <a:gd name="connsiteY465-141392" fmla="*/ 811877 h 3006470"/>
                        <a:gd name="connsiteX466-141393" fmla="*/ 1963408 w 6006665"/>
                        <a:gd name="connsiteY466-141394" fmla="*/ 736278 h 3006470"/>
                        <a:gd name="connsiteX467-141395" fmla="*/ 1963408 w 6006665"/>
                        <a:gd name="connsiteY467-141396" fmla="*/ 595386 h 3006470"/>
                        <a:gd name="connsiteX468-141397" fmla="*/ 2027037 w 6006665"/>
                        <a:gd name="connsiteY468-141398" fmla="*/ 574934 h 3006470"/>
                        <a:gd name="connsiteX469-141399" fmla="*/ 2037269 w 6006665"/>
                        <a:gd name="connsiteY469-141400" fmla="*/ 575472 h 3006470"/>
                        <a:gd name="connsiteX470-141401" fmla="*/ 2038944 w 6006665"/>
                        <a:gd name="connsiteY470-141402" fmla="*/ 574934 h 3006470"/>
                        <a:gd name="connsiteX471-141403" fmla="*/ 2115414 w 6006665"/>
                        <a:gd name="connsiteY471-141404" fmla="*/ 578958 h 3006470"/>
                        <a:gd name="connsiteX472-141405" fmla="*/ 2192927 w 6006665"/>
                        <a:gd name="connsiteY472-141406" fmla="*/ 559026 h 3006470"/>
                        <a:gd name="connsiteX473-141407" fmla="*/ 2167930 w 6006665"/>
                        <a:gd name="connsiteY473-141408" fmla="*/ 493125 h 3006470"/>
                        <a:gd name="connsiteX474-141409" fmla="*/ 2204289 w 6006665"/>
                        <a:gd name="connsiteY474-141410" fmla="*/ 402226 h 3006470"/>
                        <a:gd name="connsiteX475-141411" fmla="*/ 2247466 w 6006665"/>
                        <a:gd name="connsiteY475-141412" fmla="*/ 397681 h 3006470"/>
                        <a:gd name="connsiteX476-141413" fmla="*/ 2317913 w 6006665"/>
                        <a:gd name="connsiteY476-141414" fmla="*/ 322690 h 3006470"/>
                        <a:gd name="connsiteX477-141415" fmla="*/ 2420183 w 6006665"/>
                        <a:gd name="connsiteY477-141416" fmla="*/ 304510 h 3006470"/>
                        <a:gd name="connsiteX478-141417" fmla="*/ 2429263 w 6006665"/>
                        <a:gd name="connsiteY478-141418" fmla="*/ 263606 h 3006470"/>
                        <a:gd name="connsiteX479-141419" fmla="*/ 2526979 w 6006665"/>
                        <a:gd name="connsiteY479-141420" fmla="*/ 252244 h 3006470"/>
                        <a:gd name="connsiteX480-141421" fmla="*/ 2528058 w 6006665"/>
                        <a:gd name="connsiteY480-141422" fmla="*/ 253503 h 3006470"/>
                        <a:gd name="connsiteX481-141423" fmla="*/ 2538886 w 6006665"/>
                        <a:gd name="connsiteY481-141424" fmla="*/ 252244 h 3006470"/>
                        <a:gd name="connsiteX482-141425" fmla="*/ 2560820 w 6006665"/>
                        <a:gd name="connsiteY482-141426" fmla="*/ 277833 h 3006470"/>
                        <a:gd name="connsiteX483-141427" fmla="*/ 2640602 w 6006665"/>
                        <a:gd name="connsiteY483-141428" fmla="*/ 202249 h 3006470"/>
                        <a:gd name="connsiteX484-141429" fmla="*/ 2652509 w 6006665"/>
                        <a:gd name="connsiteY484-141430" fmla="*/ 202249 h 3006470"/>
                        <a:gd name="connsiteX485-141431" fmla="*/ 2704231 w 6006665"/>
                        <a:gd name="connsiteY485-141432" fmla="*/ 202249 h 3006470"/>
                        <a:gd name="connsiteX486-141433" fmla="*/ 2715593 w 6006665"/>
                        <a:gd name="connsiteY486-141434" fmla="*/ 134075 h 3006470"/>
                        <a:gd name="connsiteX487-141435" fmla="*/ 2751953 w 6006665"/>
                        <a:gd name="connsiteY487-141436" fmla="*/ 68174 h 3006470"/>
                        <a:gd name="connsiteX488-141437" fmla="*/ 2838307 w 6006665"/>
                        <a:gd name="connsiteY488-141438" fmla="*/ 0 h 3006470"/>
                        <a:gd name="connsiteX0-141439" fmla="*/ 1791129 w 6006665"/>
                        <a:gd name="connsiteY0-141440" fmla="*/ 817622 h 3006470"/>
                        <a:gd name="connsiteX1-141441" fmla="*/ 1782156 w 6006665"/>
                        <a:gd name="connsiteY1-141442" fmla="*/ 881716 h 3006470"/>
                        <a:gd name="connsiteX2-141443" fmla="*/ 1809554 w 6006665"/>
                        <a:gd name="connsiteY2-141444" fmla="*/ 895415 h 3006470"/>
                        <a:gd name="connsiteX3-141445" fmla="*/ 1791129 w 6006665"/>
                        <a:gd name="connsiteY3-141446" fmla="*/ 817622 h 3006470"/>
                        <a:gd name="connsiteX4-141447" fmla="*/ 2838307 w 6006665"/>
                        <a:gd name="connsiteY4-141448" fmla="*/ 0 h 3006470"/>
                        <a:gd name="connsiteX5-141449" fmla="*/ 2844246 w 6006665"/>
                        <a:gd name="connsiteY5-141450" fmla="*/ 4711 h 3006470"/>
                        <a:gd name="connsiteX6-141451" fmla="*/ 2850213 w 6006665"/>
                        <a:gd name="connsiteY6-141452" fmla="*/ 0 h 3006470"/>
                        <a:gd name="connsiteX7-141453" fmla="*/ 2916115 w 6006665"/>
                        <a:gd name="connsiteY7-141454" fmla="*/ 52267 h 3006470"/>
                        <a:gd name="connsiteX8-141455" fmla="*/ 2861576 w 6006665"/>
                        <a:gd name="connsiteY8-141456" fmla="*/ 90899 h 3006470"/>
                        <a:gd name="connsiteX9-141457" fmla="*/ 2947929 w 6006665"/>
                        <a:gd name="connsiteY9-141458" fmla="*/ 118168 h 3006470"/>
                        <a:gd name="connsiteX10-141459" fmla="*/ 2957621 w 6006665"/>
                        <a:gd name="connsiteY10-141460" fmla="*/ 186006 h 3006470"/>
                        <a:gd name="connsiteX11-141461" fmla="*/ 2979199 w 6006665"/>
                        <a:gd name="connsiteY11-141462" fmla="*/ 161345 h 3006470"/>
                        <a:gd name="connsiteX12-141463" fmla="*/ 2991106 w 6006665"/>
                        <a:gd name="connsiteY12-141464" fmla="*/ 161345 h 3006470"/>
                        <a:gd name="connsiteX13-141465" fmla="*/ 3086005 w 6006665"/>
                        <a:gd name="connsiteY13-141466" fmla="*/ 161345 h 3006470"/>
                        <a:gd name="connsiteX14-141467" fmla="*/ 3097912 w 6006665"/>
                        <a:gd name="connsiteY14-141468" fmla="*/ 161345 h 3006470"/>
                        <a:gd name="connsiteX15-141469" fmla="*/ 3179721 w 6006665"/>
                        <a:gd name="connsiteY15-141470" fmla="*/ 236336 h 3006470"/>
                        <a:gd name="connsiteX16-141471" fmla="*/ 3211535 w 6006665"/>
                        <a:gd name="connsiteY16-141472" fmla="*/ 295420 h 3006470"/>
                        <a:gd name="connsiteX17-141473" fmla="*/ 3200173 w 6006665"/>
                        <a:gd name="connsiteY17-141474" fmla="*/ 370412 h 3006470"/>
                        <a:gd name="connsiteX18-141475" fmla="*/ 3161541 w 6006665"/>
                        <a:gd name="connsiteY18-141476" fmla="*/ 413589 h 3006470"/>
                        <a:gd name="connsiteX19-141477" fmla="*/ 3066097 w 6006665"/>
                        <a:gd name="connsiteY19-141478" fmla="*/ 488580 h 3006470"/>
                        <a:gd name="connsiteX20-141479" fmla="*/ 3034283 w 6006665"/>
                        <a:gd name="connsiteY20-141480" fmla="*/ 531757 h 3006470"/>
                        <a:gd name="connsiteX21-141481" fmla="*/ 3082005 w 6006665"/>
                        <a:gd name="connsiteY21-141482" fmla="*/ 547664 h 3006470"/>
                        <a:gd name="connsiteX22-141483" fmla="*/ 3129459 w 6006665"/>
                        <a:gd name="connsiteY22-141484" fmla="*/ 575345 h 3006470"/>
                        <a:gd name="connsiteX23-141485" fmla="*/ 3156451 w 6006665"/>
                        <a:gd name="connsiteY23-141486" fmla="*/ 552209 h 3006470"/>
                        <a:gd name="connsiteX24-141487" fmla="*/ 3158460 w 6006665"/>
                        <a:gd name="connsiteY24-141488" fmla="*/ 560693 h 3006470"/>
                        <a:gd name="connsiteX25-141489" fmla="*/ 3168359 w 6006665"/>
                        <a:gd name="connsiteY25-141490" fmla="*/ 552209 h 3006470"/>
                        <a:gd name="connsiteX26-141491" fmla="*/ 3184984 w 6006665"/>
                        <a:gd name="connsiteY26-141492" fmla="*/ 622402 h 3006470"/>
                        <a:gd name="connsiteX27-141493" fmla="*/ 3192811 w 6006665"/>
                        <a:gd name="connsiteY27-141494" fmla="*/ 606748 h 3006470"/>
                        <a:gd name="connsiteX28-141495" fmla="*/ 3251895 w 6006665"/>
                        <a:gd name="connsiteY28-141496" fmla="*/ 586296 h 3006470"/>
                        <a:gd name="connsiteX29-141497" fmla="*/ 3259833 w 6006665"/>
                        <a:gd name="connsiteY29-141498" fmla="*/ 587670 h 3006470"/>
                        <a:gd name="connsiteX30-141499" fmla="*/ 3263802 w 6006665"/>
                        <a:gd name="connsiteY30-141500" fmla="*/ 586296 h 3006470"/>
                        <a:gd name="connsiteX31-141501" fmla="*/ 3381970 w 6006665"/>
                        <a:gd name="connsiteY31-141502" fmla="*/ 606748 h 3006470"/>
                        <a:gd name="connsiteX32-141503" fmla="*/ 3388787 w 6006665"/>
                        <a:gd name="connsiteY32-141504" fmla="*/ 665832 h 3006470"/>
                        <a:gd name="connsiteX33-141505" fmla="*/ 3531529 w 6006665"/>
                        <a:gd name="connsiteY33-141506" fmla="*/ 686823 h 3006470"/>
                        <a:gd name="connsiteX34-141507" fmla="*/ 3538225 w 6006665"/>
                        <a:gd name="connsiteY34-141508" fmla="*/ 590841 h 3006470"/>
                        <a:gd name="connsiteX35-141509" fmla="*/ 3549910 w 6006665"/>
                        <a:gd name="connsiteY35-141510" fmla="*/ 594028 h 3006470"/>
                        <a:gd name="connsiteX36-141511" fmla="*/ 3550132 w 6006665"/>
                        <a:gd name="connsiteY36-141512" fmla="*/ 590841 h 3006470"/>
                        <a:gd name="connsiteX37-141513" fmla="*/ 3625123 w 6006665"/>
                        <a:gd name="connsiteY37-141514" fmla="*/ 611293 h 3006470"/>
                        <a:gd name="connsiteX38-141515" fmla="*/ 3672301 w 6006665"/>
                        <a:gd name="connsiteY38-141516" fmla="*/ 611293 h 3006470"/>
                        <a:gd name="connsiteX39-141517" fmla="*/ 3684207 w 6006665"/>
                        <a:gd name="connsiteY39-141518" fmla="*/ 611293 h 3006470"/>
                        <a:gd name="connsiteX40-141519" fmla="*/ 3743291 w 6006665"/>
                        <a:gd name="connsiteY40-141520" fmla="*/ 677194 h 3006470"/>
                        <a:gd name="connsiteX41-141521" fmla="*/ 3759199 w 6006665"/>
                        <a:gd name="connsiteY41-141522" fmla="*/ 756731 h 3006470"/>
                        <a:gd name="connsiteX42-141523" fmla="*/ 3738747 w 6006665"/>
                        <a:gd name="connsiteY42-141524" fmla="*/ 806725 h 3006470"/>
                        <a:gd name="connsiteX43-141525" fmla="*/ 3786469 w 6006665"/>
                        <a:gd name="connsiteY43-141526" fmla="*/ 897623 h 3006470"/>
                        <a:gd name="connsiteX44-141527" fmla="*/ 3835603 w 6006665"/>
                        <a:gd name="connsiteY44-141528" fmla="*/ 933529 h 3006470"/>
                        <a:gd name="connsiteX45-141529" fmla="*/ 3865460 w 6006665"/>
                        <a:gd name="connsiteY45-141530" fmla="*/ 822632 h 3006470"/>
                        <a:gd name="connsiteX46-141531" fmla="*/ 3875077 w 6006665"/>
                        <a:gd name="connsiteY46-141532" fmla="*/ 831139 h 3006470"/>
                        <a:gd name="connsiteX47-141533" fmla="*/ 3877367 w 6006665"/>
                        <a:gd name="connsiteY47-141534" fmla="*/ 822632 h 3006470"/>
                        <a:gd name="connsiteX48-141535" fmla="*/ 3932151 w 6006665"/>
                        <a:gd name="connsiteY48-141536" fmla="*/ 871095 h 3006470"/>
                        <a:gd name="connsiteX49-141537" fmla="*/ 3988173 w 6006665"/>
                        <a:gd name="connsiteY49-141538" fmla="*/ 843084 h 3006470"/>
                        <a:gd name="connsiteX50-141539" fmla="*/ 3993852 w 6006665"/>
                        <a:gd name="connsiteY50-141540" fmla="*/ 846199 h 3006470"/>
                        <a:gd name="connsiteX51-141541" fmla="*/ 4000080 w 6006665"/>
                        <a:gd name="connsiteY51-141542" fmla="*/ 843084 h 3006470"/>
                        <a:gd name="connsiteX52-141543" fmla="*/ 4062426 w 6006665"/>
                        <a:gd name="connsiteY52-141544" fmla="*/ 877274 h 3006470"/>
                        <a:gd name="connsiteX53-141545" fmla="*/ 4085889 w 6006665"/>
                        <a:gd name="connsiteY53-141546" fmla="*/ 849902 h 3006470"/>
                        <a:gd name="connsiteX54-141547" fmla="*/ 4095563 w 6006665"/>
                        <a:gd name="connsiteY54-141548" fmla="*/ 852506 h 3006470"/>
                        <a:gd name="connsiteX55-141549" fmla="*/ 4097796 w 6006665"/>
                        <a:gd name="connsiteY55-141550" fmla="*/ 849902 h 3006470"/>
                        <a:gd name="connsiteX56-141551" fmla="*/ 4144150 w 6006665"/>
                        <a:gd name="connsiteY56-141552" fmla="*/ 862382 h 3006470"/>
                        <a:gd name="connsiteX57-141553" fmla="*/ 4117703 w 6006665"/>
                        <a:gd name="connsiteY57-141554" fmla="*/ 752186 h 3006470"/>
                        <a:gd name="connsiteX58-141555" fmla="*/ 4165425 w 6006665"/>
                        <a:gd name="connsiteY58-141556" fmla="*/ 697647 h 3006470"/>
                        <a:gd name="connsiteX59-141557" fmla="*/ 4175231 w 6006665"/>
                        <a:gd name="connsiteY59-141558" fmla="*/ 700048 h 3006470"/>
                        <a:gd name="connsiteX60-141559" fmla="*/ 4177332 w 6006665"/>
                        <a:gd name="connsiteY60-141560" fmla="*/ 697647 h 3006470"/>
                        <a:gd name="connsiteX61-141561" fmla="*/ 4511384 w 6006665"/>
                        <a:gd name="connsiteY61-141562" fmla="*/ 779455 h 3006470"/>
                        <a:gd name="connsiteX62-141563" fmla="*/ 4543199 w 6006665"/>
                        <a:gd name="connsiteY62-141564" fmla="*/ 849902 h 3006470"/>
                        <a:gd name="connsiteX63-141565" fmla="*/ 4639242 w 6006665"/>
                        <a:gd name="connsiteY63-141566" fmla="*/ 932544 h 3006470"/>
                        <a:gd name="connsiteX64-141567" fmla="*/ 4774445 w 6006665"/>
                        <a:gd name="connsiteY64-141568" fmla="*/ 913531 h 3006470"/>
                        <a:gd name="connsiteX65-141569" fmla="*/ 4778496 w 6006665"/>
                        <a:gd name="connsiteY65-141570" fmla="*/ 914635 h 3006470"/>
                        <a:gd name="connsiteX66-141571" fmla="*/ 4786352 w 6006665"/>
                        <a:gd name="connsiteY66-141572" fmla="*/ 913531 h 3006470"/>
                        <a:gd name="connsiteX67-141573" fmla="*/ 4861343 w 6006665"/>
                        <a:gd name="connsiteY67-141574" fmla="*/ 933983 h 3006470"/>
                        <a:gd name="connsiteX68-141575" fmla="*/ 4893158 w 6006665"/>
                        <a:gd name="connsiteY68-141576" fmla="*/ 977160 h 3006470"/>
                        <a:gd name="connsiteX69-141577" fmla="*/ 4888613 w 6006665"/>
                        <a:gd name="connsiteY69-141578" fmla="*/ 1058968 h 3006470"/>
                        <a:gd name="connsiteX70-141579" fmla="*/ 4927677 w 6006665"/>
                        <a:gd name="connsiteY70-141580" fmla="*/ 1083640 h 3006470"/>
                        <a:gd name="connsiteX71-141581" fmla="*/ 4967605 w 6006665"/>
                        <a:gd name="connsiteY71-141582" fmla="*/ 1070331 h 3006470"/>
                        <a:gd name="connsiteX72-141583" fmla="*/ 5038051 w 6006665"/>
                        <a:gd name="connsiteY72-141584" fmla="*/ 1063513 h 3006470"/>
                        <a:gd name="connsiteX73-141585" fmla="*/ 5040730 w 6006665"/>
                        <a:gd name="connsiteY73-141586" fmla="*/ 1064406 h 3006470"/>
                        <a:gd name="connsiteX74-141587" fmla="*/ 5049958 w 6006665"/>
                        <a:gd name="connsiteY74-141588" fmla="*/ 1063513 h 3006470"/>
                        <a:gd name="connsiteX75-141589" fmla="*/ 5114249 w 6006665"/>
                        <a:gd name="connsiteY75-141590" fmla="*/ 1084944 h 3006470"/>
                        <a:gd name="connsiteX76-141591" fmla="*/ 5176671 w 6006665"/>
                        <a:gd name="connsiteY76-141592" fmla="*/ 1074876 h 3006470"/>
                        <a:gd name="connsiteX77-141593" fmla="*/ 5177801 w 6006665"/>
                        <a:gd name="connsiteY77-141594" fmla="*/ 1076614 h 3006470"/>
                        <a:gd name="connsiteX78-141595" fmla="*/ 5188578 w 6006665"/>
                        <a:gd name="connsiteY78-141596" fmla="*/ 1074876 h 3006470"/>
                        <a:gd name="connsiteX79-141597" fmla="*/ 5243719 w 6006665"/>
                        <a:gd name="connsiteY79-141598" fmla="*/ 1159707 h 3006470"/>
                        <a:gd name="connsiteX80-141599" fmla="*/ 5283477 w 6006665"/>
                        <a:gd name="connsiteY80-141600" fmla="*/ 1129415 h 3006470"/>
                        <a:gd name="connsiteX81-141601" fmla="*/ 5258480 w 6006665"/>
                        <a:gd name="connsiteY81-141602" fmla="*/ 1063513 h 3006470"/>
                        <a:gd name="connsiteX82-141603" fmla="*/ 5267570 w 6006665"/>
                        <a:gd name="connsiteY82-141604" fmla="*/ 1015792 h 3006470"/>
                        <a:gd name="connsiteX83-141605" fmla="*/ 5278896 w 6006665"/>
                        <a:gd name="connsiteY83-141606" fmla="*/ 1018841 h 3006470"/>
                        <a:gd name="connsiteX84-141607" fmla="*/ 5279477 w 6006665"/>
                        <a:gd name="connsiteY84-141608" fmla="*/ 1015792 h 3006470"/>
                        <a:gd name="connsiteX85-141609" fmla="*/ 5395510 w 6006665"/>
                        <a:gd name="connsiteY85-141610" fmla="*/ 1047031 h 3006470"/>
                        <a:gd name="connsiteX86-141611" fmla="*/ 5463001 w 6006665"/>
                        <a:gd name="connsiteY86-141612" fmla="*/ 1043061 h 3006470"/>
                        <a:gd name="connsiteX87-141613" fmla="*/ 5464386 w 6006665"/>
                        <a:gd name="connsiteY87-141614" fmla="*/ 1043680 h 3006470"/>
                        <a:gd name="connsiteX88-141615" fmla="*/ 5474909 w 6006665"/>
                        <a:gd name="connsiteY88-141616" fmla="*/ 1043061 h 3006470"/>
                        <a:gd name="connsiteX89-141617" fmla="*/ 5581715 w 6006665"/>
                        <a:gd name="connsiteY89-141618" fmla="*/ 1090783 h 3006470"/>
                        <a:gd name="connsiteX90-141619" fmla="*/ 5633981 w 6006665"/>
                        <a:gd name="connsiteY90-141620" fmla="*/ 1133960 h 3006470"/>
                        <a:gd name="connsiteX91-141621" fmla="*/ 5720335 w 6006665"/>
                        <a:gd name="connsiteY91-141622" fmla="*/ 1213496 h 3006470"/>
                        <a:gd name="connsiteX92-141623" fmla="*/ 5822595 w 6006665"/>
                        <a:gd name="connsiteY92-141624" fmla="*/ 1311212 h 3006470"/>
                        <a:gd name="connsiteX93-141625" fmla="*/ 5818051 w 6006665"/>
                        <a:gd name="connsiteY93-141626" fmla="*/ 1365751 h 3006470"/>
                        <a:gd name="connsiteX94-141627" fmla="*/ 5825679 w 6006665"/>
                        <a:gd name="connsiteY94-141628" fmla="*/ 1373379 h 3006470"/>
                        <a:gd name="connsiteX95-141629" fmla="*/ 5822051 w 6006665"/>
                        <a:gd name="connsiteY95-141630" fmla="*/ 1322574 h 3006470"/>
                        <a:gd name="connsiteX96-141631" fmla="*/ 5834092 w 6006665"/>
                        <a:gd name="connsiteY96-141632" fmla="*/ 1324447 h 3006470"/>
                        <a:gd name="connsiteX97-141633" fmla="*/ 5833958 w 6006665"/>
                        <a:gd name="connsiteY97-141634" fmla="*/ 1322574 h 3006470"/>
                        <a:gd name="connsiteX98-141635" fmla="*/ 5936219 w 6006665"/>
                        <a:gd name="connsiteY98-141636" fmla="*/ 1338481 h 3006470"/>
                        <a:gd name="connsiteX99-141637" fmla="*/ 6006665 w 6006665"/>
                        <a:gd name="connsiteY99-141638" fmla="*/ 1418018 h 3006470"/>
                        <a:gd name="connsiteX100-141639" fmla="*/ 5968033 w 6006665"/>
                        <a:gd name="connsiteY100-141640" fmla="*/ 1456650 h 3006470"/>
                        <a:gd name="connsiteX101-141641" fmla="*/ 5908949 w 6006665"/>
                        <a:gd name="connsiteY101-141642" fmla="*/ 1468012 h 3006470"/>
                        <a:gd name="connsiteX102-141643" fmla="*/ 5908949 w 6006665"/>
                        <a:gd name="connsiteY102-141644" fmla="*/ 1554366 h 3006470"/>
                        <a:gd name="connsiteX103-141645" fmla="*/ 5893042 w 6006665"/>
                        <a:gd name="connsiteY103-141646" fmla="*/ 1570273 h 3006470"/>
                        <a:gd name="connsiteX104-141647" fmla="*/ 5881135 w 6006665"/>
                        <a:gd name="connsiteY104-141648" fmla="*/ 1570273 h 3006470"/>
                        <a:gd name="connsiteX105-141649" fmla="*/ 5861227 w 6006665"/>
                        <a:gd name="connsiteY105-141650" fmla="*/ 1570273 h 3006470"/>
                        <a:gd name="connsiteX106-141651" fmla="*/ 5849321 w 6006665"/>
                        <a:gd name="connsiteY106-141652" fmla="*/ 1570273 h 3006470"/>
                        <a:gd name="connsiteX107-141653" fmla="*/ 5817506 w 6006665"/>
                        <a:gd name="connsiteY107-141654" fmla="*/ 1536186 h 3006470"/>
                        <a:gd name="connsiteX108-141655" fmla="*/ 5767511 w 6006665"/>
                        <a:gd name="connsiteY108-141656" fmla="*/ 1511189 h 3006470"/>
                        <a:gd name="connsiteX109-141657" fmla="*/ 5762967 w 6006665"/>
                        <a:gd name="connsiteY109-141658" fmla="*/ 1477102 h 3006470"/>
                        <a:gd name="connsiteX110-141659" fmla="*/ 5729132 w 6006665"/>
                        <a:gd name="connsiteY110-141660" fmla="*/ 1463170 h 3006470"/>
                        <a:gd name="connsiteX111-141661" fmla="*/ 5695337 w 6006665"/>
                        <a:gd name="connsiteY111-141662" fmla="*/ 1472557 h 3006470"/>
                        <a:gd name="connsiteX112-141663" fmla="*/ 5693366 w 6006665"/>
                        <a:gd name="connsiteY112-141664" fmla="*/ 1469797 h 3006470"/>
                        <a:gd name="connsiteX113-141665" fmla="*/ 5683431 w 6006665"/>
                        <a:gd name="connsiteY113-141666" fmla="*/ 1472557 h 3006470"/>
                        <a:gd name="connsiteX114-141667" fmla="*/ 5660706 w 6006665"/>
                        <a:gd name="connsiteY114-141668" fmla="*/ 1440742 h 3006470"/>
                        <a:gd name="connsiteX115-141669" fmla="*/ 5669644 w 6006665"/>
                        <a:gd name="connsiteY115-141670" fmla="*/ 1415717 h 3006470"/>
                        <a:gd name="connsiteX116-141671" fmla="*/ 5640799 w 6006665"/>
                        <a:gd name="connsiteY116-141672" fmla="*/ 1429380 h 3006470"/>
                        <a:gd name="connsiteX117-141673" fmla="*/ 5656705 w 6006665"/>
                        <a:gd name="connsiteY117-141674" fmla="*/ 1472557 h 3006470"/>
                        <a:gd name="connsiteX118-141675" fmla="*/ 5633981 w 6006665"/>
                        <a:gd name="connsiteY118-141676" fmla="*/ 1511189 h 3006470"/>
                        <a:gd name="connsiteX119-141677" fmla="*/ 5586259 w 6006665"/>
                        <a:gd name="connsiteY119-141678" fmla="*/ 1547548 h 3006470"/>
                        <a:gd name="connsiteX120-141679" fmla="*/ 5575676 w 6006665"/>
                        <a:gd name="connsiteY120-141680" fmla="*/ 1546540 h 3006470"/>
                        <a:gd name="connsiteX121-141681" fmla="*/ 5574353 w 6006665"/>
                        <a:gd name="connsiteY121-141682" fmla="*/ 1547548 h 3006470"/>
                        <a:gd name="connsiteX122-141683" fmla="*/ 5539436 w 6006665"/>
                        <a:gd name="connsiteY122-141684" fmla="*/ 1544223 h 3006470"/>
                        <a:gd name="connsiteX123-141685" fmla="*/ 5570352 w 6006665"/>
                        <a:gd name="connsiteY123-141686" fmla="*/ 1586180 h 3006470"/>
                        <a:gd name="connsiteX124-141687" fmla="*/ 5593077 w 6006665"/>
                        <a:gd name="connsiteY124-141688" fmla="*/ 1649809 h 3006470"/>
                        <a:gd name="connsiteX125-141689" fmla="*/ 5608984 w 6006665"/>
                        <a:gd name="connsiteY125-141690" fmla="*/ 1677079 h 3006470"/>
                        <a:gd name="connsiteX126-141691" fmla="*/ 5613529 w 6006665"/>
                        <a:gd name="connsiteY126-141692" fmla="*/ 1708893 h 3006470"/>
                        <a:gd name="connsiteX127-141693" fmla="*/ 5608984 w 6006665"/>
                        <a:gd name="connsiteY127-141694" fmla="*/ 1731618 h 3006470"/>
                        <a:gd name="connsiteX128-141695" fmla="*/ 5597799 w 6006665"/>
                        <a:gd name="connsiteY128-141696" fmla="*/ 1728009 h 3006470"/>
                        <a:gd name="connsiteX129-141697" fmla="*/ 5597077 w 6006665"/>
                        <a:gd name="connsiteY129-141698" fmla="*/ 1731618 h 3006470"/>
                        <a:gd name="connsiteX130-141699" fmla="*/ 5534271 w 6006665"/>
                        <a:gd name="connsiteY130-141700" fmla="*/ 1711358 h 3006470"/>
                        <a:gd name="connsiteX131-141701" fmla="*/ 5436277 w 6006665"/>
                        <a:gd name="connsiteY131-141702" fmla="*/ 1767977 h 3006470"/>
                        <a:gd name="connsiteX132-141703" fmla="*/ 5397645 w 6006665"/>
                        <a:gd name="connsiteY132-141704" fmla="*/ 1779340 h 3006470"/>
                        <a:gd name="connsiteX133-141705" fmla="*/ 5345378 w 6006665"/>
                        <a:gd name="connsiteY133-141706" fmla="*/ 1833879 h 3006470"/>
                        <a:gd name="connsiteX134-141707" fmla="*/ 5290839 w 6006665"/>
                        <a:gd name="connsiteY134-141708" fmla="*/ 1881600 h 3006470"/>
                        <a:gd name="connsiteX135-141709" fmla="*/ 5274932 w 6006665"/>
                        <a:gd name="connsiteY135-141710" fmla="*/ 1913415 h 3006470"/>
                        <a:gd name="connsiteX136-141711" fmla="*/ 5267238 w 6006665"/>
                        <a:gd name="connsiteY136-141712" fmla="*/ 1904988 h 3006470"/>
                        <a:gd name="connsiteX137-141713" fmla="*/ 5263025 w 6006665"/>
                        <a:gd name="connsiteY137-141714" fmla="*/ 1913415 h 3006470"/>
                        <a:gd name="connsiteX138-141715" fmla="*/ 5219538 w 6006665"/>
                        <a:gd name="connsiteY138-141716" fmla="*/ 1865787 h 3006470"/>
                        <a:gd name="connsiteX139-141717" fmla="*/ 5129494 w 6006665"/>
                        <a:gd name="connsiteY139-141718" fmla="*/ 1920232 h 3006470"/>
                        <a:gd name="connsiteX140-141719" fmla="*/ 5126389 w 6006665"/>
                        <a:gd name="connsiteY140-141720" fmla="*/ 1914910 h 3006470"/>
                        <a:gd name="connsiteX141-141721" fmla="*/ 5117587 w 6006665"/>
                        <a:gd name="connsiteY141-141722" fmla="*/ 1920232 h 3006470"/>
                        <a:gd name="connsiteX142-141723" fmla="*/ 5105544 w 6006665"/>
                        <a:gd name="connsiteY142-141724" fmla="*/ 1899586 h 3006470"/>
                        <a:gd name="connsiteX143-141725" fmla="*/ 5074955 w 6006665"/>
                        <a:gd name="connsiteY143-141726" fmla="*/ 1924777 h 3006470"/>
                        <a:gd name="connsiteX144-141727" fmla="*/ 5065718 w 6006665"/>
                        <a:gd name="connsiteY144-141728" fmla="*/ 1922578 h 3006470"/>
                        <a:gd name="connsiteX145-141729" fmla="*/ 5063048 w 6006665"/>
                        <a:gd name="connsiteY145-141730" fmla="*/ 1924777 h 3006470"/>
                        <a:gd name="connsiteX146-141731" fmla="*/ 5026594 w 6006665"/>
                        <a:gd name="connsiteY146-141732" fmla="*/ 1916098 h 3006470"/>
                        <a:gd name="connsiteX147-141733" fmla="*/ 5015871 w 6006665"/>
                        <a:gd name="connsiteY147-141734" fmla="*/ 1961137 h 3006470"/>
                        <a:gd name="connsiteX148-141735" fmla="*/ 4974967 w 6006665"/>
                        <a:gd name="connsiteY148-141736" fmla="*/ 2027038 h 3006470"/>
                        <a:gd name="connsiteX149-141737" fmla="*/ 4974967 w 6006665"/>
                        <a:gd name="connsiteY149-141738" fmla="*/ 2058853 h 3006470"/>
                        <a:gd name="connsiteX150-141739" fmla="*/ 5015871 w 6006665"/>
                        <a:gd name="connsiteY150-141740" fmla="*/ 2074760 h 3006470"/>
                        <a:gd name="connsiteX151-141741" fmla="*/ 5011326 w 6006665"/>
                        <a:gd name="connsiteY151-141742" fmla="*/ 2172476 h 3006470"/>
                        <a:gd name="connsiteX152-141743" fmla="*/ 4999419 w 6006665"/>
                        <a:gd name="connsiteY152-141744" fmla="*/ 2172476 h 3006470"/>
                        <a:gd name="connsiteX153-141745" fmla="*/ 4974967 w 6006665"/>
                        <a:gd name="connsiteY153-141746" fmla="*/ 2172476 h 3006470"/>
                        <a:gd name="connsiteX154-141747" fmla="*/ 4963605 w 6006665"/>
                        <a:gd name="connsiteY154-141748" fmla="*/ 2224742 h 3006470"/>
                        <a:gd name="connsiteX155-141749" fmla="*/ 4974967 w 6006665"/>
                        <a:gd name="connsiteY155-141750" fmla="*/ 2252012 h 3006470"/>
                        <a:gd name="connsiteX156-141751" fmla="*/ 4909065 w 6006665"/>
                        <a:gd name="connsiteY156-141752" fmla="*/ 2286099 h 3006470"/>
                        <a:gd name="connsiteX157-141753" fmla="*/ 4897703 w 6006665"/>
                        <a:gd name="connsiteY157-141754" fmla="*/ 2354273 h 3006470"/>
                        <a:gd name="connsiteX158-141755" fmla="*/ 4845437 w 6006665"/>
                        <a:gd name="connsiteY158-141756" fmla="*/ 2370180 h 3006470"/>
                        <a:gd name="connsiteX159-141757" fmla="*/ 4834074 w 6006665"/>
                        <a:gd name="connsiteY159-141758" fmla="*/ 2429264 h 3006470"/>
                        <a:gd name="connsiteX160-141759" fmla="*/ 4779535 w 6006665"/>
                        <a:gd name="connsiteY160-141760" fmla="*/ 2488348 h 3006470"/>
                        <a:gd name="connsiteX161-141761" fmla="*/ 4777225 w 6006665"/>
                        <a:gd name="connsiteY161-141762" fmla="*/ 2477952 h 3006470"/>
                        <a:gd name="connsiteX162-141763" fmla="*/ 4767628 w 6006665"/>
                        <a:gd name="connsiteY162-141764" fmla="*/ 2488348 h 3006470"/>
                        <a:gd name="connsiteX163-141765" fmla="*/ 4758538 w 6006665"/>
                        <a:gd name="connsiteY163-141766" fmla="*/ 2447444 h 3006470"/>
                        <a:gd name="connsiteX164-141767" fmla="*/ 4742631 w 6006665"/>
                        <a:gd name="connsiteY164-141768" fmla="*/ 2361090 h 3006470"/>
                        <a:gd name="connsiteX165-141769" fmla="*/ 4715361 w 6006665"/>
                        <a:gd name="connsiteY165-141770" fmla="*/ 2220198 h 3006470"/>
                        <a:gd name="connsiteX166-141771" fmla="*/ 4735813 w 6006665"/>
                        <a:gd name="connsiteY166-141772" fmla="*/ 2129299 h 3006470"/>
                        <a:gd name="connsiteX167-141773" fmla="*/ 4767628 w 6006665"/>
                        <a:gd name="connsiteY167-141774" fmla="*/ 2086122 h 3006470"/>
                        <a:gd name="connsiteX168-141775" fmla="*/ 4767628 w 6006665"/>
                        <a:gd name="connsiteY168-141776" fmla="*/ 2058853 h 3006470"/>
                        <a:gd name="connsiteX169-141777" fmla="*/ 4826712 w 6006665"/>
                        <a:gd name="connsiteY169-141778" fmla="*/ 2042945 h 3006470"/>
                        <a:gd name="connsiteX170-141779" fmla="*/ 4892613 w 6006665"/>
                        <a:gd name="connsiteY170-141780" fmla="*/ 1952047 h 3006470"/>
                        <a:gd name="connsiteX171-141781" fmla="*/ 4956243 w 6006665"/>
                        <a:gd name="connsiteY171-141782" fmla="*/ 1877056 h 3006470"/>
                        <a:gd name="connsiteX172-141783" fmla="*/ 5022143 w 6006665"/>
                        <a:gd name="connsiteY172-141784" fmla="*/ 1817971 h 3006470"/>
                        <a:gd name="connsiteX173-141785" fmla="*/ 5046694 w 6006665"/>
                        <a:gd name="connsiteY173-141786" fmla="*/ 1710844 h 3006470"/>
                        <a:gd name="connsiteX174-141787" fmla="*/ 5015871 w 6006665"/>
                        <a:gd name="connsiteY174-141788" fmla="*/ 1715711 h 3006470"/>
                        <a:gd name="connsiteX175-141789" fmla="*/ 4995419 w 6006665"/>
                        <a:gd name="connsiteY175-141790" fmla="*/ 1779340 h 3006470"/>
                        <a:gd name="connsiteX176-141791" fmla="*/ 4904521 w 6006665"/>
                        <a:gd name="connsiteY176-141792" fmla="*/ 1865693 h 3006470"/>
                        <a:gd name="connsiteX177-141793" fmla="*/ 4901708 w 6006665"/>
                        <a:gd name="connsiteY177-141794" fmla="*/ 1857053 h 3006470"/>
                        <a:gd name="connsiteX178-141795" fmla="*/ 4892613 w 6006665"/>
                        <a:gd name="connsiteY178-141796" fmla="*/ 1865693 h 3006470"/>
                        <a:gd name="connsiteX179-141797" fmla="*/ 4861835 w 6006665"/>
                        <a:gd name="connsiteY179-141798" fmla="*/ 1771159 h 3006470"/>
                        <a:gd name="connsiteX180-141799" fmla="*/ 4779535 w 6006665"/>
                        <a:gd name="connsiteY180-141800" fmla="*/ 1795247 h 3006470"/>
                        <a:gd name="connsiteX181-141801" fmla="*/ 4684091 w 6006665"/>
                        <a:gd name="connsiteY181-141802" fmla="*/ 1920232 h 3006470"/>
                        <a:gd name="connsiteX182-141803" fmla="*/ 4715906 w 6006665"/>
                        <a:gd name="connsiteY182-141804" fmla="*/ 1967954 h 3006470"/>
                        <a:gd name="connsiteX183-141805" fmla="*/ 4636369 w 6006665"/>
                        <a:gd name="connsiteY183-141806" fmla="*/ 1983861 h 3006470"/>
                        <a:gd name="connsiteX184-141807" fmla="*/ 4577285 w 6006665"/>
                        <a:gd name="connsiteY184-141808" fmla="*/ 1988406 h 3006470"/>
                        <a:gd name="connsiteX185-141809" fmla="*/ 4577373 w 6006665"/>
                        <a:gd name="connsiteY185-141810" fmla="*/ 1987484 h 3006470"/>
                        <a:gd name="connsiteX186-141811" fmla="*/ 4565379 w 6006665"/>
                        <a:gd name="connsiteY186-141812" fmla="*/ 1988406 h 3006470"/>
                        <a:gd name="connsiteX187-141813" fmla="*/ 4569923 w 6006665"/>
                        <a:gd name="connsiteY187-141814" fmla="*/ 1940685 h 3006470"/>
                        <a:gd name="connsiteX188-141815" fmla="*/ 4520081 w 6006665"/>
                        <a:gd name="connsiteY188-141816" fmla="*/ 1931099 h 3006470"/>
                        <a:gd name="connsiteX189-141817" fmla="*/ 4475025 w 6006665"/>
                        <a:gd name="connsiteY189-141818" fmla="*/ 1961137 h 3006470"/>
                        <a:gd name="connsiteX190-141819" fmla="*/ 4464394 w 6006665"/>
                        <a:gd name="connsiteY190-141820" fmla="*/ 1960286 h 3006470"/>
                        <a:gd name="connsiteX191-141821" fmla="*/ 4463118 w 6006665"/>
                        <a:gd name="connsiteY191-141822" fmla="*/ 1961137 h 3006470"/>
                        <a:gd name="connsiteX192-141823" fmla="*/ 4357637 w 6006665"/>
                        <a:gd name="connsiteY192-141824" fmla="*/ 1952698 h 3006470"/>
                        <a:gd name="connsiteX193-141825" fmla="*/ 4243233 w 6006665"/>
                        <a:gd name="connsiteY193-141826" fmla="*/ 1972499 h 3006470"/>
                        <a:gd name="connsiteX194-141827" fmla="*/ 4125065 w 6006665"/>
                        <a:gd name="connsiteY194-141828" fmla="*/ 2106574 h 3006470"/>
                        <a:gd name="connsiteX195-141829" fmla="*/ 3984173 w 6006665"/>
                        <a:gd name="connsiteY195-141830" fmla="*/ 2263374 h 3006470"/>
                        <a:gd name="connsiteX196-141831" fmla="*/ 4038712 w 6006665"/>
                        <a:gd name="connsiteY196-141832" fmla="*/ 2267919 h 3006470"/>
                        <a:gd name="connsiteX197-141833" fmla="*/ 4059164 w 6006665"/>
                        <a:gd name="connsiteY197-141834" fmla="*/ 2311096 h 3006470"/>
                        <a:gd name="connsiteX198-141835" fmla="*/ 4087782 w 6006665"/>
                        <a:gd name="connsiteY198-141836" fmla="*/ 2319513 h 3006470"/>
                        <a:gd name="connsiteX199-141837" fmla="*/ 4106341 w 6006665"/>
                        <a:gd name="connsiteY199-141838" fmla="*/ 2290644 h 3006470"/>
                        <a:gd name="connsiteX200-141839" fmla="*/ 4117411 w 6006665"/>
                        <a:gd name="connsiteY200-141840" fmla="*/ 2291946 h 3006470"/>
                        <a:gd name="connsiteX201-141841" fmla="*/ 4118248 w 6006665"/>
                        <a:gd name="connsiteY201-141842" fmla="*/ 2290644 h 3006470"/>
                        <a:gd name="connsiteX202-141843" fmla="*/ 4156880 w 6006665"/>
                        <a:gd name="connsiteY202-141844" fmla="*/ 2295189 h 3006470"/>
                        <a:gd name="connsiteX203-141845" fmla="*/ 4211419 w 6006665"/>
                        <a:gd name="connsiteY203-141846" fmla="*/ 2365635 h 3006470"/>
                        <a:gd name="connsiteX204-141847" fmla="*/ 4215964 w 6006665"/>
                        <a:gd name="connsiteY204-141848" fmla="*/ 2413357 h 3006470"/>
                        <a:gd name="connsiteX205-141849" fmla="*/ 4184149 w 6006665"/>
                        <a:gd name="connsiteY205-141850" fmla="*/ 2472441 h 3006470"/>
                        <a:gd name="connsiteX206-141851" fmla="*/ 4177332 w 6006665"/>
                        <a:gd name="connsiteY206-141852" fmla="*/ 2542887 h 3006470"/>
                        <a:gd name="connsiteX207-141853" fmla="*/ 4161425 w 6006665"/>
                        <a:gd name="connsiteY207-141854" fmla="*/ 2629241 h 3006470"/>
                        <a:gd name="connsiteX208-141855" fmla="*/ 4109158 w 6006665"/>
                        <a:gd name="connsiteY208-141856" fmla="*/ 2708777 h 3006470"/>
                        <a:gd name="connsiteX209-141857" fmla="*/ 4097796 w 6006665"/>
                        <a:gd name="connsiteY209-141858" fmla="*/ 2747409 h 3006470"/>
                        <a:gd name="connsiteX210-141859" fmla="*/ 4043257 w 6006665"/>
                        <a:gd name="connsiteY210-141860" fmla="*/ 2806493 h 3006470"/>
                        <a:gd name="connsiteX211-141861" fmla="*/ 3995535 w 6006665"/>
                        <a:gd name="connsiteY211-141862" fmla="*/ 2865577 h 3006470"/>
                        <a:gd name="connsiteX212-141863" fmla="*/ 3975083 w 6006665"/>
                        <a:gd name="connsiteY212-141864" fmla="*/ 2897392 h 3006470"/>
                        <a:gd name="connsiteX213-141865" fmla="*/ 3925089 w 6006665"/>
                        <a:gd name="connsiteY213-141866" fmla="*/ 2924661 h 3006470"/>
                        <a:gd name="connsiteX214-141867" fmla="*/ 3913182 w 6006665"/>
                        <a:gd name="connsiteY214-141868" fmla="*/ 2924661 h 3006470"/>
                        <a:gd name="connsiteX215-141869" fmla="*/ 3904637 w 6006665"/>
                        <a:gd name="connsiteY215-141870" fmla="*/ 2924661 h 3006470"/>
                        <a:gd name="connsiteX216-141871" fmla="*/ 3892729 w 6006665"/>
                        <a:gd name="connsiteY216-141872" fmla="*/ 2924661 h 3006470"/>
                        <a:gd name="connsiteX217-141873" fmla="*/ 3871063 w 6006665"/>
                        <a:gd name="connsiteY217-141874" fmla="*/ 2908412 h 3006470"/>
                        <a:gd name="connsiteX218-141875" fmla="*/ 3829645 w 6006665"/>
                        <a:gd name="connsiteY218-141876" fmla="*/ 2936024 h 3006470"/>
                        <a:gd name="connsiteX219-141877" fmla="*/ 3822828 w 6006665"/>
                        <a:gd name="connsiteY219-141878" fmla="*/ 2956476 h 3006470"/>
                        <a:gd name="connsiteX220-141879" fmla="*/ 3818283 w 6006665"/>
                        <a:gd name="connsiteY220-141880" fmla="*/ 2947386 h 3006470"/>
                        <a:gd name="connsiteX221-141881" fmla="*/ 3818283 w 6006665"/>
                        <a:gd name="connsiteY221-141882" fmla="*/ 2935660 h 3006470"/>
                        <a:gd name="connsiteX222-141883" fmla="*/ 3817738 w 6006665"/>
                        <a:gd name="connsiteY222-141884" fmla="*/ 2936024 h 3006470"/>
                        <a:gd name="connsiteX223-141885" fmla="*/ 3810921 w 6006665"/>
                        <a:gd name="connsiteY223-141886" fmla="*/ 2956476 h 3006470"/>
                        <a:gd name="connsiteX224-141887" fmla="*/ 3806376 w 6006665"/>
                        <a:gd name="connsiteY224-141888" fmla="*/ 2947386 h 3006470"/>
                        <a:gd name="connsiteX225-141889" fmla="*/ 3806376 w 6006665"/>
                        <a:gd name="connsiteY225-141890" fmla="*/ 2920116 h 3006470"/>
                        <a:gd name="connsiteX226-141891" fmla="*/ 3818283 w 6006665"/>
                        <a:gd name="connsiteY226-141892" fmla="*/ 2920116 h 3006470"/>
                        <a:gd name="connsiteX227-141893" fmla="*/ 3826828 w 6006665"/>
                        <a:gd name="connsiteY227-141894" fmla="*/ 2920116 h 3006470"/>
                        <a:gd name="connsiteX228-141895" fmla="*/ 3833645 w 6006665"/>
                        <a:gd name="connsiteY228-141896" fmla="*/ 2861032 h 3006470"/>
                        <a:gd name="connsiteX229-141897" fmla="*/ 3822283 w 6006665"/>
                        <a:gd name="connsiteY229-141898" fmla="*/ 2817856 h 3006470"/>
                        <a:gd name="connsiteX230-141899" fmla="*/ 3849553 w 6006665"/>
                        <a:gd name="connsiteY230-141900" fmla="*/ 2795131 h 3006470"/>
                        <a:gd name="connsiteX231-141901" fmla="*/ 3858814 w 6006665"/>
                        <a:gd name="connsiteY231-141902" fmla="*/ 2797336 h 3006470"/>
                        <a:gd name="connsiteX232-141903" fmla="*/ 3861460 w 6006665"/>
                        <a:gd name="connsiteY232-141904" fmla="*/ 2795131 h 3006470"/>
                        <a:gd name="connsiteX233-141905" fmla="*/ 3898487 w 6006665"/>
                        <a:gd name="connsiteY233-141906" fmla="*/ 2803947 h 3006470"/>
                        <a:gd name="connsiteX234-141907" fmla="*/ 3919999 w 6006665"/>
                        <a:gd name="connsiteY234-141908" fmla="*/ 2758772 h 3006470"/>
                        <a:gd name="connsiteX235-141909" fmla="*/ 3935906 w 6006665"/>
                        <a:gd name="connsiteY235-141910" fmla="*/ 2699687 h 3006470"/>
                        <a:gd name="connsiteX236-141911" fmla="*/ 3947269 w 6006665"/>
                        <a:gd name="connsiteY236-141912" fmla="*/ 2676963 h 3006470"/>
                        <a:gd name="connsiteX237-141913" fmla="*/ 3966292 w 6006665"/>
                        <a:gd name="connsiteY237-141914" fmla="*/ 2632575 h 3006470"/>
                        <a:gd name="connsiteX238-141915" fmla="*/ 3915999 w 6006665"/>
                        <a:gd name="connsiteY238-141916" fmla="*/ 2645148 h 3006470"/>
                        <a:gd name="connsiteX239-141917" fmla="*/ 3888729 w 6006665"/>
                        <a:gd name="connsiteY239-141918" fmla="*/ 2667873 h 3006470"/>
                        <a:gd name="connsiteX240-141919" fmla="*/ 3876822 w 6006665"/>
                        <a:gd name="connsiteY240-141920" fmla="*/ 2667873 h 3006470"/>
                        <a:gd name="connsiteX241-141921" fmla="*/ 3829645 w 6006665"/>
                        <a:gd name="connsiteY241-141922" fmla="*/ 2667873 h 3006470"/>
                        <a:gd name="connsiteX242-141923" fmla="*/ 3817738 w 6006665"/>
                        <a:gd name="connsiteY242-141924" fmla="*/ 2667873 h 3006470"/>
                        <a:gd name="connsiteX243-141925" fmla="*/ 3801831 w 6006665"/>
                        <a:gd name="connsiteY243-141926" fmla="*/ 2613334 h 3006470"/>
                        <a:gd name="connsiteX244-141927" fmla="*/ 3758654 w 6006665"/>
                        <a:gd name="connsiteY244-141928" fmla="*/ 2574702 h 3006470"/>
                        <a:gd name="connsiteX245-141929" fmla="*/ 3692753 w 6006665"/>
                        <a:gd name="connsiteY245-141930" fmla="*/ 2558795 h 3006470"/>
                        <a:gd name="connsiteX246-141931" fmla="*/ 3683663 w 6006665"/>
                        <a:gd name="connsiteY246-141932" fmla="*/ 2499711 h 3006470"/>
                        <a:gd name="connsiteX247-141933" fmla="*/ 3672301 w 6006665"/>
                        <a:gd name="connsiteY247-141934" fmla="*/ 2467896 h 3006470"/>
                        <a:gd name="connsiteX248-141935" fmla="*/ 3656393 w 6006665"/>
                        <a:gd name="connsiteY248-141936" fmla="*/ 2440627 h 3006470"/>
                        <a:gd name="connsiteX249-141937" fmla="*/ 3633669 w 6006665"/>
                        <a:gd name="connsiteY249-141938" fmla="*/ 2381542 h 3006470"/>
                        <a:gd name="connsiteX250-141939" fmla="*/ 3601854 w 6006665"/>
                        <a:gd name="connsiteY250-141940" fmla="*/ 2361090 h 3006470"/>
                        <a:gd name="connsiteX251-141941" fmla="*/ 3545995 w 6006665"/>
                        <a:gd name="connsiteY251-141942" fmla="*/ 2339606 h 3006470"/>
                        <a:gd name="connsiteX252-141943" fmla="*/ 3506955 w 6006665"/>
                        <a:gd name="connsiteY252-141944" fmla="*/ 2345183 h 3006470"/>
                        <a:gd name="connsiteX253-141945" fmla="*/ 3463779 w 6006665"/>
                        <a:gd name="connsiteY253-141946" fmla="*/ 2354273 h 3006470"/>
                        <a:gd name="connsiteX254-141947" fmla="*/ 3431964 w 6006665"/>
                        <a:gd name="connsiteY254-141948" fmla="*/ 2381542 h 3006470"/>
                        <a:gd name="connsiteX255-141949" fmla="*/ 3452416 w 6006665"/>
                        <a:gd name="connsiteY255-141950" fmla="*/ 2397450 h 3006470"/>
                        <a:gd name="connsiteX256-141951" fmla="*/ 3452416 w 6006665"/>
                        <a:gd name="connsiteY256-141952" fmla="*/ 2429264 h 3006470"/>
                        <a:gd name="connsiteX257-141953" fmla="*/ 3431964 w 6006665"/>
                        <a:gd name="connsiteY257-141954" fmla="*/ 2451989 h 3006470"/>
                        <a:gd name="connsiteX258-141955" fmla="*/ 3400150 w 6006665"/>
                        <a:gd name="connsiteY258-141956" fmla="*/ 2511073 h 3006470"/>
                        <a:gd name="connsiteX259-141957" fmla="*/ 3400150 w 6006665"/>
                        <a:gd name="connsiteY259-141958" fmla="*/ 2538343 h 3006470"/>
                        <a:gd name="connsiteX260-141959" fmla="*/ 3350155 w 6006665"/>
                        <a:gd name="connsiteY260-141960" fmla="*/ 2570157 h 3006470"/>
                        <a:gd name="connsiteX261-141961" fmla="*/ 3342342 w 6006665"/>
                        <a:gd name="connsiteY261-141962" fmla="*/ 2567553 h 3006470"/>
                        <a:gd name="connsiteX262-141963" fmla="*/ 3338249 w 6006665"/>
                        <a:gd name="connsiteY262-141964" fmla="*/ 2570157 h 3006470"/>
                        <a:gd name="connsiteX263-141965" fmla="*/ 3290527 w 6006665"/>
                        <a:gd name="connsiteY263-141966" fmla="*/ 2554250 h 3006470"/>
                        <a:gd name="connsiteX264-141967" fmla="*/ 3259257 w 6006665"/>
                        <a:gd name="connsiteY264-141968" fmla="*/ 2554250 h 3006470"/>
                        <a:gd name="connsiteX265-141969" fmla="*/ 3247350 w 6006665"/>
                        <a:gd name="connsiteY265-141970" fmla="*/ 2554250 h 3006470"/>
                        <a:gd name="connsiteX266-141971" fmla="*/ 3231443 w 6006665"/>
                        <a:gd name="connsiteY266-141972" fmla="*/ 2538343 h 3006470"/>
                        <a:gd name="connsiteX267-141973" fmla="*/ 3213271 w 6006665"/>
                        <a:gd name="connsiteY267-141974" fmla="*/ 2533799 h 3006470"/>
                        <a:gd name="connsiteX268-141975" fmla="*/ 3168359 w 6006665"/>
                        <a:gd name="connsiteY268-141976" fmla="*/ 2570157 h 3006470"/>
                        <a:gd name="connsiteX269-141977" fmla="*/ 3120637 w 6006665"/>
                        <a:gd name="connsiteY269-141978" fmla="*/ 2581519 h 3006470"/>
                        <a:gd name="connsiteX270-141979" fmla="*/ 3082005 w 6006665"/>
                        <a:gd name="connsiteY270-141980" fmla="*/ 2597427 h 3006470"/>
                        <a:gd name="connsiteX271-141981" fmla="*/ 3074460 w 6006665"/>
                        <a:gd name="connsiteY271-141982" fmla="*/ 2595630 h 3006470"/>
                        <a:gd name="connsiteX272-141983" fmla="*/ 3070098 w 6006665"/>
                        <a:gd name="connsiteY272-141984" fmla="*/ 2597427 h 3006470"/>
                        <a:gd name="connsiteX273-141985" fmla="*/ 3022376 w 6006665"/>
                        <a:gd name="connsiteY273-141986" fmla="*/ 2586064 h 3006470"/>
                        <a:gd name="connsiteX274-141987" fmla="*/ 3000196 w 6006665"/>
                        <a:gd name="connsiteY274-141988" fmla="*/ 2586064 h 3006470"/>
                        <a:gd name="connsiteX275-141989" fmla="*/ 2988289 w 6006665"/>
                        <a:gd name="connsiteY275-141990" fmla="*/ 2586064 h 3006470"/>
                        <a:gd name="connsiteX276-141991" fmla="*/ 2967837 w 6006665"/>
                        <a:gd name="connsiteY276-141992" fmla="*/ 2554250 h 3006470"/>
                        <a:gd name="connsiteX277-141993" fmla="*/ 2929205 w 6006665"/>
                        <a:gd name="connsiteY277-141994" fmla="*/ 2526980 h 3006470"/>
                        <a:gd name="connsiteX278-141995" fmla="*/ 2902153 w 6006665"/>
                        <a:gd name="connsiteY278-141996" fmla="*/ 2523116 h 3006470"/>
                        <a:gd name="connsiteX279-141997" fmla="*/ 2861576 w 6006665"/>
                        <a:gd name="connsiteY279-141998" fmla="*/ 2526980 h 3006470"/>
                        <a:gd name="connsiteX280-141999" fmla="*/ 2822944 w 6006665"/>
                        <a:gd name="connsiteY280-142000" fmla="*/ 2538343 h 3006470"/>
                        <a:gd name="connsiteX281-142001" fmla="*/ 2818139 w 6006665"/>
                        <a:gd name="connsiteY281-142002" fmla="*/ 2536254 h 3006470"/>
                        <a:gd name="connsiteX282-142003" fmla="*/ 2811037 w 6006665"/>
                        <a:gd name="connsiteY282-142004" fmla="*/ 2538343 h 3006470"/>
                        <a:gd name="connsiteX283-142005" fmla="*/ 2758770 w 6006665"/>
                        <a:gd name="connsiteY283-142006" fmla="*/ 2515618 h 3006470"/>
                        <a:gd name="connsiteX284-142007" fmla="*/ 2751953 w 6006665"/>
                        <a:gd name="connsiteY284-142008" fmla="*/ 2472441 h 3006470"/>
                        <a:gd name="connsiteX285-142009" fmla="*/ 2708776 w 6006665"/>
                        <a:gd name="connsiteY285-142010" fmla="*/ 2456534 h 3006470"/>
                        <a:gd name="connsiteX286-142011" fmla="*/ 2676962 w 6006665"/>
                        <a:gd name="connsiteY286-142012" fmla="*/ 2451989 h 3006470"/>
                        <a:gd name="connsiteX287-142013" fmla="*/ 2642534 w 6006665"/>
                        <a:gd name="connsiteY287-142014" fmla="*/ 2430245 h 3006470"/>
                        <a:gd name="connsiteX288-142015" fmla="*/ 2609333 w 6006665"/>
                        <a:gd name="connsiteY288-142016" fmla="*/ 2488348 h 3006470"/>
                        <a:gd name="connsiteX289-142017" fmla="*/ 2625240 w 6006665"/>
                        <a:gd name="connsiteY289-142018" fmla="*/ 2522435 h 3006470"/>
                        <a:gd name="connsiteX290-142019" fmla="*/ 2586608 w 6006665"/>
                        <a:gd name="connsiteY290-142020" fmla="*/ 2558795 h 3006470"/>
                        <a:gd name="connsiteX291-142021" fmla="*/ 2577105 w 6006665"/>
                        <a:gd name="connsiteY291-142022" fmla="*/ 2556532 h 3006470"/>
                        <a:gd name="connsiteX292-142023" fmla="*/ 2574701 w 6006665"/>
                        <a:gd name="connsiteY292-142024" fmla="*/ 2558795 h 3006470"/>
                        <a:gd name="connsiteX293-142025" fmla="*/ 2526979 w 6006665"/>
                        <a:gd name="connsiteY293-142026" fmla="*/ 2547432 h 3006470"/>
                        <a:gd name="connsiteX294-142027" fmla="*/ 2490620 w 6006665"/>
                        <a:gd name="connsiteY294-142028" fmla="*/ 2542887 h 3006470"/>
                        <a:gd name="connsiteX295-142029" fmla="*/ 2463350 w 6006665"/>
                        <a:gd name="connsiteY295-142030" fmla="*/ 2515618 h 3006470"/>
                        <a:gd name="connsiteX296-142031" fmla="*/ 2436625 w 6006665"/>
                        <a:gd name="connsiteY296-142032" fmla="*/ 2515618 h 3006470"/>
                        <a:gd name="connsiteX297-142033" fmla="*/ 2424718 w 6006665"/>
                        <a:gd name="connsiteY297-142034" fmla="*/ 2515618 h 3006470"/>
                        <a:gd name="connsiteX298-142035" fmla="*/ 2398858 w 6006665"/>
                        <a:gd name="connsiteY298-142036" fmla="*/ 2502687 h 3006470"/>
                        <a:gd name="connsiteX299-142037" fmla="*/ 2350272 w 6006665"/>
                        <a:gd name="connsiteY299-142038" fmla="*/ 2526980 h 3006470"/>
                        <a:gd name="connsiteX300-142039" fmla="*/ 2282098 w 6006665"/>
                        <a:gd name="connsiteY300-142040" fmla="*/ 2574702 h 3006470"/>
                        <a:gd name="connsiteX301-142041" fmla="*/ 2238921 w 6006665"/>
                        <a:gd name="connsiteY301-142042" fmla="*/ 2586064 h 3006470"/>
                        <a:gd name="connsiteX302-142043" fmla="*/ 2227559 w 6006665"/>
                        <a:gd name="connsiteY302-142044" fmla="*/ 2590609 h 3006470"/>
                        <a:gd name="connsiteX303-142045" fmla="*/ 2225178 w 6006665"/>
                        <a:gd name="connsiteY303-142046" fmla="*/ 2586799 h 3006470"/>
                        <a:gd name="connsiteX304-142047" fmla="*/ 2215652 w 6006665"/>
                        <a:gd name="connsiteY304-142048" fmla="*/ 2590609 h 3006470"/>
                        <a:gd name="connsiteX305-142049" fmla="*/ 2193596 w 6006665"/>
                        <a:gd name="connsiteY305-142050" fmla="*/ 2555320 h 3006470"/>
                        <a:gd name="connsiteX306-142051" fmla="*/ 2157112 w 6006665"/>
                        <a:gd name="connsiteY306-142052" fmla="*/ 2558795 h 3006470"/>
                        <a:gd name="connsiteX307-142053" fmla="*/ 2156291 w 6006665"/>
                        <a:gd name="connsiteY307-142054" fmla="*/ 2557739 h 3006470"/>
                        <a:gd name="connsiteX308-142055" fmla="*/ 2145205 w 6006665"/>
                        <a:gd name="connsiteY308-142056" fmla="*/ 2558795 h 3006470"/>
                        <a:gd name="connsiteX309-142057" fmla="*/ 2129298 w 6006665"/>
                        <a:gd name="connsiteY309-142058" fmla="*/ 2538343 h 3006470"/>
                        <a:gd name="connsiteX310-142059" fmla="*/ 2102029 w 6006665"/>
                        <a:gd name="connsiteY310-142060" fmla="*/ 2526980 h 3006470"/>
                        <a:gd name="connsiteX311-142061" fmla="*/ 2086121 w 6006665"/>
                        <a:gd name="connsiteY311-142062" fmla="*/ 2495166 h 3006470"/>
                        <a:gd name="connsiteX312-142063" fmla="*/ 2070005 w 6006665"/>
                        <a:gd name="connsiteY312-142064" fmla="*/ 2486212 h 3006470"/>
                        <a:gd name="connsiteX313-142065" fmla="*/ 2027582 w 6006665"/>
                        <a:gd name="connsiteY313-142066" fmla="*/ 2499711 h 3006470"/>
                        <a:gd name="connsiteX314-142067" fmla="*/ 2023845 w 6006665"/>
                        <a:gd name="connsiteY314-142068" fmla="*/ 2497111 h 3006470"/>
                        <a:gd name="connsiteX315-142069" fmla="*/ 2018675 w 6006665"/>
                        <a:gd name="connsiteY315-142070" fmla="*/ 2499711 h 3006470"/>
                        <a:gd name="connsiteX316-142071" fmla="*/ 1971363 w 6006665"/>
                        <a:gd name="connsiteY316-142072" fmla="*/ 2468885 h 3006470"/>
                        <a:gd name="connsiteX317-142073" fmla="*/ 1952591 w 6006665"/>
                        <a:gd name="connsiteY317-142074" fmla="*/ 2495166 h 3006470"/>
                        <a:gd name="connsiteX318-142075" fmla="*/ 1947518 w 6006665"/>
                        <a:gd name="connsiteY318-142076" fmla="*/ 2485599 h 3006470"/>
                        <a:gd name="connsiteX319-142077" fmla="*/ 1940684 w 6006665"/>
                        <a:gd name="connsiteY319-142078" fmla="*/ 2495166 h 3006470"/>
                        <a:gd name="connsiteX320-142079" fmla="*/ 1861147 w 6006665"/>
                        <a:gd name="connsiteY320-142080" fmla="*/ 2345183 h 3006470"/>
                        <a:gd name="connsiteX321-142081" fmla="*/ 1811153 w 6006665"/>
                        <a:gd name="connsiteY321-142082" fmla="*/ 2295189 h 3006470"/>
                        <a:gd name="connsiteX322-142083" fmla="*/ 1813950 w 6006665"/>
                        <a:gd name="connsiteY322-142084" fmla="*/ 2292043 h 3006470"/>
                        <a:gd name="connsiteX323-142085" fmla="*/ 723188 w 6006665"/>
                        <a:gd name="connsiteY323-142086" fmla="*/ 2633786 h 3006470"/>
                        <a:gd name="connsiteX324-142087" fmla="*/ 747026 w 6006665"/>
                        <a:gd name="connsiteY324-142088" fmla="*/ 2670627 h 3006470"/>
                        <a:gd name="connsiteX325-142089" fmla="*/ 763548 w 6006665"/>
                        <a:gd name="connsiteY325-142090" fmla="*/ 2667873 h 3006470"/>
                        <a:gd name="connsiteX326-142091" fmla="*/ 764871 w 6006665"/>
                        <a:gd name="connsiteY326-142092" fmla="*/ 2669637 h 3006470"/>
                        <a:gd name="connsiteX327-142093" fmla="*/ 775455 w 6006665"/>
                        <a:gd name="connsiteY327-142094" fmla="*/ 2667873 h 3006470"/>
                        <a:gd name="connsiteX328-142095" fmla="*/ 802724 w 6006665"/>
                        <a:gd name="connsiteY328-142096" fmla="*/ 2704232 h 3006470"/>
                        <a:gd name="connsiteX329-142097" fmla="*/ 798179 w 6006665"/>
                        <a:gd name="connsiteY329-142098" fmla="*/ 2731502 h 3006470"/>
                        <a:gd name="connsiteX330-142099" fmla="*/ 818632 w 6006665"/>
                        <a:gd name="connsiteY330-142100" fmla="*/ 2742864 h 3006470"/>
                        <a:gd name="connsiteX331-142101" fmla="*/ 802724 w 6006665"/>
                        <a:gd name="connsiteY331-142102" fmla="*/ 2774679 h 3006470"/>
                        <a:gd name="connsiteX332-142103" fmla="*/ 766365 w 6006665"/>
                        <a:gd name="connsiteY332-142104" fmla="*/ 2779224 h 3006470"/>
                        <a:gd name="connsiteX333-142105" fmla="*/ 727733 w 6006665"/>
                        <a:gd name="connsiteY333-142106" fmla="*/ 2838308 h 3006470"/>
                        <a:gd name="connsiteX334-142107" fmla="*/ 759548 w 6006665"/>
                        <a:gd name="connsiteY334-142108" fmla="*/ 2881485 h 3006470"/>
                        <a:gd name="connsiteX335-142109" fmla="*/ 759548 w 6006665"/>
                        <a:gd name="connsiteY335-142110" fmla="*/ 2920116 h 3006470"/>
                        <a:gd name="connsiteX336-142111" fmla="*/ 798179 w 6006665"/>
                        <a:gd name="connsiteY336-142112" fmla="*/ 2979201 h 3006470"/>
                        <a:gd name="connsiteX337-142113" fmla="*/ 775455 w 6006665"/>
                        <a:gd name="connsiteY337-142114" fmla="*/ 2995108 h 3006470"/>
                        <a:gd name="connsiteX338-142115" fmla="*/ 770910 w 6006665"/>
                        <a:gd name="connsiteY338-142116" fmla="*/ 3006470 h 3006470"/>
                        <a:gd name="connsiteX339-142117" fmla="*/ 759003 w 6006665"/>
                        <a:gd name="connsiteY339-142118" fmla="*/ 3006470 h 3006470"/>
                        <a:gd name="connsiteX340-142119" fmla="*/ 755003 w 6006665"/>
                        <a:gd name="connsiteY340-142120" fmla="*/ 3006470 h 3006470"/>
                        <a:gd name="connsiteX341-142121" fmla="*/ 743096 w 6006665"/>
                        <a:gd name="connsiteY341-142122" fmla="*/ 3006470 h 3006470"/>
                        <a:gd name="connsiteX342-142123" fmla="*/ 715826 w 6006665"/>
                        <a:gd name="connsiteY342-142124" fmla="*/ 2972383 h 3006470"/>
                        <a:gd name="connsiteX343-142125" fmla="*/ 704464 w 6006665"/>
                        <a:gd name="connsiteY343-142126" fmla="*/ 2972383 h 3006470"/>
                        <a:gd name="connsiteX344-142127" fmla="*/ 684012 w 6006665"/>
                        <a:gd name="connsiteY344-142128" fmla="*/ 2963293 h 3006470"/>
                        <a:gd name="connsiteX345-142129" fmla="*/ 672649 w 6006665"/>
                        <a:gd name="connsiteY345-142130" fmla="*/ 2940569 h 3006470"/>
                        <a:gd name="connsiteX346-142131" fmla="*/ 645222 w 6006665"/>
                        <a:gd name="connsiteY346-142132" fmla="*/ 2932732 h 3006470"/>
                        <a:gd name="connsiteX347-142133" fmla="*/ 625472 w 6006665"/>
                        <a:gd name="connsiteY347-142134" fmla="*/ 2936024 h 3006470"/>
                        <a:gd name="connsiteX348-142135" fmla="*/ 623771 w 6006665"/>
                        <a:gd name="connsiteY348-142136" fmla="*/ 2934323 h 3006470"/>
                        <a:gd name="connsiteX349-142137" fmla="*/ 613565 w 6006665"/>
                        <a:gd name="connsiteY349-142138" fmla="*/ 2936024 h 3006470"/>
                        <a:gd name="connsiteX350-142139" fmla="*/ 609020 w 6006665"/>
                        <a:gd name="connsiteY350-142140" fmla="*/ 2931479 h 3006470"/>
                        <a:gd name="connsiteX351-142141" fmla="*/ 559026 w 6006665"/>
                        <a:gd name="connsiteY351-142142" fmla="*/ 2904209 h 3006470"/>
                        <a:gd name="connsiteX352-142143" fmla="*/ 506760 w 6006665"/>
                        <a:gd name="connsiteY352-142144" fmla="*/ 2897392 h 3006470"/>
                        <a:gd name="connsiteX353-142145" fmla="*/ 483280 w 6006665"/>
                        <a:gd name="connsiteY353-142146" fmla="*/ 2890683 h 3006470"/>
                        <a:gd name="connsiteX354-142147" fmla="*/ 480035 w 6006665"/>
                        <a:gd name="connsiteY354-142148" fmla="*/ 2892847 h 3006470"/>
                        <a:gd name="connsiteX355-142149" fmla="*/ 475042 w 6006665"/>
                        <a:gd name="connsiteY355-142150" fmla="*/ 2888329 h 3006470"/>
                        <a:gd name="connsiteX356-142151" fmla="*/ 474945 w 6006665"/>
                        <a:gd name="connsiteY356-142152" fmla="*/ 2888302 h 3006470"/>
                        <a:gd name="connsiteX357-142153" fmla="*/ 468128 w 6006665"/>
                        <a:gd name="connsiteY357-142154" fmla="*/ 2892847 h 3006470"/>
                        <a:gd name="connsiteX358-142155" fmla="*/ 420406 w 6006665"/>
                        <a:gd name="connsiteY358-142156" fmla="*/ 2849670 h 3006470"/>
                        <a:gd name="connsiteX359-142157" fmla="*/ 381774 w 6006665"/>
                        <a:gd name="connsiteY359-142158" fmla="*/ 2833763 h 3006470"/>
                        <a:gd name="connsiteX360-142159" fmla="*/ 349960 w 6006665"/>
                        <a:gd name="connsiteY360-142160" fmla="*/ 2801948 h 3006470"/>
                        <a:gd name="connsiteX361-142161" fmla="*/ 377229 w 6006665"/>
                        <a:gd name="connsiteY361-142162" fmla="*/ 2795131 h 3006470"/>
                        <a:gd name="connsiteX362-142163" fmla="*/ 404499 w 6006665"/>
                        <a:gd name="connsiteY362-142164" fmla="*/ 2747409 h 3006470"/>
                        <a:gd name="connsiteX363-142165" fmla="*/ 388591 w 6006665"/>
                        <a:gd name="connsiteY363-142166" fmla="*/ 2731502 h 3006470"/>
                        <a:gd name="connsiteX364-142167" fmla="*/ 440858 w 6006665"/>
                        <a:gd name="connsiteY364-142168" fmla="*/ 2704232 h 3006470"/>
                        <a:gd name="connsiteX365-142169" fmla="*/ 440858 w 6006665"/>
                        <a:gd name="connsiteY365-142170" fmla="*/ 2701176 h 3006470"/>
                        <a:gd name="connsiteX366-142171" fmla="*/ 416406 w 6006665"/>
                        <a:gd name="connsiteY366-142172" fmla="*/ 2704232 h 3006470"/>
                        <a:gd name="connsiteX367-142173" fmla="*/ 416406 w 6006665"/>
                        <a:gd name="connsiteY367-142174" fmla="*/ 2702744 h 3006470"/>
                        <a:gd name="connsiteX368-142175" fmla="*/ 404499 w 6006665"/>
                        <a:gd name="connsiteY368-142176" fmla="*/ 2704232 h 3006470"/>
                        <a:gd name="connsiteX369-142177" fmla="*/ 404499 w 6006665"/>
                        <a:gd name="connsiteY369-142178" fmla="*/ 2683780 h 3006470"/>
                        <a:gd name="connsiteX370-142179" fmla="*/ 424951 w 6006665"/>
                        <a:gd name="connsiteY370-142180" fmla="*/ 2667873 h 3006470"/>
                        <a:gd name="connsiteX371-142181" fmla="*/ 463583 w 6006665"/>
                        <a:gd name="connsiteY371-142182" fmla="*/ 2661056 h 3006470"/>
                        <a:gd name="connsiteX372-142183" fmla="*/ 468128 w 6006665"/>
                        <a:gd name="connsiteY372-142184" fmla="*/ 2645148 h 3006470"/>
                        <a:gd name="connsiteX373-142185" fmla="*/ 456765 w 6006665"/>
                        <a:gd name="connsiteY373-142186" fmla="*/ 2613334 h 3006470"/>
                        <a:gd name="connsiteX374-142187" fmla="*/ 474945 w 6006665"/>
                        <a:gd name="connsiteY374-142188" fmla="*/ 2586064 h 3006470"/>
                        <a:gd name="connsiteX375-142189" fmla="*/ 474945 w 6006665"/>
                        <a:gd name="connsiteY375-142190" fmla="*/ 2565612 h 3006470"/>
                        <a:gd name="connsiteX376-142191" fmla="*/ 420406 w 6006665"/>
                        <a:gd name="connsiteY376-142192" fmla="*/ 2547432 h 3006470"/>
                        <a:gd name="connsiteX377-142193" fmla="*/ 409588 w 6006665"/>
                        <a:gd name="connsiteY377-142194" fmla="*/ 2547432 h 3006470"/>
                        <a:gd name="connsiteX378-142195" fmla="*/ 397681 w 6006665"/>
                        <a:gd name="connsiteY378-142196" fmla="*/ 2547432 h 3006470"/>
                        <a:gd name="connsiteX379-142197" fmla="*/ 379485 w 6006665"/>
                        <a:gd name="connsiteY379-142198" fmla="*/ 2525193 h 3006470"/>
                        <a:gd name="connsiteX380-142199" fmla="*/ 357322 w 6006665"/>
                        <a:gd name="connsiteY380-142200" fmla="*/ 2531525 h 3006470"/>
                        <a:gd name="connsiteX381-142201" fmla="*/ 352842 w 6006665"/>
                        <a:gd name="connsiteY381-142202" fmla="*/ 2529403 h 3006470"/>
                        <a:gd name="connsiteX382-142203" fmla="*/ 345415 w 6006665"/>
                        <a:gd name="connsiteY382-142204" fmla="*/ 2531525 h 3006470"/>
                        <a:gd name="connsiteX383-142205" fmla="*/ 302238 w 6006665"/>
                        <a:gd name="connsiteY383-142206" fmla="*/ 2511073 h 3006470"/>
                        <a:gd name="connsiteX384-142207" fmla="*/ 302238 w 6006665"/>
                        <a:gd name="connsiteY384-142208" fmla="*/ 2499711 h 3006470"/>
                        <a:gd name="connsiteX385-142209" fmla="*/ 286331 w 6006665"/>
                        <a:gd name="connsiteY385-142210" fmla="*/ 2472441 h 3006470"/>
                        <a:gd name="connsiteX386-142211" fmla="*/ 270968 w 6006665"/>
                        <a:gd name="connsiteY386-142212" fmla="*/ 2472441 h 3006470"/>
                        <a:gd name="connsiteX387-142213" fmla="*/ 259061 w 6006665"/>
                        <a:gd name="connsiteY387-142214" fmla="*/ 2472441 h 3006470"/>
                        <a:gd name="connsiteX388-142215" fmla="*/ 254516 w 6006665"/>
                        <a:gd name="connsiteY388-142216" fmla="*/ 2456534 h 3006470"/>
                        <a:gd name="connsiteX389-142217" fmla="*/ 263606 w 6006665"/>
                        <a:gd name="connsiteY389-142218" fmla="*/ 2440627 h 3006470"/>
                        <a:gd name="connsiteX390-142219" fmla="*/ 243991 w 6006665"/>
                        <a:gd name="connsiteY390-142220" fmla="*/ 2410114 h 3006470"/>
                        <a:gd name="connsiteX391-142221" fmla="*/ 216429 w 6006665"/>
                        <a:gd name="connsiteY391-142222" fmla="*/ 2413357 h 3006470"/>
                        <a:gd name="connsiteX392-142223" fmla="*/ 212956 w 6006665"/>
                        <a:gd name="connsiteY392-142224" fmla="*/ 2412365 h 3006470"/>
                        <a:gd name="connsiteX393-142225" fmla="*/ 204522 w 6006665"/>
                        <a:gd name="connsiteY393-142226" fmla="*/ 2413357 h 3006470"/>
                        <a:gd name="connsiteX394-142227" fmla="*/ 199623 w 6006665"/>
                        <a:gd name="connsiteY394-142228" fmla="*/ 2411957 h 3006470"/>
                        <a:gd name="connsiteX395-142229" fmla="*/ 195977 w 6006665"/>
                        <a:gd name="connsiteY395-142230" fmla="*/ 2424719 h 3006470"/>
                        <a:gd name="connsiteX396-142231" fmla="*/ 184968 w 6006665"/>
                        <a:gd name="connsiteY396-142232" fmla="*/ 2421574 h 3006470"/>
                        <a:gd name="connsiteX397-142233" fmla="*/ 184070 w 6006665"/>
                        <a:gd name="connsiteY397-142234" fmla="*/ 2424719 h 3006470"/>
                        <a:gd name="connsiteX398-142235" fmla="*/ 168163 w 6006665"/>
                        <a:gd name="connsiteY398-142236" fmla="*/ 2420184 h 3006470"/>
                        <a:gd name="connsiteX399-142237" fmla="*/ 156800 w 6006665"/>
                        <a:gd name="connsiteY399-142238" fmla="*/ 2381542 h 3006470"/>
                        <a:gd name="connsiteX400-142239" fmla="*/ 152255 w 6006665"/>
                        <a:gd name="connsiteY400-142240" fmla="*/ 2365635 h 3006470"/>
                        <a:gd name="connsiteX401-142241" fmla="*/ 156800 w 6006665"/>
                        <a:gd name="connsiteY401-142242" fmla="*/ 2361090 h 3006470"/>
                        <a:gd name="connsiteX402-142243" fmla="*/ 168707 w 6006665"/>
                        <a:gd name="connsiteY402-142244" fmla="*/ 2361090 h 3006470"/>
                        <a:gd name="connsiteX403-142245" fmla="*/ 188615 w 6006665"/>
                        <a:gd name="connsiteY403-142246" fmla="*/ 2361090 h 3006470"/>
                        <a:gd name="connsiteX404-142247" fmla="*/ 199977 w 6006665"/>
                        <a:gd name="connsiteY404-142248" fmla="*/ 2349728 h 3006470"/>
                        <a:gd name="connsiteX405-142249" fmla="*/ 188615 w 6006665"/>
                        <a:gd name="connsiteY405-142250" fmla="*/ 2327003 h 3006470"/>
                        <a:gd name="connsiteX406-142251" fmla="*/ 168163 w 6006665"/>
                        <a:gd name="connsiteY406-142252" fmla="*/ 2317914 h 3006470"/>
                        <a:gd name="connsiteX407-142253" fmla="*/ 168163 w 6006665"/>
                        <a:gd name="connsiteY407-142254" fmla="*/ 2311096 h 3006470"/>
                        <a:gd name="connsiteX408-142255" fmla="*/ 152255 w 6006665"/>
                        <a:gd name="connsiteY408-142256" fmla="*/ 2295189 h 3006470"/>
                        <a:gd name="connsiteX409-142257" fmla="*/ 129531 w 6006665"/>
                        <a:gd name="connsiteY409-142258" fmla="*/ 2258829 h 3006470"/>
                        <a:gd name="connsiteX410-142259" fmla="*/ 140893 w 6006665"/>
                        <a:gd name="connsiteY410-142260" fmla="*/ 2236105 h 3006470"/>
                        <a:gd name="connsiteX411-142261" fmla="*/ 136348 w 6006665"/>
                        <a:gd name="connsiteY411-142262" fmla="*/ 2208835 h 3006470"/>
                        <a:gd name="connsiteX412-142263" fmla="*/ 103789 w 6006665"/>
                        <a:gd name="connsiteY412-142264" fmla="*/ 2195428 h 3006470"/>
                        <a:gd name="connsiteX413-142265" fmla="*/ 93716 w 6006665"/>
                        <a:gd name="connsiteY413-142266" fmla="*/ 2199745 h 3006470"/>
                        <a:gd name="connsiteX414-142267" fmla="*/ 91868 w 6006665"/>
                        <a:gd name="connsiteY414-142268" fmla="*/ 2195434 h 3006470"/>
                        <a:gd name="connsiteX415-142269" fmla="*/ 81809 w 6006665"/>
                        <a:gd name="connsiteY415-142270" fmla="*/ 2199745 h 3006470"/>
                        <a:gd name="connsiteX416-142271" fmla="*/ 74992 w 6006665"/>
                        <a:gd name="connsiteY416-142272" fmla="*/ 2183838 h 3006470"/>
                        <a:gd name="connsiteX417-142273" fmla="*/ 34087 w 6006665"/>
                        <a:gd name="connsiteY417-142274" fmla="*/ 2172476 h 3006470"/>
                        <a:gd name="connsiteX418-142275" fmla="*/ 22725 w 6006665"/>
                        <a:gd name="connsiteY418-142276" fmla="*/ 2129299 h 3006470"/>
                        <a:gd name="connsiteX419-142277" fmla="*/ 22725 w 6006665"/>
                        <a:gd name="connsiteY419-142278" fmla="*/ 2097484 h 3006470"/>
                        <a:gd name="connsiteX420-142279" fmla="*/ 0 w 6006665"/>
                        <a:gd name="connsiteY420-142280" fmla="*/ 2081577 h 3006470"/>
                        <a:gd name="connsiteX421-142281" fmla="*/ 15907 w 6006665"/>
                        <a:gd name="connsiteY421-142282" fmla="*/ 2058853 h 3006470"/>
                        <a:gd name="connsiteX422-142283" fmla="*/ 6818 w 6006665"/>
                        <a:gd name="connsiteY422-142284" fmla="*/ 1995224 h 3006470"/>
                        <a:gd name="connsiteX423-142285" fmla="*/ 34087 w 6006665"/>
                        <a:gd name="connsiteY423-142286" fmla="*/ 1952047 h 3006470"/>
                        <a:gd name="connsiteX424-142287" fmla="*/ 27270 w 6006665"/>
                        <a:gd name="connsiteY424-142288" fmla="*/ 1940685 h 3006470"/>
                        <a:gd name="connsiteX425-142289" fmla="*/ 70447 w 6006665"/>
                        <a:gd name="connsiteY425-142290" fmla="*/ 1902053 h 3006470"/>
                        <a:gd name="connsiteX426-142291" fmla="*/ 27270 w 6006665"/>
                        <a:gd name="connsiteY426-142292" fmla="*/ 1865693 h 3006470"/>
                        <a:gd name="connsiteX427-142293" fmla="*/ 109078 w 6006665"/>
                        <a:gd name="connsiteY427-142294" fmla="*/ 1767977 h 3006470"/>
                        <a:gd name="connsiteX428-142295" fmla="*/ 145438 w 6006665"/>
                        <a:gd name="connsiteY428-142296" fmla="*/ 1724800 h 3006470"/>
                        <a:gd name="connsiteX429-142297" fmla="*/ 156800 w 6006665"/>
                        <a:gd name="connsiteY429-142298" fmla="*/ 1681624 h 3006470"/>
                        <a:gd name="connsiteX430-142299" fmla="*/ 102261 w 6006665"/>
                        <a:gd name="connsiteY430-142300" fmla="*/ 1629357 h 3006470"/>
                        <a:gd name="connsiteX431-142301" fmla="*/ 118168 w 6006665"/>
                        <a:gd name="connsiteY431-142302" fmla="*/ 1574818 h 3006470"/>
                        <a:gd name="connsiteX432-142303" fmla="*/ 86354 w 6006665"/>
                        <a:gd name="connsiteY432-142304" fmla="*/ 1511189 h 3006470"/>
                        <a:gd name="connsiteX433-142305" fmla="*/ 298238 w 6006665"/>
                        <a:gd name="connsiteY433-142306" fmla="*/ 1554366 h 3006470"/>
                        <a:gd name="connsiteX434-142307" fmla="*/ 345959 w 6006665"/>
                        <a:gd name="connsiteY434-142308" fmla="*/ 1586180 h 3006470"/>
                        <a:gd name="connsiteX435-142309" fmla="*/ 362087 w 6006665"/>
                        <a:gd name="connsiteY435-142310" fmla="*/ 1595588 h 3006470"/>
                        <a:gd name="connsiteX436-142311" fmla="*/ 365867 w 6006665"/>
                        <a:gd name="connsiteY436-142312" fmla="*/ 1563455 h 3006470"/>
                        <a:gd name="connsiteX437-142313" fmla="*/ 345415 w 6006665"/>
                        <a:gd name="connsiteY437-142314" fmla="*/ 1527096 h 3006470"/>
                        <a:gd name="connsiteX438-142315" fmla="*/ 365867 w 6006665"/>
                        <a:gd name="connsiteY438-142316" fmla="*/ 1495281 h 3006470"/>
                        <a:gd name="connsiteX439-142317" fmla="*/ 374560 w 6006665"/>
                        <a:gd name="connsiteY439-142318" fmla="*/ 1500280 h 3006470"/>
                        <a:gd name="connsiteX440-142319" fmla="*/ 377774 w 6006665"/>
                        <a:gd name="connsiteY440-142320" fmla="*/ 1495281 h 3006470"/>
                        <a:gd name="connsiteX441-142321" fmla="*/ 461933 w 6006665"/>
                        <a:gd name="connsiteY441-142322" fmla="*/ 1543673 h 3006470"/>
                        <a:gd name="connsiteX442-142323" fmla="*/ 484035 w 6006665"/>
                        <a:gd name="connsiteY442-142324" fmla="*/ 1527096 h 3006470"/>
                        <a:gd name="connsiteX443-142325" fmla="*/ 463583 w 6006665"/>
                        <a:gd name="connsiteY443-142326" fmla="*/ 1461194 h 3006470"/>
                        <a:gd name="connsiteX444-142327" fmla="*/ 1677078 w 6006665"/>
                        <a:gd name="connsiteY444-142328" fmla="*/ 1370296 h 3006470"/>
                        <a:gd name="connsiteX445-142329" fmla="*/ 1720255 w 6006665"/>
                        <a:gd name="connsiteY445-142330" fmla="*/ 1349844 h 3006470"/>
                        <a:gd name="connsiteX446-142331" fmla="*/ 1731617 w 6006665"/>
                        <a:gd name="connsiteY446-142332" fmla="*/ 1299850 h 3006470"/>
                        <a:gd name="connsiteX447-142333" fmla="*/ 1758887 w 6006665"/>
                        <a:gd name="connsiteY447-142334" fmla="*/ 1256673 h 3006470"/>
                        <a:gd name="connsiteX448-142335" fmla="*/ 1736162 w 6006665"/>
                        <a:gd name="connsiteY448-142336" fmla="*/ 1197589 h 3006470"/>
                        <a:gd name="connsiteX449-142337" fmla="*/ 1758887 w 6006665"/>
                        <a:gd name="connsiteY449-142338" fmla="*/ 1133960 h 3006470"/>
                        <a:gd name="connsiteX450-142339" fmla="*/ 1704347 w 6006665"/>
                        <a:gd name="connsiteY450-142340" fmla="*/ 1070331 h 3006470"/>
                        <a:gd name="connsiteX451-142341" fmla="*/ 1736162 w 6006665"/>
                        <a:gd name="connsiteY451-142342" fmla="*/ 961252 h 3006470"/>
                        <a:gd name="connsiteX452-142343" fmla="*/ 1688440 w 6006665"/>
                        <a:gd name="connsiteY452-142344" fmla="*/ 865809 h 3006470"/>
                        <a:gd name="connsiteX453-142345" fmla="*/ 1752069 w 6006665"/>
                        <a:gd name="connsiteY453-142346" fmla="*/ 788545 h 3006470"/>
                        <a:gd name="connsiteX454-142347" fmla="*/ 1747524 w 6006665"/>
                        <a:gd name="connsiteY454-142348" fmla="*/ 704464 h 3006470"/>
                        <a:gd name="connsiteX455-142349" fmla="*/ 1763431 w 6006665"/>
                        <a:gd name="connsiteY455-142350" fmla="*/ 697647 h 3006470"/>
                        <a:gd name="connsiteX456-142351" fmla="*/ 1764877 w 6006665"/>
                        <a:gd name="connsiteY456-142352" fmla="*/ 702130 h 3006470"/>
                        <a:gd name="connsiteX457-142353" fmla="*/ 1775339 w 6006665"/>
                        <a:gd name="connsiteY457-142354" fmla="*/ 697647 h 3006470"/>
                        <a:gd name="connsiteX458-142355" fmla="*/ 1798063 w 6006665"/>
                        <a:gd name="connsiteY458-142356" fmla="*/ 768093 h 3006470"/>
                        <a:gd name="connsiteX459-142357" fmla="*/ 1791454 w 6006665"/>
                        <a:gd name="connsiteY459-142358" fmla="*/ 815304 h 3006470"/>
                        <a:gd name="connsiteX460-142359" fmla="*/ 1854330 w 6006665"/>
                        <a:gd name="connsiteY460-142360" fmla="*/ 772638 h 3006470"/>
                        <a:gd name="connsiteX461-142361" fmla="*/ 1931594 w 6006665"/>
                        <a:gd name="connsiteY461-142362" fmla="*/ 763548 h 3006470"/>
                        <a:gd name="connsiteX462-142363" fmla="*/ 1932772 w 6006665"/>
                        <a:gd name="connsiteY462-142364" fmla="*/ 764810 h 3006470"/>
                        <a:gd name="connsiteX463-142365" fmla="*/ 1943501 w 6006665"/>
                        <a:gd name="connsiteY463-142366" fmla="*/ 763548 h 3006470"/>
                        <a:gd name="connsiteX464-142367" fmla="*/ 1988608 w 6006665"/>
                        <a:gd name="connsiteY464-142368" fmla="*/ 811877 h 3006470"/>
                        <a:gd name="connsiteX465-142369" fmla="*/ 1963408 w 6006665"/>
                        <a:gd name="connsiteY465-142370" fmla="*/ 736278 h 3006470"/>
                        <a:gd name="connsiteX466-142371" fmla="*/ 1963408 w 6006665"/>
                        <a:gd name="connsiteY466-142372" fmla="*/ 595386 h 3006470"/>
                        <a:gd name="connsiteX467-142373" fmla="*/ 2027037 w 6006665"/>
                        <a:gd name="connsiteY467-142374" fmla="*/ 574934 h 3006470"/>
                        <a:gd name="connsiteX468-142375" fmla="*/ 2037269 w 6006665"/>
                        <a:gd name="connsiteY468-142376" fmla="*/ 575472 h 3006470"/>
                        <a:gd name="connsiteX469-142377" fmla="*/ 2038944 w 6006665"/>
                        <a:gd name="connsiteY469-142378" fmla="*/ 574934 h 3006470"/>
                        <a:gd name="connsiteX470-142379" fmla="*/ 2115414 w 6006665"/>
                        <a:gd name="connsiteY470-142380" fmla="*/ 578958 h 3006470"/>
                        <a:gd name="connsiteX471-142381" fmla="*/ 2192927 w 6006665"/>
                        <a:gd name="connsiteY471-142382" fmla="*/ 559026 h 3006470"/>
                        <a:gd name="connsiteX472-142383" fmla="*/ 2167930 w 6006665"/>
                        <a:gd name="connsiteY472-142384" fmla="*/ 493125 h 3006470"/>
                        <a:gd name="connsiteX473-142385" fmla="*/ 2204289 w 6006665"/>
                        <a:gd name="connsiteY473-142386" fmla="*/ 402226 h 3006470"/>
                        <a:gd name="connsiteX474-142387" fmla="*/ 2247466 w 6006665"/>
                        <a:gd name="connsiteY474-142388" fmla="*/ 397681 h 3006470"/>
                        <a:gd name="connsiteX475-142389" fmla="*/ 2317913 w 6006665"/>
                        <a:gd name="connsiteY475-142390" fmla="*/ 322690 h 3006470"/>
                        <a:gd name="connsiteX476-142391" fmla="*/ 2420183 w 6006665"/>
                        <a:gd name="connsiteY476-142392" fmla="*/ 304510 h 3006470"/>
                        <a:gd name="connsiteX477-142393" fmla="*/ 2429263 w 6006665"/>
                        <a:gd name="connsiteY477-142394" fmla="*/ 263606 h 3006470"/>
                        <a:gd name="connsiteX478-142395" fmla="*/ 2526979 w 6006665"/>
                        <a:gd name="connsiteY478-142396" fmla="*/ 252244 h 3006470"/>
                        <a:gd name="connsiteX479-142397" fmla="*/ 2528058 w 6006665"/>
                        <a:gd name="connsiteY479-142398" fmla="*/ 253503 h 3006470"/>
                        <a:gd name="connsiteX480-142399" fmla="*/ 2538886 w 6006665"/>
                        <a:gd name="connsiteY480-142400" fmla="*/ 252244 h 3006470"/>
                        <a:gd name="connsiteX481-142401" fmla="*/ 2560820 w 6006665"/>
                        <a:gd name="connsiteY481-142402" fmla="*/ 277833 h 3006470"/>
                        <a:gd name="connsiteX482-142403" fmla="*/ 2640602 w 6006665"/>
                        <a:gd name="connsiteY482-142404" fmla="*/ 202249 h 3006470"/>
                        <a:gd name="connsiteX483-142405" fmla="*/ 2652509 w 6006665"/>
                        <a:gd name="connsiteY483-142406" fmla="*/ 202249 h 3006470"/>
                        <a:gd name="connsiteX484-142407" fmla="*/ 2704231 w 6006665"/>
                        <a:gd name="connsiteY484-142408" fmla="*/ 202249 h 3006470"/>
                        <a:gd name="connsiteX485-142409" fmla="*/ 2715593 w 6006665"/>
                        <a:gd name="connsiteY485-142410" fmla="*/ 134075 h 3006470"/>
                        <a:gd name="connsiteX486-142411" fmla="*/ 2751953 w 6006665"/>
                        <a:gd name="connsiteY486-142412" fmla="*/ 68174 h 3006470"/>
                        <a:gd name="connsiteX487-142413" fmla="*/ 2838307 w 6006665"/>
                        <a:gd name="connsiteY487-142414" fmla="*/ 0 h 3006470"/>
                        <a:gd name="connsiteX0-142415" fmla="*/ 1791129 w 6006665"/>
                        <a:gd name="connsiteY0-142416" fmla="*/ 817622 h 3006470"/>
                        <a:gd name="connsiteX1-142417" fmla="*/ 1782156 w 6006665"/>
                        <a:gd name="connsiteY1-142418" fmla="*/ 881716 h 3006470"/>
                        <a:gd name="connsiteX2-142419" fmla="*/ 1809554 w 6006665"/>
                        <a:gd name="connsiteY2-142420" fmla="*/ 895415 h 3006470"/>
                        <a:gd name="connsiteX3-142421" fmla="*/ 1791129 w 6006665"/>
                        <a:gd name="connsiteY3-142422" fmla="*/ 817622 h 3006470"/>
                        <a:gd name="connsiteX4-142423" fmla="*/ 2838307 w 6006665"/>
                        <a:gd name="connsiteY4-142424" fmla="*/ 0 h 3006470"/>
                        <a:gd name="connsiteX5-142425" fmla="*/ 2844246 w 6006665"/>
                        <a:gd name="connsiteY5-142426" fmla="*/ 4711 h 3006470"/>
                        <a:gd name="connsiteX6-142427" fmla="*/ 2850213 w 6006665"/>
                        <a:gd name="connsiteY6-142428" fmla="*/ 0 h 3006470"/>
                        <a:gd name="connsiteX7-142429" fmla="*/ 2916115 w 6006665"/>
                        <a:gd name="connsiteY7-142430" fmla="*/ 52267 h 3006470"/>
                        <a:gd name="connsiteX8-142431" fmla="*/ 2861576 w 6006665"/>
                        <a:gd name="connsiteY8-142432" fmla="*/ 90899 h 3006470"/>
                        <a:gd name="connsiteX9-142433" fmla="*/ 2947929 w 6006665"/>
                        <a:gd name="connsiteY9-142434" fmla="*/ 118168 h 3006470"/>
                        <a:gd name="connsiteX10-142435" fmla="*/ 2957621 w 6006665"/>
                        <a:gd name="connsiteY10-142436" fmla="*/ 186006 h 3006470"/>
                        <a:gd name="connsiteX11-142437" fmla="*/ 2979199 w 6006665"/>
                        <a:gd name="connsiteY11-142438" fmla="*/ 161345 h 3006470"/>
                        <a:gd name="connsiteX12-142439" fmla="*/ 2991106 w 6006665"/>
                        <a:gd name="connsiteY12-142440" fmla="*/ 161345 h 3006470"/>
                        <a:gd name="connsiteX13-142441" fmla="*/ 3086005 w 6006665"/>
                        <a:gd name="connsiteY13-142442" fmla="*/ 161345 h 3006470"/>
                        <a:gd name="connsiteX14-142443" fmla="*/ 3097912 w 6006665"/>
                        <a:gd name="connsiteY14-142444" fmla="*/ 161345 h 3006470"/>
                        <a:gd name="connsiteX15-142445" fmla="*/ 3179721 w 6006665"/>
                        <a:gd name="connsiteY15-142446" fmla="*/ 236336 h 3006470"/>
                        <a:gd name="connsiteX16-142447" fmla="*/ 3211535 w 6006665"/>
                        <a:gd name="connsiteY16-142448" fmla="*/ 295420 h 3006470"/>
                        <a:gd name="connsiteX17-142449" fmla="*/ 3200173 w 6006665"/>
                        <a:gd name="connsiteY17-142450" fmla="*/ 370412 h 3006470"/>
                        <a:gd name="connsiteX18-142451" fmla="*/ 3161541 w 6006665"/>
                        <a:gd name="connsiteY18-142452" fmla="*/ 413589 h 3006470"/>
                        <a:gd name="connsiteX19-142453" fmla="*/ 3066097 w 6006665"/>
                        <a:gd name="connsiteY19-142454" fmla="*/ 488580 h 3006470"/>
                        <a:gd name="connsiteX20-142455" fmla="*/ 3034283 w 6006665"/>
                        <a:gd name="connsiteY20-142456" fmla="*/ 531757 h 3006470"/>
                        <a:gd name="connsiteX21-142457" fmla="*/ 3082005 w 6006665"/>
                        <a:gd name="connsiteY21-142458" fmla="*/ 547664 h 3006470"/>
                        <a:gd name="connsiteX22-142459" fmla="*/ 3129459 w 6006665"/>
                        <a:gd name="connsiteY22-142460" fmla="*/ 575345 h 3006470"/>
                        <a:gd name="connsiteX23-142461" fmla="*/ 3156451 w 6006665"/>
                        <a:gd name="connsiteY23-142462" fmla="*/ 552209 h 3006470"/>
                        <a:gd name="connsiteX24-142463" fmla="*/ 3158460 w 6006665"/>
                        <a:gd name="connsiteY24-142464" fmla="*/ 560693 h 3006470"/>
                        <a:gd name="connsiteX25-142465" fmla="*/ 3168359 w 6006665"/>
                        <a:gd name="connsiteY25-142466" fmla="*/ 552209 h 3006470"/>
                        <a:gd name="connsiteX26-142467" fmla="*/ 3184984 w 6006665"/>
                        <a:gd name="connsiteY26-142468" fmla="*/ 622402 h 3006470"/>
                        <a:gd name="connsiteX27-142469" fmla="*/ 3192811 w 6006665"/>
                        <a:gd name="connsiteY27-142470" fmla="*/ 606748 h 3006470"/>
                        <a:gd name="connsiteX28-142471" fmla="*/ 3251895 w 6006665"/>
                        <a:gd name="connsiteY28-142472" fmla="*/ 586296 h 3006470"/>
                        <a:gd name="connsiteX29-142473" fmla="*/ 3259833 w 6006665"/>
                        <a:gd name="connsiteY29-142474" fmla="*/ 587670 h 3006470"/>
                        <a:gd name="connsiteX30-142475" fmla="*/ 3263802 w 6006665"/>
                        <a:gd name="connsiteY30-142476" fmla="*/ 586296 h 3006470"/>
                        <a:gd name="connsiteX31-142477" fmla="*/ 3381970 w 6006665"/>
                        <a:gd name="connsiteY31-142478" fmla="*/ 606748 h 3006470"/>
                        <a:gd name="connsiteX32-142479" fmla="*/ 3388787 w 6006665"/>
                        <a:gd name="connsiteY32-142480" fmla="*/ 665832 h 3006470"/>
                        <a:gd name="connsiteX33-142481" fmla="*/ 3531529 w 6006665"/>
                        <a:gd name="connsiteY33-142482" fmla="*/ 686823 h 3006470"/>
                        <a:gd name="connsiteX34-142483" fmla="*/ 3538225 w 6006665"/>
                        <a:gd name="connsiteY34-142484" fmla="*/ 590841 h 3006470"/>
                        <a:gd name="connsiteX35-142485" fmla="*/ 3549910 w 6006665"/>
                        <a:gd name="connsiteY35-142486" fmla="*/ 594028 h 3006470"/>
                        <a:gd name="connsiteX36-142487" fmla="*/ 3550132 w 6006665"/>
                        <a:gd name="connsiteY36-142488" fmla="*/ 590841 h 3006470"/>
                        <a:gd name="connsiteX37-142489" fmla="*/ 3625123 w 6006665"/>
                        <a:gd name="connsiteY37-142490" fmla="*/ 611293 h 3006470"/>
                        <a:gd name="connsiteX38-142491" fmla="*/ 3672301 w 6006665"/>
                        <a:gd name="connsiteY38-142492" fmla="*/ 611293 h 3006470"/>
                        <a:gd name="connsiteX39-142493" fmla="*/ 3684207 w 6006665"/>
                        <a:gd name="connsiteY39-142494" fmla="*/ 611293 h 3006470"/>
                        <a:gd name="connsiteX40-142495" fmla="*/ 3743291 w 6006665"/>
                        <a:gd name="connsiteY40-142496" fmla="*/ 677194 h 3006470"/>
                        <a:gd name="connsiteX41-142497" fmla="*/ 3759199 w 6006665"/>
                        <a:gd name="connsiteY41-142498" fmla="*/ 756731 h 3006470"/>
                        <a:gd name="connsiteX42-142499" fmla="*/ 3738747 w 6006665"/>
                        <a:gd name="connsiteY42-142500" fmla="*/ 806725 h 3006470"/>
                        <a:gd name="connsiteX43-142501" fmla="*/ 3786469 w 6006665"/>
                        <a:gd name="connsiteY43-142502" fmla="*/ 897623 h 3006470"/>
                        <a:gd name="connsiteX44-142503" fmla="*/ 3835603 w 6006665"/>
                        <a:gd name="connsiteY44-142504" fmla="*/ 933529 h 3006470"/>
                        <a:gd name="connsiteX45-142505" fmla="*/ 3865460 w 6006665"/>
                        <a:gd name="connsiteY45-142506" fmla="*/ 822632 h 3006470"/>
                        <a:gd name="connsiteX46-142507" fmla="*/ 3875077 w 6006665"/>
                        <a:gd name="connsiteY46-142508" fmla="*/ 831139 h 3006470"/>
                        <a:gd name="connsiteX47-142509" fmla="*/ 3877367 w 6006665"/>
                        <a:gd name="connsiteY47-142510" fmla="*/ 822632 h 3006470"/>
                        <a:gd name="connsiteX48-142511" fmla="*/ 3932151 w 6006665"/>
                        <a:gd name="connsiteY48-142512" fmla="*/ 871095 h 3006470"/>
                        <a:gd name="connsiteX49-142513" fmla="*/ 3988173 w 6006665"/>
                        <a:gd name="connsiteY49-142514" fmla="*/ 843084 h 3006470"/>
                        <a:gd name="connsiteX50-142515" fmla="*/ 3993852 w 6006665"/>
                        <a:gd name="connsiteY50-142516" fmla="*/ 846199 h 3006470"/>
                        <a:gd name="connsiteX51-142517" fmla="*/ 4000080 w 6006665"/>
                        <a:gd name="connsiteY51-142518" fmla="*/ 843084 h 3006470"/>
                        <a:gd name="connsiteX52-142519" fmla="*/ 4062426 w 6006665"/>
                        <a:gd name="connsiteY52-142520" fmla="*/ 877274 h 3006470"/>
                        <a:gd name="connsiteX53-142521" fmla="*/ 4085889 w 6006665"/>
                        <a:gd name="connsiteY53-142522" fmla="*/ 849902 h 3006470"/>
                        <a:gd name="connsiteX54-142523" fmla="*/ 4095563 w 6006665"/>
                        <a:gd name="connsiteY54-142524" fmla="*/ 852506 h 3006470"/>
                        <a:gd name="connsiteX55-142525" fmla="*/ 4097796 w 6006665"/>
                        <a:gd name="connsiteY55-142526" fmla="*/ 849902 h 3006470"/>
                        <a:gd name="connsiteX56-142527" fmla="*/ 4144150 w 6006665"/>
                        <a:gd name="connsiteY56-142528" fmla="*/ 862382 h 3006470"/>
                        <a:gd name="connsiteX57-142529" fmla="*/ 4117703 w 6006665"/>
                        <a:gd name="connsiteY57-142530" fmla="*/ 752186 h 3006470"/>
                        <a:gd name="connsiteX58-142531" fmla="*/ 4165425 w 6006665"/>
                        <a:gd name="connsiteY58-142532" fmla="*/ 697647 h 3006470"/>
                        <a:gd name="connsiteX59-142533" fmla="*/ 4175231 w 6006665"/>
                        <a:gd name="connsiteY59-142534" fmla="*/ 700048 h 3006470"/>
                        <a:gd name="connsiteX60-142535" fmla="*/ 4177332 w 6006665"/>
                        <a:gd name="connsiteY60-142536" fmla="*/ 697647 h 3006470"/>
                        <a:gd name="connsiteX61-142537" fmla="*/ 4511384 w 6006665"/>
                        <a:gd name="connsiteY61-142538" fmla="*/ 779455 h 3006470"/>
                        <a:gd name="connsiteX62-142539" fmla="*/ 4543199 w 6006665"/>
                        <a:gd name="connsiteY62-142540" fmla="*/ 849902 h 3006470"/>
                        <a:gd name="connsiteX63-142541" fmla="*/ 4639242 w 6006665"/>
                        <a:gd name="connsiteY63-142542" fmla="*/ 932544 h 3006470"/>
                        <a:gd name="connsiteX64-142543" fmla="*/ 4774445 w 6006665"/>
                        <a:gd name="connsiteY64-142544" fmla="*/ 913531 h 3006470"/>
                        <a:gd name="connsiteX65-142545" fmla="*/ 4778496 w 6006665"/>
                        <a:gd name="connsiteY65-142546" fmla="*/ 914635 h 3006470"/>
                        <a:gd name="connsiteX66-142547" fmla="*/ 4786352 w 6006665"/>
                        <a:gd name="connsiteY66-142548" fmla="*/ 913531 h 3006470"/>
                        <a:gd name="connsiteX67-142549" fmla="*/ 4861343 w 6006665"/>
                        <a:gd name="connsiteY67-142550" fmla="*/ 933983 h 3006470"/>
                        <a:gd name="connsiteX68-142551" fmla="*/ 4893158 w 6006665"/>
                        <a:gd name="connsiteY68-142552" fmla="*/ 977160 h 3006470"/>
                        <a:gd name="connsiteX69-142553" fmla="*/ 4888613 w 6006665"/>
                        <a:gd name="connsiteY69-142554" fmla="*/ 1058968 h 3006470"/>
                        <a:gd name="connsiteX70-142555" fmla="*/ 4927677 w 6006665"/>
                        <a:gd name="connsiteY70-142556" fmla="*/ 1083640 h 3006470"/>
                        <a:gd name="connsiteX71-142557" fmla="*/ 4967605 w 6006665"/>
                        <a:gd name="connsiteY71-142558" fmla="*/ 1070331 h 3006470"/>
                        <a:gd name="connsiteX72-142559" fmla="*/ 5038051 w 6006665"/>
                        <a:gd name="connsiteY72-142560" fmla="*/ 1063513 h 3006470"/>
                        <a:gd name="connsiteX73-142561" fmla="*/ 5040730 w 6006665"/>
                        <a:gd name="connsiteY73-142562" fmla="*/ 1064406 h 3006470"/>
                        <a:gd name="connsiteX74-142563" fmla="*/ 5049958 w 6006665"/>
                        <a:gd name="connsiteY74-142564" fmla="*/ 1063513 h 3006470"/>
                        <a:gd name="connsiteX75-142565" fmla="*/ 5114249 w 6006665"/>
                        <a:gd name="connsiteY75-142566" fmla="*/ 1084944 h 3006470"/>
                        <a:gd name="connsiteX76-142567" fmla="*/ 5176671 w 6006665"/>
                        <a:gd name="connsiteY76-142568" fmla="*/ 1074876 h 3006470"/>
                        <a:gd name="connsiteX77-142569" fmla="*/ 5177801 w 6006665"/>
                        <a:gd name="connsiteY77-142570" fmla="*/ 1076614 h 3006470"/>
                        <a:gd name="connsiteX78-142571" fmla="*/ 5188578 w 6006665"/>
                        <a:gd name="connsiteY78-142572" fmla="*/ 1074876 h 3006470"/>
                        <a:gd name="connsiteX79-142573" fmla="*/ 5243719 w 6006665"/>
                        <a:gd name="connsiteY79-142574" fmla="*/ 1159707 h 3006470"/>
                        <a:gd name="connsiteX80-142575" fmla="*/ 5283477 w 6006665"/>
                        <a:gd name="connsiteY80-142576" fmla="*/ 1129415 h 3006470"/>
                        <a:gd name="connsiteX81-142577" fmla="*/ 5258480 w 6006665"/>
                        <a:gd name="connsiteY81-142578" fmla="*/ 1063513 h 3006470"/>
                        <a:gd name="connsiteX82-142579" fmla="*/ 5267570 w 6006665"/>
                        <a:gd name="connsiteY82-142580" fmla="*/ 1015792 h 3006470"/>
                        <a:gd name="connsiteX83-142581" fmla="*/ 5278896 w 6006665"/>
                        <a:gd name="connsiteY83-142582" fmla="*/ 1018841 h 3006470"/>
                        <a:gd name="connsiteX84-142583" fmla="*/ 5279477 w 6006665"/>
                        <a:gd name="connsiteY84-142584" fmla="*/ 1015792 h 3006470"/>
                        <a:gd name="connsiteX85-142585" fmla="*/ 5395510 w 6006665"/>
                        <a:gd name="connsiteY85-142586" fmla="*/ 1047031 h 3006470"/>
                        <a:gd name="connsiteX86-142587" fmla="*/ 5463001 w 6006665"/>
                        <a:gd name="connsiteY86-142588" fmla="*/ 1043061 h 3006470"/>
                        <a:gd name="connsiteX87-142589" fmla="*/ 5464386 w 6006665"/>
                        <a:gd name="connsiteY87-142590" fmla="*/ 1043680 h 3006470"/>
                        <a:gd name="connsiteX88-142591" fmla="*/ 5474909 w 6006665"/>
                        <a:gd name="connsiteY88-142592" fmla="*/ 1043061 h 3006470"/>
                        <a:gd name="connsiteX89-142593" fmla="*/ 5581715 w 6006665"/>
                        <a:gd name="connsiteY89-142594" fmla="*/ 1090783 h 3006470"/>
                        <a:gd name="connsiteX90-142595" fmla="*/ 5633981 w 6006665"/>
                        <a:gd name="connsiteY90-142596" fmla="*/ 1133960 h 3006470"/>
                        <a:gd name="connsiteX91-142597" fmla="*/ 5720335 w 6006665"/>
                        <a:gd name="connsiteY91-142598" fmla="*/ 1213496 h 3006470"/>
                        <a:gd name="connsiteX92-142599" fmla="*/ 5822595 w 6006665"/>
                        <a:gd name="connsiteY92-142600" fmla="*/ 1311212 h 3006470"/>
                        <a:gd name="connsiteX93-142601" fmla="*/ 5818051 w 6006665"/>
                        <a:gd name="connsiteY93-142602" fmla="*/ 1365751 h 3006470"/>
                        <a:gd name="connsiteX94-142603" fmla="*/ 5825679 w 6006665"/>
                        <a:gd name="connsiteY94-142604" fmla="*/ 1373379 h 3006470"/>
                        <a:gd name="connsiteX95-142605" fmla="*/ 5822051 w 6006665"/>
                        <a:gd name="connsiteY95-142606" fmla="*/ 1322574 h 3006470"/>
                        <a:gd name="connsiteX96-142607" fmla="*/ 5834092 w 6006665"/>
                        <a:gd name="connsiteY96-142608" fmla="*/ 1324447 h 3006470"/>
                        <a:gd name="connsiteX97-142609" fmla="*/ 5833958 w 6006665"/>
                        <a:gd name="connsiteY97-142610" fmla="*/ 1322574 h 3006470"/>
                        <a:gd name="connsiteX98-142611" fmla="*/ 5936219 w 6006665"/>
                        <a:gd name="connsiteY98-142612" fmla="*/ 1338481 h 3006470"/>
                        <a:gd name="connsiteX99-142613" fmla="*/ 6006665 w 6006665"/>
                        <a:gd name="connsiteY99-142614" fmla="*/ 1418018 h 3006470"/>
                        <a:gd name="connsiteX100-142615" fmla="*/ 5968033 w 6006665"/>
                        <a:gd name="connsiteY100-142616" fmla="*/ 1456650 h 3006470"/>
                        <a:gd name="connsiteX101-142617" fmla="*/ 5908949 w 6006665"/>
                        <a:gd name="connsiteY101-142618" fmla="*/ 1468012 h 3006470"/>
                        <a:gd name="connsiteX102-142619" fmla="*/ 5908949 w 6006665"/>
                        <a:gd name="connsiteY102-142620" fmla="*/ 1554366 h 3006470"/>
                        <a:gd name="connsiteX103-142621" fmla="*/ 5893042 w 6006665"/>
                        <a:gd name="connsiteY103-142622" fmla="*/ 1570273 h 3006470"/>
                        <a:gd name="connsiteX104-142623" fmla="*/ 5881135 w 6006665"/>
                        <a:gd name="connsiteY104-142624" fmla="*/ 1570273 h 3006470"/>
                        <a:gd name="connsiteX105-142625" fmla="*/ 5861227 w 6006665"/>
                        <a:gd name="connsiteY105-142626" fmla="*/ 1570273 h 3006470"/>
                        <a:gd name="connsiteX106-142627" fmla="*/ 5849321 w 6006665"/>
                        <a:gd name="connsiteY106-142628" fmla="*/ 1570273 h 3006470"/>
                        <a:gd name="connsiteX107-142629" fmla="*/ 5817506 w 6006665"/>
                        <a:gd name="connsiteY107-142630" fmla="*/ 1536186 h 3006470"/>
                        <a:gd name="connsiteX108-142631" fmla="*/ 5767511 w 6006665"/>
                        <a:gd name="connsiteY108-142632" fmla="*/ 1511189 h 3006470"/>
                        <a:gd name="connsiteX109-142633" fmla="*/ 5762967 w 6006665"/>
                        <a:gd name="connsiteY109-142634" fmla="*/ 1477102 h 3006470"/>
                        <a:gd name="connsiteX110-142635" fmla="*/ 5729132 w 6006665"/>
                        <a:gd name="connsiteY110-142636" fmla="*/ 1463170 h 3006470"/>
                        <a:gd name="connsiteX111-142637" fmla="*/ 5695337 w 6006665"/>
                        <a:gd name="connsiteY111-142638" fmla="*/ 1472557 h 3006470"/>
                        <a:gd name="connsiteX112-142639" fmla="*/ 5693366 w 6006665"/>
                        <a:gd name="connsiteY112-142640" fmla="*/ 1469797 h 3006470"/>
                        <a:gd name="connsiteX113-142641" fmla="*/ 5683431 w 6006665"/>
                        <a:gd name="connsiteY113-142642" fmla="*/ 1472557 h 3006470"/>
                        <a:gd name="connsiteX114-142643" fmla="*/ 5660706 w 6006665"/>
                        <a:gd name="connsiteY114-142644" fmla="*/ 1440742 h 3006470"/>
                        <a:gd name="connsiteX115-142645" fmla="*/ 5669644 w 6006665"/>
                        <a:gd name="connsiteY115-142646" fmla="*/ 1415717 h 3006470"/>
                        <a:gd name="connsiteX116-142647" fmla="*/ 5640799 w 6006665"/>
                        <a:gd name="connsiteY116-142648" fmla="*/ 1429380 h 3006470"/>
                        <a:gd name="connsiteX117-142649" fmla="*/ 5656705 w 6006665"/>
                        <a:gd name="connsiteY117-142650" fmla="*/ 1472557 h 3006470"/>
                        <a:gd name="connsiteX118-142651" fmla="*/ 5633981 w 6006665"/>
                        <a:gd name="connsiteY118-142652" fmla="*/ 1511189 h 3006470"/>
                        <a:gd name="connsiteX119-142653" fmla="*/ 5586259 w 6006665"/>
                        <a:gd name="connsiteY119-142654" fmla="*/ 1547548 h 3006470"/>
                        <a:gd name="connsiteX120-142655" fmla="*/ 5575676 w 6006665"/>
                        <a:gd name="connsiteY120-142656" fmla="*/ 1546540 h 3006470"/>
                        <a:gd name="connsiteX121-142657" fmla="*/ 5574353 w 6006665"/>
                        <a:gd name="connsiteY121-142658" fmla="*/ 1547548 h 3006470"/>
                        <a:gd name="connsiteX122-142659" fmla="*/ 5539436 w 6006665"/>
                        <a:gd name="connsiteY122-142660" fmla="*/ 1544223 h 3006470"/>
                        <a:gd name="connsiteX123-142661" fmla="*/ 5570352 w 6006665"/>
                        <a:gd name="connsiteY123-142662" fmla="*/ 1586180 h 3006470"/>
                        <a:gd name="connsiteX124-142663" fmla="*/ 5593077 w 6006665"/>
                        <a:gd name="connsiteY124-142664" fmla="*/ 1649809 h 3006470"/>
                        <a:gd name="connsiteX125-142665" fmla="*/ 5608984 w 6006665"/>
                        <a:gd name="connsiteY125-142666" fmla="*/ 1677079 h 3006470"/>
                        <a:gd name="connsiteX126-142667" fmla="*/ 5613529 w 6006665"/>
                        <a:gd name="connsiteY126-142668" fmla="*/ 1708893 h 3006470"/>
                        <a:gd name="connsiteX127-142669" fmla="*/ 5608984 w 6006665"/>
                        <a:gd name="connsiteY127-142670" fmla="*/ 1731618 h 3006470"/>
                        <a:gd name="connsiteX128-142671" fmla="*/ 5597799 w 6006665"/>
                        <a:gd name="connsiteY128-142672" fmla="*/ 1728009 h 3006470"/>
                        <a:gd name="connsiteX129-142673" fmla="*/ 5597077 w 6006665"/>
                        <a:gd name="connsiteY129-142674" fmla="*/ 1731618 h 3006470"/>
                        <a:gd name="connsiteX130-142675" fmla="*/ 5534271 w 6006665"/>
                        <a:gd name="connsiteY130-142676" fmla="*/ 1711358 h 3006470"/>
                        <a:gd name="connsiteX131-142677" fmla="*/ 5436277 w 6006665"/>
                        <a:gd name="connsiteY131-142678" fmla="*/ 1767977 h 3006470"/>
                        <a:gd name="connsiteX132-142679" fmla="*/ 5397645 w 6006665"/>
                        <a:gd name="connsiteY132-142680" fmla="*/ 1779340 h 3006470"/>
                        <a:gd name="connsiteX133-142681" fmla="*/ 5345378 w 6006665"/>
                        <a:gd name="connsiteY133-142682" fmla="*/ 1833879 h 3006470"/>
                        <a:gd name="connsiteX134-142683" fmla="*/ 5290839 w 6006665"/>
                        <a:gd name="connsiteY134-142684" fmla="*/ 1881600 h 3006470"/>
                        <a:gd name="connsiteX135-142685" fmla="*/ 5274932 w 6006665"/>
                        <a:gd name="connsiteY135-142686" fmla="*/ 1913415 h 3006470"/>
                        <a:gd name="connsiteX136-142687" fmla="*/ 5267238 w 6006665"/>
                        <a:gd name="connsiteY136-142688" fmla="*/ 1904988 h 3006470"/>
                        <a:gd name="connsiteX137-142689" fmla="*/ 5263025 w 6006665"/>
                        <a:gd name="connsiteY137-142690" fmla="*/ 1913415 h 3006470"/>
                        <a:gd name="connsiteX138-142691" fmla="*/ 5219538 w 6006665"/>
                        <a:gd name="connsiteY138-142692" fmla="*/ 1865787 h 3006470"/>
                        <a:gd name="connsiteX139-142693" fmla="*/ 5129494 w 6006665"/>
                        <a:gd name="connsiteY139-142694" fmla="*/ 1920232 h 3006470"/>
                        <a:gd name="connsiteX140-142695" fmla="*/ 5126389 w 6006665"/>
                        <a:gd name="connsiteY140-142696" fmla="*/ 1914910 h 3006470"/>
                        <a:gd name="connsiteX141-142697" fmla="*/ 5117587 w 6006665"/>
                        <a:gd name="connsiteY141-142698" fmla="*/ 1920232 h 3006470"/>
                        <a:gd name="connsiteX142-142699" fmla="*/ 5105544 w 6006665"/>
                        <a:gd name="connsiteY142-142700" fmla="*/ 1899586 h 3006470"/>
                        <a:gd name="connsiteX143-142701" fmla="*/ 5074955 w 6006665"/>
                        <a:gd name="connsiteY143-142702" fmla="*/ 1924777 h 3006470"/>
                        <a:gd name="connsiteX144-142703" fmla="*/ 5065718 w 6006665"/>
                        <a:gd name="connsiteY144-142704" fmla="*/ 1922578 h 3006470"/>
                        <a:gd name="connsiteX145-142705" fmla="*/ 5063048 w 6006665"/>
                        <a:gd name="connsiteY145-142706" fmla="*/ 1924777 h 3006470"/>
                        <a:gd name="connsiteX146-142707" fmla="*/ 5026594 w 6006665"/>
                        <a:gd name="connsiteY146-142708" fmla="*/ 1916098 h 3006470"/>
                        <a:gd name="connsiteX147-142709" fmla="*/ 5015871 w 6006665"/>
                        <a:gd name="connsiteY147-142710" fmla="*/ 1961137 h 3006470"/>
                        <a:gd name="connsiteX148-142711" fmla="*/ 4974967 w 6006665"/>
                        <a:gd name="connsiteY148-142712" fmla="*/ 2027038 h 3006470"/>
                        <a:gd name="connsiteX149-142713" fmla="*/ 4974967 w 6006665"/>
                        <a:gd name="connsiteY149-142714" fmla="*/ 2058853 h 3006470"/>
                        <a:gd name="connsiteX150-142715" fmla="*/ 5015871 w 6006665"/>
                        <a:gd name="connsiteY150-142716" fmla="*/ 2074760 h 3006470"/>
                        <a:gd name="connsiteX151-142717" fmla="*/ 5011326 w 6006665"/>
                        <a:gd name="connsiteY151-142718" fmla="*/ 2172476 h 3006470"/>
                        <a:gd name="connsiteX152-142719" fmla="*/ 4999419 w 6006665"/>
                        <a:gd name="connsiteY152-142720" fmla="*/ 2172476 h 3006470"/>
                        <a:gd name="connsiteX153-142721" fmla="*/ 4974967 w 6006665"/>
                        <a:gd name="connsiteY153-142722" fmla="*/ 2172476 h 3006470"/>
                        <a:gd name="connsiteX154-142723" fmla="*/ 4963605 w 6006665"/>
                        <a:gd name="connsiteY154-142724" fmla="*/ 2224742 h 3006470"/>
                        <a:gd name="connsiteX155-142725" fmla="*/ 4974967 w 6006665"/>
                        <a:gd name="connsiteY155-142726" fmla="*/ 2252012 h 3006470"/>
                        <a:gd name="connsiteX156-142727" fmla="*/ 4909065 w 6006665"/>
                        <a:gd name="connsiteY156-142728" fmla="*/ 2286099 h 3006470"/>
                        <a:gd name="connsiteX157-142729" fmla="*/ 4897703 w 6006665"/>
                        <a:gd name="connsiteY157-142730" fmla="*/ 2354273 h 3006470"/>
                        <a:gd name="connsiteX158-142731" fmla="*/ 4845437 w 6006665"/>
                        <a:gd name="connsiteY158-142732" fmla="*/ 2370180 h 3006470"/>
                        <a:gd name="connsiteX159-142733" fmla="*/ 4834074 w 6006665"/>
                        <a:gd name="connsiteY159-142734" fmla="*/ 2429264 h 3006470"/>
                        <a:gd name="connsiteX160-142735" fmla="*/ 4779535 w 6006665"/>
                        <a:gd name="connsiteY160-142736" fmla="*/ 2488348 h 3006470"/>
                        <a:gd name="connsiteX161-142737" fmla="*/ 4777225 w 6006665"/>
                        <a:gd name="connsiteY161-142738" fmla="*/ 2477952 h 3006470"/>
                        <a:gd name="connsiteX162-142739" fmla="*/ 4767628 w 6006665"/>
                        <a:gd name="connsiteY162-142740" fmla="*/ 2488348 h 3006470"/>
                        <a:gd name="connsiteX163-142741" fmla="*/ 4758538 w 6006665"/>
                        <a:gd name="connsiteY163-142742" fmla="*/ 2447444 h 3006470"/>
                        <a:gd name="connsiteX164-142743" fmla="*/ 4742631 w 6006665"/>
                        <a:gd name="connsiteY164-142744" fmla="*/ 2361090 h 3006470"/>
                        <a:gd name="connsiteX165-142745" fmla="*/ 4715361 w 6006665"/>
                        <a:gd name="connsiteY165-142746" fmla="*/ 2220198 h 3006470"/>
                        <a:gd name="connsiteX166-142747" fmla="*/ 4735813 w 6006665"/>
                        <a:gd name="connsiteY166-142748" fmla="*/ 2129299 h 3006470"/>
                        <a:gd name="connsiteX167-142749" fmla="*/ 4767628 w 6006665"/>
                        <a:gd name="connsiteY167-142750" fmla="*/ 2086122 h 3006470"/>
                        <a:gd name="connsiteX168-142751" fmla="*/ 4767628 w 6006665"/>
                        <a:gd name="connsiteY168-142752" fmla="*/ 2058853 h 3006470"/>
                        <a:gd name="connsiteX169-142753" fmla="*/ 4826712 w 6006665"/>
                        <a:gd name="connsiteY169-142754" fmla="*/ 2042945 h 3006470"/>
                        <a:gd name="connsiteX170-142755" fmla="*/ 4892613 w 6006665"/>
                        <a:gd name="connsiteY170-142756" fmla="*/ 1952047 h 3006470"/>
                        <a:gd name="connsiteX171-142757" fmla="*/ 4956243 w 6006665"/>
                        <a:gd name="connsiteY171-142758" fmla="*/ 1877056 h 3006470"/>
                        <a:gd name="connsiteX172-142759" fmla="*/ 5022143 w 6006665"/>
                        <a:gd name="connsiteY172-142760" fmla="*/ 1817971 h 3006470"/>
                        <a:gd name="connsiteX173-142761" fmla="*/ 5046694 w 6006665"/>
                        <a:gd name="connsiteY173-142762" fmla="*/ 1710844 h 3006470"/>
                        <a:gd name="connsiteX174-142763" fmla="*/ 5015871 w 6006665"/>
                        <a:gd name="connsiteY174-142764" fmla="*/ 1715711 h 3006470"/>
                        <a:gd name="connsiteX175-142765" fmla="*/ 4995419 w 6006665"/>
                        <a:gd name="connsiteY175-142766" fmla="*/ 1779340 h 3006470"/>
                        <a:gd name="connsiteX176-142767" fmla="*/ 4904521 w 6006665"/>
                        <a:gd name="connsiteY176-142768" fmla="*/ 1865693 h 3006470"/>
                        <a:gd name="connsiteX177-142769" fmla="*/ 4901708 w 6006665"/>
                        <a:gd name="connsiteY177-142770" fmla="*/ 1857053 h 3006470"/>
                        <a:gd name="connsiteX178-142771" fmla="*/ 4892613 w 6006665"/>
                        <a:gd name="connsiteY178-142772" fmla="*/ 1865693 h 3006470"/>
                        <a:gd name="connsiteX179-142773" fmla="*/ 4861835 w 6006665"/>
                        <a:gd name="connsiteY179-142774" fmla="*/ 1771159 h 3006470"/>
                        <a:gd name="connsiteX180-142775" fmla="*/ 4779535 w 6006665"/>
                        <a:gd name="connsiteY180-142776" fmla="*/ 1795247 h 3006470"/>
                        <a:gd name="connsiteX181-142777" fmla="*/ 4684091 w 6006665"/>
                        <a:gd name="connsiteY181-142778" fmla="*/ 1920232 h 3006470"/>
                        <a:gd name="connsiteX182-142779" fmla="*/ 4715906 w 6006665"/>
                        <a:gd name="connsiteY182-142780" fmla="*/ 1967954 h 3006470"/>
                        <a:gd name="connsiteX183-142781" fmla="*/ 4636369 w 6006665"/>
                        <a:gd name="connsiteY183-142782" fmla="*/ 1983861 h 3006470"/>
                        <a:gd name="connsiteX184-142783" fmla="*/ 4577285 w 6006665"/>
                        <a:gd name="connsiteY184-142784" fmla="*/ 1988406 h 3006470"/>
                        <a:gd name="connsiteX185-142785" fmla="*/ 4577373 w 6006665"/>
                        <a:gd name="connsiteY185-142786" fmla="*/ 1987484 h 3006470"/>
                        <a:gd name="connsiteX186-142787" fmla="*/ 4565379 w 6006665"/>
                        <a:gd name="connsiteY186-142788" fmla="*/ 1988406 h 3006470"/>
                        <a:gd name="connsiteX187-142789" fmla="*/ 4569923 w 6006665"/>
                        <a:gd name="connsiteY187-142790" fmla="*/ 1940685 h 3006470"/>
                        <a:gd name="connsiteX188-142791" fmla="*/ 4520081 w 6006665"/>
                        <a:gd name="connsiteY188-142792" fmla="*/ 1931099 h 3006470"/>
                        <a:gd name="connsiteX189-142793" fmla="*/ 4475025 w 6006665"/>
                        <a:gd name="connsiteY189-142794" fmla="*/ 1961137 h 3006470"/>
                        <a:gd name="connsiteX190-142795" fmla="*/ 4464394 w 6006665"/>
                        <a:gd name="connsiteY190-142796" fmla="*/ 1960286 h 3006470"/>
                        <a:gd name="connsiteX191-142797" fmla="*/ 4463118 w 6006665"/>
                        <a:gd name="connsiteY191-142798" fmla="*/ 1961137 h 3006470"/>
                        <a:gd name="connsiteX192-142799" fmla="*/ 4357637 w 6006665"/>
                        <a:gd name="connsiteY192-142800" fmla="*/ 1952698 h 3006470"/>
                        <a:gd name="connsiteX193-142801" fmla="*/ 4243233 w 6006665"/>
                        <a:gd name="connsiteY193-142802" fmla="*/ 1972499 h 3006470"/>
                        <a:gd name="connsiteX194-142803" fmla="*/ 4125065 w 6006665"/>
                        <a:gd name="connsiteY194-142804" fmla="*/ 2106574 h 3006470"/>
                        <a:gd name="connsiteX195-142805" fmla="*/ 3984173 w 6006665"/>
                        <a:gd name="connsiteY195-142806" fmla="*/ 2263374 h 3006470"/>
                        <a:gd name="connsiteX196-142807" fmla="*/ 4038712 w 6006665"/>
                        <a:gd name="connsiteY196-142808" fmla="*/ 2267919 h 3006470"/>
                        <a:gd name="connsiteX197-142809" fmla="*/ 4059164 w 6006665"/>
                        <a:gd name="connsiteY197-142810" fmla="*/ 2311096 h 3006470"/>
                        <a:gd name="connsiteX198-142811" fmla="*/ 4087782 w 6006665"/>
                        <a:gd name="connsiteY198-142812" fmla="*/ 2319513 h 3006470"/>
                        <a:gd name="connsiteX199-142813" fmla="*/ 4106341 w 6006665"/>
                        <a:gd name="connsiteY199-142814" fmla="*/ 2290644 h 3006470"/>
                        <a:gd name="connsiteX200-142815" fmla="*/ 4117411 w 6006665"/>
                        <a:gd name="connsiteY200-142816" fmla="*/ 2291946 h 3006470"/>
                        <a:gd name="connsiteX201-142817" fmla="*/ 4118248 w 6006665"/>
                        <a:gd name="connsiteY201-142818" fmla="*/ 2290644 h 3006470"/>
                        <a:gd name="connsiteX202-142819" fmla="*/ 4156880 w 6006665"/>
                        <a:gd name="connsiteY202-142820" fmla="*/ 2295189 h 3006470"/>
                        <a:gd name="connsiteX203-142821" fmla="*/ 4211419 w 6006665"/>
                        <a:gd name="connsiteY203-142822" fmla="*/ 2365635 h 3006470"/>
                        <a:gd name="connsiteX204-142823" fmla="*/ 4215964 w 6006665"/>
                        <a:gd name="connsiteY204-142824" fmla="*/ 2413357 h 3006470"/>
                        <a:gd name="connsiteX205-142825" fmla="*/ 4184149 w 6006665"/>
                        <a:gd name="connsiteY205-142826" fmla="*/ 2472441 h 3006470"/>
                        <a:gd name="connsiteX206-142827" fmla="*/ 4177332 w 6006665"/>
                        <a:gd name="connsiteY206-142828" fmla="*/ 2542887 h 3006470"/>
                        <a:gd name="connsiteX207-142829" fmla="*/ 4161425 w 6006665"/>
                        <a:gd name="connsiteY207-142830" fmla="*/ 2629241 h 3006470"/>
                        <a:gd name="connsiteX208-142831" fmla="*/ 4109158 w 6006665"/>
                        <a:gd name="connsiteY208-142832" fmla="*/ 2708777 h 3006470"/>
                        <a:gd name="connsiteX209-142833" fmla="*/ 4097796 w 6006665"/>
                        <a:gd name="connsiteY209-142834" fmla="*/ 2747409 h 3006470"/>
                        <a:gd name="connsiteX210-142835" fmla="*/ 4043257 w 6006665"/>
                        <a:gd name="connsiteY210-142836" fmla="*/ 2806493 h 3006470"/>
                        <a:gd name="connsiteX211-142837" fmla="*/ 3995535 w 6006665"/>
                        <a:gd name="connsiteY211-142838" fmla="*/ 2865577 h 3006470"/>
                        <a:gd name="connsiteX212-142839" fmla="*/ 3975083 w 6006665"/>
                        <a:gd name="connsiteY212-142840" fmla="*/ 2897392 h 3006470"/>
                        <a:gd name="connsiteX213-142841" fmla="*/ 3925089 w 6006665"/>
                        <a:gd name="connsiteY213-142842" fmla="*/ 2924661 h 3006470"/>
                        <a:gd name="connsiteX214-142843" fmla="*/ 3913182 w 6006665"/>
                        <a:gd name="connsiteY214-142844" fmla="*/ 2924661 h 3006470"/>
                        <a:gd name="connsiteX215-142845" fmla="*/ 3904637 w 6006665"/>
                        <a:gd name="connsiteY215-142846" fmla="*/ 2924661 h 3006470"/>
                        <a:gd name="connsiteX216-142847" fmla="*/ 3892729 w 6006665"/>
                        <a:gd name="connsiteY216-142848" fmla="*/ 2924661 h 3006470"/>
                        <a:gd name="connsiteX217-142849" fmla="*/ 3871063 w 6006665"/>
                        <a:gd name="connsiteY217-142850" fmla="*/ 2908412 h 3006470"/>
                        <a:gd name="connsiteX218-142851" fmla="*/ 3829645 w 6006665"/>
                        <a:gd name="connsiteY218-142852" fmla="*/ 2936024 h 3006470"/>
                        <a:gd name="connsiteX219-142853" fmla="*/ 3822828 w 6006665"/>
                        <a:gd name="connsiteY219-142854" fmla="*/ 2956476 h 3006470"/>
                        <a:gd name="connsiteX220-142855" fmla="*/ 3818283 w 6006665"/>
                        <a:gd name="connsiteY220-142856" fmla="*/ 2947386 h 3006470"/>
                        <a:gd name="connsiteX221-142857" fmla="*/ 3818283 w 6006665"/>
                        <a:gd name="connsiteY221-142858" fmla="*/ 2935660 h 3006470"/>
                        <a:gd name="connsiteX222-142859" fmla="*/ 3817738 w 6006665"/>
                        <a:gd name="connsiteY222-142860" fmla="*/ 2936024 h 3006470"/>
                        <a:gd name="connsiteX223-142861" fmla="*/ 3810921 w 6006665"/>
                        <a:gd name="connsiteY223-142862" fmla="*/ 2956476 h 3006470"/>
                        <a:gd name="connsiteX224-142863" fmla="*/ 3806376 w 6006665"/>
                        <a:gd name="connsiteY224-142864" fmla="*/ 2947386 h 3006470"/>
                        <a:gd name="connsiteX225-142865" fmla="*/ 3806376 w 6006665"/>
                        <a:gd name="connsiteY225-142866" fmla="*/ 2920116 h 3006470"/>
                        <a:gd name="connsiteX226-142867" fmla="*/ 3818283 w 6006665"/>
                        <a:gd name="connsiteY226-142868" fmla="*/ 2920116 h 3006470"/>
                        <a:gd name="connsiteX227-142869" fmla="*/ 3826828 w 6006665"/>
                        <a:gd name="connsiteY227-142870" fmla="*/ 2920116 h 3006470"/>
                        <a:gd name="connsiteX228-142871" fmla="*/ 3833645 w 6006665"/>
                        <a:gd name="connsiteY228-142872" fmla="*/ 2861032 h 3006470"/>
                        <a:gd name="connsiteX229-142873" fmla="*/ 3822283 w 6006665"/>
                        <a:gd name="connsiteY229-142874" fmla="*/ 2817856 h 3006470"/>
                        <a:gd name="connsiteX230-142875" fmla="*/ 3849553 w 6006665"/>
                        <a:gd name="connsiteY230-142876" fmla="*/ 2795131 h 3006470"/>
                        <a:gd name="connsiteX231-142877" fmla="*/ 3858814 w 6006665"/>
                        <a:gd name="connsiteY231-142878" fmla="*/ 2797336 h 3006470"/>
                        <a:gd name="connsiteX232-142879" fmla="*/ 3861460 w 6006665"/>
                        <a:gd name="connsiteY232-142880" fmla="*/ 2795131 h 3006470"/>
                        <a:gd name="connsiteX233-142881" fmla="*/ 3898487 w 6006665"/>
                        <a:gd name="connsiteY233-142882" fmla="*/ 2803947 h 3006470"/>
                        <a:gd name="connsiteX234-142883" fmla="*/ 3919999 w 6006665"/>
                        <a:gd name="connsiteY234-142884" fmla="*/ 2758772 h 3006470"/>
                        <a:gd name="connsiteX235-142885" fmla="*/ 3935906 w 6006665"/>
                        <a:gd name="connsiteY235-142886" fmla="*/ 2699687 h 3006470"/>
                        <a:gd name="connsiteX236-142887" fmla="*/ 3947269 w 6006665"/>
                        <a:gd name="connsiteY236-142888" fmla="*/ 2676963 h 3006470"/>
                        <a:gd name="connsiteX237-142889" fmla="*/ 3966292 w 6006665"/>
                        <a:gd name="connsiteY237-142890" fmla="*/ 2632575 h 3006470"/>
                        <a:gd name="connsiteX238-142891" fmla="*/ 3915999 w 6006665"/>
                        <a:gd name="connsiteY238-142892" fmla="*/ 2645148 h 3006470"/>
                        <a:gd name="connsiteX239-142893" fmla="*/ 3888729 w 6006665"/>
                        <a:gd name="connsiteY239-142894" fmla="*/ 2667873 h 3006470"/>
                        <a:gd name="connsiteX240-142895" fmla="*/ 3876822 w 6006665"/>
                        <a:gd name="connsiteY240-142896" fmla="*/ 2667873 h 3006470"/>
                        <a:gd name="connsiteX241-142897" fmla="*/ 3829645 w 6006665"/>
                        <a:gd name="connsiteY241-142898" fmla="*/ 2667873 h 3006470"/>
                        <a:gd name="connsiteX242-142899" fmla="*/ 3817738 w 6006665"/>
                        <a:gd name="connsiteY242-142900" fmla="*/ 2667873 h 3006470"/>
                        <a:gd name="connsiteX243-142901" fmla="*/ 3801831 w 6006665"/>
                        <a:gd name="connsiteY243-142902" fmla="*/ 2613334 h 3006470"/>
                        <a:gd name="connsiteX244-142903" fmla="*/ 3758654 w 6006665"/>
                        <a:gd name="connsiteY244-142904" fmla="*/ 2574702 h 3006470"/>
                        <a:gd name="connsiteX245-142905" fmla="*/ 3692753 w 6006665"/>
                        <a:gd name="connsiteY245-142906" fmla="*/ 2558795 h 3006470"/>
                        <a:gd name="connsiteX246-142907" fmla="*/ 3683663 w 6006665"/>
                        <a:gd name="connsiteY246-142908" fmla="*/ 2499711 h 3006470"/>
                        <a:gd name="connsiteX247-142909" fmla="*/ 3672301 w 6006665"/>
                        <a:gd name="connsiteY247-142910" fmla="*/ 2467896 h 3006470"/>
                        <a:gd name="connsiteX248-142911" fmla="*/ 3656393 w 6006665"/>
                        <a:gd name="connsiteY248-142912" fmla="*/ 2440627 h 3006470"/>
                        <a:gd name="connsiteX249-142913" fmla="*/ 3633669 w 6006665"/>
                        <a:gd name="connsiteY249-142914" fmla="*/ 2381542 h 3006470"/>
                        <a:gd name="connsiteX250-142915" fmla="*/ 3601854 w 6006665"/>
                        <a:gd name="connsiteY250-142916" fmla="*/ 2361090 h 3006470"/>
                        <a:gd name="connsiteX251-142917" fmla="*/ 3545995 w 6006665"/>
                        <a:gd name="connsiteY251-142918" fmla="*/ 2339606 h 3006470"/>
                        <a:gd name="connsiteX252-142919" fmla="*/ 3506955 w 6006665"/>
                        <a:gd name="connsiteY252-142920" fmla="*/ 2345183 h 3006470"/>
                        <a:gd name="connsiteX253-142921" fmla="*/ 3463779 w 6006665"/>
                        <a:gd name="connsiteY253-142922" fmla="*/ 2354273 h 3006470"/>
                        <a:gd name="connsiteX254-142923" fmla="*/ 3431964 w 6006665"/>
                        <a:gd name="connsiteY254-142924" fmla="*/ 2381542 h 3006470"/>
                        <a:gd name="connsiteX255-142925" fmla="*/ 3452416 w 6006665"/>
                        <a:gd name="connsiteY255-142926" fmla="*/ 2397450 h 3006470"/>
                        <a:gd name="connsiteX256-142927" fmla="*/ 3452416 w 6006665"/>
                        <a:gd name="connsiteY256-142928" fmla="*/ 2429264 h 3006470"/>
                        <a:gd name="connsiteX257-142929" fmla="*/ 3431964 w 6006665"/>
                        <a:gd name="connsiteY257-142930" fmla="*/ 2451989 h 3006470"/>
                        <a:gd name="connsiteX258-142931" fmla="*/ 3400150 w 6006665"/>
                        <a:gd name="connsiteY258-142932" fmla="*/ 2511073 h 3006470"/>
                        <a:gd name="connsiteX259-142933" fmla="*/ 3400150 w 6006665"/>
                        <a:gd name="connsiteY259-142934" fmla="*/ 2538343 h 3006470"/>
                        <a:gd name="connsiteX260-142935" fmla="*/ 3350155 w 6006665"/>
                        <a:gd name="connsiteY260-142936" fmla="*/ 2570157 h 3006470"/>
                        <a:gd name="connsiteX261-142937" fmla="*/ 3342342 w 6006665"/>
                        <a:gd name="connsiteY261-142938" fmla="*/ 2567553 h 3006470"/>
                        <a:gd name="connsiteX262-142939" fmla="*/ 3338249 w 6006665"/>
                        <a:gd name="connsiteY262-142940" fmla="*/ 2570157 h 3006470"/>
                        <a:gd name="connsiteX263-142941" fmla="*/ 3290527 w 6006665"/>
                        <a:gd name="connsiteY263-142942" fmla="*/ 2554250 h 3006470"/>
                        <a:gd name="connsiteX264-142943" fmla="*/ 3259257 w 6006665"/>
                        <a:gd name="connsiteY264-142944" fmla="*/ 2554250 h 3006470"/>
                        <a:gd name="connsiteX265-142945" fmla="*/ 3247350 w 6006665"/>
                        <a:gd name="connsiteY265-142946" fmla="*/ 2554250 h 3006470"/>
                        <a:gd name="connsiteX266-142947" fmla="*/ 3231443 w 6006665"/>
                        <a:gd name="connsiteY266-142948" fmla="*/ 2538343 h 3006470"/>
                        <a:gd name="connsiteX267-142949" fmla="*/ 3213271 w 6006665"/>
                        <a:gd name="connsiteY267-142950" fmla="*/ 2533799 h 3006470"/>
                        <a:gd name="connsiteX268-142951" fmla="*/ 3168359 w 6006665"/>
                        <a:gd name="connsiteY268-142952" fmla="*/ 2570157 h 3006470"/>
                        <a:gd name="connsiteX269-142953" fmla="*/ 3120637 w 6006665"/>
                        <a:gd name="connsiteY269-142954" fmla="*/ 2581519 h 3006470"/>
                        <a:gd name="connsiteX270-142955" fmla="*/ 3082005 w 6006665"/>
                        <a:gd name="connsiteY270-142956" fmla="*/ 2597427 h 3006470"/>
                        <a:gd name="connsiteX271-142957" fmla="*/ 3074460 w 6006665"/>
                        <a:gd name="connsiteY271-142958" fmla="*/ 2595630 h 3006470"/>
                        <a:gd name="connsiteX272-142959" fmla="*/ 3070098 w 6006665"/>
                        <a:gd name="connsiteY272-142960" fmla="*/ 2597427 h 3006470"/>
                        <a:gd name="connsiteX273-142961" fmla="*/ 3022376 w 6006665"/>
                        <a:gd name="connsiteY273-142962" fmla="*/ 2586064 h 3006470"/>
                        <a:gd name="connsiteX274-142963" fmla="*/ 3000196 w 6006665"/>
                        <a:gd name="connsiteY274-142964" fmla="*/ 2586064 h 3006470"/>
                        <a:gd name="connsiteX275-142965" fmla="*/ 2988289 w 6006665"/>
                        <a:gd name="connsiteY275-142966" fmla="*/ 2586064 h 3006470"/>
                        <a:gd name="connsiteX276-142967" fmla="*/ 2967837 w 6006665"/>
                        <a:gd name="connsiteY276-142968" fmla="*/ 2554250 h 3006470"/>
                        <a:gd name="connsiteX277-142969" fmla="*/ 2929205 w 6006665"/>
                        <a:gd name="connsiteY277-142970" fmla="*/ 2526980 h 3006470"/>
                        <a:gd name="connsiteX278-142971" fmla="*/ 2902153 w 6006665"/>
                        <a:gd name="connsiteY278-142972" fmla="*/ 2523116 h 3006470"/>
                        <a:gd name="connsiteX279-142973" fmla="*/ 2861576 w 6006665"/>
                        <a:gd name="connsiteY279-142974" fmla="*/ 2526980 h 3006470"/>
                        <a:gd name="connsiteX280-142975" fmla="*/ 2822944 w 6006665"/>
                        <a:gd name="connsiteY280-142976" fmla="*/ 2538343 h 3006470"/>
                        <a:gd name="connsiteX281-142977" fmla="*/ 2818139 w 6006665"/>
                        <a:gd name="connsiteY281-142978" fmla="*/ 2536254 h 3006470"/>
                        <a:gd name="connsiteX282-142979" fmla="*/ 2811037 w 6006665"/>
                        <a:gd name="connsiteY282-142980" fmla="*/ 2538343 h 3006470"/>
                        <a:gd name="connsiteX283-142981" fmla="*/ 2758770 w 6006665"/>
                        <a:gd name="connsiteY283-142982" fmla="*/ 2515618 h 3006470"/>
                        <a:gd name="connsiteX284-142983" fmla="*/ 2751953 w 6006665"/>
                        <a:gd name="connsiteY284-142984" fmla="*/ 2472441 h 3006470"/>
                        <a:gd name="connsiteX285-142985" fmla="*/ 2708776 w 6006665"/>
                        <a:gd name="connsiteY285-142986" fmla="*/ 2456534 h 3006470"/>
                        <a:gd name="connsiteX286-142987" fmla="*/ 2676962 w 6006665"/>
                        <a:gd name="connsiteY286-142988" fmla="*/ 2451989 h 3006470"/>
                        <a:gd name="connsiteX287-142989" fmla="*/ 2642534 w 6006665"/>
                        <a:gd name="connsiteY287-142990" fmla="*/ 2430245 h 3006470"/>
                        <a:gd name="connsiteX288-142991" fmla="*/ 2609333 w 6006665"/>
                        <a:gd name="connsiteY288-142992" fmla="*/ 2488348 h 3006470"/>
                        <a:gd name="connsiteX289-142993" fmla="*/ 2625240 w 6006665"/>
                        <a:gd name="connsiteY289-142994" fmla="*/ 2522435 h 3006470"/>
                        <a:gd name="connsiteX290-142995" fmla="*/ 2586608 w 6006665"/>
                        <a:gd name="connsiteY290-142996" fmla="*/ 2558795 h 3006470"/>
                        <a:gd name="connsiteX291-142997" fmla="*/ 2577105 w 6006665"/>
                        <a:gd name="connsiteY291-142998" fmla="*/ 2556532 h 3006470"/>
                        <a:gd name="connsiteX292-142999" fmla="*/ 2574701 w 6006665"/>
                        <a:gd name="connsiteY292-143000" fmla="*/ 2558795 h 3006470"/>
                        <a:gd name="connsiteX293-143001" fmla="*/ 2526979 w 6006665"/>
                        <a:gd name="connsiteY293-143002" fmla="*/ 2547432 h 3006470"/>
                        <a:gd name="connsiteX294-143003" fmla="*/ 2490620 w 6006665"/>
                        <a:gd name="connsiteY294-143004" fmla="*/ 2542887 h 3006470"/>
                        <a:gd name="connsiteX295-143005" fmla="*/ 2463350 w 6006665"/>
                        <a:gd name="connsiteY295-143006" fmla="*/ 2515618 h 3006470"/>
                        <a:gd name="connsiteX296-143007" fmla="*/ 2436625 w 6006665"/>
                        <a:gd name="connsiteY296-143008" fmla="*/ 2515618 h 3006470"/>
                        <a:gd name="connsiteX297-143009" fmla="*/ 2424718 w 6006665"/>
                        <a:gd name="connsiteY297-143010" fmla="*/ 2515618 h 3006470"/>
                        <a:gd name="connsiteX298-143011" fmla="*/ 2398858 w 6006665"/>
                        <a:gd name="connsiteY298-143012" fmla="*/ 2502687 h 3006470"/>
                        <a:gd name="connsiteX299-143013" fmla="*/ 2350272 w 6006665"/>
                        <a:gd name="connsiteY299-143014" fmla="*/ 2526980 h 3006470"/>
                        <a:gd name="connsiteX300-143015" fmla="*/ 2282098 w 6006665"/>
                        <a:gd name="connsiteY300-143016" fmla="*/ 2574702 h 3006470"/>
                        <a:gd name="connsiteX301-143017" fmla="*/ 2238921 w 6006665"/>
                        <a:gd name="connsiteY301-143018" fmla="*/ 2586064 h 3006470"/>
                        <a:gd name="connsiteX302-143019" fmla="*/ 2227559 w 6006665"/>
                        <a:gd name="connsiteY302-143020" fmla="*/ 2590609 h 3006470"/>
                        <a:gd name="connsiteX303-143021" fmla="*/ 2225178 w 6006665"/>
                        <a:gd name="connsiteY303-143022" fmla="*/ 2586799 h 3006470"/>
                        <a:gd name="connsiteX304-143023" fmla="*/ 2215652 w 6006665"/>
                        <a:gd name="connsiteY304-143024" fmla="*/ 2590609 h 3006470"/>
                        <a:gd name="connsiteX305-143025" fmla="*/ 2193596 w 6006665"/>
                        <a:gd name="connsiteY305-143026" fmla="*/ 2555320 h 3006470"/>
                        <a:gd name="connsiteX306-143027" fmla="*/ 2157112 w 6006665"/>
                        <a:gd name="connsiteY306-143028" fmla="*/ 2558795 h 3006470"/>
                        <a:gd name="connsiteX307-143029" fmla="*/ 2156291 w 6006665"/>
                        <a:gd name="connsiteY307-143030" fmla="*/ 2557739 h 3006470"/>
                        <a:gd name="connsiteX308-143031" fmla="*/ 2145205 w 6006665"/>
                        <a:gd name="connsiteY308-143032" fmla="*/ 2558795 h 3006470"/>
                        <a:gd name="connsiteX309-143033" fmla="*/ 2129298 w 6006665"/>
                        <a:gd name="connsiteY309-143034" fmla="*/ 2538343 h 3006470"/>
                        <a:gd name="connsiteX310-143035" fmla="*/ 2102029 w 6006665"/>
                        <a:gd name="connsiteY310-143036" fmla="*/ 2526980 h 3006470"/>
                        <a:gd name="connsiteX311-143037" fmla="*/ 2086121 w 6006665"/>
                        <a:gd name="connsiteY311-143038" fmla="*/ 2495166 h 3006470"/>
                        <a:gd name="connsiteX312-143039" fmla="*/ 2070005 w 6006665"/>
                        <a:gd name="connsiteY312-143040" fmla="*/ 2486212 h 3006470"/>
                        <a:gd name="connsiteX313-143041" fmla="*/ 2027582 w 6006665"/>
                        <a:gd name="connsiteY313-143042" fmla="*/ 2499711 h 3006470"/>
                        <a:gd name="connsiteX314-143043" fmla="*/ 2023845 w 6006665"/>
                        <a:gd name="connsiteY314-143044" fmla="*/ 2497111 h 3006470"/>
                        <a:gd name="connsiteX315-143045" fmla="*/ 2018675 w 6006665"/>
                        <a:gd name="connsiteY315-143046" fmla="*/ 2499711 h 3006470"/>
                        <a:gd name="connsiteX316-143047" fmla="*/ 1971363 w 6006665"/>
                        <a:gd name="connsiteY316-143048" fmla="*/ 2468885 h 3006470"/>
                        <a:gd name="connsiteX317-143049" fmla="*/ 1952591 w 6006665"/>
                        <a:gd name="connsiteY317-143050" fmla="*/ 2495166 h 3006470"/>
                        <a:gd name="connsiteX318-143051" fmla="*/ 1947518 w 6006665"/>
                        <a:gd name="connsiteY318-143052" fmla="*/ 2485599 h 3006470"/>
                        <a:gd name="connsiteX319-143053" fmla="*/ 1940684 w 6006665"/>
                        <a:gd name="connsiteY319-143054" fmla="*/ 2495166 h 3006470"/>
                        <a:gd name="connsiteX320-143055" fmla="*/ 1861147 w 6006665"/>
                        <a:gd name="connsiteY320-143056" fmla="*/ 2345183 h 3006470"/>
                        <a:gd name="connsiteX321-143057" fmla="*/ 1811153 w 6006665"/>
                        <a:gd name="connsiteY321-143058" fmla="*/ 2295189 h 3006470"/>
                        <a:gd name="connsiteX322-143059" fmla="*/ 1813950 w 6006665"/>
                        <a:gd name="connsiteY322-143060" fmla="*/ 2292043 h 3006470"/>
                        <a:gd name="connsiteX323-143061" fmla="*/ 723188 w 6006665"/>
                        <a:gd name="connsiteY323-143062" fmla="*/ 2633786 h 3006470"/>
                        <a:gd name="connsiteX324-143063" fmla="*/ 747026 w 6006665"/>
                        <a:gd name="connsiteY324-143064" fmla="*/ 2670627 h 3006470"/>
                        <a:gd name="connsiteX325-143065" fmla="*/ 763548 w 6006665"/>
                        <a:gd name="connsiteY325-143066" fmla="*/ 2667873 h 3006470"/>
                        <a:gd name="connsiteX326-143067" fmla="*/ 775455 w 6006665"/>
                        <a:gd name="connsiteY326-143068" fmla="*/ 2667873 h 3006470"/>
                        <a:gd name="connsiteX327-143069" fmla="*/ 802724 w 6006665"/>
                        <a:gd name="connsiteY327-143070" fmla="*/ 2704232 h 3006470"/>
                        <a:gd name="connsiteX328-143071" fmla="*/ 798179 w 6006665"/>
                        <a:gd name="connsiteY328-143072" fmla="*/ 2731502 h 3006470"/>
                        <a:gd name="connsiteX329-143073" fmla="*/ 818632 w 6006665"/>
                        <a:gd name="connsiteY329-143074" fmla="*/ 2742864 h 3006470"/>
                        <a:gd name="connsiteX330-143075" fmla="*/ 802724 w 6006665"/>
                        <a:gd name="connsiteY330-143076" fmla="*/ 2774679 h 3006470"/>
                        <a:gd name="connsiteX331-143077" fmla="*/ 766365 w 6006665"/>
                        <a:gd name="connsiteY331-143078" fmla="*/ 2779224 h 3006470"/>
                        <a:gd name="connsiteX332-143079" fmla="*/ 727733 w 6006665"/>
                        <a:gd name="connsiteY332-143080" fmla="*/ 2838308 h 3006470"/>
                        <a:gd name="connsiteX333-143081" fmla="*/ 759548 w 6006665"/>
                        <a:gd name="connsiteY333-143082" fmla="*/ 2881485 h 3006470"/>
                        <a:gd name="connsiteX334-143083" fmla="*/ 759548 w 6006665"/>
                        <a:gd name="connsiteY334-143084" fmla="*/ 2920116 h 3006470"/>
                        <a:gd name="connsiteX335-143085" fmla="*/ 798179 w 6006665"/>
                        <a:gd name="connsiteY335-143086" fmla="*/ 2979201 h 3006470"/>
                        <a:gd name="connsiteX336-143087" fmla="*/ 775455 w 6006665"/>
                        <a:gd name="connsiteY336-143088" fmla="*/ 2995108 h 3006470"/>
                        <a:gd name="connsiteX337-143089" fmla="*/ 770910 w 6006665"/>
                        <a:gd name="connsiteY337-143090" fmla="*/ 3006470 h 3006470"/>
                        <a:gd name="connsiteX338-143091" fmla="*/ 759003 w 6006665"/>
                        <a:gd name="connsiteY338-143092" fmla="*/ 3006470 h 3006470"/>
                        <a:gd name="connsiteX339-143093" fmla="*/ 755003 w 6006665"/>
                        <a:gd name="connsiteY339-143094" fmla="*/ 3006470 h 3006470"/>
                        <a:gd name="connsiteX340-143095" fmla="*/ 743096 w 6006665"/>
                        <a:gd name="connsiteY340-143096" fmla="*/ 3006470 h 3006470"/>
                        <a:gd name="connsiteX341-143097" fmla="*/ 715826 w 6006665"/>
                        <a:gd name="connsiteY341-143098" fmla="*/ 2972383 h 3006470"/>
                        <a:gd name="connsiteX342-143099" fmla="*/ 704464 w 6006665"/>
                        <a:gd name="connsiteY342-143100" fmla="*/ 2972383 h 3006470"/>
                        <a:gd name="connsiteX343-143101" fmla="*/ 684012 w 6006665"/>
                        <a:gd name="connsiteY343-143102" fmla="*/ 2963293 h 3006470"/>
                        <a:gd name="connsiteX344-143103" fmla="*/ 672649 w 6006665"/>
                        <a:gd name="connsiteY344-143104" fmla="*/ 2940569 h 3006470"/>
                        <a:gd name="connsiteX345-143105" fmla="*/ 645222 w 6006665"/>
                        <a:gd name="connsiteY345-143106" fmla="*/ 2932732 h 3006470"/>
                        <a:gd name="connsiteX346-143107" fmla="*/ 625472 w 6006665"/>
                        <a:gd name="connsiteY346-143108" fmla="*/ 2936024 h 3006470"/>
                        <a:gd name="connsiteX347-143109" fmla="*/ 623771 w 6006665"/>
                        <a:gd name="connsiteY347-143110" fmla="*/ 2934323 h 3006470"/>
                        <a:gd name="connsiteX348-143111" fmla="*/ 613565 w 6006665"/>
                        <a:gd name="connsiteY348-143112" fmla="*/ 2936024 h 3006470"/>
                        <a:gd name="connsiteX349-143113" fmla="*/ 609020 w 6006665"/>
                        <a:gd name="connsiteY349-143114" fmla="*/ 2931479 h 3006470"/>
                        <a:gd name="connsiteX350-143115" fmla="*/ 559026 w 6006665"/>
                        <a:gd name="connsiteY350-143116" fmla="*/ 2904209 h 3006470"/>
                        <a:gd name="connsiteX351-143117" fmla="*/ 506760 w 6006665"/>
                        <a:gd name="connsiteY351-143118" fmla="*/ 2897392 h 3006470"/>
                        <a:gd name="connsiteX352-143119" fmla="*/ 483280 w 6006665"/>
                        <a:gd name="connsiteY352-143120" fmla="*/ 2890683 h 3006470"/>
                        <a:gd name="connsiteX353-143121" fmla="*/ 480035 w 6006665"/>
                        <a:gd name="connsiteY353-143122" fmla="*/ 2892847 h 3006470"/>
                        <a:gd name="connsiteX354-143123" fmla="*/ 475042 w 6006665"/>
                        <a:gd name="connsiteY354-143124" fmla="*/ 2888329 h 3006470"/>
                        <a:gd name="connsiteX355-143125" fmla="*/ 474945 w 6006665"/>
                        <a:gd name="connsiteY355-143126" fmla="*/ 2888302 h 3006470"/>
                        <a:gd name="connsiteX356-143127" fmla="*/ 468128 w 6006665"/>
                        <a:gd name="connsiteY356-143128" fmla="*/ 2892847 h 3006470"/>
                        <a:gd name="connsiteX357-143129" fmla="*/ 420406 w 6006665"/>
                        <a:gd name="connsiteY357-143130" fmla="*/ 2849670 h 3006470"/>
                        <a:gd name="connsiteX358-143131" fmla="*/ 381774 w 6006665"/>
                        <a:gd name="connsiteY358-143132" fmla="*/ 2833763 h 3006470"/>
                        <a:gd name="connsiteX359-143133" fmla="*/ 349960 w 6006665"/>
                        <a:gd name="connsiteY359-143134" fmla="*/ 2801948 h 3006470"/>
                        <a:gd name="connsiteX360-143135" fmla="*/ 377229 w 6006665"/>
                        <a:gd name="connsiteY360-143136" fmla="*/ 2795131 h 3006470"/>
                        <a:gd name="connsiteX361-143137" fmla="*/ 404499 w 6006665"/>
                        <a:gd name="connsiteY361-143138" fmla="*/ 2747409 h 3006470"/>
                        <a:gd name="connsiteX362-143139" fmla="*/ 388591 w 6006665"/>
                        <a:gd name="connsiteY362-143140" fmla="*/ 2731502 h 3006470"/>
                        <a:gd name="connsiteX363-143141" fmla="*/ 440858 w 6006665"/>
                        <a:gd name="connsiteY363-143142" fmla="*/ 2704232 h 3006470"/>
                        <a:gd name="connsiteX364-143143" fmla="*/ 440858 w 6006665"/>
                        <a:gd name="connsiteY364-143144" fmla="*/ 2701176 h 3006470"/>
                        <a:gd name="connsiteX365-143145" fmla="*/ 416406 w 6006665"/>
                        <a:gd name="connsiteY365-143146" fmla="*/ 2704232 h 3006470"/>
                        <a:gd name="connsiteX366-143147" fmla="*/ 416406 w 6006665"/>
                        <a:gd name="connsiteY366-143148" fmla="*/ 2702744 h 3006470"/>
                        <a:gd name="connsiteX367-143149" fmla="*/ 404499 w 6006665"/>
                        <a:gd name="connsiteY367-143150" fmla="*/ 2704232 h 3006470"/>
                        <a:gd name="connsiteX368-143151" fmla="*/ 404499 w 6006665"/>
                        <a:gd name="connsiteY368-143152" fmla="*/ 2683780 h 3006470"/>
                        <a:gd name="connsiteX369-143153" fmla="*/ 424951 w 6006665"/>
                        <a:gd name="connsiteY369-143154" fmla="*/ 2667873 h 3006470"/>
                        <a:gd name="connsiteX370-143155" fmla="*/ 463583 w 6006665"/>
                        <a:gd name="connsiteY370-143156" fmla="*/ 2661056 h 3006470"/>
                        <a:gd name="connsiteX371-143157" fmla="*/ 468128 w 6006665"/>
                        <a:gd name="connsiteY371-143158" fmla="*/ 2645148 h 3006470"/>
                        <a:gd name="connsiteX372-143159" fmla="*/ 456765 w 6006665"/>
                        <a:gd name="connsiteY372-143160" fmla="*/ 2613334 h 3006470"/>
                        <a:gd name="connsiteX373-143161" fmla="*/ 474945 w 6006665"/>
                        <a:gd name="connsiteY373-143162" fmla="*/ 2586064 h 3006470"/>
                        <a:gd name="connsiteX374-143163" fmla="*/ 474945 w 6006665"/>
                        <a:gd name="connsiteY374-143164" fmla="*/ 2565612 h 3006470"/>
                        <a:gd name="connsiteX375-143165" fmla="*/ 420406 w 6006665"/>
                        <a:gd name="connsiteY375-143166" fmla="*/ 2547432 h 3006470"/>
                        <a:gd name="connsiteX376-143167" fmla="*/ 409588 w 6006665"/>
                        <a:gd name="connsiteY376-143168" fmla="*/ 2547432 h 3006470"/>
                        <a:gd name="connsiteX377-143169" fmla="*/ 397681 w 6006665"/>
                        <a:gd name="connsiteY377-143170" fmla="*/ 2547432 h 3006470"/>
                        <a:gd name="connsiteX378-143171" fmla="*/ 379485 w 6006665"/>
                        <a:gd name="connsiteY378-143172" fmla="*/ 2525193 h 3006470"/>
                        <a:gd name="connsiteX379-143173" fmla="*/ 357322 w 6006665"/>
                        <a:gd name="connsiteY379-143174" fmla="*/ 2531525 h 3006470"/>
                        <a:gd name="connsiteX380-143175" fmla="*/ 352842 w 6006665"/>
                        <a:gd name="connsiteY380-143176" fmla="*/ 2529403 h 3006470"/>
                        <a:gd name="connsiteX381-143177" fmla="*/ 345415 w 6006665"/>
                        <a:gd name="connsiteY381-143178" fmla="*/ 2531525 h 3006470"/>
                        <a:gd name="connsiteX382-143179" fmla="*/ 302238 w 6006665"/>
                        <a:gd name="connsiteY382-143180" fmla="*/ 2511073 h 3006470"/>
                        <a:gd name="connsiteX383-143181" fmla="*/ 302238 w 6006665"/>
                        <a:gd name="connsiteY383-143182" fmla="*/ 2499711 h 3006470"/>
                        <a:gd name="connsiteX384-143183" fmla="*/ 286331 w 6006665"/>
                        <a:gd name="connsiteY384-143184" fmla="*/ 2472441 h 3006470"/>
                        <a:gd name="connsiteX385-143185" fmla="*/ 270968 w 6006665"/>
                        <a:gd name="connsiteY385-143186" fmla="*/ 2472441 h 3006470"/>
                        <a:gd name="connsiteX386-143187" fmla="*/ 259061 w 6006665"/>
                        <a:gd name="connsiteY386-143188" fmla="*/ 2472441 h 3006470"/>
                        <a:gd name="connsiteX387-143189" fmla="*/ 254516 w 6006665"/>
                        <a:gd name="connsiteY387-143190" fmla="*/ 2456534 h 3006470"/>
                        <a:gd name="connsiteX388-143191" fmla="*/ 263606 w 6006665"/>
                        <a:gd name="connsiteY388-143192" fmla="*/ 2440627 h 3006470"/>
                        <a:gd name="connsiteX389-143193" fmla="*/ 243991 w 6006665"/>
                        <a:gd name="connsiteY389-143194" fmla="*/ 2410114 h 3006470"/>
                        <a:gd name="connsiteX390-143195" fmla="*/ 216429 w 6006665"/>
                        <a:gd name="connsiteY390-143196" fmla="*/ 2413357 h 3006470"/>
                        <a:gd name="connsiteX391-143197" fmla="*/ 212956 w 6006665"/>
                        <a:gd name="connsiteY391-143198" fmla="*/ 2412365 h 3006470"/>
                        <a:gd name="connsiteX392-143199" fmla="*/ 204522 w 6006665"/>
                        <a:gd name="connsiteY392-143200" fmla="*/ 2413357 h 3006470"/>
                        <a:gd name="connsiteX393-143201" fmla="*/ 199623 w 6006665"/>
                        <a:gd name="connsiteY393-143202" fmla="*/ 2411957 h 3006470"/>
                        <a:gd name="connsiteX394-143203" fmla="*/ 195977 w 6006665"/>
                        <a:gd name="connsiteY394-143204" fmla="*/ 2424719 h 3006470"/>
                        <a:gd name="connsiteX395-143205" fmla="*/ 184968 w 6006665"/>
                        <a:gd name="connsiteY395-143206" fmla="*/ 2421574 h 3006470"/>
                        <a:gd name="connsiteX396-143207" fmla="*/ 184070 w 6006665"/>
                        <a:gd name="connsiteY396-143208" fmla="*/ 2424719 h 3006470"/>
                        <a:gd name="connsiteX397-143209" fmla="*/ 168163 w 6006665"/>
                        <a:gd name="connsiteY397-143210" fmla="*/ 2420184 h 3006470"/>
                        <a:gd name="connsiteX398-143211" fmla="*/ 156800 w 6006665"/>
                        <a:gd name="connsiteY398-143212" fmla="*/ 2381542 h 3006470"/>
                        <a:gd name="connsiteX399-143213" fmla="*/ 152255 w 6006665"/>
                        <a:gd name="connsiteY399-143214" fmla="*/ 2365635 h 3006470"/>
                        <a:gd name="connsiteX400-143215" fmla="*/ 156800 w 6006665"/>
                        <a:gd name="connsiteY400-143216" fmla="*/ 2361090 h 3006470"/>
                        <a:gd name="connsiteX401-143217" fmla="*/ 168707 w 6006665"/>
                        <a:gd name="connsiteY401-143218" fmla="*/ 2361090 h 3006470"/>
                        <a:gd name="connsiteX402-143219" fmla="*/ 188615 w 6006665"/>
                        <a:gd name="connsiteY402-143220" fmla="*/ 2361090 h 3006470"/>
                        <a:gd name="connsiteX403-143221" fmla="*/ 199977 w 6006665"/>
                        <a:gd name="connsiteY403-143222" fmla="*/ 2349728 h 3006470"/>
                        <a:gd name="connsiteX404-143223" fmla="*/ 188615 w 6006665"/>
                        <a:gd name="connsiteY404-143224" fmla="*/ 2327003 h 3006470"/>
                        <a:gd name="connsiteX405-143225" fmla="*/ 168163 w 6006665"/>
                        <a:gd name="connsiteY405-143226" fmla="*/ 2317914 h 3006470"/>
                        <a:gd name="connsiteX406-143227" fmla="*/ 168163 w 6006665"/>
                        <a:gd name="connsiteY406-143228" fmla="*/ 2311096 h 3006470"/>
                        <a:gd name="connsiteX407-143229" fmla="*/ 152255 w 6006665"/>
                        <a:gd name="connsiteY407-143230" fmla="*/ 2295189 h 3006470"/>
                        <a:gd name="connsiteX408-143231" fmla="*/ 129531 w 6006665"/>
                        <a:gd name="connsiteY408-143232" fmla="*/ 2258829 h 3006470"/>
                        <a:gd name="connsiteX409-143233" fmla="*/ 140893 w 6006665"/>
                        <a:gd name="connsiteY409-143234" fmla="*/ 2236105 h 3006470"/>
                        <a:gd name="connsiteX410-143235" fmla="*/ 136348 w 6006665"/>
                        <a:gd name="connsiteY410-143236" fmla="*/ 2208835 h 3006470"/>
                        <a:gd name="connsiteX411-143237" fmla="*/ 103789 w 6006665"/>
                        <a:gd name="connsiteY411-143238" fmla="*/ 2195428 h 3006470"/>
                        <a:gd name="connsiteX412-143239" fmla="*/ 93716 w 6006665"/>
                        <a:gd name="connsiteY412-143240" fmla="*/ 2199745 h 3006470"/>
                        <a:gd name="connsiteX413-143241" fmla="*/ 91868 w 6006665"/>
                        <a:gd name="connsiteY413-143242" fmla="*/ 2195434 h 3006470"/>
                        <a:gd name="connsiteX414-143243" fmla="*/ 81809 w 6006665"/>
                        <a:gd name="connsiteY414-143244" fmla="*/ 2199745 h 3006470"/>
                        <a:gd name="connsiteX415-143245" fmla="*/ 74992 w 6006665"/>
                        <a:gd name="connsiteY415-143246" fmla="*/ 2183838 h 3006470"/>
                        <a:gd name="connsiteX416-143247" fmla="*/ 34087 w 6006665"/>
                        <a:gd name="connsiteY416-143248" fmla="*/ 2172476 h 3006470"/>
                        <a:gd name="connsiteX417-143249" fmla="*/ 22725 w 6006665"/>
                        <a:gd name="connsiteY417-143250" fmla="*/ 2129299 h 3006470"/>
                        <a:gd name="connsiteX418-143251" fmla="*/ 22725 w 6006665"/>
                        <a:gd name="connsiteY418-143252" fmla="*/ 2097484 h 3006470"/>
                        <a:gd name="connsiteX419-143253" fmla="*/ 0 w 6006665"/>
                        <a:gd name="connsiteY419-143254" fmla="*/ 2081577 h 3006470"/>
                        <a:gd name="connsiteX420-143255" fmla="*/ 15907 w 6006665"/>
                        <a:gd name="connsiteY420-143256" fmla="*/ 2058853 h 3006470"/>
                        <a:gd name="connsiteX421-143257" fmla="*/ 6818 w 6006665"/>
                        <a:gd name="connsiteY421-143258" fmla="*/ 1995224 h 3006470"/>
                        <a:gd name="connsiteX422-143259" fmla="*/ 34087 w 6006665"/>
                        <a:gd name="connsiteY422-143260" fmla="*/ 1952047 h 3006470"/>
                        <a:gd name="connsiteX423-143261" fmla="*/ 27270 w 6006665"/>
                        <a:gd name="connsiteY423-143262" fmla="*/ 1940685 h 3006470"/>
                        <a:gd name="connsiteX424-143263" fmla="*/ 70447 w 6006665"/>
                        <a:gd name="connsiteY424-143264" fmla="*/ 1902053 h 3006470"/>
                        <a:gd name="connsiteX425-143265" fmla="*/ 27270 w 6006665"/>
                        <a:gd name="connsiteY425-143266" fmla="*/ 1865693 h 3006470"/>
                        <a:gd name="connsiteX426-143267" fmla="*/ 109078 w 6006665"/>
                        <a:gd name="connsiteY426-143268" fmla="*/ 1767977 h 3006470"/>
                        <a:gd name="connsiteX427-143269" fmla="*/ 145438 w 6006665"/>
                        <a:gd name="connsiteY427-143270" fmla="*/ 1724800 h 3006470"/>
                        <a:gd name="connsiteX428-143271" fmla="*/ 156800 w 6006665"/>
                        <a:gd name="connsiteY428-143272" fmla="*/ 1681624 h 3006470"/>
                        <a:gd name="connsiteX429-143273" fmla="*/ 102261 w 6006665"/>
                        <a:gd name="connsiteY429-143274" fmla="*/ 1629357 h 3006470"/>
                        <a:gd name="connsiteX430-143275" fmla="*/ 118168 w 6006665"/>
                        <a:gd name="connsiteY430-143276" fmla="*/ 1574818 h 3006470"/>
                        <a:gd name="connsiteX431-143277" fmla="*/ 86354 w 6006665"/>
                        <a:gd name="connsiteY431-143278" fmla="*/ 1511189 h 3006470"/>
                        <a:gd name="connsiteX432-143279" fmla="*/ 298238 w 6006665"/>
                        <a:gd name="connsiteY432-143280" fmla="*/ 1554366 h 3006470"/>
                        <a:gd name="connsiteX433-143281" fmla="*/ 345959 w 6006665"/>
                        <a:gd name="connsiteY433-143282" fmla="*/ 1586180 h 3006470"/>
                        <a:gd name="connsiteX434-143283" fmla="*/ 362087 w 6006665"/>
                        <a:gd name="connsiteY434-143284" fmla="*/ 1595588 h 3006470"/>
                        <a:gd name="connsiteX435-143285" fmla="*/ 365867 w 6006665"/>
                        <a:gd name="connsiteY435-143286" fmla="*/ 1563455 h 3006470"/>
                        <a:gd name="connsiteX436-143287" fmla="*/ 345415 w 6006665"/>
                        <a:gd name="connsiteY436-143288" fmla="*/ 1527096 h 3006470"/>
                        <a:gd name="connsiteX437-143289" fmla="*/ 365867 w 6006665"/>
                        <a:gd name="connsiteY437-143290" fmla="*/ 1495281 h 3006470"/>
                        <a:gd name="connsiteX438-143291" fmla="*/ 374560 w 6006665"/>
                        <a:gd name="connsiteY438-143292" fmla="*/ 1500280 h 3006470"/>
                        <a:gd name="connsiteX439-143293" fmla="*/ 377774 w 6006665"/>
                        <a:gd name="connsiteY439-143294" fmla="*/ 1495281 h 3006470"/>
                        <a:gd name="connsiteX440-143295" fmla="*/ 461933 w 6006665"/>
                        <a:gd name="connsiteY440-143296" fmla="*/ 1543673 h 3006470"/>
                        <a:gd name="connsiteX441-143297" fmla="*/ 484035 w 6006665"/>
                        <a:gd name="connsiteY441-143298" fmla="*/ 1527096 h 3006470"/>
                        <a:gd name="connsiteX442-143299" fmla="*/ 463583 w 6006665"/>
                        <a:gd name="connsiteY442-143300" fmla="*/ 1461194 h 3006470"/>
                        <a:gd name="connsiteX443-143301" fmla="*/ 1677078 w 6006665"/>
                        <a:gd name="connsiteY443-143302" fmla="*/ 1370296 h 3006470"/>
                        <a:gd name="connsiteX444-143303" fmla="*/ 1720255 w 6006665"/>
                        <a:gd name="connsiteY444-143304" fmla="*/ 1349844 h 3006470"/>
                        <a:gd name="connsiteX445-143305" fmla="*/ 1731617 w 6006665"/>
                        <a:gd name="connsiteY445-143306" fmla="*/ 1299850 h 3006470"/>
                        <a:gd name="connsiteX446-143307" fmla="*/ 1758887 w 6006665"/>
                        <a:gd name="connsiteY446-143308" fmla="*/ 1256673 h 3006470"/>
                        <a:gd name="connsiteX447-143309" fmla="*/ 1736162 w 6006665"/>
                        <a:gd name="connsiteY447-143310" fmla="*/ 1197589 h 3006470"/>
                        <a:gd name="connsiteX448-143311" fmla="*/ 1758887 w 6006665"/>
                        <a:gd name="connsiteY448-143312" fmla="*/ 1133960 h 3006470"/>
                        <a:gd name="connsiteX449-143313" fmla="*/ 1704347 w 6006665"/>
                        <a:gd name="connsiteY449-143314" fmla="*/ 1070331 h 3006470"/>
                        <a:gd name="connsiteX450-143315" fmla="*/ 1736162 w 6006665"/>
                        <a:gd name="connsiteY450-143316" fmla="*/ 961252 h 3006470"/>
                        <a:gd name="connsiteX451-143317" fmla="*/ 1688440 w 6006665"/>
                        <a:gd name="connsiteY451-143318" fmla="*/ 865809 h 3006470"/>
                        <a:gd name="connsiteX452-143319" fmla="*/ 1752069 w 6006665"/>
                        <a:gd name="connsiteY452-143320" fmla="*/ 788545 h 3006470"/>
                        <a:gd name="connsiteX453-143321" fmla="*/ 1747524 w 6006665"/>
                        <a:gd name="connsiteY453-143322" fmla="*/ 704464 h 3006470"/>
                        <a:gd name="connsiteX454-143323" fmla="*/ 1763431 w 6006665"/>
                        <a:gd name="connsiteY454-143324" fmla="*/ 697647 h 3006470"/>
                        <a:gd name="connsiteX455-143325" fmla="*/ 1764877 w 6006665"/>
                        <a:gd name="connsiteY455-143326" fmla="*/ 702130 h 3006470"/>
                        <a:gd name="connsiteX456-143327" fmla="*/ 1775339 w 6006665"/>
                        <a:gd name="connsiteY456-143328" fmla="*/ 697647 h 3006470"/>
                        <a:gd name="connsiteX457-143329" fmla="*/ 1798063 w 6006665"/>
                        <a:gd name="connsiteY457-143330" fmla="*/ 768093 h 3006470"/>
                        <a:gd name="connsiteX458-143331" fmla="*/ 1791454 w 6006665"/>
                        <a:gd name="connsiteY458-143332" fmla="*/ 815304 h 3006470"/>
                        <a:gd name="connsiteX459-143333" fmla="*/ 1854330 w 6006665"/>
                        <a:gd name="connsiteY459-143334" fmla="*/ 772638 h 3006470"/>
                        <a:gd name="connsiteX460-143335" fmla="*/ 1931594 w 6006665"/>
                        <a:gd name="connsiteY460-143336" fmla="*/ 763548 h 3006470"/>
                        <a:gd name="connsiteX461-143337" fmla="*/ 1932772 w 6006665"/>
                        <a:gd name="connsiteY461-143338" fmla="*/ 764810 h 3006470"/>
                        <a:gd name="connsiteX462-143339" fmla="*/ 1943501 w 6006665"/>
                        <a:gd name="connsiteY462-143340" fmla="*/ 763548 h 3006470"/>
                        <a:gd name="connsiteX463-143341" fmla="*/ 1988608 w 6006665"/>
                        <a:gd name="connsiteY463-143342" fmla="*/ 811877 h 3006470"/>
                        <a:gd name="connsiteX464-143343" fmla="*/ 1963408 w 6006665"/>
                        <a:gd name="connsiteY464-143344" fmla="*/ 736278 h 3006470"/>
                        <a:gd name="connsiteX465-143345" fmla="*/ 1963408 w 6006665"/>
                        <a:gd name="connsiteY465-143346" fmla="*/ 595386 h 3006470"/>
                        <a:gd name="connsiteX466-143347" fmla="*/ 2027037 w 6006665"/>
                        <a:gd name="connsiteY466-143348" fmla="*/ 574934 h 3006470"/>
                        <a:gd name="connsiteX467-143349" fmla="*/ 2037269 w 6006665"/>
                        <a:gd name="connsiteY467-143350" fmla="*/ 575472 h 3006470"/>
                        <a:gd name="connsiteX468-143351" fmla="*/ 2038944 w 6006665"/>
                        <a:gd name="connsiteY468-143352" fmla="*/ 574934 h 3006470"/>
                        <a:gd name="connsiteX469-143353" fmla="*/ 2115414 w 6006665"/>
                        <a:gd name="connsiteY469-143354" fmla="*/ 578958 h 3006470"/>
                        <a:gd name="connsiteX470-143355" fmla="*/ 2192927 w 6006665"/>
                        <a:gd name="connsiteY470-143356" fmla="*/ 559026 h 3006470"/>
                        <a:gd name="connsiteX471-143357" fmla="*/ 2167930 w 6006665"/>
                        <a:gd name="connsiteY471-143358" fmla="*/ 493125 h 3006470"/>
                        <a:gd name="connsiteX472-143359" fmla="*/ 2204289 w 6006665"/>
                        <a:gd name="connsiteY472-143360" fmla="*/ 402226 h 3006470"/>
                        <a:gd name="connsiteX473-143361" fmla="*/ 2247466 w 6006665"/>
                        <a:gd name="connsiteY473-143362" fmla="*/ 397681 h 3006470"/>
                        <a:gd name="connsiteX474-143363" fmla="*/ 2317913 w 6006665"/>
                        <a:gd name="connsiteY474-143364" fmla="*/ 322690 h 3006470"/>
                        <a:gd name="connsiteX475-143365" fmla="*/ 2420183 w 6006665"/>
                        <a:gd name="connsiteY475-143366" fmla="*/ 304510 h 3006470"/>
                        <a:gd name="connsiteX476-143367" fmla="*/ 2429263 w 6006665"/>
                        <a:gd name="connsiteY476-143368" fmla="*/ 263606 h 3006470"/>
                        <a:gd name="connsiteX477-143369" fmla="*/ 2526979 w 6006665"/>
                        <a:gd name="connsiteY477-143370" fmla="*/ 252244 h 3006470"/>
                        <a:gd name="connsiteX478-143371" fmla="*/ 2528058 w 6006665"/>
                        <a:gd name="connsiteY478-143372" fmla="*/ 253503 h 3006470"/>
                        <a:gd name="connsiteX479-143373" fmla="*/ 2538886 w 6006665"/>
                        <a:gd name="connsiteY479-143374" fmla="*/ 252244 h 3006470"/>
                        <a:gd name="connsiteX480-143375" fmla="*/ 2560820 w 6006665"/>
                        <a:gd name="connsiteY480-143376" fmla="*/ 277833 h 3006470"/>
                        <a:gd name="connsiteX481-143377" fmla="*/ 2640602 w 6006665"/>
                        <a:gd name="connsiteY481-143378" fmla="*/ 202249 h 3006470"/>
                        <a:gd name="connsiteX482-143379" fmla="*/ 2652509 w 6006665"/>
                        <a:gd name="connsiteY482-143380" fmla="*/ 202249 h 3006470"/>
                        <a:gd name="connsiteX483-143381" fmla="*/ 2704231 w 6006665"/>
                        <a:gd name="connsiteY483-143382" fmla="*/ 202249 h 3006470"/>
                        <a:gd name="connsiteX484-143383" fmla="*/ 2715593 w 6006665"/>
                        <a:gd name="connsiteY484-143384" fmla="*/ 134075 h 3006470"/>
                        <a:gd name="connsiteX485-143385" fmla="*/ 2751953 w 6006665"/>
                        <a:gd name="connsiteY485-143386" fmla="*/ 68174 h 3006470"/>
                        <a:gd name="connsiteX486-143387" fmla="*/ 2838307 w 6006665"/>
                        <a:gd name="connsiteY486-143388" fmla="*/ 0 h 3006470"/>
                        <a:gd name="connsiteX0-143389" fmla="*/ 1791129 w 6006665"/>
                        <a:gd name="connsiteY0-143390" fmla="*/ 817622 h 3006470"/>
                        <a:gd name="connsiteX1-143391" fmla="*/ 1782156 w 6006665"/>
                        <a:gd name="connsiteY1-143392" fmla="*/ 881716 h 3006470"/>
                        <a:gd name="connsiteX2-143393" fmla="*/ 1809554 w 6006665"/>
                        <a:gd name="connsiteY2-143394" fmla="*/ 895415 h 3006470"/>
                        <a:gd name="connsiteX3-143395" fmla="*/ 1791129 w 6006665"/>
                        <a:gd name="connsiteY3-143396" fmla="*/ 817622 h 3006470"/>
                        <a:gd name="connsiteX4-143397" fmla="*/ 2838307 w 6006665"/>
                        <a:gd name="connsiteY4-143398" fmla="*/ 0 h 3006470"/>
                        <a:gd name="connsiteX5-143399" fmla="*/ 2844246 w 6006665"/>
                        <a:gd name="connsiteY5-143400" fmla="*/ 4711 h 3006470"/>
                        <a:gd name="connsiteX6-143401" fmla="*/ 2850213 w 6006665"/>
                        <a:gd name="connsiteY6-143402" fmla="*/ 0 h 3006470"/>
                        <a:gd name="connsiteX7-143403" fmla="*/ 2916115 w 6006665"/>
                        <a:gd name="connsiteY7-143404" fmla="*/ 52267 h 3006470"/>
                        <a:gd name="connsiteX8-143405" fmla="*/ 2861576 w 6006665"/>
                        <a:gd name="connsiteY8-143406" fmla="*/ 90899 h 3006470"/>
                        <a:gd name="connsiteX9-143407" fmla="*/ 2947929 w 6006665"/>
                        <a:gd name="connsiteY9-143408" fmla="*/ 118168 h 3006470"/>
                        <a:gd name="connsiteX10-143409" fmla="*/ 2957621 w 6006665"/>
                        <a:gd name="connsiteY10-143410" fmla="*/ 186006 h 3006470"/>
                        <a:gd name="connsiteX11-143411" fmla="*/ 2979199 w 6006665"/>
                        <a:gd name="connsiteY11-143412" fmla="*/ 161345 h 3006470"/>
                        <a:gd name="connsiteX12-143413" fmla="*/ 2991106 w 6006665"/>
                        <a:gd name="connsiteY12-143414" fmla="*/ 161345 h 3006470"/>
                        <a:gd name="connsiteX13-143415" fmla="*/ 3086005 w 6006665"/>
                        <a:gd name="connsiteY13-143416" fmla="*/ 161345 h 3006470"/>
                        <a:gd name="connsiteX14-143417" fmla="*/ 3097912 w 6006665"/>
                        <a:gd name="connsiteY14-143418" fmla="*/ 161345 h 3006470"/>
                        <a:gd name="connsiteX15-143419" fmla="*/ 3179721 w 6006665"/>
                        <a:gd name="connsiteY15-143420" fmla="*/ 236336 h 3006470"/>
                        <a:gd name="connsiteX16-143421" fmla="*/ 3211535 w 6006665"/>
                        <a:gd name="connsiteY16-143422" fmla="*/ 295420 h 3006470"/>
                        <a:gd name="connsiteX17-143423" fmla="*/ 3200173 w 6006665"/>
                        <a:gd name="connsiteY17-143424" fmla="*/ 370412 h 3006470"/>
                        <a:gd name="connsiteX18-143425" fmla="*/ 3161541 w 6006665"/>
                        <a:gd name="connsiteY18-143426" fmla="*/ 413589 h 3006470"/>
                        <a:gd name="connsiteX19-143427" fmla="*/ 3066097 w 6006665"/>
                        <a:gd name="connsiteY19-143428" fmla="*/ 488580 h 3006470"/>
                        <a:gd name="connsiteX20-143429" fmla="*/ 3034283 w 6006665"/>
                        <a:gd name="connsiteY20-143430" fmla="*/ 531757 h 3006470"/>
                        <a:gd name="connsiteX21-143431" fmla="*/ 3082005 w 6006665"/>
                        <a:gd name="connsiteY21-143432" fmla="*/ 547664 h 3006470"/>
                        <a:gd name="connsiteX22-143433" fmla="*/ 3129459 w 6006665"/>
                        <a:gd name="connsiteY22-143434" fmla="*/ 575345 h 3006470"/>
                        <a:gd name="connsiteX23-143435" fmla="*/ 3156451 w 6006665"/>
                        <a:gd name="connsiteY23-143436" fmla="*/ 552209 h 3006470"/>
                        <a:gd name="connsiteX24-143437" fmla="*/ 3158460 w 6006665"/>
                        <a:gd name="connsiteY24-143438" fmla="*/ 560693 h 3006470"/>
                        <a:gd name="connsiteX25-143439" fmla="*/ 3168359 w 6006665"/>
                        <a:gd name="connsiteY25-143440" fmla="*/ 552209 h 3006470"/>
                        <a:gd name="connsiteX26-143441" fmla="*/ 3184984 w 6006665"/>
                        <a:gd name="connsiteY26-143442" fmla="*/ 622402 h 3006470"/>
                        <a:gd name="connsiteX27-143443" fmla="*/ 3192811 w 6006665"/>
                        <a:gd name="connsiteY27-143444" fmla="*/ 606748 h 3006470"/>
                        <a:gd name="connsiteX28-143445" fmla="*/ 3251895 w 6006665"/>
                        <a:gd name="connsiteY28-143446" fmla="*/ 586296 h 3006470"/>
                        <a:gd name="connsiteX29-143447" fmla="*/ 3259833 w 6006665"/>
                        <a:gd name="connsiteY29-143448" fmla="*/ 587670 h 3006470"/>
                        <a:gd name="connsiteX30-143449" fmla="*/ 3263802 w 6006665"/>
                        <a:gd name="connsiteY30-143450" fmla="*/ 586296 h 3006470"/>
                        <a:gd name="connsiteX31-143451" fmla="*/ 3381970 w 6006665"/>
                        <a:gd name="connsiteY31-143452" fmla="*/ 606748 h 3006470"/>
                        <a:gd name="connsiteX32-143453" fmla="*/ 3388787 w 6006665"/>
                        <a:gd name="connsiteY32-143454" fmla="*/ 665832 h 3006470"/>
                        <a:gd name="connsiteX33-143455" fmla="*/ 3531529 w 6006665"/>
                        <a:gd name="connsiteY33-143456" fmla="*/ 686823 h 3006470"/>
                        <a:gd name="connsiteX34-143457" fmla="*/ 3538225 w 6006665"/>
                        <a:gd name="connsiteY34-143458" fmla="*/ 590841 h 3006470"/>
                        <a:gd name="connsiteX35-143459" fmla="*/ 3549910 w 6006665"/>
                        <a:gd name="connsiteY35-143460" fmla="*/ 594028 h 3006470"/>
                        <a:gd name="connsiteX36-143461" fmla="*/ 3550132 w 6006665"/>
                        <a:gd name="connsiteY36-143462" fmla="*/ 590841 h 3006470"/>
                        <a:gd name="connsiteX37-143463" fmla="*/ 3625123 w 6006665"/>
                        <a:gd name="connsiteY37-143464" fmla="*/ 611293 h 3006470"/>
                        <a:gd name="connsiteX38-143465" fmla="*/ 3672301 w 6006665"/>
                        <a:gd name="connsiteY38-143466" fmla="*/ 611293 h 3006470"/>
                        <a:gd name="connsiteX39-143467" fmla="*/ 3684207 w 6006665"/>
                        <a:gd name="connsiteY39-143468" fmla="*/ 611293 h 3006470"/>
                        <a:gd name="connsiteX40-143469" fmla="*/ 3743291 w 6006665"/>
                        <a:gd name="connsiteY40-143470" fmla="*/ 677194 h 3006470"/>
                        <a:gd name="connsiteX41-143471" fmla="*/ 3759199 w 6006665"/>
                        <a:gd name="connsiteY41-143472" fmla="*/ 756731 h 3006470"/>
                        <a:gd name="connsiteX42-143473" fmla="*/ 3738747 w 6006665"/>
                        <a:gd name="connsiteY42-143474" fmla="*/ 806725 h 3006470"/>
                        <a:gd name="connsiteX43-143475" fmla="*/ 3786469 w 6006665"/>
                        <a:gd name="connsiteY43-143476" fmla="*/ 897623 h 3006470"/>
                        <a:gd name="connsiteX44-143477" fmla="*/ 3835603 w 6006665"/>
                        <a:gd name="connsiteY44-143478" fmla="*/ 933529 h 3006470"/>
                        <a:gd name="connsiteX45-143479" fmla="*/ 3865460 w 6006665"/>
                        <a:gd name="connsiteY45-143480" fmla="*/ 822632 h 3006470"/>
                        <a:gd name="connsiteX46-143481" fmla="*/ 3875077 w 6006665"/>
                        <a:gd name="connsiteY46-143482" fmla="*/ 831139 h 3006470"/>
                        <a:gd name="connsiteX47-143483" fmla="*/ 3877367 w 6006665"/>
                        <a:gd name="connsiteY47-143484" fmla="*/ 822632 h 3006470"/>
                        <a:gd name="connsiteX48-143485" fmla="*/ 3932151 w 6006665"/>
                        <a:gd name="connsiteY48-143486" fmla="*/ 871095 h 3006470"/>
                        <a:gd name="connsiteX49-143487" fmla="*/ 3988173 w 6006665"/>
                        <a:gd name="connsiteY49-143488" fmla="*/ 843084 h 3006470"/>
                        <a:gd name="connsiteX50-143489" fmla="*/ 3993852 w 6006665"/>
                        <a:gd name="connsiteY50-143490" fmla="*/ 846199 h 3006470"/>
                        <a:gd name="connsiteX51-143491" fmla="*/ 4000080 w 6006665"/>
                        <a:gd name="connsiteY51-143492" fmla="*/ 843084 h 3006470"/>
                        <a:gd name="connsiteX52-143493" fmla="*/ 4062426 w 6006665"/>
                        <a:gd name="connsiteY52-143494" fmla="*/ 877274 h 3006470"/>
                        <a:gd name="connsiteX53-143495" fmla="*/ 4085889 w 6006665"/>
                        <a:gd name="connsiteY53-143496" fmla="*/ 849902 h 3006470"/>
                        <a:gd name="connsiteX54-143497" fmla="*/ 4095563 w 6006665"/>
                        <a:gd name="connsiteY54-143498" fmla="*/ 852506 h 3006470"/>
                        <a:gd name="connsiteX55-143499" fmla="*/ 4097796 w 6006665"/>
                        <a:gd name="connsiteY55-143500" fmla="*/ 849902 h 3006470"/>
                        <a:gd name="connsiteX56-143501" fmla="*/ 4144150 w 6006665"/>
                        <a:gd name="connsiteY56-143502" fmla="*/ 862382 h 3006470"/>
                        <a:gd name="connsiteX57-143503" fmla="*/ 4117703 w 6006665"/>
                        <a:gd name="connsiteY57-143504" fmla="*/ 752186 h 3006470"/>
                        <a:gd name="connsiteX58-143505" fmla="*/ 4165425 w 6006665"/>
                        <a:gd name="connsiteY58-143506" fmla="*/ 697647 h 3006470"/>
                        <a:gd name="connsiteX59-143507" fmla="*/ 4175231 w 6006665"/>
                        <a:gd name="connsiteY59-143508" fmla="*/ 700048 h 3006470"/>
                        <a:gd name="connsiteX60-143509" fmla="*/ 4177332 w 6006665"/>
                        <a:gd name="connsiteY60-143510" fmla="*/ 697647 h 3006470"/>
                        <a:gd name="connsiteX61-143511" fmla="*/ 4511384 w 6006665"/>
                        <a:gd name="connsiteY61-143512" fmla="*/ 779455 h 3006470"/>
                        <a:gd name="connsiteX62-143513" fmla="*/ 4543199 w 6006665"/>
                        <a:gd name="connsiteY62-143514" fmla="*/ 849902 h 3006470"/>
                        <a:gd name="connsiteX63-143515" fmla="*/ 4639242 w 6006665"/>
                        <a:gd name="connsiteY63-143516" fmla="*/ 932544 h 3006470"/>
                        <a:gd name="connsiteX64-143517" fmla="*/ 4774445 w 6006665"/>
                        <a:gd name="connsiteY64-143518" fmla="*/ 913531 h 3006470"/>
                        <a:gd name="connsiteX65-143519" fmla="*/ 4778496 w 6006665"/>
                        <a:gd name="connsiteY65-143520" fmla="*/ 914635 h 3006470"/>
                        <a:gd name="connsiteX66-143521" fmla="*/ 4786352 w 6006665"/>
                        <a:gd name="connsiteY66-143522" fmla="*/ 913531 h 3006470"/>
                        <a:gd name="connsiteX67-143523" fmla="*/ 4861343 w 6006665"/>
                        <a:gd name="connsiteY67-143524" fmla="*/ 933983 h 3006470"/>
                        <a:gd name="connsiteX68-143525" fmla="*/ 4893158 w 6006665"/>
                        <a:gd name="connsiteY68-143526" fmla="*/ 977160 h 3006470"/>
                        <a:gd name="connsiteX69-143527" fmla="*/ 4888613 w 6006665"/>
                        <a:gd name="connsiteY69-143528" fmla="*/ 1058968 h 3006470"/>
                        <a:gd name="connsiteX70-143529" fmla="*/ 4927677 w 6006665"/>
                        <a:gd name="connsiteY70-143530" fmla="*/ 1083640 h 3006470"/>
                        <a:gd name="connsiteX71-143531" fmla="*/ 4967605 w 6006665"/>
                        <a:gd name="connsiteY71-143532" fmla="*/ 1070331 h 3006470"/>
                        <a:gd name="connsiteX72-143533" fmla="*/ 5038051 w 6006665"/>
                        <a:gd name="connsiteY72-143534" fmla="*/ 1063513 h 3006470"/>
                        <a:gd name="connsiteX73-143535" fmla="*/ 5040730 w 6006665"/>
                        <a:gd name="connsiteY73-143536" fmla="*/ 1064406 h 3006470"/>
                        <a:gd name="connsiteX74-143537" fmla="*/ 5049958 w 6006665"/>
                        <a:gd name="connsiteY74-143538" fmla="*/ 1063513 h 3006470"/>
                        <a:gd name="connsiteX75-143539" fmla="*/ 5114249 w 6006665"/>
                        <a:gd name="connsiteY75-143540" fmla="*/ 1084944 h 3006470"/>
                        <a:gd name="connsiteX76-143541" fmla="*/ 5176671 w 6006665"/>
                        <a:gd name="connsiteY76-143542" fmla="*/ 1074876 h 3006470"/>
                        <a:gd name="connsiteX77-143543" fmla="*/ 5177801 w 6006665"/>
                        <a:gd name="connsiteY77-143544" fmla="*/ 1076614 h 3006470"/>
                        <a:gd name="connsiteX78-143545" fmla="*/ 5188578 w 6006665"/>
                        <a:gd name="connsiteY78-143546" fmla="*/ 1074876 h 3006470"/>
                        <a:gd name="connsiteX79-143547" fmla="*/ 5243719 w 6006665"/>
                        <a:gd name="connsiteY79-143548" fmla="*/ 1159707 h 3006470"/>
                        <a:gd name="connsiteX80-143549" fmla="*/ 5283477 w 6006665"/>
                        <a:gd name="connsiteY80-143550" fmla="*/ 1129415 h 3006470"/>
                        <a:gd name="connsiteX81-143551" fmla="*/ 5258480 w 6006665"/>
                        <a:gd name="connsiteY81-143552" fmla="*/ 1063513 h 3006470"/>
                        <a:gd name="connsiteX82-143553" fmla="*/ 5267570 w 6006665"/>
                        <a:gd name="connsiteY82-143554" fmla="*/ 1015792 h 3006470"/>
                        <a:gd name="connsiteX83-143555" fmla="*/ 5278896 w 6006665"/>
                        <a:gd name="connsiteY83-143556" fmla="*/ 1018841 h 3006470"/>
                        <a:gd name="connsiteX84-143557" fmla="*/ 5279477 w 6006665"/>
                        <a:gd name="connsiteY84-143558" fmla="*/ 1015792 h 3006470"/>
                        <a:gd name="connsiteX85-143559" fmla="*/ 5395510 w 6006665"/>
                        <a:gd name="connsiteY85-143560" fmla="*/ 1047031 h 3006470"/>
                        <a:gd name="connsiteX86-143561" fmla="*/ 5463001 w 6006665"/>
                        <a:gd name="connsiteY86-143562" fmla="*/ 1043061 h 3006470"/>
                        <a:gd name="connsiteX87-143563" fmla="*/ 5464386 w 6006665"/>
                        <a:gd name="connsiteY87-143564" fmla="*/ 1043680 h 3006470"/>
                        <a:gd name="connsiteX88-143565" fmla="*/ 5474909 w 6006665"/>
                        <a:gd name="connsiteY88-143566" fmla="*/ 1043061 h 3006470"/>
                        <a:gd name="connsiteX89-143567" fmla="*/ 5581715 w 6006665"/>
                        <a:gd name="connsiteY89-143568" fmla="*/ 1090783 h 3006470"/>
                        <a:gd name="connsiteX90-143569" fmla="*/ 5633981 w 6006665"/>
                        <a:gd name="connsiteY90-143570" fmla="*/ 1133960 h 3006470"/>
                        <a:gd name="connsiteX91-143571" fmla="*/ 5720335 w 6006665"/>
                        <a:gd name="connsiteY91-143572" fmla="*/ 1213496 h 3006470"/>
                        <a:gd name="connsiteX92-143573" fmla="*/ 5822595 w 6006665"/>
                        <a:gd name="connsiteY92-143574" fmla="*/ 1311212 h 3006470"/>
                        <a:gd name="connsiteX93-143575" fmla="*/ 5818051 w 6006665"/>
                        <a:gd name="connsiteY93-143576" fmla="*/ 1365751 h 3006470"/>
                        <a:gd name="connsiteX94-143577" fmla="*/ 5825679 w 6006665"/>
                        <a:gd name="connsiteY94-143578" fmla="*/ 1373379 h 3006470"/>
                        <a:gd name="connsiteX95-143579" fmla="*/ 5822051 w 6006665"/>
                        <a:gd name="connsiteY95-143580" fmla="*/ 1322574 h 3006470"/>
                        <a:gd name="connsiteX96-143581" fmla="*/ 5834092 w 6006665"/>
                        <a:gd name="connsiteY96-143582" fmla="*/ 1324447 h 3006470"/>
                        <a:gd name="connsiteX97-143583" fmla="*/ 5833958 w 6006665"/>
                        <a:gd name="connsiteY97-143584" fmla="*/ 1322574 h 3006470"/>
                        <a:gd name="connsiteX98-143585" fmla="*/ 5936219 w 6006665"/>
                        <a:gd name="connsiteY98-143586" fmla="*/ 1338481 h 3006470"/>
                        <a:gd name="connsiteX99-143587" fmla="*/ 6006665 w 6006665"/>
                        <a:gd name="connsiteY99-143588" fmla="*/ 1418018 h 3006470"/>
                        <a:gd name="connsiteX100-143589" fmla="*/ 5968033 w 6006665"/>
                        <a:gd name="connsiteY100-143590" fmla="*/ 1456650 h 3006470"/>
                        <a:gd name="connsiteX101-143591" fmla="*/ 5908949 w 6006665"/>
                        <a:gd name="connsiteY101-143592" fmla="*/ 1468012 h 3006470"/>
                        <a:gd name="connsiteX102-143593" fmla="*/ 5908949 w 6006665"/>
                        <a:gd name="connsiteY102-143594" fmla="*/ 1554366 h 3006470"/>
                        <a:gd name="connsiteX103-143595" fmla="*/ 5893042 w 6006665"/>
                        <a:gd name="connsiteY103-143596" fmla="*/ 1570273 h 3006470"/>
                        <a:gd name="connsiteX104-143597" fmla="*/ 5881135 w 6006665"/>
                        <a:gd name="connsiteY104-143598" fmla="*/ 1570273 h 3006470"/>
                        <a:gd name="connsiteX105-143599" fmla="*/ 5861227 w 6006665"/>
                        <a:gd name="connsiteY105-143600" fmla="*/ 1570273 h 3006470"/>
                        <a:gd name="connsiteX106-143601" fmla="*/ 5849321 w 6006665"/>
                        <a:gd name="connsiteY106-143602" fmla="*/ 1570273 h 3006470"/>
                        <a:gd name="connsiteX107-143603" fmla="*/ 5817506 w 6006665"/>
                        <a:gd name="connsiteY107-143604" fmla="*/ 1536186 h 3006470"/>
                        <a:gd name="connsiteX108-143605" fmla="*/ 5767511 w 6006665"/>
                        <a:gd name="connsiteY108-143606" fmla="*/ 1511189 h 3006470"/>
                        <a:gd name="connsiteX109-143607" fmla="*/ 5762967 w 6006665"/>
                        <a:gd name="connsiteY109-143608" fmla="*/ 1477102 h 3006470"/>
                        <a:gd name="connsiteX110-143609" fmla="*/ 5729132 w 6006665"/>
                        <a:gd name="connsiteY110-143610" fmla="*/ 1463170 h 3006470"/>
                        <a:gd name="connsiteX111-143611" fmla="*/ 5695337 w 6006665"/>
                        <a:gd name="connsiteY111-143612" fmla="*/ 1472557 h 3006470"/>
                        <a:gd name="connsiteX112-143613" fmla="*/ 5693366 w 6006665"/>
                        <a:gd name="connsiteY112-143614" fmla="*/ 1469797 h 3006470"/>
                        <a:gd name="connsiteX113-143615" fmla="*/ 5683431 w 6006665"/>
                        <a:gd name="connsiteY113-143616" fmla="*/ 1472557 h 3006470"/>
                        <a:gd name="connsiteX114-143617" fmla="*/ 5660706 w 6006665"/>
                        <a:gd name="connsiteY114-143618" fmla="*/ 1440742 h 3006470"/>
                        <a:gd name="connsiteX115-143619" fmla="*/ 5669644 w 6006665"/>
                        <a:gd name="connsiteY115-143620" fmla="*/ 1415717 h 3006470"/>
                        <a:gd name="connsiteX116-143621" fmla="*/ 5640799 w 6006665"/>
                        <a:gd name="connsiteY116-143622" fmla="*/ 1429380 h 3006470"/>
                        <a:gd name="connsiteX117-143623" fmla="*/ 5656705 w 6006665"/>
                        <a:gd name="connsiteY117-143624" fmla="*/ 1472557 h 3006470"/>
                        <a:gd name="connsiteX118-143625" fmla="*/ 5633981 w 6006665"/>
                        <a:gd name="connsiteY118-143626" fmla="*/ 1511189 h 3006470"/>
                        <a:gd name="connsiteX119-143627" fmla="*/ 5586259 w 6006665"/>
                        <a:gd name="connsiteY119-143628" fmla="*/ 1547548 h 3006470"/>
                        <a:gd name="connsiteX120-143629" fmla="*/ 5575676 w 6006665"/>
                        <a:gd name="connsiteY120-143630" fmla="*/ 1546540 h 3006470"/>
                        <a:gd name="connsiteX121-143631" fmla="*/ 5574353 w 6006665"/>
                        <a:gd name="connsiteY121-143632" fmla="*/ 1547548 h 3006470"/>
                        <a:gd name="connsiteX122-143633" fmla="*/ 5539436 w 6006665"/>
                        <a:gd name="connsiteY122-143634" fmla="*/ 1544223 h 3006470"/>
                        <a:gd name="connsiteX123-143635" fmla="*/ 5570352 w 6006665"/>
                        <a:gd name="connsiteY123-143636" fmla="*/ 1586180 h 3006470"/>
                        <a:gd name="connsiteX124-143637" fmla="*/ 5593077 w 6006665"/>
                        <a:gd name="connsiteY124-143638" fmla="*/ 1649809 h 3006470"/>
                        <a:gd name="connsiteX125-143639" fmla="*/ 5608984 w 6006665"/>
                        <a:gd name="connsiteY125-143640" fmla="*/ 1677079 h 3006470"/>
                        <a:gd name="connsiteX126-143641" fmla="*/ 5613529 w 6006665"/>
                        <a:gd name="connsiteY126-143642" fmla="*/ 1708893 h 3006470"/>
                        <a:gd name="connsiteX127-143643" fmla="*/ 5608984 w 6006665"/>
                        <a:gd name="connsiteY127-143644" fmla="*/ 1731618 h 3006470"/>
                        <a:gd name="connsiteX128-143645" fmla="*/ 5597799 w 6006665"/>
                        <a:gd name="connsiteY128-143646" fmla="*/ 1728009 h 3006470"/>
                        <a:gd name="connsiteX129-143647" fmla="*/ 5597077 w 6006665"/>
                        <a:gd name="connsiteY129-143648" fmla="*/ 1731618 h 3006470"/>
                        <a:gd name="connsiteX130-143649" fmla="*/ 5534271 w 6006665"/>
                        <a:gd name="connsiteY130-143650" fmla="*/ 1711358 h 3006470"/>
                        <a:gd name="connsiteX131-143651" fmla="*/ 5436277 w 6006665"/>
                        <a:gd name="connsiteY131-143652" fmla="*/ 1767977 h 3006470"/>
                        <a:gd name="connsiteX132-143653" fmla="*/ 5397645 w 6006665"/>
                        <a:gd name="connsiteY132-143654" fmla="*/ 1779340 h 3006470"/>
                        <a:gd name="connsiteX133-143655" fmla="*/ 5345378 w 6006665"/>
                        <a:gd name="connsiteY133-143656" fmla="*/ 1833879 h 3006470"/>
                        <a:gd name="connsiteX134-143657" fmla="*/ 5290839 w 6006665"/>
                        <a:gd name="connsiteY134-143658" fmla="*/ 1881600 h 3006470"/>
                        <a:gd name="connsiteX135-143659" fmla="*/ 5274932 w 6006665"/>
                        <a:gd name="connsiteY135-143660" fmla="*/ 1913415 h 3006470"/>
                        <a:gd name="connsiteX136-143661" fmla="*/ 5267238 w 6006665"/>
                        <a:gd name="connsiteY136-143662" fmla="*/ 1904988 h 3006470"/>
                        <a:gd name="connsiteX137-143663" fmla="*/ 5263025 w 6006665"/>
                        <a:gd name="connsiteY137-143664" fmla="*/ 1913415 h 3006470"/>
                        <a:gd name="connsiteX138-143665" fmla="*/ 5219538 w 6006665"/>
                        <a:gd name="connsiteY138-143666" fmla="*/ 1865787 h 3006470"/>
                        <a:gd name="connsiteX139-143667" fmla="*/ 5129494 w 6006665"/>
                        <a:gd name="connsiteY139-143668" fmla="*/ 1920232 h 3006470"/>
                        <a:gd name="connsiteX140-143669" fmla="*/ 5126389 w 6006665"/>
                        <a:gd name="connsiteY140-143670" fmla="*/ 1914910 h 3006470"/>
                        <a:gd name="connsiteX141-143671" fmla="*/ 5117587 w 6006665"/>
                        <a:gd name="connsiteY141-143672" fmla="*/ 1920232 h 3006470"/>
                        <a:gd name="connsiteX142-143673" fmla="*/ 5105544 w 6006665"/>
                        <a:gd name="connsiteY142-143674" fmla="*/ 1899586 h 3006470"/>
                        <a:gd name="connsiteX143-143675" fmla="*/ 5074955 w 6006665"/>
                        <a:gd name="connsiteY143-143676" fmla="*/ 1924777 h 3006470"/>
                        <a:gd name="connsiteX144-143677" fmla="*/ 5065718 w 6006665"/>
                        <a:gd name="connsiteY144-143678" fmla="*/ 1922578 h 3006470"/>
                        <a:gd name="connsiteX145-143679" fmla="*/ 5063048 w 6006665"/>
                        <a:gd name="connsiteY145-143680" fmla="*/ 1924777 h 3006470"/>
                        <a:gd name="connsiteX146-143681" fmla="*/ 5026594 w 6006665"/>
                        <a:gd name="connsiteY146-143682" fmla="*/ 1916098 h 3006470"/>
                        <a:gd name="connsiteX147-143683" fmla="*/ 5015871 w 6006665"/>
                        <a:gd name="connsiteY147-143684" fmla="*/ 1961137 h 3006470"/>
                        <a:gd name="connsiteX148-143685" fmla="*/ 4974967 w 6006665"/>
                        <a:gd name="connsiteY148-143686" fmla="*/ 2027038 h 3006470"/>
                        <a:gd name="connsiteX149-143687" fmla="*/ 4974967 w 6006665"/>
                        <a:gd name="connsiteY149-143688" fmla="*/ 2058853 h 3006470"/>
                        <a:gd name="connsiteX150-143689" fmla="*/ 5015871 w 6006665"/>
                        <a:gd name="connsiteY150-143690" fmla="*/ 2074760 h 3006470"/>
                        <a:gd name="connsiteX151-143691" fmla="*/ 5011326 w 6006665"/>
                        <a:gd name="connsiteY151-143692" fmla="*/ 2172476 h 3006470"/>
                        <a:gd name="connsiteX152-143693" fmla="*/ 4999419 w 6006665"/>
                        <a:gd name="connsiteY152-143694" fmla="*/ 2172476 h 3006470"/>
                        <a:gd name="connsiteX153-143695" fmla="*/ 4974967 w 6006665"/>
                        <a:gd name="connsiteY153-143696" fmla="*/ 2172476 h 3006470"/>
                        <a:gd name="connsiteX154-143697" fmla="*/ 4963605 w 6006665"/>
                        <a:gd name="connsiteY154-143698" fmla="*/ 2224742 h 3006470"/>
                        <a:gd name="connsiteX155-143699" fmla="*/ 4974967 w 6006665"/>
                        <a:gd name="connsiteY155-143700" fmla="*/ 2252012 h 3006470"/>
                        <a:gd name="connsiteX156-143701" fmla="*/ 4909065 w 6006665"/>
                        <a:gd name="connsiteY156-143702" fmla="*/ 2286099 h 3006470"/>
                        <a:gd name="connsiteX157-143703" fmla="*/ 4897703 w 6006665"/>
                        <a:gd name="connsiteY157-143704" fmla="*/ 2354273 h 3006470"/>
                        <a:gd name="connsiteX158-143705" fmla="*/ 4845437 w 6006665"/>
                        <a:gd name="connsiteY158-143706" fmla="*/ 2370180 h 3006470"/>
                        <a:gd name="connsiteX159-143707" fmla="*/ 4834074 w 6006665"/>
                        <a:gd name="connsiteY159-143708" fmla="*/ 2429264 h 3006470"/>
                        <a:gd name="connsiteX160-143709" fmla="*/ 4779535 w 6006665"/>
                        <a:gd name="connsiteY160-143710" fmla="*/ 2488348 h 3006470"/>
                        <a:gd name="connsiteX161-143711" fmla="*/ 4777225 w 6006665"/>
                        <a:gd name="connsiteY161-143712" fmla="*/ 2477952 h 3006470"/>
                        <a:gd name="connsiteX162-143713" fmla="*/ 4767628 w 6006665"/>
                        <a:gd name="connsiteY162-143714" fmla="*/ 2488348 h 3006470"/>
                        <a:gd name="connsiteX163-143715" fmla="*/ 4758538 w 6006665"/>
                        <a:gd name="connsiteY163-143716" fmla="*/ 2447444 h 3006470"/>
                        <a:gd name="connsiteX164-143717" fmla="*/ 4742631 w 6006665"/>
                        <a:gd name="connsiteY164-143718" fmla="*/ 2361090 h 3006470"/>
                        <a:gd name="connsiteX165-143719" fmla="*/ 4715361 w 6006665"/>
                        <a:gd name="connsiteY165-143720" fmla="*/ 2220198 h 3006470"/>
                        <a:gd name="connsiteX166-143721" fmla="*/ 4735813 w 6006665"/>
                        <a:gd name="connsiteY166-143722" fmla="*/ 2129299 h 3006470"/>
                        <a:gd name="connsiteX167-143723" fmla="*/ 4767628 w 6006665"/>
                        <a:gd name="connsiteY167-143724" fmla="*/ 2086122 h 3006470"/>
                        <a:gd name="connsiteX168-143725" fmla="*/ 4767628 w 6006665"/>
                        <a:gd name="connsiteY168-143726" fmla="*/ 2058853 h 3006470"/>
                        <a:gd name="connsiteX169-143727" fmla="*/ 4826712 w 6006665"/>
                        <a:gd name="connsiteY169-143728" fmla="*/ 2042945 h 3006470"/>
                        <a:gd name="connsiteX170-143729" fmla="*/ 4892613 w 6006665"/>
                        <a:gd name="connsiteY170-143730" fmla="*/ 1952047 h 3006470"/>
                        <a:gd name="connsiteX171-143731" fmla="*/ 4956243 w 6006665"/>
                        <a:gd name="connsiteY171-143732" fmla="*/ 1877056 h 3006470"/>
                        <a:gd name="connsiteX172-143733" fmla="*/ 5022143 w 6006665"/>
                        <a:gd name="connsiteY172-143734" fmla="*/ 1817971 h 3006470"/>
                        <a:gd name="connsiteX173-143735" fmla="*/ 5046694 w 6006665"/>
                        <a:gd name="connsiteY173-143736" fmla="*/ 1710844 h 3006470"/>
                        <a:gd name="connsiteX174-143737" fmla="*/ 5015871 w 6006665"/>
                        <a:gd name="connsiteY174-143738" fmla="*/ 1715711 h 3006470"/>
                        <a:gd name="connsiteX175-143739" fmla="*/ 4995419 w 6006665"/>
                        <a:gd name="connsiteY175-143740" fmla="*/ 1779340 h 3006470"/>
                        <a:gd name="connsiteX176-143741" fmla="*/ 4904521 w 6006665"/>
                        <a:gd name="connsiteY176-143742" fmla="*/ 1865693 h 3006470"/>
                        <a:gd name="connsiteX177-143743" fmla="*/ 4901708 w 6006665"/>
                        <a:gd name="connsiteY177-143744" fmla="*/ 1857053 h 3006470"/>
                        <a:gd name="connsiteX178-143745" fmla="*/ 4892613 w 6006665"/>
                        <a:gd name="connsiteY178-143746" fmla="*/ 1865693 h 3006470"/>
                        <a:gd name="connsiteX179-143747" fmla="*/ 4861835 w 6006665"/>
                        <a:gd name="connsiteY179-143748" fmla="*/ 1771159 h 3006470"/>
                        <a:gd name="connsiteX180-143749" fmla="*/ 4779535 w 6006665"/>
                        <a:gd name="connsiteY180-143750" fmla="*/ 1795247 h 3006470"/>
                        <a:gd name="connsiteX181-143751" fmla="*/ 4684091 w 6006665"/>
                        <a:gd name="connsiteY181-143752" fmla="*/ 1920232 h 3006470"/>
                        <a:gd name="connsiteX182-143753" fmla="*/ 4715906 w 6006665"/>
                        <a:gd name="connsiteY182-143754" fmla="*/ 1967954 h 3006470"/>
                        <a:gd name="connsiteX183-143755" fmla="*/ 4636369 w 6006665"/>
                        <a:gd name="connsiteY183-143756" fmla="*/ 1983861 h 3006470"/>
                        <a:gd name="connsiteX184-143757" fmla="*/ 4577285 w 6006665"/>
                        <a:gd name="connsiteY184-143758" fmla="*/ 1988406 h 3006470"/>
                        <a:gd name="connsiteX185-143759" fmla="*/ 4577373 w 6006665"/>
                        <a:gd name="connsiteY185-143760" fmla="*/ 1987484 h 3006470"/>
                        <a:gd name="connsiteX186-143761" fmla="*/ 4565379 w 6006665"/>
                        <a:gd name="connsiteY186-143762" fmla="*/ 1988406 h 3006470"/>
                        <a:gd name="connsiteX187-143763" fmla="*/ 4569923 w 6006665"/>
                        <a:gd name="connsiteY187-143764" fmla="*/ 1940685 h 3006470"/>
                        <a:gd name="connsiteX188-143765" fmla="*/ 4520081 w 6006665"/>
                        <a:gd name="connsiteY188-143766" fmla="*/ 1931099 h 3006470"/>
                        <a:gd name="connsiteX189-143767" fmla="*/ 4475025 w 6006665"/>
                        <a:gd name="connsiteY189-143768" fmla="*/ 1961137 h 3006470"/>
                        <a:gd name="connsiteX190-143769" fmla="*/ 4464394 w 6006665"/>
                        <a:gd name="connsiteY190-143770" fmla="*/ 1960286 h 3006470"/>
                        <a:gd name="connsiteX191-143771" fmla="*/ 4463118 w 6006665"/>
                        <a:gd name="connsiteY191-143772" fmla="*/ 1961137 h 3006470"/>
                        <a:gd name="connsiteX192-143773" fmla="*/ 4357637 w 6006665"/>
                        <a:gd name="connsiteY192-143774" fmla="*/ 1952698 h 3006470"/>
                        <a:gd name="connsiteX193-143775" fmla="*/ 4243233 w 6006665"/>
                        <a:gd name="connsiteY193-143776" fmla="*/ 1972499 h 3006470"/>
                        <a:gd name="connsiteX194-143777" fmla="*/ 4125065 w 6006665"/>
                        <a:gd name="connsiteY194-143778" fmla="*/ 2106574 h 3006470"/>
                        <a:gd name="connsiteX195-143779" fmla="*/ 3984173 w 6006665"/>
                        <a:gd name="connsiteY195-143780" fmla="*/ 2263374 h 3006470"/>
                        <a:gd name="connsiteX196-143781" fmla="*/ 4038712 w 6006665"/>
                        <a:gd name="connsiteY196-143782" fmla="*/ 2267919 h 3006470"/>
                        <a:gd name="connsiteX197-143783" fmla="*/ 4059164 w 6006665"/>
                        <a:gd name="connsiteY197-143784" fmla="*/ 2311096 h 3006470"/>
                        <a:gd name="connsiteX198-143785" fmla="*/ 4087782 w 6006665"/>
                        <a:gd name="connsiteY198-143786" fmla="*/ 2319513 h 3006470"/>
                        <a:gd name="connsiteX199-143787" fmla="*/ 4106341 w 6006665"/>
                        <a:gd name="connsiteY199-143788" fmla="*/ 2290644 h 3006470"/>
                        <a:gd name="connsiteX200-143789" fmla="*/ 4117411 w 6006665"/>
                        <a:gd name="connsiteY200-143790" fmla="*/ 2291946 h 3006470"/>
                        <a:gd name="connsiteX201-143791" fmla="*/ 4118248 w 6006665"/>
                        <a:gd name="connsiteY201-143792" fmla="*/ 2290644 h 3006470"/>
                        <a:gd name="connsiteX202-143793" fmla="*/ 4156880 w 6006665"/>
                        <a:gd name="connsiteY202-143794" fmla="*/ 2295189 h 3006470"/>
                        <a:gd name="connsiteX203-143795" fmla="*/ 4211419 w 6006665"/>
                        <a:gd name="connsiteY203-143796" fmla="*/ 2365635 h 3006470"/>
                        <a:gd name="connsiteX204-143797" fmla="*/ 4215964 w 6006665"/>
                        <a:gd name="connsiteY204-143798" fmla="*/ 2413357 h 3006470"/>
                        <a:gd name="connsiteX205-143799" fmla="*/ 4184149 w 6006665"/>
                        <a:gd name="connsiteY205-143800" fmla="*/ 2472441 h 3006470"/>
                        <a:gd name="connsiteX206-143801" fmla="*/ 4177332 w 6006665"/>
                        <a:gd name="connsiteY206-143802" fmla="*/ 2542887 h 3006470"/>
                        <a:gd name="connsiteX207-143803" fmla="*/ 4161425 w 6006665"/>
                        <a:gd name="connsiteY207-143804" fmla="*/ 2629241 h 3006470"/>
                        <a:gd name="connsiteX208-143805" fmla="*/ 4109158 w 6006665"/>
                        <a:gd name="connsiteY208-143806" fmla="*/ 2708777 h 3006470"/>
                        <a:gd name="connsiteX209-143807" fmla="*/ 4097796 w 6006665"/>
                        <a:gd name="connsiteY209-143808" fmla="*/ 2747409 h 3006470"/>
                        <a:gd name="connsiteX210-143809" fmla="*/ 4043257 w 6006665"/>
                        <a:gd name="connsiteY210-143810" fmla="*/ 2806493 h 3006470"/>
                        <a:gd name="connsiteX211-143811" fmla="*/ 3995535 w 6006665"/>
                        <a:gd name="connsiteY211-143812" fmla="*/ 2865577 h 3006470"/>
                        <a:gd name="connsiteX212-143813" fmla="*/ 3975083 w 6006665"/>
                        <a:gd name="connsiteY212-143814" fmla="*/ 2897392 h 3006470"/>
                        <a:gd name="connsiteX213-143815" fmla="*/ 3925089 w 6006665"/>
                        <a:gd name="connsiteY213-143816" fmla="*/ 2924661 h 3006470"/>
                        <a:gd name="connsiteX214-143817" fmla="*/ 3913182 w 6006665"/>
                        <a:gd name="connsiteY214-143818" fmla="*/ 2924661 h 3006470"/>
                        <a:gd name="connsiteX215-143819" fmla="*/ 3904637 w 6006665"/>
                        <a:gd name="connsiteY215-143820" fmla="*/ 2924661 h 3006470"/>
                        <a:gd name="connsiteX216-143821" fmla="*/ 3892729 w 6006665"/>
                        <a:gd name="connsiteY216-143822" fmla="*/ 2924661 h 3006470"/>
                        <a:gd name="connsiteX217-143823" fmla="*/ 3871063 w 6006665"/>
                        <a:gd name="connsiteY217-143824" fmla="*/ 2908412 h 3006470"/>
                        <a:gd name="connsiteX218-143825" fmla="*/ 3829645 w 6006665"/>
                        <a:gd name="connsiteY218-143826" fmla="*/ 2936024 h 3006470"/>
                        <a:gd name="connsiteX219-143827" fmla="*/ 3822828 w 6006665"/>
                        <a:gd name="connsiteY219-143828" fmla="*/ 2956476 h 3006470"/>
                        <a:gd name="connsiteX220-143829" fmla="*/ 3818283 w 6006665"/>
                        <a:gd name="connsiteY220-143830" fmla="*/ 2947386 h 3006470"/>
                        <a:gd name="connsiteX221-143831" fmla="*/ 3818283 w 6006665"/>
                        <a:gd name="connsiteY221-143832" fmla="*/ 2935660 h 3006470"/>
                        <a:gd name="connsiteX222-143833" fmla="*/ 3817738 w 6006665"/>
                        <a:gd name="connsiteY222-143834" fmla="*/ 2936024 h 3006470"/>
                        <a:gd name="connsiteX223-143835" fmla="*/ 3810921 w 6006665"/>
                        <a:gd name="connsiteY223-143836" fmla="*/ 2956476 h 3006470"/>
                        <a:gd name="connsiteX224-143837" fmla="*/ 3806376 w 6006665"/>
                        <a:gd name="connsiteY224-143838" fmla="*/ 2947386 h 3006470"/>
                        <a:gd name="connsiteX225-143839" fmla="*/ 3806376 w 6006665"/>
                        <a:gd name="connsiteY225-143840" fmla="*/ 2920116 h 3006470"/>
                        <a:gd name="connsiteX226-143841" fmla="*/ 3818283 w 6006665"/>
                        <a:gd name="connsiteY226-143842" fmla="*/ 2920116 h 3006470"/>
                        <a:gd name="connsiteX227-143843" fmla="*/ 3826828 w 6006665"/>
                        <a:gd name="connsiteY227-143844" fmla="*/ 2920116 h 3006470"/>
                        <a:gd name="connsiteX228-143845" fmla="*/ 3833645 w 6006665"/>
                        <a:gd name="connsiteY228-143846" fmla="*/ 2861032 h 3006470"/>
                        <a:gd name="connsiteX229-143847" fmla="*/ 3822283 w 6006665"/>
                        <a:gd name="connsiteY229-143848" fmla="*/ 2817856 h 3006470"/>
                        <a:gd name="connsiteX230-143849" fmla="*/ 3849553 w 6006665"/>
                        <a:gd name="connsiteY230-143850" fmla="*/ 2795131 h 3006470"/>
                        <a:gd name="connsiteX231-143851" fmla="*/ 3858814 w 6006665"/>
                        <a:gd name="connsiteY231-143852" fmla="*/ 2797336 h 3006470"/>
                        <a:gd name="connsiteX232-143853" fmla="*/ 3861460 w 6006665"/>
                        <a:gd name="connsiteY232-143854" fmla="*/ 2795131 h 3006470"/>
                        <a:gd name="connsiteX233-143855" fmla="*/ 3898487 w 6006665"/>
                        <a:gd name="connsiteY233-143856" fmla="*/ 2803947 h 3006470"/>
                        <a:gd name="connsiteX234-143857" fmla="*/ 3919999 w 6006665"/>
                        <a:gd name="connsiteY234-143858" fmla="*/ 2758772 h 3006470"/>
                        <a:gd name="connsiteX235-143859" fmla="*/ 3935906 w 6006665"/>
                        <a:gd name="connsiteY235-143860" fmla="*/ 2699687 h 3006470"/>
                        <a:gd name="connsiteX236-143861" fmla="*/ 3947269 w 6006665"/>
                        <a:gd name="connsiteY236-143862" fmla="*/ 2676963 h 3006470"/>
                        <a:gd name="connsiteX237-143863" fmla="*/ 3966292 w 6006665"/>
                        <a:gd name="connsiteY237-143864" fmla="*/ 2632575 h 3006470"/>
                        <a:gd name="connsiteX238-143865" fmla="*/ 3915999 w 6006665"/>
                        <a:gd name="connsiteY238-143866" fmla="*/ 2645148 h 3006470"/>
                        <a:gd name="connsiteX239-143867" fmla="*/ 3888729 w 6006665"/>
                        <a:gd name="connsiteY239-143868" fmla="*/ 2667873 h 3006470"/>
                        <a:gd name="connsiteX240-143869" fmla="*/ 3876822 w 6006665"/>
                        <a:gd name="connsiteY240-143870" fmla="*/ 2667873 h 3006470"/>
                        <a:gd name="connsiteX241-143871" fmla="*/ 3829645 w 6006665"/>
                        <a:gd name="connsiteY241-143872" fmla="*/ 2667873 h 3006470"/>
                        <a:gd name="connsiteX242-143873" fmla="*/ 3817738 w 6006665"/>
                        <a:gd name="connsiteY242-143874" fmla="*/ 2667873 h 3006470"/>
                        <a:gd name="connsiteX243-143875" fmla="*/ 3801831 w 6006665"/>
                        <a:gd name="connsiteY243-143876" fmla="*/ 2613334 h 3006470"/>
                        <a:gd name="connsiteX244-143877" fmla="*/ 3758654 w 6006665"/>
                        <a:gd name="connsiteY244-143878" fmla="*/ 2574702 h 3006470"/>
                        <a:gd name="connsiteX245-143879" fmla="*/ 3692753 w 6006665"/>
                        <a:gd name="connsiteY245-143880" fmla="*/ 2558795 h 3006470"/>
                        <a:gd name="connsiteX246-143881" fmla="*/ 3683663 w 6006665"/>
                        <a:gd name="connsiteY246-143882" fmla="*/ 2499711 h 3006470"/>
                        <a:gd name="connsiteX247-143883" fmla="*/ 3672301 w 6006665"/>
                        <a:gd name="connsiteY247-143884" fmla="*/ 2467896 h 3006470"/>
                        <a:gd name="connsiteX248-143885" fmla="*/ 3656393 w 6006665"/>
                        <a:gd name="connsiteY248-143886" fmla="*/ 2440627 h 3006470"/>
                        <a:gd name="connsiteX249-143887" fmla="*/ 3633669 w 6006665"/>
                        <a:gd name="connsiteY249-143888" fmla="*/ 2381542 h 3006470"/>
                        <a:gd name="connsiteX250-143889" fmla="*/ 3601854 w 6006665"/>
                        <a:gd name="connsiteY250-143890" fmla="*/ 2361090 h 3006470"/>
                        <a:gd name="connsiteX251-143891" fmla="*/ 3545995 w 6006665"/>
                        <a:gd name="connsiteY251-143892" fmla="*/ 2339606 h 3006470"/>
                        <a:gd name="connsiteX252-143893" fmla="*/ 3506955 w 6006665"/>
                        <a:gd name="connsiteY252-143894" fmla="*/ 2345183 h 3006470"/>
                        <a:gd name="connsiteX253-143895" fmla="*/ 3463779 w 6006665"/>
                        <a:gd name="connsiteY253-143896" fmla="*/ 2354273 h 3006470"/>
                        <a:gd name="connsiteX254-143897" fmla="*/ 3431964 w 6006665"/>
                        <a:gd name="connsiteY254-143898" fmla="*/ 2381542 h 3006470"/>
                        <a:gd name="connsiteX255-143899" fmla="*/ 3452416 w 6006665"/>
                        <a:gd name="connsiteY255-143900" fmla="*/ 2397450 h 3006470"/>
                        <a:gd name="connsiteX256-143901" fmla="*/ 3452416 w 6006665"/>
                        <a:gd name="connsiteY256-143902" fmla="*/ 2429264 h 3006470"/>
                        <a:gd name="connsiteX257-143903" fmla="*/ 3431964 w 6006665"/>
                        <a:gd name="connsiteY257-143904" fmla="*/ 2451989 h 3006470"/>
                        <a:gd name="connsiteX258-143905" fmla="*/ 3400150 w 6006665"/>
                        <a:gd name="connsiteY258-143906" fmla="*/ 2511073 h 3006470"/>
                        <a:gd name="connsiteX259-143907" fmla="*/ 3400150 w 6006665"/>
                        <a:gd name="connsiteY259-143908" fmla="*/ 2538343 h 3006470"/>
                        <a:gd name="connsiteX260-143909" fmla="*/ 3350155 w 6006665"/>
                        <a:gd name="connsiteY260-143910" fmla="*/ 2570157 h 3006470"/>
                        <a:gd name="connsiteX261-143911" fmla="*/ 3342342 w 6006665"/>
                        <a:gd name="connsiteY261-143912" fmla="*/ 2567553 h 3006470"/>
                        <a:gd name="connsiteX262-143913" fmla="*/ 3338249 w 6006665"/>
                        <a:gd name="connsiteY262-143914" fmla="*/ 2570157 h 3006470"/>
                        <a:gd name="connsiteX263-143915" fmla="*/ 3290527 w 6006665"/>
                        <a:gd name="connsiteY263-143916" fmla="*/ 2554250 h 3006470"/>
                        <a:gd name="connsiteX264-143917" fmla="*/ 3259257 w 6006665"/>
                        <a:gd name="connsiteY264-143918" fmla="*/ 2554250 h 3006470"/>
                        <a:gd name="connsiteX265-143919" fmla="*/ 3247350 w 6006665"/>
                        <a:gd name="connsiteY265-143920" fmla="*/ 2554250 h 3006470"/>
                        <a:gd name="connsiteX266-143921" fmla="*/ 3231443 w 6006665"/>
                        <a:gd name="connsiteY266-143922" fmla="*/ 2538343 h 3006470"/>
                        <a:gd name="connsiteX267-143923" fmla="*/ 3213271 w 6006665"/>
                        <a:gd name="connsiteY267-143924" fmla="*/ 2533799 h 3006470"/>
                        <a:gd name="connsiteX268-143925" fmla="*/ 3168359 w 6006665"/>
                        <a:gd name="connsiteY268-143926" fmla="*/ 2570157 h 3006470"/>
                        <a:gd name="connsiteX269-143927" fmla="*/ 3120637 w 6006665"/>
                        <a:gd name="connsiteY269-143928" fmla="*/ 2581519 h 3006470"/>
                        <a:gd name="connsiteX270-143929" fmla="*/ 3082005 w 6006665"/>
                        <a:gd name="connsiteY270-143930" fmla="*/ 2597427 h 3006470"/>
                        <a:gd name="connsiteX271-143931" fmla="*/ 3074460 w 6006665"/>
                        <a:gd name="connsiteY271-143932" fmla="*/ 2595630 h 3006470"/>
                        <a:gd name="connsiteX272-143933" fmla="*/ 3070098 w 6006665"/>
                        <a:gd name="connsiteY272-143934" fmla="*/ 2597427 h 3006470"/>
                        <a:gd name="connsiteX273-143935" fmla="*/ 3022376 w 6006665"/>
                        <a:gd name="connsiteY273-143936" fmla="*/ 2586064 h 3006470"/>
                        <a:gd name="connsiteX274-143937" fmla="*/ 3000196 w 6006665"/>
                        <a:gd name="connsiteY274-143938" fmla="*/ 2586064 h 3006470"/>
                        <a:gd name="connsiteX275-143939" fmla="*/ 2988289 w 6006665"/>
                        <a:gd name="connsiteY275-143940" fmla="*/ 2586064 h 3006470"/>
                        <a:gd name="connsiteX276-143941" fmla="*/ 2967837 w 6006665"/>
                        <a:gd name="connsiteY276-143942" fmla="*/ 2554250 h 3006470"/>
                        <a:gd name="connsiteX277-143943" fmla="*/ 2929205 w 6006665"/>
                        <a:gd name="connsiteY277-143944" fmla="*/ 2526980 h 3006470"/>
                        <a:gd name="connsiteX278-143945" fmla="*/ 2902153 w 6006665"/>
                        <a:gd name="connsiteY278-143946" fmla="*/ 2523116 h 3006470"/>
                        <a:gd name="connsiteX279-143947" fmla="*/ 2861576 w 6006665"/>
                        <a:gd name="connsiteY279-143948" fmla="*/ 2526980 h 3006470"/>
                        <a:gd name="connsiteX280-143949" fmla="*/ 2822944 w 6006665"/>
                        <a:gd name="connsiteY280-143950" fmla="*/ 2538343 h 3006470"/>
                        <a:gd name="connsiteX281-143951" fmla="*/ 2818139 w 6006665"/>
                        <a:gd name="connsiteY281-143952" fmla="*/ 2536254 h 3006470"/>
                        <a:gd name="connsiteX282-143953" fmla="*/ 2811037 w 6006665"/>
                        <a:gd name="connsiteY282-143954" fmla="*/ 2538343 h 3006470"/>
                        <a:gd name="connsiteX283-143955" fmla="*/ 2758770 w 6006665"/>
                        <a:gd name="connsiteY283-143956" fmla="*/ 2515618 h 3006470"/>
                        <a:gd name="connsiteX284-143957" fmla="*/ 2751953 w 6006665"/>
                        <a:gd name="connsiteY284-143958" fmla="*/ 2472441 h 3006470"/>
                        <a:gd name="connsiteX285-143959" fmla="*/ 2708776 w 6006665"/>
                        <a:gd name="connsiteY285-143960" fmla="*/ 2456534 h 3006470"/>
                        <a:gd name="connsiteX286-143961" fmla="*/ 2676962 w 6006665"/>
                        <a:gd name="connsiteY286-143962" fmla="*/ 2451989 h 3006470"/>
                        <a:gd name="connsiteX287-143963" fmla="*/ 2642534 w 6006665"/>
                        <a:gd name="connsiteY287-143964" fmla="*/ 2430245 h 3006470"/>
                        <a:gd name="connsiteX288-143965" fmla="*/ 2609333 w 6006665"/>
                        <a:gd name="connsiteY288-143966" fmla="*/ 2488348 h 3006470"/>
                        <a:gd name="connsiteX289-143967" fmla="*/ 2625240 w 6006665"/>
                        <a:gd name="connsiteY289-143968" fmla="*/ 2522435 h 3006470"/>
                        <a:gd name="connsiteX290-143969" fmla="*/ 2586608 w 6006665"/>
                        <a:gd name="connsiteY290-143970" fmla="*/ 2558795 h 3006470"/>
                        <a:gd name="connsiteX291-143971" fmla="*/ 2577105 w 6006665"/>
                        <a:gd name="connsiteY291-143972" fmla="*/ 2556532 h 3006470"/>
                        <a:gd name="connsiteX292-143973" fmla="*/ 2574701 w 6006665"/>
                        <a:gd name="connsiteY292-143974" fmla="*/ 2558795 h 3006470"/>
                        <a:gd name="connsiteX293-143975" fmla="*/ 2526979 w 6006665"/>
                        <a:gd name="connsiteY293-143976" fmla="*/ 2547432 h 3006470"/>
                        <a:gd name="connsiteX294-143977" fmla="*/ 2490620 w 6006665"/>
                        <a:gd name="connsiteY294-143978" fmla="*/ 2542887 h 3006470"/>
                        <a:gd name="connsiteX295-143979" fmla="*/ 2463350 w 6006665"/>
                        <a:gd name="connsiteY295-143980" fmla="*/ 2515618 h 3006470"/>
                        <a:gd name="connsiteX296-143981" fmla="*/ 2436625 w 6006665"/>
                        <a:gd name="connsiteY296-143982" fmla="*/ 2515618 h 3006470"/>
                        <a:gd name="connsiteX297-143983" fmla="*/ 2424718 w 6006665"/>
                        <a:gd name="connsiteY297-143984" fmla="*/ 2515618 h 3006470"/>
                        <a:gd name="connsiteX298-143985" fmla="*/ 2398858 w 6006665"/>
                        <a:gd name="connsiteY298-143986" fmla="*/ 2502687 h 3006470"/>
                        <a:gd name="connsiteX299-143987" fmla="*/ 2350272 w 6006665"/>
                        <a:gd name="connsiteY299-143988" fmla="*/ 2526980 h 3006470"/>
                        <a:gd name="connsiteX300-143989" fmla="*/ 2282098 w 6006665"/>
                        <a:gd name="connsiteY300-143990" fmla="*/ 2574702 h 3006470"/>
                        <a:gd name="connsiteX301-143991" fmla="*/ 2238921 w 6006665"/>
                        <a:gd name="connsiteY301-143992" fmla="*/ 2586064 h 3006470"/>
                        <a:gd name="connsiteX302-143993" fmla="*/ 2227559 w 6006665"/>
                        <a:gd name="connsiteY302-143994" fmla="*/ 2590609 h 3006470"/>
                        <a:gd name="connsiteX303-143995" fmla="*/ 2225178 w 6006665"/>
                        <a:gd name="connsiteY303-143996" fmla="*/ 2586799 h 3006470"/>
                        <a:gd name="connsiteX304-143997" fmla="*/ 2215652 w 6006665"/>
                        <a:gd name="connsiteY304-143998" fmla="*/ 2590609 h 3006470"/>
                        <a:gd name="connsiteX305-143999" fmla="*/ 2193596 w 6006665"/>
                        <a:gd name="connsiteY305-144000" fmla="*/ 2555320 h 3006470"/>
                        <a:gd name="connsiteX306-144001" fmla="*/ 2157112 w 6006665"/>
                        <a:gd name="connsiteY306-144002" fmla="*/ 2558795 h 3006470"/>
                        <a:gd name="connsiteX307-144003" fmla="*/ 2156291 w 6006665"/>
                        <a:gd name="connsiteY307-144004" fmla="*/ 2557739 h 3006470"/>
                        <a:gd name="connsiteX308-144005" fmla="*/ 2145205 w 6006665"/>
                        <a:gd name="connsiteY308-144006" fmla="*/ 2558795 h 3006470"/>
                        <a:gd name="connsiteX309-144007" fmla="*/ 2129298 w 6006665"/>
                        <a:gd name="connsiteY309-144008" fmla="*/ 2538343 h 3006470"/>
                        <a:gd name="connsiteX310-144009" fmla="*/ 2102029 w 6006665"/>
                        <a:gd name="connsiteY310-144010" fmla="*/ 2526980 h 3006470"/>
                        <a:gd name="connsiteX311-144011" fmla="*/ 2086121 w 6006665"/>
                        <a:gd name="connsiteY311-144012" fmla="*/ 2495166 h 3006470"/>
                        <a:gd name="connsiteX312-144013" fmla="*/ 2070005 w 6006665"/>
                        <a:gd name="connsiteY312-144014" fmla="*/ 2486212 h 3006470"/>
                        <a:gd name="connsiteX313-144015" fmla="*/ 2027582 w 6006665"/>
                        <a:gd name="connsiteY313-144016" fmla="*/ 2499711 h 3006470"/>
                        <a:gd name="connsiteX314-144017" fmla="*/ 2023845 w 6006665"/>
                        <a:gd name="connsiteY314-144018" fmla="*/ 2497111 h 3006470"/>
                        <a:gd name="connsiteX315-144019" fmla="*/ 2018675 w 6006665"/>
                        <a:gd name="connsiteY315-144020" fmla="*/ 2499711 h 3006470"/>
                        <a:gd name="connsiteX316-144021" fmla="*/ 1971363 w 6006665"/>
                        <a:gd name="connsiteY316-144022" fmla="*/ 2468885 h 3006470"/>
                        <a:gd name="connsiteX317-144023" fmla="*/ 1952591 w 6006665"/>
                        <a:gd name="connsiteY317-144024" fmla="*/ 2495166 h 3006470"/>
                        <a:gd name="connsiteX318-144025" fmla="*/ 1947518 w 6006665"/>
                        <a:gd name="connsiteY318-144026" fmla="*/ 2485599 h 3006470"/>
                        <a:gd name="connsiteX319-144027" fmla="*/ 1940684 w 6006665"/>
                        <a:gd name="connsiteY319-144028" fmla="*/ 2495166 h 3006470"/>
                        <a:gd name="connsiteX320-144029" fmla="*/ 1861147 w 6006665"/>
                        <a:gd name="connsiteY320-144030" fmla="*/ 2345183 h 3006470"/>
                        <a:gd name="connsiteX321-144031" fmla="*/ 1811153 w 6006665"/>
                        <a:gd name="connsiteY321-144032" fmla="*/ 2295189 h 3006470"/>
                        <a:gd name="connsiteX322-144033" fmla="*/ 1813950 w 6006665"/>
                        <a:gd name="connsiteY322-144034" fmla="*/ 2292043 h 3006470"/>
                        <a:gd name="connsiteX323-144035" fmla="*/ 723188 w 6006665"/>
                        <a:gd name="connsiteY323-144036" fmla="*/ 2633786 h 3006470"/>
                        <a:gd name="connsiteX324-144037" fmla="*/ 747026 w 6006665"/>
                        <a:gd name="connsiteY324-144038" fmla="*/ 2670627 h 3006470"/>
                        <a:gd name="connsiteX325-144039" fmla="*/ 763548 w 6006665"/>
                        <a:gd name="connsiteY325-144040" fmla="*/ 2667873 h 3006470"/>
                        <a:gd name="connsiteX326-144041" fmla="*/ 802724 w 6006665"/>
                        <a:gd name="connsiteY326-144042" fmla="*/ 2704232 h 3006470"/>
                        <a:gd name="connsiteX327-144043" fmla="*/ 798179 w 6006665"/>
                        <a:gd name="connsiteY327-144044" fmla="*/ 2731502 h 3006470"/>
                        <a:gd name="connsiteX328-144045" fmla="*/ 818632 w 6006665"/>
                        <a:gd name="connsiteY328-144046" fmla="*/ 2742864 h 3006470"/>
                        <a:gd name="connsiteX329-144047" fmla="*/ 802724 w 6006665"/>
                        <a:gd name="connsiteY329-144048" fmla="*/ 2774679 h 3006470"/>
                        <a:gd name="connsiteX330-144049" fmla="*/ 766365 w 6006665"/>
                        <a:gd name="connsiteY330-144050" fmla="*/ 2779224 h 3006470"/>
                        <a:gd name="connsiteX331-144051" fmla="*/ 727733 w 6006665"/>
                        <a:gd name="connsiteY331-144052" fmla="*/ 2838308 h 3006470"/>
                        <a:gd name="connsiteX332-144053" fmla="*/ 759548 w 6006665"/>
                        <a:gd name="connsiteY332-144054" fmla="*/ 2881485 h 3006470"/>
                        <a:gd name="connsiteX333-144055" fmla="*/ 759548 w 6006665"/>
                        <a:gd name="connsiteY333-144056" fmla="*/ 2920116 h 3006470"/>
                        <a:gd name="connsiteX334-144057" fmla="*/ 798179 w 6006665"/>
                        <a:gd name="connsiteY334-144058" fmla="*/ 2979201 h 3006470"/>
                        <a:gd name="connsiteX335-144059" fmla="*/ 775455 w 6006665"/>
                        <a:gd name="connsiteY335-144060" fmla="*/ 2995108 h 3006470"/>
                        <a:gd name="connsiteX336-144061" fmla="*/ 770910 w 6006665"/>
                        <a:gd name="connsiteY336-144062" fmla="*/ 3006470 h 3006470"/>
                        <a:gd name="connsiteX337-144063" fmla="*/ 759003 w 6006665"/>
                        <a:gd name="connsiteY337-144064" fmla="*/ 3006470 h 3006470"/>
                        <a:gd name="connsiteX338-144065" fmla="*/ 755003 w 6006665"/>
                        <a:gd name="connsiteY338-144066" fmla="*/ 3006470 h 3006470"/>
                        <a:gd name="connsiteX339-144067" fmla="*/ 743096 w 6006665"/>
                        <a:gd name="connsiteY339-144068" fmla="*/ 3006470 h 3006470"/>
                        <a:gd name="connsiteX340-144069" fmla="*/ 715826 w 6006665"/>
                        <a:gd name="connsiteY340-144070" fmla="*/ 2972383 h 3006470"/>
                        <a:gd name="connsiteX341-144071" fmla="*/ 704464 w 6006665"/>
                        <a:gd name="connsiteY341-144072" fmla="*/ 2972383 h 3006470"/>
                        <a:gd name="connsiteX342-144073" fmla="*/ 684012 w 6006665"/>
                        <a:gd name="connsiteY342-144074" fmla="*/ 2963293 h 3006470"/>
                        <a:gd name="connsiteX343-144075" fmla="*/ 672649 w 6006665"/>
                        <a:gd name="connsiteY343-144076" fmla="*/ 2940569 h 3006470"/>
                        <a:gd name="connsiteX344-144077" fmla="*/ 645222 w 6006665"/>
                        <a:gd name="connsiteY344-144078" fmla="*/ 2932732 h 3006470"/>
                        <a:gd name="connsiteX345-144079" fmla="*/ 625472 w 6006665"/>
                        <a:gd name="connsiteY345-144080" fmla="*/ 2936024 h 3006470"/>
                        <a:gd name="connsiteX346-144081" fmla="*/ 623771 w 6006665"/>
                        <a:gd name="connsiteY346-144082" fmla="*/ 2934323 h 3006470"/>
                        <a:gd name="connsiteX347-144083" fmla="*/ 613565 w 6006665"/>
                        <a:gd name="connsiteY347-144084" fmla="*/ 2936024 h 3006470"/>
                        <a:gd name="connsiteX348-144085" fmla="*/ 609020 w 6006665"/>
                        <a:gd name="connsiteY348-144086" fmla="*/ 2931479 h 3006470"/>
                        <a:gd name="connsiteX349-144087" fmla="*/ 559026 w 6006665"/>
                        <a:gd name="connsiteY349-144088" fmla="*/ 2904209 h 3006470"/>
                        <a:gd name="connsiteX350-144089" fmla="*/ 506760 w 6006665"/>
                        <a:gd name="connsiteY350-144090" fmla="*/ 2897392 h 3006470"/>
                        <a:gd name="connsiteX351-144091" fmla="*/ 483280 w 6006665"/>
                        <a:gd name="connsiteY351-144092" fmla="*/ 2890683 h 3006470"/>
                        <a:gd name="connsiteX352-144093" fmla="*/ 480035 w 6006665"/>
                        <a:gd name="connsiteY352-144094" fmla="*/ 2892847 h 3006470"/>
                        <a:gd name="connsiteX353-144095" fmla="*/ 475042 w 6006665"/>
                        <a:gd name="connsiteY353-144096" fmla="*/ 2888329 h 3006470"/>
                        <a:gd name="connsiteX354-144097" fmla="*/ 474945 w 6006665"/>
                        <a:gd name="connsiteY354-144098" fmla="*/ 2888302 h 3006470"/>
                        <a:gd name="connsiteX355-144099" fmla="*/ 468128 w 6006665"/>
                        <a:gd name="connsiteY355-144100" fmla="*/ 2892847 h 3006470"/>
                        <a:gd name="connsiteX356-144101" fmla="*/ 420406 w 6006665"/>
                        <a:gd name="connsiteY356-144102" fmla="*/ 2849670 h 3006470"/>
                        <a:gd name="connsiteX357-144103" fmla="*/ 381774 w 6006665"/>
                        <a:gd name="connsiteY357-144104" fmla="*/ 2833763 h 3006470"/>
                        <a:gd name="connsiteX358-144105" fmla="*/ 349960 w 6006665"/>
                        <a:gd name="connsiteY358-144106" fmla="*/ 2801948 h 3006470"/>
                        <a:gd name="connsiteX359-144107" fmla="*/ 377229 w 6006665"/>
                        <a:gd name="connsiteY359-144108" fmla="*/ 2795131 h 3006470"/>
                        <a:gd name="connsiteX360-144109" fmla="*/ 404499 w 6006665"/>
                        <a:gd name="connsiteY360-144110" fmla="*/ 2747409 h 3006470"/>
                        <a:gd name="connsiteX361-144111" fmla="*/ 388591 w 6006665"/>
                        <a:gd name="connsiteY361-144112" fmla="*/ 2731502 h 3006470"/>
                        <a:gd name="connsiteX362-144113" fmla="*/ 440858 w 6006665"/>
                        <a:gd name="connsiteY362-144114" fmla="*/ 2704232 h 3006470"/>
                        <a:gd name="connsiteX363-144115" fmla="*/ 440858 w 6006665"/>
                        <a:gd name="connsiteY363-144116" fmla="*/ 2701176 h 3006470"/>
                        <a:gd name="connsiteX364-144117" fmla="*/ 416406 w 6006665"/>
                        <a:gd name="connsiteY364-144118" fmla="*/ 2704232 h 3006470"/>
                        <a:gd name="connsiteX365-144119" fmla="*/ 416406 w 6006665"/>
                        <a:gd name="connsiteY365-144120" fmla="*/ 2702744 h 3006470"/>
                        <a:gd name="connsiteX366-144121" fmla="*/ 404499 w 6006665"/>
                        <a:gd name="connsiteY366-144122" fmla="*/ 2704232 h 3006470"/>
                        <a:gd name="connsiteX367-144123" fmla="*/ 404499 w 6006665"/>
                        <a:gd name="connsiteY367-144124" fmla="*/ 2683780 h 3006470"/>
                        <a:gd name="connsiteX368-144125" fmla="*/ 424951 w 6006665"/>
                        <a:gd name="connsiteY368-144126" fmla="*/ 2667873 h 3006470"/>
                        <a:gd name="connsiteX369-144127" fmla="*/ 463583 w 6006665"/>
                        <a:gd name="connsiteY369-144128" fmla="*/ 2661056 h 3006470"/>
                        <a:gd name="connsiteX370-144129" fmla="*/ 468128 w 6006665"/>
                        <a:gd name="connsiteY370-144130" fmla="*/ 2645148 h 3006470"/>
                        <a:gd name="connsiteX371-144131" fmla="*/ 456765 w 6006665"/>
                        <a:gd name="connsiteY371-144132" fmla="*/ 2613334 h 3006470"/>
                        <a:gd name="connsiteX372-144133" fmla="*/ 474945 w 6006665"/>
                        <a:gd name="connsiteY372-144134" fmla="*/ 2586064 h 3006470"/>
                        <a:gd name="connsiteX373-144135" fmla="*/ 474945 w 6006665"/>
                        <a:gd name="connsiteY373-144136" fmla="*/ 2565612 h 3006470"/>
                        <a:gd name="connsiteX374-144137" fmla="*/ 420406 w 6006665"/>
                        <a:gd name="connsiteY374-144138" fmla="*/ 2547432 h 3006470"/>
                        <a:gd name="connsiteX375-144139" fmla="*/ 409588 w 6006665"/>
                        <a:gd name="connsiteY375-144140" fmla="*/ 2547432 h 3006470"/>
                        <a:gd name="connsiteX376-144141" fmla="*/ 397681 w 6006665"/>
                        <a:gd name="connsiteY376-144142" fmla="*/ 2547432 h 3006470"/>
                        <a:gd name="connsiteX377-144143" fmla="*/ 379485 w 6006665"/>
                        <a:gd name="connsiteY377-144144" fmla="*/ 2525193 h 3006470"/>
                        <a:gd name="connsiteX378-144145" fmla="*/ 357322 w 6006665"/>
                        <a:gd name="connsiteY378-144146" fmla="*/ 2531525 h 3006470"/>
                        <a:gd name="connsiteX379-144147" fmla="*/ 352842 w 6006665"/>
                        <a:gd name="connsiteY379-144148" fmla="*/ 2529403 h 3006470"/>
                        <a:gd name="connsiteX380-144149" fmla="*/ 345415 w 6006665"/>
                        <a:gd name="connsiteY380-144150" fmla="*/ 2531525 h 3006470"/>
                        <a:gd name="connsiteX381-144151" fmla="*/ 302238 w 6006665"/>
                        <a:gd name="connsiteY381-144152" fmla="*/ 2511073 h 3006470"/>
                        <a:gd name="connsiteX382-144153" fmla="*/ 302238 w 6006665"/>
                        <a:gd name="connsiteY382-144154" fmla="*/ 2499711 h 3006470"/>
                        <a:gd name="connsiteX383-144155" fmla="*/ 286331 w 6006665"/>
                        <a:gd name="connsiteY383-144156" fmla="*/ 2472441 h 3006470"/>
                        <a:gd name="connsiteX384-144157" fmla="*/ 270968 w 6006665"/>
                        <a:gd name="connsiteY384-144158" fmla="*/ 2472441 h 3006470"/>
                        <a:gd name="connsiteX385-144159" fmla="*/ 259061 w 6006665"/>
                        <a:gd name="connsiteY385-144160" fmla="*/ 2472441 h 3006470"/>
                        <a:gd name="connsiteX386-144161" fmla="*/ 254516 w 6006665"/>
                        <a:gd name="connsiteY386-144162" fmla="*/ 2456534 h 3006470"/>
                        <a:gd name="connsiteX387-144163" fmla="*/ 263606 w 6006665"/>
                        <a:gd name="connsiteY387-144164" fmla="*/ 2440627 h 3006470"/>
                        <a:gd name="connsiteX388-144165" fmla="*/ 243991 w 6006665"/>
                        <a:gd name="connsiteY388-144166" fmla="*/ 2410114 h 3006470"/>
                        <a:gd name="connsiteX389-144167" fmla="*/ 216429 w 6006665"/>
                        <a:gd name="connsiteY389-144168" fmla="*/ 2413357 h 3006470"/>
                        <a:gd name="connsiteX390-144169" fmla="*/ 212956 w 6006665"/>
                        <a:gd name="connsiteY390-144170" fmla="*/ 2412365 h 3006470"/>
                        <a:gd name="connsiteX391-144171" fmla="*/ 204522 w 6006665"/>
                        <a:gd name="connsiteY391-144172" fmla="*/ 2413357 h 3006470"/>
                        <a:gd name="connsiteX392-144173" fmla="*/ 199623 w 6006665"/>
                        <a:gd name="connsiteY392-144174" fmla="*/ 2411957 h 3006470"/>
                        <a:gd name="connsiteX393-144175" fmla="*/ 195977 w 6006665"/>
                        <a:gd name="connsiteY393-144176" fmla="*/ 2424719 h 3006470"/>
                        <a:gd name="connsiteX394-144177" fmla="*/ 184968 w 6006665"/>
                        <a:gd name="connsiteY394-144178" fmla="*/ 2421574 h 3006470"/>
                        <a:gd name="connsiteX395-144179" fmla="*/ 184070 w 6006665"/>
                        <a:gd name="connsiteY395-144180" fmla="*/ 2424719 h 3006470"/>
                        <a:gd name="connsiteX396-144181" fmla="*/ 168163 w 6006665"/>
                        <a:gd name="connsiteY396-144182" fmla="*/ 2420184 h 3006470"/>
                        <a:gd name="connsiteX397-144183" fmla="*/ 156800 w 6006665"/>
                        <a:gd name="connsiteY397-144184" fmla="*/ 2381542 h 3006470"/>
                        <a:gd name="connsiteX398-144185" fmla="*/ 152255 w 6006665"/>
                        <a:gd name="connsiteY398-144186" fmla="*/ 2365635 h 3006470"/>
                        <a:gd name="connsiteX399-144187" fmla="*/ 156800 w 6006665"/>
                        <a:gd name="connsiteY399-144188" fmla="*/ 2361090 h 3006470"/>
                        <a:gd name="connsiteX400-144189" fmla="*/ 168707 w 6006665"/>
                        <a:gd name="connsiteY400-144190" fmla="*/ 2361090 h 3006470"/>
                        <a:gd name="connsiteX401-144191" fmla="*/ 188615 w 6006665"/>
                        <a:gd name="connsiteY401-144192" fmla="*/ 2361090 h 3006470"/>
                        <a:gd name="connsiteX402-144193" fmla="*/ 199977 w 6006665"/>
                        <a:gd name="connsiteY402-144194" fmla="*/ 2349728 h 3006470"/>
                        <a:gd name="connsiteX403-144195" fmla="*/ 188615 w 6006665"/>
                        <a:gd name="connsiteY403-144196" fmla="*/ 2327003 h 3006470"/>
                        <a:gd name="connsiteX404-144197" fmla="*/ 168163 w 6006665"/>
                        <a:gd name="connsiteY404-144198" fmla="*/ 2317914 h 3006470"/>
                        <a:gd name="connsiteX405-144199" fmla="*/ 168163 w 6006665"/>
                        <a:gd name="connsiteY405-144200" fmla="*/ 2311096 h 3006470"/>
                        <a:gd name="connsiteX406-144201" fmla="*/ 152255 w 6006665"/>
                        <a:gd name="connsiteY406-144202" fmla="*/ 2295189 h 3006470"/>
                        <a:gd name="connsiteX407-144203" fmla="*/ 129531 w 6006665"/>
                        <a:gd name="connsiteY407-144204" fmla="*/ 2258829 h 3006470"/>
                        <a:gd name="connsiteX408-144205" fmla="*/ 140893 w 6006665"/>
                        <a:gd name="connsiteY408-144206" fmla="*/ 2236105 h 3006470"/>
                        <a:gd name="connsiteX409-144207" fmla="*/ 136348 w 6006665"/>
                        <a:gd name="connsiteY409-144208" fmla="*/ 2208835 h 3006470"/>
                        <a:gd name="connsiteX410-144209" fmla="*/ 103789 w 6006665"/>
                        <a:gd name="connsiteY410-144210" fmla="*/ 2195428 h 3006470"/>
                        <a:gd name="connsiteX411-144211" fmla="*/ 93716 w 6006665"/>
                        <a:gd name="connsiteY411-144212" fmla="*/ 2199745 h 3006470"/>
                        <a:gd name="connsiteX412-144213" fmla="*/ 91868 w 6006665"/>
                        <a:gd name="connsiteY412-144214" fmla="*/ 2195434 h 3006470"/>
                        <a:gd name="connsiteX413-144215" fmla="*/ 81809 w 6006665"/>
                        <a:gd name="connsiteY413-144216" fmla="*/ 2199745 h 3006470"/>
                        <a:gd name="connsiteX414-144217" fmla="*/ 74992 w 6006665"/>
                        <a:gd name="connsiteY414-144218" fmla="*/ 2183838 h 3006470"/>
                        <a:gd name="connsiteX415-144219" fmla="*/ 34087 w 6006665"/>
                        <a:gd name="connsiteY415-144220" fmla="*/ 2172476 h 3006470"/>
                        <a:gd name="connsiteX416-144221" fmla="*/ 22725 w 6006665"/>
                        <a:gd name="connsiteY416-144222" fmla="*/ 2129299 h 3006470"/>
                        <a:gd name="connsiteX417-144223" fmla="*/ 22725 w 6006665"/>
                        <a:gd name="connsiteY417-144224" fmla="*/ 2097484 h 3006470"/>
                        <a:gd name="connsiteX418-144225" fmla="*/ 0 w 6006665"/>
                        <a:gd name="connsiteY418-144226" fmla="*/ 2081577 h 3006470"/>
                        <a:gd name="connsiteX419-144227" fmla="*/ 15907 w 6006665"/>
                        <a:gd name="connsiteY419-144228" fmla="*/ 2058853 h 3006470"/>
                        <a:gd name="connsiteX420-144229" fmla="*/ 6818 w 6006665"/>
                        <a:gd name="connsiteY420-144230" fmla="*/ 1995224 h 3006470"/>
                        <a:gd name="connsiteX421-144231" fmla="*/ 34087 w 6006665"/>
                        <a:gd name="connsiteY421-144232" fmla="*/ 1952047 h 3006470"/>
                        <a:gd name="connsiteX422-144233" fmla="*/ 27270 w 6006665"/>
                        <a:gd name="connsiteY422-144234" fmla="*/ 1940685 h 3006470"/>
                        <a:gd name="connsiteX423-144235" fmla="*/ 70447 w 6006665"/>
                        <a:gd name="connsiteY423-144236" fmla="*/ 1902053 h 3006470"/>
                        <a:gd name="connsiteX424-144237" fmla="*/ 27270 w 6006665"/>
                        <a:gd name="connsiteY424-144238" fmla="*/ 1865693 h 3006470"/>
                        <a:gd name="connsiteX425-144239" fmla="*/ 109078 w 6006665"/>
                        <a:gd name="connsiteY425-144240" fmla="*/ 1767977 h 3006470"/>
                        <a:gd name="connsiteX426-144241" fmla="*/ 145438 w 6006665"/>
                        <a:gd name="connsiteY426-144242" fmla="*/ 1724800 h 3006470"/>
                        <a:gd name="connsiteX427-144243" fmla="*/ 156800 w 6006665"/>
                        <a:gd name="connsiteY427-144244" fmla="*/ 1681624 h 3006470"/>
                        <a:gd name="connsiteX428-144245" fmla="*/ 102261 w 6006665"/>
                        <a:gd name="connsiteY428-144246" fmla="*/ 1629357 h 3006470"/>
                        <a:gd name="connsiteX429-144247" fmla="*/ 118168 w 6006665"/>
                        <a:gd name="connsiteY429-144248" fmla="*/ 1574818 h 3006470"/>
                        <a:gd name="connsiteX430-144249" fmla="*/ 86354 w 6006665"/>
                        <a:gd name="connsiteY430-144250" fmla="*/ 1511189 h 3006470"/>
                        <a:gd name="connsiteX431-144251" fmla="*/ 298238 w 6006665"/>
                        <a:gd name="connsiteY431-144252" fmla="*/ 1554366 h 3006470"/>
                        <a:gd name="connsiteX432-144253" fmla="*/ 345959 w 6006665"/>
                        <a:gd name="connsiteY432-144254" fmla="*/ 1586180 h 3006470"/>
                        <a:gd name="connsiteX433-144255" fmla="*/ 362087 w 6006665"/>
                        <a:gd name="connsiteY433-144256" fmla="*/ 1595588 h 3006470"/>
                        <a:gd name="connsiteX434-144257" fmla="*/ 365867 w 6006665"/>
                        <a:gd name="connsiteY434-144258" fmla="*/ 1563455 h 3006470"/>
                        <a:gd name="connsiteX435-144259" fmla="*/ 345415 w 6006665"/>
                        <a:gd name="connsiteY435-144260" fmla="*/ 1527096 h 3006470"/>
                        <a:gd name="connsiteX436-144261" fmla="*/ 365867 w 6006665"/>
                        <a:gd name="connsiteY436-144262" fmla="*/ 1495281 h 3006470"/>
                        <a:gd name="connsiteX437-144263" fmla="*/ 374560 w 6006665"/>
                        <a:gd name="connsiteY437-144264" fmla="*/ 1500280 h 3006470"/>
                        <a:gd name="connsiteX438-144265" fmla="*/ 377774 w 6006665"/>
                        <a:gd name="connsiteY438-144266" fmla="*/ 1495281 h 3006470"/>
                        <a:gd name="connsiteX439-144267" fmla="*/ 461933 w 6006665"/>
                        <a:gd name="connsiteY439-144268" fmla="*/ 1543673 h 3006470"/>
                        <a:gd name="connsiteX440-144269" fmla="*/ 484035 w 6006665"/>
                        <a:gd name="connsiteY440-144270" fmla="*/ 1527096 h 3006470"/>
                        <a:gd name="connsiteX441-144271" fmla="*/ 463583 w 6006665"/>
                        <a:gd name="connsiteY441-144272" fmla="*/ 1461194 h 3006470"/>
                        <a:gd name="connsiteX442-144273" fmla="*/ 1677078 w 6006665"/>
                        <a:gd name="connsiteY442-144274" fmla="*/ 1370296 h 3006470"/>
                        <a:gd name="connsiteX443-144275" fmla="*/ 1720255 w 6006665"/>
                        <a:gd name="connsiteY443-144276" fmla="*/ 1349844 h 3006470"/>
                        <a:gd name="connsiteX444-144277" fmla="*/ 1731617 w 6006665"/>
                        <a:gd name="connsiteY444-144278" fmla="*/ 1299850 h 3006470"/>
                        <a:gd name="connsiteX445-144279" fmla="*/ 1758887 w 6006665"/>
                        <a:gd name="connsiteY445-144280" fmla="*/ 1256673 h 3006470"/>
                        <a:gd name="connsiteX446-144281" fmla="*/ 1736162 w 6006665"/>
                        <a:gd name="connsiteY446-144282" fmla="*/ 1197589 h 3006470"/>
                        <a:gd name="connsiteX447-144283" fmla="*/ 1758887 w 6006665"/>
                        <a:gd name="connsiteY447-144284" fmla="*/ 1133960 h 3006470"/>
                        <a:gd name="connsiteX448-144285" fmla="*/ 1704347 w 6006665"/>
                        <a:gd name="connsiteY448-144286" fmla="*/ 1070331 h 3006470"/>
                        <a:gd name="connsiteX449-144287" fmla="*/ 1736162 w 6006665"/>
                        <a:gd name="connsiteY449-144288" fmla="*/ 961252 h 3006470"/>
                        <a:gd name="connsiteX450-144289" fmla="*/ 1688440 w 6006665"/>
                        <a:gd name="connsiteY450-144290" fmla="*/ 865809 h 3006470"/>
                        <a:gd name="connsiteX451-144291" fmla="*/ 1752069 w 6006665"/>
                        <a:gd name="connsiteY451-144292" fmla="*/ 788545 h 3006470"/>
                        <a:gd name="connsiteX452-144293" fmla="*/ 1747524 w 6006665"/>
                        <a:gd name="connsiteY452-144294" fmla="*/ 704464 h 3006470"/>
                        <a:gd name="connsiteX453-144295" fmla="*/ 1763431 w 6006665"/>
                        <a:gd name="connsiteY453-144296" fmla="*/ 697647 h 3006470"/>
                        <a:gd name="connsiteX454-144297" fmla="*/ 1764877 w 6006665"/>
                        <a:gd name="connsiteY454-144298" fmla="*/ 702130 h 3006470"/>
                        <a:gd name="connsiteX455-144299" fmla="*/ 1775339 w 6006665"/>
                        <a:gd name="connsiteY455-144300" fmla="*/ 697647 h 3006470"/>
                        <a:gd name="connsiteX456-144301" fmla="*/ 1798063 w 6006665"/>
                        <a:gd name="connsiteY456-144302" fmla="*/ 768093 h 3006470"/>
                        <a:gd name="connsiteX457-144303" fmla="*/ 1791454 w 6006665"/>
                        <a:gd name="connsiteY457-144304" fmla="*/ 815304 h 3006470"/>
                        <a:gd name="connsiteX458-144305" fmla="*/ 1854330 w 6006665"/>
                        <a:gd name="connsiteY458-144306" fmla="*/ 772638 h 3006470"/>
                        <a:gd name="connsiteX459-144307" fmla="*/ 1931594 w 6006665"/>
                        <a:gd name="connsiteY459-144308" fmla="*/ 763548 h 3006470"/>
                        <a:gd name="connsiteX460-144309" fmla="*/ 1932772 w 6006665"/>
                        <a:gd name="connsiteY460-144310" fmla="*/ 764810 h 3006470"/>
                        <a:gd name="connsiteX461-144311" fmla="*/ 1943501 w 6006665"/>
                        <a:gd name="connsiteY461-144312" fmla="*/ 763548 h 3006470"/>
                        <a:gd name="connsiteX462-144313" fmla="*/ 1988608 w 6006665"/>
                        <a:gd name="connsiteY462-144314" fmla="*/ 811877 h 3006470"/>
                        <a:gd name="connsiteX463-144315" fmla="*/ 1963408 w 6006665"/>
                        <a:gd name="connsiteY463-144316" fmla="*/ 736278 h 3006470"/>
                        <a:gd name="connsiteX464-144317" fmla="*/ 1963408 w 6006665"/>
                        <a:gd name="connsiteY464-144318" fmla="*/ 595386 h 3006470"/>
                        <a:gd name="connsiteX465-144319" fmla="*/ 2027037 w 6006665"/>
                        <a:gd name="connsiteY465-144320" fmla="*/ 574934 h 3006470"/>
                        <a:gd name="connsiteX466-144321" fmla="*/ 2037269 w 6006665"/>
                        <a:gd name="connsiteY466-144322" fmla="*/ 575472 h 3006470"/>
                        <a:gd name="connsiteX467-144323" fmla="*/ 2038944 w 6006665"/>
                        <a:gd name="connsiteY467-144324" fmla="*/ 574934 h 3006470"/>
                        <a:gd name="connsiteX468-144325" fmla="*/ 2115414 w 6006665"/>
                        <a:gd name="connsiteY468-144326" fmla="*/ 578958 h 3006470"/>
                        <a:gd name="connsiteX469-144327" fmla="*/ 2192927 w 6006665"/>
                        <a:gd name="connsiteY469-144328" fmla="*/ 559026 h 3006470"/>
                        <a:gd name="connsiteX470-144329" fmla="*/ 2167930 w 6006665"/>
                        <a:gd name="connsiteY470-144330" fmla="*/ 493125 h 3006470"/>
                        <a:gd name="connsiteX471-144331" fmla="*/ 2204289 w 6006665"/>
                        <a:gd name="connsiteY471-144332" fmla="*/ 402226 h 3006470"/>
                        <a:gd name="connsiteX472-144333" fmla="*/ 2247466 w 6006665"/>
                        <a:gd name="connsiteY472-144334" fmla="*/ 397681 h 3006470"/>
                        <a:gd name="connsiteX473-144335" fmla="*/ 2317913 w 6006665"/>
                        <a:gd name="connsiteY473-144336" fmla="*/ 322690 h 3006470"/>
                        <a:gd name="connsiteX474-144337" fmla="*/ 2420183 w 6006665"/>
                        <a:gd name="connsiteY474-144338" fmla="*/ 304510 h 3006470"/>
                        <a:gd name="connsiteX475-144339" fmla="*/ 2429263 w 6006665"/>
                        <a:gd name="connsiteY475-144340" fmla="*/ 263606 h 3006470"/>
                        <a:gd name="connsiteX476-144341" fmla="*/ 2526979 w 6006665"/>
                        <a:gd name="connsiteY476-144342" fmla="*/ 252244 h 3006470"/>
                        <a:gd name="connsiteX477-144343" fmla="*/ 2528058 w 6006665"/>
                        <a:gd name="connsiteY477-144344" fmla="*/ 253503 h 3006470"/>
                        <a:gd name="connsiteX478-144345" fmla="*/ 2538886 w 6006665"/>
                        <a:gd name="connsiteY478-144346" fmla="*/ 252244 h 3006470"/>
                        <a:gd name="connsiteX479-144347" fmla="*/ 2560820 w 6006665"/>
                        <a:gd name="connsiteY479-144348" fmla="*/ 277833 h 3006470"/>
                        <a:gd name="connsiteX480-144349" fmla="*/ 2640602 w 6006665"/>
                        <a:gd name="connsiteY480-144350" fmla="*/ 202249 h 3006470"/>
                        <a:gd name="connsiteX481-144351" fmla="*/ 2652509 w 6006665"/>
                        <a:gd name="connsiteY481-144352" fmla="*/ 202249 h 3006470"/>
                        <a:gd name="connsiteX482-144353" fmla="*/ 2704231 w 6006665"/>
                        <a:gd name="connsiteY482-144354" fmla="*/ 202249 h 3006470"/>
                        <a:gd name="connsiteX483-144355" fmla="*/ 2715593 w 6006665"/>
                        <a:gd name="connsiteY483-144356" fmla="*/ 134075 h 3006470"/>
                        <a:gd name="connsiteX484-144357" fmla="*/ 2751953 w 6006665"/>
                        <a:gd name="connsiteY484-144358" fmla="*/ 68174 h 3006470"/>
                        <a:gd name="connsiteX485-144359" fmla="*/ 2838307 w 6006665"/>
                        <a:gd name="connsiteY485-144360" fmla="*/ 0 h 3006470"/>
                        <a:gd name="connsiteX0-144361" fmla="*/ 1791129 w 6006665"/>
                        <a:gd name="connsiteY0-144362" fmla="*/ 817622 h 3006470"/>
                        <a:gd name="connsiteX1-144363" fmla="*/ 1782156 w 6006665"/>
                        <a:gd name="connsiteY1-144364" fmla="*/ 881716 h 3006470"/>
                        <a:gd name="connsiteX2-144365" fmla="*/ 1809554 w 6006665"/>
                        <a:gd name="connsiteY2-144366" fmla="*/ 895415 h 3006470"/>
                        <a:gd name="connsiteX3-144367" fmla="*/ 1791129 w 6006665"/>
                        <a:gd name="connsiteY3-144368" fmla="*/ 817622 h 3006470"/>
                        <a:gd name="connsiteX4-144369" fmla="*/ 2838307 w 6006665"/>
                        <a:gd name="connsiteY4-144370" fmla="*/ 0 h 3006470"/>
                        <a:gd name="connsiteX5-144371" fmla="*/ 2844246 w 6006665"/>
                        <a:gd name="connsiteY5-144372" fmla="*/ 4711 h 3006470"/>
                        <a:gd name="connsiteX6-144373" fmla="*/ 2850213 w 6006665"/>
                        <a:gd name="connsiteY6-144374" fmla="*/ 0 h 3006470"/>
                        <a:gd name="connsiteX7-144375" fmla="*/ 2916115 w 6006665"/>
                        <a:gd name="connsiteY7-144376" fmla="*/ 52267 h 3006470"/>
                        <a:gd name="connsiteX8-144377" fmla="*/ 2861576 w 6006665"/>
                        <a:gd name="connsiteY8-144378" fmla="*/ 90899 h 3006470"/>
                        <a:gd name="connsiteX9-144379" fmla="*/ 2947929 w 6006665"/>
                        <a:gd name="connsiteY9-144380" fmla="*/ 118168 h 3006470"/>
                        <a:gd name="connsiteX10-144381" fmla="*/ 2957621 w 6006665"/>
                        <a:gd name="connsiteY10-144382" fmla="*/ 186006 h 3006470"/>
                        <a:gd name="connsiteX11-144383" fmla="*/ 2979199 w 6006665"/>
                        <a:gd name="connsiteY11-144384" fmla="*/ 161345 h 3006470"/>
                        <a:gd name="connsiteX12-144385" fmla="*/ 2991106 w 6006665"/>
                        <a:gd name="connsiteY12-144386" fmla="*/ 161345 h 3006470"/>
                        <a:gd name="connsiteX13-144387" fmla="*/ 3086005 w 6006665"/>
                        <a:gd name="connsiteY13-144388" fmla="*/ 161345 h 3006470"/>
                        <a:gd name="connsiteX14-144389" fmla="*/ 3097912 w 6006665"/>
                        <a:gd name="connsiteY14-144390" fmla="*/ 161345 h 3006470"/>
                        <a:gd name="connsiteX15-144391" fmla="*/ 3179721 w 6006665"/>
                        <a:gd name="connsiteY15-144392" fmla="*/ 236336 h 3006470"/>
                        <a:gd name="connsiteX16-144393" fmla="*/ 3211535 w 6006665"/>
                        <a:gd name="connsiteY16-144394" fmla="*/ 295420 h 3006470"/>
                        <a:gd name="connsiteX17-144395" fmla="*/ 3200173 w 6006665"/>
                        <a:gd name="connsiteY17-144396" fmla="*/ 370412 h 3006470"/>
                        <a:gd name="connsiteX18-144397" fmla="*/ 3161541 w 6006665"/>
                        <a:gd name="connsiteY18-144398" fmla="*/ 413589 h 3006470"/>
                        <a:gd name="connsiteX19-144399" fmla="*/ 3066097 w 6006665"/>
                        <a:gd name="connsiteY19-144400" fmla="*/ 488580 h 3006470"/>
                        <a:gd name="connsiteX20-144401" fmla="*/ 3034283 w 6006665"/>
                        <a:gd name="connsiteY20-144402" fmla="*/ 531757 h 3006470"/>
                        <a:gd name="connsiteX21-144403" fmla="*/ 3082005 w 6006665"/>
                        <a:gd name="connsiteY21-144404" fmla="*/ 547664 h 3006470"/>
                        <a:gd name="connsiteX22-144405" fmla="*/ 3129459 w 6006665"/>
                        <a:gd name="connsiteY22-144406" fmla="*/ 575345 h 3006470"/>
                        <a:gd name="connsiteX23-144407" fmla="*/ 3156451 w 6006665"/>
                        <a:gd name="connsiteY23-144408" fmla="*/ 552209 h 3006470"/>
                        <a:gd name="connsiteX24-144409" fmla="*/ 3158460 w 6006665"/>
                        <a:gd name="connsiteY24-144410" fmla="*/ 560693 h 3006470"/>
                        <a:gd name="connsiteX25-144411" fmla="*/ 3168359 w 6006665"/>
                        <a:gd name="connsiteY25-144412" fmla="*/ 552209 h 3006470"/>
                        <a:gd name="connsiteX26-144413" fmla="*/ 3184984 w 6006665"/>
                        <a:gd name="connsiteY26-144414" fmla="*/ 622402 h 3006470"/>
                        <a:gd name="connsiteX27-144415" fmla="*/ 3192811 w 6006665"/>
                        <a:gd name="connsiteY27-144416" fmla="*/ 606748 h 3006470"/>
                        <a:gd name="connsiteX28-144417" fmla="*/ 3251895 w 6006665"/>
                        <a:gd name="connsiteY28-144418" fmla="*/ 586296 h 3006470"/>
                        <a:gd name="connsiteX29-144419" fmla="*/ 3259833 w 6006665"/>
                        <a:gd name="connsiteY29-144420" fmla="*/ 587670 h 3006470"/>
                        <a:gd name="connsiteX30-144421" fmla="*/ 3263802 w 6006665"/>
                        <a:gd name="connsiteY30-144422" fmla="*/ 586296 h 3006470"/>
                        <a:gd name="connsiteX31-144423" fmla="*/ 3381970 w 6006665"/>
                        <a:gd name="connsiteY31-144424" fmla="*/ 606748 h 3006470"/>
                        <a:gd name="connsiteX32-144425" fmla="*/ 3388787 w 6006665"/>
                        <a:gd name="connsiteY32-144426" fmla="*/ 665832 h 3006470"/>
                        <a:gd name="connsiteX33-144427" fmla="*/ 3531529 w 6006665"/>
                        <a:gd name="connsiteY33-144428" fmla="*/ 686823 h 3006470"/>
                        <a:gd name="connsiteX34-144429" fmla="*/ 3538225 w 6006665"/>
                        <a:gd name="connsiteY34-144430" fmla="*/ 590841 h 3006470"/>
                        <a:gd name="connsiteX35-144431" fmla="*/ 3549910 w 6006665"/>
                        <a:gd name="connsiteY35-144432" fmla="*/ 594028 h 3006470"/>
                        <a:gd name="connsiteX36-144433" fmla="*/ 3550132 w 6006665"/>
                        <a:gd name="connsiteY36-144434" fmla="*/ 590841 h 3006470"/>
                        <a:gd name="connsiteX37-144435" fmla="*/ 3625123 w 6006665"/>
                        <a:gd name="connsiteY37-144436" fmla="*/ 611293 h 3006470"/>
                        <a:gd name="connsiteX38-144437" fmla="*/ 3672301 w 6006665"/>
                        <a:gd name="connsiteY38-144438" fmla="*/ 611293 h 3006470"/>
                        <a:gd name="connsiteX39-144439" fmla="*/ 3684207 w 6006665"/>
                        <a:gd name="connsiteY39-144440" fmla="*/ 611293 h 3006470"/>
                        <a:gd name="connsiteX40-144441" fmla="*/ 3743291 w 6006665"/>
                        <a:gd name="connsiteY40-144442" fmla="*/ 677194 h 3006470"/>
                        <a:gd name="connsiteX41-144443" fmla="*/ 3759199 w 6006665"/>
                        <a:gd name="connsiteY41-144444" fmla="*/ 756731 h 3006470"/>
                        <a:gd name="connsiteX42-144445" fmla="*/ 3738747 w 6006665"/>
                        <a:gd name="connsiteY42-144446" fmla="*/ 806725 h 3006470"/>
                        <a:gd name="connsiteX43-144447" fmla="*/ 3786469 w 6006665"/>
                        <a:gd name="connsiteY43-144448" fmla="*/ 897623 h 3006470"/>
                        <a:gd name="connsiteX44-144449" fmla="*/ 3835603 w 6006665"/>
                        <a:gd name="connsiteY44-144450" fmla="*/ 933529 h 3006470"/>
                        <a:gd name="connsiteX45-144451" fmla="*/ 3865460 w 6006665"/>
                        <a:gd name="connsiteY45-144452" fmla="*/ 822632 h 3006470"/>
                        <a:gd name="connsiteX46-144453" fmla="*/ 3875077 w 6006665"/>
                        <a:gd name="connsiteY46-144454" fmla="*/ 831139 h 3006470"/>
                        <a:gd name="connsiteX47-144455" fmla="*/ 3877367 w 6006665"/>
                        <a:gd name="connsiteY47-144456" fmla="*/ 822632 h 3006470"/>
                        <a:gd name="connsiteX48-144457" fmla="*/ 3932151 w 6006665"/>
                        <a:gd name="connsiteY48-144458" fmla="*/ 871095 h 3006470"/>
                        <a:gd name="connsiteX49-144459" fmla="*/ 3988173 w 6006665"/>
                        <a:gd name="connsiteY49-144460" fmla="*/ 843084 h 3006470"/>
                        <a:gd name="connsiteX50-144461" fmla="*/ 3993852 w 6006665"/>
                        <a:gd name="connsiteY50-144462" fmla="*/ 846199 h 3006470"/>
                        <a:gd name="connsiteX51-144463" fmla="*/ 4000080 w 6006665"/>
                        <a:gd name="connsiteY51-144464" fmla="*/ 843084 h 3006470"/>
                        <a:gd name="connsiteX52-144465" fmla="*/ 4062426 w 6006665"/>
                        <a:gd name="connsiteY52-144466" fmla="*/ 877274 h 3006470"/>
                        <a:gd name="connsiteX53-144467" fmla="*/ 4085889 w 6006665"/>
                        <a:gd name="connsiteY53-144468" fmla="*/ 849902 h 3006470"/>
                        <a:gd name="connsiteX54-144469" fmla="*/ 4095563 w 6006665"/>
                        <a:gd name="connsiteY54-144470" fmla="*/ 852506 h 3006470"/>
                        <a:gd name="connsiteX55-144471" fmla="*/ 4097796 w 6006665"/>
                        <a:gd name="connsiteY55-144472" fmla="*/ 849902 h 3006470"/>
                        <a:gd name="connsiteX56-144473" fmla="*/ 4144150 w 6006665"/>
                        <a:gd name="connsiteY56-144474" fmla="*/ 862382 h 3006470"/>
                        <a:gd name="connsiteX57-144475" fmla="*/ 4117703 w 6006665"/>
                        <a:gd name="connsiteY57-144476" fmla="*/ 752186 h 3006470"/>
                        <a:gd name="connsiteX58-144477" fmla="*/ 4165425 w 6006665"/>
                        <a:gd name="connsiteY58-144478" fmla="*/ 697647 h 3006470"/>
                        <a:gd name="connsiteX59-144479" fmla="*/ 4175231 w 6006665"/>
                        <a:gd name="connsiteY59-144480" fmla="*/ 700048 h 3006470"/>
                        <a:gd name="connsiteX60-144481" fmla="*/ 4177332 w 6006665"/>
                        <a:gd name="connsiteY60-144482" fmla="*/ 697647 h 3006470"/>
                        <a:gd name="connsiteX61-144483" fmla="*/ 4511384 w 6006665"/>
                        <a:gd name="connsiteY61-144484" fmla="*/ 779455 h 3006470"/>
                        <a:gd name="connsiteX62-144485" fmla="*/ 4543199 w 6006665"/>
                        <a:gd name="connsiteY62-144486" fmla="*/ 849902 h 3006470"/>
                        <a:gd name="connsiteX63-144487" fmla="*/ 4639242 w 6006665"/>
                        <a:gd name="connsiteY63-144488" fmla="*/ 932544 h 3006470"/>
                        <a:gd name="connsiteX64-144489" fmla="*/ 4774445 w 6006665"/>
                        <a:gd name="connsiteY64-144490" fmla="*/ 913531 h 3006470"/>
                        <a:gd name="connsiteX65-144491" fmla="*/ 4778496 w 6006665"/>
                        <a:gd name="connsiteY65-144492" fmla="*/ 914635 h 3006470"/>
                        <a:gd name="connsiteX66-144493" fmla="*/ 4786352 w 6006665"/>
                        <a:gd name="connsiteY66-144494" fmla="*/ 913531 h 3006470"/>
                        <a:gd name="connsiteX67-144495" fmla="*/ 4861343 w 6006665"/>
                        <a:gd name="connsiteY67-144496" fmla="*/ 933983 h 3006470"/>
                        <a:gd name="connsiteX68-144497" fmla="*/ 4893158 w 6006665"/>
                        <a:gd name="connsiteY68-144498" fmla="*/ 977160 h 3006470"/>
                        <a:gd name="connsiteX69-144499" fmla="*/ 4888613 w 6006665"/>
                        <a:gd name="connsiteY69-144500" fmla="*/ 1058968 h 3006470"/>
                        <a:gd name="connsiteX70-144501" fmla="*/ 4927677 w 6006665"/>
                        <a:gd name="connsiteY70-144502" fmla="*/ 1083640 h 3006470"/>
                        <a:gd name="connsiteX71-144503" fmla="*/ 4967605 w 6006665"/>
                        <a:gd name="connsiteY71-144504" fmla="*/ 1070331 h 3006470"/>
                        <a:gd name="connsiteX72-144505" fmla="*/ 5038051 w 6006665"/>
                        <a:gd name="connsiteY72-144506" fmla="*/ 1063513 h 3006470"/>
                        <a:gd name="connsiteX73-144507" fmla="*/ 5040730 w 6006665"/>
                        <a:gd name="connsiteY73-144508" fmla="*/ 1064406 h 3006470"/>
                        <a:gd name="connsiteX74-144509" fmla="*/ 5049958 w 6006665"/>
                        <a:gd name="connsiteY74-144510" fmla="*/ 1063513 h 3006470"/>
                        <a:gd name="connsiteX75-144511" fmla="*/ 5114249 w 6006665"/>
                        <a:gd name="connsiteY75-144512" fmla="*/ 1084944 h 3006470"/>
                        <a:gd name="connsiteX76-144513" fmla="*/ 5176671 w 6006665"/>
                        <a:gd name="connsiteY76-144514" fmla="*/ 1074876 h 3006470"/>
                        <a:gd name="connsiteX77-144515" fmla="*/ 5177801 w 6006665"/>
                        <a:gd name="connsiteY77-144516" fmla="*/ 1076614 h 3006470"/>
                        <a:gd name="connsiteX78-144517" fmla="*/ 5188578 w 6006665"/>
                        <a:gd name="connsiteY78-144518" fmla="*/ 1074876 h 3006470"/>
                        <a:gd name="connsiteX79-144519" fmla="*/ 5243719 w 6006665"/>
                        <a:gd name="connsiteY79-144520" fmla="*/ 1159707 h 3006470"/>
                        <a:gd name="connsiteX80-144521" fmla="*/ 5283477 w 6006665"/>
                        <a:gd name="connsiteY80-144522" fmla="*/ 1129415 h 3006470"/>
                        <a:gd name="connsiteX81-144523" fmla="*/ 5258480 w 6006665"/>
                        <a:gd name="connsiteY81-144524" fmla="*/ 1063513 h 3006470"/>
                        <a:gd name="connsiteX82-144525" fmla="*/ 5267570 w 6006665"/>
                        <a:gd name="connsiteY82-144526" fmla="*/ 1015792 h 3006470"/>
                        <a:gd name="connsiteX83-144527" fmla="*/ 5278896 w 6006665"/>
                        <a:gd name="connsiteY83-144528" fmla="*/ 1018841 h 3006470"/>
                        <a:gd name="connsiteX84-144529" fmla="*/ 5279477 w 6006665"/>
                        <a:gd name="connsiteY84-144530" fmla="*/ 1015792 h 3006470"/>
                        <a:gd name="connsiteX85-144531" fmla="*/ 5395510 w 6006665"/>
                        <a:gd name="connsiteY85-144532" fmla="*/ 1047031 h 3006470"/>
                        <a:gd name="connsiteX86-144533" fmla="*/ 5463001 w 6006665"/>
                        <a:gd name="connsiteY86-144534" fmla="*/ 1043061 h 3006470"/>
                        <a:gd name="connsiteX87-144535" fmla="*/ 5464386 w 6006665"/>
                        <a:gd name="connsiteY87-144536" fmla="*/ 1043680 h 3006470"/>
                        <a:gd name="connsiteX88-144537" fmla="*/ 5474909 w 6006665"/>
                        <a:gd name="connsiteY88-144538" fmla="*/ 1043061 h 3006470"/>
                        <a:gd name="connsiteX89-144539" fmla="*/ 5581715 w 6006665"/>
                        <a:gd name="connsiteY89-144540" fmla="*/ 1090783 h 3006470"/>
                        <a:gd name="connsiteX90-144541" fmla="*/ 5633981 w 6006665"/>
                        <a:gd name="connsiteY90-144542" fmla="*/ 1133960 h 3006470"/>
                        <a:gd name="connsiteX91-144543" fmla="*/ 5720335 w 6006665"/>
                        <a:gd name="connsiteY91-144544" fmla="*/ 1213496 h 3006470"/>
                        <a:gd name="connsiteX92-144545" fmla="*/ 5822595 w 6006665"/>
                        <a:gd name="connsiteY92-144546" fmla="*/ 1311212 h 3006470"/>
                        <a:gd name="connsiteX93-144547" fmla="*/ 5818051 w 6006665"/>
                        <a:gd name="connsiteY93-144548" fmla="*/ 1365751 h 3006470"/>
                        <a:gd name="connsiteX94-144549" fmla="*/ 5825679 w 6006665"/>
                        <a:gd name="connsiteY94-144550" fmla="*/ 1373379 h 3006470"/>
                        <a:gd name="connsiteX95-144551" fmla="*/ 5822051 w 6006665"/>
                        <a:gd name="connsiteY95-144552" fmla="*/ 1322574 h 3006470"/>
                        <a:gd name="connsiteX96-144553" fmla="*/ 5834092 w 6006665"/>
                        <a:gd name="connsiteY96-144554" fmla="*/ 1324447 h 3006470"/>
                        <a:gd name="connsiteX97-144555" fmla="*/ 5833958 w 6006665"/>
                        <a:gd name="connsiteY97-144556" fmla="*/ 1322574 h 3006470"/>
                        <a:gd name="connsiteX98-144557" fmla="*/ 5936219 w 6006665"/>
                        <a:gd name="connsiteY98-144558" fmla="*/ 1338481 h 3006470"/>
                        <a:gd name="connsiteX99-144559" fmla="*/ 6006665 w 6006665"/>
                        <a:gd name="connsiteY99-144560" fmla="*/ 1418018 h 3006470"/>
                        <a:gd name="connsiteX100-144561" fmla="*/ 5968033 w 6006665"/>
                        <a:gd name="connsiteY100-144562" fmla="*/ 1456650 h 3006470"/>
                        <a:gd name="connsiteX101-144563" fmla="*/ 5908949 w 6006665"/>
                        <a:gd name="connsiteY101-144564" fmla="*/ 1468012 h 3006470"/>
                        <a:gd name="connsiteX102-144565" fmla="*/ 5908949 w 6006665"/>
                        <a:gd name="connsiteY102-144566" fmla="*/ 1554366 h 3006470"/>
                        <a:gd name="connsiteX103-144567" fmla="*/ 5893042 w 6006665"/>
                        <a:gd name="connsiteY103-144568" fmla="*/ 1570273 h 3006470"/>
                        <a:gd name="connsiteX104-144569" fmla="*/ 5881135 w 6006665"/>
                        <a:gd name="connsiteY104-144570" fmla="*/ 1570273 h 3006470"/>
                        <a:gd name="connsiteX105-144571" fmla="*/ 5861227 w 6006665"/>
                        <a:gd name="connsiteY105-144572" fmla="*/ 1570273 h 3006470"/>
                        <a:gd name="connsiteX106-144573" fmla="*/ 5849321 w 6006665"/>
                        <a:gd name="connsiteY106-144574" fmla="*/ 1570273 h 3006470"/>
                        <a:gd name="connsiteX107-144575" fmla="*/ 5817506 w 6006665"/>
                        <a:gd name="connsiteY107-144576" fmla="*/ 1536186 h 3006470"/>
                        <a:gd name="connsiteX108-144577" fmla="*/ 5767511 w 6006665"/>
                        <a:gd name="connsiteY108-144578" fmla="*/ 1511189 h 3006470"/>
                        <a:gd name="connsiteX109-144579" fmla="*/ 5762967 w 6006665"/>
                        <a:gd name="connsiteY109-144580" fmla="*/ 1477102 h 3006470"/>
                        <a:gd name="connsiteX110-144581" fmla="*/ 5729132 w 6006665"/>
                        <a:gd name="connsiteY110-144582" fmla="*/ 1463170 h 3006470"/>
                        <a:gd name="connsiteX111-144583" fmla="*/ 5695337 w 6006665"/>
                        <a:gd name="connsiteY111-144584" fmla="*/ 1472557 h 3006470"/>
                        <a:gd name="connsiteX112-144585" fmla="*/ 5693366 w 6006665"/>
                        <a:gd name="connsiteY112-144586" fmla="*/ 1469797 h 3006470"/>
                        <a:gd name="connsiteX113-144587" fmla="*/ 5683431 w 6006665"/>
                        <a:gd name="connsiteY113-144588" fmla="*/ 1472557 h 3006470"/>
                        <a:gd name="connsiteX114-144589" fmla="*/ 5660706 w 6006665"/>
                        <a:gd name="connsiteY114-144590" fmla="*/ 1440742 h 3006470"/>
                        <a:gd name="connsiteX115-144591" fmla="*/ 5669644 w 6006665"/>
                        <a:gd name="connsiteY115-144592" fmla="*/ 1415717 h 3006470"/>
                        <a:gd name="connsiteX116-144593" fmla="*/ 5640799 w 6006665"/>
                        <a:gd name="connsiteY116-144594" fmla="*/ 1429380 h 3006470"/>
                        <a:gd name="connsiteX117-144595" fmla="*/ 5656705 w 6006665"/>
                        <a:gd name="connsiteY117-144596" fmla="*/ 1472557 h 3006470"/>
                        <a:gd name="connsiteX118-144597" fmla="*/ 5633981 w 6006665"/>
                        <a:gd name="connsiteY118-144598" fmla="*/ 1511189 h 3006470"/>
                        <a:gd name="connsiteX119-144599" fmla="*/ 5586259 w 6006665"/>
                        <a:gd name="connsiteY119-144600" fmla="*/ 1547548 h 3006470"/>
                        <a:gd name="connsiteX120-144601" fmla="*/ 5575676 w 6006665"/>
                        <a:gd name="connsiteY120-144602" fmla="*/ 1546540 h 3006470"/>
                        <a:gd name="connsiteX121-144603" fmla="*/ 5574353 w 6006665"/>
                        <a:gd name="connsiteY121-144604" fmla="*/ 1547548 h 3006470"/>
                        <a:gd name="connsiteX122-144605" fmla="*/ 5539436 w 6006665"/>
                        <a:gd name="connsiteY122-144606" fmla="*/ 1544223 h 3006470"/>
                        <a:gd name="connsiteX123-144607" fmla="*/ 5570352 w 6006665"/>
                        <a:gd name="connsiteY123-144608" fmla="*/ 1586180 h 3006470"/>
                        <a:gd name="connsiteX124-144609" fmla="*/ 5593077 w 6006665"/>
                        <a:gd name="connsiteY124-144610" fmla="*/ 1649809 h 3006470"/>
                        <a:gd name="connsiteX125-144611" fmla="*/ 5608984 w 6006665"/>
                        <a:gd name="connsiteY125-144612" fmla="*/ 1677079 h 3006470"/>
                        <a:gd name="connsiteX126-144613" fmla="*/ 5613529 w 6006665"/>
                        <a:gd name="connsiteY126-144614" fmla="*/ 1708893 h 3006470"/>
                        <a:gd name="connsiteX127-144615" fmla="*/ 5608984 w 6006665"/>
                        <a:gd name="connsiteY127-144616" fmla="*/ 1731618 h 3006470"/>
                        <a:gd name="connsiteX128-144617" fmla="*/ 5597799 w 6006665"/>
                        <a:gd name="connsiteY128-144618" fmla="*/ 1728009 h 3006470"/>
                        <a:gd name="connsiteX129-144619" fmla="*/ 5597077 w 6006665"/>
                        <a:gd name="connsiteY129-144620" fmla="*/ 1731618 h 3006470"/>
                        <a:gd name="connsiteX130-144621" fmla="*/ 5534271 w 6006665"/>
                        <a:gd name="connsiteY130-144622" fmla="*/ 1711358 h 3006470"/>
                        <a:gd name="connsiteX131-144623" fmla="*/ 5436277 w 6006665"/>
                        <a:gd name="connsiteY131-144624" fmla="*/ 1767977 h 3006470"/>
                        <a:gd name="connsiteX132-144625" fmla="*/ 5397645 w 6006665"/>
                        <a:gd name="connsiteY132-144626" fmla="*/ 1779340 h 3006470"/>
                        <a:gd name="connsiteX133-144627" fmla="*/ 5345378 w 6006665"/>
                        <a:gd name="connsiteY133-144628" fmla="*/ 1833879 h 3006470"/>
                        <a:gd name="connsiteX134-144629" fmla="*/ 5290839 w 6006665"/>
                        <a:gd name="connsiteY134-144630" fmla="*/ 1881600 h 3006470"/>
                        <a:gd name="connsiteX135-144631" fmla="*/ 5274932 w 6006665"/>
                        <a:gd name="connsiteY135-144632" fmla="*/ 1913415 h 3006470"/>
                        <a:gd name="connsiteX136-144633" fmla="*/ 5267238 w 6006665"/>
                        <a:gd name="connsiteY136-144634" fmla="*/ 1904988 h 3006470"/>
                        <a:gd name="connsiteX137-144635" fmla="*/ 5263025 w 6006665"/>
                        <a:gd name="connsiteY137-144636" fmla="*/ 1913415 h 3006470"/>
                        <a:gd name="connsiteX138-144637" fmla="*/ 5219538 w 6006665"/>
                        <a:gd name="connsiteY138-144638" fmla="*/ 1865787 h 3006470"/>
                        <a:gd name="connsiteX139-144639" fmla="*/ 5129494 w 6006665"/>
                        <a:gd name="connsiteY139-144640" fmla="*/ 1920232 h 3006470"/>
                        <a:gd name="connsiteX140-144641" fmla="*/ 5126389 w 6006665"/>
                        <a:gd name="connsiteY140-144642" fmla="*/ 1914910 h 3006470"/>
                        <a:gd name="connsiteX141-144643" fmla="*/ 5117587 w 6006665"/>
                        <a:gd name="connsiteY141-144644" fmla="*/ 1920232 h 3006470"/>
                        <a:gd name="connsiteX142-144645" fmla="*/ 5105544 w 6006665"/>
                        <a:gd name="connsiteY142-144646" fmla="*/ 1899586 h 3006470"/>
                        <a:gd name="connsiteX143-144647" fmla="*/ 5074955 w 6006665"/>
                        <a:gd name="connsiteY143-144648" fmla="*/ 1924777 h 3006470"/>
                        <a:gd name="connsiteX144-144649" fmla="*/ 5065718 w 6006665"/>
                        <a:gd name="connsiteY144-144650" fmla="*/ 1922578 h 3006470"/>
                        <a:gd name="connsiteX145-144651" fmla="*/ 5063048 w 6006665"/>
                        <a:gd name="connsiteY145-144652" fmla="*/ 1924777 h 3006470"/>
                        <a:gd name="connsiteX146-144653" fmla="*/ 5026594 w 6006665"/>
                        <a:gd name="connsiteY146-144654" fmla="*/ 1916098 h 3006470"/>
                        <a:gd name="connsiteX147-144655" fmla="*/ 5015871 w 6006665"/>
                        <a:gd name="connsiteY147-144656" fmla="*/ 1961137 h 3006470"/>
                        <a:gd name="connsiteX148-144657" fmla="*/ 4974967 w 6006665"/>
                        <a:gd name="connsiteY148-144658" fmla="*/ 2027038 h 3006470"/>
                        <a:gd name="connsiteX149-144659" fmla="*/ 4974967 w 6006665"/>
                        <a:gd name="connsiteY149-144660" fmla="*/ 2058853 h 3006470"/>
                        <a:gd name="connsiteX150-144661" fmla="*/ 5015871 w 6006665"/>
                        <a:gd name="connsiteY150-144662" fmla="*/ 2074760 h 3006470"/>
                        <a:gd name="connsiteX151-144663" fmla="*/ 5011326 w 6006665"/>
                        <a:gd name="connsiteY151-144664" fmla="*/ 2172476 h 3006470"/>
                        <a:gd name="connsiteX152-144665" fmla="*/ 4999419 w 6006665"/>
                        <a:gd name="connsiteY152-144666" fmla="*/ 2172476 h 3006470"/>
                        <a:gd name="connsiteX153-144667" fmla="*/ 4974967 w 6006665"/>
                        <a:gd name="connsiteY153-144668" fmla="*/ 2172476 h 3006470"/>
                        <a:gd name="connsiteX154-144669" fmla="*/ 4963605 w 6006665"/>
                        <a:gd name="connsiteY154-144670" fmla="*/ 2224742 h 3006470"/>
                        <a:gd name="connsiteX155-144671" fmla="*/ 4974967 w 6006665"/>
                        <a:gd name="connsiteY155-144672" fmla="*/ 2252012 h 3006470"/>
                        <a:gd name="connsiteX156-144673" fmla="*/ 4909065 w 6006665"/>
                        <a:gd name="connsiteY156-144674" fmla="*/ 2286099 h 3006470"/>
                        <a:gd name="connsiteX157-144675" fmla="*/ 4897703 w 6006665"/>
                        <a:gd name="connsiteY157-144676" fmla="*/ 2354273 h 3006470"/>
                        <a:gd name="connsiteX158-144677" fmla="*/ 4845437 w 6006665"/>
                        <a:gd name="connsiteY158-144678" fmla="*/ 2370180 h 3006470"/>
                        <a:gd name="connsiteX159-144679" fmla="*/ 4834074 w 6006665"/>
                        <a:gd name="connsiteY159-144680" fmla="*/ 2429264 h 3006470"/>
                        <a:gd name="connsiteX160-144681" fmla="*/ 4779535 w 6006665"/>
                        <a:gd name="connsiteY160-144682" fmla="*/ 2488348 h 3006470"/>
                        <a:gd name="connsiteX161-144683" fmla="*/ 4777225 w 6006665"/>
                        <a:gd name="connsiteY161-144684" fmla="*/ 2477952 h 3006470"/>
                        <a:gd name="connsiteX162-144685" fmla="*/ 4767628 w 6006665"/>
                        <a:gd name="connsiteY162-144686" fmla="*/ 2488348 h 3006470"/>
                        <a:gd name="connsiteX163-144687" fmla="*/ 4758538 w 6006665"/>
                        <a:gd name="connsiteY163-144688" fmla="*/ 2447444 h 3006470"/>
                        <a:gd name="connsiteX164-144689" fmla="*/ 4742631 w 6006665"/>
                        <a:gd name="connsiteY164-144690" fmla="*/ 2361090 h 3006470"/>
                        <a:gd name="connsiteX165-144691" fmla="*/ 4715361 w 6006665"/>
                        <a:gd name="connsiteY165-144692" fmla="*/ 2220198 h 3006470"/>
                        <a:gd name="connsiteX166-144693" fmla="*/ 4735813 w 6006665"/>
                        <a:gd name="connsiteY166-144694" fmla="*/ 2129299 h 3006470"/>
                        <a:gd name="connsiteX167-144695" fmla="*/ 4767628 w 6006665"/>
                        <a:gd name="connsiteY167-144696" fmla="*/ 2086122 h 3006470"/>
                        <a:gd name="connsiteX168-144697" fmla="*/ 4767628 w 6006665"/>
                        <a:gd name="connsiteY168-144698" fmla="*/ 2058853 h 3006470"/>
                        <a:gd name="connsiteX169-144699" fmla="*/ 4826712 w 6006665"/>
                        <a:gd name="connsiteY169-144700" fmla="*/ 2042945 h 3006470"/>
                        <a:gd name="connsiteX170-144701" fmla="*/ 4892613 w 6006665"/>
                        <a:gd name="connsiteY170-144702" fmla="*/ 1952047 h 3006470"/>
                        <a:gd name="connsiteX171-144703" fmla="*/ 4956243 w 6006665"/>
                        <a:gd name="connsiteY171-144704" fmla="*/ 1877056 h 3006470"/>
                        <a:gd name="connsiteX172-144705" fmla="*/ 5022143 w 6006665"/>
                        <a:gd name="connsiteY172-144706" fmla="*/ 1817971 h 3006470"/>
                        <a:gd name="connsiteX173-144707" fmla="*/ 5046694 w 6006665"/>
                        <a:gd name="connsiteY173-144708" fmla="*/ 1710844 h 3006470"/>
                        <a:gd name="connsiteX174-144709" fmla="*/ 5015871 w 6006665"/>
                        <a:gd name="connsiteY174-144710" fmla="*/ 1715711 h 3006470"/>
                        <a:gd name="connsiteX175-144711" fmla="*/ 4995419 w 6006665"/>
                        <a:gd name="connsiteY175-144712" fmla="*/ 1779340 h 3006470"/>
                        <a:gd name="connsiteX176-144713" fmla="*/ 4904521 w 6006665"/>
                        <a:gd name="connsiteY176-144714" fmla="*/ 1865693 h 3006470"/>
                        <a:gd name="connsiteX177-144715" fmla="*/ 4901708 w 6006665"/>
                        <a:gd name="connsiteY177-144716" fmla="*/ 1857053 h 3006470"/>
                        <a:gd name="connsiteX178-144717" fmla="*/ 4892613 w 6006665"/>
                        <a:gd name="connsiteY178-144718" fmla="*/ 1865693 h 3006470"/>
                        <a:gd name="connsiteX179-144719" fmla="*/ 4861835 w 6006665"/>
                        <a:gd name="connsiteY179-144720" fmla="*/ 1771159 h 3006470"/>
                        <a:gd name="connsiteX180-144721" fmla="*/ 4779535 w 6006665"/>
                        <a:gd name="connsiteY180-144722" fmla="*/ 1795247 h 3006470"/>
                        <a:gd name="connsiteX181-144723" fmla="*/ 4684091 w 6006665"/>
                        <a:gd name="connsiteY181-144724" fmla="*/ 1920232 h 3006470"/>
                        <a:gd name="connsiteX182-144725" fmla="*/ 4715906 w 6006665"/>
                        <a:gd name="connsiteY182-144726" fmla="*/ 1967954 h 3006470"/>
                        <a:gd name="connsiteX183-144727" fmla="*/ 4636369 w 6006665"/>
                        <a:gd name="connsiteY183-144728" fmla="*/ 1983861 h 3006470"/>
                        <a:gd name="connsiteX184-144729" fmla="*/ 4577285 w 6006665"/>
                        <a:gd name="connsiteY184-144730" fmla="*/ 1988406 h 3006470"/>
                        <a:gd name="connsiteX185-144731" fmla="*/ 4577373 w 6006665"/>
                        <a:gd name="connsiteY185-144732" fmla="*/ 1987484 h 3006470"/>
                        <a:gd name="connsiteX186-144733" fmla="*/ 4565379 w 6006665"/>
                        <a:gd name="connsiteY186-144734" fmla="*/ 1988406 h 3006470"/>
                        <a:gd name="connsiteX187-144735" fmla="*/ 4569923 w 6006665"/>
                        <a:gd name="connsiteY187-144736" fmla="*/ 1940685 h 3006470"/>
                        <a:gd name="connsiteX188-144737" fmla="*/ 4520081 w 6006665"/>
                        <a:gd name="connsiteY188-144738" fmla="*/ 1931099 h 3006470"/>
                        <a:gd name="connsiteX189-144739" fmla="*/ 4475025 w 6006665"/>
                        <a:gd name="connsiteY189-144740" fmla="*/ 1961137 h 3006470"/>
                        <a:gd name="connsiteX190-144741" fmla="*/ 4464394 w 6006665"/>
                        <a:gd name="connsiteY190-144742" fmla="*/ 1960286 h 3006470"/>
                        <a:gd name="connsiteX191-144743" fmla="*/ 4463118 w 6006665"/>
                        <a:gd name="connsiteY191-144744" fmla="*/ 1961137 h 3006470"/>
                        <a:gd name="connsiteX192-144745" fmla="*/ 4357637 w 6006665"/>
                        <a:gd name="connsiteY192-144746" fmla="*/ 1952698 h 3006470"/>
                        <a:gd name="connsiteX193-144747" fmla="*/ 4243233 w 6006665"/>
                        <a:gd name="connsiteY193-144748" fmla="*/ 1972499 h 3006470"/>
                        <a:gd name="connsiteX194-144749" fmla="*/ 4125065 w 6006665"/>
                        <a:gd name="connsiteY194-144750" fmla="*/ 2106574 h 3006470"/>
                        <a:gd name="connsiteX195-144751" fmla="*/ 3984173 w 6006665"/>
                        <a:gd name="connsiteY195-144752" fmla="*/ 2263374 h 3006470"/>
                        <a:gd name="connsiteX196-144753" fmla="*/ 4038712 w 6006665"/>
                        <a:gd name="connsiteY196-144754" fmla="*/ 2267919 h 3006470"/>
                        <a:gd name="connsiteX197-144755" fmla="*/ 4059164 w 6006665"/>
                        <a:gd name="connsiteY197-144756" fmla="*/ 2311096 h 3006470"/>
                        <a:gd name="connsiteX198-144757" fmla="*/ 4087782 w 6006665"/>
                        <a:gd name="connsiteY198-144758" fmla="*/ 2319513 h 3006470"/>
                        <a:gd name="connsiteX199-144759" fmla="*/ 4106341 w 6006665"/>
                        <a:gd name="connsiteY199-144760" fmla="*/ 2290644 h 3006470"/>
                        <a:gd name="connsiteX200-144761" fmla="*/ 4117411 w 6006665"/>
                        <a:gd name="connsiteY200-144762" fmla="*/ 2291946 h 3006470"/>
                        <a:gd name="connsiteX201-144763" fmla="*/ 4118248 w 6006665"/>
                        <a:gd name="connsiteY201-144764" fmla="*/ 2290644 h 3006470"/>
                        <a:gd name="connsiteX202-144765" fmla="*/ 4156880 w 6006665"/>
                        <a:gd name="connsiteY202-144766" fmla="*/ 2295189 h 3006470"/>
                        <a:gd name="connsiteX203-144767" fmla="*/ 4211419 w 6006665"/>
                        <a:gd name="connsiteY203-144768" fmla="*/ 2365635 h 3006470"/>
                        <a:gd name="connsiteX204-144769" fmla="*/ 4215964 w 6006665"/>
                        <a:gd name="connsiteY204-144770" fmla="*/ 2413357 h 3006470"/>
                        <a:gd name="connsiteX205-144771" fmla="*/ 4184149 w 6006665"/>
                        <a:gd name="connsiteY205-144772" fmla="*/ 2472441 h 3006470"/>
                        <a:gd name="connsiteX206-144773" fmla="*/ 4177332 w 6006665"/>
                        <a:gd name="connsiteY206-144774" fmla="*/ 2542887 h 3006470"/>
                        <a:gd name="connsiteX207-144775" fmla="*/ 4161425 w 6006665"/>
                        <a:gd name="connsiteY207-144776" fmla="*/ 2629241 h 3006470"/>
                        <a:gd name="connsiteX208-144777" fmla="*/ 4109158 w 6006665"/>
                        <a:gd name="connsiteY208-144778" fmla="*/ 2708777 h 3006470"/>
                        <a:gd name="connsiteX209-144779" fmla="*/ 4097796 w 6006665"/>
                        <a:gd name="connsiteY209-144780" fmla="*/ 2747409 h 3006470"/>
                        <a:gd name="connsiteX210-144781" fmla="*/ 4043257 w 6006665"/>
                        <a:gd name="connsiteY210-144782" fmla="*/ 2806493 h 3006470"/>
                        <a:gd name="connsiteX211-144783" fmla="*/ 3995535 w 6006665"/>
                        <a:gd name="connsiteY211-144784" fmla="*/ 2865577 h 3006470"/>
                        <a:gd name="connsiteX212-144785" fmla="*/ 3975083 w 6006665"/>
                        <a:gd name="connsiteY212-144786" fmla="*/ 2897392 h 3006470"/>
                        <a:gd name="connsiteX213-144787" fmla="*/ 3925089 w 6006665"/>
                        <a:gd name="connsiteY213-144788" fmla="*/ 2924661 h 3006470"/>
                        <a:gd name="connsiteX214-144789" fmla="*/ 3913182 w 6006665"/>
                        <a:gd name="connsiteY214-144790" fmla="*/ 2924661 h 3006470"/>
                        <a:gd name="connsiteX215-144791" fmla="*/ 3904637 w 6006665"/>
                        <a:gd name="connsiteY215-144792" fmla="*/ 2924661 h 3006470"/>
                        <a:gd name="connsiteX216-144793" fmla="*/ 3892729 w 6006665"/>
                        <a:gd name="connsiteY216-144794" fmla="*/ 2924661 h 3006470"/>
                        <a:gd name="connsiteX217-144795" fmla="*/ 3871063 w 6006665"/>
                        <a:gd name="connsiteY217-144796" fmla="*/ 2908412 h 3006470"/>
                        <a:gd name="connsiteX218-144797" fmla="*/ 3829645 w 6006665"/>
                        <a:gd name="connsiteY218-144798" fmla="*/ 2936024 h 3006470"/>
                        <a:gd name="connsiteX219-144799" fmla="*/ 3822828 w 6006665"/>
                        <a:gd name="connsiteY219-144800" fmla="*/ 2956476 h 3006470"/>
                        <a:gd name="connsiteX220-144801" fmla="*/ 3818283 w 6006665"/>
                        <a:gd name="connsiteY220-144802" fmla="*/ 2947386 h 3006470"/>
                        <a:gd name="connsiteX221-144803" fmla="*/ 3818283 w 6006665"/>
                        <a:gd name="connsiteY221-144804" fmla="*/ 2935660 h 3006470"/>
                        <a:gd name="connsiteX222-144805" fmla="*/ 3817738 w 6006665"/>
                        <a:gd name="connsiteY222-144806" fmla="*/ 2936024 h 3006470"/>
                        <a:gd name="connsiteX223-144807" fmla="*/ 3810921 w 6006665"/>
                        <a:gd name="connsiteY223-144808" fmla="*/ 2956476 h 3006470"/>
                        <a:gd name="connsiteX224-144809" fmla="*/ 3806376 w 6006665"/>
                        <a:gd name="connsiteY224-144810" fmla="*/ 2947386 h 3006470"/>
                        <a:gd name="connsiteX225-144811" fmla="*/ 3806376 w 6006665"/>
                        <a:gd name="connsiteY225-144812" fmla="*/ 2920116 h 3006470"/>
                        <a:gd name="connsiteX226-144813" fmla="*/ 3818283 w 6006665"/>
                        <a:gd name="connsiteY226-144814" fmla="*/ 2920116 h 3006470"/>
                        <a:gd name="connsiteX227-144815" fmla="*/ 3826828 w 6006665"/>
                        <a:gd name="connsiteY227-144816" fmla="*/ 2920116 h 3006470"/>
                        <a:gd name="connsiteX228-144817" fmla="*/ 3833645 w 6006665"/>
                        <a:gd name="connsiteY228-144818" fmla="*/ 2861032 h 3006470"/>
                        <a:gd name="connsiteX229-144819" fmla="*/ 3822283 w 6006665"/>
                        <a:gd name="connsiteY229-144820" fmla="*/ 2817856 h 3006470"/>
                        <a:gd name="connsiteX230-144821" fmla="*/ 3849553 w 6006665"/>
                        <a:gd name="connsiteY230-144822" fmla="*/ 2795131 h 3006470"/>
                        <a:gd name="connsiteX231-144823" fmla="*/ 3858814 w 6006665"/>
                        <a:gd name="connsiteY231-144824" fmla="*/ 2797336 h 3006470"/>
                        <a:gd name="connsiteX232-144825" fmla="*/ 3861460 w 6006665"/>
                        <a:gd name="connsiteY232-144826" fmla="*/ 2795131 h 3006470"/>
                        <a:gd name="connsiteX233-144827" fmla="*/ 3898487 w 6006665"/>
                        <a:gd name="connsiteY233-144828" fmla="*/ 2803947 h 3006470"/>
                        <a:gd name="connsiteX234-144829" fmla="*/ 3919999 w 6006665"/>
                        <a:gd name="connsiteY234-144830" fmla="*/ 2758772 h 3006470"/>
                        <a:gd name="connsiteX235-144831" fmla="*/ 3935906 w 6006665"/>
                        <a:gd name="connsiteY235-144832" fmla="*/ 2699687 h 3006470"/>
                        <a:gd name="connsiteX236-144833" fmla="*/ 3947269 w 6006665"/>
                        <a:gd name="connsiteY236-144834" fmla="*/ 2676963 h 3006470"/>
                        <a:gd name="connsiteX237-144835" fmla="*/ 3966292 w 6006665"/>
                        <a:gd name="connsiteY237-144836" fmla="*/ 2632575 h 3006470"/>
                        <a:gd name="connsiteX238-144837" fmla="*/ 3915999 w 6006665"/>
                        <a:gd name="connsiteY238-144838" fmla="*/ 2645148 h 3006470"/>
                        <a:gd name="connsiteX239-144839" fmla="*/ 3888729 w 6006665"/>
                        <a:gd name="connsiteY239-144840" fmla="*/ 2667873 h 3006470"/>
                        <a:gd name="connsiteX240-144841" fmla="*/ 3876822 w 6006665"/>
                        <a:gd name="connsiteY240-144842" fmla="*/ 2667873 h 3006470"/>
                        <a:gd name="connsiteX241-144843" fmla="*/ 3829645 w 6006665"/>
                        <a:gd name="connsiteY241-144844" fmla="*/ 2667873 h 3006470"/>
                        <a:gd name="connsiteX242-144845" fmla="*/ 3817738 w 6006665"/>
                        <a:gd name="connsiteY242-144846" fmla="*/ 2667873 h 3006470"/>
                        <a:gd name="connsiteX243-144847" fmla="*/ 3801831 w 6006665"/>
                        <a:gd name="connsiteY243-144848" fmla="*/ 2613334 h 3006470"/>
                        <a:gd name="connsiteX244-144849" fmla="*/ 3758654 w 6006665"/>
                        <a:gd name="connsiteY244-144850" fmla="*/ 2574702 h 3006470"/>
                        <a:gd name="connsiteX245-144851" fmla="*/ 3692753 w 6006665"/>
                        <a:gd name="connsiteY245-144852" fmla="*/ 2558795 h 3006470"/>
                        <a:gd name="connsiteX246-144853" fmla="*/ 3683663 w 6006665"/>
                        <a:gd name="connsiteY246-144854" fmla="*/ 2499711 h 3006470"/>
                        <a:gd name="connsiteX247-144855" fmla="*/ 3672301 w 6006665"/>
                        <a:gd name="connsiteY247-144856" fmla="*/ 2467896 h 3006470"/>
                        <a:gd name="connsiteX248-144857" fmla="*/ 3656393 w 6006665"/>
                        <a:gd name="connsiteY248-144858" fmla="*/ 2440627 h 3006470"/>
                        <a:gd name="connsiteX249-144859" fmla="*/ 3633669 w 6006665"/>
                        <a:gd name="connsiteY249-144860" fmla="*/ 2381542 h 3006470"/>
                        <a:gd name="connsiteX250-144861" fmla="*/ 3601854 w 6006665"/>
                        <a:gd name="connsiteY250-144862" fmla="*/ 2361090 h 3006470"/>
                        <a:gd name="connsiteX251-144863" fmla="*/ 3545995 w 6006665"/>
                        <a:gd name="connsiteY251-144864" fmla="*/ 2339606 h 3006470"/>
                        <a:gd name="connsiteX252-144865" fmla="*/ 3506955 w 6006665"/>
                        <a:gd name="connsiteY252-144866" fmla="*/ 2345183 h 3006470"/>
                        <a:gd name="connsiteX253-144867" fmla="*/ 3463779 w 6006665"/>
                        <a:gd name="connsiteY253-144868" fmla="*/ 2354273 h 3006470"/>
                        <a:gd name="connsiteX254-144869" fmla="*/ 3431964 w 6006665"/>
                        <a:gd name="connsiteY254-144870" fmla="*/ 2381542 h 3006470"/>
                        <a:gd name="connsiteX255-144871" fmla="*/ 3452416 w 6006665"/>
                        <a:gd name="connsiteY255-144872" fmla="*/ 2397450 h 3006470"/>
                        <a:gd name="connsiteX256-144873" fmla="*/ 3452416 w 6006665"/>
                        <a:gd name="connsiteY256-144874" fmla="*/ 2429264 h 3006470"/>
                        <a:gd name="connsiteX257-144875" fmla="*/ 3431964 w 6006665"/>
                        <a:gd name="connsiteY257-144876" fmla="*/ 2451989 h 3006470"/>
                        <a:gd name="connsiteX258-144877" fmla="*/ 3400150 w 6006665"/>
                        <a:gd name="connsiteY258-144878" fmla="*/ 2511073 h 3006470"/>
                        <a:gd name="connsiteX259-144879" fmla="*/ 3400150 w 6006665"/>
                        <a:gd name="connsiteY259-144880" fmla="*/ 2538343 h 3006470"/>
                        <a:gd name="connsiteX260-144881" fmla="*/ 3350155 w 6006665"/>
                        <a:gd name="connsiteY260-144882" fmla="*/ 2570157 h 3006470"/>
                        <a:gd name="connsiteX261-144883" fmla="*/ 3342342 w 6006665"/>
                        <a:gd name="connsiteY261-144884" fmla="*/ 2567553 h 3006470"/>
                        <a:gd name="connsiteX262-144885" fmla="*/ 3338249 w 6006665"/>
                        <a:gd name="connsiteY262-144886" fmla="*/ 2570157 h 3006470"/>
                        <a:gd name="connsiteX263-144887" fmla="*/ 3290527 w 6006665"/>
                        <a:gd name="connsiteY263-144888" fmla="*/ 2554250 h 3006470"/>
                        <a:gd name="connsiteX264-144889" fmla="*/ 3259257 w 6006665"/>
                        <a:gd name="connsiteY264-144890" fmla="*/ 2554250 h 3006470"/>
                        <a:gd name="connsiteX265-144891" fmla="*/ 3247350 w 6006665"/>
                        <a:gd name="connsiteY265-144892" fmla="*/ 2554250 h 3006470"/>
                        <a:gd name="connsiteX266-144893" fmla="*/ 3231443 w 6006665"/>
                        <a:gd name="connsiteY266-144894" fmla="*/ 2538343 h 3006470"/>
                        <a:gd name="connsiteX267-144895" fmla="*/ 3213271 w 6006665"/>
                        <a:gd name="connsiteY267-144896" fmla="*/ 2533799 h 3006470"/>
                        <a:gd name="connsiteX268-144897" fmla="*/ 3168359 w 6006665"/>
                        <a:gd name="connsiteY268-144898" fmla="*/ 2570157 h 3006470"/>
                        <a:gd name="connsiteX269-144899" fmla="*/ 3120637 w 6006665"/>
                        <a:gd name="connsiteY269-144900" fmla="*/ 2581519 h 3006470"/>
                        <a:gd name="connsiteX270-144901" fmla="*/ 3082005 w 6006665"/>
                        <a:gd name="connsiteY270-144902" fmla="*/ 2597427 h 3006470"/>
                        <a:gd name="connsiteX271-144903" fmla="*/ 3074460 w 6006665"/>
                        <a:gd name="connsiteY271-144904" fmla="*/ 2595630 h 3006470"/>
                        <a:gd name="connsiteX272-144905" fmla="*/ 3070098 w 6006665"/>
                        <a:gd name="connsiteY272-144906" fmla="*/ 2597427 h 3006470"/>
                        <a:gd name="connsiteX273-144907" fmla="*/ 3022376 w 6006665"/>
                        <a:gd name="connsiteY273-144908" fmla="*/ 2586064 h 3006470"/>
                        <a:gd name="connsiteX274-144909" fmla="*/ 3000196 w 6006665"/>
                        <a:gd name="connsiteY274-144910" fmla="*/ 2586064 h 3006470"/>
                        <a:gd name="connsiteX275-144911" fmla="*/ 2988289 w 6006665"/>
                        <a:gd name="connsiteY275-144912" fmla="*/ 2586064 h 3006470"/>
                        <a:gd name="connsiteX276-144913" fmla="*/ 2967837 w 6006665"/>
                        <a:gd name="connsiteY276-144914" fmla="*/ 2554250 h 3006470"/>
                        <a:gd name="connsiteX277-144915" fmla="*/ 2929205 w 6006665"/>
                        <a:gd name="connsiteY277-144916" fmla="*/ 2526980 h 3006470"/>
                        <a:gd name="connsiteX278-144917" fmla="*/ 2902153 w 6006665"/>
                        <a:gd name="connsiteY278-144918" fmla="*/ 2523116 h 3006470"/>
                        <a:gd name="connsiteX279-144919" fmla="*/ 2861576 w 6006665"/>
                        <a:gd name="connsiteY279-144920" fmla="*/ 2526980 h 3006470"/>
                        <a:gd name="connsiteX280-144921" fmla="*/ 2822944 w 6006665"/>
                        <a:gd name="connsiteY280-144922" fmla="*/ 2538343 h 3006470"/>
                        <a:gd name="connsiteX281-144923" fmla="*/ 2818139 w 6006665"/>
                        <a:gd name="connsiteY281-144924" fmla="*/ 2536254 h 3006470"/>
                        <a:gd name="connsiteX282-144925" fmla="*/ 2811037 w 6006665"/>
                        <a:gd name="connsiteY282-144926" fmla="*/ 2538343 h 3006470"/>
                        <a:gd name="connsiteX283-144927" fmla="*/ 2758770 w 6006665"/>
                        <a:gd name="connsiteY283-144928" fmla="*/ 2515618 h 3006470"/>
                        <a:gd name="connsiteX284-144929" fmla="*/ 2751953 w 6006665"/>
                        <a:gd name="connsiteY284-144930" fmla="*/ 2472441 h 3006470"/>
                        <a:gd name="connsiteX285-144931" fmla="*/ 2708776 w 6006665"/>
                        <a:gd name="connsiteY285-144932" fmla="*/ 2456534 h 3006470"/>
                        <a:gd name="connsiteX286-144933" fmla="*/ 2676962 w 6006665"/>
                        <a:gd name="connsiteY286-144934" fmla="*/ 2451989 h 3006470"/>
                        <a:gd name="connsiteX287-144935" fmla="*/ 2642534 w 6006665"/>
                        <a:gd name="connsiteY287-144936" fmla="*/ 2430245 h 3006470"/>
                        <a:gd name="connsiteX288-144937" fmla="*/ 2609333 w 6006665"/>
                        <a:gd name="connsiteY288-144938" fmla="*/ 2488348 h 3006470"/>
                        <a:gd name="connsiteX289-144939" fmla="*/ 2625240 w 6006665"/>
                        <a:gd name="connsiteY289-144940" fmla="*/ 2522435 h 3006470"/>
                        <a:gd name="connsiteX290-144941" fmla="*/ 2586608 w 6006665"/>
                        <a:gd name="connsiteY290-144942" fmla="*/ 2558795 h 3006470"/>
                        <a:gd name="connsiteX291-144943" fmla="*/ 2577105 w 6006665"/>
                        <a:gd name="connsiteY291-144944" fmla="*/ 2556532 h 3006470"/>
                        <a:gd name="connsiteX292-144945" fmla="*/ 2574701 w 6006665"/>
                        <a:gd name="connsiteY292-144946" fmla="*/ 2558795 h 3006470"/>
                        <a:gd name="connsiteX293-144947" fmla="*/ 2526979 w 6006665"/>
                        <a:gd name="connsiteY293-144948" fmla="*/ 2547432 h 3006470"/>
                        <a:gd name="connsiteX294-144949" fmla="*/ 2490620 w 6006665"/>
                        <a:gd name="connsiteY294-144950" fmla="*/ 2542887 h 3006470"/>
                        <a:gd name="connsiteX295-144951" fmla="*/ 2463350 w 6006665"/>
                        <a:gd name="connsiteY295-144952" fmla="*/ 2515618 h 3006470"/>
                        <a:gd name="connsiteX296-144953" fmla="*/ 2436625 w 6006665"/>
                        <a:gd name="connsiteY296-144954" fmla="*/ 2515618 h 3006470"/>
                        <a:gd name="connsiteX297-144955" fmla="*/ 2424718 w 6006665"/>
                        <a:gd name="connsiteY297-144956" fmla="*/ 2515618 h 3006470"/>
                        <a:gd name="connsiteX298-144957" fmla="*/ 2398858 w 6006665"/>
                        <a:gd name="connsiteY298-144958" fmla="*/ 2502687 h 3006470"/>
                        <a:gd name="connsiteX299-144959" fmla="*/ 2350272 w 6006665"/>
                        <a:gd name="connsiteY299-144960" fmla="*/ 2526980 h 3006470"/>
                        <a:gd name="connsiteX300-144961" fmla="*/ 2282098 w 6006665"/>
                        <a:gd name="connsiteY300-144962" fmla="*/ 2574702 h 3006470"/>
                        <a:gd name="connsiteX301-144963" fmla="*/ 2238921 w 6006665"/>
                        <a:gd name="connsiteY301-144964" fmla="*/ 2586064 h 3006470"/>
                        <a:gd name="connsiteX302-144965" fmla="*/ 2227559 w 6006665"/>
                        <a:gd name="connsiteY302-144966" fmla="*/ 2590609 h 3006470"/>
                        <a:gd name="connsiteX303-144967" fmla="*/ 2225178 w 6006665"/>
                        <a:gd name="connsiteY303-144968" fmla="*/ 2586799 h 3006470"/>
                        <a:gd name="connsiteX304-144969" fmla="*/ 2215652 w 6006665"/>
                        <a:gd name="connsiteY304-144970" fmla="*/ 2590609 h 3006470"/>
                        <a:gd name="connsiteX305-144971" fmla="*/ 2193596 w 6006665"/>
                        <a:gd name="connsiteY305-144972" fmla="*/ 2555320 h 3006470"/>
                        <a:gd name="connsiteX306-144973" fmla="*/ 2157112 w 6006665"/>
                        <a:gd name="connsiteY306-144974" fmla="*/ 2558795 h 3006470"/>
                        <a:gd name="connsiteX307-144975" fmla="*/ 2156291 w 6006665"/>
                        <a:gd name="connsiteY307-144976" fmla="*/ 2557739 h 3006470"/>
                        <a:gd name="connsiteX308-144977" fmla="*/ 2145205 w 6006665"/>
                        <a:gd name="connsiteY308-144978" fmla="*/ 2558795 h 3006470"/>
                        <a:gd name="connsiteX309-144979" fmla="*/ 2129298 w 6006665"/>
                        <a:gd name="connsiteY309-144980" fmla="*/ 2538343 h 3006470"/>
                        <a:gd name="connsiteX310-144981" fmla="*/ 2102029 w 6006665"/>
                        <a:gd name="connsiteY310-144982" fmla="*/ 2526980 h 3006470"/>
                        <a:gd name="connsiteX311-144983" fmla="*/ 2086121 w 6006665"/>
                        <a:gd name="connsiteY311-144984" fmla="*/ 2495166 h 3006470"/>
                        <a:gd name="connsiteX312-144985" fmla="*/ 2070005 w 6006665"/>
                        <a:gd name="connsiteY312-144986" fmla="*/ 2486212 h 3006470"/>
                        <a:gd name="connsiteX313-144987" fmla="*/ 2027582 w 6006665"/>
                        <a:gd name="connsiteY313-144988" fmla="*/ 2499711 h 3006470"/>
                        <a:gd name="connsiteX314-144989" fmla="*/ 2023845 w 6006665"/>
                        <a:gd name="connsiteY314-144990" fmla="*/ 2497111 h 3006470"/>
                        <a:gd name="connsiteX315-144991" fmla="*/ 2018675 w 6006665"/>
                        <a:gd name="connsiteY315-144992" fmla="*/ 2499711 h 3006470"/>
                        <a:gd name="connsiteX316-144993" fmla="*/ 1971363 w 6006665"/>
                        <a:gd name="connsiteY316-144994" fmla="*/ 2468885 h 3006470"/>
                        <a:gd name="connsiteX317-144995" fmla="*/ 1952591 w 6006665"/>
                        <a:gd name="connsiteY317-144996" fmla="*/ 2495166 h 3006470"/>
                        <a:gd name="connsiteX318-144997" fmla="*/ 1947518 w 6006665"/>
                        <a:gd name="connsiteY318-144998" fmla="*/ 2485599 h 3006470"/>
                        <a:gd name="connsiteX319-144999" fmla="*/ 1940684 w 6006665"/>
                        <a:gd name="connsiteY319-145000" fmla="*/ 2495166 h 3006470"/>
                        <a:gd name="connsiteX320-145001" fmla="*/ 1861147 w 6006665"/>
                        <a:gd name="connsiteY320-145002" fmla="*/ 2345183 h 3006470"/>
                        <a:gd name="connsiteX321-145003" fmla="*/ 1811153 w 6006665"/>
                        <a:gd name="connsiteY321-145004" fmla="*/ 2295189 h 3006470"/>
                        <a:gd name="connsiteX322-145005" fmla="*/ 1813950 w 6006665"/>
                        <a:gd name="connsiteY322-145006" fmla="*/ 2292043 h 3006470"/>
                        <a:gd name="connsiteX323-145007" fmla="*/ 723188 w 6006665"/>
                        <a:gd name="connsiteY323-145008" fmla="*/ 2633786 h 3006470"/>
                        <a:gd name="connsiteX324-145009" fmla="*/ 747026 w 6006665"/>
                        <a:gd name="connsiteY324-145010" fmla="*/ 2670627 h 3006470"/>
                        <a:gd name="connsiteX325-145011" fmla="*/ 763548 w 6006665"/>
                        <a:gd name="connsiteY325-145012" fmla="*/ 2667873 h 3006470"/>
                        <a:gd name="connsiteX326-145013" fmla="*/ 802724 w 6006665"/>
                        <a:gd name="connsiteY326-145014" fmla="*/ 2704232 h 3006470"/>
                        <a:gd name="connsiteX327-145015" fmla="*/ 818632 w 6006665"/>
                        <a:gd name="connsiteY327-145016" fmla="*/ 2742864 h 3006470"/>
                        <a:gd name="connsiteX328-145017" fmla="*/ 802724 w 6006665"/>
                        <a:gd name="connsiteY328-145018" fmla="*/ 2774679 h 3006470"/>
                        <a:gd name="connsiteX329-145019" fmla="*/ 766365 w 6006665"/>
                        <a:gd name="connsiteY329-145020" fmla="*/ 2779224 h 3006470"/>
                        <a:gd name="connsiteX330-145021" fmla="*/ 727733 w 6006665"/>
                        <a:gd name="connsiteY330-145022" fmla="*/ 2838308 h 3006470"/>
                        <a:gd name="connsiteX331-145023" fmla="*/ 759548 w 6006665"/>
                        <a:gd name="connsiteY331-145024" fmla="*/ 2881485 h 3006470"/>
                        <a:gd name="connsiteX332-145025" fmla="*/ 759548 w 6006665"/>
                        <a:gd name="connsiteY332-145026" fmla="*/ 2920116 h 3006470"/>
                        <a:gd name="connsiteX333-145027" fmla="*/ 798179 w 6006665"/>
                        <a:gd name="connsiteY333-145028" fmla="*/ 2979201 h 3006470"/>
                        <a:gd name="connsiteX334-145029" fmla="*/ 775455 w 6006665"/>
                        <a:gd name="connsiteY334-145030" fmla="*/ 2995108 h 3006470"/>
                        <a:gd name="connsiteX335-145031" fmla="*/ 770910 w 6006665"/>
                        <a:gd name="connsiteY335-145032" fmla="*/ 3006470 h 3006470"/>
                        <a:gd name="connsiteX336-145033" fmla="*/ 759003 w 6006665"/>
                        <a:gd name="connsiteY336-145034" fmla="*/ 3006470 h 3006470"/>
                        <a:gd name="connsiteX337-145035" fmla="*/ 755003 w 6006665"/>
                        <a:gd name="connsiteY337-145036" fmla="*/ 3006470 h 3006470"/>
                        <a:gd name="connsiteX338-145037" fmla="*/ 743096 w 6006665"/>
                        <a:gd name="connsiteY338-145038" fmla="*/ 3006470 h 3006470"/>
                        <a:gd name="connsiteX339-145039" fmla="*/ 715826 w 6006665"/>
                        <a:gd name="connsiteY339-145040" fmla="*/ 2972383 h 3006470"/>
                        <a:gd name="connsiteX340-145041" fmla="*/ 704464 w 6006665"/>
                        <a:gd name="connsiteY340-145042" fmla="*/ 2972383 h 3006470"/>
                        <a:gd name="connsiteX341-145043" fmla="*/ 684012 w 6006665"/>
                        <a:gd name="connsiteY341-145044" fmla="*/ 2963293 h 3006470"/>
                        <a:gd name="connsiteX342-145045" fmla="*/ 672649 w 6006665"/>
                        <a:gd name="connsiteY342-145046" fmla="*/ 2940569 h 3006470"/>
                        <a:gd name="connsiteX343-145047" fmla="*/ 645222 w 6006665"/>
                        <a:gd name="connsiteY343-145048" fmla="*/ 2932732 h 3006470"/>
                        <a:gd name="connsiteX344-145049" fmla="*/ 625472 w 6006665"/>
                        <a:gd name="connsiteY344-145050" fmla="*/ 2936024 h 3006470"/>
                        <a:gd name="connsiteX345-145051" fmla="*/ 623771 w 6006665"/>
                        <a:gd name="connsiteY345-145052" fmla="*/ 2934323 h 3006470"/>
                        <a:gd name="connsiteX346-145053" fmla="*/ 613565 w 6006665"/>
                        <a:gd name="connsiteY346-145054" fmla="*/ 2936024 h 3006470"/>
                        <a:gd name="connsiteX347-145055" fmla="*/ 609020 w 6006665"/>
                        <a:gd name="connsiteY347-145056" fmla="*/ 2931479 h 3006470"/>
                        <a:gd name="connsiteX348-145057" fmla="*/ 559026 w 6006665"/>
                        <a:gd name="connsiteY348-145058" fmla="*/ 2904209 h 3006470"/>
                        <a:gd name="connsiteX349-145059" fmla="*/ 506760 w 6006665"/>
                        <a:gd name="connsiteY349-145060" fmla="*/ 2897392 h 3006470"/>
                        <a:gd name="connsiteX350-145061" fmla="*/ 483280 w 6006665"/>
                        <a:gd name="connsiteY350-145062" fmla="*/ 2890683 h 3006470"/>
                        <a:gd name="connsiteX351-145063" fmla="*/ 480035 w 6006665"/>
                        <a:gd name="connsiteY351-145064" fmla="*/ 2892847 h 3006470"/>
                        <a:gd name="connsiteX352-145065" fmla="*/ 475042 w 6006665"/>
                        <a:gd name="connsiteY352-145066" fmla="*/ 2888329 h 3006470"/>
                        <a:gd name="connsiteX353-145067" fmla="*/ 474945 w 6006665"/>
                        <a:gd name="connsiteY353-145068" fmla="*/ 2888302 h 3006470"/>
                        <a:gd name="connsiteX354-145069" fmla="*/ 468128 w 6006665"/>
                        <a:gd name="connsiteY354-145070" fmla="*/ 2892847 h 3006470"/>
                        <a:gd name="connsiteX355-145071" fmla="*/ 420406 w 6006665"/>
                        <a:gd name="connsiteY355-145072" fmla="*/ 2849670 h 3006470"/>
                        <a:gd name="connsiteX356-145073" fmla="*/ 381774 w 6006665"/>
                        <a:gd name="connsiteY356-145074" fmla="*/ 2833763 h 3006470"/>
                        <a:gd name="connsiteX357-145075" fmla="*/ 349960 w 6006665"/>
                        <a:gd name="connsiteY357-145076" fmla="*/ 2801948 h 3006470"/>
                        <a:gd name="connsiteX358-145077" fmla="*/ 377229 w 6006665"/>
                        <a:gd name="connsiteY358-145078" fmla="*/ 2795131 h 3006470"/>
                        <a:gd name="connsiteX359-145079" fmla="*/ 404499 w 6006665"/>
                        <a:gd name="connsiteY359-145080" fmla="*/ 2747409 h 3006470"/>
                        <a:gd name="connsiteX360-145081" fmla="*/ 388591 w 6006665"/>
                        <a:gd name="connsiteY360-145082" fmla="*/ 2731502 h 3006470"/>
                        <a:gd name="connsiteX361-145083" fmla="*/ 440858 w 6006665"/>
                        <a:gd name="connsiteY361-145084" fmla="*/ 2704232 h 3006470"/>
                        <a:gd name="connsiteX362-145085" fmla="*/ 440858 w 6006665"/>
                        <a:gd name="connsiteY362-145086" fmla="*/ 2701176 h 3006470"/>
                        <a:gd name="connsiteX363-145087" fmla="*/ 416406 w 6006665"/>
                        <a:gd name="connsiteY363-145088" fmla="*/ 2704232 h 3006470"/>
                        <a:gd name="connsiteX364-145089" fmla="*/ 416406 w 6006665"/>
                        <a:gd name="connsiteY364-145090" fmla="*/ 2702744 h 3006470"/>
                        <a:gd name="connsiteX365-145091" fmla="*/ 404499 w 6006665"/>
                        <a:gd name="connsiteY365-145092" fmla="*/ 2704232 h 3006470"/>
                        <a:gd name="connsiteX366-145093" fmla="*/ 404499 w 6006665"/>
                        <a:gd name="connsiteY366-145094" fmla="*/ 2683780 h 3006470"/>
                        <a:gd name="connsiteX367-145095" fmla="*/ 424951 w 6006665"/>
                        <a:gd name="connsiteY367-145096" fmla="*/ 2667873 h 3006470"/>
                        <a:gd name="connsiteX368-145097" fmla="*/ 463583 w 6006665"/>
                        <a:gd name="connsiteY368-145098" fmla="*/ 2661056 h 3006470"/>
                        <a:gd name="connsiteX369-145099" fmla="*/ 468128 w 6006665"/>
                        <a:gd name="connsiteY369-145100" fmla="*/ 2645148 h 3006470"/>
                        <a:gd name="connsiteX370-145101" fmla="*/ 456765 w 6006665"/>
                        <a:gd name="connsiteY370-145102" fmla="*/ 2613334 h 3006470"/>
                        <a:gd name="connsiteX371-145103" fmla="*/ 474945 w 6006665"/>
                        <a:gd name="connsiteY371-145104" fmla="*/ 2586064 h 3006470"/>
                        <a:gd name="connsiteX372-145105" fmla="*/ 474945 w 6006665"/>
                        <a:gd name="connsiteY372-145106" fmla="*/ 2565612 h 3006470"/>
                        <a:gd name="connsiteX373-145107" fmla="*/ 420406 w 6006665"/>
                        <a:gd name="connsiteY373-145108" fmla="*/ 2547432 h 3006470"/>
                        <a:gd name="connsiteX374-145109" fmla="*/ 409588 w 6006665"/>
                        <a:gd name="connsiteY374-145110" fmla="*/ 2547432 h 3006470"/>
                        <a:gd name="connsiteX375-145111" fmla="*/ 397681 w 6006665"/>
                        <a:gd name="connsiteY375-145112" fmla="*/ 2547432 h 3006470"/>
                        <a:gd name="connsiteX376-145113" fmla="*/ 379485 w 6006665"/>
                        <a:gd name="connsiteY376-145114" fmla="*/ 2525193 h 3006470"/>
                        <a:gd name="connsiteX377-145115" fmla="*/ 357322 w 6006665"/>
                        <a:gd name="connsiteY377-145116" fmla="*/ 2531525 h 3006470"/>
                        <a:gd name="connsiteX378-145117" fmla="*/ 352842 w 6006665"/>
                        <a:gd name="connsiteY378-145118" fmla="*/ 2529403 h 3006470"/>
                        <a:gd name="connsiteX379-145119" fmla="*/ 345415 w 6006665"/>
                        <a:gd name="connsiteY379-145120" fmla="*/ 2531525 h 3006470"/>
                        <a:gd name="connsiteX380-145121" fmla="*/ 302238 w 6006665"/>
                        <a:gd name="connsiteY380-145122" fmla="*/ 2511073 h 3006470"/>
                        <a:gd name="connsiteX381-145123" fmla="*/ 302238 w 6006665"/>
                        <a:gd name="connsiteY381-145124" fmla="*/ 2499711 h 3006470"/>
                        <a:gd name="connsiteX382-145125" fmla="*/ 286331 w 6006665"/>
                        <a:gd name="connsiteY382-145126" fmla="*/ 2472441 h 3006470"/>
                        <a:gd name="connsiteX383-145127" fmla="*/ 270968 w 6006665"/>
                        <a:gd name="connsiteY383-145128" fmla="*/ 2472441 h 3006470"/>
                        <a:gd name="connsiteX384-145129" fmla="*/ 259061 w 6006665"/>
                        <a:gd name="connsiteY384-145130" fmla="*/ 2472441 h 3006470"/>
                        <a:gd name="connsiteX385-145131" fmla="*/ 254516 w 6006665"/>
                        <a:gd name="connsiteY385-145132" fmla="*/ 2456534 h 3006470"/>
                        <a:gd name="connsiteX386-145133" fmla="*/ 263606 w 6006665"/>
                        <a:gd name="connsiteY386-145134" fmla="*/ 2440627 h 3006470"/>
                        <a:gd name="connsiteX387-145135" fmla="*/ 243991 w 6006665"/>
                        <a:gd name="connsiteY387-145136" fmla="*/ 2410114 h 3006470"/>
                        <a:gd name="connsiteX388-145137" fmla="*/ 216429 w 6006665"/>
                        <a:gd name="connsiteY388-145138" fmla="*/ 2413357 h 3006470"/>
                        <a:gd name="connsiteX389-145139" fmla="*/ 212956 w 6006665"/>
                        <a:gd name="connsiteY389-145140" fmla="*/ 2412365 h 3006470"/>
                        <a:gd name="connsiteX390-145141" fmla="*/ 204522 w 6006665"/>
                        <a:gd name="connsiteY390-145142" fmla="*/ 2413357 h 3006470"/>
                        <a:gd name="connsiteX391-145143" fmla="*/ 199623 w 6006665"/>
                        <a:gd name="connsiteY391-145144" fmla="*/ 2411957 h 3006470"/>
                        <a:gd name="connsiteX392-145145" fmla="*/ 195977 w 6006665"/>
                        <a:gd name="connsiteY392-145146" fmla="*/ 2424719 h 3006470"/>
                        <a:gd name="connsiteX393-145147" fmla="*/ 184968 w 6006665"/>
                        <a:gd name="connsiteY393-145148" fmla="*/ 2421574 h 3006470"/>
                        <a:gd name="connsiteX394-145149" fmla="*/ 184070 w 6006665"/>
                        <a:gd name="connsiteY394-145150" fmla="*/ 2424719 h 3006470"/>
                        <a:gd name="connsiteX395-145151" fmla="*/ 168163 w 6006665"/>
                        <a:gd name="connsiteY395-145152" fmla="*/ 2420184 h 3006470"/>
                        <a:gd name="connsiteX396-145153" fmla="*/ 156800 w 6006665"/>
                        <a:gd name="connsiteY396-145154" fmla="*/ 2381542 h 3006470"/>
                        <a:gd name="connsiteX397-145155" fmla="*/ 152255 w 6006665"/>
                        <a:gd name="connsiteY397-145156" fmla="*/ 2365635 h 3006470"/>
                        <a:gd name="connsiteX398-145157" fmla="*/ 156800 w 6006665"/>
                        <a:gd name="connsiteY398-145158" fmla="*/ 2361090 h 3006470"/>
                        <a:gd name="connsiteX399-145159" fmla="*/ 168707 w 6006665"/>
                        <a:gd name="connsiteY399-145160" fmla="*/ 2361090 h 3006470"/>
                        <a:gd name="connsiteX400-145161" fmla="*/ 188615 w 6006665"/>
                        <a:gd name="connsiteY400-145162" fmla="*/ 2361090 h 3006470"/>
                        <a:gd name="connsiteX401-145163" fmla="*/ 199977 w 6006665"/>
                        <a:gd name="connsiteY401-145164" fmla="*/ 2349728 h 3006470"/>
                        <a:gd name="connsiteX402-145165" fmla="*/ 188615 w 6006665"/>
                        <a:gd name="connsiteY402-145166" fmla="*/ 2327003 h 3006470"/>
                        <a:gd name="connsiteX403-145167" fmla="*/ 168163 w 6006665"/>
                        <a:gd name="connsiteY403-145168" fmla="*/ 2317914 h 3006470"/>
                        <a:gd name="connsiteX404-145169" fmla="*/ 168163 w 6006665"/>
                        <a:gd name="connsiteY404-145170" fmla="*/ 2311096 h 3006470"/>
                        <a:gd name="connsiteX405-145171" fmla="*/ 152255 w 6006665"/>
                        <a:gd name="connsiteY405-145172" fmla="*/ 2295189 h 3006470"/>
                        <a:gd name="connsiteX406-145173" fmla="*/ 129531 w 6006665"/>
                        <a:gd name="connsiteY406-145174" fmla="*/ 2258829 h 3006470"/>
                        <a:gd name="connsiteX407-145175" fmla="*/ 140893 w 6006665"/>
                        <a:gd name="connsiteY407-145176" fmla="*/ 2236105 h 3006470"/>
                        <a:gd name="connsiteX408-145177" fmla="*/ 136348 w 6006665"/>
                        <a:gd name="connsiteY408-145178" fmla="*/ 2208835 h 3006470"/>
                        <a:gd name="connsiteX409-145179" fmla="*/ 103789 w 6006665"/>
                        <a:gd name="connsiteY409-145180" fmla="*/ 2195428 h 3006470"/>
                        <a:gd name="connsiteX410-145181" fmla="*/ 93716 w 6006665"/>
                        <a:gd name="connsiteY410-145182" fmla="*/ 2199745 h 3006470"/>
                        <a:gd name="connsiteX411-145183" fmla="*/ 91868 w 6006665"/>
                        <a:gd name="connsiteY411-145184" fmla="*/ 2195434 h 3006470"/>
                        <a:gd name="connsiteX412-145185" fmla="*/ 81809 w 6006665"/>
                        <a:gd name="connsiteY412-145186" fmla="*/ 2199745 h 3006470"/>
                        <a:gd name="connsiteX413-145187" fmla="*/ 74992 w 6006665"/>
                        <a:gd name="connsiteY413-145188" fmla="*/ 2183838 h 3006470"/>
                        <a:gd name="connsiteX414-145189" fmla="*/ 34087 w 6006665"/>
                        <a:gd name="connsiteY414-145190" fmla="*/ 2172476 h 3006470"/>
                        <a:gd name="connsiteX415-145191" fmla="*/ 22725 w 6006665"/>
                        <a:gd name="connsiteY415-145192" fmla="*/ 2129299 h 3006470"/>
                        <a:gd name="connsiteX416-145193" fmla="*/ 22725 w 6006665"/>
                        <a:gd name="connsiteY416-145194" fmla="*/ 2097484 h 3006470"/>
                        <a:gd name="connsiteX417-145195" fmla="*/ 0 w 6006665"/>
                        <a:gd name="connsiteY417-145196" fmla="*/ 2081577 h 3006470"/>
                        <a:gd name="connsiteX418-145197" fmla="*/ 15907 w 6006665"/>
                        <a:gd name="connsiteY418-145198" fmla="*/ 2058853 h 3006470"/>
                        <a:gd name="connsiteX419-145199" fmla="*/ 6818 w 6006665"/>
                        <a:gd name="connsiteY419-145200" fmla="*/ 1995224 h 3006470"/>
                        <a:gd name="connsiteX420-145201" fmla="*/ 34087 w 6006665"/>
                        <a:gd name="connsiteY420-145202" fmla="*/ 1952047 h 3006470"/>
                        <a:gd name="connsiteX421-145203" fmla="*/ 27270 w 6006665"/>
                        <a:gd name="connsiteY421-145204" fmla="*/ 1940685 h 3006470"/>
                        <a:gd name="connsiteX422-145205" fmla="*/ 70447 w 6006665"/>
                        <a:gd name="connsiteY422-145206" fmla="*/ 1902053 h 3006470"/>
                        <a:gd name="connsiteX423-145207" fmla="*/ 27270 w 6006665"/>
                        <a:gd name="connsiteY423-145208" fmla="*/ 1865693 h 3006470"/>
                        <a:gd name="connsiteX424-145209" fmla="*/ 109078 w 6006665"/>
                        <a:gd name="connsiteY424-145210" fmla="*/ 1767977 h 3006470"/>
                        <a:gd name="connsiteX425-145211" fmla="*/ 145438 w 6006665"/>
                        <a:gd name="connsiteY425-145212" fmla="*/ 1724800 h 3006470"/>
                        <a:gd name="connsiteX426-145213" fmla="*/ 156800 w 6006665"/>
                        <a:gd name="connsiteY426-145214" fmla="*/ 1681624 h 3006470"/>
                        <a:gd name="connsiteX427-145215" fmla="*/ 102261 w 6006665"/>
                        <a:gd name="connsiteY427-145216" fmla="*/ 1629357 h 3006470"/>
                        <a:gd name="connsiteX428-145217" fmla="*/ 118168 w 6006665"/>
                        <a:gd name="connsiteY428-145218" fmla="*/ 1574818 h 3006470"/>
                        <a:gd name="connsiteX429-145219" fmla="*/ 86354 w 6006665"/>
                        <a:gd name="connsiteY429-145220" fmla="*/ 1511189 h 3006470"/>
                        <a:gd name="connsiteX430-145221" fmla="*/ 298238 w 6006665"/>
                        <a:gd name="connsiteY430-145222" fmla="*/ 1554366 h 3006470"/>
                        <a:gd name="connsiteX431-145223" fmla="*/ 345959 w 6006665"/>
                        <a:gd name="connsiteY431-145224" fmla="*/ 1586180 h 3006470"/>
                        <a:gd name="connsiteX432-145225" fmla="*/ 362087 w 6006665"/>
                        <a:gd name="connsiteY432-145226" fmla="*/ 1595588 h 3006470"/>
                        <a:gd name="connsiteX433-145227" fmla="*/ 365867 w 6006665"/>
                        <a:gd name="connsiteY433-145228" fmla="*/ 1563455 h 3006470"/>
                        <a:gd name="connsiteX434-145229" fmla="*/ 345415 w 6006665"/>
                        <a:gd name="connsiteY434-145230" fmla="*/ 1527096 h 3006470"/>
                        <a:gd name="connsiteX435-145231" fmla="*/ 365867 w 6006665"/>
                        <a:gd name="connsiteY435-145232" fmla="*/ 1495281 h 3006470"/>
                        <a:gd name="connsiteX436-145233" fmla="*/ 374560 w 6006665"/>
                        <a:gd name="connsiteY436-145234" fmla="*/ 1500280 h 3006470"/>
                        <a:gd name="connsiteX437-145235" fmla="*/ 377774 w 6006665"/>
                        <a:gd name="connsiteY437-145236" fmla="*/ 1495281 h 3006470"/>
                        <a:gd name="connsiteX438-145237" fmla="*/ 461933 w 6006665"/>
                        <a:gd name="connsiteY438-145238" fmla="*/ 1543673 h 3006470"/>
                        <a:gd name="connsiteX439-145239" fmla="*/ 484035 w 6006665"/>
                        <a:gd name="connsiteY439-145240" fmla="*/ 1527096 h 3006470"/>
                        <a:gd name="connsiteX440-145241" fmla="*/ 463583 w 6006665"/>
                        <a:gd name="connsiteY440-145242" fmla="*/ 1461194 h 3006470"/>
                        <a:gd name="connsiteX441-145243" fmla="*/ 1677078 w 6006665"/>
                        <a:gd name="connsiteY441-145244" fmla="*/ 1370296 h 3006470"/>
                        <a:gd name="connsiteX442-145245" fmla="*/ 1720255 w 6006665"/>
                        <a:gd name="connsiteY442-145246" fmla="*/ 1349844 h 3006470"/>
                        <a:gd name="connsiteX443-145247" fmla="*/ 1731617 w 6006665"/>
                        <a:gd name="connsiteY443-145248" fmla="*/ 1299850 h 3006470"/>
                        <a:gd name="connsiteX444-145249" fmla="*/ 1758887 w 6006665"/>
                        <a:gd name="connsiteY444-145250" fmla="*/ 1256673 h 3006470"/>
                        <a:gd name="connsiteX445-145251" fmla="*/ 1736162 w 6006665"/>
                        <a:gd name="connsiteY445-145252" fmla="*/ 1197589 h 3006470"/>
                        <a:gd name="connsiteX446-145253" fmla="*/ 1758887 w 6006665"/>
                        <a:gd name="connsiteY446-145254" fmla="*/ 1133960 h 3006470"/>
                        <a:gd name="connsiteX447-145255" fmla="*/ 1704347 w 6006665"/>
                        <a:gd name="connsiteY447-145256" fmla="*/ 1070331 h 3006470"/>
                        <a:gd name="connsiteX448-145257" fmla="*/ 1736162 w 6006665"/>
                        <a:gd name="connsiteY448-145258" fmla="*/ 961252 h 3006470"/>
                        <a:gd name="connsiteX449-145259" fmla="*/ 1688440 w 6006665"/>
                        <a:gd name="connsiteY449-145260" fmla="*/ 865809 h 3006470"/>
                        <a:gd name="connsiteX450-145261" fmla="*/ 1752069 w 6006665"/>
                        <a:gd name="connsiteY450-145262" fmla="*/ 788545 h 3006470"/>
                        <a:gd name="connsiteX451-145263" fmla="*/ 1747524 w 6006665"/>
                        <a:gd name="connsiteY451-145264" fmla="*/ 704464 h 3006470"/>
                        <a:gd name="connsiteX452-145265" fmla="*/ 1763431 w 6006665"/>
                        <a:gd name="connsiteY452-145266" fmla="*/ 697647 h 3006470"/>
                        <a:gd name="connsiteX453-145267" fmla="*/ 1764877 w 6006665"/>
                        <a:gd name="connsiteY453-145268" fmla="*/ 702130 h 3006470"/>
                        <a:gd name="connsiteX454-145269" fmla="*/ 1775339 w 6006665"/>
                        <a:gd name="connsiteY454-145270" fmla="*/ 697647 h 3006470"/>
                        <a:gd name="connsiteX455-145271" fmla="*/ 1798063 w 6006665"/>
                        <a:gd name="connsiteY455-145272" fmla="*/ 768093 h 3006470"/>
                        <a:gd name="connsiteX456-145273" fmla="*/ 1791454 w 6006665"/>
                        <a:gd name="connsiteY456-145274" fmla="*/ 815304 h 3006470"/>
                        <a:gd name="connsiteX457-145275" fmla="*/ 1854330 w 6006665"/>
                        <a:gd name="connsiteY457-145276" fmla="*/ 772638 h 3006470"/>
                        <a:gd name="connsiteX458-145277" fmla="*/ 1931594 w 6006665"/>
                        <a:gd name="connsiteY458-145278" fmla="*/ 763548 h 3006470"/>
                        <a:gd name="connsiteX459-145279" fmla="*/ 1932772 w 6006665"/>
                        <a:gd name="connsiteY459-145280" fmla="*/ 764810 h 3006470"/>
                        <a:gd name="connsiteX460-145281" fmla="*/ 1943501 w 6006665"/>
                        <a:gd name="connsiteY460-145282" fmla="*/ 763548 h 3006470"/>
                        <a:gd name="connsiteX461-145283" fmla="*/ 1988608 w 6006665"/>
                        <a:gd name="connsiteY461-145284" fmla="*/ 811877 h 3006470"/>
                        <a:gd name="connsiteX462-145285" fmla="*/ 1963408 w 6006665"/>
                        <a:gd name="connsiteY462-145286" fmla="*/ 736278 h 3006470"/>
                        <a:gd name="connsiteX463-145287" fmla="*/ 1963408 w 6006665"/>
                        <a:gd name="connsiteY463-145288" fmla="*/ 595386 h 3006470"/>
                        <a:gd name="connsiteX464-145289" fmla="*/ 2027037 w 6006665"/>
                        <a:gd name="connsiteY464-145290" fmla="*/ 574934 h 3006470"/>
                        <a:gd name="connsiteX465-145291" fmla="*/ 2037269 w 6006665"/>
                        <a:gd name="connsiteY465-145292" fmla="*/ 575472 h 3006470"/>
                        <a:gd name="connsiteX466-145293" fmla="*/ 2038944 w 6006665"/>
                        <a:gd name="connsiteY466-145294" fmla="*/ 574934 h 3006470"/>
                        <a:gd name="connsiteX467-145295" fmla="*/ 2115414 w 6006665"/>
                        <a:gd name="connsiteY467-145296" fmla="*/ 578958 h 3006470"/>
                        <a:gd name="connsiteX468-145297" fmla="*/ 2192927 w 6006665"/>
                        <a:gd name="connsiteY468-145298" fmla="*/ 559026 h 3006470"/>
                        <a:gd name="connsiteX469-145299" fmla="*/ 2167930 w 6006665"/>
                        <a:gd name="connsiteY469-145300" fmla="*/ 493125 h 3006470"/>
                        <a:gd name="connsiteX470-145301" fmla="*/ 2204289 w 6006665"/>
                        <a:gd name="connsiteY470-145302" fmla="*/ 402226 h 3006470"/>
                        <a:gd name="connsiteX471-145303" fmla="*/ 2247466 w 6006665"/>
                        <a:gd name="connsiteY471-145304" fmla="*/ 397681 h 3006470"/>
                        <a:gd name="connsiteX472-145305" fmla="*/ 2317913 w 6006665"/>
                        <a:gd name="connsiteY472-145306" fmla="*/ 322690 h 3006470"/>
                        <a:gd name="connsiteX473-145307" fmla="*/ 2420183 w 6006665"/>
                        <a:gd name="connsiteY473-145308" fmla="*/ 304510 h 3006470"/>
                        <a:gd name="connsiteX474-145309" fmla="*/ 2429263 w 6006665"/>
                        <a:gd name="connsiteY474-145310" fmla="*/ 263606 h 3006470"/>
                        <a:gd name="connsiteX475-145311" fmla="*/ 2526979 w 6006665"/>
                        <a:gd name="connsiteY475-145312" fmla="*/ 252244 h 3006470"/>
                        <a:gd name="connsiteX476-145313" fmla="*/ 2528058 w 6006665"/>
                        <a:gd name="connsiteY476-145314" fmla="*/ 253503 h 3006470"/>
                        <a:gd name="connsiteX477-145315" fmla="*/ 2538886 w 6006665"/>
                        <a:gd name="connsiteY477-145316" fmla="*/ 252244 h 3006470"/>
                        <a:gd name="connsiteX478-145317" fmla="*/ 2560820 w 6006665"/>
                        <a:gd name="connsiteY478-145318" fmla="*/ 277833 h 3006470"/>
                        <a:gd name="connsiteX479-145319" fmla="*/ 2640602 w 6006665"/>
                        <a:gd name="connsiteY479-145320" fmla="*/ 202249 h 3006470"/>
                        <a:gd name="connsiteX480-145321" fmla="*/ 2652509 w 6006665"/>
                        <a:gd name="connsiteY480-145322" fmla="*/ 202249 h 3006470"/>
                        <a:gd name="connsiteX481-145323" fmla="*/ 2704231 w 6006665"/>
                        <a:gd name="connsiteY481-145324" fmla="*/ 202249 h 3006470"/>
                        <a:gd name="connsiteX482-145325" fmla="*/ 2715593 w 6006665"/>
                        <a:gd name="connsiteY482-145326" fmla="*/ 134075 h 3006470"/>
                        <a:gd name="connsiteX483-145327" fmla="*/ 2751953 w 6006665"/>
                        <a:gd name="connsiteY483-145328" fmla="*/ 68174 h 3006470"/>
                        <a:gd name="connsiteX484-145329" fmla="*/ 2838307 w 6006665"/>
                        <a:gd name="connsiteY484-145330" fmla="*/ 0 h 3006470"/>
                        <a:gd name="connsiteX0-145331" fmla="*/ 1791129 w 6006665"/>
                        <a:gd name="connsiteY0-145332" fmla="*/ 817622 h 3006470"/>
                        <a:gd name="connsiteX1-145333" fmla="*/ 1782156 w 6006665"/>
                        <a:gd name="connsiteY1-145334" fmla="*/ 881716 h 3006470"/>
                        <a:gd name="connsiteX2-145335" fmla="*/ 1809554 w 6006665"/>
                        <a:gd name="connsiteY2-145336" fmla="*/ 895415 h 3006470"/>
                        <a:gd name="connsiteX3-145337" fmla="*/ 1791129 w 6006665"/>
                        <a:gd name="connsiteY3-145338" fmla="*/ 817622 h 3006470"/>
                        <a:gd name="connsiteX4-145339" fmla="*/ 2838307 w 6006665"/>
                        <a:gd name="connsiteY4-145340" fmla="*/ 0 h 3006470"/>
                        <a:gd name="connsiteX5-145341" fmla="*/ 2844246 w 6006665"/>
                        <a:gd name="connsiteY5-145342" fmla="*/ 4711 h 3006470"/>
                        <a:gd name="connsiteX6-145343" fmla="*/ 2850213 w 6006665"/>
                        <a:gd name="connsiteY6-145344" fmla="*/ 0 h 3006470"/>
                        <a:gd name="connsiteX7-145345" fmla="*/ 2916115 w 6006665"/>
                        <a:gd name="connsiteY7-145346" fmla="*/ 52267 h 3006470"/>
                        <a:gd name="connsiteX8-145347" fmla="*/ 2861576 w 6006665"/>
                        <a:gd name="connsiteY8-145348" fmla="*/ 90899 h 3006470"/>
                        <a:gd name="connsiteX9-145349" fmla="*/ 2947929 w 6006665"/>
                        <a:gd name="connsiteY9-145350" fmla="*/ 118168 h 3006470"/>
                        <a:gd name="connsiteX10-145351" fmla="*/ 2957621 w 6006665"/>
                        <a:gd name="connsiteY10-145352" fmla="*/ 186006 h 3006470"/>
                        <a:gd name="connsiteX11-145353" fmla="*/ 2979199 w 6006665"/>
                        <a:gd name="connsiteY11-145354" fmla="*/ 161345 h 3006470"/>
                        <a:gd name="connsiteX12-145355" fmla="*/ 2991106 w 6006665"/>
                        <a:gd name="connsiteY12-145356" fmla="*/ 161345 h 3006470"/>
                        <a:gd name="connsiteX13-145357" fmla="*/ 3086005 w 6006665"/>
                        <a:gd name="connsiteY13-145358" fmla="*/ 161345 h 3006470"/>
                        <a:gd name="connsiteX14-145359" fmla="*/ 3097912 w 6006665"/>
                        <a:gd name="connsiteY14-145360" fmla="*/ 161345 h 3006470"/>
                        <a:gd name="connsiteX15-145361" fmla="*/ 3179721 w 6006665"/>
                        <a:gd name="connsiteY15-145362" fmla="*/ 236336 h 3006470"/>
                        <a:gd name="connsiteX16-145363" fmla="*/ 3211535 w 6006665"/>
                        <a:gd name="connsiteY16-145364" fmla="*/ 295420 h 3006470"/>
                        <a:gd name="connsiteX17-145365" fmla="*/ 3200173 w 6006665"/>
                        <a:gd name="connsiteY17-145366" fmla="*/ 370412 h 3006470"/>
                        <a:gd name="connsiteX18-145367" fmla="*/ 3161541 w 6006665"/>
                        <a:gd name="connsiteY18-145368" fmla="*/ 413589 h 3006470"/>
                        <a:gd name="connsiteX19-145369" fmla="*/ 3066097 w 6006665"/>
                        <a:gd name="connsiteY19-145370" fmla="*/ 488580 h 3006470"/>
                        <a:gd name="connsiteX20-145371" fmla="*/ 3034283 w 6006665"/>
                        <a:gd name="connsiteY20-145372" fmla="*/ 531757 h 3006470"/>
                        <a:gd name="connsiteX21-145373" fmla="*/ 3082005 w 6006665"/>
                        <a:gd name="connsiteY21-145374" fmla="*/ 547664 h 3006470"/>
                        <a:gd name="connsiteX22-145375" fmla="*/ 3129459 w 6006665"/>
                        <a:gd name="connsiteY22-145376" fmla="*/ 575345 h 3006470"/>
                        <a:gd name="connsiteX23-145377" fmla="*/ 3156451 w 6006665"/>
                        <a:gd name="connsiteY23-145378" fmla="*/ 552209 h 3006470"/>
                        <a:gd name="connsiteX24-145379" fmla="*/ 3158460 w 6006665"/>
                        <a:gd name="connsiteY24-145380" fmla="*/ 560693 h 3006470"/>
                        <a:gd name="connsiteX25-145381" fmla="*/ 3168359 w 6006665"/>
                        <a:gd name="connsiteY25-145382" fmla="*/ 552209 h 3006470"/>
                        <a:gd name="connsiteX26-145383" fmla="*/ 3184984 w 6006665"/>
                        <a:gd name="connsiteY26-145384" fmla="*/ 622402 h 3006470"/>
                        <a:gd name="connsiteX27-145385" fmla="*/ 3192811 w 6006665"/>
                        <a:gd name="connsiteY27-145386" fmla="*/ 606748 h 3006470"/>
                        <a:gd name="connsiteX28-145387" fmla="*/ 3251895 w 6006665"/>
                        <a:gd name="connsiteY28-145388" fmla="*/ 586296 h 3006470"/>
                        <a:gd name="connsiteX29-145389" fmla="*/ 3259833 w 6006665"/>
                        <a:gd name="connsiteY29-145390" fmla="*/ 587670 h 3006470"/>
                        <a:gd name="connsiteX30-145391" fmla="*/ 3263802 w 6006665"/>
                        <a:gd name="connsiteY30-145392" fmla="*/ 586296 h 3006470"/>
                        <a:gd name="connsiteX31-145393" fmla="*/ 3381970 w 6006665"/>
                        <a:gd name="connsiteY31-145394" fmla="*/ 606748 h 3006470"/>
                        <a:gd name="connsiteX32-145395" fmla="*/ 3388787 w 6006665"/>
                        <a:gd name="connsiteY32-145396" fmla="*/ 665832 h 3006470"/>
                        <a:gd name="connsiteX33-145397" fmla="*/ 3531529 w 6006665"/>
                        <a:gd name="connsiteY33-145398" fmla="*/ 686823 h 3006470"/>
                        <a:gd name="connsiteX34-145399" fmla="*/ 3538225 w 6006665"/>
                        <a:gd name="connsiteY34-145400" fmla="*/ 590841 h 3006470"/>
                        <a:gd name="connsiteX35-145401" fmla="*/ 3549910 w 6006665"/>
                        <a:gd name="connsiteY35-145402" fmla="*/ 594028 h 3006470"/>
                        <a:gd name="connsiteX36-145403" fmla="*/ 3550132 w 6006665"/>
                        <a:gd name="connsiteY36-145404" fmla="*/ 590841 h 3006470"/>
                        <a:gd name="connsiteX37-145405" fmla="*/ 3625123 w 6006665"/>
                        <a:gd name="connsiteY37-145406" fmla="*/ 611293 h 3006470"/>
                        <a:gd name="connsiteX38-145407" fmla="*/ 3672301 w 6006665"/>
                        <a:gd name="connsiteY38-145408" fmla="*/ 611293 h 3006470"/>
                        <a:gd name="connsiteX39-145409" fmla="*/ 3684207 w 6006665"/>
                        <a:gd name="connsiteY39-145410" fmla="*/ 611293 h 3006470"/>
                        <a:gd name="connsiteX40-145411" fmla="*/ 3743291 w 6006665"/>
                        <a:gd name="connsiteY40-145412" fmla="*/ 677194 h 3006470"/>
                        <a:gd name="connsiteX41-145413" fmla="*/ 3759199 w 6006665"/>
                        <a:gd name="connsiteY41-145414" fmla="*/ 756731 h 3006470"/>
                        <a:gd name="connsiteX42-145415" fmla="*/ 3738747 w 6006665"/>
                        <a:gd name="connsiteY42-145416" fmla="*/ 806725 h 3006470"/>
                        <a:gd name="connsiteX43-145417" fmla="*/ 3786469 w 6006665"/>
                        <a:gd name="connsiteY43-145418" fmla="*/ 897623 h 3006470"/>
                        <a:gd name="connsiteX44-145419" fmla="*/ 3835603 w 6006665"/>
                        <a:gd name="connsiteY44-145420" fmla="*/ 933529 h 3006470"/>
                        <a:gd name="connsiteX45-145421" fmla="*/ 3865460 w 6006665"/>
                        <a:gd name="connsiteY45-145422" fmla="*/ 822632 h 3006470"/>
                        <a:gd name="connsiteX46-145423" fmla="*/ 3875077 w 6006665"/>
                        <a:gd name="connsiteY46-145424" fmla="*/ 831139 h 3006470"/>
                        <a:gd name="connsiteX47-145425" fmla="*/ 3877367 w 6006665"/>
                        <a:gd name="connsiteY47-145426" fmla="*/ 822632 h 3006470"/>
                        <a:gd name="connsiteX48-145427" fmla="*/ 3932151 w 6006665"/>
                        <a:gd name="connsiteY48-145428" fmla="*/ 871095 h 3006470"/>
                        <a:gd name="connsiteX49-145429" fmla="*/ 3988173 w 6006665"/>
                        <a:gd name="connsiteY49-145430" fmla="*/ 843084 h 3006470"/>
                        <a:gd name="connsiteX50-145431" fmla="*/ 3993852 w 6006665"/>
                        <a:gd name="connsiteY50-145432" fmla="*/ 846199 h 3006470"/>
                        <a:gd name="connsiteX51-145433" fmla="*/ 4000080 w 6006665"/>
                        <a:gd name="connsiteY51-145434" fmla="*/ 843084 h 3006470"/>
                        <a:gd name="connsiteX52-145435" fmla="*/ 4062426 w 6006665"/>
                        <a:gd name="connsiteY52-145436" fmla="*/ 877274 h 3006470"/>
                        <a:gd name="connsiteX53-145437" fmla="*/ 4085889 w 6006665"/>
                        <a:gd name="connsiteY53-145438" fmla="*/ 849902 h 3006470"/>
                        <a:gd name="connsiteX54-145439" fmla="*/ 4095563 w 6006665"/>
                        <a:gd name="connsiteY54-145440" fmla="*/ 852506 h 3006470"/>
                        <a:gd name="connsiteX55-145441" fmla="*/ 4097796 w 6006665"/>
                        <a:gd name="connsiteY55-145442" fmla="*/ 849902 h 3006470"/>
                        <a:gd name="connsiteX56-145443" fmla="*/ 4144150 w 6006665"/>
                        <a:gd name="connsiteY56-145444" fmla="*/ 862382 h 3006470"/>
                        <a:gd name="connsiteX57-145445" fmla="*/ 4117703 w 6006665"/>
                        <a:gd name="connsiteY57-145446" fmla="*/ 752186 h 3006470"/>
                        <a:gd name="connsiteX58-145447" fmla="*/ 4165425 w 6006665"/>
                        <a:gd name="connsiteY58-145448" fmla="*/ 697647 h 3006470"/>
                        <a:gd name="connsiteX59-145449" fmla="*/ 4175231 w 6006665"/>
                        <a:gd name="connsiteY59-145450" fmla="*/ 700048 h 3006470"/>
                        <a:gd name="connsiteX60-145451" fmla="*/ 4177332 w 6006665"/>
                        <a:gd name="connsiteY60-145452" fmla="*/ 697647 h 3006470"/>
                        <a:gd name="connsiteX61-145453" fmla="*/ 4511384 w 6006665"/>
                        <a:gd name="connsiteY61-145454" fmla="*/ 779455 h 3006470"/>
                        <a:gd name="connsiteX62-145455" fmla="*/ 4543199 w 6006665"/>
                        <a:gd name="connsiteY62-145456" fmla="*/ 849902 h 3006470"/>
                        <a:gd name="connsiteX63-145457" fmla="*/ 4639242 w 6006665"/>
                        <a:gd name="connsiteY63-145458" fmla="*/ 932544 h 3006470"/>
                        <a:gd name="connsiteX64-145459" fmla="*/ 4774445 w 6006665"/>
                        <a:gd name="connsiteY64-145460" fmla="*/ 913531 h 3006470"/>
                        <a:gd name="connsiteX65-145461" fmla="*/ 4778496 w 6006665"/>
                        <a:gd name="connsiteY65-145462" fmla="*/ 914635 h 3006470"/>
                        <a:gd name="connsiteX66-145463" fmla="*/ 4786352 w 6006665"/>
                        <a:gd name="connsiteY66-145464" fmla="*/ 913531 h 3006470"/>
                        <a:gd name="connsiteX67-145465" fmla="*/ 4861343 w 6006665"/>
                        <a:gd name="connsiteY67-145466" fmla="*/ 933983 h 3006470"/>
                        <a:gd name="connsiteX68-145467" fmla="*/ 4893158 w 6006665"/>
                        <a:gd name="connsiteY68-145468" fmla="*/ 977160 h 3006470"/>
                        <a:gd name="connsiteX69-145469" fmla="*/ 4888613 w 6006665"/>
                        <a:gd name="connsiteY69-145470" fmla="*/ 1058968 h 3006470"/>
                        <a:gd name="connsiteX70-145471" fmla="*/ 4927677 w 6006665"/>
                        <a:gd name="connsiteY70-145472" fmla="*/ 1083640 h 3006470"/>
                        <a:gd name="connsiteX71-145473" fmla="*/ 4967605 w 6006665"/>
                        <a:gd name="connsiteY71-145474" fmla="*/ 1070331 h 3006470"/>
                        <a:gd name="connsiteX72-145475" fmla="*/ 5038051 w 6006665"/>
                        <a:gd name="connsiteY72-145476" fmla="*/ 1063513 h 3006470"/>
                        <a:gd name="connsiteX73-145477" fmla="*/ 5040730 w 6006665"/>
                        <a:gd name="connsiteY73-145478" fmla="*/ 1064406 h 3006470"/>
                        <a:gd name="connsiteX74-145479" fmla="*/ 5049958 w 6006665"/>
                        <a:gd name="connsiteY74-145480" fmla="*/ 1063513 h 3006470"/>
                        <a:gd name="connsiteX75-145481" fmla="*/ 5114249 w 6006665"/>
                        <a:gd name="connsiteY75-145482" fmla="*/ 1084944 h 3006470"/>
                        <a:gd name="connsiteX76-145483" fmla="*/ 5176671 w 6006665"/>
                        <a:gd name="connsiteY76-145484" fmla="*/ 1074876 h 3006470"/>
                        <a:gd name="connsiteX77-145485" fmla="*/ 5177801 w 6006665"/>
                        <a:gd name="connsiteY77-145486" fmla="*/ 1076614 h 3006470"/>
                        <a:gd name="connsiteX78-145487" fmla="*/ 5188578 w 6006665"/>
                        <a:gd name="connsiteY78-145488" fmla="*/ 1074876 h 3006470"/>
                        <a:gd name="connsiteX79-145489" fmla="*/ 5243719 w 6006665"/>
                        <a:gd name="connsiteY79-145490" fmla="*/ 1159707 h 3006470"/>
                        <a:gd name="connsiteX80-145491" fmla="*/ 5283477 w 6006665"/>
                        <a:gd name="connsiteY80-145492" fmla="*/ 1129415 h 3006470"/>
                        <a:gd name="connsiteX81-145493" fmla="*/ 5258480 w 6006665"/>
                        <a:gd name="connsiteY81-145494" fmla="*/ 1063513 h 3006470"/>
                        <a:gd name="connsiteX82-145495" fmla="*/ 5267570 w 6006665"/>
                        <a:gd name="connsiteY82-145496" fmla="*/ 1015792 h 3006470"/>
                        <a:gd name="connsiteX83-145497" fmla="*/ 5278896 w 6006665"/>
                        <a:gd name="connsiteY83-145498" fmla="*/ 1018841 h 3006470"/>
                        <a:gd name="connsiteX84-145499" fmla="*/ 5279477 w 6006665"/>
                        <a:gd name="connsiteY84-145500" fmla="*/ 1015792 h 3006470"/>
                        <a:gd name="connsiteX85-145501" fmla="*/ 5395510 w 6006665"/>
                        <a:gd name="connsiteY85-145502" fmla="*/ 1047031 h 3006470"/>
                        <a:gd name="connsiteX86-145503" fmla="*/ 5463001 w 6006665"/>
                        <a:gd name="connsiteY86-145504" fmla="*/ 1043061 h 3006470"/>
                        <a:gd name="connsiteX87-145505" fmla="*/ 5464386 w 6006665"/>
                        <a:gd name="connsiteY87-145506" fmla="*/ 1043680 h 3006470"/>
                        <a:gd name="connsiteX88-145507" fmla="*/ 5474909 w 6006665"/>
                        <a:gd name="connsiteY88-145508" fmla="*/ 1043061 h 3006470"/>
                        <a:gd name="connsiteX89-145509" fmla="*/ 5581715 w 6006665"/>
                        <a:gd name="connsiteY89-145510" fmla="*/ 1090783 h 3006470"/>
                        <a:gd name="connsiteX90-145511" fmla="*/ 5633981 w 6006665"/>
                        <a:gd name="connsiteY90-145512" fmla="*/ 1133960 h 3006470"/>
                        <a:gd name="connsiteX91-145513" fmla="*/ 5720335 w 6006665"/>
                        <a:gd name="connsiteY91-145514" fmla="*/ 1213496 h 3006470"/>
                        <a:gd name="connsiteX92-145515" fmla="*/ 5822595 w 6006665"/>
                        <a:gd name="connsiteY92-145516" fmla="*/ 1311212 h 3006470"/>
                        <a:gd name="connsiteX93-145517" fmla="*/ 5818051 w 6006665"/>
                        <a:gd name="connsiteY93-145518" fmla="*/ 1365751 h 3006470"/>
                        <a:gd name="connsiteX94-145519" fmla="*/ 5825679 w 6006665"/>
                        <a:gd name="connsiteY94-145520" fmla="*/ 1373379 h 3006470"/>
                        <a:gd name="connsiteX95-145521" fmla="*/ 5822051 w 6006665"/>
                        <a:gd name="connsiteY95-145522" fmla="*/ 1322574 h 3006470"/>
                        <a:gd name="connsiteX96-145523" fmla="*/ 5834092 w 6006665"/>
                        <a:gd name="connsiteY96-145524" fmla="*/ 1324447 h 3006470"/>
                        <a:gd name="connsiteX97-145525" fmla="*/ 5833958 w 6006665"/>
                        <a:gd name="connsiteY97-145526" fmla="*/ 1322574 h 3006470"/>
                        <a:gd name="connsiteX98-145527" fmla="*/ 5936219 w 6006665"/>
                        <a:gd name="connsiteY98-145528" fmla="*/ 1338481 h 3006470"/>
                        <a:gd name="connsiteX99-145529" fmla="*/ 6006665 w 6006665"/>
                        <a:gd name="connsiteY99-145530" fmla="*/ 1418018 h 3006470"/>
                        <a:gd name="connsiteX100-145531" fmla="*/ 5968033 w 6006665"/>
                        <a:gd name="connsiteY100-145532" fmla="*/ 1456650 h 3006470"/>
                        <a:gd name="connsiteX101-145533" fmla="*/ 5908949 w 6006665"/>
                        <a:gd name="connsiteY101-145534" fmla="*/ 1468012 h 3006470"/>
                        <a:gd name="connsiteX102-145535" fmla="*/ 5908949 w 6006665"/>
                        <a:gd name="connsiteY102-145536" fmla="*/ 1554366 h 3006470"/>
                        <a:gd name="connsiteX103-145537" fmla="*/ 5893042 w 6006665"/>
                        <a:gd name="connsiteY103-145538" fmla="*/ 1570273 h 3006470"/>
                        <a:gd name="connsiteX104-145539" fmla="*/ 5881135 w 6006665"/>
                        <a:gd name="connsiteY104-145540" fmla="*/ 1570273 h 3006470"/>
                        <a:gd name="connsiteX105-145541" fmla="*/ 5861227 w 6006665"/>
                        <a:gd name="connsiteY105-145542" fmla="*/ 1570273 h 3006470"/>
                        <a:gd name="connsiteX106-145543" fmla="*/ 5849321 w 6006665"/>
                        <a:gd name="connsiteY106-145544" fmla="*/ 1570273 h 3006470"/>
                        <a:gd name="connsiteX107-145545" fmla="*/ 5817506 w 6006665"/>
                        <a:gd name="connsiteY107-145546" fmla="*/ 1536186 h 3006470"/>
                        <a:gd name="connsiteX108-145547" fmla="*/ 5767511 w 6006665"/>
                        <a:gd name="connsiteY108-145548" fmla="*/ 1511189 h 3006470"/>
                        <a:gd name="connsiteX109-145549" fmla="*/ 5762967 w 6006665"/>
                        <a:gd name="connsiteY109-145550" fmla="*/ 1477102 h 3006470"/>
                        <a:gd name="connsiteX110-145551" fmla="*/ 5729132 w 6006665"/>
                        <a:gd name="connsiteY110-145552" fmla="*/ 1463170 h 3006470"/>
                        <a:gd name="connsiteX111-145553" fmla="*/ 5695337 w 6006665"/>
                        <a:gd name="connsiteY111-145554" fmla="*/ 1472557 h 3006470"/>
                        <a:gd name="connsiteX112-145555" fmla="*/ 5693366 w 6006665"/>
                        <a:gd name="connsiteY112-145556" fmla="*/ 1469797 h 3006470"/>
                        <a:gd name="connsiteX113-145557" fmla="*/ 5683431 w 6006665"/>
                        <a:gd name="connsiteY113-145558" fmla="*/ 1472557 h 3006470"/>
                        <a:gd name="connsiteX114-145559" fmla="*/ 5660706 w 6006665"/>
                        <a:gd name="connsiteY114-145560" fmla="*/ 1440742 h 3006470"/>
                        <a:gd name="connsiteX115-145561" fmla="*/ 5669644 w 6006665"/>
                        <a:gd name="connsiteY115-145562" fmla="*/ 1415717 h 3006470"/>
                        <a:gd name="connsiteX116-145563" fmla="*/ 5640799 w 6006665"/>
                        <a:gd name="connsiteY116-145564" fmla="*/ 1429380 h 3006470"/>
                        <a:gd name="connsiteX117-145565" fmla="*/ 5656705 w 6006665"/>
                        <a:gd name="connsiteY117-145566" fmla="*/ 1472557 h 3006470"/>
                        <a:gd name="connsiteX118-145567" fmla="*/ 5633981 w 6006665"/>
                        <a:gd name="connsiteY118-145568" fmla="*/ 1511189 h 3006470"/>
                        <a:gd name="connsiteX119-145569" fmla="*/ 5586259 w 6006665"/>
                        <a:gd name="connsiteY119-145570" fmla="*/ 1547548 h 3006470"/>
                        <a:gd name="connsiteX120-145571" fmla="*/ 5575676 w 6006665"/>
                        <a:gd name="connsiteY120-145572" fmla="*/ 1546540 h 3006470"/>
                        <a:gd name="connsiteX121-145573" fmla="*/ 5574353 w 6006665"/>
                        <a:gd name="connsiteY121-145574" fmla="*/ 1547548 h 3006470"/>
                        <a:gd name="connsiteX122-145575" fmla="*/ 5539436 w 6006665"/>
                        <a:gd name="connsiteY122-145576" fmla="*/ 1544223 h 3006470"/>
                        <a:gd name="connsiteX123-145577" fmla="*/ 5570352 w 6006665"/>
                        <a:gd name="connsiteY123-145578" fmla="*/ 1586180 h 3006470"/>
                        <a:gd name="connsiteX124-145579" fmla="*/ 5593077 w 6006665"/>
                        <a:gd name="connsiteY124-145580" fmla="*/ 1649809 h 3006470"/>
                        <a:gd name="connsiteX125-145581" fmla="*/ 5608984 w 6006665"/>
                        <a:gd name="connsiteY125-145582" fmla="*/ 1677079 h 3006470"/>
                        <a:gd name="connsiteX126-145583" fmla="*/ 5613529 w 6006665"/>
                        <a:gd name="connsiteY126-145584" fmla="*/ 1708893 h 3006470"/>
                        <a:gd name="connsiteX127-145585" fmla="*/ 5608984 w 6006665"/>
                        <a:gd name="connsiteY127-145586" fmla="*/ 1731618 h 3006470"/>
                        <a:gd name="connsiteX128-145587" fmla="*/ 5597799 w 6006665"/>
                        <a:gd name="connsiteY128-145588" fmla="*/ 1728009 h 3006470"/>
                        <a:gd name="connsiteX129-145589" fmla="*/ 5597077 w 6006665"/>
                        <a:gd name="connsiteY129-145590" fmla="*/ 1731618 h 3006470"/>
                        <a:gd name="connsiteX130-145591" fmla="*/ 5534271 w 6006665"/>
                        <a:gd name="connsiteY130-145592" fmla="*/ 1711358 h 3006470"/>
                        <a:gd name="connsiteX131-145593" fmla="*/ 5436277 w 6006665"/>
                        <a:gd name="connsiteY131-145594" fmla="*/ 1767977 h 3006470"/>
                        <a:gd name="connsiteX132-145595" fmla="*/ 5397645 w 6006665"/>
                        <a:gd name="connsiteY132-145596" fmla="*/ 1779340 h 3006470"/>
                        <a:gd name="connsiteX133-145597" fmla="*/ 5345378 w 6006665"/>
                        <a:gd name="connsiteY133-145598" fmla="*/ 1833879 h 3006470"/>
                        <a:gd name="connsiteX134-145599" fmla="*/ 5290839 w 6006665"/>
                        <a:gd name="connsiteY134-145600" fmla="*/ 1881600 h 3006470"/>
                        <a:gd name="connsiteX135-145601" fmla="*/ 5274932 w 6006665"/>
                        <a:gd name="connsiteY135-145602" fmla="*/ 1913415 h 3006470"/>
                        <a:gd name="connsiteX136-145603" fmla="*/ 5267238 w 6006665"/>
                        <a:gd name="connsiteY136-145604" fmla="*/ 1904988 h 3006470"/>
                        <a:gd name="connsiteX137-145605" fmla="*/ 5263025 w 6006665"/>
                        <a:gd name="connsiteY137-145606" fmla="*/ 1913415 h 3006470"/>
                        <a:gd name="connsiteX138-145607" fmla="*/ 5219538 w 6006665"/>
                        <a:gd name="connsiteY138-145608" fmla="*/ 1865787 h 3006470"/>
                        <a:gd name="connsiteX139-145609" fmla="*/ 5129494 w 6006665"/>
                        <a:gd name="connsiteY139-145610" fmla="*/ 1920232 h 3006470"/>
                        <a:gd name="connsiteX140-145611" fmla="*/ 5126389 w 6006665"/>
                        <a:gd name="connsiteY140-145612" fmla="*/ 1914910 h 3006470"/>
                        <a:gd name="connsiteX141-145613" fmla="*/ 5117587 w 6006665"/>
                        <a:gd name="connsiteY141-145614" fmla="*/ 1920232 h 3006470"/>
                        <a:gd name="connsiteX142-145615" fmla="*/ 5105544 w 6006665"/>
                        <a:gd name="connsiteY142-145616" fmla="*/ 1899586 h 3006470"/>
                        <a:gd name="connsiteX143-145617" fmla="*/ 5074955 w 6006665"/>
                        <a:gd name="connsiteY143-145618" fmla="*/ 1924777 h 3006470"/>
                        <a:gd name="connsiteX144-145619" fmla="*/ 5065718 w 6006665"/>
                        <a:gd name="connsiteY144-145620" fmla="*/ 1922578 h 3006470"/>
                        <a:gd name="connsiteX145-145621" fmla="*/ 5063048 w 6006665"/>
                        <a:gd name="connsiteY145-145622" fmla="*/ 1924777 h 3006470"/>
                        <a:gd name="connsiteX146-145623" fmla="*/ 5026594 w 6006665"/>
                        <a:gd name="connsiteY146-145624" fmla="*/ 1916098 h 3006470"/>
                        <a:gd name="connsiteX147-145625" fmla="*/ 5015871 w 6006665"/>
                        <a:gd name="connsiteY147-145626" fmla="*/ 1961137 h 3006470"/>
                        <a:gd name="connsiteX148-145627" fmla="*/ 4974967 w 6006665"/>
                        <a:gd name="connsiteY148-145628" fmla="*/ 2027038 h 3006470"/>
                        <a:gd name="connsiteX149-145629" fmla="*/ 4974967 w 6006665"/>
                        <a:gd name="connsiteY149-145630" fmla="*/ 2058853 h 3006470"/>
                        <a:gd name="connsiteX150-145631" fmla="*/ 5015871 w 6006665"/>
                        <a:gd name="connsiteY150-145632" fmla="*/ 2074760 h 3006470"/>
                        <a:gd name="connsiteX151-145633" fmla="*/ 5011326 w 6006665"/>
                        <a:gd name="connsiteY151-145634" fmla="*/ 2172476 h 3006470"/>
                        <a:gd name="connsiteX152-145635" fmla="*/ 4999419 w 6006665"/>
                        <a:gd name="connsiteY152-145636" fmla="*/ 2172476 h 3006470"/>
                        <a:gd name="connsiteX153-145637" fmla="*/ 4974967 w 6006665"/>
                        <a:gd name="connsiteY153-145638" fmla="*/ 2172476 h 3006470"/>
                        <a:gd name="connsiteX154-145639" fmla="*/ 4963605 w 6006665"/>
                        <a:gd name="connsiteY154-145640" fmla="*/ 2224742 h 3006470"/>
                        <a:gd name="connsiteX155-145641" fmla="*/ 4974967 w 6006665"/>
                        <a:gd name="connsiteY155-145642" fmla="*/ 2252012 h 3006470"/>
                        <a:gd name="connsiteX156-145643" fmla="*/ 4909065 w 6006665"/>
                        <a:gd name="connsiteY156-145644" fmla="*/ 2286099 h 3006470"/>
                        <a:gd name="connsiteX157-145645" fmla="*/ 4897703 w 6006665"/>
                        <a:gd name="connsiteY157-145646" fmla="*/ 2354273 h 3006470"/>
                        <a:gd name="connsiteX158-145647" fmla="*/ 4845437 w 6006665"/>
                        <a:gd name="connsiteY158-145648" fmla="*/ 2370180 h 3006470"/>
                        <a:gd name="connsiteX159-145649" fmla="*/ 4834074 w 6006665"/>
                        <a:gd name="connsiteY159-145650" fmla="*/ 2429264 h 3006470"/>
                        <a:gd name="connsiteX160-145651" fmla="*/ 4779535 w 6006665"/>
                        <a:gd name="connsiteY160-145652" fmla="*/ 2488348 h 3006470"/>
                        <a:gd name="connsiteX161-145653" fmla="*/ 4777225 w 6006665"/>
                        <a:gd name="connsiteY161-145654" fmla="*/ 2477952 h 3006470"/>
                        <a:gd name="connsiteX162-145655" fmla="*/ 4767628 w 6006665"/>
                        <a:gd name="connsiteY162-145656" fmla="*/ 2488348 h 3006470"/>
                        <a:gd name="connsiteX163-145657" fmla="*/ 4758538 w 6006665"/>
                        <a:gd name="connsiteY163-145658" fmla="*/ 2447444 h 3006470"/>
                        <a:gd name="connsiteX164-145659" fmla="*/ 4742631 w 6006665"/>
                        <a:gd name="connsiteY164-145660" fmla="*/ 2361090 h 3006470"/>
                        <a:gd name="connsiteX165-145661" fmla="*/ 4715361 w 6006665"/>
                        <a:gd name="connsiteY165-145662" fmla="*/ 2220198 h 3006470"/>
                        <a:gd name="connsiteX166-145663" fmla="*/ 4735813 w 6006665"/>
                        <a:gd name="connsiteY166-145664" fmla="*/ 2129299 h 3006470"/>
                        <a:gd name="connsiteX167-145665" fmla="*/ 4767628 w 6006665"/>
                        <a:gd name="connsiteY167-145666" fmla="*/ 2086122 h 3006470"/>
                        <a:gd name="connsiteX168-145667" fmla="*/ 4767628 w 6006665"/>
                        <a:gd name="connsiteY168-145668" fmla="*/ 2058853 h 3006470"/>
                        <a:gd name="connsiteX169-145669" fmla="*/ 4826712 w 6006665"/>
                        <a:gd name="connsiteY169-145670" fmla="*/ 2042945 h 3006470"/>
                        <a:gd name="connsiteX170-145671" fmla="*/ 4892613 w 6006665"/>
                        <a:gd name="connsiteY170-145672" fmla="*/ 1952047 h 3006470"/>
                        <a:gd name="connsiteX171-145673" fmla="*/ 4956243 w 6006665"/>
                        <a:gd name="connsiteY171-145674" fmla="*/ 1877056 h 3006470"/>
                        <a:gd name="connsiteX172-145675" fmla="*/ 5022143 w 6006665"/>
                        <a:gd name="connsiteY172-145676" fmla="*/ 1817971 h 3006470"/>
                        <a:gd name="connsiteX173-145677" fmla="*/ 5046694 w 6006665"/>
                        <a:gd name="connsiteY173-145678" fmla="*/ 1710844 h 3006470"/>
                        <a:gd name="connsiteX174-145679" fmla="*/ 5015871 w 6006665"/>
                        <a:gd name="connsiteY174-145680" fmla="*/ 1715711 h 3006470"/>
                        <a:gd name="connsiteX175-145681" fmla="*/ 4995419 w 6006665"/>
                        <a:gd name="connsiteY175-145682" fmla="*/ 1779340 h 3006470"/>
                        <a:gd name="connsiteX176-145683" fmla="*/ 4904521 w 6006665"/>
                        <a:gd name="connsiteY176-145684" fmla="*/ 1865693 h 3006470"/>
                        <a:gd name="connsiteX177-145685" fmla="*/ 4901708 w 6006665"/>
                        <a:gd name="connsiteY177-145686" fmla="*/ 1857053 h 3006470"/>
                        <a:gd name="connsiteX178-145687" fmla="*/ 4892613 w 6006665"/>
                        <a:gd name="connsiteY178-145688" fmla="*/ 1865693 h 3006470"/>
                        <a:gd name="connsiteX179-145689" fmla="*/ 4861835 w 6006665"/>
                        <a:gd name="connsiteY179-145690" fmla="*/ 1771159 h 3006470"/>
                        <a:gd name="connsiteX180-145691" fmla="*/ 4779535 w 6006665"/>
                        <a:gd name="connsiteY180-145692" fmla="*/ 1795247 h 3006470"/>
                        <a:gd name="connsiteX181-145693" fmla="*/ 4684091 w 6006665"/>
                        <a:gd name="connsiteY181-145694" fmla="*/ 1920232 h 3006470"/>
                        <a:gd name="connsiteX182-145695" fmla="*/ 4715906 w 6006665"/>
                        <a:gd name="connsiteY182-145696" fmla="*/ 1967954 h 3006470"/>
                        <a:gd name="connsiteX183-145697" fmla="*/ 4636369 w 6006665"/>
                        <a:gd name="connsiteY183-145698" fmla="*/ 1983861 h 3006470"/>
                        <a:gd name="connsiteX184-145699" fmla="*/ 4577285 w 6006665"/>
                        <a:gd name="connsiteY184-145700" fmla="*/ 1988406 h 3006470"/>
                        <a:gd name="connsiteX185-145701" fmla="*/ 4577373 w 6006665"/>
                        <a:gd name="connsiteY185-145702" fmla="*/ 1987484 h 3006470"/>
                        <a:gd name="connsiteX186-145703" fmla="*/ 4565379 w 6006665"/>
                        <a:gd name="connsiteY186-145704" fmla="*/ 1988406 h 3006470"/>
                        <a:gd name="connsiteX187-145705" fmla="*/ 4569923 w 6006665"/>
                        <a:gd name="connsiteY187-145706" fmla="*/ 1940685 h 3006470"/>
                        <a:gd name="connsiteX188-145707" fmla="*/ 4520081 w 6006665"/>
                        <a:gd name="connsiteY188-145708" fmla="*/ 1931099 h 3006470"/>
                        <a:gd name="connsiteX189-145709" fmla="*/ 4475025 w 6006665"/>
                        <a:gd name="connsiteY189-145710" fmla="*/ 1961137 h 3006470"/>
                        <a:gd name="connsiteX190-145711" fmla="*/ 4464394 w 6006665"/>
                        <a:gd name="connsiteY190-145712" fmla="*/ 1960286 h 3006470"/>
                        <a:gd name="connsiteX191-145713" fmla="*/ 4463118 w 6006665"/>
                        <a:gd name="connsiteY191-145714" fmla="*/ 1961137 h 3006470"/>
                        <a:gd name="connsiteX192-145715" fmla="*/ 4357637 w 6006665"/>
                        <a:gd name="connsiteY192-145716" fmla="*/ 1952698 h 3006470"/>
                        <a:gd name="connsiteX193-145717" fmla="*/ 4243233 w 6006665"/>
                        <a:gd name="connsiteY193-145718" fmla="*/ 1972499 h 3006470"/>
                        <a:gd name="connsiteX194-145719" fmla="*/ 4125065 w 6006665"/>
                        <a:gd name="connsiteY194-145720" fmla="*/ 2106574 h 3006470"/>
                        <a:gd name="connsiteX195-145721" fmla="*/ 3984173 w 6006665"/>
                        <a:gd name="connsiteY195-145722" fmla="*/ 2263374 h 3006470"/>
                        <a:gd name="connsiteX196-145723" fmla="*/ 4038712 w 6006665"/>
                        <a:gd name="connsiteY196-145724" fmla="*/ 2267919 h 3006470"/>
                        <a:gd name="connsiteX197-145725" fmla="*/ 4059164 w 6006665"/>
                        <a:gd name="connsiteY197-145726" fmla="*/ 2311096 h 3006470"/>
                        <a:gd name="connsiteX198-145727" fmla="*/ 4087782 w 6006665"/>
                        <a:gd name="connsiteY198-145728" fmla="*/ 2319513 h 3006470"/>
                        <a:gd name="connsiteX199-145729" fmla="*/ 4106341 w 6006665"/>
                        <a:gd name="connsiteY199-145730" fmla="*/ 2290644 h 3006470"/>
                        <a:gd name="connsiteX200-145731" fmla="*/ 4117411 w 6006665"/>
                        <a:gd name="connsiteY200-145732" fmla="*/ 2291946 h 3006470"/>
                        <a:gd name="connsiteX201-145733" fmla="*/ 4118248 w 6006665"/>
                        <a:gd name="connsiteY201-145734" fmla="*/ 2290644 h 3006470"/>
                        <a:gd name="connsiteX202-145735" fmla="*/ 4156880 w 6006665"/>
                        <a:gd name="connsiteY202-145736" fmla="*/ 2295189 h 3006470"/>
                        <a:gd name="connsiteX203-145737" fmla="*/ 4211419 w 6006665"/>
                        <a:gd name="connsiteY203-145738" fmla="*/ 2365635 h 3006470"/>
                        <a:gd name="connsiteX204-145739" fmla="*/ 4215964 w 6006665"/>
                        <a:gd name="connsiteY204-145740" fmla="*/ 2413357 h 3006470"/>
                        <a:gd name="connsiteX205-145741" fmla="*/ 4184149 w 6006665"/>
                        <a:gd name="connsiteY205-145742" fmla="*/ 2472441 h 3006470"/>
                        <a:gd name="connsiteX206-145743" fmla="*/ 4177332 w 6006665"/>
                        <a:gd name="connsiteY206-145744" fmla="*/ 2542887 h 3006470"/>
                        <a:gd name="connsiteX207-145745" fmla="*/ 4161425 w 6006665"/>
                        <a:gd name="connsiteY207-145746" fmla="*/ 2629241 h 3006470"/>
                        <a:gd name="connsiteX208-145747" fmla="*/ 4109158 w 6006665"/>
                        <a:gd name="connsiteY208-145748" fmla="*/ 2708777 h 3006470"/>
                        <a:gd name="connsiteX209-145749" fmla="*/ 4097796 w 6006665"/>
                        <a:gd name="connsiteY209-145750" fmla="*/ 2747409 h 3006470"/>
                        <a:gd name="connsiteX210-145751" fmla="*/ 4043257 w 6006665"/>
                        <a:gd name="connsiteY210-145752" fmla="*/ 2806493 h 3006470"/>
                        <a:gd name="connsiteX211-145753" fmla="*/ 3995535 w 6006665"/>
                        <a:gd name="connsiteY211-145754" fmla="*/ 2865577 h 3006470"/>
                        <a:gd name="connsiteX212-145755" fmla="*/ 3975083 w 6006665"/>
                        <a:gd name="connsiteY212-145756" fmla="*/ 2897392 h 3006470"/>
                        <a:gd name="connsiteX213-145757" fmla="*/ 3925089 w 6006665"/>
                        <a:gd name="connsiteY213-145758" fmla="*/ 2924661 h 3006470"/>
                        <a:gd name="connsiteX214-145759" fmla="*/ 3913182 w 6006665"/>
                        <a:gd name="connsiteY214-145760" fmla="*/ 2924661 h 3006470"/>
                        <a:gd name="connsiteX215-145761" fmla="*/ 3904637 w 6006665"/>
                        <a:gd name="connsiteY215-145762" fmla="*/ 2924661 h 3006470"/>
                        <a:gd name="connsiteX216-145763" fmla="*/ 3892729 w 6006665"/>
                        <a:gd name="connsiteY216-145764" fmla="*/ 2924661 h 3006470"/>
                        <a:gd name="connsiteX217-145765" fmla="*/ 3871063 w 6006665"/>
                        <a:gd name="connsiteY217-145766" fmla="*/ 2908412 h 3006470"/>
                        <a:gd name="connsiteX218-145767" fmla="*/ 3829645 w 6006665"/>
                        <a:gd name="connsiteY218-145768" fmla="*/ 2936024 h 3006470"/>
                        <a:gd name="connsiteX219-145769" fmla="*/ 3822828 w 6006665"/>
                        <a:gd name="connsiteY219-145770" fmla="*/ 2956476 h 3006470"/>
                        <a:gd name="connsiteX220-145771" fmla="*/ 3818283 w 6006665"/>
                        <a:gd name="connsiteY220-145772" fmla="*/ 2947386 h 3006470"/>
                        <a:gd name="connsiteX221-145773" fmla="*/ 3818283 w 6006665"/>
                        <a:gd name="connsiteY221-145774" fmla="*/ 2935660 h 3006470"/>
                        <a:gd name="connsiteX222-145775" fmla="*/ 3817738 w 6006665"/>
                        <a:gd name="connsiteY222-145776" fmla="*/ 2936024 h 3006470"/>
                        <a:gd name="connsiteX223-145777" fmla="*/ 3810921 w 6006665"/>
                        <a:gd name="connsiteY223-145778" fmla="*/ 2956476 h 3006470"/>
                        <a:gd name="connsiteX224-145779" fmla="*/ 3806376 w 6006665"/>
                        <a:gd name="connsiteY224-145780" fmla="*/ 2947386 h 3006470"/>
                        <a:gd name="connsiteX225-145781" fmla="*/ 3806376 w 6006665"/>
                        <a:gd name="connsiteY225-145782" fmla="*/ 2920116 h 3006470"/>
                        <a:gd name="connsiteX226-145783" fmla="*/ 3818283 w 6006665"/>
                        <a:gd name="connsiteY226-145784" fmla="*/ 2920116 h 3006470"/>
                        <a:gd name="connsiteX227-145785" fmla="*/ 3826828 w 6006665"/>
                        <a:gd name="connsiteY227-145786" fmla="*/ 2920116 h 3006470"/>
                        <a:gd name="connsiteX228-145787" fmla="*/ 3833645 w 6006665"/>
                        <a:gd name="connsiteY228-145788" fmla="*/ 2861032 h 3006470"/>
                        <a:gd name="connsiteX229-145789" fmla="*/ 3822283 w 6006665"/>
                        <a:gd name="connsiteY229-145790" fmla="*/ 2817856 h 3006470"/>
                        <a:gd name="connsiteX230-145791" fmla="*/ 3849553 w 6006665"/>
                        <a:gd name="connsiteY230-145792" fmla="*/ 2795131 h 3006470"/>
                        <a:gd name="connsiteX231-145793" fmla="*/ 3858814 w 6006665"/>
                        <a:gd name="connsiteY231-145794" fmla="*/ 2797336 h 3006470"/>
                        <a:gd name="connsiteX232-145795" fmla="*/ 3861460 w 6006665"/>
                        <a:gd name="connsiteY232-145796" fmla="*/ 2795131 h 3006470"/>
                        <a:gd name="connsiteX233-145797" fmla="*/ 3898487 w 6006665"/>
                        <a:gd name="connsiteY233-145798" fmla="*/ 2803947 h 3006470"/>
                        <a:gd name="connsiteX234-145799" fmla="*/ 3919999 w 6006665"/>
                        <a:gd name="connsiteY234-145800" fmla="*/ 2758772 h 3006470"/>
                        <a:gd name="connsiteX235-145801" fmla="*/ 3935906 w 6006665"/>
                        <a:gd name="connsiteY235-145802" fmla="*/ 2699687 h 3006470"/>
                        <a:gd name="connsiteX236-145803" fmla="*/ 3947269 w 6006665"/>
                        <a:gd name="connsiteY236-145804" fmla="*/ 2676963 h 3006470"/>
                        <a:gd name="connsiteX237-145805" fmla="*/ 3966292 w 6006665"/>
                        <a:gd name="connsiteY237-145806" fmla="*/ 2632575 h 3006470"/>
                        <a:gd name="connsiteX238-145807" fmla="*/ 3915999 w 6006665"/>
                        <a:gd name="connsiteY238-145808" fmla="*/ 2645148 h 3006470"/>
                        <a:gd name="connsiteX239-145809" fmla="*/ 3888729 w 6006665"/>
                        <a:gd name="connsiteY239-145810" fmla="*/ 2667873 h 3006470"/>
                        <a:gd name="connsiteX240-145811" fmla="*/ 3876822 w 6006665"/>
                        <a:gd name="connsiteY240-145812" fmla="*/ 2667873 h 3006470"/>
                        <a:gd name="connsiteX241-145813" fmla="*/ 3829645 w 6006665"/>
                        <a:gd name="connsiteY241-145814" fmla="*/ 2667873 h 3006470"/>
                        <a:gd name="connsiteX242-145815" fmla="*/ 3817738 w 6006665"/>
                        <a:gd name="connsiteY242-145816" fmla="*/ 2667873 h 3006470"/>
                        <a:gd name="connsiteX243-145817" fmla="*/ 3801831 w 6006665"/>
                        <a:gd name="connsiteY243-145818" fmla="*/ 2613334 h 3006470"/>
                        <a:gd name="connsiteX244-145819" fmla="*/ 3758654 w 6006665"/>
                        <a:gd name="connsiteY244-145820" fmla="*/ 2574702 h 3006470"/>
                        <a:gd name="connsiteX245-145821" fmla="*/ 3692753 w 6006665"/>
                        <a:gd name="connsiteY245-145822" fmla="*/ 2558795 h 3006470"/>
                        <a:gd name="connsiteX246-145823" fmla="*/ 3683663 w 6006665"/>
                        <a:gd name="connsiteY246-145824" fmla="*/ 2499711 h 3006470"/>
                        <a:gd name="connsiteX247-145825" fmla="*/ 3672301 w 6006665"/>
                        <a:gd name="connsiteY247-145826" fmla="*/ 2467896 h 3006470"/>
                        <a:gd name="connsiteX248-145827" fmla="*/ 3656393 w 6006665"/>
                        <a:gd name="connsiteY248-145828" fmla="*/ 2440627 h 3006470"/>
                        <a:gd name="connsiteX249-145829" fmla="*/ 3633669 w 6006665"/>
                        <a:gd name="connsiteY249-145830" fmla="*/ 2381542 h 3006470"/>
                        <a:gd name="connsiteX250-145831" fmla="*/ 3601854 w 6006665"/>
                        <a:gd name="connsiteY250-145832" fmla="*/ 2361090 h 3006470"/>
                        <a:gd name="connsiteX251-145833" fmla="*/ 3545995 w 6006665"/>
                        <a:gd name="connsiteY251-145834" fmla="*/ 2339606 h 3006470"/>
                        <a:gd name="connsiteX252-145835" fmla="*/ 3506955 w 6006665"/>
                        <a:gd name="connsiteY252-145836" fmla="*/ 2345183 h 3006470"/>
                        <a:gd name="connsiteX253-145837" fmla="*/ 3463779 w 6006665"/>
                        <a:gd name="connsiteY253-145838" fmla="*/ 2354273 h 3006470"/>
                        <a:gd name="connsiteX254-145839" fmla="*/ 3431964 w 6006665"/>
                        <a:gd name="connsiteY254-145840" fmla="*/ 2381542 h 3006470"/>
                        <a:gd name="connsiteX255-145841" fmla="*/ 3452416 w 6006665"/>
                        <a:gd name="connsiteY255-145842" fmla="*/ 2397450 h 3006470"/>
                        <a:gd name="connsiteX256-145843" fmla="*/ 3452416 w 6006665"/>
                        <a:gd name="connsiteY256-145844" fmla="*/ 2429264 h 3006470"/>
                        <a:gd name="connsiteX257-145845" fmla="*/ 3431964 w 6006665"/>
                        <a:gd name="connsiteY257-145846" fmla="*/ 2451989 h 3006470"/>
                        <a:gd name="connsiteX258-145847" fmla="*/ 3400150 w 6006665"/>
                        <a:gd name="connsiteY258-145848" fmla="*/ 2511073 h 3006470"/>
                        <a:gd name="connsiteX259-145849" fmla="*/ 3400150 w 6006665"/>
                        <a:gd name="connsiteY259-145850" fmla="*/ 2538343 h 3006470"/>
                        <a:gd name="connsiteX260-145851" fmla="*/ 3350155 w 6006665"/>
                        <a:gd name="connsiteY260-145852" fmla="*/ 2570157 h 3006470"/>
                        <a:gd name="connsiteX261-145853" fmla="*/ 3342342 w 6006665"/>
                        <a:gd name="connsiteY261-145854" fmla="*/ 2567553 h 3006470"/>
                        <a:gd name="connsiteX262-145855" fmla="*/ 3338249 w 6006665"/>
                        <a:gd name="connsiteY262-145856" fmla="*/ 2570157 h 3006470"/>
                        <a:gd name="connsiteX263-145857" fmla="*/ 3290527 w 6006665"/>
                        <a:gd name="connsiteY263-145858" fmla="*/ 2554250 h 3006470"/>
                        <a:gd name="connsiteX264-145859" fmla="*/ 3259257 w 6006665"/>
                        <a:gd name="connsiteY264-145860" fmla="*/ 2554250 h 3006470"/>
                        <a:gd name="connsiteX265-145861" fmla="*/ 3247350 w 6006665"/>
                        <a:gd name="connsiteY265-145862" fmla="*/ 2554250 h 3006470"/>
                        <a:gd name="connsiteX266-145863" fmla="*/ 3231443 w 6006665"/>
                        <a:gd name="connsiteY266-145864" fmla="*/ 2538343 h 3006470"/>
                        <a:gd name="connsiteX267-145865" fmla="*/ 3213271 w 6006665"/>
                        <a:gd name="connsiteY267-145866" fmla="*/ 2533799 h 3006470"/>
                        <a:gd name="connsiteX268-145867" fmla="*/ 3168359 w 6006665"/>
                        <a:gd name="connsiteY268-145868" fmla="*/ 2570157 h 3006470"/>
                        <a:gd name="connsiteX269-145869" fmla="*/ 3120637 w 6006665"/>
                        <a:gd name="connsiteY269-145870" fmla="*/ 2581519 h 3006470"/>
                        <a:gd name="connsiteX270-145871" fmla="*/ 3082005 w 6006665"/>
                        <a:gd name="connsiteY270-145872" fmla="*/ 2597427 h 3006470"/>
                        <a:gd name="connsiteX271-145873" fmla="*/ 3074460 w 6006665"/>
                        <a:gd name="connsiteY271-145874" fmla="*/ 2595630 h 3006470"/>
                        <a:gd name="connsiteX272-145875" fmla="*/ 3070098 w 6006665"/>
                        <a:gd name="connsiteY272-145876" fmla="*/ 2597427 h 3006470"/>
                        <a:gd name="connsiteX273-145877" fmla="*/ 3022376 w 6006665"/>
                        <a:gd name="connsiteY273-145878" fmla="*/ 2586064 h 3006470"/>
                        <a:gd name="connsiteX274-145879" fmla="*/ 3000196 w 6006665"/>
                        <a:gd name="connsiteY274-145880" fmla="*/ 2586064 h 3006470"/>
                        <a:gd name="connsiteX275-145881" fmla="*/ 2988289 w 6006665"/>
                        <a:gd name="connsiteY275-145882" fmla="*/ 2586064 h 3006470"/>
                        <a:gd name="connsiteX276-145883" fmla="*/ 2967837 w 6006665"/>
                        <a:gd name="connsiteY276-145884" fmla="*/ 2554250 h 3006470"/>
                        <a:gd name="connsiteX277-145885" fmla="*/ 2929205 w 6006665"/>
                        <a:gd name="connsiteY277-145886" fmla="*/ 2526980 h 3006470"/>
                        <a:gd name="connsiteX278-145887" fmla="*/ 2902153 w 6006665"/>
                        <a:gd name="connsiteY278-145888" fmla="*/ 2523116 h 3006470"/>
                        <a:gd name="connsiteX279-145889" fmla="*/ 2861576 w 6006665"/>
                        <a:gd name="connsiteY279-145890" fmla="*/ 2526980 h 3006470"/>
                        <a:gd name="connsiteX280-145891" fmla="*/ 2822944 w 6006665"/>
                        <a:gd name="connsiteY280-145892" fmla="*/ 2538343 h 3006470"/>
                        <a:gd name="connsiteX281-145893" fmla="*/ 2818139 w 6006665"/>
                        <a:gd name="connsiteY281-145894" fmla="*/ 2536254 h 3006470"/>
                        <a:gd name="connsiteX282-145895" fmla="*/ 2811037 w 6006665"/>
                        <a:gd name="connsiteY282-145896" fmla="*/ 2538343 h 3006470"/>
                        <a:gd name="connsiteX283-145897" fmla="*/ 2758770 w 6006665"/>
                        <a:gd name="connsiteY283-145898" fmla="*/ 2515618 h 3006470"/>
                        <a:gd name="connsiteX284-145899" fmla="*/ 2751953 w 6006665"/>
                        <a:gd name="connsiteY284-145900" fmla="*/ 2472441 h 3006470"/>
                        <a:gd name="connsiteX285-145901" fmla="*/ 2708776 w 6006665"/>
                        <a:gd name="connsiteY285-145902" fmla="*/ 2456534 h 3006470"/>
                        <a:gd name="connsiteX286-145903" fmla="*/ 2676962 w 6006665"/>
                        <a:gd name="connsiteY286-145904" fmla="*/ 2451989 h 3006470"/>
                        <a:gd name="connsiteX287-145905" fmla="*/ 2642534 w 6006665"/>
                        <a:gd name="connsiteY287-145906" fmla="*/ 2430245 h 3006470"/>
                        <a:gd name="connsiteX288-145907" fmla="*/ 2609333 w 6006665"/>
                        <a:gd name="connsiteY288-145908" fmla="*/ 2488348 h 3006470"/>
                        <a:gd name="connsiteX289-145909" fmla="*/ 2625240 w 6006665"/>
                        <a:gd name="connsiteY289-145910" fmla="*/ 2522435 h 3006470"/>
                        <a:gd name="connsiteX290-145911" fmla="*/ 2586608 w 6006665"/>
                        <a:gd name="connsiteY290-145912" fmla="*/ 2558795 h 3006470"/>
                        <a:gd name="connsiteX291-145913" fmla="*/ 2577105 w 6006665"/>
                        <a:gd name="connsiteY291-145914" fmla="*/ 2556532 h 3006470"/>
                        <a:gd name="connsiteX292-145915" fmla="*/ 2574701 w 6006665"/>
                        <a:gd name="connsiteY292-145916" fmla="*/ 2558795 h 3006470"/>
                        <a:gd name="connsiteX293-145917" fmla="*/ 2526979 w 6006665"/>
                        <a:gd name="connsiteY293-145918" fmla="*/ 2547432 h 3006470"/>
                        <a:gd name="connsiteX294-145919" fmla="*/ 2490620 w 6006665"/>
                        <a:gd name="connsiteY294-145920" fmla="*/ 2542887 h 3006470"/>
                        <a:gd name="connsiteX295-145921" fmla="*/ 2463350 w 6006665"/>
                        <a:gd name="connsiteY295-145922" fmla="*/ 2515618 h 3006470"/>
                        <a:gd name="connsiteX296-145923" fmla="*/ 2436625 w 6006665"/>
                        <a:gd name="connsiteY296-145924" fmla="*/ 2515618 h 3006470"/>
                        <a:gd name="connsiteX297-145925" fmla="*/ 2424718 w 6006665"/>
                        <a:gd name="connsiteY297-145926" fmla="*/ 2515618 h 3006470"/>
                        <a:gd name="connsiteX298-145927" fmla="*/ 2398858 w 6006665"/>
                        <a:gd name="connsiteY298-145928" fmla="*/ 2502687 h 3006470"/>
                        <a:gd name="connsiteX299-145929" fmla="*/ 2350272 w 6006665"/>
                        <a:gd name="connsiteY299-145930" fmla="*/ 2526980 h 3006470"/>
                        <a:gd name="connsiteX300-145931" fmla="*/ 2282098 w 6006665"/>
                        <a:gd name="connsiteY300-145932" fmla="*/ 2574702 h 3006470"/>
                        <a:gd name="connsiteX301-145933" fmla="*/ 2238921 w 6006665"/>
                        <a:gd name="connsiteY301-145934" fmla="*/ 2586064 h 3006470"/>
                        <a:gd name="connsiteX302-145935" fmla="*/ 2227559 w 6006665"/>
                        <a:gd name="connsiteY302-145936" fmla="*/ 2590609 h 3006470"/>
                        <a:gd name="connsiteX303-145937" fmla="*/ 2225178 w 6006665"/>
                        <a:gd name="connsiteY303-145938" fmla="*/ 2586799 h 3006470"/>
                        <a:gd name="connsiteX304-145939" fmla="*/ 2215652 w 6006665"/>
                        <a:gd name="connsiteY304-145940" fmla="*/ 2590609 h 3006470"/>
                        <a:gd name="connsiteX305-145941" fmla="*/ 2193596 w 6006665"/>
                        <a:gd name="connsiteY305-145942" fmla="*/ 2555320 h 3006470"/>
                        <a:gd name="connsiteX306-145943" fmla="*/ 2157112 w 6006665"/>
                        <a:gd name="connsiteY306-145944" fmla="*/ 2558795 h 3006470"/>
                        <a:gd name="connsiteX307-145945" fmla="*/ 2156291 w 6006665"/>
                        <a:gd name="connsiteY307-145946" fmla="*/ 2557739 h 3006470"/>
                        <a:gd name="connsiteX308-145947" fmla="*/ 2145205 w 6006665"/>
                        <a:gd name="connsiteY308-145948" fmla="*/ 2558795 h 3006470"/>
                        <a:gd name="connsiteX309-145949" fmla="*/ 2129298 w 6006665"/>
                        <a:gd name="connsiteY309-145950" fmla="*/ 2538343 h 3006470"/>
                        <a:gd name="connsiteX310-145951" fmla="*/ 2102029 w 6006665"/>
                        <a:gd name="connsiteY310-145952" fmla="*/ 2526980 h 3006470"/>
                        <a:gd name="connsiteX311-145953" fmla="*/ 2086121 w 6006665"/>
                        <a:gd name="connsiteY311-145954" fmla="*/ 2495166 h 3006470"/>
                        <a:gd name="connsiteX312-145955" fmla="*/ 2070005 w 6006665"/>
                        <a:gd name="connsiteY312-145956" fmla="*/ 2486212 h 3006470"/>
                        <a:gd name="connsiteX313-145957" fmla="*/ 2027582 w 6006665"/>
                        <a:gd name="connsiteY313-145958" fmla="*/ 2499711 h 3006470"/>
                        <a:gd name="connsiteX314-145959" fmla="*/ 2023845 w 6006665"/>
                        <a:gd name="connsiteY314-145960" fmla="*/ 2497111 h 3006470"/>
                        <a:gd name="connsiteX315-145961" fmla="*/ 2018675 w 6006665"/>
                        <a:gd name="connsiteY315-145962" fmla="*/ 2499711 h 3006470"/>
                        <a:gd name="connsiteX316-145963" fmla="*/ 1971363 w 6006665"/>
                        <a:gd name="connsiteY316-145964" fmla="*/ 2468885 h 3006470"/>
                        <a:gd name="connsiteX317-145965" fmla="*/ 1952591 w 6006665"/>
                        <a:gd name="connsiteY317-145966" fmla="*/ 2495166 h 3006470"/>
                        <a:gd name="connsiteX318-145967" fmla="*/ 1947518 w 6006665"/>
                        <a:gd name="connsiteY318-145968" fmla="*/ 2485599 h 3006470"/>
                        <a:gd name="connsiteX319-145969" fmla="*/ 1940684 w 6006665"/>
                        <a:gd name="connsiteY319-145970" fmla="*/ 2495166 h 3006470"/>
                        <a:gd name="connsiteX320-145971" fmla="*/ 1861147 w 6006665"/>
                        <a:gd name="connsiteY320-145972" fmla="*/ 2345183 h 3006470"/>
                        <a:gd name="connsiteX321-145973" fmla="*/ 1811153 w 6006665"/>
                        <a:gd name="connsiteY321-145974" fmla="*/ 2295189 h 3006470"/>
                        <a:gd name="connsiteX322-145975" fmla="*/ 1813950 w 6006665"/>
                        <a:gd name="connsiteY322-145976" fmla="*/ 2292043 h 3006470"/>
                        <a:gd name="connsiteX323-145977" fmla="*/ 723188 w 6006665"/>
                        <a:gd name="connsiteY323-145978" fmla="*/ 2633786 h 3006470"/>
                        <a:gd name="connsiteX324-145979" fmla="*/ 747026 w 6006665"/>
                        <a:gd name="connsiteY324-145980" fmla="*/ 2670627 h 3006470"/>
                        <a:gd name="connsiteX325-145981" fmla="*/ 802724 w 6006665"/>
                        <a:gd name="connsiteY325-145982" fmla="*/ 2704232 h 3006470"/>
                        <a:gd name="connsiteX326-145983" fmla="*/ 818632 w 6006665"/>
                        <a:gd name="connsiteY326-145984" fmla="*/ 2742864 h 3006470"/>
                        <a:gd name="connsiteX327-145985" fmla="*/ 802724 w 6006665"/>
                        <a:gd name="connsiteY327-145986" fmla="*/ 2774679 h 3006470"/>
                        <a:gd name="connsiteX328-145987" fmla="*/ 766365 w 6006665"/>
                        <a:gd name="connsiteY328-145988" fmla="*/ 2779224 h 3006470"/>
                        <a:gd name="connsiteX329-145989" fmla="*/ 727733 w 6006665"/>
                        <a:gd name="connsiteY329-145990" fmla="*/ 2838308 h 3006470"/>
                        <a:gd name="connsiteX330-145991" fmla="*/ 759548 w 6006665"/>
                        <a:gd name="connsiteY330-145992" fmla="*/ 2881485 h 3006470"/>
                        <a:gd name="connsiteX331-145993" fmla="*/ 759548 w 6006665"/>
                        <a:gd name="connsiteY331-145994" fmla="*/ 2920116 h 3006470"/>
                        <a:gd name="connsiteX332-145995" fmla="*/ 798179 w 6006665"/>
                        <a:gd name="connsiteY332-145996" fmla="*/ 2979201 h 3006470"/>
                        <a:gd name="connsiteX333-145997" fmla="*/ 775455 w 6006665"/>
                        <a:gd name="connsiteY333-145998" fmla="*/ 2995108 h 3006470"/>
                        <a:gd name="connsiteX334-145999" fmla="*/ 770910 w 6006665"/>
                        <a:gd name="connsiteY334-146000" fmla="*/ 3006470 h 3006470"/>
                        <a:gd name="connsiteX335-146001" fmla="*/ 759003 w 6006665"/>
                        <a:gd name="connsiteY335-146002" fmla="*/ 3006470 h 3006470"/>
                        <a:gd name="connsiteX336-146003" fmla="*/ 755003 w 6006665"/>
                        <a:gd name="connsiteY336-146004" fmla="*/ 3006470 h 3006470"/>
                        <a:gd name="connsiteX337-146005" fmla="*/ 743096 w 6006665"/>
                        <a:gd name="connsiteY337-146006" fmla="*/ 3006470 h 3006470"/>
                        <a:gd name="connsiteX338-146007" fmla="*/ 715826 w 6006665"/>
                        <a:gd name="connsiteY338-146008" fmla="*/ 2972383 h 3006470"/>
                        <a:gd name="connsiteX339-146009" fmla="*/ 704464 w 6006665"/>
                        <a:gd name="connsiteY339-146010" fmla="*/ 2972383 h 3006470"/>
                        <a:gd name="connsiteX340-146011" fmla="*/ 684012 w 6006665"/>
                        <a:gd name="connsiteY340-146012" fmla="*/ 2963293 h 3006470"/>
                        <a:gd name="connsiteX341-146013" fmla="*/ 672649 w 6006665"/>
                        <a:gd name="connsiteY341-146014" fmla="*/ 2940569 h 3006470"/>
                        <a:gd name="connsiteX342-146015" fmla="*/ 645222 w 6006665"/>
                        <a:gd name="connsiteY342-146016" fmla="*/ 2932732 h 3006470"/>
                        <a:gd name="connsiteX343-146017" fmla="*/ 625472 w 6006665"/>
                        <a:gd name="connsiteY343-146018" fmla="*/ 2936024 h 3006470"/>
                        <a:gd name="connsiteX344-146019" fmla="*/ 623771 w 6006665"/>
                        <a:gd name="connsiteY344-146020" fmla="*/ 2934323 h 3006470"/>
                        <a:gd name="connsiteX345-146021" fmla="*/ 613565 w 6006665"/>
                        <a:gd name="connsiteY345-146022" fmla="*/ 2936024 h 3006470"/>
                        <a:gd name="connsiteX346-146023" fmla="*/ 609020 w 6006665"/>
                        <a:gd name="connsiteY346-146024" fmla="*/ 2931479 h 3006470"/>
                        <a:gd name="connsiteX347-146025" fmla="*/ 559026 w 6006665"/>
                        <a:gd name="connsiteY347-146026" fmla="*/ 2904209 h 3006470"/>
                        <a:gd name="connsiteX348-146027" fmla="*/ 506760 w 6006665"/>
                        <a:gd name="connsiteY348-146028" fmla="*/ 2897392 h 3006470"/>
                        <a:gd name="connsiteX349-146029" fmla="*/ 483280 w 6006665"/>
                        <a:gd name="connsiteY349-146030" fmla="*/ 2890683 h 3006470"/>
                        <a:gd name="connsiteX350-146031" fmla="*/ 480035 w 6006665"/>
                        <a:gd name="connsiteY350-146032" fmla="*/ 2892847 h 3006470"/>
                        <a:gd name="connsiteX351-146033" fmla="*/ 475042 w 6006665"/>
                        <a:gd name="connsiteY351-146034" fmla="*/ 2888329 h 3006470"/>
                        <a:gd name="connsiteX352-146035" fmla="*/ 474945 w 6006665"/>
                        <a:gd name="connsiteY352-146036" fmla="*/ 2888302 h 3006470"/>
                        <a:gd name="connsiteX353-146037" fmla="*/ 468128 w 6006665"/>
                        <a:gd name="connsiteY353-146038" fmla="*/ 2892847 h 3006470"/>
                        <a:gd name="connsiteX354-146039" fmla="*/ 420406 w 6006665"/>
                        <a:gd name="connsiteY354-146040" fmla="*/ 2849670 h 3006470"/>
                        <a:gd name="connsiteX355-146041" fmla="*/ 381774 w 6006665"/>
                        <a:gd name="connsiteY355-146042" fmla="*/ 2833763 h 3006470"/>
                        <a:gd name="connsiteX356-146043" fmla="*/ 349960 w 6006665"/>
                        <a:gd name="connsiteY356-146044" fmla="*/ 2801948 h 3006470"/>
                        <a:gd name="connsiteX357-146045" fmla="*/ 377229 w 6006665"/>
                        <a:gd name="connsiteY357-146046" fmla="*/ 2795131 h 3006470"/>
                        <a:gd name="connsiteX358-146047" fmla="*/ 404499 w 6006665"/>
                        <a:gd name="connsiteY358-146048" fmla="*/ 2747409 h 3006470"/>
                        <a:gd name="connsiteX359-146049" fmla="*/ 388591 w 6006665"/>
                        <a:gd name="connsiteY359-146050" fmla="*/ 2731502 h 3006470"/>
                        <a:gd name="connsiteX360-146051" fmla="*/ 440858 w 6006665"/>
                        <a:gd name="connsiteY360-146052" fmla="*/ 2704232 h 3006470"/>
                        <a:gd name="connsiteX361-146053" fmla="*/ 440858 w 6006665"/>
                        <a:gd name="connsiteY361-146054" fmla="*/ 2701176 h 3006470"/>
                        <a:gd name="connsiteX362-146055" fmla="*/ 416406 w 6006665"/>
                        <a:gd name="connsiteY362-146056" fmla="*/ 2704232 h 3006470"/>
                        <a:gd name="connsiteX363-146057" fmla="*/ 416406 w 6006665"/>
                        <a:gd name="connsiteY363-146058" fmla="*/ 2702744 h 3006470"/>
                        <a:gd name="connsiteX364-146059" fmla="*/ 404499 w 6006665"/>
                        <a:gd name="connsiteY364-146060" fmla="*/ 2704232 h 3006470"/>
                        <a:gd name="connsiteX365-146061" fmla="*/ 404499 w 6006665"/>
                        <a:gd name="connsiteY365-146062" fmla="*/ 2683780 h 3006470"/>
                        <a:gd name="connsiteX366-146063" fmla="*/ 424951 w 6006665"/>
                        <a:gd name="connsiteY366-146064" fmla="*/ 2667873 h 3006470"/>
                        <a:gd name="connsiteX367-146065" fmla="*/ 463583 w 6006665"/>
                        <a:gd name="connsiteY367-146066" fmla="*/ 2661056 h 3006470"/>
                        <a:gd name="connsiteX368-146067" fmla="*/ 468128 w 6006665"/>
                        <a:gd name="connsiteY368-146068" fmla="*/ 2645148 h 3006470"/>
                        <a:gd name="connsiteX369-146069" fmla="*/ 456765 w 6006665"/>
                        <a:gd name="connsiteY369-146070" fmla="*/ 2613334 h 3006470"/>
                        <a:gd name="connsiteX370-146071" fmla="*/ 474945 w 6006665"/>
                        <a:gd name="connsiteY370-146072" fmla="*/ 2586064 h 3006470"/>
                        <a:gd name="connsiteX371-146073" fmla="*/ 474945 w 6006665"/>
                        <a:gd name="connsiteY371-146074" fmla="*/ 2565612 h 3006470"/>
                        <a:gd name="connsiteX372-146075" fmla="*/ 420406 w 6006665"/>
                        <a:gd name="connsiteY372-146076" fmla="*/ 2547432 h 3006470"/>
                        <a:gd name="connsiteX373-146077" fmla="*/ 409588 w 6006665"/>
                        <a:gd name="connsiteY373-146078" fmla="*/ 2547432 h 3006470"/>
                        <a:gd name="connsiteX374-146079" fmla="*/ 397681 w 6006665"/>
                        <a:gd name="connsiteY374-146080" fmla="*/ 2547432 h 3006470"/>
                        <a:gd name="connsiteX375-146081" fmla="*/ 379485 w 6006665"/>
                        <a:gd name="connsiteY375-146082" fmla="*/ 2525193 h 3006470"/>
                        <a:gd name="connsiteX376-146083" fmla="*/ 357322 w 6006665"/>
                        <a:gd name="connsiteY376-146084" fmla="*/ 2531525 h 3006470"/>
                        <a:gd name="connsiteX377-146085" fmla="*/ 352842 w 6006665"/>
                        <a:gd name="connsiteY377-146086" fmla="*/ 2529403 h 3006470"/>
                        <a:gd name="connsiteX378-146087" fmla="*/ 345415 w 6006665"/>
                        <a:gd name="connsiteY378-146088" fmla="*/ 2531525 h 3006470"/>
                        <a:gd name="connsiteX379-146089" fmla="*/ 302238 w 6006665"/>
                        <a:gd name="connsiteY379-146090" fmla="*/ 2511073 h 3006470"/>
                        <a:gd name="connsiteX380-146091" fmla="*/ 302238 w 6006665"/>
                        <a:gd name="connsiteY380-146092" fmla="*/ 2499711 h 3006470"/>
                        <a:gd name="connsiteX381-146093" fmla="*/ 286331 w 6006665"/>
                        <a:gd name="connsiteY381-146094" fmla="*/ 2472441 h 3006470"/>
                        <a:gd name="connsiteX382-146095" fmla="*/ 270968 w 6006665"/>
                        <a:gd name="connsiteY382-146096" fmla="*/ 2472441 h 3006470"/>
                        <a:gd name="connsiteX383-146097" fmla="*/ 259061 w 6006665"/>
                        <a:gd name="connsiteY383-146098" fmla="*/ 2472441 h 3006470"/>
                        <a:gd name="connsiteX384-146099" fmla="*/ 254516 w 6006665"/>
                        <a:gd name="connsiteY384-146100" fmla="*/ 2456534 h 3006470"/>
                        <a:gd name="connsiteX385-146101" fmla="*/ 263606 w 6006665"/>
                        <a:gd name="connsiteY385-146102" fmla="*/ 2440627 h 3006470"/>
                        <a:gd name="connsiteX386-146103" fmla="*/ 243991 w 6006665"/>
                        <a:gd name="connsiteY386-146104" fmla="*/ 2410114 h 3006470"/>
                        <a:gd name="connsiteX387-146105" fmla="*/ 216429 w 6006665"/>
                        <a:gd name="connsiteY387-146106" fmla="*/ 2413357 h 3006470"/>
                        <a:gd name="connsiteX388-146107" fmla="*/ 212956 w 6006665"/>
                        <a:gd name="connsiteY388-146108" fmla="*/ 2412365 h 3006470"/>
                        <a:gd name="connsiteX389-146109" fmla="*/ 204522 w 6006665"/>
                        <a:gd name="connsiteY389-146110" fmla="*/ 2413357 h 3006470"/>
                        <a:gd name="connsiteX390-146111" fmla="*/ 199623 w 6006665"/>
                        <a:gd name="connsiteY390-146112" fmla="*/ 2411957 h 3006470"/>
                        <a:gd name="connsiteX391-146113" fmla="*/ 195977 w 6006665"/>
                        <a:gd name="connsiteY391-146114" fmla="*/ 2424719 h 3006470"/>
                        <a:gd name="connsiteX392-146115" fmla="*/ 184968 w 6006665"/>
                        <a:gd name="connsiteY392-146116" fmla="*/ 2421574 h 3006470"/>
                        <a:gd name="connsiteX393-146117" fmla="*/ 184070 w 6006665"/>
                        <a:gd name="connsiteY393-146118" fmla="*/ 2424719 h 3006470"/>
                        <a:gd name="connsiteX394-146119" fmla="*/ 168163 w 6006665"/>
                        <a:gd name="connsiteY394-146120" fmla="*/ 2420184 h 3006470"/>
                        <a:gd name="connsiteX395-146121" fmla="*/ 156800 w 6006665"/>
                        <a:gd name="connsiteY395-146122" fmla="*/ 2381542 h 3006470"/>
                        <a:gd name="connsiteX396-146123" fmla="*/ 152255 w 6006665"/>
                        <a:gd name="connsiteY396-146124" fmla="*/ 2365635 h 3006470"/>
                        <a:gd name="connsiteX397-146125" fmla="*/ 156800 w 6006665"/>
                        <a:gd name="connsiteY397-146126" fmla="*/ 2361090 h 3006470"/>
                        <a:gd name="connsiteX398-146127" fmla="*/ 168707 w 6006665"/>
                        <a:gd name="connsiteY398-146128" fmla="*/ 2361090 h 3006470"/>
                        <a:gd name="connsiteX399-146129" fmla="*/ 188615 w 6006665"/>
                        <a:gd name="connsiteY399-146130" fmla="*/ 2361090 h 3006470"/>
                        <a:gd name="connsiteX400-146131" fmla="*/ 199977 w 6006665"/>
                        <a:gd name="connsiteY400-146132" fmla="*/ 2349728 h 3006470"/>
                        <a:gd name="connsiteX401-146133" fmla="*/ 188615 w 6006665"/>
                        <a:gd name="connsiteY401-146134" fmla="*/ 2327003 h 3006470"/>
                        <a:gd name="connsiteX402-146135" fmla="*/ 168163 w 6006665"/>
                        <a:gd name="connsiteY402-146136" fmla="*/ 2317914 h 3006470"/>
                        <a:gd name="connsiteX403-146137" fmla="*/ 168163 w 6006665"/>
                        <a:gd name="connsiteY403-146138" fmla="*/ 2311096 h 3006470"/>
                        <a:gd name="connsiteX404-146139" fmla="*/ 152255 w 6006665"/>
                        <a:gd name="connsiteY404-146140" fmla="*/ 2295189 h 3006470"/>
                        <a:gd name="connsiteX405-146141" fmla="*/ 129531 w 6006665"/>
                        <a:gd name="connsiteY405-146142" fmla="*/ 2258829 h 3006470"/>
                        <a:gd name="connsiteX406-146143" fmla="*/ 140893 w 6006665"/>
                        <a:gd name="connsiteY406-146144" fmla="*/ 2236105 h 3006470"/>
                        <a:gd name="connsiteX407-146145" fmla="*/ 136348 w 6006665"/>
                        <a:gd name="connsiteY407-146146" fmla="*/ 2208835 h 3006470"/>
                        <a:gd name="connsiteX408-146147" fmla="*/ 103789 w 6006665"/>
                        <a:gd name="connsiteY408-146148" fmla="*/ 2195428 h 3006470"/>
                        <a:gd name="connsiteX409-146149" fmla="*/ 93716 w 6006665"/>
                        <a:gd name="connsiteY409-146150" fmla="*/ 2199745 h 3006470"/>
                        <a:gd name="connsiteX410-146151" fmla="*/ 91868 w 6006665"/>
                        <a:gd name="connsiteY410-146152" fmla="*/ 2195434 h 3006470"/>
                        <a:gd name="connsiteX411-146153" fmla="*/ 81809 w 6006665"/>
                        <a:gd name="connsiteY411-146154" fmla="*/ 2199745 h 3006470"/>
                        <a:gd name="connsiteX412-146155" fmla="*/ 74992 w 6006665"/>
                        <a:gd name="connsiteY412-146156" fmla="*/ 2183838 h 3006470"/>
                        <a:gd name="connsiteX413-146157" fmla="*/ 34087 w 6006665"/>
                        <a:gd name="connsiteY413-146158" fmla="*/ 2172476 h 3006470"/>
                        <a:gd name="connsiteX414-146159" fmla="*/ 22725 w 6006665"/>
                        <a:gd name="connsiteY414-146160" fmla="*/ 2129299 h 3006470"/>
                        <a:gd name="connsiteX415-146161" fmla="*/ 22725 w 6006665"/>
                        <a:gd name="connsiteY415-146162" fmla="*/ 2097484 h 3006470"/>
                        <a:gd name="connsiteX416-146163" fmla="*/ 0 w 6006665"/>
                        <a:gd name="connsiteY416-146164" fmla="*/ 2081577 h 3006470"/>
                        <a:gd name="connsiteX417-146165" fmla="*/ 15907 w 6006665"/>
                        <a:gd name="connsiteY417-146166" fmla="*/ 2058853 h 3006470"/>
                        <a:gd name="connsiteX418-146167" fmla="*/ 6818 w 6006665"/>
                        <a:gd name="connsiteY418-146168" fmla="*/ 1995224 h 3006470"/>
                        <a:gd name="connsiteX419-146169" fmla="*/ 34087 w 6006665"/>
                        <a:gd name="connsiteY419-146170" fmla="*/ 1952047 h 3006470"/>
                        <a:gd name="connsiteX420-146171" fmla="*/ 27270 w 6006665"/>
                        <a:gd name="connsiteY420-146172" fmla="*/ 1940685 h 3006470"/>
                        <a:gd name="connsiteX421-146173" fmla="*/ 70447 w 6006665"/>
                        <a:gd name="connsiteY421-146174" fmla="*/ 1902053 h 3006470"/>
                        <a:gd name="connsiteX422-146175" fmla="*/ 27270 w 6006665"/>
                        <a:gd name="connsiteY422-146176" fmla="*/ 1865693 h 3006470"/>
                        <a:gd name="connsiteX423-146177" fmla="*/ 109078 w 6006665"/>
                        <a:gd name="connsiteY423-146178" fmla="*/ 1767977 h 3006470"/>
                        <a:gd name="connsiteX424-146179" fmla="*/ 145438 w 6006665"/>
                        <a:gd name="connsiteY424-146180" fmla="*/ 1724800 h 3006470"/>
                        <a:gd name="connsiteX425-146181" fmla="*/ 156800 w 6006665"/>
                        <a:gd name="connsiteY425-146182" fmla="*/ 1681624 h 3006470"/>
                        <a:gd name="connsiteX426-146183" fmla="*/ 102261 w 6006665"/>
                        <a:gd name="connsiteY426-146184" fmla="*/ 1629357 h 3006470"/>
                        <a:gd name="connsiteX427-146185" fmla="*/ 118168 w 6006665"/>
                        <a:gd name="connsiteY427-146186" fmla="*/ 1574818 h 3006470"/>
                        <a:gd name="connsiteX428-146187" fmla="*/ 86354 w 6006665"/>
                        <a:gd name="connsiteY428-146188" fmla="*/ 1511189 h 3006470"/>
                        <a:gd name="connsiteX429-146189" fmla="*/ 298238 w 6006665"/>
                        <a:gd name="connsiteY429-146190" fmla="*/ 1554366 h 3006470"/>
                        <a:gd name="connsiteX430-146191" fmla="*/ 345959 w 6006665"/>
                        <a:gd name="connsiteY430-146192" fmla="*/ 1586180 h 3006470"/>
                        <a:gd name="connsiteX431-146193" fmla="*/ 362087 w 6006665"/>
                        <a:gd name="connsiteY431-146194" fmla="*/ 1595588 h 3006470"/>
                        <a:gd name="connsiteX432-146195" fmla="*/ 365867 w 6006665"/>
                        <a:gd name="connsiteY432-146196" fmla="*/ 1563455 h 3006470"/>
                        <a:gd name="connsiteX433-146197" fmla="*/ 345415 w 6006665"/>
                        <a:gd name="connsiteY433-146198" fmla="*/ 1527096 h 3006470"/>
                        <a:gd name="connsiteX434-146199" fmla="*/ 365867 w 6006665"/>
                        <a:gd name="connsiteY434-146200" fmla="*/ 1495281 h 3006470"/>
                        <a:gd name="connsiteX435-146201" fmla="*/ 374560 w 6006665"/>
                        <a:gd name="connsiteY435-146202" fmla="*/ 1500280 h 3006470"/>
                        <a:gd name="connsiteX436-146203" fmla="*/ 377774 w 6006665"/>
                        <a:gd name="connsiteY436-146204" fmla="*/ 1495281 h 3006470"/>
                        <a:gd name="connsiteX437-146205" fmla="*/ 461933 w 6006665"/>
                        <a:gd name="connsiteY437-146206" fmla="*/ 1543673 h 3006470"/>
                        <a:gd name="connsiteX438-146207" fmla="*/ 484035 w 6006665"/>
                        <a:gd name="connsiteY438-146208" fmla="*/ 1527096 h 3006470"/>
                        <a:gd name="connsiteX439-146209" fmla="*/ 463583 w 6006665"/>
                        <a:gd name="connsiteY439-146210" fmla="*/ 1461194 h 3006470"/>
                        <a:gd name="connsiteX440-146211" fmla="*/ 1677078 w 6006665"/>
                        <a:gd name="connsiteY440-146212" fmla="*/ 1370296 h 3006470"/>
                        <a:gd name="connsiteX441-146213" fmla="*/ 1720255 w 6006665"/>
                        <a:gd name="connsiteY441-146214" fmla="*/ 1349844 h 3006470"/>
                        <a:gd name="connsiteX442-146215" fmla="*/ 1731617 w 6006665"/>
                        <a:gd name="connsiteY442-146216" fmla="*/ 1299850 h 3006470"/>
                        <a:gd name="connsiteX443-146217" fmla="*/ 1758887 w 6006665"/>
                        <a:gd name="connsiteY443-146218" fmla="*/ 1256673 h 3006470"/>
                        <a:gd name="connsiteX444-146219" fmla="*/ 1736162 w 6006665"/>
                        <a:gd name="connsiteY444-146220" fmla="*/ 1197589 h 3006470"/>
                        <a:gd name="connsiteX445-146221" fmla="*/ 1758887 w 6006665"/>
                        <a:gd name="connsiteY445-146222" fmla="*/ 1133960 h 3006470"/>
                        <a:gd name="connsiteX446-146223" fmla="*/ 1704347 w 6006665"/>
                        <a:gd name="connsiteY446-146224" fmla="*/ 1070331 h 3006470"/>
                        <a:gd name="connsiteX447-146225" fmla="*/ 1736162 w 6006665"/>
                        <a:gd name="connsiteY447-146226" fmla="*/ 961252 h 3006470"/>
                        <a:gd name="connsiteX448-146227" fmla="*/ 1688440 w 6006665"/>
                        <a:gd name="connsiteY448-146228" fmla="*/ 865809 h 3006470"/>
                        <a:gd name="connsiteX449-146229" fmla="*/ 1752069 w 6006665"/>
                        <a:gd name="connsiteY449-146230" fmla="*/ 788545 h 3006470"/>
                        <a:gd name="connsiteX450-146231" fmla="*/ 1747524 w 6006665"/>
                        <a:gd name="connsiteY450-146232" fmla="*/ 704464 h 3006470"/>
                        <a:gd name="connsiteX451-146233" fmla="*/ 1763431 w 6006665"/>
                        <a:gd name="connsiteY451-146234" fmla="*/ 697647 h 3006470"/>
                        <a:gd name="connsiteX452-146235" fmla="*/ 1764877 w 6006665"/>
                        <a:gd name="connsiteY452-146236" fmla="*/ 702130 h 3006470"/>
                        <a:gd name="connsiteX453-146237" fmla="*/ 1775339 w 6006665"/>
                        <a:gd name="connsiteY453-146238" fmla="*/ 697647 h 3006470"/>
                        <a:gd name="connsiteX454-146239" fmla="*/ 1798063 w 6006665"/>
                        <a:gd name="connsiteY454-146240" fmla="*/ 768093 h 3006470"/>
                        <a:gd name="connsiteX455-146241" fmla="*/ 1791454 w 6006665"/>
                        <a:gd name="connsiteY455-146242" fmla="*/ 815304 h 3006470"/>
                        <a:gd name="connsiteX456-146243" fmla="*/ 1854330 w 6006665"/>
                        <a:gd name="connsiteY456-146244" fmla="*/ 772638 h 3006470"/>
                        <a:gd name="connsiteX457-146245" fmla="*/ 1931594 w 6006665"/>
                        <a:gd name="connsiteY457-146246" fmla="*/ 763548 h 3006470"/>
                        <a:gd name="connsiteX458-146247" fmla="*/ 1932772 w 6006665"/>
                        <a:gd name="connsiteY458-146248" fmla="*/ 764810 h 3006470"/>
                        <a:gd name="connsiteX459-146249" fmla="*/ 1943501 w 6006665"/>
                        <a:gd name="connsiteY459-146250" fmla="*/ 763548 h 3006470"/>
                        <a:gd name="connsiteX460-146251" fmla="*/ 1988608 w 6006665"/>
                        <a:gd name="connsiteY460-146252" fmla="*/ 811877 h 3006470"/>
                        <a:gd name="connsiteX461-146253" fmla="*/ 1963408 w 6006665"/>
                        <a:gd name="connsiteY461-146254" fmla="*/ 736278 h 3006470"/>
                        <a:gd name="connsiteX462-146255" fmla="*/ 1963408 w 6006665"/>
                        <a:gd name="connsiteY462-146256" fmla="*/ 595386 h 3006470"/>
                        <a:gd name="connsiteX463-146257" fmla="*/ 2027037 w 6006665"/>
                        <a:gd name="connsiteY463-146258" fmla="*/ 574934 h 3006470"/>
                        <a:gd name="connsiteX464-146259" fmla="*/ 2037269 w 6006665"/>
                        <a:gd name="connsiteY464-146260" fmla="*/ 575472 h 3006470"/>
                        <a:gd name="connsiteX465-146261" fmla="*/ 2038944 w 6006665"/>
                        <a:gd name="connsiteY465-146262" fmla="*/ 574934 h 3006470"/>
                        <a:gd name="connsiteX466-146263" fmla="*/ 2115414 w 6006665"/>
                        <a:gd name="connsiteY466-146264" fmla="*/ 578958 h 3006470"/>
                        <a:gd name="connsiteX467-146265" fmla="*/ 2192927 w 6006665"/>
                        <a:gd name="connsiteY467-146266" fmla="*/ 559026 h 3006470"/>
                        <a:gd name="connsiteX468-146267" fmla="*/ 2167930 w 6006665"/>
                        <a:gd name="connsiteY468-146268" fmla="*/ 493125 h 3006470"/>
                        <a:gd name="connsiteX469-146269" fmla="*/ 2204289 w 6006665"/>
                        <a:gd name="connsiteY469-146270" fmla="*/ 402226 h 3006470"/>
                        <a:gd name="connsiteX470-146271" fmla="*/ 2247466 w 6006665"/>
                        <a:gd name="connsiteY470-146272" fmla="*/ 397681 h 3006470"/>
                        <a:gd name="connsiteX471-146273" fmla="*/ 2317913 w 6006665"/>
                        <a:gd name="connsiteY471-146274" fmla="*/ 322690 h 3006470"/>
                        <a:gd name="connsiteX472-146275" fmla="*/ 2420183 w 6006665"/>
                        <a:gd name="connsiteY472-146276" fmla="*/ 304510 h 3006470"/>
                        <a:gd name="connsiteX473-146277" fmla="*/ 2429263 w 6006665"/>
                        <a:gd name="connsiteY473-146278" fmla="*/ 263606 h 3006470"/>
                        <a:gd name="connsiteX474-146279" fmla="*/ 2526979 w 6006665"/>
                        <a:gd name="connsiteY474-146280" fmla="*/ 252244 h 3006470"/>
                        <a:gd name="connsiteX475-146281" fmla="*/ 2528058 w 6006665"/>
                        <a:gd name="connsiteY475-146282" fmla="*/ 253503 h 3006470"/>
                        <a:gd name="connsiteX476-146283" fmla="*/ 2538886 w 6006665"/>
                        <a:gd name="connsiteY476-146284" fmla="*/ 252244 h 3006470"/>
                        <a:gd name="connsiteX477-146285" fmla="*/ 2560820 w 6006665"/>
                        <a:gd name="connsiteY477-146286" fmla="*/ 277833 h 3006470"/>
                        <a:gd name="connsiteX478-146287" fmla="*/ 2640602 w 6006665"/>
                        <a:gd name="connsiteY478-146288" fmla="*/ 202249 h 3006470"/>
                        <a:gd name="connsiteX479-146289" fmla="*/ 2652509 w 6006665"/>
                        <a:gd name="connsiteY479-146290" fmla="*/ 202249 h 3006470"/>
                        <a:gd name="connsiteX480-146291" fmla="*/ 2704231 w 6006665"/>
                        <a:gd name="connsiteY480-146292" fmla="*/ 202249 h 3006470"/>
                        <a:gd name="connsiteX481-146293" fmla="*/ 2715593 w 6006665"/>
                        <a:gd name="connsiteY481-146294" fmla="*/ 134075 h 3006470"/>
                        <a:gd name="connsiteX482-146295" fmla="*/ 2751953 w 6006665"/>
                        <a:gd name="connsiteY482-146296" fmla="*/ 68174 h 3006470"/>
                        <a:gd name="connsiteX483-146297" fmla="*/ 2838307 w 6006665"/>
                        <a:gd name="connsiteY483-146298" fmla="*/ 0 h 3006470"/>
                        <a:gd name="connsiteX0-146299" fmla="*/ 1791129 w 6006665"/>
                        <a:gd name="connsiteY0-146300" fmla="*/ 817622 h 3006470"/>
                        <a:gd name="connsiteX1-146301" fmla="*/ 1782156 w 6006665"/>
                        <a:gd name="connsiteY1-146302" fmla="*/ 881716 h 3006470"/>
                        <a:gd name="connsiteX2-146303" fmla="*/ 1809554 w 6006665"/>
                        <a:gd name="connsiteY2-146304" fmla="*/ 895415 h 3006470"/>
                        <a:gd name="connsiteX3-146305" fmla="*/ 1791129 w 6006665"/>
                        <a:gd name="connsiteY3-146306" fmla="*/ 817622 h 3006470"/>
                        <a:gd name="connsiteX4-146307" fmla="*/ 2838307 w 6006665"/>
                        <a:gd name="connsiteY4-146308" fmla="*/ 0 h 3006470"/>
                        <a:gd name="connsiteX5-146309" fmla="*/ 2844246 w 6006665"/>
                        <a:gd name="connsiteY5-146310" fmla="*/ 4711 h 3006470"/>
                        <a:gd name="connsiteX6-146311" fmla="*/ 2850213 w 6006665"/>
                        <a:gd name="connsiteY6-146312" fmla="*/ 0 h 3006470"/>
                        <a:gd name="connsiteX7-146313" fmla="*/ 2916115 w 6006665"/>
                        <a:gd name="connsiteY7-146314" fmla="*/ 52267 h 3006470"/>
                        <a:gd name="connsiteX8-146315" fmla="*/ 2861576 w 6006665"/>
                        <a:gd name="connsiteY8-146316" fmla="*/ 90899 h 3006470"/>
                        <a:gd name="connsiteX9-146317" fmla="*/ 2947929 w 6006665"/>
                        <a:gd name="connsiteY9-146318" fmla="*/ 118168 h 3006470"/>
                        <a:gd name="connsiteX10-146319" fmla="*/ 2957621 w 6006665"/>
                        <a:gd name="connsiteY10-146320" fmla="*/ 186006 h 3006470"/>
                        <a:gd name="connsiteX11-146321" fmla="*/ 2979199 w 6006665"/>
                        <a:gd name="connsiteY11-146322" fmla="*/ 161345 h 3006470"/>
                        <a:gd name="connsiteX12-146323" fmla="*/ 2991106 w 6006665"/>
                        <a:gd name="connsiteY12-146324" fmla="*/ 161345 h 3006470"/>
                        <a:gd name="connsiteX13-146325" fmla="*/ 3086005 w 6006665"/>
                        <a:gd name="connsiteY13-146326" fmla="*/ 161345 h 3006470"/>
                        <a:gd name="connsiteX14-146327" fmla="*/ 3097912 w 6006665"/>
                        <a:gd name="connsiteY14-146328" fmla="*/ 161345 h 3006470"/>
                        <a:gd name="connsiteX15-146329" fmla="*/ 3179721 w 6006665"/>
                        <a:gd name="connsiteY15-146330" fmla="*/ 236336 h 3006470"/>
                        <a:gd name="connsiteX16-146331" fmla="*/ 3211535 w 6006665"/>
                        <a:gd name="connsiteY16-146332" fmla="*/ 295420 h 3006470"/>
                        <a:gd name="connsiteX17-146333" fmla="*/ 3200173 w 6006665"/>
                        <a:gd name="connsiteY17-146334" fmla="*/ 370412 h 3006470"/>
                        <a:gd name="connsiteX18-146335" fmla="*/ 3161541 w 6006665"/>
                        <a:gd name="connsiteY18-146336" fmla="*/ 413589 h 3006470"/>
                        <a:gd name="connsiteX19-146337" fmla="*/ 3066097 w 6006665"/>
                        <a:gd name="connsiteY19-146338" fmla="*/ 488580 h 3006470"/>
                        <a:gd name="connsiteX20-146339" fmla="*/ 3034283 w 6006665"/>
                        <a:gd name="connsiteY20-146340" fmla="*/ 531757 h 3006470"/>
                        <a:gd name="connsiteX21-146341" fmla="*/ 3082005 w 6006665"/>
                        <a:gd name="connsiteY21-146342" fmla="*/ 547664 h 3006470"/>
                        <a:gd name="connsiteX22-146343" fmla="*/ 3129459 w 6006665"/>
                        <a:gd name="connsiteY22-146344" fmla="*/ 575345 h 3006470"/>
                        <a:gd name="connsiteX23-146345" fmla="*/ 3156451 w 6006665"/>
                        <a:gd name="connsiteY23-146346" fmla="*/ 552209 h 3006470"/>
                        <a:gd name="connsiteX24-146347" fmla="*/ 3158460 w 6006665"/>
                        <a:gd name="connsiteY24-146348" fmla="*/ 560693 h 3006470"/>
                        <a:gd name="connsiteX25-146349" fmla="*/ 3168359 w 6006665"/>
                        <a:gd name="connsiteY25-146350" fmla="*/ 552209 h 3006470"/>
                        <a:gd name="connsiteX26-146351" fmla="*/ 3184984 w 6006665"/>
                        <a:gd name="connsiteY26-146352" fmla="*/ 622402 h 3006470"/>
                        <a:gd name="connsiteX27-146353" fmla="*/ 3192811 w 6006665"/>
                        <a:gd name="connsiteY27-146354" fmla="*/ 606748 h 3006470"/>
                        <a:gd name="connsiteX28-146355" fmla="*/ 3251895 w 6006665"/>
                        <a:gd name="connsiteY28-146356" fmla="*/ 586296 h 3006470"/>
                        <a:gd name="connsiteX29-146357" fmla="*/ 3259833 w 6006665"/>
                        <a:gd name="connsiteY29-146358" fmla="*/ 587670 h 3006470"/>
                        <a:gd name="connsiteX30-146359" fmla="*/ 3263802 w 6006665"/>
                        <a:gd name="connsiteY30-146360" fmla="*/ 586296 h 3006470"/>
                        <a:gd name="connsiteX31-146361" fmla="*/ 3381970 w 6006665"/>
                        <a:gd name="connsiteY31-146362" fmla="*/ 606748 h 3006470"/>
                        <a:gd name="connsiteX32-146363" fmla="*/ 3388787 w 6006665"/>
                        <a:gd name="connsiteY32-146364" fmla="*/ 665832 h 3006470"/>
                        <a:gd name="connsiteX33-146365" fmla="*/ 3531529 w 6006665"/>
                        <a:gd name="connsiteY33-146366" fmla="*/ 686823 h 3006470"/>
                        <a:gd name="connsiteX34-146367" fmla="*/ 3538225 w 6006665"/>
                        <a:gd name="connsiteY34-146368" fmla="*/ 590841 h 3006470"/>
                        <a:gd name="connsiteX35-146369" fmla="*/ 3549910 w 6006665"/>
                        <a:gd name="connsiteY35-146370" fmla="*/ 594028 h 3006470"/>
                        <a:gd name="connsiteX36-146371" fmla="*/ 3550132 w 6006665"/>
                        <a:gd name="connsiteY36-146372" fmla="*/ 590841 h 3006470"/>
                        <a:gd name="connsiteX37-146373" fmla="*/ 3625123 w 6006665"/>
                        <a:gd name="connsiteY37-146374" fmla="*/ 611293 h 3006470"/>
                        <a:gd name="connsiteX38-146375" fmla="*/ 3672301 w 6006665"/>
                        <a:gd name="connsiteY38-146376" fmla="*/ 611293 h 3006470"/>
                        <a:gd name="connsiteX39-146377" fmla="*/ 3684207 w 6006665"/>
                        <a:gd name="connsiteY39-146378" fmla="*/ 611293 h 3006470"/>
                        <a:gd name="connsiteX40-146379" fmla="*/ 3743291 w 6006665"/>
                        <a:gd name="connsiteY40-146380" fmla="*/ 677194 h 3006470"/>
                        <a:gd name="connsiteX41-146381" fmla="*/ 3759199 w 6006665"/>
                        <a:gd name="connsiteY41-146382" fmla="*/ 756731 h 3006470"/>
                        <a:gd name="connsiteX42-146383" fmla="*/ 3738747 w 6006665"/>
                        <a:gd name="connsiteY42-146384" fmla="*/ 806725 h 3006470"/>
                        <a:gd name="connsiteX43-146385" fmla="*/ 3786469 w 6006665"/>
                        <a:gd name="connsiteY43-146386" fmla="*/ 897623 h 3006470"/>
                        <a:gd name="connsiteX44-146387" fmla="*/ 3835603 w 6006665"/>
                        <a:gd name="connsiteY44-146388" fmla="*/ 933529 h 3006470"/>
                        <a:gd name="connsiteX45-146389" fmla="*/ 3865460 w 6006665"/>
                        <a:gd name="connsiteY45-146390" fmla="*/ 822632 h 3006470"/>
                        <a:gd name="connsiteX46-146391" fmla="*/ 3875077 w 6006665"/>
                        <a:gd name="connsiteY46-146392" fmla="*/ 831139 h 3006470"/>
                        <a:gd name="connsiteX47-146393" fmla="*/ 3877367 w 6006665"/>
                        <a:gd name="connsiteY47-146394" fmla="*/ 822632 h 3006470"/>
                        <a:gd name="connsiteX48-146395" fmla="*/ 3932151 w 6006665"/>
                        <a:gd name="connsiteY48-146396" fmla="*/ 871095 h 3006470"/>
                        <a:gd name="connsiteX49-146397" fmla="*/ 3988173 w 6006665"/>
                        <a:gd name="connsiteY49-146398" fmla="*/ 843084 h 3006470"/>
                        <a:gd name="connsiteX50-146399" fmla="*/ 3993852 w 6006665"/>
                        <a:gd name="connsiteY50-146400" fmla="*/ 846199 h 3006470"/>
                        <a:gd name="connsiteX51-146401" fmla="*/ 4000080 w 6006665"/>
                        <a:gd name="connsiteY51-146402" fmla="*/ 843084 h 3006470"/>
                        <a:gd name="connsiteX52-146403" fmla="*/ 4062426 w 6006665"/>
                        <a:gd name="connsiteY52-146404" fmla="*/ 877274 h 3006470"/>
                        <a:gd name="connsiteX53-146405" fmla="*/ 4085889 w 6006665"/>
                        <a:gd name="connsiteY53-146406" fmla="*/ 849902 h 3006470"/>
                        <a:gd name="connsiteX54-146407" fmla="*/ 4095563 w 6006665"/>
                        <a:gd name="connsiteY54-146408" fmla="*/ 852506 h 3006470"/>
                        <a:gd name="connsiteX55-146409" fmla="*/ 4097796 w 6006665"/>
                        <a:gd name="connsiteY55-146410" fmla="*/ 849902 h 3006470"/>
                        <a:gd name="connsiteX56-146411" fmla="*/ 4144150 w 6006665"/>
                        <a:gd name="connsiteY56-146412" fmla="*/ 862382 h 3006470"/>
                        <a:gd name="connsiteX57-146413" fmla="*/ 4117703 w 6006665"/>
                        <a:gd name="connsiteY57-146414" fmla="*/ 752186 h 3006470"/>
                        <a:gd name="connsiteX58-146415" fmla="*/ 4165425 w 6006665"/>
                        <a:gd name="connsiteY58-146416" fmla="*/ 697647 h 3006470"/>
                        <a:gd name="connsiteX59-146417" fmla="*/ 4175231 w 6006665"/>
                        <a:gd name="connsiteY59-146418" fmla="*/ 700048 h 3006470"/>
                        <a:gd name="connsiteX60-146419" fmla="*/ 4177332 w 6006665"/>
                        <a:gd name="connsiteY60-146420" fmla="*/ 697647 h 3006470"/>
                        <a:gd name="connsiteX61-146421" fmla="*/ 4511384 w 6006665"/>
                        <a:gd name="connsiteY61-146422" fmla="*/ 779455 h 3006470"/>
                        <a:gd name="connsiteX62-146423" fmla="*/ 4543199 w 6006665"/>
                        <a:gd name="connsiteY62-146424" fmla="*/ 849902 h 3006470"/>
                        <a:gd name="connsiteX63-146425" fmla="*/ 4639242 w 6006665"/>
                        <a:gd name="connsiteY63-146426" fmla="*/ 932544 h 3006470"/>
                        <a:gd name="connsiteX64-146427" fmla="*/ 4774445 w 6006665"/>
                        <a:gd name="connsiteY64-146428" fmla="*/ 913531 h 3006470"/>
                        <a:gd name="connsiteX65-146429" fmla="*/ 4778496 w 6006665"/>
                        <a:gd name="connsiteY65-146430" fmla="*/ 914635 h 3006470"/>
                        <a:gd name="connsiteX66-146431" fmla="*/ 4786352 w 6006665"/>
                        <a:gd name="connsiteY66-146432" fmla="*/ 913531 h 3006470"/>
                        <a:gd name="connsiteX67-146433" fmla="*/ 4861343 w 6006665"/>
                        <a:gd name="connsiteY67-146434" fmla="*/ 933983 h 3006470"/>
                        <a:gd name="connsiteX68-146435" fmla="*/ 4893158 w 6006665"/>
                        <a:gd name="connsiteY68-146436" fmla="*/ 977160 h 3006470"/>
                        <a:gd name="connsiteX69-146437" fmla="*/ 4888613 w 6006665"/>
                        <a:gd name="connsiteY69-146438" fmla="*/ 1058968 h 3006470"/>
                        <a:gd name="connsiteX70-146439" fmla="*/ 4927677 w 6006665"/>
                        <a:gd name="connsiteY70-146440" fmla="*/ 1083640 h 3006470"/>
                        <a:gd name="connsiteX71-146441" fmla="*/ 4967605 w 6006665"/>
                        <a:gd name="connsiteY71-146442" fmla="*/ 1070331 h 3006470"/>
                        <a:gd name="connsiteX72-146443" fmla="*/ 5038051 w 6006665"/>
                        <a:gd name="connsiteY72-146444" fmla="*/ 1063513 h 3006470"/>
                        <a:gd name="connsiteX73-146445" fmla="*/ 5040730 w 6006665"/>
                        <a:gd name="connsiteY73-146446" fmla="*/ 1064406 h 3006470"/>
                        <a:gd name="connsiteX74-146447" fmla="*/ 5049958 w 6006665"/>
                        <a:gd name="connsiteY74-146448" fmla="*/ 1063513 h 3006470"/>
                        <a:gd name="connsiteX75-146449" fmla="*/ 5114249 w 6006665"/>
                        <a:gd name="connsiteY75-146450" fmla="*/ 1084944 h 3006470"/>
                        <a:gd name="connsiteX76-146451" fmla="*/ 5176671 w 6006665"/>
                        <a:gd name="connsiteY76-146452" fmla="*/ 1074876 h 3006470"/>
                        <a:gd name="connsiteX77-146453" fmla="*/ 5177801 w 6006665"/>
                        <a:gd name="connsiteY77-146454" fmla="*/ 1076614 h 3006470"/>
                        <a:gd name="connsiteX78-146455" fmla="*/ 5188578 w 6006665"/>
                        <a:gd name="connsiteY78-146456" fmla="*/ 1074876 h 3006470"/>
                        <a:gd name="connsiteX79-146457" fmla="*/ 5243719 w 6006665"/>
                        <a:gd name="connsiteY79-146458" fmla="*/ 1159707 h 3006470"/>
                        <a:gd name="connsiteX80-146459" fmla="*/ 5283477 w 6006665"/>
                        <a:gd name="connsiteY80-146460" fmla="*/ 1129415 h 3006470"/>
                        <a:gd name="connsiteX81-146461" fmla="*/ 5258480 w 6006665"/>
                        <a:gd name="connsiteY81-146462" fmla="*/ 1063513 h 3006470"/>
                        <a:gd name="connsiteX82-146463" fmla="*/ 5267570 w 6006665"/>
                        <a:gd name="connsiteY82-146464" fmla="*/ 1015792 h 3006470"/>
                        <a:gd name="connsiteX83-146465" fmla="*/ 5278896 w 6006665"/>
                        <a:gd name="connsiteY83-146466" fmla="*/ 1018841 h 3006470"/>
                        <a:gd name="connsiteX84-146467" fmla="*/ 5279477 w 6006665"/>
                        <a:gd name="connsiteY84-146468" fmla="*/ 1015792 h 3006470"/>
                        <a:gd name="connsiteX85-146469" fmla="*/ 5395510 w 6006665"/>
                        <a:gd name="connsiteY85-146470" fmla="*/ 1047031 h 3006470"/>
                        <a:gd name="connsiteX86-146471" fmla="*/ 5463001 w 6006665"/>
                        <a:gd name="connsiteY86-146472" fmla="*/ 1043061 h 3006470"/>
                        <a:gd name="connsiteX87-146473" fmla="*/ 5464386 w 6006665"/>
                        <a:gd name="connsiteY87-146474" fmla="*/ 1043680 h 3006470"/>
                        <a:gd name="connsiteX88-146475" fmla="*/ 5474909 w 6006665"/>
                        <a:gd name="connsiteY88-146476" fmla="*/ 1043061 h 3006470"/>
                        <a:gd name="connsiteX89-146477" fmla="*/ 5581715 w 6006665"/>
                        <a:gd name="connsiteY89-146478" fmla="*/ 1090783 h 3006470"/>
                        <a:gd name="connsiteX90-146479" fmla="*/ 5633981 w 6006665"/>
                        <a:gd name="connsiteY90-146480" fmla="*/ 1133960 h 3006470"/>
                        <a:gd name="connsiteX91-146481" fmla="*/ 5720335 w 6006665"/>
                        <a:gd name="connsiteY91-146482" fmla="*/ 1213496 h 3006470"/>
                        <a:gd name="connsiteX92-146483" fmla="*/ 5822595 w 6006665"/>
                        <a:gd name="connsiteY92-146484" fmla="*/ 1311212 h 3006470"/>
                        <a:gd name="connsiteX93-146485" fmla="*/ 5818051 w 6006665"/>
                        <a:gd name="connsiteY93-146486" fmla="*/ 1365751 h 3006470"/>
                        <a:gd name="connsiteX94-146487" fmla="*/ 5825679 w 6006665"/>
                        <a:gd name="connsiteY94-146488" fmla="*/ 1373379 h 3006470"/>
                        <a:gd name="connsiteX95-146489" fmla="*/ 5822051 w 6006665"/>
                        <a:gd name="connsiteY95-146490" fmla="*/ 1322574 h 3006470"/>
                        <a:gd name="connsiteX96-146491" fmla="*/ 5834092 w 6006665"/>
                        <a:gd name="connsiteY96-146492" fmla="*/ 1324447 h 3006470"/>
                        <a:gd name="connsiteX97-146493" fmla="*/ 5833958 w 6006665"/>
                        <a:gd name="connsiteY97-146494" fmla="*/ 1322574 h 3006470"/>
                        <a:gd name="connsiteX98-146495" fmla="*/ 5936219 w 6006665"/>
                        <a:gd name="connsiteY98-146496" fmla="*/ 1338481 h 3006470"/>
                        <a:gd name="connsiteX99-146497" fmla="*/ 6006665 w 6006665"/>
                        <a:gd name="connsiteY99-146498" fmla="*/ 1418018 h 3006470"/>
                        <a:gd name="connsiteX100-146499" fmla="*/ 5968033 w 6006665"/>
                        <a:gd name="connsiteY100-146500" fmla="*/ 1456650 h 3006470"/>
                        <a:gd name="connsiteX101-146501" fmla="*/ 5908949 w 6006665"/>
                        <a:gd name="connsiteY101-146502" fmla="*/ 1468012 h 3006470"/>
                        <a:gd name="connsiteX102-146503" fmla="*/ 5908949 w 6006665"/>
                        <a:gd name="connsiteY102-146504" fmla="*/ 1554366 h 3006470"/>
                        <a:gd name="connsiteX103-146505" fmla="*/ 5893042 w 6006665"/>
                        <a:gd name="connsiteY103-146506" fmla="*/ 1570273 h 3006470"/>
                        <a:gd name="connsiteX104-146507" fmla="*/ 5881135 w 6006665"/>
                        <a:gd name="connsiteY104-146508" fmla="*/ 1570273 h 3006470"/>
                        <a:gd name="connsiteX105-146509" fmla="*/ 5861227 w 6006665"/>
                        <a:gd name="connsiteY105-146510" fmla="*/ 1570273 h 3006470"/>
                        <a:gd name="connsiteX106-146511" fmla="*/ 5849321 w 6006665"/>
                        <a:gd name="connsiteY106-146512" fmla="*/ 1570273 h 3006470"/>
                        <a:gd name="connsiteX107-146513" fmla="*/ 5817506 w 6006665"/>
                        <a:gd name="connsiteY107-146514" fmla="*/ 1536186 h 3006470"/>
                        <a:gd name="connsiteX108-146515" fmla="*/ 5767511 w 6006665"/>
                        <a:gd name="connsiteY108-146516" fmla="*/ 1511189 h 3006470"/>
                        <a:gd name="connsiteX109-146517" fmla="*/ 5762967 w 6006665"/>
                        <a:gd name="connsiteY109-146518" fmla="*/ 1477102 h 3006470"/>
                        <a:gd name="connsiteX110-146519" fmla="*/ 5729132 w 6006665"/>
                        <a:gd name="connsiteY110-146520" fmla="*/ 1463170 h 3006470"/>
                        <a:gd name="connsiteX111-146521" fmla="*/ 5695337 w 6006665"/>
                        <a:gd name="connsiteY111-146522" fmla="*/ 1472557 h 3006470"/>
                        <a:gd name="connsiteX112-146523" fmla="*/ 5693366 w 6006665"/>
                        <a:gd name="connsiteY112-146524" fmla="*/ 1469797 h 3006470"/>
                        <a:gd name="connsiteX113-146525" fmla="*/ 5683431 w 6006665"/>
                        <a:gd name="connsiteY113-146526" fmla="*/ 1472557 h 3006470"/>
                        <a:gd name="connsiteX114-146527" fmla="*/ 5660706 w 6006665"/>
                        <a:gd name="connsiteY114-146528" fmla="*/ 1440742 h 3006470"/>
                        <a:gd name="connsiteX115-146529" fmla="*/ 5669644 w 6006665"/>
                        <a:gd name="connsiteY115-146530" fmla="*/ 1415717 h 3006470"/>
                        <a:gd name="connsiteX116-146531" fmla="*/ 5640799 w 6006665"/>
                        <a:gd name="connsiteY116-146532" fmla="*/ 1429380 h 3006470"/>
                        <a:gd name="connsiteX117-146533" fmla="*/ 5656705 w 6006665"/>
                        <a:gd name="connsiteY117-146534" fmla="*/ 1472557 h 3006470"/>
                        <a:gd name="connsiteX118-146535" fmla="*/ 5633981 w 6006665"/>
                        <a:gd name="connsiteY118-146536" fmla="*/ 1511189 h 3006470"/>
                        <a:gd name="connsiteX119-146537" fmla="*/ 5586259 w 6006665"/>
                        <a:gd name="connsiteY119-146538" fmla="*/ 1547548 h 3006470"/>
                        <a:gd name="connsiteX120-146539" fmla="*/ 5575676 w 6006665"/>
                        <a:gd name="connsiteY120-146540" fmla="*/ 1546540 h 3006470"/>
                        <a:gd name="connsiteX121-146541" fmla="*/ 5574353 w 6006665"/>
                        <a:gd name="connsiteY121-146542" fmla="*/ 1547548 h 3006470"/>
                        <a:gd name="connsiteX122-146543" fmla="*/ 5539436 w 6006665"/>
                        <a:gd name="connsiteY122-146544" fmla="*/ 1544223 h 3006470"/>
                        <a:gd name="connsiteX123-146545" fmla="*/ 5570352 w 6006665"/>
                        <a:gd name="connsiteY123-146546" fmla="*/ 1586180 h 3006470"/>
                        <a:gd name="connsiteX124-146547" fmla="*/ 5593077 w 6006665"/>
                        <a:gd name="connsiteY124-146548" fmla="*/ 1649809 h 3006470"/>
                        <a:gd name="connsiteX125-146549" fmla="*/ 5608984 w 6006665"/>
                        <a:gd name="connsiteY125-146550" fmla="*/ 1677079 h 3006470"/>
                        <a:gd name="connsiteX126-146551" fmla="*/ 5613529 w 6006665"/>
                        <a:gd name="connsiteY126-146552" fmla="*/ 1708893 h 3006470"/>
                        <a:gd name="connsiteX127-146553" fmla="*/ 5608984 w 6006665"/>
                        <a:gd name="connsiteY127-146554" fmla="*/ 1731618 h 3006470"/>
                        <a:gd name="connsiteX128-146555" fmla="*/ 5597799 w 6006665"/>
                        <a:gd name="connsiteY128-146556" fmla="*/ 1728009 h 3006470"/>
                        <a:gd name="connsiteX129-146557" fmla="*/ 5597077 w 6006665"/>
                        <a:gd name="connsiteY129-146558" fmla="*/ 1731618 h 3006470"/>
                        <a:gd name="connsiteX130-146559" fmla="*/ 5534271 w 6006665"/>
                        <a:gd name="connsiteY130-146560" fmla="*/ 1711358 h 3006470"/>
                        <a:gd name="connsiteX131-146561" fmla="*/ 5436277 w 6006665"/>
                        <a:gd name="connsiteY131-146562" fmla="*/ 1767977 h 3006470"/>
                        <a:gd name="connsiteX132-146563" fmla="*/ 5397645 w 6006665"/>
                        <a:gd name="connsiteY132-146564" fmla="*/ 1779340 h 3006470"/>
                        <a:gd name="connsiteX133-146565" fmla="*/ 5345378 w 6006665"/>
                        <a:gd name="connsiteY133-146566" fmla="*/ 1833879 h 3006470"/>
                        <a:gd name="connsiteX134-146567" fmla="*/ 5290839 w 6006665"/>
                        <a:gd name="connsiteY134-146568" fmla="*/ 1881600 h 3006470"/>
                        <a:gd name="connsiteX135-146569" fmla="*/ 5274932 w 6006665"/>
                        <a:gd name="connsiteY135-146570" fmla="*/ 1913415 h 3006470"/>
                        <a:gd name="connsiteX136-146571" fmla="*/ 5267238 w 6006665"/>
                        <a:gd name="connsiteY136-146572" fmla="*/ 1904988 h 3006470"/>
                        <a:gd name="connsiteX137-146573" fmla="*/ 5263025 w 6006665"/>
                        <a:gd name="connsiteY137-146574" fmla="*/ 1913415 h 3006470"/>
                        <a:gd name="connsiteX138-146575" fmla="*/ 5219538 w 6006665"/>
                        <a:gd name="connsiteY138-146576" fmla="*/ 1865787 h 3006470"/>
                        <a:gd name="connsiteX139-146577" fmla="*/ 5129494 w 6006665"/>
                        <a:gd name="connsiteY139-146578" fmla="*/ 1920232 h 3006470"/>
                        <a:gd name="connsiteX140-146579" fmla="*/ 5126389 w 6006665"/>
                        <a:gd name="connsiteY140-146580" fmla="*/ 1914910 h 3006470"/>
                        <a:gd name="connsiteX141-146581" fmla="*/ 5117587 w 6006665"/>
                        <a:gd name="connsiteY141-146582" fmla="*/ 1920232 h 3006470"/>
                        <a:gd name="connsiteX142-146583" fmla="*/ 5105544 w 6006665"/>
                        <a:gd name="connsiteY142-146584" fmla="*/ 1899586 h 3006470"/>
                        <a:gd name="connsiteX143-146585" fmla="*/ 5074955 w 6006665"/>
                        <a:gd name="connsiteY143-146586" fmla="*/ 1924777 h 3006470"/>
                        <a:gd name="connsiteX144-146587" fmla="*/ 5065718 w 6006665"/>
                        <a:gd name="connsiteY144-146588" fmla="*/ 1922578 h 3006470"/>
                        <a:gd name="connsiteX145-146589" fmla="*/ 5063048 w 6006665"/>
                        <a:gd name="connsiteY145-146590" fmla="*/ 1924777 h 3006470"/>
                        <a:gd name="connsiteX146-146591" fmla="*/ 5026594 w 6006665"/>
                        <a:gd name="connsiteY146-146592" fmla="*/ 1916098 h 3006470"/>
                        <a:gd name="connsiteX147-146593" fmla="*/ 5015871 w 6006665"/>
                        <a:gd name="connsiteY147-146594" fmla="*/ 1961137 h 3006470"/>
                        <a:gd name="connsiteX148-146595" fmla="*/ 4974967 w 6006665"/>
                        <a:gd name="connsiteY148-146596" fmla="*/ 2027038 h 3006470"/>
                        <a:gd name="connsiteX149-146597" fmla="*/ 4974967 w 6006665"/>
                        <a:gd name="connsiteY149-146598" fmla="*/ 2058853 h 3006470"/>
                        <a:gd name="connsiteX150-146599" fmla="*/ 5015871 w 6006665"/>
                        <a:gd name="connsiteY150-146600" fmla="*/ 2074760 h 3006470"/>
                        <a:gd name="connsiteX151-146601" fmla="*/ 5011326 w 6006665"/>
                        <a:gd name="connsiteY151-146602" fmla="*/ 2172476 h 3006470"/>
                        <a:gd name="connsiteX152-146603" fmla="*/ 4999419 w 6006665"/>
                        <a:gd name="connsiteY152-146604" fmla="*/ 2172476 h 3006470"/>
                        <a:gd name="connsiteX153-146605" fmla="*/ 4974967 w 6006665"/>
                        <a:gd name="connsiteY153-146606" fmla="*/ 2172476 h 3006470"/>
                        <a:gd name="connsiteX154-146607" fmla="*/ 4963605 w 6006665"/>
                        <a:gd name="connsiteY154-146608" fmla="*/ 2224742 h 3006470"/>
                        <a:gd name="connsiteX155-146609" fmla="*/ 4974967 w 6006665"/>
                        <a:gd name="connsiteY155-146610" fmla="*/ 2252012 h 3006470"/>
                        <a:gd name="connsiteX156-146611" fmla="*/ 4909065 w 6006665"/>
                        <a:gd name="connsiteY156-146612" fmla="*/ 2286099 h 3006470"/>
                        <a:gd name="connsiteX157-146613" fmla="*/ 4897703 w 6006665"/>
                        <a:gd name="connsiteY157-146614" fmla="*/ 2354273 h 3006470"/>
                        <a:gd name="connsiteX158-146615" fmla="*/ 4845437 w 6006665"/>
                        <a:gd name="connsiteY158-146616" fmla="*/ 2370180 h 3006470"/>
                        <a:gd name="connsiteX159-146617" fmla="*/ 4834074 w 6006665"/>
                        <a:gd name="connsiteY159-146618" fmla="*/ 2429264 h 3006470"/>
                        <a:gd name="connsiteX160-146619" fmla="*/ 4779535 w 6006665"/>
                        <a:gd name="connsiteY160-146620" fmla="*/ 2488348 h 3006470"/>
                        <a:gd name="connsiteX161-146621" fmla="*/ 4777225 w 6006665"/>
                        <a:gd name="connsiteY161-146622" fmla="*/ 2477952 h 3006470"/>
                        <a:gd name="connsiteX162-146623" fmla="*/ 4767628 w 6006665"/>
                        <a:gd name="connsiteY162-146624" fmla="*/ 2488348 h 3006470"/>
                        <a:gd name="connsiteX163-146625" fmla="*/ 4758538 w 6006665"/>
                        <a:gd name="connsiteY163-146626" fmla="*/ 2447444 h 3006470"/>
                        <a:gd name="connsiteX164-146627" fmla="*/ 4742631 w 6006665"/>
                        <a:gd name="connsiteY164-146628" fmla="*/ 2361090 h 3006470"/>
                        <a:gd name="connsiteX165-146629" fmla="*/ 4715361 w 6006665"/>
                        <a:gd name="connsiteY165-146630" fmla="*/ 2220198 h 3006470"/>
                        <a:gd name="connsiteX166-146631" fmla="*/ 4735813 w 6006665"/>
                        <a:gd name="connsiteY166-146632" fmla="*/ 2129299 h 3006470"/>
                        <a:gd name="connsiteX167-146633" fmla="*/ 4767628 w 6006665"/>
                        <a:gd name="connsiteY167-146634" fmla="*/ 2086122 h 3006470"/>
                        <a:gd name="connsiteX168-146635" fmla="*/ 4767628 w 6006665"/>
                        <a:gd name="connsiteY168-146636" fmla="*/ 2058853 h 3006470"/>
                        <a:gd name="connsiteX169-146637" fmla="*/ 4826712 w 6006665"/>
                        <a:gd name="connsiteY169-146638" fmla="*/ 2042945 h 3006470"/>
                        <a:gd name="connsiteX170-146639" fmla="*/ 4892613 w 6006665"/>
                        <a:gd name="connsiteY170-146640" fmla="*/ 1952047 h 3006470"/>
                        <a:gd name="connsiteX171-146641" fmla="*/ 4956243 w 6006665"/>
                        <a:gd name="connsiteY171-146642" fmla="*/ 1877056 h 3006470"/>
                        <a:gd name="connsiteX172-146643" fmla="*/ 5022143 w 6006665"/>
                        <a:gd name="connsiteY172-146644" fmla="*/ 1817971 h 3006470"/>
                        <a:gd name="connsiteX173-146645" fmla="*/ 5046694 w 6006665"/>
                        <a:gd name="connsiteY173-146646" fmla="*/ 1710844 h 3006470"/>
                        <a:gd name="connsiteX174-146647" fmla="*/ 5015871 w 6006665"/>
                        <a:gd name="connsiteY174-146648" fmla="*/ 1715711 h 3006470"/>
                        <a:gd name="connsiteX175-146649" fmla="*/ 4995419 w 6006665"/>
                        <a:gd name="connsiteY175-146650" fmla="*/ 1779340 h 3006470"/>
                        <a:gd name="connsiteX176-146651" fmla="*/ 4904521 w 6006665"/>
                        <a:gd name="connsiteY176-146652" fmla="*/ 1865693 h 3006470"/>
                        <a:gd name="connsiteX177-146653" fmla="*/ 4901708 w 6006665"/>
                        <a:gd name="connsiteY177-146654" fmla="*/ 1857053 h 3006470"/>
                        <a:gd name="connsiteX178-146655" fmla="*/ 4892613 w 6006665"/>
                        <a:gd name="connsiteY178-146656" fmla="*/ 1865693 h 3006470"/>
                        <a:gd name="connsiteX179-146657" fmla="*/ 4861835 w 6006665"/>
                        <a:gd name="connsiteY179-146658" fmla="*/ 1771159 h 3006470"/>
                        <a:gd name="connsiteX180-146659" fmla="*/ 4779535 w 6006665"/>
                        <a:gd name="connsiteY180-146660" fmla="*/ 1795247 h 3006470"/>
                        <a:gd name="connsiteX181-146661" fmla="*/ 4684091 w 6006665"/>
                        <a:gd name="connsiteY181-146662" fmla="*/ 1920232 h 3006470"/>
                        <a:gd name="connsiteX182-146663" fmla="*/ 4715906 w 6006665"/>
                        <a:gd name="connsiteY182-146664" fmla="*/ 1967954 h 3006470"/>
                        <a:gd name="connsiteX183-146665" fmla="*/ 4636369 w 6006665"/>
                        <a:gd name="connsiteY183-146666" fmla="*/ 1983861 h 3006470"/>
                        <a:gd name="connsiteX184-146667" fmla="*/ 4577285 w 6006665"/>
                        <a:gd name="connsiteY184-146668" fmla="*/ 1988406 h 3006470"/>
                        <a:gd name="connsiteX185-146669" fmla="*/ 4577373 w 6006665"/>
                        <a:gd name="connsiteY185-146670" fmla="*/ 1987484 h 3006470"/>
                        <a:gd name="connsiteX186-146671" fmla="*/ 4565379 w 6006665"/>
                        <a:gd name="connsiteY186-146672" fmla="*/ 1988406 h 3006470"/>
                        <a:gd name="connsiteX187-146673" fmla="*/ 4569923 w 6006665"/>
                        <a:gd name="connsiteY187-146674" fmla="*/ 1940685 h 3006470"/>
                        <a:gd name="connsiteX188-146675" fmla="*/ 4520081 w 6006665"/>
                        <a:gd name="connsiteY188-146676" fmla="*/ 1931099 h 3006470"/>
                        <a:gd name="connsiteX189-146677" fmla="*/ 4475025 w 6006665"/>
                        <a:gd name="connsiteY189-146678" fmla="*/ 1961137 h 3006470"/>
                        <a:gd name="connsiteX190-146679" fmla="*/ 4464394 w 6006665"/>
                        <a:gd name="connsiteY190-146680" fmla="*/ 1960286 h 3006470"/>
                        <a:gd name="connsiteX191-146681" fmla="*/ 4463118 w 6006665"/>
                        <a:gd name="connsiteY191-146682" fmla="*/ 1961137 h 3006470"/>
                        <a:gd name="connsiteX192-146683" fmla="*/ 4357637 w 6006665"/>
                        <a:gd name="connsiteY192-146684" fmla="*/ 1952698 h 3006470"/>
                        <a:gd name="connsiteX193-146685" fmla="*/ 4243233 w 6006665"/>
                        <a:gd name="connsiteY193-146686" fmla="*/ 1972499 h 3006470"/>
                        <a:gd name="connsiteX194-146687" fmla="*/ 4125065 w 6006665"/>
                        <a:gd name="connsiteY194-146688" fmla="*/ 2106574 h 3006470"/>
                        <a:gd name="connsiteX195-146689" fmla="*/ 3984173 w 6006665"/>
                        <a:gd name="connsiteY195-146690" fmla="*/ 2263374 h 3006470"/>
                        <a:gd name="connsiteX196-146691" fmla="*/ 4038712 w 6006665"/>
                        <a:gd name="connsiteY196-146692" fmla="*/ 2267919 h 3006470"/>
                        <a:gd name="connsiteX197-146693" fmla="*/ 4059164 w 6006665"/>
                        <a:gd name="connsiteY197-146694" fmla="*/ 2311096 h 3006470"/>
                        <a:gd name="connsiteX198-146695" fmla="*/ 4087782 w 6006665"/>
                        <a:gd name="connsiteY198-146696" fmla="*/ 2319513 h 3006470"/>
                        <a:gd name="connsiteX199-146697" fmla="*/ 4106341 w 6006665"/>
                        <a:gd name="connsiteY199-146698" fmla="*/ 2290644 h 3006470"/>
                        <a:gd name="connsiteX200-146699" fmla="*/ 4117411 w 6006665"/>
                        <a:gd name="connsiteY200-146700" fmla="*/ 2291946 h 3006470"/>
                        <a:gd name="connsiteX201-146701" fmla="*/ 4118248 w 6006665"/>
                        <a:gd name="connsiteY201-146702" fmla="*/ 2290644 h 3006470"/>
                        <a:gd name="connsiteX202-146703" fmla="*/ 4156880 w 6006665"/>
                        <a:gd name="connsiteY202-146704" fmla="*/ 2295189 h 3006470"/>
                        <a:gd name="connsiteX203-146705" fmla="*/ 4211419 w 6006665"/>
                        <a:gd name="connsiteY203-146706" fmla="*/ 2365635 h 3006470"/>
                        <a:gd name="connsiteX204-146707" fmla="*/ 4215964 w 6006665"/>
                        <a:gd name="connsiteY204-146708" fmla="*/ 2413357 h 3006470"/>
                        <a:gd name="connsiteX205-146709" fmla="*/ 4184149 w 6006665"/>
                        <a:gd name="connsiteY205-146710" fmla="*/ 2472441 h 3006470"/>
                        <a:gd name="connsiteX206-146711" fmla="*/ 4177332 w 6006665"/>
                        <a:gd name="connsiteY206-146712" fmla="*/ 2542887 h 3006470"/>
                        <a:gd name="connsiteX207-146713" fmla="*/ 4161425 w 6006665"/>
                        <a:gd name="connsiteY207-146714" fmla="*/ 2629241 h 3006470"/>
                        <a:gd name="connsiteX208-146715" fmla="*/ 4109158 w 6006665"/>
                        <a:gd name="connsiteY208-146716" fmla="*/ 2708777 h 3006470"/>
                        <a:gd name="connsiteX209-146717" fmla="*/ 4097796 w 6006665"/>
                        <a:gd name="connsiteY209-146718" fmla="*/ 2747409 h 3006470"/>
                        <a:gd name="connsiteX210-146719" fmla="*/ 4043257 w 6006665"/>
                        <a:gd name="connsiteY210-146720" fmla="*/ 2806493 h 3006470"/>
                        <a:gd name="connsiteX211-146721" fmla="*/ 3995535 w 6006665"/>
                        <a:gd name="connsiteY211-146722" fmla="*/ 2865577 h 3006470"/>
                        <a:gd name="connsiteX212-146723" fmla="*/ 3975083 w 6006665"/>
                        <a:gd name="connsiteY212-146724" fmla="*/ 2897392 h 3006470"/>
                        <a:gd name="connsiteX213-146725" fmla="*/ 3925089 w 6006665"/>
                        <a:gd name="connsiteY213-146726" fmla="*/ 2924661 h 3006470"/>
                        <a:gd name="connsiteX214-146727" fmla="*/ 3913182 w 6006665"/>
                        <a:gd name="connsiteY214-146728" fmla="*/ 2924661 h 3006470"/>
                        <a:gd name="connsiteX215-146729" fmla="*/ 3904637 w 6006665"/>
                        <a:gd name="connsiteY215-146730" fmla="*/ 2924661 h 3006470"/>
                        <a:gd name="connsiteX216-146731" fmla="*/ 3892729 w 6006665"/>
                        <a:gd name="connsiteY216-146732" fmla="*/ 2924661 h 3006470"/>
                        <a:gd name="connsiteX217-146733" fmla="*/ 3871063 w 6006665"/>
                        <a:gd name="connsiteY217-146734" fmla="*/ 2908412 h 3006470"/>
                        <a:gd name="connsiteX218-146735" fmla="*/ 3829645 w 6006665"/>
                        <a:gd name="connsiteY218-146736" fmla="*/ 2936024 h 3006470"/>
                        <a:gd name="connsiteX219-146737" fmla="*/ 3822828 w 6006665"/>
                        <a:gd name="connsiteY219-146738" fmla="*/ 2956476 h 3006470"/>
                        <a:gd name="connsiteX220-146739" fmla="*/ 3818283 w 6006665"/>
                        <a:gd name="connsiteY220-146740" fmla="*/ 2947386 h 3006470"/>
                        <a:gd name="connsiteX221-146741" fmla="*/ 3818283 w 6006665"/>
                        <a:gd name="connsiteY221-146742" fmla="*/ 2935660 h 3006470"/>
                        <a:gd name="connsiteX222-146743" fmla="*/ 3817738 w 6006665"/>
                        <a:gd name="connsiteY222-146744" fmla="*/ 2936024 h 3006470"/>
                        <a:gd name="connsiteX223-146745" fmla="*/ 3810921 w 6006665"/>
                        <a:gd name="connsiteY223-146746" fmla="*/ 2956476 h 3006470"/>
                        <a:gd name="connsiteX224-146747" fmla="*/ 3806376 w 6006665"/>
                        <a:gd name="connsiteY224-146748" fmla="*/ 2947386 h 3006470"/>
                        <a:gd name="connsiteX225-146749" fmla="*/ 3806376 w 6006665"/>
                        <a:gd name="connsiteY225-146750" fmla="*/ 2920116 h 3006470"/>
                        <a:gd name="connsiteX226-146751" fmla="*/ 3818283 w 6006665"/>
                        <a:gd name="connsiteY226-146752" fmla="*/ 2920116 h 3006470"/>
                        <a:gd name="connsiteX227-146753" fmla="*/ 3826828 w 6006665"/>
                        <a:gd name="connsiteY227-146754" fmla="*/ 2920116 h 3006470"/>
                        <a:gd name="connsiteX228-146755" fmla="*/ 3833645 w 6006665"/>
                        <a:gd name="connsiteY228-146756" fmla="*/ 2861032 h 3006470"/>
                        <a:gd name="connsiteX229-146757" fmla="*/ 3822283 w 6006665"/>
                        <a:gd name="connsiteY229-146758" fmla="*/ 2817856 h 3006470"/>
                        <a:gd name="connsiteX230-146759" fmla="*/ 3849553 w 6006665"/>
                        <a:gd name="connsiteY230-146760" fmla="*/ 2795131 h 3006470"/>
                        <a:gd name="connsiteX231-146761" fmla="*/ 3858814 w 6006665"/>
                        <a:gd name="connsiteY231-146762" fmla="*/ 2797336 h 3006470"/>
                        <a:gd name="connsiteX232-146763" fmla="*/ 3861460 w 6006665"/>
                        <a:gd name="connsiteY232-146764" fmla="*/ 2795131 h 3006470"/>
                        <a:gd name="connsiteX233-146765" fmla="*/ 3898487 w 6006665"/>
                        <a:gd name="connsiteY233-146766" fmla="*/ 2803947 h 3006470"/>
                        <a:gd name="connsiteX234-146767" fmla="*/ 3919999 w 6006665"/>
                        <a:gd name="connsiteY234-146768" fmla="*/ 2758772 h 3006470"/>
                        <a:gd name="connsiteX235-146769" fmla="*/ 3935906 w 6006665"/>
                        <a:gd name="connsiteY235-146770" fmla="*/ 2699687 h 3006470"/>
                        <a:gd name="connsiteX236-146771" fmla="*/ 3947269 w 6006665"/>
                        <a:gd name="connsiteY236-146772" fmla="*/ 2676963 h 3006470"/>
                        <a:gd name="connsiteX237-146773" fmla="*/ 3966292 w 6006665"/>
                        <a:gd name="connsiteY237-146774" fmla="*/ 2632575 h 3006470"/>
                        <a:gd name="connsiteX238-146775" fmla="*/ 3915999 w 6006665"/>
                        <a:gd name="connsiteY238-146776" fmla="*/ 2645148 h 3006470"/>
                        <a:gd name="connsiteX239-146777" fmla="*/ 3888729 w 6006665"/>
                        <a:gd name="connsiteY239-146778" fmla="*/ 2667873 h 3006470"/>
                        <a:gd name="connsiteX240-146779" fmla="*/ 3876822 w 6006665"/>
                        <a:gd name="connsiteY240-146780" fmla="*/ 2667873 h 3006470"/>
                        <a:gd name="connsiteX241-146781" fmla="*/ 3829645 w 6006665"/>
                        <a:gd name="connsiteY241-146782" fmla="*/ 2667873 h 3006470"/>
                        <a:gd name="connsiteX242-146783" fmla="*/ 3817738 w 6006665"/>
                        <a:gd name="connsiteY242-146784" fmla="*/ 2667873 h 3006470"/>
                        <a:gd name="connsiteX243-146785" fmla="*/ 3801831 w 6006665"/>
                        <a:gd name="connsiteY243-146786" fmla="*/ 2613334 h 3006470"/>
                        <a:gd name="connsiteX244-146787" fmla="*/ 3758654 w 6006665"/>
                        <a:gd name="connsiteY244-146788" fmla="*/ 2574702 h 3006470"/>
                        <a:gd name="connsiteX245-146789" fmla="*/ 3692753 w 6006665"/>
                        <a:gd name="connsiteY245-146790" fmla="*/ 2558795 h 3006470"/>
                        <a:gd name="connsiteX246-146791" fmla="*/ 3683663 w 6006665"/>
                        <a:gd name="connsiteY246-146792" fmla="*/ 2499711 h 3006470"/>
                        <a:gd name="connsiteX247-146793" fmla="*/ 3672301 w 6006665"/>
                        <a:gd name="connsiteY247-146794" fmla="*/ 2467896 h 3006470"/>
                        <a:gd name="connsiteX248-146795" fmla="*/ 3656393 w 6006665"/>
                        <a:gd name="connsiteY248-146796" fmla="*/ 2440627 h 3006470"/>
                        <a:gd name="connsiteX249-146797" fmla="*/ 3633669 w 6006665"/>
                        <a:gd name="connsiteY249-146798" fmla="*/ 2381542 h 3006470"/>
                        <a:gd name="connsiteX250-146799" fmla="*/ 3601854 w 6006665"/>
                        <a:gd name="connsiteY250-146800" fmla="*/ 2361090 h 3006470"/>
                        <a:gd name="connsiteX251-146801" fmla="*/ 3545995 w 6006665"/>
                        <a:gd name="connsiteY251-146802" fmla="*/ 2339606 h 3006470"/>
                        <a:gd name="connsiteX252-146803" fmla="*/ 3506955 w 6006665"/>
                        <a:gd name="connsiteY252-146804" fmla="*/ 2345183 h 3006470"/>
                        <a:gd name="connsiteX253-146805" fmla="*/ 3463779 w 6006665"/>
                        <a:gd name="connsiteY253-146806" fmla="*/ 2354273 h 3006470"/>
                        <a:gd name="connsiteX254-146807" fmla="*/ 3431964 w 6006665"/>
                        <a:gd name="connsiteY254-146808" fmla="*/ 2381542 h 3006470"/>
                        <a:gd name="connsiteX255-146809" fmla="*/ 3452416 w 6006665"/>
                        <a:gd name="connsiteY255-146810" fmla="*/ 2397450 h 3006470"/>
                        <a:gd name="connsiteX256-146811" fmla="*/ 3452416 w 6006665"/>
                        <a:gd name="connsiteY256-146812" fmla="*/ 2429264 h 3006470"/>
                        <a:gd name="connsiteX257-146813" fmla="*/ 3431964 w 6006665"/>
                        <a:gd name="connsiteY257-146814" fmla="*/ 2451989 h 3006470"/>
                        <a:gd name="connsiteX258-146815" fmla="*/ 3400150 w 6006665"/>
                        <a:gd name="connsiteY258-146816" fmla="*/ 2511073 h 3006470"/>
                        <a:gd name="connsiteX259-146817" fmla="*/ 3400150 w 6006665"/>
                        <a:gd name="connsiteY259-146818" fmla="*/ 2538343 h 3006470"/>
                        <a:gd name="connsiteX260-146819" fmla="*/ 3350155 w 6006665"/>
                        <a:gd name="connsiteY260-146820" fmla="*/ 2570157 h 3006470"/>
                        <a:gd name="connsiteX261-146821" fmla="*/ 3342342 w 6006665"/>
                        <a:gd name="connsiteY261-146822" fmla="*/ 2567553 h 3006470"/>
                        <a:gd name="connsiteX262-146823" fmla="*/ 3338249 w 6006665"/>
                        <a:gd name="connsiteY262-146824" fmla="*/ 2570157 h 3006470"/>
                        <a:gd name="connsiteX263-146825" fmla="*/ 3290527 w 6006665"/>
                        <a:gd name="connsiteY263-146826" fmla="*/ 2554250 h 3006470"/>
                        <a:gd name="connsiteX264-146827" fmla="*/ 3259257 w 6006665"/>
                        <a:gd name="connsiteY264-146828" fmla="*/ 2554250 h 3006470"/>
                        <a:gd name="connsiteX265-146829" fmla="*/ 3247350 w 6006665"/>
                        <a:gd name="connsiteY265-146830" fmla="*/ 2554250 h 3006470"/>
                        <a:gd name="connsiteX266-146831" fmla="*/ 3231443 w 6006665"/>
                        <a:gd name="connsiteY266-146832" fmla="*/ 2538343 h 3006470"/>
                        <a:gd name="connsiteX267-146833" fmla="*/ 3213271 w 6006665"/>
                        <a:gd name="connsiteY267-146834" fmla="*/ 2533799 h 3006470"/>
                        <a:gd name="connsiteX268-146835" fmla="*/ 3168359 w 6006665"/>
                        <a:gd name="connsiteY268-146836" fmla="*/ 2570157 h 3006470"/>
                        <a:gd name="connsiteX269-146837" fmla="*/ 3120637 w 6006665"/>
                        <a:gd name="connsiteY269-146838" fmla="*/ 2581519 h 3006470"/>
                        <a:gd name="connsiteX270-146839" fmla="*/ 3082005 w 6006665"/>
                        <a:gd name="connsiteY270-146840" fmla="*/ 2597427 h 3006470"/>
                        <a:gd name="connsiteX271-146841" fmla="*/ 3074460 w 6006665"/>
                        <a:gd name="connsiteY271-146842" fmla="*/ 2595630 h 3006470"/>
                        <a:gd name="connsiteX272-146843" fmla="*/ 3070098 w 6006665"/>
                        <a:gd name="connsiteY272-146844" fmla="*/ 2597427 h 3006470"/>
                        <a:gd name="connsiteX273-146845" fmla="*/ 3022376 w 6006665"/>
                        <a:gd name="connsiteY273-146846" fmla="*/ 2586064 h 3006470"/>
                        <a:gd name="connsiteX274-146847" fmla="*/ 3000196 w 6006665"/>
                        <a:gd name="connsiteY274-146848" fmla="*/ 2586064 h 3006470"/>
                        <a:gd name="connsiteX275-146849" fmla="*/ 2988289 w 6006665"/>
                        <a:gd name="connsiteY275-146850" fmla="*/ 2586064 h 3006470"/>
                        <a:gd name="connsiteX276-146851" fmla="*/ 2967837 w 6006665"/>
                        <a:gd name="connsiteY276-146852" fmla="*/ 2554250 h 3006470"/>
                        <a:gd name="connsiteX277-146853" fmla="*/ 2929205 w 6006665"/>
                        <a:gd name="connsiteY277-146854" fmla="*/ 2526980 h 3006470"/>
                        <a:gd name="connsiteX278-146855" fmla="*/ 2902153 w 6006665"/>
                        <a:gd name="connsiteY278-146856" fmla="*/ 2523116 h 3006470"/>
                        <a:gd name="connsiteX279-146857" fmla="*/ 2861576 w 6006665"/>
                        <a:gd name="connsiteY279-146858" fmla="*/ 2526980 h 3006470"/>
                        <a:gd name="connsiteX280-146859" fmla="*/ 2822944 w 6006665"/>
                        <a:gd name="connsiteY280-146860" fmla="*/ 2538343 h 3006470"/>
                        <a:gd name="connsiteX281-146861" fmla="*/ 2818139 w 6006665"/>
                        <a:gd name="connsiteY281-146862" fmla="*/ 2536254 h 3006470"/>
                        <a:gd name="connsiteX282-146863" fmla="*/ 2811037 w 6006665"/>
                        <a:gd name="connsiteY282-146864" fmla="*/ 2538343 h 3006470"/>
                        <a:gd name="connsiteX283-146865" fmla="*/ 2758770 w 6006665"/>
                        <a:gd name="connsiteY283-146866" fmla="*/ 2515618 h 3006470"/>
                        <a:gd name="connsiteX284-146867" fmla="*/ 2751953 w 6006665"/>
                        <a:gd name="connsiteY284-146868" fmla="*/ 2472441 h 3006470"/>
                        <a:gd name="connsiteX285-146869" fmla="*/ 2708776 w 6006665"/>
                        <a:gd name="connsiteY285-146870" fmla="*/ 2456534 h 3006470"/>
                        <a:gd name="connsiteX286-146871" fmla="*/ 2676962 w 6006665"/>
                        <a:gd name="connsiteY286-146872" fmla="*/ 2451989 h 3006470"/>
                        <a:gd name="connsiteX287-146873" fmla="*/ 2642534 w 6006665"/>
                        <a:gd name="connsiteY287-146874" fmla="*/ 2430245 h 3006470"/>
                        <a:gd name="connsiteX288-146875" fmla="*/ 2609333 w 6006665"/>
                        <a:gd name="connsiteY288-146876" fmla="*/ 2488348 h 3006470"/>
                        <a:gd name="connsiteX289-146877" fmla="*/ 2625240 w 6006665"/>
                        <a:gd name="connsiteY289-146878" fmla="*/ 2522435 h 3006470"/>
                        <a:gd name="connsiteX290-146879" fmla="*/ 2586608 w 6006665"/>
                        <a:gd name="connsiteY290-146880" fmla="*/ 2558795 h 3006470"/>
                        <a:gd name="connsiteX291-146881" fmla="*/ 2577105 w 6006665"/>
                        <a:gd name="connsiteY291-146882" fmla="*/ 2556532 h 3006470"/>
                        <a:gd name="connsiteX292-146883" fmla="*/ 2574701 w 6006665"/>
                        <a:gd name="connsiteY292-146884" fmla="*/ 2558795 h 3006470"/>
                        <a:gd name="connsiteX293-146885" fmla="*/ 2526979 w 6006665"/>
                        <a:gd name="connsiteY293-146886" fmla="*/ 2547432 h 3006470"/>
                        <a:gd name="connsiteX294-146887" fmla="*/ 2490620 w 6006665"/>
                        <a:gd name="connsiteY294-146888" fmla="*/ 2542887 h 3006470"/>
                        <a:gd name="connsiteX295-146889" fmla="*/ 2463350 w 6006665"/>
                        <a:gd name="connsiteY295-146890" fmla="*/ 2515618 h 3006470"/>
                        <a:gd name="connsiteX296-146891" fmla="*/ 2436625 w 6006665"/>
                        <a:gd name="connsiteY296-146892" fmla="*/ 2515618 h 3006470"/>
                        <a:gd name="connsiteX297-146893" fmla="*/ 2424718 w 6006665"/>
                        <a:gd name="connsiteY297-146894" fmla="*/ 2515618 h 3006470"/>
                        <a:gd name="connsiteX298-146895" fmla="*/ 2398858 w 6006665"/>
                        <a:gd name="connsiteY298-146896" fmla="*/ 2502687 h 3006470"/>
                        <a:gd name="connsiteX299-146897" fmla="*/ 2350272 w 6006665"/>
                        <a:gd name="connsiteY299-146898" fmla="*/ 2526980 h 3006470"/>
                        <a:gd name="connsiteX300-146899" fmla="*/ 2282098 w 6006665"/>
                        <a:gd name="connsiteY300-146900" fmla="*/ 2574702 h 3006470"/>
                        <a:gd name="connsiteX301-146901" fmla="*/ 2238921 w 6006665"/>
                        <a:gd name="connsiteY301-146902" fmla="*/ 2586064 h 3006470"/>
                        <a:gd name="connsiteX302-146903" fmla="*/ 2227559 w 6006665"/>
                        <a:gd name="connsiteY302-146904" fmla="*/ 2590609 h 3006470"/>
                        <a:gd name="connsiteX303-146905" fmla="*/ 2225178 w 6006665"/>
                        <a:gd name="connsiteY303-146906" fmla="*/ 2586799 h 3006470"/>
                        <a:gd name="connsiteX304-146907" fmla="*/ 2215652 w 6006665"/>
                        <a:gd name="connsiteY304-146908" fmla="*/ 2590609 h 3006470"/>
                        <a:gd name="connsiteX305-146909" fmla="*/ 2193596 w 6006665"/>
                        <a:gd name="connsiteY305-146910" fmla="*/ 2555320 h 3006470"/>
                        <a:gd name="connsiteX306-146911" fmla="*/ 2157112 w 6006665"/>
                        <a:gd name="connsiteY306-146912" fmla="*/ 2558795 h 3006470"/>
                        <a:gd name="connsiteX307-146913" fmla="*/ 2156291 w 6006665"/>
                        <a:gd name="connsiteY307-146914" fmla="*/ 2557739 h 3006470"/>
                        <a:gd name="connsiteX308-146915" fmla="*/ 2145205 w 6006665"/>
                        <a:gd name="connsiteY308-146916" fmla="*/ 2558795 h 3006470"/>
                        <a:gd name="connsiteX309-146917" fmla="*/ 2129298 w 6006665"/>
                        <a:gd name="connsiteY309-146918" fmla="*/ 2538343 h 3006470"/>
                        <a:gd name="connsiteX310-146919" fmla="*/ 2102029 w 6006665"/>
                        <a:gd name="connsiteY310-146920" fmla="*/ 2526980 h 3006470"/>
                        <a:gd name="connsiteX311-146921" fmla="*/ 2086121 w 6006665"/>
                        <a:gd name="connsiteY311-146922" fmla="*/ 2495166 h 3006470"/>
                        <a:gd name="connsiteX312-146923" fmla="*/ 2070005 w 6006665"/>
                        <a:gd name="connsiteY312-146924" fmla="*/ 2486212 h 3006470"/>
                        <a:gd name="connsiteX313-146925" fmla="*/ 2027582 w 6006665"/>
                        <a:gd name="connsiteY313-146926" fmla="*/ 2499711 h 3006470"/>
                        <a:gd name="connsiteX314-146927" fmla="*/ 2023845 w 6006665"/>
                        <a:gd name="connsiteY314-146928" fmla="*/ 2497111 h 3006470"/>
                        <a:gd name="connsiteX315-146929" fmla="*/ 2018675 w 6006665"/>
                        <a:gd name="connsiteY315-146930" fmla="*/ 2499711 h 3006470"/>
                        <a:gd name="connsiteX316-146931" fmla="*/ 1971363 w 6006665"/>
                        <a:gd name="connsiteY316-146932" fmla="*/ 2468885 h 3006470"/>
                        <a:gd name="connsiteX317-146933" fmla="*/ 1952591 w 6006665"/>
                        <a:gd name="connsiteY317-146934" fmla="*/ 2495166 h 3006470"/>
                        <a:gd name="connsiteX318-146935" fmla="*/ 1947518 w 6006665"/>
                        <a:gd name="connsiteY318-146936" fmla="*/ 2485599 h 3006470"/>
                        <a:gd name="connsiteX319-146937" fmla="*/ 1940684 w 6006665"/>
                        <a:gd name="connsiteY319-146938" fmla="*/ 2495166 h 3006470"/>
                        <a:gd name="connsiteX320-146939" fmla="*/ 1861147 w 6006665"/>
                        <a:gd name="connsiteY320-146940" fmla="*/ 2345183 h 3006470"/>
                        <a:gd name="connsiteX321-146941" fmla="*/ 1811153 w 6006665"/>
                        <a:gd name="connsiteY321-146942" fmla="*/ 2295189 h 3006470"/>
                        <a:gd name="connsiteX322-146943" fmla="*/ 1813950 w 6006665"/>
                        <a:gd name="connsiteY322-146944" fmla="*/ 2292043 h 3006470"/>
                        <a:gd name="connsiteX323-146945" fmla="*/ 747026 w 6006665"/>
                        <a:gd name="connsiteY323-146946" fmla="*/ 2670627 h 3006470"/>
                        <a:gd name="connsiteX324-146947" fmla="*/ 802724 w 6006665"/>
                        <a:gd name="connsiteY324-146948" fmla="*/ 2704232 h 3006470"/>
                        <a:gd name="connsiteX325-146949" fmla="*/ 818632 w 6006665"/>
                        <a:gd name="connsiteY325-146950" fmla="*/ 2742864 h 3006470"/>
                        <a:gd name="connsiteX326-146951" fmla="*/ 802724 w 6006665"/>
                        <a:gd name="connsiteY326-146952" fmla="*/ 2774679 h 3006470"/>
                        <a:gd name="connsiteX327-146953" fmla="*/ 766365 w 6006665"/>
                        <a:gd name="connsiteY327-146954" fmla="*/ 2779224 h 3006470"/>
                        <a:gd name="connsiteX328-146955" fmla="*/ 727733 w 6006665"/>
                        <a:gd name="connsiteY328-146956" fmla="*/ 2838308 h 3006470"/>
                        <a:gd name="connsiteX329-146957" fmla="*/ 759548 w 6006665"/>
                        <a:gd name="connsiteY329-146958" fmla="*/ 2881485 h 3006470"/>
                        <a:gd name="connsiteX330-146959" fmla="*/ 759548 w 6006665"/>
                        <a:gd name="connsiteY330-146960" fmla="*/ 2920116 h 3006470"/>
                        <a:gd name="connsiteX331-146961" fmla="*/ 798179 w 6006665"/>
                        <a:gd name="connsiteY331-146962" fmla="*/ 2979201 h 3006470"/>
                        <a:gd name="connsiteX332-146963" fmla="*/ 775455 w 6006665"/>
                        <a:gd name="connsiteY332-146964" fmla="*/ 2995108 h 3006470"/>
                        <a:gd name="connsiteX333-146965" fmla="*/ 770910 w 6006665"/>
                        <a:gd name="connsiteY333-146966" fmla="*/ 3006470 h 3006470"/>
                        <a:gd name="connsiteX334-146967" fmla="*/ 759003 w 6006665"/>
                        <a:gd name="connsiteY334-146968" fmla="*/ 3006470 h 3006470"/>
                        <a:gd name="connsiteX335-146969" fmla="*/ 755003 w 6006665"/>
                        <a:gd name="connsiteY335-146970" fmla="*/ 3006470 h 3006470"/>
                        <a:gd name="connsiteX336-146971" fmla="*/ 743096 w 6006665"/>
                        <a:gd name="connsiteY336-146972" fmla="*/ 3006470 h 3006470"/>
                        <a:gd name="connsiteX337-146973" fmla="*/ 715826 w 6006665"/>
                        <a:gd name="connsiteY337-146974" fmla="*/ 2972383 h 3006470"/>
                        <a:gd name="connsiteX338-146975" fmla="*/ 704464 w 6006665"/>
                        <a:gd name="connsiteY338-146976" fmla="*/ 2972383 h 3006470"/>
                        <a:gd name="connsiteX339-146977" fmla="*/ 684012 w 6006665"/>
                        <a:gd name="connsiteY339-146978" fmla="*/ 2963293 h 3006470"/>
                        <a:gd name="connsiteX340-146979" fmla="*/ 672649 w 6006665"/>
                        <a:gd name="connsiteY340-146980" fmla="*/ 2940569 h 3006470"/>
                        <a:gd name="connsiteX341-146981" fmla="*/ 645222 w 6006665"/>
                        <a:gd name="connsiteY341-146982" fmla="*/ 2932732 h 3006470"/>
                        <a:gd name="connsiteX342-146983" fmla="*/ 625472 w 6006665"/>
                        <a:gd name="connsiteY342-146984" fmla="*/ 2936024 h 3006470"/>
                        <a:gd name="connsiteX343-146985" fmla="*/ 623771 w 6006665"/>
                        <a:gd name="connsiteY343-146986" fmla="*/ 2934323 h 3006470"/>
                        <a:gd name="connsiteX344-146987" fmla="*/ 613565 w 6006665"/>
                        <a:gd name="connsiteY344-146988" fmla="*/ 2936024 h 3006470"/>
                        <a:gd name="connsiteX345-146989" fmla="*/ 609020 w 6006665"/>
                        <a:gd name="connsiteY345-146990" fmla="*/ 2931479 h 3006470"/>
                        <a:gd name="connsiteX346-146991" fmla="*/ 559026 w 6006665"/>
                        <a:gd name="connsiteY346-146992" fmla="*/ 2904209 h 3006470"/>
                        <a:gd name="connsiteX347-146993" fmla="*/ 506760 w 6006665"/>
                        <a:gd name="connsiteY347-146994" fmla="*/ 2897392 h 3006470"/>
                        <a:gd name="connsiteX348-146995" fmla="*/ 483280 w 6006665"/>
                        <a:gd name="connsiteY348-146996" fmla="*/ 2890683 h 3006470"/>
                        <a:gd name="connsiteX349-146997" fmla="*/ 480035 w 6006665"/>
                        <a:gd name="connsiteY349-146998" fmla="*/ 2892847 h 3006470"/>
                        <a:gd name="connsiteX350-146999" fmla="*/ 475042 w 6006665"/>
                        <a:gd name="connsiteY350-147000" fmla="*/ 2888329 h 3006470"/>
                        <a:gd name="connsiteX351-147001" fmla="*/ 474945 w 6006665"/>
                        <a:gd name="connsiteY351-147002" fmla="*/ 2888302 h 3006470"/>
                        <a:gd name="connsiteX352-147003" fmla="*/ 468128 w 6006665"/>
                        <a:gd name="connsiteY352-147004" fmla="*/ 2892847 h 3006470"/>
                        <a:gd name="connsiteX353-147005" fmla="*/ 420406 w 6006665"/>
                        <a:gd name="connsiteY353-147006" fmla="*/ 2849670 h 3006470"/>
                        <a:gd name="connsiteX354-147007" fmla="*/ 381774 w 6006665"/>
                        <a:gd name="connsiteY354-147008" fmla="*/ 2833763 h 3006470"/>
                        <a:gd name="connsiteX355-147009" fmla="*/ 349960 w 6006665"/>
                        <a:gd name="connsiteY355-147010" fmla="*/ 2801948 h 3006470"/>
                        <a:gd name="connsiteX356-147011" fmla="*/ 377229 w 6006665"/>
                        <a:gd name="connsiteY356-147012" fmla="*/ 2795131 h 3006470"/>
                        <a:gd name="connsiteX357-147013" fmla="*/ 404499 w 6006665"/>
                        <a:gd name="connsiteY357-147014" fmla="*/ 2747409 h 3006470"/>
                        <a:gd name="connsiteX358-147015" fmla="*/ 388591 w 6006665"/>
                        <a:gd name="connsiteY358-147016" fmla="*/ 2731502 h 3006470"/>
                        <a:gd name="connsiteX359-147017" fmla="*/ 440858 w 6006665"/>
                        <a:gd name="connsiteY359-147018" fmla="*/ 2704232 h 3006470"/>
                        <a:gd name="connsiteX360-147019" fmla="*/ 440858 w 6006665"/>
                        <a:gd name="connsiteY360-147020" fmla="*/ 2701176 h 3006470"/>
                        <a:gd name="connsiteX361-147021" fmla="*/ 416406 w 6006665"/>
                        <a:gd name="connsiteY361-147022" fmla="*/ 2704232 h 3006470"/>
                        <a:gd name="connsiteX362-147023" fmla="*/ 416406 w 6006665"/>
                        <a:gd name="connsiteY362-147024" fmla="*/ 2702744 h 3006470"/>
                        <a:gd name="connsiteX363-147025" fmla="*/ 404499 w 6006665"/>
                        <a:gd name="connsiteY363-147026" fmla="*/ 2704232 h 3006470"/>
                        <a:gd name="connsiteX364-147027" fmla="*/ 404499 w 6006665"/>
                        <a:gd name="connsiteY364-147028" fmla="*/ 2683780 h 3006470"/>
                        <a:gd name="connsiteX365-147029" fmla="*/ 424951 w 6006665"/>
                        <a:gd name="connsiteY365-147030" fmla="*/ 2667873 h 3006470"/>
                        <a:gd name="connsiteX366-147031" fmla="*/ 463583 w 6006665"/>
                        <a:gd name="connsiteY366-147032" fmla="*/ 2661056 h 3006470"/>
                        <a:gd name="connsiteX367-147033" fmla="*/ 468128 w 6006665"/>
                        <a:gd name="connsiteY367-147034" fmla="*/ 2645148 h 3006470"/>
                        <a:gd name="connsiteX368-147035" fmla="*/ 456765 w 6006665"/>
                        <a:gd name="connsiteY368-147036" fmla="*/ 2613334 h 3006470"/>
                        <a:gd name="connsiteX369-147037" fmla="*/ 474945 w 6006665"/>
                        <a:gd name="connsiteY369-147038" fmla="*/ 2586064 h 3006470"/>
                        <a:gd name="connsiteX370-147039" fmla="*/ 474945 w 6006665"/>
                        <a:gd name="connsiteY370-147040" fmla="*/ 2565612 h 3006470"/>
                        <a:gd name="connsiteX371-147041" fmla="*/ 420406 w 6006665"/>
                        <a:gd name="connsiteY371-147042" fmla="*/ 2547432 h 3006470"/>
                        <a:gd name="connsiteX372-147043" fmla="*/ 409588 w 6006665"/>
                        <a:gd name="connsiteY372-147044" fmla="*/ 2547432 h 3006470"/>
                        <a:gd name="connsiteX373-147045" fmla="*/ 397681 w 6006665"/>
                        <a:gd name="connsiteY373-147046" fmla="*/ 2547432 h 3006470"/>
                        <a:gd name="connsiteX374-147047" fmla="*/ 379485 w 6006665"/>
                        <a:gd name="connsiteY374-147048" fmla="*/ 2525193 h 3006470"/>
                        <a:gd name="connsiteX375-147049" fmla="*/ 357322 w 6006665"/>
                        <a:gd name="connsiteY375-147050" fmla="*/ 2531525 h 3006470"/>
                        <a:gd name="connsiteX376-147051" fmla="*/ 352842 w 6006665"/>
                        <a:gd name="connsiteY376-147052" fmla="*/ 2529403 h 3006470"/>
                        <a:gd name="connsiteX377-147053" fmla="*/ 345415 w 6006665"/>
                        <a:gd name="connsiteY377-147054" fmla="*/ 2531525 h 3006470"/>
                        <a:gd name="connsiteX378-147055" fmla="*/ 302238 w 6006665"/>
                        <a:gd name="connsiteY378-147056" fmla="*/ 2511073 h 3006470"/>
                        <a:gd name="connsiteX379-147057" fmla="*/ 302238 w 6006665"/>
                        <a:gd name="connsiteY379-147058" fmla="*/ 2499711 h 3006470"/>
                        <a:gd name="connsiteX380-147059" fmla="*/ 286331 w 6006665"/>
                        <a:gd name="connsiteY380-147060" fmla="*/ 2472441 h 3006470"/>
                        <a:gd name="connsiteX381-147061" fmla="*/ 270968 w 6006665"/>
                        <a:gd name="connsiteY381-147062" fmla="*/ 2472441 h 3006470"/>
                        <a:gd name="connsiteX382-147063" fmla="*/ 259061 w 6006665"/>
                        <a:gd name="connsiteY382-147064" fmla="*/ 2472441 h 3006470"/>
                        <a:gd name="connsiteX383-147065" fmla="*/ 254516 w 6006665"/>
                        <a:gd name="connsiteY383-147066" fmla="*/ 2456534 h 3006470"/>
                        <a:gd name="connsiteX384-147067" fmla="*/ 263606 w 6006665"/>
                        <a:gd name="connsiteY384-147068" fmla="*/ 2440627 h 3006470"/>
                        <a:gd name="connsiteX385-147069" fmla="*/ 243991 w 6006665"/>
                        <a:gd name="connsiteY385-147070" fmla="*/ 2410114 h 3006470"/>
                        <a:gd name="connsiteX386-147071" fmla="*/ 216429 w 6006665"/>
                        <a:gd name="connsiteY386-147072" fmla="*/ 2413357 h 3006470"/>
                        <a:gd name="connsiteX387-147073" fmla="*/ 212956 w 6006665"/>
                        <a:gd name="connsiteY387-147074" fmla="*/ 2412365 h 3006470"/>
                        <a:gd name="connsiteX388-147075" fmla="*/ 204522 w 6006665"/>
                        <a:gd name="connsiteY388-147076" fmla="*/ 2413357 h 3006470"/>
                        <a:gd name="connsiteX389-147077" fmla="*/ 199623 w 6006665"/>
                        <a:gd name="connsiteY389-147078" fmla="*/ 2411957 h 3006470"/>
                        <a:gd name="connsiteX390-147079" fmla="*/ 195977 w 6006665"/>
                        <a:gd name="connsiteY390-147080" fmla="*/ 2424719 h 3006470"/>
                        <a:gd name="connsiteX391-147081" fmla="*/ 184968 w 6006665"/>
                        <a:gd name="connsiteY391-147082" fmla="*/ 2421574 h 3006470"/>
                        <a:gd name="connsiteX392-147083" fmla="*/ 184070 w 6006665"/>
                        <a:gd name="connsiteY392-147084" fmla="*/ 2424719 h 3006470"/>
                        <a:gd name="connsiteX393-147085" fmla="*/ 168163 w 6006665"/>
                        <a:gd name="connsiteY393-147086" fmla="*/ 2420184 h 3006470"/>
                        <a:gd name="connsiteX394-147087" fmla="*/ 156800 w 6006665"/>
                        <a:gd name="connsiteY394-147088" fmla="*/ 2381542 h 3006470"/>
                        <a:gd name="connsiteX395-147089" fmla="*/ 152255 w 6006665"/>
                        <a:gd name="connsiteY395-147090" fmla="*/ 2365635 h 3006470"/>
                        <a:gd name="connsiteX396-147091" fmla="*/ 156800 w 6006665"/>
                        <a:gd name="connsiteY396-147092" fmla="*/ 2361090 h 3006470"/>
                        <a:gd name="connsiteX397-147093" fmla="*/ 168707 w 6006665"/>
                        <a:gd name="connsiteY397-147094" fmla="*/ 2361090 h 3006470"/>
                        <a:gd name="connsiteX398-147095" fmla="*/ 188615 w 6006665"/>
                        <a:gd name="connsiteY398-147096" fmla="*/ 2361090 h 3006470"/>
                        <a:gd name="connsiteX399-147097" fmla="*/ 199977 w 6006665"/>
                        <a:gd name="connsiteY399-147098" fmla="*/ 2349728 h 3006470"/>
                        <a:gd name="connsiteX400-147099" fmla="*/ 188615 w 6006665"/>
                        <a:gd name="connsiteY400-147100" fmla="*/ 2327003 h 3006470"/>
                        <a:gd name="connsiteX401-147101" fmla="*/ 168163 w 6006665"/>
                        <a:gd name="connsiteY401-147102" fmla="*/ 2317914 h 3006470"/>
                        <a:gd name="connsiteX402-147103" fmla="*/ 168163 w 6006665"/>
                        <a:gd name="connsiteY402-147104" fmla="*/ 2311096 h 3006470"/>
                        <a:gd name="connsiteX403-147105" fmla="*/ 152255 w 6006665"/>
                        <a:gd name="connsiteY403-147106" fmla="*/ 2295189 h 3006470"/>
                        <a:gd name="connsiteX404-147107" fmla="*/ 129531 w 6006665"/>
                        <a:gd name="connsiteY404-147108" fmla="*/ 2258829 h 3006470"/>
                        <a:gd name="connsiteX405-147109" fmla="*/ 140893 w 6006665"/>
                        <a:gd name="connsiteY405-147110" fmla="*/ 2236105 h 3006470"/>
                        <a:gd name="connsiteX406-147111" fmla="*/ 136348 w 6006665"/>
                        <a:gd name="connsiteY406-147112" fmla="*/ 2208835 h 3006470"/>
                        <a:gd name="connsiteX407-147113" fmla="*/ 103789 w 6006665"/>
                        <a:gd name="connsiteY407-147114" fmla="*/ 2195428 h 3006470"/>
                        <a:gd name="connsiteX408-147115" fmla="*/ 93716 w 6006665"/>
                        <a:gd name="connsiteY408-147116" fmla="*/ 2199745 h 3006470"/>
                        <a:gd name="connsiteX409-147117" fmla="*/ 91868 w 6006665"/>
                        <a:gd name="connsiteY409-147118" fmla="*/ 2195434 h 3006470"/>
                        <a:gd name="connsiteX410-147119" fmla="*/ 81809 w 6006665"/>
                        <a:gd name="connsiteY410-147120" fmla="*/ 2199745 h 3006470"/>
                        <a:gd name="connsiteX411-147121" fmla="*/ 74992 w 6006665"/>
                        <a:gd name="connsiteY411-147122" fmla="*/ 2183838 h 3006470"/>
                        <a:gd name="connsiteX412-147123" fmla="*/ 34087 w 6006665"/>
                        <a:gd name="connsiteY412-147124" fmla="*/ 2172476 h 3006470"/>
                        <a:gd name="connsiteX413-147125" fmla="*/ 22725 w 6006665"/>
                        <a:gd name="connsiteY413-147126" fmla="*/ 2129299 h 3006470"/>
                        <a:gd name="connsiteX414-147127" fmla="*/ 22725 w 6006665"/>
                        <a:gd name="connsiteY414-147128" fmla="*/ 2097484 h 3006470"/>
                        <a:gd name="connsiteX415-147129" fmla="*/ 0 w 6006665"/>
                        <a:gd name="connsiteY415-147130" fmla="*/ 2081577 h 3006470"/>
                        <a:gd name="connsiteX416-147131" fmla="*/ 15907 w 6006665"/>
                        <a:gd name="connsiteY416-147132" fmla="*/ 2058853 h 3006470"/>
                        <a:gd name="connsiteX417-147133" fmla="*/ 6818 w 6006665"/>
                        <a:gd name="connsiteY417-147134" fmla="*/ 1995224 h 3006470"/>
                        <a:gd name="connsiteX418-147135" fmla="*/ 34087 w 6006665"/>
                        <a:gd name="connsiteY418-147136" fmla="*/ 1952047 h 3006470"/>
                        <a:gd name="connsiteX419-147137" fmla="*/ 27270 w 6006665"/>
                        <a:gd name="connsiteY419-147138" fmla="*/ 1940685 h 3006470"/>
                        <a:gd name="connsiteX420-147139" fmla="*/ 70447 w 6006665"/>
                        <a:gd name="connsiteY420-147140" fmla="*/ 1902053 h 3006470"/>
                        <a:gd name="connsiteX421-147141" fmla="*/ 27270 w 6006665"/>
                        <a:gd name="connsiteY421-147142" fmla="*/ 1865693 h 3006470"/>
                        <a:gd name="connsiteX422-147143" fmla="*/ 109078 w 6006665"/>
                        <a:gd name="connsiteY422-147144" fmla="*/ 1767977 h 3006470"/>
                        <a:gd name="connsiteX423-147145" fmla="*/ 145438 w 6006665"/>
                        <a:gd name="connsiteY423-147146" fmla="*/ 1724800 h 3006470"/>
                        <a:gd name="connsiteX424-147147" fmla="*/ 156800 w 6006665"/>
                        <a:gd name="connsiteY424-147148" fmla="*/ 1681624 h 3006470"/>
                        <a:gd name="connsiteX425-147149" fmla="*/ 102261 w 6006665"/>
                        <a:gd name="connsiteY425-147150" fmla="*/ 1629357 h 3006470"/>
                        <a:gd name="connsiteX426-147151" fmla="*/ 118168 w 6006665"/>
                        <a:gd name="connsiteY426-147152" fmla="*/ 1574818 h 3006470"/>
                        <a:gd name="connsiteX427-147153" fmla="*/ 86354 w 6006665"/>
                        <a:gd name="connsiteY427-147154" fmla="*/ 1511189 h 3006470"/>
                        <a:gd name="connsiteX428-147155" fmla="*/ 298238 w 6006665"/>
                        <a:gd name="connsiteY428-147156" fmla="*/ 1554366 h 3006470"/>
                        <a:gd name="connsiteX429-147157" fmla="*/ 345959 w 6006665"/>
                        <a:gd name="connsiteY429-147158" fmla="*/ 1586180 h 3006470"/>
                        <a:gd name="connsiteX430-147159" fmla="*/ 362087 w 6006665"/>
                        <a:gd name="connsiteY430-147160" fmla="*/ 1595588 h 3006470"/>
                        <a:gd name="connsiteX431-147161" fmla="*/ 365867 w 6006665"/>
                        <a:gd name="connsiteY431-147162" fmla="*/ 1563455 h 3006470"/>
                        <a:gd name="connsiteX432-147163" fmla="*/ 345415 w 6006665"/>
                        <a:gd name="connsiteY432-147164" fmla="*/ 1527096 h 3006470"/>
                        <a:gd name="connsiteX433-147165" fmla="*/ 365867 w 6006665"/>
                        <a:gd name="connsiteY433-147166" fmla="*/ 1495281 h 3006470"/>
                        <a:gd name="connsiteX434-147167" fmla="*/ 374560 w 6006665"/>
                        <a:gd name="connsiteY434-147168" fmla="*/ 1500280 h 3006470"/>
                        <a:gd name="connsiteX435-147169" fmla="*/ 377774 w 6006665"/>
                        <a:gd name="connsiteY435-147170" fmla="*/ 1495281 h 3006470"/>
                        <a:gd name="connsiteX436-147171" fmla="*/ 461933 w 6006665"/>
                        <a:gd name="connsiteY436-147172" fmla="*/ 1543673 h 3006470"/>
                        <a:gd name="connsiteX437-147173" fmla="*/ 484035 w 6006665"/>
                        <a:gd name="connsiteY437-147174" fmla="*/ 1527096 h 3006470"/>
                        <a:gd name="connsiteX438-147175" fmla="*/ 463583 w 6006665"/>
                        <a:gd name="connsiteY438-147176" fmla="*/ 1461194 h 3006470"/>
                        <a:gd name="connsiteX439-147177" fmla="*/ 1677078 w 6006665"/>
                        <a:gd name="connsiteY439-147178" fmla="*/ 1370296 h 3006470"/>
                        <a:gd name="connsiteX440-147179" fmla="*/ 1720255 w 6006665"/>
                        <a:gd name="connsiteY440-147180" fmla="*/ 1349844 h 3006470"/>
                        <a:gd name="connsiteX441-147181" fmla="*/ 1731617 w 6006665"/>
                        <a:gd name="connsiteY441-147182" fmla="*/ 1299850 h 3006470"/>
                        <a:gd name="connsiteX442-147183" fmla="*/ 1758887 w 6006665"/>
                        <a:gd name="connsiteY442-147184" fmla="*/ 1256673 h 3006470"/>
                        <a:gd name="connsiteX443-147185" fmla="*/ 1736162 w 6006665"/>
                        <a:gd name="connsiteY443-147186" fmla="*/ 1197589 h 3006470"/>
                        <a:gd name="connsiteX444-147187" fmla="*/ 1758887 w 6006665"/>
                        <a:gd name="connsiteY444-147188" fmla="*/ 1133960 h 3006470"/>
                        <a:gd name="connsiteX445-147189" fmla="*/ 1704347 w 6006665"/>
                        <a:gd name="connsiteY445-147190" fmla="*/ 1070331 h 3006470"/>
                        <a:gd name="connsiteX446-147191" fmla="*/ 1736162 w 6006665"/>
                        <a:gd name="connsiteY446-147192" fmla="*/ 961252 h 3006470"/>
                        <a:gd name="connsiteX447-147193" fmla="*/ 1688440 w 6006665"/>
                        <a:gd name="connsiteY447-147194" fmla="*/ 865809 h 3006470"/>
                        <a:gd name="connsiteX448-147195" fmla="*/ 1752069 w 6006665"/>
                        <a:gd name="connsiteY448-147196" fmla="*/ 788545 h 3006470"/>
                        <a:gd name="connsiteX449-147197" fmla="*/ 1747524 w 6006665"/>
                        <a:gd name="connsiteY449-147198" fmla="*/ 704464 h 3006470"/>
                        <a:gd name="connsiteX450-147199" fmla="*/ 1763431 w 6006665"/>
                        <a:gd name="connsiteY450-147200" fmla="*/ 697647 h 3006470"/>
                        <a:gd name="connsiteX451-147201" fmla="*/ 1764877 w 6006665"/>
                        <a:gd name="connsiteY451-147202" fmla="*/ 702130 h 3006470"/>
                        <a:gd name="connsiteX452-147203" fmla="*/ 1775339 w 6006665"/>
                        <a:gd name="connsiteY452-147204" fmla="*/ 697647 h 3006470"/>
                        <a:gd name="connsiteX453-147205" fmla="*/ 1798063 w 6006665"/>
                        <a:gd name="connsiteY453-147206" fmla="*/ 768093 h 3006470"/>
                        <a:gd name="connsiteX454-147207" fmla="*/ 1791454 w 6006665"/>
                        <a:gd name="connsiteY454-147208" fmla="*/ 815304 h 3006470"/>
                        <a:gd name="connsiteX455-147209" fmla="*/ 1854330 w 6006665"/>
                        <a:gd name="connsiteY455-147210" fmla="*/ 772638 h 3006470"/>
                        <a:gd name="connsiteX456-147211" fmla="*/ 1931594 w 6006665"/>
                        <a:gd name="connsiteY456-147212" fmla="*/ 763548 h 3006470"/>
                        <a:gd name="connsiteX457-147213" fmla="*/ 1932772 w 6006665"/>
                        <a:gd name="connsiteY457-147214" fmla="*/ 764810 h 3006470"/>
                        <a:gd name="connsiteX458-147215" fmla="*/ 1943501 w 6006665"/>
                        <a:gd name="connsiteY458-147216" fmla="*/ 763548 h 3006470"/>
                        <a:gd name="connsiteX459-147217" fmla="*/ 1988608 w 6006665"/>
                        <a:gd name="connsiteY459-147218" fmla="*/ 811877 h 3006470"/>
                        <a:gd name="connsiteX460-147219" fmla="*/ 1963408 w 6006665"/>
                        <a:gd name="connsiteY460-147220" fmla="*/ 736278 h 3006470"/>
                        <a:gd name="connsiteX461-147221" fmla="*/ 1963408 w 6006665"/>
                        <a:gd name="connsiteY461-147222" fmla="*/ 595386 h 3006470"/>
                        <a:gd name="connsiteX462-147223" fmla="*/ 2027037 w 6006665"/>
                        <a:gd name="connsiteY462-147224" fmla="*/ 574934 h 3006470"/>
                        <a:gd name="connsiteX463-147225" fmla="*/ 2037269 w 6006665"/>
                        <a:gd name="connsiteY463-147226" fmla="*/ 575472 h 3006470"/>
                        <a:gd name="connsiteX464-147227" fmla="*/ 2038944 w 6006665"/>
                        <a:gd name="connsiteY464-147228" fmla="*/ 574934 h 3006470"/>
                        <a:gd name="connsiteX465-147229" fmla="*/ 2115414 w 6006665"/>
                        <a:gd name="connsiteY465-147230" fmla="*/ 578958 h 3006470"/>
                        <a:gd name="connsiteX466-147231" fmla="*/ 2192927 w 6006665"/>
                        <a:gd name="connsiteY466-147232" fmla="*/ 559026 h 3006470"/>
                        <a:gd name="connsiteX467-147233" fmla="*/ 2167930 w 6006665"/>
                        <a:gd name="connsiteY467-147234" fmla="*/ 493125 h 3006470"/>
                        <a:gd name="connsiteX468-147235" fmla="*/ 2204289 w 6006665"/>
                        <a:gd name="connsiteY468-147236" fmla="*/ 402226 h 3006470"/>
                        <a:gd name="connsiteX469-147237" fmla="*/ 2247466 w 6006665"/>
                        <a:gd name="connsiteY469-147238" fmla="*/ 397681 h 3006470"/>
                        <a:gd name="connsiteX470-147239" fmla="*/ 2317913 w 6006665"/>
                        <a:gd name="connsiteY470-147240" fmla="*/ 322690 h 3006470"/>
                        <a:gd name="connsiteX471-147241" fmla="*/ 2420183 w 6006665"/>
                        <a:gd name="connsiteY471-147242" fmla="*/ 304510 h 3006470"/>
                        <a:gd name="connsiteX472-147243" fmla="*/ 2429263 w 6006665"/>
                        <a:gd name="connsiteY472-147244" fmla="*/ 263606 h 3006470"/>
                        <a:gd name="connsiteX473-147245" fmla="*/ 2526979 w 6006665"/>
                        <a:gd name="connsiteY473-147246" fmla="*/ 252244 h 3006470"/>
                        <a:gd name="connsiteX474-147247" fmla="*/ 2528058 w 6006665"/>
                        <a:gd name="connsiteY474-147248" fmla="*/ 253503 h 3006470"/>
                        <a:gd name="connsiteX475-147249" fmla="*/ 2538886 w 6006665"/>
                        <a:gd name="connsiteY475-147250" fmla="*/ 252244 h 3006470"/>
                        <a:gd name="connsiteX476-147251" fmla="*/ 2560820 w 6006665"/>
                        <a:gd name="connsiteY476-147252" fmla="*/ 277833 h 3006470"/>
                        <a:gd name="connsiteX477-147253" fmla="*/ 2640602 w 6006665"/>
                        <a:gd name="connsiteY477-147254" fmla="*/ 202249 h 3006470"/>
                        <a:gd name="connsiteX478-147255" fmla="*/ 2652509 w 6006665"/>
                        <a:gd name="connsiteY478-147256" fmla="*/ 202249 h 3006470"/>
                        <a:gd name="connsiteX479-147257" fmla="*/ 2704231 w 6006665"/>
                        <a:gd name="connsiteY479-147258" fmla="*/ 202249 h 3006470"/>
                        <a:gd name="connsiteX480-147259" fmla="*/ 2715593 w 6006665"/>
                        <a:gd name="connsiteY480-147260" fmla="*/ 134075 h 3006470"/>
                        <a:gd name="connsiteX481-147261" fmla="*/ 2751953 w 6006665"/>
                        <a:gd name="connsiteY481-147262" fmla="*/ 68174 h 3006470"/>
                        <a:gd name="connsiteX482-147263" fmla="*/ 2838307 w 6006665"/>
                        <a:gd name="connsiteY482-147264" fmla="*/ 0 h 3006470"/>
                        <a:gd name="connsiteX0-147265" fmla="*/ 1791129 w 6006665"/>
                        <a:gd name="connsiteY0-147266" fmla="*/ 817622 h 3006470"/>
                        <a:gd name="connsiteX1-147267" fmla="*/ 1782156 w 6006665"/>
                        <a:gd name="connsiteY1-147268" fmla="*/ 881716 h 3006470"/>
                        <a:gd name="connsiteX2-147269" fmla="*/ 1809554 w 6006665"/>
                        <a:gd name="connsiteY2-147270" fmla="*/ 895415 h 3006470"/>
                        <a:gd name="connsiteX3-147271" fmla="*/ 1791129 w 6006665"/>
                        <a:gd name="connsiteY3-147272" fmla="*/ 817622 h 3006470"/>
                        <a:gd name="connsiteX4-147273" fmla="*/ 2838307 w 6006665"/>
                        <a:gd name="connsiteY4-147274" fmla="*/ 0 h 3006470"/>
                        <a:gd name="connsiteX5-147275" fmla="*/ 2844246 w 6006665"/>
                        <a:gd name="connsiteY5-147276" fmla="*/ 4711 h 3006470"/>
                        <a:gd name="connsiteX6-147277" fmla="*/ 2850213 w 6006665"/>
                        <a:gd name="connsiteY6-147278" fmla="*/ 0 h 3006470"/>
                        <a:gd name="connsiteX7-147279" fmla="*/ 2916115 w 6006665"/>
                        <a:gd name="connsiteY7-147280" fmla="*/ 52267 h 3006470"/>
                        <a:gd name="connsiteX8-147281" fmla="*/ 2861576 w 6006665"/>
                        <a:gd name="connsiteY8-147282" fmla="*/ 90899 h 3006470"/>
                        <a:gd name="connsiteX9-147283" fmla="*/ 2947929 w 6006665"/>
                        <a:gd name="connsiteY9-147284" fmla="*/ 118168 h 3006470"/>
                        <a:gd name="connsiteX10-147285" fmla="*/ 2957621 w 6006665"/>
                        <a:gd name="connsiteY10-147286" fmla="*/ 186006 h 3006470"/>
                        <a:gd name="connsiteX11-147287" fmla="*/ 2979199 w 6006665"/>
                        <a:gd name="connsiteY11-147288" fmla="*/ 161345 h 3006470"/>
                        <a:gd name="connsiteX12-147289" fmla="*/ 2991106 w 6006665"/>
                        <a:gd name="connsiteY12-147290" fmla="*/ 161345 h 3006470"/>
                        <a:gd name="connsiteX13-147291" fmla="*/ 3086005 w 6006665"/>
                        <a:gd name="connsiteY13-147292" fmla="*/ 161345 h 3006470"/>
                        <a:gd name="connsiteX14-147293" fmla="*/ 3097912 w 6006665"/>
                        <a:gd name="connsiteY14-147294" fmla="*/ 161345 h 3006470"/>
                        <a:gd name="connsiteX15-147295" fmla="*/ 3179721 w 6006665"/>
                        <a:gd name="connsiteY15-147296" fmla="*/ 236336 h 3006470"/>
                        <a:gd name="connsiteX16-147297" fmla="*/ 3211535 w 6006665"/>
                        <a:gd name="connsiteY16-147298" fmla="*/ 295420 h 3006470"/>
                        <a:gd name="connsiteX17-147299" fmla="*/ 3200173 w 6006665"/>
                        <a:gd name="connsiteY17-147300" fmla="*/ 370412 h 3006470"/>
                        <a:gd name="connsiteX18-147301" fmla="*/ 3161541 w 6006665"/>
                        <a:gd name="connsiteY18-147302" fmla="*/ 413589 h 3006470"/>
                        <a:gd name="connsiteX19-147303" fmla="*/ 3066097 w 6006665"/>
                        <a:gd name="connsiteY19-147304" fmla="*/ 488580 h 3006470"/>
                        <a:gd name="connsiteX20-147305" fmla="*/ 3034283 w 6006665"/>
                        <a:gd name="connsiteY20-147306" fmla="*/ 531757 h 3006470"/>
                        <a:gd name="connsiteX21-147307" fmla="*/ 3082005 w 6006665"/>
                        <a:gd name="connsiteY21-147308" fmla="*/ 547664 h 3006470"/>
                        <a:gd name="connsiteX22-147309" fmla="*/ 3129459 w 6006665"/>
                        <a:gd name="connsiteY22-147310" fmla="*/ 575345 h 3006470"/>
                        <a:gd name="connsiteX23-147311" fmla="*/ 3156451 w 6006665"/>
                        <a:gd name="connsiteY23-147312" fmla="*/ 552209 h 3006470"/>
                        <a:gd name="connsiteX24-147313" fmla="*/ 3158460 w 6006665"/>
                        <a:gd name="connsiteY24-147314" fmla="*/ 560693 h 3006470"/>
                        <a:gd name="connsiteX25-147315" fmla="*/ 3168359 w 6006665"/>
                        <a:gd name="connsiteY25-147316" fmla="*/ 552209 h 3006470"/>
                        <a:gd name="connsiteX26-147317" fmla="*/ 3184984 w 6006665"/>
                        <a:gd name="connsiteY26-147318" fmla="*/ 622402 h 3006470"/>
                        <a:gd name="connsiteX27-147319" fmla="*/ 3192811 w 6006665"/>
                        <a:gd name="connsiteY27-147320" fmla="*/ 606748 h 3006470"/>
                        <a:gd name="connsiteX28-147321" fmla="*/ 3251895 w 6006665"/>
                        <a:gd name="connsiteY28-147322" fmla="*/ 586296 h 3006470"/>
                        <a:gd name="connsiteX29-147323" fmla="*/ 3259833 w 6006665"/>
                        <a:gd name="connsiteY29-147324" fmla="*/ 587670 h 3006470"/>
                        <a:gd name="connsiteX30-147325" fmla="*/ 3263802 w 6006665"/>
                        <a:gd name="connsiteY30-147326" fmla="*/ 586296 h 3006470"/>
                        <a:gd name="connsiteX31-147327" fmla="*/ 3381970 w 6006665"/>
                        <a:gd name="connsiteY31-147328" fmla="*/ 606748 h 3006470"/>
                        <a:gd name="connsiteX32-147329" fmla="*/ 3388787 w 6006665"/>
                        <a:gd name="connsiteY32-147330" fmla="*/ 665832 h 3006470"/>
                        <a:gd name="connsiteX33-147331" fmla="*/ 3531529 w 6006665"/>
                        <a:gd name="connsiteY33-147332" fmla="*/ 686823 h 3006470"/>
                        <a:gd name="connsiteX34-147333" fmla="*/ 3538225 w 6006665"/>
                        <a:gd name="connsiteY34-147334" fmla="*/ 590841 h 3006470"/>
                        <a:gd name="connsiteX35-147335" fmla="*/ 3549910 w 6006665"/>
                        <a:gd name="connsiteY35-147336" fmla="*/ 594028 h 3006470"/>
                        <a:gd name="connsiteX36-147337" fmla="*/ 3550132 w 6006665"/>
                        <a:gd name="connsiteY36-147338" fmla="*/ 590841 h 3006470"/>
                        <a:gd name="connsiteX37-147339" fmla="*/ 3625123 w 6006665"/>
                        <a:gd name="connsiteY37-147340" fmla="*/ 611293 h 3006470"/>
                        <a:gd name="connsiteX38-147341" fmla="*/ 3672301 w 6006665"/>
                        <a:gd name="connsiteY38-147342" fmla="*/ 611293 h 3006470"/>
                        <a:gd name="connsiteX39-147343" fmla="*/ 3684207 w 6006665"/>
                        <a:gd name="connsiteY39-147344" fmla="*/ 611293 h 3006470"/>
                        <a:gd name="connsiteX40-147345" fmla="*/ 3743291 w 6006665"/>
                        <a:gd name="connsiteY40-147346" fmla="*/ 677194 h 3006470"/>
                        <a:gd name="connsiteX41-147347" fmla="*/ 3759199 w 6006665"/>
                        <a:gd name="connsiteY41-147348" fmla="*/ 756731 h 3006470"/>
                        <a:gd name="connsiteX42-147349" fmla="*/ 3738747 w 6006665"/>
                        <a:gd name="connsiteY42-147350" fmla="*/ 806725 h 3006470"/>
                        <a:gd name="connsiteX43-147351" fmla="*/ 3786469 w 6006665"/>
                        <a:gd name="connsiteY43-147352" fmla="*/ 897623 h 3006470"/>
                        <a:gd name="connsiteX44-147353" fmla="*/ 3835603 w 6006665"/>
                        <a:gd name="connsiteY44-147354" fmla="*/ 933529 h 3006470"/>
                        <a:gd name="connsiteX45-147355" fmla="*/ 3865460 w 6006665"/>
                        <a:gd name="connsiteY45-147356" fmla="*/ 822632 h 3006470"/>
                        <a:gd name="connsiteX46-147357" fmla="*/ 3875077 w 6006665"/>
                        <a:gd name="connsiteY46-147358" fmla="*/ 831139 h 3006470"/>
                        <a:gd name="connsiteX47-147359" fmla="*/ 3877367 w 6006665"/>
                        <a:gd name="connsiteY47-147360" fmla="*/ 822632 h 3006470"/>
                        <a:gd name="connsiteX48-147361" fmla="*/ 3932151 w 6006665"/>
                        <a:gd name="connsiteY48-147362" fmla="*/ 871095 h 3006470"/>
                        <a:gd name="connsiteX49-147363" fmla="*/ 3988173 w 6006665"/>
                        <a:gd name="connsiteY49-147364" fmla="*/ 843084 h 3006470"/>
                        <a:gd name="connsiteX50-147365" fmla="*/ 3993852 w 6006665"/>
                        <a:gd name="connsiteY50-147366" fmla="*/ 846199 h 3006470"/>
                        <a:gd name="connsiteX51-147367" fmla="*/ 4000080 w 6006665"/>
                        <a:gd name="connsiteY51-147368" fmla="*/ 843084 h 3006470"/>
                        <a:gd name="connsiteX52-147369" fmla="*/ 4062426 w 6006665"/>
                        <a:gd name="connsiteY52-147370" fmla="*/ 877274 h 3006470"/>
                        <a:gd name="connsiteX53-147371" fmla="*/ 4085889 w 6006665"/>
                        <a:gd name="connsiteY53-147372" fmla="*/ 849902 h 3006470"/>
                        <a:gd name="connsiteX54-147373" fmla="*/ 4095563 w 6006665"/>
                        <a:gd name="connsiteY54-147374" fmla="*/ 852506 h 3006470"/>
                        <a:gd name="connsiteX55-147375" fmla="*/ 4097796 w 6006665"/>
                        <a:gd name="connsiteY55-147376" fmla="*/ 849902 h 3006470"/>
                        <a:gd name="connsiteX56-147377" fmla="*/ 4144150 w 6006665"/>
                        <a:gd name="connsiteY56-147378" fmla="*/ 862382 h 3006470"/>
                        <a:gd name="connsiteX57-147379" fmla="*/ 4117703 w 6006665"/>
                        <a:gd name="connsiteY57-147380" fmla="*/ 752186 h 3006470"/>
                        <a:gd name="connsiteX58-147381" fmla="*/ 4165425 w 6006665"/>
                        <a:gd name="connsiteY58-147382" fmla="*/ 697647 h 3006470"/>
                        <a:gd name="connsiteX59-147383" fmla="*/ 4175231 w 6006665"/>
                        <a:gd name="connsiteY59-147384" fmla="*/ 700048 h 3006470"/>
                        <a:gd name="connsiteX60-147385" fmla="*/ 4177332 w 6006665"/>
                        <a:gd name="connsiteY60-147386" fmla="*/ 697647 h 3006470"/>
                        <a:gd name="connsiteX61-147387" fmla="*/ 4511384 w 6006665"/>
                        <a:gd name="connsiteY61-147388" fmla="*/ 779455 h 3006470"/>
                        <a:gd name="connsiteX62-147389" fmla="*/ 4543199 w 6006665"/>
                        <a:gd name="connsiteY62-147390" fmla="*/ 849902 h 3006470"/>
                        <a:gd name="connsiteX63-147391" fmla="*/ 4639242 w 6006665"/>
                        <a:gd name="connsiteY63-147392" fmla="*/ 932544 h 3006470"/>
                        <a:gd name="connsiteX64-147393" fmla="*/ 4774445 w 6006665"/>
                        <a:gd name="connsiteY64-147394" fmla="*/ 913531 h 3006470"/>
                        <a:gd name="connsiteX65-147395" fmla="*/ 4778496 w 6006665"/>
                        <a:gd name="connsiteY65-147396" fmla="*/ 914635 h 3006470"/>
                        <a:gd name="connsiteX66-147397" fmla="*/ 4786352 w 6006665"/>
                        <a:gd name="connsiteY66-147398" fmla="*/ 913531 h 3006470"/>
                        <a:gd name="connsiteX67-147399" fmla="*/ 4861343 w 6006665"/>
                        <a:gd name="connsiteY67-147400" fmla="*/ 933983 h 3006470"/>
                        <a:gd name="connsiteX68-147401" fmla="*/ 4893158 w 6006665"/>
                        <a:gd name="connsiteY68-147402" fmla="*/ 977160 h 3006470"/>
                        <a:gd name="connsiteX69-147403" fmla="*/ 4888613 w 6006665"/>
                        <a:gd name="connsiteY69-147404" fmla="*/ 1058968 h 3006470"/>
                        <a:gd name="connsiteX70-147405" fmla="*/ 4927677 w 6006665"/>
                        <a:gd name="connsiteY70-147406" fmla="*/ 1083640 h 3006470"/>
                        <a:gd name="connsiteX71-147407" fmla="*/ 4967605 w 6006665"/>
                        <a:gd name="connsiteY71-147408" fmla="*/ 1070331 h 3006470"/>
                        <a:gd name="connsiteX72-147409" fmla="*/ 5038051 w 6006665"/>
                        <a:gd name="connsiteY72-147410" fmla="*/ 1063513 h 3006470"/>
                        <a:gd name="connsiteX73-147411" fmla="*/ 5040730 w 6006665"/>
                        <a:gd name="connsiteY73-147412" fmla="*/ 1064406 h 3006470"/>
                        <a:gd name="connsiteX74-147413" fmla="*/ 5049958 w 6006665"/>
                        <a:gd name="connsiteY74-147414" fmla="*/ 1063513 h 3006470"/>
                        <a:gd name="connsiteX75-147415" fmla="*/ 5114249 w 6006665"/>
                        <a:gd name="connsiteY75-147416" fmla="*/ 1084944 h 3006470"/>
                        <a:gd name="connsiteX76-147417" fmla="*/ 5176671 w 6006665"/>
                        <a:gd name="connsiteY76-147418" fmla="*/ 1074876 h 3006470"/>
                        <a:gd name="connsiteX77-147419" fmla="*/ 5177801 w 6006665"/>
                        <a:gd name="connsiteY77-147420" fmla="*/ 1076614 h 3006470"/>
                        <a:gd name="connsiteX78-147421" fmla="*/ 5188578 w 6006665"/>
                        <a:gd name="connsiteY78-147422" fmla="*/ 1074876 h 3006470"/>
                        <a:gd name="connsiteX79-147423" fmla="*/ 5243719 w 6006665"/>
                        <a:gd name="connsiteY79-147424" fmla="*/ 1159707 h 3006470"/>
                        <a:gd name="connsiteX80-147425" fmla="*/ 5283477 w 6006665"/>
                        <a:gd name="connsiteY80-147426" fmla="*/ 1129415 h 3006470"/>
                        <a:gd name="connsiteX81-147427" fmla="*/ 5258480 w 6006665"/>
                        <a:gd name="connsiteY81-147428" fmla="*/ 1063513 h 3006470"/>
                        <a:gd name="connsiteX82-147429" fmla="*/ 5267570 w 6006665"/>
                        <a:gd name="connsiteY82-147430" fmla="*/ 1015792 h 3006470"/>
                        <a:gd name="connsiteX83-147431" fmla="*/ 5278896 w 6006665"/>
                        <a:gd name="connsiteY83-147432" fmla="*/ 1018841 h 3006470"/>
                        <a:gd name="connsiteX84-147433" fmla="*/ 5279477 w 6006665"/>
                        <a:gd name="connsiteY84-147434" fmla="*/ 1015792 h 3006470"/>
                        <a:gd name="connsiteX85-147435" fmla="*/ 5395510 w 6006665"/>
                        <a:gd name="connsiteY85-147436" fmla="*/ 1047031 h 3006470"/>
                        <a:gd name="connsiteX86-147437" fmla="*/ 5463001 w 6006665"/>
                        <a:gd name="connsiteY86-147438" fmla="*/ 1043061 h 3006470"/>
                        <a:gd name="connsiteX87-147439" fmla="*/ 5464386 w 6006665"/>
                        <a:gd name="connsiteY87-147440" fmla="*/ 1043680 h 3006470"/>
                        <a:gd name="connsiteX88-147441" fmla="*/ 5474909 w 6006665"/>
                        <a:gd name="connsiteY88-147442" fmla="*/ 1043061 h 3006470"/>
                        <a:gd name="connsiteX89-147443" fmla="*/ 5581715 w 6006665"/>
                        <a:gd name="connsiteY89-147444" fmla="*/ 1090783 h 3006470"/>
                        <a:gd name="connsiteX90-147445" fmla="*/ 5633981 w 6006665"/>
                        <a:gd name="connsiteY90-147446" fmla="*/ 1133960 h 3006470"/>
                        <a:gd name="connsiteX91-147447" fmla="*/ 5720335 w 6006665"/>
                        <a:gd name="connsiteY91-147448" fmla="*/ 1213496 h 3006470"/>
                        <a:gd name="connsiteX92-147449" fmla="*/ 5822595 w 6006665"/>
                        <a:gd name="connsiteY92-147450" fmla="*/ 1311212 h 3006470"/>
                        <a:gd name="connsiteX93-147451" fmla="*/ 5818051 w 6006665"/>
                        <a:gd name="connsiteY93-147452" fmla="*/ 1365751 h 3006470"/>
                        <a:gd name="connsiteX94-147453" fmla="*/ 5825679 w 6006665"/>
                        <a:gd name="connsiteY94-147454" fmla="*/ 1373379 h 3006470"/>
                        <a:gd name="connsiteX95-147455" fmla="*/ 5822051 w 6006665"/>
                        <a:gd name="connsiteY95-147456" fmla="*/ 1322574 h 3006470"/>
                        <a:gd name="connsiteX96-147457" fmla="*/ 5834092 w 6006665"/>
                        <a:gd name="connsiteY96-147458" fmla="*/ 1324447 h 3006470"/>
                        <a:gd name="connsiteX97-147459" fmla="*/ 5833958 w 6006665"/>
                        <a:gd name="connsiteY97-147460" fmla="*/ 1322574 h 3006470"/>
                        <a:gd name="connsiteX98-147461" fmla="*/ 5936219 w 6006665"/>
                        <a:gd name="connsiteY98-147462" fmla="*/ 1338481 h 3006470"/>
                        <a:gd name="connsiteX99-147463" fmla="*/ 6006665 w 6006665"/>
                        <a:gd name="connsiteY99-147464" fmla="*/ 1418018 h 3006470"/>
                        <a:gd name="connsiteX100-147465" fmla="*/ 5968033 w 6006665"/>
                        <a:gd name="connsiteY100-147466" fmla="*/ 1456650 h 3006470"/>
                        <a:gd name="connsiteX101-147467" fmla="*/ 5908949 w 6006665"/>
                        <a:gd name="connsiteY101-147468" fmla="*/ 1468012 h 3006470"/>
                        <a:gd name="connsiteX102-147469" fmla="*/ 5908949 w 6006665"/>
                        <a:gd name="connsiteY102-147470" fmla="*/ 1554366 h 3006470"/>
                        <a:gd name="connsiteX103-147471" fmla="*/ 5893042 w 6006665"/>
                        <a:gd name="connsiteY103-147472" fmla="*/ 1570273 h 3006470"/>
                        <a:gd name="connsiteX104-147473" fmla="*/ 5881135 w 6006665"/>
                        <a:gd name="connsiteY104-147474" fmla="*/ 1570273 h 3006470"/>
                        <a:gd name="connsiteX105-147475" fmla="*/ 5861227 w 6006665"/>
                        <a:gd name="connsiteY105-147476" fmla="*/ 1570273 h 3006470"/>
                        <a:gd name="connsiteX106-147477" fmla="*/ 5849321 w 6006665"/>
                        <a:gd name="connsiteY106-147478" fmla="*/ 1570273 h 3006470"/>
                        <a:gd name="connsiteX107-147479" fmla="*/ 5817506 w 6006665"/>
                        <a:gd name="connsiteY107-147480" fmla="*/ 1536186 h 3006470"/>
                        <a:gd name="connsiteX108-147481" fmla="*/ 5767511 w 6006665"/>
                        <a:gd name="connsiteY108-147482" fmla="*/ 1511189 h 3006470"/>
                        <a:gd name="connsiteX109-147483" fmla="*/ 5762967 w 6006665"/>
                        <a:gd name="connsiteY109-147484" fmla="*/ 1477102 h 3006470"/>
                        <a:gd name="connsiteX110-147485" fmla="*/ 5729132 w 6006665"/>
                        <a:gd name="connsiteY110-147486" fmla="*/ 1463170 h 3006470"/>
                        <a:gd name="connsiteX111-147487" fmla="*/ 5695337 w 6006665"/>
                        <a:gd name="connsiteY111-147488" fmla="*/ 1472557 h 3006470"/>
                        <a:gd name="connsiteX112-147489" fmla="*/ 5693366 w 6006665"/>
                        <a:gd name="connsiteY112-147490" fmla="*/ 1469797 h 3006470"/>
                        <a:gd name="connsiteX113-147491" fmla="*/ 5683431 w 6006665"/>
                        <a:gd name="connsiteY113-147492" fmla="*/ 1472557 h 3006470"/>
                        <a:gd name="connsiteX114-147493" fmla="*/ 5660706 w 6006665"/>
                        <a:gd name="connsiteY114-147494" fmla="*/ 1440742 h 3006470"/>
                        <a:gd name="connsiteX115-147495" fmla="*/ 5669644 w 6006665"/>
                        <a:gd name="connsiteY115-147496" fmla="*/ 1415717 h 3006470"/>
                        <a:gd name="connsiteX116-147497" fmla="*/ 5640799 w 6006665"/>
                        <a:gd name="connsiteY116-147498" fmla="*/ 1429380 h 3006470"/>
                        <a:gd name="connsiteX117-147499" fmla="*/ 5656705 w 6006665"/>
                        <a:gd name="connsiteY117-147500" fmla="*/ 1472557 h 3006470"/>
                        <a:gd name="connsiteX118-147501" fmla="*/ 5633981 w 6006665"/>
                        <a:gd name="connsiteY118-147502" fmla="*/ 1511189 h 3006470"/>
                        <a:gd name="connsiteX119-147503" fmla="*/ 5586259 w 6006665"/>
                        <a:gd name="connsiteY119-147504" fmla="*/ 1547548 h 3006470"/>
                        <a:gd name="connsiteX120-147505" fmla="*/ 5575676 w 6006665"/>
                        <a:gd name="connsiteY120-147506" fmla="*/ 1546540 h 3006470"/>
                        <a:gd name="connsiteX121-147507" fmla="*/ 5574353 w 6006665"/>
                        <a:gd name="connsiteY121-147508" fmla="*/ 1547548 h 3006470"/>
                        <a:gd name="connsiteX122-147509" fmla="*/ 5539436 w 6006665"/>
                        <a:gd name="connsiteY122-147510" fmla="*/ 1544223 h 3006470"/>
                        <a:gd name="connsiteX123-147511" fmla="*/ 5570352 w 6006665"/>
                        <a:gd name="connsiteY123-147512" fmla="*/ 1586180 h 3006470"/>
                        <a:gd name="connsiteX124-147513" fmla="*/ 5593077 w 6006665"/>
                        <a:gd name="connsiteY124-147514" fmla="*/ 1649809 h 3006470"/>
                        <a:gd name="connsiteX125-147515" fmla="*/ 5608984 w 6006665"/>
                        <a:gd name="connsiteY125-147516" fmla="*/ 1677079 h 3006470"/>
                        <a:gd name="connsiteX126-147517" fmla="*/ 5613529 w 6006665"/>
                        <a:gd name="connsiteY126-147518" fmla="*/ 1708893 h 3006470"/>
                        <a:gd name="connsiteX127-147519" fmla="*/ 5608984 w 6006665"/>
                        <a:gd name="connsiteY127-147520" fmla="*/ 1731618 h 3006470"/>
                        <a:gd name="connsiteX128-147521" fmla="*/ 5597799 w 6006665"/>
                        <a:gd name="connsiteY128-147522" fmla="*/ 1728009 h 3006470"/>
                        <a:gd name="connsiteX129-147523" fmla="*/ 5597077 w 6006665"/>
                        <a:gd name="connsiteY129-147524" fmla="*/ 1731618 h 3006470"/>
                        <a:gd name="connsiteX130-147525" fmla="*/ 5534271 w 6006665"/>
                        <a:gd name="connsiteY130-147526" fmla="*/ 1711358 h 3006470"/>
                        <a:gd name="connsiteX131-147527" fmla="*/ 5436277 w 6006665"/>
                        <a:gd name="connsiteY131-147528" fmla="*/ 1767977 h 3006470"/>
                        <a:gd name="connsiteX132-147529" fmla="*/ 5397645 w 6006665"/>
                        <a:gd name="connsiteY132-147530" fmla="*/ 1779340 h 3006470"/>
                        <a:gd name="connsiteX133-147531" fmla="*/ 5345378 w 6006665"/>
                        <a:gd name="connsiteY133-147532" fmla="*/ 1833879 h 3006470"/>
                        <a:gd name="connsiteX134-147533" fmla="*/ 5290839 w 6006665"/>
                        <a:gd name="connsiteY134-147534" fmla="*/ 1881600 h 3006470"/>
                        <a:gd name="connsiteX135-147535" fmla="*/ 5274932 w 6006665"/>
                        <a:gd name="connsiteY135-147536" fmla="*/ 1913415 h 3006470"/>
                        <a:gd name="connsiteX136-147537" fmla="*/ 5267238 w 6006665"/>
                        <a:gd name="connsiteY136-147538" fmla="*/ 1904988 h 3006470"/>
                        <a:gd name="connsiteX137-147539" fmla="*/ 5263025 w 6006665"/>
                        <a:gd name="connsiteY137-147540" fmla="*/ 1913415 h 3006470"/>
                        <a:gd name="connsiteX138-147541" fmla="*/ 5219538 w 6006665"/>
                        <a:gd name="connsiteY138-147542" fmla="*/ 1865787 h 3006470"/>
                        <a:gd name="connsiteX139-147543" fmla="*/ 5129494 w 6006665"/>
                        <a:gd name="connsiteY139-147544" fmla="*/ 1920232 h 3006470"/>
                        <a:gd name="connsiteX140-147545" fmla="*/ 5126389 w 6006665"/>
                        <a:gd name="connsiteY140-147546" fmla="*/ 1914910 h 3006470"/>
                        <a:gd name="connsiteX141-147547" fmla="*/ 5117587 w 6006665"/>
                        <a:gd name="connsiteY141-147548" fmla="*/ 1920232 h 3006470"/>
                        <a:gd name="connsiteX142-147549" fmla="*/ 5105544 w 6006665"/>
                        <a:gd name="connsiteY142-147550" fmla="*/ 1899586 h 3006470"/>
                        <a:gd name="connsiteX143-147551" fmla="*/ 5074955 w 6006665"/>
                        <a:gd name="connsiteY143-147552" fmla="*/ 1924777 h 3006470"/>
                        <a:gd name="connsiteX144-147553" fmla="*/ 5065718 w 6006665"/>
                        <a:gd name="connsiteY144-147554" fmla="*/ 1922578 h 3006470"/>
                        <a:gd name="connsiteX145-147555" fmla="*/ 5063048 w 6006665"/>
                        <a:gd name="connsiteY145-147556" fmla="*/ 1924777 h 3006470"/>
                        <a:gd name="connsiteX146-147557" fmla="*/ 5026594 w 6006665"/>
                        <a:gd name="connsiteY146-147558" fmla="*/ 1916098 h 3006470"/>
                        <a:gd name="connsiteX147-147559" fmla="*/ 5015871 w 6006665"/>
                        <a:gd name="connsiteY147-147560" fmla="*/ 1961137 h 3006470"/>
                        <a:gd name="connsiteX148-147561" fmla="*/ 4974967 w 6006665"/>
                        <a:gd name="connsiteY148-147562" fmla="*/ 2027038 h 3006470"/>
                        <a:gd name="connsiteX149-147563" fmla="*/ 4974967 w 6006665"/>
                        <a:gd name="connsiteY149-147564" fmla="*/ 2058853 h 3006470"/>
                        <a:gd name="connsiteX150-147565" fmla="*/ 5015871 w 6006665"/>
                        <a:gd name="connsiteY150-147566" fmla="*/ 2074760 h 3006470"/>
                        <a:gd name="connsiteX151-147567" fmla="*/ 5011326 w 6006665"/>
                        <a:gd name="connsiteY151-147568" fmla="*/ 2172476 h 3006470"/>
                        <a:gd name="connsiteX152-147569" fmla="*/ 4999419 w 6006665"/>
                        <a:gd name="connsiteY152-147570" fmla="*/ 2172476 h 3006470"/>
                        <a:gd name="connsiteX153-147571" fmla="*/ 4974967 w 6006665"/>
                        <a:gd name="connsiteY153-147572" fmla="*/ 2172476 h 3006470"/>
                        <a:gd name="connsiteX154-147573" fmla="*/ 4963605 w 6006665"/>
                        <a:gd name="connsiteY154-147574" fmla="*/ 2224742 h 3006470"/>
                        <a:gd name="connsiteX155-147575" fmla="*/ 4974967 w 6006665"/>
                        <a:gd name="connsiteY155-147576" fmla="*/ 2252012 h 3006470"/>
                        <a:gd name="connsiteX156-147577" fmla="*/ 4909065 w 6006665"/>
                        <a:gd name="connsiteY156-147578" fmla="*/ 2286099 h 3006470"/>
                        <a:gd name="connsiteX157-147579" fmla="*/ 4897703 w 6006665"/>
                        <a:gd name="connsiteY157-147580" fmla="*/ 2354273 h 3006470"/>
                        <a:gd name="connsiteX158-147581" fmla="*/ 4845437 w 6006665"/>
                        <a:gd name="connsiteY158-147582" fmla="*/ 2370180 h 3006470"/>
                        <a:gd name="connsiteX159-147583" fmla="*/ 4834074 w 6006665"/>
                        <a:gd name="connsiteY159-147584" fmla="*/ 2429264 h 3006470"/>
                        <a:gd name="connsiteX160-147585" fmla="*/ 4779535 w 6006665"/>
                        <a:gd name="connsiteY160-147586" fmla="*/ 2488348 h 3006470"/>
                        <a:gd name="connsiteX161-147587" fmla="*/ 4777225 w 6006665"/>
                        <a:gd name="connsiteY161-147588" fmla="*/ 2477952 h 3006470"/>
                        <a:gd name="connsiteX162-147589" fmla="*/ 4767628 w 6006665"/>
                        <a:gd name="connsiteY162-147590" fmla="*/ 2488348 h 3006470"/>
                        <a:gd name="connsiteX163-147591" fmla="*/ 4758538 w 6006665"/>
                        <a:gd name="connsiteY163-147592" fmla="*/ 2447444 h 3006470"/>
                        <a:gd name="connsiteX164-147593" fmla="*/ 4742631 w 6006665"/>
                        <a:gd name="connsiteY164-147594" fmla="*/ 2361090 h 3006470"/>
                        <a:gd name="connsiteX165-147595" fmla="*/ 4715361 w 6006665"/>
                        <a:gd name="connsiteY165-147596" fmla="*/ 2220198 h 3006470"/>
                        <a:gd name="connsiteX166-147597" fmla="*/ 4735813 w 6006665"/>
                        <a:gd name="connsiteY166-147598" fmla="*/ 2129299 h 3006470"/>
                        <a:gd name="connsiteX167-147599" fmla="*/ 4767628 w 6006665"/>
                        <a:gd name="connsiteY167-147600" fmla="*/ 2086122 h 3006470"/>
                        <a:gd name="connsiteX168-147601" fmla="*/ 4767628 w 6006665"/>
                        <a:gd name="connsiteY168-147602" fmla="*/ 2058853 h 3006470"/>
                        <a:gd name="connsiteX169-147603" fmla="*/ 4826712 w 6006665"/>
                        <a:gd name="connsiteY169-147604" fmla="*/ 2042945 h 3006470"/>
                        <a:gd name="connsiteX170-147605" fmla="*/ 4892613 w 6006665"/>
                        <a:gd name="connsiteY170-147606" fmla="*/ 1952047 h 3006470"/>
                        <a:gd name="connsiteX171-147607" fmla="*/ 4956243 w 6006665"/>
                        <a:gd name="connsiteY171-147608" fmla="*/ 1877056 h 3006470"/>
                        <a:gd name="connsiteX172-147609" fmla="*/ 5022143 w 6006665"/>
                        <a:gd name="connsiteY172-147610" fmla="*/ 1817971 h 3006470"/>
                        <a:gd name="connsiteX173-147611" fmla="*/ 5046694 w 6006665"/>
                        <a:gd name="connsiteY173-147612" fmla="*/ 1710844 h 3006470"/>
                        <a:gd name="connsiteX174-147613" fmla="*/ 5015871 w 6006665"/>
                        <a:gd name="connsiteY174-147614" fmla="*/ 1715711 h 3006470"/>
                        <a:gd name="connsiteX175-147615" fmla="*/ 4995419 w 6006665"/>
                        <a:gd name="connsiteY175-147616" fmla="*/ 1779340 h 3006470"/>
                        <a:gd name="connsiteX176-147617" fmla="*/ 4904521 w 6006665"/>
                        <a:gd name="connsiteY176-147618" fmla="*/ 1865693 h 3006470"/>
                        <a:gd name="connsiteX177-147619" fmla="*/ 4901708 w 6006665"/>
                        <a:gd name="connsiteY177-147620" fmla="*/ 1857053 h 3006470"/>
                        <a:gd name="connsiteX178-147621" fmla="*/ 4892613 w 6006665"/>
                        <a:gd name="connsiteY178-147622" fmla="*/ 1865693 h 3006470"/>
                        <a:gd name="connsiteX179-147623" fmla="*/ 4861835 w 6006665"/>
                        <a:gd name="connsiteY179-147624" fmla="*/ 1771159 h 3006470"/>
                        <a:gd name="connsiteX180-147625" fmla="*/ 4779535 w 6006665"/>
                        <a:gd name="connsiteY180-147626" fmla="*/ 1795247 h 3006470"/>
                        <a:gd name="connsiteX181-147627" fmla="*/ 4684091 w 6006665"/>
                        <a:gd name="connsiteY181-147628" fmla="*/ 1920232 h 3006470"/>
                        <a:gd name="connsiteX182-147629" fmla="*/ 4715906 w 6006665"/>
                        <a:gd name="connsiteY182-147630" fmla="*/ 1967954 h 3006470"/>
                        <a:gd name="connsiteX183-147631" fmla="*/ 4636369 w 6006665"/>
                        <a:gd name="connsiteY183-147632" fmla="*/ 1983861 h 3006470"/>
                        <a:gd name="connsiteX184-147633" fmla="*/ 4577285 w 6006665"/>
                        <a:gd name="connsiteY184-147634" fmla="*/ 1988406 h 3006470"/>
                        <a:gd name="connsiteX185-147635" fmla="*/ 4577373 w 6006665"/>
                        <a:gd name="connsiteY185-147636" fmla="*/ 1987484 h 3006470"/>
                        <a:gd name="connsiteX186-147637" fmla="*/ 4565379 w 6006665"/>
                        <a:gd name="connsiteY186-147638" fmla="*/ 1988406 h 3006470"/>
                        <a:gd name="connsiteX187-147639" fmla="*/ 4569923 w 6006665"/>
                        <a:gd name="connsiteY187-147640" fmla="*/ 1940685 h 3006470"/>
                        <a:gd name="connsiteX188-147641" fmla="*/ 4520081 w 6006665"/>
                        <a:gd name="connsiteY188-147642" fmla="*/ 1931099 h 3006470"/>
                        <a:gd name="connsiteX189-147643" fmla="*/ 4475025 w 6006665"/>
                        <a:gd name="connsiteY189-147644" fmla="*/ 1961137 h 3006470"/>
                        <a:gd name="connsiteX190-147645" fmla="*/ 4464394 w 6006665"/>
                        <a:gd name="connsiteY190-147646" fmla="*/ 1960286 h 3006470"/>
                        <a:gd name="connsiteX191-147647" fmla="*/ 4463118 w 6006665"/>
                        <a:gd name="connsiteY191-147648" fmla="*/ 1961137 h 3006470"/>
                        <a:gd name="connsiteX192-147649" fmla="*/ 4357637 w 6006665"/>
                        <a:gd name="connsiteY192-147650" fmla="*/ 1952698 h 3006470"/>
                        <a:gd name="connsiteX193-147651" fmla="*/ 4243233 w 6006665"/>
                        <a:gd name="connsiteY193-147652" fmla="*/ 1972499 h 3006470"/>
                        <a:gd name="connsiteX194-147653" fmla="*/ 4125065 w 6006665"/>
                        <a:gd name="connsiteY194-147654" fmla="*/ 2106574 h 3006470"/>
                        <a:gd name="connsiteX195-147655" fmla="*/ 3984173 w 6006665"/>
                        <a:gd name="connsiteY195-147656" fmla="*/ 2263374 h 3006470"/>
                        <a:gd name="connsiteX196-147657" fmla="*/ 4038712 w 6006665"/>
                        <a:gd name="connsiteY196-147658" fmla="*/ 2267919 h 3006470"/>
                        <a:gd name="connsiteX197-147659" fmla="*/ 4059164 w 6006665"/>
                        <a:gd name="connsiteY197-147660" fmla="*/ 2311096 h 3006470"/>
                        <a:gd name="connsiteX198-147661" fmla="*/ 4087782 w 6006665"/>
                        <a:gd name="connsiteY198-147662" fmla="*/ 2319513 h 3006470"/>
                        <a:gd name="connsiteX199-147663" fmla="*/ 4106341 w 6006665"/>
                        <a:gd name="connsiteY199-147664" fmla="*/ 2290644 h 3006470"/>
                        <a:gd name="connsiteX200-147665" fmla="*/ 4117411 w 6006665"/>
                        <a:gd name="connsiteY200-147666" fmla="*/ 2291946 h 3006470"/>
                        <a:gd name="connsiteX201-147667" fmla="*/ 4118248 w 6006665"/>
                        <a:gd name="connsiteY201-147668" fmla="*/ 2290644 h 3006470"/>
                        <a:gd name="connsiteX202-147669" fmla="*/ 4156880 w 6006665"/>
                        <a:gd name="connsiteY202-147670" fmla="*/ 2295189 h 3006470"/>
                        <a:gd name="connsiteX203-147671" fmla="*/ 4211419 w 6006665"/>
                        <a:gd name="connsiteY203-147672" fmla="*/ 2365635 h 3006470"/>
                        <a:gd name="connsiteX204-147673" fmla="*/ 4215964 w 6006665"/>
                        <a:gd name="connsiteY204-147674" fmla="*/ 2413357 h 3006470"/>
                        <a:gd name="connsiteX205-147675" fmla="*/ 4184149 w 6006665"/>
                        <a:gd name="connsiteY205-147676" fmla="*/ 2472441 h 3006470"/>
                        <a:gd name="connsiteX206-147677" fmla="*/ 4177332 w 6006665"/>
                        <a:gd name="connsiteY206-147678" fmla="*/ 2542887 h 3006470"/>
                        <a:gd name="connsiteX207-147679" fmla="*/ 4161425 w 6006665"/>
                        <a:gd name="connsiteY207-147680" fmla="*/ 2629241 h 3006470"/>
                        <a:gd name="connsiteX208-147681" fmla="*/ 4109158 w 6006665"/>
                        <a:gd name="connsiteY208-147682" fmla="*/ 2708777 h 3006470"/>
                        <a:gd name="connsiteX209-147683" fmla="*/ 4097796 w 6006665"/>
                        <a:gd name="connsiteY209-147684" fmla="*/ 2747409 h 3006470"/>
                        <a:gd name="connsiteX210-147685" fmla="*/ 4043257 w 6006665"/>
                        <a:gd name="connsiteY210-147686" fmla="*/ 2806493 h 3006470"/>
                        <a:gd name="connsiteX211-147687" fmla="*/ 3995535 w 6006665"/>
                        <a:gd name="connsiteY211-147688" fmla="*/ 2865577 h 3006470"/>
                        <a:gd name="connsiteX212-147689" fmla="*/ 3975083 w 6006665"/>
                        <a:gd name="connsiteY212-147690" fmla="*/ 2897392 h 3006470"/>
                        <a:gd name="connsiteX213-147691" fmla="*/ 3925089 w 6006665"/>
                        <a:gd name="connsiteY213-147692" fmla="*/ 2924661 h 3006470"/>
                        <a:gd name="connsiteX214-147693" fmla="*/ 3913182 w 6006665"/>
                        <a:gd name="connsiteY214-147694" fmla="*/ 2924661 h 3006470"/>
                        <a:gd name="connsiteX215-147695" fmla="*/ 3904637 w 6006665"/>
                        <a:gd name="connsiteY215-147696" fmla="*/ 2924661 h 3006470"/>
                        <a:gd name="connsiteX216-147697" fmla="*/ 3892729 w 6006665"/>
                        <a:gd name="connsiteY216-147698" fmla="*/ 2924661 h 3006470"/>
                        <a:gd name="connsiteX217-147699" fmla="*/ 3871063 w 6006665"/>
                        <a:gd name="connsiteY217-147700" fmla="*/ 2908412 h 3006470"/>
                        <a:gd name="connsiteX218-147701" fmla="*/ 3829645 w 6006665"/>
                        <a:gd name="connsiteY218-147702" fmla="*/ 2936024 h 3006470"/>
                        <a:gd name="connsiteX219-147703" fmla="*/ 3822828 w 6006665"/>
                        <a:gd name="connsiteY219-147704" fmla="*/ 2956476 h 3006470"/>
                        <a:gd name="connsiteX220-147705" fmla="*/ 3818283 w 6006665"/>
                        <a:gd name="connsiteY220-147706" fmla="*/ 2947386 h 3006470"/>
                        <a:gd name="connsiteX221-147707" fmla="*/ 3818283 w 6006665"/>
                        <a:gd name="connsiteY221-147708" fmla="*/ 2935660 h 3006470"/>
                        <a:gd name="connsiteX222-147709" fmla="*/ 3817738 w 6006665"/>
                        <a:gd name="connsiteY222-147710" fmla="*/ 2936024 h 3006470"/>
                        <a:gd name="connsiteX223-147711" fmla="*/ 3810921 w 6006665"/>
                        <a:gd name="connsiteY223-147712" fmla="*/ 2956476 h 3006470"/>
                        <a:gd name="connsiteX224-147713" fmla="*/ 3806376 w 6006665"/>
                        <a:gd name="connsiteY224-147714" fmla="*/ 2947386 h 3006470"/>
                        <a:gd name="connsiteX225-147715" fmla="*/ 3806376 w 6006665"/>
                        <a:gd name="connsiteY225-147716" fmla="*/ 2920116 h 3006470"/>
                        <a:gd name="connsiteX226-147717" fmla="*/ 3818283 w 6006665"/>
                        <a:gd name="connsiteY226-147718" fmla="*/ 2920116 h 3006470"/>
                        <a:gd name="connsiteX227-147719" fmla="*/ 3826828 w 6006665"/>
                        <a:gd name="connsiteY227-147720" fmla="*/ 2920116 h 3006470"/>
                        <a:gd name="connsiteX228-147721" fmla="*/ 3833645 w 6006665"/>
                        <a:gd name="connsiteY228-147722" fmla="*/ 2861032 h 3006470"/>
                        <a:gd name="connsiteX229-147723" fmla="*/ 3822283 w 6006665"/>
                        <a:gd name="connsiteY229-147724" fmla="*/ 2817856 h 3006470"/>
                        <a:gd name="connsiteX230-147725" fmla="*/ 3849553 w 6006665"/>
                        <a:gd name="connsiteY230-147726" fmla="*/ 2795131 h 3006470"/>
                        <a:gd name="connsiteX231-147727" fmla="*/ 3858814 w 6006665"/>
                        <a:gd name="connsiteY231-147728" fmla="*/ 2797336 h 3006470"/>
                        <a:gd name="connsiteX232-147729" fmla="*/ 3861460 w 6006665"/>
                        <a:gd name="connsiteY232-147730" fmla="*/ 2795131 h 3006470"/>
                        <a:gd name="connsiteX233-147731" fmla="*/ 3898487 w 6006665"/>
                        <a:gd name="connsiteY233-147732" fmla="*/ 2803947 h 3006470"/>
                        <a:gd name="connsiteX234-147733" fmla="*/ 3919999 w 6006665"/>
                        <a:gd name="connsiteY234-147734" fmla="*/ 2758772 h 3006470"/>
                        <a:gd name="connsiteX235-147735" fmla="*/ 3935906 w 6006665"/>
                        <a:gd name="connsiteY235-147736" fmla="*/ 2699687 h 3006470"/>
                        <a:gd name="connsiteX236-147737" fmla="*/ 3947269 w 6006665"/>
                        <a:gd name="connsiteY236-147738" fmla="*/ 2676963 h 3006470"/>
                        <a:gd name="connsiteX237-147739" fmla="*/ 3966292 w 6006665"/>
                        <a:gd name="connsiteY237-147740" fmla="*/ 2632575 h 3006470"/>
                        <a:gd name="connsiteX238-147741" fmla="*/ 3915999 w 6006665"/>
                        <a:gd name="connsiteY238-147742" fmla="*/ 2645148 h 3006470"/>
                        <a:gd name="connsiteX239-147743" fmla="*/ 3888729 w 6006665"/>
                        <a:gd name="connsiteY239-147744" fmla="*/ 2667873 h 3006470"/>
                        <a:gd name="connsiteX240-147745" fmla="*/ 3876822 w 6006665"/>
                        <a:gd name="connsiteY240-147746" fmla="*/ 2667873 h 3006470"/>
                        <a:gd name="connsiteX241-147747" fmla="*/ 3829645 w 6006665"/>
                        <a:gd name="connsiteY241-147748" fmla="*/ 2667873 h 3006470"/>
                        <a:gd name="connsiteX242-147749" fmla="*/ 3817738 w 6006665"/>
                        <a:gd name="connsiteY242-147750" fmla="*/ 2667873 h 3006470"/>
                        <a:gd name="connsiteX243-147751" fmla="*/ 3801831 w 6006665"/>
                        <a:gd name="connsiteY243-147752" fmla="*/ 2613334 h 3006470"/>
                        <a:gd name="connsiteX244-147753" fmla="*/ 3758654 w 6006665"/>
                        <a:gd name="connsiteY244-147754" fmla="*/ 2574702 h 3006470"/>
                        <a:gd name="connsiteX245-147755" fmla="*/ 3692753 w 6006665"/>
                        <a:gd name="connsiteY245-147756" fmla="*/ 2558795 h 3006470"/>
                        <a:gd name="connsiteX246-147757" fmla="*/ 3683663 w 6006665"/>
                        <a:gd name="connsiteY246-147758" fmla="*/ 2499711 h 3006470"/>
                        <a:gd name="connsiteX247-147759" fmla="*/ 3672301 w 6006665"/>
                        <a:gd name="connsiteY247-147760" fmla="*/ 2467896 h 3006470"/>
                        <a:gd name="connsiteX248-147761" fmla="*/ 3656393 w 6006665"/>
                        <a:gd name="connsiteY248-147762" fmla="*/ 2440627 h 3006470"/>
                        <a:gd name="connsiteX249-147763" fmla="*/ 3633669 w 6006665"/>
                        <a:gd name="connsiteY249-147764" fmla="*/ 2381542 h 3006470"/>
                        <a:gd name="connsiteX250-147765" fmla="*/ 3601854 w 6006665"/>
                        <a:gd name="connsiteY250-147766" fmla="*/ 2361090 h 3006470"/>
                        <a:gd name="connsiteX251-147767" fmla="*/ 3545995 w 6006665"/>
                        <a:gd name="connsiteY251-147768" fmla="*/ 2339606 h 3006470"/>
                        <a:gd name="connsiteX252-147769" fmla="*/ 3506955 w 6006665"/>
                        <a:gd name="connsiteY252-147770" fmla="*/ 2345183 h 3006470"/>
                        <a:gd name="connsiteX253-147771" fmla="*/ 3463779 w 6006665"/>
                        <a:gd name="connsiteY253-147772" fmla="*/ 2354273 h 3006470"/>
                        <a:gd name="connsiteX254-147773" fmla="*/ 3431964 w 6006665"/>
                        <a:gd name="connsiteY254-147774" fmla="*/ 2381542 h 3006470"/>
                        <a:gd name="connsiteX255-147775" fmla="*/ 3452416 w 6006665"/>
                        <a:gd name="connsiteY255-147776" fmla="*/ 2397450 h 3006470"/>
                        <a:gd name="connsiteX256-147777" fmla="*/ 3452416 w 6006665"/>
                        <a:gd name="connsiteY256-147778" fmla="*/ 2429264 h 3006470"/>
                        <a:gd name="connsiteX257-147779" fmla="*/ 3431964 w 6006665"/>
                        <a:gd name="connsiteY257-147780" fmla="*/ 2451989 h 3006470"/>
                        <a:gd name="connsiteX258-147781" fmla="*/ 3400150 w 6006665"/>
                        <a:gd name="connsiteY258-147782" fmla="*/ 2511073 h 3006470"/>
                        <a:gd name="connsiteX259-147783" fmla="*/ 3400150 w 6006665"/>
                        <a:gd name="connsiteY259-147784" fmla="*/ 2538343 h 3006470"/>
                        <a:gd name="connsiteX260-147785" fmla="*/ 3350155 w 6006665"/>
                        <a:gd name="connsiteY260-147786" fmla="*/ 2570157 h 3006470"/>
                        <a:gd name="connsiteX261-147787" fmla="*/ 3342342 w 6006665"/>
                        <a:gd name="connsiteY261-147788" fmla="*/ 2567553 h 3006470"/>
                        <a:gd name="connsiteX262-147789" fmla="*/ 3338249 w 6006665"/>
                        <a:gd name="connsiteY262-147790" fmla="*/ 2570157 h 3006470"/>
                        <a:gd name="connsiteX263-147791" fmla="*/ 3290527 w 6006665"/>
                        <a:gd name="connsiteY263-147792" fmla="*/ 2554250 h 3006470"/>
                        <a:gd name="connsiteX264-147793" fmla="*/ 3259257 w 6006665"/>
                        <a:gd name="connsiteY264-147794" fmla="*/ 2554250 h 3006470"/>
                        <a:gd name="connsiteX265-147795" fmla="*/ 3247350 w 6006665"/>
                        <a:gd name="connsiteY265-147796" fmla="*/ 2554250 h 3006470"/>
                        <a:gd name="connsiteX266-147797" fmla="*/ 3231443 w 6006665"/>
                        <a:gd name="connsiteY266-147798" fmla="*/ 2538343 h 3006470"/>
                        <a:gd name="connsiteX267-147799" fmla="*/ 3213271 w 6006665"/>
                        <a:gd name="connsiteY267-147800" fmla="*/ 2533799 h 3006470"/>
                        <a:gd name="connsiteX268-147801" fmla="*/ 3168359 w 6006665"/>
                        <a:gd name="connsiteY268-147802" fmla="*/ 2570157 h 3006470"/>
                        <a:gd name="connsiteX269-147803" fmla="*/ 3120637 w 6006665"/>
                        <a:gd name="connsiteY269-147804" fmla="*/ 2581519 h 3006470"/>
                        <a:gd name="connsiteX270-147805" fmla="*/ 3082005 w 6006665"/>
                        <a:gd name="connsiteY270-147806" fmla="*/ 2597427 h 3006470"/>
                        <a:gd name="connsiteX271-147807" fmla="*/ 3074460 w 6006665"/>
                        <a:gd name="connsiteY271-147808" fmla="*/ 2595630 h 3006470"/>
                        <a:gd name="connsiteX272-147809" fmla="*/ 3070098 w 6006665"/>
                        <a:gd name="connsiteY272-147810" fmla="*/ 2597427 h 3006470"/>
                        <a:gd name="connsiteX273-147811" fmla="*/ 3022376 w 6006665"/>
                        <a:gd name="connsiteY273-147812" fmla="*/ 2586064 h 3006470"/>
                        <a:gd name="connsiteX274-147813" fmla="*/ 3000196 w 6006665"/>
                        <a:gd name="connsiteY274-147814" fmla="*/ 2586064 h 3006470"/>
                        <a:gd name="connsiteX275-147815" fmla="*/ 2988289 w 6006665"/>
                        <a:gd name="connsiteY275-147816" fmla="*/ 2586064 h 3006470"/>
                        <a:gd name="connsiteX276-147817" fmla="*/ 2967837 w 6006665"/>
                        <a:gd name="connsiteY276-147818" fmla="*/ 2554250 h 3006470"/>
                        <a:gd name="connsiteX277-147819" fmla="*/ 2929205 w 6006665"/>
                        <a:gd name="connsiteY277-147820" fmla="*/ 2526980 h 3006470"/>
                        <a:gd name="connsiteX278-147821" fmla="*/ 2902153 w 6006665"/>
                        <a:gd name="connsiteY278-147822" fmla="*/ 2523116 h 3006470"/>
                        <a:gd name="connsiteX279-147823" fmla="*/ 2861576 w 6006665"/>
                        <a:gd name="connsiteY279-147824" fmla="*/ 2526980 h 3006470"/>
                        <a:gd name="connsiteX280-147825" fmla="*/ 2822944 w 6006665"/>
                        <a:gd name="connsiteY280-147826" fmla="*/ 2538343 h 3006470"/>
                        <a:gd name="connsiteX281-147827" fmla="*/ 2818139 w 6006665"/>
                        <a:gd name="connsiteY281-147828" fmla="*/ 2536254 h 3006470"/>
                        <a:gd name="connsiteX282-147829" fmla="*/ 2811037 w 6006665"/>
                        <a:gd name="connsiteY282-147830" fmla="*/ 2538343 h 3006470"/>
                        <a:gd name="connsiteX283-147831" fmla="*/ 2758770 w 6006665"/>
                        <a:gd name="connsiteY283-147832" fmla="*/ 2515618 h 3006470"/>
                        <a:gd name="connsiteX284-147833" fmla="*/ 2751953 w 6006665"/>
                        <a:gd name="connsiteY284-147834" fmla="*/ 2472441 h 3006470"/>
                        <a:gd name="connsiteX285-147835" fmla="*/ 2708776 w 6006665"/>
                        <a:gd name="connsiteY285-147836" fmla="*/ 2456534 h 3006470"/>
                        <a:gd name="connsiteX286-147837" fmla="*/ 2676962 w 6006665"/>
                        <a:gd name="connsiteY286-147838" fmla="*/ 2451989 h 3006470"/>
                        <a:gd name="connsiteX287-147839" fmla="*/ 2642534 w 6006665"/>
                        <a:gd name="connsiteY287-147840" fmla="*/ 2430245 h 3006470"/>
                        <a:gd name="connsiteX288-147841" fmla="*/ 2609333 w 6006665"/>
                        <a:gd name="connsiteY288-147842" fmla="*/ 2488348 h 3006470"/>
                        <a:gd name="connsiteX289-147843" fmla="*/ 2625240 w 6006665"/>
                        <a:gd name="connsiteY289-147844" fmla="*/ 2522435 h 3006470"/>
                        <a:gd name="connsiteX290-147845" fmla="*/ 2586608 w 6006665"/>
                        <a:gd name="connsiteY290-147846" fmla="*/ 2558795 h 3006470"/>
                        <a:gd name="connsiteX291-147847" fmla="*/ 2577105 w 6006665"/>
                        <a:gd name="connsiteY291-147848" fmla="*/ 2556532 h 3006470"/>
                        <a:gd name="connsiteX292-147849" fmla="*/ 2574701 w 6006665"/>
                        <a:gd name="connsiteY292-147850" fmla="*/ 2558795 h 3006470"/>
                        <a:gd name="connsiteX293-147851" fmla="*/ 2526979 w 6006665"/>
                        <a:gd name="connsiteY293-147852" fmla="*/ 2547432 h 3006470"/>
                        <a:gd name="connsiteX294-147853" fmla="*/ 2490620 w 6006665"/>
                        <a:gd name="connsiteY294-147854" fmla="*/ 2542887 h 3006470"/>
                        <a:gd name="connsiteX295-147855" fmla="*/ 2463350 w 6006665"/>
                        <a:gd name="connsiteY295-147856" fmla="*/ 2515618 h 3006470"/>
                        <a:gd name="connsiteX296-147857" fmla="*/ 2436625 w 6006665"/>
                        <a:gd name="connsiteY296-147858" fmla="*/ 2515618 h 3006470"/>
                        <a:gd name="connsiteX297-147859" fmla="*/ 2424718 w 6006665"/>
                        <a:gd name="connsiteY297-147860" fmla="*/ 2515618 h 3006470"/>
                        <a:gd name="connsiteX298-147861" fmla="*/ 2398858 w 6006665"/>
                        <a:gd name="connsiteY298-147862" fmla="*/ 2502687 h 3006470"/>
                        <a:gd name="connsiteX299-147863" fmla="*/ 2350272 w 6006665"/>
                        <a:gd name="connsiteY299-147864" fmla="*/ 2526980 h 3006470"/>
                        <a:gd name="connsiteX300-147865" fmla="*/ 2282098 w 6006665"/>
                        <a:gd name="connsiteY300-147866" fmla="*/ 2574702 h 3006470"/>
                        <a:gd name="connsiteX301-147867" fmla="*/ 2238921 w 6006665"/>
                        <a:gd name="connsiteY301-147868" fmla="*/ 2586064 h 3006470"/>
                        <a:gd name="connsiteX302-147869" fmla="*/ 2227559 w 6006665"/>
                        <a:gd name="connsiteY302-147870" fmla="*/ 2590609 h 3006470"/>
                        <a:gd name="connsiteX303-147871" fmla="*/ 2225178 w 6006665"/>
                        <a:gd name="connsiteY303-147872" fmla="*/ 2586799 h 3006470"/>
                        <a:gd name="connsiteX304-147873" fmla="*/ 2215652 w 6006665"/>
                        <a:gd name="connsiteY304-147874" fmla="*/ 2590609 h 3006470"/>
                        <a:gd name="connsiteX305-147875" fmla="*/ 2193596 w 6006665"/>
                        <a:gd name="connsiteY305-147876" fmla="*/ 2555320 h 3006470"/>
                        <a:gd name="connsiteX306-147877" fmla="*/ 2157112 w 6006665"/>
                        <a:gd name="connsiteY306-147878" fmla="*/ 2558795 h 3006470"/>
                        <a:gd name="connsiteX307-147879" fmla="*/ 2156291 w 6006665"/>
                        <a:gd name="connsiteY307-147880" fmla="*/ 2557739 h 3006470"/>
                        <a:gd name="connsiteX308-147881" fmla="*/ 2145205 w 6006665"/>
                        <a:gd name="connsiteY308-147882" fmla="*/ 2558795 h 3006470"/>
                        <a:gd name="connsiteX309-147883" fmla="*/ 2129298 w 6006665"/>
                        <a:gd name="connsiteY309-147884" fmla="*/ 2538343 h 3006470"/>
                        <a:gd name="connsiteX310-147885" fmla="*/ 2102029 w 6006665"/>
                        <a:gd name="connsiteY310-147886" fmla="*/ 2526980 h 3006470"/>
                        <a:gd name="connsiteX311-147887" fmla="*/ 2086121 w 6006665"/>
                        <a:gd name="connsiteY311-147888" fmla="*/ 2495166 h 3006470"/>
                        <a:gd name="connsiteX312-147889" fmla="*/ 2070005 w 6006665"/>
                        <a:gd name="connsiteY312-147890" fmla="*/ 2486212 h 3006470"/>
                        <a:gd name="connsiteX313-147891" fmla="*/ 2027582 w 6006665"/>
                        <a:gd name="connsiteY313-147892" fmla="*/ 2499711 h 3006470"/>
                        <a:gd name="connsiteX314-147893" fmla="*/ 2023845 w 6006665"/>
                        <a:gd name="connsiteY314-147894" fmla="*/ 2497111 h 3006470"/>
                        <a:gd name="connsiteX315-147895" fmla="*/ 2018675 w 6006665"/>
                        <a:gd name="connsiteY315-147896" fmla="*/ 2499711 h 3006470"/>
                        <a:gd name="connsiteX316-147897" fmla="*/ 1971363 w 6006665"/>
                        <a:gd name="connsiteY316-147898" fmla="*/ 2468885 h 3006470"/>
                        <a:gd name="connsiteX317-147899" fmla="*/ 1952591 w 6006665"/>
                        <a:gd name="connsiteY317-147900" fmla="*/ 2495166 h 3006470"/>
                        <a:gd name="connsiteX318-147901" fmla="*/ 1947518 w 6006665"/>
                        <a:gd name="connsiteY318-147902" fmla="*/ 2485599 h 3006470"/>
                        <a:gd name="connsiteX319-147903" fmla="*/ 1940684 w 6006665"/>
                        <a:gd name="connsiteY319-147904" fmla="*/ 2495166 h 3006470"/>
                        <a:gd name="connsiteX320-147905" fmla="*/ 1861147 w 6006665"/>
                        <a:gd name="connsiteY320-147906" fmla="*/ 2345183 h 3006470"/>
                        <a:gd name="connsiteX321-147907" fmla="*/ 1811153 w 6006665"/>
                        <a:gd name="connsiteY321-147908" fmla="*/ 2295189 h 3006470"/>
                        <a:gd name="connsiteX322-147909" fmla="*/ 1813950 w 6006665"/>
                        <a:gd name="connsiteY322-147910" fmla="*/ 2292043 h 3006470"/>
                        <a:gd name="connsiteX323-147911" fmla="*/ 802724 w 6006665"/>
                        <a:gd name="connsiteY323-147912" fmla="*/ 2704232 h 3006470"/>
                        <a:gd name="connsiteX324-147913" fmla="*/ 818632 w 6006665"/>
                        <a:gd name="connsiteY324-147914" fmla="*/ 2742864 h 3006470"/>
                        <a:gd name="connsiteX325-147915" fmla="*/ 802724 w 6006665"/>
                        <a:gd name="connsiteY325-147916" fmla="*/ 2774679 h 3006470"/>
                        <a:gd name="connsiteX326-147917" fmla="*/ 766365 w 6006665"/>
                        <a:gd name="connsiteY326-147918" fmla="*/ 2779224 h 3006470"/>
                        <a:gd name="connsiteX327-147919" fmla="*/ 727733 w 6006665"/>
                        <a:gd name="connsiteY327-147920" fmla="*/ 2838308 h 3006470"/>
                        <a:gd name="connsiteX328-147921" fmla="*/ 759548 w 6006665"/>
                        <a:gd name="connsiteY328-147922" fmla="*/ 2881485 h 3006470"/>
                        <a:gd name="connsiteX329-147923" fmla="*/ 759548 w 6006665"/>
                        <a:gd name="connsiteY329-147924" fmla="*/ 2920116 h 3006470"/>
                        <a:gd name="connsiteX330-147925" fmla="*/ 798179 w 6006665"/>
                        <a:gd name="connsiteY330-147926" fmla="*/ 2979201 h 3006470"/>
                        <a:gd name="connsiteX331-147927" fmla="*/ 775455 w 6006665"/>
                        <a:gd name="connsiteY331-147928" fmla="*/ 2995108 h 3006470"/>
                        <a:gd name="connsiteX332-147929" fmla="*/ 770910 w 6006665"/>
                        <a:gd name="connsiteY332-147930" fmla="*/ 3006470 h 3006470"/>
                        <a:gd name="connsiteX333-147931" fmla="*/ 759003 w 6006665"/>
                        <a:gd name="connsiteY333-147932" fmla="*/ 3006470 h 3006470"/>
                        <a:gd name="connsiteX334-147933" fmla="*/ 755003 w 6006665"/>
                        <a:gd name="connsiteY334-147934" fmla="*/ 3006470 h 3006470"/>
                        <a:gd name="connsiteX335-147935" fmla="*/ 743096 w 6006665"/>
                        <a:gd name="connsiteY335-147936" fmla="*/ 3006470 h 3006470"/>
                        <a:gd name="connsiteX336-147937" fmla="*/ 715826 w 6006665"/>
                        <a:gd name="connsiteY336-147938" fmla="*/ 2972383 h 3006470"/>
                        <a:gd name="connsiteX337-147939" fmla="*/ 704464 w 6006665"/>
                        <a:gd name="connsiteY337-147940" fmla="*/ 2972383 h 3006470"/>
                        <a:gd name="connsiteX338-147941" fmla="*/ 684012 w 6006665"/>
                        <a:gd name="connsiteY338-147942" fmla="*/ 2963293 h 3006470"/>
                        <a:gd name="connsiteX339-147943" fmla="*/ 672649 w 6006665"/>
                        <a:gd name="connsiteY339-147944" fmla="*/ 2940569 h 3006470"/>
                        <a:gd name="connsiteX340-147945" fmla="*/ 645222 w 6006665"/>
                        <a:gd name="connsiteY340-147946" fmla="*/ 2932732 h 3006470"/>
                        <a:gd name="connsiteX341-147947" fmla="*/ 625472 w 6006665"/>
                        <a:gd name="connsiteY341-147948" fmla="*/ 2936024 h 3006470"/>
                        <a:gd name="connsiteX342-147949" fmla="*/ 623771 w 6006665"/>
                        <a:gd name="connsiteY342-147950" fmla="*/ 2934323 h 3006470"/>
                        <a:gd name="connsiteX343-147951" fmla="*/ 613565 w 6006665"/>
                        <a:gd name="connsiteY343-147952" fmla="*/ 2936024 h 3006470"/>
                        <a:gd name="connsiteX344-147953" fmla="*/ 609020 w 6006665"/>
                        <a:gd name="connsiteY344-147954" fmla="*/ 2931479 h 3006470"/>
                        <a:gd name="connsiteX345-147955" fmla="*/ 559026 w 6006665"/>
                        <a:gd name="connsiteY345-147956" fmla="*/ 2904209 h 3006470"/>
                        <a:gd name="connsiteX346-147957" fmla="*/ 506760 w 6006665"/>
                        <a:gd name="connsiteY346-147958" fmla="*/ 2897392 h 3006470"/>
                        <a:gd name="connsiteX347-147959" fmla="*/ 483280 w 6006665"/>
                        <a:gd name="connsiteY347-147960" fmla="*/ 2890683 h 3006470"/>
                        <a:gd name="connsiteX348-147961" fmla="*/ 480035 w 6006665"/>
                        <a:gd name="connsiteY348-147962" fmla="*/ 2892847 h 3006470"/>
                        <a:gd name="connsiteX349-147963" fmla="*/ 475042 w 6006665"/>
                        <a:gd name="connsiteY349-147964" fmla="*/ 2888329 h 3006470"/>
                        <a:gd name="connsiteX350-147965" fmla="*/ 474945 w 6006665"/>
                        <a:gd name="connsiteY350-147966" fmla="*/ 2888302 h 3006470"/>
                        <a:gd name="connsiteX351-147967" fmla="*/ 468128 w 6006665"/>
                        <a:gd name="connsiteY351-147968" fmla="*/ 2892847 h 3006470"/>
                        <a:gd name="connsiteX352-147969" fmla="*/ 420406 w 6006665"/>
                        <a:gd name="connsiteY352-147970" fmla="*/ 2849670 h 3006470"/>
                        <a:gd name="connsiteX353-147971" fmla="*/ 381774 w 6006665"/>
                        <a:gd name="connsiteY353-147972" fmla="*/ 2833763 h 3006470"/>
                        <a:gd name="connsiteX354-147973" fmla="*/ 349960 w 6006665"/>
                        <a:gd name="connsiteY354-147974" fmla="*/ 2801948 h 3006470"/>
                        <a:gd name="connsiteX355-147975" fmla="*/ 377229 w 6006665"/>
                        <a:gd name="connsiteY355-147976" fmla="*/ 2795131 h 3006470"/>
                        <a:gd name="connsiteX356-147977" fmla="*/ 404499 w 6006665"/>
                        <a:gd name="connsiteY356-147978" fmla="*/ 2747409 h 3006470"/>
                        <a:gd name="connsiteX357-147979" fmla="*/ 388591 w 6006665"/>
                        <a:gd name="connsiteY357-147980" fmla="*/ 2731502 h 3006470"/>
                        <a:gd name="connsiteX358-147981" fmla="*/ 440858 w 6006665"/>
                        <a:gd name="connsiteY358-147982" fmla="*/ 2704232 h 3006470"/>
                        <a:gd name="connsiteX359-147983" fmla="*/ 440858 w 6006665"/>
                        <a:gd name="connsiteY359-147984" fmla="*/ 2701176 h 3006470"/>
                        <a:gd name="connsiteX360-147985" fmla="*/ 416406 w 6006665"/>
                        <a:gd name="connsiteY360-147986" fmla="*/ 2704232 h 3006470"/>
                        <a:gd name="connsiteX361-147987" fmla="*/ 416406 w 6006665"/>
                        <a:gd name="connsiteY361-147988" fmla="*/ 2702744 h 3006470"/>
                        <a:gd name="connsiteX362-147989" fmla="*/ 404499 w 6006665"/>
                        <a:gd name="connsiteY362-147990" fmla="*/ 2704232 h 3006470"/>
                        <a:gd name="connsiteX363-147991" fmla="*/ 404499 w 6006665"/>
                        <a:gd name="connsiteY363-147992" fmla="*/ 2683780 h 3006470"/>
                        <a:gd name="connsiteX364-147993" fmla="*/ 424951 w 6006665"/>
                        <a:gd name="connsiteY364-147994" fmla="*/ 2667873 h 3006470"/>
                        <a:gd name="connsiteX365-147995" fmla="*/ 463583 w 6006665"/>
                        <a:gd name="connsiteY365-147996" fmla="*/ 2661056 h 3006470"/>
                        <a:gd name="connsiteX366-147997" fmla="*/ 468128 w 6006665"/>
                        <a:gd name="connsiteY366-147998" fmla="*/ 2645148 h 3006470"/>
                        <a:gd name="connsiteX367-147999" fmla="*/ 456765 w 6006665"/>
                        <a:gd name="connsiteY367-148000" fmla="*/ 2613334 h 3006470"/>
                        <a:gd name="connsiteX368-148001" fmla="*/ 474945 w 6006665"/>
                        <a:gd name="connsiteY368-148002" fmla="*/ 2586064 h 3006470"/>
                        <a:gd name="connsiteX369-148003" fmla="*/ 474945 w 6006665"/>
                        <a:gd name="connsiteY369-148004" fmla="*/ 2565612 h 3006470"/>
                        <a:gd name="connsiteX370-148005" fmla="*/ 420406 w 6006665"/>
                        <a:gd name="connsiteY370-148006" fmla="*/ 2547432 h 3006470"/>
                        <a:gd name="connsiteX371-148007" fmla="*/ 409588 w 6006665"/>
                        <a:gd name="connsiteY371-148008" fmla="*/ 2547432 h 3006470"/>
                        <a:gd name="connsiteX372-148009" fmla="*/ 397681 w 6006665"/>
                        <a:gd name="connsiteY372-148010" fmla="*/ 2547432 h 3006470"/>
                        <a:gd name="connsiteX373-148011" fmla="*/ 379485 w 6006665"/>
                        <a:gd name="connsiteY373-148012" fmla="*/ 2525193 h 3006470"/>
                        <a:gd name="connsiteX374-148013" fmla="*/ 357322 w 6006665"/>
                        <a:gd name="connsiteY374-148014" fmla="*/ 2531525 h 3006470"/>
                        <a:gd name="connsiteX375-148015" fmla="*/ 352842 w 6006665"/>
                        <a:gd name="connsiteY375-148016" fmla="*/ 2529403 h 3006470"/>
                        <a:gd name="connsiteX376-148017" fmla="*/ 345415 w 6006665"/>
                        <a:gd name="connsiteY376-148018" fmla="*/ 2531525 h 3006470"/>
                        <a:gd name="connsiteX377-148019" fmla="*/ 302238 w 6006665"/>
                        <a:gd name="connsiteY377-148020" fmla="*/ 2511073 h 3006470"/>
                        <a:gd name="connsiteX378-148021" fmla="*/ 302238 w 6006665"/>
                        <a:gd name="connsiteY378-148022" fmla="*/ 2499711 h 3006470"/>
                        <a:gd name="connsiteX379-148023" fmla="*/ 286331 w 6006665"/>
                        <a:gd name="connsiteY379-148024" fmla="*/ 2472441 h 3006470"/>
                        <a:gd name="connsiteX380-148025" fmla="*/ 270968 w 6006665"/>
                        <a:gd name="connsiteY380-148026" fmla="*/ 2472441 h 3006470"/>
                        <a:gd name="connsiteX381-148027" fmla="*/ 259061 w 6006665"/>
                        <a:gd name="connsiteY381-148028" fmla="*/ 2472441 h 3006470"/>
                        <a:gd name="connsiteX382-148029" fmla="*/ 254516 w 6006665"/>
                        <a:gd name="connsiteY382-148030" fmla="*/ 2456534 h 3006470"/>
                        <a:gd name="connsiteX383-148031" fmla="*/ 263606 w 6006665"/>
                        <a:gd name="connsiteY383-148032" fmla="*/ 2440627 h 3006470"/>
                        <a:gd name="connsiteX384-148033" fmla="*/ 243991 w 6006665"/>
                        <a:gd name="connsiteY384-148034" fmla="*/ 2410114 h 3006470"/>
                        <a:gd name="connsiteX385-148035" fmla="*/ 216429 w 6006665"/>
                        <a:gd name="connsiteY385-148036" fmla="*/ 2413357 h 3006470"/>
                        <a:gd name="connsiteX386-148037" fmla="*/ 212956 w 6006665"/>
                        <a:gd name="connsiteY386-148038" fmla="*/ 2412365 h 3006470"/>
                        <a:gd name="connsiteX387-148039" fmla="*/ 204522 w 6006665"/>
                        <a:gd name="connsiteY387-148040" fmla="*/ 2413357 h 3006470"/>
                        <a:gd name="connsiteX388-148041" fmla="*/ 199623 w 6006665"/>
                        <a:gd name="connsiteY388-148042" fmla="*/ 2411957 h 3006470"/>
                        <a:gd name="connsiteX389-148043" fmla="*/ 195977 w 6006665"/>
                        <a:gd name="connsiteY389-148044" fmla="*/ 2424719 h 3006470"/>
                        <a:gd name="connsiteX390-148045" fmla="*/ 184968 w 6006665"/>
                        <a:gd name="connsiteY390-148046" fmla="*/ 2421574 h 3006470"/>
                        <a:gd name="connsiteX391-148047" fmla="*/ 184070 w 6006665"/>
                        <a:gd name="connsiteY391-148048" fmla="*/ 2424719 h 3006470"/>
                        <a:gd name="connsiteX392-148049" fmla="*/ 168163 w 6006665"/>
                        <a:gd name="connsiteY392-148050" fmla="*/ 2420184 h 3006470"/>
                        <a:gd name="connsiteX393-148051" fmla="*/ 156800 w 6006665"/>
                        <a:gd name="connsiteY393-148052" fmla="*/ 2381542 h 3006470"/>
                        <a:gd name="connsiteX394-148053" fmla="*/ 152255 w 6006665"/>
                        <a:gd name="connsiteY394-148054" fmla="*/ 2365635 h 3006470"/>
                        <a:gd name="connsiteX395-148055" fmla="*/ 156800 w 6006665"/>
                        <a:gd name="connsiteY395-148056" fmla="*/ 2361090 h 3006470"/>
                        <a:gd name="connsiteX396-148057" fmla="*/ 168707 w 6006665"/>
                        <a:gd name="connsiteY396-148058" fmla="*/ 2361090 h 3006470"/>
                        <a:gd name="connsiteX397-148059" fmla="*/ 188615 w 6006665"/>
                        <a:gd name="connsiteY397-148060" fmla="*/ 2361090 h 3006470"/>
                        <a:gd name="connsiteX398-148061" fmla="*/ 199977 w 6006665"/>
                        <a:gd name="connsiteY398-148062" fmla="*/ 2349728 h 3006470"/>
                        <a:gd name="connsiteX399-148063" fmla="*/ 188615 w 6006665"/>
                        <a:gd name="connsiteY399-148064" fmla="*/ 2327003 h 3006470"/>
                        <a:gd name="connsiteX400-148065" fmla="*/ 168163 w 6006665"/>
                        <a:gd name="connsiteY400-148066" fmla="*/ 2317914 h 3006470"/>
                        <a:gd name="connsiteX401-148067" fmla="*/ 168163 w 6006665"/>
                        <a:gd name="connsiteY401-148068" fmla="*/ 2311096 h 3006470"/>
                        <a:gd name="connsiteX402-148069" fmla="*/ 152255 w 6006665"/>
                        <a:gd name="connsiteY402-148070" fmla="*/ 2295189 h 3006470"/>
                        <a:gd name="connsiteX403-148071" fmla="*/ 129531 w 6006665"/>
                        <a:gd name="connsiteY403-148072" fmla="*/ 2258829 h 3006470"/>
                        <a:gd name="connsiteX404-148073" fmla="*/ 140893 w 6006665"/>
                        <a:gd name="connsiteY404-148074" fmla="*/ 2236105 h 3006470"/>
                        <a:gd name="connsiteX405-148075" fmla="*/ 136348 w 6006665"/>
                        <a:gd name="connsiteY405-148076" fmla="*/ 2208835 h 3006470"/>
                        <a:gd name="connsiteX406-148077" fmla="*/ 103789 w 6006665"/>
                        <a:gd name="connsiteY406-148078" fmla="*/ 2195428 h 3006470"/>
                        <a:gd name="connsiteX407-148079" fmla="*/ 93716 w 6006665"/>
                        <a:gd name="connsiteY407-148080" fmla="*/ 2199745 h 3006470"/>
                        <a:gd name="connsiteX408-148081" fmla="*/ 91868 w 6006665"/>
                        <a:gd name="connsiteY408-148082" fmla="*/ 2195434 h 3006470"/>
                        <a:gd name="connsiteX409-148083" fmla="*/ 81809 w 6006665"/>
                        <a:gd name="connsiteY409-148084" fmla="*/ 2199745 h 3006470"/>
                        <a:gd name="connsiteX410-148085" fmla="*/ 74992 w 6006665"/>
                        <a:gd name="connsiteY410-148086" fmla="*/ 2183838 h 3006470"/>
                        <a:gd name="connsiteX411-148087" fmla="*/ 34087 w 6006665"/>
                        <a:gd name="connsiteY411-148088" fmla="*/ 2172476 h 3006470"/>
                        <a:gd name="connsiteX412-148089" fmla="*/ 22725 w 6006665"/>
                        <a:gd name="connsiteY412-148090" fmla="*/ 2129299 h 3006470"/>
                        <a:gd name="connsiteX413-148091" fmla="*/ 22725 w 6006665"/>
                        <a:gd name="connsiteY413-148092" fmla="*/ 2097484 h 3006470"/>
                        <a:gd name="connsiteX414-148093" fmla="*/ 0 w 6006665"/>
                        <a:gd name="connsiteY414-148094" fmla="*/ 2081577 h 3006470"/>
                        <a:gd name="connsiteX415-148095" fmla="*/ 15907 w 6006665"/>
                        <a:gd name="connsiteY415-148096" fmla="*/ 2058853 h 3006470"/>
                        <a:gd name="connsiteX416-148097" fmla="*/ 6818 w 6006665"/>
                        <a:gd name="connsiteY416-148098" fmla="*/ 1995224 h 3006470"/>
                        <a:gd name="connsiteX417-148099" fmla="*/ 34087 w 6006665"/>
                        <a:gd name="connsiteY417-148100" fmla="*/ 1952047 h 3006470"/>
                        <a:gd name="connsiteX418-148101" fmla="*/ 27270 w 6006665"/>
                        <a:gd name="connsiteY418-148102" fmla="*/ 1940685 h 3006470"/>
                        <a:gd name="connsiteX419-148103" fmla="*/ 70447 w 6006665"/>
                        <a:gd name="connsiteY419-148104" fmla="*/ 1902053 h 3006470"/>
                        <a:gd name="connsiteX420-148105" fmla="*/ 27270 w 6006665"/>
                        <a:gd name="connsiteY420-148106" fmla="*/ 1865693 h 3006470"/>
                        <a:gd name="connsiteX421-148107" fmla="*/ 109078 w 6006665"/>
                        <a:gd name="connsiteY421-148108" fmla="*/ 1767977 h 3006470"/>
                        <a:gd name="connsiteX422-148109" fmla="*/ 145438 w 6006665"/>
                        <a:gd name="connsiteY422-148110" fmla="*/ 1724800 h 3006470"/>
                        <a:gd name="connsiteX423-148111" fmla="*/ 156800 w 6006665"/>
                        <a:gd name="connsiteY423-148112" fmla="*/ 1681624 h 3006470"/>
                        <a:gd name="connsiteX424-148113" fmla="*/ 102261 w 6006665"/>
                        <a:gd name="connsiteY424-148114" fmla="*/ 1629357 h 3006470"/>
                        <a:gd name="connsiteX425-148115" fmla="*/ 118168 w 6006665"/>
                        <a:gd name="connsiteY425-148116" fmla="*/ 1574818 h 3006470"/>
                        <a:gd name="connsiteX426-148117" fmla="*/ 86354 w 6006665"/>
                        <a:gd name="connsiteY426-148118" fmla="*/ 1511189 h 3006470"/>
                        <a:gd name="connsiteX427-148119" fmla="*/ 298238 w 6006665"/>
                        <a:gd name="connsiteY427-148120" fmla="*/ 1554366 h 3006470"/>
                        <a:gd name="connsiteX428-148121" fmla="*/ 345959 w 6006665"/>
                        <a:gd name="connsiteY428-148122" fmla="*/ 1586180 h 3006470"/>
                        <a:gd name="connsiteX429-148123" fmla="*/ 362087 w 6006665"/>
                        <a:gd name="connsiteY429-148124" fmla="*/ 1595588 h 3006470"/>
                        <a:gd name="connsiteX430-148125" fmla="*/ 365867 w 6006665"/>
                        <a:gd name="connsiteY430-148126" fmla="*/ 1563455 h 3006470"/>
                        <a:gd name="connsiteX431-148127" fmla="*/ 345415 w 6006665"/>
                        <a:gd name="connsiteY431-148128" fmla="*/ 1527096 h 3006470"/>
                        <a:gd name="connsiteX432-148129" fmla="*/ 365867 w 6006665"/>
                        <a:gd name="connsiteY432-148130" fmla="*/ 1495281 h 3006470"/>
                        <a:gd name="connsiteX433-148131" fmla="*/ 374560 w 6006665"/>
                        <a:gd name="connsiteY433-148132" fmla="*/ 1500280 h 3006470"/>
                        <a:gd name="connsiteX434-148133" fmla="*/ 377774 w 6006665"/>
                        <a:gd name="connsiteY434-148134" fmla="*/ 1495281 h 3006470"/>
                        <a:gd name="connsiteX435-148135" fmla="*/ 461933 w 6006665"/>
                        <a:gd name="connsiteY435-148136" fmla="*/ 1543673 h 3006470"/>
                        <a:gd name="connsiteX436-148137" fmla="*/ 484035 w 6006665"/>
                        <a:gd name="connsiteY436-148138" fmla="*/ 1527096 h 3006470"/>
                        <a:gd name="connsiteX437-148139" fmla="*/ 463583 w 6006665"/>
                        <a:gd name="connsiteY437-148140" fmla="*/ 1461194 h 3006470"/>
                        <a:gd name="connsiteX438-148141" fmla="*/ 1677078 w 6006665"/>
                        <a:gd name="connsiteY438-148142" fmla="*/ 1370296 h 3006470"/>
                        <a:gd name="connsiteX439-148143" fmla="*/ 1720255 w 6006665"/>
                        <a:gd name="connsiteY439-148144" fmla="*/ 1349844 h 3006470"/>
                        <a:gd name="connsiteX440-148145" fmla="*/ 1731617 w 6006665"/>
                        <a:gd name="connsiteY440-148146" fmla="*/ 1299850 h 3006470"/>
                        <a:gd name="connsiteX441-148147" fmla="*/ 1758887 w 6006665"/>
                        <a:gd name="connsiteY441-148148" fmla="*/ 1256673 h 3006470"/>
                        <a:gd name="connsiteX442-148149" fmla="*/ 1736162 w 6006665"/>
                        <a:gd name="connsiteY442-148150" fmla="*/ 1197589 h 3006470"/>
                        <a:gd name="connsiteX443-148151" fmla="*/ 1758887 w 6006665"/>
                        <a:gd name="connsiteY443-148152" fmla="*/ 1133960 h 3006470"/>
                        <a:gd name="connsiteX444-148153" fmla="*/ 1704347 w 6006665"/>
                        <a:gd name="connsiteY444-148154" fmla="*/ 1070331 h 3006470"/>
                        <a:gd name="connsiteX445-148155" fmla="*/ 1736162 w 6006665"/>
                        <a:gd name="connsiteY445-148156" fmla="*/ 961252 h 3006470"/>
                        <a:gd name="connsiteX446-148157" fmla="*/ 1688440 w 6006665"/>
                        <a:gd name="connsiteY446-148158" fmla="*/ 865809 h 3006470"/>
                        <a:gd name="connsiteX447-148159" fmla="*/ 1752069 w 6006665"/>
                        <a:gd name="connsiteY447-148160" fmla="*/ 788545 h 3006470"/>
                        <a:gd name="connsiteX448-148161" fmla="*/ 1747524 w 6006665"/>
                        <a:gd name="connsiteY448-148162" fmla="*/ 704464 h 3006470"/>
                        <a:gd name="connsiteX449-148163" fmla="*/ 1763431 w 6006665"/>
                        <a:gd name="connsiteY449-148164" fmla="*/ 697647 h 3006470"/>
                        <a:gd name="connsiteX450-148165" fmla="*/ 1764877 w 6006665"/>
                        <a:gd name="connsiteY450-148166" fmla="*/ 702130 h 3006470"/>
                        <a:gd name="connsiteX451-148167" fmla="*/ 1775339 w 6006665"/>
                        <a:gd name="connsiteY451-148168" fmla="*/ 697647 h 3006470"/>
                        <a:gd name="connsiteX452-148169" fmla="*/ 1798063 w 6006665"/>
                        <a:gd name="connsiteY452-148170" fmla="*/ 768093 h 3006470"/>
                        <a:gd name="connsiteX453-148171" fmla="*/ 1791454 w 6006665"/>
                        <a:gd name="connsiteY453-148172" fmla="*/ 815304 h 3006470"/>
                        <a:gd name="connsiteX454-148173" fmla="*/ 1854330 w 6006665"/>
                        <a:gd name="connsiteY454-148174" fmla="*/ 772638 h 3006470"/>
                        <a:gd name="connsiteX455-148175" fmla="*/ 1931594 w 6006665"/>
                        <a:gd name="connsiteY455-148176" fmla="*/ 763548 h 3006470"/>
                        <a:gd name="connsiteX456-148177" fmla="*/ 1932772 w 6006665"/>
                        <a:gd name="connsiteY456-148178" fmla="*/ 764810 h 3006470"/>
                        <a:gd name="connsiteX457-148179" fmla="*/ 1943501 w 6006665"/>
                        <a:gd name="connsiteY457-148180" fmla="*/ 763548 h 3006470"/>
                        <a:gd name="connsiteX458-148181" fmla="*/ 1988608 w 6006665"/>
                        <a:gd name="connsiteY458-148182" fmla="*/ 811877 h 3006470"/>
                        <a:gd name="connsiteX459-148183" fmla="*/ 1963408 w 6006665"/>
                        <a:gd name="connsiteY459-148184" fmla="*/ 736278 h 3006470"/>
                        <a:gd name="connsiteX460-148185" fmla="*/ 1963408 w 6006665"/>
                        <a:gd name="connsiteY460-148186" fmla="*/ 595386 h 3006470"/>
                        <a:gd name="connsiteX461-148187" fmla="*/ 2027037 w 6006665"/>
                        <a:gd name="connsiteY461-148188" fmla="*/ 574934 h 3006470"/>
                        <a:gd name="connsiteX462-148189" fmla="*/ 2037269 w 6006665"/>
                        <a:gd name="connsiteY462-148190" fmla="*/ 575472 h 3006470"/>
                        <a:gd name="connsiteX463-148191" fmla="*/ 2038944 w 6006665"/>
                        <a:gd name="connsiteY463-148192" fmla="*/ 574934 h 3006470"/>
                        <a:gd name="connsiteX464-148193" fmla="*/ 2115414 w 6006665"/>
                        <a:gd name="connsiteY464-148194" fmla="*/ 578958 h 3006470"/>
                        <a:gd name="connsiteX465-148195" fmla="*/ 2192927 w 6006665"/>
                        <a:gd name="connsiteY465-148196" fmla="*/ 559026 h 3006470"/>
                        <a:gd name="connsiteX466-148197" fmla="*/ 2167930 w 6006665"/>
                        <a:gd name="connsiteY466-148198" fmla="*/ 493125 h 3006470"/>
                        <a:gd name="connsiteX467-148199" fmla="*/ 2204289 w 6006665"/>
                        <a:gd name="connsiteY467-148200" fmla="*/ 402226 h 3006470"/>
                        <a:gd name="connsiteX468-148201" fmla="*/ 2247466 w 6006665"/>
                        <a:gd name="connsiteY468-148202" fmla="*/ 397681 h 3006470"/>
                        <a:gd name="connsiteX469-148203" fmla="*/ 2317913 w 6006665"/>
                        <a:gd name="connsiteY469-148204" fmla="*/ 322690 h 3006470"/>
                        <a:gd name="connsiteX470-148205" fmla="*/ 2420183 w 6006665"/>
                        <a:gd name="connsiteY470-148206" fmla="*/ 304510 h 3006470"/>
                        <a:gd name="connsiteX471-148207" fmla="*/ 2429263 w 6006665"/>
                        <a:gd name="connsiteY471-148208" fmla="*/ 263606 h 3006470"/>
                        <a:gd name="connsiteX472-148209" fmla="*/ 2526979 w 6006665"/>
                        <a:gd name="connsiteY472-148210" fmla="*/ 252244 h 3006470"/>
                        <a:gd name="connsiteX473-148211" fmla="*/ 2528058 w 6006665"/>
                        <a:gd name="connsiteY473-148212" fmla="*/ 253503 h 3006470"/>
                        <a:gd name="connsiteX474-148213" fmla="*/ 2538886 w 6006665"/>
                        <a:gd name="connsiteY474-148214" fmla="*/ 252244 h 3006470"/>
                        <a:gd name="connsiteX475-148215" fmla="*/ 2560820 w 6006665"/>
                        <a:gd name="connsiteY475-148216" fmla="*/ 277833 h 3006470"/>
                        <a:gd name="connsiteX476-148217" fmla="*/ 2640602 w 6006665"/>
                        <a:gd name="connsiteY476-148218" fmla="*/ 202249 h 3006470"/>
                        <a:gd name="connsiteX477-148219" fmla="*/ 2652509 w 6006665"/>
                        <a:gd name="connsiteY477-148220" fmla="*/ 202249 h 3006470"/>
                        <a:gd name="connsiteX478-148221" fmla="*/ 2704231 w 6006665"/>
                        <a:gd name="connsiteY478-148222" fmla="*/ 202249 h 3006470"/>
                        <a:gd name="connsiteX479-148223" fmla="*/ 2715593 w 6006665"/>
                        <a:gd name="connsiteY479-148224" fmla="*/ 134075 h 3006470"/>
                        <a:gd name="connsiteX480-148225" fmla="*/ 2751953 w 6006665"/>
                        <a:gd name="connsiteY480-148226" fmla="*/ 68174 h 3006470"/>
                        <a:gd name="connsiteX481-148227" fmla="*/ 2838307 w 6006665"/>
                        <a:gd name="connsiteY481-148228" fmla="*/ 0 h 3006470"/>
                        <a:gd name="connsiteX0-148229" fmla="*/ 1791129 w 6006665"/>
                        <a:gd name="connsiteY0-148230" fmla="*/ 817622 h 3006470"/>
                        <a:gd name="connsiteX1-148231" fmla="*/ 1782156 w 6006665"/>
                        <a:gd name="connsiteY1-148232" fmla="*/ 881716 h 3006470"/>
                        <a:gd name="connsiteX2-148233" fmla="*/ 1809554 w 6006665"/>
                        <a:gd name="connsiteY2-148234" fmla="*/ 895415 h 3006470"/>
                        <a:gd name="connsiteX3-148235" fmla="*/ 1791129 w 6006665"/>
                        <a:gd name="connsiteY3-148236" fmla="*/ 817622 h 3006470"/>
                        <a:gd name="connsiteX4-148237" fmla="*/ 2838307 w 6006665"/>
                        <a:gd name="connsiteY4-148238" fmla="*/ 0 h 3006470"/>
                        <a:gd name="connsiteX5-148239" fmla="*/ 2844246 w 6006665"/>
                        <a:gd name="connsiteY5-148240" fmla="*/ 4711 h 3006470"/>
                        <a:gd name="connsiteX6-148241" fmla="*/ 2850213 w 6006665"/>
                        <a:gd name="connsiteY6-148242" fmla="*/ 0 h 3006470"/>
                        <a:gd name="connsiteX7-148243" fmla="*/ 2916115 w 6006665"/>
                        <a:gd name="connsiteY7-148244" fmla="*/ 52267 h 3006470"/>
                        <a:gd name="connsiteX8-148245" fmla="*/ 2861576 w 6006665"/>
                        <a:gd name="connsiteY8-148246" fmla="*/ 90899 h 3006470"/>
                        <a:gd name="connsiteX9-148247" fmla="*/ 2947929 w 6006665"/>
                        <a:gd name="connsiteY9-148248" fmla="*/ 118168 h 3006470"/>
                        <a:gd name="connsiteX10-148249" fmla="*/ 2957621 w 6006665"/>
                        <a:gd name="connsiteY10-148250" fmla="*/ 186006 h 3006470"/>
                        <a:gd name="connsiteX11-148251" fmla="*/ 2979199 w 6006665"/>
                        <a:gd name="connsiteY11-148252" fmla="*/ 161345 h 3006470"/>
                        <a:gd name="connsiteX12-148253" fmla="*/ 2991106 w 6006665"/>
                        <a:gd name="connsiteY12-148254" fmla="*/ 161345 h 3006470"/>
                        <a:gd name="connsiteX13-148255" fmla="*/ 3086005 w 6006665"/>
                        <a:gd name="connsiteY13-148256" fmla="*/ 161345 h 3006470"/>
                        <a:gd name="connsiteX14-148257" fmla="*/ 3097912 w 6006665"/>
                        <a:gd name="connsiteY14-148258" fmla="*/ 161345 h 3006470"/>
                        <a:gd name="connsiteX15-148259" fmla="*/ 3179721 w 6006665"/>
                        <a:gd name="connsiteY15-148260" fmla="*/ 236336 h 3006470"/>
                        <a:gd name="connsiteX16-148261" fmla="*/ 3211535 w 6006665"/>
                        <a:gd name="connsiteY16-148262" fmla="*/ 295420 h 3006470"/>
                        <a:gd name="connsiteX17-148263" fmla="*/ 3200173 w 6006665"/>
                        <a:gd name="connsiteY17-148264" fmla="*/ 370412 h 3006470"/>
                        <a:gd name="connsiteX18-148265" fmla="*/ 3161541 w 6006665"/>
                        <a:gd name="connsiteY18-148266" fmla="*/ 413589 h 3006470"/>
                        <a:gd name="connsiteX19-148267" fmla="*/ 3066097 w 6006665"/>
                        <a:gd name="connsiteY19-148268" fmla="*/ 488580 h 3006470"/>
                        <a:gd name="connsiteX20-148269" fmla="*/ 3034283 w 6006665"/>
                        <a:gd name="connsiteY20-148270" fmla="*/ 531757 h 3006470"/>
                        <a:gd name="connsiteX21-148271" fmla="*/ 3082005 w 6006665"/>
                        <a:gd name="connsiteY21-148272" fmla="*/ 547664 h 3006470"/>
                        <a:gd name="connsiteX22-148273" fmla="*/ 3129459 w 6006665"/>
                        <a:gd name="connsiteY22-148274" fmla="*/ 575345 h 3006470"/>
                        <a:gd name="connsiteX23-148275" fmla="*/ 3156451 w 6006665"/>
                        <a:gd name="connsiteY23-148276" fmla="*/ 552209 h 3006470"/>
                        <a:gd name="connsiteX24-148277" fmla="*/ 3158460 w 6006665"/>
                        <a:gd name="connsiteY24-148278" fmla="*/ 560693 h 3006470"/>
                        <a:gd name="connsiteX25-148279" fmla="*/ 3168359 w 6006665"/>
                        <a:gd name="connsiteY25-148280" fmla="*/ 552209 h 3006470"/>
                        <a:gd name="connsiteX26-148281" fmla="*/ 3184984 w 6006665"/>
                        <a:gd name="connsiteY26-148282" fmla="*/ 622402 h 3006470"/>
                        <a:gd name="connsiteX27-148283" fmla="*/ 3192811 w 6006665"/>
                        <a:gd name="connsiteY27-148284" fmla="*/ 606748 h 3006470"/>
                        <a:gd name="connsiteX28-148285" fmla="*/ 3251895 w 6006665"/>
                        <a:gd name="connsiteY28-148286" fmla="*/ 586296 h 3006470"/>
                        <a:gd name="connsiteX29-148287" fmla="*/ 3259833 w 6006665"/>
                        <a:gd name="connsiteY29-148288" fmla="*/ 587670 h 3006470"/>
                        <a:gd name="connsiteX30-148289" fmla="*/ 3263802 w 6006665"/>
                        <a:gd name="connsiteY30-148290" fmla="*/ 586296 h 3006470"/>
                        <a:gd name="connsiteX31-148291" fmla="*/ 3381970 w 6006665"/>
                        <a:gd name="connsiteY31-148292" fmla="*/ 606748 h 3006470"/>
                        <a:gd name="connsiteX32-148293" fmla="*/ 3388787 w 6006665"/>
                        <a:gd name="connsiteY32-148294" fmla="*/ 665832 h 3006470"/>
                        <a:gd name="connsiteX33-148295" fmla="*/ 3531529 w 6006665"/>
                        <a:gd name="connsiteY33-148296" fmla="*/ 686823 h 3006470"/>
                        <a:gd name="connsiteX34-148297" fmla="*/ 3538225 w 6006665"/>
                        <a:gd name="connsiteY34-148298" fmla="*/ 590841 h 3006470"/>
                        <a:gd name="connsiteX35-148299" fmla="*/ 3549910 w 6006665"/>
                        <a:gd name="connsiteY35-148300" fmla="*/ 594028 h 3006470"/>
                        <a:gd name="connsiteX36-148301" fmla="*/ 3550132 w 6006665"/>
                        <a:gd name="connsiteY36-148302" fmla="*/ 590841 h 3006470"/>
                        <a:gd name="connsiteX37-148303" fmla="*/ 3625123 w 6006665"/>
                        <a:gd name="connsiteY37-148304" fmla="*/ 611293 h 3006470"/>
                        <a:gd name="connsiteX38-148305" fmla="*/ 3672301 w 6006665"/>
                        <a:gd name="connsiteY38-148306" fmla="*/ 611293 h 3006470"/>
                        <a:gd name="connsiteX39-148307" fmla="*/ 3684207 w 6006665"/>
                        <a:gd name="connsiteY39-148308" fmla="*/ 611293 h 3006470"/>
                        <a:gd name="connsiteX40-148309" fmla="*/ 3743291 w 6006665"/>
                        <a:gd name="connsiteY40-148310" fmla="*/ 677194 h 3006470"/>
                        <a:gd name="connsiteX41-148311" fmla="*/ 3759199 w 6006665"/>
                        <a:gd name="connsiteY41-148312" fmla="*/ 756731 h 3006470"/>
                        <a:gd name="connsiteX42-148313" fmla="*/ 3738747 w 6006665"/>
                        <a:gd name="connsiteY42-148314" fmla="*/ 806725 h 3006470"/>
                        <a:gd name="connsiteX43-148315" fmla="*/ 3786469 w 6006665"/>
                        <a:gd name="connsiteY43-148316" fmla="*/ 897623 h 3006470"/>
                        <a:gd name="connsiteX44-148317" fmla="*/ 3835603 w 6006665"/>
                        <a:gd name="connsiteY44-148318" fmla="*/ 933529 h 3006470"/>
                        <a:gd name="connsiteX45-148319" fmla="*/ 3865460 w 6006665"/>
                        <a:gd name="connsiteY45-148320" fmla="*/ 822632 h 3006470"/>
                        <a:gd name="connsiteX46-148321" fmla="*/ 3875077 w 6006665"/>
                        <a:gd name="connsiteY46-148322" fmla="*/ 831139 h 3006470"/>
                        <a:gd name="connsiteX47-148323" fmla="*/ 3877367 w 6006665"/>
                        <a:gd name="connsiteY47-148324" fmla="*/ 822632 h 3006470"/>
                        <a:gd name="connsiteX48-148325" fmla="*/ 3932151 w 6006665"/>
                        <a:gd name="connsiteY48-148326" fmla="*/ 871095 h 3006470"/>
                        <a:gd name="connsiteX49-148327" fmla="*/ 3988173 w 6006665"/>
                        <a:gd name="connsiteY49-148328" fmla="*/ 843084 h 3006470"/>
                        <a:gd name="connsiteX50-148329" fmla="*/ 3993852 w 6006665"/>
                        <a:gd name="connsiteY50-148330" fmla="*/ 846199 h 3006470"/>
                        <a:gd name="connsiteX51-148331" fmla="*/ 4000080 w 6006665"/>
                        <a:gd name="connsiteY51-148332" fmla="*/ 843084 h 3006470"/>
                        <a:gd name="connsiteX52-148333" fmla="*/ 4062426 w 6006665"/>
                        <a:gd name="connsiteY52-148334" fmla="*/ 877274 h 3006470"/>
                        <a:gd name="connsiteX53-148335" fmla="*/ 4085889 w 6006665"/>
                        <a:gd name="connsiteY53-148336" fmla="*/ 849902 h 3006470"/>
                        <a:gd name="connsiteX54-148337" fmla="*/ 4095563 w 6006665"/>
                        <a:gd name="connsiteY54-148338" fmla="*/ 852506 h 3006470"/>
                        <a:gd name="connsiteX55-148339" fmla="*/ 4097796 w 6006665"/>
                        <a:gd name="connsiteY55-148340" fmla="*/ 849902 h 3006470"/>
                        <a:gd name="connsiteX56-148341" fmla="*/ 4144150 w 6006665"/>
                        <a:gd name="connsiteY56-148342" fmla="*/ 862382 h 3006470"/>
                        <a:gd name="connsiteX57-148343" fmla="*/ 4117703 w 6006665"/>
                        <a:gd name="connsiteY57-148344" fmla="*/ 752186 h 3006470"/>
                        <a:gd name="connsiteX58-148345" fmla="*/ 4165425 w 6006665"/>
                        <a:gd name="connsiteY58-148346" fmla="*/ 697647 h 3006470"/>
                        <a:gd name="connsiteX59-148347" fmla="*/ 4175231 w 6006665"/>
                        <a:gd name="connsiteY59-148348" fmla="*/ 700048 h 3006470"/>
                        <a:gd name="connsiteX60-148349" fmla="*/ 4177332 w 6006665"/>
                        <a:gd name="connsiteY60-148350" fmla="*/ 697647 h 3006470"/>
                        <a:gd name="connsiteX61-148351" fmla="*/ 4511384 w 6006665"/>
                        <a:gd name="connsiteY61-148352" fmla="*/ 779455 h 3006470"/>
                        <a:gd name="connsiteX62-148353" fmla="*/ 4543199 w 6006665"/>
                        <a:gd name="connsiteY62-148354" fmla="*/ 849902 h 3006470"/>
                        <a:gd name="connsiteX63-148355" fmla="*/ 4639242 w 6006665"/>
                        <a:gd name="connsiteY63-148356" fmla="*/ 932544 h 3006470"/>
                        <a:gd name="connsiteX64-148357" fmla="*/ 4774445 w 6006665"/>
                        <a:gd name="connsiteY64-148358" fmla="*/ 913531 h 3006470"/>
                        <a:gd name="connsiteX65-148359" fmla="*/ 4778496 w 6006665"/>
                        <a:gd name="connsiteY65-148360" fmla="*/ 914635 h 3006470"/>
                        <a:gd name="connsiteX66-148361" fmla="*/ 4786352 w 6006665"/>
                        <a:gd name="connsiteY66-148362" fmla="*/ 913531 h 3006470"/>
                        <a:gd name="connsiteX67-148363" fmla="*/ 4861343 w 6006665"/>
                        <a:gd name="connsiteY67-148364" fmla="*/ 933983 h 3006470"/>
                        <a:gd name="connsiteX68-148365" fmla="*/ 4893158 w 6006665"/>
                        <a:gd name="connsiteY68-148366" fmla="*/ 977160 h 3006470"/>
                        <a:gd name="connsiteX69-148367" fmla="*/ 4888613 w 6006665"/>
                        <a:gd name="connsiteY69-148368" fmla="*/ 1058968 h 3006470"/>
                        <a:gd name="connsiteX70-148369" fmla="*/ 4927677 w 6006665"/>
                        <a:gd name="connsiteY70-148370" fmla="*/ 1083640 h 3006470"/>
                        <a:gd name="connsiteX71-148371" fmla="*/ 4967605 w 6006665"/>
                        <a:gd name="connsiteY71-148372" fmla="*/ 1070331 h 3006470"/>
                        <a:gd name="connsiteX72-148373" fmla="*/ 5038051 w 6006665"/>
                        <a:gd name="connsiteY72-148374" fmla="*/ 1063513 h 3006470"/>
                        <a:gd name="connsiteX73-148375" fmla="*/ 5040730 w 6006665"/>
                        <a:gd name="connsiteY73-148376" fmla="*/ 1064406 h 3006470"/>
                        <a:gd name="connsiteX74-148377" fmla="*/ 5049958 w 6006665"/>
                        <a:gd name="connsiteY74-148378" fmla="*/ 1063513 h 3006470"/>
                        <a:gd name="connsiteX75-148379" fmla="*/ 5114249 w 6006665"/>
                        <a:gd name="connsiteY75-148380" fmla="*/ 1084944 h 3006470"/>
                        <a:gd name="connsiteX76-148381" fmla="*/ 5176671 w 6006665"/>
                        <a:gd name="connsiteY76-148382" fmla="*/ 1074876 h 3006470"/>
                        <a:gd name="connsiteX77-148383" fmla="*/ 5177801 w 6006665"/>
                        <a:gd name="connsiteY77-148384" fmla="*/ 1076614 h 3006470"/>
                        <a:gd name="connsiteX78-148385" fmla="*/ 5188578 w 6006665"/>
                        <a:gd name="connsiteY78-148386" fmla="*/ 1074876 h 3006470"/>
                        <a:gd name="connsiteX79-148387" fmla="*/ 5243719 w 6006665"/>
                        <a:gd name="connsiteY79-148388" fmla="*/ 1159707 h 3006470"/>
                        <a:gd name="connsiteX80-148389" fmla="*/ 5283477 w 6006665"/>
                        <a:gd name="connsiteY80-148390" fmla="*/ 1129415 h 3006470"/>
                        <a:gd name="connsiteX81-148391" fmla="*/ 5258480 w 6006665"/>
                        <a:gd name="connsiteY81-148392" fmla="*/ 1063513 h 3006470"/>
                        <a:gd name="connsiteX82-148393" fmla="*/ 5267570 w 6006665"/>
                        <a:gd name="connsiteY82-148394" fmla="*/ 1015792 h 3006470"/>
                        <a:gd name="connsiteX83-148395" fmla="*/ 5278896 w 6006665"/>
                        <a:gd name="connsiteY83-148396" fmla="*/ 1018841 h 3006470"/>
                        <a:gd name="connsiteX84-148397" fmla="*/ 5279477 w 6006665"/>
                        <a:gd name="connsiteY84-148398" fmla="*/ 1015792 h 3006470"/>
                        <a:gd name="connsiteX85-148399" fmla="*/ 5395510 w 6006665"/>
                        <a:gd name="connsiteY85-148400" fmla="*/ 1047031 h 3006470"/>
                        <a:gd name="connsiteX86-148401" fmla="*/ 5463001 w 6006665"/>
                        <a:gd name="connsiteY86-148402" fmla="*/ 1043061 h 3006470"/>
                        <a:gd name="connsiteX87-148403" fmla="*/ 5464386 w 6006665"/>
                        <a:gd name="connsiteY87-148404" fmla="*/ 1043680 h 3006470"/>
                        <a:gd name="connsiteX88-148405" fmla="*/ 5474909 w 6006665"/>
                        <a:gd name="connsiteY88-148406" fmla="*/ 1043061 h 3006470"/>
                        <a:gd name="connsiteX89-148407" fmla="*/ 5581715 w 6006665"/>
                        <a:gd name="connsiteY89-148408" fmla="*/ 1090783 h 3006470"/>
                        <a:gd name="connsiteX90-148409" fmla="*/ 5633981 w 6006665"/>
                        <a:gd name="connsiteY90-148410" fmla="*/ 1133960 h 3006470"/>
                        <a:gd name="connsiteX91-148411" fmla="*/ 5720335 w 6006665"/>
                        <a:gd name="connsiteY91-148412" fmla="*/ 1213496 h 3006470"/>
                        <a:gd name="connsiteX92-148413" fmla="*/ 5822595 w 6006665"/>
                        <a:gd name="connsiteY92-148414" fmla="*/ 1311212 h 3006470"/>
                        <a:gd name="connsiteX93-148415" fmla="*/ 5818051 w 6006665"/>
                        <a:gd name="connsiteY93-148416" fmla="*/ 1365751 h 3006470"/>
                        <a:gd name="connsiteX94-148417" fmla="*/ 5825679 w 6006665"/>
                        <a:gd name="connsiteY94-148418" fmla="*/ 1373379 h 3006470"/>
                        <a:gd name="connsiteX95-148419" fmla="*/ 5822051 w 6006665"/>
                        <a:gd name="connsiteY95-148420" fmla="*/ 1322574 h 3006470"/>
                        <a:gd name="connsiteX96-148421" fmla="*/ 5834092 w 6006665"/>
                        <a:gd name="connsiteY96-148422" fmla="*/ 1324447 h 3006470"/>
                        <a:gd name="connsiteX97-148423" fmla="*/ 5833958 w 6006665"/>
                        <a:gd name="connsiteY97-148424" fmla="*/ 1322574 h 3006470"/>
                        <a:gd name="connsiteX98-148425" fmla="*/ 5936219 w 6006665"/>
                        <a:gd name="connsiteY98-148426" fmla="*/ 1338481 h 3006470"/>
                        <a:gd name="connsiteX99-148427" fmla="*/ 6006665 w 6006665"/>
                        <a:gd name="connsiteY99-148428" fmla="*/ 1418018 h 3006470"/>
                        <a:gd name="connsiteX100-148429" fmla="*/ 5968033 w 6006665"/>
                        <a:gd name="connsiteY100-148430" fmla="*/ 1456650 h 3006470"/>
                        <a:gd name="connsiteX101-148431" fmla="*/ 5908949 w 6006665"/>
                        <a:gd name="connsiteY101-148432" fmla="*/ 1468012 h 3006470"/>
                        <a:gd name="connsiteX102-148433" fmla="*/ 5908949 w 6006665"/>
                        <a:gd name="connsiteY102-148434" fmla="*/ 1554366 h 3006470"/>
                        <a:gd name="connsiteX103-148435" fmla="*/ 5893042 w 6006665"/>
                        <a:gd name="connsiteY103-148436" fmla="*/ 1570273 h 3006470"/>
                        <a:gd name="connsiteX104-148437" fmla="*/ 5881135 w 6006665"/>
                        <a:gd name="connsiteY104-148438" fmla="*/ 1570273 h 3006470"/>
                        <a:gd name="connsiteX105-148439" fmla="*/ 5861227 w 6006665"/>
                        <a:gd name="connsiteY105-148440" fmla="*/ 1570273 h 3006470"/>
                        <a:gd name="connsiteX106-148441" fmla="*/ 5849321 w 6006665"/>
                        <a:gd name="connsiteY106-148442" fmla="*/ 1570273 h 3006470"/>
                        <a:gd name="connsiteX107-148443" fmla="*/ 5817506 w 6006665"/>
                        <a:gd name="connsiteY107-148444" fmla="*/ 1536186 h 3006470"/>
                        <a:gd name="connsiteX108-148445" fmla="*/ 5767511 w 6006665"/>
                        <a:gd name="connsiteY108-148446" fmla="*/ 1511189 h 3006470"/>
                        <a:gd name="connsiteX109-148447" fmla="*/ 5762967 w 6006665"/>
                        <a:gd name="connsiteY109-148448" fmla="*/ 1477102 h 3006470"/>
                        <a:gd name="connsiteX110-148449" fmla="*/ 5729132 w 6006665"/>
                        <a:gd name="connsiteY110-148450" fmla="*/ 1463170 h 3006470"/>
                        <a:gd name="connsiteX111-148451" fmla="*/ 5695337 w 6006665"/>
                        <a:gd name="connsiteY111-148452" fmla="*/ 1472557 h 3006470"/>
                        <a:gd name="connsiteX112-148453" fmla="*/ 5693366 w 6006665"/>
                        <a:gd name="connsiteY112-148454" fmla="*/ 1469797 h 3006470"/>
                        <a:gd name="connsiteX113-148455" fmla="*/ 5683431 w 6006665"/>
                        <a:gd name="connsiteY113-148456" fmla="*/ 1472557 h 3006470"/>
                        <a:gd name="connsiteX114-148457" fmla="*/ 5660706 w 6006665"/>
                        <a:gd name="connsiteY114-148458" fmla="*/ 1440742 h 3006470"/>
                        <a:gd name="connsiteX115-148459" fmla="*/ 5669644 w 6006665"/>
                        <a:gd name="connsiteY115-148460" fmla="*/ 1415717 h 3006470"/>
                        <a:gd name="connsiteX116-148461" fmla="*/ 5640799 w 6006665"/>
                        <a:gd name="connsiteY116-148462" fmla="*/ 1429380 h 3006470"/>
                        <a:gd name="connsiteX117-148463" fmla="*/ 5656705 w 6006665"/>
                        <a:gd name="connsiteY117-148464" fmla="*/ 1472557 h 3006470"/>
                        <a:gd name="connsiteX118-148465" fmla="*/ 5633981 w 6006665"/>
                        <a:gd name="connsiteY118-148466" fmla="*/ 1511189 h 3006470"/>
                        <a:gd name="connsiteX119-148467" fmla="*/ 5586259 w 6006665"/>
                        <a:gd name="connsiteY119-148468" fmla="*/ 1547548 h 3006470"/>
                        <a:gd name="connsiteX120-148469" fmla="*/ 5575676 w 6006665"/>
                        <a:gd name="connsiteY120-148470" fmla="*/ 1546540 h 3006470"/>
                        <a:gd name="connsiteX121-148471" fmla="*/ 5574353 w 6006665"/>
                        <a:gd name="connsiteY121-148472" fmla="*/ 1547548 h 3006470"/>
                        <a:gd name="connsiteX122-148473" fmla="*/ 5539436 w 6006665"/>
                        <a:gd name="connsiteY122-148474" fmla="*/ 1544223 h 3006470"/>
                        <a:gd name="connsiteX123-148475" fmla="*/ 5570352 w 6006665"/>
                        <a:gd name="connsiteY123-148476" fmla="*/ 1586180 h 3006470"/>
                        <a:gd name="connsiteX124-148477" fmla="*/ 5593077 w 6006665"/>
                        <a:gd name="connsiteY124-148478" fmla="*/ 1649809 h 3006470"/>
                        <a:gd name="connsiteX125-148479" fmla="*/ 5608984 w 6006665"/>
                        <a:gd name="connsiteY125-148480" fmla="*/ 1677079 h 3006470"/>
                        <a:gd name="connsiteX126-148481" fmla="*/ 5613529 w 6006665"/>
                        <a:gd name="connsiteY126-148482" fmla="*/ 1708893 h 3006470"/>
                        <a:gd name="connsiteX127-148483" fmla="*/ 5608984 w 6006665"/>
                        <a:gd name="connsiteY127-148484" fmla="*/ 1731618 h 3006470"/>
                        <a:gd name="connsiteX128-148485" fmla="*/ 5597799 w 6006665"/>
                        <a:gd name="connsiteY128-148486" fmla="*/ 1728009 h 3006470"/>
                        <a:gd name="connsiteX129-148487" fmla="*/ 5597077 w 6006665"/>
                        <a:gd name="connsiteY129-148488" fmla="*/ 1731618 h 3006470"/>
                        <a:gd name="connsiteX130-148489" fmla="*/ 5534271 w 6006665"/>
                        <a:gd name="connsiteY130-148490" fmla="*/ 1711358 h 3006470"/>
                        <a:gd name="connsiteX131-148491" fmla="*/ 5436277 w 6006665"/>
                        <a:gd name="connsiteY131-148492" fmla="*/ 1767977 h 3006470"/>
                        <a:gd name="connsiteX132-148493" fmla="*/ 5397645 w 6006665"/>
                        <a:gd name="connsiteY132-148494" fmla="*/ 1779340 h 3006470"/>
                        <a:gd name="connsiteX133-148495" fmla="*/ 5345378 w 6006665"/>
                        <a:gd name="connsiteY133-148496" fmla="*/ 1833879 h 3006470"/>
                        <a:gd name="connsiteX134-148497" fmla="*/ 5290839 w 6006665"/>
                        <a:gd name="connsiteY134-148498" fmla="*/ 1881600 h 3006470"/>
                        <a:gd name="connsiteX135-148499" fmla="*/ 5274932 w 6006665"/>
                        <a:gd name="connsiteY135-148500" fmla="*/ 1913415 h 3006470"/>
                        <a:gd name="connsiteX136-148501" fmla="*/ 5267238 w 6006665"/>
                        <a:gd name="connsiteY136-148502" fmla="*/ 1904988 h 3006470"/>
                        <a:gd name="connsiteX137-148503" fmla="*/ 5263025 w 6006665"/>
                        <a:gd name="connsiteY137-148504" fmla="*/ 1913415 h 3006470"/>
                        <a:gd name="connsiteX138-148505" fmla="*/ 5219538 w 6006665"/>
                        <a:gd name="connsiteY138-148506" fmla="*/ 1865787 h 3006470"/>
                        <a:gd name="connsiteX139-148507" fmla="*/ 5129494 w 6006665"/>
                        <a:gd name="connsiteY139-148508" fmla="*/ 1920232 h 3006470"/>
                        <a:gd name="connsiteX140-148509" fmla="*/ 5126389 w 6006665"/>
                        <a:gd name="connsiteY140-148510" fmla="*/ 1914910 h 3006470"/>
                        <a:gd name="connsiteX141-148511" fmla="*/ 5117587 w 6006665"/>
                        <a:gd name="connsiteY141-148512" fmla="*/ 1920232 h 3006470"/>
                        <a:gd name="connsiteX142-148513" fmla="*/ 5105544 w 6006665"/>
                        <a:gd name="connsiteY142-148514" fmla="*/ 1899586 h 3006470"/>
                        <a:gd name="connsiteX143-148515" fmla="*/ 5074955 w 6006665"/>
                        <a:gd name="connsiteY143-148516" fmla="*/ 1924777 h 3006470"/>
                        <a:gd name="connsiteX144-148517" fmla="*/ 5065718 w 6006665"/>
                        <a:gd name="connsiteY144-148518" fmla="*/ 1922578 h 3006470"/>
                        <a:gd name="connsiteX145-148519" fmla="*/ 5063048 w 6006665"/>
                        <a:gd name="connsiteY145-148520" fmla="*/ 1924777 h 3006470"/>
                        <a:gd name="connsiteX146-148521" fmla="*/ 5026594 w 6006665"/>
                        <a:gd name="connsiteY146-148522" fmla="*/ 1916098 h 3006470"/>
                        <a:gd name="connsiteX147-148523" fmla="*/ 5015871 w 6006665"/>
                        <a:gd name="connsiteY147-148524" fmla="*/ 1961137 h 3006470"/>
                        <a:gd name="connsiteX148-148525" fmla="*/ 4974967 w 6006665"/>
                        <a:gd name="connsiteY148-148526" fmla="*/ 2027038 h 3006470"/>
                        <a:gd name="connsiteX149-148527" fmla="*/ 4974967 w 6006665"/>
                        <a:gd name="connsiteY149-148528" fmla="*/ 2058853 h 3006470"/>
                        <a:gd name="connsiteX150-148529" fmla="*/ 5015871 w 6006665"/>
                        <a:gd name="connsiteY150-148530" fmla="*/ 2074760 h 3006470"/>
                        <a:gd name="connsiteX151-148531" fmla="*/ 5011326 w 6006665"/>
                        <a:gd name="connsiteY151-148532" fmla="*/ 2172476 h 3006470"/>
                        <a:gd name="connsiteX152-148533" fmla="*/ 4999419 w 6006665"/>
                        <a:gd name="connsiteY152-148534" fmla="*/ 2172476 h 3006470"/>
                        <a:gd name="connsiteX153-148535" fmla="*/ 4974967 w 6006665"/>
                        <a:gd name="connsiteY153-148536" fmla="*/ 2172476 h 3006470"/>
                        <a:gd name="connsiteX154-148537" fmla="*/ 4963605 w 6006665"/>
                        <a:gd name="connsiteY154-148538" fmla="*/ 2224742 h 3006470"/>
                        <a:gd name="connsiteX155-148539" fmla="*/ 4974967 w 6006665"/>
                        <a:gd name="connsiteY155-148540" fmla="*/ 2252012 h 3006470"/>
                        <a:gd name="connsiteX156-148541" fmla="*/ 4909065 w 6006665"/>
                        <a:gd name="connsiteY156-148542" fmla="*/ 2286099 h 3006470"/>
                        <a:gd name="connsiteX157-148543" fmla="*/ 4897703 w 6006665"/>
                        <a:gd name="connsiteY157-148544" fmla="*/ 2354273 h 3006470"/>
                        <a:gd name="connsiteX158-148545" fmla="*/ 4845437 w 6006665"/>
                        <a:gd name="connsiteY158-148546" fmla="*/ 2370180 h 3006470"/>
                        <a:gd name="connsiteX159-148547" fmla="*/ 4834074 w 6006665"/>
                        <a:gd name="connsiteY159-148548" fmla="*/ 2429264 h 3006470"/>
                        <a:gd name="connsiteX160-148549" fmla="*/ 4779535 w 6006665"/>
                        <a:gd name="connsiteY160-148550" fmla="*/ 2488348 h 3006470"/>
                        <a:gd name="connsiteX161-148551" fmla="*/ 4777225 w 6006665"/>
                        <a:gd name="connsiteY161-148552" fmla="*/ 2477952 h 3006470"/>
                        <a:gd name="connsiteX162-148553" fmla="*/ 4767628 w 6006665"/>
                        <a:gd name="connsiteY162-148554" fmla="*/ 2488348 h 3006470"/>
                        <a:gd name="connsiteX163-148555" fmla="*/ 4758538 w 6006665"/>
                        <a:gd name="connsiteY163-148556" fmla="*/ 2447444 h 3006470"/>
                        <a:gd name="connsiteX164-148557" fmla="*/ 4742631 w 6006665"/>
                        <a:gd name="connsiteY164-148558" fmla="*/ 2361090 h 3006470"/>
                        <a:gd name="connsiteX165-148559" fmla="*/ 4715361 w 6006665"/>
                        <a:gd name="connsiteY165-148560" fmla="*/ 2220198 h 3006470"/>
                        <a:gd name="connsiteX166-148561" fmla="*/ 4735813 w 6006665"/>
                        <a:gd name="connsiteY166-148562" fmla="*/ 2129299 h 3006470"/>
                        <a:gd name="connsiteX167-148563" fmla="*/ 4767628 w 6006665"/>
                        <a:gd name="connsiteY167-148564" fmla="*/ 2086122 h 3006470"/>
                        <a:gd name="connsiteX168-148565" fmla="*/ 4767628 w 6006665"/>
                        <a:gd name="connsiteY168-148566" fmla="*/ 2058853 h 3006470"/>
                        <a:gd name="connsiteX169-148567" fmla="*/ 4826712 w 6006665"/>
                        <a:gd name="connsiteY169-148568" fmla="*/ 2042945 h 3006470"/>
                        <a:gd name="connsiteX170-148569" fmla="*/ 4892613 w 6006665"/>
                        <a:gd name="connsiteY170-148570" fmla="*/ 1952047 h 3006470"/>
                        <a:gd name="connsiteX171-148571" fmla="*/ 4956243 w 6006665"/>
                        <a:gd name="connsiteY171-148572" fmla="*/ 1877056 h 3006470"/>
                        <a:gd name="connsiteX172-148573" fmla="*/ 5022143 w 6006665"/>
                        <a:gd name="connsiteY172-148574" fmla="*/ 1817971 h 3006470"/>
                        <a:gd name="connsiteX173-148575" fmla="*/ 5046694 w 6006665"/>
                        <a:gd name="connsiteY173-148576" fmla="*/ 1710844 h 3006470"/>
                        <a:gd name="connsiteX174-148577" fmla="*/ 5015871 w 6006665"/>
                        <a:gd name="connsiteY174-148578" fmla="*/ 1715711 h 3006470"/>
                        <a:gd name="connsiteX175-148579" fmla="*/ 4995419 w 6006665"/>
                        <a:gd name="connsiteY175-148580" fmla="*/ 1779340 h 3006470"/>
                        <a:gd name="connsiteX176-148581" fmla="*/ 4904521 w 6006665"/>
                        <a:gd name="connsiteY176-148582" fmla="*/ 1865693 h 3006470"/>
                        <a:gd name="connsiteX177-148583" fmla="*/ 4901708 w 6006665"/>
                        <a:gd name="connsiteY177-148584" fmla="*/ 1857053 h 3006470"/>
                        <a:gd name="connsiteX178-148585" fmla="*/ 4892613 w 6006665"/>
                        <a:gd name="connsiteY178-148586" fmla="*/ 1865693 h 3006470"/>
                        <a:gd name="connsiteX179-148587" fmla="*/ 4861835 w 6006665"/>
                        <a:gd name="connsiteY179-148588" fmla="*/ 1771159 h 3006470"/>
                        <a:gd name="connsiteX180-148589" fmla="*/ 4779535 w 6006665"/>
                        <a:gd name="connsiteY180-148590" fmla="*/ 1795247 h 3006470"/>
                        <a:gd name="connsiteX181-148591" fmla="*/ 4684091 w 6006665"/>
                        <a:gd name="connsiteY181-148592" fmla="*/ 1920232 h 3006470"/>
                        <a:gd name="connsiteX182-148593" fmla="*/ 4715906 w 6006665"/>
                        <a:gd name="connsiteY182-148594" fmla="*/ 1967954 h 3006470"/>
                        <a:gd name="connsiteX183-148595" fmla="*/ 4636369 w 6006665"/>
                        <a:gd name="connsiteY183-148596" fmla="*/ 1983861 h 3006470"/>
                        <a:gd name="connsiteX184-148597" fmla="*/ 4577285 w 6006665"/>
                        <a:gd name="connsiteY184-148598" fmla="*/ 1988406 h 3006470"/>
                        <a:gd name="connsiteX185-148599" fmla="*/ 4577373 w 6006665"/>
                        <a:gd name="connsiteY185-148600" fmla="*/ 1987484 h 3006470"/>
                        <a:gd name="connsiteX186-148601" fmla="*/ 4565379 w 6006665"/>
                        <a:gd name="connsiteY186-148602" fmla="*/ 1988406 h 3006470"/>
                        <a:gd name="connsiteX187-148603" fmla="*/ 4569923 w 6006665"/>
                        <a:gd name="connsiteY187-148604" fmla="*/ 1940685 h 3006470"/>
                        <a:gd name="connsiteX188-148605" fmla="*/ 4520081 w 6006665"/>
                        <a:gd name="connsiteY188-148606" fmla="*/ 1931099 h 3006470"/>
                        <a:gd name="connsiteX189-148607" fmla="*/ 4475025 w 6006665"/>
                        <a:gd name="connsiteY189-148608" fmla="*/ 1961137 h 3006470"/>
                        <a:gd name="connsiteX190-148609" fmla="*/ 4464394 w 6006665"/>
                        <a:gd name="connsiteY190-148610" fmla="*/ 1960286 h 3006470"/>
                        <a:gd name="connsiteX191-148611" fmla="*/ 4463118 w 6006665"/>
                        <a:gd name="connsiteY191-148612" fmla="*/ 1961137 h 3006470"/>
                        <a:gd name="connsiteX192-148613" fmla="*/ 4357637 w 6006665"/>
                        <a:gd name="connsiteY192-148614" fmla="*/ 1952698 h 3006470"/>
                        <a:gd name="connsiteX193-148615" fmla="*/ 4243233 w 6006665"/>
                        <a:gd name="connsiteY193-148616" fmla="*/ 1972499 h 3006470"/>
                        <a:gd name="connsiteX194-148617" fmla="*/ 4125065 w 6006665"/>
                        <a:gd name="connsiteY194-148618" fmla="*/ 2106574 h 3006470"/>
                        <a:gd name="connsiteX195-148619" fmla="*/ 3984173 w 6006665"/>
                        <a:gd name="connsiteY195-148620" fmla="*/ 2263374 h 3006470"/>
                        <a:gd name="connsiteX196-148621" fmla="*/ 4038712 w 6006665"/>
                        <a:gd name="connsiteY196-148622" fmla="*/ 2267919 h 3006470"/>
                        <a:gd name="connsiteX197-148623" fmla="*/ 4059164 w 6006665"/>
                        <a:gd name="connsiteY197-148624" fmla="*/ 2311096 h 3006470"/>
                        <a:gd name="connsiteX198-148625" fmla="*/ 4087782 w 6006665"/>
                        <a:gd name="connsiteY198-148626" fmla="*/ 2319513 h 3006470"/>
                        <a:gd name="connsiteX199-148627" fmla="*/ 4106341 w 6006665"/>
                        <a:gd name="connsiteY199-148628" fmla="*/ 2290644 h 3006470"/>
                        <a:gd name="connsiteX200-148629" fmla="*/ 4117411 w 6006665"/>
                        <a:gd name="connsiteY200-148630" fmla="*/ 2291946 h 3006470"/>
                        <a:gd name="connsiteX201-148631" fmla="*/ 4118248 w 6006665"/>
                        <a:gd name="connsiteY201-148632" fmla="*/ 2290644 h 3006470"/>
                        <a:gd name="connsiteX202-148633" fmla="*/ 4156880 w 6006665"/>
                        <a:gd name="connsiteY202-148634" fmla="*/ 2295189 h 3006470"/>
                        <a:gd name="connsiteX203-148635" fmla="*/ 4211419 w 6006665"/>
                        <a:gd name="connsiteY203-148636" fmla="*/ 2365635 h 3006470"/>
                        <a:gd name="connsiteX204-148637" fmla="*/ 4215964 w 6006665"/>
                        <a:gd name="connsiteY204-148638" fmla="*/ 2413357 h 3006470"/>
                        <a:gd name="connsiteX205-148639" fmla="*/ 4184149 w 6006665"/>
                        <a:gd name="connsiteY205-148640" fmla="*/ 2472441 h 3006470"/>
                        <a:gd name="connsiteX206-148641" fmla="*/ 4177332 w 6006665"/>
                        <a:gd name="connsiteY206-148642" fmla="*/ 2542887 h 3006470"/>
                        <a:gd name="connsiteX207-148643" fmla="*/ 4161425 w 6006665"/>
                        <a:gd name="connsiteY207-148644" fmla="*/ 2629241 h 3006470"/>
                        <a:gd name="connsiteX208-148645" fmla="*/ 4109158 w 6006665"/>
                        <a:gd name="connsiteY208-148646" fmla="*/ 2708777 h 3006470"/>
                        <a:gd name="connsiteX209-148647" fmla="*/ 4097796 w 6006665"/>
                        <a:gd name="connsiteY209-148648" fmla="*/ 2747409 h 3006470"/>
                        <a:gd name="connsiteX210-148649" fmla="*/ 4043257 w 6006665"/>
                        <a:gd name="connsiteY210-148650" fmla="*/ 2806493 h 3006470"/>
                        <a:gd name="connsiteX211-148651" fmla="*/ 3995535 w 6006665"/>
                        <a:gd name="connsiteY211-148652" fmla="*/ 2865577 h 3006470"/>
                        <a:gd name="connsiteX212-148653" fmla="*/ 3975083 w 6006665"/>
                        <a:gd name="connsiteY212-148654" fmla="*/ 2897392 h 3006470"/>
                        <a:gd name="connsiteX213-148655" fmla="*/ 3925089 w 6006665"/>
                        <a:gd name="connsiteY213-148656" fmla="*/ 2924661 h 3006470"/>
                        <a:gd name="connsiteX214-148657" fmla="*/ 3913182 w 6006665"/>
                        <a:gd name="connsiteY214-148658" fmla="*/ 2924661 h 3006470"/>
                        <a:gd name="connsiteX215-148659" fmla="*/ 3904637 w 6006665"/>
                        <a:gd name="connsiteY215-148660" fmla="*/ 2924661 h 3006470"/>
                        <a:gd name="connsiteX216-148661" fmla="*/ 3892729 w 6006665"/>
                        <a:gd name="connsiteY216-148662" fmla="*/ 2924661 h 3006470"/>
                        <a:gd name="connsiteX217-148663" fmla="*/ 3871063 w 6006665"/>
                        <a:gd name="connsiteY217-148664" fmla="*/ 2908412 h 3006470"/>
                        <a:gd name="connsiteX218-148665" fmla="*/ 3829645 w 6006665"/>
                        <a:gd name="connsiteY218-148666" fmla="*/ 2936024 h 3006470"/>
                        <a:gd name="connsiteX219-148667" fmla="*/ 3822828 w 6006665"/>
                        <a:gd name="connsiteY219-148668" fmla="*/ 2956476 h 3006470"/>
                        <a:gd name="connsiteX220-148669" fmla="*/ 3818283 w 6006665"/>
                        <a:gd name="connsiteY220-148670" fmla="*/ 2947386 h 3006470"/>
                        <a:gd name="connsiteX221-148671" fmla="*/ 3818283 w 6006665"/>
                        <a:gd name="connsiteY221-148672" fmla="*/ 2935660 h 3006470"/>
                        <a:gd name="connsiteX222-148673" fmla="*/ 3817738 w 6006665"/>
                        <a:gd name="connsiteY222-148674" fmla="*/ 2936024 h 3006470"/>
                        <a:gd name="connsiteX223-148675" fmla="*/ 3810921 w 6006665"/>
                        <a:gd name="connsiteY223-148676" fmla="*/ 2956476 h 3006470"/>
                        <a:gd name="connsiteX224-148677" fmla="*/ 3806376 w 6006665"/>
                        <a:gd name="connsiteY224-148678" fmla="*/ 2947386 h 3006470"/>
                        <a:gd name="connsiteX225-148679" fmla="*/ 3806376 w 6006665"/>
                        <a:gd name="connsiteY225-148680" fmla="*/ 2920116 h 3006470"/>
                        <a:gd name="connsiteX226-148681" fmla="*/ 3818283 w 6006665"/>
                        <a:gd name="connsiteY226-148682" fmla="*/ 2920116 h 3006470"/>
                        <a:gd name="connsiteX227-148683" fmla="*/ 3826828 w 6006665"/>
                        <a:gd name="connsiteY227-148684" fmla="*/ 2920116 h 3006470"/>
                        <a:gd name="connsiteX228-148685" fmla="*/ 3833645 w 6006665"/>
                        <a:gd name="connsiteY228-148686" fmla="*/ 2861032 h 3006470"/>
                        <a:gd name="connsiteX229-148687" fmla="*/ 3822283 w 6006665"/>
                        <a:gd name="connsiteY229-148688" fmla="*/ 2817856 h 3006470"/>
                        <a:gd name="connsiteX230-148689" fmla="*/ 3849553 w 6006665"/>
                        <a:gd name="connsiteY230-148690" fmla="*/ 2795131 h 3006470"/>
                        <a:gd name="connsiteX231-148691" fmla="*/ 3858814 w 6006665"/>
                        <a:gd name="connsiteY231-148692" fmla="*/ 2797336 h 3006470"/>
                        <a:gd name="connsiteX232-148693" fmla="*/ 3861460 w 6006665"/>
                        <a:gd name="connsiteY232-148694" fmla="*/ 2795131 h 3006470"/>
                        <a:gd name="connsiteX233-148695" fmla="*/ 3898487 w 6006665"/>
                        <a:gd name="connsiteY233-148696" fmla="*/ 2803947 h 3006470"/>
                        <a:gd name="connsiteX234-148697" fmla="*/ 3919999 w 6006665"/>
                        <a:gd name="connsiteY234-148698" fmla="*/ 2758772 h 3006470"/>
                        <a:gd name="connsiteX235-148699" fmla="*/ 3935906 w 6006665"/>
                        <a:gd name="connsiteY235-148700" fmla="*/ 2699687 h 3006470"/>
                        <a:gd name="connsiteX236-148701" fmla="*/ 3947269 w 6006665"/>
                        <a:gd name="connsiteY236-148702" fmla="*/ 2676963 h 3006470"/>
                        <a:gd name="connsiteX237-148703" fmla="*/ 3966292 w 6006665"/>
                        <a:gd name="connsiteY237-148704" fmla="*/ 2632575 h 3006470"/>
                        <a:gd name="connsiteX238-148705" fmla="*/ 3915999 w 6006665"/>
                        <a:gd name="connsiteY238-148706" fmla="*/ 2645148 h 3006470"/>
                        <a:gd name="connsiteX239-148707" fmla="*/ 3888729 w 6006665"/>
                        <a:gd name="connsiteY239-148708" fmla="*/ 2667873 h 3006470"/>
                        <a:gd name="connsiteX240-148709" fmla="*/ 3876822 w 6006665"/>
                        <a:gd name="connsiteY240-148710" fmla="*/ 2667873 h 3006470"/>
                        <a:gd name="connsiteX241-148711" fmla="*/ 3829645 w 6006665"/>
                        <a:gd name="connsiteY241-148712" fmla="*/ 2667873 h 3006470"/>
                        <a:gd name="connsiteX242-148713" fmla="*/ 3817738 w 6006665"/>
                        <a:gd name="connsiteY242-148714" fmla="*/ 2667873 h 3006470"/>
                        <a:gd name="connsiteX243-148715" fmla="*/ 3801831 w 6006665"/>
                        <a:gd name="connsiteY243-148716" fmla="*/ 2613334 h 3006470"/>
                        <a:gd name="connsiteX244-148717" fmla="*/ 3758654 w 6006665"/>
                        <a:gd name="connsiteY244-148718" fmla="*/ 2574702 h 3006470"/>
                        <a:gd name="connsiteX245-148719" fmla="*/ 3692753 w 6006665"/>
                        <a:gd name="connsiteY245-148720" fmla="*/ 2558795 h 3006470"/>
                        <a:gd name="connsiteX246-148721" fmla="*/ 3683663 w 6006665"/>
                        <a:gd name="connsiteY246-148722" fmla="*/ 2499711 h 3006470"/>
                        <a:gd name="connsiteX247-148723" fmla="*/ 3672301 w 6006665"/>
                        <a:gd name="connsiteY247-148724" fmla="*/ 2467896 h 3006470"/>
                        <a:gd name="connsiteX248-148725" fmla="*/ 3656393 w 6006665"/>
                        <a:gd name="connsiteY248-148726" fmla="*/ 2440627 h 3006470"/>
                        <a:gd name="connsiteX249-148727" fmla="*/ 3633669 w 6006665"/>
                        <a:gd name="connsiteY249-148728" fmla="*/ 2381542 h 3006470"/>
                        <a:gd name="connsiteX250-148729" fmla="*/ 3601854 w 6006665"/>
                        <a:gd name="connsiteY250-148730" fmla="*/ 2361090 h 3006470"/>
                        <a:gd name="connsiteX251-148731" fmla="*/ 3545995 w 6006665"/>
                        <a:gd name="connsiteY251-148732" fmla="*/ 2339606 h 3006470"/>
                        <a:gd name="connsiteX252-148733" fmla="*/ 3506955 w 6006665"/>
                        <a:gd name="connsiteY252-148734" fmla="*/ 2345183 h 3006470"/>
                        <a:gd name="connsiteX253-148735" fmla="*/ 3463779 w 6006665"/>
                        <a:gd name="connsiteY253-148736" fmla="*/ 2354273 h 3006470"/>
                        <a:gd name="connsiteX254-148737" fmla="*/ 3431964 w 6006665"/>
                        <a:gd name="connsiteY254-148738" fmla="*/ 2381542 h 3006470"/>
                        <a:gd name="connsiteX255-148739" fmla="*/ 3452416 w 6006665"/>
                        <a:gd name="connsiteY255-148740" fmla="*/ 2397450 h 3006470"/>
                        <a:gd name="connsiteX256-148741" fmla="*/ 3452416 w 6006665"/>
                        <a:gd name="connsiteY256-148742" fmla="*/ 2429264 h 3006470"/>
                        <a:gd name="connsiteX257-148743" fmla="*/ 3431964 w 6006665"/>
                        <a:gd name="connsiteY257-148744" fmla="*/ 2451989 h 3006470"/>
                        <a:gd name="connsiteX258-148745" fmla="*/ 3400150 w 6006665"/>
                        <a:gd name="connsiteY258-148746" fmla="*/ 2511073 h 3006470"/>
                        <a:gd name="connsiteX259-148747" fmla="*/ 3400150 w 6006665"/>
                        <a:gd name="connsiteY259-148748" fmla="*/ 2538343 h 3006470"/>
                        <a:gd name="connsiteX260-148749" fmla="*/ 3350155 w 6006665"/>
                        <a:gd name="connsiteY260-148750" fmla="*/ 2570157 h 3006470"/>
                        <a:gd name="connsiteX261-148751" fmla="*/ 3342342 w 6006665"/>
                        <a:gd name="connsiteY261-148752" fmla="*/ 2567553 h 3006470"/>
                        <a:gd name="connsiteX262-148753" fmla="*/ 3338249 w 6006665"/>
                        <a:gd name="connsiteY262-148754" fmla="*/ 2570157 h 3006470"/>
                        <a:gd name="connsiteX263-148755" fmla="*/ 3290527 w 6006665"/>
                        <a:gd name="connsiteY263-148756" fmla="*/ 2554250 h 3006470"/>
                        <a:gd name="connsiteX264-148757" fmla="*/ 3259257 w 6006665"/>
                        <a:gd name="connsiteY264-148758" fmla="*/ 2554250 h 3006470"/>
                        <a:gd name="connsiteX265-148759" fmla="*/ 3247350 w 6006665"/>
                        <a:gd name="connsiteY265-148760" fmla="*/ 2554250 h 3006470"/>
                        <a:gd name="connsiteX266-148761" fmla="*/ 3231443 w 6006665"/>
                        <a:gd name="connsiteY266-148762" fmla="*/ 2538343 h 3006470"/>
                        <a:gd name="connsiteX267-148763" fmla="*/ 3213271 w 6006665"/>
                        <a:gd name="connsiteY267-148764" fmla="*/ 2533799 h 3006470"/>
                        <a:gd name="connsiteX268-148765" fmla="*/ 3168359 w 6006665"/>
                        <a:gd name="connsiteY268-148766" fmla="*/ 2570157 h 3006470"/>
                        <a:gd name="connsiteX269-148767" fmla="*/ 3120637 w 6006665"/>
                        <a:gd name="connsiteY269-148768" fmla="*/ 2581519 h 3006470"/>
                        <a:gd name="connsiteX270-148769" fmla="*/ 3082005 w 6006665"/>
                        <a:gd name="connsiteY270-148770" fmla="*/ 2597427 h 3006470"/>
                        <a:gd name="connsiteX271-148771" fmla="*/ 3074460 w 6006665"/>
                        <a:gd name="connsiteY271-148772" fmla="*/ 2595630 h 3006470"/>
                        <a:gd name="connsiteX272-148773" fmla="*/ 3070098 w 6006665"/>
                        <a:gd name="connsiteY272-148774" fmla="*/ 2597427 h 3006470"/>
                        <a:gd name="connsiteX273-148775" fmla="*/ 3022376 w 6006665"/>
                        <a:gd name="connsiteY273-148776" fmla="*/ 2586064 h 3006470"/>
                        <a:gd name="connsiteX274-148777" fmla="*/ 3000196 w 6006665"/>
                        <a:gd name="connsiteY274-148778" fmla="*/ 2586064 h 3006470"/>
                        <a:gd name="connsiteX275-148779" fmla="*/ 2988289 w 6006665"/>
                        <a:gd name="connsiteY275-148780" fmla="*/ 2586064 h 3006470"/>
                        <a:gd name="connsiteX276-148781" fmla="*/ 2967837 w 6006665"/>
                        <a:gd name="connsiteY276-148782" fmla="*/ 2554250 h 3006470"/>
                        <a:gd name="connsiteX277-148783" fmla="*/ 2929205 w 6006665"/>
                        <a:gd name="connsiteY277-148784" fmla="*/ 2526980 h 3006470"/>
                        <a:gd name="connsiteX278-148785" fmla="*/ 2902153 w 6006665"/>
                        <a:gd name="connsiteY278-148786" fmla="*/ 2523116 h 3006470"/>
                        <a:gd name="connsiteX279-148787" fmla="*/ 2861576 w 6006665"/>
                        <a:gd name="connsiteY279-148788" fmla="*/ 2526980 h 3006470"/>
                        <a:gd name="connsiteX280-148789" fmla="*/ 2822944 w 6006665"/>
                        <a:gd name="connsiteY280-148790" fmla="*/ 2538343 h 3006470"/>
                        <a:gd name="connsiteX281-148791" fmla="*/ 2818139 w 6006665"/>
                        <a:gd name="connsiteY281-148792" fmla="*/ 2536254 h 3006470"/>
                        <a:gd name="connsiteX282-148793" fmla="*/ 2811037 w 6006665"/>
                        <a:gd name="connsiteY282-148794" fmla="*/ 2538343 h 3006470"/>
                        <a:gd name="connsiteX283-148795" fmla="*/ 2758770 w 6006665"/>
                        <a:gd name="connsiteY283-148796" fmla="*/ 2515618 h 3006470"/>
                        <a:gd name="connsiteX284-148797" fmla="*/ 2751953 w 6006665"/>
                        <a:gd name="connsiteY284-148798" fmla="*/ 2472441 h 3006470"/>
                        <a:gd name="connsiteX285-148799" fmla="*/ 2708776 w 6006665"/>
                        <a:gd name="connsiteY285-148800" fmla="*/ 2456534 h 3006470"/>
                        <a:gd name="connsiteX286-148801" fmla="*/ 2676962 w 6006665"/>
                        <a:gd name="connsiteY286-148802" fmla="*/ 2451989 h 3006470"/>
                        <a:gd name="connsiteX287-148803" fmla="*/ 2642534 w 6006665"/>
                        <a:gd name="connsiteY287-148804" fmla="*/ 2430245 h 3006470"/>
                        <a:gd name="connsiteX288-148805" fmla="*/ 2609333 w 6006665"/>
                        <a:gd name="connsiteY288-148806" fmla="*/ 2488348 h 3006470"/>
                        <a:gd name="connsiteX289-148807" fmla="*/ 2625240 w 6006665"/>
                        <a:gd name="connsiteY289-148808" fmla="*/ 2522435 h 3006470"/>
                        <a:gd name="connsiteX290-148809" fmla="*/ 2586608 w 6006665"/>
                        <a:gd name="connsiteY290-148810" fmla="*/ 2558795 h 3006470"/>
                        <a:gd name="connsiteX291-148811" fmla="*/ 2577105 w 6006665"/>
                        <a:gd name="connsiteY291-148812" fmla="*/ 2556532 h 3006470"/>
                        <a:gd name="connsiteX292-148813" fmla="*/ 2574701 w 6006665"/>
                        <a:gd name="connsiteY292-148814" fmla="*/ 2558795 h 3006470"/>
                        <a:gd name="connsiteX293-148815" fmla="*/ 2526979 w 6006665"/>
                        <a:gd name="connsiteY293-148816" fmla="*/ 2547432 h 3006470"/>
                        <a:gd name="connsiteX294-148817" fmla="*/ 2490620 w 6006665"/>
                        <a:gd name="connsiteY294-148818" fmla="*/ 2542887 h 3006470"/>
                        <a:gd name="connsiteX295-148819" fmla="*/ 2463350 w 6006665"/>
                        <a:gd name="connsiteY295-148820" fmla="*/ 2515618 h 3006470"/>
                        <a:gd name="connsiteX296-148821" fmla="*/ 2436625 w 6006665"/>
                        <a:gd name="connsiteY296-148822" fmla="*/ 2515618 h 3006470"/>
                        <a:gd name="connsiteX297-148823" fmla="*/ 2424718 w 6006665"/>
                        <a:gd name="connsiteY297-148824" fmla="*/ 2515618 h 3006470"/>
                        <a:gd name="connsiteX298-148825" fmla="*/ 2398858 w 6006665"/>
                        <a:gd name="connsiteY298-148826" fmla="*/ 2502687 h 3006470"/>
                        <a:gd name="connsiteX299-148827" fmla="*/ 2350272 w 6006665"/>
                        <a:gd name="connsiteY299-148828" fmla="*/ 2526980 h 3006470"/>
                        <a:gd name="connsiteX300-148829" fmla="*/ 2282098 w 6006665"/>
                        <a:gd name="connsiteY300-148830" fmla="*/ 2574702 h 3006470"/>
                        <a:gd name="connsiteX301-148831" fmla="*/ 2238921 w 6006665"/>
                        <a:gd name="connsiteY301-148832" fmla="*/ 2586064 h 3006470"/>
                        <a:gd name="connsiteX302-148833" fmla="*/ 2227559 w 6006665"/>
                        <a:gd name="connsiteY302-148834" fmla="*/ 2590609 h 3006470"/>
                        <a:gd name="connsiteX303-148835" fmla="*/ 2225178 w 6006665"/>
                        <a:gd name="connsiteY303-148836" fmla="*/ 2586799 h 3006470"/>
                        <a:gd name="connsiteX304-148837" fmla="*/ 2215652 w 6006665"/>
                        <a:gd name="connsiteY304-148838" fmla="*/ 2590609 h 3006470"/>
                        <a:gd name="connsiteX305-148839" fmla="*/ 2193596 w 6006665"/>
                        <a:gd name="connsiteY305-148840" fmla="*/ 2555320 h 3006470"/>
                        <a:gd name="connsiteX306-148841" fmla="*/ 2157112 w 6006665"/>
                        <a:gd name="connsiteY306-148842" fmla="*/ 2558795 h 3006470"/>
                        <a:gd name="connsiteX307-148843" fmla="*/ 2156291 w 6006665"/>
                        <a:gd name="connsiteY307-148844" fmla="*/ 2557739 h 3006470"/>
                        <a:gd name="connsiteX308-148845" fmla="*/ 2145205 w 6006665"/>
                        <a:gd name="connsiteY308-148846" fmla="*/ 2558795 h 3006470"/>
                        <a:gd name="connsiteX309-148847" fmla="*/ 2129298 w 6006665"/>
                        <a:gd name="connsiteY309-148848" fmla="*/ 2538343 h 3006470"/>
                        <a:gd name="connsiteX310-148849" fmla="*/ 2102029 w 6006665"/>
                        <a:gd name="connsiteY310-148850" fmla="*/ 2526980 h 3006470"/>
                        <a:gd name="connsiteX311-148851" fmla="*/ 2086121 w 6006665"/>
                        <a:gd name="connsiteY311-148852" fmla="*/ 2495166 h 3006470"/>
                        <a:gd name="connsiteX312-148853" fmla="*/ 2070005 w 6006665"/>
                        <a:gd name="connsiteY312-148854" fmla="*/ 2486212 h 3006470"/>
                        <a:gd name="connsiteX313-148855" fmla="*/ 2027582 w 6006665"/>
                        <a:gd name="connsiteY313-148856" fmla="*/ 2499711 h 3006470"/>
                        <a:gd name="connsiteX314-148857" fmla="*/ 2023845 w 6006665"/>
                        <a:gd name="connsiteY314-148858" fmla="*/ 2497111 h 3006470"/>
                        <a:gd name="connsiteX315-148859" fmla="*/ 2018675 w 6006665"/>
                        <a:gd name="connsiteY315-148860" fmla="*/ 2499711 h 3006470"/>
                        <a:gd name="connsiteX316-148861" fmla="*/ 1971363 w 6006665"/>
                        <a:gd name="connsiteY316-148862" fmla="*/ 2468885 h 3006470"/>
                        <a:gd name="connsiteX317-148863" fmla="*/ 1952591 w 6006665"/>
                        <a:gd name="connsiteY317-148864" fmla="*/ 2495166 h 3006470"/>
                        <a:gd name="connsiteX318-148865" fmla="*/ 1947518 w 6006665"/>
                        <a:gd name="connsiteY318-148866" fmla="*/ 2485599 h 3006470"/>
                        <a:gd name="connsiteX319-148867" fmla="*/ 1940684 w 6006665"/>
                        <a:gd name="connsiteY319-148868" fmla="*/ 2495166 h 3006470"/>
                        <a:gd name="connsiteX320-148869" fmla="*/ 1861147 w 6006665"/>
                        <a:gd name="connsiteY320-148870" fmla="*/ 2345183 h 3006470"/>
                        <a:gd name="connsiteX321-148871" fmla="*/ 1811153 w 6006665"/>
                        <a:gd name="connsiteY321-148872" fmla="*/ 2295189 h 3006470"/>
                        <a:gd name="connsiteX322-148873" fmla="*/ 1813950 w 6006665"/>
                        <a:gd name="connsiteY322-148874" fmla="*/ 2292043 h 3006470"/>
                        <a:gd name="connsiteX323-148875" fmla="*/ 802724 w 6006665"/>
                        <a:gd name="connsiteY323-148876" fmla="*/ 2704232 h 3006470"/>
                        <a:gd name="connsiteX324-148877" fmla="*/ 802724 w 6006665"/>
                        <a:gd name="connsiteY324-148878" fmla="*/ 2774679 h 3006470"/>
                        <a:gd name="connsiteX325-148879" fmla="*/ 766365 w 6006665"/>
                        <a:gd name="connsiteY325-148880" fmla="*/ 2779224 h 3006470"/>
                        <a:gd name="connsiteX326-148881" fmla="*/ 727733 w 6006665"/>
                        <a:gd name="connsiteY326-148882" fmla="*/ 2838308 h 3006470"/>
                        <a:gd name="connsiteX327-148883" fmla="*/ 759548 w 6006665"/>
                        <a:gd name="connsiteY327-148884" fmla="*/ 2881485 h 3006470"/>
                        <a:gd name="connsiteX328-148885" fmla="*/ 759548 w 6006665"/>
                        <a:gd name="connsiteY328-148886" fmla="*/ 2920116 h 3006470"/>
                        <a:gd name="connsiteX329-148887" fmla="*/ 798179 w 6006665"/>
                        <a:gd name="connsiteY329-148888" fmla="*/ 2979201 h 3006470"/>
                        <a:gd name="connsiteX330-148889" fmla="*/ 775455 w 6006665"/>
                        <a:gd name="connsiteY330-148890" fmla="*/ 2995108 h 3006470"/>
                        <a:gd name="connsiteX331-148891" fmla="*/ 770910 w 6006665"/>
                        <a:gd name="connsiteY331-148892" fmla="*/ 3006470 h 3006470"/>
                        <a:gd name="connsiteX332-148893" fmla="*/ 759003 w 6006665"/>
                        <a:gd name="connsiteY332-148894" fmla="*/ 3006470 h 3006470"/>
                        <a:gd name="connsiteX333-148895" fmla="*/ 755003 w 6006665"/>
                        <a:gd name="connsiteY333-148896" fmla="*/ 3006470 h 3006470"/>
                        <a:gd name="connsiteX334-148897" fmla="*/ 743096 w 6006665"/>
                        <a:gd name="connsiteY334-148898" fmla="*/ 3006470 h 3006470"/>
                        <a:gd name="connsiteX335-148899" fmla="*/ 715826 w 6006665"/>
                        <a:gd name="connsiteY335-148900" fmla="*/ 2972383 h 3006470"/>
                        <a:gd name="connsiteX336-148901" fmla="*/ 704464 w 6006665"/>
                        <a:gd name="connsiteY336-148902" fmla="*/ 2972383 h 3006470"/>
                        <a:gd name="connsiteX337-148903" fmla="*/ 684012 w 6006665"/>
                        <a:gd name="connsiteY337-148904" fmla="*/ 2963293 h 3006470"/>
                        <a:gd name="connsiteX338-148905" fmla="*/ 672649 w 6006665"/>
                        <a:gd name="connsiteY338-148906" fmla="*/ 2940569 h 3006470"/>
                        <a:gd name="connsiteX339-148907" fmla="*/ 645222 w 6006665"/>
                        <a:gd name="connsiteY339-148908" fmla="*/ 2932732 h 3006470"/>
                        <a:gd name="connsiteX340-148909" fmla="*/ 625472 w 6006665"/>
                        <a:gd name="connsiteY340-148910" fmla="*/ 2936024 h 3006470"/>
                        <a:gd name="connsiteX341-148911" fmla="*/ 623771 w 6006665"/>
                        <a:gd name="connsiteY341-148912" fmla="*/ 2934323 h 3006470"/>
                        <a:gd name="connsiteX342-148913" fmla="*/ 613565 w 6006665"/>
                        <a:gd name="connsiteY342-148914" fmla="*/ 2936024 h 3006470"/>
                        <a:gd name="connsiteX343-148915" fmla="*/ 609020 w 6006665"/>
                        <a:gd name="connsiteY343-148916" fmla="*/ 2931479 h 3006470"/>
                        <a:gd name="connsiteX344-148917" fmla="*/ 559026 w 6006665"/>
                        <a:gd name="connsiteY344-148918" fmla="*/ 2904209 h 3006470"/>
                        <a:gd name="connsiteX345-148919" fmla="*/ 506760 w 6006665"/>
                        <a:gd name="connsiteY345-148920" fmla="*/ 2897392 h 3006470"/>
                        <a:gd name="connsiteX346-148921" fmla="*/ 483280 w 6006665"/>
                        <a:gd name="connsiteY346-148922" fmla="*/ 2890683 h 3006470"/>
                        <a:gd name="connsiteX347-148923" fmla="*/ 480035 w 6006665"/>
                        <a:gd name="connsiteY347-148924" fmla="*/ 2892847 h 3006470"/>
                        <a:gd name="connsiteX348-148925" fmla="*/ 475042 w 6006665"/>
                        <a:gd name="connsiteY348-148926" fmla="*/ 2888329 h 3006470"/>
                        <a:gd name="connsiteX349-148927" fmla="*/ 474945 w 6006665"/>
                        <a:gd name="connsiteY349-148928" fmla="*/ 2888302 h 3006470"/>
                        <a:gd name="connsiteX350-148929" fmla="*/ 468128 w 6006665"/>
                        <a:gd name="connsiteY350-148930" fmla="*/ 2892847 h 3006470"/>
                        <a:gd name="connsiteX351-148931" fmla="*/ 420406 w 6006665"/>
                        <a:gd name="connsiteY351-148932" fmla="*/ 2849670 h 3006470"/>
                        <a:gd name="connsiteX352-148933" fmla="*/ 381774 w 6006665"/>
                        <a:gd name="connsiteY352-148934" fmla="*/ 2833763 h 3006470"/>
                        <a:gd name="connsiteX353-148935" fmla="*/ 349960 w 6006665"/>
                        <a:gd name="connsiteY353-148936" fmla="*/ 2801948 h 3006470"/>
                        <a:gd name="connsiteX354-148937" fmla="*/ 377229 w 6006665"/>
                        <a:gd name="connsiteY354-148938" fmla="*/ 2795131 h 3006470"/>
                        <a:gd name="connsiteX355-148939" fmla="*/ 404499 w 6006665"/>
                        <a:gd name="connsiteY355-148940" fmla="*/ 2747409 h 3006470"/>
                        <a:gd name="connsiteX356-148941" fmla="*/ 388591 w 6006665"/>
                        <a:gd name="connsiteY356-148942" fmla="*/ 2731502 h 3006470"/>
                        <a:gd name="connsiteX357-148943" fmla="*/ 440858 w 6006665"/>
                        <a:gd name="connsiteY357-148944" fmla="*/ 2704232 h 3006470"/>
                        <a:gd name="connsiteX358-148945" fmla="*/ 440858 w 6006665"/>
                        <a:gd name="connsiteY358-148946" fmla="*/ 2701176 h 3006470"/>
                        <a:gd name="connsiteX359-148947" fmla="*/ 416406 w 6006665"/>
                        <a:gd name="connsiteY359-148948" fmla="*/ 2704232 h 3006470"/>
                        <a:gd name="connsiteX360-148949" fmla="*/ 416406 w 6006665"/>
                        <a:gd name="connsiteY360-148950" fmla="*/ 2702744 h 3006470"/>
                        <a:gd name="connsiteX361-148951" fmla="*/ 404499 w 6006665"/>
                        <a:gd name="connsiteY361-148952" fmla="*/ 2704232 h 3006470"/>
                        <a:gd name="connsiteX362-148953" fmla="*/ 404499 w 6006665"/>
                        <a:gd name="connsiteY362-148954" fmla="*/ 2683780 h 3006470"/>
                        <a:gd name="connsiteX363-148955" fmla="*/ 424951 w 6006665"/>
                        <a:gd name="connsiteY363-148956" fmla="*/ 2667873 h 3006470"/>
                        <a:gd name="connsiteX364-148957" fmla="*/ 463583 w 6006665"/>
                        <a:gd name="connsiteY364-148958" fmla="*/ 2661056 h 3006470"/>
                        <a:gd name="connsiteX365-148959" fmla="*/ 468128 w 6006665"/>
                        <a:gd name="connsiteY365-148960" fmla="*/ 2645148 h 3006470"/>
                        <a:gd name="connsiteX366-148961" fmla="*/ 456765 w 6006665"/>
                        <a:gd name="connsiteY366-148962" fmla="*/ 2613334 h 3006470"/>
                        <a:gd name="connsiteX367-148963" fmla="*/ 474945 w 6006665"/>
                        <a:gd name="connsiteY367-148964" fmla="*/ 2586064 h 3006470"/>
                        <a:gd name="connsiteX368-148965" fmla="*/ 474945 w 6006665"/>
                        <a:gd name="connsiteY368-148966" fmla="*/ 2565612 h 3006470"/>
                        <a:gd name="connsiteX369-148967" fmla="*/ 420406 w 6006665"/>
                        <a:gd name="connsiteY369-148968" fmla="*/ 2547432 h 3006470"/>
                        <a:gd name="connsiteX370-148969" fmla="*/ 409588 w 6006665"/>
                        <a:gd name="connsiteY370-148970" fmla="*/ 2547432 h 3006470"/>
                        <a:gd name="connsiteX371-148971" fmla="*/ 397681 w 6006665"/>
                        <a:gd name="connsiteY371-148972" fmla="*/ 2547432 h 3006470"/>
                        <a:gd name="connsiteX372-148973" fmla="*/ 379485 w 6006665"/>
                        <a:gd name="connsiteY372-148974" fmla="*/ 2525193 h 3006470"/>
                        <a:gd name="connsiteX373-148975" fmla="*/ 357322 w 6006665"/>
                        <a:gd name="connsiteY373-148976" fmla="*/ 2531525 h 3006470"/>
                        <a:gd name="connsiteX374-148977" fmla="*/ 352842 w 6006665"/>
                        <a:gd name="connsiteY374-148978" fmla="*/ 2529403 h 3006470"/>
                        <a:gd name="connsiteX375-148979" fmla="*/ 345415 w 6006665"/>
                        <a:gd name="connsiteY375-148980" fmla="*/ 2531525 h 3006470"/>
                        <a:gd name="connsiteX376-148981" fmla="*/ 302238 w 6006665"/>
                        <a:gd name="connsiteY376-148982" fmla="*/ 2511073 h 3006470"/>
                        <a:gd name="connsiteX377-148983" fmla="*/ 302238 w 6006665"/>
                        <a:gd name="connsiteY377-148984" fmla="*/ 2499711 h 3006470"/>
                        <a:gd name="connsiteX378-148985" fmla="*/ 286331 w 6006665"/>
                        <a:gd name="connsiteY378-148986" fmla="*/ 2472441 h 3006470"/>
                        <a:gd name="connsiteX379-148987" fmla="*/ 270968 w 6006665"/>
                        <a:gd name="connsiteY379-148988" fmla="*/ 2472441 h 3006470"/>
                        <a:gd name="connsiteX380-148989" fmla="*/ 259061 w 6006665"/>
                        <a:gd name="connsiteY380-148990" fmla="*/ 2472441 h 3006470"/>
                        <a:gd name="connsiteX381-148991" fmla="*/ 254516 w 6006665"/>
                        <a:gd name="connsiteY381-148992" fmla="*/ 2456534 h 3006470"/>
                        <a:gd name="connsiteX382-148993" fmla="*/ 263606 w 6006665"/>
                        <a:gd name="connsiteY382-148994" fmla="*/ 2440627 h 3006470"/>
                        <a:gd name="connsiteX383-148995" fmla="*/ 243991 w 6006665"/>
                        <a:gd name="connsiteY383-148996" fmla="*/ 2410114 h 3006470"/>
                        <a:gd name="connsiteX384-148997" fmla="*/ 216429 w 6006665"/>
                        <a:gd name="connsiteY384-148998" fmla="*/ 2413357 h 3006470"/>
                        <a:gd name="connsiteX385-148999" fmla="*/ 212956 w 6006665"/>
                        <a:gd name="connsiteY385-149000" fmla="*/ 2412365 h 3006470"/>
                        <a:gd name="connsiteX386-149001" fmla="*/ 204522 w 6006665"/>
                        <a:gd name="connsiteY386-149002" fmla="*/ 2413357 h 3006470"/>
                        <a:gd name="connsiteX387-149003" fmla="*/ 199623 w 6006665"/>
                        <a:gd name="connsiteY387-149004" fmla="*/ 2411957 h 3006470"/>
                        <a:gd name="connsiteX388-149005" fmla="*/ 195977 w 6006665"/>
                        <a:gd name="connsiteY388-149006" fmla="*/ 2424719 h 3006470"/>
                        <a:gd name="connsiteX389-149007" fmla="*/ 184968 w 6006665"/>
                        <a:gd name="connsiteY389-149008" fmla="*/ 2421574 h 3006470"/>
                        <a:gd name="connsiteX390-149009" fmla="*/ 184070 w 6006665"/>
                        <a:gd name="connsiteY390-149010" fmla="*/ 2424719 h 3006470"/>
                        <a:gd name="connsiteX391-149011" fmla="*/ 168163 w 6006665"/>
                        <a:gd name="connsiteY391-149012" fmla="*/ 2420184 h 3006470"/>
                        <a:gd name="connsiteX392-149013" fmla="*/ 156800 w 6006665"/>
                        <a:gd name="connsiteY392-149014" fmla="*/ 2381542 h 3006470"/>
                        <a:gd name="connsiteX393-149015" fmla="*/ 152255 w 6006665"/>
                        <a:gd name="connsiteY393-149016" fmla="*/ 2365635 h 3006470"/>
                        <a:gd name="connsiteX394-149017" fmla="*/ 156800 w 6006665"/>
                        <a:gd name="connsiteY394-149018" fmla="*/ 2361090 h 3006470"/>
                        <a:gd name="connsiteX395-149019" fmla="*/ 168707 w 6006665"/>
                        <a:gd name="connsiteY395-149020" fmla="*/ 2361090 h 3006470"/>
                        <a:gd name="connsiteX396-149021" fmla="*/ 188615 w 6006665"/>
                        <a:gd name="connsiteY396-149022" fmla="*/ 2361090 h 3006470"/>
                        <a:gd name="connsiteX397-149023" fmla="*/ 199977 w 6006665"/>
                        <a:gd name="connsiteY397-149024" fmla="*/ 2349728 h 3006470"/>
                        <a:gd name="connsiteX398-149025" fmla="*/ 188615 w 6006665"/>
                        <a:gd name="connsiteY398-149026" fmla="*/ 2327003 h 3006470"/>
                        <a:gd name="connsiteX399-149027" fmla="*/ 168163 w 6006665"/>
                        <a:gd name="connsiteY399-149028" fmla="*/ 2317914 h 3006470"/>
                        <a:gd name="connsiteX400-149029" fmla="*/ 168163 w 6006665"/>
                        <a:gd name="connsiteY400-149030" fmla="*/ 2311096 h 3006470"/>
                        <a:gd name="connsiteX401-149031" fmla="*/ 152255 w 6006665"/>
                        <a:gd name="connsiteY401-149032" fmla="*/ 2295189 h 3006470"/>
                        <a:gd name="connsiteX402-149033" fmla="*/ 129531 w 6006665"/>
                        <a:gd name="connsiteY402-149034" fmla="*/ 2258829 h 3006470"/>
                        <a:gd name="connsiteX403-149035" fmla="*/ 140893 w 6006665"/>
                        <a:gd name="connsiteY403-149036" fmla="*/ 2236105 h 3006470"/>
                        <a:gd name="connsiteX404-149037" fmla="*/ 136348 w 6006665"/>
                        <a:gd name="connsiteY404-149038" fmla="*/ 2208835 h 3006470"/>
                        <a:gd name="connsiteX405-149039" fmla="*/ 103789 w 6006665"/>
                        <a:gd name="connsiteY405-149040" fmla="*/ 2195428 h 3006470"/>
                        <a:gd name="connsiteX406-149041" fmla="*/ 93716 w 6006665"/>
                        <a:gd name="connsiteY406-149042" fmla="*/ 2199745 h 3006470"/>
                        <a:gd name="connsiteX407-149043" fmla="*/ 91868 w 6006665"/>
                        <a:gd name="connsiteY407-149044" fmla="*/ 2195434 h 3006470"/>
                        <a:gd name="connsiteX408-149045" fmla="*/ 81809 w 6006665"/>
                        <a:gd name="connsiteY408-149046" fmla="*/ 2199745 h 3006470"/>
                        <a:gd name="connsiteX409-149047" fmla="*/ 74992 w 6006665"/>
                        <a:gd name="connsiteY409-149048" fmla="*/ 2183838 h 3006470"/>
                        <a:gd name="connsiteX410-149049" fmla="*/ 34087 w 6006665"/>
                        <a:gd name="connsiteY410-149050" fmla="*/ 2172476 h 3006470"/>
                        <a:gd name="connsiteX411-149051" fmla="*/ 22725 w 6006665"/>
                        <a:gd name="connsiteY411-149052" fmla="*/ 2129299 h 3006470"/>
                        <a:gd name="connsiteX412-149053" fmla="*/ 22725 w 6006665"/>
                        <a:gd name="connsiteY412-149054" fmla="*/ 2097484 h 3006470"/>
                        <a:gd name="connsiteX413-149055" fmla="*/ 0 w 6006665"/>
                        <a:gd name="connsiteY413-149056" fmla="*/ 2081577 h 3006470"/>
                        <a:gd name="connsiteX414-149057" fmla="*/ 15907 w 6006665"/>
                        <a:gd name="connsiteY414-149058" fmla="*/ 2058853 h 3006470"/>
                        <a:gd name="connsiteX415-149059" fmla="*/ 6818 w 6006665"/>
                        <a:gd name="connsiteY415-149060" fmla="*/ 1995224 h 3006470"/>
                        <a:gd name="connsiteX416-149061" fmla="*/ 34087 w 6006665"/>
                        <a:gd name="connsiteY416-149062" fmla="*/ 1952047 h 3006470"/>
                        <a:gd name="connsiteX417-149063" fmla="*/ 27270 w 6006665"/>
                        <a:gd name="connsiteY417-149064" fmla="*/ 1940685 h 3006470"/>
                        <a:gd name="connsiteX418-149065" fmla="*/ 70447 w 6006665"/>
                        <a:gd name="connsiteY418-149066" fmla="*/ 1902053 h 3006470"/>
                        <a:gd name="connsiteX419-149067" fmla="*/ 27270 w 6006665"/>
                        <a:gd name="connsiteY419-149068" fmla="*/ 1865693 h 3006470"/>
                        <a:gd name="connsiteX420-149069" fmla="*/ 109078 w 6006665"/>
                        <a:gd name="connsiteY420-149070" fmla="*/ 1767977 h 3006470"/>
                        <a:gd name="connsiteX421-149071" fmla="*/ 145438 w 6006665"/>
                        <a:gd name="connsiteY421-149072" fmla="*/ 1724800 h 3006470"/>
                        <a:gd name="connsiteX422-149073" fmla="*/ 156800 w 6006665"/>
                        <a:gd name="connsiteY422-149074" fmla="*/ 1681624 h 3006470"/>
                        <a:gd name="connsiteX423-149075" fmla="*/ 102261 w 6006665"/>
                        <a:gd name="connsiteY423-149076" fmla="*/ 1629357 h 3006470"/>
                        <a:gd name="connsiteX424-149077" fmla="*/ 118168 w 6006665"/>
                        <a:gd name="connsiteY424-149078" fmla="*/ 1574818 h 3006470"/>
                        <a:gd name="connsiteX425-149079" fmla="*/ 86354 w 6006665"/>
                        <a:gd name="connsiteY425-149080" fmla="*/ 1511189 h 3006470"/>
                        <a:gd name="connsiteX426-149081" fmla="*/ 298238 w 6006665"/>
                        <a:gd name="connsiteY426-149082" fmla="*/ 1554366 h 3006470"/>
                        <a:gd name="connsiteX427-149083" fmla="*/ 345959 w 6006665"/>
                        <a:gd name="connsiteY427-149084" fmla="*/ 1586180 h 3006470"/>
                        <a:gd name="connsiteX428-149085" fmla="*/ 362087 w 6006665"/>
                        <a:gd name="connsiteY428-149086" fmla="*/ 1595588 h 3006470"/>
                        <a:gd name="connsiteX429-149087" fmla="*/ 365867 w 6006665"/>
                        <a:gd name="connsiteY429-149088" fmla="*/ 1563455 h 3006470"/>
                        <a:gd name="connsiteX430-149089" fmla="*/ 345415 w 6006665"/>
                        <a:gd name="connsiteY430-149090" fmla="*/ 1527096 h 3006470"/>
                        <a:gd name="connsiteX431-149091" fmla="*/ 365867 w 6006665"/>
                        <a:gd name="connsiteY431-149092" fmla="*/ 1495281 h 3006470"/>
                        <a:gd name="connsiteX432-149093" fmla="*/ 374560 w 6006665"/>
                        <a:gd name="connsiteY432-149094" fmla="*/ 1500280 h 3006470"/>
                        <a:gd name="connsiteX433-149095" fmla="*/ 377774 w 6006665"/>
                        <a:gd name="connsiteY433-149096" fmla="*/ 1495281 h 3006470"/>
                        <a:gd name="connsiteX434-149097" fmla="*/ 461933 w 6006665"/>
                        <a:gd name="connsiteY434-149098" fmla="*/ 1543673 h 3006470"/>
                        <a:gd name="connsiteX435-149099" fmla="*/ 484035 w 6006665"/>
                        <a:gd name="connsiteY435-149100" fmla="*/ 1527096 h 3006470"/>
                        <a:gd name="connsiteX436-149101" fmla="*/ 463583 w 6006665"/>
                        <a:gd name="connsiteY436-149102" fmla="*/ 1461194 h 3006470"/>
                        <a:gd name="connsiteX437-149103" fmla="*/ 1677078 w 6006665"/>
                        <a:gd name="connsiteY437-149104" fmla="*/ 1370296 h 3006470"/>
                        <a:gd name="connsiteX438-149105" fmla="*/ 1720255 w 6006665"/>
                        <a:gd name="connsiteY438-149106" fmla="*/ 1349844 h 3006470"/>
                        <a:gd name="connsiteX439-149107" fmla="*/ 1731617 w 6006665"/>
                        <a:gd name="connsiteY439-149108" fmla="*/ 1299850 h 3006470"/>
                        <a:gd name="connsiteX440-149109" fmla="*/ 1758887 w 6006665"/>
                        <a:gd name="connsiteY440-149110" fmla="*/ 1256673 h 3006470"/>
                        <a:gd name="connsiteX441-149111" fmla="*/ 1736162 w 6006665"/>
                        <a:gd name="connsiteY441-149112" fmla="*/ 1197589 h 3006470"/>
                        <a:gd name="connsiteX442-149113" fmla="*/ 1758887 w 6006665"/>
                        <a:gd name="connsiteY442-149114" fmla="*/ 1133960 h 3006470"/>
                        <a:gd name="connsiteX443-149115" fmla="*/ 1704347 w 6006665"/>
                        <a:gd name="connsiteY443-149116" fmla="*/ 1070331 h 3006470"/>
                        <a:gd name="connsiteX444-149117" fmla="*/ 1736162 w 6006665"/>
                        <a:gd name="connsiteY444-149118" fmla="*/ 961252 h 3006470"/>
                        <a:gd name="connsiteX445-149119" fmla="*/ 1688440 w 6006665"/>
                        <a:gd name="connsiteY445-149120" fmla="*/ 865809 h 3006470"/>
                        <a:gd name="connsiteX446-149121" fmla="*/ 1752069 w 6006665"/>
                        <a:gd name="connsiteY446-149122" fmla="*/ 788545 h 3006470"/>
                        <a:gd name="connsiteX447-149123" fmla="*/ 1747524 w 6006665"/>
                        <a:gd name="connsiteY447-149124" fmla="*/ 704464 h 3006470"/>
                        <a:gd name="connsiteX448-149125" fmla="*/ 1763431 w 6006665"/>
                        <a:gd name="connsiteY448-149126" fmla="*/ 697647 h 3006470"/>
                        <a:gd name="connsiteX449-149127" fmla="*/ 1764877 w 6006665"/>
                        <a:gd name="connsiteY449-149128" fmla="*/ 702130 h 3006470"/>
                        <a:gd name="connsiteX450-149129" fmla="*/ 1775339 w 6006665"/>
                        <a:gd name="connsiteY450-149130" fmla="*/ 697647 h 3006470"/>
                        <a:gd name="connsiteX451-149131" fmla="*/ 1798063 w 6006665"/>
                        <a:gd name="connsiteY451-149132" fmla="*/ 768093 h 3006470"/>
                        <a:gd name="connsiteX452-149133" fmla="*/ 1791454 w 6006665"/>
                        <a:gd name="connsiteY452-149134" fmla="*/ 815304 h 3006470"/>
                        <a:gd name="connsiteX453-149135" fmla="*/ 1854330 w 6006665"/>
                        <a:gd name="connsiteY453-149136" fmla="*/ 772638 h 3006470"/>
                        <a:gd name="connsiteX454-149137" fmla="*/ 1931594 w 6006665"/>
                        <a:gd name="connsiteY454-149138" fmla="*/ 763548 h 3006470"/>
                        <a:gd name="connsiteX455-149139" fmla="*/ 1932772 w 6006665"/>
                        <a:gd name="connsiteY455-149140" fmla="*/ 764810 h 3006470"/>
                        <a:gd name="connsiteX456-149141" fmla="*/ 1943501 w 6006665"/>
                        <a:gd name="connsiteY456-149142" fmla="*/ 763548 h 3006470"/>
                        <a:gd name="connsiteX457-149143" fmla="*/ 1988608 w 6006665"/>
                        <a:gd name="connsiteY457-149144" fmla="*/ 811877 h 3006470"/>
                        <a:gd name="connsiteX458-149145" fmla="*/ 1963408 w 6006665"/>
                        <a:gd name="connsiteY458-149146" fmla="*/ 736278 h 3006470"/>
                        <a:gd name="connsiteX459-149147" fmla="*/ 1963408 w 6006665"/>
                        <a:gd name="connsiteY459-149148" fmla="*/ 595386 h 3006470"/>
                        <a:gd name="connsiteX460-149149" fmla="*/ 2027037 w 6006665"/>
                        <a:gd name="connsiteY460-149150" fmla="*/ 574934 h 3006470"/>
                        <a:gd name="connsiteX461-149151" fmla="*/ 2037269 w 6006665"/>
                        <a:gd name="connsiteY461-149152" fmla="*/ 575472 h 3006470"/>
                        <a:gd name="connsiteX462-149153" fmla="*/ 2038944 w 6006665"/>
                        <a:gd name="connsiteY462-149154" fmla="*/ 574934 h 3006470"/>
                        <a:gd name="connsiteX463-149155" fmla="*/ 2115414 w 6006665"/>
                        <a:gd name="connsiteY463-149156" fmla="*/ 578958 h 3006470"/>
                        <a:gd name="connsiteX464-149157" fmla="*/ 2192927 w 6006665"/>
                        <a:gd name="connsiteY464-149158" fmla="*/ 559026 h 3006470"/>
                        <a:gd name="connsiteX465-149159" fmla="*/ 2167930 w 6006665"/>
                        <a:gd name="connsiteY465-149160" fmla="*/ 493125 h 3006470"/>
                        <a:gd name="connsiteX466-149161" fmla="*/ 2204289 w 6006665"/>
                        <a:gd name="connsiteY466-149162" fmla="*/ 402226 h 3006470"/>
                        <a:gd name="connsiteX467-149163" fmla="*/ 2247466 w 6006665"/>
                        <a:gd name="connsiteY467-149164" fmla="*/ 397681 h 3006470"/>
                        <a:gd name="connsiteX468-149165" fmla="*/ 2317913 w 6006665"/>
                        <a:gd name="connsiteY468-149166" fmla="*/ 322690 h 3006470"/>
                        <a:gd name="connsiteX469-149167" fmla="*/ 2420183 w 6006665"/>
                        <a:gd name="connsiteY469-149168" fmla="*/ 304510 h 3006470"/>
                        <a:gd name="connsiteX470-149169" fmla="*/ 2429263 w 6006665"/>
                        <a:gd name="connsiteY470-149170" fmla="*/ 263606 h 3006470"/>
                        <a:gd name="connsiteX471-149171" fmla="*/ 2526979 w 6006665"/>
                        <a:gd name="connsiteY471-149172" fmla="*/ 252244 h 3006470"/>
                        <a:gd name="connsiteX472-149173" fmla="*/ 2528058 w 6006665"/>
                        <a:gd name="connsiteY472-149174" fmla="*/ 253503 h 3006470"/>
                        <a:gd name="connsiteX473-149175" fmla="*/ 2538886 w 6006665"/>
                        <a:gd name="connsiteY473-149176" fmla="*/ 252244 h 3006470"/>
                        <a:gd name="connsiteX474-149177" fmla="*/ 2560820 w 6006665"/>
                        <a:gd name="connsiteY474-149178" fmla="*/ 277833 h 3006470"/>
                        <a:gd name="connsiteX475-149179" fmla="*/ 2640602 w 6006665"/>
                        <a:gd name="connsiteY475-149180" fmla="*/ 202249 h 3006470"/>
                        <a:gd name="connsiteX476-149181" fmla="*/ 2652509 w 6006665"/>
                        <a:gd name="connsiteY476-149182" fmla="*/ 202249 h 3006470"/>
                        <a:gd name="connsiteX477-149183" fmla="*/ 2704231 w 6006665"/>
                        <a:gd name="connsiteY477-149184" fmla="*/ 202249 h 3006470"/>
                        <a:gd name="connsiteX478-149185" fmla="*/ 2715593 w 6006665"/>
                        <a:gd name="connsiteY478-149186" fmla="*/ 134075 h 3006470"/>
                        <a:gd name="connsiteX479-149187" fmla="*/ 2751953 w 6006665"/>
                        <a:gd name="connsiteY479-149188" fmla="*/ 68174 h 3006470"/>
                        <a:gd name="connsiteX480-149189" fmla="*/ 2838307 w 6006665"/>
                        <a:gd name="connsiteY480-149190" fmla="*/ 0 h 3006470"/>
                        <a:gd name="connsiteX0-149191" fmla="*/ 1791129 w 6006665"/>
                        <a:gd name="connsiteY0-149192" fmla="*/ 817622 h 3006470"/>
                        <a:gd name="connsiteX1-149193" fmla="*/ 1782156 w 6006665"/>
                        <a:gd name="connsiteY1-149194" fmla="*/ 881716 h 3006470"/>
                        <a:gd name="connsiteX2-149195" fmla="*/ 1809554 w 6006665"/>
                        <a:gd name="connsiteY2-149196" fmla="*/ 895415 h 3006470"/>
                        <a:gd name="connsiteX3-149197" fmla="*/ 1791129 w 6006665"/>
                        <a:gd name="connsiteY3-149198" fmla="*/ 817622 h 3006470"/>
                        <a:gd name="connsiteX4-149199" fmla="*/ 2838307 w 6006665"/>
                        <a:gd name="connsiteY4-149200" fmla="*/ 0 h 3006470"/>
                        <a:gd name="connsiteX5-149201" fmla="*/ 2844246 w 6006665"/>
                        <a:gd name="connsiteY5-149202" fmla="*/ 4711 h 3006470"/>
                        <a:gd name="connsiteX6-149203" fmla="*/ 2850213 w 6006665"/>
                        <a:gd name="connsiteY6-149204" fmla="*/ 0 h 3006470"/>
                        <a:gd name="connsiteX7-149205" fmla="*/ 2916115 w 6006665"/>
                        <a:gd name="connsiteY7-149206" fmla="*/ 52267 h 3006470"/>
                        <a:gd name="connsiteX8-149207" fmla="*/ 2861576 w 6006665"/>
                        <a:gd name="connsiteY8-149208" fmla="*/ 90899 h 3006470"/>
                        <a:gd name="connsiteX9-149209" fmla="*/ 2947929 w 6006665"/>
                        <a:gd name="connsiteY9-149210" fmla="*/ 118168 h 3006470"/>
                        <a:gd name="connsiteX10-149211" fmla="*/ 2957621 w 6006665"/>
                        <a:gd name="connsiteY10-149212" fmla="*/ 186006 h 3006470"/>
                        <a:gd name="connsiteX11-149213" fmla="*/ 2979199 w 6006665"/>
                        <a:gd name="connsiteY11-149214" fmla="*/ 161345 h 3006470"/>
                        <a:gd name="connsiteX12-149215" fmla="*/ 2991106 w 6006665"/>
                        <a:gd name="connsiteY12-149216" fmla="*/ 161345 h 3006470"/>
                        <a:gd name="connsiteX13-149217" fmla="*/ 3086005 w 6006665"/>
                        <a:gd name="connsiteY13-149218" fmla="*/ 161345 h 3006470"/>
                        <a:gd name="connsiteX14-149219" fmla="*/ 3097912 w 6006665"/>
                        <a:gd name="connsiteY14-149220" fmla="*/ 161345 h 3006470"/>
                        <a:gd name="connsiteX15-149221" fmla="*/ 3179721 w 6006665"/>
                        <a:gd name="connsiteY15-149222" fmla="*/ 236336 h 3006470"/>
                        <a:gd name="connsiteX16-149223" fmla="*/ 3211535 w 6006665"/>
                        <a:gd name="connsiteY16-149224" fmla="*/ 295420 h 3006470"/>
                        <a:gd name="connsiteX17-149225" fmla="*/ 3200173 w 6006665"/>
                        <a:gd name="connsiteY17-149226" fmla="*/ 370412 h 3006470"/>
                        <a:gd name="connsiteX18-149227" fmla="*/ 3161541 w 6006665"/>
                        <a:gd name="connsiteY18-149228" fmla="*/ 413589 h 3006470"/>
                        <a:gd name="connsiteX19-149229" fmla="*/ 3066097 w 6006665"/>
                        <a:gd name="connsiteY19-149230" fmla="*/ 488580 h 3006470"/>
                        <a:gd name="connsiteX20-149231" fmla="*/ 3034283 w 6006665"/>
                        <a:gd name="connsiteY20-149232" fmla="*/ 531757 h 3006470"/>
                        <a:gd name="connsiteX21-149233" fmla="*/ 3082005 w 6006665"/>
                        <a:gd name="connsiteY21-149234" fmla="*/ 547664 h 3006470"/>
                        <a:gd name="connsiteX22-149235" fmla="*/ 3129459 w 6006665"/>
                        <a:gd name="connsiteY22-149236" fmla="*/ 575345 h 3006470"/>
                        <a:gd name="connsiteX23-149237" fmla="*/ 3156451 w 6006665"/>
                        <a:gd name="connsiteY23-149238" fmla="*/ 552209 h 3006470"/>
                        <a:gd name="connsiteX24-149239" fmla="*/ 3158460 w 6006665"/>
                        <a:gd name="connsiteY24-149240" fmla="*/ 560693 h 3006470"/>
                        <a:gd name="connsiteX25-149241" fmla="*/ 3168359 w 6006665"/>
                        <a:gd name="connsiteY25-149242" fmla="*/ 552209 h 3006470"/>
                        <a:gd name="connsiteX26-149243" fmla="*/ 3184984 w 6006665"/>
                        <a:gd name="connsiteY26-149244" fmla="*/ 622402 h 3006470"/>
                        <a:gd name="connsiteX27-149245" fmla="*/ 3192811 w 6006665"/>
                        <a:gd name="connsiteY27-149246" fmla="*/ 606748 h 3006470"/>
                        <a:gd name="connsiteX28-149247" fmla="*/ 3251895 w 6006665"/>
                        <a:gd name="connsiteY28-149248" fmla="*/ 586296 h 3006470"/>
                        <a:gd name="connsiteX29-149249" fmla="*/ 3259833 w 6006665"/>
                        <a:gd name="connsiteY29-149250" fmla="*/ 587670 h 3006470"/>
                        <a:gd name="connsiteX30-149251" fmla="*/ 3263802 w 6006665"/>
                        <a:gd name="connsiteY30-149252" fmla="*/ 586296 h 3006470"/>
                        <a:gd name="connsiteX31-149253" fmla="*/ 3381970 w 6006665"/>
                        <a:gd name="connsiteY31-149254" fmla="*/ 606748 h 3006470"/>
                        <a:gd name="connsiteX32-149255" fmla="*/ 3388787 w 6006665"/>
                        <a:gd name="connsiteY32-149256" fmla="*/ 665832 h 3006470"/>
                        <a:gd name="connsiteX33-149257" fmla="*/ 3531529 w 6006665"/>
                        <a:gd name="connsiteY33-149258" fmla="*/ 686823 h 3006470"/>
                        <a:gd name="connsiteX34-149259" fmla="*/ 3538225 w 6006665"/>
                        <a:gd name="connsiteY34-149260" fmla="*/ 590841 h 3006470"/>
                        <a:gd name="connsiteX35-149261" fmla="*/ 3549910 w 6006665"/>
                        <a:gd name="connsiteY35-149262" fmla="*/ 594028 h 3006470"/>
                        <a:gd name="connsiteX36-149263" fmla="*/ 3550132 w 6006665"/>
                        <a:gd name="connsiteY36-149264" fmla="*/ 590841 h 3006470"/>
                        <a:gd name="connsiteX37-149265" fmla="*/ 3625123 w 6006665"/>
                        <a:gd name="connsiteY37-149266" fmla="*/ 611293 h 3006470"/>
                        <a:gd name="connsiteX38-149267" fmla="*/ 3672301 w 6006665"/>
                        <a:gd name="connsiteY38-149268" fmla="*/ 611293 h 3006470"/>
                        <a:gd name="connsiteX39-149269" fmla="*/ 3684207 w 6006665"/>
                        <a:gd name="connsiteY39-149270" fmla="*/ 611293 h 3006470"/>
                        <a:gd name="connsiteX40-149271" fmla="*/ 3743291 w 6006665"/>
                        <a:gd name="connsiteY40-149272" fmla="*/ 677194 h 3006470"/>
                        <a:gd name="connsiteX41-149273" fmla="*/ 3759199 w 6006665"/>
                        <a:gd name="connsiteY41-149274" fmla="*/ 756731 h 3006470"/>
                        <a:gd name="connsiteX42-149275" fmla="*/ 3738747 w 6006665"/>
                        <a:gd name="connsiteY42-149276" fmla="*/ 806725 h 3006470"/>
                        <a:gd name="connsiteX43-149277" fmla="*/ 3786469 w 6006665"/>
                        <a:gd name="connsiteY43-149278" fmla="*/ 897623 h 3006470"/>
                        <a:gd name="connsiteX44-149279" fmla="*/ 3835603 w 6006665"/>
                        <a:gd name="connsiteY44-149280" fmla="*/ 933529 h 3006470"/>
                        <a:gd name="connsiteX45-149281" fmla="*/ 3865460 w 6006665"/>
                        <a:gd name="connsiteY45-149282" fmla="*/ 822632 h 3006470"/>
                        <a:gd name="connsiteX46-149283" fmla="*/ 3875077 w 6006665"/>
                        <a:gd name="connsiteY46-149284" fmla="*/ 831139 h 3006470"/>
                        <a:gd name="connsiteX47-149285" fmla="*/ 3877367 w 6006665"/>
                        <a:gd name="connsiteY47-149286" fmla="*/ 822632 h 3006470"/>
                        <a:gd name="connsiteX48-149287" fmla="*/ 3932151 w 6006665"/>
                        <a:gd name="connsiteY48-149288" fmla="*/ 871095 h 3006470"/>
                        <a:gd name="connsiteX49-149289" fmla="*/ 3988173 w 6006665"/>
                        <a:gd name="connsiteY49-149290" fmla="*/ 843084 h 3006470"/>
                        <a:gd name="connsiteX50-149291" fmla="*/ 3993852 w 6006665"/>
                        <a:gd name="connsiteY50-149292" fmla="*/ 846199 h 3006470"/>
                        <a:gd name="connsiteX51-149293" fmla="*/ 4000080 w 6006665"/>
                        <a:gd name="connsiteY51-149294" fmla="*/ 843084 h 3006470"/>
                        <a:gd name="connsiteX52-149295" fmla="*/ 4062426 w 6006665"/>
                        <a:gd name="connsiteY52-149296" fmla="*/ 877274 h 3006470"/>
                        <a:gd name="connsiteX53-149297" fmla="*/ 4085889 w 6006665"/>
                        <a:gd name="connsiteY53-149298" fmla="*/ 849902 h 3006470"/>
                        <a:gd name="connsiteX54-149299" fmla="*/ 4095563 w 6006665"/>
                        <a:gd name="connsiteY54-149300" fmla="*/ 852506 h 3006470"/>
                        <a:gd name="connsiteX55-149301" fmla="*/ 4097796 w 6006665"/>
                        <a:gd name="connsiteY55-149302" fmla="*/ 849902 h 3006470"/>
                        <a:gd name="connsiteX56-149303" fmla="*/ 4144150 w 6006665"/>
                        <a:gd name="connsiteY56-149304" fmla="*/ 862382 h 3006470"/>
                        <a:gd name="connsiteX57-149305" fmla="*/ 4117703 w 6006665"/>
                        <a:gd name="connsiteY57-149306" fmla="*/ 752186 h 3006470"/>
                        <a:gd name="connsiteX58-149307" fmla="*/ 4165425 w 6006665"/>
                        <a:gd name="connsiteY58-149308" fmla="*/ 697647 h 3006470"/>
                        <a:gd name="connsiteX59-149309" fmla="*/ 4175231 w 6006665"/>
                        <a:gd name="connsiteY59-149310" fmla="*/ 700048 h 3006470"/>
                        <a:gd name="connsiteX60-149311" fmla="*/ 4177332 w 6006665"/>
                        <a:gd name="connsiteY60-149312" fmla="*/ 697647 h 3006470"/>
                        <a:gd name="connsiteX61-149313" fmla="*/ 4511384 w 6006665"/>
                        <a:gd name="connsiteY61-149314" fmla="*/ 779455 h 3006470"/>
                        <a:gd name="connsiteX62-149315" fmla="*/ 4543199 w 6006665"/>
                        <a:gd name="connsiteY62-149316" fmla="*/ 849902 h 3006470"/>
                        <a:gd name="connsiteX63-149317" fmla="*/ 4639242 w 6006665"/>
                        <a:gd name="connsiteY63-149318" fmla="*/ 932544 h 3006470"/>
                        <a:gd name="connsiteX64-149319" fmla="*/ 4774445 w 6006665"/>
                        <a:gd name="connsiteY64-149320" fmla="*/ 913531 h 3006470"/>
                        <a:gd name="connsiteX65-149321" fmla="*/ 4778496 w 6006665"/>
                        <a:gd name="connsiteY65-149322" fmla="*/ 914635 h 3006470"/>
                        <a:gd name="connsiteX66-149323" fmla="*/ 4786352 w 6006665"/>
                        <a:gd name="connsiteY66-149324" fmla="*/ 913531 h 3006470"/>
                        <a:gd name="connsiteX67-149325" fmla="*/ 4861343 w 6006665"/>
                        <a:gd name="connsiteY67-149326" fmla="*/ 933983 h 3006470"/>
                        <a:gd name="connsiteX68-149327" fmla="*/ 4893158 w 6006665"/>
                        <a:gd name="connsiteY68-149328" fmla="*/ 977160 h 3006470"/>
                        <a:gd name="connsiteX69-149329" fmla="*/ 4888613 w 6006665"/>
                        <a:gd name="connsiteY69-149330" fmla="*/ 1058968 h 3006470"/>
                        <a:gd name="connsiteX70-149331" fmla="*/ 4927677 w 6006665"/>
                        <a:gd name="connsiteY70-149332" fmla="*/ 1083640 h 3006470"/>
                        <a:gd name="connsiteX71-149333" fmla="*/ 4967605 w 6006665"/>
                        <a:gd name="connsiteY71-149334" fmla="*/ 1070331 h 3006470"/>
                        <a:gd name="connsiteX72-149335" fmla="*/ 5038051 w 6006665"/>
                        <a:gd name="connsiteY72-149336" fmla="*/ 1063513 h 3006470"/>
                        <a:gd name="connsiteX73-149337" fmla="*/ 5040730 w 6006665"/>
                        <a:gd name="connsiteY73-149338" fmla="*/ 1064406 h 3006470"/>
                        <a:gd name="connsiteX74-149339" fmla="*/ 5049958 w 6006665"/>
                        <a:gd name="connsiteY74-149340" fmla="*/ 1063513 h 3006470"/>
                        <a:gd name="connsiteX75-149341" fmla="*/ 5114249 w 6006665"/>
                        <a:gd name="connsiteY75-149342" fmla="*/ 1084944 h 3006470"/>
                        <a:gd name="connsiteX76-149343" fmla="*/ 5176671 w 6006665"/>
                        <a:gd name="connsiteY76-149344" fmla="*/ 1074876 h 3006470"/>
                        <a:gd name="connsiteX77-149345" fmla="*/ 5177801 w 6006665"/>
                        <a:gd name="connsiteY77-149346" fmla="*/ 1076614 h 3006470"/>
                        <a:gd name="connsiteX78-149347" fmla="*/ 5188578 w 6006665"/>
                        <a:gd name="connsiteY78-149348" fmla="*/ 1074876 h 3006470"/>
                        <a:gd name="connsiteX79-149349" fmla="*/ 5243719 w 6006665"/>
                        <a:gd name="connsiteY79-149350" fmla="*/ 1159707 h 3006470"/>
                        <a:gd name="connsiteX80-149351" fmla="*/ 5283477 w 6006665"/>
                        <a:gd name="connsiteY80-149352" fmla="*/ 1129415 h 3006470"/>
                        <a:gd name="connsiteX81-149353" fmla="*/ 5258480 w 6006665"/>
                        <a:gd name="connsiteY81-149354" fmla="*/ 1063513 h 3006470"/>
                        <a:gd name="connsiteX82-149355" fmla="*/ 5267570 w 6006665"/>
                        <a:gd name="connsiteY82-149356" fmla="*/ 1015792 h 3006470"/>
                        <a:gd name="connsiteX83-149357" fmla="*/ 5278896 w 6006665"/>
                        <a:gd name="connsiteY83-149358" fmla="*/ 1018841 h 3006470"/>
                        <a:gd name="connsiteX84-149359" fmla="*/ 5279477 w 6006665"/>
                        <a:gd name="connsiteY84-149360" fmla="*/ 1015792 h 3006470"/>
                        <a:gd name="connsiteX85-149361" fmla="*/ 5395510 w 6006665"/>
                        <a:gd name="connsiteY85-149362" fmla="*/ 1047031 h 3006470"/>
                        <a:gd name="connsiteX86-149363" fmla="*/ 5463001 w 6006665"/>
                        <a:gd name="connsiteY86-149364" fmla="*/ 1043061 h 3006470"/>
                        <a:gd name="connsiteX87-149365" fmla="*/ 5464386 w 6006665"/>
                        <a:gd name="connsiteY87-149366" fmla="*/ 1043680 h 3006470"/>
                        <a:gd name="connsiteX88-149367" fmla="*/ 5474909 w 6006665"/>
                        <a:gd name="connsiteY88-149368" fmla="*/ 1043061 h 3006470"/>
                        <a:gd name="connsiteX89-149369" fmla="*/ 5581715 w 6006665"/>
                        <a:gd name="connsiteY89-149370" fmla="*/ 1090783 h 3006470"/>
                        <a:gd name="connsiteX90-149371" fmla="*/ 5633981 w 6006665"/>
                        <a:gd name="connsiteY90-149372" fmla="*/ 1133960 h 3006470"/>
                        <a:gd name="connsiteX91-149373" fmla="*/ 5720335 w 6006665"/>
                        <a:gd name="connsiteY91-149374" fmla="*/ 1213496 h 3006470"/>
                        <a:gd name="connsiteX92-149375" fmla="*/ 5822595 w 6006665"/>
                        <a:gd name="connsiteY92-149376" fmla="*/ 1311212 h 3006470"/>
                        <a:gd name="connsiteX93-149377" fmla="*/ 5818051 w 6006665"/>
                        <a:gd name="connsiteY93-149378" fmla="*/ 1365751 h 3006470"/>
                        <a:gd name="connsiteX94-149379" fmla="*/ 5825679 w 6006665"/>
                        <a:gd name="connsiteY94-149380" fmla="*/ 1373379 h 3006470"/>
                        <a:gd name="connsiteX95-149381" fmla="*/ 5822051 w 6006665"/>
                        <a:gd name="connsiteY95-149382" fmla="*/ 1322574 h 3006470"/>
                        <a:gd name="connsiteX96-149383" fmla="*/ 5834092 w 6006665"/>
                        <a:gd name="connsiteY96-149384" fmla="*/ 1324447 h 3006470"/>
                        <a:gd name="connsiteX97-149385" fmla="*/ 5833958 w 6006665"/>
                        <a:gd name="connsiteY97-149386" fmla="*/ 1322574 h 3006470"/>
                        <a:gd name="connsiteX98-149387" fmla="*/ 5936219 w 6006665"/>
                        <a:gd name="connsiteY98-149388" fmla="*/ 1338481 h 3006470"/>
                        <a:gd name="connsiteX99-149389" fmla="*/ 6006665 w 6006665"/>
                        <a:gd name="connsiteY99-149390" fmla="*/ 1418018 h 3006470"/>
                        <a:gd name="connsiteX100-149391" fmla="*/ 5968033 w 6006665"/>
                        <a:gd name="connsiteY100-149392" fmla="*/ 1456650 h 3006470"/>
                        <a:gd name="connsiteX101-149393" fmla="*/ 5908949 w 6006665"/>
                        <a:gd name="connsiteY101-149394" fmla="*/ 1468012 h 3006470"/>
                        <a:gd name="connsiteX102-149395" fmla="*/ 5908949 w 6006665"/>
                        <a:gd name="connsiteY102-149396" fmla="*/ 1554366 h 3006470"/>
                        <a:gd name="connsiteX103-149397" fmla="*/ 5893042 w 6006665"/>
                        <a:gd name="connsiteY103-149398" fmla="*/ 1570273 h 3006470"/>
                        <a:gd name="connsiteX104-149399" fmla="*/ 5881135 w 6006665"/>
                        <a:gd name="connsiteY104-149400" fmla="*/ 1570273 h 3006470"/>
                        <a:gd name="connsiteX105-149401" fmla="*/ 5861227 w 6006665"/>
                        <a:gd name="connsiteY105-149402" fmla="*/ 1570273 h 3006470"/>
                        <a:gd name="connsiteX106-149403" fmla="*/ 5849321 w 6006665"/>
                        <a:gd name="connsiteY106-149404" fmla="*/ 1570273 h 3006470"/>
                        <a:gd name="connsiteX107-149405" fmla="*/ 5817506 w 6006665"/>
                        <a:gd name="connsiteY107-149406" fmla="*/ 1536186 h 3006470"/>
                        <a:gd name="connsiteX108-149407" fmla="*/ 5767511 w 6006665"/>
                        <a:gd name="connsiteY108-149408" fmla="*/ 1511189 h 3006470"/>
                        <a:gd name="connsiteX109-149409" fmla="*/ 5762967 w 6006665"/>
                        <a:gd name="connsiteY109-149410" fmla="*/ 1477102 h 3006470"/>
                        <a:gd name="connsiteX110-149411" fmla="*/ 5729132 w 6006665"/>
                        <a:gd name="connsiteY110-149412" fmla="*/ 1463170 h 3006470"/>
                        <a:gd name="connsiteX111-149413" fmla="*/ 5695337 w 6006665"/>
                        <a:gd name="connsiteY111-149414" fmla="*/ 1472557 h 3006470"/>
                        <a:gd name="connsiteX112-149415" fmla="*/ 5693366 w 6006665"/>
                        <a:gd name="connsiteY112-149416" fmla="*/ 1469797 h 3006470"/>
                        <a:gd name="connsiteX113-149417" fmla="*/ 5683431 w 6006665"/>
                        <a:gd name="connsiteY113-149418" fmla="*/ 1472557 h 3006470"/>
                        <a:gd name="connsiteX114-149419" fmla="*/ 5660706 w 6006665"/>
                        <a:gd name="connsiteY114-149420" fmla="*/ 1440742 h 3006470"/>
                        <a:gd name="connsiteX115-149421" fmla="*/ 5669644 w 6006665"/>
                        <a:gd name="connsiteY115-149422" fmla="*/ 1415717 h 3006470"/>
                        <a:gd name="connsiteX116-149423" fmla="*/ 5640799 w 6006665"/>
                        <a:gd name="connsiteY116-149424" fmla="*/ 1429380 h 3006470"/>
                        <a:gd name="connsiteX117-149425" fmla="*/ 5656705 w 6006665"/>
                        <a:gd name="connsiteY117-149426" fmla="*/ 1472557 h 3006470"/>
                        <a:gd name="connsiteX118-149427" fmla="*/ 5633981 w 6006665"/>
                        <a:gd name="connsiteY118-149428" fmla="*/ 1511189 h 3006470"/>
                        <a:gd name="connsiteX119-149429" fmla="*/ 5586259 w 6006665"/>
                        <a:gd name="connsiteY119-149430" fmla="*/ 1547548 h 3006470"/>
                        <a:gd name="connsiteX120-149431" fmla="*/ 5575676 w 6006665"/>
                        <a:gd name="connsiteY120-149432" fmla="*/ 1546540 h 3006470"/>
                        <a:gd name="connsiteX121-149433" fmla="*/ 5574353 w 6006665"/>
                        <a:gd name="connsiteY121-149434" fmla="*/ 1547548 h 3006470"/>
                        <a:gd name="connsiteX122-149435" fmla="*/ 5539436 w 6006665"/>
                        <a:gd name="connsiteY122-149436" fmla="*/ 1544223 h 3006470"/>
                        <a:gd name="connsiteX123-149437" fmla="*/ 5570352 w 6006665"/>
                        <a:gd name="connsiteY123-149438" fmla="*/ 1586180 h 3006470"/>
                        <a:gd name="connsiteX124-149439" fmla="*/ 5593077 w 6006665"/>
                        <a:gd name="connsiteY124-149440" fmla="*/ 1649809 h 3006470"/>
                        <a:gd name="connsiteX125-149441" fmla="*/ 5608984 w 6006665"/>
                        <a:gd name="connsiteY125-149442" fmla="*/ 1677079 h 3006470"/>
                        <a:gd name="connsiteX126-149443" fmla="*/ 5613529 w 6006665"/>
                        <a:gd name="connsiteY126-149444" fmla="*/ 1708893 h 3006470"/>
                        <a:gd name="connsiteX127-149445" fmla="*/ 5608984 w 6006665"/>
                        <a:gd name="connsiteY127-149446" fmla="*/ 1731618 h 3006470"/>
                        <a:gd name="connsiteX128-149447" fmla="*/ 5597799 w 6006665"/>
                        <a:gd name="connsiteY128-149448" fmla="*/ 1728009 h 3006470"/>
                        <a:gd name="connsiteX129-149449" fmla="*/ 5597077 w 6006665"/>
                        <a:gd name="connsiteY129-149450" fmla="*/ 1731618 h 3006470"/>
                        <a:gd name="connsiteX130-149451" fmla="*/ 5534271 w 6006665"/>
                        <a:gd name="connsiteY130-149452" fmla="*/ 1711358 h 3006470"/>
                        <a:gd name="connsiteX131-149453" fmla="*/ 5436277 w 6006665"/>
                        <a:gd name="connsiteY131-149454" fmla="*/ 1767977 h 3006470"/>
                        <a:gd name="connsiteX132-149455" fmla="*/ 5397645 w 6006665"/>
                        <a:gd name="connsiteY132-149456" fmla="*/ 1779340 h 3006470"/>
                        <a:gd name="connsiteX133-149457" fmla="*/ 5345378 w 6006665"/>
                        <a:gd name="connsiteY133-149458" fmla="*/ 1833879 h 3006470"/>
                        <a:gd name="connsiteX134-149459" fmla="*/ 5290839 w 6006665"/>
                        <a:gd name="connsiteY134-149460" fmla="*/ 1881600 h 3006470"/>
                        <a:gd name="connsiteX135-149461" fmla="*/ 5274932 w 6006665"/>
                        <a:gd name="connsiteY135-149462" fmla="*/ 1913415 h 3006470"/>
                        <a:gd name="connsiteX136-149463" fmla="*/ 5267238 w 6006665"/>
                        <a:gd name="connsiteY136-149464" fmla="*/ 1904988 h 3006470"/>
                        <a:gd name="connsiteX137-149465" fmla="*/ 5263025 w 6006665"/>
                        <a:gd name="connsiteY137-149466" fmla="*/ 1913415 h 3006470"/>
                        <a:gd name="connsiteX138-149467" fmla="*/ 5219538 w 6006665"/>
                        <a:gd name="connsiteY138-149468" fmla="*/ 1865787 h 3006470"/>
                        <a:gd name="connsiteX139-149469" fmla="*/ 5129494 w 6006665"/>
                        <a:gd name="connsiteY139-149470" fmla="*/ 1920232 h 3006470"/>
                        <a:gd name="connsiteX140-149471" fmla="*/ 5126389 w 6006665"/>
                        <a:gd name="connsiteY140-149472" fmla="*/ 1914910 h 3006470"/>
                        <a:gd name="connsiteX141-149473" fmla="*/ 5117587 w 6006665"/>
                        <a:gd name="connsiteY141-149474" fmla="*/ 1920232 h 3006470"/>
                        <a:gd name="connsiteX142-149475" fmla="*/ 5105544 w 6006665"/>
                        <a:gd name="connsiteY142-149476" fmla="*/ 1899586 h 3006470"/>
                        <a:gd name="connsiteX143-149477" fmla="*/ 5074955 w 6006665"/>
                        <a:gd name="connsiteY143-149478" fmla="*/ 1924777 h 3006470"/>
                        <a:gd name="connsiteX144-149479" fmla="*/ 5065718 w 6006665"/>
                        <a:gd name="connsiteY144-149480" fmla="*/ 1922578 h 3006470"/>
                        <a:gd name="connsiteX145-149481" fmla="*/ 5063048 w 6006665"/>
                        <a:gd name="connsiteY145-149482" fmla="*/ 1924777 h 3006470"/>
                        <a:gd name="connsiteX146-149483" fmla="*/ 5026594 w 6006665"/>
                        <a:gd name="connsiteY146-149484" fmla="*/ 1916098 h 3006470"/>
                        <a:gd name="connsiteX147-149485" fmla="*/ 5015871 w 6006665"/>
                        <a:gd name="connsiteY147-149486" fmla="*/ 1961137 h 3006470"/>
                        <a:gd name="connsiteX148-149487" fmla="*/ 4974967 w 6006665"/>
                        <a:gd name="connsiteY148-149488" fmla="*/ 2027038 h 3006470"/>
                        <a:gd name="connsiteX149-149489" fmla="*/ 4974967 w 6006665"/>
                        <a:gd name="connsiteY149-149490" fmla="*/ 2058853 h 3006470"/>
                        <a:gd name="connsiteX150-149491" fmla="*/ 5015871 w 6006665"/>
                        <a:gd name="connsiteY150-149492" fmla="*/ 2074760 h 3006470"/>
                        <a:gd name="connsiteX151-149493" fmla="*/ 5011326 w 6006665"/>
                        <a:gd name="connsiteY151-149494" fmla="*/ 2172476 h 3006470"/>
                        <a:gd name="connsiteX152-149495" fmla="*/ 4999419 w 6006665"/>
                        <a:gd name="connsiteY152-149496" fmla="*/ 2172476 h 3006470"/>
                        <a:gd name="connsiteX153-149497" fmla="*/ 4974967 w 6006665"/>
                        <a:gd name="connsiteY153-149498" fmla="*/ 2172476 h 3006470"/>
                        <a:gd name="connsiteX154-149499" fmla="*/ 4963605 w 6006665"/>
                        <a:gd name="connsiteY154-149500" fmla="*/ 2224742 h 3006470"/>
                        <a:gd name="connsiteX155-149501" fmla="*/ 4974967 w 6006665"/>
                        <a:gd name="connsiteY155-149502" fmla="*/ 2252012 h 3006470"/>
                        <a:gd name="connsiteX156-149503" fmla="*/ 4909065 w 6006665"/>
                        <a:gd name="connsiteY156-149504" fmla="*/ 2286099 h 3006470"/>
                        <a:gd name="connsiteX157-149505" fmla="*/ 4897703 w 6006665"/>
                        <a:gd name="connsiteY157-149506" fmla="*/ 2354273 h 3006470"/>
                        <a:gd name="connsiteX158-149507" fmla="*/ 4845437 w 6006665"/>
                        <a:gd name="connsiteY158-149508" fmla="*/ 2370180 h 3006470"/>
                        <a:gd name="connsiteX159-149509" fmla="*/ 4834074 w 6006665"/>
                        <a:gd name="connsiteY159-149510" fmla="*/ 2429264 h 3006470"/>
                        <a:gd name="connsiteX160-149511" fmla="*/ 4779535 w 6006665"/>
                        <a:gd name="connsiteY160-149512" fmla="*/ 2488348 h 3006470"/>
                        <a:gd name="connsiteX161-149513" fmla="*/ 4777225 w 6006665"/>
                        <a:gd name="connsiteY161-149514" fmla="*/ 2477952 h 3006470"/>
                        <a:gd name="connsiteX162-149515" fmla="*/ 4767628 w 6006665"/>
                        <a:gd name="connsiteY162-149516" fmla="*/ 2488348 h 3006470"/>
                        <a:gd name="connsiteX163-149517" fmla="*/ 4758538 w 6006665"/>
                        <a:gd name="connsiteY163-149518" fmla="*/ 2447444 h 3006470"/>
                        <a:gd name="connsiteX164-149519" fmla="*/ 4742631 w 6006665"/>
                        <a:gd name="connsiteY164-149520" fmla="*/ 2361090 h 3006470"/>
                        <a:gd name="connsiteX165-149521" fmla="*/ 4715361 w 6006665"/>
                        <a:gd name="connsiteY165-149522" fmla="*/ 2220198 h 3006470"/>
                        <a:gd name="connsiteX166-149523" fmla="*/ 4735813 w 6006665"/>
                        <a:gd name="connsiteY166-149524" fmla="*/ 2129299 h 3006470"/>
                        <a:gd name="connsiteX167-149525" fmla="*/ 4767628 w 6006665"/>
                        <a:gd name="connsiteY167-149526" fmla="*/ 2086122 h 3006470"/>
                        <a:gd name="connsiteX168-149527" fmla="*/ 4767628 w 6006665"/>
                        <a:gd name="connsiteY168-149528" fmla="*/ 2058853 h 3006470"/>
                        <a:gd name="connsiteX169-149529" fmla="*/ 4826712 w 6006665"/>
                        <a:gd name="connsiteY169-149530" fmla="*/ 2042945 h 3006470"/>
                        <a:gd name="connsiteX170-149531" fmla="*/ 4892613 w 6006665"/>
                        <a:gd name="connsiteY170-149532" fmla="*/ 1952047 h 3006470"/>
                        <a:gd name="connsiteX171-149533" fmla="*/ 4956243 w 6006665"/>
                        <a:gd name="connsiteY171-149534" fmla="*/ 1877056 h 3006470"/>
                        <a:gd name="connsiteX172-149535" fmla="*/ 5022143 w 6006665"/>
                        <a:gd name="connsiteY172-149536" fmla="*/ 1817971 h 3006470"/>
                        <a:gd name="connsiteX173-149537" fmla="*/ 5046694 w 6006665"/>
                        <a:gd name="connsiteY173-149538" fmla="*/ 1710844 h 3006470"/>
                        <a:gd name="connsiteX174-149539" fmla="*/ 5015871 w 6006665"/>
                        <a:gd name="connsiteY174-149540" fmla="*/ 1715711 h 3006470"/>
                        <a:gd name="connsiteX175-149541" fmla="*/ 4995419 w 6006665"/>
                        <a:gd name="connsiteY175-149542" fmla="*/ 1779340 h 3006470"/>
                        <a:gd name="connsiteX176-149543" fmla="*/ 4904521 w 6006665"/>
                        <a:gd name="connsiteY176-149544" fmla="*/ 1865693 h 3006470"/>
                        <a:gd name="connsiteX177-149545" fmla="*/ 4901708 w 6006665"/>
                        <a:gd name="connsiteY177-149546" fmla="*/ 1857053 h 3006470"/>
                        <a:gd name="connsiteX178-149547" fmla="*/ 4892613 w 6006665"/>
                        <a:gd name="connsiteY178-149548" fmla="*/ 1865693 h 3006470"/>
                        <a:gd name="connsiteX179-149549" fmla="*/ 4861835 w 6006665"/>
                        <a:gd name="connsiteY179-149550" fmla="*/ 1771159 h 3006470"/>
                        <a:gd name="connsiteX180-149551" fmla="*/ 4779535 w 6006665"/>
                        <a:gd name="connsiteY180-149552" fmla="*/ 1795247 h 3006470"/>
                        <a:gd name="connsiteX181-149553" fmla="*/ 4684091 w 6006665"/>
                        <a:gd name="connsiteY181-149554" fmla="*/ 1920232 h 3006470"/>
                        <a:gd name="connsiteX182-149555" fmla="*/ 4715906 w 6006665"/>
                        <a:gd name="connsiteY182-149556" fmla="*/ 1967954 h 3006470"/>
                        <a:gd name="connsiteX183-149557" fmla="*/ 4636369 w 6006665"/>
                        <a:gd name="connsiteY183-149558" fmla="*/ 1983861 h 3006470"/>
                        <a:gd name="connsiteX184-149559" fmla="*/ 4577285 w 6006665"/>
                        <a:gd name="connsiteY184-149560" fmla="*/ 1988406 h 3006470"/>
                        <a:gd name="connsiteX185-149561" fmla="*/ 4577373 w 6006665"/>
                        <a:gd name="connsiteY185-149562" fmla="*/ 1987484 h 3006470"/>
                        <a:gd name="connsiteX186-149563" fmla="*/ 4565379 w 6006665"/>
                        <a:gd name="connsiteY186-149564" fmla="*/ 1988406 h 3006470"/>
                        <a:gd name="connsiteX187-149565" fmla="*/ 4569923 w 6006665"/>
                        <a:gd name="connsiteY187-149566" fmla="*/ 1940685 h 3006470"/>
                        <a:gd name="connsiteX188-149567" fmla="*/ 4520081 w 6006665"/>
                        <a:gd name="connsiteY188-149568" fmla="*/ 1931099 h 3006470"/>
                        <a:gd name="connsiteX189-149569" fmla="*/ 4475025 w 6006665"/>
                        <a:gd name="connsiteY189-149570" fmla="*/ 1961137 h 3006470"/>
                        <a:gd name="connsiteX190-149571" fmla="*/ 4464394 w 6006665"/>
                        <a:gd name="connsiteY190-149572" fmla="*/ 1960286 h 3006470"/>
                        <a:gd name="connsiteX191-149573" fmla="*/ 4463118 w 6006665"/>
                        <a:gd name="connsiteY191-149574" fmla="*/ 1961137 h 3006470"/>
                        <a:gd name="connsiteX192-149575" fmla="*/ 4357637 w 6006665"/>
                        <a:gd name="connsiteY192-149576" fmla="*/ 1952698 h 3006470"/>
                        <a:gd name="connsiteX193-149577" fmla="*/ 4243233 w 6006665"/>
                        <a:gd name="connsiteY193-149578" fmla="*/ 1972499 h 3006470"/>
                        <a:gd name="connsiteX194-149579" fmla="*/ 4125065 w 6006665"/>
                        <a:gd name="connsiteY194-149580" fmla="*/ 2106574 h 3006470"/>
                        <a:gd name="connsiteX195-149581" fmla="*/ 3984173 w 6006665"/>
                        <a:gd name="connsiteY195-149582" fmla="*/ 2263374 h 3006470"/>
                        <a:gd name="connsiteX196-149583" fmla="*/ 4038712 w 6006665"/>
                        <a:gd name="connsiteY196-149584" fmla="*/ 2267919 h 3006470"/>
                        <a:gd name="connsiteX197-149585" fmla="*/ 4059164 w 6006665"/>
                        <a:gd name="connsiteY197-149586" fmla="*/ 2311096 h 3006470"/>
                        <a:gd name="connsiteX198-149587" fmla="*/ 4087782 w 6006665"/>
                        <a:gd name="connsiteY198-149588" fmla="*/ 2319513 h 3006470"/>
                        <a:gd name="connsiteX199-149589" fmla="*/ 4106341 w 6006665"/>
                        <a:gd name="connsiteY199-149590" fmla="*/ 2290644 h 3006470"/>
                        <a:gd name="connsiteX200-149591" fmla="*/ 4117411 w 6006665"/>
                        <a:gd name="connsiteY200-149592" fmla="*/ 2291946 h 3006470"/>
                        <a:gd name="connsiteX201-149593" fmla="*/ 4118248 w 6006665"/>
                        <a:gd name="connsiteY201-149594" fmla="*/ 2290644 h 3006470"/>
                        <a:gd name="connsiteX202-149595" fmla="*/ 4156880 w 6006665"/>
                        <a:gd name="connsiteY202-149596" fmla="*/ 2295189 h 3006470"/>
                        <a:gd name="connsiteX203-149597" fmla="*/ 4211419 w 6006665"/>
                        <a:gd name="connsiteY203-149598" fmla="*/ 2365635 h 3006470"/>
                        <a:gd name="connsiteX204-149599" fmla="*/ 4215964 w 6006665"/>
                        <a:gd name="connsiteY204-149600" fmla="*/ 2413357 h 3006470"/>
                        <a:gd name="connsiteX205-149601" fmla="*/ 4184149 w 6006665"/>
                        <a:gd name="connsiteY205-149602" fmla="*/ 2472441 h 3006470"/>
                        <a:gd name="connsiteX206-149603" fmla="*/ 4177332 w 6006665"/>
                        <a:gd name="connsiteY206-149604" fmla="*/ 2542887 h 3006470"/>
                        <a:gd name="connsiteX207-149605" fmla="*/ 4161425 w 6006665"/>
                        <a:gd name="connsiteY207-149606" fmla="*/ 2629241 h 3006470"/>
                        <a:gd name="connsiteX208-149607" fmla="*/ 4109158 w 6006665"/>
                        <a:gd name="connsiteY208-149608" fmla="*/ 2708777 h 3006470"/>
                        <a:gd name="connsiteX209-149609" fmla="*/ 4097796 w 6006665"/>
                        <a:gd name="connsiteY209-149610" fmla="*/ 2747409 h 3006470"/>
                        <a:gd name="connsiteX210-149611" fmla="*/ 4043257 w 6006665"/>
                        <a:gd name="connsiteY210-149612" fmla="*/ 2806493 h 3006470"/>
                        <a:gd name="connsiteX211-149613" fmla="*/ 3995535 w 6006665"/>
                        <a:gd name="connsiteY211-149614" fmla="*/ 2865577 h 3006470"/>
                        <a:gd name="connsiteX212-149615" fmla="*/ 3975083 w 6006665"/>
                        <a:gd name="connsiteY212-149616" fmla="*/ 2897392 h 3006470"/>
                        <a:gd name="connsiteX213-149617" fmla="*/ 3925089 w 6006665"/>
                        <a:gd name="connsiteY213-149618" fmla="*/ 2924661 h 3006470"/>
                        <a:gd name="connsiteX214-149619" fmla="*/ 3913182 w 6006665"/>
                        <a:gd name="connsiteY214-149620" fmla="*/ 2924661 h 3006470"/>
                        <a:gd name="connsiteX215-149621" fmla="*/ 3904637 w 6006665"/>
                        <a:gd name="connsiteY215-149622" fmla="*/ 2924661 h 3006470"/>
                        <a:gd name="connsiteX216-149623" fmla="*/ 3892729 w 6006665"/>
                        <a:gd name="connsiteY216-149624" fmla="*/ 2924661 h 3006470"/>
                        <a:gd name="connsiteX217-149625" fmla="*/ 3871063 w 6006665"/>
                        <a:gd name="connsiteY217-149626" fmla="*/ 2908412 h 3006470"/>
                        <a:gd name="connsiteX218-149627" fmla="*/ 3829645 w 6006665"/>
                        <a:gd name="connsiteY218-149628" fmla="*/ 2936024 h 3006470"/>
                        <a:gd name="connsiteX219-149629" fmla="*/ 3822828 w 6006665"/>
                        <a:gd name="connsiteY219-149630" fmla="*/ 2956476 h 3006470"/>
                        <a:gd name="connsiteX220-149631" fmla="*/ 3818283 w 6006665"/>
                        <a:gd name="connsiteY220-149632" fmla="*/ 2947386 h 3006470"/>
                        <a:gd name="connsiteX221-149633" fmla="*/ 3818283 w 6006665"/>
                        <a:gd name="connsiteY221-149634" fmla="*/ 2935660 h 3006470"/>
                        <a:gd name="connsiteX222-149635" fmla="*/ 3817738 w 6006665"/>
                        <a:gd name="connsiteY222-149636" fmla="*/ 2936024 h 3006470"/>
                        <a:gd name="connsiteX223-149637" fmla="*/ 3810921 w 6006665"/>
                        <a:gd name="connsiteY223-149638" fmla="*/ 2956476 h 3006470"/>
                        <a:gd name="connsiteX224-149639" fmla="*/ 3806376 w 6006665"/>
                        <a:gd name="connsiteY224-149640" fmla="*/ 2947386 h 3006470"/>
                        <a:gd name="connsiteX225-149641" fmla="*/ 3806376 w 6006665"/>
                        <a:gd name="connsiteY225-149642" fmla="*/ 2920116 h 3006470"/>
                        <a:gd name="connsiteX226-149643" fmla="*/ 3818283 w 6006665"/>
                        <a:gd name="connsiteY226-149644" fmla="*/ 2920116 h 3006470"/>
                        <a:gd name="connsiteX227-149645" fmla="*/ 3826828 w 6006665"/>
                        <a:gd name="connsiteY227-149646" fmla="*/ 2920116 h 3006470"/>
                        <a:gd name="connsiteX228-149647" fmla="*/ 3833645 w 6006665"/>
                        <a:gd name="connsiteY228-149648" fmla="*/ 2861032 h 3006470"/>
                        <a:gd name="connsiteX229-149649" fmla="*/ 3822283 w 6006665"/>
                        <a:gd name="connsiteY229-149650" fmla="*/ 2817856 h 3006470"/>
                        <a:gd name="connsiteX230-149651" fmla="*/ 3849553 w 6006665"/>
                        <a:gd name="connsiteY230-149652" fmla="*/ 2795131 h 3006470"/>
                        <a:gd name="connsiteX231-149653" fmla="*/ 3858814 w 6006665"/>
                        <a:gd name="connsiteY231-149654" fmla="*/ 2797336 h 3006470"/>
                        <a:gd name="connsiteX232-149655" fmla="*/ 3861460 w 6006665"/>
                        <a:gd name="connsiteY232-149656" fmla="*/ 2795131 h 3006470"/>
                        <a:gd name="connsiteX233-149657" fmla="*/ 3898487 w 6006665"/>
                        <a:gd name="connsiteY233-149658" fmla="*/ 2803947 h 3006470"/>
                        <a:gd name="connsiteX234-149659" fmla="*/ 3919999 w 6006665"/>
                        <a:gd name="connsiteY234-149660" fmla="*/ 2758772 h 3006470"/>
                        <a:gd name="connsiteX235-149661" fmla="*/ 3935906 w 6006665"/>
                        <a:gd name="connsiteY235-149662" fmla="*/ 2699687 h 3006470"/>
                        <a:gd name="connsiteX236-149663" fmla="*/ 3947269 w 6006665"/>
                        <a:gd name="connsiteY236-149664" fmla="*/ 2676963 h 3006470"/>
                        <a:gd name="connsiteX237-149665" fmla="*/ 3966292 w 6006665"/>
                        <a:gd name="connsiteY237-149666" fmla="*/ 2632575 h 3006470"/>
                        <a:gd name="connsiteX238-149667" fmla="*/ 3915999 w 6006665"/>
                        <a:gd name="connsiteY238-149668" fmla="*/ 2645148 h 3006470"/>
                        <a:gd name="connsiteX239-149669" fmla="*/ 3888729 w 6006665"/>
                        <a:gd name="connsiteY239-149670" fmla="*/ 2667873 h 3006470"/>
                        <a:gd name="connsiteX240-149671" fmla="*/ 3876822 w 6006665"/>
                        <a:gd name="connsiteY240-149672" fmla="*/ 2667873 h 3006470"/>
                        <a:gd name="connsiteX241-149673" fmla="*/ 3829645 w 6006665"/>
                        <a:gd name="connsiteY241-149674" fmla="*/ 2667873 h 3006470"/>
                        <a:gd name="connsiteX242-149675" fmla="*/ 3817738 w 6006665"/>
                        <a:gd name="connsiteY242-149676" fmla="*/ 2667873 h 3006470"/>
                        <a:gd name="connsiteX243-149677" fmla="*/ 3801831 w 6006665"/>
                        <a:gd name="connsiteY243-149678" fmla="*/ 2613334 h 3006470"/>
                        <a:gd name="connsiteX244-149679" fmla="*/ 3758654 w 6006665"/>
                        <a:gd name="connsiteY244-149680" fmla="*/ 2574702 h 3006470"/>
                        <a:gd name="connsiteX245-149681" fmla="*/ 3692753 w 6006665"/>
                        <a:gd name="connsiteY245-149682" fmla="*/ 2558795 h 3006470"/>
                        <a:gd name="connsiteX246-149683" fmla="*/ 3683663 w 6006665"/>
                        <a:gd name="connsiteY246-149684" fmla="*/ 2499711 h 3006470"/>
                        <a:gd name="connsiteX247-149685" fmla="*/ 3672301 w 6006665"/>
                        <a:gd name="connsiteY247-149686" fmla="*/ 2467896 h 3006470"/>
                        <a:gd name="connsiteX248-149687" fmla="*/ 3656393 w 6006665"/>
                        <a:gd name="connsiteY248-149688" fmla="*/ 2440627 h 3006470"/>
                        <a:gd name="connsiteX249-149689" fmla="*/ 3633669 w 6006665"/>
                        <a:gd name="connsiteY249-149690" fmla="*/ 2381542 h 3006470"/>
                        <a:gd name="connsiteX250-149691" fmla="*/ 3601854 w 6006665"/>
                        <a:gd name="connsiteY250-149692" fmla="*/ 2361090 h 3006470"/>
                        <a:gd name="connsiteX251-149693" fmla="*/ 3545995 w 6006665"/>
                        <a:gd name="connsiteY251-149694" fmla="*/ 2339606 h 3006470"/>
                        <a:gd name="connsiteX252-149695" fmla="*/ 3506955 w 6006665"/>
                        <a:gd name="connsiteY252-149696" fmla="*/ 2345183 h 3006470"/>
                        <a:gd name="connsiteX253-149697" fmla="*/ 3463779 w 6006665"/>
                        <a:gd name="connsiteY253-149698" fmla="*/ 2354273 h 3006470"/>
                        <a:gd name="connsiteX254-149699" fmla="*/ 3431964 w 6006665"/>
                        <a:gd name="connsiteY254-149700" fmla="*/ 2381542 h 3006470"/>
                        <a:gd name="connsiteX255-149701" fmla="*/ 3452416 w 6006665"/>
                        <a:gd name="connsiteY255-149702" fmla="*/ 2397450 h 3006470"/>
                        <a:gd name="connsiteX256-149703" fmla="*/ 3452416 w 6006665"/>
                        <a:gd name="connsiteY256-149704" fmla="*/ 2429264 h 3006470"/>
                        <a:gd name="connsiteX257-149705" fmla="*/ 3431964 w 6006665"/>
                        <a:gd name="connsiteY257-149706" fmla="*/ 2451989 h 3006470"/>
                        <a:gd name="connsiteX258-149707" fmla="*/ 3400150 w 6006665"/>
                        <a:gd name="connsiteY258-149708" fmla="*/ 2511073 h 3006470"/>
                        <a:gd name="connsiteX259-149709" fmla="*/ 3400150 w 6006665"/>
                        <a:gd name="connsiteY259-149710" fmla="*/ 2538343 h 3006470"/>
                        <a:gd name="connsiteX260-149711" fmla="*/ 3350155 w 6006665"/>
                        <a:gd name="connsiteY260-149712" fmla="*/ 2570157 h 3006470"/>
                        <a:gd name="connsiteX261-149713" fmla="*/ 3342342 w 6006665"/>
                        <a:gd name="connsiteY261-149714" fmla="*/ 2567553 h 3006470"/>
                        <a:gd name="connsiteX262-149715" fmla="*/ 3338249 w 6006665"/>
                        <a:gd name="connsiteY262-149716" fmla="*/ 2570157 h 3006470"/>
                        <a:gd name="connsiteX263-149717" fmla="*/ 3290527 w 6006665"/>
                        <a:gd name="connsiteY263-149718" fmla="*/ 2554250 h 3006470"/>
                        <a:gd name="connsiteX264-149719" fmla="*/ 3259257 w 6006665"/>
                        <a:gd name="connsiteY264-149720" fmla="*/ 2554250 h 3006470"/>
                        <a:gd name="connsiteX265-149721" fmla="*/ 3247350 w 6006665"/>
                        <a:gd name="connsiteY265-149722" fmla="*/ 2554250 h 3006470"/>
                        <a:gd name="connsiteX266-149723" fmla="*/ 3231443 w 6006665"/>
                        <a:gd name="connsiteY266-149724" fmla="*/ 2538343 h 3006470"/>
                        <a:gd name="connsiteX267-149725" fmla="*/ 3213271 w 6006665"/>
                        <a:gd name="connsiteY267-149726" fmla="*/ 2533799 h 3006470"/>
                        <a:gd name="connsiteX268-149727" fmla="*/ 3168359 w 6006665"/>
                        <a:gd name="connsiteY268-149728" fmla="*/ 2570157 h 3006470"/>
                        <a:gd name="connsiteX269-149729" fmla="*/ 3120637 w 6006665"/>
                        <a:gd name="connsiteY269-149730" fmla="*/ 2581519 h 3006470"/>
                        <a:gd name="connsiteX270-149731" fmla="*/ 3082005 w 6006665"/>
                        <a:gd name="connsiteY270-149732" fmla="*/ 2597427 h 3006470"/>
                        <a:gd name="connsiteX271-149733" fmla="*/ 3074460 w 6006665"/>
                        <a:gd name="connsiteY271-149734" fmla="*/ 2595630 h 3006470"/>
                        <a:gd name="connsiteX272-149735" fmla="*/ 3070098 w 6006665"/>
                        <a:gd name="connsiteY272-149736" fmla="*/ 2597427 h 3006470"/>
                        <a:gd name="connsiteX273-149737" fmla="*/ 3022376 w 6006665"/>
                        <a:gd name="connsiteY273-149738" fmla="*/ 2586064 h 3006470"/>
                        <a:gd name="connsiteX274-149739" fmla="*/ 3000196 w 6006665"/>
                        <a:gd name="connsiteY274-149740" fmla="*/ 2586064 h 3006470"/>
                        <a:gd name="connsiteX275-149741" fmla="*/ 2988289 w 6006665"/>
                        <a:gd name="connsiteY275-149742" fmla="*/ 2586064 h 3006470"/>
                        <a:gd name="connsiteX276-149743" fmla="*/ 2967837 w 6006665"/>
                        <a:gd name="connsiteY276-149744" fmla="*/ 2554250 h 3006470"/>
                        <a:gd name="connsiteX277-149745" fmla="*/ 2929205 w 6006665"/>
                        <a:gd name="connsiteY277-149746" fmla="*/ 2526980 h 3006470"/>
                        <a:gd name="connsiteX278-149747" fmla="*/ 2902153 w 6006665"/>
                        <a:gd name="connsiteY278-149748" fmla="*/ 2523116 h 3006470"/>
                        <a:gd name="connsiteX279-149749" fmla="*/ 2861576 w 6006665"/>
                        <a:gd name="connsiteY279-149750" fmla="*/ 2526980 h 3006470"/>
                        <a:gd name="connsiteX280-149751" fmla="*/ 2822944 w 6006665"/>
                        <a:gd name="connsiteY280-149752" fmla="*/ 2538343 h 3006470"/>
                        <a:gd name="connsiteX281-149753" fmla="*/ 2818139 w 6006665"/>
                        <a:gd name="connsiteY281-149754" fmla="*/ 2536254 h 3006470"/>
                        <a:gd name="connsiteX282-149755" fmla="*/ 2811037 w 6006665"/>
                        <a:gd name="connsiteY282-149756" fmla="*/ 2538343 h 3006470"/>
                        <a:gd name="connsiteX283-149757" fmla="*/ 2758770 w 6006665"/>
                        <a:gd name="connsiteY283-149758" fmla="*/ 2515618 h 3006470"/>
                        <a:gd name="connsiteX284-149759" fmla="*/ 2751953 w 6006665"/>
                        <a:gd name="connsiteY284-149760" fmla="*/ 2472441 h 3006470"/>
                        <a:gd name="connsiteX285-149761" fmla="*/ 2708776 w 6006665"/>
                        <a:gd name="connsiteY285-149762" fmla="*/ 2456534 h 3006470"/>
                        <a:gd name="connsiteX286-149763" fmla="*/ 2676962 w 6006665"/>
                        <a:gd name="connsiteY286-149764" fmla="*/ 2451989 h 3006470"/>
                        <a:gd name="connsiteX287-149765" fmla="*/ 2642534 w 6006665"/>
                        <a:gd name="connsiteY287-149766" fmla="*/ 2430245 h 3006470"/>
                        <a:gd name="connsiteX288-149767" fmla="*/ 2609333 w 6006665"/>
                        <a:gd name="connsiteY288-149768" fmla="*/ 2488348 h 3006470"/>
                        <a:gd name="connsiteX289-149769" fmla="*/ 2625240 w 6006665"/>
                        <a:gd name="connsiteY289-149770" fmla="*/ 2522435 h 3006470"/>
                        <a:gd name="connsiteX290-149771" fmla="*/ 2586608 w 6006665"/>
                        <a:gd name="connsiteY290-149772" fmla="*/ 2558795 h 3006470"/>
                        <a:gd name="connsiteX291-149773" fmla="*/ 2577105 w 6006665"/>
                        <a:gd name="connsiteY291-149774" fmla="*/ 2556532 h 3006470"/>
                        <a:gd name="connsiteX292-149775" fmla="*/ 2574701 w 6006665"/>
                        <a:gd name="connsiteY292-149776" fmla="*/ 2558795 h 3006470"/>
                        <a:gd name="connsiteX293-149777" fmla="*/ 2526979 w 6006665"/>
                        <a:gd name="connsiteY293-149778" fmla="*/ 2547432 h 3006470"/>
                        <a:gd name="connsiteX294-149779" fmla="*/ 2490620 w 6006665"/>
                        <a:gd name="connsiteY294-149780" fmla="*/ 2542887 h 3006470"/>
                        <a:gd name="connsiteX295-149781" fmla="*/ 2463350 w 6006665"/>
                        <a:gd name="connsiteY295-149782" fmla="*/ 2515618 h 3006470"/>
                        <a:gd name="connsiteX296-149783" fmla="*/ 2436625 w 6006665"/>
                        <a:gd name="connsiteY296-149784" fmla="*/ 2515618 h 3006470"/>
                        <a:gd name="connsiteX297-149785" fmla="*/ 2424718 w 6006665"/>
                        <a:gd name="connsiteY297-149786" fmla="*/ 2515618 h 3006470"/>
                        <a:gd name="connsiteX298-149787" fmla="*/ 2398858 w 6006665"/>
                        <a:gd name="connsiteY298-149788" fmla="*/ 2502687 h 3006470"/>
                        <a:gd name="connsiteX299-149789" fmla="*/ 2350272 w 6006665"/>
                        <a:gd name="connsiteY299-149790" fmla="*/ 2526980 h 3006470"/>
                        <a:gd name="connsiteX300-149791" fmla="*/ 2282098 w 6006665"/>
                        <a:gd name="connsiteY300-149792" fmla="*/ 2574702 h 3006470"/>
                        <a:gd name="connsiteX301-149793" fmla="*/ 2238921 w 6006665"/>
                        <a:gd name="connsiteY301-149794" fmla="*/ 2586064 h 3006470"/>
                        <a:gd name="connsiteX302-149795" fmla="*/ 2227559 w 6006665"/>
                        <a:gd name="connsiteY302-149796" fmla="*/ 2590609 h 3006470"/>
                        <a:gd name="connsiteX303-149797" fmla="*/ 2225178 w 6006665"/>
                        <a:gd name="connsiteY303-149798" fmla="*/ 2586799 h 3006470"/>
                        <a:gd name="connsiteX304-149799" fmla="*/ 2215652 w 6006665"/>
                        <a:gd name="connsiteY304-149800" fmla="*/ 2590609 h 3006470"/>
                        <a:gd name="connsiteX305-149801" fmla="*/ 2193596 w 6006665"/>
                        <a:gd name="connsiteY305-149802" fmla="*/ 2555320 h 3006470"/>
                        <a:gd name="connsiteX306-149803" fmla="*/ 2157112 w 6006665"/>
                        <a:gd name="connsiteY306-149804" fmla="*/ 2558795 h 3006470"/>
                        <a:gd name="connsiteX307-149805" fmla="*/ 2156291 w 6006665"/>
                        <a:gd name="connsiteY307-149806" fmla="*/ 2557739 h 3006470"/>
                        <a:gd name="connsiteX308-149807" fmla="*/ 2145205 w 6006665"/>
                        <a:gd name="connsiteY308-149808" fmla="*/ 2558795 h 3006470"/>
                        <a:gd name="connsiteX309-149809" fmla="*/ 2129298 w 6006665"/>
                        <a:gd name="connsiteY309-149810" fmla="*/ 2538343 h 3006470"/>
                        <a:gd name="connsiteX310-149811" fmla="*/ 2102029 w 6006665"/>
                        <a:gd name="connsiteY310-149812" fmla="*/ 2526980 h 3006470"/>
                        <a:gd name="connsiteX311-149813" fmla="*/ 2086121 w 6006665"/>
                        <a:gd name="connsiteY311-149814" fmla="*/ 2495166 h 3006470"/>
                        <a:gd name="connsiteX312-149815" fmla="*/ 2070005 w 6006665"/>
                        <a:gd name="connsiteY312-149816" fmla="*/ 2486212 h 3006470"/>
                        <a:gd name="connsiteX313-149817" fmla="*/ 2027582 w 6006665"/>
                        <a:gd name="connsiteY313-149818" fmla="*/ 2499711 h 3006470"/>
                        <a:gd name="connsiteX314-149819" fmla="*/ 2023845 w 6006665"/>
                        <a:gd name="connsiteY314-149820" fmla="*/ 2497111 h 3006470"/>
                        <a:gd name="connsiteX315-149821" fmla="*/ 2018675 w 6006665"/>
                        <a:gd name="connsiteY315-149822" fmla="*/ 2499711 h 3006470"/>
                        <a:gd name="connsiteX316-149823" fmla="*/ 1971363 w 6006665"/>
                        <a:gd name="connsiteY316-149824" fmla="*/ 2468885 h 3006470"/>
                        <a:gd name="connsiteX317-149825" fmla="*/ 1952591 w 6006665"/>
                        <a:gd name="connsiteY317-149826" fmla="*/ 2495166 h 3006470"/>
                        <a:gd name="connsiteX318-149827" fmla="*/ 1947518 w 6006665"/>
                        <a:gd name="connsiteY318-149828" fmla="*/ 2485599 h 3006470"/>
                        <a:gd name="connsiteX319-149829" fmla="*/ 1940684 w 6006665"/>
                        <a:gd name="connsiteY319-149830" fmla="*/ 2495166 h 3006470"/>
                        <a:gd name="connsiteX320-149831" fmla="*/ 1861147 w 6006665"/>
                        <a:gd name="connsiteY320-149832" fmla="*/ 2345183 h 3006470"/>
                        <a:gd name="connsiteX321-149833" fmla="*/ 1811153 w 6006665"/>
                        <a:gd name="connsiteY321-149834" fmla="*/ 2295189 h 3006470"/>
                        <a:gd name="connsiteX322-149835" fmla="*/ 1813950 w 6006665"/>
                        <a:gd name="connsiteY322-149836" fmla="*/ 2292043 h 3006470"/>
                        <a:gd name="connsiteX323-149837" fmla="*/ 802724 w 6006665"/>
                        <a:gd name="connsiteY323-149838" fmla="*/ 2704232 h 3006470"/>
                        <a:gd name="connsiteX324-149839" fmla="*/ 766365 w 6006665"/>
                        <a:gd name="connsiteY324-149840" fmla="*/ 2779224 h 3006470"/>
                        <a:gd name="connsiteX325-149841" fmla="*/ 727733 w 6006665"/>
                        <a:gd name="connsiteY325-149842" fmla="*/ 2838308 h 3006470"/>
                        <a:gd name="connsiteX326-149843" fmla="*/ 759548 w 6006665"/>
                        <a:gd name="connsiteY326-149844" fmla="*/ 2881485 h 3006470"/>
                        <a:gd name="connsiteX327-149845" fmla="*/ 759548 w 6006665"/>
                        <a:gd name="connsiteY327-149846" fmla="*/ 2920116 h 3006470"/>
                        <a:gd name="connsiteX328-149847" fmla="*/ 798179 w 6006665"/>
                        <a:gd name="connsiteY328-149848" fmla="*/ 2979201 h 3006470"/>
                        <a:gd name="connsiteX329-149849" fmla="*/ 775455 w 6006665"/>
                        <a:gd name="connsiteY329-149850" fmla="*/ 2995108 h 3006470"/>
                        <a:gd name="connsiteX330-149851" fmla="*/ 770910 w 6006665"/>
                        <a:gd name="connsiteY330-149852" fmla="*/ 3006470 h 3006470"/>
                        <a:gd name="connsiteX331-149853" fmla="*/ 759003 w 6006665"/>
                        <a:gd name="connsiteY331-149854" fmla="*/ 3006470 h 3006470"/>
                        <a:gd name="connsiteX332-149855" fmla="*/ 755003 w 6006665"/>
                        <a:gd name="connsiteY332-149856" fmla="*/ 3006470 h 3006470"/>
                        <a:gd name="connsiteX333-149857" fmla="*/ 743096 w 6006665"/>
                        <a:gd name="connsiteY333-149858" fmla="*/ 3006470 h 3006470"/>
                        <a:gd name="connsiteX334-149859" fmla="*/ 715826 w 6006665"/>
                        <a:gd name="connsiteY334-149860" fmla="*/ 2972383 h 3006470"/>
                        <a:gd name="connsiteX335-149861" fmla="*/ 704464 w 6006665"/>
                        <a:gd name="connsiteY335-149862" fmla="*/ 2972383 h 3006470"/>
                        <a:gd name="connsiteX336-149863" fmla="*/ 684012 w 6006665"/>
                        <a:gd name="connsiteY336-149864" fmla="*/ 2963293 h 3006470"/>
                        <a:gd name="connsiteX337-149865" fmla="*/ 672649 w 6006665"/>
                        <a:gd name="connsiteY337-149866" fmla="*/ 2940569 h 3006470"/>
                        <a:gd name="connsiteX338-149867" fmla="*/ 645222 w 6006665"/>
                        <a:gd name="connsiteY338-149868" fmla="*/ 2932732 h 3006470"/>
                        <a:gd name="connsiteX339-149869" fmla="*/ 625472 w 6006665"/>
                        <a:gd name="connsiteY339-149870" fmla="*/ 2936024 h 3006470"/>
                        <a:gd name="connsiteX340-149871" fmla="*/ 623771 w 6006665"/>
                        <a:gd name="connsiteY340-149872" fmla="*/ 2934323 h 3006470"/>
                        <a:gd name="connsiteX341-149873" fmla="*/ 613565 w 6006665"/>
                        <a:gd name="connsiteY341-149874" fmla="*/ 2936024 h 3006470"/>
                        <a:gd name="connsiteX342-149875" fmla="*/ 609020 w 6006665"/>
                        <a:gd name="connsiteY342-149876" fmla="*/ 2931479 h 3006470"/>
                        <a:gd name="connsiteX343-149877" fmla="*/ 559026 w 6006665"/>
                        <a:gd name="connsiteY343-149878" fmla="*/ 2904209 h 3006470"/>
                        <a:gd name="connsiteX344-149879" fmla="*/ 506760 w 6006665"/>
                        <a:gd name="connsiteY344-149880" fmla="*/ 2897392 h 3006470"/>
                        <a:gd name="connsiteX345-149881" fmla="*/ 483280 w 6006665"/>
                        <a:gd name="connsiteY345-149882" fmla="*/ 2890683 h 3006470"/>
                        <a:gd name="connsiteX346-149883" fmla="*/ 480035 w 6006665"/>
                        <a:gd name="connsiteY346-149884" fmla="*/ 2892847 h 3006470"/>
                        <a:gd name="connsiteX347-149885" fmla="*/ 475042 w 6006665"/>
                        <a:gd name="connsiteY347-149886" fmla="*/ 2888329 h 3006470"/>
                        <a:gd name="connsiteX348-149887" fmla="*/ 474945 w 6006665"/>
                        <a:gd name="connsiteY348-149888" fmla="*/ 2888302 h 3006470"/>
                        <a:gd name="connsiteX349-149889" fmla="*/ 468128 w 6006665"/>
                        <a:gd name="connsiteY349-149890" fmla="*/ 2892847 h 3006470"/>
                        <a:gd name="connsiteX350-149891" fmla="*/ 420406 w 6006665"/>
                        <a:gd name="connsiteY350-149892" fmla="*/ 2849670 h 3006470"/>
                        <a:gd name="connsiteX351-149893" fmla="*/ 381774 w 6006665"/>
                        <a:gd name="connsiteY351-149894" fmla="*/ 2833763 h 3006470"/>
                        <a:gd name="connsiteX352-149895" fmla="*/ 349960 w 6006665"/>
                        <a:gd name="connsiteY352-149896" fmla="*/ 2801948 h 3006470"/>
                        <a:gd name="connsiteX353-149897" fmla="*/ 377229 w 6006665"/>
                        <a:gd name="connsiteY353-149898" fmla="*/ 2795131 h 3006470"/>
                        <a:gd name="connsiteX354-149899" fmla="*/ 404499 w 6006665"/>
                        <a:gd name="connsiteY354-149900" fmla="*/ 2747409 h 3006470"/>
                        <a:gd name="connsiteX355-149901" fmla="*/ 388591 w 6006665"/>
                        <a:gd name="connsiteY355-149902" fmla="*/ 2731502 h 3006470"/>
                        <a:gd name="connsiteX356-149903" fmla="*/ 440858 w 6006665"/>
                        <a:gd name="connsiteY356-149904" fmla="*/ 2704232 h 3006470"/>
                        <a:gd name="connsiteX357-149905" fmla="*/ 440858 w 6006665"/>
                        <a:gd name="connsiteY357-149906" fmla="*/ 2701176 h 3006470"/>
                        <a:gd name="connsiteX358-149907" fmla="*/ 416406 w 6006665"/>
                        <a:gd name="connsiteY358-149908" fmla="*/ 2704232 h 3006470"/>
                        <a:gd name="connsiteX359-149909" fmla="*/ 416406 w 6006665"/>
                        <a:gd name="connsiteY359-149910" fmla="*/ 2702744 h 3006470"/>
                        <a:gd name="connsiteX360-149911" fmla="*/ 404499 w 6006665"/>
                        <a:gd name="connsiteY360-149912" fmla="*/ 2704232 h 3006470"/>
                        <a:gd name="connsiteX361-149913" fmla="*/ 404499 w 6006665"/>
                        <a:gd name="connsiteY361-149914" fmla="*/ 2683780 h 3006470"/>
                        <a:gd name="connsiteX362-149915" fmla="*/ 424951 w 6006665"/>
                        <a:gd name="connsiteY362-149916" fmla="*/ 2667873 h 3006470"/>
                        <a:gd name="connsiteX363-149917" fmla="*/ 463583 w 6006665"/>
                        <a:gd name="connsiteY363-149918" fmla="*/ 2661056 h 3006470"/>
                        <a:gd name="connsiteX364-149919" fmla="*/ 468128 w 6006665"/>
                        <a:gd name="connsiteY364-149920" fmla="*/ 2645148 h 3006470"/>
                        <a:gd name="connsiteX365-149921" fmla="*/ 456765 w 6006665"/>
                        <a:gd name="connsiteY365-149922" fmla="*/ 2613334 h 3006470"/>
                        <a:gd name="connsiteX366-149923" fmla="*/ 474945 w 6006665"/>
                        <a:gd name="connsiteY366-149924" fmla="*/ 2586064 h 3006470"/>
                        <a:gd name="connsiteX367-149925" fmla="*/ 474945 w 6006665"/>
                        <a:gd name="connsiteY367-149926" fmla="*/ 2565612 h 3006470"/>
                        <a:gd name="connsiteX368-149927" fmla="*/ 420406 w 6006665"/>
                        <a:gd name="connsiteY368-149928" fmla="*/ 2547432 h 3006470"/>
                        <a:gd name="connsiteX369-149929" fmla="*/ 409588 w 6006665"/>
                        <a:gd name="connsiteY369-149930" fmla="*/ 2547432 h 3006470"/>
                        <a:gd name="connsiteX370-149931" fmla="*/ 397681 w 6006665"/>
                        <a:gd name="connsiteY370-149932" fmla="*/ 2547432 h 3006470"/>
                        <a:gd name="connsiteX371-149933" fmla="*/ 379485 w 6006665"/>
                        <a:gd name="connsiteY371-149934" fmla="*/ 2525193 h 3006470"/>
                        <a:gd name="connsiteX372-149935" fmla="*/ 357322 w 6006665"/>
                        <a:gd name="connsiteY372-149936" fmla="*/ 2531525 h 3006470"/>
                        <a:gd name="connsiteX373-149937" fmla="*/ 352842 w 6006665"/>
                        <a:gd name="connsiteY373-149938" fmla="*/ 2529403 h 3006470"/>
                        <a:gd name="connsiteX374-149939" fmla="*/ 345415 w 6006665"/>
                        <a:gd name="connsiteY374-149940" fmla="*/ 2531525 h 3006470"/>
                        <a:gd name="connsiteX375-149941" fmla="*/ 302238 w 6006665"/>
                        <a:gd name="connsiteY375-149942" fmla="*/ 2511073 h 3006470"/>
                        <a:gd name="connsiteX376-149943" fmla="*/ 302238 w 6006665"/>
                        <a:gd name="connsiteY376-149944" fmla="*/ 2499711 h 3006470"/>
                        <a:gd name="connsiteX377-149945" fmla="*/ 286331 w 6006665"/>
                        <a:gd name="connsiteY377-149946" fmla="*/ 2472441 h 3006470"/>
                        <a:gd name="connsiteX378-149947" fmla="*/ 270968 w 6006665"/>
                        <a:gd name="connsiteY378-149948" fmla="*/ 2472441 h 3006470"/>
                        <a:gd name="connsiteX379-149949" fmla="*/ 259061 w 6006665"/>
                        <a:gd name="connsiteY379-149950" fmla="*/ 2472441 h 3006470"/>
                        <a:gd name="connsiteX380-149951" fmla="*/ 254516 w 6006665"/>
                        <a:gd name="connsiteY380-149952" fmla="*/ 2456534 h 3006470"/>
                        <a:gd name="connsiteX381-149953" fmla="*/ 263606 w 6006665"/>
                        <a:gd name="connsiteY381-149954" fmla="*/ 2440627 h 3006470"/>
                        <a:gd name="connsiteX382-149955" fmla="*/ 243991 w 6006665"/>
                        <a:gd name="connsiteY382-149956" fmla="*/ 2410114 h 3006470"/>
                        <a:gd name="connsiteX383-149957" fmla="*/ 216429 w 6006665"/>
                        <a:gd name="connsiteY383-149958" fmla="*/ 2413357 h 3006470"/>
                        <a:gd name="connsiteX384-149959" fmla="*/ 212956 w 6006665"/>
                        <a:gd name="connsiteY384-149960" fmla="*/ 2412365 h 3006470"/>
                        <a:gd name="connsiteX385-149961" fmla="*/ 204522 w 6006665"/>
                        <a:gd name="connsiteY385-149962" fmla="*/ 2413357 h 3006470"/>
                        <a:gd name="connsiteX386-149963" fmla="*/ 199623 w 6006665"/>
                        <a:gd name="connsiteY386-149964" fmla="*/ 2411957 h 3006470"/>
                        <a:gd name="connsiteX387-149965" fmla="*/ 195977 w 6006665"/>
                        <a:gd name="connsiteY387-149966" fmla="*/ 2424719 h 3006470"/>
                        <a:gd name="connsiteX388-149967" fmla="*/ 184968 w 6006665"/>
                        <a:gd name="connsiteY388-149968" fmla="*/ 2421574 h 3006470"/>
                        <a:gd name="connsiteX389-149969" fmla="*/ 184070 w 6006665"/>
                        <a:gd name="connsiteY389-149970" fmla="*/ 2424719 h 3006470"/>
                        <a:gd name="connsiteX390-149971" fmla="*/ 168163 w 6006665"/>
                        <a:gd name="connsiteY390-149972" fmla="*/ 2420184 h 3006470"/>
                        <a:gd name="connsiteX391-149973" fmla="*/ 156800 w 6006665"/>
                        <a:gd name="connsiteY391-149974" fmla="*/ 2381542 h 3006470"/>
                        <a:gd name="connsiteX392-149975" fmla="*/ 152255 w 6006665"/>
                        <a:gd name="connsiteY392-149976" fmla="*/ 2365635 h 3006470"/>
                        <a:gd name="connsiteX393-149977" fmla="*/ 156800 w 6006665"/>
                        <a:gd name="connsiteY393-149978" fmla="*/ 2361090 h 3006470"/>
                        <a:gd name="connsiteX394-149979" fmla="*/ 168707 w 6006665"/>
                        <a:gd name="connsiteY394-149980" fmla="*/ 2361090 h 3006470"/>
                        <a:gd name="connsiteX395-149981" fmla="*/ 188615 w 6006665"/>
                        <a:gd name="connsiteY395-149982" fmla="*/ 2361090 h 3006470"/>
                        <a:gd name="connsiteX396-149983" fmla="*/ 199977 w 6006665"/>
                        <a:gd name="connsiteY396-149984" fmla="*/ 2349728 h 3006470"/>
                        <a:gd name="connsiteX397-149985" fmla="*/ 188615 w 6006665"/>
                        <a:gd name="connsiteY397-149986" fmla="*/ 2327003 h 3006470"/>
                        <a:gd name="connsiteX398-149987" fmla="*/ 168163 w 6006665"/>
                        <a:gd name="connsiteY398-149988" fmla="*/ 2317914 h 3006470"/>
                        <a:gd name="connsiteX399-149989" fmla="*/ 168163 w 6006665"/>
                        <a:gd name="connsiteY399-149990" fmla="*/ 2311096 h 3006470"/>
                        <a:gd name="connsiteX400-149991" fmla="*/ 152255 w 6006665"/>
                        <a:gd name="connsiteY400-149992" fmla="*/ 2295189 h 3006470"/>
                        <a:gd name="connsiteX401-149993" fmla="*/ 129531 w 6006665"/>
                        <a:gd name="connsiteY401-149994" fmla="*/ 2258829 h 3006470"/>
                        <a:gd name="connsiteX402-149995" fmla="*/ 140893 w 6006665"/>
                        <a:gd name="connsiteY402-149996" fmla="*/ 2236105 h 3006470"/>
                        <a:gd name="connsiteX403-149997" fmla="*/ 136348 w 6006665"/>
                        <a:gd name="connsiteY403-149998" fmla="*/ 2208835 h 3006470"/>
                        <a:gd name="connsiteX404-149999" fmla="*/ 103789 w 6006665"/>
                        <a:gd name="connsiteY404-150000" fmla="*/ 2195428 h 3006470"/>
                        <a:gd name="connsiteX405-150001" fmla="*/ 93716 w 6006665"/>
                        <a:gd name="connsiteY405-150002" fmla="*/ 2199745 h 3006470"/>
                        <a:gd name="connsiteX406-150003" fmla="*/ 91868 w 6006665"/>
                        <a:gd name="connsiteY406-150004" fmla="*/ 2195434 h 3006470"/>
                        <a:gd name="connsiteX407-150005" fmla="*/ 81809 w 6006665"/>
                        <a:gd name="connsiteY407-150006" fmla="*/ 2199745 h 3006470"/>
                        <a:gd name="connsiteX408-150007" fmla="*/ 74992 w 6006665"/>
                        <a:gd name="connsiteY408-150008" fmla="*/ 2183838 h 3006470"/>
                        <a:gd name="connsiteX409-150009" fmla="*/ 34087 w 6006665"/>
                        <a:gd name="connsiteY409-150010" fmla="*/ 2172476 h 3006470"/>
                        <a:gd name="connsiteX410-150011" fmla="*/ 22725 w 6006665"/>
                        <a:gd name="connsiteY410-150012" fmla="*/ 2129299 h 3006470"/>
                        <a:gd name="connsiteX411-150013" fmla="*/ 22725 w 6006665"/>
                        <a:gd name="connsiteY411-150014" fmla="*/ 2097484 h 3006470"/>
                        <a:gd name="connsiteX412-150015" fmla="*/ 0 w 6006665"/>
                        <a:gd name="connsiteY412-150016" fmla="*/ 2081577 h 3006470"/>
                        <a:gd name="connsiteX413-150017" fmla="*/ 15907 w 6006665"/>
                        <a:gd name="connsiteY413-150018" fmla="*/ 2058853 h 3006470"/>
                        <a:gd name="connsiteX414-150019" fmla="*/ 6818 w 6006665"/>
                        <a:gd name="connsiteY414-150020" fmla="*/ 1995224 h 3006470"/>
                        <a:gd name="connsiteX415-150021" fmla="*/ 34087 w 6006665"/>
                        <a:gd name="connsiteY415-150022" fmla="*/ 1952047 h 3006470"/>
                        <a:gd name="connsiteX416-150023" fmla="*/ 27270 w 6006665"/>
                        <a:gd name="connsiteY416-150024" fmla="*/ 1940685 h 3006470"/>
                        <a:gd name="connsiteX417-150025" fmla="*/ 70447 w 6006665"/>
                        <a:gd name="connsiteY417-150026" fmla="*/ 1902053 h 3006470"/>
                        <a:gd name="connsiteX418-150027" fmla="*/ 27270 w 6006665"/>
                        <a:gd name="connsiteY418-150028" fmla="*/ 1865693 h 3006470"/>
                        <a:gd name="connsiteX419-150029" fmla="*/ 109078 w 6006665"/>
                        <a:gd name="connsiteY419-150030" fmla="*/ 1767977 h 3006470"/>
                        <a:gd name="connsiteX420-150031" fmla="*/ 145438 w 6006665"/>
                        <a:gd name="connsiteY420-150032" fmla="*/ 1724800 h 3006470"/>
                        <a:gd name="connsiteX421-150033" fmla="*/ 156800 w 6006665"/>
                        <a:gd name="connsiteY421-150034" fmla="*/ 1681624 h 3006470"/>
                        <a:gd name="connsiteX422-150035" fmla="*/ 102261 w 6006665"/>
                        <a:gd name="connsiteY422-150036" fmla="*/ 1629357 h 3006470"/>
                        <a:gd name="connsiteX423-150037" fmla="*/ 118168 w 6006665"/>
                        <a:gd name="connsiteY423-150038" fmla="*/ 1574818 h 3006470"/>
                        <a:gd name="connsiteX424-150039" fmla="*/ 86354 w 6006665"/>
                        <a:gd name="connsiteY424-150040" fmla="*/ 1511189 h 3006470"/>
                        <a:gd name="connsiteX425-150041" fmla="*/ 298238 w 6006665"/>
                        <a:gd name="connsiteY425-150042" fmla="*/ 1554366 h 3006470"/>
                        <a:gd name="connsiteX426-150043" fmla="*/ 345959 w 6006665"/>
                        <a:gd name="connsiteY426-150044" fmla="*/ 1586180 h 3006470"/>
                        <a:gd name="connsiteX427-150045" fmla="*/ 362087 w 6006665"/>
                        <a:gd name="connsiteY427-150046" fmla="*/ 1595588 h 3006470"/>
                        <a:gd name="connsiteX428-150047" fmla="*/ 365867 w 6006665"/>
                        <a:gd name="connsiteY428-150048" fmla="*/ 1563455 h 3006470"/>
                        <a:gd name="connsiteX429-150049" fmla="*/ 345415 w 6006665"/>
                        <a:gd name="connsiteY429-150050" fmla="*/ 1527096 h 3006470"/>
                        <a:gd name="connsiteX430-150051" fmla="*/ 365867 w 6006665"/>
                        <a:gd name="connsiteY430-150052" fmla="*/ 1495281 h 3006470"/>
                        <a:gd name="connsiteX431-150053" fmla="*/ 374560 w 6006665"/>
                        <a:gd name="connsiteY431-150054" fmla="*/ 1500280 h 3006470"/>
                        <a:gd name="connsiteX432-150055" fmla="*/ 377774 w 6006665"/>
                        <a:gd name="connsiteY432-150056" fmla="*/ 1495281 h 3006470"/>
                        <a:gd name="connsiteX433-150057" fmla="*/ 461933 w 6006665"/>
                        <a:gd name="connsiteY433-150058" fmla="*/ 1543673 h 3006470"/>
                        <a:gd name="connsiteX434-150059" fmla="*/ 484035 w 6006665"/>
                        <a:gd name="connsiteY434-150060" fmla="*/ 1527096 h 3006470"/>
                        <a:gd name="connsiteX435-150061" fmla="*/ 463583 w 6006665"/>
                        <a:gd name="connsiteY435-150062" fmla="*/ 1461194 h 3006470"/>
                        <a:gd name="connsiteX436-150063" fmla="*/ 1677078 w 6006665"/>
                        <a:gd name="connsiteY436-150064" fmla="*/ 1370296 h 3006470"/>
                        <a:gd name="connsiteX437-150065" fmla="*/ 1720255 w 6006665"/>
                        <a:gd name="connsiteY437-150066" fmla="*/ 1349844 h 3006470"/>
                        <a:gd name="connsiteX438-150067" fmla="*/ 1731617 w 6006665"/>
                        <a:gd name="connsiteY438-150068" fmla="*/ 1299850 h 3006470"/>
                        <a:gd name="connsiteX439-150069" fmla="*/ 1758887 w 6006665"/>
                        <a:gd name="connsiteY439-150070" fmla="*/ 1256673 h 3006470"/>
                        <a:gd name="connsiteX440-150071" fmla="*/ 1736162 w 6006665"/>
                        <a:gd name="connsiteY440-150072" fmla="*/ 1197589 h 3006470"/>
                        <a:gd name="connsiteX441-150073" fmla="*/ 1758887 w 6006665"/>
                        <a:gd name="connsiteY441-150074" fmla="*/ 1133960 h 3006470"/>
                        <a:gd name="connsiteX442-150075" fmla="*/ 1704347 w 6006665"/>
                        <a:gd name="connsiteY442-150076" fmla="*/ 1070331 h 3006470"/>
                        <a:gd name="connsiteX443-150077" fmla="*/ 1736162 w 6006665"/>
                        <a:gd name="connsiteY443-150078" fmla="*/ 961252 h 3006470"/>
                        <a:gd name="connsiteX444-150079" fmla="*/ 1688440 w 6006665"/>
                        <a:gd name="connsiteY444-150080" fmla="*/ 865809 h 3006470"/>
                        <a:gd name="connsiteX445-150081" fmla="*/ 1752069 w 6006665"/>
                        <a:gd name="connsiteY445-150082" fmla="*/ 788545 h 3006470"/>
                        <a:gd name="connsiteX446-150083" fmla="*/ 1747524 w 6006665"/>
                        <a:gd name="connsiteY446-150084" fmla="*/ 704464 h 3006470"/>
                        <a:gd name="connsiteX447-150085" fmla="*/ 1763431 w 6006665"/>
                        <a:gd name="connsiteY447-150086" fmla="*/ 697647 h 3006470"/>
                        <a:gd name="connsiteX448-150087" fmla="*/ 1764877 w 6006665"/>
                        <a:gd name="connsiteY448-150088" fmla="*/ 702130 h 3006470"/>
                        <a:gd name="connsiteX449-150089" fmla="*/ 1775339 w 6006665"/>
                        <a:gd name="connsiteY449-150090" fmla="*/ 697647 h 3006470"/>
                        <a:gd name="connsiteX450-150091" fmla="*/ 1798063 w 6006665"/>
                        <a:gd name="connsiteY450-150092" fmla="*/ 768093 h 3006470"/>
                        <a:gd name="connsiteX451-150093" fmla="*/ 1791454 w 6006665"/>
                        <a:gd name="connsiteY451-150094" fmla="*/ 815304 h 3006470"/>
                        <a:gd name="connsiteX452-150095" fmla="*/ 1854330 w 6006665"/>
                        <a:gd name="connsiteY452-150096" fmla="*/ 772638 h 3006470"/>
                        <a:gd name="connsiteX453-150097" fmla="*/ 1931594 w 6006665"/>
                        <a:gd name="connsiteY453-150098" fmla="*/ 763548 h 3006470"/>
                        <a:gd name="connsiteX454-150099" fmla="*/ 1932772 w 6006665"/>
                        <a:gd name="connsiteY454-150100" fmla="*/ 764810 h 3006470"/>
                        <a:gd name="connsiteX455-150101" fmla="*/ 1943501 w 6006665"/>
                        <a:gd name="connsiteY455-150102" fmla="*/ 763548 h 3006470"/>
                        <a:gd name="connsiteX456-150103" fmla="*/ 1988608 w 6006665"/>
                        <a:gd name="connsiteY456-150104" fmla="*/ 811877 h 3006470"/>
                        <a:gd name="connsiteX457-150105" fmla="*/ 1963408 w 6006665"/>
                        <a:gd name="connsiteY457-150106" fmla="*/ 736278 h 3006470"/>
                        <a:gd name="connsiteX458-150107" fmla="*/ 1963408 w 6006665"/>
                        <a:gd name="connsiteY458-150108" fmla="*/ 595386 h 3006470"/>
                        <a:gd name="connsiteX459-150109" fmla="*/ 2027037 w 6006665"/>
                        <a:gd name="connsiteY459-150110" fmla="*/ 574934 h 3006470"/>
                        <a:gd name="connsiteX460-150111" fmla="*/ 2037269 w 6006665"/>
                        <a:gd name="connsiteY460-150112" fmla="*/ 575472 h 3006470"/>
                        <a:gd name="connsiteX461-150113" fmla="*/ 2038944 w 6006665"/>
                        <a:gd name="connsiteY461-150114" fmla="*/ 574934 h 3006470"/>
                        <a:gd name="connsiteX462-150115" fmla="*/ 2115414 w 6006665"/>
                        <a:gd name="connsiteY462-150116" fmla="*/ 578958 h 3006470"/>
                        <a:gd name="connsiteX463-150117" fmla="*/ 2192927 w 6006665"/>
                        <a:gd name="connsiteY463-150118" fmla="*/ 559026 h 3006470"/>
                        <a:gd name="connsiteX464-150119" fmla="*/ 2167930 w 6006665"/>
                        <a:gd name="connsiteY464-150120" fmla="*/ 493125 h 3006470"/>
                        <a:gd name="connsiteX465-150121" fmla="*/ 2204289 w 6006665"/>
                        <a:gd name="connsiteY465-150122" fmla="*/ 402226 h 3006470"/>
                        <a:gd name="connsiteX466-150123" fmla="*/ 2247466 w 6006665"/>
                        <a:gd name="connsiteY466-150124" fmla="*/ 397681 h 3006470"/>
                        <a:gd name="connsiteX467-150125" fmla="*/ 2317913 w 6006665"/>
                        <a:gd name="connsiteY467-150126" fmla="*/ 322690 h 3006470"/>
                        <a:gd name="connsiteX468-150127" fmla="*/ 2420183 w 6006665"/>
                        <a:gd name="connsiteY468-150128" fmla="*/ 304510 h 3006470"/>
                        <a:gd name="connsiteX469-150129" fmla="*/ 2429263 w 6006665"/>
                        <a:gd name="connsiteY469-150130" fmla="*/ 263606 h 3006470"/>
                        <a:gd name="connsiteX470-150131" fmla="*/ 2526979 w 6006665"/>
                        <a:gd name="connsiteY470-150132" fmla="*/ 252244 h 3006470"/>
                        <a:gd name="connsiteX471-150133" fmla="*/ 2528058 w 6006665"/>
                        <a:gd name="connsiteY471-150134" fmla="*/ 253503 h 3006470"/>
                        <a:gd name="connsiteX472-150135" fmla="*/ 2538886 w 6006665"/>
                        <a:gd name="connsiteY472-150136" fmla="*/ 252244 h 3006470"/>
                        <a:gd name="connsiteX473-150137" fmla="*/ 2560820 w 6006665"/>
                        <a:gd name="connsiteY473-150138" fmla="*/ 277833 h 3006470"/>
                        <a:gd name="connsiteX474-150139" fmla="*/ 2640602 w 6006665"/>
                        <a:gd name="connsiteY474-150140" fmla="*/ 202249 h 3006470"/>
                        <a:gd name="connsiteX475-150141" fmla="*/ 2652509 w 6006665"/>
                        <a:gd name="connsiteY475-150142" fmla="*/ 202249 h 3006470"/>
                        <a:gd name="connsiteX476-150143" fmla="*/ 2704231 w 6006665"/>
                        <a:gd name="connsiteY476-150144" fmla="*/ 202249 h 3006470"/>
                        <a:gd name="connsiteX477-150145" fmla="*/ 2715593 w 6006665"/>
                        <a:gd name="connsiteY477-150146" fmla="*/ 134075 h 3006470"/>
                        <a:gd name="connsiteX478-150147" fmla="*/ 2751953 w 6006665"/>
                        <a:gd name="connsiteY478-150148" fmla="*/ 68174 h 3006470"/>
                        <a:gd name="connsiteX479-150149" fmla="*/ 2838307 w 6006665"/>
                        <a:gd name="connsiteY479-150150" fmla="*/ 0 h 3006470"/>
                        <a:gd name="connsiteX0-150151" fmla="*/ 1791129 w 6006665"/>
                        <a:gd name="connsiteY0-150152" fmla="*/ 817622 h 3006470"/>
                        <a:gd name="connsiteX1-150153" fmla="*/ 1782156 w 6006665"/>
                        <a:gd name="connsiteY1-150154" fmla="*/ 881716 h 3006470"/>
                        <a:gd name="connsiteX2-150155" fmla="*/ 1809554 w 6006665"/>
                        <a:gd name="connsiteY2-150156" fmla="*/ 895415 h 3006470"/>
                        <a:gd name="connsiteX3-150157" fmla="*/ 1791129 w 6006665"/>
                        <a:gd name="connsiteY3-150158" fmla="*/ 817622 h 3006470"/>
                        <a:gd name="connsiteX4-150159" fmla="*/ 2838307 w 6006665"/>
                        <a:gd name="connsiteY4-150160" fmla="*/ 0 h 3006470"/>
                        <a:gd name="connsiteX5-150161" fmla="*/ 2844246 w 6006665"/>
                        <a:gd name="connsiteY5-150162" fmla="*/ 4711 h 3006470"/>
                        <a:gd name="connsiteX6-150163" fmla="*/ 2850213 w 6006665"/>
                        <a:gd name="connsiteY6-150164" fmla="*/ 0 h 3006470"/>
                        <a:gd name="connsiteX7-150165" fmla="*/ 2916115 w 6006665"/>
                        <a:gd name="connsiteY7-150166" fmla="*/ 52267 h 3006470"/>
                        <a:gd name="connsiteX8-150167" fmla="*/ 2861576 w 6006665"/>
                        <a:gd name="connsiteY8-150168" fmla="*/ 90899 h 3006470"/>
                        <a:gd name="connsiteX9-150169" fmla="*/ 2947929 w 6006665"/>
                        <a:gd name="connsiteY9-150170" fmla="*/ 118168 h 3006470"/>
                        <a:gd name="connsiteX10-150171" fmla="*/ 2957621 w 6006665"/>
                        <a:gd name="connsiteY10-150172" fmla="*/ 186006 h 3006470"/>
                        <a:gd name="connsiteX11-150173" fmla="*/ 2979199 w 6006665"/>
                        <a:gd name="connsiteY11-150174" fmla="*/ 161345 h 3006470"/>
                        <a:gd name="connsiteX12-150175" fmla="*/ 2991106 w 6006665"/>
                        <a:gd name="connsiteY12-150176" fmla="*/ 161345 h 3006470"/>
                        <a:gd name="connsiteX13-150177" fmla="*/ 3086005 w 6006665"/>
                        <a:gd name="connsiteY13-150178" fmla="*/ 161345 h 3006470"/>
                        <a:gd name="connsiteX14-150179" fmla="*/ 3097912 w 6006665"/>
                        <a:gd name="connsiteY14-150180" fmla="*/ 161345 h 3006470"/>
                        <a:gd name="connsiteX15-150181" fmla="*/ 3179721 w 6006665"/>
                        <a:gd name="connsiteY15-150182" fmla="*/ 236336 h 3006470"/>
                        <a:gd name="connsiteX16-150183" fmla="*/ 3211535 w 6006665"/>
                        <a:gd name="connsiteY16-150184" fmla="*/ 295420 h 3006470"/>
                        <a:gd name="connsiteX17-150185" fmla="*/ 3200173 w 6006665"/>
                        <a:gd name="connsiteY17-150186" fmla="*/ 370412 h 3006470"/>
                        <a:gd name="connsiteX18-150187" fmla="*/ 3161541 w 6006665"/>
                        <a:gd name="connsiteY18-150188" fmla="*/ 413589 h 3006470"/>
                        <a:gd name="connsiteX19-150189" fmla="*/ 3066097 w 6006665"/>
                        <a:gd name="connsiteY19-150190" fmla="*/ 488580 h 3006470"/>
                        <a:gd name="connsiteX20-150191" fmla="*/ 3034283 w 6006665"/>
                        <a:gd name="connsiteY20-150192" fmla="*/ 531757 h 3006470"/>
                        <a:gd name="connsiteX21-150193" fmla="*/ 3082005 w 6006665"/>
                        <a:gd name="connsiteY21-150194" fmla="*/ 547664 h 3006470"/>
                        <a:gd name="connsiteX22-150195" fmla="*/ 3129459 w 6006665"/>
                        <a:gd name="connsiteY22-150196" fmla="*/ 575345 h 3006470"/>
                        <a:gd name="connsiteX23-150197" fmla="*/ 3156451 w 6006665"/>
                        <a:gd name="connsiteY23-150198" fmla="*/ 552209 h 3006470"/>
                        <a:gd name="connsiteX24-150199" fmla="*/ 3158460 w 6006665"/>
                        <a:gd name="connsiteY24-150200" fmla="*/ 560693 h 3006470"/>
                        <a:gd name="connsiteX25-150201" fmla="*/ 3168359 w 6006665"/>
                        <a:gd name="connsiteY25-150202" fmla="*/ 552209 h 3006470"/>
                        <a:gd name="connsiteX26-150203" fmla="*/ 3184984 w 6006665"/>
                        <a:gd name="connsiteY26-150204" fmla="*/ 622402 h 3006470"/>
                        <a:gd name="connsiteX27-150205" fmla="*/ 3192811 w 6006665"/>
                        <a:gd name="connsiteY27-150206" fmla="*/ 606748 h 3006470"/>
                        <a:gd name="connsiteX28-150207" fmla="*/ 3251895 w 6006665"/>
                        <a:gd name="connsiteY28-150208" fmla="*/ 586296 h 3006470"/>
                        <a:gd name="connsiteX29-150209" fmla="*/ 3259833 w 6006665"/>
                        <a:gd name="connsiteY29-150210" fmla="*/ 587670 h 3006470"/>
                        <a:gd name="connsiteX30-150211" fmla="*/ 3263802 w 6006665"/>
                        <a:gd name="connsiteY30-150212" fmla="*/ 586296 h 3006470"/>
                        <a:gd name="connsiteX31-150213" fmla="*/ 3381970 w 6006665"/>
                        <a:gd name="connsiteY31-150214" fmla="*/ 606748 h 3006470"/>
                        <a:gd name="connsiteX32-150215" fmla="*/ 3388787 w 6006665"/>
                        <a:gd name="connsiteY32-150216" fmla="*/ 665832 h 3006470"/>
                        <a:gd name="connsiteX33-150217" fmla="*/ 3531529 w 6006665"/>
                        <a:gd name="connsiteY33-150218" fmla="*/ 686823 h 3006470"/>
                        <a:gd name="connsiteX34-150219" fmla="*/ 3538225 w 6006665"/>
                        <a:gd name="connsiteY34-150220" fmla="*/ 590841 h 3006470"/>
                        <a:gd name="connsiteX35-150221" fmla="*/ 3549910 w 6006665"/>
                        <a:gd name="connsiteY35-150222" fmla="*/ 594028 h 3006470"/>
                        <a:gd name="connsiteX36-150223" fmla="*/ 3550132 w 6006665"/>
                        <a:gd name="connsiteY36-150224" fmla="*/ 590841 h 3006470"/>
                        <a:gd name="connsiteX37-150225" fmla="*/ 3625123 w 6006665"/>
                        <a:gd name="connsiteY37-150226" fmla="*/ 611293 h 3006470"/>
                        <a:gd name="connsiteX38-150227" fmla="*/ 3672301 w 6006665"/>
                        <a:gd name="connsiteY38-150228" fmla="*/ 611293 h 3006470"/>
                        <a:gd name="connsiteX39-150229" fmla="*/ 3684207 w 6006665"/>
                        <a:gd name="connsiteY39-150230" fmla="*/ 611293 h 3006470"/>
                        <a:gd name="connsiteX40-150231" fmla="*/ 3743291 w 6006665"/>
                        <a:gd name="connsiteY40-150232" fmla="*/ 677194 h 3006470"/>
                        <a:gd name="connsiteX41-150233" fmla="*/ 3759199 w 6006665"/>
                        <a:gd name="connsiteY41-150234" fmla="*/ 756731 h 3006470"/>
                        <a:gd name="connsiteX42-150235" fmla="*/ 3738747 w 6006665"/>
                        <a:gd name="connsiteY42-150236" fmla="*/ 806725 h 3006470"/>
                        <a:gd name="connsiteX43-150237" fmla="*/ 3786469 w 6006665"/>
                        <a:gd name="connsiteY43-150238" fmla="*/ 897623 h 3006470"/>
                        <a:gd name="connsiteX44-150239" fmla="*/ 3835603 w 6006665"/>
                        <a:gd name="connsiteY44-150240" fmla="*/ 933529 h 3006470"/>
                        <a:gd name="connsiteX45-150241" fmla="*/ 3865460 w 6006665"/>
                        <a:gd name="connsiteY45-150242" fmla="*/ 822632 h 3006470"/>
                        <a:gd name="connsiteX46-150243" fmla="*/ 3875077 w 6006665"/>
                        <a:gd name="connsiteY46-150244" fmla="*/ 831139 h 3006470"/>
                        <a:gd name="connsiteX47-150245" fmla="*/ 3877367 w 6006665"/>
                        <a:gd name="connsiteY47-150246" fmla="*/ 822632 h 3006470"/>
                        <a:gd name="connsiteX48-150247" fmla="*/ 3932151 w 6006665"/>
                        <a:gd name="connsiteY48-150248" fmla="*/ 871095 h 3006470"/>
                        <a:gd name="connsiteX49-150249" fmla="*/ 3988173 w 6006665"/>
                        <a:gd name="connsiteY49-150250" fmla="*/ 843084 h 3006470"/>
                        <a:gd name="connsiteX50-150251" fmla="*/ 3993852 w 6006665"/>
                        <a:gd name="connsiteY50-150252" fmla="*/ 846199 h 3006470"/>
                        <a:gd name="connsiteX51-150253" fmla="*/ 4000080 w 6006665"/>
                        <a:gd name="connsiteY51-150254" fmla="*/ 843084 h 3006470"/>
                        <a:gd name="connsiteX52-150255" fmla="*/ 4062426 w 6006665"/>
                        <a:gd name="connsiteY52-150256" fmla="*/ 877274 h 3006470"/>
                        <a:gd name="connsiteX53-150257" fmla="*/ 4085889 w 6006665"/>
                        <a:gd name="connsiteY53-150258" fmla="*/ 849902 h 3006470"/>
                        <a:gd name="connsiteX54-150259" fmla="*/ 4095563 w 6006665"/>
                        <a:gd name="connsiteY54-150260" fmla="*/ 852506 h 3006470"/>
                        <a:gd name="connsiteX55-150261" fmla="*/ 4097796 w 6006665"/>
                        <a:gd name="connsiteY55-150262" fmla="*/ 849902 h 3006470"/>
                        <a:gd name="connsiteX56-150263" fmla="*/ 4144150 w 6006665"/>
                        <a:gd name="connsiteY56-150264" fmla="*/ 862382 h 3006470"/>
                        <a:gd name="connsiteX57-150265" fmla="*/ 4117703 w 6006665"/>
                        <a:gd name="connsiteY57-150266" fmla="*/ 752186 h 3006470"/>
                        <a:gd name="connsiteX58-150267" fmla="*/ 4165425 w 6006665"/>
                        <a:gd name="connsiteY58-150268" fmla="*/ 697647 h 3006470"/>
                        <a:gd name="connsiteX59-150269" fmla="*/ 4175231 w 6006665"/>
                        <a:gd name="connsiteY59-150270" fmla="*/ 700048 h 3006470"/>
                        <a:gd name="connsiteX60-150271" fmla="*/ 4177332 w 6006665"/>
                        <a:gd name="connsiteY60-150272" fmla="*/ 697647 h 3006470"/>
                        <a:gd name="connsiteX61-150273" fmla="*/ 4511384 w 6006665"/>
                        <a:gd name="connsiteY61-150274" fmla="*/ 779455 h 3006470"/>
                        <a:gd name="connsiteX62-150275" fmla="*/ 4543199 w 6006665"/>
                        <a:gd name="connsiteY62-150276" fmla="*/ 849902 h 3006470"/>
                        <a:gd name="connsiteX63-150277" fmla="*/ 4639242 w 6006665"/>
                        <a:gd name="connsiteY63-150278" fmla="*/ 932544 h 3006470"/>
                        <a:gd name="connsiteX64-150279" fmla="*/ 4774445 w 6006665"/>
                        <a:gd name="connsiteY64-150280" fmla="*/ 913531 h 3006470"/>
                        <a:gd name="connsiteX65-150281" fmla="*/ 4778496 w 6006665"/>
                        <a:gd name="connsiteY65-150282" fmla="*/ 914635 h 3006470"/>
                        <a:gd name="connsiteX66-150283" fmla="*/ 4786352 w 6006665"/>
                        <a:gd name="connsiteY66-150284" fmla="*/ 913531 h 3006470"/>
                        <a:gd name="connsiteX67-150285" fmla="*/ 4861343 w 6006665"/>
                        <a:gd name="connsiteY67-150286" fmla="*/ 933983 h 3006470"/>
                        <a:gd name="connsiteX68-150287" fmla="*/ 4893158 w 6006665"/>
                        <a:gd name="connsiteY68-150288" fmla="*/ 977160 h 3006470"/>
                        <a:gd name="connsiteX69-150289" fmla="*/ 4888613 w 6006665"/>
                        <a:gd name="connsiteY69-150290" fmla="*/ 1058968 h 3006470"/>
                        <a:gd name="connsiteX70-150291" fmla="*/ 4927677 w 6006665"/>
                        <a:gd name="connsiteY70-150292" fmla="*/ 1083640 h 3006470"/>
                        <a:gd name="connsiteX71-150293" fmla="*/ 4967605 w 6006665"/>
                        <a:gd name="connsiteY71-150294" fmla="*/ 1070331 h 3006470"/>
                        <a:gd name="connsiteX72-150295" fmla="*/ 5038051 w 6006665"/>
                        <a:gd name="connsiteY72-150296" fmla="*/ 1063513 h 3006470"/>
                        <a:gd name="connsiteX73-150297" fmla="*/ 5040730 w 6006665"/>
                        <a:gd name="connsiteY73-150298" fmla="*/ 1064406 h 3006470"/>
                        <a:gd name="connsiteX74-150299" fmla="*/ 5049958 w 6006665"/>
                        <a:gd name="connsiteY74-150300" fmla="*/ 1063513 h 3006470"/>
                        <a:gd name="connsiteX75-150301" fmla="*/ 5114249 w 6006665"/>
                        <a:gd name="connsiteY75-150302" fmla="*/ 1084944 h 3006470"/>
                        <a:gd name="connsiteX76-150303" fmla="*/ 5176671 w 6006665"/>
                        <a:gd name="connsiteY76-150304" fmla="*/ 1074876 h 3006470"/>
                        <a:gd name="connsiteX77-150305" fmla="*/ 5177801 w 6006665"/>
                        <a:gd name="connsiteY77-150306" fmla="*/ 1076614 h 3006470"/>
                        <a:gd name="connsiteX78-150307" fmla="*/ 5188578 w 6006665"/>
                        <a:gd name="connsiteY78-150308" fmla="*/ 1074876 h 3006470"/>
                        <a:gd name="connsiteX79-150309" fmla="*/ 5243719 w 6006665"/>
                        <a:gd name="connsiteY79-150310" fmla="*/ 1159707 h 3006470"/>
                        <a:gd name="connsiteX80-150311" fmla="*/ 5283477 w 6006665"/>
                        <a:gd name="connsiteY80-150312" fmla="*/ 1129415 h 3006470"/>
                        <a:gd name="connsiteX81-150313" fmla="*/ 5258480 w 6006665"/>
                        <a:gd name="connsiteY81-150314" fmla="*/ 1063513 h 3006470"/>
                        <a:gd name="connsiteX82-150315" fmla="*/ 5267570 w 6006665"/>
                        <a:gd name="connsiteY82-150316" fmla="*/ 1015792 h 3006470"/>
                        <a:gd name="connsiteX83-150317" fmla="*/ 5278896 w 6006665"/>
                        <a:gd name="connsiteY83-150318" fmla="*/ 1018841 h 3006470"/>
                        <a:gd name="connsiteX84-150319" fmla="*/ 5279477 w 6006665"/>
                        <a:gd name="connsiteY84-150320" fmla="*/ 1015792 h 3006470"/>
                        <a:gd name="connsiteX85-150321" fmla="*/ 5395510 w 6006665"/>
                        <a:gd name="connsiteY85-150322" fmla="*/ 1047031 h 3006470"/>
                        <a:gd name="connsiteX86-150323" fmla="*/ 5463001 w 6006665"/>
                        <a:gd name="connsiteY86-150324" fmla="*/ 1043061 h 3006470"/>
                        <a:gd name="connsiteX87-150325" fmla="*/ 5464386 w 6006665"/>
                        <a:gd name="connsiteY87-150326" fmla="*/ 1043680 h 3006470"/>
                        <a:gd name="connsiteX88-150327" fmla="*/ 5474909 w 6006665"/>
                        <a:gd name="connsiteY88-150328" fmla="*/ 1043061 h 3006470"/>
                        <a:gd name="connsiteX89-150329" fmla="*/ 5581715 w 6006665"/>
                        <a:gd name="connsiteY89-150330" fmla="*/ 1090783 h 3006470"/>
                        <a:gd name="connsiteX90-150331" fmla="*/ 5633981 w 6006665"/>
                        <a:gd name="connsiteY90-150332" fmla="*/ 1133960 h 3006470"/>
                        <a:gd name="connsiteX91-150333" fmla="*/ 5720335 w 6006665"/>
                        <a:gd name="connsiteY91-150334" fmla="*/ 1213496 h 3006470"/>
                        <a:gd name="connsiteX92-150335" fmla="*/ 5822595 w 6006665"/>
                        <a:gd name="connsiteY92-150336" fmla="*/ 1311212 h 3006470"/>
                        <a:gd name="connsiteX93-150337" fmla="*/ 5818051 w 6006665"/>
                        <a:gd name="connsiteY93-150338" fmla="*/ 1365751 h 3006470"/>
                        <a:gd name="connsiteX94-150339" fmla="*/ 5825679 w 6006665"/>
                        <a:gd name="connsiteY94-150340" fmla="*/ 1373379 h 3006470"/>
                        <a:gd name="connsiteX95-150341" fmla="*/ 5822051 w 6006665"/>
                        <a:gd name="connsiteY95-150342" fmla="*/ 1322574 h 3006470"/>
                        <a:gd name="connsiteX96-150343" fmla="*/ 5834092 w 6006665"/>
                        <a:gd name="connsiteY96-150344" fmla="*/ 1324447 h 3006470"/>
                        <a:gd name="connsiteX97-150345" fmla="*/ 5833958 w 6006665"/>
                        <a:gd name="connsiteY97-150346" fmla="*/ 1322574 h 3006470"/>
                        <a:gd name="connsiteX98-150347" fmla="*/ 5936219 w 6006665"/>
                        <a:gd name="connsiteY98-150348" fmla="*/ 1338481 h 3006470"/>
                        <a:gd name="connsiteX99-150349" fmla="*/ 6006665 w 6006665"/>
                        <a:gd name="connsiteY99-150350" fmla="*/ 1418018 h 3006470"/>
                        <a:gd name="connsiteX100-150351" fmla="*/ 5968033 w 6006665"/>
                        <a:gd name="connsiteY100-150352" fmla="*/ 1456650 h 3006470"/>
                        <a:gd name="connsiteX101-150353" fmla="*/ 5908949 w 6006665"/>
                        <a:gd name="connsiteY101-150354" fmla="*/ 1468012 h 3006470"/>
                        <a:gd name="connsiteX102-150355" fmla="*/ 5908949 w 6006665"/>
                        <a:gd name="connsiteY102-150356" fmla="*/ 1554366 h 3006470"/>
                        <a:gd name="connsiteX103-150357" fmla="*/ 5893042 w 6006665"/>
                        <a:gd name="connsiteY103-150358" fmla="*/ 1570273 h 3006470"/>
                        <a:gd name="connsiteX104-150359" fmla="*/ 5881135 w 6006665"/>
                        <a:gd name="connsiteY104-150360" fmla="*/ 1570273 h 3006470"/>
                        <a:gd name="connsiteX105-150361" fmla="*/ 5861227 w 6006665"/>
                        <a:gd name="connsiteY105-150362" fmla="*/ 1570273 h 3006470"/>
                        <a:gd name="connsiteX106-150363" fmla="*/ 5849321 w 6006665"/>
                        <a:gd name="connsiteY106-150364" fmla="*/ 1570273 h 3006470"/>
                        <a:gd name="connsiteX107-150365" fmla="*/ 5817506 w 6006665"/>
                        <a:gd name="connsiteY107-150366" fmla="*/ 1536186 h 3006470"/>
                        <a:gd name="connsiteX108-150367" fmla="*/ 5767511 w 6006665"/>
                        <a:gd name="connsiteY108-150368" fmla="*/ 1511189 h 3006470"/>
                        <a:gd name="connsiteX109-150369" fmla="*/ 5762967 w 6006665"/>
                        <a:gd name="connsiteY109-150370" fmla="*/ 1477102 h 3006470"/>
                        <a:gd name="connsiteX110-150371" fmla="*/ 5729132 w 6006665"/>
                        <a:gd name="connsiteY110-150372" fmla="*/ 1463170 h 3006470"/>
                        <a:gd name="connsiteX111-150373" fmla="*/ 5695337 w 6006665"/>
                        <a:gd name="connsiteY111-150374" fmla="*/ 1472557 h 3006470"/>
                        <a:gd name="connsiteX112-150375" fmla="*/ 5693366 w 6006665"/>
                        <a:gd name="connsiteY112-150376" fmla="*/ 1469797 h 3006470"/>
                        <a:gd name="connsiteX113-150377" fmla="*/ 5683431 w 6006665"/>
                        <a:gd name="connsiteY113-150378" fmla="*/ 1472557 h 3006470"/>
                        <a:gd name="connsiteX114-150379" fmla="*/ 5660706 w 6006665"/>
                        <a:gd name="connsiteY114-150380" fmla="*/ 1440742 h 3006470"/>
                        <a:gd name="connsiteX115-150381" fmla="*/ 5669644 w 6006665"/>
                        <a:gd name="connsiteY115-150382" fmla="*/ 1415717 h 3006470"/>
                        <a:gd name="connsiteX116-150383" fmla="*/ 5640799 w 6006665"/>
                        <a:gd name="connsiteY116-150384" fmla="*/ 1429380 h 3006470"/>
                        <a:gd name="connsiteX117-150385" fmla="*/ 5656705 w 6006665"/>
                        <a:gd name="connsiteY117-150386" fmla="*/ 1472557 h 3006470"/>
                        <a:gd name="connsiteX118-150387" fmla="*/ 5633981 w 6006665"/>
                        <a:gd name="connsiteY118-150388" fmla="*/ 1511189 h 3006470"/>
                        <a:gd name="connsiteX119-150389" fmla="*/ 5586259 w 6006665"/>
                        <a:gd name="connsiteY119-150390" fmla="*/ 1547548 h 3006470"/>
                        <a:gd name="connsiteX120-150391" fmla="*/ 5575676 w 6006665"/>
                        <a:gd name="connsiteY120-150392" fmla="*/ 1546540 h 3006470"/>
                        <a:gd name="connsiteX121-150393" fmla="*/ 5574353 w 6006665"/>
                        <a:gd name="connsiteY121-150394" fmla="*/ 1547548 h 3006470"/>
                        <a:gd name="connsiteX122-150395" fmla="*/ 5539436 w 6006665"/>
                        <a:gd name="connsiteY122-150396" fmla="*/ 1544223 h 3006470"/>
                        <a:gd name="connsiteX123-150397" fmla="*/ 5570352 w 6006665"/>
                        <a:gd name="connsiteY123-150398" fmla="*/ 1586180 h 3006470"/>
                        <a:gd name="connsiteX124-150399" fmla="*/ 5593077 w 6006665"/>
                        <a:gd name="connsiteY124-150400" fmla="*/ 1649809 h 3006470"/>
                        <a:gd name="connsiteX125-150401" fmla="*/ 5608984 w 6006665"/>
                        <a:gd name="connsiteY125-150402" fmla="*/ 1677079 h 3006470"/>
                        <a:gd name="connsiteX126-150403" fmla="*/ 5613529 w 6006665"/>
                        <a:gd name="connsiteY126-150404" fmla="*/ 1708893 h 3006470"/>
                        <a:gd name="connsiteX127-150405" fmla="*/ 5608984 w 6006665"/>
                        <a:gd name="connsiteY127-150406" fmla="*/ 1731618 h 3006470"/>
                        <a:gd name="connsiteX128-150407" fmla="*/ 5597799 w 6006665"/>
                        <a:gd name="connsiteY128-150408" fmla="*/ 1728009 h 3006470"/>
                        <a:gd name="connsiteX129-150409" fmla="*/ 5597077 w 6006665"/>
                        <a:gd name="connsiteY129-150410" fmla="*/ 1731618 h 3006470"/>
                        <a:gd name="connsiteX130-150411" fmla="*/ 5534271 w 6006665"/>
                        <a:gd name="connsiteY130-150412" fmla="*/ 1711358 h 3006470"/>
                        <a:gd name="connsiteX131-150413" fmla="*/ 5436277 w 6006665"/>
                        <a:gd name="connsiteY131-150414" fmla="*/ 1767977 h 3006470"/>
                        <a:gd name="connsiteX132-150415" fmla="*/ 5397645 w 6006665"/>
                        <a:gd name="connsiteY132-150416" fmla="*/ 1779340 h 3006470"/>
                        <a:gd name="connsiteX133-150417" fmla="*/ 5345378 w 6006665"/>
                        <a:gd name="connsiteY133-150418" fmla="*/ 1833879 h 3006470"/>
                        <a:gd name="connsiteX134-150419" fmla="*/ 5290839 w 6006665"/>
                        <a:gd name="connsiteY134-150420" fmla="*/ 1881600 h 3006470"/>
                        <a:gd name="connsiteX135-150421" fmla="*/ 5274932 w 6006665"/>
                        <a:gd name="connsiteY135-150422" fmla="*/ 1913415 h 3006470"/>
                        <a:gd name="connsiteX136-150423" fmla="*/ 5267238 w 6006665"/>
                        <a:gd name="connsiteY136-150424" fmla="*/ 1904988 h 3006470"/>
                        <a:gd name="connsiteX137-150425" fmla="*/ 5263025 w 6006665"/>
                        <a:gd name="connsiteY137-150426" fmla="*/ 1913415 h 3006470"/>
                        <a:gd name="connsiteX138-150427" fmla="*/ 5219538 w 6006665"/>
                        <a:gd name="connsiteY138-150428" fmla="*/ 1865787 h 3006470"/>
                        <a:gd name="connsiteX139-150429" fmla="*/ 5129494 w 6006665"/>
                        <a:gd name="connsiteY139-150430" fmla="*/ 1920232 h 3006470"/>
                        <a:gd name="connsiteX140-150431" fmla="*/ 5126389 w 6006665"/>
                        <a:gd name="connsiteY140-150432" fmla="*/ 1914910 h 3006470"/>
                        <a:gd name="connsiteX141-150433" fmla="*/ 5117587 w 6006665"/>
                        <a:gd name="connsiteY141-150434" fmla="*/ 1920232 h 3006470"/>
                        <a:gd name="connsiteX142-150435" fmla="*/ 5105544 w 6006665"/>
                        <a:gd name="connsiteY142-150436" fmla="*/ 1899586 h 3006470"/>
                        <a:gd name="connsiteX143-150437" fmla="*/ 5074955 w 6006665"/>
                        <a:gd name="connsiteY143-150438" fmla="*/ 1924777 h 3006470"/>
                        <a:gd name="connsiteX144-150439" fmla="*/ 5065718 w 6006665"/>
                        <a:gd name="connsiteY144-150440" fmla="*/ 1922578 h 3006470"/>
                        <a:gd name="connsiteX145-150441" fmla="*/ 5063048 w 6006665"/>
                        <a:gd name="connsiteY145-150442" fmla="*/ 1924777 h 3006470"/>
                        <a:gd name="connsiteX146-150443" fmla="*/ 5026594 w 6006665"/>
                        <a:gd name="connsiteY146-150444" fmla="*/ 1916098 h 3006470"/>
                        <a:gd name="connsiteX147-150445" fmla="*/ 5015871 w 6006665"/>
                        <a:gd name="connsiteY147-150446" fmla="*/ 1961137 h 3006470"/>
                        <a:gd name="connsiteX148-150447" fmla="*/ 4974967 w 6006665"/>
                        <a:gd name="connsiteY148-150448" fmla="*/ 2027038 h 3006470"/>
                        <a:gd name="connsiteX149-150449" fmla="*/ 4974967 w 6006665"/>
                        <a:gd name="connsiteY149-150450" fmla="*/ 2058853 h 3006470"/>
                        <a:gd name="connsiteX150-150451" fmla="*/ 5015871 w 6006665"/>
                        <a:gd name="connsiteY150-150452" fmla="*/ 2074760 h 3006470"/>
                        <a:gd name="connsiteX151-150453" fmla="*/ 5011326 w 6006665"/>
                        <a:gd name="connsiteY151-150454" fmla="*/ 2172476 h 3006470"/>
                        <a:gd name="connsiteX152-150455" fmla="*/ 4999419 w 6006665"/>
                        <a:gd name="connsiteY152-150456" fmla="*/ 2172476 h 3006470"/>
                        <a:gd name="connsiteX153-150457" fmla="*/ 4974967 w 6006665"/>
                        <a:gd name="connsiteY153-150458" fmla="*/ 2172476 h 3006470"/>
                        <a:gd name="connsiteX154-150459" fmla="*/ 4963605 w 6006665"/>
                        <a:gd name="connsiteY154-150460" fmla="*/ 2224742 h 3006470"/>
                        <a:gd name="connsiteX155-150461" fmla="*/ 4974967 w 6006665"/>
                        <a:gd name="connsiteY155-150462" fmla="*/ 2252012 h 3006470"/>
                        <a:gd name="connsiteX156-150463" fmla="*/ 4909065 w 6006665"/>
                        <a:gd name="connsiteY156-150464" fmla="*/ 2286099 h 3006470"/>
                        <a:gd name="connsiteX157-150465" fmla="*/ 4897703 w 6006665"/>
                        <a:gd name="connsiteY157-150466" fmla="*/ 2354273 h 3006470"/>
                        <a:gd name="connsiteX158-150467" fmla="*/ 4845437 w 6006665"/>
                        <a:gd name="connsiteY158-150468" fmla="*/ 2370180 h 3006470"/>
                        <a:gd name="connsiteX159-150469" fmla="*/ 4834074 w 6006665"/>
                        <a:gd name="connsiteY159-150470" fmla="*/ 2429264 h 3006470"/>
                        <a:gd name="connsiteX160-150471" fmla="*/ 4779535 w 6006665"/>
                        <a:gd name="connsiteY160-150472" fmla="*/ 2488348 h 3006470"/>
                        <a:gd name="connsiteX161-150473" fmla="*/ 4777225 w 6006665"/>
                        <a:gd name="connsiteY161-150474" fmla="*/ 2477952 h 3006470"/>
                        <a:gd name="connsiteX162-150475" fmla="*/ 4767628 w 6006665"/>
                        <a:gd name="connsiteY162-150476" fmla="*/ 2488348 h 3006470"/>
                        <a:gd name="connsiteX163-150477" fmla="*/ 4758538 w 6006665"/>
                        <a:gd name="connsiteY163-150478" fmla="*/ 2447444 h 3006470"/>
                        <a:gd name="connsiteX164-150479" fmla="*/ 4742631 w 6006665"/>
                        <a:gd name="connsiteY164-150480" fmla="*/ 2361090 h 3006470"/>
                        <a:gd name="connsiteX165-150481" fmla="*/ 4715361 w 6006665"/>
                        <a:gd name="connsiteY165-150482" fmla="*/ 2220198 h 3006470"/>
                        <a:gd name="connsiteX166-150483" fmla="*/ 4735813 w 6006665"/>
                        <a:gd name="connsiteY166-150484" fmla="*/ 2129299 h 3006470"/>
                        <a:gd name="connsiteX167-150485" fmla="*/ 4767628 w 6006665"/>
                        <a:gd name="connsiteY167-150486" fmla="*/ 2086122 h 3006470"/>
                        <a:gd name="connsiteX168-150487" fmla="*/ 4767628 w 6006665"/>
                        <a:gd name="connsiteY168-150488" fmla="*/ 2058853 h 3006470"/>
                        <a:gd name="connsiteX169-150489" fmla="*/ 4826712 w 6006665"/>
                        <a:gd name="connsiteY169-150490" fmla="*/ 2042945 h 3006470"/>
                        <a:gd name="connsiteX170-150491" fmla="*/ 4892613 w 6006665"/>
                        <a:gd name="connsiteY170-150492" fmla="*/ 1952047 h 3006470"/>
                        <a:gd name="connsiteX171-150493" fmla="*/ 4956243 w 6006665"/>
                        <a:gd name="connsiteY171-150494" fmla="*/ 1877056 h 3006470"/>
                        <a:gd name="connsiteX172-150495" fmla="*/ 5022143 w 6006665"/>
                        <a:gd name="connsiteY172-150496" fmla="*/ 1817971 h 3006470"/>
                        <a:gd name="connsiteX173-150497" fmla="*/ 5046694 w 6006665"/>
                        <a:gd name="connsiteY173-150498" fmla="*/ 1710844 h 3006470"/>
                        <a:gd name="connsiteX174-150499" fmla="*/ 5015871 w 6006665"/>
                        <a:gd name="connsiteY174-150500" fmla="*/ 1715711 h 3006470"/>
                        <a:gd name="connsiteX175-150501" fmla="*/ 4995419 w 6006665"/>
                        <a:gd name="connsiteY175-150502" fmla="*/ 1779340 h 3006470"/>
                        <a:gd name="connsiteX176-150503" fmla="*/ 4904521 w 6006665"/>
                        <a:gd name="connsiteY176-150504" fmla="*/ 1865693 h 3006470"/>
                        <a:gd name="connsiteX177-150505" fmla="*/ 4901708 w 6006665"/>
                        <a:gd name="connsiteY177-150506" fmla="*/ 1857053 h 3006470"/>
                        <a:gd name="connsiteX178-150507" fmla="*/ 4892613 w 6006665"/>
                        <a:gd name="connsiteY178-150508" fmla="*/ 1865693 h 3006470"/>
                        <a:gd name="connsiteX179-150509" fmla="*/ 4861835 w 6006665"/>
                        <a:gd name="connsiteY179-150510" fmla="*/ 1771159 h 3006470"/>
                        <a:gd name="connsiteX180-150511" fmla="*/ 4779535 w 6006665"/>
                        <a:gd name="connsiteY180-150512" fmla="*/ 1795247 h 3006470"/>
                        <a:gd name="connsiteX181-150513" fmla="*/ 4684091 w 6006665"/>
                        <a:gd name="connsiteY181-150514" fmla="*/ 1920232 h 3006470"/>
                        <a:gd name="connsiteX182-150515" fmla="*/ 4715906 w 6006665"/>
                        <a:gd name="connsiteY182-150516" fmla="*/ 1967954 h 3006470"/>
                        <a:gd name="connsiteX183-150517" fmla="*/ 4636369 w 6006665"/>
                        <a:gd name="connsiteY183-150518" fmla="*/ 1983861 h 3006470"/>
                        <a:gd name="connsiteX184-150519" fmla="*/ 4577285 w 6006665"/>
                        <a:gd name="connsiteY184-150520" fmla="*/ 1988406 h 3006470"/>
                        <a:gd name="connsiteX185-150521" fmla="*/ 4577373 w 6006665"/>
                        <a:gd name="connsiteY185-150522" fmla="*/ 1987484 h 3006470"/>
                        <a:gd name="connsiteX186-150523" fmla="*/ 4565379 w 6006665"/>
                        <a:gd name="connsiteY186-150524" fmla="*/ 1988406 h 3006470"/>
                        <a:gd name="connsiteX187-150525" fmla="*/ 4569923 w 6006665"/>
                        <a:gd name="connsiteY187-150526" fmla="*/ 1940685 h 3006470"/>
                        <a:gd name="connsiteX188-150527" fmla="*/ 4520081 w 6006665"/>
                        <a:gd name="connsiteY188-150528" fmla="*/ 1931099 h 3006470"/>
                        <a:gd name="connsiteX189-150529" fmla="*/ 4475025 w 6006665"/>
                        <a:gd name="connsiteY189-150530" fmla="*/ 1961137 h 3006470"/>
                        <a:gd name="connsiteX190-150531" fmla="*/ 4464394 w 6006665"/>
                        <a:gd name="connsiteY190-150532" fmla="*/ 1960286 h 3006470"/>
                        <a:gd name="connsiteX191-150533" fmla="*/ 4463118 w 6006665"/>
                        <a:gd name="connsiteY191-150534" fmla="*/ 1961137 h 3006470"/>
                        <a:gd name="connsiteX192-150535" fmla="*/ 4357637 w 6006665"/>
                        <a:gd name="connsiteY192-150536" fmla="*/ 1952698 h 3006470"/>
                        <a:gd name="connsiteX193-150537" fmla="*/ 4243233 w 6006665"/>
                        <a:gd name="connsiteY193-150538" fmla="*/ 1972499 h 3006470"/>
                        <a:gd name="connsiteX194-150539" fmla="*/ 4125065 w 6006665"/>
                        <a:gd name="connsiteY194-150540" fmla="*/ 2106574 h 3006470"/>
                        <a:gd name="connsiteX195-150541" fmla="*/ 3984173 w 6006665"/>
                        <a:gd name="connsiteY195-150542" fmla="*/ 2263374 h 3006470"/>
                        <a:gd name="connsiteX196-150543" fmla="*/ 4038712 w 6006665"/>
                        <a:gd name="connsiteY196-150544" fmla="*/ 2267919 h 3006470"/>
                        <a:gd name="connsiteX197-150545" fmla="*/ 4059164 w 6006665"/>
                        <a:gd name="connsiteY197-150546" fmla="*/ 2311096 h 3006470"/>
                        <a:gd name="connsiteX198-150547" fmla="*/ 4087782 w 6006665"/>
                        <a:gd name="connsiteY198-150548" fmla="*/ 2319513 h 3006470"/>
                        <a:gd name="connsiteX199-150549" fmla="*/ 4106341 w 6006665"/>
                        <a:gd name="connsiteY199-150550" fmla="*/ 2290644 h 3006470"/>
                        <a:gd name="connsiteX200-150551" fmla="*/ 4117411 w 6006665"/>
                        <a:gd name="connsiteY200-150552" fmla="*/ 2291946 h 3006470"/>
                        <a:gd name="connsiteX201-150553" fmla="*/ 4118248 w 6006665"/>
                        <a:gd name="connsiteY201-150554" fmla="*/ 2290644 h 3006470"/>
                        <a:gd name="connsiteX202-150555" fmla="*/ 4156880 w 6006665"/>
                        <a:gd name="connsiteY202-150556" fmla="*/ 2295189 h 3006470"/>
                        <a:gd name="connsiteX203-150557" fmla="*/ 4211419 w 6006665"/>
                        <a:gd name="connsiteY203-150558" fmla="*/ 2365635 h 3006470"/>
                        <a:gd name="connsiteX204-150559" fmla="*/ 4215964 w 6006665"/>
                        <a:gd name="connsiteY204-150560" fmla="*/ 2413357 h 3006470"/>
                        <a:gd name="connsiteX205-150561" fmla="*/ 4184149 w 6006665"/>
                        <a:gd name="connsiteY205-150562" fmla="*/ 2472441 h 3006470"/>
                        <a:gd name="connsiteX206-150563" fmla="*/ 4177332 w 6006665"/>
                        <a:gd name="connsiteY206-150564" fmla="*/ 2542887 h 3006470"/>
                        <a:gd name="connsiteX207-150565" fmla="*/ 4161425 w 6006665"/>
                        <a:gd name="connsiteY207-150566" fmla="*/ 2629241 h 3006470"/>
                        <a:gd name="connsiteX208-150567" fmla="*/ 4109158 w 6006665"/>
                        <a:gd name="connsiteY208-150568" fmla="*/ 2708777 h 3006470"/>
                        <a:gd name="connsiteX209-150569" fmla="*/ 4097796 w 6006665"/>
                        <a:gd name="connsiteY209-150570" fmla="*/ 2747409 h 3006470"/>
                        <a:gd name="connsiteX210-150571" fmla="*/ 4043257 w 6006665"/>
                        <a:gd name="connsiteY210-150572" fmla="*/ 2806493 h 3006470"/>
                        <a:gd name="connsiteX211-150573" fmla="*/ 3995535 w 6006665"/>
                        <a:gd name="connsiteY211-150574" fmla="*/ 2865577 h 3006470"/>
                        <a:gd name="connsiteX212-150575" fmla="*/ 3975083 w 6006665"/>
                        <a:gd name="connsiteY212-150576" fmla="*/ 2897392 h 3006470"/>
                        <a:gd name="connsiteX213-150577" fmla="*/ 3925089 w 6006665"/>
                        <a:gd name="connsiteY213-150578" fmla="*/ 2924661 h 3006470"/>
                        <a:gd name="connsiteX214-150579" fmla="*/ 3913182 w 6006665"/>
                        <a:gd name="connsiteY214-150580" fmla="*/ 2924661 h 3006470"/>
                        <a:gd name="connsiteX215-150581" fmla="*/ 3904637 w 6006665"/>
                        <a:gd name="connsiteY215-150582" fmla="*/ 2924661 h 3006470"/>
                        <a:gd name="connsiteX216-150583" fmla="*/ 3892729 w 6006665"/>
                        <a:gd name="connsiteY216-150584" fmla="*/ 2924661 h 3006470"/>
                        <a:gd name="connsiteX217-150585" fmla="*/ 3871063 w 6006665"/>
                        <a:gd name="connsiteY217-150586" fmla="*/ 2908412 h 3006470"/>
                        <a:gd name="connsiteX218-150587" fmla="*/ 3829645 w 6006665"/>
                        <a:gd name="connsiteY218-150588" fmla="*/ 2936024 h 3006470"/>
                        <a:gd name="connsiteX219-150589" fmla="*/ 3822828 w 6006665"/>
                        <a:gd name="connsiteY219-150590" fmla="*/ 2956476 h 3006470"/>
                        <a:gd name="connsiteX220-150591" fmla="*/ 3818283 w 6006665"/>
                        <a:gd name="connsiteY220-150592" fmla="*/ 2947386 h 3006470"/>
                        <a:gd name="connsiteX221-150593" fmla="*/ 3818283 w 6006665"/>
                        <a:gd name="connsiteY221-150594" fmla="*/ 2935660 h 3006470"/>
                        <a:gd name="connsiteX222-150595" fmla="*/ 3817738 w 6006665"/>
                        <a:gd name="connsiteY222-150596" fmla="*/ 2936024 h 3006470"/>
                        <a:gd name="connsiteX223-150597" fmla="*/ 3810921 w 6006665"/>
                        <a:gd name="connsiteY223-150598" fmla="*/ 2956476 h 3006470"/>
                        <a:gd name="connsiteX224-150599" fmla="*/ 3806376 w 6006665"/>
                        <a:gd name="connsiteY224-150600" fmla="*/ 2947386 h 3006470"/>
                        <a:gd name="connsiteX225-150601" fmla="*/ 3806376 w 6006665"/>
                        <a:gd name="connsiteY225-150602" fmla="*/ 2920116 h 3006470"/>
                        <a:gd name="connsiteX226-150603" fmla="*/ 3818283 w 6006665"/>
                        <a:gd name="connsiteY226-150604" fmla="*/ 2920116 h 3006470"/>
                        <a:gd name="connsiteX227-150605" fmla="*/ 3826828 w 6006665"/>
                        <a:gd name="connsiteY227-150606" fmla="*/ 2920116 h 3006470"/>
                        <a:gd name="connsiteX228-150607" fmla="*/ 3833645 w 6006665"/>
                        <a:gd name="connsiteY228-150608" fmla="*/ 2861032 h 3006470"/>
                        <a:gd name="connsiteX229-150609" fmla="*/ 3822283 w 6006665"/>
                        <a:gd name="connsiteY229-150610" fmla="*/ 2817856 h 3006470"/>
                        <a:gd name="connsiteX230-150611" fmla="*/ 3849553 w 6006665"/>
                        <a:gd name="connsiteY230-150612" fmla="*/ 2795131 h 3006470"/>
                        <a:gd name="connsiteX231-150613" fmla="*/ 3858814 w 6006665"/>
                        <a:gd name="connsiteY231-150614" fmla="*/ 2797336 h 3006470"/>
                        <a:gd name="connsiteX232-150615" fmla="*/ 3861460 w 6006665"/>
                        <a:gd name="connsiteY232-150616" fmla="*/ 2795131 h 3006470"/>
                        <a:gd name="connsiteX233-150617" fmla="*/ 3898487 w 6006665"/>
                        <a:gd name="connsiteY233-150618" fmla="*/ 2803947 h 3006470"/>
                        <a:gd name="connsiteX234-150619" fmla="*/ 3919999 w 6006665"/>
                        <a:gd name="connsiteY234-150620" fmla="*/ 2758772 h 3006470"/>
                        <a:gd name="connsiteX235-150621" fmla="*/ 3935906 w 6006665"/>
                        <a:gd name="connsiteY235-150622" fmla="*/ 2699687 h 3006470"/>
                        <a:gd name="connsiteX236-150623" fmla="*/ 3947269 w 6006665"/>
                        <a:gd name="connsiteY236-150624" fmla="*/ 2676963 h 3006470"/>
                        <a:gd name="connsiteX237-150625" fmla="*/ 3966292 w 6006665"/>
                        <a:gd name="connsiteY237-150626" fmla="*/ 2632575 h 3006470"/>
                        <a:gd name="connsiteX238-150627" fmla="*/ 3915999 w 6006665"/>
                        <a:gd name="connsiteY238-150628" fmla="*/ 2645148 h 3006470"/>
                        <a:gd name="connsiteX239-150629" fmla="*/ 3888729 w 6006665"/>
                        <a:gd name="connsiteY239-150630" fmla="*/ 2667873 h 3006470"/>
                        <a:gd name="connsiteX240-150631" fmla="*/ 3876822 w 6006665"/>
                        <a:gd name="connsiteY240-150632" fmla="*/ 2667873 h 3006470"/>
                        <a:gd name="connsiteX241-150633" fmla="*/ 3829645 w 6006665"/>
                        <a:gd name="connsiteY241-150634" fmla="*/ 2667873 h 3006470"/>
                        <a:gd name="connsiteX242-150635" fmla="*/ 3817738 w 6006665"/>
                        <a:gd name="connsiteY242-150636" fmla="*/ 2667873 h 3006470"/>
                        <a:gd name="connsiteX243-150637" fmla="*/ 3801831 w 6006665"/>
                        <a:gd name="connsiteY243-150638" fmla="*/ 2613334 h 3006470"/>
                        <a:gd name="connsiteX244-150639" fmla="*/ 3758654 w 6006665"/>
                        <a:gd name="connsiteY244-150640" fmla="*/ 2574702 h 3006470"/>
                        <a:gd name="connsiteX245-150641" fmla="*/ 3692753 w 6006665"/>
                        <a:gd name="connsiteY245-150642" fmla="*/ 2558795 h 3006470"/>
                        <a:gd name="connsiteX246-150643" fmla="*/ 3683663 w 6006665"/>
                        <a:gd name="connsiteY246-150644" fmla="*/ 2499711 h 3006470"/>
                        <a:gd name="connsiteX247-150645" fmla="*/ 3672301 w 6006665"/>
                        <a:gd name="connsiteY247-150646" fmla="*/ 2467896 h 3006470"/>
                        <a:gd name="connsiteX248-150647" fmla="*/ 3656393 w 6006665"/>
                        <a:gd name="connsiteY248-150648" fmla="*/ 2440627 h 3006470"/>
                        <a:gd name="connsiteX249-150649" fmla="*/ 3633669 w 6006665"/>
                        <a:gd name="connsiteY249-150650" fmla="*/ 2381542 h 3006470"/>
                        <a:gd name="connsiteX250-150651" fmla="*/ 3601854 w 6006665"/>
                        <a:gd name="connsiteY250-150652" fmla="*/ 2361090 h 3006470"/>
                        <a:gd name="connsiteX251-150653" fmla="*/ 3545995 w 6006665"/>
                        <a:gd name="connsiteY251-150654" fmla="*/ 2339606 h 3006470"/>
                        <a:gd name="connsiteX252-150655" fmla="*/ 3506955 w 6006665"/>
                        <a:gd name="connsiteY252-150656" fmla="*/ 2345183 h 3006470"/>
                        <a:gd name="connsiteX253-150657" fmla="*/ 3463779 w 6006665"/>
                        <a:gd name="connsiteY253-150658" fmla="*/ 2354273 h 3006470"/>
                        <a:gd name="connsiteX254-150659" fmla="*/ 3431964 w 6006665"/>
                        <a:gd name="connsiteY254-150660" fmla="*/ 2381542 h 3006470"/>
                        <a:gd name="connsiteX255-150661" fmla="*/ 3452416 w 6006665"/>
                        <a:gd name="connsiteY255-150662" fmla="*/ 2397450 h 3006470"/>
                        <a:gd name="connsiteX256-150663" fmla="*/ 3452416 w 6006665"/>
                        <a:gd name="connsiteY256-150664" fmla="*/ 2429264 h 3006470"/>
                        <a:gd name="connsiteX257-150665" fmla="*/ 3431964 w 6006665"/>
                        <a:gd name="connsiteY257-150666" fmla="*/ 2451989 h 3006470"/>
                        <a:gd name="connsiteX258-150667" fmla="*/ 3400150 w 6006665"/>
                        <a:gd name="connsiteY258-150668" fmla="*/ 2511073 h 3006470"/>
                        <a:gd name="connsiteX259-150669" fmla="*/ 3400150 w 6006665"/>
                        <a:gd name="connsiteY259-150670" fmla="*/ 2538343 h 3006470"/>
                        <a:gd name="connsiteX260-150671" fmla="*/ 3350155 w 6006665"/>
                        <a:gd name="connsiteY260-150672" fmla="*/ 2570157 h 3006470"/>
                        <a:gd name="connsiteX261-150673" fmla="*/ 3342342 w 6006665"/>
                        <a:gd name="connsiteY261-150674" fmla="*/ 2567553 h 3006470"/>
                        <a:gd name="connsiteX262-150675" fmla="*/ 3338249 w 6006665"/>
                        <a:gd name="connsiteY262-150676" fmla="*/ 2570157 h 3006470"/>
                        <a:gd name="connsiteX263-150677" fmla="*/ 3290527 w 6006665"/>
                        <a:gd name="connsiteY263-150678" fmla="*/ 2554250 h 3006470"/>
                        <a:gd name="connsiteX264-150679" fmla="*/ 3259257 w 6006665"/>
                        <a:gd name="connsiteY264-150680" fmla="*/ 2554250 h 3006470"/>
                        <a:gd name="connsiteX265-150681" fmla="*/ 3247350 w 6006665"/>
                        <a:gd name="connsiteY265-150682" fmla="*/ 2554250 h 3006470"/>
                        <a:gd name="connsiteX266-150683" fmla="*/ 3231443 w 6006665"/>
                        <a:gd name="connsiteY266-150684" fmla="*/ 2538343 h 3006470"/>
                        <a:gd name="connsiteX267-150685" fmla="*/ 3213271 w 6006665"/>
                        <a:gd name="connsiteY267-150686" fmla="*/ 2533799 h 3006470"/>
                        <a:gd name="connsiteX268-150687" fmla="*/ 3168359 w 6006665"/>
                        <a:gd name="connsiteY268-150688" fmla="*/ 2570157 h 3006470"/>
                        <a:gd name="connsiteX269-150689" fmla="*/ 3120637 w 6006665"/>
                        <a:gd name="connsiteY269-150690" fmla="*/ 2581519 h 3006470"/>
                        <a:gd name="connsiteX270-150691" fmla="*/ 3082005 w 6006665"/>
                        <a:gd name="connsiteY270-150692" fmla="*/ 2597427 h 3006470"/>
                        <a:gd name="connsiteX271-150693" fmla="*/ 3074460 w 6006665"/>
                        <a:gd name="connsiteY271-150694" fmla="*/ 2595630 h 3006470"/>
                        <a:gd name="connsiteX272-150695" fmla="*/ 3070098 w 6006665"/>
                        <a:gd name="connsiteY272-150696" fmla="*/ 2597427 h 3006470"/>
                        <a:gd name="connsiteX273-150697" fmla="*/ 3022376 w 6006665"/>
                        <a:gd name="connsiteY273-150698" fmla="*/ 2586064 h 3006470"/>
                        <a:gd name="connsiteX274-150699" fmla="*/ 3000196 w 6006665"/>
                        <a:gd name="connsiteY274-150700" fmla="*/ 2586064 h 3006470"/>
                        <a:gd name="connsiteX275-150701" fmla="*/ 2988289 w 6006665"/>
                        <a:gd name="connsiteY275-150702" fmla="*/ 2586064 h 3006470"/>
                        <a:gd name="connsiteX276-150703" fmla="*/ 2967837 w 6006665"/>
                        <a:gd name="connsiteY276-150704" fmla="*/ 2554250 h 3006470"/>
                        <a:gd name="connsiteX277-150705" fmla="*/ 2929205 w 6006665"/>
                        <a:gd name="connsiteY277-150706" fmla="*/ 2526980 h 3006470"/>
                        <a:gd name="connsiteX278-150707" fmla="*/ 2902153 w 6006665"/>
                        <a:gd name="connsiteY278-150708" fmla="*/ 2523116 h 3006470"/>
                        <a:gd name="connsiteX279-150709" fmla="*/ 2861576 w 6006665"/>
                        <a:gd name="connsiteY279-150710" fmla="*/ 2526980 h 3006470"/>
                        <a:gd name="connsiteX280-150711" fmla="*/ 2822944 w 6006665"/>
                        <a:gd name="connsiteY280-150712" fmla="*/ 2538343 h 3006470"/>
                        <a:gd name="connsiteX281-150713" fmla="*/ 2818139 w 6006665"/>
                        <a:gd name="connsiteY281-150714" fmla="*/ 2536254 h 3006470"/>
                        <a:gd name="connsiteX282-150715" fmla="*/ 2811037 w 6006665"/>
                        <a:gd name="connsiteY282-150716" fmla="*/ 2538343 h 3006470"/>
                        <a:gd name="connsiteX283-150717" fmla="*/ 2758770 w 6006665"/>
                        <a:gd name="connsiteY283-150718" fmla="*/ 2515618 h 3006470"/>
                        <a:gd name="connsiteX284-150719" fmla="*/ 2751953 w 6006665"/>
                        <a:gd name="connsiteY284-150720" fmla="*/ 2472441 h 3006470"/>
                        <a:gd name="connsiteX285-150721" fmla="*/ 2708776 w 6006665"/>
                        <a:gd name="connsiteY285-150722" fmla="*/ 2456534 h 3006470"/>
                        <a:gd name="connsiteX286-150723" fmla="*/ 2676962 w 6006665"/>
                        <a:gd name="connsiteY286-150724" fmla="*/ 2451989 h 3006470"/>
                        <a:gd name="connsiteX287-150725" fmla="*/ 2642534 w 6006665"/>
                        <a:gd name="connsiteY287-150726" fmla="*/ 2430245 h 3006470"/>
                        <a:gd name="connsiteX288-150727" fmla="*/ 2609333 w 6006665"/>
                        <a:gd name="connsiteY288-150728" fmla="*/ 2488348 h 3006470"/>
                        <a:gd name="connsiteX289-150729" fmla="*/ 2625240 w 6006665"/>
                        <a:gd name="connsiteY289-150730" fmla="*/ 2522435 h 3006470"/>
                        <a:gd name="connsiteX290-150731" fmla="*/ 2586608 w 6006665"/>
                        <a:gd name="connsiteY290-150732" fmla="*/ 2558795 h 3006470"/>
                        <a:gd name="connsiteX291-150733" fmla="*/ 2577105 w 6006665"/>
                        <a:gd name="connsiteY291-150734" fmla="*/ 2556532 h 3006470"/>
                        <a:gd name="connsiteX292-150735" fmla="*/ 2574701 w 6006665"/>
                        <a:gd name="connsiteY292-150736" fmla="*/ 2558795 h 3006470"/>
                        <a:gd name="connsiteX293-150737" fmla="*/ 2526979 w 6006665"/>
                        <a:gd name="connsiteY293-150738" fmla="*/ 2547432 h 3006470"/>
                        <a:gd name="connsiteX294-150739" fmla="*/ 2490620 w 6006665"/>
                        <a:gd name="connsiteY294-150740" fmla="*/ 2542887 h 3006470"/>
                        <a:gd name="connsiteX295-150741" fmla="*/ 2463350 w 6006665"/>
                        <a:gd name="connsiteY295-150742" fmla="*/ 2515618 h 3006470"/>
                        <a:gd name="connsiteX296-150743" fmla="*/ 2436625 w 6006665"/>
                        <a:gd name="connsiteY296-150744" fmla="*/ 2515618 h 3006470"/>
                        <a:gd name="connsiteX297-150745" fmla="*/ 2424718 w 6006665"/>
                        <a:gd name="connsiteY297-150746" fmla="*/ 2515618 h 3006470"/>
                        <a:gd name="connsiteX298-150747" fmla="*/ 2398858 w 6006665"/>
                        <a:gd name="connsiteY298-150748" fmla="*/ 2502687 h 3006470"/>
                        <a:gd name="connsiteX299-150749" fmla="*/ 2350272 w 6006665"/>
                        <a:gd name="connsiteY299-150750" fmla="*/ 2526980 h 3006470"/>
                        <a:gd name="connsiteX300-150751" fmla="*/ 2282098 w 6006665"/>
                        <a:gd name="connsiteY300-150752" fmla="*/ 2574702 h 3006470"/>
                        <a:gd name="connsiteX301-150753" fmla="*/ 2238921 w 6006665"/>
                        <a:gd name="connsiteY301-150754" fmla="*/ 2586064 h 3006470"/>
                        <a:gd name="connsiteX302-150755" fmla="*/ 2227559 w 6006665"/>
                        <a:gd name="connsiteY302-150756" fmla="*/ 2590609 h 3006470"/>
                        <a:gd name="connsiteX303-150757" fmla="*/ 2225178 w 6006665"/>
                        <a:gd name="connsiteY303-150758" fmla="*/ 2586799 h 3006470"/>
                        <a:gd name="connsiteX304-150759" fmla="*/ 2215652 w 6006665"/>
                        <a:gd name="connsiteY304-150760" fmla="*/ 2590609 h 3006470"/>
                        <a:gd name="connsiteX305-150761" fmla="*/ 2193596 w 6006665"/>
                        <a:gd name="connsiteY305-150762" fmla="*/ 2555320 h 3006470"/>
                        <a:gd name="connsiteX306-150763" fmla="*/ 2157112 w 6006665"/>
                        <a:gd name="connsiteY306-150764" fmla="*/ 2558795 h 3006470"/>
                        <a:gd name="connsiteX307-150765" fmla="*/ 2156291 w 6006665"/>
                        <a:gd name="connsiteY307-150766" fmla="*/ 2557739 h 3006470"/>
                        <a:gd name="connsiteX308-150767" fmla="*/ 2145205 w 6006665"/>
                        <a:gd name="connsiteY308-150768" fmla="*/ 2558795 h 3006470"/>
                        <a:gd name="connsiteX309-150769" fmla="*/ 2129298 w 6006665"/>
                        <a:gd name="connsiteY309-150770" fmla="*/ 2538343 h 3006470"/>
                        <a:gd name="connsiteX310-150771" fmla="*/ 2102029 w 6006665"/>
                        <a:gd name="connsiteY310-150772" fmla="*/ 2526980 h 3006470"/>
                        <a:gd name="connsiteX311-150773" fmla="*/ 2086121 w 6006665"/>
                        <a:gd name="connsiteY311-150774" fmla="*/ 2495166 h 3006470"/>
                        <a:gd name="connsiteX312-150775" fmla="*/ 2070005 w 6006665"/>
                        <a:gd name="connsiteY312-150776" fmla="*/ 2486212 h 3006470"/>
                        <a:gd name="connsiteX313-150777" fmla="*/ 2027582 w 6006665"/>
                        <a:gd name="connsiteY313-150778" fmla="*/ 2499711 h 3006470"/>
                        <a:gd name="connsiteX314-150779" fmla="*/ 2023845 w 6006665"/>
                        <a:gd name="connsiteY314-150780" fmla="*/ 2497111 h 3006470"/>
                        <a:gd name="connsiteX315-150781" fmla="*/ 2018675 w 6006665"/>
                        <a:gd name="connsiteY315-150782" fmla="*/ 2499711 h 3006470"/>
                        <a:gd name="connsiteX316-150783" fmla="*/ 1971363 w 6006665"/>
                        <a:gd name="connsiteY316-150784" fmla="*/ 2468885 h 3006470"/>
                        <a:gd name="connsiteX317-150785" fmla="*/ 1952591 w 6006665"/>
                        <a:gd name="connsiteY317-150786" fmla="*/ 2495166 h 3006470"/>
                        <a:gd name="connsiteX318-150787" fmla="*/ 1947518 w 6006665"/>
                        <a:gd name="connsiteY318-150788" fmla="*/ 2485599 h 3006470"/>
                        <a:gd name="connsiteX319-150789" fmla="*/ 1940684 w 6006665"/>
                        <a:gd name="connsiteY319-150790" fmla="*/ 2495166 h 3006470"/>
                        <a:gd name="connsiteX320-150791" fmla="*/ 1861147 w 6006665"/>
                        <a:gd name="connsiteY320-150792" fmla="*/ 2345183 h 3006470"/>
                        <a:gd name="connsiteX321-150793" fmla="*/ 1811153 w 6006665"/>
                        <a:gd name="connsiteY321-150794" fmla="*/ 2295189 h 3006470"/>
                        <a:gd name="connsiteX322-150795" fmla="*/ 1813950 w 6006665"/>
                        <a:gd name="connsiteY322-150796" fmla="*/ 2292043 h 3006470"/>
                        <a:gd name="connsiteX323-150797" fmla="*/ 802724 w 6006665"/>
                        <a:gd name="connsiteY323-150798" fmla="*/ 2704232 h 3006470"/>
                        <a:gd name="connsiteX324-150799" fmla="*/ 727733 w 6006665"/>
                        <a:gd name="connsiteY324-150800" fmla="*/ 2838308 h 3006470"/>
                        <a:gd name="connsiteX325-150801" fmla="*/ 759548 w 6006665"/>
                        <a:gd name="connsiteY325-150802" fmla="*/ 2881485 h 3006470"/>
                        <a:gd name="connsiteX326-150803" fmla="*/ 759548 w 6006665"/>
                        <a:gd name="connsiteY326-150804" fmla="*/ 2920116 h 3006470"/>
                        <a:gd name="connsiteX327-150805" fmla="*/ 798179 w 6006665"/>
                        <a:gd name="connsiteY327-150806" fmla="*/ 2979201 h 3006470"/>
                        <a:gd name="connsiteX328-150807" fmla="*/ 775455 w 6006665"/>
                        <a:gd name="connsiteY328-150808" fmla="*/ 2995108 h 3006470"/>
                        <a:gd name="connsiteX329-150809" fmla="*/ 770910 w 6006665"/>
                        <a:gd name="connsiteY329-150810" fmla="*/ 3006470 h 3006470"/>
                        <a:gd name="connsiteX330-150811" fmla="*/ 759003 w 6006665"/>
                        <a:gd name="connsiteY330-150812" fmla="*/ 3006470 h 3006470"/>
                        <a:gd name="connsiteX331-150813" fmla="*/ 755003 w 6006665"/>
                        <a:gd name="connsiteY331-150814" fmla="*/ 3006470 h 3006470"/>
                        <a:gd name="connsiteX332-150815" fmla="*/ 743096 w 6006665"/>
                        <a:gd name="connsiteY332-150816" fmla="*/ 3006470 h 3006470"/>
                        <a:gd name="connsiteX333-150817" fmla="*/ 715826 w 6006665"/>
                        <a:gd name="connsiteY333-150818" fmla="*/ 2972383 h 3006470"/>
                        <a:gd name="connsiteX334-150819" fmla="*/ 704464 w 6006665"/>
                        <a:gd name="connsiteY334-150820" fmla="*/ 2972383 h 3006470"/>
                        <a:gd name="connsiteX335-150821" fmla="*/ 684012 w 6006665"/>
                        <a:gd name="connsiteY335-150822" fmla="*/ 2963293 h 3006470"/>
                        <a:gd name="connsiteX336-150823" fmla="*/ 672649 w 6006665"/>
                        <a:gd name="connsiteY336-150824" fmla="*/ 2940569 h 3006470"/>
                        <a:gd name="connsiteX337-150825" fmla="*/ 645222 w 6006665"/>
                        <a:gd name="connsiteY337-150826" fmla="*/ 2932732 h 3006470"/>
                        <a:gd name="connsiteX338-150827" fmla="*/ 625472 w 6006665"/>
                        <a:gd name="connsiteY338-150828" fmla="*/ 2936024 h 3006470"/>
                        <a:gd name="connsiteX339-150829" fmla="*/ 623771 w 6006665"/>
                        <a:gd name="connsiteY339-150830" fmla="*/ 2934323 h 3006470"/>
                        <a:gd name="connsiteX340-150831" fmla="*/ 613565 w 6006665"/>
                        <a:gd name="connsiteY340-150832" fmla="*/ 2936024 h 3006470"/>
                        <a:gd name="connsiteX341-150833" fmla="*/ 609020 w 6006665"/>
                        <a:gd name="connsiteY341-150834" fmla="*/ 2931479 h 3006470"/>
                        <a:gd name="connsiteX342-150835" fmla="*/ 559026 w 6006665"/>
                        <a:gd name="connsiteY342-150836" fmla="*/ 2904209 h 3006470"/>
                        <a:gd name="connsiteX343-150837" fmla="*/ 506760 w 6006665"/>
                        <a:gd name="connsiteY343-150838" fmla="*/ 2897392 h 3006470"/>
                        <a:gd name="connsiteX344-150839" fmla="*/ 483280 w 6006665"/>
                        <a:gd name="connsiteY344-150840" fmla="*/ 2890683 h 3006470"/>
                        <a:gd name="connsiteX345-150841" fmla="*/ 480035 w 6006665"/>
                        <a:gd name="connsiteY345-150842" fmla="*/ 2892847 h 3006470"/>
                        <a:gd name="connsiteX346-150843" fmla="*/ 475042 w 6006665"/>
                        <a:gd name="connsiteY346-150844" fmla="*/ 2888329 h 3006470"/>
                        <a:gd name="connsiteX347-150845" fmla="*/ 474945 w 6006665"/>
                        <a:gd name="connsiteY347-150846" fmla="*/ 2888302 h 3006470"/>
                        <a:gd name="connsiteX348-150847" fmla="*/ 468128 w 6006665"/>
                        <a:gd name="connsiteY348-150848" fmla="*/ 2892847 h 3006470"/>
                        <a:gd name="connsiteX349-150849" fmla="*/ 420406 w 6006665"/>
                        <a:gd name="connsiteY349-150850" fmla="*/ 2849670 h 3006470"/>
                        <a:gd name="connsiteX350-150851" fmla="*/ 381774 w 6006665"/>
                        <a:gd name="connsiteY350-150852" fmla="*/ 2833763 h 3006470"/>
                        <a:gd name="connsiteX351-150853" fmla="*/ 349960 w 6006665"/>
                        <a:gd name="connsiteY351-150854" fmla="*/ 2801948 h 3006470"/>
                        <a:gd name="connsiteX352-150855" fmla="*/ 377229 w 6006665"/>
                        <a:gd name="connsiteY352-150856" fmla="*/ 2795131 h 3006470"/>
                        <a:gd name="connsiteX353-150857" fmla="*/ 404499 w 6006665"/>
                        <a:gd name="connsiteY353-150858" fmla="*/ 2747409 h 3006470"/>
                        <a:gd name="connsiteX354-150859" fmla="*/ 388591 w 6006665"/>
                        <a:gd name="connsiteY354-150860" fmla="*/ 2731502 h 3006470"/>
                        <a:gd name="connsiteX355-150861" fmla="*/ 440858 w 6006665"/>
                        <a:gd name="connsiteY355-150862" fmla="*/ 2704232 h 3006470"/>
                        <a:gd name="connsiteX356-150863" fmla="*/ 440858 w 6006665"/>
                        <a:gd name="connsiteY356-150864" fmla="*/ 2701176 h 3006470"/>
                        <a:gd name="connsiteX357-150865" fmla="*/ 416406 w 6006665"/>
                        <a:gd name="connsiteY357-150866" fmla="*/ 2704232 h 3006470"/>
                        <a:gd name="connsiteX358-150867" fmla="*/ 416406 w 6006665"/>
                        <a:gd name="connsiteY358-150868" fmla="*/ 2702744 h 3006470"/>
                        <a:gd name="connsiteX359-150869" fmla="*/ 404499 w 6006665"/>
                        <a:gd name="connsiteY359-150870" fmla="*/ 2704232 h 3006470"/>
                        <a:gd name="connsiteX360-150871" fmla="*/ 404499 w 6006665"/>
                        <a:gd name="connsiteY360-150872" fmla="*/ 2683780 h 3006470"/>
                        <a:gd name="connsiteX361-150873" fmla="*/ 424951 w 6006665"/>
                        <a:gd name="connsiteY361-150874" fmla="*/ 2667873 h 3006470"/>
                        <a:gd name="connsiteX362-150875" fmla="*/ 463583 w 6006665"/>
                        <a:gd name="connsiteY362-150876" fmla="*/ 2661056 h 3006470"/>
                        <a:gd name="connsiteX363-150877" fmla="*/ 468128 w 6006665"/>
                        <a:gd name="connsiteY363-150878" fmla="*/ 2645148 h 3006470"/>
                        <a:gd name="connsiteX364-150879" fmla="*/ 456765 w 6006665"/>
                        <a:gd name="connsiteY364-150880" fmla="*/ 2613334 h 3006470"/>
                        <a:gd name="connsiteX365-150881" fmla="*/ 474945 w 6006665"/>
                        <a:gd name="connsiteY365-150882" fmla="*/ 2586064 h 3006470"/>
                        <a:gd name="connsiteX366-150883" fmla="*/ 474945 w 6006665"/>
                        <a:gd name="connsiteY366-150884" fmla="*/ 2565612 h 3006470"/>
                        <a:gd name="connsiteX367-150885" fmla="*/ 420406 w 6006665"/>
                        <a:gd name="connsiteY367-150886" fmla="*/ 2547432 h 3006470"/>
                        <a:gd name="connsiteX368-150887" fmla="*/ 409588 w 6006665"/>
                        <a:gd name="connsiteY368-150888" fmla="*/ 2547432 h 3006470"/>
                        <a:gd name="connsiteX369-150889" fmla="*/ 397681 w 6006665"/>
                        <a:gd name="connsiteY369-150890" fmla="*/ 2547432 h 3006470"/>
                        <a:gd name="connsiteX370-150891" fmla="*/ 379485 w 6006665"/>
                        <a:gd name="connsiteY370-150892" fmla="*/ 2525193 h 3006470"/>
                        <a:gd name="connsiteX371-150893" fmla="*/ 357322 w 6006665"/>
                        <a:gd name="connsiteY371-150894" fmla="*/ 2531525 h 3006470"/>
                        <a:gd name="connsiteX372-150895" fmla="*/ 352842 w 6006665"/>
                        <a:gd name="connsiteY372-150896" fmla="*/ 2529403 h 3006470"/>
                        <a:gd name="connsiteX373-150897" fmla="*/ 345415 w 6006665"/>
                        <a:gd name="connsiteY373-150898" fmla="*/ 2531525 h 3006470"/>
                        <a:gd name="connsiteX374-150899" fmla="*/ 302238 w 6006665"/>
                        <a:gd name="connsiteY374-150900" fmla="*/ 2511073 h 3006470"/>
                        <a:gd name="connsiteX375-150901" fmla="*/ 302238 w 6006665"/>
                        <a:gd name="connsiteY375-150902" fmla="*/ 2499711 h 3006470"/>
                        <a:gd name="connsiteX376-150903" fmla="*/ 286331 w 6006665"/>
                        <a:gd name="connsiteY376-150904" fmla="*/ 2472441 h 3006470"/>
                        <a:gd name="connsiteX377-150905" fmla="*/ 270968 w 6006665"/>
                        <a:gd name="connsiteY377-150906" fmla="*/ 2472441 h 3006470"/>
                        <a:gd name="connsiteX378-150907" fmla="*/ 259061 w 6006665"/>
                        <a:gd name="connsiteY378-150908" fmla="*/ 2472441 h 3006470"/>
                        <a:gd name="connsiteX379-150909" fmla="*/ 254516 w 6006665"/>
                        <a:gd name="connsiteY379-150910" fmla="*/ 2456534 h 3006470"/>
                        <a:gd name="connsiteX380-150911" fmla="*/ 263606 w 6006665"/>
                        <a:gd name="connsiteY380-150912" fmla="*/ 2440627 h 3006470"/>
                        <a:gd name="connsiteX381-150913" fmla="*/ 243991 w 6006665"/>
                        <a:gd name="connsiteY381-150914" fmla="*/ 2410114 h 3006470"/>
                        <a:gd name="connsiteX382-150915" fmla="*/ 216429 w 6006665"/>
                        <a:gd name="connsiteY382-150916" fmla="*/ 2413357 h 3006470"/>
                        <a:gd name="connsiteX383-150917" fmla="*/ 212956 w 6006665"/>
                        <a:gd name="connsiteY383-150918" fmla="*/ 2412365 h 3006470"/>
                        <a:gd name="connsiteX384-150919" fmla="*/ 204522 w 6006665"/>
                        <a:gd name="connsiteY384-150920" fmla="*/ 2413357 h 3006470"/>
                        <a:gd name="connsiteX385-150921" fmla="*/ 199623 w 6006665"/>
                        <a:gd name="connsiteY385-150922" fmla="*/ 2411957 h 3006470"/>
                        <a:gd name="connsiteX386-150923" fmla="*/ 195977 w 6006665"/>
                        <a:gd name="connsiteY386-150924" fmla="*/ 2424719 h 3006470"/>
                        <a:gd name="connsiteX387-150925" fmla="*/ 184968 w 6006665"/>
                        <a:gd name="connsiteY387-150926" fmla="*/ 2421574 h 3006470"/>
                        <a:gd name="connsiteX388-150927" fmla="*/ 184070 w 6006665"/>
                        <a:gd name="connsiteY388-150928" fmla="*/ 2424719 h 3006470"/>
                        <a:gd name="connsiteX389-150929" fmla="*/ 168163 w 6006665"/>
                        <a:gd name="connsiteY389-150930" fmla="*/ 2420184 h 3006470"/>
                        <a:gd name="connsiteX390-150931" fmla="*/ 156800 w 6006665"/>
                        <a:gd name="connsiteY390-150932" fmla="*/ 2381542 h 3006470"/>
                        <a:gd name="connsiteX391-150933" fmla="*/ 152255 w 6006665"/>
                        <a:gd name="connsiteY391-150934" fmla="*/ 2365635 h 3006470"/>
                        <a:gd name="connsiteX392-150935" fmla="*/ 156800 w 6006665"/>
                        <a:gd name="connsiteY392-150936" fmla="*/ 2361090 h 3006470"/>
                        <a:gd name="connsiteX393-150937" fmla="*/ 168707 w 6006665"/>
                        <a:gd name="connsiteY393-150938" fmla="*/ 2361090 h 3006470"/>
                        <a:gd name="connsiteX394-150939" fmla="*/ 188615 w 6006665"/>
                        <a:gd name="connsiteY394-150940" fmla="*/ 2361090 h 3006470"/>
                        <a:gd name="connsiteX395-150941" fmla="*/ 199977 w 6006665"/>
                        <a:gd name="connsiteY395-150942" fmla="*/ 2349728 h 3006470"/>
                        <a:gd name="connsiteX396-150943" fmla="*/ 188615 w 6006665"/>
                        <a:gd name="connsiteY396-150944" fmla="*/ 2327003 h 3006470"/>
                        <a:gd name="connsiteX397-150945" fmla="*/ 168163 w 6006665"/>
                        <a:gd name="connsiteY397-150946" fmla="*/ 2317914 h 3006470"/>
                        <a:gd name="connsiteX398-150947" fmla="*/ 168163 w 6006665"/>
                        <a:gd name="connsiteY398-150948" fmla="*/ 2311096 h 3006470"/>
                        <a:gd name="connsiteX399-150949" fmla="*/ 152255 w 6006665"/>
                        <a:gd name="connsiteY399-150950" fmla="*/ 2295189 h 3006470"/>
                        <a:gd name="connsiteX400-150951" fmla="*/ 129531 w 6006665"/>
                        <a:gd name="connsiteY400-150952" fmla="*/ 2258829 h 3006470"/>
                        <a:gd name="connsiteX401-150953" fmla="*/ 140893 w 6006665"/>
                        <a:gd name="connsiteY401-150954" fmla="*/ 2236105 h 3006470"/>
                        <a:gd name="connsiteX402-150955" fmla="*/ 136348 w 6006665"/>
                        <a:gd name="connsiteY402-150956" fmla="*/ 2208835 h 3006470"/>
                        <a:gd name="connsiteX403-150957" fmla="*/ 103789 w 6006665"/>
                        <a:gd name="connsiteY403-150958" fmla="*/ 2195428 h 3006470"/>
                        <a:gd name="connsiteX404-150959" fmla="*/ 93716 w 6006665"/>
                        <a:gd name="connsiteY404-150960" fmla="*/ 2199745 h 3006470"/>
                        <a:gd name="connsiteX405-150961" fmla="*/ 91868 w 6006665"/>
                        <a:gd name="connsiteY405-150962" fmla="*/ 2195434 h 3006470"/>
                        <a:gd name="connsiteX406-150963" fmla="*/ 81809 w 6006665"/>
                        <a:gd name="connsiteY406-150964" fmla="*/ 2199745 h 3006470"/>
                        <a:gd name="connsiteX407-150965" fmla="*/ 74992 w 6006665"/>
                        <a:gd name="connsiteY407-150966" fmla="*/ 2183838 h 3006470"/>
                        <a:gd name="connsiteX408-150967" fmla="*/ 34087 w 6006665"/>
                        <a:gd name="connsiteY408-150968" fmla="*/ 2172476 h 3006470"/>
                        <a:gd name="connsiteX409-150969" fmla="*/ 22725 w 6006665"/>
                        <a:gd name="connsiteY409-150970" fmla="*/ 2129299 h 3006470"/>
                        <a:gd name="connsiteX410-150971" fmla="*/ 22725 w 6006665"/>
                        <a:gd name="connsiteY410-150972" fmla="*/ 2097484 h 3006470"/>
                        <a:gd name="connsiteX411-150973" fmla="*/ 0 w 6006665"/>
                        <a:gd name="connsiteY411-150974" fmla="*/ 2081577 h 3006470"/>
                        <a:gd name="connsiteX412-150975" fmla="*/ 15907 w 6006665"/>
                        <a:gd name="connsiteY412-150976" fmla="*/ 2058853 h 3006470"/>
                        <a:gd name="connsiteX413-150977" fmla="*/ 6818 w 6006665"/>
                        <a:gd name="connsiteY413-150978" fmla="*/ 1995224 h 3006470"/>
                        <a:gd name="connsiteX414-150979" fmla="*/ 34087 w 6006665"/>
                        <a:gd name="connsiteY414-150980" fmla="*/ 1952047 h 3006470"/>
                        <a:gd name="connsiteX415-150981" fmla="*/ 27270 w 6006665"/>
                        <a:gd name="connsiteY415-150982" fmla="*/ 1940685 h 3006470"/>
                        <a:gd name="connsiteX416-150983" fmla="*/ 70447 w 6006665"/>
                        <a:gd name="connsiteY416-150984" fmla="*/ 1902053 h 3006470"/>
                        <a:gd name="connsiteX417-150985" fmla="*/ 27270 w 6006665"/>
                        <a:gd name="connsiteY417-150986" fmla="*/ 1865693 h 3006470"/>
                        <a:gd name="connsiteX418-150987" fmla="*/ 109078 w 6006665"/>
                        <a:gd name="connsiteY418-150988" fmla="*/ 1767977 h 3006470"/>
                        <a:gd name="connsiteX419-150989" fmla="*/ 145438 w 6006665"/>
                        <a:gd name="connsiteY419-150990" fmla="*/ 1724800 h 3006470"/>
                        <a:gd name="connsiteX420-150991" fmla="*/ 156800 w 6006665"/>
                        <a:gd name="connsiteY420-150992" fmla="*/ 1681624 h 3006470"/>
                        <a:gd name="connsiteX421-150993" fmla="*/ 102261 w 6006665"/>
                        <a:gd name="connsiteY421-150994" fmla="*/ 1629357 h 3006470"/>
                        <a:gd name="connsiteX422-150995" fmla="*/ 118168 w 6006665"/>
                        <a:gd name="connsiteY422-150996" fmla="*/ 1574818 h 3006470"/>
                        <a:gd name="connsiteX423-150997" fmla="*/ 86354 w 6006665"/>
                        <a:gd name="connsiteY423-150998" fmla="*/ 1511189 h 3006470"/>
                        <a:gd name="connsiteX424-150999" fmla="*/ 298238 w 6006665"/>
                        <a:gd name="connsiteY424-151000" fmla="*/ 1554366 h 3006470"/>
                        <a:gd name="connsiteX425-151001" fmla="*/ 345959 w 6006665"/>
                        <a:gd name="connsiteY425-151002" fmla="*/ 1586180 h 3006470"/>
                        <a:gd name="connsiteX426-151003" fmla="*/ 362087 w 6006665"/>
                        <a:gd name="connsiteY426-151004" fmla="*/ 1595588 h 3006470"/>
                        <a:gd name="connsiteX427-151005" fmla="*/ 365867 w 6006665"/>
                        <a:gd name="connsiteY427-151006" fmla="*/ 1563455 h 3006470"/>
                        <a:gd name="connsiteX428-151007" fmla="*/ 345415 w 6006665"/>
                        <a:gd name="connsiteY428-151008" fmla="*/ 1527096 h 3006470"/>
                        <a:gd name="connsiteX429-151009" fmla="*/ 365867 w 6006665"/>
                        <a:gd name="connsiteY429-151010" fmla="*/ 1495281 h 3006470"/>
                        <a:gd name="connsiteX430-151011" fmla="*/ 374560 w 6006665"/>
                        <a:gd name="connsiteY430-151012" fmla="*/ 1500280 h 3006470"/>
                        <a:gd name="connsiteX431-151013" fmla="*/ 377774 w 6006665"/>
                        <a:gd name="connsiteY431-151014" fmla="*/ 1495281 h 3006470"/>
                        <a:gd name="connsiteX432-151015" fmla="*/ 461933 w 6006665"/>
                        <a:gd name="connsiteY432-151016" fmla="*/ 1543673 h 3006470"/>
                        <a:gd name="connsiteX433-151017" fmla="*/ 484035 w 6006665"/>
                        <a:gd name="connsiteY433-151018" fmla="*/ 1527096 h 3006470"/>
                        <a:gd name="connsiteX434-151019" fmla="*/ 463583 w 6006665"/>
                        <a:gd name="connsiteY434-151020" fmla="*/ 1461194 h 3006470"/>
                        <a:gd name="connsiteX435-151021" fmla="*/ 1677078 w 6006665"/>
                        <a:gd name="connsiteY435-151022" fmla="*/ 1370296 h 3006470"/>
                        <a:gd name="connsiteX436-151023" fmla="*/ 1720255 w 6006665"/>
                        <a:gd name="connsiteY436-151024" fmla="*/ 1349844 h 3006470"/>
                        <a:gd name="connsiteX437-151025" fmla="*/ 1731617 w 6006665"/>
                        <a:gd name="connsiteY437-151026" fmla="*/ 1299850 h 3006470"/>
                        <a:gd name="connsiteX438-151027" fmla="*/ 1758887 w 6006665"/>
                        <a:gd name="connsiteY438-151028" fmla="*/ 1256673 h 3006470"/>
                        <a:gd name="connsiteX439-151029" fmla="*/ 1736162 w 6006665"/>
                        <a:gd name="connsiteY439-151030" fmla="*/ 1197589 h 3006470"/>
                        <a:gd name="connsiteX440-151031" fmla="*/ 1758887 w 6006665"/>
                        <a:gd name="connsiteY440-151032" fmla="*/ 1133960 h 3006470"/>
                        <a:gd name="connsiteX441-151033" fmla="*/ 1704347 w 6006665"/>
                        <a:gd name="connsiteY441-151034" fmla="*/ 1070331 h 3006470"/>
                        <a:gd name="connsiteX442-151035" fmla="*/ 1736162 w 6006665"/>
                        <a:gd name="connsiteY442-151036" fmla="*/ 961252 h 3006470"/>
                        <a:gd name="connsiteX443-151037" fmla="*/ 1688440 w 6006665"/>
                        <a:gd name="connsiteY443-151038" fmla="*/ 865809 h 3006470"/>
                        <a:gd name="connsiteX444-151039" fmla="*/ 1752069 w 6006665"/>
                        <a:gd name="connsiteY444-151040" fmla="*/ 788545 h 3006470"/>
                        <a:gd name="connsiteX445-151041" fmla="*/ 1747524 w 6006665"/>
                        <a:gd name="connsiteY445-151042" fmla="*/ 704464 h 3006470"/>
                        <a:gd name="connsiteX446-151043" fmla="*/ 1763431 w 6006665"/>
                        <a:gd name="connsiteY446-151044" fmla="*/ 697647 h 3006470"/>
                        <a:gd name="connsiteX447-151045" fmla="*/ 1764877 w 6006665"/>
                        <a:gd name="connsiteY447-151046" fmla="*/ 702130 h 3006470"/>
                        <a:gd name="connsiteX448-151047" fmla="*/ 1775339 w 6006665"/>
                        <a:gd name="connsiteY448-151048" fmla="*/ 697647 h 3006470"/>
                        <a:gd name="connsiteX449-151049" fmla="*/ 1798063 w 6006665"/>
                        <a:gd name="connsiteY449-151050" fmla="*/ 768093 h 3006470"/>
                        <a:gd name="connsiteX450-151051" fmla="*/ 1791454 w 6006665"/>
                        <a:gd name="connsiteY450-151052" fmla="*/ 815304 h 3006470"/>
                        <a:gd name="connsiteX451-151053" fmla="*/ 1854330 w 6006665"/>
                        <a:gd name="connsiteY451-151054" fmla="*/ 772638 h 3006470"/>
                        <a:gd name="connsiteX452-151055" fmla="*/ 1931594 w 6006665"/>
                        <a:gd name="connsiteY452-151056" fmla="*/ 763548 h 3006470"/>
                        <a:gd name="connsiteX453-151057" fmla="*/ 1932772 w 6006665"/>
                        <a:gd name="connsiteY453-151058" fmla="*/ 764810 h 3006470"/>
                        <a:gd name="connsiteX454-151059" fmla="*/ 1943501 w 6006665"/>
                        <a:gd name="connsiteY454-151060" fmla="*/ 763548 h 3006470"/>
                        <a:gd name="connsiteX455-151061" fmla="*/ 1988608 w 6006665"/>
                        <a:gd name="connsiteY455-151062" fmla="*/ 811877 h 3006470"/>
                        <a:gd name="connsiteX456-151063" fmla="*/ 1963408 w 6006665"/>
                        <a:gd name="connsiteY456-151064" fmla="*/ 736278 h 3006470"/>
                        <a:gd name="connsiteX457-151065" fmla="*/ 1963408 w 6006665"/>
                        <a:gd name="connsiteY457-151066" fmla="*/ 595386 h 3006470"/>
                        <a:gd name="connsiteX458-151067" fmla="*/ 2027037 w 6006665"/>
                        <a:gd name="connsiteY458-151068" fmla="*/ 574934 h 3006470"/>
                        <a:gd name="connsiteX459-151069" fmla="*/ 2037269 w 6006665"/>
                        <a:gd name="connsiteY459-151070" fmla="*/ 575472 h 3006470"/>
                        <a:gd name="connsiteX460-151071" fmla="*/ 2038944 w 6006665"/>
                        <a:gd name="connsiteY460-151072" fmla="*/ 574934 h 3006470"/>
                        <a:gd name="connsiteX461-151073" fmla="*/ 2115414 w 6006665"/>
                        <a:gd name="connsiteY461-151074" fmla="*/ 578958 h 3006470"/>
                        <a:gd name="connsiteX462-151075" fmla="*/ 2192927 w 6006665"/>
                        <a:gd name="connsiteY462-151076" fmla="*/ 559026 h 3006470"/>
                        <a:gd name="connsiteX463-151077" fmla="*/ 2167930 w 6006665"/>
                        <a:gd name="connsiteY463-151078" fmla="*/ 493125 h 3006470"/>
                        <a:gd name="connsiteX464-151079" fmla="*/ 2204289 w 6006665"/>
                        <a:gd name="connsiteY464-151080" fmla="*/ 402226 h 3006470"/>
                        <a:gd name="connsiteX465-151081" fmla="*/ 2247466 w 6006665"/>
                        <a:gd name="connsiteY465-151082" fmla="*/ 397681 h 3006470"/>
                        <a:gd name="connsiteX466-151083" fmla="*/ 2317913 w 6006665"/>
                        <a:gd name="connsiteY466-151084" fmla="*/ 322690 h 3006470"/>
                        <a:gd name="connsiteX467-151085" fmla="*/ 2420183 w 6006665"/>
                        <a:gd name="connsiteY467-151086" fmla="*/ 304510 h 3006470"/>
                        <a:gd name="connsiteX468-151087" fmla="*/ 2429263 w 6006665"/>
                        <a:gd name="connsiteY468-151088" fmla="*/ 263606 h 3006470"/>
                        <a:gd name="connsiteX469-151089" fmla="*/ 2526979 w 6006665"/>
                        <a:gd name="connsiteY469-151090" fmla="*/ 252244 h 3006470"/>
                        <a:gd name="connsiteX470-151091" fmla="*/ 2528058 w 6006665"/>
                        <a:gd name="connsiteY470-151092" fmla="*/ 253503 h 3006470"/>
                        <a:gd name="connsiteX471-151093" fmla="*/ 2538886 w 6006665"/>
                        <a:gd name="connsiteY471-151094" fmla="*/ 252244 h 3006470"/>
                        <a:gd name="connsiteX472-151095" fmla="*/ 2560820 w 6006665"/>
                        <a:gd name="connsiteY472-151096" fmla="*/ 277833 h 3006470"/>
                        <a:gd name="connsiteX473-151097" fmla="*/ 2640602 w 6006665"/>
                        <a:gd name="connsiteY473-151098" fmla="*/ 202249 h 3006470"/>
                        <a:gd name="connsiteX474-151099" fmla="*/ 2652509 w 6006665"/>
                        <a:gd name="connsiteY474-151100" fmla="*/ 202249 h 3006470"/>
                        <a:gd name="connsiteX475-151101" fmla="*/ 2704231 w 6006665"/>
                        <a:gd name="connsiteY475-151102" fmla="*/ 202249 h 3006470"/>
                        <a:gd name="connsiteX476-151103" fmla="*/ 2715593 w 6006665"/>
                        <a:gd name="connsiteY476-151104" fmla="*/ 134075 h 3006470"/>
                        <a:gd name="connsiteX477-151105" fmla="*/ 2751953 w 6006665"/>
                        <a:gd name="connsiteY477-151106" fmla="*/ 68174 h 3006470"/>
                        <a:gd name="connsiteX478-151107" fmla="*/ 2838307 w 6006665"/>
                        <a:gd name="connsiteY478-151108" fmla="*/ 0 h 3006470"/>
                        <a:gd name="connsiteX0-151109" fmla="*/ 1791129 w 6006665"/>
                        <a:gd name="connsiteY0-151110" fmla="*/ 817622 h 3006470"/>
                        <a:gd name="connsiteX1-151111" fmla="*/ 1782156 w 6006665"/>
                        <a:gd name="connsiteY1-151112" fmla="*/ 881716 h 3006470"/>
                        <a:gd name="connsiteX2-151113" fmla="*/ 1809554 w 6006665"/>
                        <a:gd name="connsiteY2-151114" fmla="*/ 895415 h 3006470"/>
                        <a:gd name="connsiteX3-151115" fmla="*/ 1791129 w 6006665"/>
                        <a:gd name="connsiteY3-151116" fmla="*/ 817622 h 3006470"/>
                        <a:gd name="connsiteX4-151117" fmla="*/ 2838307 w 6006665"/>
                        <a:gd name="connsiteY4-151118" fmla="*/ 0 h 3006470"/>
                        <a:gd name="connsiteX5-151119" fmla="*/ 2844246 w 6006665"/>
                        <a:gd name="connsiteY5-151120" fmla="*/ 4711 h 3006470"/>
                        <a:gd name="connsiteX6-151121" fmla="*/ 2850213 w 6006665"/>
                        <a:gd name="connsiteY6-151122" fmla="*/ 0 h 3006470"/>
                        <a:gd name="connsiteX7-151123" fmla="*/ 2916115 w 6006665"/>
                        <a:gd name="connsiteY7-151124" fmla="*/ 52267 h 3006470"/>
                        <a:gd name="connsiteX8-151125" fmla="*/ 2861576 w 6006665"/>
                        <a:gd name="connsiteY8-151126" fmla="*/ 90899 h 3006470"/>
                        <a:gd name="connsiteX9-151127" fmla="*/ 2947929 w 6006665"/>
                        <a:gd name="connsiteY9-151128" fmla="*/ 118168 h 3006470"/>
                        <a:gd name="connsiteX10-151129" fmla="*/ 2957621 w 6006665"/>
                        <a:gd name="connsiteY10-151130" fmla="*/ 186006 h 3006470"/>
                        <a:gd name="connsiteX11-151131" fmla="*/ 2979199 w 6006665"/>
                        <a:gd name="connsiteY11-151132" fmla="*/ 161345 h 3006470"/>
                        <a:gd name="connsiteX12-151133" fmla="*/ 2991106 w 6006665"/>
                        <a:gd name="connsiteY12-151134" fmla="*/ 161345 h 3006470"/>
                        <a:gd name="connsiteX13-151135" fmla="*/ 3086005 w 6006665"/>
                        <a:gd name="connsiteY13-151136" fmla="*/ 161345 h 3006470"/>
                        <a:gd name="connsiteX14-151137" fmla="*/ 3097912 w 6006665"/>
                        <a:gd name="connsiteY14-151138" fmla="*/ 161345 h 3006470"/>
                        <a:gd name="connsiteX15-151139" fmla="*/ 3179721 w 6006665"/>
                        <a:gd name="connsiteY15-151140" fmla="*/ 236336 h 3006470"/>
                        <a:gd name="connsiteX16-151141" fmla="*/ 3211535 w 6006665"/>
                        <a:gd name="connsiteY16-151142" fmla="*/ 295420 h 3006470"/>
                        <a:gd name="connsiteX17-151143" fmla="*/ 3200173 w 6006665"/>
                        <a:gd name="connsiteY17-151144" fmla="*/ 370412 h 3006470"/>
                        <a:gd name="connsiteX18-151145" fmla="*/ 3161541 w 6006665"/>
                        <a:gd name="connsiteY18-151146" fmla="*/ 413589 h 3006470"/>
                        <a:gd name="connsiteX19-151147" fmla="*/ 3066097 w 6006665"/>
                        <a:gd name="connsiteY19-151148" fmla="*/ 488580 h 3006470"/>
                        <a:gd name="connsiteX20-151149" fmla="*/ 3034283 w 6006665"/>
                        <a:gd name="connsiteY20-151150" fmla="*/ 531757 h 3006470"/>
                        <a:gd name="connsiteX21-151151" fmla="*/ 3082005 w 6006665"/>
                        <a:gd name="connsiteY21-151152" fmla="*/ 547664 h 3006470"/>
                        <a:gd name="connsiteX22-151153" fmla="*/ 3129459 w 6006665"/>
                        <a:gd name="connsiteY22-151154" fmla="*/ 575345 h 3006470"/>
                        <a:gd name="connsiteX23-151155" fmla="*/ 3156451 w 6006665"/>
                        <a:gd name="connsiteY23-151156" fmla="*/ 552209 h 3006470"/>
                        <a:gd name="connsiteX24-151157" fmla="*/ 3158460 w 6006665"/>
                        <a:gd name="connsiteY24-151158" fmla="*/ 560693 h 3006470"/>
                        <a:gd name="connsiteX25-151159" fmla="*/ 3168359 w 6006665"/>
                        <a:gd name="connsiteY25-151160" fmla="*/ 552209 h 3006470"/>
                        <a:gd name="connsiteX26-151161" fmla="*/ 3184984 w 6006665"/>
                        <a:gd name="connsiteY26-151162" fmla="*/ 622402 h 3006470"/>
                        <a:gd name="connsiteX27-151163" fmla="*/ 3192811 w 6006665"/>
                        <a:gd name="connsiteY27-151164" fmla="*/ 606748 h 3006470"/>
                        <a:gd name="connsiteX28-151165" fmla="*/ 3251895 w 6006665"/>
                        <a:gd name="connsiteY28-151166" fmla="*/ 586296 h 3006470"/>
                        <a:gd name="connsiteX29-151167" fmla="*/ 3259833 w 6006665"/>
                        <a:gd name="connsiteY29-151168" fmla="*/ 587670 h 3006470"/>
                        <a:gd name="connsiteX30-151169" fmla="*/ 3263802 w 6006665"/>
                        <a:gd name="connsiteY30-151170" fmla="*/ 586296 h 3006470"/>
                        <a:gd name="connsiteX31-151171" fmla="*/ 3381970 w 6006665"/>
                        <a:gd name="connsiteY31-151172" fmla="*/ 606748 h 3006470"/>
                        <a:gd name="connsiteX32-151173" fmla="*/ 3388787 w 6006665"/>
                        <a:gd name="connsiteY32-151174" fmla="*/ 665832 h 3006470"/>
                        <a:gd name="connsiteX33-151175" fmla="*/ 3531529 w 6006665"/>
                        <a:gd name="connsiteY33-151176" fmla="*/ 686823 h 3006470"/>
                        <a:gd name="connsiteX34-151177" fmla="*/ 3538225 w 6006665"/>
                        <a:gd name="connsiteY34-151178" fmla="*/ 590841 h 3006470"/>
                        <a:gd name="connsiteX35-151179" fmla="*/ 3549910 w 6006665"/>
                        <a:gd name="connsiteY35-151180" fmla="*/ 594028 h 3006470"/>
                        <a:gd name="connsiteX36-151181" fmla="*/ 3550132 w 6006665"/>
                        <a:gd name="connsiteY36-151182" fmla="*/ 590841 h 3006470"/>
                        <a:gd name="connsiteX37-151183" fmla="*/ 3625123 w 6006665"/>
                        <a:gd name="connsiteY37-151184" fmla="*/ 611293 h 3006470"/>
                        <a:gd name="connsiteX38-151185" fmla="*/ 3672301 w 6006665"/>
                        <a:gd name="connsiteY38-151186" fmla="*/ 611293 h 3006470"/>
                        <a:gd name="connsiteX39-151187" fmla="*/ 3684207 w 6006665"/>
                        <a:gd name="connsiteY39-151188" fmla="*/ 611293 h 3006470"/>
                        <a:gd name="connsiteX40-151189" fmla="*/ 3743291 w 6006665"/>
                        <a:gd name="connsiteY40-151190" fmla="*/ 677194 h 3006470"/>
                        <a:gd name="connsiteX41-151191" fmla="*/ 3759199 w 6006665"/>
                        <a:gd name="connsiteY41-151192" fmla="*/ 756731 h 3006470"/>
                        <a:gd name="connsiteX42-151193" fmla="*/ 3738747 w 6006665"/>
                        <a:gd name="connsiteY42-151194" fmla="*/ 806725 h 3006470"/>
                        <a:gd name="connsiteX43-151195" fmla="*/ 3786469 w 6006665"/>
                        <a:gd name="connsiteY43-151196" fmla="*/ 897623 h 3006470"/>
                        <a:gd name="connsiteX44-151197" fmla="*/ 3835603 w 6006665"/>
                        <a:gd name="connsiteY44-151198" fmla="*/ 933529 h 3006470"/>
                        <a:gd name="connsiteX45-151199" fmla="*/ 3865460 w 6006665"/>
                        <a:gd name="connsiteY45-151200" fmla="*/ 822632 h 3006470"/>
                        <a:gd name="connsiteX46-151201" fmla="*/ 3875077 w 6006665"/>
                        <a:gd name="connsiteY46-151202" fmla="*/ 831139 h 3006470"/>
                        <a:gd name="connsiteX47-151203" fmla="*/ 3877367 w 6006665"/>
                        <a:gd name="connsiteY47-151204" fmla="*/ 822632 h 3006470"/>
                        <a:gd name="connsiteX48-151205" fmla="*/ 3932151 w 6006665"/>
                        <a:gd name="connsiteY48-151206" fmla="*/ 871095 h 3006470"/>
                        <a:gd name="connsiteX49-151207" fmla="*/ 3988173 w 6006665"/>
                        <a:gd name="connsiteY49-151208" fmla="*/ 843084 h 3006470"/>
                        <a:gd name="connsiteX50-151209" fmla="*/ 3993852 w 6006665"/>
                        <a:gd name="connsiteY50-151210" fmla="*/ 846199 h 3006470"/>
                        <a:gd name="connsiteX51-151211" fmla="*/ 4000080 w 6006665"/>
                        <a:gd name="connsiteY51-151212" fmla="*/ 843084 h 3006470"/>
                        <a:gd name="connsiteX52-151213" fmla="*/ 4062426 w 6006665"/>
                        <a:gd name="connsiteY52-151214" fmla="*/ 877274 h 3006470"/>
                        <a:gd name="connsiteX53-151215" fmla="*/ 4085889 w 6006665"/>
                        <a:gd name="connsiteY53-151216" fmla="*/ 849902 h 3006470"/>
                        <a:gd name="connsiteX54-151217" fmla="*/ 4095563 w 6006665"/>
                        <a:gd name="connsiteY54-151218" fmla="*/ 852506 h 3006470"/>
                        <a:gd name="connsiteX55-151219" fmla="*/ 4097796 w 6006665"/>
                        <a:gd name="connsiteY55-151220" fmla="*/ 849902 h 3006470"/>
                        <a:gd name="connsiteX56-151221" fmla="*/ 4144150 w 6006665"/>
                        <a:gd name="connsiteY56-151222" fmla="*/ 862382 h 3006470"/>
                        <a:gd name="connsiteX57-151223" fmla="*/ 4117703 w 6006665"/>
                        <a:gd name="connsiteY57-151224" fmla="*/ 752186 h 3006470"/>
                        <a:gd name="connsiteX58-151225" fmla="*/ 4165425 w 6006665"/>
                        <a:gd name="connsiteY58-151226" fmla="*/ 697647 h 3006470"/>
                        <a:gd name="connsiteX59-151227" fmla="*/ 4175231 w 6006665"/>
                        <a:gd name="connsiteY59-151228" fmla="*/ 700048 h 3006470"/>
                        <a:gd name="connsiteX60-151229" fmla="*/ 4177332 w 6006665"/>
                        <a:gd name="connsiteY60-151230" fmla="*/ 697647 h 3006470"/>
                        <a:gd name="connsiteX61-151231" fmla="*/ 4511384 w 6006665"/>
                        <a:gd name="connsiteY61-151232" fmla="*/ 779455 h 3006470"/>
                        <a:gd name="connsiteX62-151233" fmla="*/ 4543199 w 6006665"/>
                        <a:gd name="connsiteY62-151234" fmla="*/ 849902 h 3006470"/>
                        <a:gd name="connsiteX63-151235" fmla="*/ 4639242 w 6006665"/>
                        <a:gd name="connsiteY63-151236" fmla="*/ 932544 h 3006470"/>
                        <a:gd name="connsiteX64-151237" fmla="*/ 4774445 w 6006665"/>
                        <a:gd name="connsiteY64-151238" fmla="*/ 913531 h 3006470"/>
                        <a:gd name="connsiteX65-151239" fmla="*/ 4778496 w 6006665"/>
                        <a:gd name="connsiteY65-151240" fmla="*/ 914635 h 3006470"/>
                        <a:gd name="connsiteX66-151241" fmla="*/ 4786352 w 6006665"/>
                        <a:gd name="connsiteY66-151242" fmla="*/ 913531 h 3006470"/>
                        <a:gd name="connsiteX67-151243" fmla="*/ 4861343 w 6006665"/>
                        <a:gd name="connsiteY67-151244" fmla="*/ 933983 h 3006470"/>
                        <a:gd name="connsiteX68-151245" fmla="*/ 4893158 w 6006665"/>
                        <a:gd name="connsiteY68-151246" fmla="*/ 977160 h 3006470"/>
                        <a:gd name="connsiteX69-151247" fmla="*/ 4888613 w 6006665"/>
                        <a:gd name="connsiteY69-151248" fmla="*/ 1058968 h 3006470"/>
                        <a:gd name="connsiteX70-151249" fmla="*/ 4927677 w 6006665"/>
                        <a:gd name="connsiteY70-151250" fmla="*/ 1083640 h 3006470"/>
                        <a:gd name="connsiteX71-151251" fmla="*/ 4967605 w 6006665"/>
                        <a:gd name="connsiteY71-151252" fmla="*/ 1070331 h 3006470"/>
                        <a:gd name="connsiteX72-151253" fmla="*/ 5038051 w 6006665"/>
                        <a:gd name="connsiteY72-151254" fmla="*/ 1063513 h 3006470"/>
                        <a:gd name="connsiteX73-151255" fmla="*/ 5040730 w 6006665"/>
                        <a:gd name="connsiteY73-151256" fmla="*/ 1064406 h 3006470"/>
                        <a:gd name="connsiteX74-151257" fmla="*/ 5049958 w 6006665"/>
                        <a:gd name="connsiteY74-151258" fmla="*/ 1063513 h 3006470"/>
                        <a:gd name="connsiteX75-151259" fmla="*/ 5114249 w 6006665"/>
                        <a:gd name="connsiteY75-151260" fmla="*/ 1084944 h 3006470"/>
                        <a:gd name="connsiteX76-151261" fmla="*/ 5176671 w 6006665"/>
                        <a:gd name="connsiteY76-151262" fmla="*/ 1074876 h 3006470"/>
                        <a:gd name="connsiteX77-151263" fmla="*/ 5177801 w 6006665"/>
                        <a:gd name="connsiteY77-151264" fmla="*/ 1076614 h 3006470"/>
                        <a:gd name="connsiteX78-151265" fmla="*/ 5188578 w 6006665"/>
                        <a:gd name="connsiteY78-151266" fmla="*/ 1074876 h 3006470"/>
                        <a:gd name="connsiteX79-151267" fmla="*/ 5243719 w 6006665"/>
                        <a:gd name="connsiteY79-151268" fmla="*/ 1159707 h 3006470"/>
                        <a:gd name="connsiteX80-151269" fmla="*/ 5283477 w 6006665"/>
                        <a:gd name="connsiteY80-151270" fmla="*/ 1129415 h 3006470"/>
                        <a:gd name="connsiteX81-151271" fmla="*/ 5258480 w 6006665"/>
                        <a:gd name="connsiteY81-151272" fmla="*/ 1063513 h 3006470"/>
                        <a:gd name="connsiteX82-151273" fmla="*/ 5267570 w 6006665"/>
                        <a:gd name="connsiteY82-151274" fmla="*/ 1015792 h 3006470"/>
                        <a:gd name="connsiteX83-151275" fmla="*/ 5278896 w 6006665"/>
                        <a:gd name="connsiteY83-151276" fmla="*/ 1018841 h 3006470"/>
                        <a:gd name="connsiteX84-151277" fmla="*/ 5279477 w 6006665"/>
                        <a:gd name="connsiteY84-151278" fmla="*/ 1015792 h 3006470"/>
                        <a:gd name="connsiteX85-151279" fmla="*/ 5395510 w 6006665"/>
                        <a:gd name="connsiteY85-151280" fmla="*/ 1047031 h 3006470"/>
                        <a:gd name="connsiteX86-151281" fmla="*/ 5463001 w 6006665"/>
                        <a:gd name="connsiteY86-151282" fmla="*/ 1043061 h 3006470"/>
                        <a:gd name="connsiteX87-151283" fmla="*/ 5464386 w 6006665"/>
                        <a:gd name="connsiteY87-151284" fmla="*/ 1043680 h 3006470"/>
                        <a:gd name="connsiteX88-151285" fmla="*/ 5474909 w 6006665"/>
                        <a:gd name="connsiteY88-151286" fmla="*/ 1043061 h 3006470"/>
                        <a:gd name="connsiteX89-151287" fmla="*/ 5581715 w 6006665"/>
                        <a:gd name="connsiteY89-151288" fmla="*/ 1090783 h 3006470"/>
                        <a:gd name="connsiteX90-151289" fmla="*/ 5633981 w 6006665"/>
                        <a:gd name="connsiteY90-151290" fmla="*/ 1133960 h 3006470"/>
                        <a:gd name="connsiteX91-151291" fmla="*/ 5720335 w 6006665"/>
                        <a:gd name="connsiteY91-151292" fmla="*/ 1213496 h 3006470"/>
                        <a:gd name="connsiteX92-151293" fmla="*/ 5822595 w 6006665"/>
                        <a:gd name="connsiteY92-151294" fmla="*/ 1311212 h 3006470"/>
                        <a:gd name="connsiteX93-151295" fmla="*/ 5818051 w 6006665"/>
                        <a:gd name="connsiteY93-151296" fmla="*/ 1365751 h 3006470"/>
                        <a:gd name="connsiteX94-151297" fmla="*/ 5825679 w 6006665"/>
                        <a:gd name="connsiteY94-151298" fmla="*/ 1373379 h 3006470"/>
                        <a:gd name="connsiteX95-151299" fmla="*/ 5822051 w 6006665"/>
                        <a:gd name="connsiteY95-151300" fmla="*/ 1322574 h 3006470"/>
                        <a:gd name="connsiteX96-151301" fmla="*/ 5834092 w 6006665"/>
                        <a:gd name="connsiteY96-151302" fmla="*/ 1324447 h 3006470"/>
                        <a:gd name="connsiteX97-151303" fmla="*/ 5833958 w 6006665"/>
                        <a:gd name="connsiteY97-151304" fmla="*/ 1322574 h 3006470"/>
                        <a:gd name="connsiteX98-151305" fmla="*/ 5936219 w 6006665"/>
                        <a:gd name="connsiteY98-151306" fmla="*/ 1338481 h 3006470"/>
                        <a:gd name="connsiteX99-151307" fmla="*/ 6006665 w 6006665"/>
                        <a:gd name="connsiteY99-151308" fmla="*/ 1418018 h 3006470"/>
                        <a:gd name="connsiteX100-151309" fmla="*/ 5968033 w 6006665"/>
                        <a:gd name="connsiteY100-151310" fmla="*/ 1456650 h 3006470"/>
                        <a:gd name="connsiteX101-151311" fmla="*/ 5908949 w 6006665"/>
                        <a:gd name="connsiteY101-151312" fmla="*/ 1468012 h 3006470"/>
                        <a:gd name="connsiteX102-151313" fmla="*/ 5908949 w 6006665"/>
                        <a:gd name="connsiteY102-151314" fmla="*/ 1554366 h 3006470"/>
                        <a:gd name="connsiteX103-151315" fmla="*/ 5893042 w 6006665"/>
                        <a:gd name="connsiteY103-151316" fmla="*/ 1570273 h 3006470"/>
                        <a:gd name="connsiteX104-151317" fmla="*/ 5881135 w 6006665"/>
                        <a:gd name="connsiteY104-151318" fmla="*/ 1570273 h 3006470"/>
                        <a:gd name="connsiteX105-151319" fmla="*/ 5861227 w 6006665"/>
                        <a:gd name="connsiteY105-151320" fmla="*/ 1570273 h 3006470"/>
                        <a:gd name="connsiteX106-151321" fmla="*/ 5849321 w 6006665"/>
                        <a:gd name="connsiteY106-151322" fmla="*/ 1570273 h 3006470"/>
                        <a:gd name="connsiteX107-151323" fmla="*/ 5817506 w 6006665"/>
                        <a:gd name="connsiteY107-151324" fmla="*/ 1536186 h 3006470"/>
                        <a:gd name="connsiteX108-151325" fmla="*/ 5767511 w 6006665"/>
                        <a:gd name="connsiteY108-151326" fmla="*/ 1511189 h 3006470"/>
                        <a:gd name="connsiteX109-151327" fmla="*/ 5762967 w 6006665"/>
                        <a:gd name="connsiteY109-151328" fmla="*/ 1477102 h 3006470"/>
                        <a:gd name="connsiteX110-151329" fmla="*/ 5729132 w 6006665"/>
                        <a:gd name="connsiteY110-151330" fmla="*/ 1463170 h 3006470"/>
                        <a:gd name="connsiteX111-151331" fmla="*/ 5695337 w 6006665"/>
                        <a:gd name="connsiteY111-151332" fmla="*/ 1472557 h 3006470"/>
                        <a:gd name="connsiteX112-151333" fmla="*/ 5693366 w 6006665"/>
                        <a:gd name="connsiteY112-151334" fmla="*/ 1469797 h 3006470"/>
                        <a:gd name="connsiteX113-151335" fmla="*/ 5683431 w 6006665"/>
                        <a:gd name="connsiteY113-151336" fmla="*/ 1472557 h 3006470"/>
                        <a:gd name="connsiteX114-151337" fmla="*/ 5660706 w 6006665"/>
                        <a:gd name="connsiteY114-151338" fmla="*/ 1440742 h 3006470"/>
                        <a:gd name="connsiteX115-151339" fmla="*/ 5669644 w 6006665"/>
                        <a:gd name="connsiteY115-151340" fmla="*/ 1415717 h 3006470"/>
                        <a:gd name="connsiteX116-151341" fmla="*/ 5640799 w 6006665"/>
                        <a:gd name="connsiteY116-151342" fmla="*/ 1429380 h 3006470"/>
                        <a:gd name="connsiteX117-151343" fmla="*/ 5656705 w 6006665"/>
                        <a:gd name="connsiteY117-151344" fmla="*/ 1472557 h 3006470"/>
                        <a:gd name="connsiteX118-151345" fmla="*/ 5633981 w 6006665"/>
                        <a:gd name="connsiteY118-151346" fmla="*/ 1511189 h 3006470"/>
                        <a:gd name="connsiteX119-151347" fmla="*/ 5586259 w 6006665"/>
                        <a:gd name="connsiteY119-151348" fmla="*/ 1547548 h 3006470"/>
                        <a:gd name="connsiteX120-151349" fmla="*/ 5575676 w 6006665"/>
                        <a:gd name="connsiteY120-151350" fmla="*/ 1546540 h 3006470"/>
                        <a:gd name="connsiteX121-151351" fmla="*/ 5574353 w 6006665"/>
                        <a:gd name="connsiteY121-151352" fmla="*/ 1547548 h 3006470"/>
                        <a:gd name="connsiteX122-151353" fmla="*/ 5539436 w 6006665"/>
                        <a:gd name="connsiteY122-151354" fmla="*/ 1544223 h 3006470"/>
                        <a:gd name="connsiteX123-151355" fmla="*/ 5570352 w 6006665"/>
                        <a:gd name="connsiteY123-151356" fmla="*/ 1586180 h 3006470"/>
                        <a:gd name="connsiteX124-151357" fmla="*/ 5593077 w 6006665"/>
                        <a:gd name="connsiteY124-151358" fmla="*/ 1649809 h 3006470"/>
                        <a:gd name="connsiteX125-151359" fmla="*/ 5608984 w 6006665"/>
                        <a:gd name="connsiteY125-151360" fmla="*/ 1677079 h 3006470"/>
                        <a:gd name="connsiteX126-151361" fmla="*/ 5613529 w 6006665"/>
                        <a:gd name="connsiteY126-151362" fmla="*/ 1708893 h 3006470"/>
                        <a:gd name="connsiteX127-151363" fmla="*/ 5608984 w 6006665"/>
                        <a:gd name="connsiteY127-151364" fmla="*/ 1731618 h 3006470"/>
                        <a:gd name="connsiteX128-151365" fmla="*/ 5597799 w 6006665"/>
                        <a:gd name="connsiteY128-151366" fmla="*/ 1728009 h 3006470"/>
                        <a:gd name="connsiteX129-151367" fmla="*/ 5597077 w 6006665"/>
                        <a:gd name="connsiteY129-151368" fmla="*/ 1731618 h 3006470"/>
                        <a:gd name="connsiteX130-151369" fmla="*/ 5534271 w 6006665"/>
                        <a:gd name="connsiteY130-151370" fmla="*/ 1711358 h 3006470"/>
                        <a:gd name="connsiteX131-151371" fmla="*/ 5436277 w 6006665"/>
                        <a:gd name="connsiteY131-151372" fmla="*/ 1767977 h 3006470"/>
                        <a:gd name="connsiteX132-151373" fmla="*/ 5397645 w 6006665"/>
                        <a:gd name="connsiteY132-151374" fmla="*/ 1779340 h 3006470"/>
                        <a:gd name="connsiteX133-151375" fmla="*/ 5345378 w 6006665"/>
                        <a:gd name="connsiteY133-151376" fmla="*/ 1833879 h 3006470"/>
                        <a:gd name="connsiteX134-151377" fmla="*/ 5290839 w 6006665"/>
                        <a:gd name="connsiteY134-151378" fmla="*/ 1881600 h 3006470"/>
                        <a:gd name="connsiteX135-151379" fmla="*/ 5274932 w 6006665"/>
                        <a:gd name="connsiteY135-151380" fmla="*/ 1913415 h 3006470"/>
                        <a:gd name="connsiteX136-151381" fmla="*/ 5267238 w 6006665"/>
                        <a:gd name="connsiteY136-151382" fmla="*/ 1904988 h 3006470"/>
                        <a:gd name="connsiteX137-151383" fmla="*/ 5263025 w 6006665"/>
                        <a:gd name="connsiteY137-151384" fmla="*/ 1913415 h 3006470"/>
                        <a:gd name="connsiteX138-151385" fmla="*/ 5219538 w 6006665"/>
                        <a:gd name="connsiteY138-151386" fmla="*/ 1865787 h 3006470"/>
                        <a:gd name="connsiteX139-151387" fmla="*/ 5129494 w 6006665"/>
                        <a:gd name="connsiteY139-151388" fmla="*/ 1920232 h 3006470"/>
                        <a:gd name="connsiteX140-151389" fmla="*/ 5126389 w 6006665"/>
                        <a:gd name="connsiteY140-151390" fmla="*/ 1914910 h 3006470"/>
                        <a:gd name="connsiteX141-151391" fmla="*/ 5117587 w 6006665"/>
                        <a:gd name="connsiteY141-151392" fmla="*/ 1920232 h 3006470"/>
                        <a:gd name="connsiteX142-151393" fmla="*/ 5105544 w 6006665"/>
                        <a:gd name="connsiteY142-151394" fmla="*/ 1899586 h 3006470"/>
                        <a:gd name="connsiteX143-151395" fmla="*/ 5074955 w 6006665"/>
                        <a:gd name="connsiteY143-151396" fmla="*/ 1924777 h 3006470"/>
                        <a:gd name="connsiteX144-151397" fmla="*/ 5065718 w 6006665"/>
                        <a:gd name="connsiteY144-151398" fmla="*/ 1922578 h 3006470"/>
                        <a:gd name="connsiteX145-151399" fmla="*/ 5063048 w 6006665"/>
                        <a:gd name="connsiteY145-151400" fmla="*/ 1924777 h 3006470"/>
                        <a:gd name="connsiteX146-151401" fmla="*/ 5026594 w 6006665"/>
                        <a:gd name="connsiteY146-151402" fmla="*/ 1916098 h 3006470"/>
                        <a:gd name="connsiteX147-151403" fmla="*/ 5015871 w 6006665"/>
                        <a:gd name="connsiteY147-151404" fmla="*/ 1961137 h 3006470"/>
                        <a:gd name="connsiteX148-151405" fmla="*/ 4974967 w 6006665"/>
                        <a:gd name="connsiteY148-151406" fmla="*/ 2027038 h 3006470"/>
                        <a:gd name="connsiteX149-151407" fmla="*/ 4974967 w 6006665"/>
                        <a:gd name="connsiteY149-151408" fmla="*/ 2058853 h 3006470"/>
                        <a:gd name="connsiteX150-151409" fmla="*/ 5015871 w 6006665"/>
                        <a:gd name="connsiteY150-151410" fmla="*/ 2074760 h 3006470"/>
                        <a:gd name="connsiteX151-151411" fmla="*/ 5011326 w 6006665"/>
                        <a:gd name="connsiteY151-151412" fmla="*/ 2172476 h 3006470"/>
                        <a:gd name="connsiteX152-151413" fmla="*/ 4999419 w 6006665"/>
                        <a:gd name="connsiteY152-151414" fmla="*/ 2172476 h 3006470"/>
                        <a:gd name="connsiteX153-151415" fmla="*/ 4974967 w 6006665"/>
                        <a:gd name="connsiteY153-151416" fmla="*/ 2172476 h 3006470"/>
                        <a:gd name="connsiteX154-151417" fmla="*/ 4963605 w 6006665"/>
                        <a:gd name="connsiteY154-151418" fmla="*/ 2224742 h 3006470"/>
                        <a:gd name="connsiteX155-151419" fmla="*/ 4974967 w 6006665"/>
                        <a:gd name="connsiteY155-151420" fmla="*/ 2252012 h 3006470"/>
                        <a:gd name="connsiteX156-151421" fmla="*/ 4909065 w 6006665"/>
                        <a:gd name="connsiteY156-151422" fmla="*/ 2286099 h 3006470"/>
                        <a:gd name="connsiteX157-151423" fmla="*/ 4897703 w 6006665"/>
                        <a:gd name="connsiteY157-151424" fmla="*/ 2354273 h 3006470"/>
                        <a:gd name="connsiteX158-151425" fmla="*/ 4845437 w 6006665"/>
                        <a:gd name="connsiteY158-151426" fmla="*/ 2370180 h 3006470"/>
                        <a:gd name="connsiteX159-151427" fmla="*/ 4834074 w 6006665"/>
                        <a:gd name="connsiteY159-151428" fmla="*/ 2429264 h 3006470"/>
                        <a:gd name="connsiteX160-151429" fmla="*/ 4779535 w 6006665"/>
                        <a:gd name="connsiteY160-151430" fmla="*/ 2488348 h 3006470"/>
                        <a:gd name="connsiteX161-151431" fmla="*/ 4777225 w 6006665"/>
                        <a:gd name="connsiteY161-151432" fmla="*/ 2477952 h 3006470"/>
                        <a:gd name="connsiteX162-151433" fmla="*/ 4767628 w 6006665"/>
                        <a:gd name="connsiteY162-151434" fmla="*/ 2488348 h 3006470"/>
                        <a:gd name="connsiteX163-151435" fmla="*/ 4758538 w 6006665"/>
                        <a:gd name="connsiteY163-151436" fmla="*/ 2447444 h 3006470"/>
                        <a:gd name="connsiteX164-151437" fmla="*/ 4742631 w 6006665"/>
                        <a:gd name="connsiteY164-151438" fmla="*/ 2361090 h 3006470"/>
                        <a:gd name="connsiteX165-151439" fmla="*/ 4715361 w 6006665"/>
                        <a:gd name="connsiteY165-151440" fmla="*/ 2220198 h 3006470"/>
                        <a:gd name="connsiteX166-151441" fmla="*/ 4735813 w 6006665"/>
                        <a:gd name="connsiteY166-151442" fmla="*/ 2129299 h 3006470"/>
                        <a:gd name="connsiteX167-151443" fmla="*/ 4767628 w 6006665"/>
                        <a:gd name="connsiteY167-151444" fmla="*/ 2086122 h 3006470"/>
                        <a:gd name="connsiteX168-151445" fmla="*/ 4767628 w 6006665"/>
                        <a:gd name="connsiteY168-151446" fmla="*/ 2058853 h 3006470"/>
                        <a:gd name="connsiteX169-151447" fmla="*/ 4826712 w 6006665"/>
                        <a:gd name="connsiteY169-151448" fmla="*/ 2042945 h 3006470"/>
                        <a:gd name="connsiteX170-151449" fmla="*/ 4892613 w 6006665"/>
                        <a:gd name="connsiteY170-151450" fmla="*/ 1952047 h 3006470"/>
                        <a:gd name="connsiteX171-151451" fmla="*/ 4956243 w 6006665"/>
                        <a:gd name="connsiteY171-151452" fmla="*/ 1877056 h 3006470"/>
                        <a:gd name="connsiteX172-151453" fmla="*/ 5022143 w 6006665"/>
                        <a:gd name="connsiteY172-151454" fmla="*/ 1817971 h 3006470"/>
                        <a:gd name="connsiteX173-151455" fmla="*/ 5046694 w 6006665"/>
                        <a:gd name="connsiteY173-151456" fmla="*/ 1710844 h 3006470"/>
                        <a:gd name="connsiteX174-151457" fmla="*/ 5015871 w 6006665"/>
                        <a:gd name="connsiteY174-151458" fmla="*/ 1715711 h 3006470"/>
                        <a:gd name="connsiteX175-151459" fmla="*/ 4995419 w 6006665"/>
                        <a:gd name="connsiteY175-151460" fmla="*/ 1779340 h 3006470"/>
                        <a:gd name="connsiteX176-151461" fmla="*/ 4904521 w 6006665"/>
                        <a:gd name="connsiteY176-151462" fmla="*/ 1865693 h 3006470"/>
                        <a:gd name="connsiteX177-151463" fmla="*/ 4901708 w 6006665"/>
                        <a:gd name="connsiteY177-151464" fmla="*/ 1857053 h 3006470"/>
                        <a:gd name="connsiteX178-151465" fmla="*/ 4892613 w 6006665"/>
                        <a:gd name="connsiteY178-151466" fmla="*/ 1865693 h 3006470"/>
                        <a:gd name="connsiteX179-151467" fmla="*/ 4861835 w 6006665"/>
                        <a:gd name="connsiteY179-151468" fmla="*/ 1771159 h 3006470"/>
                        <a:gd name="connsiteX180-151469" fmla="*/ 4779535 w 6006665"/>
                        <a:gd name="connsiteY180-151470" fmla="*/ 1795247 h 3006470"/>
                        <a:gd name="connsiteX181-151471" fmla="*/ 4684091 w 6006665"/>
                        <a:gd name="connsiteY181-151472" fmla="*/ 1920232 h 3006470"/>
                        <a:gd name="connsiteX182-151473" fmla="*/ 4715906 w 6006665"/>
                        <a:gd name="connsiteY182-151474" fmla="*/ 1967954 h 3006470"/>
                        <a:gd name="connsiteX183-151475" fmla="*/ 4636369 w 6006665"/>
                        <a:gd name="connsiteY183-151476" fmla="*/ 1983861 h 3006470"/>
                        <a:gd name="connsiteX184-151477" fmla="*/ 4577285 w 6006665"/>
                        <a:gd name="connsiteY184-151478" fmla="*/ 1988406 h 3006470"/>
                        <a:gd name="connsiteX185-151479" fmla="*/ 4577373 w 6006665"/>
                        <a:gd name="connsiteY185-151480" fmla="*/ 1987484 h 3006470"/>
                        <a:gd name="connsiteX186-151481" fmla="*/ 4565379 w 6006665"/>
                        <a:gd name="connsiteY186-151482" fmla="*/ 1988406 h 3006470"/>
                        <a:gd name="connsiteX187-151483" fmla="*/ 4569923 w 6006665"/>
                        <a:gd name="connsiteY187-151484" fmla="*/ 1940685 h 3006470"/>
                        <a:gd name="connsiteX188-151485" fmla="*/ 4520081 w 6006665"/>
                        <a:gd name="connsiteY188-151486" fmla="*/ 1931099 h 3006470"/>
                        <a:gd name="connsiteX189-151487" fmla="*/ 4475025 w 6006665"/>
                        <a:gd name="connsiteY189-151488" fmla="*/ 1961137 h 3006470"/>
                        <a:gd name="connsiteX190-151489" fmla="*/ 4464394 w 6006665"/>
                        <a:gd name="connsiteY190-151490" fmla="*/ 1960286 h 3006470"/>
                        <a:gd name="connsiteX191-151491" fmla="*/ 4463118 w 6006665"/>
                        <a:gd name="connsiteY191-151492" fmla="*/ 1961137 h 3006470"/>
                        <a:gd name="connsiteX192-151493" fmla="*/ 4357637 w 6006665"/>
                        <a:gd name="connsiteY192-151494" fmla="*/ 1952698 h 3006470"/>
                        <a:gd name="connsiteX193-151495" fmla="*/ 4243233 w 6006665"/>
                        <a:gd name="connsiteY193-151496" fmla="*/ 1972499 h 3006470"/>
                        <a:gd name="connsiteX194-151497" fmla="*/ 4125065 w 6006665"/>
                        <a:gd name="connsiteY194-151498" fmla="*/ 2106574 h 3006470"/>
                        <a:gd name="connsiteX195-151499" fmla="*/ 3984173 w 6006665"/>
                        <a:gd name="connsiteY195-151500" fmla="*/ 2263374 h 3006470"/>
                        <a:gd name="connsiteX196-151501" fmla="*/ 4038712 w 6006665"/>
                        <a:gd name="connsiteY196-151502" fmla="*/ 2267919 h 3006470"/>
                        <a:gd name="connsiteX197-151503" fmla="*/ 4059164 w 6006665"/>
                        <a:gd name="connsiteY197-151504" fmla="*/ 2311096 h 3006470"/>
                        <a:gd name="connsiteX198-151505" fmla="*/ 4087782 w 6006665"/>
                        <a:gd name="connsiteY198-151506" fmla="*/ 2319513 h 3006470"/>
                        <a:gd name="connsiteX199-151507" fmla="*/ 4106341 w 6006665"/>
                        <a:gd name="connsiteY199-151508" fmla="*/ 2290644 h 3006470"/>
                        <a:gd name="connsiteX200-151509" fmla="*/ 4117411 w 6006665"/>
                        <a:gd name="connsiteY200-151510" fmla="*/ 2291946 h 3006470"/>
                        <a:gd name="connsiteX201-151511" fmla="*/ 4118248 w 6006665"/>
                        <a:gd name="connsiteY201-151512" fmla="*/ 2290644 h 3006470"/>
                        <a:gd name="connsiteX202-151513" fmla="*/ 4156880 w 6006665"/>
                        <a:gd name="connsiteY202-151514" fmla="*/ 2295189 h 3006470"/>
                        <a:gd name="connsiteX203-151515" fmla="*/ 4211419 w 6006665"/>
                        <a:gd name="connsiteY203-151516" fmla="*/ 2365635 h 3006470"/>
                        <a:gd name="connsiteX204-151517" fmla="*/ 4215964 w 6006665"/>
                        <a:gd name="connsiteY204-151518" fmla="*/ 2413357 h 3006470"/>
                        <a:gd name="connsiteX205-151519" fmla="*/ 4184149 w 6006665"/>
                        <a:gd name="connsiteY205-151520" fmla="*/ 2472441 h 3006470"/>
                        <a:gd name="connsiteX206-151521" fmla="*/ 4177332 w 6006665"/>
                        <a:gd name="connsiteY206-151522" fmla="*/ 2542887 h 3006470"/>
                        <a:gd name="connsiteX207-151523" fmla="*/ 4161425 w 6006665"/>
                        <a:gd name="connsiteY207-151524" fmla="*/ 2629241 h 3006470"/>
                        <a:gd name="connsiteX208-151525" fmla="*/ 4109158 w 6006665"/>
                        <a:gd name="connsiteY208-151526" fmla="*/ 2708777 h 3006470"/>
                        <a:gd name="connsiteX209-151527" fmla="*/ 4097796 w 6006665"/>
                        <a:gd name="connsiteY209-151528" fmla="*/ 2747409 h 3006470"/>
                        <a:gd name="connsiteX210-151529" fmla="*/ 4043257 w 6006665"/>
                        <a:gd name="connsiteY210-151530" fmla="*/ 2806493 h 3006470"/>
                        <a:gd name="connsiteX211-151531" fmla="*/ 3995535 w 6006665"/>
                        <a:gd name="connsiteY211-151532" fmla="*/ 2865577 h 3006470"/>
                        <a:gd name="connsiteX212-151533" fmla="*/ 3975083 w 6006665"/>
                        <a:gd name="connsiteY212-151534" fmla="*/ 2897392 h 3006470"/>
                        <a:gd name="connsiteX213-151535" fmla="*/ 3925089 w 6006665"/>
                        <a:gd name="connsiteY213-151536" fmla="*/ 2924661 h 3006470"/>
                        <a:gd name="connsiteX214-151537" fmla="*/ 3913182 w 6006665"/>
                        <a:gd name="connsiteY214-151538" fmla="*/ 2924661 h 3006470"/>
                        <a:gd name="connsiteX215-151539" fmla="*/ 3904637 w 6006665"/>
                        <a:gd name="connsiteY215-151540" fmla="*/ 2924661 h 3006470"/>
                        <a:gd name="connsiteX216-151541" fmla="*/ 3892729 w 6006665"/>
                        <a:gd name="connsiteY216-151542" fmla="*/ 2924661 h 3006470"/>
                        <a:gd name="connsiteX217-151543" fmla="*/ 3871063 w 6006665"/>
                        <a:gd name="connsiteY217-151544" fmla="*/ 2908412 h 3006470"/>
                        <a:gd name="connsiteX218-151545" fmla="*/ 3829645 w 6006665"/>
                        <a:gd name="connsiteY218-151546" fmla="*/ 2936024 h 3006470"/>
                        <a:gd name="connsiteX219-151547" fmla="*/ 3822828 w 6006665"/>
                        <a:gd name="connsiteY219-151548" fmla="*/ 2956476 h 3006470"/>
                        <a:gd name="connsiteX220-151549" fmla="*/ 3818283 w 6006665"/>
                        <a:gd name="connsiteY220-151550" fmla="*/ 2947386 h 3006470"/>
                        <a:gd name="connsiteX221-151551" fmla="*/ 3818283 w 6006665"/>
                        <a:gd name="connsiteY221-151552" fmla="*/ 2935660 h 3006470"/>
                        <a:gd name="connsiteX222-151553" fmla="*/ 3817738 w 6006665"/>
                        <a:gd name="connsiteY222-151554" fmla="*/ 2936024 h 3006470"/>
                        <a:gd name="connsiteX223-151555" fmla="*/ 3810921 w 6006665"/>
                        <a:gd name="connsiteY223-151556" fmla="*/ 2956476 h 3006470"/>
                        <a:gd name="connsiteX224-151557" fmla="*/ 3806376 w 6006665"/>
                        <a:gd name="connsiteY224-151558" fmla="*/ 2947386 h 3006470"/>
                        <a:gd name="connsiteX225-151559" fmla="*/ 3806376 w 6006665"/>
                        <a:gd name="connsiteY225-151560" fmla="*/ 2920116 h 3006470"/>
                        <a:gd name="connsiteX226-151561" fmla="*/ 3818283 w 6006665"/>
                        <a:gd name="connsiteY226-151562" fmla="*/ 2920116 h 3006470"/>
                        <a:gd name="connsiteX227-151563" fmla="*/ 3826828 w 6006665"/>
                        <a:gd name="connsiteY227-151564" fmla="*/ 2920116 h 3006470"/>
                        <a:gd name="connsiteX228-151565" fmla="*/ 3833645 w 6006665"/>
                        <a:gd name="connsiteY228-151566" fmla="*/ 2861032 h 3006470"/>
                        <a:gd name="connsiteX229-151567" fmla="*/ 3822283 w 6006665"/>
                        <a:gd name="connsiteY229-151568" fmla="*/ 2817856 h 3006470"/>
                        <a:gd name="connsiteX230-151569" fmla="*/ 3849553 w 6006665"/>
                        <a:gd name="connsiteY230-151570" fmla="*/ 2795131 h 3006470"/>
                        <a:gd name="connsiteX231-151571" fmla="*/ 3858814 w 6006665"/>
                        <a:gd name="connsiteY231-151572" fmla="*/ 2797336 h 3006470"/>
                        <a:gd name="connsiteX232-151573" fmla="*/ 3861460 w 6006665"/>
                        <a:gd name="connsiteY232-151574" fmla="*/ 2795131 h 3006470"/>
                        <a:gd name="connsiteX233-151575" fmla="*/ 3898487 w 6006665"/>
                        <a:gd name="connsiteY233-151576" fmla="*/ 2803947 h 3006470"/>
                        <a:gd name="connsiteX234-151577" fmla="*/ 3919999 w 6006665"/>
                        <a:gd name="connsiteY234-151578" fmla="*/ 2758772 h 3006470"/>
                        <a:gd name="connsiteX235-151579" fmla="*/ 3935906 w 6006665"/>
                        <a:gd name="connsiteY235-151580" fmla="*/ 2699687 h 3006470"/>
                        <a:gd name="connsiteX236-151581" fmla="*/ 3947269 w 6006665"/>
                        <a:gd name="connsiteY236-151582" fmla="*/ 2676963 h 3006470"/>
                        <a:gd name="connsiteX237-151583" fmla="*/ 3966292 w 6006665"/>
                        <a:gd name="connsiteY237-151584" fmla="*/ 2632575 h 3006470"/>
                        <a:gd name="connsiteX238-151585" fmla="*/ 3915999 w 6006665"/>
                        <a:gd name="connsiteY238-151586" fmla="*/ 2645148 h 3006470"/>
                        <a:gd name="connsiteX239-151587" fmla="*/ 3888729 w 6006665"/>
                        <a:gd name="connsiteY239-151588" fmla="*/ 2667873 h 3006470"/>
                        <a:gd name="connsiteX240-151589" fmla="*/ 3876822 w 6006665"/>
                        <a:gd name="connsiteY240-151590" fmla="*/ 2667873 h 3006470"/>
                        <a:gd name="connsiteX241-151591" fmla="*/ 3829645 w 6006665"/>
                        <a:gd name="connsiteY241-151592" fmla="*/ 2667873 h 3006470"/>
                        <a:gd name="connsiteX242-151593" fmla="*/ 3817738 w 6006665"/>
                        <a:gd name="connsiteY242-151594" fmla="*/ 2667873 h 3006470"/>
                        <a:gd name="connsiteX243-151595" fmla="*/ 3801831 w 6006665"/>
                        <a:gd name="connsiteY243-151596" fmla="*/ 2613334 h 3006470"/>
                        <a:gd name="connsiteX244-151597" fmla="*/ 3758654 w 6006665"/>
                        <a:gd name="connsiteY244-151598" fmla="*/ 2574702 h 3006470"/>
                        <a:gd name="connsiteX245-151599" fmla="*/ 3692753 w 6006665"/>
                        <a:gd name="connsiteY245-151600" fmla="*/ 2558795 h 3006470"/>
                        <a:gd name="connsiteX246-151601" fmla="*/ 3683663 w 6006665"/>
                        <a:gd name="connsiteY246-151602" fmla="*/ 2499711 h 3006470"/>
                        <a:gd name="connsiteX247-151603" fmla="*/ 3672301 w 6006665"/>
                        <a:gd name="connsiteY247-151604" fmla="*/ 2467896 h 3006470"/>
                        <a:gd name="connsiteX248-151605" fmla="*/ 3656393 w 6006665"/>
                        <a:gd name="connsiteY248-151606" fmla="*/ 2440627 h 3006470"/>
                        <a:gd name="connsiteX249-151607" fmla="*/ 3633669 w 6006665"/>
                        <a:gd name="connsiteY249-151608" fmla="*/ 2381542 h 3006470"/>
                        <a:gd name="connsiteX250-151609" fmla="*/ 3601854 w 6006665"/>
                        <a:gd name="connsiteY250-151610" fmla="*/ 2361090 h 3006470"/>
                        <a:gd name="connsiteX251-151611" fmla="*/ 3545995 w 6006665"/>
                        <a:gd name="connsiteY251-151612" fmla="*/ 2339606 h 3006470"/>
                        <a:gd name="connsiteX252-151613" fmla="*/ 3506955 w 6006665"/>
                        <a:gd name="connsiteY252-151614" fmla="*/ 2345183 h 3006470"/>
                        <a:gd name="connsiteX253-151615" fmla="*/ 3463779 w 6006665"/>
                        <a:gd name="connsiteY253-151616" fmla="*/ 2354273 h 3006470"/>
                        <a:gd name="connsiteX254-151617" fmla="*/ 3431964 w 6006665"/>
                        <a:gd name="connsiteY254-151618" fmla="*/ 2381542 h 3006470"/>
                        <a:gd name="connsiteX255-151619" fmla="*/ 3452416 w 6006665"/>
                        <a:gd name="connsiteY255-151620" fmla="*/ 2397450 h 3006470"/>
                        <a:gd name="connsiteX256-151621" fmla="*/ 3452416 w 6006665"/>
                        <a:gd name="connsiteY256-151622" fmla="*/ 2429264 h 3006470"/>
                        <a:gd name="connsiteX257-151623" fmla="*/ 3431964 w 6006665"/>
                        <a:gd name="connsiteY257-151624" fmla="*/ 2451989 h 3006470"/>
                        <a:gd name="connsiteX258-151625" fmla="*/ 3400150 w 6006665"/>
                        <a:gd name="connsiteY258-151626" fmla="*/ 2511073 h 3006470"/>
                        <a:gd name="connsiteX259-151627" fmla="*/ 3400150 w 6006665"/>
                        <a:gd name="connsiteY259-151628" fmla="*/ 2538343 h 3006470"/>
                        <a:gd name="connsiteX260-151629" fmla="*/ 3350155 w 6006665"/>
                        <a:gd name="connsiteY260-151630" fmla="*/ 2570157 h 3006470"/>
                        <a:gd name="connsiteX261-151631" fmla="*/ 3342342 w 6006665"/>
                        <a:gd name="connsiteY261-151632" fmla="*/ 2567553 h 3006470"/>
                        <a:gd name="connsiteX262-151633" fmla="*/ 3338249 w 6006665"/>
                        <a:gd name="connsiteY262-151634" fmla="*/ 2570157 h 3006470"/>
                        <a:gd name="connsiteX263-151635" fmla="*/ 3290527 w 6006665"/>
                        <a:gd name="connsiteY263-151636" fmla="*/ 2554250 h 3006470"/>
                        <a:gd name="connsiteX264-151637" fmla="*/ 3259257 w 6006665"/>
                        <a:gd name="connsiteY264-151638" fmla="*/ 2554250 h 3006470"/>
                        <a:gd name="connsiteX265-151639" fmla="*/ 3247350 w 6006665"/>
                        <a:gd name="connsiteY265-151640" fmla="*/ 2554250 h 3006470"/>
                        <a:gd name="connsiteX266-151641" fmla="*/ 3231443 w 6006665"/>
                        <a:gd name="connsiteY266-151642" fmla="*/ 2538343 h 3006470"/>
                        <a:gd name="connsiteX267-151643" fmla="*/ 3213271 w 6006665"/>
                        <a:gd name="connsiteY267-151644" fmla="*/ 2533799 h 3006470"/>
                        <a:gd name="connsiteX268-151645" fmla="*/ 3168359 w 6006665"/>
                        <a:gd name="connsiteY268-151646" fmla="*/ 2570157 h 3006470"/>
                        <a:gd name="connsiteX269-151647" fmla="*/ 3120637 w 6006665"/>
                        <a:gd name="connsiteY269-151648" fmla="*/ 2581519 h 3006470"/>
                        <a:gd name="connsiteX270-151649" fmla="*/ 3082005 w 6006665"/>
                        <a:gd name="connsiteY270-151650" fmla="*/ 2597427 h 3006470"/>
                        <a:gd name="connsiteX271-151651" fmla="*/ 3074460 w 6006665"/>
                        <a:gd name="connsiteY271-151652" fmla="*/ 2595630 h 3006470"/>
                        <a:gd name="connsiteX272-151653" fmla="*/ 3070098 w 6006665"/>
                        <a:gd name="connsiteY272-151654" fmla="*/ 2597427 h 3006470"/>
                        <a:gd name="connsiteX273-151655" fmla="*/ 3022376 w 6006665"/>
                        <a:gd name="connsiteY273-151656" fmla="*/ 2586064 h 3006470"/>
                        <a:gd name="connsiteX274-151657" fmla="*/ 3000196 w 6006665"/>
                        <a:gd name="connsiteY274-151658" fmla="*/ 2586064 h 3006470"/>
                        <a:gd name="connsiteX275-151659" fmla="*/ 2988289 w 6006665"/>
                        <a:gd name="connsiteY275-151660" fmla="*/ 2586064 h 3006470"/>
                        <a:gd name="connsiteX276-151661" fmla="*/ 2967837 w 6006665"/>
                        <a:gd name="connsiteY276-151662" fmla="*/ 2554250 h 3006470"/>
                        <a:gd name="connsiteX277-151663" fmla="*/ 2929205 w 6006665"/>
                        <a:gd name="connsiteY277-151664" fmla="*/ 2526980 h 3006470"/>
                        <a:gd name="connsiteX278-151665" fmla="*/ 2902153 w 6006665"/>
                        <a:gd name="connsiteY278-151666" fmla="*/ 2523116 h 3006470"/>
                        <a:gd name="connsiteX279-151667" fmla="*/ 2861576 w 6006665"/>
                        <a:gd name="connsiteY279-151668" fmla="*/ 2526980 h 3006470"/>
                        <a:gd name="connsiteX280-151669" fmla="*/ 2822944 w 6006665"/>
                        <a:gd name="connsiteY280-151670" fmla="*/ 2538343 h 3006470"/>
                        <a:gd name="connsiteX281-151671" fmla="*/ 2818139 w 6006665"/>
                        <a:gd name="connsiteY281-151672" fmla="*/ 2536254 h 3006470"/>
                        <a:gd name="connsiteX282-151673" fmla="*/ 2811037 w 6006665"/>
                        <a:gd name="connsiteY282-151674" fmla="*/ 2538343 h 3006470"/>
                        <a:gd name="connsiteX283-151675" fmla="*/ 2758770 w 6006665"/>
                        <a:gd name="connsiteY283-151676" fmla="*/ 2515618 h 3006470"/>
                        <a:gd name="connsiteX284-151677" fmla="*/ 2751953 w 6006665"/>
                        <a:gd name="connsiteY284-151678" fmla="*/ 2472441 h 3006470"/>
                        <a:gd name="connsiteX285-151679" fmla="*/ 2708776 w 6006665"/>
                        <a:gd name="connsiteY285-151680" fmla="*/ 2456534 h 3006470"/>
                        <a:gd name="connsiteX286-151681" fmla="*/ 2676962 w 6006665"/>
                        <a:gd name="connsiteY286-151682" fmla="*/ 2451989 h 3006470"/>
                        <a:gd name="connsiteX287-151683" fmla="*/ 2642534 w 6006665"/>
                        <a:gd name="connsiteY287-151684" fmla="*/ 2430245 h 3006470"/>
                        <a:gd name="connsiteX288-151685" fmla="*/ 2609333 w 6006665"/>
                        <a:gd name="connsiteY288-151686" fmla="*/ 2488348 h 3006470"/>
                        <a:gd name="connsiteX289-151687" fmla="*/ 2625240 w 6006665"/>
                        <a:gd name="connsiteY289-151688" fmla="*/ 2522435 h 3006470"/>
                        <a:gd name="connsiteX290-151689" fmla="*/ 2586608 w 6006665"/>
                        <a:gd name="connsiteY290-151690" fmla="*/ 2558795 h 3006470"/>
                        <a:gd name="connsiteX291-151691" fmla="*/ 2577105 w 6006665"/>
                        <a:gd name="connsiteY291-151692" fmla="*/ 2556532 h 3006470"/>
                        <a:gd name="connsiteX292-151693" fmla="*/ 2574701 w 6006665"/>
                        <a:gd name="connsiteY292-151694" fmla="*/ 2558795 h 3006470"/>
                        <a:gd name="connsiteX293-151695" fmla="*/ 2526979 w 6006665"/>
                        <a:gd name="connsiteY293-151696" fmla="*/ 2547432 h 3006470"/>
                        <a:gd name="connsiteX294-151697" fmla="*/ 2490620 w 6006665"/>
                        <a:gd name="connsiteY294-151698" fmla="*/ 2542887 h 3006470"/>
                        <a:gd name="connsiteX295-151699" fmla="*/ 2463350 w 6006665"/>
                        <a:gd name="connsiteY295-151700" fmla="*/ 2515618 h 3006470"/>
                        <a:gd name="connsiteX296-151701" fmla="*/ 2436625 w 6006665"/>
                        <a:gd name="connsiteY296-151702" fmla="*/ 2515618 h 3006470"/>
                        <a:gd name="connsiteX297-151703" fmla="*/ 2424718 w 6006665"/>
                        <a:gd name="connsiteY297-151704" fmla="*/ 2515618 h 3006470"/>
                        <a:gd name="connsiteX298-151705" fmla="*/ 2398858 w 6006665"/>
                        <a:gd name="connsiteY298-151706" fmla="*/ 2502687 h 3006470"/>
                        <a:gd name="connsiteX299-151707" fmla="*/ 2350272 w 6006665"/>
                        <a:gd name="connsiteY299-151708" fmla="*/ 2526980 h 3006470"/>
                        <a:gd name="connsiteX300-151709" fmla="*/ 2282098 w 6006665"/>
                        <a:gd name="connsiteY300-151710" fmla="*/ 2574702 h 3006470"/>
                        <a:gd name="connsiteX301-151711" fmla="*/ 2238921 w 6006665"/>
                        <a:gd name="connsiteY301-151712" fmla="*/ 2586064 h 3006470"/>
                        <a:gd name="connsiteX302-151713" fmla="*/ 2227559 w 6006665"/>
                        <a:gd name="connsiteY302-151714" fmla="*/ 2590609 h 3006470"/>
                        <a:gd name="connsiteX303-151715" fmla="*/ 2225178 w 6006665"/>
                        <a:gd name="connsiteY303-151716" fmla="*/ 2586799 h 3006470"/>
                        <a:gd name="connsiteX304-151717" fmla="*/ 2215652 w 6006665"/>
                        <a:gd name="connsiteY304-151718" fmla="*/ 2590609 h 3006470"/>
                        <a:gd name="connsiteX305-151719" fmla="*/ 2193596 w 6006665"/>
                        <a:gd name="connsiteY305-151720" fmla="*/ 2555320 h 3006470"/>
                        <a:gd name="connsiteX306-151721" fmla="*/ 2157112 w 6006665"/>
                        <a:gd name="connsiteY306-151722" fmla="*/ 2558795 h 3006470"/>
                        <a:gd name="connsiteX307-151723" fmla="*/ 2156291 w 6006665"/>
                        <a:gd name="connsiteY307-151724" fmla="*/ 2557739 h 3006470"/>
                        <a:gd name="connsiteX308-151725" fmla="*/ 2145205 w 6006665"/>
                        <a:gd name="connsiteY308-151726" fmla="*/ 2558795 h 3006470"/>
                        <a:gd name="connsiteX309-151727" fmla="*/ 2129298 w 6006665"/>
                        <a:gd name="connsiteY309-151728" fmla="*/ 2538343 h 3006470"/>
                        <a:gd name="connsiteX310-151729" fmla="*/ 2102029 w 6006665"/>
                        <a:gd name="connsiteY310-151730" fmla="*/ 2526980 h 3006470"/>
                        <a:gd name="connsiteX311-151731" fmla="*/ 2086121 w 6006665"/>
                        <a:gd name="connsiteY311-151732" fmla="*/ 2495166 h 3006470"/>
                        <a:gd name="connsiteX312-151733" fmla="*/ 2070005 w 6006665"/>
                        <a:gd name="connsiteY312-151734" fmla="*/ 2486212 h 3006470"/>
                        <a:gd name="connsiteX313-151735" fmla="*/ 2027582 w 6006665"/>
                        <a:gd name="connsiteY313-151736" fmla="*/ 2499711 h 3006470"/>
                        <a:gd name="connsiteX314-151737" fmla="*/ 2023845 w 6006665"/>
                        <a:gd name="connsiteY314-151738" fmla="*/ 2497111 h 3006470"/>
                        <a:gd name="connsiteX315-151739" fmla="*/ 2018675 w 6006665"/>
                        <a:gd name="connsiteY315-151740" fmla="*/ 2499711 h 3006470"/>
                        <a:gd name="connsiteX316-151741" fmla="*/ 1971363 w 6006665"/>
                        <a:gd name="connsiteY316-151742" fmla="*/ 2468885 h 3006470"/>
                        <a:gd name="connsiteX317-151743" fmla="*/ 1952591 w 6006665"/>
                        <a:gd name="connsiteY317-151744" fmla="*/ 2495166 h 3006470"/>
                        <a:gd name="connsiteX318-151745" fmla="*/ 1947518 w 6006665"/>
                        <a:gd name="connsiteY318-151746" fmla="*/ 2485599 h 3006470"/>
                        <a:gd name="connsiteX319-151747" fmla="*/ 1940684 w 6006665"/>
                        <a:gd name="connsiteY319-151748" fmla="*/ 2495166 h 3006470"/>
                        <a:gd name="connsiteX320-151749" fmla="*/ 1861147 w 6006665"/>
                        <a:gd name="connsiteY320-151750" fmla="*/ 2345183 h 3006470"/>
                        <a:gd name="connsiteX321-151751" fmla="*/ 1811153 w 6006665"/>
                        <a:gd name="connsiteY321-151752" fmla="*/ 2295189 h 3006470"/>
                        <a:gd name="connsiteX322-151753" fmla="*/ 1813950 w 6006665"/>
                        <a:gd name="connsiteY322-151754" fmla="*/ 2292043 h 3006470"/>
                        <a:gd name="connsiteX323-151755" fmla="*/ 727733 w 6006665"/>
                        <a:gd name="connsiteY323-151756" fmla="*/ 2838308 h 3006470"/>
                        <a:gd name="connsiteX324-151757" fmla="*/ 759548 w 6006665"/>
                        <a:gd name="connsiteY324-151758" fmla="*/ 2881485 h 3006470"/>
                        <a:gd name="connsiteX325-151759" fmla="*/ 759548 w 6006665"/>
                        <a:gd name="connsiteY325-151760" fmla="*/ 2920116 h 3006470"/>
                        <a:gd name="connsiteX326-151761" fmla="*/ 798179 w 6006665"/>
                        <a:gd name="connsiteY326-151762" fmla="*/ 2979201 h 3006470"/>
                        <a:gd name="connsiteX327-151763" fmla="*/ 775455 w 6006665"/>
                        <a:gd name="connsiteY327-151764" fmla="*/ 2995108 h 3006470"/>
                        <a:gd name="connsiteX328-151765" fmla="*/ 770910 w 6006665"/>
                        <a:gd name="connsiteY328-151766" fmla="*/ 3006470 h 3006470"/>
                        <a:gd name="connsiteX329-151767" fmla="*/ 759003 w 6006665"/>
                        <a:gd name="connsiteY329-151768" fmla="*/ 3006470 h 3006470"/>
                        <a:gd name="connsiteX330-151769" fmla="*/ 755003 w 6006665"/>
                        <a:gd name="connsiteY330-151770" fmla="*/ 3006470 h 3006470"/>
                        <a:gd name="connsiteX331-151771" fmla="*/ 743096 w 6006665"/>
                        <a:gd name="connsiteY331-151772" fmla="*/ 3006470 h 3006470"/>
                        <a:gd name="connsiteX332-151773" fmla="*/ 715826 w 6006665"/>
                        <a:gd name="connsiteY332-151774" fmla="*/ 2972383 h 3006470"/>
                        <a:gd name="connsiteX333-151775" fmla="*/ 704464 w 6006665"/>
                        <a:gd name="connsiteY333-151776" fmla="*/ 2972383 h 3006470"/>
                        <a:gd name="connsiteX334-151777" fmla="*/ 684012 w 6006665"/>
                        <a:gd name="connsiteY334-151778" fmla="*/ 2963293 h 3006470"/>
                        <a:gd name="connsiteX335-151779" fmla="*/ 672649 w 6006665"/>
                        <a:gd name="connsiteY335-151780" fmla="*/ 2940569 h 3006470"/>
                        <a:gd name="connsiteX336-151781" fmla="*/ 645222 w 6006665"/>
                        <a:gd name="connsiteY336-151782" fmla="*/ 2932732 h 3006470"/>
                        <a:gd name="connsiteX337-151783" fmla="*/ 625472 w 6006665"/>
                        <a:gd name="connsiteY337-151784" fmla="*/ 2936024 h 3006470"/>
                        <a:gd name="connsiteX338-151785" fmla="*/ 623771 w 6006665"/>
                        <a:gd name="connsiteY338-151786" fmla="*/ 2934323 h 3006470"/>
                        <a:gd name="connsiteX339-151787" fmla="*/ 613565 w 6006665"/>
                        <a:gd name="connsiteY339-151788" fmla="*/ 2936024 h 3006470"/>
                        <a:gd name="connsiteX340-151789" fmla="*/ 609020 w 6006665"/>
                        <a:gd name="connsiteY340-151790" fmla="*/ 2931479 h 3006470"/>
                        <a:gd name="connsiteX341-151791" fmla="*/ 559026 w 6006665"/>
                        <a:gd name="connsiteY341-151792" fmla="*/ 2904209 h 3006470"/>
                        <a:gd name="connsiteX342-151793" fmla="*/ 506760 w 6006665"/>
                        <a:gd name="connsiteY342-151794" fmla="*/ 2897392 h 3006470"/>
                        <a:gd name="connsiteX343-151795" fmla="*/ 483280 w 6006665"/>
                        <a:gd name="connsiteY343-151796" fmla="*/ 2890683 h 3006470"/>
                        <a:gd name="connsiteX344-151797" fmla="*/ 480035 w 6006665"/>
                        <a:gd name="connsiteY344-151798" fmla="*/ 2892847 h 3006470"/>
                        <a:gd name="connsiteX345-151799" fmla="*/ 475042 w 6006665"/>
                        <a:gd name="connsiteY345-151800" fmla="*/ 2888329 h 3006470"/>
                        <a:gd name="connsiteX346-151801" fmla="*/ 474945 w 6006665"/>
                        <a:gd name="connsiteY346-151802" fmla="*/ 2888302 h 3006470"/>
                        <a:gd name="connsiteX347-151803" fmla="*/ 468128 w 6006665"/>
                        <a:gd name="connsiteY347-151804" fmla="*/ 2892847 h 3006470"/>
                        <a:gd name="connsiteX348-151805" fmla="*/ 420406 w 6006665"/>
                        <a:gd name="connsiteY348-151806" fmla="*/ 2849670 h 3006470"/>
                        <a:gd name="connsiteX349-151807" fmla="*/ 381774 w 6006665"/>
                        <a:gd name="connsiteY349-151808" fmla="*/ 2833763 h 3006470"/>
                        <a:gd name="connsiteX350-151809" fmla="*/ 349960 w 6006665"/>
                        <a:gd name="connsiteY350-151810" fmla="*/ 2801948 h 3006470"/>
                        <a:gd name="connsiteX351-151811" fmla="*/ 377229 w 6006665"/>
                        <a:gd name="connsiteY351-151812" fmla="*/ 2795131 h 3006470"/>
                        <a:gd name="connsiteX352-151813" fmla="*/ 404499 w 6006665"/>
                        <a:gd name="connsiteY352-151814" fmla="*/ 2747409 h 3006470"/>
                        <a:gd name="connsiteX353-151815" fmla="*/ 388591 w 6006665"/>
                        <a:gd name="connsiteY353-151816" fmla="*/ 2731502 h 3006470"/>
                        <a:gd name="connsiteX354-151817" fmla="*/ 440858 w 6006665"/>
                        <a:gd name="connsiteY354-151818" fmla="*/ 2704232 h 3006470"/>
                        <a:gd name="connsiteX355-151819" fmla="*/ 440858 w 6006665"/>
                        <a:gd name="connsiteY355-151820" fmla="*/ 2701176 h 3006470"/>
                        <a:gd name="connsiteX356-151821" fmla="*/ 416406 w 6006665"/>
                        <a:gd name="connsiteY356-151822" fmla="*/ 2704232 h 3006470"/>
                        <a:gd name="connsiteX357-151823" fmla="*/ 416406 w 6006665"/>
                        <a:gd name="connsiteY357-151824" fmla="*/ 2702744 h 3006470"/>
                        <a:gd name="connsiteX358-151825" fmla="*/ 404499 w 6006665"/>
                        <a:gd name="connsiteY358-151826" fmla="*/ 2704232 h 3006470"/>
                        <a:gd name="connsiteX359-151827" fmla="*/ 404499 w 6006665"/>
                        <a:gd name="connsiteY359-151828" fmla="*/ 2683780 h 3006470"/>
                        <a:gd name="connsiteX360-151829" fmla="*/ 424951 w 6006665"/>
                        <a:gd name="connsiteY360-151830" fmla="*/ 2667873 h 3006470"/>
                        <a:gd name="connsiteX361-151831" fmla="*/ 463583 w 6006665"/>
                        <a:gd name="connsiteY361-151832" fmla="*/ 2661056 h 3006470"/>
                        <a:gd name="connsiteX362-151833" fmla="*/ 468128 w 6006665"/>
                        <a:gd name="connsiteY362-151834" fmla="*/ 2645148 h 3006470"/>
                        <a:gd name="connsiteX363-151835" fmla="*/ 456765 w 6006665"/>
                        <a:gd name="connsiteY363-151836" fmla="*/ 2613334 h 3006470"/>
                        <a:gd name="connsiteX364-151837" fmla="*/ 474945 w 6006665"/>
                        <a:gd name="connsiteY364-151838" fmla="*/ 2586064 h 3006470"/>
                        <a:gd name="connsiteX365-151839" fmla="*/ 474945 w 6006665"/>
                        <a:gd name="connsiteY365-151840" fmla="*/ 2565612 h 3006470"/>
                        <a:gd name="connsiteX366-151841" fmla="*/ 420406 w 6006665"/>
                        <a:gd name="connsiteY366-151842" fmla="*/ 2547432 h 3006470"/>
                        <a:gd name="connsiteX367-151843" fmla="*/ 409588 w 6006665"/>
                        <a:gd name="connsiteY367-151844" fmla="*/ 2547432 h 3006470"/>
                        <a:gd name="connsiteX368-151845" fmla="*/ 397681 w 6006665"/>
                        <a:gd name="connsiteY368-151846" fmla="*/ 2547432 h 3006470"/>
                        <a:gd name="connsiteX369-151847" fmla="*/ 379485 w 6006665"/>
                        <a:gd name="connsiteY369-151848" fmla="*/ 2525193 h 3006470"/>
                        <a:gd name="connsiteX370-151849" fmla="*/ 357322 w 6006665"/>
                        <a:gd name="connsiteY370-151850" fmla="*/ 2531525 h 3006470"/>
                        <a:gd name="connsiteX371-151851" fmla="*/ 352842 w 6006665"/>
                        <a:gd name="connsiteY371-151852" fmla="*/ 2529403 h 3006470"/>
                        <a:gd name="connsiteX372-151853" fmla="*/ 345415 w 6006665"/>
                        <a:gd name="connsiteY372-151854" fmla="*/ 2531525 h 3006470"/>
                        <a:gd name="connsiteX373-151855" fmla="*/ 302238 w 6006665"/>
                        <a:gd name="connsiteY373-151856" fmla="*/ 2511073 h 3006470"/>
                        <a:gd name="connsiteX374-151857" fmla="*/ 302238 w 6006665"/>
                        <a:gd name="connsiteY374-151858" fmla="*/ 2499711 h 3006470"/>
                        <a:gd name="connsiteX375-151859" fmla="*/ 286331 w 6006665"/>
                        <a:gd name="connsiteY375-151860" fmla="*/ 2472441 h 3006470"/>
                        <a:gd name="connsiteX376-151861" fmla="*/ 270968 w 6006665"/>
                        <a:gd name="connsiteY376-151862" fmla="*/ 2472441 h 3006470"/>
                        <a:gd name="connsiteX377-151863" fmla="*/ 259061 w 6006665"/>
                        <a:gd name="connsiteY377-151864" fmla="*/ 2472441 h 3006470"/>
                        <a:gd name="connsiteX378-151865" fmla="*/ 254516 w 6006665"/>
                        <a:gd name="connsiteY378-151866" fmla="*/ 2456534 h 3006470"/>
                        <a:gd name="connsiteX379-151867" fmla="*/ 263606 w 6006665"/>
                        <a:gd name="connsiteY379-151868" fmla="*/ 2440627 h 3006470"/>
                        <a:gd name="connsiteX380-151869" fmla="*/ 243991 w 6006665"/>
                        <a:gd name="connsiteY380-151870" fmla="*/ 2410114 h 3006470"/>
                        <a:gd name="connsiteX381-151871" fmla="*/ 216429 w 6006665"/>
                        <a:gd name="connsiteY381-151872" fmla="*/ 2413357 h 3006470"/>
                        <a:gd name="connsiteX382-151873" fmla="*/ 212956 w 6006665"/>
                        <a:gd name="connsiteY382-151874" fmla="*/ 2412365 h 3006470"/>
                        <a:gd name="connsiteX383-151875" fmla="*/ 204522 w 6006665"/>
                        <a:gd name="connsiteY383-151876" fmla="*/ 2413357 h 3006470"/>
                        <a:gd name="connsiteX384-151877" fmla="*/ 199623 w 6006665"/>
                        <a:gd name="connsiteY384-151878" fmla="*/ 2411957 h 3006470"/>
                        <a:gd name="connsiteX385-151879" fmla="*/ 195977 w 6006665"/>
                        <a:gd name="connsiteY385-151880" fmla="*/ 2424719 h 3006470"/>
                        <a:gd name="connsiteX386-151881" fmla="*/ 184968 w 6006665"/>
                        <a:gd name="connsiteY386-151882" fmla="*/ 2421574 h 3006470"/>
                        <a:gd name="connsiteX387-151883" fmla="*/ 184070 w 6006665"/>
                        <a:gd name="connsiteY387-151884" fmla="*/ 2424719 h 3006470"/>
                        <a:gd name="connsiteX388-151885" fmla="*/ 168163 w 6006665"/>
                        <a:gd name="connsiteY388-151886" fmla="*/ 2420184 h 3006470"/>
                        <a:gd name="connsiteX389-151887" fmla="*/ 156800 w 6006665"/>
                        <a:gd name="connsiteY389-151888" fmla="*/ 2381542 h 3006470"/>
                        <a:gd name="connsiteX390-151889" fmla="*/ 152255 w 6006665"/>
                        <a:gd name="connsiteY390-151890" fmla="*/ 2365635 h 3006470"/>
                        <a:gd name="connsiteX391-151891" fmla="*/ 156800 w 6006665"/>
                        <a:gd name="connsiteY391-151892" fmla="*/ 2361090 h 3006470"/>
                        <a:gd name="connsiteX392-151893" fmla="*/ 168707 w 6006665"/>
                        <a:gd name="connsiteY392-151894" fmla="*/ 2361090 h 3006470"/>
                        <a:gd name="connsiteX393-151895" fmla="*/ 188615 w 6006665"/>
                        <a:gd name="connsiteY393-151896" fmla="*/ 2361090 h 3006470"/>
                        <a:gd name="connsiteX394-151897" fmla="*/ 199977 w 6006665"/>
                        <a:gd name="connsiteY394-151898" fmla="*/ 2349728 h 3006470"/>
                        <a:gd name="connsiteX395-151899" fmla="*/ 188615 w 6006665"/>
                        <a:gd name="connsiteY395-151900" fmla="*/ 2327003 h 3006470"/>
                        <a:gd name="connsiteX396-151901" fmla="*/ 168163 w 6006665"/>
                        <a:gd name="connsiteY396-151902" fmla="*/ 2317914 h 3006470"/>
                        <a:gd name="connsiteX397-151903" fmla="*/ 168163 w 6006665"/>
                        <a:gd name="connsiteY397-151904" fmla="*/ 2311096 h 3006470"/>
                        <a:gd name="connsiteX398-151905" fmla="*/ 152255 w 6006665"/>
                        <a:gd name="connsiteY398-151906" fmla="*/ 2295189 h 3006470"/>
                        <a:gd name="connsiteX399-151907" fmla="*/ 129531 w 6006665"/>
                        <a:gd name="connsiteY399-151908" fmla="*/ 2258829 h 3006470"/>
                        <a:gd name="connsiteX400-151909" fmla="*/ 140893 w 6006665"/>
                        <a:gd name="connsiteY400-151910" fmla="*/ 2236105 h 3006470"/>
                        <a:gd name="connsiteX401-151911" fmla="*/ 136348 w 6006665"/>
                        <a:gd name="connsiteY401-151912" fmla="*/ 2208835 h 3006470"/>
                        <a:gd name="connsiteX402-151913" fmla="*/ 103789 w 6006665"/>
                        <a:gd name="connsiteY402-151914" fmla="*/ 2195428 h 3006470"/>
                        <a:gd name="connsiteX403-151915" fmla="*/ 93716 w 6006665"/>
                        <a:gd name="connsiteY403-151916" fmla="*/ 2199745 h 3006470"/>
                        <a:gd name="connsiteX404-151917" fmla="*/ 91868 w 6006665"/>
                        <a:gd name="connsiteY404-151918" fmla="*/ 2195434 h 3006470"/>
                        <a:gd name="connsiteX405-151919" fmla="*/ 81809 w 6006665"/>
                        <a:gd name="connsiteY405-151920" fmla="*/ 2199745 h 3006470"/>
                        <a:gd name="connsiteX406-151921" fmla="*/ 74992 w 6006665"/>
                        <a:gd name="connsiteY406-151922" fmla="*/ 2183838 h 3006470"/>
                        <a:gd name="connsiteX407-151923" fmla="*/ 34087 w 6006665"/>
                        <a:gd name="connsiteY407-151924" fmla="*/ 2172476 h 3006470"/>
                        <a:gd name="connsiteX408-151925" fmla="*/ 22725 w 6006665"/>
                        <a:gd name="connsiteY408-151926" fmla="*/ 2129299 h 3006470"/>
                        <a:gd name="connsiteX409-151927" fmla="*/ 22725 w 6006665"/>
                        <a:gd name="connsiteY409-151928" fmla="*/ 2097484 h 3006470"/>
                        <a:gd name="connsiteX410-151929" fmla="*/ 0 w 6006665"/>
                        <a:gd name="connsiteY410-151930" fmla="*/ 2081577 h 3006470"/>
                        <a:gd name="connsiteX411-151931" fmla="*/ 15907 w 6006665"/>
                        <a:gd name="connsiteY411-151932" fmla="*/ 2058853 h 3006470"/>
                        <a:gd name="connsiteX412-151933" fmla="*/ 6818 w 6006665"/>
                        <a:gd name="connsiteY412-151934" fmla="*/ 1995224 h 3006470"/>
                        <a:gd name="connsiteX413-151935" fmla="*/ 34087 w 6006665"/>
                        <a:gd name="connsiteY413-151936" fmla="*/ 1952047 h 3006470"/>
                        <a:gd name="connsiteX414-151937" fmla="*/ 27270 w 6006665"/>
                        <a:gd name="connsiteY414-151938" fmla="*/ 1940685 h 3006470"/>
                        <a:gd name="connsiteX415-151939" fmla="*/ 70447 w 6006665"/>
                        <a:gd name="connsiteY415-151940" fmla="*/ 1902053 h 3006470"/>
                        <a:gd name="connsiteX416-151941" fmla="*/ 27270 w 6006665"/>
                        <a:gd name="connsiteY416-151942" fmla="*/ 1865693 h 3006470"/>
                        <a:gd name="connsiteX417-151943" fmla="*/ 109078 w 6006665"/>
                        <a:gd name="connsiteY417-151944" fmla="*/ 1767977 h 3006470"/>
                        <a:gd name="connsiteX418-151945" fmla="*/ 145438 w 6006665"/>
                        <a:gd name="connsiteY418-151946" fmla="*/ 1724800 h 3006470"/>
                        <a:gd name="connsiteX419-151947" fmla="*/ 156800 w 6006665"/>
                        <a:gd name="connsiteY419-151948" fmla="*/ 1681624 h 3006470"/>
                        <a:gd name="connsiteX420-151949" fmla="*/ 102261 w 6006665"/>
                        <a:gd name="connsiteY420-151950" fmla="*/ 1629357 h 3006470"/>
                        <a:gd name="connsiteX421-151951" fmla="*/ 118168 w 6006665"/>
                        <a:gd name="connsiteY421-151952" fmla="*/ 1574818 h 3006470"/>
                        <a:gd name="connsiteX422-151953" fmla="*/ 86354 w 6006665"/>
                        <a:gd name="connsiteY422-151954" fmla="*/ 1511189 h 3006470"/>
                        <a:gd name="connsiteX423-151955" fmla="*/ 298238 w 6006665"/>
                        <a:gd name="connsiteY423-151956" fmla="*/ 1554366 h 3006470"/>
                        <a:gd name="connsiteX424-151957" fmla="*/ 345959 w 6006665"/>
                        <a:gd name="connsiteY424-151958" fmla="*/ 1586180 h 3006470"/>
                        <a:gd name="connsiteX425-151959" fmla="*/ 362087 w 6006665"/>
                        <a:gd name="connsiteY425-151960" fmla="*/ 1595588 h 3006470"/>
                        <a:gd name="connsiteX426-151961" fmla="*/ 365867 w 6006665"/>
                        <a:gd name="connsiteY426-151962" fmla="*/ 1563455 h 3006470"/>
                        <a:gd name="connsiteX427-151963" fmla="*/ 345415 w 6006665"/>
                        <a:gd name="connsiteY427-151964" fmla="*/ 1527096 h 3006470"/>
                        <a:gd name="connsiteX428-151965" fmla="*/ 365867 w 6006665"/>
                        <a:gd name="connsiteY428-151966" fmla="*/ 1495281 h 3006470"/>
                        <a:gd name="connsiteX429-151967" fmla="*/ 374560 w 6006665"/>
                        <a:gd name="connsiteY429-151968" fmla="*/ 1500280 h 3006470"/>
                        <a:gd name="connsiteX430-151969" fmla="*/ 377774 w 6006665"/>
                        <a:gd name="connsiteY430-151970" fmla="*/ 1495281 h 3006470"/>
                        <a:gd name="connsiteX431-151971" fmla="*/ 461933 w 6006665"/>
                        <a:gd name="connsiteY431-151972" fmla="*/ 1543673 h 3006470"/>
                        <a:gd name="connsiteX432-151973" fmla="*/ 484035 w 6006665"/>
                        <a:gd name="connsiteY432-151974" fmla="*/ 1527096 h 3006470"/>
                        <a:gd name="connsiteX433-151975" fmla="*/ 463583 w 6006665"/>
                        <a:gd name="connsiteY433-151976" fmla="*/ 1461194 h 3006470"/>
                        <a:gd name="connsiteX434-151977" fmla="*/ 1677078 w 6006665"/>
                        <a:gd name="connsiteY434-151978" fmla="*/ 1370296 h 3006470"/>
                        <a:gd name="connsiteX435-151979" fmla="*/ 1720255 w 6006665"/>
                        <a:gd name="connsiteY435-151980" fmla="*/ 1349844 h 3006470"/>
                        <a:gd name="connsiteX436-151981" fmla="*/ 1731617 w 6006665"/>
                        <a:gd name="connsiteY436-151982" fmla="*/ 1299850 h 3006470"/>
                        <a:gd name="connsiteX437-151983" fmla="*/ 1758887 w 6006665"/>
                        <a:gd name="connsiteY437-151984" fmla="*/ 1256673 h 3006470"/>
                        <a:gd name="connsiteX438-151985" fmla="*/ 1736162 w 6006665"/>
                        <a:gd name="connsiteY438-151986" fmla="*/ 1197589 h 3006470"/>
                        <a:gd name="connsiteX439-151987" fmla="*/ 1758887 w 6006665"/>
                        <a:gd name="connsiteY439-151988" fmla="*/ 1133960 h 3006470"/>
                        <a:gd name="connsiteX440-151989" fmla="*/ 1704347 w 6006665"/>
                        <a:gd name="connsiteY440-151990" fmla="*/ 1070331 h 3006470"/>
                        <a:gd name="connsiteX441-151991" fmla="*/ 1736162 w 6006665"/>
                        <a:gd name="connsiteY441-151992" fmla="*/ 961252 h 3006470"/>
                        <a:gd name="connsiteX442-151993" fmla="*/ 1688440 w 6006665"/>
                        <a:gd name="connsiteY442-151994" fmla="*/ 865809 h 3006470"/>
                        <a:gd name="connsiteX443-151995" fmla="*/ 1752069 w 6006665"/>
                        <a:gd name="connsiteY443-151996" fmla="*/ 788545 h 3006470"/>
                        <a:gd name="connsiteX444-151997" fmla="*/ 1747524 w 6006665"/>
                        <a:gd name="connsiteY444-151998" fmla="*/ 704464 h 3006470"/>
                        <a:gd name="connsiteX445-151999" fmla="*/ 1763431 w 6006665"/>
                        <a:gd name="connsiteY445-152000" fmla="*/ 697647 h 3006470"/>
                        <a:gd name="connsiteX446-152001" fmla="*/ 1764877 w 6006665"/>
                        <a:gd name="connsiteY446-152002" fmla="*/ 702130 h 3006470"/>
                        <a:gd name="connsiteX447-152003" fmla="*/ 1775339 w 6006665"/>
                        <a:gd name="connsiteY447-152004" fmla="*/ 697647 h 3006470"/>
                        <a:gd name="connsiteX448-152005" fmla="*/ 1798063 w 6006665"/>
                        <a:gd name="connsiteY448-152006" fmla="*/ 768093 h 3006470"/>
                        <a:gd name="connsiteX449-152007" fmla="*/ 1791454 w 6006665"/>
                        <a:gd name="connsiteY449-152008" fmla="*/ 815304 h 3006470"/>
                        <a:gd name="connsiteX450-152009" fmla="*/ 1854330 w 6006665"/>
                        <a:gd name="connsiteY450-152010" fmla="*/ 772638 h 3006470"/>
                        <a:gd name="connsiteX451-152011" fmla="*/ 1931594 w 6006665"/>
                        <a:gd name="connsiteY451-152012" fmla="*/ 763548 h 3006470"/>
                        <a:gd name="connsiteX452-152013" fmla="*/ 1932772 w 6006665"/>
                        <a:gd name="connsiteY452-152014" fmla="*/ 764810 h 3006470"/>
                        <a:gd name="connsiteX453-152015" fmla="*/ 1943501 w 6006665"/>
                        <a:gd name="connsiteY453-152016" fmla="*/ 763548 h 3006470"/>
                        <a:gd name="connsiteX454-152017" fmla="*/ 1988608 w 6006665"/>
                        <a:gd name="connsiteY454-152018" fmla="*/ 811877 h 3006470"/>
                        <a:gd name="connsiteX455-152019" fmla="*/ 1963408 w 6006665"/>
                        <a:gd name="connsiteY455-152020" fmla="*/ 736278 h 3006470"/>
                        <a:gd name="connsiteX456-152021" fmla="*/ 1963408 w 6006665"/>
                        <a:gd name="connsiteY456-152022" fmla="*/ 595386 h 3006470"/>
                        <a:gd name="connsiteX457-152023" fmla="*/ 2027037 w 6006665"/>
                        <a:gd name="connsiteY457-152024" fmla="*/ 574934 h 3006470"/>
                        <a:gd name="connsiteX458-152025" fmla="*/ 2037269 w 6006665"/>
                        <a:gd name="connsiteY458-152026" fmla="*/ 575472 h 3006470"/>
                        <a:gd name="connsiteX459-152027" fmla="*/ 2038944 w 6006665"/>
                        <a:gd name="connsiteY459-152028" fmla="*/ 574934 h 3006470"/>
                        <a:gd name="connsiteX460-152029" fmla="*/ 2115414 w 6006665"/>
                        <a:gd name="connsiteY460-152030" fmla="*/ 578958 h 3006470"/>
                        <a:gd name="connsiteX461-152031" fmla="*/ 2192927 w 6006665"/>
                        <a:gd name="connsiteY461-152032" fmla="*/ 559026 h 3006470"/>
                        <a:gd name="connsiteX462-152033" fmla="*/ 2167930 w 6006665"/>
                        <a:gd name="connsiteY462-152034" fmla="*/ 493125 h 3006470"/>
                        <a:gd name="connsiteX463-152035" fmla="*/ 2204289 w 6006665"/>
                        <a:gd name="connsiteY463-152036" fmla="*/ 402226 h 3006470"/>
                        <a:gd name="connsiteX464-152037" fmla="*/ 2247466 w 6006665"/>
                        <a:gd name="connsiteY464-152038" fmla="*/ 397681 h 3006470"/>
                        <a:gd name="connsiteX465-152039" fmla="*/ 2317913 w 6006665"/>
                        <a:gd name="connsiteY465-152040" fmla="*/ 322690 h 3006470"/>
                        <a:gd name="connsiteX466-152041" fmla="*/ 2420183 w 6006665"/>
                        <a:gd name="connsiteY466-152042" fmla="*/ 304510 h 3006470"/>
                        <a:gd name="connsiteX467-152043" fmla="*/ 2429263 w 6006665"/>
                        <a:gd name="connsiteY467-152044" fmla="*/ 263606 h 3006470"/>
                        <a:gd name="connsiteX468-152045" fmla="*/ 2526979 w 6006665"/>
                        <a:gd name="connsiteY468-152046" fmla="*/ 252244 h 3006470"/>
                        <a:gd name="connsiteX469-152047" fmla="*/ 2528058 w 6006665"/>
                        <a:gd name="connsiteY469-152048" fmla="*/ 253503 h 3006470"/>
                        <a:gd name="connsiteX470-152049" fmla="*/ 2538886 w 6006665"/>
                        <a:gd name="connsiteY470-152050" fmla="*/ 252244 h 3006470"/>
                        <a:gd name="connsiteX471-152051" fmla="*/ 2560820 w 6006665"/>
                        <a:gd name="connsiteY471-152052" fmla="*/ 277833 h 3006470"/>
                        <a:gd name="connsiteX472-152053" fmla="*/ 2640602 w 6006665"/>
                        <a:gd name="connsiteY472-152054" fmla="*/ 202249 h 3006470"/>
                        <a:gd name="connsiteX473-152055" fmla="*/ 2652509 w 6006665"/>
                        <a:gd name="connsiteY473-152056" fmla="*/ 202249 h 3006470"/>
                        <a:gd name="connsiteX474-152057" fmla="*/ 2704231 w 6006665"/>
                        <a:gd name="connsiteY474-152058" fmla="*/ 202249 h 3006470"/>
                        <a:gd name="connsiteX475-152059" fmla="*/ 2715593 w 6006665"/>
                        <a:gd name="connsiteY475-152060" fmla="*/ 134075 h 3006470"/>
                        <a:gd name="connsiteX476-152061" fmla="*/ 2751953 w 6006665"/>
                        <a:gd name="connsiteY476-152062" fmla="*/ 68174 h 3006470"/>
                        <a:gd name="connsiteX477-152063" fmla="*/ 2838307 w 6006665"/>
                        <a:gd name="connsiteY477-152064" fmla="*/ 0 h 3006470"/>
                        <a:gd name="connsiteX0-152065" fmla="*/ 1791129 w 6006665"/>
                        <a:gd name="connsiteY0-152066" fmla="*/ 817622 h 3006470"/>
                        <a:gd name="connsiteX1-152067" fmla="*/ 1782156 w 6006665"/>
                        <a:gd name="connsiteY1-152068" fmla="*/ 881716 h 3006470"/>
                        <a:gd name="connsiteX2-152069" fmla="*/ 1809554 w 6006665"/>
                        <a:gd name="connsiteY2-152070" fmla="*/ 895415 h 3006470"/>
                        <a:gd name="connsiteX3-152071" fmla="*/ 1791129 w 6006665"/>
                        <a:gd name="connsiteY3-152072" fmla="*/ 817622 h 3006470"/>
                        <a:gd name="connsiteX4-152073" fmla="*/ 2838307 w 6006665"/>
                        <a:gd name="connsiteY4-152074" fmla="*/ 0 h 3006470"/>
                        <a:gd name="connsiteX5-152075" fmla="*/ 2844246 w 6006665"/>
                        <a:gd name="connsiteY5-152076" fmla="*/ 4711 h 3006470"/>
                        <a:gd name="connsiteX6-152077" fmla="*/ 2850213 w 6006665"/>
                        <a:gd name="connsiteY6-152078" fmla="*/ 0 h 3006470"/>
                        <a:gd name="connsiteX7-152079" fmla="*/ 2916115 w 6006665"/>
                        <a:gd name="connsiteY7-152080" fmla="*/ 52267 h 3006470"/>
                        <a:gd name="connsiteX8-152081" fmla="*/ 2861576 w 6006665"/>
                        <a:gd name="connsiteY8-152082" fmla="*/ 90899 h 3006470"/>
                        <a:gd name="connsiteX9-152083" fmla="*/ 2947929 w 6006665"/>
                        <a:gd name="connsiteY9-152084" fmla="*/ 118168 h 3006470"/>
                        <a:gd name="connsiteX10-152085" fmla="*/ 2957621 w 6006665"/>
                        <a:gd name="connsiteY10-152086" fmla="*/ 186006 h 3006470"/>
                        <a:gd name="connsiteX11-152087" fmla="*/ 2979199 w 6006665"/>
                        <a:gd name="connsiteY11-152088" fmla="*/ 161345 h 3006470"/>
                        <a:gd name="connsiteX12-152089" fmla="*/ 2991106 w 6006665"/>
                        <a:gd name="connsiteY12-152090" fmla="*/ 161345 h 3006470"/>
                        <a:gd name="connsiteX13-152091" fmla="*/ 3086005 w 6006665"/>
                        <a:gd name="connsiteY13-152092" fmla="*/ 161345 h 3006470"/>
                        <a:gd name="connsiteX14-152093" fmla="*/ 3097912 w 6006665"/>
                        <a:gd name="connsiteY14-152094" fmla="*/ 161345 h 3006470"/>
                        <a:gd name="connsiteX15-152095" fmla="*/ 3179721 w 6006665"/>
                        <a:gd name="connsiteY15-152096" fmla="*/ 236336 h 3006470"/>
                        <a:gd name="connsiteX16-152097" fmla="*/ 3211535 w 6006665"/>
                        <a:gd name="connsiteY16-152098" fmla="*/ 295420 h 3006470"/>
                        <a:gd name="connsiteX17-152099" fmla="*/ 3200173 w 6006665"/>
                        <a:gd name="connsiteY17-152100" fmla="*/ 370412 h 3006470"/>
                        <a:gd name="connsiteX18-152101" fmla="*/ 3161541 w 6006665"/>
                        <a:gd name="connsiteY18-152102" fmla="*/ 413589 h 3006470"/>
                        <a:gd name="connsiteX19-152103" fmla="*/ 3066097 w 6006665"/>
                        <a:gd name="connsiteY19-152104" fmla="*/ 488580 h 3006470"/>
                        <a:gd name="connsiteX20-152105" fmla="*/ 3034283 w 6006665"/>
                        <a:gd name="connsiteY20-152106" fmla="*/ 531757 h 3006470"/>
                        <a:gd name="connsiteX21-152107" fmla="*/ 3082005 w 6006665"/>
                        <a:gd name="connsiteY21-152108" fmla="*/ 547664 h 3006470"/>
                        <a:gd name="connsiteX22-152109" fmla="*/ 3129459 w 6006665"/>
                        <a:gd name="connsiteY22-152110" fmla="*/ 575345 h 3006470"/>
                        <a:gd name="connsiteX23-152111" fmla="*/ 3156451 w 6006665"/>
                        <a:gd name="connsiteY23-152112" fmla="*/ 552209 h 3006470"/>
                        <a:gd name="connsiteX24-152113" fmla="*/ 3158460 w 6006665"/>
                        <a:gd name="connsiteY24-152114" fmla="*/ 560693 h 3006470"/>
                        <a:gd name="connsiteX25-152115" fmla="*/ 3168359 w 6006665"/>
                        <a:gd name="connsiteY25-152116" fmla="*/ 552209 h 3006470"/>
                        <a:gd name="connsiteX26-152117" fmla="*/ 3184984 w 6006665"/>
                        <a:gd name="connsiteY26-152118" fmla="*/ 622402 h 3006470"/>
                        <a:gd name="connsiteX27-152119" fmla="*/ 3192811 w 6006665"/>
                        <a:gd name="connsiteY27-152120" fmla="*/ 606748 h 3006470"/>
                        <a:gd name="connsiteX28-152121" fmla="*/ 3251895 w 6006665"/>
                        <a:gd name="connsiteY28-152122" fmla="*/ 586296 h 3006470"/>
                        <a:gd name="connsiteX29-152123" fmla="*/ 3259833 w 6006665"/>
                        <a:gd name="connsiteY29-152124" fmla="*/ 587670 h 3006470"/>
                        <a:gd name="connsiteX30-152125" fmla="*/ 3263802 w 6006665"/>
                        <a:gd name="connsiteY30-152126" fmla="*/ 586296 h 3006470"/>
                        <a:gd name="connsiteX31-152127" fmla="*/ 3381970 w 6006665"/>
                        <a:gd name="connsiteY31-152128" fmla="*/ 606748 h 3006470"/>
                        <a:gd name="connsiteX32-152129" fmla="*/ 3388787 w 6006665"/>
                        <a:gd name="connsiteY32-152130" fmla="*/ 665832 h 3006470"/>
                        <a:gd name="connsiteX33-152131" fmla="*/ 3531529 w 6006665"/>
                        <a:gd name="connsiteY33-152132" fmla="*/ 686823 h 3006470"/>
                        <a:gd name="connsiteX34-152133" fmla="*/ 3538225 w 6006665"/>
                        <a:gd name="connsiteY34-152134" fmla="*/ 590841 h 3006470"/>
                        <a:gd name="connsiteX35-152135" fmla="*/ 3549910 w 6006665"/>
                        <a:gd name="connsiteY35-152136" fmla="*/ 594028 h 3006470"/>
                        <a:gd name="connsiteX36-152137" fmla="*/ 3550132 w 6006665"/>
                        <a:gd name="connsiteY36-152138" fmla="*/ 590841 h 3006470"/>
                        <a:gd name="connsiteX37-152139" fmla="*/ 3625123 w 6006665"/>
                        <a:gd name="connsiteY37-152140" fmla="*/ 611293 h 3006470"/>
                        <a:gd name="connsiteX38-152141" fmla="*/ 3672301 w 6006665"/>
                        <a:gd name="connsiteY38-152142" fmla="*/ 611293 h 3006470"/>
                        <a:gd name="connsiteX39-152143" fmla="*/ 3684207 w 6006665"/>
                        <a:gd name="connsiteY39-152144" fmla="*/ 611293 h 3006470"/>
                        <a:gd name="connsiteX40-152145" fmla="*/ 3743291 w 6006665"/>
                        <a:gd name="connsiteY40-152146" fmla="*/ 677194 h 3006470"/>
                        <a:gd name="connsiteX41-152147" fmla="*/ 3759199 w 6006665"/>
                        <a:gd name="connsiteY41-152148" fmla="*/ 756731 h 3006470"/>
                        <a:gd name="connsiteX42-152149" fmla="*/ 3738747 w 6006665"/>
                        <a:gd name="connsiteY42-152150" fmla="*/ 806725 h 3006470"/>
                        <a:gd name="connsiteX43-152151" fmla="*/ 3786469 w 6006665"/>
                        <a:gd name="connsiteY43-152152" fmla="*/ 897623 h 3006470"/>
                        <a:gd name="connsiteX44-152153" fmla="*/ 3835603 w 6006665"/>
                        <a:gd name="connsiteY44-152154" fmla="*/ 933529 h 3006470"/>
                        <a:gd name="connsiteX45-152155" fmla="*/ 3865460 w 6006665"/>
                        <a:gd name="connsiteY45-152156" fmla="*/ 822632 h 3006470"/>
                        <a:gd name="connsiteX46-152157" fmla="*/ 3875077 w 6006665"/>
                        <a:gd name="connsiteY46-152158" fmla="*/ 831139 h 3006470"/>
                        <a:gd name="connsiteX47-152159" fmla="*/ 3877367 w 6006665"/>
                        <a:gd name="connsiteY47-152160" fmla="*/ 822632 h 3006470"/>
                        <a:gd name="connsiteX48-152161" fmla="*/ 3932151 w 6006665"/>
                        <a:gd name="connsiteY48-152162" fmla="*/ 871095 h 3006470"/>
                        <a:gd name="connsiteX49-152163" fmla="*/ 3988173 w 6006665"/>
                        <a:gd name="connsiteY49-152164" fmla="*/ 843084 h 3006470"/>
                        <a:gd name="connsiteX50-152165" fmla="*/ 3993852 w 6006665"/>
                        <a:gd name="connsiteY50-152166" fmla="*/ 846199 h 3006470"/>
                        <a:gd name="connsiteX51-152167" fmla="*/ 4000080 w 6006665"/>
                        <a:gd name="connsiteY51-152168" fmla="*/ 843084 h 3006470"/>
                        <a:gd name="connsiteX52-152169" fmla="*/ 4062426 w 6006665"/>
                        <a:gd name="connsiteY52-152170" fmla="*/ 877274 h 3006470"/>
                        <a:gd name="connsiteX53-152171" fmla="*/ 4085889 w 6006665"/>
                        <a:gd name="connsiteY53-152172" fmla="*/ 849902 h 3006470"/>
                        <a:gd name="connsiteX54-152173" fmla="*/ 4095563 w 6006665"/>
                        <a:gd name="connsiteY54-152174" fmla="*/ 852506 h 3006470"/>
                        <a:gd name="connsiteX55-152175" fmla="*/ 4097796 w 6006665"/>
                        <a:gd name="connsiteY55-152176" fmla="*/ 849902 h 3006470"/>
                        <a:gd name="connsiteX56-152177" fmla="*/ 4144150 w 6006665"/>
                        <a:gd name="connsiteY56-152178" fmla="*/ 862382 h 3006470"/>
                        <a:gd name="connsiteX57-152179" fmla="*/ 4117703 w 6006665"/>
                        <a:gd name="connsiteY57-152180" fmla="*/ 752186 h 3006470"/>
                        <a:gd name="connsiteX58-152181" fmla="*/ 4165425 w 6006665"/>
                        <a:gd name="connsiteY58-152182" fmla="*/ 697647 h 3006470"/>
                        <a:gd name="connsiteX59-152183" fmla="*/ 4175231 w 6006665"/>
                        <a:gd name="connsiteY59-152184" fmla="*/ 700048 h 3006470"/>
                        <a:gd name="connsiteX60-152185" fmla="*/ 4177332 w 6006665"/>
                        <a:gd name="connsiteY60-152186" fmla="*/ 697647 h 3006470"/>
                        <a:gd name="connsiteX61-152187" fmla="*/ 4511384 w 6006665"/>
                        <a:gd name="connsiteY61-152188" fmla="*/ 779455 h 3006470"/>
                        <a:gd name="connsiteX62-152189" fmla="*/ 4543199 w 6006665"/>
                        <a:gd name="connsiteY62-152190" fmla="*/ 849902 h 3006470"/>
                        <a:gd name="connsiteX63-152191" fmla="*/ 4639242 w 6006665"/>
                        <a:gd name="connsiteY63-152192" fmla="*/ 932544 h 3006470"/>
                        <a:gd name="connsiteX64-152193" fmla="*/ 4774445 w 6006665"/>
                        <a:gd name="connsiteY64-152194" fmla="*/ 913531 h 3006470"/>
                        <a:gd name="connsiteX65-152195" fmla="*/ 4778496 w 6006665"/>
                        <a:gd name="connsiteY65-152196" fmla="*/ 914635 h 3006470"/>
                        <a:gd name="connsiteX66-152197" fmla="*/ 4786352 w 6006665"/>
                        <a:gd name="connsiteY66-152198" fmla="*/ 913531 h 3006470"/>
                        <a:gd name="connsiteX67-152199" fmla="*/ 4861343 w 6006665"/>
                        <a:gd name="connsiteY67-152200" fmla="*/ 933983 h 3006470"/>
                        <a:gd name="connsiteX68-152201" fmla="*/ 4893158 w 6006665"/>
                        <a:gd name="connsiteY68-152202" fmla="*/ 977160 h 3006470"/>
                        <a:gd name="connsiteX69-152203" fmla="*/ 4888613 w 6006665"/>
                        <a:gd name="connsiteY69-152204" fmla="*/ 1058968 h 3006470"/>
                        <a:gd name="connsiteX70-152205" fmla="*/ 4927677 w 6006665"/>
                        <a:gd name="connsiteY70-152206" fmla="*/ 1083640 h 3006470"/>
                        <a:gd name="connsiteX71-152207" fmla="*/ 4967605 w 6006665"/>
                        <a:gd name="connsiteY71-152208" fmla="*/ 1070331 h 3006470"/>
                        <a:gd name="connsiteX72-152209" fmla="*/ 5038051 w 6006665"/>
                        <a:gd name="connsiteY72-152210" fmla="*/ 1063513 h 3006470"/>
                        <a:gd name="connsiteX73-152211" fmla="*/ 5040730 w 6006665"/>
                        <a:gd name="connsiteY73-152212" fmla="*/ 1064406 h 3006470"/>
                        <a:gd name="connsiteX74-152213" fmla="*/ 5049958 w 6006665"/>
                        <a:gd name="connsiteY74-152214" fmla="*/ 1063513 h 3006470"/>
                        <a:gd name="connsiteX75-152215" fmla="*/ 5114249 w 6006665"/>
                        <a:gd name="connsiteY75-152216" fmla="*/ 1084944 h 3006470"/>
                        <a:gd name="connsiteX76-152217" fmla="*/ 5176671 w 6006665"/>
                        <a:gd name="connsiteY76-152218" fmla="*/ 1074876 h 3006470"/>
                        <a:gd name="connsiteX77-152219" fmla="*/ 5177801 w 6006665"/>
                        <a:gd name="connsiteY77-152220" fmla="*/ 1076614 h 3006470"/>
                        <a:gd name="connsiteX78-152221" fmla="*/ 5188578 w 6006665"/>
                        <a:gd name="connsiteY78-152222" fmla="*/ 1074876 h 3006470"/>
                        <a:gd name="connsiteX79-152223" fmla="*/ 5243719 w 6006665"/>
                        <a:gd name="connsiteY79-152224" fmla="*/ 1159707 h 3006470"/>
                        <a:gd name="connsiteX80-152225" fmla="*/ 5283477 w 6006665"/>
                        <a:gd name="connsiteY80-152226" fmla="*/ 1129415 h 3006470"/>
                        <a:gd name="connsiteX81-152227" fmla="*/ 5258480 w 6006665"/>
                        <a:gd name="connsiteY81-152228" fmla="*/ 1063513 h 3006470"/>
                        <a:gd name="connsiteX82-152229" fmla="*/ 5267570 w 6006665"/>
                        <a:gd name="connsiteY82-152230" fmla="*/ 1015792 h 3006470"/>
                        <a:gd name="connsiteX83-152231" fmla="*/ 5278896 w 6006665"/>
                        <a:gd name="connsiteY83-152232" fmla="*/ 1018841 h 3006470"/>
                        <a:gd name="connsiteX84-152233" fmla="*/ 5279477 w 6006665"/>
                        <a:gd name="connsiteY84-152234" fmla="*/ 1015792 h 3006470"/>
                        <a:gd name="connsiteX85-152235" fmla="*/ 5395510 w 6006665"/>
                        <a:gd name="connsiteY85-152236" fmla="*/ 1047031 h 3006470"/>
                        <a:gd name="connsiteX86-152237" fmla="*/ 5463001 w 6006665"/>
                        <a:gd name="connsiteY86-152238" fmla="*/ 1043061 h 3006470"/>
                        <a:gd name="connsiteX87-152239" fmla="*/ 5464386 w 6006665"/>
                        <a:gd name="connsiteY87-152240" fmla="*/ 1043680 h 3006470"/>
                        <a:gd name="connsiteX88-152241" fmla="*/ 5474909 w 6006665"/>
                        <a:gd name="connsiteY88-152242" fmla="*/ 1043061 h 3006470"/>
                        <a:gd name="connsiteX89-152243" fmla="*/ 5581715 w 6006665"/>
                        <a:gd name="connsiteY89-152244" fmla="*/ 1090783 h 3006470"/>
                        <a:gd name="connsiteX90-152245" fmla="*/ 5633981 w 6006665"/>
                        <a:gd name="connsiteY90-152246" fmla="*/ 1133960 h 3006470"/>
                        <a:gd name="connsiteX91-152247" fmla="*/ 5720335 w 6006665"/>
                        <a:gd name="connsiteY91-152248" fmla="*/ 1213496 h 3006470"/>
                        <a:gd name="connsiteX92-152249" fmla="*/ 5822595 w 6006665"/>
                        <a:gd name="connsiteY92-152250" fmla="*/ 1311212 h 3006470"/>
                        <a:gd name="connsiteX93-152251" fmla="*/ 5818051 w 6006665"/>
                        <a:gd name="connsiteY93-152252" fmla="*/ 1365751 h 3006470"/>
                        <a:gd name="connsiteX94-152253" fmla="*/ 5825679 w 6006665"/>
                        <a:gd name="connsiteY94-152254" fmla="*/ 1373379 h 3006470"/>
                        <a:gd name="connsiteX95-152255" fmla="*/ 5822051 w 6006665"/>
                        <a:gd name="connsiteY95-152256" fmla="*/ 1322574 h 3006470"/>
                        <a:gd name="connsiteX96-152257" fmla="*/ 5834092 w 6006665"/>
                        <a:gd name="connsiteY96-152258" fmla="*/ 1324447 h 3006470"/>
                        <a:gd name="connsiteX97-152259" fmla="*/ 5833958 w 6006665"/>
                        <a:gd name="connsiteY97-152260" fmla="*/ 1322574 h 3006470"/>
                        <a:gd name="connsiteX98-152261" fmla="*/ 5936219 w 6006665"/>
                        <a:gd name="connsiteY98-152262" fmla="*/ 1338481 h 3006470"/>
                        <a:gd name="connsiteX99-152263" fmla="*/ 6006665 w 6006665"/>
                        <a:gd name="connsiteY99-152264" fmla="*/ 1418018 h 3006470"/>
                        <a:gd name="connsiteX100-152265" fmla="*/ 5968033 w 6006665"/>
                        <a:gd name="connsiteY100-152266" fmla="*/ 1456650 h 3006470"/>
                        <a:gd name="connsiteX101-152267" fmla="*/ 5908949 w 6006665"/>
                        <a:gd name="connsiteY101-152268" fmla="*/ 1468012 h 3006470"/>
                        <a:gd name="connsiteX102-152269" fmla="*/ 5908949 w 6006665"/>
                        <a:gd name="connsiteY102-152270" fmla="*/ 1554366 h 3006470"/>
                        <a:gd name="connsiteX103-152271" fmla="*/ 5893042 w 6006665"/>
                        <a:gd name="connsiteY103-152272" fmla="*/ 1570273 h 3006470"/>
                        <a:gd name="connsiteX104-152273" fmla="*/ 5881135 w 6006665"/>
                        <a:gd name="connsiteY104-152274" fmla="*/ 1570273 h 3006470"/>
                        <a:gd name="connsiteX105-152275" fmla="*/ 5861227 w 6006665"/>
                        <a:gd name="connsiteY105-152276" fmla="*/ 1570273 h 3006470"/>
                        <a:gd name="connsiteX106-152277" fmla="*/ 5849321 w 6006665"/>
                        <a:gd name="connsiteY106-152278" fmla="*/ 1570273 h 3006470"/>
                        <a:gd name="connsiteX107-152279" fmla="*/ 5817506 w 6006665"/>
                        <a:gd name="connsiteY107-152280" fmla="*/ 1536186 h 3006470"/>
                        <a:gd name="connsiteX108-152281" fmla="*/ 5767511 w 6006665"/>
                        <a:gd name="connsiteY108-152282" fmla="*/ 1511189 h 3006470"/>
                        <a:gd name="connsiteX109-152283" fmla="*/ 5762967 w 6006665"/>
                        <a:gd name="connsiteY109-152284" fmla="*/ 1477102 h 3006470"/>
                        <a:gd name="connsiteX110-152285" fmla="*/ 5729132 w 6006665"/>
                        <a:gd name="connsiteY110-152286" fmla="*/ 1463170 h 3006470"/>
                        <a:gd name="connsiteX111-152287" fmla="*/ 5695337 w 6006665"/>
                        <a:gd name="connsiteY111-152288" fmla="*/ 1472557 h 3006470"/>
                        <a:gd name="connsiteX112-152289" fmla="*/ 5693366 w 6006665"/>
                        <a:gd name="connsiteY112-152290" fmla="*/ 1469797 h 3006470"/>
                        <a:gd name="connsiteX113-152291" fmla="*/ 5683431 w 6006665"/>
                        <a:gd name="connsiteY113-152292" fmla="*/ 1472557 h 3006470"/>
                        <a:gd name="connsiteX114-152293" fmla="*/ 5660706 w 6006665"/>
                        <a:gd name="connsiteY114-152294" fmla="*/ 1440742 h 3006470"/>
                        <a:gd name="connsiteX115-152295" fmla="*/ 5669644 w 6006665"/>
                        <a:gd name="connsiteY115-152296" fmla="*/ 1415717 h 3006470"/>
                        <a:gd name="connsiteX116-152297" fmla="*/ 5640799 w 6006665"/>
                        <a:gd name="connsiteY116-152298" fmla="*/ 1429380 h 3006470"/>
                        <a:gd name="connsiteX117-152299" fmla="*/ 5656705 w 6006665"/>
                        <a:gd name="connsiteY117-152300" fmla="*/ 1472557 h 3006470"/>
                        <a:gd name="connsiteX118-152301" fmla="*/ 5633981 w 6006665"/>
                        <a:gd name="connsiteY118-152302" fmla="*/ 1511189 h 3006470"/>
                        <a:gd name="connsiteX119-152303" fmla="*/ 5586259 w 6006665"/>
                        <a:gd name="connsiteY119-152304" fmla="*/ 1547548 h 3006470"/>
                        <a:gd name="connsiteX120-152305" fmla="*/ 5575676 w 6006665"/>
                        <a:gd name="connsiteY120-152306" fmla="*/ 1546540 h 3006470"/>
                        <a:gd name="connsiteX121-152307" fmla="*/ 5574353 w 6006665"/>
                        <a:gd name="connsiteY121-152308" fmla="*/ 1547548 h 3006470"/>
                        <a:gd name="connsiteX122-152309" fmla="*/ 5539436 w 6006665"/>
                        <a:gd name="connsiteY122-152310" fmla="*/ 1544223 h 3006470"/>
                        <a:gd name="connsiteX123-152311" fmla="*/ 5570352 w 6006665"/>
                        <a:gd name="connsiteY123-152312" fmla="*/ 1586180 h 3006470"/>
                        <a:gd name="connsiteX124-152313" fmla="*/ 5593077 w 6006665"/>
                        <a:gd name="connsiteY124-152314" fmla="*/ 1649809 h 3006470"/>
                        <a:gd name="connsiteX125-152315" fmla="*/ 5608984 w 6006665"/>
                        <a:gd name="connsiteY125-152316" fmla="*/ 1677079 h 3006470"/>
                        <a:gd name="connsiteX126-152317" fmla="*/ 5613529 w 6006665"/>
                        <a:gd name="connsiteY126-152318" fmla="*/ 1708893 h 3006470"/>
                        <a:gd name="connsiteX127-152319" fmla="*/ 5608984 w 6006665"/>
                        <a:gd name="connsiteY127-152320" fmla="*/ 1731618 h 3006470"/>
                        <a:gd name="connsiteX128-152321" fmla="*/ 5597799 w 6006665"/>
                        <a:gd name="connsiteY128-152322" fmla="*/ 1728009 h 3006470"/>
                        <a:gd name="connsiteX129-152323" fmla="*/ 5597077 w 6006665"/>
                        <a:gd name="connsiteY129-152324" fmla="*/ 1731618 h 3006470"/>
                        <a:gd name="connsiteX130-152325" fmla="*/ 5534271 w 6006665"/>
                        <a:gd name="connsiteY130-152326" fmla="*/ 1711358 h 3006470"/>
                        <a:gd name="connsiteX131-152327" fmla="*/ 5436277 w 6006665"/>
                        <a:gd name="connsiteY131-152328" fmla="*/ 1767977 h 3006470"/>
                        <a:gd name="connsiteX132-152329" fmla="*/ 5397645 w 6006665"/>
                        <a:gd name="connsiteY132-152330" fmla="*/ 1779340 h 3006470"/>
                        <a:gd name="connsiteX133-152331" fmla="*/ 5345378 w 6006665"/>
                        <a:gd name="connsiteY133-152332" fmla="*/ 1833879 h 3006470"/>
                        <a:gd name="connsiteX134-152333" fmla="*/ 5290839 w 6006665"/>
                        <a:gd name="connsiteY134-152334" fmla="*/ 1881600 h 3006470"/>
                        <a:gd name="connsiteX135-152335" fmla="*/ 5274932 w 6006665"/>
                        <a:gd name="connsiteY135-152336" fmla="*/ 1913415 h 3006470"/>
                        <a:gd name="connsiteX136-152337" fmla="*/ 5267238 w 6006665"/>
                        <a:gd name="connsiteY136-152338" fmla="*/ 1904988 h 3006470"/>
                        <a:gd name="connsiteX137-152339" fmla="*/ 5263025 w 6006665"/>
                        <a:gd name="connsiteY137-152340" fmla="*/ 1913415 h 3006470"/>
                        <a:gd name="connsiteX138-152341" fmla="*/ 5219538 w 6006665"/>
                        <a:gd name="connsiteY138-152342" fmla="*/ 1865787 h 3006470"/>
                        <a:gd name="connsiteX139-152343" fmla="*/ 5129494 w 6006665"/>
                        <a:gd name="connsiteY139-152344" fmla="*/ 1920232 h 3006470"/>
                        <a:gd name="connsiteX140-152345" fmla="*/ 5126389 w 6006665"/>
                        <a:gd name="connsiteY140-152346" fmla="*/ 1914910 h 3006470"/>
                        <a:gd name="connsiteX141-152347" fmla="*/ 5117587 w 6006665"/>
                        <a:gd name="connsiteY141-152348" fmla="*/ 1920232 h 3006470"/>
                        <a:gd name="connsiteX142-152349" fmla="*/ 5105544 w 6006665"/>
                        <a:gd name="connsiteY142-152350" fmla="*/ 1899586 h 3006470"/>
                        <a:gd name="connsiteX143-152351" fmla="*/ 5074955 w 6006665"/>
                        <a:gd name="connsiteY143-152352" fmla="*/ 1924777 h 3006470"/>
                        <a:gd name="connsiteX144-152353" fmla="*/ 5065718 w 6006665"/>
                        <a:gd name="connsiteY144-152354" fmla="*/ 1922578 h 3006470"/>
                        <a:gd name="connsiteX145-152355" fmla="*/ 5063048 w 6006665"/>
                        <a:gd name="connsiteY145-152356" fmla="*/ 1924777 h 3006470"/>
                        <a:gd name="connsiteX146-152357" fmla="*/ 5026594 w 6006665"/>
                        <a:gd name="connsiteY146-152358" fmla="*/ 1916098 h 3006470"/>
                        <a:gd name="connsiteX147-152359" fmla="*/ 5015871 w 6006665"/>
                        <a:gd name="connsiteY147-152360" fmla="*/ 1961137 h 3006470"/>
                        <a:gd name="connsiteX148-152361" fmla="*/ 4974967 w 6006665"/>
                        <a:gd name="connsiteY148-152362" fmla="*/ 2027038 h 3006470"/>
                        <a:gd name="connsiteX149-152363" fmla="*/ 4974967 w 6006665"/>
                        <a:gd name="connsiteY149-152364" fmla="*/ 2058853 h 3006470"/>
                        <a:gd name="connsiteX150-152365" fmla="*/ 5015871 w 6006665"/>
                        <a:gd name="connsiteY150-152366" fmla="*/ 2074760 h 3006470"/>
                        <a:gd name="connsiteX151-152367" fmla="*/ 5011326 w 6006665"/>
                        <a:gd name="connsiteY151-152368" fmla="*/ 2172476 h 3006470"/>
                        <a:gd name="connsiteX152-152369" fmla="*/ 4999419 w 6006665"/>
                        <a:gd name="connsiteY152-152370" fmla="*/ 2172476 h 3006470"/>
                        <a:gd name="connsiteX153-152371" fmla="*/ 4974967 w 6006665"/>
                        <a:gd name="connsiteY153-152372" fmla="*/ 2172476 h 3006470"/>
                        <a:gd name="connsiteX154-152373" fmla="*/ 4963605 w 6006665"/>
                        <a:gd name="connsiteY154-152374" fmla="*/ 2224742 h 3006470"/>
                        <a:gd name="connsiteX155-152375" fmla="*/ 4974967 w 6006665"/>
                        <a:gd name="connsiteY155-152376" fmla="*/ 2252012 h 3006470"/>
                        <a:gd name="connsiteX156-152377" fmla="*/ 4909065 w 6006665"/>
                        <a:gd name="connsiteY156-152378" fmla="*/ 2286099 h 3006470"/>
                        <a:gd name="connsiteX157-152379" fmla="*/ 4897703 w 6006665"/>
                        <a:gd name="connsiteY157-152380" fmla="*/ 2354273 h 3006470"/>
                        <a:gd name="connsiteX158-152381" fmla="*/ 4845437 w 6006665"/>
                        <a:gd name="connsiteY158-152382" fmla="*/ 2370180 h 3006470"/>
                        <a:gd name="connsiteX159-152383" fmla="*/ 4834074 w 6006665"/>
                        <a:gd name="connsiteY159-152384" fmla="*/ 2429264 h 3006470"/>
                        <a:gd name="connsiteX160-152385" fmla="*/ 4779535 w 6006665"/>
                        <a:gd name="connsiteY160-152386" fmla="*/ 2488348 h 3006470"/>
                        <a:gd name="connsiteX161-152387" fmla="*/ 4777225 w 6006665"/>
                        <a:gd name="connsiteY161-152388" fmla="*/ 2477952 h 3006470"/>
                        <a:gd name="connsiteX162-152389" fmla="*/ 4767628 w 6006665"/>
                        <a:gd name="connsiteY162-152390" fmla="*/ 2488348 h 3006470"/>
                        <a:gd name="connsiteX163-152391" fmla="*/ 4758538 w 6006665"/>
                        <a:gd name="connsiteY163-152392" fmla="*/ 2447444 h 3006470"/>
                        <a:gd name="connsiteX164-152393" fmla="*/ 4742631 w 6006665"/>
                        <a:gd name="connsiteY164-152394" fmla="*/ 2361090 h 3006470"/>
                        <a:gd name="connsiteX165-152395" fmla="*/ 4715361 w 6006665"/>
                        <a:gd name="connsiteY165-152396" fmla="*/ 2220198 h 3006470"/>
                        <a:gd name="connsiteX166-152397" fmla="*/ 4735813 w 6006665"/>
                        <a:gd name="connsiteY166-152398" fmla="*/ 2129299 h 3006470"/>
                        <a:gd name="connsiteX167-152399" fmla="*/ 4767628 w 6006665"/>
                        <a:gd name="connsiteY167-152400" fmla="*/ 2086122 h 3006470"/>
                        <a:gd name="connsiteX168-152401" fmla="*/ 4767628 w 6006665"/>
                        <a:gd name="connsiteY168-152402" fmla="*/ 2058853 h 3006470"/>
                        <a:gd name="connsiteX169-152403" fmla="*/ 4826712 w 6006665"/>
                        <a:gd name="connsiteY169-152404" fmla="*/ 2042945 h 3006470"/>
                        <a:gd name="connsiteX170-152405" fmla="*/ 4892613 w 6006665"/>
                        <a:gd name="connsiteY170-152406" fmla="*/ 1952047 h 3006470"/>
                        <a:gd name="connsiteX171-152407" fmla="*/ 4956243 w 6006665"/>
                        <a:gd name="connsiteY171-152408" fmla="*/ 1877056 h 3006470"/>
                        <a:gd name="connsiteX172-152409" fmla="*/ 5022143 w 6006665"/>
                        <a:gd name="connsiteY172-152410" fmla="*/ 1817971 h 3006470"/>
                        <a:gd name="connsiteX173-152411" fmla="*/ 5046694 w 6006665"/>
                        <a:gd name="connsiteY173-152412" fmla="*/ 1710844 h 3006470"/>
                        <a:gd name="connsiteX174-152413" fmla="*/ 5015871 w 6006665"/>
                        <a:gd name="connsiteY174-152414" fmla="*/ 1715711 h 3006470"/>
                        <a:gd name="connsiteX175-152415" fmla="*/ 4995419 w 6006665"/>
                        <a:gd name="connsiteY175-152416" fmla="*/ 1779340 h 3006470"/>
                        <a:gd name="connsiteX176-152417" fmla="*/ 4904521 w 6006665"/>
                        <a:gd name="connsiteY176-152418" fmla="*/ 1865693 h 3006470"/>
                        <a:gd name="connsiteX177-152419" fmla="*/ 4901708 w 6006665"/>
                        <a:gd name="connsiteY177-152420" fmla="*/ 1857053 h 3006470"/>
                        <a:gd name="connsiteX178-152421" fmla="*/ 4892613 w 6006665"/>
                        <a:gd name="connsiteY178-152422" fmla="*/ 1865693 h 3006470"/>
                        <a:gd name="connsiteX179-152423" fmla="*/ 4861835 w 6006665"/>
                        <a:gd name="connsiteY179-152424" fmla="*/ 1771159 h 3006470"/>
                        <a:gd name="connsiteX180-152425" fmla="*/ 4779535 w 6006665"/>
                        <a:gd name="connsiteY180-152426" fmla="*/ 1795247 h 3006470"/>
                        <a:gd name="connsiteX181-152427" fmla="*/ 4684091 w 6006665"/>
                        <a:gd name="connsiteY181-152428" fmla="*/ 1920232 h 3006470"/>
                        <a:gd name="connsiteX182-152429" fmla="*/ 4715906 w 6006665"/>
                        <a:gd name="connsiteY182-152430" fmla="*/ 1967954 h 3006470"/>
                        <a:gd name="connsiteX183-152431" fmla="*/ 4636369 w 6006665"/>
                        <a:gd name="connsiteY183-152432" fmla="*/ 1983861 h 3006470"/>
                        <a:gd name="connsiteX184-152433" fmla="*/ 4577285 w 6006665"/>
                        <a:gd name="connsiteY184-152434" fmla="*/ 1988406 h 3006470"/>
                        <a:gd name="connsiteX185-152435" fmla="*/ 4577373 w 6006665"/>
                        <a:gd name="connsiteY185-152436" fmla="*/ 1987484 h 3006470"/>
                        <a:gd name="connsiteX186-152437" fmla="*/ 4565379 w 6006665"/>
                        <a:gd name="connsiteY186-152438" fmla="*/ 1988406 h 3006470"/>
                        <a:gd name="connsiteX187-152439" fmla="*/ 4569923 w 6006665"/>
                        <a:gd name="connsiteY187-152440" fmla="*/ 1940685 h 3006470"/>
                        <a:gd name="connsiteX188-152441" fmla="*/ 4520081 w 6006665"/>
                        <a:gd name="connsiteY188-152442" fmla="*/ 1931099 h 3006470"/>
                        <a:gd name="connsiteX189-152443" fmla="*/ 4475025 w 6006665"/>
                        <a:gd name="connsiteY189-152444" fmla="*/ 1961137 h 3006470"/>
                        <a:gd name="connsiteX190-152445" fmla="*/ 4464394 w 6006665"/>
                        <a:gd name="connsiteY190-152446" fmla="*/ 1960286 h 3006470"/>
                        <a:gd name="connsiteX191-152447" fmla="*/ 4463118 w 6006665"/>
                        <a:gd name="connsiteY191-152448" fmla="*/ 1961137 h 3006470"/>
                        <a:gd name="connsiteX192-152449" fmla="*/ 4357637 w 6006665"/>
                        <a:gd name="connsiteY192-152450" fmla="*/ 1952698 h 3006470"/>
                        <a:gd name="connsiteX193-152451" fmla="*/ 4243233 w 6006665"/>
                        <a:gd name="connsiteY193-152452" fmla="*/ 1972499 h 3006470"/>
                        <a:gd name="connsiteX194-152453" fmla="*/ 4125065 w 6006665"/>
                        <a:gd name="connsiteY194-152454" fmla="*/ 2106574 h 3006470"/>
                        <a:gd name="connsiteX195-152455" fmla="*/ 3984173 w 6006665"/>
                        <a:gd name="connsiteY195-152456" fmla="*/ 2263374 h 3006470"/>
                        <a:gd name="connsiteX196-152457" fmla="*/ 4038712 w 6006665"/>
                        <a:gd name="connsiteY196-152458" fmla="*/ 2267919 h 3006470"/>
                        <a:gd name="connsiteX197-152459" fmla="*/ 4059164 w 6006665"/>
                        <a:gd name="connsiteY197-152460" fmla="*/ 2311096 h 3006470"/>
                        <a:gd name="connsiteX198-152461" fmla="*/ 4087782 w 6006665"/>
                        <a:gd name="connsiteY198-152462" fmla="*/ 2319513 h 3006470"/>
                        <a:gd name="connsiteX199-152463" fmla="*/ 4106341 w 6006665"/>
                        <a:gd name="connsiteY199-152464" fmla="*/ 2290644 h 3006470"/>
                        <a:gd name="connsiteX200-152465" fmla="*/ 4117411 w 6006665"/>
                        <a:gd name="connsiteY200-152466" fmla="*/ 2291946 h 3006470"/>
                        <a:gd name="connsiteX201-152467" fmla="*/ 4118248 w 6006665"/>
                        <a:gd name="connsiteY201-152468" fmla="*/ 2290644 h 3006470"/>
                        <a:gd name="connsiteX202-152469" fmla="*/ 4156880 w 6006665"/>
                        <a:gd name="connsiteY202-152470" fmla="*/ 2295189 h 3006470"/>
                        <a:gd name="connsiteX203-152471" fmla="*/ 4211419 w 6006665"/>
                        <a:gd name="connsiteY203-152472" fmla="*/ 2365635 h 3006470"/>
                        <a:gd name="connsiteX204-152473" fmla="*/ 4215964 w 6006665"/>
                        <a:gd name="connsiteY204-152474" fmla="*/ 2413357 h 3006470"/>
                        <a:gd name="connsiteX205-152475" fmla="*/ 4184149 w 6006665"/>
                        <a:gd name="connsiteY205-152476" fmla="*/ 2472441 h 3006470"/>
                        <a:gd name="connsiteX206-152477" fmla="*/ 4177332 w 6006665"/>
                        <a:gd name="connsiteY206-152478" fmla="*/ 2542887 h 3006470"/>
                        <a:gd name="connsiteX207-152479" fmla="*/ 4161425 w 6006665"/>
                        <a:gd name="connsiteY207-152480" fmla="*/ 2629241 h 3006470"/>
                        <a:gd name="connsiteX208-152481" fmla="*/ 4109158 w 6006665"/>
                        <a:gd name="connsiteY208-152482" fmla="*/ 2708777 h 3006470"/>
                        <a:gd name="connsiteX209-152483" fmla="*/ 4097796 w 6006665"/>
                        <a:gd name="connsiteY209-152484" fmla="*/ 2747409 h 3006470"/>
                        <a:gd name="connsiteX210-152485" fmla="*/ 4043257 w 6006665"/>
                        <a:gd name="connsiteY210-152486" fmla="*/ 2806493 h 3006470"/>
                        <a:gd name="connsiteX211-152487" fmla="*/ 3995535 w 6006665"/>
                        <a:gd name="connsiteY211-152488" fmla="*/ 2865577 h 3006470"/>
                        <a:gd name="connsiteX212-152489" fmla="*/ 3975083 w 6006665"/>
                        <a:gd name="connsiteY212-152490" fmla="*/ 2897392 h 3006470"/>
                        <a:gd name="connsiteX213-152491" fmla="*/ 3925089 w 6006665"/>
                        <a:gd name="connsiteY213-152492" fmla="*/ 2924661 h 3006470"/>
                        <a:gd name="connsiteX214-152493" fmla="*/ 3913182 w 6006665"/>
                        <a:gd name="connsiteY214-152494" fmla="*/ 2924661 h 3006470"/>
                        <a:gd name="connsiteX215-152495" fmla="*/ 3904637 w 6006665"/>
                        <a:gd name="connsiteY215-152496" fmla="*/ 2924661 h 3006470"/>
                        <a:gd name="connsiteX216-152497" fmla="*/ 3892729 w 6006665"/>
                        <a:gd name="connsiteY216-152498" fmla="*/ 2924661 h 3006470"/>
                        <a:gd name="connsiteX217-152499" fmla="*/ 3871063 w 6006665"/>
                        <a:gd name="connsiteY217-152500" fmla="*/ 2908412 h 3006470"/>
                        <a:gd name="connsiteX218-152501" fmla="*/ 3829645 w 6006665"/>
                        <a:gd name="connsiteY218-152502" fmla="*/ 2936024 h 3006470"/>
                        <a:gd name="connsiteX219-152503" fmla="*/ 3822828 w 6006665"/>
                        <a:gd name="connsiteY219-152504" fmla="*/ 2956476 h 3006470"/>
                        <a:gd name="connsiteX220-152505" fmla="*/ 3818283 w 6006665"/>
                        <a:gd name="connsiteY220-152506" fmla="*/ 2947386 h 3006470"/>
                        <a:gd name="connsiteX221-152507" fmla="*/ 3818283 w 6006665"/>
                        <a:gd name="connsiteY221-152508" fmla="*/ 2935660 h 3006470"/>
                        <a:gd name="connsiteX222-152509" fmla="*/ 3817738 w 6006665"/>
                        <a:gd name="connsiteY222-152510" fmla="*/ 2936024 h 3006470"/>
                        <a:gd name="connsiteX223-152511" fmla="*/ 3810921 w 6006665"/>
                        <a:gd name="connsiteY223-152512" fmla="*/ 2956476 h 3006470"/>
                        <a:gd name="connsiteX224-152513" fmla="*/ 3806376 w 6006665"/>
                        <a:gd name="connsiteY224-152514" fmla="*/ 2947386 h 3006470"/>
                        <a:gd name="connsiteX225-152515" fmla="*/ 3806376 w 6006665"/>
                        <a:gd name="connsiteY225-152516" fmla="*/ 2920116 h 3006470"/>
                        <a:gd name="connsiteX226-152517" fmla="*/ 3818283 w 6006665"/>
                        <a:gd name="connsiteY226-152518" fmla="*/ 2920116 h 3006470"/>
                        <a:gd name="connsiteX227-152519" fmla="*/ 3826828 w 6006665"/>
                        <a:gd name="connsiteY227-152520" fmla="*/ 2920116 h 3006470"/>
                        <a:gd name="connsiteX228-152521" fmla="*/ 3833645 w 6006665"/>
                        <a:gd name="connsiteY228-152522" fmla="*/ 2861032 h 3006470"/>
                        <a:gd name="connsiteX229-152523" fmla="*/ 3822283 w 6006665"/>
                        <a:gd name="connsiteY229-152524" fmla="*/ 2817856 h 3006470"/>
                        <a:gd name="connsiteX230-152525" fmla="*/ 3849553 w 6006665"/>
                        <a:gd name="connsiteY230-152526" fmla="*/ 2795131 h 3006470"/>
                        <a:gd name="connsiteX231-152527" fmla="*/ 3858814 w 6006665"/>
                        <a:gd name="connsiteY231-152528" fmla="*/ 2797336 h 3006470"/>
                        <a:gd name="connsiteX232-152529" fmla="*/ 3861460 w 6006665"/>
                        <a:gd name="connsiteY232-152530" fmla="*/ 2795131 h 3006470"/>
                        <a:gd name="connsiteX233-152531" fmla="*/ 3898487 w 6006665"/>
                        <a:gd name="connsiteY233-152532" fmla="*/ 2803947 h 3006470"/>
                        <a:gd name="connsiteX234-152533" fmla="*/ 3919999 w 6006665"/>
                        <a:gd name="connsiteY234-152534" fmla="*/ 2758772 h 3006470"/>
                        <a:gd name="connsiteX235-152535" fmla="*/ 3935906 w 6006665"/>
                        <a:gd name="connsiteY235-152536" fmla="*/ 2699687 h 3006470"/>
                        <a:gd name="connsiteX236-152537" fmla="*/ 3947269 w 6006665"/>
                        <a:gd name="connsiteY236-152538" fmla="*/ 2676963 h 3006470"/>
                        <a:gd name="connsiteX237-152539" fmla="*/ 3966292 w 6006665"/>
                        <a:gd name="connsiteY237-152540" fmla="*/ 2632575 h 3006470"/>
                        <a:gd name="connsiteX238-152541" fmla="*/ 3915999 w 6006665"/>
                        <a:gd name="connsiteY238-152542" fmla="*/ 2645148 h 3006470"/>
                        <a:gd name="connsiteX239-152543" fmla="*/ 3888729 w 6006665"/>
                        <a:gd name="connsiteY239-152544" fmla="*/ 2667873 h 3006470"/>
                        <a:gd name="connsiteX240-152545" fmla="*/ 3876822 w 6006665"/>
                        <a:gd name="connsiteY240-152546" fmla="*/ 2667873 h 3006470"/>
                        <a:gd name="connsiteX241-152547" fmla="*/ 3829645 w 6006665"/>
                        <a:gd name="connsiteY241-152548" fmla="*/ 2667873 h 3006470"/>
                        <a:gd name="connsiteX242-152549" fmla="*/ 3817738 w 6006665"/>
                        <a:gd name="connsiteY242-152550" fmla="*/ 2667873 h 3006470"/>
                        <a:gd name="connsiteX243-152551" fmla="*/ 3801831 w 6006665"/>
                        <a:gd name="connsiteY243-152552" fmla="*/ 2613334 h 3006470"/>
                        <a:gd name="connsiteX244-152553" fmla="*/ 3758654 w 6006665"/>
                        <a:gd name="connsiteY244-152554" fmla="*/ 2574702 h 3006470"/>
                        <a:gd name="connsiteX245-152555" fmla="*/ 3692753 w 6006665"/>
                        <a:gd name="connsiteY245-152556" fmla="*/ 2558795 h 3006470"/>
                        <a:gd name="connsiteX246-152557" fmla="*/ 3683663 w 6006665"/>
                        <a:gd name="connsiteY246-152558" fmla="*/ 2499711 h 3006470"/>
                        <a:gd name="connsiteX247-152559" fmla="*/ 3672301 w 6006665"/>
                        <a:gd name="connsiteY247-152560" fmla="*/ 2467896 h 3006470"/>
                        <a:gd name="connsiteX248-152561" fmla="*/ 3656393 w 6006665"/>
                        <a:gd name="connsiteY248-152562" fmla="*/ 2440627 h 3006470"/>
                        <a:gd name="connsiteX249-152563" fmla="*/ 3633669 w 6006665"/>
                        <a:gd name="connsiteY249-152564" fmla="*/ 2381542 h 3006470"/>
                        <a:gd name="connsiteX250-152565" fmla="*/ 3601854 w 6006665"/>
                        <a:gd name="connsiteY250-152566" fmla="*/ 2361090 h 3006470"/>
                        <a:gd name="connsiteX251-152567" fmla="*/ 3545995 w 6006665"/>
                        <a:gd name="connsiteY251-152568" fmla="*/ 2339606 h 3006470"/>
                        <a:gd name="connsiteX252-152569" fmla="*/ 3506955 w 6006665"/>
                        <a:gd name="connsiteY252-152570" fmla="*/ 2345183 h 3006470"/>
                        <a:gd name="connsiteX253-152571" fmla="*/ 3463779 w 6006665"/>
                        <a:gd name="connsiteY253-152572" fmla="*/ 2354273 h 3006470"/>
                        <a:gd name="connsiteX254-152573" fmla="*/ 3431964 w 6006665"/>
                        <a:gd name="connsiteY254-152574" fmla="*/ 2381542 h 3006470"/>
                        <a:gd name="connsiteX255-152575" fmla="*/ 3452416 w 6006665"/>
                        <a:gd name="connsiteY255-152576" fmla="*/ 2397450 h 3006470"/>
                        <a:gd name="connsiteX256-152577" fmla="*/ 3452416 w 6006665"/>
                        <a:gd name="connsiteY256-152578" fmla="*/ 2429264 h 3006470"/>
                        <a:gd name="connsiteX257-152579" fmla="*/ 3431964 w 6006665"/>
                        <a:gd name="connsiteY257-152580" fmla="*/ 2451989 h 3006470"/>
                        <a:gd name="connsiteX258-152581" fmla="*/ 3400150 w 6006665"/>
                        <a:gd name="connsiteY258-152582" fmla="*/ 2511073 h 3006470"/>
                        <a:gd name="connsiteX259-152583" fmla="*/ 3400150 w 6006665"/>
                        <a:gd name="connsiteY259-152584" fmla="*/ 2538343 h 3006470"/>
                        <a:gd name="connsiteX260-152585" fmla="*/ 3350155 w 6006665"/>
                        <a:gd name="connsiteY260-152586" fmla="*/ 2570157 h 3006470"/>
                        <a:gd name="connsiteX261-152587" fmla="*/ 3342342 w 6006665"/>
                        <a:gd name="connsiteY261-152588" fmla="*/ 2567553 h 3006470"/>
                        <a:gd name="connsiteX262-152589" fmla="*/ 3338249 w 6006665"/>
                        <a:gd name="connsiteY262-152590" fmla="*/ 2570157 h 3006470"/>
                        <a:gd name="connsiteX263-152591" fmla="*/ 3290527 w 6006665"/>
                        <a:gd name="connsiteY263-152592" fmla="*/ 2554250 h 3006470"/>
                        <a:gd name="connsiteX264-152593" fmla="*/ 3259257 w 6006665"/>
                        <a:gd name="connsiteY264-152594" fmla="*/ 2554250 h 3006470"/>
                        <a:gd name="connsiteX265-152595" fmla="*/ 3247350 w 6006665"/>
                        <a:gd name="connsiteY265-152596" fmla="*/ 2554250 h 3006470"/>
                        <a:gd name="connsiteX266-152597" fmla="*/ 3231443 w 6006665"/>
                        <a:gd name="connsiteY266-152598" fmla="*/ 2538343 h 3006470"/>
                        <a:gd name="connsiteX267-152599" fmla="*/ 3213271 w 6006665"/>
                        <a:gd name="connsiteY267-152600" fmla="*/ 2533799 h 3006470"/>
                        <a:gd name="connsiteX268-152601" fmla="*/ 3168359 w 6006665"/>
                        <a:gd name="connsiteY268-152602" fmla="*/ 2570157 h 3006470"/>
                        <a:gd name="connsiteX269-152603" fmla="*/ 3120637 w 6006665"/>
                        <a:gd name="connsiteY269-152604" fmla="*/ 2581519 h 3006470"/>
                        <a:gd name="connsiteX270-152605" fmla="*/ 3082005 w 6006665"/>
                        <a:gd name="connsiteY270-152606" fmla="*/ 2597427 h 3006470"/>
                        <a:gd name="connsiteX271-152607" fmla="*/ 3074460 w 6006665"/>
                        <a:gd name="connsiteY271-152608" fmla="*/ 2595630 h 3006470"/>
                        <a:gd name="connsiteX272-152609" fmla="*/ 3070098 w 6006665"/>
                        <a:gd name="connsiteY272-152610" fmla="*/ 2597427 h 3006470"/>
                        <a:gd name="connsiteX273-152611" fmla="*/ 3022376 w 6006665"/>
                        <a:gd name="connsiteY273-152612" fmla="*/ 2586064 h 3006470"/>
                        <a:gd name="connsiteX274-152613" fmla="*/ 3000196 w 6006665"/>
                        <a:gd name="connsiteY274-152614" fmla="*/ 2586064 h 3006470"/>
                        <a:gd name="connsiteX275-152615" fmla="*/ 2988289 w 6006665"/>
                        <a:gd name="connsiteY275-152616" fmla="*/ 2586064 h 3006470"/>
                        <a:gd name="connsiteX276-152617" fmla="*/ 2967837 w 6006665"/>
                        <a:gd name="connsiteY276-152618" fmla="*/ 2554250 h 3006470"/>
                        <a:gd name="connsiteX277-152619" fmla="*/ 2929205 w 6006665"/>
                        <a:gd name="connsiteY277-152620" fmla="*/ 2526980 h 3006470"/>
                        <a:gd name="connsiteX278-152621" fmla="*/ 2902153 w 6006665"/>
                        <a:gd name="connsiteY278-152622" fmla="*/ 2523116 h 3006470"/>
                        <a:gd name="connsiteX279-152623" fmla="*/ 2861576 w 6006665"/>
                        <a:gd name="connsiteY279-152624" fmla="*/ 2526980 h 3006470"/>
                        <a:gd name="connsiteX280-152625" fmla="*/ 2822944 w 6006665"/>
                        <a:gd name="connsiteY280-152626" fmla="*/ 2538343 h 3006470"/>
                        <a:gd name="connsiteX281-152627" fmla="*/ 2818139 w 6006665"/>
                        <a:gd name="connsiteY281-152628" fmla="*/ 2536254 h 3006470"/>
                        <a:gd name="connsiteX282-152629" fmla="*/ 2811037 w 6006665"/>
                        <a:gd name="connsiteY282-152630" fmla="*/ 2538343 h 3006470"/>
                        <a:gd name="connsiteX283-152631" fmla="*/ 2758770 w 6006665"/>
                        <a:gd name="connsiteY283-152632" fmla="*/ 2515618 h 3006470"/>
                        <a:gd name="connsiteX284-152633" fmla="*/ 2751953 w 6006665"/>
                        <a:gd name="connsiteY284-152634" fmla="*/ 2472441 h 3006470"/>
                        <a:gd name="connsiteX285-152635" fmla="*/ 2708776 w 6006665"/>
                        <a:gd name="connsiteY285-152636" fmla="*/ 2456534 h 3006470"/>
                        <a:gd name="connsiteX286-152637" fmla="*/ 2676962 w 6006665"/>
                        <a:gd name="connsiteY286-152638" fmla="*/ 2451989 h 3006470"/>
                        <a:gd name="connsiteX287-152639" fmla="*/ 2642534 w 6006665"/>
                        <a:gd name="connsiteY287-152640" fmla="*/ 2430245 h 3006470"/>
                        <a:gd name="connsiteX288-152641" fmla="*/ 2609333 w 6006665"/>
                        <a:gd name="connsiteY288-152642" fmla="*/ 2488348 h 3006470"/>
                        <a:gd name="connsiteX289-152643" fmla="*/ 2625240 w 6006665"/>
                        <a:gd name="connsiteY289-152644" fmla="*/ 2522435 h 3006470"/>
                        <a:gd name="connsiteX290-152645" fmla="*/ 2586608 w 6006665"/>
                        <a:gd name="connsiteY290-152646" fmla="*/ 2558795 h 3006470"/>
                        <a:gd name="connsiteX291-152647" fmla="*/ 2577105 w 6006665"/>
                        <a:gd name="connsiteY291-152648" fmla="*/ 2556532 h 3006470"/>
                        <a:gd name="connsiteX292-152649" fmla="*/ 2574701 w 6006665"/>
                        <a:gd name="connsiteY292-152650" fmla="*/ 2558795 h 3006470"/>
                        <a:gd name="connsiteX293-152651" fmla="*/ 2526979 w 6006665"/>
                        <a:gd name="connsiteY293-152652" fmla="*/ 2547432 h 3006470"/>
                        <a:gd name="connsiteX294-152653" fmla="*/ 2490620 w 6006665"/>
                        <a:gd name="connsiteY294-152654" fmla="*/ 2542887 h 3006470"/>
                        <a:gd name="connsiteX295-152655" fmla="*/ 2463350 w 6006665"/>
                        <a:gd name="connsiteY295-152656" fmla="*/ 2515618 h 3006470"/>
                        <a:gd name="connsiteX296-152657" fmla="*/ 2436625 w 6006665"/>
                        <a:gd name="connsiteY296-152658" fmla="*/ 2515618 h 3006470"/>
                        <a:gd name="connsiteX297-152659" fmla="*/ 2424718 w 6006665"/>
                        <a:gd name="connsiteY297-152660" fmla="*/ 2515618 h 3006470"/>
                        <a:gd name="connsiteX298-152661" fmla="*/ 2398858 w 6006665"/>
                        <a:gd name="connsiteY298-152662" fmla="*/ 2502687 h 3006470"/>
                        <a:gd name="connsiteX299-152663" fmla="*/ 2350272 w 6006665"/>
                        <a:gd name="connsiteY299-152664" fmla="*/ 2526980 h 3006470"/>
                        <a:gd name="connsiteX300-152665" fmla="*/ 2282098 w 6006665"/>
                        <a:gd name="connsiteY300-152666" fmla="*/ 2574702 h 3006470"/>
                        <a:gd name="connsiteX301-152667" fmla="*/ 2238921 w 6006665"/>
                        <a:gd name="connsiteY301-152668" fmla="*/ 2586064 h 3006470"/>
                        <a:gd name="connsiteX302-152669" fmla="*/ 2227559 w 6006665"/>
                        <a:gd name="connsiteY302-152670" fmla="*/ 2590609 h 3006470"/>
                        <a:gd name="connsiteX303-152671" fmla="*/ 2225178 w 6006665"/>
                        <a:gd name="connsiteY303-152672" fmla="*/ 2586799 h 3006470"/>
                        <a:gd name="connsiteX304-152673" fmla="*/ 2215652 w 6006665"/>
                        <a:gd name="connsiteY304-152674" fmla="*/ 2590609 h 3006470"/>
                        <a:gd name="connsiteX305-152675" fmla="*/ 2193596 w 6006665"/>
                        <a:gd name="connsiteY305-152676" fmla="*/ 2555320 h 3006470"/>
                        <a:gd name="connsiteX306-152677" fmla="*/ 2157112 w 6006665"/>
                        <a:gd name="connsiteY306-152678" fmla="*/ 2558795 h 3006470"/>
                        <a:gd name="connsiteX307-152679" fmla="*/ 2156291 w 6006665"/>
                        <a:gd name="connsiteY307-152680" fmla="*/ 2557739 h 3006470"/>
                        <a:gd name="connsiteX308-152681" fmla="*/ 2145205 w 6006665"/>
                        <a:gd name="connsiteY308-152682" fmla="*/ 2558795 h 3006470"/>
                        <a:gd name="connsiteX309-152683" fmla="*/ 2129298 w 6006665"/>
                        <a:gd name="connsiteY309-152684" fmla="*/ 2538343 h 3006470"/>
                        <a:gd name="connsiteX310-152685" fmla="*/ 2102029 w 6006665"/>
                        <a:gd name="connsiteY310-152686" fmla="*/ 2526980 h 3006470"/>
                        <a:gd name="connsiteX311-152687" fmla="*/ 2086121 w 6006665"/>
                        <a:gd name="connsiteY311-152688" fmla="*/ 2495166 h 3006470"/>
                        <a:gd name="connsiteX312-152689" fmla="*/ 2070005 w 6006665"/>
                        <a:gd name="connsiteY312-152690" fmla="*/ 2486212 h 3006470"/>
                        <a:gd name="connsiteX313-152691" fmla="*/ 2027582 w 6006665"/>
                        <a:gd name="connsiteY313-152692" fmla="*/ 2499711 h 3006470"/>
                        <a:gd name="connsiteX314-152693" fmla="*/ 2023845 w 6006665"/>
                        <a:gd name="connsiteY314-152694" fmla="*/ 2497111 h 3006470"/>
                        <a:gd name="connsiteX315-152695" fmla="*/ 2018675 w 6006665"/>
                        <a:gd name="connsiteY315-152696" fmla="*/ 2499711 h 3006470"/>
                        <a:gd name="connsiteX316-152697" fmla="*/ 1971363 w 6006665"/>
                        <a:gd name="connsiteY316-152698" fmla="*/ 2468885 h 3006470"/>
                        <a:gd name="connsiteX317-152699" fmla="*/ 1952591 w 6006665"/>
                        <a:gd name="connsiteY317-152700" fmla="*/ 2495166 h 3006470"/>
                        <a:gd name="connsiteX318-152701" fmla="*/ 1947518 w 6006665"/>
                        <a:gd name="connsiteY318-152702" fmla="*/ 2485599 h 3006470"/>
                        <a:gd name="connsiteX319-152703" fmla="*/ 1940684 w 6006665"/>
                        <a:gd name="connsiteY319-152704" fmla="*/ 2495166 h 3006470"/>
                        <a:gd name="connsiteX320-152705" fmla="*/ 1861147 w 6006665"/>
                        <a:gd name="connsiteY320-152706" fmla="*/ 2345183 h 3006470"/>
                        <a:gd name="connsiteX321-152707" fmla="*/ 1811153 w 6006665"/>
                        <a:gd name="connsiteY321-152708" fmla="*/ 2295189 h 3006470"/>
                        <a:gd name="connsiteX322-152709" fmla="*/ 1813950 w 6006665"/>
                        <a:gd name="connsiteY322-152710" fmla="*/ 2292043 h 3006470"/>
                        <a:gd name="connsiteX323-152711" fmla="*/ 759548 w 6006665"/>
                        <a:gd name="connsiteY323-152712" fmla="*/ 2881485 h 3006470"/>
                        <a:gd name="connsiteX324-152713" fmla="*/ 759548 w 6006665"/>
                        <a:gd name="connsiteY324-152714" fmla="*/ 2920116 h 3006470"/>
                        <a:gd name="connsiteX325-152715" fmla="*/ 798179 w 6006665"/>
                        <a:gd name="connsiteY325-152716" fmla="*/ 2979201 h 3006470"/>
                        <a:gd name="connsiteX326-152717" fmla="*/ 775455 w 6006665"/>
                        <a:gd name="connsiteY326-152718" fmla="*/ 2995108 h 3006470"/>
                        <a:gd name="connsiteX327-152719" fmla="*/ 770910 w 6006665"/>
                        <a:gd name="connsiteY327-152720" fmla="*/ 3006470 h 3006470"/>
                        <a:gd name="connsiteX328-152721" fmla="*/ 759003 w 6006665"/>
                        <a:gd name="connsiteY328-152722" fmla="*/ 3006470 h 3006470"/>
                        <a:gd name="connsiteX329-152723" fmla="*/ 755003 w 6006665"/>
                        <a:gd name="connsiteY329-152724" fmla="*/ 3006470 h 3006470"/>
                        <a:gd name="connsiteX330-152725" fmla="*/ 743096 w 6006665"/>
                        <a:gd name="connsiteY330-152726" fmla="*/ 3006470 h 3006470"/>
                        <a:gd name="connsiteX331-152727" fmla="*/ 715826 w 6006665"/>
                        <a:gd name="connsiteY331-152728" fmla="*/ 2972383 h 3006470"/>
                        <a:gd name="connsiteX332-152729" fmla="*/ 704464 w 6006665"/>
                        <a:gd name="connsiteY332-152730" fmla="*/ 2972383 h 3006470"/>
                        <a:gd name="connsiteX333-152731" fmla="*/ 684012 w 6006665"/>
                        <a:gd name="connsiteY333-152732" fmla="*/ 2963293 h 3006470"/>
                        <a:gd name="connsiteX334-152733" fmla="*/ 672649 w 6006665"/>
                        <a:gd name="connsiteY334-152734" fmla="*/ 2940569 h 3006470"/>
                        <a:gd name="connsiteX335-152735" fmla="*/ 645222 w 6006665"/>
                        <a:gd name="connsiteY335-152736" fmla="*/ 2932732 h 3006470"/>
                        <a:gd name="connsiteX336-152737" fmla="*/ 625472 w 6006665"/>
                        <a:gd name="connsiteY336-152738" fmla="*/ 2936024 h 3006470"/>
                        <a:gd name="connsiteX337-152739" fmla="*/ 623771 w 6006665"/>
                        <a:gd name="connsiteY337-152740" fmla="*/ 2934323 h 3006470"/>
                        <a:gd name="connsiteX338-152741" fmla="*/ 613565 w 6006665"/>
                        <a:gd name="connsiteY338-152742" fmla="*/ 2936024 h 3006470"/>
                        <a:gd name="connsiteX339-152743" fmla="*/ 609020 w 6006665"/>
                        <a:gd name="connsiteY339-152744" fmla="*/ 2931479 h 3006470"/>
                        <a:gd name="connsiteX340-152745" fmla="*/ 559026 w 6006665"/>
                        <a:gd name="connsiteY340-152746" fmla="*/ 2904209 h 3006470"/>
                        <a:gd name="connsiteX341-152747" fmla="*/ 506760 w 6006665"/>
                        <a:gd name="connsiteY341-152748" fmla="*/ 2897392 h 3006470"/>
                        <a:gd name="connsiteX342-152749" fmla="*/ 483280 w 6006665"/>
                        <a:gd name="connsiteY342-152750" fmla="*/ 2890683 h 3006470"/>
                        <a:gd name="connsiteX343-152751" fmla="*/ 480035 w 6006665"/>
                        <a:gd name="connsiteY343-152752" fmla="*/ 2892847 h 3006470"/>
                        <a:gd name="connsiteX344-152753" fmla="*/ 475042 w 6006665"/>
                        <a:gd name="connsiteY344-152754" fmla="*/ 2888329 h 3006470"/>
                        <a:gd name="connsiteX345-152755" fmla="*/ 474945 w 6006665"/>
                        <a:gd name="connsiteY345-152756" fmla="*/ 2888302 h 3006470"/>
                        <a:gd name="connsiteX346-152757" fmla="*/ 468128 w 6006665"/>
                        <a:gd name="connsiteY346-152758" fmla="*/ 2892847 h 3006470"/>
                        <a:gd name="connsiteX347-152759" fmla="*/ 420406 w 6006665"/>
                        <a:gd name="connsiteY347-152760" fmla="*/ 2849670 h 3006470"/>
                        <a:gd name="connsiteX348-152761" fmla="*/ 381774 w 6006665"/>
                        <a:gd name="connsiteY348-152762" fmla="*/ 2833763 h 3006470"/>
                        <a:gd name="connsiteX349-152763" fmla="*/ 349960 w 6006665"/>
                        <a:gd name="connsiteY349-152764" fmla="*/ 2801948 h 3006470"/>
                        <a:gd name="connsiteX350-152765" fmla="*/ 377229 w 6006665"/>
                        <a:gd name="connsiteY350-152766" fmla="*/ 2795131 h 3006470"/>
                        <a:gd name="connsiteX351-152767" fmla="*/ 404499 w 6006665"/>
                        <a:gd name="connsiteY351-152768" fmla="*/ 2747409 h 3006470"/>
                        <a:gd name="connsiteX352-152769" fmla="*/ 388591 w 6006665"/>
                        <a:gd name="connsiteY352-152770" fmla="*/ 2731502 h 3006470"/>
                        <a:gd name="connsiteX353-152771" fmla="*/ 440858 w 6006665"/>
                        <a:gd name="connsiteY353-152772" fmla="*/ 2704232 h 3006470"/>
                        <a:gd name="connsiteX354-152773" fmla="*/ 440858 w 6006665"/>
                        <a:gd name="connsiteY354-152774" fmla="*/ 2701176 h 3006470"/>
                        <a:gd name="connsiteX355-152775" fmla="*/ 416406 w 6006665"/>
                        <a:gd name="connsiteY355-152776" fmla="*/ 2704232 h 3006470"/>
                        <a:gd name="connsiteX356-152777" fmla="*/ 416406 w 6006665"/>
                        <a:gd name="connsiteY356-152778" fmla="*/ 2702744 h 3006470"/>
                        <a:gd name="connsiteX357-152779" fmla="*/ 404499 w 6006665"/>
                        <a:gd name="connsiteY357-152780" fmla="*/ 2704232 h 3006470"/>
                        <a:gd name="connsiteX358-152781" fmla="*/ 404499 w 6006665"/>
                        <a:gd name="connsiteY358-152782" fmla="*/ 2683780 h 3006470"/>
                        <a:gd name="connsiteX359-152783" fmla="*/ 424951 w 6006665"/>
                        <a:gd name="connsiteY359-152784" fmla="*/ 2667873 h 3006470"/>
                        <a:gd name="connsiteX360-152785" fmla="*/ 463583 w 6006665"/>
                        <a:gd name="connsiteY360-152786" fmla="*/ 2661056 h 3006470"/>
                        <a:gd name="connsiteX361-152787" fmla="*/ 468128 w 6006665"/>
                        <a:gd name="connsiteY361-152788" fmla="*/ 2645148 h 3006470"/>
                        <a:gd name="connsiteX362-152789" fmla="*/ 456765 w 6006665"/>
                        <a:gd name="connsiteY362-152790" fmla="*/ 2613334 h 3006470"/>
                        <a:gd name="connsiteX363-152791" fmla="*/ 474945 w 6006665"/>
                        <a:gd name="connsiteY363-152792" fmla="*/ 2586064 h 3006470"/>
                        <a:gd name="connsiteX364-152793" fmla="*/ 474945 w 6006665"/>
                        <a:gd name="connsiteY364-152794" fmla="*/ 2565612 h 3006470"/>
                        <a:gd name="connsiteX365-152795" fmla="*/ 420406 w 6006665"/>
                        <a:gd name="connsiteY365-152796" fmla="*/ 2547432 h 3006470"/>
                        <a:gd name="connsiteX366-152797" fmla="*/ 409588 w 6006665"/>
                        <a:gd name="connsiteY366-152798" fmla="*/ 2547432 h 3006470"/>
                        <a:gd name="connsiteX367-152799" fmla="*/ 397681 w 6006665"/>
                        <a:gd name="connsiteY367-152800" fmla="*/ 2547432 h 3006470"/>
                        <a:gd name="connsiteX368-152801" fmla="*/ 379485 w 6006665"/>
                        <a:gd name="connsiteY368-152802" fmla="*/ 2525193 h 3006470"/>
                        <a:gd name="connsiteX369-152803" fmla="*/ 357322 w 6006665"/>
                        <a:gd name="connsiteY369-152804" fmla="*/ 2531525 h 3006470"/>
                        <a:gd name="connsiteX370-152805" fmla="*/ 352842 w 6006665"/>
                        <a:gd name="connsiteY370-152806" fmla="*/ 2529403 h 3006470"/>
                        <a:gd name="connsiteX371-152807" fmla="*/ 345415 w 6006665"/>
                        <a:gd name="connsiteY371-152808" fmla="*/ 2531525 h 3006470"/>
                        <a:gd name="connsiteX372-152809" fmla="*/ 302238 w 6006665"/>
                        <a:gd name="connsiteY372-152810" fmla="*/ 2511073 h 3006470"/>
                        <a:gd name="connsiteX373-152811" fmla="*/ 302238 w 6006665"/>
                        <a:gd name="connsiteY373-152812" fmla="*/ 2499711 h 3006470"/>
                        <a:gd name="connsiteX374-152813" fmla="*/ 286331 w 6006665"/>
                        <a:gd name="connsiteY374-152814" fmla="*/ 2472441 h 3006470"/>
                        <a:gd name="connsiteX375-152815" fmla="*/ 270968 w 6006665"/>
                        <a:gd name="connsiteY375-152816" fmla="*/ 2472441 h 3006470"/>
                        <a:gd name="connsiteX376-152817" fmla="*/ 259061 w 6006665"/>
                        <a:gd name="connsiteY376-152818" fmla="*/ 2472441 h 3006470"/>
                        <a:gd name="connsiteX377-152819" fmla="*/ 254516 w 6006665"/>
                        <a:gd name="connsiteY377-152820" fmla="*/ 2456534 h 3006470"/>
                        <a:gd name="connsiteX378-152821" fmla="*/ 263606 w 6006665"/>
                        <a:gd name="connsiteY378-152822" fmla="*/ 2440627 h 3006470"/>
                        <a:gd name="connsiteX379-152823" fmla="*/ 243991 w 6006665"/>
                        <a:gd name="connsiteY379-152824" fmla="*/ 2410114 h 3006470"/>
                        <a:gd name="connsiteX380-152825" fmla="*/ 216429 w 6006665"/>
                        <a:gd name="connsiteY380-152826" fmla="*/ 2413357 h 3006470"/>
                        <a:gd name="connsiteX381-152827" fmla="*/ 212956 w 6006665"/>
                        <a:gd name="connsiteY381-152828" fmla="*/ 2412365 h 3006470"/>
                        <a:gd name="connsiteX382-152829" fmla="*/ 204522 w 6006665"/>
                        <a:gd name="connsiteY382-152830" fmla="*/ 2413357 h 3006470"/>
                        <a:gd name="connsiteX383-152831" fmla="*/ 199623 w 6006665"/>
                        <a:gd name="connsiteY383-152832" fmla="*/ 2411957 h 3006470"/>
                        <a:gd name="connsiteX384-152833" fmla="*/ 195977 w 6006665"/>
                        <a:gd name="connsiteY384-152834" fmla="*/ 2424719 h 3006470"/>
                        <a:gd name="connsiteX385-152835" fmla="*/ 184968 w 6006665"/>
                        <a:gd name="connsiteY385-152836" fmla="*/ 2421574 h 3006470"/>
                        <a:gd name="connsiteX386-152837" fmla="*/ 184070 w 6006665"/>
                        <a:gd name="connsiteY386-152838" fmla="*/ 2424719 h 3006470"/>
                        <a:gd name="connsiteX387-152839" fmla="*/ 168163 w 6006665"/>
                        <a:gd name="connsiteY387-152840" fmla="*/ 2420184 h 3006470"/>
                        <a:gd name="connsiteX388-152841" fmla="*/ 156800 w 6006665"/>
                        <a:gd name="connsiteY388-152842" fmla="*/ 2381542 h 3006470"/>
                        <a:gd name="connsiteX389-152843" fmla="*/ 152255 w 6006665"/>
                        <a:gd name="connsiteY389-152844" fmla="*/ 2365635 h 3006470"/>
                        <a:gd name="connsiteX390-152845" fmla="*/ 156800 w 6006665"/>
                        <a:gd name="connsiteY390-152846" fmla="*/ 2361090 h 3006470"/>
                        <a:gd name="connsiteX391-152847" fmla="*/ 168707 w 6006665"/>
                        <a:gd name="connsiteY391-152848" fmla="*/ 2361090 h 3006470"/>
                        <a:gd name="connsiteX392-152849" fmla="*/ 188615 w 6006665"/>
                        <a:gd name="connsiteY392-152850" fmla="*/ 2361090 h 3006470"/>
                        <a:gd name="connsiteX393-152851" fmla="*/ 199977 w 6006665"/>
                        <a:gd name="connsiteY393-152852" fmla="*/ 2349728 h 3006470"/>
                        <a:gd name="connsiteX394-152853" fmla="*/ 188615 w 6006665"/>
                        <a:gd name="connsiteY394-152854" fmla="*/ 2327003 h 3006470"/>
                        <a:gd name="connsiteX395-152855" fmla="*/ 168163 w 6006665"/>
                        <a:gd name="connsiteY395-152856" fmla="*/ 2317914 h 3006470"/>
                        <a:gd name="connsiteX396-152857" fmla="*/ 168163 w 6006665"/>
                        <a:gd name="connsiteY396-152858" fmla="*/ 2311096 h 3006470"/>
                        <a:gd name="connsiteX397-152859" fmla="*/ 152255 w 6006665"/>
                        <a:gd name="connsiteY397-152860" fmla="*/ 2295189 h 3006470"/>
                        <a:gd name="connsiteX398-152861" fmla="*/ 129531 w 6006665"/>
                        <a:gd name="connsiteY398-152862" fmla="*/ 2258829 h 3006470"/>
                        <a:gd name="connsiteX399-152863" fmla="*/ 140893 w 6006665"/>
                        <a:gd name="connsiteY399-152864" fmla="*/ 2236105 h 3006470"/>
                        <a:gd name="connsiteX400-152865" fmla="*/ 136348 w 6006665"/>
                        <a:gd name="connsiteY400-152866" fmla="*/ 2208835 h 3006470"/>
                        <a:gd name="connsiteX401-152867" fmla="*/ 103789 w 6006665"/>
                        <a:gd name="connsiteY401-152868" fmla="*/ 2195428 h 3006470"/>
                        <a:gd name="connsiteX402-152869" fmla="*/ 93716 w 6006665"/>
                        <a:gd name="connsiteY402-152870" fmla="*/ 2199745 h 3006470"/>
                        <a:gd name="connsiteX403-152871" fmla="*/ 91868 w 6006665"/>
                        <a:gd name="connsiteY403-152872" fmla="*/ 2195434 h 3006470"/>
                        <a:gd name="connsiteX404-152873" fmla="*/ 81809 w 6006665"/>
                        <a:gd name="connsiteY404-152874" fmla="*/ 2199745 h 3006470"/>
                        <a:gd name="connsiteX405-152875" fmla="*/ 74992 w 6006665"/>
                        <a:gd name="connsiteY405-152876" fmla="*/ 2183838 h 3006470"/>
                        <a:gd name="connsiteX406-152877" fmla="*/ 34087 w 6006665"/>
                        <a:gd name="connsiteY406-152878" fmla="*/ 2172476 h 3006470"/>
                        <a:gd name="connsiteX407-152879" fmla="*/ 22725 w 6006665"/>
                        <a:gd name="connsiteY407-152880" fmla="*/ 2129299 h 3006470"/>
                        <a:gd name="connsiteX408-152881" fmla="*/ 22725 w 6006665"/>
                        <a:gd name="connsiteY408-152882" fmla="*/ 2097484 h 3006470"/>
                        <a:gd name="connsiteX409-152883" fmla="*/ 0 w 6006665"/>
                        <a:gd name="connsiteY409-152884" fmla="*/ 2081577 h 3006470"/>
                        <a:gd name="connsiteX410-152885" fmla="*/ 15907 w 6006665"/>
                        <a:gd name="connsiteY410-152886" fmla="*/ 2058853 h 3006470"/>
                        <a:gd name="connsiteX411-152887" fmla="*/ 6818 w 6006665"/>
                        <a:gd name="connsiteY411-152888" fmla="*/ 1995224 h 3006470"/>
                        <a:gd name="connsiteX412-152889" fmla="*/ 34087 w 6006665"/>
                        <a:gd name="connsiteY412-152890" fmla="*/ 1952047 h 3006470"/>
                        <a:gd name="connsiteX413-152891" fmla="*/ 27270 w 6006665"/>
                        <a:gd name="connsiteY413-152892" fmla="*/ 1940685 h 3006470"/>
                        <a:gd name="connsiteX414-152893" fmla="*/ 70447 w 6006665"/>
                        <a:gd name="connsiteY414-152894" fmla="*/ 1902053 h 3006470"/>
                        <a:gd name="connsiteX415-152895" fmla="*/ 27270 w 6006665"/>
                        <a:gd name="connsiteY415-152896" fmla="*/ 1865693 h 3006470"/>
                        <a:gd name="connsiteX416-152897" fmla="*/ 109078 w 6006665"/>
                        <a:gd name="connsiteY416-152898" fmla="*/ 1767977 h 3006470"/>
                        <a:gd name="connsiteX417-152899" fmla="*/ 145438 w 6006665"/>
                        <a:gd name="connsiteY417-152900" fmla="*/ 1724800 h 3006470"/>
                        <a:gd name="connsiteX418-152901" fmla="*/ 156800 w 6006665"/>
                        <a:gd name="connsiteY418-152902" fmla="*/ 1681624 h 3006470"/>
                        <a:gd name="connsiteX419-152903" fmla="*/ 102261 w 6006665"/>
                        <a:gd name="connsiteY419-152904" fmla="*/ 1629357 h 3006470"/>
                        <a:gd name="connsiteX420-152905" fmla="*/ 118168 w 6006665"/>
                        <a:gd name="connsiteY420-152906" fmla="*/ 1574818 h 3006470"/>
                        <a:gd name="connsiteX421-152907" fmla="*/ 86354 w 6006665"/>
                        <a:gd name="connsiteY421-152908" fmla="*/ 1511189 h 3006470"/>
                        <a:gd name="connsiteX422-152909" fmla="*/ 298238 w 6006665"/>
                        <a:gd name="connsiteY422-152910" fmla="*/ 1554366 h 3006470"/>
                        <a:gd name="connsiteX423-152911" fmla="*/ 345959 w 6006665"/>
                        <a:gd name="connsiteY423-152912" fmla="*/ 1586180 h 3006470"/>
                        <a:gd name="connsiteX424-152913" fmla="*/ 362087 w 6006665"/>
                        <a:gd name="connsiteY424-152914" fmla="*/ 1595588 h 3006470"/>
                        <a:gd name="connsiteX425-152915" fmla="*/ 365867 w 6006665"/>
                        <a:gd name="connsiteY425-152916" fmla="*/ 1563455 h 3006470"/>
                        <a:gd name="connsiteX426-152917" fmla="*/ 345415 w 6006665"/>
                        <a:gd name="connsiteY426-152918" fmla="*/ 1527096 h 3006470"/>
                        <a:gd name="connsiteX427-152919" fmla="*/ 365867 w 6006665"/>
                        <a:gd name="connsiteY427-152920" fmla="*/ 1495281 h 3006470"/>
                        <a:gd name="connsiteX428-152921" fmla="*/ 374560 w 6006665"/>
                        <a:gd name="connsiteY428-152922" fmla="*/ 1500280 h 3006470"/>
                        <a:gd name="connsiteX429-152923" fmla="*/ 377774 w 6006665"/>
                        <a:gd name="connsiteY429-152924" fmla="*/ 1495281 h 3006470"/>
                        <a:gd name="connsiteX430-152925" fmla="*/ 461933 w 6006665"/>
                        <a:gd name="connsiteY430-152926" fmla="*/ 1543673 h 3006470"/>
                        <a:gd name="connsiteX431-152927" fmla="*/ 484035 w 6006665"/>
                        <a:gd name="connsiteY431-152928" fmla="*/ 1527096 h 3006470"/>
                        <a:gd name="connsiteX432-152929" fmla="*/ 463583 w 6006665"/>
                        <a:gd name="connsiteY432-152930" fmla="*/ 1461194 h 3006470"/>
                        <a:gd name="connsiteX433-152931" fmla="*/ 1677078 w 6006665"/>
                        <a:gd name="connsiteY433-152932" fmla="*/ 1370296 h 3006470"/>
                        <a:gd name="connsiteX434-152933" fmla="*/ 1720255 w 6006665"/>
                        <a:gd name="connsiteY434-152934" fmla="*/ 1349844 h 3006470"/>
                        <a:gd name="connsiteX435-152935" fmla="*/ 1731617 w 6006665"/>
                        <a:gd name="connsiteY435-152936" fmla="*/ 1299850 h 3006470"/>
                        <a:gd name="connsiteX436-152937" fmla="*/ 1758887 w 6006665"/>
                        <a:gd name="connsiteY436-152938" fmla="*/ 1256673 h 3006470"/>
                        <a:gd name="connsiteX437-152939" fmla="*/ 1736162 w 6006665"/>
                        <a:gd name="connsiteY437-152940" fmla="*/ 1197589 h 3006470"/>
                        <a:gd name="connsiteX438-152941" fmla="*/ 1758887 w 6006665"/>
                        <a:gd name="connsiteY438-152942" fmla="*/ 1133960 h 3006470"/>
                        <a:gd name="connsiteX439-152943" fmla="*/ 1704347 w 6006665"/>
                        <a:gd name="connsiteY439-152944" fmla="*/ 1070331 h 3006470"/>
                        <a:gd name="connsiteX440-152945" fmla="*/ 1736162 w 6006665"/>
                        <a:gd name="connsiteY440-152946" fmla="*/ 961252 h 3006470"/>
                        <a:gd name="connsiteX441-152947" fmla="*/ 1688440 w 6006665"/>
                        <a:gd name="connsiteY441-152948" fmla="*/ 865809 h 3006470"/>
                        <a:gd name="connsiteX442-152949" fmla="*/ 1752069 w 6006665"/>
                        <a:gd name="connsiteY442-152950" fmla="*/ 788545 h 3006470"/>
                        <a:gd name="connsiteX443-152951" fmla="*/ 1747524 w 6006665"/>
                        <a:gd name="connsiteY443-152952" fmla="*/ 704464 h 3006470"/>
                        <a:gd name="connsiteX444-152953" fmla="*/ 1763431 w 6006665"/>
                        <a:gd name="connsiteY444-152954" fmla="*/ 697647 h 3006470"/>
                        <a:gd name="connsiteX445-152955" fmla="*/ 1764877 w 6006665"/>
                        <a:gd name="connsiteY445-152956" fmla="*/ 702130 h 3006470"/>
                        <a:gd name="connsiteX446-152957" fmla="*/ 1775339 w 6006665"/>
                        <a:gd name="connsiteY446-152958" fmla="*/ 697647 h 3006470"/>
                        <a:gd name="connsiteX447-152959" fmla="*/ 1798063 w 6006665"/>
                        <a:gd name="connsiteY447-152960" fmla="*/ 768093 h 3006470"/>
                        <a:gd name="connsiteX448-152961" fmla="*/ 1791454 w 6006665"/>
                        <a:gd name="connsiteY448-152962" fmla="*/ 815304 h 3006470"/>
                        <a:gd name="connsiteX449-152963" fmla="*/ 1854330 w 6006665"/>
                        <a:gd name="connsiteY449-152964" fmla="*/ 772638 h 3006470"/>
                        <a:gd name="connsiteX450-152965" fmla="*/ 1931594 w 6006665"/>
                        <a:gd name="connsiteY450-152966" fmla="*/ 763548 h 3006470"/>
                        <a:gd name="connsiteX451-152967" fmla="*/ 1932772 w 6006665"/>
                        <a:gd name="connsiteY451-152968" fmla="*/ 764810 h 3006470"/>
                        <a:gd name="connsiteX452-152969" fmla="*/ 1943501 w 6006665"/>
                        <a:gd name="connsiteY452-152970" fmla="*/ 763548 h 3006470"/>
                        <a:gd name="connsiteX453-152971" fmla="*/ 1988608 w 6006665"/>
                        <a:gd name="connsiteY453-152972" fmla="*/ 811877 h 3006470"/>
                        <a:gd name="connsiteX454-152973" fmla="*/ 1963408 w 6006665"/>
                        <a:gd name="connsiteY454-152974" fmla="*/ 736278 h 3006470"/>
                        <a:gd name="connsiteX455-152975" fmla="*/ 1963408 w 6006665"/>
                        <a:gd name="connsiteY455-152976" fmla="*/ 595386 h 3006470"/>
                        <a:gd name="connsiteX456-152977" fmla="*/ 2027037 w 6006665"/>
                        <a:gd name="connsiteY456-152978" fmla="*/ 574934 h 3006470"/>
                        <a:gd name="connsiteX457-152979" fmla="*/ 2037269 w 6006665"/>
                        <a:gd name="connsiteY457-152980" fmla="*/ 575472 h 3006470"/>
                        <a:gd name="connsiteX458-152981" fmla="*/ 2038944 w 6006665"/>
                        <a:gd name="connsiteY458-152982" fmla="*/ 574934 h 3006470"/>
                        <a:gd name="connsiteX459-152983" fmla="*/ 2115414 w 6006665"/>
                        <a:gd name="connsiteY459-152984" fmla="*/ 578958 h 3006470"/>
                        <a:gd name="connsiteX460-152985" fmla="*/ 2192927 w 6006665"/>
                        <a:gd name="connsiteY460-152986" fmla="*/ 559026 h 3006470"/>
                        <a:gd name="connsiteX461-152987" fmla="*/ 2167930 w 6006665"/>
                        <a:gd name="connsiteY461-152988" fmla="*/ 493125 h 3006470"/>
                        <a:gd name="connsiteX462-152989" fmla="*/ 2204289 w 6006665"/>
                        <a:gd name="connsiteY462-152990" fmla="*/ 402226 h 3006470"/>
                        <a:gd name="connsiteX463-152991" fmla="*/ 2247466 w 6006665"/>
                        <a:gd name="connsiteY463-152992" fmla="*/ 397681 h 3006470"/>
                        <a:gd name="connsiteX464-152993" fmla="*/ 2317913 w 6006665"/>
                        <a:gd name="connsiteY464-152994" fmla="*/ 322690 h 3006470"/>
                        <a:gd name="connsiteX465-152995" fmla="*/ 2420183 w 6006665"/>
                        <a:gd name="connsiteY465-152996" fmla="*/ 304510 h 3006470"/>
                        <a:gd name="connsiteX466-152997" fmla="*/ 2429263 w 6006665"/>
                        <a:gd name="connsiteY466-152998" fmla="*/ 263606 h 3006470"/>
                        <a:gd name="connsiteX467-152999" fmla="*/ 2526979 w 6006665"/>
                        <a:gd name="connsiteY467-153000" fmla="*/ 252244 h 3006470"/>
                        <a:gd name="connsiteX468-153001" fmla="*/ 2528058 w 6006665"/>
                        <a:gd name="connsiteY468-153002" fmla="*/ 253503 h 3006470"/>
                        <a:gd name="connsiteX469-153003" fmla="*/ 2538886 w 6006665"/>
                        <a:gd name="connsiteY469-153004" fmla="*/ 252244 h 3006470"/>
                        <a:gd name="connsiteX470-153005" fmla="*/ 2560820 w 6006665"/>
                        <a:gd name="connsiteY470-153006" fmla="*/ 277833 h 3006470"/>
                        <a:gd name="connsiteX471-153007" fmla="*/ 2640602 w 6006665"/>
                        <a:gd name="connsiteY471-153008" fmla="*/ 202249 h 3006470"/>
                        <a:gd name="connsiteX472-153009" fmla="*/ 2652509 w 6006665"/>
                        <a:gd name="connsiteY472-153010" fmla="*/ 202249 h 3006470"/>
                        <a:gd name="connsiteX473-153011" fmla="*/ 2704231 w 6006665"/>
                        <a:gd name="connsiteY473-153012" fmla="*/ 202249 h 3006470"/>
                        <a:gd name="connsiteX474-153013" fmla="*/ 2715593 w 6006665"/>
                        <a:gd name="connsiteY474-153014" fmla="*/ 134075 h 3006470"/>
                        <a:gd name="connsiteX475-153015" fmla="*/ 2751953 w 6006665"/>
                        <a:gd name="connsiteY475-153016" fmla="*/ 68174 h 3006470"/>
                        <a:gd name="connsiteX476-153017" fmla="*/ 2838307 w 6006665"/>
                        <a:gd name="connsiteY476-153018" fmla="*/ 0 h 3006470"/>
                        <a:gd name="connsiteX0-153019" fmla="*/ 1791129 w 6006665"/>
                        <a:gd name="connsiteY0-153020" fmla="*/ 817622 h 3006470"/>
                        <a:gd name="connsiteX1-153021" fmla="*/ 1782156 w 6006665"/>
                        <a:gd name="connsiteY1-153022" fmla="*/ 881716 h 3006470"/>
                        <a:gd name="connsiteX2-153023" fmla="*/ 1809554 w 6006665"/>
                        <a:gd name="connsiteY2-153024" fmla="*/ 895415 h 3006470"/>
                        <a:gd name="connsiteX3-153025" fmla="*/ 1791129 w 6006665"/>
                        <a:gd name="connsiteY3-153026" fmla="*/ 817622 h 3006470"/>
                        <a:gd name="connsiteX4-153027" fmla="*/ 2838307 w 6006665"/>
                        <a:gd name="connsiteY4-153028" fmla="*/ 0 h 3006470"/>
                        <a:gd name="connsiteX5-153029" fmla="*/ 2844246 w 6006665"/>
                        <a:gd name="connsiteY5-153030" fmla="*/ 4711 h 3006470"/>
                        <a:gd name="connsiteX6-153031" fmla="*/ 2850213 w 6006665"/>
                        <a:gd name="connsiteY6-153032" fmla="*/ 0 h 3006470"/>
                        <a:gd name="connsiteX7-153033" fmla="*/ 2916115 w 6006665"/>
                        <a:gd name="connsiteY7-153034" fmla="*/ 52267 h 3006470"/>
                        <a:gd name="connsiteX8-153035" fmla="*/ 2861576 w 6006665"/>
                        <a:gd name="connsiteY8-153036" fmla="*/ 90899 h 3006470"/>
                        <a:gd name="connsiteX9-153037" fmla="*/ 2947929 w 6006665"/>
                        <a:gd name="connsiteY9-153038" fmla="*/ 118168 h 3006470"/>
                        <a:gd name="connsiteX10-153039" fmla="*/ 2957621 w 6006665"/>
                        <a:gd name="connsiteY10-153040" fmla="*/ 186006 h 3006470"/>
                        <a:gd name="connsiteX11-153041" fmla="*/ 2979199 w 6006665"/>
                        <a:gd name="connsiteY11-153042" fmla="*/ 161345 h 3006470"/>
                        <a:gd name="connsiteX12-153043" fmla="*/ 2991106 w 6006665"/>
                        <a:gd name="connsiteY12-153044" fmla="*/ 161345 h 3006470"/>
                        <a:gd name="connsiteX13-153045" fmla="*/ 3086005 w 6006665"/>
                        <a:gd name="connsiteY13-153046" fmla="*/ 161345 h 3006470"/>
                        <a:gd name="connsiteX14-153047" fmla="*/ 3097912 w 6006665"/>
                        <a:gd name="connsiteY14-153048" fmla="*/ 161345 h 3006470"/>
                        <a:gd name="connsiteX15-153049" fmla="*/ 3179721 w 6006665"/>
                        <a:gd name="connsiteY15-153050" fmla="*/ 236336 h 3006470"/>
                        <a:gd name="connsiteX16-153051" fmla="*/ 3211535 w 6006665"/>
                        <a:gd name="connsiteY16-153052" fmla="*/ 295420 h 3006470"/>
                        <a:gd name="connsiteX17-153053" fmla="*/ 3200173 w 6006665"/>
                        <a:gd name="connsiteY17-153054" fmla="*/ 370412 h 3006470"/>
                        <a:gd name="connsiteX18-153055" fmla="*/ 3161541 w 6006665"/>
                        <a:gd name="connsiteY18-153056" fmla="*/ 413589 h 3006470"/>
                        <a:gd name="connsiteX19-153057" fmla="*/ 3066097 w 6006665"/>
                        <a:gd name="connsiteY19-153058" fmla="*/ 488580 h 3006470"/>
                        <a:gd name="connsiteX20-153059" fmla="*/ 3034283 w 6006665"/>
                        <a:gd name="connsiteY20-153060" fmla="*/ 531757 h 3006470"/>
                        <a:gd name="connsiteX21-153061" fmla="*/ 3082005 w 6006665"/>
                        <a:gd name="connsiteY21-153062" fmla="*/ 547664 h 3006470"/>
                        <a:gd name="connsiteX22-153063" fmla="*/ 3129459 w 6006665"/>
                        <a:gd name="connsiteY22-153064" fmla="*/ 575345 h 3006470"/>
                        <a:gd name="connsiteX23-153065" fmla="*/ 3156451 w 6006665"/>
                        <a:gd name="connsiteY23-153066" fmla="*/ 552209 h 3006470"/>
                        <a:gd name="connsiteX24-153067" fmla="*/ 3158460 w 6006665"/>
                        <a:gd name="connsiteY24-153068" fmla="*/ 560693 h 3006470"/>
                        <a:gd name="connsiteX25-153069" fmla="*/ 3168359 w 6006665"/>
                        <a:gd name="connsiteY25-153070" fmla="*/ 552209 h 3006470"/>
                        <a:gd name="connsiteX26-153071" fmla="*/ 3184984 w 6006665"/>
                        <a:gd name="connsiteY26-153072" fmla="*/ 622402 h 3006470"/>
                        <a:gd name="connsiteX27-153073" fmla="*/ 3192811 w 6006665"/>
                        <a:gd name="connsiteY27-153074" fmla="*/ 606748 h 3006470"/>
                        <a:gd name="connsiteX28-153075" fmla="*/ 3251895 w 6006665"/>
                        <a:gd name="connsiteY28-153076" fmla="*/ 586296 h 3006470"/>
                        <a:gd name="connsiteX29-153077" fmla="*/ 3259833 w 6006665"/>
                        <a:gd name="connsiteY29-153078" fmla="*/ 587670 h 3006470"/>
                        <a:gd name="connsiteX30-153079" fmla="*/ 3263802 w 6006665"/>
                        <a:gd name="connsiteY30-153080" fmla="*/ 586296 h 3006470"/>
                        <a:gd name="connsiteX31-153081" fmla="*/ 3381970 w 6006665"/>
                        <a:gd name="connsiteY31-153082" fmla="*/ 606748 h 3006470"/>
                        <a:gd name="connsiteX32-153083" fmla="*/ 3388787 w 6006665"/>
                        <a:gd name="connsiteY32-153084" fmla="*/ 665832 h 3006470"/>
                        <a:gd name="connsiteX33-153085" fmla="*/ 3531529 w 6006665"/>
                        <a:gd name="connsiteY33-153086" fmla="*/ 686823 h 3006470"/>
                        <a:gd name="connsiteX34-153087" fmla="*/ 3538225 w 6006665"/>
                        <a:gd name="connsiteY34-153088" fmla="*/ 590841 h 3006470"/>
                        <a:gd name="connsiteX35-153089" fmla="*/ 3549910 w 6006665"/>
                        <a:gd name="connsiteY35-153090" fmla="*/ 594028 h 3006470"/>
                        <a:gd name="connsiteX36-153091" fmla="*/ 3550132 w 6006665"/>
                        <a:gd name="connsiteY36-153092" fmla="*/ 590841 h 3006470"/>
                        <a:gd name="connsiteX37-153093" fmla="*/ 3625123 w 6006665"/>
                        <a:gd name="connsiteY37-153094" fmla="*/ 611293 h 3006470"/>
                        <a:gd name="connsiteX38-153095" fmla="*/ 3672301 w 6006665"/>
                        <a:gd name="connsiteY38-153096" fmla="*/ 611293 h 3006470"/>
                        <a:gd name="connsiteX39-153097" fmla="*/ 3684207 w 6006665"/>
                        <a:gd name="connsiteY39-153098" fmla="*/ 611293 h 3006470"/>
                        <a:gd name="connsiteX40-153099" fmla="*/ 3743291 w 6006665"/>
                        <a:gd name="connsiteY40-153100" fmla="*/ 677194 h 3006470"/>
                        <a:gd name="connsiteX41-153101" fmla="*/ 3759199 w 6006665"/>
                        <a:gd name="connsiteY41-153102" fmla="*/ 756731 h 3006470"/>
                        <a:gd name="connsiteX42-153103" fmla="*/ 3738747 w 6006665"/>
                        <a:gd name="connsiteY42-153104" fmla="*/ 806725 h 3006470"/>
                        <a:gd name="connsiteX43-153105" fmla="*/ 3786469 w 6006665"/>
                        <a:gd name="connsiteY43-153106" fmla="*/ 897623 h 3006470"/>
                        <a:gd name="connsiteX44-153107" fmla="*/ 3835603 w 6006665"/>
                        <a:gd name="connsiteY44-153108" fmla="*/ 933529 h 3006470"/>
                        <a:gd name="connsiteX45-153109" fmla="*/ 3865460 w 6006665"/>
                        <a:gd name="connsiteY45-153110" fmla="*/ 822632 h 3006470"/>
                        <a:gd name="connsiteX46-153111" fmla="*/ 3875077 w 6006665"/>
                        <a:gd name="connsiteY46-153112" fmla="*/ 831139 h 3006470"/>
                        <a:gd name="connsiteX47-153113" fmla="*/ 3877367 w 6006665"/>
                        <a:gd name="connsiteY47-153114" fmla="*/ 822632 h 3006470"/>
                        <a:gd name="connsiteX48-153115" fmla="*/ 3932151 w 6006665"/>
                        <a:gd name="connsiteY48-153116" fmla="*/ 871095 h 3006470"/>
                        <a:gd name="connsiteX49-153117" fmla="*/ 3988173 w 6006665"/>
                        <a:gd name="connsiteY49-153118" fmla="*/ 843084 h 3006470"/>
                        <a:gd name="connsiteX50-153119" fmla="*/ 3993852 w 6006665"/>
                        <a:gd name="connsiteY50-153120" fmla="*/ 846199 h 3006470"/>
                        <a:gd name="connsiteX51-153121" fmla="*/ 4000080 w 6006665"/>
                        <a:gd name="connsiteY51-153122" fmla="*/ 843084 h 3006470"/>
                        <a:gd name="connsiteX52-153123" fmla="*/ 4062426 w 6006665"/>
                        <a:gd name="connsiteY52-153124" fmla="*/ 877274 h 3006470"/>
                        <a:gd name="connsiteX53-153125" fmla="*/ 4085889 w 6006665"/>
                        <a:gd name="connsiteY53-153126" fmla="*/ 849902 h 3006470"/>
                        <a:gd name="connsiteX54-153127" fmla="*/ 4095563 w 6006665"/>
                        <a:gd name="connsiteY54-153128" fmla="*/ 852506 h 3006470"/>
                        <a:gd name="connsiteX55-153129" fmla="*/ 4097796 w 6006665"/>
                        <a:gd name="connsiteY55-153130" fmla="*/ 849902 h 3006470"/>
                        <a:gd name="connsiteX56-153131" fmla="*/ 4144150 w 6006665"/>
                        <a:gd name="connsiteY56-153132" fmla="*/ 862382 h 3006470"/>
                        <a:gd name="connsiteX57-153133" fmla="*/ 4117703 w 6006665"/>
                        <a:gd name="connsiteY57-153134" fmla="*/ 752186 h 3006470"/>
                        <a:gd name="connsiteX58-153135" fmla="*/ 4165425 w 6006665"/>
                        <a:gd name="connsiteY58-153136" fmla="*/ 697647 h 3006470"/>
                        <a:gd name="connsiteX59-153137" fmla="*/ 4175231 w 6006665"/>
                        <a:gd name="connsiteY59-153138" fmla="*/ 700048 h 3006470"/>
                        <a:gd name="connsiteX60-153139" fmla="*/ 4177332 w 6006665"/>
                        <a:gd name="connsiteY60-153140" fmla="*/ 697647 h 3006470"/>
                        <a:gd name="connsiteX61-153141" fmla="*/ 4511384 w 6006665"/>
                        <a:gd name="connsiteY61-153142" fmla="*/ 779455 h 3006470"/>
                        <a:gd name="connsiteX62-153143" fmla="*/ 4543199 w 6006665"/>
                        <a:gd name="connsiteY62-153144" fmla="*/ 849902 h 3006470"/>
                        <a:gd name="connsiteX63-153145" fmla="*/ 4639242 w 6006665"/>
                        <a:gd name="connsiteY63-153146" fmla="*/ 932544 h 3006470"/>
                        <a:gd name="connsiteX64-153147" fmla="*/ 4774445 w 6006665"/>
                        <a:gd name="connsiteY64-153148" fmla="*/ 913531 h 3006470"/>
                        <a:gd name="connsiteX65-153149" fmla="*/ 4778496 w 6006665"/>
                        <a:gd name="connsiteY65-153150" fmla="*/ 914635 h 3006470"/>
                        <a:gd name="connsiteX66-153151" fmla="*/ 4786352 w 6006665"/>
                        <a:gd name="connsiteY66-153152" fmla="*/ 913531 h 3006470"/>
                        <a:gd name="connsiteX67-153153" fmla="*/ 4861343 w 6006665"/>
                        <a:gd name="connsiteY67-153154" fmla="*/ 933983 h 3006470"/>
                        <a:gd name="connsiteX68-153155" fmla="*/ 4893158 w 6006665"/>
                        <a:gd name="connsiteY68-153156" fmla="*/ 977160 h 3006470"/>
                        <a:gd name="connsiteX69-153157" fmla="*/ 4888613 w 6006665"/>
                        <a:gd name="connsiteY69-153158" fmla="*/ 1058968 h 3006470"/>
                        <a:gd name="connsiteX70-153159" fmla="*/ 4927677 w 6006665"/>
                        <a:gd name="connsiteY70-153160" fmla="*/ 1083640 h 3006470"/>
                        <a:gd name="connsiteX71-153161" fmla="*/ 4967605 w 6006665"/>
                        <a:gd name="connsiteY71-153162" fmla="*/ 1070331 h 3006470"/>
                        <a:gd name="connsiteX72-153163" fmla="*/ 5038051 w 6006665"/>
                        <a:gd name="connsiteY72-153164" fmla="*/ 1063513 h 3006470"/>
                        <a:gd name="connsiteX73-153165" fmla="*/ 5040730 w 6006665"/>
                        <a:gd name="connsiteY73-153166" fmla="*/ 1064406 h 3006470"/>
                        <a:gd name="connsiteX74-153167" fmla="*/ 5049958 w 6006665"/>
                        <a:gd name="connsiteY74-153168" fmla="*/ 1063513 h 3006470"/>
                        <a:gd name="connsiteX75-153169" fmla="*/ 5114249 w 6006665"/>
                        <a:gd name="connsiteY75-153170" fmla="*/ 1084944 h 3006470"/>
                        <a:gd name="connsiteX76-153171" fmla="*/ 5176671 w 6006665"/>
                        <a:gd name="connsiteY76-153172" fmla="*/ 1074876 h 3006470"/>
                        <a:gd name="connsiteX77-153173" fmla="*/ 5177801 w 6006665"/>
                        <a:gd name="connsiteY77-153174" fmla="*/ 1076614 h 3006470"/>
                        <a:gd name="connsiteX78-153175" fmla="*/ 5188578 w 6006665"/>
                        <a:gd name="connsiteY78-153176" fmla="*/ 1074876 h 3006470"/>
                        <a:gd name="connsiteX79-153177" fmla="*/ 5243719 w 6006665"/>
                        <a:gd name="connsiteY79-153178" fmla="*/ 1159707 h 3006470"/>
                        <a:gd name="connsiteX80-153179" fmla="*/ 5283477 w 6006665"/>
                        <a:gd name="connsiteY80-153180" fmla="*/ 1129415 h 3006470"/>
                        <a:gd name="connsiteX81-153181" fmla="*/ 5258480 w 6006665"/>
                        <a:gd name="connsiteY81-153182" fmla="*/ 1063513 h 3006470"/>
                        <a:gd name="connsiteX82-153183" fmla="*/ 5267570 w 6006665"/>
                        <a:gd name="connsiteY82-153184" fmla="*/ 1015792 h 3006470"/>
                        <a:gd name="connsiteX83-153185" fmla="*/ 5278896 w 6006665"/>
                        <a:gd name="connsiteY83-153186" fmla="*/ 1018841 h 3006470"/>
                        <a:gd name="connsiteX84-153187" fmla="*/ 5279477 w 6006665"/>
                        <a:gd name="connsiteY84-153188" fmla="*/ 1015792 h 3006470"/>
                        <a:gd name="connsiteX85-153189" fmla="*/ 5395510 w 6006665"/>
                        <a:gd name="connsiteY85-153190" fmla="*/ 1047031 h 3006470"/>
                        <a:gd name="connsiteX86-153191" fmla="*/ 5463001 w 6006665"/>
                        <a:gd name="connsiteY86-153192" fmla="*/ 1043061 h 3006470"/>
                        <a:gd name="connsiteX87-153193" fmla="*/ 5464386 w 6006665"/>
                        <a:gd name="connsiteY87-153194" fmla="*/ 1043680 h 3006470"/>
                        <a:gd name="connsiteX88-153195" fmla="*/ 5474909 w 6006665"/>
                        <a:gd name="connsiteY88-153196" fmla="*/ 1043061 h 3006470"/>
                        <a:gd name="connsiteX89-153197" fmla="*/ 5581715 w 6006665"/>
                        <a:gd name="connsiteY89-153198" fmla="*/ 1090783 h 3006470"/>
                        <a:gd name="connsiteX90-153199" fmla="*/ 5633981 w 6006665"/>
                        <a:gd name="connsiteY90-153200" fmla="*/ 1133960 h 3006470"/>
                        <a:gd name="connsiteX91-153201" fmla="*/ 5720335 w 6006665"/>
                        <a:gd name="connsiteY91-153202" fmla="*/ 1213496 h 3006470"/>
                        <a:gd name="connsiteX92-153203" fmla="*/ 5822595 w 6006665"/>
                        <a:gd name="connsiteY92-153204" fmla="*/ 1311212 h 3006470"/>
                        <a:gd name="connsiteX93-153205" fmla="*/ 5818051 w 6006665"/>
                        <a:gd name="connsiteY93-153206" fmla="*/ 1365751 h 3006470"/>
                        <a:gd name="connsiteX94-153207" fmla="*/ 5825679 w 6006665"/>
                        <a:gd name="connsiteY94-153208" fmla="*/ 1373379 h 3006470"/>
                        <a:gd name="connsiteX95-153209" fmla="*/ 5822051 w 6006665"/>
                        <a:gd name="connsiteY95-153210" fmla="*/ 1322574 h 3006470"/>
                        <a:gd name="connsiteX96-153211" fmla="*/ 5834092 w 6006665"/>
                        <a:gd name="connsiteY96-153212" fmla="*/ 1324447 h 3006470"/>
                        <a:gd name="connsiteX97-153213" fmla="*/ 5833958 w 6006665"/>
                        <a:gd name="connsiteY97-153214" fmla="*/ 1322574 h 3006470"/>
                        <a:gd name="connsiteX98-153215" fmla="*/ 5936219 w 6006665"/>
                        <a:gd name="connsiteY98-153216" fmla="*/ 1338481 h 3006470"/>
                        <a:gd name="connsiteX99-153217" fmla="*/ 6006665 w 6006665"/>
                        <a:gd name="connsiteY99-153218" fmla="*/ 1418018 h 3006470"/>
                        <a:gd name="connsiteX100-153219" fmla="*/ 5968033 w 6006665"/>
                        <a:gd name="connsiteY100-153220" fmla="*/ 1456650 h 3006470"/>
                        <a:gd name="connsiteX101-153221" fmla="*/ 5908949 w 6006665"/>
                        <a:gd name="connsiteY101-153222" fmla="*/ 1468012 h 3006470"/>
                        <a:gd name="connsiteX102-153223" fmla="*/ 5908949 w 6006665"/>
                        <a:gd name="connsiteY102-153224" fmla="*/ 1554366 h 3006470"/>
                        <a:gd name="connsiteX103-153225" fmla="*/ 5893042 w 6006665"/>
                        <a:gd name="connsiteY103-153226" fmla="*/ 1570273 h 3006470"/>
                        <a:gd name="connsiteX104-153227" fmla="*/ 5881135 w 6006665"/>
                        <a:gd name="connsiteY104-153228" fmla="*/ 1570273 h 3006470"/>
                        <a:gd name="connsiteX105-153229" fmla="*/ 5861227 w 6006665"/>
                        <a:gd name="connsiteY105-153230" fmla="*/ 1570273 h 3006470"/>
                        <a:gd name="connsiteX106-153231" fmla="*/ 5849321 w 6006665"/>
                        <a:gd name="connsiteY106-153232" fmla="*/ 1570273 h 3006470"/>
                        <a:gd name="connsiteX107-153233" fmla="*/ 5817506 w 6006665"/>
                        <a:gd name="connsiteY107-153234" fmla="*/ 1536186 h 3006470"/>
                        <a:gd name="connsiteX108-153235" fmla="*/ 5767511 w 6006665"/>
                        <a:gd name="connsiteY108-153236" fmla="*/ 1511189 h 3006470"/>
                        <a:gd name="connsiteX109-153237" fmla="*/ 5762967 w 6006665"/>
                        <a:gd name="connsiteY109-153238" fmla="*/ 1477102 h 3006470"/>
                        <a:gd name="connsiteX110-153239" fmla="*/ 5729132 w 6006665"/>
                        <a:gd name="connsiteY110-153240" fmla="*/ 1463170 h 3006470"/>
                        <a:gd name="connsiteX111-153241" fmla="*/ 5695337 w 6006665"/>
                        <a:gd name="connsiteY111-153242" fmla="*/ 1472557 h 3006470"/>
                        <a:gd name="connsiteX112-153243" fmla="*/ 5693366 w 6006665"/>
                        <a:gd name="connsiteY112-153244" fmla="*/ 1469797 h 3006470"/>
                        <a:gd name="connsiteX113-153245" fmla="*/ 5683431 w 6006665"/>
                        <a:gd name="connsiteY113-153246" fmla="*/ 1472557 h 3006470"/>
                        <a:gd name="connsiteX114-153247" fmla="*/ 5660706 w 6006665"/>
                        <a:gd name="connsiteY114-153248" fmla="*/ 1440742 h 3006470"/>
                        <a:gd name="connsiteX115-153249" fmla="*/ 5669644 w 6006665"/>
                        <a:gd name="connsiteY115-153250" fmla="*/ 1415717 h 3006470"/>
                        <a:gd name="connsiteX116-153251" fmla="*/ 5640799 w 6006665"/>
                        <a:gd name="connsiteY116-153252" fmla="*/ 1429380 h 3006470"/>
                        <a:gd name="connsiteX117-153253" fmla="*/ 5656705 w 6006665"/>
                        <a:gd name="connsiteY117-153254" fmla="*/ 1472557 h 3006470"/>
                        <a:gd name="connsiteX118-153255" fmla="*/ 5633981 w 6006665"/>
                        <a:gd name="connsiteY118-153256" fmla="*/ 1511189 h 3006470"/>
                        <a:gd name="connsiteX119-153257" fmla="*/ 5586259 w 6006665"/>
                        <a:gd name="connsiteY119-153258" fmla="*/ 1547548 h 3006470"/>
                        <a:gd name="connsiteX120-153259" fmla="*/ 5575676 w 6006665"/>
                        <a:gd name="connsiteY120-153260" fmla="*/ 1546540 h 3006470"/>
                        <a:gd name="connsiteX121-153261" fmla="*/ 5574353 w 6006665"/>
                        <a:gd name="connsiteY121-153262" fmla="*/ 1547548 h 3006470"/>
                        <a:gd name="connsiteX122-153263" fmla="*/ 5539436 w 6006665"/>
                        <a:gd name="connsiteY122-153264" fmla="*/ 1544223 h 3006470"/>
                        <a:gd name="connsiteX123-153265" fmla="*/ 5570352 w 6006665"/>
                        <a:gd name="connsiteY123-153266" fmla="*/ 1586180 h 3006470"/>
                        <a:gd name="connsiteX124-153267" fmla="*/ 5593077 w 6006665"/>
                        <a:gd name="connsiteY124-153268" fmla="*/ 1649809 h 3006470"/>
                        <a:gd name="connsiteX125-153269" fmla="*/ 5608984 w 6006665"/>
                        <a:gd name="connsiteY125-153270" fmla="*/ 1677079 h 3006470"/>
                        <a:gd name="connsiteX126-153271" fmla="*/ 5613529 w 6006665"/>
                        <a:gd name="connsiteY126-153272" fmla="*/ 1708893 h 3006470"/>
                        <a:gd name="connsiteX127-153273" fmla="*/ 5608984 w 6006665"/>
                        <a:gd name="connsiteY127-153274" fmla="*/ 1731618 h 3006470"/>
                        <a:gd name="connsiteX128-153275" fmla="*/ 5597799 w 6006665"/>
                        <a:gd name="connsiteY128-153276" fmla="*/ 1728009 h 3006470"/>
                        <a:gd name="connsiteX129-153277" fmla="*/ 5597077 w 6006665"/>
                        <a:gd name="connsiteY129-153278" fmla="*/ 1731618 h 3006470"/>
                        <a:gd name="connsiteX130-153279" fmla="*/ 5534271 w 6006665"/>
                        <a:gd name="connsiteY130-153280" fmla="*/ 1711358 h 3006470"/>
                        <a:gd name="connsiteX131-153281" fmla="*/ 5436277 w 6006665"/>
                        <a:gd name="connsiteY131-153282" fmla="*/ 1767977 h 3006470"/>
                        <a:gd name="connsiteX132-153283" fmla="*/ 5397645 w 6006665"/>
                        <a:gd name="connsiteY132-153284" fmla="*/ 1779340 h 3006470"/>
                        <a:gd name="connsiteX133-153285" fmla="*/ 5345378 w 6006665"/>
                        <a:gd name="connsiteY133-153286" fmla="*/ 1833879 h 3006470"/>
                        <a:gd name="connsiteX134-153287" fmla="*/ 5290839 w 6006665"/>
                        <a:gd name="connsiteY134-153288" fmla="*/ 1881600 h 3006470"/>
                        <a:gd name="connsiteX135-153289" fmla="*/ 5274932 w 6006665"/>
                        <a:gd name="connsiteY135-153290" fmla="*/ 1913415 h 3006470"/>
                        <a:gd name="connsiteX136-153291" fmla="*/ 5267238 w 6006665"/>
                        <a:gd name="connsiteY136-153292" fmla="*/ 1904988 h 3006470"/>
                        <a:gd name="connsiteX137-153293" fmla="*/ 5263025 w 6006665"/>
                        <a:gd name="connsiteY137-153294" fmla="*/ 1913415 h 3006470"/>
                        <a:gd name="connsiteX138-153295" fmla="*/ 5219538 w 6006665"/>
                        <a:gd name="connsiteY138-153296" fmla="*/ 1865787 h 3006470"/>
                        <a:gd name="connsiteX139-153297" fmla="*/ 5129494 w 6006665"/>
                        <a:gd name="connsiteY139-153298" fmla="*/ 1920232 h 3006470"/>
                        <a:gd name="connsiteX140-153299" fmla="*/ 5126389 w 6006665"/>
                        <a:gd name="connsiteY140-153300" fmla="*/ 1914910 h 3006470"/>
                        <a:gd name="connsiteX141-153301" fmla="*/ 5117587 w 6006665"/>
                        <a:gd name="connsiteY141-153302" fmla="*/ 1920232 h 3006470"/>
                        <a:gd name="connsiteX142-153303" fmla="*/ 5105544 w 6006665"/>
                        <a:gd name="connsiteY142-153304" fmla="*/ 1899586 h 3006470"/>
                        <a:gd name="connsiteX143-153305" fmla="*/ 5074955 w 6006665"/>
                        <a:gd name="connsiteY143-153306" fmla="*/ 1924777 h 3006470"/>
                        <a:gd name="connsiteX144-153307" fmla="*/ 5065718 w 6006665"/>
                        <a:gd name="connsiteY144-153308" fmla="*/ 1922578 h 3006470"/>
                        <a:gd name="connsiteX145-153309" fmla="*/ 5063048 w 6006665"/>
                        <a:gd name="connsiteY145-153310" fmla="*/ 1924777 h 3006470"/>
                        <a:gd name="connsiteX146-153311" fmla="*/ 5026594 w 6006665"/>
                        <a:gd name="connsiteY146-153312" fmla="*/ 1916098 h 3006470"/>
                        <a:gd name="connsiteX147-153313" fmla="*/ 5015871 w 6006665"/>
                        <a:gd name="connsiteY147-153314" fmla="*/ 1961137 h 3006470"/>
                        <a:gd name="connsiteX148-153315" fmla="*/ 4974967 w 6006665"/>
                        <a:gd name="connsiteY148-153316" fmla="*/ 2027038 h 3006470"/>
                        <a:gd name="connsiteX149-153317" fmla="*/ 4974967 w 6006665"/>
                        <a:gd name="connsiteY149-153318" fmla="*/ 2058853 h 3006470"/>
                        <a:gd name="connsiteX150-153319" fmla="*/ 5015871 w 6006665"/>
                        <a:gd name="connsiteY150-153320" fmla="*/ 2074760 h 3006470"/>
                        <a:gd name="connsiteX151-153321" fmla="*/ 5011326 w 6006665"/>
                        <a:gd name="connsiteY151-153322" fmla="*/ 2172476 h 3006470"/>
                        <a:gd name="connsiteX152-153323" fmla="*/ 4999419 w 6006665"/>
                        <a:gd name="connsiteY152-153324" fmla="*/ 2172476 h 3006470"/>
                        <a:gd name="connsiteX153-153325" fmla="*/ 4974967 w 6006665"/>
                        <a:gd name="connsiteY153-153326" fmla="*/ 2172476 h 3006470"/>
                        <a:gd name="connsiteX154-153327" fmla="*/ 4963605 w 6006665"/>
                        <a:gd name="connsiteY154-153328" fmla="*/ 2224742 h 3006470"/>
                        <a:gd name="connsiteX155-153329" fmla="*/ 4974967 w 6006665"/>
                        <a:gd name="connsiteY155-153330" fmla="*/ 2252012 h 3006470"/>
                        <a:gd name="connsiteX156-153331" fmla="*/ 4909065 w 6006665"/>
                        <a:gd name="connsiteY156-153332" fmla="*/ 2286099 h 3006470"/>
                        <a:gd name="connsiteX157-153333" fmla="*/ 4897703 w 6006665"/>
                        <a:gd name="connsiteY157-153334" fmla="*/ 2354273 h 3006470"/>
                        <a:gd name="connsiteX158-153335" fmla="*/ 4845437 w 6006665"/>
                        <a:gd name="connsiteY158-153336" fmla="*/ 2370180 h 3006470"/>
                        <a:gd name="connsiteX159-153337" fmla="*/ 4834074 w 6006665"/>
                        <a:gd name="connsiteY159-153338" fmla="*/ 2429264 h 3006470"/>
                        <a:gd name="connsiteX160-153339" fmla="*/ 4779535 w 6006665"/>
                        <a:gd name="connsiteY160-153340" fmla="*/ 2488348 h 3006470"/>
                        <a:gd name="connsiteX161-153341" fmla="*/ 4777225 w 6006665"/>
                        <a:gd name="connsiteY161-153342" fmla="*/ 2477952 h 3006470"/>
                        <a:gd name="connsiteX162-153343" fmla="*/ 4767628 w 6006665"/>
                        <a:gd name="connsiteY162-153344" fmla="*/ 2488348 h 3006470"/>
                        <a:gd name="connsiteX163-153345" fmla="*/ 4758538 w 6006665"/>
                        <a:gd name="connsiteY163-153346" fmla="*/ 2447444 h 3006470"/>
                        <a:gd name="connsiteX164-153347" fmla="*/ 4742631 w 6006665"/>
                        <a:gd name="connsiteY164-153348" fmla="*/ 2361090 h 3006470"/>
                        <a:gd name="connsiteX165-153349" fmla="*/ 4715361 w 6006665"/>
                        <a:gd name="connsiteY165-153350" fmla="*/ 2220198 h 3006470"/>
                        <a:gd name="connsiteX166-153351" fmla="*/ 4735813 w 6006665"/>
                        <a:gd name="connsiteY166-153352" fmla="*/ 2129299 h 3006470"/>
                        <a:gd name="connsiteX167-153353" fmla="*/ 4767628 w 6006665"/>
                        <a:gd name="connsiteY167-153354" fmla="*/ 2086122 h 3006470"/>
                        <a:gd name="connsiteX168-153355" fmla="*/ 4767628 w 6006665"/>
                        <a:gd name="connsiteY168-153356" fmla="*/ 2058853 h 3006470"/>
                        <a:gd name="connsiteX169-153357" fmla="*/ 4826712 w 6006665"/>
                        <a:gd name="connsiteY169-153358" fmla="*/ 2042945 h 3006470"/>
                        <a:gd name="connsiteX170-153359" fmla="*/ 4892613 w 6006665"/>
                        <a:gd name="connsiteY170-153360" fmla="*/ 1952047 h 3006470"/>
                        <a:gd name="connsiteX171-153361" fmla="*/ 4956243 w 6006665"/>
                        <a:gd name="connsiteY171-153362" fmla="*/ 1877056 h 3006470"/>
                        <a:gd name="connsiteX172-153363" fmla="*/ 5022143 w 6006665"/>
                        <a:gd name="connsiteY172-153364" fmla="*/ 1817971 h 3006470"/>
                        <a:gd name="connsiteX173-153365" fmla="*/ 5046694 w 6006665"/>
                        <a:gd name="connsiteY173-153366" fmla="*/ 1710844 h 3006470"/>
                        <a:gd name="connsiteX174-153367" fmla="*/ 5015871 w 6006665"/>
                        <a:gd name="connsiteY174-153368" fmla="*/ 1715711 h 3006470"/>
                        <a:gd name="connsiteX175-153369" fmla="*/ 4995419 w 6006665"/>
                        <a:gd name="connsiteY175-153370" fmla="*/ 1779340 h 3006470"/>
                        <a:gd name="connsiteX176-153371" fmla="*/ 4904521 w 6006665"/>
                        <a:gd name="connsiteY176-153372" fmla="*/ 1865693 h 3006470"/>
                        <a:gd name="connsiteX177-153373" fmla="*/ 4901708 w 6006665"/>
                        <a:gd name="connsiteY177-153374" fmla="*/ 1857053 h 3006470"/>
                        <a:gd name="connsiteX178-153375" fmla="*/ 4892613 w 6006665"/>
                        <a:gd name="connsiteY178-153376" fmla="*/ 1865693 h 3006470"/>
                        <a:gd name="connsiteX179-153377" fmla="*/ 4861835 w 6006665"/>
                        <a:gd name="connsiteY179-153378" fmla="*/ 1771159 h 3006470"/>
                        <a:gd name="connsiteX180-153379" fmla="*/ 4779535 w 6006665"/>
                        <a:gd name="connsiteY180-153380" fmla="*/ 1795247 h 3006470"/>
                        <a:gd name="connsiteX181-153381" fmla="*/ 4684091 w 6006665"/>
                        <a:gd name="connsiteY181-153382" fmla="*/ 1920232 h 3006470"/>
                        <a:gd name="connsiteX182-153383" fmla="*/ 4715906 w 6006665"/>
                        <a:gd name="connsiteY182-153384" fmla="*/ 1967954 h 3006470"/>
                        <a:gd name="connsiteX183-153385" fmla="*/ 4636369 w 6006665"/>
                        <a:gd name="connsiteY183-153386" fmla="*/ 1983861 h 3006470"/>
                        <a:gd name="connsiteX184-153387" fmla="*/ 4577285 w 6006665"/>
                        <a:gd name="connsiteY184-153388" fmla="*/ 1988406 h 3006470"/>
                        <a:gd name="connsiteX185-153389" fmla="*/ 4577373 w 6006665"/>
                        <a:gd name="connsiteY185-153390" fmla="*/ 1987484 h 3006470"/>
                        <a:gd name="connsiteX186-153391" fmla="*/ 4565379 w 6006665"/>
                        <a:gd name="connsiteY186-153392" fmla="*/ 1988406 h 3006470"/>
                        <a:gd name="connsiteX187-153393" fmla="*/ 4569923 w 6006665"/>
                        <a:gd name="connsiteY187-153394" fmla="*/ 1940685 h 3006470"/>
                        <a:gd name="connsiteX188-153395" fmla="*/ 4520081 w 6006665"/>
                        <a:gd name="connsiteY188-153396" fmla="*/ 1931099 h 3006470"/>
                        <a:gd name="connsiteX189-153397" fmla="*/ 4475025 w 6006665"/>
                        <a:gd name="connsiteY189-153398" fmla="*/ 1961137 h 3006470"/>
                        <a:gd name="connsiteX190-153399" fmla="*/ 4464394 w 6006665"/>
                        <a:gd name="connsiteY190-153400" fmla="*/ 1960286 h 3006470"/>
                        <a:gd name="connsiteX191-153401" fmla="*/ 4463118 w 6006665"/>
                        <a:gd name="connsiteY191-153402" fmla="*/ 1961137 h 3006470"/>
                        <a:gd name="connsiteX192-153403" fmla="*/ 4357637 w 6006665"/>
                        <a:gd name="connsiteY192-153404" fmla="*/ 1952698 h 3006470"/>
                        <a:gd name="connsiteX193-153405" fmla="*/ 4243233 w 6006665"/>
                        <a:gd name="connsiteY193-153406" fmla="*/ 1972499 h 3006470"/>
                        <a:gd name="connsiteX194-153407" fmla="*/ 4125065 w 6006665"/>
                        <a:gd name="connsiteY194-153408" fmla="*/ 2106574 h 3006470"/>
                        <a:gd name="connsiteX195-153409" fmla="*/ 3984173 w 6006665"/>
                        <a:gd name="connsiteY195-153410" fmla="*/ 2263374 h 3006470"/>
                        <a:gd name="connsiteX196-153411" fmla="*/ 4038712 w 6006665"/>
                        <a:gd name="connsiteY196-153412" fmla="*/ 2267919 h 3006470"/>
                        <a:gd name="connsiteX197-153413" fmla="*/ 4059164 w 6006665"/>
                        <a:gd name="connsiteY197-153414" fmla="*/ 2311096 h 3006470"/>
                        <a:gd name="connsiteX198-153415" fmla="*/ 4087782 w 6006665"/>
                        <a:gd name="connsiteY198-153416" fmla="*/ 2319513 h 3006470"/>
                        <a:gd name="connsiteX199-153417" fmla="*/ 4106341 w 6006665"/>
                        <a:gd name="connsiteY199-153418" fmla="*/ 2290644 h 3006470"/>
                        <a:gd name="connsiteX200-153419" fmla="*/ 4117411 w 6006665"/>
                        <a:gd name="connsiteY200-153420" fmla="*/ 2291946 h 3006470"/>
                        <a:gd name="connsiteX201-153421" fmla="*/ 4118248 w 6006665"/>
                        <a:gd name="connsiteY201-153422" fmla="*/ 2290644 h 3006470"/>
                        <a:gd name="connsiteX202-153423" fmla="*/ 4156880 w 6006665"/>
                        <a:gd name="connsiteY202-153424" fmla="*/ 2295189 h 3006470"/>
                        <a:gd name="connsiteX203-153425" fmla="*/ 4211419 w 6006665"/>
                        <a:gd name="connsiteY203-153426" fmla="*/ 2365635 h 3006470"/>
                        <a:gd name="connsiteX204-153427" fmla="*/ 4215964 w 6006665"/>
                        <a:gd name="connsiteY204-153428" fmla="*/ 2413357 h 3006470"/>
                        <a:gd name="connsiteX205-153429" fmla="*/ 4184149 w 6006665"/>
                        <a:gd name="connsiteY205-153430" fmla="*/ 2472441 h 3006470"/>
                        <a:gd name="connsiteX206-153431" fmla="*/ 4177332 w 6006665"/>
                        <a:gd name="connsiteY206-153432" fmla="*/ 2542887 h 3006470"/>
                        <a:gd name="connsiteX207-153433" fmla="*/ 4161425 w 6006665"/>
                        <a:gd name="connsiteY207-153434" fmla="*/ 2629241 h 3006470"/>
                        <a:gd name="connsiteX208-153435" fmla="*/ 4109158 w 6006665"/>
                        <a:gd name="connsiteY208-153436" fmla="*/ 2708777 h 3006470"/>
                        <a:gd name="connsiteX209-153437" fmla="*/ 4097796 w 6006665"/>
                        <a:gd name="connsiteY209-153438" fmla="*/ 2747409 h 3006470"/>
                        <a:gd name="connsiteX210-153439" fmla="*/ 4043257 w 6006665"/>
                        <a:gd name="connsiteY210-153440" fmla="*/ 2806493 h 3006470"/>
                        <a:gd name="connsiteX211-153441" fmla="*/ 3995535 w 6006665"/>
                        <a:gd name="connsiteY211-153442" fmla="*/ 2865577 h 3006470"/>
                        <a:gd name="connsiteX212-153443" fmla="*/ 3975083 w 6006665"/>
                        <a:gd name="connsiteY212-153444" fmla="*/ 2897392 h 3006470"/>
                        <a:gd name="connsiteX213-153445" fmla="*/ 3925089 w 6006665"/>
                        <a:gd name="connsiteY213-153446" fmla="*/ 2924661 h 3006470"/>
                        <a:gd name="connsiteX214-153447" fmla="*/ 3913182 w 6006665"/>
                        <a:gd name="connsiteY214-153448" fmla="*/ 2924661 h 3006470"/>
                        <a:gd name="connsiteX215-153449" fmla="*/ 3904637 w 6006665"/>
                        <a:gd name="connsiteY215-153450" fmla="*/ 2924661 h 3006470"/>
                        <a:gd name="connsiteX216-153451" fmla="*/ 3892729 w 6006665"/>
                        <a:gd name="connsiteY216-153452" fmla="*/ 2924661 h 3006470"/>
                        <a:gd name="connsiteX217-153453" fmla="*/ 3871063 w 6006665"/>
                        <a:gd name="connsiteY217-153454" fmla="*/ 2908412 h 3006470"/>
                        <a:gd name="connsiteX218-153455" fmla="*/ 3829645 w 6006665"/>
                        <a:gd name="connsiteY218-153456" fmla="*/ 2936024 h 3006470"/>
                        <a:gd name="connsiteX219-153457" fmla="*/ 3822828 w 6006665"/>
                        <a:gd name="connsiteY219-153458" fmla="*/ 2956476 h 3006470"/>
                        <a:gd name="connsiteX220-153459" fmla="*/ 3818283 w 6006665"/>
                        <a:gd name="connsiteY220-153460" fmla="*/ 2947386 h 3006470"/>
                        <a:gd name="connsiteX221-153461" fmla="*/ 3818283 w 6006665"/>
                        <a:gd name="connsiteY221-153462" fmla="*/ 2935660 h 3006470"/>
                        <a:gd name="connsiteX222-153463" fmla="*/ 3817738 w 6006665"/>
                        <a:gd name="connsiteY222-153464" fmla="*/ 2936024 h 3006470"/>
                        <a:gd name="connsiteX223-153465" fmla="*/ 3810921 w 6006665"/>
                        <a:gd name="connsiteY223-153466" fmla="*/ 2956476 h 3006470"/>
                        <a:gd name="connsiteX224-153467" fmla="*/ 3806376 w 6006665"/>
                        <a:gd name="connsiteY224-153468" fmla="*/ 2947386 h 3006470"/>
                        <a:gd name="connsiteX225-153469" fmla="*/ 3806376 w 6006665"/>
                        <a:gd name="connsiteY225-153470" fmla="*/ 2920116 h 3006470"/>
                        <a:gd name="connsiteX226-153471" fmla="*/ 3818283 w 6006665"/>
                        <a:gd name="connsiteY226-153472" fmla="*/ 2920116 h 3006470"/>
                        <a:gd name="connsiteX227-153473" fmla="*/ 3826828 w 6006665"/>
                        <a:gd name="connsiteY227-153474" fmla="*/ 2920116 h 3006470"/>
                        <a:gd name="connsiteX228-153475" fmla="*/ 3833645 w 6006665"/>
                        <a:gd name="connsiteY228-153476" fmla="*/ 2861032 h 3006470"/>
                        <a:gd name="connsiteX229-153477" fmla="*/ 3822283 w 6006665"/>
                        <a:gd name="connsiteY229-153478" fmla="*/ 2817856 h 3006470"/>
                        <a:gd name="connsiteX230-153479" fmla="*/ 3849553 w 6006665"/>
                        <a:gd name="connsiteY230-153480" fmla="*/ 2795131 h 3006470"/>
                        <a:gd name="connsiteX231-153481" fmla="*/ 3858814 w 6006665"/>
                        <a:gd name="connsiteY231-153482" fmla="*/ 2797336 h 3006470"/>
                        <a:gd name="connsiteX232-153483" fmla="*/ 3861460 w 6006665"/>
                        <a:gd name="connsiteY232-153484" fmla="*/ 2795131 h 3006470"/>
                        <a:gd name="connsiteX233-153485" fmla="*/ 3898487 w 6006665"/>
                        <a:gd name="connsiteY233-153486" fmla="*/ 2803947 h 3006470"/>
                        <a:gd name="connsiteX234-153487" fmla="*/ 3919999 w 6006665"/>
                        <a:gd name="connsiteY234-153488" fmla="*/ 2758772 h 3006470"/>
                        <a:gd name="connsiteX235-153489" fmla="*/ 3935906 w 6006665"/>
                        <a:gd name="connsiteY235-153490" fmla="*/ 2699687 h 3006470"/>
                        <a:gd name="connsiteX236-153491" fmla="*/ 3947269 w 6006665"/>
                        <a:gd name="connsiteY236-153492" fmla="*/ 2676963 h 3006470"/>
                        <a:gd name="connsiteX237-153493" fmla="*/ 3966292 w 6006665"/>
                        <a:gd name="connsiteY237-153494" fmla="*/ 2632575 h 3006470"/>
                        <a:gd name="connsiteX238-153495" fmla="*/ 3915999 w 6006665"/>
                        <a:gd name="connsiteY238-153496" fmla="*/ 2645148 h 3006470"/>
                        <a:gd name="connsiteX239-153497" fmla="*/ 3888729 w 6006665"/>
                        <a:gd name="connsiteY239-153498" fmla="*/ 2667873 h 3006470"/>
                        <a:gd name="connsiteX240-153499" fmla="*/ 3876822 w 6006665"/>
                        <a:gd name="connsiteY240-153500" fmla="*/ 2667873 h 3006470"/>
                        <a:gd name="connsiteX241-153501" fmla="*/ 3829645 w 6006665"/>
                        <a:gd name="connsiteY241-153502" fmla="*/ 2667873 h 3006470"/>
                        <a:gd name="connsiteX242-153503" fmla="*/ 3817738 w 6006665"/>
                        <a:gd name="connsiteY242-153504" fmla="*/ 2667873 h 3006470"/>
                        <a:gd name="connsiteX243-153505" fmla="*/ 3801831 w 6006665"/>
                        <a:gd name="connsiteY243-153506" fmla="*/ 2613334 h 3006470"/>
                        <a:gd name="connsiteX244-153507" fmla="*/ 3758654 w 6006665"/>
                        <a:gd name="connsiteY244-153508" fmla="*/ 2574702 h 3006470"/>
                        <a:gd name="connsiteX245-153509" fmla="*/ 3692753 w 6006665"/>
                        <a:gd name="connsiteY245-153510" fmla="*/ 2558795 h 3006470"/>
                        <a:gd name="connsiteX246-153511" fmla="*/ 3683663 w 6006665"/>
                        <a:gd name="connsiteY246-153512" fmla="*/ 2499711 h 3006470"/>
                        <a:gd name="connsiteX247-153513" fmla="*/ 3672301 w 6006665"/>
                        <a:gd name="connsiteY247-153514" fmla="*/ 2467896 h 3006470"/>
                        <a:gd name="connsiteX248-153515" fmla="*/ 3656393 w 6006665"/>
                        <a:gd name="connsiteY248-153516" fmla="*/ 2440627 h 3006470"/>
                        <a:gd name="connsiteX249-153517" fmla="*/ 3633669 w 6006665"/>
                        <a:gd name="connsiteY249-153518" fmla="*/ 2381542 h 3006470"/>
                        <a:gd name="connsiteX250-153519" fmla="*/ 3601854 w 6006665"/>
                        <a:gd name="connsiteY250-153520" fmla="*/ 2361090 h 3006470"/>
                        <a:gd name="connsiteX251-153521" fmla="*/ 3545995 w 6006665"/>
                        <a:gd name="connsiteY251-153522" fmla="*/ 2339606 h 3006470"/>
                        <a:gd name="connsiteX252-153523" fmla="*/ 3506955 w 6006665"/>
                        <a:gd name="connsiteY252-153524" fmla="*/ 2345183 h 3006470"/>
                        <a:gd name="connsiteX253-153525" fmla="*/ 3463779 w 6006665"/>
                        <a:gd name="connsiteY253-153526" fmla="*/ 2354273 h 3006470"/>
                        <a:gd name="connsiteX254-153527" fmla="*/ 3431964 w 6006665"/>
                        <a:gd name="connsiteY254-153528" fmla="*/ 2381542 h 3006470"/>
                        <a:gd name="connsiteX255-153529" fmla="*/ 3452416 w 6006665"/>
                        <a:gd name="connsiteY255-153530" fmla="*/ 2397450 h 3006470"/>
                        <a:gd name="connsiteX256-153531" fmla="*/ 3452416 w 6006665"/>
                        <a:gd name="connsiteY256-153532" fmla="*/ 2429264 h 3006470"/>
                        <a:gd name="connsiteX257-153533" fmla="*/ 3431964 w 6006665"/>
                        <a:gd name="connsiteY257-153534" fmla="*/ 2451989 h 3006470"/>
                        <a:gd name="connsiteX258-153535" fmla="*/ 3400150 w 6006665"/>
                        <a:gd name="connsiteY258-153536" fmla="*/ 2511073 h 3006470"/>
                        <a:gd name="connsiteX259-153537" fmla="*/ 3400150 w 6006665"/>
                        <a:gd name="connsiteY259-153538" fmla="*/ 2538343 h 3006470"/>
                        <a:gd name="connsiteX260-153539" fmla="*/ 3350155 w 6006665"/>
                        <a:gd name="connsiteY260-153540" fmla="*/ 2570157 h 3006470"/>
                        <a:gd name="connsiteX261-153541" fmla="*/ 3342342 w 6006665"/>
                        <a:gd name="connsiteY261-153542" fmla="*/ 2567553 h 3006470"/>
                        <a:gd name="connsiteX262-153543" fmla="*/ 3338249 w 6006665"/>
                        <a:gd name="connsiteY262-153544" fmla="*/ 2570157 h 3006470"/>
                        <a:gd name="connsiteX263-153545" fmla="*/ 3290527 w 6006665"/>
                        <a:gd name="connsiteY263-153546" fmla="*/ 2554250 h 3006470"/>
                        <a:gd name="connsiteX264-153547" fmla="*/ 3259257 w 6006665"/>
                        <a:gd name="connsiteY264-153548" fmla="*/ 2554250 h 3006470"/>
                        <a:gd name="connsiteX265-153549" fmla="*/ 3247350 w 6006665"/>
                        <a:gd name="connsiteY265-153550" fmla="*/ 2554250 h 3006470"/>
                        <a:gd name="connsiteX266-153551" fmla="*/ 3231443 w 6006665"/>
                        <a:gd name="connsiteY266-153552" fmla="*/ 2538343 h 3006470"/>
                        <a:gd name="connsiteX267-153553" fmla="*/ 3213271 w 6006665"/>
                        <a:gd name="connsiteY267-153554" fmla="*/ 2533799 h 3006470"/>
                        <a:gd name="connsiteX268-153555" fmla="*/ 3168359 w 6006665"/>
                        <a:gd name="connsiteY268-153556" fmla="*/ 2570157 h 3006470"/>
                        <a:gd name="connsiteX269-153557" fmla="*/ 3120637 w 6006665"/>
                        <a:gd name="connsiteY269-153558" fmla="*/ 2581519 h 3006470"/>
                        <a:gd name="connsiteX270-153559" fmla="*/ 3082005 w 6006665"/>
                        <a:gd name="connsiteY270-153560" fmla="*/ 2597427 h 3006470"/>
                        <a:gd name="connsiteX271-153561" fmla="*/ 3074460 w 6006665"/>
                        <a:gd name="connsiteY271-153562" fmla="*/ 2595630 h 3006470"/>
                        <a:gd name="connsiteX272-153563" fmla="*/ 3070098 w 6006665"/>
                        <a:gd name="connsiteY272-153564" fmla="*/ 2597427 h 3006470"/>
                        <a:gd name="connsiteX273-153565" fmla="*/ 3022376 w 6006665"/>
                        <a:gd name="connsiteY273-153566" fmla="*/ 2586064 h 3006470"/>
                        <a:gd name="connsiteX274-153567" fmla="*/ 3000196 w 6006665"/>
                        <a:gd name="connsiteY274-153568" fmla="*/ 2586064 h 3006470"/>
                        <a:gd name="connsiteX275-153569" fmla="*/ 2988289 w 6006665"/>
                        <a:gd name="connsiteY275-153570" fmla="*/ 2586064 h 3006470"/>
                        <a:gd name="connsiteX276-153571" fmla="*/ 2967837 w 6006665"/>
                        <a:gd name="connsiteY276-153572" fmla="*/ 2554250 h 3006470"/>
                        <a:gd name="connsiteX277-153573" fmla="*/ 2929205 w 6006665"/>
                        <a:gd name="connsiteY277-153574" fmla="*/ 2526980 h 3006470"/>
                        <a:gd name="connsiteX278-153575" fmla="*/ 2902153 w 6006665"/>
                        <a:gd name="connsiteY278-153576" fmla="*/ 2523116 h 3006470"/>
                        <a:gd name="connsiteX279-153577" fmla="*/ 2861576 w 6006665"/>
                        <a:gd name="connsiteY279-153578" fmla="*/ 2526980 h 3006470"/>
                        <a:gd name="connsiteX280-153579" fmla="*/ 2822944 w 6006665"/>
                        <a:gd name="connsiteY280-153580" fmla="*/ 2538343 h 3006470"/>
                        <a:gd name="connsiteX281-153581" fmla="*/ 2818139 w 6006665"/>
                        <a:gd name="connsiteY281-153582" fmla="*/ 2536254 h 3006470"/>
                        <a:gd name="connsiteX282-153583" fmla="*/ 2811037 w 6006665"/>
                        <a:gd name="connsiteY282-153584" fmla="*/ 2538343 h 3006470"/>
                        <a:gd name="connsiteX283-153585" fmla="*/ 2758770 w 6006665"/>
                        <a:gd name="connsiteY283-153586" fmla="*/ 2515618 h 3006470"/>
                        <a:gd name="connsiteX284-153587" fmla="*/ 2751953 w 6006665"/>
                        <a:gd name="connsiteY284-153588" fmla="*/ 2472441 h 3006470"/>
                        <a:gd name="connsiteX285-153589" fmla="*/ 2708776 w 6006665"/>
                        <a:gd name="connsiteY285-153590" fmla="*/ 2456534 h 3006470"/>
                        <a:gd name="connsiteX286-153591" fmla="*/ 2676962 w 6006665"/>
                        <a:gd name="connsiteY286-153592" fmla="*/ 2451989 h 3006470"/>
                        <a:gd name="connsiteX287-153593" fmla="*/ 2642534 w 6006665"/>
                        <a:gd name="connsiteY287-153594" fmla="*/ 2430245 h 3006470"/>
                        <a:gd name="connsiteX288-153595" fmla="*/ 2609333 w 6006665"/>
                        <a:gd name="connsiteY288-153596" fmla="*/ 2488348 h 3006470"/>
                        <a:gd name="connsiteX289-153597" fmla="*/ 2625240 w 6006665"/>
                        <a:gd name="connsiteY289-153598" fmla="*/ 2522435 h 3006470"/>
                        <a:gd name="connsiteX290-153599" fmla="*/ 2586608 w 6006665"/>
                        <a:gd name="connsiteY290-153600" fmla="*/ 2558795 h 3006470"/>
                        <a:gd name="connsiteX291-153601" fmla="*/ 2577105 w 6006665"/>
                        <a:gd name="connsiteY291-153602" fmla="*/ 2556532 h 3006470"/>
                        <a:gd name="connsiteX292-153603" fmla="*/ 2574701 w 6006665"/>
                        <a:gd name="connsiteY292-153604" fmla="*/ 2558795 h 3006470"/>
                        <a:gd name="connsiteX293-153605" fmla="*/ 2526979 w 6006665"/>
                        <a:gd name="connsiteY293-153606" fmla="*/ 2547432 h 3006470"/>
                        <a:gd name="connsiteX294-153607" fmla="*/ 2490620 w 6006665"/>
                        <a:gd name="connsiteY294-153608" fmla="*/ 2542887 h 3006470"/>
                        <a:gd name="connsiteX295-153609" fmla="*/ 2463350 w 6006665"/>
                        <a:gd name="connsiteY295-153610" fmla="*/ 2515618 h 3006470"/>
                        <a:gd name="connsiteX296-153611" fmla="*/ 2436625 w 6006665"/>
                        <a:gd name="connsiteY296-153612" fmla="*/ 2515618 h 3006470"/>
                        <a:gd name="connsiteX297-153613" fmla="*/ 2424718 w 6006665"/>
                        <a:gd name="connsiteY297-153614" fmla="*/ 2515618 h 3006470"/>
                        <a:gd name="connsiteX298-153615" fmla="*/ 2398858 w 6006665"/>
                        <a:gd name="connsiteY298-153616" fmla="*/ 2502687 h 3006470"/>
                        <a:gd name="connsiteX299-153617" fmla="*/ 2350272 w 6006665"/>
                        <a:gd name="connsiteY299-153618" fmla="*/ 2526980 h 3006470"/>
                        <a:gd name="connsiteX300-153619" fmla="*/ 2282098 w 6006665"/>
                        <a:gd name="connsiteY300-153620" fmla="*/ 2574702 h 3006470"/>
                        <a:gd name="connsiteX301-153621" fmla="*/ 2238921 w 6006665"/>
                        <a:gd name="connsiteY301-153622" fmla="*/ 2586064 h 3006470"/>
                        <a:gd name="connsiteX302-153623" fmla="*/ 2227559 w 6006665"/>
                        <a:gd name="connsiteY302-153624" fmla="*/ 2590609 h 3006470"/>
                        <a:gd name="connsiteX303-153625" fmla="*/ 2225178 w 6006665"/>
                        <a:gd name="connsiteY303-153626" fmla="*/ 2586799 h 3006470"/>
                        <a:gd name="connsiteX304-153627" fmla="*/ 2215652 w 6006665"/>
                        <a:gd name="connsiteY304-153628" fmla="*/ 2590609 h 3006470"/>
                        <a:gd name="connsiteX305-153629" fmla="*/ 2193596 w 6006665"/>
                        <a:gd name="connsiteY305-153630" fmla="*/ 2555320 h 3006470"/>
                        <a:gd name="connsiteX306-153631" fmla="*/ 2157112 w 6006665"/>
                        <a:gd name="connsiteY306-153632" fmla="*/ 2558795 h 3006470"/>
                        <a:gd name="connsiteX307-153633" fmla="*/ 2156291 w 6006665"/>
                        <a:gd name="connsiteY307-153634" fmla="*/ 2557739 h 3006470"/>
                        <a:gd name="connsiteX308-153635" fmla="*/ 2145205 w 6006665"/>
                        <a:gd name="connsiteY308-153636" fmla="*/ 2558795 h 3006470"/>
                        <a:gd name="connsiteX309-153637" fmla="*/ 2129298 w 6006665"/>
                        <a:gd name="connsiteY309-153638" fmla="*/ 2538343 h 3006470"/>
                        <a:gd name="connsiteX310-153639" fmla="*/ 2102029 w 6006665"/>
                        <a:gd name="connsiteY310-153640" fmla="*/ 2526980 h 3006470"/>
                        <a:gd name="connsiteX311-153641" fmla="*/ 2086121 w 6006665"/>
                        <a:gd name="connsiteY311-153642" fmla="*/ 2495166 h 3006470"/>
                        <a:gd name="connsiteX312-153643" fmla="*/ 2070005 w 6006665"/>
                        <a:gd name="connsiteY312-153644" fmla="*/ 2486212 h 3006470"/>
                        <a:gd name="connsiteX313-153645" fmla="*/ 2027582 w 6006665"/>
                        <a:gd name="connsiteY313-153646" fmla="*/ 2499711 h 3006470"/>
                        <a:gd name="connsiteX314-153647" fmla="*/ 2023845 w 6006665"/>
                        <a:gd name="connsiteY314-153648" fmla="*/ 2497111 h 3006470"/>
                        <a:gd name="connsiteX315-153649" fmla="*/ 2018675 w 6006665"/>
                        <a:gd name="connsiteY315-153650" fmla="*/ 2499711 h 3006470"/>
                        <a:gd name="connsiteX316-153651" fmla="*/ 1971363 w 6006665"/>
                        <a:gd name="connsiteY316-153652" fmla="*/ 2468885 h 3006470"/>
                        <a:gd name="connsiteX317-153653" fmla="*/ 1952591 w 6006665"/>
                        <a:gd name="connsiteY317-153654" fmla="*/ 2495166 h 3006470"/>
                        <a:gd name="connsiteX318-153655" fmla="*/ 1947518 w 6006665"/>
                        <a:gd name="connsiteY318-153656" fmla="*/ 2485599 h 3006470"/>
                        <a:gd name="connsiteX319-153657" fmla="*/ 1940684 w 6006665"/>
                        <a:gd name="connsiteY319-153658" fmla="*/ 2495166 h 3006470"/>
                        <a:gd name="connsiteX320-153659" fmla="*/ 1861147 w 6006665"/>
                        <a:gd name="connsiteY320-153660" fmla="*/ 2345183 h 3006470"/>
                        <a:gd name="connsiteX321-153661" fmla="*/ 1811153 w 6006665"/>
                        <a:gd name="connsiteY321-153662" fmla="*/ 2295189 h 3006470"/>
                        <a:gd name="connsiteX322-153663" fmla="*/ 1813950 w 6006665"/>
                        <a:gd name="connsiteY322-153664" fmla="*/ 2292043 h 3006470"/>
                        <a:gd name="connsiteX323-153665" fmla="*/ 759548 w 6006665"/>
                        <a:gd name="connsiteY323-153666" fmla="*/ 2920116 h 3006470"/>
                        <a:gd name="connsiteX324-153667" fmla="*/ 798179 w 6006665"/>
                        <a:gd name="connsiteY324-153668" fmla="*/ 2979201 h 3006470"/>
                        <a:gd name="connsiteX325-153669" fmla="*/ 775455 w 6006665"/>
                        <a:gd name="connsiteY325-153670" fmla="*/ 2995108 h 3006470"/>
                        <a:gd name="connsiteX326-153671" fmla="*/ 770910 w 6006665"/>
                        <a:gd name="connsiteY326-153672" fmla="*/ 3006470 h 3006470"/>
                        <a:gd name="connsiteX327-153673" fmla="*/ 759003 w 6006665"/>
                        <a:gd name="connsiteY327-153674" fmla="*/ 3006470 h 3006470"/>
                        <a:gd name="connsiteX328-153675" fmla="*/ 755003 w 6006665"/>
                        <a:gd name="connsiteY328-153676" fmla="*/ 3006470 h 3006470"/>
                        <a:gd name="connsiteX329-153677" fmla="*/ 743096 w 6006665"/>
                        <a:gd name="connsiteY329-153678" fmla="*/ 3006470 h 3006470"/>
                        <a:gd name="connsiteX330-153679" fmla="*/ 715826 w 6006665"/>
                        <a:gd name="connsiteY330-153680" fmla="*/ 2972383 h 3006470"/>
                        <a:gd name="connsiteX331-153681" fmla="*/ 704464 w 6006665"/>
                        <a:gd name="connsiteY331-153682" fmla="*/ 2972383 h 3006470"/>
                        <a:gd name="connsiteX332-153683" fmla="*/ 684012 w 6006665"/>
                        <a:gd name="connsiteY332-153684" fmla="*/ 2963293 h 3006470"/>
                        <a:gd name="connsiteX333-153685" fmla="*/ 672649 w 6006665"/>
                        <a:gd name="connsiteY333-153686" fmla="*/ 2940569 h 3006470"/>
                        <a:gd name="connsiteX334-153687" fmla="*/ 645222 w 6006665"/>
                        <a:gd name="connsiteY334-153688" fmla="*/ 2932732 h 3006470"/>
                        <a:gd name="connsiteX335-153689" fmla="*/ 625472 w 6006665"/>
                        <a:gd name="connsiteY335-153690" fmla="*/ 2936024 h 3006470"/>
                        <a:gd name="connsiteX336-153691" fmla="*/ 623771 w 6006665"/>
                        <a:gd name="connsiteY336-153692" fmla="*/ 2934323 h 3006470"/>
                        <a:gd name="connsiteX337-153693" fmla="*/ 613565 w 6006665"/>
                        <a:gd name="connsiteY337-153694" fmla="*/ 2936024 h 3006470"/>
                        <a:gd name="connsiteX338-153695" fmla="*/ 609020 w 6006665"/>
                        <a:gd name="connsiteY338-153696" fmla="*/ 2931479 h 3006470"/>
                        <a:gd name="connsiteX339-153697" fmla="*/ 559026 w 6006665"/>
                        <a:gd name="connsiteY339-153698" fmla="*/ 2904209 h 3006470"/>
                        <a:gd name="connsiteX340-153699" fmla="*/ 506760 w 6006665"/>
                        <a:gd name="connsiteY340-153700" fmla="*/ 2897392 h 3006470"/>
                        <a:gd name="connsiteX341-153701" fmla="*/ 483280 w 6006665"/>
                        <a:gd name="connsiteY341-153702" fmla="*/ 2890683 h 3006470"/>
                        <a:gd name="connsiteX342-153703" fmla="*/ 480035 w 6006665"/>
                        <a:gd name="connsiteY342-153704" fmla="*/ 2892847 h 3006470"/>
                        <a:gd name="connsiteX343-153705" fmla="*/ 475042 w 6006665"/>
                        <a:gd name="connsiteY343-153706" fmla="*/ 2888329 h 3006470"/>
                        <a:gd name="connsiteX344-153707" fmla="*/ 474945 w 6006665"/>
                        <a:gd name="connsiteY344-153708" fmla="*/ 2888302 h 3006470"/>
                        <a:gd name="connsiteX345-153709" fmla="*/ 468128 w 6006665"/>
                        <a:gd name="connsiteY345-153710" fmla="*/ 2892847 h 3006470"/>
                        <a:gd name="connsiteX346-153711" fmla="*/ 420406 w 6006665"/>
                        <a:gd name="connsiteY346-153712" fmla="*/ 2849670 h 3006470"/>
                        <a:gd name="connsiteX347-153713" fmla="*/ 381774 w 6006665"/>
                        <a:gd name="connsiteY347-153714" fmla="*/ 2833763 h 3006470"/>
                        <a:gd name="connsiteX348-153715" fmla="*/ 349960 w 6006665"/>
                        <a:gd name="connsiteY348-153716" fmla="*/ 2801948 h 3006470"/>
                        <a:gd name="connsiteX349-153717" fmla="*/ 377229 w 6006665"/>
                        <a:gd name="connsiteY349-153718" fmla="*/ 2795131 h 3006470"/>
                        <a:gd name="connsiteX350-153719" fmla="*/ 404499 w 6006665"/>
                        <a:gd name="connsiteY350-153720" fmla="*/ 2747409 h 3006470"/>
                        <a:gd name="connsiteX351-153721" fmla="*/ 388591 w 6006665"/>
                        <a:gd name="connsiteY351-153722" fmla="*/ 2731502 h 3006470"/>
                        <a:gd name="connsiteX352-153723" fmla="*/ 440858 w 6006665"/>
                        <a:gd name="connsiteY352-153724" fmla="*/ 2704232 h 3006470"/>
                        <a:gd name="connsiteX353-153725" fmla="*/ 440858 w 6006665"/>
                        <a:gd name="connsiteY353-153726" fmla="*/ 2701176 h 3006470"/>
                        <a:gd name="connsiteX354-153727" fmla="*/ 416406 w 6006665"/>
                        <a:gd name="connsiteY354-153728" fmla="*/ 2704232 h 3006470"/>
                        <a:gd name="connsiteX355-153729" fmla="*/ 416406 w 6006665"/>
                        <a:gd name="connsiteY355-153730" fmla="*/ 2702744 h 3006470"/>
                        <a:gd name="connsiteX356-153731" fmla="*/ 404499 w 6006665"/>
                        <a:gd name="connsiteY356-153732" fmla="*/ 2704232 h 3006470"/>
                        <a:gd name="connsiteX357-153733" fmla="*/ 404499 w 6006665"/>
                        <a:gd name="connsiteY357-153734" fmla="*/ 2683780 h 3006470"/>
                        <a:gd name="connsiteX358-153735" fmla="*/ 424951 w 6006665"/>
                        <a:gd name="connsiteY358-153736" fmla="*/ 2667873 h 3006470"/>
                        <a:gd name="connsiteX359-153737" fmla="*/ 463583 w 6006665"/>
                        <a:gd name="connsiteY359-153738" fmla="*/ 2661056 h 3006470"/>
                        <a:gd name="connsiteX360-153739" fmla="*/ 468128 w 6006665"/>
                        <a:gd name="connsiteY360-153740" fmla="*/ 2645148 h 3006470"/>
                        <a:gd name="connsiteX361-153741" fmla="*/ 456765 w 6006665"/>
                        <a:gd name="connsiteY361-153742" fmla="*/ 2613334 h 3006470"/>
                        <a:gd name="connsiteX362-153743" fmla="*/ 474945 w 6006665"/>
                        <a:gd name="connsiteY362-153744" fmla="*/ 2586064 h 3006470"/>
                        <a:gd name="connsiteX363-153745" fmla="*/ 474945 w 6006665"/>
                        <a:gd name="connsiteY363-153746" fmla="*/ 2565612 h 3006470"/>
                        <a:gd name="connsiteX364-153747" fmla="*/ 420406 w 6006665"/>
                        <a:gd name="connsiteY364-153748" fmla="*/ 2547432 h 3006470"/>
                        <a:gd name="connsiteX365-153749" fmla="*/ 409588 w 6006665"/>
                        <a:gd name="connsiteY365-153750" fmla="*/ 2547432 h 3006470"/>
                        <a:gd name="connsiteX366-153751" fmla="*/ 397681 w 6006665"/>
                        <a:gd name="connsiteY366-153752" fmla="*/ 2547432 h 3006470"/>
                        <a:gd name="connsiteX367-153753" fmla="*/ 379485 w 6006665"/>
                        <a:gd name="connsiteY367-153754" fmla="*/ 2525193 h 3006470"/>
                        <a:gd name="connsiteX368-153755" fmla="*/ 357322 w 6006665"/>
                        <a:gd name="connsiteY368-153756" fmla="*/ 2531525 h 3006470"/>
                        <a:gd name="connsiteX369-153757" fmla="*/ 352842 w 6006665"/>
                        <a:gd name="connsiteY369-153758" fmla="*/ 2529403 h 3006470"/>
                        <a:gd name="connsiteX370-153759" fmla="*/ 345415 w 6006665"/>
                        <a:gd name="connsiteY370-153760" fmla="*/ 2531525 h 3006470"/>
                        <a:gd name="connsiteX371-153761" fmla="*/ 302238 w 6006665"/>
                        <a:gd name="connsiteY371-153762" fmla="*/ 2511073 h 3006470"/>
                        <a:gd name="connsiteX372-153763" fmla="*/ 302238 w 6006665"/>
                        <a:gd name="connsiteY372-153764" fmla="*/ 2499711 h 3006470"/>
                        <a:gd name="connsiteX373-153765" fmla="*/ 286331 w 6006665"/>
                        <a:gd name="connsiteY373-153766" fmla="*/ 2472441 h 3006470"/>
                        <a:gd name="connsiteX374-153767" fmla="*/ 270968 w 6006665"/>
                        <a:gd name="connsiteY374-153768" fmla="*/ 2472441 h 3006470"/>
                        <a:gd name="connsiteX375-153769" fmla="*/ 259061 w 6006665"/>
                        <a:gd name="connsiteY375-153770" fmla="*/ 2472441 h 3006470"/>
                        <a:gd name="connsiteX376-153771" fmla="*/ 254516 w 6006665"/>
                        <a:gd name="connsiteY376-153772" fmla="*/ 2456534 h 3006470"/>
                        <a:gd name="connsiteX377-153773" fmla="*/ 263606 w 6006665"/>
                        <a:gd name="connsiteY377-153774" fmla="*/ 2440627 h 3006470"/>
                        <a:gd name="connsiteX378-153775" fmla="*/ 243991 w 6006665"/>
                        <a:gd name="connsiteY378-153776" fmla="*/ 2410114 h 3006470"/>
                        <a:gd name="connsiteX379-153777" fmla="*/ 216429 w 6006665"/>
                        <a:gd name="connsiteY379-153778" fmla="*/ 2413357 h 3006470"/>
                        <a:gd name="connsiteX380-153779" fmla="*/ 212956 w 6006665"/>
                        <a:gd name="connsiteY380-153780" fmla="*/ 2412365 h 3006470"/>
                        <a:gd name="connsiteX381-153781" fmla="*/ 204522 w 6006665"/>
                        <a:gd name="connsiteY381-153782" fmla="*/ 2413357 h 3006470"/>
                        <a:gd name="connsiteX382-153783" fmla="*/ 199623 w 6006665"/>
                        <a:gd name="connsiteY382-153784" fmla="*/ 2411957 h 3006470"/>
                        <a:gd name="connsiteX383-153785" fmla="*/ 195977 w 6006665"/>
                        <a:gd name="connsiteY383-153786" fmla="*/ 2424719 h 3006470"/>
                        <a:gd name="connsiteX384-153787" fmla="*/ 184968 w 6006665"/>
                        <a:gd name="connsiteY384-153788" fmla="*/ 2421574 h 3006470"/>
                        <a:gd name="connsiteX385-153789" fmla="*/ 184070 w 6006665"/>
                        <a:gd name="connsiteY385-153790" fmla="*/ 2424719 h 3006470"/>
                        <a:gd name="connsiteX386-153791" fmla="*/ 168163 w 6006665"/>
                        <a:gd name="connsiteY386-153792" fmla="*/ 2420184 h 3006470"/>
                        <a:gd name="connsiteX387-153793" fmla="*/ 156800 w 6006665"/>
                        <a:gd name="connsiteY387-153794" fmla="*/ 2381542 h 3006470"/>
                        <a:gd name="connsiteX388-153795" fmla="*/ 152255 w 6006665"/>
                        <a:gd name="connsiteY388-153796" fmla="*/ 2365635 h 3006470"/>
                        <a:gd name="connsiteX389-153797" fmla="*/ 156800 w 6006665"/>
                        <a:gd name="connsiteY389-153798" fmla="*/ 2361090 h 3006470"/>
                        <a:gd name="connsiteX390-153799" fmla="*/ 168707 w 6006665"/>
                        <a:gd name="connsiteY390-153800" fmla="*/ 2361090 h 3006470"/>
                        <a:gd name="connsiteX391-153801" fmla="*/ 188615 w 6006665"/>
                        <a:gd name="connsiteY391-153802" fmla="*/ 2361090 h 3006470"/>
                        <a:gd name="connsiteX392-153803" fmla="*/ 199977 w 6006665"/>
                        <a:gd name="connsiteY392-153804" fmla="*/ 2349728 h 3006470"/>
                        <a:gd name="connsiteX393-153805" fmla="*/ 188615 w 6006665"/>
                        <a:gd name="connsiteY393-153806" fmla="*/ 2327003 h 3006470"/>
                        <a:gd name="connsiteX394-153807" fmla="*/ 168163 w 6006665"/>
                        <a:gd name="connsiteY394-153808" fmla="*/ 2317914 h 3006470"/>
                        <a:gd name="connsiteX395-153809" fmla="*/ 168163 w 6006665"/>
                        <a:gd name="connsiteY395-153810" fmla="*/ 2311096 h 3006470"/>
                        <a:gd name="connsiteX396-153811" fmla="*/ 152255 w 6006665"/>
                        <a:gd name="connsiteY396-153812" fmla="*/ 2295189 h 3006470"/>
                        <a:gd name="connsiteX397-153813" fmla="*/ 129531 w 6006665"/>
                        <a:gd name="connsiteY397-153814" fmla="*/ 2258829 h 3006470"/>
                        <a:gd name="connsiteX398-153815" fmla="*/ 140893 w 6006665"/>
                        <a:gd name="connsiteY398-153816" fmla="*/ 2236105 h 3006470"/>
                        <a:gd name="connsiteX399-153817" fmla="*/ 136348 w 6006665"/>
                        <a:gd name="connsiteY399-153818" fmla="*/ 2208835 h 3006470"/>
                        <a:gd name="connsiteX400-153819" fmla="*/ 103789 w 6006665"/>
                        <a:gd name="connsiteY400-153820" fmla="*/ 2195428 h 3006470"/>
                        <a:gd name="connsiteX401-153821" fmla="*/ 93716 w 6006665"/>
                        <a:gd name="connsiteY401-153822" fmla="*/ 2199745 h 3006470"/>
                        <a:gd name="connsiteX402-153823" fmla="*/ 91868 w 6006665"/>
                        <a:gd name="connsiteY402-153824" fmla="*/ 2195434 h 3006470"/>
                        <a:gd name="connsiteX403-153825" fmla="*/ 81809 w 6006665"/>
                        <a:gd name="connsiteY403-153826" fmla="*/ 2199745 h 3006470"/>
                        <a:gd name="connsiteX404-153827" fmla="*/ 74992 w 6006665"/>
                        <a:gd name="connsiteY404-153828" fmla="*/ 2183838 h 3006470"/>
                        <a:gd name="connsiteX405-153829" fmla="*/ 34087 w 6006665"/>
                        <a:gd name="connsiteY405-153830" fmla="*/ 2172476 h 3006470"/>
                        <a:gd name="connsiteX406-153831" fmla="*/ 22725 w 6006665"/>
                        <a:gd name="connsiteY406-153832" fmla="*/ 2129299 h 3006470"/>
                        <a:gd name="connsiteX407-153833" fmla="*/ 22725 w 6006665"/>
                        <a:gd name="connsiteY407-153834" fmla="*/ 2097484 h 3006470"/>
                        <a:gd name="connsiteX408-153835" fmla="*/ 0 w 6006665"/>
                        <a:gd name="connsiteY408-153836" fmla="*/ 2081577 h 3006470"/>
                        <a:gd name="connsiteX409-153837" fmla="*/ 15907 w 6006665"/>
                        <a:gd name="connsiteY409-153838" fmla="*/ 2058853 h 3006470"/>
                        <a:gd name="connsiteX410-153839" fmla="*/ 6818 w 6006665"/>
                        <a:gd name="connsiteY410-153840" fmla="*/ 1995224 h 3006470"/>
                        <a:gd name="connsiteX411-153841" fmla="*/ 34087 w 6006665"/>
                        <a:gd name="connsiteY411-153842" fmla="*/ 1952047 h 3006470"/>
                        <a:gd name="connsiteX412-153843" fmla="*/ 27270 w 6006665"/>
                        <a:gd name="connsiteY412-153844" fmla="*/ 1940685 h 3006470"/>
                        <a:gd name="connsiteX413-153845" fmla="*/ 70447 w 6006665"/>
                        <a:gd name="connsiteY413-153846" fmla="*/ 1902053 h 3006470"/>
                        <a:gd name="connsiteX414-153847" fmla="*/ 27270 w 6006665"/>
                        <a:gd name="connsiteY414-153848" fmla="*/ 1865693 h 3006470"/>
                        <a:gd name="connsiteX415-153849" fmla="*/ 109078 w 6006665"/>
                        <a:gd name="connsiteY415-153850" fmla="*/ 1767977 h 3006470"/>
                        <a:gd name="connsiteX416-153851" fmla="*/ 145438 w 6006665"/>
                        <a:gd name="connsiteY416-153852" fmla="*/ 1724800 h 3006470"/>
                        <a:gd name="connsiteX417-153853" fmla="*/ 156800 w 6006665"/>
                        <a:gd name="connsiteY417-153854" fmla="*/ 1681624 h 3006470"/>
                        <a:gd name="connsiteX418-153855" fmla="*/ 102261 w 6006665"/>
                        <a:gd name="connsiteY418-153856" fmla="*/ 1629357 h 3006470"/>
                        <a:gd name="connsiteX419-153857" fmla="*/ 118168 w 6006665"/>
                        <a:gd name="connsiteY419-153858" fmla="*/ 1574818 h 3006470"/>
                        <a:gd name="connsiteX420-153859" fmla="*/ 86354 w 6006665"/>
                        <a:gd name="connsiteY420-153860" fmla="*/ 1511189 h 3006470"/>
                        <a:gd name="connsiteX421-153861" fmla="*/ 298238 w 6006665"/>
                        <a:gd name="connsiteY421-153862" fmla="*/ 1554366 h 3006470"/>
                        <a:gd name="connsiteX422-153863" fmla="*/ 345959 w 6006665"/>
                        <a:gd name="connsiteY422-153864" fmla="*/ 1586180 h 3006470"/>
                        <a:gd name="connsiteX423-153865" fmla="*/ 362087 w 6006665"/>
                        <a:gd name="connsiteY423-153866" fmla="*/ 1595588 h 3006470"/>
                        <a:gd name="connsiteX424-153867" fmla="*/ 365867 w 6006665"/>
                        <a:gd name="connsiteY424-153868" fmla="*/ 1563455 h 3006470"/>
                        <a:gd name="connsiteX425-153869" fmla="*/ 345415 w 6006665"/>
                        <a:gd name="connsiteY425-153870" fmla="*/ 1527096 h 3006470"/>
                        <a:gd name="connsiteX426-153871" fmla="*/ 365867 w 6006665"/>
                        <a:gd name="connsiteY426-153872" fmla="*/ 1495281 h 3006470"/>
                        <a:gd name="connsiteX427-153873" fmla="*/ 374560 w 6006665"/>
                        <a:gd name="connsiteY427-153874" fmla="*/ 1500280 h 3006470"/>
                        <a:gd name="connsiteX428-153875" fmla="*/ 377774 w 6006665"/>
                        <a:gd name="connsiteY428-153876" fmla="*/ 1495281 h 3006470"/>
                        <a:gd name="connsiteX429-153877" fmla="*/ 461933 w 6006665"/>
                        <a:gd name="connsiteY429-153878" fmla="*/ 1543673 h 3006470"/>
                        <a:gd name="connsiteX430-153879" fmla="*/ 484035 w 6006665"/>
                        <a:gd name="connsiteY430-153880" fmla="*/ 1527096 h 3006470"/>
                        <a:gd name="connsiteX431-153881" fmla="*/ 463583 w 6006665"/>
                        <a:gd name="connsiteY431-153882" fmla="*/ 1461194 h 3006470"/>
                        <a:gd name="connsiteX432-153883" fmla="*/ 1677078 w 6006665"/>
                        <a:gd name="connsiteY432-153884" fmla="*/ 1370296 h 3006470"/>
                        <a:gd name="connsiteX433-153885" fmla="*/ 1720255 w 6006665"/>
                        <a:gd name="connsiteY433-153886" fmla="*/ 1349844 h 3006470"/>
                        <a:gd name="connsiteX434-153887" fmla="*/ 1731617 w 6006665"/>
                        <a:gd name="connsiteY434-153888" fmla="*/ 1299850 h 3006470"/>
                        <a:gd name="connsiteX435-153889" fmla="*/ 1758887 w 6006665"/>
                        <a:gd name="connsiteY435-153890" fmla="*/ 1256673 h 3006470"/>
                        <a:gd name="connsiteX436-153891" fmla="*/ 1736162 w 6006665"/>
                        <a:gd name="connsiteY436-153892" fmla="*/ 1197589 h 3006470"/>
                        <a:gd name="connsiteX437-153893" fmla="*/ 1758887 w 6006665"/>
                        <a:gd name="connsiteY437-153894" fmla="*/ 1133960 h 3006470"/>
                        <a:gd name="connsiteX438-153895" fmla="*/ 1704347 w 6006665"/>
                        <a:gd name="connsiteY438-153896" fmla="*/ 1070331 h 3006470"/>
                        <a:gd name="connsiteX439-153897" fmla="*/ 1736162 w 6006665"/>
                        <a:gd name="connsiteY439-153898" fmla="*/ 961252 h 3006470"/>
                        <a:gd name="connsiteX440-153899" fmla="*/ 1688440 w 6006665"/>
                        <a:gd name="connsiteY440-153900" fmla="*/ 865809 h 3006470"/>
                        <a:gd name="connsiteX441-153901" fmla="*/ 1752069 w 6006665"/>
                        <a:gd name="connsiteY441-153902" fmla="*/ 788545 h 3006470"/>
                        <a:gd name="connsiteX442-153903" fmla="*/ 1747524 w 6006665"/>
                        <a:gd name="connsiteY442-153904" fmla="*/ 704464 h 3006470"/>
                        <a:gd name="connsiteX443-153905" fmla="*/ 1763431 w 6006665"/>
                        <a:gd name="connsiteY443-153906" fmla="*/ 697647 h 3006470"/>
                        <a:gd name="connsiteX444-153907" fmla="*/ 1764877 w 6006665"/>
                        <a:gd name="connsiteY444-153908" fmla="*/ 702130 h 3006470"/>
                        <a:gd name="connsiteX445-153909" fmla="*/ 1775339 w 6006665"/>
                        <a:gd name="connsiteY445-153910" fmla="*/ 697647 h 3006470"/>
                        <a:gd name="connsiteX446-153911" fmla="*/ 1798063 w 6006665"/>
                        <a:gd name="connsiteY446-153912" fmla="*/ 768093 h 3006470"/>
                        <a:gd name="connsiteX447-153913" fmla="*/ 1791454 w 6006665"/>
                        <a:gd name="connsiteY447-153914" fmla="*/ 815304 h 3006470"/>
                        <a:gd name="connsiteX448-153915" fmla="*/ 1854330 w 6006665"/>
                        <a:gd name="connsiteY448-153916" fmla="*/ 772638 h 3006470"/>
                        <a:gd name="connsiteX449-153917" fmla="*/ 1931594 w 6006665"/>
                        <a:gd name="connsiteY449-153918" fmla="*/ 763548 h 3006470"/>
                        <a:gd name="connsiteX450-153919" fmla="*/ 1932772 w 6006665"/>
                        <a:gd name="connsiteY450-153920" fmla="*/ 764810 h 3006470"/>
                        <a:gd name="connsiteX451-153921" fmla="*/ 1943501 w 6006665"/>
                        <a:gd name="connsiteY451-153922" fmla="*/ 763548 h 3006470"/>
                        <a:gd name="connsiteX452-153923" fmla="*/ 1988608 w 6006665"/>
                        <a:gd name="connsiteY452-153924" fmla="*/ 811877 h 3006470"/>
                        <a:gd name="connsiteX453-153925" fmla="*/ 1963408 w 6006665"/>
                        <a:gd name="connsiteY453-153926" fmla="*/ 736278 h 3006470"/>
                        <a:gd name="connsiteX454-153927" fmla="*/ 1963408 w 6006665"/>
                        <a:gd name="connsiteY454-153928" fmla="*/ 595386 h 3006470"/>
                        <a:gd name="connsiteX455-153929" fmla="*/ 2027037 w 6006665"/>
                        <a:gd name="connsiteY455-153930" fmla="*/ 574934 h 3006470"/>
                        <a:gd name="connsiteX456-153931" fmla="*/ 2037269 w 6006665"/>
                        <a:gd name="connsiteY456-153932" fmla="*/ 575472 h 3006470"/>
                        <a:gd name="connsiteX457-153933" fmla="*/ 2038944 w 6006665"/>
                        <a:gd name="connsiteY457-153934" fmla="*/ 574934 h 3006470"/>
                        <a:gd name="connsiteX458-153935" fmla="*/ 2115414 w 6006665"/>
                        <a:gd name="connsiteY458-153936" fmla="*/ 578958 h 3006470"/>
                        <a:gd name="connsiteX459-153937" fmla="*/ 2192927 w 6006665"/>
                        <a:gd name="connsiteY459-153938" fmla="*/ 559026 h 3006470"/>
                        <a:gd name="connsiteX460-153939" fmla="*/ 2167930 w 6006665"/>
                        <a:gd name="connsiteY460-153940" fmla="*/ 493125 h 3006470"/>
                        <a:gd name="connsiteX461-153941" fmla="*/ 2204289 w 6006665"/>
                        <a:gd name="connsiteY461-153942" fmla="*/ 402226 h 3006470"/>
                        <a:gd name="connsiteX462-153943" fmla="*/ 2247466 w 6006665"/>
                        <a:gd name="connsiteY462-153944" fmla="*/ 397681 h 3006470"/>
                        <a:gd name="connsiteX463-153945" fmla="*/ 2317913 w 6006665"/>
                        <a:gd name="connsiteY463-153946" fmla="*/ 322690 h 3006470"/>
                        <a:gd name="connsiteX464-153947" fmla="*/ 2420183 w 6006665"/>
                        <a:gd name="connsiteY464-153948" fmla="*/ 304510 h 3006470"/>
                        <a:gd name="connsiteX465-153949" fmla="*/ 2429263 w 6006665"/>
                        <a:gd name="connsiteY465-153950" fmla="*/ 263606 h 3006470"/>
                        <a:gd name="connsiteX466-153951" fmla="*/ 2526979 w 6006665"/>
                        <a:gd name="connsiteY466-153952" fmla="*/ 252244 h 3006470"/>
                        <a:gd name="connsiteX467-153953" fmla="*/ 2528058 w 6006665"/>
                        <a:gd name="connsiteY467-153954" fmla="*/ 253503 h 3006470"/>
                        <a:gd name="connsiteX468-153955" fmla="*/ 2538886 w 6006665"/>
                        <a:gd name="connsiteY468-153956" fmla="*/ 252244 h 3006470"/>
                        <a:gd name="connsiteX469-153957" fmla="*/ 2560820 w 6006665"/>
                        <a:gd name="connsiteY469-153958" fmla="*/ 277833 h 3006470"/>
                        <a:gd name="connsiteX470-153959" fmla="*/ 2640602 w 6006665"/>
                        <a:gd name="connsiteY470-153960" fmla="*/ 202249 h 3006470"/>
                        <a:gd name="connsiteX471-153961" fmla="*/ 2652509 w 6006665"/>
                        <a:gd name="connsiteY471-153962" fmla="*/ 202249 h 3006470"/>
                        <a:gd name="connsiteX472-153963" fmla="*/ 2704231 w 6006665"/>
                        <a:gd name="connsiteY472-153964" fmla="*/ 202249 h 3006470"/>
                        <a:gd name="connsiteX473-153965" fmla="*/ 2715593 w 6006665"/>
                        <a:gd name="connsiteY473-153966" fmla="*/ 134075 h 3006470"/>
                        <a:gd name="connsiteX474-153967" fmla="*/ 2751953 w 6006665"/>
                        <a:gd name="connsiteY474-153968" fmla="*/ 68174 h 3006470"/>
                        <a:gd name="connsiteX475-153969" fmla="*/ 2838307 w 6006665"/>
                        <a:gd name="connsiteY475-153970" fmla="*/ 0 h 3006470"/>
                        <a:gd name="connsiteX0-153971" fmla="*/ 1791129 w 6006665"/>
                        <a:gd name="connsiteY0-153972" fmla="*/ 817622 h 3006470"/>
                        <a:gd name="connsiteX1-153973" fmla="*/ 1782156 w 6006665"/>
                        <a:gd name="connsiteY1-153974" fmla="*/ 881716 h 3006470"/>
                        <a:gd name="connsiteX2-153975" fmla="*/ 1809554 w 6006665"/>
                        <a:gd name="connsiteY2-153976" fmla="*/ 895415 h 3006470"/>
                        <a:gd name="connsiteX3-153977" fmla="*/ 1791129 w 6006665"/>
                        <a:gd name="connsiteY3-153978" fmla="*/ 817622 h 3006470"/>
                        <a:gd name="connsiteX4-153979" fmla="*/ 2838307 w 6006665"/>
                        <a:gd name="connsiteY4-153980" fmla="*/ 0 h 3006470"/>
                        <a:gd name="connsiteX5-153981" fmla="*/ 2844246 w 6006665"/>
                        <a:gd name="connsiteY5-153982" fmla="*/ 4711 h 3006470"/>
                        <a:gd name="connsiteX6-153983" fmla="*/ 2850213 w 6006665"/>
                        <a:gd name="connsiteY6-153984" fmla="*/ 0 h 3006470"/>
                        <a:gd name="connsiteX7-153985" fmla="*/ 2916115 w 6006665"/>
                        <a:gd name="connsiteY7-153986" fmla="*/ 52267 h 3006470"/>
                        <a:gd name="connsiteX8-153987" fmla="*/ 2861576 w 6006665"/>
                        <a:gd name="connsiteY8-153988" fmla="*/ 90899 h 3006470"/>
                        <a:gd name="connsiteX9-153989" fmla="*/ 2947929 w 6006665"/>
                        <a:gd name="connsiteY9-153990" fmla="*/ 118168 h 3006470"/>
                        <a:gd name="connsiteX10-153991" fmla="*/ 2957621 w 6006665"/>
                        <a:gd name="connsiteY10-153992" fmla="*/ 186006 h 3006470"/>
                        <a:gd name="connsiteX11-153993" fmla="*/ 2979199 w 6006665"/>
                        <a:gd name="connsiteY11-153994" fmla="*/ 161345 h 3006470"/>
                        <a:gd name="connsiteX12-153995" fmla="*/ 2991106 w 6006665"/>
                        <a:gd name="connsiteY12-153996" fmla="*/ 161345 h 3006470"/>
                        <a:gd name="connsiteX13-153997" fmla="*/ 3086005 w 6006665"/>
                        <a:gd name="connsiteY13-153998" fmla="*/ 161345 h 3006470"/>
                        <a:gd name="connsiteX14-153999" fmla="*/ 3097912 w 6006665"/>
                        <a:gd name="connsiteY14-154000" fmla="*/ 161345 h 3006470"/>
                        <a:gd name="connsiteX15-154001" fmla="*/ 3179721 w 6006665"/>
                        <a:gd name="connsiteY15-154002" fmla="*/ 236336 h 3006470"/>
                        <a:gd name="connsiteX16-154003" fmla="*/ 3211535 w 6006665"/>
                        <a:gd name="connsiteY16-154004" fmla="*/ 295420 h 3006470"/>
                        <a:gd name="connsiteX17-154005" fmla="*/ 3200173 w 6006665"/>
                        <a:gd name="connsiteY17-154006" fmla="*/ 370412 h 3006470"/>
                        <a:gd name="connsiteX18-154007" fmla="*/ 3161541 w 6006665"/>
                        <a:gd name="connsiteY18-154008" fmla="*/ 413589 h 3006470"/>
                        <a:gd name="connsiteX19-154009" fmla="*/ 3066097 w 6006665"/>
                        <a:gd name="connsiteY19-154010" fmla="*/ 488580 h 3006470"/>
                        <a:gd name="connsiteX20-154011" fmla="*/ 3034283 w 6006665"/>
                        <a:gd name="connsiteY20-154012" fmla="*/ 531757 h 3006470"/>
                        <a:gd name="connsiteX21-154013" fmla="*/ 3082005 w 6006665"/>
                        <a:gd name="connsiteY21-154014" fmla="*/ 547664 h 3006470"/>
                        <a:gd name="connsiteX22-154015" fmla="*/ 3129459 w 6006665"/>
                        <a:gd name="connsiteY22-154016" fmla="*/ 575345 h 3006470"/>
                        <a:gd name="connsiteX23-154017" fmla="*/ 3156451 w 6006665"/>
                        <a:gd name="connsiteY23-154018" fmla="*/ 552209 h 3006470"/>
                        <a:gd name="connsiteX24-154019" fmla="*/ 3158460 w 6006665"/>
                        <a:gd name="connsiteY24-154020" fmla="*/ 560693 h 3006470"/>
                        <a:gd name="connsiteX25-154021" fmla="*/ 3168359 w 6006665"/>
                        <a:gd name="connsiteY25-154022" fmla="*/ 552209 h 3006470"/>
                        <a:gd name="connsiteX26-154023" fmla="*/ 3184984 w 6006665"/>
                        <a:gd name="connsiteY26-154024" fmla="*/ 622402 h 3006470"/>
                        <a:gd name="connsiteX27-154025" fmla="*/ 3192811 w 6006665"/>
                        <a:gd name="connsiteY27-154026" fmla="*/ 606748 h 3006470"/>
                        <a:gd name="connsiteX28-154027" fmla="*/ 3251895 w 6006665"/>
                        <a:gd name="connsiteY28-154028" fmla="*/ 586296 h 3006470"/>
                        <a:gd name="connsiteX29-154029" fmla="*/ 3259833 w 6006665"/>
                        <a:gd name="connsiteY29-154030" fmla="*/ 587670 h 3006470"/>
                        <a:gd name="connsiteX30-154031" fmla="*/ 3263802 w 6006665"/>
                        <a:gd name="connsiteY30-154032" fmla="*/ 586296 h 3006470"/>
                        <a:gd name="connsiteX31-154033" fmla="*/ 3381970 w 6006665"/>
                        <a:gd name="connsiteY31-154034" fmla="*/ 606748 h 3006470"/>
                        <a:gd name="connsiteX32-154035" fmla="*/ 3388787 w 6006665"/>
                        <a:gd name="connsiteY32-154036" fmla="*/ 665832 h 3006470"/>
                        <a:gd name="connsiteX33-154037" fmla="*/ 3531529 w 6006665"/>
                        <a:gd name="connsiteY33-154038" fmla="*/ 686823 h 3006470"/>
                        <a:gd name="connsiteX34-154039" fmla="*/ 3538225 w 6006665"/>
                        <a:gd name="connsiteY34-154040" fmla="*/ 590841 h 3006470"/>
                        <a:gd name="connsiteX35-154041" fmla="*/ 3549910 w 6006665"/>
                        <a:gd name="connsiteY35-154042" fmla="*/ 594028 h 3006470"/>
                        <a:gd name="connsiteX36-154043" fmla="*/ 3550132 w 6006665"/>
                        <a:gd name="connsiteY36-154044" fmla="*/ 590841 h 3006470"/>
                        <a:gd name="connsiteX37-154045" fmla="*/ 3625123 w 6006665"/>
                        <a:gd name="connsiteY37-154046" fmla="*/ 611293 h 3006470"/>
                        <a:gd name="connsiteX38-154047" fmla="*/ 3672301 w 6006665"/>
                        <a:gd name="connsiteY38-154048" fmla="*/ 611293 h 3006470"/>
                        <a:gd name="connsiteX39-154049" fmla="*/ 3684207 w 6006665"/>
                        <a:gd name="connsiteY39-154050" fmla="*/ 611293 h 3006470"/>
                        <a:gd name="connsiteX40-154051" fmla="*/ 3743291 w 6006665"/>
                        <a:gd name="connsiteY40-154052" fmla="*/ 677194 h 3006470"/>
                        <a:gd name="connsiteX41-154053" fmla="*/ 3759199 w 6006665"/>
                        <a:gd name="connsiteY41-154054" fmla="*/ 756731 h 3006470"/>
                        <a:gd name="connsiteX42-154055" fmla="*/ 3738747 w 6006665"/>
                        <a:gd name="connsiteY42-154056" fmla="*/ 806725 h 3006470"/>
                        <a:gd name="connsiteX43-154057" fmla="*/ 3786469 w 6006665"/>
                        <a:gd name="connsiteY43-154058" fmla="*/ 897623 h 3006470"/>
                        <a:gd name="connsiteX44-154059" fmla="*/ 3835603 w 6006665"/>
                        <a:gd name="connsiteY44-154060" fmla="*/ 933529 h 3006470"/>
                        <a:gd name="connsiteX45-154061" fmla="*/ 3865460 w 6006665"/>
                        <a:gd name="connsiteY45-154062" fmla="*/ 822632 h 3006470"/>
                        <a:gd name="connsiteX46-154063" fmla="*/ 3875077 w 6006665"/>
                        <a:gd name="connsiteY46-154064" fmla="*/ 831139 h 3006470"/>
                        <a:gd name="connsiteX47-154065" fmla="*/ 3877367 w 6006665"/>
                        <a:gd name="connsiteY47-154066" fmla="*/ 822632 h 3006470"/>
                        <a:gd name="connsiteX48-154067" fmla="*/ 3932151 w 6006665"/>
                        <a:gd name="connsiteY48-154068" fmla="*/ 871095 h 3006470"/>
                        <a:gd name="connsiteX49-154069" fmla="*/ 3988173 w 6006665"/>
                        <a:gd name="connsiteY49-154070" fmla="*/ 843084 h 3006470"/>
                        <a:gd name="connsiteX50-154071" fmla="*/ 3993852 w 6006665"/>
                        <a:gd name="connsiteY50-154072" fmla="*/ 846199 h 3006470"/>
                        <a:gd name="connsiteX51-154073" fmla="*/ 4000080 w 6006665"/>
                        <a:gd name="connsiteY51-154074" fmla="*/ 843084 h 3006470"/>
                        <a:gd name="connsiteX52-154075" fmla="*/ 4062426 w 6006665"/>
                        <a:gd name="connsiteY52-154076" fmla="*/ 877274 h 3006470"/>
                        <a:gd name="connsiteX53-154077" fmla="*/ 4085889 w 6006665"/>
                        <a:gd name="connsiteY53-154078" fmla="*/ 849902 h 3006470"/>
                        <a:gd name="connsiteX54-154079" fmla="*/ 4095563 w 6006665"/>
                        <a:gd name="connsiteY54-154080" fmla="*/ 852506 h 3006470"/>
                        <a:gd name="connsiteX55-154081" fmla="*/ 4097796 w 6006665"/>
                        <a:gd name="connsiteY55-154082" fmla="*/ 849902 h 3006470"/>
                        <a:gd name="connsiteX56-154083" fmla="*/ 4144150 w 6006665"/>
                        <a:gd name="connsiteY56-154084" fmla="*/ 862382 h 3006470"/>
                        <a:gd name="connsiteX57-154085" fmla="*/ 4117703 w 6006665"/>
                        <a:gd name="connsiteY57-154086" fmla="*/ 752186 h 3006470"/>
                        <a:gd name="connsiteX58-154087" fmla="*/ 4165425 w 6006665"/>
                        <a:gd name="connsiteY58-154088" fmla="*/ 697647 h 3006470"/>
                        <a:gd name="connsiteX59-154089" fmla="*/ 4175231 w 6006665"/>
                        <a:gd name="connsiteY59-154090" fmla="*/ 700048 h 3006470"/>
                        <a:gd name="connsiteX60-154091" fmla="*/ 4177332 w 6006665"/>
                        <a:gd name="connsiteY60-154092" fmla="*/ 697647 h 3006470"/>
                        <a:gd name="connsiteX61-154093" fmla="*/ 4511384 w 6006665"/>
                        <a:gd name="connsiteY61-154094" fmla="*/ 779455 h 3006470"/>
                        <a:gd name="connsiteX62-154095" fmla="*/ 4543199 w 6006665"/>
                        <a:gd name="connsiteY62-154096" fmla="*/ 849902 h 3006470"/>
                        <a:gd name="connsiteX63-154097" fmla="*/ 4639242 w 6006665"/>
                        <a:gd name="connsiteY63-154098" fmla="*/ 932544 h 3006470"/>
                        <a:gd name="connsiteX64-154099" fmla="*/ 4774445 w 6006665"/>
                        <a:gd name="connsiteY64-154100" fmla="*/ 913531 h 3006470"/>
                        <a:gd name="connsiteX65-154101" fmla="*/ 4778496 w 6006665"/>
                        <a:gd name="connsiteY65-154102" fmla="*/ 914635 h 3006470"/>
                        <a:gd name="connsiteX66-154103" fmla="*/ 4786352 w 6006665"/>
                        <a:gd name="connsiteY66-154104" fmla="*/ 913531 h 3006470"/>
                        <a:gd name="connsiteX67-154105" fmla="*/ 4861343 w 6006665"/>
                        <a:gd name="connsiteY67-154106" fmla="*/ 933983 h 3006470"/>
                        <a:gd name="connsiteX68-154107" fmla="*/ 4893158 w 6006665"/>
                        <a:gd name="connsiteY68-154108" fmla="*/ 977160 h 3006470"/>
                        <a:gd name="connsiteX69-154109" fmla="*/ 4888613 w 6006665"/>
                        <a:gd name="connsiteY69-154110" fmla="*/ 1058968 h 3006470"/>
                        <a:gd name="connsiteX70-154111" fmla="*/ 4927677 w 6006665"/>
                        <a:gd name="connsiteY70-154112" fmla="*/ 1083640 h 3006470"/>
                        <a:gd name="connsiteX71-154113" fmla="*/ 4967605 w 6006665"/>
                        <a:gd name="connsiteY71-154114" fmla="*/ 1070331 h 3006470"/>
                        <a:gd name="connsiteX72-154115" fmla="*/ 5038051 w 6006665"/>
                        <a:gd name="connsiteY72-154116" fmla="*/ 1063513 h 3006470"/>
                        <a:gd name="connsiteX73-154117" fmla="*/ 5040730 w 6006665"/>
                        <a:gd name="connsiteY73-154118" fmla="*/ 1064406 h 3006470"/>
                        <a:gd name="connsiteX74-154119" fmla="*/ 5049958 w 6006665"/>
                        <a:gd name="connsiteY74-154120" fmla="*/ 1063513 h 3006470"/>
                        <a:gd name="connsiteX75-154121" fmla="*/ 5114249 w 6006665"/>
                        <a:gd name="connsiteY75-154122" fmla="*/ 1084944 h 3006470"/>
                        <a:gd name="connsiteX76-154123" fmla="*/ 5176671 w 6006665"/>
                        <a:gd name="connsiteY76-154124" fmla="*/ 1074876 h 3006470"/>
                        <a:gd name="connsiteX77-154125" fmla="*/ 5177801 w 6006665"/>
                        <a:gd name="connsiteY77-154126" fmla="*/ 1076614 h 3006470"/>
                        <a:gd name="connsiteX78-154127" fmla="*/ 5188578 w 6006665"/>
                        <a:gd name="connsiteY78-154128" fmla="*/ 1074876 h 3006470"/>
                        <a:gd name="connsiteX79-154129" fmla="*/ 5243719 w 6006665"/>
                        <a:gd name="connsiteY79-154130" fmla="*/ 1159707 h 3006470"/>
                        <a:gd name="connsiteX80-154131" fmla="*/ 5283477 w 6006665"/>
                        <a:gd name="connsiteY80-154132" fmla="*/ 1129415 h 3006470"/>
                        <a:gd name="connsiteX81-154133" fmla="*/ 5258480 w 6006665"/>
                        <a:gd name="connsiteY81-154134" fmla="*/ 1063513 h 3006470"/>
                        <a:gd name="connsiteX82-154135" fmla="*/ 5267570 w 6006665"/>
                        <a:gd name="connsiteY82-154136" fmla="*/ 1015792 h 3006470"/>
                        <a:gd name="connsiteX83-154137" fmla="*/ 5278896 w 6006665"/>
                        <a:gd name="connsiteY83-154138" fmla="*/ 1018841 h 3006470"/>
                        <a:gd name="connsiteX84-154139" fmla="*/ 5279477 w 6006665"/>
                        <a:gd name="connsiteY84-154140" fmla="*/ 1015792 h 3006470"/>
                        <a:gd name="connsiteX85-154141" fmla="*/ 5395510 w 6006665"/>
                        <a:gd name="connsiteY85-154142" fmla="*/ 1047031 h 3006470"/>
                        <a:gd name="connsiteX86-154143" fmla="*/ 5463001 w 6006665"/>
                        <a:gd name="connsiteY86-154144" fmla="*/ 1043061 h 3006470"/>
                        <a:gd name="connsiteX87-154145" fmla="*/ 5464386 w 6006665"/>
                        <a:gd name="connsiteY87-154146" fmla="*/ 1043680 h 3006470"/>
                        <a:gd name="connsiteX88-154147" fmla="*/ 5474909 w 6006665"/>
                        <a:gd name="connsiteY88-154148" fmla="*/ 1043061 h 3006470"/>
                        <a:gd name="connsiteX89-154149" fmla="*/ 5581715 w 6006665"/>
                        <a:gd name="connsiteY89-154150" fmla="*/ 1090783 h 3006470"/>
                        <a:gd name="connsiteX90-154151" fmla="*/ 5633981 w 6006665"/>
                        <a:gd name="connsiteY90-154152" fmla="*/ 1133960 h 3006470"/>
                        <a:gd name="connsiteX91-154153" fmla="*/ 5720335 w 6006665"/>
                        <a:gd name="connsiteY91-154154" fmla="*/ 1213496 h 3006470"/>
                        <a:gd name="connsiteX92-154155" fmla="*/ 5822595 w 6006665"/>
                        <a:gd name="connsiteY92-154156" fmla="*/ 1311212 h 3006470"/>
                        <a:gd name="connsiteX93-154157" fmla="*/ 5818051 w 6006665"/>
                        <a:gd name="connsiteY93-154158" fmla="*/ 1365751 h 3006470"/>
                        <a:gd name="connsiteX94-154159" fmla="*/ 5825679 w 6006665"/>
                        <a:gd name="connsiteY94-154160" fmla="*/ 1373379 h 3006470"/>
                        <a:gd name="connsiteX95-154161" fmla="*/ 5822051 w 6006665"/>
                        <a:gd name="connsiteY95-154162" fmla="*/ 1322574 h 3006470"/>
                        <a:gd name="connsiteX96-154163" fmla="*/ 5834092 w 6006665"/>
                        <a:gd name="connsiteY96-154164" fmla="*/ 1324447 h 3006470"/>
                        <a:gd name="connsiteX97-154165" fmla="*/ 5833958 w 6006665"/>
                        <a:gd name="connsiteY97-154166" fmla="*/ 1322574 h 3006470"/>
                        <a:gd name="connsiteX98-154167" fmla="*/ 5936219 w 6006665"/>
                        <a:gd name="connsiteY98-154168" fmla="*/ 1338481 h 3006470"/>
                        <a:gd name="connsiteX99-154169" fmla="*/ 6006665 w 6006665"/>
                        <a:gd name="connsiteY99-154170" fmla="*/ 1418018 h 3006470"/>
                        <a:gd name="connsiteX100-154171" fmla="*/ 5968033 w 6006665"/>
                        <a:gd name="connsiteY100-154172" fmla="*/ 1456650 h 3006470"/>
                        <a:gd name="connsiteX101-154173" fmla="*/ 5908949 w 6006665"/>
                        <a:gd name="connsiteY101-154174" fmla="*/ 1468012 h 3006470"/>
                        <a:gd name="connsiteX102-154175" fmla="*/ 5908949 w 6006665"/>
                        <a:gd name="connsiteY102-154176" fmla="*/ 1554366 h 3006470"/>
                        <a:gd name="connsiteX103-154177" fmla="*/ 5893042 w 6006665"/>
                        <a:gd name="connsiteY103-154178" fmla="*/ 1570273 h 3006470"/>
                        <a:gd name="connsiteX104-154179" fmla="*/ 5881135 w 6006665"/>
                        <a:gd name="connsiteY104-154180" fmla="*/ 1570273 h 3006470"/>
                        <a:gd name="connsiteX105-154181" fmla="*/ 5861227 w 6006665"/>
                        <a:gd name="connsiteY105-154182" fmla="*/ 1570273 h 3006470"/>
                        <a:gd name="connsiteX106-154183" fmla="*/ 5849321 w 6006665"/>
                        <a:gd name="connsiteY106-154184" fmla="*/ 1570273 h 3006470"/>
                        <a:gd name="connsiteX107-154185" fmla="*/ 5817506 w 6006665"/>
                        <a:gd name="connsiteY107-154186" fmla="*/ 1536186 h 3006470"/>
                        <a:gd name="connsiteX108-154187" fmla="*/ 5767511 w 6006665"/>
                        <a:gd name="connsiteY108-154188" fmla="*/ 1511189 h 3006470"/>
                        <a:gd name="connsiteX109-154189" fmla="*/ 5762967 w 6006665"/>
                        <a:gd name="connsiteY109-154190" fmla="*/ 1477102 h 3006470"/>
                        <a:gd name="connsiteX110-154191" fmla="*/ 5729132 w 6006665"/>
                        <a:gd name="connsiteY110-154192" fmla="*/ 1463170 h 3006470"/>
                        <a:gd name="connsiteX111-154193" fmla="*/ 5695337 w 6006665"/>
                        <a:gd name="connsiteY111-154194" fmla="*/ 1472557 h 3006470"/>
                        <a:gd name="connsiteX112-154195" fmla="*/ 5693366 w 6006665"/>
                        <a:gd name="connsiteY112-154196" fmla="*/ 1469797 h 3006470"/>
                        <a:gd name="connsiteX113-154197" fmla="*/ 5683431 w 6006665"/>
                        <a:gd name="connsiteY113-154198" fmla="*/ 1472557 h 3006470"/>
                        <a:gd name="connsiteX114-154199" fmla="*/ 5660706 w 6006665"/>
                        <a:gd name="connsiteY114-154200" fmla="*/ 1440742 h 3006470"/>
                        <a:gd name="connsiteX115-154201" fmla="*/ 5669644 w 6006665"/>
                        <a:gd name="connsiteY115-154202" fmla="*/ 1415717 h 3006470"/>
                        <a:gd name="connsiteX116-154203" fmla="*/ 5640799 w 6006665"/>
                        <a:gd name="connsiteY116-154204" fmla="*/ 1429380 h 3006470"/>
                        <a:gd name="connsiteX117-154205" fmla="*/ 5656705 w 6006665"/>
                        <a:gd name="connsiteY117-154206" fmla="*/ 1472557 h 3006470"/>
                        <a:gd name="connsiteX118-154207" fmla="*/ 5633981 w 6006665"/>
                        <a:gd name="connsiteY118-154208" fmla="*/ 1511189 h 3006470"/>
                        <a:gd name="connsiteX119-154209" fmla="*/ 5586259 w 6006665"/>
                        <a:gd name="connsiteY119-154210" fmla="*/ 1547548 h 3006470"/>
                        <a:gd name="connsiteX120-154211" fmla="*/ 5575676 w 6006665"/>
                        <a:gd name="connsiteY120-154212" fmla="*/ 1546540 h 3006470"/>
                        <a:gd name="connsiteX121-154213" fmla="*/ 5574353 w 6006665"/>
                        <a:gd name="connsiteY121-154214" fmla="*/ 1547548 h 3006470"/>
                        <a:gd name="connsiteX122-154215" fmla="*/ 5539436 w 6006665"/>
                        <a:gd name="connsiteY122-154216" fmla="*/ 1544223 h 3006470"/>
                        <a:gd name="connsiteX123-154217" fmla="*/ 5570352 w 6006665"/>
                        <a:gd name="connsiteY123-154218" fmla="*/ 1586180 h 3006470"/>
                        <a:gd name="connsiteX124-154219" fmla="*/ 5593077 w 6006665"/>
                        <a:gd name="connsiteY124-154220" fmla="*/ 1649809 h 3006470"/>
                        <a:gd name="connsiteX125-154221" fmla="*/ 5608984 w 6006665"/>
                        <a:gd name="connsiteY125-154222" fmla="*/ 1677079 h 3006470"/>
                        <a:gd name="connsiteX126-154223" fmla="*/ 5613529 w 6006665"/>
                        <a:gd name="connsiteY126-154224" fmla="*/ 1708893 h 3006470"/>
                        <a:gd name="connsiteX127-154225" fmla="*/ 5608984 w 6006665"/>
                        <a:gd name="connsiteY127-154226" fmla="*/ 1731618 h 3006470"/>
                        <a:gd name="connsiteX128-154227" fmla="*/ 5597799 w 6006665"/>
                        <a:gd name="connsiteY128-154228" fmla="*/ 1728009 h 3006470"/>
                        <a:gd name="connsiteX129-154229" fmla="*/ 5597077 w 6006665"/>
                        <a:gd name="connsiteY129-154230" fmla="*/ 1731618 h 3006470"/>
                        <a:gd name="connsiteX130-154231" fmla="*/ 5534271 w 6006665"/>
                        <a:gd name="connsiteY130-154232" fmla="*/ 1711358 h 3006470"/>
                        <a:gd name="connsiteX131-154233" fmla="*/ 5436277 w 6006665"/>
                        <a:gd name="connsiteY131-154234" fmla="*/ 1767977 h 3006470"/>
                        <a:gd name="connsiteX132-154235" fmla="*/ 5397645 w 6006665"/>
                        <a:gd name="connsiteY132-154236" fmla="*/ 1779340 h 3006470"/>
                        <a:gd name="connsiteX133-154237" fmla="*/ 5345378 w 6006665"/>
                        <a:gd name="connsiteY133-154238" fmla="*/ 1833879 h 3006470"/>
                        <a:gd name="connsiteX134-154239" fmla="*/ 5290839 w 6006665"/>
                        <a:gd name="connsiteY134-154240" fmla="*/ 1881600 h 3006470"/>
                        <a:gd name="connsiteX135-154241" fmla="*/ 5274932 w 6006665"/>
                        <a:gd name="connsiteY135-154242" fmla="*/ 1913415 h 3006470"/>
                        <a:gd name="connsiteX136-154243" fmla="*/ 5267238 w 6006665"/>
                        <a:gd name="connsiteY136-154244" fmla="*/ 1904988 h 3006470"/>
                        <a:gd name="connsiteX137-154245" fmla="*/ 5263025 w 6006665"/>
                        <a:gd name="connsiteY137-154246" fmla="*/ 1913415 h 3006470"/>
                        <a:gd name="connsiteX138-154247" fmla="*/ 5219538 w 6006665"/>
                        <a:gd name="connsiteY138-154248" fmla="*/ 1865787 h 3006470"/>
                        <a:gd name="connsiteX139-154249" fmla="*/ 5129494 w 6006665"/>
                        <a:gd name="connsiteY139-154250" fmla="*/ 1920232 h 3006470"/>
                        <a:gd name="connsiteX140-154251" fmla="*/ 5126389 w 6006665"/>
                        <a:gd name="connsiteY140-154252" fmla="*/ 1914910 h 3006470"/>
                        <a:gd name="connsiteX141-154253" fmla="*/ 5117587 w 6006665"/>
                        <a:gd name="connsiteY141-154254" fmla="*/ 1920232 h 3006470"/>
                        <a:gd name="connsiteX142-154255" fmla="*/ 5105544 w 6006665"/>
                        <a:gd name="connsiteY142-154256" fmla="*/ 1899586 h 3006470"/>
                        <a:gd name="connsiteX143-154257" fmla="*/ 5074955 w 6006665"/>
                        <a:gd name="connsiteY143-154258" fmla="*/ 1924777 h 3006470"/>
                        <a:gd name="connsiteX144-154259" fmla="*/ 5065718 w 6006665"/>
                        <a:gd name="connsiteY144-154260" fmla="*/ 1922578 h 3006470"/>
                        <a:gd name="connsiteX145-154261" fmla="*/ 5063048 w 6006665"/>
                        <a:gd name="connsiteY145-154262" fmla="*/ 1924777 h 3006470"/>
                        <a:gd name="connsiteX146-154263" fmla="*/ 5026594 w 6006665"/>
                        <a:gd name="connsiteY146-154264" fmla="*/ 1916098 h 3006470"/>
                        <a:gd name="connsiteX147-154265" fmla="*/ 5015871 w 6006665"/>
                        <a:gd name="connsiteY147-154266" fmla="*/ 1961137 h 3006470"/>
                        <a:gd name="connsiteX148-154267" fmla="*/ 4974967 w 6006665"/>
                        <a:gd name="connsiteY148-154268" fmla="*/ 2027038 h 3006470"/>
                        <a:gd name="connsiteX149-154269" fmla="*/ 4974967 w 6006665"/>
                        <a:gd name="connsiteY149-154270" fmla="*/ 2058853 h 3006470"/>
                        <a:gd name="connsiteX150-154271" fmla="*/ 5015871 w 6006665"/>
                        <a:gd name="connsiteY150-154272" fmla="*/ 2074760 h 3006470"/>
                        <a:gd name="connsiteX151-154273" fmla="*/ 5011326 w 6006665"/>
                        <a:gd name="connsiteY151-154274" fmla="*/ 2172476 h 3006470"/>
                        <a:gd name="connsiteX152-154275" fmla="*/ 4999419 w 6006665"/>
                        <a:gd name="connsiteY152-154276" fmla="*/ 2172476 h 3006470"/>
                        <a:gd name="connsiteX153-154277" fmla="*/ 4974967 w 6006665"/>
                        <a:gd name="connsiteY153-154278" fmla="*/ 2172476 h 3006470"/>
                        <a:gd name="connsiteX154-154279" fmla="*/ 4963605 w 6006665"/>
                        <a:gd name="connsiteY154-154280" fmla="*/ 2224742 h 3006470"/>
                        <a:gd name="connsiteX155-154281" fmla="*/ 4974967 w 6006665"/>
                        <a:gd name="connsiteY155-154282" fmla="*/ 2252012 h 3006470"/>
                        <a:gd name="connsiteX156-154283" fmla="*/ 4909065 w 6006665"/>
                        <a:gd name="connsiteY156-154284" fmla="*/ 2286099 h 3006470"/>
                        <a:gd name="connsiteX157-154285" fmla="*/ 4897703 w 6006665"/>
                        <a:gd name="connsiteY157-154286" fmla="*/ 2354273 h 3006470"/>
                        <a:gd name="connsiteX158-154287" fmla="*/ 4845437 w 6006665"/>
                        <a:gd name="connsiteY158-154288" fmla="*/ 2370180 h 3006470"/>
                        <a:gd name="connsiteX159-154289" fmla="*/ 4834074 w 6006665"/>
                        <a:gd name="connsiteY159-154290" fmla="*/ 2429264 h 3006470"/>
                        <a:gd name="connsiteX160-154291" fmla="*/ 4779535 w 6006665"/>
                        <a:gd name="connsiteY160-154292" fmla="*/ 2488348 h 3006470"/>
                        <a:gd name="connsiteX161-154293" fmla="*/ 4777225 w 6006665"/>
                        <a:gd name="connsiteY161-154294" fmla="*/ 2477952 h 3006470"/>
                        <a:gd name="connsiteX162-154295" fmla="*/ 4767628 w 6006665"/>
                        <a:gd name="connsiteY162-154296" fmla="*/ 2488348 h 3006470"/>
                        <a:gd name="connsiteX163-154297" fmla="*/ 4758538 w 6006665"/>
                        <a:gd name="connsiteY163-154298" fmla="*/ 2447444 h 3006470"/>
                        <a:gd name="connsiteX164-154299" fmla="*/ 4742631 w 6006665"/>
                        <a:gd name="connsiteY164-154300" fmla="*/ 2361090 h 3006470"/>
                        <a:gd name="connsiteX165-154301" fmla="*/ 4715361 w 6006665"/>
                        <a:gd name="connsiteY165-154302" fmla="*/ 2220198 h 3006470"/>
                        <a:gd name="connsiteX166-154303" fmla="*/ 4735813 w 6006665"/>
                        <a:gd name="connsiteY166-154304" fmla="*/ 2129299 h 3006470"/>
                        <a:gd name="connsiteX167-154305" fmla="*/ 4767628 w 6006665"/>
                        <a:gd name="connsiteY167-154306" fmla="*/ 2086122 h 3006470"/>
                        <a:gd name="connsiteX168-154307" fmla="*/ 4767628 w 6006665"/>
                        <a:gd name="connsiteY168-154308" fmla="*/ 2058853 h 3006470"/>
                        <a:gd name="connsiteX169-154309" fmla="*/ 4826712 w 6006665"/>
                        <a:gd name="connsiteY169-154310" fmla="*/ 2042945 h 3006470"/>
                        <a:gd name="connsiteX170-154311" fmla="*/ 4892613 w 6006665"/>
                        <a:gd name="connsiteY170-154312" fmla="*/ 1952047 h 3006470"/>
                        <a:gd name="connsiteX171-154313" fmla="*/ 4956243 w 6006665"/>
                        <a:gd name="connsiteY171-154314" fmla="*/ 1877056 h 3006470"/>
                        <a:gd name="connsiteX172-154315" fmla="*/ 5022143 w 6006665"/>
                        <a:gd name="connsiteY172-154316" fmla="*/ 1817971 h 3006470"/>
                        <a:gd name="connsiteX173-154317" fmla="*/ 5046694 w 6006665"/>
                        <a:gd name="connsiteY173-154318" fmla="*/ 1710844 h 3006470"/>
                        <a:gd name="connsiteX174-154319" fmla="*/ 5015871 w 6006665"/>
                        <a:gd name="connsiteY174-154320" fmla="*/ 1715711 h 3006470"/>
                        <a:gd name="connsiteX175-154321" fmla="*/ 4995419 w 6006665"/>
                        <a:gd name="connsiteY175-154322" fmla="*/ 1779340 h 3006470"/>
                        <a:gd name="connsiteX176-154323" fmla="*/ 4904521 w 6006665"/>
                        <a:gd name="connsiteY176-154324" fmla="*/ 1865693 h 3006470"/>
                        <a:gd name="connsiteX177-154325" fmla="*/ 4901708 w 6006665"/>
                        <a:gd name="connsiteY177-154326" fmla="*/ 1857053 h 3006470"/>
                        <a:gd name="connsiteX178-154327" fmla="*/ 4892613 w 6006665"/>
                        <a:gd name="connsiteY178-154328" fmla="*/ 1865693 h 3006470"/>
                        <a:gd name="connsiteX179-154329" fmla="*/ 4861835 w 6006665"/>
                        <a:gd name="connsiteY179-154330" fmla="*/ 1771159 h 3006470"/>
                        <a:gd name="connsiteX180-154331" fmla="*/ 4779535 w 6006665"/>
                        <a:gd name="connsiteY180-154332" fmla="*/ 1795247 h 3006470"/>
                        <a:gd name="connsiteX181-154333" fmla="*/ 4684091 w 6006665"/>
                        <a:gd name="connsiteY181-154334" fmla="*/ 1920232 h 3006470"/>
                        <a:gd name="connsiteX182-154335" fmla="*/ 4715906 w 6006665"/>
                        <a:gd name="connsiteY182-154336" fmla="*/ 1967954 h 3006470"/>
                        <a:gd name="connsiteX183-154337" fmla="*/ 4636369 w 6006665"/>
                        <a:gd name="connsiteY183-154338" fmla="*/ 1983861 h 3006470"/>
                        <a:gd name="connsiteX184-154339" fmla="*/ 4577285 w 6006665"/>
                        <a:gd name="connsiteY184-154340" fmla="*/ 1988406 h 3006470"/>
                        <a:gd name="connsiteX185-154341" fmla="*/ 4577373 w 6006665"/>
                        <a:gd name="connsiteY185-154342" fmla="*/ 1987484 h 3006470"/>
                        <a:gd name="connsiteX186-154343" fmla="*/ 4565379 w 6006665"/>
                        <a:gd name="connsiteY186-154344" fmla="*/ 1988406 h 3006470"/>
                        <a:gd name="connsiteX187-154345" fmla="*/ 4569923 w 6006665"/>
                        <a:gd name="connsiteY187-154346" fmla="*/ 1940685 h 3006470"/>
                        <a:gd name="connsiteX188-154347" fmla="*/ 4520081 w 6006665"/>
                        <a:gd name="connsiteY188-154348" fmla="*/ 1931099 h 3006470"/>
                        <a:gd name="connsiteX189-154349" fmla="*/ 4475025 w 6006665"/>
                        <a:gd name="connsiteY189-154350" fmla="*/ 1961137 h 3006470"/>
                        <a:gd name="connsiteX190-154351" fmla="*/ 4464394 w 6006665"/>
                        <a:gd name="connsiteY190-154352" fmla="*/ 1960286 h 3006470"/>
                        <a:gd name="connsiteX191-154353" fmla="*/ 4463118 w 6006665"/>
                        <a:gd name="connsiteY191-154354" fmla="*/ 1961137 h 3006470"/>
                        <a:gd name="connsiteX192-154355" fmla="*/ 4357637 w 6006665"/>
                        <a:gd name="connsiteY192-154356" fmla="*/ 1952698 h 3006470"/>
                        <a:gd name="connsiteX193-154357" fmla="*/ 4243233 w 6006665"/>
                        <a:gd name="connsiteY193-154358" fmla="*/ 1972499 h 3006470"/>
                        <a:gd name="connsiteX194-154359" fmla="*/ 4125065 w 6006665"/>
                        <a:gd name="connsiteY194-154360" fmla="*/ 2106574 h 3006470"/>
                        <a:gd name="connsiteX195-154361" fmla="*/ 3984173 w 6006665"/>
                        <a:gd name="connsiteY195-154362" fmla="*/ 2263374 h 3006470"/>
                        <a:gd name="connsiteX196-154363" fmla="*/ 4038712 w 6006665"/>
                        <a:gd name="connsiteY196-154364" fmla="*/ 2267919 h 3006470"/>
                        <a:gd name="connsiteX197-154365" fmla="*/ 4059164 w 6006665"/>
                        <a:gd name="connsiteY197-154366" fmla="*/ 2311096 h 3006470"/>
                        <a:gd name="connsiteX198-154367" fmla="*/ 4087782 w 6006665"/>
                        <a:gd name="connsiteY198-154368" fmla="*/ 2319513 h 3006470"/>
                        <a:gd name="connsiteX199-154369" fmla="*/ 4106341 w 6006665"/>
                        <a:gd name="connsiteY199-154370" fmla="*/ 2290644 h 3006470"/>
                        <a:gd name="connsiteX200-154371" fmla="*/ 4117411 w 6006665"/>
                        <a:gd name="connsiteY200-154372" fmla="*/ 2291946 h 3006470"/>
                        <a:gd name="connsiteX201-154373" fmla="*/ 4118248 w 6006665"/>
                        <a:gd name="connsiteY201-154374" fmla="*/ 2290644 h 3006470"/>
                        <a:gd name="connsiteX202-154375" fmla="*/ 4156880 w 6006665"/>
                        <a:gd name="connsiteY202-154376" fmla="*/ 2295189 h 3006470"/>
                        <a:gd name="connsiteX203-154377" fmla="*/ 4211419 w 6006665"/>
                        <a:gd name="connsiteY203-154378" fmla="*/ 2365635 h 3006470"/>
                        <a:gd name="connsiteX204-154379" fmla="*/ 4215964 w 6006665"/>
                        <a:gd name="connsiteY204-154380" fmla="*/ 2413357 h 3006470"/>
                        <a:gd name="connsiteX205-154381" fmla="*/ 4184149 w 6006665"/>
                        <a:gd name="connsiteY205-154382" fmla="*/ 2472441 h 3006470"/>
                        <a:gd name="connsiteX206-154383" fmla="*/ 4177332 w 6006665"/>
                        <a:gd name="connsiteY206-154384" fmla="*/ 2542887 h 3006470"/>
                        <a:gd name="connsiteX207-154385" fmla="*/ 4161425 w 6006665"/>
                        <a:gd name="connsiteY207-154386" fmla="*/ 2629241 h 3006470"/>
                        <a:gd name="connsiteX208-154387" fmla="*/ 4109158 w 6006665"/>
                        <a:gd name="connsiteY208-154388" fmla="*/ 2708777 h 3006470"/>
                        <a:gd name="connsiteX209-154389" fmla="*/ 4097796 w 6006665"/>
                        <a:gd name="connsiteY209-154390" fmla="*/ 2747409 h 3006470"/>
                        <a:gd name="connsiteX210-154391" fmla="*/ 4043257 w 6006665"/>
                        <a:gd name="connsiteY210-154392" fmla="*/ 2806493 h 3006470"/>
                        <a:gd name="connsiteX211-154393" fmla="*/ 3995535 w 6006665"/>
                        <a:gd name="connsiteY211-154394" fmla="*/ 2865577 h 3006470"/>
                        <a:gd name="connsiteX212-154395" fmla="*/ 3975083 w 6006665"/>
                        <a:gd name="connsiteY212-154396" fmla="*/ 2897392 h 3006470"/>
                        <a:gd name="connsiteX213-154397" fmla="*/ 3925089 w 6006665"/>
                        <a:gd name="connsiteY213-154398" fmla="*/ 2924661 h 3006470"/>
                        <a:gd name="connsiteX214-154399" fmla="*/ 3913182 w 6006665"/>
                        <a:gd name="connsiteY214-154400" fmla="*/ 2924661 h 3006470"/>
                        <a:gd name="connsiteX215-154401" fmla="*/ 3904637 w 6006665"/>
                        <a:gd name="connsiteY215-154402" fmla="*/ 2924661 h 3006470"/>
                        <a:gd name="connsiteX216-154403" fmla="*/ 3892729 w 6006665"/>
                        <a:gd name="connsiteY216-154404" fmla="*/ 2924661 h 3006470"/>
                        <a:gd name="connsiteX217-154405" fmla="*/ 3871063 w 6006665"/>
                        <a:gd name="connsiteY217-154406" fmla="*/ 2908412 h 3006470"/>
                        <a:gd name="connsiteX218-154407" fmla="*/ 3829645 w 6006665"/>
                        <a:gd name="connsiteY218-154408" fmla="*/ 2936024 h 3006470"/>
                        <a:gd name="connsiteX219-154409" fmla="*/ 3822828 w 6006665"/>
                        <a:gd name="connsiteY219-154410" fmla="*/ 2956476 h 3006470"/>
                        <a:gd name="connsiteX220-154411" fmla="*/ 3818283 w 6006665"/>
                        <a:gd name="connsiteY220-154412" fmla="*/ 2947386 h 3006470"/>
                        <a:gd name="connsiteX221-154413" fmla="*/ 3818283 w 6006665"/>
                        <a:gd name="connsiteY221-154414" fmla="*/ 2935660 h 3006470"/>
                        <a:gd name="connsiteX222-154415" fmla="*/ 3817738 w 6006665"/>
                        <a:gd name="connsiteY222-154416" fmla="*/ 2936024 h 3006470"/>
                        <a:gd name="connsiteX223-154417" fmla="*/ 3810921 w 6006665"/>
                        <a:gd name="connsiteY223-154418" fmla="*/ 2956476 h 3006470"/>
                        <a:gd name="connsiteX224-154419" fmla="*/ 3806376 w 6006665"/>
                        <a:gd name="connsiteY224-154420" fmla="*/ 2947386 h 3006470"/>
                        <a:gd name="connsiteX225-154421" fmla="*/ 3806376 w 6006665"/>
                        <a:gd name="connsiteY225-154422" fmla="*/ 2920116 h 3006470"/>
                        <a:gd name="connsiteX226-154423" fmla="*/ 3818283 w 6006665"/>
                        <a:gd name="connsiteY226-154424" fmla="*/ 2920116 h 3006470"/>
                        <a:gd name="connsiteX227-154425" fmla="*/ 3826828 w 6006665"/>
                        <a:gd name="connsiteY227-154426" fmla="*/ 2920116 h 3006470"/>
                        <a:gd name="connsiteX228-154427" fmla="*/ 3833645 w 6006665"/>
                        <a:gd name="connsiteY228-154428" fmla="*/ 2861032 h 3006470"/>
                        <a:gd name="connsiteX229-154429" fmla="*/ 3822283 w 6006665"/>
                        <a:gd name="connsiteY229-154430" fmla="*/ 2817856 h 3006470"/>
                        <a:gd name="connsiteX230-154431" fmla="*/ 3849553 w 6006665"/>
                        <a:gd name="connsiteY230-154432" fmla="*/ 2795131 h 3006470"/>
                        <a:gd name="connsiteX231-154433" fmla="*/ 3858814 w 6006665"/>
                        <a:gd name="connsiteY231-154434" fmla="*/ 2797336 h 3006470"/>
                        <a:gd name="connsiteX232-154435" fmla="*/ 3861460 w 6006665"/>
                        <a:gd name="connsiteY232-154436" fmla="*/ 2795131 h 3006470"/>
                        <a:gd name="connsiteX233-154437" fmla="*/ 3898487 w 6006665"/>
                        <a:gd name="connsiteY233-154438" fmla="*/ 2803947 h 3006470"/>
                        <a:gd name="connsiteX234-154439" fmla="*/ 3919999 w 6006665"/>
                        <a:gd name="connsiteY234-154440" fmla="*/ 2758772 h 3006470"/>
                        <a:gd name="connsiteX235-154441" fmla="*/ 3935906 w 6006665"/>
                        <a:gd name="connsiteY235-154442" fmla="*/ 2699687 h 3006470"/>
                        <a:gd name="connsiteX236-154443" fmla="*/ 3947269 w 6006665"/>
                        <a:gd name="connsiteY236-154444" fmla="*/ 2676963 h 3006470"/>
                        <a:gd name="connsiteX237-154445" fmla="*/ 3966292 w 6006665"/>
                        <a:gd name="connsiteY237-154446" fmla="*/ 2632575 h 3006470"/>
                        <a:gd name="connsiteX238-154447" fmla="*/ 3915999 w 6006665"/>
                        <a:gd name="connsiteY238-154448" fmla="*/ 2645148 h 3006470"/>
                        <a:gd name="connsiteX239-154449" fmla="*/ 3888729 w 6006665"/>
                        <a:gd name="connsiteY239-154450" fmla="*/ 2667873 h 3006470"/>
                        <a:gd name="connsiteX240-154451" fmla="*/ 3876822 w 6006665"/>
                        <a:gd name="connsiteY240-154452" fmla="*/ 2667873 h 3006470"/>
                        <a:gd name="connsiteX241-154453" fmla="*/ 3829645 w 6006665"/>
                        <a:gd name="connsiteY241-154454" fmla="*/ 2667873 h 3006470"/>
                        <a:gd name="connsiteX242-154455" fmla="*/ 3817738 w 6006665"/>
                        <a:gd name="connsiteY242-154456" fmla="*/ 2667873 h 3006470"/>
                        <a:gd name="connsiteX243-154457" fmla="*/ 3801831 w 6006665"/>
                        <a:gd name="connsiteY243-154458" fmla="*/ 2613334 h 3006470"/>
                        <a:gd name="connsiteX244-154459" fmla="*/ 3758654 w 6006665"/>
                        <a:gd name="connsiteY244-154460" fmla="*/ 2574702 h 3006470"/>
                        <a:gd name="connsiteX245-154461" fmla="*/ 3692753 w 6006665"/>
                        <a:gd name="connsiteY245-154462" fmla="*/ 2558795 h 3006470"/>
                        <a:gd name="connsiteX246-154463" fmla="*/ 3683663 w 6006665"/>
                        <a:gd name="connsiteY246-154464" fmla="*/ 2499711 h 3006470"/>
                        <a:gd name="connsiteX247-154465" fmla="*/ 3672301 w 6006665"/>
                        <a:gd name="connsiteY247-154466" fmla="*/ 2467896 h 3006470"/>
                        <a:gd name="connsiteX248-154467" fmla="*/ 3656393 w 6006665"/>
                        <a:gd name="connsiteY248-154468" fmla="*/ 2440627 h 3006470"/>
                        <a:gd name="connsiteX249-154469" fmla="*/ 3633669 w 6006665"/>
                        <a:gd name="connsiteY249-154470" fmla="*/ 2381542 h 3006470"/>
                        <a:gd name="connsiteX250-154471" fmla="*/ 3601854 w 6006665"/>
                        <a:gd name="connsiteY250-154472" fmla="*/ 2361090 h 3006470"/>
                        <a:gd name="connsiteX251-154473" fmla="*/ 3545995 w 6006665"/>
                        <a:gd name="connsiteY251-154474" fmla="*/ 2339606 h 3006470"/>
                        <a:gd name="connsiteX252-154475" fmla="*/ 3506955 w 6006665"/>
                        <a:gd name="connsiteY252-154476" fmla="*/ 2345183 h 3006470"/>
                        <a:gd name="connsiteX253-154477" fmla="*/ 3463779 w 6006665"/>
                        <a:gd name="connsiteY253-154478" fmla="*/ 2354273 h 3006470"/>
                        <a:gd name="connsiteX254-154479" fmla="*/ 3431964 w 6006665"/>
                        <a:gd name="connsiteY254-154480" fmla="*/ 2381542 h 3006470"/>
                        <a:gd name="connsiteX255-154481" fmla="*/ 3452416 w 6006665"/>
                        <a:gd name="connsiteY255-154482" fmla="*/ 2397450 h 3006470"/>
                        <a:gd name="connsiteX256-154483" fmla="*/ 3452416 w 6006665"/>
                        <a:gd name="connsiteY256-154484" fmla="*/ 2429264 h 3006470"/>
                        <a:gd name="connsiteX257-154485" fmla="*/ 3431964 w 6006665"/>
                        <a:gd name="connsiteY257-154486" fmla="*/ 2451989 h 3006470"/>
                        <a:gd name="connsiteX258-154487" fmla="*/ 3400150 w 6006665"/>
                        <a:gd name="connsiteY258-154488" fmla="*/ 2511073 h 3006470"/>
                        <a:gd name="connsiteX259-154489" fmla="*/ 3400150 w 6006665"/>
                        <a:gd name="connsiteY259-154490" fmla="*/ 2538343 h 3006470"/>
                        <a:gd name="connsiteX260-154491" fmla="*/ 3350155 w 6006665"/>
                        <a:gd name="connsiteY260-154492" fmla="*/ 2570157 h 3006470"/>
                        <a:gd name="connsiteX261-154493" fmla="*/ 3342342 w 6006665"/>
                        <a:gd name="connsiteY261-154494" fmla="*/ 2567553 h 3006470"/>
                        <a:gd name="connsiteX262-154495" fmla="*/ 3338249 w 6006665"/>
                        <a:gd name="connsiteY262-154496" fmla="*/ 2570157 h 3006470"/>
                        <a:gd name="connsiteX263-154497" fmla="*/ 3290527 w 6006665"/>
                        <a:gd name="connsiteY263-154498" fmla="*/ 2554250 h 3006470"/>
                        <a:gd name="connsiteX264-154499" fmla="*/ 3259257 w 6006665"/>
                        <a:gd name="connsiteY264-154500" fmla="*/ 2554250 h 3006470"/>
                        <a:gd name="connsiteX265-154501" fmla="*/ 3247350 w 6006665"/>
                        <a:gd name="connsiteY265-154502" fmla="*/ 2554250 h 3006470"/>
                        <a:gd name="connsiteX266-154503" fmla="*/ 3231443 w 6006665"/>
                        <a:gd name="connsiteY266-154504" fmla="*/ 2538343 h 3006470"/>
                        <a:gd name="connsiteX267-154505" fmla="*/ 3213271 w 6006665"/>
                        <a:gd name="connsiteY267-154506" fmla="*/ 2533799 h 3006470"/>
                        <a:gd name="connsiteX268-154507" fmla="*/ 3168359 w 6006665"/>
                        <a:gd name="connsiteY268-154508" fmla="*/ 2570157 h 3006470"/>
                        <a:gd name="connsiteX269-154509" fmla="*/ 3120637 w 6006665"/>
                        <a:gd name="connsiteY269-154510" fmla="*/ 2581519 h 3006470"/>
                        <a:gd name="connsiteX270-154511" fmla="*/ 3082005 w 6006665"/>
                        <a:gd name="connsiteY270-154512" fmla="*/ 2597427 h 3006470"/>
                        <a:gd name="connsiteX271-154513" fmla="*/ 3074460 w 6006665"/>
                        <a:gd name="connsiteY271-154514" fmla="*/ 2595630 h 3006470"/>
                        <a:gd name="connsiteX272-154515" fmla="*/ 3070098 w 6006665"/>
                        <a:gd name="connsiteY272-154516" fmla="*/ 2597427 h 3006470"/>
                        <a:gd name="connsiteX273-154517" fmla="*/ 3022376 w 6006665"/>
                        <a:gd name="connsiteY273-154518" fmla="*/ 2586064 h 3006470"/>
                        <a:gd name="connsiteX274-154519" fmla="*/ 3000196 w 6006665"/>
                        <a:gd name="connsiteY274-154520" fmla="*/ 2586064 h 3006470"/>
                        <a:gd name="connsiteX275-154521" fmla="*/ 2988289 w 6006665"/>
                        <a:gd name="connsiteY275-154522" fmla="*/ 2586064 h 3006470"/>
                        <a:gd name="connsiteX276-154523" fmla="*/ 2967837 w 6006665"/>
                        <a:gd name="connsiteY276-154524" fmla="*/ 2554250 h 3006470"/>
                        <a:gd name="connsiteX277-154525" fmla="*/ 2929205 w 6006665"/>
                        <a:gd name="connsiteY277-154526" fmla="*/ 2526980 h 3006470"/>
                        <a:gd name="connsiteX278-154527" fmla="*/ 2902153 w 6006665"/>
                        <a:gd name="connsiteY278-154528" fmla="*/ 2523116 h 3006470"/>
                        <a:gd name="connsiteX279-154529" fmla="*/ 2861576 w 6006665"/>
                        <a:gd name="connsiteY279-154530" fmla="*/ 2526980 h 3006470"/>
                        <a:gd name="connsiteX280-154531" fmla="*/ 2822944 w 6006665"/>
                        <a:gd name="connsiteY280-154532" fmla="*/ 2538343 h 3006470"/>
                        <a:gd name="connsiteX281-154533" fmla="*/ 2818139 w 6006665"/>
                        <a:gd name="connsiteY281-154534" fmla="*/ 2536254 h 3006470"/>
                        <a:gd name="connsiteX282-154535" fmla="*/ 2811037 w 6006665"/>
                        <a:gd name="connsiteY282-154536" fmla="*/ 2538343 h 3006470"/>
                        <a:gd name="connsiteX283-154537" fmla="*/ 2758770 w 6006665"/>
                        <a:gd name="connsiteY283-154538" fmla="*/ 2515618 h 3006470"/>
                        <a:gd name="connsiteX284-154539" fmla="*/ 2751953 w 6006665"/>
                        <a:gd name="connsiteY284-154540" fmla="*/ 2472441 h 3006470"/>
                        <a:gd name="connsiteX285-154541" fmla="*/ 2708776 w 6006665"/>
                        <a:gd name="connsiteY285-154542" fmla="*/ 2456534 h 3006470"/>
                        <a:gd name="connsiteX286-154543" fmla="*/ 2676962 w 6006665"/>
                        <a:gd name="connsiteY286-154544" fmla="*/ 2451989 h 3006470"/>
                        <a:gd name="connsiteX287-154545" fmla="*/ 2642534 w 6006665"/>
                        <a:gd name="connsiteY287-154546" fmla="*/ 2430245 h 3006470"/>
                        <a:gd name="connsiteX288-154547" fmla="*/ 2609333 w 6006665"/>
                        <a:gd name="connsiteY288-154548" fmla="*/ 2488348 h 3006470"/>
                        <a:gd name="connsiteX289-154549" fmla="*/ 2625240 w 6006665"/>
                        <a:gd name="connsiteY289-154550" fmla="*/ 2522435 h 3006470"/>
                        <a:gd name="connsiteX290-154551" fmla="*/ 2586608 w 6006665"/>
                        <a:gd name="connsiteY290-154552" fmla="*/ 2558795 h 3006470"/>
                        <a:gd name="connsiteX291-154553" fmla="*/ 2577105 w 6006665"/>
                        <a:gd name="connsiteY291-154554" fmla="*/ 2556532 h 3006470"/>
                        <a:gd name="connsiteX292-154555" fmla="*/ 2574701 w 6006665"/>
                        <a:gd name="connsiteY292-154556" fmla="*/ 2558795 h 3006470"/>
                        <a:gd name="connsiteX293-154557" fmla="*/ 2526979 w 6006665"/>
                        <a:gd name="connsiteY293-154558" fmla="*/ 2547432 h 3006470"/>
                        <a:gd name="connsiteX294-154559" fmla="*/ 2490620 w 6006665"/>
                        <a:gd name="connsiteY294-154560" fmla="*/ 2542887 h 3006470"/>
                        <a:gd name="connsiteX295-154561" fmla="*/ 2463350 w 6006665"/>
                        <a:gd name="connsiteY295-154562" fmla="*/ 2515618 h 3006470"/>
                        <a:gd name="connsiteX296-154563" fmla="*/ 2436625 w 6006665"/>
                        <a:gd name="connsiteY296-154564" fmla="*/ 2515618 h 3006470"/>
                        <a:gd name="connsiteX297-154565" fmla="*/ 2424718 w 6006665"/>
                        <a:gd name="connsiteY297-154566" fmla="*/ 2515618 h 3006470"/>
                        <a:gd name="connsiteX298-154567" fmla="*/ 2398858 w 6006665"/>
                        <a:gd name="connsiteY298-154568" fmla="*/ 2502687 h 3006470"/>
                        <a:gd name="connsiteX299-154569" fmla="*/ 2350272 w 6006665"/>
                        <a:gd name="connsiteY299-154570" fmla="*/ 2526980 h 3006470"/>
                        <a:gd name="connsiteX300-154571" fmla="*/ 2282098 w 6006665"/>
                        <a:gd name="connsiteY300-154572" fmla="*/ 2574702 h 3006470"/>
                        <a:gd name="connsiteX301-154573" fmla="*/ 2238921 w 6006665"/>
                        <a:gd name="connsiteY301-154574" fmla="*/ 2586064 h 3006470"/>
                        <a:gd name="connsiteX302-154575" fmla="*/ 2227559 w 6006665"/>
                        <a:gd name="connsiteY302-154576" fmla="*/ 2590609 h 3006470"/>
                        <a:gd name="connsiteX303-154577" fmla="*/ 2225178 w 6006665"/>
                        <a:gd name="connsiteY303-154578" fmla="*/ 2586799 h 3006470"/>
                        <a:gd name="connsiteX304-154579" fmla="*/ 2215652 w 6006665"/>
                        <a:gd name="connsiteY304-154580" fmla="*/ 2590609 h 3006470"/>
                        <a:gd name="connsiteX305-154581" fmla="*/ 2193596 w 6006665"/>
                        <a:gd name="connsiteY305-154582" fmla="*/ 2555320 h 3006470"/>
                        <a:gd name="connsiteX306-154583" fmla="*/ 2157112 w 6006665"/>
                        <a:gd name="connsiteY306-154584" fmla="*/ 2558795 h 3006470"/>
                        <a:gd name="connsiteX307-154585" fmla="*/ 2156291 w 6006665"/>
                        <a:gd name="connsiteY307-154586" fmla="*/ 2557739 h 3006470"/>
                        <a:gd name="connsiteX308-154587" fmla="*/ 2145205 w 6006665"/>
                        <a:gd name="connsiteY308-154588" fmla="*/ 2558795 h 3006470"/>
                        <a:gd name="connsiteX309-154589" fmla="*/ 2129298 w 6006665"/>
                        <a:gd name="connsiteY309-154590" fmla="*/ 2538343 h 3006470"/>
                        <a:gd name="connsiteX310-154591" fmla="*/ 2102029 w 6006665"/>
                        <a:gd name="connsiteY310-154592" fmla="*/ 2526980 h 3006470"/>
                        <a:gd name="connsiteX311-154593" fmla="*/ 2086121 w 6006665"/>
                        <a:gd name="connsiteY311-154594" fmla="*/ 2495166 h 3006470"/>
                        <a:gd name="connsiteX312-154595" fmla="*/ 2070005 w 6006665"/>
                        <a:gd name="connsiteY312-154596" fmla="*/ 2486212 h 3006470"/>
                        <a:gd name="connsiteX313-154597" fmla="*/ 2027582 w 6006665"/>
                        <a:gd name="connsiteY313-154598" fmla="*/ 2499711 h 3006470"/>
                        <a:gd name="connsiteX314-154599" fmla="*/ 2023845 w 6006665"/>
                        <a:gd name="connsiteY314-154600" fmla="*/ 2497111 h 3006470"/>
                        <a:gd name="connsiteX315-154601" fmla="*/ 2018675 w 6006665"/>
                        <a:gd name="connsiteY315-154602" fmla="*/ 2499711 h 3006470"/>
                        <a:gd name="connsiteX316-154603" fmla="*/ 1971363 w 6006665"/>
                        <a:gd name="connsiteY316-154604" fmla="*/ 2468885 h 3006470"/>
                        <a:gd name="connsiteX317-154605" fmla="*/ 1952591 w 6006665"/>
                        <a:gd name="connsiteY317-154606" fmla="*/ 2495166 h 3006470"/>
                        <a:gd name="connsiteX318-154607" fmla="*/ 1947518 w 6006665"/>
                        <a:gd name="connsiteY318-154608" fmla="*/ 2485599 h 3006470"/>
                        <a:gd name="connsiteX319-154609" fmla="*/ 1940684 w 6006665"/>
                        <a:gd name="connsiteY319-154610" fmla="*/ 2495166 h 3006470"/>
                        <a:gd name="connsiteX320-154611" fmla="*/ 1861147 w 6006665"/>
                        <a:gd name="connsiteY320-154612" fmla="*/ 2345183 h 3006470"/>
                        <a:gd name="connsiteX321-154613" fmla="*/ 1811153 w 6006665"/>
                        <a:gd name="connsiteY321-154614" fmla="*/ 2295189 h 3006470"/>
                        <a:gd name="connsiteX322-154615" fmla="*/ 1813950 w 6006665"/>
                        <a:gd name="connsiteY322-154616" fmla="*/ 2292043 h 3006470"/>
                        <a:gd name="connsiteX323-154617" fmla="*/ 798179 w 6006665"/>
                        <a:gd name="connsiteY323-154618" fmla="*/ 2979201 h 3006470"/>
                        <a:gd name="connsiteX324-154619" fmla="*/ 775455 w 6006665"/>
                        <a:gd name="connsiteY324-154620" fmla="*/ 2995108 h 3006470"/>
                        <a:gd name="connsiteX325-154621" fmla="*/ 770910 w 6006665"/>
                        <a:gd name="connsiteY325-154622" fmla="*/ 3006470 h 3006470"/>
                        <a:gd name="connsiteX326-154623" fmla="*/ 759003 w 6006665"/>
                        <a:gd name="connsiteY326-154624" fmla="*/ 3006470 h 3006470"/>
                        <a:gd name="connsiteX327-154625" fmla="*/ 755003 w 6006665"/>
                        <a:gd name="connsiteY327-154626" fmla="*/ 3006470 h 3006470"/>
                        <a:gd name="connsiteX328-154627" fmla="*/ 743096 w 6006665"/>
                        <a:gd name="connsiteY328-154628" fmla="*/ 3006470 h 3006470"/>
                        <a:gd name="connsiteX329-154629" fmla="*/ 715826 w 6006665"/>
                        <a:gd name="connsiteY329-154630" fmla="*/ 2972383 h 3006470"/>
                        <a:gd name="connsiteX330-154631" fmla="*/ 704464 w 6006665"/>
                        <a:gd name="connsiteY330-154632" fmla="*/ 2972383 h 3006470"/>
                        <a:gd name="connsiteX331-154633" fmla="*/ 684012 w 6006665"/>
                        <a:gd name="connsiteY331-154634" fmla="*/ 2963293 h 3006470"/>
                        <a:gd name="connsiteX332-154635" fmla="*/ 672649 w 6006665"/>
                        <a:gd name="connsiteY332-154636" fmla="*/ 2940569 h 3006470"/>
                        <a:gd name="connsiteX333-154637" fmla="*/ 645222 w 6006665"/>
                        <a:gd name="connsiteY333-154638" fmla="*/ 2932732 h 3006470"/>
                        <a:gd name="connsiteX334-154639" fmla="*/ 625472 w 6006665"/>
                        <a:gd name="connsiteY334-154640" fmla="*/ 2936024 h 3006470"/>
                        <a:gd name="connsiteX335-154641" fmla="*/ 623771 w 6006665"/>
                        <a:gd name="connsiteY335-154642" fmla="*/ 2934323 h 3006470"/>
                        <a:gd name="connsiteX336-154643" fmla="*/ 613565 w 6006665"/>
                        <a:gd name="connsiteY336-154644" fmla="*/ 2936024 h 3006470"/>
                        <a:gd name="connsiteX337-154645" fmla="*/ 609020 w 6006665"/>
                        <a:gd name="connsiteY337-154646" fmla="*/ 2931479 h 3006470"/>
                        <a:gd name="connsiteX338-154647" fmla="*/ 559026 w 6006665"/>
                        <a:gd name="connsiteY338-154648" fmla="*/ 2904209 h 3006470"/>
                        <a:gd name="connsiteX339-154649" fmla="*/ 506760 w 6006665"/>
                        <a:gd name="connsiteY339-154650" fmla="*/ 2897392 h 3006470"/>
                        <a:gd name="connsiteX340-154651" fmla="*/ 483280 w 6006665"/>
                        <a:gd name="connsiteY340-154652" fmla="*/ 2890683 h 3006470"/>
                        <a:gd name="connsiteX341-154653" fmla="*/ 480035 w 6006665"/>
                        <a:gd name="connsiteY341-154654" fmla="*/ 2892847 h 3006470"/>
                        <a:gd name="connsiteX342-154655" fmla="*/ 475042 w 6006665"/>
                        <a:gd name="connsiteY342-154656" fmla="*/ 2888329 h 3006470"/>
                        <a:gd name="connsiteX343-154657" fmla="*/ 474945 w 6006665"/>
                        <a:gd name="connsiteY343-154658" fmla="*/ 2888302 h 3006470"/>
                        <a:gd name="connsiteX344-154659" fmla="*/ 468128 w 6006665"/>
                        <a:gd name="connsiteY344-154660" fmla="*/ 2892847 h 3006470"/>
                        <a:gd name="connsiteX345-154661" fmla="*/ 420406 w 6006665"/>
                        <a:gd name="connsiteY345-154662" fmla="*/ 2849670 h 3006470"/>
                        <a:gd name="connsiteX346-154663" fmla="*/ 381774 w 6006665"/>
                        <a:gd name="connsiteY346-154664" fmla="*/ 2833763 h 3006470"/>
                        <a:gd name="connsiteX347-154665" fmla="*/ 349960 w 6006665"/>
                        <a:gd name="connsiteY347-154666" fmla="*/ 2801948 h 3006470"/>
                        <a:gd name="connsiteX348-154667" fmla="*/ 377229 w 6006665"/>
                        <a:gd name="connsiteY348-154668" fmla="*/ 2795131 h 3006470"/>
                        <a:gd name="connsiteX349-154669" fmla="*/ 404499 w 6006665"/>
                        <a:gd name="connsiteY349-154670" fmla="*/ 2747409 h 3006470"/>
                        <a:gd name="connsiteX350-154671" fmla="*/ 388591 w 6006665"/>
                        <a:gd name="connsiteY350-154672" fmla="*/ 2731502 h 3006470"/>
                        <a:gd name="connsiteX351-154673" fmla="*/ 440858 w 6006665"/>
                        <a:gd name="connsiteY351-154674" fmla="*/ 2704232 h 3006470"/>
                        <a:gd name="connsiteX352-154675" fmla="*/ 440858 w 6006665"/>
                        <a:gd name="connsiteY352-154676" fmla="*/ 2701176 h 3006470"/>
                        <a:gd name="connsiteX353-154677" fmla="*/ 416406 w 6006665"/>
                        <a:gd name="connsiteY353-154678" fmla="*/ 2704232 h 3006470"/>
                        <a:gd name="connsiteX354-154679" fmla="*/ 416406 w 6006665"/>
                        <a:gd name="connsiteY354-154680" fmla="*/ 2702744 h 3006470"/>
                        <a:gd name="connsiteX355-154681" fmla="*/ 404499 w 6006665"/>
                        <a:gd name="connsiteY355-154682" fmla="*/ 2704232 h 3006470"/>
                        <a:gd name="connsiteX356-154683" fmla="*/ 404499 w 6006665"/>
                        <a:gd name="connsiteY356-154684" fmla="*/ 2683780 h 3006470"/>
                        <a:gd name="connsiteX357-154685" fmla="*/ 424951 w 6006665"/>
                        <a:gd name="connsiteY357-154686" fmla="*/ 2667873 h 3006470"/>
                        <a:gd name="connsiteX358-154687" fmla="*/ 463583 w 6006665"/>
                        <a:gd name="connsiteY358-154688" fmla="*/ 2661056 h 3006470"/>
                        <a:gd name="connsiteX359-154689" fmla="*/ 468128 w 6006665"/>
                        <a:gd name="connsiteY359-154690" fmla="*/ 2645148 h 3006470"/>
                        <a:gd name="connsiteX360-154691" fmla="*/ 456765 w 6006665"/>
                        <a:gd name="connsiteY360-154692" fmla="*/ 2613334 h 3006470"/>
                        <a:gd name="connsiteX361-154693" fmla="*/ 474945 w 6006665"/>
                        <a:gd name="connsiteY361-154694" fmla="*/ 2586064 h 3006470"/>
                        <a:gd name="connsiteX362-154695" fmla="*/ 474945 w 6006665"/>
                        <a:gd name="connsiteY362-154696" fmla="*/ 2565612 h 3006470"/>
                        <a:gd name="connsiteX363-154697" fmla="*/ 420406 w 6006665"/>
                        <a:gd name="connsiteY363-154698" fmla="*/ 2547432 h 3006470"/>
                        <a:gd name="connsiteX364-154699" fmla="*/ 409588 w 6006665"/>
                        <a:gd name="connsiteY364-154700" fmla="*/ 2547432 h 3006470"/>
                        <a:gd name="connsiteX365-154701" fmla="*/ 397681 w 6006665"/>
                        <a:gd name="connsiteY365-154702" fmla="*/ 2547432 h 3006470"/>
                        <a:gd name="connsiteX366-154703" fmla="*/ 379485 w 6006665"/>
                        <a:gd name="connsiteY366-154704" fmla="*/ 2525193 h 3006470"/>
                        <a:gd name="connsiteX367-154705" fmla="*/ 357322 w 6006665"/>
                        <a:gd name="connsiteY367-154706" fmla="*/ 2531525 h 3006470"/>
                        <a:gd name="connsiteX368-154707" fmla="*/ 352842 w 6006665"/>
                        <a:gd name="connsiteY368-154708" fmla="*/ 2529403 h 3006470"/>
                        <a:gd name="connsiteX369-154709" fmla="*/ 345415 w 6006665"/>
                        <a:gd name="connsiteY369-154710" fmla="*/ 2531525 h 3006470"/>
                        <a:gd name="connsiteX370-154711" fmla="*/ 302238 w 6006665"/>
                        <a:gd name="connsiteY370-154712" fmla="*/ 2511073 h 3006470"/>
                        <a:gd name="connsiteX371-154713" fmla="*/ 302238 w 6006665"/>
                        <a:gd name="connsiteY371-154714" fmla="*/ 2499711 h 3006470"/>
                        <a:gd name="connsiteX372-154715" fmla="*/ 286331 w 6006665"/>
                        <a:gd name="connsiteY372-154716" fmla="*/ 2472441 h 3006470"/>
                        <a:gd name="connsiteX373-154717" fmla="*/ 270968 w 6006665"/>
                        <a:gd name="connsiteY373-154718" fmla="*/ 2472441 h 3006470"/>
                        <a:gd name="connsiteX374-154719" fmla="*/ 259061 w 6006665"/>
                        <a:gd name="connsiteY374-154720" fmla="*/ 2472441 h 3006470"/>
                        <a:gd name="connsiteX375-154721" fmla="*/ 254516 w 6006665"/>
                        <a:gd name="connsiteY375-154722" fmla="*/ 2456534 h 3006470"/>
                        <a:gd name="connsiteX376-154723" fmla="*/ 263606 w 6006665"/>
                        <a:gd name="connsiteY376-154724" fmla="*/ 2440627 h 3006470"/>
                        <a:gd name="connsiteX377-154725" fmla="*/ 243991 w 6006665"/>
                        <a:gd name="connsiteY377-154726" fmla="*/ 2410114 h 3006470"/>
                        <a:gd name="connsiteX378-154727" fmla="*/ 216429 w 6006665"/>
                        <a:gd name="connsiteY378-154728" fmla="*/ 2413357 h 3006470"/>
                        <a:gd name="connsiteX379-154729" fmla="*/ 212956 w 6006665"/>
                        <a:gd name="connsiteY379-154730" fmla="*/ 2412365 h 3006470"/>
                        <a:gd name="connsiteX380-154731" fmla="*/ 204522 w 6006665"/>
                        <a:gd name="connsiteY380-154732" fmla="*/ 2413357 h 3006470"/>
                        <a:gd name="connsiteX381-154733" fmla="*/ 199623 w 6006665"/>
                        <a:gd name="connsiteY381-154734" fmla="*/ 2411957 h 3006470"/>
                        <a:gd name="connsiteX382-154735" fmla="*/ 195977 w 6006665"/>
                        <a:gd name="connsiteY382-154736" fmla="*/ 2424719 h 3006470"/>
                        <a:gd name="connsiteX383-154737" fmla="*/ 184968 w 6006665"/>
                        <a:gd name="connsiteY383-154738" fmla="*/ 2421574 h 3006470"/>
                        <a:gd name="connsiteX384-154739" fmla="*/ 184070 w 6006665"/>
                        <a:gd name="connsiteY384-154740" fmla="*/ 2424719 h 3006470"/>
                        <a:gd name="connsiteX385-154741" fmla="*/ 168163 w 6006665"/>
                        <a:gd name="connsiteY385-154742" fmla="*/ 2420184 h 3006470"/>
                        <a:gd name="connsiteX386-154743" fmla="*/ 156800 w 6006665"/>
                        <a:gd name="connsiteY386-154744" fmla="*/ 2381542 h 3006470"/>
                        <a:gd name="connsiteX387-154745" fmla="*/ 152255 w 6006665"/>
                        <a:gd name="connsiteY387-154746" fmla="*/ 2365635 h 3006470"/>
                        <a:gd name="connsiteX388-154747" fmla="*/ 156800 w 6006665"/>
                        <a:gd name="connsiteY388-154748" fmla="*/ 2361090 h 3006470"/>
                        <a:gd name="connsiteX389-154749" fmla="*/ 168707 w 6006665"/>
                        <a:gd name="connsiteY389-154750" fmla="*/ 2361090 h 3006470"/>
                        <a:gd name="connsiteX390-154751" fmla="*/ 188615 w 6006665"/>
                        <a:gd name="connsiteY390-154752" fmla="*/ 2361090 h 3006470"/>
                        <a:gd name="connsiteX391-154753" fmla="*/ 199977 w 6006665"/>
                        <a:gd name="connsiteY391-154754" fmla="*/ 2349728 h 3006470"/>
                        <a:gd name="connsiteX392-154755" fmla="*/ 188615 w 6006665"/>
                        <a:gd name="connsiteY392-154756" fmla="*/ 2327003 h 3006470"/>
                        <a:gd name="connsiteX393-154757" fmla="*/ 168163 w 6006665"/>
                        <a:gd name="connsiteY393-154758" fmla="*/ 2317914 h 3006470"/>
                        <a:gd name="connsiteX394-154759" fmla="*/ 168163 w 6006665"/>
                        <a:gd name="connsiteY394-154760" fmla="*/ 2311096 h 3006470"/>
                        <a:gd name="connsiteX395-154761" fmla="*/ 152255 w 6006665"/>
                        <a:gd name="connsiteY395-154762" fmla="*/ 2295189 h 3006470"/>
                        <a:gd name="connsiteX396-154763" fmla="*/ 129531 w 6006665"/>
                        <a:gd name="connsiteY396-154764" fmla="*/ 2258829 h 3006470"/>
                        <a:gd name="connsiteX397-154765" fmla="*/ 140893 w 6006665"/>
                        <a:gd name="connsiteY397-154766" fmla="*/ 2236105 h 3006470"/>
                        <a:gd name="connsiteX398-154767" fmla="*/ 136348 w 6006665"/>
                        <a:gd name="connsiteY398-154768" fmla="*/ 2208835 h 3006470"/>
                        <a:gd name="connsiteX399-154769" fmla="*/ 103789 w 6006665"/>
                        <a:gd name="connsiteY399-154770" fmla="*/ 2195428 h 3006470"/>
                        <a:gd name="connsiteX400-154771" fmla="*/ 93716 w 6006665"/>
                        <a:gd name="connsiteY400-154772" fmla="*/ 2199745 h 3006470"/>
                        <a:gd name="connsiteX401-154773" fmla="*/ 91868 w 6006665"/>
                        <a:gd name="connsiteY401-154774" fmla="*/ 2195434 h 3006470"/>
                        <a:gd name="connsiteX402-154775" fmla="*/ 81809 w 6006665"/>
                        <a:gd name="connsiteY402-154776" fmla="*/ 2199745 h 3006470"/>
                        <a:gd name="connsiteX403-154777" fmla="*/ 74992 w 6006665"/>
                        <a:gd name="connsiteY403-154778" fmla="*/ 2183838 h 3006470"/>
                        <a:gd name="connsiteX404-154779" fmla="*/ 34087 w 6006665"/>
                        <a:gd name="connsiteY404-154780" fmla="*/ 2172476 h 3006470"/>
                        <a:gd name="connsiteX405-154781" fmla="*/ 22725 w 6006665"/>
                        <a:gd name="connsiteY405-154782" fmla="*/ 2129299 h 3006470"/>
                        <a:gd name="connsiteX406-154783" fmla="*/ 22725 w 6006665"/>
                        <a:gd name="connsiteY406-154784" fmla="*/ 2097484 h 3006470"/>
                        <a:gd name="connsiteX407-154785" fmla="*/ 0 w 6006665"/>
                        <a:gd name="connsiteY407-154786" fmla="*/ 2081577 h 3006470"/>
                        <a:gd name="connsiteX408-154787" fmla="*/ 15907 w 6006665"/>
                        <a:gd name="connsiteY408-154788" fmla="*/ 2058853 h 3006470"/>
                        <a:gd name="connsiteX409-154789" fmla="*/ 6818 w 6006665"/>
                        <a:gd name="connsiteY409-154790" fmla="*/ 1995224 h 3006470"/>
                        <a:gd name="connsiteX410-154791" fmla="*/ 34087 w 6006665"/>
                        <a:gd name="connsiteY410-154792" fmla="*/ 1952047 h 3006470"/>
                        <a:gd name="connsiteX411-154793" fmla="*/ 27270 w 6006665"/>
                        <a:gd name="connsiteY411-154794" fmla="*/ 1940685 h 3006470"/>
                        <a:gd name="connsiteX412-154795" fmla="*/ 70447 w 6006665"/>
                        <a:gd name="connsiteY412-154796" fmla="*/ 1902053 h 3006470"/>
                        <a:gd name="connsiteX413-154797" fmla="*/ 27270 w 6006665"/>
                        <a:gd name="connsiteY413-154798" fmla="*/ 1865693 h 3006470"/>
                        <a:gd name="connsiteX414-154799" fmla="*/ 109078 w 6006665"/>
                        <a:gd name="connsiteY414-154800" fmla="*/ 1767977 h 3006470"/>
                        <a:gd name="connsiteX415-154801" fmla="*/ 145438 w 6006665"/>
                        <a:gd name="connsiteY415-154802" fmla="*/ 1724800 h 3006470"/>
                        <a:gd name="connsiteX416-154803" fmla="*/ 156800 w 6006665"/>
                        <a:gd name="connsiteY416-154804" fmla="*/ 1681624 h 3006470"/>
                        <a:gd name="connsiteX417-154805" fmla="*/ 102261 w 6006665"/>
                        <a:gd name="connsiteY417-154806" fmla="*/ 1629357 h 3006470"/>
                        <a:gd name="connsiteX418-154807" fmla="*/ 118168 w 6006665"/>
                        <a:gd name="connsiteY418-154808" fmla="*/ 1574818 h 3006470"/>
                        <a:gd name="connsiteX419-154809" fmla="*/ 86354 w 6006665"/>
                        <a:gd name="connsiteY419-154810" fmla="*/ 1511189 h 3006470"/>
                        <a:gd name="connsiteX420-154811" fmla="*/ 298238 w 6006665"/>
                        <a:gd name="connsiteY420-154812" fmla="*/ 1554366 h 3006470"/>
                        <a:gd name="connsiteX421-154813" fmla="*/ 345959 w 6006665"/>
                        <a:gd name="connsiteY421-154814" fmla="*/ 1586180 h 3006470"/>
                        <a:gd name="connsiteX422-154815" fmla="*/ 362087 w 6006665"/>
                        <a:gd name="connsiteY422-154816" fmla="*/ 1595588 h 3006470"/>
                        <a:gd name="connsiteX423-154817" fmla="*/ 365867 w 6006665"/>
                        <a:gd name="connsiteY423-154818" fmla="*/ 1563455 h 3006470"/>
                        <a:gd name="connsiteX424-154819" fmla="*/ 345415 w 6006665"/>
                        <a:gd name="connsiteY424-154820" fmla="*/ 1527096 h 3006470"/>
                        <a:gd name="connsiteX425-154821" fmla="*/ 365867 w 6006665"/>
                        <a:gd name="connsiteY425-154822" fmla="*/ 1495281 h 3006470"/>
                        <a:gd name="connsiteX426-154823" fmla="*/ 374560 w 6006665"/>
                        <a:gd name="connsiteY426-154824" fmla="*/ 1500280 h 3006470"/>
                        <a:gd name="connsiteX427-154825" fmla="*/ 377774 w 6006665"/>
                        <a:gd name="connsiteY427-154826" fmla="*/ 1495281 h 3006470"/>
                        <a:gd name="connsiteX428-154827" fmla="*/ 461933 w 6006665"/>
                        <a:gd name="connsiteY428-154828" fmla="*/ 1543673 h 3006470"/>
                        <a:gd name="connsiteX429-154829" fmla="*/ 484035 w 6006665"/>
                        <a:gd name="connsiteY429-154830" fmla="*/ 1527096 h 3006470"/>
                        <a:gd name="connsiteX430-154831" fmla="*/ 463583 w 6006665"/>
                        <a:gd name="connsiteY430-154832" fmla="*/ 1461194 h 3006470"/>
                        <a:gd name="connsiteX431-154833" fmla="*/ 1677078 w 6006665"/>
                        <a:gd name="connsiteY431-154834" fmla="*/ 1370296 h 3006470"/>
                        <a:gd name="connsiteX432-154835" fmla="*/ 1720255 w 6006665"/>
                        <a:gd name="connsiteY432-154836" fmla="*/ 1349844 h 3006470"/>
                        <a:gd name="connsiteX433-154837" fmla="*/ 1731617 w 6006665"/>
                        <a:gd name="connsiteY433-154838" fmla="*/ 1299850 h 3006470"/>
                        <a:gd name="connsiteX434-154839" fmla="*/ 1758887 w 6006665"/>
                        <a:gd name="connsiteY434-154840" fmla="*/ 1256673 h 3006470"/>
                        <a:gd name="connsiteX435-154841" fmla="*/ 1736162 w 6006665"/>
                        <a:gd name="connsiteY435-154842" fmla="*/ 1197589 h 3006470"/>
                        <a:gd name="connsiteX436-154843" fmla="*/ 1758887 w 6006665"/>
                        <a:gd name="connsiteY436-154844" fmla="*/ 1133960 h 3006470"/>
                        <a:gd name="connsiteX437-154845" fmla="*/ 1704347 w 6006665"/>
                        <a:gd name="connsiteY437-154846" fmla="*/ 1070331 h 3006470"/>
                        <a:gd name="connsiteX438-154847" fmla="*/ 1736162 w 6006665"/>
                        <a:gd name="connsiteY438-154848" fmla="*/ 961252 h 3006470"/>
                        <a:gd name="connsiteX439-154849" fmla="*/ 1688440 w 6006665"/>
                        <a:gd name="connsiteY439-154850" fmla="*/ 865809 h 3006470"/>
                        <a:gd name="connsiteX440-154851" fmla="*/ 1752069 w 6006665"/>
                        <a:gd name="connsiteY440-154852" fmla="*/ 788545 h 3006470"/>
                        <a:gd name="connsiteX441-154853" fmla="*/ 1747524 w 6006665"/>
                        <a:gd name="connsiteY441-154854" fmla="*/ 704464 h 3006470"/>
                        <a:gd name="connsiteX442-154855" fmla="*/ 1763431 w 6006665"/>
                        <a:gd name="connsiteY442-154856" fmla="*/ 697647 h 3006470"/>
                        <a:gd name="connsiteX443-154857" fmla="*/ 1764877 w 6006665"/>
                        <a:gd name="connsiteY443-154858" fmla="*/ 702130 h 3006470"/>
                        <a:gd name="connsiteX444-154859" fmla="*/ 1775339 w 6006665"/>
                        <a:gd name="connsiteY444-154860" fmla="*/ 697647 h 3006470"/>
                        <a:gd name="connsiteX445-154861" fmla="*/ 1798063 w 6006665"/>
                        <a:gd name="connsiteY445-154862" fmla="*/ 768093 h 3006470"/>
                        <a:gd name="connsiteX446-154863" fmla="*/ 1791454 w 6006665"/>
                        <a:gd name="connsiteY446-154864" fmla="*/ 815304 h 3006470"/>
                        <a:gd name="connsiteX447-154865" fmla="*/ 1854330 w 6006665"/>
                        <a:gd name="connsiteY447-154866" fmla="*/ 772638 h 3006470"/>
                        <a:gd name="connsiteX448-154867" fmla="*/ 1931594 w 6006665"/>
                        <a:gd name="connsiteY448-154868" fmla="*/ 763548 h 3006470"/>
                        <a:gd name="connsiteX449-154869" fmla="*/ 1932772 w 6006665"/>
                        <a:gd name="connsiteY449-154870" fmla="*/ 764810 h 3006470"/>
                        <a:gd name="connsiteX450-154871" fmla="*/ 1943501 w 6006665"/>
                        <a:gd name="connsiteY450-154872" fmla="*/ 763548 h 3006470"/>
                        <a:gd name="connsiteX451-154873" fmla="*/ 1988608 w 6006665"/>
                        <a:gd name="connsiteY451-154874" fmla="*/ 811877 h 3006470"/>
                        <a:gd name="connsiteX452-154875" fmla="*/ 1963408 w 6006665"/>
                        <a:gd name="connsiteY452-154876" fmla="*/ 736278 h 3006470"/>
                        <a:gd name="connsiteX453-154877" fmla="*/ 1963408 w 6006665"/>
                        <a:gd name="connsiteY453-154878" fmla="*/ 595386 h 3006470"/>
                        <a:gd name="connsiteX454-154879" fmla="*/ 2027037 w 6006665"/>
                        <a:gd name="connsiteY454-154880" fmla="*/ 574934 h 3006470"/>
                        <a:gd name="connsiteX455-154881" fmla="*/ 2037269 w 6006665"/>
                        <a:gd name="connsiteY455-154882" fmla="*/ 575472 h 3006470"/>
                        <a:gd name="connsiteX456-154883" fmla="*/ 2038944 w 6006665"/>
                        <a:gd name="connsiteY456-154884" fmla="*/ 574934 h 3006470"/>
                        <a:gd name="connsiteX457-154885" fmla="*/ 2115414 w 6006665"/>
                        <a:gd name="connsiteY457-154886" fmla="*/ 578958 h 3006470"/>
                        <a:gd name="connsiteX458-154887" fmla="*/ 2192927 w 6006665"/>
                        <a:gd name="connsiteY458-154888" fmla="*/ 559026 h 3006470"/>
                        <a:gd name="connsiteX459-154889" fmla="*/ 2167930 w 6006665"/>
                        <a:gd name="connsiteY459-154890" fmla="*/ 493125 h 3006470"/>
                        <a:gd name="connsiteX460-154891" fmla="*/ 2204289 w 6006665"/>
                        <a:gd name="connsiteY460-154892" fmla="*/ 402226 h 3006470"/>
                        <a:gd name="connsiteX461-154893" fmla="*/ 2247466 w 6006665"/>
                        <a:gd name="connsiteY461-154894" fmla="*/ 397681 h 3006470"/>
                        <a:gd name="connsiteX462-154895" fmla="*/ 2317913 w 6006665"/>
                        <a:gd name="connsiteY462-154896" fmla="*/ 322690 h 3006470"/>
                        <a:gd name="connsiteX463-154897" fmla="*/ 2420183 w 6006665"/>
                        <a:gd name="connsiteY463-154898" fmla="*/ 304510 h 3006470"/>
                        <a:gd name="connsiteX464-154899" fmla="*/ 2429263 w 6006665"/>
                        <a:gd name="connsiteY464-154900" fmla="*/ 263606 h 3006470"/>
                        <a:gd name="connsiteX465-154901" fmla="*/ 2526979 w 6006665"/>
                        <a:gd name="connsiteY465-154902" fmla="*/ 252244 h 3006470"/>
                        <a:gd name="connsiteX466-154903" fmla="*/ 2528058 w 6006665"/>
                        <a:gd name="connsiteY466-154904" fmla="*/ 253503 h 3006470"/>
                        <a:gd name="connsiteX467-154905" fmla="*/ 2538886 w 6006665"/>
                        <a:gd name="connsiteY467-154906" fmla="*/ 252244 h 3006470"/>
                        <a:gd name="connsiteX468-154907" fmla="*/ 2560820 w 6006665"/>
                        <a:gd name="connsiteY468-154908" fmla="*/ 277833 h 3006470"/>
                        <a:gd name="connsiteX469-154909" fmla="*/ 2640602 w 6006665"/>
                        <a:gd name="connsiteY469-154910" fmla="*/ 202249 h 3006470"/>
                        <a:gd name="connsiteX470-154911" fmla="*/ 2652509 w 6006665"/>
                        <a:gd name="connsiteY470-154912" fmla="*/ 202249 h 3006470"/>
                        <a:gd name="connsiteX471-154913" fmla="*/ 2704231 w 6006665"/>
                        <a:gd name="connsiteY471-154914" fmla="*/ 202249 h 3006470"/>
                        <a:gd name="connsiteX472-154915" fmla="*/ 2715593 w 6006665"/>
                        <a:gd name="connsiteY472-154916" fmla="*/ 134075 h 3006470"/>
                        <a:gd name="connsiteX473-154917" fmla="*/ 2751953 w 6006665"/>
                        <a:gd name="connsiteY473-154918" fmla="*/ 68174 h 3006470"/>
                        <a:gd name="connsiteX474-154919" fmla="*/ 2838307 w 6006665"/>
                        <a:gd name="connsiteY474-154920" fmla="*/ 0 h 3006470"/>
                        <a:gd name="connsiteX0-154921" fmla="*/ 1791129 w 6006665"/>
                        <a:gd name="connsiteY0-154922" fmla="*/ 817622 h 3006470"/>
                        <a:gd name="connsiteX1-154923" fmla="*/ 1782156 w 6006665"/>
                        <a:gd name="connsiteY1-154924" fmla="*/ 881716 h 3006470"/>
                        <a:gd name="connsiteX2-154925" fmla="*/ 1809554 w 6006665"/>
                        <a:gd name="connsiteY2-154926" fmla="*/ 895415 h 3006470"/>
                        <a:gd name="connsiteX3-154927" fmla="*/ 1791129 w 6006665"/>
                        <a:gd name="connsiteY3-154928" fmla="*/ 817622 h 3006470"/>
                        <a:gd name="connsiteX4-154929" fmla="*/ 2838307 w 6006665"/>
                        <a:gd name="connsiteY4-154930" fmla="*/ 0 h 3006470"/>
                        <a:gd name="connsiteX5-154931" fmla="*/ 2844246 w 6006665"/>
                        <a:gd name="connsiteY5-154932" fmla="*/ 4711 h 3006470"/>
                        <a:gd name="connsiteX6-154933" fmla="*/ 2850213 w 6006665"/>
                        <a:gd name="connsiteY6-154934" fmla="*/ 0 h 3006470"/>
                        <a:gd name="connsiteX7-154935" fmla="*/ 2916115 w 6006665"/>
                        <a:gd name="connsiteY7-154936" fmla="*/ 52267 h 3006470"/>
                        <a:gd name="connsiteX8-154937" fmla="*/ 2861576 w 6006665"/>
                        <a:gd name="connsiteY8-154938" fmla="*/ 90899 h 3006470"/>
                        <a:gd name="connsiteX9-154939" fmla="*/ 2947929 w 6006665"/>
                        <a:gd name="connsiteY9-154940" fmla="*/ 118168 h 3006470"/>
                        <a:gd name="connsiteX10-154941" fmla="*/ 2957621 w 6006665"/>
                        <a:gd name="connsiteY10-154942" fmla="*/ 186006 h 3006470"/>
                        <a:gd name="connsiteX11-154943" fmla="*/ 2979199 w 6006665"/>
                        <a:gd name="connsiteY11-154944" fmla="*/ 161345 h 3006470"/>
                        <a:gd name="connsiteX12-154945" fmla="*/ 2991106 w 6006665"/>
                        <a:gd name="connsiteY12-154946" fmla="*/ 161345 h 3006470"/>
                        <a:gd name="connsiteX13-154947" fmla="*/ 3086005 w 6006665"/>
                        <a:gd name="connsiteY13-154948" fmla="*/ 161345 h 3006470"/>
                        <a:gd name="connsiteX14-154949" fmla="*/ 3097912 w 6006665"/>
                        <a:gd name="connsiteY14-154950" fmla="*/ 161345 h 3006470"/>
                        <a:gd name="connsiteX15-154951" fmla="*/ 3179721 w 6006665"/>
                        <a:gd name="connsiteY15-154952" fmla="*/ 236336 h 3006470"/>
                        <a:gd name="connsiteX16-154953" fmla="*/ 3211535 w 6006665"/>
                        <a:gd name="connsiteY16-154954" fmla="*/ 295420 h 3006470"/>
                        <a:gd name="connsiteX17-154955" fmla="*/ 3200173 w 6006665"/>
                        <a:gd name="connsiteY17-154956" fmla="*/ 370412 h 3006470"/>
                        <a:gd name="connsiteX18-154957" fmla="*/ 3161541 w 6006665"/>
                        <a:gd name="connsiteY18-154958" fmla="*/ 413589 h 3006470"/>
                        <a:gd name="connsiteX19-154959" fmla="*/ 3066097 w 6006665"/>
                        <a:gd name="connsiteY19-154960" fmla="*/ 488580 h 3006470"/>
                        <a:gd name="connsiteX20-154961" fmla="*/ 3034283 w 6006665"/>
                        <a:gd name="connsiteY20-154962" fmla="*/ 531757 h 3006470"/>
                        <a:gd name="connsiteX21-154963" fmla="*/ 3082005 w 6006665"/>
                        <a:gd name="connsiteY21-154964" fmla="*/ 547664 h 3006470"/>
                        <a:gd name="connsiteX22-154965" fmla="*/ 3129459 w 6006665"/>
                        <a:gd name="connsiteY22-154966" fmla="*/ 575345 h 3006470"/>
                        <a:gd name="connsiteX23-154967" fmla="*/ 3156451 w 6006665"/>
                        <a:gd name="connsiteY23-154968" fmla="*/ 552209 h 3006470"/>
                        <a:gd name="connsiteX24-154969" fmla="*/ 3158460 w 6006665"/>
                        <a:gd name="connsiteY24-154970" fmla="*/ 560693 h 3006470"/>
                        <a:gd name="connsiteX25-154971" fmla="*/ 3168359 w 6006665"/>
                        <a:gd name="connsiteY25-154972" fmla="*/ 552209 h 3006470"/>
                        <a:gd name="connsiteX26-154973" fmla="*/ 3184984 w 6006665"/>
                        <a:gd name="connsiteY26-154974" fmla="*/ 622402 h 3006470"/>
                        <a:gd name="connsiteX27-154975" fmla="*/ 3192811 w 6006665"/>
                        <a:gd name="connsiteY27-154976" fmla="*/ 606748 h 3006470"/>
                        <a:gd name="connsiteX28-154977" fmla="*/ 3251895 w 6006665"/>
                        <a:gd name="connsiteY28-154978" fmla="*/ 586296 h 3006470"/>
                        <a:gd name="connsiteX29-154979" fmla="*/ 3259833 w 6006665"/>
                        <a:gd name="connsiteY29-154980" fmla="*/ 587670 h 3006470"/>
                        <a:gd name="connsiteX30-154981" fmla="*/ 3263802 w 6006665"/>
                        <a:gd name="connsiteY30-154982" fmla="*/ 586296 h 3006470"/>
                        <a:gd name="connsiteX31-154983" fmla="*/ 3381970 w 6006665"/>
                        <a:gd name="connsiteY31-154984" fmla="*/ 606748 h 3006470"/>
                        <a:gd name="connsiteX32-154985" fmla="*/ 3388787 w 6006665"/>
                        <a:gd name="connsiteY32-154986" fmla="*/ 665832 h 3006470"/>
                        <a:gd name="connsiteX33-154987" fmla="*/ 3531529 w 6006665"/>
                        <a:gd name="connsiteY33-154988" fmla="*/ 686823 h 3006470"/>
                        <a:gd name="connsiteX34-154989" fmla="*/ 3538225 w 6006665"/>
                        <a:gd name="connsiteY34-154990" fmla="*/ 590841 h 3006470"/>
                        <a:gd name="connsiteX35-154991" fmla="*/ 3549910 w 6006665"/>
                        <a:gd name="connsiteY35-154992" fmla="*/ 594028 h 3006470"/>
                        <a:gd name="connsiteX36-154993" fmla="*/ 3550132 w 6006665"/>
                        <a:gd name="connsiteY36-154994" fmla="*/ 590841 h 3006470"/>
                        <a:gd name="connsiteX37-154995" fmla="*/ 3625123 w 6006665"/>
                        <a:gd name="connsiteY37-154996" fmla="*/ 611293 h 3006470"/>
                        <a:gd name="connsiteX38-154997" fmla="*/ 3672301 w 6006665"/>
                        <a:gd name="connsiteY38-154998" fmla="*/ 611293 h 3006470"/>
                        <a:gd name="connsiteX39-154999" fmla="*/ 3684207 w 6006665"/>
                        <a:gd name="connsiteY39-155000" fmla="*/ 611293 h 3006470"/>
                        <a:gd name="connsiteX40-155001" fmla="*/ 3743291 w 6006665"/>
                        <a:gd name="connsiteY40-155002" fmla="*/ 677194 h 3006470"/>
                        <a:gd name="connsiteX41-155003" fmla="*/ 3759199 w 6006665"/>
                        <a:gd name="connsiteY41-155004" fmla="*/ 756731 h 3006470"/>
                        <a:gd name="connsiteX42-155005" fmla="*/ 3738747 w 6006665"/>
                        <a:gd name="connsiteY42-155006" fmla="*/ 806725 h 3006470"/>
                        <a:gd name="connsiteX43-155007" fmla="*/ 3786469 w 6006665"/>
                        <a:gd name="connsiteY43-155008" fmla="*/ 897623 h 3006470"/>
                        <a:gd name="connsiteX44-155009" fmla="*/ 3835603 w 6006665"/>
                        <a:gd name="connsiteY44-155010" fmla="*/ 933529 h 3006470"/>
                        <a:gd name="connsiteX45-155011" fmla="*/ 3865460 w 6006665"/>
                        <a:gd name="connsiteY45-155012" fmla="*/ 822632 h 3006470"/>
                        <a:gd name="connsiteX46-155013" fmla="*/ 3875077 w 6006665"/>
                        <a:gd name="connsiteY46-155014" fmla="*/ 831139 h 3006470"/>
                        <a:gd name="connsiteX47-155015" fmla="*/ 3877367 w 6006665"/>
                        <a:gd name="connsiteY47-155016" fmla="*/ 822632 h 3006470"/>
                        <a:gd name="connsiteX48-155017" fmla="*/ 3932151 w 6006665"/>
                        <a:gd name="connsiteY48-155018" fmla="*/ 871095 h 3006470"/>
                        <a:gd name="connsiteX49-155019" fmla="*/ 3988173 w 6006665"/>
                        <a:gd name="connsiteY49-155020" fmla="*/ 843084 h 3006470"/>
                        <a:gd name="connsiteX50-155021" fmla="*/ 3993852 w 6006665"/>
                        <a:gd name="connsiteY50-155022" fmla="*/ 846199 h 3006470"/>
                        <a:gd name="connsiteX51-155023" fmla="*/ 4000080 w 6006665"/>
                        <a:gd name="connsiteY51-155024" fmla="*/ 843084 h 3006470"/>
                        <a:gd name="connsiteX52-155025" fmla="*/ 4062426 w 6006665"/>
                        <a:gd name="connsiteY52-155026" fmla="*/ 877274 h 3006470"/>
                        <a:gd name="connsiteX53-155027" fmla="*/ 4085889 w 6006665"/>
                        <a:gd name="connsiteY53-155028" fmla="*/ 849902 h 3006470"/>
                        <a:gd name="connsiteX54-155029" fmla="*/ 4095563 w 6006665"/>
                        <a:gd name="connsiteY54-155030" fmla="*/ 852506 h 3006470"/>
                        <a:gd name="connsiteX55-155031" fmla="*/ 4097796 w 6006665"/>
                        <a:gd name="connsiteY55-155032" fmla="*/ 849902 h 3006470"/>
                        <a:gd name="connsiteX56-155033" fmla="*/ 4144150 w 6006665"/>
                        <a:gd name="connsiteY56-155034" fmla="*/ 862382 h 3006470"/>
                        <a:gd name="connsiteX57-155035" fmla="*/ 4117703 w 6006665"/>
                        <a:gd name="connsiteY57-155036" fmla="*/ 752186 h 3006470"/>
                        <a:gd name="connsiteX58-155037" fmla="*/ 4165425 w 6006665"/>
                        <a:gd name="connsiteY58-155038" fmla="*/ 697647 h 3006470"/>
                        <a:gd name="connsiteX59-155039" fmla="*/ 4175231 w 6006665"/>
                        <a:gd name="connsiteY59-155040" fmla="*/ 700048 h 3006470"/>
                        <a:gd name="connsiteX60-155041" fmla="*/ 4177332 w 6006665"/>
                        <a:gd name="connsiteY60-155042" fmla="*/ 697647 h 3006470"/>
                        <a:gd name="connsiteX61-155043" fmla="*/ 4511384 w 6006665"/>
                        <a:gd name="connsiteY61-155044" fmla="*/ 779455 h 3006470"/>
                        <a:gd name="connsiteX62-155045" fmla="*/ 4543199 w 6006665"/>
                        <a:gd name="connsiteY62-155046" fmla="*/ 849902 h 3006470"/>
                        <a:gd name="connsiteX63-155047" fmla="*/ 4639242 w 6006665"/>
                        <a:gd name="connsiteY63-155048" fmla="*/ 932544 h 3006470"/>
                        <a:gd name="connsiteX64-155049" fmla="*/ 4774445 w 6006665"/>
                        <a:gd name="connsiteY64-155050" fmla="*/ 913531 h 3006470"/>
                        <a:gd name="connsiteX65-155051" fmla="*/ 4778496 w 6006665"/>
                        <a:gd name="connsiteY65-155052" fmla="*/ 914635 h 3006470"/>
                        <a:gd name="connsiteX66-155053" fmla="*/ 4786352 w 6006665"/>
                        <a:gd name="connsiteY66-155054" fmla="*/ 913531 h 3006470"/>
                        <a:gd name="connsiteX67-155055" fmla="*/ 4861343 w 6006665"/>
                        <a:gd name="connsiteY67-155056" fmla="*/ 933983 h 3006470"/>
                        <a:gd name="connsiteX68-155057" fmla="*/ 4893158 w 6006665"/>
                        <a:gd name="connsiteY68-155058" fmla="*/ 977160 h 3006470"/>
                        <a:gd name="connsiteX69-155059" fmla="*/ 4888613 w 6006665"/>
                        <a:gd name="connsiteY69-155060" fmla="*/ 1058968 h 3006470"/>
                        <a:gd name="connsiteX70-155061" fmla="*/ 4927677 w 6006665"/>
                        <a:gd name="connsiteY70-155062" fmla="*/ 1083640 h 3006470"/>
                        <a:gd name="connsiteX71-155063" fmla="*/ 4967605 w 6006665"/>
                        <a:gd name="connsiteY71-155064" fmla="*/ 1070331 h 3006470"/>
                        <a:gd name="connsiteX72-155065" fmla="*/ 5038051 w 6006665"/>
                        <a:gd name="connsiteY72-155066" fmla="*/ 1063513 h 3006470"/>
                        <a:gd name="connsiteX73-155067" fmla="*/ 5040730 w 6006665"/>
                        <a:gd name="connsiteY73-155068" fmla="*/ 1064406 h 3006470"/>
                        <a:gd name="connsiteX74-155069" fmla="*/ 5049958 w 6006665"/>
                        <a:gd name="connsiteY74-155070" fmla="*/ 1063513 h 3006470"/>
                        <a:gd name="connsiteX75-155071" fmla="*/ 5114249 w 6006665"/>
                        <a:gd name="connsiteY75-155072" fmla="*/ 1084944 h 3006470"/>
                        <a:gd name="connsiteX76-155073" fmla="*/ 5176671 w 6006665"/>
                        <a:gd name="connsiteY76-155074" fmla="*/ 1074876 h 3006470"/>
                        <a:gd name="connsiteX77-155075" fmla="*/ 5177801 w 6006665"/>
                        <a:gd name="connsiteY77-155076" fmla="*/ 1076614 h 3006470"/>
                        <a:gd name="connsiteX78-155077" fmla="*/ 5188578 w 6006665"/>
                        <a:gd name="connsiteY78-155078" fmla="*/ 1074876 h 3006470"/>
                        <a:gd name="connsiteX79-155079" fmla="*/ 5243719 w 6006665"/>
                        <a:gd name="connsiteY79-155080" fmla="*/ 1159707 h 3006470"/>
                        <a:gd name="connsiteX80-155081" fmla="*/ 5283477 w 6006665"/>
                        <a:gd name="connsiteY80-155082" fmla="*/ 1129415 h 3006470"/>
                        <a:gd name="connsiteX81-155083" fmla="*/ 5258480 w 6006665"/>
                        <a:gd name="connsiteY81-155084" fmla="*/ 1063513 h 3006470"/>
                        <a:gd name="connsiteX82-155085" fmla="*/ 5267570 w 6006665"/>
                        <a:gd name="connsiteY82-155086" fmla="*/ 1015792 h 3006470"/>
                        <a:gd name="connsiteX83-155087" fmla="*/ 5278896 w 6006665"/>
                        <a:gd name="connsiteY83-155088" fmla="*/ 1018841 h 3006470"/>
                        <a:gd name="connsiteX84-155089" fmla="*/ 5279477 w 6006665"/>
                        <a:gd name="connsiteY84-155090" fmla="*/ 1015792 h 3006470"/>
                        <a:gd name="connsiteX85-155091" fmla="*/ 5395510 w 6006665"/>
                        <a:gd name="connsiteY85-155092" fmla="*/ 1047031 h 3006470"/>
                        <a:gd name="connsiteX86-155093" fmla="*/ 5463001 w 6006665"/>
                        <a:gd name="connsiteY86-155094" fmla="*/ 1043061 h 3006470"/>
                        <a:gd name="connsiteX87-155095" fmla="*/ 5464386 w 6006665"/>
                        <a:gd name="connsiteY87-155096" fmla="*/ 1043680 h 3006470"/>
                        <a:gd name="connsiteX88-155097" fmla="*/ 5474909 w 6006665"/>
                        <a:gd name="connsiteY88-155098" fmla="*/ 1043061 h 3006470"/>
                        <a:gd name="connsiteX89-155099" fmla="*/ 5581715 w 6006665"/>
                        <a:gd name="connsiteY89-155100" fmla="*/ 1090783 h 3006470"/>
                        <a:gd name="connsiteX90-155101" fmla="*/ 5633981 w 6006665"/>
                        <a:gd name="connsiteY90-155102" fmla="*/ 1133960 h 3006470"/>
                        <a:gd name="connsiteX91-155103" fmla="*/ 5720335 w 6006665"/>
                        <a:gd name="connsiteY91-155104" fmla="*/ 1213496 h 3006470"/>
                        <a:gd name="connsiteX92-155105" fmla="*/ 5822595 w 6006665"/>
                        <a:gd name="connsiteY92-155106" fmla="*/ 1311212 h 3006470"/>
                        <a:gd name="connsiteX93-155107" fmla="*/ 5818051 w 6006665"/>
                        <a:gd name="connsiteY93-155108" fmla="*/ 1365751 h 3006470"/>
                        <a:gd name="connsiteX94-155109" fmla="*/ 5825679 w 6006665"/>
                        <a:gd name="connsiteY94-155110" fmla="*/ 1373379 h 3006470"/>
                        <a:gd name="connsiteX95-155111" fmla="*/ 5822051 w 6006665"/>
                        <a:gd name="connsiteY95-155112" fmla="*/ 1322574 h 3006470"/>
                        <a:gd name="connsiteX96-155113" fmla="*/ 5834092 w 6006665"/>
                        <a:gd name="connsiteY96-155114" fmla="*/ 1324447 h 3006470"/>
                        <a:gd name="connsiteX97-155115" fmla="*/ 5833958 w 6006665"/>
                        <a:gd name="connsiteY97-155116" fmla="*/ 1322574 h 3006470"/>
                        <a:gd name="connsiteX98-155117" fmla="*/ 5936219 w 6006665"/>
                        <a:gd name="connsiteY98-155118" fmla="*/ 1338481 h 3006470"/>
                        <a:gd name="connsiteX99-155119" fmla="*/ 6006665 w 6006665"/>
                        <a:gd name="connsiteY99-155120" fmla="*/ 1418018 h 3006470"/>
                        <a:gd name="connsiteX100-155121" fmla="*/ 5968033 w 6006665"/>
                        <a:gd name="connsiteY100-155122" fmla="*/ 1456650 h 3006470"/>
                        <a:gd name="connsiteX101-155123" fmla="*/ 5908949 w 6006665"/>
                        <a:gd name="connsiteY101-155124" fmla="*/ 1468012 h 3006470"/>
                        <a:gd name="connsiteX102-155125" fmla="*/ 5908949 w 6006665"/>
                        <a:gd name="connsiteY102-155126" fmla="*/ 1554366 h 3006470"/>
                        <a:gd name="connsiteX103-155127" fmla="*/ 5893042 w 6006665"/>
                        <a:gd name="connsiteY103-155128" fmla="*/ 1570273 h 3006470"/>
                        <a:gd name="connsiteX104-155129" fmla="*/ 5881135 w 6006665"/>
                        <a:gd name="connsiteY104-155130" fmla="*/ 1570273 h 3006470"/>
                        <a:gd name="connsiteX105-155131" fmla="*/ 5861227 w 6006665"/>
                        <a:gd name="connsiteY105-155132" fmla="*/ 1570273 h 3006470"/>
                        <a:gd name="connsiteX106-155133" fmla="*/ 5849321 w 6006665"/>
                        <a:gd name="connsiteY106-155134" fmla="*/ 1570273 h 3006470"/>
                        <a:gd name="connsiteX107-155135" fmla="*/ 5817506 w 6006665"/>
                        <a:gd name="connsiteY107-155136" fmla="*/ 1536186 h 3006470"/>
                        <a:gd name="connsiteX108-155137" fmla="*/ 5767511 w 6006665"/>
                        <a:gd name="connsiteY108-155138" fmla="*/ 1511189 h 3006470"/>
                        <a:gd name="connsiteX109-155139" fmla="*/ 5762967 w 6006665"/>
                        <a:gd name="connsiteY109-155140" fmla="*/ 1477102 h 3006470"/>
                        <a:gd name="connsiteX110-155141" fmla="*/ 5729132 w 6006665"/>
                        <a:gd name="connsiteY110-155142" fmla="*/ 1463170 h 3006470"/>
                        <a:gd name="connsiteX111-155143" fmla="*/ 5695337 w 6006665"/>
                        <a:gd name="connsiteY111-155144" fmla="*/ 1472557 h 3006470"/>
                        <a:gd name="connsiteX112-155145" fmla="*/ 5693366 w 6006665"/>
                        <a:gd name="connsiteY112-155146" fmla="*/ 1469797 h 3006470"/>
                        <a:gd name="connsiteX113-155147" fmla="*/ 5683431 w 6006665"/>
                        <a:gd name="connsiteY113-155148" fmla="*/ 1472557 h 3006470"/>
                        <a:gd name="connsiteX114-155149" fmla="*/ 5660706 w 6006665"/>
                        <a:gd name="connsiteY114-155150" fmla="*/ 1440742 h 3006470"/>
                        <a:gd name="connsiteX115-155151" fmla="*/ 5669644 w 6006665"/>
                        <a:gd name="connsiteY115-155152" fmla="*/ 1415717 h 3006470"/>
                        <a:gd name="connsiteX116-155153" fmla="*/ 5640799 w 6006665"/>
                        <a:gd name="connsiteY116-155154" fmla="*/ 1429380 h 3006470"/>
                        <a:gd name="connsiteX117-155155" fmla="*/ 5656705 w 6006665"/>
                        <a:gd name="connsiteY117-155156" fmla="*/ 1472557 h 3006470"/>
                        <a:gd name="connsiteX118-155157" fmla="*/ 5633981 w 6006665"/>
                        <a:gd name="connsiteY118-155158" fmla="*/ 1511189 h 3006470"/>
                        <a:gd name="connsiteX119-155159" fmla="*/ 5586259 w 6006665"/>
                        <a:gd name="connsiteY119-155160" fmla="*/ 1547548 h 3006470"/>
                        <a:gd name="connsiteX120-155161" fmla="*/ 5575676 w 6006665"/>
                        <a:gd name="connsiteY120-155162" fmla="*/ 1546540 h 3006470"/>
                        <a:gd name="connsiteX121-155163" fmla="*/ 5574353 w 6006665"/>
                        <a:gd name="connsiteY121-155164" fmla="*/ 1547548 h 3006470"/>
                        <a:gd name="connsiteX122-155165" fmla="*/ 5539436 w 6006665"/>
                        <a:gd name="connsiteY122-155166" fmla="*/ 1544223 h 3006470"/>
                        <a:gd name="connsiteX123-155167" fmla="*/ 5570352 w 6006665"/>
                        <a:gd name="connsiteY123-155168" fmla="*/ 1586180 h 3006470"/>
                        <a:gd name="connsiteX124-155169" fmla="*/ 5593077 w 6006665"/>
                        <a:gd name="connsiteY124-155170" fmla="*/ 1649809 h 3006470"/>
                        <a:gd name="connsiteX125-155171" fmla="*/ 5608984 w 6006665"/>
                        <a:gd name="connsiteY125-155172" fmla="*/ 1677079 h 3006470"/>
                        <a:gd name="connsiteX126-155173" fmla="*/ 5613529 w 6006665"/>
                        <a:gd name="connsiteY126-155174" fmla="*/ 1708893 h 3006470"/>
                        <a:gd name="connsiteX127-155175" fmla="*/ 5608984 w 6006665"/>
                        <a:gd name="connsiteY127-155176" fmla="*/ 1731618 h 3006470"/>
                        <a:gd name="connsiteX128-155177" fmla="*/ 5597799 w 6006665"/>
                        <a:gd name="connsiteY128-155178" fmla="*/ 1728009 h 3006470"/>
                        <a:gd name="connsiteX129-155179" fmla="*/ 5597077 w 6006665"/>
                        <a:gd name="connsiteY129-155180" fmla="*/ 1731618 h 3006470"/>
                        <a:gd name="connsiteX130-155181" fmla="*/ 5534271 w 6006665"/>
                        <a:gd name="connsiteY130-155182" fmla="*/ 1711358 h 3006470"/>
                        <a:gd name="connsiteX131-155183" fmla="*/ 5436277 w 6006665"/>
                        <a:gd name="connsiteY131-155184" fmla="*/ 1767977 h 3006470"/>
                        <a:gd name="connsiteX132-155185" fmla="*/ 5397645 w 6006665"/>
                        <a:gd name="connsiteY132-155186" fmla="*/ 1779340 h 3006470"/>
                        <a:gd name="connsiteX133-155187" fmla="*/ 5345378 w 6006665"/>
                        <a:gd name="connsiteY133-155188" fmla="*/ 1833879 h 3006470"/>
                        <a:gd name="connsiteX134-155189" fmla="*/ 5290839 w 6006665"/>
                        <a:gd name="connsiteY134-155190" fmla="*/ 1881600 h 3006470"/>
                        <a:gd name="connsiteX135-155191" fmla="*/ 5274932 w 6006665"/>
                        <a:gd name="connsiteY135-155192" fmla="*/ 1913415 h 3006470"/>
                        <a:gd name="connsiteX136-155193" fmla="*/ 5267238 w 6006665"/>
                        <a:gd name="connsiteY136-155194" fmla="*/ 1904988 h 3006470"/>
                        <a:gd name="connsiteX137-155195" fmla="*/ 5263025 w 6006665"/>
                        <a:gd name="connsiteY137-155196" fmla="*/ 1913415 h 3006470"/>
                        <a:gd name="connsiteX138-155197" fmla="*/ 5219538 w 6006665"/>
                        <a:gd name="connsiteY138-155198" fmla="*/ 1865787 h 3006470"/>
                        <a:gd name="connsiteX139-155199" fmla="*/ 5129494 w 6006665"/>
                        <a:gd name="connsiteY139-155200" fmla="*/ 1920232 h 3006470"/>
                        <a:gd name="connsiteX140-155201" fmla="*/ 5126389 w 6006665"/>
                        <a:gd name="connsiteY140-155202" fmla="*/ 1914910 h 3006470"/>
                        <a:gd name="connsiteX141-155203" fmla="*/ 5117587 w 6006665"/>
                        <a:gd name="connsiteY141-155204" fmla="*/ 1920232 h 3006470"/>
                        <a:gd name="connsiteX142-155205" fmla="*/ 5105544 w 6006665"/>
                        <a:gd name="connsiteY142-155206" fmla="*/ 1899586 h 3006470"/>
                        <a:gd name="connsiteX143-155207" fmla="*/ 5074955 w 6006665"/>
                        <a:gd name="connsiteY143-155208" fmla="*/ 1924777 h 3006470"/>
                        <a:gd name="connsiteX144-155209" fmla="*/ 5065718 w 6006665"/>
                        <a:gd name="connsiteY144-155210" fmla="*/ 1922578 h 3006470"/>
                        <a:gd name="connsiteX145-155211" fmla="*/ 5063048 w 6006665"/>
                        <a:gd name="connsiteY145-155212" fmla="*/ 1924777 h 3006470"/>
                        <a:gd name="connsiteX146-155213" fmla="*/ 5026594 w 6006665"/>
                        <a:gd name="connsiteY146-155214" fmla="*/ 1916098 h 3006470"/>
                        <a:gd name="connsiteX147-155215" fmla="*/ 5015871 w 6006665"/>
                        <a:gd name="connsiteY147-155216" fmla="*/ 1961137 h 3006470"/>
                        <a:gd name="connsiteX148-155217" fmla="*/ 4974967 w 6006665"/>
                        <a:gd name="connsiteY148-155218" fmla="*/ 2027038 h 3006470"/>
                        <a:gd name="connsiteX149-155219" fmla="*/ 4974967 w 6006665"/>
                        <a:gd name="connsiteY149-155220" fmla="*/ 2058853 h 3006470"/>
                        <a:gd name="connsiteX150-155221" fmla="*/ 5015871 w 6006665"/>
                        <a:gd name="connsiteY150-155222" fmla="*/ 2074760 h 3006470"/>
                        <a:gd name="connsiteX151-155223" fmla="*/ 5011326 w 6006665"/>
                        <a:gd name="connsiteY151-155224" fmla="*/ 2172476 h 3006470"/>
                        <a:gd name="connsiteX152-155225" fmla="*/ 4999419 w 6006665"/>
                        <a:gd name="connsiteY152-155226" fmla="*/ 2172476 h 3006470"/>
                        <a:gd name="connsiteX153-155227" fmla="*/ 4974967 w 6006665"/>
                        <a:gd name="connsiteY153-155228" fmla="*/ 2172476 h 3006470"/>
                        <a:gd name="connsiteX154-155229" fmla="*/ 4963605 w 6006665"/>
                        <a:gd name="connsiteY154-155230" fmla="*/ 2224742 h 3006470"/>
                        <a:gd name="connsiteX155-155231" fmla="*/ 4974967 w 6006665"/>
                        <a:gd name="connsiteY155-155232" fmla="*/ 2252012 h 3006470"/>
                        <a:gd name="connsiteX156-155233" fmla="*/ 4909065 w 6006665"/>
                        <a:gd name="connsiteY156-155234" fmla="*/ 2286099 h 3006470"/>
                        <a:gd name="connsiteX157-155235" fmla="*/ 4897703 w 6006665"/>
                        <a:gd name="connsiteY157-155236" fmla="*/ 2354273 h 3006470"/>
                        <a:gd name="connsiteX158-155237" fmla="*/ 4845437 w 6006665"/>
                        <a:gd name="connsiteY158-155238" fmla="*/ 2370180 h 3006470"/>
                        <a:gd name="connsiteX159-155239" fmla="*/ 4834074 w 6006665"/>
                        <a:gd name="connsiteY159-155240" fmla="*/ 2429264 h 3006470"/>
                        <a:gd name="connsiteX160-155241" fmla="*/ 4779535 w 6006665"/>
                        <a:gd name="connsiteY160-155242" fmla="*/ 2488348 h 3006470"/>
                        <a:gd name="connsiteX161-155243" fmla="*/ 4777225 w 6006665"/>
                        <a:gd name="connsiteY161-155244" fmla="*/ 2477952 h 3006470"/>
                        <a:gd name="connsiteX162-155245" fmla="*/ 4767628 w 6006665"/>
                        <a:gd name="connsiteY162-155246" fmla="*/ 2488348 h 3006470"/>
                        <a:gd name="connsiteX163-155247" fmla="*/ 4758538 w 6006665"/>
                        <a:gd name="connsiteY163-155248" fmla="*/ 2447444 h 3006470"/>
                        <a:gd name="connsiteX164-155249" fmla="*/ 4742631 w 6006665"/>
                        <a:gd name="connsiteY164-155250" fmla="*/ 2361090 h 3006470"/>
                        <a:gd name="connsiteX165-155251" fmla="*/ 4715361 w 6006665"/>
                        <a:gd name="connsiteY165-155252" fmla="*/ 2220198 h 3006470"/>
                        <a:gd name="connsiteX166-155253" fmla="*/ 4735813 w 6006665"/>
                        <a:gd name="connsiteY166-155254" fmla="*/ 2129299 h 3006470"/>
                        <a:gd name="connsiteX167-155255" fmla="*/ 4767628 w 6006665"/>
                        <a:gd name="connsiteY167-155256" fmla="*/ 2086122 h 3006470"/>
                        <a:gd name="connsiteX168-155257" fmla="*/ 4767628 w 6006665"/>
                        <a:gd name="connsiteY168-155258" fmla="*/ 2058853 h 3006470"/>
                        <a:gd name="connsiteX169-155259" fmla="*/ 4826712 w 6006665"/>
                        <a:gd name="connsiteY169-155260" fmla="*/ 2042945 h 3006470"/>
                        <a:gd name="connsiteX170-155261" fmla="*/ 4892613 w 6006665"/>
                        <a:gd name="connsiteY170-155262" fmla="*/ 1952047 h 3006470"/>
                        <a:gd name="connsiteX171-155263" fmla="*/ 4956243 w 6006665"/>
                        <a:gd name="connsiteY171-155264" fmla="*/ 1877056 h 3006470"/>
                        <a:gd name="connsiteX172-155265" fmla="*/ 5022143 w 6006665"/>
                        <a:gd name="connsiteY172-155266" fmla="*/ 1817971 h 3006470"/>
                        <a:gd name="connsiteX173-155267" fmla="*/ 5046694 w 6006665"/>
                        <a:gd name="connsiteY173-155268" fmla="*/ 1710844 h 3006470"/>
                        <a:gd name="connsiteX174-155269" fmla="*/ 5015871 w 6006665"/>
                        <a:gd name="connsiteY174-155270" fmla="*/ 1715711 h 3006470"/>
                        <a:gd name="connsiteX175-155271" fmla="*/ 4995419 w 6006665"/>
                        <a:gd name="connsiteY175-155272" fmla="*/ 1779340 h 3006470"/>
                        <a:gd name="connsiteX176-155273" fmla="*/ 4904521 w 6006665"/>
                        <a:gd name="connsiteY176-155274" fmla="*/ 1865693 h 3006470"/>
                        <a:gd name="connsiteX177-155275" fmla="*/ 4901708 w 6006665"/>
                        <a:gd name="connsiteY177-155276" fmla="*/ 1857053 h 3006470"/>
                        <a:gd name="connsiteX178-155277" fmla="*/ 4892613 w 6006665"/>
                        <a:gd name="connsiteY178-155278" fmla="*/ 1865693 h 3006470"/>
                        <a:gd name="connsiteX179-155279" fmla="*/ 4861835 w 6006665"/>
                        <a:gd name="connsiteY179-155280" fmla="*/ 1771159 h 3006470"/>
                        <a:gd name="connsiteX180-155281" fmla="*/ 4779535 w 6006665"/>
                        <a:gd name="connsiteY180-155282" fmla="*/ 1795247 h 3006470"/>
                        <a:gd name="connsiteX181-155283" fmla="*/ 4684091 w 6006665"/>
                        <a:gd name="connsiteY181-155284" fmla="*/ 1920232 h 3006470"/>
                        <a:gd name="connsiteX182-155285" fmla="*/ 4715906 w 6006665"/>
                        <a:gd name="connsiteY182-155286" fmla="*/ 1967954 h 3006470"/>
                        <a:gd name="connsiteX183-155287" fmla="*/ 4636369 w 6006665"/>
                        <a:gd name="connsiteY183-155288" fmla="*/ 1983861 h 3006470"/>
                        <a:gd name="connsiteX184-155289" fmla="*/ 4577285 w 6006665"/>
                        <a:gd name="connsiteY184-155290" fmla="*/ 1988406 h 3006470"/>
                        <a:gd name="connsiteX185-155291" fmla="*/ 4577373 w 6006665"/>
                        <a:gd name="connsiteY185-155292" fmla="*/ 1987484 h 3006470"/>
                        <a:gd name="connsiteX186-155293" fmla="*/ 4565379 w 6006665"/>
                        <a:gd name="connsiteY186-155294" fmla="*/ 1988406 h 3006470"/>
                        <a:gd name="connsiteX187-155295" fmla="*/ 4569923 w 6006665"/>
                        <a:gd name="connsiteY187-155296" fmla="*/ 1940685 h 3006470"/>
                        <a:gd name="connsiteX188-155297" fmla="*/ 4520081 w 6006665"/>
                        <a:gd name="connsiteY188-155298" fmla="*/ 1931099 h 3006470"/>
                        <a:gd name="connsiteX189-155299" fmla="*/ 4475025 w 6006665"/>
                        <a:gd name="connsiteY189-155300" fmla="*/ 1961137 h 3006470"/>
                        <a:gd name="connsiteX190-155301" fmla="*/ 4464394 w 6006665"/>
                        <a:gd name="connsiteY190-155302" fmla="*/ 1960286 h 3006470"/>
                        <a:gd name="connsiteX191-155303" fmla="*/ 4463118 w 6006665"/>
                        <a:gd name="connsiteY191-155304" fmla="*/ 1961137 h 3006470"/>
                        <a:gd name="connsiteX192-155305" fmla="*/ 4357637 w 6006665"/>
                        <a:gd name="connsiteY192-155306" fmla="*/ 1952698 h 3006470"/>
                        <a:gd name="connsiteX193-155307" fmla="*/ 4243233 w 6006665"/>
                        <a:gd name="connsiteY193-155308" fmla="*/ 1972499 h 3006470"/>
                        <a:gd name="connsiteX194-155309" fmla="*/ 4125065 w 6006665"/>
                        <a:gd name="connsiteY194-155310" fmla="*/ 2106574 h 3006470"/>
                        <a:gd name="connsiteX195-155311" fmla="*/ 3984173 w 6006665"/>
                        <a:gd name="connsiteY195-155312" fmla="*/ 2263374 h 3006470"/>
                        <a:gd name="connsiteX196-155313" fmla="*/ 4038712 w 6006665"/>
                        <a:gd name="connsiteY196-155314" fmla="*/ 2267919 h 3006470"/>
                        <a:gd name="connsiteX197-155315" fmla="*/ 4059164 w 6006665"/>
                        <a:gd name="connsiteY197-155316" fmla="*/ 2311096 h 3006470"/>
                        <a:gd name="connsiteX198-155317" fmla="*/ 4087782 w 6006665"/>
                        <a:gd name="connsiteY198-155318" fmla="*/ 2319513 h 3006470"/>
                        <a:gd name="connsiteX199-155319" fmla="*/ 4106341 w 6006665"/>
                        <a:gd name="connsiteY199-155320" fmla="*/ 2290644 h 3006470"/>
                        <a:gd name="connsiteX200-155321" fmla="*/ 4117411 w 6006665"/>
                        <a:gd name="connsiteY200-155322" fmla="*/ 2291946 h 3006470"/>
                        <a:gd name="connsiteX201-155323" fmla="*/ 4118248 w 6006665"/>
                        <a:gd name="connsiteY201-155324" fmla="*/ 2290644 h 3006470"/>
                        <a:gd name="connsiteX202-155325" fmla="*/ 4156880 w 6006665"/>
                        <a:gd name="connsiteY202-155326" fmla="*/ 2295189 h 3006470"/>
                        <a:gd name="connsiteX203-155327" fmla="*/ 4211419 w 6006665"/>
                        <a:gd name="connsiteY203-155328" fmla="*/ 2365635 h 3006470"/>
                        <a:gd name="connsiteX204-155329" fmla="*/ 4215964 w 6006665"/>
                        <a:gd name="connsiteY204-155330" fmla="*/ 2413357 h 3006470"/>
                        <a:gd name="connsiteX205-155331" fmla="*/ 4184149 w 6006665"/>
                        <a:gd name="connsiteY205-155332" fmla="*/ 2472441 h 3006470"/>
                        <a:gd name="connsiteX206-155333" fmla="*/ 4177332 w 6006665"/>
                        <a:gd name="connsiteY206-155334" fmla="*/ 2542887 h 3006470"/>
                        <a:gd name="connsiteX207-155335" fmla="*/ 4161425 w 6006665"/>
                        <a:gd name="connsiteY207-155336" fmla="*/ 2629241 h 3006470"/>
                        <a:gd name="connsiteX208-155337" fmla="*/ 4109158 w 6006665"/>
                        <a:gd name="connsiteY208-155338" fmla="*/ 2708777 h 3006470"/>
                        <a:gd name="connsiteX209-155339" fmla="*/ 4097796 w 6006665"/>
                        <a:gd name="connsiteY209-155340" fmla="*/ 2747409 h 3006470"/>
                        <a:gd name="connsiteX210-155341" fmla="*/ 4043257 w 6006665"/>
                        <a:gd name="connsiteY210-155342" fmla="*/ 2806493 h 3006470"/>
                        <a:gd name="connsiteX211-155343" fmla="*/ 3995535 w 6006665"/>
                        <a:gd name="connsiteY211-155344" fmla="*/ 2865577 h 3006470"/>
                        <a:gd name="connsiteX212-155345" fmla="*/ 3975083 w 6006665"/>
                        <a:gd name="connsiteY212-155346" fmla="*/ 2897392 h 3006470"/>
                        <a:gd name="connsiteX213-155347" fmla="*/ 3925089 w 6006665"/>
                        <a:gd name="connsiteY213-155348" fmla="*/ 2924661 h 3006470"/>
                        <a:gd name="connsiteX214-155349" fmla="*/ 3913182 w 6006665"/>
                        <a:gd name="connsiteY214-155350" fmla="*/ 2924661 h 3006470"/>
                        <a:gd name="connsiteX215-155351" fmla="*/ 3904637 w 6006665"/>
                        <a:gd name="connsiteY215-155352" fmla="*/ 2924661 h 3006470"/>
                        <a:gd name="connsiteX216-155353" fmla="*/ 3892729 w 6006665"/>
                        <a:gd name="connsiteY216-155354" fmla="*/ 2924661 h 3006470"/>
                        <a:gd name="connsiteX217-155355" fmla="*/ 3871063 w 6006665"/>
                        <a:gd name="connsiteY217-155356" fmla="*/ 2908412 h 3006470"/>
                        <a:gd name="connsiteX218-155357" fmla="*/ 3829645 w 6006665"/>
                        <a:gd name="connsiteY218-155358" fmla="*/ 2936024 h 3006470"/>
                        <a:gd name="connsiteX219-155359" fmla="*/ 3822828 w 6006665"/>
                        <a:gd name="connsiteY219-155360" fmla="*/ 2956476 h 3006470"/>
                        <a:gd name="connsiteX220-155361" fmla="*/ 3818283 w 6006665"/>
                        <a:gd name="connsiteY220-155362" fmla="*/ 2947386 h 3006470"/>
                        <a:gd name="connsiteX221-155363" fmla="*/ 3818283 w 6006665"/>
                        <a:gd name="connsiteY221-155364" fmla="*/ 2935660 h 3006470"/>
                        <a:gd name="connsiteX222-155365" fmla="*/ 3817738 w 6006665"/>
                        <a:gd name="connsiteY222-155366" fmla="*/ 2936024 h 3006470"/>
                        <a:gd name="connsiteX223-155367" fmla="*/ 3810921 w 6006665"/>
                        <a:gd name="connsiteY223-155368" fmla="*/ 2956476 h 3006470"/>
                        <a:gd name="connsiteX224-155369" fmla="*/ 3806376 w 6006665"/>
                        <a:gd name="connsiteY224-155370" fmla="*/ 2947386 h 3006470"/>
                        <a:gd name="connsiteX225-155371" fmla="*/ 3806376 w 6006665"/>
                        <a:gd name="connsiteY225-155372" fmla="*/ 2920116 h 3006470"/>
                        <a:gd name="connsiteX226-155373" fmla="*/ 3818283 w 6006665"/>
                        <a:gd name="connsiteY226-155374" fmla="*/ 2920116 h 3006470"/>
                        <a:gd name="connsiteX227-155375" fmla="*/ 3826828 w 6006665"/>
                        <a:gd name="connsiteY227-155376" fmla="*/ 2920116 h 3006470"/>
                        <a:gd name="connsiteX228-155377" fmla="*/ 3833645 w 6006665"/>
                        <a:gd name="connsiteY228-155378" fmla="*/ 2861032 h 3006470"/>
                        <a:gd name="connsiteX229-155379" fmla="*/ 3822283 w 6006665"/>
                        <a:gd name="connsiteY229-155380" fmla="*/ 2817856 h 3006470"/>
                        <a:gd name="connsiteX230-155381" fmla="*/ 3849553 w 6006665"/>
                        <a:gd name="connsiteY230-155382" fmla="*/ 2795131 h 3006470"/>
                        <a:gd name="connsiteX231-155383" fmla="*/ 3858814 w 6006665"/>
                        <a:gd name="connsiteY231-155384" fmla="*/ 2797336 h 3006470"/>
                        <a:gd name="connsiteX232-155385" fmla="*/ 3861460 w 6006665"/>
                        <a:gd name="connsiteY232-155386" fmla="*/ 2795131 h 3006470"/>
                        <a:gd name="connsiteX233-155387" fmla="*/ 3898487 w 6006665"/>
                        <a:gd name="connsiteY233-155388" fmla="*/ 2803947 h 3006470"/>
                        <a:gd name="connsiteX234-155389" fmla="*/ 3919999 w 6006665"/>
                        <a:gd name="connsiteY234-155390" fmla="*/ 2758772 h 3006470"/>
                        <a:gd name="connsiteX235-155391" fmla="*/ 3935906 w 6006665"/>
                        <a:gd name="connsiteY235-155392" fmla="*/ 2699687 h 3006470"/>
                        <a:gd name="connsiteX236-155393" fmla="*/ 3947269 w 6006665"/>
                        <a:gd name="connsiteY236-155394" fmla="*/ 2676963 h 3006470"/>
                        <a:gd name="connsiteX237-155395" fmla="*/ 3966292 w 6006665"/>
                        <a:gd name="connsiteY237-155396" fmla="*/ 2632575 h 3006470"/>
                        <a:gd name="connsiteX238-155397" fmla="*/ 3915999 w 6006665"/>
                        <a:gd name="connsiteY238-155398" fmla="*/ 2645148 h 3006470"/>
                        <a:gd name="connsiteX239-155399" fmla="*/ 3888729 w 6006665"/>
                        <a:gd name="connsiteY239-155400" fmla="*/ 2667873 h 3006470"/>
                        <a:gd name="connsiteX240-155401" fmla="*/ 3876822 w 6006665"/>
                        <a:gd name="connsiteY240-155402" fmla="*/ 2667873 h 3006470"/>
                        <a:gd name="connsiteX241-155403" fmla="*/ 3829645 w 6006665"/>
                        <a:gd name="connsiteY241-155404" fmla="*/ 2667873 h 3006470"/>
                        <a:gd name="connsiteX242-155405" fmla="*/ 3817738 w 6006665"/>
                        <a:gd name="connsiteY242-155406" fmla="*/ 2667873 h 3006470"/>
                        <a:gd name="connsiteX243-155407" fmla="*/ 3801831 w 6006665"/>
                        <a:gd name="connsiteY243-155408" fmla="*/ 2613334 h 3006470"/>
                        <a:gd name="connsiteX244-155409" fmla="*/ 3758654 w 6006665"/>
                        <a:gd name="connsiteY244-155410" fmla="*/ 2574702 h 3006470"/>
                        <a:gd name="connsiteX245-155411" fmla="*/ 3692753 w 6006665"/>
                        <a:gd name="connsiteY245-155412" fmla="*/ 2558795 h 3006470"/>
                        <a:gd name="connsiteX246-155413" fmla="*/ 3683663 w 6006665"/>
                        <a:gd name="connsiteY246-155414" fmla="*/ 2499711 h 3006470"/>
                        <a:gd name="connsiteX247-155415" fmla="*/ 3672301 w 6006665"/>
                        <a:gd name="connsiteY247-155416" fmla="*/ 2467896 h 3006470"/>
                        <a:gd name="connsiteX248-155417" fmla="*/ 3656393 w 6006665"/>
                        <a:gd name="connsiteY248-155418" fmla="*/ 2440627 h 3006470"/>
                        <a:gd name="connsiteX249-155419" fmla="*/ 3633669 w 6006665"/>
                        <a:gd name="connsiteY249-155420" fmla="*/ 2381542 h 3006470"/>
                        <a:gd name="connsiteX250-155421" fmla="*/ 3601854 w 6006665"/>
                        <a:gd name="connsiteY250-155422" fmla="*/ 2361090 h 3006470"/>
                        <a:gd name="connsiteX251-155423" fmla="*/ 3545995 w 6006665"/>
                        <a:gd name="connsiteY251-155424" fmla="*/ 2339606 h 3006470"/>
                        <a:gd name="connsiteX252-155425" fmla="*/ 3506955 w 6006665"/>
                        <a:gd name="connsiteY252-155426" fmla="*/ 2345183 h 3006470"/>
                        <a:gd name="connsiteX253-155427" fmla="*/ 3463779 w 6006665"/>
                        <a:gd name="connsiteY253-155428" fmla="*/ 2354273 h 3006470"/>
                        <a:gd name="connsiteX254-155429" fmla="*/ 3431964 w 6006665"/>
                        <a:gd name="connsiteY254-155430" fmla="*/ 2381542 h 3006470"/>
                        <a:gd name="connsiteX255-155431" fmla="*/ 3452416 w 6006665"/>
                        <a:gd name="connsiteY255-155432" fmla="*/ 2397450 h 3006470"/>
                        <a:gd name="connsiteX256-155433" fmla="*/ 3452416 w 6006665"/>
                        <a:gd name="connsiteY256-155434" fmla="*/ 2429264 h 3006470"/>
                        <a:gd name="connsiteX257-155435" fmla="*/ 3431964 w 6006665"/>
                        <a:gd name="connsiteY257-155436" fmla="*/ 2451989 h 3006470"/>
                        <a:gd name="connsiteX258-155437" fmla="*/ 3400150 w 6006665"/>
                        <a:gd name="connsiteY258-155438" fmla="*/ 2511073 h 3006470"/>
                        <a:gd name="connsiteX259-155439" fmla="*/ 3400150 w 6006665"/>
                        <a:gd name="connsiteY259-155440" fmla="*/ 2538343 h 3006470"/>
                        <a:gd name="connsiteX260-155441" fmla="*/ 3350155 w 6006665"/>
                        <a:gd name="connsiteY260-155442" fmla="*/ 2570157 h 3006470"/>
                        <a:gd name="connsiteX261-155443" fmla="*/ 3342342 w 6006665"/>
                        <a:gd name="connsiteY261-155444" fmla="*/ 2567553 h 3006470"/>
                        <a:gd name="connsiteX262-155445" fmla="*/ 3338249 w 6006665"/>
                        <a:gd name="connsiteY262-155446" fmla="*/ 2570157 h 3006470"/>
                        <a:gd name="connsiteX263-155447" fmla="*/ 3290527 w 6006665"/>
                        <a:gd name="connsiteY263-155448" fmla="*/ 2554250 h 3006470"/>
                        <a:gd name="connsiteX264-155449" fmla="*/ 3259257 w 6006665"/>
                        <a:gd name="connsiteY264-155450" fmla="*/ 2554250 h 3006470"/>
                        <a:gd name="connsiteX265-155451" fmla="*/ 3247350 w 6006665"/>
                        <a:gd name="connsiteY265-155452" fmla="*/ 2554250 h 3006470"/>
                        <a:gd name="connsiteX266-155453" fmla="*/ 3231443 w 6006665"/>
                        <a:gd name="connsiteY266-155454" fmla="*/ 2538343 h 3006470"/>
                        <a:gd name="connsiteX267-155455" fmla="*/ 3213271 w 6006665"/>
                        <a:gd name="connsiteY267-155456" fmla="*/ 2533799 h 3006470"/>
                        <a:gd name="connsiteX268-155457" fmla="*/ 3168359 w 6006665"/>
                        <a:gd name="connsiteY268-155458" fmla="*/ 2570157 h 3006470"/>
                        <a:gd name="connsiteX269-155459" fmla="*/ 3120637 w 6006665"/>
                        <a:gd name="connsiteY269-155460" fmla="*/ 2581519 h 3006470"/>
                        <a:gd name="connsiteX270-155461" fmla="*/ 3082005 w 6006665"/>
                        <a:gd name="connsiteY270-155462" fmla="*/ 2597427 h 3006470"/>
                        <a:gd name="connsiteX271-155463" fmla="*/ 3074460 w 6006665"/>
                        <a:gd name="connsiteY271-155464" fmla="*/ 2595630 h 3006470"/>
                        <a:gd name="connsiteX272-155465" fmla="*/ 3070098 w 6006665"/>
                        <a:gd name="connsiteY272-155466" fmla="*/ 2597427 h 3006470"/>
                        <a:gd name="connsiteX273-155467" fmla="*/ 3022376 w 6006665"/>
                        <a:gd name="connsiteY273-155468" fmla="*/ 2586064 h 3006470"/>
                        <a:gd name="connsiteX274-155469" fmla="*/ 3000196 w 6006665"/>
                        <a:gd name="connsiteY274-155470" fmla="*/ 2586064 h 3006470"/>
                        <a:gd name="connsiteX275-155471" fmla="*/ 2988289 w 6006665"/>
                        <a:gd name="connsiteY275-155472" fmla="*/ 2586064 h 3006470"/>
                        <a:gd name="connsiteX276-155473" fmla="*/ 2967837 w 6006665"/>
                        <a:gd name="connsiteY276-155474" fmla="*/ 2554250 h 3006470"/>
                        <a:gd name="connsiteX277-155475" fmla="*/ 2929205 w 6006665"/>
                        <a:gd name="connsiteY277-155476" fmla="*/ 2526980 h 3006470"/>
                        <a:gd name="connsiteX278-155477" fmla="*/ 2902153 w 6006665"/>
                        <a:gd name="connsiteY278-155478" fmla="*/ 2523116 h 3006470"/>
                        <a:gd name="connsiteX279-155479" fmla="*/ 2861576 w 6006665"/>
                        <a:gd name="connsiteY279-155480" fmla="*/ 2526980 h 3006470"/>
                        <a:gd name="connsiteX280-155481" fmla="*/ 2822944 w 6006665"/>
                        <a:gd name="connsiteY280-155482" fmla="*/ 2538343 h 3006470"/>
                        <a:gd name="connsiteX281-155483" fmla="*/ 2818139 w 6006665"/>
                        <a:gd name="connsiteY281-155484" fmla="*/ 2536254 h 3006470"/>
                        <a:gd name="connsiteX282-155485" fmla="*/ 2811037 w 6006665"/>
                        <a:gd name="connsiteY282-155486" fmla="*/ 2538343 h 3006470"/>
                        <a:gd name="connsiteX283-155487" fmla="*/ 2758770 w 6006665"/>
                        <a:gd name="connsiteY283-155488" fmla="*/ 2515618 h 3006470"/>
                        <a:gd name="connsiteX284-155489" fmla="*/ 2751953 w 6006665"/>
                        <a:gd name="connsiteY284-155490" fmla="*/ 2472441 h 3006470"/>
                        <a:gd name="connsiteX285-155491" fmla="*/ 2708776 w 6006665"/>
                        <a:gd name="connsiteY285-155492" fmla="*/ 2456534 h 3006470"/>
                        <a:gd name="connsiteX286-155493" fmla="*/ 2676962 w 6006665"/>
                        <a:gd name="connsiteY286-155494" fmla="*/ 2451989 h 3006470"/>
                        <a:gd name="connsiteX287-155495" fmla="*/ 2642534 w 6006665"/>
                        <a:gd name="connsiteY287-155496" fmla="*/ 2430245 h 3006470"/>
                        <a:gd name="connsiteX288-155497" fmla="*/ 2609333 w 6006665"/>
                        <a:gd name="connsiteY288-155498" fmla="*/ 2488348 h 3006470"/>
                        <a:gd name="connsiteX289-155499" fmla="*/ 2625240 w 6006665"/>
                        <a:gd name="connsiteY289-155500" fmla="*/ 2522435 h 3006470"/>
                        <a:gd name="connsiteX290-155501" fmla="*/ 2586608 w 6006665"/>
                        <a:gd name="connsiteY290-155502" fmla="*/ 2558795 h 3006470"/>
                        <a:gd name="connsiteX291-155503" fmla="*/ 2577105 w 6006665"/>
                        <a:gd name="connsiteY291-155504" fmla="*/ 2556532 h 3006470"/>
                        <a:gd name="connsiteX292-155505" fmla="*/ 2574701 w 6006665"/>
                        <a:gd name="connsiteY292-155506" fmla="*/ 2558795 h 3006470"/>
                        <a:gd name="connsiteX293-155507" fmla="*/ 2526979 w 6006665"/>
                        <a:gd name="connsiteY293-155508" fmla="*/ 2547432 h 3006470"/>
                        <a:gd name="connsiteX294-155509" fmla="*/ 2490620 w 6006665"/>
                        <a:gd name="connsiteY294-155510" fmla="*/ 2542887 h 3006470"/>
                        <a:gd name="connsiteX295-155511" fmla="*/ 2463350 w 6006665"/>
                        <a:gd name="connsiteY295-155512" fmla="*/ 2515618 h 3006470"/>
                        <a:gd name="connsiteX296-155513" fmla="*/ 2436625 w 6006665"/>
                        <a:gd name="connsiteY296-155514" fmla="*/ 2515618 h 3006470"/>
                        <a:gd name="connsiteX297-155515" fmla="*/ 2424718 w 6006665"/>
                        <a:gd name="connsiteY297-155516" fmla="*/ 2515618 h 3006470"/>
                        <a:gd name="connsiteX298-155517" fmla="*/ 2398858 w 6006665"/>
                        <a:gd name="connsiteY298-155518" fmla="*/ 2502687 h 3006470"/>
                        <a:gd name="connsiteX299-155519" fmla="*/ 2350272 w 6006665"/>
                        <a:gd name="connsiteY299-155520" fmla="*/ 2526980 h 3006470"/>
                        <a:gd name="connsiteX300-155521" fmla="*/ 2282098 w 6006665"/>
                        <a:gd name="connsiteY300-155522" fmla="*/ 2574702 h 3006470"/>
                        <a:gd name="connsiteX301-155523" fmla="*/ 2238921 w 6006665"/>
                        <a:gd name="connsiteY301-155524" fmla="*/ 2586064 h 3006470"/>
                        <a:gd name="connsiteX302-155525" fmla="*/ 2227559 w 6006665"/>
                        <a:gd name="connsiteY302-155526" fmla="*/ 2590609 h 3006470"/>
                        <a:gd name="connsiteX303-155527" fmla="*/ 2225178 w 6006665"/>
                        <a:gd name="connsiteY303-155528" fmla="*/ 2586799 h 3006470"/>
                        <a:gd name="connsiteX304-155529" fmla="*/ 2215652 w 6006665"/>
                        <a:gd name="connsiteY304-155530" fmla="*/ 2590609 h 3006470"/>
                        <a:gd name="connsiteX305-155531" fmla="*/ 2193596 w 6006665"/>
                        <a:gd name="connsiteY305-155532" fmla="*/ 2555320 h 3006470"/>
                        <a:gd name="connsiteX306-155533" fmla="*/ 2157112 w 6006665"/>
                        <a:gd name="connsiteY306-155534" fmla="*/ 2558795 h 3006470"/>
                        <a:gd name="connsiteX307-155535" fmla="*/ 2156291 w 6006665"/>
                        <a:gd name="connsiteY307-155536" fmla="*/ 2557739 h 3006470"/>
                        <a:gd name="connsiteX308-155537" fmla="*/ 2145205 w 6006665"/>
                        <a:gd name="connsiteY308-155538" fmla="*/ 2558795 h 3006470"/>
                        <a:gd name="connsiteX309-155539" fmla="*/ 2129298 w 6006665"/>
                        <a:gd name="connsiteY309-155540" fmla="*/ 2538343 h 3006470"/>
                        <a:gd name="connsiteX310-155541" fmla="*/ 2102029 w 6006665"/>
                        <a:gd name="connsiteY310-155542" fmla="*/ 2526980 h 3006470"/>
                        <a:gd name="connsiteX311-155543" fmla="*/ 2086121 w 6006665"/>
                        <a:gd name="connsiteY311-155544" fmla="*/ 2495166 h 3006470"/>
                        <a:gd name="connsiteX312-155545" fmla="*/ 2070005 w 6006665"/>
                        <a:gd name="connsiteY312-155546" fmla="*/ 2486212 h 3006470"/>
                        <a:gd name="connsiteX313-155547" fmla="*/ 2027582 w 6006665"/>
                        <a:gd name="connsiteY313-155548" fmla="*/ 2499711 h 3006470"/>
                        <a:gd name="connsiteX314-155549" fmla="*/ 2023845 w 6006665"/>
                        <a:gd name="connsiteY314-155550" fmla="*/ 2497111 h 3006470"/>
                        <a:gd name="connsiteX315-155551" fmla="*/ 2018675 w 6006665"/>
                        <a:gd name="connsiteY315-155552" fmla="*/ 2499711 h 3006470"/>
                        <a:gd name="connsiteX316-155553" fmla="*/ 1971363 w 6006665"/>
                        <a:gd name="connsiteY316-155554" fmla="*/ 2468885 h 3006470"/>
                        <a:gd name="connsiteX317-155555" fmla="*/ 1952591 w 6006665"/>
                        <a:gd name="connsiteY317-155556" fmla="*/ 2495166 h 3006470"/>
                        <a:gd name="connsiteX318-155557" fmla="*/ 1947518 w 6006665"/>
                        <a:gd name="connsiteY318-155558" fmla="*/ 2485599 h 3006470"/>
                        <a:gd name="connsiteX319-155559" fmla="*/ 1940684 w 6006665"/>
                        <a:gd name="connsiteY319-155560" fmla="*/ 2495166 h 3006470"/>
                        <a:gd name="connsiteX320-155561" fmla="*/ 1861147 w 6006665"/>
                        <a:gd name="connsiteY320-155562" fmla="*/ 2345183 h 3006470"/>
                        <a:gd name="connsiteX321-155563" fmla="*/ 1811153 w 6006665"/>
                        <a:gd name="connsiteY321-155564" fmla="*/ 2295189 h 3006470"/>
                        <a:gd name="connsiteX322-155565" fmla="*/ 1813950 w 6006665"/>
                        <a:gd name="connsiteY322-155566" fmla="*/ 2292043 h 3006470"/>
                        <a:gd name="connsiteX323-155567" fmla="*/ 798179 w 6006665"/>
                        <a:gd name="connsiteY323-155568" fmla="*/ 2979201 h 3006470"/>
                        <a:gd name="connsiteX324-155569" fmla="*/ 770910 w 6006665"/>
                        <a:gd name="connsiteY324-155570" fmla="*/ 3006470 h 3006470"/>
                        <a:gd name="connsiteX325-155571" fmla="*/ 759003 w 6006665"/>
                        <a:gd name="connsiteY325-155572" fmla="*/ 3006470 h 3006470"/>
                        <a:gd name="connsiteX326-155573" fmla="*/ 755003 w 6006665"/>
                        <a:gd name="connsiteY326-155574" fmla="*/ 3006470 h 3006470"/>
                        <a:gd name="connsiteX327-155575" fmla="*/ 743096 w 6006665"/>
                        <a:gd name="connsiteY327-155576" fmla="*/ 3006470 h 3006470"/>
                        <a:gd name="connsiteX328-155577" fmla="*/ 715826 w 6006665"/>
                        <a:gd name="connsiteY328-155578" fmla="*/ 2972383 h 3006470"/>
                        <a:gd name="connsiteX329-155579" fmla="*/ 704464 w 6006665"/>
                        <a:gd name="connsiteY329-155580" fmla="*/ 2972383 h 3006470"/>
                        <a:gd name="connsiteX330-155581" fmla="*/ 684012 w 6006665"/>
                        <a:gd name="connsiteY330-155582" fmla="*/ 2963293 h 3006470"/>
                        <a:gd name="connsiteX331-155583" fmla="*/ 672649 w 6006665"/>
                        <a:gd name="connsiteY331-155584" fmla="*/ 2940569 h 3006470"/>
                        <a:gd name="connsiteX332-155585" fmla="*/ 645222 w 6006665"/>
                        <a:gd name="connsiteY332-155586" fmla="*/ 2932732 h 3006470"/>
                        <a:gd name="connsiteX333-155587" fmla="*/ 625472 w 6006665"/>
                        <a:gd name="connsiteY333-155588" fmla="*/ 2936024 h 3006470"/>
                        <a:gd name="connsiteX334-155589" fmla="*/ 623771 w 6006665"/>
                        <a:gd name="connsiteY334-155590" fmla="*/ 2934323 h 3006470"/>
                        <a:gd name="connsiteX335-155591" fmla="*/ 613565 w 6006665"/>
                        <a:gd name="connsiteY335-155592" fmla="*/ 2936024 h 3006470"/>
                        <a:gd name="connsiteX336-155593" fmla="*/ 609020 w 6006665"/>
                        <a:gd name="connsiteY336-155594" fmla="*/ 2931479 h 3006470"/>
                        <a:gd name="connsiteX337-155595" fmla="*/ 559026 w 6006665"/>
                        <a:gd name="connsiteY337-155596" fmla="*/ 2904209 h 3006470"/>
                        <a:gd name="connsiteX338-155597" fmla="*/ 506760 w 6006665"/>
                        <a:gd name="connsiteY338-155598" fmla="*/ 2897392 h 3006470"/>
                        <a:gd name="connsiteX339-155599" fmla="*/ 483280 w 6006665"/>
                        <a:gd name="connsiteY339-155600" fmla="*/ 2890683 h 3006470"/>
                        <a:gd name="connsiteX340-155601" fmla="*/ 480035 w 6006665"/>
                        <a:gd name="connsiteY340-155602" fmla="*/ 2892847 h 3006470"/>
                        <a:gd name="connsiteX341-155603" fmla="*/ 475042 w 6006665"/>
                        <a:gd name="connsiteY341-155604" fmla="*/ 2888329 h 3006470"/>
                        <a:gd name="connsiteX342-155605" fmla="*/ 474945 w 6006665"/>
                        <a:gd name="connsiteY342-155606" fmla="*/ 2888302 h 3006470"/>
                        <a:gd name="connsiteX343-155607" fmla="*/ 468128 w 6006665"/>
                        <a:gd name="connsiteY343-155608" fmla="*/ 2892847 h 3006470"/>
                        <a:gd name="connsiteX344-155609" fmla="*/ 420406 w 6006665"/>
                        <a:gd name="connsiteY344-155610" fmla="*/ 2849670 h 3006470"/>
                        <a:gd name="connsiteX345-155611" fmla="*/ 381774 w 6006665"/>
                        <a:gd name="connsiteY345-155612" fmla="*/ 2833763 h 3006470"/>
                        <a:gd name="connsiteX346-155613" fmla="*/ 349960 w 6006665"/>
                        <a:gd name="connsiteY346-155614" fmla="*/ 2801948 h 3006470"/>
                        <a:gd name="connsiteX347-155615" fmla="*/ 377229 w 6006665"/>
                        <a:gd name="connsiteY347-155616" fmla="*/ 2795131 h 3006470"/>
                        <a:gd name="connsiteX348-155617" fmla="*/ 404499 w 6006665"/>
                        <a:gd name="connsiteY348-155618" fmla="*/ 2747409 h 3006470"/>
                        <a:gd name="connsiteX349-155619" fmla="*/ 388591 w 6006665"/>
                        <a:gd name="connsiteY349-155620" fmla="*/ 2731502 h 3006470"/>
                        <a:gd name="connsiteX350-155621" fmla="*/ 440858 w 6006665"/>
                        <a:gd name="connsiteY350-155622" fmla="*/ 2704232 h 3006470"/>
                        <a:gd name="connsiteX351-155623" fmla="*/ 440858 w 6006665"/>
                        <a:gd name="connsiteY351-155624" fmla="*/ 2701176 h 3006470"/>
                        <a:gd name="connsiteX352-155625" fmla="*/ 416406 w 6006665"/>
                        <a:gd name="connsiteY352-155626" fmla="*/ 2704232 h 3006470"/>
                        <a:gd name="connsiteX353-155627" fmla="*/ 416406 w 6006665"/>
                        <a:gd name="connsiteY353-155628" fmla="*/ 2702744 h 3006470"/>
                        <a:gd name="connsiteX354-155629" fmla="*/ 404499 w 6006665"/>
                        <a:gd name="connsiteY354-155630" fmla="*/ 2704232 h 3006470"/>
                        <a:gd name="connsiteX355-155631" fmla="*/ 404499 w 6006665"/>
                        <a:gd name="connsiteY355-155632" fmla="*/ 2683780 h 3006470"/>
                        <a:gd name="connsiteX356-155633" fmla="*/ 424951 w 6006665"/>
                        <a:gd name="connsiteY356-155634" fmla="*/ 2667873 h 3006470"/>
                        <a:gd name="connsiteX357-155635" fmla="*/ 463583 w 6006665"/>
                        <a:gd name="connsiteY357-155636" fmla="*/ 2661056 h 3006470"/>
                        <a:gd name="connsiteX358-155637" fmla="*/ 468128 w 6006665"/>
                        <a:gd name="connsiteY358-155638" fmla="*/ 2645148 h 3006470"/>
                        <a:gd name="connsiteX359-155639" fmla="*/ 456765 w 6006665"/>
                        <a:gd name="connsiteY359-155640" fmla="*/ 2613334 h 3006470"/>
                        <a:gd name="connsiteX360-155641" fmla="*/ 474945 w 6006665"/>
                        <a:gd name="connsiteY360-155642" fmla="*/ 2586064 h 3006470"/>
                        <a:gd name="connsiteX361-155643" fmla="*/ 474945 w 6006665"/>
                        <a:gd name="connsiteY361-155644" fmla="*/ 2565612 h 3006470"/>
                        <a:gd name="connsiteX362-155645" fmla="*/ 420406 w 6006665"/>
                        <a:gd name="connsiteY362-155646" fmla="*/ 2547432 h 3006470"/>
                        <a:gd name="connsiteX363-155647" fmla="*/ 409588 w 6006665"/>
                        <a:gd name="connsiteY363-155648" fmla="*/ 2547432 h 3006470"/>
                        <a:gd name="connsiteX364-155649" fmla="*/ 397681 w 6006665"/>
                        <a:gd name="connsiteY364-155650" fmla="*/ 2547432 h 3006470"/>
                        <a:gd name="connsiteX365-155651" fmla="*/ 379485 w 6006665"/>
                        <a:gd name="connsiteY365-155652" fmla="*/ 2525193 h 3006470"/>
                        <a:gd name="connsiteX366-155653" fmla="*/ 357322 w 6006665"/>
                        <a:gd name="connsiteY366-155654" fmla="*/ 2531525 h 3006470"/>
                        <a:gd name="connsiteX367-155655" fmla="*/ 352842 w 6006665"/>
                        <a:gd name="connsiteY367-155656" fmla="*/ 2529403 h 3006470"/>
                        <a:gd name="connsiteX368-155657" fmla="*/ 345415 w 6006665"/>
                        <a:gd name="connsiteY368-155658" fmla="*/ 2531525 h 3006470"/>
                        <a:gd name="connsiteX369-155659" fmla="*/ 302238 w 6006665"/>
                        <a:gd name="connsiteY369-155660" fmla="*/ 2511073 h 3006470"/>
                        <a:gd name="connsiteX370-155661" fmla="*/ 302238 w 6006665"/>
                        <a:gd name="connsiteY370-155662" fmla="*/ 2499711 h 3006470"/>
                        <a:gd name="connsiteX371-155663" fmla="*/ 286331 w 6006665"/>
                        <a:gd name="connsiteY371-155664" fmla="*/ 2472441 h 3006470"/>
                        <a:gd name="connsiteX372-155665" fmla="*/ 270968 w 6006665"/>
                        <a:gd name="connsiteY372-155666" fmla="*/ 2472441 h 3006470"/>
                        <a:gd name="connsiteX373-155667" fmla="*/ 259061 w 6006665"/>
                        <a:gd name="connsiteY373-155668" fmla="*/ 2472441 h 3006470"/>
                        <a:gd name="connsiteX374-155669" fmla="*/ 254516 w 6006665"/>
                        <a:gd name="connsiteY374-155670" fmla="*/ 2456534 h 3006470"/>
                        <a:gd name="connsiteX375-155671" fmla="*/ 263606 w 6006665"/>
                        <a:gd name="connsiteY375-155672" fmla="*/ 2440627 h 3006470"/>
                        <a:gd name="connsiteX376-155673" fmla="*/ 243991 w 6006665"/>
                        <a:gd name="connsiteY376-155674" fmla="*/ 2410114 h 3006470"/>
                        <a:gd name="connsiteX377-155675" fmla="*/ 216429 w 6006665"/>
                        <a:gd name="connsiteY377-155676" fmla="*/ 2413357 h 3006470"/>
                        <a:gd name="connsiteX378-155677" fmla="*/ 212956 w 6006665"/>
                        <a:gd name="connsiteY378-155678" fmla="*/ 2412365 h 3006470"/>
                        <a:gd name="connsiteX379-155679" fmla="*/ 204522 w 6006665"/>
                        <a:gd name="connsiteY379-155680" fmla="*/ 2413357 h 3006470"/>
                        <a:gd name="connsiteX380-155681" fmla="*/ 199623 w 6006665"/>
                        <a:gd name="connsiteY380-155682" fmla="*/ 2411957 h 3006470"/>
                        <a:gd name="connsiteX381-155683" fmla="*/ 195977 w 6006665"/>
                        <a:gd name="connsiteY381-155684" fmla="*/ 2424719 h 3006470"/>
                        <a:gd name="connsiteX382-155685" fmla="*/ 184968 w 6006665"/>
                        <a:gd name="connsiteY382-155686" fmla="*/ 2421574 h 3006470"/>
                        <a:gd name="connsiteX383-155687" fmla="*/ 184070 w 6006665"/>
                        <a:gd name="connsiteY383-155688" fmla="*/ 2424719 h 3006470"/>
                        <a:gd name="connsiteX384-155689" fmla="*/ 168163 w 6006665"/>
                        <a:gd name="connsiteY384-155690" fmla="*/ 2420184 h 3006470"/>
                        <a:gd name="connsiteX385-155691" fmla="*/ 156800 w 6006665"/>
                        <a:gd name="connsiteY385-155692" fmla="*/ 2381542 h 3006470"/>
                        <a:gd name="connsiteX386-155693" fmla="*/ 152255 w 6006665"/>
                        <a:gd name="connsiteY386-155694" fmla="*/ 2365635 h 3006470"/>
                        <a:gd name="connsiteX387-155695" fmla="*/ 156800 w 6006665"/>
                        <a:gd name="connsiteY387-155696" fmla="*/ 2361090 h 3006470"/>
                        <a:gd name="connsiteX388-155697" fmla="*/ 168707 w 6006665"/>
                        <a:gd name="connsiteY388-155698" fmla="*/ 2361090 h 3006470"/>
                        <a:gd name="connsiteX389-155699" fmla="*/ 188615 w 6006665"/>
                        <a:gd name="connsiteY389-155700" fmla="*/ 2361090 h 3006470"/>
                        <a:gd name="connsiteX390-155701" fmla="*/ 199977 w 6006665"/>
                        <a:gd name="connsiteY390-155702" fmla="*/ 2349728 h 3006470"/>
                        <a:gd name="connsiteX391-155703" fmla="*/ 188615 w 6006665"/>
                        <a:gd name="connsiteY391-155704" fmla="*/ 2327003 h 3006470"/>
                        <a:gd name="connsiteX392-155705" fmla="*/ 168163 w 6006665"/>
                        <a:gd name="connsiteY392-155706" fmla="*/ 2317914 h 3006470"/>
                        <a:gd name="connsiteX393-155707" fmla="*/ 168163 w 6006665"/>
                        <a:gd name="connsiteY393-155708" fmla="*/ 2311096 h 3006470"/>
                        <a:gd name="connsiteX394-155709" fmla="*/ 152255 w 6006665"/>
                        <a:gd name="connsiteY394-155710" fmla="*/ 2295189 h 3006470"/>
                        <a:gd name="connsiteX395-155711" fmla="*/ 129531 w 6006665"/>
                        <a:gd name="connsiteY395-155712" fmla="*/ 2258829 h 3006470"/>
                        <a:gd name="connsiteX396-155713" fmla="*/ 140893 w 6006665"/>
                        <a:gd name="connsiteY396-155714" fmla="*/ 2236105 h 3006470"/>
                        <a:gd name="connsiteX397-155715" fmla="*/ 136348 w 6006665"/>
                        <a:gd name="connsiteY397-155716" fmla="*/ 2208835 h 3006470"/>
                        <a:gd name="connsiteX398-155717" fmla="*/ 103789 w 6006665"/>
                        <a:gd name="connsiteY398-155718" fmla="*/ 2195428 h 3006470"/>
                        <a:gd name="connsiteX399-155719" fmla="*/ 93716 w 6006665"/>
                        <a:gd name="connsiteY399-155720" fmla="*/ 2199745 h 3006470"/>
                        <a:gd name="connsiteX400-155721" fmla="*/ 91868 w 6006665"/>
                        <a:gd name="connsiteY400-155722" fmla="*/ 2195434 h 3006470"/>
                        <a:gd name="connsiteX401-155723" fmla="*/ 81809 w 6006665"/>
                        <a:gd name="connsiteY401-155724" fmla="*/ 2199745 h 3006470"/>
                        <a:gd name="connsiteX402-155725" fmla="*/ 74992 w 6006665"/>
                        <a:gd name="connsiteY402-155726" fmla="*/ 2183838 h 3006470"/>
                        <a:gd name="connsiteX403-155727" fmla="*/ 34087 w 6006665"/>
                        <a:gd name="connsiteY403-155728" fmla="*/ 2172476 h 3006470"/>
                        <a:gd name="connsiteX404-155729" fmla="*/ 22725 w 6006665"/>
                        <a:gd name="connsiteY404-155730" fmla="*/ 2129299 h 3006470"/>
                        <a:gd name="connsiteX405-155731" fmla="*/ 22725 w 6006665"/>
                        <a:gd name="connsiteY405-155732" fmla="*/ 2097484 h 3006470"/>
                        <a:gd name="connsiteX406-155733" fmla="*/ 0 w 6006665"/>
                        <a:gd name="connsiteY406-155734" fmla="*/ 2081577 h 3006470"/>
                        <a:gd name="connsiteX407-155735" fmla="*/ 15907 w 6006665"/>
                        <a:gd name="connsiteY407-155736" fmla="*/ 2058853 h 3006470"/>
                        <a:gd name="connsiteX408-155737" fmla="*/ 6818 w 6006665"/>
                        <a:gd name="connsiteY408-155738" fmla="*/ 1995224 h 3006470"/>
                        <a:gd name="connsiteX409-155739" fmla="*/ 34087 w 6006665"/>
                        <a:gd name="connsiteY409-155740" fmla="*/ 1952047 h 3006470"/>
                        <a:gd name="connsiteX410-155741" fmla="*/ 27270 w 6006665"/>
                        <a:gd name="connsiteY410-155742" fmla="*/ 1940685 h 3006470"/>
                        <a:gd name="connsiteX411-155743" fmla="*/ 70447 w 6006665"/>
                        <a:gd name="connsiteY411-155744" fmla="*/ 1902053 h 3006470"/>
                        <a:gd name="connsiteX412-155745" fmla="*/ 27270 w 6006665"/>
                        <a:gd name="connsiteY412-155746" fmla="*/ 1865693 h 3006470"/>
                        <a:gd name="connsiteX413-155747" fmla="*/ 109078 w 6006665"/>
                        <a:gd name="connsiteY413-155748" fmla="*/ 1767977 h 3006470"/>
                        <a:gd name="connsiteX414-155749" fmla="*/ 145438 w 6006665"/>
                        <a:gd name="connsiteY414-155750" fmla="*/ 1724800 h 3006470"/>
                        <a:gd name="connsiteX415-155751" fmla="*/ 156800 w 6006665"/>
                        <a:gd name="connsiteY415-155752" fmla="*/ 1681624 h 3006470"/>
                        <a:gd name="connsiteX416-155753" fmla="*/ 102261 w 6006665"/>
                        <a:gd name="connsiteY416-155754" fmla="*/ 1629357 h 3006470"/>
                        <a:gd name="connsiteX417-155755" fmla="*/ 118168 w 6006665"/>
                        <a:gd name="connsiteY417-155756" fmla="*/ 1574818 h 3006470"/>
                        <a:gd name="connsiteX418-155757" fmla="*/ 86354 w 6006665"/>
                        <a:gd name="connsiteY418-155758" fmla="*/ 1511189 h 3006470"/>
                        <a:gd name="connsiteX419-155759" fmla="*/ 298238 w 6006665"/>
                        <a:gd name="connsiteY419-155760" fmla="*/ 1554366 h 3006470"/>
                        <a:gd name="connsiteX420-155761" fmla="*/ 345959 w 6006665"/>
                        <a:gd name="connsiteY420-155762" fmla="*/ 1586180 h 3006470"/>
                        <a:gd name="connsiteX421-155763" fmla="*/ 362087 w 6006665"/>
                        <a:gd name="connsiteY421-155764" fmla="*/ 1595588 h 3006470"/>
                        <a:gd name="connsiteX422-155765" fmla="*/ 365867 w 6006665"/>
                        <a:gd name="connsiteY422-155766" fmla="*/ 1563455 h 3006470"/>
                        <a:gd name="connsiteX423-155767" fmla="*/ 345415 w 6006665"/>
                        <a:gd name="connsiteY423-155768" fmla="*/ 1527096 h 3006470"/>
                        <a:gd name="connsiteX424-155769" fmla="*/ 365867 w 6006665"/>
                        <a:gd name="connsiteY424-155770" fmla="*/ 1495281 h 3006470"/>
                        <a:gd name="connsiteX425-155771" fmla="*/ 374560 w 6006665"/>
                        <a:gd name="connsiteY425-155772" fmla="*/ 1500280 h 3006470"/>
                        <a:gd name="connsiteX426-155773" fmla="*/ 377774 w 6006665"/>
                        <a:gd name="connsiteY426-155774" fmla="*/ 1495281 h 3006470"/>
                        <a:gd name="connsiteX427-155775" fmla="*/ 461933 w 6006665"/>
                        <a:gd name="connsiteY427-155776" fmla="*/ 1543673 h 3006470"/>
                        <a:gd name="connsiteX428-155777" fmla="*/ 484035 w 6006665"/>
                        <a:gd name="connsiteY428-155778" fmla="*/ 1527096 h 3006470"/>
                        <a:gd name="connsiteX429-155779" fmla="*/ 463583 w 6006665"/>
                        <a:gd name="connsiteY429-155780" fmla="*/ 1461194 h 3006470"/>
                        <a:gd name="connsiteX430-155781" fmla="*/ 1677078 w 6006665"/>
                        <a:gd name="connsiteY430-155782" fmla="*/ 1370296 h 3006470"/>
                        <a:gd name="connsiteX431-155783" fmla="*/ 1720255 w 6006665"/>
                        <a:gd name="connsiteY431-155784" fmla="*/ 1349844 h 3006470"/>
                        <a:gd name="connsiteX432-155785" fmla="*/ 1731617 w 6006665"/>
                        <a:gd name="connsiteY432-155786" fmla="*/ 1299850 h 3006470"/>
                        <a:gd name="connsiteX433-155787" fmla="*/ 1758887 w 6006665"/>
                        <a:gd name="connsiteY433-155788" fmla="*/ 1256673 h 3006470"/>
                        <a:gd name="connsiteX434-155789" fmla="*/ 1736162 w 6006665"/>
                        <a:gd name="connsiteY434-155790" fmla="*/ 1197589 h 3006470"/>
                        <a:gd name="connsiteX435-155791" fmla="*/ 1758887 w 6006665"/>
                        <a:gd name="connsiteY435-155792" fmla="*/ 1133960 h 3006470"/>
                        <a:gd name="connsiteX436-155793" fmla="*/ 1704347 w 6006665"/>
                        <a:gd name="connsiteY436-155794" fmla="*/ 1070331 h 3006470"/>
                        <a:gd name="connsiteX437-155795" fmla="*/ 1736162 w 6006665"/>
                        <a:gd name="connsiteY437-155796" fmla="*/ 961252 h 3006470"/>
                        <a:gd name="connsiteX438-155797" fmla="*/ 1688440 w 6006665"/>
                        <a:gd name="connsiteY438-155798" fmla="*/ 865809 h 3006470"/>
                        <a:gd name="connsiteX439-155799" fmla="*/ 1752069 w 6006665"/>
                        <a:gd name="connsiteY439-155800" fmla="*/ 788545 h 3006470"/>
                        <a:gd name="connsiteX440-155801" fmla="*/ 1747524 w 6006665"/>
                        <a:gd name="connsiteY440-155802" fmla="*/ 704464 h 3006470"/>
                        <a:gd name="connsiteX441-155803" fmla="*/ 1763431 w 6006665"/>
                        <a:gd name="connsiteY441-155804" fmla="*/ 697647 h 3006470"/>
                        <a:gd name="connsiteX442-155805" fmla="*/ 1764877 w 6006665"/>
                        <a:gd name="connsiteY442-155806" fmla="*/ 702130 h 3006470"/>
                        <a:gd name="connsiteX443-155807" fmla="*/ 1775339 w 6006665"/>
                        <a:gd name="connsiteY443-155808" fmla="*/ 697647 h 3006470"/>
                        <a:gd name="connsiteX444-155809" fmla="*/ 1798063 w 6006665"/>
                        <a:gd name="connsiteY444-155810" fmla="*/ 768093 h 3006470"/>
                        <a:gd name="connsiteX445-155811" fmla="*/ 1791454 w 6006665"/>
                        <a:gd name="connsiteY445-155812" fmla="*/ 815304 h 3006470"/>
                        <a:gd name="connsiteX446-155813" fmla="*/ 1854330 w 6006665"/>
                        <a:gd name="connsiteY446-155814" fmla="*/ 772638 h 3006470"/>
                        <a:gd name="connsiteX447-155815" fmla="*/ 1931594 w 6006665"/>
                        <a:gd name="connsiteY447-155816" fmla="*/ 763548 h 3006470"/>
                        <a:gd name="connsiteX448-155817" fmla="*/ 1932772 w 6006665"/>
                        <a:gd name="connsiteY448-155818" fmla="*/ 764810 h 3006470"/>
                        <a:gd name="connsiteX449-155819" fmla="*/ 1943501 w 6006665"/>
                        <a:gd name="connsiteY449-155820" fmla="*/ 763548 h 3006470"/>
                        <a:gd name="connsiteX450-155821" fmla="*/ 1988608 w 6006665"/>
                        <a:gd name="connsiteY450-155822" fmla="*/ 811877 h 3006470"/>
                        <a:gd name="connsiteX451-155823" fmla="*/ 1963408 w 6006665"/>
                        <a:gd name="connsiteY451-155824" fmla="*/ 736278 h 3006470"/>
                        <a:gd name="connsiteX452-155825" fmla="*/ 1963408 w 6006665"/>
                        <a:gd name="connsiteY452-155826" fmla="*/ 595386 h 3006470"/>
                        <a:gd name="connsiteX453-155827" fmla="*/ 2027037 w 6006665"/>
                        <a:gd name="connsiteY453-155828" fmla="*/ 574934 h 3006470"/>
                        <a:gd name="connsiteX454-155829" fmla="*/ 2037269 w 6006665"/>
                        <a:gd name="connsiteY454-155830" fmla="*/ 575472 h 3006470"/>
                        <a:gd name="connsiteX455-155831" fmla="*/ 2038944 w 6006665"/>
                        <a:gd name="connsiteY455-155832" fmla="*/ 574934 h 3006470"/>
                        <a:gd name="connsiteX456-155833" fmla="*/ 2115414 w 6006665"/>
                        <a:gd name="connsiteY456-155834" fmla="*/ 578958 h 3006470"/>
                        <a:gd name="connsiteX457-155835" fmla="*/ 2192927 w 6006665"/>
                        <a:gd name="connsiteY457-155836" fmla="*/ 559026 h 3006470"/>
                        <a:gd name="connsiteX458-155837" fmla="*/ 2167930 w 6006665"/>
                        <a:gd name="connsiteY458-155838" fmla="*/ 493125 h 3006470"/>
                        <a:gd name="connsiteX459-155839" fmla="*/ 2204289 w 6006665"/>
                        <a:gd name="connsiteY459-155840" fmla="*/ 402226 h 3006470"/>
                        <a:gd name="connsiteX460-155841" fmla="*/ 2247466 w 6006665"/>
                        <a:gd name="connsiteY460-155842" fmla="*/ 397681 h 3006470"/>
                        <a:gd name="connsiteX461-155843" fmla="*/ 2317913 w 6006665"/>
                        <a:gd name="connsiteY461-155844" fmla="*/ 322690 h 3006470"/>
                        <a:gd name="connsiteX462-155845" fmla="*/ 2420183 w 6006665"/>
                        <a:gd name="connsiteY462-155846" fmla="*/ 304510 h 3006470"/>
                        <a:gd name="connsiteX463-155847" fmla="*/ 2429263 w 6006665"/>
                        <a:gd name="connsiteY463-155848" fmla="*/ 263606 h 3006470"/>
                        <a:gd name="connsiteX464-155849" fmla="*/ 2526979 w 6006665"/>
                        <a:gd name="connsiteY464-155850" fmla="*/ 252244 h 3006470"/>
                        <a:gd name="connsiteX465-155851" fmla="*/ 2528058 w 6006665"/>
                        <a:gd name="connsiteY465-155852" fmla="*/ 253503 h 3006470"/>
                        <a:gd name="connsiteX466-155853" fmla="*/ 2538886 w 6006665"/>
                        <a:gd name="connsiteY466-155854" fmla="*/ 252244 h 3006470"/>
                        <a:gd name="connsiteX467-155855" fmla="*/ 2560820 w 6006665"/>
                        <a:gd name="connsiteY467-155856" fmla="*/ 277833 h 3006470"/>
                        <a:gd name="connsiteX468-155857" fmla="*/ 2640602 w 6006665"/>
                        <a:gd name="connsiteY468-155858" fmla="*/ 202249 h 3006470"/>
                        <a:gd name="connsiteX469-155859" fmla="*/ 2652509 w 6006665"/>
                        <a:gd name="connsiteY469-155860" fmla="*/ 202249 h 3006470"/>
                        <a:gd name="connsiteX470-155861" fmla="*/ 2704231 w 6006665"/>
                        <a:gd name="connsiteY470-155862" fmla="*/ 202249 h 3006470"/>
                        <a:gd name="connsiteX471-155863" fmla="*/ 2715593 w 6006665"/>
                        <a:gd name="connsiteY471-155864" fmla="*/ 134075 h 3006470"/>
                        <a:gd name="connsiteX472-155865" fmla="*/ 2751953 w 6006665"/>
                        <a:gd name="connsiteY472-155866" fmla="*/ 68174 h 3006470"/>
                        <a:gd name="connsiteX473-155867" fmla="*/ 2838307 w 6006665"/>
                        <a:gd name="connsiteY473-155868" fmla="*/ 0 h 3006470"/>
                        <a:gd name="connsiteX0-155869" fmla="*/ 1791129 w 6006665"/>
                        <a:gd name="connsiteY0-155870" fmla="*/ 817622 h 3006470"/>
                        <a:gd name="connsiteX1-155871" fmla="*/ 1782156 w 6006665"/>
                        <a:gd name="connsiteY1-155872" fmla="*/ 881716 h 3006470"/>
                        <a:gd name="connsiteX2-155873" fmla="*/ 1809554 w 6006665"/>
                        <a:gd name="connsiteY2-155874" fmla="*/ 895415 h 3006470"/>
                        <a:gd name="connsiteX3-155875" fmla="*/ 1791129 w 6006665"/>
                        <a:gd name="connsiteY3-155876" fmla="*/ 817622 h 3006470"/>
                        <a:gd name="connsiteX4-155877" fmla="*/ 2838307 w 6006665"/>
                        <a:gd name="connsiteY4-155878" fmla="*/ 0 h 3006470"/>
                        <a:gd name="connsiteX5-155879" fmla="*/ 2844246 w 6006665"/>
                        <a:gd name="connsiteY5-155880" fmla="*/ 4711 h 3006470"/>
                        <a:gd name="connsiteX6-155881" fmla="*/ 2850213 w 6006665"/>
                        <a:gd name="connsiteY6-155882" fmla="*/ 0 h 3006470"/>
                        <a:gd name="connsiteX7-155883" fmla="*/ 2916115 w 6006665"/>
                        <a:gd name="connsiteY7-155884" fmla="*/ 52267 h 3006470"/>
                        <a:gd name="connsiteX8-155885" fmla="*/ 2861576 w 6006665"/>
                        <a:gd name="connsiteY8-155886" fmla="*/ 90899 h 3006470"/>
                        <a:gd name="connsiteX9-155887" fmla="*/ 2947929 w 6006665"/>
                        <a:gd name="connsiteY9-155888" fmla="*/ 118168 h 3006470"/>
                        <a:gd name="connsiteX10-155889" fmla="*/ 2957621 w 6006665"/>
                        <a:gd name="connsiteY10-155890" fmla="*/ 186006 h 3006470"/>
                        <a:gd name="connsiteX11-155891" fmla="*/ 2979199 w 6006665"/>
                        <a:gd name="connsiteY11-155892" fmla="*/ 161345 h 3006470"/>
                        <a:gd name="connsiteX12-155893" fmla="*/ 2991106 w 6006665"/>
                        <a:gd name="connsiteY12-155894" fmla="*/ 161345 h 3006470"/>
                        <a:gd name="connsiteX13-155895" fmla="*/ 3086005 w 6006665"/>
                        <a:gd name="connsiteY13-155896" fmla="*/ 161345 h 3006470"/>
                        <a:gd name="connsiteX14-155897" fmla="*/ 3097912 w 6006665"/>
                        <a:gd name="connsiteY14-155898" fmla="*/ 161345 h 3006470"/>
                        <a:gd name="connsiteX15-155899" fmla="*/ 3179721 w 6006665"/>
                        <a:gd name="connsiteY15-155900" fmla="*/ 236336 h 3006470"/>
                        <a:gd name="connsiteX16-155901" fmla="*/ 3211535 w 6006665"/>
                        <a:gd name="connsiteY16-155902" fmla="*/ 295420 h 3006470"/>
                        <a:gd name="connsiteX17-155903" fmla="*/ 3200173 w 6006665"/>
                        <a:gd name="connsiteY17-155904" fmla="*/ 370412 h 3006470"/>
                        <a:gd name="connsiteX18-155905" fmla="*/ 3161541 w 6006665"/>
                        <a:gd name="connsiteY18-155906" fmla="*/ 413589 h 3006470"/>
                        <a:gd name="connsiteX19-155907" fmla="*/ 3066097 w 6006665"/>
                        <a:gd name="connsiteY19-155908" fmla="*/ 488580 h 3006470"/>
                        <a:gd name="connsiteX20-155909" fmla="*/ 3034283 w 6006665"/>
                        <a:gd name="connsiteY20-155910" fmla="*/ 531757 h 3006470"/>
                        <a:gd name="connsiteX21-155911" fmla="*/ 3082005 w 6006665"/>
                        <a:gd name="connsiteY21-155912" fmla="*/ 547664 h 3006470"/>
                        <a:gd name="connsiteX22-155913" fmla="*/ 3129459 w 6006665"/>
                        <a:gd name="connsiteY22-155914" fmla="*/ 575345 h 3006470"/>
                        <a:gd name="connsiteX23-155915" fmla="*/ 3156451 w 6006665"/>
                        <a:gd name="connsiteY23-155916" fmla="*/ 552209 h 3006470"/>
                        <a:gd name="connsiteX24-155917" fmla="*/ 3158460 w 6006665"/>
                        <a:gd name="connsiteY24-155918" fmla="*/ 560693 h 3006470"/>
                        <a:gd name="connsiteX25-155919" fmla="*/ 3168359 w 6006665"/>
                        <a:gd name="connsiteY25-155920" fmla="*/ 552209 h 3006470"/>
                        <a:gd name="connsiteX26-155921" fmla="*/ 3184984 w 6006665"/>
                        <a:gd name="connsiteY26-155922" fmla="*/ 622402 h 3006470"/>
                        <a:gd name="connsiteX27-155923" fmla="*/ 3192811 w 6006665"/>
                        <a:gd name="connsiteY27-155924" fmla="*/ 606748 h 3006470"/>
                        <a:gd name="connsiteX28-155925" fmla="*/ 3251895 w 6006665"/>
                        <a:gd name="connsiteY28-155926" fmla="*/ 586296 h 3006470"/>
                        <a:gd name="connsiteX29-155927" fmla="*/ 3259833 w 6006665"/>
                        <a:gd name="connsiteY29-155928" fmla="*/ 587670 h 3006470"/>
                        <a:gd name="connsiteX30-155929" fmla="*/ 3263802 w 6006665"/>
                        <a:gd name="connsiteY30-155930" fmla="*/ 586296 h 3006470"/>
                        <a:gd name="connsiteX31-155931" fmla="*/ 3381970 w 6006665"/>
                        <a:gd name="connsiteY31-155932" fmla="*/ 606748 h 3006470"/>
                        <a:gd name="connsiteX32-155933" fmla="*/ 3388787 w 6006665"/>
                        <a:gd name="connsiteY32-155934" fmla="*/ 665832 h 3006470"/>
                        <a:gd name="connsiteX33-155935" fmla="*/ 3531529 w 6006665"/>
                        <a:gd name="connsiteY33-155936" fmla="*/ 686823 h 3006470"/>
                        <a:gd name="connsiteX34-155937" fmla="*/ 3538225 w 6006665"/>
                        <a:gd name="connsiteY34-155938" fmla="*/ 590841 h 3006470"/>
                        <a:gd name="connsiteX35-155939" fmla="*/ 3549910 w 6006665"/>
                        <a:gd name="connsiteY35-155940" fmla="*/ 594028 h 3006470"/>
                        <a:gd name="connsiteX36-155941" fmla="*/ 3550132 w 6006665"/>
                        <a:gd name="connsiteY36-155942" fmla="*/ 590841 h 3006470"/>
                        <a:gd name="connsiteX37-155943" fmla="*/ 3625123 w 6006665"/>
                        <a:gd name="connsiteY37-155944" fmla="*/ 611293 h 3006470"/>
                        <a:gd name="connsiteX38-155945" fmla="*/ 3672301 w 6006665"/>
                        <a:gd name="connsiteY38-155946" fmla="*/ 611293 h 3006470"/>
                        <a:gd name="connsiteX39-155947" fmla="*/ 3684207 w 6006665"/>
                        <a:gd name="connsiteY39-155948" fmla="*/ 611293 h 3006470"/>
                        <a:gd name="connsiteX40-155949" fmla="*/ 3743291 w 6006665"/>
                        <a:gd name="connsiteY40-155950" fmla="*/ 677194 h 3006470"/>
                        <a:gd name="connsiteX41-155951" fmla="*/ 3759199 w 6006665"/>
                        <a:gd name="connsiteY41-155952" fmla="*/ 756731 h 3006470"/>
                        <a:gd name="connsiteX42-155953" fmla="*/ 3738747 w 6006665"/>
                        <a:gd name="connsiteY42-155954" fmla="*/ 806725 h 3006470"/>
                        <a:gd name="connsiteX43-155955" fmla="*/ 3786469 w 6006665"/>
                        <a:gd name="connsiteY43-155956" fmla="*/ 897623 h 3006470"/>
                        <a:gd name="connsiteX44-155957" fmla="*/ 3835603 w 6006665"/>
                        <a:gd name="connsiteY44-155958" fmla="*/ 933529 h 3006470"/>
                        <a:gd name="connsiteX45-155959" fmla="*/ 3865460 w 6006665"/>
                        <a:gd name="connsiteY45-155960" fmla="*/ 822632 h 3006470"/>
                        <a:gd name="connsiteX46-155961" fmla="*/ 3875077 w 6006665"/>
                        <a:gd name="connsiteY46-155962" fmla="*/ 831139 h 3006470"/>
                        <a:gd name="connsiteX47-155963" fmla="*/ 3877367 w 6006665"/>
                        <a:gd name="connsiteY47-155964" fmla="*/ 822632 h 3006470"/>
                        <a:gd name="connsiteX48-155965" fmla="*/ 3932151 w 6006665"/>
                        <a:gd name="connsiteY48-155966" fmla="*/ 871095 h 3006470"/>
                        <a:gd name="connsiteX49-155967" fmla="*/ 3988173 w 6006665"/>
                        <a:gd name="connsiteY49-155968" fmla="*/ 843084 h 3006470"/>
                        <a:gd name="connsiteX50-155969" fmla="*/ 3993852 w 6006665"/>
                        <a:gd name="connsiteY50-155970" fmla="*/ 846199 h 3006470"/>
                        <a:gd name="connsiteX51-155971" fmla="*/ 4000080 w 6006665"/>
                        <a:gd name="connsiteY51-155972" fmla="*/ 843084 h 3006470"/>
                        <a:gd name="connsiteX52-155973" fmla="*/ 4062426 w 6006665"/>
                        <a:gd name="connsiteY52-155974" fmla="*/ 877274 h 3006470"/>
                        <a:gd name="connsiteX53-155975" fmla="*/ 4085889 w 6006665"/>
                        <a:gd name="connsiteY53-155976" fmla="*/ 849902 h 3006470"/>
                        <a:gd name="connsiteX54-155977" fmla="*/ 4095563 w 6006665"/>
                        <a:gd name="connsiteY54-155978" fmla="*/ 852506 h 3006470"/>
                        <a:gd name="connsiteX55-155979" fmla="*/ 4097796 w 6006665"/>
                        <a:gd name="connsiteY55-155980" fmla="*/ 849902 h 3006470"/>
                        <a:gd name="connsiteX56-155981" fmla="*/ 4144150 w 6006665"/>
                        <a:gd name="connsiteY56-155982" fmla="*/ 862382 h 3006470"/>
                        <a:gd name="connsiteX57-155983" fmla="*/ 4117703 w 6006665"/>
                        <a:gd name="connsiteY57-155984" fmla="*/ 752186 h 3006470"/>
                        <a:gd name="connsiteX58-155985" fmla="*/ 4165425 w 6006665"/>
                        <a:gd name="connsiteY58-155986" fmla="*/ 697647 h 3006470"/>
                        <a:gd name="connsiteX59-155987" fmla="*/ 4175231 w 6006665"/>
                        <a:gd name="connsiteY59-155988" fmla="*/ 700048 h 3006470"/>
                        <a:gd name="connsiteX60-155989" fmla="*/ 4177332 w 6006665"/>
                        <a:gd name="connsiteY60-155990" fmla="*/ 697647 h 3006470"/>
                        <a:gd name="connsiteX61-155991" fmla="*/ 4511384 w 6006665"/>
                        <a:gd name="connsiteY61-155992" fmla="*/ 779455 h 3006470"/>
                        <a:gd name="connsiteX62-155993" fmla="*/ 4543199 w 6006665"/>
                        <a:gd name="connsiteY62-155994" fmla="*/ 849902 h 3006470"/>
                        <a:gd name="connsiteX63-155995" fmla="*/ 4639242 w 6006665"/>
                        <a:gd name="connsiteY63-155996" fmla="*/ 932544 h 3006470"/>
                        <a:gd name="connsiteX64-155997" fmla="*/ 4774445 w 6006665"/>
                        <a:gd name="connsiteY64-155998" fmla="*/ 913531 h 3006470"/>
                        <a:gd name="connsiteX65-155999" fmla="*/ 4778496 w 6006665"/>
                        <a:gd name="connsiteY65-156000" fmla="*/ 914635 h 3006470"/>
                        <a:gd name="connsiteX66-156001" fmla="*/ 4786352 w 6006665"/>
                        <a:gd name="connsiteY66-156002" fmla="*/ 913531 h 3006470"/>
                        <a:gd name="connsiteX67-156003" fmla="*/ 4861343 w 6006665"/>
                        <a:gd name="connsiteY67-156004" fmla="*/ 933983 h 3006470"/>
                        <a:gd name="connsiteX68-156005" fmla="*/ 4893158 w 6006665"/>
                        <a:gd name="connsiteY68-156006" fmla="*/ 977160 h 3006470"/>
                        <a:gd name="connsiteX69-156007" fmla="*/ 4888613 w 6006665"/>
                        <a:gd name="connsiteY69-156008" fmla="*/ 1058968 h 3006470"/>
                        <a:gd name="connsiteX70-156009" fmla="*/ 4927677 w 6006665"/>
                        <a:gd name="connsiteY70-156010" fmla="*/ 1083640 h 3006470"/>
                        <a:gd name="connsiteX71-156011" fmla="*/ 4967605 w 6006665"/>
                        <a:gd name="connsiteY71-156012" fmla="*/ 1070331 h 3006470"/>
                        <a:gd name="connsiteX72-156013" fmla="*/ 5038051 w 6006665"/>
                        <a:gd name="connsiteY72-156014" fmla="*/ 1063513 h 3006470"/>
                        <a:gd name="connsiteX73-156015" fmla="*/ 5040730 w 6006665"/>
                        <a:gd name="connsiteY73-156016" fmla="*/ 1064406 h 3006470"/>
                        <a:gd name="connsiteX74-156017" fmla="*/ 5049958 w 6006665"/>
                        <a:gd name="connsiteY74-156018" fmla="*/ 1063513 h 3006470"/>
                        <a:gd name="connsiteX75-156019" fmla="*/ 5114249 w 6006665"/>
                        <a:gd name="connsiteY75-156020" fmla="*/ 1084944 h 3006470"/>
                        <a:gd name="connsiteX76-156021" fmla="*/ 5176671 w 6006665"/>
                        <a:gd name="connsiteY76-156022" fmla="*/ 1074876 h 3006470"/>
                        <a:gd name="connsiteX77-156023" fmla="*/ 5177801 w 6006665"/>
                        <a:gd name="connsiteY77-156024" fmla="*/ 1076614 h 3006470"/>
                        <a:gd name="connsiteX78-156025" fmla="*/ 5188578 w 6006665"/>
                        <a:gd name="connsiteY78-156026" fmla="*/ 1074876 h 3006470"/>
                        <a:gd name="connsiteX79-156027" fmla="*/ 5243719 w 6006665"/>
                        <a:gd name="connsiteY79-156028" fmla="*/ 1159707 h 3006470"/>
                        <a:gd name="connsiteX80-156029" fmla="*/ 5283477 w 6006665"/>
                        <a:gd name="connsiteY80-156030" fmla="*/ 1129415 h 3006470"/>
                        <a:gd name="connsiteX81-156031" fmla="*/ 5258480 w 6006665"/>
                        <a:gd name="connsiteY81-156032" fmla="*/ 1063513 h 3006470"/>
                        <a:gd name="connsiteX82-156033" fmla="*/ 5267570 w 6006665"/>
                        <a:gd name="connsiteY82-156034" fmla="*/ 1015792 h 3006470"/>
                        <a:gd name="connsiteX83-156035" fmla="*/ 5278896 w 6006665"/>
                        <a:gd name="connsiteY83-156036" fmla="*/ 1018841 h 3006470"/>
                        <a:gd name="connsiteX84-156037" fmla="*/ 5279477 w 6006665"/>
                        <a:gd name="connsiteY84-156038" fmla="*/ 1015792 h 3006470"/>
                        <a:gd name="connsiteX85-156039" fmla="*/ 5395510 w 6006665"/>
                        <a:gd name="connsiteY85-156040" fmla="*/ 1047031 h 3006470"/>
                        <a:gd name="connsiteX86-156041" fmla="*/ 5463001 w 6006665"/>
                        <a:gd name="connsiteY86-156042" fmla="*/ 1043061 h 3006470"/>
                        <a:gd name="connsiteX87-156043" fmla="*/ 5464386 w 6006665"/>
                        <a:gd name="connsiteY87-156044" fmla="*/ 1043680 h 3006470"/>
                        <a:gd name="connsiteX88-156045" fmla="*/ 5474909 w 6006665"/>
                        <a:gd name="connsiteY88-156046" fmla="*/ 1043061 h 3006470"/>
                        <a:gd name="connsiteX89-156047" fmla="*/ 5581715 w 6006665"/>
                        <a:gd name="connsiteY89-156048" fmla="*/ 1090783 h 3006470"/>
                        <a:gd name="connsiteX90-156049" fmla="*/ 5633981 w 6006665"/>
                        <a:gd name="connsiteY90-156050" fmla="*/ 1133960 h 3006470"/>
                        <a:gd name="connsiteX91-156051" fmla="*/ 5720335 w 6006665"/>
                        <a:gd name="connsiteY91-156052" fmla="*/ 1213496 h 3006470"/>
                        <a:gd name="connsiteX92-156053" fmla="*/ 5822595 w 6006665"/>
                        <a:gd name="connsiteY92-156054" fmla="*/ 1311212 h 3006470"/>
                        <a:gd name="connsiteX93-156055" fmla="*/ 5818051 w 6006665"/>
                        <a:gd name="connsiteY93-156056" fmla="*/ 1365751 h 3006470"/>
                        <a:gd name="connsiteX94-156057" fmla="*/ 5825679 w 6006665"/>
                        <a:gd name="connsiteY94-156058" fmla="*/ 1373379 h 3006470"/>
                        <a:gd name="connsiteX95-156059" fmla="*/ 5822051 w 6006665"/>
                        <a:gd name="connsiteY95-156060" fmla="*/ 1322574 h 3006470"/>
                        <a:gd name="connsiteX96-156061" fmla="*/ 5834092 w 6006665"/>
                        <a:gd name="connsiteY96-156062" fmla="*/ 1324447 h 3006470"/>
                        <a:gd name="connsiteX97-156063" fmla="*/ 5833958 w 6006665"/>
                        <a:gd name="connsiteY97-156064" fmla="*/ 1322574 h 3006470"/>
                        <a:gd name="connsiteX98-156065" fmla="*/ 5936219 w 6006665"/>
                        <a:gd name="connsiteY98-156066" fmla="*/ 1338481 h 3006470"/>
                        <a:gd name="connsiteX99-156067" fmla="*/ 6006665 w 6006665"/>
                        <a:gd name="connsiteY99-156068" fmla="*/ 1418018 h 3006470"/>
                        <a:gd name="connsiteX100-156069" fmla="*/ 5968033 w 6006665"/>
                        <a:gd name="connsiteY100-156070" fmla="*/ 1456650 h 3006470"/>
                        <a:gd name="connsiteX101-156071" fmla="*/ 5908949 w 6006665"/>
                        <a:gd name="connsiteY101-156072" fmla="*/ 1468012 h 3006470"/>
                        <a:gd name="connsiteX102-156073" fmla="*/ 5908949 w 6006665"/>
                        <a:gd name="connsiteY102-156074" fmla="*/ 1554366 h 3006470"/>
                        <a:gd name="connsiteX103-156075" fmla="*/ 5893042 w 6006665"/>
                        <a:gd name="connsiteY103-156076" fmla="*/ 1570273 h 3006470"/>
                        <a:gd name="connsiteX104-156077" fmla="*/ 5881135 w 6006665"/>
                        <a:gd name="connsiteY104-156078" fmla="*/ 1570273 h 3006470"/>
                        <a:gd name="connsiteX105-156079" fmla="*/ 5861227 w 6006665"/>
                        <a:gd name="connsiteY105-156080" fmla="*/ 1570273 h 3006470"/>
                        <a:gd name="connsiteX106-156081" fmla="*/ 5849321 w 6006665"/>
                        <a:gd name="connsiteY106-156082" fmla="*/ 1570273 h 3006470"/>
                        <a:gd name="connsiteX107-156083" fmla="*/ 5817506 w 6006665"/>
                        <a:gd name="connsiteY107-156084" fmla="*/ 1536186 h 3006470"/>
                        <a:gd name="connsiteX108-156085" fmla="*/ 5767511 w 6006665"/>
                        <a:gd name="connsiteY108-156086" fmla="*/ 1511189 h 3006470"/>
                        <a:gd name="connsiteX109-156087" fmla="*/ 5762967 w 6006665"/>
                        <a:gd name="connsiteY109-156088" fmla="*/ 1477102 h 3006470"/>
                        <a:gd name="connsiteX110-156089" fmla="*/ 5729132 w 6006665"/>
                        <a:gd name="connsiteY110-156090" fmla="*/ 1463170 h 3006470"/>
                        <a:gd name="connsiteX111-156091" fmla="*/ 5695337 w 6006665"/>
                        <a:gd name="connsiteY111-156092" fmla="*/ 1472557 h 3006470"/>
                        <a:gd name="connsiteX112-156093" fmla="*/ 5693366 w 6006665"/>
                        <a:gd name="connsiteY112-156094" fmla="*/ 1469797 h 3006470"/>
                        <a:gd name="connsiteX113-156095" fmla="*/ 5683431 w 6006665"/>
                        <a:gd name="connsiteY113-156096" fmla="*/ 1472557 h 3006470"/>
                        <a:gd name="connsiteX114-156097" fmla="*/ 5660706 w 6006665"/>
                        <a:gd name="connsiteY114-156098" fmla="*/ 1440742 h 3006470"/>
                        <a:gd name="connsiteX115-156099" fmla="*/ 5669644 w 6006665"/>
                        <a:gd name="connsiteY115-156100" fmla="*/ 1415717 h 3006470"/>
                        <a:gd name="connsiteX116-156101" fmla="*/ 5640799 w 6006665"/>
                        <a:gd name="connsiteY116-156102" fmla="*/ 1429380 h 3006470"/>
                        <a:gd name="connsiteX117-156103" fmla="*/ 5656705 w 6006665"/>
                        <a:gd name="connsiteY117-156104" fmla="*/ 1472557 h 3006470"/>
                        <a:gd name="connsiteX118-156105" fmla="*/ 5633981 w 6006665"/>
                        <a:gd name="connsiteY118-156106" fmla="*/ 1511189 h 3006470"/>
                        <a:gd name="connsiteX119-156107" fmla="*/ 5586259 w 6006665"/>
                        <a:gd name="connsiteY119-156108" fmla="*/ 1547548 h 3006470"/>
                        <a:gd name="connsiteX120-156109" fmla="*/ 5575676 w 6006665"/>
                        <a:gd name="connsiteY120-156110" fmla="*/ 1546540 h 3006470"/>
                        <a:gd name="connsiteX121-156111" fmla="*/ 5574353 w 6006665"/>
                        <a:gd name="connsiteY121-156112" fmla="*/ 1547548 h 3006470"/>
                        <a:gd name="connsiteX122-156113" fmla="*/ 5539436 w 6006665"/>
                        <a:gd name="connsiteY122-156114" fmla="*/ 1544223 h 3006470"/>
                        <a:gd name="connsiteX123-156115" fmla="*/ 5570352 w 6006665"/>
                        <a:gd name="connsiteY123-156116" fmla="*/ 1586180 h 3006470"/>
                        <a:gd name="connsiteX124-156117" fmla="*/ 5593077 w 6006665"/>
                        <a:gd name="connsiteY124-156118" fmla="*/ 1649809 h 3006470"/>
                        <a:gd name="connsiteX125-156119" fmla="*/ 5608984 w 6006665"/>
                        <a:gd name="connsiteY125-156120" fmla="*/ 1677079 h 3006470"/>
                        <a:gd name="connsiteX126-156121" fmla="*/ 5613529 w 6006665"/>
                        <a:gd name="connsiteY126-156122" fmla="*/ 1708893 h 3006470"/>
                        <a:gd name="connsiteX127-156123" fmla="*/ 5608984 w 6006665"/>
                        <a:gd name="connsiteY127-156124" fmla="*/ 1731618 h 3006470"/>
                        <a:gd name="connsiteX128-156125" fmla="*/ 5597799 w 6006665"/>
                        <a:gd name="connsiteY128-156126" fmla="*/ 1728009 h 3006470"/>
                        <a:gd name="connsiteX129-156127" fmla="*/ 5597077 w 6006665"/>
                        <a:gd name="connsiteY129-156128" fmla="*/ 1731618 h 3006470"/>
                        <a:gd name="connsiteX130-156129" fmla="*/ 5534271 w 6006665"/>
                        <a:gd name="connsiteY130-156130" fmla="*/ 1711358 h 3006470"/>
                        <a:gd name="connsiteX131-156131" fmla="*/ 5436277 w 6006665"/>
                        <a:gd name="connsiteY131-156132" fmla="*/ 1767977 h 3006470"/>
                        <a:gd name="connsiteX132-156133" fmla="*/ 5397645 w 6006665"/>
                        <a:gd name="connsiteY132-156134" fmla="*/ 1779340 h 3006470"/>
                        <a:gd name="connsiteX133-156135" fmla="*/ 5345378 w 6006665"/>
                        <a:gd name="connsiteY133-156136" fmla="*/ 1833879 h 3006470"/>
                        <a:gd name="connsiteX134-156137" fmla="*/ 5290839 w 6006665"/>
                        <a:gd name="connsiteY134-156138" fmla="*/ 1881600 h 3006470"/>
                        <a:gd name="connsiteX135-156139" fmla="*/ 5274932 w 6006665"/>
                        <a:gd name="connsiteY135-156140" fmla="*/ 1913415 h 3006470"/>
                        <a:gd name="connsiteX136-156141" fmla="*/ 5267238 w 6006665"/>
                        <a:gd name="connsiteY136-156142" fmla="*/ 1904988 h 3006470"/>
                        <a:gd name="connsiteX137-156143" fmla="*/ 5263025 w 6006665"/>
                        <a:gd name="connsiteY137-156144" fmla="*/ 1913415 h 3006470"/>
                        <a:gd name="connsiteX138-156145" fmla="*/ 5219538 w 6006665"/>
                        <a:gd name="connsiteY138-156146" fmla="*/ 1865787 h 3006470"/>
                        <a:gd name="connsiteX139-156147" fmla="*/ 5129494 w 6006665"/>
                        <a:gd name="connsiteY139-156148" fmla="*/ 1920232 h 3006470"/>
                        <a:gd name="connsiteX140-156149" fmla="*/ 5126389 w 6006665"/>
                        <a:gd name="connsiteY140-156150" fmla="*/ 1914910 h 3006470"/>
                        <a:gd name="connsiteX141-156151" fmla="*/ 5117587 w 6006665"/>
                        <a:gd name="connsiteY141-156152" fmla="*/ 1920232 h 3006470"/>
                        <a:gd name="connsiteX142-156153" fmla="*/ 5105544 w 6006665"/>
                        <a:gd name="connsiteY142-156154" fmla="*/ 1899586 h 3006470"/>
                        <a:gd name="connsiteX143-156155" fmla="*/ 5074955 w 6006665"/>
                        <a:gd name="connsiteY143-156156" fmla="*/ 1924777 h 3006470"/>
                        <a:gd name="connsiteX144-156157" fmla="*/ 5065718 w 6006665"/>
                        <a:gd name="connsiteY144-156158" fmla="*/ 1922578 h 3006470"/>
                        <a:gd name="connsiteX145-156159" fmla="*/ 5063048 w 6006665"/>
                        <a:gd name="connsiteY145-156160" fmla="*/ 1924777 h 3006470"/>
                        <a:gd name="connsiteX146-156161" fmla="*/ 5026594 w 6006665"/>
                        <a:gd name="connsiteY146-156162" fmla="*/ 1916098 h 3006470"/>
                        <a:gd name="connsiteX147-156163" fmla="*/ 5015871 w 6006665"/>
                        <a:gd name="connsiteY147-156164" fmla="*/ 1961137 h 3006470"/>
                        <a:gd name="connsiteX148-156165" fmla="*/ 4974967 w 6006665"/>
                        <a:gd name="connsiteY148-156166" fmla="*/ 2027038 h 3006470"/>
                        <a:gd name="connsiteX149-156167" fmla="*/ 4974967 w 6006665"/>
                        <a:gd name="connsiteY149-156168" fmla="*/ 2058853 h 3006470"/>
                        <a:gd name="connsiteX150-156169" fmla="*/ 5015871 w 6006665"/>
                        <a:gd name="connsiteY150-156170" fmla="*/ 2074760 h 3006470"/>
                        <a:gd name="connsiteX151-156171" fmla="*/ 5011326 w 6006665"/>
                        <a:gd name="connsiteY151-156172" fmla="*/ 2172476 h 3006470"/>
                        <a:gd name="connsiteX152-156173" fmla="*/ 4999419 w 6006665"/>
                        <a:gd name="connsiteY152-156174" fmla="*/ 2172476 h 3006470"/>
                        <a:gd name="connsiteX153-156175" fmla="*/ 4974967 w 6006665"/>
                        <a:gd name="connsiteY153-156176" fmla="*/ 2172476 h 3006470"/>
                        <a:gd name="connsiteX154-156177" fmla="*/ 4963605 w 6006665"/>
                        <a:gd name="connsiteY154-156178" fmla="*/ 2224742 h 3006470"/>
                        <a:gd name="connsiteX155-156179" fmla="*/ 4974967 w 6006665"/>
                        <a:gd name="connsiteY155-156180" fmla="*/ 2252012 h 3006470"/>
                        <a:gd name="connsiteX156-156181" fmla="*/ 4909065 w 6006665"/>
                        <a:gd name="connsiteY156-156182" fmla="*/ 2286099 h 3006470"/>
                        <a:gd name="connsiteX157-156183" fmla="*/ 4897703 w 6006665"/>
                        <a:gd name="connsiteY157-156184" fmla="*/ 2354273 h 3006470"/>
                        <a:gd name="connsiteX158-156185" fmla="*/ 4845437 w 6006665"/>
                        <a:gd name="connsiteY158-156186" fmla="*/ 2370180 h 3006470"/>
                        <a:gd name="connsiteX159-156187" fmla="*/ 4834074 w 6006665"/>
                        <a:gd name="connsiteY159-156188" fmla="*/ 2429264 h 3006470"/>
                        <a:gd name="connsiteX160-156189" fmla="*/ 4779535 w 6006665"/>
                        <a:gd name="connsiteY160-156190" fmla="*/ 2488348 h 3006470"/>
                        <a:gd name="connsiteX161-156191" fmla="*/ 4777225 w 6006665"/>
                        <a:gd name="connsiteY161-156192" fmla="*/ 2477952 h 3006470"/>
                        <a:gd name="connsiteX162-156193" fmla="*/ 4767628 w 6006665"/>
                        <a:gd name="connsiteY162-156194" fmla="*/ 2488348 h 3006470"/>
                        <a:gd name="connsiteX163-156195" fmla="*/ 4758538 w 6006665"/>
                        <a:gd name="connsiteY163-156196" fmla="*/ 2447444 h 3006470"/>
                        <a:gd name="connsiteX164-156197" fmla="*/ 4742631 w 6006665"/>
                        <a:gd name="connsiteY164-156198" fmla="*/ 2361090 h 3006470"/>
                        <a:gd name="connsiteX165-156199" fmla="*/ 4715361 w 6006665"/>
                        <a:gd name="connsiteY165-156200" fmla="*/ 2220198 h 3006470"/>
                        <a:gd name="connsiteX166-156201" fmla="*/ 4735813 w 6006665"/>
                        <a:gd name="connsiteY166-156202" fmla="*/ 2129299 h 3006470"/>
                        <a:gd name="connsiteX167-156203" fmla="*/ 4767628 w 6006665"/>
                        <a:gd name="connsiteY167-156204" fmla="*/ 2086122 h 3006470"/>
                        <a:gd name="connsiteX168-156205" fmla="*/ 4767628 w 6006665"/>
                        <a:gd name="connsiteY168-156206" fmla="*/ 2058853 h 3006470"/>
                        <a:gd name="connsiteX169-156207" fmla="*/ 4826712 w 6006665"/>
                        <a:gd name="connsiteY169-156208" fmla="*/ 2042945 h 3006470"/>
                        <a:gd name="connsiteX170-156209" fmla="*/ 4892613 w 6006665"/>
                        <a:gd name="connsiteY170-156210" fmla="*/ 1952047 h 3006470"/>
                        <a:gd name="connsiteX171-156211" fmla="*/ 4956243 w 6006665"/>
                        <a:gd name="connsiteY171-156212" fmla="*/ 1877056 h 3006470"/>
                        <a:gd name="connsiteX172-156213" fmla="*/ 5022143 w 6006665"/>
                        <a:gd name="connsiteY172-156214" fmla="*/ 1817971 h 3006470"/>
                        <a:gd name="connsiteX173-156215" fmla="*/ 5046694 w 6006665"/>
                        <a:gd name="connsiteY173-156216" fmla="*/ 1710844 h 3006470"/>
                        <a:gd name="connsiteX174-156217" fmla="*/ 5015871 w 6006665"/>
                        <a:gd name="connsiteY174-156218" fmla="*/ 1715711 h 3006470"/>
                        <a:gd name="connsiteX175-156219" fmla="*/ 4995419 w 6006665"/>
                        <a:gd name="connsiteY175-156220" fmla="*/ 1779340 h 3006470"/>
                        <a:gd name="connsiteX176-156221" fmla="*/ 4904521 w 6006665"/>
                        <a:gd name="connsiteY176-156222" fmla="*/ 1865693 h 3006470"/>
                        <a:gd name="connsiteX177-156223" fmla="*/ 4901708 w 6006665"/>
                        <a:gd name="connsiteY177-156224" fmla="*/ 1857053 h 3006470"/>
                        <a:gd name="connsiteX178-156225" fmla="*/ 4892613 w 6006665"/>
                        <a:gd name="connsiteY178-156226" fmla="*/ 1865693 h 3006470"/>
                        <a:gd name="connsiteX179-156227" fmla="*/ 4861835 w 6006665"/>
                        <a:gd name="connsiteY179-156228" fmla="*/ 1771159 h 3006470"/>
                        <a:gd name="connsiteX180-156229" fmla="*/ 4779535 w 6006665"/>
                        <a:gd name="connsiteY180-156230" fmla="*/ 1795247 h 3006470"/>
                        <a:gd name="connsiteX181-156231" fmla="*/ 4684091 w 6006665"/>
                        <a:gd name="connsiteY181-156232" fmla="*/ 1920232 h 3006470"/>
                        <a:gd name="connsiteX182-156233" fmla="*/ 4715906 w 6006665"/>
                        <a:gd name="connsiteY182-156234" fmla="*/ 1967954 h 3006470"/>
                        <a:gd name="connsiteX183-156235" fmla="*/ 4636369 w 6006665"/>
                        <a:gd name="connsiteY183-156236" fmla="*/ 1983861 h 3006470"/>
                        <a:gd name="connsiteX184-156237" fmla="*/ 4577285 w 6006665"/>
                        <a:gd name="connsiteY184-156238" fmla="*/ 1988406 h 3006470"/>
                        <a:gd name="connsiteX185-156239" fmla="*/ 4577373 w 6006665"/>
                        <a:gd name="connsiteY185-156240" fmla="*/ 1987484 h 3006470"/>
                        <a:gd name="connsiteX186-156241" fmla="*/ 4565379 w 6006665"/>
                        <a:gd name="connsiteY186-156242" fmla="*/ 1988406 h 3006470"/>
                        <a:gd name="connsiteX187-156243" fmla="*/ 4569923 w 6006665"/>
                        <a:gd name="connsiteY187-156244" fmla="*/ 1940685 h 3006470"/>
                        <a:gd name="connsiteX188-156245" fmla="*/ 4520081 w 6006665"/>
                        <a:gd name="connsiteY188-156246" fmla="*/ 1931099 h 3006470"/>
                        <a:gd name="connsiteX189-156247" fmla="*/ 4475025 w 6006665"/>
                        <a:gd name="connsiteY189-156248" fmla="*/ 1961137 h 3006470"/>
                        <a:gd name="connsiteX190-156249" fmla="*/ 4464394 w 6006665"/>
                        <a:gd name="connsiteY190-156250" fmla="*/ 1960286 h 3006470"/>
                        <a:gd name="connsiteX191-156251" fmla="*/ 4463118 w 6006665"/>
                        <a:gd name="connsiteY191-156252" fmla="*/ 1961137 h 3006470"/>
                        <a:gd name="connsiteX192-156253" fmla="*/ 4357637 w 6006665"/>
                        <a:gd name="connsiteY192-156254" fmla="*/ 1952698 h 3006470"/>
                        <a:gd name="connsiteX193-156255" fmla="*/ 4243233 w 6006665"/>
                        <a:gd name="connsiteY193-156256" fmla="*/ 1972499 h 3006470"/>
                        <a:gd name="connsiteX194-156257" fmla="*/ 4125065 w 6006665"/>
                        <a:gd name="connsiteY194-156258" fmla="*/ 2106574 h 3006470"/>
                        <a:gd name="connsiteX195-156259" fmla="*/ 3984173 w 6006665"/>
                        <a:gd name="connsiteY195-156260" fmla="*/ 2263374 h 3006470"/>
                        <a:gd name="connsiteX196-156261" fmla="*/ 4038712 w 6006665"/>
                        <a:gd name="connsiteY196-156262" fmla="*/ 2267919 h 3006470"/>
                        <a:gd name="connsiteX197-156263" fmla="*/ 4059164 w 6006665"/>
                        <a:gd name="connsiteY197-156264" fmla="*/ 2311096 h 3006470"/>
                        <a:gd name="connsiteX198-156265" fmla="*/ 4087782 w 6006665"/>
                        <a:gd name="connsiteY198-156266" fmla="*/ 2319513 h 3006470"/>
                        <a:gd name="connsiteX199-156267" fmla="*/ 4106341 w 6006665"/>
                        <a:gd name="connsiteY199-156268" fmla="*/ 2290644 h 3006470"/>
                        <a:gd name="connsiteX200-156269" fmla="*/ 4117411 w 6006665"/>
                        <a:gd name="connsiteY200-156270" fmla="*/ 2291946 h 3006470"/>
                        <a:gd name="connsiteX201-156271" fmla="*/ 4118248 w 6006665"/>
                        <a:gd name="connsiteY201-156272" fmla="*/ 2290644 h 3006470"/>
                        <a:gd name="connsiteX202-156273" fmla="*/ 4156880 w 6006665"/>
                        <a:gd name="connsiteY202-156274" fmla="*/ 2295189 h 3006470"/>
                        <a:gd name="connsiteX203-156275" fmla="*/ 4211419 w 6006665"/>
                        <a:gd name="connsiteY203-156276" fmla="*/ 2365635 h 3006470"/>
                        <a:gd name="connsiteX204-156277" fmla="*/ 4215964 w 6006665"/>
                        <a:gd name="connsiteY204-156278" fmla="*/ 2413357 h 3006470"/>
                        <a:gd name="connsiteX205-156279" fmla="*/ 4184149 w 6006665"/>
                        <a:gd name="connsiteY205-156280" fmla="*/ 2472441 h 3006470"/>
                        <a:gd name="connsiteX206-156281" fmla="*/ 4177332 w 6006665"/>
                        <a:gd name="connsiteY206-156282" fmla="*/ 2542887 h 3006470"/>
                        <a:gd name="connsiteX207-156283" fmla="*/ 4161425 w 6006665"/>
                        <a:gd name="connsiteY207-156284" fmla="*/ 2629241 h 3006470"/>
                        <a:gd name="connsiteX208-156285" fmla="*/ 4109158 w 6006665"/>
                        <a:gd name="connsiteY208-156286" fmla="*/ 2708777 h 3006470"/>
                        <a:gd name="connsiteX209-156287" fmla="*/ 4097796 w 6006665"/>
                        <a:gd name="connsiteY209-156288" fmla="*/ 2747409 h 3006470"/>
                        <a:gd name="connsiteX210-156289" fmla="*/ 4043257 w 6006665"/>
                        <a:gd name="connsiteY210-156290" fmla="*/ 2806493 h 3006470"/>
                        <a:gd name="connsiteX211-156291" fmla="*/ 3995535 w 6006665"/>
                        <a:gd name="connsiteY211-156292" fmla="*/ 2865577 h 3006470"/>
                        <a:gd name="connsiteX212-156293" fmla="*/ 3975083 w 6006665"/>
                        <a:gd name="connsiteY212-156294" fmla="*/ 2897392 h 3006470"/>
                        <a:gd name="connsiteX213-156295" fmla="*/ 3925089 w 6006665"/>
                        <a:gd name="connsiteY213-156296" fmla="*/ 2924661 h 3006470"/>
                        <a:gd name="connsiteX214-156297" fmla="*/ 3913182 w 6006665"/>
                        <a:gd name="connsiteY214-156298" fmla="*/ 2924661 h 3006470"/>
                        <a:gd name="connsiteX215-156299" fmla="*/ 3904637 w 6006665"/>
                        <a:gd name="connsiteY215-156300" fmla="*/ 2924661 h 3006470"/>
                        <a:gd name="connsiteX216-156301" fmla="*/ 3892729 w 6006665"/>
                        <a:gd name="connsiteY216-156302" fmla="*/ 2924661 h 3006470"/>
                        <a:gd name="connsiteX217-156303" fmla="*/ 3871063 w 6006665"/>
                        <a:gd name="connsiteY217-156304" fmla="*/ 2908412 h 3006470"/>
                        <a:gd name="connsiteX218-156305" fmla="*/ 3829645 w 6006665"/>
                        <a:gd name="connsiteY218-156306" fmla="*/ 2936024 h 3006470"/>
                        <a:gd name="connsiteX219-156307" fmla="*/ 3822828 w 6006665"/>
                        <a:gd name="connsiteY219-156308" fmla="*/ 2956476 h 3006470"/>
                        <a:gd name="connsiteX220-156309" fmla="*/ 3818283 w 6006665"/>
                        <a:gd name="connsiteY220-156310" fmla="*/ 2947386 h 3006470"/>
                        <a:gd name="connsiteX221-156311" fmla="*/ 3818283 w 6006665"/>
                        <a:gd name="connsiteY221-156312" fmla="*/ 2935660 h 3006470"/>
                        <a:gd name="connsiteX222-156313" fmla="*/ 3817738 w 6006665"/>
                        <a:gd name="connsiteY222-156314" fmla="*/ 2936024 h 3006470"/>
                        <a:gd name="connsiteX223-156315" fmla="*/ 3810921 w 6006665"/>
                        <a:gd name="connsiteY223-156316" fmla="*/ 2956476 h 3006470"/>
                        <a:gd name="connsiteX224-156317" fmla="*/ 3806376 w 6006665"/>
                        <a:gd name="connsiteY224-156318" fmla="*/ 2947386 h 3006470"/>
                        <a:gd name="connsiteX225-156319" fmla="*/ 3806376 w 6006665"/>
                        <a:gd name="connsiteY225-156320" fmla="*/ 2920116 h 3006470"/>
                        <a:gd name="connsiteX226-156321" fmla="*/ 3818283 w 6006665"/>
                        <a:gd name="connsiteY226-156322" fmla="*/ 2920116 h 3006470"/>
                        <a:gd name="connsiteX227-156323" fmla="*/ 3826828 w 6006665"/>
                        <a:gd name="connsiteY227-156324" fmla="*/ 2920116 h 3006470"/>
                        <a:gd name="connsiteX228-156325" fmla="*/ 3833645 w 6006665"/>
                        <a:gd name="connsiteY228-156326" fmla="*/ 2861032 h 3006470"/>
                        <a:gd name="connsiteX229-156327" fmla="*/ 3822283 w 6006665"/>
                        <a:gd name="connsiteY229-156328" fmla="*/ 2817856 h 3006470"/>
                        <a:gd name="connsiteX230-156329" fmla="*/ 3849553 w 6006665"/>
                        <a:gd name="connsiteY230-156330" fmla="*/ 2795131 h 3006470"/>
                        <a:gd name="connsiteX231-156331" fmla="*/ 3858814 w 6006665"/>
                        <a:gd name="connsiteY231-156332" fmla="*/ 2797336 h 3006470"/>
                        <a:gd name="connsiteX232-156333" fmla="*/ 3861460 w 6006665"/>
                        <a:gd name="connsiteY232-156334" fmla="*/ 2795131 h 3006470"/>
                        <a:gd name="connsiteX233-156335" fmla="*/ 3898487 w 6006665"/>
                        <a:gd name="connsiteY233-156336" fmla="*/ 2803947 h 3006470"/>
                        <a:gd name="connsiteX234-156337" fmla="*/ 3919999 w 6006665"/>
                        <a:gd name="connsiteY234-156338" fmla="*/ 2758772 h 3006470"/>
                        <a:gd name="connsiteX235-156339" fmla="*/ 3935906 w 6006665"/>
                        <a:gd name="connsiteY235-156340" fmla="*/ 2699687 h 3006470"/>
                        <a:gd name="connsiteX236-156341" fmla="*/ 3947269 w 6006665"/>
                        <a:gd name="connsiteY236-156342" fmla="*/ 2676963 h 3006470"/>
                        <a:gd name="connsiteX237-156343" fmla="*/ 3966292 w 6006665"/>
                        <a:gd name="connsiteY237-156344" fmla="*/ 2632575 h 3006470"/>
                        <a:gd name="connsiteX238-156345" fmla="*/ 3915999 w 6006665"/>
                        <a:gd name="connsiteY238-156346" fmla="*/ 2645148 h 3006470"/>
                        <a:gd name="connsiteX239-156347" fmla="*/ 3888729 w 6006665"/>
                        <a:gd name="connsiteY239-156348" fmla="*/ 2667873 h 3006470"/>
                        <a:gd name="connsiteX240-156349" fmla="*/ 3876822 w 6006665"/>
                        <a:gd name="connsiteY240-156350" fmla="*/ 2667873 h 3006470"/>
                        <a:gd name="connsiteX241-156351" fmla="*/ 3829645 w 6006665"/>
                        <a:gd name="connsiteY241-156352" fmla="*/ 2667873 h 3006470"/>
                        <a:gd name="connsiteX242-156353" fmla="*/ 3817738 w 6006665"/>
                        <a:gd name="connsiteY242-156354" fmla="*/ 2667873 h 3006470"/>
                        <a:gd name="connsiteX243-156355" fmla="*/ 3801831 w 6006665"/>
                        <a:gd name="connsiteY243-156356" fmla="*/ 2613334 h 3006470"/>
                        <a:gd name="connsiteX244-156357" fmla="*/ 3758654 w 6006665"/>
                        <a:gd name="connsiteY244-156358" fmla="*/ 2574702 h 3006470"/>
                        <a:gd name="connsiteX245-156359" fmla="*/ 3692753 w 6006665"/>
                        <a:gd name="connsiteY245-156360" fmla="*/ 2558795 h 3006470"/>
                        <a:gd name="connsiteX246-156361" fmla="*/ 3683663 w 6006665"/>
                        <a:gd name="connsiteY246-156362" fmla="*/ 2499711 h 3006470"/>
                        <a:gd name="connsiteX247-156363" fmla="*/ 3672301 w 6006665"/>
                        <a:gd name="connsiteY247-156364" fmla="*/ 2467896 h 3006470"/>
                        <a:gd name="connsiteX248-156365" fmla="*/ 3656393 w 6006665"/>
                        <a:gd name="connsiteY248-156366" fmla="*/ 2440627 h 3006470"/>
                        <a:gd name="connsiteX249-156367" fmla="*/ 3633669 w 6006665"/>
                        <a:gd name="connsiteY249-156368" fmla="*/ 2381542 h 3006470"/>
                        <a:gd name="connsiteX250-156369" fmla="*/ 3601854 w 6006665"/>
                        <a:gd name="connsiteY250-156370" fmla="*/ 2361090 h 3006470"/>
                        <a:gd name="connsiteX251-156371" fmla="*/ 3545995 w 6006665"/>
                        <a:gd name="connsiteY251-156372" fmla="*/ 2339606 h 3006470"/>
                        <a:gd name="connsiteX252-156373" fmla="*/ 3506955 w 6006665"/>
                        <a:gd name="connsiteY252-156374" fmla="*/ 2345183 h 3006470"/>
                        <a:gd name="connsiteX253-156375" fmla="*/ 3463779 w 6006665"/>
                        <a:gd name="connsiteY253-156376" fmla="*/ 2354273 h 3006470"/>
                        <a:gd name="connsiteX254-156377" fmla="*/ 3431964 w 6006665"/>
                        <a:gd name="connsiteY254-156378" fmla="*/ 2381542 h 3006470"/>
                        <a:gd name="connsiteX255-156379" fmla="*/ 3452416 w 6006665"/>
                        <a:gd name="connsiteY255-156380" fmla="*/ 2397450 h 3006470"/>
                        <a:gd name="connsiteX256-156381" fmla="*/ 3452416 w 6006665"/>
                        <a:gd name="connsiteY256-156382" fmla="*/ 2429264 h 3006470"/>
                        <a:gd name="connsiteX257-156383" fmla="*/ 3431964 w 6006665"/>
                        <a:gd name="connsiteY257-156384" fmla="*/ 2451989 h 3006470"/>
                        <a:gd name="connsiteX258-156385" fmla="*/ 3400150 w 6006665"/>
                        <a:gd name="connsiteY258-156386" fmla="*/ 2511073 h 3006470"/>
                        <a:gd name="connsiteX259-156387" fmla="*/ 3400150 w 6006665"/>
                        <a:gd name="connsiteY259-156388" fmla="*/ 2538343 h 3006470"/>
                        <a:gd name="connsiteX260-156389" fmla="*/ 3350155 w 6006665"/>
                        <a:gd name="connsiteY260-156390" fmla="*/ 2570157 h 3006470"/>
                        <a:gd name="connsiteX261-156391" fmla="*/ 3342342 w 6006665"/>
                        <a:gd name="connsiteY261-156392" fmla="*/ 2567553 h 3006470"/>
                        <a:gd name="connsiteX262-156393" fmla="*/ 3338249 w 6006665"/>
                        <a:gd name="connsiteY262-156394" fmla="*/ 2570157 h 3006470"/>
                        <a:gd name="connsiteX263-156395" fmla="*/ 3290527 w 6006665"/>
                        <a:gd name="connsiteY263-156396" fmla="*/ 2554250 h 3006470"/>
                        <a:gd name="connsiteX264-156397" fmla="*/ 3259257 w 6006665"/>
                        <a:gd name="connsiteY264-156398" fmla="*/ 2554250 h 3006470"/>
                        <a:gd name="connsiteX265-156399" fmla="*/ 3247350 w 6006665"/>
                        <a:gd name="connsiteY265-156400" fmla="*/ 2554250 h 3006470"/>
                        <a:gd name="connsiteX266-156401" fmla="*/ 3231443 w 6006665"/>
                        <a:gd name="connsiteY266-156402" fmla="*/ 2538343 h 3006470"/>
                        <a:gd name="connsiteX267-156403" fmla="*/ 3213271 w 6006665"/>
                        <a:gd name="connsiteY267-156404" fmla="*/ 2533799 h 3006470"/>
                        <a:gd name="connsiteX268-156405" fmla="*/ 3168359 w 6006665"/>
                        <a:gd name="connsiteY268-156406" fmla="*/ 2570157 h 3006470"/>
                        <a:gd name="connsiteX269-156407" fmla="*/ 3120637 w 6006665"/>
                        <a:gd name="connsiteY269-156408" fmla="*/ 2581519 h 3006470"/>
                        <a:gd name="connsiteX270-156409" fmla="*/ 3082005 w 6006665"/>
                        <a:gd name="connsiteY270-156410" fmla="*/ 2597427 h 3006470"/>
                        <a:gd name="connsiteX271-156411" fmla="*/ 3074460 w 6006665"/>
                        <a:gd name="connsiteY271-156412" fmla="*/ 2595630 h 3006470"/>
                        <a:gd name="connsiteX272-156413" fmla="*/ 3070098 w 6006665"/>
                        <a:gd name="connsiteY272-156414" fmla="*/ 2597427 h 3006470"/>
                        <a:gd name="connsiteX273-156415" fmla="*/ 3022376 w 6006665"/>
                        <a:gd name="connsiteY273-156416" fmla="*/ 2586064 h 3006470"/>
                        <a:gd name="connsiteX274-156417" fmla="*/ 3000196 w 6006665"/>
                        <a:gd name="connsiteY274-156418" fmla="*/ 2586064 h 3006470"/>
                        <a:gd name="connsiteX275-156419" fmla="*/ 2988289 w 6006665"/>
                        <a:gd name="connsiteY275-156420" fmla="*/ 2586064 h 3006470"/>
                        <a:gd name="connsiteX276-156421" fmla="*/ 2967837 w 6006665"/>
                        <a:gd name="connsiteY276-156422" fmla="*/ 2554250 h 3006470"/>
                        <a:gd name="connsiteX277-156423" fmla="*/ 2929205 w 6006665"/>
                        <a:gd name="connsiteY277-156424" fmla="*/ 2526980 h 3006470"/>
                        <a:gd name="connsiteX278-156425" fmla="*/ 2902153 w 6006665"/>
                        <a:gd name="connsiteY278-156426" fmla="*/ 2523116 h 3006470"/>
                        <a:gd name="connsiteX279-156427" fmla="*/ 2861576 w 6006665"/>
                        <a:gd name="connsiteY279-156428" fmla="*/ 2526980 h 3006470"/>
                        <a:gd name="connsiteX280-156429" fmla="*/ 2822944 w 6006665"/>
                        <a:gd name="connsiteY280-156430" fmla="*/ 2538343 h 3006470"/>
                        <a:gd name="connsiteX281-156431" fmla="*/ 2818139 w 6006665"/>
                        <a:gd name="connsiteY281-156432" fmla="*/ 2536254 h 3006470"/>
                        <a:gd name="connsiteX282-156433" fmla="*/ 2811037 w 6006665"/>
                        <a:gd name="connsiteY282-156434" fmla="*/ 2538343 h 3006470"/>
                        <a:gd name="connsiteX283-156435" fmla="*/ 2758770 w 6006665"/>
                        <a:gd name="connsiteY283-156436" fmla="*/ 2515618 h 3006470"/>
                        <a:gd name="connsiteX284-156437" fmla="*/ 2751953 w 6006665"/>
                        <a:gd name="connsiteY284-156438" fmla="*/ 2472441 h 3006470"/>
                        <a:gd name="connsiteX285-156439" fmla="*/ 2708776 w 6006665"/>
                        <a:gd name="connsiteY285-156440" fmla="*/ 2456534 h 3006470"/>
                        <a:gd name="connsiteX286-156441" fmla="*/ 2676962 w 6006665"/>
                        <a:gd name="connsiteY286-156442" fmla="*/ 2451989 h 3006470"/>
                        <a:gd name="connsiteX287-156443" fmla="*/ 2642534 w 6006665"/>
                        <a:gd name="connsiteY287-156444" fmla="*/ 2430245 h 3006470"/>
                        <a:gd name="connsiteX288-156445" fmla="*/ 2609333 w 6006665"/>
                        <a:gd name="connsiteY288-156446" fmla="*/ 2488348 h 3006470"/>
                        <a:gd name="connsiteX289-156447" fmla="*/ 2625240 w 6006665"/>
                        <a:gd name="connsiteY289-156448" fmla="*/ 2522435 h 3006470"/>
                        <a:gd name="connsiteX290-156449" fmla="*/ 2586608 w 6006665"/>
                        <a:gd name="connsiteY290-156450" fmla="*/ 2558795 h 3006470"/>
                        <a:gd name="connsiteX291-156451" fmla="*/ 2577105 w 6006665"/>
                        <a:gd name="connsiteY291-156452" fmla="*/ 2556532 h 3006470"/>
                        <a:gd name="connsiteX292-156453" fmla="*/ 2574701 w 6006665"/>
                        <a:gd name="connsiteY292-156454" fmla="*/ 2558795 h 3006470"/>
                        <a:gd name="connsiteX293-156455" fmla="*/ 2526979 w 6006665"/>
                        <a:gd name="connsiteY293-156456" fmla="*/ 2547432 h 3006470"/>
                        <a:gd name="connsiteX294-156457" fmla="*/ 2490620 w 6006665"/>
                        <a:gd name="connsiteY294-156458" fmla="*/ 2542887 h 3006470"/>
                        <a:gd name="connsiteX295-156459" fmla="*/ 2463350 w 6006665"/>
                        <a:gd name="connsiteY295-156460" fmla="*/ 2515618 h 3006470"/>
                        <a:gd name="connsiteX296-156461" fmla="*/ 2436625 w 6006665"/>
                        <a:gd name="connsiteY296-156462" fmla="*/ 2515618 h 3006470"/>
                        <a:gd name="connsiteX297-156463" fmla="*/ 2424718 w 6006665"/>
                        <a:gd name="connsiteY297-156464" fmla="*/ 2515618 h 3006470"/>
                        <a:gd name="connsiteX298-156465" fmla="*/ 2398858 w 6006665"/>
                        <a:gd name="connsiteY298-156466" fmla="*/ 2502687 h 3006470"/>
                        <a:gd name="connsiteX299-156467" fmla="*/ 2350272 w 6006665"/>
                        <a:gd name="connsiteY299-156468" fmla="*/ 2526980 h 3006470"/>
                        <a:gd name="connsiteX300-156469" fmla="*/ 2282098 w 6006665"/>
                        <a:gd name="connsiteY300-156470" fmla="*/ 2574702 h 3006470"/>
                        <a:gd name="connsiteX301-156471" fmla="*/ 2238921 w 6006665"/>
                        <a:gd name="connsiteY301-156472" fmla="*/ 2586064 h 3006470"/>
                        <a:gd name="connsiteX302-156473" fmla="*/ 2227559 w 6006665"/>
                        <a:gd name="connsiteY302-156474" fmla="*/ 2590609 h 3006470"/>
                        <a:gd name="connsiteX303-156475" fmla="*/ 2225178 w 6006665"/>
                        <a:gd name="connsiteY303-156476" fmla="*/ 2586799 h 3006470"/>
                        <a:gd name="connsiteX304-156477" fmla="*/ 2215652 w 6006665"/>
                        <a:gd name="connsiteY304-156478" fmla="*/ 2590609 h 3006470"/>
                        <a:gd name="connsiteX305-156479" fmla="*/ 2193596 w 6006665"/>
                        <a:gd name="connsiteY305-156480" fmla="*/ 2555320 h 3006470"/>
                        <a:gd name="connsiteX306-156481" fmla="*/ 2157112 w 6006665"/>
                        <a:gd name="connsiteY306-156482" fmla="*/ 2558795 h 3006470"/>
                        <a:gd name="connsiteX307-156483" fmla="*/ 2156291 w 6006665"/>
                        <a:gd name="connsiteY307-156484" fmla="*/ 2557739 h 3006470"/>
                        <a:gd name="connsiteX308-156485" fmla="*/ 2145205 w 6006665"/>
                        <a:gd name="connsiteY308-156486" fmla="*/ 2558795 h 3006470"/>
                        <a:gd name="connsiteX309-156487" fmla="*/ 2129298 w 6006665"/>
                        <a:gd name="connsiteY309-156488" fmla="*/ 2538343 h 3006470"/>
                        <a:gd name="connsiteX310-156489" fmla="*/ 2102029 w 6006665"/>
                        <a:gd name="connsiteY310-156490" fmla="*/ 2526980 h 3006470"/>
                        <a:gd name="connsiteX311-156491" fmla="*/ 2086121 w 6006665"/>
                        <a:gd name="connsiteY311-156492" fmla="*/ 2495166 h 3006470"/>
                        <a:gd name="connsiteX312-156493" fmla="*/ 2070005 w 6006665"/>
                        <a:gd name="connsiteY312-156494" fmla="*/ 2486212 h 3006470"/>
                        <a:gd name="connsiteX313-156495" fmla="*/ 2027582 w 6006665"/>
                        <a:gd name="connsiteY313-156496" fmla="*/ 2499711 h 3006470"/>
                        <a:gd name="connsiteX314-156497" fmla="*/ 2023845 w 6006665"/>
                        <a:gd name="connsiteY314-156498" fmla="*/ 2497111 h 3006470"/>
                        <a:gd name="connsiteX315-156499" fmla="*/ 2018675 w 6006665"/>
                        <a:gd name="connsiteY315-156500" fmla="*/ 2499711 h 3006470"/>
                        <a:gd name="connsiteX316-156501" fmla="*/ 1971363 w 6006665"/>
                        <a:gd name="connsiteY316-156502" fmla="*/ 2468885 h 3006470"/>
                        <a:gd name="connsiteX317-156503" fmla="*/ 1952591 w 6006665"/>
                        <a:gd name="connsiteY317-156504" fmla="*/ 2495166 h 3006470"/>
                        <a:gd name="connsiteX318-156505" fmla="*/ 1947518 w 6006665"/>
                        <a:gd name="connsiteY318-156506" fmla="*/ 2485599 h 3006470"/>
                        <a:gd name="connsiteX319-156507" fmla="*/ 1940684 w 6006665"/>
                        <a:gd name="connsiteY319-156508" fmla="*/ 2495166 h 3006470"/>
                        <a:gd name="connsiteX320-156509" fmla="*/ 1861147 w 6006665"/>
                        <a:gd name="connsiteY320-156510" fmla="*/ 2345183 h 3006470"/>
                        <a:gd name="connsiteX321-156511" fmla="*/ 1811153 w 6006665"/>
                        <a:gd name="connsiteY321-156512" fmla="*/ 2295189 h 3006470"/>
                        <a:gd name="connsiteX322-156513" fmla="*/ 1813950 w 6006665"/>
                        <a:gd name="connsiteY322-156514" fmla="*/ 2292043 h 3006470"/>
                        <a:gd name="connsiteX323-156515" fmla="*/ 798179 w 6006665"/>
                        <a:gd name="connsiteY323-156516" fmla="*/ 2979201 h 3006470"/>
                        <a:gd name="connsiteX324-156517" fmla="*/ 770910 w 6006665"/>
                        <a:gd name="connsiteY324-156518" fmla="*/ 3006470 h 3006470"/>
                        <a:gd name="connsiteX325-156519" fmla="*/ 755003 w 6006665"/>
                        <a:gd name="connsiteY325-156520" fmla="*/ 3006470 h 3006470"/>
                        <a:gd name="connsiteX326-156521" fmla="*/ 743096 w 6006665"/>
                        <a:gd name="connsiteY326-156522" fmla="*/ 3006470 h 3006470"/>
                        <a:gd name="connsiteX327-156523" fmla="*/ 715826 w 6006665"/>
                        <a:gd name="connsiteY327-156524" fmla="*/ 2972383 h 3006470"/>
                        <a:gd name="connsiteX328-156525" fmla="*/ 704464 w 6006665"/>
                        <a:gd name="connsiteY328-156526" fmla="*/ 2972383 h 3006470"/>
                        <a:gd name="connsiteX329-156527" fmla="*/ 684012 w 6006665"/>
                        <a:gd name="connsiteY329-156528" fmla="*/ 2963293 h 3006470"/>
                        <a:gd name="connsiteX330-156529" fmla="*/ 672649 w 6006665"/>
                        <a:gd name="connsiteY330-156530" fmla="*/ 2940569 h 3006470"/>
                        <a:gd name="connsiteX331-156531" fmla="*/ 645222 w 6006665"/>
                        <a:gd name="connsiteY331-156532" fmla="*/ 2932732 h 3006470"/>
                        <a:gd name="connsiteX332-156533" fmla="*/ 625472 w 6006665"/>
                        <a:gd name="connsiteY332-156534" fmla="*/ 2936024 h 3006470"/>
                        <a:gd name="connsiteX333-156535" fmla="*/ 623771 w 6006665"/>
                        <a:gd name="connsiteY333-156536" fmla="*/ 2934323 h 3006470"/>
                        <a:gd name="connsiteX334-156537" fmla="*/ 613565 w 6006665"/>
                        <a:gd name="connsiteY334-156538" fmla="*/ 2936024 h 3006470"/>
                        <a:gd name="connsiteX335-156539" fmla="*/ 609020 w 6006665"/>
                        <a:gd name="connsiteY335-156540" fmla="*/ 2931479 h 3006470"/>
                        <a:gd name="connsiteX336-156541" fmla="*/ 559026 w 6006665"/>
                        <a:gd name="connsiteY336-156542" fmla="*/ 2904209 h 3006470"/>
                        <a:gd name="connsiteX337-156543" fmla="*/ 506760 w 6006665"/>
                        <a:gd name="connsiteY337-156544" fmla="*/ 2897392 h 3006470"/>
                        <a:gd name="connsiteX338-156545" fmla="*/ 483280 w 6006665"/>
                        <a:gd name="connsiteY338-156546" fmla="*/ 2890683 h 3006470"/>
                        <a:gd name="connsiteX339-156547" fmla="*/ 480035 w 6006665"/>
                        <a:gd name="connsiteY339-156548" fmla="*/ 2892847 h 3006470"/>
                        <a:gd name="connsiteX340-156549" fmla="*/ 475042 w 6006665"/>
                        <a:gd name="connsiteY340-156550" fmla="*/ 2888329 h 3006470"/>
                        <a:gd name="connsiteX341-156551" fmla="*/ 474945 w 6006665"/>
                        <a:gd name="connsiteY341-156552" fmla="*/ 2888302 h 3006470"/>
                        <a:gd name="connsiteX342-156553" fmla="*/ 468128 w 6006665"/>
                        <a:gd name="connsiteY342-156554" fmla="*/ 2892847 h 3006470"/>
                        <a:gd name="connsiteX343-156555" fmla="*/ 420406 w 6006665"/>
                        <a:gd name="connsiteY343-156556" fmla="*/ 2849670 h 3006470"/>
                        <a:gd name="connsiteX344-156557" fmla="*/ 381774 w 6006665"/>
                        <a:gd name="connsiteY344-156558" fmla="*/ 2833763 h 3006470"/>
                        <a:gd name="connsiteX345-156559" fmla="*/ 349960 w 6006665"/>
                        <a:gd name="connsiteY345-156560" fmla="*/ 2801948 h 3006470"/>
                        <a:gd name="connsiteX346-156561" fmla="*/ 377229 w 6006665"/>
                        <a:gd name="connsiteY346-156562" fmla="*/ 2795131 h 3006470"/>
                        <a:gd name="connsiteX347-156563" fmla="*/ 404499 w 6006665"/>
                        <a:gd name="connsiteY347-156564" fmla="*/ 2747409 h 3006470"/>
                        <a:gd name="connsiteX348-156565" fmla="*/ 388591 w 6006665"/>
                        <a:gd name="connsiteY348-156566" fmla="*/ 2731502 h 3006470"/>
                        <a:gd name="connsiteX349-156567" fmla="*/ 440858 w 6006665"/>
                        <a:gd name="connsiteY349-156568" fmla="*/ 2704232 h 3006470"/>
                        <a:gd name="connsiteX350-156569" fmla="*/ 440858 w 6006665"/>
                        <a:gd name="connsiteY350-156570" fmla="*/ 2701176 h 3006470"/>
                        <a:gd name="connsiteX351-156571" fmla="*/ 416406 w 6006665"/>
                        <a:gd name="connsiteY351-156572" fmla="*/ 2704232 h 3006470"/>
                        <a:gd name="connsiteX352-156573" fmla="*/ 416406 w 6006665"/>
                        <a:gd name="connsiteY352-156574" fmla="*/ 2702744 h 3006470"/>
                        <a:gd name="connsiteX353-156575" fmla="*/ 404499 w 6006665"/>
                        <a:gd name="connsiteY353-156576" fmla="*/ 2704232 h 3006470"/>
                        <a:gd name="connsiteX354-156577" fmla="*/ 404499 w 6006665"/>
                        <a:gd name="connsiteY354-156578" fmla="*/ 2683780 h 3006470"/>
                        <a:gd name="connsiteX355-156579" fmla="*/ 424951 w 6006665"/>
                        <a:gd name="connsiteY355-156580" fmla="*/ 2667873 h 3006470"/>
                        <a:gd name="connsiteX356-156581" fmla="*/ 463583 w 6006665"/>
                        <a:gd name="connsiteY356-156582" fmla="*/ 2661056 h 3006470"/>
                        <a:gd name="connsiteX357-156583" fmla="*/ 468128 w 6006665"/>
                        <a:gd name="connsiteY357-156584" fmla="*/ 2645148 h 3006470"/>
                        <a:gd name="connsiteX358-156585" fmla="*/ 456765 w 6006665"/>
                        <a:gd name="connsiteY358-156586" fmla="*/ 2613334 h 3006470"/>
                        <a:gd name="connsiteX359-156587" fmla="*/ 474945 w 6006665"/>
                        <a:gd name="connsiteY359-156588" fmla="*/ 2586064 h 3006470"/>
                        <a:gd name="connsiteX360-156589" fmla="*/ 474945 w 6006665"/>
                        <a:gd name="connsiteY360-156590" fmla="*/ 2565612 h 3006470"/>
                        <a:gd name="connsiteX361-156591" fmla="*/ 420406 w 6006665"/>
                        <a:gd name="connsiteY361-156592" fmla="*/ 2547432 h 3006470"/>
                        <a:gd name="connsiteX362-156593" fmla="*/ 409588 w 6006665"/>
                        <a:gd name="connsiteY362-156594" fmla="*/ 2547432 h 3006470"/>
                        <a:gd name="connsiteX363-156595" fmla="*/ 397681 w 6006665"/>
                        <a:gd name="connsiteY363-156596" fmla="*/ 2547432 h 3006470"/>
                        <a:gd name="connsiteX364-156597" fmla="*/ 379485 w 6006665"/>
                        <a:gd name="connsiteY364-156598" fmla="*/ 2525193 h 3006470"/>
                        <a:gd name="connsiteX365-156599" fmla="*/ 357322 w 6006665"/>
                        <a:gd name="connsiteY365-156600" fmla="*/ 2531525 h 3006470"/>
                        <a:gd name="connsiteX366-156601" fmla="*/ 352842 w 6006665"/>
                        <a:gd name="connsiteY366-156602" fmla="*/ 2529403 h 3006470"/>
                        <a:gd name="connsiteX367-156603" fmla="*/ 345415 w 6006665"/>
                        <a:gd name="connsiteY367-156604" fmla="*/ 2531525 h 3006470"/>
                        <a:gd name="connsiteX368-156605" fmla="*/ 302238 w 6006665"/>
                        <a:gd name="connsiteY368-156606" fmla="*/ 2511073 h 3006470"/>
                        <a:gd name="connsiteX369-156607" fmla="*/ 302238 w 6006665"/>
                        <a:gd name="connsiteY369-156608" fmla="*/ 2499711 h 3006470"/>
                        <a:gd name="connsiteX370-156609" fmla="*/ 286331 w 6006665"/>
                        <a:gd name="connsiteY370-156610" fmla="*/ 2472441 h 3006470"/>
                        <a:gd name="connsiteX371-156611" fmla="*/ 270968 w 6006665"/>
                        <a:gd name="connsiteY371-156612" fmla="*/ 2472441 h 3006470"/>
                        <a:gd name="connsiteX372-156613" fmla="*/ 259061 w 6006665"/>
                        <a:gd name="connsiteY372-156614" fmla="*/ 2472441 h 3006470"/>
                        <a:gd name="connsiteX373-156615" fmla="*/ 254516 w 6006665"/>
                        <a:gd name="connsiteY373-156616" fmla="*/ 2456534 h 3006470"/>
                        <a:gd name="connsiteX374-156617" fmla="*/ 263606 w 6006665"/>
                        <a:gd name="connsiteY374-156618" fmla="*/ 2440627 h 3006470"/>
                        <a:gd name="connsiteX375-156619" fmla="*/ 243991 w 6006665"/>
                        <a:gd name="connsiteY375-156620" fmla="*/ 2410114 h 3006470"/>
                        <a:gd name="connsiteX376-156621" fmla="*/ 216429 w 6006665"/>
                        <a:gd name="connsiteY376-156622" fmla="*/ 2413357 h 3006470"/>
                        <a:gd name="connsiteX377-156623" fmla="*/ 212956 w 6006665"/>
                        <a:gd name="connsiteY377-156624" fmla="*/ 2412365 h 3006470"/>
                        <a:gd name="connsiteX378-156625" fmla="*/ 204522 w 6006665"/>
                        <a:gd name="connsiteY378-156626" fmla="*/ 2413357 h 3006470"/>
                        <a:gd name="connsiteX379-156627" fmla="*/ 199623 w 6006665"/>
                        <a:gd name="connsiteY379-156628" fmla="*/ 2411957 h 3006470"/>
                        <a:gd name="connsiteX380-156629" fmla="*/ 195977 w 6006665"/>
                        <a:gd name="connsiteY380-156630" fmla="*/ 2424719 h 3006470"/>
                        <a:gd name="connsiteX381-156631" fmla="*/ 184968 w 6006665"/>
                        <a:gd name="connsiteY381-156632" fmla="*/ 2421574 h 3006470"/>
                        <a:gd name="connsiteX382-156633" fmla="*/ 184070 w 6006665"/>
                        <a:gd name="connsiteY382-156634" fmla="*/ 2424719 h 3006470"/>
                        <a:gd name="connsiteX383-156635" fmla="*/ 168163 w 6006665"/>
                        <a:gd name="connsiteY383-156636" fmla="*/ 2420184 h 3006470"/>
                        <a:gd name="connsiteX384-156637" fmla="*/ 156800 w 6006665"/>
                        <a:gd name="connsiteY384-156638" fmla="*/ 2381542 h 3006470"/>
                        <a:gd name="connsiteX385-156639" fmla="*/ 152255 w 6006665"/>
                        <a:gd name="connsiteY385-156640" fmla="*/ 2365635 h 3006470"/>
                        <a:gd name="connsiteX386-156641" fmla="*/ 156800 w 6006665"/>
                        <a:gd name="connsiteY386-156642" fmla="*/ 2361090 h 3006470"/>
                        <a:gd name="connsiteX387-156643" fmla="*/ 168707 w 6006665"/>
                        <a:gd name="connsiteY387-156644" fmla="*/ 2361090 h 3006470"/>
                        <a:gd name="connsiteX388-156645" fmla="*/ 188615 w 6006665"/>
                        <a:gd name="connsiteY388-156646" fmla="*/ 2361090 h 3006470"/>
                        <a:gd name="connsiteX389-156647" fmla="*/ 199977 w 6006665"/>
                        <a:gd name="connsiteY389-156648" fmla="*/ 2349728 h 3006470"/>
                        <a:gd name="connsiteX390-156649" fmla="*/ 188615 w 6006665"/>
                        <a:gd name="connsiteY390-156650" fmla="*/ 2327003 h 3006470"/>
                        <a:gd name="connsiteX391-156651" fmla="*/ 168163 w 6006665"/>
                        <a:gd name="connsiteY391-156652" fmla="*/ 2317914 h 3006470"/>
                        <a:gd name="connsiteX392-156653" fmla="*/ 168163 w 6006665"/>
                        <a:gd name="connsiteY392-156654" fmla="*/ 2311096 h 3006470"/>
                        <a:gd name="connsiteX393-156655" fmla="*/ 152255 w 6006665"/>
                        <a:gd name="connsiteY393-156656" fmla="*/ 2295189 h 3006470"/>
                        <a:gd name="connsiteX394-156657" fmla="*/ 129531 w 6006665"/>
                        <a:gd name="connsiteY394-156658" fmla="*/ 2258829 h 3006470"/>
                        <a:gd name="connsiteX395-156659" fmla="*/ 140893 w 6006665"/>
                        <a:gd name="connsiteY395-156660" fmla="*/ 2236105 h 3006470"/>
                        <a:gd name="connsiteX396-156661" fmla="*/ 136348 w 6006665"/>
                        <a:gd name="connsiteY396-156662" fmla="*/ 2208835 h 3006470"/>
                        <a:gd name="connsiteX397-156663" fmla="*/ 103789 w 6006665"/>
                        <a:gd name="connsiteY397-156664" fmla="*/ 2195428 h 3006470"/>
                        <a:gd name="connsiteX398-156665" fmla="*/ 93716 w 6006665"/>
                        <a:gd name="connsiteY398-156666" fmla="*/ 2199745 h 3006470"/>
                        <a:gd name="connsiteX399-156667" fmla="*/ 91868 w 6006665"/>
                        <a:gd name="connsiteY399-156668" fmla="*/ 2195434 h 3006470"/>
                        <a:gd name="connsiteX400-156669" fmla="*/ 81809 w 6006665"/>
                        <a:gd name="connsiteY400-156670" fmla="*/ 2199745 h 3006470"/>
                        <a:gd name="connsiteX401-156671" fmla="*/ 74992 w 6006665"/>
                        <a:gd name="connsiteY401-156672" fmla="*/ 2183838 h 3006470"/>
                        <a:gd name="connsiteX402-156673" fmla="*/ 34087 w 6006665"/>
                        <a:gd name="connsiteY402-156674" fmla="*/ 2172476 h 3006470"/>
                        <a:gd name="connsiteX403-156675" fmla="*/ 22725 w 6006665"/>
                        <a:gd name="connsiteY403-156676" fmla="*/ 2129299 h 3006470"/>
                        <a:gd name="connsiteX404-156677" fmla="*/ 22725 w 6006665"/>
                        <a:gd name="connsiteY404-156678" fmla="*/ 2097484 h 3006470"/>
                        <a:gd name="connsiteX405-156679" fmla="*/ 0 w 6006665"/>
                        <a:gd name="connsiteY405-156680" fmla="*/ 2081577 h 3006470"/>
                        <a:gd name="connsiteX406-156681" fmla="*/ 15907 w 6006665"/>
                        <a:gd name="connsiteY406-156682" fmla="*/ 2058853 h 3006470"/>
                        <a:gd name="connsiteX407-156683" fmla="*/ 6818 w 6006665"/>
                        <a:gd name="connsiteY407-156684" fmla="*/ 1995224 h 3006470"/>
                        <a:gd name="connsiteX408-156685" fmla="*/ 34087 w 6006665"/>
                        <a:gd name="connsiteY408-156686" fmla="*/ 1952047 h 3006470"/>
                        <a:gd name="connsiteX409-156687" fmla="*/ 27270 w 6006665"/>
                        <a:gd name="connsiteY409-156688" fmla="*/ 1940685 h 3006470"/>
                        <a:gd name="connsiteX410-156689" fmla="*/ 70447 w 6006665"/>
                        <a:gd name="connsiteY410-156690" fmla="*/ 1902053 h 3006470"/>
                        <a:gd name="connsiteX411-156691" fmla="*/ 27270 w 6006665"/>
                        <a:gd name="connsiteY411-156692" fmla="*/ 1865693 h 3006470"/>
                        <a:gd name="connsiteX412-156693" fmla="*/ 109078 w 6006665"/>
                        <a:gd name="connsiteY412-156694" fmla="*/ 1767977 h 3006470"/>
                        <a:gd name="connsiteX413-156695" fmla="*/ 145438 w 6006665"/>
                        <a:gd name="connsiteY413-156696" fmla="*/ 1724800 h 3006470"/>
                        <a:gd name="connsiteX414-156697" fmla="*/ 156800 w 6006665"/>
                        <a:gd name="connsiteY414-156698" fmla="*/ 1681624 h 3006470"/>
                        <a:gd name="connsiteX415-156699" fmla="*/ 102261 w 6006665"/>
                        <a:gd name="connsiteY415-156700" fmla="*/ 1629357 h 3006470"/>
                        <a:gd name="connsiteX416-156701" fmla="*/ 118168 w 6006665"/>
                        <a:gd name="connsiteY416-156702" fmla="*/ 1574818 h 3006470"/>
                        <a:gd name="connsiteX417-156703" fmla="*/ 86354 w 6006665"/>
                        <a:gd name="connsiteY417-156704" fmla="*/ 1511189 h 3006470"/>
                        <a:gd name="connsiteX418-156705" fmla="*/ 298238 w 6006665"/>
                        <a:gd name="connsiteY418-156706" fmla="*/ 1554366 h 3006470"/>
                        <a:gd name="connsiteX419-156707" fmla="*/ 345959 w 6006665"/>
                        <a:gd name="connsiteY419-156708" fmla="*/ 1586180 h 3006470"/>
                        <a:gd name="connsiteX420-156709" fmla="*/ 362087 w 6006665"/>
                        <a:gd name="connsiteY420-156710" fmla="*/ 1595588 h 3006470"/>
                        <a:gd name="connsiteX421-156711" fmla="*/ 365867 w 6006665"/>
                        <a:gd name="connsiteY421-156712" fmla="*/ 1563455 h 3006470"/>
                        <a:gd name="connsiteX422-156713" fmla="*/ 345415 w 6006665"/>
                        <a:gd name="connsiteY422-156714" fmla="*/ 1527096 h 3006470"/>
                        <a:gd name="connsiteX423-156715" fmla="*/ 365867 w 6006665"/>
                        <a:gd name="connsiteY423-156716" fmla="*/ 1495281 h 3006470"/>
                        <a:gd name="connsiteX424-156717" fmla="*/ 374560 w 6006665"/>
                        <a:gd name="connsiteY424-156718" fmla="*/ 1500280 h 3006470"/>
                        <a:gd name="connsiteX425-156719" fmla="*/ 377774 w 6006665"/>
                        <a:gd name="connsiteY425-156720" fmla="*/ 1495281 h 3006470"/>
                        <a:gd name="connsiteX426-156721" fmla="*/ 461933 w 6006665"/>
                        <a:gd name="connsiteY426-156722" fmla="*/ 1543673 h 3006470"/>
                        <a:gd name="connsiteX427-156723" fmla="*/ 484035 w 6006665"/>
                        <a:gd name="connsiteY427-156724" fmla="*/ 1527096 h 3006470"/>
                        <a:gd name="connsiteX428-156725" fmla="*/ 463583 w 6006665"/>
                        <a:gd name="connsiteY428-156726" fmla="*/ 1461194 h 3006470"/>
                        <a:gd name="connsiteX429-156727" fmla="*/ 1677078 w 6006665"/>
                        <a:gd name="connsiteY429-156728" fmla="*/ 1370296 h 3006470"/>
                        <a:gd name="connsiteX430-156729" fmla="*/ 1720255 w 6006665"/>
                        <a:gd name="connsiteY430-156730" fmla="*/ 1349844 h 3006470"/>
                        <a:gd name="connsiteX431-156731" fmla="*/ 1731617 w 6006665"/>
                        <a:gd name="connsiteY431-156732" fmla="*/ 1299850 h 3006470"/>
                        <a:gd name="connsiteX432-156733" fmla="*/ 1758887 w 6006665"/>
                        <a:gd name="connsiteY432-156734" fmla="*/ 1256673 h 3006470"/>
                        <a:gd name="connsiteX433-156735" fmla="*/ 1736162 w 6006665"/>
                        <a:gd name="connsiteY433-156736" fmla="*/ 1197589 h 3006470"/>
                        <a:gd name="connsiteX434-156737" fmla="*/ 1758887 w 6006665"/>
                        <a:gd name="connsiteY434-156738" fmla="*/ 1133960 h 3006470"/>
                        <a:gd name="connsiteX435-156739" fmla="*/ 1704347 w 6006665"/>
                        <a:gd name="connsiteY435-156740" fmla="*/ 1070331 h 3006470"/>
                        <a:gd name="connsiteX436-156741" fmla="*/ 1736162 w 6006665"/>
                        <a:gd name="connsiteY436-156742" fmla="*/ 961252 h 3006470"/>
                        <a:gd name="connsiteX437-156743" fmla="*/ 1688440 w 6006665"/>
                        <a:gd name="connsiteY437-156744" fmla="*/ 865809 h 3006470"/>
                        <a:gd name="connsiteX438-156745" fmla="*/ 1752069 w 6006665"/>
                        <a:gd name="connsiteY438-156746" fmla="*/ 788545 h 3006470"/>
                        <a:gd name="connsiteX439-156747" fmla="*/ 1747524 w 6006665"/>
                        <a:gd name="connsiteY439-156748" fmla="*/ 704464 h 3006470"/>
                        <a:gd name="connsiteX440-156749" fmla="*/ 1763431 w 6006665"/>
                        <a:gd name="connsiteY440-156750" fmla="*/ 697647 h 3006470"/>
                        <a:gd name="connsiteX441-156751" fmla="*/ 1764877 w 6006665"/>
                        <a:gd name="connsiteY441-156752" fmla="*/ 702130 h 3006470"/>
                        <a:gd name="connsiteX442-156753" fmla="*/ 1775339 w 6006665"/>
                        <a:gd name="connsiteY442-156754" fmla="*/ 697647 h 3006470"/>
                        <a:gd name="connsiteX443-156755" fmla="*/ 1798063 w 6006665"/>
                        <a:gd name="connsiteY443-156756" fmla="*/ 768093 h 3006470"/>
                        <a:gd name="connsiteX444-156757" fmla="*/ 1791454 w 6006665"/>
                        <a:gd name="connsiteY444-156758" fmla="*/ 815304 h 3006470"/>
                        <a:gd name="connsiteX445-156759" fmla="*/ 1854330 w 6006665"/>
                        <a:gd name="connsiteY445-156760" fmla="*/ 772638 h 3006470"/>
                        <a:gd name="connsiteX446-156761" fmla="*/ 1931594 w 6006665"/>
                        <a:gd name="connsiteY446-156762" fmla="*/ 763548 h 3006470"/>
                        <a:gd name="connsiteX447-156763" fmla="*/ 1932772 w 6006665"/>
                        <a:gd name="connsiteY447-156764" fmla="*/ 764810 h 3006470"/>
                        <a:gd name="connsiteX448-156765" fmla="*/ 1943501 w 6006665"/>
                        <a:gd name="connsiteY448-156766" fmla="*/ 763548 h 3006470"/>
                        <a:gd name="connsiteX449-156767" fmla="*/ 1988608 w 6006665"/>
                        <a:gd name="connsiteY449-156768" fmla="*/ 811877 h 3006470"/>
                        <a:gd name="connsiteX450-156769" fmla="*/ 1963408 w 6006665"/>
                        <a:gd name="connsiteY450-156770" fmla="*/ 736278 h 3006470"/>
                        <a:gd name="connsiteX451-156771" fmla="*/ 1963408 w 6006665"/>
                        <a:gd name="connsiteY451-156772" fmla="*/ 595386 h 3006470"/>
                        <a:gd name="connsiteX452-156773" fmla="*/ 2027037 w 6006665"/>
                        <a:gd name="connsiteY452-156774" fmla="*/ 574934 h 3006470"/>
                        <a:gd name="connsiteX453-156775" fmla="*/ 2037269 w 6006665"/>
                        <a:gd name="connsiteY453-156776" fmla="*/ 575472 h 3006470"/>
                        <a:gd name="connsiteX454-156777" fmla="*/ 2038944 w 6006665"/>
                        <a:gd name="connsiteY454-156778" fmla="*/ 574934 h 3006470"/>
                        <a:gd name="connsiteX455-156779" fmla="*/ 2115414 w 6006665"/>
                        <a:gd name="connsiteY455-156780" fmla="*/ 578958 h 3006470"/>
                        <a:gd name="connsiteX456-156781" fmla="*/ 2192927 w 6006665"/>
                        <a:gd name="connsiteY456-156782" fmla="*/ 559026 h 3006470"/>
                        <a:gd name="connsiteX457-156783" fmla="*/ 2167930 w 6006665"/>
                        <a:gd name="connsiteY457-156784" fmla="*/ 493125 h 3006470"/>
                        <a:gd name="connsiteX458-156785" fmla="*/ 2204289 w 6006665"/>
                        <a:gd name="connsiteY458-156786" fmla="*/ 402226 h 3006470"/>
                        <a:gd name="connsiteX459-156787" fmla="*/ 2247466 w 6006665"/>
                        <a:gd name="connsiteY459-156788" fmla="*/ 397681 h 3006470"/>
                        <a:gd name="connsiteX460-156789" fmla="*/ 2317913 w 6006665"/>
                        <a:gd name="connsiteY460-156790" fmla="*/ 322690 h 3006470"/>
                        <a:gd name="connsiteX461-156791" fmla="*/ 2420183 w 6006665"/>
                        <a:gd name="connsiteY461-156792" fmla="*/ 304510 h 3006470"/>
                        <a:gd name="connsiteX462-156793" fmla="*/ 2429263 w 6006665"/>
                        <a:gd name="connsiteY462-156794" fmla="*/ 263606 h 3006470"/>
                        <a:gd name="connsiteX463-156795" fmla="*/ 2526979 w 6006665"/>
                        <a:gd name="connsiteY463-156796" fmla="*/ 252244 h 3006470"/>
                        <a:gd name="connsiteX464-156797" fmla="*/ 2528058 w 6006665"/>
                        <a:gd name="connsiteY464-156798" fmla="*/ 253503 h 3006470"/>
                        <a:gd name="connsiteX465-156799" fmla="*/ 2538886 w 6006665"/>
                        <a:gd name="connsiteY465-156800" fmla="*/ 252244 h 3006470"/>
                        <a:gd name="connsiteX466-156801" fmla="*/ 2560820 w 6006665"/>
                        <a:gd name="connsiteY466-156802" fmla="*/ 277833 h 3006470"/>
                        <a:gd name="connsiteX467-156803" fmla="*/ 2640602 w 6006665"/>
                        <a:gd name="connsiteY467-156804" fmla="*/ 202249 h 3006470"/>
                        <a:gd name="connsiteX468-156805" fmla="*/ 2652509 w 6006665"/>
                        <a:gd name="connsiteY468-156806" fmla="*/ 202249 h 3006470"/>
                        <a:gd name="connsiteX469-156807" fmla="*/ 2704231 w 6006665"/>
                        <a:gd name="connsiteY469-156808" fmla="*/ 202249 h 3006470"/>
                        <a:gd name="connsiteX470-156809" fmla="*/ 2715593 w 6006665"/>
                        <a:gd name="connsiteY470-156810" fmla="*/ 134075 h 3006470"/>
                        <a:gd name="connsiteX471-156811" fmla="*/ 2751953 w 6006665"/>
                        <a:gd name="connsiteY471-156812" fmla="*/ 68174 h 3006470"/>
                        <a:gd name="connsiteX472-156813" fmla="*/ 2838307 w 6006665"/>
                        <a:gd name="connsiteY472-156814" fmla="*/ 0 h 3006470"/>
                        <a:gd name="connsiteX0-156815" fmla="*/ 1791129 w 6006665"/>
                        <a:gd name="connsiteY0-156816" fmla="*/ 817622 h 3006470"/>
                        <a:gd name="connsiteX1-156817" fmla="*/ 1782156 w 6006665"/>
                        <a:gd name="connsiteY1-156818" fmla="*/ 881716 h 3006470"/>
                        <a:gd name="connsiteX2-156819" fmla="*/ 1809554 w 6006665"/>
                        <a:gd name="connsiteY2-156820" fmla="*/ 895415 h 3006470"/>
                        <a:gd name="connsiteX3-156821" fmla="*/ 1791129 w 6006665"/>
                        <a:gd name="connsiteY3-156822" fmla="*/ 817622 h 3006470"/>
                        <a:gd name="connsiteX4-156823" fmla="*/ 2838307 w 6006665"/>
                        <a:gd name="connsiteY4-156824" fmla="*/ 0 h 3006470"/>
                        <a:gd name="connsiteX5-156825" fmla="*/ 2844246 w 6006665"/>
                        <a:gd name="connsiteY5-156826" fmla="*/ 4711 h 3006470"/>
                        <a:gd name="connsiteX6-156827" fmla="*/ 2850213 w 6006665"/>
                        <a:gd name="connsiteY6-156828" fmla="*/ 0 h 3006470"/>
                        <a:gd name="connsiteX7-156829" fmla="*/ 2916115 w 6006665"/>
                        <a:gd name="connsiteY7-156830" fmla="*/ 52267 h 3006470"/>
                        <a:gd name="connsiteX8-156831" fmla="*/ 2861576 w 6006665"/>
                        <a:gd name="connsiteY8-156832" fmla="*/ 90899 h 3006470"/>
                        <a:gd name="connsiteX9-156833" fmla="*/ 2947929 w 6006665"/>
                        <a:gd name="connsiteY9-156834" fmla="*/ 118168 h 3006470"/>
                        <a:gd name="connsiteX10-156835" fmla="*/ 2957621 w 6006665"/>
                        <a:gd name="connsiteY10-156836" fmla="*/ 186006 h 3006470"/>
                        <a:gd name="connsiteX11-156837" fmla="*/ 2979199 w 6006665"/>
                        <a:gd name="connsiteY11-156838" fmla="*/ 161345 h 3006470"/>
                        <a:gd name="connsiteX12-156839" fmla="*/ 2991106 w 6006665"/>
                        <a:gd name="connsiteY12-156840" fmla="*/ 161345 h 3006470"/>
                        <a:gd name="connsiteX13-156841" fmla="*/ 3086005 w 6006665"/>
                        <a:gd name="connsiteY13-156842" fmla="*/ 161345 h 3006470"/>
                        <a:gd name="connsiteX14-156843" fmla="*/ 3097912 w 6006665"/>
                        <a:gd name="connsiteY14-156844" fmla="*/ 161345 h 3006470"/>
                        <a:gd name="connsiteX15-156845" fmla="*/ 3179721 w 6006665"/>
                        <a:gd name="connsiteY15-156846" fmla="*/ 236336 h 3006470"/>
                        <a:gd name="connsiteX16-156847" fmla="*/ 3211535 w 6006665"/>
                        <a:gd name="connsiteY16-156848" fmla="*/ 295420 h 3006470"/>
                        <a:gd name="connsiteX17-156849" fmla="*/ 3200173 w 6006665"/>
                        <a:gd name="connsiteY17-156850" fmla="*/ 370412 h 3006470"/>
                        <a:gd name="connsiteX18-156851" fmla="*/ 3161541 w 6006665"/>
                        <a:gd name="connsiteY18-156852" fmla="*/ 413589 h 3006470"/>
                        <a:gd name="connsiteX19-156853" fmla="*/ 3066097 w 6006665"/>
                        <a:gd name="connsiteY19-156854" fmla="*/ 488580 h 3006470"/>
                        <a:gd name="connsiteX20-156855" fmla="*/ 3034283 w 6006665"/>
                        <a:gd name="connsiteY20-156856" fmla="*/ 531757 h 3006470"/>
                        <a:gd name="connsiteX21-156857" fmla="*/ 3082005 w 6006665"/>
                        <a:gd name="connsiteY21-156858" fmla="*/ 547664 h 3006470"/>
                        <a:gd name="connsiteX22-156859" fmla="*/ 3129459 w 6006665"/>
                        <a:gd name="connsiteY22-156860" fmla="*/ 575345 h 3006470"/>
                        <a:gd name="connsiteX23-156861" fmla="*/ 3156451 w 6006665"/>
                        <a:gd name="connsiteY23-156862" fmla="*/ 552209 h 3006470"/>
                        <a:gd name="connsiteX24-156863" fmla="*/ 3158460 w 6006665"/>
                        <a:gd name="connsiteY24-156864" fmla="*/ 560693 h 3006470"/>
                        <a:gd name="connsiteX25-156865" fmla="*/ 3168359 w 6006665"/>
                        <a:gd name="connsiteY25-156866" fmla="*/ 552209 h 3006470"/>
                        <a:gd name="connsiteX26-156867" fmla="*/ 3184984 w 6006665"/>
                        <a:gd name="connsiteY26-156868" fmla="*/ 622402 h 3006470"/>
                        <a:gd name="connsiteX27-156869" fmla="*/ 3192811 w 6006665"/>
                        <a:gd name="connsiteY27-156870" fmla="*/ 606748 h 3006470"/>
                        <a:gd name="connsiteX28-156871" fmla="*/ 3251895 w 6006665"/>
                        <a:gd name="connsiteY28-156872" fmla="*/ 586296 h 3006470"/>
                        <a:gd name="connsiteX29-156873" fmla="*/ 3259833 w 6006665"/>
                        <a:gd name="connsiteY29-156874" fmla="*/ 587670 h 3006470"/>
                        <a:gd name="connsiteX30-156875" fmla="*/ 3263802 w 6006665"/>
                        <a:gd name="connsiteY30-156876" fmla="*/ 586296 h 3006470"/>
                        <a:gd name="connsiteX31-156877" fmla="*/ 3381970 w 6006665"/>
                        <a:gd name="connsiteY31-156878" fmla="*/ 606748 h 3006470"/>
                        <a:gd name="connsiteX32-156879" fmla="*/ 3388787 w 6006665"/>
                        <a:gd name="connsiteY32-156880" fmla="*/ 665832 h 3006470"/>
                        <a:gd name="connsiteX33-156881" fmla="*/ 3531529 w 6006665"/>
                        <a:gd name="connsiteY33-156882" fmla="*/ 686823 h 3006470"/>
                        <a:gd name="connsiteX34-156883" fmla="*/ 3538225 w 6006665"/>
                        <a:gd name="connsiteY34-156884" fmla="*/ 590841 h 3006470"/>
                        <a:gd name="connsiteX35-156885" fmla="*/ 3549910 w 6006665"/>
                        <a:gd name="connsiteY35-156886" fmla="*/ 594028 h 3006470"/>
                        <a:gd name="connsiteX36-156887" fmla="*/ 3550132 w 6006665"/>
                        <a:gd name="connsiteY36-156888" fmla="*/ 590841 h 3006470"/>
                        <a:gd name="connsiteX37-156889" fmla="*/ 3625123 w 6006665"/>
                        <a:gd name="connsiteY37-156890" fmla="*/ 611293 h 3006470"/>
                        <a:gd name="connsiteX38-156891" fmla="*/ 3672301 w 6006665"/>
                        <a:gd name="connsiteY38-156892" fmla="*/ 611293 h 3006470"/>
                        <a:gd name="connsiteX39-156893" fmla="*/ 3684207 w 6006665"/>
                        <a:gd name="connsiteY39-156894" fmla="*/ 611293 h 3006470"/>
                        <a:gd name="connsiteX40-156895" fmla="*/ 3743291 w 6006665"/>
                        <a:gd name="connsiteY40-156896" fmla="*/ 677194 h 3006470"/>
                        <a:gd name="connsiteX41-156897" fmla="*/ 3759199 w 6006665"/>
                        <a:gd name="connsiteY41-156898" fmla="*/ 756731 h 3006470"/>
                        <a:gd name="connsiteX42-156899" fmla="*/ 3738747 w 6006665"/>
                        <a:gd name="connsiteY42-156900" fmla="*/ 806725 h 3006470"/>
                        <a:gd name="connsiteX43-156901" fmla="*/ 3786469 w 6006665"/>
                        <a:gd name="connsiteY43-156902" fmla="*/ 897623 h 3006470"/>
                        <a:gd name="connsiteX44-156903" fmla="*/ 3835603 w 6006665"/>
                        <a:gd name="connsiteY44-156904" fmla="*/ 933529 h 3006470"/>
                        <a:gd name="connsiteX45-156905" fmla="*/ 3865460 w 6006665"/>
                        <a:gd name="connsiteY45-156906" fmla="*/ 822632 h 3006470"/>
                        <a:gd name="connsiteX46-156907" fmla="*/ 3875077 w 6006665"/>
                        <a:gd name="connsiteY46-156908" fmla="*/ 831139 h 3006470"/>
                        <a:gd name="connsiteX47-156909" fmla="*/ 3877367 w 6006665"/>
                        <a:gd name="connsiteY47-156910" fmla="*/ 822632 h 3006470"/>
                        <a:gd name="connsiteX48-156911" fmla="*/ 3932151 w 6006665"/>
                        <a:gd name="connsiteY48-156912" fmla="*/ 871095 h 3006470"/>
                        <a:gd name="connsiteX49-156913" fmla="*/ 3988173 w 6006665"/>
                        <a:gd name="connsiteY49-156914" fmla="*/ 843084 h 3006470"/>
                        <a:gd name="connsiteX50-156915" fmla="*/ 3993852 w 6006665"/>
                        <a:gd name="connsiteY50-156916" fmla="*/ 846199 h 3006470"/>
                        <a:gd name="connsiteX51-156917" fmla="*/ 4000080 w 6006665"/>
                        <a:gd name="connsiteY51-156918" fmla="*/ 843084 h 3006470"/>
                        <a:gd name="connsiteX52-156919" fmla="*/ 4062426 w 6006665"/>
                        <a:gd name="connsiteY52-156920" fmla="*/ 877274 h 3006470"/>
                        <a:gd name="connsiteX53-156921" fmla="*/ 4085889 w 6006665"/>
                        <a:gd name="connsiteY53-156922" fmla="*/ 849902 h 3006470"/>
                        <a:gd name="connsiteX54-156923" fmla="*/ 4095563 w 6006665"/>
                        <a:gd name="connsiteY54-156924" fmla="*/ 852506 h 3006470"/>
                        <a:gd name="connsiteX55-156925" fmla="*/ 4097796 w 6006665"/>
                        <a:gd name="connsiteY55-156926" fmla="*/ 849902 h 3006470"/>
                        <a:gd name="connsiteX56-156927" fmla="*/ 4144150 w 6006665"/>
                        <a:gd name="connsiteY56-156928" fmla="*/ 862382 h 3006470"/>
                        <a:gd name="connsiteX57-156929" fmla="*/ 4117703 w 6006665"/>
                        <a:gd name="connsiteY57-156930" fmla="*/ 752186 h 3006470"/>
                        <a:gd name="connsiteX58-156931" fmla="*/ 4165425 w 6006665"/>
                        <a:gd name="connsiteY58-156932" fmla="*/ 697647 h 3006470"/>
                        <a:gd name="connsiteX59-156933" fmla="*/ 4175231 w 6006665"/>
                        <a:gd name="connsiteY59-156934" fmla="*/ 700048 h 3006470"/>
                        <a:gd name="connsiteX60-156935" fmla="*/ 4177332 w 6006665"/>
                        <a:gd name="connsiteY60-156936" fmla="*/ 697647 h 3006470"/>
                        <a:gd name="connsiteX61-156937" fmla="*/ 4511384 w 6006665"/>
                        <a:gd name="connsiteY61-156938" fmla="*/ 779455 h 3006470"/>
                        <a:gd name="connsiteX62-156939" fmla="*/ 4543199 w 6006665"/>
                        <a:gd name="connsiteY62-156940" fmla="*/ 849902 h 3006470"/>
                        <a:gd name="connsiteX63-156941" fmla="*/ 4639242 w 6006665"/>
                        <a:gd name="connsiteY63-156942" fmla="*/ 932544 h 3006470"/>
                        <a:gd name="connsiteX64-156943" fmla="*/ 4774445 w 6006665"/>
                        <a:gd name="connsiteY64-156944" fmla="*/ 913531 h 3006470"/>
                        <a:gd name="connsiteX65-156945" fmla="*/ 4778496 w 6006665"/>
                        <a:gd name="connsiteY65-156946" fmla="*/ 914635 h 3006470"/>
                        <a:gd name="connsiteX66-156947" fmla="*/ 4786352 w 6006665"/>
                        <a:gd name="connsiteY66-156948" fmla="*/ 913531 h 3006470"/>
                        <a:gd name="connsiteX67-156949" fmla="*/ 4861343 w 6006665"/>
                        <a:gd name="connsiteY67-156950" fmla="*/ 933983 h 3006470"/>
                        <a:gd name="connsiteX68-156951" fmla="*/ 4893158 w 6006665"/>
                        <a:gd name="connsiteY68-156952" fmla="*/ 977160 h 3006470"/>
                        <a:gd name="connsiteX69-156953" fmla="*/ 4888613 w 6006665"/>
                        <a:gd name="connsiteY69-156954" fmla="*/ 1058968 h 3006470"/>
                        <a:gd name="connsiteX70-156955" fmla="*/ 4927677 w 6006665"/>
                        <a:gd name="connsiteY70-156956" fmla="*/ 1083640 h 3006470"/>
                        <a:gd name="connsiteX71-156957" fmla="*/ 4967605 w 6006665"/>
                        <a:gd name="connsiteY71-156958" fmla="*/ 1070331 h 3006470"/>
                        <a:gd name="connsiteX72-156959" fmla="*/ 5038051 w 6006665"/>
                        <a:gd name="connsiteY72-156960" fmla="*/ 1063513 h 3006470"/>
                        <a:gd name="connsiteX73-156961" fmla="*/ 5040730 w 6006665"/>
                        <a:gd name="connsiteY73-156962" fmla="*/ 1064406 h 3006470"/>
                        <a:gd name="connsiteX74-156963" fmla="*/ 5049958 w 6006665"/>
                        <a:gd name="connsiteY74-156964" fmla="*/ 1063513 h 3006470"/>
                        <a:gd name="connsiteX75-156965" fmla="*/ 5114249 w 6006665"/>
                        <a:gd name="connsiteY75-156966" fmla="*/ 1084944 h 3006470"/>
                        <a:gd name="connsiteX76-156967" fmla="*/ 5176671 w 6006665"/>
                        <a:gd name="connsiteY76-156968" fmla="*/ 1074876 h 3006470"/>
                        <a:gd name="connsiteX77-156969" fmla="*/ 5177801 w 6006665"/>
                        <a:gd name="connsiteY77-156970" fmla="*/ 1076614 h 3006470"/>
                        <a:gd name="connsiteX78-156971" fmla="*/ 5188578 w 6006665"/>
                        <a:gd name="connsiteY78-156972" fmla="*/ 1074876 h 3006470"/>
                        <a:gd name="connsiteX79-156973" fmla="*/ 5243719 w 6006665"/>
                        <a:gd name="connsiteY79-156974" fmla="*/ 1159707 h 3006470"/>
                        <a:gd name="connsiteX80-156975" fmla="*/ 5283477 w 6006665"/>
                        <a:gd name="connsiteY80-156976" fmla="*/ 1129415 h 3006470"/>
                        <a:gd name="connsiteX81-156977" fmla="*/ 5258480 w 6006665"/>
                        <a:gd name="connsiteY81-156978" fmla="*/ 1063513 h 3006470"/>
                        <a:gd name="connsiteX82-156979" fmla="*/ 5267570 w 6006665"/>
                        <a:gd name="connsiteY82-156980" fmla="*/ 1015792 h 3006470"/>
                        <a:gd name="connsiteX83-156981" fmla="*/ 5278896 w 6006665"/>
                        <a:gd name="connsiteY83-156982" fmla="*/ 1018841 h 3006470"/>
                        <a:gd name="connsiteX84-156983" fmla="*/ 5279477 w 6006665"/>
                        <a:gd name="connsiteY84-156984" fmla="*/ 1015792 h 3006470"/>
                        <a:gd name="connsiteX85-156985" fmla="*/ 5395510 w 6006665"/>
                        <a:gd name="connsiteY85-156986" fmla="*/ 1047031 h 3006470"/>
                        <a:gd name="connsiteX86-156987" fmla="*/ 5463001 w 6006665"/>
                        <a:gd name="connsiteY86-156988" fmla="*/ 1043061 h 3006470"/>
                        <a:gd name="connsiteX87-156989" fmla="*/ 5464386 w 6006665"/>
                        <a:gd name="connsiteY87-156990" fmla="*/ 1043680 h 3006470"/>
                        <a:gd name="connsiteX88-156991" fmla="*/ 5474909 w 6006665"/>
                        <a:gd name="connsiteY88-156992" fmla="*/ 1043061 h 3006470"/>
                        <a:gd name="connsiteX89-156993" fmla="*/ 5581715 w 6006665"/>
                        <a:gd name="connsiteY89-156994" fmla="*/ 1090783 h 3006470"/>
                        <a:gd name="connsiteX90-156995" fmla="*/ 5633981 w 6006665"/>
                        <a:gd name="connsiteY90-156996" fmla="*/ 1133960 h 3006470"/>
                        <a:gd name="connsiteX91-156997" fmla="*/ 5720335 w 6006665"/>
                        <a:gd name="connsiteY91-156998" fmla="*/ 1213496 h 3006470"/>
                        <a:gd name="connsiteX92-156999" fmla="*/ 5822595 w 6006665"/>
                        <a:gd name="connsiteY92-157000" fmla="*/ 1311212 h 3006470"/>
                        <a:gd name="connsiteX93-157001" fmla="*/ 5818051 w 6006665"/>
                        <a:gd name="connsiteY93-157002" fmla="*/ 1365751 h 3006470"/>
                        <a:gd name="connsiteX94-157003" fmla="*/ 5825679 w 6006665"/>
                        <a:gd name="connsiteY94-157004" fmla="*/ 1373379 h 3006470"/>
                        <a:gd name="connsiteX95-157005" fmla="*/ 5822051 w 6006665"/>
                        <a:gd name="connsiteY95-157006" fmla="*/ 1322574 h 3006470"/>
                        <a:gd name="connsiteX96-157007" fmla="*/ 5834092 w 6006665"/>
                        <a:gd name="connsiteY96-157008" fmla="*/ 1324447 h 3006470"/>
                        <a:gd name="connsiteX97-157009" fmla="*/ 5833958 w 6006665"/>
                        <a:gd name="connsiteY97-157010" fmla="*/ 1322574 h 3006470"/>
                        <a:gd name="connsiteX98-157011" fmla="*/ 5936219 w 6006665"/>
                        <a:gd name="connsiteY98-157012" fmla="*/ 1338481 h 3006470"/>
                        <a:gd name="connsiteX99-157013" fmla="*/ 6006665 w 6006665"/>
                        <a:gd name="connsiteY99-157014" fmla="*/ 1418018 h 3006470"/>
                        <a:gd name="connsiteX100-157015" fmla="*/ 5968033 w 6006665"/>
                        <a:gd name="connsiteY100-157016" fmla="*/ 1456650 h 3006470"/>
                        <a:gd name="connsiteX101-157017" fmla="*/ 5908949 w 6006665"/>
                        <a:gd name="connsiteY101-157018" fmla="*/ 1468012 h 3006470"/>
                        <a:gd name="connsiteX102-157019" fmla="*/ 5908949 w 6006665"/>
                        <a:gd name="connsiteY102-157020" fmla="*/ 1554366 h 3006470"/>
                        <a:gd name="connsiteX103-157021" fmla="*/ 5893042 w 6006665"/>
                        <a:gd name="connsiteY103-157022" fmla="*/ 1570273 h 3006470"/>
                        <a:gd name="connsiteX104-157023" fmla="*/ 5881135 w 6006665"/>
                        <a:gd name="connsiteY104-157024" fmla="*/ 1570273 h 3006470"/>
                        <a:gd name="connsiteX105-157025" fmla="*/ 5861227 w 6006665"/>
                        <a:gd name="connsiteY105-157026" fmla="*/ 1570273 h 3006470"/>
                        <a:gd name="connsiteX106-157027" fmla="*/ 5849321 w 6006665"/>
                        <a:gd name="connsiteY106-157028" fmla="*/ 1570273 h 3006470"/>
                        <a:gd name="connsiteX107-157029" fmla="*/ 5817506 w 6006665"/>
                        <a:gd name="connsiteY107-157030" fmla="*/ 1536186 h 3006470"/>
                        <a:gd name="connsiteX108-157031" fmla="*/ 5767511 w 6006665"/>
                        <a:gd name="connsiteY108-157032" fmla="*/ 1511189 h 3006470"/>
                        <a:gd name="connsiteX109-157033" fmla="*/ 5762967 w 6006665"/>
                        <a:gd name="connsiteY109-157034" fmla="*/ 1477102 h 3006470"/>
                        <a:gd name="connsiteX110-157035" fmla="*/ 5729132 w 6006665"/>
                        <a:gd name="connsiteY110-157036" fmla="*/ 1463170 h 3006470"/>
                        <a:gd name="connsiteX111-157037" fmla="*/ 5695337 w 6006665"/>
                        <a:gd name="connsiteY111-157038" fmla="*/ 1472557 h 3006470"/>
                        <a:gd name="connsiteX112-157039" fmla="*/ 5693366 w 6006665"/>
                        <a:gd name="connsiteY112-157040" fmla="*/ 1469797 h 3006470"/>
                        <a:gd name="connsiteX113-157041" fmla="*/ 5683431 w 6006665"/>
                        <a:gd name="connsiteY113-157042" fmla="*/ 1472557 h 3006470"/>
                        <a:gd name="connsiteX114-157043" fmla="*/ 5660706 w 6006665"/>
                        <a:gd name="connsiteY114-157044" fmla="*/ 1440742 h 3006470"/>
                        <a:gd name="connsiteX115-157045" fmla="*/ 5669644 w 6006665"/>
                        <a:gd name="connsiteY115-157046" fmla="*/ 1415717 h 3006470"/>
                        <a:gd name="connsiteX116-157047" fmla="*/ 5640799 w 6006665"/>
                        <a:gd name="connsiteY116-157048" fmla="*/ 1429380 h 3006470"/>
                        <a:gd name="connsiteX117-157049" fmla="*/ 5656705 w 6006665"/>
                        <a:gd name="connsiteY117-157050" fmla="*/ 1472557 h 3006470"/>
                        <a:gd name="connsiteX118-157051" fmla="*/ 5633981 w 6006665"/>
                        <a:gd name="connsiteY118-157052" fmla="*/ 1511189 h 3006470"/>
                        <a:gd name="connsiteX119-157053" fmla="*/ 5586259 w 6006665"/>
                        <a:gd name="connsiteY119-157054" fmla="*/ 1547548 h 3006470"/>
                        <a:gd name="connsiteX120-157055" fmla="*/ 5575676 w 6006665"/>
                        <a:gd name="connsiteY120-157056" fmla="*/ 1546540 h 3006470"/>
                        <a:gd name="connsiteX121-157057" fmla="*/ 5574353 w 6006665"/>
                        <a:gd name="connsiteY121-157058" fmla="*/ 1547548 h 3006470"/>
                        <a:gd name="connsiteX122-157059" fmla="*/ 5539436 w 6006665"/>
                        <a:gd name="connsiteY122-157060" fmla="*/ 1544223 h 3006470"/>
                        <a:gd name="connsiteX123-157061" fmla="*/ 5570352 w 6006665"/>
                        <a:gd name="connsiteY123-157062" fmla="*/ 1586180 h 3006470"/>
                        <a:gd name="connsiteX124-157063" fmla="*/ 5593077 w 6006665"/>
                        <a:gd name="connsiteY124-157064" fmla="*/ 1649809 h 3006470"/>
                        <a:gd name="connsiteX125-157065" fmla="*/ 5608984 w 6006665"/>
                        <a:gd name="connsiteY125-157066" fmla="*/ 1677079 h 3006470"/>
                        <a:gd name="connsiteX126-157067" fmla="*/ 5613529 w 6006665"/>
                        <a:gd name="connsiteY126-157068" fmla="*/ 1708893 h 3006470"/>
                        <a:gd name="connsiteX127-157069" fmla="*/ 5608984 w 6006665"/>
                        <a:gd name="connsiteY127-157070" fmla="*/ 1731618 h 3006470"/>
                        <a:gd name="connsiteX128-157071" fmla="*/ 5597799 w 6006665"/>
                        <a:gd name="connsiteY128-157072" fmla="*/ 1728009 h 3006470"/>
                        <a:gd name="connsiteX129-157073" fmla="*/ 5597077 w 6006665"/>
                        <a:gd name="connsiteY129-157074" fmla="*/ 1731618 h 3006470"/>
                        <a:gd name="connsiteX130-157075" fmla="*/ 5534271 w 6006665"/>
                        <a:gd name="connsiteY130-157076" fmla="*/ 1711358 h 3006470"/>
                        <a:gd name="connsiteX131-157077" fmla="*/ 5436277 w 6006665"/>
                        <a:gd name="connsiteY131-157078" fmla="*/ 1767977 h 3006470"/>
                        <a:gd name="connsiteX132-157079" fmla="*/ 5397645 w 6006665"/>
                        <a:gd name="connsiteY132-157080" fmla="*/ 1779340 h 3006470"/>
                        <a:gd name="connsiteX133-157081" fmla="*/ 5345378 w 6006665"/>
                        <a:gd name="connsiteY133-157082" fmla="*/ 1833879 h 3006470"/>
                        <a:gd name="connsiteX134-157083" fmla="*/ 5290839 w 6006665"/>
                        <a:gd name="connsiteY134-157084" fmla="*/ 1881600 h 3006470"/>
                        <a:gd name="connsiteX135-157085" fmla="*/ 5274932 w 6006665"/>
                        <a:gd name="connsiteY135-157086" fmla="*/ 1913415 h 3006470"/>
                        <a:gd name="connsiteX136-157087" fmla="*/ 5267238 w 6006665"/>
                        <a:gd name="connsiteY136-157088" fmla="*/ 1904988 h 3006470"/>
                        <a:gd name="connsiteX137-157089" fmla="*/ 5263025 w 6006665"/>
                        <a:gd name="connsiteY137-157090" fmla="*/ 1913415 h 3006470"/>
                        <a:gd name="connsiteX138-157091" fmla="*/ 5219538 w 6006665"/>
                        <a:gd name="connsiteY138-157092" fmla="*/ 1865787 h 3006470"/>
                        <a:gd name="connsiteX139-157093" fmla="*/ 5129494 w 6006665"/>
                        <a:gd name="connsiteY139-157094" fmla="*/ 1920232 h 3006470"/>
                        <a:gd name="connsiteX140-157095" fmla="*/ 5126389 w 6006665"/>
                        <a:gd name="connsiteY140-157096" fmla="*/ 1914910 h 3006470"/>
                        <a:gd name="connsiteX141-157097" fmla="*/ 5117587 w 6006665"/>
                        <a:gd name="connsiteY141-157098" fmla="*/ 1920232 h 3006470"/>
                        <a:gd name="connsiteX142-157099" fmla="*/ 5105544 w 6006665"/>
                        <a:gd name="connsiteY142-157100" fmla="*/ 1899586 h 3006470"/>
                        <a:gd name="connsiteX143-157101" fmla="*/ 5074955 w 6006665"/>
                        <a:gd name="connsiteY143-157102" fmla="*/ 1924777 h 3006470"/>
                        <a:gd name="connsiteX144-157103" fmla="*/ 5065718 w 6006665"/>
                        <a:gd name="connsiteY144-157104" fmla="*/ 1922578 h 3006470"/>
                        <a:gd name="connsiteX145-157105" fmla="*/ 5063048 w 6006665"/>
                        <a:gd name="connsiteY145-157106" fmla="*/ 1924777 h 3006470"/>
                        <a:gd name="connsiteX146-157107" fmla="*/ 5026594 w 6006665"/>
                        <a:gd name="connsiteY146-157108" fmla="*/ 1916098 h 3006470"/>
                        <a:gd name="connsiteX147-157109" fmla="*/ 5015871 w 6006665"/>
                        <a:gd name="connsiteY147-157110" fmla="*/ 1961137 h 3006470"/>
                        <a:gd name="connsiteX148-157111" fmla="*/ 4974967 w 6006665"/>
                        <a:gd name="connsiteY148-157112" fmla="*/ 2027038 h 3006470"/>
                        <a:gd name="connsiteX149-157113" fmla="*/ 4974967 w 6006665"/>
                        <a:gd name="connsiteY149-157114" fmla="*/ 2058853 h 3006470"/>
                        <a:gd name="connsiteX150-157115" fmla="*/ 5015871 w 6006665"/>
                        <a:gd name="connsiteY150-157116" fmla="*/ 2074760 h 3006470"/>
                        <a:gd name="connsiteX151-157117" fmla="*/ 5011326 w 6006665"/>
                        <a:gd name="connsiteY151-157118" fmla="*/ 2172476 h 3006470"/>
                        <a:gd name="connsiteX152-157119" fmla="*/ 4999419 w 6006665"/>
                        <a:gd name="connsiteY152-157120" fmla="*/ 2172476 h 3006470"/>
                        <a:gd name="connsiteX153-157121" fmla="*/ 4974967 w 6006665"/>
                        <a:gd name="connsiteY153-157122" fmla="*/ 2172476 h 3006470"/>
                        <a:gd name="connsiteX154-157123" fmla="*/ 4963605 w 6006665"/>
                        <a:gd name="connsiteY154-157124" fmla="*/ 2224742 h 3006470"/>
                        <a:gd name="connsiteX155-157125" fmla="*/ 4974967 w 6006665"/>
                        <a:gd name="connsiteY155-157126" fmla="*/ 2252012 h 3006470"/>
                        <a:gd name="connsiteX156-157127" fmla="*/ 4909065 w 6006665"/>
                        <a:gd name="connsiteY156-157128" fmla="*/ 2286099 h 3006470"/>
                        <a:gd name="connsiteX157-157129" fmla="*/ 4897703 w 6006665"/>
                        <a:gd name="connsiteY157-157130" fmla="*/ 2354273 h 3006470"/>
                        <a:gd name="connsiteX158-157131" fmla="*/ 4845437 w 6006665"/>
                        <a:gd name="connsiteY158-157132" fmla="*/ 2370180 h 3006470"/>
                        <a:gd name="connsiteX159-157133" fmla="*/ 4834074 w 6006665"/>
                        <a:gd name="connsiteY159-157134" fmla="*/ 2429264 h 3006470"/>
                        <a:gd name="connsiteX160-157135" fmla="*/ 4779535 w 6006665"/>
                        <a:gd name="connsiteY160-157136" fmla="*/ 2488348 h 3006470"/>
                        <a:gd name="connsiteX161-157137" fmla="*/ 4777225 w 6006665"/>
                        <a:gd name="connsiteY161-157138" fmla="*/ 2477952 h 3006470"/>
                        <a:gd name="connsiteX162-157139" fmla="*/ 4767628 w 6006665"/>
                        <a:gd name="connsiteY162-157140" fmla="*/ 2488348 h 3006470"/>
                        <a:gd name="connsiteX163-157141" fmla="*/ 4758538 w 6006665"/>
                        <a:gd name="connsiteY163-157142" fmla="*/ 2447444 h 3006470"/>
                        <a:gd name="connsiteX164-157143" fmla="*/ 4742631 w 6006665"/>
                        <a:gd name="connsiteY164-157144" fmla="*/ 2361090 h 3006470"/>
                        <a:gd name="connsiteX165-157145" fmla="*/ 4715361 w 6006665"/>
                        <a:gd name="connsiteY165-157146" fmla="*/ 2220198 h 3006470"/>
                        <a:gd name="connsiteX166-157147" fmla="*/ 4735813 w 6006665"/>
                        <a:gd name="connsiteY166-157148" fmla="*/ 2129299 h 3006470"/>
                        <a:gd name="connsiteX167-157149" fmla="*/ 4767628 w 6006665"/>
                        <a:gd name="connsiteY167-157150" fmla="*/ 2086122 h 3006470"/>
                        <a:gd name="connsiteX168-157151" fmla="*/ 4767628 w 6006665"/>
                        <a:gd name="connsiteY168-157152" fmla="*/ 2058853 h 3006470"/>
                        <a:gd name="connsiteX169-157153" fmla="*/ 4826712 w 6006665"/>
                        <a:gd name="connsiteY169-157154" fmla="*/ 2042945 h 3006470"/>
                        <a:gd name="connsiteX170-157155" fmla="*/ 4892613 w 6006665"/>
                        <a:gd name="connsiteY170-157156" fmla="*/ 1952047 h 3006470"/>
                        <a:gd name="connsiteX171-157157" fmla="*/ 4956243 w 6006665"/>
                        <a:gd name="connsiteY171-157158" fmla="*/ 1877056 h 3006470"/>
                        <a:gd name="connsiteX172-157159" fmla="*/ 5022143 w 6006665"/>
                        <a:gd name="connsiteY172-157160" fmla="*/ 1817971 h 3006470"/>
                        <a:gd name="connsiteX173-157161" fmla="*/ 5046694 w 6006665"/>
                        <a:gd name="connsiteY173-157162" fmla="*/ 1710844 h 3006470"/>
                        <a:gd name="connsiteX174-157163" fmla="*/ 5015871 w 6006665"/>
                        <a:gd name="connsiteY174-157164" fmla="*/ 1715711 h 3006470"/>
                        <a:gd name="connsiteX175-157165" fmla="*/ 4995419 w 6006665"/>
                        <a:gd name="connsiteY175-157166" fmla="*/ 1779340 h 3006470"/>
                        <a:gd name="connsiteX176-157167" fmla="*/ 4904521 w 6006665"/>
                        <a:gd name="connsiteY176-157168" fmla="*/ 1865693 h 3006470"/>
                        <a:gd name="connsiteX177-157169" fmla="*/ 4901708 w 6006665"/>
                        <a:gd name="connsiteY177-157170" fmla="*/ 1857053 h 3006470"/>
                        <a:gd name="connsiteX178-157171" fmla="*/ 4892613 w 6006665"/>
                        <a:gd name="connsiteY178-157172" fmla="*/ 1865693 h 3006470"/>
                        <a:gd name="connsiteX179-157173" fmla="*/ 4861835 w 6006665"/>
                        <a:gd name="connsiteY179-157174" fmla="*/ 1771159 h 3006470"/>
                        <a:gd name="connsiteX180-157175" fmla="*/ 4779535 w 6006665"/>
                        <a:gd name="connsiteY180-157176" fmla="*/ 1795247 h 3006470"/>
                        <a:gd name="connsiteX181-157177" fmla="*/ 4684091 w 6006665"/>
                        <a:gd name="connsiteY181-157178" fmla="*/ 1920232 h 3006470"/>
                        <a:gd name="connsiteX182-157179" fmla="*/ 4715906 w 6006665"/>
                        <a:gd name="connsiteY182-157180" fmla="*/ 1967954 h 3006470"/>
                        <a:gd name="connsiteX183-157181" fmla="*/ 4636369 w 6006665"/>
                        <a:gd name="connsiteY183-157182" fmla="*/ 1983861 h 3006470"/>
                        <a:gd name="connsiteX184-157183" fmla="*/ 4577285 w 6006665"/>
                        <a:gd name="connsiteY184-157184" fmla="*/ 1988406 h 3006470"/>
                        <a:gd name="connsiteX185-157185" fmla="*/ 4577373 w 6006665"/>
                        <a:gd name="connsiteY185-157186" fmla="*/ 1987484 h 3006470"/>
                        <a:gd name="connsiteX186-157187" fmla="*/ 4565379 w 6006665"/>
                        <a:gd name="connsiteY186-157188" fmla="*/ 1988406 h 3006470"/>
                        <a:gd name="connsiteX187-157189" fmla="*/ 4569923 w 6006665"/>
                        <a:gd name="connsiteY187-157190" fmla="*/ 1940685 h 3006470"/>
                        <a:gd name="connsiteX188-157191" fmla="*/ 4520081 w 6006665"/>
                        <a:gd name="connsiteY188-157192" fmla="*/ 1931099 h 3006470"/>
                        <a:gd name="connsiteX189-157193" fmla="*/ 4475025 w 6006665"/>
                        <a:gd name="connsiteY189-157194" fmla="*/ 1961137 h 3006470"/>
                        <a:gd name="connsiteX190-157195" fmla="*/ 4464394 w 6006665"/>
                        <a:gd name="connsiteY190-157196" fmla="*/ 1960286 h 3006470"/>
                        <a:gd name="connsiteX191-157197" fmla="*/ 4463118 w 6006665"/>
                        <a:gd name="connsiteY191-157198" fmla="*/ 1961137 h 3006470"/>
                        <a:gd name="connsiteX192-157199" fmla="*/ 4357637 w 6006665"/>
                        <a:gd name="connsiteY192-157200" fmla="*/ 1952698 h 3006470"/>
                        <a:gd name="connsiteX193-157201" fmla="*/ 4243233 w 6006665"/>
                        <a:gd name="connsiteY193-157202" fmla="*/ 1972499 h 3006470"/>
                        <a:gd name="connsiteX194-157203" fmla="*/ 4125065 w 6006665"/>
                        <a:gd name="connsiteY194-157204" fmla="*/ 2106574 h 3006470"/>
                        <a:gd name="connsiteX195-157205" fmla="*/ 3984173 w 6006665"/>
                        <a:gd name="connsiteY195-157206" fmla="*/ 2263374 h 3006470"/>
                        <a:gd name="connsiteX196-157207" fmla="*/ 4038712 w 6006665"/>
                        <a:gd name="connsiteY196-157208" fmla="*/ 2267919 h 3006470"/>
                        <a:gd name="connsiteX197-157209" fmla="*/ 4059164 w 6006665"/>
                        <a:gd name="connsiteY197-157210" fmla="*/ 2311096 h 3006470"/>
                        <a:gd name="connsiteX198-157211" fmla="*/ 4087782 w 6006665"/>
                        <a:gd name="connsiteY198-157212" fmla="*/ 2319513 h 3006470"/>
                        <a:gd name="connsiteX199-157213" fmla="*/ 4106341 w 6006665"/>
                        <a:gd name="connsiteY199-157214" fmla="*/ 2290644 h 3006470"/>
                        <a:gd name="connsiteX200-157215" fmla="*/ 4117411 w 6006665"/>
                        <a:gd name="connsiteY200-157216" fmla="*/ 2291946 h 3006470"/>
                        <a:gd name="connsiteX201-157217" fmla="*/ 4118248 w 6006665"/>
                        <a:gd name="connsiteY201-157218" fmla="*/ 2290644 h 3006470"/>
                        <a:gd name="connsiteX202-157219" fmla="*/ 4156880 w 6006665"/>
                        <a:gd name="connsiteY202-157220" fmla="*/ 2295189 h 3006470"/>
                        <a:gd name="connsiteX203-157221" fmla="*/ 4211419 w 6006665"/>
                        <a:gd name="connsiteY203-157222" fmla="*/ 2365635 h 3006470"/>
                        <a:gd name="connsiteX204-157223" fmla="*/ 4215964 w 6006665"/>
                        <a:gd name="connsiteY204-157224" fmla="*/ 2413357 h 3006470"/>
                        <a:gd name="connsiteX205-157225" fmla="*/ 4184149 w 6006665"/>
                        <a:gd name="connsiteY205-157226" fmla="*/ 2472441 h 3006470"/>
                        <a:gd name="connsiteX206-157227" fmla="*/ 4177332 w 6006665"/>
                        <a:gd name="connsiteY206-157228" fmla="*/ 2542887 h 3006470"/>
                        <a:gd name="connsiteX207-157229" fmla="*/ 4161425 w 6006665"/>
                        <a:gd name="connsiteY207-157230" fmla="*/ 2629241 h 3006470"/>
                        <a:gd name="connsiteX208-157231" fmla="*/ 4109158 w 6006665"/>
                        <a:gd name="connsiteY208-157232" fmla="*/ 2708777 h 3006470"/>
                        <a:gd name="connsiteX209-157233" fmla="*/ 4097796 w 6006665"/>
                        <a:gd name="connsiteY209-157234" fmla="*/ 2747409 h 3006470"/>
                        <a:gd name="connsiteX210-157235" fmla="*/ 4043257 w 6006665"/>
                        <a:gd name="connsiteY210-157236" fmla="*/ 2806493 h 3006470"/>
                        <a:gd name="connsiteX211-157237" fmla="*/ 3995535 w 6006665"/>
                        <a:gd name="connsiteY211-157238" fmla="*/ 2865577 h 3006470"/>
                        <a:gd name="connsiteX212-157239" fmla="*/ 3975083 w 6006665"/>
                        <a:gd name="connsiteY212-157240" fmla="*/ 2897392 h 3006470"/>
                        <a:gd name="connsiteX213-157241" fmla="*/ 3925089 w 6006665"/>
                        <a:gd name="connsiteY213-157242" fmla="*/ 2924661 h 3006470"/>
                        <a:gd name="connsiteX214-157243" fmla="*/ 3913182 w 6006665"/>
                        <a:gd name="connsiteY214-157244" fmla="*/ 2924661 h 3006470"/>
                        <a:gd name="connsiteX215-157245" fmla="*/ 3904637 w 6006665"/>
                        <a:gd name="connsiteY215-157246" fmla="*/ 2924661 h 3006470"/>
                        <a:gd name="connsiteX216-157247" fmla="*/ 3892729 w 6006665"/>
                        <a:gd name="connsiteY216-157248" fmla="*/ 2924661 h 3006470"/>
                        <a:gd name="connsiteX217-157249" fmla="*/ 3871063 w 6006665"/>
                        <a:gd name="connsiteY217-157250" fmla="*/ 2908412 h 3006470"/>
                        <a:gd name="connsiteX218-157251" fmla="*/ 3829645 w 6006665"/>
                        <a:gd name="connsiteY218-157252" fmla="*/ 2936024 h 3006470"/>
                        <a:gd name="connsiteX219-157253" fmla="*/ 3822828 w 6006665"/>
                        <a:gd name="connsiteY219-157254" fmla="*/ 2956476 h 3006470"/>
                        <a:gd name="connsiteX220-157255" fmla="*/ 3818283 w 6006665"/>
                        <a:gd name="connsiteY220-157256" fmla="*/ 2947386 h 3006470"/>
                        <a:gd name="connsiteX221-157257" fmla="*/ 3818283 w 6006665"/>
                        <a:gd name="connsiteY221-157258" fmla="*/ 2935660 h 3006470"/>
                        <a:gd name="connsiteX222-157259" fmla="*/ 3817738 w 6006665"/>
                        <a:gd name="connsiteY222-157260" fmla="*/ 2936024 h 3006470"/>
                        <a:gd name="connsiteX223-157261" fmla="*/ 3810921 w 6006665"/>
                        <a:gd name="connsiteY223-157262" fmla="*/ 2956476 h 3006470"/>
                        <a:gd name="connsiteX224-157263" fmla="*/ 3806376 w 6006665"/>
                        <a:gd name="connsiteY224-157264" fmla="*/ 2947386 h 3006470"/>
                        <a:gd name="connsiteX225-157265" fmla="*/ 3806376 w 6006665"/>
                        <a:gd name="connsiteY225-157266" fmla="*/ 2920116 h 3006470"/>
                        <a:gd name="connsiteX226-157267" fmla="*/ 3818283 w 6006665"/>
                        <a:gd name="connsiteY226-157268" fmla="*/ 2920116 h 3006470"/>
                        <a:gd name="connsiteX227-157269" fmla="*/ 3826828 w 6006665"/>
                        <a:gd name="connsiteY227-157270" fmla="*/ 2920116 h 3006470"/>
                        <a:gd name="connsiteX228-157271" fmla="*/ 3833645 w 6006665"/>
                        <a:gd name="connsiteY228-157272" fmla="*/ 2861032 h 3006470"/>
                        <a:gd name="connsiteX229-157273" fmla="*/ 3822283 w 6006665"/>
                        <a:gd name="connsiteY229-157274" fmla="*/ 2817856 h 3006470"/>
                        <a:gd name="connsiteX230-157275" fmla="*/ 3849553 w 6006665"/>
                        <a:gd name="connsiteY230-157276" fmla="*/ 2795131 h 3006470"/>
                        <a:gd name="connsiteX231-157277" fmla="*/ 3858814 w 6006665"/>
                        <a:gd name="connsiteY231-157278" fmla="*/ 2797336 h 3006470"/>
                        <a:gd name="connsiteX232-157279" fmla="*/ 3861460 w 6006665"/>
                        <a:gd name="connsiteY232-157280" fmla="*/ 2795131 h 3006470"/>
                        <a:gd name="connsiteX233-157281" fmla="*/ 3898487 w 6006665"/>
                        <a:gd name="connsiteY233-157282" fmla="*/ 2803947 h 3006470"/>
                        <a:gd name="connsiteX234-157283" fmla="*/ 3919999 w 6006665"/>
                        <a:gd name="connsiteY234-157284" fmla="*/ 2758772 h 3006470"/>
                        <a:gd name="connsiteX235-157285" fmla="*/ 3935906 w 6006665"/>
                        <a:gd name="connsiteY235-157286" fmla="*/ 2699687 h 3006470"/>
                        <a:gd name="connsiteX236-157287" fmla="*/ 3947269 w 6006665"/>
                        <a:gd name="connsiteY236-157288" fmla="*/ 2676963 h 3006470"/>
                        <a:gd name="connsiteX237-157289" fmla="*/ 3966292 w 6006665"/>
                        <a:gd name="connsiteY237-157290" fmla="*/ 2632575 h 3006470"/>
                        <a:gd name="connsiteX238-157291" fmla="*/ 3915999 w 6006665"/>
                        <a:gd name="connsiteY238-157292" fmla="*/ 2645148 h 3006470"/>
                        <a:gd name="connsiteX239-157293" fmla="*/ 3888729 w 6006665"/>
                        <a:gd name="connsiteY239-157294" fmla="*/ 2667873 h 3006470"/>
                        <a:gd name="connsiteX240-157295" fmla="*/ 3876822 w 6006665"/>
                        <a:gd name="connsiteY240-157296" fmla="*/ 2667873 h 3006470"/>
                        <a:gd name="connsiteX241-157297" fmla="*/ 3829645 w 6006665"/>
                        <a:gd name="connsiteY241-157298" fmla="*/ 2667873 h 3006470"/>
                        <a:gd name="connsiteX242-157299" fmla="*/ 3817738 w 6006665"/>
                        <a:gd name="connsiteY242-157300" fmla="*/ 2667873 h 3006470"/>
                        <a:gd name="connsiteX243-157301" fmla="*/ 3801831 w 6006665"/>
                        <a:gd name="connsiteY243-157302" fmla="*/ 2613334 h 3006470"/>
                        <a:gd name="connsiteX244-157303" fmla="*/ 3758654 w 6006665"/>
                        <a:gd name="connsiteY244-157304" fmla="*/ 2574702 h 3006470"/>
                        <a:gd name="connsiteX245-157305" fmla="*/ 3692753 w 6006665"/>
                        <a:gd name="connsiteY245-157306" fmla="*/ 2558795 h 3006470"/>
                        <a:gd name="connsiteX246-157307" fmla="*/ 3683663 w 6006665"/>
                        <a:gd name="connsiteY246-157308" fmla="*/ 2499711 h 3006470"/>
                        <a:gd name="connsiteX247-157309" fmla="*/ 3672301 w 6006665"/>
                        <a:gd name="connsiteY247-157310" fmla="*/ 2467896 h 3006470"/>
                        <a:gd name="connsiteX248-157311" fmla="*/ 3656393 w 6006665"/>
                        <a:gd name="connsiteY248-157312" fmla="*/ 2440627 h 3006470"/>
                        <a:gd name="connsiteX249-157313" fmla="*/ 3633669 w 6006665"/>
                        <a:gd name="connsiteY249-157314" fmla="*/ 2381542 h 3006470"/>
                        <a:gd name="connsiteX250-157315" fmla="*/ 3601854 w 6006665"/>
                        <a:gd name="connsiteY250-157316" fmla="*/ 2361090 h 3006470"/>
                        <a:gd name="connsiteX251-157317" fmla="*/ 3545995 w 6006665"/>
                        <a:gd name="connsiteY251-157318" fmla="*/ 2339606 h 3006470"/>
                        <a:gd name="connsiteX252-157319" fmla="*/ 3506955 w 6006665"/>
                        <a:gd name="connsiteY252-157320" fmla="*/ 2345183 h 3006470"/>
                        <a:gd name="connsiteX253-157321" fmla="*/ 3463779 w 6006665"/>
                        <a:gd name="connsiteY253-157322" fmla="*/ 2354273 h 3006470"/>
                        <a:gd name="connsiteX254-157323" fmla="*/ 3431964 w 6006665"/>
                        <a:gd name="connsiteY254-157324" fmla="*/ 2381542 h 3006470"/>
                        <a:gd name="connsiteX255-157325" fmla="*/ 3452416 w 6006665"/>
                        <a:gd name="connsiteY255-157326" fmla="*/ 2397450 h 3006470"/>
                        <a:gd name="connsiteX256-157327" fmla="*/ 3452416 w 6006665"/>
                        <a:gd name="connsiteY256-157328" fmla="*/ 2429264 h 3006470"/>
                        <a:gd name="connsiteX257-157329" fmla="*/ 3431964 w 6006665"/>
                        <a:gd name="connsiteY257-157330" fmla="*/ 2451989 h 3006470"/>
                        <a:gd name="connsiteX258-157331" fmla="*/ 3400150 w 6006665"/>
                        <a:gd name="connsiteY258-157332" fmla="*/ 2511073 h 3006470"/>
                        <a:gd name="connsiteX259-157333" fmla="*/ 3400150 w 6006665"/>
                        <a:gd name="connsiteY259-157334" fmla="*/ 2538343 h 3006470"/>
                        <a:gd name="connsiteX260-157335" fmla="*/ 3350155 w 6006665"/>
                        <a:gd name="connsiteY260-157336" fmla="*/ 2570157 h 3006470"/>
                        <a:gd name="connsiteX261-157337" fmla="*/ 3342342 w 6006665"/>
                        <a:gd name="connsiteY261-157338" fmla="*/ 2567553 h 3006470"/>
                        <a:gd name="connsiteX262-157339" fmla="*/ 3338249 w 6006665"/>
                        <a:gd name="connsiteY262-157340" fmla="*/ 2570157 h 3006470"/>
                        <a:gd name="connsiteX263-157341" fmla="*/ 3290527 w 6006665"/>
                        <a:gd name="connsiteY263-157342" fmla="*/ 2554250 h 3006470"/>
                        <a:gd name="connsiteX264-157343" fmla="*/ 3259257 w 6006665"/>
                        <a:gd name="connsiteY264-157344" fmla="*/ 2554250 h 3006470"/>
                        <a:gd name="connsiteX265-157345" fmla="*/ 3247350 w 6006665"/>
                        <a:gd name="connsiteY265-157346" fmla="*/ 2554250 h 3006470"/>
                        <a:gd name="connsiteX266-157347" fmla="*/ 3231443 w 6006665"/>
                        <a:gd name="connsiteY266-157348" fmla="*/ 2538343 h 3006470"/>
                        <a:gd name="connsiteX267-157349" fmla="*/ 3213271 w 6006665"/>
                        <a:gd name="connsiteY267-157350" fmla="*/ 2533799 h 3006470"/>
                        <a:gd name="connsiteX268-157351" fmla="*/ 3168359 w 6006665"/>
                        <a:gd name="connsiteY268-157352" fmla="*/ 2570157 h 3006470"/>
                        <a:gd name="connsiteX269-157353" fmla="*/ 3120637 w 6006665"/>
                        <a:gd name="connsiteY269-157354" fmla="*/ 2581519 h 3006470"/>
                        <a:gd name="connsiteX270-157355" fmla="*/ 3082005 w 6006665"/>
                        <a:gd name="connsiteY270-157356" fmla="*/ 2597427 h 3006470"/>
                        <a:gd name="connsiteX271-157357" fmla="*/ 3074460 w 6006665"/>
                        <a:gd name="connsiteY271-157358" fmla="*/ 2595630 h 3006470"/>
                        <a:gd name="connsiteX272-157359" fmla="*/ 3070098 w 6006665"/>
                        <a:gd name="connsiteY272-157360" fmla="*/ 2597427 h 3006470"/>
                        <a:gd name="connsiteX273-157361" fmla="*/ 3022376 w 6006665"/>
                        <a:gd name="connsiteY273-157362" fmla="*/ 2586064 h 3006470"/>
                        <a:gd name="connsiteX274-157363" fmla="*/ 3000196 w 6006665"/>
                        <a:gd name="connsiteY274-157364" fmla="*/ 2586064 h 3006470"/>
                        <a:gd name="connsiteX275-157365" fmla="*/ 2988289 w 6006665"/>
                        <a:gd name="connsiteY275-157366" fmla="*/ 2586064 h 3006470"/>
                        <a:gd name="connsiteX276-157367" fmla="*/ 2967837 w 6006665"/>
                        <a:gd name="connsiteY276-157368" fmla="*/ 2554250 h 3006470"/>
                        <a:gd name="connsiteX277-157369" fmla="*/ 2929205 w 6006665"/>
                        <a:gd name="connsiteY277-157370" fmla="*/ 2526980 h 3006470"/>
                        <a:gd name="connsiteX278-157371" fmla="*/ 2902153 w 6006665"/>
                        <a:gd name="connsiteY278-157372" fmla="*/ 2523116 h 3006470"/>
                        <a:gd name="connsiteX279-157373" fmla="*/ 2861576 w 6006665"/>
                        <a:gd name="connsiteY279-157374" fmla="*/ 2526980 h 3006470"/>
                        <a:gd name="connsiteX280-157375" fmla="*/ 2822944 w 6006665"/>
                        <a:gd name="connsiteY280-157376" fmla="*/ 2538343 h 3006470"/>
                        <a:gd name="connsiteX281-157377" fmla="*/ 2818139 w 6006665"/>
                        <a:gd name="connsiteY281-157378" fmla="*/ 2536254 h 3006470"/>
                        <a:gd name="connsiteX282-157379" fmla="*/ 2811037 w 6006665"/>
                        <a:gd name="connsiteY282-157380" fmla="*/ 2538343 h 3006470"/>
                        <a:gd name="connsiteX283-157381" fmla="*/ 2758770 w 6006665"/>
                        <a:gd name="connsiteY283-157382" fmla="*/ 2515618 h 3006470"/>
                        <a:gd name="connsiteX284-157383" fmla="*/ 2751953 w 6006665"/>
                        <a:gd name="connsiteY284-157384" fmla="*/ 2472441 h 3006470"/>
                        <a:gd name="connsiteX285-157385" fmla="*/ 2708776 w 6006665"/>
                        <a:gd name="connsiteY285-157386" fmla="*/ 2456534 h 3006470"/>
                        <a:gd name="connsiteX286-157387" fmla="*/ 2676962 w 6006665"/>
                        <a:gd name="connsiteY286-157388" fmla="*/ 2451989 h 3006470"/>
                        <a:gd name="connsiteX287-157389" fmla="*/ 2642534 w 6006665"/>
                        <a:gd name="connsiteY287-157390" fmla="*/ 2430245 h 3006470"/>
                        <a:gd name="connsiteX288-157391" fmla="*/ 2609333 w 6006665"/>
                        <a:gd name="connsiteY288-157392" fmla="*/ 2488348 h 3006470"/>
                        <a:gd name="connsiteX289-157393" fmla="*/ 2625240 w 6006665"/>
                        <a:gd name="connsiteY289-157394" fmla="*/ 2522435 h 3006470"/>
                        <a:gd name="connsiteX290-157395" fmla="*/ 2586608 w 6006665"/>
                        <a:gd name="connsiteY290-157396" fmla="*/ 2558795 h 3006470"/>
                        <a:gd name="connsiteX291-157397" fmla="*/ 2577105 w 6006665"/>
                        <a:gd name="connsiteY291-157398" fmla="*/ 2556532 h 3006470"/>
                        <a:gd name="connsiteX292-157399" fmla="*/ 2574701 w 6006665"/>
                        <a:gd name="connsiteY292-157400" fmla="*/ 2558795 h 3006470"/>
                        <a:gd name="connsiteX293-157401" fmla="*/ 2526979 w 6006665"/>
                        <a:gd name="connsiteY293-157402" fmla="*/ 2547432 h 3006470"/>
                        <a:gd name="connsiteX294-157403" fmla="*/ 2490620 w 6006665"/>
                        <a:gd name="connsiteY294-157404" fmla="*/ 2542887 h 3006470"/>
                        <a:gd name="connsiteX295-157405" fmla="*/ 2463350 w 6006665"/>
                        <a:gd name="connsiteY295-157406" fmla="*/ 2515618 h 3006470"/>
                        <a:gd name="connsiteX296-157407" fmla="*/ 2436625 w 6006665"/>
                        <a:gd name="connsiteY296-157408" fmla="*/ 2515618 h 3006470"/>
                        <a:gd name="connsiteX297-157409" fmla="*/ 2424718 w 6006665"/>
                        <a:gd name="connsiteY297-157410" fmla="*/ 2515618 h 3006470"/>
                        <a:gd name="connsiteX298-157411" fmla="*/ 2398858 w 6006665"/>
                        <a:gd name="connsiteY298-157412" fmla="*/ 2502687 h 3006470"/>
                        <a:gd name="connsiteX299-157413" fmla="*/ 2350272 w 6006665"/>
                        <a:gd name="connsiteY299-157414" fmla="*/ 2526980 h 3006470"/>
                        <a:gd name="connsiteX300-157415" fmla="*/ 2282098 w 6006665"/>
                        <a:gd name="connsiteY300-157416" fmla="*/ 2574702 h 3006470"/>
                        <a:gd name="connsiteX301-157417" fmla="*/ 2238921 w 6006665"/>
                        <a:gd name="connsiteY301-157418" fmla="*/ 2586064 h 3006470"/>
                        <a:gd name="connsiteX302-157419" fmla="*/ 2227559 w 6006665"/>
                        <a:gd name="connsiteY302-157420" fmla="*/ 2590609 h 3006470"/>
                        <a:gd name="connsiteX303-157421" fmla="*/ 2225178 w 6006665"/>
                        <a:gd name="connsiteY303-157422" fmla="*/ 2586799 h 3006470"/>
                        <a:gd name="connsiteX304-157423" fmla="*/ 2215652 w 6006665"/>
                        <a:gd name="connsiteY304-157424" fmla="*/ 2590609 h 3006470"/>
                        <a:gd name="connsiteX305-157425" fmla="*/ 2193596 w 6006665"/>
                        <a:gd name="connsiteY305-157426" fmla="*/ 2555320 h 3006470"/>
                        <a:gd name="connsiteX306-157427" fmla="*/ 2157112 w 6006665"/>
                        <a:gd name="connsiteY306-157428" fmla="*/ 2558795 h 3006470"/>
                        <a:gd name="connsiteX307-157429" fmla="*/ 2156291 w 6006665"/>
                        <a:gd name="connsiteY307-157430" fmla="*/ 2557739 h 3006470"/>
                        <a:gd name="connsiteX308-157431" fmla="*/ 2145205 w 6006665"/>
                        <a:gd name="connsiteY308-157432" fmla="*/ 2558795 h 3006470"/>
                        <a:gd name="connsiteX309-157433" fmla="*/ 2129298 w 6006665"/>
                        <a:gd name="connsiteY309-157434" fmla="*/ 2538343 h 3006470"/>
                        <a:gd name="connsiteX310-157435" fmla="*/ 2102029 w 6006665"/>
                        <a:gd name="connsiteY310-157436" fmla="*/ 2526980 h 3006470"/>
                        <a:gd name="connsiteX311-157437" fmla="*/ 2086121 w 6006665"/>
                        <a:gd name="connsiteY311-157438" fmla="*/ 2495166 h 3006470"/>
                        <a:gd name="connsiteX312-157439" fmla="*/ 2070005 w 6006665"/>
                        <a:gd name="connsiteY312-157440" fmla="*/ 2486212 h 3006470"/>
                        <a:gd name="connsiteX313-157441" fmla="*/ 2027582 w 6006665"/>
                        <a:gd name="connsiteY313-157442" fmla="*/ 2499711 h 3006470"/>
                        <a:gd name="connsiteX314-157443" fmla="*/ 2023845 w 6006665"/>
                        <a:gd name="connsiteY314-157444" fmla="*/ 2497111 h 3006470"/>
                        <a:gd name="connsiteX315-157445" fmla="*/ 2018675 w 6006665"/>
                        <a:gd name="connsiteY315-157446" fmla="*/ 2499711 h 3006470"/>
                        <a:gd name="connsiteX316-157447" fmla="*/ 1971363 w 6006665"/>
                        <a:gd name="connsiteY316-157448" fmla="*/ 2468885 h 3006470"/>
                        <a:gd name="connsiteX317-157449" fmla="*/ 1952591 w 6006665"/>
                        <a:gd name="connsiteY317-157450" fmla="*/ 2495166 h 3006470"/>
                        <a:gd name="connsiteX318-157451" fmla="*/ 1947518 w 6006665"/>
                        <a:gd name="connsiteY318-157452" fmla="*/ 2485599 h 3006470"/>
                        <a:gd name="connsiteX319-157453" fmla="*/ 1940684 w 6006665"/>
                        <a:gd name="connsiteY319-157454" fmla="*/ 2495166 h 3006470"/>
                        <a:gd name="connsiteX320-157455" fmla="*/ 1861147 w 6006665"/>
                        <a:gd name="connsiteY320-157456" fmla="*/ 2345183 h 3006470"/>
                        <a:gd name="connsiteX321-157457" fmla="*/ 1811153 w 6006665"/>
                        <a:gd name="connsiteY321-157458" fmla="*/ 2295189 h 3006470"/>
                        <a:gd name="connsiteX322-157459" fmla="*/ 1813950 w 6006665"/>
                        <a:gd name="connsiteY322-157460" fmla="*/ 2292043 h 3006470"/>
                        <a:gd name="connsiteX323-157461" fmla="*/ 798179 w 6006665"/>
                        <a:gd name="connsiteY323-157462" fmla="*/ 2979201 h 3006470"/>
                        <a:gd name="connsiteX324-157463" fmla="*/ 770910 w 6006665"/>
                        <a:gd name="connsiteY324-157464" fmla="*/ 3006470 h 3006470"/>
                        <a:gd name="connsiteX325-157465" fmla="*/ 755003 w 6006665"/>
                        <a:gd name="connsiteY325-157466" fmla="*/ 3006470 h 3006470"/>
                        <a:gd name="connsiteX326-157467" fmla="*/ 715826 w 6006665"/>
                        <a:gd name="connsiteY326-157468" fmla="*/ 2972383 h 3006470"/>
                        <a:gd name="connsiteX327-157469" fmla="*/ 704464 w 6006665"/>
                        <a:gd name="connsiteY327-157470" fmla="*/ 2972383 h 3006470"/>
                        <a:gd name="connsiteX328-157471" fmla="*/ 684012 w 6006665"/>
                        <a:gd name="connsiteY328-157472" fmla="*/ 2963293 h 3006470"/>
                        <a:gd name="connsiteX329-157473" fmla="*/ 672649 w 6006665"/>
                        <a:gd name="connsiteY329-157474" fmla="*/ 2940569 h 3006470"/>
                        <a:gd name="connsiteX330-157475" fmla="*/ 645222 w 6006665"/>
                        <a:gd name="connsiteY330-157476" fmla="*/ 2932732 h 3006470"/>
                        <a:gd name="connsiteX331-157477" fmla="*/ 625472 w 6006665"/>
                        <a:gd name="connsiteY331-157478" fmla="*/ 2936024 h 3006470"/>
                        <a:gd name="connsiteX332-157479" fmla="*/ 623771 w 6006665"/>
                        <a:gd name="connsiteY332-157480" fmla="*/ 2934323 h 3006470"/>
                        <a:gd name="connsiteX333-157481" fmla="*/ 613565 w 6006665"/>
                        <a:gd name="connsiteY333-157482" fmla="*/ 2936024 h 3006470"/>
                        <a:gd name="connsiteX334-157483" fmla="*/ 609020 w 6006665"/>
                        <a:gd name="connsiteY334-157484" fmla="*/ 2931479 h 3006470"/>
                        <a:gd name="connsiteX335-157485" fmla="*/ 559026 w 6006665"/>
                        <a:gd name="connsiteY335-157486" fmla="*/ 2904209 h 3006470"/>
                        <a:gd name="connsiteX336-157487" fmla="*/ 506760 w 6006665"/>
                        <a:gd name="connsiteY336-157488" fmla="*/ 2897392 h 3006470"/>
                        <a:gd name="connsiteX337-157489" fmla="*/ 483280 w 6006665"/>
                        <a:gd name="connsiteY337-157490" fmla="*/ 2890683 h 3006470"/>
                        <a:gd name="connsiteX338-157491" fmla="*/ 480035 w 6006665"/>
                        <a:gd name="connsiteY338-157492" fmla="*/ 2892847 h 3006470"/>
                        <a:gd name="connsiteX339-157493" fmla="*/ 475042 w 6006665"/>
                        <a:gd name="connsiteY339-157494" fmla="*/ 2888329 h 3006470"/>
                        <a:gd name="connsiteX340-157495" fmla="*/ 474945 w 6006665"/>
                        <a:gd name="connsiteY340-157496" fmla="*/ 2888302 h 3006470"/>
                        <a:gd name="connsiteX341-157497" fmla="*/ 468128 w 6006665"/>
                        <a:gd name="connsiteY341-157498" fmla="*/ 2892847 h 3006470"/>
                        <a:gd name="connsiteX342-157499" fmla="*/ 420406 w 6006665"/>
                        <a:gd name="connsiteY342-157500" fmla="*/ 2849670 h 3006470"/>
                        <a:gd name="connsiteX343-157501" fmla="*/ 381774 w 6006665"/>
                        <a:gd name="connsiteY343-157502" fmla="*/ 2833763 h 3006470"/>
                        <a:gd name="connsiteX344-157503" fmla="*/ 349960 w 6006665"/>
                        <a:gd name="connsiteY344-157504" fmla="*/ 2801948 h 3006470"/>
                        <a:gd name="connsiteX345-157505" fmla="*/ 377229 w 6006665"/>
                        <a:gd name="connsiteY345-157506" fmla="*/ 2795131 h 3006470"/>
                        <a:gd name="connsiteX346-157507" fmla="*/ 404499 w 6006665"/>
                        <a:gd name="connsiteY346-157508" fmla="*/ 2747409 h 3006470"/>
                        <a:gd name="connsiteX347-157509" fmla="*/ 388591 w 6006665"/>
                        <a:gd name="connsiteY347-157510" fmla="*/ 2731502 h 3006470"/>
                        <a:gd name="connsiteX348-157511" fmla="*/ 440858 w 6006665"/>
                        <a:gd name="connsiteY348-157512" fmla="*/ 2704232 h 3006470"/>
                        <a:gd name="connsiteX349-157513" fmla="*/ 440858 w 6006665"/>
                        <a:gd name="connsiteY349-157514" fmla="*/ 2701176 h 3006470"/>
                        <a:gd name="connsiteX350-157515" fmla="*/ 416406 w 6006665"/>
                        <a:gd name="connsiteY350-157516" fmla="*/ 2704232 h 3006470"/>
                        <a:gd name="connsiteX351-157517" fmla="*/ 416406 w 6006665"/>
                        <a:gd name="connsiteY351-157518" fmla="*/ 2702744 h 3006470"/>
                        <a:gd name="connsiteX352-157519" fmla="*/ 404499 w 6006665"/>
                        <a:gd name="connsiteY352-157520" fmla="*/ 2704232 h 3006470"/>
                        <a:gd name="connsiteX353-157521" fmla="*/ 404499 w 6006665"/>
                        <a:gd name="connsiteY353-157522" fmla="*/ 2683780 h 3006470"/>
                        <a:gd name="connsiteX354-157523" fmla="*/ 424951 w 6006665"/>
                        <a:gd name="connsiteY354-157524" fmla="*/ 2667873 h 3006470"/>
                        <a:gd name="connsiteX355-157525" fmla="*/ 463583 w 6006665"/>
                        <a:gd name="connsiteY355-157526" fmla="*/ 2661056 h 3006470"/>
                        <a:gd name="connsiteX356-157527" fmla="*/ 468128 w 6006665"/>
                        <a:gd name="connsiteY356-157528" fmla="*/ 2645148 h 3006470"/>
                        <a:gd name="connsiteX357-157529" fmla="*/ 456765 w 6006665"/>
                        <a:gd name="connsiteY357-157530" fmla="*/ 2613334 h 3006470"/>
                        <a:gd name="connsiteX358-157531" fmla="*/ 474945 w 6006665"/>
                        <a:gd name="connsiteY358-157532" fmla="*/ 2586064 h 3006470"/>
                        <a:gd name="connsiteX359-157533" fmla="*/ 474945 w 6006665"/>
                        <a:gd name="connsiteY359-157534" fmla="*/ 2565612 h 3006470"/>
                        <a:gd name="connsiteX360-157535" fmla="*/ 420406 w 6006665"/>
                        <a:gd name="connsiteY360-157536" fmla="*/ 2547432 h 3006470"/>
                        <a:gd name="connsiteX361-157537" fmla="*/ 409588 w 6006665"/>
                        <a:gd name="connsiteY361-157538" fmla="*/ 2547432 h 3006470"/>
                        <a:gd name="connsiteX362-157539" fmla="*/ 397681 w 6006665"/>
                        <a:gd name="connsiteY362-157540" fmla="*/ 2547432 h 3006470"/>
                        <a:gd name="connsiteX363-157541" fmla="*/ 379485 w 6006665"/>
                        <a:gd name="connsiteY363-157542" fmla="*/ 2525193 h 3006470"/>
                        <a:gd name="connsiteX364-157543" fmla="*/ 357322 w 6006665"/>
                        <a:gd name="connsiteY364-157544" fmla="*/ 2531525 h 3006470"/>
                        <a:gd name="connsiteX365-157545" fmla="*/ 352842 w 6006665"/>
                        <a:gd name="connsiteY365-157546" fmla="*/ 2529403 h 3006470"/>
                        <a:gd name="connsiteX366-157547" fmla="*/ 345415 w 6006665"/>
                        <a:gd name="connsiteY366-157548" fmla="*/ 2531525 h 3006470"/>
                        <a:gd name="connsiteX367-157549" fmla="*/ 302238 w 6006665"/>
                        <a:gd name="connsiteY367-157550" fmla="*/ 2511073 h 3006470"/>
                        <a:gd name="connsiteX368-157551" fmla="*/ 302238 w 6006665"/>
                        <a:gd name="connsiteY368-157552" fmla="*/ 2499711 h 3006470"/>
                        <a:gd name="connsiteX369-157553" fmla="*/ 286331 w 6006665"/>
                        <a:gd name="connsiteY369-157554" fmla="*/ 2472441 h 3006470"/>
                        <a:gd name="connsiteX370-157555" fmla="*/ 270968 w 6006665"/>
                        <a:gd name="connsiteY370-157556" fmla="*/ 2472441 h 3006470"/>
                        <a:gd name="connsiteX371-157557" fmla="*/ 259061 w 6006665"/>
                        <a:gd name="connsiteY371-157558" fmla="*/ 2472441 h 3006470"/>
                        <a:gd name="connsiteX372-157559" fmla="*/ 254516 w 6006665"/>
                        <a:gd name="connsiteY372-157560" fmla="*/ 2456534 h 3006470"/>
                        <a:gd name="connsiteX373-157561" fmla="*/ 263606 w 6006665"/>
                        <a:gd name="connsiteY373-157562" fmla="*/ 2440627 h 3006470"/>
                        <a:gd name="connsiteX374-157563" fmla="*/ 243991 w 6006665"/>
                        <a:gd name="connsiteY374-157564" fmla="*/ 2410114 h 3006470"/>
                        <a:gd name="connsiteX375-157565" fmla="*/ 216429 w 6006665"/>
                        <a:gd name="connsiteY375-157566" fmla="*/ 2413357 h 3006470"/>
                        <a:gd name="connsiteX376-157567" fmla="*/ 212956 w 6006665"/>
                        <a:gd name="connsiteY376-157568" fmla="*/ 2412365 h 3006470"/>
                        <a:gd name="connsiteX377-157569" fmla="*/ 204522 w 6006665"/>
                        <a:gd name="connsiteY377-157570" fmla="*/ 2413357 h 3006470"/>
                        <a:gd name="connsiteX378-157571" fmla="*/ 199623 w 6006665"/>
                        <a:gd name="connsiteY378-157572" fmla="*/ 2411957 h 3006470"/>
                        <a:gd name="connsiteX379-157573" fmla="*/ 195977 w 6006665"/>
                        <a:gd name="connsiteY379-157574" fmla="*/ 2424719 h 3006470"/>
                        <a:gd name="connsiteX380-157575" fmla="*/ 184968 w 6006665"/>
                        <a:gd name="connsiteY380-157576" fmla="*/ 2421574 h 3006470"/>
                        <a:gd name="connsiteX381-157577" fmla="*/ 184070 w 6006665"/>
                        <a:gd name="connsiteY381-157578" fmla="*/ 2424719 h 3006470"/>
                        <a:gd name="connsiteX382-157579" fmla="*/ 168163 w 6006665"/>
                        <a:gd name="connsiteY382-157580" fmla="*/ 2420184 h 3006470"/>
                        <a:gd name="connsiteX383-157581" fmla="*/ 156800 w 6006665"/>
                        <a:gd name="connsiteY383-157582" fmla="*/ 2381542 h 3006470"/>
                        <a:gd name="connsiteX384-157583" fmla="*/ 152255 w 6006665"/>
                        <a:gd name="connsiteY384-157584" fmla="*/ 2365635 h 3006470"/>
                        <a:gd name="connsiteX385-157585" fmla="*/ 156800 w 6006665"/>
                        <a:gd name="connsiteY385-157586" fmla="*/ 2361090 h 3006470"/>
                        <a:gd name="connsiteX386-157587" fmla="*/ 168707 w 6006665"/>
                        <a:gd name="connsiteY386-157588" fmla="*/ 2361090 h 3006470"/>
                        <a:gd name="connsiteX387-157589" fmla="*/ 188615 w 6006665"/>
                        <a:gd name="connsiteY387-157590" fmla="*/ 2361090 h 3006470"/>
                        <a:gd name="connsiteX388-157591" fmla="*/ 199977 w 6006665"/>
                        <a:gd name="connsiteY388-157592" fmla="*/ 2349728 h 3006470"/>
                        <a:gd name="connsiteX389-157593" fmla="*/ 188615 w 6006665"/>
                        <a:gd name="connsiteY389-157594" fmla="*/ 2327003 h 3006470"/>
                        <a:gd name="connsiteX390-157595" fmla="*/ 168163 w 6006665"/>
                        <a:gd name="connsiteY390-157596" fmla="*/ 2317914 h 3006470"/>
                        <a:gd name="connsiteX391-157597" fmla="*/ 168163 w 6006665"/>
                        <a:gd name="connsiteY391-157598" fmla="*/ 2311096 h 3006470"/>
                        <a:gd name="connsiteX392-157599" fmla="*/ 152255 w 6006665"/>
                        <a:gd name="connsiteY392-157600" fmla="*/ 2295189 h 3006470"/>
                        <a:gd name="connsiteX393-157601" fmla="*/ 129531 w 6006665"/>
                        <a:gd name="connsiteY393-157602" fmla="*/ 2258829 h 3006470"/>
                        <a:gd name="connsiteX394-157603" fmla="*/ 140893 w 6006665"/>
                        <a:gd name="connsiteY394-157604" fmla="*/ 2236105 h 3006470"/>
                        <a:gd name="connsiteX395-157605" fmla="*/ 136348 w 6006665"/>
                        <a:gd name="connsiteY395-157606" fmla="*/ 2208835 h 3006470"/>
                        <a:gd name="connsiteX396-157607" fmla="*/ 103789 w 6006665"/>
                        <a:gd name="connsiteY396-157608" fmla="*/ 2195428 h 3006470"/>
                        <a:gd name="connsiteX397-157609" fmla="*/ 93716 w 6006665"/>
                        <a:gd name="connsiteY397-157610" fmla="*/ 2199745 h 3006470"/>
                        <a:gd name="connsiteX398-157611" fmla="*/ 91868 w 6006665"/>
                        <a:gd name="connsiteY398-157612" fmla="*/ 2195434 h 3006470"/>
                        <a:gd name="connsiteX399-157613" fmla="*/ 81809 w 6006665"/>
                        <a:gd name="connsiteY399-157614" fmla="*/ 2199745 h 3006470"/>
                        <a:gd name="connsiteX400-157615" fmla="*/ 74992 w 6006665"/>
                        <a:gd name="connsiteY400-157616" fmla="*/ 2183838 h 3006470"/>
                        <a:gd name="connsiteX401-157617" fmla="*/ 34087 w 6006665"/>
                        <a:gd name="connsiteY401-157618" fmla="*/ 2172476 h 3006470"/>
                        <a:gd name="connsiteX402-157619" fmla="*/ 22725 w 6006665"/>
                        <a:gd name="connsiteY402-157620" fmla="*/ 2129299 h 3006470"/>
                        <a:gd name="connsiteX403-157621" fmla="*/ 22725 w 6006665"/>
                        <a:gd name="connsiteY403-157622" fmla="*/ 2097484 h 3006470"/>
                        <a:gd name="connsiteX404-157623" fmla="*/ 0 w 6006665"/>
                        <a:gd name="connsiteY404-157624" fmla="*/ 2081577 h 3006470"/>
                        <a:gd name="connsiteX405-157625" fmla="*/ 15907 w 6006665"/>
                        <a:gd name="connsiteY405-157626" fmla="*/ 2058853 h 3006470"/>
                        <a:gd name="connsiteX406-157627" fmla="*/ 6818 w 6006665"/>
                        <a:gd name="connsiteY406-157628" fmla="*/ 1995224 h 3006470"/>
                        <a:gd name="connsiteX407-157629" fmla="*/ 34087 w 6006665"/>
                        <a:gd name="connsiteY407-157630" fmla="*/ 1952047 h 3006470"/>
                        <a:gd name="connsiteX408-157631" fmla="*/ 27270 w 6006665"/>
                        <a:gd name="connsiteY408-157632" fmla="*/ 1940685 h 3006470"/>
                        <a:gd name="connsiteX409-157633" fmla="*/ 70447 w 6006665"/>
                        <a:gd name="connsiteY409-157634" fmla="*/ 1902053 h 3006470"/>
                        <a:gd name="connsiteX410-157635" fmla="*/ 27270 w 6006665"/>
                        <a:gd name="connsiteY410-157636" fmla="*/ 1865693 h 3006470"/>
                        <a:gd name="connsiteX411-157637" fmla="*/ 109078 w 6006665"/>
                        <a:gd name="connsiteY411-157638" fmla="*/ 1767977 h 3006470"/>
                        <a:gd name="connsiteX412-157639" fmla="*/ 145438 w 6006665"/>
                        <a:gd name="connsiteY412-157640" fmla="*/ 1724800 h 3006470"/>
                        <a:gd name="connsiteX413-157641" fmla="*/ 156800 w 6006665"/>
                        <a:gd name="connsiteY413-157642" fmla="*/ 1681624 h 3006470"/>
                        <a:gd name="connsiteX414-157643" fmla="*/ 102261 w 6006665"/>
                        <a:gd name="connsiteY414-157644" fmla="*/ 1629357 h 3006470"/>
                        <a:gd name="connsiteX415-157645" fmla="*/ 118168 w 6006665"/>
                        <a:gd name="connsiteY415-157646" fmla="*/ 1574818 h 3006470"/>
                        <a:gd name="connsiteX416-157647" fmla="*/ 86354 w 6006665"/>
                        <a:gd name="connsiteY416-157648" fmla="*/ 1511189 h 3006470"/>
                        <a:gd name="connsiteX417-157649" fmla="*/ 298238 w 6006665"/>
                        <a:gd name="connsiteY417-157650" fmla="*/ 1554366 h 3006470"/>
                        <a:gd name="connsiteX418-157651" fmla="*/ 345959 w 6006665"/>
                        <a:gd name="connsiteY418-157652" fmla="*/ 1586180 h 3006470"/>
                        <a:gd name="connsiteX419-157653" fmla="*/ 362087 w 6006665"/>
                        <a:gd name="connsiteY419-157654" fmla="*/ 1595588 h 3006470"/>
                        <a:gd name="connsiteX420-157655" fmla="*/ 365867 w 6006665"/>
                        <a:gd name="connsiteY420-157656" fmla="*/ 1563455 h 3006470"/>
                        <a:gd name="connsiteX421-157657" fmla="*/ 345415 w 6006665"/>
                        <a:gd name="connsiteY421-157658" fmla="*/ 1527096 h 3006470"/>
                        <a:gd name="connsiteX422-157659" fmla="*/ 365867 w 6006665"/>
                        <a:gd name="connsiteY422-157660" fmla="*/ 1495281 h 3006470"/>
                        <a:gd name="connsiteX423-157661" fmla="*/ 374560 w 6006665"/>
                        <a:gd name="connsiteY423-157662" fmla="*/ 1500280 h 3006470"/>
                        <a:gd name="connsiteX424-157663" fmla="*/ 377774 w 6006665"/>
                        <a:gd name="connsiteY424-157664" fmla="*/ 1495281 h 3006470"/>
                        <a:gd name="connsiteX425-157665" fmla="*/ 461933 w 6006665"/>
                        <a:gd name="connsiteY425-157666" fmla="*/ 1543673 h 3006470"/>
                        <a:gd name="connsiteX426-157667" fmla="*/ 484035 w 6006665"/>
                        <a:gd name="connsiteY426-157668" fmla="*/ 1527096 h 3006470"/>
                        <a:gd name="connsiteX427-157669" fmla="*/ 463583 w 6006665"/>
                        <a:gd name="connsiteY427-157670" fmla="*/ 1461194 h 3006470"/>
                        <a:gd name="connsiteX428-157671" fmla="*/ 1677078 w 6006665"/>
                        <a:gd name="connsiteY428-157672" fmla="*/ 1370296 h 3006470"/>
                        <a:gd name="connsiteX429-157673" fmla="*/ 1720255 w 6006665"/>
                        <a:gd name="connsiteY429-157674" fmla="*/ 1349844 h 3006470"/>
                        <a:gd name="connsiteX430-157675" fmla="*/ 1731617 w 6006665"/>
                        <a:gd name="connsiteY430-157676" fmla="*/ 1299850 h 3006470"/>
                        <a:gd name="connsiteX431-157677" fmla="*/ 1758887 w 6006665"/>
                        <a:gd name="connsiteY431-157678" fmla="*/ 1256673 h 3006470"/>
                        <a:gd name="connsiteX432-157679" fmla="*/ 1736162 w 6006665"/>
                        <a:gd name="connsiteY432-157680" fmla="*/ 1197589 h 3006470"/>
                        <a:gd name="connsiteX433-157681" fmla="*/ 1758887 w 6006665"/>
                        <a:gd name="connsiteY433-157682" fmla="*/ 1133960 h 3006470"/>
                        <a:gd name="connsiteX434-157683" fmla="*/ 1704347 w 6006665"/>
                        <a:gd name="connsiteY434-157684" fmla="*/ 1070331 h 3006470"/>
                        <a:gd name="connsiteX435-157685" fmla="*/ 1736162 w 6006665"/>
                        <a:gd name="connsiteY435-157686" fmla="*/ 961252 h 3006470"/>
                        <a:gd name="connsiteX436-157687" fmla="*/ 1688440 w 6006665"/>
                        <a:gd name="connsiteY436-157688" fmla="*/ 865809 h 3006470"/>
                        <a:gd name="connsiteX437-157689" fmla="*/ 1752069 w 6006665"/>
                        <a:gd name="connsiteY437-157690" fmla="*/ 788545 h 3006470"/>
                        <a:gd name="connsiteX438-157691" fmla="*/ 1747524 w 6006665"/>
                        <a:gd name="connsiteY438-157692" fmla="*/ 704464 h 3006470"/>
                        <a:gd name="connsiteX439-157693" fmla="*/ 1763431 w 6006665"/>
                        <a:gd name="connsiteY439-157694" fmla="*/ 697647 h 3006470"/>
                        <a:gd name="connsiteX440-157695" fmla="*/ 1764877 w 6006665"/>
                        <a:gd name="connsiteY440-157696" fmla="*/ 702130 h 3006470"/>
                        <a:gd name="connsiteX441-157697" fmla="*/ 1775339 w 6006665"/>
                        <a:gd name="connsiteY441-157698" fmla="*/ 697647 h 3006470"/>
                        <a:gd name="connsiteX442-157699" fmla="*/ 1798063 w 6006665"/>
                        <a:gd name="connsiteY442-157700" fmla="*/ 768093 h 3006470"/>
                        <a:gd name="connsiteX443-157701" fmla="*/ 1791454 w 6006665"/>
                        <a:gd name="connsiteY443-157702" fmla="*/ 815304 h 3006470"/>
                        <a:gd name="connsiteX444-157703" fmla="*/ 1854330 w 6006665"/>
                        <a:gd name="connsiteY444-157704" fmla="*/ 772638 h 3006470"/>
                        <a:gd name="connsiteX445-157705" fmla="*/ 1931594 w 6006665"/>
                        <a:gd name="connsiteY445-157706" fmla="*/ 763548 h 3006470"/>
                        <a:gd name="connsiteX446-157707" fmla="*/ 1932772 w 6006665"/>
                        <a:gd name="connsiteY446-157708" fmla="*/ 764810 h 3006470"/>
                        <a:gd name="connsiteX447-157709" fmla="*/ 1943501 w 6006665"/>
                        <a:gd name="connsiteY447-157710" fmla="*/ 763548 h 3006470"/>
                        <a:gd name="connsiteX448-157711" fmla="*/ 1988608 w 6006665"/>
                        <a:gd name="connsiteY448-157712" fmla="*/ 811877 h 3006470"/>
                        <a:gd name="connsiteX449-157713" fmla="*/ 1963408 w 6006665"/>
                        <a:gd name="connsiteY449-157714" fmla="*/ 736278 h 3006470"/>
                        <a:gd name="connsiteX450-157715" fmla="*/ 1963408 w 6006665"/>
                        <a:gd name="connsiteY450-157716" fmla="*/ 595386 h 3006470"/>
                        <a:gd name="connsiteX451-157717" fmla="*/ 2027037 w 6006665"/>
                        <a:gd name="connsiteY451-157718" fmla="*/ 574934 h 3006470"/>
                        <a:gd name="connsiteX452-157719" fmla="*/ 2037269 w 6006665"/>
                        <a:gd name="connsiteY452-157720" fmla="*/ 575472 h 3006470"/>
                        <a:gd name="connsiteX453-157721" fmla="*/ 2038944 w 6006665"/>
                        <a:gd name="connsiteY453-157722" fmla="*/ 574934 h 3006470"/>
                        <a:gd name="connsiteX454-157723" fmla="*/ 2115414 w 6006665"/>
                        <a:gd name="connsiteY454-157724" fmla="*/ 578958 h 3006470"/>
                        <a:gd name="connsiteX455-157725" fmla="*/ 2192927 w 6006665"/>
                        <a:gd name="connsiteY455-157726" fmla="*/ 559026 h 3006470"/>
                        <a:gd name="connsiteX456-157727" fmla="*/ 2167930 w 6006665"/>
                        <a:gd name="connsiteY456-157728" fmla="*/ 493125 h 3006470"/>
                        <a:gd name="connsiteX457-157729" fmla="*/ 2204289 w 6006665"/>
                        <a:gd name="connsiteY457-157730" fmla="*/ 402226 h 3006470"/>
                        <a:gd name="connsiteX458-157731" fmla="*/ 2247466 w 6006665"/>
                        <a:gd name="connsiteY458-157732" fmla="*/ 397681 h 3006470"/>
                        <a:gd name="connsiteX459-157733" fmla="*/ 2317913 w 6006665"/>
                        <a:gd name="connsiteY459-157734" fmla="*/ 322690 h 3006470"/>
                        <a:gd name="connsiteX460-157735" fmla="*/ 2420183 w 6006665"/>
                        <a:gd name="connsiteY460-157736" fmla="*/ 304510 h 3006470"/>
                        <a:gd name="connsiteX461-157737" fmla="*/ 2429263 w 6006665"/>
                        <a:gd name="connsiteY461-157738" fmla="*/ 263606 h 3006470"/>
                        <a:gd name="connsiteX462-157739" fmla="*/ 2526979 w 6006665"/>
                        <a:gd name="connsiteY462-157740" fmla="*/ 252244 h 3006470"/>
                        <a:gd name="connsiteX463-157741" fmla="*/ 2528058 w 6006665"/>
                        <a:gd name="connsiteY463-157742" fmla="*/ 253503 h 3006470"/>
                        <a:gd name="connsiteX464-157743" fmla="*/ 2538886 w 6006665"/>
                        <a:gd name="connsiteY464-157744" fmla="*/ 252244 h 3006470"/>
                        <a:gd name="connsiteX465-157745" fmla="*/ 2560820 w 6006665"/>
                        <a:gd name="connsiteY465-157746" fmla="*/ 277833 h 3006470"/>
                        <a:gd name="connsiteX466-157747" fmla="*/ 2640602 w 6006665"/>
                        <a:gd name="connsiteY466-157748" fmla="*/ 202249 h 3006470"/>
                        <a:gd name="connsiteX467-157749" fmla="*/ 2652509 w 6006665"/>
                        <a:gd name="connsiteY467-157750" fmla="*/ 202249 h 3006470"/>
                        <a:gd name="connsiteX468-157751" fmla="*/ 2704231 w 6006665"/>
                        <a:gd name="connsiteY468-157752" fmla="*/ 202249 h 3006470"/>
                        <a:gd name="connsiteX469-157753" fmla="*/ 2715593 w 6006665"/>
                        <a:gd name="connsiteY469-157754" fmla="*/ 134075 h 3006470"/>
                        <a:gd name="connsiteX470-157755" fmla="*/ 2751953 w 6006665"/>
                        <a:gd name="connsiteY470-157756" fmla="*/ 68174 h 3006470"/>
                        <a:gd name="connsiteX471-157757" fmla="*/ 2838307 w 6006665"/>
                        <a:gd name="connsiteY471-157758" fmla="*/ 0 h 3006470"/>
                        <a:gd name="connsiteX0-157759" fmla="*/ 1791129 w 6006665"/>
                        <a:gd name="connsiteY0-157760" fmla="*/ 817622 h 3006470"/>
                        <a:gd name="connsiteX1-157761" fmla="*/ 1782156 w 6006665"/>
                        <a:gd name="connsiteY1-157762" fmla="*/ 881716 h 3006470"/>
                        <a:gd name="connsiteX2-157763" fmla="*/ 1809554 w 6006665"/>
                        <a:gd name="connsiteY2-157764" fmla="*/ 895415 h 3006470"/>
                        <a:gd name="connsiteX3-157765" fmla="*/ 1791129 w 6006665"/>
                        <a:gd name="connsiteY3-157766" fmla="*/ 817622 h 3006470"/>
                        <a:gd name="connsiteX4-157767" fmla="*/ 2838307 w 6006665"/>
                        <a:gd name="connsiteY4-157768" fmla="*/ 0 h 3006470"/>
                        <a:gd name="connsiteX5-157769" fmla="*/ 2844246 w 6006665"/>
                        <a:gd name="connsiteY5-157770" fmla="*/ 4711 h 3006470"/>
                        <a:gd name="connsiteX6-157771" fmla="*/ 2850213 w 6006665"/>
                        <a:gd name="connsiteY6-157772" fmla="*/ 0 h 3006470"/>
                        <a:gd name="connsiteX7-157773" fmla="*/ 2916115 w 6006665"/>
                        <a:gd name="connsiteY7-157774" fmla="*/ 52267 h 3006470"/>
                        <a:gd name="connsiteX8-157775" fmla="*/ 2861576 w 6006665"/>
                        <a:gd name="connsiteY8-157776" fmla="*/ 90899 h 3006470"/>
                        <a:gd name="connsiteX9-157777" fmla="*/ 2947929 w 6006665"/>
                        <a:gd name="connsiteY9-157778" fmla="*/ 118168 h 3006470"/>
                        <a:gd name="connsiteX10-157779" fmla="*/ 2957621 w 6006665"/>
                        <a:gd name="connsiteY10-157780" fmla="*/ 186006 h 3006470"/>
                        <a:gd name="connsiteX11-157781" fmla="*/ 2979199 w 6006665"/>
                        <a:gd name="connsiteY11-157782" fmla="*/ 161345 h 3006470"/>
                        <a:gd name="connsiteX12-157783" fmla="*/ 2991106 w 6006665"/>
                        <a:gd name="connsiteY12-157784" fmla="*/ 161345 h 3006470"/>
                        <a:gd name="connsiteX13-157785" fmla="*/ 3086005 w 6006665"/>
                        <a:gd name="connsiteY13-157786" fmla="*/ 161345 h 3006470"/>
                        <a:gd name="connsiteX14-157787" fmla="*/ 3097912 w 6006665"/>
                        <a:gd name="connsiteY14-157788" fmla="*/ 161345 h 3006470"/>
                        <a:gd name="connsiteX15-157789" fmla="*/ 3179721 w 6006665"/>
                        <a:gd name="connsiteY15-157790" fmla="*/ 236336 h 3006470"/>
                        <a:gd name="connsiteX16-157791" fmla="*/ 3211535 w 6006665"/>
                        <a:gd name="connsiteY16-157792" fmla="*/ 295420 h 3006470"/>
                        <a:gd name="connsiteX17-157793" fmla="*/ 3200173 w 6006665"/>
                        <a:gd name="connsiteY17-157794" fmla="*/ 370412 h 3006470"/>
                        <a:gd name="connsiteX18-157795" fmla="*/ 3161541 w 6006665"/>
                        <a:gd name="connsiteY18-157796" fmla="*/ 413589 h 3006470"/>
                        <a:gd name="connsiteX19-157797" fmla="*/ 3066097 w 6006665"/>
                        <a:gd name="connsiteY19-157798" fmla="*/ 488580 h 3006470"/>
                        <a:gd name="connsiteX20-157799" fmla="*/ 3034283 w 6006665"/>
                        <a:gd name="connsiteY20-157800" fmla="*/ 531757 h 3006470"/>
                        <a:gd name="connsiteX21-157801" fmla="*/ 3082005 w 6006665"/>
                        <a:gd name="connsiteY21-157802" fmla="*/ 547664 h 3006470"/>
                        <a:gd name="connsiteX22-157803" fmla="*/ 3129459 w 6006665"/>
                        <a:gd name="connsiteY22-157804" fmla="*/ 575345 h 3006470"/>
                        <a:gd name="connsiteX23-157805" fmla="*/ 3156451 w 6006665"/>
                        <a:gd name="connsiteY23-157806" fmla="*/ 552209 h 3006470"/>
                        <a:gd name="connsiteX24-157807" fmla="*/ 3158460 w 6006665"/>
                        <a:gd name="connsiteY24-157808" fmla="*/ 560693 h 3006470"/>
                        <a:gd name="connsiteX25-157809" fmla="*/ 3168359 w 6006665"/>
                        <a:gd name="connsiteY25-157810" fmla="*/ 552209 h 3006470"/>
                        <a:gd name="connsiteX26-157811" fmla="*/ 3184984 w 6006665"/>
                        <a:gd name="connsiteY26-157812" fmla="*/ 622402 h 3006470"/>
                        <a:gd name="connsiteX27-157813" fmla="*/ 3192811 w 6006665"/>
                        <a:gd name="connsiteY27-157814" fmla="*/ 606748 h 3006470"/>
                        <a:gd name="connsiteX28-157815" fmla="*/ 3251895 w 6006665"/>
                        <a:gd name="connsiteY28-157816" fmla="*/ 586296 h 3006470"/>
                        <a:gd name="connsiteX29-157817" fmla="*/ 3259833 w 6006665"/>
                        <a:gd name="connsiteY29-157818" fmla="*/ 587670 h 3006470"/>
                        <a:gd name="connsiteX30-157819" fmla="*/ 3263802 w 6006665"/>
                        <a:gd name="connsiteY30-157820" fmla="*/ 586296 h 3006470"/>
                        <a:gd name="connsiteX31-157821" fmla="*/ 3381970 w 6006665"/>
                        <a:gd name="connsiteY31-157822" fmla="*/ 606748 h 3006470"/>
                        <a:gd name="connsiteX32-157823" fmla="*/ 3388787 w 6006665"/>
                        <a:gd name="connsiteY32-157824" fmla="*/ 665832 h 3006470"/>
                        <a:gd name="connsiteX33-157825" fmla="*/ 3531529 w 6006665"/>
                        <a:gd name="connsiteY33-157826" fmla="*/ 686823 h 3006470"/>
                        <a:gd name="connsiteX34-157827" fmla="*/ 3538225 w 6006665"/>
                        <a:gd name="connsiteY34-157828" fmla="*/ 590841 h 3006470"/>
                        <a:gd name="connsiteX35-157829" fmla="*/ 3549910 w 6006665"/>
                        <a:gd name="connsiteY35-157830" fmla="*/ 594028 h 3006470"/>
                        <a:gd name="connsiteX36-157831" fmla="*/ 3550132 w 6006665"/>
                        <a:gd name="connsiteY36-157832" fmla="*/ 590841 h 3006470"/>
                        <a:gd name="connsiteX37-157833" fmla="*/ 3625123 w 6006665"/>
                        <a:gd name="connsiteY37-157834" fmla="*/ 611293 h 3006470"/>
                        <a:gd name="connsiteX38-157835" fmla="*/ 3672301 w 6006665"/>
                        <a:gd name="connsiteY38-157836" fmla="*/ 611293 h 3006470"/>
                        <a:gd name="connsiteX39-157837" fmla="*/ 3684207 w 6006665"/>
                        <a:gd name="connsiteY39-157838" fmla="*/ 611293 h 3006470"/>
                        <a:gd name="connsiteX40-157839" fmla="*/ 3743291 w 6006665"/>
                        <a:gd name="connsiteY40-157840" fmla="*/ 677194 h 3006470"/>
                        <a:gd name="connsiteX41-157841" fmla="*/ 3759199 w 6006665"/>
                        <a:gd name="connsiteY41-157842" fmla="*/ 756731 h 3006470"/>
                        <a:gd name="connsiteX42-157843" fmla="*/ 3738747 w 6006665"/>
                        <a:gd name="connsiteY42-157844" fmla="*/ 806725 h 3006470"/>
                        <a:gd name="connsiteX43-157845" fmla="*/ 3786469 w 6006665"/>
                        <a:gd name="connsiteY43-157846" fmla="*/ 897623 h 3006470"/>
                        <a:gd name="connsiteX44-157847" fmla="*/ 3835603 w 6006665"/>
                        <a:gd name="connsiteY44-157848" fmla="*/ 933529 h 3006470"/>
                        <a:gd name="connsiteX45-157849" fmla="*/ 3865460 w 6006665"/>
                        <a:gd name="connsiteY45-157850" fmla="*/ 822632 h 3006470"/>
                        <a:gd name="connsiteX46-157851" fmla="*/ 3875077 w 6006665"/>
                        <a:gd name="connsiteY46-157852" fmla="*/ 831139 h 3006470"/>
                        <a:gd name="connsiteX47-157853" fmla="*/ 3877367 w 6006665"/>
                        <a:gd name="connsiteY47-157854" fmla="*/ 822632 h 3006470"/>
                        <a:gd name="connsiteX48-157855" fmla="*/ 3932151 w 6006665"/>
                        <a:gd name="connsiteY48-157856" fmla="*/ 871095 h 3006470"/>
                        <a:gd name="connsiteX49-157857" fmla="*/ 3988173 w 6006665"/>
                        <a:gd name="connsiteY49-157858" fmla="*/ 843084 h 3006470"/>
                        <a:gd name="connsiteX50-157859" fmla="*/ 3993852 w 6006665"/>
                        <a:gd name="connsiteY50-157860" fmla="*/ 846199 h 3006470"/>
                        <a:gd name="connsiteX51-157861" fmla="*/ 4000080 w 6006665"/>
                        <a:gd name="connsiteY51-157862" fmla="*/ 843084 h 3006470"/>
                        <a:gd name="connsiteX52-157863" fmla="*/ 4062426 w 6006665"/>
                        <a:gd name="connsiteY52-157864" fmla="*/ 877274 h 3006470"/>
                        <a:gd name="connsiteX53-157865" fmla="*/ 4085889 w 6006665"/>
                        <a:gd name="connsiteY53-157866" fmla="*/ 849902 h 3006470"/>
                        <a:gd name="connsiteX54-157867" fmla="*/ 4095563 w 6006665"/>
                        <a:gd name="connsiteY54-157868" fmla="*/ 852506 h 3006470"/>
                        <a:gd name="connsiteX55-157869" fmla="*/ 4097796 w 6006665"/>
                        <a:gd name="connsiteY55-157870" fmla="*/ 849902 h 3006470"/>
                        <a:gd name="connsiteX56-157871" fmla="*/ 4144150 w 6006665"/>
                        <a:gd name="connsiteY56-157872" fmla="*/ 862382 h 3006470"/>
                        <a:gd name="connsiteX57-157873" fmla="*/ 4117703 w 6006665"/>
                        <a:gd name="connsiteY57-157874" fmla="*/ 752186 h 3006470"/>
                        <a:gd name="connsiteX58-157875" fmla="*/ 4165425 w 6006665"/>
                        <a:gd name="connsiteY58-157876" fmla="*/ 697647 h 3006470"/>
                        <a:gd name="connsiteX59-157877" fmla="*/ 4175231 w 6006665"/>
                        <a:gd name="connsiteY59-157878" fmla="*/ 700048 h 3006470"/>
                        <a:gd name="connsiteX60-157879" fmla="*/ 4177332 w 6006665"/>
                        <a:gd name="connsiteY60-157880" fmla="*/ 697647 h 3006470"/>
                        <a:gd name="connsiteX61-157881" fmla="*/ 4511384 w 6006665"/>
                        <a:gd name="connsiteY61-157882" fmla="*/ 779455 h 3006470"/>
                        <a:gd name="connsiteX62-157883" fmla="*/ 4543199 w 6006665"/>
                        <a:gd name="connsiteY62-157884" fmla="*/ 849902 h 3006470"/>
                        <a:gd name="connsiteX63-157885" fmla="*/ 4639242 w 6006665"/>
                        <a:gd name="connsiteY63-157886" fmla="*/ 932544 h 3006470"/>
                        <a:gd name="connsiteX64-157887" fmla="*/ 4774445 w 6006665"/>
                        <a:gd name="connsiteY64-157888" fmla="*/ 913531 h 3006470"/>
                        <a:gd name="connsiteX65-157889" fmla="*/ 4778496 w 6006665"/>
                        <a:gd name="connsiteY65-157890" fmla="*/ 914635 h 3006470"/>
                        <a:gd name="connsiteX66-157891" fmla="*/ 4786352 w 6006665"/>
                        <a:gd name="connsiteY66-157892" fmla="*/ 913531 h 3006470"/>
                        <a:gd name="connsiteX67-157893" fmla="*/ 4861343 w 6006665"/>
                        <a:gd name="connsiteY67-157894" fmla="*/ 933983 h 3006470"/>
                        <a:gd name="connsiteX68-157895" fmla="*/ 4893158 w 6006665"/>
                        <a:gd name="connsiteY68-157896" fmla="*/ 977160 h 3006470"/>
                        <a:gd name="connsiteX69-157897" fmla="*/ 4888613 w 6006665"/>
                        <a:gd name="connsiteY69-157898" fmla="*/ 1058968 h 3006470"/>
                        <a:gd name="connsiteX70-157899" fmla="*/ 4927677 w 6006665"/>
                        <a:gd name="connsiteY70-157900" fmla="*/ 1083640 h 3006470"/>
                        <a:gd name="connsiteX71-157901" fmla="*/ 4967605 w 6006665"/>
                        <a:gd name="connsiteY71-157902" fmla="*/ 1070331 h 3006470"/>
                        <a:gd name="connsiteX72-157903" fmla="*/ 5038051 w 6006665"/>
                        <a:gd name="connsiteY72-157904" fmla="*/ 1063513 h 3006470"/>
                        <a:gd name="connsiteX73-157905" fmla="*/ 5040730 w 6006665"/>
                        <a:gd name="connsiteY73-157906" fmla="*/ 1064406 h 3006470"/>
                        <a:gd name="connsiteX74-157907" fmla="*/ 5049958 w 6006665"/>
                        <a:gd name="connsiteY74-157908" fmla="*/ 1063513 h 3006470"/>
                        <a:gd name="connsiteX75-157909" fmla="*/ 5114249 w 6006665"/>
                        <a:gd name="connsiteY75-157910" fmla="*/ 1084944 h 3006470"/>
                        <a:gd name="connsiteX76-157911" fmla="*/ 5176671 w 6006665"/>
                        <a:gd name="connsiteY76-157912" fmla="*/ 1074876 h 3006470"/>
                        <a:gd name="connsiteX77-157913" fmla="*/ 5177801 w 6006665"/>
                        <a:gd name="connsiteY77-157914" fmla="*/ 1076614 h 3006470"/>
                        <a:gd name="connsiteX78-157915" fmla="*/ 5188578 w 6006665"/>
                        <a:gd name="connsiteY78-157916" fmla="*/ 1074876 h 3006470"/>
                        <a:gd name="connsiteX79-157917" fmla="*/ 5243719 w 6006665"/>
                        <a:gd name="connsiteY79-157918" fmla="*/ 1159707 h 3006470"/>
                        <a:gd name="connsiteX80-157919" fmla="*/ 5283477 w 6006665"/>
                        <a:gd name="connsiteY80-157920" fmla="*/ 1129415 h 3006470"/>
                        <a:gd name="connsiteX81-157921" fmla="*/ 5258480 w 6006665"/>
                        <a:gd name="connsiteY81-157922" fmla="*/ 1063513 h 3006470"/>
                        <a:gd name="connsiteX82-157923" fmla="*/ 5267570 w 6006665"/>
                        <a:gd name="connsiteY82-157924" fmla="*/ 1015792 h 3006470"/>
                        <a:gd name="connsiteX83-157925" fmla="*/ 5278896 w 6006665"/>
                        <a:gd name="connsiteY83-157926" fmla="*/ 1018841 h 3006470"/>
                        <a:gd name="connsiteX84-157927" fmla="*/ 5279477 w 6006665"/>
                        <a:gd name="connsiteY84-157928" fmla="*/ 1015792 h 3006470"/>
                        <a:gd name="connsiteX85-157929" fmla="*/ 5395510 w 6006665"/>
                        <a:gd name="connsiteY85-157930" fmla="*/ 1047031 h 3006470"/>
                        <a:gd name="connsiteX86-157931" fmla="*/ 5463001 w 6006665"/>
                        <a:gd name="connsiteY86-157932" fmla="*/ 1043061 h 3006470"/>
                        <a:gd name="connsiteX87-157933" fmla="*/ 5464386 w 6006665"/>
                        <a:gd name="connsiteY87-157934" fmla="*/ 1043680 h 3006470"/>
                        <a:gd name="connsiteX88-157935" fmla="*/ 5474909 w 6006665"/>
                        <a:gd name="connsiteY88-157936" fmla="*/ 1043061 h 3006470"/>
                        <a:gd name="connsiteX89-157937" fmla="*/ 5581715 w 6006665"/>
                        <a:gd name="connsiteY89-157938" fmla="*/ 1090783 h 3006470"/>
                        <a:gd name="connsiteX90-157939" fmla="*/ 5633981 w 6006665"/>
                        <a:gd name="connsiteY90-157940" fmla="*/ 1133960 h 3006470"/>
                        <a:gd name="connsiteX91-157941" fmla="*/ 5720335 w 6006665"/>
                        <a:gd name="connsiteY91-157942" fmla="*/ 1213496 h 3006470"/>
                        <a:gd name="connsiteX92-157943" fmla="*/ 5822595 w 6006665"/>
                        <a:gd name="connsiteY92-157944" fmla="*/ 1311212 h 3006470"/>
                        <a:gd name="connsiteX93-157945" fmla="*/ 5818051 w 6006665"/>
                        <a:gd name="connsiteY93-157946" fmla="*/ 1365751 h 3006470"/>
                        <a:gd name="connsiteX94-157947" fmla="*/ 5825679 w 6006665"/>
                        <a:gd name="connsiteY94-157948" fmla="*/ 1373379 h 3006470"/>
                        <a:gd name="connsiteX95-157949" fmla="*/ 5822051 w 6006665"/>
                        <a:gd name="connsiteY95-157950" fmla="*/ 1322574 h 3006470"/>
                        <a:gd name="connsiteX96-157951" fmla="*/ 5834092 w 6006665"/>
                        <a:gd name="connsiteY96-157952" fmla="*/ 1324447 h 3006470"/>
                        <a:gd name="connsiteX97-157953" fmla="*/ 5833958 w 6006665"/>
                        <a:gd name="connsiteY97-157954" fmla="*/ 1322574 h 3006470"/>
                        <a:gd name="connsiteX98-157955" fmla="*/ 5936219 w 6006665"/>
                        <a:gd name="connsiteY98-157956" fmla="*/ 1338481 h 3006470"/>
                        <a:gd name="connsiteX99-157957" fmla="*/ 6006665 w 6006665"/>
                        <a:gd name="connsiteY99-157958" fmla="*/ 1418018 h 3006470"/>
                        <a:gd name="connsiteX100-157959" fmla="*/ 5968033 w 6006665"/>
                        <a:gd name="connsiteY100-157960" fmla="*/ 1456650 h 3006470"/>
                        <a:gd name="connsiteX101-157961" fmla="*/ 5908949 w 6006665"/>
                        <a:gd name="connsiteY101-157962" fmla="*/ 1468012 h 3006470"/>
                        <a:gd name="connsiteX102-157963" fmla="*/ 5908949 w 6006665"/>
                        <a:gd name="connsiteY102-157964" fmla="*/ 1554366 h 3006470"/>
                        <a:gd name="connsiteX103-157965" fmla="*/ 5893042 w 6006665"/>
                        <a:gd name="connsiteY103-157966" fmla="*/ 1570273 h 3006470"/>
                        <a:gd name="connsiteX104-157967" fmla="*/ 5881135 w 6006665"/>
                        <a:gd name="connsiteY104-157968" fmla="*/ 1570273 h 3006470"/>
                        <a:gd name="connsiteX105-157969" fmla="*/ 5861227 w 6006665"/>
                        <a:gd name="connsiteY105-157970" fmla="*/ 1570273 h 3006470"/>
                        <a:gd name="connsiteX106-157971" fmla="*/ 5849321 w 6006665"/>
                        <a:gd name="connsiteY106-157972" fmla="*/ 1570273 h 3006470"/>
                        <a:gd name="connsiteX107-157973" fmla="*/ 5817506 w 6006665"/>
                        <a:gd name="connsiteY107-157974" fmla="*/ 1536186 h 3006470"/>
                        <a:gd name="connsiteX108-157975" fmla="*/ 5767511 w 6006665"/>
                        <a:gd name="connsiteY108-157976" fmla="*/ 1511189 h 3006470"/>
                        <a:gd name="connsiteX109-157977" fmla="*/ 5762967 w 6006665"/>
                        <a:gd name="connsiteY109-157978" fmla="*/ 1477102 h 3006470"/>
                        <a:gd name="connsiteX110-157979" fmla="*/ 5729132 w 6006665"/>
                        <a:gd name="connsiteY110-157980" fmla="*/ 1463170 h 3006470"/>
                        <a:gd name="connsiteX111-157981" fmla="*/ 5695337 w 6006665"/>
                        <a:gd name="connsiteY111-157982" fmla="*/ 1472557 h 3006470"/>
                        <a:gd name="connsiteX112-157983" fmla="*/ 5693366 w 6006665"/>
                        <a:gd name="connsiteY112-157984" fmla="*/ 1469797 h 3006470"/>
                        <a:gd name="connsiteX113-157985" fmla="*/ 5683431 w 6006665"/>
                        <a:gd name="connsiteY113-157986" fmla="*/ 1472557 h 3006470"/>
                        <a:gd name="connsiteX114-157987" fmla="*/ 5660706 w 6006665"/>
                        <a:gd name="connsiteY114-157988" fmla="*/ 1440742 h 3006470"/>
                        <a:gd name="connsiteX115-157989" fmla="*/ 5669644 w 6006665"/>
                        <a:gd name="connsiteY115-157990" fmla="*/ 1415717 h 3006470"/>
                        <a:gd name="connsiteX116-157991" fmla="*/ 5640799 w 6006665"/>
                        <a:gd name="connsiteY116-157992" fmla="*/ 1429380 h 3006470"/>
                        <a:gd name="connsiteX117-157993" fmla="*/ 5656705 w 6006665"/>
                        <a:gd name="connsiteY117-157994" fmla="*/ 1472557 h 3006470"/>
                        <a:gd name="connsiteX118-157995" fmla="*/ 5633981 w 6006665"/>
                        <a:gd name="connsiteY118-157996" fmla="*/ 1511189 h 3006470"/>
                        <a:gd name="connsiteX119-157997" fmla="*/ 5586259 w 6006665"/>
                        <a:gd name="connsiteY119-157998" fmla="*/ 1547548 h 3006470"/>
                        <a:gd name="connsiteX120-157999" fmla="*/ 5575676 w 6006665"/>
                        <a:gd name="connsiteY120-158000" fmla="*/ 1546540 h 3006470"/>
                        <a:gd name="connsiteX121-158001" fmla="*/ 5574353 w 6006665"/>
                        <a:gd name="connsiteY121-158002" fmla="*/ 1547548 h 3006470"/>
                        <a:gd name="connsiteX122-158003" fmla="*/ 5539436 w 6006665"/>
                        <a:gd name="connsiteY122-158004" fmla="*/ 1544223 h 3006470"/>
                        <a:gd name="connsiteX123-158005" fmla="*/ 5570352 w 6006665"/>
                        <a:gd name="connsiteY123-158006" fmla="*/ 1586180 h 3006470"/>
                        <a:gd name="connsiteX124-158007" fmla="*/ 5593077 w 6006665"/>
                        <a:gd name="connsiteY124-158008" fmla="*/ 1649809 h 3006470"/>
                        <a:gd name="connsiteX125-158009" fmla="*/ 5608984 w 6006665"/>
                        <a:gd name="connsiteY125-158010" fmla="*/ 1677079 h 3006470"/>
                        <a:gd name="connsiteX126-158011" fmla="*/ 5613529 w 6006665"/>
                        <a:gd name="connsiteY126-158012" fmla="*/ 1708893 h 3006470"/>
                        <a:gd name="connsiteX127-158013" fmla="*/ 5608984 w 6006665"/>
                        <a:gd name="connsiteY127-158014" fmla="*/ 1731618 h 3006470"/>
                        <a:gd name="connsiteX128-158015" fmla="*/ 5597799 w 6006665"/>
                        <a:gd name="connsiteY128-158016" fmla="*/ 1728009 h 3006470"/>
                        <a:gd name="connsiteX129-158017" fmla="*/ 5597077 w 6006665"/>
                        <a:gd name="connsiteY129-158018" fmla="*/ 1731618 h 3006470"/>
                        <a:gd name="connsiteX130-158019" fmla="*/ 5534271 w 6006665"/>
                        <a:gd name="connsiteY130-158020" fmla="*/ 1711358 h 3006470"/>
                        <a:gd name="connsiteX131-158021" fmla="*/ 5436277 w 6006665"/>
                        <a:gd name="connsiteY131-158022" fmla="*/ 1767977 h 3006470"/>
                        <a:gd name="connsiteX132-158023" fmla="*/ 5397645 w 6006665"/>
                        <a:gd name="connsiteY132-158024" fmla="*/ 1779340 h 3006470"/>
                        <a:gd name="connsiteX133-158025" fmla="*/ 5345378 w 6006665"/>
                        <a:gd name="connsiteY133-158026" fmla="*/ 1833879 h 3006470"/>
                        <a:gd name="connsiteX134-158027" fmla="*/ 5290839 w 6006665"/>
                        <a:gd name="connsiteY134-158028" fmla="*/ 1881600 h 3006470"/>
                        <a:gd name="connsiteX135-158029" fmla="*/ 5274932 w 6006665"/>
                        <a:gd name="connsiteY135-158030" fmla="*/ 1913415 h 3006470"/>
                        <a:gd name="connsiteX136-158031" fmla="*/ 5267238 w 6006665"/>
                        <a:gd name="connsiteY136-158032" fmla="*/ 1904988 h 3006470"/>
                        <a:gd name="connsiteX137-158033" fmla="*/ 5263025 w 6006665"/>
                        <a:gd name="connsiteY137-158034" fmla="*/ 1913415 h 3006470"/>
                        <a:gd name="connsiteX138-158035" fmla="*/ 5219538 w 6006665"/>
                        <a:gd name="connsiteY138-158036" fmla="*/ 1865787 h 3006470"/>
                        <a:gd name="connsiteX139-158037" fmla="*/ 5129494 w 6006665"/>
                        <a:gd name="connsiteY139-158038" fmla="*/ 1920232 h 3006470"/>
                        <a:gd name="connsiteX140-158039" fmla="*/ 5126389 w 6006665"/>
                        <a:gd name="connsiteY140-158040" fmla="*/ 1914910 h 3006470"/>
                        <a:gd name="connsiteX141-158041" fmla="*/ 5117587 w 6006665"/>
                        <a:gd name="connsiteY141-158042" fmla="*/ 1920232 h 3006470"/>
                        <a:gd name="connsiteX142-158043" fmla="*/ 5105544 w 6006665"/>
                        <a:gd name="connsiteY142-158044" fmla="*/ 1899586 h 3006470"/>
                        <a:gd name="connsiteX143-158045" fmla="*/ 5074955 w 6006665"/>
                        <a:gd name="connsiteY143-158046" fmla="*/ 1924777 h 3006470"/>
                        <a:gd name="connsiteX144-158047" fmla="*/ 5065718 w 6006665"/>
                        <a:gd name="connsiteY144-158048" fmla="*/ 1922578 h 3006470"/>
                        <a:gd name="connsiteX145-158049" fmla="*/ 5063048 w 6006665"/>
                        <a:gd name="connsiteY145-158050" fmla="*/ 1924777 h 3006470"/>
                        <a:gd name="connsiteX146-158051" fmla="*/ 5026594 w 6006665"/>
                        <a:gd name="connsiteY146-158052" fmla="*/ 1916098 h 3006470"/>
                        <a:gd name="connsiteX147-158053" fmla="*/ 5015871 w 6006665"/>
                        <a:gd name="connsiteY147-158054" fmla="*/ 1961137 h 3006470"/>
                        <a:gd name="connsiteX148-158055" fmla="*/ 4974967 w 6006665"/>
                        <a:gd name="connsiteY148-158056" fmla="*/ 2027038 h 3006470"/>
                        <a:gd name="connsiteX149-158057" fmla="*/ 4974967 w 6006665"/>
                        <a:gd name="connsiteY149-158058" fmla="*/ 2058853 h 3006470"/>
                        <a:gd name="connsiteX150-158059" fmla="*/ 5015871 w 6006665"/>
                        <a:gd name="connsiteY150-158060" fmla="*/ 2074760 h 3006470"/>
                        <a:gd name="connsiteX151-158061" fmla="*/ 5011326 w 6006665"/>
                        <a:gd name="connsiteY151-158062" fmla="*/ 2172476 h 3006470"/>
                        <a:gd name="connsiteX152-158063" fmla="*/ 4999419 w 6006665"/>
                        <a:gd name="connsiteY152-158064" fmla="*/ 2172476 h 3006470"/>
                        <a:gd name="connsiteX153-158065" fmla="*/ 4974967 w 6006665"/>
                        <a:gd name="connsiteY153-158066" fmla="*/ 2172476 h 3006470"/>
                        <a:gd name="connsiteX154-158067" fmla="*/ 4963605 w 6006665"/>
                        <a:gd name="connsiteY154-158068" fmla="*/ 2224742 h 3006470"/>
                        <a:gd name="connsiteX155-158069" fmla="*/ 4974967 w 6006665"/>
                        <a:gd name="connsiteY155-158070" fmla="*/ 2252012 h 3006470"/>
                        <a:gd name="connsiteX156-158071" fmla="*/ 4909065 w 6006665"/>
                        <a:gd name="connsiteY156-158072" fmla="*/ 2286099 h 3006470"/>
                        <a:gd name="connsiteX157-158073" fmla="*/ 4897703 w 6006665"/>
                        <a:gd name="connsiteY157-158074" fmla="*/ 2354273 h 3006470"/>
                        <a:gd name="connsiteX158-158075" fmla="*/ 4845437 w 6006665"/>
                        <a:gd name="connsiteY158-158076" fmla="*/ 2370180 h 3006470"/>
                        <a:gd name="connsiteX159-158077" fmla="*/ 4834074 w 6006665"/>
                        <a:gd name="connsiteY159-158078" fmla="*/ 2429264 h 3006470"/>
                        <a:gd name="connsiteX160-158079" fmla="*/ 4779535 w 6006665"/>
                        <a:gd name="connsiteY160-158080" fmla="*/ 2488348 h 3006470"/>
                        <a:gd name="connsiteX161-158081" fmla="*/ 4777225 w 6006665"/>
                        <a:gd name="connsiteY161-158082" fmla="*/ 2477952 h 3006470"/>
                        <a:gd name="connsiteX162-158083" fmla="*/ 4767628 w 6006665"/>
                        <a:gd name="connsiteY162-158084" fmla="*/ 2488348 h 3006470"/>
                        <a:gd name="connsiteX163-158085" fmla="*/ 4758538 w 6006665"/>
                        <a:gd name="connsiteY163-158086" fmla="*/ 2447444 h 3006470"/>
                        <a:gd name="connsiteX164-158087" fmla="*/ 4742631 w 6006665"/>
                        <a:gd name="connsiteY164-158088" fmla="*/ 2361090 h 3006470"/>
                        <a:gd name="connsiteX165-158089" fmla="*/ 4715361 w 6006665"/>
                        <a:gd name="connsiteY165-158090" fmla="*/ 2220198 h 3006470"/>
                        <a:gd name="connsiteX166-158091" fmla="*/ 4735813 w 6006665"/>
                        <a:gd name="connsiteY166-158092" fmla="*/ 2129299 h 3006470"/>
                        <a:gd name="connsiteX167-158093" fmla="*/ 4767628 w 6006665"/>
                        <a:gd name="connsiteY167-158094" fmla="*/ 2086122 h 3006470"/>
                        <a:gd name="connsiteX168-158095" fmla="*/ 4767628 w 6006665"/>
                        <a:gd name="connsiteY168-158096" fmla="*/ 2058853 h 3006470"/>
                        <a:gd name="connsiteX169-158097" fmla="*/ 4826712 w 6006665"/>
                        <a:gd name="connsiteY169-158098" fmla="*/ 2042945 h 3006470"/>
                        <a:gd name="connsiteX170-158099" fmla="*/ 4892613 w 6006665"/>
                        <a:gd name="connsiteY170-158100" fmla="*/ 1952047 h 3006470"/>
                        <a:gd name="connsiteX171-158101" fmla="*/ 4956243 w 6006665"/>
                        <a:gd name="connsiteY171-158102" fmla="*/ 1877056 h 3006470"/>
                        <a:gd name="connsiteX172-158103" fmla="*/ 5022143 w 6006665"/>
                        <a:gd name="connsiteY172-158104" fmla="*/ 1817971 h 3006470"/>
                        <a:gd name="connsiteX173-158105" fmla="*/ 5046694 w 6006665"/>
                        <a:gd name="connsiteY173-158106" fmla="*/ 1710844 h 3006470"/>
                        <a:gd name="connsiteX174-158107" fmla="*/ 5015871 w 6006665"/>
                        <a:gd name="connsiteY174-158108" fmla="*/ 1715711 h 3006470"/>
                        <a:gd name="connsiteX175-158109" fmla="*/ 4995419 w 6006665"/>
                        <a:gd name="connsiteY175-158110" fmla="*/ 1779340 h 3006470"/>
                        <a:gd name="connsiteX176-158111" fmla="*/ 4904521 w 6006665"/>
                        <a:gd name="connsiteY176-158112" fmla="*/ 1865693 h 3006470"/>
                        <a:gd name="connsiteX177-158113" fmla="*/ 4901708 w 6006665"/>
                        <a:gd name="connsiteY177-158114" fmla="*/ 1857053 h 3006470"/>
                        <a:gd name="connsiteX178-158115" fmla="*/ 4892613 w 6006665"/>
                        <a:gd name="connsiteY178-158116" fmla="*/ 1865693 h 3006470"/>
                        <a:gd name="connsiteX179-158117" fmla="*/ 4861835 w 6006665"/>
                        <a:gd name="connsiteY179-158118" fmla="*/ 1771159 h 3006470"/>
                        <a:gd name="connsiteX180-158119" fmla="*/ 4779535 w 6006665"/>
                        <a:gd name="connsiteY180-158120" fmla="*/ 1795247 h 3006470"/>
                        <a:gd name="connsiteX181-158121" fmla="*/ 4684091 w 6006665"/>
                        <a:gd name="connsiteY181-158122" fmla="*/ 1920232 h 3006470"/>
                        <a:gd name="connsiteX182-158123" fmla="*/ 4715906 w 6006665"/>
                        <a:gd name="connsiteY182-158124" fmla="*/ 1967954 h 3006470"/>
                        <a:gd name="connsiteX183-158125" fmla="*/ 4636369 w 6006665"/>
                        <a:gd name="connsiteY183-158126" fmla="*/ 1983861 h 3006470"/>
                        <a:gd name="connsiteX184-158127" fmla="*/ 4577285 w 6006665"/>
                        <a:gd name="connsiteY184-158128" fmla="*/ 1988406 h 3006470"/>
                        <a:gd name="connsiteX185-158129" fmla="*/ 4577373 w 6006665"/>
                        <a:gd name="connsiteY185-158130" fmla="*/ 1987484 h 3006470"/>
                        <a:gd name="connsiteX186-158131" fmla="*/ 4565379 w 6006665"/>
                        <a:gd name="connsiteY186-158132" fmla="*/ 1988406 h 3006470"/>
                        <a:gd name="connsiteX187-158133" fmla="*/ 4569923 w 6006665"/>
                        <a:gd name="connsiteY187-158134" fmla="*/ 1940685 h 3006470"/>
                        <a:gd name="connsiteX188-158135" fmla="*/ 4520081 w 6006665"/>
                        <a:gd name="connsiteY188-158136" fmla="*/ 1931099 h 3006470"/>
                        <a:gd name="connsiteX189-158137" fmla="*/ 4475025 w 6006665"/>
                        <a:gd name="connsiteY189-158138" fmla="*/ 1961137 h 3006470"/>
                        <a:gd name="connsiteX190-158139" fmla="*/ 4464394 w 6006665"/>
                        <a:gd name="connsiteY190-158140" fmla="*/ 1960286 h 3006470"/>
                        <a:gd name="connsiteX191-158141" fmla="*/ 4463118 w 6006665"/>
                        <a:gd name="connsiteY191-158142" fmla="*/ 1961137 h 3006470"/>
                        <a:gd name="connsiteX192-158143" fmla="*/ 4357637 w 6006665"/>
                        <a:gd name="connsiteY192-158144" fmla="*/ 1952698 h 3006470"/>
                        <a:gd name="connsiteX193-158145" fmla="*/ 4243233 w 6006665"/>
                        <a:gd name="connsiteY193-158146" fmla="*/ 1972499 h 3006470"/>
                        <a:gd name="connsiteX194-158147" fmla="*/ 4125065 w 6006665"/>
                        <a:gd name="connsiteY194-158148" fmla="*/ 2106574 h 3006470"/>
                        <a:gd name="connsiteX195-158149" fmla="*/ 3984173 w 6006665"/>
                        <a:gd name="connsiteY195-158150" fmla="*/ 2263374 h 3006470"/>
                        <a:gd name="connsiteX196-158151" fmla="*/ 4038712 w 6006665"/>
                        <a:gd name="connsiteY196-158152" fmla="*/ 2267919 h 3006470"/>
                        <a:gd name="connsiteX197-158153" fmla="*/ 4059164 w 6006665"/>
                        <a:gd name="connsiteY197-158154" fmla="*/ 2311096 h 3006470"/>
                        <a:gd name="connsiteX198-158155" fmla="*/ 4087782 w 6006665"/>
                        <a:gd name="connsiteY198-158156" fmla="*/ 2319513 h 3006470"/>
                        <a:gd name="connsiteX199-158157" fmla="*/ 4106341 w 6006665"/>
                        <a:gd name="connsiteY199-158158" fmla="*/ 2290644 h 3006470"/>
                        <a:gd name="connsiteX200-158159" fmla="*/ 4117411 w 6006665"/>
                        <a:gd name="connsiteY200-158160" fmla="*/ 2291946 h 3006470"/>
                        <a:gd name="connsiteX201-158161" fmla="*/ 4118248 w 6006665"/>
                        <a:gd name="connsiteY201-158162" fmla="*/ 2290644 h 3006470"/>
                        <a:gd name="connsiteX202-158163" fmla="*/ 4156880 w 6006665"/>
                        <a:gd name="connsiteY202-158164" fmla="*/ 2295189 h 3006470"/>
                        <a:gd name="connsiteX203-158165" fmla="*/ 4211419 w 6006665"/>
                        <a:gd name="connsiteY203-158166" fmla="*/ 2365635 h 3006470"/>
                        <a:gd name="connsiteX204-158167" fmla="*/ 4215964 w 6006665"/>
                        <a:gd name="connsiteY204-158168" fmla="*/ 2413357 h 3006470"/>
                        <a:gd name="connsiteX205-158169" fmla="*/ 4184149 w 6006665"/>
                        <a:gd name="connsiteY205-158170" fmla="*/ 2472441 h 3006470"/>
                        <a:gd name="connsiteX206-158171" fmla="*/ 4177332 w 6006665"/>
                        <a:gd name="connsiteY206-158172" fmla="*/ 2542887 h 3006470"/>
                        <a:gd name="connsiteX207-158173" fmla="*/ 4161425 w 6006665"/>
                        <a:gd name="connsiteY207-158174" fmla="*/ 2629241 h 3006470"/>
                        <a:gd name="connsiteX208-158175" fmla="*/ 4109158 w 6006665"/>
                        <a:gd name="connsiteY208-158176" fmla="*/ 2708777 h 3006470"/>
                        <a:gd name="connsiteX209-158177" fmla="*/ 4097796 w 6006665"/>
                        <a:gd name="connsiteY209-158178" fmla="*/ 2747409 h 3006470"/>
                        <a:gd name="connsiteX210-158179" fmla="*/ 4043257 w 6006665"/>
                        <a:gd name="connsiteY210-158180" fmla="*/ 2806493 h 3006470"/>
                        <a:gd name="connsiteX211-158181" fmla="*/ 3995535 w 6006665"/>
                        <a:gd name="connsiteY211-158182" fmla="*/ 2865577 h 3006470"/>
                        <a:gd name="connsiteX212-158183" fmla="*/ 3975083 w 6006665"/>
                        <a:gd name="connsiteY212-158184" fmla="*/ 2897392 h 3006470"/>
                        <a:gd name="connsiteX213-158185" fmla="*/ 3925089 w 6006665"/>
                        <a:gd name="connsiteY213-158186" fmla="*/ 2924661 h 3006470"/>
                        <a:gd name="connsiteX214-158187" fmla="*/ 3913182 w 6006665"/>
                        <a:gd name="connsiteY214-158188" fmla="*/ 2924661 h 3006470"/>
                        <a:gd name="connsiteX215-158189" fmla="*/ 3904637 w 6006665"/>
                        <a:gd name="connsiteY215-158190" fmla="*/ 2924661 h 3006470"/>
                        <a:gd name="connsiteX216-158191" fmla="*/ 3892729 w 6006665"/>
                        <a:gd name="connsiteY216-158192" fmla="*/ 2924661 h 3006470"/>
                        <a:gd name="connsiteX217-158193" fmla="*/ 3871063 w 6006665"/>
                        <a:gd name="connsiteY217-158194" fmla="*/ 2908412 h 3006470"/>
                        <a:gd name="connsiteX218-158195" fmla="*/ 3829645 w 6006665"/>
                        <a:gd name="connsiteY218-158196" fmla="*/ 2936024 h 3006470"/>
                        <a:gd name="connsiteX219-158197" fmla="*/ 3822828 w 6006665"/>
                        <a:gd name="connsiteY219-158198" fmla="*/ 2956476 h 3006470"/>
                        <a:gd name="connsiteX220-158199" fmla="*/ 3818283 w 6006665"/>
                        <a:gd name="connsiteY220-158200" fmla="*/ 2947386 h 3006470"/>
                        <a:gd name="connsiteX221-158201" fmla="*/ 3818283 w 6006665"/>
                        <a:gd name="connsiteY221-158202" fmla="*/ 2935660 h 3006470"/>
                        <a:gd name="connsiteX222-158203" fmla="*/ 3817738 w 6006665"/>
                        <a:gd name="connsiteY222-158204" fmla="*/ 2936024 h 3006470"/>
                        <a:gd name="connsiteX223-158205" fmla="*/ 3810921 w 6006665"/>
                        <a:gd name="connsiteY223-158206" fmla="*/ 2956476 h 3006470"/>
                        <a:gd name="connsiteX224-158207" fmla="*/ 3806376 w 6006665"/>
                        <a:gd name="connsiteY224-158208" fmla="*/ 2947386 h 3006470"/>
                        <a:gd name="connsiteX225-158209" fmla="*/ 3806376 w 6006665"/>
                        <a:gd name="connsiteY225-158210" fmla="*/ 2920116 h 3006470"/>
                        <a:gd name="connsiteX226-158211" fmla="*/ 3818283 w 6006665"/>
                        <a:gd name="connsiteY226-158212" fmla="*/ 2920116 h 3006470"/>
                        <a:gd name="connsiteX227-158213" fmla="*/ 3826828 w 6006665"/>
                        <a:gd name="connsiteY227-158214" fmla="*/ 2920116 h 3006470"/>
                        <a:gd name="connsiteX228-158215" fmla="*/ 3833645 w 6006665"/>
                        <a:gd name="connsiteY228-158216" fmla="*/ 2861032 h 3006470"/>
                        <a:gd name="connsiteX229-158217" fmla="*/ 3822283 w 6006665"/>
                        <a:gd name="connsiteY229-158218" fmla="*/ 2817856 h 3006470"/>
                        <a:gd name="connsiteX230-158219" fmla="*/ 3849553 w 6006665"/>
                        <a:gd name="connsiteY230-158220" fmla="*/ 2795131 h 3006470"/>
                        <a:gd name="connsiteX231-158221" fmla="*/ 3858814 w 6006665"/>
                        <a:gd name="connsiteY231-158222" fmla="*/ 2797336 h 3006470"/>
                        <a:gd name="connsiteX232-158223" fmla="*/ 3861460 w 6006665"/>
                        <a:gd name="connsiteY232-158224" fmla="*/ 2795131 h 3006470"/>
                        <a:gd name="connsiteX233-158225" fmla="*/ 3898487 w 6006665"/>
                        <a:gd name="connsiteY233-158226" fmla="*/ 2803947 h 3006470"/>
                        <a:gd name="connsiteX234-158227" fmla="*/ 3919999 w 6006665"/>
                        <a:gd name="connsiteY234-158228" fmla="*/ 2758772 h 3006470"/>
                        <a:gd name="connsiteX235-158229" fmla="*/ 3935906 w 6006665"/>
                        <a:gd name="connsiteY235-158230" fmla="*/ 2699687 h 3006470"/>
                        <a:gd name="connsiteX236-158231" fmla="*/ 3947269 w 6006665"/>
                        <a:gd name="connsiteY236-158232" fmla="*/ 2676963 h 3006470"/>
                        <a:gd name="connsiteX237-158233" fmla="*/ 3966292 w 6006665"/>
                        <a:gd name="connsiteY237-158234" fmla="*/ 2632575 h 3006470"/>
                        <a:gd name="connsiteX238-158235" fmla="*/ 3915999 w 6006665"/>
                        <a:gd name="connsiteY238-158236" fmla="*/ 2645148 h 3006470"/>
                        <a:gd name="connsiteX239-158237" fmla="*/ 3888729 w 6006665"/>
                        <a:gd name="connsiteY239-158238" fmla="*/ 2667873 h 3006470"/>
                        <a:gd name="connsiteX240-158239" fmla="*/ 3876822 w 6006665"/>
                        <a:gd name="connsiteY240-158240" fmla="*/ 2667873 h 3006470"/>
                        <a:gd name="connsiteX241-158241" fmla="*/ 3829645 w 6006665"/>
                        <a:gd name="connsiteY241-158242" fmla="*/ 2667873 h 3006470"/>
                        <a:gd name="connsiteX242-158243" fmla="*/ 3817738 w 6006665"/>
                        <a:gd name="connsiteY242-158244" fmla="*/ 2667873 h 3006470"/>
                        <a:gd name="connsiteX243-158245" fmla="*/ 3801831 w 6006665"/>
                        <a:gd name="connsiteY243-158246" fmla="*/ 2613334 h 3006470"/>
                        <a:gd name="connsiteX244-158247" fmla="*/ 3758654 w 6006665"/>
                        <a:gd name="connsiteY244-158248" fmla="*/ 2574702 h 3006470"/>
                        <a:gd name="connsiteX245-158249" fmla="*/ 3692753 w 6006665"/>
                        <a:gd name="connsiteY245-158250" fmla="*/ 2558795 h 3006470"/>
                        <a:gd name="connsiteX246-158251" fmla="*/ 3683663 w 6006665"/>
                        <a:gd name="connsiteY246-158252" fmla="*/ 2499711 h 3006470"/>
                        <a:gd name="connsiteX247-158253" fmla="*/ 3672301 w 6006665"/>
                        <a:gd name="connsiteY247-158254" fmla="*/ 2467896 h 3006470"/>
                        <a:gd name="connsiteX248-158255" fmla="*/ 3656393 w 6006665"/>
                        <a:gd name="connsiteY248-158256" fmla="*/ 2440627 h 3006470"/>
                        <a:gd name="connsiteX249-158257" fmla="*/ 3633669 w 6006665"/>
                        <a:gd name="connsiteY249-158258" fmla="*/ 2381542 h 3006470"/>
                        <a:gd name="connsiteX250-158259" fmla="*/ 3601854 w 6006665"/>
                        <a:gd name="connsiteY250-158260" fmla="*/ 2361090 h 3006470"/>
                        <a:gd name="connsiteX251-158261" fmla="*/ 3545995 w 6006665"/>
                        <a:gd name="connsiteY251-158262" fmla="*/ 2339606 h 3006470"/>
                        <a:gd name="connsiteX252-158263" fmla="*/ 3506955 w 6006665"/>
                        <a:gd name="connsiteY252-158264" fmla="*/ 2345183 h 3006470"/>
                        <a:gd name="connsiteX253-158265" fmla="*/ 3463779 w 6006665"/>
                        <a:gd name="connsiteY253-158266" fmla="*/ 2354273 h 3006470"/>
                        <a:gd name="connsiteX254-158267" fmla="*/ 3431964 w 6006665"/>
                        <a:gd name="connsiteY254-158268" fmla="*/ 2381542 h 3006470"/>
                        <a:gd name="connsiteX255-158269" fmla="*/ 3452416 w 6006665"/>
                        <a:gd name="connsiteY255-158270" fmla="*/ 2397450 h 3006470"/>
                        <a:gd name="connsiteX256-158271" fmla="*/ 3452416 w 6006665"/>
                        <a:gd name="connsiteY256-158272" fmla="*/ 2429264 h 3006470"/>
                        <a:gd name="connsiteX257-158273" fmla="*/ 3431964 w 6006665"/>
                        <a:gd name="connsiteY257-158274" fmla="*/ 2451989 h 3006470"/>
                        <a:gd name="connsiteX258-158275" fmla="*/ 3400150 w 6006665"/>
                        <a:gd name="connsiteY258-158276" fmla="*/ 2511073 h 3006470"/>
                        <a:gd name="connsiteX259-158277" fmla="*/ 3400150 w 6006665"/>
                        <a:gd name="connsiteY259-158278" fmla="*/ 2538343 h 3006470"/>
                        <a:gd name="connsiteX260-158279" fmla="*/ 3350155 w 6006665"/>
                        <a:gd name="connsiteY260-158280" fmla="*/ 2570157 h 3006470"/>
                        <a:gd name="connsiteX261-158281" fmla="*/ 3342342 w 6006665"/>
                        <a:gd name="connsiteY261-158282" fmla="*/ 2567553 h 3006470"/>
                        <a:gd name="connsiteX262-158283" fmla="*/ 3338249 w 6006665"/>
                        <a:gd name="connsiteY262-158284" fmla="*/ 2570157 h 3006470"/>
                        <a:gd name="connsiteX263-158285" fmla="*/ 3290527 w 6006665"/>
                        <a:gd name="connsiteY263-158286" fmla="*/ 2554250 h 3006470"/>
                        <a:gd name="connsiteX264-158287" fmla="*/ 3259257 w 6006665"/>
                        <a:gd name="connsiteY264-158288" fmla="*/ 2554250 h 3006470"/>
                        <a:gd name="connsiteX265-158289" fmla="*/ 3247350 w 6006665"/>
                        <a:gd name="connsiteY265-158290" fmla="*/ 2554250 h 3006470"/>
                        <a:gd name="connsiteX266-158291" fmla="*/ 3231443 w 6006665"/>
                        <a:gd name="connsiteY266-158292" fmla="*/ 2538343 h 3006470"/>
                        <a:gd name="connsiteX267-158293" fmla="*/ 3213271 w 6006665"/>
                        <a:gd name="connsiteY267-158294" fmla="*/ 2533799 h 3006470"/>
                        <a:gd name="connsiteX268-158295" fmla="*/ 3168359 w 6006665"/>
                        <a:gd name="connsiteY268-158296" fmla="*/ 2570157 h 3006470"/>
                        <a:gd name="connsiteX269-158297" fmla="*/ 3120637 w 6006665"/>
                        <a:gd name="connsiteY269-158298" fmla="*/ 2581519 h 3006470"/>
                        <a:gd name="connsiteX270-158299" fmla="*/ 3082005 w 6006665"/>
                        <a:gd name="connsiteY270-158300" fmla="*/ 2597427 h 3006470"/>
                        <a:gd name="connsiteX271-158301" fmla="*/ 3074460 w 6006665"/>
                        <a:gd name="connsiteY271-158302" fmla="*/ 2595630 h 3006470"/>
                        <a:gd name="connsiteX272-158303" fmla="*/ 3070098 w 6006665"/>
                        <a:gd name="connsiteY272-158304" fmla="*/ 2597427 h 3006470"/>
                        <a:gd name="connsiteX273-158305" fmla="*/ 3022376 w 6006665"/>
                        <a:gd name="connsiteY273-158306" fmla="*/ 2586064 h 3006470"/>
                        <a:gd name="connsiteX274-158307" fmla="*/ 3000196 w 6006665"/>
                        <a:gd name="connsiteY274-158308" fmla="*/ 2586064 h 3006470"/>
                        <a:gd name="connsiteX275-158309" fmla="*/ 2988289 w 6006665"/>
                        <a:gd name="connsiteY275-158310" fmla="*/ 2586064 h 3006470"/>
                        <a:gd name="connsiteX276-158311" fmla="*/ 2967837 w 6006665"/>
                        <a:gd name="connsiteY276-158312" fmla="*/ 2554250 h 3006470"/>
                        <a:gd name="connsiteX277-158313" fmla="*/ 2929205 w 6006665"/>
                        <a:gd name="connsiteY277-158314" fmla="*/ 2526980 h 3006470"/>
                        <a:gd name="connsiteX278-158315" fmla="*/ 2902153 w 6006665"/>
                        <a:gd name="connsiteY278-158316" fmla="*/ 2523116 h 3006470"/>
                        <a:gd name="connsiteX279-158317" fmla="*/ 2861576 w 6006665"/>
                        <a:gd name="connsiteY279-158318" fmla="*/ 2526980 h 3006470"/>
                        <a:gd name="connsiteX280-158319" fmla="*/ 2822944 w 6006665"/>
                        <a:gd name="connsiteY280-158320" fmla="*/ 2538343 h 3006470"/>
                        <a:gd name="connsiteX281-158321" fmla="*/ 2818139 w 6006665"/>
                        <a:gd name="connsiteY281-158322" fmla="*/ 2536254 h 3006470"/>
                        <a:gd name="connsiteX282-158323" fmla="*/ 2811037 w 6006665"/>
                        <a:gd name="connsiteY282-158324" fmla="*/ 2538343 h 3006470"/>
                        <a:gd name="connsiteX283-158325" fmla="*/ 2758770 w 6006665"/>
                        <a:gd name="connsiteY283-158326" fmla="*/ 2515618 h 3006470"/>
                        <a:gd name="connsiteX284-158327" fmla="*/ 2751953 w 6006665"/>
                        <a:gd name="connsiteY284-158328" fmla="*/ 2472441 h 3006470"/>
                        <a:gd name="connsiteX285-158329" fmla="*/ 2708776 w 6006665"/>
                        <a:gd name="connsiteY285-158330" fmla="*/ 2456534 h 3006470"/>
                        <a:gd name="connsiteX286-158331" fmla="*/ 2676962 w 6006665"/>
                        <a:gd name="connsiteY286-158332" fmla="*/ 2451989 h 3006470"/>
                        <a:gd name="connsiteX287-158333" fmla="*/ 2642534 w 6006665"/>
                        <a:gd name="connsiteY287-158334" fmla="*/ 2430245 h 3006470"/>
                        <a:gd name="connsiteX288-158335" fmla="*/ 2609333 w 6006665"/>
                        <a:gd name="connsiteY288-158336" fmla="*/ 2488348 h 3006470"/>
                        <a:gd name="connsiteX289-158337" fmla="*/ 2625240 w 6006665"/>
                        <a:gd name="connsiteY289-158338" fmla="*/ 2522435 h 3006470"/>
                        <a:gd name="connsiteX290-158339" fmla="*/ 2586608 w 6006665"/>
                        <a:gd name="connsiteY290-158340" fmla="*/ 2558795 h 3006470"/>
                        <a:gd name="connsiteX291-158341" fmla="*/ 2577105 w 6006665"/>
                        <a:gd name="connsiteY291-158342" fmla="*/ 2556532 h 3006470"/>
                        <a:gd name="connsiteX292-158343" fmla="*/ 2574701 w 6006665"/>
                        <a:gd name="connsiteY292-158344" fmla="*/ 2558795 h 3006470"/>
                        <a:gd name="connsiteX293-158345" fmla="*/ 2526979 w 6006665"/>
                        <a:gd name="connsiteY293-158346" fmla="*/ 2547432 h 3006470"/>
                        <a:gd name="connsiteX294-158347" fmla="*/ 2490620 w 6006665"/>
                        <a:gd name="connsiteY294-158348" fmla="*/ 2542887 h 3006470"/>
                        <a:gd name="connsiteX295-158349" fmla="*/ 2463350 w 6006665"/>
                        <a:gd name="connsiteY295-158350" fmla="*/ 2515618 h 3006470"/>
                        <a:gd name="connsiteX296-158351" fmla="*/ 2436625 w 6006665"/>
                        <a:gd name="connsiteY296-158352" fmla="*/ 2515618 h 3006470"/>
                        <a:gd name="connsiteX297-158353" fmla="*/ 2424718 w 6006665"/>
                        <a:gd name="connsiteY297-158354" fmla="*/ 2515618 h 3006470"/>
                        <a:gd name="connsiteX298-158355" fmla="*/ 2398858 w 6006665"/>
                        <a:gd name="connsiteY298-158356" fmla="*/ 2502687 h 3006470"/>
                        <a:gd name="connsiteX299-158357" fmla="*/ 2350272 w 6006665"/>
                        <a:gd name="connsiteY299-158358" fmla="*/ 2526980 h 3006470"/>
                        <a:gd name="connsiteX300-158359" fmla="*/ 2282098 w 6006665"/>
                        <a:gd name="connsiteY300-158360" fmla="*/ 2574702 h 3006470"/>
                        <a:gd name="connsiteX301-158361" fmla="*/ 2238921 w 6006665"/>
                        <a:gd name="connsiteY301-158362" fmla="*/ 2586064 h 3006470"/>
                        <a:gd name="connsiteX302-158363" fmla="*/ 2227559 w 6006665"/>
                        <a:gd name="connsiteY302-158364" fmla="*/ 2590609 h 3006470"/>
                        <a:gd name="connsiteX303-158365" fmla="*/ 2225178 w 6006665"/>
                        <a:gd name="connsiteY303-158366" fmla="*/ 2586799 h 3006470"/>
                        <a:gd name="connsiteX304-158367" fmla="*/ 2215652 w 6006665"/>
                        <a:gd name="connsiteY304-158368" fmla="*/ 2590609 h 3006470"/>
                        <a:gd name="connsiteX305-158369" fmla="*/ 2193596 w 6006665"/>
                        <a:gd name="connsiteY305-158370" fmla="*/ 2555320 h 3006470"/>
                        <a:gd name="connsiteX306-158371" fmla="*/ 2157112 w 6006665"/>
                        <a:gd name="connsiteY306-158372" fmla="*/ 2558795 h 3006470"/>
                        <a:gd name="connsiteX307-158373" fmla="*/ 2156291 w 6006665"/>
                        <a:gd name="connsiteY307-158374" fmla="*/ 2557739 h 3006470"/>
                        <a:gd name="connsiteX308-158375" fmla="*/ 2145205 w 6006665"/>
                        <a:gd name="connsiteY308-158376" fmla="*/ 2558795 h 3006470"/>
                        <a:gd name="connsiteX309-158377" fmla="*/ 2129298 w 6006665"/>
                        <a:gd name="connsiteY309-158378" fmla="*/ 2538343 h 3006470"/>
                        <a:gd name="connsiteX310-158379" fmla="*/ 2102029 w 6006665"/>
                        <a:gd name="connsiteY310-158380" fmla="*/ 2526980 h 3006470"/>
                        <a:gd name="connsiteX311-158381" fmla="*/ 2086121 w 6006665"/>
                        <a:gd name="connsiteY311-158382" fmla="*/ 2495166 h 3006470"/>
                        <a:gd name="connsiteX312-158383" fmla="*/ 2070005 w 6006665"/>
                        <a:gd name="connsiteY312-158384" fmla="*/ 2486212 h 3006470"/>
                        <a:gd name="connsiteX313-158385" fmla="*/ 2027582 w 6006665"/>
                        <a:gd name="connsiteY313-158386" fmla="*/ 2499711 h 3006470"/>
                        <a:gd name="connsiteX314-158387" fmla="*/ 2023845 w 6006665"/>
                        <a:gd name="connsiteY314-158388" fmla="*/ 2497111 h 3006470"/>
                        <a:gd name="connsiteX315-158389" fmla="*/ 2018675 w 6006665"/>
                        <a:gd name="connsiteY315-158390" fmla="*/ 2499711 h 3006470"/>
                        <a:gd name="connsiteX316-158391" fmla="*/ 1971363 w 6006665"/>
                        <a:gd name="connsiteY316-158392" fmla="*/ 2468885 h 3006470"/>
                        <a:gd name="connsiteX317-158393" fmla="*/ 1952591 w 6006665"/>
                        <a:gd name="connsiteY317-158394" fmla="*/ 2495166 h 3006470"/>
                        <a:gd name="connsiteX318-158395" fmla="*/ 1947518 w 6006665"/>
                        <a:gd name="connsiteY318-158396" fmla="*/ 2485599 h 3006470"/>
                        <a:gd name="connsiteX319-158397" fmla="*/ 1940684 w 6006665"/>
                        <a:gd name="connsiteY319-158398" fmla="*/ 2495166 h 3006470"/>
                        <a:gd name="connsiteX320-158399" fmla="*/ 1861147 w 6006665"/>
                        <a:gd name="connsiteY320-158400" fmla="*/ 2345183 h 3006470"/>
                        <a:gd name="connsiteX321-158401" fmla="*/ 1811153 w 6006665"/>
                        <a:gd name="connsiteY321-158402" fmla="*/ 2295189 h 3006470"/>
                        <a:gd name="connsiteX322-158403" fmla="*/ 1813950 w 6006665"/>
                        <a:gd name="connsiteY322-158404" fmla="*/ 2292043 h 3006470"/>
                        <a:gd name="connsiteX323-158405" fmla="*/ 798179 w 6006665"/>
                        <a:gd name="connsiteY323-158406" fmla="*/ 2979201 h 3006470"/>
                        <a:gd name="connsiteX324-158407" fmla="*/ 755003 w 6006665"/>
                        <a:gd name="connsiteY324-158408" fmla="*/ 3006470 h 3006470"/>
                        <a:gd name="connsiteX325-158409" fmla="*/ 715826 w 6006665"/>
                        <a:gd name="connsiteY325-158410" fmla="*/ 2972383 h 3006470"/>
                        <a:gd name="connsiteX326-158411" fmla="*/ 704464 w 6006665"/>
                        <a:gd name="connsiteY326-158412" fmla="*/ 2972383 h 3006470"/>
                        <a:gd name="connsiteX327-158413" fmla="*/ 684012 w 6006665"/>
                        <a:gd name="connsiteY327-158414" fmla="*/ 2963293 h 3006470"/>
                        <a:gd name="connsiteX328-158415" fmla="*/ 672649 w 6006665"/>
                        <a:gd name="connsiteY328-158416" fmla="*/ 2940569 h 3006470"/>
                        <a:gd name="connsiteX329-158417" fmla="*/ 645222 w 6006665"/>
                        <a:gd name="connsiteY329-158418" fmla="*/ 2932732 h 3006470"/>
                        <a:gd name="connsiteX330-158419" fmla="*/ 625472 w 6006665"/>
                        <a:gd name="connsiteY330-158420" fmla="*/ 2936024 h 3006470"/>
                        <a:gd name="connsiteX331-158421" fmla="*/ 623771 w 6006665"/>
                        <a:gd name="connsiteY331-158422" fmla="*/ 2934323 h 3006470"/>
                        <a:gd name="connsiteX332-158423" fmla="*/ 613565 w 6006665"/>
                        <a:gd name="connsiteY332-158424" fmla="*/ 2936024 h 3006470"/>
                        <a:gd name="connsiteX333-158425" fmla="*/ 609020 w 6006665"/>
                        <a:gd name="connsiteY333-158426" fmla="*/ 2931479 h 3006470"/>
                        <a:gd name="connsiteX334-158427" fmla="*/ 559026 w 6006665"/>
                        <a:gd name="connsiteY334-158428" fmla="*/ 2904209 h 3006470"/>
                        <a:gd name="connsiteX335-158429" fmla="*/ 506760 w 6006665"/>
                        <a:gd name="connsiteY335-158430" fmla="*/ 2897392 h 3006470"/>
                        <a:gd name="connsiteX336-158431" fmla="*/ 483280 w 6006665"/>
                        <a:gd name="connsiteY336-158432" fmla="*/ 2890683 h 3006470"/>
                        <a:gd name="connsiteX337-158433" fmla="*/ 480035 w 6006665"/>
                        <a:gd name="connsiteY337-158434" fmla="*/ 2892847 h 3006470"/>
                        <a:gd name="connsiteX338-158435" fmla="*/ 475042 w 6006665"/>
                        <a:gd name="connsiteY338-158436" fmla="*/ 2888329 h 3006470"/>
                        <a:gd name="connsiteX339-158437" fmla="*/ 474945 w 6006665"/>
                        <a:gd name="connsiteY339-158438" fmla="*/ 2888302 h 3006470"/>
                        <a:gd name="connsiteX340-158439" fmla="*/ 468128 w 6006665"/>
                        <a:gd name="connsiteY340-158440" fmla="*/ 2892847 h 3006470"/>
                        <a:gd name="connsiteX341-158441" fmla="*/ 420406 w 6006665"/>
                        <a:gd name="connsiteY341-158442" fmla="*/ 2849670 h 3006470"/>
                        <a:gd name="connsiteX342-158443" fmla="*/ 381774 w 6006665"/>
                        <a:gd name="connsiteY342-158444" fmla="*/ 2833763 h 3006470"/>
                        <a:gd name="connsiteX343-158445" fmla="*/ 349960 w 6006665"/>
                        <a:gd name="connsiteY343-158446" fmla="*/ 2801948 h 3006470"/>
                        <a:gd name="connsiteX344-158447" fmla="*/ 377229 w 6006665"/>
                        <a:gd name="connsiteY344-158448" fmla="*/ 2795131 h 3006470"/>
                        <a:gd name="connsiteX345-158449" fmla="*/ 404499 w 6006665"/>
                        <a:gd name="connsiteY345-158450" fmla="*/ 2747409 h 3006470"/>
                        <a:gd name="connsiteX346-158451" fmla="*/ 388591 w 6006665"/>
                        <a:gd name="connsiteY346-158452" fmla="*/ 2731502 h 3006470"/>
                        <a:gd name="connsiteX347-158453" fmla="*/ 440858 w 6006665"/>
                        <a:gd name="connsiteY347-158454" fmla="*/ 2704232 h 3006470"/>
                        <a:gd name="connsiteX348-158455" fmla="*/ 440858 w 6006665"/>
                        <a:gd name="connsiteY348-158456" fmla="*/ 2701176 h 3006470"/>
                        <a:gd name="connsiteX349-158457" fmla="*/ 416406 w 6006665"/>
                        <a:gd name="connsiteY349-158458" fmla="*/ 2704232 h 3006470"/>
                        <a:gd name="connsiteX350-158459" fmla="*/ 416406 w 6006665"/>
                        <a:gd name="connsiteY350-158460" fmla="*/ 2702744 h 3006470"/>
                        <a:gd name="connsiteX351-158461" fmla="*/ 404499 w 6006665"/>
                        <a:gd name="connsiteY351-158462" fmla="*/ 2704232 h 3006470"/>
                        <a:gd name="connsiteX352-158463" fmla="*/ 404499 w 6006665"/>
                        <a:gd name="connsiteY352-158464" fmla="*/ 2683780 h 3006470"/>
                        <a:gd name="connsiteX353-158465" fmla="*/ 424951 w 6006665"/>
                        <a:gd name="connsiteY353-158466" fmla="*/ 2667873 h 3006470"/>
                        <a:gd name="connsiteX354-158467" fmla="*/ 463583 w 6006665"/>
                        <a:gd name="connsiteY354-158468" fmla="*/ 2661056 h 3006470"/>
                        <a:gd name="connsiteX355-158469" fmla="*/ 468128 w 6006665"/>
                        <a:gd name="connsiteY355-158470" fmla="*/ 2645148 h 3006470"/>
                        <a:gd name="connsiteX356-158471" fmla="*/ 456765 w 6006665"/>
                        <a:gd name="connsiteY356-158472" fmla="*/ 2613334 h 3006470"/>
                        <a:gd name="connsiteX357-158473" fmla="*/ 474945 w 6006665"/>
                        <a:gd name="connsiteY357-158474" fmla="*/ 2586064 h 3006470"/>
                        <a:gd name="connsiteX358-158475" fmla="*/ 474945 w 6006665"/>
                        <a:gd name="connsiteY358-158476" fmla="*/ 2565612 h 3006470"/>
                        <a:gd name="connsiteX359-158477" fmla="*/ 420406 w 6006665"/>
                        <a:gd name="connsiteY359-158478" fmla="*/ 2547432 h 3006470"/>
                        <a:gd name="connsiteX360-158479" fmla="*/ 409588 w 6006665"/>
                        <a:gd name="connsiteY360-158480" fmla="*/ 2547432 h 3006470"/>
                        <a:gd name="connsiteX361-158481" fmla="*/ 397681 w 6006665"/>
                        <a:gd name="connsiteY361-158482" fmla="*/ 2547432 h 3006470"/>
                        <a:gd name="connsiteX362-158483" fmla="*/ 379485 w 6006665"/>
                        <a:gd name="connsiteY362-158484" fmla="*/ 2525193 h 3006470"/>
                        <a:gd name="connsiteX363-158485" fmla="*/ 357322 w 6006665"/>
                        <a:gd name="connsiteY363-158486" fmla="*/ 2531525 h 3006470"/>
                        <a:gd name="connsiteX364-158487" fmla="*/ 352842 w 6006665"/>
                        <a:gd name="connsiteY364-158488" fmla="*/ 2529403 h 3006470"/>
                        <a:gd name="connsiteX365-158489" fmla="*/ 345415 w 6006665"/>
                        <a:gd name="connsiteY365-158490" fmla="*/ 2531525 h 3006470"/>
                        <a:gd name="connsiteX366-158491" fmla="*/ 302238 w 6006665"/>
                        <a:gd name="connsiteY366-158492" fmla="*/ 2511073 h 3006470"/>
                        <a:gd name="connsiteX367-158493" fmla="*/ 302238 w 6006665"/>
                        <a:gd name="connsiteY367-158494" fmla="*/ 2499711 h 3006470"/>
                        <a:gd name="connsiteX368-158495" fmla="*/ 286331 w 6006665"/>
                        <a:gd name="connsiteY368-158496" fmla="*/ 2472441 h 3006470"/>
                        <a:gd name="connsiteX369-158497" fmla="*/ 270968 w 6006665"/>
                        <a:gd name="connsiteY369-158498" fmla="*/ 2472441 h 3006470"/>
                        <a:gd name="connsiteX370-158499" fmla="*/ 259061 w 6006665"/>
                        <a:gd name="connsiteY370-158500" fmla="*/ 2472441 h 3006470"/>
                        <a:gd name="connsiteX371-158501" fmla="*/ 254516 w 6006665"/>
                        <a:gd name="connsiteY371-158502" fmla="*/ 2456534 h 3006470"/>
                        <a:gd name="connsiteX372-158503" fmla="*/ 263606 w 6006665"/>
                        <a:gd name="connsiteY372-158504" fmla="*/ 2440627 h 3006470"/>
                        <a:gd name="connsiteX373-158505" fmla="*/ 243991 w 6006665"/>
                        <a:gd name="connsiteY373-158506" fmla="*/ 2410114 h 3006470"/>
                        <a:gd name="connsiteX374-158507" fmla="*/ 216429 w 6006665"/>
                        <a:gd name="connsiteY374-158508" fmla="*/ 2413357 h 3006470"/>
                        <a:gd name="connsiteX375-158509" fmla="*/ 212956 w 6006665"/>
                        <a:gd name="connsiteY375-158510" fmla="*/ 2412365 h 3006470"/>
                        <a:gd name="connsiteX376-158511" fmla="*/ 204522 w 6006665"/>
                        <a:gd name="connsiteY376-158512" fmla="*/ 2413357 h 3006470"/>
                        <a:gd name="connsiteX377-158513" fmla="*/ 199623 w 6006665"/>
                        <a:gd name="connsiteY377-158514" fmla="*/ 2411957 h 3006470"/>
                        <a:gd name="connsiteX378-158515" fmla="*/ 195977 w 6006665"/>
                        <a:gd name="connsiteY378-158516" fmla="*/ 2424719 h 3006470"/>
                        <a:gd name="connsiteX379-158517" fmla="*/ 184968 w 6006665"/>
                        <a:gd name="connsiteY379-158518" fmla="*/ 2421574 h 3006470"/>
                        <a:gd name="connsiteX380-158519" fmla="*/ 184070 w 6006665"/>
                        <a:gd name="connsiteY380-158520" fmla="*/ 2424719 h 3006470"/>
                        <a:gd name="connsiteX381-158521" fmla="*/ 168163 w 6006665"/>
                        <a:gd name="connsiteY381-158522" fmla="*/ 2420184 h 3006470"/>
                        <a:gd name="connsiteX382-158523" fmla="*/ 156800 w 6006665"/>
                        <a:gd name="connsiteY382-158524" fmla="*/ 2381542 h 3006470"/>
                        <a:gd name="connsiteX383-158525" fmla="*/ 152255 w 6006665"/>
                        <a:gd name="connsiteY383-158526" fmla="*/ 2365635 h 3006470"/>
                        <a:gd name="connsiteX384-158527" fmla="*/ 156800 w 6006665"/>
                        <a:gd name="connsiteY384-158528" fmla="*/ 2361090 h 3006470"/>
                        <a:gd name="connsiteX385-158529" fmla="*/ 168707 w 6006665"/>
                        <a:gd name="connsiteY385-158530" fmla="*/ 2361090 h 3006470"/>
                        <a:gd name="connsiteX386-158531" fmla="*/ 188615 w 6006665"/>
                        <a:gd name="connsiteY386-158532" fmla="*/ 2361090 h 3006470"/>
                        <a:gd name="connsiteX387-158533" fmla="*/ 199977 w 6006665"/>
                        <a:gd name="connsiteY387-158534" fmla="*/ 2349728 h 3006470"/>
                        <a:gd name="connsiteX388-158535" fmla="*/ 188615 w 6006665"/>
                        <a:gd name="connsiteY388-158536" fmla="*/ 2327003 h 3006470"/>
                        <a:gd name="connsiteX389-158537" fmla="*/ 168163 w 6006665"/>
                        <a:gd name="connsiteY389-158538" fmla="*/ 2317914 h 3006470"/>
                        <a:gd name="connsiteX390-158539" fmla="*/ 168163 w 6006665"/>
                        <a:gd name="connsiteY390-158540" fmla="*/ 2311096 h 3006470"/>
                        <a:gd name="connsiteX391-158541" fmla="*/ 152255 w 6006665"/>
                        <a:gd name="connsiteY391-158542" fmla="*/ 2295189 h 3006470"/>
                        <a:gd name="connsiteX392-158543" fmla="*/ 129531 w 6006665"/>
                        <a:gd name="connsiteY392-158544" fmla="*/ 2258829 h 3006470"/>
                        <a:gd name="connsiteX393-158545" fmla="*/ 140893 w 6006665"/>
                        <a:gd name="connsiteY393-158546" fmla="*/ 2236105 h 3006470"/>
                        <a:gd name="connsiteX394-158547" fmla="*/ 136348 w 6006665"/>
                        <a:gd name="connsiteY394-158548" fmla="*/ 2208835 h 3006470"/>
                        <a:gd name="connsiteX395-158549" fmla="*/ 103789 w 6006665"/>
                        <a:gd name="connsiteY395-158550" fmla="*/ 2195428 h 3006470"/>
                        <a:gd name="connsiteX396-158551" fmla="*/ 93716 w 6006665"/>
                        <a:gd name="connsiteY396-158552" fmla="*/ 2199745 h 3006470"/>
                        <a:gd name="connsiteX397-158553" fmla="*/ 91868 w 6006665"/>
                        <a:gd name="connsiteY397-158554" fmla="*/ 2195434 h 3006470"/>
                        <a:gd name="connsiteX398-158555" fmla="*/ 81809 w 6006665"/>
                        <a:gd name="connsiteY398-158556" fmla="*/ 2199745 h 3006470"/>
                        <a:gd name="connsiteX399-158557" fmla="*/ 74992 w 6006665"/>
                        <a:gd name="connsiteY399-158558" fmla="*/ 2183838 h 3006470"/>
                        <a:gd name="connsiteX400-158559" fmla="*/ 34087 w 6006665"/>
                        <a:gd name="connsiteY400-158560" fmla="*/ 2172476 h 3006470"/>
                        <a:gd name="connsiteX401-158561" fmla="*/ 22725 w 6006665"/>
                        <a:gd name="connsiteY401-158562" fmla="*/ 2129299 h 3006470"/>
                        <a:gd name="connsiteX402-158563" fmla="*/ 22725 w 6006665"/>
                        <a:gd name="connsiteY402-158564" fmla="*/ 2097484 h 3006470"/>
                        <a:gd name="connsiteX403-158565" fmla="*/ 0 w 6006665"/>
                        <a:gd name="connsiteY403-158566" fmla="*/ 2081577 h 3006470"/>
                        <a:gd name="connsiteX404-158567" fmla="*/ 15907 w 6006665"/>
                        <a:gd name="connsiteY404-158568" fmla="*/ 2058853 h 3006470"/>
                        <a:gd name="connsiteX405-158569" fmla="*/ 6818 w 6006665"/>
                        <a:gd name="connsiteY405-158570" fmla="*/ 1995224 h 3006470"/>
                        <a:gd name="connsiteX406-158571" fmla="*/ 34087 w 6006665"/>
                        <a:gd name="connsiteY406-158572" fmla="*/ 1952047 h 3006470"/>
                        <a:gd name="connsiteX407-158573" fmla="*/ 27270 w 6006665"/>
                        <a:gd name="connsiteY407-158574" fmla="*/ 1940685 h 3006470"/>
                        <a:gd name="connsiteX408-158575" fmla="*/ 70447 w 6006665"/>
                        <a:gd name="connsiteY408-158576" fmla="*/ 1902053 h 3006470"/>
                        <a:gd name="connsiteX409-158577" fmla="*/ 27270 w 6006665"/>
                        <a:gd name="connsiteY409-158578" fmla="*/ 1865693 h 3006470"/>
                        <a:gd name="connsiteX410-158579" fmla="*/ 109078 w 6006665"/>
                        <a:gd name="connsiteY410-158580" fmla="*/ 1767977 h 3006470"/>
                        <a:gd name="connsiteX411-158581" fmla="*/ 145438 w 6006665"/>
                        <a:gd name="connsiteY411-158582" fmla="*/ 1724800 h 3006470"/>
                        <a:gd name="connsiteX412-158583" fmla="*/ 156800 w 6006665"/>
                        <a:gd name="connsiteY412-158584" fmla="*/ 1681624 h 3006470"/>
                        <a:gd name="connsiteX413-158585" fmla="*/ 102261 w 6006665"/>
                        <a:gd name="connsiteY413-158586" fmla="*/ 1629357 h 3006470"/>
                        <a:gd name="connsiteX414-158587" fmla="*/ 118168 w 6006665"/>
                        <a:gd name="connsiteY414-158588" fmla="*/ 1574818 h 3006470"/>
                        <a:gd name="connsiteX415-158589" fmla="*/ 86354 w 6006665"/>
                        <a:gd name="connsiteY415-158590" fmla="*/ 1511189 h 3006470"/>
                        <a:gd name="connsiteX416-158591" fmla="*/ 298238 w 6006665"/>
                        <a:gd name="connsiteY416-158592" fmla="*/ 1554366 h 3006470"/>
                        <a:gd name="connsiteX417-158593" fmla="*/ 345959 w 6006665"/>
                        <a:gd name="connsiteY417-158594" fmla="*/ 1586180 h 3006470"/>
                        <a:gd name="connsiteX418-158595" fmla="*/ 362087 w 6006665"/>
                        <a:gd name="connsiteY418-158596" fmla="*/ 1595588 h 3006470"/>
                        <a:gd name="connsiteX419-158597" fmla="*/ 365867 w 6006665"/>
                        <a:gd name="connsiteY419-158598" fmla="*/ 1563455 h 3006470"/>
                        <a:gd name="connsiteX420-158599" fmla="*/ 345415 w 6006665"/>
                        <a:gd name="connsiteY420-158600" fmla="*/ 1527096 h 3006470"/>
                        <a:gd name="connsiteX421-158601" fmla="*/ 365867 w 6006665"/>
                        <a:gd name="connsiteY421-158602" fmla="*/ 1495281 h 3006470"/>
                        <a:gd name="connsiteX422-158603" fmla="*/ 374560 w 6006665"/>
                        <a:gd name="connsiteY422-158604" fmla="*/ 1500280 h 3006470"/>
                        <a:gd name="connsiteX423-158605" fmla="*/ 377774 w 6006665"/>
                        <a:gd name="connsiteY423-158606" fmla="*/ 1495281 h 3006470"/>
                        <a:gd name="connsiteX424-158607" fmla="*/ 461933 w 6006665"/>
                        <a:gd name="connsiteY424-158608" fmla="*/ 1543673 h 3006470"/>
                        <a:gd name="connsiteX425-158609" fmla="*/ 484035 w 6006665"/>
                        <a:gd name="connsiteY425-158610" fmla="*/ 1527096 h 3006470"/>
                        <a:gd name="connsiteX426-158611" fmla="*/ 463583 w 6006665"/>
                        <a:gd name="connsiteY426-158612" fmla="*/ 1461194 h 3006470"/>
                        <a:gd name="connsiteX427-158613" fmla="*/ 1677078 w 6006665"/>
                        <a:gd name="connsiteY427-158614" fmla="*/ 1370296 h 3006470"/>
                        <a:gd name="connsiteX428-158615" fmla="*/ 1720255 w 6006665"/>
                        <a:gd name="connsiteY428-158616" fmla="*/ 1349844 h 3006470"/>
                        <a:gd name="connsiteX429-158617" fmla="*/ 1731617 w 6006665"/>
                        <a:gd name="connsiteY429-158618" fmla="*/ 1299850 h 3006470"/>
                        <a:gd name="connsiteX430-158619" fmla="*/ 1758887 w 6006665"/>
                        <a:gd name="connsiteY430-158620" fmla="*/ 1256673 h 3006470"/>
                        <a:gd name="connsiteX431-158621" fmla="*/ 1736162 w 6006665"/>
                        <a:gd name="connsiteY431-158622" fmla="*/ 1197589 h 3006470"/>
                        <a:gd name="connsiteX432-158623" fmla="*/ 1758887 w 6006665"/>
                        <a:gd name="connsiteY432-158624" fmla="*/ 1133960 h 3006470"/>
                        <a:gd name="connsiteX433-158625" fmla="*/ 1704347 w 6006665"/>
                        <a:gd name="connsiteY433-158626" fmla="*/ 1070331 h 3006470"/>
                        <a:gd name="connsiteX434-158627" fmla="*/ 1736162 w 6006665"/>
                        <a:gd name="connsiteY434-158628" fmla="*/ 961252 h 3006470"/>
                        <a:gd name="connsiteX435-158629" fmla="*/ 1688440 w 6006665"/>
                        <a:gd name="connsiteY435-158630" fmla="*/ 865809 h 3006470"/>
                        <a:gd name="connsiteX436-158631" fmla="*/ 1752069 w 6006665"/>
                        <a:gd name="connsiteY436-158632" fmla="*/ 788545 h 3006470"/>
                        <a:gd name="connsiteX437-158633" fmla="*/ 1747524 w 6006665"/>
                        <a:gd name="connsiteY437-158634" fmla="*/ 704464 h 3006470"/>
                        <a:gd name="connsiteX438-158635" fmla="*/ 1763431 w 6006665"/>
                        <a:gd name="connsiteY438-158636" fmla="*/ 697647 h 3006470"/>
                        <a:gd name="connsiteX439-158637" fmla="*/ 1764877 w 6006665"/>
                        <a:gd name="connsiteY439-158638" fmla="*/ 702130 h 3006470"/>
                        <a:gd name="connsiteX440-158639" fmla="*/ 1775339 w 6006665"/>
                        <a:gd name="connsiteY440-158640" fmla="*/ 697647 h 3006470"/>
                        <a:gd name="connsiteX441-158641" fmla="*/ 1798063 w 6006665"/>
                        <a:gd name="connsiteY441-158642" fmla="*/ 768093 h 3006470"/>
                        <a:gd name="connsiteX442-158643" fmla="*/ 1791454 w 6006665"/>
                        <a:gd name="connsiteY442-158644" fmla="*/ 815304 h 3006470"/>
                        <a:gd name="connsiteX443-158645" fmla="*/ 1854330 w 6006665"/>
                        <a:gd name="connsiteY443-158646" fmla="*/ 772638 h 3006470"/>
                        <a:gd name="connsiteX444-158647" fmla="*/ 1931594 w 6006665"/>
                        <a:gd name="connsiteY444-158648" fmla="*/ 763548 h 3006470"/>
                        <a:gd name="connsiteX445-158649" fmla="*/ 1932772 w 6006665"/>
                        <a:gd name="connsiteY445-158650" fmla="*/ 764810 h 3006470"/>
                        <a:gd name="connsiteX446-158651" fmla="*/ 1943501 w 6006665"/>
                        <a:gd name="connsiteY446-158652" fmla="*/ 763548 h 3006470"/>
                        <a:gd name="connsiteX447-158653" fmla="*/ 1988608 w 6006665"/>
                        <a:gd name="connsiteY447-158654" fmla="*/ 811877 h 3006470"/>
                        <a:gd name="connsiteX448-158655" fmla="*/ 1963408 w 6006665"/>
                        <a:gd name="connsiteY448-158656" fmla="*/ 736278 h 3006470"/>
                        <a:gd name="connsiteX449-158657" fmla="*/ 1963408 w 6006665"/>
                        <a:gd name="connsiteY449-158658" fmla="*/ 595386 h 3006470"/>
                        <a:gd name="connsiteX450-158659" fmla="*/ 2027037 w 6006665"/>
                        <a:gd name="connsiteY450-158660" fmla="*/ 574934 h 3006470"/>
                        <a:gd name="connsiteX451-158661" fmla="*/ 2037269 w 6006665"/>
                        <a:gd name="connsiteY451-158662" fmla="*/ 575472 h 3006470"/>
                        <a:gd name="connsiteX452-158663" fmla="*/ 2038944 w 6006665"/>
                        <a:gd name="connsiteY452-158664" fmla="*/ 574934 h 3006470"/>
                        <a:gd name="connsiteX453-158665" fmla="*/ 2115414 w 6006665"/>
                        <a:gd name="connsiteY453-158666" fmla="*/ 578958 h 3006470"/>
                        <a:gd name="connsiteX454-158667" fmla="*/ 2192927 w 6006665"/>
                        <a:gd name="connsiteY454-158668" fmla="*/ 559026 h 3006470"/>
                        <a:gd name="connsiteX455-158669" fmla="*/ 2167930 w 6006665"/>
                        <a:gd name="connsiteY455-158670" fmla="*/ 493125 h 3006470"/>
                        <a:gd name="connsiteX456-158671" fmla="*/ 2204289 w 6006665"/>
                        <a:gd name="connsiteY456-158672" fmla="*/ 402226 h 3006470"/>
                        <a:gd name="connsiteX457-158673" fmla="*/ 2247466 w 6006665"/>
                        <a:gd name="connsiteY457-158674" fmla="*/ 397681 h 3006470"/>
                        <a:gd name="connsiteX458-158675" fmla="*/ 2317913 w 6006665"/>
                        <a:gd name="connsiteY458-158676" fmla="*/ 322690 h 3006470"/>
                        <a:gd name="connsiteX459-158677" fmla="*/ 2420183 w 6006665"/>
                        <a:gd name="connsiteY459-158678" fmla="*/ 304510 h 3006470"/>
                        <a:gd name="connsiteX460-158679" fmla="*/ 2429263 w 6006665"/>
                        <a:gd name="connsiteY460-158680" fmla="*/ 263606 h 3006470"/>
                        <a:gd name="connsiteX461-158681" fmla="*/ 2526979 w 6006665"/>
                        <a:gd name="connsiteY461-158682" fmla="*/ 252244 h 3006470"/>
                        <a:gd name="connsiteX462-158683" fmla="*/ 2528058 w 6006665"/>
                        <a:gd name="connsiteY462-158684" fmla="*/ 253503 h 3006470"/>
                        <a:gd name="connsiteX463-158685" fmla="*/ 2538886 w 6006665"/>
                        <a:gd name="connsiteY463-158686" fmla="*/ 252244 h 3006470"/>
                        <a:gd name="connsiteX464-158687" fmla="*/ 2560820 w 6006665"/>
                        <a:gd name="connsiteY464-158688" fmla="*/ 277833 h 3006470"/>
                        <a:gd name="connsiteX465-158689" fmla="*/ 2640602 w 6006665"/>
                        <a:gd name="connsiteY465-158690" fmla="*/ 202249 h 3006470"/>
                        <a:gd name="connsiteX466-158691" fmla="*/ 2652509 w 6006665"/>
                        <a:gd name="connsiteY466-158692" fmla="*/ 202249 h 3006470"/>
                        <a:gd name="connsiteX467-158693" fmla="*/ 2704231 w 6006665"/>
                        <a:gd name="connsiteY467-158694" fmla="*/ 202249 h 3006470"/>
                        <a:gd name="connsiteX468-158695" fmla="*/ 2715593 w 6006665"/>
                        <a:gd name="connsiteY468-158696" fmla="*/ 134075 h 3006470"/>
                        <a:gd name="connsiteX469-158697" fmla="*/ 2751953 w 6006665"/>
                        <a:gd name="connsiteY469-158698" fmla="*/ 68174 h 3006470"/>
                        <a:gd name="connsiteX470-158699" fmla="*/ 2838307 w 6006665"/>
                        <a:gd name="connsiteY470-158700" fmla="*/ 0 h 3006470"/>
                        <a:gd name="connsiteX0-158701" fmla="*/ 1791129 w 6006665"/>
                        <a:gd name="connsiteY0-158702" fmla="*/ 817622 h 3006470"/>
                        <a:gd name="connsiteX1-158703" fmla="*/ 1782156 w 6006665"/>
                        <a:gd name="connsiteY1-158704" fmla="*/ 881716 h 3006470"/>
                        <a:gd name="connsiteX2-158705" fmla="*/ 1809554 w 6006665"/>
                        <a:gd name="connsiteY2-158706" fmla="*/ 895415 h 3006470"/>
                        <a:gd name="connsiteX3-158707" fmla="*/ 1791129 w 6006665"/>
                        <a:gd name="connsiteY3-158708" fmla="*/ 817622 h 3006470"/>
                        <a:gd name="connsiteX4-158709" fmla="*/ 2838307 w 6006665"/>
                        <a:gd name="connsiteY4-158710" fmla="*/ 0 h 3006470"/>
                        <a:gd name="connsiteX5-158711" fmla="*/ 2844246 w 6006665"/>
                        <a:gd name="connsiteY5-158712" fmla="*/ 4711 h 3006470"/>
                        <a:gd name="connsiteX6-158713" fmla="*/ 2850213 w 6006665"/>
                        <a:gd name="connsiteY6-158714" fmla="*/ 0 h 3006470"/>
                        <a:gd name="connsiteX7-158715" fmla="*/ 2916115 w 6006665"/>
                        <a:gd name="connsiteY7-158716" fmla="*/ 52267 h 3006470"/>
                        <a:gd name="connsiteX8-158717" fmla="*/ 2861576 w 6006665"/>
                        <a:gd name="connsiteY8-158718" fmla="*/ 90899 h 3006470"/>
                        <a:gd name="connsiteX9-158719" fmla="*/ 2947929 w 6006665"/>
                        <a:gd name="connsiteY9-158720" fmla="*/ 118168 h 3006470"/>
                        <a:gd name="connsiteX10-158721" fmla="*/ 2957621 w 6006665"/>
                        <a:gd name="connsiteY10-158722" fmla="*/ 186006 h 3006470"/>
                        <a:gd name="connsiteX11-158723" fmla="*/ 2979199 w 6006665"/>
                        <a:gd name="connsiteY11-158724" fmla="*/ 161345 h 3006470"/>
                        <a:gd name="connsiteX12-158725" fmla="*/ 2991106 w 6006665"/>
                        <a:gd name="connsiteY12-158726" fmla="*/ 161345 h 3006470"/>
                        <a:gd name="connsiteX13-158727" fmla="*/ 3086005 w 6006665"/>
                        <a:gd name="connsiteY13-158728" fmla="*/ 161345 h 3006470"/>
                        <a:gd name="connsiteX14-158729" fmla="*/ 3097912 w 6006665"/>
                        <a:gd name="connsiteY14-158730" fmla="*/ 161345 h 3006470"/>
                        <a:gd name="connsiteX15-158731" fmla="*/ 3179721 w 6006665"/>
                        <a:gd name="connsiteY15-158732" fmla="*/ 236336 h 3006470"/>
                        <a:gd name="connsiteX16-158733" fmla="*/ 3211535 w 6006665"/>
                        <a:gd name="connsiteY16-158734" fmla="*/ 295420 h 3006470"/>
                        <a:gd name="connsiteX17-158735" fmla="*/ 3200173 w 6006665"/>
                        <a:gd name="connsiteY17-158736" fmla="*/ 370412 h 3006470"/>
                        <a:gd name="connsiteX18-158737" fmla="*/ 3161541 w 6006665"/>
                        <a:gd name="connsiteY18-158738" fmla="*/ 413589 h 3006470"/>
                        <a:gd name="connsiteX19-158739" fmla="*/ 3066097 w 6006665"/>
                        <a:gd name="connsiteY19-158740" fmla="*/ 488580 h 3006470"/>
                        <a:gd name="connsiteX20-158741" fmla="*/ 3034283 w 6006665"/>
                        <a:gd name="connsiteY20-158742" fmla="*/ 531757 h 3006470"/>
                        <a:gd name="connsiteX21-158743" fmla="*/ 3082005 w 6006665"/>
                        <a:gd name="connsiteY21-158744" fmla="*/ 547664 h 3006470"/>
                        <a:gd name="connsiteX22-158745" fmla="*/ 3129459 w 6006665"/>
                        <a:gd name="connsiteY22-158746" fmla="*/ 575345 h 3006470"/>
                        <a:gd name="connsiteX23-158747" fmla="*/ 3156451 w 6006665"/>
                        <a:gd name="connsiteY23-158748" fmla="*/ 552209 h 3006470"/>
                        <a:gd name="connsiteX24-158749" fmla="*/ 3158460 w 6006665"/>
                        <a:gd name="connsiteY24-158750" fmla="*/ 560693 h 3006470"/>
                        <a:gd name="connsiteX25-158751" fmla="*/ 3168359 w 6006665"/>
                        <a:gd name="connsiteY25-158752" fmla="*/ 552209 h 3006470"/>
                        <a:gd name="connsiteX26-158753" fmla="*/ 3184984 w 6006665"/>
                        <a:gd name="connsiteY26-158754" fmla="*/ 622402 h 3006470"/>
                        <a:gd name="connsiteX27-158755" fmla="*/ 3192811 w 6006665"/>
                        <a:gd name="connsiteY27-158756" fmla="*/ 606748 h 3006470"/>
                        <a:gd name="connsiteX28-158757" fmla="*/ 3251895 w 6006665"/>
                        <a:gd name="connsiteY28-158758" fmla="*/ 586296 h 3006470"/>
                        <a:gd name="connsiteX29-158759" fmla="*/ 3259833 w 6006665"/>
                        <a:gd name="connsiteY29-158760" fmla="*/ 587670 h 3006470"/>
                        <a:gd name="connsiteX30-158761" fmla="*/ 3263802 w 6006665"/>
                        <a:gd name="connsiteY30-158762" fmla="*/ 586296 h 3006470"/>
                        <a:gd name="connsiteX31-158763" fmla="*/ 3381970 w 6006665"/>
                        <a:gd name="connsiteY31-158764" fmla="*/ 606748 h 3006470"/>
                        <a:gd name="connsiteX32-158765" fmla="*/ 3388787 w 6006665"/>
                        <a:gd name="connsiteY32-158766" fmla="*/ 665832 h 3006470"/>
                        <a:gd name="connsiteX33-158767" fmla="*/ 3531529 w 6006665"/>
                        <a:gd name="connsiteY33-158768" fmla="*/ 686823 h 3006470"/>
                        <a:gd name="connsiteX34-158769" fmla="*/ 3538225 w 6006665"/>
                        <a:gd name="connsiteY34-158770" fmla="*/ 590841 h 3006470"/>
                        <a:gd name="connsiteX35-158771" fmla="*/ 3549910 w 6006665"/>
                        <a:gd name="connsiteY35-158772" fmla="*/ 594028 h 3006470"/>
                        <a:gd name="connsiteX36-158773" fmla="*/ 3550132 w 6006665"/>
                        <a:gd name="connsiteY36-158774" fmla="*/ 590841 h 3006470"/>
                        <a:gd name="connsiteX37-158775" fmla="*/ 3625123 w 6006665"/>
                        <a:gd name="connsiteY37-158776" fmla="*/ 611293 h 3006470"/>
                        <a:gd name="connsiteX38-158777" fmla="*/ 3672301 w 6006665"/>
                        <a:gd name="connsiteY38-158778" fmla="*/ 611293 h 3006470"/>
                        <a:gd name="connsiteX39-158779" fmla="*/ 3684207 w 6006665"/>
                        <a:gd name="connsiteY39-158780" fmla="*/ 611293 h 3006470"/>
                        <a:gd name="connsiteX40-158781" fmla="*/ 3743291 w 6006665"/>
                        <a:gd name="connsiteY40-158782" fmla="*/ 677194 h 3006470"/>
                        <a:gd name="connsiteX41-158783" fmla="*/ 3759199 w 6006665"/>
                        <a:gd name="connsiteY41-158784" fmla="*/ 756731 h 3006470"/>
                        <a:gd name="connsiteX42-158785" fmla="*/ 3738747 w 6006665"/>
                        <a:gd name="connsiteY42-158786" fmla="*/ 806725 h 3006470"/>
                        <a:gd name="connsiteX43-158787" fmla="*/ 3786469 w 6006665"/>
                        <a:gd name="connsiteY43-158788" fmla="*/ 897623 h 3006470"/>
                        <a:gd name="connsiteX44-158789" fmla="*/ 3835603 w 6006665"/>
                        <a:gd name="connsiteY44-158790" fmla="*/ 933529 h 3006470"/>
                        <a:gd name="connsiteX45-158791" fmla="*/ 3865460 w 6006665"/>
                        <a:gd name="connsiteY45-158792" fmla="*/ 822632 h 3006470"/>
                        <a:gd name="connsiteX46-158793" fmla="*/ 3875077 w 6006665"/>
                        <a:gd name="connsiteY46-158794" fmla="*/ 831139 h 3006470"/>
                        <a:gd name="connsiteX47-158795" fmla="*/ 3877367 w 6006665"/>
                        <a:gd name="connsiteY47-158796" fmla="*/ 822632 h 3006470"/>
                        <a:gd name="connsiteX48-158797" fmla="*/ 3932151 w 6006665"/>
                        <a:gd name="connsiteY48-158798" fmla="*/ 871095 h 3006470"/>
                        <a:gd name="connsiteX49-158799" fmla="*/ 3988173 w 6006665"/>
                        <a:gd name="connsiteY49-158800" fmla="*/ 843084 h 3006470"/>
                        <a:gd name="connsiteX50-158801" fmla="*/ 3993852 w 6006665"/>
                        <a:gd name="connsiteY50-158802" fmla="*/ 846199 h 3006470"/>
                        <a:gd name="connsiteX51-158803" fmla="*/ 4000080 w 6006665"/>
                        <a:gd name="connsiteY51-158804" fmla="*/ 843084 h 3006470"/>
                        <a:gd name="connsiteX52-158805" fmla="*/ 4062426 w 6006665"/>
                        <a:gd name="connsiteY52-158806" fmla="*/ 877274 h 3006470"/>
                        <a:gd name="connsiteX53-158807" fmla="*/ 4085889 w 6006665"/>
                        <a:gd name="connsiteY53-158808" fmla="*/ 849902 h 3006470"/>
                        <a:gd name="connsiteX54-158809" fmla="*/ 4095563 w 6006665"/>
                        <a:gd name="connsiteY54-158810" fmla="*/ 852506 h 3006470"/>
                        <a:gd name="connsiteX55-158811" fmla="*/ 4097796 w 6006665"/>
                        <a:gd name="connsiteY55-158812" fmla="*/ 849902 h 3006470"/>
                        <a:gd name="connsiteX56-158813" fmla="*/ 4144150 w 6006665"/>
                        <a:gd name="connsiteY56-158814" fmla="*/ 862382 h 3006470"/>
                        <a:gd name="connsiteX57-158815" fmla="*/ 4117703 w 6006665"/>
                        <a:gd name="connsiteY57-158816" fmla="*/ 752186 h 3006470"/>
                        <a:gd name="connsiteX58-158817" fmla="*/ 4165425 w 6006665"/>
                        <a:gd name="connsiteY58-158818" fmla="*/ 697647 h 3006470"/>
                        <a:gd name="connsiteX59-158819" fmla="*/ 4175231 w 6006665"/>
                        <a:gd name="connsiteY59-158820" fmla="*/ 700048 h 3006470"/>
                        <a:gd name="connsiteX60-158821" fmla="*/ 4177332 w 6006665"/>
                        <a:gd name="connsiteY60-158822" fmla="*/ 697647 h 3006470"/>
                        <a:gd name="connsiteX61-158823" fmla="*/ 4511384 w 6006665"/>
                        <a:gd name="connsiteY61-158824" fmla="*/ 779455 h 3006470"/>
                        <a:gd name="connsiteX62-158825" fmla="*/ 4543199 w 6006665"/>
                        <a:gd name="connsiteY62-158826" fmla="*/ 849902 h 3006470"/>
                        <a:gd name="connsiteX63-158827" fmla="*/ 4639242 w 6006665"/>
                        <a:gd name="connsiteY63-158828" fmla="*/ 932544 h 3006470"/>
                        <a:gd name="connsiteX64-158829" fmla="*/ 4774445 w 6006665"/>
                        <a:gd name="connsiteY64-158830" fmla="*/ 913531 h 3006470"/>
                        <a:gd name="connsiteX65-158831" fmla="*/ 4778496 w 6006665"/>
                        <a:gd name="connsiteY65-158832" fmla="*/ 914635 h 3006470"/>
                        <a:gd name="connsiteX66-158833" fmla="*/ 4786352 w 6006665"/>
                        <a:gd name="connsiteY66-158834" fmla="*/ 913531 h 3006470"/>
                        <a:gd name="connsiteX67-158835" fmla="*/ 4861343 w 6006665"/>
                        <a:gd name="connsiteY67-158836" fmla="*/ 933983 h 3006470"/>
                        <a:gd name="connsiteX68-158837" fmla="*/ 4893158 w 6006665"/>
                        <a:gd name="connsiteY68-158838" fmla="*/ 977160 h 3006470"/>
                        <a:gd name="connsiteX69-158839" fmla="*/ 4888613 w 6006665"/>
                        <a:gd name="connsiteY69-158840" fmla="*/ 1058968 h 3006470"/>
                        <a:gd name="connsiteX70-158841" fmla="*/ 4927677 w 6006665"/>
                        <a:gd name="connsiteY70-158842" fmla="*/ 1083640 h 3006470"/>
                        <a:gd name="connsiteX71-158843" fmla="*/ 4967605 w 6006665"/>
                        <a:gd name="connsiteY71-158844" fmla="*/ 1070331 h 3006470"/>
                        <a:gd name="connsiteX72-158845" fmla="*/ 5038051 w 6006665"/>
                        <a:gd name="connsiteY72-158846" fmla="*/ 1063513 h 3006470"/>
                        <a:gd name="connsiteX73-158847" fmla="*/ 5040730 w 6006665"/>
                        <a:gd name="connsiteY73-158848" fmla="*/ 1064406 h 3006470"/>
                        <a:gd name="connsiteX74-158849" fmla="*/ 5049958 w 6006665"/>
                        <a:gd name="connsiteY74-158850" fmla="*/ 1063513 h 3006470"/>
                        <a:gd name="connsiteX75-158851" fmla="*/ 5114249 w 6006665"/>
                        <a:gd name="connsiteY75-158852" fmla="*/ 1084944 h 3006470"/>
                        <a:gd name="connsiteX76-158853" fmla="*/ 5176671 w 6006665"/>
                        <a:gd name="connsiteY76-158854" fmla="*/ 1074876 h 3006470"/>
                        <a:gd name="connsiteX77-158855" fmla="*/ 5177801 w 6006665"/>
                        <a:gd name="connsiteY77-158856" fmla="*/ 1076614 h 3006470"/>
                        <a:gd name="connsiteX78-158857" fmla="*/ 5188578 w 6006665"/>
                        <a:gd name="connsiteY78-158858" fmla="*/ 1074876 h 3006470"/>
                        <a:gd name="connsiteX79-158859" fmla="*/ 5243719 w 6006665"/>
                        <a:gd name="connsiteY79-158860" fmla="*/ 1159707 h 3006470"/>
                        <a:gd name="connsiteX80-158861" fmla="*/ 5283477 w 6006665"/>
                        <a:gd name="connsiteY80-158862" fmla="*/ 1129415 h 3006470"/>
                        <a:gd name="connsiteX81-158863" fmla="*/ 5258480 w 6006665"/>
                        <a:gd name="connsiteY81-158864" fmla="*/ 1063513 h 3006470"/>
                        <a:gd name="connsiteX82-158865" fmla="*/ 5267570 w 6006665"/>
                        <a:gd name="connsiteY82-158866" fmla="*/ 1015792 h 3006470"/>
                        <a:gd name="connsiteX83-158867" fmla="*/ 5278896 w 6006665"/>
                        <a:gd name="connsiteY83-158868" fmla="*/ 1018841 h 3006470"/>
                        <a:gd name="connsiteX84-158869" fmla="*/ 5279477 w 6006665"/>
                        <a:gd name="connsiteY84-158870" fmla="*/ 1015792 h 3006470"/>
                        <a:gd name="connsiteX85-158871" fmla="*/ 5395510 w 6006665"/>
                        <a:gd name="connsiteY85-158872" fmla="*/ 1047031 h 3006470"/>
                        <a:gd name="connsiteX86-158873" fmla="*/ 5463001 w 6006665"/>
                        <a:gd name="connsiteY86-158874" fmla="*/ 1043061 h 3006470"/>
                        <a:gd name="connsiteX87-158875" fmla="*/ 5464386 w 6006665"/>
                        <a:gd name="connsiteY87-158876" fmla="*/ 1043680 h 3006470"/>
                        <a:gd name="connsiteX88-158877" fmla="*/ 5474909 w 6006665"/>
                        <a:gd name="connsiteY88-158878" fmla="*/ 1043061 h 3006470"/>
                        <a:gd name="connsiteX89-158879" fmla="*/ 5581715 w 6006665"/>
                        <a:gd name="connsiteY89-158880" fmla="*/ 1090783 h 3006470"/>
                        <a:gd name="connsiteX90-158881" fmla="*/ 5633981 w 6006665"/>
                        <a:gd name="connsiteY90-158882" fmla="*/ 1133960 h 3006470"/>
                        <a:gd name="connsiteX91-158883" fmla="*/ 5720335 w 6006665"/>
                        <a:gd name="connsiteY91-158884" fmla="*/ 1213496 h 3006470"/>
                        <a:gd name="connsiteX92-158885" fmla="*/ 5822595 w 6006665"/>
                        <a:gd name="connsiteY92-158886" fmla="*/ 1311212 h 3006470"/>
                        <a:gd name="connsiteX93-158887" fmla="*/ 5818051 w 6006665"/>
                        <a:gd name="connsiteY93-158888" fmla="*/ 1365751 h 3006470"/>
                        <a:gd name="connsiteX94-158889" fmla="*/ 5825679 w 6006665"/>
                        <a:gd name="connsiteY94-158890" fmla="*/ 1373379 h 3006470"/>
                        <a:gd name="connsiteX95-158891" fmla="*/ 5822051 w 6006665"/>
                        <a:gd name="connsiteY95-158892" fmla="*/ 1322574 h 3006470"/>
                        <a:gd name="connsiteX96-158893" fmla="*/ 5834092 w 6006665"/>
                        <a:gd name="connsiteY96-158894" fmla="*/ 1324447 h 3006470"/>
                        <a:gd name="connsiteX97-158895" fmla="*/ 5833958 w 6006665"/>
                        <a:gd name="connsiteY97-158896" fmla="*/ 1322574 h 3006470"/>
                        <a:gd name="connsiteX98-158897" fmla="*/ 5936219 w 6006665"/>
                        <a:gd name="connsiteY98-158898" fmla="*/ 1338481 h 3006470"/>
                        <a:gd name="connsiteX99-158899" fmla="*/ 6006665 w 6006665"/>
                        <a:gd name="connsiteY99-158900" fmla="*/ 1418018 h 3006470"/>
                        <a:gd name="connsiteX100-158901" fmla="*/ 5968033 w 6006665"/>
                        <a:gd name="connsiteY100-158902" fmla="*/ 1456650 h 3006470"/>
                        <a:gd name="connsiteX101-158903" fmla="*/ 5908949 w 6006665"/>
                        <a:gd name="connsiteY101-158904" fmla="*/ 1468012 h 3006470"/>
                        <a:gd name="connsiteX102-158905" fmla="*/ 5908949 w 6006665"/>
                        <a:gd name="connsiteY102-158906" fmla="*/ 1554366 h 3006470"/>
                        <a:gd name="connsiteX103-158907" fmla="*/ 5893042 w 6006665"/>
                        <a:gd name="connsiteY103-158908" fmla="*/ 1570273 h 3006470"/>
                        <a:gd name="connsiteX104-158909" fmla="*/ 5881135 w 6006665"/>
                        <a:gd name="connsiteY104-158910" fmla="*/ 1570273 h 3006470"/>
                        <a:gd name="connsiteX105-158911" fmla="*/ 5861227 w 6006665"/>
                        <a:gd name="connsiteY105-158912" fmla="*/ 1570273 h 3006470"/>
                        <a:gd name="connsiteX106-158913" fmla="*/ 5849321 w 6006665"/>
                        <a:gd name="connsiteY106-158914" fmla="*/ 1570273 h 3006470"/>
                        <a:gd name="connsiteX107-158915" fmla="*/ 5817506 w 6006665"/>
                        <a:gd name="connsiteY107-158916" fmla="*/ 1536186 h 3006470"/>
                        <a:gd name="connsiteX108-158917" fmla="*/ 5767511 w 6006665"/>
                        <a:gd name="connsiteY108-158918" fmla="*/ 1511189 h 3006470"/>
                        <a:gd name="connsiteX109-158919" fmla="*/ 5762967 w 6006665"/>
                        <a:gd name="connsiteY109-158920" fmla="*/ 1477102 h 3006470"/>
                        <a:gd name="connsiteX110-158921" fmla="*/ 5729132 w 6006665"/>
                        <a:gd name="connsiteY110-158922" fmla="*/ 1463170 h 3006470"/>
                        <a:gd name="connsiteX111-158923" fmla="*/ 5695337 w 6006665"/>
                        <a:gd name="connsiteY111-158924" fmla="*/ 1472557 h 3006470"/>
                        <a:gd name="connsiteX112-158925" fmla="*/ 5693366 w 6006665"/>
                        <a:gd name="connsiteY112-158926" fmla="*/ 1469797 h 3006470"/>
                        <a:gd name="connsiteX113-158927" fmla="*/ 5683431 w 6006665"/>
                        <a:gd name="connsiteY113-158928" fmla="*/ 1472557 h 3006470"/>
                        <a:gd name="connsiteX114-158929" fmla="*/ 5660706 w 6006665"/>
                        <a:gd name="connsiteY114-158930" fmla="*/ 1440742 h 3006470"/>
                        <a:gd name="connsiteX115-158931" fmla="*/ 5669644 w 6006665"/>
                        <a:gd name="connsiteY115-158932" fmla="*/ 1415717 h 3006470"/>
                        <a:gd name="connsiteX116-158933" fmla="*/ 5640799 w 6006665"/>
                        <a:gd name="connsiteY116-158934" fmla="*/ 1429380 h 3006470"/>
                        <a:gd name="connsiteX117-158935" fmla="*/ 5656705 w 6006665"/>
                        <a:gd name="connsiteY117-158936" fmla="*/ 1472557 h 3006470"/>
                        <a:gd name="connsiteX118-158937" fmla="*/ 5633981 w 6006665"/>
                        <a:gd name="connsiteY118-158938" fmla="*/ 1511189 h 3006470"/>
                        <a:gd name="connsiteX119-158939" fmla="*/ 5586259 w 6006665"/>
                        <a:gd name="connsiteY119-158940" fmla="*/ 1547548 h 3006470"/>
                        <a:gd name="connsiteX120-158941" fmla="*/ 5575676 w 6006665"/>
                        <a:gd name="connsiteY120-158942" fmla="*/ 1546540 h 3006470"/>
                        <a:gd name="connsiteX121-158943" fmla="*/ 5574353 w 6006665"/>
                        <a:gd name="connsiteY121-158944" fmla="*/ 1547548 h 3006470"/>
                        <a:gd name="connsiteX122-158945" fmla="*/ 5539436 w 6006665"/>
                        <a:gd name="connsiteY122-158946" fmla="*/ 1544223 h 3006470"/>
                        <a:gd name="connsiteX123-158947" fmla="*/ 5570352 w 6006665"/>
                        <a:gd name="connsiteY123-158948" fmla="*/ 1586180 h 3006470"/>
                        <a:gd name="connsiteX124-158949" fmla="*/ 5593077 w 6006665"/>
                        <a:gd name="connsiteY124-158950" fmla="*/ 1649809 h 3006470"/>
                        <a:gd name="connsiteX125-158951" fmla="*/ 5608984 w 6006665"/>
                        <a:gd name="connsiteY125-158952" fmla="*/ 1677079 h 3006470"/>
                        <a:gd name="connsiteX126-158953" fmla="*/ 5613529 w 6006665"/>
                        <a:gd name="connsiteY126-158954" fmla="*/ 1708893 h 3006470"/>
                        <a:gd name="connsiteX127-158955" fmla="*/ 5608984 w 6006665"/>
                        <a:gd name="connsiteY127-158956" fmla="*/ 1731618 h 3006470"/>
                        <a:gd name="connsiteX128-158957" fmla="*/ 5597799 w 6006665"/>
                        <a:gd name="connsiteY128-158958" fmla="*/ 1728009 h 3006470"/>
                        <a:gd name="connsiteX129-158959" fmla="*/ 5597077 w 6006665"/>
                        <a:gd name="connsiteY129-158960" fmla="*/ 1731618 h 3006470"/>
                        <a:gd name="connsiteX130-158961" fmla="*/ 5534271 w 6006665"/>
                        <a:gd name="connsiteY130-158962" fmla="*/ 1711358 h 3006470"/>
                        <a:gd name="connsiteX131-158963" fmla="*/ 5436277 w 6006665"/>
                        <a:gd name="connsiteY131-158964" fmla="*/ 1767977 h 3006470"/>
                        <a:gd name="connsiteX132-158965" fmla="*/ 5397645 w 6006665"/>
                        <a:gd name="connsiteY132-158966" fmla="*/ 1779340 h 3006470"/>
                        <a:gd name="connsiteX133-158967" fmla="*/ 5345378 w 6006665"/>
                        <a:gd name="connsiteY133-158968" fmla="*/ 1833879 h 3006470"/>
                        <a:gd name="connsiteX134-158969" fmla="*/ 5290839 w 6006665"/>
                        <a:gd name="connsiteY134-158970" fmla="*/ 1881600 h 3006470"/>
                        <a:gd name="connsiteX135-158971" fmla="*/ 5274932 w 6006665"/>
                        <a:gd name="connsiteY135-158972" fmla="*/ 1913415 h 3006470"/>
                        <a:gd name="connsiteX136-158973" fmla="*/ 5267238 w 6006665"/>
                        <a:gd name="connsiteY136-158974" fmla="*/ 1904988 h 3006470"/>
                        <a:gd name="connsiteX137-158975" fmla="*/ 5263025 w 6006665"/>
                        <a:gd name="connsiteY137-158976" fmla="*/ 1913415 h 3006470"/>
                        <a:gd name="connsiteX138-158977" fmla="*/ 5219538 w 6006665"/>
                        <a:gd name="connsiteY138-158978" fmla="*/ 1865787 h 3006470"/>
                        <a:gd name="connsiteX139-158979" fmla="*/ 5129494 w 6006665"/>
                        <a:gd name="connsiteY139-158980" fmla="*/ 1920232 h 3006470"/>
                        <a:gd name="connsiteX140-158981" fmla="*/ 5126389 w 6006665"/>
                        <a:gd name="connsiteY140-158982" fmla="*/ 1914910 h 3006470"/>
                        <a:gd name="connsiteX141-158983" fmla="*/ 5117587 w 6006665"/>
                        <a:gd name="connsiteY141-158984" fmla="*/ 1920232 h 3006470"/>
                        <a:gd name="connsiteX142-158985" fmla="*/ 5105544 w 6006665"/>
                        <a:gd name="connsiteY142-158986" fmla="*/ 1899586 h 3006470"/>
                        <a:gd name="connsiteX143-158987" fmla="*/ 5074955 w 6006665"/>
                        <a:gd name="connsiteY143-158988" fmla="*/ 1924777 h 3006470"/>
                        <a:gd name="connsiteX144-158989" fmla="*/ 5065718 w 6006665"/>
                        <a:gd name="connsiteY144-158990" fmla="*/ 1922578 h 3006470"/>
                        <a:gd name="connsiteX145-158991" fmla="*/ 5063048 w 6006665"/>
                        <a:gd name="connsiteY145-158992" fmla="*/ 1924777 h 3006470"/>
                        <a:gd name="connsiteX146-158993" fmla="*/ 5026594 w 6006665"/>
                        <a:gd name="connsiteY146-158994" fmla="*/ 1916098 h 3006470"/>
                        <a:gd name="connsiteX147-158995" fmla="*/ 5015871 w 6006665"/>
                        <a:gd name="connsiteY147-158996" fmla="*/ 1961137 h 3006470"/>
                        <a:gd name="connsiteX148-158997" fmla="*/ 4974967 w 6006665"/>
                        <a:gd name="connsiteY148-158998" fmla="*/ 2027038 h 3006470"/>
                        <a:gd name="connsiteX149-158999" fmla="*/ 4974967 w 6006665"/>
                        <a:gd name="connsiteY149-159000" fmla="*/ 2058853 h 3006470"/>
                        <a:gd name="connsiteX150-159001" fmla="*/ 5015871 w 6006665"/>
                        <a:gd name="connsiteY150-159002" fmla="*/ 2074760 h 3006470"/>
                        <a:gd name="connsiteX151-159003" fmla="*/ 5011326 w 6006665"/>
                        <a:gd name="connsiteY151-159004" fmla="*/ 2172476 h 3006470"/>
                        <a:gd name="connsiteX152-159005" fmla="*/ 4999419 w 6006665"/>
                        <a:gd name="connsiteY152-159006" fmla="*/ 2172476 h 3006470"/>
                        <a:gd name="connsiteX153-159007" fmla="*/ 4974967 w 6006665"/>
                        <a:gd name="connsiteY153-159008" fmla="*/ 2172476 h 3006470"/>
                        <a:gd name="connsiteX154-159009" fmla="*/ 4963605 w 6006665"/>
                        <a:gd name="connsiteY154-159010" fmla="*/ 2224742 h 3006470"/>
                        <a:gd name="connsiteX155-159011" fmla="*/ 4974967 w 6006665"/>
                        <a:gd name="connsiteY155-159012" fmla="*/ 2252012 h 3006470"/>
                        <a:gd name="connsiteX156-159013" fmla="*/ 4909065 w 6006665"/>
                        <a:gd name="connsiteY156-159014" fmla="*/ 2286099 h 3006470"/>
                        <a:gd name="connsiteX157-159015" fmla="*/ 4897703 w 6006665"/>
                        <a:gd name="connsiteY157-159016" fmla="*/ 2354273 h 3006470"/>
                        <a:gd name="connsiteX158-159017" fmla="*/ 4845437 w 6006665"/>
                        <a:gd name="connsiteY158-159018" fmla="*/ 2370180 h 3006470"/>
                        <a:gd name="connsiteX159-159019" fmla="*/ 4834074 w 6006665"/>
                        <a:gd name="connsiteY159-159020" fmla="*/ 2429264 h 3006470"/>
                        <a:gd name="connsiteX160-159021" fmla="*/ 4779535 w 6006665"/>
                        <a:gd name="connsiteY160-159022" fmla="*/ 2488348 h 3006470"/>
                        <a:gd name="connsiteX161-159023" fmla="*/ 4777225 w 6006665"/>
                        <a:gd name="connsiteY161-159024" fmla="*/ 2477952 h 3006470"/>
                        <a:gd name="connsiteX162-159025" fmla="*/ 4767628 w 6006665"/>
                        <a:gd name="connsiteY162-159026" fmla="*/ 2488348 h 3006470"/>
                        <a:gd name="connsiteX163-159027" fmla="*/ 4758538 w 6006665"/>
                        <a:gd name="connsiteY163-159028" fmla="*/ 2447444 h 3006470"/>
                        <a:gd name="connsiteX164-159029" fmla="*/ 4742631 w 6006665"/>
                        <a:gd name="connsiteY164-159030" fmla="*/ 2361090 h 3006470"/>
                        <a:gd name="connsiteX165-159031" fmla="*/ 4715361 w 6006665"/>
                        <a:gd name="connsiteY165-159032" fmla="*/ 2220198 h 3006470"/>
                        <a:gd name="connsiteX166-159033" fmla="*/ 4735813 w 6006665"/>
                        <a:gd name="connsiteY166-159034" fmla="*/ 2129299 h 3006470"/>
                        <a:gd name="connsiteX167-159035" fmla="*/ 4767628 w 6006665"/>
                        <a:gd name="connsiteY167-159036" fmla="*/ 2086122 h 3006470"/>
                        <a:gd name="connsiteX168-159037" fmla="*/ 4767628 w 6006665"/>
                        <a:gd name="connsiteY168-159038" fmla="*/ 2058853 h 3006470"/>
                        <a:gd name="connsiteX169-159039" fmla="*/ 4826712 w 6006665"/>
                        <a:gd name="connsiteY169-159040" fmla="*/ 2042945 h 3006470"/>
                        <a:gd name="connsiteX170-159041" fmla="*/ 4892613 w 6006665"/>
                        <a:gd name="connsiteY170-159042" fmla="*/ 1952047 h 3006470"/>
                        <a:gd name="connsiteX171-159043" fmla="*/ 4956243 w 6006665"/>
                        <a:gd name="connsiteY171-159044" fmla="*/ 1877056 h 3006470"/>
                        <a:gd name="connsiteX172-159045" fmla="*/ 5022143 w 6006665"/>
                        <a:gd name="connsiteY172-159046" fmla="*/ 1817971 h 3006470"/>
                        <a:gd name="connsiteX173-159047" fmla="*/ 5046694 w 6006665"/>
                        <a:gd name="connsiteY173-159048" fmla="*/ 1710844 h 3006470"/>
                        <a:gd name="connsiteX174-159049" fmla="*/ 5015871 w 6006665"/>
                        <a:gd name="connsiteY174-159050" fmla="*/ 1715711 h 3006470"/>
                        <a:gd name="connsiteX175-159051" fmla="*/ 4995419 w 6006665"/>
                        <a:gd name="connsiteY175-159052" fmla="*/ 1779340 h 3006470"/>
                        <a:gd name="connsiteX176-159053" fmla="*/ 4904521 w 6006665"/>
                        <a:gd name="connsiteY176-159054" fmla="*/ 1865693 h 3006470"/>
                        <a:gd name="connsiteX177-159055" fmla="*/ 4901708 w 6006665"/>
                        <a:gd name="connsiteY177-159056" fmla="*/ 1857053 h 3006470"/>
                        <a:gd name="connsiteX178-159057" fmla="*/ 4892613 w 6006665"/>
                        <a:gd name="connsiteY178-159058" fmla="*/ 1865693 h 3006470"/>
                        <a:gd name="connsiteX179-159059" fmla="*/ 4861835 w 6006665"/>
                        <a:gd name="connsiteY179-159060" fmla="*/ 1771159 h 3006470"/>
                        <a:gd name="connsiteX180-159061" fmla="*/ 4779535 w 6006665"/>
                        <a:gd name="connsiteY180-159062" fmla="*/ 1795247 h 3006470"/>
                        <a:gd name="connsiteX181-159063" fmla="*/ 4684091 w 6006665"/>
                        <a:gd name="connsiteY181-159064" fmla="*/ 1920232 h 3006470"/>
                        <a:gd name="connsiteX182-159065" fmla="*/ 4715906 w 6006665"/>
                        <a:gd name="connsiteY182-159066" fmla="*/ 1967954 h 3006470"/>
                        <a:gd name="connsiteX183-159067" fmla="*/ 4636369 w 6006665"/>
                        <a:gd name="connsiteY183-159068" fmla="*/ 1983861 h 3006470"/>
                        <a:gd name="connsiteX184-159069" fmla="*/ 4577285 w 6006665"/>
                        <a:gd name="connsiteY184-159070" fmla="*/ 1988406 h 3006470"/>
                        <a:gd name="connsiteX185-159071" fmla="*/ 4577373 w 6006665"/>
                        <a:gd name="connsiteY185-159072" fmla="*/ 1987484 h 3006470"/>
                        <a:gd name="connsiteX186-159073" fmla="*/ 4565379 w 6006665"/>
                        <a:gd name="connsiteY186-159074" fmla="*/ 1988406 h 3006470"/>
                        <a:gd name="connsiteX187-159075" fmla="*/ 4569923 w 6006665"/>
                        <a:gd name="connsiteY187-159076" fmla="*/ 1940685 h 3006470"/>
                        <a:gd name="connsiteX188-159077" fmla="*/ 4520081 w 6006665"/>
                        <a:gd name="connsiteY188-159078" fmla="*/ 1931099 h 3006470"/>
                        <a:gd name="connsiteX189-159079" fmla="*/ 4475025 w 6006665"/>
                        <a:gd name="connsiteY189-159080" fmla="*/ 1961137 h 3006470"/>
                        <a:gd name="connsiteX190-159081" fmla="*/ 4464394 w 6006665"/>
                        <a:gd name="connsiteY190-159082" fmla="*/ 1960286 h 3006470"/>
                        <a:gd name="connsiteX191-159083" fmla="*/ 4463118 w 6006665"/>
                        <a:gd name="connsiteY191-159084" fmla="*/ 1961137 h 3006470"/>
                        <a:gd name="connsiteX192-159085" fmla="*/ 4357637 w 6006665"/>
                        <a:gd name="connsiteY192-159086" fmla="*/ 1952698 h 3006470"/>
                        <a:gd name="connsiteX193-159087" fmla="*/ 4243233 w 6006665"/>
                        <a:gd name="connsiteY193-159088" fmla="*/ 1972499 h 3006470"/>
                        <a:gd name="connsiteX194-159089" fmla="*/ 4125065 w 6006665"/>
                        <a:gd name="connsiteY194-159090" fmla="*/ 2106574 h 3006470"/>
                        <a:gd name="connsiteX195-159091" fmla="*/ 3984173 w 6006665"/>
                        <a:gd name="connsiteY195-159092" fmla="*/ 2263374 h 3006470"/>
                        <a:gd name="connsiteX196-159093" fmla="*/ 4038712 w 6006665"/>
                        <a:gd name="connsiteY196-159094" fmla="*/ 2267919 h 3006470"/>
                        <a:gd name="connsiteX197-159095" fmla="*/ 4059164 w 6006665"/>
                        <a:gd name="connsiteY197-159096" fmla="*/ 2311096 h 3006470"/>
                        <a:gd name="connsiteX198-159097" fmla="*/ 4087782 w 6006665"/>
                        <a:gd name="connsiteY198-159098" fmla="*/ 2319513 h 3006470"/>
                        <a:gd name="connsiteX199-159099" fmla="*/ 4106341 w 6006665"/>
                        <a:gd name="connsiteY199-159100" fmla="*/ 2290644 h 3006470"/>
                        <a:gd name="connsiteX200-159101" fmla="*/ 4117411 w 6006665"/>
                        <a:gd name="connsiteY200-159102" fmla="*/ 2291946 h 3006470"/>
                        <a:gd name="connsiteX201-159103" fmla="*/ 4118248 w 6006665"/>
                        <a:gd name="connsiteY201-159104" fmla="*/ 2290644 h 3006470"/>
                        <a:gd name="connsiteX202-159105" fmla="*/ 4156880 w 6006665"/>
                        <a:gd name="connsiteY202-159106" fmla="*/ 2295189 h 3006470"/>
                        <a:gd name="connsiteX203-159107" fmla="*/ 4211419 w 6006665"/>
                        <a:gd name="connsiteY203-159108" fmla="*/ 2365635 h 3006470"/>
                        <a:gd name="connsiteX204-159109" fmla="*/ 4215964 w 6006665"/>
                        <a:gd name="connsiteY204-159110" fmla="*/ 2413357 h 3006470"/>
                        <a:gd name="connsiteX205-159111" fmla="*/ 4184149 w 6006665"/>
                        <a:gd name="connsiteY205-159112" fmla="*/ 2472441 h 3006470"/>
                        <a:gd name="connsiteX206-159113" fmla="*/ 4177332 w 6006665"/>
                        <a:gd name="connsiteY206-159114" fmla="*/ 2542887 h 3006470"/>
                        <a:gd name="connsiteX207-159115" fmla="*/ 4161425 w 6006665"/>
                        <a:gd name="connsiteY207-159116" fmla="*/ 2629241 h 3006470"/>
                        <a:gd name="connsiteX208-159117" fmla="*/ 4109158 w 6006665"/>
                        <a:gd name="connsiteY208-159118" fmla="*/ 2708777 h 3006470"/>
                        <a:gd name="connsiteX209-159119" fmla="*/ 4097796 w 6006665"/>
                        <a:gd name="connsiteY209-159120" fmla="*/ 2747409 h 3006470"/>
                        <a:gd name="connsiteX210-159121" fmla="*/ 4043257 w 6006665"/>
                        <a:gd name="connsiteY210-159122" fmla="*/ 2806493 h 3006470"/>
                        <a:gd name="connsiteX211-159123" fmla="*/ 3995535 w 6006665"/>
                        <a:gd name="connsiteY211-159124" fmla="*/ 2865577 h 3006470"/>
                        <a:gd name="connsiteX212-159125" fmla="*/ 3975083 w 6006665"/>
                        <a:gd name="connsiteY212-159126" fmla="*/ 2897392 h 3006470"/>
                        <a:gd name="connsiteX213-159127" fmla="*/ 3925089 w 6006665"/>
                        <a:gd name="connsiteY213-159128" fmla="*/ 2924661 h 3006470"/>
                        <a:gd name="connsiteX214-159129" fmla="*/ 3913182 w 6006665"/>
                        <a:gd name="connsiteY214-159130" fmla="*/ 2924661 h 3006470"/>
                        <a:gd name="connsiteX215-159131" fmla="*/ 3904637 w 6006665"/>
                        <a:gd name="connsiteY215-159132" fmla="*/ 2924661 h 3006470"/>
                        <a:gd name="connsiteX216-159133" fmla="*/ 3892729 w 6006665"/>
                        <a:gd name="connsiteY216-159134" fmla="*/ 2924661 h 3006470"/>
                        <a:gd name="connsiteX217-159135" fmla="*/ 3871063 w 6006665"/>
                        <a:gd name="connsiteY217-159136" fmla="*/ 2908412 h 3006470"/>
                        <a:gd name="connsiteX218-159137" fmla="*/ 3829645 w 6006665"/>
                        <a:gd name="connsiteY218-159138" fmla="*/ 2936024 h 3006470"/>
                        <a:gd name="connsiteX219-159139" fmla="*/ 3822828 w 6006665"/>
                        <a:gd name="connsiteY219-159140" fmla="*/ 2956476 h 3006470"/>
                        <a:gd name="connsiteX220-159141" fmla="*/ 3818283 w 6006665"/>
                        <a:gd name="connsiteY220-159142" fmla="*/ 2947386 h 3006470"/>
                        <a:gd name="connsiteX221-159143" fmla="*/ 3818283 w 6006665"/>
                        <a:gd name="connsiteY221-159144" fmla="*/ 2935660 h 3006470"/>
                        <a:gd name="connsiteX222-159145" fmla="*/ 3817738 w 6006665"/>
                        <a:gd name="connsiteY222-159146" fmla="*/ 2936024 h 3006470"/>
                        <a:gd name="connsiteX223-159147" fmla="*/ 3810921 w 6006665"/>
                        <a:gd name="connsiteY223-159148" fmla="*/ 2956476 h 3006470"/>
                        <a:gd name="connsiteX224-159149" fmla="*/ 3806376 w 6006665"/>
                        <a:gd name="connsiteY224-159150" fmla="*/ 2947386 h 3006470"/>
                        <a:gd name="connsiteX225-159151" fmla="*/ 3806376 w 6006665"/>
                        <a:gd name="connsiteY225-159152" fmla="*/ 2920116 h 3006470"/>
                        <a:gd name="connsiteX226-159153" fmla="*/ 3818283 w 6006665"/>
                        <a:gd name="connsiteY226-159154" fmla="*/ 2920116 h 3006470"/>
                        <a:gd name="connsiteX227-159155" fmla="*/ 3826828 w 6006665"/>
                        <a:gd name="connsiteY227-159156" fmla="*/ 2920116 h 3006470"/>
                        <a:gd name="connsiteX228-159157" fmla="*/ 3833645 w 6006665"/>
                        <a:gd name="connsiteY228-159158" fmla="*/ 2861032 h 3006470"/>
                        <a:gd name="connsiteX229-159159" fmla="*/ 3822283 w 6006665"/>
                        <a:gd name="connsiteY229-159160" fmla="*/ 2817856 h 3006470"/>
                        <a:gd name="connsiteX230-159161" fmla="*/ 3849553 w 6006665"/>
                        <a:gd name="connsiteY230-159162" fmla="*/ 2795131 h 3006470"/>
                        <a:gd name="connsiteX231-159163" fmla="*/ 3858814 w 6006665"/>
                        <a:gd name="connsiteY231-159164" fmla="*/ 2797336 h 3006470"/>
                        <a:gd name="connsiteX232-159165" fmla="*/ 3861460 w 6006665"/>
                        <a:gd name="connsiteY232-159166" fmla="*/ 2795131 h 3006470"/>
                        <a:gd name="connsiteX233-159167" fmla="*/ 3898487 w 6006665"/>
                        <a:gd name="connsiteY233-159168" fmla="*/ 2803947 h 3006470"/>
                        <a:gd name="connsiteX234-159169" fmla="*/ 3919999 w 6006665"/>
                        <a:gd name="connsiteY234-159170" fmla="*/ 2758772 h 3006470"/>
                        <a:gd name="connsiteX235-159171" fmla="*/ 3935906 w 6006665"/>
                        <a:gd name="connsiteY235-159172" fmla="*/ 2699687 h 3006470"/>
                        <a:gd name="connsiteX236-159173" fmla="*/ 3947269 w 6006665"/>
                        <a:gd name="connsiteY236-159174" fmla="*/ 2676963 h 3006470"/>
                        <a:gd name="connsiteX237-159175" fmla="*/ 3966292 w 6006665"/>
                        <a:gd name="connsiteY237-159176" fmla="*/ 2632575 h 3006470"/>
                        <a:gd name="connsiteX238-159177" fmla="*/ 3915999 w 6006665"/>
                        <a:gd name="connsiteY238-159178" fmla="*/ 2645148 h 3006470"/>
                        <a:gd name="connsiteX239-159179" fmla="*/ 3888729 w 6006665"/>
                        <a:gd name="connsiteY239-159180" fmla="*/ 2667873 h 3006470"/>
                        <a:gd name="connsiteX240-159181" fmla="*/ 3876822 w 6006665"/>
                        <a:gd name="connsiteY240-159182" fmla="*/ 2667873 h 3006470"/>
                        <a:gd name="connsiteX241-159183" fmla="*/ 3829645 w 6006665"/>
                        <a:gd name="connsiteY241-159184" fmla="*/ 2667873 h 3006470"/>
                        <a:gd name="connsiteX242-159185" fmla="*/ 3817738 w 6006665"/>
                        <a:gd name="connsiteY242-159186" fmla="*/ 2667873 h 3006470"/>
                        <a:gd name="connsiteX243-159187" fmla="*/ 3801831 w 6006665"/>
                        <a:gd name="connsiteY243-159188" fmla="*/ 2613334 h 3006470"/>
                        <a:gd name="connsiteX244-159189" fmla="*/ 3758654 w 6006665"/>
                        <a:gd name="connsiteY244-159190" fmla="*/ 2574702 h 3006470"/>
                        <a:gd name="connsiteX245-159191" fmla="*/ 3692753 w 6006665"/>
                        <a:gd name="connsiteY245-159192" fmla="*/ 2558795 h 3006470"/>
                        <a:gd name="connsiteX246-159193" fmla="*/ 3683663 w 6006665"/>
                        <a:gd name="connsiteY246-159194" fmla="*/ 2499711 h 3006470"/>
                        <a:gd name="connsiteX247-159195" fmla="*/ 3672301 w 6006665"/>
                        <a:gd name="connsiteY247-159196" fmla="*/ 2467896 h 3006470"/>
                        <a:gd name="connsiteX248-159197" fmla="*/ 3656393 w 6006665"/>
                        <a:gd name="connsiteY248-159198" fmla="*/ 2440627 h 3006470"/>
                        <a:gd name="connsiteX249-159199" fmla="*/ 3633669 w 6006665"/>
                        <a:gd name="connsiteY249-159200" fmla="*/ 2381542 h 3006470"/>
                        <a:gd name="connsiteX250-159201" fmla="*/ 3601854 w 6006665"/>
                        <a:gd name="connsiteY250-159202" fmla="*/ 2361090 h 3006470"/>
                        <a:gd name="connsiteX251-159203" fmla="*/ 3545995 w 6006665"/>
                        <a:gd name="connsiteY251-159204" fmla="*/ 2339606 h 3006470"/>
                        <a:gd name="connsiteX252-159205" fmla="*/ 3506955 w 6006665"/>
                        <a:gd name="connsiteY252-159206" fmla="*/ 2345183 h 3006470"/>
                        <a:gd name="connsiteX253-159207" fmla="*/ 3463779 w 6006665"/>
                        <a:gd name="connsiteY253-159208" fmla="*/ 2354273 h 3006470"/>
                        <a:gd name="connsiteX254-159209" fmla="*/ 3431964 w 6006665"/>
                        <a:gd name="connsiteY254-159210" fmla="*/ 2381542 h 3006470"/>
                        <a:gd name="connsiteX255-159211" fmla="*/ 3452416 w 6006665"/>
                        <a:gd name="connsiteY255-159212" fmla="*/ 2397450 h 3006470"/>
                        <a:gd name="connsiteX256-159213" fmla="*/ 3452416 w 6006665"/>
                        <a:gd name="connsiteY256-159214" fmla="*/ 2429264 h 3006470"/>
                        <a:gd name="connsiteX257-159215" fmla="*/ 3431964 w 6006665"/>
                        <a:gd name="connsiteY257-159216" fmla="*/ 2451989 h 3006470"/>
                        <a:gd name="connsiteX258-159217" fmla="*/ 3400150 w 6006665"/>
                        <a:gd name="connsiteY258-159218" fmla="*/ 2511073 h 3006470"/>
                        <a:gd name="connsiteX259-159219" fmla="*/ 3400150 w 6006665"/>
                        <a:gd name="connsiteY259-159220" fmla="*/ 2538343 h 3006470"/>
                        <a:gd name="connsiteX260-159221" fmla="*/ 3350155 w 6006665"/>
                        <a:gd name="connsiteY260-159222" fmla="*/ 2570157 h 3006470"/>
                        <a:gd name="connsiteX261-159223" fmla="*/ 3342342 w 6006665"/>
                        <a:gd name="connsiteY261-159224" fmla="*/ 2567553 h 3006470"/>
                        <a:gd name="connsiteX262-159225" fmla="*/ 3338249 w 6006665"/>
                        <a:gd name="connsiteY262-159226" fmla="*/ 2570157 h 3006470"/>
                        <a:gd name="connsiteX263-159227" fmla="*/ 3290527 w 6006665"/>
                        <a:gd name="connsiteY263-159228" fmla="*/ 2554250 h 3006470"/>
                        <a:gd name="connsiteX264-159229" fmla="*/ 3259257 w 6006665"/>
                        <a:gd name="connsiteY264-159230" fmla="*/ 2554250 h 3006470"/>
                        <a:gd name="connsiteX265-159231" fmla="*/ 3247350 w 6006665"/>
                        <a:gd name="connsiteY265-159232" fmla="*/ 2554250 h 3006470"/>
                        <a:gd name="connsiteX266-159233" fmla="*/ 3231443 w 6006665"/>
                        <a:gd name="connsiteY266-159234" fmla="*/ 2538343 h 3006470"/>
                        <a:gd name="connsiteX267-159235" fmla="*/ 3213271 w 6006665"/>
                        <a:gd name="connsiteY267-159236" fmla="*/ 2533799 h 3006470"/>
                        <a:gd name="connsiteX268-159237" fmla="*/ 3168359 w 6006665"/>
                        <a:gd name="connsiteY268-159238" fmla="*/ 2570157 h 3006470"/>
                        <a:gd name="connsiteX269-159239" fmla="*/ 3120637 w 6006665"/>
                        <a:gd name="connsiteY269-159240" fmla="*/ 2581519 h 3006470"/>
                        <a:gd name="connsiteX270-159241" fmla="*/ 3082005 w 6006665"/>
                        <a:gd name="connsiteY270-159242" fmla="*/ 2597427 h 3006470"/>
                        <a:gd name="connsiteX271-159243" fmla="*/ 3074460 w 6006665"/>
                        <a:gd name="connsiteY271-159244" fmla="*/ 2595630 h 3006470"/>
                        <a:gd name="connsiteX272-159245" fmla="*/ 3070098 w 6006665"/>
                        <a:gd name="connsiteY272-159246" fmla="*/ 2597427 h 3006470"/>
                        <a:gd name="connsiteX273-159247" fmla="*/ 3022376 w 6006665"/>
                        <a:gd name="connsiteY273-159248" fmla="*/ 2586064 h 3006470"/>
                        <a:gd name="connsiteX274-159249" fmla="*/ 3000196 w 6006665"/>
                        <a:gd name="connsiteY274-159250" fmla="*/ 2586064 h 3006470"/>
                        <a:gd name="connsiteX275-159251" fmla="*/ 2988289 w 6006665"/>
                        <a:gd name="connsiteY275-159252" fmla="*/ 2586064 h 3006470"/>
                        <a:gd name="connsiteX276-159253" fmla="*/ 2967837 w 6006665"/>
                        <a:gd name="connsiteY276-159254" fmla="*/ 2554250 h 3006470"/>
                        <a:gd name="connsiteX277-159255" fmla="*/ 2929205 w 6006665"/>
                        <a:gd name="connsiteY277-159256" fmla="*/ 2526980 h 3006470"/>
                        <a:gd name="connsiteX278-159257" fmla="*/ 2902153 w 6006665"/>
                        <a:gd name="connsiteY278-159258" fmla="*/ 2523116 h 3006470"/>
                        <a:gd name="connsiteX279-159259" fmla="*/ 2861576 w 6006665"/>
                        <a:gd name="connsiteY279-159260" fmla="*/ 2526980 h 3006470"/>
                        <a:gd name="connsiteX280-159261" fmla="*/ 2822944 w 6006665"/>
                        <a:gd name="connsiteY280-159262" fmla="*/ 2538343 h 3006470"/>
                        <a:gd name="connsiteX281-159263" fmla="*/ 2818139 w 6006665"/>
                        <a:gd name="connsiteY281-159264" fmla="*/ 2536254 h 3006470"/>
                        <a:gd name="connsiteX282-159265" fmla="*/ 2811037 w 6006665"/>
                        <a:gd name="connsiteY282-159266" fmla="*/ 2538343 h 3006470"/>
                        <a:gd name="connsiteX283-159267" fmla="*/ 2758770 w 6006665"/>
                        <a:gd name="connsiteY283-159268" fmla="*/ 2515618 h 3006470"/>
                        <a:gd name="connsiteX284-159269" fmla="*/ 2751953 w 6006665"/>
                        <a:gd name="connsiteY284-159270" fmla="*/ 2472441 h 3006470"/>
                        <a:gd name="connsiteX285-159271" fmla="*/ 2708776 w 6006665"/>
                        <a:gd name="connsiteY285-159272" fmla="*/ 2456534 h 3006470"/>
                        <a:gd name="connsiteX286-159273" fmla="*/ 2676962 w 6006665"/>
                        <a:gd name="connsiteY286-159274" fmla="*/ 2451989 h 3006470"/>
                        <a:gd name="connsiteX287-159275" fmla="*/ 2642534 w 6006665"/>
                        <a:gd name="connsiteY287-159276" fmla="*/ 2430245 h 3006470"/>
                        <a:gd name="connsiteX288-159277" fmla="*/ 2609333 w 6006665"/>
                        <a:gd name="connsiteY288-159278" fmla="*/ 2488348 h 3006470"/>
                        <a:gd name="connsiteX289-159279" fmla="*/ 2625240 w 6006665"/>
                        <a:gd name="connsiteY289-159280" fmla="*/ 2522435 h 3006470"/>
                        <a:gd name="connsiteX290-159281" fmla="*/ 2586608 w 6006665"/>
                        <a:gd name="connsiteY290-159282" fmla="*/ 2558795 h 3006470"/>
                        <a:gd name="connsiteX291-159283" fmla="*/ 2577105 w 6006665"/>
                        <a:gd name="connsiteY291-159284" fmla="*/ 2556532 h 3006470"/>
                        <a:gd name="connsiteX292-159285" fmla="*/ 2574701 w 6006665"/>
                        <a:gd name="connsiteY292-159286" fmla="*/ 2558795 h 3006470"/>
                        <a:gd name="connsiteX293-159287" fmla="*/ 2526979 w 6006665"/>
                        <a:gd name="connsiteY293-159288" fmla="*/ 2547432 h 3006470"/>
                        <a:gd name="connsiteX294-159289" fmla="*/ 2490620 w 6006665"/>
                        <a:gd name="connsiteY294-159290" fmla="*/ 2542887 h 3006470"/>
                        <a:gd name="connsiteX295-159291" fmla="*/ 2463350 w 6006665"/>
                        <a:gd name="connsiteY295-159292" fmla="*/ 2515618 h 3006470"/>
                        <a:gd name="connsiteX296-159293" fmla="*/ 2436625 w 6006665"/>
                        <a:gd name="connsiteY296-159294" fmla="*/ 2515618 h 3006470"/>
                        <a:gd name="connsiteX297-159295" fmla="*/ 2424718 w 6006665"/>
                        <a:gd name="connsiteY297-159296" fmla="*/ 2515618 h 3006470"/>
                        <a:gd name="connsiteX298-159297" fmla="*/ 2398858 w 6006665"/>
                        <a:gd name="connsiteY298-159298" fmla="*/ 2502687 h 3006470"/>
                        <a:gd name="connsiteX299-159299" fmla="*/ 2350272 w 6006665"/>
                        <a:gd name="connsiteY299-159300" fmla="*/ 2526980 h 3006470"/>
                        <a:gd name="connsiteX300-159301" fmla="*/ 2282098 w 6006665"/>
                        <a:gd name="connsiteY300-159302" fmla="*/ 2574702 h 3006470"/>
                        <a:gd name="connsiteX301-159303" fmla="*/ 2238921 w 6006665"/>
                        <a:gd name="connsiteY301-159304" fmla="*/ 2586064 h 3006470"/>
                        <a:gd name="connsiteX302-159305" fmla="*/ 2227559 w 6006665"/>
                        <a:gd name="connsiteY302-159306" fmla="*/ 2590609 h 3006470"/>
                        <a:gd name="connsiteX303-159307" fmla="*/ 2225178 w 6006665"/>
                        <a:gd name="connsiteY303-159308" fmla="*/ 2586799 h 3006470"/>
                        <a:gd name="connsiteX304-159309" fmla="*/ 2215652 w 6006665"/>
                        <a:gd name="connsiteY304-159310" fmla="*/ 2590609 h 3006470"/>
                        <a:gd name="connsiteX305-159311" fmla="*/ 2193596 w 6006665"/>
                        <a:gd name="connsiteY305-159312" fmla="*/ 2555320 h 3006470"/>
                        <a:gd name="connsiteX306-159313" fmla="*/ 2157112 w 6006665"/>
                        <a:gd name="connsiteY306-159314" fmla="*/ 2558795 h 3006470"/>
                        <a:gd name="connsiteX307-159315" fmla="*/ 2156291 w 6006665"/>
                        <a:gd name="connsiteY307-159316" fmla="*/ 2557739 h 3006470"/>
                        <a:gd name="connsiteX308-159317" fmla="*/ 2145205 w 6006665"/>
                        <a:gd name="connsiteY308-159318" fmla="*/ 2558795 h 3006470"/>
                        <a:gd name="connsiteX309-159319" fmla="*/ 2129298 w 6006665"/>
                        <a:gd name="connsiteY309-159320" fmla="*/ 2538343 h 3006470"/>
                        <a:gd name="connsiteX310-159321" fmla="*/ 2102029 w 6006665"/>
                        <a:gd name="connsiteY310-159322" fmla="*/ 2526980 h 3006470"/>
                        <a:gd name="connsiteX311-159323" fmla="*/ 2086121 w 6006665"/>
                        <a:gd name="connsiteY311-159324" fmla="*/ 2495166 h 3006470"/>
                        <a:gd name="connsiteX312-159325" fmla="*/ 2070005 w 6006665"/>
                        <a:gd name="connsiteY312-159326" fmla="*/ 2486212 h 3006470"/>
                        <a:gd name="connsiteX313-159327" fmla="*/ 2027582 w 6006665"/>
                        <a:gd name="connsiteY313-159328" fmla="*/ 2499711 h 3006470"/>
                        <a:gd name="connsiteX314-159329" fmla="*/ 2023845 w 6006665"/>
                        <a:gd name="connsiteY314-159330" fmla="*/ 2497111 h 3006470"/>
                        <a:gd name="connsiteX315-159331" fmla="*/ 2018675 w 6006665"/>
                        <a:gd name="connsiteY315-159332" fmla="*/ 2499711 h 3006470"/>
                        <a:gd name="connsiteX316-159333" fmla="*/ 1971363 w 6006665"/>
                        <a:gd name="connsiteY316-159334" fmla="*/ 2468885 h 3006470"/>
                        <a:gd name="connsiteX317-159335" fmla="*/ 1952591 w 6006665"/>
                        <a:gd name="connsiteY317-159336" fmla="*/ 2495166 h 3006470"/>
                        <a:gd name="connsiteX318-159337" fmla="*/ 1947518 w 6006665"/>
                        <a:gd name="connsiteY318-159338" fmla="*/ 2485599 h 3006470"/>
                        <a:gd name="connsiteX319-159339" fmla="*/ 1940684 w 6006665"/>
                        <a:gd name="connsiteY319-159340" fmla="*/ 2495166 h 3006470"/>
                        <a:gd name="connsiteX320-159341" fmla="*/ 1861147 w 6006665"/>
                        <a:gd name="connsiteY320-159342" fmla="*/ 2345183 h 3006470"/>
                        <a:gd name="connsiteX321-159343" fmla="*/ 1811153 w 6006665"/>
                        <a:gd name="connsiteY321-159344" fmla="*/ 2295189 h 3006470"/>
                        <a:gd name="connsiteX322-159345" fmla="*/ 1813950 w 6006665"/>
                        <a:gd name="connsiteY322-159346" fmla="*/ 2292043 h 3006470"/>
                        <a:gd name="connsiteX323-159347" fmla="*/ 755003 w 6006665"/>
                        <a:gd name="connsiteY323-159348" fmla="*/ 3006470 h 3006470"/>
                        <a:gd name="connsiteX324-159349" fmla="*/ 715826 w 6006665"/>
                        <a:gd name="connsiteY324-159350" fmla="*/ 2972383 h 3006470"/>
                        <a:gd name="connsiteX325-159351" fmla="*/ 704464 w 6006665"/>
                        <a:gd name="connsiteY325-159352" fmla="*/ 2972383 h 3006470"/>
                        <a:gd name="connsiteX326-159353" fmla="*/ 684012 w 6006665"/>
                        <a:gd name="connsiteY326-159354" fmla="*/ 2963293 h 3006470"/>
                        <a:gd name="connsiteX327-159355" fmla="*/ 672649 w 6006665"/>
                        <a:gd name="connsiteY327-159356" fmla="*/ 2940569 h 3006470"/>
                        <a:gd name="connsiteX328-159357" fmla="*/ 645222 w 6006665"/>
                        <a:gd name="connsiteY328-159358" fmla="*/ 2932732 h 3006470"/>
                        <a:gd name="connsiteX329-159359" fmla="*/ 625472 w 6006665"/>
                        <a:gd name="connsiteY329-159360" fmla="*/ 2936024 h 3006470"/>
                        <a:gd name="connsiteX330-159361" fmla="*/ 623771 w 6006665"/>
                        <a:gd name="connsiteY330-159362" fmla="*/ 2934323 h 3006470"/>
                        <a:gd name="connsiteX331-159363" fmla="*/ 613565 w 6006665"/>
                        <a:gd name="connsiteY331-159364" fmla="*/ 2936024 h 3006470"/>
                        <a:gd name="connsiteX332-159365" fmla="*/ 609020 w 6006665"/>
                        <a:gd name="connsiteY332-159366" fmla="*/ 2931479 h 3006470"/>
                        <a:gd name="connsiteX333-159367" fmla="*/ 559026 w 6006665"/>
                        <a:gd name="connsiteY333-159368" fmla="*/ 2904209 h 3006470"/>
                        <a:gd name="connsiteX334-159369" fmla="*/ 506760 w 6006665"/>
                        <a:gd name="connsiteY334-159370" fmla="*/ 2897392 h 3006470"/>
                        <a:gd name="connsiteX335-159371" fmla="*/ 483280 w 6006665"/>
                        <a:gd name="connsiteY335-159372" fmla="*/ 2890683 h 3006470"/>
                        <a:gd name="connsiteX336-159373" fmla="*/ 480035 w 6006665"/>
                        <a:gd name="connsiteY336-159374" fmla="*/ 2892847 h 3006470"/>
                        <a:gd name="connsiteX337-159375" fmla="*/ 475042 w 6006665"/>
                        <a:gd name="connsiteY337-159376" fmla="*/ 2888329 h 3006470"/>
                        <a:gd name="connsiteX338-159377" fmla="*/ 474945 w 6006665"/>
                        <a:gd name="connsiteY338-159378" fmla="*/ 2888302 h 3006470"/>
                        <a:gd name="connsiteX339-159379" fmla="*/ 468128 w 6006665"/>
                        <a:gd name="connsiteY339-159380" fmla="*/ 2892847 h 3006470"/>
                        <a:gd name="connsiteX340-159381" fmla="*/ 420406 w 6006665"/>
                        <a:gd name="connsiteY340-159382" fmla="*/ 2849670 h 3006470"/>
                        <a:gd name="connsiteX341-159383" fmla="*/ 381774 w 6006665"/>
                        <a:gd name="connsiteY341-159384" fmla="*/ 2833763 h 3006470"/>
                        <a:gd name="connsiteX342-159385" fmla="*/ 349960 w 6006665"/>
                        <a:gd name="connsiteY342-159386" fmla="*/ 2801948 h 3006470"/>
                        <a:gd name="connsiteX343-159387" fmla="*/ 377229 w 6006665"/>
                        <a:gd name="connsiteY343-159388" fmla="*/ 2795131 h 3006470"/>
                        <a:gd name="connsiteX344-159389" fmla="*/ 404499 w 6006665"/>
                        <a:gd name="connsiteY344-159390" fmla="*/ 2747409 h 3006470"/>
                        <a:gd name="connsiteX345-159391" fmla="*/ 388591 w 6006665"/>
                        <a:gd name="connsiteY345-159392" fmla="*/ 2731502 h 3006470"/>
                        <a:gd name="connsiteX346-159393" fmla="*/ 440858 w 6006665"/>
                        <a:gd name="connsiteY346-159394" fmla="*/ 2704232 h 3006470"/>
                        <a:gd name="connsiteX347-159395" fmla="*/ 440858 w 6006665"/>
                        <a:gd name="connsiteY347-159396" fmla="*/ 2701176 h 3006470"/>
                        <a:gd name="connsiteX348-159397" fmla="*/ 416406 w 6006665"/>
                        <a:gd name="connsiteY348-159398" fmla="*/ 2704232 h 3006470"/>
                        <a:gd name="connsiteX349-159399" fmla="*/ 416406 w 6006665"/>
                        <a:gd name="connsiteY349-159400" fmla="*/ 2702744 h 3006470"/>
                        <a:gd name="connsiteX350-159401" fmla="*/ 404499 w 6006665"/>
                        <a:gd name="connsiteY350-159402" fmla="*/ 2704232 h 3006470"/>
                        <a:gd name="connsiteX351-159403" fmla="*/ 404499 w 6006665"/>
                        <a:gd name="connsiteY351-159404" fmla="*/ 2683780 h 3006470"/>
                        <a:gd name="connsiteX352-159405" fmla="*/ 424951 w 6006665"/>
                        <a:gd name="connsiteY352-159406" fmla="*/ 2667873 h 3006470"/>
                        <a:gd name="connsiteX353-159407" fmla="*/ 463583 w 6006665"/>
                        <a:gd name="connsiteY353-159408" fmla="*/ 2661056 h 3006470"/>
                        <a:gd name="connsiteX354-159409" fmla="*/ 468128 w 6006665"/>
                        <a:gd name="connsiteY354-159410" fmla="*/ 2645148 h 3006470"/>
                        <a:gd name="connsiteX355-159411" fmla="*/ 456765 w 6006665"/>
                        <a:gd name="connsiteY355-159412" fmla="*/ 2613334 h 3006470"/>
                        <a:gd name="connsiteX356-159413" fmla="*/ 474945 w 6006665"/>
                        <a:gd name="connsiteY356-159414" fmla="*/ 2586064 h 3006470"/>
                        <a:gd name="connsiteX357-159415" fmla="*/ 474945 w 6006665"/>
                        <a:gd name="connsiteY357-159416" fmla="*/ 2565612 h 3006470"/>
                        <a:gd name="connsiteX358-159417" fmla="*/ 420406 w 6006665"/>
                        <a:gd name="connsiteY358-159418" fmla="*/ 2547432 h 3006470"/>
                        <a:gd name="connsiteX359-159419" fmla="*/ 409588 w 6006665"/>
                        <a:gd name="connsiteY359-159420" fmla="*/ 2547432 h 3006470"/>
                        <a:gd name="connsiteX360-159421" fmla="*/ 397681 w 6006665"/>
                        <a:gd name="connsiteY360-159422" fmla="*/ 2547432 h 3006470"/>
                        <a:gd name="connsiteX361-159423" fmla="*/ 379485 w 6006665"/>
                        <a:gd name="connsiteY361-159424" fmla="*/ 2525193 h 3006470"/>
                        <a:gd name="connsiteX362-159425" fmla="*/ 357322 w 6006665"/>
                        <a:gd name="connsiteY362-159426" fmla="*/ 2531525 h 3006470"/>
                        <a:gd name="connsiteX363-159427" fmla="*/ 352842 w 6006665"/>
                        <a:gd name="connsiteY363-159428" fmla="*/ 2529403 h 3006470"/>
                        <a:gd name="connsiteX364-159429" fmla="*/ 345415 w 6006665"/>
                        <a:gd name="connsiteY364-159430" fmla="*/ 2531525 h 3006470"/>
                        <a:gd name="connsiteX365-159431" fmla="*/ 302238 w 6006665"/>
                        <a:gd name="connsiteY365-159432" fmla="*/ 2511073 h 3006470"/>
                        <a:gd name="connsiteX366-159433" fmla="*/ 302238 w 6006665"/>
                        <a:gd name="connsiteY366-159434" fmla="*/ 2499711 h 3006470"/>
                        <a:gd name="connsiteX367-159435" fmla="*/ 286331 w 6006665"/>
                        <a:gd name="connsiteY367-159436" fmla="*/ 2472441 h 3006470"/>
                        <a:gd name="connsiteX368-159437" fmla="*/ 270968 w 6006665"/>
                        <a:gd name="connsiteY368-159438" fmla="*/ 2472441 h 3006470"/>
                        <a:gd name="connsiteX369-159439" fmla="*/ 259061 w 6006665"/>
                        <a:gd name="connsiteY369-159440" fmla="*/ 2472441 h 3006470"/>
                        <a:gd name="connsiteX370-159441" fmla="*/ 254516 w 6006665"/>
                        <a:gd name="connsiteY370-159442" fmla="*/ 2456534 h 3006470"/>
                        <a:gd name="connsiteX371-159443" fmla="*/ 263606 w 6006665"/>
                        <a:gd name="connsiteY371-159444" fmla="*/ 2440627 h 3006470"/>
                        <a:gd name="connsiteX372-159445" fmla="*/ 243991 w 6006665"/>
                        <a:gd name="connsiteY372-159446" fmla="*/ 2410114 h 3006470"/>
                        <a:gd name="connsiteX373-159447" fmla="*/ 216429 w 6006665"/>
                        <a:gd name="connsiteY373-159448" fmla="*/ 2413357 h 3006470"/>
                        <a:gd name="connsiteX374-159449" fmla="*/ 212956 w 6006665"/>
                        <a:gd name="connsiteY374-159450" fmla="*/ 2412365 h 3006470"/>
                        <a:gd name="connsiteX375-159451" fmla="*/ 204522 w 6006665"/>
                        <a:gd name="connsiteY375-159452" fmla="*/ 2413357 h 3006470"/>
                        <a:gd name="connsiteX376-159453" fmla="*/ 199623 w 6006665"/>
                        <a:gd name="connsiteY376-159454" fmla="*/ 2411957 h 3006470"/>
                        <a:gd name="connsiteX377-159455" fmla="*/ 195977 w 6006665"/>
                        <a:gd name="connsiteY377-159456" fmla="*/ 2424719 h 3006470"/>
                        <a:gd name="connsiteX378-159457" fmla="*/ 184968 w 6006665"/>
                        <a:gd name="connsiteY378-159458" fmla="*/ 2421574 h 3006470"/>
                        <a:gd name="connsiteX379-159459" fmla="*/ 184070 w 6006665"/>
                        <a:gd name="connsiteY379-159460" fmla="*/ 2424719 h 3006470"/>
                        <a:gd name="connsiteX380-159461" fmla="*/ 168163 w 6006665"/>
                        <a:gd name="connsiteY380-159462" fmla="*/ 2420184 h 3006470"/>
                        <a:gd name="connsiteX381-159463" fmla="*/ 156800 w 6006665"/>
                        <a:gd name="connsiteY381-159464" fmla="*/ 2381542 h 3006470"/>
                        <a:gd name="connsiteX382-159465" fmla="*/ 152255 w 6006665"/>
                        <a:gd name="connsiteY382-159466" fmla="*/ 2365635 h 3006470"/>
                        <a:gd name="connsiteX383-159467" fmla="*/ 156800 w 6006665"/>
                        <a:gd name="connsiteY383-159468" fmla="*/ 2361090 h 3006470"/>
                        <a:gd name="connsiteX384-159469" fmla="*/ 168707 w 6006665"/>
                        <a:gd name="connsiteY384-159470" fmla="*/ 2361090 h 3006470"/>
                        <a:gd name="connsiteX385-159471" fmla="*/ 188615 w 6006665"/>
                        <a:gd name="connsiteY385-159472" fmla="*/ 2361090 h 3006470"/>
                        <a:gd name="connsiteX386-159473" fmla="*/ 199977 w 6006665"/>
                        <a:gd name="connsiteY386-159474" fmla="*/ 2349728 h 3006470"/>
                        <a:gd name="connsiteX387-159475" fmla="*/ 188615 w 6006665"/>
                        <a:gd name="connsiteY387-159476" fmla="*/ 2327003 h 3006470"/>
                        <a:gd name="connsiteX388-159477" fmla="*/ 168163 w 6006665"/>
                        <a:gd name="connsiteY388-159478" fmla="*/ 2317914 h 3006470"/>
                        <a:gd name="connsiteX389-159479" fmla="*/ 168163 w 6006665"/>
                        <a:gd name="connsiteY389-159480" fmla="*/ 2311096 h 3006470"/>
                        <a:gd name="connsiteX390-159481" fmla="*/ 152255 w 6006665"/>
                        <a:gd name="connsiteY390-159482" fmla="*/ 2295189 h 3006470"/>
                        <a:gd name="connsiteX391-159483" fmla="*/ 129531 w 6006665"/>
                        <a:gd name="connsiteY391-159484" fmla="*/ 2258829 h 3006470"/>
                        <a:gd name="connsiteX392-159485" fmla="*/ 140893 w 6006665"/>
                        <a:gd name="connsiteY392-159486" fmla="*/ 2236105 h 3006470"/>
                        <a:gd name="connsiteX393-159487" fmla="*/ 136348 w 6006665"/>
                        <a:gd name="connsiteY393-159488" fmla="*/ 2208835 h 3006470"/>
                        <a:gd name="connsiteX394-159489" fmla="*/ 103789 w 6006665"/>
                        <a:gd name="connsiteY394-159490" fmla="*/ 2195428 h 3006470"/>
                        <a:gd name="connsiteX395-159491" fmla="*/ 93716 w 6006665"/>
                        <a:gd name="connsiteY395-159492" fmla="*/ 2199745 h 3006470"/>
                        <a:gd name="connsiteX396-159493" fmla="*/ 91868 w 6006665"/>
                        <a:gd name="connsiteY396-159494" fmla="*/ 2195434 h 3006470"/>
                        <a:gd name="connsiteX397-159495" fmla="*/ 81809 w 6006665"/>
                        <a:gd name="connsiteY397-159496" fmla="*/ 2199745 h 3006470"/>
                        <a:gd name="connsiteX398-159497" fmla="*/ 74992 w 6006665"/>
                        <a:gd name="connsiteY398-159498" fmla="*/ 2183838 h 3006470"/>
                        <a:gd name="connsiteX399-159499" fmla="*/ 34087 w 6006665"/>
                        <a:gd name="connsiteY399-159500" fmla="*/ 2172476 h 3006470"/>
                        <a:gd name="connsiteX400-159501" fmla="*/ 22725 w 6006665"/>
                        <a:gd name="connsiteY400-159502" fmla="*/ 2129299 h 3006470"/>
                        <a:gd name="connsiteX401-159503" fmla="*/ 22725 w 6006665"/>
                        <a:gd name="connsiteY401-159504" fmla="*/ 2097484 h 3006470"/>
                        <a:gd name="connsiteX402-159505" fmla="*/ 0 w 6006665"/>
                        <a:gd name="connsiteY402-159506" fmla="*/ 2081577 h 3006470"/>
                        <a:gd name="connsiteX403-159507" fmla="*/ 15907 w 6006665"/>
                        <a:gd name="connsiteY403-159508" fmla="*/ 2058853 h 3006470"/>
                        <a:gd name="connsiteX404-159509" fmla="*/ 6818 w 6006665"/>
                        <a:gd name="connsiteY404-159510" fmla="*/ 1995224 h 3006470"/>
                        <a:gd name="connsiteX405-159511" fmla="*/ 34087 w 6006665"/>
                        <a:gd name="connsiteY405-159512" fmla="*/ 1952047 h 3006470"/>
                        <a:gd name="connsiteX406-159513" fmla="*/ 27270 w 6006665"/>
                        <a:gd name="connsiteY406-159514" fmla="*/ 1940685 h 3006470"/>
                        <a:gd name="connsiteX407-159515" fmla="*/ 70447 w 6006665"/>
                        <a:gd name="connsiteY407-159516" fmla="*/ 1902053 h 3006470"/>
                        <a:gd name="connsiteX408-159517" fmla="*/ 27270 w 6006665"/>
                        <a:gd name="connsiteY408-159518" fmla="*/ 1865693 h 3006470"/>
                        <a:gd name="connsiteX409-159519" fmla="*/ 109078 w 6006665"/>
                        <a:gd name="connsiteY409-159520" fmla="*/ 1767977 h 3006470"/>
                        <a:gd name="connsiteX410-159521" fmla="*/ 145438 w 6006665"/>
                        <a:gd name="connsiteY410-159522" fmla="*/ 1724800 h 3006470"/>
                        <a:gd name="connsiteX411-159523" fmla="*/ 156800 w 6006665"/>
                        <a:gd name="connsiteY411-159524" fmla="*/ 1681624 h 3006470"/>
                        <a:gd name="connsiteX412-159525" fmla="*/ 102261 w 6006665"/>
                        <a:gd name="connsiteY412-159526" fmla="*/ 1629357 h 3006470"/>
                        <a:gd name="connsiteX413-159527" fmla="*/ 118168 w 6006665"/>
                        <a:gd name="connsiteY413-159528" fmla="*/ 1574818 h 3006470"/>
                        <a:gd name="connsiteX414-159529" fmla="*/ 86354 w 6006665"/>
                        <a:gd name="connsiteY414-159530" fmla="*/ 1511189 h 3006470"/>
                        <a:gd name="connsiteX415-159531" fmla="*/ 298238 w 6006665"/>
                        <a:gd name="connsiteY415-159532" fmla="*/ 1554366 h 3006470"/>
                        <a:gd name="connsiteX416-159533" fmla="*/ 345959 w 6006665"/>
                        <a:gd name="connsiteY416-159534" fmla="*/ 1586180 h 3006470"/>
                        <a:gd name="connsiteX417-159535" fmla="*/ 362087 w 6006665"/>
                        <a:gd name="connsiteY417-159536" fmla="*/ 1595588 h 3006470"/>
                        <a:gd name="connsiteX418-159537" fmla="*/ 365867 w 6006665"/>
                        <a:gd name="connsiteY418-159538" fmla="*/ 1563455 h 3006470"/>
                        <a:gd name="connsiteX419-159539" fmla="*/ 345415 w 6006665"/>
                        <a:gd name="connsiteY419-159540" fmla="*/ 1527096 h 3006470"/>
                        <a:gd name="connsiteX420-159541" fmla="*/ 365867 w 6006665"/>
                        <a:gd name="connsiteY420-159542" fmla="*/ 1495281 h 3006470"/>
                        <a:gd name="connsiteX421-159543" fmla="*/ 374560 w 6006665"/>
                        <a:gd name="connsiteY421-159544" fmla="*/ 1500280 h 3006470"/>
                        <a:gd name="connsiteX422-159545" fmla="*/ 377774 w 6006665"/>
                        <a:gd name="connsiteY422-159546" fmla="*/ 1495281 h 3006470"/>
                        <a:gd name="connsiteX423-159547" fmla="*/ 461933 w 6006665"/>
                        <a:gd name="connsiteY423-159548" fmla="*/ 1543673 h 3006470"/>
                        <a:gd name="connsiteX424-159549" fmla="*/ 484035 w 6006665"/>
                        <a:gd name="connsiteY424-159550" fmla="*/ 1527096 h 3006470"/>
                        <a:gd name="connsiteX425-159551" fmla="*/ 463583 w 6006665"/>
                        <a:gd name="connsiteY425-159552" fmla="*/ 1461194 h 3006470"/>
                        <a:gd name="connsiteX426-159553" fmla="*/ 1677078 w 6006665"/>
                        <a:gd name="connsiteY426-159554" fmla="*/ 1370296 h 3006470"/>
                        <a:gd name="connsiteX427-159555" fmla="*/ 1720255 w 6006665"/>
                        <a:gd name="connsiteY427-159556" fmla="*/ 1349844 h 3006470"/>
                        <a:gd name="connsiteX428-159557" fmla="*/ 1731617 w 6006665"/>
                        <a:gd name="connsiteY428-159558" fmla="*/ 1299850 h 3006470"/>
                        <a:gd name="connsiteX429-159559" fmla="*/ 1758887 w 6006665"/>
                        <a:gd name="connsiteY429-159560" fmla="*/ 1256673 h 3006470"/>
                        <a:gd name="connsiteX430-159561" fmla="*/ 1736162 w 6006665"/>
                        <a:gd name="connsiteY430-159562" fmla="*/ 1197589 h 3006470"/>
                        <a:gd name="connsiteX431-159563" fmla="*/ 1758887 w 6006665"/>
                        <a:gd name="connsiteY431-159564" fmla="*/ 1133960 h 3006470"/>
                        <a:gd name="connsiteX432-159565" fmla="*/ 1704347 w 6006665"/>
                        <a:gd name="connsiteY432-159566" fmla="*/ 1070331 h 3006470"/>
                        <a:gd name="connsiteX433-159567" fmla="*/ 1736162 w 6006665"/>
                        <a:gd name="connsiteY433-159568" fmla="*/ 961252 h 3006470"/>
                        <a:gd name="connsiteX434-159569" fmla="*/ 1688440 w 6006665"/>
                        <a:gd name="connsiteY434-159570" fmla="*/ 865809 h 3006470"/>
                        <a:gd name="connsiteX435-159571" fmla="*/ 1752069 w 6006665"/>
                        <a:gd name="connsiteY435-159572" fmla="*/ 788545 h 3006470"/>
                        <a:gd name="connsiteX436-159573" fmla="*/ 1747524 w 6006665"/>
                        <a:gd name="connsiteY436-159574" fmla="*/ 704464 h 3006470"/>
                        <a:gd name="connsiteX437-159575" fmla="*/ 1763431 w 6006665"/>
                        <a:gd name="connsiteY437-159576" fmla="*/ 697647 h 3006470"/>
                        <a:gd name="connsiteX438-159577" fmla="*/ 1764877 w 6006665"/>
                        <a:gd name="connsiteY438-159578" fmla="*/ 702130 h 3006470"/>
                        <a:gd name="connsiteX439-159579" fmla="*/ 1775339 w 6006665"/>
                        <a:gd name="connsiteY439-159580" fmla="*/ 697647 h 3006470"/>
                        <a:gd name="connsiteX440-159581" fmla="*/ 1798063 w 6006665"/>
                        <a:gd name="connsiteY440-159582" fmla="*/ 768093 h 3006470"/>
                        <a:gd name="connsiteX441-159583" fmla="*/ 1791454 w 6006665"/>
                        <a:gd name="connsiteY441-159584" fmla="*/ 815304 h 3006470"/>
                        <a:gd name="connsiteX442-159585" fmla="*/ 1854330 w 6006665"/>
                        <a:gd name="connsiteY442-159586" fmla="*/ 772638 h 3006470"/>
                        <a:gd name="connsiteX443-159587" fmla="*/ 1931594 w 6006665"/>
                        <a:gd name="connsiteY443-159588" fmla="*/ 763548 h 3006470"/>
                        <a:gd name="connsiteX444-159589" fmla="*/ 1932772 w 6006665"/>
                        <a:gd name="connsiteY444-159590" fmla="*/ 764810 h 3006470"/>
                        <a:gd name="connsiteX445-159591" fmla="*/ 1943501 w 6006665"/>
                        <a:gd name="connsiteY445-159592" fmla="*/ 763548 h 3006470"/>
                        <a:gd name="connsiteX446-159593" fmla="*/ 1988608 w 6006665"/>
                        <a:gd name="connsiteY446-159594" fmla="*/ 811877 h 3006470"/>
                        <a:gd name="connsiteX447-159595" fmla="*/ 1963408 w 6006665"/>
                        <a:gd name="connsiteY447-159596" fmla="*/ 736278 h 3006470"/>
                        <a:gd name="connsiteX448-159597" fmla="*/ 1963408 w 6006665"/>
                        <a:gd name="connsiteY448-159598" fmla="*/ 595386 h 3006470"/>
                        <a:gd name="connsiteX449-159599" fmla="*/ 2027037 w 6006665"/>
                        <a:gd name="connsiteY449-159600" fmla="*/ 574934 h 3006470"/>
                        <a:gd name="connsiteX450-159601" fmla="*/ 2037269 w 6006665"/>
                        <a:gd name="connsiteY450-159602" fmla="*/ 575472 h 3006470"/>
                        <a:gd name="connsiteX451-159603" fmla="*/ 2038944 w 6006665"/>
                        <a:gd name="connsiteY451-159604" fmla="*/ 574934 h 3006470"/>
                        <a:gd name="connsiteX452-159605" fmla="*/ 2115414 w 6006665"/>
                        <a:gd name="connsiteY452-159606" fmla="*/ 578958 h 3006470"/>
                        <a:gd name="connsiteX453-159607" fmla="*/ 2192927 w 6006665"/>
                        <a:gd name="connsiteY453-159608" fmla="*/ 559026 h 3006470"/>
                        <a:gd name="connsiteX454-159609" fmla="*/ 2167930 w 6006665"/>
                        <a:gd name="connsiteY454-159610" fmla="*/ 493125 h 3006470"/>
                        <a:gd name="connsiteX455-159611" fmla="*/ 2204289 w 6006665"/>
                        <a:gd name="connsiteY455-159612" fmla="*/ 402226 h 3006470"/>
                        <a:gd name="connsiteX456-159613" fmla="*/ 2247466 w 6006665"/>
                        <a:gd name="connsiteY456-159614" fmla="*/ 397681 h 3006470"/>
                        <a:gd name="connsiteX457-159615" fmla="*/ 2317913 w 6006665"/>
                        <a:gd name="connsiteY457-159616" fmla="*/ 322690 h 3006470"/>
                        <a:gd name="connsiteX458-159617" fmla="*/ 2420183 w 6006665"/>
                        <a:gd name="connsiteY458-159618" fmla="*/ 304510 h 3006470"/>
                        <a:gd name="connsiteX459-159619" fmla="*/ 2429263 w 6006665"/>
                        <a:gd name="connsiteY459-159620" fmla="*/ 263606 h 3006470"/>
                        <a:gd name="connsiteX460-159621" fmla="*/ 2526979 w 6006665"/>
                        <a:gd name="connsiteY460-159622" fmla="*/ 252244 h 3006470"/>
                        <a:gd name="connsiteX461-159623" fmla="*/ 2528058 w 6006665"/>
                        <a:gd name="connsiteY461-159624" fmla="*/ 253503 h 3006470"/>
                        <a:gd name="connsiteX462-159625" fmla="*/ 2538886 w 6006665"/>
                        <a:gd name="connsiteY462-159626" fmla="*/ 252244 h 3006470"/>
                        <a:gd name="connsiteX463-159627" fmla="*/ 2560820 w 6006665"/>
                        <a:gd name="connsiteY463-159628" fmla="*/ 277833 h 3006470"/>
                        <a:gd name="connsiteX464-159629" fmla="*/ 2640602 w 6006665"/>
                        <a:gd name="connsiteY464-159630" fmla="*/ 202249 h 3006470"/>
                        <a:gd name="connsiteX465-159631" fmla="*/ 2652509 w 6006665"/>
                        <a:gd name="connsiteY465-159632" fmla="*/ 202249 h 3006470"/>
                        <a:gd name="connsiteX466-159633" fmla="*/ 2704231 w 6006665"/>
                        <a:gd name="connsiteY466-159634" fmla="*/ 202249 h 3006470"/>
                        <a:gd name="connsiteX467-159635" fmla="*/ 2715593 w 6006665"/>
                        <a:gd name="connsiteY467-159636" fmla="*/ 134075 h 3006470"/>
                        <a:gd name="connsiteX468-159637" fmla="*/ 2751953 w 6006665"/>
                        <a:gd name="connsiteY468-159638" fmla="*/ 68174 h 3006470"/>
                        <a:gd name="connsiteX469-159639" fmla="*/ 2838307 w 6006665"/>
                        <a:gd name="connsiteY469-159640" fmla="*/ 0 h 3006470"/>
                        <a:gd name="connsiteX0-159641" fmla="*/ 1791129 w 6006665"/>
                        <a:gd name="connsiteY0-159642" fmla="*/ 817622 h 3006470"/>
                        <a:gd name="connsiteX1-159643" fmla="*/ 1782156 w 6006665"/>
                        <a:gd name="connsiteY1-159644" fmla="*/ 881716 h 3006470"/>
                        <a:gd name="connsiteX2-159645" fmla="*/ 1809554 w 6006665"/>
                        <a:gd name="connsiteY2-159646" fmla="*/ 895415 h 3006470"/>
                        <a:gd name="connsiteX3-159647" fmla="*/ 1791129 w 6006665"/>
                        <a:gd name="connsiteY3-159648" fmla="*/ 817622 h 3006470"/>
                        <a:gd name="connsiteX4-159649" fmla="*/ 2838307 w 6006665"/>
                        <a:gd name="connsiteY4-159650" fmla="*/ 0 h 3006470"/>
                        <a:gd name="connsiteX5-159651" fmla="*/ 2844246 w 6006665"/>
                        <a:gd name="connsiteY5-159652" fmla="*/ 4711 h 3006470"/>
                        <a:gd name="connsiteX6-159653" fmla="*/ 2850213 w 6006665"/>
                        <a:gd name="connsiteY6-159654" fmla="*/ 0 h 3006470"/>
                        <a:gd name="connsiteX7-159655" fmla="*/ 2916115 w 6006665"/>
                        <a:gd name="connsiteY7-159656" fmla="*/ 52267 h 3006470"/>
                        <a:gd name="connsiteX8-159657" fmla="*/ 2861576 w 6006665"/>
                        <a:gd name="connsiteY8-159658" fmla="*/ 90899 h 3006470"/>
                        <a:gd name="connsiteX9-159659" fmla="*/ 2947929 w 6006665"/>
                        <a:gd name="connsiteY9-159660" fmla="*/ 118168 h 3006470"/>
                        <a:gd name="connsiteX10-159661" fmla="*/ 2957621 w 6006665"/>
                        <a:gd name="connsiteY10-159662" fmla="*/ 186006 h 3006470"/>
                        <a:gd name="connsiteX11-159663" fmla="*/ 2979199 w 6006665"/>
                        <a:gd name="connsiteY11-159664" fmla="*/ 161345 h 3006470"/>
                        <a:gd name="connsiteX12-159665" fmla="*/ 2991106 w 6006665"/>
                        <a:gd name="connsiteY12-159666" fmla="*/ 161345 h 3006470"/>
                        <a:gd name="connsiteX13-159667" fmla="*/ 3086005 w 6006665"/>
                        <a:gd name="connsiteY13-159668" fmla="*/ 161345 h 3006470"/>
                        <a:gd name="connsiteX14-159669" fmla="*/ 3097912 w 6006665"/>
                        <a:gd name="connsiteY14-159670" fmla="*/ 161345 h 3006470"/>
                        <a:gd name="connsiteX15-159671" fmla="*/ 3179721 w 6006665"/>
                        <a:gd name="connsiteY15-159672" fmla="*/ 236336 h 3006470"/>
                        <a:gd name="connsiteX16-159673" fmla="*/ 3211535 w 6006665"/>
                        <a:gd name="connsiteY16-159674" fmla="*/ 295420 h 3006470"/>
                        <a:gd name="connsiteX17-159675" fmla="*/ 3200173 w 6006665"/>
                        <a:gd name="connsiteY17-159676" fmla="*/ 370412 h 3006470"/>
                        <a:gd name="connsiteX18-159677" fmla="*/ 3161541 w 6006665"/>
                        <a:gd name="connsiteY18-159678" fmla="*/ 413589 h 3006470"/>
                        <a:gd name="connsiteX19-159679" fmla="*/ 3066097 w 6006665"/>
                        <a:gd name="connsiteY19-159680" fmla="*/ 488580 h 3006470"/>
                        <a:gd name="connsiteX20-159681" fmla="*/ 3034283 w 6006665"/>
                        <a:gd name="connsiteY20-159682" fmla="*/ 531757 h 3006470"/>
                        <a:gd name="connsiteX21-159683" fmla="*/ 3082005 w 6006665"/>
                        <a:gd name="connsiteY21-159684" fmla="*/ 547664 h 3006470"/>
                        <a:gd name="connsiteX22-159685" fmla="*/ 3129459 w 6006665"/>
                        <a:gd name="connsiteY22-159686" fmla="*/ 575345 h 3006470"/>
                        <a:gd name="connsiteX23-159687" fmla="*/ 3156451 w 6006665"/>
                        <a:gd name="connsiteY23-159688" fmla="*/ 552209 h 3006470"/>
                        <a:gd name="connsiteX24-159689" fmla="*/ 3158460 w 6006665"/>
                        <a:gd name="connsiteY24-159690" fmla="*/ 560693 h 3006470"/>
                        <a:gd name="connsiteX25-159691" fmla="*/ 3168359 w 6006665"/>
                        <a:gd name="connsiteY25-159692" fmla="*/ 552209 h 3006470"/>
                        <a:gd name="connsiteX26-159693" fmla="*/ 3184984 w 6006665"/>
                        <a:gd name="connsiteY26-159694" fmla="*/ 622402 h 3006470"/>
                        <a:gd name="connsiteX27-159695" fmla="*/ 3192811 w 6006665"/>
                        <a:gd name="connsiteY27-159696" fmla="*/ 606748 h 3006470"/>
                        <a:gd name="connsiteX28-159697" fmla="*/ 3251895 w 6006665"/>
                        <a:gd name="connsiteY28-159698" fmla="*/ 586296 h 3006470"/>
                        <a:gd name="connsiteX29-159699" fmla="*/ 3259833 w 6006665"/>
                        <a:gd name="connsiteY29-159700" fmla="*/ 587670 h 3006470"/>
                        <a:gd name="connsiteX30-159701" fmla="*/ 3263802 w 6006665"/>
                        <a:gd name="connsiteY30-159702" fmla="*/ 586296 h 3006470"/>
                        <a:gd name="connsiteX31-159703" fmla="*/ 3381970 w 6006665"/>
                        <a:gd name="connsiteY31-159704" fmla="*/ 606748 h 3006470"/>
                        <a:gd name="connsiteX32-159705" fmla="*/ 3388787 w 6006665"/>
                        <a:gd name="connsiteY32-159706" fmla="*/ 665832 h 3006470"/>
                        <a:gd name="connsiteX33-159707" fmla="*/ 3531529 w 6006665"/>
                        <a:gd name="connsiteY33-159708" fmla="*/ 686823 h 3006470"/>
                        <a:gd name="connsiteX34-159709" fmla="*/ 3538225 w 6006665"/>
                        <a:gd name="connsiteY34-159710" fmla="*/ 590841 h 3006470"/>
                        <a:gd name="connsiteX35-159711" fmla="*/ 3549910 w 6006665"/>
                        <a:gd name="connsiteY35-159712" fmla="*/ 594028 h 3006470"/>
                        <a:gd name="connsiteX36-159713" fmla="*/ 3550132 w 6006665"/>
                        <a:gd name="connsiteY36-159714" fmla="*/ 590841 h 3006470"/>
                        <a:gd name="connsiteX37-159715" fmla="*/ 3625123 w 6006665"/>
                        <a:gd name="connsiteY37-159716" fmla="*/ 611293 h 3006470"/>
                        <a:gd name="connsiteX38-159717" fmla="*/ 3672301 w 6006665"/>
                        <a:gd name="connsiteY38-159718" fmla="*/ 611293 h 3006470"/>
                        <a:gd name="connsiteX39-159719" fmla="*/ 3684207 w 6006665"/>
                        <a:gd name="connsiteY39-159720" fmla="*/ 611293 h 3006470"/>
                        <a:gd name="connsiteX40-159721" fmla="*/ 3743291 w 6006665"/>
                        <a:gd name="connsiteY40-159722" fmla="*/ 677194 h 3006470"/>
                        <a:gd name="connsiteX41-159723" fmla="*/ 3759199 w 6006665"/>
                        <a:gd name="connsiteY41-159724" fmla="*/ 756731 h 3006470"/>
                        <a:gd name="connsiteX42-159725" fmla="*/ 3738747 w 6006665"/>
                        <a:gd name="connsiteY42-159726" fmla="*/ 806725 h 3006470"/>
                        <a:gd name="connsiteX43-159727" fmla="*/ 3786469 w 6006665"/>
                        <a:gd name="connsiteY43-159728" fmla="*/ 897623 h 3006470"/>
                        <a:gd name="connsiteX44-159729" fmla="*/ 3835603 w 6006665"/>
                        <a:gd name="connsiteY44-159730" fmla="*/ 933529 h 3006470"/>
                        <a:gd name="connsiteX45-159731" fmla="*/ 3865460 w 6006665"/>
                        <a:gd name="connsiteY45-159732" fmla="*/ 822632 h 3006470"/>
                        <a:gd name="connsiteX46-159733" fmla="*/ 3875077 w 6006665"/>
                        <a:gd name="connsiteY46-159734" fmla="*/ 831139 h 3006470"/>
                        <a:gd name="connsiteX47-159735" fmla="*/ 3877367 w 6006665"/>
                        <a:gd name="connsiteY47-159736" fmla="*/ 822632 h 3006470"/>
                        <a:gd name="connsiteX48-159737" fmla="*/ 3932151 w 6006665"/>
                        <a:gd name="connsiteY48-159738" fmla="*/ 871095 h 3006470"/>
                        <a:gd name="connsiteX49-159739" fmla="*/ 3988173 w 6006665"/>
                        <a:gd name="connsiteY49-159740" fmla="*/ 843084 h 3006470"/>
                        <a:gd name="connsiteX50-159741" fmla="*/ 3993852 w 6006665"/>
                        <a:gd name="connsiteY50-159742" fmla="*/ 846199 h 3006470"/>
                        <a:gd name="connsiteX51-159743" fmla="*/ 4000080 w 6006665"/>
                        <a:gd name="connsiteY51-159744" fmla="*/ 843084 h 3006470"/>
                        <a:gd name="connsiteX52-159745" fmla="*/ 4062426 w 6006665"/>
                        <a:gd name="connsiteY52-159746" fmla="*/ 877274 h 3006470"/>
                        <a:gd name="connsiteX53-159747" fmla="*/ 4085889 w 6006665"/>
                        <a:gd name="connsiteY53-159748" fmla="*/ 849902 h 3006470"/>
                        <a:gd name="connsiteX54-159749" fmla="*/ 4095563 w 6006665"/>
                        <a:gd name="connsiteY54-159750" fmla="*/ 852506 h 3006470"/>
                        <a:gd name="connsiteX55-159751" fmla="*/ 4097796 w 6006665"/>
                        <a:gd name="connsiteY55-159752" fmla="*/ 849902 h 3006470"/>
                        <a:gd name="connsiteX56-159753" fmla="*/ 4144150 w 6006665"/>
                        <a:gd name="connsiteY56-159754" fmla="*/ 862382 h 3006470"/>
                        <a:gd name="connsiteX57-159755" fmla="*/ 4117703 w 6006665"/>
                        <a:gd name="connsiteY57-159756" fmla="*/ 752186 h 3006470"/>
                        <a:gd name="connsiteX58-159757" fmla="*/ 4165425 w 6006665"/>
                        <a:gd name="connsiteY58-159758" fmla="*/ 697647 h 3006470"/>
                        <a:gd name="connsiteX59-159759" fmla="*/ 4175231 w 6006665"/>
                        <a:gd name="connsiteY59-159760" fmla="*/ 700048 h 3006470"/>
                        <a:gd name="connsiteX60-159761" fmla="*/ 4177332 w 6006665"/>
                        <a:gd name="connsiteY60-159762" fmla="*/ 697647 h 3006470"/>
                        <a:gd name="connsiteX61-159763" fmla="*/ 4511384 w 6006665"/>
                        <a:gd name="connsiteY61-159764" fmla="*/ 779455 h 3006470"/>
                        <a:gd name="connsiteX62-159765" fmla="*/ 4543199 w 6006665"/>
                        <a:gd name="connsiteY62-159766" fmla="*/ 849902 h 3006470"/>
                        <a:gd name="connsiteX63-159767" fmla="*/ 4639242 w 6006665"/>
                        <a:gd name="connsiteY63-159768" fmla="*/ 932544 h 3006470"/>
                        <a:gd name="connsiteX64-159769" fmla="*/ 4774445 w 6006665"/>
                        <a:gd name="connsiteY64-159770" fmla="*/ 913531 h 3006470"/>
                        <a:gd name="connsiteX65-159771" fmla="*/ 4778496 w 6006665"/>
                        <a:gd name="connsiteY65-159772" fmla="*/ 914635 h 3006470"/>
                        <a:gd name="connsiteX66-159773" fmla="*/ 4786352 w 6006665"/>
                        <a:gd name="connsiteY66-159774" fmla="*/ 913531 h 3006470"/>
                        <a:gd name="connsiteX67-159775" fmla="*/ 4861343 w 6006665"/>
                        <a:gd name="connsiteY67-159776" fmla="*/ 933983 h 3006470"/>
                        <a:gd name="connsiteX68-159777" fmla="*/ 4893158 w 6006665"/>
                        <a:gd name="connsiteY68-159778" fmla="*/ 977160 h 3006470"/>
                        <a:gd name="connsiteX69-159779" fmla="*/ 4888613 w 6006665"/>
                        <a:gd name="connsiteY69-159780" fmla="*/ 1058968 h 3006470"/>
                        <a:gd name="connsiteX70-159781" fmla="*/ 4927677 w 6006665"/>
                        <a:gd name="connsiteY70-159782" fmla="*/ 1083640 h 3006470"/>
                        <a:gd name="connsiteX71-159783" fmla="*/ 4967605 w 6006665"/>
                        <a:gd name="connsiteY71-159784" fmla="*/ 1070331 h 3006470"/>
                        <a:gd name="connsiteX72-159785" fmla="*/ 5038051 w 6006665"/>
                        <a:gd name="connsiteY72-159786" fmla="*/ 1063513 h 3006470"/>
                        <a:gd name="connsiteX73-159787" fmla="*/ 5040730 w 6006665"/>
                        <a:gd name="connsiteY73-159788" fmla="*/ 1064406 h 3006470"/>
                        <a:gd name="connsiteX74-159789" fmla="*/ 5049958 w 6006665"/>
                        <a:gd name="connsiteY74-159790" fmla="*/ 1063513 h 3006470"/>
                        <a:gd name="connsiteX75-159791" fmla="*/ 5114249 w 6006665"/>
                        <a:gd name="connsiteY75-159792" fmla="*/ 1084944 h 3006470"/>
                        <a:gd name="connsiteX76-159793" fmla="*/ 5176671 w 6006665"/>
                        <a:gd name="connsiteY76-159794" fmla="*/ 1074876 h 3006470"/>
                        <a:gd name="connsiteX77-159795" fmla="*/ 5177801 w 6006665"/>
                        <a:gd name="connsiteY77-159796" fmla="*/ 1076614 h 3006470"/>
                        <a:gd name="connsiteX78-159797" fmla="*/ 5188578 w 6006665"/>
                        <a:gd name="connsiteY78-159798" fmla="*/ 1074876 h 3006470"/>
                        <a:gd name="connsiteX79-159799" fmla="*/ 5243719 w 6006665"/>
                        <a:gd name="connsiteY79-159800" fmla="*/ 1159707 h 3006470"/>
                        <a:gd name="connsiteX80-159801" fmla="*/ 5283477 w 6006665"/>
                        <a:gd name="connsiteY80-159802" fmla="*/ 1129415 h 3006470"/>
                        <a:gd name="connsiteX81-159803" fmla="*/ 5258480 w 6006665"/>
                        <a:gd name="connsiteY81-159804" fmla="*/ 1063513 h 3006470"/>
                        <a:gd name="connsiteX82-159805" fmla="*/ 5267570 w 6006665"/>
                        <a:gd name="connsiteY82-159806" fmla="*/ 1015792 h 3006470"/>
                        <a:gd name="connsiteX83-159807" fmla="*/ 5278896 w 6006665"/>
                        <a:gd name="connsiteY83-159808" fmla="*/ 1018841 h 3006470"/>
                        <a:gd name="connsiteX84-159809" fmla="*/ 5279477 w 6006665"/>
                        <a:gd name="connsiteY84-159810" fmla="*/ 1015792 h 3006470"/>
                        <a:gd name="connsiteX85-159811" fmla="*/ 5395510 w 6006665"/>
                        <a:gd name="connsiteY85-159812" fmla="*/ 1047031 h 3006470"/>
                        <a:gd name="connsiteX86-159813" fmla="*/ 5463001 w 6006665"/>
                        <a:gd name="connsiteY86-159814" fmla="*/ 1043061 h 3006470"/>
                        <a:gd name="connsiteX87-159815" fmla="*/ 5464386 w 6006665"/>
                        <a:gd name="connsiteY87-159816" fmla="*/ 1043680 h 3006470"/>
                        <a:gd name="connsiteX88-159817" fmla="*/ 5474909 w 6006665"/>
                        <a:gd name="connsiteY88-159818" fmla="*/ 1043061 h 3006470"/>
                        <a:gd name="connsiteX89-159819" fmla="*/ 5581715 w 6006665"/>
                        <a:gd name="connsiteY89-159820" fmla="*/ 1090783 h 3006470"/>
                        <a:gd name="connsiteX90-159821" fmla="*/ 5633981 w 6006665"/>
                        <a:gd name="connsiteY90-159822" fmla="*/ 1133960 h 3006470"/>
                        <a:gd name="connsiteX91-159823" fmla="*/ 5720335 w 6006665"/>
                        <a:gd name="connsiteY91-159824" fmla="*/ 1213496 h 3006470"/>
                        <a:gd name="connsiteX92-159825" fmla="*/ 5822595 w 6006665"/>
                        <a:gd name="connsiteY92-159826" fmla="*/ 1311212 h 3006470"/>
                        <a:gd name="connsiteX93-159827" fmla="*/ 5818051 w 6006665"/>
                        <a:gd name="connsiteY93-159828" fmla="*/ 1365751 h 3006470"/>
                        <a:gd name="connsiteX94-159829" fmla="*/ 5825679 w 6006665"/>
                        <a:gd name="connsiteY94-159830" fmla="*/ 1373379 h 3006470"/>
                        <a:gd name="connsiteX95-159831" fmla="*/ 5822051 w 6006665"/>
                        <a:gd name="connsiteY95-159832" fmla="*/ 1322574 h 3006470"/>
                        <a:gd name="connsiteX96-159833" fmla="*/ 5834092 w 6006665"/>
                        <a:gd name="connsiteY96-159834" fmla="*/ 1324447 h 3006470"/>
                        <a:gd name="connsiteX97-159835" fmla="*/ 5833958 w 6006665"/>
                        <a:gd name="connsiteY97-159836" fmla="*/ 1322574 h 3006470"/>
                        <a:gd name="connsiteX98-159837" fmla="*/ 5936219 w 6006665"/>
                        <a:gd name="connsiteY98-159838" fmla="*/ 1338481 h 3006470"/>
                        <a:gd name="connsiteX99-159839" fmla="*/ 6006665 w 6006665"/>
                        <a:gd name="connsiteY99-159840" fmla="*/ 1418018 h 3006470"/>
                        <a:gd name="connsiteX100-159841" fmla="*/ 5968033 w 6006665"/>
                        <a:gd name="connsiteY100-159842" fmla="*/ 1456650 h 3006470"/>
                        <a:gd name="connsiteX101-159843" fmla="*/ 5908949 w 6006665"/>
                        <a:gd name="connsiteY101-159844" fmla="*/ 1468012 h 3006470"/>
                        <a:gd name="connsiteX102-159845" fmla="*/ 5908949 w 6006665"/>
                        <a:gd name="connsiteY102-159846" fmla="*/ 1554366 h 3006470"/>
                        <a:gd name="connsiteX103-159847" fmla="*/ 5893042 w 6006665"/>
                        <a:gd name="connsiteY103-159848" fmla="*/ 1570273 h 3006470"/>
                        <a:gd name="connsiteX104-159849" fmla="*/ 5881135 w 6006665"/>
                        <a:gd name="connsiteY104-159850" fmla="*/ 1570273 h 3006470"/>
                        <a:gd name="connsiteX105-159851" fmla="*/ 5861227 w 6006665"/>
                        <a:gd name="connsiteY105-159852" fmla="*/ 1570273 h 3006470"/>
                        <a:gd name="connsiteX106-159853" fmla="*/ 5849321 w 6006665"/>
                        <a:gd name="connsiteY106-159854" fmla="*/ 1570273 h 3006470"/>
                        <a:gd name="connsiteX107-159855" fmla="*/ 5817506 w 6006665"/>
                        <a:gd name="connsiteY107-159856" fmla="*/ 1536186 h 3006470"/>
                        <a:gd name="connsiteX108-159857" fmla="*/ 5767511 w 6006665"/>
                        <a:gd name="connsiteY108-159858" fmla="*/ 1511189 h 3006470"/>
                        <a:gd name="connsiteX109-159859" fmla="*/ 5762967 w 6006665"/>
                        <a:gd name="connsiteY109-159860" fmla="*/ 1477102 h 3006470"/>
                        <a:gd name="connsiteX110-159861" fmla="*/ 5729132 w 6006665"/>
                        <a:gd name="connsiteY110-159862" fmla="*/ 1463170 h 3006470"/>
                        <a:gd name="connsiteX111-159863" fmla="*/ 5695337 w 6006665"/>
                        <a:gd name="connsiteY111-159864" fmla="*/ 1472557 h 3006470"/>
                        <a:gd name="connsiteX112-159865" fmla="*/ 5693366 w 6006665"/>
                        <a:gd name="connsiteY112-159866" fmla="*/ 1469797 h 3006470"/>
                        <a:gd name="connsiteX113-159867" fmla="*/ 5683431 w 6006665"/>
                        <a:gd name="connsiteY113-159868" fmla="*/ 1472557 h 3006470"/>
                        <a:gd name="connsiteX114-159869" fmla="*/ 5660706 w 6006665"/>
                        <a:gd name="connsiteY114-159870" fmla="*/ 1440742 h 3006470"/>
                        <a:gd name="connsiteX115-159871" fmla="*/ 5669644 w 6006665"/>
                        <a:gd name="connsiteY115-159872" fmla="*/ 1415717 h 3006470"/>
                        <a:gd name="connsiteX116-159873" fmla="*/ 5640799 w 6006665"/>
                        <a:gd name="connsiteY116-159874" fmla="*/ 1429380 h 3006470"/>
                        <a:gd name="connsiteX117-159875" fmla="*/ 5656705 w 6006665"/>
                        <a:gd name="connsiteY117-159876" fmla="*/ 1472557 h 3006470"/>
                        <a:gd name="connsiteX118-159877" fmla="*/ 5633981 w 6006665"/>
                        <a:gd name="connsiteY118-159878" fmla="*/ 1511189 h 3006470"/>
                        <a:gd name="connsiteX119-159879" fmla="*/ 5586259 w 6006665"/>
                        <a:gd name="connsiteY119-159880" fmla="*/ 1547548 h 3006470"/>
                        <a:gd name="connsiteX120-159881" fmla="*/ 5575676 w 6006665"/>
                        <a:gd name="connsiteY120-159882" fmla="*/ 1546540 h 3006470"/>
                        <a:gd name="connsiteX121-159883" fmla="*/ 5574353 w 6006665"/>
                        <a:gd name="connsiteY121-159884" fmla="*/ 1547548 h 3006470"/>
                        <a:gd name="connsiteX122-159885" fmla="*/ 5539436 w 6006665"/>
                        <a:gd name="connsiteY122-159886" fmla="*/ 1544223 h 3006470"/>
                        <a:gd name="connsiteX123-159887" fmla="*/ 5570352 w 6006665"/>
                        <a:gd name="connsiteY123-159888" fmla="*/ 1586180 h 3006470"/>
                        <a:gd name="connsiteX124-159889" fmla="*/ 5593077 w 6006665"/>
                        <a:gd name="connsiteY124-159890" fmla="*/ 1649809 h 3006470"/>
                        <a:gd name="connsiteX125-159891" fmla="*/ 5608984 w 6006665"/>
                        <a:gd name="connsiteY125-159892" fmla="*/ 1677079 h 3006470"/>
                        <a:gd name="connsiteX126-159893" fmla="*/ 5613529 w 6006665"/>
                        <a:gd name="connsiteY126-159894" fmla="*/ 1708893 h 3006470"/>
                        <a:gd name="connsiteX127-159895" fmla="*/ 5608984 w 6006665"/>
                        <a:gd name="connsiteY127-159896" fmla="*/ 1731618 h 3006470"/>
                        <a:gd name="connsiteX128-159897" fmla="*/ 5597799 w 6006665"/>
                        <a:gd name="connsiteY128-159898" fmla="*/ 1728009 h 3006470"/>
                        <a:gd name="connsiteX129-159899" fmla="*/ 5597077 w 6006665"/>
                        <a:gd name="connsiteY129-159900" fmla="*/ 1731618 h 3006470"/>
                        <a:gd name="connsiteX130-159901" fmla="*/ 5534271 w 6006665"/>
                        <a:gd name="connsiteY130-159902" fmla="*/ 1711358 h 3006470"/>
                        <a:gd name="connsiteX131-159903" fmla="*/ 5436277 w 6006665"/>
                        <a:gd name="connsiteY131-159904" fmla="*/ 1767977 h 3006470"/>
                        <a:gd name="connsiteX132-159905" fmla="*/ 5397645 w 6006665"/>
                        <a:gd name="connsiteY132-159906" fmla="*/ 1779340 h 3006470"/>
                        <a:gd name="connsiteX133-159907" fmla="*/ 5345378 w 6006665"/>
                        <a:gd name="connsiteY133-159908" fmla="*/ 1833879 h 3006470"/>
                        <a:gd name="connsiteX134-159909" fmla="*/ 5290839 w 6006665"/>
                        <a:gd name="connsiteY134-159910" fmla="*/ 1881600 h 3006470"/>
                        <a:gd name="connsiteX135-159911" fmla="*/ 5274932 w 6006665"/>
                        <a:gd name="connsiteY135-159912" fmla="*/ 1913415 h 3006470"/>
                        <a:gd name="connsiteX136-159913" fmla="*/ 5267238 w 6006665"/>
                        <a:gd name="connsiteY136-159914" fmla="*/ 1904988 h 3006470"/>
                        <a:gd name="connsiteX137-159915" fmla="*/ 5263025 w 6006665"/>
                        <a:gd name="connsiteY137-159916" fmla="*/ 1913415 h 3006470"/>
                        <a:gd name="connsiteX138-159917" fmla="*/ 5219538 w 6006665"/>
                        <a:gd name="connsiteY138-159918" fmla="*/ 1865787 h 3006470"/>
                        <a:gd name="connsiteX139-159919" fmla="*/ 5129494 w 6006665"/>
                        <a:gd name="connsiteY139-159920" fmla="*/ 1920232 h 3006470"/>
                        <a:gd name="connsiteX140-159921" fmla="*/ 5126389 w 6006665"/>
                        <a:gd name="connsiteY140-159922" fmla="*/ 1914910 h 3006470"/>
                        <a:gd name="connsiteX141-159923" fmla="*/ 5117587 w 6006665"/>
                        <a:gd name="connsiteY141-159924" fmla="*/ 1920232 h 3006470"/>
                        <a:gd name="connsiteX142-159925" fmla="*/ 5105544 w 6006665"/>
                        <a:gd name="connsiteY142-159926" fmla="*/ 1899586 h 3006470"/>
                        <a:gd name="connsiteX143-159927" fmla="*/ 5074955 w 6006665"/>
                        <a:gd name="connsiteY143-159928" fmla="*/ 1924777 h 3006470"/>
                        <a:gd name="connsiteX144-159929" fmla="*/ 5065718 w 6006665"/>
                        <a:gd name="connsiteY144-159930" fmla="*/ 1922578 h 3006470"/>
                        <a:gd name="connsiteX145-159931" fmla="*/ 5063048 w 6006665"/>
                        <a:gd name="connsiteY145-159932" fmla="*/ 1924777 h 3006470"/>
                        <a:gd name="connsiteX146-159933" fmla="*/ 5026594 w 6006665"/>
                        <a:gd name="connsiteY146-159934" fmla="*/ 1916098 h 3006470"/>
                        <a:gd name="connsiteX147-159935" fmla="*/ 5015871 w 6006665"/>
                        <a:gd name="connsiteY147-159936" fmla="*/ 1961137 h 3006470"/>
                        <a:gd name="connsiteX148-159937" fmla="*/ 4974967 w 6006665"/>
                        <a:gd name="connsiteY148-159938" fmla="*/ 2027038 h 3006470"/>
                        <a:gd name="connsiteX149-159939" fmla="*/ 4974967 w 6006665"/>
                        <a:gd name="connsiteY149-159940" fmla="*/ 2058853 h 3006470"/>
                        <a:gd name="connsiteX150-159941" fmla="*/ 5015871 w 6006665"/>
                        <a:gd name="connsiteY150-159942" fmla="*/ 2074760 h 3006470"/>
                        <a:gd name="connsiteX151-159943" fmla="*/ 5011326 w 6006665"/>
                        <a:gd name="connsiteY151-159944" fmla="*/ 2172476 h 3006470"/>
                        <a:gd name="connsiteX152-159945" fmla="*/ 4999419 w 6006665"/>
                        <a:gd name="connsiteY152-159946" fmla="*/ 2172476 h 3006470"/>
                        <a:gd name="connsiteX153-159947" fmla="*/ 4974967 w 6006665"/>
                        <a:gd name="connsiteY153-159948" fmla="*/ 2172476 h 3006470"/>
                        <a:gd name="connsiteX154-159949" fmla="*/ 4963605 w 6006665"/>
                        <a:gd name="connsiteY154-159950" fmla="*/ 2224742 h 3006470"/>
                        <a:gd name="connsiteX155-159951" fmla="*/ 4974967 w 6006665"/>
                        <a:gd name="connsiteY155-159952" fmla="*/ 2252012 h 3006470"/>
                        <a:gd name="connsiteX156-159953" fmla="*/ 4909065 w 6006665"/>
                        <a:gd name="connsiteY156-159954" fmla="*/ 2286099 h 3006470"/>
                        <a:gd name="connsiteX157-159955" fmla="*/ 4897703 w 6006665"/>
                        <a:gd name="connsiteY157-159956" fmla="*/ 2354273 h 3006470"/>
                        <a:gd name="connsiteX158-159957" fmla="*/ 4845437 w 6006665"/>
                        <a:gd name="connsiteY158-159958" fmla="*/ 2370180 h 3006470"/>
                        <a:gd name="connsiteX159-159959" fmla="*/ 4834074 w 6006665"/>
                        <a:gd name="connsiteY159-159960" fmla="*/ 2429264 h 3006470"/>
                        <a:gd name="connsiteX160-159961" fmla="*/ 4779535 w 6006665"/>
                        <a:gd name="connsiteY160-159962" fmla="*/ 2488348 h 3006470"/>
                        <a:gd name="connsiteX161-159963" fmla="*/ 4777225 w 6006665"/>
                        <a:gd name="connsiteY161-159964" fmla="*/ 2477952 h 3006470"/>
                        <a:gd name="connsiteX162-159965" fmla="*/ 4767628 w 6006665"/>
                        <a:gd name="connsiteY162-159966" fmla="*/ 2488348 h 3006470"/>
                        <a:gd name="connsiteX163-159967" fmla="*/ 4758538 w 6006665"/>
                        <a:gd name="connsiteY163-159968" fmla="*/ 2447444 h 3006470"/>
                        <a:gd name="connsiteX164-159969" fmla="*/ 4742631 w 6006665"/>
                        <a:gd name="connsiteY164-159970" fmla="*/ 2361090 h 3006470"/>
                        <a:gd name="connsiteX165-159971" fmla="*/ 4715361 w 6006665"/>
                        <a:gd name="connsiteY165-159972" fmla="*/ 2220198 h 3006470"/>
                        <a:gd name="connsiteX166-159973" fmla="*/ 4735813 w 6006665"/>
                        <a:gd name="connsiteY166-159974" fmla="*/ 2129299 h 3006470"/>
                        <a:gd name="connsiteX167-159975" fmla="*/ 4767628 w 6006665"/>
                        <a:gd name="connsiteY167-159976" fmla="*/ 2086122 h 3006470"/>
                        <a:gd name="connsiteX168-159977" fmla="*/ 4767628 w 6006665"/>
                        <a:gd name="connsiteY168-159978" fmla="*/ 2058853 h 3006470"/>
                        <a:gd name="connsiteX169-159979" fmla="*/ 4826712 w 6006665"/>
                        <a:gd name="connsiteY169-159980" fmla="*/ 2042945 h 3006470"/>
                        <a:gd name="connsiteX170-159981" fmla="*/ 4892613 w 6006665"/>
                        <a:gd name="connsiteY170-159982" fmla="*/ 1952047 h 3006470"/>
                        <a:gd name="connsiteX171-159983" fmla="*/ 4956243 w 6006665"/>
                        <a:gd name="connsiteY171-159984" fmla="*/ 1877056 h 3006470"/>
                        <a:gd name="connsiteX172-159985" fmla="*/ 5022143 w 6006665"/>
                        <a:gd name="connsiteY172-159986" fmla="*/ 1817971 h 3006470"/>
                        <a:gd name="connsiteX173-159987" fmla="*/ 5046694 w 6006665"/>
                        <a:gd name="connsiteY173-159988" fmla="*/ 1710844 h 3006470"/>
                        <a:gd name="connsiteX174-159989" fmla="*/ 5015871 w 6006665"/>
                        <a:gd name="connsiteY174-159990" fmla="*/ 1715711 h 3006470"/>
                        <a:gd name="connsiteX175-159991" fmla="*/ 4995419 w 6006665"/>
                        <a:gd name="connsiteY175-159992" fmla="*/ 1779340 h 3006470"/>
                        <a:gd name="connsiteX176-159993" fmla="*/ 4904521 w 6006665"/>
                        <a:gd name="connsiteY176-159994" fmla="*/ 1865693 h 3006470"/>
                        <a:gd name="connsiteX177-159995" fmla="*/ 4901708 w 6006665"/>
                        <a:gd name="connsiteY177-159996" fmla="*/ 1857053 h 3006470"/>
                        <a:gd name="connsiteX178-159997" fmla="*/ 4892613 w 6006665"/>
                        <a:gd name="connsiteY178-159998" fmla="*/ 1865693 h 3006470"/>
                        <a:gd name="connsiteX179-159999" fmla="*/ 4861835 w 6006665"/>
                        <a:gd name="connsiteY179-160000" fmla="*/ 1771159 h 3006470"/>
                        <a:gd name="connsiteX180-160001" fmla="*/ 4779535 w 6006665"/>
                        <a:gd name="connsiteY180-160002" fmla="*/ 1795247 h 3006470"/>
                        <a:gd name="connsiteX181-160003" fmla="*/ 4684091 w 6006665"/>
                        <a:gd name="connsiteY181-160004" fmla="*/ 1920232 h 3006470"/>
                        <a:gd name="connsiteX182-160005" fmla="*/ 4715906 w 6006665"/>
                        <a:gd name="connsiteY182-160006" fmla="*/ 1967954 h 3006470"/>
                        <a:gd name="connsiteX183-160007" fmla="*/ 4636369 w 6006665"/>
                        <a:gd name="connsiteY183-160008" fmla="*/ 1983861 h 3006470"/>
                        <a:gd name="connsiteX184-160009" fmla="*/ 4577285 w 6006665"/>
                        <a:gd name="connsiteY184-160010" fmla="*/ 1988406 h 3006470"/>
                        <a:gd name="connsiteX185-160011" fmla="*/ 4577373 w 6006665"/>
                        <a:gd name="connsiteY185-160012" fmla="*/ 1987484 h 3006470"/>
                        <a:gd name="connsiteX186-160013" fmla="*/ 4565379 w 6006665"/>
                        <a:gd name="connsiteY186-160014" fmla="*/ 1988406 h 3006470"/>
                        <a:gd name="connsiteX187-160015" fmla="*/ 4569923 w 6006665"/>
                        <a:gd name="connsiteY187-160016" fmla="*/ 1940685 h 3006470"/>
                        <a:gd name="connsiteX188-160017" fmla="*/ 4520081 w 6006665"/>
                        <a:gd name="connsiteY188-160018" fmla="*/ 1931099 h 3006470"/>
                        <a:gd name="connsiteX189-160019" fmla="*/ 4475025 w 6006665"/>
                        <a:gd name="connsiteY189-160020" fmla="*/ 1961137 h 3006470"/>
                        <a:gd name="connsiteX190-160021" fmla="*/ 4464394 w 6006665"/>
                        <a:gd name="connsiteY190-160022" fmla="*/ 1960286 h 3006470"/>
                        <a:gd name="connsiteX191-160023" fmla="*/ 4463118 w 6006665"/>
                        <a:gd name="connsiteY191-160024" fmla="*/ 1961137 h 3006470"/>
                        <a:gd name="connsiteX192-160025" fmla="*/ 4357637 w 6006665"/>
                        <a:gd name="connsiteY192-160026" fmla="*/ 1952698 h 3006470"/>
                        <a:gd name="connsiteX193-160027" fmla="*/ 4243233 w 6006665"/>
                        <a:gd name="connsiteY193-160028" fmla="*/ 1972499 h 3006470"/>
                        <a:gd name="connsiteX194-160029" fmla="*/ 4125065 w 6006665"/>
                        <a:gd name="connsiteY194-160030" fmla="*/ 2106574 h 3006470"/>
                        <a:gd name="connsiteX195-160031" fmla="*/ 3984173 w 6006665"/>
                        <a:gd name="connsiteY195-160032" fmla="*/ 2263374 h 3006470"/>
                        <a:gd name="connsiteX196-160033" fmla="*/ 4038712 w 6006665"/>
                        <a:gd name="connsiteY196-160034" fmla="*/ 2267919 h 3006470"/>
                        <a:gd name="connsiteX197-160035" fmla="*/ 4059164 w 6006665"/>
                        <a:gd name="connsiteY197-160036" fmla="*/ 2311096 h 3006470"/>
                        <a:gd name="connsiteX198-160037" fmla="*/ 4087782 w 6006665"/>
                        <a:gd name="connsiteY198-160038" fmla="*/ 2319513 h 3006470"/>
                        <a:gd name="connsiteX199-160039" fmla="*/ 4106341 w 6006665"/>
                        <a:gd name="connsiteY199-160040" fmla="*/ 2290644 h 3006470"/>
                        <a:gd name="connsiteX200-160041" fmla="*/ 4117411 w 6006665"/>
                        <a:gd name="connsiteY200-160042" fmla="*/ 2291946 h 3006470"/>
                        <a:gd name="connsiteX201-160043" fmla="*/ 4118248 w 6006665"/>
                        <a:gd name="connsiteY201-160044" fmla="*/ 2290644 h 3006470"/>
                        <a:gd name="connsiteX202-160045" fmla="*/ 4156880 w 6006665"/>
                        <a:gd name="connsiteY202-160046" fmla="*/ 2295189 h 3006470"/>
                        <a:gd name="connsiteX203-160047" fmla="*/ 4211419 w 6006665"/>
                        <a:gd name="connsiteY203-160048" fmla="*/ 2365635 h 3006470"/>
                        <a:gd name="connsiteX204-160049" fmla="*/ 4215964 w 6006665"/>
                        <a:gd name="connsiteY204-160050" fmla="*/ 2413357 h 3006470"/>
                        <a:gd name="connsiteX205-160051" fmla="*/ 4184149 w 6006665"/>
                        <a:gd name="connsiteY205-160052" fmla="*/ 2472441 h 3006470"/>
                        <a:gd name="connsiteX206-160053" fmla="*/ 4177332 w 6006665"/>
                        <a:gd name="connsiteY206-160054" fmla="*/ 2542887 h 3006470"/>
                        <a:gd name="connsiteX207-160055" fmla="*/ 4161425 w 6006665"/>
                        <a:gd name="connsiteY207-160056" fmla="*/ 2629241 h 3006470"/>
                        <a:gd name="connsiteX208-160057" fmla="*/ 4109158 w 6006665"/>
                        <a:gd name="connsiteY208-160058" fmla="*/ 2708777 h 3006470"/>
                        <a:gd name="connsiteX209-160059" fmla="*/ 4097796 w 6006665"/>
                        <a:gd name="connsiteY209-160060" fmla="*/ 2747409 h 3006470"/>
                        <a:gd name="connsiteX210-160061" fmla="*/ 4043257 w 6006665"/>
                        <a:gd name="connsiteY210-160062" fmla="*/ 2806493 h 3006470"/>
                        <a:gd name="connsiteX211-160063" fmla="*/ 3995535 w 6006665"/>
                        <a:gd name="connsiteY211-160064" fmla="*/ 2865577 h 3006470"/>
                        <a:gd name="connsiteX212-160065" fmla="*/ 3975083 w 6006665"/>
                        <a:gd name="connsiteY212-160066" fmla="*/ 2897392 h 3006470"/>
                        <a:gd name="connsiteX213-160067" fmla="*/ 3925089 w 6006665"/>
                        <a:gd name="connsiteY213-160068" fmla="*/ 2924661 h 3006470"/>
                        <a:gd name="connsiteX214-160069" fmla="*/ 3913182 w 6006665"/>
                        <a:gd name="connsiteY214-160070" fmla="*/ 2924661 h 3006470"/>
                        <a:gd name="connsiteX215-160071" fmla="*/ 3904637 w 6006665"/>
                        <a:gd name="connsiteY215-160072" fmla="*/ 2924661 h 3006470"/>
                        <a:gd name="connsiteX216-160073" fmla="*/ 3892729 w 6006665"/>
                        <a:gd name="connsiteY216-160074" fmla="*/ 2924661 h 3006470"/>
                        <a:gd name="connsiteX217-160075" fmla="*/ 3871063 w 6006665"/>
                        <a:gd name="connsiteY217-160076" fmla="*/ 2908412 h 3006470"/>
                        <a:gd name="connsiteX218-160077" fmla="*/ 3829645 w 6006665"/>
                        <a:gd name="connsiteY218-160078" fmla="*/ 2936024 h 3006470"/>
                        <a:gd name="connsiteX219-160079" fmla="*/ 3822828 w 6006665"/>
                        <a:gd name="connsiteY219-160080" fmla="*/ 2956476 h 3006470"/>
                        <a:gd name="connsiteX220-160081" fmla="*/ 3818283 w 6006665"/>
                        <a:gd name="connsiteY220-160082" fmla="*/ 2947386 h 3006470"/>
                        <a:gd name="connsiteX221-160083" fmla="*/ 3818283 w 6006665"/>
                        <a:gd name="connsiteY221-160084" fmla="*/ 2935660 h 3006470"/>
                        <a:gd name="connsiteX222-160085" fmla="*/ 3817738 w 6006665"/>
                        <a:gd name="connsiteY222-160086" fmla="*/ 2936024 h 3006470"/>
                        <a:gd name="connsiteX223-160087" fmla="*/ 3810921 w 6006665"/>
                        <a:gd name="connsiteY223-160088" fmla="*/ 2956476 h 3006470"/>
                        <a:gd name="connsiteX224-160089" fmla="*/ 3806376 w 6006665"/>
                        <a:gd name="connsiteY224-160090" fmla="*/ 2947386 h 3006470"/>
                        <a:gd name="connsiteX225-160091" fmla="*/ 3806376 w 6006665"/>
                        <a:gd name="connsiteY225-160092" fmla="*/ 2920116 h 3006470"/>
                        <a:gd name="connsiteX226-160093" fmla="*/ 3818283 w 6006665"/>
                        <a:gd name="connsiteY226-160094" fmla="*/ 2920116 h 3006470"/>
                        <a:gd name="connsiteX227-160095" fmla="*/ 3826828 w 6006665"/>
                        <a:gd name="connsiteY227-160096" fmla="*/ 2920116 h 3006470"/>
                        <a:gd name="connsiteX228-160097" fmla="*/ 3833645 w 6006665"/>
                        <a:gd name="connsiteY228-160098" fmla="*/ 2861032 h 3006470"/>
                        <a:gd name="connsiteX229-160099" fmla="*/ 3822283 w 6006665"/>
                        <a:gd name="connsiteY229-160100" fmla="*/ 2817856 h 3006470"/>
                        <a:gd name="connsiteX230-160101" fmla="*/ 3849553 w 6006665"/>
                        <a:gd name="connsiteY230-160102" fmla="*/ 2795131 h 3006470"/>
                        <a:gd name="connsiteX231-160103" fmla="*/ 3858814 w 6006665"/>
                        <a:gd name="connsiteY231-160104" fmla="*/ 2797336 h 3006470"/>
                        <a:gd name="connsiteX232-160105" fmla="*/ 3861460 w 6006665"/>
                        <a:gd name="connsiteY232-160106" fmla="*/ 2795131 h 3006470"/>
                        <a:gd name="connsiteX233-160107" fmla="*/ 3898487 w 6006665"/>
                        <a:gd name="connsiteY233-160108" fmla="*/ 2803947 h 3006470"/>
                        <a:gd name="connsiteX234-160109" fmla="*/ 3919999 w 6006665"/>
                        <a:gd name="connsiteY234-160110" fmla="*/ 2758772 h 3006470"/>
                        <a:gd name="connsiteX235-160111" fmla="*/ 3935906 w 6006665"/>
                        <a:gd name="connsiteY235-160112" fmla="*/ 2699687 h 3006470"/>
                        <a:gd name="connsiteX236-160113" fmla="*/ 3947269 w 6006665"/>
                        <a:gd name="connsiteY236-160114" fmla="*/ 2676963 h 3006470"/>
                        <a:gd name="connsiteX237-160115" fmla="*/ 3966292 w 6006665"/>
                        <a:gd name="connsiteY237-160116" fmla="*/ 2632575 h 3006470"/>
                        <a:gd name="connsiteX238-160117" fmla="*/ 3915999 w 6006665"/>
                        <a:gd name="connsiteY238-160118" fmla="*/ 2645148 h 3006470"/>
                        <a:gd name="connsiteX239-160119" fmla="*/ 3888729 w 6006665"/>
                        <a:gd name="connsiteY239-160120" fmla="*/ 2667873 h 3006470"/>
                        <a:gd name="connsiteX240-160121" fmla="*/ 3876822 w 6006665"/>
                        <a:gd name="connsiteY240-160122" fmla="*/ 2667873 h 3006470"/>
                        <a:gd name="connsiteX241-160123" fmla="*/ 3829645 w 6006665"/>
                        <a:gd name="connsiteY241-160124" fmla="*/ 2667873 h 3006470"/>
                        <a:gd name="connsiteX242-160125" fmla="*/ 3817738 w 6006665"/>
                        <a:gd name="connsiteY242-160126" fmla="*/ 2667873 h 3006470"/>
                        <a:gd name="connsiteX243-160127" fmla="*/ 3801831 w 6006665"/>
                        <a:gd name="connsiteY243-160128" fmla="*/ 2613334 h 3006470"/>
                        <a:gd name="connsiteX244-160129" fmla="*/ 3758654 w 6006665"/>
                        <a:gd name="connsiteY244-160130" fmla="*/ 2574702 h 3006470"/>
                        <a:gd name="connsiteX245-160131" fmla="*/ 3692753 w 6006665"/>
                        <a:gd name="connsiteY245-160132" fmla="*/ 2558795 h 3006470"/>
                        <a:gd name="connsiteX246-160133" fmla="*/ 3683663 w 6006665"/>
                        <a:gd name="connsiteY246-160134" fmla="*/ 2499711 h 3006470"/>
                        <a:gd name="connsiteX247-160135" fmla="*/ 3672301 w 6006665"/>
                        <a:gd name="connsiteY247-160136" fmla="*/ 2467896 h 3006470"/>
                        <a:gd name="connsiteX248-160137" fmla="*/ 3656393 w 6006665"/>
                        <a:gd name="connsiteY248-160138" fmla="*/ 2440627 h 3006470"/>
                        <a:gd name="connsiteX249-160139" fmla="*/ 3633669 w 6006665"/>
                        <a:gd name="connsiteY249-160140" fmla="*/ 2381542 h 3006470"/>
                        <a:gd name="connsiteX250-160141" fmla="*/ 3601854 w 6006665"/>
                        <a:gd name="connsiteY250-160142" fmla="*/ 2361090 h 3006470"/>
                        <a:gd name="connsiteX251-160143" fmla="*/ 3545995 w 6006665"/>
                        <a:gd name="connsiteY251-160144" fmla="*/ 2339606 h 3006470"/>
                        <a:gd name="connsiteX252-160145" fmla="*/ 3506955 w 6006665"/>
                        <a:gd name="connsiteY252-160146" fmla="*/ 2345183 h 3006470"/>
                        <a:gd name="connsiteX253-160147" fmla="*/ 3463779 w 6006665"/>
                        <a:gd name="connsiteY253-160148" fmla="*/ 2354273 h 3006470"/>
                        <a:gd name="connsiteX254-160149" fmla="*/ 3431964 w 6006665"/>
                        <a:gd name="connsiteY254-160150" fmla="*/ 2381542 h 3006470"/>
                        <a:gd name="connsiteX255-160151" fmla="*/ 3452416 w 6006665"/>
                        <a:gd name="connsiteY255-160152" fmla="*/ 2397450 h 3006470"/>
                        <a:gd name="connsiteX256-160153" fmla="*/ 3452416 w 6006665"/>
                        <a:gd name="connsiteY256-160154" fmla="*/ 2429264 h 3006470"/>
                        <a:gd name="connsiteX257-160155" fmla="*/ 3431964 w 6006665"/>
                        <a:gd name="connsiteY257-160156" fmla="*/ 2451989 h 3006470"/>
                        <a:gd name="connsiteX258-160157" fmla="*/ 3400150 w 6006665"/>
                        <a:gd name="connsiteY258-160158" fmla="*/ 2511073 h 3006470"/>
                        <a:gd name="connsiteX259-160159" fmla="*/ 3400150 w 6006665"/>
                        <a:gd name="connsiteY259-160160" fmla="*/ 2538343 h 3006470"/>
                        <a:gd name="connsiteX260-160161" fmla="*/ 3350155 w 6006665"/>
                        <a:gd name="connsiteY260-160162" fmla="*/ 2570157 h 3006470"/>
                        <a:gd name="connsiteX261-160163" fmla="*/ 3342342 w 6006665"/>
                        <a:gd name="connsiteY261-160164" fmla="*/ 2567553 h 3006470"/>
                        <a:gd name="connsiteX262-160165" fmla="*/ 3338249 w 6006665"/>
                        <a:gd name="connsiteY262-160166" fmla="*/ 2570157 h 3006470"/>
                        <a:gd name="connsiteX263-160167" fmla="*/ 3290527 w 6006665"/>
                        <a:gd name="connsiteY263-160168" fmla="*/ 2554250 h 3006470"/>
                        <a:gd name="connsiteX264-160169" fmla="*/ 3259257 w 6006665"/>
                        <a:gd name="connsiteY264-160170" fmla="*/ 2554250 h 3006470"/>
                        <a:gd name="connsiteX265-160171" fmla="*/ 3247350 w 6006665"/>
                        <a:gd name="connsiteY265-160172" fmla="*/ 2554250 h 3006470"/>
                        <a:gd name="connsiteX266-160173" fmla="*/ 3231443 w 6006665"/>
                        <a:gd name="connsiteY266-160174" fmla="*/ 2538343 h 3006470"/>
                        <a:gd name="connsiteX267-160175" fmla="*/ 3213271 w 6006665"/>
                        <a:gd name="connsiteY267-160176" fmla="*/ 2533799 h 3006470"/>
                        <a:gd name="connsiteX268-160177" fmla="*/ 3168359 w 6006665"/>
                        <a:gd name="connsiteY268-160178" fmla="*/ 2570157 h 3006470"/>
                        <a:gd name="connsiteX269-160179" fmla="*/ 3120637 w 6006665"/>
                        <a:gd name="connsiteY269-160180" fmla="*/ 2581519 h 3006470"/>
                        <a:gd name="connsiteX270-160181" fmla="*/ 3082005 w 6006665"/>
                        <a:gd name="connsiteY270-160182" fmla="*/ 2597427 h 3006470"/>
                        <a:gd name="connsiteX271-160183" fmla="*/ 3074460 w 6006665"/>
                        <a:gd name="connsiteY271-160184" fmla="*/ 2595630 h 3006470"/>
                        <a:gd name="connsiteX272-160185" fmla="*/ 3070098 w 6006665"/>
                        <a:gd name="connsiteY272-160186" fmla="*/ 2597427 h 3006470"/>
                        <a:gd name="connsiteX273-160187" fmla="*/ 3022376 w 6006665"/>
                        <a:gd name="connsiteY273-160188" fmla="*/ 2586064 h 3006470"/>
                        <a:gd name="connsiteX274-160189" fmla="*/ 3000196 w 6006665"/>
                        <a:gd name="connsiteY274-160190" fmla="*/ 2586064 h 3006470"/>
                        <a:gd name="connsiteX275-160191" fmla="*/ 2988289 w 6006665"/>
                        <a:gd name="connsiteY275-160192" fmla="*/ 2586064 h 3006470"/>
                        <a:gd name="connsiteX276-160193" fmla="*/ 2967837 w 6006665"/>
                        <a:gd name="connsiteY276-160194" fmla="*/ 2554250 h 3006470"/>
                        <a:gd name="connsiteX277-160195" fmla="*/ 2929205 w 6006665"/>
                        <a:gd name="connsiteY277-160196" fmla="*/ 2526980 h 3006470"/>
                        <a:gd name="connsiteX278-160197" fmla="*/ 2902153 w 6006665"/>
                        <a:gd name="connsiteY278-160198" fmla="*/ 2523116 h 3006470"/>
                        <a:gd name="connsiteX279-160199" fmla="*/ 2861576 w 6006665"/>
                        <a:gd name="connsiteY279-160200" fmla="*/ 2526980 h 3006470"/>
                        <a:gd name="connsiteX280-160201" fmla="*/ 2822944 w 6006665"/>
                        <a:gd name="connsiteY280-160202" fmla="*/ 2538343 h 3006470"/>
                        <a:gd name="connsiteX281-160203" fmla="*/ 2818139 w 6006665"/>
                        <a:gd name="connsiteY281-160204" fmla="*/ 2536254 h 3006470"/>
                        <a:gd name="connsiteX282-160205" fmla="*/ 2811037 w 6006665"/>
                        <a:gd name="connsiteY282-160206" fmla="*/ 2538343 h 3006470"/>
                        <a:gd name="connsiteX283-160207" fmla="*/ 2758770 w 6006665"/>
                        <a:gd name="connsiteY283-160208" fmla="*/ 2515618 h 3006470"/>
                        <a:gd name="connsiteX284-160209" fmla="*/ 2751953 w 6006665"/>
                        <a:gd name="connsiteY284-160210" fmla="*/ 2472441 h 3006470"/>
                        <a:gd name="connsiteX285-160211" fmla="*/ 2708776 w 6006665"/>
                        <a:gd name="connsiteY285-160212" fmla="*/ 2456534 h 3006470"/>
                        <a:gd name="connsiteX286-160213" fmla="*/ 2676962 w 6006665"/>
                        <a:gd name="connsiteY286-160214" fmla="*/ 2451989 h 3006470"/>
                        <a:gd name="connsiteX287-160215" fmla="*/ 2642534 w 6006665"/>
                        <a:gd name="connsiteY287-160216" fmla="*/ 2430245 h 3006470"/>
                        <a:gd name="connsiteX288-160217" fmla="*/ 2609333 w 6006665"/>
                        <a:gd name="connsiteY288-160218" fmla="*/ 2488348 h 3006470"/>
                        <a:gd name="connsiteX289-160219" fmla="*/ 2625240 w 6006665"/>
                        <a:gd name="connsiteY289-160220" fmla="*/ 2522435 h 3006470"/>
                        <a:gd name="connsiteX290-160221" fmla="*/ 2586608 w 6006665"/>
                        <a:gd name="connsiteY290-160222" fmla="*/ 2558795 h 3006470"/>
                        <a:gd name="connsiteX291-160223" fmla="*/ 2577105 w 6006665"/>
                        <a:gd name="connsiteY291-160224" fmla="*/ 2556532 h 3006470"/>
                        <a:gd name="connsiteX292-160225" fmla="*/ 2574701 w 6006665"/>
                        <a:gd name="connsiteY292-160226" fmla="*/ 2558795 h 3006470"/>
                        <a:gd name="connsiteX293-160227" fmla="*/ 2526979 w 6006665"/>
                        <a:gd name="connsiteY293-160228" fmla="*/ 2547432 h 3006470"/>
                        <a:gd name="connsiteX294-160229" fmla="*/ 2490620 w 6006665"/>
                        <a:gd name="connsiteY294-160230" fmla="*/ 2542887 h 3006470"/>
                        <a:gd name="connsiteX295-160231" fmla="*/ 2463350 w 6006665"/>
                        <a:gd name="connsiteY295-160232" fmla="*/ 2515618 h 3006470"/>
                        <a:gd name="connsiteX296-160233" fmla="*/ 2436625 w 6006665"/>
                        <a:gd name="connsiteY296-160234" fmla="*/ 2515618 h 3006470"/>
                        <a:gd name="connsiteX297-160235" fmla="*/ 2424718 w 6006665"/>
                        <a:gd name="connsiteY297-160236" fmla="*/ 2515618 h 3006470"/>
                        <a:gd name="connsiteX298-160237" fmla="*/ 2398858 w 6006665"/>
                        <a:gd name="connsiteY298-160238" fmla="*/ 2502687 h 3006470"/>
                        <a:gd name="connsiteX299-160239" fmla="*/ 2350272 w 6006665"/>
                        <a:gd name="connsiteY299-160240" fmla="*/ 2526980 h 3006470"/>
                        <a:gd name="connsiteX300-160241" fmla="*/ 2282098 w 6006665"/>
                        <a:gd name="connsiteY300-160242" fmla="*/ 2574702 h 3006470"/>
                        <a:gd name="connsiteX301-160243" fmla="*/ 2238921 w 6006665"/>
                        <a:gd name="connsiteY301-160244" fmla="*/ 2586064 h 3006470"/>
                        <a:gd name="connsiteX302-160245" fmla="*/ 2227559 w 6006665"/>
                        <a:gd name="connsiteY302-160246" fmla="*/ 2590609 h 3006470"/>
                        <a:gd name="connsiteX303-160247" fmla="*/ 2225178 w 6006665"/>
                        <a:gd name="connsiteY303-160248" fmla="*/ 2586799 h 3006470"/>
                        <a:gd name="connsiteX304-160249" fmla="*/ 2215652 w 6006665"/>
                        <a:gd name="connsiteY304-160250" fmla="*/ 2590609 h 3006470"/>
                        <a:gd name="connsiteX305-160251" fmla="*/ 2193596 w 6006665"/>
                        <a:gd name="connsiteY305-160252" fmla="*/ 2555320 h 3006470"/>
                        <a:gd name="connsiteX306-160253" fmla="*/ 2157112 w 6006665"/>
                        <a:gd name="connsiteY306-160254" fmla="*/ 2558795 h 3006470"/>
                        <a:gd name="connsiteX307-160255" fmla="*/ 2156291 w 6006665"/>
                        <a:gd name="connsiteY307-160256" fmla="*/ 2557739 h 3006470"/>
                        <a:gd name="connsiteX308-160257" fmla="*/ 2145205 w 6006665"/>
                        <a:gd name="connsiteY308-160258" fmla="*/ 2558795 h 3006470"/>
                        <a:gd name="connsiteX309-160259" fmla="*/ 2129298 w 6006665"/>
                        <a:gd name="connsiteY309-160260" fmla="*/ 2538343 h 3006470"/>
                        <a:gd name="connsiteX310-160261" fmla="*/ 2102029 w 6006665"/>
                        <a:gd name="connsiteY310-160262" fmla="*/ 2526980 h 3006470"/>
                        <a:gd name="connsiteX311-160263" fmla="*/ 2086121 w 6006665"/>
                        <a:gd name="connsiteY311-160264" fmla="*/ 2495166 h 3006470"/>
                        <a:gd name="connsiteX312-160265" fmla="*/ 2070005 w 6006665"/>
                        <a:gd name="connsiteY312-160266" fmla="*/ 2486212 h 3006470"/>
                        <a:gd name="connsiteX313-160267" fmla="*/ 2027582 w 6006665"/>
                        <a:gd name="connsiteY313-160268" fmla="*/ 2499711 h 3006470"/>
                        <a:gd name="connsiteX314-160269" fmla="*/ 2023845 w 6006665"/>
                        <a:gd name="connsiteY314-160270" fmla="*/ 2497111 h 3006470"/>
                        <a:gd name="connsiteX315-160271" fmla="*/ 2018675 w 6006665"/>
                        <a:gd name="connsiteY315-160272" fmla="*/ 2499711 h 3006470"/>
                        <a:gd name="connsiteX316-160273" fmla="*/ 1971363 w 6006665"/>
                        <a:gd name="connsiteY316-160274" fmla="*/ 2468885 h 3006470"/>
                        <a:gd name="connsiteX317-160275" fmla="*/ 1952591 w 6006665"/>
                        <a:gd name="connsiteY317-160276" fmla="*/ 2495166 h 3006470"/>
                        <a:gd name="connsiteX318-160277" fmla="*/ 1947518 w 6006665"/>
                        <a:gd name="connsiteY318-160278" fmla="*/ 2485599 h 3006470"/>
                        <a:gd name="connsiteX319-160279" fmla="*/ 1940684 w 6006665"/>
                        <a:gd name="connsiteY319-160280" fmla="*/ 2495166 h 3006470"/>
                        <a:gd name="connsiteX320-160281" fmla="*/ 1861147 w 6006665"/>
                        <a:gd name="connsiteY320-160282" fmla="*/ 2345183 h 3006470"/>
                        <a:gd name="connsiteX321-160283" fmla="*/ 1811153 w 6006665"/>
                        <a:gd name="connsiteY321-160284" fmla="*/ 2295189 h 3006470"/>
                        <a:gd name="connsiteX322-160285" fmla="*/ 1813950 w 6006665"/>
                        <a:gd name="connsiteY322-160286" fmla="*/ 2292043 h 3006470"/>
                        <a:gd name="connsiteX323-160287" fmla="*/ 755003 w 6006665"/>
                        <a:gd name="connsiteY323-160288" fmla="*/ 3006470 h 3006470"/>
                        <a:gd name="connsiteX324-160289" fmla="*/ 715826 w 6006665"/>
                        <a:gd name="connsiteY324-160290" fmla="*/ 2972383 h 3006470"/>
                        <a:gd name="connsiteX325-160291" fmla="*/ 684012 w 6006665"/>
                        <a:gd name="connsiteY325-160292" fmla="*/ 2963293 h 3006470"/>
                        <a:gd name="connsiteX326-160293" fmla="*/ 672649 w 6006665"/>
                        <a:gd name="connsiteY326-160294" fmla="*/ 2940569 h 3006470"/>
                        <a:gd name="connsiteX327-160295" fmla="*/ 645222 w 6006665"/>
                        <a:gd name="connsiteY327-160296" fmla="*/ 2932732 h 3006470"/>
                        <a:gd name="connsiteX328-160297" fmla="*/ 625472 w 6006665"/>
                        <a:gd name="connsiteY328-160298" fmla="*/ 2936024 h 3006470"/>
                        <a:gd name="connsiteX329-160299" fmla="*/ 623771 w 6006665"/>
                        <a:gd name="connsiteY329-160300" fmla="*/ 2934323 h 3006470"/>
                        <a:gd name="connsiteX330-160301" fmla="*/ 613565 w 6006665"/>
                        <a:gd name="connsiteY330-160302" fmla="*/ 2936024 h 3006470"/>
                        <a:gd name="connsiteX331-160303" fmla="*/ 609020 w 6006665"/>
                        <a:gd name="connsiteY331-160304" fmla="*/ 2931479 h 3006470"/>
                        <a:gd name="connsiteX332-160305" fmla="*/ 559026 w 6006665"/>
                        <a:gd name="connsiteY332-160306" fmla="*/ 2904209 h 3006470"/>
                        <a:gd name="connsiteX333-160307" fmla="*/ 506760 w 6006665"/>
                        <a:gd name="connsiteY333-160308" fmla="*/ 2897392 h 3006470"/>
                        <a:gd name="connsiteX334-160309" fmla="*/ 483280 w 6006665"/>
                        <a:gd name="connsiteY334-160310" fmla="*/ 2890683 h 3006470"/>
                        <a:gd name="connsiteX335-160311" fmla="*/ 480035 w 6006665"/>
                        <a:gd name="connsiteY335-160312" fmla="*/ 2892847 h 3006470"/>
                        <a:gd name="connsiteX336-160313" fmla="*/ 475042 w 6006665"/>
                        <a:gd name="connsiteY336-160314" fmla="*/ 2888329 h 3006470"/>
                        <a:gd name="connsiteX337-160315" fmla="*/ 474945 w 6006665"/>
                        <a:gd name="connsiteY337-160316" fmla="*/ 2888302 h 3006470"/>
                        <a:gd name="connsiteX338-160317" fmla="*/ 468128 w 6006665"/>
                        <a:gd name="connsiteY338-160318" fmla="*/ 2892847 h 3006470"/>
                        <a:gd name="connsiteX339-160319" fmla="*/ 420406 w 6006665"/>
                        <a:gd name="connsiteY339-160320" fmla="*/ 2849670 h 3006470"/>
                        <a:gd name="connsiteX340-160321" fmla="*/ 381774 w 6006665"/>
                        <a:gd name="connsiteY340-160322" fmla="*/ 2833763 h 3006470"/>
                        <a:gd name="connsiteX341-160323" fmla="*/ 349960 w 6006665"/>
                        <a:gd name="connsiteY341-160324" fmla="*/ 2801948 h 3006470"/>
                        <a:gd name="connsiteX342-160325" fmla="*/ 377229 w 6006665"/>
                        <a:gd name="connsiteY342-160326" fmla="*/ 2795131 h 3006470"/>
                        <a:gd name="connsiteX343-160327" fmla="*/ 404499 w 6006665"/>
                        <a:gd name="connsiteY343-160328" fmla="*/ 2747409 h 3006470"/>
                        <a:gd name="connsiteX344-160329" fmla="*/ 388591 w 6006665"/>
                        <a:gd name="connsiteY344-160330" fmla="*/ 2731502 h 3006470"/>
                        <a:gd name="connsiteX345-160331" fmla="*/ 440858 w 6006665"/>
                        <a:gd name="connsiteY345-160332" fmla="*/ 2704232 h 3006470"/>
                        <a:gd name="connsiteX346-160333" fmla="*/ 440858 w 6006665"/>
                        <a:gd name="connsiteY346-160334" fmla="*/ 2701176 h 3006470"/>
                        <a:gd name="connsiteX347-160335" fmla="*/ 416406 w 6006665"/>
                        <a:gd name="connsiteY347-160336" fmla="*/ 2704232 h 3006470"/>
                        <a:gd name="connsiteX348-160337" fmla="*/ 416406 w 6006665"/>
                        <a:gd name="connsiteY348-160338" fmla="*/ 2702744 h 3006470"/>
                        <a:gd name="connsiteX349-160339" fmla="*/ 404499 w 6006665"/>
                        <a:gd name="connsiteY349-160340" fmla="*/ 2704232 h 3006470"/>
                        <a:gd name="connsiteX350-160341" fmla="*/ 404499 w 6006665"/>
                        <a:gd name="connsiteY350-160342" fmla="*/ 2683780 h 3006470"/>
                        <a:gd name="connsiteX351-160343" fmla="*/ 424951 w 6006665"/>
                        <a:gd name="connsiteY351-160344" fmla="*/ 2667873 h 3006470"/>
                        <a:gd name="connsiteX352-160345" fmla="*/ 463583 w 6006665"/>
                        <a:gd name="connsiteY352-160346" fmla="*/ 2661056 h 3006470"/>
                        <a:gd name="connsiteX353-160347" fmla="*/ 468128 w 6006665"/>
                        <a:gd name="connsiteY353-160348" fmla="*/ 2645148 h 3006470"/>
                        <a:gd name="connsiteX354-160349" fmla="*/ 456765 w 6006665"/>
                        <a:gd name="connsiteY354-160350" fmla="*/ 2613334 h 3006470"/>
                        <a:gd name="connsiteX355-160351" fmla="*/ 474945 w 6006665"/>
                        <a:gd name="connsiteY355-160352" fmla="*/ 2586064 h 3006470"/>
                        <a:gd name="connsiteX356-160353" fmla="*/ 474945 w 6006665"/>
                        <a:gd name="connsiteY356-160354" fmla="*/ 2565612 h 3006470"/>
                        <a:gd name="connsiteX357-160355" fmla="*/ 420406 w 6006665"/>
                        <a:gd name="connsiteY357-160356" fmla="*/ 2547432 h 3006470"/>
                        <a:gd name="connsiteX358-160357" fmla="*/ 409588 w 6006665"/>
                        <a:gd name="connsiteY358-160358" fmla="*/ 2547432 h 3006470"/>
                        <a:gd name="connsiteX359-160359" fmla="*/ 397681 w 6006665"/>
                        <a:gd name="connsiteY359-160360" fmla="*/ 2547432 h 3006470"/>
                        <a:gd name="connsiteX360-160361" fmla="*/ 379485 w 6006665"/>
                        <a:gd name="connsiteY360-160362" fmla="*/ 2525193 h 3006470"/>
                        <a:gd name="connsiteX361-160363" fmla="*/ 357322 w 6006665"/>
                        <a:gd name="connsiteY361-160364" fmla="*/ 2531525 h 3006470"/>
                        <a:gd name="connsiteX362-160365" fmla="*/ 352842 w 6006665"/>
                        <a:gd name="connsiteY362-160366" fmla="*/ 2529403 h 3006470"/>
                        <a:gd name="connsiteX363-160367" fmla="*/ 345415 w 6006665"/>
                        <a:gd name="connsiteY363-160368" fmla="*/ 2531525 h 3006470"/>
                        <a:gd name="connsiteX364-160369" fmla="*/ 302238 w 6006665"/>
                        <a:gd name="connsiteY364-160370" fmla="*/ 2511073 h 3006470"/>
                        <a:gd name="connsiteX365-160371" fmla="*/ 302238 w 6006665"/>
                        <a:gd name="connsiteY365-160372" fmla="*/ 2499711 h 3006470"/>
                        <a:gd name="connsiteX366-160373" fmla="*/ 286331 w 6006665"/>
                        <a:gd name="connsiteY366-160374" fmla="*/ 2472441 h 3006470"/>
                        <a:gd name="connsiteX367-160375" fmla="*/ 270968 w 6006665"/>
                        <a:gd name="connsiteY367-160376" fmla="*/ 2472441 h 3006470"/>
                        <a:gd name="connsiteX368-160377" fmla="*/ 259061 w 6006665"/>
                        <a:gd name="connsiteY368-160378" fmla="*/ 2472441 h 3006470"/>
                        <a:gd name="connsiteX369-160379" fmla="*/ 254516 w 6006665"/>
                        <a:gd name="connsiteY369-160380" fmla="*/ 2456534 h 3006470"/>
                        <a:gd name="connsiteX370-160381" fmla="*/ 263606 w 6006665"/>
                        <a:gd name="connsiteY370-160382" fmla="*/ 2440627 h 3006470"/>
                        <a:gd name="connsiteX371-160383" fmla="*/ 243991 w 6006665"/>
                        <a:gd name="connsiteY371-160384" fmla="*/ 2410114 h 3006470"/>
                        <a:gd name="connsiteX372-160385" fmla="*/ 216429 w 6006665"/>
                        <a:gd name="connsiteY372-160386" fmla="*/ 2413357 h 3006470"/>
                        <a:gd name="connsiteX373-160387" fmla="*/ 212956 w 6006665"/>
                        <a:gd name="connsiteY373-160388" fmla="*/ 2412365 h 3006470"/>
                        <a:gd name="connsiteX374-160389" fmla="*/ 204522 w 6006665"/>
                        <a:gd name="connsiteY374-160390" fmla="*/ 2413357 h 3006470"/>
                        <a:gd name="connsiteX375-160391" fmla="*/ 199623 w 6006665"/>
                        <a:gd name="connsiteY375-160392" fmla="*/ 2411957 h 3006470"/>
                        <a:gd name="connsiteX376-160393" fmla="*/ 195977 w 6006665"/>
                        <a:gd name="connsiteY376-160394" fmla="*/ 2424719 h 3006470"/>
                        <a:gd name="connsiteX377-160395" fmla="*/ 184968 w 6006665"/>
                        <a:gd name="connsiteY377-160396" fmla="*/ 2421574 h 3006470"/>
                        <a:gd name="connsiteX378-160397" fmla="*/ 184070 w 6006665"/>
                        <a:gd name="connsiteY378-160398" fmla="*/ 2424719 h 3006470"/>
                        <a:gd name="connsiteX379-160399" fmla="*/ 168163 w 6006665"/>
                        <a:gd name="connsiteY379-160400" fmla="*/ 2420184 h 3006470"/>
                        <a:gd name="connsiteX380-160401" fmla="*/ 156800 w 6006665"/>
                        <a:gd name="connsiteY380-160402" fmla="*/ 2381542 h 3006470"/>
                        <a:gd name="connsiteX381-160403" fmla="*/ 152255 w 6006665"/>
                        <a:gd name="connsiteY381-160404" fmla="*/ 2365635 h 3006470"/>
                        <a:gd name="connsiteX382-160405" fmla="*/ 156800 w 6006665"/>
                        <a:gd name="connsiteY382-160406" fmla="*/ 2361090 h 3006470"/>
                        <a:gd name="connsiteX383-160407" fmla="*/ 168707 w 6006665"/>
                        <a:gd name="connsiteY383-160408" fmla="*/ 2361090 h 3006470"/>
                        <a:gd name="connsiteX384-160409" fmla="*/ 188615 w 6006665"/>
                        <a:gd name="connsiteY384-160410" fmla="*/ 2361090 h 3006470"/>
                        <a:gd name="connsiteX385-160411" fmla="*/ 199977 w 6006665"/>
                        <a:gd name="connsiteY385-160412" fmla="*/ 2349728 h 3006470"/>
                        <a:gd name="connsiteX386-160413" fmla="*/ 188615 w 6006665"/>
                        <a:gd name="connsiteY386-160414" fmla="*/ 2327003 h 3006470"/>
                        <a:gd name="connsiteX387-160415" fmla="*/ 168163 w 6006665"/>
                        <a:gd name="connsiteY387-160416" fmla="*/ 2317914 h 3006470"/>
                        <a:gd name="connsiteX388-160417" fmla="*/ 168163 w 6006665"/>
                        <a:gd name="connsiteY388-160418" fmla="*/ 2311096 h 3006470"/>
                        <a:gd name="connsiteX389-160419" fmla="*/ 152255 w 6006665"/>
                        <a:gd name="connsiteY389-160420" fmla="*/ 2295189 h 3006470"/>
                        <a:gd name="connsiteX390-160421" fmla="*/ 129531 w 6006665"/>
                        <a:gd name="connsiteY390-160422" fmla="*/ 2258829 h 3006470"/>
                        <a:gd name="connsiteX391-160423" fmla="*/ 140893 w 6006665"/>
                        <a:gd name="connsiteY391-160424" fmla="*/ 2236105 h 3006470"/>
                        <a:gd name="connsiteX392-160425" fmla="*/ 136348 w 6006665"/>
                        <a:gd name="connsiteY392-160426" fmla="*/ 2208835 h 3006470"/>
                        <a:gd name="connsiteX393-160427" fmla="*/ 103789 w 6006665"/>
                        <a:gd name="connsiteY393-160428" fmla="*/ 2195428 h 3006470"/>
                        <a:gd name="connsiteX394-160429" fmla="*/ 93716 w 6006665"/>
                        <a:gd name="connsiteY394-160430" fmla="*/ 2199745 h 3006470"/>
                        <a:gd name="connsiteX395-160431" fmla="*/ 91868 w 6006665"/>
                        <a:gd name="connsiteY395-160432" fmla="*/ 2195434 h 3006470"/>
                        <a:gd name="connsiteX396-160433" fmla="*/ 81809 w 6006665"/>
                        <a:gd name="connsiteY396-160434" fmla="*/ 2199745 h 3006470"/>
                        <a:gd name="connsiteX397-160435" fmla="*/ 74992 w 6006665"/>
                        <a:gd name="connsiteY397-160436" fmla="*/ 2183838 h 3006470"/>
                        <a:gd name="connsiteX398-160437" fmla="*/ 34087 w 6006665"/>
                        <a:gd name="connsiteY398-160438" fmla="*/ 2172476 h 3006470"/>
                        <a:gd name="connsiteX399-160439" fmla="*/ 22725 w 6006665"/>
                        <a:gd name="connsiteY399-160440" fmla="*/ 2129299 h 3006470"/>
                        <a:gd name="connsiteX400-160441" fmla="*/ 22725 w 6006665"/>
                        <a:gd name="connsiteY400-160442" fmla="*/ 2097484 h 3006470"/>
                        <a:gd name="connsiteX401-160443" fmla="*/ 0 w 6006665"/>
                        <a:gd name="connsiteY401-160444" fmla="*/ 2081577 h 3006470"/>
                        <a:gd name="connsiteX402-160445" fmla="*/ 15907 w 6006665"/>
                        <a:gd name="connsiteY402-160446" fmla="*/ 2058853 h 3006470"/>
                        <a:gd name="connsiteX403-160447" fmla="*/ 6818 w 6006665"/>
                        <a:gd name="connsiteY403-160448" fmla="*/ 1995224 h 3006470"/>
                        <a:gd name="connsiteX404-160449" fmla="*/ 34087 w 6006665"/>
                        <a:gd name="connsiteY404-160450" fmla="*/ 1952047 h 3006470"/>
                        <a:gd name="connsiteX405-160451" fmla="*/ 27270 w 6006665"/>
                        <a:gd name="connsiteY405-160452" fmla="*/ 1940685 h 3006470"/>
                        <a:gd name="connsiteX406-160453" fmla="*/ 70447 w 6006665"/>
                        <a:gd name="connsiteY406-160454" fmla="*/ 1902053 h 3006470"/>
                        <a:gd name="connsiteX407-160455" fmla="*/ 27270 w 6006665"/>
                        <a:gd name="connsiteY407-160456" fmla="*/ 1865693 h 3006470"/>
                        <a:gd name="connsiteX408-160457" fmla="*/ 109078 w 6006665"/>
                        <a:gd name="connsiteY408-160458" fmla="*/ 1767977 h 3006470"/>
                        <a:gd name="connsiteX409-160459" fmla="*/ 145438 w 6006665"/>
                        <a:gd name="connsiteY409-160460" fmla="*/ 1724800 h 3006470"/>
                        <a:gd name="connsiteX410-160461" fmla="*/ 156800 w 6006665"/>
                        <a:gd name="connsiteY410-160462" fmla="*/ 1681624 h 3006470"/>
                        <a:gd name="connsiteX411-160463" fmla="*/ 102261 w 6006665"/>
                        <a:gd name="connsiteY411-160464" fmla="*/ 1629357 h 3006470"/>
                        <a:gd name="connsiteX412-160465" fmla="*/ 118168 w 6006665"/>
                        <a:gd name="connsiteY412-160466" fmla="*/ 1574818 h 3006470"/>
                        <a:gd name="connsiteX413-160467" fmla="*/ 86354 w 6006665"/>
                        <a:gd name="connsiteY413-160468" fmla="*/ 1511189 h 3006470"/>
                        <a:gd name="connsiteX414-160469" fmla="*/ 298238 w 6006665"/>
                        <a:gd name="connsiteY414-160470" fmla="*/ 1554366 h 3006470"/>
                        <a:gd name="connsiteX415-160471" fmla="*/ 345959 w 6006665"/>
                        <a:gd name="connsiteY415-160472" fmla="*/ 1586180 h 3006470"/>
                        <a:gd name="connsiteX416-160473" fmla="*/ 362087 w 6006665"/>
                        <a:gd name="connsiteY416-160474" fmla="*/ 1595588 h 3006470"/>
                        <a:gd name="connsiteX417-160475" fmla="*/ 365867 w 6006665"/>
                        <a:gd name="connsiteY417-160476" fmla="*/ 1563455 h 3006470"/>
                        <a:gd name="connsiteX418-160477" fmla="*/ 345415 w 6006665"/>
                        <a:gd name="connsiteY418-160478" fmla="*/ 1527096 h 3006470"/>
                        <a:gd name="connsiteX419-160479" fmla="*/ 365867 w 6006665"/>
                        <a:gd name="connsiteY419-160480" fmla="*/ 1495281 h 3006470"/>
                        <a:gd name="connsiteX420-160481" fmla="*/ 374560 w 6006665"/>
                        <a:gd name="connsiteY420-160482" fmla="*/ 1500280 h 3006470"/>
                        <a:gd name="connsiteX421-160483" fmla="*/ 377774 w 6006665"/>
                        <a:gd name="connsiteY421-160484" fmla="*/ 1495281 h 3006470"/>
                        <a:gd name="connsiteX422-160485" fmla="*/ 461933 w 6006665"/>
                        <a:gd name="connsiteY422-160486" fmla="*/ 1543673 h 3006470"/>
                        <a:gd name="connsiteX423-160487" fmla="*/ 484035 w 6006665"/>
                        <a:gd name="connsiteY423-160488" fmla="*/ 1527096 h 3006470"/>
                        <a:gd name="connsiteX424-160489" fmla="*/ 463583 w 6006665"/>
                        <a:gd name="connsiteY424-160490" fmla="*/ 1461194 h 3006470"/>
                        <a:gd name="connsiteX425-160491" fmla="*/ 1677078 w 6006665"/>
                        <a:gd name="connsiteY425-160492" fmla="*/ 1370296 h 3006470"/>
                        <a:gd name="connsiteX426-160493" fmla="*/ 1720255 w 6006665"/>
                        <a:gd name="connsiteY426-160494" fmla="*/ 1349844 h 3006470"/>
                        <a:gd name="connsiteX427-160495" fmla="*/ 1731617 w 6006665"/>
                        <a:gd name="connsiteY427-160496" fmla="*/ 1299850 h 3006470"/>
                        <a:gd name="connsiteX428-160497" fmla="*/ 1758887 w 6006665"/>
                        <a:gd name="connsiteY428-160498" fmla="*/ 1256673 h 3006470"/>
                        <a:gd name="connsiteX429-160499" fmla="*/ 1736162 w 6006665"/>
                        <a:gd name="connsiteY429-160500" fmla="*/ 1197589 h 3006470"/>
                        <a:gd name="connsiteX430-160501" fmla="*/ 1758887 w 6006665"/>
                        <a:gd name="connsiteY430-160502" fmla="*/ 1133960 h 3006470"/>
                        <a:gd name="connsiteX431-160503" fmla="*/ 1704347 w 6006665"/>
                        <a:gd name="connsiteY431-160504" fmla="*/ 1070331 h 3006470"/>
                        <a:gd name="connsiteX432-160505" fmla="*/ 1736162 w 6006665"/>
                        <a:gd name="connsiteY432-160506" fmla="*/ 961252 h 3006470"/>
                        <a:gd name="connsiteX433-160507" fmla="*/ 1688440 w 6006665"/>
                        <a:gd name="connsiteY433-160508" fmla="*/ 865809 h 3006470"/>
                        <a:gd name="connsiteX434-160509" fmla="*/ 1752069 w 6006665"/>
                        <a:gd name="connsiteY434-160510" fmla="*/ 788545 h 3006470"/>
                        <a:gd name="connsiteX435-160511" fmla="*/ 1747524 w 6006665"/>
                        <a:gd name="connsiteY435-160512" fmla="*/ 704464 h 3006470"/>
                        <a:gd name="connsiteX436-160513" fmla="*/ 1763431 w 6006665"/>
                        <a:gd name="connsiteY436-160514" fmla="*/ 697647 h 3006470"/>
                        <a:gd name="connsiteX437-160515" fmla="*/ 1764877 w 6006665"/>
                        <a:gd name="connsiteY437-160516" fmla="*/ 702130 h 3006470"/>
                        <a:gd name="connsiteX438-160517" fmla="*/ 1775339 w 6006665"/>
                        <a:gd name="connsiteY438-160518" fmla="*/ 697647 h 3006470"/>
                        <a:gd name="connsiteX439-160519" fmla="*/ 1798063 w 6006665"/>
                        <a:gd name="connsiteY439-160520" fmla="*/ 768093 h 3006470"/>
                        <a:gd name="connsiteX440-160521" fmla="*/ 1791454 w 6006665"/>
                        <a:gd name="connsiteY440-160522" fmla="*/ 815304 h 3006470"/>
                        <a:gd name="connsiteX441-160523" fmla="*/ 1854330 w 6006665"/>
                        <a:gd name="connsiteY441-160524" fmla="*/ 772638 h 3006470"/>
                        <a:gd name="connsiteX442-160525" fmla="*/ 1931594 w 6006665"/>
                        <a:gd name="connsiteY442-160526" fmla="*/ 763548 h 3006470"/>
                        <a:gd name="connsiteX443-160527" fmla="*/ 1932772 w 6006665"/>
                        <a:gd name="connsiteY443-160528" fmla="*/ 764810 h 3006470"/>
                        <a:gd name="connsiteX444-160529" fmla="*/ 1943501 w 6006665"/>
                        <a:gd name="connsiteY444-160530" fmla="*/ 763548 h 3006470"/>
                        <a:gd name="connsiteX445-160531" fmla="*/ 1988608 w 6006665"/>
                        <a:gd name="connsiteY445-160532" fmla="*/ 811877 h 3006470"/>
                        <a:gd name="connsiteX446-160533" fmla="*/ 1963408 w 6006665"/>
                        <a:gd name="connsiteY446-160534" fmla="*/ 736278 h 3006470"/>
                        <a:gd name="connsiteX447-160535" fmla="*/ 1963408 w 6006665"/>
                        <a:gd name="connsiteY447-160536" fmla="*/ 595386 h 3006470"/>
                        <a:gd name="connsiteX448-160537" fmla="*/ 2027037 w 6006665"/>
                        <a:gd name="connsiteY448-160538" fmla="*/ 574934 h 3006470"/>
                        <a:gd name="connsiteX449-160539" fmla="*/ 2037269 w 6006665"/>
                        <a:gd name="connsiteY449-160540" fmla="*/ 575472 h 3006470"/>
                        <a:gd name="connsiteX450-160541" fmla="*/ 2038944 w 6006665"/>
                        <a:gd name="connsiteY450-160542" fmla="*/ 574934 h 3006470"/>
                        <a:gd name="connsiteX451-160543" fmla="*/ 2115414 w 6006665"/>
                        <a:gd name="connsiteY451-160544" fmla="*/ 578958 h 3006470"/>
                        <a:gd name="connsiteX452-160545" fmla="*/ 2192927 w 6006665"/>
                        <a:gd name="connsiteY452-160546" fmla="*/ 559026 h 3006470"/>
                        <a:gd name="connsiteX453-160547" fmla="*/ 2167930 w 6006665"/>
                        <a:gd name="connsiteY453-160548" fmla="*/ 493125 h 3006470"/>
                        <a:gd name="connsiteX454-160549" fmla="*/ 2204289 w 6006665"/>
                        <a:gd name="connsiteY454-160550" fmla="*/ 402226 h 3006470"/>
                        <a:gd name="connsiteX455-160551" fmla="*/ 2247466 w 6006665"/>
                        <a:gd name="connsiteY455-160552" fmla="*/ 397681 h 3006470"/>
                        <a:gd name="connsiteX456-160553" fmla="*/ 2317913 w 6006665"/>
                        <a:gd name="connsiteY456-160554" fmla="*/ 322690 h 3006470"/>
                        <a:gd name="connsiteX457-160555" fmla="*/ 2420183 w 6006665"/>
                        <a:gd name="connsiteY457-160556" fmla="*/ 304510 h 3006470"/>
                        <a:gd name="connsiteX458-160557" fmla="*/ 2429263 w 6006665"/>
                        <a:gd name="connsiteY458-160558" fmla="*/ 263606 h 3006470"/>
                        <a:gd name="connsiteX459-160559" fmla="*/ 2526979 w 6006665"/>
                        <a:gd name="connsiteY459-160560" fmla="*/ 252244 h 3006470"/>
                        <a:gd name="connsiteX460-160561" fmla="*/ 2528058 w 6006665"/>
                        <a:gd name="connsiteY460-160562" fmla="*/ 253503 h 3006470"/>
                        <a:gd name="connsiteX461-160563" fmla="*/ 2538886 w 6006665"/>
                        <a:gd name="connsiteY461-160564" fmla="*/ 252244 h 3006470"/>
                        <a:gd name="connsiteX462-160565" fmla="*/ 2560820 w 6006665"/>
                        <a:gd name="connsiteY462-160566" fmla="*/ 277833 h 3006470"/>
                        <a:gd name="connsiteX463-160567" fmla="*/ 2640602 w 6006665"/>
                        <a:gd name="connsiteY463-160568" fmla="*/ 202249 h 3006470"/>
                        <a:gd name="connsiteX464-160569" fmla="*/ 2652509 w 6006665"/>
                        <a:gd name="connsiteY464-160570" fmla="*/ 202249 h 3006470"/>
                        <a:gd name="connsiteX465-160571" fmla="*/ 2704231 w 6006665"/>
                        <a:gd name="connsiteY465-160572" fmla="*/ 202249 h 3006470"/>
                        <a:gd name="connsiteX466-160573" fmla="*/ 2715593 w 6006665"/>
                        <a:gd name="connsiteY466-160574" fmla="*/ 134075 h 3006470"/>
                        <a:gd name="connsiteX467-160575" fmla="*/ 2751953 w 6006665"/>
                        <a:gd name="connsiteY467-160576" fmla="*/ 68174 h 3006470"/>
                        <a:gd name="connsiteX468-160577" fmla="*/ 2838307 w 6006665"/>
                        <a:gd name="connsiteY468-160578" fmla="*/ 0 h 3006470"/>
                        <a:gd name="connsiteX0-160579" fmla="*/ 1791129 w 6006665"/>
                        <a:gd name="connsiteY0-160580" fmla="*/ 817622 h 3006470"/>
                        <a:gd name="connsiteX1-160581" fmla="*/ 1782156 w 6006665"/>
                        <a:gd name="connsiteY1-160582" fmla="*/ 881716 h 3006470"/>
                        <a:gd name="connsiteX2-160583" fmla="*/ 1809554 w 6006665"/>
                        <a:gd name="connsiteY2-160584" fmla="*/ 895415 h 3006470"/>
                        <a:gd name="connsiteX3-160585" fmla="*/ 1791129 w 6006665"/>
                        <a:gd name="connsiteY3-160586" fmla="*/ 817622 h 3006470"/>
                        <a:gd name="connsiteX4-160587" fmla="*/ 2838307 w 6006665"/>
                        <a:gd name="connsiteY4-160588" fmla="*/ 0 h 3006470"/>
                        <a:gd name="connsiteX5-160589" fmla="*/ 2844246 w 6006665"/>
                        <a:gd name="connsiteY5-160590" fmla="*/ 4711 h 3006470"/>
                        <a:gd name="connsiteX6-160591" fmla="*/ 2850213 w 6006665"/>
                        <a:gd name="connsiteY6-160592" fmla="*/ 0 h 3006470"/>
                        <a:gd name="connsiteX7-160593" fmla="*/ 2916115 w 6006665"/>
                        <a:gd name="connsiteY7-160594" fmla="*/ 52267 h 3006470"/>
                        <a:gd name="connsiteX8-160595" fmla="*/ 2861576 w 6006665"/>
                        <a:gd name="connsiteY8-160596" fmla="*/ 90899 h 3006470"/>
                        <a:gd name="connsiteX9-160597" fmla="*/ 2947929 w 6006665"/>
                        <a:gd name="connsiteY9-160598" fmla="*/ 118168 h 3006470"/>
                        <a:gd name="connsiteX10-160599" fmla="*/ 2957621 w 6006665"/>
                        <a:gd name="connsiteY10-160600" fmla="*/ 186006 h 3006470"/>
                        <a:gd name="connsiteX11-160601" fmla="*/ 2979199 w 6006665"/>
                        <a:gd name="connsiteY11-160602" fmla="*/ 161345 h 3006470"/>
                        <a:gd name="connsiteX12-160603" fmla="*/ 2991106 w 6006665"/>
                        <a:gd name="connsiteY12-160604" fmla="*/ 161345 h 3006470"/>
                        <a:gd name="connsiteX13-160605" fmla="*/ 3086005 w 6006665"/>
                        <a:gd name="connsiteY13-160606" fmla="*/ 161345 h 3006470"/>
                        <a:gd name="connsiteX14-160607" fmla="*/ 3097912 w 6006665"/>
                        <a:gd name="connsiteY14-160608" fmla="*/ 161345 h 3006470"/>
                        <a:gd name="connsiteX15-160609" fmla="*/ 3179721 w 6006665"/>
                        <a:gd name="connsiteY15-160610" fmla="*/ 236336 h 3006470"/>
                        <a:gd name="connsiteX16-160611" fmla="*/ 3211535 w 6006665"/>
                        <a:gd name="connsiteY16-160612" fmla="*/ 295420 h 3006470"/>
                        <a:gd name="connsiteX17-160613" fmla="*/ 3200173 w 6006665"/>
                        <a:gd name="connsiteY17-160614" fmla="*/ 370412 h 3006470"/>
                        <a:gd name="connsiteX18-160615" fmla="*/ 3161541 w 6006665"/>
                        <a:gd name="connsiteY18-160616" fmla="*/ 413589 h 3006470"/>
                        <a:gd name="connsiteX19-160617" fmla="*/ 3066097 w 6006665"/>
                        <a:gd name="connsiteY19-160618" fmla="*/ 488580 h 3006470"/>
                        <a:gd name="connsiteX20-160619" fmla="*/ 3034283 w 6006665"/>
                        <a:gd name="connsiteY20-160620" fmla="*/ 531757 h 3006470"/>
                        <a:gd name="connsiteX21-160621" fmla="*/ 3082005 w 6006665"/>
                        <a:gd name="connsiteY21-160622" fmla="*/ 547664 h 3006470"/>
                        <a:gd name="connsiteX22-160623" fmla="*/ 3129459 w 6006665"/>
                        <a:gd name="connsiteY22-160624" fmla="*/ 575345 h 3006470"/>
                        <a:gd name="connsiteX23-160625" fmla="*/ 3156451 w 6006665"/>
                        <a:gd name="connsiteY23-160626" fmla="*/ 552209 h 3006470"/>
                        <a:gd name="connsiteX24-160627" fmla="*/ 3158460 w 6006665"/>
                        <a:gd name="connsiteY24-160628" fmla="*/ 560693 h 3006470"/>
                        <a:gd name="connsiteX25-160629" fmla="*/ 3168359 w 6006665"/>
                        <a:gd name="connsiteY25-160630" fmla="*/ 552209 h 3006470"/>
                        <a:gd name="connsiteX26-160631" fmla="*/ 3184984 w 6006665"/>
                        <a:gd name="connsiteY26-160632" fmla="*/ 622402 h 3006470"/>
                        <a:gd name="connsiteX27-160633" fmla="*/ 3192811 w 6006665"/>
                        <a:gd name="connsiteY27-160634" fmla="*/ 606748 h 3006470"/>
                        <a:gd name="connsiteX28-160635" fmla="*/ 3251895 w 6006665"/>
                        <a:gd name="connsiteY28-160636" fmla="*/ 586296 h 3006470"/>
                        <a:gd name="connsiteX29-160637" fmla="*/ 3259833 w 6006665"/>
                        <a:gd name="connsiteY29-160638" fmla="*/ 587670 h 3006470"/>
                        <a:gd name="connsiteX30-160639" fmla="*/ 3263802 w 6006665"/>
                        <a:gd name="connsiteY30-160640" fmla="*/ 586296 h 3006470"/>
                        <a:gd name="connsiteX31-160641" fmla="*/ 3381970 w 6006665"/>
                        <a:gd name="connsiteY31-160642" fmla="*/ 606748 h 3006470"/>
                        <a:gd name="connsiteX32-160643" fmla="*/ 3388787 w 6006665"/>
                        <a:gd name="connsiteY32-160644" fmla="*/ 665832 h 3006470"/>
                        <a:gd name="connsiteX33-160645" fmla="*/ 3531529 w 6006665"/>
                        <a:gd name="connsiteY33-160646" fmla="*/ 686823 h 3006470"/>
                        <a:gd name="connsiteX34-160647" fmla="*/ 3538225 w 6006665"/>
                        <a:gd name="connsiteY34-160648" fmla="*/ 590841 h 3006470"/>
                        <a:gd name="connsiteX35-160649" fmla="*/ 3549910 w 6006665"/>
                        <a:gd name="connsiteY35-160650" fmla="*/ 594028 h 3006470"/>
                        <a:gd name="connsiteX36-160651" fmla="*/ 3550132 w 6006665"/>
                        <a:gd name="connsiteY36-160652" fmla="*/ 590841 h 3006470"/>
                        <a:gd name="connsiteX37-160653" fmla="*/ 3625123 w 6006665"/>
                        <a:gd name="connsiteY37-160654" fmla="*/ 611293 h 3006470"/>
                        <a:gd name="connsiteX38-160655" fmla="*/ 3672301 w 6006665"/>
                        <a:gd name="connsiteY38-160656" fmla="*/ 611293 h 3006470"/>
                        <a:gd name="connsiteX39-160657" fmla="*/ 3684207 w 6006665"/>
                        <a:gd name="connsiteY39-160658" fmla="*/ 611293 h 3006470"/>
                        <a:gd name="connsiteX40-160659" fmla="*/ 3743291 w 6006665"/>
                        <a:gd name="connsiteY40-160660" fmla="*/ 677194 h 3006470"/>
                        <a:gd name="connsiteX41-160661" fmla="*/ 3759199 w 6006665"/>
                        <a:gd name="connsiteY41-160662" fmla="*/ 756731 h 3006470"/>
                        <a:gd name="connsiteX42-160663" fmla="*/ 3738747 w 6006665"/>
                        <a:gd name="connsiteY42-160664" fmla="*/ 806725 h 3006470"/>
                        <a:gd name="connsiteX43-160665" fmla="*/ 3786469 w 6006665"/>
                        <a:gd name="connsiteY43-160666" fmla="*/ 897623 h 3006470"/>
                        <a:gd name="connsiteX44-160667" fmla="*/ 3835603 w 6006665"/>
                        <a:gd name="connsiteY44-160668" fmla="*/ 933529 h 3006470"/>
                        <a:gd name="connsiteX45-160669" fmla="*/ 3865460 w 6006665"/>
                        <a:gd name="connsiteY45-160670" fmla="*/ 822632 h 3006470"/>
                        <a:gd name="connsiteX46-160671" fmla="*/ 3875077 w 6006665"/>
                        <a:gd name="connsiteY46-160672" fmla="*/ 831139 h 3006470"/>
                        <a:gd name="connsiteX47-160673" fmla="*/ 3877367 w 6006665"/>
                        <a:gd name="connsiteY47-160674" fmla="*/ 822632 h 3006470"/>
                        <a:gd name="connsiteX48-160675" fmla="*/ 3932151 w 6006665"/>
                        <a:gd name="connsiteY48-160676" fmla="*/ 871095 h 3006470"/>
                        <a:gd name="connsiteX49-160677" fmla="*/ 3988173 w 6006665"/>
                        <a:gd name="connsiteY49-160678" fmla="*/ 843084 h 3006470"/>
                        <a:gd name="connsiteX50-160679" fmla="*/ 3993852 w 6006665"/>
                        <a:gd name="connsiteY50-160680" fmla="*/ 846199 h 3006470"/>
                        <a:gd name="connsiteX51-160681" fmla="*/ 4000080 w 6006665"/>
                        <a:gd name="connsiteY51-160682" fmla="*/ 843084 h 3006470"/>
                        <a:gd name="connsiteX52-160683" fmla="*/ 4062426 w 6006665"/>
                        <a:gd name="connsiteY52-160684" fmla="*/ 877274 h 3006470"/>
                        <a:gd name="connsiteX53-160685" fmla="*/ 4085889 w 6006665"/>
                        <a:gd name="connsiteY53-160686" fmla="*/ 849902 h 3006470"/>
                        <a:gd name="connsiteX54-160687" fmla="*/ 4095563 w 6006665"/>
                        <a:gd name="connsiteY54-160688" fmla="*/ 852506 h 3006470"/>
                        <a:gd name="connsiteX55-160689" fmla="*/ 4097796 w 6006665"/>
                        <a:gd name="connsiteY55-160690" fmla="*/ 849902 h 3006470"/>
                        <a:gd name="connsiteX56-160691" fmla="*/ 4144150 w 6006665"/>
                        <a:gd name="connsiteY56-160692" fmla="*/ 862382 h 3006470"/>
                        <a:gd name="connsiteX57-160693" fmla="*/ 4117703 w 6006665"/>
                        <a:gd name="connsiteY57-160694" fmla="*/ 752186 h 3006470"/>
                        <a:gd name="connsiteX58-160695" fmla="*/ 4165425 w 6006665"/>
                        <a:gd name="connsiteY58-160696" fmla="*/ 697647 h 3006470"/>
                        <a:gd name="connsiteX59-160697" fmla="*/ 4175231 w 6006665"/>
                        <a:gd name="connsiteY59-160698" fmla="*/ 700048 h 3006470"/>
                        <a:gd name="connsiteX60-160699" fmla="*/ 4177332 w 6006665"/>
                        <a:gd name="connsiteY60-160700" fmla="*/ 697647 h 3006470"/>
                        <a:gd name="connsiteX61-160701" fmla="*/ 4511384 w 6006665"/>
                        <a:gd name="connsiteY61-160702" fmla="*/ 779455 h 3006470"/>
                        <a:gd name="connsiteX62-160703" fmla="*/ 4543199 w 6006665"/>
                        <a:gd name="connsiteY62-160704" fmla="*/ 849902 h 3006470"/>
                        <a:gd name="connsiteX63-160705" fmla="*/ 4639242 w 6006665"/>
                        <a:gd name="connsiteY63-160706" fmla="*/ 932544 h 3006470"/>
                        <a:gd name="connsiteX64-160707" fmla="*/ 4774445 w 6006665"/>
                        <a:gd name="connsiteY64-160708" fmla="*/ 913531 h 3006470"/>
                        <a:gd name="connsiteX65-160709" fmla="*/ 4778496 w 6006665"/>
                        <a:gd name="connsiteY65-160710" fmla="*/ 914635 h 3006470"/>
                        <a:gd name="connsiteX66-160711" fmla="*/ 4786352 w 6006665"/>
                        <a:gd name="connsiteY66-160712" fmla="*/ 913531 h 3006470"/>
                        <a:gd name="connsiteX67-160713" fmla="*/ 4861343 w 6006665"/>
                        <a:gd name="connsiteY67-160714" fmla="*/ 933983 h 3006470"/>
                        <a:gd name="connsiteX68-160715" fmla="*/ 4893158 w 6006665"/>
                        <a:gd name="connsiteY68-160716" fmla="*/ 977160 h 3006470"/>
                        <a:gd name="connsiteX69-160717" fmla="*/ 4888613 w 6006665"/>
                        <a:gd name="connsiteY69-160718" fmla="*/ 1058968 h 3006470"/>
                        <a:gd name="connsiteX70-160719" fmla="*/ 4927677 w 6006665"/>
                        <a:gd name="connsiteY70-160720" fmla="*/ 1083640 h 3006470"/>
                        <a:gd name="connsiteX71-160721" fmla="*/ 4967605 w 6006665"/>
                        <a:gd name="connsiteY71-160722" fmla="*/ 1070331 h 3006470"/>
                        <a:gd name="connsiteX72-160723" fmla="*/ 5038051 w 6006665"/>
                        <a:gd name="connsiteY72-160724" fmla="*/ 1063513 h 3006470"/>
                        <a:gd name="connsiteX73-160725" fmla="*/ 5040730 w 6006665"/>
                        <a:gd name="connsiteY73-160726" fmla="*/ 1064406 h 3006470"/>
                        <a:gd name="connsiteX74-160727" fmla="*/ 5049958 w 6006665"/>
                        <a:gd name="connsiteY74-160728" fmla="*/ 1063513 h 3006470"/>
                        <a:gd name="connsiteX75-160729" fmla="*/ 5114249 w 6006665"/>
                        <a:gd name="connsiteY75-160730" fmla="*/ 1084944 h 3006470"/>
                        <a:gd name="connsiteX76-160731" fmla="*/ 5176671 w 6006665"/>
                        <a:gd name="connsiteY76-160732" fmla="*/ 1074876 h 3006470"/>
                        <a:gd name="connsiteX77-160733" fmla="*/ 5177801 w 6006665"/>
                        <a:gd name="connsiteY77-160734" fmla="*/ 1076614 h 3006470"/>
                        <a:gd name="connsiteX78-160735" fmla="*/ 5188578 w 6006665"/>
                        <a:gd name="connsiteY78-160736" fmla="*/ 1074876 h 3006470"/>
                        <a:gd name="connsiteX79-160737" fmla="*/ 5243719 w 6006665"/>
                        <a:gd name="connsiteY79-160738" fmla="*/ 1159707 h 3006470"/>
                        <a:gd name="connsiteX80-160739" fmla="*/ 5283477 w 6006665"/>
                        <a:gd name="connsiteY80-160740" fmla="*/ 1129415 h 3006470"/>
                        <a:gd name="connsiteX81-160741" fmla="*/ 5258480 w 6006665"/>
                        <a:gd name="connsiteY81-160742" fmla="*/ 1063513 h 3006470"/>
                        <a:gd name="connsiteX82-160743" fmla="*/ 5267570 w 6006665"/>
                        <a:gd name="connsiteY82-160744" fmla="*/ 1015792 h 3006470"/>
                        <a:gd name="connsiteX83-160745" fmla="*/ 5278896 w 6006665"/>
                        <a:gd name="connsiteY83-160746" fmla="*/ 1018841 h 3006470"/>
                        <a:gd name="connsiteX84-160747" fmla="*/ 5279477 w 6006665"/>
                        <a:gd name="connsiteY84-160748" fmla="*/ 1015792 h 3006470"/>
                        <a:gd name="connsiteX85-160749" fmla="*/ 5395510 w 6006665"/>
                        <a:gd name="connsiteY85-160750" fmla="*/ 1047031 h 3006470"/>
                        <a:gd name="connsiteX86-160751" fmla="*/ 5463001 w 6006665"/>
                        <a:gd name="connsiteY86-160752" fmla="*/ 1043061 h 3006470"/>
                        <a:gd name="connsiteX87-160753" fmla="*/ 5464386 w 6006665"/>
                        <a:gd name="connsiteY87-160754" fmla="*/ 1043680 h 3006470"/>
                        <a:gd name="connsiteX88-160755" fmla="*/ 5474909 w 6006665"/>
                        <a:gd name="connsiteY88-160756" fmla="*/ 1043061 h 3006470"/>
                        <a:gd name="connsiteX89-160757" fmla="*/ 5581715 w 6006665"/>
                        <a:gd name="connsiteY89-160758" fmla="*/ 1090783 h 3006470"/>
                        <a:gd name="connsiteX90-160759" fmla="*/ 5633981 w 6006665"/>
                        <a:gd name="connsiteY90-160760" fmla="*/ 1133960 h 3006470"/>
                        <a:gd name="connsiteX91-160761" fmla="*/ 5720335 w 6006665"/>
                        <a:gd name="connsiteY91-160762" fmla="*/ 1213496 h 3006470"/>
                        <a:gd name="connsiteX92-160763" fmla="*/ 5822595 w 6006665"/>
                        <a:gd name="connsiteY92-160764" fmla="*/ 1311212 h 3006470"/>
                        <a:gd name="connsiteX93-160765" fmla="*/ 5818051 w 6006665"/>
                        <a:gd name="connsiteY93-160766" fmla="*/ 1365751 h 3006470"/>
                        <a:gd name="connsiteX94-160767" fmla="*/ 5825679 w 6006665"/>
                        <a:gd name="connsiteY94-160768" fmla="*/ 1373379 h 3006470"/>
                        <a:gd name="connsiteX95-160769" fmla="*/ 5822051 w 6006665"/>
                        <a:gd name="connsiteY95-160770" fmla="*/ 1322574 h 3006470"/>
                        <a:gd name="connsiteX96-160771" fmla="*/ 5834092 w 6006665"/>
                        <a:gd name="connsiteY96-160772" fmla="*/ 1324447 h 3006470"/>
                        <a:gd name="connsiteX97-160773" fmla="*/ 5833958 w 6006665"/>
                        <a:gd name="connsiteY97-160774" fmla="*/ 1322574 h 3006470"/>
                        <a:gd name="connsiteX98-160775" fmla="*/ 5936219 w 6006665"/>
                        <a:gd name="connsiteY98-160776" fmla="*/ 1338481 h 3006470"/>
                        <a:gd name="connsiteX99-160777" fmla="*/ 6006665 w 6006665"/>
                        <a:gd name="connsiteY99-160778" fmla="*/ 1418018 h 3006470"/>
                        <a:gd name="connsiteX100-160779" fmla="*/ 5968033 w 6006665"/>
                        <a:gd name="connsiteY100-160780" fmla="*/ 1456650 h 3006470"/>
                        <a:gd name="connsiteX101-160781" fmla="*/ 5908949 w 6006665"/>
                        <a:gd name="connsiteY101-160782" fmla="*/ 1468012 h 3006470"/>
                        <a:gd name="connsiteX102-160783" fmla="*/ 5908949 w 6006665"/>
                        <a:gd name="connsiteY102-160784" fmla="*/ 1554366 h 3006470"/>
                        <a:gd name="connsiteX103-160785" fmla="*/ 5893042 w 6006665"/>
                        <a:gd name="connsiteY103-160786" fmla="*/ 1570273 h 3006470"/>
                        <a:gd name="connsiteX104-160787" fmla="*/ 5881135 w 6006665"/>
                        <a:gd name="connsiteY104-160788" fmla="*/ 1570273 h 3006470"/>
                        <a:gd name="connsiteX105-160789" fmla="*/ 5861227 w 6006665"/>
                        <a:gd name="connsiteY105-160790" fmla="*/ 1570273 h 3006470"/>
                        <a:gd name="connsiteX106-160791" fmla="*/ 5849321 w 6006665"/>
                        <a:gd name="connsiteY106-160792" fmla="*/ 1570273 h 3006470"/>
                        <a:gd name="connsiteX107-160793" fmla="*/ 5817506 w 6006665"/>
                        <a:gd name="connsiteY107-160794" fmla="*/ 1536186 h 3006470"/>
                        <a:gd name="connsiteX108-160795" fmla="*/ 5767511 w 6006665"/>
                        <a:gd name="connsiteY108-160796" fmla="*/ 1511189 h 3006470"/>
                        <a:gd name="connsiteX109-160797" fmla="*/ 5762967 w 6006665"/>
                        <a:gd name="connsiteY109-160798" fmla="*/ 1477102 h 3006470"/>
                        <a:gd name="connsiteX110-160799" fmla="*/ 5729132 w 6006665"/>
                        <a:gd name="connsiteY110-160800" fmla="*/ 1463170 h 3006470"/>
                        <a:gd name="connsiteX111-160801" fmla="*/ 5695337 w 6006665"/>
                        <a:gd name="connsiteY111-160802" fmla="*/ 1472557 h 3006470"/>
                        <a:gd name="connsiteX112-160803" fmla="*/ 5693366 w 6006665"/>
                        <a:gd name="connsiteY112-160804" fmla="*/ 1469797 h 3006470"/>
                        <a:gd name="connsiteX113-160805" fmla="*/ 5683431 w 6006665"/>
                        <a:gd name="connsiteY113-160806" fmla="*/ 1472557 h 3006470"/>
                        <a:gd name="connsiteX114-160807" fmla="*/ 5660706 w 6006665"/>
                        <a:gd name="connsiteY114-160808" fmla="*/ 1440742 h 3006470"/>
                        <a:gd name="connsiteX115-160809" fmla="*/ 5669644 w 6006665"/>
                        <a:gd name="connsiteY115-160810" fmla="*/ 1415717 h 3006470"/>
                        <a:gd name="connsiteX116-160811" fmla="*/ 5640799 w 6006665"/>
                        <a:gd name="connsiteY116-160812" fmla="*/ 1429380 h 3006470"/>
                        <a:gd name="connsiteX117-160813" fmla="*/ 5656705 w 6006665"/>
                        <a:gd name="connsiteY117-160814" fmla="*/ 1472557 h 3006470"/>
                        <a:gd name="connsiteX118-160815" fmla="*/ 5633981 w 6006665"/>
                        <a:gd name="connsiteY118-160816" fmla="*/ 1511189 h 3006470"/>
                        <a:gd name="connsiteX119-160817" fmla="*/ 5586259 w 6006665"/>
                        <a:gd name="connsiteY119-160818" fmla="*/ 1547548 h 3006470"/>
                        <a:gd name="connsiteX120-160819" fmla="*/ 5575676 w 6006665"/>
                        <a:gd name="connsiteY120-160820" fmla="*/ 1546540 h 3006470"/>
                        <a:gd name="connsiteX121-160821" fmla="*/ 5574353 w 6006665"/>
                        <a:gd name="connsiteY121-160822" fmla="*/ 1547548 h 3006470"/>
                        <a:gd name="connsiteX122-160823" fmla="*/ 5539436 w 6006665"/>
                        <a:gd name="connsiteY122-160824" fmla="*/ 1544223 h 3006470"/>
                        <a:gd name="connsiteX123-160825" fmla="*/ 5570352 w 6006665"/>
                        <a:gd name="connsiteY123-160826" fmla="*/ 1586180 h 3006470"/>
                        <a:gd name="connsiteX124-160827" fmla="*/ 5593077 w 6006665"/>
                        <a:gd name="connsiteY124-160828" fmla="*/ 1649809 h 3006470"/>
                        <a:gd name="connsiteX125-160829" fmla="*/ 5608984 w 6006665"/>
                        <a:gd name="connsiteY125-160830" fmla="*/ 1677079 h 3006470"/>
                        <a:gd name="connsiteX126-160831" fmla="*/ 5613529 w 6006665"/>
                        <a:gd name="connsiteY126-160832" fmla="*/ 1708893 h 3006470"/>
                        <a:gd name="connsiteX127-160833" fmla="*/ 5608984 w 6006665"/>
                        <a:gd name="connsiteY127-160834" fmla="*/ 1731618 h 3006470"/>
                        <a:gd name="connsiteX128-160835" fmla="*/ 5597799 w 6006665"/>
                        <a:gd name="connsiteY128-160836" fmla="*/ 1728009 h 3006470"/>
                        <a:gd name="connsiteX129-160837" fmla="*/ 5597077 w 6006665"/>
                        <a:gd name="connsiteY129-160838" fmla="*/ 1731618 h 3006470"/>
                        <a:gd name="connsiteX130-160839" fmla="*/ 5534271 w 6006665"/>
                        <a:gd name="connsiteY130-160840" fmla="*/ 1711358 h 3006470"/>
                        <a:gd name="connsiteX131-160841" fmla="*/ 5436277 w 6006665"/>
                        <a:gd name="connsiteY131-160842" fmla="*/ 1767977 h 3006470"/>
                        <a:gd name="connsiteX132-160843" fmla="*/ 5397645 w 6006665"/>
                        <a:gd name="connsiteY132-160844" fmla="*/ 1779340 h 3006470"/>
                        <a:gd name="connsiteX133-160845" fmla="*/ 5345378 w 6006665"/>
                        <a:gd name="connsiteY133-160846" fmla="*/ 1833879 h 3006470"/>
                        <a:gd name="connsiteX134-160847" fmla="*/ 5290839 w 6006665"/>
                        <a:gd name="connsiteY134-160848" fmla="*/ 1881600 h 3006470"/>
                        <a:gd name="connsiteX135-160849" fmla="*/ 5274932 w 6006665"/>
                        <a:gd name="connsiteY135-160850" fmla="*/ 1913415 h 3006470"/>
                        <a:gd name="connsiteX136-160851" fmla="*/ 5267238 w 6006665"/>
                        <a:gd name="connsiteY136-160852" fmla="*/ 1904988 h 3006470"/>
                        <a:gd name="connsiteX137-160853" fmla="*/ 5263025 w 6006665"/>
                        <a:gd name="connsiteY137-160854" fmla="*/ 1913415 h 3006470"/>
                        <a:gd name="connsiteX138-160855" fmla="*/ 5219538 w 6006665"/>
                        <a:gd name="connsiteY138-160856" fmla="*/ 1865787 h 3006470"/>
                        <a:gd name="connsiteX139-160857" fmla="*/ 5129494 w 6006665"/>
                        <a:gd name="connsiteY139-160858" fmla="*/ 1920232 h 3006470"/>
                        <a:gd name="connsiteX140-160859" fmla="*/ 5126389 w 6006665"/>
                        <a:gd name="connsiteY140-160860" fmla="*/ 1914910 h 3006470"/>
                        <a:gd name="connsiteX141-160861" fmla="*/ 5117587 w 6006665"/>
                        <a:gd name="connsiteY141-160862" fmla="*/ 1920232 h 3006470"/>
                        <a:gd name="connsiteX142-160863" fmla="*/ 5105544 w 6006665"/>
                        <a:gd name="connsiteY142-160864" fmla="*/ 1899586 h 3006470"/>
                        <a:gd name="connsiteX143-160865" fmla="*/ 5074955 w 6006665"/>
                        <a:gd name="connsiteY143-160866" fmla="*/ 1924777 h 3006470"/>
                        <a:gd name="connsiteX144-160867" fmla="*/ 5065718 w 6006665"/>
                        <a:gd name="connsiteY144-160868" fmla="*/ 1922578 h 3006470"/>
                        <a:gd name="connsiteX145-160869" fmla="*/ 5063048 w 6006665"/>
                        <a:gd name="connsiteY145-160870" fmla="*/ 1924777 h 3006470"/>
                        <a:gd name="connsiteX146-160871" fmla="*/ 5026594 w 6006665"/>
                        <a:gd name="connsiteY146-160872" fmla="*/ 1916098 h 3006470"/>
                        <a:gd name="connsiteX147-160873" fmla="*/ 5015871 w 6006665"/>
                        <a:gd name="connsiteY147-160874" fmla="*/ 1961137 h 3006470"/>
                        <a:gd name="connsiteX148-160875" fmla="*/ 4974967 w 6006665"/>
                        <a:gd name="connsiteY148-160876" fmla="*/ 2027038 h 3006470"/>
                        <a:gd name="connsiteX149-160877" fmla="*/ 4974967 w 6006665"/>
                        <a:gd name="connsiteY149-160878" fmla="*/ 2058853 h 3006470"/>
                        <a:gd name="connsiteX150-160879" fmla="*/ 5015871 w 6006665"/>
                        <a:gd name="connsiteY150-160880" fmla="*/ 2074760 h 3006470"/>
                        <a:gd name="connsiteX151-160881" fmla="*/ 5011326 w 6006665"/>
                        <a:gd name="connsiteY151-160882" fmla="*/ 2172476 h 3006470"/>
                        <a:gd name="connsiteX152-160883" fmla="*/ 4999419 w 6006665"/>
                        <a:gd name="connsiteY152-160884" fmla="*/ 2172476 h 3006470"/>
                        <a:gd name="connsiteX153-160885" fmla="*/ 4974967 w 6006665"/>
                        <a:gd name="connsiteY153-160886" fmla="*/ 2172476 h 3006470"/>
                        <a:gd name="connsiteX154-160887" fmla="*/ 4963605 w 6006665"/>
                        <a:gd name="connsiteY154-160888" fmla="*/ 2224742 h 3006470"/>
                        <a:gd name="connsiteX155-160889" fmla="*/ 4974967 w 6006665"/>
                        <a:gd name="connsiteY155-160890" fmla="*/ 2252012 h 3006470"/>
                        <a:gd name="connsiteX156-160891" fmla="*/ 4909065 w 6006665"/>
                        <a:gd name="connsiteY156-160892" fmla="*/ 2286099 h 3006470"/>
                        <a:gd name="connsiteX157-160893" fmla="*/ 4897703 w 6006665"/>
                        <a:gd name="connsiteY157-160894" fmla="*/ 2354273 h 3006470"/>
                        <a:gd name="connsiteX158-160895" fmla="*/ 4845437 w 6006665"/>
                        <a:gd name="connsiteY158-160896" fmla="*/ 2370180 h 3006470"/>
                        <a:gd name="connsiteX159-160897" fmla="*/ 4834074 w 6006665"/>
                        <a:gd name="connsiteY159-160898" fmla="*/ 2429264 h 3006470"/>
                        <a:gd name="connsiteX160-160899" fmla="*/ 4779535 w 6006665"/>
                        <a:gd name="connsiteY160-160900" fmla="*/ 2488348 h 3006470"/>
                        <a:gd name="connsiteX161-160901" fmla="*/ 4777225 w 6006665"/>
                        <a:gd name="connsiteY161-160902" fmla="*/ 2477952 h 3006470"/>
                        <a:gd name="connsiteX162-160903" fmla="*/ 4767628 w 6006665"/>
                        <a:gd name="connsiteY162-160904" fmla="*/ 2488348 h 3006470"/>
                        <a:gd name="connsiteX163-160905" fmla="*/ 4758538 w 6006665"/>
                        <a:gd name="connsiteY163-160906" fmla="*/ 2447444 h 3006470"/>
                        <a:gd name="connsiteX164-160907" fmla="*/ 4742631 w 6006665"/>
                        <a:gd name="connsiteY164-160908" fmla="*/ 2361090 h 3006470"/>
                        <a:gd name="connsiteX165-160909" fmla="*/ 4715361 w 6006665"/>
                        <a:gd name="connsiteY165-160910" fmla="*/ 2220198 h 3006470"/>
                        <a:gd name="connsiteX166-160911" fmla="*/ 4735813 w 6006665"/>
                        <a:gd name="connsiteY166-160912" fmla="*/ 2129299 h 3006470"/>
                        <a:gd name="connsiteX167-160913" fmla="*/ 4767628 w 6006665"/>
                        <a:gd name="connsiteY167-160914" fmla="*/ 2086122 h 3006470"/>
                        <a:gd name="connsiteX168-160915" fmla="*/ 4767628 w 6006665"/>
                        <a:gd name="connsiteY168-160916" fmla="*/ 2058853 h 3006470"/>
                        <a:gd name="connsiteX169-160917" fmla="*/ 4826712 w 6006665"/>
                        <a:gd name="connsiteY169-160918" fmla="*/ 2042945 h 3006470"/>
                        <a:gd name="connsiteX170-160919" fmla="*/ 4892613 w 6006665"/>
                        <a:gd name="connsiteY170-160920" fmla="*/ 1952047 h 3006470"/>
                        <a:gd name="connsiteX171-160921" fmla="*/ 4956243 w 6006665"/>
                        <a:gd name="connsiteY171-160922" fmla="*/ 1877056 h 3006470"/>
                        <a:gd name="connsiteX172-160923" fmla="*/ 5022143 w 6006665"/>
                        <a:gd name="connsiteY172-160924" fmla="*/ 1817971 h 3006470"/>
                        <a:gd name="connsiteX173-160925" fmla="*/ 5046694 w 6006665"/>
                        <a:gd name="connsiteY173-160926" fmla="*/ 1710844 h 3006470"/>
                        <a:gd name="connsiteX174-160927" fmla="*/ 5015871 w 6006665"/>
                        <a:gd name="connsiteY174-160928" fmla="*/ 1715711 h 3006470"/>
                        <a:gd name="connsiteX175-160929" fmla="*/ 4995419 w 6006665"/>
                        <a:gd name="connsiteY175-160930" fmla="*/ 1779340 h 3006470"/>
                        <a:gd name="connsiteX176-160931" fmla="*/ 4904521 w 6006665"/>
                        <a:gd name="connsiteY176-160932" fmla="*/ 1865693 h 3006470"/>
                        <a:gd name="connsiteX177-160933" fmla="*/ 4901708 w 6006665"/>
                        <a:gd name="connsiteY177-160934" fmla="*/ 1857053 h 3006470"/>
                        <a:gd name="connsiteX178-160935" fmla="*/ 4892613 w 6006665"/>
                        <a:gd name="connsiteY178-160936" fmla="*/ 1865693 h 3006470"/>
                        <a:gd name="connsiteX179-160937" fmla="*/ 4861835 w 6006665"/>
                        <a:gd name="connsiteY179-160938" fmla="*/ 1771159 h 3006470"/>
                        <a:gd name="connsiteX180-160939" fmla="*/ 4779535 w 6006665"/>
                        <a:gd name="connsiteY180-160940" fmla="*/ 1795247 h 3006470"/>
                        <a:gd name="connsiteX181-160941" fmla="*/ 4684091 w 6006665"/>
                        <a:gd name="connsiteY181-160942" fmla="*/ 1920232 h 3006470"/>
                        <a:gd name="connsiteX182-160943" fmla="*/ 4715906 w 6006665"/>
                        <a:gd name="connsiteY182-160944" fmla="*/ 1967954 h 3006470"/>
                        <a:gd name="connsiteX183-160945" fmla="*/ 4636369 w 6006665"/>
                        <a:gd name="connsiteY183-160946" fmla="*/ 1983861 h 3006470"/>
                        <a:gd name="connsiteX184-160947" fmla="*/ 4577285 w 6006665"/>
                        <a:gd name="connsiteY184-160948" fmla="*/ 1988406 h 3006470"/>
                        <a:gd name="connsiteX185-160949" fmla="*/ 4577373 w 6006665"/>
                        <a:gd name="connsiteY185-160950" fmla="*/ 1987484 h 3006470"/>
                        <a:gd name="connsiteX186-160951" fmla="*/ 4565379 w 6006665"/>
                        <a:gd name="connsiteY186-160952" fmla="*/ 1988406 h 3006470"/>
                        <a:gd name="connsiteX187-160953" fmla="*/ 4569923 w 6006665"/>
                        <a:gd name="connsiteY187-160954" fmla="*/ 1940685 h 3006470"/>
                        <a:gd name="connsiteX188-160955" fmla="*/ 4520081 w 6006665"/>
                        <a:gd name="connsiteY188-160956" fmla="*/ 1931099 h 3006470"/>
                        <a:gd name="connsiteX189-160957" fmla="*/ 4475025 w 6006665"/>
                        <a:gd name="connsiteY189-160958" fmla="*/ 1961137 h 3006470"/>
                        <a:gd name="connsiteX190-160959" fmla="*/ 4464394 w 6006665"/>
                        <a:gd name="connsiteY190-160960" fmla="*/ 1960286 h 3006470"/>
                        <a:gd name="connsiteX191-160961" fmla="*/ 4463118 w 6006665"/>
                        <a:gd name="connsiteY191-160962" fmla="*/ 1961137 h 3006470"/>
                        <a:gd name="connsiteX192-160963" fmla="*/ 4357637 w 6006665"/>
                        <a:gd name="connsiteY192-160964" fmla="*/ 1952698 h 3006470"/>
                        <a:gd name="connsiteX193-160965" fmla="*/ 4243233 w 6006665"/>
                        <a:gd name="connsiteY193-160966" fmla="*/ 1972499 h 3006470"/>
                        <a:gd name="connsiteX194-160967" fmla="*/ 4125065 w 6006665"/>
                        <a:gd name="connsiteY194-160968" fmla="*/ 2106574 h 3006470"/>
                        <a:gd name="connsiteX195-160969" fmla="*/ 3984173 w 6006665"/>
                        <a:gd name="connsiteY195-160970" fmla="*/ 2263374 h 3006470"/>
                        <a:gd name="connsiteX196-160971" fmla="*/ 4038712 w 6006665"/>
                        <a:gd name="connsiteY196-160972" fmla="*/ 2267919 h 3006470"/>
                        <a:gd name="connsiteX197-160973" fmla="*/ 4059164 w 6006665"/>
                        <a:gd name="connsiteY197-160974" fmla="*/ 2311096 h 3006470"/>
                        <a:gd name="connsiteX198-160975" fmla="*/ 4087782 w 6006665"/>
                        <a:gd name="connsiteY198-160976" fmla="*/ 2319513 h 3006470"/>
                        <a:gd name="connsiteX199-160977" fmla="*/ 4106341 w 6006665"/>
                        <a:gd name="connsiteY199-160978" fmla="*/ 2290644 h 3006470"/>
                        <a:gd name="connsiteX200-160979" fmla="*/ 4117411 w 6006665"/>
                        <a:gd name="connsiteY200-160980" fmla="*/ 2291946 h 3006470"/>
                        <a:gd name="connsiteX201-160981" fmla="*/ 4118248 w 6006665"/>
                        <a:gd name="connsiteY201-160982" fmla="*/ 2290644 h 3006470"/>
                        <a:gd name="connsiteX202-160983" fmla="*/ 4156880 w 6006665"/>
                        <a:gd name="connsiteY202-160984" fmla="*/ 2295189 h 3006470"/>
                        <a:gd name="connsiteX203-160985" fmla="*/ 4211419 w 6006665"/>
                        <a:gd name="connsiteY203-160986" fmla="*/ 2365635 h 3006470"/>
                        <a:gd name="connsiteX204-160987" fmla="*/ 4215964 w 6006665"/>
                        <a:gd name="connsiteY204-160988" fmla="*/ 2413357 h 3006470"/>
                        <a:gd name="connsiteX205-160989" fmla="*/ 4184149 w 6006665"/>
                        <a:gd name="connsiteY205-160990" fmla="*/ 2472441 h 3006470"/>
                        <a:gd name="connsiteX206-160991" fmla="*/ 4177332 w 6006665"/>
                        <a:gd name="connsiteY206-160992" fmla="*/ 2542887 h 3006470"/>
                        <a:gd name="connsiteX207-160993" fmla="*/ 4161425 w 6006665"/>
                        <a:gd name="connsiteY207-160994" fmla="*/ 2629241 h 3006470"/>
                        <a:gd name="connsiteX208-160995" fmla="*/ 4109158 w 6006665"/>
                        <a:gd name="connsiteY208-160996" fmla="*/ 2708777 h 3006470"/>
                        <a:gd name="connsiteX209-160997" fmla="*/ 4097796 w 6006665"/>
                        <a:gd name="connsiteY209-160998" fmla="*/ 2747409 h 3006470"/>
                        <a:gd name="connsiteX210-160999" fmla="*/ 4043257 w 6006665"/>
                        <a:gd name="connsiteY210-161000" fmla="*/ 2806493 h 3006470"/>
                        <a:gd name="connsiteX211-161001" fmla="*/ 3995535 w 6006665"/>
                        <a:gd name="connsiteY211-161002" fmla="*/ 2865577 h 3006470"/>
                        <a:gd name="connsiteX212-161003" fmla="*/ 3975083 w 6006665"/>
                        <a:gd name="connsiteY212-161004" fmla="*/ 2897392 h 3006470"/>
                        <a:gd name="connsiteX213-161005" fmla="*/ 3925089 w 6006665"/>
                        <a:gd name="connsiteY213-161006" fmla="*/ 2924661 h 3006470"/>
                        <a:gd name="connsiteX214-161007" fmla="*/ 3913182 w 6006665"/>
                        <a:gd name="connsiteY214-161008" fmla="*/ 2924661 h 3006470"/>
                        <a:gd name="connsiteX215-161009" fmla="*/ 3904637 w 6006665"/>
                        <a:gd name="connsiteY215-161010" fmla="*/ 2924661 h 3006470"/>
                        <a:gd name="connsiteX216-161011" fmla="*/ 3892729 w 6006665"/>
                        <a:gd name="connsiteY216-161012" fmla="*/ 2924661 h 3006470"/>
                        <a:gd name="connsiteX217-161013" fmla="*/ 3871063 w 6006665"/>
                        <a:gd name="connsiteY217-161014" fmla="*/ 2908412 h 3006470"/>
                        <a:gd name="connsiteX218-161015" fmla="*/ 3829645 w 6006665"/>
                        <a:gd name="connsiteY218-161016" fmla="*/ 2936024 h 3006470"/>
                        <a:gd name="connsiteX219-161017" fmla="*/ 3822828 w 6006665"/>
                        <a:gd name="connsiteY219-161018" fmla="*/ 2956476 h 3006470"/>
                        <a:gd name="connsiteX220-161019" fmla="*/ 3818283 w 6006665"/>
                        <a:gd name="connsiteY220-161020" fmla="*/ 2947386 h 3006470"/>
                        <a:gd name="connsiteX221-161021" fmla="*/ 3818283 w 6006665"/>
                        <a:gd name="connsiteY221-161022" fmla="*/ 2935660 h 3006470"/>
                        <a:gd name="connsiteX222-161023" fmla="*/ 3817738 w 6006665"/>
                        <a:gd name="connsiteY222-161024" fmla="*/ 2936024 h 3006470"/>
                        <a:gd name="connsiteX223-161025" fmla="*/ 3810921 w 6006665"/>
                        <a:gd name="connsiteY223-161026" fmla="*/ 2956476 h 3006470"/>
                        <a:gd name="connsiteX224-161027" fmla="*/ 3806376 w 6006665"/>
                        <a:gd name="connsiteY224-161028" fmla="*/ 2947386 h 3006470"/>
                        <a:gd name="connsiteX225-161029" fmla="*/ 3806376 w 6006665"/>
                        <a:gd name="connsiteY225-161030" fmla="*/ 2920116 h 3006470"/>
                        <a:gd name="connsiteX226-161031" fmla="*/ 3818283 w 6006665"/>
                        <a:gd name="connsiteY226-161032" fmla="*/ 2920116 h 3006470"/>
                        <a:gd name="connsiteX227-161033" fmla="*/ 3826828 w 6006665"/>
                        <a:gd name="connsiteY227-161034" fmla="*/ 2920116 h 3006470"/>
                        <a:gd name="connsiteX228-161035" fmla="*/ 3833645 w 6006665"/>
                        <a:gd name="connsiteY228-161036" fmla="*/ 2861032 h 3006470"/>
                        <a:gd name="connsiteX229-161037" fmla="*/ 3822283 w 6006665"/>
                        <a:gd name="connsiteY229-161038" fmla="*/ 2817856 h 3006470"/>
                        <a:gd name="connsiteX230-161039" fmla="*/ 3849553 w 6006665"/>
                        <a:gd name="connsiteY230-161040" fmla="*/ 2795131 h 3006470"/>
                        <a:gd name="connsiteX231-161041" fmla="*/ 3858814 w 6006665"/>
                        <a:gd name="connsiteY231-161042" fmla="*/ 2797336 h 3006470"/>
                        <a:gd name="connsiteX232-161043" fmla="*/ 3861460 w 6006665"/>
                        <a:gd name="connsiteY232-161044" fmla="*/ 2795131 h 3006470"/>
                        <a:gd name="connsiteX233-161045" fmla="*/ 3898487 w 6006665"/>
                        <a:gd name="connsiteY233-161046" fmla="*/ 2803947 h 3006470"/>
                        <a:gd name="connsiteX234-161047" fmla="*/ 3919999 w 6006665"/>
                        <a:gd name="connsiteY234-161048" fmla="*/ 2758772 h 3006470"/>
                        <a:gd name="connsiteX235-161049" fmla="*/ 3935906 w 6006665"/>
                        <a:gd name="connsiteY235-161050" fmla="*/ 2699687 h 3006470"/>
                        <a:gd name="connsiteX236-161051" fmla="*/ 3947269 w 6006665"/>
                        <a:gd name="connsiteY236-161052" fmla="*/ 2676963 h 3006470"/>
                        <a:gd name="connsiteX237-161053" fmla="*/ 3966292 w 6006665"/>
                        <a:gd name="connsiteY237-161054" fmla="*/ 2632575 h 3006470"/>
                        <a:gd name="connsiteX238-161055" fmla="*/ 3915999 w 6006665"/>
                        <a:gd name="connsiteY238-161056" fmla="*/ 2645148 h 3006470"/>
                        <a:gd name="connsiteX239-161057" fmla="*/ 3888729 w 6006665"/>
                        <a:gd name="connsiteY239-161058" fmla="*/ 2667873 h 3006470"/>
                        <a:gd name="connsiteX240-161059" fmla="*/ 3876822 w 6006665"/>
                        <a:gd name="connsiteY240-161060" fmla="*/ 2667873 h 3006470"/>
                        <a:gd name="connsiteX241-161061" fmla="*/ 3829645 w 6006665"/>
                        <a:gd name="connsiteY241-161062" fmla="*/ 2667873 h 3006470"/>
                        <a:gd name="connsiteX242-161063" fmla="*/ 3817738 w 6006665"/>
                        <a:gd name="connsiteY242-161064" fmla="*/ 2667873 h 3006470"/>
                        <a:gd name="connsiteX243-161065" fmla="*/ 3801831 w 6006665"/>
                        <a:gd name="connsiteY243-161066" fmla="*/ 2613334 h 3006470"/>
                        <a:gd name="connsiteX244-161067" fmla="*/ 3758654 w 6006665"/>
                        <a:gd name="connsiteY244-161068" fmla="*/ 2574702 h 3006470"/>
                        <a:gd name="connsiteX245-161069" fmla="*/ 3692753 w 6006665"/>
                        <a:gd name="connsiteY245-161070" fmla="*/ 2558795 h 3006470"/>
                        <a:gd name="connsiteX246-161071" fmla="*/ 3683663 w 6006665"/>
                        <a:gd name="connsiteY246-161072" fmla="*/ 2499711 h 3006470"/>
                        <a:gd name="connsiteX247-161073" fmla="*/ 3672301 w 6006665"/>
                        <a:gd name="connsiteY247-161074" fmla="*/ 2467896 h 3006470"/>
                        <a:gd name="connsiteX248-161075" fmla="*/ 3656393 w 6006665"/>
                        <a:gd name="connsiteY248-161076" fmla="*/ 2440627 h 3006470"/>
                        <a:gd name="connsiteX249-161077" fmla="*/ 3633669 w 6006665"/>
                        <a:gd name="connsiteY249-161078" fmla="*/ 2381542 h 3006470"/>
                        <a:gd name="connsiteX250-161079" fmla="*/ 3601854 w 6006665"/>
                        <a:gd name="connsiteY250-161080" fmla="*/ 2361090 h 3006470"/>
                        <a:gd name="connsiteX251-161081" fmla="*/ 3545995 w 6006665"/>
                        <a:gd name="connsiteY251-161082" fmla="*/ 2339606 h 3006470"/>
                        <a:gd name="connsiteX252-161083" fmla="*/ 3506955 w 6006665"/>
                        <a:gd name="connsiteY252-161084" fmla="*/ 2345183 h 3006470"/>
                        <a:gd name="connsiteX253-161085" fmla="*/ 3463779 w 6006665"/>
                        <a:gd name="connsiteY253-161086" fmla="*/ 2354273 h 3006470"/>
                        <a:gd name="connsiteX254-161087" fmla="*/ 3431964 w 6006665"/>
                        <a:gd name="connsiteY254-161088" fmla="*/ 2381542 h 3006470"/>
                        <a:gd name="connsiteX255-161089" fmla="*/ 3452416 w 6006665"/>
                        <a:gd name="connsiteY255-161090" fmla="*/ 2397450 h 3006470"/>
                        <a:gd name="connsiteX256-161091" fmla="*/ 3452416 w 6006665"/>
                        <a:gd name="connsiteY256-161092" fmla="*/ 2429264 h 3006470"/>
                        <a:gd name="connsiteX257-161093" fmla="*/ 3431964 w 6006665"/>
                        <a:gd name="connsiteY257-161094" fmla="*/ 2451989 h 3006470"/>
                        <a:gd name="connsiteX258-161095" fmla="*/ 3400150 w 6006665"/>
                        <a:gd name="connsiteY258-161096" fmla="*/ 2511073 h 3006470"/>
                        <a:gd name="connsiteX259-161097" fmla="*/ 3400150 w 6006665"/>
                        <a:gd name="connsiteY259-161098" fmla="*/ 2538343 h 3006470"/>
                        <a:gd name="connsiteX260-161099" fmla="*/ 3350155 w 6006665"/>
                        <a:gd name="connsiteY260-161100" fmla="*/ 2570157 h 3006470"/>
                        <a:gd name="connsiteX261-161101" fmla="*/ 3342342 w 6006665"/>
                        <a:gd name="connsiteY261-161102" fmla="*/ 2567553 h 3006470"/>
                        <a:gd name="connsiteX262-161103" fmla="*/ 3338249 w 6006665"/>
                        <a:gd name="connsiteY262-161104" fmla="*/ 2570157 h 3006470"/>
                        <a:gd name="connsiteX263-161105" fmla="*/ 3290527 w 6006665"/>
                        <a:gd name="connsiteY263-161106" fmla="*/ 2554250 h 3006470"/>
                        <a:gd name="connsiteX264-161107" fmla="*/ 3259257 w 6006665"/>
                        <a:gd name="connsiteY264-161108" fmla="*/ 2554250 h 3006470"/>
                        <a:gd name="connsiteX265-161109" fmla="*/ 3247350 w 6006665"/>
                        <a:gd name="connsiteY265-161110" fmla="*/ 2554250 h 3006470"/>
                        <a:gd name="connsiteX266-161111" fmla="*/ 3231443 w 6006665"/>
                        <a:gd name="connsiteY266-161112" fmla="*/ 2538343 h 3006470"/>
                        <a:gd name="connsiteX267-161113" fmla="*/ 3213271 w 6006665"/>
                        <a:gd name="connsiteY267-161114" fmla="*/ 2533799 h 3006470"/>
                        <a:gd name="connsiteX268-161115" fmla="*/ 3168359 w 6006665"/>
                        <a:gd name="connsiteY268-161116" fmla="*/ 2570157 h 3006470"/>
                        <a:gd name="connsiteX269-161117" fmla="*/ 3120637 w 6006665"/>
                        <a:gd name="connsiteY269-161118" fmla="*/ 2581519 h 3006470"/>
                        <a:gd name="connsiteX270-161119" fmla="*/ 3082005 w 6006665"/>
                        <a:gd name="connsiteY270-161120" fmla="*/ 2597427 h 3006470"/>
                        <a:gd name="connsiteX271-161121" fmla="*/ 3074460 w 6006665"/>
                        <a:gd name="connsiteY271-161122" fmla="*/ 2595630 h 3006470"/>
                        <a:gd name="connsiteX272-161123" fmla="*/ 3070098 w 6006665"/>
                        <a:gd name="connsiteY272-161124" fmla="*/ 2597427 h 3006470"/>
                        <a:gd name="connsiteX273-161125" fmla="*/ 3022376 w 6006665"/>
                        <a:gd name="connsiteY273-161126" fmla="*/ 2586064 h 3006470"/>
                        <a:gd name="connsiteX274-161127" fmla="*/ 3000196 w 6006665"/>
                        <a:gd name="connsiteY274-161128" fmla="*/ 2586064 h 3006470"/>
                        <a:gd name="connsiteX275-161129" fmla="*/ 2988289 w 6006665"/>
                        <a:gd name="connsiteY275-161130" fmla="*/ 2586064 h 3006470"/>
                        <a:gd name="connsiteX276-161131" fmla="*/ 2967837 w 6006665"/>
                        <a:gd name="connsiteY276-161132" fmla="*/ 2554250 h 3006470"/>
                        <a:gd name="connsiteX277-161133" fmla="*/ 2929205 w 6006665"/>
                        <a:gd name="connsiteY277-161134" fmla="*/ 2526980 h 3006470"/>
                        <a:gd name="connsiteX278-161135" fmla="*/ 2902153 w 6006665"/>
                        <a:gd name="connsiteY278-161136" fmla="*/ 2523116 h 3006470"/>
                        <a:gd name="connsiteX279-161137" fmla="*/ 2861576 w 6006665"/>
                        <a:gd name="connsiteY279-161138" fmla="*/ 2526980 h 3006470"/>
                        <a:gd name="connsiteX280-161139" fmla="*/ 2822944 w 6006665"/>
                        <a:gd name="connsiteY280-161140" fmla="*/ 2538343 h 3006470"/>
                        <a:gd name="connsiteX281-161141" fmla="*/ 2818139 w 6006665"/>
                        <a:gd name="connsiteY281-161142" fmla="*/ 2536254 h 3006470"/>
                        <a:gd name="connsiteX282-161143" fmla="*/ 2811037 w 6006665"/>
                        <a:gd name="connsiteY282-161144" fmla="*/ 2538343 h 3006470"/>
                        <a:gd name="connsiteX283-161145" fmla="*/ 2758770 w 6006665"/>
                        <a:gd name="connsiteY283-161146" fmla="*/ 2515618 h 3006470"/>
                        <a:gd name="connsiteX284-161147" fmla="*/ 2751953 w 6006665"/>
                        <a:gd name="connsiteY284-161148" fmla="*/ 2472441 h 3006470"/>
                        <a:gd name="connsiteX285-161149" fmla="*/ 2708776 w 6006665"/>
                        <a:gd name="connsiteY285-161150" fmla="*/ 2456534 h 3006470"/>
                        <a:gd name="connsiteX286-161151" fmla="*/ 2676962 w 6006665"/>
                        <a:gd name="connsiteY286-161152" fmla="*/ 2451989 h 3006470"/>
                        <a:gd name="connsiteX287-161153" fmla="*/ 2642534 w 6006665"/>
                        <a:gd name="connsiteY287-161154" fmla="*/ 2430245 h 3006470"/>
                        <a:gd name="connsiteX288-161155" fmla="*/ 2609333 w 6006665"/>
                        <a:gd name="connsiteY288-161156" fmla="*/ 2488348 h 3006470"/>
                        <a:gd name="connsiteX289-161157" fmla="*/ 2625240 w 6006665"/>
                        <a:gd name="connsiteY289-161158" fmla="*/ 2522435 h 3006470"/>
                        <a:gd name="connsiteX290-161159" fmla="*/ 2586608 w 6006665"/>
                        <a:gd name="connsiteY290-161160" fmla="*/ 2558795 h 3006470"/>
                        <a:gd name="connsiteX291-161161" fmla="*/ 2577105 w 6006665"/>
                        <a:gd name="connsiteY291-161162" fmla="*/ 2556532 h 3006470"/>
                        <a:gd name="connsiteX292-161163" fmla="*/ 2574701 w 6006665"/>
                        <a:gd name="connsiteY292-161164" fmla="*/ 2558795 h 3006470"/>
                        <a:gd name="connsiteX293-161165" fmla="*/ 2526979 w 6006665"/>
                        <a:gd name="connsiteY293-161166" fmla="*/ 2547432 h 3006470"/>
                        <a:gd name="connsiteX294-161167" fmla="*/ 2490620 w 6006665"/>
                        <a:gd name="connsiteY294-161168" fmla="*/ 2542887 h 3006470"/>
                        <a:gd name="connsiteX295-161169" fmla="*/ 2463350 w 6006665"/>
                        <a:gd name="connsiteY295-161170" fmla="*/ 2515618 h 3006470"/>
                        <a:gd name="connsiteX296-161171" fmla="*/ 2436625 w 6006665"/>
                        <a:gd name="connsiteY296-161172" fmla="*/ 2515618 h 3006470"/>
                        <a:gd name="connsiteX297-161173" fmla="*/ 2424718 w 6006665"/>
                        <a:gd name="connsiteY297-161174" fmla="*/ 2515618 h 3006470"/>
                        <a:gd name="connsiteX298-161175" fmla="*/ 2398858 w 6006665"/>
                        <a:gd name="connsiteY298-161176" fmla="*/ 2502687 h 3006470"/>
                        <a:gd name="connsiteX299-161177" fmla="*/ 2350272 w 6006665"/>
                        <a:gd name="connsiteY299-161178" fmla="*/ 2526980 h 3006470"/>
                        <a:gd name="connsiteX300-161179" fmla="*/ 2282098 w 6006665"/>
                        <a:gd name="connsiteY300-161180" fmla="*/ 2574702 h 3006470"/>
                        <a:gd name="connsiteX301-161181" fmla="*/ 2238921 w 6006665"/>
                        <a:gd name="connsiteY301-161182" fmla="*/ 2586064 h 3006470"/>
                        <a:gd name="connsiteX302-161183" fmla="*/ 2227559 w 6006665"/>
                        <a:gd name="connsiteY302-161184" fmla="*/ 2590609 h 3006470"/>
                        <a:gd name="connsiteX303-161185" fmla="*/ 2225178 w 6006665"/>
                        <a:gd name="connsiteY303-161186" fmla="*/ 2586799 h 3006470"/>
                        <a:gd name="connsiteX304-161187" fmla="*/ 2215652 w 6006665"/>
                        <a:gd name="connsiteY304-161188" fmla="*/ 2590609 h 3006470"/>
                        <a:gd name="connsiteX305-161189" fmla="*/ 2193596 w 6006665"/>
                        <a:gd name="connsiteY305-161190" fmla="*/ 2555320 h 3006470"/>
                        <a:gd name="connsiteX306-161191" fmla="*/ 2157112 w 6006665"/>
                        <a:gd name="connsiteY306-161192" fmla="*/ 2558795 h 3006470"/>
                        <a:gd name="connsiteX307-161193" fmla="*/ 2156291 w 6006665"/>
                        <a:gd name="connsiteY307-161194" fmla="*/ 2557739 h 3006470"/>
                        <a:gd name="connsiteX308-161195" fmla="*/ 2145205 w 6006665"/>
                        <a:gd name="connsiteY308-161196" fmla="*/ 2558795 h 3006470"/>
                        <a:gd name="connsiteX309-161197" fmla="*/ 2129298 w 6006665"/>
                        <a:gd name="connsiteY309-161198" fmla="*/ 2538343 h 3006470"/>
                        <a:gd name="connsiteX310-161199" fmla="*/ 2102029 w 6006665"/>
                        <a:gd name="connsiteY310-161200" fmla="*/ 2526980 h 3006470"/>
                        <a:gd name="connsiteX311-161201" fmla="*/ 2086121 w 6006665"/>
                        <a:gd name="connsiteY311-161202" fmla="*/ 2495166 h 3006470"/>
                        <a:gd name="connsiteX312-161203" fmla="*/ 2070005 w 6006665"/>
                        <a:gd name="connsiteY312-161204" fmla="*/ 2486212 h 3006470"/>
                        <a:gd name="connsiteX313-161205" fmla="*/ 2027582 w 6006665"/>
                        <a:gd name="connsiteY313-161206" fmla="*/ 2499711 h 3006470"/>
                        <a:gd name="connsiteX314-161207" fmla="*/ 2023845 w 6006665"/>
                        <a:gd name="connsiteY314-161208" fmla="*/ 2497111 h 3006470"/>
                        <a:gd name="connsiteX315-161209" fmla="*/ 2018675 w 6006665"/>
                        <a:gd name="connsiteY315-161210" fmla="*/ 2499711 h 3006470"/>
                        <a:gd name="connsiteX316-161211" fmla="*/ 1971363 w 6006665"/>
                        <a:gd name="connsiteY316-161212" fmla="*/ 2468885 h 3006470"/>
                        <a:gd name="connsiteX317-161213" fmla="*/ 1952591 w 6006665"/>
                        <a:gd name="connsiteY317-161214" fmla="*/ 2495166 h 3006470"/>
                        <a:gd name="connsiteX318-161215" fmla="*/ 1947518 w 6006665"/>
                        <a:gd name="connsiteY318-161216" fmla="*/ 2485599 h 3006470"/>
                        <a:gd name="connsiteX319-161217" fmla="*/ 1940684 w 6006665"/>
                        <a:gd name="connsiteY319-161218" fmla="*/ 2495166 h 3006470"/>
                        <a:gd name="connsiteX320-161219" fmla="*/ 1861147 w 6006665"/>
                        <a:gd name="connsiteY320-161220" fmla="*/ 2345183 h 3006470"/>
                        <a:gd name="connsiteX321-161221" fmla="*/ 1811153 w 6006665"/>
                        <a:gd name="connsiteY321-161222" fmla="*/ 2295189 h 3006470"/>
                        <a:gd name="connsiteX322-161223" fmla="*/ 1813950 w 6006665"/>
                        <a:gd name="connsiteY322-161224" fmla="*/ 2292043 h 3006470"/>
                        <a:gd name="connsiteX323-161225" fmla="*/ 755003 w 6006665"/>
                        <a:gd name="connsiteY323-161226" fmla="*/ 3006470 h 3006470"/>
                        <a:gd name="connsiteX324-161227" fmla="*/ 715826 w 6006665"/>
                        <a:gd name="connsiteY324-161228" fmla="*/ 2972383 h 3006470"/>
                        <a:gd name="connsiteX325-161229" fmla="*/ 672649 w 6006665"/>
                        <a:gd name="connsiteY325-161230" fmla="*/ 2940569 h 3006470"/>
                        <a:gd name="connsiteX326-161231" fmla="*/ 645222 w 6006665"/>
                        <a:gd name="connsiteY326-161232" fmla="*/ 2932732 h 3006470"/>
                        <a:gd name="connsiteX327-161233" fmla="*/ 625472 w 6006665"/>
                        <a:gd name="connsiteY327-161234" fmla="*/ 2936024 h 3006470"/>
                        <a:gd name="connsiteX328-161235" fmla="*/ 623771 w 6006665"/>
                        <a:gd name="connsiteY328-161236" fmla="*/ 2934323 h 3006470"/>
                        <a:gd name="connsiteX329-161237" fmla="*/ 613565 w 6006665"/>
                        <a:gd name="connsiteY329-161238" fmla="*/ 2936024 h 3006470"/>
                        <a:gd name="connsiteX330-161239" fmla="*/ 609020 w 6006665"/>
                        <a:gd name="connsiteY330-161240" fmla="*/ 2931479 h 3006470"/>
                        <a:gd name="connsiteX331-161241" fmla="*/ 559026 w 6006665"/>
                        <a:gd name="connsiteY331-161242" fmla="*/ 2904209 h 3006470"/>
                        <a:gd name="connsiteX332-161243" fmla="*/ 506760 w 6006665"/>
                        <a:gd name="connsiteY332-161244" fmla="*/ 2897392 h 3006470"/>
                        <a:gd name="connsiteX333-161245" fmla="*/ 483280 w 6006665"/>
                        <a:gd name="connsiteY333-161246" fmla="*/ 2890683 h 3006470"/>
                        <a:gd name="connsiteX334-161247" fmla="*/ 480035 w 6006665"/>
                        <a:gd name="connsiteY334-161248" fmla="*/ 2892847 h 3006470"/>
                        <a:gd name="connsiteX335-161249" fmla="*/ 475042 w 6006665"/>
                        <a:gd name="connsiteY335-161250" fmla="*/ 2888329 h 3006470"/>
                        <a:gd name="connsiteX336-161251" fmla="*/ 474945 w 6006665"/>
                        <a:gd name="connsiteY336-161252" fmla="*/ 2888302 h 3006470"/>
                        <a:gd name="connsiteX337-161253" fmla="*/ 468128 w 6006665"/>
                        <a:gd name="connsiteY337-161254" fmla="*/ 2892847 h 3006470"/>
                        <a:gd name="connsiteX338-161255" fmla="*/ 420406 w 6006665"/>
                        <a:gd name="connsiteY338-161256" fmla="*/ 2849670 h 3006470"/>
                        <a:gd name="connsiteX339-161257" fmla="*/ 381774 w 6006665"/>
                        <a:gd name="connsiteY339-161258" fmla="*/ 2833763 h 3006470"/>
                        <a:gd name="connsiteX340-161259" fmla="*/ 349960 w 6006665"/>
                        <a:gd name="connsiteY340-161260" fmla="*/ 2801948 h 3006470"/>
                        <a:gd name="connsiteX341-161261" fmla="*/ 377229 w 6006665"/>
                        <a:gd name="connsiteY341-161262" fmla="*/ 2795131 h 3006470"/>
                        <a:gd name="connsiteX342-161263" fmla="*/ 404499 w 6006665"/>
                        <a:gd name="connsiteY342-161264" fmla="*/ 2747409 h 3006470"/>
                        <a:gd name="connsiteX343-161265" fmla="*/ 388591 w 6006665"/>
                        <a:gd name="connsiteY343-161266" fmla="*/ 2731502 h 3006470"/>
                        <a:gd name="connsiteX344-161267" fmla="*/ 440858 w 6006665"/>
                        <a:gd name="connsiteY344-161268" fmla="*/ 2704232 h 3006470"/>
                        <a:gd name="connsiteX345-161269" fmla="*/ 440858 w 6006665"/>
                        <a:gd name="connsiteY345-161270" fmla="*/ 2701176 h 3006470"/>
                        <a:gd name="connsiteX346-161271" fmla="*/ 416406 w 6006665"/>
                        <a:gd name="connsiteY346-161272" fmla="*/ 2704232 h 3006470"/>
                        <a:gd name="connsiteX347-161273" fmla="*/ 416406 w 6006665"/>
                        <a:gd name="connsiteY347-161274" fmla="*/ 2702744 h 3006470"/>
                        <a:gd name="connsiteX348-161275" fmla="*/ 404499 w 6006665"/>
                        <a:gd name="connsiteY348-161276" fmla="*/ 2704232 h 3006470"/>
                        <a:gd name="connsiteX349-161277" fmla="*/ 404499 w 6006665"/>
                        <a:gd name="connsiteY349-161278" fmla="*/ 2683780 h 3006470"/>
                        <a:gd name="connsiteX350-161279" fmla="*/ 424951 w 6006665"/>
                        <a:gd name="connsiteY350-161280" fmla="*/ 2667873 h 3006470"/>
                        <a:gd name="connsiteX351-161281" fmla="*/ 463583 w 6006665"/>
                        <a:gd name="connsiteY351-161282" fmla="*/ 2661056 h 3006470"/>
                        <a:gd name="connsiteX352-161283" fmla="*/ 468128 w 6006665"/>
                        <a:gd name="connsiteY352-161284" fmla="*/ 2645148 h 3006470"/>
                        <a:gd name="connsiteX353-161285" fmla="*/ 456765 w 6006665"/>
                        <a:gd name="connsiteY353-161286" fmla="*/ 2613334 h 3006470"/>
                        <a:gd name="connsiteX354-161287" fmla="*/ 474945 w 6006665"/>
                        <a:gd name="connsiteY354-161288" fmla="*/ 2586064 h 3006470"/>
                        <a:gd name="connsiteX355-161289" fmla="*/ 474945 w 6006665"/>
                        <a:gd name="connsiteY355-161290" fmla="*/ 2565612 h 3006470"/>
                        <a:gd name="connsiteX356-161291" fmla="*/ 420406 w 6006665"/>
                        <a:gd name="connsiteY356-161292" fmla="*/ 2547432 h 3006470"/>
                        <a:gd name="connsiteX357-161293" fmla="*/ 409588 w 6006665"/>
                        <a:gd name="connsiteY357-161294" fmla="*/ 2547432 h 3006470"/>
                        <a:gd name="connsiteX358-161295" fmla="*/ 397681 w 6006665"/>
                        <a:gd name="connsiteY358-161296" fmla="*/ 2547432 h 3006470"/>
                        <a:gd name="connsiteX359-161297" fmla="*/ 379485 w 6006665"/>
                        <a:gd name="connsiteY359-161298" fmla="*/ 2525193 h 3006470"/>
                        <a:gd name="connsiteX360-161299" fmla="*/ 357322 w 6006665"/>
                        <a:gd name="connsiteY360-161300" fmla="*/ 2531525 h 3006470"/>
                        <a:gd name="connsiteX361-161301" fmla="*/ 352842 w 6006665"/>
                        <a:gd name="connsiteY361-161302" fmla="*/ 2529403 h 3006470"/>
                        <a:gd name="connsiteX362-161303" fmla="*/ 345415 w 6006665"/>
                        <a:gd name="connsiteY362-161304" fmla="*/ 2531525 h 3006470"/>
                        <a:gd name="connsiteX363-161305" fmla="*/ 302238 w 6006665"/>
                        <a:gd name="connsiteY363-161306" fmla="*/ 2511073 h 3006470"/>
                        <a:gd name="connsiteX364-161307" fmla="*/ 302238 w 6006665"/>
                        <a:gd name="connsiteY364-161308" fmla="*/ 2499711 h 3006470"/>
                        <a:gd name="connsiteX365-161309" fmla="*/ 286331 w 6006665"/>
                        <a:gd name="connsiteY365-161310" fmla="*/ 2472441 h 3006470"/>
                        <a:gd name="connsiteX366-161311" fmla="*/ 270968 w 6006665"/>
                        <a:gd name="connsiteY366-161312" fmla="*/ 2472441 h 3006470"/>
                        <a:gd name="connsiteX367-161313" fmla="*/ 259061 w 6006665"/>
                        <a:gd name="connsiteY367-161314" fmla="*/ 2472441 h 3006470"/>
                        <a:gd name="connsiteX368-161315" fmla="*/ 254516 w 6006665"/>
                        <a:gd name="connsiteY368-161316" fmla="*/ 2456534 h 3006470"/>
                        <a:gd name="connsiteX369-161317" fmla="*/ 263606 w 6006665"/>
                        <a:gd name="connsiteY369-161318" fmla="*/ 2440627 h 3006470"/>
                        <a:gd name="connsiteX370-161319" fmla="*/ 243991 w 6006665"/>
                        <a:gd name="connsiteY370-161320" fmla="*/ 2410114 h 3006470"/>
                        <a:gd name="connsiteX371-161321" fmla="*/ 216429 w 6006665"/>
                        <a:gd name="connsiteY371-161322" fmla="*/ 2413357 h 3006470"/>
                        <a:gd name="connsiteX372-161323" fmla="*/ 212956 w 6006665"/>
                        <a:gd name="connsiteY372-161324" fmla="*/ 2412365 h 3006470"/>
                        <a:gd name="connsiteX373-161325" fmla="*/ 204522 w 6006665"/>
                        <a:gd name="connsiteY373-161326" fmla="*/ 2413357 h 3006470"/>
                        <a:gd name="connsiteX374-161327" fmla="*/ 199623 w 6006665"/>
                        <a:gd name="connsiteY374-161328" fmla="*/ 2411957 h 3006470"/>
                        <a:gd name="connsiteX375-161329" fmla="*/ 195977 w 6006665"/>
                        <a:gd name="connsiteY375-161330" fmla="*/ 2424719 h 3006470"/>
                        <a:gd name="connsiteX376-161331" fmla="*/ 184968 w 6006665"/>
                        <a:gd name="connsiteY376-161332" fmla="*/ 2421574 h 3006470"/>
                        <a:gd name="connsiteX377-161333" fmla="*/ 184070 w 6006665"/>
                        <a:gd name="connsiteY377-161334" fmla="*/ 2424719 h 3006470"/>
                        <a:gd name="connsiteX378-161335" fmla="*/ 168163 w 6006665"/>
                        <a:gd name="connsiteY378-161336" fmla="*/ 2420184 h 3006470"/>
                        <a:gd name="connsiteX379-161337" fmla="*/ 156800 w 6006665"/>
                        <a:gd name="connsiteY379-161338" fmla="*/ 2381542 h 3006470"/>
                        <a:gd name="connsiteX380-161339" fmla="*/ 152255 w 6006665"/>
                        <a:gd name="connsiteY380-161340" fmla="*/ 2365635 h 3006470"/>
                        <a:gd name="connsiteX381-161341" fmla="*/ 156800 w 6006665"/>
                        <a:gd name="connsiteY381-161342" fmla="*/ 2361090 h 3006470"/>
                        <a:gd name="connsiteX382-161343" fmla="*/ 168707 w 6006665"/>
                        <a:gd name="connsiteY382-161344" fmla="*/ 2361090 h 3006470"/>
                        <a:gd name="connsiteX383-161345" fmla="*/ 188615 w 6006665"/>
                        <a:gd name="connsiteY383-161346" fmla="*/ 2361090 h 3006470"/>
                        <a:gd name="connsiteX384-161347" fmla="*/ 199977 w 6006665"/>
                        <a:gd name="connsiteY384-161348" fmla="*/ 2349728 h 3006470"/>
                        <a:gd name="connsiteX385-161349" fmla="*/ 188615 w 6006665"/>
                        <a:gd name="connsiteY385-161350" fmla="*/ 2327003 h 3006470"/>
                        <a:gd name="connsiteX386-161351" fmla="*/ 168163 w 6006665"/>
                        <a:gd name="connsiteY386-161352" fmla="*/ 2317914 h 3006470"/>
                        <a:gd name="connsiteX387-161353" fmla="*/ 168163 w 6006665"/>
                        <a:gd name="connsiteY387-161354" fmla="*/ 2311096 h 3006470"/>
                        <a:gd name="connsiteX388-161355" fmla="*/ 152255 w 6006665"/>
                        <a:gd name="connsiteY388-161356" fmla="*/ 2295189 h 3006470"/>
                        <a:gd name="connsiteX389-161357" fmla="*/ 129531 w 6006665"/>
                        <a:gd name="connsiteY389-161358" fmla="*/ 2258829 h 3006470"/>
                        <a:gd name="connsiteX390-161359" fmla="*/ 140893 w 6006665"/>
                        <a:gd name="connsiteY390-161360" fmla="*/ 2236105 h 3006470"/>
                        <a:gd name="connsiteX391-161361" fmla="*/ 136348 w 6006665"/>
                        <a:gd name="connsiteY391-161362" fmla="*/ 2208835 h 3006470"/>
                        <a:gd name="connsiteX392-161363" fmla="*/ 103789 w 6006665"/>
                        <a:gd name="connsiteY392-161364" fmla="*/ 2195428 h 3006470"/>
                        <a:gd name="connsiteX393-161365" fmla="*/ 93716 w 6006665"/>
                        <a:gd name="connsiteY393-161366" fmla="*/ 2199745 h 3006470"/>
                        <a:gd name="connsiteX394-161367" fmla="*/ 91868 w 6006665"/>
                        <a:gd name="connsiteY394-161368" fmla="*/ 2195434 h 3006470"/>
                        <a:gd name="connsiteX395-161369" fmla="*/ 81809 w 6006665"/>
                        <a:gd name="connsiteY395-161370" fmla="*/ 2199745 h 3006470"/>
                        <a:gd name="connsiteX396-161371" fmla="*/ 74992 w 6006665"/>
                        <a:gd name="connsiteY396-161372" fmla="*/ 2183838 h 3006470"/>
                        <a:gd name="connsiteX397-161373" fmla="*/ 34087 w 6006665"/>
                        <a:gd name="connsiteY397-161374" fmla="*/ 2172476 h 3006470"/>
                        <a:gd name="connsiteX398-161375" fmla="*/ 22725 w 6006665"/>
                        <a:gd name="connsiteY398-161376" fmla="*/ 2129299 h 3006470"/>
                        <a:gd name="connsiteX399-161377" fmla="*/ 22725 w 6006665"/>
                        <a:gd name="connsiteY399-161378" fmla="*/ 2097484 h 3006470"/>
                        <a:gd name="connsiteX400-161379" fmla="*/ 0 w 6006665"/>
                        <a:gd name="connsiteY400-161380" fmla="*/ 2081577 h 3006470"/>
                        <a:gd name="connsiteX401-161381" fmla="*/ 15907 w 6006665"/>
                        <a:gd name="connsiteY401-161382" fmla="*/ 2058853 h 3006470"/>
                        <a:gd name="connsiteX402-161383" fmla="*/ 6818 w 6006665"/>
                        <a:gd name="connsiteY402-161384" fmla="*/ 1995224 h 3006470"/>
                        <a:gd name="connsiteX403-161385" fmla="*/ 34087 w 6006665"/>
                        <a:gd name="connsiteY403-161386" fmla="*/ 1952047 h 3006470"/>
                        <a:gd name="connsiteX404-161387" fmla="*/ 27270 w 6006665"/>
                        <a:gd name="connsiteY404-161388" fmla="*/ 1940685 h 3006470"/>
                        <a:gd name="connsiteX405-161389" fmla="*/ 70447 w 6006665"/>
                        <a:gd name="connsiteY405-161390" fmla="*/ 1902053 h 3006470"/>
                        <a:gd name="connsiteX406-161391" fmla="*/ 27270 w 6006665"/>
                        <a:gd name="connsiteY406-161392" fmla="*/ 1865693 h 3006470"/>
                        <a:gd name="connsiteX407-161393" fmla="*/ 109078 w 6006665"/>
                        <a:gd name="connsiteY407-161394" fmla="*/ 1767977 h 3006470"/>
                        <a:gd name="connsiteX408-161395" fmla="*/ 145438 w 6006665"/>
                        <a:gd name="connsiteY408-161396" fmla="*/ 1724800 h 3006470"/>
                        <a:gd name="connsiteX409-161397" fmla="*/ 156800 w 6006665"/>
                        <a:gd name="connsiteY409-161398" fmla="*/ 1681624 h 3006470"/>
                        <a:gd name="connsiteX410-161399" fmla="*/ 102261 w 6006665"/>
                        <a:gd name="connsiteY410-161400" fmla="*/ 1629357 h 3006470"/>
                        <a:gd name="connsiteX411-161401" fmla="*/ 118168 w 6006665"/>
                        <a:gd name="connsiteY411-161402" fmla="*/ 1574818 h 3006470"/>
                        <a:gd name="connsiteX412-161403" fmla="*/ 86354 w 6006665"/>
                        <a:gd name="connsiteY412-161404" fmla="*/ 1511189 h 3006470"/>
                        <a:gd name="connsiteX413-161405" fmla="*/ 298238 w 6006665"/>
                        <a:gd name="connsiteY413-161406" fmla="*/ 1554366 h 3006470"/>
                        <a:gd name="connsiteX414-161407" fmla="*/ 345959 w 6006665"/>
                        <a:gd name="connsiteY414-161408" fmla="*/ 1586180 h 3006470"/>
                        <a:gd name="connsiteX415-161409" fmla="*/ 362087 w 6006665"/>
                        <a:gd name="connsiteY415-161410" fmla="*/ 1595588 h 3006470"/>
                        <a:gd name="connsiteX416-161411" fmla="*/ 365867 w 6006665"/>
                        <a:gd name="connsiteY416-161412" fmla="*/ 1563455 h 3006470"/>
                        <a:gd name="connsiteX417-161413" fmla="*/ 345415 w 6006665"/>
                        <a:gd name="connsiteY417-161414" fmla="*/ 1527096 h 3006470"/>
                        <a:gd name="connsiteX418-161415" fmla="*/ 365867 w 6006665"/>
                        <a:gd name="connsiteY418-161416" fmla="*/ 1495281 h 3006470"/>
                        <a:gd name="connsiteX419-161417" fmla="*/ 374560 w 6006665"/>
                        <a:gd name="connsiteY419-161418" fmla="*/ 1500280 h 3006470"/>
                        <a:gd name="connsiteX420-161419" fmla="*/ 377774 w 6006665"/>
                        <a:gd name="connsiteY420-161420" fmla="*/ 1495281 h 3006470"/>
                        <a:gd name="connsiteX421-161421" fmla="*/ 461933 w 6006665"/>
                        <a:gd name="connsiteY421-161422" fmla="*/ 1543673 h 3006470"/>
                        <a:gd name="connsiteX422-161423" fmla="*/ 484035 w 6006665"/>
                        <a:gd name="connsiteY422-161424" fmla="*/ 1527096 h 3006470"/>
                        <a:gd name="connsiteX423-161425" fmla="*/ 463583 w 6006665"/>
                        <a:gd name="connsiteY423-161426" fmla="*/ 1461194 h 3006470"/>
                        <a:gd name="connsiteX424-161427" fmla="*/ 1677078 w 6006665"/>
                        <a:gd name="connsiteY424-161428" fmla="*/ 1370296 h 3006470"/>
                        <a:gd name="connsiteX425-161429" fmla="*/ 1720255 w 6006665"/>
                        <a:gd name="connsiteY425-161430" fmla="*/ 1349844 h 3006470"/>
                        <a:gd name="connsiteX426-161431" fmla="*/ 1731617 w 6006665"/>
                        <a:gd name="connsiteY426-161432" fmla="*/ 1299850 h 3006470"/>
                        <a:gd name="connsiteX427-161433" fmla="*/ 1758887 w 6006665"/>
                        <a:gd name="connsiteY427-161434" fmla="*/ 1256673 h 3006470"/>
                        <a:gd name="connsiteX428-161435" fmla="*/ 1736162 w 6006665"/>
                        <a:gd name="connsiteY428-161436" fmla="*/ 1197589 h 3006470"/>
                        <a:gd name="connsiteX429-161437" fmla="*/ 1758887 w 6006665"/>
                        <a:gd name="connsiteY429-161438" fmla="*/ 1133960 h 3006470"/>
                        <a:gd name="connsiteX430-161439" fmla="*/ 1704347 w 6006665"/>
                        <a:gd name="connsiteY430-161440" fmla="*/ 1070331 h 3006470"/>
                        <a:gd name="connsiteX431-161441" fmla="*/ 1736162 w 6006665"/>
                        <a:gd name="connsiteY431-161442" fmla="*/ 961252 h 3006470"/>
                        <a:gd name="connsiteX432-161443" fmla="*/ 1688440 w 6006665"/>
                        <a:gd name="connsiteY432-161444" fmla="*/ 865809 h 3006470"/>
                        <a:gd name="connsiteX433-161445" fmla="*/ 1752069 w 6006665"/>
                        <a:gd name="connsiteY433-161446" fmla="*/ 788545 h 3006470"/>
                        <a:gd name="connsiteX434-161447" fmla="*/ 1747524 w 6006665"/>
                        <a:gd name="connsiteY434-161448" fmla="*/ 704464 h 3006470"/>
                        <a:gd name="connsiteX435-161449" fmla="*/ 1763431 w 6006665"/>
                        <a:gd name="connsiteY435-161450" fmla="*/ 697647 h 3006470"/>
                        <a:gd name="connsiteX436-161451" fmla="*/ 1764877 w 6006665"/>
                        <a:gd name="connsiteY436-161452" fmla="*/ 702130 h 3006470"/>
                        <a:gd name="connsiteX437-161453" fmla="*/ 1775339 w 6006665"/>
                        <a:gd name="connsiteY437-161454" fmla="*/ 697647 h 3006470"/>
                        <a:gd name="connsiteX438-161455" fmla="*/ 1798063 w 6006665"/>
                        <a:gd name="connsiteY438-161456" fmla="*/ 768093 h 3006470"/>
                        <a:gd name="connsiteX439-161457" fmla="*/ 1791454 w 6006665"/>
                        <a:gd name="connsiteY439-161458" fmla="*/ 815304 h 3006470"/>
                        <a:gd name="connsiteX440-161459" fmla="*/ 1854330 w 6006665"/>
                        <a:gd name="connsiteY440-161460" fmla="*/ 772638 h 3006470"/>
                        <a:gd name="connsiteX441-161461" fmla="*/ 1931594 w 6006665"/>
                        <a:gd name="connsiteY441-161462" fmla="*/ 763548 h 3006470"/>
                        <a:gd name="connsiteX442-161463" fmla="*/ 1932772 w 6006665"/>
                        <a:gd name="connsiteY442-161464" fmla="*/ 764810 h 3006470"/>
                        <a:gd name="connsiteX443-161465" fmla="*/ 1943501 w 6006665"/>
                        <a:gd name="connsiteY443-161466" fmla="*/ 763548 h 3006470"/>
                        <a:gd name="connsiteX444-161467" fmla="*/ 1988608 w 6006665"/>
                        <a:gd name="connsiteY444-161468" fmla="*/ 811877 h 3006470"/>
                        <a:gd name="connsiteX445-161469" fmla="*/ 1963408 w 6006665"/>
                        <a:gd name="connsiteY445-161470" fmla="*/ 736278 h 3006470"/>
                        <a:gd name="connsiteX446-161471" fmla="*/ 1963408 w 6006665"/>
                        <a:gd name="connsiteY446-161472" fmla="*/ 595386 h 3006470"/>
                        <a:gd name="connsiteX447-161473" fmla="*/ 2027037 w 6006665"/>
                        <a:gd name="connsiteY447-161474" fmla="*/ 574934 h 3006470"/>
                        <a:gd name="connsiteX448-161475" fmla="*/ 2037269 w 6006665"/>
                        <a:gd name="connsiteY448-161476" fmla="*/ 575472 h 3006470"/>
                        <a:gd name="connsiteX449-161477" fmla="*/ 2038944 w 6006665"/>
                        <a:gd name="connsiteY449-161478" fmla="*/ 574934 h 3006470"/>
                        <a:gd name="connsiteX450-161479" fmla="*/ 2115414 w 6006665"/>
                        <a:gd name="connsiteY450-161480" fmla="*/ 578958 h 3006470"/>
                        <a:gd name="connsiteX451-161481" fmla="*/ 2192927 w 6006665"/>
                        <a:gd name="connsiteY451-161482" fmla="*/ 559026 h 3006470"/>
                        <a:gd name="connsiteX452-161483" fmla="*/ 2167930 w 6006665"/>
                        <a:gd name="connsiteY452-161484" fmla="*/ 493125 h 3006470"/>
                        <a:gd name="connsiteX453-161485" fmla="*/ 2204289 w 6006665"/>
                        <a:gd name="connsiteY453-161486" fmla="*/ 402226 h 3006470"/>
                        <a:gd name="connsiteX454-161487" fmla="*/ 2247466 w 6006665"/>
                        <a:gd name="connsiteY454-161488" fmla="*/ 397681 h 3006470"/>
                        <a:gd name="connsiteX455-161489" fmla="*/ 2317913 w 6006665"/>
                        <a:gd name="connsiteY455-161490" fmla="*/ 322690 h 3006470"/>
                        <a:gd name="connsiteX456-161491" fmla="*/ 2420183 w 6006665"/>
                        <a:gd name="connsiteY456-161492" fmla="*/ 304510 h 3006470"/>
                        <a:gd name="connsiteX457-161493" fmla="*/ 2429263 w 6006665"/>
                        <a:gd name="connsiteY457-161494" fmla="*/ 263606 h 3006470"/>
                        <a:gd name="connsiteX458-161495" fmla="*/ 2526979 w 6006665"/>
                        <a:gd name="connsiteY458-161496" fmla="*/ 252244 h 3006470"/>
                        <a:gd name="connsiteX459-161497" fmla="*/ 2528058 w 6006665"/>
                        <a:gd name="connsiteY459-161498" fmla="*/ 253503 h 3006470"/>
                        <a:gd name="connsiteX460-161499" fmla="*/ 2538886 w 6006665"/>
                        <a:gd name="connsiteY460-161500" fmla="*/ 252244 h 3006470"/>
                        <a:gd name="connsiteX461-161501" fmla="*/ 2560820 w 6006665"/>
                        <a:gd name="connsiteY461-161502" fmla="*/ 277833 h 3006470"/>
                        <a:gd name="connsiteX462-161503" fmla="*/ 2640602 w 6006665"/>
                        <a:gd name="connsiteY462-161504" fmla="*/ 202249 h 3006470"/>
                        <a:gd name="connsiteX463-161505" fmla="*/ 2652509 w 6006665"/>
                        <a:gd name="connsiteY463-161506" fmla="*/ 202249 h 3006470"/>
                        <a:gd name="connsiteX464-161507" fmla="*/ 2704231 w 6006665"/>
                        <a:gd name="connsiteY464-161508" fmla="*/ 202249 h 3006470"/>
                        <a:gd name="connsiteX465-161509" fmla="*/ 2715593 w 6006665"/>
                        <a:gd name="connsiteY465-161510" fmla="*/ 134075 h 3006470"/>
                        <a:gd name="connsiteX466-161511" fmla="*/ 2751953 w 6006665"/>
                        <a:gd name="connsiteY466-161512" fmla="*/ 68174 h 3006470"/>
                        <a:gd name="connsiteX467-161513" fmla="*/ 2838307 w 6006665"/>
                        <a:gd name="connsiteY467-161514" fmla="*/ 0 h 3006470"/>
                        <a:gd name="connsiteX0-161515" fmla="*/ 1791129 w 6006665"/>
                        <a:gd name="connsiteY0-161516" fmla="*/ 817622 h 2972382"/>
                        <a:gd name="connsiteX1-161517" fmla="*/ 1782156 w 6006665"/>
                        <a:gd name="connsiteY1-161518" fmla="*/ 881716 h 2972382"/>
                        <a:gd name="connsiteX2-161519" fmla="*/ 1809554 w 6006665"/>
                        <a:gd name="connsiteY2-161520" fmla="*/ 895415 h 2972382"/>
                        <a:gd name="connsiteX3-161521" fmla="*/ 1791129 w 6006665"/>
                        <a:gd name="connsiteY3-161522" fmla="*/ 817622 h 2972382"/>
                        <a:gd name="connsiteX4-161523" fmla="*/ 2838307 w 6006665"/>
                        <a:gd name="connsiteY4-161524" fmla="*/ 0 h 2972382"/>
                        <a:gd name="connsiteX5-161525" fmla="*/ 2844246 w 6006665"/>
                        <a:gd name="connsiteY5-161526" fmla="*/ 4711 h 2972382"/>
                        <a:gd name="connsiteX6-161527" fmla="*/ 2850213 w 6006665"/>
                        <a:gd name="connsiteY6-161528" fmla="*/ 0 h 2972382"/>
                        <a:gd name="connsiteX7-161529" fmla="*/ 2916115 w 6006665"/>
                        <a:gd name="connsiteY7-161530" fmla="*/ 52267 h 2972382"/>
                        <a:gd name="connsiteX8-161531" fmla="*/ 2861576 w 6006665"/>
                        <a:gd name="connsiteY8-161532" fmla="*/ 90899 h 2972382"/>
                        <a:gd name="connsiteX9-161533" fmla="*/ 2947929 w 6006665"/>
                        <a:gd name="connsiteY9-161534" fmla="*/ 118168 h 2972382"/>
                        <a:gd name="connsiteX10-161535" fmla="*/ 2957621 w 6006665"/>
                        <a:gd name="connsiteY10-161536" fmla="*/ 186006 h 2972382"/>
                        <a:gd name="connsiteX11-161537" fmla="*/ 2979199 w 6006665"/>
                        <a:gd name="connsiteY11-161538" fmla="*/ 161345 h 2972382"/>
                        <a:gd name="connsiteX12-161539" fmla="*/ 2991106 w 6006665"/>
                        <a:gd name="connsiteY12-161540" fmla="*/ 161345 h 2972382"/>
                        <a:gd name="connsiteX13-161541" fmla="*/ 3086005 w 6006665"/>
                        <a:gd name="connsiteY13-161542" fmla="*/ 161345 h 2972382"/>
                        <a:gd name="connsiteX14-161543" fmla="*/ 3097912 w 6006665"/>
                        <a:gd name="connsiteY14-161544" fmla="*/ 161345 h 2972382"/>
                        <a:gd name="connsiteX15-161545" fmla="*/ 3179721 w 6006665"/>
                        <a:gd name="connsiteY15-161546" fmla="*/ 236336 h 2972382"/>
                        <a:gd name="connsiteX16-161547" fmla="*/ 3211535 w 6006665"/>
                        <a:gd name="connsiteY16-161548" fmla="*/ 295420 h 2972382"/>
                        <a:gd name="connsiteX17-161549" fmla="*/ 3200173 w 6006665"/>
                        <a:gd name="connsiteY17-161550" fmla="*/ 370412 h 2972382"/>
                        <a:gd name="connsiteX18-161551" fmla="*/ 3161541 w 6006665"/>
                        <a:gd name="connsiteY18-161552" fmla="*/ 413589 h 2972382"/>
                        <a:gd name="connsiteX19-161553" fmla="*/ 3066097 w 6006665"/>
                        <a:gd name="connsiteY19-161554" fmla="*/ 488580 h 2972382"/>
                        <a:gd name="connsiteX20-161555" fmla="*/ 3034283 w 6006665"/>
                        <a:gd name="connsiteY20-161556" fmla="*/ 531757 h 2972382"/>
                        <a:gd name="connsiteX21-161557" fmla="*/ 3082005 w 6006665"/>
                        <a:gd name="connsiteY21-161558" fmla="*/ 547664 h 2972382"/>
                        <a:gd name="connsiteX22-161559" fmla="*/ 3129459 w 6006665"/>
                        <a:gd name="connsiteY22-161560" fmla="*/ 575345 h 2972382"/>
                        <a:gd name="connsiteX23-161561" fmla="*/ 3156451 w 6006665"/>
                        <a:gd name="connsiteY23-161562" fmla="*/ 552209 h 2972382"/>
                        <a:gd name="connsiteX24-161563" fmla="*/ 3158460 w 6006665"/>
                        <a:gd name="connsiteY24-161564" fmla="*/ 560693 h 2972382"/>
                        <a:gd name="connsiteX25-161565" fmla="*/ 3168359 w 6006665"/>
                        <a:gd name="connsiteY25-161566" fmla="*/ 552209 h 2972382"/>
                        <a:gd name="connsiteX26-161567" fmla="*/ 3184984 w 6006665"/>
                        <a:gd name="connsiteY26-161568" fmla="*/ 622402 h 2972382"/>
                        <a:gd name="connsiteX27-161569" fmla="*/ 3192811 w 6006665"/>
                        <a:gd name="connsiteY27-161570" fmla="*/ 606748 h 2972382"/>
                        <a:gd name="connsiteX28-161571" fmla="*/ 3251895 w 6006665"/>
                        <a:gd name="connsiteY28-161572" fmla="*/ 586296 h 2972382"/>
                        <a:gd name="connsiteX29-161573" fmla="*/ 3259833 w 6006665"/>
                        <a:gd name="connsiteY29-161574" fmla="*/ 587670 h 2972382"/>
                        <a:gd name="connsiteX30-161575" fmla="*/ 3263802 w 6006665"/>
                        <a:gd name="connsiteY30-161576" fmla="*/ 586296 h 2972382"/>
                        <a:gd name="connsiteX31-161577" fmla="*/ 3381970 w 6006665"/>
                        <a:gd name="connsiteY31-161578" fmla="*/ 606748 h 2972382"/>
                        <a:gd name="connsiteX32-161579" fmla="*/ 3388787 w 6006665"/>
                        <a:gd name="connsiteY32-161580" fmla="*/ 665832 h 2972382"/>
                        <a:gd name="connsiteX33-161581" fmla="*/ 3531529 w 6006665"/>
                        <a:gd name="connsiteY33-161582" fmla="*/ 686823 h 2972382"/>
                        <a:gd name="connsiteX34-161583" fmla="*/ 3538225 w 6006665"/>
                        <a:gd name="connsiteY34-161584" fmla="*/ 590841 h 2972382"/>
                        <a:gd name="connsiteX35-161585" fmla="*/ 3549910 w 6006665"/>
                        <a:gd name="connsiteY35-161586" fmla="*/ 594028 h 2972382"/>
                        <a:gd name="connsiteX36-161587" fmla="*/ 3550132 w 6006665"/>
                        <a:gd name="connsiteY36-161588" fmla="*/ 590841 h 2972382"/>
                        <a:gd name="connsiteX37-161589" fmla="*/ 3625123 w 6006665"/>
                        <a:gd name="connsiteY37-161590" fmla="*/ 611293 h 2972382"/>
                        <a:gd name="connsiteX38-161591" fmla="*/ 3672301 w 6006665"/>
                        <a:gd name="connsiteY38-161592" fmla="*/ 611293 h 2972382"/>
                        <a:gd name="connsiteX39-161593" fmla="*/ 3684207 w 6006665"/>
                        <a:gd name="connsiteY39-161594" fmla="*/ 611293 h 2972382"/>
                        <a:gd name="connsiteX40-161595" fmla="*/ 3743291 w 6006665"/>
                        <a:gd name="connsiteY40-161596" fmla="*/ 677194 h 2972382"/>
                        <a:gd name="connsiteX41-161597" fmla="*/ 3759199 w 6006665"/>
                        <a:gd name="connsiteY41-161598" fmla="*/ 756731 h 2972382"/>
                        <a:gd name="connsiteX42-161599" fmla="*/ 3738747 w 6006665"/>
                        <a:gd name="connsiteY42-161600" fmla="*/ 806725 h 2972382"/>
                        <a:gd name="connsiteX43-161601" fmla="*/ 3786469 w 6006665"/>
                        <a:gd name="connsiteY43-161602" fmla="*/ 897623 h 2972382"/>
                        <a:gd name="connsiteX44-161603" fmla="*/ 3835603 w 6006665"/>
                        <a:gd name="connsiteY44-161604" fmla="*/ 933529 h 2972382"/>
                        <a:gd name="connsiteX45-161605" fmla="*/ 3865460 w 6006665"/>
                        <a:gd name="connsiteY45-161606" fmla="*/ 822632 h 2972382"/>
                        <a:gd name="connsiteX46-161607" fmla="*/ 3875077 w 6006665"/>
                        <a:gd name="connsiteY46-161608" fmla="*/ 831139 h 2972382"/>
                        <a:gd name="connsiteX47-161609" fmla="*/ 3877367 w 6006665"/>
                        <a:gd name="connsiteY47-161610" fmla="*/ 822632 h 2972382"/>
                        <a:gd name="connsiteX48-161611" fmla="*/ 3932151 w 6006665"/>
                        <a:gd name="connsiteY48-161612" fmla="*/ 871095 h 2972382"/>
                        <a:gd name="connsiteX49-161613" fmla="*/ 3988173 w 6006665"/>
                        <a:gd name="connsiteY49-161614" fmla="*/ 843084 h 2972382"/>
                        <a:gd name="connsiteX50-161615" fmla="*/ 3993852 w 6006665"/>
                        <a:gd name="connsiteY50-161616" fmla="*/ 846199 h 2972382"/>
                        <a:gd name="connsiteX51-161617" fmla="*/ 4000080 w 6006665"/>
                        <a:gd name="connsiteY51-161618" fmla="*/ 843084 h 2972382"/>
                        <a:gd name="connsiteX52-161619" fmla="*/ 4062426 w 6006665"/>
                        <a:gd name="connsiteY52-161620" fmla="*/ 877274 h 2972382"/>
                        <a:gd name="connsiteX53-161621" fmla="*/ 4085889 w 6006665"/>
                        <a:gd name="connsiteY53-161622" fmla="*/ 849902 h 2972382"/>
                        <a:gd name="connsiteX54-161623" fmla="*/ 4095563 w 6006665"/>
                        <a:gd name="connsiteY54-161624" fmla="*/ 852506 h 2972382"/>
                        <a:gd name="connsiteX55-161625" fmla="*/ 4097796 w 6006665"/>
                        <a:gd name="connsiteY55-161626" fmla="*/ 849902 h 2972382"/>
                        <a:gd name="connsiteX56-161627" fmla="*/ 4144150 w 6006665"/>
                        <a:gd name="connsiteY56-161628" fmla="*/ 862382 h 2972382"/>
                        <a:gd name="connsiteX57-161629" fmla="*/ 4117703 w 6006665"/>
                        <a:gd name="connsiteY57-161630" fmla="*/ 752186 h 2972382"/>
                        <a:gd name="connsiteX58-161631" fmla="*/ 4165425 w 6006665"/>
                        <a:gd name="connsiteY58-161632" fmla="*/ 697647 h 2972382"/>
                        <a:gd name="connsiteX59-161633" fmla="*/ 4175231 w 6006665"/>
                        <a:gd name="connsiteY59-161634" fmla="*/ 700048 h 2972382"/>
                        <a:gd name="connsiteX60-161635" fmla="*/ 4177332 w 6006665"/>
                        <a:gd name="connsiteY60-161636" fmla="*/ 697647 h 2972382"/>
                        <a:gd name="connsiteX61-161637" fmla="*/ 4511384 w 6006665"/>
                        <a:gd name="connsiteY61-161638" fmla="*/ 779455 h 2972382"/>
                        <a:gd name="connsiteX62-161639" fmla="*/ 4543199 w 6006665"/>
                        <a:gd name="connsiteY62-161640" fmla="*/ 849902 h 2972382"/>
                        <a:gd name="connsiteX63-161641" fmla="*/ 4639242 w 6006665"/>
                        <a:gd name="connsiteY63-161642" fmla="*/ 932544 h 2972382"/>
                        <a:gd name="connsiteX64-161643" fmla="*/ 4774445 w 6006665"/>
                        <a:gd name="connsiteY64-161644" fmla="*/ 913531 h 2972382"/>
                        <a:gd name="connsiteX65-161645" fmla="*/ 4778496 w 6006665"/>
                        <a:gd name="connsiteY65-161646" fmla="*/ 914635 h 2972382"/>
                        <a:gd name="connsiteX66-161647" fmla="*/ 4786352 w 6006665"/>
                        <a:gd name="connsiteY66-161648" fmla="*/ 913531 h 2972382"/>
                        <a:gd name="connsiteX67-161649" fmla="*/ 4861343 w 6006665"/>
                        <a:gd name="connsiteY67-161650" fmla="*/ 933983 h 2972382"/>
                        <a:gd name="connsiteX68-161651" fmla="*/ 4893158 w 6006665"/>
                        <a:gd name="connsiteY68-161652" fmla="*/ 977160 h 2972382"/>
                        <a:gd name="connsiteX69-161653" fmla="*/ 4888613 w 6006665"/>
                        <a:gd name="connsiteY69-161654" fmla="*/ 1058968 h 2972382"/>
                        <a:gd name="connsiteX70-161655" fmla="*/ 4927677 w 6006665"/>
                        <a:gd name="connsiteY70-161656" fmla="*/ 1083640 h 2972382"/>
                        <a:gd name="connsiteX71-161657" fmla="*/ 4967605 w 6006665"/>
                        <a:gd name="connsiteY71-161658" fmla="*/ 1070331 h 2972382"/>
                        <a:gd name="connsiteX72-161659" fmla="*/ 5038051 w 6006665"/>
                        <a:gd name="connsiteY72-161660" fmla="*/ 1063513 h 2972382"/>
                        <a:gd name="connsiteX73-161661" fmla="*/ 5040730 w 6006665"/>
                        <a:gd name="connsiteY73-161662" fmla="*/ 1064406 h 2972382"/>
                        <a:gd name="connsiteX74-161663" fmla="*/ 5049958 w 6006665"/>
                        <a:gd name="connsiteY74-161664" fmla="*/ 1063513 h 2972382"/>
                        <a:gd name="connsiteX75-161665" fmla="*/ 5114249 w 6006665"/>
                        <a:gd name="connsiteY75-161666" fmla="*/ 1084944 h 2972382"/>
                        <a:gd name="connsiteX76-161667" fmla="*/ 5176671 w 6006665"/>
                        <a:gd name="connsiteY76-161668" fmla="*/ 1074876 h 2972382"/>
                        <a:gd name="connsiteX77-161669" fmla="*/ 5177801 w 6006665"/>
                        <a:gd name="connsiteY77-161670" fmla="*/ 1076614 h 2972382"/>
                        <a:gd name="connsiteX78-161671" fmla="*/ 5188578 w 6006665"/>
                        <a:gd name="connsiteY78-161672" fmla="*/ 1074876 h 2972382"/>
                        <a:gd name="connsiteX79-161673" fmla="*/ 5243719 w 6006665"/>
                        <a:gd name="connsiteY79-161674" fmla="*/ 1159707 h 2972382"/>
                        <a:gd name="connsiteX80-161675" fmla="*/ 5283477 w 6006665"/>
                        <a:gd name="connsiteY80-161676" fmla="*/ 1129415 h 2972382"/>
                        <a:gd name="connsiteX81-161677" fmla="*/ 5258480 w 6006665"/>
                        <a:gd name="connsiteY81-161678" fmla="*/ 1063513 h 2972382"/>
                        <a:gd name="connsiteX82-161679" fmla="*/ 5267570 w 6006665"/>
                        <a:gd name="connsiteY82-161680" fmla="*/ 1015792 h 2972382"/>
                        <a:gd name="connsiteX83-161681" fmla="*/ 5278896 w 6006665"/>
                        <a:gd name="connsiteY83-161682" fmla="*/ 1018841 h 2972382"/>
                        <a:gd name="connsiteX84-161683" fmla="*/ 5279477 w 6006665"/>
                        <a:gd name="connsiteY84-161684" fmla="*/ 1015792 h 2972382"/>
                        <a:gd name="connsiteX85-161685" fmla="*/ 5395510 w 6006665"/>
                        <a:gd name="connsiteY85-161686" fmla="*/ 1047031 h 2972382"/>
                        <a:gd name="connsiteX86-161687" fmla="*/ 5463001 w 6006665"/>
                        <a:gd name="connsiteY86-161688" fmla="*/ 1043061 h 2972382"/>
                        <a:gd name="connsiteX87-161689" fmla="*/ 5464386 w 6006665"/>
                        <a:gd name="connsiteY87-161690" fmla="*/ 1043680 h 2972382"/>
                        <a:gd name="connsiteX88-161691" fmla="*/ 5474909 w 6006665"/>
                        <a:gd name="connsiteY88-161692" fmla="*/ 1043061 h 2972382"/>
                        <a:gd name="connsiteX89-161693" fmla="*/ 5581715 w 6006665"/>
                        <a:gd name="connsiteY89-161694" fmla="*/ 1090783 h 2972382"/>
                        <a:gd name="connsiteX90-161695" fmla="*/ 5633981 w 6006665"/>
                        <a:gd name="connsiteY90-161696" fmla="*/ 1133960 h 2972382"/>
                        <a:gd name="connsiteX91-161697" fmla="*/ 5720335 w 6006665"/>
                        <a:gd name="connsiteY91-161698" fmla="*/ 1213496 h 2972382"/>
                        <a:gd name="connsiteX92-161699" fmla="*/ 5822595 w 6006665"/>
                        <a:gd name="connsiteY92-161700" fmla="*/ 1311212 h 2972382"/>
                        <a:gd name="connsiteX93-161701" fmla="*/ 5818051 w 6006665"/>
                        <a:gd name="connsiteY93-161702" fmla="*/ 1365751 h 2972382"/>
                        <a:gd name="connsiteX94-161703" fmla="*/ 5825679 w 6006665"/>
                        <a:gd name="connsiteY94-161704" fmla="*/ 1373379 h 2972382"/>
                        <a:gd name="connsiteX95-161705" fmla="*/ 5822051 w 6006665"/>
                        <a:gd name="connsiteY95-161706" fmla="*/ 1322574 h 2972382"/>
                        <a:gd name="connsiteX96-161707" fmla="*/ 5834092 w 6006665"/>
                        <a:gd name="connsiteY96-161708" fmla="*/ 1324447 h 2972382"/>
                        <a:gd name="connsiteX97-161709" fmla="*/ 5833958 w 6006665"/>
                        <a:gd name="connsiteY97-161710" fmla="*/ 1322574 h 2972382"/>
                        <a:gd name="connsiteX98-161711" fmla="*/ 5936219 w 6006665"/>
                        <a:gd name="connsiteY98-161712" fmla="*/ 1338481 h 2972382"/>
                        <a:gd name="connsiteX99-161713" fmla="*/ 6006665 w 6006665"/>
                        <a:gd name="connsiteY99-161714" fmla="*/ 1418018 h 2972382"/>
                        <a:gd name="connsiteX100-161715" fmla="*/ 5968033 w 6006665"/>
                        <a:gd name="connsiteY100-161716" fmla="*/ 1456650 h 2972382"/>
                        <a:gd name="connsiteX101-161717" fmla="*/ 5908949 w 6006665"/>
                        <a:gd name="connsiteY101-161718" fmla="*/ 1468012 h 2972382"/>
                        <a:gd name="connsiteX102-161719" fmla="*/ 5908949 w 6006665"/>
                        <a:gd name="connsiteY102-161720" fmla="*/ 1554366 h 2972382"/>
                        <a:gd name="connsiteX103-161721" fmla="*/ 5893042 w 6006665"/>
                        <a:gd name="connsiteY103-161722" fmla="*/ 1570273 h 2972382"/>
                        <a:gd name="connsiteX104-161723" fmla="*/ 5881135 w 6006665"/>
                        <a:gd name="connsiteY104-161724" fmla="*/ 1570273 h 2972382"/>
                        <a:gd name="connsiteX105-161725" fmla="*/ 5861227 w 6006665"/>
                        <a:gd name="connsiteY105-161726" fmla="*/ 1570273 h 2972382"/>
                        <a:gd name="connsiteX106-161727" fmla="*/ 5849321 w 6006665"/>
                        <a:gd name="connsiteY106-161728" fmla="*/ 1570273 h 2972382"/>
                        <a:gd name="connsiteX107-161729" fmla="*/ 5817506 w 6006665"/>
                        <a:gd name="connsiteY107-161730" fmla="*/ 1536186 h 2972382"/>
                        <a:gd name="connsiteX108-161731" fmla="*/ 5767511 w 6006665"/>
                        <a:gd name="connsiteY108-161732" fmla="*/ 1511189 h 2972382"/>
                        <a:gd name="connsiteX109-161733" fmla="*/ 5762967 w 6006665"/>
                        <a:gd name="connsiteY109-161734" fmla="*/ 1477102 h 2972382"/>
                        <a:gd name="connsiteX110-161735" fmla="*/ 5729132 w 6006665"/>
                        <a:gd name="connsiteY110-161736" fmla="*/ 1463170 h 2972382"/>
                        <a:gd name="connsiteX111-161737" fmla="*/ 5695337 w 6006665"/>
                        <a:gd name="connsiteY111-161738" fmla="*/ 1472557 h 2972382"/>
                        <a:gd name="connsiteX112-161739" fmla="*/ 5693366 w 6006665"/>
                        <a:gd name="connsiteY112-161740" fmla="*/ 1469797 h 2972382"/>
                        <a:gd name="connsiteX113-161741" fmla="*/ 5683431 w 6006665"/>
                        <a:gd name="connsiteY113-161742" fmla="*/ 1472557 h 2972382"/>
                        <a:gd name="connsiteX114-161743" fmla="*/ 5660706 w 6006665"/>
                        <a:gd name="connsiteY114-161744" fmla="*/ 1440742 h 2972382"/>
                        <a:gd name="connsiteX115-161745" fmla="*/ 5669644 w 6006665"/>
                        <a:gd name="connsiteY115-161746" fmla="*/ 1415717 h 2972382"/>
                        <a:gd name="connsiteX116-161747" fmla="*/ 5640799 w 6006665"/>
                        <a:gd name="connsiteY116-161748" fmla="*/ 1429380 h 2972382"/>
                        <a:gd name="connsiteX117-161749" fmla="*/ 5656705 w 6006665"/>
                        <a:gd name="connsiteY117-161750" fmla="*/ 1472557 h 2972382"/>
                        <a:gd name="connsiteX118-161751" fmla="*/ 5633981 w 6006665"/>
                        <a:gd name="connsiteY118-161752" fmla="*/ 1511189 h 2972382"/>
                        <a:gd name="connsiteX119-161753" fmla="*/ 5586259 w 6006665"/>
                        <a:gd name="connsiteY119-161754" fmla="*/ 1547548 h 2972382"/>
                        <a:gd name="connsiteX120-161755" fmla="*/ 5575676 w 6006665"/>
                        <a:gd name="connsiteY120-161756" fmla="*/ 1546540 h 2972382"/>
                        <a:gd name="connsiteX121-161757" fmla="*/ 5574353 w 6006665"/>
                        <a:gd name="connsiteY121-161758" fmla="*/ 1547548 h 2972382"/>
                        <a:gd name="connsiteX122-161759" fmla="*/ 5539436 w 6006665"/>
                        <a:gd name="connsiteY122-161760" fmla="*/ 1544223 h 2972382"/>
                        <a:gd name="connsiteX123-161761" fmla="*/ 5570352 w 6006665"/>
                        <a:gd name="connsiteY123-161762" fmla="*/ 1586180 h 2972382"/>
                        <a:gd name="connsiteX124-161763" fmla="*/ 5593077 w 6006665"/>
                        <a:gd name="connsiteY124-161764" fmla="*/ 1649809 h 2972382"/>
                        <a:gd name="connsiteX125-161765" fmla="*/ 5608984 w 6006665"/>
                        <a:gd name="connsiteY125-161766" fmla="*/ 1677079 h 2972382"/>
                        <a:gd name="connsiteX126-161767" fmla="*/ 5613529 w 6006665"/>
                        <a:gd name="connsiteY126-161768" fmla="*/ 1708893 h 2972382"/>
                        <a:gd name="connsiteX127-161769" fmla="*/ 5608984 w 6006665"/>
                        <a:gd name="connsiteY127-161770" fmla="*/ 1731618 h 2972382"/>
                        <a:gd name="connsiteX128-161771" fmla="*/ 5597799 w 6006665"/>
                        <a:gd name="connsiteY128-161772" fmla="*/ 1728009 h 2972382"/>
                        <a:gd name="connsiteX129-161773" fmla="*/ 5597077 w 6006665"/>
                        <a:gd name="connsiteY129-161774" fmla="*/ 1731618 h 2972382"/>
                        <a:gd name="connsiteX130-161775" fmla="*/ 5534271 w 6006665"/>
                        <a:gd name="connsiteY130-161776" fmla="*/ 1711358 h 2972382"/>
                        <a:gd name="connsiteX131-161777" fmla="*/ 5436277 w 6006665"/>
                        <a:gd name="connsiteY131-161778" fmla="*/ 1767977 h 2972382"/>
                        <a:gd name="connsiteX132-161779" fmla="*/ 5397645 w 6006665"/>
                        <a:gd name="connsiteY132-161780" fmla="*/ 1779340 h 2972382"/>
                        <a:gd name="connsiteX133-161781" fmla="*/ 5345378 w 6006665"/>
                        <a:gd name="connsiteY133-161782" fmla="*/ 1833879 h 2972382"/>
                        <a:gd name="connsiteX134-161783" fmla="*/ 5290839 w 6006665"/>
                        <a:gd name="connsiteY134-161784" fmla="*/ 1881600 h 2972382"/>
                        <a:gd name="connsiteX135-161785" fmla="*/ 5274932 w 6006665"/>
                        <a:gd name="connsiteY135-161786" fmla="*/ 1913415 h 2972382"/>
                        <a:gd name="connsiteX136-161787" fmla="*/ 5267238 w 6006665"/>
                        <a:gd name="connsiteY136-161788" fmla="*/ 1904988 h 2972382"/>
                        <a:gd name="connsiteX137-161789" fmla="*/ 5263025 w 6006665"/>
                        <a:gd name="connsiteY137-161790" fmla="*/ 1913415 h 2972382"/>
                        <a:gd name="connsiteX138-161791" fmla="*/ 5219538 w 6006665"/>
                        <a:gd name="connsiteY138-161792" fmla="*/ 1865787 h 2972382"/>
                        <a:gd name="connsiteX139-161793" fmla="*/ 5129494 w 6006665"/>
                        <a:gd name="connsiteY139-161794" fmla="*/ 1920232 h 2972382"/>
                        <a:gd name="connsiteX140-161795" fmla="*/ 5126389 w 6006665"/>
                        <a:gd name="connsiteY140-161796" fmla="*/ 1914910 h 2972382"/>
                        <a:gd name="connsiteX141-161797" fmla="*/ 5117587 w 6006665"/>
                        <a:gd name="connsiteY141-161798" fmla="*/ 1920232 h 2972382"/>
                        <a:gd name="connsiteX142-161799" fmla="*/ 5105544 w 6006665"/>
                        <a:gd name="connsiteY142-161800" fmla="*/ 1899586 h 2972382"/>
                        <a:gd name="connsiteX143-161801" fmla="*/ 5074955 w 6006665"/>
                        <a:gd name="connsiteY143-161802" fmla="*/ 1924777 h 2972382"/>
                        <a:gd name="connsiteX144-161803" fmla="*/ 5065718 w 6006665"/>
                        <a:gd name="connsiteY144-161804" fmla="*/ 1922578 h 2972382"/>
                        <a:gd name="connsiteX145-161805" fmla="*/ 5063048 w 6006665"/>
                        <a:gd name="connsiteY145-161806" fmla="*/ 1924777 h 2972382"/>
                        <a:gd name="connsiteX146-161807" fmla="*/ 5026594 w 6006665"/>
                        <a:gd name="connsiteY146-161808" fmla="*/ 1916098 h 2972382"/>
                        <a:gd name="connsiteX147-161809" fmla="*/ 5015871 w 6006665"/>
                        <a:gd name="connsiteY147-161810" fmla="*/ 1961137 h 2972382"/>
                        <a:gd name="connsiteX148-161811" fmla="*/ 4974967 w 6006665"/>
                        <a:gd name="connsiteY148-161812" fmla="*/ 2027038 h 2972382"/>
                        <a:gd name="connsiteX149-161813" fmla="*/ 4974967 w 6006665"/>
                        <a:gd name="connsiteY149-161814" fmla="*/ 2058853 h 2972382"/>
                        <a:gd name="connsiteX150-161815" fmla="*/ 5015871 w 6006665"/>
                        <a:gd name="connsiteY150-161816" fmla="*/ 2074760 h 2972382"/>
                        <a:gd name="connsiteX151-161817" fmla="*/ 5011326 w 6006665"/>
                        <a:gd name="connsiteY151-161818" fmla="*/ 2172476 h 2972382"/>
                        <a:gd name="connsiteX152-161819" fmla="*/ 4999419 w 6006665"/>
                        <a:gd name="connsiteY152-161820" fmla="*/ 2172476 h 2972382"/>
                        <a:gd name="connsiteX153-161821" fmla="*/ 4974967 w 6006665"/>
                        <a:gd name="connsiteY153-161822" fmla="*/ 2172476 h 2972382"/>
                        <a:gd name="connsiteX154-161823" fmla="*/ 4963605 w 6006665"/>
                        <a:gd name="connsiteY154-161824" fmla="*/ 2224742 h 2972382"/>
                        <a:gd name="connsiteX155-161825" fmla="*/ 4974967 w 6006665"/>
                        <a:gd name="connsiteY155-161826" fmla="*/ 2252012 h 2972382"/>
                        <a:gd name="connsiteX156-161827" fmla="*/ 4909065 w 6006665"/>
                        <a:gd name="connsiteY156-161828" fmla="*/ 2286099 h 2972382"/>
                        <a:gd name="connsiteX157-161829" fmla="*/ 4897703 w 6006665"/>
                        <a:gd name="connsiteY157-161830" fmla="*/ 2354273 h 2972382"/>
                        <a:gd name="connsiteX158-161831" fmla="*/ 4845437 w 6006665"/>
                        <a:gd name="connsiteY158-161832" fmla="*/ 2370180 h 2972382"/>
                        <a:gd name="connsiteX159-161833" fmla="*/ 4834074 w 6006665"/>
                        <a:gd name="connsiteY159-161834" fmla="*/ 2429264 h 2972382"/>
                        <a:gd name="connsiteX160-161835" fmla="*/ 4779535 w 6006665"/>
                        <a:gd name="connsiteY160-161836" fmla="*/ 2488348 h 2972382"/>
                        <a:gd name="connsiteX161-161837" fmla="*/ 4777225 w 6006665"/>
                        <a:gd name="connsiteY161-161838" fmla="*/ 2477952 h 2972382"/>
                        <a:gd name="connsiteX162-161839" fmla="*/ 4767628 w 6006665"/>
                        <a:gd name="connsiteY162-161840" fmla="*/ 2488348 h 2972382"/>
                        <a:gd name="connsiteX163-161841" fmla="*/ 4758538 w 6006665"/>
                        <a:gd name="connsiteY163-161842" fmla="*/ 2447444 h 2972382"/>
                        <a:gd name="connsiteX164-161843" fmla="*/ 4742631 w 6006665"/>
                        <a:gd name="connsiteY164-161844" fmla="*/ 2361090 h 2972382"/>
                        <a:gd name="connsiteX165-161845" fmla="*/ 4715361 w 6006665"/>
                        <a:gd name="connsiteY165-161846" fmla="*/ 2220198 h 2972382"/>
                        <a:gd name="connsiteX166-161847" fmla="*/ 4735813 w 6006665"/>
                        <a:gd name="connsiteY166-161848" fmla="*/ 2129299 h 2972382"/>
                        <a:gd name="connsiteX167-161849" fmla="*/ 4767628 w 6006665"/>
                        <a:gd name="connsiteY167-161850" fmla="*/ 2086122 h 2972382"/>
                        <a:gd name="connsiteX168-161851" fmla="*/ 4767628 w 6006665"/>
                        <a:gd name="connsiteY168-161852" fmla="*/ 2058853 h 2972382"/>
                        <a:gd name="connsiteX169-161853" fmla="*/ 4826712 w 6006665"/>
                        <a:gd name="connsiteY169-161854" fmla="*/ 2042945 h 2972382"/>
                        <a:gd name="connsiteX170-161855" fmla="*/ 4892613 w 6006665"/>
                        <a:gd name="connsiteY170-161856" fmla="*/ 1952047 h 2972382"/>
                        <a:gd name="connsiteX171-161857" fmla="*/ 4956243 w 6006665"/>
                        <a:gd name="connsiteY171-161858" fmla="*/ 1877056 h 2972382"/>
                        <a:gd name="connsiteX172-161859" fmla="*/ 5022143 w 6006665"/>
                        <a:gd name="connsiteY172-161860" fmla="*/ 1817971 h 2972382"/>
                        <a:gd name="connsiteX173-161861" fmla="*/ 5046694 w 6006665"/>
                        <a:gd name="connsiteY173-161862" fmla="*/ 1710844 h 2972382"/>
                        <a:gd name="connsiteX174-161863" fmla="*/ 5015871 w 6006665"/>
                        <a:gd name="connsiteY174-161864" fmla="*/ 1715711 h 2972382"/>
                        <a:gd name="connsiteX175-161865" fmla="*/ 4995419 w 6006665"/>
                        <a:gd name="connsiteY175-161866" fmla="*/ 1779340 h 2972382"/>
                        <a:gd name="connsiteX176-161867" fmla="*/ 4904521 w 6006665"/>
                        <a:gd name="connsiteY176-161868" fmla="*/ 1865693 h 2972382"/>
                        <a:gd name="connsiteX177-161869" fmla="*/ 4901708 w 6006665"/>
                        <a:gd name="connsiteY177-161870" fmla="*/ 1857053 h 2972382"/>
                        <a:gd name="connsiteX178-161871" fmla="*/ 4892613 w 6006665"/>
                        <a:gd name="connsiteY178-161872" fmla="*/ 1865693 h 2972382"/>
                        <a:gd name="connsiteX179-161873" fmla="*/ 4861835 w 6006665"/>
                        <a:gd name="connsiteY179-161874" fmla="*/ 1771159 h 2972382"/>
                        <a:gd name="connsiteX180-161875" fmla="*/ 4779535 w 6006665"/>
                        <a:gd name="connsiteY180-161876" fmla="*/ 1795247 h 2972382"/>
                        <a:gd name="connsiteX181-161877" fmla="*/ 4684091 w 6006665"/>
                        <a:gd name="connsiteY181-161878" fmla="*/ 1920232 h 2972382"/>
                        <a:gd name="connsiteX182-161879" fmla="*/ 4715906 w 6006665"/>
                        <a:gd name="connsiteY182-161880" fmla="*/ 1967954 h 2972382"/>
                        <a:gd name="connsiteX183-161881" fmla="*/ 4636369 w 6006665"/>
                        <a:gd name="connsiteY183-161882" fmla="*/ 1983861 h 2972382"/>
                        <a:gd name="connsiteX184-161883" fmla="*/ 4577285 w 6006665"/>
                        <a:gd name="connsiteY184-161884" fmla="*/ 1988406 h 2972382"/>
                        <a:gd name="connsiteX185-161885" fmla="*/ 4577373 w 6006665"/>
                        <a:gd name="connsiteY185-161886" fmla="*/ 1987484 h 2972382"/>
                        <a:gd name="connsiteX186-161887" fmla="*/ 4565379 w 6006665"/>
                        <a:gd name="connsiteY186-161888" fmla="*/ 1988406 h 2972382"/>
                        <a:gd name="connsiteX187-161889" fmla="*/ 4569923 w 6006665"/>
                        <a:gd name="connsiteY187-161890" fmla="*/ 1940685 h 2972382"/>
                        <a:gd name="connsiteX188-161891" fmla="*/ 4520081 w 6006665"/>
                        <a:gd name="connsiteY188-161892" fmla="*/ 1931099 h 2972382"/>
                        <a:gd name="connsiteX189-161893" fmla="*/ 4475025 w 6006665"/>
                        <a:gd name="connsiteY189-161894" fmla="*/ 1961137 h 2972382"/>
                        <a:gd name="connsiteX190-161895" fmla="*/ 4464394 w 6006665"/>
                        <a:gd name="connsiteY190-161896" fmla="*/ 1960286 h 2972382"/>
                        <a:gd name="connsiteX191-161897" fmla="*/ 4463118 w 6006665"/>
                        <a:gd name="connsiteY191-161898" fmla="*/ 1961137 h 2972382"/>
                        <a:gd name="connsiteX192-161899" fmla="*/ 4357637 w 6006665"/>
                        <a:gd name="connsiteY192-161900" fmla="*/ 1952698 h 2972382"/>
                        <a:gd name="connsiteX193-161901" fmla="*/ 4243233 w 6006665"/>
                        <a:gd name="connsiteY193-161902" fmla="*/ 1972499 h 2972382"/>
                        <a:gd name="connsiteX194-161903" fmla="*/ 4125065 w 6006665"/>
                        <a:gd name="connsiteY194-161904" fmla="*/ 2106574 h 2972382"/>
                        <a:gd name="connsiteX195-161905" fmla="*/ 3984173 w 6006665"/>
                        <a:gd name="connsiteY195-161906" fmla="*/ 2263374 h 2972382"/>
                        <a:gd name="connsiteX196-161907" fmla="*/ 4038712 w 6006665"/>
                        <a:gd name="connsiteY196-161908" fmla="*/ 2267919 h 2972382"/>
                        <a:gd name="connsiteX197-161909" fmla="*/ 4059164 w 6006665"/>
                        <a:gd name="connsiteY197-161910" fmla="*/ 2311096 h 2972382"/>
                        <a:gd name="connsiteX198-161911" fmla="*/ 4087782 w 6006665"/>
                        <a:gd name="connsiteY198-161912" fmla="*/ 2319513 h 2972382"/>
                        <a:gd name="connsiteX199-161913" fmla="*/ 4106341 w 6006665"/>
                        <a:gd name="connsiteY199-161914" fmla="*/ 2290644 h 2972382"/>
                        <a:gd name="connsiteX200-161915" fmla="*/ 4117411 w 6006665"/>
                        <a:gd name="connsiteY200-161916" fmla="*/ 2291946 h 2972382"/>
                        <a:gd name="connsiteX201-161917" fmla="*/ 4118248 w 6006665"/>
                        <a:gd name="connsiteY201-161918" fmla="*/ 2290644 h 2972382"/>
                        <a:gd name="connsiteX202-161919" fmla="*/ 4156880 w 6006665"/>
                        <a:gd name="connsiteY202-161920" fmla="*/ 2295189 h 2972382"/>
                        <a:gd name="connsiteX203-161921" fmla="*/ 4211419 w 6006665"/>
                        <a:gd name="connsiteY203-161922" fmla="*/ 2365635 h 2972382"/>
                        <a:gd name="connsiteX204-161923" fmla="*/ 4215964 w 6006665"/>
                        <a:gd name="connsiteY204-161924" fmla="*/ 2413357 h 2972382"/>
                        <a:gd name="connsiteX205-161925" fmla="*/ 4184149 w 6006665"/>
                        <a:gd name="connsiteY205-161926" fmla="*/ 2472441 h 2972382"/>
                        <a:gd name="connsiteX206-161927" fmla="*/ 4177332 w 6006665"/>
                        <a:gd name="connsiteY206-161928" fmla="*/ 2542887 h 2972382"/>
                        <a:gd name="connsiteX207-161929" fmla="*/ 4161425 w 6006665"/>
                        <a:gd name="connsiteY207-161930" fmla="*/ 2629241 h 2972382"/>
                        <a:gd name="connsiteX208-161931" fmla="*/ 4109158 w 6006665"/>
                        <a:gd name="connsiteY208-161932" fmla="*/ 2708777 h 2972382"/>
                        <a:gd name="connsiteX209-161933" fmla="*/ 4097796 w 6006665"/>
                        <a:gd name="connsiteY209-161934" fmla="*/ 2747409 h 2972382"/>
                        <a:gd name="connsiteX210-161935" fmla="*/ 4043257 w 6006665"/>
                        <a:gd name="connsiteY210-161936" fmla="*/ 2806493 h 2972382"/>
                        <a:gd name="connsiteX211-161937" fmla="*/ 3995535 w 6006665"/>
                        <a:gd name="connsiteY211-161938" fmla="*/ 2865577 h 2972382"/>
                        <a:gd name="connsiteX212-161939" fmla="*/ 3975083 w 6006665"/>
                        <a:gd name="connsiteY212-161940" fmla="*/ 2897392 h 2972382"/>
                        <a:gd name="connsiteX213-161941" fmla="*/ 3925089 w 6006665"/>
                        <a:gd name="connsiteY213-161942" fmla="*/ 2924661 h 2972382"/>
                        <a:gd name="connsiteX214-161943" fmla="*/ 3913182 w 6006665"/>
                        <a:gd name="connsiteY214-161944" fmla="*/ 2924661 h 2972382"/>
                        <a:gd name="connsiteX215-161945" fmla="*/ 3904637 w 6006665"/>
                        <a:gd name="connsiteY215-161946" fmla="*/ 2924661 h 2972382"/>
                        <a:gd name="connsiteX216-161947" fmla="*/ 3892729 w 6006665"/>
                        <a:gd name="connsiteY216-161948" fmla="*/ 2924661 h 2972382"/>
                        <a:gd name="connsiteX217-161949" fmla="*/ 3871063 w 6006665"/>
                        <a:gd name="connsiteY217-161950" fmla="*/ 2908412 h 2972382"/>
                        <a:gd name="connsiteX218-161951" fmla="*/ 3829645 w 6006665"/>
                        <a:gd name="connsiteY218-161952" fmla="*/ 2936024 h 2972382"/>
                        <a:gd name="connsiteX219-161953" fmla="*/ 3822828 w 6006665"/>
                        <a:gd name="connsiteY219-161954" fmla="*/ 2956476 h 2972382"/>
                        <a:gd name="connsiteX220-161955" fmla="*/ 3818283 w 6006665"/>
                        <a:gd name="connsiteY220-161956" fmla="*/ 2947386 h 2972382"/>
                        <a:gd name="connsiteX221-161957" fmla="*/ 3818283 w 6006665"/>
                        <a:gd name="connsiteY221-161958" fmla="*/ 2935660 h 2972382"/>
                        <a:gd name="connsiteX222-161959" fmla="*/ 3817738 w 6006665"/>
                        <a:gd name="connsiteY222-161960" fmla="*/ 2936024 h 2972382"/>
                        <a:gd name="connsiteX223-161961" fmla="*/ 3810921 w 6006665"/>
                        <a:gd name="connsiteY223-161962" fmla="*/ 2956476 h 2972382"/>
                        <a:gd name="connsiteX224-161963" fmla="*/ 3806376 w 6006665"/>
                        <a:gd name="connsiteY224-161964" fmla="*/ 2947386 h 2972382"/>
                        <a:gd name="connsiteX225-161965" fmla="*/ 3806376 w 6006665"/>
                        <a:gd name="connsiteY225-161966" fmla="*/ 2920116 h 2972382"/>
                        <a:gd name="connsiteX226-161967" fmla="*/ 3818283 w 6006665"/>
                        <a:gd name="connsiteY226-161968" fmla="*/ 2920116 h 2972382"/>
                        <a:gd name="connsiteX227-161969" fmla="*/ 3826828 w 6006665"/>
                        <a:gd name="connsiteY227-161970" fmla="*/ 2920116 h 2972382"/>
                        <a:gd name="connsiteX228-161971" fmla="*/ 3833645 w 6006665"/>
                        <a:gd name="connsiteY228-161972" fmla="*/ 2861032 h 2972382"/>
                        <a:gd name="connsiteX229-161973" fmla="*/ 3822283 w 6006665"/>
                        <a:gd name="connsiteY229-161974" fmla="*/ 2817856 h 2972382"/>
                        <a:gd name="connsiteX230-161975" fmla="*/ 3849553 w 6006665"/>
                        <a:gd name="connsiteY230-161976" fmla="*/ 2795131 h 2972382"/>
                        <a:gd name="connsiteX231-161977" fmla="*/ 3858814 w 6006665"/>
                        <a:gd name="connsiteY231-161978" fmla="*/ 2797336 h 2972382"/>
                        <a:gd name="connsiteX232-161979" fmla="*/ 3861460 w 6006665"/>
                        <a:gd name="connsiteY232-161980" fmla="*/ 2795131 h 2972382"/>
                        <a:gd name="connsiteX233-161981" fmla="*/ 3898487 w 6006665"/>
                        <a:gd name="connsiteY233-161982" fmla="*/ 2803947 h 2972382"/>
                        <a:gd name="connsiteX234-161983" fmla="*/ 3919999 w 6006665"/>
                        <a:gd name="connsiteY234-161984" fmla="*/ 2758772 h 2972382"/>
                        <a:gd name="connsiteX235-161985" fmla="*/ 3935906 w 6006665"/>
                        <a:gd name="connsiteY235-161986" fmla="*/ 2699687 h 2972382"/>
                        <a:gd name="connsiteX236-161987" fmla="*/ 3947269 w 6006665"/>
                        <a:gd name="connsiteY236-161988" fmla="*/ 2676963 h 2972382"/>
                        <a:gd name="connsiteX237-161989" fmla="*/ 3966292 w 6006665"/>
                        <a:gd name="connsiteY237-161990" fmla="*/ 2632575 h 2972382"/>
                        <a:gd name="connsiteX238-161991" fmla="*/ 3915999 w 6006665"/>
                        <a:gd name="connsiteY238-161992" fmla="*/ 2645148 h 2972382"/>
                        <a:gd name="connsiteX239-161993" fmla="*/ 3888729 w 6006665"/>
                        <a:gd name="connsiteY239-161994" fmla="*/ 2667873 h 2972382"/>
                        <a:gd name="connsiteX240-161995" fmla="*/ 3876822 w 6006665"/>
                        <a:gd name="connsiteY240-161996" fmla="*/ 2667873 h 2972382"/>
                        <a:gd name="connsiteX241-161997" fmla="*/ 3829645 w 6006665"/>
                        <a:gd name="connsiteY241-161998" fmla="*/ 2667873 h 2972382"/>
                        <a:gd name="connsiteX242-161999" fmla="*/ 3817738 w 6006665"/>
                        <a:gd name="connsiteY242-162000" fmla="*/ 2667873 h 2972382"/>
                        <a:gd name="connsiteX243-162001" fmla="*/ 3801831 w 6006665"/>
                        <a:gd name="connsiteY243-162002" fmla="*/ 2613334 h 2972382"/>
                        <a:gd name="connsiteX244-162003" fmla="*/ 3758654 w 6006665"/>
                        <a:gd name="connsiteY244-162004" fmla="*/ 2574702 h 2972382"/>
                        <a:gd name="connsiteX245-162005" fmla="*/ 3692753 w 6006665"/>
                        <a:gd name="connsiteY245-162006" fmla="*/ 2558795 h 2972382"/>
                        <a:gd name="connsiteX246-162007" fmla="*/ 3683663 w 6006665"/>
                        <a:gd name="connsiteY246-162008" fmla="*/ 2499711 h 2972382"/>
                        <a:gd name="connsiteX247-162009" fmla="*/ 3672301 w 6006665"/>
                        <a:gd name="connsiteY247-162010" fmla="*/ 2467896 h 2972382"/>
                        <a:gd name="connsiteX248-162011" fmla="*/ 3656393 w 6006665"/>
                        <a:gd name="connsiteY248-162012" fmla="*/ 2440627 h 2972382"/>
                        <a:gd name="connsiteX249-162013" fmla="*/ 3633669 w 6006665"/>
                        <a:gd name="connsiteY249-162014" fmla="*/ 2381542 h 2972382"/>
                        <a:gd name="connsiteX250-162015" fmla="*/ 3601854 w 6006665"/>
                        <a:gd name="connsiteY250-162016" fmla="*/ 2361090 h 2972382"/>
                        <a:gd name="connsiteX251-162017" fmla="*/ 3545995 w 6006665"/>
                        <a:gd name="connsiteY251-162018" fmla="*/ 2339606 h 2972382"/>
                        <a:gd name="connsiteX252-162019" fmla="*/ 3506955 w 6006665"/>
                        <a:gd name="connsiteY252-162020" fmla="*/ 2345183 h 2972382"/>
                        <a:gd name="connsiteX253-162021" fmla="*/ 3463779 w 6006665"/>
                        <a:gd name="connsiteY253-162022" fmla="*/ 2354273 h 2972382"/>
                        <a:gd name="connsiteX254-162023" fmla="*/ 3431964 w 6006665"/>
                        <a:gd name="connsiteY254-162024" fmla="*/ 2381542 h 2972382"/>
                        <a:gd name="connsiteX255-162025" fmla="*/ 3452416 w 6006665"/>
                        <a:gd name="connsiteY255-162026" fmla="*/ 2397450 h 2972382"/>
                        <a:gd name="connsiteX256-162027" fmla="*/ 3452416 w 6006665"/>
                        <a:gd name="connsiteY256-162028" fmla="*/ 2429264 h 2972382"/>
                        <a:gd name="connsiteX257-162029" fmla="*/ 3431964 w 6006665"/>
                        <a:gd name="connsiteY257-162030" fmla="*/ 2451989 h 2972382"/>
                        <a:gd name="connsiteX258-162031" fmla="*/ 3400150 w 6006665"/>
                        <a:gd name="connsiteY258-162032" fmla="*/ 2511073 h 2972382"/>
                        <a:gd name="connsiteX259-162033" fmla="*/ 3400150 w 6006665"/>
                        <a:gd name="connsiteY259-162034" fmla="*/ 2538343 h 2972382"/>
                        <a:gd name="connsiteX260-162035" fmla="*/ 3350155 w 6006665"/>
                        <a:gd name="connsiteY260-162036" fmla="*/ 2570157 h 2972382"/>
                        <a:gd name="connsiteX261-162037" fmla="*/ 3342342 w 6006665"/>
                        <a:gd name="connsiteY261-162038" fmla="*/ 2567553 h 2972382"/>
                        <a:gd name="connsiteX262-162039" fmla="*/ 3338249 w 6006665"/>
                        <a:gd name="connsiteY262-162040" fmla="*/ 2570157 h 2972382"/>
                        <a:gd name="connsiteX263-162041" fmla="*/ 3290527 w 6006665"/>
                        <a:gd name="connsiteY263-162042" fmla="*/ 2554250 h 2972382"/>
                        <a:gd name="connsiteX264-162043" fmla="*/ 3259257 w 6006665"/>
                        <a:gd name="connsiteY264-162044" fmla="*/ 2554250 h 2972382"/>
                        <a:gd name="connsiteX265-162045" fmla="*/ 3247350 w 6006665"/>
                        <a:gd name="connsiteY265-162046" fmla="*/ 2554250 h 2972382"/>
                        <a:gd name="connsiteX266-162047" fmla="*/ 3231443 w 6006665"/>
                        <a:gd name="connsiteY266-162048" fmla="*/ 2538343 h 2972382"/>
                        <a:gd name="connsiteX267-162049" fmla="*/ 3213271 w 6006665"/>
                        <a:gd name="connsiteY267-162050" fmla="*/ 2533799 h 2972382"/>
                        <a:gd name="connsiteX268-162051" fmla="*/ 3168359 w 6006665"/>
                        <a:gd name="connsiteY268-162052" fmla="*/ 2570157 h 2972382"/>
                        <a:gd name="connsiteX269-162053" fmla="*/ 3120637 w 6006665"/>
                        <a:gd name="connsiteY269-162054" fmla="*/ 2581519 h 2972382"/>
                        <a:gd name="connsiteX270-162055" fmla="*/ 3082005 w 6006665"/>
                        <a:gd name="connsiteY270-162056" fmla="*/ 2597427 h 2972382"/>
                        <a:gd name="connsiteX271-162057" fmla="*/ 3074460 w 6006665"/>
                        <a:gd name="connsiteY271-162058" fmla="*/ 2595630 h 2972382"/>
                        <a:gd name="connsiteX272-162059" fmla="*/ 3070098 w 6006665"/>
                        <a:gd name="connsiteY272-162060" fmla="*/ 2597427 h 2972382"/>
                        <a:gd name="connsiteX273-162061" fmla="*/ 3022376 w 6006665"/>
                        <a:gd name="connsiteY273-162062" fmla="*/ 2586064 h 2972382"/>
                        <a:gd name="connsiteX274-162063" fmla="*/ 3000196 w 6006665"/>
                        <a:gd name="connsiteY274-162064" fmla="*/ 2586064 h 2972382"/>
                        <a:gd name="connsiteX275-162065" fmla="*/ 2988289 w 6006665"/>
                        <a:gd name="connsiteY275-162066" fmla="*/ 2586064 h 2972382"/>
                        <a:gd name="connsiteX276-162067" fmla="*/ 2967837 w 6006665"/>
                        <a:gd name="connsiteY276-162068" fmla="*/ 2554250 h 2972382"/>
                        <a:gd name="connsiteX277-162069" fmla="*/ 2929205 w 6006665"/>
                        <a:gd name="connsiteY277-162070" fmla="*/ 2526980 h 2972382"/>
                        <a:gd name="connsiteX278-162071" fmla="*/ 2902153 w 6006665"/>
                        <a:gd name="connsiteY278-162072" fmla="*/ 2523116 h 2972382"/>
                        <a:gd name="connsiteX279-162073" fmla="*/ 2861576 w 6006665"/>
                        <a:gd name="connsiteY279-162074" fmla="*/ 2526980 h 2972382"/>
                        <a:gd name="connsiteX280-162075" fmla="*/ 2822944 w 6006665"/>
                        <a:gd name="connsiteY280-162076" fmla="*/ 2538343 h 2972382"/>
                        <a:gd name="connsiteX281-162077" fmla="*/ 2818139 w 6006665"/>
                        <a:gd name="connsiteY281-162078" fmla="*/ 2536254 h 2972382"/>
                        <a:gd name="connsiteX282-162079" fmla="*/ 2811037 w 6006665"/>
                        <a:gd name="connsiteY282-162080" fmla="*/ 2538343 h 2972382"/>
                        <a:gd name="connsiteX283-162081" fmla="*/ 2758770 w 6006665"/>
                        <a:gd name="connsiteY283-162082" fmla="*/ 2515618 h 2972382"/>
                        <a:gd name="connsiteX284-162083" fmla="*/ 2751953 w 6006665"/>
                        <a:gd name="connsiteY284-162084" fmla="*/ 2472441 h 2972382"/>
                        <a:gd name="connsiteX285-162085" fmla="*/ 2708776 w 6006665"/>
                        <a:gd name="connsiteY285-162086" fmla="*/ 2456534 h 2972382"/>
                        <a:gd name="connsiteX286-162087" fmla="*/ 2676962 w 6006665"/>
                        <a:gd name="connsiteY286-162088" fmla="*/ 2451989 h 2972382"/>
                        <a:gd name="connsiteX287-162089" fmla="*/ 2642534 w 6006665"/>
                        <a:gd name="connsiteY287-162090" fmla="*/ 2430245 h 2972382"/>
                        <a:gd name="connsiteX288-162091" fmla="*/ 2609333 w 6006665"/>
                        <a:gd name="connsiteY288-162092" fmla="*/ 2488348 h 2972382"/>
                        <a:gd name="connsiteX289-162093" fmla="*/ 2625240 w 6006665"/>
                        <a:gd name="connsiteY289-162094" fmla="*/ 2522435 h 2972382"/>
                        <a:gd name="connsiteX290-162095" fmla="*/ 2586608 w 6006665"/>
                        <a:gd name="connsiteY290-162096" fmla="*/ 2558795 h 2972382"/>
                        <a:gd name="connsiteX291-162097" fmla="*/ 2577105 w 6006665"/>
                        <a:gd name="connsiteY291-162098" fmla="*/ 2556532 h 2972382"/>
                        <a:gd name="connsiteX292-162099" fmla="*/ 2574701 w 6006665"/>
                        <a:gd name="connsiteY292-162100" fmla="*/ 2558795 h 2972382"/>
                        <a:gd name="connsiteX293-162101" fmla="*/ 2526979 w 6006665"/>
                        <a:gd name="connsiteY293-162102" fmla="*/ 2547432 h 2972382"/>
                        <a:gd name="connsiteX294-162103" fmla="*/ 2490620 w 6006665"/>
                        <a:gd name="connsiteY294-162104" fmla="*/ 2542887 h 2972382"/>
                        <a:gd name="connsiteX295-162105" fmla="*/ 2463350 w 6006665"/>
                        <a:gd name="connsiteY295-162106" fmla="*/ 2515618 h 2972382"/>
                        <a:gd name="connsiteX296-162107" fmla="*/ 2436625 w 6006665"/>
                        <a:gd name="connsiteY296-162108" fmla="*/ 2515618 h 2972382"/>
                        <a:gd name="connsiteX297-162109" fmla="*/ 2424718 w 6006665"/>
                        <a:gd name="connsiteY297-162110" fmla="*/ 2515618 h 2972382"/>
                        <a:gd name="connsiteX298-162111" fmla="*/ 2398858 w 6006665"/>
                        <a:gd name="connsiteY298-162112" fmla="*/ 2502687 h 2972382"/>
                        <a:gd name="connsiteX299-162113" fmla="*/ 2350272 w 6006665"/>
                        <a:gd name="connsiteY299-162114" fmla="*/ 2526980 h 2972382"/>
                        <a:gd name="connsiteX300-162115" fmla="*/ 2282098 w 6006665"/>
                        <a:gd name="connsiteY300-162116" fmla="*/ 2574702 h 2972382"/>
                        <a:gd name="connsiteX301-162117" fmla="*/ 2238921 w 6006665"/>
                        <a:gd name="connsiteY301-162118" fmla="*/ 2586064 h 2972382"/>
                        <a:gd name="connsiteX302-162119" fmla="*/ 2227559 w 6006665"/>
                        <a:gd name="connsiteY302-162120" fmla="*/ 2590609 h 2972382"/>
                        <a:gd name="connsiteX303-162121" fmla="*/ 2225178 w 6006665"/>
                        <a:gd name="connsiteY303-162122" fmla="*/ 2586799 h 2972382"/>
                        <a:gd name="connsiteX304-162123" fmla="*/ 2215652 w 6006665"/>
                        <a:gd name="connsiteY304-162124" fmla="*/ 2590609 h 2972382"/>
                        <a:gd name="connsiteX305-162125" fmla="*/ 2193596 w 6006665"/>
                        <a:gd name="connsiteY305-162126" fmla="*/ 2555320 h 2972382"/>
                        <a:gd name="connsiteX306-162127" fmla="*/ 2157112 w 6006665"/>
                        <a:gd name="connsiteY306-162128" fmla="*/ 2558795 h 2972382"/>
                        <a:gd name="connsiteX307-162129" fmla="*/ 2156291 w 6006665"/>
                        <a:gd name="connsiteY307-162130" fmla="*/ 2557739 h 2972382"/>
                        <a:gd name="connsiteX308-162131" fmla="*/ 2145205 w 6006665"/>
                        <a:gd name="connsiteY308-162132" fmla="*/ 2558795 h 2972382"/>
                        <a:gd name="connsiteX309-162133" fmla="*/ 2129298 w 6006665"/>
                        <a:gd name="connsiteY309-162134" fmla="*/ 2538343 h 2972382"/>
                        <a:gd name="connsiteX310-162135" fmla="*/ 2102029 w 6006665"/>
                        <a:gd name="connsiteY310-162136" fmla="*/ 2526980 h 2972382"/>
                        <a:gd name="connsiteX311-162137" fmla="*/ 2086121 w 6006665"/>
                        <a:gd name="connsiteY311-162138" fmla="*/ 2495166 h 2972382"/>
                        <a:gd name="connsiteX312-162139" fmla="*/ 2070005 w 6006665"/>
                        <a:gd name="connsiteY312-162140" fmla="*/ 2486212 h 2972382"/>
                        <a:gd name="connsiteX313-162141" fmla="*/ 2027582 w 6006665"/>
                        <a:gd name="connsiteY313-162142" fmla="*/ 2499711 h 2972382"/>
                        <a:gd name="connsiteX314-162143" fmla="*/ 2023845 w 6006665"/>
                        <a:gd name="connsiteY314-162144" fmla="*/ 2497111 h 2972382"/>
                        <a:gd name="connsiteX315-162145" fmla="*/ 2018675 w 6006665"/>
                        <a:gd name="connsiteY315-162146" fmla="*/ 2499711 h 2972382"/>
                        <a:gd name="connsiteX316-162147" fmla="*/ 1971363 w 6006665"/>
                        <a:gd name="connsiteY316-162148" fmla="*/ 2468885 h 2972382"/>
                        <a:gd name="connsiteX317-162149" fmla="*/ 1952591 w 6006665"/>
                        <a:gd name="connsiteY317-162150" fmla="*/ 2495166 h 2972382"/>
                        <a:gd name="connsiteX318-162151" fmla="*/ 1947518 w 6006665"/>
                        <a:gd name="connsiteY318-162152" fmla="*/ 2485599 h 2972382"/>
                        <a:gd name="connsiteX319-162153" fmla="*/ 1940684 w 6006665"/>
                        <a:gd name="connsiteY319-162154" fmla="*/ 2495166 h 2972382"/>
                        <a:gd name="connsiteX320-162155" fmla="*/ 1861147 w 6006665"/>
                        <a:gd name="connsiteY320-162156" fmla="*/ 2345183 h 2972382"/>
                        <a:gd name="connsiteX321-162157" fmla="*/ 1811153 w 6006665"/>
                        <a:gd name="connsiteY321-162158" fmla="*/ 2295189 h 2972382"/>
                        <a:gd name="connsiteX322-162159" fmla="*/ 1813950 w 6006665"/>
                        <a:gd name="connsiteY322-162160" fmla="*/ 2292043 h 2972382"/>
                        <a:gd name="connsiteX323-162161" fmla="*/ 715826 w 6006665"/>
                        <a:gd name="connsiteY323-162162" fmla="*/ 2972383 h 2972382"/>
                        <a:gd name="connsiteX324-162163" fmla="*/ 672649 w 6006665"/>
                        <a:gd name="connsiteY324-162164" fmla="*/ 2940569 h 2972382"/>
                        <a:gd name="connsiteX325-162165" fmla="*/ 645222 w 6006665"/>
                        <a:gd name="connsiteY325-162166" fmla="*/ 2932732 h 2972382"/>
                        <a:gd name="connsiteX326-162167" fmla="*/ 625472 w 6006665"/>
                        <a:gd name="connsiteY326-162168" fmla="*/ 2936024 h 2972382"/>
                        <a:gd name="connsiteX327-162169" fmla="*/ 623771 w 6006665"/>
                        <a:gd name="connsiteY327-162170" fmla="*/ 2934323 h 2972382"/>
                        <a:gd name="connsiteX328-162171" fmla="*/ 613565 w 6006665"/>
                        <a:gd name="connsiteY328-162172" fmla="*/ 2936024 h 2972382"/>
                        <a:gd name="connsiteX329-162173" fmla="*/ 609020 w 6006665"/>
                        <a:gd name="connsiteY329-162174" fmla="*/ 2931479 h 2972382"/>
                        <a:gd name="connsiteX330-162175" fmla="*/ 559026 w 6006665"/>
                        <a:gd name="connsiteY330-162176" fmla="*/ 2904209 h 2972382"/>
                        <a:gd name="connsiteX331-162177" fmla="*/ 506760 w 6006665"/>
                        <a:gd name="connsiteY331-162178" fmla="*/ 2897392 h 2972382"/>
                        <a:gd name="connsiteX332-162179" fmla="*/ 483280 w 6006665"/>
                        <a:gd name="connsiteY332-162180" fmla="*/ 2890683 h 2972382"/>
                        <a:gd name="connsiteX333-162181" fmla="*/ 480035 w 6006665"/>
                        <a:gd name="connsiteY333-162182" fmla="*/ 2892847 h 2972382"/>
                        <a:gd name="connsiteX334-162183" fmla="*/ 475042 w 6006665"/>
                        <a:gd name="connsiteY334-162184" fmla="*/ 2888329 h 2972382"/>
                        <a:gd name="connsiteX335-162185" fmla="*/ 474945 w 6006665"/>
                        <a:gd name="connsiteY335-162186" fmla="*/ 2888302 h 2972382"/>
                        <a:gd name="connsiteX336-162187" fmla="*/ 468128 w 6006665"/>
                        <a:gd name="connsiteY336-162188" fmla="*/ 2892847 h 2972382"/>
                        <a:gd name="connsiteX337-162189" fmla="*/ 420406 w 6006665"/>
                        <a:gd name="connsiteY337-162190" fmla="*/ 2849670 h 2972382"/>
                        <a:gd name="connsiteX338-162191" fmla="*/ 381774 w 6006665"/>
                        <a:gd name="connsiteY338-162192" fmla="*/ 2833763 h 2972382"/>
                        <a:gd name="connsiteX339-162193" fmla="*/ 349960 w 6006665"/>
                        <a:gd name="connsiteY339-162194" fmla="*/ 2801948 h 2972382"/>
                        <a:gd name="connsiteX340-162195" fmla="*/ 377229 w 6006665"/>
                        <a:gd name="connsiteY340-162196" fmla="*/ 2795131 h 2972382"/>
                        <a:gd name="connsiteX341-162197" fmla="*/ 404499 w 6006665"/>
                        <a:gd name="connsiteY341-162198" fmla="*/ 2747409 h 2972382"/>
                        <a:gd name="connsiteX342-162199" fmla="*/ 388591 w 6006665"/>
                        <a:gd name="connsiteY342-162200" fmla="*/ 2731502 h 2972382"/>
                        <a:gd name="connsiteX343-162201" fmla="*/ 440858 w 6006665"/>
                        <a:gd name="connsiteY343-162202" fmla="*/ 2704232 h 2972382"/>
                        <a:gd name="connsiteX344-162203" fmla="*/ 440858 w 6006665"/>
                        <a:gd name="connsiteY344-162204" fmla="*/ 2701176 h 2972382"/>
                        <a:gd name="connsiteX345-162205" fmla="*/ 416406 w 6006665"/>
                        <a:gd name="connsiteY345-162206" fmla="*/ 2704232 h 2972382"/>
                        <a:gd name="connsiteX346-162207" fmla="*/ 416406 w 6006665"/>
                        <a:gd name="connsiteY346-162208" fmla="*/ 2702744 h 2972382"/>
                        <a:gd name="connsiteX347-162209" fmla="*/ 404499 w 6006665"/>
                        <a:gd name="connsiteY347-162210" fmla="*/ 2704232 h 2972382"/>
                        <a:gd name="connsiteX348-162211" fmla="*/ 404499 w 6006665"/>
                        <a:gd name="connsiteY348-162212" fmla="*/ 2683780 h 2972382"/>
                        <a:gd name="connsiteX349-162213" fmla="*/ 424951 w 6006665"/>
                        <a:gd name="connsiteY349-162214" fmla="*/ 2667873 h 2972382"/>
                        <a:gd name="connsiteX350-162215" fmla="*/ 463583 w 6006665"/>
                        <a:gd name="connsiteY350-162216" fmla="*/ 2661056 h 2972382"/>
                        <a:gd name="connsiteX351-162217" fmla="*/ 468128 w 6006665"/>
                        <a:gd name="connsiteY351-162218" fmla="*/ 2645148 h 2972382"/>
                        <a:gd name="connsiteX352-162219" fmla="*/ 456765 w 6006665"/>
                        <a:gd name="connsiteY352-162220" fmla="*/ 2613334 h 2972382"/>
                        <a:gd name="connsiteX353-162221" fmla="*/ 474945 w 6006665"/>
                        <a:gd name="connsiteY353-162222" fmla="*/ 2586064 h 2972382"/>
                        <a:gd name="connsiteX354-162223" fmla="*/ 474945 w 6006665"/>
                        <a:gd name="connsiteY354-162224" fmla="*/ 2565612 h 2972382"/>
                        <a:gd name="connsiteX355-162225" fmla="*/ 420406 w 6006665"/>
                        <a:gd name="connsiteY355-162226" fmla="*/ 2547432 h 2972382"/>
                        <a:gd name="connsiteX356-162227" fmla="*/ 409588 w 6006665"/>
                        <a:gd name="connsiteY356-162228" fmla="*/ 2547432 h 2972382"/>
                        <a:gd name="connsiteX357-162229" fmla="*/ 397681 w 6006665"/>
                        <a:gd name="connsiteY357-162230" fmla="*/ 2547432 h 2972382"/>
                        <a:gd name="connsiteX358-162231" fmla="*/ 379485 w 6006665"/>
                        <a:gd name="connsiteY358-162232" fmla="*/ 2525193 h 2972382"/>
                        <a:gd name="connsiteX359-162233" fmla="*/ 357322 w 6006665"/>
                        <a:gd name="connsiteY359-162234" fmla="*/ 2531525 h 2972382"/>
                        <a:gd name="connsiteX360-162235" fmla="*/ 352842 w 6006665"/>
                        <a:gd name="connsiteY360-162236" fmla="*/ 2529403 h 2972382"/>
                        <a:gd name="connsiteX361-162237" fmla="*/ 345415 w 6006665"/>
                        <a:gd name="connsiteY361-162238" fmla="*/ 2531525 h 2972382"/>
                        <a:gd name="connsiteX362-162239" fmla="*/ 302238 w 6006665"/>
                        <a:gd name="connsiteY362-162240" fmla="*/ 2511073 h 2972382"/>
                        <a:gd name="connsiteX363-162241" fmla="*/ 302238 w 6006665"/>
                        <a:gd name="connsiteY363-162242" fmla="*/ 2499711 h 2972382"/>
                        <a:gd name="connsiteX364-162243" fmla="*/ 286331 w 6006665"/>
                        <a:gd name="connsiteY364-162244" fmla="*/ 2472441 h 2972382"/>
                        <a:gd name="connsiteX365-162245" fmla="*/ 270968 w 6006665"/>
                        <a:gd name="connsiteY365-162246" fmla="*/ 2472441 h 2972382"/>
                        <a:gd name="connsiteX366-162247" fmla="*/ 259061 w 6006665"/>
                        <a:gd name="connsiteY366-162248" fmla="*/ 2472441 h 2972382"/>
                        <a:gd name="connsiteX367-162249" fmla="*/ 254516 w 6006665"/>
                        <a:gd name="connsiteY367-162250" fmla="*/ 2456534 h 2972382"/>
                        <a:gd name="connsiteX368-162251" fmla="*/ 263606 w 6006665"/>
                        <a:gd name="connsiteY368-162252" fmla="*/ 2440627 h 2972382"/>
                        <a:gd name="connsiteX369-162253" fmla="*/ 243991 w 6006665"/>
                        <a:gd name="connsiteY369-162254" fmla="*/ 2410114 h 2972382"/>
                        <a:gd name="connsiteX370-162255" fmla="*/ 216429 w 6006665"/>
                        <a:gd name="connsiteY370-162256" fmla="*/ 2413357 h 2972382"/>
                        <a:gd name="connsiteX371-162257" fmla="*/ 212956 w 6006665"/>
                        <a:gd name="connsiteY371-162258" fmla="*/ 2412365 h 2972382"/>
                        <a:gd name="connsiteX372-162259" fmla="*/ 204522 w 6006665"/>
                        <a:gd name="connsiteY372-162260" fmla="*/ 2413357 h 2972382"/>
                        <a:gd name="connsiteX373-162261" fmla="*/ 199623 w 6006665"/>
                        <a:gd name="connsiteY373-162262" fmla="*/ 2411957 h 2972382"/>
                        <a:gd name="connsiteX374-162263" fmla="*/ 195977 w 6006665"/>
                        <a:gd name="connsiteY374-162264" fmla="*/ 2424719 h 2972382"/>
                        <a:gd name="connsiteX375-162265" fmla="*/ 184968 w 6006665"/>
                        <a:gd name="connsiteY375-162266" fmla="*/ 2421574 h 2972382"/>
                        <a:gd name="connsiteX376-162267" fmla="*/ 184070 w 6006665"/>
                        <a:gd name="connsiteY376-162268" fmla="*/ 2424719 h 2972382"/>
                        <a:gd name="connsiteX377-162269" fmla="*/ 168163 w 6006665"/>
                        <a:gd name="connsiteY377-162270" fmla="*/ 2420184 h 2972382"/>
                        <a:gd name="connsiteX378-162271" fmla="*/ 156800 w 6006665"/>
                        <a:gd name="connsiteY378-162272" fmla="*/ 2381542 h 2972382"/>
                        <a:gd name="connsiteX379-162273" fmla="*/ 152255 w 6006665"/>
                        <a:gd name="connsiteY379-162274" fmla="*/ 2365635 h 2972382"/>
                        <a:gd name="connsiteX380-162275" fmla="*/ 156800 w 6006665"/>
                        <a:gd name="connsiteY380-162276" fmla="*/ 2361090 h 2972382"/>
                        <a:gd name="connsiteX381-162277" fmla="*/ 168707 w 6006665"/>
                        <a:gd name="connsiteY381-162278" fmla="*/ 2361090 h 2972382"/>
                        <a:gd name="connsiteX382-162279" fmla="*/ 188615 w 6006665"/>
                        <a:gd name="connsiteY382-162280" fmla="*/ 2361090 h 2972382"/>
                        <a:gd name="connsiteX383-162281" fmla="*/ 199977 w 6006665"/>
                        <a:gd name="connsiteY383-162282" fmla="*/ 2349728 h 2972382"/>
                        <a:gd name="connsiteX384-162283" fmla="*/ 188615 w 6006665"/>
                        <a:gd name="connsiteY384-162284" fmla="*/ 2327003 h 2972382"/>
                        <a:gd name="connsiteX385-162285" fmla="*/ 168163 w 6006665"/>
                        <a:gd name="connsiteY385-162286" fmla="*/ 2317914 h 2972382"/>
                        <a:gd name="connsiteX386-162287" fmla="*/ 168163 w 6006665"/>
                        <a:gd name="connsiteY386-162288" fmla="*/ 2311096 h 2972382"/>
                        <a:gd name="connsiteX387-162289" fmla="*/ 152255 w 6006665"/>
                        <a:gd name="connsiteY387-162290" fmla="*/ 2295189 h 2972382"/>
                        <a:gd name="connsiteX388-162291" fmla="*/ 129531 w 6006665"/>
                        <a:gd name="connsiteY388-162292" fmla="*/ 2258829 h 2972382"/>
                        <a:gd name="connsiteX389-162293" fmla="*/ 140893 w 6006665"/>
                        <a:gd name="connsiteY389-162294" fmla="*/ 2236105 h 2972382"/>
                        <a:gd name="connsiteX390-162295" fmla="*/ 136348 w 6006665"/>
                        <a:gd name="connsiteY390-162296" fmla="*/ 2208835 h 2972382"/>
                        <a:gd name="connsiteX391-162297" fmla="*/ 103789 w 6006665"/>
                        <a:gd name="connsiteY391-162298" fmla="*/ 2195428 h 2972382"/>
                        <a:gd name="connsiteX392-162299" fmla="*/ 93716 w 6006665"/>
                        <a:gd name="connsiteY392-162300" fmla="*/ 2199745 h 2972382"/>
                        <a:gd name="connsiteX393-162301" fmla="*/ 91868 w 6006665"/>
                        <a:gd name="connsiteY393-162302" fmla="*/ 2195434 h 2972382"/>
                        <a:gd name="connsiteX394-162303" fmla="*/ 81809 w 6006665"/>
                        <a:gd name="connsiteY394-162304" fmla="*/ 2199745 h 2972382"/>
                        <a:gd name="connsiteX395-162305" fmla="*/ 74992 w 6006665"/>
                        <a:gd name="connsiteY395-162306" fmla="*/ 2183838 h 2972382"/>
                        <a:gd name="connsiteX396-162307" fmla="*/ 34087 w 6006665"/>
                        <a:gd name="connsiteY396-162308" fmla="*/ 2172476 h 2972382"/>
                        <a:gd name="connsiteX397-162309" fmla="*/ 22725 w 6006665"/>
                        <a:gd name="connsiteY397-162310" fmla="*/ 2129299 h 2972382"/>
                        <a:gd name="connsiteX398-162311" fmla="*/ 22725 w 6006665"/>
                        <a:gd name="connsiteY398-162312" fmla="*/ 2097484 h 2972382"/>
                        <a:gd name="connsiteX399-162313" fmla="*/ 0 w 6006665"/>
                        <a:gd name="connsiteY399-162314" fmla="*/ 2081577 h 2972382"/>
                        <a:gd name="connsiteX400-162315" fmla="*/ 15907 w 6006665"/>
                        <a:gd name="connsiteY400-162316" fmla="*/ 2058853 h 2972382"/>
                        <a:gd name="connsiteX401-162317" fmla="*/ 6818 w 6006665"/>
                        <a:gd name="connsiteY401-162318" fmla="*/ 1995224 h 2972382"/>
                        <a:gd name="connsiteX402-162319" fmla="*/ 34087 w 6006665"/>
                        <a:gd name="connsiteY402-162320" fmla="*/ 1952047 h 2972382"/>
                        <a:gd name="connsiteX403-162321" fmla="*/ 27270 w 6006665"/>
                        <a:gd name="connsiteY403-162322" fmla="*/ 1940685 h 2972382"/>
                        <a:gd name="connsiteX404-162323" fmla="*/ 70447 w 6006665"/>
                        <a:gd name="connsiteY404-162324" fmla="*/ 1902053 h 2972382"/>
                        <a:gd name="connsiteX405-162325" fmla="*/ 27270 w 6006665"/>
                        <a:gd name="connsiteY405-162326" fmla="*/ 1865693 h 2972382"/>
                        <a:gd name="connsiteX406-162327" fmla="*/ 109078 w 6006665"/>
                        <a:gd name="connsiteY406-162328" fmla="*/ 1767977 h 2972382"/>
                        <a:gd name="connsiteX407-162329" fmla="*/ 145438 w 6006665"/>
                        <a:gd name="connsiteY407-162330" fmla="*/ 1724800 h 2972382"/>
                        <a:gd name="connsiteX408-162331" fmla="*/ 156800 w 6006665"/>
                        <a:gd name="connsiteY408-162332" fmla="*/ 1681624 h 2972382"/>
                        <a:gd name="connsiteX409-162333" fmla="*/ 102261 w 6006665"/>
                        <a:gd name="connsiteY409-162334" fmla="*/ 1629357 h 2972382"/>
                        <a:gd name="connsiteX410-162335" fmla="*/ 118168 w 6006665"/>
                        <a:gd name="connsiteY410-162336" fmla="*/ 1574818 h 2972382"/>
                        <a:gd name="connsiteX411-162337" fmla="*/ 86354 w 6006665"/>
                        <a:gd name="connsiteY411-162338" fmla="*/ 1511189 h 2972382"/>
                        <a:gd name="connsiteX412-162339" fmla="*/ 298238 w 6006665"/>
                        <a:gd name="connsiteY412-162340" fmla="*/ 1554366 h 2972382"/>
                        <a:gd name="connsiteX413-162341" fmla="*/ 345959 w 6006665"/>
                        <a:gd name="connsiteY413-162342" fmla="*/ 1586180 h 2972382"/>
                        <a:gd name="connsiteX414-162343" fmla="*/ 362087 w 6006665"/>
                        <a:gd name="connsiteY414-162344" fmla="*/ 1595588 h 2972382"/>
                        <a:gd name="connsiteX415-162345" fmla="*/ 365867 w 6006665"/>
                        <a:gd name="connsiteY415-162346" fmla="*/ 1563455 h 2972382"/>
                        <a:gd name="connsiteX416-162347" fmla="*/ 345415 w 6006665"/>
                        <a:gd name="connsiteY416-162348" fmla="*/ 1527096 h 2972382"/>
                        <a:gd name="connsiteX417-162349" fmla="*/ 365867 w 6006665"/>
                        <a:gd name="connsiteY417-162350" fmla="*/ 1495281 h 2972382"/>
                        <a:gd name="connsiteX418-162351" fmla="*/ 374560 w 6006665"/>
                        <a:gd name="connsiteY418-162352" fmla="*/ 1500280 h 2972382"/>
                        <a:gd name="connsiteX419-162353" fmla="*/ 377774 w 6006665"/>
                        <a:gd name="connsiteY419-162354" fmla="*/ 1495281 h 2972382"/>
                        <a:gd name="connsiteX420-162355" fmla="*/ 461933 w 6006665"/>
                        <a:gd name="connsiteY420-162356" fmla="*/ 1543673 h 2972382"/>
                        <a:gd name="connsiteX421-162357" fmla="*/ 484035 w 6006665"/>
                        <a:gd name="connsiteY421-162358" fmla="*/ 1527096 h 2972382"/>
                        <a:gd name="connsiteX422-162359" fmla="*/ 463583 w 6006665"/>
                        <a:gd name="connsiteY422-162360" fmla="*/ 1461194 h 2972382"/>
                        <a:gd name="connsiteX423-162361" fmla="*/ 1677078 w 6006665"/>
                        <a:gd name="connsiteY423-162362" fmla="*/ 1370296 h 2972382"/>
                        <a:gd name="connsiteX424-162363" fmla="*/ 1720255 w 6006665"/>
                        <a:gd name="connsiteY424-162364" fmla="*/ 1349844 h 2972382"/>
                        <a:gd name="connsiteX425-162365" fmla="*/ 1731617 w 6006665"/>
                        <a:gd name="connsiteY425-162366" fmla="*/ 1299850 h 2972382"/>
                        <a:gd name="connsiteX426-162367" fmla="*/ 1758887 w 6006665"/>
                        <a:gd name="connsiteY426-162368" fmla="*/ 1256673 h 2972382"/>
                        <a:gd name="connsiteX427-162369" fmla="*/ 1736162 w 6006665"/>
                        <a:gd name="connsiteY427-162370" fmla="*/ 1197589 h 2972382"/>
                        <a:gd name="connsiteX428-162371" fmla="*/ 1758887 w 6006665"/>
                        <a:gd name="connsiteY428-162372" fmla="*/ 1133960 h 2972382"/>
                        <a:gd name="connsiteX429-162373" fmla="*/ 1704347 w 6006665"/>
                        <a:gd name="connsiteY429-162374" fmla="*/ 1070331 h 2972382"/>
                        <a:gd name="connsiteX430-162375" fmla="*/ 1736162 w 6006665"/>
                        <a:gd name="connsiteY430-162376" fmla="*/ 961252 h 2972382"/>
                        <a:gd name="connsiteX431-162377" fmla="*/ 1688440 w 6006665"/>
                        <a:gd name="connsiteY431-162378" fmla="*/ 865809 h 2972382"/>
                        <a:gd name="connsiteX432-162379" fmla="*/ 1752069 w 6006665"/>
                        <a:gd name="connsiteY432-162380" fmla="*/ 788545 h 2972382"/>
                        <a:gd name="connsiteX433-162381" fmla="*/ 1747524 w 6006665"/>
                        <a:gd name="connsiteY433-162382" fmla="*/ 704464 h 2972382"/>
                        <a:gd name="connsiteX434-162383" fmla="*/ 1763431 w 6006665"/>
                        <a:gd name="connsiteY434-162384" fmla="*/ 697647 h 2972382"/>
                        <a:gd name="connsiteX435-162385" fmla="*/ 1764877 w 6006665"/>
                        <a:gd name="connsiteY435-162386" fmla="*/ 702130 h 2972382"/>
                        <a:gd name="connsiteX436-162387" fmla="*/ 1775339 w 6006665"/>
                        <a:gd name="connsiteY436-162388" fmla="*/ 697647 h 2972382"/>
                        <a:gd name="connsiteX437-162389" fmla="*/ 1798063 w 6006665"/>
                        <a:gd name="connsiteY437-162390" fmla="*/ 768093 h 2972382"/>
                        <a:gd name="connsiteX438-162391" fmla="*/ 1791454 w 6006665"/>
                        <a:gd name="connsiteY438-162392" fmla="*/ 815304 h 2972382"/>
                        <a:gd name="connsiteX439-162393" fmla="*/ 1854330 w 6006665"/>
                        <a:gd name="connsiteY439-162394" fmla="*/ 772638 h 2972382"/>
                        <a:gd name="connsiteX440-162395" fmla="*/ 1931594 w 6006665"/>
                        <a:gd name="connsiteY440-162396" fmla="*/ 763548 h 2972382"/>
                        <a:gd name="connsiteX441-162397" fmla="*/ 1932772 w 6006665"/>
                        <a:gd name="connsiteY441-162398" fmla="*/ 764810 h 2972382"/>
                        <a:gd name="connsiteX442-162399" fmla="*/ 1943501 w 6006665"/>
                        <a:gd name="connsiteY442-162400" fmla="*/ 763548 h 2972382"/>
                        <a:gd name="connsiteX443-162401" fmla="*/ 1988608 w 6006665"/>
                        <a:gd name="connsiteY443-162402" fmla="*/ 811877 h 2972382"/>
                        <a:gd name="connsiteX444-162403" fmla="*/ 1963408 w 6006665"/>
                        <a:gd name="connsiteY444-162404" fmla="*/ 736278 h 2972382"/>
                        <a:gd name="connsiteX445-162405" fmla="*/ 1963408 w 6006665"/>
                        <a:gd name="connsiteY445-162406" fmla="*/ 595386 h 2972382"/>
                        <a:gd name="connsiteX446-162407" fmla="*/ 2027037 w 6006665"/>
                        <a:gd name="connsiteY446-162408" fmla="*/ 574934 h 2972382"/>
                        <a:gd name="connsiteX447-162409" fmla="*/ 2037269 w 6006665"/>
                        <a:gd name="connsiteY447-162410" fmla="*/ 575472 h 2972382"/>
                        <a:gd name="connsiteX448-162411" fmla="*/ 2038944 w 6006665"/>
                        <a:gd name="connsiteY448-162412" fmla="*/ 574934 h 2972382"/>
                        <a:gd name="connsiteX449-162413" fmla="*/ 2115414 w 6006665"/>
                        <a:gd name="connsiteY449-162414" fmla="*/ 578958 h 2972382"/>
                        <a:gd name="connsiteX450-162415" fmla="*/ 2192927 w 6006665"/>
                        <a:gd name="connsiteY450-162416" fmla="*/ 559026 h 2972382"/>
                        <a:gd name="connsiteX451-162417" fmla="*/ 2167930 w 6006665"/>
                        <a:gd name="connsiteY451-162418" fmla="*/ 493125 h 2972382"/>
                        <a:gd name="connsiteX452-162419" fmla="*/ 2204289 w 6006665"/>
                        <a:gd name="connsiteY452-162420" fmla="*/ 402226 h 2972382"/>
                        <a:gd name="connsiteX453-162421" fmla="*/ 2247466 w 6006665"/>
                        <a:gd name="connsiteY453-162422" fmla="*/ 397681 h 2972382"/>
                        <a:gd name="connsiteX454-162423" fmla="*/ 2317913 w 6006665"/>
                        <a:gd name="connsiteY454-162424" fmla="*/ 322690 h 2972382"/>
                        <a:gd name="connsiteX455-162425" fmla="*/ 2420183 w 6006665"/>
                        <a:gd name="connsiteY455-162426" fmla="*/ 304510 h 2972382"/>
                        <a:gd name="connsiteX456-162427" fmla="*/ 2429263 w 6006665"/>
                        <a:gd name="connsiteY456-162428" fmla="*/ 263606 h 2972382"/>
                        <a:gd name="connsiteX457-162429" fmla="*/ 2526979 w 6006665"/>
                        <a:gd name="connsiteY457-162430" fmla="*/ 252244 h 2972382"/>
                        <a:gd name="connsiteX458-162431" fmla="*/ 2528058 w 6006665"/>
                        <a:gd name="connsiteY458-162432" fmla="*/ 253503 h 2972382"/>
                        <a:gd name="connsiteX459-162433" fmla="*/ 2538886 w 6006665"/>
                        <a:gd name="connsiteY459-162434" fmla="*/ 252244 h 2972382"/>
                        <a:gd name="connsiteX460-162435" fmla="*/ 2560820 w 6006665"/>
                        <a:gd name="connsiteY460-162436" fmla="*/ 277833 h 2972382"/>
                        <a:gd name="connsiteX461-162437" fmla="*/ 2640602 w 6006665"/>
                        <a:gd name="connsiteY461-162438" fmla="*/ 202249 h 2972382"/>
                        <a:gd name="connsiteX462-162439" fmla="*/ 2652509 w 6006665"/>
                        <a:gd name="connsiteY462-162440" fmla="*/ 202249 h 2972382"/>
                        <a:gd name="connsiteX463-162441" fmla="*/ 2704231 w 6006665"/>
                        <a:gd name="connsiteY463-162442" fmla="*/ 202249 h 2972382"/>
                        <a:gd name="connsiteX464-162443" fmla="*/ 2715593 w 6006665"/>
                        <a:gd name="connsiteY464-162444" fmla="*/ 134075 h 2972382"/>
                        <a:gd name="connsiteX465-162445" fmla="*/ 2751953 w 6006665"/>
                        <a:gd name="connsiteY465-162446" fmla="*/ 68174 h 2972382"/>
                        <a:gd name="connsiteX466-162447" fmla="*/ 2838307 w 6006665"/>
                        <a:gd name="connsiteY466-162448" fmla="*/ 0 h 2972382"/>
                        <a:gd name="connsiteX0-162449" fmla="*/ 1791129 w 6006665"/>
                        <a:gd name="connsiteY0-162450" fmla="*/ 817622 h 2956475"/>
                        <a:gd name="connsiteX1-162451" fmla="*/ 1782156 w 6006665"/>
                        <a:gd name="connsiteY1-162452" fmla="*/ 881716 h 2956475"/>
                        <a:gd name="connsiteX2-162453" fmla="*/ 1809554 w 6006665"/>
                        <a:gd name="connsiteY2-162454" fmla="*/ 895415 h 2956475"/>
                        <a:gd name="connsiteX3-162455" fmla="*/ 1791129 w 6006665"/>
                        <a:gd name="connsiteY3-162456" fmla="*/ 817622 h 2956475"/>
                        <a:gd name="connsiteX4-162457" fmla="*/ 2838307 w 6006665"/>
                        <a:gd name="connsiteY4-162458" fmla="*/ 0 h 2956475"/>
                        <a:gd name="connsiteX5-162459" fmla="*/ 2844246 w 6006665"/>
                        <a:gd name="connsiteY5-162460" fmla="*/ 4711 h 2956475"/>
                        <a:gd name="connsiteX6-162461" fmla="*/ 2850213 w 6006665"/>
                        <a:gd name="connsiteY6-162462" fmla="*/ 0 h 2956475"/>
                        <a:gd name="connsiteX7-162463" fmla="*/ 2916115 w 6006665"/>
                        <a:gd name="connsiteY7-162464" fmla="*/ 52267 h 2956475"/>
                        <a:gd name="connsiteX8-162465" fmla="*/ 2861576 w 6006665"/>
                        <a:gd name="connsiteY8-162466" fmla="*/ 90899 h 2956475"/>
                        <a:gd name="connsiteX9-162467" fmla="*/ 2947929 w 6006665"/>
                        <a:gd name="connsiteY9-162468" fmla="*/ 118168 h 2956475"/>
                        <a:gd name="connsiteX10-162469" fmla="*/ 2957621 w 6006665"/>
                        <a:gd name="connsiteY10-162470" fmla="*/ 186006 h 2956475"/>
                        <a:gd name="connsiteX11-162471" fmla="*/ 2979199 w 6006665"/>
                        <a:gd name="connsiteY11-162472" fmla="*/ 161345 h 2956475"/>
                        <a:gd name="connsiteX12-162473" fmla="*/ 2991106 w 6006665"/>
                        <a:gd name="connsiteY12-162474" fmla="*/ 161345 h 2956475"/>
                        <a:gd name="connsiteX13-162475" fmla="*/ 3086005 w 6006665"/>
                        <a:gd name="connsiteY13-162476" fmla="*/ 161345 h 2956475"/>
                        <a:gd name="connsiteX14-162477" fmla="*/ 3097912 w 6006665"/>
                        <a:gd name="connsiteY14-162478" fmla="*/ 161345 h 2956475"/>
                        <a:gd name="connsiteX15-162479" fmla="*/ 3179721 w 6006665"/>
                        <a:gd name="connsiteY15-162480" fmla="*/ 236336 h 2956475"/>
                        <a:gd name="connsiteX16-162481" fmla="*/ 3211535 w 6006665"/>
                        <a:gd name="connsiteY16-162482" fmla="*/ 295420 h 2956475"/>
                        <a:gd name="connsiteX17-162483" fmla="*/ 3200173 w 6006665"/>
                        <a:gd name="connsiteY17-162484" fmla="*/ 370412 h 2956475"/>
                        <a:gd name="connsiteX18-162485" fmla="*/ 3161541 w 6006665"/>
                        <a:gd name="connsiteY18-162486" fmla="*/ 413589 h 2956475"/>
                        <a:gd name="connsiteX19-162487" fmla="*/ 3066097 w 6006665"/>
                        <a:gd name="connsiteY19-162488" fmla="*/ 488580 h 2956475"/>
                        <a:gd name="connsiteX20-162489" fmla="*/ 3034283 w 6006665"/>
                        <a:gd name="connsiteY20-162490" fmla="*/ 531757 h 2956475"/>
                        <a:gd name="connsiteX21-162491" fmla="*/ 3082005 w 6006665"/>
                        <a:gd name="connsiteY21-162492" fmla="*/ 547664 h 2956475"/>
                        <a:gd name="connsiteX22-162493" fmla="*/ 3129459 w 6006665"/>
                        <a:gd name="connsiteY22-162494" fmla="*/ 575345 h 2956475"/>
                        <a:gd name="connsiteX23-162495" fmla="*/ 3156451 w 6006665"/>
                        <a:gd name="connsiteY23-162496" fmla="*/ 552209 h 2956475"/>
                        <a:gd name="connsiteX24-162497" fmla="*/ 3158460 w 6006665"/>
                        <a:gd name="connsiteY24-162498" fmla="*/ 560693 h 2956475"/>
                        <a:gd name="connsiteX25-162499" fmla="*/ 3168359 w 6006665"/>
                        <a:gd name="connsiteY25-162500" fmla="*/ 552209 h 2956475"/>
                        <a:gd name="connsiteX26-162501" fmla="*/ 3184984 w 6006665"/>
                        <a:gd name="connsiteY26-162502" fmla="*/ 622402 h 2956475"/>
                        <a:gd name="connsiteX27-162503" fmla="*/ 3192811 w 6006665"/>
                        <a:gd name="connsiteY27-162504" fmla="*/ 606748 h 2956475"/>
                        <a:gd name="connsiteX28-162505" fmla="*/ 3251895 w 6006665"/>
                        <a:gd name="connsiteY28-162506" fmla="*/ 586296 h 2956475"/>
                        <a:gd name="connsiteX29-162507" fmla="*/ 3259833 w 6006665"/>
                        <a:gd name="connsiteY29-162508" fmla="*/ 587670 h 2956475"/>
                        <a:gd name="connsiteX30-162509" fmla="*/ 3263802 w 6006665"/>
                        <a:gd name="connsiteY30-162510" fmla="*/ 586296 h 2956475"/>
                        <a:gd name="connsiteX31-162511" fmla="*/ 3381970 w 6006665"/>
                        <a:gd name="connsiteY31-162512" fmla="*/ 606748 h 2956475"/>
                        <a:gd name="connsiteX32-162513" fmla="*/ 3388787 w 6006665"/>
                        <a:gd name="connsiteY32-162514" fmla="*/ 665832 h 2956475"/>
                        <a:gd name="connsiteX33-162515" fmla="*/ 3531529 w 6006665"/>
                        <a:gd name="connsiteY33-162516" fmla="*/ 686823 h 2956475"/>
                        <a:gd name="connsiteX34-162517" fmla="*/ 3538225 w 6006665"/>
                        <a:gd name="connsiteY34-162518" fmla="*/ 590841 h 2956475"/>
                        <a:gd name="connsiteX35-162519" fmla="*/ 3549910 w 6006665"/>
                        <a:gd name="connsiteY35-162520" fmla="*/ 594028 h 2956475"/>
                        <a:gd name="connsiteX36-162521" fmla="*/ 3550132 w 6006665"/>
                        <a:gd name="connsiteY36-162522" fmla="*/ 590841 h 2956475"/>
                        <a:gd name="connsiteX37-162523" fmla="*/ 3625123 w 6006665"/>
                        <a:gd name="connsiteY37-162524" fmla="*/ 611293 h 2956475"/>
                        <a:gd name="connsiteX38-162525" fmla="*/ 3672301 w 6006665"/>
                        <a:gd name="connsiteY38-162526" fmla="*/ 611293 h 2956475"/>
                        <a:gd name="connsiteX39-162527" fmla="*/ 3684207 w 6006665"/>
                        <a:gd name="connsiteY39-162528" fmla="*/ 611293 h 2956475"/>
                        <a:gd name="connsiteX40-162529" fmla="*/ 3743291 w 6006665"/>
                        <a:gd name="connsiteY40-162530" fmla="*/ 677194 h 2956475"/>
                        <a:gd name="connsiteX41-162531" fmla="*/ 3759199 w 6006665"/>
                        <a:gd name="connsiteY41-162532" fmla="*/ 756731 h 2956475"/>
                        <a:gd name="connsiteX42-162533" fmla="*/ 3738747 w 6006665"/>
                        <a:gd name="connsiteY42-162534" fmla="*/ 806725 h 2956475"/>
                        <a:gd name="connsiteX43-162535" fmla="*/ 3786469 w 6006665"/>
                        <a:gd name="connsiteY43-162536" fmla="*/ 897623 h 2956475"/>
                        <a:gd name="connsiteX44-162537" fmla="*/ 3835603 w 6006665"/>
                        <a:gd name="connsiteY44-162538" fmla="*/ 933529 h 2956475"/>
                        <a:gd name="connsiteX45-162539" fmla="*/ 3865460 w 6006665"/>
                        <a:gd name="connsiteY45-162540" fmla="*/ 822632 h 2956475"/>
                        <a:gd name="connsiteX46-162541" fmla="*/ 3875077 w 6006665"/>
                        <a:gd name="connsiteY46-162542" fmla="*/ 831139 h 2956475"/>
                        <a:gd name="connsiteX47-162543" fmla="*/ 3877367 w 6006665"/>
                        <a:gd name="connsiteY47-162544" fmla="*/ 822632 h 2956475"/>
                        <a:gd name="connsiteX48-162545" fmla="*/ 3932151 w 6006665"/>
                        <a:gd name="connsiteY48-162546" fmla="*/ 871095 h 2956475"/>
                        <a:gd name="connsiteX49-162547" fmla="*/ 3988173 w 6006665"/>
                        <a:gd name="connsiteY49-162548" fmla="*/ 843084 h 2956475"/>
                        <a:gd name="connsiteX50-162549" fmla="*/ 3993852 w 6006665"/>
                        <a:gd name="connsiteY50-162550" fmla="*/ 846199 h 2956475"/>
                        <a:gd name="connsiteX51-162551" fmla="*/ 4000080 w 6006665"/>
                        <a:gd name="connsiteY51-162552" fmla="*/ 843084 h 2956475"/>
                        <a:gd name="connsiteX52-162553" fmla="*/ 4062426 w 6006665"/>
                        <a:gd name="connsiteY52-162554" fmla="*/ 877274 h 2956475"/>
                        <a:gd name="connsiteX53-162555" fmla="*/ 4085889 w 6006665"/>
                        <a:gd name="connsiteY53-162556" fmla="*/ 849902 h 2956475"/>
                        <a:gd name="connsiteX54-162557" fmla="*/ 4095563 w 6006665"/>
                        <a:gd name="connsiteY54-162558" fmla="*/ 852506 h 2956475"/>
                        <a:gd name="connsiteX55-162559" fmla="*/ 4097796 w 6006665"/>
                        <a:gd name="connsiteY55-162560" fmla="*/ 849902 h 2956475"/>
                        <a:gd name="connsiteX56-162561" fmla="*/ 4144150 w 6006665"/>
                        <a:gd name="connsiteY56-162562" fmla="*/ 862382 h 2956475"/>
                        <a:gd name="connsiteX57-162563" fmla="*/ 4117703 w 6006665"/>
                        <a:gd name="connsiteY57-162564" fmla="*/ 752186 h 2956475"/>
                        <a:gd name="connsiteX58-162565" fmla="*/ 4165425 w 6006665"/>
                        <a:gd name="connsiteY58-162566" fmla="*/ 697647 h 2956475"/>
                        <a:gd name="connsiteX59-162567" fmla="*/ 4175231 w 6006665"/>
                        <a:gd name="connsiteY59-162568" fmla="*/ 700048 h 2956475"/>
                        <a:gd name="connsiteX60-162569" fmla="*/ 4177332 w 6006665"/>
                        <a:gd name="connsiteY60-162570" fmla="*/ 697647 h 2956475"/>
                        <a:gd name="connsiteX61-162571" fmla="*/ 4511384 w 6006665"/>
                        <a:gd name="connsiteY61-162572" fmla="*/ 779455 h 2956475"/>
                        <a:gd name="connsiteX62-162573" fmla="*/ 4543199 w 6006665"/>
                        <a:gd name="connsiteY62-162574" fmla="*/ 849902 h 2956475"/>
                        <a:gd name="connsiteX63-162575" fmla="*/ 4639242 w 6006665"/>
                        <a:gd name="connsiteY63-162576" fmla="*/ 932544 h 2956475"/>
                        <a:gd name="connsiteX64-162577" fmla="*/ 4774445 w 6006665"/>
                        <a:gd name="connsiteY64-162578" fmla="*/ 913531 h 2956475"/>
                        <a:gd name="connsiteX65-162579" fmla="*/ 4778496 w 6006665"/>
                        <a:gd name="connsiteY65-162580" fmla="*/ 914635 h 2956475"/>
                        <a:gd name="connsiteX66-162581" fmla="*/ 4786352 w 6006665"/>
                        <a:gd name="connsiteY66-162582" fmla="*/ 913531 h 2956475"/>
                        <a:gd name="connsiteX67-162583" fmla="*/ 4861343 w 6006665"/>
                        <a:gd name="connsiteY67-162584" fmla="*/ 933983 h 2956475"/>
                        <a:gd name="connsiteX68-162585" fmla="*/ 4893158 w 6006665"/>
                        <a:gd name="connsiteY68-162586" fmla="*/ 977160 h 2956475"/>
                        <a:gd name="connsiteX69-162587" fmla="*/ 4888613 w 6006665"/>
                        <a:gd name="connsiteY69-162588" fmla="*/ 1058968 h 2956475"/>
                        <a:gd name="connsiteX70-162589" fmla="*/ 4927677 w 6006665"/>
                        <a:gd name="connsiteY70-162590" fmla="*/ 1083640 h 2956475"/>
                        <a:gd name="connsiteX71-162591" fmla="*/ 4967605 w 6006665"/>
                        <a:gd name="connsiteY71-162592" fmla="*/ 1070331 h 2956475"/>
                        <a:gd name="connsiteX72-162593" fmla="*/ 5038051 w 6006665"/>
                        <a:gd name="connsiteY72-162594" fmla="*/ 1063513 h 2956475"/>
                        <a:gd name="connsiteX73-162595" fmla="*/ 5040730 w 6006665"/>
                        <a:gd name="connsiteY73-162596" fmla="*/ 1064406 h 2956475"/>
                        <a:gd name="connsiteX74-162597" fmla="*/ 5049958 w 6006665"/>
                        <a:gd name="connsiteY74-162598" fmla="*/ 1063513 h 2956475"/>
                        <a:gd name="connsiteX75-162599" fmla="*/ 5114249 w 6006665"/>
                        <a:gd name="connsiteY75-162600" fmla="*/ 1084944 h 2956475"/>
                        <a:gd name="connsiteX76-162601" fmla="*/ 5176671 w 6006665"/>
                        <a:gd name="connsiteY76-162602" fmla="*/ 1074876 h 2956475"/>
                        <a:gd name="connsiteX77-162603" fmla="*/ 5177801 w 6006665"/>
                        <a:gd name="connsiteY77-162604" fmla="*/ 1076614 h 2956475"/>
                        <a:gd name="connsiteX78-162605" fmla="*/ 5188578 w 6006665"/>
                        <a:gd name="connsiteY78-162606" fmla="*/ 1074876 h 2956475"/>
                        <a:gd name="connsiteX79-162607" fmla="*/ 5243719 w 6006665"/>
                        <a:gd name="connsiteY79-162608" fmla="*/ 1159707 h 2956475"/>
                        <a:gd name="connsiteX80-162609" fmla="*/ 5283477 w 6006665"/>
                        <a:gd name="connsiteY80-162610" fmla="*/ 1129415 h 2956475"/>
                        <a:gd name="connsiteX81-162611" fmla="*/ 5258480 w 6006665"/>
                        <a:gd name="connsiteY81-162612" fmla="*/ 1063513 h 2956475"/>
                        <a:gd name="connsiteX82-162613" fmla="*/ 5267570 w 6006665"/>
                        <a:gd name="connsiteY82-162614" fmla="*/ 1015792 h 2956475"/>
                        <a:gd name="connsiteX83-162615" fmla="*/ 5278896 w 6006665"/>
                        <a:gd name="connsiteY83-162616" fmla="*/ 1018841 h 2956475"/>
                        <a:gd name="connsiteX84-162617" fmla="*/ 5279477 w 6006665"/>
                        <a:gd name="connsiteY84-162618" fmla="*/ 1015792 h 2956475"/>
                        <a:gd name="connsiteX85-162619" fmla="*/ 5395510 w 6006665"/>
                        <a:gd name="connsiteY85-162620" fmla="*/ 1047031 h 2956475"/>
                        <a:gd name="connsiteX86-162621" fmla="*/ 5463001 w 6006665"/>
                        <a:gd name="connsiteY86-162622" fmla="*/ 1043061 h 2956475"/>
                        <a:gd name="connsiteX87-162623" fmla="*/ 5464386 w 6006665"/>
                        <a:gd name="connsiteY87-162624" fmla="*/ 1043680 h 2956475"/>
                        <a:gd name="connsiteX88-162625" fmla="*/ 5474909 w 6006665"/>
                        <a:gd name="connsiteY88-162626" fmla="*/ 1043061 h 2956475"/>
                        <a:gd name="connsiteX89-162627" fmla="*/ 5581715 w 6006665"/>
                        <a:gd name="connsiteY89-162628" fmla="*/ 1090783 h 2956475"/>
                        <a:gd name="connsiteX90-162629" fmla="*/ 5633981 w 6006665"/>
                        <a:gd name="connsiteY90-162630" fmla="*/ 1133960 h 2956475"/>
                        <a:gd name="connsiteX91-162631" fmla="*/ 5720335 w 6006665"/>
                        <a:gd name="connsiteY91-162632" fmla="*/ 1213496 h 2956475"/>
                        <a:gd name="connsiteX92-162633" fmla="*/ 5822595 w 6006665"/>
                        <a:gd name="connsiteY92-162634" fmla="*/ 1311212 h 2956475"/>
                        <a:gd name="connsiteX93-162635" fmla="*/ 5818051 w 6006665"/>
                        <a:gd name="connsiteY93-162636" fmla="*/ 1365751 h 2956475"/>
                        <a:gd name="connsiteX94-162637" fmla="*/ 5825679 w 6006665"/>
                        <a:gd name="connsiteY94-162638" fmla="*/ 1373379 h 2956475"/>
                        <a:gd name="connsiteX95-162639" fmla="*/ 5822051 w 6006665"/>
                        <a:gd name="connsiteY95-162640" fmla="*/ 1322574 h 2956475"/>
                        <a:gd name="connsiteX96-162641" fmla="*/ 5834092 w 6006665"/>
                        <a:gd name="connsiteY96-162642" fmla="*/ 1324447 h 2956475"/>
                        <a:gd name="connsiteX97-162643" fmla="*/ 5833958 w 6006665"/>
                        <a:gd name="connsiteY97-162644" fmla="*/ 1322574 h 2956475"/>
                        <a:gd name="connsiteX98-162645" fmla="*/ 5936219 w 6006665"/>
                        <a:gd name="connsiteY98-162646" fmla="*/ 1338481 h 2956475"/>
                        <a:gd name="connsiteX99-162647" fmla="*/ 6006665 w 6006665"/>
                        <a:gd name="connsiteY99-162648" fmla="*/ 1418018 h 2956475"/>
                        <a:gd name="connsiteX100-162649" fmla="*/ 5968033 w 6006665"/>
                        <a:gd name="connsiteY100-162650" fmla="*/ 1456650 h 2956475"/>
                        <a:gd name="connsiteX101-162651" fmla="*/ 5908949 w 6006665"/>
                        <a:gd name="connsiteY101-162652" fmla="*/ 1468012 h 2956475"/>
                        <a:gd name="connsiteX102-162653" fmla="*/ 5908949 w 6006665"/>
                        <a:gd name="connsiteY102-162654" fmla="*/ 1554366 h 2956475"/>
                        <a:gd name="connsiteX103-162655" fmla="*/ 5893042 w 6006665"/>
                        <a:gd name="connsiteY103-162656" fmla="*/ 1570273 h 2956475"/>
                        <a:gd name="connsiteX104-162657" fmla="*/ 5881135 w 6006665"/>
                        <a:gd name="connsiteY104-162658" fmla="*/ 1570273 h 2956475"/>
                        <a:gd name="connsiteX105-162659" fmla="*/ 5861227 w 6006665"/>
                        <a:gd name="connsiteY105-162660" fmla="*/ 1570273 h 2956475"/>
                        <a:gd name="connsiteX106-162661" fmla="*/ 5849321 w 6006665"/>
                        <a:gd name="connsiteY106-162662" fmla="*/ 1570273 h 2956475"/>
                        <a:gd name="connsiteX107-162663" fmla="*/ 5817506 w 6006665"/>
                        <a:gd name="connsiteY107-162664" fmla="*/ 1536186 h 2956475"/>
                        <a:gd name="connsiteX108-162665" fmla="*/ 5767511 w 6006665"/>
                        <a:gd name="connsiteY108-162666" fmla="*/ 1511189 h 2956475"/>
                        <a:gd name="connsiteX109-162667" fmla="*/ 5762967 w 6006665"/>
                        <a:gd name="connsiteY109-162668" fmla="*/ 1477102 h 2956475"/>
                        <a:gd name="connsiteX110-162669" fmla="*/ 5729132 w 6006665"/>
                        <a:gd name="connsiteY110-162670" fmla="*/ 1463170 h 2956475"/>
                        <a:gd name="connsiteX111-162671" fmla="*/ 5695337 w 6006665"/>
                        <a:gd name="connsiteY111-162672" fmla="*/ 1472557 h 2956475"/>
                        <a:gd name="connsiteX112-162673" fmla="*/ 5693366 w 6006665"/>
                        <a:gd name="connsiteY112-162674" fmla="*/ 1469797 h 2956475"/>
                        <a:gd name="connsiteX113-162675" fmla="*/ 5683431 w 6006665"/>
                        <a:gd name="connsiteY113-162676" fmla="*/ 1472557 h 2956475"/>
                        <a:gd name="connsiteX114-162677" fmla="*/ 5660706 w 6006665"/>
                        <a:gd name="connsiteY114-162678" fmla="*/ 1440742 h 2956475"/>
                        <a:gd name="connsiteX115-162679" fmla="*/ 5669644 w 6006665"/>
                        <a:gd name="connsiteY115-162680" fmla="*/ 1415717 h 2956475"/>
                        <a:gd name="connsiteX116-162681" fmla="*/ 5640799 w 6006665"/>
                        <a:gd name="connsiteY116-162682" fmla="*/ 1429380 h 2956475"/>
                        <a:gd name="connsiteX117-162683" fmla="*/ 5656705 w 6006665"/>
                        <a:gd name="connsiteY117-162684" fmla="*/ 1472557 h 2956475"/>
                        <a:gd name="connsiteX118-162685" fmla="*/ 5633981 w 6006665"/>
                        <a:gd name="connsiteY118-162686" fmla="*/ 1511189 h 2956475"/>
                        <a:gd name="connsiteX119-162687" fmla="*/ 5586259 w 6006665"/>
                        <a:gd name="connsiteY119-162688" fmla="*/ 1547548 h 2956475"/>
                        <a:gd name="connsiteX120-162689" fmla="*/ 5575676 w 6006665"/>
                        <a:gd name="connsiteY120-162690" fmla="*/ 1546540 h 2956475"/>
                        <a:gd name="connsiteX121-162691" fmla="*/ 5574353 w 6006665"/>
                        <a:gd name="connsiteY121-162692" fmla="*/ 1547548 h 2956475"/>
                        <a:gd name="connsiteX122-162693" fmla="*/ 5539436 w 6006665"/>
                        <a:gd name="connsiteY122-162694" fmla="*/ 1544223 h 2956475"/>
                        <a:gd name="connsiteX123-162695" fmla="*/ 5570352 w 6006665"/>
                        <a:gd name="connsiteY123-162696" fmla="*/ 1586180 h 2956475"/>
                        <a:gd name="connsiteX124-162697" fmla="*/ 5593077 w 6006665"/>
                        <a:gd name="connsiteY124-162698" fmla="*/ 1649809 h 2956475"/>
                        <a:gd name="connsiteX125-162699" fmla="*/ 5608984 w 6006665"/>
                        <a:gd name="connsiteY125-162700" fmla="*/ 1677079 h 2956475"/>
                        <a:gd name="connsiteX126-162701" fmla="*/ 5613529 w 6006665"/>
                        <a:gd name="connsiteY126-162702" fmla="*/ 1708893 h 2956475"/>
                        <a:gd name="connsiteX127-162703" fmla="*/ 5608984 w 6006665"/>
                        <a:gd name="connsiteY127-162704" fmla="*/ 1731618 h 2956475"/>
                        <a:gd name="connsiteX128-162705" fmla="*/ 5597799 w 6006665"/>
                        <a:gd name="connsiteY128-162706" fmla="*/ 1728009 h 2956475"/>
                        <a:gd name="connsiteX129-162707" fmla="*/ 5597077 w 6006665"/>
                        <a:gd name="connsiteY129-162708" fmla="*/ 1731618 h 2956475"/>
                        <a:gd name="connsiteX130-162709" fmla="*/ 5534271 w 6006665"/>
                        <a:gd name="connsiteY130-162710" fmla="*/ 1711358 h 2956475"/>
                        <a:gd name="connsiteX131-162711" fmla="*/ 5436277 w 6006665"/>
                        <a:gd name="connsiteY131-162712" fmla="*/ 1767977 h 2956475"/>
                        <a:gd name="connsiteX132-162713" fmla="*/ 5397645 w 6006665"/>
                        <a:gd name="connsiteY132-162714" fmla="*/ 1779340 h 2956475"/>
                        <a:gd name="connsiteX133-162715" fmla="*/ 5345378 w 6006665"/>
                        <a:gd name="connsiteY133-162716" fmla="*/ 1833879 h 2956475"/>
                        <a:gd name="connsiteX134-162717" fmla="*/ 5290839 w 6006665"/>
                        <a:gd name="connsiteY134-162718" fmla="*/ 1881600 h 2956475"/>
                        <a:gd name="connsiteX135-162719" fmla="*/ 5274932 w 6006665"/>
                        <a:gd name="connsiteY135-162720" fmla="*/ 1913415 h 2956475"/>
                        <a:gd name="connsiteX136-162721" fmla="*/ 5267238 w 6006665"/>
                        <a:gd name="connsiteY136-162722" fmla="*/ 1904988 h 2956475"/>
                        <a:gd name="connsiteX137-162723" fmla="*/ 5263025 w 6006665"/>
                        <a:gd name="connsiteY137-162724" fmla="*/ 1913415 h 2956475"/>
                        <a:gd name="connsiteX138-162725" fmla="*/ 5219538 w 6006665"/>
                        <a:gd name="connsiteY138-162726" fmla="*/ 1865787 h 2956475"/>
                        <a:gd name="connsiteX139-162727" fmla="*/ 5129494 w 6006665"/>
                        <a:gd name="connsiteY139-162728" fmla="*/ 1920232 h 2956475"/>
                        <a:gd name="connsiteX140-162729" fmla="*/ 5126389 w 6006665"/>
                        <a:gd name="connsiteY140-162730" fmla="*/ 1914910 h 2956475"/>
                        <a:gd name="connsiteX141-162731" fmla="*/ 5117587 w 6006665"/>
                        <a:gd name="connsiteY141-162732" fmla="*/ 1920232 h 2956475"/>
                        <a:gd name="connsiteX142-162733" fmla="*/ 5105544 w 6006665"/>
                        <a:gd name="connsiteY142-162734" fmla="*/ 1899586 h 2956475"/>
                        <a:gd name="connsiteX143-162735" fmla="*/ 5074955 w 6006665"/>
                        <a:gd name="connsiteY143-162736" fmla="*/ 1924777 h 2956475"/>
                        <a:gd name="connsiteX144-162737" fmla="*/ 5065718 w 6006665"/>
                        <a:gd name="connsiteY144-162738" fmla="*/ 1922578 h 2956475"/>
                        <a:gd name="connsiteX145-162739" fmla="*/ 5063048 w 6006665"/>
                        <a:gd name="connsiteY145-162740" fmla="*/ 1924777 h 2956475"/>
                        <a:gd name="connsiteX146-162741" fmla="*/ 5026594 w 6006665"/>
                        <a:gd name="connsiteY146-162742" fmla="*/ 1916098 h 2956475"/>
                        <a:gd name="connsiteX147-162743" fmla="*/ 5015871 w 6006665"/>
                        <a:gd name="connsiteY147-162744" fmla="*/ 1961137 h 2956475"/>
                        <a:gd name="connsiteX148-162745" fmla="*/ 4974967 w 6006665"/>
                        <a:gd name="connsiteY148-162746" fmla="*/ 2027038 h 2956475"/>
                        <a:gd name="connsiteX149-162747" fmla="*/ 4974967 w 6006665"/>
                        <a:gd name="connsiteY149-162748" fmla="*/ 2058853 h 2956475"/>
                        <a:gd name="connsiteX150-162749" fmla="*/ 5015871 w 6006665"/>
                        <a:gd name="connsiteY150-162750" fmla="*/ 2074760 h 2956475"/>
                        <a:gd name="connsiteX151-162751" fmla="*/ 5011326 w 6006665"/>
                        <a:gd name="connsiteY151-162752" fmla="*/ 2172476 h 2956475"/>
                        <a:gd name="connsiteX152-162753" fmla="*/ 4999419 w 6006665"/>
                        <a:gd name="connsiteY152-162754" fmla="*/ 2172476 h 2956475"/>
                        <a:gd name="connsiteX153-162755" fmla="*/ 4974967 w 6006665"/>
                        <a:gd name="connsiteY153-162756" fmla="*/ 2172476 h 2956475"/>
                        <a:gd name="connsiteX154-162757" fmla="*/ 4963605 w 6006665"/>
                        <a:gd name="connsiteY154-162758" fmla="*/ 2224742 h 2956475"/>
                        <a:gd name="connsiteX155-162759" fmla="*/ 4974967 w 6006665"/>
                        <a:gd name="connsiteY155-162760" fmla="*/ 2252012 h 2956475"/>
                        <a:gd name="connsiteX156-162761" fmla="*/ 4909065 w 6006665"/>
                        <a:gd name="connsiteY156-162762" fmla="*/ 2286099 h 2956475"/>
                        <a:gd name="connsiteX157-162763" fmla="*/ 4897703 w 6006665"/>
                        <a:gd name="connsiteY157-162764" fmla="*/ 2354273 h 2956475"/>
                        <a:gd name="connsiteX158-162765" fmla="*/ 4845437 w 6006665"/>
                        <a:gd name="connsiteY158-162766" fmla="*/ 2370180 h 2956475"/>
                        <a:gd name="connsiteX159-162767" fmla="*/ 4834074 w 6006665"/>
                        <a:gd name="connsiteY159-162768" fmla="*/ 2429264 h 2956475"/>
                        <a:gd name="connsiteX160-162769" fmla="*/ 4779535 w 6006665"/>
                        <a:gd name="connsiteY160-162770" fmla="*/ 2488348 h 2956475"/>
                        <a:gd name="connsiteX161-162771" fmla="*/ 4777225 w 6006665"/>
                        <a:gd name="connsiteY161-162772" fmla="*/ 2477952 h 2956475"/>
                        <a:gd name="connsiteX162-162773" fmla="*/ 4767628 w 6006665"/>
                        <a:gd name="connsiteY162-162774" fmla="*/ 2488348 h 2956475"/>
                        <a:gd name="connsiteX163-162775" fmla="*/ 4758538 w 6006665"/>
                        <a:gd name="connsiteY163-162776" fmla="*/ 2447444 h 2956475"/>
                        <a:gd name="connsiteX164-162777" fmla="*/ 4742631 w 6006665"/>
                        <a:gd name="connsiteY164-162778" fmla="*/ 2361090 h 2956475"/>
                        <a:gd name="connsiteX165-162779" fmla="*/ 4715361 w 6006665"/>
                        <a:gd name="connsiteY165-162780" fmla="*/ 2220198 h 2956475"/>
                        <a:gd name="connsiteX166-162781" fmla="*/ 4735813 w 6006665"/>
                        <a:gd name="connsiteY166-162782" fmla="*/ 2129299 h 2956475"/>
                        <a:gd name="connsiteX167-162783" fmla="*/ 4767628 w 6006665"/>
                        <a:gd name="connsiteY167-162784" fmla="*/ 2086122 h 2956475"/>
                        <a:gd name="connsiteX168-162785" fmla="*/ 4767628 w 6006665"/>
                        <a:gd name="connsiteY168-162786" fmla="*/ 2058853 h 2956475"/>
                        <a:gd name="connsiteX169-162787" fmla="*/ 4826712 w 6006665"/>
                        <a:gd name="connsiteY169-162788" fmla="*/ 2042945 h 2956475"/>
                        <a:gd name="connsiteX170-162789" fmla="*/ 4892613 w 6006665"/>
                        <a:gd name="connsiteY170-162790" fmla="*/ 1952047 h 2956475"/>
                        <a:gd name="connsiteX171-162791" fmla="*/ 4956243 w 6006665"/>
                        <a:gd name="connsiteY171-162792" fmla="*/ 1877056 h 2956475"/>
                        <a:gd name="connsiteX172-162793" fmla="*/ 5022143 w 6006665"/>
                        <a:gd name="connsiteY172-162794" fmla="*/ 1817971 h 2956475"/>
                        <a:gd name="connsiteX173-162795" fmla="*/ 5046694 w 6006665"/>
                        <a:gd name="connsiteY173-162796" fmla="*/ 1710844 h 2956475"/>
                        <a:gd name="connsiteX174-162797" fmla="*/ 5015871 w 6006665"/>
                        <a:gd name="connsiteY174-162798" fmla="*/ 1715711 h 2956475"/>
                        <a:gd name="connsiteX175-162799" fmla="*/ 4995419 w 6006665"/>
                        <a:gd name="connsiteY175-162800" fmla="*/ 1779340 h 2956475"/>
                        <a:gd name="connsiteX176-162801" fmla="*/ 4904521 w 6006665"/>
                        <a:gd name="connsiteY176-162802" fmla="*/ 1865693 h 2956475"/>
                        <a:gd name="connsiteX177-162803" fmla="*/ 4901708 w 6006665"/>
                        <a:gd name="connsiteY177-162804" fmla="*/ 1857053 h 2956475"/>
                        <a:gd name="connsiteX178-162805" fmla="*/ 4892613 w 6006665"/>
                        <a:gd name="connsiteY178-162806" fmla="*/ 1865693 h 2956475"/>
                        <a:gd name="connsiteX179-162807" fmla="*/ 4861835 w 6006665"/>
                        <a:gd name="connsiteY179-162808" fmla="*/ 1771159 h 2956475"/>
                        <a:gd name="connsiteX180-162809" fmla="*/ 4779535 w 6006665"/>
                        <a:gd name="connsiteY180-162810" fmla="*/ 1795247 h 2956475"/>
                        <a:gd name="connsiteX181-162811" fmla="*/ 4684091 w 6006665"/>
                        <a:gd name="connsiteY181-162812" fmla="*/ 1920232 h 2956475"/>
                        <a:gd name="connsiteX182-162813" fmla="*/ 4715906 w 6006665"/>
                        <a:gd name="connsiteY182-162814" fmla="*/ 1967954 h 2956475"/>
                        <a:gd name="connsiteX183-162815" fmla="*/ 4636369 w 6006665"/>
                        <a:gd name="connsiteY183-162816" fmla="*/ 1983861 h 2956475"/>
                        <a:gd name="connsiteX184-162817" fmla="*/ 4577285 w 6006665"/>
                        <a:gd name="connsiteY184-162818" fmla="*/ 1988406 h 2956475"/>
                        <a:gd name="connsiteX185-162819" fmla="*/ 4577373 w 6006665"/>
                        <a:gd name="connsiteY185-162820" fmla="*/ 1987484 h 2956475"/>
                        <a:gd name="connsiteX186-162821" fmla="*/ 4565379 w 6006665"/>
                        <a:gd name="connsiteY186-162822" fmla="*/ 1988406 h 2956475"/>
                        <a:gd name="connsiteX187-162823" fmla="*/ 4569923 w 6006665"/>
                        <a:gd name="connsiteY187-162824" fmla="*/ 1940685 h 2956475"/>
                        <a:gd name="connsiteX188-162825" fmla="*/ 4520081 w 6006665"/>
                        <a:gd name="connsiteY188-162826" fmla="*/ 1931099 h 2956475"/>
                        <a:gd name="connsiteX189-162827" fmla="*/ 4475025 w 6006665"/>
                        <a:gd name="connsiteY189-162828" fmla="*/ 1961137 h 2956475"/>
                        <a:gd name="connsiteX190-162829" fmla="*/ 4464394 w 6006665"/>
                        <a:gd name="connsiteY190-162830" fmla="*/ 1960286 h 2956475"/>
                        <a:gd name="connsiteX191-162831" fmla="*/ 4463118 w 6006665"/>
                        <a:gd name="connsiteY191-162832" fmla="*/ 1961137 h 2956475"/>
                        <a:gd name="connsiteX192-162833" fmla="*/ 4357637 w 6006665"/>
                        <a:gd name="connsiteY192-162834" fmla="*/ 1952698 h 2956475"/>
                        <a:gd name="connsiteX193-162835" fmla="*/ 4243233 w 6006665"/>
                        <a:gd name="connsiteY193-162836" fmla="*/ 1972499 h 2956475"/>
                        <a:gd name="connsiteX194-162837" fmla="*/ 4125065 w 6006665"/>
                        <a:gd name="connsiteY194-162838" fmla="*/ 2106574 h 2956475"/>
                        <a:gd name="connsiteX195-162839" fmla="*/ 3984173 w 6006665"/>
                        <a:gd name="connsiteY195-162840" fmla="*/ 2263374 h 2956475"/>
                        <a:gd name="connsiteX196-162841" fmla="*/ 4038712 w 6006665"/>
                        <a:gd name="connsiteY196-162842" fmla="*/ 2267919 h 2956475"/>
                        <a:gd name="connsiteX197-162843" fmla="*/ 4059164 w 6006665"/>
                        <a:gd name="connsiteY197-162844" fmla="*/ 2311096 h 2956475"/>
                        <a:gd name="connsiteX198-162845" fmla="*/ 4087782 w 6006665"/>
                        <a:gd name="connsiteY198-162846" fmla="*/ 2319513 h 2956475"/>
                        <a:gd name="connsiteX199-162847" fmla="*/ 4106341 w 6006665"/>
                        <a:gd name="connsiteY199-162848" fmla="*/ 2290644 h 2956475"/>
                        <a:gd name="connsiteX200-162849" fmla="*/ 4117411 w 6006665"/>
                        <a:gd name="connsiteY200-162850" fmla="*/ 2291946 h 2956475"/>
                        <a:gd name="connsiteX201-162851" fmla="*/ 4118248 w 6006665"/>
                        <a:gd name="connsiteY201-162852" fmla="*/ 2290644 h 2956475"/>
                        <a:gd name="connsiteX202-162853" fmla="*/ 4156880 w 6006665"/>
                        <a:gd name="connsiteY202-162854" fmla="*/ 2295189 h 2956475"/>
                        <a:gd name="connsiteX203-162855" fmla="*/ 4211419 w 6006665"/>
                        <a:gd name="connsiteY203-162856" fmla="*/ 2365635 h 2956475"/>
                        <a:gd name="connsiteX204-162857" fmla="*/ 4215964 w 6006665"/>
                        <a:gd name="connsiteY204-162858" fmla="*/ 2413357 h 2956475"/>
                        <a:gd name="connsiteX205-162859" fmla="*/ 4184149 w 6006665"/>
                        <a:gd name="connsiteY205-162860" fmla="*/ 2472441 h 2956475"/>
                        <a:gd name="connsiteX206-162861" fmla="*/ 4177332 w 6006665"/>
                        <a:gd name="connsiteY206-162862" fmla="*/ 2542887 h 2956475"/>
                        <a:gd name="connsiteX207-162863" fmla="*/ 4161425 w 6006665"/>
                        <a:gd name="connsiteY207-162864" fmla="*/ 2629241 h 2956475"/>
                        <a:gd name="connsiteX208-162865" fmla="*/ 4109158 w 6006665"/>
                        <a:gd name="connsiteY208-162866" fmla="*/ 2708777 h 2956475"/>
                        <a:gd name="connsiteX209-162867" fmla="*/ 4097796 w 6006665"/>
                        <a:gd name="connsiteY209-162868" fmla="*/ 2747409 h 2956475"/>
                        <a:gd name="connsiteX210-162869" fmla="*/ 4043257 w 6006665"/>
                        <a:gd name="connsiteY210-162870" fmla="*/ 2806493 h 2956475"/>
                        <a:gd name="connsiteX211-162871" fmla="*/ 3995535 w 6006665"/>
                        <a:gd name="connsiteY211-162872" fmla="*/ 2865577 h 2956475"/>
                        <a:gd name="connsiteX212-162873" fmla="*/ 3975083 w 6006665"/>
                        <a:gd name="connsiteY212-162874" fmla="*/ 2897392 h 2956475"/>
                        <a:gd name="connsiteX213-162875" fmla="*/ 3925089 w 6006665"/>
                        <a:gd name="connsiteY213-162876" fmla="*/ 2924661 h 2956475"/>
                        <a:gd name="connsiteX214-162877" fmla="*/ 3913182 w 6006665"/>
                        <a:gd name="connsiteY214-162878" fmla="*/ 2924661 h 2956475"/>
                        <a:gd name="connsiteX215-162879" fmla="*/ 3904637 w 6006665"/>
                        <a:gd name="connsiteY215-162880" fmla="*/ 2924661 h 2956475"/>
                        <a:gd name="connsiteX216-162881" fmla="*/ 3892729 w 6006665"/>
                        <a:gd name="connsiteY216-162882" fmla="*/ 2924661 h 2956475"/>
                        <a:gd name="connsiteX217-162883" fmla="*/ 3871063 w 6006665"/>
                        <a:gd name="connsiteY217-162884" fmla="*/ 2908412 h 2956475"/>
                        <a:gd name="connsiteX218-162885" fmla="*/ 3829645 w 6006665"/>
                        <a:gd name="connsiteY218-162886" fmla="*/ 2936024 h 2956475"/>
                        <a:gd name="connsiteX219-162887" fmla="*/ 3822828 w 6006665"/>
                        <a:gd name="connsiteY219-162888" fmla="*/ 2956476 h 2956475"/>
                        <a:gd name="connsiteX220-162889" fmla="*/ 3818283 w 6006665"/>
                        <a:gd name="connsiteY220-162890" fmla="*/ 2947386 h 2956475"/>
                        <a:gd name="connsiteX221-162891" fmla="*/ 3818283 w 6006665"/>
                        <a:gd name="connsiteY221-162892" fmla="*/ 2935660 h 2956475"/>
                        <a:gd name="connsiteX222-162893" fmla="*/ 3817738 w 6006665"/>
                        <a:gd name="connsiteY222-162894" fmla="*/ 2936024 h 2956475"/>
                        <a:gd name="connsiteX223-162895" fmla="*/ 3810921 w 6006665"/>
                        <a:gd name="connsiteY223-162896" fmla="*/ 2956476 h 2956475"/>
                        <a:gd name="connsiteX224-162897" fmla="*/ 3806376 w 6006665"/>
                        <a:gd name="connsiteY224-162898" fmla="*/ 2947386 h 2956475"/>
                        <a:gd name="connsiteX225-162899" fmla="*/ 3806376 w 6006665"/>
                        <a:gd name="connsiteY225-162900" fmla="*/ 2920116 h 2956475"/>
                        <a:gd name="connsiteX226-162901" fmla="*/ 3818283 w 6006665"/>
                        <a:gd name="connsiteY226-162902" fmla="*/ 2920116 h 2956475"/>
                        <a:gd name="connsiteX227-162903" fmla="*/ 3826828 w 6006665"/>
                        <a:gd name="connsiteY227-162904" fmla="*/ 2920116 h 2956475"/>
                        <a:gd name="connsiteX228-162905" fmla="*/ 3833645 w 6006665"/>
                        <a:gd name="connsiteY228-162906" fmla="*/ 2861032 h 2956475"/>
                        <a:gd name="connsiteX229-162907" fmla="*/ 3822283 w 6006665"/>
                        <a:gd name="connsiteY229-162908" fmla="*/ 2817856 h 2956475"/>
                        <a:gd name="connsiteX230-162909" fmla="*/ 3849553 w 6006665"/>
                        <a:gd name="connsiteY230-162910" fmla="*/ 2795131 h 2956475"/>
                        <a:gd name="connsiteX231-162911" fmla="*/ 3858814 w 6006665"/>
                        <a:gd name="connsiteY231-162912" fmla="*/ 2797336 h 2956475"/>
                        <a:gd name="connsiteX232-162913" fmla="*/ 3861460 w 6006665"/>
                        <a:gd name="connsiteY232-162914" fmla="*/ 2795131 h 2956475"/>
                        <a:gd name="connsiteX233-162915" fmla="*/ 3898487 w 6006665"/>
                        <a:gd name="connsiteY233-162916" fmla="*/ 2803947 h 2956475"/>
                        <a:gd name="connsiteX234-162917" fmla="*/ 3919999 w 6006665"/>
                        <a:gd name="connsiteY234-162918" fmla="*/ 2758772 h 2956475"/>
                        <a:gd name="connsiteX235-162919" fmla="*/ 3935906 w 6006665"/>
                        <a:gd name="connsiteY235-162920" fmla="*/ 2699687 h 2956475"/>
                        <a:gd name="connsiteX236-162921" fmla="*/ 3947269 w 6006665"/>
                        <a:gd name="connsiteY236-162922" fmla="*/ 2676963 h 2956475"/>
                        <a:gd name="connsiteX237-162923" fmla="*/ 3966292 w 6006665"/>
                        <a:gd name="connsiteY237-162924" fmla="*/ 2632575 h 2956475"/>
                        <a:gd name="connsiteX238-162925" fmla="*/ 3915999 w 6006665"/>
                        <a:gd name="connsiteY238-162926" fmla="*/ 2645148 h 2956475"/>
                        <a:gd name="connsiteX239-162927" fmla="*/ 3888729 w 6006665"/>
                        <a:gd name="connsiteY239-162928" fmla="*/ 2667873 h 2956475"/>
                        <a:gd name="connsiteX240-162929" fmla="*/ 3876822 w 6006665"/>
                        <a:gd name="connsiteY240-162930" fmla="*/ 2667873 h 2956475"/>
                        <a:gd name="connsiteX241-162931" fmla="*/ 3829645 w 6006665"/>
                        <a:gd name="connsiteY241-162932" fmla="*/ 2667873 h 2956475"/>
                        <a:gd name="connsiteX242-162933" fmla="*/ 3817738 w 6006665"/>
                        <a:gd name="connsiteY242-162934" fmla="*/ 2667873 h 2956475"/>
                        <a:gd name="connsiteX243-162935" fmla="*/ 3801831 w 6006665"/>
                        <a:gd name="connsiteY243-162936" fmla="*/ 2613334 h 2956475"/>
                        <a:gd name="connsiteX244-162937" fmla="*/ 3758654 w 6006665"/>
                        <a:gd name="connsiteY244-162938" fmla="*/ 2574702 h 2956475"/>
                        <a:gd name="connsiteX245-162939" fmla="*/ 3692753 w 6006665"/>
                        <a:gd name="connsiteY245-162940" fmla="*/ 2558795 h 2956475"/>
                        <a:gd name="connsiteX246-162941" fmla="*/ 3683663 w 6006665"/>
                        <a:gd name="connsiteY246-162942" fmla="*/ 2499711 h 2956475"/>
                        <a:gd name="connsiteX247-162943" fmla="*/ 3672301 w 6006665"/>
                        <a:gd name="connsiteY247-162944" fmla="*/ 2467896 h 2956475"/>
                        <a:gd name="connsiteX248-162945" fmla="*/ 3656393 w 6006665"/>
                        <a:gd name="connsiteY248-162946" fmla="*/ 2440627 h 2956475"/>
                        <a:gd name="connsiteX249-162947" fmla="*/ 3633669 w 6006665"/>
                        <a:gd name="connsiteY249-162948" fmla="*/ 2381542 h 2956475"/>
                        <a:gd name="connsiteX250-162949" fmla="*/ 3601854 w 6006665"/>
                        <a:gd name="connsiteY250-162950" fmla="*/ 2361090 h 2956475"/>
                        <a:gd name="connsiteX251-162951" fmla="*/ 3545995 w 6006665"/>
                        <a:gd name="connsiteY251-162952" fmla="*/ 2339606 h 2956475"/>
                        <a:gd name="connsiteX252-162953" fmla="*/ 3506955 w 6006665"/>
                        <a:gd name="connsiteY252-162954" fmla="*/ 2345183 h 2956475"/>
                        <a:gd name="connsiteX253-162955" fmla="*/ 3463779 w 6006665"/>
                        <a:gd name="connsiteY253-162956" fmla="*/ 2354273 h 2956475"/>
                        <a:gd name="connsiteX254-162957" fmla="*/ 3431964 w 6006665"/>
                        <a:gd name="connsiteY254-162958" fmla="*/ 2381542 h 2956475"/>
                        <a:gd name="connsiteX255-162959" fmla="*/ 3452416 w 6006665"/>
                        <a:gd name="connsiteY255-162960" fmla="*/ 2397450 h 2956475"/>
                        <a:gd name="connsiteX256-162961" fmla="*/ 3452416 w 6006665"/>
                        <a:gd name="connsiteY256-162962" fmla="*/ 2429264 h 2956475"/>
                        <a:gd name="connsiteX257-162963" fmla="*/ 3431964 w 6006665"/>
                        <a:gd name="connsiteY257-162964" fmla="*/ 2451989 h 2956475"/>
                        <a:gd name="connsiteX258-162965" fmla="*/ 3400150 w 6006665"/>
                        <a:gd name="connsiteY258-162966" fmla="*/ 2511073 h 2956475"/>
                        <a:gd name="connsiteX259-162967" fmla="*/ 3400150 w 6006665"/>
                        <a:gd name="connsiteY259-162968" fmla="*/ 2538343 h 2956475"/>
                        <a:gd name="connsiteX260-162969" fmla="*/ 3350155 w 6006665"/>
                        <a:gd name="connsiteY260-162970" fmla="*/ 2570157 h 2956475"/>
                        <a:gd name="connsiteX261-162971" fmla="*/ 3342342 w 6006665"/>
                        <a:gd name="connsiteY261-162972" fmla="*/ 2567553 h 2956475"/>
                        <a:gd name="connsiteX262-162973" fmla="*/ 3338249 w 6006665"/>
                        <a:gd name="connsiteY262-162974" fmla="*/ 2570157 h 2956475"/>
                        <a:gd name="connsiteX263-162975" fmla="*/ 3290527 w 6006665"/>
                        <a:gd name="connsiteY263-162976" fmla="*/ 2554250 h 2956475"/>
                        <a:gd name="connsiteX264-162977" fmla="*/ 3259257 w 6006665"/>
                        <a:gd name="connsiteY264-162978" fmla="*/ 2554250 h 2956475"/>
                        <a:gd name="connsiteX265-162979" fmla="*/ 3247350 w 6006665"/>
                        <a:gd name="connsiteY265-162980" fmla="*/ 2554250 h 2956475"/>
                        <a:gd name="connsiteX266-162981" fmla="*/ 3231443 w 6006665"/>
                        <a:gd name="connsiteY266-162982" fmla="*/ 2538343 h 2956475"/>
                        <a:gd name="connsiteX267-162983" fmla="*/ 3213271 w 6006665"/>
                        <a:gd name="connsiteY267-162984" fmla="*/ 2533799 h 2956475"/>
                        <a:gd name="connsiteX268-162985" fmla="*/ 3168359 w 6006665"/>
                        <a:gd name="connsiteY268-162986" fmla="*/ 2570157 h 2956475"/>
                        <a:gd name="connsiteX269-162987" fmla="*/ 3120637 w 6006665"/>
                        <a:gd name="connsiteY269-162988" fmla="*/ 2581519 h 2956475"/>
                        <a:gd name="connsiteX270-162989" fmla="*/ 3082005 w 6006665"/>
                        <a:gd name="connsiteY270-162990" fmla="*/ 2597427 h 2956475"/>
                        <a:gd name="connsiteX271-162991" fmla="*/ 3074460 w 6006665"/>
                        <a:gd name="connsiteY271-162992" fmla="*/ 2595630 h 2956475"/>
                        <a:gd name="connsiteX272-162993" fmla="*/ 3070098 w 6006665"/>
                        <a:gd name="connsiteY272-162994" fmla="*/ 2597427 h 2956475"/>
                        <a:gd name="connsiteX273-162995" fmla="*/ 3022376 w 6006665"/>
                        <a:gd name="connsiteY273-162996" fmla="*/ 2586064 h 2956475"/>
                        <a:gd name="connsiteX274-162997" fmla="*/ 3000196 w 6006665"/>
                        <a:gd name="connsiteY274-162998" fmla="*/ 2586064 h 2956475"/>
                        <a:gd name="connsiteX275-162999" fmla="*/ 2988289 w 6006665"/>
                        <a:gd name="connsiteY275-163000" fmla="*/ 2586064 h 2956475"/>
                        <a:gd name="connsiteX276-163001" fmla="*/ 2967837 w 6006665"/>
                        <a:gd name="connsiteY276-163002" fmla="*/ 2554250 h 2956475"/>
                        <a:gd name="connsiteX277-163003" fmla="*/ 2929205 w 6006665"/>
                        <a:gd name="connsiteY277-163004" fmla="*/ 2526980 h 2956475"/>
                        <a:gd name="connsiteX278-163005" fmla="*/ 2902153 w 6006665"/>
                        <a:gd name="connsiteY278-163006" fmla="*/ 2523116 h 2956475"/>
                        <a:gd name="connsiteX279-163007" fmla="*/ 2861576 w 6006665"/>
                        <a:gd name="connsiteY279-163008" fmla="*/ 2526980 h 2956475"/>
                        <a:gd name="connsiteX280-163009" fmla="*/ 2822944 w 6006665"/>
                        <a:gd name="connsiteY280-163010" fmla="*/ 2538343 h 2956475"/>
                        <a:gd name="connsiteX281-163011" fmla="*/ 2818139 w 6006665"/>
                        <a:gd name="connsiteY281-163012" fmla="*/ 2536254 h 2956475"/>
                        <a:gd name="connsiteX282-163013" fmla="*/ 2811037 w 6006665"/>
                        <a:gd name="connsiteY282-163014" fmla="*/ 2538343 h 2956475"/>
                        <a:gd name="connsiteX283-163015" fmla="*/ 2758770 w 6006665"/>
                        <a:gd name="connsiteY283-163016" fmla="*/ 2515618 h 2956475"/>
                        <a:gd name="connsiteX284-163017" fmla="*/ 2751953 w 6006665"/>
                        <a:gd name="connsiteY284-163018" fmla="*/ 2472441 h 2956475"/>
                        <a:gd name="connsiteX285-163019" fmla="*/ 2708776 w 6006665"/>
                        <a:gd name="connsiteY285-163020" fmla="*/ 2456534 h 2956475"/>
                        <a:gd name="connsiteX286-163021" fmla="*/ 2676962 w 6006665"/>
                        <a:gd name="connsiteY286-163022" fmla="*/ 2451989 h 2956475"/>
                        <a:gd name="connsiteX287-163023" fmla="*/ 2642534 w 6006665"/>
                        <a:gd name="connsiteY287-163024" fmla="*/ 2430245 h 2956475"/>
                        <a:gd name="connsiteX288-163025" fmla="*/ 2609333 w 6006665"/>
                        <a:gd name="connsiteY288-163026" fmla="*/ 2488348 h 2956475"/>
                        <a:gd name="connsiteX289-163027" fmla="*/ 2625240 w 6006665"/>
                        <a:gd name="connsiteY289-163028" fmla="*/ 2522435 h 2956475"/>
                        <a:gd name="connsiteX290-163029" fmla="*/ 2586608 w 6006665"/>
                        <a:gd name="connsiteY290-163030" fmla="*/ 2558795 h 2956475"/>
                        <a:gd name="connsiteX291-163031" fmla="*/ 2577105 w 6006665"/>
                        <a:gd name="connsiteY291-163032" fmla="*/ 2556532 h 2956475"/>
                        <a:gd name="connsiteX292-163033" fmla="*/ 2574701 w 6006665"/>
                        <a:gd name="connsiteY292-163034" fmla="*/ 2558795 h 2956475"/>
                        <a:gd name="connsiteX293-163035" fmla="*/ 2526979 w 6006665"/>
                        <a:gd name="connsiteY293-163036" fmla="*/ 2547432 h 2956475"/>
                        <a:gd name="connsiteX294-163037" fmla="*/ 2490620 w 6006665"/>
                        <a:gd name="connsiteY294-163038" fmla="*/ 2542887 h 2956475"/>
                        <a:gd name="connsiteX295-163039" fmla="*/ 2463350 w 6006665"/>
                        <a:gd name="connsiteY295-163040" fmla="*/ 2515618 h 2956475"/>
                        <a:gd name="connsiteX296-163041" fmla="*/ 2436625 w 6006665"/>
                        <a:gd name="connsiteY296-163042" fmla="*/ 2515618 h 2956475"/>
                        <a:gd name="connsiteX297-163043" fmla="*/ 2424718 w 6006665"/>
                        <a:gd name="connsiteY297-163044" fmla="*/ 2515618 h 2956475"/>
                        <a:gd name="connsiteX298-163045" fmla="*/ 2398858 w 6006665"/>
                        <a:gd name="connsiteY298-163046" fmla="*/ 2502687 h 2956475"/>
                        <a:gd name="connsiteX299-163047" fmla="*/ 2350272 w 6006665"/>
                        <a:gd name="connsiteY299-163048" fmla="*/ 2526980 h 2956475"/>
                        <a:gd name="connsiteX300-163049" fmla="*/ 2282098 w 6006665"/>
                        <a:gd name="connsiteY300-163050" fmla="*/ 2574702 h 2956475"/>
                        <a:gd name="connsiteX301-163051" fmla="*/ 2238921 w 6006665"/>
                        <a:gd name="connsiteY301-163052" fmla="*/ 2586064 h 2956475"/>
                        <a:gd name="connsiteX302-163053" fmla="*/ 2227559 w 6006665"/>
                        <a:gd name="connsiteY302-163054" fmla="*/ 2590609 h 2956475"/>
                        <a:gd name="connsiteX303-163055" fmla="*/ 2225178 w 6006665"/>
                        <a:gd name="connsiteY303-163056" fmla="*/ 2586799 h 2956475"/>
                        <a:gd name="connsiteX304-163057" fmla="*/ 2215652 w 6006665"/>
                        <a:gd name="connsiteY304-163058" fmla="*/ 2590609 h 2956475"/>
                        <a:gd name="connsiteX305-163059" fmla="*/ 2193596 w 6006665"/>
                        <a:gd name="connsiteY305-163060" fmla="*/ 2555320 h 2956475"/>
                        <a:gd name="connsiteX306-163061" fmla="*/ 2157112 w 6006665"/>
                        <a:gd name="connsiteY306-163062" fmla="*/ 2558795 h 2956475"/>
                        <a:gd name="connsiteX307-163063" fmla="*/ 2156291 w 6006665"/>
                        <a:gd name="connsiteY307-163064" fmla="*/ 2557739 h 2956475"/>
                        <a:gd name="connsiteX308-163065" fmla="*/ 2145205 w 6006665"/>
                        <a:gd name="connsiteY308-163066" fmla="*/ 2558795 h 2956475"/>
                        <a:gd name="connsiteX309-163067" fmla="*/ 2129298 w 6006665"/>
                        <a:gd name="connsiteY309-163068" fmla="*/ 2538343 h 2956475"/>
                        <a:gd name="connsiteX310-163069" fmla="*/ 2102029 w 6006665"/>
                        <a:gd name="connsiteY310-163070" fmla="*/ 2526980 h 2956475"/>
                        <a:gd name="connsiteX311-163071" fmla="*/ 2086121 w 6006665"/>
                        <a:gd name="connsiteY311-163072" fmla="*/ 2495166 h 2956475"/>
                        <a:gd name="connsiteX312-163073" fmla="*/ 2070005 w 6006665"/>
                        <a:gd name="connsiteY312-163074" fmla="*/ 2486212 h 2956475"/>
                        <a:gd name="connsiteX313-163075" fmla="*/ 2027582 w 6006665"/>
                        <a:gd name="connsiteY313-163076" fmla="*/ 2499711 h 2956475"/>
                        <a:gd name="connsiteX314-163077" fmla="*/ 2023845 w 6006665"/>
                        <a:gd name="connsiteY314-163078" fmla="*/ 2497111 h 2956475"/>
                        <a:gd name="connsiteX315-163079" fmla="*/ 2018675 w 6006665"/>
                        <a:gd name="connsiteY315-163080" fmla="*/ 2499711 h 2956475"/>
                        <a:gd name="connsiteX316-163081" fmla="*/ 1971363 w 6006665"/>
                        <a:gd name="connsiteY316-163082" fmla="*/ 2468885 h 2956475"/>
                        <a:gd name="connsiteX317-163083" fmla="*/ 1952591 w 6006665"/>
                        <a:gd name="connsiteY317-163084" fmla="*/ 2495166 h 2956475"/>
                        <a:gd name="connsiteX318-163085" fmla="*/ 1947518 w 6006665"/>
                        <a:gd name="connsiteY318-163086" fmla="*/ 2485599 h 2956475"/>
                        <a:gd name="connsiteX319-163087" fmla="*/ 1940684 w 6006665"/>
                        <a:gd name="connsiteY319-163088" fmla="*/ 2495166 h 2956475"/>
                        <a:gd name="connsiteX320-163089" fmla="*/ 1861147 w 6006665"/>
                        <a:gd name="connsiteY320-163090" fmla="*/ 2345183 h 2956475"/>
                        <a:gd name="connsiteX321-163091" fmla="*/ 1811153 w 6006665"/>
                        <a:gd name="connsiteY321-163092" fmla="*/ 2295189 h 2956475"/>
                        <a:gd name="connsiteX322-163093" fmla="*/ 1813950 w 6006665"/>
                        <a:gd name="connsiteY322-163094" fmla="*/ 2292043 h 2956475"/>
                        <a:gd name="connsiteX323-163095" fmla="*/ 672649 w 6006665"/>
                        <a:gd name="connsiteY323-163096" fmla="*/ 2940569 h 2956475"/>
                        <a:gd name="connsiteX324-163097" fmla="*/ 645222 w 6006665"/>
                        <a:gd name="connsiteY324-163098" fmla="*/ 2932732 h 2956475"/>
                        <a:gd name="connsiteX325-163099" fmla="*/ 625472 w 6006665"/>
                        <a:gd name="connsiteY325-163100" fmla="*/ 2936024 h 2956475"/>
                        <a:gd name="connsiteX326-163101" fmla="*/ 623771 w 6006665"/>
                        <a:gd name="connsiteY326-163102" fmla="*/ 2934323 h 2956475"/>
                        <a:gd name="connsiteX327-163103" fmla="*/ 613565 w 6006665"/>
                        <a:gd name="connsiteY327-163104" fmla="*/ 2936024 h 2956475"/>
                        <a:gd name="connsiteX328-163105" fmla="*/ 609020 w 6006665"/>
                        <a:gd name="connsiteY328-163106" fmla="*/ 2931479 h 2956475"/>
                        <a:gd name="connsiteX329-163107" fmla="*/ 559026 w 6006665"/>
                        <a:gd name="connsiteY329-163108" fmla="*/ 2904209 h 2956475"/>
                        <a:gd name="connsiteX330-163109" fmla="*/ 506760 w 6006665"/>
                        <a:gd name="connsiteY330-163110" fmla="*/ 2897392 h 2956475"/>
                        <a:gd name="connsiteX331-163111" fmla="*/ 483280 w 6006665"/>
                        <a:gd name="connsiteY331-163112" fmla="*/ 2890683 h 2956475"/>
                        <a:gd name="connsiteX332-163113" fmla="*/ 480035 w 6006665"/>
                        <a:gd name="connsiteY332-163114" fmla="*/ 2892847 h 2956475"/>
                        <a:gd name="connsiteX333-163115" fmla="*/ 475042 w 6006665"/>
                        <a:gd name="connsiteY333-163116" fmla="*/ 2888329 h 2956475"/>
                        <a:gd name="connsiteX334-163117" fmla="*/ 474945 w 6006665"/>
                        <a:gd name="connsiteY334-163118" fmla="*/ 2888302 h 2956475"/>
                        <a:gd name="connsiteX335-163119" fmla="*/ 468128 w 6006665"/>
                        <a:gd name="connsiteY335-163120" fmla="*/ 2892847 h 2956475"/>
                        <a:gd name="connsiteX336-163121" fmla="*/ 420406 w 6006665"/>
                        <a:gd name="connsiteY336-163122" fmla="*/ 2849670 h 2956475"/>
                        <a:gd name="connsiteX337-163123" fmla="*/ 381774 w 6006665"/>
                        <a:gd name="connsiteY337-163124" fmla="*/ 2833763 h 2956475"/>
                        <a:gd name="connsiteX338-163125" fmla="*/ 349960 w 6006665"/>
                        <a:gd name="connsiteY338-163126" fmla="*/ 2801948 h 2956475"/>
                        <a:gd name="connsiteX339-163127" fmla="*/ 377229 w 6006665"/>
                        <a:gd name="connsiteY339-163128" fmla="*/ 2795131 h 2956475"/>
                        <a:gd name="connsiteX340-163129" fmla="*/ 404499 w 6006665"/>
                        <a:gd name="connsiteY340-163130" fmla="*/ 2747409 h 2956475"/>
                        <a:gd name="connsiteX341-163131" fmla="*/ 388591 w 6006665"/>
                        <a:gd name="connsiteY341-163132" fmla="*/ 2731502 h 2956475"/>
                        <a:gd name="connsiteX342-163133" fmla="*/ 440858 w 6006665"/>
                        <a:gd name="connsiteY342-163134" fmla="*/ 2704232 h 2956475"/>
                        <a:gd name="connsiteX343-163135" fmla="*/ 440858 w 6006665"/>
                        <a:gd name="connsiteY343-163136" fmla="*/ 2701176 h 2956475"/>
                        <a:gd name="connsiteX344-163137" fmla="*/ 416406 w 6006665"/>
                        <a:gd name="connsiteY344-163138" fmla="*/ 2704232 h 2956475"/>
                        <a:gd name="connsiteX345-163139" fmla="*/ 416406 w 6006665"/>
                        <a:gd name="connsiteY345-163140" fmla="*/ 2702744 h 2956475"/>
                        <a:gd name="connsiteX346-163141" fmla="*/ 404499 w 6006665"/>
                        <a:gd name="connsiteY346-163142" fmla="*/ 2704232 h 2956475"/>
                        <a:gd name="connsiteX347-163143" fmla="*/ 404499 w 6006665"/>
                        <a:gd name="connsiteY347-163144" fmla="*/ 2683780 h 2956475"/>
                        <a:gd name="connsiteX348-163145" fmla="*/ 424951 w 6006665"/>
                        <a:gd name="connsiteY348-163146" fmla="*/ 2667873 h 2956475"/>
                        <a:gd name="connsiteX349-163147" fmla="*/ 463583 w 6006665"/>
                        <a:gd name="connsiteY349-163148" fmla="*/ 2661056 h 2956475"/>
                        <a:gd name="connsiteX350-163149" fmla="*/ 468128 w 6006665"/>
                        <a:gd name="connsiteY350-163150" fmla="*/ 2645148 h 2956475"/>
                        <a:gd name="connsiteX351-163151" fmla="*/ 456765 w 6006665"/>
                        <a:gd name="connsiteY351-163152" fmla="*/ 2613334 h 2956475"/>
                        <a:gd name="connsiteX352-163153" fmla="*/ 474945 w 6006665"/>
                        <a:gd name="connsiteY352-163154" fmla="*/ 2586064 h 2956475"/>
                        <a:gd name="connsiteX353-163155" fmla="*/ 474945 w 6006665"/>
                        <a:gd name="connsiteY353-163156" fmla="*/ 2565612 h 2956475"/>
                        <a:gd name="connsiteX354-163157" fmla="*/ 420406 w 6006665"/>
                        <a:gd name="connsiteY354-163158" fmla="*/ 2547432 h 2956475"/>
                        <a:gd name="connsiteX355-163159" fmla="*/ 409588 w 6006665"/>
                        <a:gd name="connsiteY355-163160" fmla="*/ 2547432 h 2956475"/>
                        <a:gd name="connsiteX356-163161" fmla="*/ 397681 w 6006665"/>
                        <a:gd name="connsiteY356-163162" fmla="*/ 2547432 h 2956475"/>
                        <a:gd name="connsiteX357-163163" fmla="*/ 379485 w 6006665"/>
                        <a:gd name="connsiteY357-163164" fmla="*/ 2525193 h 2956475"/>
                        <a:gd name="connsiteX358-163165" fmla="*/ 357322 w 6006665"/>
                        <a:gd name="connsiteY358-163166" fmla="*/ 2531525 h 2956475"/>
                        <a:gd name="connsiteX359-163167" fmla="*/ 352842 w 6006665"/>
                        <a:gd name="connsiteY359-163168" fmla="*/ 2529403 h 2956475"/>
                        <a:gd name="connsiteX360-163169" fmla="*/ 345415 w 6006665"/>
                        <a:gd name="connsiteY360-163170" fmla="*/ 2531525 h 2956475"/>
                        <a:gd name="connsiteX361-163171" fmla="*/ 302238 w 6006665"/>
                        <a:gd name="connsiteY361-163172" fmla="*/ 2511073 h 2956475"/>
                        <a:gd name="connsiteX362-163173" fmla="*/ 302238 w 6006665"/>
                        <a:gd name="connsiteY362-163174" fmla="*/ 2499711 h 2956475"/>
                        <a:gd name="connsiteX363-163175" fmla="*/ 286331 w 6006665"/>
                        <a:gd name="connsiteY363-163176" fmla="*/ 2472441 h 2956475"/>
                        <a:gd name="connsiteX364-163177" fmla="*/ 270968 w 6006665"/>
                        <a:gd name="connsiteY364-163178" fmla="*/ 2472441 h 2956475"/>
                        <a:gd name="connsiteX365-163179" fmla="*/ 259061 w 6006665"/>
                        <a:gd name="connsiteY365-163180" fmla="*/ 2472441 h 2956475"/>
                        <a:gd name="connsiteX366-163181" fmla="*/ 254516 w 6006665"/>
                        <a:gd name="connsiteY366-163182" fmla="*/ 2456534 h 2956475"/>
                        <a:gd name="connsiteX367-163183" fmla="*/ 263606 w 6006665"/>
                        <a:gd name="connsiteY367-163184" fmla="*/ 2440627 h 2956475"/>
                        <a:gd name="connsiteX368-163185" fmla="*/ 243991 w 6006665"/>
                        <a:gd name="connsiteY368-163186" fmla="*/ 2410114 h 2956475"/>
                        <a:gd name="connsiteX369-163187" fmla="*/ 216429 w 6006665"/>
                        <a:gd name="connsiteY369-163188" fmla="*/ 2413357 h 2956475"/>
                        <a:gd name="connsiteX370-163189" fmla="*/ 212956 w 6006665"/>
                        <a:gd name="connsiteY370-163190" fmla="*/ 2412365 h 2956475"/>
                        <a:gd name="connsiteX371-163191" fmla="*/ 204522 w 6006665"/>
                        <a:gd name="connsiteY371-163192" fmla="*/ 2413357 h 2956475"/>
                        <a:gd name="connsiteX372-163193" fmla="*/ 199623 w 6006665"/>
                        <a:gd name="connsiteY372-163194" fmla="*/ 2411957 h 2956475"/>
                        <a:gd name="connsiteX373-163195" fmla="*/ 195977 w 6006665"/>
                        <a:gd name="connsiteY373-163196" fmla="*/ 2424719 h 2956475"/>
                        <a:gd name="connsiteX374-163197" fmla="*/ 184968 w 6006665"/>
                        <a:gd name="connsiteY374-163198" fmla="*/ 2421574 h 2956475"/>
                        <a:gd name="connsiteX375-163199" fmla="*/ 184070 w 6006665"/>
                        <a:gd name="connsiteY375-163200" fmla="*/ 2424719 h 2956475"/>
                        <a:gd name="connsiteX376-163201" fmla="*/ 168163 w 6006665"/>
                        <a:gd name="connsiteY376-163202" fmla="*/ 2420184 h 2956475"/>
                        <a:gd name="connsiteX377-163203" fmla="*/ 156800 w 6006665"/>
                        <a:gd name="connsiteY377-163204" fmla="*/ 2381542 h 2956475"/>
                        <a:gd name="connsiteX378-163205" fmla="*/ 152255 w 6006665"/>
                        <a:gd name="connsiteY378-163206" fmla="*/ 2365635 h 2956475"/>
                        <a:gd name="connsiteX379-163207" fmla="*/ 156800 w 6006665"/>
                        <a:gd name="connsiteY379-163208" fmla="*/ 2361090 h 2956475"/>
                        <a:gd name="connsiteX380-163209" fmla="*/ 168707 w 6006665"/>
                        <a:gd name="connsiteY380-163210" fmla="*/ 2361090 h 2956475"/>
                        <a:gd name="connsiteX381-163211" fmla="*/ 188615 w 6006665"/>
                        <a:gd name="connsiteY381-163212" fmla="*/ 2361090 h 2956475"/>
                        <a:gd name="connsiteX382-163213" fmla="*/ 199977 w 6006665"/>
                        <a:gd name="connsiteY382-163214" fmla="*/ 2349728 h 2956475"/>
                        <a:gd name="connsiteX383-163215" fmla="*/ 188615 w 6006665"/>
                        <a:gd name="connsiteY383-163216" fmla="*/ 2327003 h 2956475"/>
                        <a:gd name="connsiteX384-163217" fmla="*/ 168163 w 6006665"/>
                        <a:gd name="connsiteY384-163218" fmla="*/ 2317914 h 2956475"/>
                        <a:gd name="connsiteX385-163219" fmla="*/ 168163 w 6006665"/>
                        <a:gd name="connsiteY385-163220" fmla="*/ 2311096 h 2956475"/>
                        <a:gd name="connsiteX386-163221" fmla="*/ 152255 w 6006665"/>
                        <a:gd name="connsiteY386-163222" fmla="*/ 2295189 h 2956475"/>
                        <a:gd name="connsiteX387-163223" fmla="*/ 129531 w 6006665"/>
                        <a:gd name="connsiteY387-163224" fmla="*/ 2258829 h 2956475"/>
                        <a:gd name="connsiteX388-163225" fmla="*/ 140893 w 6006665"/>
                        <a:gd name="connsiteY388-163226" fmla="*/ 2236105 h 2956475"/>
                        <a:gd name="connsiteX389-163227" fmla="*/ 136348 w 6006665"/>
                        <a:gd name="connsiteY389-163228" fmla="*/ 2208835 h 2956475"/>
                        <a:gd name="connsiteX390-163229" fmla="*/ 103789 w 6006665"/>
                        <a:gd name="connsiteY390-163230" fmla="*/ 2195428 h 2956475"/>
                        <a:gd name="connsiteX391-163231" fmla="*/ 93716 w 6006665"/>
                        <a:gd name="connsiteY391-163232" fmla="*/ 2199745 h 2956475"/>
                        <a:gd name="connsiteX392-163233" fmla="*/ 91868 w 6006665"/>
                        <a:gd name="connsiteY392-163234" fmla="*/ 2195434 h 2956475"/>
                        <a:gd name="connsiteX393-163235" fmla="*/ 81809 w 6006665"/>
                        <a:gd name="connsiteY393-163236" fmla="*/ 2199745 h 2956475"/>
                        <a:gd name="connsiteX394-163237" fmla="*/ 74992 w 6006665"/>
                        <a:gd name="connsiteY394-163238" fmla="*/ 2183838 h 2956475"/>
                        <a:gd name="connsiteX395-163239" fmla="*/ 34087 w 6006665"/>
                        <a:gd name="connsiteY395-163240" fmla="*/ 2172476 h 2956475"/>
                        <a:gd name="connsiteX396-163241" fmla="*/ 22725 w 6006665"/>
                        <a:gd name="connsiteY396-163242" fmla="*/ 2129299 h 2956475"/>
                        <a:gd name="connsiteX397-163243" fmla="*/ 22725 w 6006665"/>
                        <a:gd name="connsiteY397-163244" fmla="*/ 2097484 h 2956475"/>
                        <a:gd name="connsiteX398-163245" fmla="*/ 0 w 6006665"/>
                        <a:gd name="connsiteY398-163246" fmla="*/ 2081577 h 2956475"/>
                        <a:gd name="connsiteX399-163247" fmla="*/ 15907 w 6006665"/>
                        <a:gd name="connsiteY399-163248" fmla="*/ 2058853 h 2956475"/>
                        <a:gd name="connsiteX400-163249" fmla="*/ 6818 w 6006665"/>
                        <a:gd name="connsiteY400-163250" fmla="*/ 1995224 h 2956475"/>
                        <a:gd name="connsiteX401-163251" fmla="*/ 34087 w 6006665"/>
                        <a:gd name="connsiteY401-163252" fmla="*/ 1952047 h 2956475"/>
                        <a:gd name="connsiteX402-163253" fmla="*/ 27270 w 6006665"/>
                        <a:gd name="connsiteY402-163254" fmla="*/ 1940685 h 2956475"/>
                        <a:gd name="connsiteX403-163255" fmla="*/ 70447 w 6006665"/>
                        <a:gd name="connsiteY403-163256" fmla="*/ 1902053 h 2956475"/>
                        <a:gd name="connsiteX404-163257" fmla="*/ 27270 w 6006665"/>
                        <a:gd name="connsiteY404-163258" fmla="*/ 1865693 h 2956475"/>
                        <a:gd name="connsiteX405-163259" fmla="*/ 109078 w 6006665"/>
                        <a:gd name="connsiteY405-163260" fmla="*/ 1767977 h 2956475"/>
                        <a:gd name="connsiteX406-163261" fmla="*/ 145438 w 6006665"/>
                        <a:gd name="connsiteY406-163262" fmla="*/ 1724800 h 2956475"/>
                        <a:gd name="connsiteX407-163263" fmla="*/ 156800 w 6006665"/>
                        <a:gd name="connsiteY407-163264" fmla="*/ 1681624 h 2956475"/>
                        <a:gd name="connsiteX408-163265" fmla="*/ 102261 w 6006665"/>
                        <a:gd name="connsiteY408-163266" fmla="*/ 1629357 h 2956475"/>
                        <a:gd name="connsiteX409-163267" fmla="*/ 118168 w 6006665"/>
                        <a:gd name="connsiteY409-163268" fmla="*/ 1574818 h 2956475"/>
                        <a:gd name="connsiteX410-163269" fmla="*/ 86354 w 6006665"/>
                        <a:gd name="connsiteY410-163270" fmla="*/ 1511189 h 2956475"/>
                        <a:gd name="connsiteX411-163271" fmla="*/ 298238 w 6006665"/>
                        <a:gd name="connsiteY411-163272" fmla="*/ 1554366 h 2956475"/>
                        <a:gd name="connsiteX412-163273" fmla="*/ 345959 w 6006665"/>
                        <a:gd name="connsiteY412-163274" fmla="*/ 1586180 h 2956475"/>
                        <a:gd name="connsiteX413-163275" fmla="*/ 362087 w 6006665"/>
                        <a:gd name="connsiteY413-163276" fmla="*/ 1595588 h 2956475"/>
                        <a:gd name="connsiteX414-163277" fmla="*/ 365867 w 6006665"/>
                        <a:gd name="connsiteY414-163278" fmla="*/ 1563455 h 2956475"/>
                        <a:gd name="connsiteX415-163279" fmla="*/ 345415 w 6006665"/>
                        <a:gd name="connsiteY415-163280" fmla="*/ 1527096 h 2956475"/>
                        <a:gd name="connsiteX416-163281" fmla="*/ 365867 w 6006665"/>
                        <a:gd name="connsiteY416-163282" fmla="*/ 1495281 h 2956475"/>
                        <a:gd name="connsiteX417-163283" fmla="*/ 374560 w 6006665"/>
                        <a:gd name="connsiteY417-163284" fmla="*/ 1500280 h 2956475"/>
                        <a:gd name="connsiteX418-163285" fmla="*/ 377774 w 6006665"/>
                        <a:gd name="connsiteY418-163286" fmla="*/ 1495281 h 2956475"/>
                        <a:gd name="connsiteX419-163287" fmla="*/ 461933 w 6006665"/>
                        <a:gd name="connsiteY419-163288" fmla="*/ 1543673 h 2956475"/>
                        <a:gd name="connsiteX420-163289" fmla="*/ 484035 w 6006665"/>
                        <a:gd name="connsiteY420-163290" fmla="*/ 1527096 h 2956475"/>
                        <a:gd name="connsiteX421-163291" fmla="*/ 463583 w 6006665"/>
                        <a:gd name="connsiteY421-163292" fmla="*/ 1461194 h 2956475"/>
                        <a:gd name="connsiteX422-163293" fmla="*/ 1677078 w 6006665"/>
                        <a:gd name="connsiteY422-163294" fmla="*/ 1370296 h 2956475"/>
                        <a:gd name="connsiteX423-163295" fmla="*/ 1720255 w 6006665"/>
                        <a:gd name="connsiteY423-163296" fmla="*/ 1349844 h 2956475"/>
                        <a:gd name="connsiteX424-163297" fmla="*/ 1731617 w 6006665"/>
                        <a:gd name="connsiteY424-163298" fmla="*/ 1299850 h 2956475"/>
                        <a:gd name="connsiteX425-163299" fmla="*/ 1758887 w 6006665"/>
                        <a:gd name="connsiteY425-163300" fmla="*/ 1256673 h 2956475"/>
                        <a:gd name="connsiteX426-163301" fmla="*/ 1736162 w 6006665"/>
                        <a:gd name="connsiteY426-163302" fmla="*/ 1197589 h 2956475"/>
                        <a:gd name="connsiteX427-163303" fmla="*/ 1758887 w 6006665"/>
                        <a:gd name="connsiteY427-163304" fmla="*/ 1133960 h 2956475"/>
                        <a:gd name="connsiteX428-163305" fmla="*/ 1704347 w 6006665"/>
                        <a:gd name="connsiteY428-163306" fmla="*/ 1070331 h 2956475"/>
                        <a:gd name="connsiteX429-163307" fmla="*/ 1736162 w 6006665"/>
                        <a:gd name="connsiteY429-163308" fmla="*/ 961252 h 2956475"/>
                        <a:gd name="connsiteX430-163309" fmla="*/ 1688440 w 6006665"/>
                        <a:gd name="connsiteY430-163310" fmla="*/ 865809 h 2956475"/>
                        <a:gd name="connsiteX431-163311" fmla="*/ 1752069 w 6006665"/>
                        <a:gd name="connsiteY431-163312" fmla="*/ 788545 h 2956475"/>
                        <a:gd name="connsiteX432-163313" fmla="*/ 1747524 w 6006665"/>
                        <a:gd name="connsiteY432-163314" fmla="*/ 704464 h 2956475"/>
                        <a:gd name="connsiteX433-163315" fmla="*/ 1763431 w 6006665"/>
                        <a:gd name="connsiteY433-163316" fmla="*/ 697647 h 2956475"/>
                        <a:gd name="connsiteX434-163317" fmla="*/ 1764877 w 6006665"/>
                        <a:gd name="connsiteY434-163318" fmla="*/ 702130 h 2956475"/>
                        <a:gd name="connsiteX435-163319" fmla="*/ 1775339 w 6006665"/>
                        <a:gd name="connsiteY435-163320" fmla="*/ 697647 h 2956475"/>
                        <a:gd name="connsiteX436-163321" fmla="*/ 1798063 w 6006665"/>
                        <a:gd name="connsiteY436-163322" fmla="*/ 768093 h 2956475"/>
                        <a:gd name="connsiteX437-163323" fmla="*/ 1791454 w 6006665"/>
                        <a:gd name="connsiteY437-163324" fmla="*/ 815304 h 2956475"/>
                        <a:gd name="connsiteX438-163325" fmla="*/ 1854330 w 6006665"/>
                        <a:gd name="connsiteY438-163326" fmla="*/ 772638 h 2956475"/>
                        <a:gd name="connsiteX439-163327" fmla="*/ 1931594 w 6006665"/>
                        <a:gd name="connsiteY439-163328" fmla="*/ 763548 h 2956475"/>
                        <a:gd name="connsiteX440-163329" fmla="*/ 1932772 w 6006665"/>
                        <a:gd name="connsiteY440-163330" fmla="*/ 764810 h 2956475"/>
                        <a:gd name="connsiteX441-163331" fmla="*/ 1943501 w 6006665"/>
                        <a:gd name="connsiteY441-163332" fmla="*/ 763548 h 2956475"/>
                        <a:gd name="connsiteX442-163333" fmla="*/ 1988608 w 6006665"/>
                        <a:gd name="connsiteY442-163334" fmla="*/ 811877 h 2956475"/>
                        <a:gd name="connsiteX443-163335" fmla="*/ 1963408 w 6006665"/>
                        <a:gd name="connsiteY443-163336" fmla="*/ 736278 h 2956475"/>
                        <a:gd name="connsiteX444-163337" fmla="*/ 1963408 w 6006665"/>
                        <a:gd name="connsiteY444-163338" fmla="*/ 595386 h 2956475"/>
                        <a:gd name="connsiteX445-163339" fmla="*/ 2027037 w 6006665"/>
                        <a:gd name="connsiteY445-163340" fmla="*/ 574934 h 2956475"/>
                        <a:gd name="connsiteX446-163341" fmla="*/ 2037269 w 6006665"/>
                        <a:gd name="connsiteY446-163342" fmla="*/ 575472 h 2956475"/>
                        <a:gd name="connsiteX447-163343" fmla="*/ 2038944 w 6006665"/>
                        <a:gd name="connsiteY447-163344" fmla="*/ 574934 h 2956475"/>
                        <a:gd name="connsiteX448-163345" fmla="*/ 2115414 w 6006665"/>
                        <a:gd name="connsiteY448-163346" fmla="*/ 578958 h 2956475"/>
                        <a:gd name="connsiteX449-163347" fmla="*/ 2192927 w 6006665"/>
                        <a:gd name="connsiteY449-163348" fmla="*/ 559026 h 2956475"/>
                        <a:gd name="connsiteX450-163349" fmla="*/ 2167930 w 6006665"/>
                        <a:gd name="connsiteY450-163350" fmla="*/ 493125 h 2956475"/>
                        <a:gd name="connsiteX451-163351" fmla="*/ 2204289 w 6006665"/>
                        <a:gd name="connsiteY451-163352" fmla="*/ 402226 h 2956475"/>
                        <a:gd name="connsiteX452-163353" fmla="*/ 2247466 w 6006665"/>
                        <a:gd name="connsiteY452-163354" fmla="*/ 397681 h 2956475"/>
                        <a:gd name="connsiteX453-163355" fmla="*/ 2317913 w 6006665"/>
                        <a:gd name="connsiteY453-163356" fmla="*/ 322690 h 2956475"/>
                        <a:gd name="connsiteX454-163357" fmla="*/ 2420183 w 6006665"/>
                        <a:gd name="connsiteY454-163358" fmla="*/ 304510 h 2956475"/>
                        <a:gd name="connsiteX455-163359" fmla="*/ 2429263 w 6006665"/>
                        <a:gd name="connsiteY455-163360" fmla="*/ 263606 h 2956475"/>
                        <a:gd name="connsiteX456-163361" fmla="*/ 2526979 w 6006665"/>
                        <a:gd name="connsiteY456-163362" fmla="*/ 252244 h 2956475"/>
                        <a:gd name="connsiteX457-163363" fmla="*/ 2528058 w 6006665"/>
                        <a:gd name="connsiteY457-163364" fmla="*/ 253503 h 2956475"/>
                        <a:gd name="connsiteX458-163365" fmla="*/ 2538886 w 6006665"/>
                        <a:gd name="connsiteY458-163366" fmla="*/ 252244 h 2956475"/>
                        <a:gd name="connsiteX459-163367" fmla="*/ 2560820 w 6006665"/>
                        <a:gd name="connsiteY459-163368" fmla="*/ 277833 h 2956475"/>
                        <a:gd name="connsiteX460-163369" fmla="*/ 2640602 w 6006665"/>
                        <a:gd name="connsiteY460-163370" fmla="*/ 202249 h 2956475"/>
                        <a:gd name="connsiteX461-163371" fmla="*/ 2652509 w 6006665"/>
                        <a:gd name="connsiteY461-163372" fmla="*/ 202249 h 2956475"/>
                        <a:gd name="connsiteX462-163373" fmla="*/ 2704231 w 6006665"/>
                        <a:gd name="connsiteY462-163374" fmla="*/ 202249 h 2956475"/>
                        <a:gd name="connsiteX463-163375" fmla="*/ 2715593 w 6006665"/>
                        <a:gd name="connsiteY463-163376" fmla="*/ 134075 h 2956475"/>
                        <a:gd name="connsiteX464-163377" fmla="*/ 2751953 w 6006665"/>
                        <a:gd name="connsiteY464-163378" fmla="*/ 68174 h 2956475"/>
                        <a:gd name="connsiteX465-163379" fmla="*/ 2838307 w 6006665"/>
                        <a:gd name="connsiteY465-163380" fmla="*/ 0 h 2956475"/>
                        <a:gd name="connsiteX0-163381" fmla="*/ 1791129 w 6006665"/>
                        <a:gd name="connsiteY0-163382" fmla="*/ 817622 h 2956475"/>
                        <a:gd name="connsiteX1-163383" fmla="*/ 1782156 w 6006665"/>
                        <a:gd name="connsiteY1-163384" fmla="*/ 881716 h 2956475"/>
                        <a:gd name="connsiteX2-163385" fmla="*/ 1809554 w 6006665"/>
                        <a:gd name="connsiteY2-163386" fmla="*/ 895415 h 2956475"/>
                        <a:gd name="connsiteX3-163387" fmla="*/ 1791129 w 6006665"/>
                        <a:gd name="connsiteY3-163388" fmla="*/ 817622 h 2956475"/>
                        <a:gd name="connsiteX4-163389" fmla="*/ 2838307 w 6006665"/>
                        <a:gd name="connsiteY4-163390" fmla="*/ 0 h 2956475"/>
                        <a:gd name="connsiteX5-163391" fmla="*/ 2844246 w 6006665"/>
                        <a:gd name="connsiteY5-163392" fmla="*/ 4711 h 2956475"/>
                        <a:gd name="connsiteX6-163393" fmla="*/ 2850213 w 6006665"/>
                        <a:gd name="connsiteY6-163394" fmla="*/ 0 h 2956475"/>
                        <a:gd name="connsiteX7-163395" fmla="*/ 2916115 w 6006665"/>
                        <a:gd name="connsiteY7-163396" fmla="*/ 52267 h 2956475"/>
                        <a:gd name="connsiteX8-163397" fmla="*/ 2861576 w 6006665"/>
                        <a:gd name="connsiteY8-163398" fmla="*/ 90899 h 2956475"/>
                        <a:gd name="connsiteX9-163399" fmla="*/ 2947929 w 6006665"/>
                        <a:gd name="connsiteY9-163400" fmla="*/ 118168 h 2956475"/>
                        <a:gd name="connsiteX10-163401" fmla="*/ 2957621 w 6006665"/>
                        <a:gd name="connsiteY10-163402" fmla="*/ 186006 h 2956475"/>
                        <a:gd name="connsiteX11-163403" fmla="*/ 2979199 w 6006665"/>
                        <a:gd name="connsiteY11-163404" fmla="*/ 161345 h 2956475"/>
                        <a:gd name="connsiteX12-163405" fmla="*/ 2991106 w 6006665"/>
                        <a:gd name="connsiteY12-163406" fmla="*/ 161345 h 2956475"/>
                        <a:gd name="connsiteX13-163407" fmla="*/ 3086005 w 6006665"/>
                        <a:gd name="connsiteY13-163408" fmla="*/ 161345 h 2956475"/>
                        <a:gd name="connsiteX14-163409" fmla="*/ 3097912 w 6006665"/>
                        <a:gd name="connsiteY14-163410" fmla="*/ 161345 h 2956475"/>
                        <a:gd name="connsiteX15-163411" fmla="*/ 3179721 w 6006665"/>
                        <a:gd name="connsiteY15-163412" fmla="*/ 236336 h 2956475"/>
                        <a:gd name="connsiteX16-163413" fmla="*/ 3211535 w 6006665"/>
                        <a:gd name="connsiteY16-163414" fmla="*/ 295420 h 2956475"/>
                        <a:gd name="connsiteX17-163415" fmla="*/ 3200173 w 6006665"/>
                        <a:gd name="connsiteY17-163416" fmla="*/ 370412 h 2956475"/>
                        <a:gd name="connsiteX18-163417" fmla="*/ 3161541 w 6006665"/>
                        <a:gd name="connsiteY18-163418" fmla="*/ 413589 h 2956475"/>
                        <a:gd name="connsiteX19-163419" fmla="*/ 3066097 w 6006665"/>
                        <a:gd name="connsiteY19-163420" fmla="*/ 488580 h 2956475"/>
                        <a:gd name="connsiteX20-163421" fmla="*/ 3034283 w 6006665"/>
                        <a:gd name="connsiteY20-163422" fmla="*/ 531757 h 2956475"/>
                        <a:gd name="connsiteX21-163423" fmla="*/ 3082005 w 6006665"/>
                        <a:gd name="connsiteY21-163424" fmla="*/ 547664 h 2956475"/>
                        <a:gd name="connsiteX22-163425" fmla="*/ 3129459 w 6006665"/>
                        <a:gd name="connsiteY22-163426" fmla="*/ 575345 h 2956475"/>
                        <a:gd name="connsiteX23-163427" fmla="*/ 3156451 w 6006665"/>
                        <a:gd name="connsiteY23-163428" fmla="*/ 552209 h 2956475"/>
                        <a:gd name="connsiteX24-163429" fmla="*/ 3158460 w 6006665"/>
                        <a:gd name="connsiteY24-163430" fmla="*/ 560693 h 2956475"/>
                        <a:gd name="connsiteX25-163431" fmla="*/ 3168359 w 6006665"/>
                        <a:gd name="connsiteY25-163432" fmla="*/ 552209 h 2956475"/>
                        <a:gd name="connsiteX26-163433" fmla="*/ 3184984 w 6006665"/>
                        <a:gd name="connsiteY26-163434" fmla="*/ 622402 h 2956475"/>
                        <a:gd name="connsiteX27-163435" fmla="*/ 3192811 w 6006665"/>
                        <a:gd name="connsiteY27-163436" fmla="*/ 606748 h 2956475"/>
                        <a:gd name="connsiteX28-163437" fmla="*/ 3251895 w 6006665"/>
                        <a:gd name="connsiteY28-163438" fmla="*/ 586296 h 2956475"/>
                        <a:gd name="connsiteX29-163439" fmla="*/ 3259833 w 6006665"/>
                        <a:gd name="connsiteY29-163440" fmla="*/ 587670 h 2956475"/>
                        <a:gd name="connsiteX30-163441" fmla="*/ 3263802 w 6006665"/>
                        <a:gd name="connsiteY30-163442" fmla="*/ 586296 h 2956475"/>
                        <a:gd name="connsiteX31-163443" fmla="*/ 3381970 w 6006665"/>
                        <a:gd name="connsiteY31-163444" fmla="*/ 606748 h 2956475"/>
                        <a:gd name="connsiteX32-163445" fmla="*/ 3388787 w 6006665"/>
                        <a:gd name="connsiteY32-163446" fmla="*/ 665832 h 2956475"/>
                        <a:gd name="connsiteX33-163447" fmla="*/ 3531529 w 6006665"/>
                        <a:gd name="connsiteY33-163448" fmla="*/ 686823 h 2956475"/>
                        <a:gd name="connsiteX34-163449" fmla="*/ 3538225 w 6006665"/>
                        <a:gd name="connsiteY34-163450" fmla="*/ 590841 h 2956475"/>
                        <a:gd name="connsiteX35-163451" fmla="*/ 3549910 w 6006665"/>
                        <a:gd name="connsiteY35-163452" fmla="*/ 594028 h 2956475"/>
                        <a:gd name="connsiteX36-163453" fmla="*/ 3550132 w 6006665"/>
                        <a:gd name="connsiteY36-163454" fmla="*/ 590841 h 2956475"/>
                        <a:gd name="connsiteX37-163455" fmla="*/ 3625123 w 6006665"/>
                        <a:gd name="connsiteY37-163456" fmla="*/ 611293 h 2956475"/>
                        <a:gd name="connsiteX38-163457" fmla="*/ 3672301 w 6006665"/>
                        <a:gd name="connsiteY38-163458" fmla="*/ 611293 h 2956475"/>
                        <a:gd name="connsiteX39-163459" fmla="*/ 3684207 w 6006665"/>
                        <a:gd name="connsiteY39-163460" fmla="*/ 611293 h 2956475"/>
                        <a:gd name="connsiteX40-163461" fmla="*/ 3743291 w 6006665"/>
                        <a:gd name="connsiteY40-163462" fmla="*/ 677194 h 2956475"/>
                        <a:gd name="connsiteX41-163463" fmla="*/ 3759199 w 6006665"/>
                        <a:gd name="connsiteY41-163464" fmla="*/ 756731 h 2956475"/>
                        <a:gd name="connsiteX42-163465" fmla="*/ 3738747 w 6006665"/>
                        <a:gd name="connsiteY42-163466" fmla="*/ 806725 h 2956475"/>
                        <a:gd name="connsiteX43-163467" fmla="*/ 3786469 w 6006665"/>
                        <a:gd name="connsiteY43-163468" fmla="*/ 897623 h 2956475"/>
                        <a:gd name="connsiteX44-163469" fmla="*/ 3835603 w 6006665"/>
                        <a:gd name="connsiteY44-163470" fmla="*/ 933529 h 2956475"/>
                        <a:gd name="connsiteX45-163471" fmla="*/ 3865460 w 6006665"/>
                        <a:gd name="connsiteY45-163472" fmla="*/ 822632 h 2956475"/>
                        <a:gd name="connsiteX46-163473" fmla="*/ 3875077 w 6006665"/>
                        <a:gd name="connsiteY46-163474" fmla="*/ 831139 h 2956475"/>
                        <a:gd name="connsiteX47-163475" fmla="*/ 3877367 w 6006665"/>
                        <a:gd name="connsiteY47-163476" fmla="*/ 822632 h 2956475"/>
                        <a:gd name="connsiteX48-163477" fmla="*/ 3932151 w 6006665"/>
                        <a:gd name="connsiteY48-163478" fmla="*/ 871095 h 2956475"/>
                        <a:gd name="connsiteX49-163479" fmla="*/ 3988173 w 6006665"/>
                        <a:gd name="connsiteY49-163480" fmla="*/ 843084 h 2956475"/>
                        <a:gd name="connsiteX50-163481" fmla="*/ 3993852 w 6006665"/>
                        <a:gd name="connsiteY50-163482" fmla="*/ 846199 h 2956475"/>
                        <a:gd name="connsiteX51-163483" fmla="*/ 4000080 w 6006665"/>
                        <a:gd name="connsiteY51-163484" fmla="*/ 843084 h 2956475"/>
                        <a:gd name="connsiteX52-163485" fmla="*/ 4062426 w 6006665"/>
                        <a:gd name="connsiteY52-163486" fmla="*/ 877274 h 2956475"/>
                        <a:gd name="connsiteX53-163487" fmla="*/ 4085889 w 6006665"/>
                        <a:gd name="connsiteY53-163488" fmla="*/ 849902 h 2956475"/>
                        <a:gd name="connsiteX54-163489" fmla="*/ 4095563 w 6006665"/>
                        <a:gd name="connsiteY54-163490" fmla="*/ 852506 h 2956475"/>
                        <a:gd name="connsiteX55-163491" fmla="*/ 4097796 w 6006665"/>
                        <a:gd name="connsiteY55-163492" fmla="*/ 849902 h 2956475"/>
                        <a:gd name="connsiteX56-163493" fmla="*/ 4144150 w 6006665"/>
                        <a:gd name="connsiteY56-163494" fmla="*/ 862382 h 2956475"/>
                        <a:gd name="connsiteX57-163495" fmla="*/ 4117703 w 6006665"/>
                        <a:gd name="connsiteY57-163496" fmla="*/ 752186 h 2956475"/>
                        <a:gd name="connsiteX58-163497" fmla="*/ 4165425 w 6006665"/>
                        <a:gd name="connsiteY58-163498" fmla="*/ 697647 h 2956475"/>
                        <a:gd name="connsiteX59-163499" fmla="*/ 4175231 w 6006665"/>
                        <a:gd name="connsiteY59-163500" fmla="*/ 700048 h 2956475"/>
                        <a:gd name="connsiteX60-163501" fmla="*/ 4177332 w 6006665"/>
                        <a:gd name="connsiteY60-163502" fmla="*/ 697647 h 2956475"/>
                        <a:gd name="connsiteX61-163503" fmla="*/ 4511384 w 6006665"/>
                        <a:gd name="connsiteY61-163504" fmla="*/ 779455 h 2956475"/>
                        <a:gd name="connsiteX62-163505" fmla="*/ 4543199 w 6006665"/>
                        <a:gd name="connsiteY62-163506" fmla="*/ 849902 h 2956475"/>
                        <a:gd name="connsiteX63-163507" fmla="*/ 4639242 w 6006665"/>
                        <a:gd name="connsiteY63-163508" fmla="*/ 932544 h 2956475"/>
                        <a:gd name="connsiteX64-163509" fmla="*/ 4774445 w 6006665"/>
                        <a:gd name="connsiteY64-163510" fmla="*/ 913531 h 2956475"/>
                        <a:gd name="connsiteX65-163511" fmla="*/ 4778496 w 6006665"/>
                        <a:gd name="connsiteY65-163512" fmla="*/ 914635 h 2956475"/>
                        <a:gd name="connsiteX66-163513" fmla="*/ 4786352 w 6006665"/>
                        <a:gd name="connsiteY66-163514" fmla="*/ 913531 h 2956475"/>
                        <a:gd name="connsiteX67-163515" fmla="*/ 4861343 w 6006665"/>
                        <a:gd name="connsiteY67-163516" fmla="*/ 933983 h 2956475"/>
                        <a:gd name="connsiteX68-163517" fmla="*/ 4893158 w 6006665"/>
                        <a:gd name="connsiteY68-163518" fmla="*/ 977160 h 2956475"/>
                        <a:gd name="connsiteX69-163519" fmla="*/ 4888613 w 6006665"/>
                        <a:gd name="connsiteY69-163520" fmla="*/ 1058968 h 2956475"/>
                        <a:gd name="connsiteX70-163521" fmla="*/ 4927677 w 6006665"/>
                        <a:gd name="connsiteY70-163522" fmla="*/ 1083640 h 2956475"/>
                        <a:gd name="connsiteX71-163523" fmla="*/ 4967605 w 6006665"/>
                        <a:gd name="connsiteY71-163524" fmla="*/ 1070331 h 2956475"/>
                        <a:gd name="connsiteX72-163525" fmla="*/ 5038051 w 6006665"/>
                        <a:gd name="connsiteY72-163526" fmla="*/ 1063513 h 2956475"/>
                        <a:gd name="connsiteX73-163527" fmla="*/ 5040730 w 6006665"/>
                        <a:gd name="connsiteY73-163528" fmla="*/ 1064406 h 2956475"/>
                        <a:gd name="connsiteX74-163529" fmla="*/ 5049958 w 6006665"/>
                        <a:gd name="connsiteY74-163530" fmla="*/ 1063513 h 2956475"/>
                        <a:gd name="connsiteX75-163531" fmla="*/ 5114249 w 6006665"/>
                        <a:gd name="connsiteY75-163532" fmla="*/ 1084944 h 2956475"/>
                        <a:gd name="connsiteX76-163533" fmla="*/ 5176671 w 6006665"/>
                        <a:gd name="connsiteY76-163534" fmla="*/ 1074876 h 2956475"/>
                        <a:gd name="connsiteX77-163535" fmla="*/ 5177801 w 6006665"/>
                        <a:gd name="connsiteY77-163536" fmla="*/ 1076614 h 2956475"/>
                        <a:gd name="connsiteX78-163537" fmla="*/ 5188578 w 6006665"/>
                        <a:gd name="connsiteY78-163538" fmla="*/ 1074876 h 2956475"/>
                        <a:gd name="connsiteX79-163539" fmla="*/ 5243719 w 6006665"/>
                        <a:gd name="connsiteY79-163540" fmla="*/ 1159707 h 2956475"/>
                        <a:gd name="connsiteX80-163541" fmla="*/ 5283477 w 6006665"/>
                        <a:gd name="connsiteY80-163542" fmla="*/ 1129415 h 2956475"/>
                        <a:gd name="connsiteX81-163543" fmla="*/ 5258480 w 6006665"/>
                        <a:gd name="connsiteY81-163544" fmla="*/ 1063513 h 2956475"/>
                        <a:gd name="connsiteX82-163545" fmla="*/ 5267570 w 6006665"/>
                        <a:gd name="connsiteY82-163546" fmla="*/ 1015792 h 2956475"/>
                        <a:gd name="connsiteX83-163547" fmla="*/ 5278896 w 6006665"/>
                        <a:gd name="connsiteY83-163548" fmla="*/ 1018841 h 2956475"/>
                        <a:gd name="connsiteX84-163549" fmla="*/ 5279477 w 6006665"/>
                        <a:gd name="connsiteY84-163550" fmla="*/ 1015792 h 2956475"/>
                        <a:gd name="connsiteX85-163551" fmla="*/ 5395510 w 6006665"/>
                        <a:gd name="connsiteY85-163552" fmla="*/ 1047031 h 2956475"/>
                        <a:gd name="connsiteX86-163553" fmla="*/ 5463001 w 6006665"/>
                        <a:gd name="connsiteY86-163554" fmla="*/ 1043061 h 2956475"/>
                        <a:gd name="connsiteX87-163555" fmla="*/ 5464386 w 6006665"/>
                        <a:gd name="connsiteY87-163556" fmla="*/ 1043680 h 2956475"/>
                        <a:gd name="connsiteX88-163557" fmla="*/ 5474909 w 6006665"/>
                        <a:gd name="connsiteY88-163558" fmla="*/ 1043061 h 2956475"/>
                        <a:gd name="connsiteX89-163559" fmla="*/ 5581715 w 6006665"/>
                        <a:gd name="connsiteY89-163560" fmla="*/ 1090783 h 2956475"/>
                        <a:gd name="connsiteX90-163561" fmla="*/ 5633981 w 6006665"/>
                        <a:gd name="connsiteY90-163562" fmla="*/ 1133960 h 2956475"/>
                        <a:gd name="connsiteX91-163563" fmla="*/ 5720335 w 6006665"/>
                        <a:gd name="connsiteY91-163564" fmla="*/ 1213496 h 2956475"/>
                        <a:gd name="connsiteX92-163565" fmla="*/ 5822595 w 6006665"/>
                        <a:gd name="connsiteY92-163566" fmla="*/ 1311212 h 2956475"/>
                        <a:gd name="connsiteX93-163567" fmla="*/ 5818051 w 6006665"/>
                        <a:gd name="connsiteY93-163568" fmla="*/ 1365751 h 2956475"/>
                        <a:gd name="connsiteX94-163569" fmla="*/ 5825679 w 6006665"/>
                        <a:gd name="connsiteY94-163570" fmla="*/ 1373379 h 2956475"/>
                        <a:gd name="connsiteX95-163571" fmla="*/ 5822051 w 6006665"/>
                        <a:gd name="connsiteY95-163572" fmla="*/ 1322574 h 2956475"/>
                        <a:gd name="connsiteX96-163573" fmla="*/ 5834092 w 6006665"/>
                        <a:gd name="connsiteY96-163574" fmla="*/ 1324447 h 2956475"/>
                        <a:gd name="connsiteX97-163575" fmla="*/ 5833958 w 6006665"/>
                        <a:gd name="connsiteY97-163576" fmla="*/ 1322574 h 2956475"/>
                        <a:gd name="connsiteX98-163577" fmla="*/ 5936219 w 6006665"/>
                        <a:gd name="connsiteY98-163578" fmla="*/ 1338481 h 2956475"/>
                        <a:gd name="connsiteX99-163579" fmla="*/ 6006665 w 6006665"/>
                        <a:gd name="connsiteY99-163580" fmla="*/ 1418018 h 2956475"/>
                        <a:gd name="connsiteX100-163581" fmla="*/ 5968033 w 6006665"/>
                        <a:gd name="connsiteY100-163582" fmla="*/ 1456650 h 2956475"/>
                        <a:gd name="connsiteX101-163583" fmla="*/ 5908949 w 6006665"/>
                        <a:gd name="connsiteY101-163584" fmla="*/ 1468012 h 2956475"/>
                        <a:gd name="connsiteX102-163585" fmla="*/ 5908949 w 6006665"/>
                        <a:gd name="connsiteY102-163586" fmla="*/ 1554366 h 2956475"/>
                        <a:gd name="connsiteX103-163587" fmla="*/ 5893042 w 6006665"/>
                        <a:gd name="connsiteY103-163588" fmla="*/ 1570273 h 2956475"/>
                        <a:gd name="connsiteX104-163589" fmla="*/ 5881135 w 6006665"/>
                        <a:gd name="connsiteY104-163590" fmla="*/ 1570273 h 2956475"/>
                        <a:gd name="connsiteX105-163591" fmla="*/ 5861227 w 6006665"/>
                        <a:gd name="connsiteY105-163592" fmla="*/ 1570273 h 2956475"/>
                        <a:gd name="connsiteX106-163593" fmla="*/ 5849321 w 6006665"/>
                        <a:gd name="connsiteY106-163594" fmla="*/ 1570273 h 2956475"/>
                        <a:gd name="connsiteX107-163595" fmla="*/ 5817506 w 6006665"/>
                        <a:gd name="connsiteY107-163596" fmla="*/ 1536186 h 2956475"/>
                        <a:gd name="connsiteX108-163597" fmla="*/ 5767511 w 6006665"/>
                        <a:gd name="connsiteY108-163598" fmla="*/ 1511189 h 2956475"/>
                        <a:gd name="connsiteX109-163599" fmla="*/ 5762967 w 6006665"/>
                        <a:gd name="connsiteY109-163600" fmla="*/ 1477102 h 2956475"/>
                        <a:gd name="connsiteX110-163601" fmla="*/ 5729132 w 6006665"/>
                        <a:gd name="connsiteY110-163602" fmla="*/ 1463170 h 2956475"/>
                        <a:gd name="connsiteX111-163603" fmla="*/ 5695337 w 6006665"/>
                        <a:gd name="connsiteY111-163604" fmla="*/ 1472557 h 2956475"/>
                        <a:gd name="connsiteX112-163605" fmla="*/ 5693366 w 6006665"/>
                        <a:gd name="connsiteY112-163606" fmla="*/ 1469797 h 2956475"/>
                        <a:gd name="connsiteX113-163607" fmla="*/ 5683431 w 6006665"/>
                        <a:gd name="connsiteY113-163608" fmla="*/ 1472557 h 2956475"/>
                        <a:gd name="connsiteX114-163609" fmla="*/ 5660706 w 6006665"/>
                        <a:gd name="connsiteY114-163610" fmla="*/ 1440742 h 2956475"/>
                        <a:gd name="connsiteX115-163611" fmla="*/ 5669644 w 6006665"/>
                        <a:gd name="connsiteY115-163612" fmla="*/ 1415717 h 2956475"/>
                        <a:gd name="connsiteX116-163613" fmla="*/ 5640799 w 6006665"/>
                        <a:gd name="connsiteY116-163614" fmla="*/ 1429380 h 2956475"/>
                        <a:gd name="connsiteX117-163615" fmla="*/ 5656705 w 6006665"/>
                        <a:gd name="connsiteY117-163616" fmla="*/ 1472557 h 2956475"/>
                        <a:gd name="connsiteX118-163617" fmla="*/ 5633981 w 6006665"/>
                        <a:gd name="connsiteY118-163618" fmla="*/ 1511189 h 2956475"/>
                        <a:gd name="connsiteX119-163619" fmla="*/ 5586259 w 6006665"/>
                        <a:gd name="connsiteY119-163620" fmla="*/ 1547548 h 2956475"/>
                        <a:gd name="connsiteX120-163621" fmla="*/ 5575676 w 6006665"/>
                        <a:gd name="connsiteY120-163622" fmla="*/ 1546540 h 2956475"/>
                        <a:gd name="connsiteX121-163623" fmla="*/ 5574353 w 6006665"/>
                        <a:gd name="connsiteY121-163624" fmla="*/ 1547548 h 2956475"/>
                        <a:gd name="connsiteX122-163625" fmla="*/ 5539436 w 6006665"/>
                        <a:gd name="connsiteY122-163626" fmla="*/ 1544223 h 2956475"/>
                        <a:gd name="connsiteX123-163627" fmla="*/ 5570352 w 6006665"/>
                        <a:gd name="connsiteY123-163628" fmla="*/ 1586180 h 2956475"/>
                        <a:gd name="connsiteX124-163629" fmla="*/ 5593077 w 6006665"/>
                        <a:gd name="connsiteY124-163630" fmla="*/ 1649809 h 2956475"/>
                        <a:gd name="connsiteX125-163631" fmla="*/ 5608984 w 6006665"/>
                        <a:gd name="connsiteY125-163632" fmla="*/ 1677079 h 2956475"/>
                        <a:gd name="connsiteX126-163633" fmla="*/ 5613529 w 6006665"/>
                        <a:gd name="connsiteY126-163634" fmla="*/ 1708893 h 2956475"/>
                        <a:gd name="connsiteX127-163635" fmla="*/ 5608984 w 6006665"/>
                        <a:gd name="connsiteY127-163636" fmla="*/ 1731618 h 2956475"/>
                        <a:gd name="connsiteX128-163637" fmla="*/ 5597799 w 6006665"/>
                        <a:gd name="connsiteY128-163638" fmla="*/ 1728009 h 2956475"/>
                        <a:gd name="connsiteX129-163639" fmla="*/ 5597077 w 6006665"/>
                        <a:gd name="connsiteY129-163640" fmla="*/ 1731618 h 2956475"/>
                        <a:gd name="connsiteX130-163641" fmla="*/ 5534271 w 6006665"/>
                        <a:gd name="connsiteY130-163642" fmla="*/ 1711358 h 2956475"/>
                        <a:gd name="connsiteX131-163643" fmla="*/ 5436277 w 6006665"/>
                        <a:gd name="connsiteY131-163644" fmla="*/ 1767977 h 2956475"/>
                        <a:gd name="connsiteX132-163645" fmla="*/ 5397645 w 6006665"/>
                        <a:gd name="connsiteY132-163646" fmla="*/ 1779340 h 2956475"/>
                        <a:gd name="connsiteX133-163647" fmla="*/ 5345378 w 6006665"/>
                        <a:gd name="connsiteY133-163648" fmla="*/ 1833879 h 2956475"/>
                        <a:gd name="connsiteX134-163649" fmla="*/ 5290839 w 6006665"/>
                        <a:gd name="connsiteY134-163650" fmla="*/ 1881600 h 2956475"/>
                        <a:gd name="connsiteX135-163651" fmla="*/ 5274932 w 6006665"/>
                        <a:gd name="connsiteY135-163652" fmla="*/ 1913415 h 2956475"/>
                        <a:gd name="connsiteX136-163653" fmla="*/ 5267238 w 6006665"/>
                        <a:gd name="connsiteY136-163654" fmla="*/ 1904988 h 2956475"/>
                        <a:gd name="connsiteX137-163655" fmla="*/ 5263025 w 6006665"/>
                        <a:gd name="connsiteY137-163656" fmla="*/ 1913415 h 2956475"/>
                        <a:gd name="connsiteX138-163657" fmla="*/ 5219538 w 6006665"/>
                        <a:gd name="connsiteY138-163658" fmla="*/ 1865787 h 2956475"/>
                        <a:gd name="connsiteX139-163659" fmla="*/ 5129494 w 6006665"/>
                        <a:gd name="connsiteY139-163660" fmla="*/ 1920232 h 2956475"/>
                        <a:gd name="connsiteX140-163661" fmla="*/ 5126389 w 6006665"/>
                        <a:gd name="connsiteY140-163662" fmla="*/ 1914910 h 2956475"/>
                        <a:gd name="connsiteX141-163663" fmla="*/ 5117587 w 6006665"/>
                        <a:gd name="connsiteY141-163664" fmla="*/ 1920232 h 2956475"/>
                        <a:gd name="connsiteX142-163665" fmla="*/ 5105544 w 6006665"/>
                        <a:gd name="connsiteY142-163666" fmla="*/ 1899586 h 2956475"/>
                        <a:gd name="connsiteX143-163667" fmla="*/ 5074955 w 6006665"/>
                        <a:gd name="connsiteY143-163668" fmla="*/ 1924777 h 2956475"/>
                        <a:gd name="connsiteX144-163669" fmla="*/ 5065718 w 6006665"/>
                        <a:gd name="connsiteY144-163670" fmla="*/ 1922578 h 2956475"/>
                        <a:gd name="connsiteX145-163671" fmla="*/ 5063048 w 6006665"/>
                        <a:gd name="connsiteY145-163672" fmla="*/ 1924777 h 2956475"/>
                        <a:gd name="connsiteX146-163673" fmla="*/ 5026594 w 6006665"/>
                        <a:gd name="connsiteY146-163674" fmla="*/ 1916098 h 2956475"/>
                        <a:gd name="connsiteX147-163675" fmla="*/ 5015871 w 6006665"/>
                        <a:gd name="connsiteY147-163676" fmla="*/ 1961137 h 2956475"/>
                        <a:gd name="connsiteX148-163677" fmla="*/ 4974967 w 6006665"/>
                        <a:gd name="connsiteY148-163678" fmla="*/ 2027038 h 2956475"/>
                        <a:gd name="connsiteX149-163679" fmla="*/ 4974967 w 6006665"/>
                        <a:gd name="connsiteY149-163680" fmla="*/ 2058853 h 2956475"/>
                        <a:gd name="connsiteX150-163681" fmla="*/ 5015871 w 6006665"/>
                        <a:gd name="connsiteY150-163682" fmla="*/ 2074760 h 2956475"/>
                        <a:gd name="connsiteX151-163683" fmla="*/ 5011326 w 6006665"/>
                        <a:gd name="connsiteY151-163684" fmla="*/ 2172476 h 2956475"/>
                        <a:gd name="connsiteX152-163685" fmla="*/ 4999419 w 6006665"/>
                        <a:gd name="connsiteY152-163686" fmla="*/ 2172476 h 2956475"/>
                        <a:gd name="connsiteX153-163687" fmla="*/ 4974967 w 6006665"/>
                        <a:gd name="connsiteY153-163688" fmla="*/ 2172476 h 2956475"/>
                        <a:gd name="connsiteX154-163689" fmla="*/ 4963605 w 6006665"/>
                        <a:gd name="connsiteY154-163690" fmla="*/ 2224742 h 2956475"/>
                        <a:gd name="connsiteX155-163691" fmla="*/ 4974967 w 6006665"/>
                        <a:gd name="connsiteY155-163692" fmla="*/ 2252012 h 2956475"/>
                        <a:gd name="connsiteX156-163693" fmla="*/ 4909065 w 6006665"/>
                        <a:gd name="connsiteY156-163694" fmla="*/ 2286099 h 2956475"/>
                        <a:gd name="connsiteX157-163695" fmla="*/ 4897703 w 6006665"/>
                        <a:gd name="connsiteY157-163696" fmla="*/ 2354273 h 2956475"/>
                        <a:gd name="connsiteX158-163697" fmla="*/ 4845437 w 6006665"/>
                        <a:gd name="connsiteY158-163698" fmla="*/ 2370180 h 2956475"/>
                        <a:gd name="connsiteX159-163699" fmla="*/ 4834074 w 6006665"/>
                        <a:gd name="connsiteY159-163700" fmla="*/ 2429264 h 2956475"/>
                        <a:gd name="connsiteX160-163701" fmla="*/ 4779535 w 6006665"/>
                        <a:gd name="connsiteY160-163702" fmla="*/ 2488348 h 2956475"/>
                        <a:gd name="connsiteX161-163703" fmla="*/ 4777225 w 6006665"/>
                        <a:gd name="connsiteY161-163704" fmla="*/ 2477952 h 2956475"/>
                        <a:gd name="connsiteX162-163705" fmla="*/ 4767628 w 6006665"/>
                        <a:gd name="connsiteY162-163706" fmla="*/ 2488348 h 2956475"/>
                        <a:gd name="connsiteX163-163707" fmla="*/ 4758538 w 6006665"/>
                        <a:gd name="connsiteY163-163708" fmla="*/ 2447444 h 2956475"/>
                        <a:gd name="connsiteX164-163709" fmla="*/ 4742631 w 6006665"/>
                        <a:gd name="connsiteY164-163710" fmla="*/ 2361090 h 2956475"/>
                        <a:gd name="connsiteX165-163711" fmla="*/ 4715361 w 6006665"/>
                        <a:gd name="connsiteY165-163712" fmla="*/ 2220198 h 2956475"/>
                        <a:gd name="connsiteX166-163713" fmla="*/ 4735813 w 6006665"/>
                        <a:gd name="connsiteY166-163714" fmla="*/ 2129299 h 2956475"/>
                        <a:gd name="connsiteX167-163715" fmla="*/ 4767628 w 6006665"/>
                        <a:gd name="connsiteY167-163716" fmla="*/ 2086122 h 2956475"/>
                        <a:gd name="connsiteX168-163717" fmla="*/ 4767628 w 6006665"/>
                        <a:gd name="connsiteY168-163718" fmla="*/ 2058853 h 2956475"/>
                        <a:gd name="connsiteX169-163719" fmla="*/ 4826712 w 6006665"/>
                        <a:gd name="connsiteY169-163720" fmla="*/ 2042945 h 2956475"/>
                        <a:gd name="connsiteX170-163721" fmla="*/ 4892613 w 6006665"/>
                        <a:gd name="connsiteY170-163722" fmla="*/ 1952047 h 2956475"/>
                        <a:gd name="connsiteX171-163723" fmla="*/ 4956243 w 6006665"/>
                        <a:gd name="connsiteY171-163724" fmla="*/ 1877056 h 2956475"/>
                        <a:gd name="connsiteX172-163725" fmla="*/ 5022143 w 6006665"/>
                        <a:gd name="connsiteY172-163726" fmla="*/ 1817971 h 2956475"/>
                        <a:gd name="connsiteX173-163727" fmla="*/ 5046694 w 6006665"/>
                        <a:gd name="connsiteY173-163728" fmla="*/ 1710844 h 2956475"/>
                        <a:gd name="connsiteX174-163729" fmla="*/ 5015871 w 6006665"/>
                        <a:gd name="connsiteY174-163730" fmla="*/ 1715711 h 2956475"/>
                        <a:gd name="connsiteX175-163731" fmla="*/ 4995419 w 6006665"/>
                        <a:gd name="connsiteY175-163732" fmla="*/ 1779340 h 2956475"/>
                        <a:gd name="connsiteX176-163733" fmla="*/ 4904521 w 6006665"/>
                        <a:gd name="connsiteY176-163734" fmla="*/ 1865693 h 2956475"/>
                        <a:gd name="connsiteX177-163735" fmla="*/ 4901708 w 6006665"/>
                        <a:gd name="connsiteY177-163736" fmla="*/ 1857053 h 2956475"/>
                        <a:gd name="connsiteX178-163737" fmla="*/ 4892613 w 6006665"/>
                        <a:gd name="connsiteY178-163738" fmla="*/ 1865693 h 2956475"/>
                        <a:gd name="connsiteX179-163739" fmla="*/ 4861835 w 6006665"/>
                        <a:gd name="connsiteY179-163740" fmla="*/ 1771159 h 2956475"/>
                        <a:gd name="connsiteX180-163741" fmla="*/ 4779535 w 6006665"/>
                        <a:gd name="connsiteY180-163742" fmla="*/ 1795247 h 2956475"/>
                        <a:gd name="connsiteX181-163743" fmla="*/ 4684091 w 6006665"/>
                        <a:gd name="connsiteY181-163744" fmla="*/ 1920232 h 2956475"/>
                        <a:gd name="connsiteX182-163745" fmla="*/ 4715906 w 6006665"/>
                        <a:gd name="connsiteY182-163746" fmla="*/ 1967954 h 2956475"/>
                        <a:gd name="connsiteX183-163747" fmla="*/ 4636369 w 6006665"/>
                        <a:gd name="connsiteY183-163748" fmla="*/ 1983861 h 2956475"/>
                        <a:gd name="connsiteX184-163749" fmla="*/ 4577285 w 6006665"/>
                        <a:gd name="connsiteY184-163750" fmla="*/ 1988406 h 2956475"/>
                        <a:gd name="connsiteX185-163751" fmla="*/ 4577373 w 6006665"/>
                        <a:gd name="connsiteY185-163752" fmla="*/ 1987484 h 2956475"/>
                        <a:gd name="connsiteX186-163753" fmla="*/ 4565379 w 6006665"/>
                        <a:gd name="connsiteY186-163754" fmla="*/ 1988406 h 2956475"/>
                        <a:gd name="connsiteX187-163755" fmla="*/ 4569923 w 6006665"/>
                        <a:gd name="connsiteY187-163756" fmla="*/ 1940685 h 2956475"/>
                        <a:gd name="connsiteX188-163757" fmla="*/ 4520081 w 6006665"/>
                        <a:gd name="connsiteY188-163758" fmla="*/ 1931099 h 2956475"/>
                        <a:gd name="connsiteX189-163759" fmla="*/ 4475025 w 6006665"/>
                        <a:gd name="connsiteY189-163760" fmla="*/ 1961137 h 2956475"/>
                        <a:gd name="connsiteX190-163761" fmla="*/ 4464394 w 6006665"/>
                        <a:gd name="connsiteY190-163762" fmla="*/ 1960286 h 2956475"/>
                        <a:gd name="connsiteX191-163763" fmla="*/ 4463118 w 6006665"/>
                        <a:gd name="connsiteY191-163764" fmla="*/ 1961137 h 2956475"/>
                        <a:gd name="connsiteX192-163765" fmla="*/ 4357637 w 6006665"/>
                        <a:gd name="connsiteY192-163766" fmla="*/ 1952698 h 2956475"/>
                        <a:gd name="connsiteX193-163767" fmla="*/ 4243233 w 6006665"/>
                        <a:gd name="connsiteY193-163768" fmla="*/ 1972499 h 2956475"/>
                        <a:gd name="connsiteX194-163769" fmla="*/ 4125065 w 6006665"/>
                        <a:gd name="connsiteY194-163770" fmla="*/ 2106574 h 2956475"/>
                        <a:gd name="connsiteX195-163771" fmla="*/ 3984173 w 6006665"/>
                        <a:gd name="connsiteY195-163772" fmla="*/ 2263374 h 2956475"/>
                        <a:gd name="connsiteX196-163773" fmla="*/ 4038712 w 6006665"/>
                        <a:gd name="connsiteY196-163774" fmla="*/ 2267919 h 2956475"/>
                        <a:gd name="connsiteX197-163775" fmla="*/ 4059164 w 6006665"/>
                        <a:gd name="connsiteY197-163776" fmla="*/ 2311096 h 2956475"/>
                        <a:gd name="connsiteX198-163777" fmla="*/ 4087782 w 6006665"/>
                        <a:gd name="connsiteY198-163778" fmla="*/ 2319513 h 2956475"/>
                        <a:gd name="connsiteX199-163779" fmla="*/ 4106341 w 6006665"/>
                        <a:gd name="connsiteY199-163780" fmla="*/ 2290644 h 2956475"/>
                        <a:gd name="connsiteX200-163781" fmla="*/ 4117411 w 6006665"/>
                        <a:gd name="connsiteY200-163782" fmla="*/ 2291946 h 2956475"/>
                        <a:gd name="connsiteX201-163783" fmla="*/ 4118248 w 6006665"/>
                        <a:gd name="connsiteY201-163784" fmla="*/ 2290644 h 2956475"/>
                        <a:gd name="connsiteX202-163785" fmla="*/ 4156880 w 6006665"/>
                        <a:gd name="connsiteY202-163786" fmla="*/ 2295189 h 2956475"/>
                        <a:gd name="connsiteX203-163787" fmla="*/ 4211419 w 6006665"/>
                        <a:gd name="connsiteY203-163788" fmla="*/ 2365635 h 2956475"/>
                        <a:gd name="connsiteX204-163789" fmla="*/ 4215964 w 6006665"/>
                        <a:gd name="connsiteY204-163790" fmla="*/ 2413357 h 2956475"/>
                        <a:gd name="connsiteX205-163791" fmla="*/ 4184149 w 6006665"/>
                        <a:gd name="connsiteY205-163792" fmla="*/ 2472441 h 2956475"/>
                        <a:gd name="connsiteX206-163793" fmla="*/ 4177332 w 6006665"/>
                        <a:gd name="connsiteY206-163794" fmla="*/ 2542887 h 2956475"/>
                        <a:gd name="connsiteX207-163795" fmla="*/ 4161425 w 6006665"/>
                        <a:gd name="connsiteY207-163796" fmla="*/ 2629241 h 2956475"/>
                        <a:gd name="connsiteX208-163797" fmla="*/ 4109158 w 6006665"/>
                        <a:gd name="connsiteY208-163798" fmla="*/ 2708777 h 2956475"/>
                        <a:gd name="connsiteX209-163799" fmla="*/ 4097796 w 6006665"/>
                        <a:gd name="connsiteY209-163800" fmla="*/ 2747409 h 2956475"/>
                        <a:gd name="connsiteX210-163801" fmla="*/ 4043257 w 6006665"/>
                        <a:gd name="connsiteY210-163802" fmla="*/ 2806493 h 2956475"/>
                        <a:gd name="connsiteX211-163803" fmla="*/ 3995535 w 6006665"/>
                        <a:gd name="connsiteY211-163804" fmla="*/ 2865577 h 2956475"/>
                        <a:gd name="connsiteX212-163805" fmla="*/ 3975083 w 6006665"/>
                        <a:gd name="connsiteY212-163806" fmla="*/ 2897392 h 2956475"/>
                        <a:gd name="connsiteX213-163807" fmla="*/ 3925089 w 6006665"/>
                        <a:gd name="connsiteY213-163808" fmla="*/ 2924661 h 2956475"/>
                        <a:gd name="connsiteX214-163809" fmla="*/ 3913182 w 6006665"/>
                        <a:gd name="connsiteY214-163810" fmla="*/ 2924661 h 2956475"/>
                        <a:gd name="connsiteX215-163811" fmla="*/ 3904637 w 6006665"/>
                        <a:gd name="connsiteY215-163812" fmla="*/ 2924661 h 2956475"/>
                        <a:gd name="connsiteX216-163813" fmla="*/ 3892729 w 6006665"/>
                        <a:gd name="connsiteY216-163814" fmla="*/ 2924661 h 2956475"/>
                        <a:gd name="connsiteX217-163815" fmla="*/ 3871063 w 6006665"/>
                        <a:gd name="connsiteY217-163816" fmla="*/ 2908412 h 2956475"/>
                        <a:gd name="connsiteX218-163817" fmla="*/ 3829645 w 6006665"/>
                        <a:gd name="connsiteY218-163818" fmla="*/ 2936024 h 2956475"/>
                        <a:gd name="connsiteX219-163819" fmla="*/ 3822828 w 6006665"/>
                        <a:gd name="connsiteY219-163820" fmla="*/ 2956476 h 2956475"/>
                        <a:gd name="connsiteX220-163821" fmla="*/ 3818283 w 6006665"/>
                        <a:gd name="connsiteY220-163822" fmla="*/ 2947386 h 2956475"/>
                        <a:gd name="connsiteX221-163823" fmla="*/ 3818283 w 6006665"/>
                        <a:gd name="connsiteY221-163824" fmla="*/ 2935660 h 2956475"/>
                        <a:gd name="connsiteX222-163825" fmla="*/ 3817738 w 6006665"/>
                        <a:gd name="connsiteY222-163826" fmla="*/ 2936024 h 2956475"/>
                        <a:gd name="connsiteX223-163827" fmla="*/ 3810921 w 6006665"/>
                        <a:gd name="connsiteY223-163828" fmla="*/ 2956476 h 2956475"/>
                        <a:gd name="connsiteX224-163829" fmla="*/ 3806376 w 6006665"/>
                        <a:gd name="connsiteY224-163830" fmla="*/ 2947386 h 2956475"/>
                        <a:gd name="connsiteX225-163831" fmla="*/ 3806376 w 6006665"/>
                        <a:gd name="connsiteY225-163832" fmla="*/ 2920116 h 2956475"/>
                        <a:gd name="connsiteX226-163833" fmla="*/ 3818283 w 6006665"/>
                        <a:gd name="connsiteY226-163834" fmla="*/ 2920116 h 2956475"/>
                        <a:gd name="connsiteX227-163835" fmla="*/ 3826828 w 6006665"/>
                        <a:gd name="connsiteY227-163836" fmla="*/ 2920116 h 2956475"/>
                        <a:gd name="connsiteX228-163837" fmla="*/ 3833645 w 6006665"/>
                        <a:gd name="connsiteY228-163838" fmla="*/ 2861032 h 2956475"/>
                        <a:gd name="connsiteX229-163839" fmla="*/ 3822283 w 6006665"/>
                        <a:gd name="connsiteY229-163840" fmla="*/ 2817856 h 2956475"/>
                        <a:gd name="connsiteX230-163841" fmla="*/ 3849553 w 6006665"/>
                        <a:gd name="connsiteY230-163842" fmla="*/ 2795131 h 2956475"/>
                        <a:gd name="connsiteX231-163843" fmla="*/ 3858814 w 6006665"/>
                        <a:gd name="connsiteY231-163844" fmla="*/ 2797336 h 2956475"/>
                        <a:gd name="connsiteX232-163845" fmla="*/ 3861460 w 6006665"/>
                        <a:gd name="connsiteY232-163846" fmla="*/ 2795131 h 2956475"/>
                        <a:gd name="connsiteX233-163847" fmla="*/ 3898487 w 6006665"/>
                        <a:gd name="connsiteY233-163848" fmla="*/ 2803947 h 2956475"/>
                        <a:gd name="connsiteX234-163849" fmla="*/ 3919999 w 6006665"/>
                        <a:gd name="connsiteY234-163850" fmla="*/ 2758772 h 2956475"/>
                        <a:gd name="connsiteX235-163851" fmla="*/ 3935906 w 6006665"/>
                        <a:gd name="connsiteY235-163852" fmla="*/ 2699687 h 2956475"/>
                        <a:gd name="connsiteX236-163853" fmla="*/ 3947269 w 6006665"/>
                        <a:gd name="connsiteY236-163854" fmla="*/ 2676963 h 2956475"/>
                        <a:gd name="connsiteX237-163855" fmla="*/ 3966292 w 6006665"/>
                        <a:gd name="connsiteY237-163856" fmla="*/ 2632575 h 2956475"/>
                        <a:gd name="connsiteX238-163857" fmla="*/ 3915999 w 6006665"/>
                        <a:gd name="connsiteY238-163858" fmla="*/ 2645148 h 2956475"/>
                        <a:gd name="connsiteX239-163859" fmla="*/ 3888729 w 6006665"/>
                        <a:gd name="connsiteY239-163860" fmla="*/ 2667873 h 2956475"/>
                        <a:gd name="connsiteX240-163861" fmla="*/ 3876822 w 6006665"/>
                        <a:gd name="connsiteY240-163862" fmla="*/ 2667873 h 2956475"/>
                        <a:gd name="connsiteX241-163863" fmla="*/ 3829645 w 6006665"/>
                        <a:gd name="connsiteY241-163864" fmla="*/ 2667873 h 2956475"/>
                        <a:gd name="connsiteX242-163865" fmla="*/ 3817738 w 6006665"/>
                        <a:gd name="connsiteY242-163866" fmla="*/ 2667873 h 2956475"/>
                        <a:gd name="connsiteX243-163867" fmla="*/ 3801831 w 6006665"/>
                        <a:gd name="connsiteY243-163868" fmla="*/ 2613334 h 2956475"/>
                        <a:gd name="connsiteX244-163869" fmla="*/ 3758654 w 6006665"/>
                        <a:gd name="connsiteY244-163870" fmla="*/ 2574702 h 2956475"/>
                        <a:gd name="connsiteX245-163871" fmla="*/ 3692753 w 6006665"/>
                        <a:gd name="connsiteY245-163872" fmla="*/ 2558795 h 2956475"/>
                        <a:gd name="connsiteX246-163873" fmla="*/ 3683663 w 6006665"/>
                        <a:gd name="connsiteY246-163874" fmla="*/ 2499711 h 2956475"/>
                        <a:gd name="connsiteX247-163875" fmla="*/ 3672301 w 6006665"/>
                        <a:gd name="connsiteY247-163876" fmla="*/ 2467896 h 2956475"/>
                        <a:gd name="connsiteX248-163877" fmla="*/ 3656393 w 6006665"/>
                        <a:gd name="connsiteY248-163878" fmla="*/ 2440627 h 2956475"/>
                        <a:gd name="connsiteX249-163879" fmla="*/ 3633669 w 6006665"/>
                        <a:gd name="connsiteY249-163880" fmla="*/ 2381542 h 2956475"/>
                        <a:gd name="connsiteX250-163881" fmla="*/ 3601854 w 6006665"/>
                        <a:gd name="connsiteY250-163882" fmla="*/ 2361090 h 2956475"/>
                        <a:gd name="connsiteX251-163883" fmla="*/ 3545995 w 6006665"/>
                        <a:gd name="connsiteY251-163884" fmla="*/ 2339606 h 2956475"/>
                        <a:gd name="connsiteX252-163885" fmla="*/ 3506955 w 6006665"/>
                        <a:gd name="connsiteY252-163886" fmla="*/ 2345183 h 2956475"/>
                        <a:gd name="connsiteX253-163887" fmla="*/ 3463779 w 6006665"/>
                        <a:gd name="connsiteY253-163888" fmla="*/ 2354273 h 2956475"/>
                        <a:gd name="connsiteX254-163889" fmla="*/ 3431964 w 6006665"/>
                        <a:gd name="connsiteY254-163890" fmla="*/ 2381542 h 2956475"/>
                        <a:gd name="connsiteX255-163891" fmla="*/ 3452416 w 6006665"/>
                        <a:gd name="connsiteY255-163892" fmla="*/ 2397450 h 2956475"/>
                        <a:gd name="connsiteX256-163893" fmla="*/ 3452416 w 6006665"/>
                        <a:gd name="connsiteY256-163894" fmla="*/ 2429264 h 2956475"/>
                        <a:gd name="connsiteX257-163895" fmla="*/ 3431964 w 6006665"/>
                        <a:gd name="connsiteY257-163896" fmla="*/ 2451989 h 2956475"/>
                        <a:gd name="connsiteX258-163897" fmla="*/ 3400150 w 6006665"/>
                        <a:gd name="connsiteY258-163898" fmla="*/ 2511073 h 2956475"/>
                        <a:gd name="connsiteX259-163899" fmla="*/ 3400150 w 6006665"/>
                        <a:gd name="connsiteY259-163900" fmla="*/ 2538343 h 2956475"/>
                        <a:gd name="connsiteX260-163901" fmla="*/ 3350155 w 6006665"/>
                        <a:gd name="connsiteY260-163902" fmla="*/ 2570157 h 2956475"/>
                        <a:gd name="connsiteX261-163903" fmla="*/ 3342342 w 6006665"/>
                        <a:gd name="connsiteY261-163904" fmla="*/ 2567553 h 2956475"/>
                        <a:gd name="connsiteX262-163905" fmla="*/ 3338249 w 6006665"/>
                        <a:gd name="connsiteY262-163906" fmla="*/ 2570157 h 2956475"/>
                        <a:gd name="connsiteX263-163907" fmla="*/ 3290527 w 6006665"/>
                        <a:gd name="connsiteY263-163908" fmla="*/ 2554250 h 2956475"/>
                        <a:gd name="connsiteX264-163909" fmla="*/ 3259257 w 6006665"/>
                        <a:gd name="connsiteY264-163910" fmla="*/ 2554250 h 2956475"/>
                        <a:gd name="connsiteX265-163911" fmla="*/ 3247350 w 6006665"/>
                        <a:gd name="connsiteY265-163912" fmla="*/ 2554250 h 2956475"/>
                        <a:gd name="connsiteX266-163913" fmla="*/ 3231443 w 6006665"/>
                        <a:gd name="connsiteY266-163914" fmla="*/ 2538343 h 2956475"/>
                        <a:gd name="connsiteX267-163915" fmla="*/ 3213271 w 6006665"/>
                        <a:gd name="connsiteY267-163916" fmla="*/ 2533799 h 2956475"/>
                        <a:gd name="connsiteX268-163917" fmla="*/ 3168359 w 6006665"/>
                        <a:gd name="connsiteY268-163918" fmla="*/ 2570157 h 2956475"/>
                        <a:gd name="connsiteX269-163919" fmla="*/ 3120637 w 6006665"/>
                        <a:gd name="connsiteY269-163920" fmla="*/ 2581519 h 2956475"/>
                        <a:gd name="connsiteX270-163921" fmla="*/ 3082005 w 6006665"/>
                        <a:gd name="connsiteY270-163922" fmla="*/ 2597427 h 2956475"/>
                        <a:gd name="connsiteX271-163923" fmla="*/ 3074460 w 6006665"/>
                        <a:gd name="connsiteY271-163924" fmla="*/ 2595630 h 2956475"/>
                        <a:gd name="connsiteX272-163925" fmla="*/ 3070098 w 6006665"/>
                        <a:gd name="connsiteY272-163926" fmla="*/ 2597427 h 2956475"/>
                        <a:gd name="connsiteX273-163927" fmla="*/ 3022376 w 6006665"/>
                        <a:gd name="connsiteY273-163928" fmla="*/ 2586064 h 2956475"/>
                        <a:gd name="connsiteX274-163929" fmla="*/ 3000196 w 6006665"/>
                        <a:gd name="connsiteY274-163930" fmla="*/ 2586064 h 2956475"/>
                        <a:gd name="connsiteX275-163931" fmla="*/ 2988289 w 6006665"/>
                        <a:gd name="connsiteY275-163932" fmla="*/ 2586064 h 2956475"/>
                        <a:gd name="connsiteX276-163933" fmla="*/ 2967837 w 6006665"/>
                        <a:gd name="connsiteY276-163934" fmla="*/ 2554250 h 2956475"/>
                        <a:gd name="connsiteX277-163935" fmla="*/ 2929205 w 6006665"/>
                        <a:gd name="connsiteY277-163936" fmla="*/ 2526980 h 2956475"/>
                        <a:gd name="connsiteX278-163937" fmla="*/ 2902153 w 6006665"/>
                        <a:gd name="connsiteY278-163938" fmla="*/ 2523116 h 2956475"/>
                        <a:gd name="connsiteX279-163939" fmla="*/ 2861576 w 6006665"/>
                        <a:gd name="connsiteY279-163940" fmla="*/ 2526980 h 2956475"/>
                        <a:gd name="connsiteX280-163941" fmla="*/ 2822944 w 6006665"/>
                        <a:gd name="connsiteY280-163942" fmla="*/ 2538343 h 2956475"/>
                        <a:gd name="connsiteX281-163943" fmla="*/ 2818139 w 6006665"/>
                        <a:gd name="connsiteY281-163944" fmla="*/ 2536254 h 2956475"/>
                        <a:gd name="connsiteX282-163945" fmla="*/ 2811037 w 6006665"/>
                        <a:gd name="connsiteY282-163946" fmla="*/ 2538343 h 2956475"/>
                        <a:gd name="connsiteX283-163947" fmla="*/ 2758770 w 6006665"/>
                        <a:gd name="connsiteY283-163948" fmla="*/ 2515618 h 2956475"/>
                        <a:gd name="connsiteX284-163949" fmla="*/ 2751953 w 6006665"/>
                        <a:gd name="connsiteY284-163950" fmla="*/ 2472441 h 2956475"/>
                        <a:gd name="connsiteX285-163951" fmla="*/ 2708776 w 6006665"/>
                        <a:gd name="connsiteY285-163952" fmla="*/ 2456534 h 2956475"/>
                        <a:gd name="connsiteX286-163953" fmla="*/ 2676962 w 6006665"/>
                        <a:gd name="connsiteY286-163954" fmla="*/ 2451989 h 2956475"/>
                        <a:gd name="connsiteX287-163955" fmla="*/ 2642534 w 6006665"/>
                        <a:gd name="connsiteY287-163956" fmla="*/ 2430245 h 2956475"/>
                        <a:gd name="connsiteX288-163957" fmla="*/ 2609333 w 6006665"/>
                        <a:gd name="connsiteY288-163958" fmla="*/ 2488348 h 2956475"/>
                        <a:gd name="connsiteX289-163959" fmla="*/ 2625240 w 6006665"/>
                        <a:gd name="connsiteY289-163960" fmla="*/ 2522435 h 2956475"/>
                        <a:gd name="connsiteX290-163961" fmla="*/ 2586608 w 6006665"/>
                        <a:gd name="connsiteY290-163962" fmla="*/ 2558795 h 2956475"/>
                        <a:gd name="connsiteX291-163963" fmla="*/ 2577105 w 6006665"/>
                        <a:gd name="connsiteY291-163964" fmla="*/ 2556532 h 2956475"/>
                        <a:gd name="connsiteX292-163965" fmla="*/ 2574701 w 6006665"/>
                        <a:gd name="connsiteY292-163966" fmla="*/ 2558795 h 2956475"/>
                        <a:gd name="connsiteX293-163967" fmla="*/ 2526979 w 6006665"/>
                        <a:gd name="connsiteY293-163968" fmla="*/ 2547432 h 2956475"/>
                        <a:gd name="connsiteX294-163969" fmla="*/ 2490620 w 6006665"/>
                        <a:gd name="connsiteY294-163970" fmla="*/ 2542887 h 2956475"/>
                        <a:gd name="connsiteX295-163971" fmla="*/ 2463350 w 6006665"/>
                        <a:gd name="connsiteY295-163972" fmla="*/ 2515618 h 2956475"/>
                        <a:gd name="connsiteX296-163973" fmla="*/ 2436625 w 6006665"/>
                        <a:gd name="connsiteY296-163974" fmla="*/ 2515618 h 2956475"/>
                        <a:gd name="connsiteX297-163975" fmla="*/ 2424718 w 6006665"/>
                        <a:gd name="connsiteY297-163976" fmla="*/ 2515618 h 2956475"/>
                        <a:gd name="connsiteX298-163977" fmla="*/ 2398858 w 6006665"/>
                        <a:gd name="connsiteY298-163978" fmla="*/ 2502687 h 2956475"/>
                        <a:gd name="connsiteX299-163979" fmla="*/ 2350272 w 6006665"/>
                        <a:gd name="connsiteY299-163980" fmla="*/ 2526980 h 2956475"/>
                        <a:gd name="connsiteX300-163981" fmla="*/ 2282098 w 6006665"/>
                        <a:gd name="connsiteY300-163982" fmla="*/ 2574702 h 2956475"/>
                        <a:gd name="connsiteX301-163983" fmla="*/ 2238921 w 6006665"/>
                        <a:gd name="connsiteY301-163984" fmla="*/ 2586064 h 2956475"/>
                        <a:gd name="connsiteX302-163985" fmla="*/ 2227559 w 6006665"/>
                        <a:gd name="connsiteY302-163986" fmla="*/ 2590609 h 2956475"/>
                        <a:gd name="connsiteX303-163987" fmla="*/ 2225178 w 6006665"/>
                        <a:gd name="connsiteY303-163988" fmla="*/ 2586799 h 2956475"/>
                        <a:gd name="connsiteX304-163989" fmla="*/ 2215652 w 6006665"/>
                        <a:gd name="connsiteY304-163990" fmla="*/ 2590609 h 2956475"/>
                        <a:gd name="connsiteX305-163991" fmla="*/ 2193596 w 6006665"/>
                        <a:gd name="connsiteY305-163992" fmla="*/ 2555320 h 2956475"/>
                        <a:gd name="connsiteX306-163993" fmla="*/ 2157112 w 6006665"/>
                        <a:gd name="connsiteY306-163994" fmla="*/ 2558795 h 2956475"/>
                        <a:gd name="connsiteX307-163995" fmla="*/ 2156291 w 6006665"/>
                        <a:gd name="connsiteY307-163996" fmla="*/ 2557739 h 2956475"/>
                        <a:gd name="connsiteX308-163997" fmla="*/ 2145205 w 6006665"/>
                        <a:gd name="connsiteY308-163998" fmla="*/ 2558795 h 2956475"/>
                        <a:gd name="connsiteX309-163999" fmla="*/ 2129298 w 6006665"/>
                        <a:gd name="connsiteY309-164000" fmla="*/ 2538343 h 2956475"/>
                        <a:gd name="connsiteX310-164001" fmla="*/ 2102029 w 6006665"/>
                        <a:gd name="connsiteY310-164002" fmla="*/ 2526980 h 2956475"/>
                        <a:gd name="connsiteX311-164003" fmla="*/ 2086121 w 6006665"/>
                        <a:gd name="connsiteY311-164004" fmla="*/ 2495166 h 2956475"/>
                        <a:gd name="connsiteX312-164005" fmla="*/ 2070005 w 6006665"/>
                        <a:gd name="connsiteY312-164006" fmla="*/ 2486212 h 2956475"/>
                        <a:gd name="connsiteX313-164007" fmla="*/ 2027582 w 6006665"/>
                        <a:gd name="connsiteY313-164008" fmla="*/ 2499711 h 2956475"/>
                        <a:gd name="connsiteX314-164009" fmla="*/ 2023845 w 6006665"/>
                        <a:gd name="connsiteY314-164010" fmla="*/ 2497111 h 2956475"/>
                        <a:gd name="connsiteX315-164011" fmla="*/ 2018675 w 6006665"/>
                        <a:gd name="connsiteY315-164012" fmla="*/ 2499711 h 2956475"/>
                        <a:gd name="connsiteX316-164013" fmla="*/ 1971363 w 6006665"/>
                        <a:gd name="connsiteY316-164014" fmla="*/ 2468885 h 2956475"/>
                        <a:gd name="connsiteX317-164015" fmla="*/ 1952591 w 6006665"/>
                        <a:gd name="connsiteY317-164016" fmla="*/ 2495166 h 2956475"/>
                        <a:gd name="connsiteX318-164017" fmla="*/ 1947518 w 6006665"/>
                        <a:gd name="connsiteY318-164018" fmla="*/ 2485599 h 2956475"/>
                        <a:gd name="connsiteX319-164019" fmla="*/ 1940684 w 6006665"/>
                        <a:gd name="connsiteY319-164020" fmla="*/ 2495166 h 2956475"/>
                        <a:gd name="connsiteX320-164021" fmla="*/ 1861147 w 6006665"/>
                        <a:gd name="connsiteY320-164022" fmla="*/ 2345183 h 2956475"/>
                        <a:gd name="connsiteX321-164023" fmla="*/ 1811153 w 6006665"/>
                        <a:gd name="connsiteY321-164024" fmla="*/ 2295189 h 2956475"/>
                        <a:gd name="connsiteX322-164025" fmla="*/ 1813950 w 6006665"/>
                        <a:gd name="connsiteY322-164026" fmla="*/ 2292043 h 2956475"/>
                        <a:gd name="connsiteX323-164027" fmla="*/ 645222 w 6006665"/>
                        <a:gd name="connsiteY323-164028" fmla="*/ 2932732 h 2956475"/>
                        <a:gd name="connsiteX324-164029" fmla="*/ 625472 w 6006665"/>
                        <a:gd name="connsiteY324-164030" fmla="*/ 2936024 h 2956475"/>
                        <a:gd name="connsiteX325-164031" fmla="*/ 623771 w 6006665"/>
                        <a:gd name="connsiteY325-164032" fmla="*/ 2934323 h 2956475"/>
                        <a:gd name="connsiteX326-164033" fmla="*/ 613565 w 6006665"/>
                        <a:gd name="connsiteY326-164034" fmla="*/ 2936024 h 2956475"/>
                        <a:gd name="connsiteX327-164035" fmla="*/ 609020 w 6006665"/>
                        <a:gd name="connsiteY327-164036" fmla="*/ 2931479 h 2956475"/>
                        <a:gd name="connsiteX328-164037" fmla="*/ 559026 w 6006665"/>
                        <a:gd name="connsiteY328-164038" fmla="*/ 2904209 h 2956475"/>
                        <a:gd name="connsiteX329-164039" fmla="*/ 506760 w 6006665"/>
                        <a:gd name="connsiteY329-164040" fmla="*/ 2897392 h 2956475"/>
                        <a:gd name="connsiteX330-164041" fmla="*/ 483280 w 6006665"/>
                        <a:gd name="connsiteY330-164042" fmla="*/ 2890683 h 2956475"/>
                        <a:gd name="connsiteX331-164043" fmla="*/ 480035 w 6006665"/>
                        <a:gd name="connsiteY331-164044" fmla="*/ 2892847 h 2956475"/>
                        <a:gd name="connsiteX332-164045" fmla="*/ 475042 w 6006665"/>
                        <a:gd name="connsiteY332-164046" fmla="*/ 2888329 h 2956475"/>
                        <a:gd name="connsiteX333-164047" fmla="*/ 474945 w 6006665"/>
                        <a:gd name="connsiteY333-164048" fmla="*/ 2888302 h 2956475"/>
                        <a:gd name="connsiteX334-164049" fmla="*/ 468128 w 6006665"/>
                        <a:gd name="connsiteY334-164050" fmla="*/ 2892847 h 2956475"/>
                        <a:gd name="connsiteX335-164051" fmla="*/ 420406 w 6006665"/>
                        <a:gd name="connsiteY335-164052" fmla="*/ 2849670 h 2956475"/>
                        <a:gd name="connsiteX336-164053" fmla="*/ 381774 w 6006665"/>
                        <a:gd name="connsiteY336-164054" fmla="*/ 2833763 h 2956475"/>
                        <a:gd name="connsiteX337-164055" fmla="*/ 349960 w 6006665"/>
                        <a:gd name="connsiteY337-164056" fmla="*/ 2801948 h 2956475"/>
                        <a:gd name="connsiteX338-164057" fmla="*/ 377229 w 6006665"/>
                        <a:gd name="connsiteY338-164058" fmla="*/ 2795131 h 2956475"/>
                        <a:gd name="connsiteX339-164059" fmla="*/ 404499 w 6006665"/>
                        <a:gd name="connsiteY339-164060" fmla="*/ 2747409 h 2956475"/>
                        <a:gd name="connsiteX340-164061" fmla="*/ 388591 w 6006665"/>
                        <a:gd name="connsiteY340-164062" fmla="*/ 2731502 h 2956475"/>
                        <a:gd name="connsiteX341-164063" fmla="*/ 440858 w 6006665"/>
                        <a:gd name="connsiteY341-164064" fmla="*/ 2704232 h 2956475"/>
                        <a:gd name="connsiteX342-164065" fmla="*/ 440858 w 6006665"/>
                        <a:gd name="connsiteY342-164066" fmla="*/ 2701176 h 2956475"/>
                        <a:gd name="connsiteX343-164067" fmla="*/ 416406 w 6006665"/>
                        <a:gd name="connsiteY343-164068" fmla="*/ 2704232 h 2956475"/>
                        <a:gd name="connsiteX344-164069" fmla="*/ 416406 w 6006665"/>
                        <a:gd name="connsiteY344-164070" fmla="*/ 2702744 h 2956475"/>
                        <a:gd name="connsiteX345-164071" fmla="*/ 404499 w 6006665"/>
                        <a:gd name="connsiteY345-164072" fmla="*/ 2704232 h 2956475"/>
                        <a:gd name="connsiteX346-164073" fmla="*/ 404499 w 6006665"/>
                        <a:gd name="connsiteY346-164074" fmla="*/ 2683780 h 2956475"/>
                        <a:gd name="connsiteX347-164075" fmla="*/ 424951 w 6006665"/>
                        <a:gd name="connsiteY347-164076" fmla="*/ 2667873 h 2956475"/>
                        <a:gd name="connsiteX348-164077" fmla="*/ 463583 w 6006665"/>
                        <a:gd name="connsiteY348-164078" fmla="*/ 2661056 h 2956475"/>
                        <a:gd name="connsiteX349-164079" fmla="*/ 468128 w 6006665"/>
                        <a:gd name="connsiteY349-164080" fmla="*/ 2645148 h 2956475"/>
                        <a:gd name="connsiteX350-164081" fmla="*/ 456765 w 6006665"/>
                        <a:gd name="connsiteY350-164082" fmla="*/ 2613334 h 2956475"/>
                        <a:gd name="connsiteX351-164083" fmla="*/ 474945 w 6006665"/>
                        <a:gd name="connsiteY351-164084" fmla="*/ 2586064 h 2956475"/>
                        <a:gd name="connsiteX352-164085" fmla="*/ 474945 w 6006665"/>
                        <a:gd name="connsiteY352-164086" fmla="*/ 2565612 h 2956475"/>
                        <a:gd name="connsiteX353-164087" fmla="*/ 420406 w 6006665"/>
                        <a:gd name="connsiteY353-164088" fmla="*/ 2547432 h 2956475"/>
                        <a:gd name="connsiteX354-164089" fmla="*/ 409588 w 6006665"/>
                        <a:gd name="connsiteY354-164090" fmla="*/ 2547432 h 2956475"/>
                        <a:gd name="connsiteX355-164091" fmla="*/ 397681 w 6006665"/>
                        <a:gd name="connsiteY355-164092" fmla="*/ 2547432 h 2956475"/>
                        <a:gd name="connsiteX356-164093" fmla="*/ 379485 w 6006665"/>
                        <a:gd name="connsiteY356-164094" fmla="*/ 2525193 h 2956475"/>
                        <a:gd name="connsiteX357-164095" fmla="*/ 357322 w 6006665"/>
                        <a:gd name="connsiteY357-164096" fmla="*/ 2531525 h 2956475"/>
                        <a:gd name="connsiteX358-164097" fmla="*/ 352842 w 6006665"/>
                        <a:gd name="connsiteY358-164098" fmla="*/ 2529403 h 2956475"/>
                        <a:gd name="connsiteX359-164099" fmla="*/ 345415 w 6006665"/>
                        <a:gd name="connsiteY359-164100" fmla="*/ 2531525 h 2956475"/>
                        <a:gd name="connsiteX360-164101" fmla="*/ 302238 w 6006665"/>
                        <a:gd name="connsiteY360-164102" fmla="*/ 2511073 h 2956475"/>
                        <a:gd name="connsiteX361-164103" fmla="*/ 302238 w 6006665"/>
                        <a:gd name="connsiteY361-164104" fmla="*/ 2499711 h 2956475"/>
                        <a:gd name="connsiteX362-164105" fmla="*/ 286331 w 6006665"/>
                        <a:gd name="connsiteY362-164106" fmla="*/ 2472441 h 2956475"/>
                        <a:gd name="connsiteX363-164107" fmla="*/ 270968 w 6006665"/>
                        <a:gd name="connsiteY363-164108" fmla="*/ 2472441 h 2956475"/>
                        <a:gd name="connsiteX364-164109" fmla="*/ 259061 w 6006665"/>
                        <a:gd name="connsiteY364-164110" fmla="*/ 2472441 h 2956475"/>
                        <a:gd name="connsiteX365-164111" fmla="*/ 254516 w 6006665"/>
                        <a:gd name="connsiteY365-164112" fmla="*/ 2456534 h 2956475"/>
                        <a:gd name="connsiteX366-164113" fmla="*/ 263606 w 6006665"/>
                        <a:gd name="connsiteY366-164114" fmla="*/ 2440627 h 2956475"/>
                        <a:gd name="connsiteX367-164115" fmla="*/ 243991 w 6006665"/>
                        <a:gd name="connsiteY367-164116" fmla="*/ 2410114 h 2956475"/>
                        <a:gd name="connsiteX368-164117" fmla="*/ 216429 w 6006665"/>
                        <a:gd name="connsiteY368-164118" fmla="*/ 2413357 h 2956475"/>
                        <a:gd name="connsiteX369-164119" fmla="*/ 212956 w 6006665"/>
                        <a:gd name="connsiteY369-164120" fmla="*/ 2412365 h 2956475"/>
                        <a:gd name="connsiteX370-164121" fmla="*/ 204522 w 6006665"/>
                        <a:gd name="connsiteY370-164122" fmla="*/ 2413357 h 2956475"/>
                        <a:gd name="connsiteX371-164123" fmla="*/ 199623 w 6006665"/>
                        <a:gd name="connsiteY371-164124" fmla="*/ 2411957 h 2956475"/>
                        <a:gd name="connsiteX372-164125" fmla="*/ 195977 w 6006665"/>
                        <a:gd name="connsiteY372-164126" fmla="*/ 2424719 h 2956475"/>
                        <a:gd name="connsiteX373-164127" fmla="*/ 184968 w 6006665"/>
                        <a:gd name="connsiteY373-164128" fmla="*/ 2421574 h 2956475"/>
                        <a:gd name="connsiteX374-164129" fmla="*/ 184070 w 6006665"/>
                        <a:gd name="connsiteY374-164130" fmla="*/ 2424719 h 2956475"/>
                        <a:gd name="connsiteX375-164131" fmla="*/ 168163 w 6006665"/>
                        <a:gd name="connsiteY375-164132" fmla="*/ 2420184 h 2956475"/>
                        <a:gd name="connsiteX376-164133" fmla="*/ 156800 w 6006665"/>
                        <a:gd name="connsiteY376-164134" fmla="*/ 2381542 h 2956475"/>
                        <a:gd name="connsiteX377-164135" fmla="*/ 152255 w 6006665"/>
                        <a:gd name="connsiteY377-164136" fmla="*/ 2365635 h 2956475"/>
                        <a:gd name="connsiteX378-164137" fmla="*/ 156800 w 6006665"/>
                        <a:gd name="connsiteY378-164138" fmla="*/ 2361090 h 2956475"/>
                        <a:gd name="connsiteX379-164139" fmla="*/ 168707 w 6006665"/>
                        <a:gd name="connsiteY379-164140" fmla="*/ 2361090 h 2956475"/>
                        <a:gd name="connsiteX380-164141" fmla="*/ 188615 w 6006665"/>
                        <a:gd name="connsiteY380-164142" fmla="*/ 2361090 h 2956475"/>
                        <a:gd name="connsiteX381-164143" fmla="*/ 199977 w 6006665"/>
                        <a:gd name="connsiteY381-164144" fmla="*/ 2349728 h 2956475"/>
                        <a:gd name="connsiteX382-164145" fmla="*/ 188615 w 6006665"/>
                        <a:gd name="connsiteY382-164146" fmla="*/ 2327003 h 2956475"/>
                        <a:gd name="connsiteX383-164147" fmla="*/ 168163 w 6006665"/>
                        <a:gd name="connsiteY383-164148" fmla="*/ 2317914 h 2956475"/>
                        <a:gd name="connsiteX384-164149" fmla="*/ 168163 w 6006665"/>
                        <a:gd name="connsiteY384-164150" fmla="*/ 2311096 h 2956475"/>
                        <a:gd name="connsiteX385-164151" fmla="*/ 152255 w 6006665"/>
                        <a:gd name="connsiteY385-164152" fmla="*/ 2295189 h 2956475"/>
                        <a:gd name="connsiteX386-164153" fmla="*/ 129531 w 6006665"/>
                        <a:gd name="connsiteY386-164154" fmla="*/ 2258829 h 2956475"/>
                        <a:gd name="connsiteX387-164155" fmla="*/ 140893 w 6006665"/>
                        <a:gd name="connsiteY387-164156" fmla="*/ 2236105 h 2956475"/>
                        <a:gd name="connsiteX388-164157" fmla="*/ 136348 w 6006665"/>
                        <a:gd name="connsiteY388-164158" fmla="*/ 2208835 h 2956475"/>
                        <a:gd name="connsiteX389-164159" fmla="*/ 103789 w 6006665"/>
                        <a:gd name="connsiteY389-164160" fmla="*/ 2195428 h 2956475"/>
                        <a:gd name="connsiteX390-164161" fmla="*/ 93716 w 6006665"/>
                        <a:gd name="connsiteY390-164162" fmla="*/ 2199745 h 2956475"/>
                        <a:gd name="connsiteX391-164163" fmla="*/ 91868 w 6006665"/>
                        <a:gd name="connsiteY391-164164" fmla="*/ 2195434 h 2956475"/>
                        <a:gd name="connsiteX392-164165" fmla="*/ 81809 w 6006665"/>
                        <a:gd name="connsiteY392-164166" fmla="*/ 2199745 h 2956475"/>
                        <a:gd name="connsiteX393-164167" fmla="*/ 74992 w 6006665"/>
                        <a:gd name="connsiteY393-164168" fmla="*/ 2183838 h 2956475"/>
                        <a:gd name="connsiteX394-164169" fmla="*/ 34087 w 6006665"/>
                        <a:gd name="connsiteY394-164170" fmla="*/ 2172476 h 2956475"/>
                        <a:gd name="connsiteX395-164171" fmla="*/ 22725 w 6006665"/>
                        <a:gd name="connsiteY395-164172" fmla="*/ 2129299 h 2956475"/>
                        <a:gd name="connsiteX396-164173" fmla="*/ 22725 w 6006665"/>
                        <a:gd name="connsiteY396-164174" fmla="*/ 2097484 h 2956475"/>
                        <a:gd name="connsiteX397-164175" fmla="*/ 0 w 6006665"/>
                        <a:gd name="connsiteY397-164176" fmla="*/ 2081577 h 2956475"/>
                        <a:gd name="connsiteX398-164177" fmla="*/ 15907 w 6006665"/>
                        <a:gd name="connsiteY398-164178" fmla="*/ 2058853 h 2956475"/>
                        <a:gd name="connsiteX399-164179" fmla="*/ 6818 w 6006665"/>
                        <a:gd name="connsiteY399-164180" fmla="*/ 1995224 h 2956475"/>
                        <a:gd name="connsiteX400-164181" fmla="*/ 34087 w 6006665"/>
                        <a:gd name="connsiteY400-164182" fmla="*/ 1952047 h 2956475"/>
                        <a:gd name="connsiteX401-164183" fmla="*/ 27270 w 6006665"/>
                        <a:gd name="connsiteY401-164184" fmla="*/ 1940685 h 2956475"/>
                        <a:gd name="connsiteX402-164185" fmla="*/ 70447 w 6006665"/>
                        <a:gd name="connsiteY402-164186" fmla="*/ 1902053 h 2956475"/>
                        <a:gd name="connsiteX403-164187" fmla="*/ 27270 w 6006665"/>
                        <a:gd name="connsiteY403-164188" fmla="*/ 1865693 h 2956475"/>
                        <a:gd name="connsiteX404-164189" fmla="*/ 109078 w 6006665"/>
                        <a:gd name="connsiteY404-164190" fmla="*/ 1767977 h 2956475"/>
                        <a:gd name="connsiteX405-164191" fmla="*/ 145438 w 6006665"/>
                        <a:gd name="connsiteY405-164192" fmla="*/ 1724800 h 2956475"/>
                        <a:gd name="connsiteX406-164193" fmla="*/ 156800 w 6006665"/>
                        <a:gd name="connsiteY406-164194" fmla="*/ 1681624 h 2956475"/>
                        <a:gd name="connsiteX407-164195" fmla="*/ 102261 w 6006665"/>
                        <a:gd name="connsiteY407-164196" fmla="*/ 1629357 h 2956475"/>
                        <a:gd name="connsiteX408-164197" fmla="*/ 118168 w 6006665"/>
                        <a:gd name="connsiteY408-164198" fmla="*/ 1574818 h 2956475"/>
                        <a:gd name="connsiteX409-164199" fmla="*/ 86354 w 6006665"/>
                        <a:gd name="connsiteY409-164200" fmla="*/ 1511189 h 2956475"/>
                        <a:gd name="connsiteX410-164201" fmla="*/ 298238 w 6006665"/>
                        <a:gd name="connsiteY410-164202" fmla="*/ 1554366 h 2956475"/>
                        <a:gd name="connsiteX411-164203" fmla="*/ 345959 w 6006665"/>
                        <a:gd name="connsiteY411-164204" fmla="*/ 1586180 h 2956475"/>
                        <a:gd name="connsiteX412-164205" fmla="*/ 362087 w 6006665"/>
                        <a:gd name="connsiteY412-164206" fmla="*/ 1595588 h 2956475"/>
                        <a:gd name="connsiteX413-164207" fmla="*/ 365867 w 6006665"/>
                        <a:gd name="connsiteY413-164208" fmla="*/ 1563455 h 2956475"/>
                        <a:gd name="connsiteX414-164209" fmla="*/ 345415 w 6006665"/>
                        <a:gd name="connsiteY414-164210" fmla="*/ 1527096 h 2956475"/>
                        <a:gd name="connsiteX415-164211" fmla="*/ 365867 w 6006665"/>
                        <a:gd name="connsiteY415-164212" fmla="*/ 1495281 h 2956475"/>
                        <a:gd name="connsiteX416-164213" fmla="*/ 374560 w 6006665"/>
                        <a:gd name="connsiteY416-164214" fmla="*/ 1500280 h 2956475"/>
                        <a:gd name="connsiteX417-164215" fmla="*/ 377774 w 6006665"/>
                        <a:gd name="connsiteY417-164216" fmla="*/ 1495281 h 2956475"/>
                        <a:gd name="connsiteX418-164217" fmla="*/ 461933 w 6006665"/>
                        <a:gd name="connsiteY418-164218" fmla="*/ 1543673 h 2956475"/>
                        <a:gd name="connsiteX419-164219" fmla="*/ 484035 w 6006665"/>
                        <a:gd name="connsiteY419-164220" fmla="*/ 1527096 h 2956475"/>
                        <a:gd name="connsiteX420-164221" fmla="*/ 463583 w 6006665"/>
                        <a:gd name="connsiteY420-164222" fmla="*/ 1461194 h 2956475"/>
                        <a:gd name="connsiteX421-164223" fmla="*/ 1677078 w 6006665"/>
                        <a:gd name="connsiteY421-164224" fmla="*/ 1370296 h 2956475"/>
                        <a:gd name="connsiteX422-164225" fmla="*/ 1720255 w 6006665"/>
                        <a:gd name="connsiteY422-164226" fmla="*/ 1349844 h 2956475"/>
                        <a:gd name="connsiteX423-164227" fmla="*/ 1731617 w 6006665"/>
                        <a:gd name="connsiteY423-164228" fmla="*/ 1299850 h 2956475"/>
                        <a:gd name="connsiteX424-164229" fmla="*/ 1758887 w 6006665"/>
                        <a:gd name="connsiteY424-164230" fmla="*/ 1256673 h 2956475"/>
                        <a:gd name="connsiteX425-164231" fmla="*/ 1736162 w 6006665"/>
                        <a:gd name="connsiteY425-164232" fmla="*/ 1197589 h 2956475"/>
                        <a:gd name="connsiteX426-164233" fmla="*/ 1758887 w 6006665"/>
                        <a:gd name="connsiteY426-164234" fmla="*/ 1133960 h 2956475"/>
                        <a:gd name="connsiteX427-164235" fmla="*/ 1704347 w 6006665"/>
                        <a:gd name="connsiteY427-164236" fmla="*/ 1070331 h 2956475"/>
                        <a:gd name="connsiteX428-164237" fmla="*/ 1736162 w 6006665"/>
                        <a:gd name="connsiteY428-164238" fmla="*/ 961252 h 2956475"/>
                        <a:gd name="connsiteX429-164239" fmla="*/ 1688440 w 6006665"/>
                        <a:gd name="connsiteY429-164240" fmla="*/ 865809 h 2956475"/>
                        <a:gd name="connsiteX430-164241" fmla="*/ 1752069 w 6006665"/>
                        <a:gd name="connsiteY430-164242" fmla="*/ 788545 h 2956475"/>
                        <a:gd name="connsiteX431-164243" fmla="*/ 1747524 w 6006665"/>
                        <a:gd name="connsiteY431-164244" fmla="*/ 704464 h 2956475"/>
                        <a:gd name="connsiteX432-164245" fmla="*/ 1763431 w 6006665"/>
                        <a:gd name="connsiteY432-164246" fmla="*/ 697647 h 2956475"/>
                        <a:gd name="connsiteX433-164247" fmla="*/ 1764877 w 6006665"/>
                        <a:gd name="connsiteY433-164248" fmla="*/ 702130 h 2956475"/>
                        <a:gd name="connsiteX434-164249" fmla="*/ 1775339 w 6006665"/>
                        <a:gd name="connsiteY434-164250" fmla="*/ 697647 h 2956475"/>
                        <a:gd name="connsiteX435-164251" fmla="*/ 1798063 w 6006665"/>
                        <a:gd name="connsiteY435-164252" fmla="*/ 768093 h 2956475"/>
                        <a:gd name="connsiteX436-164253" fmla="*/ 1791454 w 6006665"/>
                        <a:gd name="connsiteY436-164254" fmla="*/ 815304 h 2956475"/>
                        <a:gd name="connsiteX437-164255" fmla="*/ 1854330 w 6006665"/>
                        <a:gd name="connsiteY437-164256" fmla="*/ 772638 h 2956475"/>
                        <a:gd name="connsiteX438-164257" fmla="*/ 1931594 w 6006665"/>
                        <a:gd name="connsiteY438-164258" fmla="*/ 763548 h 2956475"/>
                        <a:gd name="connsiteX439-164259" fmla="*/ 1932772 w 6006665"/>
                        <a:gd name="connsiteY439-164260" fmla="*/ 764810 h 2956475"/>
                        <a:gd name="connsiteX440-164261" fmla="*/ 1943501 w 6006665"/>
                        <a:gd name="connsiteY440-164262" fmla="*/ 763548 h 2956475"/>
                        <a:gd name="connsiteX441-164263" fmla="*/ 1988608 w 6006665"/>
                        <a:gd name="connsiteY441-164264" fmla="*/ 811877 h 2956475"/>
                        <a:gd name="connsiteX442-164265" fmla="*/ 1963408 w 6006665"/>
                        <a:gd name="connsiteY442-164266" fmla="*/ 736278 h 2956475"/>
                        <a:gd name="connsiteX443-164267" fmla="*/ 1963408 w 6006665"/>
                        <a:gd name="connsiteY443-164268" fmla="*/ 595386 h 2956475"/>
                        <a:gd name="connsiteX444-164269" fmla="*/ 2027037 w 6006665"/>
                        <a:gd name="connsiteY444-164270" fmla="*/ 574934 h 2956475"/>
                        <a:gd name="connsiteX445-164271" fmla="*/ 2037269 w 6006665"/>
                        <a:gd name="connsiteY445-164272" fmla="*/ 575472 h 2956475"/>
                        <a:gd name="connsiteX446-164273" fmla="*/ 2038944 w 6006665"/>
                        <a:gd name="connsiteY446-164274" fmla="*/ 574934 h 2956475"/>
                        <a:gd name="connsiteX447-164275" fmla="*/ 2115414 w 6006665"/>
                        <a:gd name="connsiteY447-164276" fmla="*/ 578958 h 2956475"/>
                        <a:gd name="connsiteX448-164277" fmla="*/ 2192927 w 6006665"/>
                        <a:gd name="connsiteY448-164278" fmla="*/ 559026 h 2956475"/>
                        <a:gd name="connsiteX449-164279" fmla="*/ 2167930 w 6006665"/>
                        <a:gd name="connsiteY449-164280" fmla="*/ 493125 h 2956475"/>
                        <a:gd name="connsiteX450-164281" fmla="*/ 2204289 w 6006665"/>
                        <a:gd name="connsiteY450-164282" fmla="*/ 402226 h 2956475"/>
                        <a:gd name="connsiteX451-164283" fmla="*/ 2247466 w 6006665"/>
                        <a:gd name="connsiteY451-164284" fmla="*/ 397681 h 2956475"/>
                        <a:gd name="connsiteX452-164285" fmla="*/ 2317913 w 6006665"/>
                        <a:gd name="connsiteY452-164286" fmla="*/ 322690 h 2956475"/>
                        <a:gd name="connsiteX453-164287" fmla="*/ 2420183 w 6006665"/>
                        <a:gd name="connsiteY453-164288" fmla="*/ 304510 h 2956475"/>
                        <a:gd name="connsiteX454-164289" fmla="*/ 2429263 w 6006665"/>
                        <a:gd name="connsiteY454-164290" fmla="*/ 263606 h 2956475"/>
                        <a:gd name="connsiteX455-164291" fmla="*/ 2526979 w 6006665"/>
                        <a:gd name="connsiteY455-164292" fmla="*/ 252244 h 2956475"/>
                        <a:gd name="connsiteX456-164293" fmla="*/ 2528058 w 6006665"/>
                        <a:gd name="connsiteY456-164294" fmla="*/ 253503 h 2956475"/>
                        <a:gd name="connsiteX457-164295" fmla="*/ 2538886 w 6006665"/>
                        <a:gd name="connsiteY457-164296" fmla="*/ 252244 h 2956475"/>
                        <a:gd name="connsiteX458-164297" fmla="*/ 2560820 w 6006665"/>
                        <a:gd name="connsiteY458-164298" fmla="*/ 277833 h 2956475"/>
                        <a:gd name="connsiteX459-164299" fmla="*/ 2640602 w 6006665"/>
                        <a:gd name="connsiteY459-164300" fmla="*/ 202249 h 2956475"/>
                        <a:gd name="connsiteX460-164301" fmla="*/ 2652509 w 6006665"/>
                        <a:gd name="connsiteY460-164302" fmla="*/ 202249 h 2956475"/>
                        <a:gd name="connsiteX461-164303" fmla="*/ 2704231 w 6006665"/>
                        <a:gd name="connsiteY461-164304" fmla="*/ 202249 h 2956475"/>
                        <a:gd name="connsiteX462-164305" fmla="*/ 2715593 w 6006665"/>
                        <a:gd name="connsiteY462-164306" fmla="*/ 134075 h 2956475"/>
                        <a:gd name="connsiteX463-164307" fmla="*/ 2751953 w 6006665"/>
                        <a:gd name="connsiteY463-164308" fmla="*/ 68174 h 2956475"/>
                        <a:gd name="connsiteX464-164309" fmla="*/ 2838307 w 6006665"/>
                        <a:gd name="connsiteY464-164310" fmla="*/ 0 h 2956475"/>
                        <a:gd name="connsiteX0-164311" fmla="*/ 1791129 w 6006665"/>
                        <a:gd name="connsiteY0-164312" fmla="*/ 817622 h 2956475"/>
                        <a:gd name="connsiteX1-164313" fmla="*/ 1782156 w 6006665"/>
                        <a:gd name="connsiteY1-164314" fmla="*/ 881716 h 2956475"/>
                        <a:gd name="connsiteX2-164315" fmla="*/ 1809554 w 6006665"/>
                        <a:gd name="connsiteY2-164316" fmla="*/ 895415 h 2956475"/>
                        <a:gd name="connsiteX3-164317" fmla="*/ 1791129 w 6006665"/>
                        <a:gd name="connsiteY3-164318" fmla="*/ 817622 h 2956475"/>
                        <a:gd name="connsiteX4-164319" fmla="*/ 2838307 w 6006665"/>
                        <a:gd name="connsiteY4-164320" fmla="*/ 0 h 2956475"/>
                        <a:gd name="connsiteX5-164321" fmla="*/ 2844246 w 6006665"/>
                        <a:gd name="connsiteY5-164322" fmla="*/ 4711 h 2956475"/>
                        <a:gd name="connsiteX6-164323" fmla="*/ 2850213 w 6006665"/>
                        <a:gd name="connsiteY6-164324" fmla="*/ 0 h 2956475"/>
                        <a:gd name="connsiteX7-164325" fmla="*/ 2916115 w 6006665"/>
                        <a:gd name="connsiteY7-164326" fmla="*/ 52267 h 2956475"/>
                        <a:gd name="connsiteX8-164327" fmla="*/ 2861576 w 6006665"/>
                        <a:gd name="connsiteY8-164328" fmla="*/ 90899 h 2956475"/>
                        <a:gd name="connsiteX9-164329" fmla="*/ 2947929 w 6006665"/>
                        <a:gd name="connsiteY9-164330" fmla="*/ 118168 h 2956475"/>
                        <a:gd name="connsiteX10-164331" fmla="*/ 2957621 w 6006665"/>
                        <a:gd name="connsiteY10-164332" fmla="*/ 186006 h 2956475"/>
                        <a:gd name="connsiteX11-164333" fmla="*/ 2979199 w 6006665"/>
                        <a:gd name="connsiteY11-164334" fmla="*/ 161345 h 2956475"/>
                        <a:gd name="connsiteX12-164335" fmla="*/ 2991106 w 6006665"/>
                        <a:gd name="connsiteY12-164336" fmla="*/ 161345 h 2956475"/>
                        <a:gd name="connsiteX13-164337" fmla="*/ 3086005 w 6006665"/>
                        <a:gd name="connsiteY13-164338" fmla="*/ 161345 h 2956475"/>
                        <a:gd name="connsiteX14-164339" fmla="*/ 3097912 w 6006665"/>
                        <a:gd name="connsiteY14-164340" fmla="*/ 161345 h 2956475"/>
                        <a:gd name="connsiteX15-164341" fmla="*/ 3179721 w 6006665"/>
                        <a:gd name="connsiteY15-164342" fmla="*/ 236336 h 2956475"/>
                        <a:gd name="connsiteX16-164343" fmla="*/ 3211535 w 6006665"/>
                        <a:gd name="connsiteY16-164344" fmla="*/ 295420 h 2956475"/>
                        <a:gd name="connsiteX17-164345" fmla="*/ 3200173 w 6006665"/>
                        <a:gd name="connsiteY17-164346" fmla="*/ 370412 h 2956475"/>
                        <a:gd name="connsiteX18-164347" fmla="*/ 3161541 w 6006665"/>
                        <a:gd name="connsiteY18-164348" fmla="*/ 413589 h 2956475"/>
                        <a:gd name="connsiteX19-164349" fmla="*/ 3066097 w 6006665"/>
                        <a:gd name="connsiteY19-164350" fmla="*/ 488580 h 2956475"/>
                        <a:gd name="connsiteX20-164351" fmla="*/ 3034283 w 6006665"/>
                        <a:gd name="connsiteY20-164352" fmla="*/ 531757 h 2956475"/>
                        <a:gd name="connsiteX21-164353" fmla="*/ 3082005 w 6006665"/>
                        <a:gd name="connsiteY21-164354" fmla="*/ 547664 h 2956475"/>
                        <a:gd name="connsiteX22-164355" fmla="*/ 3129459 w 6006665"/>
                        <a:gd name="connsiteY22-164356" fmla="*/ 575345 h 2956475"/>
                        <a:gd name="connsiteX23-164357" fmla="*/ 3156451 w 6006665"/>
                        <a:gd name="connsiteY23-164358" fmla="*/ 552209 h 2956475"/>
                        <a:gd name="connsiteX24-164359" fmla="*/ 3158460 w 6006665"/>
                        <a:gd name="connsiteY24-164360" fmla="*/ 560693 h 2956475"/>
                        <a:gd name="connsiteX25-164361" fmla="*/ 3168359 w 6006665"/>
                        <a:gd name="connsiteY25-164362" fmla="*/ 552209 h 2956475"/>
                        <a:gd name="connsiteX26-164363" fmla="*/ 3184984 w 6006665"/>
                        <a:gd name="connsiteY26-164364" fmla="*/ 622402 h 2956475"/>
                        <a:gd name="connsiteX27-164365" fmla="*/ 3192811 w 6006665"/>
                        <a:gd name="connsiteY27-164366" fmla="*/ 606748 h 2956475"/>
                        <a:gd name="connsiteX28-164367" fmla="*/ 3251895 w 6006665"/>
                        <a:gd name="connsiteY28-164368" fmla="*/ 586296 h 2956475"/>
                        <a:gd name="connsiteX29-164369" fmla="*/ 3259833 w 6006665"/>
                        <a:gd name="connsiteY29-164370" fmla="*/ 587670 h 2956475"/>
                        <a:gd name="connsiteX30-164371" fmla="*/ 3263802 w 6006665"/>
                        <a:gd name="connsiteY30-164372" fmla="*/ 586296 h 2956475"/>
                        <a:gd name="connsiteX31-164373" fmla="*/ 3381970 w 6006665"/>
                        <a:gd name="connsiteY31-164374" fmla="*/ 606748 h 2956475"/>
                        <a:gd name="connsiteX32-164375" fmla="*/ 3388787 w 6006665"/>
                        <a:gd name="connsiteY32-164376" fmla="*/ 665832 h 2956475"/>
                        <a:gd name="connsiteX33-164377" fmla="*/ 3531529 w 6006665"/>
                        <a:gd name="connsiteY33-164378" fmla="*/ 686823 h 2956475"/>
                        <a:gd name="connsiteX34-164379" fmla="*/ 3538225 w 6006665"/>
                        <a:gd name="connsiteY34-164380" fmla="*/ 590841 h 2956475"/>
                        <a:gd name="connsiteX35-164381" fmla="*/ 3549910 w 6006665"/>
                        <a:gd name="connsiteY35-164382" fmla="*/ 594028 h 2956475"/>
                        <a:gd name="connsiteX36-164383" fmla="*/ 3550132 w 6006665"/>
                        <a:gd name="connsiteY36-164384" fmla="*/ 590841 h 2956475"/>
                        <a:gd name="connsiteX37-164385" fmla="*/ 3625123 w 6006665"/>
                        <a:gd name="connsiteY37-164386" fmla="*/ 611293 h 2956475"/>
                        <a:gd name="connsiteX38-164387" fmla="*/ 3672301 w 6006665"/>
                        <a:gd name="connsiteY38-164388" fmla="*/ 611293 h 2956475"/>
                        <a:gd name="connsiteX39-164389" fmla="*/ 3684207 w 6006665"/>
                        <a:gd name="connsiteY39-164390" fmla="*/ 611293 h 2956475"/>
                        <a:gd name="connsiteX40-164391" fmla="*/ 3743291 w 6006665"/>
                        <a:gd name="connsiteY40-164392" fmla="*/ 677194 h 2956475"/>
                        <a:gd name="connsiteX41-164393" fmla="*/ 3759199 w 6006665"/>
                        <a:gd name="connsiteY41-164394" fmla="*/ 756731 h 2956475"/>
                        <a:gd name="connsiteX42-164395" fmla="*/ 3738747 w 6006665"/>
                        <a:gd name="connsiteY42-164396" fmla="*/ 806725 h 2956475"/>
                        <a:gd name="connsiteX43-164397" fmla="*/ 3786469 w 6006665"/>
                        <a:gd name="connsiteY43-164398" fmla="*/ 897623 h 2956475"/>
                        <a:gd name="connsiteX44-164399" fmla="*/ 3835603 w 6006665"/>
                        <a:gd name="connsiteY44-164400" fmla="*/ 933529 h 2956475"/>
                        <a:gd name="connsiteX45-164401" fmla="*/ 3865460 w 6006665"/>
                        <a:gd name="connsiteY45-164402" fmla="*/ 822632 h 2956475"/>
                        <a:gd name="connsiteX46-164403" fmla="*/ 3875077 w 6006665"/>
                        <a:gd name="connsiteY46-164404" fmla="*/ 831139 h 2956475"/>
                        <a:gd name="connsiteX47-164405" fmla="*/ 3877367 w 6006665"/>
                        <a:gd name="connsiteY47-164406" fmla="*/ 822632 h 2956475"/>
                        <a:gd name="connsiteX48-164407" fmla="*/ 3932151 w 6006665"/>
                        <a:gd name="connsiteY48-164408" fmla="*/ 871095 h 2956475"/>
                        <a:gd name="connsiteX49-164409" fmla="*/ 3988173 w 6006665"/>
                        <a:gd name="connsiteY49-164410" fmla="*/ 843084 h 2956475"/>
                        <a:gd name="connsiteX50-164411" fmla="*/ 3993852 w 6006665"/>
                        <a:gd name="connsiteY50-164412" fmla="*/ 846199 h 2956475"/>
                        <a:gd name="connsiteX51-164413" fmla="*/ 4000080 w 6006665"/>
                        <a:gd name="connsiteY51-164414" fmla="*/ 843084 h 2956475"/>
                        <a:gd name="connsiteX52-164415" fmla="*/ 4062426 w 6006665"/>
                        <a:gd name="connsiteY52-164416" fmla="*/ 877274 h 2956475"/>
                        <a:gd name="connsiteX53-164417" fmla="*/ 4085889 w 6006665"/>
                        <a:gd name="connsiteY53-164418" fmla="*/ 849902 h 2956475"/>
                        <a:gd name="connsiteX54-164419" fmla="*/ 4095563 w 6006665"/>
                        <a:gd name="connsiteY54-164420" fmla="*/ 852506 h 2956475"/>
                        <a:gd name="connsiteX55-164421" fmla="*/ 4097796 w 6006665"/>
                        <a:gd name="connsiteY55-164422" fmla="*/ 849902 h 2956475"/>
                        <a:gd name="connsiteX56-164423" fmla="*/ 4144150 w 6006665"/>
                        <a:gd name="connsiteY56-164424" fmla="*/ 862382 h 2956475"/>
                        <a:gd name="connsiteX57-164425" fmla="*/ 4117703 w 6006665"/>
                        <a:gd name="connsiteY57-164426" fmla="*/ 752186 h 2956475"/>
                        <a:gd name="connsiteX58-164427" fmla="*/ 4165425 w 6006665"/>
                        <a:gd name="connsiteY58-164428" fmla="*/ 697647 h 2956475"/>
                        <a:gd name="connsiteX59-164429" fmla="*/ 4175231 w 6006665"/>
                        <a:gd name="connsiteY59-164430" fmla="*/ 700048 h 2956475"/>
                        <a:gd name="connsiteX60-164431" fmla="*/ 4177332 w 6006665"/>
                        <a:gd name="connsiteY60-164432" fmla="*/ 697647 h 2956475"/>
                        <a:gd name="connsiteX61-164433" fmla="*/ 4511384 w 6006665"/>
                        <a:gd name="connsiteY61-164434" fmla="*/ 779455 h 2956475"/>
                        <a:gd name="connsiteX62-164435" fmla="*/ 4543199 w 6006665"/>
                        <a:gd name="connsiteY62-164436" fmla="*/ 849902 h 2956475"/>
                        <a:gd name="connsiteX63-164437" fmla="*/ 4639242 w 6006665"/>
                        <a:gd name="connsiteY63-164438" fmla="*/ 932544 h 2956475"/>
                        <a:gd name="connsiteX64-164439" fmla="*/ 4774445 w 6006665"/>
                        <a:gd name="connsiteY64-164440" fmla="*/ 913531 h 2956475"/>
                        <a:gd name="connsiteX65-164441" fmla="*/ 4778496 w 6006665"/>
                        <a:gd name="connsiteY65-164442" fmla="*/ 914635 h 2956475"/>
                        <a:gd name="connsiteX66-164443" fmla="*/ 4786352 w 6006665"/>
                        <a:gd name="connsiteY66-164444" fmla="*/ 913531 h 2956475"/>
                        <a:gd name="connsiteX67-164445" fmla="*/ 4861343 w 6006665"/>
                        <a:gd name="connsiteY67-164446" fmla="*/ 933983 h 2956475"/>
                        <a:gd name="connsiteX68-164447" fmla="*/ 4893158 w 6006665"/>
                        <a:gd name="connsiteY68-164448" fmla="*/ 977160 h 2956475"/>
                        <a:gd name="connsiteX69-164449" fmla="*/ 4888613 w 6006665"/>
                        <a:gd name="connsiteY69-164450" fmla="*/ 1058968 h 2956475"/>
                        <a:gd name="connsiteX70-164451" fmla="*/ 4927677 w 6006665"/>
                        <a:gd name="connsiteY70-164452" fmla="*/ 1083640 h 2956475"/>
                        <a:gd name="connsiteX71-164453" fmla="*/ 4967605 w 6006665"/>
                        <a:gd name="connsiteY71-164454" fmla="*/ 1070331 h 2956475"/>
                        <a:gd name="connsiteX72-164455" fmla="*/ 5038051 w 6006665"/>
                        <a:gd name="connsiteY72-164456" fmla="*/ 1063513 h 2956475"/>
                        <a:gd name="connsiteX73-164457" fmla="*/ 5040730 w 6006665"/>
                        <a:gd name="connsiteY73-164458" fmla="*/ 1064406 h 2956475"/>
                        <a:gd name="connsiteX74-164459" fmla="*/ 5049958 w 6006665"/>
                        <a:gd name="connsiteY74-164460" fmla="*/ 1063513 h 2956475"/>
                        <a:gd name="connsiteX75-164461" fmla="*/ 5114249 w 6006665"/>
                        <a:gd name="connsiteY75-164462" fmla="*/ 1084944 h 2956475"/>
                        <a:gd name="connsiteX76-164463" fmla="*/ 5176671 w 6006665"/>
                        <a:gd name="connsiteY76-164464" fmla="*/ 1074876 h 2956475"/>
                        <a:gd name="connsiteX77-164465" fmla="*/ 5177801 w 6006665"/>
                        <a:gd name="connsiteY77-164466" fmla="*/ 1076614 h 2956475"/>
                        <a:gd name="connsiteX78-164467" fmla="*/ 5188578 w 6006665"/>
                        <a:gd name="connsiteY78-164468" fmla="*/ 1074876 h 2956475"/>
                        <a:gd name="connsiteX79-164469" fmla="*/ 5243719 w 6006665"/>
                        <a:gd name="connsiteY79-164470" fmla="*/ 1159707 h 2956475"/>
                        <a:gd name="connsiteX80-164471" fmla="*/ 5283477 w 6006665"/>
                        <a:gd name="connsiteY80-164472" fmla="*/ 1129415 h 2956475"/>
                        <a:gd name="connsiteX81-164473" fmla="*/ 5258480 w 6006665"/>
                        <a:gd name="connsiteY81-164474" fmla="*/ 1063513 h 2956475"/>
                        <a:gd name="connsiteX82-164475" fmla="*/ 5267570 w 6006665"/>
                        <a:gd name="connsiteY82-164476" fmla="*/ 1015792 h 2956475"/>
                        <a:gd name="connsiteX83-164477" fmla="*/ 5278896 w 6006665"/>
                        <a:gd name="connsiteY83-164478" fmla="*/ 1018841 h 2956475"/>
                        <a:gd name="connsiteX84-164479" fmla="*/ 5279477 w 6006665"/>
                        <a:gd name="connsiteY84-164480" fmla="*/ 1015792 h 2956475"/>
                        <a:gd name="connsiteX85-164481" fmla="*/ 5395510 w 6006665"/>
                        <a:gd name="connsiteY85-164482" fmla="*/ 1047031 h 2956475"/>
                        <a:gd name="connsiteX86-164483" fmla="*/ 5463001 w 6006665"/>
                        <a:gd name="connsiteY86-164484" fmla="*/ 1043061 h 2956475"/>
                        <a:gd name="connsiteX87-164485" fmla="*/ 5464386 w 6006665"/>
                        <a:gd name="connsiteY87-164486" fmla="*/ 1043680 h 2956475"/>
                        <a:gd name="connsiteX88-164487" fmla="*/ 5474909 w 6006665"/>
                        <a:gd name="connsiteY88-164488" fmla="*/ 1043061 h 2956475"/>
                        <a:gd name="connsiteX89-164489" fmla="*/ 5581715 w 6006665"/>
                        <a:gd name="connsiteY89-164490" fmla="*/ 1090783 h 2956475"/>
                        <a:gd name="connsiteX90-164491" fmla="*/ 5633981 w 6006665"/>
                        <a:gd name="connsiteY90-164492" fmla="*/ 1133960 h 2956475"/>
                        <a:gd name="connsiteX91-164493" fmla="*/ 5720335 w 6006665"/>
                        <a:gd name="connsiteY91-164494" fmla="*/ 1213496 h 2956475"/>
                        <a:gd name="connsiteX92-164495" fmla="*/ 5822595 w 6006665"/>
                        <a:gd name="connsiteY92-164496" fmla="*/ 1311212 h 2956475"/>
                        <a:gd name="connsiteX93-164497" fmla="*/ 5818051 w 6006665"/>
                        <a:gd name="connsiteY93-164498" fmla="*/ 1365751 h 2956475"/>
                        <a:gd name="connsiteX94-164499" fmla="*/ 5825679 w 6006665"/>
                        <a:gd name="connsiteY94-164500" fmla="*/ 1373379 h 2956475"/>
                        <a:gd name="connsiteX95-164501" fmla="*/ 5822051 w 6006665"/>
                        <a:gd name="connsiteY95-164502" fmla="*/ 1322574 h 2956475"/>
                        <a:gd name="connsiteX96-164503" fmla="*/ 5834092 w 6006665"/>
                        <a:gd name="connsiteY96-164504" fmla="*/ 1324447 h 2956475"/>
                        <a:gd name="connsiteX97-164505" fmla="*/ 5833958 w 6006665"/>
                        <a:gd name="connsiteY97-164506" fmla="*/ 1322574 h 2956475"/>
                        <a:gd name="connsiteX98-164507" fmla="*/ 5936219 w 6006665"/>
                        <a:gd name="connsiteY98-164508" fmla="*/ 1338481 h 2956475"/>
                        <a:gd name="connsiteX99-164509" fmla="*/ 6006665 w 6006665"/>
                        <a:gd name="connsiteY99-164510" fmla="*/ 1418018 h 2956475"/>
                        <a:gd name="connsiteX100-164511" fmla="*/ 5968033 w 6006665"/>
                        <a:gd name="connsiteY100-164512" fmla="*/ 1456650 h 2956475"/>
                        <a:gd name="connsiteX101-164513" fmla="*/ 5908949 w 6006665"/>
                        <a:gd name="connsiteY101-164514" fmla="*/ 1468012 h 2956475"/>
                        <a:gd name="connsiteX102-164515" fmla="*/ 5908949 w 6006665"/>
                        <a:gd name="connsiteY102-164516" fmla="*/ 1554366 h 2956475"/>
                        <a:gd name="connsiteX103-164517" fmla="*/ 5893042 w 6006665"/>
                        <a:gd name="connsiteY103-164518" fmla="*/ 1570273 h 2956475"/>
                        <a:gd name="connsiteX104-164519" fmla="*/ 5881135 w 6006665"/>
                        <a:gd name="connsiteY104-164520" fmla="*/ 1570273 h 2956475"/>
                        <a:gd name="connsiteX105-164521" fmla="*/ 5861227 w 6006665"/>
                        <a:gd name="connsiteY105-164522" fmla="*/ 1570273 h 2956475"/>
                        <a:gd name="connsiteX106-164523" fmla="*/ 5849321 w 6006665"/>
                        <a:gd name="connsiteY106-164524" fmla="*/ 1570273 h 2956475"/>
                        <a:gd name="connsiteX107-164525" fmla="*/ 5817506 w 6006665"/>
                        <a:gd name="connsiteY107-164526" fmla="*/ 1536186 h 2956475"/>
                        <a:gd name="connsiteX108-164527" fmla="*/ 5767511 w 6006665"/>
                        <a:gd name="connsiteY108-164528" fmla="*/ 1511189 h 2956475"/>
                        <a:gd name="connsiteX109-164529" fmla="*/ 5762967 w 6006665"/>
                        <a:gd name="connsiteY109-164530" fmla="*/ 1477102 h 2956475"/>
                        <a:gd name="connsiteX110-164531" fmla="*/ 5729132 w 6006665"/>
                        <a:gd name="connsiteY110-164532" fmla="*/ 1463170 h 2956475"/>
                        <a:gd name="connsiteX111-164533" fmla="*/ 5695337 w 6006665"/>
                        <a:gd name="connsiteY111-164534" fmla="*/ 1472557 h 2956475"/>
                        <a:gd name="connsiteX112-164535" fmla="*/ 5693366 w 6006665"/>
                        <a:gd name="connsiteY112-164536" fmla="*/ 1469797 h 2956475"/>
                        <a:gd name="connsiteX113-164537" fmla="*/ 5683431 w 6006665"/>
                        <a:gd name="connsiteY113-164538" fmla="*/ 1472557 h 2956475"/>
                        <a:gd name="connsiteX114-164539" fmla="*/ 5660706 w 6006665"/>
                        <a:gd name="connsiteY114-164540" fmla="*/ 1440742 h 2956475"/>
                        <a:gd name="connsiteX115-164541" fmla="*/ 5669644 w 6006665"/>
                        <a:gd name="connsiteY115-164542" fmla="*/ 1415717 h 2956475"/>
                        <a:gd name="connsiteX116-164543" fmla="*/ 5640799 w 6006665"/>
                        <a:gd name="connsiteY116-164544" fmla="*/ 1429380 h 2956475"/>
                        <a:gd name="connsiteX117-164545" fmla="*/ 5656705 w 6006665"/>
                        <a:gd name="connsiteY117-164546" fmla="*/ 1472557 h 2956475"/>
                        <a:gd name="connsiteX118-164547" fmla="*/ 5633981 w 6006665"/>
                        <a:gd name="connsiteY118-164548" fmla="*/ 1511189 h 2956475"/>
                        <a:gd name="connsiteX119-164549" fmla="*/ 5586259 w 6006665"/>
                        <a:gd name="connsiteY119-164550" fmla="*/ 1547548 h 2956475"/>
                        <a:gd name="connsiteX120-164551" fmla="*/ 5575676 w 6006665"/>
                        <a:gd name="connsiteY120-164552" fmla="*/ 1546540 h 2956475"/>
                        <a:gd name="connsiteX121-164553" fmla="*/ 5574353 w 6006665"/>
                        <a:gd name="connsiteY121-164554" fmla="*/ 1547548 h 2956475"/>
                        <a:gd name="connsiteX122-164555" fmla="*/ 5539436 w 6006665"/>
                        <a:gd name="connsiteY122-164556" fmla="*/ 1544223 h 2956475"/>
                        <a:gd name="connsiteX123-164557" fmla="*/ 5570352 w 6006665"/>
                        <a:gd name="connsiteY123-164558" fmla="*/ 1586180 h 2956475"/>
                        <a:gd name="connsiteX124-164559" fmla="*/ 5593077 w 6006665"/>
                        <a:gd name="connsiteY124-164560" fmla="*/ 1649809 h 2956475"/>
                        <a:gd name="connsiteX125-164561" fmla="*/ 5608984 w 6006665"/>
                        <a:gd name="connsiteY125-164562" fmla="*/ 1677079 h 2956475"/>
                        <a:gd name="connsiteX126-164563" fmla="*/ 5613529 w 6006665"/>
                        <a:gd name="connsiteY126-164564" fmla="*/ 1708893 h 2956475"/>
                        <a:gd name="connsiteX127-164565" fmla="*/ 5608984 w 6006665"/>
                        <a:gd name="connsiteY127-164566" fmla="*/ 1731618 h 2956475"/>
                        <a:gd name="connsiteX128-164567" fmla="*/ 5597799 w 6006665"/>
                        <a:gd name="connsiteY128-164568" fmla="*/ 1728009 h 2956475"/>
                        <a:gd name="connsiteX129-164569" fmla="*/ 5597077 w 6006665"/>
                        <a:gd name="connsiteY129-164570" fmla="*/ 1731618 h 2956475"/>
                        <a:gd name="connsiteX130-164571" fmla="*/ 5534271 w 6006665"/>
                        <a:gd name="connsiteY130-164572" fmla="*/ 1711358 h 2956475"/>
                        <a:gd name="connsiteX131-164573" fmla="*/ 5436277 w 6006665"/>
                        <a:gd name="connsiteY131-164574" fmla="*/ 1767977 h 2956475"/>
                        <a:gd name="connsiteX132-164575" fmla="*/ 5397645 w 6006665"/>
                        <a:gd name="connsiteY132-164576" fmla="*/ 1779340 h 2956475"/>
                        <a:gd name="connsiteX133-164577" fmla="*/ 5345378 w 6006665"/>
                        <a:gd name="connsiteY133-164578" fmla="*/ 1833879 h 2956475"/>
                        <a:gd name="connsiteX134-164579" fmla="*/ 5290839 w 6006665"/>
                        <a:gd name="connsiteY134-164580" fmla="*/ 1881600 h 2956475"/>
                        <a:gd name="connsiteX135-164581" fmla="*/ 5274932 w 6006665"/>
                        <a:gd name="connsiteY135-164582" fmla="*/ 1913415 h 2956475"/>
                        <a:gd name="connsiteX136-164583" fmla="*/ 5267238 w 6006665"/>
                        <a:gd name="connsiteY136-164584" fmla="*/ 1904988 h 2956475"/>
                        <a:gd name="connsiteX137-164585" fmla="*/ 5263025 w 6006665"/>
                        <a:gd name="connsiteY137-164586" fmla="*/ 1913415 h 2956475"/>
                        <a:gd name="connsiteX138-164587" fmla="*/ 5219538 w 6006665"/>
                        <a:gd name="connsiteY138-164588" fmla="*/ 1865787 h 2956475"/>
                        <a:gd name="connsiteX139-164589" fmla="*/ 5129494 w 6006665"/>
                        <a:gd name="connsiteY139-164590" fmla="*/ 1920232 h 2956475"/>
                        <a:gd name="connsiteX140-164591" fmla="*/ 5126389 w 6006665"/>
                        <a:gd name="connsiteY140-164592" fmla="*/ 1914910 h 2956475"/>
                        <a:gd name="connsiteX141-164593" fmla="*/ 5117587 w 6006665"/>
                        <a:gd name="connsiteY141-164594" fmla="*/ 1920232 h 2956475"/>
                        <a:gd name="connsiteX142-164595" fmla="*/ 5105544 w 6006665"/>
                        <a:gd name="connsiteY142-164596" fmla="*/ 1899586 h 2956475"/>
                        <a:gd name="connsiteX143-164597" fmla="*/ 5074955 w 6006665"/>
                        <a:gd name="connsiteY143-164598" fmla="*/ 1924777 h 2956475"/>
                        <a:gd name="connsiteX144-164599" fmla="*/ 5065718 w 6006665"/>
                        <a:gd name="connsiteY144-164600" fmla="*/ 1922578 h 2956475"/>
                        <a:gd name="connsiteX145-164601" fmla="*/ 5063048 w 6006665"/>
                        <a:gd name="connsiteY145-164602" fmla="*/ 1924777 h 2956475"/>
                        <a:gd name="connsiteX146-164603" fmla="*/ 5026594 w 6006665"/>
                        <a:gd name="connsiteY146-164604" fmla="*/ 1916098 h 2956475"/>
                        <a:gd name="connsiteX147-164605" fmla="*/ 5015871 w 6006665"/>
                        <a:gd name="connsiteY147-164606" fmla="*/ 1961137 h 2956475"/>
                        <a:gd name="connsiteX148-164607" fmla="*/ 4974967 w 6006665"/>
                        <a:gd name="connsiteY148-164608" fmla="*/ 2027038 h 2956475"/>
                        <a:gd name="connsiteX149-164609" fmla="*/ 4974967 w 6006665"/>
                        <a:gd name="connsiteY149-164610" fmla="*/ 2058853 h 2956475"/>
                        <a:gd name="connsiteX150-164611" fmla="*/ 5015871 w 6006665"/>
                        <a:gd name="connsiteY150-164612" fmla="*/ 2074760 h 2956475"/>
                        <a:gd name="connsiteX151-164613" fmla="*/ 5011326 w 6006665"/>
                        <a:gd name="connsiteY151-164614" fmla="*/ 2172476 h 2956475"/>
                        <a:gd name="connsiteX152-164615" fmla="*/ 4999419 w 6006665"/>
                        <a:gd name="connsiteY152-164616" fmla="*/ 2172476 h 2956475"/>
                        <a:gd name="connsiteX153-164617" fmla="*/ 4974967 w 6006665"/>
                        <a:gd name="connsiteY153-164618" fmla="*/ 2172476 h 2956475"/>
                        <a:gd name="connsiteX154-164619" fmla="*/ 4963605 w 6006665"/>
                        <a:gd name="connsiteY154-164620" fmla="*/ 2224742 h 2956475"/>
                        <a:gd name="connsiteX155-164621" fmla="*/ 4974967 w 6006665"/>
                        <a:gd name="connsiteY155-164622" fmla="*/ 2252012 h 2956475"/>
                        <a:gd name="connsiteX156-164623" fmla="*/ 4909065 w 6006665"/>
                        <a:gd name="connsiteY156-164624" fmla="*/ 2286099 h 2956475"/>
                        <a:gd name="connsiteX157-164625" fmla="*/ 4897703 w 6006665"/>
                        <a:gd name="connsiteY157-164626" fmla="*/ 2354273 h 2956475"/>
                        <a:gd name="connsiteX158-164627" fmla="*/ 4845437 w 6006665"/>
                        <a:gd name="connsiteY158-164628" fmla="*/ 2370180 h 2956475"/>
                        <a:gd name="connsiteX159-164629" fmla="*/ 4834074 w 6006665"/>
                        <a:gd name="connsiteY159-164630" fmla="*/ 2429264 h 2956475"/>
                        <a:gd name="connsiteX160-164631" fmla="*/ 4779535 w 6006665"/>
                        <a:gd name="connsiteY160-164632" fmla="*/ 2488348 h 2956475"/>
                        <a:gd name="connsiteX161-164633" fmla="*/ 4777225 w 6006665"/>
                        <a:gd name="connsiteY161-164634" fmla="*/ 2477952 h 2956475"/>
                        <a:gd name="connsiteX162-164635" fmla="*/ 4767628 w 6006665"/>
                        <a:gd name="connsiteY162-164636" fmla="*/ 2488348 h 2956475"/>
                        <a:gd name="connsiteX163-164637" fmla="*/ 4758538 w 6006665"/>
                        <a:gd name="connsiteY163-164638" fmla="*/ 2447444 h 2956475"/>
                        <a:gd name="connsiteX164-164639" fmla="*/ 4742631 w 6006665"/>
                        <a:gd name="connsiteY164-164640" fmla="*/ 2361090 h 2956475"/>
                        <a:gd name="connsiteX165-164641" fmla="*/ 4715361 w 6006665"/>
                        <a:gd name="connsiteY165-164642" fmla="*/ 2220198 h 2956475"/>
                        <a:gd name="connsiteX166-164643" fmla="*/ 4735813 w 6006665"/>
                        <a:gd name="connsiteY166-164644" fmla="*/ 2129299 h 2956475"/>
                        <a:gd name="connsiteX167-164645" fmla="*/ 4767628 w 6006665"/>
                        <a:gd name="connsiteY167-164646" fmla="*/ 2086122 h 2956475"/>
                        <a:gd name="connsiteX168-164647" fmla="*/ 4767628 w 6006665"/>
                        <a:gd name="connsiteY168-164648" fmla="*/ 2058853 h 2956475"/>
                        <a:gd name="connsiteX169-164649" fmla="*/ 4826712 w 6006665"/>
                        <a:gd name="connsiteY169-164650" fmla="*/ 2042945 h 2956475"/>
                        <a:gd name="connsiteX170-164651" fmla="*/ 4892613 w 6006665"/>
                        <a:gd name="connsiteY170-164652" fmla="*/ 1952047 h 2956475"/>
                        <a:gd name="connsiteX171-164653" fmla="*/ 4956243 w 6006665"/>
                        <a:gd name="connsiteY171-164654" fmla="*/ 1877056 h 2956475"/>
                        <a:gd name="connsiteX172-164655" fmla="*/ 5022143 w 6006665"/>
                        <a:gd name="connsiteY172-164656" fmla="*/ 1817971 h 2956475"/>
                        <a:gd name="connsiteX173-164657" fmla="*/ 5046694 w 6006665"/>
                        <a:gd name="connsiteY173-164658" fmla="*/ 1710844 h 2956475"/>
                        <a:gd name="connsiteX174-164659" fmla="*/ 5015871 w 6006665"/>
                        <a:gd name="connsiteY174-164660" fmla="*/ 1715711 h 2956475"/>
                        <a:gd name="connsiteX175-164661" fmla="*/ 4995419 w 6006665"/>
                        <a:gd name="connsiteY175-164662" fmla="*/ 1779340 h 2956475"/>
                        <a:gd name="connsiteX176-164663" fmla="*/ 4904521 w 6006665"/>
                        <a:gd name="connsiteY176-164664" fmla="*/ 1865693 h 2956475"/>
                        <a:gd name="connsiteX177-164665" fmla="*/ 4901708 w 6006665"/>
                        <a:gd name="connsiteY177-164666" fmla="*/ 1857053 h 2956475"/>
                        <a:gd name="connsiteX178-164667" fmla="*/ 4892613 w 6006665"/>
                        <a:gd name="connsiteY178-164668" fmla="*/ 1865693 h 2956475"/>
                        <a:gd name="connsiteX179-164669" fmla="*/ 4861835 w 6006665"/>
                        <a:gd name="connsiteY179-164670" fmla="*/ 1771159 h 2956475"/>
                        <a:gd name="connsiteX180-164671" fmla="*/ 4779535 w 6006665"/>
                        <a:gd name="connsiteY180-164672" fmla="*/ 1795247 h 2956475"/>
                        <a:gd name="connsiteX181-164673" fmla="*/ 4684091 w 6006665"/>
                        <a:gd name="connsiteY181-164674" fmla="*/ 1920232 h 2956475"/>
                        <a:gd name="connsiteX182-164675" fmla="*/ 4715906 w 6006665"/>
                        <a:gd name="connsiteY182-164676" fmla="*/ 1967954 h 2956475"/>
                        <a:gd name="connsiteX183-164677" fmla="*/ 4636369 w 6006665"/>
                        <a:gd name="connsiteY183-164678" fmla="*/ 1983861 h 2956475"/>
                        <a:gd name="connsiteX184-164679" fmla="*/ 4577285 w 6006665"/>
                        <a:gd name="connsiteY184-164680" fmla="*/ 1988406 h 2956475"/>
                        <a:gd name="connsiteX185-164681" fmla="*/ 4577373 w 6006665"/>
                        <a:gd name="connsiteY185-164682" fmla="*/ 1987484 h 2956475"/>
                        <a:gd name="connsiteX186-164683" fmla="*/ 4565379 w 6006665"/>
                        <a:gd name="connsiteY186-164684" fmla="*/ 1988406 h 2956475"/>
                        <a:gd name="connsiteX187-164685" fmla="*/ 4569923 w 6006665"/>
                        <a:gd name="connsiteY187-164686" fmla="*/ 1940685 h 2956475"/>
                        <a:gd name="connsiteX188-164687" fmla="*/ 4520081 w 6006665"/>
                        <a:gd name="connsiteY188-164688" fmla="*/ 1931099 h 2956475"/>
                        <a:gd name="connsiteX189-164689" fmla="*/ 4475025 w 6006665"/>
                        <a:gd name="connsiteY189-164690" fmla="*/ 1961137 h 2956475"/>
                        <a:gd name="connsiteX190-164691" fmla="*/ 4464394 w 6006665"/>
                        <a:gd name="connsiteY190-164692" fmla="*/ 1960286 h 2956475"/>
                        <a:gd name="connsiteX191-164693" fmla="*/ 4463118 w 6006665"/>
                        <a:gd name="connsiteY191-164694" fmla="*/ 1961137 h 2956475"/>
                        <a:gd name="connsiteX192-164695" fmla="*/ 4357637 w 6006665"/>
                        <a:gd name="connsiteY192-164696" fmla="*/ 1952698 h 2956475"/>
                        <a:gd name="connsiteX193-164697" fmla="*/ 4243233 w 6006665"/>
                        <a:gd name="connsiteY193-164698" fmla="*/ 1972499 h 2956475"/>
                        <a:gd name="connsiteX194-164699" fmla="*/ 4125065 w 6006665"/>
                        <a:gd name="connsiteY194-164700" fmla="*/ 2106574 h 2956475"/>
                        <a:gd name="connsiteX195-164701" fmla="*/ 3984173 w 6006665"/>
                        <a:gd name="connsiteY195-164702" fmla="*/ 2263374 h 2956475"/>
                        <a:gd name="connsiteX196-164703" fmla="*/ 4038712 w 6006665"/>
                        <a:gd name="connsiteY196-164704" fmla="*/ 2267919 h 2956475"/>
                        <a:gd name="connsiteX197-164705" fmla="*/ 4059164 w 6006665"/>
                        <a:gd name="connsiteY197-164706" fmla="*/ 2311096 h 2956475"/>
                        <a:gd name="connsiteX198-164707" fmla="*/ 4087782 w 6006665"/>
                        <a:gd name="connsiteY198-164708" fmla="*/ 2319513 h 2956475"/>
                        <a:gd name="connsiteX199-164709" fmla="*/ 4106341 w 6006665"/>
                        <a:gd name="connsiteY199-164710" fmla="*/ 2290644 h 2956475"/>
                        <a:gd name="connsiteX200-164711" fmla="*/ 4117411 w 6006665"/>
                        <a:gd name="connsiteY200-164712" fmla="*/ 2291946 h 2956475"/>
                        <a:gd name="connsiteX201-164713" fmla="*/ 4118248 w 6006665"/>
                        <a:gd name="connsiteY201-164714" fmla="*/ 2290644 h 2956475"/>
                        <a:gd name="connsiteX202-164715" fmla="*/ 4156880 w 6006665"/>
                        <a:gd name="connsiteY202-164716" fmla="*/ 2295189 h 2956475"/>
                        <a:gd name="connsiteX203-164717" fmla="*/ 4211419 w 6006665"/>
                        <a:gd name="connsiteY203-164718" fmla="*/ 2365635 h 2956475"/>
                        <a:gd name="connsiteX204-164719" fmla="*/ 4215964 w 6006665"/>
                        <a:gd name="connsiteY204-164720" fmla="*/ 2413357 h 2956475"/>
                        <a:gd name="connsiteX205-164721" fmla="*/ 4184149 w 6006665"/>
                        <a:gd name="connsiteY205-164722" fmla="*/ 2472441 h 2956475"/>
                        <a:gd name="connsiteX206-164723" fmla="*/ 4177332 w 6006665"/>
                        <a:gd name="connsiteY206-164724" fmla="*/ 2542887 h 2956475"/>
                        <a:gd name="connsiteX207-164725" fmla="*/ 4161425 w 6006665"/>
                        <a:gd name="connsiteY207-164726" fmla="*/ 2629241 h 2956475"/>
                        <a:gd name="connsiteX208-164727" fmla="*/ 4109158 w 6006665"/>
                        <a:gd name="connsiteY208-164728" fmla="*/ 2708777 h 2956475"/>
                        <a:gd name="connsiteX209-164729" fmla="*/ 4097796 w 6006665"/>
                        <a:gd name="connsiteY209-164730" fmla="*/ 2747409 h 2956475"/>
                        <a:gd name="connsiteX210-164731" fmla="*/ 4043257 w 6006665"/>
                        <a:gd name="connsiteY210-164732" fmla="*/ 2806493 h 2956475"/>
                        <a:gd name="connsiteX211-164733" fmla="*/ 3995535 w 6006665"/>
                        <a:gd name="connsiteY211-164734" fmla="*/ 2865577 h 2956475"/>
                        <a:gd name="connsiteX212-164735" fmla="*/ 3975083 w 6006665"/>
                        <a:gd name="connsiteY212-164736" fmla="*/ 2897392 h 2956475"/>
                        <a:gd name="connsiteX213-164737" fmla="*/ 3925089 w 6006665"/>
                        <a:gd name="connsiteY213-164738" fmla="*/ 2924661 h 2956475"/>
                        <a:gd name="connsiteX214-164739" fmla="*/ 3913182 w 6006665"/>
                        <a:gd name="connsiteY214-164740" fmla="*/ 2924661 h 2956475"/>
                        <a:gd name="connsiteX215-164741" fmla="*/ 3904637 w 6006665"/>
                        <a:gd name="connsiteY215-164742" fmla="*/ 2924661 h 2956475"/>
                        <a:gd name="connsiteX216-164743" fmla="*/ 3892729 w 6006665"/>
                        <a:gd name="connsiteY216-164744" fmla="*/ 2924661 h 2956475"/>
                        <a:gd name="connsiteX217-164745" fmla="*/ 3871063 w 6006665"/>
                        <a:gd name="connsiteY217-164746" fmla="*/ 2908412 h 2956475"/>
                        <a:gd name="connsiteX218-164747" fmla="*/ 3829645 w 6006665"/>
                        <a:gd name="connsiteY218-164748" fmla="*/ 2936024 h 2956475"/>
                        <a:gd name="connsiteX219-164749" fmla="*/ 3822828 w 6006665"/>
                        <a:gd name="connsiteY219-164750" fmla="*/ 2956476 h 2956475"/>
                        <a:gd name="connsiteX220-164751" fmla="*/ 3818283 w 6006665"/>
                        <a:gd name="connsiteY220-164752" fmla="*/ 2947386 h 2956475"/>
                        <a:gd name="connsiteX221-164753" fmla="*/ 3818283 w 6006665"/>
                        <a:gd name="connsiteY221-164754" fmla="*/ 2935660 h 2956475"/>
                        <a:gd name="connsiteX222-164755" fmla="*/ 3817738 w 6006665"/>
                        <a:gd name="connsiteY222-164756" fmla="*/ 2936024 h 2956475"/>
                        <a:gd name="connsiteX223-164757" fmla="*/ 3810921 w 6006665"/>
                        <a:gd name="connsiteY223-164758" fmla="*/ 2956476 h 2956475"/>
                        <a:gd name="connsiteX224-164759" fmla="*/ 3806376 w 6006665"/>
                        <a:gd name="connsiteY224-164760" fmla="*/ 2947386 h 2956475"/>
                        <a:gd name="connsiteX225-164761" fmla="*/ 3806376 w 6006665"/>
                        <a:gd name="connsiteY225-164762" fmla="*/ 2920116 h 2956475"/>
                        <a:gd name="connsiteX226-164763" fmla="*/ 3818283 w 6006665"/>
                        <a:gd name="connsiteY226-164764" fmla="*/ 2920116 h 2956475"/>
                        <a:gd name="connsiteX227-164765" fmla="*/ 3826828 w 6006665"/>
                        <a:gd name="connsiteY227-164766" fmla="*/ 2920116 h 2956475"/>
                        <a:gd name="connsiteX228-164767" fmla="*/ 3833645 w 6006665"/>
                        <a:gd name="connsiteY228-164768" fmla="*/ 2861032 h 2956475"/>
                        <a:gd name="connsiteX229-164769" fmla="*/ 3822283 w 6006665"/>
                        <a:gd name="connsiteY229-164770" fmla="*/ 2817856 h 2956475"/>
                        <a:gd name="connsiteX230-164771" fmla="*/ 3849553 w 6006665"/>
                        <a:gd name="connsiteY230-164772" fmla="*/ 2795131 h 2956475"/>
                        <a:gd name="connsiteX231-164773" fmla="*/ 3858814 w 6006665"/>
                        <a:gd name="connsiteY231-164774" fmla="*/ 2797336 h 2956475"/>
                        <a:gd name="connsiteX232-164775" fmla="*/ 3861460 w 6006665"/>
                        <a:gd name="connsiteY232-164776" fmla="*/ 2795131 h 2956475"/>
                        <a:gd name="connsiteX233-164777" fmla="*/ 3898487 w 6006665"/>
                        <a:gd name="connsiteY233-164778" fmla="*/ 2803947 h 2956475"/>
                        <a:gd name="connsiteX234-164779" fmla="*/ 3919999 w 6006665"/>
                        <a:gd name="connsiteY234-164780" fmla="*/ 2758772 h 2956475"/>
                        <a:gd name="connsiteX235-164781" fmla="*/ 3935906 w 6006665"/>
                        <a:gd name="connsiteY235-164782" fmla="*/ 2699687 h 2956475"/>
                        <a:gd name="connsiteX236-164783" fmla="*/ 3947269 w 6006665"/>
                        <a:gd name="connsiteY236-164784" fmla="*/ 2676963 h 2956475"/>
                        <a:gd name="connsiteX237-164785" fmla="*/ 3966292 w 6006665"/>
                        <a:gd name="connsiteY237-164786" fmla="*/ 2632575 h 2956475"/>
                        <a:gd name="connsiteX238-164787" fmla="*/ 3915999 w 6006665"/>
                        <a:gd name="connsiteY238-164788" fmla="*/ 2645148 h 2956475"/>
                        <a:gd name="connsiteX239-164789" fmla="*/ 3888729 w 6006665"/>
                        <a:gd name="connsiteY239-164790" fmla="*/ 2667873 h 2956475"/>
                        <a:gd name="connsiteX240-164791" fmla="*/ 3876822 w 6006665"/>
                        <a:gd name="connsiteY240-164792" fmla="*/ 2667873 h 2956475"/>
                        <a:gd name="connsiteX241-164793" fmla="*/ 3829645 w 6006665"/>
                        <a:gd name="connsiteY241-164794" fmla="*/ 2667873 h 2956475"/>
                        <a:gd name="connsiteX242-164795" fmla="*/ 3817738 w 6006665"/>
                        <a:gd name="connsiteY242-164796" fmla="*/ 2667873 h 2956475"/>
                        <a:gd name="connsiteX243-164797" fmla="*/ 3801831 w 6006665"/>
                        <a:gd name="connsiteY243-164798" fmla="*/ 2613334 h 2956475"/>
                        <a:gd name="connsiteX244-164799" fmla="*/ 3758654 w 6006665"/>
                        <a:gd name="connsiteY244-164800" fmla="*/ 2574702 h 2956475"/>
                        <a:gd name="connsiteX245-164801" fmla="*/ 3692753 w 6006665"/>
                        <a:gd name="connsiteY245-164802" fmla="*/ 2558795 h 2956475"/>
                        <a:gd name="connsiteX246-164803" fmla="*/ 3683663 w 6006665"/>
                        <a:gd name="connsiteY246-164804" fmla="*/ 2499711 h 2956475"/>
                        <a:gd name="connsiteX247-164805" fmla="*/ 3672301 w 6006665"/>
                        <a:gd name="connsiteY247-164806" fmla="*/ 2467896 h 2956475"/>
                        <a:gd name="connsiteX248-164807" fmla="*/ 3656393 w 6006665"/>
                        <a:gd name="connsiteY248-164808" fmla="*/ 2440627 h 2956475"/>
                        <a:gd name="connsiteX249-164809" fmla="*/ 3633669 w 6006665"/>
                        <a:gd name="connsiteY249-164810" fmla="*/ 2381542 h 2956475"/>
                        <a:gd name="connsiteX250-164811" fmla="*/ 3601854 w 6006665"/>
                        <a:gd name="connsiteY250-164812" fmla="*/ 2361090 h 2956475"/>
                        <a:gd name="connsiteX251-164813" fmla="*/ 3545995 w 6006665"/>
                        <a:gd name="connsiteY251-164814" fmla="*/ 2339606 h 2956475"/>
                        <a:gd name="connsiteX252-164815" fmla="*/ 3506955 w 6006665"/>
                        <a:gd name="connsiteY252-164816" fmla="*/ 2345183 h 2956475"/>
                        <a:gd name="connsiteX253-164817" fmla="*/ 3463779 w 6006665"/>
                        <a:gd name="connsiteY253-164818" fmla="*/ 2354273 h 2956475"/>
                        <a:gd name="connsiteX254-164819" fmla="*/ 3431964 w 6006665"/>
                        <a:gd name="connsiteY254-164820" fmla="*/ 2381542 h 2956475"/>
                        <a:gd name="connsiteX255-164821" fmla="*/ 3452416 w 6006665"/>
                        <a:gd name="connsiteY255-164822" fmla="*/ 2397450 h 2956475"/>
                        <a:gd name="connsiteX256-164823" fmla="*/ 3452416 w 6006665"/>
                        <a:gd name="connsiteY256-164824" fmla="*/ 2429264 h 2956475"/>
                        <a:gd name="connsiteX257-164825" fmla="*/ 3431964 w 6006665"/>
                        <a:gd name="connsiteY257-164826" fmla="*/ 2451989 h 2956475"/>
                        <a:gd name="connsiteX258-164827" fmla="*/ 3400150 w 6006665"/>
                        <a:gd name="connsiteY258-164828" fmla="*/ 2511073 h 2956475"/>
                        <a:gd name="connsiteX259-164829" fmla="*/ 3400150 w 6006665"/>
                        <a:gd name="connsiteY259-164830" fmla="*/ 2538343 h 2956475"/>
                        <a:gd name="connsiteX260-164831" fmla="*/ 3350155 w 6006665"/>
                        <a:gd name="connsiteY260-164832" fmla="*/ 2570157 h 2956475"/>
                        <a:gd name="connsiteX261-164833" fmla="*/ 3342342 w 6006665"/>
                        <a:gd name="connsiteY261-164834" fmla="*/ 2567553 h 2956475"/>
                        <a:gd name="connsiteX262-164835" fmla="*/ 3338249 w 6006665"/>
                        <a:gd name="connsiteY262-164836" fmla="*/ 2570157 h 2956475"/>
                        <a:gd name="connsiteX263-164837" fmla="*/ 3290527 w 6006665"/>
                        <a:gd name="connsiteY263-164838" fmla="*/ 2554250 h 2956475"/>
                        <a:gd name="connsiteX264-164839" fmla="*/ 3259257 w 6006665"/>
                        <a:gd name="connsiteY264-164840" fmla="*/ 2554250 h 2956475"/>
                        <a:gd name="connsiteX265-164841" fmla="*/ 3247350 w 6006665"/>
                        <a:gd name="connsiteY265-164842" fmla="*/ 2554250 h 2956475"/>
                        <a:gd name="connsiteX266-164843" fmla="*/ 3231443 w 6006665"/>
                        <a:gd name="connsiteY266-164844" fmla="*/ 2538343 h 2956475"/>
                        <a:gd name="connsiteX267-164845" fmla="*/ 3213271 w 6006665"/>
                        <a:gd name="connsiteY267-164846" fmla="*/ 2533799 h 2956475"/>
                        <a:gd name="connsiteX268-164847" fmla="*/ 3168359 w 6006665"/>
                        <a:gd name="connsiteY268-164848" fmla="*/ 2570157 h 2956475"/>
                        <a:gd name="connsiteX269-164849" fmla="*/ 3120637 w 6006665"/>
                        <a:gd name="connsiteY269-164850" fmla="*/ 2581519 h 2956475"/>
                        <a:gd name="connsiteX270-164851" fmla="*/ 3082005 w 6006665"/>
                        <a:gd name="connsiteY270-164852" fmla="*/ 2597427 h 2956475"/>
                        <a:gd name="connsiteX271-164853" fmla="*/ 3074460 w 6006665"/>
                        <a:gd name="connsiteY271-164854" fmla="*/ 2595630 h 2956475"/>
                        <a:gd name="connsiteX272-164855" fmla="*/ 3070098 w 6006665"/>
                        <a:gd name="connsiteY272-164856" fmla="*/ 2597427 h 2956475"/>
                        <a:gd name="connsiteX273-164857" fmla="*/ 3022376 w 6006665"/>
                        <a:gd name="connsiteY273-164858" fmla="*/ 2586064 h 2956475"/>
                        <a:gd name="connsiteX274-164859" fmla="*/ 3000196 w 6006665"/>
                        <a:gd name="connsiteY274-164860" fmla="*/ 2586064 h 2956475"/>
                        <a:gd name="connsiteX275-164861" fmla="*/ 2988289 w 6006665"/>
                        <a:gd name="connsiteY275-164862" fmla="*/ 2586064 h 2956475"/>
                        <a:gd name="connsiteX276-164863" fmla="*/ 2967837 w 6006665"/>
                        <a:gd name="connsiteY276-164864" fmla="*/ 2554250 h 2956475"/>
                        <a:gd name="connsiteX277-164865" fmla="*/ 2929205 w 6006665"/>
                        <a:gd name="connsiteY277-164866" fmla="*/ 2526980 h 2956475"/>
                        <a:gd name="connsiteX278-164867" fmla="*/ 2902153 w 6006665"/>
                        <a:gd name="connsiteY278-164868" fmla="*/ 2523116 h 2956475"/>
                        <a:gd name="connsiteX279-164869" fmla="*/ 2861576 w 6006665"/>
                        <a:gd name="connsiteY279-164870" fmla="*/ 2526980 h 2956475"/>
                        <a:gd name="connsiteX280-164871" fmla="*/ 2822944 w 6006665"/>
                        <a:gd name="connsiteY280-164872" fmla="*/ 2538343 h 2956475"/>
                        <a:gd name="connsiteX281-164873" fmla="*/ 2818139 w 6006665"/>
                        <a:gd name="connsiteY281-164874" fmla="*/ 2536254 h 2956475"/>
                        <a:gd name="connsiteX282-164875" fmla="*/ 2811037 w 6006665"/>
                        <a:gd name="connsiteY282-164876" fmla="*/ 2538343 h 2956475"/>
                        <a:gd name="connsiteX283-164877" fmla="*/ 2758770 w 6006665"/>
                        <a:gd name="connsiteY283-164878" fmla="*/ 2515618 h 2956475"/>
                        <a:gd name="connsiteX284-164879" fmla="*/ 2751953 w 6006665"/>
                        <a:gd name="connsiteY284-164880" fmla="*/ 2472441 h 2956475"/>
                        <a:gd name="connsiteX285-164881" fmla="*/ 2708776 w 6006665"/>
                        <a:gd name="connsiteY285-164882" fmla="*/ 2456534 h 2956475"/>
                        <a:gd name="connsiteX286-164883" fmla="*/ 2676962 w 6006665"/>
                        <a:gd name="connsiteY286-164884" fmla="*/ 2451989 h 2956475"/>
                        <a:gd name="connsiteX287-164885" fmla="*/ 2642534 w 6006665"/>
                        <a:gd name="connsiteY287-164886" fmla="*/ 2430245 h 2956475"/>
                        <a:gd name="connsiteX288-164887" fmla="*/ 2609333 w 6006665"/>
                        <a:gd name="connsiteY288-164888" fmla="*/ 2488348 h 2956475"/>
                        <a:gd name="connsiteX289-164889" fmla="*/ 2625240 w 6006665"/>
                        <a:gd name="connsiteY289-164890" fmla="*/ 2522435 h 2956475"/>
                        <a:gd name="connsiteX290-164891" fmla="*/ 2586608 w 6006665"/>
                        <a:gd name="connsiteY290-164892" fmla="*/ 2558795 h 2956475"/>
                        <a:gd name="connsiteX291-164893" fmla="*/ 2577105 w 6006665"/>
                        <a:gd name="connsiteY291-164894" fmla="*/ 2556532 h 2956475"/>
                        <a:gd name="connsiteX292-164895" fmla="*/ 2574701 w 6006665"/>
                        <a:gd name="connsiteY292-164896" fmla="*/ 2558795 h 2956475"/>
                        <a:gd name="connsiteX293-164897" fmla="*/ 2526979 w 6006665"/>
                        <a:gd name="connsiteY293-164898" fmla="*/ 2547432 h 2956475"/>
                        <a:gd name="connsiteX294-164899" fmla="*/ 2490620 w 6006665"/>
                        <a:gd name="connsiteY294-164900" fmla="*/ 2542887 h 2956475"/>
                        <a:gd name="connsiteX295-164901" fmla="*/ 2463350 w 6006665"/>
                        <a:gd name="connsiteY295-164902" fmla="*/ 2515618 h 2956475"/>
                        <a:gd name="connsiteX296-164903" fmla="*/ 2436625 w 6006665"/>
                        <a:gd name="connsiteY296-164904" fmla="*/ 2515618 h 2956475"/>
                        <a:gd name="connsiteX297-164905" fmla="*/ 2424718 w 6006665"/>
                        <a:gd name="connsiteY297-164906" fmla="*/ 2515618 h 2956475"/>
                        <a:gd name="connsiteX298-164907" fmla="*/ 2398858 w 6006665"/>
                        <a:gd name="connsiteY298-164908" fmla="*/ 2502687 h 2956475"/>
                        <a:gd name="connsiteX299-164909" fmla="*/ 2350272 w 6006665"/>
                        <a:gd name="connsiteY299-164910" fmla="*/ 2526980 h 2956475"/>
                        <a:gd name="connsiteX300-164911" fmla="*/ 2282098 w 6006665"/>
                        <a:gd name="connsiteY300-164912" fmla="*/ 2574702 h 2956475"/>
                        <a:gd name="connsiteX301-164913" fmla="*/ 2238921 w 6006665"/>
                        <a:gd name="connsiteY301-164914" fmla="*/ 2586064 h 2956475"/>
                        <a:gd name="connsiteX302-164915" fmla="*/ 2227559 w 6006665"/>
                        <a:gd name="connsiteY302-164916" fmla="*/ 2590609 h 2956475"/>
                        <a:gd name="connsiteX303-164917" fmla="*/ 2225178 w 6006665"/>
                        <a:gd name="connsiteY303-164918" fmla="*/ 2586799 h 2956475"/>
                        <a:gd name="connsiteX304-164919" fmla="*/ 2215652 w 6006665"/>
                        <a:gd name="connsiteY304-164920" fmla="*/ 2590609 h 2956475"/>
                        <a:gd name="connsiteX305-164921" fmla="*/ 2193596 w 6006665"/>
                        <a:gd name="connsiteY305-164922" fmla="*/ 2555320 h 2956475"/>
                        <a:gd name="connsiteX306-164923" fmla="*/ 2157112 w 6006665"/>
                        <a:gd name="connsiteY306-164924" fmla="*/ 2558795 h 2956475"/>
                        <a:gd name="connsiteX307-164925" fmla="*/ 2156291 w 6006665"/>
                        <a:gd name="connsiteY307-164926" fmla="*/ 2557739 h 2956475"/>
                        <a:gd name="connsiteX308-164927" fmla="*/ 2145205 w 6006665"/>
                        <a:gd name="connsiteY308-164928" fmla="*/ 2558795 h 2956475"/>
                        <a:gd name="connsiteX309-164929" fmla="*/ 2129298 w 6006665"/>
                        <a:gd name="connsiteY309-164930" fmla="*/ 2538343 h 2956475"/>
                        <a:gd name="connsiteX310-164931" fmla="*/ 2102029 w 6006665"/>
                        <a:gd name="connsiteY310-164932" fmla="*/ 2526980 h 2956475"/>
                        <a:gd name="connsiteX311-164933" fmla="*/ 2086121 w 6006665"/>
                        <a:gd name="connsiteY311-164934" fmla="*/ 2495166 h 2956475"/>
                        <a:gd name="connsiteX312-164935" fmla="*/ 2070005 w 6006665"/>
                        <a:gd name="connsiteY312-164936" fmla="*/ 2486212 h 2956475"/>
                        <a:gd name="connsiteX313-164937" fmla="*/ 2027582 w 6006665"/>
                        <a:gd name="connsiteY313-164938" fmla="*/ 2499711 h 2956475"/>
                        <a:gd name="connsiteX314-164939" fmla="*/ 2023845 w 6006665"/>
                        <a:gd name="connsiteY314-164940" fmla="*/ 2497111 h 2956475"/>
                        <a:gd name="connsiteX315-164941" fmla="*/ 2018675 w 6006665"/>
                        <a:gd name="connsiteY315-164942" fmla="*/ 2499711 h 2956475"/>
                        <a:gd name="connsiteX316-164943" fmla="*/ 1971363 w 6006665"/>
                        <a:gd name="connsiteY316-164944" fmla="*/ 2468885 h 2956475"/>
                        <a:gd name="connsiteX317-164945" fmla="*/ 1952591 w 6006665"/>
                        <a:gd name="connsiteY317-164946" fmla="*/ 2495166 h 2956475"/>
                        <a:gd name="connsiteX318-164947" fmla="*/ 1947518 w 6006665"/>
                        <a:gd name="connsiteY318-164948" fmla="*/ 2485599 h 2956475"/>
                        <a:gd name="connsiteX319-164949" fmla="*/ 1940684 w 6006665"/>
                        <a:gd name="connsiteY319-164950" fmla="*/ 2495166 h 2956475"/>
                        <a:gd name="connsiteX320-164951" fmla="*/ 1861147 w 6006665"/>
                        <a:gd name="connsiteY320-164952" fmla="*/ 2345183 h 2956475"/>
                        <a:gd name="connsiteX321-164953" fmla="*/ 1811153 w 6006665"/>
                        <a:gd name="connsiteY321-164954" fmla="*/ 2295189 h 2956475"/>
                        <a:gd name="connsiteX322-164955" fmla="*/ 1813950 w 6006665"/>
                        <a:gd name="connsiteY322-164956" fmla="*/ 2292043 h 2956475"/>
                        <a:gd name="connsiteX323-164957" fmla="*/ 645222 w 6006665"/>
                        <a:gd name="connsiteY323-164958" fmla="*/ 2932732 h 2956475"/>
                        <a:gd name="connsiteX324-164959" fmla="*/ 625472 w 6006665"/>
                        <a:gd name="connsiteY324-164960" fmla="*/ 2936024 h 2956475"/>
                        <a:gd name="connsiteX325-164961" fmla="*/ 613565 w 6006665"/>
                        <a:gd name="connsiteY325-164962" fmla="*/ 2936024 h 2956475"/>
                        <a:gd name="connsiteX326-164963" fmla="*/ 609020 w 6006665"/>
                        <a:gd name="connsiteY326-164964" fmla="*/ 2931479 h 2956475"/>
                        <a:gd name="connsiteX327-164965" fmla="*/ 559026 w 6006665"/>
                        <a:gd name="connsiteY327-164966" fmla="*/ 2904209 h 2956475"/>
                        <a:gd name="connsiteX328-164967" fmla="*/ 506760 w 6006665"/>
                        <a:gd name="connsiteY328-164968" fmla="*/ 2897392 h 2956475"/>
                        <a:gd name="connsiteX329-164969" fmla="*/ 483280 w 6006665"/>
                        <a:gd name="connsiteY329-164970" fmla="*/ 2890683 h 2956475"/>
                        <a:gd name="connsiteX330-164971" fmla="*/ 480035 w 6006665"/>
                        <a:gd name="connsiteY330-164972" fmla="*/ 2892847 h 2956475"/>
                        <a:gd name="connsiteX331-164973" fmla="*/ 475042 w 6006665"/>
                        <a:gd name="connsiteY331-164974" fmla="*/ 2888329 h 2956475"/>
                        <a:gd name="connsiteX332-164975" fmla="*/ 474945 w 6006665"/>
                        <a:gd name="connsiteY332-164976" fmla="*/ 2888302 h 2956475"/>
                        <a:gd name="connsiteX333-164977" fmla="*/ 468128 w 6006665"/>
                        <a:gd name="connsiteY333-164978" fmla="*/ 2892847 h 2956475"/>
                        <a:gd name="connsiteX334-164979" fmla="*/ 420406 w 6006665"/>
                        <a:gd name="connsiteY334-164980" fmla="*/ 2849670 h 2956475"/>
                        <a:gd name="connsiteX335-164981" fmla="*/ 381774 w 6006665"/>
                        <a:gd name="connsiteY335-164982" fmla="*/ 2833763 h 2956475"/>
                        <a:gd name="connsiteX336-164983" fmla="*/ 349960 w 6006665"/>
                        <a:gd name="connsiteY336-164984" fmla="*/ 2801948 h 2956475"/>
                        <a:gd name="connsiteX337-164985" fmla="*/ 377229 w 6006665"/>
                        <a:gd name="connsiteY337-164986" fmla="*/ 2795131 h 2956475"/>
                        <a:gd name="connsiteX338-164987" fmla="*/ 404499 w 6006665"/>
                        <a:gd name="connsiteY338-164988" fmla="*/ 2747409 h 2956475"/>
                        <a:gd name="connsiteX339-164989" fmla="*/ 388591 w 6006665"/>
                        <a:gd name="connsiteY339-164990" fmla="*/ 2731502 h 2956475"/>
                        <a:gd name="connsiteX340-164991" fmla="*/ 440858 w 6006665"/>
                        <a:gd name="connsiteY340-164992" fmla="*/ 2704232 h 2956475"/>
                        <a:gd name="connsiteX341-164993" fmla="*/ 440858 w 6006665"/>
                        <a:gd name="connsiteY341-164994" fmla="*/ 2701176 h 2956475"/>
                        <a:gd name="connsiteX342-164995" fmla="*/ 416406 w 6006665"/>
                        <a:gd name="connsiteY342-164996" fmla="*/ 2704232 h 2956475"/>
                        <a:gd name="connsiteX343-164997" fmla="*/ 416406 w 6006665"/>
                        <a:gd name="connsiteY343-164998" fmla="*/ 2702744 h 2956475"/>
                        <a:gd name="connsiteX344-164999" fmla="*/ 404499 w 6006665"/>
                        <a:gd name="connsiteY344-165000" fmla="*/ 2704232 h 2956475"/>
                        <a:gd name="connsiteX345-165001" fmla="*/ 404499 w 6006665"/>
                        <a:gd name="connsiteY345-165002" fmla="*/ 2683780 h 2956475"/>
                        <a:gd name="connsiteX346-165003" fmla="*/ 424951 w 6006665"/>
                        <a:gd name="connsiteY346-165004" fmla="*/ 2667873 h 2956475"/>
                        <a:gd name="connsiteX347-165005" fmla="*/ 463583 w 6006665"/>
                        <a:gd name="connsiteY347-165006" fmla="*/ 2661056 h 2956475"/>
                        <a:gd name="connsiteX348-165007" fmla="*/ 468128 w 6006665"/>
                        <a:gd name="connsiteY348-165008" fmla="*/ 2645148 h 2956475"/>
                        <a:gd name="connsiteX349-165009" fmla="*/ 456765 w 6006665"/>
                        <a:gd name="connsiteY349-165010" fmla="*/ 2613334 h 2956475"/>
                        <a:gd name="connsiteX350-165011" fmla="*/ 474945 w 6006665"/>
                        <a:gd name="connsiteY350-165012" fmla="*/ 2586064 h 2956475"/>
                        <a:gd name="connsiteX351-165013" fmla="*/ 474945 w 6006665"/>
                        <a:gd name="connsiteY351-165014" fmla="*/ 2565612 h 2956475"/>
                        <a:gd name="connsiteX352-165015" fmla="*/ 420406 w 6006665"/>
                        <a:gd name="connsiteY352-165016" fmla="*/ 2547432 h 2956475"/>
                        <a:gd name="connsiteX353-165017" fmla="*/ 409588 w 6006665"/>
                        <a:gd name="connsiteY353-165018" fmla="*/ 2547432 h 2956475"/>
                        <a:gd name="connsiteX354-165019" fmla="*/ 397681 w 6006665"/>
                        <a:gd name="connsiteY354-165020" fmla="*/ 2547432 h 2956475"/>
                        <a:gd name="connsiteX355-165021" fmla="*/ 379485 w 6006665"/>
                        <a:gd name="connsiteY355-165022" fmla="*/ 2525193 h 2956475"/>
                        <a:gd name="connsiteX356-165023" fmla="*/ 357322 w 6006665"/>
                        <a:gd name="connsiteY356-165024" fmla="*/ 2531525 h 2956475"/>
                        <a:gd name="connsiteX357-165025" fmla="*/ 352842 w 6006665"/>
                        <a:gd name="connsiteY357-165026" fmla="*/ 2529403 h 2956475"/>
                        <a:gd name="connsiteX358-165027" fmla="*/ 345415 w 6006665"/>
                        <a:gd name="connsiteY358-165028" fmla="*/ 2531525 h 2956475"/>
                        <a:gd name="connsiteX359-165029" fmla="*/ 302238 w 6006665"/>
                        <a:gd name="connsiteY359-165030" fmla="*/ 2511073 h 2956475"/>
                        <a:gd name="connsiteX360-165031" fmla="*/ 302238 w 6006665"/>
                        <a:gd name="connsiteY360-165032" fmla="*/ 2499711 h 2956475"/>
                        <a:gd name="connsiteX361-165033" fmla="*/ 286331 w 6006665"/>
                        <a:gd name="connsiteY361-165034" fmla="*/ 2472441 h 2956475"/>
                        <a:gd name="connsiteX362-165035" fmla="*/ 270968 w 6006665"/>
                        <a:gd name="connsiteY362-165036" fmla="*/ 2472441 h 2956475"/>
                        <a:gd name="connsiteX363-165037" fmla="*/ 259061 w 6006665"/>
                        <a:gd name="connsiteY363-165038" fmla="*/ 2472441 h 2956475"/>
                        <a:gd name="connsiteX364-165039" fmla="*/ 254516 w 6006665"/>
                        <a:gd name="connsiteY364-165040" fmla="*/ 2456534 h 2956475"/>
                        <a:gd name="connsiteX365-165041" fmla="*/ 263606 w 6006665"/>
                        <a:gd name="connsiteY365-165042" fmla="*/ 2440627 h 2956475"/>
                        <a:gd name="connsiteX366-165043" fmla="*/ 243991 w 6006665"/>
                        <a:gd name="connsiteY366-165044" fmla="*/ 2410114 h 2956475"/>
                        <a:gd name="connsiteX367-165045" fmla="*/ 216429 w 6006665"/>
                        <a:gd name="connsiteY367-165046" fmla="*/ 2413357 h 2956475"/>
                        <a:gd name="connsiteX368-165047" fmla="*/ 212956 w 6006665"/>
                        <a:gd name="connsiteY368-165048" fmla="*/ 2412365 h 2956475"/>
                        <a:gd name="connsiteX369-165049" fmla="*/ 204522 w 6006665"/>
                        <a:gd name="connsiteY369-165050" fmla="*/ 2413357 h 2956475"/>
                        <a:gd name="connsiteX370-165051" fmla="*/ 199623 w 6006665"/>
                        <a:gd name="connsiteY370-165052" fmla="*/ 2411957 h 2956475"/>
                        <a:gd name="connsiteX371-165053" fmla="*/ 195977 w 6006665"/>
                        <a:gd name="connsiteY371-165054" fmla="*/ 2424719 h 2956475"/>
                        <a:gd name="connsiteX372-165055" fmla="*/ 184968 w 6006665"/>
                        <a:gd name="connsiteY372-165056" fmla="*/ 2421574 h 2956475"/>
                        <a:gd name="connsiteX373-165057" fmla="*/ 184070 w 6006665"/>
                        <a:gd name="connsiteY373-165058" fmla="*/ 2424719 h 2956475"/>
                        <a:gd name="connsiteX374-165059" fmla="*/ 168163 w 6006665"/>
                        <a:gd name="connsiteY374-165060" fmla="*/ 2420184 h 2956475"/>
                        <a:gd name="connsiteX375-165061" fmla="*/ 156800 w 6006665"/>
                        <a:gd name="connsiteY375-165062" fmla="*/ 2381542 h 2956475"/>
                        <a:gd name="connsiteX376-165063" fmla="*/ 152255 w 6006665"/>
                        <a:gd name="connsiteY376-165064" fmla="*/ 2365635 h 2956475"/>
                        <a:gd name="connsiteX377-165065" fmla="*/ 156800 w 6006665"/>
                        <a:gd name="connsiteY377-165066" fmla="*/ 2361090 h 2956475"/>
                        <a:gd name="connsiteX378-165067" fmla="*/ 168707 w 6006665"/>
                        <a:gd name="connsiteY378-165068" fmla="*/ 2361090 h 2956475"/>
                        <a:gd name="connsiteX379-165069" fmla="*/ 188615 w 6006665"/>
                        <a:gd name="connsiteY379-165070" fmla="*/ 2361090 h 2956475"/>
                        <a:gd name="connsiteX380-165071" fmla="*/ 199977 w 6006665"/>
                        <a:gd name="connsiteY380-165072" fmla="*/ 2349728 h 2956475"/>
                        <a:gd name="connsiteX381-165073" fmla="*/ 188615 w 6006665"/>
                        <a:gd name="connsiteY381-165074" fmla="*/ 2327003 h 2956475"/>
                        <a:gd name="connsiteX382-165075" fmla="*/ 168163 w 6006665"/>
                        <a:gd name="connsiteY382-165076" fmla="*/ 2317914 h 2956475"/>
                        <a:gd name="connsiteX383-165077" fmla="*/ 168163 w 6006665"/>
                        <a:gd name="connsiteY383-165078" fmla="*/ 2311096 h 2956475"/>
                        <a:gd name="connsiteX384-165079" fmla="*/ 152255 w 6006665"/>
                        <a:gd name="connsiteY384-165080" fmla="*/ 2295189 h 2956475"/>
                        <a:gd name="connsiteX385-165081" fmla="*/ 129531 w 6006665"/>
                        <a:gd name="connsiteY385-165082" fmla="*/ 2258829 h 2956475"/>
                        <a:gd name="connsiteX386-165083" fmla="*/ 140893 w 6006665"/>
                        <a:gd name="connsiteY386-165084" fmla="*/ 2236105 h 2956475"/>
                        <a:gd name="connsiteX387-165085" fmla="*/ 136348 w 6006665"/>
                        <a:gd name="connsiteY387-165086" fmla="*/ 2208835 h 2956475"/>
                        <a:gd name="connsiteX388-165087" fmla="*/ 103789 w 6006665"/>
                        <a:gd name="connsiteY388-165088" fmla="*/ 2195428 h 2956475"/>
                        <a:gd name="connsiteX389-165089" fmla="*/ 93716 w 6006665"/>
                        <a:gd name="connsiteY389-165090" fmla="*/ 2199745 h 2956475"/>
                        <a:gd name="connsiteX390-165091" fmla="*/ 91868 w 6006665"/>
                        <a:gd name="connsiteY390-165092" fmla="*/ 2195434 h 2956475"/>
                        <a:gd name="connsiteX391-165093" fmla="*/ 81809 w 6006665"/>
                        <a:gd name="connsiteY391-165094" fmla="*/ 2199745 h 2956475"/>
                        <a:gd name="connsiteX392-165095" fmla="*/ 74992 w 6006665"/>
                        <a:gd name="connsiteY392-165096" fmla="*/ 2183838 h 2956475"/>
                        <a:gd name="connsiteX393-165097" fmla="*/ 34087 w 6006665"/>
                        <a:gd name="connsiteY393-165098" fmla="*/ 2172476 h 2956475"/>
                        <a:gd name="connsiteX394-165099" fmla="*/ 22725 w 6006665"/>
                        <a:gd name="connsiteY394-165100" fmla="*/ 2129299 h 2956475"/>
                        <a:gd name="connsiteX395-165101" fmla="*/ 22725 w 6006665"/>
                        <a:gd name="connsiteY395-165102" fmla="*/ 2097484 h 2956475"/>
                        <a:gd name="connsiteX396-165103" fmla="*/ 0 w 6006665"/>
                        <a:gd name="connsiteY396-165104" fmla="*/ 2081577 h 2956475"/>
                        <a:gd name="connsiteX397-165105" fmla="*/ 15907 w 6006665"/>
                        <a:gd name="connsiteY397-165106" fmla="*/ 2058853 h 2956475"/>
                        <a:gd name="connsiteX398-165107" fmla="*/ 6818 w 6006665"/>
                        <a:gd name="connsiteY398-165108" fmla="*/ 1995224 h 2956475"/>
                        <a:gd name="connsiteX399-165109" fmla="*/ 34087 w 6006665"/>
                        <a:gd name="connsiteY399-165110" fmla="*/ 1952047 h 2956475"/>
                        <a:gd name="connsiteX400-165111" fmla="*/ 27270 w 6006665"/>
                        <a:gd name="connsiteY400-165112" fmla="*/ 1940685 h 2956475"/>
                        <a:gd name="connsiteX401-165113" fmla="*/ 70447 w 6006665"/>
                        <a:gd name="connsiteY401-165114" fmla="*/ 1902053 h 2956475"/>
                        <a:gd name="connsiteX402-165115" fmla="*/ 27270 w 6006665"/>
                        <a:gd name="connsiteY402-165116" fmla="*/ 1865693 h 2956475"/>
                        <a:gd name="connsiteX403-165117" fmla="*/ 109078 w 6006665"/>
                        <a:gd name="connsiteY403-165118" fmla="*/ 1767977 h 2956475"/>
                        <a:gd name="connsiteX404-165119" fmla="*/ 145438 w 6006665"/>
                        <a:gd name="connsiteY404-165120" fmla="*/ 1724800 h 2956475"/>
                        <a:gd name="connsiteX405-165121" fmla="*/ 156800 w 6006665"/>
                        <a:gd name="connsiteY405-165122" fmla="*/ 1681624 h 2956475"/>
                        <a:gd name="connsiteX406-165123" fmla="*/ 102261 w 6006665"/>
                        <a:gd name="connsiteY406-165124" fmla="*/ 1629357 h 2956475"/>
                        <a:gd name="connsiteX407-165125" fmla="*/ 118168 w 6006665"/>
                        <a:gd name="connsiteY407-165126" fmla="*/ 1574818 h 2956475"/>
                        <a:gd name="connsiteX408-165127" fmla="*/ 86354 w 6006665"/>
                        <a:gd name="connsiteY408-165128" fmla="*/ 1511189 h 2956475"/>
                        <a:gd name="connsiteX409-165129" fmla="*/ 298238 w 6006665"/>
                        <a:gd name="connsiteY409-165130" fmla="*/ 1554366 h 2956475"/>
                        <a:gd name="connsiteX410-165131" fmla="*/ 345959 w 6006665"/>
                        <a:gd name="connsiteY410-165132" fmla="*/ 1586180 h 2956475"/>
                        <a:gd name="connsiteX411-165133" fmla="*/ 362087 w 6006665"/>
                        <a:gd name="connsiteY411-165134" fmla="*/ 1595588 h 2956475"/>
                        <a:gd name="connsiteX412-165135" fmla="*/ 365867 w 6006665"/>
                        <a:gd name="connsiteY412-165136" fmla="*/ 1563455 h 2956475"/>
                        <a:gd name="connsiteX413-165137" fmla="*/ 345415 w 6006665"/>
                        <a:gd name="connsiteY413-165138" fmla="*/ 1527096 h 2956475"/>
                        <a:gd name="connsiteX414-165139" fmla="*/ 365867 w 6006665"/>
                        <a:gd name="connsiteY414-165140" fmla="*/ 1495281 h 2956475"/>
                        <a:gd name="connsiteX415-165141" fmla="*/ 374560 w 6006665"/>
                        <a:gd name="connsiteY415-165142" fmla="*/ 1500280 h 2956475"/>
                        <a:gd name="connsiteX416-165143" fmla="*/ 377774 w 6006665"/>
                        <a:gd name="connsiteY416-165144" fmla="*/ 1495281 h 2956475"/>
                        <a:gd name="connsiteX417-165145" fmla="*/ 461933 w 6006665"/>
                        <a:gd name="connsiteY417-165146" fmla="*/ 1543673 h 2956475"/>
                        <a:gd name="connsiteX418-165147" fmla="*/ 484035 w 6006665"/>
                        <a:gd name="connsiteY418-165148" fmla="*/ 1527096 h 2956475"/>
                        <a:gd name="connsiteX419-165149" fmla="*/ 463583 w 6006665"/>
                        <a:gd name="connsiteY419-165150" fmla="*/ 1461194 h 2956475"/>
                        <a:gd name="connsiteX420-165151" fmla="*/ 1677078 w 6006665"/>
                        <a:gd name="connsiteY420-165152" fmla="*/ 1370296 h 2956475"/>
                        <a:gd name="connsiteX421-165153" fmla="*/ 1720255 w 6006665"/>
                        <a:gd name="connsiteY421-165154" fmla="*/ 1349844 h 2956475"/>
                        <a:gd name="connsiteX422-165155" fmla="*/ 1731617 w 6006665"/>
                        <a:gd name="connsiteY422-165156" fmla="*/ 1299850 h 2956475"/>
                        <a:gd name="connsiteX423-165157" fmla="*/ 1758887 w 6006665"/>
                        <a:gd name="connsiteY423-165158" fmla="*/ 1256673 h 2956475"/>
                        <a:gd name="connsiteX424-165159" fmla="*/ 1736162 w 6006665"/>
                        <a:gd name="connsiteY424-165160" fmla="*/ 1197589 h 2956475"/>
                        <a:gd name="connsiteX425-165161" fmla="*/ 1758887 w 6006665"/>
                        <a:gd name="connsiteY425-165162" fmla="*/ 1133960 h 2956475"/>
                        <a:gd name="connsiteX426-165163" fmla="*/ 1704347 w 6006665"/>
                        <a:gd name="connsiteY426-165164" fmla="*/ 1070331 h 2956475"/>
                        <a:gd name="connsiteX427-165165" fmla="*/ 1736162 w 6006665"/>
                        <a:gd name="connsiteY427-165166" fmla="*/ 961252 h 2956475"/>
                        <a:gd name="connsiteX428-165167" fmla="*/ 1688440 w 6006665"/>
                        <a:gd name="connsiteY428-165168" fmla="*/ 865809 h 2956475"/>
                        <a:gd name="connsiteX429-165169" fmla="*/ 1752069 w 6006665"/>
                        <a:gd name="connsiteY429-165170" fmla="*/ 788545 h 2956475"/>
                        <a:gd name="connsiteX430-165171" fmla="*/ 1747524 w 6006665"/>
                        <a:gd name="connsiteY430-165172" fmla="*/ 704464 h 2956475"/>
                        <a:gd name="connsiteX431-165173" fmla="*/ 1763431 w 6006665"/>
                        <a:gd name="connsiteY431-165174" fmla="*/ 697647 h 2956475"/>
                        <a:gd name="connsiteX432-165175" fmla="*/ 1764877 w 6006665"/>
                        <a:gd name="connsiteY432-165176" fmla="*/ 702130 h 2956475"/>
                        <a:gd name="connsiteX433-165177" fmla="*/ 1775339 w 6006665"/>
                        <a:gd name="connsiteY433-165178" fmla="*/ 697647 h 2956475"/>
                        <a:gd name="connsiteX434-165179" fmla="*/ 1798063 w 6006665"/>
                        <a:gd name="connsiteY434-165180" fmla="*/ 768093 h 2956475"/>
                        <a:gd name="connsiteX435-165181" fmla="*/ 1791454 w 6006665"/>
                        <a:gd name="connsiteY435-165182" fmla="*/ 815304 h 2956475"/>
                        <a:gd name="connsiteX436-165183" fmla="*/ 1854330 w 6006665"/>
                        <a:gd name="connsiteY436-165184" fmla="*/ 772638 h 2956475"/>
                        <a:gd name="connsiteX437-165185" fmla="*/ 1931594 w 6006665"/>
                        <a:gd name="connsiteY437-165186" fmla="*/ 763548 h 2956475"/>
                        <a:gd name="connsiteX438-165187" fmla="*/ 1932772 w 6006665"/>
                        <a:gd name="connsiteY438-165188" fmla="*/ 764810 h 2956475"/>
                        <a:gd name="connsiteX439-165189" fmla="*/ 1943501 w 6006665"/>
                        <a:gd name="connsiteY439-165190" fmla="*/ 763548 h 2956475"/>
                        <a:gd name="connsiteX440-165191" fmla="*/ 1988608 w 6006665"/>
                        <a:gd name="connsiteY440-165192" fmla="*/ 811877 h 2956475"/>
                        <a:gd name="connsiteX441-165193" fmla="*/ 1963408 w 6006665"/>
                        <a:gd name="connsiteY441-165194" fmla="*/ 736278 h 2956475"/>
                        <a:gd name="connsiteX442-165195" fmla="*/ 1963408 w 6006665"/>
                        <a:gd name="connsiteY442-165196" fmla="*/ 595386 h 2956475"/>
                        <a:gd name="connsiteX443-165197" fmla="*/ 2027037 w 6006665"/>
                        <a:gd name="connsiteY443-165198" fmla="*/ 574934 h 2956475"/>
                        <a:gd name="connsiteX444-165199" fmla="*/ 2037269 w 6006665"/>
                        <a:gd name="connsiteY444-165200" fmla="*/ 575472 h 2956475"/>
                        <a:gd name="connsiteX445-165201" fmla="*/ 2038944 w 6006665"/>
                        <a:gd name="connsiteY445-165202" fmla="*/ 574934 h 2956475"/>
                        <a:gd name="connsiteX446-165203" fmla="*/ 2115414 w 6006665"/>
                        <a:gd name="connsiteY446-165204" fmla="*/ 578958 h 2956475"/>
                        <a:gd name="connsiteX447-165205" fmla="*/ 2192927 w 6006665"/>
                        <a:gd name="connsiteY447-165206" fmla="*/ 559026 h 2956475"/>
                        <a:gd name="connsiteX448-165207" fmla="*/ 2167930 w 6006665"/>
                        <a:gd name="connsiteY448-165208" fmla="*/ 493125 h 2956475"/>
                        <a:gd name="connsiteX449-165209" fmla="*/ 2204289 w 6006665"/>
                        <a:gd name="connsiteY449-165210" fmla="*/ 402226 h 2956475"/>
                        <a:gd name="connsiteX450-165211" fmla="*/ 2247466 w 6006665"/>
                        <a:gd name="connsiteY450-165212" fmla="*/ 397681 h 2956475"/>
                        <a:gd name="connsiteX451-165213" fmla="*/ 2317913 w 6006665"/>
                        <a:gd name="connsiteY451-165214" fmla="*/ 322690 h 2956475"/>
                        <a:gd name="connsiteX452-165215" fmla="*/ 2420183 w 6006665"/>
                        <a:gd name="connsiteY452-165216" fmla="*/ 304510 h 2956475"/>
                        <a:gd name="connsiteX453-165217" fmla="*/ 2429263 w 6006665"/>
                        <a:gd name="connsiteY453-165218" fmla="*/ 263606 h 2956475"/>
                        <a:gd name="connsiteX454-165219" fmla="*/ 2526979 w 6006665"/>
                        <a:gd name="connsiteY454-165220" fmla="*/ 252244 h 2956475"/>
                        <a:gd name="connsiteX455-165221" fmla="*/ 2528058 w 6006665"/>
                        <a:gd name="connsiteY455-165222" fmla="*/ 253503 h 2956475"/>
                        <a:gd name="connsiteX456-165223" fmla="*/ 2538886 w 6006665"/>
                        <a:gd name="connsiteY456-165224" fmla="*/ 252244 h 2956475"/>
                        <a:gd name="connsiteX457-165225" fmla="*/ 2560820 w 6006665"/>
                        <a:gd name="connsiteY457-165226" fmla="*/ 277833 h 2956475"/>
                        <a:gd name="connsiteX458-165227" fmla="*/ 2640602 w 6006665"/>
                        <a:gd name="connsiteY458-165228" fmla="*/ 202249 h 2956475"/>
                        <a:gd name="connsiteX459-165229" fmla="*/ 2652509 w 6006665"/>
                        <a:gd name="connsiteY459-165230" fmla="*/ 202249 h 2956475"/>
                        <a:gd name="connsiteX460-165231" fmla="*/ 2704231 w 6006665"/>
                        <a:gd name="connsiteY460-165232" fmla="*/ 202249 h 2956475"/>
                        <a:gd name="connsiteX461-165233" fmla="*/ 2715593 w 6006665"/>
                        <a:gd name="connsiteY461-165234" fmla="*/ 134075 h 2956475"/>
                        <a:gd name="connsiteX462-165235" fmla="*/ 2751953 w 6006665"/>
                        <a:gd name="connsiteY462-165236" fmla="*/ 68174 h 2956475"/>
                        <a:gd name="connsiteX463-165237" fmla="*/ 2838307 w 6006665"/>
                        <a:gd name="connsiteY463-165238" fmla="*/ 0 h 2956475"/>
                        <a:gd name="connsiteX0-165239" fmla="*/ 1791129 w 6006665"/>
                        <a:gd name="connsiteY0-165240" fmla="*/ 817622 h 2956475"/>
                        <a:gd name="connsiteX1-165241" fmla="*/ 1782156 w 6006665"/>
                        <a:gd name="connsiteY1-165242" fmla="*/ 881716 h 2956475"/>
                        <a:gd name="connsiteX2-165243" fmla="*/ 1809554 w 6006665"/>
                        <a:gd name="connsiteY2-165244" fmla="*/ 895415 h 2956475"/>
                        <a:gd name="connsiteX3-165245" fmla="*/ 1791129 w 6006665"/>
                        <a:gd name="connsiteY3-165246" fmla="*/ 817622 h 2956475"/>
                        <a:gd name="connsiteX4-165247" fmla="*/ 2838307 w 6006665"/>
                        <a:gd name="connsiteY4-165248" fmla="*/ 0 h 2956475"/>
                        <a:gd name="connsiteX5-165249" fmla="*/ 2844246 w 6006665"/>
                        <a:gd name="connsiteY5-165250" fmla="*/ 4711 h 2956475"/>
                        <a:gd name="connsiteX6-165251" fmla="*/ 2850213 w 6006665"/>
                        <a:gd name="connsiteY6-165252" fmla="*/ 0 h 2956475"/>
                        <a:gd name="connsiteX7-165253" fmla="*/ 2916115 w 6006665"/>
                        <a:gd name="connsiteY7-165254" fmla="*/ 52267 h 2956475"/>
                        <a:gd name="connsiteX8-165255" fmla="*/ 2861576 w 6006665"/>
                        <a:gd name="connsiteY8-165256" fmla="*/ 90899 h 2956475"/>
                        <a:gd name="connsiteX9-165257" fmla="*/ 2947929 w 6006665"/>
                        <a:gd name="connsiteY9-165258" fmla="*/ 118168 h 2956475"/>
                        <a:gd name="connsiteX10-165259" fmla="*/ 2957621 w 6006665"/>
                        <a:gd name="connsiteY10-165260" fmla="*/ 186006 h 2956475"/>
                        <a:gd name="connsiteX11-165261" fmla="*/ 2979199 w 6006665"/>
                        <a:gd name="connsiteY11-165262" fmla="*/ 161345 h 2956475"/>
                        <a:gd name="connsiteX12-165263" fmla="*/ 2991106 w 6006665"/>
                        <a:gd name="connsiteY12-165264" fmla="*/ 161345 h 2956475"/>
                        <a:gd name="connsiteX13-165265" fmla="*/ 3086005 w 6006665"/>
                        <a:gd name="connsiteY13-165266" fmla="*/ 161345 h 2956475"/>
                        <a:gd name="connsiteX14-165267" fmla="*/ 3097912 w 6006665"/>
                        <a:gd name="connsiteY14-165268" fmla="*/ 161345 h 2956475"/>
                        <a:gd name="connsiteX15-165269" fmla="*/ 3179721 w 6006665"/>
                        <a:gd name="connsiteY15-165270" fmla="*/ 236336 h 2956475"/>
                        <a:gd name="connsiteX16-165271" fmla="*/ 3211535 w 6006665"/>
                        <a:gd name="connsiteY16-165272" fmla="*/ 295420 h 2956475"/>
                        <a:gd name="connsiteX17-165273" fmla="*/ 3200173 w 6006665"/>
                        <a:gd name="connsiteY17-165274" fmla="*/ 370412 h 2956475"/>
                        <a:gd name="connsiteX18-165275" fmla="*/ 3161541 w 6006665"/>
                        <a:gd name="connsiteY18-165276" fmla="*/ 413589 h 2956475"/>
                        <a:gd name="connsiteX19-165277" fmla="*/ 3066097 w 6006665"/>
                        <a:gd name="connsiteY19-165278" fmla="*/ 488580 h 2956475"/>
                        <a:gd name="connsiteX20-165279" fmla="*/ 3034283 w 6006665"/>
                        <a:gd name="connsiteY20-165280" fmla="*/ 531757 h 2956475"/>
                        <a:gd name="connsiteX21-165281" fmla="*/ 3082005 w 6006665"/>
                        <a:gd name="connsiteY21-165282" fmla="*/ 547664 h 2956475"/>
                        <a:gd name="connsiteX22-165283" fmla="*/ 3129459 w 6006665"/>
                        <a:gd name="connsiteY22-165284" fmla="*/ 575345 h 2956475"/>
                        <a:gd name="connsiteX23-165285" fmla="*/ 3156451 w 6006665"/>
                        <a:gd name="connsiteY23-165286" fmla="*/ 552209 h 2956475"/>
                        <a:gd name="connsiteX24-165287" fmla="*/ 3158460 w 6006665"/>
                        <a:gd name="connsiteY24-165288" fmla="*/ 560693 h 2956475"/>
                        <a:gd name="connsiteX25-165289" fmla="*/ 3168359 w 6006665"/>
                        <a:gd name="connsiteY25-165290" fmla="*/ 552209 h 2956475"/>
                        <a:gd name="connsiteX26-165291" fmla="*/ 3184984 w 6006665"/>
                        <a:gd name="connsiteY26-165292" fmla="*/ 622402 h 2956475"/>
                        <a:gd name="connsiteX27-165293" fmla="*/ 3192811 w 6006665"/>
                        <a:gd name="connsiteY27-165294" fmla="*/ 606748 h 2956475"/>
                        <a:gd name="connsiteX28-165295" fmla="*/ 3251895 w 6006665"/>
                        <a:gd name="connsiteY28-165296" fmla="*/ 586296 h 2956475"/>
                        <a:gd name="connsiteX29-165297" fmla="*/ 3259833 w 6006665"/>
                        <a:gd name="connsiteY29-165298" fmla="*/ 587670 h 2956475"/>
                        <a:gd name="connsiteX30-165299" fmla="*/ 3263802 w 6006665"/>
                        <a:gd name="connsiteY30-165300" fmla="*/ 586296 h 2956475"/>
                        <a:gd name="connsiteX31-165301" fmla="*/ 3381970 w 6006665"/>
                        <a:gd name="connsiteY31-165302" fmla="*/ 606748 h 2956475"/>
                        <a:gd name="connsiteX32-165303" fmla="*/ 3388787 w 6006665"/>
                        <a:gd name="connsiteY32-165304" fmla="*/ 665832 h 2956475"/>
                        <a:gd name="connsiteX33-165305" fmla="*/ 3531529 w 6006665"/>
                        <a:gd name="connsiteY33-165306" fmla="*/ 686823 h 2956475"/>
                        <a:gd name="connsiteX34-165307" fmla="*/ 3538225 w 6006665"/>
                        <a:gd name="connsiteY34-165308" fmla="*/ 590841 h 2956475"/>
                        <a:gd name="connsiteX35-165309" fmla="*/ 3549910 w 6006665"/>
                        <a:gd name="connsiteY35-165310" fmla="*/ 594028 h 2956475"/>
                        <a:gd name="connsiteX36-165311" fmla="*/ 3550132 w 6006665"/>
                        <a:gd name="connsiteY36-165312" fmla="*/ 590841 h 2956475"/>
                        <a:gd name="connsiteX37-165313" fmla="*/ 3625123 w 6006665"/>
                        <a:gd name="connsiteY37-165314" fmla="*/ 611293 h 2956475"/>
                        <a:gd name="connsiteX38-165315" fmla="*/ 3672301 w 6006665"/>
                        <a:gd name="connsiteY38-165316" fmla="*/ 611293 h 2956475"/>
                        <a:gd name="connsiteX39-165317" fmla="*/ 3684207 w 6006665"/>
                        <a:gd name="connsiteY39-165318" fmla="*/ 611293 h 2956475"/>
                        <a:gd name="connsiteX40-165319" fmla="*/ 3743291 w 6006665"/>
                        <a:gd name="connsiteY40-165320" fmla="*/ 677194 h 2956475"/>
                        <a:gd name="connsiteX41-165321" fmla="*/ 3759199 w 6006665"/>
                        <a:gd name="connsiteY41-165322" fmla="*/ 756731 h 2956475"/>
                        <a:gd name="connsiteX42-165323" fmla="*/ 3738747 w 6006665"/>
                        <a:gd name="connsiteY42-165324" fmla="*/ 806725 h 2956475"/>
                        <a:gd name="connsiteX43-165325" fmla="*/ 3786469 w 6006665"/>
                        <a:gd name="connsiteY43-165326" fmla="*/ 897623 h 2956475"/>
                        <a:gd name="connsiteX44-165327" fmla="*/ 3835603 w 6006665"/>
                        <a:gd name="connsiteY44-165328" fmla="*/ 933529 h 2956475"/>
                        <a:gd name="connsiteX45-165329" fmla="*/ 3865460 w 6006665"/>
                        <a:gd name="connsiteY45-165330" fmla="*/ 822632 h 2956475"/>
                        <a:gd name="connsiteX46-165331" fmla="*/ 3875077 w 6006665"/>
                        <a:gd name="connsiteY46-165332" fmla="*/ 831139 h 2956475"/>
                        <a:gd name="connsiteX47-165333" fmla="*/ 3877367 w 6006665"/>
                        <a:gd name="connsiteY47-165334" fmla="*/ 822632 h 2956475"/>
                        <a:gd name="connsiteX48-165335" fmla="*/ 3932151 w 6006665"/>
                        <a:gd name="connsiteY48-165336" fmla="*/ 871095 h 2956475"/>
                        <a:gd name="connsiteX49-165337" fmla="*/ 3988173 w 6006665"/>
                        <a:gd name="connsiteY49-165338" fmla="*/ 843084 h 2956475"/>
                        <a:gd name="connsiteX50-165339" fmla="*/ 3993852 w 6006665"/>
                        <a:gd name="connsiteY50-165340" fmla="*/ 846199 h 2956475"/>
                        <a:gd name="connsiteX51-165341" fmla="*/ 4000080 w 6006665"/>
                        <a:gd name="connsiteY51-165342" fmla="*/ 843084 h 2956475"/>
                        <a:gd name="connsiteX52-165343" fmla="*/ 4062426 w 6006665"/>
                        <a:gd name="connsiteY52-165344" fmla="*/ 877274 h 2956475"/>
                        <a:gd name="connsiteX53-165345" fmla="*/ 4085889 w 6006665"/>
                        <a:gd name="connsiteY53-165346" fmla="*/ 849902 h 2956475"/>
                        <a:gd name="connsiteX54-165347" fmla="*/ 4095563 w 6006665"/>
                        <a:gd name="connsiteY54-165348" fmla="*/ 852506 h 2956475"/>
                        <a:gd name="connsiteX55-165349" fmla="*/ 4097796 w 6006665"/>
                        <a:gd name="connsiteY55-165350" fmla="*/ 849902 h 2956475"/>
                        <a:gd name="connsiteX56-165351" fmla="*/ 4144150 w 6006665"/>
                        <a:gd name="connsiteY56-165352" fmla="*/ 862382 h 2956475"/>
                        <a:gd name="connsiteX57-165353" fmla="*/ 4117703 w 6006665"/>
                        <a:gd name="connsiteY57-165354" fmla="*/ 752186 h 2956475"/>
                        <a:gd name="connsiteX58-165355" fmla="*/ 4165425 w 6006665"/>
                        <a:gd name="connsiteY58-165356" fmla="*/ 697647 h 2956475"/>
                        <a:gd name="connsiteX59-165357" fmla="*/ 4175231 w 6006665"/>
                        <a:gd name="connsiteY59-165358" fmla="*/ 700048 h 2956475"/>
                        <a:gd name="connsiteX60-165359" fmla="*/ 4177332 w 6006665"/>
                        <a:gd name="connsiteY60-165360" fmla="*/ 697647 h 2956475"/>
                        <a:gd name="connsiteX61-165361" fmla="*/ 4511384 w 6006665"/>
                        <a:gd name="connsiteY61-165362" fmla="*/ 779455 h 2956475"/>
                        <a:gd name="connsiteX62-165363" fmla="*/ 4543199 w 6006665"/>
                        <a:gd name="connsiteY62-165364" fmla="*/ 849902 h 2956475"/>
                        <a:gd name="connsiteX63-165365" fmla="*/ 4639242 w 6006665"/>
                        <a:gd name="connsiteY63-165366" fmla="*/ 932544 h 2956475"/>
                        <a:gd name="connsiteX64-165367" fmla="*/ 4774445 w 6006665"/>
                        <a:gd name="connsiteY64-165368" fmla="*/ 913531 h 2956475"/>
                        <a:gd name="connsiteX65-165369" fmla="*/ 4778496 w 6006665"/>
                        <a:gd name="connsiteY65-165370" fmla="*/ 914635 h 2956475"/>
                        <a:gd name="connsiteX66-165371" fmla="*/ 4786352 w 6006665"/>
                        <a:gd name="connsiteY66-165372" fmla="*/ 913531 h 2956475"/>
                        <a:gd name="connsiteX67-165373" fmla="*/ 4861343 w 6006665"/>
                        <a:gd name="connsiteY67-165374" fmla="*/ 933983 h 2956475"/>
                        <a:gd name="connsiteX68-165375" fmla="*/ 4893158 w 6006665"/>
                        <a:gd name="connsiteY68-165376" fmla="*/ 977160 h 2956475"/>
                        <a:gd name="connsiteX69-165377" fmla="*/ 4888613 w 6006665"/>
                        <a:gd name="connsiteY69-165378" fmla="*/ 1058968 h 2956475"/>
                        <a:gd name="connsiteX70-165379" fmla="*/ 4927677 w 6006665"/>
                        <a:gd name="connsiteY70-165380" fmla="*/ 1083640 h 2956475"/>
                        <a:gd name="connsiteX71-165381" fmla="*/ 4967605 w 6006665"/>
                        <a:gd name="connsiteY71-165382" fmla="*/ 1070331 h 2956475"/>
                        <a:gd name="connsiteX72-165383" fmla="*/ 5038051 w 6006665"/>
                        <a:gd name="connsiteY72-165384" fmla="*/ 1063513 h 2956475"/>
                        <a:gd name="connsiteX73-165385" fmla="*/ 5040730 w 6006665"/>
                        <a:gd name="connsiteY73-165386" fmla="*/ 1064406 h 2956475"/>
                        <a:gd name="connsiteX74-165387" fmla="*/ 5049958 w 6006665"/>
                        <a:gd name="connsiteY74-165388" fmla="*/ 1063513 h 2956475"/>
                        <a:gd name="connsiteX75-165389" fmla="*/ 5114249 w 6006665"/>
                        <a:gd name="connsiteY75-165390" fmla="*/ 1084944 h 2956475"/>
                        <a:gd name="connsiteX76-165391" fmla="*/ 5176671 w 6006665"/>
                        <a:gd name="connsiteY76-165392" fmla="*/ 1074876 h 2956475"/>
                        <a:gd name="connsiteX77-165393" fmla="*/ 5177801 w 6006665"/>
                        <a:gd name="connsiteY77-165394" fmla="*/ 1076614 h 2956475"/>
                        <a:gd name="connsiteX78-165395" fmla="*/ 5188578 w 6006665"/>
                        <a:gd name="connsiteY78-165396" fmla="*/ 1074876 h 2956475"/>
                        <a:gd name="connsiteX79-165397" fmla="*/ 5243719 w 6006665"/>
                        <a:gd name="connsiteY79-165398" fmla="*/ 1159707 h 2956475"/>
                        <a:gd name="connsiteX80-165399" fmla="*/ 5283477 w 6006665"/>
                        <a:gd name="connsiteY80-165400" fmla="*/ 1129415 h 2956475"/>
                        <a:gd name="connsiteX81-165401" fmla="*/ 5258480 w 6006665"/>
                        <a:gd name="connsiteY81-165402" fmla="*/ 1063513 h 2956475"/>
                        <a:gd name="connsiteX82-165403" fmla="*/ 5267570 w 6006665"/>
                        <a:gd name="connsiteY82-165404" fmla="*/ 1015792 h 2956475"/>
                        <a:gd name="connsiteX83-165405" fmla="*/ 5278896 w 6006665"/>
                        <a:gd name="connsiteY83-165406" fmla="*/ 1018841 h 2956475"/>
                        <a:gd name="connsiteX84-165407" fmla="*/ 5279477 w 6006665"/>
                        <a:gd name="connsiteY84-165408" fmla="*/ 1015792 h 2956475"/>
                        <a:gd name="connsiteX85-165409" fmla="*/ 5395510 w 6006665"/>
                        <a:gd name="connsiteY85-165410" fmla="*/ 1047031 h 2956475"/>
                        <a:gd name="connsiteX86-165411" fmla="*/ 5463001 w 6006665"/>
                        <a:gd name="connsiteY86-165412" fmla="*/ 1043061 h 2956475"/>
                        <a:gd name="connsiteX87-165413" fmla="*/ 5464386 w 6006665"/>
                        <a:gd name="connsiteY87-165414" fmla="*/ 1043680 h 2956475"/>
                        <a:gd name="connsiteX88-165415" fmla="*/ 5474909 w 6006665"/>
                        <a:gd name="connsiteY88-165416" fmla="*/ 1043061 h 2956475"/>
                        <a:gd name="connsiteX89-165417" fmla="*/ 5581715 w 6006665"/>
                        <a:gd name="connsiteY89-165418" fmla="*/ 1090783 h 2956475"/>
                        <a:gd name="connsiteX90-165419" fmla="*/ 5633981 w 6006665"/>
                        <a:gd name="connsiteY90-165420" fmla="*/ 1133960 h 2956475"/>
                        <a:gd name="connsiteX91-165421" fmla="*/ 5720335 w 6006665"/>
                        <a:gd name="connsiteY91-165422" fmla="*/ 1213496 h 2956475"/>
                        <a:gd name="connsiteX92-165423" fmla="*/ 5822595 w 6006665"/>
                        <a:gd name="connsiteY92-165424" fmla="*/ 1311212 h 2956475"/>
                        <a:gd name="connsiteX93-165425" fmla="*/ 5818051 w 6006665"/>
                        <a:gd name="connsiteY93-165426" fmla="*/ 1365751 h 2956475"/>
                        <a:gd name="connsiteX94-165427" fmla="*/ 5825679 w 6006665"/>
                        <a:gd name="connsiteY94-165428" fmla="*/ 1373379 h 2956475"/>
                        <a:gd name="connsiteX95-165429" fmla="*/ 5822051 w 6006665"/>
                        <a:gd name="connsiteY95-165430" fmla="*/ 1322574 h 2956475"/>
                        <a:gd name="connsiteX96-165431" fmla="*/ 5834092 w 6006665"/>
                        <a:gd name="connsiteY96-165432" fmla="*/ 1324447 h 2956475"/>
                        <a:gd name="connsiteX97-165433" fmla="*/ 5833958 w 6006665"/>
                        <a:gd name="connsiteY97-165434" fmla="*/ 1322574 h 2956475"/>
                        <a:gd name="connsiteX98-165435" fmla="*/ 5936219 w 6006665"/>
                        <a:gd name="connsiteY98-165436" fmla="*/ 1338481 h 2956475"/>
                        <a:gd name="connsiteX99-165437" fmla="*/ 6006665 w 6006665"/>
                        <a:gd name="connsiteY99-165438" fmla="*/ 1418018 h 2956475"/>
                        <a:gd name="connsiteX100-165439" fmla="*/ 5968033 w 6006665"/>
                        <a:gd name="connsiteY100-165440" fmla="*/ 1456650 h 2956475"/>
                        <a:gd name="connsiteX101-165441" fmla="*/ 5908949 w 6006665"/>
                        <a:gd name="connsiteY101-165442" fmla="*/ 1468012 h 2956475"/>
                        <a:gd name="connsiteX102-165443" fmla="*/ 5908949 w 6006665"/>
                        <a:gd name="connsiteY102-165444" fmla="*/ 1554366 h 2956475"/>
                        <a:gd name="connsiteX103-165445" fmla="*/ 5893042 w 6006665"/>
                        <a:gd name="connsiteY103-165446" fmla="*/ 1570273 h 2956475"/>
                        <a:gd name="connsiteX104-165447" fmla="*/ 5881135 w 6006665"/>
                        <a:gd name="connsiteY104-165448" fmla="*/ 1570273 h 2956475"/>
                        <a:gd name="connsiteX105-165449" fmla="*/ 5861227 w 6006665"/>
                        <a:gd name="connsiteY105-165450" fmla="*/ 1570273 h 2956475"/>
                        <a:gd name="connsiteX106-165451" fmla="*/ 5849321 w 6006665"/>
                        <a:gd name="connsiteY106-165452" fmla="*/ 1570273 h 2956475"/>
                        <a:gd name="connsiteX107-165453" fmla="*/ 5817506 w 6006665"/>
                        <a:gd name="connsiteY107-165454" fmla="*/ 1536186 h 2956475"/>
                        <a:gd name="connsiteX108-165455" fmla="*/ 5767511 w 6006665"/>
                        <a:gd name="connsiteY108-165456" fmla="*/ 1511189 h 2956475"/>
                        <a:gd name="connsiteX109-165457" fmla="*/ 5762967 w 6006665"/>
                        <a:gd name="connsiteY109-165458" fmla="*/ 1477102 h 2956475"/>
                        <a:gd name="connsiteX110-165459" fmla="*/ 5729132 w 6006665"/>
                        <a:gd name="connsiteY110-165460" fmla="*/ 1463170 h 2956475"/>
                        <a:gd name="connsiteX111-165461" fmla="*/ 5695337 w 6006665"/>
                        <a:gd name="connsiteY111-165462" fmla="*/ 1472557 h 2956475"/>
                        <a:gd name="connsiteX112-165463" fmla="*/ 5693366 w 6006665"/>
                        <a:gd name="connsiteY112-165464" fmla="*/ 1469797 h 2956475"/>
                        <a:gd name="connsiteX113-165465" fmla="*/ 5683431 w 6006665"/>
                        <a:gd name="connsiteY113-165466" fmla="*/ 1472557 h 2956475"/>
                        <a:gd name="connsiteX114-165467" fmla="*/ 5660706 w 6006665"/>
                        <a:gd name="connsiteY114-165468" fmla="*/ 1440742 h 2956475"/>
                        <a:gd name="connsiteX115-165469" fmla="*/ 5669644 w 6006665"/>
                        <a:gd name="connsiteY115-165470" fmla="*/ 1415717 h 2956475"/>
                        <a:gd name="connsiteX116-165471" fmla="*/ 5640799 w 6006665"/>
                        <a:gd name="connsiteY116-165472" fmla="*/ 1429380 h 2956475"/>
                        <a:gd name="connsiteX117-165473" fmla="*/ 5656705 w 6006665"/>
                        <a:gd name="connsiteY117-165474" fmla="*/ 1472557 h 2956475"/>
                        <a:gd name="connsiteX118-165475" fmla="*/ 5633981 w 6006665"/>
                        <a:gd name="connsiteY118-165476" fmla="*/ 1511189 h 2956475"/>
                        <a:gd name="connsiteX119-165477" fmla="*/ 5586259 w 6006665"/>
                        <a:gd name="connsiteY119-165478" fmla="*/ 1547548 h 2956475"/>
                        <a:gd name="connsiteX120-165479" fmla="*/ 5575676 w 6006665"/>
                        <a:gd name="connsiteY120-165480" fmla="*/ 1546540 h 2956475"/>
                        <a:gd name="connsiteX121-165481" fmla="*/ 5574353 w 6006665"/>
                        <a:gd name="connsiteY121-165482" fmla="*/ 1547548 h 2956475"/>
                        <a:gd name="connsiteX122-165483" fmla="*/ 5539436 w 6006665"/>
                        <a:gd name="connsiteY122-165484" fmla="*/ 1544223 h 2956475"/>
                        <a:gd name="connsiteX123-165485" fmla="*/ 5570352 w 6006665"/>
                        <a:gd name="connsiteY123-165486" fmla="*/ 1586180 h 2956475"/>
                        <a:gd name="connsiteX124-165487" fmla="*/ 5593077 w 6006665"/>
                        <a:gd name="connsiteY124-165488" fmla="*/ 1649809 h 2956475"/>
                        <a:gd name="connsiteX125-165489" fmla="*/ 5608984 w 6006665"/>
                        <a:gd name="connsiteY125-165490" fmla="*/ 1677079 h 2956475"/>
                        <a:gd name="connsiteX126-165491" fmla="*/ 5613529 w 6006665"/>
                        <a:gd name="connsiteY126-165492" fmla="*/ 1708893 h 2956475"/>
                        <a:gd name="connsiteX127-165493" fmla="*/ 5608984 w 6006665"/>
                        <a:gd name="connsiteY127-165494" fmla="*/ 1731618 h 2956475"/>
                        <a:gd name="connsiteX128-165495" fmla="*/ 5597799 w 6006665"/>
                        <a:gd name="connsiteY128-165496" fmla="*/ 1728009 h 2956475"/>
                        <a:gd name="connsiteX129-165497" fmla="*/ 5597077 w 6006665"/>
                        <a:gd name="connsiteY129-165498" fmla="*/ 1731618 h 2956475"/>
                        <a:gd name="connsiteX130-165499" fmla="*/ 5534271 w 6006665"/>
                        <a:gd name="connsiteY130-165500" fmla="*/ 1711358 h 2956475"/>
                        <a:gd name="connsiteX131-165501" fmla="*/ 5436277 w 6006665"/>
                        <a:gd name="connsiteY131-165502" fmla="*/ 1767977 h 2956475"/>
                        <a:gd name="connsiteX132-165503" fmla="*/ 5397645 w 6006665"/>
                        <a:gd name="connsiteY132-165504" fmla="*/ 1779340 h 2956475"/>
                        <a:gd name="connsiteX133-165505" fmla="*/ 5345378 w 6006665"/>
                        <a:gd name="connsiteY133-165506" fmla="*/ 1833879 h 2956475"/>
                        <a:gd name="connsiteX134-165507" fmla="*/ 5290839 w 6006665"/>
                        <a:gd name="connsiteY134-165508" fmla="*/ 1881600 h 2956475"/>
                        <a:gd name="connsiteX135-165509" fmla="*/ 5274932 w 6006665"/>
                        <a:gd name="connsiteY135-165510" fmla="*/ 1913415 h 2956475"/>
                        <a:gd name="connsiteX136-165511" fmla="*/ 5267238 w 6006665"/>
                        <a:gd name="connsiteY136-165512" fmla="*/ 1904988 h 2956475"/>
                        <a:gd name="connsiteX137-165513" fmla="*/ 5263025 w 6006665"/>
                        <a:gd name="connsiteY137-165514" fmla="*/ 1913415 h 2956475"/>
                        <a:gd name="connsiteX138-165515" fmla="*/ 5219538 w 6006665"/>
                        <a:gd name="connsiteY138-165516" fmla="*/ 1865787 h 2956475"/>
                        <a:gd name="connsiteX139-165517" fmla="*/ 5129494 w 6006665"/>
                        <a:gd name="connsiteY139-165518" fmla="*/ 1920232 h 2956475"/>
                        <a:gd name="connsiteX140-165519" fmla="*/ 5126389 w 6006665"/>
                        <a:gd name="connsiteY140-165520" fmla="*/ 1914910 h 2956475"/>
                        <a:gd name="connsiteX141-165521" fmla="*/ 5117587 w 6006665"/>
                        <a:gd name="connsiteY141-165522" fmla="*/ 1920232 h 2956475"/>
                        <a:gd name="connsiteX142-165523" fmla="*/ 5105544 w 6006665"/>
                        <a:gd name="connsiteY142-165524" fmla="*/ 1899586 h 2956475"/>
                        <a:gd name="connsiteX143-165525" fmla="*/ 5074955 w 6006665"/>
                        <a:gd name="connsiteY143-165526" fmla="*/ 1924777 h 2956475"/>
                        <a:gd name="connsiteX144-165527" fmla="*/ 5065718 w 6006665"/>
                        <a:gd name="connsiteY144-165528" fmla="*/ 1922578 h 2956475"/>
                        <a:gd name="connsiteX145-165529" fmla="*/ 5063048 w 6006665"/>
                        <a:gd name="connsiteY145-165530" fmla="*/ 1924777 h 2956475"/>
                        <a:gd name="connsiteX146-165531" fmla="*/ 5026594 w 6006665"/>
                        <a:gd name="connsiteY146-165532" fmla="*/ 1916098 h 2956475"/>
                        <a:gd name="connsiteX147-165533" fmla="*/ 5015871 w 6006665"/>
                        <a:gd name="connsiteY147-165534" fmla="*/ 1961137 h 2956475"/>
                        <a:gd name="connsiteX148-165535" fmla="*/ 4974967 w 6006665"/>
                        <a:gd name="connsiteY148-165536" fmla="*/ 2027038 h 2956475"/>
                        <a:gd name="connsiteX149-165537" fmla="*/ 4974967 w 6006665"/>
                        <a:gd name="connsiteY149-165538" fmla="*/ 2058853 h 2956475"/>
                        <a:gd name="connsiteX150-165539" fmla="*/ 5015871 w 6006665"/>
                        <a:gd name="connsiteY150-165540" fmla="*/ 2074760 h 2956475"/>
                        <a:gd name="connsiteX151-165541" fmla="*/ 5011326 w 6006665"/>
                        <a:gd name="connsiteY151-165542" fmla="*/ 2172476 h 2956475"/>
                        <a:gd name="connsiteX152-165543" fmla="*/ 4999419 w 6006665"/>
                        <a:gd name="connsiteY152-165544" fmla="*/ 2172476 h 2956475"/>
                        <a:gd name="connsiteX153-165545" fmla="*/ 4974967 w 6006665"/>
                        <a:gd name="connsiteY153-165546" fmla="*/ 2172476 h 2956475"/>
                        <a:gd name="connsiteX154-165547" fmla="*/ 4963605 w 6006665"/>
                        <a:gd name="connsiteY154-165548" fmla="*/ 2224742 h 2956475"/>
                        <a:gd name="connsiteX155-165549" fmla="*/ 4974967 w 6006665"/>
                        <a:gd name="connsiteY155-165550" fmla="*/ 2252012 h 2956475"/>
                        <a:gd name="connsiteX156-165551" fmla="*/ 4909065 w 6006665"/>
                        <a:gd name="connsiteY156-165552" fmla="*/ 2286099 h 2956475"/>
                        <a:gd name="connsiteX157-165553" fmla="*/ 4897703 w 6006665"/>
                        <a:gd name="connsiteY157-165554" fmla="*/ 2354273 h 2956475"/>
                        <a:gd name="connsiteX158-165555" fmla="*/ 4845437 w 6006665"/>
                        <a:gd name="connsiteY158-165556" fmla="*/ 2370180 h 2956475"/>
                        <a:gd name="connsiteX159-165557" fmla="*/ 4834074 w 6006665"/>
                        <a:gd name="connsiteY159-165558" fmla="*/ 2429264 h 2956475"/>
                        <a:gd name="connsiteX160-165559" fmla="*/ 4779535 w 6006665"/>
                        <a:gd name="connsiteY160-165560" fmla="*/ 2488348 h 2956475"/>
                        <a:gd name="connsiteX161-165561" fmla="*/ 4777225 w 6006665"/>
                        <a:gd name="connsiteY161-165562" fmla="*/ 2477952 h 2956475"/>
                        <a:gd name="connsiteX162-165563" fmla="*/ 4767628 w 6006665"/>
                        <a:gd name="connsiteY162-165564" fmla="*/ 2488348 h 2956475"/>
                        <a:gd name="connsiteX163-165565" fmla="*/ 4758538 w 6006665"/>
                        <a:gd name="connsiteY163-165566" fmla="*/ 2447444 h 2956475"/>
                        <a:gd name="connsiteX164-165567" fmla="*/ 4742631 w 6006665"/>
                        <a:gd name="connsiteY164-165568" fmla="*/ 2361090 h 2956475"/>
                        <a:gd name="connsiteX165-165569" fmla="*/ 4715361 w 6006665"/>
                        <a:gd name="connsiteY165-165570" fmla="*/ 2220198 h 2956475"/>
                        <a:gd name="connsiteX166-165571" fmla="*/ 4735813 w 6006665"/>
                        <a:gd name="connsiteY166-165572" fmla="*/ 2129299 h 2956475"/>
                        <a:gd name="connsiteX167-165573" fmla="*/ 4767628 w 6006665"/>
                        <a:gd name="connsiteY167-165574" fmla="*/ 2086122 h 2956475"/>
                        <a:gd name="connsiteX168-165575" fmla="*/ 4767628 w 6006665"/>
                        <a:gd name="connsiteY168-165576" fmla="*/ 2058853 h 2956475"/>
                        <a:gd name="connsiteX169-165577" fmla="*/ 4826712 w 6006665"/>
                        <a:gd name="connsiteY169-165578" fmla="*/ 2042945 h 2956475"/>
                        <a:gd name="connsiteX170-165579" fmla="*/ 4892613 w 6006665"/>
                        <a:gd name="connsiteY170-165580" fmla="*/ 1952047 h 2956475"/>
                        <a:gd name="connsiteX171-165581" fmla="*/ 4956243 w 6006665"/>
                        <a:gd name="connsiteY171-165582" fmla="*/ 1877056 h 2956475"/>
                        <a:gd name="connsiteX172-165583" fmla="*/ 5022143 w 6006665"/>
                        <a:gd name="connsiteY172-165584" fmla="*/ 1817971 h 2956475"/>
                        <a:gd name="connsiteX173-165585" fmla="*/ 5046694 w 6006665"/>
                        <a:gd name="connsiteY173-165586" fmla="*/ 1710844 h 2956475"/>
                        <a:gd name="connsiteX174-165587" fmla="*/ 5015871 w 6006665"/>
                        <a:gd name="connsiteY174-165588" fmla="*/ 1715711 h 2956475"/>
                        <a:gd name="connsiteX175-165589" fmla="*/ 4995419 w 6006665"/>
                        <a:gd name="connsiteY175-165590" fmla="*/ 1779340 h 2956475"/>
                        <a:gd name="connsiteX176-165591" fmla="*/ 4904521 w 6006665"/>
                        <a:gd name="connsiteY176-165592" fmla="*/ 1865693 h 2956475"/>
                        <a:gd name="connsiteX177-165593" fmla="*/ 4901708 w 6006665"/>
                        <a:gd name="connsiteY177-165594" fmla="*/ 1857053 h 2956475"/>
                        <a:gd name="connsiteX178-165595" fmla="*/ 4892613 w 6006665"/>
                        <a:gd name="connsiteY178-165596" fmla="*/ 1865693 h 2956475"/>
                        <a:gd name="connsiteX179-165597" fmla="*/ 4861835 w 6006665"/>
                        <a:gd name="connsiteY179-165598" fmla="*/ 1771159 h 2956475"/>
                        <a:gd name="connsiteX180-165599" fmla="*/ 4779535 w 6006665"/>
                        <a:gd name="connsiteY180-165600" fmla="*/ 1795247 h 2956475"/>
                        <a:gd name="connsiteX181-165601" fmla="*/ 4684091 w 6006665"/>
                        <a:gd name="connsiteY181-165602" fmla="*/ 1920232 h 2956475"/>
                        <a:gd name="connsiteX182-165603" fmla="*/ 4715906 w 6006665"/>
                        <a:gd name="connsiteY182-165604" fmla="*/ 1967954 h 2956475"/>
                        <a:gd name="connsiteX183-165605" fmla="*/ 4636369 w 6006665"/>
                        <a:gd name="connsiteY183-165606" fmla="*/ 1983861 h 2956475"/>
                        <a:gd name="connsiteX184-165607" fmla="*/ 4577285 w 6006665"/>
                        <a:gd name="connsiteY184-165608" fmla="*/ 1988406 h 2956475"/>
                        <a:gd name="connsiteX185-165609" fmla="*/ 4577373 w 6006665"/>
                        <a:gd name="connsiteY185-165610" fmla="*/ 1987484 h 2956475"/>
                        <a:gd name="connsiteX186-165611" fmla="*/ 4565379 w 6006665"/>
                        <a:gd name="connsiteY186-165612" fmla="*/ 1988406 h 2956475"/>
                        <a:gd name="connsiteX187-165613" fmla="*/ 4569923 w 6006665"/>
                        <a:gd name="connsiteY187-165614" fmla="*/ 1940685 h 2956475"/>
                        <a:gd name="connsiteX188-165615" fmla="*/ 4520081 w 6006665"/>
                        <a:gd name="connsiteY188-165616" fmla="*/ 1931099 h 2956475"/>
                        <a:gd name="connsiteX189-165617" fmla="*/ 4475025 w 6006665"/>
                        <a:gd name="connsiteY189-165618" fmla="*/ 1961137 h 2956475"/>
                        <a:gd name="connsiteX190-165619" fmla="*/ 4464394 w 6006665"/>
                        <a:gd name="connsiteY190-165620" fmla="*/ 1960286 h 2956475"/>
                        <a:gd name="connsiteX191-165621" fmla="*/ 4463118 w 6006665"/>
                        <a:gd name="connsiteY191-165622" fmla="*/ 1961137 h 2956475"/>
                        <a:gd name="connsiteX192-165623" fmla="*/ 4357637 w 6006665"/>
                        <a:gd name="connsiteY192-165624" fmla="*/ 1952698 h 2956475"/>
                        <a:gd name="connsiteX193-165625" fmla="*/ 4243233 w 6006665"/>
                        <a:gd name="connsiteY193-165626" fmla="*/ 1972499 h 2956475"/>
                        <a:gd name="connsiteX194-165627" fmla="*/ 4125065 w 6006665"/>
                        <a:gd name="connsiteY194-165628" fmla="*/ 2106574 h 2956475"/>
                        <a:gd name="connsiteX195-165629" fmla="*/ 3984173 w 6006665"/>
                        <a:gd name="connsiteY195-165630" fmla="*/ 2263374 h 2956475"/>
                        <a:gd name="connsiteX196-165631" fmla="*/ 4038712 w 6006665"/>
                        <a:gd name="connsiteY196-165632" fmla="*/ 2267919 h 2956475"/>
                        <a:gd name="connsiteX197-165633" fmla="*/ 4059164 w 6006665"/>
                        <a:gd name="connsiteY197-165634" fmla="*/ 2311096 h 2956475"/>
                        <a:gd name="connsiteX198-165635" fmla="*/ 4087782 w 6006665"/>
                        <a:gd name="connsiteY198-165636" fmla="*/ 2319513 h 2956475"/>
                        <a:gd name="connsiteX199-165637" fmla="*/ 4106341 w 6006665"/>
                        <a:gd name="connsiteY199-165638" fmla="*/ 2290644 h 2956475"/>
                        <a:gd name="connsiteX200-165639" fmla="*/ 4117411 w 6006665"/>
                        <a:gd name="connsiteY200-165640" fmla="*/ 2291946 h 2956475"/>
                        <a:gd name="connsiteX201-165641" fmla="*/ 4118248 w 6006665"/>
                        <a:gd name="connsiteY201-165642" fmla="*/ 2290644 h 2956475"/>
                        <a:gd name="connsiteX202-165643" fmla="*/ 4156880 w 6006665"/>
                        <a:gd name="connsiteY202-165644" fmla="*/ 2295189 h 2956475"/>
                        <a:gd name="connsiteX203-165645" fmla="*/ 4211419 w 6006665"/>
                        <a:gd name="connsiteY203-165646" fmla="*/ 2365635 h 2956475"/>
                        <a:gd name="connsiteX204-165647" fmla="*/ 4215964 w 6006665"/>
                        <a:gd name="connsiteY204-165648" fmla="*/ 2413357 h 2956475"/>
                        <a:gd name="connsiteX205-165649" fmla="*/ 4184149 w 6006665"/>
                        <a:gd name="connsiteY205-165650" fmla="*/ 2472441 h 2956475"/>
                        <a:gd name="connsiteX206-165651" fmla="*/ 4177332 w 6006665"/>
                        <a:gd name="connsiteY206-165652" fmla="*/ 2542887 h 2956475"/>
                        <a:gd name="connsiteX207-165653" fmla="*/ 4161425 w 6006665"/>
                        <a:gd name="connsiteY207-165654" fmla="*/ 2629241 h 2956475"/>
                        <a:gd name="connsiteX208-165655" fmla="*/ 4109158 w 6006665"/>
                        <a:gd name="connsiteY208-165656" fmla="*/ 2708777 h 2956475"/>
                        <a:gd name="connsiteX209-165657" fmla="*/ 4097796 w 6006665"/>
                        <a:gd name="connsiteY209-165658" fmla="*/ 2747409 h 2956475"/>
                        <a:gd name="connsiteX210-165659" fmla="*/ 4043257 w 6006665"/>
                        <a:gd name="connsiteY210-165660" fmla="*/ 2806493 h 2956475"/>
                        <a:gd name="connsiteX211-165661" fmla="*/ 3995535 w 6006665"/>
                        <a:gd name="connsiteY211-165662" fmla="*/ 2865577 h 2956475"/>
                        <a:gd name="connsiteX212-165663" fmla="*/ 3975083 w 6006665"/>
                        <a:gd name="connsiteY212-165664" fmla="*/ 2897392 h 2956475"/>
                        <a:gd name="connsiteX213-165665" fmla="*/ 3925089 w 6006665"/>
                        <a:gd name="connsiteY213-165666" fmla="*/ 2924661 h 2956475"/>
                        <a:gd name="connsiteX214-165667" fmla="*/ 3913182 w 6006665"/>
                        <a:gd name="connsiteY214-165668" fmla="*/ 2924661 h 2956475"/>
                        <a:gd name="connsiteX215-165669" fmla="*/ 3904637 w 6006665"/>
                        <a:gd name="connsiteY215-165670" fmla="*/ 2924661 h 2956475"/>
                        <a:gd name="connsiteX216-165671" fmla="*/ 3892729 w 6006665"/>
                        <a:gd name="connsiteY216-165672" fmla="*/ 2924661 h 2956475"/>
                        <a:gd name="connsiteX217-165673" fmla="*/ 3871063 w 6006665"/>
                        <a:gd name="connsiteY217-165674" fmla="*/ 2908412 h 2956475"/>
                        <a:gd name="connsiteX218-165675" fmla="*/ 3829645 w 6006665"/>
                        <a:gd name="connsiteY218-165676" fmla="*/ 2936024 h 2956475"/>
                        <a:gd name="connsiteX219-165677" fmla="*/ 3822828 w 6006665"/>
                        <a:gd name="connsiteY219-165678" fmla="*/ 2956476 h 2956475"/>
                        <a:gd name="connsiteX220-165679" fmla="*/ 3818283 w 6006665"/>
                        <a:gd name="connsiteY220-165680" fmla="*/ 2947386 h 2956475"/>
                        <a:gd name="connsiteX221-165681" fmla="*/ 3818283 w 6006665"/>
                        <a:gd name="connsiteY221-165682" fmla="*/ 2935660 h 2956475"/>
                        <a:gd name="connsiteX222-165683" fmla="*/ 3817738 w 6006665"/>
                        <a:gd name="connsiteY222-165684" fmla="*/ 2936024 h 2956475"/>
                        <a:gd name="connsiteX223-165685" fmla="*/ 3810921 w 6006665"/>
                        <a:gd name="connsiteY223-165686" fmla="*/ 2956476 h 2956475"/>
                        <a:gd name="connsiteX224-165687" fmla="*/ 3806376 w 6006665"/>
                        <a:gd name="connsiteY224-165688" fmla="*/ 2947386 h 2956475"/>
                        <a:gd name="connsiteX225-165689" fmla="*/ 3806376 w 6006665"/>
                        <a:gd name="connsiteY225-165690" fmla="*/ 2920116 h 2956475"/>
                        <a:gd name="connsiteX226-165691" fmla="*/ 3818283 w 6006665"/>
                        <a:gd name="connsiteY226-165692" fmla="*/ 2920116 h 2956475"/>
                        <a:gd name="connsiteX227-165693" fmla="*/ 3826828 w 6006665"/>
                        <a:gd name="connsiteY227-165694" fmla="*/ 2920116 h 2956475"/>
                        <a:gd name="connsiteX228-165695" fmla="*/ 3833645 w 6006665"/>
                        <a:gd name="connsiteY228-165696" fmla="*/ 2861032 h 2956475"/>
                        <a:gd name="connsiteX229-165697" fmla="*/ 3822283 w 6006665"/>
                        <a:gd name="connsiteY229-165698" fmla="*/ 2817856 h 2956475"/>
                        <a:gd name="connsiteX230-165699" fmla="*/ 3849553 w 6006665"/>
                        <a:gd name="connsiteY230-165700" fmla="*/ 2795131 h 2956475"/>
                        <a:gd name="connsiteX231-165701" fmla="*/ 3858814 w 6006665"/>
                        <a:gd name="connsiteY231-165702" fmla="*/ 2797336 h 2956475"/>
                        <a:gd name="connsiteX232-165703" fmla="*/ 3861460 w 6006665"/>
                        <a:gd name="connsiteY232-165704" fmla="*/ 2795131 h 2956475"/>
                        <a:gd name="connsiteX233-165705" fmla="*/ 3898487 w 6006665"/>
                        <a:gd name="connsiteY233-165706" fmla="*/ 2803947 h 2956475"/>
                        <a:gd name="connsiteX234-165707" fmla="*/ 3919999 w 6006665"/>
                        <a:gd name="connsiteY234-165708" fmla="*/ 2758772 h 2956475"/>
                        <a:gd name="connsiteX235-165709" fmla="*/ 3935906 w 6006665"/>
                        <a:gd name="connsiteY235-165710" fmla="*/ 2699687 h 2956475"/>
                        <a:gd name="connsiteX236-165711" fmla="*/ 3947269 w 6006665"/>
                        <a:gd name="connsiteY236-165712" fmla="*/ 2676963 h 2956475"/>
                        <a:gd name="connsiteX237-165713" fmla="*/ 3966292 w 6006665"/>
                        <a:gd name="connsiteY237-165714" fmla="*/ 2632575 h 2956475"/>
                        <a:gd name="connsiteX238-165715" fmla="*/ 3915999 w 6006665"/>
                        <a:gd name="connsiteY238-165716" fmla="*/ 2645148 h 2956475"/>
                        <a:gd name="connsiteX239-165717" fmla="*/ 3888729 w 6006665"/>
                        <a:gd name="connsiteY239-165718" fmla="*/ 2667873 h 2956475"/>
                        <a:gd name="connsiteX240-165719" fmla="*/ 3876822 w 6006665"/>
                        <a:gd name="connsiteY240-165720" fmla="*/ 2667873 h 2956475"/>
                        <a:gd name="connsiteX241-165721" fmla="*/ 3829645 w 6006665"/>
                        <a:gd name="connsiteY241-165722" fmla="*/ 2667873 h 2956475"/>
                        <a:gd name="connsiteX242-165723" fmla="*/ 3817738 w 6006665"/>
                        <a:gd name="connsiteY242-165724" fmla="*/ 2667873 h 2956475"/>
                        <a:gd name="connsiteX243-165725" fmla="*/ 3801831 w 6006665"/>
                        <a:gd name="connsiteY243-165726" fmla="*/ 2613334 h 2956475"/>
                        <a:gd name="connsiteX244-165727" fmla="*/ 3758654 w 6006665"/>
                        <a:gd name="connsiteY244-165728" fmla="*/ 2574702 h 2956475"/>
                        <a:gd name="connsiteX245-165729" fmla="*/ 3692753 w 6006665"/>
                        <a:gd name="connsiteY245-165730" fmla="*/ 2558795 h 2956475"/>
                        <a:gd name="connsiteX246-165731" fmla="*/ 3683663 w 6006665"/>
                        <a:gd name="connsiteY246-165732" fmla="*/ 2499711 h 2956475"/>
                        <a:gd name="connsiteX247-165733" fmla="*/ 3672301 w 6006665"/>
                        <a:gd name="connsiteY247-165734" fmla="*/ 2467896 h 2956475"/>
                        <a:gd name="connsiteX248-165735" fmla="*/ 3656393 w 6006665"/>
                        <a:gd name="connsiteY248-165736" fmla="*/ 2440627 h 2956475"/>
                        <a:gd name="connsiteX249-165737" fmla="*/ 3633669 w 6006665"/>
                        <a:gd name="connsiteY249-165738" fmla="*/ 2381542 h 2956475"/>
                        <a:gd name="connsiteX250-165739" fmla="*/ 3601854 w 6006665"/>
                        <a:gd name="connsiteY250-165740" fmla="*/ 2361090 h 2956475"/>
                        <a:gd name="connsiteX251-165741" fmla="*/ 3545995 w 6006665"/>
                        <a:gd name="connsiteY251-165742" fmla="*/ 2339606 h 2956475"/>
                        <a:gd name="connsiteX252-165743" fmla="*/ 3506955 w 6006665"/>
                        <a:gd name="connsiteY252-165744" fmla="*/ 2345183 h 2956475"/>
                        <a:gd name="connsiteX253-165745" fmla="*/ 3463779 w 6006665"/>
                        <a:gd name="connsiteY253-165746" fmla="*/ 2354273 h 2956475"/>
                        <a:gd name="connsiteX254-165747" fmla="*/ 3431964 w 6006665"/>
                        <a:gd name="connsiteY254-165748" fmla="*/ 2381542 h 2956475"/>
                        <a:gd name="connsiteX255-165749" fmla="*/ 3452416 w 6006665"/>
                        <a:gd name="connsiteY255-165750" fmla="*/ 2397450 h 2956475"/>
                        <a:gd name="connsiteX256-165751" fmla="*/ 3452416 w 6006665"/>
                        <a:gd name="connsiteY256-165752" fmla="*/ 2429264 h 2956475"/>
                        <a:gd name="connsiteX257-165753" fmla="*/ 3431964 w 6006665"/>
                        <a:gd name="connsiteY257-165754" fmla="*/ 2451989 h 2956475"/>
                        <a:gd name="connsiteX258-165755" fmla="*/ 3400150 w 6006665"/>
                        <a:gd name="connsiteY258-165756" fmla="*/ 2511073 h 2956475"/>
                        <a:gd name="connsiteX259-165757" fmla="*/ 3400150 w 6006665"/>
                        <a:gd name="connsiteY259-165758" fmla="*/ 2538343 h 2956475"/>
                        <a:gd name="connsiteX260-165759" fmla="*/ 3350155 w 6006665"/>
                        <a:gd name="connsiteY260-165760" fmla="*/ 2570157 h 2956475"/>
                        <a:gd name="connsiteX261-165761" fmla="*/ 3342342 w 6006665"/>
                        <a:gd name="connsiteY261-165762" fmla="*/ 2567553 h 2956475"/>
                        <a:gd name="connsiteX262-165763" fmla="*/ 3338249 w 6006665"/>
                        <a:gd name="connsiteY262-165764" fmla="*/ 2570157 h 2956475"/>
                        <a:gd name="connsiteX263-165765" fmla="*/ 3290527 w 6006665"/>
                        <a:gd name="connsiteY263-165766" fmla="*/ 2554250 h 2956475"/>
                        <a:gd name="connsiteX264-165767" fmla="*/ 3259257 w 6006665"/>
                        <a:gd name="connsiteY264-165768" fmla="*/ 2554250 h 2956475"/>
                        <a:gd name="connsiteX265-165769" fmla="*/ 3247350 w 6006665"/>
                        <a:gd name="connsiteY265-165770" fmla="*/ 2554250 h 2956475"/>
                        <a:gd name="connsiteX266-165771" fmla="*/ 3231443 w 6006665"/>
                        <a:gd name="connsiteY266-165772" fmla="*/ 2538343 h 2956475"/>
                        <a:gd name="connsiteX267-165773" fmla="*/ 3213271 w 6006665"/>
                        <a:gd name="connsiteY267-165774" fmla="*/ 2533799 h 2956475"/>
                        <a:gd name="connsiteX268-165775" fmla="*/ 3168359 w 6006665"/>
                        <a:gd name="connsiteY268-165776" fmla="*/ 2570157 h 2956475"/>
                        <a:gd name="connsiteX269-165777" fmla="*/ 3120637 w 6006665"/>
                        <a:gd name="connsiteY269-165778" fmla="*/ 2581519 h 2956475"/>
                        <a:gd name="connsiteX270-165779" fmla="*/ 3082005 w 6006665"/>
                        <a:gd name="connsiteY270-165780" fmla="*/ 2597427 h 2956475"/>
                        <a:gd name="connsiteX271-165781" fmla="*/ 3074460 w 6006665"/>
                        <a:gd name="connsiteY271-165782" fmla="*/ 2595630 h 2956475"/>
                        <a:gd name="connsiteX272-165783" fmla="*/ 3070098 w 6006665"/>
                        <a:gd name="connsiteY272-165784" fmla="*/ 2597427 h 2956475"/>
                        <a:gd name="connsiteX273-165785" fmla="*/ 3022376 w 6006665"/>
                        <a:gd name="connsiteY273-165786" fmla="*/ 2586064 h 2956475"/>
                        <a:gd name="connsiteX274-165787" fmla="*/ 3000196 w 6006665"/>
                        <a:gd name="connsiteY274-165788" fmla="*/ 2586064 h 2956475"/>
                        <a:gd name="connsiteX275-165789" fmla="*/ 2988289 w 6006665"/>
                        <a:gd name="connsiteY275-165790" fmla="*/ 2586064 h 2956475"/>
                        <a:gd name="connsiteX276-165791" fmla="*/ 2967837 w 6006665"/>
                        <a:gd name="connsiteY276-165792" fmla="*/ 2554250 h 2956475"/>
                        <a:gd name="connsiteX277-165793" fmla="*/ 2929205 w 6006665"/>
                        <a:gd name="connsiteY277-165794" fmla="*/ 2526980 h 2956475"/>
                        <a:gd name="connsiteX278-165795" fmla="*/ 2902153 w 6006665"/>
                        <a:gd name="connsiteY278-165796" fmla="*/ 2523116 h 2956475"/>
                        <a:gd name="connsiteX279-165797" fmla="*/ 2861576 w 6006665"/>
                        <a:gd name="connsiteY279-165798" fmla="*/ 2526980 h 2956475"/>
                        <a:gd name="connsiteX280-165799" fmla="*/ 2822944 w 6006665"/>
                        <a:gd name="connsiteY280-165800" fmla="*/ 2538343 h 2956475"/>
                        <a:gd name="connsiteX281-165801" fmla="*/ 2818139 w 6006665"/>
                        <a:gd name="connsiteY281-165802" fmla="*/ 2536254 h 2956475"/>
                        <a:gd name="connsiteX282-165803" fmla="*/ 2811037 w 6006665"/>
                        <a:gd name="connsiteY282-165804" fmla="*/ 2538343 h 2956475"/>
                        <a:gd name="connsiteX283-165805" fmla="*/ 2758770 w 6006665"/>
                        <a:gd name="connsiteY283-165806" fmla="*/ 2515618 h 2956475"/>
                        <a:gd name="connsiteX284-165807" fmla="*/ 2751953 w 6006665"/>
                        <a:gd name="connsiteY284-165808" fmla="*/ 2472441 h 2956475"/>
                        <a:gd name="connsiteX285-165809" fmla="*/ 2708776 w 6006665"/>
                        <a:gd name="connsiteY285-165810" fmla="*/ 2456534 h 2956475"/>
                        <a:gd name="connsiteX286-165811" fmla="*/ 2676962 w 6006665"/>
                        <a:gd name="connsiteY286-165812" fmla="*/ 2451989 h 2956475"/>
                        <a:gd name="connsiteX287-165813" fmla="*/ 2642534 w 6006665"/>
                        <a:gd name="connsiteY287-165814" fmla="*/ 2430245 h 2956475"/>
                        <a:gd name="connsiteX288-165815" fmla="*/ 2609333 w 6006665"/>
                        <a:gd name="connsiteY288-165816" fmla="*/ 2488348 h 2956475"/>
                        <a:gd name="connsiteX289-165817" fmla="*/ 2625240 w 6006665"/>
                        <a:gd name="connsiteY289-165818" fmla="*/ 2522435 h 2956475"/>
                        <a:gd name="connsiteX290-165819" fmla="*/ 2586608 w 6006665"/>
                        <a:gd name="connsiteY290-165820" fmla="*/ 2558795 h 2956475"/>
                        <a:gd name="connsiteX291-165821" fmla="*/ 2577105 w 6006665"/>
                        <a:gd name="connsiteY291-165822" fmla="*/ 2556532 h 2956475"/>
                        <a:gd name="connsiteX292-165823" fmla="*/ 2574701 w 6006665"/>
                        <a:gd name="connsiteY292-165824" fmla="*/ 2558795 h 2956475"/>
                        <a:gd name="connsiteX293-165825" fmla="*/ 2526979 w 6006665"/>
                        <a:gd name="connsiteY293-165826" fmla="*/ 2547432 h 2956475"/>
                        <a:gd name="connsiteX294-165827" fmla="*/ 2490620 w 6006665"/>
                        <a:gd name="connsiteY294-165828" fmla="*/ 2542887 h 2956475"/>
                        <a:gd name="connsiteX295-165829" fmla="*/ 2463350 w 6006665"/>
                        <a:gd name="connsiteY295-165830" fmla="*/ 2515618 h 2956475"/>
                        <a:gd name="connsiteX296-165831" fmla="*/ 2436625 w 6006665"/>
                        <a:gd name="connsiteY296-165832" fmla="*/ 2515618 h 2956475"/>
                        <a:gd name="connsiteX297-165833" fmla="*/ 2424718 w 6006665"/>
                        <a:gd name="connsiteY297-165834" fmla="*/ 2515618 h 2956475"/>
                        <a:gd name="connsiteX298-165835" fmla="*/ 2398858 w 6006665"/>
                        <a:gd name="connsiteY298-165836" fmla="*/ 2502687 h 2956475"/>
                        <a:gd name="connsiteX299-165837" fmla="*/ 2350272 w 6006665"/>
                        <a:gd name="connsiteY299-165838" fmla="*/ 2526980 h 2956475"/>
                        <a:gd name="connsiteX300-165839" fmla="*/ 2282098 w 6006665"/>
                        <a:gd name="connsiteY300-165840" fmla="*/ 2574702 h 2956475"/>
                        <a:gd name="connsiteX301-165841" fmla="*/ 2238921 w 6006665"/>
                        <a:gd name="connsiteY301-165842" fmla="*/ 2586064 h 2956475"/>
                        <a:gd name="connsiteX302-165843" fmla="*/ 2227559 w 6006665"/>
                        <a:gd name="connsiteY302-165844" fmla="*/ 2590609 h 2956475"/>
                        <a:gd name="connsiteX303-165845" fmla="*/ 2225178 w 6006665"/>
                        <a:gd name="connsiteY303-165846" fmla="*/ 2586799 h 2956475"/>
                        <a:gd name="connsiteX304-165847" fmla="*/ 2215652 w 6006665"/>
                        <a:gd name="connsiteY304-165848" fmla="*/ 2590609 h 2956475"/>
                        <a:gd name="connsiteX305-165849" fmla="*/ 2193596 w 6006665"/>
                        <a:gd name="connsiteY305-165850" fmla="*/ 2555320 h 2956475"/>
                        <a:gd name="connsiteX306-165851" fmla="*/ 2157112 w 6006665"/>
                        <a:gd name="connsiteY306-165852" fmla="*/ 2558795 h 2956475"/>
                        <a:gd name="connsiteX307-165853" fmla="*/ 2156291 w 6006665"/>
                        <a:gd name="connsiteY307-165854" fmla="*/ 2557739 h 2956475"/>
                        <a:gd name="connsiteX308-165855" fmla="*/ 2145205 w 6006665"/>
                        <a:gd name="connsiteY308-165856" fmla="*/ 2558795 h 2956475"/>
                        <a:gd name="connsiteX309-165857" fmla="*/ 2129298 w 6006665"/>
                        <a:gd name="connsiteY309-165858" fmla="*/ 2538343 h 2956475"/>
                        <a:gd name="connsiteX310-165859" fmla="*/ 2102029 w 6006665"/>
                        <a:gd name="connsiteY310-165860" fmla="*/ 2526980 h 2956475"/>
                        <a:gd name="connsiteX311-165861" fmla="*/ 2086121 w 6006665"/>
                        <a:gd name="connsiteY311-165862" fmla="*/ 2495166 h 2956475"/>
                        <a:gd name="connsiteX312-165863" fmla="*/ 2070005 w 6006665"/>
                        <a:gd name="connsiteY312-165864" fmla="*/ 2486212 h 2956475"/>
                        <a:gd name="connsiteX313-165865" fmla="*/ 2027582 w 6006665"/>
                        <a:gd name="connsiteY313-165866" fmla="*/ 2499711 h 2956475"/>
                        <a:gd name="connsiteX314-165867" fmla="*/ 2023845 w 6006665"/>
                        <a:gd name="connsiteY314-165868" fmla="*/ 2497111 h 2956475"/>
                        <a:gd name="connsiteX315-165869" fmla="*/ 2018675 w 6006665"/>
                        <a:gd name="connsiteY315-165870" fmla="*/ 2499711 h 2956475"/>
                        <a:gd name="connsiteX316-165871" fmla="*/ 1971363 w 6006665"/>
                        <a:gd name="connsiteY316-165872" fmla="*/ 2468885 h 2956475"/>
                        <a:gd name="connsiteX317-165873" fmla="*/ 1952591 w 6006665"/>
                        <a:gd name="connsiteY317-165874" fmla="*/ 2495166 h 2956475"/>
                        <a:gd name="connsiteX318-165875" fmla="*/ 1947518 w 6006665"/>
                        <a:gd name="connsiteY318-165876" fmla="*/ 2485599 h 2956475"/>
                        <a:gd name="connsiteX319-165877" fmla="*/ 1940684 w 6006665"/>
                        <a:gd name="connsiteY319-165878" fmla="*/ 2495166 h 2956475"/>
                        <a:gd name="connsiteX320-165879" fmla="*/ 1861147 w 6006665"/>
                        <a:gd name="connsiteY320-165880" fmla="*/ 2345183 h 2956475"/>
                        <a:gd name="connsiteX321-165881" fmla="*/ 1811153 w 6006665"/>
                        <a:gd name="connsiteY321-165882" fmla="*/ 2295189 h 2956475"/>
                        <a:gd name="connsiteX322-165883" fmla="*/ 1813950 w 6006665"/>
                        <a:gd name="connsiteY322-165884" fmla="*/ 2292043 h 2956475"/>
                        <a:gd name="connsiteX323-165885" fmla="*/ 645222 w 6006665"/>
                        <a:gd name="connsiteY323-165886" fmla="*/ 2932732 h 2956475"/>
                        <a:gd name="connsiteX324-165887" fmla="*/ 625472 w 6006665"/>
                        <a:gd name="connsiteY324-165888" fmla="*/ 2936024 h 2956475"/>
                        <a:gd name="connsiteX325-165889" fmla="*/ 613565 w 6006665"/>
                        <a:gd name="connsiteY325-165890" fmla="*/ 2936024 h 2956475"/>
                        <a:gd name="connsiteX326-165891" fmla="*/ 559026 w 6006665"/>
                        <a:gd name="connsiteY326-165892" fmla="*/ 2904209 h 2956475"/>
                        <a:gd name="connsiteX327-165893" fmla="*/ 506760 w 6006665"/>
                        <a:gd name="connsiteY327-165894" fmla="*/ 2897392 h 2956475"/>
                        <a:gd name="connsiteX328-165895" fmla="*/ 483280 w 6006665"/>
                        <a:gd name="connsiteY328-165896" fmla="*/ 2890683 h 2956475"/>
                        <a:gd name="connsiteX329-165897" fmla="*/ 480035 w 6006665"/>
                        <a:gd name="connsiteY329-165898" fmla="*/ 2892847 h 2956475"/>
                        <a:gd name="connsiteX330-165899" fmla="*/ 475042 w 6006665"/>
                        <a:gd name="connsiteY330-165900" fmla="*/ 2888329 h 2956475"/>
                        <a:gd name="connsiteX331-165901" fmla="*/ 474945 w 6006665"/>
                        <a:gd name="connsiteY331-165902" fmla="*/ 2888302 h 2956475"/>
                        <a:gd name="connsiteX332-165903" fmla="*/ 468128 w 6006665"/>
                        <a:gd name="connsiteY332-165904" fmla="*/ 2892847 h 2956475"/>
                        <a:gd name="connsiteX333-165905" fmla="*/ 420406 w 6006665"/>
                        <a:gd name="connsiteY333-165906" fmla="*/ 2849670 h 2956475"/>
                        <a:gd name="connsiteX334-165907" fmla="*/ 381774 w 6006665"/>
                        <a:gd name="connsiteY334-165908" fmla="*/ 2833763 h 2956475"/>
                        <a:gd name="connsiteX335-165909" fmla="*/ 349960 w 6006665"/>
                        <a:gd name="connsiteY335-165910" fmla="*/ 2801948 h 2956475"/>
                        <a:gd name="connsiteX336-165911" fmla="*/ 377229 w 6006665"/>
                        <a:gd name="connsiteY336-165912" fmla="*/ 2795131 h 2956475"/>
                        <a:gd name="connsiteX337-165913" fmla="*/ 404499 w 6006665"/>
                        <a:gd name="connsiteY337-165914" fmla="*/ 2747409 h 2956475"/>
                        <a:gd name="connsiteX338-165915" fmla="*/ 388591 w 6006665"/>
                        <a:gd name="connsiteY338-165916" fmla="*/ 2731502 h 2956475"/>
                        <a:gd name="connsiteX339-165917" fmla="*/ 440858 w 6006665"/>
                        <a:gd name="connsiteY339-165918" fmla="*/ 2704232 h 2956475"/>
                        <a:gd name="connsiteX340-165919" fmla="*/ 440858 w 6006665"/>
                        <a:gd name="connsiteY340-165920" fmla="*/ 2701176 h 2956475"/>
                        <a:gd name="connsiteX341-165921" fmla="*/ 416406 w 6006665"/>
                        <a:gd name="connsiteY341-165922" fmla="*/ 2704232 h 2956475"/>
                        <a:gd name="connsiteX342-165923" fmla="*/ 416406 w 6006665"/>
                        <a:gd name="connsiteY342-165924" fmla="*/ 2702744 h 2956475"/>
                        <a:gd name="connsiteX343-165925" fmla="*/ 404499 w 6006665"/>
                        <a:gd name="connsiteY343-165926" fmla="*/ 2704232 h 2956475"/>
                        <a:gd name="connsiteX344-165927" fmla="*/ 404499 w 6006665"/>
                        <a:gd name="connsiteY344-165928" fmla="*/ 2683780 h 2956475"/>
                        <a:gd name="connsiteX345-165929" fmla="*/ 424951 w 6006665"/>
                        <a:gd name="connsiteY345-165930" fmla="*/ 2667873 h 2956475"/>
                        <a:gd name="connsiteX346-165931" fmla="*/ 463583 w 6006665"/>
                        <a:gd name="connsiteY346-165932" fmla="*/ 2661056 h 2956475"/>
                        <a:gd name="connsiteX347-165933" fmla="*/ 468128 w 6006665"/>
                        <a:gd name="connsiteY347-165934" fmla="*/ 2645148 h 2956475"/>
                        <a:gd name="connsiteX348-165935" fmla="*/ 456765 w 6006665"/>
                        <a:gd name="connsiteY348-165936" fmla="*/ 2613334 h 2956475"/>
                        <a:gd name="connsiteX349-165937" fmla="*/ 474945 w 6006665"/>
                        <a:gd name="connsiteY349-165938" fmla="*/ 2586064 h 2956475"/>
                        <a:gd name="connsiteX350-165939" fmla="*/ 474945 w 6006665"/>
                        <a:gd name="connsiteY350-165940" fmla="*/ 2565612 h 2956475"/>
                        <a:gd name="connsiteX351-165941" fmla="*/ 420406 w 6006665"/>
                        <a:gd name="connsiteY351-165942" fmla="*/ 2547432 h 2956475"/>
                        <a:gd name="connsiteX352-165943" fmla="*/ 409588 w 6006665"/>
                        <a:gd name="connsiteY352-165944" fmla="*/ 2547432 h 2956475"/>
                        <a:gd name="connsiteX353-165945" fmla="*/ 397681 w 6006665"/>
                        <a:gd name="connsiteY353-165946" fmla="*/ 2547432 h 2956475"/>
                        <a:gd name="connsiteX354-165947" fmla="*/ 379485 w 6006665"/>
                        <a:gd name="connsiteY354-165948" fmla="*/ 2525193 h 2956475"/>
                        <a:gd name="connsiteX355-165949" fmla="*/ 357322 w 6006665"/>
                        <a:gd name="connsiteY355-165950" fmla="*/ 2531525 h 2956475"/>
                        <a:gd name="connsiteX356-165951" fmla="*/ 352842 w 6006665"/>
                        <a:gd name="connsiteY356-165952" fmla="*/ 2529403 h 2956475"/>
                        <a:gd name="connsiteX357-165953" fmla="*/ 345415 w 6006665"/>
                        <a:gd name="connsiteY357-165954" fmla="*/ 2531525 h 2956475"/>
                        <a:gd name="connsiteX358-165955" fmla="*/ 302238 w 6006665"/>
                        <a:gd name="connsiteY358-165956" fmla="*/ 2511073 h 2956475"/>
                        <a:gd name="connsiteX359-165957" fmla="*/ 302238 w 6006665"/>
                        <a:gd name="connsiteY359-165958" fmla="*/ 2499711 h 2956475"/>
                        <a:gd name="connsiteX360-165959" fmla="*/ 286331 w 6006665"/>
                        <a:gd name="connsiteY360-165960" fmla="*/ 2472441 h 2956475"/>
                        <a:gd name="connsiteX361-165961" fmla="*/ 270968 w 6006665"/>
                        <a:gd name="connsiteY361-165962" fmla="*/ 2472441 h 2956475"/>
                        <a:gd name="connsiteX362-165963" fmla="*/ 259061 w 6006665"/>
                        <a:gd name="connsiteY362-165964" fmla="*/ 2472441 h 2956475"/>
                        <a:gd name="connsiteX363-165965" fmla="*/ 254516 w 6006665"/>
                        <a:gd name="connsiteY363-165966" fmla="*/ 2456534 h 2956475"/>
                        <a:gd name="connsiteX364-165967" fmla="*/ 263606 w 6006665"/>
                        <a:gd name="connsiteY364-165968" fmla="*/ 2440627 h 2956475"/>
                        <a:gd name="connsiteX365-165969" fmla="*/ 243991 w 6006665"/>
                        <a:gd name="connsiteY365-165970" fmla="*/ 2410114 h 2956475"/>
                        <a:gd name="connsiteX366-165971" fmla="*/ 216429 w 6006665"/>
                        <a:gd name="connsiteY366-165972" fmla="*/ 2413357 h 2956475"/>
                        <a:gd name="connsiteX367-165973" fmla="*/ 212956 w 6006665"/>
                        <a:gd name="connsiteY367-165974" fmla="*/ 2412365 h 2956475"/>
                        <a:gd name="connsiteX368-165975" fmla="*/ 204522 w 6006665"/>
                        <a:gd name="connsiteY368-165976" fmla="*/ 2413357 h 2956475"/>
                        <a:gd name="connsiteX369-165977" fmla="*/ 199623 w 6006665"/>
                        <a:gd name="connsiteY369-165978" fmla="*/ 2411957 h 2956475"/>
                        <a:gd name="connsiteX370-165979" fmla="*/ 195977 w 6006665"/>
                        <a:gd name="connsiteY370-165980" fmla="*/ 2424719 h 2956475"/>
                        <a:gd name="connsiteX371-165981" fmla="*/ 184968 w 6006665"/>
                        <a:gd name="connsiteY371-165982" fmla="*/ 2421574 h 2956475"/>
                        <a:gd name="connsiteX372-165983" fmla="*/ 184070 w 6006665"/>
                        <a:gd name="connsiteY372-165984" fmla="*/ 2424719 h 2956475"/>
                        <a:gd name="connsiteX373-165985" fmla="*/ 168163 w 6006665"/>
                        <a:gd name="connsiteY373-165986" fmla="*/ 2420184 h 2956475"/>
                        <a:gd name="connsiteX374-165987" fmla="*/ 156800 w 6006665"/>
                        <a:gd name="connsiteY374-165988" fmla="*/ 2381542 h 2956475"/>
                        <a:gd name="connsiteX375-165989" fmla="*/ 152255 w 6006665"/>
                        <a:gd name="connsiteY375-165990" fmla="*/ 2365635 h 2956475"/>
                        <a:gd name="connsiteX376-165991" fmla="*/ 156800 w 6006665"/>
                        <a:gd name="connsiteY376-165992" fmla="*/ 2361090 h 2956475"/>
                        <a:gd name="connsiteX377-165993" fmla="*/ 168707 w 6006665"/>
                        <a:gd name="connsiteY377-165994" fmla="*/ 2361090 h 2956475"/>
                        <a:gd name="connsiteX378-165995" fmla="*/ 188615 w 6006665"/>
                        <a:gd name="connsiteY378-165996" fmla="*/ 2361090 h 2956475"/>
                        <a:gd name="connsiteX379-165997" fmla="*/ 199977 w 6006665"/>
                        <a:gd name="connsiteY379-165998" fmla="*/ 2349728 h 2956475"/>
                        <a:gd name="connsiteX380-165999" fmla="*/ 188615 w 6006665"/>
                        <a:gd name="connsiteY380-166000" fmla="*/ 2327003 h 2956475"/>
                        <a:gd name="connsiteX381-166001" fmla="*/ 168163 w 6006665"/>
                        <a:gd name="connsiteY381-166002" fmla="*/ 2317914 h 2956475"/>
                        <a:gd name="connsiteX382-166003" fmla="*/ 168163 w 6006665"/>
                        <a:gd name="connsiteY382-166004" fmla="*/ 2311096 h 2956475"/>
                        <a:gd name="connsiteX383-166005" fmla="*/ 152255 w 6006665"/>
                        <a:gd name="connsiteY383-166006" fmla="*/ 2295189 h 2956475"/>
                        <a:gd name="connsiteX384-166007" fmla="*/ 129531 w 6006665"/>
                        <a:gd name="connsiteY384-166008" fmla="*/ 2258829 h 2956475"/>
                        <a:gd name="connsiteX385-166009" fmla="*/ 140893 w 6006665"/>
                        <a:gd name="connsiteY385-166010" fmla="*/ 2236105 h 2956475"/>
                        <a:gd name="connsiteX386-166011" fmla="*/ 136348 w 6006665"/>
                        <a:gd name="connsiteY386-166012" fmla="*/ 2208835 h 2956475"/>
                        <a:gd name="connsiteX387-166013" fmla="*/ 103789 w 6006665"/>
                        <a:gd name="connsiteY387-166014" fmla="*/ 2195428 h 2956475"/>
                        <a:gd name="connsiteX388-166015" fmla="*/ 93716 w 6006665"/>
                        <a:gd name="connsiteY388-166016" fmla="*/ 2199745 h 2956475"/>
                        <a:gd name="connsiteX389-166017" fmla="*/ 91868 w 6006665"/>
                        <a:gd name="connsiteY389-166018" fmla="*/ 2195434 h 2956475"/>
                        <a:gd name="connsiteX390-166019" fmla="*/ 81809 w 6006665"/>
                        <a:gd name="connsiteY390-166020" fmla="*/ 2199745 h 2956475"/>
                        <a:gd name="connsiteX391-166021" fmla="*/ 74992 w 6006665"/>
                        <a:gd name="connsiteY391-166022" fmla="*/ 2183838 h 2956475"/>
                        <a:gd name="connsiteX392-166023" fmla="*/ 34087 w 6006665"/>
                        <a:gd name="connsiteY392-166024" fmla="*/ 2172476 h 2956475"/>
                        <a:gd name="connsiteX393-166025" fmla="*/ 22725 w 6006665"/>
                        <a:gd name="connsiteY393-166026" fmla="*/ 2129299 h 2956475"/>
                        <a:gd name="connsiteX394-166027" fmla="*/ 22725 w 6006665"/>
                        <a:gd name="connsiteY394-166028" fmla="*/ 2097484 h 2956475"/>
                        <a:gd name="connsiteX395-166029" fmla="*/ 0 w 6006665"/>
                        <a:gd name="connsiteY395-166030" fmla="*/ 2081577 h 2956475"/>
                        <a:gd name="connsiteX396-166031" fmla="*/ 15907 w 6006665"/>
                        <a:gd name="connsiteY396-166032" fmla="*/ 2058853 h 2956475"/>
                        <a:gd name="connsiteX397-166033" fmla="*/ 6818 w 6006665"/>
                        <a:gd name="connsiteY397-166034" fmla="*/ 1995224 h 2956475"/>
                        <a:gd name="connsiteX398-166035" fmla="*/ 34087 w 6006665"/>
                        <a:gd name="connsiteY398-166036" fmla="*/ 1952047 h 2956475"/>
                        <a:gd name="connsiteX399-166037" fmla="*/ 27270 w 6006665"/>
                        <a:gd name="connsiteY399-166038" fmla="*/ 1940685 h 2956475"/>
                        <a:gd name="connsiteX400-166039" fmla="*/ 70447 w 6006665"/>
                        <a:gd name="connsiteY400-166040" fmla="*/ 1902053 h 2956475"/>
                        <a:gd name="connsiteX401-166041" fmla="*/ 27270 w 6006665"/>
                        <a:gd name="connsiteY401-166042" fmla="*/ 1865693 h 2956475"/>
                        <a:gd name="connsiteX402-166043" fmla="*/ 109078 w 6006665"/>
                        <a:gd name="connsiteY402-166044" fmla="*/ 1767977 h 2956475"/>
                        <a:gd name="connsiteX403-166045" fmla="*/ 145438 w 6006665"/>
                        <a:gd name="connsiteY403-166046" fmla="*/ 1724800 h 2956475"/>
                        <a:gd name="connsiteX404-166047" fmla="*/ 156800 w 6006665"/>
                        <a:gd name="connsiteY404-166048" fmla="*/ 1681624 h 2956475"/>
                        <a:gd name="connsiteX405-166049" fmla="*/ 102261 w 6006665"/>
                        <a:gd name="connsiteY405-166050" fmla="*/ 1629357 h 2956475"/>
                        <a:gd name="connsiteX406-166051" fmla="*/ 118168 w 6006665"/>
                        <a:gd name="connsiteY406-166052" fmla="*/ 1574818 h 2956475"/>
                        <a:gd name="connsiteX407-166053" fmla="*/ 86354 w 6006665"/>
                        <a:gd name="connsiteY407-166054" fmla="*/ 1511189 h 2956475"/>
                        <a:gd name="connsiteX408-166055" fmla="*/ 298238 w 6006665"/>
                        <a:gd name="connsiteY408-166056" fmla="*/ 1554366 h 2956475"/>
                        <a:gd name="connsiteX409-166057" fmla="*/ 345959 w 6006665"/>
                        <a:gd name="connsiteY409-166058" fmla="*/ 1586180 h 2956475"/>
                        <a:gd name="connsiteX410-166059" fmla="*/ 362087 w 6006665"/>
                        <a:gd name="connsiteY410-166060" fmla="*/ 1595588 h 2956475"/>
                        <a:gd name="connsiteX411-166061" fmla="*/ 365867 w 6006665"/>
                        <a:gd name="connsiteY411-166062" fmla="*/ 1563455 h 2956475"/>
                        <a:gd name="connsiteX412-166063" fmla="*/ 345415 w 6006665"/>
                        <a:gd name="connsiteY412-166064" fmla="*/ 1527096 h 2956475"/>
                        <a:gd name="connsiteX413-166065" fmla="*/ 365867 w 6006665"/>
                        <a:gd name="connsiteY413-166066" fmla="*/ 1495281 h 2956475"/>
                        <a:gd name="connsiteX414-166067" fmla="*/ 374560 w 6006665"/>
                        <a:gd name="connsiteY414-166068" fmla="*/ 1500280 h 2956475"/>
                        <a:gd name="connsiteX415-166069" fmla="*/ 377774 w 6006665"/>
                        <a:gd name="connsiteY415-166070" fmla="*/ 1495281 h 2956475"/>
                        <a:gd name="connsiteX416-166071" fmla="*/ 461933 w 6006665"/>
                        <a:gd name="connsiteY416-166072" fmla="*/ 1543673 h 2956475"/>
                        <a:gd name="connsiteX417-166073" fmla="*/ 484035 w 6006665"/>
                        <a:gd name="connsiteY417-166074" fmla="*/ 1527096 h 2956475"/>
                        <a:gd name="connsiteX418-166075" fmla="*/ 463583 w 6006665"/>
                        <a:gd name="connsiteY418-166076" fmla="*/ 1461194 h 2956475"/>
                        <a:gd name="connsiteX419-166077" fmla="*/ 1677078 w 6006665"/>
                        <a:gd name="connsiteY419-166078" fmla="*/ 1370296 h 2956475"/>
                        <a:gd name="connsiteX420-166079" fmla="*/ 1720255 w 6006665"/>
                        <a:gd name="connsiteY420-166080" fmla="*/ 1349844 h 2956475"/>
                        <a:gd name="connsiteX421-166081" fmla="*/ 1731617 w 6006665"/>
                        <a:gd name="connsiteY421-166082" fmla="*/ 1299850 h 2956475"/>
                        <a:gd name="connsiteX422-166083" fmla="*/ 1758887 w 6006665"/>
                        <a:gd name="connsiteY422-166084" fmla="*/ 1256673 h 2956475"/>
                        <a:gd name="connsiteX423-166085" fmla="*/ 1736162 w 6006665"/>
                        <a:gd name="connsiteY423-166086" fmla="*/ 1197589 h 2956475"/>
                        <a:gd name="connsiteX424-166087" fmla="*/ 1758887 w 6006665"/>
                        <a:gd name="connsiteY424-166088" fmla="*/ 1133960 h 2956475"/>
                        <a:gd name="connsiteX425-166089" fmla="*/ 1704347 w 6006665"/>
                        <a:gd name="connsiteY425-166090" fmla="*/ 1070331 h 2956475"/>
                        <a:gd name="connsiteX426-166091" fmla="*/ 1736162 w 6006665"/>
                        <a:gd name="connsiteY426-166092" fmla="*/ 961252 h 2956475"/>
                        <a:gd name="connsiteX427-166093" fmla="*/ 1688440 w 6006665"/>
                        <a:gd name="connsiteY427-166094" fmla="*/ 865809 h 2956475"/>
                        <a:gd name="connsiteX428-166095" fmla="*/ 1752069 w 6006665"/>
                        <a:gd name="connsiteY428-166096" fmla="*/ 788545 h 2956475"/>
                        <a:gd name="connsiteX429-166097" fmla="*/ 1747524 w 6006665"/>
                        <a:gd name="connsiteY429-166098" fmla="*/ 704464 h 2956475"/>
                        <a:gd name="connsiteX430-166099" fmla="*/ 1763431 w 6006665"/>
                        <a:gd name="connsiteY430-166100" fmla="*/ 697647 h 2956475"/>
                        <a:gd name="connsiteX431-166101" fmla="*/ 1764877 w 6006665"/>
                        <a:gd name="connsiteY431-166102" fmla="*/ 702130 h 2956475"/>
                        <a:gd name="connsiteX432-166103" fmla="*/ 1775339 w 6006665"/>
                        <a:gd name="connsiteY432-166104" fmla="*/ 697647 h 2956475"/>
                        <a:gd name="connsiteX433-166105" fmla="*/ 1798063 w 6006665"/>
                        <a:gd name="connsiteY433-166106" fmla="*/ 768093 h 2956475"/>
                        <a:gd name="connsiteX434-166107" fmla="*/ 1791454 w 6006665"/>
                        <a:gd name="connsiteY434-166108" fmla="*/ 815304 h 2956475"/>
                        <a:gd name="connsiteX435-166109" fmla="*/ 1854330 w 6006665"/>
                        <a:gd name="connsiteY435-166110" fmla="*/ 772638 h 2956475"/>
                        <a:gd name="connsiteX436-166111" fmla="*/ 1931594 w 6006665"/>
                        <a:gd name="connsiteY436-166112" fmla="*/ 763548 h 2956475"/>
                        <a:gd name="connsiteX437-166113" fmla="*/ 1932772 w 6006665"/>
                        <a:gd name="connsiteY437-166114" fmla="*/ 764810 h 2956475"/>
                        <a:gd name="connsiteX438-166115" fmla="*/ 1943501 w 6006665"/>
                        <a:gd name="connsiteY438-166116" fmla="*/ 763548 h 2956475"/>
                        <a:gd name="connsiteX439-166117" fmla="*/ 1988608 w 6006665"/>
                        <a:gd name="connsiteY439-166118" fmla="*/ 811877 h 2956475"/>
                        <a:gd name="connsiteX440-166119" fmla="*/ 1963408 w 6006665"/>
                        <a:gd name="connsiteY440-166120" fmla="*/ 736278 h 2956475"/>
                        <a:gd name="connsiteX441-166121" fmla="*/ 1963408 w 6006665"/>
                        <a:gd name="connsiteY441-166122" fmla="*/ 595386 h 2956475"/>
                        <a:gd name="connsiteX442-166123" fmla="*/ 2027037 w 6006665"/>
                        <a:gd name="connsiteY442-166124" fmla="*/ 574934 h 2956475"/>
                        <a:gd name="connsiteX443-166125" fmla="*/ 2037269 w 6006665"/>
                        <a:gd name="connsiteY443-166126" fmla="*/ 575472 h 2956475"/>
                        <a:gd name="connsiteX444-166127" fmla="*/ 2038944 w 6006665"/>
                        <a:gd name="connsiteY444-166128" fmla="*/ 574934 h 2956475"/>
                        <a:gd name="connsiteX445-166129" fmla="*/ 2115414 w 6006665"/>
                        <a:gd name="connsiteY445-166130" fmla="*/ 578958 h 2956475"/>
                        <a:gd name="connsiteX446-166131" fmla="*/ 2192927 w 6006665"/>
                        <a:gd name="connsiteY446-166132" fmla="*/ 559026 h 2956475"/>
                        <a:gd name="connsiteX447-166133" fmla="*/ 2167930 w 6006665"/>
                        <a:gd name="connsiteY447-166134" fmla="*/ 493125 h 2956475"/>
                        <a:gd name="connsiteX448-166135" fmla="*/ 2204289 w 6006665"/>
                        <a:gd name="connsiteY448-166136" fmla="*/ 402226 h 2956475"/>
                        <a:gd name="connsiteX449-166137" fmla="*/ 2247466 w 6006665"/>
                        <a:gd name="connsiteY449-166138" fmla="*/ 397681 h 2956475"/>
                        <a:gd name="connsiteX450-166139" fmla="*/ 2317913 w 6006665"/>
                        <a:gd name="connsiteY450-166140" fmla="*/ 322690 h 2956475"/>
                        <a:gd name="connsiteX451-166141" fmla="*/ 2420183 w 6006665"/>
                        <a:gd name="connsiteY451-166142" fmla="*/ 304510 h 2956475"/>
                        <a:gd name="connsiteX452-166143" fmla="*/ 2429263 w 6006665"/>
                        <a:gd name="connsiteY452-166144" fmla="*/ 263606 h 2956475"/>
                        <a:gd name="connsiteX453-166145" fmla="*/ 2526979 w 6006665"/>
                        <a:gd name="connsiteY453-166146" fmla="*/ 252244 h 2956475"/>
                        <a:gd name="connsiteX454-166147" fmla="*/ 2528058 w 6006665"/>
                        <a:gd name="connsiteY454-166148" fmla="*/ 253503 h 2956475"/>
                        <a:gd name="connsiteX455-166149" fmla="*/ 2538886 w 6006665"/>
                        <a:gd name="connsiteY455-166150" fmla="*/ 252244 h 2956475"/>
                        <a:gd name="connsiteX456-166151" fmla="*/ 2560820 w 6006665"/>
                        <a:gd name="connsiteY456-166152" fmla="*/ 277833 h 2956475"/>
                        <a:gd name="connsiteX457-166153" fmla="*/ 2640602 w 6006665"/>
                        <a:gd name="connsiteY457-166154" fmla="*/ 202249 h 2956475"/>
                        <a:gd name="connsiteX458-166155" fmla="*/ 2652509 w 6006665"/>
                        <a:gd name="connsiteY458-166156" fmla="*/ 202249 h 2956475"/>
                        <a:gd name="connsiteX459-166157" fmla="*/ 2704231 w 6006665"/>
                        <a:gd name="connsiteY459-166158" fmla="*/ 202249 h 2956475"/>
                        <a:gd name="connsiteX460-166159" fmla="*/ 2715593 w 6006665"/>
                        <a:gd name="connsiteY460-166160" fmla="*/ 134075 h 2956475"/>
                        <a:gd name="connsiteX461-166161" fmla="*/ 2751953 w 6006665"/>
                        <a:gd name="connsiteY461-166162" fmla="*/ 68174 h 2956475"/>
                        <a:gd name="connsiteX462-166163" fmla="*/ 2838307 w 6006665"/>
                        <a:gd name="connsiteY462-166164" fmla="*/ 0 h 2956475"/>
                        <a:gd name="connsiteX0-166165" fmla="*/ 1791129 w 6006665"/>
                        <a:gd name="connsiteY0-166166" fmla="*/ 817622 h 2956475"/>
                        <a:gd name="connsiteX1-166167" fmla="*/ 1782156 w 6006665"/>
                        <a:gd name="connsiteY1-166168" fmla="*/ 881716 h 2956475"/>
                        <a:gd name="connsiteX2-166169" fmla="*/ 1809554 w 6006665"/>
                        <a:gd name="connsiteY2-166170" fmla="*/ 895415 h 2956475"/>
                        <a:gd name="connsiteX3-166171" fmla="*/ 1791129 w 6006665"/>
                        <a:gd name="connsiteY3-166172" fmla="*/ 817622 h 2956475"/>
                        <a:gd name="connsiteX4-166173" fmla="*/ 2838307 w 6006665"/>
                        <a:gd name="connsiteY4-166174" fmla="*/ 0 h 2956475"/>
                        <a:gd name="connsiteX5-166175" fmla="*/ 2844246 w 6006665"/>
                        <a:gd name="connsiteY5-166176" fmla="*/ 4711 h 2956475"/>
                        <a:gd name="connsiteX6-166177" fmla="*/ 2850213 w 6006665"/>
                        <a:gd name="connsiteY6-166178" fmla="*/ 0 h 2956475"/>
                        <a:gd name="connsiteX7-166179" fmla="*/ 2916115 w 6006665"/>
                        <a:gd name="connsiteY7-166180" fmla="*/ 52267 h 2956475"/>
                        <a:gd name="connsiteX8-166181" fmla="*/ 2861576 w 6006665"/>
                        <a:gd name="connsiteY8-166182" fmla="*/ 90899 h 2956475"/>
                        <a:gd name="connsiteX9-166183" fmla="*/ 2947929 w 6006665"/>
                        <a:gd name="connsiteY9-166184" fmla="*/ 118168 h 2956475"/>
                        <a:gd name="connsiteX10-166185" fmla="*/ 2957621 w 6006665"/>
                        <a:gd name="connsiteY10-166186" fmla="*/ 186006 h 2956475"/>
                        <a:gd name="connsiteX11-166187" fmla="*/ 2979199 w 6006665"/>
                        <a:gd name="connsiteY11-166188" fmla="*/ 161345 h 2956475"/>
                        <a:gd name="connsiteX12-166189" fmla="*/ 2991106 w 6006665"/>
                        <a:gd name="connsiteY12-166190" fmla="*/ 161345 h 2956475"/>
                        <a:gd name="connsiteX13-166191" fmla="*/ 3086005 w 6006665"/>
                        <a:gd name="connsiteY13-166192" fmla="*/ 161345 h 2956475"/>
                        <a:gd name="connsiteX14-166193" fmla="*/ 3097912 w 6006665"/>
                        <a:gd name="connsiteY14-166194" fmla="*/ 161345 h 2956475"/>
                        <a:gd name="connsiteX15-166195" fmla="*/ 3179721 w 6006665"/>
                        <a:gd name="connsiteY15-166196" fmla="*/ 236336 h 2956475"/>
                        <a:gd name="connsiteX16-166197" fmla="*/ 3211535 w 6006665"/>
                        <a:gd name="connsiteY16-166198" fmla="*/ 295420 h 2956475"/>
                        <a:gd name="connsiteX17-166199" fmla="*/ 3200173 w 6006665"/>
                        <a:gd name="connsiteY17-166200" fmla="*/ 370412 h 2956475"/>
                        <a:gd name="connsiteX18-166201" fmla="*/ 3161541 w 6006665"/>
                        <a:gd name="connsiteY18-166202" fmla="*/ 413589 h 2956475"/>
                        <a:gd name="connsiteX19-166203" fmla="*/ 3066097 w 6006665"/>
                        <a:gd name="connsiteY19-166204" fmla="*/ 488580 h 2956475"/>
                        <a:gd name="connsiteX20-166205" fmla="*/ 3034283 w 6006665"/>
                        <a:gd name="connsiteY20-166206" fmla="*/ 531757 h 2956475"/>
                        <a:gd name="connsiteX21-166207" fmla="*/ 3082005 w 6006665"/>
                        <a:gd name="connsiteY21-166208" fmla="*/ 547664 h 2956475"/>
                        <a:gd name="connsiteX22-166209" fmla="*/ 3129459 w 6006665"/>
                        <a:gd name="connsiteY22-166210" fmla="*/ 575345 h 2956475"/>
                        <a:gd name="connsiteX23-166211" fmla="*/ 3156451 w 6006665"/>
                        <a:gd name="connsiteY23-166212" fmla="*/ 552209 h 2956475"/>
                        <a:gd name="connsiteX24-166213" fmla="*/ 3158460 w 6006665"/>
                        <a:gd name="connsiteY24-166214" fmla="*/ 560693 h 2956475"/>
                        <a:gd name="connsiteX25-166215" fmla="*/ 3168359 w 6006665"/>
                        <a:gd name="connsiteY25-166216" fmla="*/ 552209 h 2956475"/>
                        <a:gd name="connsiteX26-166217" fmla="*/ 3184984 w 6006665"/>
                        <a:gd name="connsiteY26-166218" fmla="*/ 622402 h 2956475"/>
                        <a:gd name="connsiteX27-166219" fmla="*/ 3192811 w 6006665"/>
                        <a:gd name="connsiteY27-166220" fmla="*/ 606748 h 2956475"/>
                        <a:gd name="connsiteX28-166221" fmla="*/ 3251895 w 6006665"/>
                        <a:gd name="connsiteY28-166222" fmla="*/ 586296 h 2956475"/>
                        <a:gd name="connsiteX29-166223" fmla="*/ 3259833 w 6006665"/>
                        <a:gd name="connsiteY29-166224" fmla="*/ 587670 h 2956475"/>
                        <a:gd name="connsiteX30-166225" fmla="*/ 3263802 w 6006665"/>
                        <a:gd name="connsiteY30-166226" fmla="*/ 586296 h 2956475"/>
                        <a:gd name="connsiteX31-166227" fmla="*/ 3381970 w 6006665"/>
                        <a:gd name="connsiteY31-166228" fmla="*/ 606748 h 2956475"/>
                        <a:gd name="connsiteX32-166229" fmla="*/ 3388787 w 6006665"/>
                        <a:gd name="connsiteY32-166230" fmla="*/ 665832 h 2956475"/>
                        <a:gd name="connsiteX33-166231" fmla="*/ 3531529 w 6006665"/>
                        <a:gd name="connsiteY33-166232" fmla="*/ 686823 h 2956475"/>
                        <a:gd name="connsiteX34-166233" fmla="*/ 3538225 w 6006665"/>
                        <a:gd name="connsiteY34-166234" fmla="*/ 590841 h 2956475"/>
                        <a:gd name="connsiteX35-166235" fmla="*/ 3549910 w 6006665"/>
                        <a:gd name="connsiteY35-166236" fmla="*/ 594028 h 2956475"/>
                        <a:gd name="connsiteX36-166237" fmla="*/ 3550132 w 6006665"/>
                        <a:gd name="connsiteY36-166238" fmla="*/ 590841 h 2956475"/>
                        <a:gd name="connsiteX37-166239" fmla="*/ 3625123 w 6006665"/>
                        <a:gd name="connsiteY37-166240" fmla="*/ 611293 h 2956475"/>
                        <a:gd name="connsiteX38-166241" fmla="*/ 3672301 w 6006665"/>
                        <a:gd name="connsiteY38-166242" fmla="*/ 611293 h 2956475"/>
                        <a:gd name="connsiteX39-166243" fmla="*/ 3684207 w 6006665"/>
                        <a:gd name="connsiteY39-166244" fmla="*/ 611293 h 2956475"/>
                        <a:gd name="connsiteX40-166245" fmla="*/ 3743291 w 6006665"/>
                        <a:gd name="connsiteY40-166246" fmla="*/ 677194 h 2956475"/>
                        <a:gd name="connsiteX41-166247" fmla="*/ 3759199 w 6006665"/>
                        <a:gd name="connsiteY41-166248" fmla="*/ 756731 h 2956475"/>
                        <a:gd name="connsiteX42-166249" fmla="*/ 3738747 w 6006665"/>
                        <a:gd name="connsiteY42-166250" fmla="*/ 806725 h 2956475"/>
                        <a:gd name="connsiteX43-166251" fmla="*/ 3786469 w 6006665"/>
                        <a:gd name="connsiteY43-166252" fmla="*/ 897623 h 2956475"/>
                        <a:gd name="connsiteX44-166253" fmla="*/ 3835603 w 6006665"/>
                        <a:gd name="connsiteY44-166254" fmla="*/ 933529 h 2956475"/>
                        <a:gd name="connsiteX45-166255" fmla="*/ 3865460 w 6006665"/>
                        <a:gd name="connsiteY45-166256" fmla="*/ 822632 h 2956475"/>
                        <a:gd name="connsiteX46-166257" fmla="*/ 3875077 w 6006665"/>
                        <a:gd name="connsiteY46-166258" fmla="*/ 831139 h 2956475"/>
                        <a:gd name="connsiteX47-166259" fmla="*/ 3877367 w 6006665"/>
                        <a:gd name="connsiteY47-166260" fmla="*/ 822632 h 2956475"/>
                        <a:gd name="connsiteX48-166261" fmla="*/ 3932151 w 6006665"/>
                        <a:gd name="connsiteY48-166262" fmla="*/ 871095 h 2956475"/>
                        <a:gd name="connsiteX49-166263" fmla="*/ 3988173 w 6006665"/>
                        <a:gd name="connsiteY49-166264" fmla="*/ 843084 h 2956475"/>
                        <a:gd name="connsiteX50-166265" fmla="*/ 3993852 w 6006665"/>
                        <a:gd name="connsiteY50-166266" fmla="*/ 846199 h 2956475"/>
                        <a:gd name="connsiteX51-166267" fmla="*/ 4000080 w 6006665"/>
                        <a:gd name="connsiteY51-166268" fmla="*/ 843084 h 2956475"/>
                        <a:gd name="connsiteX52-166269" fmla="*/ 4062426 w 6006665"/>
                        <a:gd name="connsiteY52-166270" fmla="*/ 877274 h 2956475"/>
                        <a:gd name="connsiteX53-166271" fmla="*/ 4085889 w 6006665"/>
                        <a:gd name="connsiteY53-166272" fmla="*/ 849902 h 2956475"/>
                        <a:gd name="connsiteX54-166273" fmla="*/ 4095563 w 6006665"/>
                        <a:gd name="connsiteY54-166274" fmla="*/ 852506 h 2956475"/>
                        <a:gd name="connsiteX55-166275" fmla="*/ 4097796 w 6006665"/>
                        <a:gd name="connsiteY55-166276" fmla="*/ 849902 h 2956475"/>
                        <a:gd name="connsiteX56-166277" fmla="*/ 4144150 w 6006665"/>
                        <a:gd name="connsiteY56-166278" fmla="*/ 862382 h 2956475"/>
                        <a:gd name="connsiteX57-166279" fmla="*/ 4117703 w 6006665"/>
                        <a:gd name="connsiteY57-166280" fmla="*/ 752186 h 2956475"/>
                        <a:gd name="connsiteX58-166281" fmla="*/ 4165425 w 6006665"/>
                        <a:gd name="connsiteY58-166282" fmla="*/ 697647 h 2956475"/>
                        <a:gd name="connsiteX59-166283" fmla="*/ 4175231 w 6006665"/>
                        <a:gd name="connsiteY59-166284" fmla="*/ 700048 h 2956475"/>
                        <a:gd name="connsiteX60-166285" fmla="*/ 4177332 w 6006665"/>
                        <a:gd name="connsiteY60-166286" fmla="*/ 697647 h 2956475"/>
                        <a:gd name="connsiteX61-166287" fmla="*/ 4511384 w 6006665"/>
                        <a:gd name="connsiteY61-166288" fmla="*/ 779455 h 2956475"/>
                        <a:gd name="connsiteX62-166289" fmla="*/ 4543199 w 6006665"/>
                        <a:gd name="connsiteY62-166290" fmla="*/ 849902 h 2956475"/>
                        <a:gd name="connsiteX63-166291" fmla="*/ 4639242 w 6006665"/>
                        <a:gd name="connsiteY63-166292" fmla="*/ 932544 h 2956475"/>
                        <a:gd name="connsiteX64-166293" fmla="*/ 4774445 w 6006665"/>
                        <a:gd name="connsiteY64-166294" fmla="*/ 913531 h 2956475"/>
                        <a:gd name="connsiteX65-166295" fmla="*/ 4778496 w 6006665"/>
                        <a:gd name="connsiteY65-166296" fmla="*/ 914635 h 2956475"/>
                        <a:gd name="connsiteX66-166297" fmla="*/ 4786352 w 6006665"/>
                        <a:gd name="connsiteY66-166298" fmla="*/ 913531 h 2956475"/>
                        <a:gd name="connsiteX67-166299" fmla="*/ 4861343 w 6006665"/>
                        <a:gd name="connsiteY67-166300" fmla="*/ 933983 h 2956475"/>
                        <a:gd name="connsiteX68-166301" fmla="*/ 4893158 w 6006665"/>
                        <a:gd name="connsiteY68-166302" fmla="*/ 977160 h 2956475"/>
                        <a:gd name="connsiteX69-166303" fmla="*/ 4888613 w 6006665"/>
                        <a:gd name="connsiteY69-166304" fmla="*/ 1058968 h 2956475"/>
                        <a:gd name="connsiteX70-166305" fmla="*/ 4927677 w 6006665"/>
                        <a:gd name="connsiteY70-166306" fmla="*/ 1083640 h 2956475"/>
                        <a:gd name="connsiteX71-166307" fmla="*/ 4967605 w 6006665"/>
                        <a:gd name="connsiteY71-166308" fmla="*/ 1070331 h 2956475"/>
                        <a:gd name="connsiteX72-166309" fmla="*/ 5038051 w 6006665"/>
                        <a:gd name="connsiteY72-166310" fmla="*/ 1063513 h 2956475"/>
                        <a:gd name="connsiteX73-166311" fmla="*/ 5040730 w 6006665"/>
                        <a:gd name="connsiteY73-166312" fmla="*/ 1064406 h 2956475"/>
                        <a:gd name="connsiteX74-166313" fmla="*/ 5049958 w 6006665"/>
                        <a:gd name="connsiteY74-166314" fmla="*/ 1063513 h 2956475"/>
                        <a:gd name="connsiteX75-166315" fmla="*/ 5114249 w 6006665"/>
                        <a:gd name="connsiteY75-166316" fmla="*/ 1084944 h 2956475"/>
                        <a:gd name="connsiteX76-166317" fmla="*/ 5176671 w 6006665"/>
                        <a:gd name="connsiteY76-166318" fmla="*/ 1074876 h 2956475"/>
                        <a:gd name="connsiteX77-166319" fmla="*/ 5177801 w 6006665"/>
                        <a:gd name="connsiteY77-166320" fmla="*/ 1076614 h 2956475"/>
                        <a:gd name="connsiteX78-166321" fmla="*/ 5188578 w 6006665"/>
                        <a:gd name="connsiteY78-166322" fmla="*/ 1074876 h 2956475"/>
                        <a:gd name="connsiteX79-166323" fmla="*/ 5243719 w 6006665"/>
                        <a:gd name="connsiteY79-166324" fmla="*/ 1159707 h 2956475"/>
                        <a:gd name="connsiteX80-166325" fmla="*/ 5283477 w 6006665"/>
                        <a:gd name="connsiteY80-166326" fmla="*/ 1129415 h 2956475"/>
                        <a:gd name="connsiteX81-166327" fmla="*/ 5258480 w 6006665"/>
                        <a:gd name="connsiteY81-166328" fmla="*/ 1063513 h 2956475"/>
                        <a:gd name="connsiteX82-166329" fmla="*/ 5267570 w 6006665"/>
                        <a:gd name="connsiteY82-166330" fmla="*/ 1015792 h 2956475"/>
                        <a:gd name="connsiteX83-166331" fmla="*/ 5278896 w 6006665"/>
                        <a:gd name="connsiteY83-166332" fmla="*/ 1018841 h 2956475"/>
                        <a:gd name="connsiteX84-166333" fmla="*/ 5279477 w 6006665"/>
                        <a:gd name="connsiteY84-166334" fmla="*/ 1015792 h 2956475"/>
                        <a:gd name="connsiteX85-166335" fmla="*/ 5395510 w 6006665"/>
                        <a:gd name="connsiteY85-166336" fmla="*/ 1047031 h 2956475"/>
                        <a:gd name="connsiteX86-166337" fmla="*/ 5463001 w 6006665"/>
                        <a:gd name="connsiteY86-166338" fmla="*/ 1043061 h 2956475"/>
                        <a:gd name="connsiteX87-166339" fmla="*/ 5464386 w 6006665"/>
                        <a:gd name="connsiteY87-166340" fmla="*/ 1043680 h 2956475"/>
                        <a:gd name="connsiteX88-166341" fmla="*/ 5474909 w 6006665"/>
                        <a:gd name="connsiteY88-166342" fmla="*/ 1043061 h 2956475"/>
                        <a:gd name="connsiteX89-166343" fmla="*/ 5581715 w 6006665"/>
                        <a:gd name="connsiteY89-166344" fmla="*/ 1090783 h 2956475"/>
                        <a:gd name="connsiteX90-166345" fmla="*/ 5633981 w 6006665"/>
                        <a:gd name="connsiteY90-166346" fmla="*/ 1133960 h 2956475"/>
                        <a:gd name="connsiteX91-166347" fmla="*/ 5720335 w 6006665"/>
                        <a:gd name="connsiteY91-166348" fmla="*/ 1213496 h 2956475"/>
                        <a:gd name="connsiteX92-166349" fmla="*/ 5822595 w 6006665"/>
                        <a:gd name="connsiteY92-166350" fmla="*/ 1311212 h 2956475"/>
                        <a:gd name="connsiteX93-166351" fmla="*/ 5818051 w 6006665"/>
                        <a:gd name="connsiteY93-166352" fmla="*/ 1365751 h 2956475"/>
                        <a:gd name="connsiteX94-166353" fmla="*/ 5825679 w 6006665"/>
                        <a:gd name="connsiteY94-166354" fmla="*/ 1373379 h 2956475"/>
                        <a:gd name="connsiteX95-166355" fmla="*/ 5822051 w 6006665"/>
                        <a:gd name="connsiteY95-166356" fmla="*/ 1322574 h 2956475"/>
                        <a:gd name="connsiteX96-166357" fmla="*/ 5834092 w 6006665"/>
                        <a:gd name="connsiteY96-166358" fmla="*/ 1324447 h 2956475"/>
                        <a:gd name="connsiteX97-166359" fmla="*/ 5833958 w 6006665"/>
                        <a:gd name="connsiteY97-166360" fmla="*/ 1322574 h 2956475"/>
                        <a:gd name="connsiteX98-166361" fmla="*/ 5936219 w 6006665"/>
                        <a:gd name="connsiteY98-166362" fmla="*/ 1338481 h 2956475"/>
                        <a:gd name="connsiteX99-166363" fmla="*/ 6006665 w 6006665"/>
                        <a:gd name="connsiteY99-166364" fmla="*/ 1418018 h 2956475"/>
                        <a:gd name="connsiteX100-166365" fmla="*/ 5968033 w 6006665"/>
                        <a:gd name="connsiteY100-166366" fmla="*/ 1456650 h 2956475"/>
                        <a:gd name="connsiteX101-166367" fmla="*/ 5908949 w 6006665"/>
                        <a:gd name="connsiteY101-166368" fmla="*/ 1468012 h 2956475"/>
                        <a:gd name="connsiteX102-166369" fmla="*/ 5908949 w 6006665"/>
                        <a:gd name="connsiteY102-166370" fmla="*/ 1554366 h 2956475"/>
                        <a:gd name="connsiteX103-166371" fmla="*/ 5893042 w 6006665"/>
                        <a:gd name="connsiteY103-166372" fmla="*/ 1570273 h 2956475"/>
                        <a:gd name="connsiteX104-166373" fmla="*/ 5881135 w 6006665"/>
                        <a:gd name="connsiteY104-166374" fmla="*/ 1570273 h 2956475"/>
                        <a:gd name="connsiteX105-166375" fmla="*/ 5861227 w 6006665"/>
                        <a:gd name="connsiteY105-166376" fmla="*/ 1570273 h 2956475"/>
                        <a:gd name="connsiteX106-166377" fmla="*/ 5849321 w 6006665"/>
                        <a:gd name="connsiteY106-166378" fmla="*/ 1570273 h 2956475"/>
                        <a:gd name="connsiteX107-166379" fmla="*/ 5817506 w 6006665"/>
                        <a:gd name="connsiteY107-166380" fmla="*/ 1536186 h 2956475"/>
                        <a:gd name="connsiteX108-166381" fmla="*/ 5767511 w 6006665"/>
                        <a:gd name="connsiteY108-166382" fmla="*/ 1511189 h 2956475"/>
                        <a:gd name="connsiteX109-166383" fmla="*/ 5762967 w 6006665"/>
                        <a:gd name="connsiteY109-166384" fmla="*/ 1477102 h 2956475"/>
                        <a:gd name="connsiteX110-166385" fmla="*/ 5729132 w 6006665"/>
                        <a:gd name="connsiteY110-166386" fmla="*/ 1463170 h 2956475"/>
                        <a:gd name="connsiteX111-166387" fmla="*/ 5695337 w 6006665"/>
                        <a:gd name="connsiteY111-166388" fmla="*/ 1472557 h 2956475"/>
                        <a:gd name="connsiteX112-166389" fmla="*/ 5693366 w 6006665"/>
                        <a:gd name="connsiteY112-166390" fmla="*/ 1469797 h 2956475"/>
                        <a:gd name="connsiteX113-166391" fmla="*/ 5683431 w 6006665"/>
                        <a:gd name="connsiteY113-166392" fmla="*/ 1472557 h 2956475"/>
                        <a:gd name="connsiteX114-166393" fmla="*/ 5660706 w 6006665"/>
                        <a:gd name="connsiteY114-166394" fmla="*/ 1440742 h 2956475"/>
                        <a:gd name="connsiteX115-166395" fmla="*/ 5669644 w 6006665"/>
                        <a:gd name="connsiteY115-166396" fmla="*/ 1415717 h 2956475"/>
                        <a:gd name="connsiteX116-166397" fmla="*/ 5640799 w 6006665"/>
                        <a:gd name="connsiteY116-166398" fmla="*/ 1429380 h 2956475"/>
                        <a:gd name="connsiteX117-166399" fmla="*/ 5656705 w 6006665"/>
                        <a:gd name="connsiteY117-166400" fmla="*/ 1472557 h 2956475"/>
                        <a:gd name="connsiteX118-166401" fmla="*/ 5633981 w 6006665"/>
                        <a:gd name="connsiteY118-166402" fmla="*/ 1511189 h 2956475"/>
                        <a:gd name="connsiteX119-166403" fmla="*/ 5586259 w 6006665"/>
                        <a:gd name="connsiteY119-166404" fmla="*/ 1547548 h 2956475"/>
                        <a:gd name="connsiteX120-166405" fmla="*/ 5575676 w 6006665"/>
                        <a:gd name="connsiteY120-166406" fmla="*/ 1546540 h 2956475"/>
                        <a:gd name="connsiteX121-166407" fmla="*/ 5574353 w 6006665"/>
                        <a:gd name="connsiteY121-166408" fmla="*/ 1547548 h 2956475"/>
                        <a:gd name="connsiteX122-166409" fmla="*/ 5539436 w 6006665"/>
                        <a:gd name="connsiteY122-166410" fmla="*/ 1544223 h 2956475"/>
                        <a:gd name="connsiteX123-166411" fmla="*/ 5570352 w 6006665"/>
                        <a:gd name="connsiteY123-166412" fmla="*/ 1586180 h 2956475"/>
                        <a:gd name="connsiteX124-166413" fmla="*/ 5593077 w 6006665"/>
                        <a:gd name="connsiteY124-166414" fmla="*/ 1649809 h 2956475"/>
                        <a:gd name="connsiteX125-166415" fmla="*/ 5608984 w 6006665"/>
                        <a:gd name="connsiteY125-166416" fmla="*/ 1677079 h 2956475"/>
                        <a:gd name="connsiteX126-166417" fmla="*/ 5613529 w 6006665"/>
                        <a:gd name="connsiteY126-166418" fmla="*/ 1708893 h 2956475"/>
                        <a:gd name="connsiteX127-166419" fmla="*/ 5608984 w 6006665"/>
                        <a:gd name="connsiteY127-166420" fmla="*/ 1731618 h 2956475"/>
                        <a:gd name="connsiteX128-166421" fmla="*/ 5597799 w 6006665"/>
                        <a:gd name="connsiteY128-166422" fmla="*/ 1728009 h 2956475"/>
                        <a:gd name="connsiteX129-166423" fmla="*/ 5597077 w 6006665"/>
                        <a:gd name="connsiteY129-166424" fmla="*/ 1731618 h 2956475"/>
                        <a:gd name="connsiteX130-166425" fmla="*/ 5534271 w 6006665"/>
                        <a:gd name="connsiteY130-166426" fmla="*/ 1711358 h 2956475"/>
                        <a:gd name="connsiteX131-166427" fmla="*/ 5436277 w 6006665"/>
                        <a:gd name="connsiteY131-166428" fmla="*/ 1767977 h 2956475"/>
                        <a:gd name="connsiteX132-166429" fmla="*/ 5397645 w 6006665"/>
                        <a:gd name="connsiteY132-166430" fmla="*/ 1779340 h 2956475"/>
                        <a:gd name="connsiteX133-166431" fmla="*/ 5345378 w 6006665"/>
                        <a:gd name="connsiteY133-166432" fmla="*/ 1833879 h 2956475"/>
                        <a:gd name="connsiteX134-166433" fmla="*/ 5290839 w 6006665"/>
                        <a:gd name="connsiteY134-166434" fmla="*/ 1881600 h 2956475"/>
                        <a:gd name="connsiteX135-166435" fmla="*/ 5274932 w 6006665"/>
                        <a:gd name="connsiteY135-166436" fmla="*/ 1913415 h 2956475"/>
                        <a:gd name="connsiteX136-166437" fmla="*/ 5267238 w 6006665"/>
                        <a:gd name="connsiteY136-166438" fmla="*/ 1904988 h 2956475"/>
                        <a:gd name="connsiteX137-166439" fmla="*/ 5263025 w 6006665"/>
                        <a:gd name="connsiteY137-166440" fmla="*/ 1913415 h 2956475"/>
                        <a:gd name="connsiteX138-166441" fmla="*/ 5219538 w 6006665"/>
                        <a:gd name="connsiteY138-166442" fmla="*/ 1865787 h 2956475"/>
                        <a:gd name="connsiteX139-166443" fmla="*/ 5129494 w 6006665"/>
                        <a:gd name="connsiteY139-166444" fmla="*/ 1920232 h 2956475"/>
                        <a:gd name="connsiteX140-166445" fmla="*/ 5126389 w 6006665"/>
                        <a:gd name="connsiteY140-166446" fmla="*/ 1914910 h 2956475"/>
                        <a:gd name="connsiteX141-166447" fmla="*/ 5117587 w 6006665"/>
                        <a:gd name="connsiteY141-166448" fmla="*/ 1920232 h 2956475"/>
                        <a:gd name="connsiteX142-166449" fmla="*/ 5105544 w 6006665"/>
                        <a:gd name="connsiteY142-166450" fmla="*/ 1899586 h 2956475"/>
                        <a:gd name="connsiteX143-166451" fmla="*/ 5074955 w 6006665"/>
                        <a:gd name="connsiteY143-166452" fmla="*/ 1924777 h 2956475"/>
                        <a:gd name="connsiteX144-166453" fmla="*/ 5065718 w 6006665"/>
                        <a:gd name="connsiteY144-166454" fmla="*/ 1922578 h 2956475"/>
                        <a:gd name="connsiteX145-166455" fmla="*/ 5063048 w 6006665"/>
                        <a:gd name="connsiteY145-166456" fmla="*/ 1924777 h 2956475"/>
                        <a:gd name="connsiteX146-166457" fmla="*/ 5026594 w 6006665"/>
                        <a:gd name="connsiteY146-166458" fmla="*/ 1916098 h 2956475"/>
                        <a:gd name="connsiteX147-166459" fmla="*/ 5015871 w 6006665"/>
                        <a:gd name="connsiteY147-166460" fmla="*/ 1961137 h 2956475"/>
                        <a:gd name="connsiteX148-166461" fmla="*/ 4974967 w 6006665"/>
                        <a:gd name="connsiteY148-166462" fmla="*/ 2027038 h 2956475"/>
                        <a:gd name="connsiteX149-166463" fmla="*/ 4974967 w 6006665"/>
                        <a:gd name="connsiteY149-166464" fmla="*/ 2058853 h 2956475"/>
                        <a:gd name="connsiteX150-166465" fmla="*/ 5015871 w 6006665"/>
                        <a:gd name="connsiteY150-166466" fmla="*/ 2074760 h 2956475"/>
                        <a:gd name="connsiteX151-166467" fmla="*/ 5011326 w 6006665"/>
                        <a:gd name="connsiteY151-166468" fmla="*/ 2172476 h 2956475"/>
                        <a:gd name="connsiteX152-166469" fmla="*/ 4999419 w 6006665"/>
                        <a:gd name="connsiteY152-166470" fmla="*/ 2172476 h 2956475"/>
                        <a:gd name="connsiteX153-166471" fmla="*/ 4974967 w 6006665"/>
                        <a:gd name="connsiteY153-166472" fmla="*/ 2172476 h 2956475"/>
                        <a:gd name="connsiteX154-166473" fmla="*/ 4963605 w 6006665"/>
                        <a:gd name="connsiteY154-166474" fmla="*/ 2224742 h 2956475"/>
                        <a:gd name="connsiteX155-166475" fmla="*/ 4974967 w 6006665"/>
                        <a:gd name="connsiteY155-166476" fmla="*/ 2252012 h 2956475"/>
                        <a:gd name="connsiteX156-166477" fmla="*/ 4909065 w 6006665"/>
                        <a:gd name="connsiteY156-166478" fmla="*/ 2286099 h 2956475"/>
                        <a:gd name="connsiteX157-166479" fmla="*/ 4897703 w 6006665"/>
                        <a:gd name="connsiteY157-166480" fmla="*/ 2354273 h 2956475"/>
                        <a:gd name="connsiteX158-166481" fmla="*/ 4845437 w 6006665"/>
                        <a:gd name="connsiteY158-166482" fmla="*/ 2370180 h 2956475"/>
                        <a:gd name="connsiteX159-166483" fmla="*/ 4834074 w 6006665"/>
                        <a:gd name="connsiteY159-166484" fmla="*/ 2429264 h 2956475"/>
                        <a:gd name="connsiteX160-166485" fmla="*/ 4779535 w 6006665"/>
                        <a:gd name="connsiteY160-166486" fmla="*/ 2488348 h 2956475"/>
                        <a:gd name="connsiteX161-166487" fmla="*/ 4777225 w 6006665"/>
                        <a:gd name="connsiteY161-166488" fmla="*/ 2477952 h 2956475"/>
                        <a:gd name="connsiteX162-166489" fmla="*/ 4767628 w 6006665"/>
                        <a:gd name="connsiteY162-166490" fmla="*/ 2488348 h 2956475"/>
                        <a:gd name="connsiteX163-166491" fmla="*/ 4758538 w 6006665"/>
                        <a:gd name="connsiteY163-166492" fmla="*/ 2447444 h 2956475"/>
                        <a:gd name="connsiteX164-166493" fmla="*/ 4742631 w 6006665"/>
                        <a:gd name="connsiteY164-166494" fmla="*/ 2361090 h 2956475"/>
                        <a:gd name="connsiteX165-166495" fmla="*/ 4715361 w 6006665"/>
                        <a:gd name="connsiteY165-166496" fmla="*/ 2220198 h 2956475"/>
                        <a:gd name="connsiteX166-166497" fmla="*/ 4735813 w 6006665"/>
                        <a:gd name="connsiteY166-166498" fmla="*/ 2129299 h 2956475"/>
                        <a:gd name="connsiteX167-166499" fmla="*/ 4767628 w 6006665"/>
                        <a:gd name="connsiteY167-166500" fmla="*/ 2086122 h 2956475"/>
                        <a:gd name="connsiteX168-166501" fmla="*/ 4767628 w 6006665"/>
                        <a:gd name="connsiteY168-166502" fmla="*/ 2058853 h 2956475"/>
                        <a:gd name="connsiteX169-166503" fmla="*/ 4826712 w 6006665"/>
                        <a:gd name="connsiteY169-166504" fmla="*/ 2042945 h 2956475"/>
                        <a:gd name="connsiteX170-166505" fmla="*/ 4892613 w 6006665"/>
                        <a:gd name="connsiteY170-166506" fmla="*/ 1952047 h 2956475"/>
                        <a:gd name="connsiteX171-166507" fmla="*/ 4956243 w 6006665"/>
                        <a:gd name="connsiteY171-166508" fmla="*/ 1877056 h 2956475"/>
                        <a:gd name="connsiteX172-166509" fmla="*/ 5022143 w 6006665"/>
                        <a:gd name="connsiteY172-166510" fmla="*/ 1817971 h 2956475"/>
                        <a:gd name="connsiteX173-166511" fmla="*/ 5046694 w 6006665"/>
                        <a:gd name="connsiteY173-166512" fmla="*/ 1710844 h 2956475"/>
                        <a:gd name="connsiteX174-166513" fmla="*/ 5015871 w 6006665"/>
                        <a:gd name="connsiteY174-166514" fmla="*/ 1715711 h 2956475"/>
                        <a:gd name="connsiteX175-166515" fmla="*/ 4995419 w 6006665"/>
                        <a:gd name="connsiteY175-166516" fmla="*/ 1779340 h 2956475"/>
                        <a:gd name="connsiteX176-166517" fmla="*/ 4904521 w 6006665"/>
                        <a:gd name="connsiteY176-166518" fmla="*/ 1865693 h 2956475"/>
                        <a:gd name="connsiteX177-166519" fmla="*/ 4901708 w 6006665"/>
                        <a:gd name="connsiteY177-166520" fmla="*/ 1857053 h 2956475"/>
                        <a:gd name="connsiteX178-166521" fmla="*/ 4892613 w 6006665"/>
                        <a:gd name="connsiteY178-166522" fmla="*/ 1865693 h 2956475"/>
                        <a:gd name="connsiteX179-166523" fmla="*/ 4861835 w 6006665"/>
                        <a:gd name="connsiteY179-166524" fmla="*/ 1771159 h 2956475"/>
                        <a:gd name="connsiteX180-166525" fmla="*/ 4779535 w 6006665"/>
                        <a:gd name="connsiteY180-166526" fmla="*/ 1795247 h 2956475"/>
                        <a:gd name="connsiteX181-166527" fmla="*/ 4684091 w 6006665"/>
                        <a:gd name="connsiteY181-166528" fmla="*/ 1920232 h 2956475"/>
                        <a:gd name="connsiteX182-166529" fmla="*/ 4715906 w 6006665"/>
                        <a:gd name="connsiteY182-166530" fmla="*/ 1967954 h 2956475"/>
                        <a:gd name="connsiteX183-166531" fmla="*/ 4636369 w 6006665"/>
                        <a:gd name="connsiteY183-166532" fmla="*/ 1983861 h 2956475"/>
                        <a:gd name="connsiteX184-166533" fmla="*/ 4577285 w 6006665"/>
                        <a:gd name="connsiteY184-166534" fmla="*/ 1988406 h 2956475"/>
                        <a:gd name="connsiteX185-166535" fmla="*/ 4577373 w 6006665"/>
                        <a:gd name="connsiteY185-166536" fmla="*/ 1987484 h 2956475"/>
                        <a:gd name="connsiteX186-166537" fmla="*/ 4565379 w 6006665"/>
                        <a:gd name="connsiteY186-166538" fmla="*/ 1988406 h 2956475"/>
                        <a:gd name="connsiteX187-166539" fmla="*/ 4569923 w 6006665"/>
                        <a:gd name="connsiteY187-166540" fmla="*/ 1940685 h 2956475"/>
                        <a:gd name="connsiteX188-166541" fmla="*/ 4520081 w 6006665"/>
                        <a:gd name="connsiteY188-166542" fmla="*/ 1931099 h 2956475"/>
                        <a:gd name="connsiteX189-166543" fmla="*/ 4475025 w 6006665"/>
                        <a:gd name="connsiteY189-166544" fmla="*/ 1961137 h 2956475"/>
                        <a:gd name="connsiteX190-166545" fmla="*/ 4464394 w 6006665"/>
                        <a:gd name="connsiteY190-166546" fmla="*/ 1960286 h 2956475"/>
                        <a:gd name="connsiteX191-166547" fmla="*/ 4463118 w 6006665"/>
                        <a:gd name="connsiteY191-166548" fmla="*/ 1961137 h 2956475"/>
                        <a:gd name="connsiteX192-166549" fmla="*/ 4357637 w 6006665"/>
                        <a:gd name="connsiteY192-166550" fmla="*/ 1952698 h 2956475"/>
                        <a:gd name="connsiteX193-166551" fmla="*/ 4243233 w 6006665"/>
                        <a:gd name="connsiteY193-166552" fmla="*/ 1972499 h 2956475"/>
                        <a:gd name="connsiteX194-166553" fmla="*/ 4125065 w 6006665"/>
                        <a:gd name="connsiteY194-166554" fmla="*/ 2106574 h 2956475"/>
                        <a:gd name="connsiteX195-166555" fmla="*/ 3984173 w 6006665"/>
                        <a:gd name="connsiteY195-166556" fmla="*/ 2263374 h 2956475"/>
                        <a:gd name="connsiteX196-166557" fmla="*/ 4038712 w 6006665"/>
                        <a:gd name="connsiteY196-166558" fmla="*/ 2267919 h 2956475"/>
                        <a:gd name="connsiteX197-166559" fmla="*/ 4059164 w 6006665"/>
                        <a:gd name="connsiteY197-166560" fmla="*/ 2311096 h 2956475"/>
                        <a:gd name="connsiteX198-166561" fmla="*/ 4087782 w 6006665"/>
                        <a:gd name="connsiteY198-166562" fmla="*/ 2319513 h 2956475"/>
                        <a:gd name="connsiteX199-166563" fmla="*/ 4106341 w 6006665"/>
                        <a:gd name="connsiteY199-166564" fmla="*/ 2290644 h 2956475"/>
                        <a:gd name="connsiteX200-166565" fmla="*/ 4117411 w 6006665"/>
                        <a:gd name="connsiteY200-166566" fmla="*/ 2291946 h 2956475"/>
                        <a:gd name="connsiteX201-166567" fmla="*/ 4118248 w 6006665"/>
                        <a:gd name="connsiteY201-166568" fmla="*/ 2290644 h 2956475"/>
                        <a:gd name="connsiteX202-166569" fmla="*/ 4156880 w 6006665"/>
                        <a:gd name="connsiteY202-166570" fmla="*/ 2295189 h 2956475"/>
                        <a:gd name="connsiteX203-166571" fmla="*/ 4211419 w 6006665"/>
                        <a:gd name="connsiteY203-166572" fmla="*/ 2365635 h 2956475"/>
                        <a:gd name="connsiteX204-166573" fmla="*/ 4215964 w 6006665"/>
                        <a:gd name="connsiteY204-166574" fmla="*/ 2413357 h 2956475"/>
                        <a:gd name="connsiteX205-166575" fmla="*/ 4184149 w 6006665"/>
                        <a:gd name="connsiteY205-166576" fmla="*/ 2472441 h 2956475"/>
                        <a:gd name="connsiteX206-166577" fmla="*/ 4177332 w 6006665"/>
                        <a:gd name="connsiteY206-166578" fmla="*/ 2542887 h 2956475"/>
                        <a:gd name="connsiteX207-166579" fmla="*/ 4161425 w 6006665"/>
                        <a:gd name="connsiteY207-166580" fmla="*/ 2629241 h 2956475"/>
                        <a:gd name="connsiteX208-166581" fmla="*/ 4109158 w 6006665"/>
                        <a:gd name="connsiteY208-166582" fmla="*/ 2708777 h 2956475"/>
                        <a:gd name="connsiteX209-166583" fmla="*/ 4097796 w 6006665"/>
                        <a:gd name="connsiteY209-166584" fmla="*/ 2747409 h 2956475"/>
                        <a:gd name="connsiteX210-166585" fmla="*/ 4043257 w 6006665"/>
                        <a:gd name="connsiteY210-166586" fmla="*/ 2806493 h 2956475"/>
                        <a:gd name="connsiteX211-166587" fmla="*/ 3995535 w 6006665"/>
                        <a:gd name="connsiteY211-166588" fmla="*/ 2865577 h 2956475"/>
                        <a:gd name="connsiteX212-166589" fmla="*/ 3975083 w 6006665"/>
                        <a:gd name="connsiteY212-166590" fmla="*/ 2897392 h 2956475"/>
                        <a:gd name="connsiteX213-166591" fmla="*/ 3925089 w 6006665"/>
                        <a:gd name="connsiteY213-166592" fmla="*/ 2924661 h 2956475"/>
                        <a:gd name="connsiteX214-166593" fmla="*/ 3913182 w 6006665"/>
                        <a:gd name="connsiteY214-166594" fmla="*/ 2924661 h 2956475"/>
                        <a:gd name="connsiteX215-166595" fmla="*/ 3904637 w 6006665"/>
                        <a:gd name="connsiteY215-166596" fmla="*/ 2924661 h 2956475"/>
                        <a:gd name="connsiteX216-166597" fmla="*/ 3892729 w 6006665"/>
                        <a:gd name="connsiteY216-166598" fmla="*/ 2924661 h 2956475"/>
                        <a:gd name="connsiteX217-166599" fmla="*/ 3871063 w 6006665"/>
                        <a:gd name="connsiteY217-166600" fmla="*/ 2908412 h 2956475"/>
                        <a:gd name="connsiteX218-166601" fmla="*/ 3829645 w 6006665"/>
                        <a:gd name="connsiteY218-166602" fmla="*/ 2936024 h 2956475"/>
                        <a:gd name="connsiteX219-166603" fmla="*/ 3822828 w 6006665"/>
                        <a:gd name="connsiteY219-166604" fmla="*/ 2956476 h 2956475"/>
                        <a:gd name="connsiteX220-166605" fmla="*/ 3818283 w 6006665"/>
                        <a:gd name="connsiteY220-166606" fmla="*/ 2947386 h 2956475"/>
                        <a:gd name="connsiteX221-166607" fmla="*/ 3818283 w 6006665"/>
                        <a:gd name="connsiteY221-166608" fmla="*/ 2935660 h 2956475"/>
                        <a:gd name="connsiteX222-166609" fmla="*/ 3817738 w 6006665"/>
                        <a:gd name="connsiteY222-166610" fmla="*/ 2936024 h 2956475"/>
                        <a:gd name="connsiteX223-166611" fmla="*/ 3810921 w 6006665"/>
                        <a:gd name="connsiteY223-166612" fmla="*/ 2956476 h 2956475"/>
                        <a:gd name="connsiteX224-166613" fmla="*/ 3806376 w 6006665"/>
                        <a:gd name="connsiteY224-166614" fmla="*/ 2947386 h 2956475"/>
                        <a:gd name="connsiteX225-166615" fmla="*/ 3806376 w 6006665"/>
                        <a:gd name="connsiteY225-166616" fmla="*/ 2920116 h 2956475"/>
                        <a:gd name="connsiteX226-166617" fmla="*/ 3818283 w 6006665"/>
                        <a:gd name="connsiteY226-166618" fmla="*/ 2920116 h 2956475"/>
                        <a:gd name="connsiteX227-166619" fmla="*/ 3826828 w 6006665"/>
                        <a:gd name="connsiteY227-166620" fmla="*/ 2920116 h 2956475"/>
                        <a:gd name="connsiteX228-166621" fmla="*/ 3833645 w 6006665"/>
                        <a:gd name="connsiteY228-166622" fmla="*/ 2861032 h 2956475"/>
                        <a:gd name="connsiteX229-166623" fmla="*/ 3822283 w 6006665"/>
                        <a:gd name="connsiteY229-166624" fmla="*/ 2817856 h 2956475"/>
                        <a:gd name="connsiteX230-166625" fmla="*/ 3849553 w 6006665"/>
                        <a:gd name="connsiteY230-166626" fmla="*/ 2795131 h 2956475"/>
                        <a:gd name="connsiteX231-166627" fmla="*/ 3858814 w 6006665"/>
                        <a:gd name="connsiteY231-166628" fmla="*/ 2797336 h 2956475"/>
                        <a:gd name="connsiteX232-166629" fmla="*/ 3861460 w 6006665"/>
                        <a:gd name="connsiteY232-166630" fmla="*/ 2795131 h 2956475"/>
                        <a:gd name="connsiteX233-166631" fmla="*/ 3898487 w 6006665"/>
                        <a:gd name="connsiteY233-166632" fmla="*/ 2803947 h 2956475"/>
                        <a:gd name="connsiteX234-166633" fmla="*/ 3919999 w 6006665"/>
                        <a:gd name="connsiteY234-166634" fmla="*/ 2758772 h 2956475"/>
                        <a:gd name="connsiteX235-166635" fmla="*/ 3935906 w 6006665"/>
                        <a:gd name="connsiteY235-166636" fmla="*/ 2699687 h 2956475"/>
                        <a:gd name="connsiteX236-166637" fmla="*/ 3947269 w 6006665"/>
                        <a:gd name="connsiteY236-166638" fmla="*/ 2676963 h 2956475"/>
                        <a:gd name="connsiteX237-166639" fmla="*/ 3966292 w 6006665"/>
                        <a:gd name="connsiteY237-166640" fmla="*/ 2632575 h 2956475"/>
                        <a:gd name="connsiteX238-166641" fmla="*/ 3915999 w 6006665"/>
                        <a:gd name="connsiteY238-166642" fmla="*/ 2645148 h 2956475"/>
                        <a:gd name="connsiteX239-166643" fmla="*/ 3888729 w 6006665"/>
                        <a:gd name="connsiteY239-166644" fmla="*/ 2667873 h 2956475"/>
                        <a:gd name="connsiteX240-166645" fmla="*/ 3876822 w 6006665"/>
                        <a:gd name="connsiteY240-166646" fmla="*/ 2667873 h 2956475"/>
                        <a:gd name="connsiteX241-166647" fmla="*/ 3829645 w 6006665"/>
                        <a:gd name="connsiteY241-166648" fmla="*/ 2667873 h 2956475"/>
                        <a:gd name="connsiteX242-166649" fmla="*/ 3817738 w 6006665"/>
                        <a:gd name="connsiteY242-166650" fmla="*/ 2667873 h 2956475"/>
                        <a:gd name="connsiteX243-166651" fmla="*/ 3801831 w 6006665"/>
                        <a:gd name="connsiteY243-166652" fmla="*/ 2613334 h 2956475"/>
                        <a:gd name="connsiteX244-166653" fmla="*/ 3758654 w 6006665"/>
                        <a:gd name="connsiteY244-166654" fmla="*/ 2574702 h 2956475"/>
                        <a:gd name="connsiteX245-166655" fmla="*/ 3692753 w 6006665"/>
                        <a:gd name="connsiteY245-166656" fmla="*/ 2558795 h 2956475"/>
                        <a:gd name="connsiteX246-166657" fmla="*/ 3683663 w 6006665"/>
                        <a:gd name="connsiteY246-166658" fmla="*/ 2499711 h 2956475"/>
                        <a:gd name="connsiteX247-166659" fmla="*/ 3672301 w 6006665"/>
                        <a:gd name="connsiteY247-166660" fmla="*/ 2467896 h 2956475"/>
                        <a:gd name="connsiteX248-166661" fmla="*/ 3656393 w 6006665"/>
                        <a:gd name="connsiteY248-166662" fmla="*/ 2440627 h 2956475"/>
                        <a:gd name="connsiteX249-166663" fmla="*/ 3633669 w 6006665"/>
                        <a:gd name="connsiteY249-166664" fmla="*/ 2381542 h 2956475"/>
                        <a:gd name="connsiteX250-166665" fmla="*/ 3601854 w 6006665"/>
                        <a:gd name="connsiteY250-166666" fmla="*/ 2361090 h 2956475"/>
                        <a:gd name="connsiteX251-166667" fmla="*/ 3545995 w 6006665"/>
                        <a:gd name="connsiteY251-166668" fmla="*/ 2339606 h 2956475"/>
                        <a:gd name="connsiteX252-166669" fmla="*/ 3506955 w 6006665"/>
                        <a:gd name="connsiteY252-166670" fmla="*/ 2345183 h 2956475"/>
                        <a:gd name="connsiteX253-166671" fmla="*/ 3463779 w 6006665"/>
                        <a:gd name="connsiteY253-166672" fmla="*/ 2354273 h 2956475"/>
                        <a:gd name="connsiteX254-166673" fmla="*/ 3431964 w 6006665"/>
                        <a:gd name="connsiteY254-166674" fmla="*/ 2381542 h 2956475"/>
                        <a:gd name="connsiteX255-166675" fmla="*/ 3452416 w 6006665"/>
                        <a:gd name="connsiteY255-166676" fmla="*/ 2397450 h 2956475"/>
                        <a:gd name="connsiteX256-166677" fmla="*/ 3452416 w 6006665"/>
                        <a:gd name="connsiteY256-166678" fmla="*/ 2429264 h 2956475"/>
                        <a:gd name="connsiteX257-166679" fmla="*/ 3431964 w 6006665"/>
                        <a:gd name="connsiteY257-166680" fmla="*/ 2451989 h 2956475"/>
                        <a:gd name="connsiteX258-166681" fmla="*/ 3400150 w 6006665"/>
                        <a:gd name="connsiteY258-166682" fmla="*/ 2511073 h 2956475"/>
                        <a:gd name="connsiteX259-166683" fmla="*/ 3400150 w 6006665"/>
                        <a:gd name="connsiteY259-166684" fmla="*/ 2538343 h 2956475"/>
                        <a:gd name="connsiteX260-166685" fmla="*/ 3350155 w 6006665"/>
                        <a:gd name="connsiteY260-166686" fmla="*/ 2570157 h 2956475"/>
                        <a:gd name="connsiteX261-166687" fmla="*/ 3342342 w 6006665"/>
                        <a:gd name="connsiteY261-166688" fmla="*/ 2567553 h 2956475"/>
                        <a:gd name="connsiteX262-166689" fmla="*/ 3338249 w 6006665"/>
                        <a:gd name="connsiteY262-166690" fmla="*/ 2570157 h 2956475"/>
                        <a:gd name="connsiteX263-166691" fmla="*/ 3290527 w 6006665"/>
                        <a:gd name="connsiteY263-166692" fmla="*/ 2554250 h 2956475"/>
                        <a:gd name="connsiteX264-166693" fmla="*/ 3259257 w 6006665"/>
                        <a:gd name="connsiteY264-166694" fmla="*/ 2554250 h 2956475"/>
                        <a:gd name="connsiteX265-166695" fmla="*/ 3247350 w 6006665"/>
                        <a:gd name="connsiteY265-166696" fmla="*/ 2554250 h 2956475"/>
                        <a:gd name="connsiteX266-166697" fmla="*/ 3231443 w 6006665"/>
                        <a:gd name="connsiteY266-166698" fmla="*/ 2538343 h 2956475"/>
                        <a:gd name="connsiteX267-166699" fmla="*/ 3213271 w 6006665"/>
                        <a:gd name="connsiteY267-166700" fmla="*/ 2533799 h 2956475"/>
                        <a:gd name="connsiteX268-166701" fmla="*/ 3168359 w 6006665"/>
                        <a:gd name="connsiteY268-166702" fmla="*/ 2570157 h 2956475"/>
                        <a:gd name="connsiteX269-166703" fmla="*/ 3120637 w 6006665"/>
                        <a:gd name="connsiteY269-166704" fmla="*/ 2581519 h 2956475"/>
                        <a:gd name="connsiteX270-166705" fmla="*/ 3082005 w 6006665"/>
                        <a:gd name="connsiteY270-166706" fmla="*/ 2597427 h 2956475"/>
                        <a:gd name="connsiteX271-166707" fmla="*/ 3074460 w 6006665"/>
                        <a:gd name="connsiteY271-166708" fmla="*/ 2595630 h 2956475"/>
                        <a:gd name="connsiteX272-166709" fmla="*/ 3070098 w 6006665"/>
                        <a:gd name="connsiteY272-166710" fmla="*/ 2597427 h 2956475"/>
                        <a:gd name="connsiteX273-166711" fmla="*/ 3022376 w 6006665"/>
                        <a:gd name="connsiteY273-166712" fmla="*/ 2586064 h 2956475"/>
                        <a:gd name="connsiteX274-166713" fmla="*/ 3000196 w 6006665"/>
                        <a:gd name="connsiteY274-166714" fmla="*/ 2586064 h 2956475"/>
                        <a:gd name="connsiteX275-166715" fmla="*/ 2988289 w 6006665"/>
                        <a:gd name="connsiteY275-166716" fmla="*/ 2586064 h 2956475"/>
                        <a:gd name="connsiteX276-166717" fmla="*/ 2967837 w 6006665"/>
                        <a:gd name="connsiteY276-166718" fmla="*/ 2554250 h 2956475"/>
                        <a:gd name="connsiteX277-166719" fmla="*/ 2929205 w 6006665"/>
                        <a:gd name="connsiteY277-166720" fmla="*/ 2526980 h 2956475"/>
                        <a:gd name="connsiteX278-166721" fmla="*/ 2902153 w 6006665"/>
                        <a:gd name="connsiteY278-166722" fmla="*/ 2523116 h 2956475"/>
                        <a:gd name="connsiteX279-166723" fmla="*/ 2861576 w 6006665"/>
                        <a:gd name="connsiteY279-166724" fmla="*/ 2526980 h 2956475"/>
                        <a:gd name="connsiteX280-166725" fmla="*/ 2822944 w 6006665"/>
                        <a:gd name="connsiteY280-166726" fmla="*/ 2538343 h 2956475"/>
                        <a:gd name="connsiteX281-166727" fmla="*/ 2818139 w 6006665"/>
                        <a:gd name="connsiteY281-166728" fmla="*/ 2536254 h 2956475"/>
                        <a:gd name="connsiteX282-166729" fmla="*/ 2811037 w 6006665"/>
                        <a:gd name="connsiteY282-166730" fmla="*/ 2538343 h 2956475"/>
                        <a:gd name="connsiteX283-166731" fmla="*/ 2758770 w 6006665"/>
                        <a:gd name="connsiteY283-166732" fmla="*/ 2515618 h 2956475"/>
                        <a:gd name="connsiteX284-166733" fmla="*/ 2751953 w 6006665"/>
                        <a:gd name="connsiteY284-166734" fmla="*/ 2472441 h 2956475"/>
                        <a:gd name="connsiteX285-166735" fmla="*/ 2708776 w 6006665"/>
                        <a:gd name="connsiteY285-166736" fmla="*/ 2456534 h 2956475"/>
                        <a:gd name="connsiteX286-166737" fmla="*/ 2676962 w 6006665"/>
                        <a:gd name="connsiteY286-166738" fmla="*/ 2451989 h 2956475"/>
                        <a:gd name="connsiteX287-166739" fmla="*/ 2642534 w 6006665"/>
                        <a:gd name="connsiteY287-166740" fmla="*/ 2430245 h 2956475"/>
                        <a:gd name="connsiteX288-166741" fmla="*/ 2609333 w 6006665"/>
                        <a:gd name="connsiteY288-166742" fmla="*/ 2488348 h 2956475"/>
                        <a:gd name="connsiteX289-166743" fmla="*/ 2625240 w 6006665"/>
                        <a:gd name="connsiteY289-166744" fmla="*/ 2522435 h 2956475"/>
                        <a:gd name="connsiteX290-166745" fmla="*/ 2586608 w 6006665"/>
                        <a:gd name="connsiteY290-166746" fmla="*/ 2558795 h 2956475"/>
                        <a:gd name="connsiteX291-166747" fmla="*/ 2577105 w 6006665"/>
                        <a:gd name="connsiteY291-166748" fmla="*/ 2556532 h 2956475"/>
                        <a:gd name="connsiteX292-166749" fmla="*/ 2574701 w 6006665"/>
                        <a:gd name="connsiteY292-166750" fmla="*/ 2558795 h 2956475"/>
                        <a:gd name="connsiteX293-166751" fmla="*/ 2526979 w 6006665"/>
                        <a:gd name="connsiteY293-166752" fmla="*/ 2547432 h 2956475"/>
                        <a:gd name="connsiteX294-166753" fmla="*/ 2490620 w 6006665"/>
                        <a:gd name="connsiteY294-166754" fmla="*/ 2542887 h 2956475"/>
                        <a:gd name="connsiteX295-166755" fmla="*/ 2463350 w 6006665"/>
                        <a:gd name="connsiteY295-166756" fmla="*/ 2515618 h 2956475"/>
                        <a:gd name="connsiteX296-166757" fmla="*/ 2436625 w 6006665"/>
                        <a:gd name="connsiteY296-166758" fmla="*/ 2515618 h 2956475"/>
                        <a:gd name="connsiteX297-166759" fmla="*/ 2424718 w 6006665"/>
                        <a:gd name="connsiteY297-166760" fmla="*/ 2515618 h 2956475"/>
                        <a:gd name="connsiteX298-166761" fmla="*/ 2398858 w 6006665"/>
                        <a:gd name="connsiteY298-166762" fmla="*/ 2502687 h 2956475"/>
                        <a:gd name="connsiteX299-166763" fmla="*/ 2350272 w 6006665"/>
                        <a:gd name="connsiteY299-166764" fmla="*/ 2526980 h 2956475"/>
                        <a:gd name="connsiteX300-166765" fmla="*/ 2282098 w 6006665"/>
                        <a:gd name="connsiteY300-166766" fmla="*/ 2574702 h 2956475"/>
                        <a:gd name="connsiteX301-166767" fmla="*/ 2238921 w 6006665"/>
                        <a:gd name="connsiteY301-166768" fmla="*/ 2586064 h 2956475"/>
                        <a:gd name="connsiteX302-166769" fmla="*/ 2227559 w 6006665"/>
                        <a:gd name="connsiteY302-166770" fmla="*/ 2590609 h 2956475"/>
                        <a:gd name="connsiteX303-166771" fmla="*/ 2225178 w 6006665"/>
                        <a:gd name="connsiteY303-166772" fmla="*/ 2586799 h 2956475"/>
                        <a:gd name="connsiteX304-166773" fmla="*/ 2215652 w 6006665"/>
                        <a:gd name="connsiteY304-166774" fmla="*/ 2590609 h 2956475"/>
                        <a:gd name="connsiteX305-166775" fmla="*/ 2193596 w 6006665"/>
                        <a:gd name="connsiteY305-166776" fmla="*/ 2555320 h 2956475"/>
                        <a:gd name="connsiteX306-166777" fmla="*/ 2157112 w 6006665"/>
                        <a:gd name="connsiteY306-166778" fmla="*/ 2558795 h 2956475"/>
                        <a:gd name="connsiteX307-166779" fmla="*/ 2156291 w 6006665"/>
                        <a:gd name="connsiteY307-166780" fmla="*/ 2557739 h 2956475"/>
                        <a:gd name="connsiteX308-166781" fmla="*/ 2145205 w 6006665"/>
                        <a:gd name="connsiteY308-166782" fmla="*/ 2558795 h 2956475"/>
                        <a:gd name="connsiteX309-166783" fmla="*/ 2129298 w 6006665"/>
                        <a:gd name="connsiteY309-166784" fmla="*/ 2538343 h 2956475"/>
                        <a:gd name="connsiteX310-166785" fmla="*/ 2102029 w 6006665"/>
                        <a:gd name="connsiteY310-166786" fmla="*/ 2526980 h 2956475"/>
                        <a:gd name="connsiteX311-166787" fmla="*/ 2086121 w 6006665"/>
                        <a:gd name="connsiteY311-166788" fmla="*/ 2495166 h 2956475"/>
                        <a:gd name="connsiteX312-166789" fmla="*/ 2070005 w 6006665"/>
                        <a:gd name="connsiteY312-166790" fmla="*/ 2486212 h 2956475"/>
                        <a:gd name="connsiteX313-166791" fmla="*/ 2027582 w 6006665"/>
                        <a:gd name="connsiteY313-166792" fmla="*/ 2499711 h 2956475"/>
                        <a:gd name="connsiteX314-166793" fmla="*/ 2023845 w 6006665"/>
                        <a:gd name="connsiteY314-166794" fmla="*/ 2497111 h 2956475"/>
                        <a:gd name="connsiteX315-166795" fmla="*/ 2018675 w 6006665"/>
                        <a:gd name="connsiteY315-166796" fmla="*/ 2499711 h 2956475"/>
                        <a:gd name="connsiteX316-166797" fmla="*/ 1971363 w 6006665"/>
                        <a:gd name="connsiteY316-166798" fmla="*/ 2468885 h 2956475"/>
                        <a:gd name="connsiteX317-166799" fmla="*/ 1952591 w 6006665"/>
                        <a:gd name="connsiteY317-166800" fmla="*/ 2495166 h 2956475"/>
                        <a:gd name="connsiteX318-166801" fmla="*/ 1947518 w 6006665"/>
                        <a:gd name="connsiteY318-166802" fmla="*/ 2485599 h 2956475"/>
                        <a:gd name="connsiteX319-166803" fmla="*/ 1940684 w 6006665"/>
                        <a:gd name="connsiteY319-166804" fmla="*/ 2495166 h 2956475"/>
                        <a:gd name="connsiteX320-166805" fmla="*/ 1861147 w 6006665"/>
                        <a:gd name="connsiteY320-166806" fmla="*/ 2345183 h 2956475"/>
                        <a:gd name="connsiteX321-166807" fmla="*/ 1811153 w 6006665"/>
                        <a:gd name="connsiteY321-166808" fmla="*/ 2295189 h 2956475"/>
                        <a:gd name="connsiteX322-166809" fmla="*/ 1813950 w 6006665"/>
                        <a:gd name="connsiteY322-166810" fmla="*/ 2292043 h 2956475"/>
                        <a:gd name="connsiteX323-166811" fmla="*/ 645222 w 6006665"/>
                        <a:gd name="connsiteY323-166812" fmla="*/ 2932732 h 2956475"/>
                        <a:gd name="connsiteX324-166813" fmla="*/ 613565 w 6006665"/>
                        <a:gd name="connsiteY324-166814" fmla="*/ 2936024 h 2956475"/>
                        <a:gd name="connsiteX325-166815" fmla="*/ 559026 w 6006665"/>
                        <a:gd name="connsiteY325-166816" fmla="*/ 2904209 h 2956475"/>
                        <a:gd name="connsiteX326-166817" fmla="*/ 506760 w 6006665"/>
                        <a:gd name="connsiteY326-166818" fmla="*/ 2897392 h 2956475"/>
                        <a:gd name="connsiteX327-166819" fmla="*/ 483280 w 6006665"/>
                        <a:gd name="connsiteY327-166820" fmla="*/ 2890683 h 2956475"/>
                        <a:gd name="connsiteX328-166821" fmla="*/ 480035 w 6006665"/>
                        <a:gd name="connsiteY328-166822" fmla="*/ 2892847 h 2956475"/>
                        <a:gd name="connsiteX329-166823" fmla="*/ 475042 w 6006665"/>
                        <a:gd name="connsiteY329-166824" fmla="*/ 2888329 h 2956475"/>
                        <a:gd name="connsiteX330-166825" fmla="*/ 474945 w 6006665"/>
                        <a:gd name="connsiteY330-166826" fmla="*/ 2888302 h 2956475"/>
                        <a:gd name="connsiteX331-166827" fmla="*/ 468128 w 6006665"/>
                        <a:gd name="connsiteY331-166828" fmla="*/ 2892847 h 2956475"/>
                        <a:gd name="connsiteX332-166829" fmla="*/ 420406 w 6006665"/>
                        <a:gd name="connsiteY332-166830" fmla="*/ 2849670 h 2956475"/>
                        <a:gd name="connsiteX333-166831" fmla="*/ 381774 w 6006665"/>
                        <a:gd name="connsiteY333-166832" fmla="*/ 2833763 h 2956475"/>
                        <a:gd name="connsiteX334-166833" fmla="*/ 349960 w 6006665"/>
                        <a:gd name="connsiteY334-166834" fmla="*/ 2801948 h 2956475"/>
                        <a:gd name="connsiteX335-166835" fmla="*/ 377229 w 6006665"/>
                        <a:gd name="connsiteY335-166836" fmla="*/ 2795131 h 2956475"/>
                        <a:gd name="connsiteX336-166837" fmla="*/ 404499 w 6006665"/>
                        <a:gd name="connsiteY336-166838" fmla="*/ 2747409 h 2956475"/>
                        <a:gd name="connsiteX337-166839" fmla="*/ 388591 w 6006665"/>
                        <a:gd name="connsiteY337-166840" fmla="*/ 2731502 h 2956475"/>
                        <a:gd name="connsiteX338-166841" fmla="*/ 440858 w 6006665"/>
                        <a:gd name="connsiteY338-166842" fmla="*/ 2704232 h 2956475"/>
                        <a:gd name="connsiteX339-166843" fmla="*/ 440858 w 6006665"/>
                        <a:gd name="connsiteY339-166844" fmla="*/ 2701176 h 2956475"/>
                        <a:gd name="connsiteX340-166845" fmla="*/ 416406 w 6006665"/>
                        <a:gd name="connsiteY340-166846" fmla="*/ 2704232 h 2956475"/>
                        <a:gd name="connsiteX341-166847" fmla="*/ 416406 w 6006665"/>
                        <a:gd name="connsiteY341-166848" fmla="*/ 2702744 h 2956475"/>
                        <a:gd name="connsiteX342-166849" fmla="*/ 404499 w 6006665"/>
                        <a:gd name="connsiteY342-166850" fmla="*/ 2704232 h 2956475"/>
                        <a:gd name="connsiteX343-166851" fmla="*/ 404499 w 6006665"/>
                        <a:gd name="connsiteY343-166852" fmla="*/ 2683780 h 2956475"/>
                        <a:gd name="connsiteX344-166853" fmla="*/ 424951 w 6006665"/>
                        <a:gd name="connsiteY344-166854" fmla="*/ 2667873 h 2956475"/>
                        <a:gd name="connsiteX345-166855" fmla="*/ 463583 w 6006665"/>
                        <a:gd name="connsiteY345-166856" fmla="*/ 2661056 h 2956475"/>
                        <a:gd name="connsiteX346-166857" fmla="*/ 468128 w 6006665"/>
                        <a:gd name="connsiteY346-166858" fmla="*/ 2645148 h 2956475"/>
                        <a:gd name="connsiteX347-166859" fmla="*/ 456765 w 6006665"/>
                        <a:gd name="connsiteY347-166860" fmla="*/ 2613334 h 2956475"/>
                        <a:gd name="connsiteX348-166861" fmla="*/ 474945 w 6006665"/>
                        <a:gd name="connsiteY348-166862" fmla="*/ 2586064 h 2956475"/>
                        <a:gd name="connsiteX349-166863" fmla="*/ 474945 w 6006665"/>
                        <a:gd name="connsiteY349-166864" fmla="*/ 2565612 h 2956475"/>
                        <a:gd name="connsiteX350-166865" fmla="*/ 420406 w 6006665"/>
                        <a:gd name="connsiteY350-166866" fmla="*/ 2547432 h 2956475"/>
                        <a:gd name="connsiteX351-166867" fmla="*/ 409588 w 6006665"/>
                        <a:gd name="connsiteY351-166868" fmla="*/ 2547432 h 2956475"/>
                        <a:gd name="connsiteX352-166869" fmla="*/ 397681 w 6006665"/>
                        <a:gd name="connsiteY352-166870" fmla="*/ 2547432 h 2956475"/>
                        <a:gd name="connsiteX353-166871" fmla="*/ 379485 w 6006665"/>
                        <a:gd name="connsiteY353-166872" fmla="*/ 2525193 h 2956475"/>
                        <a:gd name="connsiteX354-166873" fmla="*/ 357322 w 6006665"/>
                        <a:gd name="connsiteY354-166874" fmla="*/ 2531525 h 2956475"/>
                        <a:gd name="connsiteX355-166875" fmla="*/ 352842 w 6006665"/>
                        <a:gd name="connsiteY355-166876" fmla="*/ 2529403 h 2956475"/>
                        <a:gd name="connsiteX356-166877" fmla="*/ 345415 w 6006665"/>
                        <a:gd name="connsiteY356-166878" fmla="*/ 2531525 h 2956475"/>
                        <a:gd name="connsiteX357-166879" fmla="*/ 302238 w 6006665"/>
                        <a:gd name="connsiteY357-166880" fmla="*/ 2511073 h 2956475"/>
                        <a:gd name="connsiteX358-166881" fmla="*/ 302238 w 6006665"/>
                        <a:gd name="connsiteY358-166882" fmla="*/ 2499711 h 2956475"/>
                        <a:gd name="connsiteX359-166883" fmla="*/ 286331 w 6006665"/>
                        <a:gd name="connsiteY359-166884" fmla="*/ 2472441 h 2956475"/>
                        <a:gd name="connsiteX360-166885" fmla="*/ 270968 w 6006665"/>
                        <a:gd name="connsiteY360-166886" fmla="*/ 2472441 h 2956475"/>
                        <a:gd name="connsiteX361-166887" fmla="*/ 259061 w 6006665"/>
                        <a:gd name="connsiteY361-166888" fmla="*/ 2472441 h 2956475"/>
                        <a:gd name="connsiteX362-166889" fmla="*/ 254516 w 6006665"/>
                        <a:gd name="connsiteY362-166890" fmla="*/ 2456534 h 2956475"/>
                        <a:gd name="connsiteX363-166891" fmla="*/ 263606 w 6006665"/>
                        <a:gd name="connsiteY363-166892" fmla="*/ 2440627 h 2956475"/>
                        <a:gd name="connsiteX364-166893" fmla="*/ 243991 w 6006665"/>
                        <a:gd name="connsiteY364-166894" fmla="*/ 2410114 h 2956475"/>
                        <a:gd name="connsiteX365-166895" fmla="*/ 216429 w 6006665"/>
                        <a:gd name="connsiteY365-166896" fmla="*/ 2413357 h 2956475"/>
                        <a:gd name="connsiteX366-166897" fmla="*/ 212956 w 6006665"/>
                        <a:gd name="connsiteY366-166898" fmla="*/ 2412365 h 2956475"/>
                        <a:gd name="connsiteX367-166899" fmla="*/ 204522 w 6006665"/>
                        <a:gd name="connsiteY367-166900" fmla="*/ 2413357 h 2956475"/>
                        <a:gd name="connsiteX368-166901" fmla="*/ 199623 w 6006665"/>
                        <a:gd name="connsiteY368-166902" fmla="*/ 2411957 h 2956475"/>
                        <a:gd name="connsiteX369-166903" fmla="*/ 195977 w 6006665"/>
                        <a:gd name="connsiteY369-166904" fmla="*/ 2424719 h 2956475"/>
                        <a:gd name="connsiteX370-166905" fmla="*/ 184968 w 6006665"/>
                        <a:gd name="connsiteY370-166906" fmla="*/ 2421574 h 2956475"/>
                        <a:gd name="connsiteX371-166907" fmla="*/ 184070 w 6006665"/>
                        <a:gd name="connsiteY371-166908" fmla="*/ 2424719 h 2956475"/>
                        <a:gd name="connsiteX372-166909" fmla="*/ 168163 w 6006665"/>
                        <a:gd name="connsiteY372-166910" fmla="*/ 2420184 h 2956475"/>
                        <a:gd name="connsiteX373-166911" fmla="*/ 156800 w 6006665"/>
                        <a:gd name="connsiteY373-166912" fmla="*/ 2381542 h 2956475"/>
                        <a:gd name="connsiteX374-166913" fmla="*/ 152255 w 6006665"/>
                        <a:gd name="connsiteY374-166914" fmla="*/ 2365635 h 2956475"/>
                        <a:gd name="connsiteX375-166915" fmla="*/ 156800 w 6006665"/>
                        <a:gd name="connsiteY375-166916" fmla="*/ 2361090 h 2956475"/>
                        <a:gd name="connsiteX376-166917" fmla="*/ 168707 w 6006665"/>
                        <a:gd name="connsiteY376-166918" fmla="*/ 2361090 h 2956475"/>
                        <a:gd name="connsiteX377-166919" fmla="*/ 188615 w 6006665"/>
                        <a:gd name="connsiteY377-166920" fmla="*/ 2361090 h 2956475"/>
                        <a:gd name="connsiteX378-166921" fmla="*/ 199977 w 6006665"/>
                        <a:gd name="connsiteY378-166922" fmla="*/ 2349728 h 2956475"/>
                        <a:gd name="connsiteX379-166923" fmla="*/ 188615 w 6006665"/>
                        <a:gd name="connsiteY379-166924" fmla="*/ 2327003 h 2956475"/>
                        <a:gd name="connsiteX380-166925" fmla="*/ 168163 w 6006665"/>
                        <a:gd name="connsiteY380-166926" fmla="*/ 2317914 h 2956475"/>
                        <a:gd name="connsiteX381-166927" fmla="*/ 168163 w 6006665"/>
                        <a:gd name="connsiteY381-166928" fmla="*/ 2311096 h 2956475"/>
                        <a:gd name="connsiteX382-166929" fmla="*/ 152255 w 6006665"/>
                        <a:gd name="connsiteY382-166930" fmla="*/ 2295189 h 2956475"/>
                        <a:gd name="connsiteX383-166931" fmla="*/ 129531 w 6006665"/>
                        <a:gd name="connsiteY383-166932" fmla="*/ 2258829 h 2956475"/>
                        <a:gd name="connsiteX384-166933" fmla="*/ 140893 w 6006665"/>
                        <a:gd name="connsiteY384-166934" fmla="*/ 2236105 h 2956475"/>
                        <a:gd name="connsiteX385-166935" fmla="*/ 136348 w 6006665"/>
                        <a:gd name="connsiteY385-166936" fmla="*/ 2208835 h 2956475"/>
                        <a:gd name="connsiteX386-166937" fmla="*/ 103789 w 6006665"/>
                        <a:gd name="connsiteY386-166938" fmla="*/ 2195428 h 2956475"/>
                        <a:gd name="connsiteX387-166939" fmla="*/ 93716 w 6006665"/>
                        <a:gd name="connsiteY387-166940" fmla="*/ 2199745 h 2956475"/>
                        <a:gd name="connsiteX388-166941" fmla="*/ 91868 w 6006665"/>
                        <a:gd name="connsiteY388-166942" fmla="*/ 2195434 h 2956475"/>
                        <a:gd name="connsiteX389-166943" fmla="*/ 81809 w 6006665"/>
                        <a:gd name="connsiteY389-166944" fmla="*/ 2199745 h 2956475"/>
                        <a:gd name="connsiteX390-166945" fmla="*/ 74992 w 6006665"/>
                        <a:gd name="connsiteY390-166946" fmla="*/ 2183838 h 2956475"/>
                        <a:gd name="connsiteX391-166947" fmla="*/ 34087 w 6006665"/>
                        <a:gd name="connsiteY391-166948" fmla="*/ 2172476 h 2956475"/>
                        <a:gd name="connsiteX392-166949" fmla="*/ 22725 w 6006665"/>
                        <a:gd name="connsiteY392-166950" fmla="*/ 2129299 h 2956475"/>
                        <a:gd name="connsiteX393-166951" fmla="*/ 22725 w 6006665"/>
                        <a:gd name="connsiteY393-166952" fmla="*/ 2097484 h 2956475"/>
                        <a:gd name="connsiteX394-166953" fmla="*/ 0 w 6006665"/>
                        <a:gd name="connsiteY394-166954" fmla="*/ 2081577 h 2956475"/>
                        <a:gd name="connsiteX395-166955" fmla="*/ 15907 w 6006665"/>
                        <a:gd name="connsiteY395-166956" fmla="*/ 2058853 h 2956475"/>
                        <a:gd name="connsiteX396-166957" fmla="*/ 6818 w 6006665"/>
                        <a:gd name="connsiteY396-166958" fmla="*/ 1995224 h 2956475"/>
                        <a:gd name="connsiteX397-166959" fmla="*/ 34087 w 6006665"/>
                        <a:gd name="connsiteY397-166960" fmla="*/ 1952047 h 2956475"/>
                        <a:gd name="connsiteX398-166961" fmla="*/ 27270 w 6006665"/>
                        <a:gd name="connsiteY398-166962" fmla="*/ 1940685 h 2956475"/>
                        <a:gd name="connsiteX399-166963" fmla="*/ 70447 w 6006665"/>
                        <a:gd name="connsiteY399-166964" fmla="*/ 1902053 h 2956475"/>
                        <a:gd name="connsiteX400-166965" fmla="*/ 27270 w 6006665"/>
                        <a:gd name="connsiteY400-166966" fmla="*/ 1865693 h 2956475"/>
                        <a:gd name="connsiteX401-166967" fmla="*/ 109078 w 6006665"/>
                        <a:gd name="connsiteY401-166968" fmla="*/ 1767977 h 2956475"/>
                        <a:gd name="connsiteX402-166969" fmla="*/ 145438 w 6006665"/>
                        <a:gd name="connsiteY402-166970" fmla="*/ 1724800 h 2956475"/>
                        <a:gd name="connsiteX403-166971" fmla="*/ 156800 w 6006665"/>
                        <a:gd name="connsiteY403-166972" fmla="*/ 1681624 h 2956475"/>
                        <a:gd name="connsiteX404-166973" fmla="*/ 102261 w 6006665"/>
                        <a:gd name="connsiteY404-166974" fmla="*/ 1629357 h 2956475"/>
                        <a:gd name="connsiteX405-166975" fmla="*/ 118168 w 6006665"/>
                        <a:gd name="connsiteY405-166976" fmla="*/ 1574818 h 2956475"/>
                        <a:gd name="connsiteX406-166977" fmla="*/ 86354 w 6006665"/>
                        <a:gd name="connsiteY406-166978" fmla="*/ 1511189 h 2956475"/>
                        <a:gd name="connsiteX407-166979" fmla="*/ 298238 w 6006665"/>
                        <a:gd name="connsiteY407-166980" fmla="*/ 1554366 h 2956475"/>
                        <a:gd name="connsiteX408-166981" fmla="*/ 345959 w 6006665"/>
                        <a:gd name="connsiteY408-166982" fmla="*/ 1586180 h 2956475"/>
                        <a:gd name="connsiteX409-166983" fmla="*/ 362087 w 6006665"/>
                        <a:gd name="connsiteY409-166984" fmla="*/ 1595588 h 2956475"/>
                        <a:gd name="connsiteX410-166985" fmla="*/ 365867 w 6006665"/>
                        <a:gd name="connsiteY410-166986" fmla="*/ 1563455 h 2956475"/>
                        <a:gd name="connsiteX411-166987" fmla="*/ 345415 w 6006665"/>
                        <a:gd name="connsiteY411-166988" fmla="*/ 1527096 h 2956475"/>
                        <a:gd name="connsiteX412-166989" fmla="*/ 365867 w 6006665"/>
                        <a:gd name="connsiteY412-166990" fmla="*/ 1495281 h 2956475"/>
                        <a:gd name="connsiteX413-166991" fmla="*/ 374560 w 6006665"/>
                        <a:gd name="connsiteY413-166992" fmla="*/ 1500280 h 2956475"/>
                        <a:gd name="connsiteX414-166993" fmla="*/ 377774 w 6006665"/>
                        <a:gd name="connsiteY414-166994" fmla="*/ 1495281 h 2956475"/>
                        <a:gd name="connsiteX415-166995" fmla="*/ 461933 w 6006665"/>
                        <a:gd name="connsiteY415-166996" fmla="*/ 1543673 h 2956475"/>
                        <a:gd name="connsiteX416-166997" fmla="*/ 484035 w 6006665"/>
                        <a:gd name="connsiteY416-166998" fmla="*/ 1527096 h 2956475"/>
                        <a:gd name="connsiteX417-166999" fmla="*/ 463583 w 6006665"/>
                        <a:gd name="connsiteY417-167000" fmla="*/ 1461194 h 2956475"/>
                        <a:gd name="connsiteX418-167001" fmla="*/ 1677078 w 6006665"/>
                        <a:gd name="connsiteY418-167002" fmla="*/ 1370296 h 2956475"/>
                        <a:gd name="connsiteX419-167003" fmla="*/ 1720255 w 6006665"/>
                        <a:gd name="connsiteY419-167004" fmla="*/ 1349844 h 2956475"/>
                        <a:gd name="connsiteX420-167005" fmla="*/ 1731617 w 6006665"/>
                        <a:gd name="connsiteY420-167006" fmla="*/ 1299850 h 2956475"/>
                        <a:gd name="connsiteX421-167007" fmla="*/ 1758887 w 6006665"/>
                        <a:gd name="connsiteY421-167008" fmla="*/ 1256673 h 2956475"/>
                        <a:gd name="connsiteX422-167009" fmla="*/ 1736162 w 6006665"/>
                        <a:gd name="connsiteY422-167010" fmla="*/ 1197589 h 2956475"/>
                        <a:gd name="connsiteX423-167011" fmla="*/ 1758887 w 6006665"/>
                        <a:gd name="connsiteY423-167012" fmla="*/ 1133960 h 2956475"/>
                        <a:gd name="connsiteX424-167013" fmla="*/ 1704347 w 6006665"/>
                        <a:gd name="connsiteY424-167014" fmla="*/ 1070331 h 2956475"/>
                        <a:gd name="connsiteX425-167015" fmla="*/ 1736162 w 6006665"/>
                        <a:gd name="connsiteY425-167016" fmla="*/ 961252 h 2956475"/>
                        <a:gd name="connsiteX426-167017" fmla="*/ 1688440 w 6006665"/>
                        <a:gd name="connsiteY426-167018" fmla="*/ 865809 h 2956475"/>
                        <a:gd name="connsiteX427-167019" fmla="*/ 1752069 w 6006665"/>
                        <a:gd name="connsiteY427-167020" fmla="*/ 788545 h 2956475"/>
                        <a:gd name="connsiteX428-167021" fmla="*/ 1747524 w 6006665"/>
                        <a:gd name="connsiteY428-167022" fmla="*/ 704464 h 2956475"/>
                        <a:gd name="connsiteX429-167023" fmla="*/ 1763431 w 6006665"/>
                        <a:gd name="connsiteY429-167024" fmla="*/ 697647 h 2956475"/>
                        <a:gd name="connsiteX430-167025" fmla="*/ 1764877 w 6006665"/>
                        <a:gd name="connsiteY430-167026" fmla="*/ 702130 h 2956475"/>
                        <a:gd name="connsiteX431-167027" fmla="*/ 1775339 w 6006665"/>
                        <a:gd name="connsiteY431-167028" fmla="*/ 697647 h 2956475"/>
                        <a:gd name="connsiteX432-167029" fmla="*/ 1798063 w 6006665"/>
                        <a:gd name="connsiteY432-167030" fmla="*/ 768093 h 2956475"/>
                        <a:gd name="connsiteX433-167031" fmla="*/ 1791454 w 6006665"/>
                        <a:gd name="connsiteY433-167032" fmla="*/ 815304 h 2956475"/>
                        <a:gd name="connsiteX434-167033" fmla="*/ 1854330 w 6006665"/>
                        <a:gd name="connsiteY434-167034" fmla="*/ 772638 h 2956475"/>
                        <a:gd name="connsiteX435-167035" fmla="*/ 1931594 w 6006665"/>
                        <a:gd name="connsiteY435-167036" fmla="*/ 763548 h 2956475"/>
                        <a:gd name="connsiteX436-167037" fmla="*/ 1932772 w 6006665"/>
                        <a:gd name="connsiteY436-167038" fmla="*/ 764810 h 2956475"/>
                        <a:gd name="connsiteX437-167039" fmla="*/ 1943501 w 6006665"/>
                        <a:gd name="connsiteY437-167040" fmla="*/ 763548 h 2956475"/>
                        <a:gd name="connsiteX438-167041" fmla="*/ 1988608 w 6006665"/>
                        <a:gd name="connsiteY438-167042" fmla="*/ 811877 h 2956475"/>
                        <a:gd name="connsiteX439-167043" fmla="*/ 1963408 w 6006665"/>
                        <a:gd name="connsiteY439-167044" fmla="*/ 736278 h 2956475"/>
                        <a:gd name="connsiteX440-167045" fmla="*/ 1963408 w 6006665"/>
                        <a:gd name="connsiteY440-167046" fmla="*/ 595386 h 2956475"/>
                        <a:gd name="connsiteX441-167047" fmla="*/ 2027037 w 6006665"/>
                        <a:gd name="connsiteY441-167048" fmla="*/ 574934 h 2956475"/>
                        <a:gd name="connsiteX442-167049" fmla="*/ 2037269 w 6006665"/>
                        <a:gd name="connsiteY442-167050" fmla="*/ 575472 h 2956475"/>
                        <a:gd name="connsiteX443-167051" fmla="*/ 2038944 w 6006665"/>
                        <a:gd name="connsiteY443-167052" fmla="*/ 574934 h 2956475"/>
                        <a:gd name="connsiteX444-167053" fmla="*/ 2115414 w 6006665"/>
                        <a:gd name="connsiteY444-167054" fmla="*/ 578958 h 2956475"/>
                        <a:gd name="connsiteX445-167055" fmla="*/ 2192927 w 6006665"/>
                        <a:gd name="connsiteY445-167056" fmla="*/ 559026 h 2956475"/>
                        <a:gd name="connsiteX446-167057" fmla="*/ 2167930 w 6006665"/>
                        <a:gd name="connsiteY446-167058" fmla="*/ 493125 h 2956475"/>
                        <a:gd name="connsiteX447-167059" fmla="*/ 2204289 w 6006665"/>
                        <a:gd name="connsiteY447-167060" fmla="*/ 402226 h 2956475"/>
                        <a:gd name="connsiteX448-167061" fmla="*/ 2247466 w 6006665"/>
                        <a:gd name="connsiteY448-167062" fmla="*/ 397681 h 2956475"/>
                        <a:gd name="connsiteX449-167063" fmla="*/ 2317913 w 6006665"/>
                        <a:gd name="connsiteY449-167064" fmla="*/ 322690 h 2956475"/>
                        <a:gd name="connsiteX450-167065" fmla="*/ 2420183 w 6006665"/>
                        <a:gd name="connsiteY450-167066" fmla="*/ 304510 h 2956475"/>
                        <a:gd name="connsiteX451-167067" fmla="*/ 2429263 w 6006665"/>
                        <a:gd name="connsiteY451-167068" fmla="*/ 263606 h 2956475"/>
                        <a:gd name="connsiteX452-167069" fmla="*/ 2526979 w 6006665"/>
                        <a:gd name="connsiteY452-167070" fmla="*/ 252244 h 2956475"/>
                        <a:gd name="connsiteX453-167071" fmla="*/ 2528058 w 6006665"/>
                        <a:gd name="connsiteY453-167072" fmla="*/ 253503 h 2956475"/>
                        <a:gd name="connsiteX454-167073" fmla="*/ 2538886 w 6006665"/>
                        <a:gd name="connsiteY454-167074" fmla="*/ 252244 h 2956475"/>
                        <a:gd name="connsiteX455-167075" fmla="*/ 2560820 w 6006665"/>
                        <a:gd name="connsiteY455-167076" fmla="*/ 277833 h 2956475"/>
                        <a:gd name="connsiteX456-167077" fmla="*/ 2640602 w 6006665"/>
                        <a:gd name="connsiteY456-167078" fmla="*/ 202249 h 2956475"/>
                        <a:gd name="connsiteX457-167079" fmla="*/ 2652509 w 6006665"/>
                        <a:gd name="connsiteY457-167080" fmla="*/ 202249 h 2956475"/>
                        <a:gd name="connsiteX458-167081" fmla="*/ 2704231 w 6006665"/>
                        <a:gd name="connsiteY458-167082" fmla="*/ 202249 h 2956475"/>
                        <a:gd name="connsiteX459-167083" fmla="*/ 2715593 w 6006665"/>
                        <a:gd name="connsiteY459-167084" fmla="*/ 134075 h 2956475"/>
                        <a:gd name="connsiteX460-167085" fmla="*/ 2751953 w 6006665"/>
                        <a:gd name="connsiteY460-167086" fmla="*/ 68174 h 2956475"/>
                        <a:gd name="connsiteX461-167087" fmla="*/ 2838307 w 6006665"/>
                        <a:gd name="connsiteY461-167088" fmla="*/ 0 h 2956475"/>
                        <a:gd name="connsiteX0-167089" fmla="*/ 1791129 w 6006665"/>
                        <a:gd name="connsiteY0-167090" fmla="*/ 817622 h 2956475"/>
                        <a:gd name="connsiteX1-167091" fmla="*/ 1782156 w 6006665"/>
                        <a:gd name="connsiteY1-167092" fmla="*/ 881716 h 2956475"/>
                        <a:gd name="connsiteX2-167093" fmla="*/ 1809554 w 6006665"/>
                        <a:gd name="connsiteY2-167094" fmla="*/ 895415 h 2956475"/>
                        <a:gd name="connsiteX3-167095" fmla="*/ 1791129 w 6006665"/>
                        <a:gd name="connsiteY3-167096" fmla="*/ 817622 h 2956475"/>
                        <a:gd name="connsiteX4-167097" fmla="*/ 2838307 w 6006665"/>
                        <a:gd name="connsiteY4-167098" fmla="*/ 0 h 2956475"/>
                        <a:gd name="connsiteX5-167099" fmla="*/ 2844246 w 6006665"/>
                        <a:gd name="connsiteY5-167100" fmla="*/ 4711 h 2956475"/>
                        <a:gd name="connsiteX6-167101" fmla="*/ 2850213 w 6006665"/>
                        <a:gd name="connsiteY6-167102" fmla="*/ 0 h 2956475"/>
                        <a:gd name="connsiteX7-167103" fmla="*/ 2916115 w 6006665"/>
                        <a:gd name="connsiteY7-167104" fmla="*/ 52267 h 2956475"/>
                        <a:gd name="connsiteX8-167105" fmla="*/ 2861576 w 6006665"/>
                        <a:gd name="connsiteY8-167106" fmla="*/ 90899 h 2956475"/>
                        <a:gd name="connsiteX9-167107" fmla="*/ 2947929 w 6006665"/>
                        <a:gd name="connsiteY9-167108" fmla="*/ 118168 h 2956475"/>
                        <a:gd name="connsiteX10-167109" fmla="*/ 2957621 w 6006665"/>
                        <a:gd name="connsiteY10-167110" fmla="*/ 186006 h 2956475"/>
                        <a:gd name="connsiteX11-167111" fmla="*/ 2979199 w 6006665"/>
                        <a:gd name="connsiteY11-167112" fmla="*/ 161345 h 2956475"/>
                        <a:gd name="connsiteX12-167113" fmla="*/ 2991106 w 6006665"/>
                        <a:gd name="connsiteY12-167114" fmla="*/ 161345 h 2956475"/>
                        <a:gd name="connsiteX13-167115" fmla="*/ 3086005 w 6006665"/>
                        <a:gd name="connsiteY13-167116" fmla="*/ 161345 h 2956475"/>
                        <a:gd name="connsiteX14-167117" fmla="*/ 3097912 w 6006665"/>
                        <a:gd name="connsiteY14-167118" fmla="*/ 161345 h 2956475"/>
                        <a:gd name="connsiteX15-167119" fmla="*/ 3179721 w 6006665"/>
                        <a:gd name="connsiteY15-167120" fmla="*/ 236336 h 2956475"/>
                        <a:gd name="connsiteX16-167121" fmla="*/ 3211535 w 6006665"/>
                        <a:gd name="connsiteY16-167122" fmla="*/ 295420 h 2956475"/>
                        <a:gd name="connsiteX17-167123" fmla="*/ 3200173 w 6006665"/>
                        <a:gd name="connsiteY17-167124" fmla="*/ 370412 h 2956475"/>
                        <a:gd name="connsiteX18-167125" fmla="*/ 3161541 w 6006665"/>
                        <a:gd name="connsiteY18-167126" fmla="*/ 413589 h 2956475"/>
                        <a:gd name="connsiteX19-167127" fmla="*/ 3066097 w 6006665"/>
                        <a:gd name="connsiteY19-167128" fmla="*/ 488580 h 2956475"/>
                        <a:gd name="connsiteX20-167129" fmla="*/ 3034283 w 6006665"/>
                        <a:gd name="connsiteY20-167130" fmla="*/ 531757 h 2956475"/>
                        <a:gd name="connsiteX21-167131" fmla="*/ 3082005 w 6006665"/>
                        <a:gd name="connsiteY21-167132" fmla="*/ 547664 h 2956475"/>
                        <a:gd name="connsiteX22-167133" fmla="*/ 3129459 w 6006665"/>
                        <a:gd name="connsiteY22-167134" fmla="*/ 575345 h 2956475"/>
                        <a:gd name="connsiteX23-167135" fmla="*/ 3156451 w 6006665"/>
                        <a:gd name="connsiteY23-167136" fmla="*/ 552209 h 2956475"/>
                        <a:gd name="connsiteX24-167137" fmla="*/ 3158460 w 6006665"/>
                        <a:gd name="connsiteY24-167138" fmla="*/ 560693 h 2956475"/>
                        <a:gd name="connsiteX25-167139" fmla="*/ 3168359 w 6006665"/>
                        <a:gd name="connsiteY25-167140" fmla="*/ 552209 h 2956475"/>
                        <a:gd name="connsiteX26-167141" fmla="*/ 3184984 w 6006665"/>
                        <a:gd name="connsiteY26-167142" fmla="*/ 622402 h 2956475"/>
                        <a:gd name="connsiteX27-167143" fmla="*/ 3192811 w 6006665"/>
                        <a:gd name="connsiteY27-167144" fmla="*/ 606748 h 2956475"/>
                        <a:gd name="connsiteX28-167145" fmla="*/ 3251895 w 6006665"/>
                        <a:gd name="connsiteY28-167146" fmla="*/ 586296 h 2956475"/>
                        <a:gd name="connsiteX29-167147" fmla="*/ 3259833 w 6006665"/>
                        <a:gd name="connsiteY29-167148" fmla="*/ 587670 h 2956475"/>
                        <a:gd name="connsiteX30-167149" fmla="*/ 3263802 w 6006665"/>
                        <a:gd name="connsiteY30-167150" fmla="*/ 586296 h 2956475"/>
                        <a:gd name="connsiteX31-167151" fmla="*/ 3381970 w 6006665"/>
                        <a:gd name="connsiteY31-167152" fmla="*/ 606748 h 2956475"/>
                        <a:gd name="connsiteX32-167153" fmla="*/ 3388787 w 6006665"/>
                        <a:gd name="connsiteY32-167154" fmla="*/ 665832 h 2956475"/>
                        <a:gd name="connsiteX33-167155" fmla="*/ 3531529 w 6006665"/>
                        <a:gd name="connsiteY33-167156" fmla="*/ 686823 h 2956475"/>
                        <a:gd name="connsiteX34-167157" fmla="*/ 3538225 w 6006665"/>
                        <a:gd name="connsiteY34-167158" fmla="*/ 590841 h 2956475"/>
                        <a:gd name="connsiteX35-167159" fmla="*/ 3549910 w 6006665"/>
                        <a:gd name="connsiteY35-167160" fmla="*/ 594028 h 2956475"/>
                        <a:gd name="connsiteX36-167161" fmla="*/ 3550132 w 6006665"/>
                        <a:gd name="connsiteY36-167162" fmla="*/ 590841 h 2956475"/>
                        <a:gd name="connsiteX37-167163" fmla="*/ 3625123 w 6006665"/>
                        <a:gd name="connsiteY37-167164" fmla="*/ 611293 h 2956475"/>
                        <a:gd name="connsiteX38-167165" fmla="*/ 3672301 w 6006665"/>
                        <a:gd name="connsiteY38-167166" fmla="*/ 611293 h 2956475"/>
                        <a:gd name="connsiteX39-167167" fmla="*/ 3684207 w 6006665"/>
                        <a:gd name="connsiteY39-167168" fmla="*/ 611293 h 2956475"/>
                        <a:gd name="connsiteX40-167169" fmla="*/ 3743291 w 6006665"/>
                        <a:gd name="connsiteY40-167170" fmla="*/ 677194 h 2956475"/>
                        <a:gd name="connsiteX41-167171" fmla="*/ 3759199 w 6006665"/>
                        <a:gd name="connsiteY41-167172" fmla="*/ 756731 h 2956475"/>
                        <a:gd name="connsiteX42-167173" fmla="*/ 3738747 w 6006665"/>
                        <a:gd name="connsiteY42-167174" fmla="*/ 806725 h 2956475"/>
                        <a:gd name="connsiteX43-167175" fmla="*/ 3786469 w 6006665"/>
                        <a:gd name="connsiteY43-167176" fmla="*/ 897623 h 2956475"/>
                        <a:gd name="connsiteX44-167177" fmla="*/ 3835603 w 6006665"/>
                        <a:gd name="connsiteY44-167178" fmla="*/ 933529 h 2956475"/>
                        <a:gd name="connsiteX45-167179" fmla="*/ 3865460 w 6006665"/>
                        <a:gd name="connsiteY45-167180" fmla="*/ 822632 h 2956475"/>
                        <a:gd name="connsiteX46-167181" fmla="*/ 3875077 w 6006665"/>
                        <a:gd name="connsiteY46-167182" fmla="*/ 831139 h 2956475"/>
                        <a:gd name="connsiteX47-167183" fmla="*/ 3877367 w 6006665"/>
                        <a:gd name="connsiteY47-167184" fmla="*/ 822632 h 2956475"/>
                        <a:gd name="connsiteX48-167185" fmla="*/ 3932151 w 6006665"/>
                        <a:gd name="connsiteY48-167186" fmla="*/ 871095 h 2956475"/>
                        <a:gd name="connsiteX49-167187" fmla="*/ 3988173 w 6006665"/>
                        <a:gd name="connsiteY49-167188" fmla="*/ 843084 h 2956475"/>
                        <a:gd name="connsiteX50-167189" fmla="*/ 3993852 w 6006665"/>
                        <a:gd name="connsiteY50-167190" fmla="*/ 846199 h 2956475"/>
                        <a:gd name="connsiteX51-167191" fmla="*/ 4000080 w 6006665"/>
                        <a:gd name="connsiteY51-167192" fmla="*/ 843084 h 2956475"/>
                        <a:gd name="connsiteX52-167193" fmla="*/ 4062426 w 6006665"/>
                        <a:gd name="connsiteY52-167194" fmla="*/ 877274 h 2956475"/>
                        <a:gd name="connsiteX53-167195" fmla="*/ 4085889 w 6006665"/>
                        <a:gd name="connsiteY53-167196" fmla="*/ 849902 h 2956475"/>
                        <a:gd name="connsiteX54-167197" fmla="*/ 4095563 w 6006665"/>
                        <a:gd name="connsiteY54-167198" fmla="*/ 852506 h 2956475"/>
                        <a:gd name="connsiteX55-167199" fmla="*/ 4097796 w 6006665"/>
                        <a:gd name="connsiteY55-167200" fmla="*/ 849902 h 2956475"/>
                        <a:gd name="connsiteX56-167201" fmla="*/ 4144150 w 6006665"/>
                        <a:gd name="connsiteY56-167202" fmla="*/ 862382 h 2956475"/>
                        <a:gd name="connsiteX57-167203" fmla="*/ 4117703 w 6006665"/>
                        <a:gd name="connsiteY57-167204" fmla="*/ 752186 h 2956475"/>
                        <a:gd name="connsiteX58-167205" fmla="*/ 4165425 w 6006665"/>
                        <a:gd name="connsiteY58-167206" fmla="*/ 697647 h 2956475"/>
                        <a:gd name="connsiteX59-167207" fmla="*/ 4175231 w 6006665"/>
                        <a:gd name="connsiteY59-167208" fmla="*/ 700048 h 2956475"/>
                        <a:gd name="connsiteX60-167209" fmla="*/ 4177332 w 6006665"/>
                        <a:gd name="connsiteY60-167210" fmla="*/ 697647 h 2956475"/>
                        <a:gd name="connsiteX61-167211" fmla="*/ 4511384 w 6006665"/>
                        <a:gd name="connsiteY61-167212" fmla="*/ 779455 h 2956475"/>
                        <a:gd name="connsiteX62-167213" fmla="*/ 4543199 w 6006665"/>
                        <a:gd name="connsiteY62-167214" fmla="*/ 849902 h 2956475"/>
                        <a:gd name="connsiteX63-167215" fmla="*/ 4639242 w 6006665"/>
                        <a:gd name="connsiteY63-167216" fmla="*/ 932544 h 2956475"/>
                        <a:gd name="connsiteX64-167217" fmla="*/ 4774445 w 6006665"/>
                        <a:gd name="connsiteY64-167218" fmla="*/ 913531 h 2956475"/>
                        <a:gd name="connsiteX65-167219" fmla="*/ 4778496 w 6006665"/>
                        <a:gd name="connsiteY65-167220" fmla="*/ 914635 h 2956475"/>
                        <a:gd name="connsiteX66-167221" fmla="*/ 4786352 w 6006665"/>
                        <a:gd name="connsiteY66-167222" fmla="*/ 913531 h 2956475"/>
                        <a:gd name="connsiteX67-167223" fmla="*/ 4861343 w 6006665"/>
                        <a:gd name="connsiteY67-167224" fmla="*/ 933983 h 2956475"/>
                        <a:gd name="connsiteX68-167225" fmla="*/ 4893158 w 6006665"/>
                        <a:gd name="connsiteY68-167226" fmla="*/ 977160 h 2956475"/>
                        <a:gd name="connsiteX69-167227" fmla="*/ 4888613 w 6006665"/>
                        <a:gd name="connsiteY69-167228" fmla="*/ 1058968 h 2956475"/>
                        <a:gd name="connsiteX70-167229" fmla="*/ 4927677 w 6006665"/>
                        <a:gd name="connsiteY70-167230" fmla="*/ 1083640 h 2956475"/>
                        <a:gd name="connsiteX71-167231" fmla="*/ 4967605 w 6006665"/>
                        <a:gd name="connsiteY71-167232" fmla="*/ 1070331 h 2956475"/>
                        <a:gd name="connsiteX72-167233" fmla="*/ 5038051 w 6006665"/>
                        <a:gd name="connsiteY72-167234" fmla="*/ 1063513 h 2956475"/>
                        <a:gd name="connsiteX73-167235" fmla="*/ 5040730 w 6006665"/>
                        <a:gd name="connsiteY73-167236" fmla="*/ 1064406 h 2956475"/>
                        <a:gd name="connsiteX74-167237" fmla="*/ 5049958 w 6006665"/>
                        <a:gd name="connsiteY74-167238" fmla="*/ 1063513 h 2956475"/>
                        <a:gd name="connsiteX75-167239" fmla="*/ 5114249 w 6006665"/>
                        <a:gd name="connsiteY75-167240" fmla="*/ 1084944 h 2956475"/>
                        <a:gd name="connsiteX76-167241" fmla="*/ 5176671 w 6006665"/>
                        <a:gd name="connsiteY76-167242" fmla="*/ 1074876 h 2956475"/>
                        <a:gd name="connsiteX77-167243" fmla="*/ 5177801 w 6006665"/>
                        <a:gd name="connsiteY77-167244" fmla="*/ 1076614 h 2956475"/>
                        <a:gd name="connsiteX78-167245" fmla="*/ 5188578 w 6006665"/>
                        <a:gd name="connsiteY78-167246" fmla="*/ 1074876 h 2956475"/>
                        <a:gd name="connsiteX79-167247" fmla="*/ 5243719 w 6006665"/>
                        <a:gd name="connsiteY79-167248" fmla="*/ 1159707 h 2956475"/>
                        <a:gd name="connsiteX80-167249" fmla="*/ 5283477 w 6006665"/>
                        <a:gd name="connsiteY80-167250" fmla="*/ 1129415 h 2956475"/>
                        <a:gd name="connsiteX81-167251" fmla="*/ 5258480 w 6006665"/>
                        <a:gd name="connsiteY81-167252" fmla="*/ 1063513 h 2956475"/>
                        <a:gd name="connsiteX82-167253" fmla="*/ 5267570 w 6006665"/>
                        <a:gd name="connsiteY82-167254" fmla="*/ 1015792 h 2956475"/>
                        <a:gd name="connsiteX83-167255" fmla="*/ 5278896 w 6006665"/>
                        <a:gd name="connsiteY83-167256" fmla="*/ 1018841 h 2956475"/>
                        <a:gd name="connsiteX84-167257" fmla="*/ 5279477 w 6006665"/>
                        <a:gd name="connsiteY84-167258" fmla="*/ 1015792 h 2956475"/>
                        <a:gd name="connsiteX85-167259" fmla="*/ 5395510 w 6006665"/>
                        <a:gd name="connsiteY85-167260" fmla="*/ 1047031 h 2956475"/>
                        <a:gd name="connsiteX86-167261" fmla="*/ 5463001 w 6006665"/>
                        <a:gd name="connsiteY86-167262" fmla="*/ 1043061 h 2956475"/>
                        <a:gd name="connsiteX87-167263" fmla="*/ 5464386 w 6006665"/>
                        <a:gd name="connsiteY87-167264" fmla="*/ 1043680 h 2956475"/>
                        <a:gd name="connsiteX88-167265" fmla="*/ 5474909 w 6006665"/>
                        <a:gd name="connsiteY88-167266" fmla="*/ 1043061 h 2956475"/>
                        <a:gd name="connsiteX89-167267" fmla="*/ 5581715 w 6006665"/>
                        <a:gd name="connsiteY89-167268" fmla="*/ 1090783 h 2956475"/>
                        <a:gd name="connsiteX90-167269" fmla="*/ 5633981 w 6006665"/>
                        <a:gd name="connsiteY90-167270" fmla="*/ 1133960 h 2956475"/>
                        <a:gd name="connsiteX91-167271" fmla="*/ 5720335 w 6006665"/>
                        <a:gd name="connsiteY91-167272" fmla="*/ 1213496 h 2956475"/>
                        <a:gd name="connsiteX92-167273" fmla="*/ 5822595 w 6006665"/>
                        <a:gd name="connsiteY92-167274" fmla="*/ 1311212 h 2956475"/>
                        <a:gd name="connsiteX93-167275" fmla="*/ 5818051 w 6006665"/>
                        <a:gd name="connsiteY93-167276" fmla="*/ 1365751 h 2956475"/>
                        <a:gd name="connsiteX94-167277" fmla="*/ 5825679 w 6006665"/>
                        <a:gd name="connsiteY94-167278" fmla="*/ 1373379 h 2956475"/>
                        <a:gd name="connsiteX95-167279" fmla="*/ 5822051 w 6006665"/>
                        <a:gd name="connsiteY95-167280" fmla="*/ 1322574 h 2956475"/>
                        <a:gd name="connsiteX96-167281" fmla="*/ 5834092 w 6006665"/>
                        <a:gd name="connsiteY96-167282" fmla="*/ 1324447 h 2956475"/>
                        <a:gd name="connsiteX97-167283" fmla="*/ 5833958 w 6006665"/>
                        <a:gd name="connsiteY97-167284" fmla="*/ 1322574 h 2956475"/>
                        <a:gd name="connsiteX98-167285" fmla="*/ 5936219 w 6006665"/>
                        <a:gd name="connsiteY98-167286" fmla="*/ 1338481 h 2956475"/>
                        <a:gd name="connsiteX99-167287" fmla="*/ 6006665 w 6006665"/>
                        <a:gd name="connsiteY99-167288" fmla="*/ 1418018 h 2956475"/>
                        <a:gd name="connsiteX100-167289" fmla="*/ 5968033 w 6006665"/>
                        <a:gd name="connsiteY100-167290" fmla="*/ 1456650 h 2956475"/>
                        <a:gd name="connsiteX101-167291" fmla="*/ 5908949 w 6006665"/>
                        <a:gd name="connsiteY101-167292" fmla="*/ 1468012 h 2956475"/>
                        <a:gd name="connsiteX102-167293" fmla="*/ 5908949 w 6006665"/>
                        <a:gd name="connsiteY102-167294" fmla="*/ 1554366 h 2956475"/>
                        <a:gd name="connsiteX103-167295" fmla="*/ 5893042 w 6006665"/>
                        <a:gd name="connsiteY103-167296" fmla="*/ 1570273 h 2956475"/>
                        <a:gd name="connsiteX104-167297" fmla="*/ 5881135 w 6006665"/>
                        <a:gd name="connsiteY104-167298" fmla="*/ 1570273 h 2956475"/>
                        <a:gd name="connsiteX105-167299" fmla="*/ 5861227 w 6006665"/>
                        <a:gd name="connsiteY105-167300" fmla="*/ 1570273 h 2956475"/>
                        <a:gd name="connsiteX106-167301" fmla="*/ 5849321 w 6006665"/>
                        <a:gd name="connsiteY106-167302" fmla="*/ 1570273 h 2956475"/>
                        <a:gd name="connsiteX107-167303" fmla="*/ 5817506 w 6006665"/>
                        <a:gd name="connsiteY107-167304" fmla="*/ 1536186 h 2956475"/>
                        <a:gd name="connsiteX108-167305" fmla="*/ 5767511 w 6006665"/>
                        <a:gd name="connsiteY108-167306" fmla="*/ 1511189 h 2956475"/>
                        <a:gd name="connsiteX109-167307" fmla="*/ 5762967 w 6006665"/>
                        <a:gd name="connsiteY109-167308" fmla="*/ 1477102 h 2956475"/>
                        <a:gd name="connsiteX110-167309" fmla="*/ 5729132 w 6006665"/>
                        <a:gd name="connsiteY110-167310" fmla="*/ 1463170 h 2956475"/>
                        <a:gd name="connsiteX111-167311" fmla="*/ 5695337 w 6006665"/>
                        <a:gd name="connsiteY111-167312" fmla="*/ 1472557 h 2956475"/>
                        <a:gd name="connsiteX112-167313" fmla="*/ 5693366 w 6006665"/>
                        <a:gd name="connsiteY112-167314" fmla="*/ 1469797 h 2956475"/>
                        <a:gd name="connsiteX113-167315" fmla="*/ 5683431 w 6006665"/>
                        <a:gd name="connsiteY113-167316" fmla="*/ 1472557 h 2956475"/>
                        <a:gd name="connsiteX114-167317" fmla="*/ 5660706 w 6006665"/>
                        <a:gd name="connsiteY114-167318" fmla="*/ 1440742 h 2956475"/>
                        <a:gd name="connsiteX115-167319" fmla="*/ 5669644 w 6006665"/>
                        <a:gd name="connsiteY115-167320" fmla="*/ 1415717 h 2956475"/>
                        <a:gd name="connsiteX116-167321" fmla="*/ 5640799 w 6006665"/>
                        <a:gd name="connsiteY116-167322" fmla="*/ 1429380 h 2956475"/>
                        <a:gd name="connsiteX117-167323" fmla="*/ 5656705 w 6006665"/>
                        <a:gd name="connsiteY117-167324" fmla="*/ 1472557 h 2956475"/>
                        <a:gd name="connsiteX118-167325" fmla="*/ 5633981 w 6006665"/>
                        <a:gd name="connsiteY118-167326" fmla="*/ 1511189 h 2956475"/>
                        <a:gd name="connsiteX119-167327" fmla="*/ 5586259 w 6006665"/>
                        <a:gd name="connsiteY119-167328" fmla="*/ 1547548 h 2956475"/>
                        <a:gd name="connsiteX120-167329" fmla="*/ 5575676 w 6006665"/>
                        <a:gd name="connsiteY120-167330" fmla="*/ 1546540 h 2956475"/>
                        <a:gd name="connsiteX121-167331" fmla="*/ 5574353 w 6006665"/>
                        <a:gd name="connsiteY121-167332" fmla="*/ 1547548 h 2956475"/>
                        <a:gd name="connsiteX122-167333" fmla="*/ 5539436 w 6006665"/>
                        <a:gd name="connsiteY122-167334" fmla="*/ 1544223 h 2956475"/>
                        <a:gd name="connsiteX123-167335" fmla="*/ 5570352 w 6006665"/>
                        <a:gd name="connsiteY123-167336" fmla="*/ 1586180 h 2956475"/>
                        <a:gd name="connsiteX124-167337" fmla="*/ 5593077 w 6006665"/>
                        <a:gd name="connsiteY124-167338" fmla="*/ 1649809 h 2956475"/>
                        <a:gd name="connsiteX125-167339" fmla="*/ 5608984 w 6006665"/>
                        <a:gd name="connsiteY125-167340" fmla="*/ 1677079 h 2956475"/>
                        <a:gd name="connsiteX126-167341" fmla="*/ 5613529 w 6006665"/>
                        <a:gd name="connsiteY126-167342" fmla="*/ 1708893 h 2956475"/>
                        <a:gd name="connsiteX127-167343" fmla="*/ 5608984 w 6006665"/>
                        <a:gd name="connsiteY127-167344" fmla="*/ 1731618 h 2956475"/>
                        <a:gd name="connsiteX128-167345" fmla="*/ 5597799 w 6006665"/>
                        <a:gd name="connsiteY128-167346" fmla="*/ 1728009 h 2956475"/>
                        <a:gd name="connsiteX129-167347" fmla="*/ 5597077 w 6006665"/>
                        <a:gd name="connsiteY129-167348" fmla="*/ 1731618 h 2956475"/>
                        <a:gd name="connsiteX130-167349" fmla="*/ 5534271 w 6006665"/>
                        <a:gd name="connsiteY130-167350" fmla="*/ 1711358 h 2956475"/>
                        <a:gd name="connsiteX131-167351" fmla="*/ 5436277 w 6006665"/>
                        <a:gd name="connsiteY131-167352" fmla="*/ 1767977 h 2956475"/>
                        <a:gd name="connsiteX132-167353" fmla="*/ 5397645 w 6006665"/>
                        <a:gd name="connsiteY132-167354" fmla="*/ 1779340 h 2956475"/>
                        <a:gd name="connsiteX133-167355" fmla="*/ 5345378 w 6006665"/>
                        <a:gd name="connsiteY133-167356" fmla="*/ 1833879 h 2956475"/>
                        <a:gd name="connsiteX134-167357" fmla="*/ 5290839 w 6006665"/>
                        <a:gd name="connsiteY134-167358" fmla="*/ 1881600 h 2956475"/>
                        <a:gd name="connsiteX135-167359" fmla="*/ 5274932 w 6006665"/>
                        <a:gd name="connsiteY135-167360" fmla="*/ 1913415 h 2956475"/>
                        <a:gd name="connsiteX136-167361" fmla="*/ 5267238 w 6006665"/>
                        <a:gd name="connsiteY136-167362" fmla="*/ 1904988 h 2956475"/>
                        <a:gd name="connsiteX137-167363" fmla="*/ 5263025 w 6006665"/>
                        <a:gd name="connsiteY137-167364" fmla="*/ 1913415 h 2956475"/>
                        <a:gd name="connsiteX138-167365" fmla="*/ 5219538 w 6006665"/>
                        <a:gd name="connsiteY138-167366" fmla="*/ 1865787 h 2956475"/>
                        <a:gd name="connsiteX139-167367" fmla="*/ 5129494 w 6006665"/>
                        <a:gd name="connsiteY139-167368" fmla="*/ 1920232 h 2956475"/>
                        <a:gd name="connsiteX140-167369" fmla="*/ 5126389 w 6006665"/>
                        <a:gd name="connsiteY140-167370" fmla="*/ 1914910 h 2956475"/>
                        <a:gd name="connsiteX141-167371" fmla="*/ 5117587 w 6006665"/>
                        <a:gd name="connsiteY141-167372" fmla="*/ 1920232 h 2956475"/>
                        <a:gd name="connsiteX142-167373" fmla="*/ 5105544 w 6006665"/>
                        <a:gd name="connsiteY142-167374" fmla="*/ 1899586 h 2956475"/>
                        <a:gd name="connsiteX143-167375" fmla="*/ 5074955 w 6006665"/>
                        <a:gd name="connsiteY143-167376" fmla="*/ 1924777 h 2956475"/>
                        <a:gd name="connsiteX144-167377" fmla="*/ 5065718 w 6006665"/>
                        <a:gd name="connsiteY144-167378" fmla="*/ 1922578 h 2956475"/>
                        <a:gd name="connsiteX145-167379" fmla="*/ 5063048 w 6006665"/>
                        <a:gd name="connsiteY145-167380" fmla="*/ 1924777 h 2956475"/>
                        <a:gd name="connsiteX146-167381" fmla="*/ 5026594 w 6006665"/>
                        <a:gd name="connsiteY146-167382" fmla="*/ 1916098 h 2956475"/>
                        <a:gd name="connsiteX147-167383" fmla="*/ 5015871 w 6006665"/>
                        <a:gd name="connsiteY147-167384" fmla="*/ 1961137 h 2956475"/>
                        <a:gd name="connsiteX148-167385" fmla="*/ 4974967 w 6006665"/>
                        <a:gd name="connsiteY148-167386" fmla="*/ 2027038 h 2956475"/>
                        <a:gd name="connsiteX149-167387" fmla="*/ 4974967 w 6006665"/>
                        <a:gd name="connsiteY149-167388" fmla="*/ 2058853 h 2956475"/>
                        <a:gd name="connsiteX150-167389" fmla="*/ 5015871 w 6006665"/>
                        <a:gd name="connsiteY150-167390" fmla="*/ 2074760 h 2956475"/>
                        <a:gd name="connsiteX151-167391" fmla="*/ 5011326 w 6006665"/>
                        <a:gd name="connsiteY151-167392" fmla="*/ 2172476 h 2956475"/>
                        <a:gd name="connsiteX152-167393" fmla="*/ 4999419 w 6006665"/>
                        <a:gd name="connsiteY152-167394" fmla="*/ 2172476 h 2956475"/>
                        <a:gd name="connsiteX153-167395" fmla="*/ 4974967 w 6006665"/>
                        <a:gd name="connsiteY153-167396" fmla="*/ 2172476 h 2956475"/>
                        <a:gd name="connsiteX154-167397" fmla="*/ 4963605 w 6006665"/>
                        <a:gd name="connsiteY154-167398" fmla="*/ 2224742 h 2956475"/>
                        <a:gd name="connsiteX155-167399" fmla="*/ 4974967 w 6006665"/>
                        <a:gd name="connsiteY155-167400" fmla="*/ 2252012 h 2956475"/>
                        <a:gd name="connsiteX156-167401" fmla="*/ 4909065 w 6006665"/>
                        <a:gd name="connsiteY156-167402" fmla="*/ 2286099 h 2956475"/>
                        <a:gd name="connsiteX157-167403" fmla="*/ 4897703 w 6006665"/>
                        <a:gd name="connsiteY157-167404" fmla="*/ 2354273 h 2956475"/>
                        <a:gd name="connsiteX158-167405" fmla="*/ 4845437 w 6006665"/>
                        <a:gd name="connsiteY158-167406" fmla="*/ 2370180 h 2956475"/>
                        <a:gd name="connsiteX159-167407" fmla="*/ 4834074 w 6006665"/>
                        <a:gd name="connsiteY159-167408" fmla="*/ 2429264 h 2956475"/>
                        <a:gd name="connsiteX160-167409" fmla="*/ 4779535 w 6006665"/>
                        <a:gd name="connsiteY160-167410" fmla="*/ 2488348 h 2956475"/>
                        <a:gd name="connsiteX161-167411" fmla="*/ 4777225 w 6006665"/>
                        <a:gd name="connsiteY161-167412" fmla="*/ 2477952 h 2956475"/>
                        <a:gd name="connsiteX162-167413" fmla="*/ 4767628 w 6006665"/>
                        <a:gd name="connsiteY162-167414" fmla="*/ 2488348 h 2956475"/>
                        <a:gd name="connsiteX163-167415" fmla="*/ 4758538 w 6006665"/>
                        <a:gd name="connsiteY163-167416" fmla="*/ 2447444 h 2956475"/>
                        <a:gd name="connsiteX164-167417" fmla="*/ 4742631 w 6006665"/>
                        <a:gd name="connsiteY164-167418" fmla="*/ 2361090 h 2956475"/>
                        <a:gd name="connsiteX165-167419" fmla="*/ 4715361 w 6006665"/>
                        <a:gd name="connsiteY165-167420" fmla="*/ 2220198 h 2956475"/>
                        <a:gd name="connsiteX166-167421" fmla="*/ 4735813 w 6006665"/>
                        <a:gd name="connsiteY166-167422" fmla="*/ 2129299 h 2956475"/>
                        <a:gd name="connsiteX167-167423" fmla="*/ 4767628 w 6006665"/>
                        <a:gd name="connsiteY167-167424" fmla="*/ 2086122 h 2956475"/>
                        <a:gd name="connsiteX168-167425" fmla="*/ 4767628 w 6006665"/>
                        <a:gd name="connsiteY168-167426" fmla="*/ 2058853 h 2956475"/>
                        <a:gd name="connsiteX169-167427" fmla="*/ 4826712 w 6006665"/>
                        <a:gd name="connsiteY169-167428" fmla="*/ 2042945 h 2956475"/>
                        <a:gd name="connsiteX170-167429" fmla="*/ 4892613 w 6006665"/>
                        <a:gd name="connsiteY170-167430" fmla="*/ 1952047 h 2956475"/>
                        <a:gd name="connsiteX171-167431" fmla="*/ 4956243 w 6006665"/>
                        <a:gd name="connsiteY171-167432" fmla="*/ 1877056 h 2956475"/>
                        <a:gd name="connsiteX172-167433" fmla="*/ 5022143 w 6006665"/>
                        <a:gd name="connsiteY172-167434" fmla="*/ 1817971 h 2956475"/>
                        <a:gd name="connsiteX173-167435" fmla="*/ 5046694 w 6006665"/>
                        <a:gd name="connsiteY173-167436" fmla="*/ 1710844 h 2956475"/>
                        <a:gd name="connsiteX174-167437" fmla="*/ 5015871 w 6006665"/>
                        <a:gd name="connsiteY174-167438" fmla="*/ 1715711 h 2956475"/>
                        <a:gd name="connsiteX175-167439" fmla="*/ 4995419 w 6006665"/>
                        <a:gd name="connsiteY175-167440" fmla="*/ 1779340 h 2956475"/>
                        <a:gd name="connsiteX176-167441" fmla="*/ 4904521 w 6006665"/>
                        <a:gd name="connsiteY176-167442" fmla="*/ 1865693 h 2956475"/>
                        <a:gd name="connsiteX177-167443" fmla="*/ 4901708 w 6006665"/>
                        <a:gd name="connsiteY177-167444" fmla="*/ 1857053 h 2956475"/>
                        <a:gd name="connsiteX178-167445" fmla="*/ 4892613 w 6006665"/>
                        <a:gd name="connsiteY178-167446" fmla="*/ 1865693 h 2956475"/>
                        <a:gd name="connsiteX179-167447" fmla="*/ 4861835 w 6006665"/>
                        <a:gd name="connsiteY179-167448" fmla="*/ 1771159 h 2956475"/>
                        <a:gd name="connsiteX180-167449" fmla="*/ 4779535 w 6006665"/>
                        <a:gd name="connsiteY180-167450" fmla="*/ 1795247 h 2956475"/>
                        <a:gd name="connsiteX181-167451" fmla="*/ 4684091 w 6006665"/>
                        <a:gd name="connsiteY181-167452" fmla="*/ 1920232 h 2956475"/>
                        <a:gd name="connsiteX182-167453" fmla="*/ 4715906 w 6006665"/>
                        <a:gd name="connsiteY182-167454" fmla="*/ 1967954 h 2956475"/>
                        <a:gd name="connsiteX183-167455" fmla="*/ 4636369 w 6006665"/>
                        <a:gd name="connsiteY183-167456" fmla="*/ 1983861 h 2956475"/>
                        <a:gd name="connsiteX184-167457" fmla="*/ 4577285 w 6006665"/>
                        <a:gd name="connsiteY184-167458" fmla="*/ 1988406 h 2956475"/>
                        <a:gd name="connsiteX185-167459" fmla="*/ 4577373 w 6006665"/>
                        <a:gd name="connsiteY185-167460" fmla="*/ 1987484 h 2956475"/>
                        <a:gd name="connsiteX186-167461" fmla="*/ 4565379 w 6006665"/>
                        <a:gd name="connsiteY186-167462" fmla="*/ 1988406 h 2956475"/>
                        <a:gd name="connsiteX187-167463" fmla="*/ 4569923 w 6006665"/>
                        <a:gd name="connsiteY187-167464" fmla="*/ 1940685 h 2956475"/>
                        <a:gd name="connsiteX188-167465" fmla="*/ 4520081 w 6006665"/>
                        <a:gd name="connsiteY188-167466" fmla="*/ 1931099 h 2956475"/>
                        <a:gd name="connsiteX189-167467" fmla="*/ 4475025 w 6006665"/>
                        <a:gd name="connsiteY189-167468" fmla="*/ 1961137 h 2956475"/>
                        <a:gd name="connsiteX190-167469" fmla="*/ 4464394 w 6006665"/>
                        <a:gd name="connsiteY190-167470" fmla="*/ 1960286 h 2956475"/>
                        <a:gd name="connsiteX191-167471" fmla="*/ 4463118 w 6006665"/>
                        <a:gd name="connsiteY191-167472" fmla="*/ 1961137 h 2956475"/>
                        <a:gd name="connsiteX192-167473" fmla="*/ 4357637 w 6006665"/>
                        <a:gd name="connsiteY192-167474" fmla="*/ 1952698 h 2956475"/>
                        <a:gd name="connsiteX193-167475" fmla="*/ 4243233 w 6006665"/>
                        <a:gd name="connsiteY193-167476" fmla="*/ 1972499 h 2956475"/>
                        <a:gd name="connsiteX194-167477" fmla="*/ 4125065 w 6006665"/>
                        <a:gd name="connsiteY194-167478" fmla="*/ 2106574 h 2956475"/>
                        <a:gd name="connsiteX195-167479" fmla="*/ 3984173 w 6006665"/>
                        <a:gd name="connsiteY195-167480" fmla="*/ 2263374 h 2956475"/>
                        <a:gd name="connsiteX196-167481" fmla="*/ 4038712 w 6006665"/>
                        <a:gd name="connsiteY196-167482" fmla="*/ 2267919 h 2956475"/>
                        <a:gd name="connsiteX197-167483" fmla="*/ 4059164 w 6006665"/>
                        <a:gd name="connsiteY197-167484" fmla="*/ 2311096 h 2956475"/>
                        <a:gd name="connsiteX198-167485" fmla="*/ 4087782 w 6006665"/>
                        <a:gd name="connsiteY198-167486" fmla="*/ 2319513 h 2956475"/>
                        <a:gd name="connsiteX199-167487" fmla="*/ 4106341 w 6006665"/>
                        <a:gd name="connsiteY199-167488" fmla="*/ 2290644 h 2956475"/>
                        <a:gd name="connsiteX200-167489" fmla="*/ 4117411 w 6006665"/>
                        <a:gd name="connsiteY200-167490" fmla="*/ 2291946 h 2956475"/>
                        <a:gd name="connsiteX201-167491" fmla="*/ 4118248 w 6006665"/>
                        <a:gd name="connsiteY201-167492" fmla="*/ 2290644 h 2956475"/>
                        <a:gd name="connsiteX202-167493" fmla="*/ 4156880 w 6006665"/>
                        <a:gd name="connsiteY202-167494" fmla="*/ 2295189 h 2956475"/>
                        <a:gd name="connsiteX203-167495" fmla="*/ 4211419 w 6006665"/>
                        <a:gd name="connsiteY203-167496" fmla="*/ 2365635 h 2956475"/>
                        <a:gd name="connsiteX204-167497" fmla="*/ 4215964 w 6006665"/>
                        <a:gd name="connsiteY204-167498" fmla="*/ 2413357 h 2956475"/>
                        <a:gd name="connsiteX205-167499" fmla="*/ 4184149 w 6006665"/>
                        <a:gd name="connsiteY205-167500" fmla="*/ 2472441 h 2956475"/>
                        <a:gd name="connsiteX206-167501" fmla="*/ 4177332 w 6006665"/>
                        <a:gd name="connsiteY206-167502" fmla="*/ 2542887 h 2956475"/>
                        <a:gd name="connsiteX207-167503" fmla="*/ 4161425 w 6006665"/>
                        <a:gd name="connsiteY207-167504" fmla="*/ 2629241 h 2956475"/>
                        <a:gd name="connsiteX208-167505" fmla="*/ 4109158 w 6006665"/>
                        <a:gd name="connsiteY208-167506" fmla="*/ 2708777 h 2956475"/>
                        <a:gd name="connsiteX209-167507" fmla="*/ 4097796 w 6006665"/>
                        <a:gd name="connsiteY209-167508" fmla="*/ 2747409 h 2956475"/>
                        <a:gd name="connsiteX210-167509" fmla="*/ 4043257 w 6006665"/>
                        <a:gd name="connsiteY210-167510" fmla="*/ 2806493 h 2956475"/>
                        <a:gd name="connsiteX211-167511" fmla="*/ 3995535 w 6006665"/>
                        <a:gd name="connsiteY211-167512" fmla="*/ 2865577 h 2956475"/>
                        <a:gd name="connsiteX212-167513" fmla="*/ 3975083 w 6006665"/>
                        <a:gd name="connsiteY212-167514" fmla="*/ 2897392 h 2956475"/>
                        <a:gd name="connsiteX213-167515" fmla="*/ 3925089 w 6006665"/>
                        <a:gd name="connsiteY213-167516" fmla="*/ 2924661 h 2956475"/>
                        <a:gd name="connsiteX214-167517" fmla="*/ 3913182 w 6006665"/>
                        <a:gd name="connsiteY214-167518" fmla="*/ 2924661 h 2956475"/>
                        <a:gd name="connsiteX215-167519" fmla="*/ 3904637 w 6006665"/>
                        <a:gd name="connsiteY215-167520" fmla="*/ 2924661 h 2956475"/>
                        <a:gd name="connsiteX216-167521" fmla="*/ 3892729 w 6006665"/>
                        <a:gd name="connsiteY216-167522" fmla="*/ 2924661 h 2956475"/>
                        <a:gd name="connsiteX217-167523" fmla="*/ 3871063 w 6006665"/>
                        <a:gd name="connsiteY217-167524" fmla="*/ 2908412 h 2956475"/>
                        <a:gd name="connsiteX218-167525" fmla="*/ 3829645 w 6006665"/>
                        <a:gd name="connsiteY218-167526" fmla="*/ 2936024 h 2956475"/>
                        <a:gd name="connsiteX219-167527" fmla="*/ 3822828 w 6006665"/>
                        <a:gd name="connsiteY219-167528" fmla="*/ 2956476 h 2956475"/>
                        <a:gd name="connsiteX220-167529" fmla="*/ 3818283 w 6006665"/>
                        <a:gd name="connsiteY220-167530" fmla="*/ 2947386 h 2956475"/>
                        <a:gd name="connsiteX221-167531" fmla="*/ 3818283 w 6006665"/>
                        <a:gd name="connsiteY221-167532" fmla="*/ 2935660 h 2956475"/>
                        <a:gd name="connsiteX222-167533" fmla="*/ 3817738 w 6006665"/>
                        <a:gd name="connsiteY222-167534" fmla="*/ 2936024 h 2956475"/>
                        <a:gd name="connsiteX223-167535" fmla="*/ 3810921 w 6006665"/>
                        <a:gd name="connsiteY223-167536" fmla="*/ 2956476 h 2956475"/>
                        <a:gd name="connsiteX224-167537" fmla="*/ 3806376 w 6006665"/>
                        <a:gd name="connsiteY224-167538" fmla="*/ 2947386 h 2956475"/>
                        <a:gd name="connsiteX225-167539" fmla="*/ 3806376 w 6006665"/>
                        <a:gd name="connsiteY225-167540" fmla="*/ 2920116 h 2956475"/>
                        <a:gd name="connsiteX226-167541" fmla="*/ 3818283 w 6006665"/>
                        <a:gd name="connsiteY226-167542" fmla="*/ 2920116 h 2956475"/>
                        <a:gd name="connsiteX227-167543" fmla="*/ 3826828 w 6006665"/>
                        <a:gd name="connsiteY227-167544" fmla="*/ 2920116 h 2956475"/>
                        <a:gd name="connsiteX228-167545" fmla="*/ 3833645 w 6006665"/>
                        <a:gd name="connsiteY228-167546" fmla="*/ 2861032 h 2956475"/>
                        <a:gd name="connsiteX229-167547" fmla="*/ 3822283 w 6006665"/>
                        <a:gd name="connsiteY229-167548" fmla="*/ 2817856 h 2956475"/>
                        <a:gd name="connsiteX230-167549" fmla="*/ 3849553 w 6006665"/>
                        <a:gd name="connsiteY230-167550" fmla="*/ 2795131 h 2956475"/>
                        <a:gd name="connsiteX231-167551" fmla="*/ 3858814 w 6006665"/>
                        <a:gd name="connsiteY231-167552" fmla="*/ 2797336 h 2956475"/>
                        <a:gd name="connsiteX232-167553" fmla="*/ 3861460 w 6006665"/>
                        <a:gd name="connsiteY232-167554" fmla="*/ 2795131 h 2956475"/>
                        <a:gd name="connsiteX233-167555" fmla="*/ 3898487 w 6006665"/>
                        <a:gd name="connsiteY233-167556" fmla="*/ 2803947 h 2956475"/>
                        <a:gd name="connsiteX234-167557" fmla="*/ 3919999 w 6006665"/>
                        <a:gd name="connsiteY234-167558" fmla="*/ 2758772 h 2956475"/>
                        <a:gd name="connsiteX235-167559" fmla="*/ 3935906 w 6006665"/>
                        <a:gd name="connsiteY235-167560" fmla="*/ 2699687 h 2956475"/>
                        <a:gd name="connsiteX236-167561" fmla="*/ 3947269 w 6006665"/>
                        <a:gd name="connsiteY236-167562" fmla="*/ 2676963 h 2956475"/>
                        <a:gd name="connsiteX237-167563" fmla="*/ 3966292 w 6006665"/>
                        <a:gd name="connsiteY237-167564" fmla="*/ 2632575 h 2956475"/>
                        <a:gd name="connsiteX238-167565" fmla="*/ 3915999 w 6006665"/>
                        <a:gd name="connsiteY238-167566" fmla="*/ 2645148 h 2956475"/>
                        <a:gd name="connsiteX239-167567" fmla="*/ 3888729 w 6006665"/>
                        <a:gd name="connsiteY239-167568" fmla="*/ 2667873 h 2956475"/>
                        <a:gd name="connsiteX240-167569" fmla="*/ 3876822 w 6006665"/>
                        <a:gd name="connsiteY240-167570" fmla="*/ 2667873 h 2956475"/>
                        <a:gd name="connsiteX241-167571" fmla="*/ 3829645 w 6006665"/>
                        <a:gd name="connsiteY241-167572" fmla="*/ 2667873 h 2956475"/>
                        <a:gd name="connsiteX242-167573" fmla="*/ 3817738 w 6006665"/>
                        <a:gd name="connsiteY242-167574" fmla="*/ 2667873 h 2956475"/>
                        <a:gd name="connsiteX243-167575" fmla="*/ 3801831 w 6006665"/>
                        <a:gd name="connsiteY243-167576" fmla="*/ 2613334 h 2956475"/>
                        <a:gd name="connsiteX244-167577" fmla="*/ 3758654 w 6006665"/>
                        <a:gd name="connsiteY244-167578" fmla="*/ 2574702 h 2956475"/>
                        <a:gd name="connsiteX245-167579" fmla="*/ 3692753 w 6006665"/>
                        <a:gd name="connsiteY245-167580" fmla="*/ 2558795 h 2956475"/>
                        <a:gd name="connsiteX246-167581" fmla="*/ 3683663 w 6006665"/>
                        <a:gd name="connsiteY246-167582" fmla="*/ 2499711 h 2956475"/>
                        <a:gd name="connsiteX247-167583" fmla="*/ 3672301 w 6006665"/>
                        <a:gd name="connsiteY247-167584" fmla="*/ 2467896 h 2956475"/>
                        <a:gd name="connsiteX248-167585" fmla="*/ 3656393 w 6006665"/>
                        <a:gd name="connsiteY248-167586" fmla="*/ 2440627 h 2956475"/>
                        <a:gd name="connsiteX249-167587" fmla="*/ 3633669 w 6006665"/>
                        <a:gd name="connsiteY249-167588" fmla="*/ 2381542 h 2956475"/>
                        <a:gd name="connsiteX250-167589" fmla="*/ 3601854 w 6006665"/>
                        <a:gd name="connsiteY250-167590" fmla="*/ 2361090 h 2956475"/>
                        <a:gd name="connsiteX251-167591" fmla="*/ 3545995 w 6006665"/>
                        <a:gd name="connsiteY251-167592" fmla="*/ 2339606 h 2956475"/>
                        <a:gd name="connsiteX252-167593" fmla="*/ 3506955 w 6006665"/>
                        <a:gd name="connsiteY252-167594" fmla="*/ 2345183 h 2956475"/>
                        <a:gd name="connsiteX253-167595" fmla="*/ 3463779 w 6006665"/>
                        <a:gd name="connsiteY253-167596" fmla="*/ 2354273 h 2956475"/>
                        <a:gd name="connsiteX254-167597" fmla="*/ 3431964 w 6006665"/>
                        <a:gd name="connsiteY254-167598" fmla="*/ 2381542 h 2956475"/>
                        <a:gd name="connsiteX255-167599" fmla="*/ 3452416 w 6006665"/>
                        <a:gd name="connsiteY255-167600" fmla="*/ 2397450 h 2956475"/>
                        <a:gd name="connsiteX256-167601" fmla="*/ 3452416 w 6006665"/>
                        <a:gd name="connsiteY256-167602" fmla="*/ 2429264 h 2956475"/>
                        <a:gd name="connsiteX257-167603" fmla="*/ 3431964 w 6006665"/>
                        <a:gd name="connsiteY257-167604" fmla="*/ 2451989 h 2956475"/>
                        <a:gd name="connsiteX258-167605" fmla="*/ 3400150 w 6006665"/>
                        <a:gd name="connsiteY258-167606" fmla="*/ 2511073 h 2956475"/>
                        <a:gd name="connsiteX259-167607" fmla="*/ 3400150 w 6006665"/>
                        <a:gd name="connsiteY259-167608" fmla="*/ 2538343 h 2956475"/>
                        <a:gd name="connsiteX260-167609" fmla="*/ 3350155 w 6006665"/>
                        <a:gd name="connsiteY260-167610" fmla="*/ 2570157 h 2956475"/>
                        <a:gd name="connsiteX261-167611" fmla="*/ 3342342 w 6006665"/>
                        <a:gd name="connsiteY261-167612" fmla="*/ 2567553 h 2956475"/>
                        <a:gd name="connsiteX262-167613" fmla="*/ 3338249 w 6006665"/>
                        <a:gd name="connsiteY262-167614" fmla="*/ 2570157 h 2956475"/>
                        <a:gd name="connsiteX263-167615" fmla="*/ 3290527 w 6006665"/>
                        <a:gd name="connsiteY263-167616" fmla="*/ 2554250 h 2956475"/>
                        <a:gd name="connsiteX264-167617" fmla="*/ 3259257 w 6006665"/>
                        <a:gd name="connsiteY264-167618" fmla="*/ 2554250 h 2956475"/>
                        <a:gd name="connsiteX265-167619" fmla="*/ 3247350 w 6006665"/>
                        <a:gd name="connsiteY265-167620" fmla="*/ 2554250 h 2956475"/>
                        <a:gd name="connsiteX266-167621" fmla="*/ 3231443 w 6006665"/>
                        <a:gd name="connsiteY266-167622" fmla="*/ 2538343 h 2956475"/>
                        <a:gd name="connsiteX267-167623" fmla="*/ 3213271 w 6006665"/>
                        <a:gd name="connsiteY267-167624" fmla="*/ 2533799 h 2956475"/>
                        <a:gd name="connsiteX268-167625" fmla="*/ 3168359 w 6006665"/>
                        <a:gd name="connsiteY268-167626" fmla="*/ 2570157 h 2956475"/>
                        <a:gd name="connsiteX269-167627" fmla="*/ 3120637 w 6006665"/>
                        <a:gd name="connsiteY269-167628" fmla="*/ 2581519 h 2956475"/>
                        <a:gd name="connsiteX270-167629" fmla="*/ 3082005 w 6006665"/>
                        <a:gd name="connsiteY270-167630" fmla="*/ 2597427 h 2956475"/>
                        <a:gd name="connsiteX271-167631" fmla="*/ 3074460 w 6006665"/>
                        <a:gd name="connsiteY271-167632" fmla="*/ 2595630 h 2956475"/>
                        <a:gd name="connsiteX272-167633" fmla="*/ 3070098 w 6006665"/>
                        <a:gd name="connsiteY272-167634" fmla="*/ 2597427 h 2956475"/>
                        <a:gd name="connsiteX273-167635" fmla="*/ 3022376 w 6006665"/>
                        <a:gd name="connsiteY273-167636" fmla="*/ 2586064 h 2956475"/>
                        <a:gd name="connsiteX274-167637" fmla="*/ 3000196 w 6006665"/>
                        <a:gd name="connsiteY274-167638" fmla="*/ 2586064 h 2956475"/>
                        <a:gd name="connsiteX275-167639" fmla="*/ 2988289 w 6006665"/>
                        <a:gd name="connsiteY275-167640" fmla="*/ 2586064 h 2956475"/>
                        <a:gd name="connsiteX276-167641" fmla="*/ 2967837 w 6006665"/>
                        <a:gd name="connsiteY276-167642" fmla="*/ 2554250 h 2956475"/>
                        <a:gd name="connsiteX277-167643" fmla="*/ 2929205 w 6006665"/>
                        <a:gd name="connsiteY277-167644" fmla="*/ 2526980 h 2956475"/>
                        <a:gd name="connsiteX278-167645" fmla="*/ 2902153 w 6006665"/>
                        <a:gd name="connsiteY278-167646" fmla="*/ 2523116 h 2956475"/>
                        <a:gd name="connsiteX279-167647" fmla="*/ 2861576 w 6006665"/>
                        <a:gd name="connsiteY279-167648" fmla="*/ 2526980 h 2956475"/>
                        <a:gd name="connsiteX280-167649" fmla="*/ 2822944 w 6006665"/>
                        <a:gd name="connsiteY280-167650" fmla="*/ 2538343 h 2956475"/>
                        <a:gd name="connsiteX281-167651" fmla="*/ 2818139 w 6006665"/>
                        <a:gd name="connsiteY281-167652" fmla="*/ 2536254 h 2956475"/>
                        <a:gd name="connsiteX282-167653" fmla="*/ 2811037 w 6006665"/>
                        <a:gd name="connsiteY282-167654" fmla="*/ 2538343 h 2956475"/>
                        <a:gd name="connsiteX283-167655" fmla="*/ 2758770 w 6006665"/>
                        <a:gd name="connsiteY283-167656" fmla="*/ 2515618 h 2956475"/>
                        <a:gd name="connsiteX284-167657" fmla="*/ 2751953 w 6006665"/>
                        <a:gd name="connsiteY284-167658" fmla="*/ 2472441 h 2956475"/>
                        <a:gd name="connsiteX285-167659" fmla="*/ 2708776 w 6006665"/>
                        <a:gd name="connsiteY285-167660" fmla="*/ 2456534 h 2956475"/>
                        <a:gd name="connsiteX286-167661" fmla="*/ 2676962 w 6006665"/>
                        <a:gd name="connsiteY286-167662" fmla="*/ 2451989 h 2956475"/>
                        <a:gd name="connsiteX287-167663" fmla="*/ 2642534 w 6006665"/>
                        <a:gd name="connsiteY287-167664" fmla="*/ 2430245 h 2956475"/>
                        <a:gd name="connsiteX288-167665" fmla="*/ 2609333 w 6006665"/>
                        <a:gd name="connsiteY288-167666" fmla="*/ 2488348 h 2956475"/>
                        <a:gd name="connsiteX289-167667" fmla="*/ 2625240 w 6006665"/>
                        <a:gd name="connsiteY289-167668" fmla="*/ 2522435 h 2956475"/>
                        <a:gd name="connsiteX290-167669" fmla="*/ 2586608 w 6006665"/>
                        <a:gd name="connsiteY290-167670" fmla="*/ 2558795 h 2956475"/>
                        <a:gd name="connsiteX291-167671" fmla="*/ 2577105 w 6006665"/>
                        <a:gd name="connsiteY291-167672" fmla="*/ 2556532 h 2956475"/>
                        <a:gd name="connsiteX292-167673" fmla="*/ 2574701 w 6006665"/>
                        <a:gd name="connsiteY292-167674" fmla="*/ 2558795 h 2956475"/>
                        <a:gd name="connsiteX293-167675" fmla="*/ 2526979 w 6006665"/>
                        <a:gd name="connsiteY293-167676" fmla="*/ 2547432 h 2956475"/>
                        <a:gd name="connsiteX294-167677" fmla="*/ 2490620 w 6006665"/>
                        <a:gd name="connsiteY294-167678" fmla="*/ 2542887 h 2956475"/>
                        <a:gd name="connsiteX295-167679" fmla="*/ 2463350 w 6006665"/>
                        <a:gd name="connsiteY295-167680" fmla="*/ 2515618 h 2956475"/>
                        <a:gd name="connsiteX296-167681" fmla="*/ 2436625 w 6006665"/>
                        <a:gd name="connsiteY296-167682" fmla="*/ 2515618 h 2956475"/>
                        <a:gd name="connsiteX297-167683" fmla="*/ 2424718 w 6006665"/>
                        <a:gd name="connsiteY297-167684" fmla="*/ 2515618 h 2956475"/>
                        <a:gd name="connsiteX298-167685" fmla="*/ 2398858 w 6006665"/>
                        <a:gd name="connsiteY298-167686" fmla="*/ 2502687 h 2956475"/>
                        <a:gd name="connsiteX299-167687" fmla="*/ 2350272 w 6006665"/>
                        <a:gd name="connsiteY299-167688" fmla="*/ 2526980 h 2956475"/>
                        <a:gd name="connsiteX300-167689" fmla="*/ 2282098 w 6006665"/>
                        <a:gd name="connsiteY300-167690" fmla="*/ 2574702 h 2956475"/>
                        <a:gd name="connsiteX301-167691" fmla="*/ 2238921 w 6006665"/>
                        <a:gd name="connsiteY301-167692" fmla="*/ 2586064 h 2956475"/>
                        <a:gd name="connsiteX302-167693" fmla="*/ 2227559 w 6006665"/>
                        <a:gd name="connsiteY302-167694" fmla="*/ 2590609 h 2956475"/>
                        <a:gd name="connsiteX303-167695" fmla="*/ 2225178 w 6006665"/>
                        <a:gd name="connsiteY303-167696" fmla="*/ 2586799 h 2956475"/>
                        <a:gd name="connsiteX304-167697" fmla="*/ 2215652 w 6006665"/>
                        <a:gd name="connsiteY304-167698" fmla="*/ 2590609 h 2956475"/>
                        <a:gd name="connsiteX305-167699" fmla="*/ 2193596 w 6006665"/>
                        <a:gd name="connsiteY305-167700" fmla="*/ 2555320 h 2956475"/>
                        <a:gd name="connsiteX306-167701" fmla="*/ 2157112 w 6006665"/>
                        <a:gd name="connsiteY306-167702" fmla="*/ 2558795 h 2956475"/>
                        <a:gd name="connsiteX307-167703" fmla="*/ 2156291 w 6006665"/>
                        <a:gd name="connsiteY307-167704" fmla="*/ 2557739 h 2956475"/>
                        <a:gd name="connsiteX308-167705" fmla="*/ 2145205 w 6006665"/>
                        <a:gd name="connsiteY308-167706" fmla="*/ 2558795 h 2956475"/>
                        <a:gd name="connsiteX309-167707" fmla="*/ 2129298 w 6006665"/>
                        <a:gd name="connsiteY309-167708" fmla="*/ 2538343 h 2956475"/>
                        <a:gd name="connsiteX310-167709" fmla="*/ 2102029 w 6006665"/>
                        <a:gd name="connsiteY310-167710" fmla="*/ 2526980 h 2956475"/>
                        <a:gd name="connsiteX311-167711" fmla="*/ 2086121 w 6006665"/>
                        <a:gd name="connsiteY311-167712" fmla="*/ 2495166 h 2956475"/>
                        <a:gd name="connsiteX312-167713" fmla="*/ 2070005 w 6006665"/>
                        <a:gd name="connsiteY312-167714" fmla="*/ 2486212 h 2956475"/>
                        <a:gd name="connsiteX313-167715" fmla="*/ 2027582 w 6006665"/>
                        <a:gd name="connsiteY313-167716" fmla="*/ 2499711 h 2956475"/>
                        <a:gd name="connsiteX314-167717" fmla="*/ 2023845 w 6006665"/>
                        <a:gd name="connsiteY314-167718" fmla="*/ 2497111 h 2956475"/>
                        <a:gd name="connsiteX315-167719" fmla="*/ 2018675 w 6006665"/>
                        <a:gd name="connsiteY315-167720" fmla="*/ 2499711 h 2956475"/>
                        <a:gd name="connsiteX316-167721" fmla="*/ 1971363 w 6006665"/>
                        <a:gd name="connsiteY316-167722" fmla="*/ 2468885 h 2956475"/>
                        <a:gd name="connsiteX317-167723" fmla="*/ 1952591 w 6006665"/>
                        <a:gd name="connsiteY317-167724" fmla="*/ 2495166 h 2956475"/>
                        <a:gd name="connsiteX318-167725" fmla="*/ 1947518 w 6006665"/>
                        <a:gd name="connsiteY318-167726" fmla="*/ 2485599 h 2956475"/>
                        <a:gd name="connsiteX319-167727" fmla="*/ 1940684 w 6006665"/>
                        <a:gd name="connsiteY319-167728" fmla="*/ 2495166 h 2956475"/>
                        <a:gd name="connsiteX320-167729" fmla="*/ 1861147 w 6006665"/>
                        <a:gd name="connsiteY320-167730" fmla="*/ 2345183 h 2956475"/>
                        <a:gd name="connsiteX321-167731" fmla="*/ 1811153 w 6006665"/>
                        <a:gd name="connsiteY321-167732" fmla="*/ 2295189 h 2956475"/>
                        <a:gd name="connsiteX322-167733" fmla="*/ 1813950 w 6006665"/>
                        <a:gd name="connsiteY322-167734" fmla="*/ 2292043 h 2956475"/>
                        <a:gd name="connsiteX323-167735" fmla="*/ 645222 w 6006665"/>
                        <a:gd name="connsiteY323-167736" fmla="*/ 2932732 h 2956475"/>
                        <a:gd name="connsiteX324-167737" fmla="*/ 559026 w 6006665"/>
                        <a:gd name="connsiteY324-167738" fmla="*/ 2904209 h 2956475"/>
                        <a:gd name="connsiteX325-167739" fmla="*/ 506760 w 6006665"/>
                        <a:gd name="connsiteY325-167740" fmla="*/ 2897392 h 2956475"/>
                        <a:gd name="connsiteX326-167741" fmla="*/ 483280 w 6006665"/>
                        <a:gd name="connsiteY326-167742" fmla="*/ 2890683 h 2956475"/>
                        <a:gd name="connsiteX327-167743" fmla="*/ 480035 w 6006665"/>
                        <a:gd name="connsiteY327-167744" fmla="*/ 2892847 h 2956475"/>
                        <a:gd name="connsiteX328-167745" fmla="*/ 475042 w 6006665"/>
                        <a:gd name="connsiteY328-167746" fmla="*/ 2888329 h 2956475"/>
                        <a:gd name="connsiteX329-167747" fmla="*/ 474945 w 6006665"/>
                        <a:gd name="connsiteY329-167748" fmla="*/ 2888302 h 2956475"/>
                        <a:gd name="connsiteX330-167749" fmla="*/ 468128 w 6006665"/>
                        <a:gd name="connsiteY330-167750" fmla="*/ 2892847 h 2956475"/>
                        <a:gd name="connsiteX331-167751" fmla="*/ 420406 w 6006665"/>
                        <a:gd name="connsiteY331-167752" fmla="*/ 2849670 h 2956475"/>
                        <a:gd name="connsiteX332-167753" fmla="*/ 381774 w 6006665"/>
                        <a:gd name="connsiteY332-167754" fmla="*/ 2833763 h 2956475"/>
                        <a:gd name="connsiteX333-167755" fmla="*/ 349960 w 6006665"/>
                        <a:gd name="connsiteY333-167756" fmla="*/ 2801948 h 2956475"/>
                        <a:gd name="connsiteX334-167757" fmla="*/ 377229 w 6006665"/>
                        <a:gd name="connsiteY334-167758" fmla="*/ 2795131 h 2956475"/>
                        <a:gd name="connsiteX335-167759" fmla="*/ 404499 w 6006665"/>
                        <a:gd name="connsiteY335-167760" fmla="*/ 2747409 h 2956475"/>
                        <a:gd name="connsiteX336-167761" fmla="*/ 388591 w 6006665"/>
                        <a:gd name="connsiteY336-167762" fmla="*/ 2731502 h 2956475"/>
                        <a:gd name="connsiteX337-167763" fmla="*/ 440858 w 6006665"/>
                        <a:gd name="connsiteY337-167764" fmla="*/ 2704232 h 2956475"/>
                        <a:gd name="connsiteX338-167765" fmla="*/ 440858 w 6006665"/>
                        <a:gd name="connsiteY338-167766" fmla="*/ 2701176 h 2956475"/>
                        <a:gd name="connsiteX339-167767" fmla="*/ 416406 w 6006665"/>
                        <a:gd name="connsiteY339-167768" fmla="*/ 2704232 h 2956475"/>
                        <a:gd name="connsiteX340-167769" fmla="*/ 416406 w 6006665"/>
                        <a:gd name="connsiteY340-167770" fmla="*/ 2702744 h 2956475"/>
                        <a:gd name="connsiteX341-167771" fmla="*/ 404499 w 6006665"/>
                        <a:gd name="connsiteY341-167772" fmla="*/ 2704232 h 2956475"/>
                        <a:gd name="connsiteX342-167773" fmla="*/ 404499 w 6006665"/>
                        <a:gd name="connsiteY342-167774" fmla="*/ 2683780 h 2956475"/>
                        <a:gd name="connsiteX343-167775" fmla="*/ 424951 w 6006665"/>
                        <a:gd name="connsiteY343-167776" fmla="*/ 2667873 h 2956475"/>
                        <a:gd name="connsiteX344-167777" fmla="*/ 463583 w 6006665"/>
                        <a:gd name="connsiteY344-167778" fmla="*/ 2661056 h 2956475"/>
                        <a:gd name="connsiteX345-167779" fmla="*/ 468128 w 6006665"/>
                        <a:gd name="connsiteY345-167780" fmla="*/ 2645148 h 2956475"/>
                        <a:gd name="connsiteX346-167781" fmla="*/ 456765 w 6006665"/>
                        <a:gd name="connsiteY346-167782" fmla="*/ 2613334 h 2956475"/>
                        <a:gd name="connsiteX347-167783" fmla="*/ 474945 w 6006665"/>
                        <a:gd name="connsiteY347-167784" fmla="*/ 2586064 h 2956475"/>
                        <a:gd name="connsiteX348-167785" fmla="*/ 474945 w 6006665"/>
                        <a:gd name="connsiteY348-167786" fmla="*/ 2565612 h 2956475"/>
                        <a:gd name="connsiteX349-167787" fmla="*/ 420406 w 6006665"/>
                        <a:gd name="connsiteY349-167788" fmla="*/ 2547432 h 2956475"/>
                        <a:gd name="connsiteX350-167789" fmla="*/ 409588 w 6006665"/>
                        <a:gd name="connsiteY350-167790" fmla="*/ 2547432 h 2956475"/>
                        <a:gd name="connsiteX351-167791" fmla="*/ 397681 w 6006665"/>
                        <a:gd name="connsiteY351-167792" fmla="*/ 2547432 h 2956475"/>
                        <a:gd name="connsiteX352-167793" fmla="*/ 379485 w 6006665"/>
                        <a:gd name="connsiteY352-167794" fmla="*/ 2525193 h 2956475"/>
                        <a:gd name="connsiteX353-167795" fmla="*/ 357322 w 6006665"/>
                        <a:gd name="connsiteY353-167796" fmla="*/ 2531525 h 2956475"/>
                        <a:gd name="connsiteX354-167797" fmla="*/ 352842 w 6006665"/>
                        <a:gd name="connsiteY354-167798" fmla="*/ 2529403 h 2956475"/>
                        <a:gd name="connsiteX355-167799" fmla="*/ 345415 w 6006665"/>
                        <a:gd name="connsiteY355-167800" fmla="*/ 2531525 h 2956475"/>
                        <a:gd name="connsiteX356-167801" fmla="*/ 302238 w 6006665"/>
                        <a:gd name="connsiteY356-167802" fmla="*/ 2511073 h 2956475"/>
                        <a:gd name="connsiteX357-167803" fmla="*/ 302238 w 6006665"/>
                        <a:gd name="connsiteY357-167804" fmla="*/ 2499711 h 2956475"/>
                        <a:gd name="connsiteX358-167805" fmla="*/ 286331 w 6006665"/>
                        <a:gd name="connsiteY358-167806" fmla="*/ 2472441 h 2956475"/>
                        <a:gd name="connsiteX359-167807" fmla="*/ 270968 w 6006665"/>
                        <a:gd name="connsiteY359-167808" fmla="*/ 2472441 h 2956475"/>
                        <a:gd name="connsiteX360-167809" fmla="*/ 259061 w 6006665"/>
                        <a:gd name="connsiteY360-167810" fmla="*/ 2472441 h 2956475"/>
                        <a:gd name="connsiteX361-167811" fmla="*/ 254516 w 6006665"/>
                        <a:gd name="connsiteY361-167812" fmla="*/ 2456534 h 2956475"/>
                        <a:gd name="connsiteX362-167813" fmla="*/ 263606 w 6006665"/>
                        <a:gd name="connsiteY362-167814" fmla="*/ 2440627 h 2956475"/>
                        <a:gd name="connsiteX363-167815" fmla="*/ 243991 w 6006665"/>
                        <a:gd name="connsiteY363-167816" fmla="*/ 2410114 h 2956475"/>
                        <a:gd name="connsiteX364-167817" fmla="*/ 216429 w 6006665"/>
                        <a:gd name="connsiteY364-167818" fmla="*/ 2413357 h 2956475"/>
                        <a:gd name="connsiteX365-167819" fmla="*/ 212956 w 6006665"/>
                        <a:gd name="connsiteY365-167820" fmla="*/ 2412365 h 2956475"/>
                        <a:gd name="connsiteX366-167821" fmla="*/ 204522 w 6006665"/>
                        <a:gd name="connsiteY366-167822" fmla="*/ 2413357 h 2956475"/>
                        <a:gd name="connsiteX367-167823" fmla="*/ 199623 w 6006665"/>
                        <a:gd name="connsiteY367-167824" fmla="*/ 2411957 h 2956475"/>
                        <a:gd name="connsiteX368-167825" fmla="*/ 195977 w 6006665"/>
                        <a:gd name="connsiteY368-167826" fmla="*/ 2424719 h 2956475"/>
                        <a:gd name="connsiteX369-167827" fmla="*/ 184968 w 6006665"/>
                        <a:gd name="connsiteY369-167828" fmla="*/ 2421574 h 2956475"/>
                        <a:gd name="connsiteX370-167829" fmla="*/ 184070 w 6006665"/>
                        <a:gd name="connsiteY370-167830" fmla="*/ 2424719 h 2956475"/>
                        <a:gd name="connsiteX371-167831" fmla="*/ 168163 w 6006665"/>
                        <a:gd name="connsiteY371-167832" fmla="*/ 2420184 h 2956475"/>
                        <a:gd name="connsiteX372-167833" fmla="*/ 156800 w 6006665"/>
                        <a:gd name="connsiteY372-167834" fmla="*/ 2381542 h 2956475"/>
                        <a:gd name="connsiteX373-167835" fmla="*/ 152255 w 6006665"/>
                        <a:gd name="connsiteY373-167836" fmla="*/ 2365635 h 2956475"/>
                        <a:gd name="connsiteX374-167837" fmla="*/ 156800 w 6006665"/>
                        <a:gd name="connsiteY374-167838" fmla="*/ 2361090 h 2956475"/>
                        <a:gd name="connsiteX375-167839" fmla="*/ 168707 w 6006665"/>
                        <a:gd name="connsiteY375-167840" fmla="*/ 2361090 h 2956475"/>
                        <a:gd name="connsiteX376-167841" fmla="*/ 188615 w 6006665"/>
                        <a:gd name="connsiteY376-167842" fmla="*/ 2361090 h 2956475"/>
                        <a:gd name="connsiteX377-167843" fmla="*/ 199977 w 6006665"/>
                        <a:gd name="connsiteY377-167844" fmla="*/ 2349728 h 2956475"/>
                        <a:gd name="connsiteX378-167845" fmla="*/ 188615 w 6006665"/>
                        <a:gd name="connsiteY378-167846" fmla="*/ 2327003 h 2956475"/>
                        <a:gd name="connsiteX379-167847" fmla="*/ 168163 w 6006665"/>
                        <a:gd name="connsiteY379-167848" fmla="*/ 2317914 h 2956475"/>
                        <a:gd name="connsiteX380-167849" fmla="*/ 168163 w 6006665"/>
                        <a:gd name="connsiteY380-167850" fmla="*/ 2311096 h 2956475"/>
                        <a:gd name="connsiteX381-167851" fmla="*/ 152255 w 6006665"/>
                        <a:gd name="connsiteY381-167852" fmla="*/ 2295189 h 2956475"/>
                        <a:gd name="connsiteX382-167853" fmla="*/ 129531 w 6006665"/>
                        <a:gd name="connsiteY382-167854" fmla="*/ 2258829 h 2956475"/>
                        <a:gd name="connsiteX383-167855" fmla="*/ 140893 w 6006665"/>
                        <a:gd name="connsiteY383-167856" fmla="*/ 2236105 h 2956475"/>
                        <a:gd name="connsiteX384-167857" fmla="*/ 136348 w 6006665"/>
                        <a:gd name="connsiteY384-167858" fmla="*/ 2208835 h 2956475"/>
                        <a:gd name="connsiteX385-167859" fmla="*/ 103789 w 6006665"/>
                        <a:gd name="connsiteY385-167860" fmla="*/ 2195428 h 2956475"/>
                        <a:gd name="connsiteX386-167861" fmla="*/ 93716 w 6006665"/>
                        <a:gd name="connsiteY386-167862" fmla="*/ 2199745 h 2956475"/>
                        <a:gd name="connsiteX387-167863" fmla="*/ 91868 w 6006665"/>
                        <a:gd name="connsiteY387-167864" fmla="*/ 2195434 h 2956475"/>
                        <a:gd name="connsiteX388-167865" fmla="*/ 81809 w 6006665"/>
                        <a:gd name="connsiteY388-167866" fmla="*/ 2199745 h 2956475"/>
                        <a:gd name="connsiteX389-167867" fmla="*/ 74992 w 6006665"/>
                        <a:gd name="connsiteY389-167868" fmla="*/ 2183838 h 2956475"/>
                        <a:gd name="connsiteX390-167869" fmla="*/ 34087 w 6006665"/>
                        <a:gd name="connsiteY390-167870" fmla="*/ 2172476 h 2956475"/>
                        <a:gd name="connsiteX391-167871" fmla="*/ 22725 w 6006665"/>
                        <a:gd name="connsiteY391-167872" fmla="*/ 2129299 h 2956475"/>
                        <a:gd name="connsiteX392-167873" fmla="*/ 22725 w 6006665"/>
                        <a:gd name="connsiteY392-167874" fmla="*/ 2097484 h 2956475"/>
                        <a:gd name="connsiteX393-167875" fmla="*/ 0 w 6006665"/>
                        <a:gd name="connsiteY393-167876" fmla="*/ 2081577 h 2956475"/>
                        <a:gd name="connsiteX394-167877" fmla="*/ 15907 w 6006665"/>
                        <a:gd name="connsiteY394-167878" fmla="*/ 2058853 h 2956475"/>
                        <a:gd name="connsiteX395-167879" fmla="*/ 6818 w 6006665"/>
                        <a:gd name="connsiteY395-167880" fmla="*/ 1995224 h 2956475"/>
                        <a:gd name="connsiteX396-167881" fmla="*/ 34087 w 6006665"/>
                        <a:gd name="connsiteY396-167882" fmla="*/ 1952047 h 2956475"/>
                        <a:gd name="connsiteX397-167883" fmla="*/ 27270 w 6006665"/>
                        <a:gd name="connsiteY397-167884" fmla="*/ 1940685 h 2956475"/>
                        <a:gd name="connsiteX398-167885" fmla="*/ 70447 w 6006665"/>
                        <a:gd name="connsiteY398-167886" fmla="*/ 1902053 h 2956475"/>
                        <a:gd name="connsiteX399-167887" fmla="*/ 27270 w 6006665"/>
                        <a:gd name="connsiteY399-167888" fmla="*/ 1865693 h 2956475"/>
                        <a:gd name="connsiteX400-167889" fmla="*/ 109078 w 6006665"/>
                        <a:gd name="connsiteY400-167890" fmla="*/ 1767977 h 2956475"/>
                        <a:gd name="connsiteX401-167891" fmla="*/ 145438 w 6006665"/>
                        <a:gd name="connsiteY401-167892" fmla="*/ 1724800 h 2956475"/>
                        <a:gd name="connsiteX402-167893" fmla="*/ 156800 w 6006665"/>
                        <a:gd name="connsiteY402-167894" fmla="*/ 1681624 h 2956475"/>
                        <a:gd name="connsiteX403-167895" fmla="*/ 102261 w 6006665"/>
                        <a:gd name="connsiteY403-167896" fmla="*/ 1629357 h 2956475"/>
                        <a:gd name="connsiteX404-167897" fmla="*/ 118168 w 6006665"/>
                        <a:gd name="connsiteY404-167898" fmla="*/ 1574818 h 2956475"/>
                        <a:gd name="connsiteX405-167899" fmla="*/ 86354 w 6006665"/>
                        <a:gd name="connsiteY405-167900" fmla="*/ 1511189 h 2956475"/>
                        <a:gd name="connsiteX406-167901" fmla="*/ 298238 w 6006665"/>
                        <a:gd name="connsiteY406-167902" fmla="*/ 1554366 h 2956475"/>
                        <a:gd name="connsiteX407-167903" fmla="*/ 345959 w 6006665"/>
                        <a:gd name="connsiteY407-167904" fmla="*/ 1586180 h 2956475"/>
                        <a:gd name="connsiteX408-167905" fmla="*/ 362087 w 6006665"/>
                        <a:gd name="connsiteY408-167906" fmla="*/ 1595588 h 2956475"/>
                        <a:gd name="connsiteX409-167907" fmla="*/ 365867 w 6006665"/>
                        <a:gd name="connsiteY409-167908" fmla="*/ 1563455 h 2956475"/>
                        <a:gd name="connsiteX410-167909" fmla="*/ 345415 w 6006665"/>
                        <a:gd name="connsiteY410-167910" fmla="*/ 1527096 h 2956475"/>
                        <a:gd name="connsiteX411-167911" fmla="*/ 365867 w 6006665"/>
                        <a:gd name="connsiteY411-167912" fmla="*/ 1495281 h 2956475"/>
                        <a:gd name="connsiteX412-167913" fmla="*/ 374560 w 6006665"/>
                        <a:gd name="connsiteY412-167914" fmla="*/ 1500280 h 2956475"/>
                        <a:gd name="connsiteX413-167915" fmla="*/ 377774 w 6006665"/>
                        <a:gd name="connsiteY413-167916" fmla="*/ 1495281 h 2956475"/>
                        <a:gd name="connsiteX414-167917" fmla="*/ 461933 w 6006665"/>
                        <a:gd name="connsiteY414-167918" fmla="*/ 1543673 h 2956475"/>
                        <a:gd name="connsiteX415-167919" fmla="*/ 484035 w 6006665"/>
                        <a:gd name="connsiteY415-167920" fmla="*/ 1527096 h 2956475"/>
                        <a:gd name="connsiteX416-167921" fmla="*/ 463583 w 6006665"/>
                        <a:gd name="connsiteY416-167922" fmla="*/ 1461194 h 2956475"/>
                        <a:gd name="connsiteX417-167923" fmla="*/ 1677078 w 6006665"/>
                        <a:gd name="connsiteY417-167924" fmla="*/ 1370296 h 2956475"/>
                        <a:gd name="connsiteX418-167925" fmla="*/ 1720255 w 6006665"/>
                        <a:gd name="connsiteY418-167926" fmla="*/ 1349844 h 2956475"/>
                        <a:gd name="connsiteX419-167927" fmla="*/ 1731617 w 6006665"/>
                        <a:gd name="connsiteY419-167928" fmla="*/ 1299850 h 2956475"/>
                        <a:gd name="connsiteX420-167929" fmla="*/ 1758887 w 6006665"/>
                        <a:gd name="connsiteY420-167930" fmla="*/ 1256673 h 2956475"/>
                        <a:gd name="connsiteX421-167931" fmla="*/ 1736162 w 6006665"/>
                        <a:gd name="connsiteY421-167932" fmla="*/ 1197589 h 2956475"/>
                        <a:gd name="connsiteX422-167933" fmla="*/ 1758887 w 6006665"/>
                        <a:gd name="connsiteY422-167934" fmla="*/ 1133960 h 2956475"/>
                        <a:gd name="connsiteX423-167935" fmla="*/ 1704347 w 6006665"/>
                        <a:gd name="connsiteY423-167936" fmla="*/ 1070331 h 2956475"/>
                        <a:gd name="connsiteX424-167937" fmla="*/ 1736162 w 6006665"/>
                        <a:gd name="connsiteY424-167938" fmla="*/ 961252 h 2956475"/>
                        <a:gd name="connsiteX425-167939" fmla="*/ 1688440 w 6006665"/>
                        <a:gd name="connsiteY425-167940" fmla="*/ 865809 h 2956475"/>
                        <a:gd name="connsiteX426-167941" fmla="*/ 1752069 w 6006665"/>
                        <a:gd name="connsiteY426-167942" fmla="*/ 788545 h 2956475"/>
                        <a:gd name="connsiteX427-167943" fmla="*/ 1747524 w 6006665"/>
                        <a:gd name="connsiteY427-167944" fmla="*/ 704464 h 2956475"/>
                        <a:gd name="connsiteX428-167945" fmla="*/ 1763431 w 6006665"/>
                        <a:gd name="connsiteY428-167946" fmla="*/ 697647 h 2956475"/>
                        <a:gd name="connsiteX429-167947" fmla="*/ 1764877 w 6006665"/>
                        <a:gd name="connsiteY429-167948" fmla="*/ 702130 h 2956475"/>
                        <a:gd name="connsiteX430-167949" fmla="*/ 1775339 w 6006665"/>
                        <a:gd name="connsiteY430-167950" fmla="*/ 697647 h 2956475"/>
                        <a:gd name="connsiteX431-167951" fmla="*/ 1798063 w 6006665"/>
                        <a:gd name="connsiteY431-167952" fmla="*/ 768093 h 2956475"/>
                        <a:gd name="connsiteX432-167953" fmla="*/ 1791454 w 6006665"/>
                        <a:gd name="connsiteY432-167954" fmla="*/ 815304 h 2956475"/>
                        <a:gd name="connsiteX433-167955" fmla="*/ 1854330 w 6006665"/>
                        <a:gd name="connsiteY433-167956" fmla="*/ 772638 h 2956475"/>
                        <a:gd name="connsiteX434-167957" fmla="*/ 1931594 w 6006665"/>
                        <a:gd name="connsiteY434-167958" fmla="*/ 763548 h 2956475"/>
                        <a:gd name="connsiteX435-167959" fmla="*/ 1932772 w 6006665"/>
                        <a:gd name="connsiteY435-167960" fmla="*/ 764810 h 2956475"/>
                        <a:gd name="connsiteX436-167961" fmla="*/ 1943501 w 6006665"/>
                        <a:gd name="connsiteY436-167962" fmla="*/ 763548 h 2956475"/>
                        <a:gd name="connsiteX437-167963" fmla="*/ 1988608 w 6006665"/>
                        <a:gd name="connsiteY437-167964" fmla="*/ 811877 h 2956475"/>
                        <a:gd name="connsiteX438-167965" fmla="*/ 1963408 w 6006665"/>
                        <a:gd name="connsiteY438-167966" fmla="*/ 736278 h 2956475"/>
                        <a:gd name="connsiteX439-167967" fmla="*/ 1963408 w 6006665"/>
                        <a:gd name="connsiteY439-167968" fmla="*/ 595386 h 2956475"/>
                        <a:gd name="connsiteX440-167969" fmla="*/ 2027037 w 6006665"/>
                        <a:gd name="connsiteY440-167970" fmla="*/ 574934 h 2956475"/>
                        <a:gd name="connsiteX441-167971" fmla="*/ 2037269 w 6006665"/>
                        <a:gd name="connsiteY441-167972" fmla="*/ 575472 h 2956475"/>
                        <a:gd name="connsiteX442-167973" fmla="*/ 2038944 w 6006665"/>
                        <a:gd name="connsiteY442-167974" fmla="*/ 574934 h 2956475"/>
                        <a:gd name="connsiteX443-167975" fmla="*/ 2115414 w 6006665"/>
                        <a:gd name="connsiteY443-167976" fmla="*/ 578958 h 2956475"/>
                        <a:gd name="connsiteX444-167977" fmla="*/ 2192927 w 6006665"/>
                        <a:gd name="connsiteY444-167978" fmla="*/ 559026 h 2956475"/>
                        <a:gd name="connsiteX445-167979" fmla="*/ 2167930 w 6006665"/>
                        <a:gd name="connsiteY445-167980" fmla="*/ 493125 h 2956475"/>
                        <a:gd name="connsiteX446-167981" fmla="*/ 2204289 w 6006665"/>
                        <a:gd name="connsiteY446-167982" fmla="*/ 402226 h 2956475"/>
                        <a:gd name="connsiteX447-167983" fmla="*/ 2247466 w 6006665"/>
                        <a:gd name="connsiteY447-167984" fmla="*/ 397681 h 2956475"/>
                        <a:gd name="connsiteX448-167985" fmla="*/ 2317913 w 6006665"/>
                        <a:gd name="connsiteY448-167986" fmla="*/ 322690 h 2956475"/>
                        <a:gd name="connsiteX449-167987" fmla="*/ 2420183 w 6006665"/>
                        <a:gd name="connsiteY449-167988" fmla="*/ 304510 h 2956475"/>
                        <a:gd name="connsiteX450-167989" fmla="*/ 2429263 w 6006665"/>
                        <a:gd name="connsiteY450-167990" fmla="*/ 263606 h 2956475"/>
                        <a:gd name="connsiteX451-167991" fmla="*/ 2526979 w 6006665"/>
                        <a:gd name="connsiteY451-167992" fmla="*/ 252244 h 2956475"/>
                        <a:gd name="connsiteX452-167993" fmla="*/ 2528058 w 6006665"/>
                        <a:gd name="connsiteY452-167994" fmla="*/ 253503 h 2956475"/>
                        <a:gd name="connsiteX453-167995" fmla="*/ 2538886 w 6006665"/>
                        <a:gd name="connsiteY453-167996" fmla="*/ 252244 h 2956475"/>
                        <a:gd name="connsiteX454-167997" fmla="*/ 2560820 w 6006665"/>
                        <a:gd name="connsiteY454-167998" fmla="*/ 277833 h 2956475"/>
                        <a:gd name="connsiteX455-167999" fmla="*/ 2640602 w 6006665"/>
                        <a:gd name="connsiteY455-168000" fmla="*/ 202249 h 2956475"/>
                        <a:gd name="connsiteX456-168001" fmla="*/ 2652509 w 6006665"/>
                        <a:gd name="connsiteY456-168002" fmla="*/ 202249 h 2956475"/>
                        <a:gd name="connsiteX457-168003" fmla="*/ 2704231 w 6006665"/>
                        <a:gd name="connsiteY457-168004" fmla="*/ 202249 h 2956475"/>
                        <a:gd name="connsiteX458-168005" fmla="*/ 2715593 w 6006665"/>
                        <a:gd name="connsiteY458-168006" fmla="*/ 134075 h 2956475"/>
                        <a:gd name="connsiteX459-168007" fmla="*/ 2751953 w 6006665"/>
                        <a:gd name="connsiteY459-168008" fmla="*/ 68174 h 2956475"/>
                        <a:gd name="connsiteX460-168009" fmla="*/ 2838307 w 6006665"/>
                        <a:gd name="connsiteY460-168010" fmla="*/ 0 h 2956475"/>
                        <a:gd name="connsiteX0-168011" fmla="*/ 1791129 w 6006665"/>
                        <a:gd name="connsiteY0-168012" fmla="*/ 817622 h 2956475"/>
                        <a:gd name="connsiteX1-168013" fmla="*/ 1782156 w 6006665"/>
                        <a:gd name="connsiteY1-168014" fmla="*/ 881716 h 2956475"/>
                        <a:gd name="connsiteX2-168015" fmla="*/ 1809554 w 6006665"/>
                        <a:gd name="connsiteY2-168016" fmla="*/ 895415 h 2956475"/>
                        <a:gd name="connsiteX3-168017" fmla="*/ 1791129 w 6006665"/>
                        <a:gd name="connsiteY3-168018" fmla="*/ 817622 h 2956475"/>
                        <a:gd name="connsiteX4-168019" fmla="*/ 2838307 w 6006665"/>
                        <a:gd name="connsiteY4-168020" fmla="*/ 0 h 2956475"/>
                        <a:gd name="connsiteX5-168021" fmla="*/ 2844246 w 6006665"/>
                        <a:gd name="connsiteY5-168022" fmla="*/ 4711 h 2956475"/>
                        <a:gd name="connsiteX6-168023" fmla="*/ 2850213 w 6006665"/>
                        <a:gd name="connsiteY6-168024" fmla="*/ 0 h 2956475"/>
                        <a:gd name="connsiteX7-168025" fmla="*/ 2916115 w 6006665"/>
                        <a:gd name="connsiteY7-168026" fmla="*/ 52267 h 2956475"/>
                        <a:gd name="connsiteX8-168027" fmla="*/ 2861576 w 6006665"/>
                        <a:gd name="connsiteY8-168028" fmla="*/ 90899 h 2956475"/>
                        <a:gd name="connsiteX9-168029" fmla="*/ 2947929 w 6006665"/>
                        <a:gd name="connsiteY9-168030" fmla="*/ 118168 h 2956475"/>
                        <a:gd name="connsiteX10-168031" fmla="*/ 2957621 w 6006665"/>
                        <a:gd name="connsiteY10-168032" fmla="*/ 186006 h 2956475"/>
                        <a:gd name="connsiteX11-168033" fmla="*/ 2979199 w 6006665"/>
                        <a:gd name="connsiteY11-168034" fmla="*/ 161345 h 2956475"/>
                        <a:gd name="connsiteX12-168035" fmla="*/ 2991106 w 6006665"/>
                        <a:gd name="connsiteY12-168036" fmla="*/ 161345 h 2956475"/>
                        <a:gd name="connsiteX13-168037" fmla="*/ 3086005 w 6006665"/>
                        <a:gd name="connsiteY13-168038" fmla="*/ 161345 h 2956475"/>
                        <a:gd name="connsiteX14-168039" fmla="*/ 3097912 w 6006665"/>
                        <a:gd name="connsiteY14-168040" fmla="*/ 161345 h 2956475"/>
                        <a:gd name="connsiteX15-168041" fmla="*/ 3179721 w 6006665"/>
                        <a:gd name="connsiteY15-168042" fmla="*/ 236336 h 2956475"/>
                        <a:gd name="connsiteX16-168043" fmla="*/ 3211535 w 6006665"/>
                        <a:gd name="connsiteY16-168044" fmla="*/ 295420 h 2956475"/>
                        <a:gd name="connsiteX17-168045" fmla="*/ 3200173 w 6006665"/>
                        <a:gd name="connsiteY17-168046" fmla="*/ 370412 h 2956475"/>
                        <a:gd name="connsiteX18-168047" fmla="*/ 3161541 w 6006665"/>
                        <a:gd name="connsiteY18-168048" fmla="*/ 413589 h 2956475"/>
                        <a:gd name="connsiteX19-168049" fmla="*/ 3066097 w 6006665"/>
                        <a:gd name="connsiteY19-168050" fmla="*/ 488580 h 2956475"/>
                        <a:gd name="connsiteX20-168051" fmla="*/ 3034283 w 6006665"/>
                        <a:gd name="connsiteY20-168052" fmla="*/ 531757 h 2956475"/>
                        <a:gd name="connsiteX21-168053" fmla="*/ 3082005 w 6006665"/>
                        <a:gd name="connsiteY21-168054" fmla="*/ 547664 h 2956475"/>
                        <a:gd name="connsiteX22-168055" fmla="*/ 3129459 w 6006665"/>
                        <a:gd name="connsiteY22-168056" fmla="*/ 575345 h 2956475"/>
                        <a:gd name="connsiteX23-168057" fmla="*/ 3156451 w 6006665"/>
                        <a:gd name="connsiteY23-168058" fmla="*/ 552209 h 2956475"/>
                        <a:gd name="connsiteX24-168059" fmla="*/ 3158460 w 6006665"/>
                        <a:gd name="connsiteY24-168060" fmla="*/ 560693 h 2956475"/>
                        <a:gd name="connsiteX25-168061" fmla="*/ 3168359 w 6006665"/>
                        <a:gd name="connsiteY25-168062" fmla="*/ 552209 h 2956475"/>
                        <a:gd name="connsiteX26-168063" fmla="*/ 3184984 w 6006665"/>
                        <a:gd name="connsiteY26-168064" fmla="*/ 622402 h 2956475"/>
                        <a:gd name="connsiteX27-168065" fmla="*/ 3192811 w 6006665"/>
                        <a:gd name="connsiteY27-168066" fmla="*/ 606748 h 2956475"/>
                        <a:gd name="connsiteX28-168067" fmla="*/ 3251895 w 6006665"/>
                        <a:gd name="connsiteY28-168068" fmla="*/ 586296 h 2956475"/>
                        <a:gd name="connsiteX29-168069" fmla="*/ 3259833 w 6006665"/>
                        <a:gd name="connsiteY29-168070" fmla="*/ 587670 h 2956475"/>
                        <a:gd name="connsiteX30-168071" fmla="*/ 3263802 w 6006665"/>
                        <a:gd name="connsiteY30-168072" fmla="*/ 586296 h 2956475"/>
                        <a:gd name="connsiteX31-168073" fmla="*/ 3381970 w 6006665"/>
                        <a:gd name="connsiteY31-168074" fmla="*/ 606748 h 2956475"/>
                        <a:gd name="connsiteX32-168075" fmla="*/ 3388787 w 6006665"/>
                        <a:gd name="connsiteY32-168076" fmla="*/ 665832 h 2956475"/>
                        <a:gd name="connsiteX33-168077" fmla="*/ 3531529 w 6006665"/>
                        <a:gd name="connsiteY33-168078" fmla="*/ 686823 h 2956475"/>
                        <a:gd name="connsiteX34-168079" fmla="*/ 3538225 w 6006665"/>
                        <a:gd name="connsiteY34-168080" fmla="*/ 590841 h 2956475"/>
                        <a:gd name="connsiteX35-168081" fmla="*/ 3549910 w 6006665"/>
                        <a:gd name="connsiteY35-168082" fmla="*/ 594028 h 2956475"/>
                        <a:gd name="connsiteX36-168083" fmla="*/ 3550132 w 6006665"/>
                        <a:gd name="connsiteY36-168084" fmla="*/ 590841 h 2956475"/>
                        <a:gd name="connsiteX37-168085" fmla="*/ 3625123 w 6006665"/>
                        <a:gd name="connsiteY37-168086" fmla="*/ 611293 h 2956475"/>
                        <a:gd name="connsiteX38-168087" fmla="*/ 3672301 w 6006665"/>
                        <a:gd name="connsiteY38-168088" fmla="*/ 611293 h 2956475"/>
                        <a:gd name="connsiteX39-168089" fmla="*/ 3684207 w 6006665"/>
                        <a:gd name="connsiteY39-168090" fmla="*/ 611293 h 2956475"/>
                        <a:gd name="connsiteX40-168091" fmla="*/ 3743291 w 6006665"/>
                        <a:gd name="connsiteY40-168092" fmla="*/ 677194 h 2956475"/>
                        <a:gd name="connsiteX41-168093" fmla="*/ 3759199 w 6006665"/>
                        <a:gd name="connsiteY41-168094" fmla="*/ 756731 h 2956475"/>
                        <a:gd name="connsiteX42-168095" fmla="*/ 3738747 w 6006665"/>
                        <a:gd name="connsiteY42-168096" fmla="*/ 806725 h 2956475"/>
                        <a:gd name="connsiteX43-168097" fmla="*/ 3786469 w 6006665"/>
                        <a:gd name="connsiteY43-168098" fmla="*/ 897623 h 2956475"/>
                        <a:gd name="connsiteX44-168099" fmla="*/ 3835603 w 6006665"/>
                        <a:gd name="connsiteY44-168100" fmla="*/ 933529 h 2956475"/>
                        <a:gd name="connsiteX45-168101" fmla="*/ 3865460 w 6006665"/>
                        <a:gd name="connsiteY45-168102" fmla="*/ 822632 h 2956475"/>
                        <a:gd name="connsiteX46-168103" fmla="*/ 3875077 w 6006665"/>
                        <a:gd name="connsiteY46-168104" fmla="*/ 831139 h 2956475"/>
                        <a:gd name="connsiteX47-168105" fmla="*/ 3877367 w 6006665"/>
                        <a:gd name="connsiteY47-168106" fmla="*/ 822632 h 2956475"/>
                        <a:gd name="connsiteX48-168107" fmla="*/ 3932151 w 6006665"/>
                        <a:gd name="connsiteY48-168108" fmla="*/ 871095 h 2956475"/>
                        <a:gd name="connsiteX49-168109" fmla="*/ 3988173 w 6006665"/>
                        <a:gd name="connsiteY49-168110" fmla="*/ 843084 h 2956475"/>
                        <a:gd name="connsiteX50-168111" fmla="*/ 3993852 w 6006665"/>
                        <a:gd name="connsiteY50-168112" fmla="*/ 846199 h 2956475"/>
                        <a:gd name="connsiteX51-168113" fmla="*/ 4000080 w 6006665"/>
                        <a:gd name="connsiteY51-168114" fmla="*/ 843084 h 2956475"/>
                        <a:gd name="connsiteX52-168115" fmla="*/ 4062426 w 6006665"/>
                        <a:gd name="connsiteY52-168116" fmla="*/ 877274 h 2956475"/>
                        <a:gd name="connsiteX53-168117" fmla="*/ 4085889 w 6006665"/>
                        <a:gd name="connsiteY53-168118" fmla="*/ 849902 h 2956475"/>
                        <a:gd name="connsiteX54-168119" fmla="*/ 4095563 w 6006665"/>
                        <a:gd name="connsiteY54-168120" fmla="*/ 852506 h 2956475"/>
                        <a:gd name="connsiteX55-168121" fmla="*/ 4097796 w 6006665"/>
                        <a:gd name="connsiteY55-168122" fmla="*/ 849902 h 2956475"/>
                        <a:gd name="connsiteX56-168123" fmla="*/ 4144150 w 6006665"/>
                        <a:gd name="connsiteY56-168124" fmla="*/ 862382 h 2956475"/>
                        <a:gd name="connsiteX57-168125" fmla="*/ 4117703 w 6006665"/>
                        <a:gd name="connsiteY57-168126" fmla="*/ 752186 h 2956475"/>
                        <a:gd name="connsiteX58-168127" fmla="*/ 4165425 w 6006665"/>
                        <a:gd name="connsiteY58-168128" fmla="*/ 697647 h 2956475"/>
                        <a:gd name="connsiteX59-168129" fmla="*/ 4175231 w 6006665"/>
                        <a:gd name="connsiteY59-168130" fmla="*/ 700048 h 2956475"/>
                        <a:gd name="connsiteX60-168131" fmla="*/ 4177332 w 6006665"/>
                        <a:gd name="connsiteY60-168132" fmla="*/ 697647 h 2956475"/>
                        <a:gd name="connsiteX61-168133" fmla="*/ 4511384 w 6006665"/>
                        <a:gd name="connsiteY61-168134" fmla="*/ 779455 h 2956475"/>
                        <a:gd name="connsiteX62-168135" fmla="*/ 4543199 w 6006665"/>
                        <a:gd name="connsiteY62-168136" fmla="*/ 849902 h 2956475"/>
                        <a:gd name="connsiteX63-168137" fmla="*/ 4639242 w 6006665"/>
                        <a:gd name="connsiteY63-168138" fmla="*/ 932544 h 2956475"/>
                        <a:gd name="connsiteX64-168139" fmla="*/ 4774445 w 6006665"/>
                        <a:gd name="connsiteY64-168140" fmla="*/ 913531 h 2956475"/>
                        <a:gd name="connsiteX65-168141" fmla="*/ 4778496 w 6006665"/>
                        <a:gd name="connsiteY65-168142" fmla="*/ 914635 h 2956475"/>
                        <a:gd name="connsiteX66-168143" fmla="*/ 4786352 w 6006665"/>
                        <a:gd name="connsiteY66-168144" fmla="*/ 913531 h 2956475"/>
                        <a:gd name="connsiteX67-168145" fmla="*/ 4861343 w 6006665"/>
                        <a:gd name="connsiteY67-168146" fmla="*/ 933983 h 2956475"/>
                        <a:gd name="connsiteX68-168147" fmla="*/ 4893158 w 6006665"/>
                        <a:gd name="connsiteY68-168148" fmla="*/ 977160 h 2956475"/>
                        <a:gd name="connsiteX69-168149" fmla="*/ 4888613 w 6006665"/>
                        <a:gd name="connsiteY69-168150" fmla="*/ 1058968 h 2956475"/>
                        <a:gd name="connsiteX70-168151" fmla="*/ 4927677 w 6006665"/>
                        <a:gd name="connsiteY70-168152" fmla="*/ 1083640 h 2956475"/>
                        <a:gd name="connsiteX71-168153" fmla="*/ 4967605 w 6006665"/>
                        <a:gd name="connsiteY71-168154" fmla="*/ 1070331 h 2956475"/>
                        <a:gd name="connsiteX72-168155" fmla="*/ 5038051 w 6006665"/>
                        <a:gd name="connsiteY72-168156" fmla="*/ 1063513 h 2956475"/>
                        <a:gd name="connsiteX73-168157" fmla="*/ 5040730 w 6006665"/>
                        <a:gd name="connsiteY73-168158" fmla="*/ 1064406 h 2956475"/>
                        <a:gd name="connsiteX74-168159" fmla="*/ 5049958 w 6006665"/>
                        <a:gd name="connsiteY74-168160" fmla="*/ 1063513 h 2956475"/>
                        <a:gd name="connsiteX75-168161" fmla="*/ 5114249 w 6006665"/>
                        <a:gd name="connsiteY75-168162" fmla="*/ 1084944 h 2956475"/>
                        <a:gd name="connsiteX76-168163" fmla="*/ 5176671 w 6006665"/>
                        <a:gd name="connsiteY76-168164" fmla="*/ 1074876 h 2956475"/>
                        <a:gd name="connsiteX77-168165" fmla="*/ 5177801 w 6006665"/>
                        <a:gd name="connsiteY77-168166" fmla="*/ 1076614 h 2956475"/>
                        <a:gd name="connsiteX78-168167" fmla="*/ 5188578 w 6006665"/>
                        <a:gd name="connsiteY78-168168" fmla="*/ 1074876 h 2956475"/>
                        <a:gd name="connsiteX79-168169" fmla="*/ 5243719 w 6006665"/>
                        <a:gd name="connsiteY79-168170" fmla="*/ 1159707 h 2956475"/>
                        <a:gd name="connsiteX80-168171" fmla="*/ 5283477 w 6006665"/>
                        <a:gd name="connsiteY80-168172" fmla="*/ 1129415 h 2956475"/>
                        <a:gd name="connsiteX81-168173" fmla="*/ 5258480 w 6006665"/>
                        <a:gd name="connsiteY81-168174" fmla="*/ 1063513 h 2956475"/>
                        <a:gd name="connsiteX82-168175" fmla="*/ 5267570 w 6006665"/>
                        <a:gd name="connsiteY82-168176" fmla="*/ 1015792 h 2956475"/>
                        <a:gd name="connsiteX83-168177" fmla="*/ 5278896 w 6006665"/>
                        <a:gd name="connsiteY83-168178" fmla="*/ 1018841 h 2956475"/>
                        <a:gd name="connsiteX84-168179" fmla="*/ 5279477 w 6006665"/>
                        <a:gd name="connsiteY84-168180" fmla="*/ 1015792 h 2956475"/>
                        <a:gd name="connsiteX85-168181" fmla="*/ 5395510 w 6006665"/>
                        <a:gd name="connsiteY85-168182" fmla="*/ 1047031 h 2956475"/>
                        <a:gd name="connsiteX86-168183" fmla="*/ 5463001 w 6006665"/>
                        <a:gd name="connsiteY86-168184" fmla="*/ 1043061 h 2956475"/>
                        <a:gd name="connsiteX87-168185" fmla="*/ 5464386 w 6006665"/>
                        <a:gd name="connsiteY87-168186" fmla="*/ 1043680 h 2956475"/>
                        <a:gd name="connsiteX88-168187" fmla="*/ 5474909 w 6006665"/>
                        <a:gd name="connsiteY88-168188" fmla="*/ 1043061 h 2956475"/>
                        <a:gd name="connsiteX89-168189" fmla="*/ 5581715 w 6006665"/>
                        <a:gd name="connsiteY89-168190" fmla="*/ 1090783 h 2956475"/>
                        <a:gd name="connsiteX90-168191" fmla="*/ 5633981 w 6006665"/>
                        <a:gd name="connsiteY90-168192" fmla="*/ 1133960 h 2956475"/>
                        <a:gd name="connsiteX91-168193" fmla="*/ 5720335 w 6006665"/>
                        <a:gd name="connsiteY91-168194" fmla="*/ 1213496 h 2956475"/>
                        <a:gd name="connsiteX92-168195" fmla="*/ 5822595 w 6006665"/>
                        <a:gd name="connsiteY92-168196" fmla="*/ 1311212 h 2956475"/>
                        <a:gd name="connsiteX93-168197" fmla="*/ 5818051 w 6006665"/>
                        <a:gd name="connsiteY93-168198" fmla="*/ 1365751 h 2956475"/>
                        <a:gd name="connsiteX94-168199" fmla="*/ 5825679 w 6006665"/>
                        <a:gd name="connsiteY94-168200" fmla="*/ 1373379 h 2956475"/>
                        <a:gd name="connsiteX95-168201" fmla="*/ 5822051 w 6006665"/>
                        <a:gd name="connsiteY95-168202" fmla="*/ 1322574 h 2956475"/>
                        <a:gd name="connsiteX96-168203" fmla="*/ 5834092 w 6006665"/>
                        <a:gd name="connsiteY96-168204" fmla="*/ 1324447 h 2956475"/>
                        <a:gd name="connsiteX97-168205" fmla="*/ 5833958 w 6006665"/>
                        <a:gd name="connsiteY97-168206" fmla="*/ 1322574 h 2956475"/>
                        <a:gd name="connsiteX98-168207" fmla="*/ 5936219 w 6006665"/>
                        <a:gd name="connsiteY98-168208" fmla="*/ 1338481 h 2956475"/>
                        <a:gd name="connsiteX99-168209" fmla="*/ 6006665 w 6006665"/>
                        <a:gd name="connsiteY99-168210" fmla="*/ 1418018 h 2956475"/>
                        <a:gd name="connsiteX100-168211" fmla="*/ 5968033 w 6006665"/>
                        <a:gd name="connsiteY100-168212" fmla="*/ 1456650 h 2956475"/>
                        <a:gd name="connsiteX101-168213" fmla="*/ 5908949 w 6006665"/>
                        <a:gd name="connsiteY101-168214" fmla="*/ 1468012 h 2956475"/>
                        <a:gd name="connsiteX102-168215" fmla="*/ 5908949 w 6006665"/>
                        <a:gd name="connsiteY102-168216" fmla="*/ 1554366 h 2956475"/>
                        <a:gd name="connsiteX103-168217" fmla="*/ 5893042 w 6006665"/>
                        <a:gd name="connsiteY103-168218" fmla="*/ 1570273 h 2956475"/>
                        <a:gd name="connsiteX104-168219" fmla="*/ 5881135 w 6006665"/>
                        <a:gd name="connsiteY104-168220" fmla="*/ 1570273 h 2956475"/>
                        <a:gd name="connsiteX105-168221" fmla="*/ 5861227 w 6006665"/>
                        <a:gd name="connsiteY105-168222" fmla="*/ 1570273 h 2956475"/>
                        <a:gd name="connsiteX106-168223" fmla="*/ 5849321 w 6006665"/>
                        <a:gd name="connsiteY106-168224" fmla="*/ 1570273 h 2956475"/>
                        <a:gd name="connsiteX107-168225" fmla="*/ 5817506 w 6006665"/>
                        <a:gd name="connsiteY107-168226" fmla="*/ 1536186 h 2956475"/>
                        <a:gd name="connsiteX108-168227" fmla="*/ 5767511 w 6006665"/>
                        <a:gd name="connsiteY108-168228" fmla="*/ 1511189 h 2956475"/>
                        <a:gd name="connsiteX109-168229" fmla="*/ 5762967 w 6006665"/>
                        <a:gd name="connsiteY109-168230" fmla="*/ 1477102 h 2956475"/>
                        <a:gd name="connsiteX110-168231" fmla="*/ 5729132 w 6006665"/>
                        <a:gd name="connsiteY110-168232" fmla="*/ 1463170 h 2956475"/>
                        <a:gd name="connsiteX111-168233" fmla="*/ 5695337 w 6006665"/>
                        <a:gd name="connsiteY111-168234" fmla="*/ 1472557 h 2956475"/>
                        <a:gd name="connsiteX112-168235" fmla="*/ 5693366 w 6006665"/>
                        <a:gd name="connsiteY112-168236" fmla="*/ 1469797 h 2956475"/>
                        <a:gd name="connsiteX113-168237" fmla="*/ 5683431 w 6006665"/>
                        <a:gd name="connsiteY113-168238" fmla="*/ 1472557 h 2956475"/>
                        <a:gd name="connsiteX114-168239" fmla="*/ 5660706 w 6006665"/>
                        <a:gd name="connsiteY114-168240" fmla="*/ 1440742 h 2956475"/>
                        <a:gd name="connsiteX115-168241" fmla="*/ 5669644 w 6006665"/>
                        <a:gd name="connsiteY115-168242" fmla="*/ 1415717 h 2956475"/>
                        <a:gd name="connsiteX116-168243" fmla="*/ 5640799 w 6006665"/>
                        <a:gd name="connsiteY116-168244" fmla="*/ 1429380 h 2956475"/>
                        <a:gd name="connsiteX117-168245" fmla="*/ 5656705 w 6006665"/>
                        <a:gd name="connsiteY117-168246" fmla="*/ 1472557 h 2956475"/>
                        <a:gd name="connsiteX118-168247" fmla="*/ 5633981 w 6006665"/>
                        <a:gd name="connsiteY118-168248" fmla="*/ 1511189 h 2956475"/>
                        <a:gd name="connsiteX119-168249" fmla="*/ 5586259 w 6006665"/>
                        <a:gd name="connsiteY119-168250" fmla="*/ 1547548 h 2956475"/>
                        <a:gd name="connsiteX120-168251" fmla="*/ 5575676 w 6006665"/>
                        <a:gd name="connsiteY120-168252" fmla="*/ 1546540 h 2956475"/>
                        <a:gd name="connsiteX121-168253" fmla="*/ 5574353 w 6006665"/>
                        <a:gd name="connsiteY121-168254" fmla="*/ 1547548 h 2956475"/>
                        <a:gd name="connsiteX122-168255" fmla="*/ 5539436 w 6006665"/>
                        <a:gd name="connsiteY122-168256" fmla="*/ 1544223 h 2956475"/>
                        <a:gd name="connsiteX123-168257" fmla="*/ 5570352 w 6006665"/>
                        <a:gd name="connsiteY123-168258" fmla="*/ 1586180 h 2956475"/>
                        <a:gd name="connsiteX124-168259" fmla="*/ 5593077 w 6006665"/>
                        <a:gd name="connsiteY124-168260" fmla="*/ 1649809 h 2956475"/>
                        <a:gd name="connsiteX125-168261" fmla="*/ 5608984 w 6006665"/>
                        <a:gd name="connsiteY125-168262" fmla="*/ 1677079 h 2956475"/>
                        <a:gd name="connsiteX126-168263" fmla="*/ 5613529 w 6006665"/>
                        <a:gd name="connsiteY126-168264" fmla="*/ 1708893 h 2956475"/>
                        <a:gd name="connsiteX127-168265" fmla="*/ 5608984 w 6006665"/>
                        <a:gd name="connsiteY127-168266" fmla="*/ 1731618 h 2956475"/>
                        <a:gd name="connsiteX128-168267" fmla="*/ 5597799 w 6006665"/>
                        <a:gd name="connsiteY128-168268" fmla="*/ 1728009 h 2956475"/>
                        <a:gd name="connsiteX129-168269" fmla="*/ 5597077 w 6006665"/>
                        <a:gd name="connsiteY129-168270" fmla="*/ 1731618 h 2956475"/>
                        <a:gd name="connsiteX130-168271" fmla="*/ 5534271 w 6006665"/>
                        <a:gd name="connsiteY130-168272" fmla="*/ 1711358 h 2956475"/>
                        <a:gd name="connsiteX131-168273" fmla="*/ 5436277 w 6006665"/>
                        <a:gd name="connsiteY131-168274" fmla="*/ 1767977 h 2956475"/>
                        <a:gd name="connsiteX132-168275" fmla="*/ 5397645 w 6006665"/>
                        <a:gd name="connsiteY132-168276" fmla="*/ 1779340 h 2956475"/>
                        <a:gd name="connsiteX133-168277" fmla="*/ 5345378 w 6006665"/>
                        <a:gd name="connsiteY133-168278" fmla="*/ 1833879 h 2956475"/>
                        <a:gd name="connsiteX134-168279" fmla="*/ 5290839 w 6006665"/>
                        <a:gd name="connsiteY134-168280" fmla="*/ 1881600 h 2956475"/>
                        <a:gd name="connsiteX135-168281" fmla="*/ 5274932 w 6006665"/>
                        <a:gd name="connsiteY135-168282" fmla="*/ 1913415 h 2956475"/>
                        <a:gd name="connsiteX136-168283" fmla="*/ 5267238 w 6006665"/>
                        <a:gd name="connsiteY136-168284" fmla="*/ 1904988 h 2956475"/>
                        <a:gd name="connsiteX137-168285" fmla="*/ 5263025 w 6006665"/>
                        <a:gd name="connsiteY137-168286" fmla="*/ 1913415 h 2956475"/>
                        <a:gd name="connsiteX138-168287" fmla="*/ 5219538 w 6006665"/>
                        <a:gd name="connsiteY138-168288" fmla="*/ 1865787 h 2956475"/>
                        <a:gd name="connsiteX139-168289" fmla="*/ 5129494 w 6006665"/>
                        <a:gd name="connsiteY139-168290" fmla="*/ 1920232 h 2956475"/>
                        <a:gd name="connsiteX140-168291" fmla="*/ 5126389 w 6006665"/>
                        <a:gd name="connsiteY140-168292" fmla="*/ 1914910 h 2956475"/>
                        <a:gd name="connsiteX141-168293" fmla="*/ 5117587 w 6006665"/>
                        <a:gd name="connsiteY141-168294" fmla="*/ 1920232 h 2956475"/>
                        <a:gd name="connsiteX142-168295" fmla="*/ 5105544 w 6006665"/>
                        <a:gd name="connsiteY142-168296" fmla="*/ 1899586 h 2956475"/>
                        <a:gd name="connsiteX143-168297" fmla="*/ 5074955 w 6006665"/>
                        <a:gd name="connsiteY143-168298" fmla="*/ 1924777 h 2956475"/>
                        <a:gd name="connsiteX144-168299" fmla="*/ 5065718 w 6006665"/>
                        <a:gd name="connsiteY144-168300" fmla="*/ 1922578 h 2956475"/>
                        <a:gd name="connsiteX145-168301" fmla="*/ 5063048 w 6006665"/>
                        <a:gd name="connsiteY145-168302" fmla="*/ 1924777 h 2956475"/>
                        <a:gd name="connsiteX146-168303" fmla="*/ 5026594 w 6006665"/>
                        <a:gd name="connsiteY146-168304" fmla="*/ 1916098 h 2956475"/>
                        <a:gd name="connsiteX147-168305" fmla="*/ 5015871 w 6006665"/>
                        <a:gd name="connsiteY147-168306" fmla="*/ 1961137 h 2956475"/>
                        <a:gd name="connsiteX148-168307" fmla="*/ 4974967 w 6006665"/>
                        <a:gd name="connsiteY148-168308" fmla="*/ 2027038 h 2956475"/>
                        <a:gd name="connsiteX149-168309" fmla="*/ 4974967 w 6006665"/>
                        <a:gd name="connsiteY149-168310" fmla="*/ 2058853 h 2956475"/>
                        <a:gd name="connsiteX150-168311" fmla="*/ 5015871 w 6006665"/>
                        <a:gd name="connsiteY150-168312" fmla="*/ 2074760 h 2956475"/>
                        <a:gd name="connsiteX151-168313" fmla="*/ 5011326 w 6006665"/>
                        <a:gd name="connsiteY151-168314" fmla="*/ 2172476 h 2956475"/>
                        <a:gd name="connsiteX152-168315" fmla="*/ 4999419 w 6006665"/>
                        <a:gd name="connsiteY152-168316" fmla="*/ 2172476 h 2956475"/>
                        <a:gd name="connsiteX153-168317" fmla="*/ 4974967 w 6006665"/>
                        <a:gd name="connsiteY153-168318" fmla="*/ 2172476 h 2956475"/>
                        <a:gd name="connsiteX154-168319" fmla="*/ 4963605 w 6006665"/>
                        <a:gd name="connsiteY154-168320" fmla="*/ 2224742 h 2956475"/>
                        <a:gd name="connsiteX155-168321" fmla="*/ 4974967 w 6006665"/>
                        <a:gd name="connsiteY155-168322" fmla="*/ 2252012 h 2956475"/>
                        <a:gd name="connsiteX156-168323" fmla="*/ 4909065 w 6006665"/>
                        <a:gd name="connsiteY156-168324" fmla="*/ 2286099 h 2956475"/>
                        <a:gd name="connsiteX157-168325" fmla="*/ 4897703 w 6006665"/>
                        <a:gd name="connsiteY157-168326" fmla="*/ 2354273 h 2956475"/>
                        <a:gd name="connsiteX158-168327" fmla="*/ 4845437 w 6006665"/>
                        <a:gd name="connsiteY158-168328" fmla="*/ 2370180 h 2956475"/>
                        <a:gd name="connsiteX159-168329" fmla="*/ 4834074 w 6006665"/>
                        <a:gd name="connsiteY159-168330" fmla="*/ 2429264 h 2956475"/>
                        <a:gd name="connsiteX160-168331" fmla="*/ 4779535 w 6006665"/>
                        <a:gd name="connsiteY160-168332" fmla="*/ 2488348 h 2956475"/>
                        <a:gd name="connsiteX161-168333" fmla="*/ 4777225 w 6006665"/>
                        <a:gd name="connsiteY161-168334" fmla="*/ 2477952 h 2956475"/>
                        <a:gd name="connsiteX162-168335" fmla="*/ 4767628 w 6006665"/>
                        <a:gd name="connsiteY162-168336" fmla="*/ 2488348 h 2956475"/>
                        <a:gd name="connsiteX163-168337" fmla="*/ 4758538 w 6006665"/>
                        <a:gd name="connsiteY163-168338" fmla="*/ 2447444 h 2956475"/>
                        <a:gd name="connsiteX164-168339" fmla="*/ 4742631 w 6006665"/>
                        <a:gd name="connsiteY164-168340" fmla="*/ 2361090 h 2956475"/>
                        <a:gd name="connsiteX165-168341" fmla="*/ 4715361 w 6006665"/>
                        <a:gd name="connsiteY165-168342" fmla="*/ 2220198 h 2956475"/>
                        <a:gd name="connsiteX166-168343" fmla="*/ 4735813 w 6006665"/>
                        <a:gd name="connsiteY166-168344" fmla="*/ 2129299 h 2956475"/>
                        <a:gd name="connsiteX167-168345" fmla="*/ 4767628 w 6006665"/>
                        <a:gd name="connsiteY167-168346" fmla="*/ 2086122 h 2956475"/>
                        <a:gd name="connsiteX168-168347" fmla="*/ 4767628 w 6006665"/>
                        <a:gd name="connsiteY168-168348" fmla="*/ 2058853 h 2956475"/>
                        <a:gd name="connsiteX169-168349" fmla="*/ 4826712 w 6006665"/>
                        <a:gd name="connsiteY169-168350" fmla="*/ 2042945 h 2956475"/>
                        <a:gd name="connsiteX170-168351" fmla="*/ 4892613 w 6006665"/>
                        <a:gd name="connsiteY170-168352" fmla="*/ 1952047 h 2956475"/>
                        <a:gd name="connsiteX171-168353" fmla="*/ 4956243 w 6006665"/>
                        <a:gd name="connsiteY171-168354" fmla="*/ 1877056 h 2956475"/>
                        <a:gd name="connsiteX172-168355" fmla="*/ 5022143 w 6006665"/>
                        <a:gd name="connsiteY172-168356" fmla="*/ 1817971 h 2956475"/>
                        <a:gd name="connsiteX173-168357" fmla="*/ 5046694 w 6006665"/>
                        <a:gd name="connsiteY173-168358" fmla="*/ 1710844 h 2956475"/>
                        <a:gd name="connsiteX174-168359" fmla="*/ 5015871 w 6006665"/>
                        <a:gd name="connsiteY174-168360" fmla="*/ 1715711 h 2956475"/>
                        <a:gd name="connsiteX175-168361" fmla="*/ 4995419 w 6006665"/>
                        <a:gd name="connsiteY175-168362" fmla="*/ 1779340 h 2956475"/>
                        <a:gd name="connsiteX176-168363" fmla="*/ 4904521 w 6006665"/>
                        <a:gd name="connsiteY176-168364" fmla="*/ 1865693 h 2956475"/>
                        <a:gd name="connsiteX177-168365" fmla="*/ 4901708 w 6006665"/>
                        <a:gd name="connsiteY177-168366" fmla="*/ 1857053 h 2956475"/>
                        <a:gd name="connsiteX178-168367" fmla="*/ 4892613 w 6006665"/>
                        <a:gd name="connsiteY178-168368" fmla="*/ 1865693 h 2956475"/>
                        <a:gd name="connsiteX179-168369" fmla="*/ 4861835 w 6006665"/>
                        <a:gd name="connsiteY179-168370" fmla="*/ 1771159 h 2956475"/>
                        <a:gd name="connsiteX180-168371" fmla="*/ 4779535 w 6006665"/>
                        <a:gd name="connsiteY180-168372" fmla="*/ 1795247 h 2956475"/>
                        <a:gd name="connsiteX181-168373" fmla="*/ 4684091 w 6006665"/>
                        <a:gd name="connsiteY181-168374" fmla="*/ 1920232 h 2956475"/>
                        <a:gd name="connsiteX182-168375" fmla="*/ 4715906 w 6006665"/>
                        <a:gd name="connsiteY182-168376" fmla="*/ 1967954 h 2956475"/>
                        <a:gd name="connsiteX183-168377" fmla="*/ 4636369 w 6006665"/>
                        <a:gd name="connsiteY183-168378" fmla="*/ 1983861 h 2956475"/>
                        <a:gd name="connsiteX184-168379" fmla="*/ 4577285 w 6006665"/>
                        <a:gd name="connsiteY184-168380" fmla="*/ 1988406 h 2956475"/>
                        <a:gd name="connsiteX185-168381" fmla="*/ 4577373 w 6006665"/>
                        <a:gd name="connsiteY185-168382" fmla="*/ 1987484 h 2956475"/>
                        <a:gd name="connsiteX186-168383" fmla="*/ 4565379 w 6006665"/>
                        <a:gd name="connsiteY186-168384" fmla="*/ 1988406 h 2956475"/>
                        <a:gd name="connsiteX187-168385" fmla="*/ 4569923 w 6006665"/>
                        <a:gd name="connsiteY187-168386" fmla="*/ 1940685 h 2956475"/>
                        <a:gd name="connsiteX188-168387" fmla="*/ 4520081 w 6006665"/>
                        <a:gd name="connsiteY188-168388" fmla="*/ 1931099 h 2956475"/>
                        <a:gd name="connsiteX189-168389" fmla="*/ 4475025 w 6006665"/>
                        <a:gd name="connsiteY189-168390" fmla="*/ 1961137 h 2956475"/>
                        <a:gd name="connsiteX190-168391" fmla="*/ 4464394 w 6006665"/>
                        <a:gd name="connsiteY190-168392" fmla="*/ 1960286 h 2956475"/>
                        <a:gd name="connsiteX191-168393" fmla="*/ 4463118 w 6006665"/>
                        <a:gd name="connsiteY191-168394" fmla="*/ 1961137 h 2956475"/>
                        <a:gd name="connsiteX192-168395" fmla="*/ 4357637 w 6006665"/>
                        <a:gd name="connsiteY192-168396" fmla="*/ 1952698 h 2956475"/>
                        <a:gd name="connsiteX193-168397" fmla="*/ 4243233 w 6006665"/>
                        <a:gd name="connsiteY193-168398" fmla="*/ 1972499 h 2956475"/>
                        <a:gd name="connsiteX194-168399" fmla="*/ 4125065 w 6006665"/>
                        <a:gd name="connsiteY194-168400" fmla="*/ 2106574 h 2956475"/>
                        <a:gd name="connsiteX195-168401" fmla="*/ 3984173 w 6006665"/>
                        <a:gd name="connsiteY195-168402" fmla="*/ 2263374 h 2956475"/>
                        <a:gd name="connsiteX196-168403" fmla="*/ 4038712 w 6006665"/>
                        <a:gd name="connsiteY196-168404" fmla="*/ 2267919 h 2956475"/>
                        <a:gd name="connsiteX197-168405" fmla="*/ 4059164 w 6006665"/>
                        <a:gd name="connsiteY197-168406" fmla="*/ 2311096 h 2956475"/>
                        <a:gd name="connsiteX198-168407" fmla="*/ 4087782 w 6006665"/>
                        <a:gd name="connsiteY198-168408" fmla="*/ 2319513 h 2956475"/>
                        <a:gd name="connsiteX199-168409" fmla="*/ 4106341 w 6006665"/>
                        <a:gd name="connsiteY199-168410" fmla="*/ 2290644 h 2956475"/>
                        <a:gd name="connsiteX200-168411" fmla="*/ 4117411 w 6006665"/>
                        <a:gd name="connsiteY200-168412" fmla="*/ 2291946 h 2956475"/>
                        <a:gd name="connsiteX201-168413" fmla="*/ 4118248 w 6006665"/>
                        <a:gd name="connsiteY201-168414" fmla="*/ 2290644 h 2956475"/>
                        <a:gd name="connsiteX202-168415" fmla="*/ 4156880 w 6006665"/>
                        <a:gd name="connsiteY202-168416" fmla="*/ 2295189 h 2956475"/>
                        <a:gd name="connsiteX203-168417" fmla="*/ 4211419 w 6006665"/>
                        <a:gd name="connsiteY203-168418" fmla="*/ 2365635 h 2956475"/>
                        <a:gd name="connsiteX204-168419" fmla="*/ 4215964 w 6006665"/>
                        <a:gd name="connsiteY204-168420" fmla="*/ 2413357 h 2956475"/>
                        <a:gd name="connsiteX205-168421" fmla="*/ 4184149 w 6006665"/>
                        <a:gd name="connsiteY205-168422" fmla="*/ 2472441 h 2956475"/>
                        <a:gd name="connsiteX206-168423" fmla="*/ 4177332 w 6006665"/>
                        <a:gd name="connsiteY206-168424" fmla="*/ 2542887 h 2956475"/>
                        <a:gd name="connsiteX207-168425" fmla="*/ 4161425 w 6006665"/>
                        <a:gd name="connsiteY207-168426" fmla="*/ 2629241 h 2956475"/>
                        <a:gd name="connsiteX208-168427" fmla="*/ 4109158 w 6006665"/>
                        <a:gd name="connsiteY208-168428" fmla="*/ 2708777 h 2956475"/>
                        <a:gd name="connsiteX209-168429" fmla="*/ 4097796 w 6006665"/>
                        <a:gd name="connsiteY209-168430" fmla="*/ 2747409 h 2956475"/>
                        <a:gd name="connsiteX210-168431" fmla="*/ 4043257 w 6006665"/>
                        <a:gd name="connsiteY210-168432" fmla="*/ 2806493 h 2956475"/>
                        <a:gd name="connsiteX211-168433" fmla="*/ 3995535 w 6006665"/>
                        <a:gd name="connsiteY211-168434" fmla="*/ 2865577 h 2956475"/>
                        <a:gd name="connsiteX212-168435" fmla="*/ 3975083 w 6006665"/>
                        <a:gd name="connsiteY212-168436" fmla="*/ 2897392 h 2956475"/>
                        <a:gd name="connsiteX213-168437" fmla="*/ 3925089 w 6006665"/>
                        <a:gd name="connsiteY213-168438" fmla="*/ 2924661 h 2956475"/>
                        <a:gd name="connsiteX214-168439" fmla="*/ 3913182 w 6006665"/>
                        <a:gd name="connsiteY214-168440" fmla="*/ 2924661 h 2956475"/>
                        <a:gd name="connsiteX215-168441" fmla="*/ 3904637 w 6006665"/>
                        <a:gd name="connsiteY215-168442" fmla="*/ 2924661 h 2956475"/>
                        <a:gd name="connsiteX216-168443" fmla="*/ 3892729 w 6006665"/>
                        <a:gd name="connsiteY216-168444" fmla="*/ 2924661 h 2956475"/>
                        <a:gd name="connsiteX217-168445" fmla="*/ 3871063 w 6006665"/>
                        <a:gd name="connsiteY217-168446" fmla="*/ 2908412 h 2956475"/>
                        <a:gd name="connsiteX218-168447" fmla="*/ 3829645 w 6006665"/>
                        <a:gd name="connsiteY218-168448" fmla="*/ 2936024 h 2956475"/>
                        <a:gd name="connsiteX219-168449" fmla="*/ 3822828 w 6006665"/>
                        <a:gd name="connsiteY219-168450" fmla="*/ 2956476 h 2956475"/>
                        <a:gd name="connsiteX220-168451" fmla="*/ 3818283 w 6006665"/>
                        <a:gd name="connsiteY220-168452" fmla="*/ 2947386 h 2956475"/>
                        <a:gd name="connsiteX221-168453" fmla="*/ 3818283 w 6006665"/>
                        <a:gd name="connsiteY221-168454" fmla="*/ 2935660 h 2956475"/>
                        <a:gd name="connsiteX222-168455" fmla="*/ 3817738 w 6006665"/>
                        <a:gd name="connsiteY222-168456" fmla="*/ 2936024 h 2956475"/>
                        <a:gd name="connsiteX223-168457" fmla="*/ 3810921 w 6006665"/>
                        <a:gd name="connsiteY223-168458" fmla="*/ 2956476 h 2956475"/>
                        <a:gd name="connsiteX224-168459" fmla="*/ 3806376 w 6006665"/>
                        <a:gd name="connsiteY224-168460" fmla="*/ 2947386 h 2956475"/>
                        <a:gd name="connsiteX225-168461" fmla="*/ 3806376 w 6006665"/>
                        <a:gd name="connsiteY225-168462" fmla="*/ 2920116 h 2956475"/>
                        <a:gd name="connsiteX226-168463" fmla="*/ 3818283 w 6006665"/>
                        <a:gd name="connsiteY226-168464" fmla="*/ 2920116 h 2956475"/>
                        <a:gd name="connsiteX227-168465" fmla="*/ 3826828 w 6006665"/>
                        <a:gd name="connsiteY227-168466" fmla="*/ 2920116 h 2956475"/>
                        <a:gd name="connsiteX228-168467" fmla="*/ 3833645 w 6006665"/>
                        <a:gd name="connsiteY228-168468" fmla="*/ 2861032 h 2956475"/>
                        <a:gd name="connsiteX229-168469" fmla="*/ 3822283 w 6006665"/>
                        <a:gd name="connsiteY229-168470" fmla="*/ 2817856 h 2956475"/>
                        <a:gd name="connsiteX230-168471" fmla="*/ 3849553 w 6006665"/>
                        <a:gd name="connsiteY230-168472" fmla="*/ 2795131 h 2956475"/>
                        <a:gd name="connsiteX231-168473" fmla="*/ 3858814 w 6006665"/>
                        <a:gd name="connsiteY231-168474" fmla="*/ 2797336 h 2956475"/>
                        <a:gd name="connsiteX232-168475" fmla="*/ 3861460 w 6006665"/>
                        <a:gd name="connsiteY232-168476" fmla="*/ 2795131 h 2956475"/>
                        <a:gd name="connsiteX233-168477" fmla="*/ 3898487 w 6006665"/>
                        <a:gd name="connsiteY233-168478" fmla="*/ 2803947 h 2956475"/>
                        <a:gd name="connsiteX234-168479" fmla="*/ 3919999 w 6006665"/>
                        <a:gd name="connsiteY234-168480" fmla="*/ 2758772 h 2956475"/>
                        <a:gd name="connsiteX235-168481" fmla="*/ 3935906 w 6006665"/>
                        <a:gd name="connsiteY235-168482" fmla="*/ 2699687 h 2956475"/>
                        <a:gd name="connsiteX236-168483" fmla="*/ 3947269 w 6006665"/>
                        <a:gd name="connsiteY236-168484" fmla="*/ 2676963 h 2956475"/>
                        <a:gd name="connsiteX237-168485" fmla="*/ 3966292 w 6006665"/>
                        <a:gd name="connsiteY237-168486" fmla="*/ 2632575 h 2956475"/>
                        <a:gd name="connsiteX238-168487" fmla="*/ 3915999 w 6006665"/>
                        <a:gd name="connsiteY238-168488" fmla="*/ 2645148 h 2956475"/>
                        <a:gd name="connsiteX239-168489" fmla="*/ 3888729 w 6006665"/>
                        <a:gd name="connsiteY239-168490" fmla="*/ 2667873 h 2956475"/>
                        <a:gd name="connsiteX240-168491" fmla="*/ 3876822 w 6006665"/>
                        <a:gd name="connsiteY240-168492" fmla="*/ 2667873 h 2956475"/>
                        <a:gd name="connsiteX241-168493" fmla="*/ 3829645 w 6006665"/>
                        <a:gd name="connsiteY241-168494" fmla="*/ 2667873 h 2956475"/>
                        <a:gd name="connsiteX242-168495" fmla="*/ 3817738 w 6006665"/>
                        <a:gd name="connsiteY242-168496" fmla="*/ 2667873 h 2956475"/>
                        <a:gd name="connsiteX243-168497" fmla="*/ 3801831 w 6006665"/>
                        <a:gd name="connsiteY243-168498" fmla="*/ 2613334 h 2956475"/>
                        <a:gd name="connsiteX244-168499" fmla="*/ 3758654 w 6006665"/>
                        <a:gd name="connsiteY244-168500" fmla="*/ 2574702 h 2956475"/>
                        <a:gd name="connsiteX245-168501" fmla="*/ 3692753 w 6006665"/>
                        <a:gd name="connsiteY245-168502" fmla="*/ 2558795 h 2956475"/>
                        <a:gd name="connsiteX246-168503" fmla="*/ 3683663 w 6006665"/>
                        <a:gd name="connsiteY246-168504" fmla="*/ 2499711 h 2956475"/>
                        <a:gd name="connsiteX247-168505" fmla="*/ 3672301 w 6006665"/>
                        <a:gd name="connsiteY247-168506" fmla="*/ 2467896 h 2956475"/>
                        <a:gd name="connsiteX248-168507" fmla="*/ 3656393 w 6006665"/>
                        <a:gd name="connsiteY248-168508" fmla="*/ 2440627 h 2956475"/>
                        <a:gd name="connsiteX249-168509" fmla="*/ 3633669 w 6006665"/>
                        <a:gd name="connsiteY249-168510" fmla="*/ 2381542 h 2956475"/>
                        <a:gd name="connsiteX250-168511" fmla="*/ 3601854 w 6006665"/>
                        <a:gd name="connsiteY250-168512" fmla="*/ 2361090 h 2956475"/>
                        <a:gd name="connsiteX251-168513" fmla="*/ 3545995 w 6006665"/>
                        <a:gd name="connsiteY251-168514" fmla="*/ 2339606 h 2956475"/>
                        <a:gd name="connsiteX252-168515" fmla="*/ 3506955 w 6006665"/>
                        <a:gd name="connsiteY252-168516" fmla="*/ 2345183 h 2956475"/>
                        <a:gd name="connsiteX253-168517" fmla="*/ 3463779 w 6006665"/>
                        <a:gd name="connsiteY253-168518" fmla="*/ 2354273 h 2956475"/>
                        <a:gd name="connsiteX254-168519" fmla="*/ 3431964 w 6006665"/>
                        <a:gd name="connsiteY254-168520" fmla="*/ 2381542 h 2956475"/>
                        <a:gd name="connsiteX255-168521" fmla="*/ 3452416 w 6006665"/>
                        <a:gd name="connsiteY255-168522" fmla="*/ 2397450 h 2956475"/>
                        <a:gd name="connsiteX256-168523" fmla="*/ 3452416 w 6006665"/>
                        <a:gd name="connsiteY256-168524" fmla="*/ 2429264 h 2956475"/>
                        <a:gd name="connsiteX257-168525" fmla="*/ 3431964 w 6006665"/>
                        <a:gd name="connsiteY257-168526" fmla="*/ 2451989 h 2956475"/>
                        <a:gd name="connsiteX258-168527" fmla="*/ 3400150 w 6006665"/>
                        <a:gd name="connsiteY258-168528" fmla="*/ 2511073 h 2956475"/>
                        <a:gd name="connsiteX259-168529" fmla="*/ 3400150 w 6006665"/>
                        <a:gd name="connsiteY259-168530" fmla="*/ 2538343 h 2956475"/>
                        <a:gd name="connsiteX260-168531" fmla="*/ 3350155 w 6006665"/>
                        <a:gd name="connsiteY260-168532" fmla="*/ 2570157 h 2956475"/>
                        <a:gd name="connsiteX261-168533" fmla="*/ 3342342 w 6006665"/>
                        <a:gd name="connsiteY261-168534" fmla="*/ 2567553 h 2956475"/>
                        <a:gd name="connsiteX262-168535" fmla="*/ 3338249 w 6006665"/>
                        <a:gd name="connsiteY262-168536" fmla="*/ 2570157 h 2956475"/>
                        <a:gd name="connsiteX263-168537" fmla="*/ 3290527 w 6006665"/>
                        <a:gd name="connsiteY263-168538" fmla="*/ 2554250 h 2956475"/>
                        <a:gd name="connsiteX264-168539" fmla="*/ 3259257 w 6006665"/>
                        <a:gd name="connsiteY264-168540" fmla="*/ 2554250 h 2956475"/>
                        <a:gd name="connsiteX265-168541" fmla="*/ 3247350 w 6006665"/>
                        <a:gd name="connsiteY265-168542" fmla="*/ 2554250 h 2956475"/>
                        <a:gd name="connsiteX266-168543" fmla="*/ 3231443 w 6006665"/>
                        <a:gd name="connsiteY266-168544" fmla="*/ 2538343 h 2956475"/>
                        <a:gd name="connsiteX267-168545" fmla="*/ 3213271 w 6006665"/>
                        <a:gd name="connsiteY267-168546" fmla="*/ 2533799 h 2956475"/>
                        <a:gd name="connsiteX268-168547" fmla="*/ 3168359 w 6006665"/>
                        <a:gd name="connsiteY268-168548" fmla="*/ 2570157 h 2956475"/>
                        <a:gd name="connsiteX269-168549" fmla="*/ 3120637 w 6006665"/>
                        <a:gd name="connsiteY269-168550" fmla="*/ 2581519 h 2956475"/>
                        <a:gd name="connsiteX270-168551" fmla="*/ 3082005 w 6006665"/>
                        <a:gd name="connsiteY270-168552" fmla="*/ 2597427 h 2956475"/>
                        <a:gd name="connsiteX271-168553" fmla="*/ 3074460 w 6006665"/>
                        <a:gd name="connsiteY271-168554" fmla="*/ 2595630 h 2956475"/>
                        <a:gd name="connsiteX272-168555" fmla="*/ 3070098 w 6006665"/>
                        <a:gd name="connsiteY272-168556" fmla="*/ 2597427 h 2956475"/>
                        <a:gd name="connsiteX273-168557" fmla="*/ 3022376 w 6006665"/>
                        <a:gd name="connsiteY273-168558" fmla="*/ 2586064 h 2956475"/>
                        <a:gd name="connsiteX274-168559" fmla="*/ 3000196 w 6006665"/>
                        <a:gd name="connsiteY274-168560" fmla="*/ 2586064 h 2956475"/>
                        <a:gd name="connsiteX275-168561" fmla="*/ 2988289 w 6006665"/>
                        <a:gd name="connsiteY275-168562" fmla="*/ 2586064 h 2956475"/>
                        <a:gd name="connsiteX276-168563" fmla="*/ 2967837 w 6006665"/>
                        <a:gd name="connsiteY276-168564" fmla="*/ 2554250 h 2956475"/>
                        <a:gd name="connsiteX277-168565" fmla="*/ 2929205 w 6006665"/>
                        <a:gd name="connsiteY277-168566" fmla="*/ 2526980 h 2956475"/>
                        <a:gd name="connsiteX278-168567" fmla="*/ 2902153 w 6006665"/>
                        <a:gd name="connsiteY278-168568" fmla="*/ 2523116 h 2956475"/>
                        <a:gd name="connsiteX279-168569" fmla="*/ 2861576 w 6006665"/>
                        <a:gd name="connsiteY279-168570" fmla="*/ 2526980 h 2956475"/>
                        <a:gd name="connsiteX280-168571" fmla="*/ 2822944 w 6006665"/>
                        <a:gd name="connsiteY280-168572" fmla="*/ 2538343 h 2956475"/>
                        <a:gd name="connsiteX281-168573" fmla="*/ 2818139 w 6006665"/>
                        <a:gd name="connsiteY281-168574" fmla="*/ 2536254 h 2956475"/>
                        <a:gd name="connsiteX282-168575" fmla="*/ 2811037 w 6006665"/>
                        <a:gd name="connsiteY282-168576" fmla="*/ 2538343 h 2956475"/>
                        <a:gd name="connsiteX283-168577" fmla="*/ 2758770 w 6006665"/>
                        <a:gd name="connsiteY283-168578" fmla="*/ 2515618 h 2956475"/>
                        <a:gd name="connsiteX284-168579" fmla="*/ 2751953 w 6006665"/>
                        <a:gd name="connsiteY284-168580" fmla="*/ 2472441 h 2956475"/>
                        <a:gd name="connsiteX285-168581" fmla="*/ 2708776 w 6006665"/>
                        <a:gd name="connsiteY285-168582" fmla="*/ 2456534 h 2956475"/>
                        <a:gd name="connsiteX286-168583" fmla="*/ 2676962 w 6006665"/>
                        <a:gd name="connsiteY286-168584" fmla="*/ 2451989 h 2956475"/>
                        <a:gd name="connsiteX287-168585" fmla="*/ 2642534 w 6006665"/>
                        <a:gd name="connsiteY287-168586" fmla="*/ 2430245 h 2956475"/>
                        <a:gd name="connsiteX288-168587" fmla="*/ 2609333 w 6006665"/>
                        <a:gd name="connsiteY288-168588" fmla="*/ 2488348 h 2956475"/>
                        <a:gd name="connsiteX289-168589" fmla="*/ 2625240 w 6006665"/>
                        <a:gd name="connsiteY289-168590" fmla="*/ 2522435 h 2956475"/>
                        <a:gd name="connsiteX290-168591" fmla="*/ 2586608 w 6006665"/>
                        <a:gd name="connsiteY290-168592" fmla="*/ 2558795 h 2956475"/>
                        <a:gd name="connsiteX291-168593" fmla="*/ 2577105 w 6006665"/>
                        <a:gd name="connsiteY291-168594" fmla="*/ 2556532 h 2956475"/>
                        <a:gd name="connsiteX292-168595" fmla="*/ 2574701 w 6006665"/>
                        <a:gd name="connsiteY292-168596" fmla="*/ 2558795 h 2956475"/>
                        <a:gd name="connsiteX293-168597" fmla="*/ 2526979 w 6006665"/>
                        <a:gd name="connsiteY293-168598" fmla="*/ 2547432 h 2956475"/>
                        <a:gd name="connsiteX294-168599" fmla="*/ 2490620 w 6006665"/>
                        <a:gd name="connsiteY294-168600" fmla="*/ 2542887 h 2956475"/>
                        <a:gd name="connsiteX295-168601" fmla="*/ 2463350 w 6006665"/>
                        <a:gd name="connsiteY295-168602" fmla="*/ 2515618 h 2956475"/>
                        <a:gd name="connsiteX296-168603" fmla="*/ 2436625 w 6006665"/>
                        <a:gd name="connsiteY296-168604" fmla="*/ 2515618 h 2956475"/>
                        <a:gd name="connsiteX297-168605" fmla="*/ 2424718 w 6006665"/>
                        <a:gd name="connsiteY297-168606" fmla="*/ 2515618 h 2956475"/>
                        <a:gd name="connsiteX298-168607" fmla="*/ 2398858 w 6006665"/>
                        <a:gd name="connsiteY298-168608" fmla="*/ 2502687 h 2956475"/>
                        <a:gd name="connsiteX299-168609" fmla="*/ 2350272 w 6006665"/>
                        <a:gd name="connsiteY299-168610" fmla="*/ 2526980 h 2956475"/>
                        <a:gd name="connsiteX300-168611" fmla="*/ 2282098 w 6006665"/>
                        <a:gd name="connsiteY300-168612" fmla="*/ 2574702 h 2956475"/>
                        <a:gd name="connsiteX301-168613" fmla="*/ 2238921 w 6006665"/>
                        <a:gd name="connsiteY301-168614" fmla="*/ 2586064 h 2956475"/>
                        <a:gd name="connsiteX302-168615" fmla="*/ 2227559 w 6006665"/>
                        <a:gd name="connsiteY302-168616" fmla="*/ 2590609 h 2956475"/>
                        <a:gd name="connsiteX303-168617" fmla="*/ 2225178 w 6006665"/>
                        <a:gd name="connsiteY303-168618" fmla="*/ 2586799 h 2956475"/>
                        <a:gd name="connsiteX304-168619" fmla="*/ 2215652 w 6006665"/>
                        <a:gd name="connsiteY304-168620" fmla="*/ 2590609 h 2956475"/>
                        <a:gd name="connsiteX305-168621" fmla="*/ 2193596 w 6006665"/>
                        <a:gd name="connsiteY305-168622" fmla="*/ 2555320 h 2956475"/>
                        <a:gd name="connsiteX306-168623" fmla="*/ 2157112 w 6006665"/>
                        <a:gd name="connsiteY306-168624" fmla="*/ 2558795 h 2956475"/>
                        <a:gd name="connsiteX307-168625" fmla="*/ 2156291 w 6006665"/>
                        <a:gd name="connsiteY307-168626" fmla="*/ 2557739 h 2956475"/>
                        <a:gd name="connsiteX308-168627" fmla="*/ 2145205 w 6006665"/>
                        <a:gd name="connsiteY308-168628" fmla="*/ 2558795 h 2956475"/>
                        <a:gd name="connsiteX309-168629" fmla="*/ 2129298 w 6006665"/>
                        <a:gd name="connsiteY309-168630" fmla="*/ 2538343 h 2956475"/>
                        <a:gd name="connsiteX310-168631" fmla="*/ 2102029 w 6006665"/>
                        <a:gd name="connsiteY310-168632" fmla="*/ 2526980 h 2956475"/>
                        <a:gd name="connsiteX311-168633" fmla="*/ 2086121 w 6006665"/>
                        <a:gd name="connsiteY311-168634" fmla="*/ 2495166 h 2956475"/>
                        <a:gd name="connsiteX312-168635" fmla="*/ 2070005 w 6006665"/>
                        <a:gd name="connsiteY312-168636" fmla="*/ 2486212 h 2956475"/>
                        <a:gd name="connsiteX313-168637" fmla="*/ 2027582 w 6006665"/>
                        <a:gd name="connsiteY313-168638" fmla="*/ 2499711 h 2956475"/>
                        <a:gd name="connsiteX314-168639" fmla="*/ 2023845 w 6006665"/>
                        <a:gd name="connsiteY314-168640" fmla="*/ 2497111 h 2956475"/>
                        <a:gd name="connsiteX315-168641" fmla="*/ 2018675 w 6006665"/>
                        <a:gd name="connsiteY315-168642" fmla="*/ 2499711 h 2956475"/>
                        <a:gd name="connsiteX316-168643" fmla="*/ 1971363 w 6006665"/>
                        <a:gd name="connsiteY316-168644" fmla="*/ 2468885 h 2956475"/>
                        <a:gd name="connsiteX317-168645" fmla="*/ 1952591 w 6006665"/>
                        <a:gd name="connsiteY317-168646" fmla="*/ 2495166 h 2956475"/>
                        <a:gd name="connsiteX318-168647" fmla="*/ 1947518 w 6006665"/>
                        <a:gd name="connsiteY318-168648" fmla="*/ 2485599 h 2956475"/>
                        <a:gd name="connsiteX319-168649" fmla="*/ 1940684 w 6006665"/>
                        <a:gd name="connsiteY319-168650" fmla="*/ 2495166 h 2956475"/>
                        <a:gd name="connsiteX320-168651" fmla="*/ 1861147 w 6006665"/>
                        <a:gd name="connsiteY320-168652" fmla="*/ 2345183 h 2956475"/>
                        <a:gd name="connsiteX321-168653" fmla="*/ 1811153 w 6006665"/>
                        <a:gd name="connsiteY321-168654" fmla="*/ 2295189 h 2956475"/>
                        <a:gd name="connsiteX322-168655" fmla="*/ 1813950 w 6006665"/>
                        <a:gd name="connsiteY322-168656" fmla="*/ 2292043 h 2956475"/>
                        <a:gd name="connsiteX323-168657" fmla="*/ 559026 w 6006665"/>
                        <a:gd name="connsiteY323-168658" fmla="*/ 2904209 h 2956475"/>
                        <a:gd name="connsiteX324-168659" fmla="*/ 506760 w 6006665"/>
                        <a:gd name="connsiteY324-168660" fmla="*/ 2897392 h 2956475"/>
                        <a:gd name="connsiteX325-168661" fmla="*/ 483280 w 6006665"/>
                        <a:gd name="connsiteY325-168662" fmla="*/ 2890683 h 2956475"/>
                        <a:gd name="connsiteX326-168663" fmla="*/ 480035 w 6006665"/>
                        <a:gd name="connsiteY326-168664" fmla="*/ 2892847 h 2956475"/>
                        <a:gd name="connsiteX327-168665" fmla="*/ 475042 w 6006665"/>
                        <a:gd name="connsiteY327-168666" fmla="*/ 2888329 h 2956475"/>
                        <a:gd name="connsiteX328-168667" fmla="*/ 474945 w 6006665"/>
                        <a:gd name="connsiteY328-168668" fmla="*/ 2888302 h 2956475"/>
                        <a:gd name="connsiteX329-168669" fmla="*/ 468128 w 6006665"/>
                        <a:gd name="connsiteY329-168670" fmla="*/ 2892847 h 2956475"/>
                        <a:gd name="connsiteX330-168671" fmla="*/ 420406 w 6006665"/>
                        <a:gd name="connsiteY330-168672" fmla="*/ 2849670 h 2956475"/>
                        <a:gd name="connsiteX331-168673" fmla="*/ 381774 w 6006665"/>
                        <a:gd name="connsiteY331-168674" fmla="*/ 2833763 h 2956475"/>
                        <a:gd name="connsiteX332-168675" fmla="*/ 349960 w 6006665"/>
                        <a:gd name="connsiteY332-168676" fmla="*/ 2801948 h 2956475"/>
                        <a:gd name="connsiteX333-168677" fmla="*/ 377229 w 6006665"/>
                        <a:gd name="connsiteY333-168678" fmla="*/ 2795131 h 2956475"/>
                        <a:gd name="connsiteX334-168679" fmla="*/ 404499 w 6006665"/>
                        <a:gd name="connsiteY334-168680" fmla="*/ 2747409 h 2956475"/>
                        <a:gd name="connsiteX335-168681" fmla="*/ 388591 w 6006665"/>
                        <a:gd name="connsiteY335-168682" fmla="*/ 2731502 h 2956475"/>
                        <a:gd name="connsiteX336-168683" fmla="*/ 440858 w 6006665"/>
                        <a:gd name="connsiteY336-168684" fmla="*/ 2704232 h 2956475"/>
                        <a:gd name="connsiteX337-168685" fmla="*/ 440858 w 6006665"/>
                        <a:gd name="connsiteY337-168686" fmla="*/ 2701176 h 2956475"/>
                        <a:gd name="connsiteX338-168687" fmla="*/ 416406 w 6006665"/>
                        <a:gd name="connsiteY338-168688" fmla="*/ 2704232 h 2956475"/>
                        <a:gd name="connsiteX339-168689" fmla="*/ 416406 w 6006665"/>
                        <a:gd name="connsiteY339-168690" fmla="*/ 2702744 h 2956475"/>
                        <a:gd name="connsiteX340-168691" fmla="*/ 404499 w 6006665"/>
                        <a:gd name="connsiteY340-168692" fmla="*/ 2704232 h 2956475"/>
                        <a:gd name="connsiteX341-168693" fmla="*/ 404499 w 6006665"/>
                        <a:gd name="connsiteY341-168694" fmla="*/ 2683780 h 2956475"/>
                        <a:gd name="connsiteX342-168695" fmla="*/ 424951 w 6006665"/>
                        <a:gd name="connsiteY342-168696" fmla="*/ 2667873 h 2956475"/>
                        <a:gd name="connsiteX343-168697" fmla="*/ 463583 w 6006665"/>
                        <a:gd name="connsiteY343-168698" fmla="*/ 2661056 h 2956475"/>
                        <a:gd name="connsiteX344-168699" fmla="*/ 468128 w 6006665"/>
                        <a:gd name="connsiteY344-168700" fmla="*/ 2645148 h 2956475"/>
                        <a:gd name="connsiteX345-168701" fmla="*/ 456765 w 6006665"/>
                        <a:gd name="connsiteY345-168702" fmla="*/ 2613334 h 2956475"/>
                        <a:gd name="connsiteX346-168703" fmla="*/ 474945 w 6006665"/>
                        <a:gd name="connsiteY346-168704" fmla="*/ 2586064 h 2956475"/>
                        <a:gd name="connsiteX347-168705" fmla="*/ 474945 w 6006665"/>
                        <a:gd name="connsiteY347-168706" fmla="*/ 2565612 h 2956475"/>
                        <a:gd name="connsiteX348-168707" fmla="*/ 420406 w 6006665"/>
                        <a:gd name="connsiteY348-168708" fmla="*/ 2547432 h 2956475"/>
                        <a:gd name="connsiteX349-168709" fmla="*/ 409588 w 6006665"/>
                        <a:gd name="connsiteY349-168710" fmla="*/ 2547432 h 2956475"/>
                        <a:gd name="connsiteX350-168711" fmla="*/ 397681 w 6006665"/>
                        <a:gd name="connsiteY350-168712" fmla="*/ 2547432 h 2956475"/>
                        <a:gd name="connsiteX351-168713" fmla="*/ 379485 w 6006665"/>
                        <a:gd name="connsiteY351-168714" fmla="*/ 2525193 h 2956475"/>
                        <a:gd name="connsiteX352-168715" fmla="*/ 357322 w 6006665"/>
                        <a:gd name="connsiteY352-168716" fmla="*/ 2531525 h 2956475"/>
                        <a:gd name="connsiteX353-168717" fmla="*/ 352842 w 6006665"/>
                        <a:gd name="connsiteY353-168718" fmla="*/ 2529403 h 2956475"/>
                        <a:gd name="connsiteX354-168719" fmla="*/ 345415 w 6006665"/>
                        <a:gd name="connsiteY354-168720" fmla="*/ 2531525 h 2956475"/>
                        <a:gd name="connsiteX355-168721" fmla="*/ 302238 w 6006665"/>
                        <a:gd name="connsiteY355-168722" fmla="*/ 2511073 h 2956475"/>
                        <a:gd name="connsiteX356-168723" fmla="*/ 302238 w 6006665"/>
                        <a:gd name="connsiteY356-168724" fmla="*/ 2499711 h 2956475"/>
                        <a:gd name="connsiteX357-168725" fmla="*/ 286331 w 6006665"/>
                        <a:gd name="connsiteY357-168726" fmla="*/ 2472441 h 2956475"/>
                        <a:gd name="connsiteX358-168727" fmla="*/ 270968 w 6006665"/>
                        <a:gd name="connsiteY358-168728" fmla="*/ 2472441 h 2956475"/>
                        <a:gd name="connsiteX359-168729" fmla="*/ 259061 w 6006665"/>
                        <a:gd name="connsiteY359-168730" fmla="*/ 2472441 h 2956475"/>
                        <a:gd name="connsiteX360-168731" fmla="*/ 254516 w 6006665"/>
                        <a:gd name="connsiteY360-168732" fmla="*/ 2456534 h 2956475"/>
                        <a:gd name="connsiteX361-168733" fmla="*/ 263606 w 6006665"/>
                        <a:gd name="connsiteY361-168734" fmla="*/ 2440627 h 2956475"/>
                        <a:gd name="connsiteX362-168735" fmla="*/ 243991 w 6006665"/>
                        <a:gd name="connsiteY362-168736" fmla="*/ 2410114 h 2956475"/>
                        <a:gd name="connsiteX363-168737" fmla="*/ 216429 w 6006665"/>
                        <a:gd name="connsiteY363-168738" fmla="*/ 2413357 h 2956475"/>
                        <a:gd name="connsiteX364-168739" fmla="*/ 212956 w 6006665"/>
                        <a:gd name="connsiteY364-168740" fmla="*/ 2412365 h 2956475"/>
                        <a:gd name="connsiteX365-168741" fmla="*/ 204522 w 6006665"/>
                        <a:gd name="connsiteY365-168742" fmla="*/ 2413357 h 2956475"/>
                        <a:gd name="connsiteX366-168743" fmla="*/ 199623 w 6006665"/>
                        <a:gd name="connsiteY366-168744" fmla="*/ 2411957 h 2956475"/>
                        <a:gd name="connsiteX367-168745" fmla="*/ 195977 w 6006665"/>
                        <a:gd name="connsiteY367-168746" fmla="*/ 2424719 h 2956475"/>
                        <a:gd name="connsiteX368-168747" fmla="*/ 184968 w 6006665"/>
                        <a:gd name="connsiteY368-168748" fmla="*/ 2421574 h 2956475"/>
                        <a:gd name="connsiteX369-168749" fmla="*/ 184070 w 6006665"/>
                        <a:gd name="connsiteY369-168750" fmla="*/ 2424719 h 2956475"/>
                        <a:gd name="connsiteX370-168751" fmla="*/ 168163 w 6006665"/>
                        <a:gd name="connsiteY370-168752" fmla="*/ 2420184 h 2956475"/>
                        <a:gd name="connsiteX371-168753" fmla="*/ 156800 w 6006665"/>
                        <a:gd name="connsiteY371-168754" fmla="*/ 2381542 h 2956475"/>
                        <a:gd name="connsiteX372-168755" fmla="*/ 152255 w 6006665"/>
                        <a:gd name="connsiteY372-168756" fmla="*/ 2365635 h 2956475"/>
                        <a:gd name="connsiteX373-168757" fmla="*/ 156800 w 6006665"/>
                        <a:gd name="connsiteY373-168758" fmla="*/ 2361090 h 2956475"/>
                        <a:gd name="connsiteX374-168759" fmla="*/ 168707 w 6006665"/>
                        <a:gd name="connsiteY374-168760" fmla="*/ 2361090 h 2956475"/>
                        <a:gd name="connsiteX375-168761" fmla="*/ 188615 w 6006665"/>
                        <a:gd name="connsiteY375-168762" fmla="*/ 2361090 h 2956475"/>
                        <a:gd name="connsiteX376-168763" fmla="*/ 199977 w 6006665"/>
                        <a:gd name="connsiteY376-168764" fmla="*/ 2349728 h 2956475"/>
                        <a:gd name="connsiteX377-168765" fmla="*/ 188615 w 6006665"/>
                        <a:gd name="connsiteY377-168766" fmla="*/ 2327003 h 2956475"/>
                        <a:gd name="connsiteX378-168767" fmla="*/ 168163 w 6006665"/>
                        <a:gd name="connsiteY378-168768" fmla="*/ 2317914 h 2956475"/>
                        <a:gd name="connsiteX379-168769" fmla="*/ 168163 w 6006665"/>
                        <a:gd name="connsiteY379-168770" fmla="*/ 2311096 h 2956475"/>
                        <a:gd name="connsiteX380-168771" fmla="*/ 152255 w 6006665"/>
                        <a:gd name="connsiteY380-168772" fmla="*/ 2295189 h 2956475"/>
                        <a:gd name="connsiteX381-168773" fmla="*/ 129531 w 6006665"/>
                        <a:gd name="connsiteY381-168774" fmla="*/ 2258829 h 2956475"/>
                        <a:gd name="connsiteX382-168775" fmla="*/ 140893 w 6006665"/>
                        <a:gd name="connsiteY382-168776" fmla="*/ 2236105 h 2956475"/>
                        <a:gd name="connsiteX383-168777" fmla="*/ 136348 w 6006665"/>
                        <a:gd name="connsiteY383-168778" fmla="*/ 2208835 h 2956475"/>
                        <a:gd name="connsiteX384-168779" fmla="*/ 103789 w 6006665"/>
                        <a:gd name="connsiteY384-168780" fmla="*/ 2195428 h 2956475"/>
                        <a:gd name="connsiteX385-168781" fmla="*/ 93716 w 6006665"/>
                        <a:gd name="connsiteY385-168782" fmla="*/ 2199745 h 2956475"/>
                        <a:gd name="connsiteX386-168783" fmla="*/ 91868 w 6006665"/>
                        <a:gd name="connsiteY386-168784" fmla="*/ 2195434 h 2956475"/>
                        <a:gd name="connsiteX387-168785" fmla="*/ 81809 w 6006665"/>
                        <a:gd name="connsiteY387-168786" fmla="*/ 2199745 h 2956475"/>
                        <a:gd name="connsiteX388-168787" fmla="*/ 74992 w 6006665"/>
                        <a:gd name="connsiteY388-168788" fmla="*/ 2183838 h 2956475"/>
                        <a:gd name="connsiteX389-168789" fmla="*/ 34087 w 6006665"/>
                        <a:gd name="connsiteY389-168790" fmla="*/ 2172476 h 2956475"/>
                        <a:gd name="connsiteX390-168791" fmla="*/ 22725 w 6006665"/>
                        <a:gd name="connsiteY390-168792" fmla="*/ 2129299 h 2956475"/>
                        <a:gd name="connsiteX391-168793" fmla="*/ 22725 w 6006665"/>
                        <a:gd name="connsiteY391-168794" fmla="*/ 2097484 h 2956475"/>
                        <a:gd name="connsiteX392-168795" fmla="*/ 0 w 6006665"/>
                        <a:gd name="connsiteY392-168796" fmla="*/ 2081577 h 2956475"/>
                        <a:gd name="connsiteX393-168797" fmla="*/ 15907 w 6006665"/>
                        <a:gd name="connsiteY393-168798" fmla="*/ 2058853 h 2956475"/>
                        <a:gd name="connsiteX394-168799" fmla="*/ 6818 w 6006665"/>
                        <a:gd name="connsiteY394-168800" fmla="*/ 1995224 h 2956475"/>
                        <a:gd name="connsiteX395-168801" fmla="*/ 34087 w 6006665"/>
                        <a:gd name="connsiteY395-168802" fmla="*/ 1952047 h 2956475"/>
                        <a:gd name="connsiteX396-168803" fmla="*/ 27270 w 6006665"/>
                        <a:gd name="connsiteY396-168804" fmla="*/ 1940685 h 2956475"/>
                        <a:gd name="connsiteX397-168805" fmla="*/ 70447 w 6006665"/>
                        <a:gd name="connsiteY397-168806" fmla="*/ 1902053 h 2956475"/>
                        <a:gd name="connsiteX398-168807" fmla="*/ 27270 w 6006665"/>
                        <a:gd name="connsiteY398-168808" fmla="*/ 1865693 h 2956475"/>
                        <a:gd name="connsiteX399-168809" fmla="*/ 109078 w 6006665"/>
                        <a:gd name="connsiteY399-168810" fmla="*/ 1767977 h 2956475"/>
                        <a:gd name="connsiteX400-168811" fmla="*/ 145438 w 6006665"/>
                        <a:gd name="connsiteY400-168812" fmla="*/ 1724800 h 2956475"/>
                        <a:gd name="connsiteX401-168813" fmla="*/ 156800 w 6006665"/>
                        <a:gd name="connsiteY401-168814" fmla="*/ 1681624 h 2956475"/>
                        <a:gd name="connsiteX402-168815" fmla="*/ 102261 w 6006665"/>
                        <a:gd name="connsiteY402-168816" fmla="*/ 1629357 h 2956475"/>
                        <a:gd name="connsiteX403-168817" fmla="*/ 118168 w 6006665"/>
                        <a:gd name="connsiteY403-168818" fmla="*/ 1574818 h 2956475"/>
                        <a:gd name="connsiteX404-168819" fmla="*/ 86354 w 6006665"/>
                        <a:gd name="connsiteY404-168820" fmla="*/ 1511189 h 2956475"/>
                        <a:gd name="connsiteX405-168821" fmla="*/ 298238 w 6006665"/>
                        <a:gd name="connsiteY405-168822" fmla="*/ 1554366 h 2956475"/>
                        <a:gd name="connsiteX406-168823" fmla="*/ 345959 w 6006665"/>
                        <a:gd name="connsiteY406-168824" fmla="*/ 1586180 h 2956475"/>
                        <a:gd name="connsiteX407-168825" fmla="*/ 362087 w 6006665"/>
                        <a:gd name="connsiteY407-168826" fmla="*/ 1595588 h 2956475"/>
                        <a:gd name="connsiteX408-168827" fmla="*/ 365867 w 6006665"/>
                        <a:gd name="connsiteY408-168828" fmla="*/ 1563455 h 2956475"/>
                        <a:gd name="connsiteX409-168829" fmla="*/ 345415 w 6006665"/>
                        <a:gd name="connsiteY409-168830" fmla="*/ 1527096 h 2956475"/>
                        <a:gd name="connsiteX410-168831" fmla="*/ 365867 w 6006665"/>
                        <a:gd name="connsiteY410-168832" fmla="*/ 1495281 h 2956475"/>
                        <a:gd name="connsiteX411-168833" fmla="*/ 374560 w 6006665"/>
                        <a:gd name="connsiteY411-168834" fmla="*/ 1500280 h 2956475"/>
                        <a:gd name="connsiteX412-168835" fmla="*/ 377774 w 6006665"/>
                        <a:gd name="connsiteY412-168836" fmla="*/ 1495281 h 2956475"/>
                        <a:gd name="connsiteX413-168837" fmla="*/ 461933 w 6006665"/>
                        <a:gd name="connsiteY413-168838" fmla="*/ 1543673 h 2956475"/>
                        <a:gd name="connsiteX414-168839" fmla="*/ 484035 w 6006665"/>
                        <a:gd name="connsiteY414-168840" fmla="*/ 1527096 h 2956475"/>
                        <a:gd name="connsiteX415-168841" fmla="*/ 463583 w 6006665"/>
                        <a:gd name="connsiteY415-168842" fmla="*/ 1461194 h 2956475"/>
                        <a:gd name="connsiteX416-168843" fmla="*/ 1677078 w 6006665"/>
                        <a:gd name="connsiteY416-168844" fmla="*/ 1370296 h 2956475"/>
                        <a:gd name="connsiteX417-168845" fmla="*/ 1720255 w 6006665"/>
                        <a:gd name="connsiteY417-168846" fmla="*/ 1349844 h 2956475"/>
                        <a:gd name="connsiteX418-168847" fmla="*/ 1731617 w 6006665"/>
                        <a:gd name="connsiteY418-168848" fmla="*/ 1299850 h 2956475"/>
                        <a:gd name="connsiteX419-168849" fmla="*/ 1758887 w 6006665"/>
                        <a:gd name="connsiteY419-168850" fmla="*/ 1256673 h 2956475"/>
                        <a:gd name="connsiteX420-168851" fmla="*/ 1736162 w 6006665"/>
                        <a:gd name="connsiteY420-168852" fmla="*/ 1197589 h 2956475"/>
                        <a:gd name="connsiteX421-168853" fmla="*/ 1758887 w 6006665"/>
                        <a:gd name="connsiteY421-168854" fmla="*/ 1133960 h 2956475"/>
                        <a:gd name="connsiteX422-168855" fmla="*/ 1704347 w 6006665"/>
                        <a:gd name="connsiteY422-168856" fmla="*/ 1070331 h 2956475"/>
                        <a:gd name="connsiteX423-168857" fmla="*/ 1736162 w 6006665"/>
                        <a:gd name="connsiteY423-168858" fmla="*/ 961252 h 2956475"/>
                        <a:gd name="connsiteX424-168859" fmla="*/ 1688440 w 6006665"/>
                        <a:gd name="connsiteY424-168860" fmla="*/ 865809 h 2956475"/>
                        <a:gd name="connsiteX425-168861" fmla="*/ 1752069 w 6006665"/>
                        <a:gd name="connsiteY425-168862" fmla="*/ 788545 h 2956475"/>
                        <a:gd name="connsiteX426-168863" fmla="*/ 1747524 w 6006665"/>
                        <a:gd name="connsiteY426-168864" fmla="*/ 704464 h 2956475"/>
                        <a:gd name="connsiteX427-168865" fmla="*/ 1763431 w 6006665"/>
                        <a:gd name="connsiteY427-168866" fmla="*/ 697647 h 2956475"/>
                        <a:gd name="connsiteX428-168867" fmla="*/ 1764877 w 6006665"/>
                        <a:gd name="connsiteY428-168868" fmla="*/ 702130 h 2956475"/>
                        <a:gd name="connsiteX429-168869" fmla="*/ 1775339 w 6006665"/>
                        <a:gd name="connsiteY429-168870" fmla="*/ 697647 h 2956475"/>
                        <a:gd name="connsiteX430-168871" fmla="*/ 1798063 w 6006665"/>
                        <a:gd name="connsiteY430-168872" fmla="*/ 768093 h 2956475"/>
                        <a:gd name="connsiteX431-168873" fmla="*/ 1791454 w 6006665"/>
                        <a:gd name="connsiteY431-168874" fmla="*/ 815304 h 2956475"/>
                        <a:gd name="connsiteX432-168875" fmla="*/ 1854330 w 6006665"/>
                        <a:gd name="connsiteY432-168876" fmla="*/ 772638 h 2956475"/>
                        <a:gd name="connsiteX433-168877" fmla="*/ 1931594 w 6006665"/>
                        <a:gd name="connsiteY433-168878" fmla="*/ 763548 h 2956475"/>
                        <a:gd name="connsiteX434-168879" fmla="*/ 1932772 w 6006665"/>
                        <a:gd name="connsiteY434-168880" fmla="*/ 764810 h 2956475"/>
                        <a:gd name="connsiteX435-168881" fmla="*/ 1943501 w 6006665"/>
                        <a:gd name="connsiteY435-168882" fmla="*/ 763548 h 2956475"/>
                        <a:gd name="connsiteX436-168883" fmla="*/ 1988608 w 6006665"/>
                        <a:gd name="connsiteY436-168884" fmla="*/ 811877 h 2956475"/>
                        <a:gd name="connsiteX437-168885" fmla="*/ 1963408 w 6006665"/>
                        <a:gd name="connsiteY437-168886" fmla="*/ 736278 h 2956475"/>
                        <a:gd name="connsiteX438-168887" fmla="*/ 1963408 w 6006665"/>
                        <a:gd name="connsiteY438-168888" fmla="*/ 595386 h 2956475"/>
                        <a:gd name="connsiteX439-168889" fmla="*/ 2027037 w 6006665"/>
                        <a:gd name="connsiteY439-168890" fmla="*/ 574934 h 2956475"/>
                        <a:gd name="connsiteX440-168891" fmla="*/ 2037269 w 6006665"/>
                        <a:gd name="connsiteY440-168892" fmla="*/ 575472 h 2956475"/>
                        <a:gd name="connsiteX441-168893" fmla="*/ 2038944 w 6006665"/>
                        <a:gd name="connsiteY441-168894" fmla="*/ 574934 h 2956475"/>
                        <a:gd name="connsiteX442-168895" fmla="*/ 2115414 w 6006665"/>
                        <a:gd name="connsiteY442-168896" fmla="*/ 578958 h 2956475"/>
                        <a:gd name="connsiteX443-168897" fmla="*/ 2192927 w 6006665"/>
                        <a:gd name="connsiteY443-168898" fmla="*/ 559026 h 2956475"/>
                        <a:gd name="connsiteX444-168899" fmla="*/ 2167930 w 6006665"/>
                        <a:gd name="connsiteY444-168900" fmla="*/ 493125 h 2956475"/>
                        <a:gd name="connsiteX445-168901" fmla="*/ 2204289 w 6006665"/>
                        <a:gd name="connsiteY445-168902" fmla="*/ 402226 h 2956475"/>
                        <a:gd name="connsiteX446-168903" fmla="*/ 2247466 w 6006665"/>
                        <a:gd name="connsiteY446-168904" fmla="*/ 397681 h 2956475"/>
                        <a:gd name="connsiteX447-168905" fmla="*/ 2317913 w 6006665"/>
                        <a:gd name="connsiteY447-168906" fmla="*/ 322690 h 2956475"/>
                        <a:gd name="connsiteX448-168907" fmla="*/ 2420183 w 6006665"/>
                        <a:gd name="connsiteY448-168908" fmla="*/ 304510 h 2956475"/>
                        <a:gd name="connsiteX449-168909" fmla="*/ 2429263 w 6006665"/>
                        <a:gd name="connsiteY449-168910" fmla="*/ 263606 h 2956475"/>
                        <a:gd name="connsiteX450-168911" fmla="*/ 2526979 w 6006665"/>
                        <a:gd name="connsiteY450-168912" fmla="*/ 252244 h 2956475"/>
                        <a:gd name="connsiteX451-168913" fmla="*/ 2528058 w 6006665"/>
                        <a:gd name="connsiteY451-168914" fmla="*/ 253503 h 2956475"/>
                        <a:gd name="connsiteX452-168915" fmla="*/ 2538886 w 6006665"/>
                        <a:gd name="connsiteY452-168916" fmla="*/ 252244 h 2956475"/>
                        <a:gd name="connsiteX453-168917" fmla="*/ 2560820 w 6006665"/>
                        <a:gd name="connsiteY453-168918" fmla="*/ 277833 h 2956475"/>
                        <a:gd name="connsiteX454-168919" fmla="*/ 2640602 w 6006665"/>
                        <a:gd name="connsiteY454-168920" fmla="*/ 202249 h 2956475"/>
                        <a:gd name="connsiteX455-168921" fmla="*/ 2652509 w 6006665"/>
                        <a:gd name="connsiteY455-168922" fmla="*/ 202249 h 2956475"/>
                        <a:gd name="connsiteX456-168923" fmla="*/ 2704231 w 6006665"/>
                        <a:gd name="connsiteY456-168924" fmla="*/ 202249 h 2956475"/>
                        <a:gd name="connsiteX457-168925" fmla="*/ 2715593 w 6006665"/>
                        <a:gd name="connsiteY457-168926" fmla="*/ 134075 h 2956475"/>
                        <a:gd name="connsiteX458-168927" fmla="*/ 2751953 w 6006665"/>
                        <a:gd name="connsiteY458-168928" fmla="*/ 68174 h 2956475"/>
                        <a:gd name="connsiteX459-168929" fmla="*/ 2838307 w 6006665"/>
                        <a:gd name="connsiteY459-168930" fmla="*/ 0 h 2956475"/>
                        <a:gd name="connsiteX0-168931" fmla="*/ 1791129 w 6006665"/>
                        <a:gd name="connsiteY0-168932" fmla="*/ 817622 h 2956475"/>
                        <a:gd name="connsiteX1-168933" fmla="*/ 1782156 w 6006665"/>
                        <a:gd name="connsiteY1-168934" fmla="*/ 881716 h 2956475"/>
                        <a:gd name="connsiteX2-168935" fmla="*/ 1809554 w 6006665"/>
                        <a:gd name="connsiteY2-168936" fmla="*/ 895415 h 2956475"/>
                        <a:gd name="connsiteX3-168937" fmla="*/ 1791129 w 6006665"/>
                        <a:gd name="connsiteY3-168938" fmla="*/ 817622 h 2956475"/>
                        <a:gd name="connsiteX4-168939" fmla="*/ 2838307 w 6006665"/>
                        <a:gd name="connsiteY4-168940" fmla="*/ 0 h 2956475"/>
                        <a:gd name="connsiteX5-168941" fmla="*/ 2844246 w 6006665"/>
                        <a:gd name="connsiteY5-168942" fmla="*/ 4711 h 2956475"/>
                        <a:gd name="connsiteX6-168943" fmla="*/ 2850213 w 6006665"/>
                        <a:gd name="connsiteY6-168944" fmla="*/ 0 h 2956475"/>
                        <a:gd name="connsiteX7-168945" fmla="*/ 2916115 w 6006665"/>
                        <a:gd name="connsiteY7-168946" fmla="*/ 52267 h 2956475"/>
                        <a:gd name="connsiteX8-168947" fmla="*/ 2861576 w 6006665"/>
                        <a:gd name="connsiteY8-168948" fmla="*/ 90899 h 2956475"/>
                        <a:gd name="connsiteX9-168949" fmla="*/ 2947929 w 6006665"/>
                        <a:gd name="connsiteY9-168950" fmla="*/ 118168 h 2956475"/>
                        <a:gd name="connsiteX10-168951" fmla="*/ 2957621 w 6006665"/>
                        <a:gd name="connsiteY10-168952" fmla="*/ 186006 h 2956475"/>
                        <a:gd name="connsiteX11-168953" fmla="*/ 2979199 w 6006665"/>
                        <a:gd name="connsiteY11-168954" fmla="*/ 161345 h 2956475"/>
                        <a:gd name="connsiteX12-168955" fmla="*/ 2991106 w 6006665"/>
                        <a:gd name="connsiteY12-168956" fmla="*/ 161345 h 2956475"/>
                        <a:gd name="connsiteX13-168957" fmla="*/ 3086005 w 6006665"/>
                        <a:gd name="connsiteY13-168958" fmla="*/ 161345 h 2956475"/>
                        <a:gd name="connsiteX14-168959" fmla="*/ 3097912 w 6006665"/>
                        <a:gd name="connsiteY14-168960" fmla="*/ 161345 h 2956475"/>
                        <a:gd name="connsiteX15-168961" fmla="*/ 3179721 w 6006665"/>
                        <a:gd name="connsiteY15-168962" fmla="*/ 236336 h 2956475"/>
                        <a:gd name="connsiteX16-168963" fmla="*/ 3211535 w 6006665"/>
                        <a:gd name="connsiteY16-168964" fmla="*/ 295420 h 2956475"/>
                        <a:gd name="connsiteX17-168965" fmla="*/ 3200173 w 6006665"/>
                        <a:gd name="connsiteY17-168966" fmla="*/ 370412 h 2956475"/>
                        <a:gd name="connsiteX18-168967" fmla="*/ 3161541 w 6006665"/>
                        <a:gd name="connsiteY18-168968" fmla="*/ 413589 h 2956475"/>
                        <a:gd name="connsiteX19-168969" fmla="*/ 3066097 w 6006665"/>
                        <a:gd name="connsiteY19-168970" fmla="*/ 488580 h 2956475"/>
                        <a:gd name="connsiteX20-168971" fmla="*/ 3034283 w 6006665"/>
                        <a:gd name="connsiteY20-168972" fmla="*/ 531757 h 2956475"/>
                        <a:gd name="connsiteX21-168973" fmla="*/ 3082005 w 6006665"/>
                        <a:gd name="connsiteY21-168974" fmla="*/ 547664 h 2956475"/>
                        <a:gd name="connsiteX22-168975" fmla="*/ 3129459 w 6006665"/>
                        <a:gd name="connsiteY22-168976" fmla="*/ 575345 h 2956475"/>
                        <a:gd name="connsiteX23-168977" fmla="*/ 3156451 w 6006665"/>
                        <a:gd name="connsiteY23-168978" fmla="*/ 552209 h 2956475"/>
                        <a:gd name="connsiteX24-168979" fmla="*/ 3158460 w 6006665"/>
                        <a:gd name="connsiteY24-168980" fmla="*/ 560693 h 2956475"/>
                        <a:gd name="connsiteX25-168981" fmla="*/ 3168359 w 6006665"/>
                        <a:gd name="connsiteY25-168982" fmla="*/ 552209 h 2956475"/>
                        <a:gd name="connsiteX26-168983" fmla="*/ 3184984 w 6006665"/>
                        <a:gd name="connsiteY26-168984" fmla="*/ 622402 h 2956475"/>
                        <a:gd name="connsiteX27-168985" fmla="*/ 3192811 w 6006665"/>
                        <a:gd name="connsiteY27-168986" fmla="*/ 606748 h 2956475"/>
                        <a:gd name="connsiteX28-168987" fmla="*/ 3251895 w 6006665"/>
                        <a:gd name="connsiteY28-168988" fmla="*/ 586296 h 2956475"/>
                        <a:gd name="connsiteX29-168989" fmla="*/ 3259833 w 6006665"/>
                        <a:gd name="connsiteY29-168990" fmla="*/ 587670 h 2956475"/>
                        <a:gd name="connsiteX30-168991" fmla="*/ 3263802 w 6006665"/>
                        <a:gd name="connsiteY30-168992" fmla="*/ 586296 h 2956475"/>
                        <a:gd name="connsiteX31-168993" fmla="*/ 3381970 w 6006665"/>
                        <a:gd name="connsiteY31-168994" fmla="*/ 606748 h 2956475"/>
                        <a:gd name="connsiteX32-168995" fmla="*/ 3388787 w 6006665"/>
                        <a:gd name="connsiteY32-168996" fmla="*/ 665832 h 2956475"/>
                        <a:gd name="connsiteX33-168997" fmla="*/ 3531529 w 6006665"/>
                        <a:gd name="connsiteY33-168998" fmla="*/ 686823 h 2956475"/>
                        <a:gd name="connsiteX34-168999" fmla="*/ 3538225 w 6006665"/>
                        <a:gd name="connsiteY34-169000" fmla="*/ 590841 h 2956475"/>
                        <a:gd name="connsiteX35-169001" fmla="*/ 3549910 w 6006665"/>
                        <a:gd name="connsiteY35-169002" fmla="*/ 594028 h 2956475"/>
                        <a:gd name="connsiteX36-169003" fmla="*/ 3550132 w 6006665"/>
                        <a:gd name="connsiteY36-169004" fmla="*/ 590841 h 2956475"/>
                        <a:gd name="connsiteX37-169005" fmla="*/ 3625123 w 6006665"/>
                        <a:gd name="connsiteY37-169006" fmla="*/ 611293 h 2956475"/>
                        <a:gd name="connsiteX38-169007" fmla="*/ 3672301 w 6006665"/>
                        <a:gd name="connsiteY38-169008" fmla="*/ 611293 h 2956475"/>
                        <a:gd name="connsiteX39-169009" fmla="*/ 3684207 w 6006665"/>
                        <a:gd name="connsiteY39-169010" fmla="*/ 611293 h 2956475"/>
                        <a:gd name="connsiteX40-169011" fmla="*/ 3743291 w 6006665"/>
                        <a:gd name="connsiteY40-169012" fmla="*/ 677194 h 2956475"/>
                        <a:gd name="connsiteX41-169013" fmla="*/ 3759199 w 6006665"/>
                        <a:gd name="connsiteY41-169014" fmla="*/ 756731 h 2956475"/>
                        <a:gd name="connsiteX42-169015" fmla="*/ 3738747 w 6006665"/>
                        <a:gd name="connsiteY42-169016" fmla="*/ 806725 h 2956475"/>
                        <a:gd name="connsiteX43-169017" fmla="*/ 3786469 w 6006665"/>
                        <a:gd name="connsiteY43-169018" fmla="*/ 897623 h 2956475"/>
                        <a:gd name="connsiteX44-169019" fmla="*/ 3835603 w 6006665"/>
                        <a:gd name="connsiteY44-169020" fmla="*/ 933529 h 2956475"/>
                        <a:gd name="connsiteX45-169021" fmla="*/ 3865460 w 6006665"/>
                        <a:gd name="connsiteY45-169022" fmla="*/ 822632 h 2956475"/>
                        <a:gd name="connsiteX46-169023" fmla="*/ 3875077 w 6006665"/>
                        <a:gd name="connsiteY46-169024" fmla="*/ 831139 h 2956475"/>
                        <a:gd name="connsiteX47-169025" fmla="*/ 3877367 w 6006665"/>
                        <a:gd name="connsiteY47-169026" fmla="*/ 822632 h 2956475"/>
                        <a:gd name="connsiteX48-169027" fmla="*/ 3932151 w 6006665"/>
                        <a:gd name="connsiteY48-169028" fmla="*/ 871095 h 2956475"/>
                        <a:gd name="connsiteX49-169029" fmla="*/ 3988173 w 6006665"/>
                        <a:gd name="connsiteY49-169030" fmla="*/ 843084 h 2956475"/>
                        <a:gd name="connsiteX50-169031" fmla="*/ 3993852 w 6006665"/>
                        <a:gd name="connsiteY50-169032" fmla="*/ 846199 h 2956475"/>
                        <a:gd name="connsiteX51-169033" fmla="*/ 4000080 w 6006665"/>
                        <a:gd name="connsiteY51-169034" fmla="*/ 843084 h 2956475"/>
                        <a:gd name="connsiteX52-169035" fmla="*/ 4062426 w 6006665"/>
                        <a:gd name="connsiteY52-169036" fmla="*/ 877274 h 2956475"/>
                        <a:gd name="connsiteX53-169037" fmla="*/ 4085889 w 6006665"/>
                        <a:gd name="connsiteY53-169038" fmla="*/ 849902 h 2956475"/>
                        <a:gd name="connsiteX54-169039" fmla="*/ 4095563 w 6006665"/>
                        <a:gd name="connsiteY54-169040" fmla="*/ 852506 h 2956475"/>
                        <a:gd name="connsiteX55-169041" fmla="*/ 4097796 w 6006665"/>
                        <a:gd name="connsiteY55-169042" fmla="*/ 849902 h 2956475"/>
                        <a:gd name="connsiteX56-169043" fmla="*/ 4144150 w 6006665"/>
                        <a:gd name="connsiteY56-169044" fmla="*/ 862382 h 2956475"/>
                        <a:gd name="connsiteX57-169045" fmla="*/ 4117703 w 6006665"/>
                        <a:gd name="connsiteY57-169046" fmla="*/ 752186 h 2956475"/>
                        <a:gd name="connsiteX58-169047" fmla="*/ 4165425 w 6006665"/>
                        <a:gd name="connsiteY58-169048" fmla="*/ 697647 h 2956475"/>
                        <a:gd name="connsiteX59-169049" fmla="*/ 4175231 w 6006665"/>
                        <a:gd name="connsiteY59-169050" fmla="*/ 700048 h 2956475"/>
                        <a:gd name="connsiteX60-169051" fmla="*/ 4177332 w 6006665"/>
                        <a:gd name="connsiteY60-169052" fmla="*/ 697647 h 2956475"/>
                        <a:gd name="connsiteX61-169053" fmla="*/ 4511384 w 6006665"/>
                        <a:gd name="connsiteY61-169054" fmla="*/ 779455 h 2956475"/>
                        <a:gd name="connsiteX62-169055" fmla="*/ 4543199 w 6006665"/>
                        <a:gd name="connsiteY62-169056" fmla="*/ 849902 h 2956475"/>
                        <a:gd name="connsiteX63-169057" fmla="*/ 4639242 w 6006665"/>
                        <a:gd name="connsiteY63-169058" fmla="*/ 932544 h 2956475"/>
                        <a:gd name="connsiteX64-169059" fmla="*/ 4774445 w 6006665"/>
                        <a:gd name="connsiteY64-169060" fmla="*/ 913531 h 2956475"/>
                        <a:gd name="connsiteX65-169061" fmla="*/ 4778496 w 6006665"/>
                        <a:gd name="connsiteY65-169062" fmla="*/ 914635 h 2956475"/>
                        <a:gd name="connsiteX66-169063" fmla="*/ 4786352 w 6006665"/>
                        <a:gd name="connsiteY66-169064" fmla="*/ 913531 h 2956475"/>
                        <a:gd name="connsiteX67-169065" fmla="*/ 4861343 w 6006665"/>
                        <a:gd name="connsiteY67-169066" fmla="*/ 933983 h 2956475"/>
                        <a:gd name="connsiteX68-169067" fmla="*/ 4893158 w 6006665"/>
                        <a:gd name="connsiteY68-169068" fmla="*/ 977160 h 2956475"/>
                        <a:gd name="connsiteX69-169069" fmla="*/ 4888613 w 6006665"/>
                        <a:gd name="connsiteY69-169070" fmla="*/ 1058968 h 2956475"/>
                        <a:gd name="connsiteX70-169071" fmla="*/ 4927677 w 6006665"/>
                        <a:gd name="connsiteY70-169072" fmla="*/ 1083640 h 2956475"/>
                        <a:gd name="connsiteX71-169073" fmla="*/ 4967605 w 6006665"/>
                        <a:gd name="connsiteY71-169074" fmla="*/ 1070331 h 2956475"/>
                        <a:gd name="connsiteX72-169075" fmla="*/ 5038051 w 6006665"/>
                        <a:gd name="connsiteY72-169076" fmla="*/ 1063513 h 2956475"/>
                        <a:gd name="connsiteX73-169077" fmla="*/ 5040730 w 6006665"/>
                        <a:gd name="connsiteY73-169078" fmla="*/ 1064406 h 2956475"/>
                        <a:gd name="connsiteX74-169079" fmla="*/ 5049958 w 6006665"/>
                        <a:gd name="connsiteY74-169080" fmla="*/ 1063513 h 2956475"/>
                        <a:gd name="connsiteX75-169081" fmla="*/ 5114249 w 6006665"/>
                        <a:gd name="connsiteY75-169082" fmla="*/ 1084944 h 2956475"/>
                        <a:gd name="connsiteX76-169083" fmla="*/ 5176671 w 6006665"/>
                        <a:gd name="connsiteY76-169084" fmla="*/ 1074876 h 2956475"/>
                        <a:gd name="connsiteX77-169085" fmla="*/ 5177801 w 6006665"/>
                        <a:gd name="connsiteY77-169086" fmla="*/ 1076614 h 2956475"/>
                        <a:gd name="connsiteX78-169087" fmla="*/ 5188578 w 6006665"/>
                        <a:gd name="connsiteY78-169088" fmla="*/ 1074876 h 2956475"/>
                        <a:gd name="connsiteX79-169089" fmla="*/ 5243719 w 6006665"/>
                        <a:gd name="connsiteY79-169090" fmla="*/ 1159707 h 2956475"/>
                        <a:gd name="connsiteX80-169091" fmla="*/ 5283477 w 6006665"/>
                        <a:gd name="connsiteY80-169092" fmla="*/ 1129415 h 2956475"/>
                        <a:gd name="connsiteX81-169093" fmla="*/ 5258480 w 6006665"/>
                        <a:gd name="connsiteY81-169094" fmla="*/ 1063513 h 2956475"/>
                        <a:gd name="connsiteX82-169095" fmla="*/ 5267570 w 6006665"/>
                        <a:gd name="connsiteY82-169096" fmla="*/ 1015792 h 2956475"/>
                        <a:gd name="connsiteX83-169097" fmla="*/ 5278896 w 6006665"/>
                        <a:gd name="connsiteY83-169098" fmla="*/ 1018841 h 2956475"/>
                        <a:gd name="connsiteX84-169099" fmla="*/ 5279477 w 6006665"/>
                        <a:gd name="connsiteY84-169100" fmla="*/ 1015792 h 2956475"/>
                        <a:gd name="connsiteX85-169101" fmla="*/ 5395510 w 6006665"/>
                        <a:gd name="connsiteY85-169102" fmla="*/ 1047031 h 2956475"/>
                        <a:gd name="connsiteX86-169103" fmla="*/ 5463001 w 6006665"/>
                        <a:gd name="connsiteY86-169104" fmla="*/ 1043061 h 2956475"/>
                        <a:gd name="connsiteX87-169105" fmla="*/ 5464386 w 6006665"/>
                        <a:gd name="connsiteY87-169106" fmla="*/ 1043680 h 2956475"/>
                        <a:gd name="connsiteX88-169107" fmla="*/ 5474909 w 6006665"/>
                        <a:gd name="connsiteY88-169108" fmla="*/ 1043061 h 2956475"/>
                        <a:gd name="connsiteX89-169109" fmla="*/ 5581715 w 6006665"/>
                        <a:gd name="connsiteY89-169110" fmla="*/ 1090783 h 2956475"/>
                        <a:gd name="connsiteX90-169111" fmla="*/ 5633981 w 6006665"/>
                        <a:gd name="connsiteY90-169112" fmla="*/ 1133960 h 2956475"/>
                        <a:gd name="connsiteX91-169113" fmla="*/ 5720335 w 6006665"/>
                        <a:gd name="connsiteY91-169114" fmla="*/ 1213496 h 2956475"/>
                        <a:gd name="connsiteX92-169115" fmla="*/ 5822595 w 6006665"/>
                        <a:gd name="connsiteY92-169116" fmla="*/ 1311212 h 2956475"/>
                        <a:gd name="connsiteX93-169117" fmla="*/ 5818051 w 6006665"/>
                        <a:gd name="connsiteY93-169118" fmla="*/ 1365751 h 2956475"/>
                        <a:gd name="connsiteX94-169119" fmla="*/ 5825679 w 6006665"/>
                        <a:gd name="connsiteY94-169120" fmla="*/ 1373379 h 2956475"/>
                        <a:gd name="connsiteX95-169121" fmla="*/ 5822051 w 6006665"/>
                        <a:gd name="connsiteY95-169122" fmla="*/ 1322574 h 2956475"/>
                        <a:gd name="connsiteX96-169123" fmla="*/ 5834092 w 6006665"/>
                        <a:gd name="connsiteY96-169124" fmla="*/ 1324447 h 2956475"/>
                        <a:gd name="connsiteX97-169125" fmla="*/ 5833958 w 6006665"/>
                        <a:gd name="connsiteY97-169126" fmla="*/ 1322574 h 2956475"/>
                        <a:gd name="connsiteX98-169127" fmla="*/ 5936219 w 6006665"/>
                        <a:gd name="connsiteY98-169128" fmla="*/ 1338481 h 2956475"/>
                        <a:gd name="connsiteX99-169129" fmla="*/ 6006665 w 6006665"/>
                        <a:gd name="connsiteY99-169130" fmla="*/ 1418018 h 2956475"/>
                        <a:gd name="connsiteX100-169131" fmla="*/ 5968033 w 6006665"/>
                        <a:gd name="connsiteY100-169132" fmla="*/ 1456650 h 2956475"/>
                        <a:gd name="connsiteX101-169133" fmla="*/ 5908949 w 6006665"/>
                        <a:gd name="connsiteY101-169134" fmla="*/ 1468012 h 2956475"/>
                        <a:gd name="connsiteX102-169135" fmla="*/ 5908949 w 6006665"/>
                        <a:gd name="connsiteY102-169136" fmla="*/ 1554366 h 2956475"/>
                        <a:gd name="connsiteX103-169137" fmla="*/ 5893042 w 6006665"/>
                        <a:gd name="connsiteY103-169138" fmla="*/ 1570273 h 2956475"/>
                        <a:gd name="connsiteX104-169139" fmla="*/ 5881135 w 6006665"/>
                        <a:gd name="connsiteY104-169140" fmla="*/ 1570273 h 2956475"/>
                        <a:gd name="connsiteX105-169141" fmla="*/ 5861227 w 6006665"/>
                        <a:gd name="connsiteY105-169142" fmla="*/ 1570273 h 2956475"/>
                        <a:gd name="connsiteX106-169143" fmla="*/ 5849321 w 6006665"/>
                        <a:gd name="connsiteY106-169144" fmla="*/ 1570273 h 2956475"/>
                        <a:gd name="connsiteX107-169145" fmla="*/ 5817506 w 6006665"/>
                        <a:gd name="connsiteY107-169146" fmla="*/ 1536186 h 2956475"/>
                        <a:gd name="connsiteX108-169147" fmla="*/ 5767511 w 6006665"/>
                        <a:gd name="connsiteY108-169148" fmla="*/ 1511189 h 2956475"/>
                        <a:gd name="connsiteX109-169149" fmla="*/ 5762967 w 6006665"/>
                        <a:gd name="connsiteY109-169150" fmla="*/ 1477102 h 2956475"/>
                        <a:gd name="connsiteX110-169151" fmla="*/ 5729132 w 6006665"/>
                        <a:gd name="connsiteY110-169152" fmla="*/ 1463170 h 2956475"/>
                        <a:gd name="connsiteX111-169153" fmla="*/ 5695337 w 6006665"/>
                        <a:gd name="connsiteY111-169154" fmla="*/ 1472557 h 2956475"/>
                        <a:gd name="connsiteX112-169155" fmla="*/ 5693366 w 6006665"/>
                        <a:gd name="connsiteY112-169156" fmla="*/ 1469797 h 2956475"/>
                        <a:gd name="connsiteX113-169157" fmla="*/ 5683431 w 6006665"/>
                        <a:gd name="connsiteY113-169158" fmla="*/ 1472557 h 2956475"/>
                        <a:gd name="connsiteX114-169159" fmla="*/ 5660706 w 6006665"/>
                        <a:gd name="connsiteY114-169160" fmla="*/ 1440742 h 2956475"/>
                        <a:gd name="connsiteX115-169161" fmla="*/ 5669644 w 6006665"/>
                        <a:gd name="connsiteY115-169162" fmla="*/ 1415717 h 2956475"/>
                        <a:gd name="connsiteX116-169163" fmla="*/ 5640799 w 6006665"/>
                        <a:gd name="connsiteY116-169164" fmla="*/ 1429380 h 2956475"/>
                        <a:gd name="connsiteX117-169165" fmla="*/ 5656705 w 6006665"/>
                        <a:gd name="connsiteY117-169166" fmla="*/ 1472557 h 2956475"/>
                        <a:gd name="connsiteX118-169167" fmla="*/ 5633981 w 6006665"/>
                        <a:gd name="connsiteY118-169168" fmla="*/ 1511189 h 2956475"/>
                        <a:gd name="connsiteX119-169169" fmla="*/ 5586259 w 6006665"/>
                        <a:gd name="connsiteY119-169170" fmla="*/ 1547548 h 2956475"/>
                        <a:gd name="connsiteX120-169171" fmla="*/ 5575676 w 6006665"/>
                        <a:gd name="connsiteY120-169172" fmla="*/ 1546540 h 2956475"/>
                        <a:gd name="connsiteX121-169173" fmla="*/ 5574353 w 6006665"/>
                        <a:gd name="connsiteY121-169174" fmla="*/ 1547548 h 2956475"/>
                        <a:gd name="connsiteX122-169175" fmla="*/ 5539436 w 6006665"/>
                        <a:gd name="connsiteY122-169176" fmla="*/ 1544223 h 2956475"/>
                        <a:gd name="connsiteX123-169177" fmla="*/ 5570352 w 6006665"/>
                        <a:gd name="connsiteY123-169178" fmla="*/ 1586180 h 2956475"/>
                        <a:gd name="connsiteX124-169179" fmla="*/ 5593077 w 6006665"/>
                        <a:gd name="connsiteY124-169180" fmla="*/ 1649809 h 2956475"/>
                        <a:gd name="connsiteX125-169181" fmla="*/ 5608984 w 6006665"/>
                        <a:gd name="connsiteY125-169182" fmla="*/ 1677079 h 2956475"/>
                        <a:gd name="connsiteX126-169183" fmla="*/ 5613529 w 6006665"/>
                        <a:gd name="connsiteY126-169184" fmla="*/ 1708893 h 2956475"/>
                        <a:gd name="connsiteX127-169185" fmla="*/ 5608984 w 6006665"/>
                        <a:gd name="connsiteY127-169186" fmla="*/ 1731618 h 2956475"/>
                        <a:gd name="connsiteX128-169187" fmla="*/ 5597799 w 6006665"/>
                        <a:gd name="connsiteY128-169188" fmla="*/ 1728009 h 2956475"/>
                        <a:gd name="connsiteX129-169189" fmla="*/ 5597077 w 6006665"/>
                        <a:gd name="connsiteY129-169190" fmla="*/ 1731618 h 2956475"/>
                        <a:gd name="connsiteX130-169191" fmla="*/ 5534271 w 6006665"/>
                        <a:gd name="connsiteY130-169192" fmla="*/ 1711358 h 2956475"/>
                        <a:gd name="connsiteX131-169193" fmla="*/ 5436277 w 6006665"/>
                        <a:gd name="connsiteY131-169194" fmla="*/ 1767977 h 2956475"/>
                        <a:gd name="connsiteX132-169195" fmla="*/ 5397645 w 6006665"/>
                        <a:gd name="connsiteY132-169196" fmla="*/ 1779340 h 2956475"/>
                        <a:gd name="connsiteX133-169197" fmla="*/ 5345378 w 6006665"/>
                        <a:gd name="connsiteY133-169198" fmla="*/ 1833879 h 2956475"/>
                        <a:gd name="connsiteX134-169199" fmla="*/ 5290839 w 6006665"/>
                        <a:gd name="connsiteY134-169200" fmla="*/ 1881600 h 2956475"/>
                        <a:gd name="connsiteX135-169201" fmla="*/ 5274932 w 6006665"/>
                        <a:gd name="connsiteY135-169202" fmla="*/ 1913415 h 2956475"/>
                        <a:gd name="connsiteX136-169203" fmla="*/ 5267238 w 6006665"/>
                        <a:gd name="connsiteY136-169204" fmla="*/ 1904988 h 2956475"/>
                        <a:gd name="connsiteX137-169205" fmla="*/ 5263025 w 6006665"/>
                        <a:gd name="connsiteY137-169206" fmla="*/ 1913415 h 2956475"/>
                        <a:gd name="connsiteX138-169207" fmla="*/ 5219538 w 6006665"/>
                        <a:gd name="connsiteY138-169208" fmla="*/ 1865787 h 2956475"/>
                        <a:gd name="connsiteX139-169209" fmla="*/ 5129494 w 6006665"/>
                        <a:gd name="connsiteY139-169210" fmla="*/ 1920232 h 2956475"/>
                        <a:gd name="connsiteX140-169211" fmla="*/ 5126389 w 6006665"/>
                        <a:gd name="connsiteY140-169212" fmla="*/ 1914910 h 2956475"/>
                        <a:gd name="connsiteX141-169213" fmla="*/ 5117587 w 6006665"/>
                        <a:gd name="connsiteY141-169214" fmla="*/ 1920232 h 2956475"/>
                        <a:gd name="connsiteX142-169215" fmla="*/ 5105544 w 6006665"/>
                        <a:gd name="connsiteY142-169216" fmla="*/ 1899586 h 2956475"/>
                        <a:gd name="connsiteX143-169217" fmla="*/ 5074955 w 6006665"/>
                        <a:gd name="connsiteY143-169218" fmla="*/ 1924777 h 2956475"/>
                        <a:gd name="connsiteX144-169219" fmla="*/ 5065718 w 6006665"/>
                        <a:gd name="connsiteY144-169220" fmla="*/ 1922578 h 2956475"/>
                        <a:gd name="connsiteX145-169221" fmla="*/ 5063048 w 6006665"/>
                        <a:gd name="connsiteY145-169222" fmla="*/ 1924777 h 2956475"/>
                        <a:gd name="connsiteX146-169223" fmla="*/ 5026594 w 6006665"/>
                        <a:gd name="connsiteY146-169224" fmla="*/ 1916098 h 2956475"/>
                        <a:gd name="connsiteX147-169225" fmla="*/ 5015871 w 6006665"/>
                        <a:gd name="connsiteY147-169226" fmla="*/ 1961137 h 2956475"/>
                        <a:gd name="connsiteX148-169227" fmla="*/ 4974967 w 6006665"/>
                        <a:gd name="connsiteY148-169228" fmla="*/ 2027038 h 2956475"/>
                        <a:gd name="connsiteX149-169229" fmla="*/ 4974967 w 6006665"/>
                        <a:gd name="connsiteY149-169230" fmla="*/ 2058853 h 2956475"/>
                        <a:gd name="connsiteX150-169231" fmla="*/ 5015871 w 6006665"/>
                        <a:gd name="connsiteY150-169232" fmla="*/ 2074760 h 2956475"/>
                        <a:gd name="connsiteX151-169233" fmla="*/ 5011326 w 6006665"/>
                        <a:gd name="connsiteY151-169234" fmla="*/ 2172476 h 2956475"/>
                        <a:gd name="connsiteX152-169235" fmla="*/ 4999419 w 6006665"/>
                        <a:gd name="connsiteY152-169236" fmla="*/ 2172476 h 2956475"/>
                        <a:gd name="connsiteX153-169237" fmla="*/ 4974967 w 6006665"/>
                        <a:gd name="connsiteY153-169238" fmla="*/ 2172476 h 2956475"/>
                        <a:gd name="connsiteX154-169239" fmla="*/ 4963605 w 6006665"/>
                        <a:gd name="connsiteY154-169240" fmla="*/ 2224742 h 2956475"/>
                        <a:gd name="connsiteX155-169241" fmla="*/ 4974967 w 6006665"/>
                        <a:gd name="connsiteY155-169242" fmla="*/ 2252012 h 2956475"/>
                        <a:gd name="connsiteX156-169243" fmla="*/ 4909065 w 6006665"/>
                        <a:gd name="connsiteY156-169244" fmla="*/ 2286099 h 2956475"/>
                        <a:gd name="connsiteX157-169245" fmla="*/ 4897703 w 6006665"/>
                        <a:gd name="connsiteY157-169246" fmla="*/ 2354273 h 2956475"/>
                        <a:gd name="connsiteX158-169247" fmla="*/ 4845437 w 6006665"/>
                        <a:gd name="connsiteY158-169248" fmla="*/ 2370180 h 2956475"/>
                        <a:gd name="connsiteX159-169249" fmla="*/ 4834074 w 6006665"/>
                        <a:gd name="connsiteY159-169250" fmla="*/ 2429264 h 2956475"/>
                        <a:gd name="connsiteX160-169251" fmla="*/ 4779535 w 6006665"/>
                        <a:gd name="connsiteY160-169252" fmla="*/ 2488348 h 2956475"/>
                        <a:gd name="connsiteX161-169253" fmla="*/ 4777225 w 6006665"/>
                        <a:gd name="connsiteY161-169254" fmla="*/ 2477952 h 2956475"/>
                        <a:gd name="connsiteX162-169255" fmla="*/ 4767628 w 6006665"/>
                        <a:gd name="connsiteY162-169256" fmla="*/ 2488348 h 2956475"/>
                        <a:gd name="connsiteX163-169257" fmla="*/ 4758538 w 6006665"/>
                        <a:gd name="connsiteY163-169258" fmla="*/ 2447444 h 2956475"/>
                        <a:gd name="connsiteX164-169259" fmla="*/ 4742631 w 6006665"/>
                        <a:gd name="connsiteY164-169260" fmla="*/ 2361090 h 2956475"/>
                        <a:gd name="connsiteX165-169261" fmla="*/ 4715361 w 6006665"/>
                        <a:gd name="connsiteY165-169262" fmla="*/ 2220198 h 2956475"/>
                        <a:gd name="connsiteX166-169263" fmla="*/ 4735813 w 6006665"/>
                        <a:gd name="connsiteY166-169264" fmla="*/ 2129299 h 2956475"/>
                        <a:gd name="connsiteX167-169265" fmla="*/ 4767628 w 6006665"/>
                        <a:gd name="connsiteY167-169266" fmla="*/ 2086122 h 2956475"/>
                        <a:gd name="connsiteX168-169267" fmla="*/ 4767628 w 6006665"/>
                        <a:gd name="connsiteY168-169268" fmla="*/ 2058853 h 2956475"/>
                        <a:gd name="connsiteX169-169269" fmla="*/ 4826712 w 6006665"/>
                        <a:gd name="connsiteY169-169270" fmla="*/ 2042945 h 2956475"/>
                        <a:gd name="connsiteX170-169271" fmla="*/ 4892613 w 6006665"/>
                        <a:gd name="connsiteY170-169272" fmla="*/ 1952047 h 2956475"/>
                        <a:gd name="connsiteX171-169273" fmla="*/ 4956243 w 6006665"/>
                        <a:gd name="connsiteY171-169274" fmla="*/ 1877056 h 2956475"/>
                        <a:gd name="connsiteX172-169275" fmla="*/ 5022143 w 6006665"/>
                        <a:gd name="connsiteY172-169276" fmla="*/ 1817971 h 2956475"/>
                        <a:gd name="connsiteX173-169277" fmla="*/ 5046694 w 6006665"/>
                        <a:gd name="connsiteY173-169278" fmla="*/ 1710844 h 2956475"/>
                        <a:gd name="connsiteX174-169279" fmla="*/ 5015871 w 6006665"/>
                        <a:gd name="connsiteY174-169280" fmla="*/ 1715711 h 2956475"/>
                        <a:gd name="connsiteX175-169281" fmla="*/ 4995419 w 6006665"/>
                        <a:gd name="connsiteY175-169282" fmla="*/ 1779340 h 2956475"/>
                        <a:gd name="connsiteX176-169283" fmla="*/ 4904521 w 6006665"/>
                        <a:gd name="connsiteY176-169284" fmla="*/ 1865693 h 2956475"/>
                        <a:gd name="connsiteX177-169285" fmla="*/ 4901708 w 6006665"/>
                        <a:gd name="connsiteY177-169286" fmla="*/ 1857053 h 2956475"/>
                        <a:gd name="connsiteX178-169287" fmla="*/ 4892613 w 6006665"/>
                        <a:gd name="connsiteY178-169288" fmla="*/ 1865693 h 2956475"/>
                        <a:gd name="connsiteX179-169289" fmla="*/ 4861835 w 6006665"/>
                        <a:gd name="connsiteY179-169290" fmla="*/ 1771159 h 2956475"/>
                        <a:gd name="connsiteX180-169291" fmla="*/ 4779535 w 6006665"/>
                        <a:gd name="connsiteY180-169292" fmla="*/ 1795247 h 2956475"/>
                        <a:gd name="connsiteX181-169293" fmla="*/ 4684091 w 6006665"/>
                        <a:gd name="connsiteY181-169294" fmla="*/ 1920232 h 2956475"/>
                        <a:gd name="connsiteX182-169295" fmla="*/ 4715906 w 6006665"/>
                        <a:gd name="connsiteY182-169296" fmla="*/ 1967954 h 2956475"/>
                        <a:gd name="connsiteX183-169297" fmla="*/ 4636369 w 6006665"/>
                        <a:gd name="connsiteY183-169298" fmla="*/ 1983861 h 2956475"/>
                        <a:gd name="connsiteX184-169299" fmla="*/ 4577285 w 6006665"/>
                        <a:gd name="connsiteY184-169300" fmla="*/ 1988406 h 2956475"/>
                        <a:gd name="connsiteX185-169301" fmla="*/ 4577373 w 6006665"/>
                        <a:gd name="connsiteY185-169302" fmla="*/ 1987484 h 2956475"/>
                        <a:gd name="connsiteX186-169303" fmla="*/ 4565379 w 6006665"/>
                        <a:gd name="connsiteY186-169304" fmla="*/ 1988406 h 2956475"/>
                        <a:gd name="connsiteX187-169305" fmla="*/ 4569923 w 6006665"/>
                        <a:gd name="connsiteY187-169306" fmla="*/ 1940685 h 2956475"/>
                        <a:gd name="connsiteX188-169307" fmla="*/ 4520081 w 6006665"/>
                        <a:gd name="connsiteY188-169308" fmla="*/ 1931099 h 2956475"/>
                        <a:gd name="connsiteX189-169309" fmla="*/ 4475025 w 6006665"/>
                        <a:gd name="connsiteY189-169310" fmla="*/ 1961137 h 2956475"/>
                        <a:gd name="connsiteX190-169311" fmla="*/ 4464394 w 6006665"/>
                        <a:gd name="connsiteY190-169312" fmla="*/ 1960286 h 2956475"/>
                        <a:gd name="connsiteX191-169313" fmla="*/ 4463118 w 6006665"/>
                        <a:gd name="connsiteY191-169314" fmla="*/ 1961137 h 2956475"/>
                        <a:gd name="connsiteX192-169315" fmla="*/ 4357637 w 6006665"/>
                        <a:gd name="connsiteY192-169316" fmla="*/ 1952698 h 2956475"/>
                        <a:gd name="connsiteX193-169317" fmla="*/ 4243233 w 6006665"/>
                        <a:gd name="connsiteY193-169318" fmla="*/ 1972499 h 2956475"/>
                        <a:gd name="connsiteX194-169319" fmla="*/ 4125065 w 6006665"/>
                        <a:gd name="connsiteY194-169320" fmla="*/ 2106574 h 2956475"/>
                        <a:gd name="connsiteX195-169321" fmla="*/ 3984173 w 6006665"/>
                        <a:gd name="connsiteY195-169322" fmla="*/ 2263374 h 2956475"/>
                        <a:gd name="connsiteX196-169323" fmla="*/ 4038712 w 6006665"/>
                        <a:gd name="connsiteY196-169324" fmla="*/ 2267919 h 2956475"/>
                        <a:gd name="connsiteX197-169325" fmla="*/ 4059164 w 6006665"/>
                        <a:gd name="connsiteY197-169326" fmla="*/ 2311096 h 2956475"/>
                        <a:gd name="connsiteX198-169327" fmla="*/ 4087782 w 6006665"/>
                        <a:gd name="connsiteY198-169328" fmla="*/ 2319513 h 2956475"/>
                        <a:gd name="connsiteX199-169329" fmla="*/ 4106341 w 6006665"/>
                        <a:gd name="connsiteY199-169330" fmla="*/ 2290644 h 2956475"/>
                        <a:gd name="connsiteX200-169331" fmla="*/ 4117411 w 6006665"/>
                        <a:gd name="connsiteY200-169332" fmla="*/ 2291946 h 2956475"/>
                        <a:gd name="connsiteX201-169333" fmla="*/ 4118248 w 6006665"/>
                        <a:gd name="connsiteY201-169334" fmla="*/ 2290644 h 2956475"/>
                        <a:gd name="connsiteX202-169335" fmla="*/ 4156880 w 6006665"/>
                        <a:gd name="connsiteY202-169336" fmla="*/ 2295189 h 2956475"/>
                        <a:gd name="connsiteX203-169337" fmla="*/ 4211419 w 6006665"/>
                        <a:gd name="connsiteY203-169338" fmla="*/ 2365635 h 2956475"/>
                        <a:gd name="connsiteX204-169339" fmla="*/ 4215964 w 6006665"/>
                        <a:gd name="connsiteY204-169340" fmla="*/ 2413357 h 2956475"/>
                        <a:gd name="connsiteX205-169341" fmla="*/ 4184149 w 6006665"/>
                        <a:gd name="connsiteY205-169342" fmla="*/ 2472441 h 2956475"/>
                        <a:gd name="connsiteX206-169343" fmla="*/ 4177332 w 6006665"/>
                        <a:gd name="connsiteY206-169344" fmla="*/ 2542887 h 2956475"/>
                        <a:gd name="connsiteX207-169345" fmla="*/ 4161425 w 6006665"/>
                        <a:gd name="connsiteY207-169346" fmla="*/ 2629241 h 2956475"/>
                        <a:gd name="connsiteX208-169347" fmla="*/ 4109158 w 6006665"/>
                        <a:gd name="connsiteY208-169348" fmla="*/ 2708777 h 2956475"/>
                        <a:gd name="connsiteX209-169349" fmla="*/ 4097796 w 6006665"/>
                        <a:gd name="connsiteY209-169350" fmla="*/ 2747409 h 2956475"/>
                        <a:gd name="connsiteX210-169351" fmla="*/ 4043257 w 6006665"/>
                        <a:gd name="connsiteY210-169352" fmla="*/ 2806493 h 2956475"/>
                        <a:gd name="connsiteX211-169353" fmla="*/ 3995535 w 6006665"/>
                        <a:gd name="connsiteY211-169354" fmla="*/ 2865577 h 2956475"/>
                        <a:gd name="connsiteX212-169355" fmla="*/ 3975083 w 6006665"/>
                        <a:gd name="connsiteY212-169356" fmla="*/ 2897392 h 2956475"/>
                        <a:gd name="connsiteX213-169357" fmla="*/ 3925089 w 6006665"/>
                        <a:gd name="connsiteY213-169358" fmla="*/ 2924661 h 2956475"/>
                        <a:gd name="connsiteX214-169359" fmla="*/ 3913182 w 6006665"/>
                        <a:gd name="connsiteY214-169360" fmla="*/ 2924661 h 2956475"/>
                        <a:gd name="connsiteX215-169361" fmla="*/ 3904637 w 6006665"/>
                        <a:gd name="connsiteY215-169362" fmla="*/ 2924661 h 2956475"/>
                        <a:gd name="connsiteX216-169363" fmla="*/ 3892729 w 6006665"/>
                        <a:gd name="connsiteY216-169364" fmla="*/ 2924661 h 2956475"/>
                        <a:gd name="connsiteX217-169365" fmla="*/ 3871063 w 6006665"/>
                        <a:gd name="connsiteY217-169366" fmla="*/ 2908412 h 2956475"/>
                        <a:gd name="connsiteX218-169367" fmla="*/ 3829645 w 6006665"/>
                        <a:gd name="connsiteY218-169368" fmla="*/ 2936024 h 2956475"/>
                        <a:gd name="connsiteX219-169369" fmla="*/ 3822828 w 6006665"/>
                        <a:gd name="connsiteY219-169370" fmla="*/ 2956476 h 2956475"/>
                        <a:gd name="connsiteX220-169371" fmla="*/ 3818283 w 6006665"/>
                        <a:gd name="connsiteY220-169372" fmla="*/ 2947386 h 2956475"/>
                        <a:gd name="connsiteX221-169373" fmla="*/ 3818283 w 6006665"/>
                        <a:gd name="connsiteY221-169374" fmla="*/ 2935660 h 2956475"/>
                        <a:gd name="connsiteX222-169375" fmla="*/ 3817738 w 6006665"/>
                        <a:gd name="connsiteY222-169376" fmla="*/ 2936024 h 2956475"/>
                        <a:gd name="connsiteX223-169377" fmla="*/ 3810921 w 6006665"/>
                        <a:gd name="connsiteY223-169378" fmla="*/ 2956476 h 2956475"/>
                        <a:gd name="connsiteX224-169379" fmla="*/ 3806376 w 6006665"/>
                        <a:gd name="connsiteY224-169380" fmla="*/ 2947386 h 2956475"/>
                        <a:gd name="connsiteX225-169381" fmla="*/ 3806376 w 6006665"/>
                        <a:gd name="connsiteY225-169382" fmla="*/ 2920116 h 2956475"/>
                        <a:gd name="connsiteX226-169383" fmla="*/ 3818283 w 6006665"/>
                        <a:gd name="connsiteY226-169384" fmla="*/ 2920116 h 2956475"/>
                        <a:gd name="connsiteX227-169385" fmla="*/ 3826828 w 6006665"/>
                        <a:gd name="connsiteY227-169386" fmla="*/ 2920116 h 2956475"/>
                        <a:gd name="connsiteX228-169387" fmla="*/ 3833645 w 6006665"/>
                        <a:gd name="connsiteY228-169388" fmla="*/ 2861032 h 2956475"/>
                        <a:gd name="connsiteX229-169389" fmla="*/ 3822283 w 6006665"/>
                        <a:gd name="connsiteY229-169390" fmla="*/ 2817856 h 2956475"/>
                        <a:gd name="connsiteX230-169391" fmla="*/ 3849553 w 6006665"/>
                        <a:gd name="connsiteY230-169392" fmla="*/ 2795131 h 2956475"/>
                        <a:gd name="connsiteX231-169393" fmla="*/ 3858814 w 6006665"/>
                        <a:gd name="connsiteY231-169394" fmla="*/ 2797336 h 2956475"/>
                        <a:gd name="connsiteX232-169395" fmla="*/ 3861460 w 6006665"/>
                        <a:gd name="connsiteY232-169396" fmla="*/ 2795131 h 2956475"/>
                        <a:gd name="connsiteX233-169397" fmla="*/ 3898487 w 6006665"/>
                        <a:gd name="connsiteY233-169398" fmla="*/ 2803947 h 2956475"/>
                        <a:gd name="connsiteX234-169399" fmla="*/ 3919999 w 6006665"/>
                        <a:gd name="connsiteY234-169400" fmla="*/ 2758772 h 2956475"/>
                        <a:gd name="connsiteX235-169401" fmla="*/ 3935906 w 6006665"/>
                        <a:gd name="connsiteY235-169402" fmla="*/ 2699687 h 2956475"/>
                        <a:gd name="connsiteX236-169403" fmla="*/ 3947269 w 6006665"/>
                        <a:gd name="connsiteY236-169404" fmla="*/ 2676963 h 2956475"/>
                        <a:gd name="connsiteX237-169405" fmla="*/ 3966292 w 6006665"/>
                        <a:gd name="connsiteY237-169406" fmla="*/ 2632575 h 2956475"/>
                        <a:gd name="connsiteX238-169407" fmla="*/ 3915999 w 6006665"/>
                        <a:gd name="connsiteY238-169408" fmla="*/ 2645148 h 2956475"/>
                        <a:gd name="connsiteX239-169409" fmla="*/ 3888729 w 6006665"/>
                        <a:gd name="connsiteY239-169410" fmla="*/ 2667873 h 2956475"/>
                        <a:gd name="connsiteX240-169411" fmla="*/ 3876822 w 6006665"/>
                        <a:gd name="connsiteY240-169412" fmla="*/ 2667873 h 2956475"/>
                        <a:gd name="connsiteX241-169413" fmla="*/ 3829645 w 6006665"/>
                        <a:gd name="connsiteY241-169414" fmla="*/ 2667873 h 2956475"/>
                        <a:gd name="connsiteX242-169415" fmla="*/ 3817738 w 6006665"/>
                        <a:gd name="connsiteY242-169416" fmla="*/ 2667873 h 2956475"/>
                        <a:gd name="connsiteX243-169417" fmla="*/ 3801831 w 6006665"/>
                        <a:gd name="connsiteY243-169418" fmla="*/ 2613334 h 2956475"/>
                        <a:gd name="connsiteX244-169419" fmla="*/ 3758654 w 6006665"/>
                        <a:gd name="connsiteY244-169420" fmla="*/ 2574702 h 2956475"/>
                        <a:gd name="connsiteX245-169421" fmla="*/ 3692753 w 6006665"/>
                        <a:gd name="connsiteY245-169422" fmla="*/ 2558795 h 2956475"/>
                        <a:gd name="connsiteX246-169423" fmla="*/ 3683663 w 6006665"/>
                        <a:gd name="connsiteY246-169424" fmla="*/ 2499711 h 2956475"/>
                        <a:gd name="connsiteX247-169425" fmla="*/ 3672301 w 6006665"/>
                        <a:gd name="connsiteY247-169426" fmla="*/ 2467896 h 2956475"/>
                        <a:gd name="connsiteX248-169427" fmla="*/ 3656393 w 6006665"/>
                        <a:gd name="connsiteY248-169428" fmla="*/ 2440627 h 2956475"/>
                        <a:gd name="connsiteX249-169429" fmla="*/ 3633669 w 6006665"/>
                        <a:gd name="connsiteY249-169430" fmla="*/ 2381542 h 2956475"/>
                        <a:gd name="connsiteX250-169431" fmla="*/ 3601854 w 6006665"/>
                        <a:gd name="connsiteY250-169432" fmla="*/ 2361090 h 2956475"/>
                        <a:gd name="connsiteX251-169433" fmla="*/ 3545995 w 6006665"/>
                        <a:gd name="connsiteY251-169434" fmla="*/ 2339606 h 2956475"/>
                        <a:gd name="connsiteX252-169435" fmla="*/ 3506955 w 6006665"/>
                        <a:gd name="connsiteY252-169436" fmla="*/ 2345183 h 2956475"/>
                        <a:gd name="connsiteX253-169437" fmla="*/ 3463779 w 6006665"/>
                        <a:gd name="connsiteY253-169438" fmla="*/ 2354273 h 2956475"/>
                        <a:gd name="connsiteX254-169439" fmla="*/ 3431964 w 6006665"/>
                        <a:gd name="connsiteY254-169440" fmla="*/ 2381542 h 2956475"/>
                        <a:gd name="connsiteX255-169441" fmla="*/ 3452416 w 6006665"/>
                        <a:gd name="connsiteY255-169442" fmla="*/ 2397450 h 2956475"/>
                        <a:gd name="connsiteX256-169443" fmla="*/ 3452416 w 6006665"/>
                        <a:gd name="connsiteY256-169444" fmla="*/ 2429264 h 2956475"/>
                        <a:gd name="connsiteX257-169445" fmla="*/ 3431964 w 6006665"/>
                        <a:gd name="connsiteY257-169446" fmla="*/ 2451989 h 2956475"/>
                        <a:gd name="connsiteX258-169447" fmla="*/ 3400150 w 6006665"/>
                        <a:gd name="connsiteY258-169448" fmla="*/ 2511073 h 2956475"/>
                        <a:gd name="connsiteX259-169449" fmla="*/ 3400150 w 6006665"/>
                        <a:gd name="connsiteY259-169450" fmla="*/ 2538343 h 2956475"/>
                        <a:gd name="connsiteX260-169451" fmla="*/ 3350155 w 6006665"/>
                        <a:gd name="connsiteY260-169452" fmla="*/ 2570157 h 2956475"/>
                        <a:gd name="connsiteX261-169453" fmla="*/ 3342342 w 6006665"/>
                        <a:gd name="connsiteY261-169454" fmla="*/ 2567553 h 2956475"/>
                        <a:gd name="connsiteX262-169455" fmla="*/ 3338249 w 6006665"/>
                        <a:gd name="connsiteY262-169456" fmla="*/ 2570157 h 2956475"/>
                        <a:gd name="connsiteX263-169457" fmla="*/ 3290527 w 6006665"/>
                        <a:gd name="connsiteY263-169458" fmla="*/ 2554250 h 2956475"/>
                        <a:gd name="connsiteX264-169459" fmla="*/ 3259257 w 6006665"/>
                        <a:gd name="connsiteY264-169460" fmla="*/ 2554250 h 2956475"/>
                        <a:gd name="connsiteX265-169461" fmla="*/ 3247350 w 6006665"/>
                        <a:gd name="connsiteY265-169462" fmla="*/ 2554250 h 2956475"/>
                        <a:gd name="connsiteX266-169463" fmla="*/ 3231443 w 6006665"/>
                        <a:gd name="connsiteY266-169464" fmla="*/ 2538343 h 2956475"/>
                        <a:gd name="connsiteX267-169465" fmla="*/ 3213271 w 6006665"/>
                        <a:gd name="connsiteY267-169466" fmla="*/ 2533799 h 2956475"/>
                        <a:gd name="connsiteX268-169467" fmla="*/ 3168359 w 6006665"/>
                        <a:gd name="connsiteY268-169468" fmla="*/ 2570157 h 2956475"/>
                        <a:gd name="connsiteX269-169469" fmla="*/ 3120637 w 6006665"/>
                        <a:gd name="connsiteY269-169470" fmla="*/ 2581519 h 2956475"/>
                        <a:gd name="connsiteX270-169471" fmla="*/ 3082005 w 6006665"/>
                        <a:gd name="connsiteY270-169472" fmla="*/ 2597427 h 2956475"/>
                        <a:gd name="connsiteX271-169473" fmla="*/ 3074460 w 6006665"/>
                        <a:gd name="connsiteY271-169474" fmla="*/ 2595630 h 2956475"/>
                        <a:gd name="connsiteX272-169475" fmla="*/ 3070098 w 6006665"/>
                        <a:gd name="connsiteY272-169476" fmla="*/ 2597427 h 2956475"/>
                        <a:gd name="connsiteX273-169477" fmla="*/ 3022376 w 6006665"/>
                        <a:gd name="connsiteY273-169478" fmla="*/ 2586064 h 2956475"/>
                        <a:gd name="connsiteX274-169479" fmla="*/ 3000196 w 6006665"/>
                        <a:gd name="connsiteY274-169480" fmla="*/ 2586064 h 2956475"/>
                        <a:gd name="connsiteX275-169481" fmla="*/ 2988289 w 6006665"/>
                        <a:gd name="connsiteY275-169482" fmla="*/ 2586064 h 2956475"/>
                        <a:gd name="connsiteX276-169483" fmla="*/ 2967837 w 6006665"/>
                        <a:gd name="connsiteY276-169484" fmla="*/ 2554250 h 2956475"/>
                        <a:gd name="connsiteX277-169485" fmla="*/ 2929205 w 6006665"/>
                        <a:gd name="connsiteY277-169486" fmla="*/ 2526980 h 2956475"/>
                        <a:gd name="connsiteX278-169487" fmla="*/ 2902153 w 6006665"/>
                        <a:gd name="connsiteY278-169488" fmla="*/ 2523116 h 2956475"/>
                        <a:gd name="connsiteX279-169489" fmla="*/ 2861576 w 6006665"/>
                        <a:gd name="connsiteY279-169490" fmla="*/ 2526980 h 2956475"/>
                        <a:gd name="connsiteX280-169491" fmla="*/ 2822944 w 6006665"/>
                        <a:gd name="connsiteY280-169492" fmla="*/ 2538343 h 2956475"/>
                        <a:gd name="connsiteX281-169493" fmla="*/ 2818139 w 6006665"/>
                        <a:gd name="connsiteY281-169494" fmla="*/ 2536254 h 2956475"/>
                        <a:gd name="connsiteX282-169495" fmla="*/ 2811037 w 6006665"/>
                        <a:gd name="connsiteY282-169496" fmla="*/ 2538343 h 2956475"/>
                        <a:gd name="connsiteX283-169497" fmla="*/ 2758770 w 6006665"/>
                        <a:gd name="connsiteY283-169498" fmla="*/ 2515618 h 2956475"/>
                        <a:gd name="connsiteX284-169499" fmla="*/ 2751953 w 6006665"/>
                        <a:gd name="connsiteY284-169500" fmla="*/ 2472441 h 2956475"/>
                        <a:gd name="connsiteX285-169501" fmla="*/ 2708776 w 6006665"/>
                        <a:gd name="connsiteY285-169502" fmla="*/ 2456534 h 2956475"/>
                        <a:gd name="connsiteX286-169503" fmla="*/ 2676962 w 6006665"/>
                        <a:gd name="connsiteY286-169504" fmla="*/ 2451989 h 2956475"/>
                        <a:gd name="connsiteX287-169505" fmla="*/ 2642534 w 6006665"/>
                        <a:gd name="connsiteY287-169506" fmla="*/ 2430245 h 2956475"/>
                        <a:gd name="connsiteX288-169507" fmla="*/ 2609333 w 6006665"/>
                        <a:gd name="connsiteY288-169508" fmla="*/ 2488348 h 2956475"/>
                        <a:gd name="connsiteX289-169509" fmla="*/ 2625240 w 6006665"/>
                        <a:gd name="connsiteY289-169510" fmla="*/ 2522435 h 2956475"/>
                        <a:gd name="connsiteX290-169511" fmla="*/ 2586608 w 6006665"/>
                        <a:gd name="connsiteY290-169512" fmla="*/ 2558795 h 2956475"/>
                        <a:gd name="connsiteX291-169513" fmla="*/ 2577105 w 6006665"/>
                        <a:gd name="connsiteY291-169514" fmla="*/ 2556532 h 2956475"/>
                        <a:gd name="connsiteX292-169515" fmla="*/ 2574701 w 6006665"/>
                        <a:gd name="connsiteY292-169516" fmla="*/ 2558795 h 2956475"/>
                        <a:gd name="connsiteX293-169517" fmla="*/ 2526979 w 6006665"/>
                        <a:gd name="connsiteY293-169518" fmla="*/ 2547432 h 2956475"/>
                        <a:gd name="connsiteX294-169519" fmla="*/ 2490620 w 6006665"/>
                        <a:gd name="connsiteY294-169520" fmla="*/ 2542887 h 2956475"/>
                        <a:gd name="connsiteX295-169521" fmla="*/ 2463350 w 6006665"/>
                        <a:gd name="connsiteY295-169522" fmla="*/ 2515618 h 2956475"/>
                        <a:gd name="connsiteX296-169523" fmla="*/ 2436625 w 6006665"/>
                        <a:gd name="connsiteY296-169524" fmla="*/ 2515618 h 2956475"/>
                        <a:gd name="connsiteX297-169525" fmla="*/ 2424718 w 6006665"/>
                        <a:gd name="connsiteY297-169526" fmla="*/ 2515618 h 2956475"/>
                        <a:gd name="connsiteX298-169527" fmla="*/ 2398858 w 6006665"/>
                        <a:gd name="connsiteY298-169528" fmla="*/ 2502687 h 2956475"/>
                        <a:gd name="connsiteX299-169529" fmla="*/ 2350272 w 6006665"/>
                        <a:gd name="connsiteY299-169530" fmla="*/ 2526980 h 2956475"/>
                        <a:gd name="connsiteX300-169531" fmla="*/ 2282098 w 6006665"/>
                        <a:gd name="connsiteY300-169532" fmla="*/ 2574702 h 2956475"/>
                        <a:gd name="connsiteX301-169533" fmla="*/ 2238921 w 6006665"/>
                        <a:gd name="connsiteY301-169534" fmla="*/ 2586064 h 2956475"/>
                        <a:gd name="connsiteX302-169535" fmla="*/ 2227559 w 6006665"/>
                        <a:gd name="connsiteY302-169536" fmla="*/ 2590609 h 2956475"/>
                        <a:gd name="connsiteX303-169537" fmla="*/ 2225178 w 6006665"/>
                        <a:gd name="connsiteY303-169538" fmla="*/ 2586799 h 2956475"/>
                        <a:gd name="connsiteX304-169539" fmla="*/ 2215652 w 6006665"/>
                        <a:gd name="connsiteY304-169540" fmla="*/ 2590609 h 2956475"/>
                        <a:gd name="connsiteX305-169541" fmla="*/ 2193596 w 6006665"/>
                        <a:gd name="connsiteY305-169542" fmla="*/ 2555320 h 2956475"/>
                        <a:gd name="connsiteX306-169543" fmla="*/ 2157112 w 6006665"/>
                        <a:gd name="connsiteY306-169544" fmla="*/ 2558795 h 2956475"/>
                        <a:gd name="connsiteX307-169545" fmla="*/ 2156291 w 6006665"/>
                        <a:gd name="connsiteY307-169546" fmla="*/ 2557739 h 2956475"/>
                        <a:gd name="connsiteX308-169547" fmla="*/ 2145205 w 6006665"/>
                        <a:gd name="connsiteY308-169548" fmla="*/ 2558795 h 2956475"/>
                        <a:gd name="connsiteX309-169549" fmla="*/ 2129298 w 6006665"/>
                        <a:gd name="connsiteY309-169550" fmla="*/ 2538343 h 2956475"/>
                        <a:gd name="connsiteX310-169551" fmla="*/ 2102029 w 6006665"/>
                        <a:gd name="connsiteY310-169552" fmla="*/ 2526980 h 2956475"/>
                        <a:gd name="connsiteX311-169553" fmla="*/ 2086121 w 6006665"/>
                        <a:gd name="connsiteY311-169554" fmla="*/ 2495166 h 2956475"/>
                        <a:gd name="connsiteX312-169555" fmla="*/ 2070005 w 6006665"/>
                        <a:gd name="connsiteY312-169556" fmla="*/ 2486212 h 2956475"/>
                        <a:gd name="connsiteX313-169557" fmla="*/ 2027582 w 6006665"/>
                        <a:gd name="connsiteY313-169558" fmla="*/ 2499711 h 2956475"/>
                        <a:gd name="connsiteX314-169559" fmla="*/ 2023845 w 6006665"/>
                        <a:gd name="connsiteY314-169560" fmla="*/ 2497111 h 2956475"/>
                        <a:gd name="connsiteX315-169561" fmla="*/ 2018675 w 6006665"/>
                        <a:gd name="connsiteY315-169562" fmla="*/ 2499711 h 2956475"/>
                        <a:gd name="connsiteX316-169563" fmla="*/ 1971363 w 6006665"/>
                        <a:gd name="connsiteY316-169564" fmla="*/ 2468885 h 2956475"/>
                        <a:gd name="connsiteX317-169565" fmla="*/ 1952591 w 6006665"/>
                        <a:gd name="connsiteY317-169566" fmla="*/ 2495166 h 2956475"/>
                        <a:gd name="connsiteX318-169567" fmla="*/ 1947518 w 6006665"/>
                        <a:gd name="connsiteY318-169568" fmla="*/ 2485599 h 2956475"/>
                        <a:gd name="connsiteX319-169569" fmla="*/ 1940684 w 6006665"/>
                        <a:gd name="connsiteY319-169570" fmla="*/ 2495166 h 2956475"/>
                        <a:gd name="connsiteX320-169571" fmla="*/ 1861147 w 6006665"/>
                        <a:gd name="connsiteY320-169572" fmla="*/ 2345183 h 2956475"/>
                        <a:gd name="connsiteX321-169573" fmla="*/ 1811153 w 6006665"/>
                        <a:gd name="connsiteY321-169574" fmla="*/ 2295189 h 2956475"/>
                        <a:gd name="connsiteX322-169575" fmla="*/ 1813950 w 6006665"/>
                        <a:gd name="connsiteY322-169576" fmla="*/ 2292043 h 2956475"/>
                        <a:gd name="connsiteX323-169577" fmla="*/ 506760 w 6006665"/>
                        <a:gd name="connsiteY323-169578" fmla="*/ 2897392 h 2956475"/>
                        <a:gd name="connsiteX324-169579" fmla="*/ 483280 w 6006665"/>
                        <a:gd name="connsiteY324-169580" fmla="*/ 2890683 h 2956475"/>
                        <a:gd name="connsiteX325-169581" fmla="*/ 480035 w 6006665"/>
                        <a:gd name="connsiteY325-169582" fmla="*/ 2892847 h 2956475"/>
                        <a:gd name="connsiteX326-169583" fmla="*/ 475042 w 6006665"/>
                        <a:gd name="connsiteY326-169584" fmla="*/ 2888329 h 2956475"/>
                        <a:gd name="connsiteX327-169585" fmla="*/ 474945 w 6006665"/>
                        <a:gd name="connsiteY327-169586" fmla="*/ 2888302 h 2956475"/>
                        <a:gd name="connsiteX328-169587" fmla="*/ 468128 w 6006665"/>
                        <a:gd name="connsiteY328-169588" fmla="*/ 2892847 h 2956475"/>
                        <a:gd name="connsiteX329-169589" fmla="*/ 420406 w 6006665"/>
                        <a:gd name="connsiteY329-169590" fmla="*/ 2849670 h 2956475"/>
                        <a:gd name="connsiteX330-169591" fmla="*/ 381774 w 6006665"/>
                        <a:gd name="connsiteY330-169592" fmla="*/ 2833763 h 2956475"/>
                        <a:gd name="connsiteX331-169593" fmla="*/ 349960 w 6006665"/>
                        <a:gd name="connsiteY331-169594" fmla="*/ 2801948 h 2956475"/>
                        <a:gd name="connsiteX332-169595" fmla="*/ 377229 w 6006665"/>
                        <a:gd name="connsiteY332-169596" fmla="*/ 2795131 h 2956475"/>
                        <a:gd name="connsiteX333-169597" fmla="*/ 404499 w 6006665"/>
                        <a:gd name="connsiteY333-169598" fmla="*/ 2747409 h 2956475"/>
                        <a:gd name="connsiteX334-169599" fmla="*/ 388591 w 6006665"/>
                        <a:gd name="connsiteY334-169600" fmla="*/ 2731502 h 2956475"/>
                        <a:gd name="connsiteX335-169601" fmla="*/ 440858 w 6006665"/>
                        <a:gd name="connsiteY335-169602" fmla="*/ 2704232 h 2956475"/>
                        <a:gd name="connsiteX336-169603" fmla="*/ 440858 w 6006665"/>
                        <a:gd name="connsiteY336-169604" fmla="*/ 2701176 h 2956475"/>
                        <a:gd name="connsiteX337-169605" fmla="*/ 416406 w 6006665"/>
                        <a:gd name="connsiteY337-169606" fmla="*/ 2704232 h 2956475"/>
                        <a:gd name="connsiteX338-169607" fmla="*/ 416406 w 6006665"/>
                        <a:gd name="connsiteY338-169608" fmla="*/ 2702744 h 2956475"/>
                        <a:gd name="connsiteX339-169609" fmla="*/ 404499 w 6006665"/>
                        <a:gd name="connsiteY339-169610" fmla="*/ 2704232 h 2956475"/>
                        <a:gd name="connsiteX340-169611" fmla="*/ 404499 w 6006665"/>
                        <a:gd name="connsiteY340-169612" fmla="*/ 2683780 h 2956475"/>
                        <a:gd name="connsiteX341-169613" fmla="*/ 424951 w 6006665"/>
                        <a:gd name="connsiteY341-169614" fmla="*/ 2667873 h 2956475"/>
                        <a:gd name="connsiteX342-169615" fmla="*/ 463583 w 6006665"/>
                        <a:gd name="connsiteY342-169616" fmla="*/ 2661056 h 2956475"/>
                        <a:gd name="connsiteX343-169617" fmla="*/ 468128 w 6006665"/>
                        <a:gd name="connsiteY343-169618" fmla="*/ 2645148 h 2956475"/>
                        <a:gd name="connsiteX344-169619" fmla="*/ 456765 w 6006665"/>
                        <a:gd name="connsiteY344-169620" fmla="*/ 2613334 h 2956475"/>
                        <a:gd name="connsiteX345-169621" fmla="*/ 474945 w 6006665"/>
                        <a:gd name="connsiteY345-169622" fmla="*/ 2586064 h 2956475"/>
                        <a:gd name="connsiteX346-169623" fmla="*/ 474945 w 6006665"/>
                        <a:gd name="connsiteY346-169624" fmla="*/ 2565612 h 2956475"/>
                        <a:gd name="connsiteX347-169625" fmla="*/ 420406 w 6006665"/>
                        <a:gd name="connsiteY347-169626" fmla="*/ 2547432 h 2956475"/>
                        <a:gd name="connsiteX348-169627" fmla="*/ 409588 w 6006665"/>
                        <a:gd name="connsiteY348-169628" fmla="*/ 2547432 h 2956475"/>
                        <a:gd name="connsiteX349-169629" fmla="*/ 397681 w 6006665"/>
                        <a:gd name="connsiteY349-169630" fmla="*/ 2547432 h 2956475"/>
                        <a:gd name="connsiteX350-169631" fmla="*/ 379485 w 6006665"/>
                        <a:gd name="connsiteY350-169632" fmla="*/ 2525193 h 2956475"/>
                        <a:gd name="connsiteX351-169633" fmla="*/ 357322 w 6006665"/>
                        <a:gd name="connsiteY351-169634" fmla="*/ 2531525 h 2956475"/>
                        <a:gd name="connsiteX352-169635" fmla="*/ 352842 w 6006665"/>
                        <a:gd name="connsiteY352-169636" fmla="*/ 2529403 h 2956475"/>
                        <a:gd name="connsiteX353-169637" fmla="*/ 345415 w 6006665"/>
                        <a:gd name="connsiteY353-169638" fmla="*/ 2531525 h 2956475"/>
                        <a:gd name="connsiteX354-169639" fmla="*/ 302238 w 6006665"/>
                        <a:gd name="connsiteY354-169640" fmla="*/ 2511073 h 2956475"/>
                        <a:gd name="connsiteX355-169641" fmla="*/ 302238 w 6006665"/>
                        <a:gd name="connsiteY355-169642" fmla="*/ 2499711 h 2956475"/>
                        <a:gd name="connsiteX356-169643" fmla="*/ 286331 w 6006665"/>
                        <a:gd name="connsiteY356-169644" fmla="*/ 2472441 h 2956475"/>
                        <a:gd name="connsiteX357-169645" fmla="*/ 270968 w 6006665"/>
                        <a:gd name="connsiteY357-169646" fmla="*/ 2472441 h 2956475"/>
                        <a:gd name="connsiteX358-169647" fmla="*/ 259061 w 6006665"/>
                        <a:gd name="connsiteY358-169648" fmla="*/ 2472441 h 2956475"/>
                        <a:gd name="connsiteX359-169649" fmla="*/ 254516 w 6006665"/>
                        <a:gd name="connsiteY359-169650" fmla="*/ 2456534 h 2956475"/>
                        <a:gd name="connsiteX360-169651" fmla="*/ 263606 w 6006665"/>
                        <a:gd name="connsiteY360-169652" fmla="*/ 2440627 h 2956475"/>
                        <a:gd name="connsiteX361-169653" fmla="*/ 243991 w 6006665"/>
                        <a:gd name="connsiteY361-169654" fmla="*/ 2410114 h 2956475"/>
                        <a:gd name="connsiteX362-169655" fmla="*/ 216429 w 6006665"/>
                        <a:gd name="connsiteY362-169656" fmla="*/ 2413357 h 2956475"/>
                        <a:gd name="connsiteX363-169657" fmla="*/ 212956 w 6006665"/>
                        <a:gd name="connsiteY363-169658" fmla="*/ 2412365 h 2956475"/>
                        <a:gd name="connsiteX364-169659" fmla="*/ 204522 w 6006665"/>
                        <a:gd name="connsiteY364-169660" fmla="*/ 2413357 h 2956475"/>
                        <a:gd name="connsiteX365-169661" fmla="*/ 199623 w 6006665"/>
                        <a:gd name="connsiteY365-169662" fmla="*/ 2411957 h 2956475"/>
                        <a:gd name="connsiteX366-169663" fmla="*/ 195977 w 6006665"/>
                        <a:gd name="connsiteY366-169664" fmla="*/ 2424719 h 2956475"/>
                        <a:gd name="connsiteX367-169665" fmla="*/ 184968 w 6006665"/>
                        <a:gd name="connsiteY367-169666" fmla="*/ 2421574 h 2956475"/>
                        <a:gd name="connsiteX368-169667" fmla="*/ 184070 w 6006665"/>
                        <a:gd name="connsiteY368-169668" fmla="*/ 2424719 h 2956475"/>
                        <a:gd name="connsiteX369-169669" fmla="*/ 168163 w 6006665"/>
                        <a:gd name="connsiteY369-169670" fmla="*/ 2420184 h 2956475"/>
                        <a:gd name="connsiteX370-169671" fmla="*/ 156800 w 6006665"/>
                        <a:gd name="connsiteY370-169672" fmla="*/ 2381542 h 2956475"/>
                        <a:gd name="connsiteX371-169673" fmla="*/ 152255 w 6006665"/>
                        <a:gd name="connsiteY371-169674" fmla="*/ 2365635 h 2956475"/>
                        <a:gd name="connsiteX372-169675" fmla="*/ 156800 w 6006665"/>
                        <a:gd name="connsiteY372-169676" fmla="*/ 2361090 h 2956475"/>
                        <a:gd name="connsiteX373-169677" fmla="*/ 168707 w 6006665"/>
                        <a:gd name="connsiteY373-169678" fmla="*/ 2361090 h 2956475"/>
                        <a:gd name="connsiteX374-169679" fmla="*/ 188615 w 6006665"/>
                        <a:gd name="connsiteY374-169680" fmla="*/ 2361090 h 2956475"/>
                        <a:gd name="connsiteX375-169681" fmla="*/ 199977 w 6006665"/>
                        <a:gd name="connsiteY375-169682" fmla="*/ 2349728 h 2956475"/>
                        <a:gd name="connsiteX376-169683" fmla="*/ 188615 w 6006665"/>
                        <a:gd name="connsiteY376-169684" fmla="*/ 2327003 h 2956475"/>
                        <a:gd name="connsiteX377-169685" fmla="*/ 168163 w 6006665"/>
                        <a:gd name="connsiteY377-169686" fmla="*/ 2317914 h 2956475"/>
                        <a:gd name="connsiteX378-169687" fmla="*/ 168163 w 6006665"/>
                        <a:gd name="connsiteY378-169688" fmla="*/ 2311096 h 2956475"/>
                        <a:gd name="connsiteX379-169689" fmla="*/ 152255 w 6006665"/>
                        <a:gd name="connsiteY379-169690" fmla="*/ 2295189 h 2956475"/>
                        <a:gd name="connsiteX380-169691" fmla="*/ 129531 w 6006665"/>
                        <a:gd name="connsiteY380-169692" fmla="*/ 2258829 h 2956475"/>
                        <a:gd name="connsiteX381-169693" fmla="*/ 140893 w 6006665"/>
                        <a:gd name="connsiteY381-169694" fmla="*/ 2236105 h 2956475"/>
                        <a:gd name="connsiteX382-169695" fmla="*/ 136348 w 6006665"/>
                        <a:gd name="connsiteY382-169696" fmla="*/ 2208835 h 2956475"/>
                        <a:gd name="connsiteX383-169697" fmla="*/ 103789 w 6006665"/>
                        <a:gd name="connsiteY383-169698" fmla="*/ 2195428 h 2956475"/>
                        <a:gd name="connsiteX384-169699" fmla="*/ 93716 w 6006665"/>
                        <a:gd name="connsiteY384-169700" fmla="*/ 2199745 h 2956475"/>
                        <a:gd name="connsiteX385-169701" fmla="*/ 91868 w 6006665"/>
                        <a:gd name="connsiteY385-169702" fmla="*/ 2195434 h 2956475"/>
                        <a:gd name="connsiteX386-169703" fmla="*/ 81809 w 6006665"/>
                        <a:gd name="connsiteY386-169704" fmla="*/ 2199745 h 2956475"/>
                        <a:gd name="connsiteX387-169705" fmla="*/ 74992 w 6006665"/>
                        <a:gd name="connsiteY387-169706" fmla="*/ 2183838 h 2956475"/>
                        <a:gd name="connsiteX388-169707" fmla="*/ 34087 w 6006665"/>
                        <a:gd name="connsiteY388-169708" fmla="*/ 2172476 h 2956475"/>
                        <a:gd name="connsiteX389-169709" fmla="*/ 22725 w 6006665"/>
                        <a:gd name="connsiteY389-169710" fmla="*/ 2129299 h 2956475"/>
                        <a:gd name="connsiteX390-169711" fmla="*/ 22725 w 6006665"/>
                        <a:gd name="connsiteY390-169712" fmla="*/ 2097484 h 2956475"/>
                        <a:gd name="connsiteX391-169713" fmla="*/ 0 w 6006665"/>
                        <a:gd name="connsiteY391-169714" fmla="*/ 2081577 h 2956475"/>
                        <a:gd name="connsiteX392-169715" fmla="*/ 15907 w 6006665"/>
                        <a:gd name="connsiteY392-169716" fmla="*/ 2058853 h 2956475"/>
                        <a:gd name="connsiteX393-169717" fmla="*/ 6818 w 6006665"/>
                        <a:gd name="connsiteY393-169718" fmla="*/ 1995224 h 2956475"/>
                        <a:gd name="connsiteX394-169719" fmla="*/ 34087 w 6006665"/>
                        <a:gd name="connsiteY394-169720" fmla="*/ 1952047 h 2956475"/>
                        <a:gd name="connsiteX395-169721" fmla="*/ 27270 w 6006665"/>
                        <a:gd name="connsiteY395-169722" fmla="*/ 1940685 h 2956475"/>
                        <a:gd name="connsiteX396-169723" fmla="*/ 70447 w 6006665"/>
                        <a:gd name="connsiteY396-169724" fmla="*/ 1902053 h 2956475"/>
                        <a:gd name="connsiteX397-169725" fmla="*/ 27270 w 6006665"/>
                        <a:gd name="connsiteY397-169726" fmla="*/ 1865693 h 2956475"/>
                        <a:gd name="connsiteX398-169727" fmla="*/ 109078 w 6006665"/>
                        <a:gd name="connsiteY398-169728" fmla="*/ 1767977 h 2956475"/>
                        <a:gd name="connsiteX399-169729" fmla="*/ 145438 w 6006665"/>
                        <a:gd name="connsiteY399-169730" fmla="*/ 1724800 h 2956475"/>
                        <a:gd name="connsiteX400-169731" fmla="*/ 156800 w 6006665"/>
                        <a:gd name="connsiteY400-169732" fmla="*/ 1681624 h 2956475"/>
                        <a:gd name="connsiteX401-169733" fmla="*/ 102261 w 6006665"/>
                        <a:gd name="connsiteY401-169734" fmla="*/ 1629357 h 2956475"/>
                        <a:gd name="connsiteX402-169735" fmla="*/ 118168 w 6006665"/>
                        <a:gd name="connsiteY402-169736" fmla="*/ 1574818 h 2956475"/>
                        <a:gd name="connsiteX403-169737" fmla="*/ 86354 w 6006665"/>
                        <a:gd name="connsiteY403-169738" fmla="*/ 1511189 h 2956475"/>
                        <a:gd name="connsiteX404-169739" fmla="*/ 298238 w 6006665"/>
                        <a:gd name="connsiteY404-169740" fmla="*/ 1554366 h 2956475"/>
                        <a:gd name="connsiteX405-169741" fmla="*/ 345959 w 6006665"/>
                        <a:gd name="connsiteY405-169742" fmla="*/ 1586180 h 2956475"/>
                        <a:gd name="connsiteX406-169743" fmla="*/ 362087 w 6006665"/>
                        <a:gd name="connsiteY406-169744" fmla="*/ 1595588 h 2956475"/>
                        <a:gd name="connsiteX407-169745" fmla="*/ 365867 w 6006665"/>
                        <a:gd name="connsiteY407-169746" fmla="*/ 1563455 h 2956475"/>
                        <a:gd name="connsiteX408-169747" fmla="*/ 345415 w 6006665"/>
                        <a:gd name="connsiteY408-169748" fmla="*/ 1527096 h 2956475"/>
                        <a:gd name="connsiteX409-169749" fmla="*/ 365867 w 6006665"/>
                        <a:gd name="connsiteY409-169750" fmla="*/ 1495281 h 2956475"/>
                        <a:gd name="connsiteX410-169751" fmla="*/ 374560 w 6006665"/>
                        <a:gd name="connsiteY410-169752" fmla="*/ 1500280 h 2956475"/>
                        <a:gd name="connsiteX411-169753" fmla="*/ 377774 w 6006665"/>
                        <a:gd name="connsiteY411-169754" fmla="*/ 1495281 h 2956475"/>
                        <a:gd name="connsiteX412-169755" fmla="*/ 461933 w 6006665"/>
                        <a:gd name="connsiteY412-169756" fmla="*/ 1543673 h 2956475"/>
                        <a:gd name="connsiteX413-169757" fmla="*/ 484035 w 6006665"/>
                        <a:gd name="connsiteY413-169758" fmla="*/ 1527096 h 2956475"/>
                        <a:gd name="connsiteX414-169759" fmla="*/ 463583 w 6006665"/>
                        <a:gd name="connsiteY414-169760" fmla="*/ 1461194 h 2956475"/>
                        <a:gd name="connsiteX415-169761" fmla="*/ 1677078 w 6006665"/>
                        <a:gd name="connsiteY415-169762" fmla="*/ 1370296 h 2956475"/>
                        <a:gd name="connsiteX416-169763" fmla="*/ 1720255 w 6006665"/>
                        <a:gd name="connsiteY416-169764" fmla="*/ 1349844 h 2956475"/>
                        <a:gd name="connsiteX417-169765" fmla="*/ 1731617 w 6006665"/>
                        <a:gd name="connsiteY417-169766" fmla="*/ 1299850 h 2956475"/>
                        <a:gd name="connsiteX418-169767" fmla="*/ 1758887 w 6006665"/>
                        <a:gd name="connsiteY418-169768" fmla="*/ 1256673 h 2956475"/>
                        <a:gd name="connsiteX419-169769" fmla="*/ 1736162 w 6006665"/>
                        <a:gd name="connsiteY419-169770" fmla="*/ 1197589 h 2956475"/>
                        <a:gd name="connsiteX420-169771" fmla="*/ 1758887 w 6006665"/>
                        <a:gd name="connsiteY420-169772" fmla="*/ 1133960 h 2956475"/>
                        <a:gd name="connsiteX421-169773" fmla="*/ 1704347 w 6006665"/>
                        <a:gd name="connsiteY421-169774" fmla="*/ 1070331 h 2956475"/>
                        <a:gd name="connsiteX422-169775" fmla="*/ 1736162 w 6006665"/>
                        <a:gd name="connsiteY422-169776" fmla="*/ 961252 h 2956475"/>
                        <a:gd name="connsiteX423-169777" fmla="*/ 1688440 w 6006665"/>
                        <a:gd name="connsiteY423-169778" fmla="*/ 865809 h 2956475"/>
                        <a:gd name="connsiteX424-169779" fmla="*/ 1752069 w 6006665"/>
                        <a:gd name="connsiteY424-169780" fmla="*/ 788545 h 2956475"/>
                        <a:gd name="connsiteX425-169781" fmla="*/ 1747524 w 6006665"/>
                        <a:gd name="connsiteY425-169782" fmla="*/ 704464 h 2956475"/>
                        <a:gd name="connsiteX426-169783" fmla="*/ 1763431 w 6006665"/>
                        <a:gd name="connsiteY426-169784" fmla="*/ 697647 h 2956475"/>
                        <a:gd name="connsiteX427-169785" fmla="*/ 1764877 w 6006665"/>
                        <a:gd name="connsiteY427-169786" fmla="*/ 702130 h 2956475"/>
                        <a:gd name="connsiteX428-169787" fmla="*/ 1775339 w 6006665"/>
                        <a:gd name="connsiteY428-169788" fmla="*/ 697647 h 2956475"/>
                        <a:gd name="connsiteX429-169789" fmla="*/ 1798063 w 6006665"/>
                        <a:gd name="connsiteY429-169790" fmla="*/ 768093 h 2956475"/>
                        <a:gd name="connsiteX430-169791" fmla="*/ 1791454 w 6006665"/>
                        <a:gd name="connsiteY430-169792" fmla="*/ 815304 h 2956475"/>
                        <a:gd name="connsiteX431-169793" fmla="*/ 1854330 w 6006665"/>
                        <a:gd name="connsiteY431-169794" fmla="*/ 772638 h 2956475"/>
                        <a:gd name="connsiteX432-169795" fmla="*/ 1931594 w 6006665"/>
                        <a:gd name="connsiteY432-169796" fmla="*/ 763548 h 2956475"/>
                        <a:gd name="connsiteX433-169797" fmla="*/ 1932772 w 6006665"/>
                        <a:gd name="connsiteY433-169798" fmla="*/ 764810 h 2956475"/>
                        <a:gd name="connsiteX434-169799" fmla="*/ 1943501 w 6006665"/>
                        <a:gd name="connsiteY434-169800" fmla="*/ 763548 h 2956475"/>
                        <a:gd name="connsiteX435-169801" fmla="*/ 1988608 w 6006665"/>
                        <a:gd name="connsiteY435-169802" fmla="*/ 811877 h 2956475"/>
                        <a:gd name="connsiteX436-169803" fmla="*/ 1963408 w 6006665"/>
                        <a:gd name="connsiteY436-169804" fmla="*/ 736278 h 2956475"/>
                        <a:gd name="connsiteX437-169805" fmla="*/ 1963408 w 6006665"/>
                        <a:gd name="connsiteY437-169806" fmla="*/ 595386 h 2956475"/>
                        <a:gd name="connsiteX438-169807" fmla="*/ 2027037 w 6006665"/>
                        <a:gd name="connsiteY438-169808" fmla="*/ 574934 h 2956475"/>
                        <a:gd name="connsiteX439-169809" fmla="*/ 2037269 w 6006665"/>
                        <a:gd name="connsiteY439-169810" fmla="*/ 575472 h 2956475"/>
                        <a:gd name="connsiteX440-169811" fmla="*/ 2038944 w 6006665"/>
                        <a:gd name="connsiteY440-169812" fmla="*/ 574934 h 2956475"/>
                        <a:gd name="connsiteX441-169813" fmla="*/ 2115414 w 6006665"/>
                        <a:gd name="connsiteY441-169814" fmla="*/ 578958 h 2956475"/>
                        <a:gd name="connsiteX442-169815" fmla="*/ 2192927 w 6006665"/>
                        <a:gd name="connsiteY442-169816" fmla="*/ 559026 h 2956475"/>
                        <a:gd name="connsiteX443-169817" fmla="*/ 2167930 w 6006665"/>
                        <a:gd name="connsiteY443-169818" fmla="*/ 493125 h 2956475"/>
                        <a:gd name="connsiteX444-169819" fmla="*/ 2204289 w 6006665"/>
                        <a:gd name="connsiteY444-169820" fmla="*/ 402226 h 2956475"/>
                        <a:gd name="connsiteX445-169821" fmla="*/ 2247466 w 6006665"/>
                        <a:gd name="connsiteY445-169822" fmla="*/ 397681 h 2956475"/>
                        <a:gd name="connsiteX446-169823" fmla="*/ 2317913 w 6006665"/>
                        <a:gd name="connsiteY446-169824" fmla="*/ 322690 h 2956475"/>
                        <a:gd name="connsiteX447-169825" fmla="*/ 2420183 w 6006665"/>
                        <a:gd name="connsiteY447-169826" fmla="*/ 304510 h 2956475"/>
                        <a:gd name="connsiteX448-169827" fmla="*/ 2429263 w 6006665"/>
                        <a:gd name="connsiteY448-169828" fmla="*/ 263606 h 2956475"/>
                        <a:gd name="connsiteX449-169829" fmla="*/ 2526979 w 6006665"/>
                        <a:gd name="connsiteY449-169830" fmla="*/ 252244 h 2956475"/>
                        <a:gd name="connsiteX450-169831" fmla="*/ 2528058 w 6006665"/>
                        <a:gd name="connsiteY450-169832" fmla="*/ 253503 h 2956475"/>
                        <a:gd name="connsiteX451-169833" fmla="*/ 2538886 w 6006665"/>
                        <a:gd name="connsiteY451-169834" fmla="*/ 252244 h 2956475"/>
                        <a:gd name="connsiteX452-169835" fmla="*/ 2560820 w 6006665"/>
                        <a:gd name="connsiteY452-169836" fmla="*/ 277833 h 2956475"/>
                        <a:gd name="connsiteX453-169837" fmla="*/ 2640602 w 6006665"/>
                        <a:gd name="connsiteY453-169838" fmla="*/ 202249 h 2956475"/>
                        <a:gd name="connsiteX454-169839" fmla="*/ 2652509 w 6006665"/>
                        <a:gd name="connsiteY454-169840" fmla="*/ 202249 h 2956475"/>
                        <a:gd name="connsiteX455-169841" fmla="*/ 2704231 w 6006665"/>
                        <a:gd name="connsiteY455-169842" fmla="*/ 202249 h 2956475"/>
                        <a:gd name="connsiteX456-169843" fmla="*/ 2715593 w 6006665"/>
                        <a:gd name="connsiteY456-169844" fmla="*/ 134075 h 2956475"/>
                        <a:gd name="connsiteX457-169845" fmla="*/ 2751953 w 6006665"/>
                        <a:gd name="connsiteY457-169846" fmla="*/ 68174 h 2956475"/>
                        <a:gd name="connsiteX458-169847" fmla="*/ 2838307 w 6006665"/>
                        <a:gd name="connsiteY458-169848" fmla="*/ 0 h 2956475"/>
                        <a:gd name="connsiteX0-169849" fmla="*/ 1791129 w 6006665"/>
                        <a:gd name="connsiteY0-169850" fmla="*/ 817622 h 2956475"/>
                        <a:gd name="connsiteX1-169851" fmla="*/ 1782156 w 6006665"/>
                        <a:gd name="connsiteY1-169852" fmla="*/ 881716 h 2956475"/>
                        <a:gd name="connsiteX2-169853" fmla="*/ 1809554 w 6006665"/>
                        <a:gd name="connsiteY2-169854" fmla="*/ 895415 h 2956475"/>
                        <a:gd name="connsiteX3-169855" fmla="*/ 1791129 w 6006665"/>
                        <a:gd name="connsiteY3-169856" fmla="*/ 817622 h 2956475"/>
                        <a:gd name="connsiteX4-169857" fmla="*/ 2838307 w 6006665"/>
                        <a:gd name="connsiteY4-169858" fmla="*/ 0 h 2956475"/>
                        <a:gd name="connsiteX5-169859" fmla="*/ 2844246 w 6006665"/>
                        <a:gd name="connsiteY5-169860" fmla="*/ 4711 h 2956475"/>
                        <a:gd name="connsiteX6-169861" fmla="*/ 2850213 w 6006665"/>
                        <a:gd name="connsiteY6-169862" fmla="*/ 0 h 2956475"/>
                        <a:gd name="connsiteX7-169863" fmla="*/ 2916115 w 6006665"/>
                        <a:gd name="connsiteY7-169864" fmla="*/ 52267 h 2956475"/>
                        <a:gd name="connsiteX8-169865" fmla="*/ 2861576 w 6006665"/>
                        <a:gd name="connsiteY8-169866" fmla="*/ 90899 h 2956475"/>
                        <a:gd name="connsiteX9-169867" fmla="*/ 2947929 w 6006665"/>
                        <a:gd name="connsiteY9-169868" fmla="*/ 118168 h 2956475"/>
                        <a:gd name="connsiteX10-169869" fmla="*/ 2957621 w 6006665"/>
                        <a:gd name="connsiteY10-169870" fmla="*/ 186006 h 2956475"/>
                        <a:gd name="connsiteX11-169871" fmla="*/ 2979199 w 6006665"/>
                        <a:gd name="connsiteY11-169872" fmla="*/ 161345 h 2956475"/>
                        <a:gd name="connsiteX12-169873" fmla="*/ 2991106 w 6006665"/>
                        <a:gd name="connsiteY12-169874" fmla="*/ 161345 h 2956475"/>
                        <a:gd name="connsiteX13-169875" fmla="*/ 3086005 w 6006665"/>
                        <a:gd name="connsiteY13-169876" fmla="*/ 161345 h 2956475"/>
                        <a:gd name="connsiteX14-169877" fmla="*/ 3097912 w 6006665"/>
                        <a:gd name="connsiteY14-169878" fmla="*/ 161345 h 2956475"/>
                        <a:gd name="connsiteX15-169879" fmla="*/ 3179721 w 6006665"/>
                        <a:gd name="connsiteY15-169880" fmla="*/ 236336 h 2956475"/>
                        <a:gd name="connsiteX16-169881" fmla="*/ 3211535 w 6006665"/>
                        <a:gd name="connsiteY16-169882" fmla="*/ 295420 h 2956475"/>
                        <a:gd name="connsiteX17-169883" fmla="*/ 3200173 w 6006665"/>
                        <a:gd name="connsiteY17-169884" fmla="*/ 370412 h 2956475"/>
                        <a:gd name="connsiteX18-169885" fmla="*/ 3161541 w 6006665"/>
                        <a:gd name="connsiteY18-169886" fmla="*/ 413589 h 2956475"/>
                        <a:gd name="connsiteX19-169887" fmla="*/ 3066097 w 6006665"/>
                        <a:gd name="connsiteY19-169888" fmla="*/ 488580 h 2956475"/>
                        <a:gd name="connsiteX20-169889" fmla="*/ 3034283 w 6006665"/>
                        <a:gd name="connsiteY20-169890" fmla="*/ 531757 h 2956475"/>
                        <a:gd name="connsiteX21-169891" fmla="*/ 3082005 w 6006665"/>
                        <a:gd name="connsiteY21-169892" fmla="*/ 547664 h 2956475"/>
                        <a:gd name="connsiteX22-169893" fmla="*/ 3129459 w 6006665"/>
                        <a:gd name="connsiteY22-169894" fmla="*/ 575345 h 2956475"/>
                        <a:gd name="connsiteX23-169895" fmla="*/ 3156451 w 6006665"/>
                        <a:gd name="connsiteY23-169896" fmla="*/ 552209 h 2956475"/>
                        <a:gd name="connsiteX24-169897" fmla="*/ 3158460 w 6006665"/>
                        <a:gd name="connsiteY24-169898" fmla="*/ 560693 h 2956475"/>
                        <a:gd name="connsiteX25-169899" fmla="*/ 3168359 w 6006665"/>
                        <a:gd name="connsiteY25-169900" fmla="*/ 552209 h 2956475"/>
                        <a:gd name="connsiteX26-169901" fmla="*/ 3184984 w 6006665"/>
                        <a:gd name="connsiteY26-169902" fmla="*/ 622402 h 2956475"/>
                        <a:gd name="connsiteX27-169903" fmla="*/ 3192811 w 6006665"/>
                        <a:gd name="connsiteY27-169904" fmla="*/ 606748 h 2956475"/>
                        <a:gd name="connsiteX28-169905" fmla="*/ 3251895 w 6006665"/>
                        <a:gd name="connsiteY28-169906" fmla="*/ 586296 h 2956475"/>
                        <a:gd name="connsiteX29-169907" fmla="*/ 3259833 w 6006665"/>
                        <a:gd name="connsiteY29-169908" fmla="*/ 587670 h 2956475"/>
                        <a:gd name="connsiteX30-169909" fmla="*/ 3263802 w 6006665"/>
                        <a:gd name="connsiteY30-169910" fmla="*/ 586296 h 2956475"/>
                        <a:gd name="connsiteX31-169911" fmla="*/ 3381970 w 6006665"/>
                        <a:gd name="connsiteY31-169912" fmla="*/ 606748 h 2956475"/>
                        <a:gd name="connsiteX32-169913" fmla="*/ 3388787 w 6006665"/>
                        <a:gd name="connsiteY32-169914" fmla="*/ 665832 h 2956475"/>
                        <a:gd name="connsiteX33-169915" fmla="*/ 3531529 w 6006665"/>
                        <a:gd name="connsiteY33-169916" fmla="*/ 686823 h 2956475"/>
                        <a:gd name="connsiteX34-169917" fmla="*/ 3538225 w 6006665"/>
                        <a:gd name="connsiteY34-169918" fmla="*/ 590841 h 2956475"/>
                        <a:gd name="connsiteX35-169919" fmla="*/ 3549910 w 6006665"/>
                        <a:gd name="connsiteY35-169920" fmla="*/ 594028 h 2956475"/>
                        <a:gd name="connsiteX36-169921" fmla="*/ 3550132 w 6006665"/>
                        <a:gd name="connsiteY36-169922" fmla="*/ 590841 h 2956475"/>
                        <a:gd name="connsiteX37-169923" fmla="*/ 3625123 w 6006665"/>
                        <a:gd name="connsiteY37-169924" fmla="*/ 611293 h 2956475"/>
                        <a:gd name="connsiteX38-169925" fmla="*/ 3672301 w 6006665"/>
                        <a:gd name="connsiteY38-169926" fmla="*/ 611293 h 2956475"/>
                        <a:gd name="connsiteX39-169927" fmla="*/ 3684207 w 6006665"/>
                        <a:gd name="connsiteY39-169928" fmla="*/ 611293 h 2956475"/>
                        <a:gd name="connsiteX40-169929" fmla="*/ 3743291 w 6006665"/>
                        <a:gd name="connsiteY40-169930" fmla="*/ 677194 h 2956475"/>
                        <a:gd name="connsiteX41-169931" fmla="*/ 3759199 w 6006665"/>
                        <a:gd name="connsiteY41-169932" fmla="*/ 756731 h 2956475"/>
                        <a:gd name="connsiteX42-169933" fmla="*/ 3738747 w 6006665"/>
                        <a:gd name="connsiteY42-169934" fmla="*/ 806725 h 2956475"/>
                        <a:gd name="connsiteX43-169935" fmla="*/ 3786469 w 6006665"/>
                        <a:gd name="connsiteY43-169936" fmla="*/ 897623 h 2956475"/>
                        <a:gd name="connsiteX44-169937" fmla="*/ 3835603 w 6006665"/>
                        <a:gd name="connsiteY44-169938" fmla="*/ 933529 h 2956475"/>
                        <a:gd name="connsiteX45-169939" fmla="*/ 3865460 w 6006665"/>
                        <a:gd name="connsiteY45-169940" fmla="*/ 822632 h 2956475"/>
                        <a:gd name="connsiteX46-169941" fmla="*/ 3875077 w 6006665"/>
                        <a:gd name="connsiteY46-169942" fmla="*/ 831139 h 2956475"/>
                        <a:gd name="connsiteX47-169943" fmla="*/ 3877367 w 6006665"/>
                        <a:gd name="connsiteY47-169944" fmla="*/ 822632 h 2956475"/>
                        <a:gd name="connsiteX48-169945" fmla="*/ 3932151 w 6006665"/>
                        <a:gd name="connsiteY48-169946" fmla="*/ 871095 h 2956475"/>
                        <a:gd name="connsiteX49-169947" fmla="*/ 3988173 w 6006665"/>
                        <a:gd name="connsiteY49-169948" fmla="*/ 843084 h 2956475"/>
                        <a:gd name="connsiteX50-169949" fmla="*/ 3993852 w 6006665"/>
                        <a:gd name="connsiteY50-169950" fmla="*/ 846199 h 2956475"/>
                        <a:gd name="connsiteX51-169951" fmla="*/ 4000080 w 6006665"/>
                        <a:gd name="connsiteY51-169952" fmla="*/ 843084 h 2956475"/>
                        <a:gd name="connsiteX52-169953" fmla="*/ 4062426 w 6006665"/>
                        <a:gd name="connsiteY52-169954" fmla="*/ 877274 h 2956475"/>
                        <a:gd name="connsiteX53-169955" fmla="*/ 4085889 w 6006665"/>
                        <a:gd name="connsiteY53-169956" fmla="*/ 849902 h 2956475"/>
                        <a:gd name="connsiteX54-169957" fmla="*/ 4095563 w 6006665"/>
                        <a:gd name="connsiteY54-169958" fmla="*/ 852506 h 2956475"/>
                        <a:gd name="connsiteX55-169959" fmla="*/ 4097796 w 6006665"/>
                        <a:gd name="connsiteY55-169960" fmla="*/ 849902 h 2956475"/>
                        <a:gd name="connsiteX56-169961" fmla="*/ 4144150 w 6006665"/>
                        <a:gd name="connsiteY56-169962" fmla="*/ 862382 h 2956475"/>
                        <a:gd name="connsiteX57-169963" fmla="*/ 4117703 w 6006665"/>
                        <a:gd name="connsiteY57-169964" fmla="*/ 752186 h 2956475"/>
                        <a:gd name="connsiteX58-169965" fmla="*/ 4165425 w 6006665"/>
                        <a:gd name="connsiteY58-169966" fmla="*/ 697647 h 2956475"/>
                        <a:gd name="connsiteX59-169967" fmla="*/ 4175231 w 6006665"/>
                        <a:gd name="connsiteY59-169968" fmla="*/ 700048 h 2956475"/>
                        <a:gd name="connsiteX60-169969" fmla="*/ 4177332 w 6006665"/>
                        <a:gd name="connsiteY60-169970" fmla="*/ 697647 h 2956475"/>
                        <a:gd name="connsiteX61-169971" fmla="*/ 4511384 w 6006665"/>
                        <a:gd name="connsiteY61-169972" fmla="*/ 779455 h 2956475"/>
                        <a:gd name="connsiteX62-169973" fmla="*/ 4543199 w 6006665"/>
                        <a:gd name="connsiteY62-169974" fmla="*/ 849902 h 2956475"/>
                        <a:gd name="connsiteX63-169975" fmla="*/ 4639242 w 6006665"/>
                        <a:gd name="connsiteY63-169976" fmla="*/ 932544 h 2956475"/>
                        <a:gd name="connsiteX64-169977" fmla="*/ 4774445 w 6006665"/>
                        <a:gd name="connsiteY64-169978" fmla="*/ 913531 h 2956475"/>
                        <a:gd name="connsiteX65-169979" fmla="*/ 4778496 w 6006665"/>
                        <a:gd name="connsiteY65-169980" fmla="*/ 914635 h 2956475"/>
                        <a:gd name="connsiteX66-169981" fmla="*/ 4786352 w 6006665"/>
                        <a:gd name="connsiteY66-169982" fmla="*/ 913531 h 2956475"/>
                        <a:gd name="connsiteX67-169983" fmla="*/ 4861343 w 6006665"/>
                        <a:gd name="connsiteY67-169984" fmla="*/ 933983 h 2956475"/>
                        <a:gd name="connsiteX68-169985" fmla="*/ 4893158 w 6006665"/>
                        <a:gd name="connsiteY68-169986" fmla="*/ 977160 h 2956475"/>
                        <a:gd name="connsiteX69-169987" fmla="*/ 4888613 w 6006665"/>
                        <a:gd name="connsiteY69-169988" fmla="*/ 1058968 h 2956475"/>
                        <a:gd name="connsiteX70-169989" fmla="*/ 4927677 w 6006665"/>
                        <a:gd name="connsiteY70-169990" fmla="*/ 1083640 h 2956475"/>
                        <a:gd name="connsiteX71-169991" fmla="*/ 4967605 w 6006665"/>
                        <a:gd name="connsiteY71-169992" fmla="*/ 1070331 h 2956475"/>
                        <a:gd name="connsiteX72-169993" fmla="*/ 5038051 w 6006665"/>
                        <a:gd name="connsiteY72-169994" fmla="*/ 1063513 h 2956475"/>
                        <a:gd name="connsiteX73-169995" fmla="*/ 5040730 w 6006665"/>
                        <a:gd name="connsiteY73-169996" fmla="*/ 1064406 h 2956475"/>
                        <a:gd name="connsiteX74-169997" fmla="*/ 5049958 w 6006665"/>
                        <a:gd name="connsiteY74-169998" fmla="*/ 1063513 h 2956475"/>
                        <a:gd name="connsiteX75-169999" fmla="*/ 5114249 w 6006665"/>
                        <a:gd name="connsiteY75-170000" fmla="*/ 1084944 h 2956475"/>
                        <a:gd name="connsiteX76-170001" fmla="*/ 5176671 w 6006665"/>
                        <a:gd name="connsiteY76-170002" fmla="*/ 1074876 h 2956475"/>
                        <a:gd name="connsiteX77-170003" fmla="*/ 5177801 w 6006665"/>
                        <a:gd name="connsiteY77-170004" fmla="*/ 1076614 h 2956475"/>
                        <a:gd name="connsiteX78-170005" fmla="*/ 5188578 w 6006665"/>
                        <a:gd name="connsiteY78-170006" fmla="*/ 1074876 h 2956475"/>
                        <a:gd name="connsiteX79-170007" fmla="*/ 5243719 w 6006665"/>
                        <a:gd name="connsiteY79-170008" fmla="*/ 1159707 h 2956475"/>
                        <a:gd name="connsiteX80-170009" fmla="*/ 5283477 w 6006665"/>
                        <a:gd name="connsiteY80-170010" fmla="*/ 1129415 h 2956475"/>
                        <a:gd name="connsiteX81-170011" fmla="*/ 5258480 w 6006665"/>
                        <a:gd name="connsiteY81-170012" fmla="*/ 1063513 h 2956475"/>
                        <a:gd name="connsiteX82-170013" fmla="*/ 5267570 w 6006665"/>
                        <a:gd name="connsiteY82-170014" fmla="*/ 1015792 h 2956475"/>
                        <a:gd name="connsiteX83-170015" fmla="*/ 5278896 w 6006665"/>
                        <a:gd name="connsiteY83-170016" fmla="*/ 1018841 h 2956475"/>
                        <a:gd name="connsiteX84-170017" fmla="*/ 5279477 w 6006665"/>
                        <a:gd name="connsiteY84-170018" fmla="*/ 1015792 h 2956475"/>
                        <a:gd name="connsiteX85-170019" fmla="*/ 5395510 w 6006665"/>
                        <a:gd name="connsiteY85-170020" fmla="*/ 1047031 h 2956475"/>
                        <a:gd name="connsiteX86-170021" fmla="*/ 5463001 w 6006665"/>
                        <a:gd name="connsiteY86-170022" fmla="*/ 1043061 h 2956475"/>
                        <a:gd name="connsiteX87-170023" fmla="*/ 5464386 w 6006665"/>
                        <a:gd name="connsiteY87-170024" fmla="*/ 1043680 h 2956475"/>
                        <a:gd name="connsiteX88-170025" fmla="*/ 5474909 w 6006665"/>
                        <a:gd name="connsiteY88-170026" fmla="*/ 1043061 h 2956475"/>
                        <a:gd name="connsiteX89-170027" fmla="*/ 5581715 w 6006665"/>
                        <a:gd name="connsiteY89-170028" fmla="*/ 1090783 h 2956475"/>
                        <a:gd name="connsiteX90-170029" fmla="*/ 5633981 w 6006665"/>
                        <a:gd name="connsiteY90-170030" fmla="*/ 1133960 h 2956475"/>
                        <a:gd name="connsiteX91-170031" fmla="*/ 5720335 w 6006665"/>
                        <a:gd name="connsiteY91-170032" fmla="*/ 1213496 h 2956475"/>
                        <a:gd name="connsiteX92-170033" fmla="*/ 5822595 w 6006665"/>
                        <a:gd name="connsiteY92-170034" fmla="*/ 1311212 h 2956475"/>
                        <a:gd name="connsiteX93-170035" fmla="*/ 5818051 w 6006665"/>
                        <a:gd name="connsiteY93-170036" fmla="*/ 1365751 h 2956475"/>
                        <a:gd name="connsiteX94-170037" fmla="*/ 5825679 w 6006665"/>
                        <a:gd name="connsiteY94-170038" fmla="*/ 1373379 h 2956475"/>
                        <a:gd name="connsiteX95-170039" fmla="*/ 5822051 w 6006665"/>
                        <a:gd name="connsiteY95-170040" fmla="*/ 1322574 h 2956475"/>
                        <a:gd name="connsiteX96-170041" fmla="*/ 5834092 w 6006665"/>
                        <a:gd name="connsiteY96-170042" fmla="*/ 1324447 h 2956475"/>
                        <a:gd name="connsiteX97-170043" fmla="*/ 5833958 w 6006665"/>
                        <a:gd name="connsiteY97-170044" fmla="*/ 1322574 h 2956475"/>
                        <a:gd name="connsiteX98-170045" fmla="*/ 5936219 w 6006665"/>
                        <a:gd name="connsiteY98-170046" fmla="*/ 1338481 h 2956475"/>
                        <a:gd name="connsiteX99-170047" fmla="*/ 6006665 w 6006665"/>
                        <a:gd name="connsiteY99-170048" fmla="*/ 1418018 h 2956475"/>
                        <a:gd name="connsiteX100-170049" fmla="*/ 5968033 w 6006665"/>
                        <a:gd name="connsiteY100-170050" fmla="*/ 1456650 h 2956475"/>
                        <a:gd name="connsiteX101-170051" fmla="*/ 5908949 w 6006665"/>
                        <a:gd name="connsiteY101-170052" fmla="*/ 1468012 h 2956475"/>
                        <a:gd name="connsiteX102-170053" fmla="*/ 5908949 w 6006665"/>
                        <a:gd name="connsiteY102-170054" fmla="*/ 1554366 h 2956475"/>
                        <a:gd name="connsiteX103-170055" fmla="*/ 5893042 w 6006665"/>
                        <a:gd name="connsiteY103-170056" fmla="*/ 1570273 h 2956475"/>
                        <a:gd name="connsiteX104-170057" fmla="*/ 5881135 w 6006665"/>
                        <a:gd name="connsiteY104-170058" fmla="*/ 1570273 h 2956475"/>
                        <a:gd name="connsiteX105-170059" fmla="*/ 5861227 w 6006665"/>
                        <a:gd name="connsiteY105-170060" fmla="*/ 1570273 h 2956475"/>
                        <a:gd name="connsiteX106-170061" fmla="*/ 5849321 w 6006665"/>
                        <a:gd name="connsiteY106-170062" fmla="*/ 1570273 h 2956475"/>
                        <a:gd name="connsiteX107-170063" fmla="*/ 5817506 w 6006665"/>
                        <a:gd name="connsiteY107-170064" fmla="*/ 1536186 h 2956475"/>
                        <a:gd name="connsiteX108-170065" fmla="*/ 5767511 w 6006665"/>
                        <a:gd name="connsiteY108-170066" fmla="*/ 1511189 h 2956475"/>
                        <a:gd name="connsiteX109-170067" fmla="*/ 5762967 w 6006665"/>
                        <a:gd name="connsiteY109-170068" fmla="*/ 1477102 h 2956475"/>
                        <a:gd name="connsiteX110-170069" fmla="*/ 5729132 w 6006665"/>
                        <a:gd name="connsiteY110-170070" fmla="*/ 1463170 h 2956475"/>
                        <a:gd name="connsiteX111-170071" fmla="*/ 5695337 w 6006665"/>
                        <a:gd name="connsiteY111-170072" fmla="*/ 1472557 h 2956475"/>
                        <a:gd name="connsiteX112-170073" fmla="*/ 5693366 w 6006665"/>
                        <a:gd name="connsiteY112-170074" fmla="*/ 1469797 h 2956475"/>
                        <a:gd name="connsiteX113-170075" fmla="*/ 5683431 w 6006665"/>
                        <a:gd name="connsiteY113-170076" fmla="*/ 1472557 h 2956475"/>
                        <a:gd name="connsiteX114-170077" fmla="*/ 5660706 w 6006665"/>
                        <a:gd name="connsiteY114-170078" fmla="*/ 1440742 h 2956475"/>
                        <a:gd name="connsiteX115-170079" fmla="*/ 5669644 w 6006665"/>
                        <a:gd name="connsiteY115-170080" fmla="*/ 1415717 h 2956475"/>
                        <a:gd name="connsiteX116-170081" fmla="*/ 5640799 w 6006665"/>
                        <a:gd name="connsiteY116-170082" fmla="*/ 1429380 h 2956475"/>
                        <a:gd name="connsiteX117-170083" fmla="*/ 5656705 w 6006665"/>
                        <a:gd name="connsiteY117-170084" fmla="*/ 1472557 h 2956475"/>
                        <a:gd name="connsiteX118-170085" fmla="*/ 5633981 w 6006665"/>
                        <a:gd name="connsiteY118-170086" fmla="*/ 1511189 h 2956475"/>
                        <a:gd name="connsiteX119-170087" fmla="*/ 5586259 w 6006665"/>
                        <a:gd name="connsiteY119-170088" fmla="*/ 1547548 h 2956475"/>
                        <a:gd name="connsiteX120-170089" fmla="*/ 5575676 w 6006665"/>
                        <a:gd name="connsiteY120-170090" fmla="*/ 1546540 h 2956475"/>
                        <a:gd name="connsiteX121-170091" fmla="*/ 5574353 w 6006665"/>
                        <a:gd name="connsiteY121-170092" fmla="*/ 1547548 h 2956475"/>
                        <a:gd name="connsiteX122-170093" fmla="*/ 5539436 w 6006665"/>
                        <a:gd name="connsiteY122-170094" fmla="*/ 1544223 h 2956475"/>
                        <a:gd name="connsiteX123-170095" fmla="*/ 5570352 w 6006665"/>
                        <a:gd name="connsiteY123-170096" fmla="*/ 1586180 h 2956475"/>
                        <a:gd name="connsiteX124-170097" fmla="*/ 5593077 w 6006665"/>
                        <a:gd name="connsiteY124-170098" fmla="*/ 1649809 h 2956475"/>
                        <a:gd name="connsiteX125-170099" fmla="*/ 5608984 w 6006665"/>
                        <a:gd name="connsiteY125-170100" fmla="*/ 1677079 h 2956475"/>
                        <a:gd name="connsiteX126-170101" fmla="*/ 5613529 w 6006665"/>
                        <a:gd name="connsiteY126-170102" fmla="*/ 1708893 h 2956475"/>
                        <a:gd name="connsiteX127-170103" fmla="*/ 5608984 w 6006665"/>
                        <a:gd name="connsiteY127-170104" fmla="*/ 1731618 h 2956475"/>
                        <a:gd name="connsiteX128-170105" fmla="*/ 5597799 w 6006665"/>
                        <a:gd name="connsiteY128-170106" fmla="*/ 1728009 h 2956475"/>
                        <a:gd name="connsiteX129-170107" fmla="*/ 5597077 w 6006665"/>
                        <a:gd name="connsiteY129-170108" fmla="*/ 1731618 h 2956475"/>
                        <a:gd name="connsiteX130-170109" fmla="*/ 5534271 w 6006665"/>
                        <a:gd name="connsiteY130-170110" fmla="*/ 1711358 h 2956475"/>
                        <a:gd name="connsiteX131-170111" fmla="*/ 5436277 w 6006665"/>
                        <a:gd name="connsiteY131-170112" fmla="*/ 1767977 h 2956475"/>
                        <a:gd name="connsiteX132-170113" fmla="*/ 5397645 w 6006665"/>
                        <a:gd name="connsiteY132-170114" fmla="*/ 1779340 h 2956475"/>
                        <a:gd name="connsiteX133-170115" fmla="*/ 5345378 w 6006665"/>
                        <a:gd name="connsiteY133-170116" fmla="*/ 1833879 h 2956475"/>
                        <a:gd name="connsiteX134-170117" fmla="*/ 5290839 w 6006665"/>
                        <a:gd name="connsiteY134-170118" fmla="*/ 1881600 h 2956475"/>
                        <a:gd name="connsiteX135-170119" fmla="*/ 5274932 w 6006665"/>
                        <a:gd name="connsiteY135-170120" fmla="*/ 1913415 h 2956475"/>
                        <a:gd name="connsiteX136-170121" fmla="*/ 5267238 w 6006665"/>
                        <a:gd name="connsiteY136-170122" fmla="*/ 1904988 h 2956475"/>
                        <a:gd name="connsiteX137-170123" fmla="*/ 5263025 w 6006665"/>
                        <a:gd name="connsiteY137-170124" fmla="*/ 1913415 h 2956475"/>
                        <a:gd name="connsiteX138-170125" fmla="*/ 5219538 w 6006665"/>
                        <a:gd name="connsiteY138-170126" fmla="*/ 1865787 h 2956475"/>
                        <a:gd name="connsiteX139-170127" fmla="*/ 5129494 w 6006665"/>
                        <a:gd name="connsiteY139-170128" fmla="*/ 1920232 h 2956475"/>
                        <a:gd name="connsiteX140-170129" fmla="*/ 5126389 w 6006665"/>
                        <a:gd name="connsiteY140-170130" fmla="*/ 1914910 h 2956475"/>
                        <a:gd name="connsiteX141-170131" fmla="*/ 5117587 w 6006665"/>
                        <a:gd name="connsiteY141-170132" fmla="*/ 1920232 h 2956475"/>
                        <a:gd name="connsiteX142-170133" fmla="*/ 5105544 w 6006665"/>
                        <a:gd name="connsiteY142-170134" fmla="*/ 1899586 h 2956475"/>
                        <a:gd name="connsiteX143-170135" fmla="*/ 5074955 w 6006665"/>
                        <a:gd name="connsiteY143-170136" fmla="*/ 1924777 h 2956475"/>
                        <a:gd name="connsiteX144-170137" fmla="*/ 5065718 w 6006665"/>
                        <a:gd name="connsiteY144-170138" fmla="*/ 1922578 h 2956475"/>
                        <a:gd name="connsiteX145-170139" fmla="*/ 5063048 w 6006665"/>
                        <a:gd name="connsiteY145-170140" fmla="*/ 1924777 h 2956475"/>
                        <a:gd name="connsiteX146-170141" fmla="*/ 5026594 w 6006665"/>
                        <a:gd name="connsiteY146-170142" fmla="*/ 1916098 h 2956475"/>
                        <a:gd name="connsiteX147-170143" fmla="*/ 5015871 w 6006665"/>
                        <a:gd name="connsiteY147-170144" fmla="*/ 1961137 h 2956475"/>
                        <a:gd name="connsiteX148-170145" fmla="*/ 4974967 w 6006665"/>
                        <a:gd name="connsiteY148-170146" fmla="*/ 2027038 h 2956475"/>
                        <a:gd name="connsiteX149-170147" fmla="*/ 4974967 w 6006665"/>
                        <a:gd name="connsiteY149-170148" fmla="*/ 2058853 h 2956475"/>
                        <a:gd name="connsiteX150-170149" fmla="*/ 5015871 w 6006665"/>
                        <a:gd name="connsiteY150-170150" fmla="*/ 2074760 h 2956475"/>
                        <a:gd name="connsiteX151-170151" fmla="*/ 5011326 w 6006665"/>
                        <a:gd name="connsiteY151-170152" fmla="*/ 2172476 h 2956475"/>
                        <a:gd name="connsiteX152-170153" fmla="*/ 4999419 w 6006665"/>
                        <a:gd name="connsiteY152-170154" fmla="*/ 2172476 h 2956475"/>
                        <a:gd name="connsiteX153-170155" fmla="*/ 4974967 w 6006665"/>
                        <a:gd name="connsiteY153-170156" fmla="*/ 2172476 h 2956475"/>
                        <a:gd name="connsiteX154-170157" fmla="*/ 4963605 w 6006665"/>
                        <a:gd name="connsiteY154-170158" fmla="*/ 2224742 h 2956475"/>
                        <a:gd name="connsiteX155-170159" fmla="*/ 4974967 w 6006665"/>
                        <a:gd name="connsiteY155-170160" fmla="*/ 2252012 h 2956475"/>
                        <a:gd name="connsiteX156-170161" fmla="*/ 4909065 w 6006665"/>
                        <a:gd name="connsiteY156-170162" fmla="*/ 2286099 h 2956475"/>
                        <a:gd name="connsiteX157-170163" fmla="*/ 4897703 w 6006665"/>
                        <a:gd name="connsiteY157-170164" fmla="*/ 2354273 h 2956475"/>
                        <a:gd name="connsiteX158-170165" fmla="*/ 4845437 w 6006665"/>
                        <a:gd name="connsiteY158-170166" fmla="*/ 2370180 h 2956475"/>
                        <a:gd name="connsiteX159-170167" fmla="*/ 4834074 w 6006665"/>
                        <a:gd name="connsiteY159-170168" fmla="*/ 2429264 h 2956475"/>
                        <a:gd name="connsiteX160-170169" fmla="*/ 4779535 w 6006665"/>
                        <a:gd name="connsiteY160-170170" fmla="*/ 2488348 h 2956475"/>
                        <a:gd name="connsiteX161-170171" fmla="*/ 4777225 w 6006665"/>
                        <a:gd name="connsiteY161-170172" fmla="*/ 2477952 h 2956475"/>
                        <a:gd name="connsiteX162-170173" fmla="*/ 4767628 w 6006665"/>
                        <a:gd name="connsiteY162-170174" fmla="*/ 2488348 h 2956475"/>
                        <a:gd name="connsiteX163-170175" fmla="*/ 4758538 w 6006665"/>
                        <a:gd name="connsiteY163-170176" fmla="*/ 2447444 h 2956475"/>
                        <a:gd name="connsiteX164-170177" fmla="*/ 4742631 w 6006665"/>
                        <a:gd name="connsiteY164-170178" fmla="*/ 2361090 h 2956475"/>
                        <a:gd name="connsiteX165-170179" fmla="*/ 4715361 w 6006665"/>
                        <a:gd name="connsiteY165-170180" fmla="*/ 2220198 h 2956475"/>
                        <a:gd name="connsiteX166-170181" fmla="*/ 4735813 w 6006665"/>
                        <a:gd name="connsiteY166-170182" fmla="*/ 2129299 h 2956475"/>
                        <a:gd name="connsiteX167-170183" fmla="*/ 4767628 w 6006665"/>
                        <a:gd name="connsiteY167-170184" fmla="*/ 2086122 h 2956475"/>
                        <a:gd name="connsiteX168-170185" fmla="*/ 4767628 w 6006665"/>
                        <a:gd name="connsiteY168-170186" fmla="*/ 2058853 h 2956475"/>
                        <a:gd name="connsiteX169-170187" fmla="*/ 4826712 w 6006665"/>
                        <a:gd name="connsiteY169-170188" fmla="*/ 2042945 h 2956475"/>
                        <a:gd name="connsiteX170-170189" fmla="*/ 4892613 w 6006665"/>
                        <a:gd name="connsiteY170-170190" fmla="*/ 1952047 h 2956475"/>
                        <a:gd name="connsiteX171-170191" fmla="*/ 4956243 w 6006665"/>
                        <a:gd name="connsiteY171-170192" fmla="*/ 1877056 h 2956475"/>
                        <a:gd name="connsiteX172-170193" fmla="*/ 5022143 w 6006665"/>
                        <a:gd name="connsiteY172-170194" fmla="*/ 1817971 h 2956475"/>
                        <a:gd name="connsiteX173-170195" fmla="*/ 5046694 w 6006665"/>
                        <a:gd name="connsiteY173-170196" fmla="*/ 1710844 h 2956475"/>
                        <a:gd name="connsiteX174-170197" fmla="*/ 5015871 w 6006665"/>
                        <a:gd name="connsiteY174-170198" fmla="*/ 1715711 h 2956475"/>
                        <a:gd name="connsiteX175-170199" fmla="*/ 4995419 w 6006665"/>
                        <a:gd name="connsiteY175-170200" fmla="*/ 1779340 h 2956475"/>
                        <a:gd name="connsiteX176-170201" fmla="*/ 4904521 w 6006665"/>
                        <a:gd name="connsiteY176-170202" fmla="*/ 1865693 h 2956475"/>
                        <a:gd name="connsiteX177-170203" fmla="*/ 4901708 w 6006665"/>
                        <a:gd name="connsiteY177-170204" fmla="*/ 1857053 h 2956475"/>
                        <a:gd name="connsiteX178-170205" fmla="*/ 4892613 w 6006665"/>
                        <a:gd name="connsiteY178-170206" fmla="*/ 1865693 h 2956475"/>
                        <a:gd name="connsiteX179-170207" fmla="*/ 4861835 w 6006665"/>
                        <a:gd name="connsiteY179-170208" fmla="*/ 1771159 h 2956475"/>
                        <a:gd name="connsiteX180-170209" fmla="*/ 4779535 w 6006665"/>
                        <a:gd name="connsiteY180-170210" fmla="*/ 1795247 h 2956475"/>
                        <a:gd name="connsiteX181-170211" fmla="*/ 4684091 w 6006665"/>
                        <a:gd name="connsiteY181-170212" fmla="*/ 1920232 h 2956475"/>
                        <a:gd name="connsiteX182-170213" fmla="*/ 4715906 w 6006665"/>
                        <a:gd name="connsiteY182-170214" fmla="*/ 1967954 h 2956475"/>
                        <a:gd name="connsiteX183-170215" fmla="*/ 4636369 w 6006665"/>
                        <a:gd name="connsiteY183-170216" fmla="*/ 1983861 h 2956475"/>
                        <a:gd name="connsiteX184-170217" fmla="*/ 4577285 w 6006665"/>
                        <a:gd name="connsiteY184-170218" fmla="*/ 1988406 h 2956475"/>
                        <a:gd name="connsiteX185-170219" fmla="*/ 4577373 w 6006665"/>
                        <a:gd name="connsiteY185-170220" fmla="*/ 1987484 h 2956475"/>
                        <a:gd name="connsiteX186-170221" fmla="*/ 4565379 w 6006665"/>
                        <a:gd name="connsiteY186-170222" fmla="*/ 1988406 h 2956475"/>
                        <a:gd name="connsiteX187-170223" fmla="*/ 4569923 w 6006665"/>
                        <a:gd name="connsiteY187-170224" fmla="*/ 1940685 h 2956475"/>
                        <a:gd name="connsiteX188-170225" fmla="*/ 4520081 w 6006665"/>
                        <a:gd name="connsiteY188-170226" fmla="*/ 1931099 h 2956475"/>
                        <a:gd name="connsiteX189-170227" fmla="*/ 4475025 w 6006665"/>
                        <a:gd name="connsiteY189-170228" fmla="*/ 1961137 h 2956475"/>
                        <a:gd name="connsiteX190-170229" fmla="*/ 4464394 w 6006665"/>
                        <a:gd name="connsiteY190-170230" fmla="*/ 1960286 h 2956475"/>
                        <a:gd name="connsiteX191-170231" fmla="*/ 4463118 w 6006665"/>
                        <a:gd name="connsiteY191-170232" fmla="*/ 1961137 h 2956475"/>
                        <a:gd name="connsiteX192-170233" fmla="*/ 4357637 w 6006665"/>
                        <a:gd name="connsiteY192-170234" fmla="*/ 1952698 h 2956475"/>
                        <a:gd name="connsiteX193-170235" fmla="*/ 4243233 w 6006665"/>
                        <a:gd name="connsiteY193-170236" fmla="*/ 1972499 h 2956475"/>
                        <a:gd name="connsiteX194-170237" fmla="*/ 4125065 w 6006665"/>
                        <a:gd name="connsiteY194-170238" fmla="*/ 2106574 h 2956475"/>
                        <a:gd name="connsiteX195-170239" fmla="*/ 3984173 w 6006665"/>
                        <a:gd name="connsiteY195-170240" fmla="*/ 2263374 h 2956475"/>
                        <a:gd name="connsiteX196-170241" fmla="*/ 4038712 w 6006665"/>
                        <a:gd name="connsiteY196-170242" fmla="*/ 2267919 h 2956475"/>
                        <a:gd name="connsiteX197-170243" fmla="*/ 4059164 w 6006665"/>
                        <a:gd name="connsiteY197-170244" fmla="*/ 2311096 h 2956475"/>
                        <a:gd name="connsiteX198-170245" fmla="*/ 4087782 w 6006665"/>
                        <a:gd name="connsiteY198-170246" fmla="*/ 2319513 h 2956475"/>
                        <a:gd name="connsiteX199-170247" fmla="*/ 4106341 w 6006665"/>
                        <a:gd name="connsiteY199-170248" fmla="*/ 2290644 h 2956475"/>
                        <a:gd name="connsiteX200-170249" fmla="*/ 4117411 w 6006665"/>
                        <a:gd name="connsiteY200-170250" fmla="*/ 2291946 h 2956475"/>
                        <a:gd name="connsiteX201-170251" fmla="*/ 4118248 w 6006665"/>
                        <a:gd name="connsiteY201-170252" fmla="*/ 2290644 h 2956475"/>
                        <a:gd name="connsiteX202-170253" fmla="*/ 4156880 w 6006665"/>
                        <a:gd name="connsiteY202-170254" fmla="*/ 2295189 h 2956475"/>
                        <a:gd name="connsiteX203-170255" fmla="*/ 4211419 w 6006665"/>
                        <a:gd name="connsiteY203-170256" fmla="*/ 2365635 h 2956475"/>
                        <a:gd name="connsiteX204-170257" fmla="*/ 4215964 w 6006665"/>
                        <a:gd name="connsiteY204-170258" fmla="*/ 2413357 h 2956475"/>
                        <a:gd name="connsiteX205-170259" fmla="*/ 4184149 w 6006665"/>
                        <a:gd name="connsiteY205-170260" fmla="*/ 2472441 h 2956475"/>
                        <a:gd name="connsiteX206-170261" fmla="*/ 4177332 w 6006665"/>
                        <a:gd name="connsiteY206-170262" fmla="*/ 2542887 h 2956475"/>
                        <a:gd name="connsiteX207-170263" fmla="*/ 4161425 w 6006665"/>
                        <a:gd name="connsiteY207-170264" fmla="*/ 2629241 h 2956475"/>
                        <a:gd name="connsiteX208-170265" fmla="*/ 4109158 w 6006665"/>
                        <a:gd name="connsiteY208-170266" fmla="*/ 2708777 h 2956475"/>
                        <a:gd name="connsiteX209-170267" fmla="*/ 4097796 w 6006665"/>
                        <a:gd name="connsiteY209-170268" fmla="*/ 2747409 h 2956475"/>
                        <a:gd name="connsiteX210-170269" fmla="*/ 4043257 w 6006665"/>
                        <a:gd name="connsiteY210-170270" fmla="*/ 2806493 h 2956475"/>
                        <a:gd name="connsiteX211-170271" fmla="*/ 3995535 w 6006665"/>
                        <a:gd name="connsiteY211-170272" fmla="*/ 2865577 h 2956475"/>
                        <a:gd name="connsiteX212-170273" fmla="*/ 3975083 w 6006665"/>
                        <a:gd name="connsiteY212-170274" fmla="*/ 2897392 h 2956475"/>
                        <a:gd name="connsiteX213-170275" fmla="*/ 3925089 w 6006665"/>
                        <a:gd name="connsiteY213-170276" fmla="*/ 2924661 h 2956475"/>
                        <a:gd name="connsiteX214-170277" fmla="*/ 3913182 w 6006665"/>
                        <a:gd name="connsiteY214-170278" fmla="*/ 2924661 h 2956475"/>
                        <a:gd name="connsiteX215-170279" fmla="*/ 3904637 w 6006665"/>
                        <a:gd name="connsiteY215-170280" fmla="*/ 2924661 h 2956475"/>
                        <a:gd name="connsiteX216-170281" fmla="*/ 3892729 w 6006665"/>
                        <a:gd name="connsiteY216-170282" fmla="*/ 2924661 h 2956475"/>
                        <a:gd name="connsiteX217-170283" fmla="*/ 3871063 w 6006665"/>
                        <a:gd name="connsiteY217-170284" fmla="*/ 2908412 h 2956475"/>
                        <a:gd name="connsiteX218-170285" fmla="*/ 3829645 w 6006665"/>
                        <a:gd name="connsiteY218-170286" fmla="*/ 2936024 h 2956475"/>
                        <a:gd name="connsiteX219-170287" fmla="*/ 3822828 w 6006665"/>
                        <a:gd name="connsiteY219-170288" fmla="*/ 2956476 h 2956475"/>
                        <a:gd name="connsiteX220-170289" fmla="*/ 3818283 w 6006665"/>
                        <a:gd name="connsiteY220-170290" fmla="*/ 2947386 h 2956475"/>
                        <a:gd name="connsiteX221-170291" fmla="*/ 3818283 w 6006665"/>
                        <a:gd name="connsiteY221-170292" fmla="*/ 2935660 h 2956475"/>
                        <a:gd name="connsiteX222-170293" fmla="*/ 3817738 w 6006665"/>
                        <a:gd name="connsiteY222-170294" fmla="*/ 2936024 h 2956475"/>
                        <a:gd name="connsiteX223-170295" fmla="*/ 3810921 w 6006665"/>
                        <a:gd name="connsiteY223-170296" fmla="*/ 2956476 h 2956475"/>
                        <a:gd name="connsiteX224-170297" fmla="*/ 3806376 w 6006665"/>
                        <a:gd name="connsiteY224-170298" fmla="*/ 2947386 h 2956475"/>
                        <a:gd name="connsiteX225-170299" fmla="*/ 3806376 w 6006665"/>
                        <a:gd name="connsiteY225-170300" fmla="*/ 2920116 h 2956475"/>
                        <a:gd name="connsiteX226-170301" fmla="*/ 3818283 w 6006665"/>
                        <a:gd name="connsiteY226-170302" fmla="*/ 2920116 h 2956475"/>
                        <a:gd name="connsiteX227-170303" fmla="*/ 3826828 w 6006665"/>
                        <a:gd name="connsiteY227-170304" fmla="*/ 2920116 h 2956475"/>
                        <a:gd name="connsiteX228-170305" fmla="*/ 3833645 w 6006665"/>
                        <a:gd name="connsiteY228-170306" fmla="*/ 2861032 h 2956475"/>
                        <a:gd name="connsiteX229-170307" fmla="*/ 3822283 w 6006665"/>
                        <a:gd name="connsiteY229-170308" fmla="*/ 2817856 h 2956475"/>
                        <a:gd name="connsiteX230-170309" fmla="*/ 3849553 w 6006665"/>
                        <a:gd name="connsiteY230-170310" fmla="*/ 2795131 h 2956475"/>
                        <a:gd name="connsiteX231-170311" fmla="*/ 3858814 w 6006665"/>
                        <a:gd name="connsiteY231-170312" fmla="*/ 2797336 h 2956475"/>
                        <a:gd name="connsiteX232-170313" fmla="*/ 3861460 w 6006665"/>
                        <a:gd name="connsiteY232-170314" fmla="*/ 2795131 h 2956475"/>
                        <a:gd name="connsiteX233-170315" fmla="*/ 3898487 w 6006665"/>
                        <a:gd name="connsiteY233-170316" fmla="*/ 2803947 h 2956475"/>
                        <a:gd name="connsiteX234-170317" fmla="*/ 3919999 w 6006665"/>
                        <a:gd name="connsiteY234-170318" fmla="*/ 2758772 h 2956475"/>
                        <a:gd name="connsiteX235-170319" fmla="*/ 3935906 w 6006665"/>
                        <a:gd name="connsiteY235-170320" fmla="*/ 2699687 h 2956475"/>
                        <a:gd name="connsiteX236-170321" fmla="*/ 3947269 w 6006665"/>
                        <a:gd name="connsiteY236-170322" fmla="*/ 2676963 h 2956475"/>
                        <a:gd name="connsiteX237-170323" fmla="*/ 3966292 w 6006665"/>
                        <a:gd name="connsiteY237-170324" fmla="*/ 2632575 h 2956475"/>
                        <a:gd name="connsiteX238-170325" fmla="*/ 3915999 w 6006665"/>
                        <a:gd name="connsiteY238-170326" fmla="*/ 2645148 h 2956475"/>
                        <a:gd name="connsiteX239-170327" fmla="*/ 3888729 w 6006665"/>
                        <a:gd name="connsiteY239-170328" fmla="*/ 2667873 h 2956475"/>
                        <a:gd name="connsiteX240-170329" fmla="*/ 3876822 w 6006665"/>
                        <a:gd name="connsiteY240-170330" fmla="*/ 2667873 h 2956475"/>
                        <a:gd name="connsiteX241-170331" fmla="*/ 3829645 w 6006665"/>
                        <a:gd name="connsiteY241-170332" fmla="*/ 2667873 h 2956475"/>
                        <a:gd name="connsiteX242-170333" fmla="*/ 3817738 w 6006665"/>
                        <a:gd name="connsiteY242-170334" fmla="*/ 2667873 h 2956475"/>
                        <a:gd name="connsiteX243-170335" fmla="*/ 3801831 w 6006665"/>
                        <a:gd name="connsiteY243-170336" fmla="*/ 2613334 h 2956475"/>
                        <a:gd name="connsiteX244-170337" fmla="*/ 3758654 w 6006665"/>
                        <a:gd name="connsiteY244-170338" fmla="*/ 2574702 h 2956475"/>
                        <a:gd name="connsiteX245-170339" fmla="*/ 3692753 w 6006665"/>
                        <a:gd name="connsiteY245-170340" fmla="*/ 2558795 h 2956475"/>
                        <a:gd name="connsiteX246-170341" fmla="*/ 3683663 w 6006665"/>
                        <a:gd name="connsiteY246-170342" fmla="*/ 2499711 h 2956475"/>
                        <a:gd name="connsiteX247-170343" fmla="*/ 3672301 w 6006665"/>
                        <a:gd name="connsiteY247-170344" fmla="*/ 2467896 h 2956475"/>
                        <a:gd name="connsiteX248-170345" fmla="*/ 3656393 w 6006665"/>
                        <a:gd name="connsiteY248-170346" fmla="*/ 2440627 h 2956475"/>
                        <a:gd name="connsiteX249-170347" fmla="*/ 3633669 w 6006665"/>
                        <a:gd name="connsiteY249-170348" fmla="*/ 2381542 h 2956475"/>
                        <a:gd name="connsiteX250-170349" fmla="*/ 3601854 w 6006665"/>
                        <a:gd name="connsiteY250-170350" fmla="*/ 2361090 h 2956475"/>
                        <a:gd name="connsiteX251-170351" fmla="*/ 3545995 w 6006665"/>
                        <a:gd name="connsiteY251-170352" fmla="*/ 2339606 h 2956475"/>
                        <a:gd name="connsiteX252-170353" fmla="*/ 3506955 w 6006665"/>
                        <a:gd name="connsiteY252-170354" fmla="*/ 2345183 h 2956475"/>
                        <a:gd name="connsiteX253-170355" fmla="*/ 3463779 w 6006665"/>
                        <a:gd name="connsiteY253-170356" fmla="*/ 2354273 h 2956475"/>
                        <a:gd name="connsiteX254-170357" fmla="*/ 3431964 w 6006665"/>
                        <a:gd name="connsiteY254-170358" fmla="*/ 2381542 h 2956475"/>
                        <a:gd name="connsiteX255-170359" fmla="*/ 3452416 w 6006665"/>
                        <a:gd name="connsiteY255-170360" fmla="*/ 2397450 h 2956475"/>
                        <a:gd name="connsiteX256-170361" fmla="*/ 3452416 w 6006665"/>
                        <a:gd name="connsiteY256-170362" fmla="*/ 2429264 h 2956475"/>
                        <a:gd name="connsiteX257-170363" fmla="*/ 3431964 w 6006665"/>
                        <a:gd name="connsiteY257-170364" fmla="*/ 2451989 h 2956475"/>
                        <a:gd name="connsiteX258-170365" fmla="*/ 3400150 w 6006665"/>
                        <a:gd name="connsiteY258-170366" fmla="*/ 2511073 h 2956475"/>
                        <a:gd name="connsiteX259-170367" fmla="*/ 3400150 w 6006665"/>
                        <a:gd name="connsiteY259-170368" fmla="*/ 2538343 h 2956475"/>
                        <a:gd name="connsiteX260-170369" fmla="*/ 3350155 w 6006665"/>
                        <a:gd name="connsiteY260-170370" fmla="*/ 2570157 h 2956475"/>
                        <a:gd name="connsiteX261-170371" fmla="*/ 3342342 w 6006665"/>
                        <a:gd name="connsiteY261-170372" fmla="*/ 2567553 h 2956475"/>
                        <a:gd name="connsiteX262-170373" fmla="*/ 3338249 w 6006665"/>
                        <a:gd name="connsiteY262-170374" fmla="*/ 2570157 h 2956475"/>
                        <a:gd name="connsiteX263-170375" fmla="*/ 3290527 w 6006665"/>
                        <a:gd name="connsiteY263-170376" fmla="*/ 2554250 h 2956475"/>
                        <a:gd name="connsiteX264-170377" fmla="*/ 3259257 w 6006665"/>
                        <a:gd name="connsiteY264-170378" fmla="*/ 2554250 h 2956475"/>
                        <a:gd name="connsiteX265-170379" fmla="*/ 3247350 w 6006665"/>
                        <a:gd name="connsiteY265-170380" fmla="*/ 2554250 h 2956475"/>
                        <a:gd name="connsiteX266-170381" fmla="*/ 3231443 w 6006665"/>
                        <a:gd name="connsiteY266-170382" fmla="*/ 2538343 h 2956475"/>
                        <a:gd name="connsiteX267-170383" fmla="*/ 3213271 w 6006665"/>
                        <a:gd name="connsiteY267-170384" fmla="*/ 2533799 h 2956475"/>
                        <a:gd name="connsiteX268-170385" fmla="*/ 3168359 w 6006665"/>
                        <a:gd name="connsiteY268-170386" fmla="*/ 2570157 h 2956475"/>
                        <a:gd name="connsiteX269-170387" fmla="*/ 3120637 w 6006665"/>
                        <a:gd name="connsiteY269-170388" fmla="*/ 2581519 h 2956475"/>
                        <a:gd name="connsiteX270-170389" fmla="*/ 3082005 w 6006665"/>
                        <a:gd name="connsiteY270-170390" fmla="*/ 2597427 h 2956475"/>
                        <a:gd name="connsiteX271-170391" fmla="*/ 3074460 w 6006665"/>
                        <a:gd name="connsiteY271-170392" fmla="*/ 2595630 h 2956475"/>
                        <a:gd name="connsiteX272-170393" fmla="*/ 3070098 w 6006665"/>
                        <a:gd name="connsiteY272-170394" fmla="*/ 2597427 h 2956475"/>
                        <a:gd name="connsiteX273-170395" fmla="*/ 3022376 w 6006665"/>
                        <a:gd name="connsiteY273-170396" fmla="*/ 2586064 h 2956475"/>
                        <a:gd name="connsiteX274-170397" fmla="*/ 3000196 w 6006665"/>
                        <a:gd name="connsiteY274-170398" fmla="*/ 2586064 h 2956475"/>
                        <a:gd name="connsiteX275-170399" fmla="*/ 2988289 w 6006665"/>
                        <a:gd name="connsiteY275-170400" fmla="*/ 2586064 h 2956475"/>
                        <a:gd name="connsiteX276-170401" fmla="*/ 2967837 w 6006665"/>
                        <a:gd name="connsiteY276-170402" fmla="*/ 2554250 h 2956475"/>
                        <a:gd name="connsiteX277-170403" fmla="*/ 2929205 w 6006665"/>
                        <a:gd name="connsiteY277-170404" fmla="*/ 2526980 h 2956475"/>
                        <a:gd name="connsiteX278-170405" fmla="*/ 2902153 w 6006665"/>
                        <a:gd name="connsiteY278-170406" fmla="*/ 2523116 h 2956475"/>
                        <a:gd name="connsiteX279-170407" fmla="*/ 2861576 w 6006665"/>
                        <a:gd name="connsiteY279-170408" fmla="*/ 2526980 h 2956475"/>
                        <a:gd name="connsiteX280-170409" fmla="*/ 2822944 w 6006665"/>
                        <a:gd name="connsiteY280-170410" fmla="*/ 2538343 h 2956475"/>
                        <a:gd name="connsiteX281-170411" fmla="*/ 2818139 w 6006665"/>
                        <a:gd name="connsiteY281-170412" fmla="*/ 2536254 h 2956475"/>
                        <a:gd name="connsiteX282-170413" fmla="*/ 2811037 w 6006665"/>
                        <a:gd name="connsiteY282-170414" fmla="*/ 2538343 h 2956475"/>
                        <a:gd name="connsiteX283-170415" fmla="*/ 2758770 w 6006665"/>
                        <a:gd name="connsiteY283-170416" fmla="*/ 2515618 h 2956475"/>
                        <a:gd name="connsiteX284-170417" fmla="*/ 2751953 w 6006665"/>
                        <a:gd name="connsiteY284-170418" fmla="*/ 2472441 h 2956475"/>
                        <a:gd name="connsiteX285-170419" fmla="*/ 2708776 w 6006665"/>
                        <a:gd name="connsiteY285-170420" fmla="*/ 2456534 h 2956475"/>
                        <a:gd name="connsiteX286-170421" fmla="*/ 2676962 w 6006665"/>
                        <a:gd name="connsiteY286-170422" fmla="*/ 2451989 h 2956475"/>
                        <a:gd name="connsiteX287-170423" fmla="*/ 2642534 w 6006665"/>
                        <a:gd name="connsiteY287-170424" fmla="*/ 2430245 h 2956475"/>
                        <a:gd name="connsiteX288-170425" fmla="*/ 2609333 w 6006665"/>
                        <a:gd name="connsiteY288-170426" fmla="*/ 2488348 h 2956475"/>
                        <a:gd name="connsiteX289-170427" fmla="*/ 2625240 w 6006665"/>
                        <a:gd name="connsiteY289-170428" fmla="*/ 2522435 h 2956475"/>
                        <a:gd name="connsiteX290-170429" fmla="*/ 2586608 w 6006665"/>
                        <a:gd name="connsiteY290-170430" fmla="*/ 2558795 h 2956475"/>
                        <a:gd name="connsiteX291-170431" fmla="*/ 2577105 w 6006665"/>
                        <a:gd name="connsiteY291-170432" fmla="*/ 2556532 h 2956475"/>
                        <a:gd name="connsiteX292-170433" fmla="*/ 2574701 w 6006665"/>
                        <a:gd name="connsiteY292-170434" fmla="*/ 2558795 h 2956475"/>
                        <a:gd name="connsiteX293-170435" fmla="*/ 2526979 w 6006665"/>
                        <a:gd name="connsiteY293-170436" fmla="*/ 2547432 h 2956475"/>
                        <a:gd name="connsiteX294-170437" fmla="*/ 2490620 w 6006665"/>
                        <a:gd name="connsiteY294-170438" fmla="*/ 2542887 h 2956475"/>
                        <a:gd name="connsiteX295-170439" fmla="*/ 2463350 w 6006665"/>
                        <a:gd name="connsiteY295-170440" fmla="*/ 2515618 h 2956475"/>
                        <a:gd name="connsiteX296-170441" fmla="*/ 2436625 w 6006665"/>
                        <a:gd name="connsiteY296-170442" fmla="*/ 2515618 h 2956475"/>
                        <a:gd name="connsiteX297-170443" fmla="*/ 2424718 w 6006665"/>
                        <a:gd name="connsiteY297-170444" fmla="*/ 2515618 h 2956475"/>
                        <a:gd name="connsiteX298-170445" fmla="*/ 2398858 w 6006665"/>
                        <a:gd name="connsiteY298-170446" fmla="*/ 2502687 h 2956475"/>
                        <a:gd name="connsiteX299-170447" fmla="*/ 2350272 w 6006665"/>
                        <a:gd name="connsiteY299-170448" fmla="*/ 2526980 h 2956475"/>
                        <a:gd name="connsiteX300-170449" fmla="*/ 2282098 w 6006665"/>
                        <a:gd name="connsiteY300-170450" fmla="*/ 2574702 h 2956475"/>
                        <a:gd name="connsiteX301-170451" fmla="*/ 2238921 w 6006665"/>
                        <a:gd name="connsiteY301-170452" fmla="*/ 2586064 h 2956475"/>
                        <a:gd name="connsiteX302-170453" fmla="*/ 2227559 w 6006665"/>
                        <a:gd name="connsiteY302-170454" fmla="*/ 2590609 h 2956475"/>
                        <a:gd name="connsiteX303-170455" fmla="*/ 2225178 w 6006665"/>
                        <a:gd name="connsiteY303-170456" fmla="*/ 2586799 h 2956475"/>
                        <a:gd name="connsiteX304-170457" fmla="*/ 2215652 w 6006665"/>
                        <a:gd name="connsiteY304-170458" fmla="*/ 2590609 h 2956475"/>
                        <a:gd name="connsiteX305-170459" fmla="*/ 2193596 w 6006665"/>
                        <a:gd name="connsiteY305-170460" fmla="*/ 2555320 h 2956475"/>
                        <a:gd name="connsiteX306-170461" fmla="*/ 2157112 w 6006665"/>
                        <a:gd name="connsiteY306-170462" fmla="*/ 2558795 h 2956475"/>
                        <a:gd name="connsiteX307-170463" fmla="*/ 2156291 w 6006665"/>
                        <a:gd name="connsiteY307-170464" fmla="*/ 2557739 h 2956475"/>
                        <a:gd name="connsiteX308-170465" fmla="*/ 2145205 w 6006665"/>
                        <a:gd name="connsiteY308-170466" fmla="*/ 2558795 h 2956475"/>
                        <a:gd name="connsiteX309-170467" fmla="*/ 2129298 w 6006665"/>
                        <a:gd name="connsiteY309-170468" fmla="*/ 2538343 h 2956475"/>
                        <a:gd name="connsiteX310-170469" fmla="*/ 2102029 w 6006665"/>
                        <a:gd name="connsiteY310-170470" fmla="*/ 2526980 h 2956475"/>
                        <a:gd name="connsiteX311-170471" fmla="*/ 2086121 w 6006665"/>
                        <a:gd name="connsiteY311-170472" fmla="*/ 2495166 h 2956475"/>
                        <a:gd name="connsiteX312-170473" fmla="*/ 2070005 w 6006665"/>
                        <a:gd name="connsiteY312-170474" fmla="*/ 2486212 h 2956475"/>
                        <a:gd name="connsiteX313-170475" fmla="*/ 2027582 w 6006665"/>
                        <a:gd name="connsiteY313-170476" fmla="*/ 2499711 h 2956475"/>
                        <a:gd name="connsiteX314-170477" fmla="*/ 2023845 w 6006665"/>
                        <a:gd name="connsiteY314-170478" fmla="*/ 2497111 h 2956475"/>
                        <a:gd name="connsiteX315-170479" fmla="*/ 2018675 w 6006665"/>
                        <a:gd name="connsiteY315-170480" fmla="*/ 2499711 h 2956475"/>
                        <a:gd name="connsiteX316-170481" fmla="*/ 1971363 w 6006665"/>
                        <a:gd name="connsiteY316-170482" fmla="*/ 2468885 h 2956475"/>
                        <a:gd name="connsiteX317-170483" fmla="*/ 1952591 w 6006665"/>
                        <a:gd name="connsiteY317-170484" fmla="*/ 2495166 h 2956475"/>
                        <a:gd name="connsiteX318-170485" fmla="*/ 1947518 w 6006665"/>
                        <a:gd name="connsiteY318-170486" fmla="*/ 2485599 h 2956475"/>
                        <a:gd name="connsiteX319-170487" fmla="*/ 1940684 w 6006665"/>
                        <a:gd name="connsiteY319-170488" fmla="*/ 2495166 h 2956475"/>
                        <a:gd name="connsiteX320-170489" fmla="*/ 1861147 w 6006665"/>
                        <a:gd name="connsiteY320-170490" fmla="*/ 2345183 h 2956475"/>
                        <a:gd name="connsiteX321-170491" fmla="*/ 1811153 w 6006665"/>
                        <a:gd name="connsiteY321-170492" fmla="*/ 2295189 h 2956475"/>
                        <a:gd name="connsiteX322-170493" fmla="*/ 1813950 w 6006665"/>
                        <a:gd name="connsiteY322-170494" fmla="*/ 2292043 h 2956475"/>
                        <a:gd name="connsiteX323-170495" fmla="*/ 483280 w 6006665"/>
                        <a:gd name="connsiteY323-170496" fmla="*/ 2890683 h 2956475"/>
                        <a:gd name="connsiteX324-170497" fmla="*/ 480035 w 6006665"/>
                        <a:gd name="connsiteY324-170498" fmla="*/ 2892847 h 2956475"/>
                        <a:gd name="connsiteX325-170499" fmla="*/ 475042 w 6006665"/>
                        <a:gd name="connsiteY325-170500" fmla="*/ 2888329 h 2956475"/>
                        <a:gd name="connsiteX326-170501" fmla="*/ 474945 w 6006665"/>
                        <a:gd name="connsiteY326-170502" fmla="*/ 2888302 h 2956475"/>
                        <a:gd name="connsiteX327-170503" fmla="*/ 468128 w 6006665"/>
                        <a:gd name="connsiteY327-170504" fmla="*/ 2892847 h 2956475"/>
                        <a:gd name="connsiteX328-170505" fmla="*/ 420406 w 6006665"/>
                        <a:gd name="connsiteY328-170506" fmla="*/ 2849670 h 2956475"/>
                        <a:gd name="connsiteX329-170507" fmla="*/ 381774 w 6006665"/>
                        <a:gd name="connsiteY329-170508" fmla="*/ 2833763 h 2956475"/>
                        <a:gd name="connsiteX330-170509" fmla="*/ 349960 w 6006665"/>
                        <a:gd name="connsiteY330-170510" fmla="*/ 2801948 h 2956475"/>
                        <a:gd name="connsiteX331-170511" fmla="*/ 377229 w 6006665"/>
                        <a:gd name="connsiteY331-170512" fmla="*/ 2795131 h 2956475"/>
                        <a:gd name="connsiteX332-170513" fmla="*/ 404499 w 6006665"/>
                        <a:gd name="connsiteY332-170514" fmla="*/ 2747409 h 2956475"/>
                        <a:gd name="connsiteX333-170515" fmla="*/ 388591 w 6006665"/>
                        <a:gd name="connsiteY333-170516" fmla="*/ 2731502 h 2956475"/>
                        <a:gd name="connsiteX334-170517" fmla="*/ 440858 w 6006665"/>
                        <a:gd name="connsiteY334-170518" fmla="*/ 2704232 h 2956475"/>
                        <a:gd name="connsiteX335-170519" fmla="*/ 440858 w 6006665"/>
                        <a:gd name="connsiteY335-170520" fmla="*/ 2701176 h 2956475"/>
                        <a:gd name="connsiteX336-170521" fmla="*/ 416406 w 6006665"/>
                        <a:gd name="connsiteY336-170522" fmla="*/ 2704232 h 2956475"/>
                        <a:gd name="connsiteX337-170523" fmla="*/ 416406 w 6006665"/>
                        <a:gd name="connsiteY337-170524" fmla="*/ 2702744 h 2956475"/>
                        <a:gd name="connsiteX338-170525" fmla="*/ 404499 w 6006665"/>
                        <a:gd name="connsiteY338-170526" fmla="*/ 2704232 h 2956475"/>
                        <a:gd name="connsiteX339-170527" fmla="*/ 404499 w 6006665"/>
                        <a:gd name="connsiteY339-170528" fmla="*/ 2683780 h 2956475"/>
                        <a:gd name="connsiteX340-170529" fmla="*/ 424951 w 6006665"/>
                        <a:gd name="connsiteY340-170530" fmla="*/ 2667873 h 2956475"/>
                        <a:gd name="connsiteX341-170531" fmla="*/ 463583 w 6006665"/>
                        <a:gd name="connsiteY341-170532" fmla="*/ 2661056 h 2956475"/>
                        <a:gd name="connsiteX342-170533" fmla="*/ 468128 w 6006665"/>
                        <a:gd name="connsiteY342-170534" fmla="*/ 2645148 h 2956475"/>
                        <a:gd name="connsiteX343-170535" fmla="*/ 456765 w 6006665"/>
                        <a:gd name="connsiteY343-170536" fmla="*/ 2613334 h 2956475"/>
                        <a:gd name="connsiteX344-170537" fmla="*/ 474945 w 6006665"/>
                        <a:gd name="connsiteY344-170538" fmla="*/ 2586064 h 2956475"/>
                        <a:gd name="connsiteX345-170539" fmla="*/ 474945 w 6006665"/>
                        <a:gd name="connsiteY345-170540" fmla="*/ 2565612 h 2956475"/>
                        <a:gd name="connsiteX346-170541" fmla="*/ 420406 w 6006665"/>
                        <a:gd name="connsiteY346-170542" fmla="*/ 2547432 h 2956475"/>
                        <a:gd name="connsiteX347-170543" fmla="*/ 409588 w 6006665"/>
                        <a:gd name="connsiteY347-170544" fmla="*/ 2547432 h 2956475"/>
                        <a:gd name="connsiteX348-170545" fmla="*/ 397681 w 6006665"/>
                        <a:gd name="connsiteY348-170546" fmla="*/ 2547432 h 2956475"/>
                        <a:gd name="connsiteX349-170547" fmla="*/ 379485 w 6006665"/>
                        <a:gd name="connsiteY349-170548" fmla="*/ 2525193 h 2956475"/>
                        <a:gd name="connsiteX350-170549" fmla="*/ 357322 w 6006665"/>
                        <a:gd name="connsiteY350-170550" fmla="*/ 2531525 h 2956475"/>
                        <a:gd name="connsiteX351-170551" fmla="*/ 352842 w 6006665"/>
                        <a:gd name="connsiteY351-170552" fmla="*/ 2529403 h 2956475"/>
                        <a:gd name="connsiteX352-170553" fmla="*/ 345415 w 6006665"/>
                        <a:gd name="connsiteY352-170554" fmla="*/ 2531525 h 2956475"/>
                        <a:gd name="connsiteX353-170555" fmla="*/ 302238 w 6006665"/>
                        <a:gd name="connsiteY353-170556" fmla="*/ 2511073 h 2956475"/>
                        <a:gd name="connsiteX354-170557" fmla="*/ 302238 w 6006665"/>
                        <a:gd name="connsiteY354-170558" fmla="*/ 2499711 h 2956475"/>
                        <a:gd name="connsiteX355-170559" fmla="*/ 286331 w 6006665"/>
                        <a:gd name="connsiteY355-170560" fmla="*/ 2472441 h 2956475"/>
                        <a:gd name="connsiteX356-170561" fmla="*/ 270968 w 6006665"/>
                        <a:gd name="connsiteY356-170562" fmla="*/ 2472441 h 2956475"/>
                        <a:gd name="connsiteX357-170563" fmla="*/ 259061 w 6006665"/>
                        <a:gd name="connsiteY357-170564" fmla="*/ 2472441 h 2956475"/>
                        <a:gd name="connsiteX358-170565" fmla="*/ 254516 w 6006665"/>
                        <a:gd name="connsiteY358-170566" fmla="*/ 2456534 h 2956475"/>
                        <a:gd name="connsiteX359-170567" fmla="*/ 263606 w 6006665"/>
                        <a:gd name="connsiteY359-170568" fmla="*/ 2440627 h 2956475"/>
                        <a:gd name="connsiteX360-170569" fmla="*/ 243991 w 6006665"/>
                        <a:gd name="connsiteY360-170570" fmla="*/ 2410114 h 2956475"/>
                        <a:gd name="connsiteX361-170571" fmla="*/ 216429 w 6006665"/>
                        <a:gd name="connsiteY361-170572" fmla="*/ 2413357 h 2956475"/>
                        <a:gd name="connsiteX362-170573" fmla="*/ 212956 w 6006665"/>
                        <a:gd name="connsiteY362-170574" fmla="*/ 2412365 h 2956475"/>
                        <a:gd name="connsiteX363-170575" fmla="*/ 204522 w 6006665"/>
                        <a:gd name="connsiteY363-170576" fmla="*/ 2413357 h 2956475"/>
                        <a:gd name="connsiteX364-170577" fmla="*/ 199623 w 6006665"/>
                        <a:gd name="connsiteY364-170578" fmla="*/ 2411957 h 2956475"/>
                        <a:gd name="connsiteX365-170579" fmla="*/ 195977 w 6006665"/>
                        <a:gd name="connsiteY365-170580" fmla="*/ 2424719 h 2956475"/>
                        <a:gd name="connsiteX366-170581" fmla="*/ 184968 w 6006665"/>
                        <a:gd name="connsiteY366-170582" fmla="*/ 2421574 h 2956475"/>
                        <a:gd name="connsiteX367-170583" fmla="*/ 184070 w 6006665"/>
                        <a:gd name="connsiteY367-170584" fmla="*/ 2424719 h 2956475"/>
                        <a:gd name="connsiteX368-170585" fmla="*/ 168163 w 6006665"/>
                        <a:gd name="connsiteY368-170586" fmla="*/ 2420184 h 2956475"/>
                        <a:gd name="connsiteX369-170587" fmla="*/ 156800 w 6006665"/>
                        <a:gd name="connsiteY369-170588" fmla="*/ 2381542 h 2956475"/>
                        <a:gd name="connsiteX370-170589" fmla="*/ 152255 w 6006665"/>
                        <a:gd name="connsiteY370-170590" fmla="*/ 2365635 h 2956475"/>
                        <a:gd name="connsiteX371-170591" fmla="*/ 156800 w 6006665"/>
                        <a:gd name="connsiteY371-170592" fmla="*/ 2361090 h 2956475"/>
                        <a:gd name="connsiteX372-170593" fmla="*/ 168707 w 6006665"/>
                        <a:gd name="connsiteY372-170594" fmla="*/ 2361090 h 2956475"/>
                        <a:gd name="connsiteX373-170595" fmla="*/ 188615 w 6006665"/>
                        <a:gd name="connsiteY373-170596" fmla="*/ 2361090 h 2956475"/>
                        <a:gd name="connsiteX374-170597" fmla="*/ 199977 w 6006665"/>
                        <a:gd name="connsiteY374-170598" fmla="*/ 2349728 h 2956475"/>
                        <a:gd name="connsiteX375-170599" fmla="*/ 188615 w 6006665"/>
                        <a:gd name="connsiteY375-170600" fmla="*/ 2327003 h 2956475"/>
                        <a:gd name="connsiteX376-170601" fmla="*/ 168163 w 6006665"/>
                        <a:gd name="connsiteY376-170602" fmla="*/ 2317914 h 2956475"/>
                        <a:gd name="connsiteX377-170603" fmla="*/ 168163 w 6006665"/>
                        <a:gd name="connsiteY377-170604" fmla="*/ 2311096 h 2956475"/>
                        <a:gd name="connsiteX378-170605" fmla="*/ 152255 w 6006665"/>
                        <a:gd name="connsiteY378-170606" fmla="*/ 2295189 h 2956475"/>
                        <a:gd name="connsiteX379-170607" fmla="*/ 129531 w 6006665"/>
                        <a:gd name="connsiteY379-170608" fmla="*/ 2258829 h 2956475"/>
                        <a:gd name="connsiteX380-170609" fmla="*/ 140893 w 6006665"/>
                        <a:gd name="connsiteY380-170610" fmla="*/ 2236105 h 2956475"/>
                        <a:gd name="connsiteX381-170611" fmla="*/ 136348 w 6006665"/>
                        <a:gd name="connsiteY381-170612" fmla="*/ 2208835 h 2956475"/>
                        <a:gd name="connsiteX382-170613" fmla="*/ 103789 w 6006665"/>
                        <a:gd name="connsiteY382-170614" fmla="*/ 2195428 h 2956475"/>
                        <a:gd name="connsiteX383-170615" fmla="*/ 93716 w 6006665"/>
                        <a:gd name="connsiteY383-170616" fmla="*/ 2199745 h 2956475"/>
                        <a:gd name="connsiteX384-170617" fmla="*/ 91868 w 6006665"/>
                        <a:gd name="connsiteY384-170618" fmla="*/ 2195434 h 2956475"/>
                        <a:gd name="connsiteX385-170619" fmla="*/ 81809 w 6006665"/>
                        <a:gd name="connsiteY385-170620" fmla="*/ 2199745 h 2956475"/>
                        <a:gd name="connsiteX386-170621" fmla="*/ 74992 w 6006665"/>
                        <a:gd name="connsiteY386-170622" fmla="*/ 2183838 h 2956475"/>
                        <a:gd name="connsiteX387-170623" fmla="*/ 34087 w 6006665"/>
                        <a:gd name="connsiteY387-170624" fmla="*/ 2172476 h 2956475"/>
                        <a:gd name="connsiteX388-170625" fmla="*/ 22725 w 6006665"/>
                        <a:gd name="connsiteY388-170626" fmla="*/ 2129299 h 2956475"/>
                        <a:gd name="connsiteX389-170627" fmla="*/ 22725 w 6006665"/>
                        <a:gd name="connsiteY389-170628" fmla="*/ 2097484 h 2956475"/>
                        <a:gd name="connsiteX390-170629" fmla="*/ 0 w 6006665"/>
                        <a:gd name="connsiteY390-170630" fmla="*/ 2081577 h 2956475"/>
                        <a:gd name="connsiteX391-170631" fmla="*/ 15907 w 6006665"/>
                        <a:gd name="connsiteY391-170632" fmla="*/ 2058853 h 2956475"/>
                        <a:gd name="connsiteX392-170633" fmla="*/ 6818 w 6006665"/>
                        <a:gd name="connsiteY392-170634" fmla="*/ 1995224 h 2956475"/>
                        <a:gd name="connsiteX393-170635" fmla="*/ 34087 w 6006665"/>
                        <a:gd name="connsiteY393-170636" fmla="*/ 1952047 h 2956475"/>
                        <a:gd name="connsiteX394-170637" fmla="*/ 27270 w 6006665"/>
                        <a:gd name="connsiteY394-170638" fmla="*/ 1940685 h 2956475"/>
                        <a:gd name="connsiteX395-170639" fmla="*/ 70447 w 6006665"/>
                        <a:gd name="connsiteY395-170640" fmla="*/ 1902053 h 2956475"/>
                        <a:gd name="connsiteX396-170641" fmla="*/ 27270 w 6006665"/>
                        <a:gd name="connsiteY396-170642" fmla="*/ 1865693 h 2956475"/>
                        <a:gd name="connsiteX397-170643" fmla="*/ 109078 w 6006665"/>
                        <a:gd name="connsiteY397-170644" fmla="*/ 1767977 h 2956475"/>
                        <a:gd name="connsiteX398-170645" fmla="*/ 145438 w 6006665"/>
                        <a:gd name="connsiteY398-170646" fmla="*/ 1724800 h 2956475"/>
                        <a:gd name="connsiteX399-170647" fmla="*/ 156800 w 6006665"/>
                        <a:gd name="connsiteY399-170648" fmla="*/ 1681624 h 2956475"/>
                        <a:gd name="connsiteX400-170649" fmla="*/ 102261 w 6006665"/>
                        <a:gd name="connsiteY400-170650" fmla="*/ 1629357 h 2956475"/>
                        <a:gd name="connsiteX401-170651" fmla="*/ 118168 w 6006665"/>
                        <a:gd name="connsiteY401-170652" fmla="*/ 1574818 h 2956475"/>
                        <a:gd name="connsiteX402-170653" fmla="*/ 86354 w 6006665"/>
                        <a:gd name="connsiteY402-170654" fmla="*/ 1511189 h 2956475"/>
                        <a:gd name="connsiteX403-170655" fmla="*/ 298238 w 6006665"/>
                        <a:gd name="connsiteY403-170656" fmla="*/ 1554366 h 2956475"/>
                        <a:gd name="connsiteX404-170657" fmla="*/ 345959 w 6006665"/>
                        <a:gd name="connsiteY404-170658" fmla="*/ 1586180 h 2956475"/>
                        <a:gd name="connsiteX405-170659" fmla="*/ 362087 w 6006665"/>
                        <a:gd name="connsiteY405-170660" fmla="*/ 1595588 h 2956475"/>
                        <a:gd name="connsiteX406-170661" fmla="*/ 365867 w 6006665"/>
                        <a:gd name="connsiteY406-170662" fmla="*/ 1563455 h 2956475"/>
                        <a:gd name="connsiteX407-170663" fmla="*/ 345415 w 6006665"/>
                        <a:gd name="connsiteY407-170664" fmla="*/ 1527096 h 2956475"/>
                        <a:gd name="connsiteX408-170665" fmla="*/ 365867 w 6006665"/>
                        <a:gd name="connsiteY408-170666" fmla="*/ 1495281 h 2956475"/>
                        <a:gd name="connsiteX409-170667" fmla="*/ 374560 w 6006665"/>
                        <a:gd name="connsiteY409-170668" fmla="*/ 1500280 h 2956475"/>
                        <a:gd name="connsiteX410-170669" fmla="*/ 377774 w 6006665"/>
                        <a:gd name="connsiteY410-170670" fmla="*/ 1495281 h 2956475"/>
                        <a:gd name="connsiteX411-170671" fmla="*/ 461933 w 6006665"/>
                        <a:gd name="connsiteY411-170672" fmla="*/ 1543673 h 2956475"/>
                        <a:gd name="connsiteX412-170673" fmla="*/ 484035 w 6006665"/>
                        <a:gd name="connsiteY412-170674" fmla="*/ 1527096 h 2956475"/>
                        <a:gd name="connsiteX413-170675" fmla="*/ 463583 w 6006665"/>
                        <a:gd name="connsiteY413-170676" fmla="*/ 1461194 h 2956475"/>
                        <a:gd name="connsiteX414-170677" fmla="*/ 1677078 w 6006665"/>
                        <a:gd name="connsiteY414-170678" fmla="*/ 1370296 h 2956475"/>
                        <a:gd name="connsiteX415-170679" fmla="*/ 1720255 w 6006665"/>
                        <a:gd name="connsiteY415-170680" fmla="*/ 1349844 h 2956475"/>
                        <a:gd name="connsiteX416-170681" fmla="*/ 1731617 w 6006665"/>
                        <a:gd name="connsiteY416-170682" fmla="*/ 1299850 h 2956475"/>
                        <a:gd name="connsiteX417-170683" fmla="*/ 1758887 w 6006665"/>
                        <a:gd name="connsiteY417-170684" fmla="*/ 1256673 h 2956475"/>
                        <a:gd name="connsiteX418-170685" fmla="*/ 1736162 w 6006665"/>
                        <a:gd name="connsiteY418-170686" fmla="*/ 1197589 h 2956475"/>
                        <a:gd name="connsiteX419-170687" fmla="*/ 1758887 w 6006665"/>
                        <a:gd name="connsiteY419-170688" fmla="*/ 1133960 h 2956475"/>
                        <a:gd name="connsiteX420-170689" fmla="*/ 1704347 w 6006665"/>
                        <a:gd name="connsiteY420-170690" fmla="*/ 1070331 h 2956475"/>
                        <a:gd name="connsiteX421-170691" fmla="*/ 1736162 w 6006665"/>
                        <a:gd name="connsiteY421-170692" fmla="*/ 961252 h 2956475"/>
                        <a:gd name="connsiteX422-170693" fmla="*/ 1688440 w 6006665"/>
                        <a:gd name="connsiteY422-170694" fmla="*/ 865809 h 2956475"/>
                        <a:gd name="connsiteX423-170695" fmla="*/ 1752069 w 6006665"/>
                        <a:gd name="connsiteY423-170696" fmla="*/ 788545 h 2956475"/>
                        <a:gd name="connsiteX424-170697" fmla="*/ 1747524 w 6006665"/>
                        <a:gd name="connsiteY424-170698" fmla="*/ 704464 h 2956475"/>
                        <a:gd name="connsiteX425-170699" fmla="*/ 1763431 w 6006665"/>
                        <a:gd name="connsiteY425-170700" fmla="*/ 697647 h 2956475"/>
                        <a:gd name="connsiteX426-170701" fmla="*/ 1764877 w 6006665"/>
                        <a:gd name="connsiteY426-170702" fmla="*/ 702130 h 2956475"/>
                        <a:gd name="connsiteX427-170703" fmla="*/ 1775339 w 6006665"/>
                        <a:gd name="connsiteY427-170704" fmla="*/ 697647 h 2956475"/>
                        <a:gd name="connsiteX428-170705" fmla="*/ 1798063 w 6006665"/>
                        <a:gd name="connsiteY428-170706" fmla="*/ 768093 h 2956475"/>
                        <a:gd name="connsiteX429-170707" fmla="*/ 1791454 w 6006665"/>
                        <a:gd name="connsiteY429-170708" fmla="*/ 815304 h 2956475"/>
                        <a:gd name="connsiteX430-170709" fmla="*/ 1854330 w 6006665"/>
                        <a:gd name="connsiteY430-170710" fmla="*/ 772638 h 2956475"/>
                        <a:gd name="connsiteX431-170711" fmla="*/ 1931594 w 6006665"/>
                        <a:gd name="connsiteY431-170712" fmla="*/ 763548 h 2956475"/>
                        <a:gd name="connsiteX432-170713" fmla="*/ 1932772 w 6006665"/>
                        <a:gd name="connsiteY432-170714" fmla="*/ 764810 h 2956475"/>
                        <a:gd name="connsiteX433-170715" fmla="*/ 1943501 w 6006665"/>
                        <a:gd name="connsiteY433-170716" fmla="*/ 763548 h 2956475"/>
                        <a:gd name="connsiteX434-170717" fmla="*/ 1988608 w 6006665"/>
                        <a:gd name="connsiteY434-170718" fmla="*/ 811877 h 2956475"/>
                        <a:gd name="connsiteX435-170719" fmla="*/ 1963408 w 6006665"/>
                        <a:gd name="connsiteY435-170720" fmla="*/ 736278 h 2956475"/>
                        <a:gd name="connsiteX436-170721" fmla="*/ 1963408 w 6006665"/>
                        <a:gd name="connsiteY436-170722" fmla="*/ 595386 h 2956475"/>
                        <a:gd name="connsiteX437-170723" fmla="*/ 2027037 w 6006665"/>
                        <a:gd name="connsiteY437-170724" fmla="*/ 574934 h 2956475"/>
                        <a:gd name="connsiteX438-170725" fmla="*/ 2037269 w 6006665"/>
                        <a:gd name="connsiteY438-170726" fmla="*/ 575472 h 2956475"/>
                        <a:gd name="connsiteX439-170727" fmla="*/ 2038944 w 6006665"/>
                        <a:gd name="connsiteY439-170728" fmla="*/ 574934 h 2956475"/>
                        <a:gd name="connsiteX440-170729" fmla="*/ 2115414 w 6006665"/>
                        <a:gd name="connsiteY440-170730" fmla="*/ 578958 h 2956475"/>
                        <a:gd name="connsiteX441-170731" fmla="*/ 2192927 w 6006665"/>
                        <a:gd name="connsiteY441-170732" fmla="*/ 559026 h 2956475"/>
                        <a:gd name="connsiteX442-170733" fmla="*/ 2167930 w 6006665"/>
                        <a:gd name="connsiteY442-170734" fmla="*/ 493125 h 2956475"/>
                        <a:gd name="connsiteX443-170735" fmla="*/ 2204289 w 6006665"/>
                        <a:gd name="connsiteY443-170736" fmla="*/ 402226 h 2956475"/>
                        <a:gd name="connsiteX444-170737" fmla="*/ 2247466 w 6006665"/>
                        <a:gd name="connsiteY444-170738" fmla="*/ 397681 h 2956475"/>
                        <a:gd name="connsiteX445-170739" fmla="*/ 2317913 w 6006665"/>
                        <a:gd name="connsiteY445-170740" fmla="*/ 322690 h 2956475"/>
                        <a:gd name="connsiteX446-170741" fmla="*/ 2420183 w 6006665"/>
                        <a:gd name="connsiteY446-170742" fmla="*/ 304510 h 2956475"/>
                        <a:gd name="connsiteX447-170743" fmla="*/ 2429263 w 6006665"/>
                        <a:gd name="connsiteY447-170744" fmla="*/ 263606 h 2956475"/>
                        <a:gd name="connsiteX448-170745" fmla="*/ 2526979 w 6006665"/>
                        <a:gd name="connsiteY448-170746" fmla="*/ 252244 h 2956475"/>
                        <a:gd name="connsiteX449-170747" fmla="*/ 2528058 w 6006665"/>
                        <a:gd name="connsiteY449-170748" fmla="*/ 253503 h 2956475"/>
                        <a:gd name="connsiteX450-170749" fmla="*/ 2538886 w 6006665"/>
                        <a:gd name="connsiteY450-170750" fmla="*/ 252244 h 2956475"/>
                        <a:gd name="connsiteX451-170751" fmla="*/ 2560820 w 6006665"/>
                        <a:gd name="connsiteY451-170752" fmla="*/ 277833 h 2956475"/>
                        <a:gd name="connsiteX452-170753" fmla="*/ 2640602 w 6006665"/>
                        <a:gd name="connsiteY452-170754" fmla="*/ 202249 h 2956475"/>
                        <a:gd name="connsiteX453-170755" fmla="*/ 2652509 w 6006665"/>
                        <a:gd name="connsiteY453-170756" fmla="*/ 202249 h 2956475"/>
                        <a:gd name="connsiteX454-170757" fmla="*/ 2704231 w 6006665"/>
                        <a:gd name="connsiteY454-170758" fmla="*/ 202249 h 2956475"/>
                        <a:gd name="connsiteX455-170759" fmla="*/ 2715593 w 6006665"/>
                        <a:gd name="connsiteY455-170760" fmla="*/ 134075 h 2956475"/>
                        <a:gd name="connsiteX456-170761" fmla="*/ 2751953 w 6006665"/>
                        <a:gd name="connsiteY456-170762" fmla="*/ 68174 h 2956475"/>
                        <a:gd name="connsiteX457-170763" fmla="*/ 2838307 w 6006665"/>
                        <a:gd name="connsiteY457-170764" fmla="*/ 0 h 2956475"/>
                        <a:gd name="connsiteX0-170765" fmla="*/ 1791129 w 6006665"/>
                        <a:gd name="connsiteY0-170766" fmla="*/ 817622 h 2956475"/>
                        <a:gd name="connsiteX1-170767" fmla="*/ 1782156 w 6006665"/>
                        <a:gd name="connsiteY1-170768" fmla="*/ 881716 h 2956475"/>
                        <a:gd name="connsiteX2-170769" fmla="*/ 1809554 w 6006665"/>
                        <a:gd name="connsiteY2-170770" fmla="*/ 895415 h 2956475"/>
                        <a:gd name="connsiteX3-170771" fmla="*/ 1791129 w 6006665"/>
                        <a:gd name="connsiteY3-170772" fmla="*/ 817622 h 2956475"/>
                        <a:gd name="connsiteX4-170773" fmla="*/ 2838307 w 6006665"/>
                        <a:gd name="connsiteY4-170774" fmla="*/ 0 h 2956475"/>
                        <a:gd name="connsiteX5-170775" fmla="*/ 2844246 w 6006665"/>
                        <a:gd name="connsiteY5-170776" fmla="*/ 4711 h 2956475"/>
                        <a:gd name="connsiteX6-170777" fmla="*/ 2850213 w 6006665"/>
                        <a:gd name="connsiteY6-170778" fmla="*/ 0 h 2956475"/>
                        <a:gd name="connsiteX7-170779" fmla="*/ 2916115 w 6006665"/>
                        <a:gd name="connsiteY7-170780" fmla="*/ 52267 h 2956475"/>
                        <a:gd name="connsiteX8-170781" fmla="*/ 2861576 w 6006665"/>
                        <a:gd name="connsiteY8-170782" fmla="*/ 90899 h 2956475"/>
                        <a:gd name="connsiteX9-170783" fmla="*/ 2947929 w 6006665"/>
                        <a:gd name="connsiteY9-170784" fmla="*/ 118168 h 2956475"/>
                        <a:gd name="connsiteX10-170785" fmla="*/ 2957621 w 6006665"/>
                        <a:gd name="connsiteY10-170786" fmla="*/ 186006 h 2956475"/>
                        <a:gd name="connsiteX11-170787" fmla="*/ 2979199 w 6006665"/>
                        <a:gd name="connsiteY11-170788" fmla="*/ 161345 h 2956475"/>
                        <a:gd name="connsiteX12-170789" fmla="*/ 2991106 w 6006665"/>
                        <a:gd name="connsiteY12-170790" fmla="*/ 161345 h 2956475"/>
                        <a:gd name="connsiteX13-170791" fmla="*/ 3086005 w 6006665"/>
                        <a:gd name="connsiteY13-170792" fmla="*/ 161345 h 2956475"/>
                        <a:gd name="connsiteX14-170793" fmla="*/ 3097912 w 6006665"/>
                        <a:gd name="connsiteY14-170794" fmla="*/ 161345 h 2956475"/>
                        <a:gd name="connsiteX15-170795" fmla="*/ 3179721 w 6006665"/>
                        <a:gd name="connsiteY15-170796" fmla="*/ 236336 h 2956475"/>
                        <a:gd name="connsiteX16-170797" fmla="*/ 3211535 w 6006665"/>
                        <a:gd name="connsiteY16-170798" fmla="*/ 295420 h 2956475"/>
                        <a:gd name="connsiteX17-170799" fmla="*/ 3200173 w 6006665"/>
                        <a:gd name="connsiteY17-170800" fmla="*/ 370412 h 2956475"/>
                        <a:gd name="connsiteX18-170801" fmla="*/ 3161541 w 6006665"/>
                        <a:gd name="connsiteY18-170802" fmla="*/ 413589 h 2956475"/>
                        <a:gd name="connsiteX19-170803" fmla="*/ 3066097 w 6006665"/>
                        <a:gd name="connsiteY19-170804" fmla="*/ 488580 h 2956475"/>
                        <a:gd name="connsiteX20-170805" fmla="*/ 3034283 w 6006665"/>
                        <a:gd name="connsiteY20-170806" fmla="*/ 531757 h 2956475"/>
                        <a:gd name="connsiteX21-170807" fmla="*/ 3082005 w 6006665"/>
                        <a:gd name="connsiteY21-170808" fmla="*/ 547664 h 2956475"/>
                        <a:gd name="connsiteX22-170809" fmla="*/ 3129459 w 6006665"/>
                        <a:gd name="connsiteY22-170810" fmla="*/ 575345 h 2956475"/>
                        <a:gd name="connsiteX23-170811" fmla="*/ 3156451 w 6006665"/>
                        <a:gd name="connsiteY23-170812" fmla="*/ 552209 h 2956475"/>
                        <a:gd name="connsiteX24-170813" fmla="*/ 3158460 w 6006665"/>
                        <a:gd name="connsiteY24-170814" fmla="*/ 560693 h 2956475"/>
                        <a:gd name="connsiteX25-170815" fmla="*/ 3168359 w 6006665"/>
                        <a:gd name="connsiteY25-170816" fmla="*/ 552209 h 2956475"/>
                        <a:gd name="connsiteX26-170817" fmla="*/ 3184984 w 6006665"/>
                        <a:gd name="connsiteY26-170818" fmla="*/ 622402 h 2956475"/>
                        <a:gd name="connsiteX27-170819" fmla="*/ 3192811 w 6006665"/>
                        <a:gd name="connsiteY27-170820" fmla="*/ 606748 h 2956475"/>
                        <a:gd name="connsiteX28-170821" fmla="*/ 3251895 w 6006665"/>
                        <a:gd name="connsiteY28-170822" fmla="*/ 586296 h 2956475"/>
                        <a:gd name="connsiteX29-170823" fmla="*/ 3259833 w 6006665"/>
                        <a:gd name="connsiteY29-170824" fmla="*/ 587670 h 2956475"/>
                        <a:gd name="connsiteX30-170825" fmla="*/ 3263802 w 6006665"/>
                        <a:gd name="connsiteY30-170826" fmla="*/ 586296 h 2956475"/>
                        <a:gd name="connsiteX31-170827" fmla="*/ 3381970 w 6006665"/>
                        <a:gd name="connsiteY31-170828" fmla="*/ 606748 h 2956475"/>
                        <a:gd name="connsiteX32-170829" fmla="*/ 3388787 w 6006665"/>
                        <a:gd name="connsiteY32-170830" fmla="*/ 665832 h 2956475"/>
                        <a:gd name="connsiteX33-170831" fmla="*/ 3531529 w 6006665"/>
                        <a:gd name="connsiteY33-170832" fmla="*/ 686823 h 2956475"/>
                        <a:gd name="connsiteX34-170833" fmla="*/ 3538225 w 6006665"/>
                        <a:gd name="connsiteY34-170834" fmla="*/ 590841 h 2956475"/>
                        <a:gd name="connsiteX35-170835" fmla="*/ 3549910 w 6006665"/>
                        <a:gd name="connsiteY35-170836" fmla="*/ 594028 h 2956475"/>
                        <a:gd name="connsiteX36-170837" fmla="*/ 3550132 w 6006665"/>
                        <a:gd name="connsiteY36-170838" fmla="*/ 590841 h 2956475"/>
                        <a:gd name="connsiteX37-170839" fmla="*/ 3625123 w 6006665"/>
                        <a:gd name="connsiteY37-170840" fmla="*/ 611293 h 2956475"/>
                        <a:gd name="connsiteX38-170841" fmla="*/ 3672301 w 6006665"/>
                        <a:gd name="connsiteY38-170842" fmla="*/ 611293 h 2956475"/>
                        <a:gd name="connsiteX39-170843" fmla="*/ 3684207 w 6006665"/>
                        <a:gd name="connsiteY39-170844" fmla="*/ 611293 h 2956475"/>
                        <a:gd name="connsiteX40-170845" fmla="*/ 3743291 w 6006665"/>
                        <a:gd name="connsiteY40-170846" fmla="*/ 677194 h 2956475"/>
                        <a:gd name="connsiteX41-170847" fmla="*/ 3759199 w 6006665"/>
                        <a:gd name="connsiteY41-170848" fmla="*/ 756731 h 2956475"/>
                        <a:gd name="connsiteX42-170849" fmla="*/ 3738747 w 6006665"/>
                        <a:gd name="connsiteY42-170850" fmla="*/ 806725 h 2956475"/>
                        <a:gd name="connsiteX43-170851" fmla="*/ 3786469 w 6006665"/>
                        <a:gd name="connsiteY43-170852" fmla="*/ 897623 h 2956475"/>
                        <a:gd name="connsiteX44-170853" fmla="*/ 3835603 w 6006665"/>
                        <a:gd name="connsiteY44-170854" fmla="*/ 933529 h 2956475"/>
                        <a:gd name="connsiteX45-170855" fmla="*/ 3865460 w 6006665"/>
                        <a:gd name="connsiteY45-170856" fmla="*/ 822632 h 2956475"/>
                        <a:gd name="connsiteX46-170857" fmla="*/ 3875077 w 6006665"/>
                        <a:gd name="connsiteY46-170858" fmla="*/ 831139 h 2956475"/>
                        <a:gd name="connsiteX47-170859" fmla="*/ 3877367 w 6006665"/>
                        <a:gd name="connsiteY47-170860" fmla="*/ 822632 h 2956475"/>
                        <a:gd name="connsiteX48-170861" fmla="*/ 3932151 w 6006665"/>
                        <a:gd name="connsiteY48-170862" fmla="*/ 871095 h 2956475"/>
                        <a:gd name="connsiteX49-170863" fmla="*/ 3988173 w 6006665"/>
                        <a:gd name="connsiteY49-170864" fmla="*/ 843084 h 2956475"/>
                        <a:gd name="connsiteX50-170865" fmla="*/ 3993852 w 6006665"/>
                        <a:gd name="connsiteY50-170866" fmla="*/ 846199 h 2956475"/>
                        <a:gd name="connsiteX51-170867" fmla="*/ 4000080 w 6006665"/>
                        <a:gd name="connsiteY51-170868" fmla="*/ 843084 h 2956475"/>
                        <a:gd name="connsiteX52-170869" fmla="*/ 4062426 w 6006665"/>
                        <a:gd name="connsiteY52-170870" fmla="*/ 877274 h 2956475"/>
                        <a:gd name="connsiteX53-170871" fmla="*/ 4085889 w 6006665"/>
                        <a:gd name="connsiteY53-170872" fmla="*/ 849902 h 2956475"/>
                        <a:gd name="connsiteX54-170873" fmla="*/ 4095563 w 6006665"/>
                        <a:gd name="connsiteY54-170874" fmla="*/ 852506 h 2956475"/>
                        <a:gd name="connsiteX55-170875" fmla="*/ 4097796 w 6006665"/>
                        <a:gd name="connsiteY55-170876" fmla="*/ 849902 h 2956475"/>
                        <a:gd name="connsiteX56-170877" fmla="*/ 4144150 w 6006665"/>
                        <a:gd name="connsiteY56-170878" fmla="*/ 862382 h 2956475"/>
                        <a:gd name="connsiteX57-170879" fmla="*/ 4117703 w 6006665"/>
                        <a:gd name="connsiteY57-170880" fmla="*/ 752186 h 2956475"/>
                        <a:gd name="connsiteX58-170881" fmla="*/ 4165425 w 6006665"/>
                        <a:gd name="connsiteY58-170882" fmla="*/ 697647 h 2956475"/>
                        <a:gd name="connsiteX59-170883" fmla="*/ 4175231 w 6006665"/>
                        <a:gd name="connsiteY59-170884" fmla="*/ 700048 h 2956475"/>
                        <a:gd name="connsiteX60-170885" fmla="*/ 4177332 w 6006665"/>
                        <a:gd name="connsiteY60-170886" fmla="*/ 697647 h 2956475"/>
                        <a:gd name="connsiteX61-170887" fmla="*/ 4511384 w 6006665"/>
                        <a:gd name="connsiteY61-170888" fmla="*/ 779455 h 2956475"/>
                        <a:gd name="connsiteX62-170889" fmla="*/ 4543199 w 6006665"/>
                        <a:gd name="connsiteY62-170890" fmla="*/ 849902 h 2956475"/>
                        <a:gd name="connsiteX63-170891" fmla="*/ 4639242 w 6006665"/>
                        <a:gd name="connsiteY63-170892" fmla="*/ 932544 h 2956475"/>
                        <a:gd name="connsiteX64-170893" fmla="*/ 4774445 w 6006665"/>
                        <a:gd name="connsiteY64-170894" fmla="*/ 913531 h 2956475"/>
                        <a:gd name="connsiteX65-170895" fmla="*/ 4778496 w 6006665"/>
                        <a:gd name="connsiteY65-170896" fmla="*/ 914635 h 2956475"/>
                        <a:gd name="connsiteX66-170897" fmla="*/ 4786352 w 6006665"/>
                        <a:gd name="connsiteY66-170898" fmla="*/ 913531 h 2956475"/>
                        <a:gd name="connsiteX67-170899" fmla="*/ 4861343 w 6006665"/>
                        <a:gd name="connsiteY67-170900" fmla="*/ 933983 h 2956475"/>
                        <a:gd name="connsiteX68-170901" fmla="*/ 4893158 w 6006665"/>
                        <a:gd name="connsiteY68-170902" fmla="*/ 977160 h 2956475"/>
                        <a:gd name="connsiteX69-170903" fmla="*/ 4888613 w 6006665"/>
                        <a:gd name="connsiteY69-170904" fmla="*/ 1058968 h 2956475"/>
                        <a:gd name="connsiteX70-170905" fmla="*/ 4927677 w 6006665"/>
                        <a:gd name="connsiteY70-170906" fmla="*/ 1083640 h 2956475"/>
                        <a:gd name="connsiteX71-170907" fmla="*/ 4967605 w 6006665"/>
                        <a:gd name="connsiteY71-170908" fmla="*/ 1070331 h 2956475"/>
                        <a:gd name="connsiteX72-170909" fmla="*/ 5038051 w 6006665"/>
                        <a:gd name="connsiteY72-170910" fmla="*/ 1063513 h 2956475"/>
                        <a:gd name="connsiteX73-170911" fmla="*/ 5040730 w 6006665"/>
                        <a:gd name="connsiteY73-170912" fmla="*/ 1064406 h 2956475"/>
                        <a:gd name="connsiteX74-170913" fmla="*/ 5049958 w 6006665"/>
                        <a:gd name="connsiteY74-170914" fmla="*/ 1063513 h 2956475"/>
                        <a:gd name="connsiteX75-170915" fmla="*/ 5114249 w 6006665"/>
                        <a:gd name="connsiteY75-170916" fmla="*/ 1084944 h 2956475"/>
                        <a:gd name="connsiteX76-170917" fmla="*/ 5176671 w 6006665"/>
                        <a:gd name="connsiteY76-170918" fmla="*/ 1074876 h 2956475"/>
                        <a:gd name="connsiteX77-170919" fmla="*/ 5177801 w 6006665"/>
                        <a:gd name="connsiteY77-170920" fmla="*/ 1076614 h 2956475"/>
                        <a:gd name="connsiteX78-170921" fmla="*/ 5188578 w 6006665"/>
                        <a:gd name="connsiteY78-170922" fmla="*/ 1074876 h 2956475"/>
                        <a:gd name="connsiteX79-170923" fmla="*/ 5243719 w 6006665"/>
                        <a:gd name="connsiteY79-170924" fmla="*/ 1159707 h 2956475"/>
                        <a:gd name="connsiteX80-170925" fmla="*/ 5283477 w 6006665"/>
                        <a:gd name="connsiteY80-170926" fmla="*/ 1129415 h 2956475"/>
                        <a:gd name="connsiteX81-170927" fmla="*/ 5258480 w 6006665"/>
                        <a:gd name="connsiteY81-170928" fmla="*/ 1063513 h 2956475"/>
                        <a:gd name="connsiteX82-170929" fmla="*/ 5267570 w 6006665"/>
                        <a:gd name="connsiteY82-170930" fmla="*/ 1015792 h 2956475"/>
                        <a:gd name="connsiteX83-170931" fmla="*/ 5278896 w 6006665"/>
                        <a:gd name="connsiteY83-170932" fmla="*/ 1018841 h 2956475"/>
                        <a:gd name="connsiteX84-170933" fmla="*/ 5279477 w 6006665"/>
                        <a:gd name="connsiteY84-170934" fmla="*/ 1015792 h 2956475"/>
                        <a:gd name="connsiteX85-170935" fmla="*/ 5395510 w 6006665"/>
                        <a:gd name="connsiteY85-170936" fmla="*/ 1047031 h 2956475"/>
                        <a:gd name="connsiteX86-170937" fmla="*/ 5463001 w 6006665"/>
                        <a:gd name="connsiteY86-170938" fmla="*/ 1043061 h 2956475"/>
                        <a:gd name="connsiteX87-170939" fmla="*/ 5464386 w 6006665"/>
                        <a:gd name="connsiteY87-170940" fmla="*/ 1043680 h 2956475"/>
                        <a:gd name="connsiteX88-170941" fmla="*/ 5474909 w 6006665"/>
                        <a:gd name="connsiteY88-170942" fmla="*/ 1043061 h 2956475"/>
                        <a:gd name="connsiteX89-170943" fmla="*/ 5581715 w 6006665"/>
                        <a:gd name="connsiteY89-170944" fmla="*/ 1090783 h 2956475"/>
                        <a:gd name="connsiteX90-170945" fmla="*/ 5633981 w 6006665"/>
                        <a:gd name="connsiteY90-170946" fmla="*/ 1133960 h 2956475"/>
                        <a:gd name="connsiteX91-170947" fmla="*/ 5720335 w 6006665"/>
                        <a:gd name="connsiteY91-170948" fmla="*/ 1213496 h 2956475"/>
                        <a:gd name="connsiteX92-170949" fmla="*/ 5822595 w 6006665"/>
                        <a:gd name="connsiteY92-170950" fmla="*/ 1311212 h 2956475"/>
                        <a:gd name="connsiteX93-170951" fmla="*/ 5818051 w 6006665"/>
                        <a:gd name="connsiteY93-170952" fmla="*/ 1365751 h 2956475"/>
                        <a:gd name="connsiteX94-170953" fmla="*/ 5825679 w 6006665"/>
                        <a:gd name="connsiteY94-170954" fmla="*/ 1373379 h 2956475"/>
                        <a:gd name="connsiteX95-170955" fmla="*/ 5822051 w 6006665"/>
                        <a:gd name="connsiteY95-170956" fmla="*/ 1322574 h 2956475"/>
                        <a:gd name="connsiteX96-170957" fmla="*/ 5834092 w 6006665"/>
                        <a:gd name="connsiteY96-170958" fmla="*/ 1324447 h 2956475"/>
                        <a:gd name="connsiteX97-170959" fmla="*/ 5833958 w 6006665"/>
                        <a:gd name="connsiteY97-170960" fmla="*/ 1322574 h 2956475"/>
                        <a:gd name="connsiteX98-170961" fmla="*/ 5936219 w 6006665"/>
                        <a:gd name="connsiteY98-170962" fmla="*/ 1338481 h 2956475"/>
                        <a:gd name="connsiteX99-170963" fmla="*/ 6006665 w 6006665"/>
                        <a:gd name="connsiteY99-170964" fmla="*/ 1418018 h 2956475"/>
                        <a:gd name="connsiteX100-170965" fmla="*/ 5968033 w 6006665"/>
                        <a:gd name="connsiteY100-170966" fmla="*/ 1456650 h 2956475"/>
                        <a:gd name="connsiteX101-170967" fmla="*/ 5908949 w 6006665"/>
                        <a:gd name="connsiteY101-170968" fmla="*/ 1468012 h 2956475"/>
                        <a:gd name="connsiteX102-170969" fmla="*/ 5908949 w 6006665"/>
                        <a:gd name="connsiteY102-170970" fmla="*/ 1554366 h 2956475"/>
                        <a:gd name="connsiteX103-170971" fmla="*/ 5893042 w 6006665"/>
                        <a:gd name="connsiteY103-170972" fmla="*/ 1570273 h 2956475"/>
                        <a:gd name="connsiteX104-170973" fmla="*/ 5881135 w 6006665"/>
                        <a:gd name="connsiteY104-170974" fmla="*/ 1570273 h 2956475"/>
                        <a:gd name="connsiteX105-170975" fmla="*/ 5861227 w 6006665"/>
                        <a:gd name="connsiteY105-170976" fmla="*/ 1570273 h 2956475"/>
                        <a:gd name="connsiteX106-170977" fmla="*/ 5849321 w 6006665"/>
                        <a:gd name="connsiteY106-170978" fmla="*/ 1570273 h 2956475"/>
                        <a:gd name="connsiteX107-170979" fmla="*/ 5817506 w 6006665"/>
                        <a:gd name="connsiteY107-170980" fmla="*/ 1536186 h 2956475"/>
                        <a:gd name="connsiteX108-170981" fmla="*/ 5767511 w 6006665"/>
                        <a:gd name="connsiteY108-170982" fmla="*/ 1511189 h 2956475"/>
                        <a:gd name="connsiteX109-170983" fmla="*/ 5762967 w 6006665"/>
                        <a:gd name="connsiteY109-170984" fmla="*/ 1477102 h 2956475"/>
                        <a:gd name="connsiteX110-170985" fmla="*/ 5729132 w 6006665"/>
                        <a:gd name="connsiteY110-170986" fmla="*/ 1463170 h 2956475"/>
                        <a:gd name="connsiteX111-170987" fmla="*/ 5695337 w 6006665"/>
                        <a:gd name="connsiteY111-170988" fmla="*/ 1472557 h 2956475"/>
                        <a:gd name="connsiteX112-170989" fmla="*/ 5693366 w 6006665"/>
                        <a:gd name="connsiteY112-170990" fmla="*/ 1469797 h 2956475"/>
                        <a:gd name="connsiteX113-170991" fmla="*/ 5683431 w 6006665"/>
                        <a:gd name="connsiteY113-170992" fmla="*/ 1472557 h 2956475"/>
                        <a:gd name="connsiteX114-170993" fmla="*/ 5660706 w 6006665"/>
                        <a:gd name="connsiteY114-170994" fmla="*/ 1440742 h 2956475"/>
                        <a:gd name="connsiteX115-170995" fmla="*/ 5669644 w 6006665"/>
                        <a:gd name="connsiteY115-170996" fmla="*/ 1415717 h 2956475"/>
                        <a:gd name="connsiteX116-170997" fmla="*/ 5640799 w 6006665"/>
                        <a:gd name="connsiteY116-170998" fmla="*/ 1429380 h 2956475"/>
                        <a:gd name="connsiteX117-170999" fmla="*/ 5656705 w 6006665"/>
                        <a:gd name="connsiteY117-171000" fmla="*/ 1472557 h 2956475"/>
                        <a:gd name="connsiteX118-171001" fmla="*/ 5633981 w 6006665"/>
                        <a:gd name="connsiteY118-171002" fmla="*/ 1511189 h 2956475"/>
                        <a:gd name="connsiteX119-171003" fmla="*/ 5586259 w 6006665"/>
                        <a:gd name="connsiteY119-171004" fmla="*/ 1547548 h 2956475"/>
                        <a:gd name="connsiteX120-171005" fmla="*/ 5575676 w 6006665"/>
                        <a:gd name="connsiteY120-171006" fmla="*/ 1546540 h 2956475"/>
                        <a:gd name="connsiteX121-171007" fmla="*/ 5574353 w 6006665"/>
                        <a:gd name="connsiteY121-171008" fmla="*/ 1547548 h 2956475"/>
                        <a:gd name="connsiteX122-171009" fmla="*/ 5539436 w 6006665"/>
                        <a:gd name="connsiteY122-171010" fmla="*/ 1544223 h 2956475"/>
                        <a:gd name="connsiteX123-171011" fmla="*/ 5570352 w 6006665"/>
                        <a:gd name="connsiteY123-171012" fmla="*/ 1586180 h 2956475"/>
                        <a:gd name="connsiteX124-171013" fmla="*/ 5593077 w 6006665"/>
                        <a:gd name="connsiteY124-171014" fmla="*/ 1649809 h 2956475"/>
                        <a:gd name="connsiteX125-171015" fmla="*/ 5608984 w 6006665"/>
                        <a:gd name="connsiteY125-171016" fmla="*/ 1677079 h 2956475"/>
                        <a:gd name="connsiteX126-171017" fmla="*/ 5613529 w 6006665"/>
                        <a:gd name="connsiteY126-171018" fmla="*/ 1708893 h 2956475"/>
                        <a:gd name="connsiteX127-171019" fmla="*/ 5608984 w 6006665"/>
                        <a:gd name="connsiteY127-171020" fmla="*/ 1731618 h 2956475"/>
                        <a:gd name="connsiteX128-171021" fmla="*/ 5597799 w 6006665"/>
                        <a:gd name="connsiteY128-171022" fmla="*/ 1728009 h 2956475"/>
                        <a:gd name="connsiteX129-171023" fmla="*/ 5597077 w 6006665"/>
                        <a:gd name="connsiteY129-171024" fmla="*/ 1731618 h 2956475"/>
                        <a:gd name="connsiteX130-171025" fmla="*/ 5534271 w 6006665"/>
                        <a:gd name="connsiteY130-171026" fmla="*/ 1711358 h 2956475"/>
                        <a:gd name="connsiteX131-171027" fmla="*/ 5436277 w 6006665"/>
                        <a:gd name="connsiteY131-171028" fmla="*/ 1767977 h 2956475"/>
                        <a:gd name="connsiteX132-171029" fmla="*/ 5397645 w 6006665"/>
                        <a:gd name="connsiteY132-171030" fmla="*/ 1779340 h 2956475"/>
                        <a:gd name="connsiteX133-171031" fmla="*/ 5345378 w 6006665"/>
                        <a:gd name="connsiteY133-171032" fmla="*/ 1833879 h 2956475"/>
                        <a:gd name="connsiteX134-171033" fmla="*/ 5290839 w 6006665"/>
                        <a:gd name="connsiteY134-171034" fmla="*/ 1881600 h 2956475"/>
                        <a:gd name="connsiteX135-171035" fmla="*/ 5274932 w 6006665"/>
                        <a:gd name="connsiteY135-171036" fmla="*/ 1913415 h 2956475"/>
                        <a:gd name="connsiteX136-171037" fmla="*/ 5267238 w 6006665"/>
                        <a:gd name="connsiteY136-171038" fmla="*/ 1904988 h 2956475"/>
                        <a:gd name="connsiteX137-171039" fmla="*/ 5263025 w 6006665"/>
                        <a:gd name="connsiteY137-171040" fmla="*/ 1913415 h 2956475"/>
                        <a:gd name="connsiteX138-171041" fmla="*/ 5219538 w 6006665"/>
                        <a:gd name="connsiteY138-171042" fmla="*/ 1865787 h 2956475"/>
                        <a:gd name="connsiteX139-171043" fmla="*/ 5129494 w 6006665"/>
                        <a:gd name="connsiteY139-171044" fmla="*/ 1920232 h 2956475"/>
                        <a:gd name="connsiteX140-171045" fmla="*/ 5126389 w 6006665"/>
                        <a:gd name="connsiteY140-171046" fmla="*/ 1914910 h 2956475"/>
                        <a:gd name="connsiteX141-171047" fmla="*/ 5117587 w 6006665"/>
                        <a:gd name="connsiteY141-171048" fmla="*/ 1920232 h 2956475"/>
                        <a:gd name="connsiteX142-171049" fmla="*/ 5105544 w 6006665"/>
                        <a:gd name="connsiteY142-171050" fmla="*/ 1899586 h 2956475"/>
                        <a:gd name="connsiteX143-171051" fmla="*/ 5074955 w 6006665"/>
                        <a:gd name="connsiteY143-171052" fmla="*/ 1924777 h 2956475"/>
                        <a:gd name="connsiteX144-171053" fmla="*/ 5065718 w 6006665"/>
                        <a:gd name="connsiteY144-171054" fmla="*/ 1922578 h 2956475"/>
                        <a:gd name="connsiteX145-171055" fmla="*/ 5063048 w 6006665"/>
                        <a:gd name="connsiteY145-171056" fmla="*/ 1924777 h 2956475"/>
                        <a:gd name="connsiteX146-171057" fmla="*/ 5026594 w 6006665"/>
                        <a:gd name="connsiteY146-171058" fmla="*/ 1916098 h 2956475"/>
                        <a:gd name="connsiteX147-171059" fmla="*/ 5015871 w 6006665"/>
                        <a:gd name="connsiteY147-171060" fmla="*/ 1961137 h 2956475"/>
                        <a:gd name="connsiteX148-171061" fmla="*/ 4974967 w 6006665"/>
                        <a:gd name="connsiteY148-171062" fmla="*/ 2027038 h 2956475"/>
                        <a:gd name="connsiteX149-171063" fmla="*/ 4974967 w 6006665"/>
                        <a:gd name="connsiteY149-171064" fmla="*/ 2058853 h 2956475"/>
                        <a:gd name="connsiteX150-171065" fmla="*/ 5015871 w 6006665"/>
                        <a:gd name="connsiteY150-171066" fmla="*/ 2074760 h 2956475"/>
                        <a:gd name="connsiteX151-171067" fmla="*/ 5011326 w 6006665"/>
                        <a:gd name="connsiteY151-171068" fmla="*/ 2172476 h 2956475"/>
                        <a:gd name="connsiteX152-171069" fmla="*/ 4999419 w 6006665"/>
                        <a:gd name="connsiteY152-171070" fmla="*/ 2172476 h 2956475"/>
                        <a:gd name="connsiteX153-171071" fmla="*/ 4974967 w 6006665"/>
                        <a:gd name="connsiteY153-171072" fmla="*/ 2172476 h 2956475"/>
                        <a:gd name="connsiteX154-171073" fmla="*/ 4963605 w 6006665"/>
                        <a:gd name="connsiteY154-171074" fmla="*/ 2224742 h 2956475"/>
                        <a:gd name="connsiteX155-171075" fmla="*/ 4974967 w 6006665"/>
                        <a:gd name="connsiteY155-171076" fmla="*/ 2252012 h 2956475"/>
                        <a:gd name="connsiteX156-171077" fmla="*/ 4909065 w 6006665"/>
                        <a:gd name="connsiteY156-171078" fmla="*/ 2286099 h 2956475"/>
                        <a:gd name="connsiteX157-171079" fmla="*/ 4897703 w 6006665"/>
                        <a:gd name="connsiteY157-171080" fmla="*/ 2354273 h 2956475"/>
                        <a:gd name="connsiteX158-171081" fmla="*/ 4845437 w 6006665"/>
                        <a:gd name="connsiteY158-171082" fmla="*/ 2370180 h 2956475"/>
                        <a:gd name="connsiteX159-171083" fmla="*/ 4834074 w 6006665"/>
                        <a:gd name="connsiteY159-171084" fmla="*/ 2429264 h 2956475"/>
                        <a:gd name="connsiteX160-171085" fmla="*/ 4779535 w 6006665"/>
                        <a:gd name="connsiteY160-171086" fmla="*/ 2488348 h 2956475"/>
                        <a:gd name="connsiteX161-171087" fmla="*/ 4777225 w 6006665"/>
                        <a:gd name="connsiteY161-171088" fmla="*/ 2477952 h 2956475"/>
                        <a:gd name="connsiteX162-171089" fmla="*/ 4767628 w 6006665"/>
                        <a:gd name="connsiteY162-171090" fmla="*/ 2488348 h 2956475"/>
                        <a:gd name="connsiteX163-171091" fmla="*/ 4758538 w 6006665"/>
                        <a:gd name="connsiteY163-171092" fmla="*/ 2447444 h 2956475"/>
                        <a:gd name="connsiteX164-171093" fmla="*/ 4742631 w 6006665"/>
                        <a:gd name="connsiteY164-171094" fmla="*/ 2361090 h 2956475"/>
                        <a:gd name="connsiteX165-171095" fmla="*/ 4715361 w 6006665"/>
                        <a:gd name="connsiteY165-171096" fmla="*/ 2220198 h 2956475"/>
                        <a:gd name="connsiteX166-171097" fmla="*/ 4735813 w 6006665"/>
                        <a:gd name="connsiteY166-171098" fmla="*/ 2129299 h 2956475"/>
                        <a:gd name="connsiteX167-171099" fmla="*/ 4767628 w 6006665"/>
                        <a:gd name="connsiteY167-171100" fmla="*/ 2086122 h 2956475"/>
                        <a:gd name="connsiteX168-171101" fmla="*/ 4767628 w 6006665"/>
                        <a:gd name="connsiteY168-171102" fmla="*/ 2058853 h 2956475"/>
                        <a:gd name="connsiteX169-171103" fmla="*/ 4826712 w 6006665"/>
                        <a:gd name="connsiteY169-171104" fmla="*/ 2042945 h 2956475"/>
                        <a:gd name="connsiteX170-171105" fmla="*/ 4892613 w 6006665"/>
                        <a:gd name="connsiteY170-171106" fmla="*/ 1952047 h 2956475"/>
                        <a:gd name="connsiteX171-171107" fmla="*/ 4956243 w 6006665"/>
                        <a:gd name="connsiteY171-171108" fmla="*/ 1877056 h 2956475"/>
                        <a:gd name="connsiteX172-171109" fmla="*/ 5022143 w 6006665"/>
                        <a:gd name="connsiteY172-171110" fmla="*/ 1817971 h 2956475"/>
                        <a:gd name="connsiteX173-171111" fmla="*/ 5046694 w 6006665"/>
                        <a:gd name="connsiteY173-171112" fmla="*/ 1710844 h 2956475"/>
                        <a:gd name="connsiteX174-171113" fmla="*/ 5015871 w 6006665"/>
                        <a:gd name="connsiteY174-171114" fmla="*/ 1715711 h 2956475"/>
                        <a:gd name="connsiteX175-171115" fmla="*/ 4995419 w 6006665"/>
                        <a:gd name="connsiteY175-171116" fmla="*/ 1779340 h 2956475"/>
                        <a:gd name="connsiteX176-171117" fmla="*/ 4904521 w 6006665"/>
                        <a:gd name="connsiteY176-171118" fmla="*/ 1865693 h 2956475"/>
                        <a:gd name="connsiteX177-171119" fmla="*/ 4901708 w 6006665"/>
                        <a:gd name="connsiteY177-171120" fmla="*/ 1857053 h 2956475"/>
                        <a:gd name="connsiteX178-171121" fmla="*/ 4892613 w 6006665"/>
                        <a:gd name="connsiteY178-171122" fmla="*/ 1865693 h 2956475"/>
                        <a:gd name="connsiteX179-171123" fmla="*/ 4861835 w 6006665"/>
                        <a:gd name="connsiteY179-171124" fmla="*/ 1771159 h 2956475"/>
                        <a:gd name="connsiteX180-171125" fmla="*/ 4779535 w 6006665"/>
                        <a:gd name="connsiteY180-171126" fmla="*/ 1795247 h 2956475"/>
                        <a:gd name="connsiteX181-171127" fmla="*/ 4684091 w 6006665"/>
                        <a:gd name="connsiteY181-171128" fmla="*/ 1920232 h 2956475"/>
                        <a:gd name="connsiteX182-171129" fmla="*/ 4715906 w 6006665"/>
                        <a:gd name="connsiteY182-171130" fmla="*/ 1967954 h 2956475"/>
                        <a:gd name="connsiteX183-171131" fmla="*/ 4636369 w 6006665"/>
                        <a:gd name="connsiteY183-171132" fmla="*/ 1983861 h 2956475"/>
                        <a:gd name="connsiteX184-171133" fmla="*/ 4577285 w 6006665"/>
                        <a:gd name="connsiteY184-171134" fmla="*/ 1988406 h 2956475"/>
                        <a:gd name="connsiteX185-171135" fmla="*/ 4577373 w 6006665"/>
                        <a:gd name="connsiteY185-171136" fmla="*/ 1987484 h 2956475"/>
                        <a:gd name="connsiteX186-171137" fmla="*/ 4565379 w 6006665"/>
                        <a:gd name="connsiteY186-171138" fmla="*/ 1988406 h 2956475"/>
                        <a:gd name="connsiteX187-171139" fmla="*/ 4569923 w 6006665"/>
                        <a:gd name="connsiteY187-171140" fmla="*/ 1940685 h 2956475"/>
                        <a:gd name="connsiteX188-171141" fmla="*/ 4520081 w 6006665"/>
                        <a:gd name="connsiteY188-171142" fmla="*/ 1931099 h 2956475"/>
                        <a:gd name="connsiteX189-171143" fmla="*/ 4475025 w 6006665"/>
                        <a:gd name="connsiteY189-171144" fmla="*/ 1961137 h 2956475"/>
                        <a:gd name="connsiteX190-171145" fmla="*/ 4464394 w 6006665"/>
                        <a:gd name="connsiteY190-171146" fmla="*/ 1960286 h 2956475"/>
                        <a:gd name="connsiteX191-171147" fmla="*/ 4463118 w 6006665"/>
                        <a:gd name="connsiteY191-171148" fmla="*/ 1961137 h 2956475"/>
                        <a:gd name="connsiteX192-171149" fmla="*/ 4357637 w 6006665"/>
                        <a:gd name="connsiteY192-171150" fmla="*/ 1952698 h 2956475"/>
                        <a:gd name="connsiteX193-171151" fmla="*/ 4243233 w 6006665"/>
                        <a:gd name="connsiteY193-171152" fmla="*/ 1972499 h 2956475"/>
                        <a:gd name="connsiteX194-171153" fmla="*/ 4125065 w 6006665"/>
                        <a:gd name="connsiteY194-171154" fmla="*/ 2106574 h 2956475"/>
                        <a:gd name="connsiteX195-171155" fmla="*/ 3984173 w 6006665"/>
                        <a:gd name="connsiteY195-171156" fmla="*/ 2263374 h 2956475"/>
                        <a:gd name="connsiteX196-171157" fmla="*/ 4038712 w 6006665"/>
                        <a:gd name="connsiteY196-171158" fmla="*/ 2267919 h 2956475"/>
                        <a:gd name="connsiteX197-171159" fmla="*/ 4059164 w 6006665"/>
                        <a:gd name="connsiteY197-171160" fmla="*/ 2311096 h 2956475"/>
                        <a:gd name="connsiteX198-171161" fmla="*/ 4087782 w 6006665"/>
                        <a:gd name="connsiteY198-171162" fmla="*/ 2319513 h 2956475"/>
                        <a:gd name="connsiteX199-171163" fmla="*/ 4106341 w 6006665"/>
                        <a:gd name="connsiteY199-171164" fmla="*/ 2290644 h 2956475"/>
                        <a:gd name="connsiteX200-171165" fmla="*/ 4117411 w 6006665"/>
                        <a:gd name="connsiteY200-171166" fmla="*/ 2291946 h 2956475"/>
                        <a:gd name="connsiteX201-171167" fmla="*/ 4118248 w 6006665"/>
                        <a:gd name="connsiteY201-171168" fmla="*/ 2290644 h 2956475"/>
                        <a:gd name="connsiteX202-171169" fmla="*/ 4156880 w 6006665"/>
                        <a:gd name="connsiteY202-171170" fmla="*/ 2295189 h 2956475"/>
                        <a:gd name="connsiteX203-171171" fmla="*/ 4211419 w 6006665"/>
                        <a:gd name="connsiteY203-171172" fmla="*/ 2365635 h 2956475"/>
                        <a:gd name="connsiteX204-171173" fmla="*/ 4215964 w 6006665"/>
                        <a:gd name="connsiteY204-171174" fmla="*/ 2413357 h 2956475"/>
                        <a:gd name="connsiteX205-171175" fmla="*/ 4184149 w 6006665"/>
                        <a:gd name="connsiteY205-171176" fmla="*/ 2472441 h 2956475"/>
                        <a:gd name="connsiteX206-171177" fmla="*/ 4177332 w 6006665"/>
                        <a:gd name="connsiteY206-171178" fmla="*/ 2542887 h 2956475"/>
                        <a:gd name="connsiteX207-171179" fmla="*/ 4161425 w 6006665"/>
                        <a:gd name="connsiteY207-171180" fmla="*/ 2629241 h 2956475"/>
                        <a:gd name="connsiteX208-171181" fmla="*/ 4109158 w 6006665"/>
                        <a:gd name="connsiteY208-171182" fmla="*/ 2708777 h 2956475"/>
                        <a:gd name="connsiteX209-171183" fmla="*/ 4097796 w 6006665"/>
                        <a:gd name="connsiteY209-171184" fmla="*/ 2747409 h 2956475"/>
                        <a:gd name="connsiteX210-171185" fmla="*/ 4043257 w 6006665"/>
                        <a:gd name="connsiteY210-171186" fmla="*/ 2806493 h 2956475"/>
                        <a:gd name="connsiteX211-171187" fmla="*/ 3995535 w 6006665"/>
                        <a:gd name="connsiteY211-171188" fmla="*/ 2865577 h 2956475"/>
                        <a:gd name="connsiteX212-171189" fmla="*/ 3975083 w 6006665"/>
                        <a:gd name="connsiteY212-171190" fmla="*/ 2897392 h 2956475"/>
                        <a:gd name="connsiteX213-171191" fmla="*/ 3925089 w 6006665"/>
                        <a:gd name="connsiteY213-171192" fmla="*/ 2924661 h 2956475"/>
                        <a:gd name="connsiteX214-171193" fmla="*/ 3913182 w 6006665"/>
                        <a:gd name="connsiteY214-171194" fmla="*/ 2924661 h 2956475"/>
                        <a:gd name="connsiteX215-171195" fmla="*/ 3904637 w 6006665"/>
                        <a:gd name="connsiteY215-171196" fmla="*/ 2924661 h 2956475"/>
                        <a:gd name="connsiteX216-171197" fmla="*/ 3892729 w 6006665"/>
                        <a:gd name="connsiteY216-171198" fmla="*/ 2924661 h 2956475"/>
                        <a:gd name="connsiteX217-171199" fmla="*/ 3871063 w 6006665"/>
                        <a:gd name="connsiteY217-171200" fmla="*/ 2908412 h 2956475"/>
                        <a:gd name="connsiteX218-171201" fmla="*/ 3829645 w 6006665"/>
                        <a:gd name="connsiteY218-171202" fmla="*/ 2936024 h 2956475"/>
                        <a:gd name="connsiteX219-171203" fmla="*/ 3822828 w 6006665"/>
                        <a:gd name="connsiteY219-171204" fmla="*/ 2956476 h 2956475"/>
                        <a:gd name="connsiteX220-171205" fmla="*/ 3818283 w 6006665"/>
                        <a:gd name="connsiteY220-171206" fmla="*/ 2947386 h 2956475"/>
                        <a:gd name="connsiteX221-171207" fmla="*/ 3818283 w 6006665"/>
                        <a:gd name="connsiteY221-171208" fmla="*/ 2935660 h 2956475"/>
                        <a:gd name="connsiteX222-171209" fmla="*/ 3817738 w 6006665"/>
                        <a:gd name="connsiteY222-171210" fmla="*/ 2936024 h 2956475"/>
                        <a:gd name="connsiteX223-171211" fmla="*/ 3810921 w 6006665"/>
                        <a:gd name="connsiteY223-171212" fmla="*/ 2956476 h 2956475"/>
                        <a:gd name="connsiteX224-171213" fmla="*/ 3806376 w 6006665"/>
                        <a:gd name="connsiteY224-171214" fmla="*/ 2947386 h 2956475"/>
                        <a:gd name="connsiteX225-171215" fmla="*/ 3806376 w 6006665"/>
                        <a:gd name="connsiteY225-171216" fmla="*/ 2920116 h 2956475"/>
                        <a:gd name="connsiteX226-171217" fmla="*/ 3818283 w 6006665"/>
                        <a:gd name="connsiteY226-171218" fmla="*/ 2920116 h 2956475"/>
                        <a:gd name="connsiteX227-171219" fmla="*/ 3826828 w 6006665"/>
                        <a:gd name="connsiteY227-171220" fmla="*/ 2920116 h 2956475"/>
                        <a:gd name="connsiteX228-171221" fmla="*/ 3833645 w 6006665"/>
                        <a:gd name="connsiteY228-171222" fmla="*/ 2861032 h 2956475"/>
                        <a:gd name="connsiteX229-171223" fmla="*/ 3822283 w 6006665"/>
                        <a:gd name="connsiteY229-171224" fmla="*/ 2817856 h 2956475"/>
                        <a:gd name="connsiteX230-171225" fmla="*/ 3849553 w 6006665"/>
                        <a:gd name="connsiteY230-171226" fmla="*/ 2795131 h 2956475"/>
                        <a:gd name="connsiteX231-171227" fmla="*/ 3858814 w 6006665"/>
                        <a:gd name="connsiteY231-171228" fmla="*/ 2797336 h 2956475"/>
                        <a:gd name="connsiteX232-171229" fmla="*/ 3861460 w 6006665"/>
                        <a:gd name="connsiteY232-171230" fmla="*/ 2795131 h 2956475"/>
                        <a:gd name="connsiteX233-171231" fmla="*/ 3898487 w 6006665"/>
                        <a:gd name="connsiteY233-171232" fmla="*/ 2803947 h 2956475"/>
                        <a:gd name="connsiteX234-171233" fmla="*/ 3919999 w 6006665"/>
                        <a:gd name="connsiteY234-171234" fmla="*/ 2758772 h 2956475"/>
                        <a:gd name="connsiteX235-171235" fmla="*/ 3935906 w 6006665"/>
                        <a:gd name="connsiteY235-171236" fmla="*/ 2699687 h 2956475"/>
                        <a:gd name="connsiteX236-171237" fmla="*/ 3947269 w 6006665"/>
                        <a:gd name="connsiteY236-171238" fmla="*/ 2676963 h 2956475"/>
                        <a:gd name="connsiteX237-171239" fmla="*/ 3966292 w 6006665"/>
                        <a:gd name="connsiteY237-171240" fmla="*/ 2632575 h 2956475"/>
                        <a:gd name="connsiteX238-171241" fmla="*/ 3915999 w 6006665"/>
                        <a:gd name="connsiteY238-171242" fmla="*/ 2645148 h 2956475"/>
                        <a:gd name="connsiteX239-171243" fmla="*/ 3888729 w 6006665"/>
                        <a:gd name="connsiteY239-171244" fmla="*/ 2667873 h 2956475"/>
                        <a:gd name="connsiteX240-171245" fmla="*/ 3876822 w 6006665"/>
                        <a:gd name="connsiteY240-171246" fmla="*/ 2667873 h 2956475"/>
                        <a:gd name="connsiteX241-171247" fmla="*/ 3829645 w 6006665"/>
                        <a:gd name="connsiteY241-171248" fmla="*/ 2667873 h 2956475"/>
                        <a:gd name="connsiteX242-171249" fmla="*/ 3817738 w 6006665"/>
                        <a:gd name="connsiteY242-171250" fmla="*/ 2667873 h 2956475"/>
                        <a:gd name="connsiteX243-171251" fmla="*/ 3801831 w 6006665"/>
                        <a:gd name="connsiteY243-171252" fmla="*/ 2613334 h 2956475"/>
                        <a:gd name="connsiteX244-171253" fmla="*/ 3758654 w 6006665"/>
                        <a:gd name="connsiteY244-171254" fmla="*/ 2574702 h 2956475"/>
                        <a:gd name="connsiteX245-171255" fmla="*/ 3692753 w 6006665"/>
                        <a:gd name="connsiteY245-171256" fmla="*/ 2558795 h 2956475"/>
                        <a:gd name="connsiteX246-171257" fmla="*/ 3683663 w 6006665"/>
                        <a:gd name="connsiteY246-171258" fmla="*/ 2499711 h 2956475"/>
                        <a:gd name="connsiteX247-171259" fmla="*/ 3672301 w 6006665"/>
                        <a:gd name="connsiteY247-171260" fmla="*/ 2467896 h 2956475"/>
                        <a:gd name="connsiteX248-171261" fmla="*/ 3656393 w 6006665"/>
                        <a:gd name="connsiteY248-171262" fmla="*/ 2440627 h 2956475"/>
                        <a:gd name="connsiteX249-171263" fmla="*/ 3633669 w 6006665"/>
                        <a:gd name="connsiteY249-171264" fmla="*/ 2381542 h 2956475"/>
                        <a:gd name="connsiteX250-171265" fmla="*/ 3601854 w 6006665"/>
                        <a:gd name="connsiteY250-171266" fmla="*/ 2361090 h 2956475"/>
                        <a:gd name="connsiteX251-171267" fmla="*/ 3545995 w 6006665"/>
                        <a:gd name="connsiteY251-171268" fmla="*/ 2339606 h 2956475"/>
                        <a:gd name="connsiteX252-171269" fmla="*/ 3506955 w 6006665"/>
                        <a:gd name="connsiteY252-171270" fmla="*/ 2345183 h 2956475"/>
                        <a:gd name="connsiteX253-171271" fmla="*/ 3463779 w 6006665"/>
                        <a:gd name="connsiteY253-171272" fmla="*/ 2354273 h 2956475"/>
                        <a:gd name="connsiteX254-171273" fmla="*/ 3431964 w 6006665"/>
                        <a:gd name="connsiteY254-171274" fmla="*/ 2381542 h 2956475"/>
                        <a:gd name="connsiteX255-171275" fmla="*/ 3452416 w 6006665"/>
                        <a:gd name="connsiteY255-171276" fmla="*/ 2397450 h 2956475"/>
                        <a:gd name="connsiteX256-171277" fmla="*/ 3452416 w 6006665"/>
                        <a:gd name="connsiteY256-171278" fmla="*/ 2429264 h 2956475"/>
                        <a:gd name="connsiteX257-171279" fmla="*/ 3431964 w 6006665"/>
                        <a:gd name="connsiteY257-171280" fmla="*/ 2451989 h 2956475"/>
                        <a:gd name="connsiteX258-171281" fmla="*/ 3400150 w 6006665"/>
                        <a:gd name="connsiteY258-171282" fmla="*/ 2511073 h 2956475"/>
                        <a:gd name="connsiteX259-171283" fmla="*/ 3400150 w 6006665"/>
                        <a:gd name="connsiteY259-171284" fmla="*/ 2538343 h 2956475"/>
                        <a:gd name="connsiteX260-171285" fmla="*/ 3350155 w 6006665"/>
                        <a:gd name="connsiteY260-171286" fmla="*/ 2570157 h 2956475"/>
                        <a:gd name="connsiteX261-171287" fmla="*/ 3342342 w 6006665"/>
                        <a:gd name="connsiteY261-171288" fmla="*/ 2567553 h 2956475"/>
                        <a:gd name="connsiteX262-171289" fmla="*/ 3338249 w 6006665"/>
                        <a:gd name="connsiteY262-171290" fmla="*/ 2570157 h 2956475"/>
                        <a:gd name="connsiteX263-171291" fmla="*/ 3290527 w 6006665"/>
                        <a:gd name="connsiteY263-171292" fmla="*/ 2554250 h 2956475"/>
                        <a:gd name="connsiteX264-171293" fmla="*/ 3259257 w 6006665"/>
                        <a:gd name="connsiteY264-171294" fmla="*/ 2554250 h 2956475"/>
                        <a:gd name="connsiteX265-171295" fmla="*/ 3247350 w 6006665"/>
                        <a:gd name="connsiteY265-171296" fmla="*/ 2554250 h 2956475"/>
                        <a:gd name="connsiteX266-171297" fmla="*/ 3231443 w 6006665"/>
                        <a:gd name="connsiteY266-171298" fmla="*/ 2538343 h 2956475"/>
                        <a:gd name="connsiteX267-171299" fmla="*/ 3213271 w 6006665"/>
                        <a:gd name="connsiteY267-171300" fmla="*/ 2533799 h 2956475"/>
                        <a:gd name="connsiteX268-171301" fmla="*/ 3168359 w 6006665"/>
                        <a:gd name="connsiteY268-171302" fmla="*/ 2570157 h 2956475"/>
                        <a:gd name="connsiteX269-171303" fmla="*/ 3120637 w 6006665"/>
                        <a:gd name="connsiteY269-171304" fmla="*/ 2581519 h 2956475"/>
                        <a:gd name="connsiteX270-171305" fmla="*/ 3082005 w 6006665"/>
                        <a:gd name="connsiteY270-171306" fmla="*/ 2597427 h 2956475"/>
                        <a:gd name="connsiteX271-171307" fmla="*/ 3074460 w 6006665"/>
                        <a:gd name="connsiteY271-171308" fmla="*/ 2595630 h 2956475"/>
                        <a:gd name="connsiteX272-171309" fmla="*/ 3070098 w 6006665"/>
                        <a:gd name="connsiteY272-171310" fmla="*/ 2597427 h 2956475"/>
                        <a:gd name="connsiteX273-171311" fmla="*/ 3022376 w 6006665"/>
                        <a:gd name="connsiteY273-171312" fmla="*/ 2586064 h 2956475"/>
                        <a:gd name="connsiteX274-171313" fmla="*/ 3000196 w 6006665"/>
                        <a:gd name="connsiteY274-171314" fmla="*/ 2586064 h 2956475"/>
                        <a:gd name="connsiteX275-171315" fmla="*/ 2988289 w 6006665"/>
                        <a:gd name="connsiteY275-171316" fmla="*/ 2586064 h 2956475"/>
                        <a:gd name="connsiteX276-171317" fmla="*/ 2967837 w 6006665"/>
                        <a:gd name="connsiteY276-171318" fmla="*/ 2554250 h 2956475"/>
                        <a:gd name="connsiteX277-171319" fmla="*/ 2929205 w 6006665"/>
                        <a:gd name="connsiteY277-171320" fmla="*/ 2526980 h 2956475"/>
                        <a:gd name="connsiteX278-171321" fmla="*/ 2902153 w 6006665"/>
                        <a:gd name="connsiteY278-171322" fmla="*/ 2523116 h 2956475"/>
                        <a:gd name="connsiteX279-171323" fmla="*/ 2861576 w 6006665"/>
                        <a:gd name="connsiteY279-171324" fmla="*/ 2526980 h 2956475"/>
                        <a:gd name="connsiteX280-171325" fmla="*/ 2822944 w 6006665"/>
                        <a:gd name="connsiteY280-171326" fmla="*/ 2538343 h 2956475"/>
                        <a:gd name="connsiteX281-171327" fmla="*/ 2818139 w 6006665"/>
                        <a:gd name="connsiteY281-171328" fmla="*/ 2536254 h 2956475"/>
                        <a:gd name="connsiteX282-171329" fmla="*/ 2811037 w 6006665"/>
                        <a:gd name="connsiteY282-171330" fmla="*/ 2538343 h 2956475"/>
                        <a:gd name="connsiteX283-171331" fmla="*/ 2758770 w 6006665"/>
                        <a:gd name="connsiteY283-171332" fmla="*/ 2515618 h 2956475"/>
                        <a:gd name="connsiteX284-171333" fmla="*/ 2751953 w 6006665"/>
                        <a:gd name="connsiteY284-171334" fmla="*/ 2472441 h 2956475"/>
                        <a:gd name="connsiteX285-171335" fmla="*/ 2708776 w 6006665"/>
                        <a:gd name="connsiteY285-171336" fmla="*/ 2456534 h 2956475"/>
                        <a:gd name="connsiteX286-171337" fmla="*/ 2676962 w 6006665"/>
                        <a:gd name="connsiteY286-171338" fmla="*/ 2451989 h 2956475"/>
                        <a:gd name="connsiteX287-171339" fmla="*/ 2642534 w 6006665"/>
                        <a:gd name="connsiteY287-171340" fmla="*/ 2430245 h 2956475"/>
                        <a:gd name="connsiteX288-171341" fmla="*/ 2609333 w 6006665"/>
                        <a:gd name="connsiteY288-171342" fmla="*/ 2488348 h 2956475"/>
                        <a:gd name="connsiteX289-171343" fmla="*/ 2625240 w 6006665"/>
                        <a:gd name="connsiteY289-171344" fmla="*/ 2522435 h 2956475"/>
                        <a:gd name="connsiteX290-171345" fmla="*/ 2586608 w 6006665"/>
                        <a:gd name="connsiteY290-171346" fmla="*/ 2558795 h 2956475"/>
                        <a:gd name="connsiteX291-171347" fmla="*/ 2577105 w 6006665"/>
                        <a:gd name="connsiteY291-171348" fmla="*/ 2556532 h 2956475"/>
                        <a:gd name="connsiteX292-171349" fmla="*/ 2574701 w 6006665"/>
                        <a:gd name="connsiteY292-171350" fmla="*/ 2558795 h 2956475"/>
                        <a:gd name="connsiteX293-171351" fmla="*/ 2526979 w 6006665"/>
                        <a:gd name="connsiteY293-171352" fmla="*/ 2547432 h 2956475"/>
                        <a:gd name="connsiteX294-171353" fmla="*/ 2490620 w 6006665"/>
                        <a:gd name="connsiteY294-171354" fmla="*/ 2542887 h 2956475"/>
                        <a:gd name="connsiteX295-171355" fmla="*/ 2463350 w 6006665"/>
                        <a:gd name="connsiteY295-171356" fmla="*/ 2515618 h 2956475"/>
                        <a:gd name="connsiteX296-171357" fmla="*/ 2436625 w 6006665"/>
                        <a:gd name="connsiteY296-171358" fmla="*/ 2515618 h 2956475"/>
                        <a:gd name="connsiteX297-171359" fmla="*/ 2424718 w 6006665"/>
                        <a:gd name="connsiteY297-171360" fmla="*/ 2515618 h 2956475"/>
                        <a:gd name="connsiteX298-171361" fmla="*/ 2398858 w 6006665"/>
                        <a:gd name="connsiteY298-171362" fmla="*/ 2502687 h 2956475"/>
                        <a:gd name="connsiteX299-171363" fmla="*/ 2350272 w 6006665"/>
                        <a:gd name="connsiteY299-171364" fmla="*/ 2526980 h 2956475"/>
                        <a:gd name="connsiteX300-171365" fmla="*/ 2282098 w 6006665"/>
                        <a:gd name="connsiteY300-171366" fmla="*/ 2574702 h 2956475"/>
                        <a:gd name="connsiteX301-171367" fmla="*/ 2238921 w 6006665"/>
                        <a:gd name="connsiteY301-171368" fmla="*/ 2586064 h 2956475"/>
                        <a:gd name="connsiteX302-171369" fmla="*/ 2227559 w 6006665"/>
                        <a:gd name="connsiteY302-171370" fmla="*/ 2590609 h 2956475"/>
                        <a:gd name="connsiteX303-171371" fmla="*/ 2225178 w 6006665"/>
                        <a:gd name="connsiteY303-171372" fmla="*/ 2586799 h 2956475"/>
                        <a:gd name="connsiteX304-171373" fmla="*/ 2215652 w 6006665"/>
                        <a:gd name="connsiteY304-171374" fmla="*/ 2590609 h 2956475"/>
                        <a:gd name="connsiteX305-171375" fmla="*/ 2193596 w 6006665"/>
                        <a:gd name="connsiteY305-171376" fmla="*/ 2555320 h 2956475"/>
                        <a:gd name="connsiteX306-171377" fmla="*/ 2157112 w 6006665"/>
                        <a:gd name="connsiteY306-171378" fmla="*/ 2558795 h 2956475"/>
                        <a:gd name="connsiteX307-171379" fmla="*/ 2156291 w 6006665"/>
                        <a:gd name="connsiteY307-171380" fmla="*/ 2557739 h 2956475"/>
                        <a:gd name="connsiteX308-171381" fmla="*/ 2145205 w 6006665"/>
                        <a:gd name="connsiteY308-171382" fmla="*/ 2558795 h 2956475"/>
                        <a:gd name="connsiteX309-171383" fmla="*/ 2129298 w 6006665"/>
                        <a:gd name="connsiteY309-171384" fmla="*/ 2538343 h 2956475"/>
                        <a:gd name="connsiteX310-171385" fmla="*/ 2102029 w 6006665"/>
                        <a:gd name="connsiteY310-171386" fmla="*/ 2526980 h 2956475"/>
                        <a:gd name="connsiteX311-171387" fmla="*/ 2086121 w 6006665"/>
                        <a:gd name="connsiteY311-171388" fmla="*/ 2495166 h 2956475"/>
                        <a:gd name="connsiteX312-171389" fmla="*/ 2070005 w 6006665"/>
                        <a:gd name="connsiteY312-171390" fmla="*/ 2486212 h 2956475"/>
                        <a:gd name="connsiteX313-171391" fmla="*/ 2027582 w 6006665"/>
                        <a:gd name="connsiteY313-171392" fmla="*/ 2499711 h 2956475"/>
                        <a:gd name="connsiteX314-171393" fmla="*/ 2023845 w 6006665"/>
                        <a:gd name="connsiteY314-171394" fmla="*/ 2497111 h 2956475"/>
                        <a:gd name="connsiteX315-171395" fmla="*/ 2018675 w 6006665"/>
                        <a:gd name="connsiteY315-171396" fmla="*/ 2499711 h 2956475"/>
                        <a:gd name="connsiteX316-171397" fmla="*/ 1971363 w 6006665"/>
                        <a:gd name="connsiteY316-171398" fmla="*/ 2468885 h 2956475"/>
                        <a:gd name="connsiteX317-171399" fmla="*/ 1952591 w 6006665"/>
                        <a:gd name="connsiteY317-171400" fmla="*/ 2495166 h 2956475"/>
                        <a:gd name="connsiteX318-171401" fmla="*/ 1947518 w 6006665"/>
                        <a:gd name="connsiteY318-171402" fmla="*/ 2485599 h 2956475"/>
                        <a:gd name="connsiteX319-171403" fmla="*/ 1940684 w 6006665"/>
                        <a:gd name="connsiteY319-171404" fmla="*/ 2495166 h 2956475"/>
                        <a:gd name="connsiteX320-171405" fmla="*/ 1861147 w 6006665"/>
                        <a:gd name="connsiteY320-171406" fmla="*/ 2345183 h 2956475"/>
                        <a:gd name="connsiteX321-171407" fmla="*/ 1811153 w 6006665"/>
                        <a:gd name="connsiteY321-171408" fmla="*/ 2295189 h 2956475"/>
                        <a:gd name="connsiteX322-171409" fmla="*/ 1813950 w 6006665"/>
                        <a:gd name="connsiteY322-171410" fmla="*/ 2292043 h 2956475"/>
                        <a:gd name="connsiteX323-171411" fmla="*/ 483280 w 6006665"/>
                        <a:gd name="connsiteY323-171412" fmla="*/ 2890683 h 2956475"/>
                        <a:gd name="connsiteX324-171413" fmla="*/ 480035 w 6006665"/>
                        <a:gd name="connsiteY324-171414" fmla="*/ 2892847 h 2956475"/>
                        <a:gd name="connsiteX325-171415" fmla="*/ 475042 w 6006665"/>
                        <a:gd name="connsiteY325-171416" fmla="*/ 2888329 h 2956475"/>
                        <a:gd name="connsiteX326-171417" fmla="*/ 474945 w 6006665"/>
                        <a:gd name="connsiteY326-171418" fmla="*/ 2888302 h 2956475"/>
                        <a:gd name="connsiteX327-171419" fmla="*/ 420406 w 6006665"/>
                        <a:gd name="connsiteY327-171420" fmla="*/ 2849670 h 2956475"/>
                        <a:gd name="connsiteX328-171421" fmla="*/ 381774 w 6006665"/>
                        <a:gd name="connsiteY328-171422" fmla="*/ 2833763 h 2956475"/>
                        <a:gd name="connsiteX329-171423" fmla="*/ 349960 w 6006665"/>
                        <a:gd name="connsiteY329-171424" fmla="*/ 2801948 h 2956475"/>
                        <a:gd name="connsiteX330-171425" fmla="*/ 377229 w 6006665"/>
                        <a:gd name="connsiteY330-171426" fmla="*/ 2795131 h 2956475"/>
                        <a:gd name="connsiteX331-171427" fmla="*/ 404499 w 6006665"/>
                        <a:gd name="connsiteY331-171428" fmla="*/ 2747409 h 2956475"/>
                        <a:gd name="connsiteX332-171429" fmla="*/ 388591 w 6006665"/>
                        <a:gd name="connsiteY332-171430" fmla="*/ 2731502 h 2956475"/>
                        <a:gd name="connsiteX333-171431" fmla="*/ 440858 w 6006665"/>
                        <a:gd name="connsiteY333-171432" fmla="*/ 2704232 h 2956475"/>
                        <a:gd name="connsiteX334-171433" fmla="*/ 440858 w 6006665"/>
                        <a:gd name="connsiteY334-171434" fmla="*/ 2701176 h 2956475"/>
                        <a:gd name="connsiteX335-171435" fmla="*/ 416406 w 6006665"/>
                        <a:gd name="connsiteY335-171436" fmla="*/ 2704232 h 2956475"/>
                        <a:gd name="connsiteX336-171437" fmla="*/ 416406 w 6006665"/>
                        <a:gd name="connsiteY336-171438" fmla="*/ 2702744 h 2956475"/>
                        <a:gd name="connsiteX337-171439" fmla="*/ 404499 w 6006665"/>
                        <a:gd name="connsiteY337-171440" fmla="*/ 2704232 h 2956475"/>
                        <a:gd name="connsiteX338-171441" fmla="*/ 404499 w 6006665"/>
                        <a:gd name="connsiteY338-171442" fmla="*/ 2683780 h 2956475"/>
                        <a:gd name="connsiteX339-171443" fmla="*/ 424951 w 6006665"/>
                        <a:gd name="connsiteY339-171444" fmla="*/ 2667873 h 2956475"/>
                        <a:gd name="connsiteX340-171445" fmla="*/ 463583 w 6006665"/>
                        <a:gd name="connsiteY340-171446" fmla="*/ 2661056 h 2956475"/>
                        <a:gd name="connsiteX341-171447" fmla="*/ 468128 w 6006665"/>
                        <a:gd name="connsiteY341-171448" fmla="*/ 2645148 h 2956475"/>
                        <a:gd name="connsiteX342-171449" fmla="*/ 456765 w 6006665"/>
                        <a:gd name="connsiteY342-171450" fmla="*/ 2613334 h 2956475"/>
                        <a:gd name="connsiteX343-171451" fmla="*/ 474945 w 6006665"/>
                        <a:gd name="connsiteY343-171452" fmla="*/ 2586064 h 2956475"/>
                        <a:gd name="connsiteX344-171453" fmla="*/ 474945 w 6006665"/>
                        <a:gd name="connsiteY344-171454" fmla="*/ 2565612 h 2956475"/>
                        <a:gd name="connsiteX345-171455" fmla="*/ 420406 w 6006665"/>
                        <a:gd name="connsiteY345-171456" fmla="*/ 2547432 h 2956475"/>
                        <a:gd name="connsiteX346-171457" fmla="*/ 409588 w 6006665"/>
                        <a:gd name="connsiteY346-171458" fmla="*/ 2547432 h 2956475"/>
                        <a:gd name="connsiteX347-171459" fmla="*/ 397681 w 6006665"/>
                        <a:gd name="connsiteY347-171460" fmla="*/ 2547432 h 2956475"/>
                        <a:gd name="connsiteX348-171461" fmla="*/ 379485 w 6006665"/>
                        <a:gd name="connsiteY348-171462" fmla="*/ 2525193 h 2956475"/>
                        <a:gd name="connsiteX349-171463" fmla="*/ 357322 w 6006665"/>
                        <a:gd name="connsiteY349-171464" fmla="*/ 2531525 h 2956475"/>
                        <a:gd name="connsiteX350-171465" fmla="*/ 352842 w 6006665"/>
                        <a:gd name="connsiteY350-171466" fmla="*/ 2529403 h 2956475"/>
                        <a:gd name="connsiteX351-171467" fmla="*/ 345415 w 6006665"/>
                        <a:gd name="connsiteY351-171468" fmla="*/ 2531525 h 2956475"/>
                        <a:gd name="connsiteX352-171469" fmla="*/ 302238 w 6006665"/>
                        <a:gd name="connsiteY352-171470" fmla="*/ 2511073 h 2956475"/>
                        <a:gd name="connsiteX353-171471" fmla="*/ 302238 w 6006665"/>
                        <a:gd name="connsiteY353-171472" fmla="*/ 2499711 h 2956475"/>
                        <a:gd name="connsiteX354-171473" fmla="*/ 286331 w 6006665"/>
                        <a:gd name="connsiteY354-171474" fmla="*/ 2472441 h 2956475"/>
                        <a:gd name="connsiteX355-171475" fmla="*/ 270968 w 6006665"/>
                        <a:gd name="connsiteY355-171476" fmla="*/ 2472441 h 2956475"/>
                        <a:gd name="connsiteX356-171477" fmla="*/ 259061 w 6006665"/>
                        <a:gd name="connsiteY356-171478" fmla="*/ 2472441 h 2956475"/>
                        <a:gd name="connsiteX357-171479" fmla="*/ 254516 w 6006665"/>
                        <a:gd name="connsiteY357-171480" fmla="*/ 2456534 h 2956475"/>
                        <a:gd name="connsiteX358-171481" fmla="*/ 263606 w 6006665"/>
                        <a:gd name="connsiteY358-171482" fmla="*/ 2440627 h 2956475"/>
                        <a:gd name="connsiteX359-171483" fmla="*/ 243991 w 6006665"/>
                        <a:gd name="connsiteY359-171484" fmla="*/ 2410114 h 2956475"/>
                        <a:gd name="connsiteX360-171485" fmla="*/ 216429 w 6006665"/>
                        <a:gd name="connsiteY360-171486" fmla="*/ 2413357 h 2956475"/>
                        <a:gd name="connsiteX361-171487" fmla="*/ 212956 w 6006665"/>
                        <a:gd name="connsiteY361-171488" fmla="*/ 2412365 h 2956475"/>
                        <a:gd name="connsiteX362-171489" fmla="*/ 204522 w 6006665"/>
                        <a:gd name="connsiteY362-171490" fmla="*/ 2413357 h 2956475"/>
                        <a:gd name="connsiteX363-171491" fmla="*/ 199623 w 6006665"/>
                        <a:gd name="connsiteY363-171492" fmla="*/ 2411957 h 2956475"/>
                        <a:gd name="connsiteX364-171493" fmla="*/ 195977 w 6006665"/>
                        <a:gd name="connsiteY364-171494" fmla="*/ 2424719 h 2956475"/>
                        <a:gd name="connsiteX365-171495" fmla="*/ 184968 w 6006665"/>
                        <a:gd name="connsiteY365-171496" fmla="*/ 2421574 h 2956475"/>
                        <a:gd name="connsiteX366-171497" fmla="*/ 184070 w 6006665"/>
                        <a:gd name="connsiteY366-171498" fmla="*/ 2424719 h 2956475"/>
                        <a:gd name="connsiteX367-171499" fmla="*/ 168163 w 6006665"/>
                        <a:gd name="connsiteY367-171500" fmla="*/ 2420184 h 2956475"/>
                        <a:gd name="connsiteX368-171501" fmla="*/ 156800 w 6006665"/>
                        <a:gd name="connsiteY368-171502" fmla="*/ 2381542 h 2956475"/>
                        <a:gd name="connsiteX369-171503" fmla="*/ 152255 w 6006665"/>
                        <a:gd name="connsiteY369-171504" fmla="*/ 2365635 h 2956475"/>
                        <a:gd name="connsiteX370-171505" fmla="*/ 156800 w 6006665"/>
                        <a:gd name="connsiteY370-171506" fmla="*/ 2361090 h 2956475"/>
                        <a:gd name="connsiteX371-171507" fmla="*/ 168707 w 6006665"/>
                        <a:gd name="connsiteY371-171508" fmla="*/ 2361090 h 2956475"/>
                        <a:gd name="connsiteX372-171509" fmla="*/ 188615 w 6006665"/>
                        <a:gd name="connsiteY372-171510" fmla="*/ 2361090 h 2956475"/>
                        <a:gd name="connsiteX373-171511" fmla="*/ 199977 w 6006665"/>
                        <a:gd name="connsiteY373-171512" fmla="*/ 2349728 h 2956475"/>
                        <a:gd name="connsiteX374-171513" fmla="*/ 188615 w 6006665"/>
                        <a:gd name="connsiteY374-171514" fmla="*/ 2327003 h 2956475"/>
                        <a:gd name="connsiteX375-171515" fmla="*/ 168163 w 6006665"/>
                        <a:gd name="connsiteY375-171516" fmla="*/ 2317914 h 2956475"/>
                        <a:gd name="connsiteX376-171517" fmla="*/ 168163 w 6006665"/>
                        <a:gd name="connsiteY376-171518" fmla="*/ 2311096 h 2956475"/>
                        <a:gd name="connsiteX377-171519" fmla="*/ 152255 w 6006665"/>
                        <a:gd name="connsiteY377-171520" fmla="*/ 2295189 h 2956475"/>
                        <a:gd name="connsiteX378-171521" fmla="*/ 129531 w 6006665"/>
                        <a:gd name="connsiteY378-171522" fmla="*/ 2258829 h 2956475"/>
                        <a:gd name="connsiteX379-171523" fmla="*/ 140893 w 6006665"/>
                        <a:gd name="connsiteY379-171524" fmla="*/ 2236105 h 2956475"/>
                        <a:gd name="connsiteX380-171525" fmla="*/ 136348 w 6006665"/>
                        <a:gd name="connsiteY380-171526" fmla="*/ 2208835 h 2956475"/>
                        <a:gd name="connsiteX381-171527" fmla="*/ 103789 w 6006665"/>
                        <a:gd name="connsiteY381-171528" fmla="*/ 2195428 h 2956475"/>
                        <a:gd name="connsiteX382-171529" fmla="*/ 93716 w 6006665"/>
                        <a:gd name="connsiteY382-171530" fmla="*/ 2199745 h 2956475"/>
                        <a:gd name="connsiteX383-171531" fmla="*/ 91868 w 6006665"/>
                        <a:gd name="connsiteY383-171532" fmla="*/ 2195434 h 2956475"/>
                        <a:gd name="connsiteX384-171533" fmla="*/ 81809 w 6006665"/>
                        <a:gd name="connsiteY384-171534" fmla="*/ 2199745 h 2956475"/>
                        <a:gd name="connsiteX385-171535" fmla="*/ 74992 w 6006665"/>
                        <a:gd name="connsiteY385-171536" fmla="*/ 2183838 h 2956475"/>
                        <a:gd name="connsiteX386-171537" fmla="*/ 34087 w 6006665"/>
                        <a:gd name="connsiteY386-171538" fmla="*/ 2172476 h 2956475"/>
                        <a:gd name="connsiteX387-171539" fmla="*/ 22725 w 6006665"/>
                        <a:gd name="connsiteY387-171540" fmla="*/ 2129299 h 2956475"/>
                        <a:gd name="connsiteX388-171541" fmla="*/ 22725 w 6006665"/>
                        <a:gd name="connsiteY388-171542" fmla="*/ 2097484 h 2956475"/>
                        <a:gd name="connsiteX389-171543" fmla="*/ 0 w 6006665"/>
                        <a:gd name="connsiteY389-171544" fmla="*/ 2081577 h 2956475"/>
                        <a:gd name="connsiteX390-171545" fmla="*/ 15907 w 6006665"/>
                        <a:gd name="connsiteY390-171546" fmla="*/ 2058853 h 2956475"/>
                        <a:gd name="connsiteX391-171547" fmla="*/ 6818 w 6006665"/>
                        <a:gd name="connsiteY391-171548" fmla="*/ 1995224 h 2956475"/>
                        <a:gd name="connsiteX392-171549" fmla="*/ 34087 w 6006665"/>
                        <a:gd name="connsiteY392-171550" fmla="*/ 1952047 h 2956475"/>
                        <a:gd name="connsiteX393-171551" fmla="*/ 27270 w 6006665"/>
                        <a:gd name="connsiteY393-171552" fmla="*/ 1940685 h 2956475"/>
                        <a:gd name="connsiteX394-171553" fmla="*/ 70447 w 6006665"/>
                        <a:gd name="connsiteY394-171554" fmla="*/ 1902053 h 2956475"/>
                        <a:gd name="connsiteX395-171555" fmla="*/ 27270 w 6006665"/>
                        <a:gd name="connsiteY395-171556" fmla="*/ 1865693 h 2956475"/>
                        <a:gd name="connsiteX396-171557" fmla="*/ 109078 w 6006665"/>
                        <a:gd name="connsiteY396-171558" fmla="*/ 1767977 h 2956475"/>
                        <a:gd name="connsiteX397-171559" fmla="*/ 145438 w 6006665"/>
                        <a:gd name="connsiteY397-171560" fmla="*/ 1724800 h 2956475"/>
                        <a:gd name="connsiteX398-171561" fmla="*/ 156800 w 6006665"/>
                        <a:gd name="connsiteY398-171562" fmla="*/ 1681624 h 2956475"/>
                        <a:gd name="connsiteX399-171563" fmla="*/ 102261 w 6006665"/>
                        <a:gd name="connsiteY399-171564" fmla="*/ 1629357 h 2956475"/>
                        <a:gd name="connsiteX400-171565" fmla="*/ 118168 w 6006665"/>
                        <a:gd name="connsiteY400-171566" fmla="*/ 1574818 h 2956475"/>
                        <a:gd name="connsiteX401-171567" fmla="*/ 86354 w 6006665"/>
                        <a:gd name="connsiteY401-171568" fmla="*/ 1511189 h 2956475"/>
                        <a:gd name="connsiteX402-171569" fmla="*/ 298238 w 6006665"/>
                        <a:gd name="connsiteY402-171570" fmla="*/ 1554366 h 2956475"/>
                        <a:gd name="connsiteX403-171571" fmla="*/ 345959 w 6006665"/>
                        <a:gd name="connsiteY403-171572" fmla="*/ 1586180 h 2956475"/>
                        <a:gd name="connsiteX404-171573" fmla="*/ 362087 w 6006665"/>
                        <a:gd name="connsiteY404-171574" fmla="*/ 1595588 h 2956475"/>
                        <a:gd name="connsiteX405-171575" fmla="*/ 365867 w 6006665"/>
                        <a:gd name="connsiteY405-171576" fmla="*/ 1563455 h 2956475"/>
                        <a:gd name="connsiteX406-171577" fmla="*/ 345415 w 6006665"/>
                        <a:gd name="connsiteY406-171578" fmla="*/ 1527096 h 2956475"/>
                        <a:gd name="connsiteX407-171579" fmla="*/ 365867 w 6006665"/>
                        <a:gd name="connsiteY407-171580" fmla="*/ 1495281 h 2956475"/>
                        <a:gd name="connsiteX408-171581" fmla="*/ 374560 w 6006665"/>
                        <a:gd name="connsiteY408-171582" fmla="*/ 1500280 h 2956475"/>
                        <a:gd name="connsiteX409-171583" fmla="*/ 377774 w 6006665"/>
                        <a:gd name="connsiteY409-171584" fmla="*/ 1495281 h 2956475"/>
                        <a:gd name="connsiteX410-171585" fmla="*/ 461933 w 6006665"/>
                        <a:gd name="connsiteY410-171586" fmla="*/ 1543673 h 2956475"/>
                        <a:gd name="connsiteX411-171587" fmla="*/ 484035 w 6006665"/>
                        <a:gd name="connsiteY411-171588" fmla="*/ 1527096 h 2956475"/>
                        <a:gd name="connsiteX412-171589" fmla="*/ 463583 w 6006665"/>
                        <a:gd name="connsiteY412-171590" fmla="*/ 1461194 h 2956475"/>
                        <a:gd name="connsiteX413-171591" fmla="*/ 1677078 w 6006665"/>
                        <a:gd name="connsiteY413-171592" fmla="*/ 1370296 h 2956475"/>
                        <a:gd name="connsiteX414-171593" fmla="*/ 1720255 w 6006665"/>
                        <a:gd name="connsiteY414-171594" fmla="*/ 1349844 h 2956475"/>
                        <a:gd name="connsiteX415-171595" fmla="*/ 1731617 w 6006665"/>
                        <a:gd name="connsiteY415-171596" fmla="*/ 1299850 h 2956475"/>
                        <a:gd name="connsiteX416-171597" fmla="*/ 1758887 w 6006665"/>
                        <a:gd name="connsiteY416-171598" fmla="*/ 1256673 h 2956475"/>
                        <a:gd name="connsiteX417-171599" fmla="*/ 1736162 w 6006665"/>
                        <a:gd name="connsiteY417-171600" fmla="*/ 1197589 h 2956475"/>
                        <a:gd name="connsiteX418-171601" fmla="*/ 1758887 w 6006665"/>
                        <a:gd name="connsiteY418-171602" fmla="*/ 1133960 h 2956475"/>
                        <a:gd name="connsiteX419-171603" fmla="*/ 1704347 w 6006665"/>
                        <a:gd name="connsiteY419-171604" fmla="*/ 1070331 h 2956475"/>
                        <a:gd name="connsiteX420-171605" fmla="*/ 1736162 w 6006665"/>
                        <a:gd name="connsiteY420-171606" fmla="*/ 961252 h 2956475"/>
                        <a:gd name="connsiteX421-171607" fmla="*/ 1688440 w 6006665"/>
                        <a:gd name="connsiteY421-171608" fmla="*/ 865809 h 2956475"/>
                        <a:gd name="connsiteX422-171609" fmla="*/ 1752069 w 6006665"/>
                        <a:gd name="connsiteY422-171610" fmla="*/ 788545 h 2956475"/>
                        <a:gd name="connsiteX423-171611" fmla="*/ 1747524 w 6006665"/>
                        <a:gd name="connsiteY423-171612" fmla="*/ 704464 h 2956475"/>
                        <a:gd name="connsiteX424-171613" fmla="*/ 1763431 w 6006665"/>
                        <a:gd name="connsiteY424-171614" fmla="*/ 697647 h 2956475"/>
                        <a:gd name="connsiteX425-171615" fmla="*/ 1764877 w 6006665"/>
                        <a:gd name="connsiteY425-171616" fmla="*/ 702130 h 2956475"/>
                        <a:gd name="connsiteX426-171617" fmla="*/ 1775339 w 6006665"/>
                        <a:gd name="connsiteY426-171618" fmla="*/ 697647 h 2956475"/>
                        <a:gd name="connsiteX427-171619" fmla="*/ 1798063 w 6006665"/>
                        <a:gd name="connsiteY427-171620" fmla="*/ 768093 h 2956475"/>
                        <a:gd name="connsiteX428-171621" fmla="*/ 1791454 w 6006665"/>
                        <a:gd name="connsiteY428-171622" fmla="*/ 815304 h 2956475"/>
                        <a:gd name="connsiteX429-171623" fmla="*/ 1854330 w 6006665"/>
                        <a:gd name="connsiteY429-171624" fmla="*/ 772638 h 2956475"/>
                        <a:gd name="connsiteX430-171625" fmla="*/ 1931594 w 6006665"/>
                        <a:gd name="connsiteY430-171626" fmla="*/ 763548 h 2956475"/>
                        <a:gd name="connsiteX431-171627" fmla="*/ 1932772 w 6006665"/>
                        <a:gd name="connsiteY431-171628" fmla="*/ 764810 h 2956475"/>
                        <a:gd name="connsiteX432-171629" fmla="*/ 1943501 w 6006665"/>
                        <a:gd name="connsiteY432-171630" fmla="*/ 763548 h 2956475"/>
                        <a:gd name="connsiteX433-171631" fmla="*/ 1988608 w 6006665"/>
                        <a:gd name="connsiteY433-171632" fmla="*/ 811877 h 2956475"/>
                        <a:gd name="connsiteX434-171633" fmla="*/ 1963408 w 6006665"/>
                        <a:gd name="connsiteY434-171634" fmla="*/ 736278 h 2956475"/>
                        <a:gd name="connsiteX435-171635" fmla="*/ 1963408 w 6006665"/>
                        <a:gd name="connsiteY435-171636" fmla="*/ 595386 h 2956475"/>
                        <a:gd name="connsiteX436-171637" fmla="*/ 2027037 w 6006665"/>
                        <a:gd name="connsiteY436-171638" fmla="*/ 574934 h 2956475"/>
                        <a:gd name="connsiteX437-171639" fmla="*/ 2037269 w 6006665"/>
                        <a:gd name="connsiteY437-171640" fmla="*/ 575472 h 2956475"/>
                        <a:gd name="connsiteX438-171641" fmla="*/ 2038944 w 6006665"/>
                        <a:gd name="connsiteY438-171642" fmla="*/ 574934 h 2956475"/>
                        <a:gd name="connsiteX439-171643" fmla="*/ 2115414 w 6006665"/>
                        <a:gd name="connsiteY439-171644" fmla="*/ 578958 h 2956475"/>
                        <a:gd name="connsiteX440-171645" fmla="*/ 2192927 w 6006665"/>
                        <a:gd name="connsiteY440-171646" fmla="*/ 559026 h 2956475"/>
                        <a:gd name="connsiteX441-171647" fmla="*/ 2167930 w 6006665"/>
                        <a:gd name="connsiteY441-171648" fmla="*/ 493125 h 2956475"/>
                        <a:gd name="connsiteX442-171649" fmla="*/ 2204289 w 6006665"/>
                        <a:gd name="connsiteY442-171650" fmla="*/ 402226 h 2956475"/>
                        <a:gd name="connsiteX443-171651" fmla="*/ 2247466 w 6006665"/>
                        <a:gd name="connsiteY443-171652" fmla="*/ 397681 h 2956475"/>
                        <a:gd name="connsiteX444-171653" fmla="*/ 2317913 w 6006665"/>
                        <a:gd name="connsiteY444-171654" fmla="*/ 322690 h 2956475"/>
                        <a:gd name="connsiteX445-171655" fmla="*/ 2420183 w 6006665"/>
                        <a:gd name="connsiteY445-171656" fmla="*/ 304510 h 2956475"/>
                        <a:gd name="connsiteX446-171657" fmla="*/ 2429263 w 6006665"/>
                        <a:gd name="connsiteY446-171658" fmla="*/ 263606 h 2956475"/>
                        <a:gd name="connsiteX447-171659" fmla="*/ 2526979 w 6006665"/>
                        <a:gd name="connsiteY447-171660" fmla="*/ 252244 h 2956475"/>
                        <a:gd name="connsiteX448-171661" fmla="*/ 2528058 w 6006665"/>
                        <a:gd name="connsiteY448-171662" fmla="*/ 253503 h 2956475"/>
                        <a:gd name="connsiteX449-171663" fmla="*/ 2538886 w 6006665"/>
                        <a:gd name="connsiteY449-171664" fmla="*/ 252244 h 2956475"/>
                        <a:gd name="connsiteX450-171665" fmla="*/ 2560820 w 6006665"/>
                        <a:gd name="connsiteY450-171666" fmla="*/ 277833 h 2956475"/>
                        <a:gd name="connsiteX451-171667" fmla="*/ 2640602 w 6006665"/>
                        <a:gd name="connsiteY451-171668" fmla="*/ 202249 h 2956475"/>
                        <a:gd name="connsiteX452-171669" fmla="*/ 2652509 w 6006665"/>
                        <a:gd name="connsiteY452-171670" fmla="*/ 202249 h 2956475"/>
                        <a:gd name="connsiteX453-171671" fmla="*/ 2704231 w 6006665"/>
                        <a:gd name="connsiteY453-171672" fmla="*/ 202249 h 2956475"/>
                        <a:gd name="connsiteX454-171673" fmla="*/ 2715593 w 6006665"/>
                        <a:gd name="connsiteY454-171674" fmla="*/ 134075 h 2956475"/>
                        <a:gd name="connsiteX455-171675" fmla="*/ 2751953 w 6006665"/>
                        <a:gd name="connsiteY455-171676" fmla="*/ 68174 h 2956475"/>
                        <a:gd name="connsiteX456-171677" fmla="*/ 2838307 w 6006665"/>
                        <a:gd name="connsiteY456-171678" fmla="*/ 0 h 2956475"/>
                        <a:gd name="connsiteX0-171679" fmla="*/ 1791129 w 6006665"/>
                        <a:gd name="connsiteY0-171680" fmla="*/ 817622 h 2956475"/>
                        <a:gd name="connsiteX1-171681" fmla="*/ 1782156 w 6006665"/>
                        <a:gd name="connsiteY1-171682" fmla="*/ 881716 h 2956475"/>
                        <a:gd name="connsiteX2-171683" fmla="*/ 1809554 w 6006665"/>
                        <a:gd name="connsiteY2-171684" fmla="*/ 895415 h 2956475"/>
                        <a:gd name="connsiteX3-171685" fmla="*/ 1791129 w 6006665"/>
                        <a:gd name="connsiteY3-171686" fmla="*/ 817622 h 2956475"/>
                        <a:gd name="connsiteX4-171687" fmla="*/ 2838307 w 6006665"/>
                        <a:gd name="connsiteY4-171688" fmla="*/ 0 h 2956475"/>
                        <a:gd name="connsiteX5-171689" fmla="*/ 2844246 w 6006665"/>
                        <a:gd name="connsiteY5-171690" fmla="*/ 4711 h 2956475"/>
                        <a:gd name="connsiteX6-171691" fmla="*/ 2850213 w 6006665"/>
                        <a:gd name="connsiteY6-171692" fmla="*/ 0 h 2956475"/>
                        <a:gd name="connsiteX7-171693" fmla="*/ 2916115 w 6006665"/>
                        <a:gd name="connsiteY7-171694" fmla="*/ 52267 h 2956475"/>
                        <a:gd name="connsiteX8-171695" fmla="*/ 2861576 w 6006665"/>
                        <a:gd name="connsiteY8-171696" fmla="*/ 90899 h 2956475"/>
                        <a:gd name="connsiteX9-171697" fmla="*/ 2947929 w 6006665"/>
                        <a:gd name="connsiteY9-171698" fmla="*/ 118168 h 2956475"/>
                        <a:gd name="connsiteX10-171699" fmla="*/ 2957621 w 6006665"/>
                        <a:gd name="connsiteY10-171700" fmla="*/ 186006 h 2956475"/>
                        <a:gd name="connsiteX11-171701" fmla="*/ 2979199 w 6006665"/>
                        <a:gd name="connsiteY11-171702" fmla="*/ 161345 h 2956475"/>
                        <a:gd name="connsiteX12-171703" fmla="*/ 2991106 w 6006665"/>
                        <a:gd name="connsiteY12-171704" fmla="*/ 161345 h 2956475"/>
                        <a:gd name="connsiteX13-171705" fmla="*/ 3086005 w 6006665"/>
                        <a:gd name="connsiteY13-171706" fmla="*/ 161345 h 2956475"/>
                        <a:gd name="connsiteX14-171707" fmla="*/ 3097912 w 6006665"/>
                        <a:gd name="connsiteY14-171708" fmla="*/ 161345 h 2956475"/>
                        <a:gd name="connsiteX15-171709" fmla="*/ 3179721 w 6006665"/>
                        <a:gd name="connsiteY15-171710" fmla="*/ 236336 h 2956475"/>
                        <a:gd name="connsiteX16-171711" fmla="*/ 3211535 w 6006665"/>
                        <a:gd name="connsiteY16-171712" fmla="*/ 295420 h 2956475"/>
                        <a:gd name="connsiteX17-171713" fmla="*/ 3200173 w 6006665"/>
                        <a:gd name="connsiteY17-171714" fmla="*/ 370412 h 2956475"/>
                        <a:gd name="connsiteX18-171715" fmla="*/ 3161541 w 6006665"/>
                        <a:gd name="connsiteY18-171716" fmla="*/ 413589 h 2956475"/>
                        <a:gd name="connsiteX19-171717" fmla="*/ 3066097 w 6006665"/>
                        <a:gd name="connsiteY19-171718" fmla="*/ 488580 h 2956475"/>
                        <a:gd name="connsiteX20-171719" fmla="*/ 3034283 w 6006665"/>
                        <a:gd name="connsiteY20-171720" fmla="*/ 531757 h 2956475"/>
                        <a:gd name="connsiteX21-171721" fmla="*/ 3082005 w 6006665"/>
                        <a:gd name="connsiteY21-171722" fmla="*/ 547664 h 2956475"/>
                        <a:gd name="connsiteX22-171723" fmla="*/ 3129459 w 6006665"/>
                        <a:gd name="connsiteY22-171724" fmla="*/ 575345 h 2956475"/>
                        <a:gd name="connsiteX23-171725" fmla="*/ 3156451 w 6006665"/>
                        <a:gd name="connsiteY23-171726" fmla="*/ 552209 h 2956475"/>
                        <a:gd name="connsiteX24-171727" fmla="*/ 3158460 w 6006665"/>
                        <a:gd name="connsiteY24-171728" fmla="*/ 560693 h 2956475"/>
                        <a:gd name="connsiteX25-171729" fmla="*/ 3168359 w 6006665"/>
                        <a:gd name="connsiteY25-171730" fmla="*/ 552209 h 2956475"/>
                        <a:gd name="connsiteX26-171731" fmla="*/ 3184984 w 6006665"/>
                        <a:gd name="connsiteY26-171732" fmla="*/ 622402 h 2956475"/>
                        <a:gd name="connsiteX27-171733" fmla="*/ 3192811 w 6006665"/>
                        <a:gd name="connsiteY27-171734" fmla="*/ 606748 h 2956475"/>
                        <a:gd name="connsiteX28-171735" fmla="*/ 3251895 w 6006665"/>
                        <a:gd name="connsiteY28-171736" fmla="*/ 586296 h 2956475"/>
                        <a:gd name="connsiteX29-171737" fmla="*/ 3259833 w 6006665"/>
                        <a:gd name="connsiteY29-171738" fmla="*/ 587670 h 2956475"/>
                        <a:gd name="connsiteX30-171739" fmla="*/ 3263802 w 6006665"/>
                        <a:gd name="connsiteY30-171740" fmla="*/ 586296 h 2956475"/>
                        <a:gd name="connsiteX31-171741" fmla="*/ 3381970 w 6006665"/>
                        <a:gd name="connsiteY31-171742" fmla="*/ 606748 h 2956475"/>
                        <a:gd name="connsiteX32-171743" fmla="*/ 3388787 w 6006665"/>
                        <a:gd name="connsiteY32-171744" fmla="*/ 665832 h 2956475"/>
                        <a:gd name="connsiteX33-171745" fmla="*/ 3531529 w 6006665"/>
                        <a:gd name="connsiteY33-171746" fmla="*/ 686823 h 2956475"/>
                        <a:gd name="connsiteX34-171747" fmla="*/ 3538225 w 6006665"/>
                        <a:gd name="connsiteY34-171748" fmla="*/ 590841 h 2956475"/>
                        <a:gd name="connsiteX35-171749" fmla="*/ 3549910 w 6006665"/>
                        <a:gd name="connsiteY35-171750" fmla="*/ 594028 h 2956475"/>
                        <a:gd name="connsiteX36-171751" fmla="*/ 3550132 w 6006665"/>
                        <a:gd name="connsiteY36-171752" fmla="*/ 590841 h 2956475"/>
                        <a:gd name="connsiteX37-171753" fmla="*/ 3625123 w 6006665"/>
                        <a:gd name="connsiteY37-171754" fmla="*/ 611293 h 2956475"/>
                        <a:gd name="connsiteX38-171755" fmla="*/ 3672301 w 6006665"/>
                        <a:gd name="connsiteY38-171756" fmla="*/ 611293 h 2956475"/>
                        <a:gd name="connsiteX39-171757" fmla="*/ 3684207 w 6006665"/>
                        <a:gd name="connsiteY39-171758" fmla="*/ 611293 h 2956475"/>
                        <a:gd name="connsiteX40-171759" fmla="*/ 3743291 w 6006665"/>
                        <a:gd name="connsiteY40-171760" fmla="*/ 677194 h 2956475"/>
                        <a:gd name="connsiteX41-171761" fmla="*/ 3759199 w 6006665"/>
                        <a:gd name="connsiteY41-171762" fmla="*/ 756731 h 2956475"/>
                        <a:gd name="connsiteX42-171763" fmla="*/ 3738747 w 6006665"/>
                        <a:gd name="connsiteY42-171764" fmla="*/ 806725 h 2956475"/>
                        <a:gd name="connsiteX43-171765" fmla="*/ 3786469 w 6006665"/>
                        <a:gd name="connsiteY43-171766" fmla="*/ 897623 h 2956475"/>
                        <a:gd name="connsiteX44-171767" fmla="*/ 3835603 w 6006665"/>
                        <a:gd name="connsiteY44-171768" fmla="*/ 933529 h 2956475"/>
                        <a:gd name="connsiteX45-171769" fmla="*/ 3865460 w 6006665"/>
                        <a:gd name="connsiteY45-171770" fmla="*/ 822632 h 2956475"/>
                        <a:gd name="connsiteX46-171771" fmla="*/ 3875077 w 6006665"/>
                        <a:gd name="connsiteY46-171772" fmla="*/ 831139 h 2956475"/>
                        <a:gd name="connsiteX47-171773" fmla="*/ 3877367 w 6006665"/>
                        <a:gd name="connsiteY47-171774" fmla="*/ 822632 h 2956475"/>
                        <a:gd name="connsiteX48-171775" fmla="*/ 3932151 w 6006665"/>
                        <a:gd name="connsiteY48-171776" fmla="*/ 871095 h 2956475"/>
                        <a:gd name="connsiteX49-171777" fmla="*/ 3988173 w 6006665"/>
                        <a:gd name="connsiteY49-171778" fmla="*/ 843084 h 2956475"/>
                        <a:gd name="connsiteX50-171779" fmla="*/ 3993852 w 6006665"/>
                        <a:gd name="connsiteY50-171780" fmla="*/ 846199 h 2956475"/>
                        <a:gd name="connsiteX51-171781" fmla="*/ 4000080 w 6006665"/>
                        <a:gd name="connsiteY51-171782" fmla="*/ 843084 h 2956475"/>
                        <a:gd name="connsiteX52-171783" fmla="*/ 4062426 w 6006665"/>
                        <a:gd name="connsiteY52-171784" fmla="*/ 877274 h 2956475"/>
                        <a:gd name="connsiteX53-171785" fmla="*/ 4085889 w 6006665"/>
                        <a:gd name="connsiteY53-171786" fmla="*/ 849902 h 2956475"/>
                        <a:gd name="connsiteX54-171787" fmla="*/ 4095563 w 6006665"/>
                        <a:gd name="connsiteY54-171788" fmla="*/ 852506 h 2956475"/>
                        <a:gd name="connsiteX55-171789" fmla="*/ 4097796 w 6006665"/>
                        <a:gd name="connsiteY55-171790" fmla="*/ 849902 h 2956475"/>
                        <a:gd name="connsiteX56-171791" fmla="*/ 4144150 w 6006665"/>
                        <a:gd name="connsiteY56-171792" fmla="*/ 862382 h 2956475"/>
                        <a:gd name="connsiteX57-171793" fmla="*/ 4117703 w 6006665"/>
                        <a:gd name="connsiteY57-171794" fmla="*/ 752186 h 2956475"/>
                        <a:gd name="connsiteX58-171795" fmla="*/ 4165425 w 6006665"/>
                        <a:gd name="connsiteY58-171796" fmla="*/ 697647 h 2956475"/>
                        <a:gd name="connsiteX59-171797" fmla="*/ 4175231 w 6006665"/>
                        <a:gd name="connsiteY59-171798" fmla="*/ 700048 h 2956475"/>
                        <a:gd name="connsiteX60-171799" fmla="*/ 4177332 w 6006665"/>
                        <a:gd name="connsiteY60-171800" fmla="*/ 697647 h 2956475"/>
                        <a:gd name="connsiteX61-171801" fmla="*/ 4511384 w 6006665"/>
                        <a:gd name="connsiteY61-171802" fmla="*/ 779455 h 2956475"/>
                        <a:gd name="connsiteX62-171803" fmla="*/ 4543199 w 6006665"/>
                        <a:gd name="connsiteY62-171804" fmla="*/ 849902 h 2956475"/>
                        <a:gd name="connsiteX63-171805" fmla="*/ 4639242 w 6006665"/>
                        <a:gd name="connsiteY63-171806" fmla="*/ 932544 h 2956475"/>
                        <a:gd name="connsiteX64-171807" fmla="*/ 4774445 w 6006665"/>
                        <a:gd name="connsiteY64-171808" fmla="*/ 913531 h 2956475"/>
                        <a:gd name="connsiteX65-171809" fmla="*/ 4778496 w 6006665"/>
                        <a:gd name="connsiteY65-171810" fmla="*/ 914635 h 2956475"/>
                        <a:gd name="connsiteX66-171811" fmla="*/ 4786352 w 6006665"/>
                        <a:gd name="connsiteY66-171812" fmla="*/ 913531 h 2956475"/>
                        <a:gd name="connsiteX67-171813" fmla="*/ 4861343 w 6006665"/>
                        <a:gd name="connsiteY67-171814" fmla="*/ 933983 h 2956475"/>
                        <a:gd name="connsiteX68-171815" fmla="*/ 4893158 w 6006665"/>
                        <a:gd name="connsiteY68-171816" fmla="*/ 977160 h 2956475"/>
                        <a:gd name="connsiteX69-171817" fmla="*/ 4888613 w 6006665"/>
                        <a:gd name="connsiteY69-171818" fmla="*/ 1058968 h 2956475"/>
                        <a:gd name="connsiteX70-171819" fmla="*/ 4927677 w 6006665"/>
                        <a:gd name="connsiteY70-171820" fmla="*/ 1083640 h 2956475"/>
                        <a:gd name="connsiteX71-171821" fmla="*/ 4967605 w 6006665"/>
                        <a:gd name="connsiteY71-171822" fmla="*/ 1070331 h 2956475"/>
                        <a:gd name="connsiteX72-171823" fmla="*/ 5038051 w 6006665"/>
                        <a:gd name="connsiteY72-171824" fmla="*/ 1063513 h 2956475"/>
                        <a:gd name="connsiteX73-171825" fmla="*/ 5040730 w 6006665"/>
                        <a:gd name="connsiteY73-171826" fmla="*/ 1064406 h 2956475"/>
                        <a:gd name="connsiteX74-171827" fmla="*/ 5049958 w 6006665"/>
                        <a:gd name="connsiteY74-171828" fmla="*/ 1063513 h 2956475"/>
                        <a:gd name="connsiteX75-171829" fmla="*/ 5114249 w 6006665"/>
                        <a:gd name="connsiteY75-171830" fmla="*/ 1084944 h 2956475"/>
                        <a:gd name="connsiteX76-171831" fmla="*/ 5176671 w 6006665"/>
                        <a:gd name="connsiteY76-171832" fmla="*/ 1074876 h 2956475"/>
                        <a:gd name="connsiteX77-171833" fmla="*/ 5177801 w 6006665"/>
                        <a:gd name="connsiteY77-171834" fmla="*/ 1076614 h 2956475"/>
                        <a:gd name="connsiteX78-171835" fmla="*/ 5188578 w 6006665"/>
                        <a:gd name="connsiteY78-171836" fmla="*/ 1074876 h 2956475"/>
                        <a:gd name="connsiteX79-171837" fmla="*/ 5243719 w 6006665"/>
                        <a:gd name="connsiteY79-171838" fmla="*/ 1159707 h 2956475"/>
                        <a:gd name="connsiteX80-171839" fmla="*/ 5283477 w 6006665"/>
                        <a:gd name="connsiteY80-171840" fmla="*/ 1129415 h 2956475"/>
                        <a:gd name="connsiteX81-171841" fmla="*/ 5258480 w 6006665"/>
                        <a:gd name="connsiteY81-171842" fmla="*/ 1063513 h 2956475"/>
                        <a:gd name="connsiteX82-171843" fmla="*/ 5267570 w 6006665"/>
                        <a:gd name="connsiteY82-171844" fmla="*/ 1015792 h 2956475"/>
                        <a:gd name="connsiteX83-171845" fmla="*/ 5278896 w 6006665"/>
                        <a:gd name="connsiteY83-171846" fmla="*/ 1018841 h 2956475"/>
                        <a:gd name="connsiteX84-171847" fmla="*/ 5279477 w 6006665"/>
                        <a:gd name="connsiteY84-171848" fmla="*/ 1015792 h 2956475"/>
                        <a:gd name="connsiteX85-171849" fmla="*/ 5395510 w 6006665"/>
                        <a:gd name="connsiteY85-171850" fmla="*/ 1047031 h 2956475"/>
                        <a:gd name="connsiteX86-171851" fmla="*/ 5463001 w 6006665"/>
                        <a:gd name="connsiteY86-171852" fmla="*/ 1043061 h 2956475"/>
                        <a:gd name="connsiteX87-171853" fmla="*/ 5464386 w 6006665"/>
                        <a:gd name="connsiteY87-171854" fmla="*/ 1043680 h 2956475"/>
                        <a:gd name="connsiteX88-171855" fmla="*/ 5474909 w 6006665"/>
                        <a:gd name="connsiteY88-171856" fmla="*/ 1043061 h 2956475"/>
                        <a:gd name="connsiteX89-171857" fmla="*/ 5581715 w 6006665"/>
                        <a:gd name="connsiteY89-171858" fmla="*/ 1090783 h 2956475"/>
                        <a:gd name="connsiteX90-171859" fmla="*/ 5633981 w 6006665"/>
                        <a:gd name="connsiteY90-171860" fmla="*/ 1133960 h 2956475"/>
                        <a:gd name="connsiteX91-171861" fmla="*/ 5720335 w 6006665"/>
                        <a:gd name="connsiteY91-171862" fmla="*/ 1213496 h 2956475"/>
                        <a:gd name="connsiteX92-171863" fmla="*/ 5822595 w 6006665"/>
                        <a:gd name="connsiteY92-171864" fmla="*/ 1311212 h 2956475"/>
                        <a:gd name="connsiteX93-171865" fmla="*/ 5818051 w 6006665"/>
                        <a:gd name="connsiteY93-171866" fmla="*/ 1365751 h 2956475"/>
                        <a:gd name="connsiteX94-171867" fmla="*/ 5825679 w 6006665"/>
                        <a:gd name="connsiteY94-171868" fmla="*/ 1373379 h 2956475"/>
                        <a:gd name="connsiteX95-171869" fmla="*/ 5822051 w 6006665"/>
                        <a:gd name="connsiteY95-171870" fmla="*/ 1322574 h 2956475"/>
                        <a:gd name="connsiteX96-171871" fmla="*/ 5834092 w 6006665"/>
                        <a:gd name="connsiteY96-171872" fmla="*/ 1324447 h 2956475"/>
                        <a:gd name="connsiteX97-171873" fmla="*/ 5833958 w 6006665"/>
                        <a:gd name="connsiteY97-171874" fmla="*/ 1322574 h 2956475"/>
                        <a:gd name="connsiteX98-171875" fmla="*/ 5936219 w 6006665"/>
                        <a:gd name="connsiteY98-171876" fmla="*/ 1338481 h 2956475"/>
                        <a:gd name="connsiteX99-171877" fmla="*/ 6006665 w 6006665"/>
                        <a:gd name="connsiteY99-171878" fmla="*/ 1418018 h 2956475"/>
                        <a:gd name="connsiteX100-171879" fmla="*/ 5968033 w 6006665"/>
                        <a:gd name="connsiteY100-171880" fmla="*/ 1456650 h 2956475"/>
                        <a:gd name="connsiteX101-171881" fmla="*/ 5908949 w 6006665"/>
                        <a:gd name="connsiteY101-171882" fmla="*/ 1468012 h 2956475"/>
                        <a:gd name="connsiteX102-171883" fmla="*/ 5908949 w 6006665"/>
                        <a:gd name="connsiteY102-171884" fmla="*/ 1554366 h 2956475"/>
                        <a:gd name="connsiteX103-171885" fmla="*/ 5893042 w 6006665"/>
                        <a:gd name="connsiteY103-171886" fmla="*/ 1570273 h 2956475"/>
                        <a:gd name="connsiteX104-171887" fmla="*/ 5881135 w 6006665"/>
                        <a:gd name="connsiteY104-171888" fmla="*/ 1570273 h 2956475"/>
                        <a:gd name="connsiteX105-171889" fmla="*/ 5861227 w 6006665"/>
                        <a:gd name="connsiteY105-171890" fmla="*/ 1570273 h 2956475"/>
                        <a:gd name="connsiteX106-171891" fmla="*/ 5849321 w 6006665"/>
                        <a:gd name="connsiteY106-171892" fmla="*/ 1570273 h 2956475"/>
                        <a:gd name="connsiteX107-171893" fmla="*/ 5817506 w 6006665"/>
                        <a:gd name="connsiteY107-171894" fmla="*/ 1536186 h 2956475"/>
                        <a:gd name="connsiteX108-171895" fmla="*/ 5767511 w 6006665"/>
                        <a:gd name="connsiteY108-171896" fmla="*/ 1511189 h 2956475"/>
                        <a:gd name="connsiteX109-171897" fmla="*/ 5762967 w 6006665"/>
                        <a:gd name="connsiteY109-171898" fmla="*/ 1477102 h 2956475"/>
                        <a:gd name="connsiteX110-171899" fmla="*/ 5729132 w 6006665"/>
                        <a:gd name="connsiteY110-171900" fmla="*/ 1463170 h 2956475"/>
                        <a:gd name="connsiteX111-171901" fmla="*/ 5695337 w 6006665"/>
                        <a:gd name="connsiteY111-171902" fmla="*/ 1472557 h 2956475"/>
                        <a:gd name="connsiteX112-171903" fmla="*/ 5693366 w 6006665"/>
                        <a:gd name="connsiteY112-171904" fmla="*/ 1469797 h 2956475"/>
                        <a:gd name="connsiteX113-171905" fmla="*/ 5683431 w 6006665"/>
                        <a:gd name="connsiteY113-171906" fmla="*/ 1472557 h 2956475"/>
                        <a:gd name="connsiteX114-171907" fmla="*/ 5660706 w 6006665"/>
                        <a:gd name="connsiteY114-171908" fmla="*/ 1440742 h 2956475"/>
                        <a:gd name="connsiteX115-171909" fmla="*/ 5669644 w 6006665"/>
                        <a:gd name="connsiteY115-171910" fmla="*/ 1415717 h 2956475"/>
                        <a:gd name="connsiteX116-171911" fmla="*/ 5640799 w 6006665"/>
                        <a:gd name="connsiteY116-171912" fmla="*/ 1429380 h 2956475"/>
                        <a:gd name="connsiteX117-171913" fmla="*/ 5656705 w 6006665"/>
                        <a:gd name="connsiteY117-171914" fmla="*/ 1472557 h 2956475"/>
                        <a:gd name="connsiteX118-171915" fmla="*/ 5633981 w 6006665"/>
                        <a:gd name="connsiteY118-171916" fmla="*/ 1511189 h 2956475"/>
                        <a:gd name="connsiteX119-171917" fmla="*/ 5586259 w 6006665"/>
                        <a:gd name="connsiteY119-171918" fmla="*/ 1547548 h 2956475"/>
                        <a:gd name="connsiteX120-171919" fmla="*/ 5575676 w 6006665"/>
                        <a:gd name="connsiteY120-171920" fmla="*/ 1546540 h 2956475"/>
                        <a:gd name="connsiteX121-171921" fmla="*/ 5574353 w 6006665"/>
                        <a:gd name="connsiteY121-171922" fmla="*/ 1547548 h 2956475"/>
                        <a:gd name="connsiteX122-171923" fmla="*/ 5539436 w 6006665"/>
                        <a:gd name="connsiteY122-171924" fmla="*/ 1544223 h 2956475"/>
                        <a:gd name="connsiteX123-171925" fmla="*/ 5570352 w 6006665"/>
                        <a:gd name="connsiteY123-171926" fmla="*/ 1586180 h 2956475"/>
                        <a:gd name="connsiteX124-171927" fmla="*/ 5593077 w 6006665"/>
                        <a:gd name="connsiteY124-171928" fmla="*/ 1649809 h 2956475"/>
                        <a:gd name="connsiteX125-171929" fmla="*/ 5608984 w 6006665"/>
                        <a:gd name="connsiteY125-171930" fmla="*/ 1677079 h 2956475"/>
                        <a:gd name="connsiteX126-171931" fmla="*/ 5613529 w 6006665"/>
                        <a:gd name="connsiteY126-171932" fmla="*/ 1708893 h 2956475"/>
                        <a:gd name="connsiteX127-171933" fmla="*/ 5608984 w 6006665"/>
                        <a:gd name="connsiteY127-171934" fmla="*/ 1731618 h 2956475"/>
                        <a:gd name="connsiteX128-171935" fmla="*/ 5597799 w 6006665"/>
                        <a:gd name="connsiteY128-171936" fmla="*/ 1728009 h 2956475"/>
                        <a:gd name="connsiteX129-171937" fmla="*/ 5597077 w 6006665"/>
                        <a:gd name="connsiteY129-171938" fmla="*/ 1731618 h 2956475"/>
                        <a:gd name="connsiteX130-171939" fmla="*/ 5534271 w 6006665"/>
                        <a:gd name="connsiteY130-171940" fmla="*/ 1711358 h 2956475"/>
                        <a:gd name="connsiteX131-171941" fmla="*/ 5436277 w 6006665"/>
                        <a:gd name="connsiteY131-171942" fmla="*/ 1767977 h 2956475"/>
                        <a:gd name="connsiteX132-171943" fmla="*/ 5397645 w 6006665"/>
                        <a:gd name="connsiteY132-171944" fmla="*/ 1779340 h 2956475"/>
                        <a:gd name="connsiteX133-171945" fmla="*/ 5345378 w 6006665"/>
                        <a:gd name="connsiteY133-171946" fmla="*/ 1833879 h 2956475"/>
                        <a:gd name="connsiteX134-171947" fmla="*/ 5290839 w 6006665"/>
                        <a:gd name="connsiteY134-171948" fmla="*/ 1881600 h 2956475"/>
                        <a:gd name="connsiteX135-171949" fmla="*/ 5274932 w 6006665"/>
                        <a:gd name="connsiteY135-171950" fmla="*/ 1913415 h 2956475"/>
                        <a:gd name="connsiteX136-171951" fmla="*/ 5267238 w 6006665"/>
                        <a:gd name="connsiteY136-171952" fmla="*/ 1904988 h 2956475"/>
                        <a:gd name="connsiteX137-171953" fmla="*/ 5263025 w 6006665"/>
                        <a:gd name="connsiteY137-171954" fmla="*/ 1913415 h 2956475"/>
                        <a:gd name="connsiteX138-171955" fmla="*/ 5219538 w 6006665"/>
                        <a:gd name="connsiteY138-171956" fmla="*/ 1865787 h 2956475"/>
                        <a:gd name="connsiteX139-171957" fmla="*/ 5129494 w 6006665"/>
                        <a:gd name="connsiteY139-171958" fmla="*/ 1920232 h 2956475"/>
                        <a:gd name="connsiteX140-171959" fmla="*/ 5126389 w 6006665"/>
                        <a:gd name="connsiteY140-171960" fmla="*/ 1914910 h 2956475"/>
                        <a:gd name="connsiteX141-171961" fmla="*/ 5117587 w 6006665"/>
                        <a:gd name="connsiteY141-171962" fmla="*/ 1920232 h 2956475"/>
                        <a:gd name="connsiteX142-171963" fmla="*/ 5105544 w 6006665"/>
                        <a:gd name="connsiteY142-171964" fmla="*/ 1899586 h 2956475"/>
                        <a:gd name="connsiteX143-171965" fmla="*/ 5074955 w 6006665"/>
                        <a:gd name="connsiteY143-171966" fmla="*/ 1924777 h 2956475"/>
                        <a:gd name="connsiteX144-171967" fmla="*/ 5065718 w 6006665"/>
                        <a:gd name="connsiteY144-171968" fmla="*/ 1922578 h 2956475"/>
                        <a:gd name="connsiteX145-171969" fmla="*/ 5063048 w 6006665"/>
                        <a:gd name="connsiteY145-171970" fmla="*/ 1924777 h 2956475"/>
                        <a:gd name="connsiteX146-171971" fmla="*/ 5026594 w 6006665"/>
                        <a:gd name="connsiteY146-171972" fmla="*/ 1916098 h 2956475"/>
                        <a:gd name="connsiteX147-171973" fmla="*/ 5015871 w 6006665"/>
                        <a:gd name="connsiteY147-171974" fmla="*/ 1961137 h 2956475"/>
                        <a:gd name="connsiteX148-171975" fmla="*/ 4974967 w 6006665"/>
                        <a:gd name="connsiteY148-171976" fmla="*/ 2027038 h 2956475"/>
                        <a:gd name="connsiteX149-171977" fmla="*/ 4974967 w 6006665"/>
                        <a:gd name="connsiteY149-171978" fmla="*/ 2058853 h 2956475"/>
                        <a:gd name="connsiteX150-171979" fmla="*/ 5015871 w 6006665"/>
                        <a:gd name="connsiteY150-171980" fmla="*/ 2074760 h 2956475"/>
                        <a:gd name="connsiteX151-171981" fmla="*/ 5011326 w 6006665"/>
                        <a:gd name="connsiteY151-171982" fmla="*/ 2172476 h 2956475"/>
                        <a:gd name="connsiteX152-171983" fmla="*/ 4999419 w 6006665"/>
                        <a:gd name="connsiteY152-171984" fmla="*/ 2172476 h 2956475"/>
                        <a:gd name="connsiteX153-171985" fmla="*/ 4974967 w 6006665"/>
                        <a:gd name="connsiteY153-171986" fmla="*/ 2172476 h 2956475"/>
                        <a:gd name="connsiteX154-171987" fmla="*/ 4963605 w 6006665"/>
                        <a:gd name="connsiteY154-171988" fmla="*/ 2224742 h 2956475"/>
                        <a:gd name="connsiteX155-171989" fmla="*/ 4974967 w 6006665"/>
                        <a:gd name="connsiteY155-171990" fmla="*/ 2252012 h 2956475"/>
                        <a:gd name="connsiteX156-171991" fmla="*/ 4909065 w 6006665"/>
                        <a:gd name="connsiteY156-171992" fmla="*/ 2286099 h 2956475"/>
                        <a:gd name="connsiteX157-171993" fmla="*/ 4897703 w 6006665"/>
                        <a:gd name="connsiteY157-171994" fmla="*/ 2354273 h 2956475"/>
                        <a:gd name="connsiteX158-171995" fmla="*/ 4845437 w 6006665"/>
                        <a:gd name="connsiteY158-171996" fmla="*/ 2370180 h 2956475"/>
                        <a:gd name="connsiteX159-171997" fmla="*/ 4834074 w 6006665"/>
                        <a:gd name="connsiteY159-171998" fmla="*/ 2429264 h 2956475"/>
                        <a:gd name="connsiteX160-171999" fmla="*/ 4779535 w 6006665"/>
                        <a:gd name="connsiteY160-172000" fmla="*/ 2488348 h 2956475"/>
                        <a:gd name="connsiteX161-172001" fmla="*/ 4777225 w 6006665"/>
                        <a:gd name="connsiteY161-172002" fmla="*/ 2477952 h 2956475"/>
                        <a:gd name="connsiteX162-172003" fmla="*/ 4767628 w 6006665"/>
                        <a:gd name="connsiteY162-172004" fmla="*/ 2488348 h 2956475"/>
                        <a:gd name="connsiteX163-172005" fmla="*/ 4758538 w 6006665"/>
                        <a:gd name="connsiteY163-172006" fmla="*/ 2447444 h 2956475"/>
                        <a:gd name="connsiteX164-172007" fmla="*/ 4742631 w 6006665"/>
                        <a:gd name="connsiteY164-172008" fmla="*/ 2361090 h 2956475"/>
                        <a:gd name="connsiteX165-172009" fmla="*/ 4715361 w 6006665"/>
                        <a:gd name="connsiteY165-172010" fmla="*/ 2220198 h 2956475"/>
                        <a:gd name="connsiteX166-172011" fmla="*/ 4735813 w 6006665"/>
                        <a:gd name="connsiteY166-172012" fmla="*/ 2129299 h 2956475"/>
                        <a:gd name="connsiteX167-172013" fmla="*/ 4767628 w 6006665"/>
                        <a:gd name="connsiteY167-172014" fmla="*/ 2086122 h 2956475"/>
                        <a:gd name="connsiteX168-172015" fmla="*/ 4767628 w 6006665"/>
                        <a:gd name="connsiteY168-172016" fmla="*/ 2058853 h 2956475"/>
                        <a:gd name="connsiteX169-172017" fmla="*/ 4826712 w 6006665"/>
                        <a:gd name="connsiteY169-172018" fmla="*/ 2042945 h 2956475"/>
                        <a:gd name="connsiteX170-172019" fmla="*/ 4892613 w 6006665"/>
                        <a:gd name="connsiteY170-172020" fmla="*/ 1952047 h 2956475"/>
                        <a:gd name="connsiteX171-172021" fmla="*/ 4956243 w 6006665"/>
                        <a:gd name="connsiteY171-172022" fmla="*/ 1877056 h 2956475"/>
                        <a:gd name="connsiteX172-172023" fmla="*/ 5022143 w 6006665"/>
                        <a:gd name="connsiteY172-172024" fmla="*/ 1817971 h 2956475"/>
                        <a:gd name="connsiteX173-172025" fmla="*/ 5046694 w 6006665"/>
                        <a:gd name="connsiteY173-172026" fmla="*/ 1710844 h 2956475"/>
                        <a:gd name="connsiteX174-172027" fmla="*/ 5015871 w 6006665"/>
                        <a:gd name="connsiteY174-172028" fmla="*/ 1715711 h 2956475"/>
                        <a:gd name="connsiteX175-172029" fmla="*/ 4995419 w 6006665"/>
                        <a:gd name="connsiteY175-172030" fmla="*/ 1779340 h 2956475"/>
                        <a:gd name="connsiteX176-172031" fmla="*/ 4904521 w 6006665"/>
                        <a:gd name="connsiteY176-172032" fmla="*/ 1865693 h 2956475"/>
                        <a:gd name="connsiteX177-172033" fmla="*/ 4901708 w 6006665"/>
                        <a:gd name="connsiteY177-172034" fmla="*/ 1857053 h 2956475"/>
                        <a:gd name="connsiteX178-172035" fmla="*/ 4892613 w 6006665"/>
                        <a:gd name="connsiteY178-172036" fmla="*/ 1865693 h 2956475"/>
                        <a:gd name="connsiteX179-172037" fmla="*/ 4861835 w 6006665"/>
                        <a:gd name="connsiteY179-172038" fmla="*/ 1771159 h 2956475"/>
                        <a:gd name="connsiteX180-172039" fmla="*/ 4779535 w 6006665"/>
                        <a:gd name="connsiteY180-172040" fmla="*/ 1795247 h 2956475"/>
                        <a:gd name="connsiteX181-172041" fmla="*/ 4684091 w 6006665"/>
                        <a:gd name="connsiteY181-172042" fmla="*/ 1920232 h 2956475"/>
                        <a:gd name="connsiteX182-172043" fmla="*/ 4715906 w 6006665"/>
                        <a:gd name="connsiteY182-172044" fmla="*/ 1967954 h 2956475"/>
                        <a:gd name="connsiteX183-172045" fmla="*/ 4636369 w 6006665"/>
                        <a:gd name="connsiteY183-172046" fmla="*/ 1983861 h 2956475"/>
                        <a:gd name="connsiteX184-172047" fmla="*/ 4577285 w 6006665"/>
                        <a:gd name="connsiteY184-172048" fmla="*/ 1988406 h 2956475"/>
                        <a:gd name="connsiteX185-172049" fmla="*/ 4577373 w 6006665"/>
                        <a:gd name="connsiteY185-172050" fmla="*/ 1987484 h 2956475"/>
                        <a:gd name="connsiteX186-172051" fmla="*/ 4565379 w 6006665"/>
                        <a:gd name="connsiteY186-172052" fmla="*/ 1988406 h 2956475"/>
                        <a:gd name="connsiteX187-172053" fmla="*/ 4569923 w 6006665"/>
                        <a:gd name="connsiteY187-172054" fmla="*/ 1940685 h 2956475"/>
                        <a:gd name="connsiteX188-172055" fmla="*/ 4520081 w 6006665"/>
                        <a:gd name="connsiteY188-172056" fmla="*/ 1931099 h 2956475"/>
                        <a:gd name="connsiteX189-172057" fmla="*/ 4475025 w 6006665"/>
                        <a:gd name="connsiteY189-172058" fmla="*/ 1961137 h 2956475"/>
                        <a:gd name="connsiteX190-172059" fmla="*/ 4464394 w 6006665"/>
                        <a:gd name="connsiteY190-172060" fmla="*/ 1960286 h 2956475"/>
                        <a:gd name="connsiteX191-172061" fmla="*/ 4463118 w 6006665"/>
                        <a:gd name="connsiteY191-172062" fmla="*/ 1961137 h 2956475"/>
                        <a:gd name="connsiteX192-172063" fmla="*/ 4357637 w 6006665"/>
                        <a:gd name="connsiteY192-172064" fmla="*/ 1952698 h 2956475"/>
                        <a:gd name="connsiteX193-172065" fmla="*/ 4243233 w 6006665"/>
                        <a:gd name="connsiteY193-172066" fmla="*/ 1972499 h 2956475"/>
                        <a:gd name="connsiteX194-172067" fmla="*/ 4125065 w 6006665"/>
                        <a:gd name="connsiteY194-172068" fmla="*/ 2106574 h 2956475"/>
                        <a:gd name="connsiteX195-172069" fmla="*/ 3984173 w 6006665"/>
                        <a:gd name="connsiteY195-172070" fmla="*/ 2263374 h 2956475"/>
                        <a:gd name="connsiteX196-172071" fmla="*/ 4038712 w 6006665"/>
                        <a:gd name="connsiteY196-172072" fmla="*/ 2267919 h 2956475"/>
                        <a:gd name="connsiteX197-172073" fmla="*/ 4059164 w 6006665"/>
                        <a:gd name="connsiteY197-172074" fmla="*/ 2311096 h 2956475"/>
                        <a:gd name="connsiteX198-172075" fmla="*/ 4087782 w 6006665"/>
                        <a:gd name="connsiteY198-172076" fmla="*/ 2319513 h 2956475"/>
                        <a:gd name="connsiteX199-172077" fmla="*/ 4106341 w 6006665"/>
                        <a:gd name="connsiteY199-172078" fmla="*/ 2290644 h 2956475"/>
                        <a:gd name="connsiteX200-172079" fmla="*/ 4117411 w 6006665"/>
                        <a:gd name="connsiteY200-172080" fmla="*/ 2291946 h 2956475"/>
                        <a:gd name="connsiteX201-172081" fmla="*/ 4118248 w 6006665"/>
                        <a:gd name="connsiteY201-172082" fmla="*/ 2290644 h 2956475"/>
                        <a:gd name="connsiteX202-172083" fmla="*/ 4156880 w 6006665"/>
                        <a:gd name="connsiteY202-172084" fmla="*/ 2295189 h 2956475"/>
                        <a:gd name="connsiteX203-172085" fmla="*/ 4211419 w 6006665"/>
                        <a:gd name="connsiteY203-172086" fmla="*/ 2365635 h 2956475"/>
                        <a:gd name="connsiteX204-172087" fmla="*/ 4215964 w 6006665"/>
                        <a:gd name="connsiteY204-172088" fmla="*/ 2413357 h 2956475"/>
                        <a:gd name="connsiteX205-172089" fmla="*/ 4184149 w 6006665"/>
                        <a:gd name="connsiteY205-172090" fmla="*/ 2472441 h 2956475"/>
                        <a:gd name="connsiteX206-172091" fmla="*/ 4177332 w 6006665"/>
                        <a:gd name="connsiteY206-172092" fmla="*/ 2542887 h 2956475"/>
                        <a:gd name="connsiteX207-172093" fmla="*/ 4161425 w 6006665"/>
                        <a:gd name="connsiteY207-172094" fmla="*/ 2629241 h 2956475"/>
                        <a:gd name="connsiteX208-172095" fmla="*/ 4109158 w 6006665"/>
                        <a:gd name="connsiteY208-172096" fmla="*/ 2708777 h 2956475"/>
                        <a:gd name="connsiteX209-172097" fmla="*/ 4097796 w 6006665"/>
                        <a:gd name="connsiteY209-172098" fmla="*/ 2747409 h 2956475"/>
                        <a:gd name="connsiteX210-172099" fmla="*/ 4043257 w 6006665"/>
                        <a:gd name="connsiteY210-172100" fmla="*/ 2806493 h 2956475"/>
                        <a:gd name="connsiteX211-172101" fmla="*/ 3995535 w 6006665"/>
                        <a:gd name="connsiteY211-172102" fmla="*/ 2865577 h 2956475"/>
                        <a:gd name="connsiteX212-172103" fmla="*/ 3975083 w 6006665"/>
                        <a:gd name="connsiteY212-172104" fmla="*/ 2897392 h 2956475"/>
                        <a:gd name="connsiteX213-172105" fmla="*/ 3925089 w 6006665"/>
                        <a:gd name="connsiteY213-172106" fmla="*/ 2924661 h 2956475"/>
                        <a:gd name="connsiteX214-172107" fmla="*/ 3913182 w 6006665"/>
                        <a:gd name="connsiteY214-172108" fmla="*/ 2924661 h 2956475"/>
                        <a:gd name="connsiteX215-172109" fmla="*/ 3904637 w 6006665"/>
                        <a:gd name="connsiteY215-172110" fmla="*/ 2924661 h 2956475"/>
                        <a:gd name="connsiteX216-172111" fmla="*/ 3892729 w 6006665"/>
                        <a:gd name="connsiteY216-172112" fmla="*/ 2924661 h 2956475"/>
                        <a:gd name="connsiteX217-172113" fmla="*/ 3871063 w 6006665"/>
                        <a:gd name="connsiteY217-172114" fmla="*/ 2908412 h 2956475"/>
                        <a:gd name="connsiteX218-172115" fmla="*/ 3829645 w 6006665"/>
                        <a:gd name="connsiteY218-172116" fmla="*/ 2936024 h 2956475"/>
                        <a:gd name="connsiteX219-172117" fmla="*/ 3822828 w 6006665"/>
                        <a:gd name="connsiteY219-172118" fmla="*/ 2956476 h 2956475"/>
                        <a:gd name="connsiteX220-172119" fmla="*/ 3818283 w 6006665"/>
                        <a:gd name="connsiteY220-172120" fmla="*/ 2947386 h 2956475"/>
                        <a:gd name="connsiteX221-172121" fmla="*/ 3818283 w 6006665"/>
                        <a:gd name="connsiteY221-172122" fmla="*/ 2935660 h 2956475"/>
                        <a:gd name="connsiteX222-172123" fmla="*/ 3817738 w 6006665"/>
                        <a:gd name="connsiteY222-172124" fmla="*/ 2936024 h 2956475"/>
                        <a:gd name="connsiteX223-172125" fmla="*/ 3810921 w 6006665"/>
                        <a:gd name="connsiteY223-172126" fmla="*/ 2956476 h 2956475"/>
                        <a:gd name="connsiteX224-172127" fmla="*/ 3806376 w 6006665"/>
                        <a:gd name="connsiteY224-172128" fmla="*/ 2947386 h 2956475"/>
                        <a:gd name="connsiteX225-172129" fmla="*/ 3806376 w 6006665"/>
                        <a:gd name="connsiteY225-172130" fmla="*/ 2920116 h 2956475"/>
                        <a:gd name="connsiteX226-172131" fmla="*/ 3818283 w 6006665"/>
                        <a:gd name="connsiteY226-172132" fmla="*/ 2920116 h 2956475"/>
                        <a:gd name="connsiteX227-172133" fmla="*/ 3826828 w 6006665"/>
                        <a:gd name="connsiteY227-172134" fmla="*/ 2920116 h 2956475"/>
                        <a:gd name="connsiteX228-172135" fmla="*/ 3833645 w 6006665"/>
                        <a:gd name="connsiteY228-172136" fmla="*/ 2861032 h 2956475"/>
                        <a:gd name="connsiteX229-172137" fmla="*/ 3822283 w 6006665"/>
                        <a:gd name="connsiteY229-172138" fmla="*/ 2817856 h 2956475"/>
                        <a:gd name="connsiteX230-172139" fmla="*/ 3849553 w 6006665"/>
                        <a:gd name="connsiteY230-172140" fmla="*/ 2795131 h 2956475"/>
                        <a:gd name="connsiteX231-172141" fmla="*/ 3858814 w 6006665"/>
                        <a:gd name="connsiteY231-172142" fmla="*/ 2797336 h 2956475"/>
                        <a:gd name="connsiteX232-172143" fmla="*/ 3861460 w 6006665"/>
                        <a:gd name="connsiteY232-172144" fmla="*/ 2795131 h 2956475"/>
                        <a:gd name="connsiteX233-172145" fmla="*/ 3898487 w 6006665"/>
                        <a:gd name="connsiteY233-172146" fmla="*/ 2803947 h 2956475"/>
                        <a:gd name="connsiteX234-172147" fmla="*/ 3919999 w 6006665"/>
                        <a:gd name="connsiteY234-172148" fmla="*/ 2758772 h 2956475"/>
                        <a:gd name="connsiteX235-172149" fmla="*/ 3935906 w 6006665"/>
                        <a:gd name="connsiteY235-172150" fmla="*/ 2699687 h 2956475"/>
                        <a:gd name="connsiteX236-172151" fmla="*/ 3947269 w 6006665"/>
                        <a:gd name="connsiteY236-172152" fmla="*/ 2676963 h 2956475"/>
                        <a:gd name="connsiteX237-172153" fmla="*/ 3966292 w 6006665"/>
                        <a:gd name="connsiteY237-172154" fmla="*/ 2632575 h 2956475"/>
                        <a:gd name="connsiteX238-172155" fmla="*/ 3915999 w 6006665"/>
                        <a:gd name="connsiteY238-172156" fmla="*/ 2645148 h 2956475"/>
                        <a:gd name="connsiteX239-172157" fmla="*/ 3888729 w 6006665"/>
                        <a:gd name="connsiteY239-172158" fmla="*/ 2667873 h 2956475"/>
                        <a:gd name="connsiteX240-172159" fmla="*/ 3876822 w 6006665"/>
                        <a:gd name="connsiteY240-172160" fmla="*/ 2667873 h 2956475"/>
                        <a:gd name="connsiteX241-172161" fmla="*/ 3829645 w 6006665"/>
                        <a:gd name="connsiteY241-172162" fmla="*/ 2667873 h 2956475"/>
                        <a:gd name="connsiteX242-172163" fmla="*/ 3817738 w 6006665"/>
                        <a:gd name="connsiteY242-172164" fmla="*/ 2667873 h 2956475"/>
                        <a:gd name="connsiteX243-172165" fmla="*/ 3801831 w 6006665"/>
                        <a:gd name="connsiteY243-172166" fmla="*/ 2613334 h 2956475"/>
                        <a:gd name="connsiteX244-172167" fmla="*/ 3758654 w 6006665"/>
                        <a:gd name="connsiteY244-172168" fmla="*/ 2574702 h 2956475"/>
                        <a:gd name="connsiteX245-172169" fmla="*/ 3692753 w 6006665"/>
                        <a:gd name="connsiteY245-172170" fmla="*/ 2558795 h 2956475"/>
                        <a:gd name="connsiteX246-172171" fmla="*/ 3683663 w 6006665"/>
                        <a:gd name="connsiteY246-172172" fmla="*/ 2499711 h 2956475"/>
                        <a:gd name="connsiteX247-172173" fmla="*/ 3672301 w 6006665"/>
                        <a:gd name="connsiteY247-172174" fmla="*/ 2467896 h 2956475"/>
                        <a:gd name="connsiteX248-172175" fmla="*/ 3656393 w 6006665"/>
                        <a:gd name="connsiteY248-172176" fmla="*/ 2440627 h 2956475"/>
                        <a:gd name="connsiteX249-172177" fmla="*/ 3633669 w 6006665"/>
                        <a:gd name="connsiteY249-172178" fmla="*/ 2381542 h 2956475"/>
                        <a:gd name="connsiteX250-172179" fmla="*/ 3601854 w 6006665"/>
                        <a:gd name="connsiteY250-172180" fmla="*/ 2361090 h 2956475"/>
                        <a:gd name="connsiteX251-172181" fmla="*/ 3545995 w 6006665"/>
                        <a:gd name="connsiteY251-172182" fmla="*/ 2339606 h 2956475"/>
                        <a:gd name="connsiteX252-172183" fmla="*/ 3506955 w 6006665"/>
                        <a:gd name="connsiteY252-172184" fmla="*/ 2345183 h 2956475"/>
                        <a:gd name="connsiteX253-172185" fmla="*/ 3463779 w 6006665"/>
                        <a:gd name="connsiteY253-172186" fmla="*/ 2354273 h 2956475"/>
                        <a:gd name="connsiteX254-172187" fmla="*/ 3431964 w 6006665"/>
                        <a:gd name="connsiteY254-172188" fmla="*/ 2381542 h 2956475"/>
                        <a:gd name="connsiteX255-172189" fmla="*/ 3452416 w 6006665"/>
                        <a:gd name="connsiteY255-172190" fmla="*/ 2397450 h 2956475"/>
                        <a:gd name="connsiteX256-172191" fmla="*/ 3452416 w 6006665"/>
                        <a:gd name="connsiteY256-172192" fmla="*/ 2429264 h 2956475"/>
                        <a:gd name="connsiteX257-172193" fmla="*/ 3431964 w 6006665"/>
                        <a:gd name="connsiteY257-172194" fmla="*/ 2451989 h 2956475"/>
                        <a:gd name="connsiteX258-172195" fmla="*/ 3400150 w 6006665"/>
                        <a:gd name="connsiteY258-172196" fmla="*/ 2511073 h 2956475"/>
                        <a:gd name="connsiteX259-172197" fmla="*/ 3400150 w 6006665"/>
                        <a:gd name="connsiteY259-172198" fmla="*/ 2538343 h 2956475"/>
                        <a:gd name="connsiteX260-172199" fmla="*/ 3350155 w 6006665"/>
                        <a:gd name="connsiteY260-172200" fmla="*/ 2570157 h 2956475"/>
                        <a:gd name="connsiteX261-172201" fmla="*/ 3342342 w 6006665"/>
                        <a:gd name="connsiteY261-172202" fmla="*/ 2567553 h 2956475"/>
                        <a:gd name="connsiteX262-172203" fmla="*/ 3338249 w 6006665"/>
                        <a:gd name="connsiteY262-172204" fmla="*/ 2570157 h 2956475"/>
                        <a:gd name="connsiteX263-172205" fmla="*/ 3290527 w 6006665"/>
                        <a:gd name="connsiteY263-172206" fmla="*/ 2554250 h 2956475"/>
                        <a:gd name="connsiteX264-172207" fmla="*/ 3259257 w 6006665"/>
                        <a:gd name="connsiteY264-172208" fmla="*/ 2554250 h 2956475"/>
                        <a:gd name="connsiteX265-172209" fmla="*/ 3247350 w 6006665"/>
                        <a:gd name="connsiteY265-172210" fmla="*/ 2554250 h 2956475"/>
                        <a:gd name="connsiteX266-172211" fmla="*/ 3231443 w 6006665"/>
                        <a:gd name="connsiteY266-172212" fmla="*/ 2538343 h 2956475"/>
                        <a:gd name="connsiteX267-172213" fmla="*/ 3213271 w 6006665"/>
                        <a:gd name="connsiteY267-172214" fmla="*/ 2533799 h 2956475"/>
                        <a:gd name="connsiteX268-172215" fmla="*/ 3168359 w 6006665"/>
                        <a:gd name="connsiteY268-172216" fmla="*/ 2570157 h 2956475"/>
                        <a:gd name="connsiteX269-172217" fmla="*/ 3120637 w 6006665"/>
                        <a:gd name="connsiteY269-172218" fmla="*/ 2581519 h 2956475"/>
                        <a:gd name="connsiteX270-172219" fmla="*/ 3082005 w 6006665"/>
                        <a:gd name="connsiteY270-172220" fmla="*/ 2597427 h 2956475"/>
                        <a:gd name="connsiteX271-172221" fmla="*/ 3074460 w 6006665"/>
                        <a:gd name="connsiteY271-172222" fmla="*/ 2595630 h 2956475"/>
                        <a:gd name="connsiteX272-172223" fmla="*/ 3070098 w 6006665"/>
                        <a:gd name="connsiteY272-172224" fmla="*/ 2597427 h 2956475"/>
                        <a:gd name="connsiteX273-172225" fmla="*/ 3022376 w 6006665"/>
                        <a:gd name="connsiteY273-172226" fmla="*/ 2586064 h 2956475"/>
                        <a:gd name="connsiteX274-172227" fmla="*/ 3000196 w 6006665"/>
                        <a:gd name="connsiteY274-172228" fmla="*/ 2586064 h 2956475"/>
                        <a:gd name="connsiteX275-172229" fmla="*/ 2988289 w 6006665"/>
                        <a:gd name="connsiteY275-172230" fmla="*/ 2586064 h 2956475"/>
                        <a:gd name="connsiteX276-172231" fmla="*/ 2967837 w 6006665"/>
                        <a:gd name="connsiteY276-172232" fmla="*/ 2554250 h 2956475"/>
                        <a:gd name="connsiteX277-172233" fmla="*/ 2929205 w 6006665"/>
                        <a:gd name="connsiteY277-172234" fmla="*/ 2526980 h 2956475"/>
                        <a:gd name="connsiteX278-172235" fmla="*/ 2902153 w 6006665"/>
                        <a:gd name="connsiteY278-172236" fmla="*/ 2523116 h 2956475"/>
                        <a:gd name="connsiteX279-172237" fmla="*/ 2861576 w 6006665"/>
                        <a:gd name="connsiteY279-172238" fmla="*/ 2526980 h 2956475"/>
                        <a:gd name="connsiteX280-172239" fmla="*/ 2822944 w 6006665"/>
                        <a:gd name="connsiteY280-172240" fmla="*/ 2538343 h 2956475"/>
                        <a:gd name="connsiteX281-172241" fmla="*/ 2818139 w 6006665"/>
                        <a:gd name="connsiteY281-172242" fmla="*/ 2536254 h 2956475"/>
                        <a:gd name="connsiteX282-172243" fmla="*/ 2811037 w 6006665"/>
                        <a:gd name="connsiteY282-172244" fmla="*/ 2538343 h 2956475"/>
                        <a:gd name="connsiteX283-172245" fmla="*/ 2758770 w 6006665"/>
                        <a:gd name="connsiteY283-172246" fmla="*/ 2515618 h 2956475"/>
                        <a:gd name="connsiteX284-172247" fmla="*/ 2751953 w 6006665"/>
                        <a:gd name="connsiteY284-172248" fmla="*/ 2472441 h 2956475"/>
                        <a:gd name="connsiteX285-172249" fmla="*/ 2708776 w 6006665"/>
                        <a:gd name="connsiteY285-172250" fmla="*/ 2456534 h 2956475"/>
                        <a:gd name="connsiteX286-172251" fmla="*/ 2676962 w 6006665"/>
                        <a:gd name="connsiteY286-172252" fmla="*/ 2451989 h 2956475"/>
                        <a:gd name="connsiteX287-172253" fmla="*/ 2642534 w 6006665"/>
                        <a:gd name="connsiteY287-172254" fmla="*/ 2430245 h 2956475"/>
                        <a:gd name="connsiteX288-172255" fmla="*/ 2609333 w 6006665"/>
                        <a:gd name="connsiteY288-172256" fmla="*/ 2488348 h 2956475"/>
                        <a:gd name="connsiteX289-172257" fmla="*/ 2625240 w 6006665"/>
                        <a:gd name="connsiteY289-172258" fmla="*/ 2522435 h 2956475"/>
                        <a:gd name="connsiteX290-172259" fmla="*/ 2586608 w 6006665"/>
                        <a:gd name="connsiteY290-172260" fmla="*/ 2558795 h 2956475"/>
                        <a:gd name="connsiteX291-172261" fmla="*/ 2577105 w 6006665"/>
                        <a:gd name="connsiteY291-172262" fmla="*/ 2556532 h 2956475"/>
                        <a:gd name="connsiteX292-172263" fmla="*/ 2574701 w 6006665"/>
                        <a:gd name="connsiteY292-172264" fmla="*/ 2558795 h 2956475"/>
                        <a:gd name="connsiteX293-172265" fmla="*/ 2526979 w 6006665"/>
                        <a:gd name="connsiteY293-172266" fmla="*/ 2547432 h 2956475"/>
                        <a:gd name="connsiteX294-172267" fmla="*/ 2490620 w 6006665"/>
                        <a:gd name="connsiteY294-172268" fmla="*/ 2542887 h 2956475"/>
                        <a:gd name="connsiteX295-172269" fmla="*/ 2463350 w 6006665"/>
                        <a:gd name="connsiteY295-172270" fmla="*/ 2515618 h 2956475"/>
                        <a:gd name="connsiteX296-172271" fmla="*/ 2436625 w 6006665"/>
                        <a:gd name="connsiteY296-172272" fmla="*/ 2515618 h 2956475"/>
                        <a:gd name="connsiteX297-172273" fmla="*/ 2424718 w 6006665"/>
                        <a:gd name="connsiteY297-172274" fmla="*/ 2515618 h 2956475"/>
                        <a:gd name="connsiteX298-172275" fmla="*/ 2398858 w 6006665"/>
                        <a:gd name="connsiteY298-172276" fmla="*/ 2502687 h 2956475"/>
                        <a:gd name="connsiteX299-172277" fmla="*/ 2350272 w 6006665"/>
                        <a:gd name="connsiteY299-172278" fmla="*/ 2526980 h 2956475"/>
                        <a:gd name="connsiteX300-172279" fmla="*/ 2282098 w 6006665"/>
                        <a:gd name="connsiteY300-172280" fmla="*/ 2574702 h 2956475"/>
                        <a:gd name="connsiteX301-172281" fmla="*/ 2238921 w 6006665"/>
                        <a:gd name="connsiteY301-172282" fmla="*/ 2586064 h 2956475"/>
                        <a:gd name="connsiteX302-172283" fmla="*/ 2227559 w 6006665"/>
                        <a:gd name="connsiteY302-172284" fmla="*/ 2590609 h 2956475"/>
                        <a:gd name="connsiteX303-172285" fmla="*/ 2225178 w 6006665"/>
                        <a:gd name="connsiteY303-172286" fmla="*/ 2586799 h 2956475"/>
                        <a:gd name="connsiteX304-172287" fmla="*/ 2215652 w 6006665"/>
                        <a:gd name="connsiteY304-172288" fmla="*/ 2590609 h 2956475"/>
                        <a:gd name="connsiteX305-172289" fmla="*/ 2193596 w 6006665"/>
                        <a:gd name="connsiteY305-172290" fmla="*/ 2555320 h 2956475"/>
                        <a:gd name="connsiteX306-172291" fmla="*/ 2157112 w 6006665"/>
                        <a:gd name="connsiteY306-172292" fmla="*/ 2558795 h 2956475"/>
                        <a:gd name="connsiteX307-172293" fmla="*/ 2156291 w 6006665"/>
                        <a:gd name="connsiteY307-172294" fmla="*/ 2557739 h 2956475"/>
                        <a:gd name="connsiteX308-172295" fmla="*/ 2145205 w 6006665"/>
                        <a:gd name="connsiteY308-172296" fmla="*/ 2558795 h 2956475"/>
                        <a:gd name="connsiteX309-172297" fmla="*/ 2129298 w 6006665"/>
                        <a:gd name="connsiteY309-172298" fmla="*/ 2538343 h 2956475"/>
                        <a:gd name="connsiteX310-172299" fmla="*/ 2102029 w 6006665"/>
                        <a:gd name="connsiteY310-172300" fmla="*/ 2526980 h 2956475"/>
                        <a:gd name="connsiteX311-172301" fmla="*/ 2086121 w 6006665"/>
                        <a:gd name="connsiteY311-172302" fmla="*/ 2495166 h 2956475"/>
                        <a:gd name="connsiteX312-172303" fmla="*/ 2070005 w 6006665"/>
                        <a:gd name="connsiteY312-172304" fmla="*/ 2486212 h 2956475"/>
                        <a:gd name="connsiteX313-172305" fmla="*/ 2027582 w 6006665"/>
                        <a:gd name="connsiteY313-172306" fmla="*/ 2499711 h 2956475"/>
                        <a:gd name="connsiteX314-172307" fmla="*/ 2023845 w 6006665"/>
                        <a:gd name="connsiteY314-172308" fmla="*/ 2497111 h 2956475"/>
                        <a:gd name="connsiteX315-172309" fmla="*/ 2018675 w 6006665"/>
                        <a:gd name="connsiteY315-172310" fmla="*/ 2499711 h 2956475"/>
                        <a:gd name="connsiteX316-172311" fmla="*/ 1971363 w 6006665"/>
                        <a:gd name="connsiteY316-172312" fmla="*/ 2468885 h 2956475"/>
                        <a:gd name="connsiteX317-172313" fmla="*/ 1952591 w 6006665"/>
                        <a:gd name="connsiteY317-172314" fmla="*/ 2495166 h 2956475"/>
                        <a:gd name="connsiteX318-172315" fmla="*/ 1947518 w 6006665"/>
                        <a:gd name="connsiteY318-172316" fmla="*/ 2485599 h 2956475"/>
                        <a:gd name="connsiteX319-172317" fmla="*/ 1940684 w 6006665"/>
                        <a:gd name="connsiteY319-172318" fmla="*/ 2495166 h 2956475"/>
                        <a:gd name="connsiteX320-172319" fmla="*/ 1861147 w 6006665"/>
                        <a:gd name="connsiteY320-172320" fmla="*/ 2345183 h 2956475"/>
                        <a:gd name="connsiteX321-172321" fmla="*/ 1811153 w 6006665"/>
                        <a:gd name="connsiteY321-172322" fmla="*/ 2295189 h 2956475"/>
                        <a:gd name="connsiteX322-172323" fmla="*/ 1813950 w 6006665"/>
                        <a:gd name="connsiteY322-172324" fmla="*/ 2292043 h 2956475"/>
                        <a:gd name="connsiteX323-172325" fmla="*/ 483280 w 6006665"/>
                        <a:gd name="connsiteY323-172326" fmla="*/ 2890683 h 2956475"/>
                        <a:gd name="connsiteX324-172327" fmla="*/ 480035 w 6006665"/>
                        <a:gd name="connsiteY324-172328" fmla="*/ 2892847 h 2956475"/>
                        <a:gd name="connsiteX325-172329" fmla="*/ 475042 w 6006665"/>
                        <a:gd name="connsiteY325-172330" fmla="*/ 2888329 h 2956475"/>
                        <a:gd name="connsiteX326-172331" fmla="*/ 420406 w 6006665"/>
                        <a:gd name="connsiteY326-172332" fmla="*/ 2849670 h 2956475"/>
                        <a:gd name="connsiteX327-172333" fmla="*/ 381774 w 6006665"/>
                        <a:gd name="connsiteY327-172334" fmla="*/ 2833763 h 2956475"/>
                        <a:gd name="connsiteX328-172335" fmla="*/ 349960 w 6006665"/>
                        <a:gd name="connsiteY328-172336" fmla="*/ 2801948 h 2956475"/>
                        <a:gd name="connsiteX329-172337" fmla="*/ 377229 w 6006665"/>
                        <a:gd name="connsiteY329-172338" fmla="*/ 2795131 h 2956475"/>
                        <a:gd name="connsiteX330-172339" fmla="*/ 404499 w 6006665"/>
                        <a:gd name="connsiteY330-172340" fmla="*/ 2747409 h 2956475"/>
                        <a:gd name="connsiteX331-172341" fmla="*/ 388591 w 6006665"/>
                        <a:gd name="connsiteY331-172342" fmla="*/ 2731502 h 2956475"/>
                        <a:gd name="connsiteX332-172343" fmla="*/ 440858 w 6006665"/>
                        <a:gd name="connsiteY332-172344" fmla="*/ 2704232 h 2956475"/>
                        <a:gd name="connsiteX333-172345" fmla="*/ 440858 w 6006665"/>
                        <a:gd name="connsiteY333-172346" fmla="*/ 2701176 h 2956475"/>
                        <a:gd name="connsiteX334-172347" fmla="*/ 416406 w 6006665"/>
                        <a:gd name="connsiteY334-172348" fmla="*/ 2704232 h 2956475"/>
                        <a:gd name="connsiteX335-172349" fmla="*/ 416406 w 6006665"/>
                        <a:gd name="connsiteY335-172350" fmla="*/ 2702744 h 2956475"/>
                        <a:gd name="connsiteX336-172351" fmla="*/ 404499 w 6006665"/>
                        <a:gd name="connsiteY336-172352" fmla="*/ 2704232 h 2956475"/>
                        <a:gd name="connsiteX337-172353" fmla="*/ 404499 w 6006665"/>
                        <a:gd name="connsiteY337-172354" fmla="*/ 2683780 h 2956475"/>
                        <a:gd name="connsiteX338-172355" fmla="*/ 424951 w 6006665"/>
                        <a:gd name="connsiteY338-172356" fmla="*/ 2667873 h 2956475"/>
                        <a:gd name="connsiteX339-172357" fmla="*/ 463583 w 6006665"/>
                        <a:gd name="connsiteY339-172358" fmla="*/ 2661056 h 2956475"/>
                        <a:gd name="connsiteX340-172359" fmla="*/ 468128 w 6006665"/>
                        <a:gd name="connsiteY340-172360" fmla="*/ 2645148 h 2956475"/>
                        <a:gd name="connsiteX341-172361" fmla="*/ 456765 w 6006665"/>
                        <a:gd name="connsiteY341-172362" fmla="*/ 2613334 h 2956475"/>
                        <a:gd name="connsiteX342-172363" fmla="*/ 474945 w 6006665"/>
                        <a:gd name="connsiteY342-172364" fmla="*/ 2586064 h 2956475"/>
                        <a:gd name="connsiteX343-172365" fmla="*/ 474945 w 6006665"/>
                        <a:gd name="connsiteY343-172366" fmla="*/ 2565612 h 2956475"/>
                        <a:gd name="connsiteX344-172367" fmla="*/ 420406 w 6006665"/>
                        <a:gd name="connsiteY344-172368" fmla="*/ 2547432 h 2956475"/>
                        <a:gd name="connsiteX345-172369" fmla="*/ 409588 w 6006665"/>
                        <a:gd name="connsiteY345-172370" fmla="*/ 2547432 h 2956475"/>
                        <a:gd name="connsiteX346-172371" fmla="*/ 397681 w 6006665"/>
                        <a:gd name="connsiteY346-172372" fmla="*/ 2547432 h 2956475"/>
                        <a:gd name="connsiteX347-172373" fmla="*/ 379485 w 6006665"/>
                        <a:gd name="connsiteY347-172374" fmla="*/ 2525193 h 2956475"/>
                        <a:gd name="connsiteX348-172375" fmla="*/ 357322 w 6006665"/>
                        <a:gd name="connsiteY348-172376" fmla="*/ 2531525 h 2956475"/>
                        <a:gd name="connsiteX349-172377" fmla="*/ 352842 w 6006665"/>
                        <a:gd name="connsiteY349-172378" fmla="*/ 2529403 h 2956475"/>
                        <a:gd name="connsiteX350-172379" fmla="*/ 345415 w 6006665"/>
                        <a:gd name="connsiteY350-172380" fmla="*/ 2531525 h 2956475"/>
                        <a:gd name="connsiteX351-172381" fmla="*/ 302238 w 6006665"/>
                        <a:gd name="connsiteY351-172382" fmla="*/ 2511073 h 2956475"/>
                        <a:gd name="connsiteX352-172383" fmla="*/ 302238 w 6006665"/>
                        <a:gd name="connsiteY352-172384" fmla="*/ 2499711 h 2956475"/>
                        <a:gd name="connsiteX353-172385" fmla="*/ 286331 w 6006665"/>
                        <a:gd name="connsiteY353-172386" fmla="*/ 2472441 h 2956475"/>
                        <a:gd name="connsiteX354-172387" fmla="*/ 270968 w 6006665"/>
                        <a:gd name="connsiteY354-172388" fmla="*/ 2472441 h 2956475"/>
                        <a:gd name="connsiteX355-172389" fmla="*/ 259061 w 6006665"/>
                        <a:gd name="connsiteY355-172390" fmla="*/ 2472441 h 2956475"/>
                        <a:gd name="connsiteX356-172391" fmla="*/ 254516 w 6006665"/>
                        <a:gd name="connsiteY356-172392" fmla="*/ 2456534 h 2956475"/>
                        <a:gd name="connsiteX357-172393" fmla="*/ 263606 w 6006665"/>
                        <a:gd name="connsiteY357-172394" fmla="*/ 2440627 h 2956475"/>
                        <a:gd name="connsiteX358-172395" fmla="*/ 243991 w 6006665"/>
                        <a:gd name="connsiteY358-172396" fmla="*/ 2410114 h 2956475"/>
                        <a:gd name="connsiteX359-172397" fmla="*/ 216429 w 6006665"/>
                        <a:gd name="connsiteY359-172398" fmla="*/ 2413357 h 2956475"/>
                        <a:gd name="connsiteX360-172399" fmla="*/ 212956 w 6006665"/>
                        <a:gd name="connsiteY360-172400" fmla="*/ 2412365 h 2956475"/>
                        <a:gd name="connsiteX361-172401" fmla="*/ 204522 w 6006665"/>
                        <a:gd name="connsiteY361-172402" fmla="*/ 2413357 h 2956475"/>
                        <a:gd name="connsiteX362-172403" fmla="*/ 199623 w 6006665"/>
                        <a:gd name="connsiteY362-172404" fmla="*/ 2411957 h 2956475"/>
                        <a:gd name="connsiteX363-172405" fmla="*/ 195977 w 6006665"/>
                        <a:gd name="connsiteY363-172406" fmla="*/ 2424719 h 2956475"/>
                        <a:gd name="connsiteX364-172407" fmla="*/ 184968 w 6006665"/>
                        <a:gd name="connsiteY364-172408" fmla="*/ 2421574 h 2956475"/>
                        <a:gd name="connsiteX365-172409" fmla="*/ 184070 w 6006665"/>
                        <a:gd name="connsiteY365-172410" fmla="*/ 2424719 h 2956475"/>
                        <a:gd name="connsiteX366-172411" fmla="*/ 168163 w 6006665"/>
                        <a:gd name="connsiteY366-172412" fmla="*/ 2420184 h 2956475"/>
                        <a:gd name="connsiteX367-172413" fmla="*/ 156800 w 6006665"/>
                        <a:gd name="connsiteY367-172414" fmla="*/ 2381542 h 2956475"/>
                        <a:gd name="connsiteX368-172415" fmla="*/ 152255 w 6006665"/>
                        <a:gd name="connsiteY368-172416" fmla="*/ 2365635 h 2956475"/>
                        <a:gd name="connsiteX369-172417" fmla="*/ 156800 w 6006665"/>
                        <a:gd name="connsiteY369-172418" fmla="*/ 2361090 h 2956475"/>
                        <a:gd name="connsiteX370-172419" fmla="*/ 168707 w 6006665"/>
                        <a:gd name="connsiteY370-172420" fmla="*/ 2361090 h 2956475"/>
                        <a:gd name="connsiteX371-172421" fmla="*/ 188615 w 6006665"/>
                        <a:gd name="connsiteY371-172422" fmla="*/ 2361090 h 2956475"/>
                        <a:gd name="connsiteX372-172423" fmla="*/ 199977 w 6006665"/>
                        <a:gd name="connsiteY372-172424" fmla="*/ 2349728 h 2956475"/>
                        <a:gd name="connsiteX373-172425" fmla="*/ 188615 w 6006665"/>
                        <a:gd name="connsiteY373-172426" fmla="*/ 2327003 h 2956475"/>
                        <a:gd name="connsiteX374-172427" fmla="*/ 168163 w 6006665"/>
                        <a:gd name="connsiteY374-172428" fmla="*/ 2317914 h 2956475"/>
                        <a:gd name="connsiteX375-172429" fmla="*/ 168163 w 6006665"/>
                        <a:gd name="connsiteY375-172430" fmla="*/ 2311096 h 2956475"/>
                        <a:gd name="connsiteX376-172431" fmla="*/ 152255 w 6006665"/>
                        <a:gd name="connsiteY376-172432" fmla="*/ 2295189 h 2956475"/>
                        <a:gd name="connsiteX377-172433" fmla="*/ 129531 w 6006665"/>
                        <a:gd name="connsiteY377-172434" fmla="*/ 2258829 h 2956475"/>
                        <a:gd name="connsiteX378-172435" fmla="*/ 140893 w 6006665"/>
                        <a:gd name="connsiteY378-172436" fmla="*/ 2236105 h 2956475"/>
                        <a:gd name="connsiteX379-172437" fmla="*/ 136348 w 6006665"/>
                        <a:gd name="connsiteY379-172438" fmla="*/ 2208835 h 2956475"/>
                        <a:gd name="connsiteX380-172439" fmla="*/ 103789 w 6006665"/>
                        <a:gd name="connsiteY380-172440" fmla="*/ 2195428 h 2956475"/>
                        <a:gd name="connsiteX381-172441" fmla="*/ 93716 w 6006665"/>
                        <a:gd name="connsiteY381-172442" fmla="*/ 2199745 h 2956475"/>
                        <a:gd name="connsiteX382-172443" fmla="*/ 91868 w 6006665"/>
                        <a:gd name="connsiteY382-172444" fmla="*/ 2195434 h 2956475"/>
                        <a:gd name="connsiteX383-172445" fmla="*/ 81809 w 6006665"/>
                        <a:gd name="connsiteY383-172446" fmla="*/ 2199745 h 2956475"/>
                        <a:gd name="connsiteX384-172447" fmla="*/ 74992 w 6006665"/>
                        <a:gd name="connsiteY384-172448" fmla="*/ 2183838 h 2956475"/>
                        <a:gd name="connsiteX385-172449" fmla="*/ 34087 w 6006665"/>
                        <a:gd name="connsiteY385-172450" fmla="*/ 2172476 h 2956475"/>
                        <a:gd name="connsiteX386-172451" fmla="*/ 22725 w 6006665"/>
                        <a:gd name="connsiteY386-172452" fmla="*/ 2129299 h 2956475"/>
                        <a:gd name="connsiteX387-172453" fmla="*/ 22725 w 6006665"/>
                        <a:gd name="connsiteY387-172454" fmla="*/ 2097484 h 2956475"/>
                        <a:gd name="connsiteX388-172455" fmla="*/ 0 w 6006665"/>
                        <a:gd name="connsiteY388-172456" fmla="*/ 2081577 h 2956475"/>
                        <a:gd name="connsiteX389-172457" fmla="*/ 15907 w 6006665"/>
                        <a:gd name="connsiteY389-172458" fmla="*/ 2058853 h 2956475"/>
                        <a:gd name="connsiteX390-172459" fmla="*/ 6818 w 6006665"/>
                        <a:gd name="connsiteY390-172460" fmla="*/ 1995224 h 2956475"/>
                        <a:gd name="connsiteX391-172461" fmla="*/ 34087 w 6006665"/>
                        <a:gd name="connsiteY391-172462" fmla="*/ 1952047 h 2956475"/>
                        <a:gd name="connsiteX392-172463" fmla="*/ 27270 w 6006665"/>
                        <a:gd name="connsiteY392-172464" fmla="*/ 1940685 h 2956475"/>
                        <a:gd name="connsiteX393-172465" fmla="*/ 70447 w 6006665"/>
                        <a:gd name="connsiteY393-172466" fmla="*/ 1902053 h 2956475"/>
                        <a:gd name="connsiteX394-172467" fmla="*/ 27270 w 6006665"/>
                        <a:gd name="connsiteY394-172468" fmla="*/ 1865693 h 2956475"/>
                        <a:gd name="connsiteX395-172469" fmla="*/ 109078 w 6006665"/>
                        <a:gd name="connsiteY395-172470" fmla="*/ 1767977 h 2956475"/>
                        <a:gd name="connsiteX396-172471" fmla="*/ 145438 w 6006665"/>
                        <a:gd name="connsiteY396-172472" fmla="*/ 1724800 h 2956475"/>
                        <a:gd name="connsiteX397-172473" fmla="*/ 156800 w 6006665"/>
                        <a:gd name="connsiteY397-172474" fmla="*/ 1681624 h 2956475"/>
                        <a:gd name="connsiteX398-172475" fmla="*/ 102261 w 6006665"/>
                        <a:gd name="connsiteY398-172476" fmla="*/ 1629357 h 2956475"/>
                        <a:gd name="connsiteX399-172477" fmla="*/ 118168 w 6006665"/>
                        <a:gd name="connsiteY399-172478" fmla="*/ 1574818 h 2956475"/>
                        <a:gd name="connsiteX400-172479" fmla="*/ 86354 w 6006665"/>
                        <a:gd name="connsiteY400-172480" fmla="*/ 1511189 h 2956475"/>
                        <a:gd name="connsiteX401-172481" fmla="*/ 298238 w 6006665"/>
                        <a:gd name="connsiteY401-172482" fmla="*/ 1554366 h 2956475"/>
                        <a:gd name="connsiteX402-172483" fmla="*/ 345959 w 6006665"/>
                        <a:gd name="connsiteY402-172484" fmla="*/ 1586180 h 2956475"/>
                        <a:gd name="connsiteX403-172485" fmla="*/ 362087 w 6006665"/>
                        <a:gd name="connsiteY403-172486" fmla="*/ 1595588 h 2956475"/>
                        <a:gd name="connsiteX404-172487" fmla="*/ 365867 w 6006665"/>
                        <a:gd name="connsiteY404-172488" fmla="*/ 1563455 h 2956475"/>
                        <a:gd name="connsiteX405-172489" fmla="*/ 345415 w 6006665"/>
                        <a:gd name="connsiteY405-172490" fmla="*/ 1527096 h 2956475"/>
                        <a:gd name="connsiteX406-172491" fmla="*/ 365867 w 6006665"/>
                        <a:gd name="connsiteY406-172492" fmla="*/ 1495281 h 2956475"/>
                        <a:gd name="connsiteX407-172493" fmla="*/ 374560 w 6006665"/>
                        <a:gd name="connsiteY407-172494" fmla="*/ 1500280 h 2956475"/>
                        <a:gd name="connsiteX408-172495" fmla="*/ 377774 w 6006665"/>
                        <a:gd name="connsiteY408-172496" fmla="*/ 1495281 h 2956475"/>
                        <a:gd name="connsiteX409-172497" fmla="*/ 461933 w 6006665"/>
                        <a:gd name="connsiteY409-172498" fmla="*/ 1543673 h 2956475"/>
                        <a:gd name="connsiteX410-172499" fmla="*/ 484035 w 6006665"/>
                        <a:gd name="connsiteY410-172500" fmla="*/ 1527096 h 2956475"/>
                        <a:gd name="connsiteX411-172501" fmla="*/ 463583 w 6006665"/>
                        <a:gd name="connsiteY411-172502" fmla="*/ 1461194 h 2956475"/>
                        <a:gd name="connsiteX412-172503" fmla="*/ 1677078 w 6006665"/>
                        <a:gd name="connsiteY412-172504" fmla="*/ 1370296 h 2956475"/>
                        <a:gd name="connsiteX413-172505" fmla="*/ 1720255 w 6006665"/>
                        <a:gd name="connsiteY413-172506" fmla="*/ 1349844 h 2956475"/>
                        <a:gd name="connsiteX414-172507" fmla="*/ 1731617 w 6006665"/>
                        <a:gd name="connsiteY414-172508" fmla="*/ 1299850 h 2956475"/>
                        <a:gd name="connsiteX415-172509" fmla="*/ 1758887 w 6006665"/>
                        <a:gd name="connsiteY415-172510" fmla="*/ 1256673 h 2956475"/>
                        <a:gd name="connsiteX416-172511" fmla="*/ 1736162 w 6006665"/>
                        <a:gd name="connsiteY416-172512" fmla="*/ 1197589 h 2956475"/>
                        <a:gd name="connsiteX417-172513" fmla="*/ 1758887 w 6006665"/>
                        <a:gd name="connsiteY417-172514" fmla="*/ 1133960 h 2956475"/>
                        <a:gd name="connsiteX418-172515" fmla="*/ 1704347 w 6006665"/>
                        <a:gd name="connsiteY418-172516" fmla="*/ 1070331 h 2956475"/>
                        <a:gd name="connsiteX419-172517" fmla="*/ 1736162 w 6006665"/>
                        <a:gd name="connsiteY419-172518" fmla="*/ 961252 h 2956475"/>
                        <a:gd name="connsiteX420-172519" fmla="*/ 1688440 w 6006665"/>
                        <a:gd name="connsiteY420-172520" fmla="*/ 865809 h 2956475"/>
                        <a:gd name="connsiteX421-172521" fmla="*/ 1752069 w 6006665"/>
                        <a:gd name="connsiteY421-172522" fmla="*/ 788545 h 2956475"/>
                        <a:gd name="connsiteX422-172523" fmla="*/ 1747524 w 6006665"/>
                        <a:gd name="connsiteY422-172524" fmla="*/ 704464 h 2956475"/>
                        <a:gd name="connsiteX423-172525" fmla="*/ 1763431 w 6006665"/>
                        <a:gd name="connsiteY423-172526" fmla="*/ 697647 h 2956475"/>
                        <a:gd name="connsiteX424-172527" fmla="*/ 1764877 w 6006665"/>
                        <a:gd name="connsiteY424-172528" fmla="*/ 702130 h 2956475"/>
                        <a:gd name="connsiteX425-172529" fmla="*/ 1775339 w 6006665"/>
                        <a:gd name="connsiteY425-172530" fmla="*/ 697647 h 2956475"/>
                        <a:gd name="connsiteX426-172531" fmla="*/ 1798063 w 6006665"/>
                        <a:gd name="connsiteY426-172532" fmla="*/ 768093 h 2956475"/>
                        <a:gd name="connsiteX427-172533" fmla="*/ 1791454 w 6006665"/>
                        <a:gd name="connsiteY427-172534" fmla="*/ 815304 h 2956475"/>
                        <a:gd name="connsiteX428-172535" fmla="*/ 1854330 w 6006665"/>
                        <a:gd name="connsiteY428-172536" fmla="*/ 772638 h 2956475"/>
                        <a:gd name="connsiteX429-172537" fmla="*/ 1931594 w 6006665"/>
                        <a:gd name="connsiteY429-172538" fmla="*/ 763548 h 2956475"/>
                        <a:gd name="connsiteX430-172539" fmla="*/ 1932772 w 6006665"/>
                        <a:gd name="connsiteY430-172540" fmla="*/ 764810 h 2956475"/>
                        <a:gd name="connsiteX431-172541" fmla="*/ 1943501 w 6006665"/>
                        <a:gd name="connsiteY431-172542" fmla="*/ 763548 h 2956475"/>
                        <a:gd name="connsiteX432-172543" fmla="*/ 1988608 w 6006665"/>
                        <a:gd name="connsiteY432-172544" fmla="*/ 811877 h 2956475"/>
                        <a:gd name="connsiteX433-172545" fmla="*/ 1963408 w 6006665"/>
                        <a:gd name="connsiteY433-172546" fmla="*/ 736278 h 2956475"/>
                        <a:gd name="connsiteX434-172547" fmla="*/ 1963408 w 6006665"/>
                        <a:gd name="connsiteY434-172548" fmla="*/ 595386 h 2956475"/>
                        <a:gd name="connsiteX435-172549" fmla="*/ 2027037 w 6006665"/>
                        <a:gd name="connsiteY435-172550" fmla="*/ 574934 h 2956475"/>
                        <a:gd name="connsiteX436-172551" fmla="*/ 2037269 w 6006665"/>
                        <a:gd name="connsiteY436-172552" fmla="*/ 575472 h 2956475"/>
                        <a:gd name="connsiteX437-172553" fmla="*/ 2038944 w 6006665"/>
                        <a:gd name="connsiteY437-172554" fmla="*/ 574934 h 2956475"/>
                        <a:gd name="connsiteX438-172555" fmla="*/ 2115414 w 6006665"/>
                        <a:gd name="connsiteY438-172556" fmla="*/ 578958 h 2956475"/>
                        <a:gd name="connsiteX439-172557" fmla="*/ 2192927 w 6006665"/>
                        <a:gd name="connsiteY439-172558" fmla="*/ 559026 h 2956475"/>
                        <a:gd name="connsiteX440-172559" fmla="*/ 2167930 w 6006665"/>
                        <a:gd name="connsiteY440-172560" fmla="*/ 493125 h 2956475"/>
                        <a:gd name="connsiteX441-172561" fmla="*/ 2204289 w 6006665"/>
                        <a:gd name="connsiteY441-172562" fmla="*/ 402226 h 2956475"/>
                        <a:gd name="connsiteX442-172563" fmla="*/ 2247466 w 6006665"/>
                        <a:gd name="connsiteY442-172564" fmla="*/ 397681 h 2956475"/>
                        <a:gd name="connsiteX443-172565" fmla="*/ 2317913 w 6006665"/>
                        <a:gd name="connsiteY443-172566" fmla="*/ 322690 h 2956475"/>
                        <a:gd name="connsiteX444-172567" fmla="*/ 2420183 w 6006665"/>
                        <a:gd name="connsiteY444-172568" fmla="*/ 304510 h 2956475"/>
                        <a:gd name="connsiteX445-172569" fmla="*/ 2429263 w 6006665"/>
                        <a:gd name="connsiteY445-172570" fmla="*/ 263606 h 2956475"/>
                        <a:gd name="connsiteX446-172571" fmla="*/ 2526979 w 6006665"/>
                        <a:gd name="connsiteY446-172572" fmla="*/ 252244 h 2956475"/>
                        <a:gd name="connsiteX447-172573" fmla="*/ 2528058 w 6006665"/>
                        <a:gd name="connsiteY447-172574" fmla="*/ 253503 h 2956475"/>
                        <a:gd name="connsiteX448-172575" fmla="*/ 2538886 w 6006665"/>
                        <a:gd name="connsiteY448-172576" fmla="*/ 252244 h 2956475"/>
                        <a:gd name="connsiteX449-172577" fmla="*/ 2560820 w 6006665"/>
                        <a:gd name="connsiteY449-172578" fmla="*/ 277833 h 2956475"/>
                        <a:gd name="connsiteX450-172579" fmla="*/ 2640602 w 6006665"/>
                        <a:gd name="connsiteY450-172580" fmla="*/ 202249 h 2956475"/>
                        <a:gd name="connsiteX451-172581" fmla="*/ 2652509 w 6006665"/>
                        <a:gd name="connsiteY451-172582" fmla="*/ 202249 h 2956475"/>
                        <a:gd name="connsiteX452-172583" fmla="*/ 2704231 w 6006665"/>
                        <a:gd name="connsiteY452-172584" fmla="*/ 202249 h 2956475"/>
                        <a:gd name="connsiteX453-172585" fmla="*/ 2715593 w 6006665"/>
                        <a:gd name="connsiteY453-172586" fmla="*/ 134075 h 2956475"/>
                        <a:gd name="connsiteX454-172587" fmla="*/ 2751953 w 6006665"/>
                        <a:gd name="connsiteY454-172588" fmla="*/ 68174 h 2956475"/>
                        <a:gd name="connsiteX455-172589" fmla="*/ 2838307 w 6006665"/>
                        <a:gd name="connsiteY455-172590" fmla="*/ 0 h 2956475"/>
                        <a:gd name="connsiteX0-172591" fmla="*/ 1791129 w 6006665"/>
                        <a:gd name="connsiteY0-172592" fmla="*/ 817622 h 2956475"/>
                        <a:gd name="connsiteX1-172593" fmla="*/ 1782156 w 6006665"/>
                        <a:gd name="connsiteY1-172594" fmla="*/ 881716 h 2956475"/>
                        <a:gd name="connsiteX2-172595" fmla="*/ 1809554 w 6006665"/>
                        <a:gd name="connsiteY2-172596" fmla="*/ 895415 h 2956475"/>
                        <a:gd name="connsiteX3-172597" fmla="*/ 1791129 w 6006665"/>
                        <a:gd name="connsiteY3-172598" fmla="*/ 817622 h 2956475"/>
                        <a:gd name="connsiteX4-172599" fmla="*/ 2838307 w 6006665"/>
                        <a:gd name="connsiteY4-172600" fmla="*/ 0 h 2956475"/>
                        <a:gd name="connsiteX5-172601" fmla="*/ 2844246 w 6006665"/>
                        <a:gd name="connsiteY5-172602" fmla="*/ 4711 h 2956475"/>
                        <a:gd name="connsiteX6-172603" fmla="*/ 2850213 w 6006665"/>
                        <a:gd name="connsiteY6-172604" fmla="*/ 0 h 2956475"/>
                        <a:gd name="connsiteX7-172605" fmla="*/ 2916115 w 6006665"/>
                        <a:gd name="connsiteY7-172606" fmla="*/ 52267 h 2956475"/>
                        <a:gd name="connsiteX8-172607" fmla="*/ 2861576 w 6006665"/>
                        <a:gd name="connsiteY8-172608" fmla="*/ 90899 h 2956475"/>
                        <a:gd name="connsiteX9-172609" fmla="*/ 2947929 w 6006665"/>
                        <a:gd name="connsiteY9-172610" fmla="*/ 118168 h 2956475"/>
                        <a:gd name="connsiteX10-172611" fmla="*/ 2957621 w 6006665"/>
                        <a:gd name="connsiteY10-172612" fmla="*/ 186006 h 2956475"/>
                        <a:gd name="connsiteX11-172613" fmla="*/ 2979199 w 6006665"/>
                        <a:gd name="connsiteY11-172614" fmla="*/ 161345 h 2956475"/>
                        <a:gd name="connsiteX12-172615" fmla="*/ 2991106 w 6006665"/>
                        <a:gd name="connsiteY12-172616" fmla="*/ 161345 h 2956475"/>
                        <a:gd name="connsiteX13-172617" fmla="*/ 3086005 w 6006665"/>
                        <a:gd name="connsiteY13-172618" fmla="*/ 161345 h 2956475"/>
                        <a:gd name="connsiteX14-172619" fmla="*/ 3097912 w 6006665"/>
                        <a:gd name="connsiteY14-172620" fmla="*/ 161345 h 2956475"/>
                        <a:gd name="connsiteX15-172621" fmla="*/ 3179721 w 6006665"/>
                        <a:gd name="connsiteY15-172622" fmla="*/ 236336 h 2956475"/>
                        <a:gd name="connsiteX16-172623" fmla="*/ 3211535 w 6006665"/>
                        <a:gd name="connsiteY16-172624" fmla="*/ 295420 h 2956475"/>
                        <a:gd name="connsiteX17-172625" fmla="*/ 3200173 w 6006665"/>
                        <a:gd name="connsiteY17-172626" fmla="*/ 370412 h 2956475"/>
                        <a:gd name="connsiteX18-172627" fmla="*/ 3161541 w 6006665"/>
                        <a:gd name="connsiteY18-172628" fmla="*/ 413589 h 2956475"/>
                        <a:gd name="connsiteX19-172629" fmla="*/ 3066097 w 6006665"/>
                        <a:gd name="connsiteY19-172630" fmla="*/ 488580 h 2956475"/>
                        <a:gd name="connsiteX20-172631" fmla="*/ 3034283 w 6006665"/>
                        <a:gd name="connsiteY20-172632" fmla="*/ 531757 h 2956475"/>
                        <a:gd name="connsiteX21-172633" fmla="*/ 3082005 w 6006665"/>
                        <a:gd name="connsiteY21-172634" fmla="*/ 547664 h 2956475"/>
                        <a:gd name="connsiteX22-172635" fmla="*/ 3129459 w 6006665"/>
                        <a:gd name="connsiteY22-172636" fmla="*/ 575345 h 2956475"/>
                        <a:gd name="connsiteX23-172637" fmla="*/ 3156451 w 6006665"/>
                        <a:gd name="connsiteY23-172638" fmla="*/ 552209 h 2956475"/>
                        <a:gd name="connsiteX24-172639" fmla="*/ 3158460 w 6006665"/>
                        <a:gd name="connsiteY24-172640" fmla="*/ 560693 h 2956475"/>
                        <a:gd name="connsiteX25-172641" fmla="*/ 3168359 w 6006665"/>
                        <a:gd name="connsiteY25-172642" fmla="*/ 552209 h 2956475"/>
                        <a:gd name="connsiteX26-172643" fmla="*/ 3184984 w 6006665"/>
                        <a:gd name="connsiteY26-172644" fmla="*/ 622402 h 2956475"/>
                        <a:gd name="connsiteX27-172645" fmla="*/ 3192811 w 6006665"/>
                        <a:gd name="connsiteY27-172646" fmla="*/ 606748 h 2956475"/>
                        <a:gd name="connsiteX28-172647" fmla="*/ 3251895 w 6006665"/>
                        <a:gd name="connsiteY28-172648" fmla="*/ 586296 h 2956475"/>
                        <a:gd name="connsiteX29-172649" fmla="*/ 3259833 w 6006665"/>
                        <a:gd name="connsiteY29-172650" fmla="*/ 587670 h 2956475"/>
                        <a:gd name="connsiteX30-172651" fmla="*/ 3263802 w 6006665"/>
                        <a:gd name="connsiteY30-172652" fmla="*/ 586296 h 2956475"/>
                        <a:gd name="connsiteX31-172653" fmla="*/ 3381970 w 6006665"/>
                        <a:gd name="connsiteY31-172654" fmla="*/ 606748 h 2956475"/>
                        <a:gd name="connsiteX32-172655" fmla="*/ 3388787 w 6006665"/>
                        <a:gd name="connsiteY32-172656" fmla="*/ 665832 h 2956475"/>
                        <a:gd name="connsiteX33-172657" fmla="*/ 3531529 w 6006665"/>
                        <a:gd name="connsiteY33-172658" fmla="*/ 686823 h 2956475"/>
                        <a:gd name="connsiteX34-172659" fmla="*/ 3538225 w 6006665"/>
                        <a:gd name="connsiteY34-172660" fmla="*/ 590841 h 2956475"/>
                        <a:gd name="connsiteX35-172661" fmla="*/ 3549910 w 6006665"/>
                        <a:gd name="connsiteY35-172662" fmla="*/ 594028 h 2956475"/>
                        <a:gd name="connsiteX36-172663" fmla="*/ 3550132 w 6006665"/>
                        <a:gd name="connsiteY36-172664" fmla="*/ 590841 h 2956475"/>
                        <a:gd name="connsiteX37-172665" fmla="*/ 3625123 w 6006665"/>
                        <a:gd name="connsiteY37-172666" fmla="*/ 611293 h 2956475"/>
                        <a:gd name="connsiteX38-172667" fmla="*/ 3672301 w 6006665"/>
                        <a:gd name="connsiteY38-172668" fmla="*/ 611293 h 2956475"/>
                        <a:gd name="connsiteX39-172669" fmla="*/ 3684207 w 6006665"/>
                        <a:gd name="connsiteY39-172670" fmla="*/ 611293 h 2956475"/>
                        <a:gd name="connsiteX40-172671" fmla="*/ 3743291 w 6006665"/>
                        <a:gd name="connsiteY40-172672" fmla="*/ 677194 h 2956475"/>
                        <a:gd name="connsiteX41-172673" fmla="*/ 3759199 w 6006665"/>
                        <a:gd name="connsiteY41-172674" fmla="*/ 756731 h 2956475"/>
                        <a:gd name="connsiteX42-172675" fmla="*/ 3738747 w 6006665"/>
                        <a:gd name="connsiteY42-172676" fmla="*/ 806725 h 2956475"/>
                        <a:gd name="connsiteX43-172677" fmla="*/ 3786469 w 6006665"/>
                        <a:gd name="connsiteY43-172678" fmla="*/ 897623 h 2956475"/>
                        <a:gd name="connsiteX44-172679" fmla="*/ 3835603 w 6006665"/>
                        <a:gd name="connsiteY44-172680" fmla="*/ 933529 h 2956475"/>
                        <a:gd name="connsiteX45-172681" fmla="*/ 3865460 w 6006665"/>
                        <a:gd name="connsiteY45-172682" fmla="*/ 822632 h 2956475"/>
                        <a:gd name="connsiteX46-172683" fmla="*/ 3875077 w 6006665"/>
                        <a:gd name="connsiteY46-172684" fmla="*/ 831139 h 2956475"/>
                        <a:gd name="connsiteX47-172685" fmla="*/ 3877367 w 6006665"/>
                        <a:gd name="connsiteY47-172686" fmla="*/ 822632 h 2956475"/>
                        <a:gd name="connsiteX48-172687" fmla="*/ 3932151 w 6006665"/>
                        <a:gd name="connsiteY48-172688" fmla="*/ 871095 h 2956475"/>
                        <a:gd name="connsiteX49-172689" fmla="*/ 3988173 w 6006665"/>
                        <a:gd name="connsiteY49-172690" fmla="*/ 843084 h 2956475"/>
                        <a:gd name="connsiteX50-172691" fmla="*/ 3993852 w 6006665"/>
                        <a:gd name="connsiteY50-172692" fmla="*/ 846199 h 2956475"/>
                        <a:gd name="connsiteX51-172693" fmla="*/ 4000080 w 6006665"/>
                        <a:gd name="connsiteY51-172694" fmla="*/ 843084 h 2956475"/>
                        <a:gd name="connsiteX52-172695" fmla="*/ 4062426 w 6006665"/>
                        <a:gd name="connsiteY52-172696" fmla="*/ 877274 h 2956475"/>
                        <a:gd name="connsiteX53-172697" fmla="*/ 4085889 w 6006665"/>
                        <a:gd name="connsiteY53-172698" fmla="*/ 849902 h 2956475"/>
                        <a:gd name="connsiteX54-172699" fmla="*/ 4095563 w 6006665"/>
                        <a:gd name="connsiteY54-172700" fmla="*/ 852506 h 2956475"/>
                        <a:gd name="connsiteX55-172701" fmla="*/ 4097796 w 6006665"/>
                        <a:gd name="connsiteY55-172702" fmla="*/ 849902 h 2956475"/>
                        <a:gd name="connsiteX56-172703" fmla="*/ 4144150 w 6006665"/>
                        <a:gd name="connsiteY56-172704" fmla="*/ 862382 h 2956475"/>
                        <a:gd name="connsiteX57-172705" fmla="*/ 4117703 w 6006665"/>
                        <a:gd name="connsiteY57-172706" fmla="*/ 752186 h 2956475"/>
                        <a:gd name="connsiteX58-172707" fmla="*/ 4165425 w 6006665"/>
                        <a:gd name="connsiteY58-172708" fmla="*/ 697647 h 2956475"/>
                        <a:gd name="connsiteX59-172709" fmla="*/ 4175231 w 6006665"/>
                        <a:gd name="connsiteY59-172710" fmla="*/ 700048 h 2956475"/>
                        <a:gd name="connsiteX60-172711" fmla="*/ 4177332 w 6006665"/>
                        <a:gd name="connsiteY60-172712" fmla="*/ 697647 h 2956475"/>
                        <a:gd name="connsiteX61-172713" fmla="*/ 4511384 w 6006665"/>
                        <a:gd name="connsiteY61-172714" fmla="*/ 779455 h 2956475"/>
                        <a:gd name="connsiteX62-172715" fmla="*/ 4543199 w 6006665"/>
                        <a:gd name="connsiteY62-172716" fmla="*/ 849902 h 2956475"/>
                        <a:gd name="connsiteX63-172717" fmla="*/ 4639242 w 6006665"/>
                        <a:gd name="connsiteY63-172718" fmla="*/ 932544 h 2956475"/>
                        <a:gd name="connsiteX64-172719" fmla="*/ 4774445 w 6006665"/>
                        <a:gd name="connsiteY64-172720" fmla="*/ 913531 h 2956475"/>
                        <a:gd name="connsiteX65-172721" fmla="*/ 4778496 w 6006665"/>
                        <a:gd name="connsiteY65-172722" fmla="*/ 914635 h 2956475"/>
                        <a:gd name="connsiteX66-172723" fmla="*/ 4786352 w 6006665"/>
                        <a:gd name="connsiteY66-172724" fmla="*/ 913531 h 2956475"/>
                        <a:gd name="connsiteX67-172725" fmla="*/ 4861343 w 6006665"/>
                        <a:gd name="connsiteY67-172726" fmla="*/ 933983 h 2956475"/>
                        <a:gd name="connsiteX68-172727" fmla="*/ 4893158 w 6006665"/>
                        <a:gd name="connsiteY68-172728" fmla="*/ 977160 h 2956475"/>
                        <a:gd name="connsiteX69-172729" fmla="*/ 4888613 w 6006665"/>
                        <a:gd name="connsiteY69-172730" fmla="*/ 1058968 h 2956475"/>
                        <a:gd name="connsiteX70-172731" fmla="*/ 4927677 w 6006665"/>
                        <a:gd name="connsiteY70-172732" fmla="*/ 1083640 h 2956475"/>
                        <a:gd name="connsiteX71-172733" fmla="*/ 4967605 w 6006665"/>
                        <a:gd name="connsiteY71-172734" fmla="*/ 1070331 h 2956475"/>
                        <a:gd name="connsiteX72-172735" fmla="*/ 5038051 w 6006665"/>
                        <a:gd name="connsiteY72-172736" fmla="*/ 1063513 h 2956475"/>
                        <a:gd name="connsiteX73-172737" fmla="*/ 5040730 w 6006665"/>
                        <a:gd name="connsiteY73-172738" fmla="*/ 1064406 h 2956475"/>
                        <a:gd name="connsiteX74-172739" fmla="*/ 5049958 w 6006665"/>
                        <a:gd name="connsiteY74-172740" fmla="*/ 1063513 h 2956475"/>
                        <a:gd name="connsiteX75-172741" fmla="*/ 5114249 w 6006665"/>
                        <a:gd name="connsiteY75-172742" fmla="*/ 1084944 h 2956475"/>
                        <a:gd name="connsiteX76-172743" fmla="*/ 5176671 w 6006665"/>
                        <a:gd name="connsiteY76-172744" fmla="*/ 1074876 h 2956475"/>
                        <a:gd name="connsiteX77-172745" fmla="*/ 5177801 w 6006665"/>
                        <a:gd name="connsiteY77-172746" fmla="*/ 1076614 h 2956475"/>
                        <a:gd name="connsiteX78-172747" fmla="*/ 5188578 w 6006665"/>
                        <a:gd name="connsiteY78-172748" fmla="*/ 1074876 h 2956475"/>
                        <a:gd name="connsiteX79-172749" fmla="*/ 5243719 w 6006665"/>
                        <a:gd name="connsiteY79-172750" fmla="*/ 1159707 h 2956475"/>
                        <a:gd name="connsiteX80-172751" fmla="*/ 5283477 w 6006665"/>
                        <a:gd name="connsiteY80-172752" fmla="*/ 1129415 h 2956475"/>
                        <a:gd name="connsiteX81-172753" fmla="*/ 5258480 w 6006665"/>
                        <a:gd name="connsiteY81-172754" fmla="*/ 1063513 h 2956475"/>
                        <a:gd name="connsiteX82-172755" fmla="*/ 5267570 w 6006665"/>
                        <a:gd name="connsiteY82-172756" fmla="*/ 1015792 h 2956475"/>
                        <a:gd name="connsiteX83-172757" fmla="*/ 5278896 w 6006665"/>
                        <a:gd name="connsiteY83-172758" fmla="*/ 1018841 h 2956475"/>
                        <a:gd name="connsiteX84-172759" fmla="*/ 5279477 w 6006665"/>
                        <a:gd name="connsiteY84-172760" fmla="*/ 1015792 h 2956475"/>
                        <a:gd name="connsiteX85-172761" fmla="*/ 5395510 w 6006665"/>
                        <a:gd name="connsiteY85-172762" fmla="*/ 1047031 h 2956475"/>
                        <a:gd name="connsiteX86-172763" fmla="*/ 5463001 w 6006665"/>
                        <a:gd name="connsiteY86-172764" fmla="*/ 1043061 h 2956475"/>
                        <a:gd name="connsiteX87-172765" fmla="*/ 5464386 w 6006665"/>
                        <a:gd name="connsiteY87-172766" fmla="*/ 1043680 h 2956475"/>
                        <a:gd name="connsiteX88-172767" fmla="*/ 5474909 w 6006665"/>
                        <a:gd name="connsiteY88-172768" fmla="*/ 1043061 h 2956475"/>
                        <a:gd name="connsiteX89-172769" fmla="*/ 5581715 w 6006665"/>
                        <a:gd name="connsiteY89-172770" fmla="*/ 1090783 h 2956475"/>
                        <a:gd name="connsiteX90-172771" fmla="*/ 5633981 w 6006665"/>
                        <a:gd name="connsiteY90-172772" fmla="*/ 1133960 h 2956475"/>
                        <a:gd name="connsiteX91-172773" fmla="*/ 5720335 w 6006665"/>
                        <a:gd name="connsiteY91-172774" fmla="*/ 1213496 h 2956475"/>
                        <a:gd name="connsiteX92-172775" fmla="*/ 5822595 w 6006665"/>
                        <a:gd name="connsiteY92-172776" fmla="*/ 1311212 h 2956475"/>
                        <a:gd name="connsiteX93-172777" fmla="*/ 5818051 w 6006665"/>
                        <a:gd name="connsiteY93-172778" fmla="*/ 1365751 h 2956475"/>
                        <a:gd name="connsiteX94-172779" fmla="*/ 5825679 w 6006665"/>
                        <a:gd name="connsiteY94-172780" fmla="*/ 1373379 h 2956475"/>
                        <a:gd name="connsiteX95-172781" fmla="*/ 5822051 w 6006665"/>
                        <a:gd name="connsiteY95-172782" fmla="*/ 1322574 h 2956475"/>
                        <a:gd name="connsiteX96-172783" fmla="*/ 5834092 w 6006665"/>
                        <a:gd name="connsiteY96-172784" fmla="*/ 1324447 h 2956475"/>
                        <a:gd name="connsiteX97-172785" fmla="*/ 5833958 w 6006665"/>
                        <a:gd name="connsiteY97-172786" fmla="*/ 1322574 h 2956475"/>
                        <a:gd name="connsiteX98-172787" fmla="*/ 5936219 w 6006665"/>
                        <a:gd name="connsiteY98-172788" fmla="*/ 1338481 h 2956475"/>
                        <a:gd name="connsiteX99-172789" fmla="*/ 6006665 w 6006665"/>
                        <a:gd name="connsiteY99-172790" fmla="*/ 1418018 h 2956475"/>
                        <a:gd name="connsiteX100-172791" fmla="*/ 5968033 w 6006665"/>
                        <a:gd name="connsiteY100-172792" fmla="*/ 1456650 h 2956475"/>
                        <a:gd name="connsiteX101-172793" fmla="*/ 5908949 w 6006665"/>
                        <a:gd name="connsiteY101-172794" fmla="*/ 1468012 h 2956475"/>
                        <a:gd name="connsiteX102-172795" fmla="*/ 5908949 w 6006665"/>
                        <a:gd name="connsiteY102-172796" fmla="*/ 1554366 h 2956475"/>
                        <a:gd name="connsiteX103-172797" fmla="*/ 5893042 w 6006665"/>
                        <a:gd name="connsiteY103-172798" fmla="*/ 1570273 h 2956475"/>
                        <a:gd name="connsiteX104-172799" fmla="*/ 5881135 w 6006665"/>
                        <a:gd name="connsiteY104-172800" fmla="*/ 1570273 h 2956475"/>
                        <a:gd name="connsiteX105-172801" fmla="*/ 5861227 w 6006665"/>
                        <a:gd name="connsiteY105-172802" fmla="*/ 1570273 h 2956475"/>
                        <a:gd name="connsiteX106-172803" fmla="*/ 5849321 w 6006665"/>
                        <a:gd name="connsiteY106-172804" fmla="*/ 1570273 h 2956475"/>
                        <a:gd name="connsiteX107-172805" fmla="*/ 5817506 w 6006665"/>
                        <a:gd name="connsiteY107-172806" fmla="*/ 1536186 h 2956475"/>
                        <a:gd name="connsiteX108-172807" fmla="*/ 5767511 w 6006665"/>
                        <a:gd name="connsiteY108-172808" fmla="*/ 1511189 h 2956475"/>
                        <a:gd name="connsiteX109-172809" fmla="*/ 5762967 w 6006665"/>
                        <a:gd name="connsiteY109-172810" fmla="*/ 1477102 h 2956475"/>
                        <a:gd name="connsiteX110-172811" fmla="*/ 5729132 w 6006665"/>
                        <a:gd name="connsiteY110-172812" fmla="*/ 1463170 h 2956475"/>
                        <a:gd name="connsiteX111-172813" fmla="*/ 5695337 w 6006665"/>
                        <a:gd name="connsiteY111-172814" fmla="*/ 1472557 h 2956475"/>
                        <a:gd name="connsiteX112-172815" fmla="*/ 5693366 w 6006665"/>
                        <a:gd name="connsiteY112-172816" fmla="*/ 1469797 h 2956475"/>
                        <a:gd name="connsiteX113-172817" fmla="*/ 5683431 w 6006665"/>
                        <a:gd name="connsiteY113-172818" fmla="*/ 1472557 h 2956475"/>
                        <a:gd name="connsiteX114-172819" fmla="*/ 5660706 w 6006665"/>
                        <a:gd name="connsiteY114-172820" fmla="*/ 1440742 h 2956475"/>
                        <a:gd name="connsiteX115-172821" fmla="*/ 5669644 w 6006665"/>
                        <a:gd name="connsiteY115-172822" fmla="*/ 1415717 h 2956475"/>
                        <a:gd name="connsiteX116-172823" fmla="*/ 5640799 w 6006665"/>
                        <a:gd name="connsiteY116-172824" fmla="*/ 1429380 h 2956475"/>
                        <a:gd name="connsiteX117-172825" fmla="*/ 5656705 w 6006665"/>
                        <a:gd name="connsiteY117-172826" fmla="*/ 1472557 h 2956475"/>
                        <a:gd name="connsiteX118-172827" fmla="*/ 5633981 w 6006665"/>
                        <a:gd name="connsiteY118-172828" fmla="*/ 1511189 h 2956475"/>
                        <a:gd name="connsiteX119-172829" fmla="*/ 5586259 w 6006665"/>
                        <a:gd name="connsiteY119-172830" fmla="*/ 1547548 h 2956475"/>
                        <a:gd name="connsiteX120-172831" fmla="*/ 5575676 w 6006665"/>
                        <a:gd name="connsiteY120-172832" fmla="*/ 1546540 h 2956475"/>
                        <a:gd name="connsiteX121-172833" fmla="*/ 5574353 w 6006665"/>
                        <a:gd name="connsiteY121-172834" fmla="*/ 1547548 h 2956475"/>
                        <a:gd name="connsiteX122-172835" fmla="*/ 5539436 w 6006665"/>
                        <a:gd name="connsiteY122-172836" fmla="*/ 1544223 h 2956475"/>
                        <a:gd name="connsiteX123-172837" fmla="*/ 5570352 w 6006665"/>
                        <a:gd name="connsiteY123-172838" fmla="*/ 1586180 h 2956475"/>
                        <a:gd name="connsiteX124-172839" fmla="*/ 5593077 w 6006665"/>
                        <a:gd name="connsiteY124-172840" fmla="*/ 1649809 h 2956475"/>
                        <a:gd name="connsiteX125-172841" fmla="*/ 5608984 w 6006665"/>
                        <a:gd name="connsiteY125-172842" fmla="*/ 1677079 h 2956475"/>
                        <a:gd name="connsiteX126-172843" fmla="*/ 5613529 w 6006665"/>
                        <a:gd name="connsiteY126-172844" fmla="*/ 1708893 h 2956475"/>
                        <a:gd name="connsiteX127-172845" fmla="*/ 5608984 w 6006665"/>
                        <a:gd name="connsiteY127-172846" fmla="*/ 1731618 h 2956475"/>
                        <a:gd name="connsiteX128-172847" fmla="*/ 5597799 w 6006665"/>
                        <a:gd name="connsiteY128-172848" fmla="*/ 1728009 h 2956475"/>
                        <a:gd name="connsiteX129-172849" fmla="*/ 5597077 w 6006665"/>
                        <a:gd name="connsiteY129-172850" fmla="*/ 1731618 h 2956475"/>
                        <a:gd name="connsiteX130-172851" fmla="*/ 5534271 w 6006665"/>
                        <a:gd name="connsiteY130-172852" fmla="*/ 1711358 h 2956475"/>
                        <a:gd name="connsiteX131-172853" fmla="*/ 5436277 w 6006665"/>
                        <a:gd name="connsiteY131-172854" fmla="*/ 1767977 h 2956475"/>
                        <a:gd name="connsiteX132-172855" fmla="*/ 5397645 w 6006665"/>
                        <a:gd name="connsiteY132-172856" fmla="*/ 1779340 h 2956475"/>
                        <a:gd name="connsiteX133-172857" fmla="*/ 5345378 w 6006665"/>
                        <a:gd name="connsiteY133-172858" fmla="*/ 1833879 h 2956475"/>
                        <a:gd name="connsiteX134-172859" fmla="*/ 5290839 w 6006665"/>
                        <a:gd name="connsiteY134-172860" fmla="*/ 1881600 h 2956475"/>
                        <a:gd name="connsiteX135-172861" fmla="*/ 5274932 w 6006665"/>
                        <a:gd name="connsiteY135-172862" fmla="*/ 1913415 h 2956475"/>
                        <a:gd name="connsiteX136-172863" fmla="*/ 5267238 w 6006665"/>
                        <a:gd name="connsiteY136-172864" fmla="*/ 1904988 h 2956475"/>
                        <a:gd name="connsiteX137-172865" fmla="*/ 5263025 w 6006665"/>
                        <a:gd name="connsiteY137-172866" fmla="*/ 1913415 h 2956475"/>
                        <a:gd name="connsiteX138-172867" fmla="*/ 5219538 w 6006665"/>
                        <a:gd name="connsiteY138-172868" fmla="*/ 1865787 h 2956475"/>
                        <a:gd name="connsiteX139-172869" fmla="*/ 5129494 w 6006665"/>
                        <a:gd name="connsiteY139-172870" fmla="*/ 1920232 h 2956475"/>
                        <a:gd name="connsiteX140-172871" fmla="*/ 5126389 w 6006665"/>
                        <a:gd name="connsiteY140-172872" fmla="*/ 1914910 h 2956475"/>
                        <a:gd name="connsiteX141-172873" fmla="*/ 5117587 w 6006665"/>
                        <a:gd name="connsiteY141-172874" fmla="*/ 1920232 h 2956475"/>
                        <a:gd name="connsiteX142-172875" fmla="*/ 5105544 w 6006665"/>
                        <a:gd name="connsiteY142-172876" fmla="*/ 1899586 h 2956475"/>
                        <a:gd name="connsiteX143-172877" fmla="*/ 5074955 w 6006665"/>
                        <a:gd name="connsiteY143-172878" fmla="*/ 1924777 h 2956475"/>
                        <a:gd name="connsiteX144-172879" fmla="*/ 5065718 w 6006665"/>
                        <a:gd name="connsiteY144-172880" fmla="*/ 1922578 h 2956475"/>
                        <a:gd name="connsiteX145-172881" fmla="*/ 5063048 w 6006665"/>
                        <a:gd name="connsiteY145-172882" fmla="*/ 1924777 h 2956475"/>
                        <a:gd name="connsiteX146-172883" fmla="*/ 5026594 w 6006665"/>
                        <a:gd name="connsiteY146-172884" fmla="*/ 1916098 h 2956475"/>
                        <a:gd name="connsiteX147-172885" fmla="*/ 5015871 w 6006665"/>
                        <a:gd name="connsiteY147-172886" fmla="*/ 1961137 h 2956475"/>
                        <a:gd name="connsiteX148-172887" fmla="*/ 4974967 w 6006665"/>
                        <a:gd name="connsiteY148-172888" fmla="*/ 2027038 h 2956475"/>
                        <a:gd name="connsiteX149-172889" fmla="*/ 4974967 w 6006665"/>
                        <a:gd name="connsiteY149-172890" fmla="*/ 2058853 h 2956475"/>
                        <a:gd name="connsiteX150-172891" fmla="*/ 5015871 w 6006665"/>
                        <a:gd name="connsiteY150-172892" fmla="*/ 2074760 h 2956475"/>
                        <a:gd name="connsiteX151-172893" fmla="*/ 5011326 w 6006665"/>
                        <a:gd name="connsiteY151-172894" fmla="*/ 2172476 h 2956475"/>
                        <a:gd name="connsiteX152-172895" fmla="*/ 4999419 w 6006665"/>
                        <a:gd name="connsiteY152-172896" fmla="*/ 2172476 h 2956475"/>
                        <a:gd name="connsiteX153-172897" fmla="*/ 4974967 w 6006665"/>
                        <a:gd name="connsiteY153-172898" fmla="*/ 2172476 h 2956475"/>
                        <a:gd name="connsiteX154-172899" fmla="*/ 4963605 w 6006665"/>
                        <a:gd name="connsiteY154-172900" fmla="*/ 2224742 h 2956475"/>
                        <a:gd name="connsiteX155-172901" fmla="*/ 4974967 w 6006665"/>
                        <a:gd name="connsiteY155-172902" fmla="*/ 2252012 h 2956475"/>
                        <a:gd name="connsiteX156-172903" fmla="*/ 4909065 w 6006665"/>
                        <a:gd name="connsiteY156-172904" fmla="*/ 2286099 h 2956475"/>
                        <a:gd name="connsiteX157-172905" fmla="*/ 4897703 w 6006665"/>
                        <a:gd name="connsiteY157-172906" fmla="*/ 2354273 h 2956475"/>
                        <a:gd name="connsiteX158-172907" fmla="*/ 4845437 w 6006665"/>
                        <a:gd name="connsiteY158-172908" fmla="*/ 2370180 h 2956475"/>
                        <a:gd name="connsiteX159-172909" fmla="*/ 4834074 w 6006665"/>
                        <a:gd name="connsiteY159-172910" fmla="*/ 2429264 h 2956475"/>
                        <a:gd name="connsiteX160-172911" fmla="*/ 4779535 w 6006665"/>
                        <a:gd name="connsiteY160-172912" fmla="*/ 2488348 h 2956475"/>
                        <a:gd name="connsiteX161-172913" fmla="*/ 4777225 w 6006665"/>
                        <a:gd name="connsiteY161-172914" fmla="*/ 2477952 h 2956475"/>
                        <a:gd name="connsiteX162-172915" fmla="*/ 4767628 w 6006665"/>
                        <a:gd name="connsiteY162-172916" fmla="*/ 2488348 h 2956475"/>
                        <a:gd name="connsiteX163-172917" fmla="*/ 4758538 w 6006665"/>
                        <a:gd name="connsiteY163-172918" fmla="*/ 2447444 h 2956475"/>
                        <a:gd name="connsiteX164-172919" fmla="*/ 4742631 w 6006665"/>
                        <a:gd name="connsiteY164-172920" fmla="*/ 2361090 h 2956475"/>
                        <a:gd name="connsiteX165-172921" fmla="*/ 4715361 w 6006665"/>
                        <a:gd name="connsiteY165-172922" fmla="*/ 2220198 h 2956475"/>
                        <a:gd name="connsiteX166-172923" fmla="*/ 4735813 w 6006665"/>
                        <a:gd name="connsiteY166-172924" fmla="*/ 2129299 h 2956475"/>
                        <a:gd name="connsiteX167-172925" fmla="*/ 4767628 w 6006665"/>
                        <a:gd name="connsiteY167-172926" fmla="*/ 2086122 h 2956475"/>
                        <a:gd name="connsiteX168-172927" fmla="*/ 4767628 w 6006665"/>
                        <a:gd name="connsiteY168-172928" fmla="*/ 2058853 h 2956475"/>
                        <a:gd name="connsiteX169-172929" fmla="*/ 4826712 w 6006665"/>
                        <a:gd name="connsiteY169-172930" fmla="*/ 2042945 h 2956475"/>
                        <a:gd name="connsiteX170-172931" fmla="*/ 4892613 w 6006665"/>
                        <a:gd name="connsiteY170-172932" fmla="*/ 1952047 h 2956475"/>
                        <a:gd name="connsiteX171-172933" fmla="*/ 4956243 w 6006665"/>
                        <a:gd name="connsiteY171-172934" fmla="*/ 1877056 h 2956475"/>
                        <a:gd name="connsiteX172-172935" fmla="*/ 5022143 w 6006665"/>
                        <a:gd name="connsiteY172-172936" fmla="*/ 1817971 h 2956475"/>
                        <a:gd name="connsiteX173-172937" fmla="*/ 5046694 w 6006665"/>
                        <a:gd name="connsiteY173-172938" fmla="*/ 1710844 h 2956475"/>
                        <a:gd name="connsiteX174-172939" fmla="*/ 5015871 w 6006665"/>
                        <a:gd name="connsiteY174-172940" fmla="*/ 1715711 h 2956475"/>
                        <a:gd name="connsiteX175-172941" fmla="*/ 4995419 w 6006665"/>
                        <a:gd name="connsiteY175-172942" fmla="*/ 1779340 h 2956475"/>
                        <a:gd name="connsiteX176-172943" fmla="*/ 4904521 w 6006665"/>
                        <a:gd name="connsiteY176-172944" fmla="*/ 1865693 h 2956475"/>
                        <a:gd name="connsiteX177-172945" fmla="*/ 4901708 w 6006665"/>
                        <a:gd name="connsiteY177-172946" fmla="*/ 1857053 h 2956475"/>
                        <a:gd name="connsiteX178-172947" fmla="*/ 4892613 w 6006665"/>
                        <a:gd name="connsiteY178-172948" fmla="*/ 1865693 h 2956475"/>
                        <a:gd name="connsiteX179-172949" fmla="*/ 4861835 w 6006665"/>
                        <a:gd name="connsiteY179-172950" fmla="*/ 1771159 h 2956475"/>
                        <a:gd name="connsiteX180-172951" fmla="*/ 4779535 w 6006665"/>
                        <a:gd name="connsiteY180-172952" fmla="*/ 1795247 h 2956475"/>
                        <a:gd name="connsiteX181-172953" fmla="*/ 4684091 w 6006665"/>
                        <a:gd name="connsiteY181-172954" fmla="*/ 1920232 h 2956475"/>
                        <a:gd name="connsiteX182-172955" fmla="*/ 4715906 w 6006665"/>
                        <a:gd name="connsiteY182-172956" fmla="*/ 1967954 h 2956475"/>
                        <a:gd name="connsiteX183-172957" fmla="*/ 4636369 w 6006665"/>
                        <a:gd name="connsiteY183-172958" fmla="*/ 1983861 h 2956475"/>
                        <a:gd name="connsiteX184-172959" fmla="*/ 4577285 w 6006665"/>
                        <a:gd name="connsiteY184-172960" fmla="*/ 1988406 h 2956475"/>
                        <a:gd name="connsiteX185-172961" fmla="*/ 4577373 w 6006665"/>
                        <a:gd name="connsiteY185-172962" fmla="*/ 1987484 h 2956475"/>
                        <a:gd name="connsiteX186-172963" fmla="*/ 4565379 w 6006665"/>
                        <a:gd name="connsiteY186-172964" fmla="*/ 1988406 h 2956475"/>
                        <a:gd name="connsiteX187-172965" fmla="*/ 4569923 w 6006665"/>
                        <a:gd name="connsiteY187-172966" fmla="*/ 1940685 h 2956475"/>
                        <a:gd name="connsiteX188-172967" fmla="*/ 4520081 w 6006665"/>
                        <a:gd name="connsiteY188-172968" fmla="*/ 1931099 h 2956475"/>
                        <a:gd name="connsiteX189-172969" fmla="*/ 4475025 w 6006665"/>
                        <a:gd name="connsiteY189-172970" fmla="*/ 1961137 h 2956475"/>
                        <a:gd name="connsiteX190-172971" fmla="*/ 4464394 w 6006665"/>
                        <a:gd name="connsiteY190-172972" fmla="*/ 1960286 h 2956475"/>
                        <a:gd name="connsiteX191-172973" fmla="*/ 4463118 w 6006665"/>
                        <a:gd name="connsiteY191-172974" fmla="*/ 1961137 h 2956475"/>
                        <a:gd name="connsiteX192-172975" fmla="*/ 4357637 w 6006665"/>
                        <a:gd name="connsiteY192-172976" fmla="*/ 1952698 h 2956475"/>
                        <a:gd name="connsiteX193-172977" fmla="*/ 4243233 w 6006665"/>
                        <a:gd name="connsiteY193-172978" fmla="*/ 1972499 h 2956475"/>
                        <a:gd name="connsiteX194-172979" fmla="*/ 4125065 w 6006665"/>
                        <a:gd name="connsiteY194-172980" fmla="*/ 2106574 h 2956475"/>
                        <a:gd name="connsiteX195-172981" fmla="*/ 3984173 w 6006665"/>
                        <a:gd name="connsiteY195-172982" fmla="*/ 2263374 h 2956475"/>
                        <a:gd name="connsiteX196-172983" fmla="*/ 4038712 w 6006665"/>
                        <a:gd name="connsiteY196-172984" fmla="*/ 2267919 h 2956475"/>
                        <a:gd name="connsiteX197-172985" fmla="*/ 4059164 w 6006665"/>
                        <a:gd name="connsiteY197-172986" fmla="*/ 2311096 h 2956475"/>
                        <a:gd name="connsiteX198-172987" fmla="*/ 4087782 w 6006665"/>
                        <a:gd name="connsiteY198-172988" fmla="*/ 2319513 h 2956475"/>
                        <a:gd name="connsiteX199-172989" fmla="*/ 4106341 w 6006665"/>
                        <a:gd name="connsiteY199-172990" fmla="*/ 2290644 h 2956475"/>
                        <a:gd name="connsiteX200-172991" fmla="*/ 4117411 w 6006665"/>
                        <a:gd name="connsiteY200-172992" fmla="*/ 2291946 h 2956475"/>
                        <a:gd name="connsiteX201-172993" fmla="*/ 4118248 w 6006665"/>
                        <a:gd name="connsiteY201-172994" fmla="*/ 2290644 h 2956475"/>
                        <a:gd name="connsiteX202-172995" fmla="*/ 4156880 w 6006665"/>
                        <a:gd name="connsiteY202-172996" fmla="*/ 2295189 h 2956475"/>
                        <a:gd name="connsiteX203-172997" fmla="*/ 4211419 w 6006665"/>
                        <a:gd name="connsiteY203-172998" fmla="*/ 2365635 h 2956475"/>
                        <a:gd name="connsiteX204-172999" fmla="*/ 4215964 w 6006665"/>
                        <a:gd name="connsiteY204-173000" fmla="*/ 2413357 h 2956475"/>
                        <a:gd name="connsiteX205-173001" fmla="*/ 4184149 w 6006665"/>
                        <a:gd name="connsiteY205-173002" fmla="*/ 2472441 h 2956475"/>
                        <a:gd name="connsiteX206-173003" fmla="*/ 4177332 w 6006665"/>
                        <a:gd name="connsiteY206-173004" fmla="*/ 2542887 h 2956475"/>
                        <a:gd name="connsiteX207-173005" fmla="*/ 4161425 w 6006665"/>
                        <a:gd name="connsiteY207-173006" fmla="*/ 2629241 h 2956475"/>
                        <a:gd name="connsiteX208-173007" fmla="*/ 4109158 w 6006665"/>
                        <a:gd name="connsiteY208-173008" fmla="*/ 2708777 h 2956475"/>
                        <a:gd name="connsiteX209-173009" fmla="*/ 4097796 w 6006665"/>
                        <a:gd name="connsiteY209-173010" fmla="*/ 2747409 h 2956475"/>
                        <a:gd name="connsiteX210-173011" fmla="*/ 4043257 w 6006665"/>
                        <a:gd name="connsiteY210-173012" fmla="*/ 2806493 h 2956475"/>
                        <a:gd name="connsiteX211-173013" fmla="*/ 3995535 w 6006665"/>
                        <a:gd name="connsiteY211-173014" fmla="*/ 2865577 h 2956475"/>
                        <a:gd name="connsiteX212-173015" fmla="*/ 3975083 w 6006665"/>
                        <a:gd name="connsiteY212-173016" fmla="*/ 2897392 h 2956475"/>
                        <a:gd name="connsiteX213-173017" fmla="*/ 3925089 w 6006665"/>
                        <a:gd name="connsiteY213-173018" fmla="*/ 2924661 h 2956475"/>
                        <a:gd name="connsiteX214-173019" fmla="*/ 3913182 w 6006665"/>
                        <a:gd name="connsiteY214-173020" fmla="*/ 2924661 h 2956475"/>
                        <a:gd name="connsiteX215-173021" fmla="*/ 3904637 w 6006665"/>
                        <a:gd name="connsiteY215-173022" fmla="*/ 2924661 h 2956475"/>
                        <a:gd name="connsiteX216-173023" fmla="*/ 3892729 w 6006665"/>
                        <a:gd name="connsiteY216-173024" fmla="*/ 2924661 h 2956475"/>
                        <a:gd name="connsiteX217-173025" fmla="*/ 3871063 w 6006665"/>
                        <a:gd name="connsiteY217-173026" fmla="*/ 2908412 h 2956475"/>
                        <a:gd name="connsiteX218-173027" fmla="*/ 3829645 w 6006665"/>
                        <a:gd name="connsiteY218-173028" fmla="*/ 2936024 h 2956475"/>
                        <a:gd name="connsiteX219-173029" fmla="*/ 3822828 w 6006665"/>
                        <a:gd name="connsiteY219-173030" fmla="*/ 2956476 h 2956475"/>
                        <a:gd name="connsiteX220-173031" fmla="*/ 3818283 w 6006665"/>
                        <a:gd name="connsiteY220-173032" fmla="*/ 2947386 h 2956475"/>
                        <a:gd name="connsiteX221-173033" fmla="*/ 3818283 w 6006665"/>
                        <a:gd name="connsiteY221-173034" fmla="*/ 2935660 h 2956475"/>
                        <a:gd name="connsiteX222-173035" fmla="*/ 3817738 w 6006665"/>
                        <a:gd name="connsiteY222-173036" fmla="*/ 2936024 h 2956475"/>
                        <a:gd name="connsiteX223-173037" fmla="*/ 3810921 w 6006665"/>
                        <a:gd name="connsiteY223-173038" fmla="*/ 2956476 h 2956475"/>
                        <a:gd name="connsiteX224-173039" fmla="*/ 3806376 w 6006665"/>
                        <a:gd name="connsiteY224-173040" fmla="*/ 2947386 h 2956475"/>
                        <a:gd name="connsiteX225-173041" fmla="*/ 3806376 w 6006665"/>
                        <a:gd name="connsiteY225-173042" fmla="*/ 2920116 h 2956475"/>
                        <a:gd name="connsiteX226-173043" fmla="*/ 3818283 w 6006665"/>
                        <a:gd name="connsiteY226-173044" fmla="*/ 2920116 h 2956475"/>
                        <a:gd name="connsiteX227-173045" fmla="*/ 3826828 w 6006665"/>
                        <a:gd name="connsiteY227-173046" fmla="*/ 2920116 h 2956475"/>
                        <a:gd name="connsiteX228-173047" fmla="*/ 3833645 w 6006665"/>
                        <a:gd name="connsiteY228-173048" fmla="*/ 2861032 h 2956475"/>
                        <a:gd name="connsiteX229-173049" fmla="*/ 3822283 w 6006665"/>
                        <a:gd name="connsiteY229-173050" fmla="*/ 2817856 h 2956475"/>
                        <a:gd name="connsiteX230-173051" fmla="*/ 3849553 w 6006665"/>
                        <a:gd name="connsiteY230-173052" fmla="*/ 2795131 h 2956475"/>
                        <a:gd name="connsiteX231-173053" fmla="*/ 3858814 w 6006665"/>
                        <a:gd name="connsiteY231-173054" fmla="*/ 2797336 h 2956475"/>
                        <a:gd name="connsiteX232-173055" fmla="*/ 3861460 w 6006665"/>
                        <a:gd name="connsiteY232-173056" fmla="*/ 2795131 h 2956475"/>
                        <a:gd name="connsiteX233-173057" fmla="*/ 3898487 w 6006665"/>
                        <a:gd name="connsiteY233-173058" fmla="*/ 2803947 h 2956475"/>
                        <a:gd name="connsiteX234-173059" fmla="*/ 3919999 w 6006665"/>
                        <a:gd name="connsiteY234-173060" fmla="*/ 2758772 h 2956475"/>
                        <a:gd name="connsiteX235-173061" fmla="*/ 3935906 w 6006665"/>
                        <a:gd name="connsiteY235-173062" fmla="*/ 2699687 h 2956475"/>
                        <a:gd name="connsiteX236-173063" fmla="*/ 3947269 w 6006665"/>
                        <a:gd name="connsiteY236-173064" fmla="*/ 2676963 h 2956475"/>
                        <a:gd name="connsiteX237-173065" fmla="*/ 3966292 w 6006665"/>
                        <a:gd name="connsiteY237-173066" fmla="*/ 2632575 h 2956475"/>
                        <a:gd name="connsiteX238-173067" fmla="*/ 3915999 w 6006665"/>
                        <a:gd name="connsiteY238-173068" fmla="*/ 2645148 h 2956475"/>
                        <a:gd name="connsiteX239-173069" fmla="*/ 3888729 w 6006665"/>
                        <a:gd name="connsiteY239-173070" fmla="*/ 2667873 h 2956475"/>
                        <a:gd name="connsiteX240-173071" fmla="*/ 3876822 w 6006665"/>
                        <a:gd name="connsiteY240-173072" fmla="*/ 2667873 h 2956475"/>
                        <a:gd name="connsiteX241-173073" fmla="*/ 3829645 w 6006665"/>
                        <a:gd name="connsiteY241-173074" fmla="*/ 2667873 h 2956475"/>
                        <a:gd name="connsiteX242-173075" fmla="*/ 3817738 w 6006665"/>
                        <a:gd name="connsiteY242-173076" fmla="*/ 2667873 h 2956475"/>
                        <a:gd name="connsiteX243-173077" fmla="*/ 3801831 w 6006665"/>
                        <a:gd name="connsiteY243-173078" fmla="*/ 2613334 h 2956475"/>
                        <a:gd name="connsiteX244-173079" fmla="*/ 3758654 w 6006665"/>
                        <a:gd name="connsiteY244-173080" fmla="*/ 2574702 h 2956475"/>
                        <a:gd name="connsiteX245-173081" fmla="*/ 3692753 w 6006665"/>
                        <a:gd name="connsiteY245-173082" fmla="*/ 2558795 h 2956475"/>
                        <a:gd name="connsiteX246-173083" fmla="*/ 3683663 w 6006665"/>
                        <a:gd name="connsiteY246-173084" fmla="*/ 2499711 h 2956475"/>
                        <a:gd name="connsiteX247-173085" fmla="*/ 3672301 w 6006665"/>
                        <a:gd name="connsiteY247-173086" fmla="*/ 2467896 h 2956475"/>
                        <a:gd name="connsiteX248-173087" fmla="*/ 3656393 w 6006665"/>
                        <a:gd name="connsiteY248-173088" fmla="*/ 2440627 h 2956475"/>
                        <a:gd name="connsiteX249-173089" fmla="*/ 3633669 w 6006665"/>
                        <a:gd name="connsiteY249-173090" fmla="*/ 2381542 h 2956475"/>
                        <a:gd name="connsiteX250-173091" fmla="*/ 3601854 w 6006665"/>
                        <a:gd name="connsiteY250-173092" fmla="*/ 2361090 h 2956475"/>
                        <a:gd name="connsiteX251-173093" fmla="*/ 3545995 w 6006665"/>
                        <a:gd name="connsiteY251-173094" fmla="*/ 2339606 h 2956475"/>
                        <a:gd name="connsiteX252-173095" fmla="*/ 3506955 w 6006665"/>
                        <a:gd name="connsiteY252-173096" fmla="*/ 2345183 h 2956475"/>
                        <a:gd name="connsiteX253-173097" fmla="*/ 3463779 w 6006665"/>
                        <a:gd name="connsiteY253-173098" fmla="*/ 2354273 h 2956475"/>
                        <a:gd name="connsiteX254-173099" fmla="*/ 3431964 w 6006665"/>
                        <a:gd name="connsiteY254-173100" fmla="*/ 2381542 h 2956475"/>
                        <a:gd name="connsiteX255-173101" fmla="*/ 3452416 w 6006665"/>
                        <a:gd name="connsiteY255-173102" fmla="*/ 2397450 h 2956475"/>
                        <a:gd name="connsiteX256-173103" fmla="*/ 3452416 w 6006665"/>
                        <a:gd name="connsiteY256-173104" fmla="*/ 2429264 h 2956475"/>
                        <a:gd name="connsiteX257-173105" fmla="*/ 3431964 w 6006665"/>
                        <a:gd name="connsiteY257-173106" fmla="*/ 2451989 h 2956475"/>
                        <a:gd name="connsiteX258-173107" fmla="*/ 3400150 w 6006665"/>
                        <a:gd name="connsiteY258-173108" fmla="*/ 2511073 h 2956475"/>
                        <a:gd name="connsiteX259-173109" fmla="*/ 3400150 w 6006665"/>
                        <a:gd name="connsiteY259-173110" fmla="*/ 2538343 h 2956475"/>
                        <a:gd name="connsiteX260-173111" fmla="*/ 3350155 w 6006665"/>
                        <a:gd name="connsiteY260-173112" fmla="*/ 2570157 h 2956475"/>
                        <a:gd name="connsiteX261-173113" fmla="*/ 3342342 w 6006665"/>
                        <a:gd name="connsiteY261-173114" fmla="*/ 2567553 h 2956475"/>
                        <a:gd name="connsiteX262-173115" fmla="*/ 3338249 w 6006665"/>
                        <a:gd name="connsiteY262-173116" fmla="*/ 2570157 h 2956475"/>
                        <a:gd name="connsiteX263-173117" fmla="*/ 3290527 w 6006665"/>
                        <a:gd name="connsiteY263-173118" fmla="*/ 2554250 h 2956475"/>
                        <a:gd name="connsiteX264-173119" fmla="*/ 3259257 w 6006665"/>
                        <a:gd name="connsiteY264-173120" fmla="*/ 2554250 h 2956475"/>
                        <a:gd name="connsiteX265-173121" fmla="*/ 3247350 w 6006665"/>
                        <a:gd name="connsiteY265-173122" fmla="*/ 2554250 h 2956475"/>
                        <a:gd name="connsiteX266-173123" fmla="*/ 3231443 w 6006665"/>
                        <a:gd name="connsiteY266-173124" fmla="*/ 2538343 h 2956475"/>
                        <a:gd name="connsiteX267-173125" fmla="*/ 3213271 w 6006665"/>
                        <a:gd name="connsiteY267-173126" fmla="*/ 2533799 h 2956475"/>
                        <a:gd name="connsiteX268-173127" fmla="*/ 3168359 w 6006665"/>
                        <a:gd name="connsiteY268-173128" fmla="*/ 2570157 h 2956475"/>
                        <a:gd name="connsiteX269-173129" fmla="*/ 3120637 w 6006665"/>
                        <a:gd name="connsiteY269-173130" fmla="*/ 2581519 h 2956475"/>
                        <a:gd name="connsiteX270-173131" fmla="*/ 3082005 w 6006665"/>
                        <a:gd name="connsiteY270-173132" fmla="*/ 2597427 h 2956475"/>
                        <a:gd name="connsiteX271-173133" fmla="*/ 3074460 w 6006665"/>
                        <a:gd name="connsiteY271-173134" fmla="*/ 2595630 h 2956475"/>
                        <a:gd name="connsiteX272-173135" fmla="*/ 3070098 w 6006665"/>
                        <a:gd name="connsiteY272-173136" fmla="*/ 2597427 h 2956475"/>
                        <a:gd name="connsiteX273-173137" fmla="*/ 3022376 w 6006665"/>
                        <a:gd name="connsiteY273-173138" fmla="*/ 2586064 h 2956475"/>
                        <a:gd name="connsiteX274-173139" fmla="*/ 3000196 w 6006665"/>
                        <a:gd name="connsiteY274-173140" fmla="*/ 2586064 h 2956475"/>
                        <a:gd name="connsiteX275-173141" fmla="*/ 2988289 w 6006665"/>
                        <a:gd name="connsiteY275-173142" fmla="*/ 2586064 h 2956475"/>
                        <a:gd name="connsiteX276-173143" fmla="*/ 2967837 w 6006665"/>
                        <a:gd name="connsiteY276-173144" fmla="*/ 2554250 h 2956475"/>
                        <a:gd name="connsiteX277-173145" fmla="*/ 2929205 w 6006665"/>
                        <a:gd name="connsiteY277-173146" fmla="*/ 2526980 h 2956475"/>
                        <a:gd name="connsiteX278-173147" fmla="*/ 2902153 w 6006665"/>
                        <a:gd name="connsiteY278-173148" fmla="*/ 2523116 h 2956475"/>
                        <a:gd name="connsiteX279-173149" fmla="*/ 2861576 w 6006665"/>
                        <a:gd name="connsiteY279-173150" fmla="*/ 2526980 h 2956475"/>
                        <a:gd name="connsiteX280-173151" fmla="*/ 2822944 w 6006665"/>
                        <a:gd name="connsiteY280-173152" fmla="*/ 2538343 h 2956475"/>
                        <a:gd name="connsiteX281-173153" fmla="*/ 2818139 w 6006665"/>
                        <a:gd name="connsiteY281-173154" fmla="*/ 2536254 h 2956475"/>
                        <a:gd name="connsiteX282-173155" fmla="*/ 2811037 w 6006665"/>
                        <a:gd name="connsiteY282-173156" fmla="*/ 2538343 h 2956475"/>
                        <a:gd name="connsiteX283-173157" fmla="*/ 2758770 w 6006665"/>
                        <a:gd name="connsiteY283-173158" fmla="*/ 2515618 h 2956475"/>
                        <a:gd name="connsiteX284-173159" fmla="*/ 2751953 w 6006665"/>
                        <a:gd name="connsiteY284-173160" fmla="*/ 2472441 h 2956475"/>
                        <a:gd name="connsiteX285-173161" fmla="*/ 2708776 w 6006665"/>
                        <a:gd name="connsiteY285-173162" fmla="*/ 2456534 h 2956475"/>
                        <a:gd name="connsiteX286-173163" fmla="*/ 2676962 w 6006665"/>
                        <a:gd name="connsiteY286-173164" fmla="*/ 2451989 h 2956475"/>
                        <a:gd name="connsiteX287-173165" fmla="*/ 2642534 w 6006665"/>
                        <a:gd name="connsiteY287-173166" fmla="*/ 2430245 h 2956475"/>
                        <a:gd name="connsiteX288-173167" fmla="*/ 2609333 w 6006665"/>
                        <a:gd name="connsiteY288-173168" fmla="*/ 2488348 h 2956475"/>
                        <a:gd name="connsiteX289-173169" fmla="*/ 2625240 w 6006665"/>
                        <a:gd name="connsiteY289-173170" fmla="*/ 2522435 h 2956475"/>
                        <a:gd name="connsiteX290-173171" fmla="*/ 2586608 w 6006665"/>
                        <a:gd name="connsiteY290-173172" fmla="*/ 2558795 h 2956475"/>
                        <a:gd name="connsiteX291-173173" fmla="*/ 2577105 w 6006665"/>
                        <a:gd name="connsiteY291-173174" fmla="*/ 2556532 h 2956475"/>
                        <a:gd name="connsiteX292-173175" fmla="*/ 2574701 w 6006665"/>
                        <a:gd name="connsiteY292-173176" fmla="*/ 2558795 h 2956475"/>
                        <a:gd name="connsiteX293-173177" fmla="*/ 2526979 w 6006665"/>
                        <a:gd name="connsiteY293-173178" fmla="*/ 2547432 h 2956475"/>
                        <a:gd name="connsiteX294-173179" fmla="*/ 2490620 w 6006665"/>
                        <a:gd name="connsiteY294-173180" fmla="*/ 2542887 h 2956475"/>
                        <a:gd name="connsiteX295-173181" fmla="*/ 2463350 w 6006665"/>
                        <a:gd name="connsiteY295-173182" fmla="*/ 2515618 h 2956475"/>
                        <a:gd name="connsiteX296-173183" fmla="*/ 2436625 w 6006665"/>
                        <a:gd name="connsiteY296-173184" fmla="*/ 2515618 h 2956475"/>
                        <a:gd name="connsiteX297-173185" fmla="*/ 2424718 w 6006665"/>
                        <a:gd name="connsiteY297-173186" fmla="*/ 2515618 h 2956475"/>
                        <a:gd name="connsiteX298-173187" fmla="*/ 2398858 w 6006665"/>
                        <a:gd name="connsiteY298-173188" fmla="*/ 2502687 h 2956475"/>
                        <a:gd name="connsiteX299-173189" fmla="*/ 2350272 w 6006665"/>
                        <a:gd name="connsiteY299-173190" fmla="*/ 2526980 h 2956475"/>
                        <a:gd name="connsiteX300-173191" fmla="*/ 2282098 w 6006665"/>
                        <a:gd name="connsiteY300-173192" fmla="*/ 2574702 h 2956475"/>
                        <a:gd name="connsiteX301-173193" fmla="*/ 2238921 w 6006665"/>
                        <a:gd name="connsiteY301-173194" fmla="*/ 2586064 h 2956475"/>
                        <a:gd name="connsiteX302-173195" fmla="*/ 2227559 w 6006665"/>
                        <a:gd name="connsiteY302-173196" fmla="*/ 2590609 h 2956475"/>
                        <a:gd name="connsiteX303-173197" fmla="*/ 2225178 w 6006665"/>
                        <a:gd name="connsiteY303-173198" fmla="*/ 2586799 h 2956475"/>
                        <a:gd name="connsiteX304-173199" fmla="*/ 2215652 w 6006665"/>
                        <a:gd name="connsiteY304-173200" fmla="*/ 2590609 h 2956475"/>
                        <a:gd name="connsiteX305-173201" fmla="*/ 2193596 w 6006665"/>
                        <a:gd name="connsiteY305-173202" fmla="*/ 2555320 h 2956475"/>
                        <a:gd name="connsiteX306-173203" fmla="*/ 2157112 w 6006665"/>
                        <a:gd name="connsiteY306-173204" fmla="*/ 2558795 h 2956475"/>
                        <a:gd name="connsiteX307-173205" fmla="*/ 2156291 w 6006665"/>
                        <a:gd name="connsiteY307-173206" fmla="*/ 2557739 h 2956475"/>
                        <a:gd name="connsiteX308-173207" fmla="*/ 2145205 w 6006665"/>
                        <a:gd name="connsiteY308-173208" fmla="*/ 2558795 h 2956475"/>
                        <a:gd name="connsiteX309-173209" fmla="*/ 2129298 w 6006665"/>
                        <a:gd name="connsiteY309-173210" fmla="*/ 2538343 h 2956475"/>
                        <a:gd name="connsiteX310-173211" fmla="*/ 2102029 w 6006665"/>
                        <a:gd name="connsiteY310-173212" fmla="*/ 2526980 h 2956475"/>
                        <a:gd name="connsiteX311-173213" fmla="*/ 2086121 w 6006665"/>
                        <a:gd name="connsiteY311-173214" fmla="*/ 2495166 h 2956475"/>
                        <a:gd name="connsiteX312-173215" fmla="*/ 2070005 w 6006665"/>
                        <a:gd name="connsiteY312-173216" fmla="*/ 2486212 h 2956475"/>
                        <a:gd name="connsiteX313-173217" fmla="*/ 2027582 w 6006665"/>
                        <a:gd name="connsiteY313-173218" fmla="*/ 2499711 h 2956475"/>
                        <a:gd name="connsiteX314-173219" fmla="*/ 2023845 w 6006665"/>
                        <a:gd name="connsiteY314-173220" fmla="*/ 2497111 h 2956475"/>
                        <a:gd name="connsiteX315-173221" fmla="*/ 2018675 w 6006665"/>
                        <a:gd name="connsiteY315-173222" fmla="*/ 2499711 h 2956475"/>
                        <a:gd name="connsiteX316-173223" fmla="*/ 1971363 w 6006665"/>
                        <a:gd name="connsiteY316-173224" fmla="*/ 2468885 h 2956475"/>
                        <a:gd name="connsiteX317-173225" fmla="*/ 1952591 w 6006665"/>
                        <a:gd name="connsiteY317-173226" fmla="*/ 2495166 h 2956475"/>
                        <a:gd name="connsiteX318-173227" fmla="*/ 1947518 w 6006665"/>
                        <a:gd name="connsiteY318-173228" fmla="*/ 2485599 h 2956475"/>
                        <a:gd name="connsiteX319-173229" fmla="*/ 1940684 w 6006665"/>
                        <a:gd name="connsiteY319-173230" fmla="*/ 2495166 h 2956475"/>
                        <a:gd name="connsiteX320-173231" fmla="*/ 1861147 w 6006665"/>
                        <a:gd name="connsiteY320-173232" fmla="*/ 2345183 h 2956475"/>
                        <a:gd name="connsiteX321-173233" fmla="*/ 1811153 w 6006665"/>
                        <a:gd name="connsiteY321-173234" fmla="*/ 2295189 h 2956475"/>
                        <a:gd name="connsiteX322-173235" fmla="*/ 1813950 w 6006665"/>
                        <a:gd name="connsiteY322-173236" fmla="*/ 2292043 h 2956475"/>
                        <a:gd name="connsiteX323-173237" fmla="*/ 483280 w 6006665"/>
                        <a:gd name="connsiteY323-173238" fmla="*/ 2890683 h 2956475"/>
                        <a:gd name="connsiteX324-173239" fmla="*/ 480035 w 6006665"/>
                        <a:gd name="connsiteY324-173240" fmla="*/ 2892847 h 2956475"/>
                        <a:gd name="connsiteX325-173241" fmla="*/ 420406 w 6006665"/>
                        <a:gd name="connsiteY325-173242" fmla="*/ 2849670 h 2956475"/>
                        <a:gd name="connsiteX326-173243" fmla="*/ 381774 w 6006665"/>
                        <a:gd name="connsiteY326-173244" fmla="*/ 2833763 h 2956475"/>
                        <a:gd name="connsiteX327-173245" fmla="*/ 349960 w 6006665"/>
                        <a:gd name="connsiteY327-173246" fmla="*/ 2801948 h 2956475"/>
                        <a:gd name="connsiteX328-173247" fmla="*/ 377229 w 6006665"/>
                        <a:gd name="connsiteY328-173248" fmla="*/ 2795131 h 2956475"/>
                        <a:gd name="connsiteX329-173249" fmla="*/ 404499 w 6006665"/>
                        <a:gd name="connsiteY329-173250" fmla="*/ 2747409 h 2956475"/>
                        <a:gd name="connsiteX330-173251" fmla="*/ 388591 w 6006665"/>
                        <a:gd name="connsiteY330-173252" fmla="*/ 2731502 h 2956475"/>
                        <a:gd name="connsiteX331-173253" fmla="*/ 440858 w 6006665"/>
                        <a:gd name="connsiteY331-173254" fmla="*/ 2704232 h 2956475"/>
                        <a:gd name="connsiteX332-173255" fmla="*/ 440858 w 6006665"/>
                        <a:gd name="connsiteY332-173256" fmla="*/ 2701176 h 2956475"/>
                        <a:gd name="connsiteX333-173257" fmla="*/ 416406 w 6006665"/>
                        <a:gd name="connsiteY333-173258" fmla="*/ 2704232 h 2956475"/>
                        <a:gd name="connsiteX334-173259" fmla="*/ 416406 w 6006665"/>
                        <a:gd name="connsiteY334-173260" fmla="*/ 2702744 h 2956475"/>
                        <a:gd name="connsiteX335-173261" fmla="*/ 404499 w 6006665"/>
                        <a:gd name="connsiteY335-173262" fmla="*/ 2704232 h 2956475"/>
                        <a:gd name="connsiteX336-173263" fmla="*/ 404499 w 6006665"/>
                        <a:gd name="connsiteY336-173264" fmla="*/ 2683780 h 2956475"/>
                        <a:gd name="connsiteX337-173265" fmla="*/ 424951 w 6006665"/>
                        <a:gd name="connsiteY337-173266" fmla="*/ 2667873 h 2956475"/>
                        <a:gd name="connsiteX338-173267" fmla="*/ 463583 w 6006665"/>
                        <a:gd name="connsiteY338-173268" fmla="*/ 2661056 h 2956475"/>
                        <a:gd name="connsiteX339-173269" fmla="*/ 468128 w 6006665"/>
                        <a:gd name="connsiteY339-173270" fmla="*/ 2645148 h 2956475"/>
                        <a:gd name="connsiteX340-173271" fmla="*/ 456765 w 6006665"/>
                        <a:gd name="connsiteY340-173272" fmla="*/ 2613334 h 2956475"/>
                        <a:gd name="connsiteX341-173273" fmla="*/ 474945 w 6006665"/>
                        <a:gd name="connsiteY341-173274" fmla="*/ 2586064 h 2956475"/>
                        <a:gd name="connsiteX342-173275" fmla="*/ 474945 w 6006665"/>
                        <a:gd name="connsiteY342-173276" fmla="*/ 2565612 h 2956475"/>
                        <a:gd name="connsiteX343-173277" fmla="*/ 420406 w 6006665"/>
                        <a:gd name="connsiteY343-173278" fmla="*/ 2547432 h 2956475"/>
                        <a:gd name="connsiteX344-173279" fmla="*/ 409588 w 6006665"/>
                        <a:gd name="connsiteY344-173280" fmla="*/ 2547432 h 2956475"/>
                        <a:gd name="connsiteX345-173281" fmla="*/ 397681 w 6006665"/>
                        <a:gd name="connsiteY345-173282" fmla="*/ 2547432 h 2956475"/>
                        <a:gd name="connsiteX346-173283" fmla="*/ 379485 w 6006665"/>
                        <a:gd name="connsiteY346-173284" fmla="*/ 2525193 h 2956475"/>
                        <a:gd name="connsiteX347-173285" fmla="*/ 357322 w 6006665"/>
                        <a:gd name="connsiteY347-173286" fmla="*/ 2531525 h 2956475"/>
                        <a:gd name="connsiteX348-173287" fmla="*/ 352842 w 6006665"/>
                        <a:gd name="connsiteY348-173288" fmla="*/ 2529403 h 2956475"/>
                        <a:gd name="connsiteX349-173289" fmla="*/ 345415 w 6006665"/>
                        <a:gd name="connsiteY349-173290" fmla="*/ 2531525 h 2956475"/>
                        <a:gd name="connsiteX350-173291" fmla="*/ 302238 w 6006665"/>
                        <a:gd name="connsiteY350-173292" fmla="*/ 2511073 h 2956475"/>
                        <a:gd name="connsiteX351-173293" fmla="*/ 302238 w 6006665"/>
                        <a:gd name="connsiteY351-173294" fmla="*/ 2499711 h 2956475"/>
                        <a:gd name="connsiteX352-173295" fmla="*/ 286331 w 6006665"/>
                        <a:gd name="connsiteY352-173296" fmla="*/ 2472441 h 2956475"/>
                        <a:gd name="connsiteX353-173297" fmla="*/ 270968 w 6006665"/>
                        <a:gd name="connsiteY353-173298" fmla="*/ 2472441 h 2956475"/>
                        <a:gd name="connsiteX354-173299" fmla="*/ 259061 w 6006665"/>
                        <a:gd name="connsiteY354-173300" fmla="*/ 2472441 h 2956475"/>
                        <a:gd name="connsiteX355-173301" fmla="*/ 254516 w 6006665"/>
                        <a:gd name="connsiteY355-173302" fmla="*/ 2456534 h 2956475"/>
                        <a:gd name="connsiteX356-173303" fmla="*/ 263606 w 6006665"/>
                        <a:gd name="connsiteY356-173304" fmla="*/ 2440627 h 2956475"/>
                        <a:gd name="connsiteX357-173305" fmla="*/ 243991 w 6006665"/>
                        <a:gd name="connsiteY357-173306" fmla="*/ 2410114 h 2956475"/>
                        <a:gd name="connsiteX358-173307" fmla="*/ 216429 w 6006665"/>
                        <a:gd name="connsiteY358-173308" fmla="*/ 2413357 h 2956475"/>
                        <a:gd name="connsiteX359-173309" fmla="*/ 212956 w 6006665"/>
                        <a:gd name="connsiteY359-173310" fmla="*/ 2412365 h 2956475"/>
                        <a:gd name="connsiteX360-173311" fmla="*/ 204522 w 6006665"/>
                        <a:gd name="connsiteY360-173312" fmla="*/ 2413357 h 2956475"/>
                        <a:gd name="connsiteX361-173313" fmla="*/ 199623 w 6006665"/>
                        <a:gd name="connsiteY361-173314" fmla="*/ 2411957 h 2956475"/>
                        <a:gd name="connsiteX362-173315" fmla="*/ 195977 w 6006665"/>
                        <a:gd name="connsiteY362-173316" fmla="*/ 2424719 h 2956475"/>
                        <a:gd name="connsiteX363-173317" fmla="*/ 184968 w 6006665"/>
                        <a:gd name="connsiteY363-173318" fmla="*/ 2421574 h 2956475"/>
                        <a:gd name="connsiteX364-173319" fmla="*/ 184070 w 6006665"/>
                        <a:gd name="connsiteY364-173320" fmla="*/ 2424719 h 2956475"/>
                        <a:gd name="connsiteX365-173321" fmla="*/ 168163 w 6006665"/>
                        <a:gd name="connsiteY365-173322" fmla="*/ 2420184 h 2956475"/>
                        <a:gd name="connsiteX366-173323" fmla="*/ 156800 w 6006665"/>
                        <a:gd name="connsiteY366-173324" fmla="*/ 2381542 h 2956475"/>
                        <a:gd name="connsiteX367-173325" fmla="*/ 152255 w 6006665"/>
                        <a:gd name="connsiteY367-173326" fmla="*/ 2365635 h 2956475"/>
                        <a:gd name="connsiteX368-173327" fmla="*/ 156800 w 6006665"/>
                        <a:gd name="connsiteY368-173328" fmla="*/ 2361090 h 2956475"/>
                        <a:gd name="connsiteX369-173329" fmla="*/ 168707 w 6006665"/>
                        <a:gd name="connsiteY369-173330" fmla="*/ 2361090 h 2956475"/>
                        <a:gd name="connsiteX370-173331" fmla="*/ 188615 w 6006665"/>
                        <a:gd name="connsiteY370-173332" fmla="*/ 2361090 h 2956475"/>
                        <a:gd name="connsiteX371-173333" fmla="*/ 199977 w 6006665"/>
                        <a:gd name="connsiteY371-173334" fmla="*/ 2349728 h 2956475"/>
                        <a:gd name="connsiteX372-173335" fmla="*/ 188615 w 6006665"/>
                        <a:gd name="connsiteY372-173336" fmla="*/ 2327003 h 2956475"/>
                        <a:gd name="connsiteX373-173337" fmla="*/ 168163 w 6006665"/>
                        <a:gd name="connsiteY373-173338" fmla="*/ 2317914 h 2956475"/>
                        <a:gd name="connsiteX374-173339" fmla="*/ 168163 w 6006665"/>
                        <a:gd name="connsiteY374-173340" fmla="*/ 2311096 h 2956475"/>
                        <a:gd name="connsiteX375-173341" fmla="*/ 152255 w 6006665"/>
                        <a:gd name="connsiteY375-173342" fmla="*/ 2295189 h 2956475"/>
                        <a:gd name="connsiteX376-173343" fmla="*/ 129531 w 6006665"/>
                        <a:gd name="connsiteY376-173344" fmla="*/ 2258829 h 2956475"/>
                        <a:gd name="connsiteX377-173345" fmla="*/ 140893 w 6006665"/>
                        <a:gd name="connsiteY377-173346" fmla="*/ 2236105 h 2956475"/>
                        <a:gd name="connsiteX378-173347" fmla="*/ 136348 w 6006665"/>
                        <a:gd name="connsiteY378-173348" fmla="*/ 2208835 h 2956475"/>
                        <a:gd name="connsiteX379-173349" fmla="*/ 103789 w 6006665"/>
                        <a:gd name="connsiteY379-173350" fmla="*/ 2195428 h 2956475"/>
                        <a:gd name="connsiteX380-173351" fmla="*/ 93716 w 6006665"/>
                        <a:gd name="connsiteY380-173352" fmla="*/ 2199745 h 2956475"/>
                        <a:gd name="connsiteX381-173353" fmla="*/ 91868 w 6006665"/>
                        <a:gd name="connsiteY381-173354" fmla="*/ 2195434 h 2956475"/>
                        <a:gd name="connsiteX382-173355" fmla="*/ 81809 w 6006665"/>
                        <a:gd name="connsiteY382-173356" fmla="*/ 2199745 h 2956475"/>
                        <a:gd name="connsiteX383-173357" fmla="*/ 74992 w 6006665"/>
                        <a:gd name="connsiteY383-173358" fmla="*/ 2183838 h 2956475"/>
                        <a:gd name="connsiteX384-173359" fmla="*/ 34087 w 6006665"/>
                        <a:gd name="connsiteY384-173360" fmla="*/ 2172476 h 2956475"/>
                        <a:gd name="connsiteX385-173361" fmla="*/ 22725 w 6006665"/>
                        <a:gd name="connsiteY385-173362" fmla="*/ 2129299 h 2956475"/>
                        <a:gd name="connsiteX386-173363" fmla="*/ 22725 w 6006665"/>
                        <a:gd name="connsiteY386-173364" fmla="*/ 2097484 h 2956475"/>
                        <a:gd name="connsiteX387-173365" fmla="*/ 0 w 6006665"/>
                        <a:gd name="connsiteY387-173366" fmla="*/ 2081577 h 2956475"/>
                        <a:gd name="connsiteX388-173367" fmla="*/ 15907 w 6006665"/>
                        <a:gd name="connsiteY388-173368" fmla="*/ 2058853 h 2956475"/>
                        <a:gd name="connsiteX389-173369" fmla="*/ 6818 w 6006665"/>
                        <a:gd name="connsiteY389-173370" fmla="*/ 1995224 h 2956475"/>
                        <a:gd name="connsiteX390-173371" fmla="*/ 34087 w 6006665"/>
                        <a:gd name="connsiteY390-173372" fmla="*/ 1952047 h 2956475"/>
                        <a:gd name="connsiteX391-173373" fmla="*/ 27270 w 6006665"/>
                        <a:gd name="connsiteY391-173374" fmla="*/ 1940685 h 2956475"/>
                        <a:gd name="connsiteX392-173375" fmla="*/ 70447 w 6006665"/>
                        <a:gd name="connsiteY392-173376" fmla="*/ 1902053 h 2956475"/>
                        <a:gd name="connsiteX393-173377" fmla="*/ 27270 w 6006665"/>
                        <a:gd name="connsiteY393-173378" fmla="*/ 1865693 h 2956475"/>
                        <a:gd name="connsiteX394-173379" fmla="*/ 109078 w 6006665"/>
                        <a:gd name="connsiteY394-173380" fmla="*/ 1767977 h 2956475"/>
                        <a:gd name="connsiteX395-173381" fmla="*/ 145438 w 6006665"/>
                        <a:gd name="connsiteY395-173382" fmla="*/ 1724800 h 2956475"/>
                        <a:gd name="connsiteX396-173383" fmla="*/ 156800 w 6006665"/>
                        <a:gd name="connsiteY396-173384" fmla="*/ 1681624 h 2956475"/>
                        <a:gd name="connsiteX397-173385" fmla="*/ 102261 w 6006665"/>
                        <a:gd name="connsiteY397-173386" fmla="*/ 1629357 h 2956475"/>
                        <a:gd name="connsiteX398-173387" fmla="*/ 118168 w 6006665"/>
                        <a:gd name="connsiteY398-173388" fmla="*/ 1574818 h 2956475"/>
                        <a:gd name="connsiteX399-173389" fmla="*/ 86354 w 6006665"/>
                        <a:gd name="connsiteY399-173390" fmla="*/ 1511189 h 2956475"/>
                        <a:gd name="connsiteX400-173391" fmla="*/ 298238 w 6006665"/>
                        <a:gd name="connsiteY400-173392" fmla="*/ 1554366 h 2956475"/>
                        <a:gd name="connsiteX401-173393" fmla="*/ 345959 w 6006665"/>
                        <a:gd name="connsiteY401-173394" fmla="*/ 1586180 h 2956475"/>
                        <a:gd name="connsiteX402-173395" fmla="*/ 362087 w 6006665"/>
                        <a:gd name="connsiteY402-173396" fmla="*/ 1595588 h 2956475"/>
                        <a:gd name="connsiteX403-173397" fmla="*/ 365867 w 6006665"/>
                        <a:gd name="connsiteY403-173398" fmla="*/ 1563455 h 2956475"/>
                        <a:gd name="connsiteX404-173399" fmla="*/ 345415 w 6006665"/>
                        <a:gd name="connsiteY404-173400" fmla="*/ 1527096 h 2956475"/>
                        <a:gd name="connsiteX405-173401" fmla="*/ 365867 w 6006665"/>
                        <a:gd name="connsiteY405-173402" fmla="*/ 1495281 h 2956475"/>
                        <a:gd name="connsiteX406-173403" fmla="*/ 374560 w 6006665"/>
                        <a:gd name="connsiteY406-173404" fmla="*/ 1500280 h 2956475"/>
                        <a:gd name="connsiteX407-173405" fmla="*/ 377774 w 6006665"/>
                        <a:gd name="connsiteY407-173406" fmla="*/ 1495281 h 2956475"/>
                        <a:gd name="connsiteX408-173407" fmla="*/ 461933 w 6006665"/>
                        <a:gd name="connsiteY408-173408" fmla="*/ 1543673 h 2956475"/>
                        <a:gd name="connsiteX409-173409" fmla="*/ 484035 w 6006665"/>
                        <a:gd name="connsiteY409-173410" fmla="*/ 1527096 h 2956475"/>
                        <a:gd name="connsiteX410-173411" fmla="*/ 463583 w 6006665"/>
                        <a:gd name="connsiteY410-173412" fmla="*/ 1461194 h 2956475"/>
                        <a:gd name="connsiteX411-173413" fmla="*/ 1677078 w 6006665"/>
                        <a:gd name="connsiteY411-173414" fmla="*/ 1370296 h 2956475"/>
                        <a:gd name="connsiteX412-173415" fmla="*/ 1720255 w 6006665"/>
                        <a:gd name="connsiteY412-173416" fmla="*/ 1349844 h 2956475"/>
                        <a:gd name="connsiteX413-173417" fmla="*/ 1731617 w 6006665"/>
                        <a:gd name="connsiteY413-173418" fmla="*/ 1299850 h 2956475"/>
                        <a:gd name="connsiteX414-173419" fmla="*/ 1758887 w 6006665"/>
                        <a:gd name="connsiteY414-173420" fmla="*/ 1256673 h 2956475"/>
                        <a:gd name="connsiteX415-173421" fmla="*/ 1736162 w 6006665"/>
                        <a:gd name="connsiteY415-173422" fmla="*/ 1197589 h 2956475"/>
                        <a:gd name="connsiteX416-173423" fmla="*/ 1758887 w 6006665"/>
                        <a:gd name="connsiteY416-173424" fmla="*/ 1133960 h 2956475"/>
                        <a:gd name="connsiteX417-173425" fmla="*/ 1704347 w 6006665"/>
                        <a:gd name="connsiteY417-173426" fmla="*/ 1070331 h 2956475"/>
                        <a:gd name="connsiteX418-173427" fmla="*/ 1736162 w 6006665"/>
                        <a:gd name="connsiteY418-173428" fmla="*/ 961252 h 2956475"/>
                        <a:gd name="connsiteX419-173429" fmla="*/ 1688440 w 6006665"/>
                        <a:gd name="connsiteY419-173430" fmla="*/ 865809 h 2956475"/>
                        <a:gd name="connsiteX420-173431" fmla="*/ 1752069 w 6006665"/>
                        <a:gd name="connsiteY420-173432" fmla="*/ 788545 h 2956475"/>
                        <a:gd name="connsiteX421-173433" fmla="*/ 1747524 w 6006665"/>
                        <a:gd name="connsiteY421-173434" fmla="*/ 704464 h 2956475"/>
                        <a:gd name="connsiteX422-173435" fmla="*/ 1763431 w 6006665"/>
                        <a:gd name="connsiteY422-173436" fmla="*/ 697647 h 2956475"/>
                        <a:gd name="connsiteX423-173437" fmla="*/ 1764877 w 6006665"/>
                        <a:gd name="connsiteY423-173438" fmla="*/ 702130 h 2956475"/>
                        <a:gd name="connsiteX424-173439" fmla="*/ 1775339 w 6006665"/>
                        <a:gd name="connsiteY424-173440" fmla="*/ 697647 h 2956475"/>
                        <a:gd name="connsiteX425-173441" fmla="*/ 1798063 w 6006665"/>
                        <a:gd name="connsiteY425-173442" fmla="*/ 768093 h 2956475"/>
                        <a:gd name="connsiteX426-173443" fmla="*/ 1791454 w 6006665"/>
                        <a:gd name="connsiteY426-173444" fmla="*/ 815304 h 2956475"/>
                        <a:gd name="connsiteX427-173445" fmla="*/ 1854330 w 6006665"/>
                        <a:gd name="connsiteY427-173446" fmla="*/ 772638 h 2956475"/>
                        <a:gd name="connsiteX428-173447" fmla="*/ 1931594 w 6006665"/>
                        <a:gd name="connsiteY428-173448" fmla="*/ 763548 h 2956475"/>
                        <a:gd name="connsiteX429-173449" fmla="*/ 1932772 w 6006665"/>
                        <a:gd name="connsiteY429-173450" fmla="*/ 764810 h 2956475"/>
                        <a:gd name="connsiteX430-173451" fmla="*/ 1943501 w 6006665"/>
                        <a:gd name="connsiteY430-173452" fmla="*/ 763548 h 2956475"/>
                        <a:gd name="connsiteX431-173453" fmla="*/ 1988608 w 6006665"/>
                        <a:gd name="connsiteY431-173454" fmla="*/ 811877 h 2956475"/>
                        <a:gd name="connsiteX432-173455" fmla="*/ 1963408 w 6006665"/>
                        <a:gd name="connsiteY432-173456" fmla="*/ 736278 h 2956475"/>
                        <a:gd name="connsiteX433-173457" fmla="*/ 1963408 w 6006665"/>
                        <a:gd name="connsiteY433-173458" fmla="*/ 595386 h 2956475"/>
                        <a:gd name="connsiteX434-173459" fmla="*/ 2027037 w 6006665"/>
                        <a:gd name="connsiteY434-173460" fmla="*/ 574934 h 2956475"/>
                        <a:gd name="connsiteX435-173461" fmla="*/ 2037269 w 6006665"/>
                        <a:gd name="connsiteY435-173462" fmla="*/ 575472 h 2956475"/>
                        <a:gd name="connsiteX436-173463" fmla="*/ 2038944 w 6006665"/>
                        <a:gd name="connsiteY436-173464" fmla="*/ 574934 h 2956475"/>
                        <a:gd name="connsiteX437-173465" fmla="*/ 2115414 w 6006665"/>
                        <a:gd name="connsiteY437-173466" fmla="*/ 578958 h 2956475"/>
                        <a:gd name="connsiteX438-173467" fmla="*/ 2192927 w 6006665"/>
                        <a:gd name="connsiteY438-173468" fmla="*/ 559026 h 2956475"/>
                        <a:gd name="connsiteX439-173469" fmla="*/ 2167930 w 6006665"/>
                        <a:gd name="connsiteY439-173470" fmla="*/ 493125 h 2956475"/>
                        <a:gd name="connsiteX440-173471" fmla="*/ 2204289 w 6006665"/>
                        <a:gd name="connsiteY440-173472" fmla="*/ 402226 h 2956475"/>
                        <a:gd name="connsiteX441-173473" fmla="*/ 2247466 w 6006665"/>
                        <a:gd name="connsiteY441-173474" fmla="*/ 397681 h 2956475"/>
                        <a:gd name="connsiteX442-173475" fmla="*/ 2317913 w 6006665"/>
                        <a:gd name="connsiteY442-173476" fmla="*/ 322690 h 2956475"/>
                        <a:gd name="connsiteX443-173477" fmla="*/ 2420183 w 6006665"/>
                        <a:gd name="connsiteY443-173478" fmla="*/ 304510 h 2956475"/>
                        <a:gd name="connsiteX444-173479" fmla="*/ 2429263 w 6006665"/>
                        <a:gd name="connsiteY444-173480" fmla="*/ 263606 h 2956475"/>
                        <a:gd name="connsiteX445-173481" fmla="*/ 2526979 w 6006665"/>
                        <a:gd name="connsiteY445-173482" fmla="*/ 252244 h 2956475"/>
                        <a:gd name="connsiteX446-173483" fmla="*/ 2528058 w 6006665"/>
                        <a:gd name="connsiteY446-173484" fmla="*/ 253503 h 2956475"/>
                        <a:gd name="connsiteX447-173485" fmla="*/ 2538886 w 6006665"/>
                        <a:gd name="connsiteY447-173486" fmla="*/ 252244 h 2956475"/>
                        <a:gd name="connsiteX448-173487" fmla="*/ 2560820 w 6006665"/>
                        <a:gd name="connsiteY448-173488" fmla="*/ 277833 h 2956475"/>
                        <a:gd name="connsiteX449-173489" fmla="*/ 2640602 w 6006665"/>
                        <a:gd name="connsiteY449-173490" fmla="*/ 202249 h 2956475"/>
                        <a:gd name="connsiteX450-173491" fmla="*/ 2652509 w 6006665"/>
                        <a:gd name="connsiteY450-173492" fmla="*/ 202249 h 2956475"/>
                        <a:gd name="connsiteX451-173493" fmla="*/ 2704231 w 6006665"/>
                        <a:gd name="connsiteY451-173494" fmla="*/ 202249 h 2956475"/>
                        <a:gd name="connsiteX452-173495" fmla="*/ 2715593 w 6006665"/>
                        <a:gd name="connsiteY452-173496" fmla="*/ 134075 h 2956475"/>
                        <a:gd name="connsiteX453-173497" fmla="*/ 2751953 w 6006665"/>
                        <a:gd name="connsiteY453-173498" fmla="*/ 68174 h 2956475"/>
                        <a:gd name="connsiteX454-173499" fmla="*/ 2838307 w 6006665"/>
                        <a:gd name="connsiteY454-173500" fmla="*/ 0 h 2956475"/>
                        <a:gd name="connsiteX0-173501" fmla="*/ 1791129 w 6006665"/>
                        <a:gd name="connsiteY0-173502" fmla="*/ 817622 h 2956475"/>
                        <a:gd name="connsiteX1-173503" fmla="*/ 1782156 w 6006665"/>
                        <a:gd name="connsiteY1-173504" fmla="*/ 881716 h 2956475"/>
                        <a:gd name="connsiteX2-173505" fmla="*/ 1809554 w 6006665"/>
                        <a:gd name="connsiteY2-173506" fmla="*/ 895415 h 2956475"/>
                        <a:gd name="connsiteX3-173507" fmla="*/ 1791129 w 6006665"/>
                        <a:gd name="connsiteY3-173508" fmla="*/ 817622 h 2956475"/>
                        <a:gd name="connsiteX4-173509" fmla="*/ 2838307 w 6006665"/>
                        <a:gd name="connsiteY4-173510" fmla="*/ 0 h 2956475"/>
                        <a:gd name="connsiteX5-173511" fmla="*/ 2844246 w 6006665"/>
                        <a:gd name="connsiteY5-173512" fmla="*/ 4711 h 2956475"/>
                        <a:gd name="connsiteX6-173513" fmla="*/ 2850213 w 6006665"/>
                        <a:gd name="connsiteY6-173514" fmla="*/ 0 h 2956475"/>
                        <a:gd name="connsiteX7-173515" fmla="*/ 2916115 w 6006665"/>
                        <a:gd name="connsiteY7-173516" fmla="*/ 52267 h 2956475"/>
                        <a:gd name="connsiteX8-173517" fmla="*/ 2861576 w 6006665"/>
                        <a:gd name="connsiteY8-173518" fmla="*/ 90899 h 2956475"/>
                        <a:gd name="connsiteX9-173519" fmla="*/ 2947929 w 6006665"/>
                        <a:gd name="connsiteY9-173520" fmla="*/ 118168 h 2956475"/>
                        <a:gd name="connsiteX10-173521" fmla="*/ 2957621 w 6006665"/>
                        <a:gd name="connsiteY10-173522" fmla="*/ 186006 h 2956475"/>
                        <a:gd name="connsiteX11-173523" fmla="*/ 2979199 w 6006665"/>
                        <a:gd name="connsiteY11-173524" fmla="*/ 161345 h 2956475"/>
                        <a:gd name="connsiteX12-173525" fmla="*/ 2991106 w 6006665"/>
                        <a:gd name="connsiteY12-173526" fmla="*/ 161345 h 2956475"/>
                        <a:gd name="connsiteX13-173527" fmla="*/ 3086005 w 6006665"/>
                        <a:gd name="connsiteY13-173528" fmla="*/ 161345 h 2956475"/>
                        <a:gd name="connsiteX14-173529" fmla="*/ 3097912 w 6006665"/>
                        <a:gd name="connsiteY14-173530" fmla="*/ 161345 h 2956475"/>
                        <a:gd name="connsiteX15-173531" fmla="*/ 3179721 w 6006665"/>
                        <a:gd name="connsiteY15-173532" fmla="*/ 236336 h 2956475"/>
                        <a:gd name="connsiteX16-173533" fmla="*/ 3211535 w 6006665"/>
                        <a:gd name="connsiteY16-173534" fmla="*/ 295420 h 2956475"/>
                        <a:gd name="connsiteX17-173535" fmla="*/ 3200173 w 6006665"/>
                        <a:gd name="connsiteY17-173536" fmla="*/ 370412 h 2956475"/>
                        <a:gd name="connsiteX18-173537" fmla="*/ 3161541 w 6006665"/>
                        <a:gd name="connsiteY18-173538" fmla="*/ 413589 h 2956475"/>
                        <a:gd name="connsiteX19-173539" fmla="*/ 3066097 w 6006665"/>
                        <a:gd name="connsiteY19-173540" fmla="*/ 488580 h 2956475"/>
                        <a:gd name="connsiteX20-173541" fmla="*/ 3034283 w 6006665"/>
                        <a:gd name="connsiteY20-173542" fmla="*/ 531757 h 2956475"/>
                        <a:gd name="connsiteX21-173543" fmla="*/ 3082005 w 6006665"/>
                        <a:gd name="connsiteY21-173544" fmla="*/ 547664 h 2956475"/>
                        <a:gd name="connsiteX22-173545" fmla="*/ 3129459 w 6006665"/>
                        <a:gd name="connsiteY22-173546" fmla="*/ 575345 h 2956475"/>
                        <a:gd name="connsiteX23-173547" fmla="*/ 3156451 w 6006665"/>
                        <a:gd name="connsiteY23-173548" fmla="*/ 552209 h 2956475"/>
                        <a:gd name="connsiteX24-173549" fmla="*/ 3158460 w 6006665"/>
                        <a:gd name="connsiteY24-173550" fmla="*/ 560693 h 2956475"/>
                        <a:gd name="connsiteX25-173551" fmla="*/ 3168359 w 6006665"/>
                        <a:gd name="connsiteY25-173552" fmla="*/ 552209 h 2956475"/>
                        <a:gd name="connsiteX26-173553" fmla="*/ 3184984 w 6006665"/>
                        <a:gd name="connsiteY26-173554" fmla="*/ 622402 h 2956475"/>
                        <a:gd name="connsiteX27-173555" fmla="*/ 3192811 w 6006665"/>
                        <a:gd name="connsiteY27-173556" fmla="*/ 606748 h 2956475"/>
                        <a:gd name="connsiteX28-173557" fmla="*/ 3251895 w 6006665"/>
                        <a:gd name="connsiteY28-173558" fmla="*/ 586296 h 2956475"/>
                        <a:gd name="connsiteX29-173559" fmla="*/ 3259833 w 6006665"/>
                        <a:gd name="connsiteY29-173560" fmla="*/ 587670 h 2956475"/>
                        <a:gd name="connsiteX30-173561" fmla="*/ 3263802 w 6006665"/>
                        <a:gd name="connsiteY30-173562" fmla="*/ 586296 h 2956475"/>
                        <a:gd name="connsiteX31-173563" fmla="*/ 3381970 w 6006665"/>
                        <a:gd name="connsiteY31-173564" fmla="*/ 606748 h 2956475"/>
                        <a:gd name="connsiteX32-173565" fmla="*/ 3388787 w 6006665"/>
                        <a:gd name="connsiteY32-173566" fmla="*/ 665832 h 2956475"/>
                        <a:gd name="connsiteX33-173567" fmla="*/ 3531529 w 6006665"/>
                        <a:gd name="connsiteY33-173568" fmla="*/ 686823 h 2956475"/>
                        <a:gd name="connsiteX34-173569" fmla="*/ 3538225 w 6006665"/>
                        <a:gd name="connsiteY34-173570" fmla="*/ 590841 h 2956475"/>
                        <a:gd name="connsiteX35-173571" fmla="*/ 3549910 w 6006665"/>
                        <a:gd name="connsiteY35-173572" fmla="*/ 594028 h 2956475"/>
                        <a:gd name="connsiteX36-173573" fmla="*/ 3550132 w 6006665"/>
                        <a:gd name="connsiteY36-173574" fmla="*/ 590841 h 2956475"/>
                        <a:gd name="connsiteX37-173575" fmla="*/ 3625123 w 6006665"/>
                        <a:gd name="connsiteY37-173576" fmla="*/ 611293 h 2956475"/>
                        <a:gd name="connsiteX38-173577" fmla="*/ 3672301 w 6006665"/>
                        <a:gd name="connsiteY38-173578" fmla="*/ 611293 h 2956475"/>
                        <a:gd name="connsiteX39-173579" fmla="*/ 3684207 w 6006665"/>
                        <a:gd name="connsiteY39-173580" fmla="*/ 611293 h 2956475"/>
                        <a:gd name="connsiteX40-173581" fmla="*/ 3743291 w 6006665"/>
                        <a:gd name="connsiteY40-173582" fmla="*/ 677194 h 2956475"/>
                        <a:gd name="connsiteX41-173583" fmla="*/ 3759199 w 6006665"/>
                        <a:gd name="connsiteY41-173584" fmla="*/ 756731 h 2956475"/>
                        <a:gd name="connsiteX42-173585" fmla="*/ 3738747 w 6006665"/>
                        <a:gd name="connsiteY42-173586" fmla="*/ 806725 h 2956475"/>
                        <a:gd name="connsiteX43-173587" fmla="*/ 3786469 w 6006665"/>
                        <a:gd name="connsiteY43-173588" fmla="*/ 897623 h 2956475"/>
                        <a:gd name="connsiteX44-173589" fmla="*/ 3835603 w 6006665"/>
                        <a:gd name="connsiteY44-173590" fmla="*/ 933529 h 2956475"/>
                        <a:gd name="connsiteX45-173591" fmla="*/ 3865460 w 6006665"/>
                        <a:gd name="connsiteY45-173592" fmla="*/ 822632 h 2956475"/>
                        <a:gd name="connsiteX46-173593" fmla="*/ 3875077 w 6006665"/>
                        <a:gd name="connsiteY46-173594" fmla="*/ 831139 h 2956475"/>
                        <a:gd name="connsiteX47-173595" fmla="*/ 3877367 w 6006665"/>
                        <a:gd name="connsiteY47-173596" fmla="*/ 822632 h 2956475"/>
                        <a:gd name="connsiteX48-173597" fmla="*/ 3932151 w 6006665"/>
                        <a:gd name="connsiteY48-173598" fmla="*/ 871095 h 2956475"/>
                        <a:gd name="connsiteX49-173599" fmla="*/ 3988173 w 6006665"/>
                        <a:gd name="connsiteY49-173600" fmla="*/ 843084 h 2956475"/>
                        <a:gd name="connsiteX50-173601" fmla="*/ 3993852 w 6006665"/>
                        <a:gd name="connsiteY50-173602" fmla="*/ 846199 h 2956475"/>
                        <a:gd name="connsiteX51-173603" fmla="*/ 4000080 w 6006665"/>
                        <a:gd name="connsiteY51-173604" fmla="*/ 843084 h 2956475"/>
                        <a:gd name="connsiteX52-173605" fmla="*/ 4062426 w 6006665"/>
                        <a:gd name="connsiteY52-173606" fmla="*/ 877274 h 2956475"/>
                        <a:gd name="connsiteX53-173607" fmla="*/ 4085889 w 6006665"/>
                        <a:gd name="connsiteY53-173608" fmla="*/ 849902 h 2956475"/>
                        <a:gd name="connsiteX54-173609" fmla="*/ 4095563 w 6006665"/>
                        <a:gd name="connsiteY54-173610" fmla="*/ 852506 h 2956475"/>
                        <a:gd name="connsiteX55-173611" fmla="*/ 4097796 w 6006665"/>
                        <a:gd name="connsiteY55-173612" fmla="*/ 849902 h 2956475"/>
                        <a:gd name="connsiteX56-173613" fmla="*/ 4144150 w 6006665"/>
                        <a:gd name="connsiteY56-173614" fmla="*/ 862382 h 2956475"/>
                        <a:gd name="connsiteX57-173615" fmla="*/ 4117703 w 6006665"/>
                        <a:gd name="connsiteY57-173616" fmla="*/ 752186 h 2956475"/>
                        <a:gd name="connsiteX58-173617" fmla="*/ 4165425 w 6006665"/>
                        <a:gd name="connsiteY58-173618" fmla="*/ 697647 h 2956475"/>
                        <a:gd name="connsiteX59-173619" fmla="*/ 4175231 w 6006665"/>
                        <a:gd name="connsiteY59-173620" fmla="*/ 700048 h 2956475"/>
                        <a:gd name="connsiteX60-173621" fmla="*/ 4177332 w 6006665"/>
                        <a:gd name="connsiteY60-173622" fmla="*/ 697647 h 2956475"/>
                        <a:gd name="connsiteX61-173623" fmla="*/ 4511384 w 6006665"/>
                        <a:gd name="connsiteY61-173624" fmla="*/ 779455 h 2956475"/>
                        <a:gd name="connsiteX62-173625" fmla="*/ 4543199 w 6006665"/>
                        <a:gd name="connsiteY62-173626" fmla="*/ 849902 h 2956475"/>
                        <a:gd name="connsiteX63-173627" fmla="*/ 4639242 w 6006665"/>
                        <a:gd name="connsiteY63-173628" fmla="*/ 932544 h 2956475"/>
                        <a:gd name="connsiteX64-173629" fmla="*/ 4774445 w 6006665"/>
                        <a:gd name="connsiteY64-173630" fmla="*/ 913531 h 2956475"/>
                        <a:gd name="connsiteX65-173631" fmla="*/ 4778496 w 6006665"/>
                        <a:gd name="connsiteY65-173632" fmla="*/ 914635 h 2956475"/>
                        <a:gd name="connsiteX66-173633" fmla="*/ 4786352 w 6006665"/>
                        <a:gd name="connsiteY66-173634" fmla="*/ 913531 h 2956475"/>
                        <a:gd name="connsiteX67-173635" fmla="*/ 4861343 w 6006665"/>
                        <a:gd name="connsiteY67-173636" fmla="*/ 933983 h 2956475"/>
                        <a:gd name="connsiteX68-173637" fmla="*/ 4893158 w 6006665"/>
                        <a:gd name="connsiteY68-173638" fmla="*/ 977160 h 2956475"/>
                        <a:gd name="connsiteX69-173639" fmla="*/ 4888613 w 6006665"/>
                        <a:gd name="connsiteY69-173640" fmla="*/ 1058968 h 2956475"/>
                        <a:gd name="connsiteX70-173641" fmla="*/ 4927677 w 6006665"/>
                        <a:gd name="connsiteY70-173642" fmla="*/ 1083640 h 2956475"/>
                        <a:gd name="connsiteX71-173643" fmla="*/ 4967605 w 6006665"/>
                        <a:gd name="connsiteY71-173644" fmla="*/ 1070331 h 2956475"/>
                        <a:gd name="connsiteX72-173645" fmla="*/ 5038051 w 6006665"/>
                        <a:gd name="connsiteY72-173646" fmla="*/ 1063513 h 2956475"/>
                        <a:gd name="connsiteX73-173647" fmla="*/ 5040730 w 6006665"/>
                        <a:gd name="connsiteY73-173648" fmla="*/ 1064406 h 2956475"/>
                        <a:gd name="connsiteX74-173649" fmla="*/ 5049958 w 6006665"/>
                        <a:gd name="connsiteY74-173650" fmla="*/ 1063513 h 2956475"/>
                        <a:gd name="connsiteX75-173651" fmla="*/ 5114249 w 6006665"/>
                        <a:gd name="connsiteY75-173652" fmla="*/ 1084944 h 2956475"/>
                        <a:gd name="connsiteX76-173653" fmla="*/ 5176671 w 6006665"/>
                        <a:gd name="connsiteY76-173654" fmla="*/ 1074876 h 2956475"/>
                        <a:gd name="connsiteX77-173655" fmla="*/ 5177801 w 6006665"/>
                        <a:gd name="connsiteY77-173656" fmla="*/ 1076614 h 2956475"/>
                        <a:gd name="connsiteX78-173657" fmla="*/ 5188578 w 6006665"/>
                        <a:gd name="connsiteY78-173658" fmla="*/ 1074876 h 2956475"/>
                        <a:gd name="connsiteX79-173659" fmla="*/ 5243719 w 6006665"/>
                        <a:gd name="connsiteY79-173660" fmla="*/ 1159707 h 2956475"/>
                        <a:gd name="connsiteX80-173661" fmla="*/ 5283477 w 6006665"/>
                        <a:gd name="connsiteY80-173662" fmla="*/ 1129415 h 2956475"/>
                        <a:gd name="connsiteX81-173663" fmla="*/ 5258480 w 6006665"/>
                        <a:gd name="connsiteY81-173664" fmla="*/ 1063513 h 2956475"/>
                        <a:gd name="connsiteX82-173665" fmla="*/ 5267570 w 6006665"/>
                        <a:gd name="connsiteY82-173666" fmla="*/ 1015792 h 2956475"/>
                        <a:gd name="connsiteX83-173667" fmla="*/ 5278896 w 6006665"/>
                        <a:gd name="connsiteY83-173668" fmla="*/ 1018841 h 2956475"/>
                        <a:gd name="connsiteX84-173669" fmla="*/ 5279477 w 6006665"/>
                        <a:gd name="connsiteY84-173670" fmla="*/ 1015792 h 2956475"/>
                        <a:gd name="connsiteX85-173671" fmla="*/ 5395510 w 6006665"/>
                        <a:gd name="connsiteY85-173672" fmla="*/ 1047031 h 2956475"/>
                        <a:gd name="connsiteX86-173673" fmla="*/ 5463001 w 6006665"/>
                        <a:gd name="connsiteY86-173674" fmla="*/ 1043061 h 2956475"/>
                        <a:gd name="connsiteX87-173675" fmla="*/ 5464386 w 6006665"/>
                        <a:gd name="connsiteY87-173676" fmla="*/ 1043680 h 2956475"/>
                        <a:gd name="connsiteX88-173677" fmla="*/ 5474909 w 6006665"/>
                        <a:gd name="connsiteY88-173678" fmla="*/ 1043061 h 2956475"/>
                        <a:gd name="connsiteX89-173679" fmla="*/ 5581715 w 6006665"/>
                        <a:gd name="connsiteY89-173680" fmla="*/ 1090783 h 2956475"/>
                        <a:gd name="connsiteX90-173681" fmla="*/ 5633981 w 6006665"/>
                        <a:gd name="connsiteY90-173682" fmla="*/ 1133960 h 2956475"/>
                        <a:gd name="connsiteX91-173683" fmla="*/ 5720335 w 6006665"/>
                        <a:gd name="connsiteY91-173684" fmla="*/ 1213496 h 2956475"/>
                        <a:gd name="connsiteX92-173685" fmla="*/ 5822595 w 6006665"/>
                        <a:gd name="connsiteY92-173686" fmla="*/ 1311212 h 2956475"/>
                        <a:gd name="connsiteX93-173687" fmla="*/ 5818051 w 6006665"/>
                        <a:gd name="connsiteY93-173688" fmla="*/ 1365751 h 2956475"/>
                        <a:gd name="connsiteX94-173689" fmla="*/ 5825679 w 6006665"/>
                        <a:gd name="connsiteY94-173690" fmla="*/ 1373379 h 2956475"/>
                        <a:gd name="connsiteX95-173691" fmla="*/ 5822051 w 6006665"/>
                        <a:gd name="connsiteY95-173692" fmla="*/ 1322574 h 2956475"/>
                        <a:gd name="connsiteX96-173693" fmla="*/ 5834092 w 6006665"/>
                        <a:gd name="connsiteY96-173694" fmla="*/ 1324447 h 2956475"/>
                        <a:gd name="connsiteX97-173695" fmla="*/ 5833958 w 6006665"/>
                        <a:gd name="connsiteY97-173696" fmla="*/ 1322574 h 2956475"/>
                        <a:gd name="connsiteX98-173697" fmla="*/ 5936219 w 6006665"/>
                        <a:gd name="connsiteY98-173698" fmla="*/ 1338481 h 2956475"/>
                        <a:gd name="connsiteX99-173699" fmla="*/ 6006665 w 6006665"/>
                        <a:gd name="connsiteY99-173700" fmla="*/ 1418018 h 2956475"/>
                        <a:gd name="connsiteX100-173701" fmla="*/ 5968033 w 6006665"/>
                        <a:gd name="connsiteY100-173702" fmla="*/ 1456650 h 2956475"/>
                        <a:gd name="connsiteX101-173703" fmla="*/ 5908949 w 6006665"/>
                        <a:gd name="connsiteY101-173704" fmla="*/ 1468012 h 2956475"/>
                        <a:gd name="connsiteX102-173705" fmla="*/ 5908949 w 6006665"/>
                        <a:gd name="connsiteY102-173706" fmla="*/ 1554366 h 2956475"/>
                        <a:gd name="connsiteX103-173707" fmla="*/ 5893042 w 6006665"/>
                        <a:gd name="connsiteY103-173708" fmla="*/ 1570273 h 2956475"/>
                        <a:gd name="connsiteX104-173709" fmla="*/ 5881135 w 6006665"/>
                        <a:gd name="connsiteY104-173710" fmla="*/ 1570273 h 2956475"/>
                        <a:gd name="connsiteX105-173711" fmla="*/ 5861227 w 6006665"/>
                        <a:gd name="connsiteY105-173712" fmla="*/ 1570273 h 2956475"/>
                        <a:gd name="connsiteX106-173713" fmla="*/ 5849321 w 6006665"/>
                        <a:gd name="connsiteY106-173714" fmla="*/ 1570273 h 2956475"/>
                        <a:gd name="connsiteX107-173715" fmla="*/ 5817506 w 6006665"/>
                        <a:gd name="connsiteY107-173716" fmla="*/ 1536186 h 2956475"/>
                        <a:gd name="connsiteX108-173717" fmla="*/ 5767511 w 6006665"/>
                        <a:gd name="connsiteY108-173718" fmla="*/ 1511189 h 2956475"/>
                        <a:gd name="connsiteX109-173719" fmla="*/ 5762967 w 6006665"/>
                        <a:gd name="connsiteY109-173720" fmla="*/ 1477102 h 2956475"/>
                        <a:gd name="connsiteX110-173721" fmla="*/ 5729132 w 6006665"/>
                        <a:gd name="connsiteY110-173722" fmla="*/ 1463170 h 2956475"/>
                        <a:gd name="connsiteX111-173723" fmla="*/ 5695337 w 6006665"/>
                        <a:gd name="connsiteY111-173724" fmla="*/ 1472557 h 2956475"/>
                        <a:gd name="connsiteX112-173725" fmla="*/ 5693366 w 6006665"/>
                        <a:gd name="connsiteY112-173726" fmla="*/ 1469797 h 2956475"/>
                        <a:gd name="connsiteX113-173727" fmla="*/ 5683431 w 6006665"/>
                        <a:gd name="connsiteY113-173728" fmla="*/ 1472557 h 2956475"/>
                        <a:gd name="connsiteX114-173729" fmla="*/ 5660706 w 6006665"/>
                        <a:gd name="connsiteY114-173730" fmla="*/ 1440742 h 2956475"/>
                        <a:gd name="connsiteX115-173731" fmla="*/ 5669644 w 6006665"/>
                        <a:gd name="connsiteY115-173732" fmla="*/ 1415717 h 2956475"/>
                        <a:gd name="connsiteX116-173733" fmla="*/ 5640799 w 6006665"/>
                        <a:gd name="connsiteY116-173734" fmla="*/ 1429380 h 2956475"/>
                        <a:gd name="connsiteX117-173735" fmla="*/ 5656705 w 6006665"/>
                        <a:gd name="connsiteY117-173736" fmla="*/ 1472557 h 2956475"/>
                        <a:gd name="connsiteX118-173737" fmla="*/ 5633981 w 6006665"/>
                        <a:gd name="connsiteY118-173738" fmla="*/ 1511189 h 2956475"/>
                        <a:gd name="connsiteX119-173739" fmla="*/ 5586259 w 6006665"/>
                        <a:gd name="connsiteY119-173740" fmla="*/ 1547548 h 2956475"/>
                        <a:gd name="connsiteX120-173741" fmla="*/ 5575676 w 6006665"/>
                        <a:gd name="connsiteY120-173742" fmla="*/ 1546540 h 2956475"/>
                        <a:gd name="connsiteX121-173743" fmla="*/ 5574353 w 6006665"/>
                        <a:gd name="connsiteY121-173744" fmla="*/ 1547548 h 2956475"/>
                        <a:gd name="connsiteX122-173745" fmla="*/ 5539436 w 6006665"/>
                        <a:gd name="connsiteY122-173746" fmla="*/ 1544223 h 2956475"/>
                        <a:gd name="connsiteX123-173747" fmla="*/ 5570352 w 6006665"/>
                        <a:gd name="connsiteY123-173748" fmla="*/ 1586180 h 2956475"/>
                        <a:gd name="connsiteX124-173749" fmla="*/ 5593077 w 6006665"/>
                        <a:gd name="connsiteY124-173750" fmla="*/ 1649809 h 2956475"/>
                        <a:gd name="connsiteX125-173751" fmla="*/ 5608984 w 6006665"/>
                        <a:gd name="connsiteY125-173752" fmla="*/ 1677079 h 2956475"/>
                        <a:gd name="connsiteX126-173753" fmla="*/ 5613529 w 6006665"/>
                        <a:gd name="connsiteY126-173754" fmla="*/ 1708893 h 2956475"/>
                        <a:gd name="connsiteX127-173755" fmla="*/ 5608984 w 6006665"/>
                        <a:gd name="connsiteY127-173756" fmla="*/ 1731618 h 2956475"/>
                        <a:gd name="connsiteX128-173757" fmla="*/ 5597799 w 6006665"/>
                        <a:gd name="connsiteY128-173758" fmla="*/ 1728009 h 2956475"/>
                        <a:gd name="connsiteX129-173759" fmla="*/ 5597077 w 6006665"/>
                        <a:gd name="connsiteY129-173760" fmla="*/ 1731618 h 2956475"/>
                        <a:gd name="connsiteX130-173761" fmla="*/ 5534271 w 6006665"/>
                        <a:gd name="connsiteY130-173762" fmla="*/ 1711358 h 2956475"/>
                        <a:gd name="connsiteX131-173763" fmla="*/ 5436277 w 6006665"/>
                        <a:gd name="connsiteY131-173764" fmla="*/ 1767977 h 2956475"/>
                        <a:gd name="connsiteX132-173765" fmla="*/ 5397645 w 6006665"/>
                        <a:gd name="connsiteY132-173766" fmla="*/ 1779340 h 2956475"/>
                        <a:gd name="connsiteX133-173767" fmla="*/ 5345378 w 6006665"/>
                        <a:gd name="connsiteY133-173768" fmla="*/ 1833879 h 2956475"/>
                        <a:gd name="connsiteX134-173769" fmla="*/ 5290839 w 6006665"/>
                        <a:gd name="connsiteY134-173770" fmla="*/ 1881600 h 2956475"/>
                        <a:gd name="connsiteX135-173771" fmla="*/ 5274932 w 6006665"/>
                        <a:gd name="connsiteY135-173772" fmla="*/ 1913415 h 2956475"/>
                        <a:gd name="connsiteX136-173773" fmla="*/ 5267238 w 6006665"/>
                        <a:gd name="connsiteY136-173774" fmla="*/ 1904988 h 2956475"/>
                        <a:gd name="connsiteX137-173775" fmla="*/ 5263025 w 6006665"/>
                        <a:gd name="connsiteY137-173776" fmla="*/ 1913415 h 2956475"/>
                        <a:gd name="connsiteX138-173777" fmla="*/ 5219538 w 6006665"/>
                        <a:gd name="connsiteY138-173778" fmla="*/ 1865787 h 2956475"/>
                        <a:gd name="connsiteX139-173779" fmla="*/ 5129494 w 6006665"/>
                        <a:gd name="connsiteY139-173780" fmla="*/ 1920232 h 2956475"/>
                        <a:gd name="connsiteX140-173781" fmla="*/ 5126389 w 6006665"/>
                        <a:gd name="connsiteY140-173782" fmla="*/ 1914910 h 2956475"/>
                        <a:gd name="connsiteX141-173783" fmla="*/ 5117587 w 6006665"/>
                        <a:gd name="connsiteY141-173784" fmla="*/ 1920232 h 2956475"/>
                        <a:gd name="connsiteX142-173785" fmla="*/ 5105544 w 6006665"/>
                        <a:gd name="connsiteY142-173786" fmla="*/ 1899586 h 2956475"/>
                        <a:gd name="connsiteX143-173787" fmla="*/ 5074955 w 6006665"/>
                        <a:gd name="connsiteY143-173788" fmla="*/ 1924777 h 2956475"/>
                        <a:gd name="connsiteX144-173789" fmla="*/ 5065718 w 6006665"/>
                        <a:gd name="connsiteY144-173790" fmla="*/ 1922578 h 2956475"/>
                        <a:gd name="connsiteX145-173791" fmla="*/ 5063048 w 6006665"/>
                        <a:gd name="connsiteY145-173792" fmla="*/ 1924777 h 2956475"/>
                        <a:gd name="connsiteX146-173793" fmla="*/ 5026594 w 6006665"/>
                        <a:gd name="connsiteY146-173794" fmla="*/ 1916098 h 2956475"/>
                        <a:gd name="connsiteX147-173795" fmla="*/ 5015871 w 6006665"/>
                        <a:gd name="connsiteY147-173796" fmla="*/ 1961137 h 2956475"/>
                        <a:gd name="connsiteX148-173797" fmla="*/ 4974967 w 6006665"/>
                        <a:gd name="connsiteY148-173798" fmla="*/ 2027038 h 2956475"/>
                        <a:gd name="connsiteX149-173799" fmla="*/ 4974967 w 6006665"/>
                        <a:gd name="connsiteY149-173800" fmla="*/ 2058853 h 2956475"/>
                        <a:gd name="connsiteX150-173801" fmla="*/ 5015871 w 6006665"/>
                        <a:gd name="connsiteY150-173802" fmla="*/ 2074760 h 2956475"/>
                        <a:gd name="connsiteX151-173803" fmla="*/ 5011326 w 6006665"/>
                        <a:gd name="connsiteY151-173804" fmla="*/ 2172476 h 2956475"/>
                        <a:gd name="connsiteX152-173805" fmla="*/ 4999419 w 6006665"/>
                        <a:gd name="connsiteY152-173806" fmla="*/ 2172476 h 2956475"/>
                        <a:gd name="connsiteX153-173807" fmla="*/ 4974967 w 6006665"/>
                        <a:gd name="connsiteY153-173808" fmla="*/ 2172476 h 2956475"/>
                        <a:gd name="connsiteX154-173809" fmla="*/ 4963605 w 6006665"/>
                        <a:gd name="connsiteY154-173810" fmla="*/ 2224742 h 2956475"/>
                        <a:gd name="connsiteX155-173811" fmla="*/ 4974967 w 6006665"/>
                        <a:gd name="connsiteY155-173812" fmla="*/ 2252012 h 2956475"/>
                        <a:gd name="connsiteX156-173813" fmla="*/ 4909065 w 6006665"/>
                        <a:gd name="connsiteY156-173814" fmla="*/ 2286099 h 2956475"/>
                        <a:gd name="connsiteX157-173815" fmla="*/ 4897703 w 6006665"/>
                        <a:gd name="connsiteY157-173816" fmla="*/ 2354273 h 2956475"/>
                        <a:gd name="connsiteX158-173817" fmla="*/ 4845437 w 6006665"/>
                        <a:gd name="connsiteY158-173818" fmla="*/ 2370180 h 2956475"/>
                        <a:gd name="connsiteX159-173819" fmla="*/ 4834074 w 6006665"/>
                        <a:gd name="connsiteY159-173820" fmla="*/ 2429264 h 2956475"/>
                        <a:gd name="connsiteX160-173821" fmla="*/ 4779535 w 6006665"/>
                        <a:gd name="connsiteY160-173822" fmla="*/ 2488348 h 2956475"/>
                        <a:gd name="connsiteX161-173823" fmla="*/ 4777225 w 6006665"/>
                        <a:gd name="connsiteY161-173824" fmla="*/ 2477952 h 2956475"/>
                        <a:gd name="connsiteX162-173825" fmla="*/ 4767628 w 6006665"/>
                        <a:gd name="connsiteY162-173826" fmla="*/ 2488348 h 2956475"/>
                        <a:gd name="connsiteX163-173827" fmla="*/ 4758538 w 6006665"/>
                        <a:gd name="connsiteY163-173828" fmla="*/ 2447444 h 2956475"/>
                        <a:gd name="connsiteX164-173829" fmla="*/ 4742631 w 6006665"/>
                        <a:gd name="connsiteY164-173830" fmla="*/ 2361090 h 2956475"/>
                        <a:gd name="connsiteX165-173831" fmla="*/ 4715361 w 6006665"/>
                        <a:gd name="connsiteY165-173832" fmla="*/ 2220198 h 2956475"/>
                        <a:gd name="connsiteX166-173833" fmla="*/ 4735813 w 6006665"/>
                        <a:gd name="connsiteY166-173834" fmla="*/ 2129299 h 2956475"/>
                        <a:gd name="connsiteX167-173835" fmla="*/ 4767628 w 6006665"/>
                        <a:gd name="connsiteY167-173836" fmla="*/ 2086122 h 2956475"/>
                        <a:gd name="connsiteX168-173837" fmla="*/ 4767628 w 6006665"/>
                        <a:gd name="connsiteY168-173838" fmla="*/ 2058853 h 2956475"/>
                        <a:gd name="connsiteX169-173839" fmla="*/ 4826712 w 6006665"/>
                        <a:gd name="connsiteY169-173840" fmla="*/ 2042945 h 2956475"/>
                        <a:gd name="connsiteX170-173841" fmla="*/ 4892613 w 6006665"/>
                        <a:gd name="connsiteY170-173842" fmla="*/ 1952047 h 2956475"/>
                        <a:gd name="connsiteX171-173843" fmla="*/ 4956243 w 6006665"/>
                        <a:gd name="connsiteY171-173844" fmla="*/ 1877056 h 2956475"/>
                        <a:gd name="connsiteX172-173845" fmla="*/ 5022143 w 6006665"/>
                        <a:gd name="connsiteY172-173846" fmla="*/ 1817971 h 2956475"/>
                        <a:gd name="connsiteX173-173847" fmla="*/ 5046694 w 6006665"/>
                        <a:gd name="connsiteY173-173848" fmla="*/ 1710844 h 2956475"/>
                        <a:gd name="connsiteX174-173849" fmla="*/ 5015871 w 6006665"/>
                        <a:gd name="connsiteY174-173850" fmla="*/ 1715711 h 2956475"/>
                        <a:gd name="connsiteX175-173851" fmla="*/ 4995419 w 6006665"/>
                        <a:gd name="connsiteY175-173852" fmla="*/ 1779340 h 2956475"/>
                        <a:gd name="connsiteX176-173853" fmla="*/ 4904521 w 6006665"/>
                        <a:gd name="connsiteY176-173854" fmla="*/ 1865693 h 2956475"/>
                        <a:gd name="connsiteX177-173855" fmla="*/ 4901708 w 6006665"/>
                        <a:gd name="connsiteY177-173856" fmla="*/ 1857053 h 2956475"/>
                        <a:gd name="connsiteX178-173857" fmla="*/ 4892613 w 6006665"/>
                        <a:gd name="connsiteY178-173858" fmla="*/ 1865693 h 2956475"/>
                        <a:gd name="connsiteX179-173859" fmla="*/ 4861835 w 6006665"/>
                        <a:gd name="connsiteY179-173860" fmla="*/ 1771159 h 2956475"/>
                        <a:gd name="connsiteX180-173861" fmla="*/ 4779535 w 6006665"/>
                        <a:gd name="connsiteY180-173862" fmla="*/ 1795247 h 2956475"/>
                        <a:gd name="connsiteX181-173863" fmla="*/ 4684091 w 6006665"/>
                        <a:gd name="connsiteY181-173864" fmla="*/ 1920232 h 2956475"/>
                        <a:gd name="connsiteX182-173865" fmla="*/ 4715906 w 6006665"/>
                        <a:gd name="connsiteY182-173866" fmla="*/ 1967954 h 2956475"/>
                        <a:gd name="connsiteX183-173867" fmla="*/ 4636369 w 6006665"/>
                        <a:gd name="connsiteY183-173868" fmla="*/ 1983861 h 2956475"/>
                        <a:gd name="connsiteX184-173869" fmla="*/ 4577285 w 6006665"/>
                        <a:gd name="connsiteY184-173870" fmla="*/ 1988406 h 2956475"/>
                        <a:gd name="connsiteX185-173871" fmla="*/ 4577373 w 6006665"/>
                        <a:gd name="connsiteY185-173872" fmla="*/ 1987484 h 2956475"/>
                        <a:gd name="connsiteX186-173873" fmla="*/ 4565379 w 6006665"/>
                        <a:gd name="connsiteY186-173874" fmla="*/ 1988406 h 2956475"/>
                        <a:gd name="connsiteX187-173875" fmla="*/ 4569923 w 6006665"/>
                        <a:gd name="connsiteY187-173876" fmla="*/ 1940685 h 2956475"/>
                        <a:gd name="connsiteX188-173877" fmla="*/ 4520081 w 6006665"/>
                        <a:gd name="connsiteY188-173878" fmla="*/ 1931099 h 2956475"/>
                        <a:gd name="connsiteX189-173879" fmla="*/ 4475025 w 6006665"/>
                        <a:gd name="connsiteY189-173880" fmla="*/ 1961137 h 2956475"/>
                        <a:gd name="connsiteX190-173881" fmla="*/ 4464394 w 6006665"/>
                        <a:gd name="connsiteY190-173882" fmla="*/ 1960286 h 2956475"/>
                        <a:gd name="connsiteX191-173883" fmla="*/ 4463118 w 6006665"/>
                        <a:gd name="connsiteY191-173884" fmla="*/ 1961137 h 2956475"/>
                        <a:gd name="connsiteX192-173885" fmla="*/ 4357637 w 6006665"/>
                        <a:gd name="connsiteY192-173886" fmla="*/ 1952698 h 2956475"/>
                        <a:gd name="connsiteX193-173887" fmla="*/ 4243233 w 6006665"/>
                        <a:gd name="connsiteY193-173888" fmla="*/ 1972499 h 2956475"/>
                        <a:gd name="connsiteX194-173889" fmla="*/ 4125065 w 6006665"/>
                        <a:gd name="connsiteY194-173890" fmla="*/ 2106574 h 2956475"/>
                        <a:gd name="connsiteX195-173891" fmla="*/ 3984173 w 6006665"/>
                        <a:gd name="connsiteY195-173892" fmla="*/ 2263374 h 2956475"/>
                        <a:gd name="connsiteX196-173893" fmla="*/ 4038712 w 6006665"/>
                        <a:gd name="connsiteY196-173894" fmla="*/ 2267919 h 2956475"/>
                        <a:gd name="connsiteX197-173895" fmla="*/ 4059164 w 6006665"/>
                        <a:gd name="connsiteY197-173896" fmla="*/ 2311096 h 2956475"/>
                        <a:gd name="connsiteX198-173897" fmla="*/ 4087782 w 6006665"/>
                        <a:gd name="connsiteY198-173898" fmla="*/ 2319513 h 2956475"/>
                        <a:gd name="connsiteX199-173899" fmla="*/ 4106341 w 6006665"/>
                        <a:gd name="connsiteY199-173900" fmla="*/ 2290644 h 2956475"/>
                        <a:gd name="connsiteX200-173901" fmla="*/ 4117411 w 6006665"/>
                        <a:gd name="connsiteY200-173902" fmla="*/ 2291946 h 2956475"/>
                        <a:gd name="connsiteX201-173903" fmla="*/ 4118248 w 6006665"/>
                        <a:gd name="connsiteY201-173904" fmla="*/ 2290644 h 2956475"/>
                        <a:gd name="connsiteX202-173905" fmla="*/ 4156880 w 6006665"/>
                        <a:gd name="connsiteY202-173906" fmla="*/ 2295189 h 2956475"/>
                        <a:gd name="connsiteX203-173907" fmla="*/ 4211419 w 6006665"/>
                        <a:gd name="connsiteY203-173908" fmla="*/ 2365635 h 2956475"/>
                        <a:gd name="connsiteX204-173909" fmla="*/ 4215964 w 6006665"/>
                        <a:gd name="connsiteY204-173910" fmla="*/ 2413357 h 2956475"/>
                        <a:gd name="connsiteX205-173911" fmla="*/ 4184149 w 6006665"/>
                        <a:gd name="connsiteY205-173912" fmla="*/ 2472441 h 2956475"/>
                        <a:gd name="connsiteX206-173913" fmla="*/ 4177332 w 6006665"/>
                        <a:gd name="connsiteY206-173914" fmla="*/ 2542887 h 2956475"/>
                        <a:gd name="connsiteX207-173915" fmla="*/ 4161425 w 6006665"/>
                        <a:gd name="connsiteY207-173916" fmla="*/ 2629241 h 2956475"/>
                        <a:gd name="connsiteX208-173917" fmla="*/ 4109158 w 6006665"/>
                        <a:gd name="connsiteY208-173918" fmla="*/ 2708777 h 2956475"/>
                        <a:gd name="connsiteX209-173919" fmla="*/ 4097796 w 6006665"/>
                        <a:gd name="connsiteY209-173920" fmla="*/ 2747409 h 2956475"/>
                        <a:gd name="connsiteX210-173921" fmla="*/ 4043257 w 6006665"/>
                        <a:gd name="connsiteY210-173922" fmla="*/ 2806493 h 2956475"/>
                        <a:gd name="connsiteX211-173923" fmla="*/ 3995535 w 6006665"/>
                        <a:gd name="connsiteY211-173924" fmla="*/ 2865577 h 2956475"/>
                        <a:gd name="connsiteX212-173925" fmla="*/ 3975083 w 6006665"/>
                        <a:gd name="connsiteY212-173926" fmla="*/ 2897392 h 2956475"/>
                        <a:gd name="connsiteX213-173927" fmla="*/ 3925089 w 6006665"/>
                        <a:gd name="connsiteY213-173928" fmla="*/ 2924661 h 2956475"/>
                        <a:gd name="connsiteX214-173929" fmla="*/ 3913182 w 6006665"/>
                        <a:gd name="connsiteY214-173930" fmla="*/ 2924661 h 2956475"/>
                        <a:gd name="connsiteX215-173931" fmla="*/ 3904637 w 6006665"/>
                        <a:gd name="connsiteY215-173932" fmla="*/ 2924661 h 2956475"/>
                        <a:gd name="connsiteX216-173933" fmla="*/ 3892729 w 6006665"/>
                        <a:gd name="connsiteY216-173934" fmla="*/ 2924661 h 2956475"/>
                        <a:gd name="connsiteX217-173935" fmla="*/ 3871063 w 6006665"/>
                        <a:gd name="connsiteY217-173936" fmla="*/ 2908412 h 2956475"/>
                        <a:gd name="connsiteX218-173937" fmla="*/ 3829645 w 6006665"/>
                        <a:gd name="connsiteY218-173938" fmla="*/ 2936024 h 2956475"/>
                        <a:gd name="connsiteX219-173939" fmla="*/ 3822828 w 6006665"/>
                        <a:gd name="connsiteY219-173940" fmla="*/ 2956476 h 2956475"/>
                        <a:gd name="connsiteX220-173941" fmla="*/ 3818283 w 6006665"/>
                        <a:gd name="connsiteY220-173942" fmla="*/ 2947386 h 2956475"/>
                        <a:gd name="connsiteX221-173943" fmla="*/ 3818283 w 6006665"/>
                        <a:gd name="connsiteY221-173944" fmla="*/ 2935660 h 2956475"/>
                        <a:gd name="connsiteX222-173945" fmla="*/ 3817738 w 6006665"/>
                        <a:gd name="connsiteY222-173946" fmla="*/ 2936024 h 2956475"/>
                        <a:gd name="connsiteX223-173947" fmla="*/ 3810921 w 6006665"/>
                        <a:gd name="connsiteY223-173948" fmla="*/ 2956476 h 2956475"/>
                        <a:gd name="connsiteX224-173949" fmla="*/ 3806376 w 6006665"/>
                        <a:gd name="connsiteY224-173950" fmla="*/ 2947386 h 2956475"/>
                        <a:gd name="connsiteX225-173951" fmla="*/ 3806376 w 6006665"/>
                        <a:gd name="connsiteY225-173952" fmla="*/ 2920116 h 2956475"/>
                        <a:gd name="connsiteX226-173953" fmla="*/ 3818283 w 6006665"/>
                        <a:gd name="connsiteY226-173954" fmla="*/ 2920116 h 2956475"/>
                        <a:gd name="connsiteX227-173955" fmla="*/ 3826828 w 6006665"/>
                        <a:gd name="connsiteY227-173956" fmla="*/ 2920116 h 2956475"/>
                        <a:gd name="connsiteX228-173957" fmla="*/ 3833645 w 6006665"/>
                        <a:gd name="connsiteY228-173958" fmla="*/ 2861032 h 2956475"/>
                        <a:gd name="connsiteX229-173959" fmla="*/ 3822283 w 6006665"/>
                        <a:gd name="connsiteY229-173960" fmla="*/ 2817856 h 2956475"/>
                        <a:gd name="connsiteX230-173961" fmla="*/ 3849553 w 6006665"/>
                        <a:gd name="connsiteY230-173962" fmla="*/ 2795131 h 2956475"/>
                        <a:gd name="connsiteX231-173963" fmla="*/ 3858814 w 6006665"/>
                        <a:gd name="connsiteY231-173964" fmla="*/ 2797336 h 2956475"/>
                        <a:gd name="connsiteX232-173965" fmla="*/ 3861460 w 6006665"/>
                        <a:gd name="connsiteY232-173966" fmla="*/ 2795131 h 2956475"/>
                        <a:gd name="connsiteX233-173967" fmla="*/ 3898487 w 6006665"/>
                        <a:gd name="connsiteY233-173968" fmla="*/ 2803947 h 2956475"/>
                        <a:gd name="connsiteX234-173969" fmla="*/ 3919999 w 6006665"/>
                        <a:gd name="connsiteY234-173970" fmla="*/ 2758772 h 2956475"/>
                        <a:gd name="connsiteX235-173971" fmla="*/ 3935906 w 6006665"/>
                        <a:gd name="connsiteY235-173972" fmla="*/ 2699687 h 2956475"/>
                        <a:gd name="connsiteX236-173973" fmla="*/ 3947269 w 6006665"/>
                        <a:gd name="connsiteY236-173974" fmla="*/ 2676963 h 2956475"/>
                        <a:gd name="connsiteX237-173975" fmla="*/ 3966292 w 6006665"/>
                        <a:gd name="connsiteY237-173976" fmla="*/ 2632575 h 2956475"/>
                        <a:gd name="connsiteX238-173977" fmla="*/ 3915999 w 6006665"/>
                        <a:gd name="connsiteY238-173978" fmla="*/ 2645148 h 2956475"/>
                        <a:gd name="connsiteX239-173979" fmla="*/ 3888729 w 6006665"/>
                        <a:gd name="connsiteY239-173980" fmla="*/ 2667873 h 2956475"/>
                        <a:gd name="connsiteX240-173981" fmla="*/ 3876822 w 6006665"/>
                        <a:gd name="connsiteY240-173982" fmla="*/ 2667873 h 2956475"/>
                        <a:gd name="connsiteX241-173983" fmla="*/ 3829645 w 6006665"/>
                        <a:gd name="connsiteY241-173984" fmla="*/ 2667873 h 2956475"/>
                        <a:gd name="connsiteX242-173985" fmla="*/ 3817738 w 6006665"/>
                        <a:gd name="connsiteY242-173986" fmla="*/ 2667873 h 2956475"/>
                        <a:gd name="connsiteX243-173987" fmla="*/ 3801831 w 6006665"/>
                        <a:gd name="connsiteY243-173988" fmla="*/ 2613334 h 2956475"/>
                        <a:gd name="connsiteX244-173989" fmla="*/ 3758654 w 6006665"/>
                        <a:gd name="connsiteY244-173990" fmla="*/ 2574702 h 2956475"/>
                        <a:gd name="connsiteX245-173991" fmla="*/ 3692753 w 6006665"/>
                        <a:gd name="connsiteY245-173992" fmla="*/ 2558795 h 2956475"/>
                        <a:gd name="connsiteX246-173993" fmla="*/ 3683663 w 6006665"/>
                        <a:gd name="connsiteY246-173994" fmla="*/ 2499711 h 2956475"/>
                        <a:gd name="connsiteX247-173995" fmla="*/ 3672301 w 6006665"/>
                        <a:gd name="connsiteY247-173996" fmla="*/ 2467896 h 2956475"/>
                        <a:gd name="connsiteX248-173997" fmla="*/ 3656393 w 6006665"/>
                        <a:gd name="connsiteY248-173998" fmla="*/ 2440627 h 2956475"/>
                        <a:gd name="connsiteX249-173999" fmla="*/ 3633669 w 6006665"/>
                        <a:gd name="connsiteY249-174000" fmla="*/ 2381542 h 2956475"/>
                        <a:gd name="connsiteX250-174001" fmla="*/ 3601854 w 6006665"/>
                        <a:gd name="connsiteY250-174002" fmla="*/ 2361090 h 2956475"/>
                        <a:gd name="connsiteX251-174003" fmla="*/ 3545995 w 6006665"/>
                        <a:gd name="connsiteY251-174004" fmla="*/ 2339606 h 2956475"/>
                        <a:gd name="connsiteX252-174005" fmla="*/ 3506955 w 6006665"/>
                        <a:gd name="connsiteY252-174006" fmla="*/ 2345183 h 2956475"/>
                        <a:gd name="connsiteX253-174007" fmla="*/ 3463779 w 6006665"/>
                        <a:gd name="connsiteY253-174008" fmla="*/ 2354273 h 2956475"/>
                        <a:gd name="connsiteX254-174009" fmla="*/ 3431964 w 6006665"/>
                        <a:gd name="connsiteY254-174010" fmla="*/ 2381542 h 2956475"/>
                        <a:gd name="connsiteX255-174011" fmla="*/ 3452416 w 6006665"/>
                        <a:gd name="connsiteY255-174012" fmla="*/ 2397450 h 2956475"/>
                        <a:gd name="connsiteX256-174013" fmla="*/ 3452416 w 6006665"/>
                        <a:gd name="connsiteY256-174014" fmla="*/ 2429264 h 2956475"/>
                        <a:gd name="connsiteX257-174015" fmla="*/ 3431964 w 6006665"/>
                        <a:gd name="connsiteY257-174016" fmla="*/ 2451989 h 2956475"/>
                        <a:gd name="connsiteX258-174017" fmla="*/ 3400150 w 6006665"/>
                        <a:gd name="connsiteY258-174018" fmla="*/ 2511073 h 2956475"/>
                        <a:gd name="connsiteX259-174019" fmla="*/ 3400150 w 6006665"/>
                        <a:gd name="connsiteY259-174020" fmla="*/ 2538343 h 2956475"/>
                        <a:gd name="connsiteX260-174021" fmla="*/ 3350155 w 6006665"/>
                        <a:gd name="connsiteY260-174022" fmla="*/ 2570157 h 2956475"/>
                        <a:gd name="connsiteX261-174023" fmla="*/ 3342342 w 6006665"/>
                        <a:gd name="connsiteY261-174024" fmla="*/ 2567553 h 2956475"/>
                        <a:gd name="connsiteX262-174025" fmla="*/ 3338249 w 6006665"/>
                        <a:gd name="connsiteY262-174026" fmla="*/ 2570157 h 2956475"/>
                        <a:gd name="connsiteX263-174027" fmla="*/ 3290527 w 6006665"/>
                        <a:gd name="connsiteY263-174028" fmla="*/ 2554250 h 2956475"/>
                        <a:gd name="connsiteX264-174029" fmla="*/ 3259257 w 6006665"/>
                        <a:gd name="connsiteY264-174030" fmla="*/ 2554250 h 2956475"/>
                        <a:gd name="connsiteX265-174031" fmla="*/ 3247350 w 6006665"/>
                        <a:gd name="connsiteY265-174032" fmla="*/ 2554250 h 2956475"/>
                        <a:gd name="connsiteX266-174033" fmla="*/ 3231443 w 6006665"/>
                        <a:gd name="connsiteY266-174034" fmla="*/ 2538343 h 2956475"/>
                        <a:gd name="connsiteX267-174035" fmla="*/ 3213271 w 6006665"/>
                        <a:gd name="connsiteY267-174036" fmla="*/ 2533799 h 2956475"/>
                        <a:gd name="connsiteX268-174037" fmla="*/ 3168359 w 6006665"/>
                        <a:gd name="connsiteY268-174038" fmla="*/ 2570157 h 2956475"/>
                        <a:gd name="connsiteX269-174039" fmla="*/ 3120637 w 6006665"/>
                        <a:gd name="connsiteY269-174040" fmla="*/ 2581519 h 2956475"/>
                        <a:gd name="connsiteX270-174041" fmla="*/ 3082005 w 6006665"/>
                        <a:gd name="connsiteY270-174042" fmla="*/ 2597427 h 2956475"/>
                        <a:gd name="connsiteX271-174043" fmla="*/ 3074460 w 6006665"/>
                        <a:gd name="connsiteY271-174044" fmla="*/ 2595630 h 2956475"/>
                        <a:gd name="connsiteX272-174045" fmla="*/ 3070098 w 6006665"/>
                        <a:gd name="connsiteY272-174046" fmla="*/ 2597427 h 2956475"/>
                        <a:gd name="connsiteX273-174047" fmla="*/ 3022376 w 6006665"/>
                        <a:gd name="connsiteY273-174048" fmla="*/ 2586064 h 2956475"/>
                        <a:gd name="connsiteX274-174049" fmla="*/ 3000196 w 6006665"/>
                        <a:gd name="connsiteY274-174050" fmla="*/ 2586064 h 2956475"/>
                        <a:gd name="connsiteX275-174051" fmla="*/ 2988289 w 6006665"/>
                        <a:gd name="connsiteY275-174052" fmla="*/ 2586064 h 2956475"/>
                        <a:gd name="connsiteX276-174053" fmla="*/ 2967837 w 6006665"/>
                        <a:gd name="connsiteY276-174054" fmla="*/ 2554250 h 2956475"/>
                        <a:gd name="connsiteX277-174055" fmla="*/ 2929205 w 6006665"/>
                        <a:gd name="connsiteY277-174056" fmla="*/ 2526980 h 2956475"/>
                        <a:gd name="connsiteX278-174057" fmla="*/ 2902153 w 6006665"/>
                        <a:gd name="connsiteY278-174058" fmla="*/ 2523116 h 2956475"/>
                        <a:gd name="connsiteX279-174059" fmla="*/ 2861576 w 6006665"/>
                        <a:gd name="connsiteY279-174060" fmla="*/ 2526980 h 2956475"/>
                        <a:gd name="connsiteX280-174061" fmla="*/ 2822944 w 6006665"/>
                        <a:gd name="connsiteY280-174062" fmla="*/ 2538343 h 2956475"/>
                        <a:gd name="connsiteX281-174063" fmla="*/ 2818139 w 6006665"/>
                        <a:gd name="connsiteY281-174064" fmla="*/ 2536254 h 2956475"/>
                        <a:gd name="connsiteX282-174065" fmla="*/ 2811037 w 6006665"/>
                        <a:gd name="connsiteY282-174066" fmla="*/ 2538343 h 2956475"/>
                        <a:gd name="connsiteX283-174067" fmla="*/ 2758770 w 6006665"/>
                        <a:gd name="connsiteY283-174068" fmla="*/ 2515618 h 2956475"/>
                        <a:gd name="connsiteX284-174069" fmla="*/ 2751953 w 6006665"/>
                        <a:gd name="connsiteY284-174070" fmla="*/ 2472441 h 2956475"/>
                        <a:gd name="connsiteX285-174071" fmla="*/ 2708776 w 6006665"/>
                        <a:gd name="connsiteY285-174072" fmla="*/ 2456534 h 2956475"/>
                        <a:gd name="connsiteX286-174073" fmla="*/ 2676962 w 6006665"/>
                        <a:gd name="connsiteY286-174074" fmla="*/ 2451989 h 2956475"/>
                        <a:gd name="connsiteX287-174075" fmla="*/ 2642534 w 6006665"/>
                        <a:gd name="connsiteY287-174076" fmla="*/ 2430245 h 2956475"/>
                        <a:gd name="connsiteX288-174077" fmla="*/ 2609333 w 6006665"/>
                        <a:gd name="connsiteY288-174078" fmla="*/ 2488348 h 2956475"/>
                        <a:gd name="connsiteX289-174079" fmla="*/ 2625240 w 6006665"/>
                        <a:gd name="connsiteY289-174080" fmla="*/ 2522435 h 2956475"/>
                        <a:gd name="connsiteX290-174081" fmla="*/ 2586608 w 6006665"/>
                        <a:gd name="connsiteY290-174082" fmla="*/ 2558795 h 2956475"/>
                        <a:gd name="connsiteX291-174083" fmla="*/ 2577105 w 6006665"/>
                        <a:gd name="connsiteY291-174084" fmla="*/ 2556532 h 2956475"/>
                        <a:gd name="connsiteX292-174085" fmla="*/ 2574701 w 6006665"/>
                        <a:gd name="connsiteY292-174086" fmla="*/ 2558795 h 2956475"/>
                        <a:gd name="connsiteX293-174087" fmla="*/ 2526979 w 6006665"/>
                        <a:gd name="connsiteY293-174088" fmla="*/ 2547432 h 2956475"/>
                        <a:gd name="connsiteX294-174089" fmla="*/ 2490620 w 6006665"/>
                        <a:gd name="connsiteY294-174090" fmla="*/ 2542887 h 2956475"/>
                        <a:gd name="connsiteX295-174091" fmla="*/ 2463350 w 6006665"/>
                        <a:gd name="connsiteY295-174092" fmla="*/ 2515618 h 2956475"/>
                        <a:gd name="connsiteX296-174093" fmla="*/ 2436625 w 6006665"/>
                        <a:gd name="connsiteY296-174094" fmla="*/ 2515618 h 2956475"/>
                        <a:gd name="connsiteX297-174095" fmla="*/ 2424718 w 6006665"/>
                        <a:gd name="connsiteY297-174096" fmla="*/ 2515618 h 2956475"/>
                        <a:gd name="connsiteX298-174097" fmla="*/ 2398858 w 6006665"/>
                        <a:gd name="connsiteY298-174098" fmla="*/ 2502687 h 2956475"/>
                        <a:gd name="connsiteX299-174099" fmla="*/ 2350272 w 6006665"/>
                        <a:gd name="connsiteY299-174100" fmla="*/ 2526980 h 2956475"/>
                        <a:gd name="connsiteX300-174101" fmla="*/ 2282098 w 6006665"/>
                        <a:gd name="connsiteY300-174102" fmla="*/ 2574702 h 2956475"/>
                        <a:gd name="connsiteX301-174103" fmla="*/ 2238921 w 6006665"/>
                        <a:gd name="connsiteY301-174104" fmla="*/ 2586064 h 2956475"/>
                        <a:gd name="connsiteX302-174105" fmla="*/ 2227559 w 6006665"/>
                        <a:gd name="connsiteY302-174106" fmla="*/ 2590609 h 2956475"/>
                        <a:gd name="connsiteX303-174107" fmla="*/ 2225178 w 6006665"/>
                        <a:gd name="connsiteY303-174108" fmla="*/ 2586799 h 2956475"/>
                        <a:gd name="connsiteX304-174109" fmla="*/ 2215652 w 6006665"/>
                        <a:gd name="connsiteY304-174110" fmla="*/ 2590609 h 2956475"/>
                        <a:gd name="connsiteX305-174111" fmla="*/ 2193596 w 6006665"/>
                        <a:gd name="connsiteY305-174112" fmla="*/ 2555320 h 2956475"/>
                        <a:gd name="connsiteX306-174113" fmla="*/ 2157112 w 6006665"/>
                        <a:gd name="connsiteY306-174114" fmla="*/ 2558795 h 2956475"/>
                        <a:gd name="connsiteX307-174115" fmla="*/ 2156291 w 6006665"/>
                        <a:gd name="connsiteY307-174116" fmla="*/ 2557739 h 2956475"/>
                        <a:gd name="connsiteX308-174117" fmla="*/ 2145205 w 6006665"/>
                        <a:gd name="connsiteY308-174118" fmla="*/ 2558795 h 2956475"/>
                        <a:gd name="connsiteX309-174119" fmla="*/ 2129298 w 6006665"/>
                        <a:gd name="connsiteY309-174120" fmla="*/ 2538343 h 2956475"/>
                        <a:gd name="connsiteX310-174121" fmla="*/ 2102029 w 6006665"/>
                        <a:gd name="connsiteY310-174122" fmla="*/ 2526980 h 2956475"/>
                        <a:gd name="connsiteX311-174123" fmla="*/ 2086121 w 6006665"/>
                        <a:gd name="connsiteY311-174124" fmla="*/ 2495166 h 2956475"/>
                        <a:gd name="connsiteX312-174125" fmla="*/ 2070005 w 6006665"/>
                        <a:gd name="connsiteY312-174126" fmla="*/ 2486212 h 2956475"/>
                        <a:gd name="connsiteX313-174127" fmla="*/ 2027582 w 6006665"/>
                        <a:gd name="connsiteY313-174128" fmla="*/ 2499711 h 2956475"/>
                        <a:gd name="connsiteX314-174129" fmla="*/ 2023845 w 6006665"/>
                        <a:gd name="connsiteY314-174130" fmla="*/ 2497111 h 2956475"/>
                        <a:gd name="connsiteX315-174131" fmla="*/ 2018675 w 6006665"/>
                        <a:gd name="connsiteY315-174132" fmla="*/ 2499711 h 2956475"/>
                        <a:gd name="connsiteX316-174133" fmla="*/ 1971363 w 6006665"/>
                        <a:gd name="connsiteY316-174134" fmla="*/ 2468885 h 2956475"/>
                        <a:gd name="connsiteX317-174135" fmla="*/ 1952591 w 6006665"/>
                        <a:gd name="connsiteY317-174136" fmla="*/ 2495166 h 2956475"/>
                        <a:gd name="connsiteX318-174137" fmla="*/ 1947518 w 6006665"/>
                        <a:gd name="connsiteY318-174138" fmla="*/ 2485599 h 2956475"/>
                        <a:gd name="connsiteX319-174139" fmla="*/ 1940684 w 6006665"/>
                        <a:gd name="connsiteY319-174140" fmla="*/ 2495166 h 2956475"/>
                        <a:gd name="connsiteX320-174141" fmla="*/ 1861147 w 6006665"/>
                        <a:gd name="connsiteY320-174142" fmla="*/ 2345183 h 2956475"/>
                        <a:gd name="connsiteX321-174143" fmla="*/ 1811153 w 6006665"/>
                        <a:gd name="connsiteY321-174144" fmla="*/ 2295189 h 2956475"/>
                        <a:gd name="connsiteX322-174145" fmla="*/ 1813950 w 6006665"/>
                        <a:gd name="connsiteY322-174146" fmla="*/ 2292043 h 2956475"/>
                        <a:gd name="connsiteX323-174147" fmla="*/ 483280 w 6006665"/>
                        <a:gd name="connsiteY323-174148" fmla="*/ 2890683 h 2956475"/>
                        <a:gd name="connsiteX324-174149" fmla="*/ 420406 w 6006665"/>
                        <a:gd name="connsiteY324-174150" fmla="*/ 2849670 h 2956475"/>
                        <a:gd name="connsiteX325-174151" fmla="*/ 381774 w 6006665"/>
                        <a:gd name="connsiteY325-174152" fmla="*/ 2833763 h 2956475"/>
                        <a:gd name="connsiteX326-174153" fmla="*/ 349960 w 6006665"/>
                        <a:gd name="connsiteY326-174154" fmla="*/ 2801948 h 2956475"/>
                        <a:gd name="connsiteX327-174155" fmla="*/ 377229 w 6006665"/>
                        <a:gd name="connsiteY327-174156" fmla="*/ 2795131 h 2956475"/>
                        <a:gd name="connsiteX328-174157" fmla="*/ 404499 w 6006665"/>
                        <a:gd name="connsiteY328-174158" fmla="*/ 2747409 h 2956475"/>
                        <a:gd name="connsiteX329-174159" fmla="*/ 388591 w 6006665"/>
                        <a:gd name="connsiteY329-174160" fmla="*/ 2731502 h 2956475"/>
                        <a:gd name="connsiteX330-174161" fmla="*/ 440858 w 6006665"/>
                        <a:gd name="connsiteY330-174162" fmla="*/ 2704232 h 2956475"/>
                        <a:gd name="connsiteX331-174163" fmla="*/ 440858 w 6006665"/>
                        <a:gd name="connsiteY331-174164" fmla="*/ 2701176 h 2956475"/>
                        <a:gd name="connsiteX332-174165" fmla="*/ 416406 w 6006665"/>
                        <a:gd name="connsiteY332-174166" fmla="*/ 2704232 h 2956475"/>
                        <a:gd name="connsiteX333-174167" fmla="*/ 416406 w 6006665"/>
                        <a:gd name="connsiteY333-174168" fmla="*/ 2702744 h 2956475"/>
                        <a:gd name="connsiteX334-174169" fmla="*/ 404499 w 6006665"/>
                        <a:gd name="connsiteY334-174170" fmla="*/ 2704232 h 2956475"/>
                        <a:gd name="connsiteX335-174171" fmla="*/ 404499 w 6006665"/>
                        <a:gd name="connsiteY335-174172" fmla="*/ 2683780 h 2956475"/>
                        <a:gd name="connsiteX336-174173" fmla="*/ 424951 w 6006665"/>
                        <a:gd name="connsiteY336-174174" fmla="*/ 2667873 h 2956475"/>
                        <a:gd name="connsiteX337-174175" fmla="*/ 463583 w 6006665"/>
                        <a:gd name="connsiteY337-174176" fmla="*/ 2661056 h 2956475"/>
                        <a:gd name="connsiteX338-174177" fmla="*/ 468128 w 6006665"/>
                        <a:gd name="connsiteY338-174178" fmla="*/ 2645148 h 2956475"/>
                        <a:gd name="connsiteX339-174179" fmla="*/ 456765 w 6006665"/>
                        <a:gd name="connsiteY339-174180" fmla="*/ 2613334 h 2956475"/>
                        <a:gd name="connsiteX340-174181" fmla="*/ 474945 w 6006665"/>
                        <a:gd name="connsiteY340-174182" fmla="*/ 2586064 h 2956475"/>
                        <a:gd name="connsiteX341-174183" fmla="*/ 474945 w 6006665"/>
                        <a:gd name="connsiteY341-174184" fmla="*/ 2565612 h 2956475"/>
                        <a:gd name="connsiteX342-174185" fmla="*/ 420406 w 6006665"/>
                        <a:gd name="connsiteY342-174186" fmla="*/ 2547432 h 2956475"/>
                        <a:gd name="connsiteX343-174187" fmla="*/ 409588 w 6006665"/>
                        <a:gd name="connsiteY343-174188" fmla="*/ 2547432 h 2956475"/>
                        <a:gd name="connsiteX344-174189" fmla="*/ 397681 w 6006665"/>
                        <a:gd name="connsiteY344-174190" fmla="*/ 2547432 h 2956475"/>
                        <a:gd name="connsiteX345-174191" fmla="*/ 379485 w 6006665"/>
                        <a:gd name="connsiteY345-174192" fmla="*/ 2525193 h 2956475"/>
                        <a:gd name="connsiteX346-174193" fmla="*/ 357322 w 6006665"/>
                        <a:gd name="connsiteY346-174194" fmla="*/ 2531525 h 2956475"/>
                        <a:gd name="connsiteX347-174195" fmla="*/ 352842 w 6006665"/>
                        <a:gd name="connsiteY347-174196" fmla="*/ 2529403 h 2956475"/>
                        <a:gd name="connsiteX348-174197" fmla="*/ 345415 w 6006665"/>
                        <a:gd name="connsiteY348-174198" fmla="*/ 2531525 h 2956475"/>
                        <a:gd name="connsiteX349-174199" fmla="*/ 302238 w 6006665"/>
                        <a:gd name="connsiteY349-174200" fmla="*/ 2511073 h 2956475"/>
                        <a:gd name="connsiteX350-174201" fmla="*/ 302238 w 6006665"/>
                        <a:gd name="connsiteY350-174202" fmla="*/ 2499711 h 2956475"/>
                        <a:gd name="connsiteX351-174203" fmla="*/ 286331 w 6006665"/>
                        <a:gd name="connsiteY351-174204" fmla="*/ 2472441 h 2956475"/>
                        <a:gd name="connsiteX352-174205" fmla="*/ 270968 w 6006665"/>
                        <a:gd name="connsiteY352-174206" fmla="*/ 2472441 h 2956475"/>
                        <a:gd name="connsiteX353-174207" fmla="*/ 259061 w 6006665"/>
                        <a:gd name="connsiteY353-174208" fmla="*/ 2472441 h 2956475"/>
                        <a:gd name="connsiteX354-174209" fmla="*/ 254516 w 6006665"/>
                        <a:gd name="connsiteY354-174210" fmla="*/ 2456534 h 2956475"/>
                        <a:gd name="connsiteX355-174211" fmla="*/ 263606 w 6006665"/>
                        <a:gd name="connsiteY355-174212" fmla="*/ 2440627 h 2956475"/>
                        <a:gd name="connsiteX356-174213" fmla="*/ 243991 w 6006665"/>
                        <a:gd name="connsiteY356-174214" fmla="*/ 2410114 h 2956475"/>
                        <a:gd name="connsiteX357-174215" fmla="*/ 216429 w 6006665"/>
                        <a:gd name="connsiteY357-174216" fmla="*/ 2413357 h 2956475"/>
                        <a:gd name="connsiteX358-174217" fmla="*/ 212956 w 6006665"/>
                        <a:gd name="connsiteY358-174218" fmla="*/ 2412365 h 2956475"/>
                        <a:gd name="connsiteX359-174219" fmla="*/ 204522 w 6006665"/>
                        <a:gd name="connsiteY359-174220" fmla="*/ 2413357 h 2956475"/>
                        <a:gd name="connsiteX360-174221" fmla="*/ 199623 w 6006665"/>
                        <a:gd name="connsiteY360-174222" fmla="*/ 2411957 h 2956475"/>
                        <a:gd name="connsiteX361-174223" fmla="*/ 195977 w 6006665"/>
                        <a:gd name="connsiteY361-174224" fmla="*/ 2424719 h 2956475"/>
                        <a:gd name="connsiteX362-174225" fmla="*/ 184968 w 6006665"/>
                        <a:gd name="connsiteY362-174226" fmla="*/ 2421574 h 2956475"/>
                        <a:gd name="connsiteX363-174227" fmla="*/ 184070 w 6006665"/>
                        <a:gd name="connsiteY363-174228" fmla="*/ 2424719 h 2956475"/>
                        <a:gd name="connsiteX364-174229" fmla="*/ 168163 w 6006665"/>
                        <a:gd name="connsiteY364-174230" fmla="*/ 2420184 h 2956475"/>
                        <a:gd name="connsiteX365-174231" fmla="*/ 156800 w 6006665"/>
                        <a:gd name="connsiteY365-174232" fmla="*/ 2381542 h 2956475"/>
                        <a:gd name="connsiteX366-174233" fmla="*/ 152255 w 6006665"/>
                        <a:gd name="connsiteY366-174234" fmla="*/ 2365635 h 2956475"/>
                        <a:gd name="connsiteX367-174235" fmla="*/ 156800 w 6006665"/>
                        <a:gd name="connsiteY367-174236" fmla="*/ 2361090 h 2956475"/>
                        <a:gd name="connsiteX368-174237" fmla="*/ 168707 w 6006665"/>
                        <a:gd name="connsiteY368-174238" fmla="*/ 2361090 h 2956475"/>
                        <a:gd name="connsiteX369-174239" fmla="*/ 188615 w 6006665"/>
                        <a:gd name="connsiteY369-174240" fmla="*/ 2361090 h 2956475"/>
                        <a:gd name="connsiteX370-174241" fmla="*/ 199977 w 6006665"/>
                        <a:gd name="connsiteY370-174242" fmla="*/ 2349728 h 2956475"/>
                        <a:gd name="connsiteX371-174243" fmla="*/ 188615 w 6006665"/>
                        <a:gd name="connsiteY371-174244" fmla="*/ 2327003 h 2956475"/>
                        <a:gd name="connsiteX372-174245" fmla="*/ 168163 w 6006665"/>
                        <a:gd name="connsiteY372-174246" fmla="*/ 2317914 h 2956475"/>
                        <a:gd name="connsiteX373-174247" fmla="*/ 168163 w 6006665"/>
                        <a:gd name="connsiteY373-174248" fmla="*/ 2311096 h 2956475"/>
                        <a:gd name="connsiteX374-174249" fmla="*/ 152255 w 6006665"/>
                        <a:gd name="connsiteY374-174250" fmla="*/ 2295189 h 2956475"/>
                        <a:gd name="connsiteX375-174251" fmla="*/ 129531 w 6006665"/>
                        <a:gd name="connsiteY375-174252" fmla="*/ 2258829 h 2956475"/>
                        <a:gd name="connsiteX376-174253" fmla="*/ 140893 w 6006665"/>
                        <a:gd name="connsiteY376-174254" fmla="*/ 2236105 h 2956475"/>
                        <a:gd name="connsiteX377-174255" fmla="*/ 136348 w 6006665"/>
                        <a:gd name="connsiteY377-174256" fmla="*/ 2208835 h 2956475"/>
                        <a:gd name="connsiteX378-174257" fmla="*/ 103789 w 6006665"/>
                        <a:gd name="connsiteY378-174258" fmla="*/ 2195428 h 2956475"/>
                        <a:gd name="connsiteX379-174259" fmla="*/ 93716 w 6006665"/>
                        <a:gd name="connsiteY379-174260" fmla="*/ 2199745 h 2956475"/>
                        <a:gd name="connsiteX380-174261" fmla="*/ 91868 w 6006665"/>
                        <a:gd name="connsiteY380-174262" fmla="*/ 2195434 h 2956475"/>
                        <a:gd name="connsiteX381-174263" fmla="*/ 81809 w 6006665"/>
                        <a:gd name="connsiteY381-174264" fmla="*/ 2199745 h 2956475"/>
                        <a:gd name="connsiteX382-174265" fmla="*/ 74992 w 6006665"/>
                        <a:gd name="connsiteY382-174266" fmla="*/ 2183838 h 2956475"/>
                        <a:gd name="connsiteX383-174267" fmla="*/ 34087 w 6006665"/>
                        <a:gd name="connsiteY383-174268" fmla="*/ 2172476 h 2956475"/>
                        <a:gd name="connsiteX384-174269" fmla="*/ 22725 w 6006665"/>
                        <a:gd name="connsiteY384-174270" fmla="*/ 2129299 h 2956475"/>
                        <a:gd name="connsiteX385-174271" fmla="*/ 22725 w 6006665"/>
                        <a:gd name="connsiteY385-174272" fmla="*/ 2097484 h 2956475"/>
                        <a:gd name="connsiteX386-174273" fmla="*/ 0 w 6006665"/>
                        <a:gd name="connsiteY386-174274" fmla="*/ 2081577 h 2956475"/>
                        <a:gd name="connsiteX387-174275" fmla="*/ 15907 w 6006665"/>
                        <a:gd name="connsiteY387-174276" fmla="*/ 2058853 h 2956475"/>
                        <a:gd name="connsiteX388-174277" fmla="*/ 6818 w 6006665"/>
                        <a:gd name="connsiteY388-174278" fmla="*/ 1995224 h 2956475"/>
                        <a:gd name="connsiteX389-174279" fmla="*/ 34087 w 6006665"/>
                        <a:gd name="connsiteY389-174280" fmla="*/ 1952047 h 2956475"/>
                        <a:gd name="connsiteX390-174281" fmla="*/ 27270 w 6006665"/>
                        <a:gd name="connsiteY390-174282" fmla="*/ 1940685 h 2956475"/>
                        <a:gd name="connsiteX391-174283" fmla="*/ 70447 w 6006665"/>
                        <a:gd name="connsiteY391-174284" fmla="*/ 1902053 h 2956475"/>
                        <a:gd name="connsiteX392-174285" fmla="*/ 27270 w 6006665"/>
                        <a:gd name="connsiteY392-174286" fmla="*/ 1865693 h 2956475"/>
                        <a:gd name="connsiteX393-174287" fmla="*/ 109078 w 6006665"/>
                        <a:gd name="connsiteY393-174288" fmla="*/ 1767977 h 2956475"/>
                        <a:gd name="connsiteX394-174289" fmla="*/ 145438 w 6006665"/>
                        <a:gd name="connsiteY394-174290" fmla="*/ 1724800 h 2956475"/>
                        <a:gd name="connsiteX395-174291" fmla="*/ 156800 w 6006665"/>
                        <a:gd name="connsiteY395-174292" fmla="*/ 1681624 h 2956475"/>
                        <a:gd name="connsiteX396-174293" fmla="*/ 102261 w 6006665"/>
                        <a:gd name="connsiteY396-174294" fmla="*/ 1629357 h 2956475"/>
                        <a:gd name="connsiteX397-174295" fmla="*/ 118168 w 6006665"/>
                        <a:gd name="connsiteY397-174296" fmla="*/ 1574818 h 2956475"/>
                        <a:gd name="connsiteX398-174297" fmla="*/ 86354 w 6006665"/>
                        <a:gd name="connsiteY398-174298" fmla="*/ 1511189 h 2956475"/>
                        <a:gd name="connsiteX399-174299" fmla="*/ 298238 w 6006665"/>
                        <a:gd name="connsiteY399-174300" fmla="*/ 1554366 h 2956475"/>
                        <a:gd name="connsiteX400-174301" fmla="*/ 345959 w 6006665"/>
                        <a:gd name="connsiteY400-174302" fmla="*/ 1586180 h 2956475"/>
                        <a:gd name="connsiteX401-174303" fmla="*/ 362087 w 6006665"/>
                        <a:gd name="connsiteY401-174304" fmla="*/ 1595588 h 2956475"/>
                        <a:gd name="connsiteX402-174305" fmla="*/ 365867 w 6006665"/>
                        <a:gd name="connsiteY402-174306" fmla="*/ 1563455 h 2956475"/>
                        <a:gd name="connsiteX403-174307" fmla="*/ 345415 w 6006665"/>
                        <a:gd name="connsiteY403-174308" fmla="*/ 1527096 h 2956475"/>
                        <a:gd name="connsiteX404-174309" fmla="*/ 365867 w 6006665"/>
                        <a:gd name="connsiteY404-174310" fmla="*/ 1495281 h 2956475"/>
                        <a:gd name="connsiteX405-174311" fmla="*/ 374560 w 6006665"/>
                        <a:gd name="connsiteY405-174312" fmla="*/ 1500280 h 2956475"/>
                        <a:gd name="connsiteX406-174313" fmla="*/ 377774 w 6006665"/>
                        <a:gd name="connsiteY406-174314" fmla="*/ 1495281 h 2956475"/>
                        <a:gd name="connsiteX407-174315" fmla="*/ 461933 w 6006665"/>
                        <a:gd name="connsiteY407-174316" fmla="*/ 1543673 h 2956475"/>
                        <a:gd name="connsiteX408-174317" fmla="*/ 484035 w 6006665"/>
                        <a:gd name="connsiteY408-174318" fmla="*/ 1527096 h 2956475"/>
                        <a:gd name="connsiteX409-174319" fmla="*/ 463583 w 6006665"/>
                        <a:gd name="connsiteY409-174320" fmla="*/ 1461194 h 2956475"/>
                        <a:gd name="connsiteX410-174321" fmla="*/ 1677078 w 6006665"/>
                        <a:gd name="connsiteY410-174322" fmla="*/ 1370296 h 2956475"/>
                        <a:gd name="connsiteX411-174323" fmla="*/ 1720255 w 6006665"/>
                        <a:gd name="connsiteY411-174324" fmla="*/ 1349844 h 2956475"/>
                        <a:gd name="connsiteX412-174325" fmla="*/ 1731617 w 6006665"/>
                        <a:gd name="connsiteY412-174326" fmla="*/ 1299850 h 2956475"/>
                        <a:gd name="connsiteX413-174327" fmla="*/ 1758887 w 6006665"/>
                        <a:gd name="connsiteY413-174328" fmla="*/ 1256673 h 2956475"/>
                        <a:gd name="connsiteX414-174329" fmla="*/ 1736162 w 6006665"/>
                        <a:gd name="connsiteY414-174330" fmla="*/ 1197589 h 2956475"/>
                        <a:gd name="connsiteX415-174331" fmla="*/ 1758887 w 6006665"/>
                        <a:gd name="connsiteY415-174332" fmla="*/ 1133960 h 2956475"/>
                        <a:gd name="connsiteX416-174333" fmla="*/ 1704347 w 6006665"/>
                        <a:gd name="connsiteY416-174334" fmla="*/ 1070331 h 2956475"/>
                        <a:gd name="connsiteX417-174335" fmla="*/ 1736162 w 6006665"/>
                        <a:gd name="connsiteY417-174336" fmla="*/ 961252 h 2956475"/>
                        <a:gd name="connsiteX418-174337" fmla="*/ 1688440 w 6006665"/>
                        <a:gd name="connsiteY418-174338" fmla="*/ 865809 h 2956475"/>
                        <a:gd name="connsiteX419-174339" fmla="*/ 1752069 w 6006665"/>
                        <a:gd name="connsiteY419-174340" fmla="*/ 788545 h 2956475"/>
                        <a:gd name="connsiteX420-174341" fmla="*/ 1747524 w 6006665"/>
                        <a:gd name="connsiteY420-174342" fmla="*/ 704464 h 2956475"/>
                        <a:gd name="connsiteX421-174343" fmla="*/ 1763431 w 6006665"/>
                        <a:gd name="connsiteY421-174344" fmla="*/ 697647 h 2956475"/>
                        <a:gd name="connsiteX422-174345" fmla="*/ 1764877 w 6006665"/>
                        <a:gd name="connsiteY422-174346" fmla="*/ 702130 h 2956475"/>
                        <a:gd name="connsiteX423-174347" fmla="*/ 1775339 w 6006665"/>
                        <a:gd name="connsiteY423-174348" fmla="*/ 697647 h 2956475"/>
                        <a:gd name="connsiteX424-174349" fmla="*/ 1798063 w 6006665"/>
                        <a:gd name="connsiteY424-174350" fmla="*/ 768093 h 2956475"/>
                        <a:gd name="connsiteX425-174351" fmla="*/ 1791454 w 6006665"/>
                        <a:gd name="connsiteY425-174352" fmla="*/ 815304 h 2956475"/>
                        <a:gd name="connsiteX426-174353" fmla="*/ 1854330 w 6006665"/>
                        <a:gd name="connsiteY426-174354" fmla="*/ 772638 h 2956475"/>
                        <a:gd name="connsiteX427-174355" fmla="*/ 1931594 w 6006665"/>
                        <a:gd name="connsiteY427-174356" fmla="*/ 763548 h 2956475"/>
                        <a:gd name="connsiteX428-174357" fmla="*/ 1932772 w 6006665"/>
                        <a:gd name="connsiteY428-174358" fmla="*/ 764810 h 2956475"/>
                        <a:gd name="connsiteX429-174359" fmla="*/ 1943501 w 6006665"/>
                        <a:gd name="connsiteY429-174360" fmla="*/ 763548 h 2956475"/>
                        <a:gd name="connsiteX430-174361" fmla="*/ 1988608 w 6006665"/>
                        <a:gd name="connsiteY430-174362" fmla="*/ 811877 h 2956475"/>
                        <a:gd name="connsiteX431-174363" fmla="*/ 1963408 w 6006665"/>
                        <a:gd name="connsiteY431-174364" fmla="*/ 736278 h 2956475"/>
                        <a:gd name="connsiteX432-174365" fmla="*/ 1963408 w 6006665"/>
                        <a:gd name="connsiteY432-174366" fmla="*/ 595386 h 2956475"/>
                        <a:gd name="connsiteX433-174367" fmla="*/ 2027037 w 6006665"/>
                        <a:gd name="connsiteY433-174368" fmla="*/ 574934 h 2956475"/>
                        <a:gd name="connsiteX434-174369" fmla="*/ 2037269 w 6006665"/>
                        <a:gd name="connsiteY434-174370" fmla="*/ 575472 h 2956475"/>
                        <a:gd name="connsiteX435-174371" fmla="*/ 2038944 w 6006665"/>
                        <a:gd name="connsiteY435-174372" fmla="*/ 574934 h 2956475"/>
                        <a:gd name="connsiteX436-174373" fmla="*/ 2115414 w 6006665"/>
                        <a:gd name="connsiteY436-174374" fmla="*/ 578958 h 2956475"/>
                        <a:gd name="connsiteX437-174375" fmla="*/ 2192927 w 6006665"/>
                        <a:gd name="connsiteY437-174376" fmla="*/ 559026 h 2956475"/>
                        <a:gd name="connsiteX438-174377" fmla="*/ 2167930 w 6006665"/>
                        <a:gd name="connsiteY438-174378" fmla="*/ 493125 h 2956475"/>
                        <a:gd name="connsiteX439-174379" fmla="*/ 2204289 w 6006665"/>
                        <a:gd name="connsiteY439-174380" fmla="*/ 402226 h 2956475"/>
                        <a:gd name="connsiteX440-174381" fmla="*/ 2247466 w 6006665"/>
                        <a:gd name="connsiteY440-174382" fmla="*/ 397681 h 2956475"/>
                        <a:gd name="connsiteX441-174383" fmla="*/ 2317913 w 6006665"/>
                        <a:gd name="connsiteY441-174384" fmla="*/ 322690 h 2956475"/>
                        <a:gd name="connsiteX442-174385" fmla="*/ 2420183 w 6006665"/>
                        <a:gd name="connsiteY442-174386" fmla="*/ 304510 h 2956475"/>
                        <a:gd name="connsiteX443-174387" fmla="*/ 2429263 w 6006665"/>
                        <a:gd name="connsiteY443-174388" fmla="*/ 263606 h 2956475"/>
                        <a:gd name="connsiteX444-174389" fmla="*/ 2526979 w 6006665"/>
                        <a:gd name="connsiteY444-174390" fmla="*/ 252244 h 2956475"/>
                        <a:gd name="connsiteX445-174391" fmla="*/ 2528058 w 6006665"/>
                        <a:gd name="connsiteY445-174392" fmla="*/ 253503 h 2956475"/>
                        <a:gd name="connsiteX446-174393" fmla="*/ 2538886 w 6006665"/>
                        <a:gd name="connsiteY446-174394" fmla="*/ 252244 h 2956475"/>
                        <a:gd name="connsiteX447-174395" fmla="*/ 2560820 w 6006665"/>
                        <a:gd name="connsiteY447-174396" fmla="*/ 277833 h 2956475"/>
                        <a:gd name="connsiteX448-174397" fmla="*/ 2640602 w 6006665"/>
                        <a:gd name="connsiteY448-174398" fmla="*/ 202249 h 2956475"/>
                        <a:gd name="connsiteX449-174399" fmla="*/ 2652509 w 6006665"/>
                        <a:gd name="connsiteY449-174400" fmla="*/ 202249 h 2956475"/>
                        <a:gd name="connsiteX450-174401" fmla="*/ 2704231 w 6006665"/>
                        <a:gd name="connsiteY450-174402" fmla="*/ 202249 h 2956475"/>
                        <a:gd name="connsiteX451-174403" fmla="*/ 2715593 w 6006665"/>
                        <a:gd name="connsiteY451-174404" fmla="*/ 134075 h 2956475"/>
                        <a:gd name="connsiteX452-174405" fmla="*/ 2751953 w 6006665"/>
                        <a:gd name="connsiteY452-174406" fmla="*/ 68174 h 2956475"/>
                        <a:gd name="connsiteX453-174407" fmla="*/ 2838307 w 6006665"/>
                        <a:gd name="connsiteY453-174408" fmla="*/ 0 h 2956475"/>
                        <a:gd name="connsiteX0-174409" fmla="*/ 1791129 w 6006665"/>
                        <a:gd name="connsiteY0-174410" fmla="*/ 817622 h 2956475"/>
                        <a:gd name="connsiteX1-174411" fmla="*/ 1782156 w 6006665"/>
                        <a:gd name="connsiteY1-174412" fmla="*/ 881716 h 2956475"/>
                        <a:gd name="connsiteX2-174413" fmla="*/ 1809554 w 6006665"/>
                        <a:gd name="connsiteY2-174414" fmla="*/ 895415 h 2956475"/>
                        <a:gd name="connsiteX3-174415" fmla="*/ 1791129 w 6006665"/>
                        <a:gd name="connsiteY3-174416" fmla="*/ 817622 h 2956475"/>
                        <a:gd name="connsiteX4-174417" fmla="*/ 2838307 w 6006665"/>
                        <a:gd name="connsiteY4-174418" fmla="*/ 0 h 2956475"/>
                        <a:gd name="connsiteX5-174419" fmla="*/ 2844246 w 6006665"/>
                        <a:gd name="connsiteY5-174420" fmla="*/ 4711 h 2956475"/>
                        <a:gd name="connsiteX6-174421" fmla="*/ 2850213 w 6006665"/>
                        <a:gd name="connsiteY6-174422" fmla="*/ 0 h 2956475"/>
                        <a:gd name="connsiteX7-174423" fmla="*/ 2916115 w 6006665"/>
                        <a:gd name="connsiteY7-174424" fmla="*/ 52267 h 2956475"/>
                        <a:gd name="connsiteX8-174425" fmla="*/ 2861576 w 6006665"/>
                        <a:gd name="connsiteY8-174426" fmla="*/ 90899 h 2956475"/>
                        <a:gd name="connsiteX9-174427" fmla="*/ 2947929 w 6006665"/>
                        <a:gd name="connsiteY9-174428" fmla="*/ 118168 h 2956475"/>
                        <a:gd name="connsiteX10-174429" fmla="*/ 2957621 w 6006665"/>
                        <a:gd name="connsiteY10-174430" fmla="*/ 186006 h 2956475"/>
                        <a:gd name="connsiteX11-174431" fmla="*/ 2979199 w 6006665"/>
                        <a:gd name="connsiteY11-174432" fmla="*/ 161345 h 2956475"/>
                        <a:gd name="connsiteX12-174433" fmla="*/ 2991106 w 6006665"/>
                        <a:gd name="connsiteY12-174434" fmla="*/ 161345 h 2956475"/>
                        <a:gd name="connsiteX13-174435" fmla="*/ 3086005 w 6006665"/>
                        <a:gd name="connsiteY13-174436" fmla="*/ 161345 h 2956475"/>
                        <a:gd name="connsiteX14-174437" fmla="*/ 3097912 w 6006665"/>
                        <a:gd name="connsiteY14-174438" fmla="*/ 161345 h 2956475"/>
                        <a:gd name="connsiteX15-174439" fmla="*/ 3179721 w 6006665"/>
                        <a:gd name="connsiteY15-174440" fmla="*/ 236336 h 2956475"/>
                        <a:gd name="connsiteX16-174441" fmla="*/ 3211535 w 6006665"/>
                        <a:gd name="connsiteY16-174442" fmla="*/ 295420 h 2956475"/>
                        <a:gd name="connsiteX17-174443" fmla="*/ 3200173 w 6006665"/>
                        <a:gd name="connsiteY17-174444" fmla="*/ 370412 h 2956475"/>
                        <a:gd name="connsiteX18-174445" fmla="*/ 3161541 w 6006665"/>
                        <a:gd name="connsiteY18-174446" fmla="*/ 413589 h 2956475"/>
                        <a:gd name="connsiteX19-174447" fmla="*/ 3066097 w 6006665"/>
                        <a:gd name="connsiteY19-174448" fmla="*/ 488580 h 2956475"/>
                        <a:gd name="connsiteX20-174449" fmla="*/ 3034283 w 6006665"/>
                        <a:gd name="connsiteY20-174450" fmla="*/ 531757 h 2956475"/>
                        <a:gd name="connsiteX21-174451" fmla="*/ 3082005 w 6006665"/>
                        <a:gd name="connsiteY21-174452" fmla="*/ 547664 h 2956475"/>
                        <a:gd name="connsiteX22-174453" fmla="*/ 3129459 w 6006665"/>
                        <a:gd name="connsiteY22-174454" fmla="*/ 575345 h 2956475"/>
                        <a:gd name="connsiteX23-174455" fmla="*/ 3156451 w 6006665"/>
                        <a:gd name="connsiteY23-174456" fmla="*/ 552209 h 2956475"/>
                        <a:gd name="connsiteX24-174457" fmla="*/ 3158460 w 6006665"/>
                        <a:gd name="connsiteY24-174458" fmla="*/ 560693 h 2956475"/>
                        <a:gd name="connsiteX25-174459" fmla="*/ 3168359 w 6006665"/>
                        <a:gd name="connsiteY25-174460" fmla="*/ 552209 h 2956475"/>
                        <a:gd name="connsiteX26-174461" fmla="*/ 3184984 w 6006665"/>
                        <a:gd name="connsiteY26-174462" fmla="*/ 622402 h 2956475"/>
                        <a:gd name="connsiteX27-174463" fmla="*/ 3192811 w 6006665"/>
                        <a:gd name="connsiteY27-174464" fmla="*/ 606748 h 2956475"/>
                        <a:gd name="connsiteX28-174465" fmla="*/ 3251895 w 6006665"/>
                        <a:gd name="connsiteY28-174466" fmla="*/ 586296 h 2956475"/>
                        <a:gd name="connsiteX29-174467" fmla="*/ 3259833 w 6006665"/>
                        <a:gd name="connsiteY29-174468" fmla="*/ 587670 h 2956475"/>
                        <a:gd name="connsiteX30-174469" fmla="*/ 3263802 w 6006665"/>
                        <a:gd name="connsiteY30-174470" fmla="*/ 586296 h 2956475"/>
                        <a:gd name="connsiteX31-174471" fmla="*/ 3381970 w 6006665"/>
                        <a:gd name="connsiteY31-174472" fmla="*/ 606748 h 2956475"/>
                        <a:gd name="connsiteX32-174473" fmla="*/ 3388787 w 6006665"/>
                        <a:gd name="connsiteY32-174474" fmla="*/ 665832 h 2956475"/>
                        <a:gd name="connsiteX33-174475" fmla="*/ 3531529 w 6006665"/>
                        <a:gd name="connsiteY33-174476" fmla="*/ 686823 h 2956475"/>
                        <a:gd name="connsiteX34-174477" fmla="*/ 3538225 w 6006665"/>
                        <a:gd name="connsiteY34-174478" fmla="*/ 590841 h 2956475"/>
                        <a:gd name="connsiteX35-174479" fmla="*/ 3549910 w 6006665"/>
                        <a:gd name="connsiteY35-174480" fmla="*/ 594028 h 2956475"/>
                        <a:gd name="connsiteX36-174481" fmla="*/ 3550132 w 6006665"/>
                        <a:gd name="connsiteY36-174482" fmla="*/ 590841 h 2956475"/>
                        <a:gd name="connsiteX37-174483" fmla="*/ 3625123 w 6006665"/>
                        <a:gd name="connsiteY37-174484" fmla="*/ 611293 h 2956475"/>
                        <a:gd name="connsiteX38-174485" fmla="*/ 3672301 w 6006665"/>
                        <a:gd name="connsiteY38-174486" fmla="*/ 611293 h 2956475"/>
                        <a:gd name="connsiteX39-174487" fmla="*/ 3684207 w 6006665"/>
                        <a:gd name="connsiteY39-174488" fmla="*/ 611293 h 2956475"/>
                        <a:gd name="connsiteX40-174489" fmla="*/ 3743291 w 6006665"/>
                        <a:gd name="connsiteY40-174490" fmla="*/ 677194 h 2956475"/>
                        <a:gd name="connsiteX41-174491" fmla="*/ 3759199 w 6006665"/>
                        <a:gd name="connsiteY41-174492" fmla="*/ 756731 h 2956475"/>
                        <a:gd name="connsiteX42-174493" fmla="*/ 3738747 w 6006665"/>
                        <a:gd name="connsiteY42-174494" fmla="*/ 806725 h 2956475"/>
                        <a:gd name="connsiteX43-174495" fmla="*/ 3786469 w 6006665"/>
                        <a:gd name="connsiteY43-174496" fmla="*/ 897623 h 2956475"/>
                        <a:gd name="connsiteX44-174497" fmla="*/ 3835603 w 6006665"/>
                        <a:gd name="connsiteY44-174498" fmla="*/ 933529 h 2956475"/>
                        <a:gd name="connsiteX45-174499" fmla="*/ 3865460 w 6006665"/>
                        <a:gd name="connsiteY45-174500" fmla="*/ 822632 h 2956475"/>
                        <a:gd name="connsiteX46-174501" fmla="*/ 3875077 w 6006665"/>
                        <a:gd name="connsiteY46-174502" fmla="*/ 831139 h 2956475"/>
                        <a:gd name="connsiteX47-174503" fmla="*/ 3877367 w 6006665"/>
                        <a:gd name="connsiteY47-174504" fmla="*/ 822632 h 2956475"/>
                        <a:gd name="connsiteX48-174505" fmla="*/ 3932151 w 6006665"/>
                        <a:gd name="connsiteY48-174506" fmla="*/ 871095 h 2956475"/>
                        <a:gd name="connsiteX49-174507" fmla="*/ 3988173 w 6006665"/>
                        <a:gd name="connsiteY49-174508" fmla="*/ 843084 h 2956475"/>
                        <a:gd name="connsiteX50-174509" fmla="*/ 3993852 w 6006665"/>
                        <a:gd name="connsiteY50-174510" fmla="*/ 846199 h 2956475"/>
                        <a:gd name="connsiteX51-174511" fmla="*/ 4000080 w 6006665"/>
                        <a:gd name="connsiteY51-174512" fmla="*/ 843084 h 2956475"/>
                        <a:gd name="connsiteX52-174513" fmla="*/ 4062426 w 6006665"/>
                        <a:gd name="connsiteY52-174514" fmla="*/ 877274 h 2956475"/>
                        <a:gd name="connsiteX53-174515" fmla="*/ 4085889 w 6006665"/>
                        <a:gd name="connsiteY53-174516" fmla="*/ 849902 h 2956475"/>
                        <a:gd name="connsiteX54-174517" fmla="*/ 4095563 w 6006665"/>
                        <a:gd name="connsiteY54-174518" fmla="*/ 852506 h 2956475"/>
                        <a:gd name="connsiteX55-174519" fmla="*/ 4097796 w 6006665"/>
                        <a:gd name="connsiteY55-174520" fmla="*/ 849902 h 2956475"/>
                        <a:gd name="connsiteX56-174521" fmla="*/ 4144150 w 6006665"/>
                        <a:gd name="connsiteY56-174522" fmla="*/ 862382 h 2956475"/>
                        <a:gd name="connsiteX57-174523" fmla="*/ 4117703 w 6006665"/>
                        <a:gd name="connsiteY57-174524" fmla="*/ 752186 h 2956475"/>
                        <a:gd name="connsiteX58-174525" fmla="*/ 4165425 w 6006665"/>
                        <a:gd name="connsiteY58-174526" fmla="*/ 697647 h 2956475"/>
                        <a:gd name="connsiteX59-174527" fmla="*/ 4175231 w 6006665"/>
                        <a:gd name="connsiteY59-174528" fmla="*/ 700048 h 2956475"/>
                        <a:gd name="connsiteX60-174529" fmla="*/ 4177332 w 6006665"/>
                        <a:gd name="connsiteY60-174530" fmla="*/ 697647 h 2956475"/>
                        <a:gd name="connsiteX61-174531" fmla="*/ 4511384 w 6006665"/>
                        <a:gd name="connsiteY61-174532" fmla="*/ 779455 h 2956475"/>
                        <a:gd name="connsiteX62-174533" fmla="*/ 4543199 w 6006665"/>
                        <a:gd name="connsiteY62-174534" fmla="*/ 849902 h 2956475"/>
                        <a:gd name="connsiteX63-174535" fmla="*/ 4639242 w 6006665"/>
                        <a:gd name="connsiteY63-174536" fmla="*/ 932544 h 2956475"/>
                        <a:gd name="connsiteX64-174537" fmla="*/ 4774445 w 6006665"/>
                        <a:gd name="connsiteY64-174538" fmla="*/ 913531 h 2956475"/>
                        <a:gd name="connsiteX65-174539" fmla="*/ 4778496 w 6006665"/>
                        <a:gd name="connsiteY65-174540" fmla="*/ 914635 h 2956475"/>
                        <a:gd name="connsiteX66-174541" fmla="*/ 4786352 w 6006665"/>
                        <a:gd name="connsiteY66-174542" fmla="*/ 913531 h 2956475"/>
                        <a:gd name="connsiteX67-174543" fmla="*/ 4861343 w 6006665"/>
                        <a:gd name="connsiteY67-174544" fmla="*/ 933983 h 2956475"/>
                        <a:gd name="connsiteX68-174545" fmla="*/ 4893158 w 6006665"/>
                        <a:gd name="connsiteY68-174546" fmla="*/ 977160 h 2956475"/>
                        <a:gd name="connsiteX69-174547" fmla="*/ 4888613 w 6006665"/>
                        <a:gd name="connsiteY69-174548" fmla="*/ 1058968 h 2956475"/>
                        <a:gd name="connsiteX70-174549" fmla="*/ 4927677 w 6006665"/>
                        <a:gd name="connsiteY70-174550" fmla="*/ 1083640 h 2956475"/>
                        <a:gd name="connsiteX71-174551" fmla="*/ 4967605 w 6006665"/>
                        <a:gd name="connsiteY71-174552" fmla="*/ 1070331 h 2956475"/>
                        <a:gd name="connsiteX72-174553" fmla="*/ 5038051 w 6006665"/>
                        <a:gd name="connsiteY72-174554" fmla="*/ 1063513 h 2956475"/>
                        <a:gd name="connsiteX73-174555" fmla="*/ 5040730 w 6006665"/>
                        <a:gd name="connsiteY73-174556" fmla="*/ 1064406 h 2956475"/>
                        <a:gd name="connsiteX74-174557" fmla="*/ 5049958 w 6006665"/>
                        <a:gd name="connsiteY74-174558" fmla="*/ 1063513 h 2956475"/>
                        <a:gd name="connsiteX75-174559" fmla="*/ 5114249 w 6006665"/>
                        <a:gd name="connsiteY75-174560" fmla="*/ 1084944 h 2956475"/>
                        <a:gd name="connsiteX76-174561" fmla="*/ 5176671 w 6006665"/>
                        <a:gd name="connsiteY76-174562" fmla="*/ 1074876 h 2956475"/>
                        <a:gd name="connsiteX77-174563" fmla="*/ 5177801 w 6006665"/>
                        <a:gd name="connsiteY77-174564" fmla="*/ 1076614 h 2956475"/>
                        <a:gd name="connsiteX78-174565" fmla="*/ 5188578 w 6006665"/>
                        <a:gd name="connsiteY78-174566" fmla="*/ 1074876 h 2956475"/>
                        <a:gd name="connsiteX79-174567" fmla="*/ 5243719 w 6006665"/>
                        <a:gd name="connsiteY79-174568" fmla="*/ 1159707 h 2956475"/>
                        <a:gd name="connsiteX80-174569" fmla="*/ 5283477 w 6006665"/>
                        <a:gd name="connsiteY80-174570" fmla="*/ 1129415 h 2956475"/>
                        <a:gd name="connsiteX81-174571" fmla="*/ 5258480 w 6006665"/>
                        <a:gd name="connsiteY81-174572" fmla="*/ 1063513 h 2956475"/>
                        <a:gd name="connsiteX82-174573" fmla="*/ 5267570 w 6006665"/>
                        <a:gd name="connsiteY82-174574" fmla="*/ 1015792 h 2956475"/>
                        <a:gd name="connsiteX83-174575" fmla="*/ 5278896 w 6006665"/>
                        <a:gd name="connsiteY83-174576" fmla="*/ 1018841 h 2956475"/>
                        <a:gd name="connsiteX84-174577" fmla="*/ 5279477 w 6006665"/>
                        <a:gd name="connsiteY84-174578" fmla="*/ 1015792 h 2956475"/>
                        <a:gd name="connsiteX85-174579" fmla="*/ 5395510 w 6006665"/>
                        <a:gd name="connsiteY85-174580" fmla="*/ 1047031 h 2956475"/>
                        <a:gd name="connsiteX86-174581" fmla="*/ 5463001 w 6006665"/>
                        <a:gd name="connsiteY86-174582" fmla="*/ 1043061 h 2956475"/>
                        <a:gd name="connsiteX87-174583" fmla="*/ 5464386 w 6006665"/>
                        <a:gd name="connsiteY87-174584" fmla="*/ 1043680 h 2956475"/>
                        <a:gd name="connsiteX88-174585" fmla="*/ 5474909 w 6006665"/>
                        <a:gd name="connsiteY88-174586" fmla="*/ 1043061 h 2956475"/>
                        <a:gd name="connsiteX89-174587" fmla="*/ 5581715 w 6006665"/>
                        <a:gd name="connsiteY89-174588" fmla="*/ 1090783 h 2956475"/>
                        <a:gd name="connsiteX90-174589" fmla="*/ 5633981 w 6006665"/>
                        <a:gd name="connsiteY90-174590" fmla="*/ 1133960 h 2956475"/>
                        <a:gd name="connsiteX91-174591" fmla="*/ 5720335 w 6006665"/>
                        <a:gd name="connsiteY91-174592" fmla="*/ 1213496 h 2956475"/>
                        <a:gd name="connsiteX92-174593" fmla="*/ 5822595 w 6006665"/>
                        <a:gd name="connsiteY92-174594" fmla="*/ 1311212 h 2956475"/>
                        <a:gd name="connsiteX93-174595" fmla="*/ 5818051 w 6006665"/>
                        <a:gd name="connsiteY93-174596" fmla="*/ 1365751 h 2956475"/>
                        <a:gd name="connsiteX94-174597" fmla="*/ 5825679 w 6006665"/>
                        <a:gd name="connsiteY94-174598" fmla="*/ 1373379 h 2956475"/>
                        <a:gd name="connsiteX95-174599" fmla="*/ 5822051 w 6006665"/>
                        <a:gd name="connsiteY95-174600" fmla="*/ 1322574 h 2956475"/>
                        <a:gd name="connsiteX96-174601" fmla="*/ 5834092 w 6006665"/>
                        <a:gd name="connsiteY96-174602" fmla="*/ 1324447 h 2956475"/>
                        <a:gd name="connsiteX97-174603" fmla="*/ 5833958 w 6006665"/>
                        <a:gd name="connsiteY97-174604" fmla="*/ 1322574 h 2956475"/>
                        <a:gd name="connsiteX98-174605" fmla="*/ 5936219 w 6006665"/>
                        <a:gd name="connsiteY98-174606" fmla="*/ 1338481 h 2956475"/>
                        <a:gd name="connsiteX99-174607" fmla="*/ 6006665 w 6006665"/>
                        <a:gd name="connsiteY99-174608" fmla="*/ 1418018 h 2956475"/>
                        <a:gd name="connsiteX100-174609" fmla="*/ 5968033 w 6006665"/>
                        <a:gd name="connsiteY100-174610" fmla="*/ 1456650 h 2956475"/>
                        <a:gd name="connsiteX101-174611" fmla="*/ 5908949 w 6006665"/>
                        <a:gd name="connsiteY101-174612" fmla="*/ 1468012 h 2956475"/>
                        <a:gd name="connsiteX102-174613" fmla="*/ 5908949 w 6006665"/>
                        <a:gd name="connsiteY102-174614" fmla="*/ 1554366 h 2956475"/>
                        <a:gd name="connsiteX103-174615" fmla="*/ 5893042 w 6006665"/>
                        <a:gd name="connsiteY103-174616" fmla="*/ 1570273 h 2956475"/>
                        <a:gd name="connsiteX104-174617" fmla="*/ 5881135 w 6006665"/>
                        <a:gd name="connsiteY104-174618" fmla="*/ 1570273 h 2956475"/>
                        <a:gd name="connsiteX105-174619" fmla="*/ 5861227 w 6006665"/>
                        <a:gd name="connsiteY105-174620" fmla="*/ 1570273 h 2956475"/>
                        <a:gd name="connsiteX106-174621" fmla="*/ 5849321 w 6006665"/>
                        <a:gd name="connsiteY106-174622" fmla="*/ 1570273 h 2956475"/>
                        <a:gd name="connsiteX107-174623" fmla="*/ 5817506 w 6006665"/>
                        <a:gd name="connsiteY107-174624" fmla="*/ 1536186 h 2956475"/>
                        <a:gd name="connsiteX108-174625" fmla="*/ 5767511 w 6006665"/>
                        <a:gd name="connsiteY108-174626" fmla="*/ 1511189 h 2956475"/>
                        <a:gd name="connsiteX109-174627" fmla="*/ 5762967 w 6006665"/>
                        <a:gd name="connsiteY109-174628" fmla="*/ 1477102 h 2956475"/>
                        <a:gd name="connsiteX110-174629" fmla="*/ 5729132 w 6006665"/>
                        <a:gd name="connsiteY110-174630" fmla="*/ 1463170 h 2956475"/>
                        <a:gd name="connsiteX111-174631" fmla="*/ 5695337 w 6006665"/>
                        <a:gd name="connsiteY111-174632" fmla="*/ 1472557 h 2956475"/>
                        <a:gd name="connsiteX112-174633" fmla="*/ 5693366 w 6006665"/>
                        <a:gd name="connsiteY112-174634" fmla="*/ 1469797 h 2956475"/>
                        <a:gd name="connsiteX113-174635" fmla="*/ 5683431 w 6006665"/>
                        <a:gd name="connsiteY113-174636" fmla="*/ 1472557 h 2956475"/>
                        <a:gd name="connsiteX114-174637" fmla="*/ 5660706 w 6006665"/>
                        <a:gd name="connsiteY114-174638" fmla="*/ 1440742 h 2956475"/>
                        <a:gd name="connsiteX115-174639" fmla="*/ 5669644 w 6006665"/>
                        <a:gd name="connsiteY115-174640" fmla="*/ 1415717 h 2956475"/>
                        <a:gd name="connsiteX116-174641" fmla="*/ 5640799 w 6006665"/>
                        <a:gd name="connsiteY116-174642" fmla="*/ 1429380 h 2956475"/>
                        <a:gd name="connsiteX117-174643" fmla="*/ 5656705 w 6006665"/>
                        <a:gd name="connsiteY117-174644" fmla="*/ 1472557 h 2956475"/>
                        <a:gd name="connsiteX118-174645" fmla="*/ 5633981 w 6006665"/>
                        <a:gd name="connsiteY118-174646" fmla="*/ 1511189 h 2956475"/>
                        <a:gd name="connsiteX119-174647" fmla="*/ 5586259 w 6006665"/>
                        <a:gd name="connsiteY119-174648" fmla="*/ 1547548 h 2956475"/>
                        <a:gd name="connsiteX120-174649" fmla="*/ 5575676 w 6006665"/>
                        <a:gd name="connsiteY120-174650" fmla="*/ 1546540 h 2956475"/>
                        <a:gd name="connsiteX121-174651" fmla="*/ 5574353 w 6006665"/>
                        <a:gd name="connsiteY121-174652" fmla="*/ 1547548 h 2956475"/>
                        <a:gd name="connsiteX122-174653" fmla="*/ 5539436 w 6006665"/>
                        <a:gd name="connsiteY122-174654" fmla="*/ 1544223 h 2956475"/>
                        <a:gd name="connsiteX123-174655" fmla="*/ 5570352 w 6006665"/>
                        <a:gd name="connsiteY123-174656" fmla="*/ 1586180 h 2956475"/>
                        <a:gd name="connsiteX124-174657" fmla="*/ 5593077 w 6006665"/>
                        <a:gd name="connsiteY124-174658" fmla="*/ 1649809 h 2956475"/>
                        <a:gd name="connsiteX125-174659" fmla="*/ 5608984 w 6006665"/>
                        <a:gd name="connsiteY125-174660" fmla="*/ 1677079 h 2956475"/>
                        <a:gd name="connsiteX126-174661" fmla="*/ 5613529 w 6006665"/>
                        <a:gd name="connsiteY126-174662" fmla="*/ 1708893 h 2956475"/>
                        <a:gd name="connsiteX127-174663" fmla="*/ 5608984 w 6006665"/>
                        <a:gd name="connsiteY127-174664" fmla="*/ 1731618 h 2956475"/>
                        <a:gd name="connsiteX128-174665" fmla="*/ 5597799 w 6006665"/>
                        <a:gd name="connsiteY128-174666" fmla="*/ 1728009 h 2956475"/>
                        <a:gd name="connsiteX129-174667" fmla="*/ 5597077 w 6006665"/>
                        <a:gd name="connsiteY129-174668" fmla="*/ 1731618 h 2956475"/>
                        <a:gd name="connsiteX130-174669" fmla="*/ 5534271 w 6006665"/>
                        <a:gd name="connsiteY130-174670" fmla="*/ 1711358 h 2956475"/>
                        <a:gd name="connsiteX131-174671" fmla="*/ 5436277 w 6006665"/>
                        <a:gd name="connsiteY131-174672" fmla="*/ 1767977 h 2956475"/>
                        <a:gd name="connsiteX132-174673" fmla="*/ 5397645 w 6006665"/>
                        <a:gd name="connsiteY132-174674" fmla="*/ 1779340 h 2956475"/>
                        <a:gd name="connsiteX133-174675" fmla="*/ 5345378 w 6006665"/>
                        <a:gd name="connsiteY133-174676" fmla="*/ 1833879 h 2956475"/>
                        <a:gd name="connsiteX134-174677" fmla="*/ 5290839 w 6006665"/>
                        <a:gd name="connsiteY134-174678" fmla="*/ 1881600 h 2956475"/>
                        <a:gd name="connsiteX135-174679" fmla="*/ 5274932 w 6006665"/>
                        <a:gd name="connsiteY135-174680" fmla="*/ 1913415 h 2956475"/>
                        <a:gd name="connsiteX136-174681" fmla="*/ 5267238 w 6006665"/>
                        <a:gd name="connsiteY136-174682" fmla="*/ 1904988 h 2956475"/>
                        <a:gd name="connsiteX137-174683" fmla="*/ 5263025 w 6006665"/>
                        <a:gd name="connsiteY137-174684" fmla="*/ 1913415 h 2956475"/>
                        <a:gd name="connsiteX138-174685" fmla="*/ 5219538 w 6006665"/>
                        <a:gd name="connsiteY138-174686" fmla="*/ 1865787 h 2956475"/>
                        <a:gd name="connsiteX139-174687" fmla="*/ 5129494 w 6006665"/>
                        <a:gd name="connsiteY139-174688" fmla="*/ 1920232 h 2956475"/>
                        <a:gd name="connsiteX140-174689" fmla="*/ 5126389 w 6006665"/>
                        <a:gd name="connsiteY140-174690" fmla="*/ 1914910 h 2956475"/>
                        <a:gd name="connsiteX141-174691" fmla="*/ 5117587 w 6006665"/>
                        <a:gd name="connsiteY141-174692" fmla="*/ 1920232 h 2956475"/>
                        <a:gd name="connsiteX142-174693" fmla="*/ 5105544 w 6006665"/>
                        <a:gd name="connsiteY142-174694" fmla="*/ 1899586 h 2956475"/>
                        <a:gd name="connsiteX143-174695" fmla="*/ 5074955 w 6006665"/>
                        <a:gd name="connsiteY143-174696" fmla="*/ 1924777 h 2956475"/>
                        <a:gd name="connsiteX144-174697" fmla="*/ 5065718 w 6006665"/>
                        <a:gd name="connsiteY144-174698" fmla="*/ 1922578 h 2956475"/>
                        <a:gd name="connsiteX145-174699" fmla="*/ 5063048 w 6006665"/>
                        <a:gd name="connsiteY145-174700" fmla="*/ 1924777 h 2956475"/>
                        <a:gd name="connsiteX146-174701" fmla="*/ 5026594 w 6006665"/>
                        <a:gd name="connsiteY146-174702" fmla="*/ 1916098 h 2956475"/>
                        <a:gd name="connsiteX147-174703" fmla="*/ 5015871 w 6006665"/>
                        <a:gd name="connsiteY147-174704" fmla="*/ 1961137 h 2956475"/>
                        <a:gd name="connsiteX148-174705" fmla="*/ 4974967 w 6006665"/>
                        <a:gd name="connsiteY148-174706" fmla="*/ 2027038 h 2956475"/>
                        <a:gd name="connsiteX149-174707" fmla="*/ 4974967 w 6006665"/>
                        <a:gd name="connsiteY149-174708" fmla="*/ 2058853 h 2956475"/>
                        <a:gd name="connsiteX150-174709" fmla="*/ 5015871 w 6006665"/>
                        <a:gd name="connsiteY150-174710" fmla="*/ 2074760 h 2956475"/>
                        <a:gd name="connsiteX151-174711" fmla="*/ 5011326 w 6006665"/>
                        <a:gd name="connsiteY151-174712" fmla="*/ 2172476 h 2956475"/>
                        <a:gd name="connsiteX152-174713" fmla="*/ 4999419 w 6006665"/>
                        <a:gd name="connsiteY152-174714" fmla="*/ 2172476 h 2956475"/>
                        <a:gd name="connsiteX153-174715" fmla="*/ 4974967 w 6006665"/>
                        <a:gd name="connsiteY153-174716" fmla="*/ 2172476 h 2956475"/>
                        <a:gd name="connsiteX154-174717" fmla="*/ 4963605 w 6006665"/>
                        <a:gd name="connsiteY154-174718" fmla="*/ 2224742 h 2956475"/>
                        <a:gd name="connsiteX155-174719" fmla="*/ 4974967 w 6006665"/>
                        <a:gd name="connsiteY155-174720" fmla="*/ 2252012 h 2956475"/>
                        <a:gd name="connsiteX156-174721" fmla="*/ 4909065 w 6006665"/>
                        <a:gd name="connsiteY156-174722" fmla="*/ 2286099 h 2956475"/>
                        <a:gd name="connsiteX157-174723" fmla="*/ 4897703 w 6006665"/>
                        <a:gd name="connsiteY157-174724" fmla="*/ 2354273 h 2956475"/>
                        <a:gd name="connsiteX158-174725" fmla="*/ 4845437 w 6006665"/>
                        <a:gd name="connsiteY158-174726" fmla="*/ 2370180 h 2956475"/>
                        <a:gd name="connsiteX159-174727" fmla="*/ 4834074 w 6006665"/>
                        <a:gd name="connsiteY159-174728" fmla="*/ 2429264 h 2956475"/>
                        <a:gd name="connsiteX160-174729" fmla="*/ 4779535 w 6006665"/>
                        <a:gd name="connsiteY160-174730" fmla="*/ 2488348 h 2956475"/>
                        <a:gd name="connsiteX161-174731" fmla="*/ 4777225 w 6006665"/>
                        <a:gd name="connsiteY161-174732" fmla="*/ 2477952 h 2956475"/>
                        <a:gd name="connsiteX162-174733" fmla="*/ 4767628 w 6006665"/>
                        <a:gd name="connsiteY162-174734" fmla="*/ 2488348 h 2956475"/>
                        <a:gd name="connsiteX163-174735" fmla="*/ 4758538 w 6006665"/>
                        <a:gd name="connsiteY163-174736" fmla="*/ 2447444 h 2956475"/>
                        <a:gd name="connsiteX164-174737" fmla="*/ 4742631 w 6006665"/>
                        <a:gd name="connsiteY164-174738" fmla="*/ 2361090 h 2956475"/>
                        <a:gd name="connsiteX165-174739" fmla="*/ 4715361 w 6006665"/>
                        <a:gd name="connsiteY165-174740" fmla="*/ 2220198 h 2956475"/>
                        <a:gd name="connsiteX166-174741" fmla="*/ 4735813 w 6006665"/>
                        <a:gd name="connsiteY166-174742" fmla="*/ 2129299 h 2956475"/>
                        <a:gd name="connsiteX167-174743" fmla="*/ 4767628 w 6006665"/>
                        <a:gd name="connsiteY167-174744" fmla="*/ 2086122 h 2956475"/>
                        <a:gd name="connsiteX168-174745" fmla="*/ 4767628 w 6006665"/>
                        <a:gd name="connsiteY168-174746" fmla="*/ 2058853 h 2956475"/>
                        <a:gd name="connsiteX169-174747" fmla="*/ 4826712 w 6006665"/>
                        <a:gd name="connsiteY169-174748" fmla="*/ 2042945 h 2956475"/>
                        <a:gd name="connsiteX170-174749" fmla="*/ 4892613 w 6006665"/>
                        <a:gd name="connsiteY170-174750" fmla="*/ 1952047 h 2956475"/>
                        <a:gd name="connsiteX171-174751" fmla="*/ 4956243 w 6006665"/>
                        <a:gd name="connsiteY171-174752" fmla="*/ 1877056 h 2956475"/>
                        <a:gd name="connsiteX172-174753" fmla="*/ 5022143 w 6006665"/>
                        <a:gd name="connsiteY172-174754" fmla="*/ 1817971 h 2956475"/>
                        <a:gd name="connsiteX173-174755" fmla="*/ 5046694 w 6006665"/>
                        <a:gd name="connsiteY173-174756" fmla="*/ 1710844 h 2956475"/>
                        <a:gd name="connsiteX174-174757" fmla="*/ 5015871 w 6006665"/>
                        <a:gd name="connsiteY174-174758" fmla="*/ 1715711 h 2956475"/>
                        <a:gd name="connsiteX175-174759" fmla="*/ 4995419 w 6006665"/>
                        <a:gd name="connsiteY175-174760" fmla="*/ 1779340 h 2956475"/>
                        <a:gd name="connsiteX176-174761" fmla="*/ 4904521 w 6006665"/>
                        <a:gd name="connsiteY176-174762" fmla="*/ 1865693 h 2956475"/>
                        <a:gd name="connsiteX177-174763" fmla="*/ 4901708 w 6006665"/>
                        <a:gd name="connsiteY177-174764" fmla="*/ 1857053 h 2956475"/>
                        <a:gd name="connsiteX178-174765" fmla="*/ 4892613 w 6006665"/>
                        <a:gd name="connsiteY178-174766" fmla="*/ 1865693 h 2956475"/>
                        <a:gd name="connsiteX179-174767" fmla="*/ 4861835 w 6006665"/>
                        <a:gd name="connsiteY179-174768" fmla="*/ 1771159 h 2956475"/>
                        <a:gd name="connsiteX180-174769" fmla="*/ 4779535 w 6006665"/>
                        <a:gd name="connsiteY180-174770" fmla="*/ 1795247 h 2956475"/>
                        <a:gd name="connsiteX181-174771" fmla="*/ 4684091 w 6006665"/>
                        <a:gd name="connsiteY181-174772" fmla="*/ 1920232 h 2956475"/>
                        <a:gd name="connsiteX182-174773" fmla="*/ 4715906 w 6006665"/>
                        <a:gd name="connsiteY182-174774" fmla="*/ 1967954 h 2956475"/>
                        <a:gd name="connsiteX183-174775" fmla="*/ 4636369 w 6006665"/>
                        <a:gd name="connsiteY183-174776" fmla="*/ 1983861 h 2956475"/>
                        <a:gd name="connsiteX184-174777" fmla="*/ 4577285 w 6006665"/>
                        <a:gd name="connsiteY184-174778" fmla="*/ 1988406 h 2956475"/>
                        <a:gd name="connsiteX185-174779" fmla="*/ 4577373 w 6006665"/>
                        <a:gd name="connsiteY185-174780" fmla="*/ 1987484 h 2956475"/>
                        <a:gd name="connsiteX186-174781" fmla="*/ 4565379 w 6006665"/>
                        <a:gd name="connsiteY186-174782" fmla="*/ 1988406 h 2956475"/>
                        <a:gd name="connsiteX187-174783" fmla="*/ 4569923 w 6006665"/>
                        <a:gd name="connsiteY187-174784" fmla="*/ 1940685 h 2956475"/>
                        <a:gd name="connsiteX188-174785" fmla="*/ 4520081 w 6006665"/>
                        <a:gd name="connsiteY188-174786" fmla="*/ 1931099 h 2956475"/>
                        <a:gd name="connsiteX189-174787" fmla="*/ 4475025 w 6006665"/>
                        <a:gd name="connsiteY189-174788" fmla="*/ 1961137 h 2956475"/>
                        <a:gd name="connsiteX190-174789" fmla="*/ 4464394 w 6006665"/>
                        <a:gd name="connsiteY190-174790" fmla="*/ 1960286 h 2956475"/>
                        <a:gd name="connsiteX191-174791" fmla="*/ 4463118 w 6006665"/>
                        <a:gd name="connsiteY191-174792" fmla="*/ 1961137 h 2956475"/>
                        <a:gd name="connsiteX192-174793" fmla="*/ 4357637 w 6006665"/>
                        <a:gd name="connsiteY192-174794" fmla="*/ 1952698 h 2956475"/>
                        <a:gd name="connsiteX193-174795" fmla="*/ 4243233 w 6006665"/>
                        <a:gd name="connsiteY193-174796" fmla="*/ 1972499 h 2956475"/>
                        <a:gd name="connsiteX194-174797" fmla="*/ 4125065 w 6006665"/>
                        <a:gd name="connsiteY194-174798" fmla="*/ 2106574 h 2956475"/>
                        <a:gd name="connsiteX195-174799" fmla="*/ 3984173 w 6006665"/>
                        <a:gd name="connsiteY195-174800" fmla="*/ 2263374 h 2956475"/>
                        <a:gd name="connsiteX196-174801" fmla="*/ 4038712 w 6006665"/>
                        <a:gd name="connsiteY196-174802" fmla="*/ 2267919 h 2956475"/>
                        <a:gd name="connsiteX197-174803" fmla="*/ 4059164 w 6006665"/>
                        <a:gd name="connsiteY197-174804" fmla="*/ 2311096 h 2956475"/>
                        <a:gd name="connsiteX198-174805" fmla="*/ 4087782 w 6006665"/>
                        <a:gd name="connsiteY198-174806" fmla="*/ 2319513 h 2956475"/>
                        <a:gd name="connsiteX199-174807" fmla="*/ 4106341 w 6006665"/>
                        <a:gd name="connsiteY199-174808" fmla="*/ 2290644 h 2956475"/>
                        <a:gd name="connsiteX200-174809" fmla="*/ 4117411 w 6006665"/>
                        <a:gd name="connsiteY200-174810" fmla="*/ 2291946 h 2956475"/>
                        <a:gd name="connsiteX201-174811" fmla="*/ 4118248 w 6006665"/>
                        <a:gd name="connsiteY201-174812" fmla="*/ 2290644 h 2956475"/>
                        <a:gd name="connsiteX202-174813" fmla="*/ 4156880 w 6006665"/>
                        <a:gd name="connsiteY202-174814" fmla="*/ 2295189 h 2956475"/>
                        <a:gd name="connsiteX203-174815" fmla="*/ 4211419 w 6006665"/>
                        <a:gd name="connsiteY203-174816" fmla="*/ 2365635 h 2956475"/>
                        <a:gd name="connsiteX204-174817" fmla="*/ 4215964 w 6006665"/>
                        <a:gd name="connsiteY204-174818" fmla="*/ 2413357 h 2956475"/>
                        <a:gd name="connsiteX205-174819" fmla="*/ 4184149 w 6006665"/>
                        <a:gd name="connsiteY205-174820" fmla="*/ 2472441 h 2956475"/>
                        <a:gd name="connsiteX206-174821" fmla="*/ 4177332 w 6006665"/>
                        <a:gd name="connsiteY206-174822" fmla="*/ 2542887 h 2956475"/>
                        <a:gd name="connsiteX207-174823" fmla="*/ 4161425 w 6006665"/>
                        <a:gd name="connsiteY207-174824" fmla="*/ 2629241 h 2956475"/>
                        <a:gd name="connsiteX208-174825" fmla="*/ 4109158 w 6006665"/>
                        <a:gd name="connsiteY208-174826" fmla="*/ 2708777 h 2956475"/>
                        <a:gd name="connsiteX209-174827" fmla="*/ 4097796 w 6006665"/>
                        <a:gd name="connsiteY209-174828" fmla="*/ 2747409 h 2956475"/>
                        <a:gd name="connsiteX210-174829" fmla="*/ 4043257 w 6006665"/>
                        <a:gd name="connsiteY210-174830" fmla="*/ 2806493 h 2956475"/>
                        <a:gd name="connsiteX211-174831" fmla="*/ 3995535 w 6006665"/>
                        <a:gd name="connsiteY211-174832" fmla="*/ 2865577 h 2956475"/>
                        <a:gd name="connsiteX212-174833" fmla="*/ 3975083 w 6006665"/>
                        <a:gd name="connsiteY212-174834" fmla="*/ 2897392 h 2956475"/>
                        <a:gd name="connsiteX213-174835" fmla="*/ 3925089 w 6006665"/>
                        <a:gd name="connsiteY213-174836" fmla="*/ 2924661 h 2956475"/>
                        <a:gd name="connsiteX214-174837" fmla="*/ 3913182 w 6006665"/>
                        <a:gd name="connsiteY214-174838" fmla="*/ 2924661 h 2956475"/>
                        <a:gd name="connsiteX215-174839" fmla="*/ 3904637 w 6006665"/>
                        <a:gd name="connsiteY215-174840" fmla="*/ 2924661 h 2956475"/>
                        <a:gd name="connsiteX216-174841" fmla="*/ 3892729 w 6006665"/>
                        <a:gd name="connsiteY216-174842" fmla="*/ 2924661 h 2956475"/>
                        <a:gd name="connsiteX217-174843" fmla="*/ 3871063 w 6006665"/>
                        <a:gd name="connsiteY217-174844" fmla="*/ 2908412 h 2956475"/>
                        <a:gd name="connsiteX218-174845" fmla="*/ 3829645 w 6006665"/>
                        <a:gd name="connsiteY218-174846" fmla="*/ 2936024 h 2956475"/>
                        <a:gd name="connsiteX219-174847" fmla="*/ 3822828 w 6006665"/>
                        <a:gd name="connsiteY219-174848" fmla="*/ 2956476 h 2956475"/>
                        <a:gd name="connsiteX220-174849" fmla="*/ 3818283 w 6006665"/>
                        <a:gd name="connsiteY220-174850" fmla="*/ 2947386 h 2956475"/>
                        <a:gd name="connsiteX221-174851" fmla="*/ 3818283 w 6006665"/>
                        <a:gd name="connsiteY221-174852" fmla="*/ 2935660 h 2956475"/>
                        <a:gd name="connsiteX222-174853" fmla="*/ 3817738 w 6006665"/>
                        <a:gd name="connsiteY222-174854" fmla="*/ 2936024 h 2956475"/>
                        <a:gd name="connsiteX223-174855" fmla="*/ 3810921 w 6006665"/>
                        <a:gd name="connsiteY223-174856" fmla="*/ 2956476 h 2956475"/>
                        <a:gd name="connsiteX224-174857" fmla="*/ 3806376 w 6006665"/>
                        <a:gd name="connsiteY224-174858" fmla="*/ 2947386 h 2956475"/>
                        <a:gd name="connsiteX225-174859" fmla="*/ 3806376 w 6006665"/>
                        <a:gd name="connsiteY225-174860" fmla="*/ 2920116 h 2956475"/>
                        <a:gd name="connsiteX226-174861" fmla="*/ 3818283 w 6006665"/>
                        <a:gd name="connsiteY226-174862" fmla="*/ 2920116 h 2956475"/>
                        <a:gd name="connsiteX227-174863" fmla="*/ 3826828 w 6006665"/>
                        <a:gd name="connsiteY227-174864" fmla="*/ 2920116 h 2956475"/>
                        <a:gd name="connsiteX228-174865" fmla="*/ 3833645 w 6006665"/>
                        <a:gd name="connsiteY228-174866" fmla="*/ 2861032 h 2956475"/>
                        <a:gd name="connsiteX229-174867" fmla="*/ 3822283 w 6006665"/>
                        <a:gd name="connsiteY229-174868" fmla="*/ 2817856 h 2956475"/>
                        <a:gd name="connsiteX230-174869" fmla="*/ 3849553 w 6006665"/>
                        <a:gd name="connsiteY230-174870" fmla="*/ 2795131 h 2956475"/>
                        <a:gd name="connsiteX231-174871" fmla="*/ 3858814 w 6006665"/>
                        <a:gd name="connsiteY231-174872" fmla="*/ 2797336 h 2956475"/>
                        <a:gd name="connsiteX232-174873" fmla="*/ 3861460 w 6006665"/>
                        <a:gd name="connsiteY232-174874" fmla="*/ 2795131 h 2956475"/>
                        <a:gd name="connsiteX233-174875" fmla="*/ 3898487 w 6006665"/>
                        <a:gd name="connsiteY233-174876" fmla="*/ 2803947 h 2956475"/>
                        <a:gd name="connsiteX234-174877" fmla="*/ 3919999 w 6006665"/>
                        <a:gd name="connsiteY234-174878" fmla="*/ 2758772 h 2956475"/>
                        <a:gd name="connsiteX235-174879" fmla="*/ 3935906 w 6006665"/>
                        <a:gd name="connsiteY235-174880" fmla="*/ 2699687 h 2956475"/>
                        <a:gd name="connsiteX236-174881" fmla="*/ 3947269 w 6006665"/>
                        <a:gd name="connsiteY236-174882" fmla="*/ 2676963 h 2956475"/>
                        <a:gd name="connsiteX237-174883" fmla="*/ 3966292 w 6006665"/>
                        <a:gd name="connsiteY237-174884" fmla="*/ 2632575 h 2956475"/>
                        <a:gd name="connsiteX238-174885" fmla="*/ 3915999 w 6006665"/>
                        <a:gd name="connsiteY238-174886" fmla="*/ 2645148 h 2956475"/>
                        <a:gd name="connsiteX239-174887" fmla="*/ 3888729 w 6006665"/>
                        <a:gd name="connsiteY239-174888" fmla="*/ 2667873 h 2956475"/>
                        <a:gd name="connsiteX240-174889" fmla="*/ 3876822 w 6006665"/>
                        <a:gd name="connsiteY240-174890" fmla="*/ 2667873 h 2956475"/>
                        <a:gd name="connsiteX241-174891" fmla="*/ 3829645 w 6006665"/>
                        <a:gd name="connsiteY241-174892" fmla="*/ 2667873 h 2956475"/>
                        <a:gd name="connsiteX242-174893" fmla="*/ 3817738 w 6006665"/>
                        <a:gd name="connsiteY242-174894" fmla="*/ 2667873 h 2956475"/>
                        <a:gd name="connsiteX243-174895" fmla="*/ 3801831 w 6006665"/>
                        <a:gd name="connsiteY243-174896" fmla="*/ 2613334 h 2956475"/>
                        <a:gd name="connsiteX244-174897" fmla="*/ 3758654 w 6006665"/>
                        <a:gd name="connsiteY244-174898" fmla="*/ 2574702 h 2956475"/>
                        <a:gd name="connsiteX245-174899" fmla="*/ 3692753 w 6006665"/>
                        <a:gd name="connsiteY245-174900" fmla="*/ 2558795 h 2956475"/>
                        <a:gd name="connsiteX246-174901" fmla="*/ 3683663 w 6006665"/>
                        <a:gd name="connsiteY246-174902" fmla="*/ 2499711 h 2956475"/>
                        <a:gd name="connsiteX247-174903" fmla="*/ 3672301 w 6006665"/>
                        <a:gd name="connsiteY247-174904" fmla="*/ 2467896 h 2956475"/>
                        <a:gd name="connsiteX248-174905" fmla="*/ 3656393 w 6006665"/>
                        <a:gd name="connsiteY248-174906" fmla="*/ 2440627 h 2956475"/>
                        <a:gd name="connsiteX249-174907" fmla="*/ 3633669 w 6006665"/>
                        <a:gd name="connsiteY249-174908" fmla="*/ 2381542 h 2956475"/>
                        <a:gd name="connsiteX250-174909" fmla="*/ 3601854 w 6006665"/>
                        <a:gd name="connsiteY250-174910" fmla="*/ 2361090 h 2956475"/>
                        <a:gd name="connsiteX251-174911" fmla="*/ 3545995 w 6006665"/>
                        <a:gd name="connsiteY251-174912" fmla="*/ 2339606 h 2956475"/>
                        <a:gd name="connsiteX252-174913" fmla="*/ 3506955 w 6006665"/>
                        <a:gd name="connsiteY252-174914" fmla="*/ 2345183 h 2956475"/>
                        <a:gd name="connsiteX253-174915" fmla="*/ 3463779 w 6006665"/>
                        <a:gd name="connsiteY253-174916" fmla="*/ 2354273 h 2956475"/>
                        <a:gd name="connsiteX254-174917" fmla="*/ 3431964 w 6006665"/>
                        <a:gd name="connsiteY254-174918" fmla="*/ 2381542 h 2956475"/>
                        <a:gd name="connsiteX255-174919" fmla="*/ 3452416 w 6006665"/>
                        <a:gd name="connsiteY255-174920" fmla="*/ 2397450 h 2956475"/>
                        <a:gd name="connsiteX256-174921" fmla="*/ 3452416 w 6006665"/>
                        <a:gd name="connsiteY256-174922" fmla="*/ 2429264 h 2956475"/>
                        <a:gd name="connsiteX257-174923" fmla="*/ 3431964 w 6006665"/>
                        <a:gd name="connsiteY257-174924" fmla="*/ 2451989 h 2956475"/>
                        <a:gd name="connsiteX258-174925" fmla="*/ 3400150 w 6006665"/>
                        <a:gd name="connsiteY258-174926" fmla="*/ 2511073 h 2956475"/>
                        <a:gd name="connsiteX259-174927" fmla="*/ 3400150 w 6006665"/>
                        <a:gd name="connsiteY259-174928" fmla="*/ 2538343 h 2956475"/>
                        <a:gd name="connsiteX260-174929" fmla="*/ 3350155 w 6006665"/>
                        <a:gd name="connsiteY260-174930" fmla="*/ 2570157 h 2956475"/>
                        <a:gd name="connsiteX261-174931" fmla="*/ 3342342 w 6006665"/>
                        <a:gd name="connsiteY261-174932" fmla="*/ 2567553 h 2956475"/>
                        <a:gd name="connsiteX262-174933" fmla="*/ 3338249 w 6006665"/>
                        <a:gd name="connsiteY262-174934" fmla="*/ 2570157 h 2956475"/>
                        <a:gd name="connsiteX263-174935" fmla="*/ 3290527 w 6006665"/>
                        <a:gd name="connsiteY263-174936" fmla="*/ 2554250 h 2956475"/>
                        <a:gd name="connsiteX264-174937" fmla="*/ 3259257 w 6006665"/>
                        <a:gd name="connsiteY264-174938" fmla="*/ 2554250 h 2956475"/>
                        <a:gd name="connsiteX265-174939" fmla="*/ 3247350 w 6006665"/>
                        <a:gd name="connsiteY265-174940" fmla="*/ 2554250 h 2956475"/>
                        <a:gd name="connsiteX266-174941" fmla="*/ 3231443 w 6006665"/>
                        <a:gd name="connsiteY266-174942" fmla="*/ 2538343 h 2956475"/>
                        <a:gd name="connsiteX267-174943" fmla="*/ 3213271 w 6006665"/>
                        <a:gd name="connsiteY267-174944" fmla="*/ 2533799 h 2956475"/>
                        <a:gd name="connsiteX268-174945" fmla="*/ 3168359 w 6006665"/>
                        <a:gd name="connsiteY268-174946" fmla="*/ 2570157 h 2956475"/>
                        <a:gd name="connsiteX269-174947" fmla="*/ 3120637 w 6006665"/>
                        <a:gd name="connsiteY269-174948" fmla="*/ 2581519 h 2956475"/>
                        <a:gd name="connsiteX270-174949" fmla="*/ 3082005 w 6006665"/>
                        <a:gd name="connsiteY270-174950" fmla="*/ 2597427 h 2956475"/>
                        <a:gd name="connsiteX271-174951" fmla="*/ 3074460 w 6006665"/>
                        <a:gd name="connsiteY271-174952" fmla="*/ 2595630 h 2956475"/>
                        <a:gd name="connsiteX272-174953" fmla="*/ 3070098 w 6006665"/>
                        <a:gd name="connsiteY272-174954" fmla="*/ 2597427 h 2956475"/>
                        <a:gd name="connsiteX273-174955" fmla="*/ 3022376 w 6006665"/>
                        <a:gd name="connsiteY273-174956" fmla="*/ 2586064 h 2956475"/>
                        <a:gd name="connsiteX274-174957" fmla="*/ 3000196 w 6006665"/>
                        <a:gd name="connsiteY274-174958" fmla="*/ 2586064 h 2956475"/>
                        <a:gd name="connsiteX275-174959" fmla="*/ 2988289 w 6006665"/>
                        <a:gd name="connsiteY275-174960" fmla="*/ 2586064 h 2956475"/>
                        <a:gd name="connsiteX276-174961" fmla="*/ 2967837 w 6006665"/>
                        <a:gd name="connsiteY276-174962" fmla="*/ 2554250 h 2956475"/>
                        <a:gd name="connsiteX277-174963" fmla="*/ 2929205 w 6006665"/>
                        <a:gd name="connsiteY277-174964" fmla="*/ 2526980 h 2956475"/>
                        <a:gd name="connsiteX278-174965" fmla="*/ 2902153 w 6006665"/>
                        <a:gd name="connsiteY278-174966" fmla="*/ 2523116 h 2956475"/>
                        <a:gd name="connsiteX279-174967" fmla="*/ 2861576 w 6006665"/>
                        <a:gd name="connsiteY279-174968" fmla="*/ 2526980 h 2956475"/>
                        <a:gd name="connsiteX280-174969" fmla="*/ 2822944 w 6006665"/>
                        <a:gd name="connsiteY280-174970" fmla="*/ 2538343 h 2956475"/>
                        <a:gd name="connsiteX281-174971" fmla="*/ 2818139 w 6006665"/>
                        <a:gd name="connsiteY281-174972" fmla="*/ 2536254 h 2956475"/>
                        <a:gd name="connsiteX282-174973" fmla="*/ 2811037 w 6006665"/>
                        <a:gd name="connsiteY282-174974" fmla="*/ 2538343 h 2956475"/>
                        <a:gd name="connsiteX283-174975" fmla="*/ 2758770 w 6006665"/>
                        <a:gd name="connsiteY283-174976" fmla="*/ 2515618 h 2956475"/>
                        <a:gd name="connsiteX284-174977" fmla="*/ 2751953 w 6006665"/>
                        <a:gd name="connsiteY284-174978" fmla="*/ 2472441 h 2956475"/>
                        <a:gd name="connsiteX285-174979" fmla="*/ 2708776 w 6006665"/>
                        <a:gd name="connsiteY285-174980" fmla="*/ 2456534 h 2956475"/>
                        <a:gd name="connsiteX286-174981" fmla="*/ 2676962 w 6006665"/>
                        <a:gd name="connsiteY286-174982" fmla="*/ 2451989 h 2956475"/>
                        <a:gd name="connsiteX287-174983" fmla="*/ 2642534 w 6006665"/>
                        <a:gd name="connsiteY287-174984" fmla="*/ 2430245 h 2956475"/>
                        <a:gd name="connsiteX288-174985" fmla="*/ 2609333 w 6006665"/>
                        <a:gd name="connsiteY288-174986" fmla="*/ 2488348 h 2956475"/>
                        <a:gd name="connsiteX289-174987" fmla="*/ 2625240 w 6006665"/>
                        <a:gd name="connsiteY289-174988" fmla="*/ 2522435 h 2956475"/>
                        <a:gd name="connsiteX290-174989" fmla="*/ 2586608 w 6006665"/>
                        <a:gd name="connsiteY290-174990" fmla="*/ 2558795 h 2956475"/>
                        <a:gd name="connsiteX291-174991" fmla="*/ 2577105 w 6006665"/>
                        <a:gd name="connsiteY291-174992" fmla="*/ 2556532 h 2956475"/>
                        <a:gd name="connsiteX292-174993" fmla="*/ 2574701 w 6006665"/>
                        <a:gd name="connsiteY292-174994" fmla="*/ 2558795 h 2956475"/>
                        <a:gd name="connsiteX293-174995" fmla="*/ 2526979 w 6006665"/>
                        <a:gd name="connsiteY293-174996" fmla="*/ 2547432 h 2956475"/>
                        <a:gd name="connsiteX294-174997" fmla="*/ 2490620 w 6006665"/>
                        <a:gd name="connsiteY294-174998" fmla="*/ 2542887 h 2956475"/>
                        <a:gd name="connsiteX295-174999" fmla="*/ 2463350 w 6006665"/>
                        <a:gd name="connsiteY295-175000" fmla="*/ 2515618 h 2956475"/>
                        <a:gd name="connsiteX296-175001" fmla="*/ 2436625 w 6006665"/>
                        <a:gd name="connsiteY296-175002" fmla="*/ 2515618 h 2956475"/>
                        <a:gd name="connsiteX297-175003" fmla="*/ 2424718 w 6006665"/>
                        <a:gd name="connsiteY297-175004" fmla="*/ 2515618 h 2956475"/>
                        <a:gd name="connsiteX298-175005" fmla="*/ 2398858 w 6006665"/>
                        <a:gd name="connsiteY298-175006" fmla="*/ 2502687 h 2956475"/>
                        <a:gd name="connsiteX299-175007" fmla="*/ 2350272 w 6006665"/>
                        <a:gd name="connsiteY299-175008" fmla="*/ 2526980 h 2956475"/>
                        <a:gd name="connsiteX300-175009" fmla="*/ 2282098 w 6006665"/>
                        <a:gd name="connsiteY300-175010" fmla="*/ 2574702 h 2956475"/>
                        <a:gd name="connsiteX301-175011" fmla="*/ 2238921 w 6006665"/>
                        <a:gd name="connsiteY301-175012" fmla="*/ 2586064 h 2956475"/>
                        <a:gd name="connsiteX302-175013" fmla="*/ 2227559 w 6006665"/>
                        <a:gd name="connsiteY302-175014" fmla="*/ 2590609 h 2956475"/>
                        <a:gd name="connsiteX303-175015" fmla="*/ 2225178 w 6006665"/>
                        <a:gd name="connsiteY303-175016" fmla="*/ 2586799 h 2956475"/>
                        <a:gd name="connsiteX304-175017" fmla="*/ 2215652 w 6006665"/>
                        <a:gd name="connsiteY304-175018" fmla="*/ 2590609 h 2956475"/>
                        <a:gd name="connsiteX305-175019" fmla="*/ 2193596 w 6006665"/>
                        <a:gd name="connsiteY305-175020" fmla="*/ 2555320 h 2956475"/>
                        <a:gd name="connsiteX306-175021" fmla="*/ 2157112 w 6006665"/>
                        <a:gd name="connsiteY306-175022" fmla="*/ 2558795 h 2956475"/>
                        <a:gd name="connsiteX307-175023" fmla="*/ 2156291 w 6006665"/>
                        <a:gd name="connsiteY307-175024" fmla="*/ 2557739 h 2956475"/>
                        <a:gd name="connsiteX308-175025" fmla="*/ 2145205 w 6006665"/>
                        <a:gd name="connsiteY308-175026" fmla="*/ 2558795 h 2956475"/>
                        <a:gd name="connsiteX309-175027" fmla="*/ 2129298 w 6006665"/>
                        <a:gd name="connsiteY309-175028" fmla="*/ 2538343 h 2956475"/>
                        <a:gd name="connsiteX310-175029" fmla="*/ 2102029 w 6006665"/>
                        <a:gd name="connsiteY310-175030" fmla="*/ 2526980 h 2956475"/>
                        <a:gd name="connsiteX311-175031" fmla="*/ 2086121 w 6006665"/>
                        <a:gd name="connsiteY311-175032" fmla="*/ 2495166 h 2956475"/>
                        <a:gd name="connsiteX312-175033" fmla="*/ 2070005 w 6006665"/>
                        <a:gd name="connsiteY312-175034" fmla="*/ 2486212 h 2956475"/>
                        <a:gd name="connsiteX313-175035" fmla="*/ 2027582 w 6006665"/>
                        <a:gd name="connsiteY313-175036" fmla="*/ 2499711 h 2956475"/>
                        <a:gd name="connsiteX314-175037" fmla="*/ 2023845 w 6006665"/>
                        <a:gd name="connsiteY314-175038" fmla="*/ 2497111 h 2956475"/>
                        <a:gd name="connsiteX315-175039" fmla="*/ 2018675 w 6006665"/>
                        <a:gd name="connsiteY315-175040" fmla="*/ 2499711 h 2956475"/>
                        <a:gd name="connsiteX316-175041" fmla="*/ 1971363 w 6006665"/>
                        <a:gd name="connsiteY316-175042" fmla="*/ 2468885 h 2956475"/>
                        <a:gd name="connsiteX317-175043" fmla="*/ 1952591 w 6006665"/>
                        <a:gd name="connsiteY317-175044" fmla="*/ 2495166 h 2956475"/>
                        <a:gd name="connsiteX318-175045" fmla="*/ 1947518 w 6006665"/>
                        <a:gd name="connsiteY318-175046" fmla="*/ 2485599 h 2956475"/>
                        <a:gd name="connsiteX319-175047" fmla="*/ 1940684 w 6006665"/>
                        <a:gd name="connsiteY319-175048" fmla="*/ 2495166 h 2956475"/>
                        <a:gd name="connsiteX320-175049" fmla="*/ 1861147 w 6006665"/>
                        <a:gd name="connsiteY320-175050" fmla="*/ 2345183 h 2956475"/>
                        <a:gd name="connsiteX321-175051" fmla="*/ 1811153 w 6006665"/>
                        <a:gd name="connsiteY321-175052" fmla="*/ 2295189 h 2956475"/>
                        <a:gd name="connsiteX322-175053" fmla="*/ 1813950 w 6006665"/>
                        <a:gd name="connsiteY322-175054" fmla="*/ 2292043 h 2956475"/>
                        <a:gd name="connsiteX323-175055" fmla="*/ 483280 w 6006665"/>
                        <a:gd name="connsiteY323-175056" fmla="*/ 2890683 h 2956475"/>
                        <a:gd name="connsiteX324-175057" fmla="*/ 420406 w 6006665"/>
                        <a:gd name="connsiteY324-175058" fmla="*/ 2849670 h 2956475"/>
                        <a:gd name="connsiteX325-175059" fmla="*/ 349960 w 6006665"/>
                        <a:gd name="connsiteY325-175060" fmla="*/ 2801948 h 2956475"/>
                        <a:gd name="connsiteX326-175061" fmla="*/ 377229 w 6006665"/>
                        <a:gd name="connsiteY326-175062" fmla="*/ 2795131 h 2956475"/>
                        <a:gd name="connsiteX327-175063" fmla="*/ 404499 w 6006665"/>
                        <a:gd name="connsiteY327-175064" fmla="*/ 2747409 h 2956475"/>
                        <a:gd name="connsiteX328-175065" fmla="*/ 388591 w 6006665"/>
                        <a:gd name="connsiteY328-175066" fmla="*/ 2731502 h 2956475"/>
                        <a:gd name="connsiteX329-175067" fmla="*/ 440858 w 6006665"/>
                        <a:gd name="connsiteY329-175068" fmla="*/ 2704232 h 2956475"/>
                        <a:gd name="connsiteX330-175069" fmla="*/ 440858 w 6006665"/>
                        <a:gd name="connsiteY330-175070" fmla="*/ 2701176 h 2956475"/>
                        <a:gd name="connsiteX331-175071" fmla="*/ 416406 w 6006665"/>
                        <a:gd name="connsiteY331-175072" fmla="*/ 2704232 h 2956475"/>
                        <a:gd name="connsiteX332-175073" fmla="*/ 416406 w 6006665"/>
                        <a:gd name="connsiteY332-175074" fmla="*/ 2702744 h 2956475"/>
                        <a:gd name="connsiteX333-175075" fmla="*/ 404499 w 6006665"/>
                        <a:gd name="connsiteY333-175076" fmla="*/ 2704232 h 2956475"/>
                        <a:gd name="connsiteX334-175077" fmla="*/ 404499 w 6006665"/>
                        <a:gd name="connsiteY334-175078" fmla="*/ 2683780 h 2956475"/>
                        <a:gd name="connsiteX335-175079" fmla="*/ 424951 w 6006665"/>
                        <a:gd name="connsiteY335-175080" fmla="*/ 2667873 h 2956475"/>
                        <a:gd name="connsiteX336-175081" fmla="*/ 463583 w 6006665"/>
                        <a:gd name="connsiteY336-175082" fmla="*/ 2661056 h 2956475"/>
                        <a:gd name="connsiteX337-175083" fmla="*/ 468128 w 6006665"/>
                        <a:gd name="connsiteY337-175084" fmla="*/ 2645148 h 2956475"/>
                        <a:gd name="connsiteX338-175085" fmla="*/ 456765 w 6006665"/>
                        <a:gd name="connsiteY338-175086" fmla="*/ 2613334 h 2956475"/>
                        <a:gd name="connsiteX339-175087" fmla="*/ 474945 w 6006665"/>
                        <a:gd name="connsiteY339-175088" fmla="*/ 2586064 h 2956475"/>
                        <a:gd name="connsiteX340-175089" fmla="*/ 474945 w 6006665"/>
                        <a:gd name="connsiteY340-175090" fmla="*/ 2565612 h 2956475"/>
                        <a:gd name="connsiteX341-175091" fmla="*/ 420406 w 6006665"/>
                        <a:gd name="connsiteY341-175092" fmla="*/ 2547432 h 2956475"/>
                        <a:gd name="connsiteX342-175093" fmla="*/ 409588 w 6006665"/>
                        <a:gd name="connsiteY342-175094" fmla="*/ 2547432 h 2956475"/>
                        <a:gd name="connsiteX343-175095" fmla="*/ 397681 w 6006665"/>
                        <a:gd name="connsiteY343-175096" fmla="*/ 2547432 h 2956475"/>
                        <a:gd name="connsiteX344-175097" fmla="*/ 379485 w 6006665"/>
                        <a:gd name="connsiteY344-175098" fmla="*/ 2525193 h 2956475"/>
                        <a:gd name="connsiteX345-175099" fmla="*/ 357322 w 6006665"/>
                        <a:gd name="connsiteY345-175100" fmla="*/ 2531525 h 2956475"/>
                        <a:gd name="connsiteX346-175101" fmla="*/ 352842 w 6006665"/>
                        <a:gd name="connsiteY346-175102" fmla="*/ 2529403 h 2956475"/>
                        <a:gd name="connsiteX347-175103" fmla="*/ 345415 w 6006665"/>
                        <a:gd name="connsiteY347-175104" fmla="*/ 2531525 h 2956475"/>
                        <a:gd name="connsiteX348-175105" fmla="*/ 302238 w 6006665"/>
                        <a:gd name="connsiteY348-175106" fmla="*/ 2511073 h 2956475"/>
                        <a:gd name="connsiteX349-175107" fmla="*/ 302238 w 6006665"/>
                        <a:gd name="connsiteY349-175108" fmla="*/ 2499711 h 2956475"/>
                        <a:gd name="connsiteX350-175109" fmla="*/ 286331 w 6006665"/>
                        <a:gd name="connsiteY350-175110" fmla="*/ 2472441 h 2956475"/>
                        <a:gd name="connsiteX351-175111" fmla="*/ 270968 w 6006665"/>
                        <a:gd name="connsiteY351-175112" fmla="*/ 2472441 h 2956475"/>
                        <a:gd name="connsiteX352-175113" fmla="*/ 259061 w 6006665"/>
                        <a:gd name="connsiteY352-175114" fmla="*/ 2472441 h 2956475"/>
                        <a:gd name="connsiteX353-175115" fmla="*/ 254516 w 6006665"/>
                        <a:gd name="connsiteY353-175116" fmla="*/ 2456534 h 2956475"/>
                        <a:gd name="connsiteX354-175117" fmla="*/ 263606 w 6006665"/>
                        <a:gd name="connsiteY354-175118" fmla="*/ 2440627 h 2956475"/>
                        <a:gd name="connsiteX355-175119" fmla="*/ 243991 w 6006665"/>
                        <a:gd name="connsiteY355-175120" fmla="*/ 2410114 h 2956475"/>
                        <a:gd name="connsiteX356-175121" fmla="*/ 216429 w 6006665"/>
                        <a:gd name="connsiteY356-175122" fmla="*/ 2413357 h 2956475"/>
                        <a:gd name="connsiteX357-175123" fmla="*/ 212956 w 6006665"/>
                        <a:gd name="connsiteY357-175124" fmla="*/ 2412365 h 2956475"/>
                        <a:gd name="connsiteX358-175125" fmla="*/ 204522 w 6006665"/>
                        <a:gd name="connsiteY358-175126" fmla="*/ 2413357 h 2956475"/>
                        <a:gd name="connsiteX359-175127" fmla="*/ 199623 w 6006665"/>
                        <a:gd name="connsiteY359-175128" fmla="*/ 2411957 h 2956475"/>
                        <a:gd name="connsiteX360-175129" fmla="*/ 195977 w 6006665"/>
                        <a:gd name="connsiteY360-175130" fmla="*/ 2424719 h 2956475"/>
                        <a:gd name="connsiteX361-175131" fmla="*/ 184968 w 6006665"/>
                        <a:gd name="connsiteY361-175132" fmla="*/ 2421574 h 2956475"/>
                        <a:gd name="connsiteX362-175133" fmla="*/ 184070 w 6006665"/>
                        <a:gd name="connsiteY362-175134" fmla="*/ 2424719 h 2956475"/>
                        <a:gd name="connsiteX363-175135" fmla="*/ 168163 w 6006665"/>
                        <a:gd name="connsiteY363-175136" fmla="*/ 2420184 h 2956475"/>
                        <a:gd name="connsiteX364-175137" fmla="*/ 156800 w 6006665"/>
                        <a:gd name="connsiteY364-175138" fmla="*/ 2381542 h 2956475"/>
                        <a:gd name="connsiteX365-175139" fmla="*/ 152255 w 6006665"/>
                        <a:gd name="connsiteY365-175140" fmla="*/ 2365635 h 2956475"/>
                        <a:gd name="connsiteX366-175141" fmla="*/ 156800 w 6006665"/>
                        <a:gd name="connsiteY366-175142" fmla="*/ 2361090 h 2956475"/>
                        <a:gd name="connsiteX367-175143" fmla="*/ 168707 w 6006665"/>
                        <a:gd name="connsiteY367-175144" fmla="*/ 2361090 h 2956475"/>
                        <a:gd name="connsiteX368-175145" fmla="*/ 188615 w 6006665"/>
                        <a:gd name="connsiteY368-175146" fmla="*/ 2361090 h 2956475"/>
                        <a:gd name="connsiteX369-175147" fmla="*/ 199977 w 6006665"/>
                        <a:gd name="connsiteY369-175148" fmla="*/ 2349728 h 2956475"/>
                        <a:gd name="connsiteX370-175149" fmla="*/ 188615 w 6006665"/>
                        <a:gd name="connsiteY370-175150" fmla="*/ 2327003 h 2956475"/>
                        <a:gd name="connsiteX371-175151" fmla="*/ 168163 w 6006665"/>
                        <a:gd name="connsiteY371-175152" fmla="*/ 2317914 h 2956475"/>
                        <a:gd name="connsiteX372-175153" fmla="*/ 168163 w 6006665"/>
                        <a:gd name="connsiteY372-175154" fmla="*/ 2311096 h 2956475"/>
                        <a:gd name="connsiteX373-175155" fmla="*/ 152255 w 6006665"/>
                        <a:gd name="connsiteY373-175156" fmla="*/ 2295189 h 2956475"/>
                        <a:gd name="connsiteX374-175157" fmla="*/ 129531 w 6006665"/>
                        <a:gd name="connsiteY374-175158" fmla="*/ 2258829 h 2956475"/>
                        <a:gd name="connsiteX375-175159" fmla="*/ 140893 w 6006665"/>
                        <a:gd name="connsiteY375-175160" fmla="*/ 2236105 h 2956475"/>
                        <a:gd name="connsiteX376-175161" fmla="*/ 136348 w 6006665"/>
                        <a:gd name="connsiteY376-175162" fmla="*/ 2208835 h 2956475"/>
                        <a:gd name="connsiteX377-175163" fmla="*/ 103789 w 6006665"/>
                        <a:gd name="connsiteY377-175164" fmla="*/ 2195428 h 2956475"/>
                        <a:gd name="connsiteX378-175165" fmla="*/ 93716 w 6006665"/>
                        <a:gd name="connsiteY378-175166" fmla="*/ 2199745 h 2956475"/>
                        <a:gd name="connsiteX379-175167" fmla="*/ 91868 w 6006665"/>
                        <a:gd name="connsiteY379-175168" fmla="*/ 2195434 h 2956475"/>
                        <a:gd name="connsiteX380-175169" fmla="*/ 81809 w 6006665"/>
                        <a:gd name="connsiteY380-175170" fmla="*/ 2199745 h 2956475"/>
                        <a:gd name="connsiteX381-175171" fmla="*/ 74992 w 6006665"/>
                        <a:gd name="connsiteY381-175172" fmla="*/ 2183838 h 2956475"/>
                        <a:gd name="connsiteX382-175173" fmla="*/ 34087 w 6006665"/>
                        <a:gd name="connsiteY382-175174" fmla="*/ 2172476 h 2956475"/>
                        <a:gd name="connsiteX383-175175" fmla="*/ 22725 w 6006665"/>
                        <a:gd name="connsiteY383-175176" fmla="*/ 2129299 h 2956475"/>
                        <a:gd name="connsiteX384-175177" fmla="*/ 22725 w 6006665"/>
                        <a:gd name="connsiteY384-175178" fmla="*/ 2097484 h 2956475"/>
                        <a:gd name="connsiteX385-175179" fmla="*/ 0 w 6006665"/>
                        <a:gd name="connsiteY385-175180" fmla="*/ 2081577 h 2956475"/>
                        <a:gd name="connsiteX386-175181" fmla="*/ 15907 w 6006665"/>
                        <a:gd name="connsiteY386-175182" fmla="*/ 2058853 h 2956475"/>
                        <a:gd name="connsiteX387-175183" fmla="*/ 6818 w 6006665"/>
                        <a:gd name="connsiteY387-175184" fmla="*/ 1995224 h 2956475"/>
                        <a:gd name="connsiteX388-175185" fmla="*/ 34087 w 6006665"/>
                        <a:gd name="connsiteY388-175186" fmla="*/ 1952047 h 2956475"/>
                        <a:gd name="connsiteX389-175187" fmla="*/ 27270 w 6006665"/>
                        <a:gd name="connsiteY389-175188" fmla="*/ 1940685 h 2956475"/>
                        <a:gd name="connsiteX390-175189" fmla="*/ 70447 w 6006665"/>
                        <a:gd name="connsiteY390-175190" fmla="*/ 1902053 h 2956475"/>
                        <a:gd name="connsiteX391-175191" fmla="*/ 27270 w 6006665"/>
                        <a:gd name="connsiteY391-175192" fmla="*/ 1865693 h 2956475"/>
                        <a:gd name="connsiteX392-175193" fmla="*/ 109078 w 6006665"/>
                        <a:gd name="connsiteY392-175194" fmla="*/ 1767977 h 2956475"/>
                        <a:gd name="connsiteX393-175195" fmla="*/ 145438 w 6006665"/>
                        <a:gd name="connsiteY393-175196" fmla="*/ 1724800 h 2956475"/>
                        <a:gd name="connsiteX394-175197" fmla="*/ 156800 w 6006665"/>
                        <a:gd name="connsiteY394-175198" fmla="*/ 1681624 h 2956475"/>
                        <a:gd name="connsiteX395-175199" fmla="*/ 102261 w 6006665"/>
                        <a:gd name="connsiteY395-175200" fmla="*/ 1629357 h 2956475"/>
                        <a:gd name="connsiteX396-175201" fmla="*/ 118168 w 6006665"/>
                        <a:gd name="connsiteY396-175202" fmla="*/ 1574818 h 2956475"/>
                        <a:gd name="connsiteX397-175203" fmla="*/ 86354 w 6006665"/>
                        <a:gd name="connsiteY397-175204" fmla="*/ 1511189 h 2956475"/>
                        <a:gd name="connsiteX398-175205" fmla="*/ 298238 w 6006665"/>
                        <a:gd name="connsiteY398-175206" fmla="*/ 1554366 h 2956475"/>
                        <a:gd name="connsiteX399-175207" fmla="*/ 345959 w 6006665"/>
                        <a:gd name="connsiteY399-175208" fmla="*/ 1586180 h 2956475"/>
                        <a:gd name="connsiteX400-175209" fmla="*/ 362087 w 6006665"/>
                        <a:gd name="connsiteY400-175210" fmla="*/ 1595588 h 2956475"/>
                        <a:gd name="connsiteX401-175211" fmla="*/ 365867 w 6006665"/>
                        <a:gd name="connsiteY401-175212" fmla="*/ 1563455 h 2956475"/>
                        <a:gd name="connsiteX402-175213" fmla="*/ 345415 w 6006665"/>
                        <a:gd name="connsiteY402-175214" fmla="*/ 1527096 h 2956475"/>
                        <a:gd name="connsiteX403-175215" fmla="*/ 365867 w 6006665"/>
                        <a:gd name="connsiteY403-175216" fmla="*/ 1495281 h 2956475"/>
                        <a:gd name="connsiteX404-175217" fmla="*/ 374560 w 6006665"/>
                        <a:gd name="connsiteY404-175218" fmla="*/ 1500280 h 2956475"/>
                        <a:gd name="connsiteX405-175219" fmla="*/ 377774 w 6006665"/>
                        <a:gd name="connsiteY405-175220" fmla="*/ 1495281 h 2956475"/>
                        <a:gd name="connsiteX406-175221" fmla="*/ 461933 w 6006665"/>
                        <a:gd name="connsiteY406-175222" fmla="*/ 1543673 h 2956475"/>
                        <a:gd name="connsiteX407-175223" fmla="*/ 484035 w 6006665"/>
                        <a:gd name="connsiteY407-175224" fmla="*/ 1527096 h 2956475"/>
                        <a:gd name="connsiteX408-175225" fmla="*/ 463583 w 6006665"/>
                        <a:gd name="connsiteY408-175226" fmla="*/ 1461194 h 2956475"/>
                        <a:gd name="connsiteX409-175227" fmla="*/ 1677078 w 6006665"/>
                        <a:gd name="connsiteY409-175228" fmla="*/ 1370296 h 2956475"/>
                        <a:gd name="connsiteX410-175229" fmla="*/ 1720255 w 6006665"/>
                        <a:gd name="connsiteY410-175230" fmla="*/ 1349844 h 2956475"/>
                        <a:gd name="connsiteX411-175231" fmla="*/ 1731617 w 6006665"/>
                        <a:gd name="connsiteY411-175232" fmla="*/ 1299850 h 2956475"/>
                        <a:gd name="connsiteX412-175233" fmla="*/ 1758887 w 6006665"/>
                        <a:gd name="connsiteY412-175234" fmla="*/ 1256673 h 2956475"/>
                        <a:gd name="connsiteX413-175235" fmla="*/ 1736162 w 6006665"/>
                        <a:gd name="connsiteY413-175236" fmla="*/ 1197589 h 2956475"/>
                        <a:gd name="connsiteX414-175237" fmla="*/ 1758887 w 6006665"/>
                        <a:gd name="connsiteY414-175238" fmla="*/ 1133960 h 2956475"/>
                        <a:gd name="connsiteX415-175239" fmla="*/ 1704347 w 6006665"/>
                        <a:gd name="connsiteY415-175240" fmla="*/ 1070331 h 2956475"/>
                        <a:gd name="connsiteX416-175241" fmla="*/ 1736162 w 6006665"/>
                        <a:gd name="connsiteY416-175242" fmla="*/ 961252 h 2956475"/>
                        <a:gd name="connsiteX417-175243" fmla="*/ 1688440 w 6006665"/>
                        <a:gd name="connsiteY417-175244" fmla="*/ 865809 h 2956475"/>
                        <a:gd name="connsiteX418-175245" fmla="*/ 1752069 w 6006665"/>
                        <a:gd name="connsiteY418-175246" fmla="*/ 788545 h 2956475"/>
                        <a:gd name="connsiteX419-175247" fmla="*/ 1747524 w 6006665"/>
                        <a:gd name="connsiteY419-175248" fmla="*/ 704464 h 2956475"/>
                        <a:gd name="connsiteX420-175249" fmla="*/ 1763431 w 6006665"/>
                        <a:gd name="connsiteY420-175250" fmla="*/ 697647 h 2956475"/>
                        <a:gd name="connsiteX421-175251" fmla="*/ 1764877 w 6006665"/>
                        <a:gd name="connsiteY421-175252" fmla="*/ 702130 h 2956475"/>
                        <a:gd name="connsiteX422-175253" fmla="*/ 1775339 w 6006665"/>
                        <a:gd name="connsiteY422-175254" fmla="*/ 697647 h 2956475"/>
                        <a:gd name="connsiteX423-175255" fmla="*/ 1798063 w 6006665"/>
                        <a:gd name="connsiteY423-175256" fmla="*/ 768093 h 2956475"/>
                        <a:gd name="connsiteX424-175257" fmla="*/ 1791454 w 6006665"/>
                        <a:gd name="connsiteY424-175258" fmla="*/ 815304 h 2956475"/>
                        <a:gd name="connsiteX425-175259" fmla="*/ 1854330 w 6006665"/>
                        <a:gd name="connsiteY425-175260" fmla="*/ 772638 h 2956475"/>
                        <a:gd name="connsiteX426-175261" fmla="*/ 1931594 w 6006665"/>
                        <a:gd name="connsiteY426-175262" fmla="*/ 763548 h 2956475"/>
                        <a:gd name="connsiteX427-175263" fmla="*/ 1932772 w 6006665"/>
                        <a:gd name="connsiteY427-175264" fmla="*/ 764810 h 2956475"/>
                        <a:gd name="connsiteX428-175265" fmla="*/ 1943501 w 6006665"/>
                        <a:gd name="connsiteY428-175266" fmla="*/ 763548 h 2956475"/>
                        <a:gd name="connsiteX429-175267" fmla="*/ 1988608 w 6006665"/>
                        <a:gd name="connsiteY429-175268" fmla="*/ 811877 h 2956475"/>
                        <a:gd name="connsiteX430-175269" fmla="*/ 1963408 w 6006665"/>
                        <a:gd name="connsiteY430-175270" fmla="*/ 736278 h 2956475"/>
                        <a:gd name="connsiteX431-175271" fmla="*/ 1963408 w 6006665"/>
                        <a:gd name="connsiteY431-175272" fmla="*/ 595386 h 2956475"/>
                        <a:gd name="connsiteX432-175273" fmla="*/ 2027037 w 6006665"/>
                        <a:gd name="connsiteY432-175274" fmla="*/ 574934 h 2956475"/>
                        <a:gd name="connsiteX433-175275" fmla="*/ 2037269 w 6006665"/>
                        <a:gd name="connsiteY433-175276" fmla="*/ 575472 h 2956475"/>
                        <a:gd name="connsiteX434-175277" fmla="*/ 2038944 w 6006665"/>
                        <a:gd name="connsiteY434-175278" fmla="*/ 574934 h 2956475"/>
                        <a:gd name="connsiteX435-175279" fmla="*/ 2115414 w 6006665"/>
                        <a:gd name="connsiteY435-175280" fmla="*/ 578958 h 2956475"/>
                        <a:gd name="connsiteX436-175281" fmla="*/ 2192927 w 6006665"/>
                        <a:gd name="connsiteY436-175282" fmla="*/ 559026 h 2956475"/>
                        <a:gd name="connsiteX437-175283" fmla="*/ 2167930 w 6006665"/>
                        <a:gd name="connsiteY437-175284" fmla="*/ 493125 h 2956475"/>
                        <a:gd name="connsiteX438-175285" fmla="*/ 2204289 w 6006665"/>
                        <a:gd name="connsiteY438-175286" fmla="*/ 402226 h 2956475"/>
                        <a:gd name="connsiteX439-175287" fmla="*/ 2247466 w 6006665"/>
                        <a:gd name="connsiteY439-175288" fmla="*/ 397681 h 2956475"/>
                        <a:gd name="connsiteX440-175289" fmla="*/ 2317913 w 6006665"/>
                        <a:gd name="connsiteY440-175290" fmla="*/ 322690 h 2956475"/>
                        <a:gd name="connsiteX441-175291" fmla="*/ 2420183 w 6006665"/>
                        <a:gd name="connsiteY441-175292" fmla="*/ 304510 h 2956475"/>
                        <a:gd name="connsiteX442-175293" fmla="*/ 2429263 w 6006665"/>
                        <a:gd name="connsiteY442-175294" fmla="*/ 263606 h 2956475"/>
                        <a:gd name="connsiteX443-175295" fmla="*/ 2526979 w 6006665"/>
                        <a:gd name="connsiteY443-175296" fmla="*/ 252244 h 2956475"/>
                        <a:gd name="connsiteX444-175297" fmla="*/ 2528058 w 6006665"/>
                        <a:gd name="connsiteY444-175298" fmla="*/ 253503 h 2956475"/>
                        <a:gd name="connsiteX445-175299" fmla="*/ 2538886 w 6006665"/>
                        <a:gd name="connsiteY445-175300" fmla="*/ 252244 h 2956475"/>
                        <a:gd name="connsiteX446-175301" fmla="*/ 2560820 w 6006665"/>
                        <a:gd name="connsiteY446-175302" fmla="*/ 277833 h 2956475"/>
                        <a:gd name="connsiteX447-175303" fmla="*/ 2640602 w 6006665"/>
                        <a:gd name="connsiteY447-175304" fmla="*/ 202249 h 2956475"/>
                        <a:gd name="connsiteX448-175305" fmla="*/ 2652509 w 6006665"/>
                        <a:gd name="connsiteY448-175306" fmla="*/ 202249 h 2956475"/>
                        <a:gd name="connsiteX449-175307" fmla="*/ 2704231 w 6006665"/>
                        <a:gd name="connsiteY449-175308" fmla="*/ 202249 h 2956475"/>
                        <a:gd name="connsiteX450-175309" fmla="*/ 2715593 w 6006665"/>
                        <a:gd name="connsiteY450-175310" fmla="*/ 134075 h 2956475"/>
                        <a:gd name="connsiteX451-175311" fmla="*/ 2751953 w 6006665"/>
                        <a:gd name="connsiteY451-175312" fmla="*/ 68174 h 2956475"/>
                        <a:gd name="connsiteX452-175313" fmla="*/ 2838307 w 6006665"/>
                        <a:gd name="connsiteY452-175314" fmla="*/ 0 h 2956475"/>
                        <a:gd name="connsiteX0-175315" fmla="*/ 1791129 w 6006665"/>
                        <a:gd name="connsiteY0-175316" fmla="*/ 817622 h 2956475"/>
                        <a:gd name="connsiteX1-175317" fmla="*/ 1782156 w 6006665"/>
                        <a:gd name="connsiteY1-175318" fmla="*/ 881716 h 2956475"/>
                        <a:gd name="connsiteX2-175319" fmla="*/ 1809554 w 6006665"/>
                        <a:gd name="connsiteY2-175320" fmla="*/ 895415 h 2956475"/>
                        <a:gd name="connsiteX3-175321" fmla="*/ 1791129 w 6006665"/>
                        <a:gd name="connsiteY3-175322" fmla="*/ 817622 h 2956475"/>
                        <a:gd name="connsiteX4-175323" fmla="*/ 2838307 w 6006665"/>
                        <a:gd name="connsiteY4-175324" fmla="*/ 0 h 2956475"/>
                        <a:gd name="connsiteX5-175325" fmla="*/ 2844246 w 6006665"/>
                        <a:gd name="connsiteY5-175326" fmla="*/ 4711 h 2956475"/>
                        <a:gd name="connsiteX6-175327" fmla="*/ 2850213 w 6006665"/>
                        <a:gd name="connsiteY6-175328" fmla="*/ 0 h 2956475"/>
                        <a:gd name="connsiteX7-175329" fmla="*/ 2916115 w 6006665"/>
                        <a:gd name="connsiteY7-175330" fmla="*/ 52267 h 2956475"/>
                        <a:gd name="connsiteX8-175331" fmla="*/ 2861576 w 6006665"/>
                        <a:gd name="connsiteY8-175332" fmla="*/ 90899 h 2956475"/>
                        <a:gd name="connsiteX9-175333" fmla="*/ 2947929 w 6006665"/>
                        <a:gd name="connsiteY9-175334" fmla="*/ 118168 h 2956475"/>
                        <a:gd name="connsiteX10-175335" fmla="*/ 2957621 w 6006665"/>
                        <a:gd name="connsiteY10-175336" fmla="*/ 186006 h 2956475"/>
                        <a:gd name="connsiteX11-175337" fmla="*/ 2979199 w 6006665"/>
                        <a:gd name="connsiteY11-175338" fmla="*/ 161345 h 2956475"/>
                        <a:gd name="connsiteX12-175339" fmla="*/ 2991106 w 6006665"/>
                        <a:gd name="connsiteY12-175340" fmla="*/ 161345 h 2956475"/>
                        <a:gd name="connsiteX13-175341" fmla="*/ 3086005 w 6006665"/>
                        <a:gd name="connsiteY13-175342" fmla="*/ 161345 h 2956475"/>
                        <a:gd name="connsiteX14-175343" fmla="*/ 3097912 w 6006665"/>
                        <a:gd name="connsiteY14-175344" fmla="*/ 161345 h 2956475"/>
                        <a:gd name="connsiteX15-175345" fmla="*/ 3179721 w 6006665"/>
                        <a:gd name="connsiteY15-175346" fmla="*/ 236336 h 2956475"/>
                        <a:gd name="connsiteX16-175347" fmla="*/ 3211535 w 6006665"/>
                        <a:gd name="connsiteY16-175348" fmla="*/ 295420 h 2956475"/>
                        <a:gd name="connsiteX17-175349" fmla="*/ 3200173 w 6006665"/>
                        <a:gd name="connsiteY17-175350" fmla="*/ 370412 h 2956475"/>
                        <a:gd name="connsiteX18-175351" fmla="*/ 3161541 w 6006665"/>
                        <a:gd name="connsiteY18-175352" fmla="*/ 413589 h 2956475"/>
                        <a:gd name="connsiteX19-175353" fmla="*/ 3066097 w 6006665"/>
                        <a:gd name="connsiteY19-175354" fmla="*/ 488580 h 2956475"/>
                        <a:gd name="connsiteX20-175355" fmla="*/ 3034283 w 6006665"/>
                        <a:gd name="connsiteY20-175356" fmla="*/ 531757 h 2956475"/>
                        <a:gd name="connsiteX21-175357" fmla="*/ 3082005 w 6006665"/>
                        <a:gd name="connsiteY21-175358" fmla="*/ 547664 h 2956475"/>
                        <a:gd name="connsiteX22-175359" fmla="*/ 3129459 w 6006665"/>
                        <a:gd name="connsiteY22-175360" fmla="*/ 575345 h 2956475"/>
                        <a:gd name="connsiteX23-175361" fmla="*/ 3156451 w 6006665"/>
                        <a:gd name="connsiteY23-175362" fmla="*/ 552209 h 2956475"/>
                        <a:gd name="connsiteX24-175363" fmla="*/ 3158460 w 6006665"/>
                        <a:gd name="connsiteY24-175364" fmla="*/ 560693 h 2956475"/>
                        <a:gd name="connsiteX25-175365" fmla="*/ 3168359 w 6006665"/>
                        <a:gd name="connsiteY25-175366" fmla="*/ 552209 h 2956475"/>
                        <a:gd name="connsiteX26-175367" fmla="*/ 3184984 w 6006665"/>
                        <a:gd name="connsiteY26-175368" fmla="*/ 622402 h 2956475"/>
                        <a:gd name="connsiteX27-175369" fmla="*/ 3192811 w 6006665"/>
                        <a:gd name="connsiteY27-175370" fmla="*/ 606748 h 2956475"/>
                        <a:gd name="connsiteX28-175371" fmla="*/ 3251895 w 6006665"/>
                        <a:gd name="connsiteY28-175372" fmla="*/ 586296 h 2956475"/>
                        <a:gd name="connsiteX29-175373" fmla="*/ 3259833 w 6006665"/>
                        <a:gd name="connsiteY29-175374" fmla="*/ 587670 h 2956475"/>
                        <a:gd name="connsiteX30-175375" fmla="*/ 3263802 w 6006665"/>
                        <a:gd name="connsiteY30-175376" fmla="*/ 586296 h 2956475"/>
                        <a:gd name="connsiteX31-175377" fmla="*/ 3381970 w 6006665"/>
                        <a:gd name="connsiteY31-175378" fmla="*/ 606748 h 2956475"/>
                        <a:gd name="connsiteX32-175379" fmla="*/ 3388787 w 6006665"/>
                        <a:gd name="connsiteY32-175380" fmla="*/ 665832 h 2956475"/>
                        <a:gd name="connsiteX33-175381" fmla="*/ 3531529 w 6006665"/>
                        <a:gd name="connsiteY33-175382" fmla="*/ 686823 h 2956475"/>
                        <a:gd name="connsiteX34-175383" fmla="*/ 3538225 w 6006665"/>
                        <a:gd name="connsiteY34-175384" fmla="*/ 590841 h 2956475"/>
                        <a:gd name="connsiteX35-175385" fmla="*/ 3549910 w 6006665"/>
                        <a:gd name="connsiteY35-175386" fmla="*/ 594028 h 2956475"/>
                        <a:gd name="connsiteX36-175387" fmla="*/ 3550132 w 6006665"/>
                        <a:gd name="connsiteY36-175388" fmla="*/ 590841 h 2956475"/>
                        <a:gd name="connsiteX37-175389" fmla="*/ 3625123 w 6006665"/>
                        <a:gd name="connsiteY37-175390" fmla="*/ 611293 h 2956475"/>
                        <a:gd name="connsiteX38-175391" fmla="*/ 3672301 w 6006665"/>
                        <a:gd name="connsiteY38-175392" fmla="*/ 611293 h 2956475"/>
                        <a:gd name="connsiteX39-175393" fmla="*/ 3684207 w 6006665"/>
                        <a:gd name="connsiteY39-175394" fmla="*/ 611293 h 2956475"/>
                        <a:gd name="connsiteX40-175395" fmla="*/ 3743291 w 6006665"/>
                        <a:gd name="connsiteY40-175396" fmla="*/ 677194 h 2956475"/>
                        <a:gd name="connsiteX41-175397" fmla="*/ 3759199 w 6006665"/>
                        <a:gd name="connsiteY41-175398" fmla="*/ 756731 h 2956475"/>
                        <a:gd name="connsiteX42-175399" fmla="*/ 3738747 w 6006665"/>
                        <a:gd name="connsiteY42-175400" fmla="*/ 806725 h 2956475"/>
                        <a:gd name="connsiteX43-175401" fmla="*/ 3786469 w 6006665"/>
                        <a:gd name="connsiteY43-175402" fmla="*/ 897623 h 2956475"/>
                        <a:gd name="connsiteX44-175403" fmla="*/ 3835603 w 6006665"/>
                        <a:gd name="connsiteY44-175404" fmla="*/ 933529 h 2956475"/>
                        <a:gd name="connsiteX45-175405" fmla="*/ 3865460 w 6006665"/>
                        <a:gd name="connsiteY45-175406" fmla="*/ 822632 h 2956475"/>
                        <a:gd name="connsiteX46-175407" fmla="*/ 3875077 w 6006665"/>
                        <a:gd name="connsiteY46-175408" fmla="*/ 831139 h 2956475"/>
                        <a:gd name="connsiteX47-175409" fmla="*/ 3877367 w 6006665"/>
                        <a:gd name="connsiteY47-175410" fmla="*/ 822632 h 2956475"/>
                        <a:gd name="connsiteX48-175411" fmla="*/ 3932151 w 6006665"/>
                        <a:gd name="connsiteY48-175412" fmla="*/ 871095 h 2956475"/>
                        <a:gd name="connsiteX49-175413" fmla="*/ 3988173 w 6006665"/>
                        <a:gd name="connsiteY49-175414" fmla="*/ 843084 h 2956475"/>
                        <a:gd name="connsiteX50-175415" fmla="*/ 3993852 w 6006665"/>
                        <a:gd name="connsiteY50-175416" fmla="*/ 846199 h 2956475"/>
                        <a:gd name="connsiteX51-175417" fmla="*/ 4000080 w 6006665"/>
                        <a:gd name="connsiteY51-175418" fmla="*/ 843084 h 2956475"/>
                        <a:gd name="connsiteX52-175419" fmla="*/ 4062426 w 6006665"/>
                        <a:gd name="connsiteY52-175420" fmla="*/ 877274 h 2956475"/>
                        <a:gd name="connsiteX53-175421" fmla="*/ 4085889 w 6006665"/>
                        <a:gd name="connsiteY53-175422" fmla="*/ 849902 h 2956475"/>
                        <a:gd name="connsiteX54-175423" fmla="*/ 4095563 w 6006665"/>
                        <a:gd name="connsiteY54-175424" fmla="*/ 852506 h 2956475"/>
                        <a:gd name="connsiteX55-175425" fmla="*/ 4097796 w 6006665"/>
                        <a:gd name="connsiteY55-175426" fmla="*/ 849902 h 2956475"/>
                        <a:gd name="connsiteX56-175427" fmla="*/ 4144150 w 6006665"/>
                        <a:gd name="connsiteY56-175428" fmla="*/ 862382 h 2956475"/>
                        <a:gd name="connsiteX57-175429" fmla="*/ 4117703 w 6006665"/>
                        <a:gd name="connsiteY57-175430" fmla="*/ 752186 h 2956475"/>
                        <a:gd name="connsiteX58-175431" fmla="*/ 4165425 w 6006665"/>
                        <a:gd name="connsiteY58-175432" fmla="*/ 697647 h 2956475"/>
                        <a:gd name="connsiteX59-175433" fmla="*/ 4175231 w 6006665"/>
                        <a:gd name="connsiteY59-175434" fmla="*/ 700048 h 2956475"/>
                        <a:gd name="connsiteX60-175435" fmla="*/ 4177332 w 6006665"/>
                        <a:gd name="connsiteY60-175436" fmla="*/ 697647 h 2956475"/>
                        <a:gd name="connsiteX61-175437" fmla="*/ 4511384 w 6006665"/>
                        <a:gd name="connsiteY61-175438" fmla="*/ 779455 h 2956475"/>
                        <a:gd name="connsiteX62-175439" fmla="*/ 4543199 w 6006665"/>
                        <a:gd name="connsiteY62-175440" fmla="*/ 849902 h 2956475"/>
                        <a:gd name="connsiteX63-175441" fmla="*/ 4639242 w 6006665"/>
                        <a:gd name="connsiteY63-175442" fmla="*/ 932544 h 2956475"/>
                        <a:gd name="connsiteX64-175443" fmla="*/ 4774445 w 6006665"/>
                        <a:gd name="connsiteY64-175444" fmla="*/ 913531 h 2956475"/>
                        <a:gd name="connsiteX65-175445" fmla="*/ 4778496 w 6006665"/>
                        <a:gd name="connsiteY65-175446" fmla="*/ 914635 h 2956475"/>
                        <a:gd name="connsiteX66-175447" fmla="*/ 4786352 w 6006665"/>
                        <a:gd name="connsiteY66-175448" fmla="*/ 913531 h 2956475"/>
                        <a:gd name="connsiteX67-175449" fmla="*/ 4861343 w 6006665"/>
                        <a:gd name="connsiteY67-175450" fmla="*/ 933983 h 2956475"/>
                        <a:gd name="connsiteX68-175451" fmla="*/ 4893158 w 6006665"/>
                        <a:gd name="connsiteY68-175452" fmla="*/ 977160 h 2956475"/>
                        <a:gd name="connsiteX69-175453" fmla="*/ 4888613 w 6006665"/>
                        <a:gd name="connsiteY69-175454" fmla="*/ 1058968 h 2956475"/>
                        <a:gd name="connsiteX70-175455" fmla="*/ 4927677 w 6006665"/>
                        <a:gd name="connsiteY70-175456" fmla="*/ 1083640 h 2956475"/>
                        <a:gd name="connsiteX71-175457" fmla="*/ 4967605 w 6006665"/>
                        <a:gd name="connsiteY71-175458" fmla="*/ 1070331 h 2956475"/>
                        <a:gd name="connsiteX72-175459" fmla="*/ 5038051 w 6006665"/>
                        <a:gd name="connsiteY72-175460" fmla="*/ 1063513 h 2956475"/>
                        <a:gd name="connsiteX73-175461" fmla="*/ 5040730 w 6006665"/>
                        <a:gd name="connsiteY73-175462" fmla="*/ 1064406 h 2956475"/>
                        <a:gd name="connsiteX74-175463" fmla="*/ 5049958 w 6006665"/>
                        <a:gd name="connsiteY74-175464" fmla="*/ 1063513 h 2956475"/>
                        <a:gd name="connsiteX75-175465" fmla="*/ 5114249 w 6006665"/>
                        <a:gd name="connsiteY75-175466" fmla="*/ 1084944 h 2956475"/>
                        <a:gd name="connsiteX76-175467" fmla="*/ 5176671 w 6006665"/>
                        <a:gd name="connsiteY76-175468" fmla="*/ 1074876 h 2956475"/>
                        <a:gd name="connsiteX77-175469" fmla="*/ 5177801 w 6006665"/>
                        <a:gd name="connsiteY77-175470" fmla="*/ 1076614 h 2956475"/>
                        <a:gd name="connsiteX78-175471" fmla="*/ 5188578 w 6006665"/>
                        <a:gd name="connsiteY78-175472" fmla="*/ 1074876 h 2956475"/>
                        <a:gd name="connsiteX79-175473" fmla="*/ 5243719 w 6006665"/>
                        <a:gd name="connsiteY79-175474" fmla="*/ 1159707 h 2956475"/>
                        <a:gd name="connsiteX80-175475" fmla="*/ 5283477 w 6006665"/>
                        <a:gd name="connsiteY80-175476" fmla="*/ 1129415 h 2956475"/>
                        <a:gd name="connsiteX81-175477" fmla="*/ 5258480 w 6006665"/>
                        <a:gd name="connsiteY81-175478" fmla="*/ 1063513 h 2956475"/>
                        <a:gd name="connsiteX82-175479" fmla="*/ 5267570 w 6006665"/>
                        <a:gd name="connsiteY82-175480" fmla="*/ 1015792 h 2956475"/>
                        <a:gd name="connsiteX83-175481" fmla="*/ 5278896 w 6006665"/>
                        <a:gd name="connsiteY83-175482" fmla="*/ 1018841 h 2956475"/>
                        <a:gd name="connsiteX84-175483" fmla="*/ 5279477 w 6006665"/>
                        <a:gd name="connsiteY84-175484" fmla="*/ 1015792 h 2956475"/>
                        <a:gd name="connsiteX85-175485" fmla="*/ 5395510 w 6006665"/>
                        <a:gd name="connsiteY85-175486" fmla="*/ 1047031 h 2956475"/>
                        <a:gd name="connsiteX86-175487" fmla="*/ 5463001 w 6006665"/>
                        <a:gd name="connsiteY86-175488" fmla="*/ 1043061 h 2956475"/>
                        <a:gd name="connsiteX87-175489" fmla="*/ 5464386 w 6006665"/>
                        <a:gd name="connsiteY87-175490" fmla="*/ 1043680 h 2956475"/>
                        <a:gd name="connsiteX88-175491" fmla="*/ 5474909 w 6006665"/>
                        <a:gd name="connsiteY88-175492" fmla="*/ 1043061 h 2956475"/>
                        <a:gd name="connsiteX89-175493" fmla="*/ 5581715 w 6006665"/>
                        <a:gd name="connsiteY89-175494" fmla="*/ 1090783 h 2956475"/>
                        <a:gd name="connsiteX90-175495" fmla="*/ 5633981 w 6006665"/>
                        <a:gd name="connsiteY90-175496" fmla="*/ 1133960 h 2956475"/>
                        <a:gd name="connsiteX91-175497" fmla="*/ 5720335 w 6006665"/>
                        <a:gd name="connsiteY91-175498" fmla="*/ 1213496 h 2956475"/>
                        <a:gd name="connsiteX92-175499" fmla="*/ 5822595 w 6006665"/>
                        <a:gd name="connsiteY92-175500" fmla="*/ 1311212 h 2956475"/>
                        <a:gd name="connsiteX93-175501" fmla="*/ 5818051 w 6006665"/>
                        <a:gd name="connsiteY93-175502" fmla="*/ 1365751 h 2956475"/>
                        <a:gd name="connsiteX94-175503" fmla="*/ 5825679 w 6006665"/>
                        <a:gd name="connsiteY94-175504" fmla="*/ 1373379 h 2956475"/>
                        <a:gd name="connsiteX95-175505" fmla="*/ 5822051 w 6006665"/>
                        <a:gd name="connsiteY95-175506" fmla="*/ 1322574 h 2956475"/>
                        <a:gd name="connsiteX96-175507" fmla="*/ 5834092 w 6006665"/>
                        <a:gd name="connsiteY96-175508" fmla="*/ 1324447 h 2956475"/>
                        <a:gd name="connsiteX97-175509" fmla="*/ 5833958 w 6006665"/>
                        <a:gd name="connsiteY97-175510" fmla="*/ 1322574 h 2956475"/>
                        <a:gd name="connsiteX98-175511" fmla="*/ 5936219 w 6006665"/>
                        <a:gd name="connsiteY98-175512" fmla="*/ 1338481 h 2956475"/>
                        <a:gd name="connsiteX99-175513" fmla="*/ 6006665 w 6006665"/>
                        <a:gd name="connsiteY99-175514" fmla="*/ 1418018 h 2956475"/>
                        <a:gd name="connsiteX100-175515" fmla="*/ 5968033 w 6006665"/>
                        <a:gd name="connsiteY100-175516" fmla="*/ 1456650 h 2956475"/>
                        <a:gd name="connsiteX101-175517" fmla="*/ 5908949 w 6006665"/>
                        <a:gd name="connsiteY101-175518" fmla="*/ 1468012 h 2956475"/>
                        <a:gd name="connsiteX102-175519" fmla="*/ 5908949 w 6006665"/>
                        <a:gd name="connsiteY102-175520" fmla="*/ 1554366 h 2956475"/>
                        <a:gd name="connsiteX103-175521" fmla="*/ 5893042 w 6006665"/>
                        <a:gd name="connsiteY103-175522" fmla="*/ 1570273 h 2956475"/>
                        <a:gd name="connsiteX104-175523" fmla="*/ 5881135 w 6006665"/>
                        <a:gd name="connsiteY104-175524" fmla="*/ 1570273 h 2956475"/>
                        <a:gd name="connsiteX105-175525" fmla="*/ 5861227 w 6006665"/>
                        <a:gd name="connsiteY105-175526" fmla="*/ 1570273 h 2956475"/>
                        <a:gd name="connsiteX106-175527" fmla="*/ 5849321 w 6006665"/>
                        <a:gd name="connsiteY106-175528" fmla="*/ 1570273 h 2956475"/>
                        <a:gd name="connsiteX107-175529" fmla="*/ 5817506 w 6006665"/>
                        <a:gd name="connsiteY107-175530" fmla="*/ 1536186 h 2956475"/>
                        <a:gd name="connsiteX108-175531" fmla="*/ 5767511 w 6006665"/>
                        <a:gd name="connsiteY108-175532" fmla="*/ 1511189 h 2956475"/>
                        <a:gd name="connsiteX109-175533" fmla="*/ 5762967 w 6006665"/>
                        <a:gd name="connsiteY109-175534" fmla="*/ 1477102 h 2956475"/>
                        <a:gd name="connsiteX110-175535" fmla="*/ 5729132 w 6006665"/>
                        <a:gd name="connsiteY110-175536" fmla="*/ 1463170 h 2956475"/>
                        <a:gd name="connsiteX111-175537" fmla="*/ 5695337 w 6006665"/>
                        <a:gd name="connsiteY111-175538" fmla="*/ 1472557 h 2956475"/>
                        <a:gd name="connsiteX112-175539" fmla="*/ 5693366 w 6006665"/>
                        <a:gd name="connsiteY112-175540" fmla="*/ 1469797 h 2956475"/>
                        <a:gd name="connsiteX113-175541" fmla="*/ 5683431 w 6006665"/>
                        <a:gd name="connsiteY113-175542" fmla="*/ 1472557 h 2956475"/>
                        <a:gd name="connsiteX114-175543" fmla="*/ 5660706 w 6006665"/>
                        <a:gd name="connsiteY114-175544" fmla="*/ 1440742 h 2956475"/>
                        <a:gd name="connsiteX115-175545" fmla="*/ 5669644 w 6006665"/>
                        <a:gd name="connsiteY115-175546" fmla="*/ 1415717 h 2956475"/>
                        <a:gd name="connsiteX116-175547" fmla="*/ 5640799 w 6006665"/>
                        <a:gd name="connsiteY116-175548" fmla="*/ 1429380 h 2956475"/>
                        <a:gd name="connsiteX117-175549" fmla="*/ 5656705 w 6006665"/>
                        <a:gd name="connsiteY117-175550" fmla="*/ 1472557 h 2956475"/>
                        <a:gd name="connsiteX118-175551" fmla="*/ 5633981 w 6006665"/>
                        <a:gd name="connsiteY118-175552" fmla="*/ 1511189 h 2956475"/>
                        <a:gd name="connsiteX119-175553" fmla="*/ 5586259 w 6006665"/>
                        <a:gd name="connsiteY119-175554" fmla="*/ 1547548 h 2956475"/>
                        <a:gd name="connsiteX120-175555" fmla="*/ 5575676 w 6006665"/>
                        <a:gd name="connsiteY120-175556" fmla="*/ 1546540 h 2956475"/>
                        <a:gd name="connsiteX121-175557" fmla="*/ 5574353 w 6006665"/>
                        <a:gd name="connsiteY121-175558" fmla="*/ 1547548 h 2956475"/>
                        <a:gd name="connsiteX122-175559" fmla="*/ 5539436 w 6006665"/>
                        <a:gd name="connsiteY122-175560" fmla="*/ 1544223 h 2956475"/>
                        <a:gd name="connsiteX123-175561" fmla="*/ 5570352 w 6006665"/>
                        <a:gd name="connsiteY123-175562" fmla="*/ 1586180 h 2956475"/>
                        <a:gd name="connsiteX124-175563" fmla="*/ 5593077 w 6006665"/>
                        <a:gd name="connsiteY124-175564" fmla="*/ 1649809 h 2956475"/>
                        <a:gd name="connsiteX125-175565" fmla="*/ 5608984 w 6006665"/>
                        <a:gd name="connsiteY125-175566" fmla="*/ 1677079 h 2956475"/>
                        <a:gd name="connsiteX126-175567" fmla="*/ 5613529 w 6006665"/>
                        <a:gd name="connsiteY126-175568" fmla="*/ 1708893 h 2956475"/>
                        <a:gd name="connsiteX127-175569" fmla="*/ 5608984 w 6006665"/>
                        <a:gd name="connsiteY127-175570" fmla="*/ 1731618 h 2956475"/>
                        <a:gd name="connsiteX128-175571" fmla="*/ 5597799 w 6006665"/>
                        <a:gd name="connsiteY128-175572" fmla="*/ 1728009 h 2956475"/>
                        <a:gd name="connsiteX129-175573" fmla="*/ 5597077 w 6006665"/>
                        <a:gd name="connsiteY129-175574" fmla="*/ 1731618 h 2956475"/>
                        <a:gd name="connsiteX130-175575" fmla="*/ 5534271 w 6006665"/>
                        <a:gd name="connsiteY130-175576" fmla="*/ 1711358 h 2956475"/>
                        <a:gd name="connsiteX131-175577" fmla="*/ 5436277 w 6006665"/>
                        <a:gd name="connsiteY131-175578" fmla="*/ 1767977 h 2956475"/>
                        <a:gd name="connsiteX132-175579" fmla="*/ 5397645 w 6006665"/>
                        <a:gd name="connsiteY132-175580" fmla="*/ 1779340 h 2956475"/>
                        <a:gd name="connsiteX133-175581" fmla="*/ 5345378 w 6006665"/>
                        <a:gd name="connsiteY133-175582" fmla="*/ 1833879 h 2956475"/>
                        <a:gd name="connsiteX134-175583" fmla="*/ 5290839 w 6006665"/>
                        <a:gd name="connsiteY134-175584" fmla="*/ 1881600 h 2956475"/>
                        <a:gd name="connsiteX135-175585" fmla="*/ 5274932 w 6006665"/>
                        <a:gd name="connsiteY135-175586" fmla="*/ 1913415 h 2956475"/>
                        <a:gd name="connsiteX136-175587" fmla="*/ 5267238 w 6006665"/>
                        <a:gd name="connsiteY136-175588" fmla="*/ 1904988 h 2956475"/>
                        <a:gd name="connsiteX137-175589" fmla="*/ 5263025 w 6006665"/>
                        <a:gd name="connsiteY137-175590" fmla="*/ 1913415 h 2956475"/>
                        <a:gd name="connsiteX138-175591" fmla="*/ 5219538 w 6006665"/>
                        <a:gd name="connsiteY138-175592" fmla="*/ 1865787 h 2956475"/>
                        <a:gd name="connsiteX139-175593" fmla="*/ 5129494 w 6006665"/>
                        <a:gd name="connsiteY139-175594" fmla="*/ 1920232 h 2956475"/>
                        <a:gd name="connsiteX140-175595" fmla="*/ 5126389 w 6006665"/>
                        <a:gd name="connsiteY140-175596" fmla="*/ 1914910 h 2956475"/>
                        <a:gd name="connsiteX141-175597" fmla="*/ 5117587 w 6006665"/>
                        <a:gd name="connsiteY141-175598" fmla="*/ 1920232 h 2956475"/>
                        <a:gd name="connsiteX142-175599" fmla="*/ 5105544 w 6006665"/>
                        <a:gd name="connsiteY142-175600" fmla="*/ 1899586 h 2956475"/>
                        <a:gd name="connsiteX143-175601" fmla="*/ 5074955 w 6006665"/>
                        <a:gd name="connsiteY143-175602" fmla="*/ 1924777 h 2956475"/>
                        <a:gd name="connsiteX144-175603" fmla="*/ 5065718 w 6006665"/>
                        <a:gd name="connsiteY144-175604" fmla="*/ 1922578 h 2956475"/>
                        <a:gd name="connsiteX145-175605" fmla="*/ 5063048 w 6006665"/>
                        <a:gd name="connsiteY145-175606" fmla="*/ 1924777 h 2956475"/>
                        <a:gd name="connsiteX146-175607" fmla="*/ 5026594 w 6006665"/>
                        <a:gd name="connsiteY146-175608" fmla="*/ 1916098 h 2956475"/>
                        <a:gd name="connsiteX147-175609" fmla="*/ 5015871 w 6006665"/>
                        <a:gd name="connsiteY147-175610" fmla="*/ 1961137 h 2956475"/>
                        <a:gd name="connsiteX148-175611" fmla="*/ 4974967 w 6006665"/>
                        <a:gd name="connsiteY148-175612" fmla="*/ 2027038 h 2956475"/>
                        <a:gd name="connsiteX149-175613" fmla="*/ 4974967 w 6006665"/>
                        <a:gd name="connsiteY149-175614" fmla="*/ 2058853 h 2956475"/>
                        <a:gd name="connsiteX150-175615" fmla="*/ 5015871 w 6006665"/>
                        <a:gd name="connsiteY150-175616" fmla="*/ 2074760 h 2956475"/>
                        <a:gd name="connsiteX151-175617" fmla="*/ 5011326 w 6006665"/>
                        <a:gd name="connsiteY151-175618" fmla="*/ 2172476 h 2956475"/>
                        <a:gd name="connsiteX152-175619" fmla="*/ 4999419 w 6006665"/>
                        <a:gd name="connsiteY152-175620" fmla="*/ 2172476 h 2956475"/>
                        <a:gd name="connsiteX153-175621" fmla="*/ 4974967 w 6006665"/>
                        <a:gd name="connsiteY153-175622" fmla="*/ 2172476 h 2956475"/>
                        <a:gd name="connsiteX154-175623" fmla="*/ 4963605 w 6006665"/>
                        <a:gd name="connsiteY154-175624" fmla="*/ 2224742 h 2956475"/>
                        <a:gd name="connsiteX155-175625" fmla="*/ 4974967 w 6006665"/>
                        <a:gd name="connsiteY155-175626" fmla="*/ 2252012 h 2956475"/>
                        <a:gd name="connsiteX156-175627" fmla="*/ 4909065 w 6006665"/>
                        <a:gd name="connsiteY156-175628" fmla="*/ 2286099 h 2956475"/>
                        <a:gd name="connsiteX157-175629" fmla="*/ 4897703 w 6006665"/>
                        <a:gd name="connsiteY157-175630" fmla="*/ 2354273 h 2956475"/>
                        <a:gd name="connsiteX158-175631" fmla="*/ 4845437 w 6006665"/>
                        <a:gd name="connsiteY158-175632" fmla="*/ 2370180 h 2956475"/>
                        <a:gd name="connsiteX159-175633" fmla="*/ 4834074 w 6006665"/>
                        <a:gd name="connsiteY159-175634" fmla="*/ 2429264 h 2956475"/>
                        <a:gd name="connsiteX160-175635" fmla="*/ 4779535 w 6006665"/>
                        <a:gd name="connsiteY160-175636" fmla="*/ 2488348 h 2956475"/>
                        <a:gd name="connsiteX161-175637" fmla="*/ 4777225 w 6006665"/>
                        <a:gd name="connsiteY161-175638" fmla="*/ 2477952 h 2956475"/>
                        <a:gd name="connsiteX162-175639" fmla="*/ 4767628 w 6006665"/>
                        <a:gd name="connsiteY162-175640" fmla="*/ 2488348 h 2956475"/>
                        <a:gd name="connsiteX163-175641" fmla="*/ 4758538 w 6006665"/>
                        <a:gd name="connsiteY163-175642" fmla="*/ 2447444 h 2956475"/>
                        <a:gd name="connsiteX164-175643" fmla="*/ 4742631 w 6006665"/>
                        <a:gd name="connsiteY164-175644" fmla="*/ 2361090 h 2956475"/>
                        <a:gd name="connsiteX165-175645" fmla="*/ 4715361 w 6006665"/>
                        <a:gd name="connsiteY165-175646" fmla="*/ 2220198 h 2956475"/>
                        <a:gd name="connsiteX166-175647" fmla="*/ 4735813 w 6006665"/>
                        <a:gd name="connsiteY166-175648" fmla="*/ 2129299 h 2956475"/>
                        <a:gd name="connsiteX167-175649" fmla="*/ 4767628 w 6006665"/>
                        <a:gd name="connsiteY167-175650" fmla="*/ 2086122 h 2956475"/>
                        <a:gd name="connsiteX168-175651" fmla="*/ 4767628 w 6006665"/>
                        <a:gd name="connsiteY168-175652" fmla="*/ 2058853 h 2956475"/>
                        <a:gd name="connsiteX169-175653" fmla="*/ 4826712 w 6006665"/>
                        <a:gd name="connsiteY169-175654" fmla="*/ 2042945 h 2956475"/>
                        <a:gd name="connsiteX170-175655" fmla="*/ 4892613 w 6006665"/>
                        <a:gd name="connsiteY170-175656" fmla="*/ 1952047 h 2956475"/>
                        <a:gd name="connsiteX171-175657" fmla="*/ 4956243 w 6006665"/>
                        <a:gd name="connsiteY171-175658" fmla="*/ 1877056 h 2956475"/>
                        <a:gd name="connsiteX172-175659" fmla="*/ 5022143 w 6006665"/>
                        <a:gd name="connsiteY172-175660" fmla="*/ 1817971 h 2956475"/>
                        <a:gd name="connsiteX173-175661" fmla="*/ 5046694 w 6006665"/>
                        <a:gd name="connsiteY173-175662" fmla="*/ 1710844 h 2956475"/>
                        <a:gd name="connsiteX174-175663" fmla="*/ 5015871 w 6006665"/>
                        <a:gd name="connsiteY174-175664" fmla="*/ 1715711 h 2956475"/>
                        <a:gd name="connsiteX175-175665" fmla="*/ 4995419 w 6006665"/>
                        <a:gd name="connsiteY175-175666" fmla="*/ 1779340 h 2956475"/>
                        <a:gd name="connsiteX176-175667" fmla="*/ 4904521 w 6006665"/>
                        <a:gd name="connsiteY176-175668" fmla="*/ 1865693 h 2956475"/>
                        <a:gd name="connsiteX177-175669" fmla="*/ 4901708 w 6006665"/>
                        <a:gd name="connsiteY177-175670" fmla="*/ 1857053 h 2956475"/>
                        <a:gd name="connsiteX178-175671" fmla="*/ 4892613 w 6006665"/>
                        <a:gd name="connsiteY178-175672" fmla="*/ 1865693 h 2956475"/>
                        <a:gd name="connsiteX179-175673" fmla="*/ 4861835 w 6006665"/>
                        <a:gd name="connsiteY179-175674" fmla="*/ 1771159 h 2956475"/>
                        <a:gd name="connsiteX180-175675" fmla="*/ 4779535 w 6006665"/>
                        <a:gd name="connsiteY180-175676" fmla="*/ 1795247 h 2956475"/>
                        <a:gd name="connsiteX181-175677" fmla="*/ 4684091 w 6006665"/>
                        <a:gd name="connsiteY181-175678" fmla="*/ 1920232 h 2956475"/>
                        <a:gd name="connsiteX182-175679" fmla="*/ 4715906 w 6006665"/>
                        <a:gd name="connsiteY182-175680" fmla="*/ 1967954 h 2956475"/>
                        <a:gd name="connsiteX183-175681" fmla="*/ 4636369 w 6006665"/>
                        <a:gd name="connsiteY183-175682" fmla="*/ 1983861 h 2956475"/>
                        <a:gd name="connsiteX184-175683" fmla="*/ 4577285 w 6006665"/>
                        <a:gd name="connsiteY184-175684" fmla="*/ 1988406 h 2956475"/>
                        <a:gd name="connsiteX185-175685" fmla="*/ 4577373 w 6006665"/>
                        <a:gd name="connsiteY185-175686" fmla="*/ 1987484 h 2956475"/>
                        <a:gd name="connsiteX186-175687" fmla="*/ 4565379 w 6006665"/>
                        <a:gd name="connsiteY186-175688" fmla="*/ 1988406 h 2956475"/>
                        <a:gd name="connsiteX187-175689" fmla="*/ 4569923 w 6006665"/>
                        <a:gd name="connsiteY187-175690" fmla="*/ 1940685 h 2956475"/>
                        <a:gd name="connsiteX188-175691" fmla="*/ 4520081 w 6006665"/>
                        <a:gd name="connsiteY188-175692" fmla="*/ 1931099 h 2956475"/>
                        <a:gd name="connsiteX189-175693" fmla="*/ 4475025 w 6006665"/>
                        <a:gd name="connsiteY189-175694" fmla="*/ 1961137 h 2956475"/>
                        <a:gd name="connsiteX190-175695" fmla="*/ 4464394 w 6006665"/>
                        <a:gd name="connsiteY190-175696" fmla="*/ 1960286 h 2956475"/>
                        <a:gd name="connsiteX191-175697" fmla="*/ 4463118 w 6006665"/>
                        <a:gd name="connsiteY191-175698" fmla="*/ 1961137 h 2956475"/>
                        <a:gd name="connsiteX192-175699" fmla="*/ 4357637 w 6006665"/>
                        <a:gd name="connsiteY192-175700" fmla="*/ 1952698 h 2956475"/>
                        <a:gd name="connsiteX193-175701" fmla="*/ 4243233 w 6006665"/>
                        <a:gd name="connsiteY193-175702" fmla="*/ 1972499 h 2956475"/>
                        <a:gd name="connsiteX194-175703" fmla="*/ 4125065 w 6006665"/>
                        <a:gd name="connsiteY194-175704" fmla="*/ 2106574 h 2956475"/>
                        <a:gd name="connsiteX195-175705" fmla="*/ 3984173 w 6006665"/>
                        <a:gd name="connsiteY195-175706" fmla="*/ 2263374 h 2956475"/>
                        <a:gd name="connsiteX196-175707" fmla="*/ 4038712 w 6006665"/>
                        <a:gd name="connsiteY196-175708" fmla="*/ 2267919 h 2956475"/>
                        <a:gd name="connsiteX197-175709" fmla="*/ 4059164 w 6006665"/>
                        <a:gd name="connsiteY197-175710" fmla="*/ 2311096 h 2956475"/>
                        <a:gd name="connsiteX198-175711" fmla="*/ 4087782 w 6006665"/>
                        <a:gd name="connsiteY198-175712" fmla="*/ 2319513 h 2956475"/>
                        <a:gd name="connsiteX199-175713" fmla="*/ 4106341 w 6006665"/>
                        <a:gd name="connsiteY199-175714" fmla="*/ 2290644 h 2956475"/>
                        <a:gd name="connsiteX200-175715" fmla="*/ 4117411 w 6006665"/>
                        <a:gd name="connsiteY200-175716" fmla="*/ 2291946 h 2956475"/>
                        <a:gd name="connsiteX201-175717" fmla="*/ 4118248 w 6006665"/>
                        <a:gd name="connsiteY201-175718" fmla="*/ 2290644 h 2956475"/>
                        <a:gd name="connsiteX202-175719" fmla="*/ 4156880 w 6006665"/>
                        <a:gd name="connsiteY202-175720" fmla="*/ 2295189 h 2956475"/>
                        <a:gd name="connsiteX203-175721" fmla="*/ 4211419 w 6006665"/>
                        <a:gd name="connsiteY203-175722" fmla="*/ 2365635 h 2956475"/>
                        <a:gd name="connsiteX204-175723" fmla="*/ 4215964 w 6006665"/>
                        <a:gd name="connsiteY204-175724" fmla="*/ 2413357 h 2956475"/>
                        <a:gd name="connsiteX205-175725" fmla="*/ 4184149 w 6006665"/>
                        <a:gd name="connsiteY205-175726" fmla="*/ 2472441 h 2956475"/>
                        <a:gd name="connsiteX206-175727" fmla="*/ 4177332 w 6006665"/>
                        <a:gd name="connsiteY206-175728" fmla="*/ 2542887 h 2956475"/>
                        <a:gd name="connsiteX207-175729" fmla="*/ 4161425 w 6006665"/>
                        <a:gd name="connsiteY207-175730" fmla="*/ 2629241 h 2956475"/>
                        <a:gd name="connsiteX208-175731" fmla="*/ 4109158 w 6006665"/>
                        <a:gd name="connsiteY208-175732" fmla="*/ 2708777 h 2956475"/>
                        <a:gd name="connsiteX209-175733" fmla="*/ 4097796 w 6006665"/>
                        <a:gd name="connsiteY209-175734" fmla="*/ 2747409 h 2956475"/>
                        <a:gd name="connsiteX210-175735" fmla="*/ 4043257 w 6006665"/>
                        <a:gd name="connsiteY210-175736" fmla="*/ 2806493 h 2956475"/>
                        <a:gd name="connsiteX211-175737" fmla="*/ 3995535 w 6006665"/>
                        <a:gd name="connsiteY211-175738" fmla="*/ 2865577 h 2956475"/>
                        <a:gd name="connsiteX212-175739" fmla="*/ 3975083 w 6006665"/>
                        <a:gd name="connsiteY212-175740" fmla="*/ 2897392 h 2956475"/>
                        <a:gd name="connsiteX213-175741" fmla="*/ 3925089 w 6006665"/>
                        <a:gd name="connsiteY213-175742" fmla="*/ 2924661 h 2956475"/>
                        <a:gd name="connsiteX214-175743" fmla="*/ 3913182 w 6006665"/>
                        <a:gd name="connsiteY214-175744" fmla="*/ 2924661 h 2956475"/>
                        <a:gd name="connsiteX215-175745" fmla="*/ 3904637 w 6006665"/>
                        <a:gd name="connsiteY215-175746" fmla="*/ 2924661 h 2956475"/>
                        <a:gd name="connsiteX216-175747" fmla="*/ 3892729 w 6006665"/>
                        <a:gd name="connsiteY216-175748" fmla="*/ 2924661 h 2956475"/>
                        <a:gd name="connsiteX217-175749" fmla="*/ 3871063 w 6006665"/>
                        <a:gd name="connsiteY217-175750" fmla="*/ 2908412 h 2956475"/>
                        <a:gd name="connsiteX218-175751" fmla="*/ 3829645 w 6006665"/>
                        <a:gd name="connsiteY218-175752" fmla="*/ 2936024 h 2956475"/>
                        <a:gd name="connsiteX219-175753" fmla="*/ 3822828 w 6006665"/>
                        <a:gd name="connsiteY219-175754" fmla="*/ 2956476 h 2956475"/>
                        <a:gd name="connsiteX220-175755" fmla="*/ 3818283 w 6006665"/>
                        <a:gd name="connsiteY220-175756" fmla="*/ 2947386 h 2956475"/>
                        <a:gd name="connsiteX221-175757" fmla="*/ 3818283 w 6006665"/>
                        <a:gd name="connsiteY221-175758" fmla="*/ 2935660 h 2956475"/>
                        <a:gd name="connsiteX222-175759" fmla="*/ 3817738 w 6006665"/>
                        <a:gd name="connsiteY222-175760" fmla="*/ 2936024 h 2956475"/>
                        <a:gd name="connsiteX223-175761" fmla="*/ 3810921 w 6006665"/>
                        <a:gd name="connsiteY223-175762" fmla="*/ 2956476 h 2956475"/>
                        <a:gd name="connsiteX224-175763" fmla="*/ 3806376 w 6006665"/>
                        <a:gd name="connsiteY224-175764" fmla="*/ 2947386 h 2956475"/>
                        <a:gd name="connsiteX225-175765" fmla="*/ 3806376 w 6006665"/>
                        <a:gd name="connsiteY225-175766" fmla="*/ 2920116 h 2956475"/>
                        <a:gd name="connsiteX226-175767" fmla="*/ 3818283 w 6006665"/>
                        <a:gd name="connsiteY226-175768" fmla="*/ 2920116 h 2956475"/>
                        <a:gd name="connsiteX227-175769" fmla="*/ 3826828 w 6006665"/>
                        <a:gd name="connsiteY227-175770" fmla="*/ 2920116 h 2956475"/>
                        <a:gd name="connsiteX228-175771" fmla="*/ 3833645 w 6006665"/>
                        <a:gd name="connsiteY228-175772" fmla="*/ 2861032 h 2956475"/>
                        <a:gd name="connsiteX229-175773" fmla="*/ 3822283 w 6006665"/>
                        <a:gd name="connsiteY229-175774" fmla="*/ 2817856 h 2956475"/>
                        <a:gd name="connsiteX230-175775" fmla="*/ 3849553 w 6006665"/>
                        <a:gd name="connsiteY230-175776" fmla="*/ 2795131 h 2956475"/>
                        <a:gd name="connsiteX231-175777" fmla="*/ 3858814 w 6006665"/>
                        <a:gd name="connsiteY231-175778" fmla="*/ 2797336 h 2956475"/>
                        <a:gd name="connsiteX232-175779" fmla="*/ 3861460 w 6006665"/>
                        <a:gd name="connsiteY232-175780" fmla="*/ 2795131 h 2956475"/>
                        <a:gd name="connsiteX233-175781" fmla="*/ 3898487 w 6006665"/>
                        <a:gd name="connsiteY233-175782" fmla="*/ 2803947 h 2956475"/>
                        <a:gd name="connsiteX234-175783" fmla="*/ 3919999 w 6006665"/>
                        <a:gd name="connsiteY234-175784" fmla="*/ 2758772 h 2956475"/>
                        <a:gd name="connsiteX235-175785" fmla="*/ 3935906 w 6006665"/>
                        <a:gd name="connsiteY235-175786" fmla="*/ 2699687 h 2956475"/>
                        <a:gd name="connsiteX236-175787" fmla="*/ 3947269 w 6006665"/>
                        <a:gd name="connsiteY236-175788" fmla="*/ 2676963 h 2956475"/>
                        <a:gd name="connsiteX237-175789" fmla="*/ 3966292 w 6006665"/>
                        <a:gd name="connsiteY237-175790" fmla="*/ 2632575 h 2956475"/>
                        <a:gd name="connsiteX238-175791" fmla="*/ 3915999 w 6006665"/>
                        <a:gd name="connsiteY238-175792" fmla="*/ 2645148 h 2956475"/>
                        <a:gd name="connsiteX239-175793" fmla="*/ 3888729 w 6006665"/>
                        <a:gd name="connsiteY239-175794" fmla="*/ 2667873 h 2956475"/>
                        <a:gd name="connsiteX240-175795" fmla="*/ 3876822 w 6006665"/>
                        <a:gd name="connsiteY240-175796" fmla="*/ 2667873 h 2956475"/>
                        <a:gd name="connsiteX241-175797" fmla="*/ 3829645 w 6006665"/>
                        <a:gd name="connsiteY241-175798" fmla="*/ 2667873 h 2956475"/>
                        <a:gd name="connsiteX242-175799" fmla="*/ 3817738 w 6006665"/>
                        <a:gd name="connsiteY242-175800" fmla="*/ 2667873 h 2956475"/>
                        <a:gd name="connsiteX243-175801" fmla="*/ 3801831 w 6006665"/>
                        <a:gd name="connsiteY243-175802" fmla="*/ 2613334 h 2956475"/>
                        <a:gd name="connsiteX244-175803" fmla="*/ 3758654 w 6006665"/>
                        <a:gd name="connsiteY244-175804" fmla="*/ 2574702 h 2956475"/>
                        <a:gd name="connsiteX245-175805" fmla="*/ 3692753 w 6006665"/>
                        <a:gd name="connsiteY245-175806" fmla="*/ 2558795 h 2956475"/>
                        <a:gd name="connsiteX246-175807" fmla="*/ 3683663 w 6006665"/>
                        <a:gd name="connsiteY246-175808" fmla="*/ 2499711 h 2956475"/>
                        <a:gd name="connsiteX247-175809" fmla="*/ 3672301 w 6006665"/>
                        <a:gd name="connsiteY247-175810" fmla="*/ 2467896 h 2956475"/>
                        <a:gd name="connsiteX248-175811" fmla="*/ 3656393 w 6006665"/>
                        <a:gd name="connsiteY248-175812" fmla="*/ 2440627 h 2956475"/>
                        <a:gd name="connsiteX249-175813" fmla="*/ 3633669 w 6006665"/>
                        <a:gd name="connsiteY249-175814" fmla="*/ 2381542 h 2956475"/>
                        <a:gd name="connsiteX250-175815" fmla="*/ 3601854 w 6006665"/>
                        <a:gd name="connsiteY250-175816" fmla="*/ 2361090 h 2956475"/>
                        <a:gd name="connsiteX251-175817" fmla="*/ 3545995 w 6006665"/>
                        <a:gd name="connsiteY251-175818" fmla="*/ 2339606 h 2956475"/>
                        <a:gd name="connsiteX252-175819" fmla="*/ 3506955 w 6006665"/>
                        <a:gd name="connsiteY252-175820" fmla="*/ 2345183 h 2956475"/>
                        <a:gd name="connsiteX253-175821" fmla="*/ 3463779 w 6006665"/>
                        <a:gd name="connsiteY253-175822" fmla="*/ 2354273 h 2956475"/>
                        <a:gd name="connsiteX254-175823" fmla="*/ 3431964 w 6006665"/>
                        <a:gd name="connsiteY254-175824" fmla="*/ 2381542 h 2956475"/>
                        <a:gd name="connsiteX255-175825" fmla="*/ 3452416 w 6006665"/>
                        <a:gd name="connsiteY255-175826" fmla="*/ 2397450 h 2956475"/>
                        <a:gd name="connsiteX256-175827" fmla="*/ 3452416 w 6006665"/>
                        <a:gd name="connsiteY256-175828" fmla="*/ 2429264 h 2956475"/>
                        <a:gd name="connsiteX257-175829" fmla="*/ 3431964 w 6006665"/>
                        <a:gd name="connsiteY257-175830" fmla="*/ 2451989 h 2956475"/>
                        <a:gd name="connsiteX258-175831" fmla="*/ 3400150 w 6006665"/>
                        <a:gd name="connsiteY258-175832" fmla="*/ 2511073 h 2956475"/>
                        <a:gd name="connsiteX259-175833" fmla="*/ 3400150 w 6006665"/>
                        <a:gd name="connsiteY259-175834" fmla="*/ 2538343 h 2956475"/>
                        <a:gd name="connsiteX260-175835" fmla="*/ 3350155 w 6006665"/>
                        <a:gd name="connsiteY260-175836" fmla="*/ 2570157 h 2956475"/>
                        <a:gd name="connsiteX261-175837" fmla="*/ 3342342 w 6006665"/>
                        <a:gd name="connsiteY261-175838" fmla="*/ 2567553 h 2956475"/>
                        <a:gd name="connsiteX262-175839" fmla="*/ 3338249 w 6006665"/>
                        <a:gd name="connsiteY262-175840" fmla="*/ 2570157 h 2956475"/>
                        <a:gd name="connsiteX263-175841" fmla="*/ 3290527 w 6006665"/>
                        <a:gd name="connsiteY263-175842" fmla="*/ 2554250 h 2956475"/>
                        <a:gd name="connsiteX264-175843" fmla="*/ 3259257 w 6006665"/>
                        <a:gd name="connsiteY264-175844" fmla="*/ 2554250 h 2956475"/>
                        <a:gd name="connsiteX265-175845" fmla="*/ 3247350 w 6006665"/>
                        <a:gd name="connsiteY265-175846" fmla="*/ 2554250 h 2956475"/>
                        <a:gd name="connsiteX266-175847" fmla="*/ 3231443 w 6006665"/>
                        <a:gd name="connsiteY266-175848" fmla="*/ 2538343 h 2956475"/>
                        <a:gd name="connsiteX267-175849" fmla="*/ 3213271 w 6006665"/>
                        <a:gd name="connsiteY267-175850" fmla="*/ 2533799 h 2956475"/>
                        <a:gd name="connsiteX268-175851" fmla="*/ 3168359 w 6006665"/>
                        <a:gd name="connsiteY268-175852" fmla="*/ 2570157 h 2956475"/>
                        <a:gd name="connsiteX269-175853" fmla="*/ 3120637 w 6006665"/>
                        <a:gd name="connsiteY269-175854" fmla="*/ 2581519 h 2956475"/>
                        <a:gd name="connsiteX270-175855" fmla="*/ 3082005 w 6006665"/>
                        <a:gd name="connsiteY270-175856" fmla="*/ 2597427 h 2956475"/>
                        <a:gd name="connsiteX271-175857" fmla="*/ 3074460 w 6006665"/>
                        <a:gd name="connsiteY271-175858" fmla="*/ 2595630 h 2956475"/>
                        <a:gd name="connsiteX272-175859" fmla="*/ 3070098 w 6006665"/>
                        <a:gd name="connsiteY272-175860" fmla="*/ 2597427 h 2956475"/>
                        <a:gd name="connsiteX273-175861" fmla="*/ 3022376 w 6006665"/>
                        <a:gd name="connsiteY273-175862" fmla="*/ 2586064 h 2956475"/>
                        <a:gd name="connsiteX274-175863" fmla="*/ 3000196 w 6006665"/>
                        <a:gd name="connsiteY274-175864" fmla="*/ 2586064 h 2956475"/>
                        <a:gd name="connsiteX275-175865" fmla="*/ 2988289 w 6006665"/>
                        <a:gd name="connsiteY275-175866" fmla="*/ 2586064 h 2956475"/>
                        <a:gd name="connsiteX276-175867" fmla="*/ 2967837 w 6006665"/>
                        <a:gd name="connsiteY276-175868" fmla="*/ 2554250 h 2956475"/>
                        <a:gd name="connsiteX277-175869" fmla="*/ 2929205 w 6006665"/>
                        <a:gd name="connsiteY277-175870" fmla="*/ 2526980 h 2956475"/>
                        <a:gd name="connsiteX278-175871" fmla="*/ 2902153 w 6006665"/>
                        <a:gd name="connsiteY278-175872" fmla="*/ 2523116 h 2956475"/>
                        <a:gd name="connsiteX279-175873" fmla="*/ 2861576 w 6006665"/>
                        <a:gd name="connsiteY279-175874" fmla="*/ 2526980 h 2956475"/>
                        <a:gd name="connsiteX280-175875" fmla="*/ 2822944 w 6006665"/>
                        <a:gd name="connsiteY280-175876" fmla="*/ 2538343 h 2956475"/>
                        <a:gd name="connsiteX281-175877" fmla="*/ 2818139 w 6006665"/>
                        <a:gd name="connsiteY281-175878" fmla="*/ 2536254 h 2956475"/>
                        <a:gd name="connsiteX282-175879" fmla="*/ 2811037 w 6006665"/>
                        <a:gd name="connsiteY282-175880" fmla="*/ 2538343 h 2956475"/>
                        <a:gd name="connsiteX283-175881" fmla="*/ 2758770 w 6006665"/>
                        <a:gd name="connsiteY283-175882" fmla="*/ 2515618 h 2956475"/>
                        <a:gd name="connsiteX284-175883" fmla="*/ 2751953 w 6006665"/>
                        <a:gd name="connsiteY284-175884" fmla="*/ 2472441 h 2956475"/>
                        <a:gd name="connsiteX285-175885" fmla="*/ 2708776 w 6006665"/>
                        <a:gd name="connsiteY285-175886" fmla="*/ 2456534 h 2956475"/>
                        <a:gd name="connsiteX286-175887" fmla="*/ 2676962 w 6006665"/>
                        <a:gd name="connsiteY286-175888" fmla="*/ 2451989 h 2956475"/>
                        <a:gd name="connsiteX287-175889" fmla="*/ 2642534 w 6006665"/>
                        <a:gd name="connsiteY287-175890" fmla="*/ 2430245 h 2956475"/>
                        <a:gd name="connsiteX288-175891" fmla="*/ 2609333 w 6006665"/>
                        <a:gd name="connsiteY288-175892" fmla="*/ 2488348 h 2956475"/>
                        <a:gd name="connsiteX289-175893" fmla="*/ 2625240 w 6006665"/>
                        <a:gd name="connsiteY289-175894" fmla="*/ 2522435 h 2956475"/>
                        <a:gd name="connsiteX290-175895" fmla="*/ 2586608 w 6006665"/>
                        <a:gd name="connsiteY290-175896" fmla="*/ 2558795 h 2956475"/>
                        <a:gd name="connsiteX291-175897" fmla="*/ 2577105 w 6006665"/>
                        <a:gd name="connsiteY291-175898" fmla="*/ 2556532 h 2956475"/>
                        <a:gd name="connsiteX292-175899" fmla="*/ 2574701 w 6006665"/>
                        <a:gd name="connsiteY292-175900" fmla="*/ 2558795 h 2956475"/>
                        <a:gd name="connsiteX293-175901" fmla="*/ 2526979 w 6006665"/>
                        <a:gd name="connsiteY293-175902" fmla="*/ 2547432 h 2956475"/>
                        <a:gd name="connsiteX294-175903" fmla="*/ 2490620 w 6006665"/>
                        <a:gd name="connsiteY294-175904" fmla="*/ 2542887 h 2956475"/>
                        <a:gd name="connsiteX295-175905" fmla="*/ 2463350 w 6006665"/>
                        <a:gd name="connsiteY295-175906" fmla="*/ 2515618 h 2956475"/>
                        <a:gd name="connsiteX296-175907" fmla="*/ 2436625 w 6006665"/>
                        <a:gd name="connsiteY296-175908" fmla="*/ 2515618 h 2956475"/>
                        <a:gd name="connsiteX297-175909" fmla="*/ 2424718 w 6006665"/>
                        <a:gd name="connsiteY297-175910" fmla="*/ 2515618 h 2956475"/>
                        <a:gd name="connsiteX298-175911" fmla="*/ 2398858 w 6006665"/>
                        <a:gd name="connsiteY298-175912" fmla="*/ 2502687 h 2956475"/>
                        <a:gd name="connsiteX299-175913" fmla="*/ 2350272 w 6006665"/>
                        <a:gd name="connsiteY299-175914" fmla="*/ 2526980 h 2956475"/>
                        <a:gd name="connsiteX300-175915" fmla="*/ 2282098 w 6006665"/>
                        <a:gd name="connsiteY300-175916" fmla="*/ 2574702 h 2956475"/>
                        <a:gd name="connsiteX301-175917" fmla="*/ 2238921 w 6006665"/>
                        <a:gd name="connsiteY301-175918" fmla="*/ 2586064 h 2956475"/>
                        <a:gd name="connsiteX302-175919" fmla="*/ 2227559 w 6006665"/>
                        <a:gd name="connsiteY302-175920" fmla="*/ 2590609 h 2956475"/>
                        <a:gd name="connsiteX303-175921" fmla="*/ 2225178 w 6006665"/>
                        <a:gd name="connsiteY303-175922" fmla="*/ 2586799 h 2956475"/>
                        <a:gd name="connsiteX304-175923" fmla="*/ 2215652 w 6006665"/>
                        <a:gd name="connsiteY304-175924" fmla="*/ 2590609 h 2956475"/>
                        <a:gd name="connsiteX305-175925" fmla="*/ 2193596 w 6006665"/>
                        <a:gd name="connsiteY305-175926" fmla="*/ 2555320 h 2956475"/>
                        <a:gd name="connsiteX306-175927" fmla="*/ 2157112 w 6006665"/>
                        <a:gd name="connsiteY306-175928" fmla="*/ 2558795 h 2956475"/>
                        <a:gd name="connsiteX307-175929" fmla="*/ 2156291 w 6006665"/>
                        <a:gd name="connsiteY307-175930" fmla="*/ 2557739 h 2956475"/>
                        <a:gd name="connsiteX308-175931" fmla="*/ 2145205 w 6006665"/>
                        <a:gd name="connsiteY308-175932" fmla="*/ 2558795 h 2956475"/>
                        <a:gd name="connsiteX309-175933" fmla="*/ 2129298 w 6006665"/>
                        <a:gd name="connsiteY309-175934" fmla="*/ 2538343 h 2956475"/>
                        <a:gd name="connsiteX310-175935" fmla="*/ 2102029 w 6006665"/>
                        <a:gd name="connsiteY310-175936" fmla="*/ 2526980 h 2956475"/>
                        <a:gd name="connsiteX311-175937" fmla="*/ 2086121 w 6006665"/>
                        <a:gd name="connsiteY311-175938" fmla="*/ 2495166 h 2956475"/>
                        <a:gd name="connsiteX312-175939" fmla="*/ 2070005 w 6006665"/>
                        <a:gd name="connsiteY312-175940" fmla="*/ 2486212 h 2956475"/>
                        <a:gd name="connsiteX313-175941" fmla="*/ 2027582 w 6006665"/>
                        <a:gd name="connsiteY313-175942" fmla="*/ 2499711 h 2956475"/>
                        <a:gd name="connsiteX314-175943" fmla="*/ 2023845 w 6006665"/>
                        <a:gd name="connsiteY314-175944" fmla="*/ 2497111 h 2956475"/>
                        <a:gd name="connsiteX315-175945" fmla="*/ 2018675 w 6006665"/>
                        <a:gd name="connsiteY315-175946" fmla="*/ 2499711 h 2956475"/>
                        <a:gd name="connsiteX316-175947" fmla="*/ 1971363 w 6006665"/>
                        <a:gd name="connsiteY316-175948" fmla="*/ 2468885 h 2956475"/>
                        <a:gd name="connsiteX317-175949" fmla="*/ 1952591 w 6006665"/>
                        <a:gd name="connsiteY317-175950" fmla="*/ 2495166 h 2956475"/>
                        <a:gd name="connsiteX318-175951" fmla="*/ 1947518 w 6006665"/>
                        <a:gd name="connsiteY318-175952" fmla="*/ 2485599 h 2956475"/>
                        <a:gd name="connsiteX319-175953" fmla="*/ 1940684 w 6006665"/>
                        <a:gd name="connsiteY319-175954" fmla="*/ 2495166 h 2956475"/>
                        <a:gd name="connsiteX320-175955" fmla="*/ 1861147 w 6006665"/>
                        <a:gd name="connsiteY320-175956" fmla="*/ 2345183 h 2956475"/>
                        <a:gd name="connsiteX321-175957" fmla="*/ 1811153 w 6006665"/>
                        <a:gd name="connsiteY321-175958" fmla="*/ 2295189 h 2956475"/>
                        <a:gd name="connsiteX322-175959" fmla="*/ 1813950 w 6006665"/>
                        <a:gd name="connsiteY322-175960" fmla="*/ 2292043 h 2956475"/>
                        <a:gd name="connsiteX323-175961" fmla="*/ 483280 w 6006665"/>
                        <a:gd name="connsiteY323-175962" fmla="*/ 2890683 h 2956475"/>
                        <a:gd name="connsiteX324-175963" fmla="*/ 420406 w 6006665"/>
                        <a:gd name="connsiteY324-175964" fmla="*/ 2849670 h 2956475"/>
                        <a:gd name="connsiteX325-175965" fmla="*/ 349960 w 6006665"/>
                        <a:gd name="connsiteY325-175966" fmla="*/ 2801948 h 2956475"/>
                        <a:gd name="connsiteX326-175967" fmla="*/ 377229 w 6006665"/>
                        <a:gd name="connsiteY326-175968" fmla="*/ 2795131 h 2956475"/>
                        <a:gd name="connsiteX327-175969" fmla="*/ 404499 w 6006665"/>
                        <a:gd name="connsiteY327-175970" fmla="*/ 2747409 h 2956475"/>
                        <a:gd name="connsiteX328-175971" fmla="*/ 388591 w 6006665"/>
                        <a:gd name="connsiteY328-175972" fmla="*/ 2731502 h 2956475"/>
                        <a:gd name="connsiteX329-175973" fmla="*/ 440858 w 6006665"/>
                        <a:gd name="connsiteY329-175974" fmla="*/ 2704232 h 2956475"/>
                        <a:gd name="connsiteX330-175975" fmla="*/ 440858 w 6006665"/>
                        <a:gd name="connsiteY330-175976" fmla="*/ 2701176 h 2956475"/>
                        <a:gd name="connsiteX331-175977" fmla="*/ 416406 w 6006665"/>
                        <a:gd name="connsiteY331-175978" fmla="*/ 2704232 h 2956475"/>
                        <a:gd name="connsiteX332-175979" fmla="*/ 416406 w 6006665"/>
                        <a:gd name="connsiteY332-175980" fmla="*/ 2702744 h 2956475"/>
                        <a:gd name="connsiteX333-175981" fmla="*/ 404499 w 6006665"/>
                        <a:gd name="connsiteY333-175982" fmla="*/ 2704232 h 2956475"/>
                        <a:gd name="connsiteX334-175983" fmla="*/ 404499 w 6006665"/>
                        <a:gd name="connsiteY334-175984" fmla="*/ 2683780 h 2956475"/>
                        <a:gd name="connsiteX335-175985" fmla="*/ 424951 w 6006665"/>
                        <a:gd name="connsiteY335-175986" fmla="*/ 2667873 h 2956475"/>
                        <a:gd name="connsiteX336-175987" fmla="*/ 463583 w 6006665"/>
                        <a:gd name="connsiteY336-175988" fmla="*/ 2661056 h 2956475"/>
                        <a:gd name="connsiteX337-175989" fmla="*/ 468128 w 6006665"/>
                        <a:gd name="connsiteY337-175990" fmla="*/ 2645148 h 2956475"/>
                        <a:gd name="connsiteX338-175991" fmla="*/ 456765 w 6006665"/>
                        <a:gd name="connsiteY338-175992" fmla="*/ 2613334 h 2956475"/>
                        <a:gd name="connsiteX339-175993" fmla="*/ 474945 w 6006665"/>
                        <a:gd name="connsiteY339-175994" fmla="*/ 2586064 h 2956475"/>
                        <a:gd name="connsiteX340-175995" fmla="*/ 474945 w 6006665"/>
                        <a:gd name="connsiteY340-175996" fmla="*/ 2565612 h 2956475"/>
                        <a:gd name="connsiteX341-175997" fmla="*/ 420406 w 6006665"/>
                        <a:gd name="connsiteY341-175998" fmla="*/ 2547432 h 2956475"/>
                        <a:gd name="connsiteX342-175999" fmla="*/ 409588 w 6006665"/>
                        <a:gd name="connsiteY342-176000" fmla="*/ 2547432 h 2956475"/>
                        <a:gd name="connsiteX343-176001" fmla="*/ 397681 w 6006665"/>
                        <a:gd name="connsiteY343-176002" fmla="*/ 2547432 h 2956475"/>
                        <a:gd name="connsiteX344-176003" fmla="*/ 379485 w 6006665"/>
                        <a:gd name="connsiteY344-176004" fmla="*/ 2525193 h 2956475"/>
                        <a:gd name="connsiteX345-176005" fmla="*/ 357322 w 6006665"/>
                        <a:gd name="connsiteY345-176006" fmla="*/ 2531525 h 2956475"/>
                        <a:gd name="connsiteX346-176007" fmla="*/ 352842 w 6006665"/>
                        <a:gd name="connsiteY346-176008" fmla="*/ 2529403 h 2956475"/>
                        <a:gd name="connsiteX347-176009" fmla="*/ 345415 w 6006665"/>
                        <a:gd name="connsiteY347-176010" fmla="*/ 2531525 h 2956475"/>
                        <a:gd name="connsiteX348-176011" fmla="*/ 302238 w 6006665"/>
                        <a:gd name="connsiteY348-176012" fmla="*/ 2511073 h 2956475"/>
                        <a:gd name="connsiteX349-176013" fmla="*/ 302238 w 6006665"/>
                        <a:gd name="connsiteY349-176014" fmla="*/ 2499711 h 2956475"/>
                        <a:gd name="connsiteX350-176015" fmla="*/ 286331 w 6006665"/>
                        <a:gd name="connsiteY350-176016" fmla="*/ 2472441 h 2956475"/>
                        <a:gd name="connsiteX351-176017" fmla="*/ 270968 w 6006665"/>
                        <a:gd name="connsiteY351-176018" fmla="*/ 2472441 h 2956475"/>
                        <a:gd name="connsiteX352-176019" fmla="*/ 259061 w 6006665"/>
                        <a:gd name="connsiteY352-176020" fmla="*/ 2472441 h 2956475"/>
                        <a:gd name="connsiteX353-176021" fmla="*/ 254516 w 6006665"/>
                        <a:gd name="connsiteY353-176022" fmla="*/ 2456534 h 2956475"/>
                        <a:gd name="connsiteX354-176023" fmla="*/ 263606 w 6006665"/>
                        <a:gd name="connsiteY354-176024" fmla="*/ 2440627 h 2956475"/>
                        <a:gd name="connsiteX355-176025" fmla="*/ 243991 w 6006665"/>
                        <a:gd name="connsiteY355-176026" fmla="*/ 2410114 h 2956475"/>
                        <a:gd name="connsiteX356-176027" fmla="*/ 216429 w 6006665"/>
                        <a:gd name="connsiteY356-176028" fmla="*/ 2413357 h 2956475"/>
                        <a:gd name="connsiteX357-176029" fmla="*/ 212956 w 6006665"/>
                        <a:gd name="connsiteY357-176030" fmla="*/ 2412365 h 2956475"/>
                        <a:gd name="connsiteX358-176031" fmla="*/ 204522 w 6006665"/>
                        <a:gd name="connsiteY358-176032" fmla="*/ 2413357 h 2956475"/>
                        <a:gd name="connsiteX359-176033" fmla="*/ 199623 w 6006665"/>
                        <a:gd name="connsiteY359-176034" fmla="*/ 2411957 h 2956475"/>
                        <a:gd name="connsiteX360-176035" fmla="*/ 195977 w 6006665"/>
                        <a:gd name="connsiteY360-176036" fmla="*/ 2424719 h 2956475"/>
                        <a:gd name="connsiteX361-176037" fmla="*/ 184968 w 6006665"/>
                        <a:gd name="connsiteY361-176038" fmla="*/ 2421574 h 2956475"/>
                        <a:gd name="connsiteX362-176039" fmla="*/ 184070 w 6006665"/>
                        <a:gd name="connsiteY362-176040" fmla="*/ 2424719 h 2956475"/>
                        <a:gd name="connsiteX363-176041" fmla="*/ 168163 w 6006665"/>
                        <a:gd name="connsiteY363-176042" fmla="*/ 2420184 h 2956475"/>
                        <a:gd name="connsiteX364-176043" fmla="*/ 156800 w 6006665"/>
                        <a:gd name="connsiteY364-176044" fmla="*/ 2381542 h 2956475"/>
                        <a:gd name="connsiteX365-176045" fmla="*/ 152255 w 6006665"/>
                        <a:gd name="connsiteY365-176046" fmla="*/ 2365635 h 2956475"/>
                        <a:gd name="connsiteX366-176047" fmla="*/ 156800 w 6006665"/>
                        <a:gd name="connsiteY366-176048" fmla="*/ 2361090 h 2956475"/>
                        <a:gd name="connsiteX367-176049" fmla="*/ 168707 w 6006665"/>
                        <a:gd name="connsiteY367-176050" fmla="*/ 2361090 h 2956475"/>
                        <a:gd name="connsiteX368-176051" fmla="*/ 188615 w 6006665"/>
                        <a:gd name="connsiteY368-176052" fmla="*/ 2361090 h 2956475"/>
                        <a:gd name="connsiteX369-176053" fmla="*/ 199977 w 6006665"/>
                        <a:gd name="connsiteY369-176054" fmla="*/ 2349728 h 2956475"/>
                        <a:gd name="connsiteX370-176055" fmla="*/ 188615 w 6006665"/>
                        <a:gd name="connsiteY370-176056" fmla="*/ 2327003 h 2956475"/>
                        <a:gd name="connsiteX371-176057" fmla="*/ 168163 w 6006665"/>
                        <a:gd name="connsiteY371-176058" fmla="*/ 2317914 h 2956475"/>
                        <a:gd name="connsiteX372-176059" fmla="*/ 168163 w 6006665"/>
                        <a:gd name="connsiteY372-176060" fmla="*/ 2311096 h 2956475"/>
                        <a:gd name="connsiteX373-176061" fmla="*/ 152255 w 6006665"/>
                        <a:gd name="connsiteY373-176062" fmla="*/ 2295189 h 2956475"/>
                        <a:gd name="connsiteX374-176063" fmla="*/ 129531 w 6006665"/>
                        <a:gd name="connsiteY374-176064" fmla="*/ 2258829 h 2956475"/>
                        <a:gd name="connsiteX375-176065" fmla="*/ 140893 w 6006665"/>
                        <a:gd name="connsiteY375-176066" fmla="*/ 2236105 h 2956475"/>
                        <a:gd name="connsiteX376-176067" fmla="*/ 136348 w 6006665"/>
                        <a:gd name="connsiteY376-176068" fmla="*/ 2208835 h 2956475"/>
                        <a:gd name="connsiteX377-176069" fmla="*/ 103789 w 6006665"/>
                        <a:gd name="connsiteY377-176070" fmla="*/ 2195428 h 2956475"/>
                        <a:gd name="connsiteX378-176071" fmla="*/ 93716 w 6006665"/>
                        <a:gd name="connsiteY378-176072" fmla="*/ 2199745 h 2956475"/>
                        <a:gd name="connsiteX379-176073" fmla="*/ 91868 w 6006665"/>
                        <a:gd name="connsiteY379-176074" fmla="*/ 2195434 h 2956475"/>
                        <a:gd name="connsiteX380-176075" fmla="*/ 81809 w 6006665"/>
                        <a:gd name="connsiteY380-176076" fmla="*/ 2199745 h 2956475"/>
                        <a:gd name="connsiteX381-176077" fmla="*/ 74992 w 6006665"/>
                        <a:gd name="connsiteY381-176078" fmla="*/ 2183838 h 2956475"/>
                        <a:gd name="connsiteX382-176079" fmla="*/ 34087 w 6006665"/>
                        <a:gd name="connsiteY382-176080" fmla="*/ 2172476 h 2956475"/>
                        <a:gd name="connsiteX383-176081" fmla="*/ 22725 w 6006665"/>
                        <a:gd name="connsiteY383-176082" fmla="*/ 2129299 h 2956475"/>
                        <a:gd name="connsiteX384-176083" fmla="*/ 22725 w 6006665"/>
                        <a:gd name="connsiteY384-176084" fmla="*/ 2097484 h 2956475"/>
                        <a:gd name="connsiteX385-176085" fmla="*/ 0 w 6006665"/>
                        <a:gd name="connsiteY385-176086" fmla="*/ 2081577 h 2956475"/>
                        <a:gd name="connsiteX386-176087" fmla="*/ 15907 w 6006665"/>
                        <a:gd name="connsiteY386-176088" fmla="*/ 2058853 h 2956475"/>
                        <a:gd name="connsiteX387-176089" fmla="*/ 6818 w 6006665"/>
                        <a:gd name="connsiteY387-176090" fmla="*/ 1995224 h 2956475"/>
                        <a:gd name="connsiteX388-176091" fmla="*/ 34087 w 6006665"/>
                        <a:gd name="connsiteY388-176092" fmla="*/ 1952047 h 2956475"/>
                        <a:gd name="connsiteX389-176093" fmla="*/ 27270 w 6006665"/>
                        <a:gd name="connsiteY389-176094" fmla="*/ 1940685 h 2956475"/>
                        <a:gd name="connsiteX390-176095" fmla="*/ 70447 w 6006665"/>
                        <a:gd name="connsiteY390-176096" fmla="*/ 1902053 h 2956475"/>
                        <a:gd name="connsiteX391-176097" fmla="*/ 27270 w 6006665"/>
                        <a:gd name="connsiteY391-176098" fmla="*/ 1865693 h 2956475"/>
                        <a:gd name="connsiteX392-176099" fmla="*/ 109078 w 6006665"/>
                        <a:gd name="connsiteY392-176100" fmla="*/ 1767977 h 2956475"/>
                        <a:gd name="connsiteX393-176101" fmla="*/ 145438 w 6006665"/>
                        <a:gd name="connsiteY393-176102" fmla="*/ 1724800 h 2956475"/>
                        <a:gd name="connsiteX394-176103" fmla="*/ 156800 w 6006665"/>
                        <a:gd name="connsiteY394-176104" fmla="*/ 1681624 h 2956475"/>
                        <a:gd name="connsiteX395-176105" fmla="*/ 102261 w 6006665"/>
                        <a:gd name="connsiteY395-176106" fmla="*/ 1629357 h 2956475"/>
                        <a:gd name="connsiteX396-176107" fmla="*/ 118168 w 6006665"/>
                        <a:gd name="connsiteY396-176108" fmla="*/ 1574818 h 2956475"/>
                        <a:gd name="connsiteX397-176109" fmla="*/ 86354 w 6006665"/>
                        <a:gd name="connsiteY397-176110" fmla="*/ 1511189 h 2956475"/>
                        <a:gd name="connsiteX398-176111" fmla="*/ 298238 w 6006665"/>
                        <a:gd name="connsiteY398-176112" fmla="*/ 1554366 h 2956475"/>
                        <a:gd name="connsiteX399-176113" fmla="*/ 345959 w 6006665"/>
                        <a:gd name="connsiteY399-176114" fmla="*/ 1586180 h 2956475"/>
                        <a:gd name="connsiteX400-176115" fmla="*/ 362087 w 6006665"/>
                        <a:gd name="connsiteY400-176116" fmla="*/ 1595588 h 2956475"/>
                        <a:gd name="connsiteX401-176117" fmla="*/ 365867 w 6006665"/>
                        <a:gd name="connsiteY401-176118" fmla="*/ 1563455 h 2956475"/>
                        <a:gd name="connsiteX402-176119" fmla="*/ 345415 w 6006665"/>
                        <a:gd name="connsiteY402-176120" fmla="*/ 1527096 h 2956475"/>
                        <a:gd name="connsiteX403-176121" fmla="*/ 365867 w 6006665"/>
                        <a:gd name="connsiteY403-176122" fmla="*/ 1495281 h 2956475"/>
                        <a:gd name="connsiteX404-176123" fmla="*/ 374560 w 6006665"/>
                        <a:gd name="connsiteY404-176124" fmla="*/ 1500280 h 2956475"/>
                        <a:gd name="connsiteX405-176125" fmla="*/ 377774 w 6006665"/>
                        <a:gd name="connsiteY405-176126" fmla="*/ 1495281 h 2956475"/>
                        <a:gd name="connsiteX406-176127" fmla="*/ 461933 w 6006665"/>
                        <a:gd name="connsiteY406-176128" fmla="*/ 1543673 h 2956475"/>
                        <a:gd name="connsiteX407-176129" fmla="*/ 484035 w 6006665"/>
                        <a:gd name="connsiteY407-176130" fmla="*/ 1527096 h 2956475"/>
                        <a:gd name="connsiteX408-176131" fmla="*/ 1677078 w 6006665"/>
                        <a:gd name="connsiteY408-176132" fmla="*/ 1370296 h 2956475"/>
                        <a:gd name="connsiteX409-176133" fmla="*/ 1720255 w 6006665"/>
                        <a:gd name="connsiteY409-176134" fmla="*/ 1349844 h 2956475"/>
                        <a:gd name="connsiteX410-176135" fmla="*/ 1731617 w 6006665"/>
                        <a:gd name="connsiteY410-176136" fmla="*/ 1299850 h 2956475"/>
                        <a:gd name="connsiteX411-176137" fmla="*/ 1758887 w 6006665"/>
                        <a:gd name="connsiteY411-176138" fmla="*/ 1256673 h 2956475"/>
                        <a:gd name="connsiteX412-176139" fmla="*/ 1736162 w 6006665"/>
                        <a:gd name="connsiteY412-176140" fmla="*/ 1197589 h 2956475"/>
                        <a:gd name="connsiteX413-176141" fmla="*/ 1758887 w 6006665"/>
                        <a:gd name="connsiteY413-176142" fmla="*/ 1133960 h 2956475"/>
                        <a:gd name="connsiteX414-176143" fmla="*/ 1704347 w 6006665"/>
                        <a:gd name="connsiteY414-176144" fmla="*/ 1070331 h 2956475"/>
                        <a:gd name="connsiteX415-176145" fmla="*/ 1736162 w 6006665"/>
                        <a:gd name="connsiteY415-176146" fmla="*/ 961252 h 2956475"/>
                        <a:gd name="connsiteX416-176147" fmla="*/ 1688440 w 6006665"/>
                        <a:gd name="connsiteY416-176148" fmla="*/ 865809 h 2956475"/>
                        <a:gd name="connsiteX417-176149" fmla="*/ 1752069 w 6006665"/>
                        <a:gd name="connsiteY417-176150" fmla="*/ 788545 h 2956475"/>
                        <a:gd name="connsiteX418-176151" fmla="*/ 1747524 w 6006665"/>
                        <a:gd name="connsiteY418-176152" fmla="*/ 704464 h 2956475"/>
                        <a:gd name="connsiteX419-176153" fmla="*/ 1763431 w 6006665"/>
                        <a:gd name="connsiteY419-176154" fmla="*/ 697647 h 2956475"/>
                        <a:gd name="connsiteX420-176155" fmla="*/ 1764877 w 6006665"/>
                        <a:gd name="connsiteY420-176156" fmla="*/ 702130 h 2956475"/>
                        <a:gd name="connsiteX421-176157" fmla="*/ 1775339 w 6006665"/>
                        <a:gd name="connsiteY421-176158" fmla="*/ 697647 h 2956475"/>
                        <a:gd name="connsiteX422-176159" fmla="*/ 1798063 w 6006665"/>
                        <a:gd name="connsiteY422-176160" fmla="*/ 768093 h 2956475"/>
                        <a:gd name="connsiteX423-176161" fmla="*/ 1791454 w 6006665"/>
                        <a:gd name="connsiteY423-176162" fmla="*/ 815304 h 2956475"/>
                        <a:gd name="connsiteX424-176163" fmla="*/ 1854330 w 6006665"/>
                        <a:gd name="connsiteY424-176164" fmla="*/ 772638 h 2956475"/>
                        <a:gd name="connsiteX425-176165" fmla="*/ 1931594 w 6006665"/>
                        <a:gd name="connsiteY425-176166" fmla="*/ 763548 h 2956475"/>
                        <a:gd name="connsiteX426-176167" fmla="*/ 1932772 w 6006665"/>
                        <a:gd name="connsiteY426-176168" fmla="*/ 764810 h 2956475"/>
                        <a:gd name="connsiteX427-176169" fmla="*/ 1943501 w 6006665"/>
                        <a:gd name="connsiteY427-176170" fmla="*/ 763548 h 2956475"/>
                        <a:gd name="connsiteX428-176171" fmla="*/ 1988608 w 6006665"/>
                        <a:gd name="connsiteY428-176172" fmla="*/ 811877 h 2956475"/>
                        <a:gd name="connsiteX429-176173" fmla="*/ 1963408 w 6006665"/>
                        <a:gd name="connsiteY429-176174" fmla="*/ 736278 h 2956475"/>
                        <a:gd name="connsiteX430-176175" fmla="*/ 1963408 w 6006665"/>
                        <a:gd name="connsiteY430-176176" fmla="*/ 595386 h 2956475"/>
                        <a:gd name="connsiteX431-176177" fmla="*/ 2027037 w 6006665"/>
                        <a:gd name="connsiteY431-176178" fmla="*/ 574934 h 2956475"/>
                        <a:gd name="connsiteX432-176179" fmla="*/ 2037269 w 6006665"/>
                        <a:gd name="connsiteY432-176180" fmla="*/ 575472 h 2956475"/>
                        <a:gd name="connsiteX433-176181" fmla="*/ 2038944 w 6006665"/>
                        <a:gd name="connsiteY433-176182" fmla="*/ 574934 h 2956475"/>
                        <a:gd name="connsiteX434-176183" fmla="*/ 2115414 w 6006665"/>
                        <a:gd name="connsiteY434-176184" fmla="*/ 578958 h 2956475"/>
                        <a:gd name="connsiteX435-176185" fmla="*/ 2192927 w 6006665"/>
                        <a:gd name="connsiteY435-176186" fmla="*/ 559026 h 2956475"/>
                        <a:gd name="connsiteX436-176187" fmla="*/ 2167930 w 6006665"/>
                        <a:gd name="connsiteY436-176188" fmla="*/ 493125 h 2956475"/>
                        <a:gd name="connsiteX437-176189" fmla="*/ 2204289 w 6006665"/>
                        <a:gd name="connsiteY437-176190" fmla="*/ 402226 h 2956475"/>
                        <a:gd name="connsiteX438-176191" fmla="*/ 2247466 w 6006665"/>
                        <a:gd name="connsiteY438-176192" fmla="*/ 397681 h 2956475"/>
                        <a:gd name="connsiteX439-176193" fmla="*/ 2317913 w 6006665"/>
                        <a:gd name="connsiteY439-176194" fmla="*/ 322690 h 2956475"/>
                        <a:gd name="connsiteX440-176195" fmla="*/ 2420183 w 6006665"/>
                        <a:gd name="connsiteY440-176196" fmla="*/ 304510 h 2956475"/>
                        <a:gd name="connsiteX441-176197" fmla="*/ 2429263 w 6006665"/>
                        <a:gd name="connsiteY441-176198" fmla="*/ 263606 h 2956475"/>
                        <a:gd name="connsiteX442-176199" fmla="*/ 2526979 w 6006665"/>
                        <a:gd name="connsiteY442-176200" fmla="*/ 252244 h 2956475"/>
                        <a:gd name="connsiteX443-176201" fmla="*/ 2528058 w 6006665"/>
                        <a:gd name="connsiteY443-176202" fmla="*/ 253503 h 2956475"/>
                        <a:gd name="connsiteX444-176203" fmla="*/ 2538886 w 6006665"/>
                        <a:gd name="connsiteY444-176204" fmla="*/ 252244 h 2956475"/>
                        <a:gd name="connsiteX445-176205" fmla="*/ 2560820 w 6006665"/>
                        <a:gd name="connsiteY445-176206" fmla="*/ 277833 h 2956475"/>
                        <a:gd name="connsiteX446-176207" fmla="*/ 2640602 w 6006665"/>
                        <a:gd name="connsiteY446-176208" fmla="*/ 202249 h 2956475"/>
                        <a:gd name="connsiteX447-176209" fmla="*/ 2652509 w 6006665"/>
                        <a:gd name="connsiteY447-176210" fmla="*/ 202249 h 2956475"/>
                        <a:gd name="connsiteX448-176211" fmla="*/ 2704231 w 6006665"/>
                        <a:gd name="connsiteY448-176212" fmla="*/ 202249 h 2956475"/>
                        <a:gd name="connsiteX449-176213" fmla="*/ 2715593 w 6006665"/>
                        <a:gd name="connsiteY449-176214" fmla="*/ 134075 h 2956475"/>
                        <a:gd name="connsiteX450-176215" fmla="*/ 2751953 w 6006665"/>
                        <a:gd name="connsiteY450-176216" fmla="*/ 68174 h 2956475"/>
                        <a:gd name="connsiteX451-176217" fmla="*/ 2838307 w 6006665"/>
                        <a:gd name="connsiteY451-176218" fmla="*/ 0 h 2956475"/>
                        <a:gd name="connsiteX0-176219" fmla="*/ 1791129 w 6006665"/>
                        <a:gd name="connsiteY0-176220" fmla="*/ 817622 h 2956475"/>
                        <a:gd name="connsiteX1-176221" fmla="*/ 1782156 w 6006665"/>
                        <a:gd name="connsiteY1-176222" fmla="*/ 881716 h 2956475"/>
                        <a:gd name="connsiteX2-176223" fmla="*/ 1809554 w 6006665"/>
                        <a:gd name="connsiteY2-176224" fmla="*/ 895415 h 2956475"/>
                        <a:gd name="connsiteX3-176225" fmla="*/ 1791129 w 6006665"/>
                        <a:gd name="connsiteY3-176226" fmla="*/ 817622 h 2956475"/>
                        <a:gd name="connsiteX4-176227" fmla="*/ 2838307 w 6006665"/>
                        <a:gd name="connsiteY4-176228" fmla="*/ 0 h 2956475"/>
                        <a:gd name="connsiteX5-176229" fmla="*/ 2844246 w 6006665"/>
                        <a:gd name="connsiteY5-176230" fmla="*/ 4711 h 2956475"/>
                        <a:gd name="connsiteX6-176231" fmla="*/ 2850213 w 6006665"/>
                        <a:gd name="connsiteY6-176232" fmla="*/ 0 h 2956475"/>
                        <a:gd name="connsiteX7-176233" fmla="*/ 2916115 w 6006665"/>
                        <a:gd name="connsiteY7-176234" fmla="*/ 52267 h 2956475"/>
                        <a:gd name="connsiteX8-176235" fmla="*/ 2861576 w 6006665"/>
                        <a:gd name="connsiteY8-176236" fmla="*/ 90899 h 2956475"/>
                        <a:gd name="connsiteX9-176237" fmla="*/ 2947929 w 6006665"/>
                        <a:gd name="connsiteY9-176238" fmla="*/ 118168 h 2956475"/>
                        <a:gd name="connsiteX10-176239" fmla="*/ 2957621 w 6006665"/>
                        <a:gd name="connsiteY10-176240" fmla="*/ 186006 h 2956475"/>
                        <a:gd name="connsiteX11-176241" fmla="*/ 2979199 w 6006665"/>
                        <a:gd name="connsiteY11-176242" fmla="*/ 161345 h 2956475"/>
                        <a:gd name="connsiteX12-176243" fmla="*/ 2991106 w 6006665"/>
                        <a:gd name="connsiteY12-176244" fmla="*/ 161345 h 2956475"/>
                        <a:gd name="connsiteX13-176245" fmla="*/ 3086005 w 6006665"/>
                        <a:gd name="connsiteY13-176246" fmla="*/ 161345 h 2956475"/>
                        <a:gd name="connsiteX14-176247" fmla="*/ 3097912 w 6006665"/>
                        <a:gd name="connsiteY14-176248" fmla="*/ 161345 h 2956475"/>
                        <a:gd name="connsiteX15-176249" fmla="*/ 3179721 w 6006665"/>
                        <a:gd name="connsiteY15-176250" fmla="*/ 236336 h 2956475"/>
                        <a:gd name="connsiteX16-176251" fmla="*/ 3211535 w 6006665"/>
                        <a:gd name="connsiteY16-176252" fmla="*/ 295420 h 2956475"/>
                        <a:gd name="connsiteX17-176253" fmla="*/ 3200173 w 6006665"/>
                        <a:gd name="connsiteY17-176254" fmla="*/ 370412 h 2956475"/>
                        <a:gd name="connsiteX18-176255" fmla="*/ 3161541 w 6006665"/>
                        <a:gd name="connsiteY18-176256" fmla="*/ 413589 h 2956475"/>
                        <a:gd name="connsiteX19-176257" fmla="*/ 3066097 w 6006665"/>
                        <a:gd name="connsiteY19-176258" fmla="*/ 488580 h 2956475"/>
                        <a:gd name="connsiteX20-176259" fmla="*/ 3034283 w 6006665"/>
                        <a:gd name="connsiteY20-176260" fmla="*/ 531757 h 2956475"/>
                        <a:gd name="connsiteX21-176261" fmla="*/ 3082005 w 6006665"/>
                        <a:gd name="connsiteY21-176262" fmla="*/ 547664 h 2956475"/>
                        <a:gd name="connsiteX22-176263" fmla="*/ 3129459 w 6006665"/>
                        <a:gd name="connsiteY22-176264" fmla="*/ 575345 h 2956475"/>
                        <a:gd name="connsiteX23-176265" fmla="*/ 3156451 w 6006665"/>
                        <a:gd name="connsiteY23-176266" fmla="*/ 552209 h 2956475"/>
                        <a:gd name="connsiteX24-176267" fmla="*/ 3158460 w 6006665"/>
                        <a:gd name="connsiteY24-176268" fmla="*/ 560693 h 2956475"/>
                        <a:gd name="connsiteX25-176269" fmla="*/ 3168359 w 6006665"/>
                        <a:gd name="connsiteY25-176270" fmla="*/ 552209 h 2956475"/>
                        <a:gd name="connsiteX26-176271" fmla="*/ 3184984 w 6006665"/>
                        <a:gd name="connsiteY26-176272" fmla="*/ 622402 h 2956475"/>
                        <a:gd name="connsiteX27-176273" fmla="*/ 3192811 w 6006665"/>
                        <a:gd name="connsiteY27-176274" fmla="*/ 606748 h 2956475"/>
                        <a:gd name="connsiteX28-176275" fmla="*/ 3251895 w 6006665"/>
                        <a:gd name="connsiteY28-176276" fmla="*/ 586296 h 2956475"/>
                        <a:gd name="connsiteX29-176277" fmla="*/ 3259833 w 6006665"/>
                        <a:gd name="connsiteY29-176278" fmla="*/ 587670 h 2956475"/>
                        <a:gd name="connsiteX30-176279" fmla="*/ 3263802 w 6006665"/>
                        <a:gd name="connsiteY30-176280" fmla="*/ 586296 h 2956475"/>
                        <a:gd name="connsiteX31-176281" fmla="*/ 3381970 w 6006665"/>
                        <a:gd name="connsiteY31-176282" fmla="*/ 606748 h 2956475"/>
                        <a:gd name="connsiteX32-176283" fmla="*/ 3388787 w 6006665"/>
                        <a:gd name="connsiteY32-176284" fmla="*/ 665832 h 2956475"/>
                        <a:gd name="connsiteX33-176285" fmla="*/ 3531529 w 6006665"/>
                        <a:gd name="connsiteY33-176286" fmla="*/ 686823 h 2956475"/>
                        <a:gd name="connsiteX34-176287" fmla="*/ 3538225 w 6006665"/>
                        <a:gd name="connsiteY34-176288" fmla="*/ 590841 h 2956475"/>
                        <a:gd name="connsiteX35-176289" fmla="*/ 3549910 w 6006665"/>
                        <a:gd name="connsiteY35-176290" fmla="*/ 594028 h 2956475"/>
                        <a:gd name="connsiteX36-176291" fmla="*/ 3550132 w 6006665"/>
                        <a:gd name="connsiteY36-176292" fmla="*/ 590841 h 2956475"/>
                        <a:gd name="connsiteX37-176293" fmla="*/ 3625123 w 6006665"/>
                        <a:gd name="connsiteY37-176294" fmla="*/ 611293 h 2956475"/>
                        <a:gd name="connsiteX38-176295" fmla="*/ 3672301 w 6006665"/>
                        <a:gd name="connsiteY38-176296" fmla="*/ 611293 h 2956475"/>
                        <a:gd name="connsiteX39-176297" fmla="*/ 3684207 w 6006665"/>
                        <a:gd name="connsiteY39-176298" fmla="*/ 611293 h 2956475"/>
                        <a:gd name="connsiteX40-176299" fmla="*/ 3743291 w 6006665"/>
                        <a:gd name="connsiteY40-176300" fmla="*/ 677194 h 2956475"/>
                        <a:gd name="connsiteX41-176301" fmla="*/ 3759199 w 6006665"/>
                        <a:gd name="connsiteY41-176302" fmla="*/ 756731 h 2956475"/>
                        <a:gd name="connsiteX42-176303" fmla="*/ 3738747 w 6006665"/>
                        <a:gd name="connsiteY42-176304" fmla="*/ 806725 h 2956475"/>
                        <a:gd name="connsiteX43-176305" fmla="*/ 3786469 w 6006665"/>
                        <a:gd name="connsiteY43-176306" fmla="*/ 897623 h 2956475"/>
                        <a:gd name="connsiteX44-176307" fmla="*/ 3835603 w 6006665"/>
                        <a:gd name="connsiteY44-176308" fmla="*/ 933529 h 2956475"/>
                        <a:gd name="connsiteX45-176309" fmla="*/ 3865460 w 6006665"/>
                        <a:gd name="connsiteY45-176310" fmla="*/ 822632 h 2956475"/>
                        <a:gd name="connsiteX46-176311" fmla="*/ 3875077 w 6006665"/>
                        <a:gd name="connsiteY46-176312" fmla="*/ 831139 h 2956475"/>
                        <a:gd name="connsiteX47-176313" fmla="*/ 3877367 w 6006665"/>
                        <a:gd name="connsiteY47-176314" fmla="*/ 822632 h 2956475"/>
                        <a:gd name="connsiteX48-176315" fmla="*/ 3932151 w 6006665"/>
                        <a:gd name="connsiteY48-176316" fmla="*/ 871095 h 2956475"/>
                        <a:gd name="connsiteX49-176317" fmla="*/ 3988173 w 6006665"/>
                        <a:gd name="connsiteY49-176318" fmla="*/ 843084 h 2956475"/>
                        <a:gd name="connsiteX50-176319" fmla="*/ 3993852 w 6006665"/>
                        <a:gd name="connsiteY50-176320" fmla="*/ 846199 h 2956475"/>
                        <a:gd name="connsiteX51-176321" fmla="*/ 4000080 w 6006665"/>
                        <a:gd name="connsiteY51-176322" fmla="*/ 843084 h 2956475"/>
                        <a:gd name="connsiteX52-176323" fmla="*/ 4062426 w 6006665"/>
                        <a:gd name="connsiteY52-176324" fmla="*/ 877274 h 2956475"/>
                        <a:gd name="connsiteX53-176325" fmla="*/ 4085889 w 6006665"/>
                        <a:gd name="connsiteY53-176326" fmla="*/ 849902 h 2956475"/>
                        <a:gd name="connsiteX54-176327" fmla="*/ 4095563 w 6006665"/>
                        <a:gd name="connsiteY54-176328" fmla="*/ 852506 h 2956475"/>
                        <a:gd name="connsiteX55-176329" fmla="*/ 4097796 w 6006665"/>
                        <a:gd name="connsiteY55-176330" fmla="*/ 849902 h 2956475"/>
                        <a:gd name="connsiteX56-176331" fmla="*/ 4144150 w 6006665"/>
                        <a:gd name="connsiteY56-176332" fmla="*/ 862382 h 2956475"/>
                        <a:gd name="connsiteX57-176333" fmla="*/ 4117703 w 6006665"/>
                        <a:gd name="connsiteY57-176334" fmla="*/ 752186 h 2956475"/>
                        <a:gd name="connsiteX58-176335" fmla="*/ 4165425 w 6006665"/>
                        <a:gd name="connsiteY58-176336" fmla="*/ 697647 h 2956475"/>
                        <a:gd name="connsiteX59-176337" fmla="*/ 4175231 w 6006665"/>
                        <a:gd name="connsiteY59-176338" fmla="*/ 700048 h 2956475"/>
                        <a:gd name="connsiteX60-176339" fmla="*/ 4177332 w 6006665"/>
                        <a:gd name="connsiteY60-176340" fmla="*/ 697647 h 2956475"/>
                        <a:gd name="connsiteX61-176341" fmla="*/ 4511384 w 6006665"/>
                        <a:gd name="connsiteY61-176342" fmla="*/ 779455 h 2956475"/>
                        <a:gd name="connsiteX62-176343" fmla="*/ 4543199 w 6006665"/>
                        <a:gd name="connsiteY62-176344" fmla="*/ 849902 h 2956475"/>
                        <a:gd name="connsiteX63-176345" fmla="*/ 4639242 w 6006665"/>
                        <a:gd name="connsiteY63-176346" fmla="*/ 932544 h 2956475"/>
                        <a:gd name="connsiteX64-176347" fmla="*/ 4774445 w 6006665"/>
                        <a:gd name="connsiteY64-176348" fmla="*/ 913531 h 2956475"/>
                        <a:gd name="connsiteX65-176349" fmla="*/ 4778496 w 6006665"/>
                        <a:gd name="connsiteY65-176350" fmla="*/ 914635 h 2956475"/>
                        <a:gd name="connsiteX66-176351" fmla="*/ 4786352 w 6006665"/>
                        <a:gd name="connsiteY66-176352" fmla="*/ 913531 h 2956475"/>
                        <a:gd name="connsiteX67-176353" fmla="*/ 4861343 w 6006665"/>
                        <a:gd name="connsiteY67-176354" fmla="*/ 933983 h 2956475"/>
                        <a:gd name="connsiteX68-176355" fmla="*/ 4893158 w 6006665"/>
                        <a:gd name="connsiteY68-176356" fmla="*/ 977160 h 2956475"/>
                        <a:gd name="connsiteX69-176357" fmla="*/ 4888613 w 6006665"/>
                        <a:gd name="connsiteY69-176358" fmla="*/ 1058968 h 2956475"/>
                        <a:gd name="connsiteX70-176359" fmla="*/ 4927677 w 6006665"/>
                        <a:gd name="connsiteY70-176360" fmla="*/ 1083640 h 2956475"/>
                        <a:gd name="connsiteX71-176361" fmla="*/ 4967605 w 6006665"/>
                        <a:gd name="connsiteY71-176362" fmla="*/ 1070331 h 2956475"/>
                        <a:gd name="connsiteX72-176363" fmla="*/ 5038051 w 6006665"/>
                        <a:gd name="connsiteY72-176364" fmla="*/ 1063513 h 2956475"/>
                        <a:gd name="connsiteX73-176365" fmla="*/ 5040730 w 6006665"/>
                        <a:gd name="connsiteY73-176366" fmla="*/ 1064406 h 2956475"/>
                        <a:gd name="connsiteX74-176367" fmla="*/ 5049958 w 6006665"/>
                        <a:gd name="connsiteY74-176368" fmla="*/ 1063513 h 2956475"/>
                        <a:gd name="connsiteX75-176369" fmla="*/ 5114249 w 6006665"/>
                        <a:gd name="connsiteY75-176370" fmla="*/ 1084944 h 2956475"/>
                        <a:gd name="connsiteX76-176371" fmla="*/ 5176671 w 6006665"/>
                        <a:gd name="connsiteY76-176372" fmla="*/ 1074876 h 2956475"/>
                        <a:gd name="connsiteX77-176373" fmla="*/ 5177801 w 6006665"/>
                        <a:gd name="connsiteY77-176374" fmla="*/ 1076614 h 2956475"/>
                        <a:gd name="connsiteX78-176375" fmla="*/ 5188578 w 6006665"/>
                        <a:gd name="connsiteY78-176376" fmla="*/ 1074876 h 2956475"/>
                        <a:gd name="connsiteX79-176377" fmla="*/ 5243719 w 6006665"/>
                        <a:gd name="connsiteY79-176378" fmla="*/ 1159707 h 2956475"/>
                        <a:gd name="connsiteX80-176379" fmla="*/ 5283477 w 6006665"/>
                        <a:gd name="connsiteY80-176380" fmla="*/ 1129415 h 2956475"/>
                        <a:gd name="connsiteX81-176381" fmla="*/ 5258480 w 6006665"/>
                        <a:gd name="connsiteY81-176382" fmla="*/ 1063513 h 2956475"/>
                        <a:gd name="connsiteX82-176383" fmla="*/ 5267570 w 6006665"/>
                        <a:gd name="connsiteY82-176384" fmla="*/ 1015792 h 2956475"/>
                        <a:gd name="connsiteX83-176385" fmla="*/ 5278896 w 6006665"/>
                        <a:gd name="connsiteY83-176386" fmla="*/ 1018841 h 2956475"/>
                        <a:gd name="connsiteX84-176387" fmla="*/ 5279477 w 6006665"/>
                        <a:gd name="connsiteY84-176388" fmla="*/ 1015792 h 2956475"/>
                        <a:gd name="connsiteX85-176389" fmla="*/ 5395510 w 6006665"/>
                        <a:gd name="connsiteY85-176390" fmla="*/ 1047031 h 2956475"/>
                        <a:gd name="connsiteX86-176391" fmla="*/ 5463001 w 6006665"/>
                        <a:gd name="connsiteY86-176392" fmla="*/ 1043061 h 2956475"/>
                        <a:gd name="connsiteX87-176393" fmla="*/ 5464386 w 6006665"/>
                        <a:gd name="connsiteY87-176394" fmla="*/ 1043680 h 2956475"/>
                        <a:gd name="connsiteX88-176395" fmla="*/ 5474909 w 6006665"/>
                        <a:gd name="connsiteY88-176396" fmla="*/ 1043061 h 2956475"/>
                        <a:gd name="connsiteX89-176397" fmla="*/ 5581715 w 6006665"/>
                        <a:gd name="connsiteY89-176398" fmla="*/ 1090783 h 2956475"/>
                        <a:gd name="connsiteX90-176399" fmla="*/ 5633981 w 6006665"/>
                        <a:gd name="connsiteY90-176400" fmla="*/ 1133960 h 2956475"/>
                        <a:gd name="connsiteX91-176401" fmla="*/ 5720335 w 6006665"/>
                        <a:gd name="connsiteY91-176402" fmla="*/ 1213496 h 2956475"/>
                        <a:gd name="connsiteX92-176403" fmla="*/ 5822595 w 6006665"/>
                        <a:gd name="connsiteY92-176404" fmla="*/ 1311212 h 2956475"/>
                        <a:gd name="connsiteX93-176405" fmla="*/ 5818051 w 6006665"/>
                        <a:gd name="connsiteY93-176406" fmla="*/ 1365751 h 2956475"/>
                        <a:gd name="connsiteX94-176407" fmla="*/ 5825679 w 6006665"/>
                        <a:gd name="connsiteY94-176408" fmla="*/ 1373379 h 2956475"/>
                        <a:gd name="connsiteX95-176409" fmla="*/ 5822051 w 6006665"/>
                        <a:gd name="connsiteY95-176410" fmla="*/ 1322574 h 2956475"/>
                        <a:gd name="connsiteX96-176411" fmla="*/ 5834092 w 6006665"/>
                        <a:gd name="connsiteY96-176412" fmla="*/ 1324447 h 2956475"/>
                        <a:gd name="connsiteX97-176413" fmla="*/ 5833958 w 6006665"/>
                        <a:gd name="connsiteY97-176414" fmla="*/ 1322574 h 2956475"/>
                        <a:gd name="connsiteX98-176415" fmla="*/ 5936219 w 6006665"/>
                        <a:gd name="connsiteY98-176416" fmla="*/ 1338481 h 2956475"/>
                        <a:gd name="connsiteX99-176417" fmla="*/ 6006665 w 6006665"/>
                        <a:gd name="connsiteY99-176418" fmla="*/ 1418018 h 2956475"/>
                        <a:gd name="connsiteX100-176419" fmla="*/ 5968033 w 6006665"/>
                        <a:gd name="connsiteY100-176420" fmla="*/ 1456650 h 2956475"/>
                        <a:gd name="connsiteX101-176421" fmla="*/ 5908949 w 6006665"/>
                        <a:gd name="connsiteY101-176422" fmla="*/ 1468012 h 2956475"/>
                        <a:gd name="connsiteX102-176423" fmla="*/ 5908949 w 6006665"/>
                        <a:gd name="connsiteY102-176424" fmla="*/ 1554366 h 2956475"/>
                        <a:gd name="connsiteX103-176425" fmla="*/ 5893042 w 6006665"/>
                        <a:gd name="connsiteY103-176426" fmla="*/ 1570273 h 2956475"/>
                        <a:gd name="connsiteX104-176427" fmla="*/ 5881135 w 6006665"/>
                        <a:gd name="connsiteY104-176428" fmla="*/ 1570273 h 2956475"/>
                        <a:gd name="connsiteX105-176429" fmla="*/ 5861227 w 6006665"/>
                        <a:gd name="connsiteY105-176430" fmla="*/ 1570273 h 2956475"/>
                        <a:gd name="connsiteX106-176431" fmla="*/ 5849321 w 6006665"/>
                        <a:gd name="connsiteY106-176432" fmla="*/ 1570273 h 2956475"/>
                        <a:gd name="connsiteX107-176433" fmla="*/ 5817506 w 6006665"/>
                        <a:gd name="connsiteY107-176434" fmla="*/ 1536186 h 2956475"/>
                        <a:gd name="connsiteX108-176435" fmla="*/ 5767511 w 6006665"/>
                        <a:gd name="connsiteY108-176436" fmla="*/ 1511189 h 2956475"/>
                        <a:gd name="connsiteX109-176437" fmla="*/ 5762967 w 6006665"/>
                        <a:gd name="connsiteY109-176438" fmla="*/ 1477102 h 2956475"/>
                        <a:gd name="connsiteX110-176439" fmla="*/ 5729132 w 6006665"/>
                        <a:gd name="connsiteY110-176440" fmla="*/ 1463170 h 2956475"/>
                        <a:gd name="connsiteX111-176441" fmla="*/ 5695337 w 6006665"/>
                        <a:gd name="connsiteY111-176442" fmla="*/ 1472557 h 2956475"/>
                        <a:gd name="connsiteX112-176443" fmla="*/ 5693366 w 6006665"/>
                        <a:gd name="connsiteY112-176444" fmla="*/ 1469797 h 2956475"/>
                        <a:gd name="connsiteX113-176445" fmla="*/ 5683431 w 6006665"/>
                        <a:gd name="connsiteY113-176446" fmla="*/ 1472557 h 2956475"/>
                        <a:gd name="connsiteX114-176447" fmla="*/ 5660706 w 6006665"/>
                        <a:gd name="connsiteY114-176448" fmla="*/ 1440742 h 2956475"/>
                        <a:gd name="connsiteX115-176449" fmla="*/ 5669644 w 6006665"/>
                        <a:gd name="connsiteY115-176450" fmla="*/ 1415717 h 2956475"/>
                        <a:gd name="connsiteX116-176451" fmla="*/ 5640799 w 6006665"/>
                        <a:gd name="connsiteY116-176452" fmla="*/ 1429380 h 2956475"/>
                        <a:gd name="connsiteX117-176453" fmla="*/ 5656705 w 6006665"/>
                        <a:gd name="connsiteY117-176454" fmla="*/ 1472557 h 2956475"/>
                        <a:gd name="connsiteX118-176455" fmla="*/ 5633981 w 6006665"/>
                        <a:gd name="connsiteY118-176456" fmla="*/ 1511189 h 2956475"/>
                        <a:gd name="connsiteX119-176457" fmla="*/ 5586259 w 6006665"/>
                        <a:gd name="connsiteY119-176458" fmla="*/ 1547548 h 2956475"/>
                        <a:gd name="connsiteX120-176459" fmla="*/ 5575676 w 6006665"/>
                        <a:gd name="connsiteY120-176460" fmla="*/ 1546540 h 2956475"/>
                        <a:gd name="connsiteX121-176461" fmla="*/ 5574353 w 6006665"/>
                        <a:gd name="connsiteY121-176462" fmla="*/ 1547548 h 2956475"/>
                        <a:gd name="connsiteX122-176463" fmla="*/ 5539436 w 6006665"/>
                        <a:gd name="connsiteY122-176464" fmla="*/ 1544223 h 2956475"/>
                        <a:gd name="connsiteX123-176465" fmla="*/ 5570352 w 6006665"/>
                        <a:gd name="connsiteY123-176466" fmla="*/ 1586180 h 2956475"/>
                        <a:gd name="connsiteX124-176467" fmla="*/ 5593077 w 6006665"/>
                        <a:gd name="connsiteY124-176468" fmla="*/ 1649809 h 2956475"/>
                        <a:gd name="connsiteX125-176469" fmla="*/ 5608984 w 6006665"/>
                        <a:gd name="connsiteY125-176470" fmla="*/ 1677079 h 2956475"/>
                        <a:gd name="connsiteX126-176471" fmla="*/ 5613529 w 6006665"/>
                        <a:gd name="connsiteY126-176472" fmla="*/ 1708893 h 2956475"/>
                        <a:gd name="connsiteX127-176473" fmla="*/ 5608984 w 6006665"/>
                        <a:gd name="connsiteY127-176474" fmla="*/ 1731618 h 2956475"/>
                        <a:gd name="connsiteX128-176475" fmla="*/ 5597799 w 6006665"/>
                        <a:gd name="connsiteY128-176476" fmla="*/ 1728009 h 2956475"/>
                        <a:gd name="connsiteX129-176477" fmla="*/ 5597077 w 6006665"/>
                        <a:gd name="connsiteY129-176478" fmla="*/ 1731618 h 2956475"/>
                        <a:gd name="connsiteX130-176479" fmla="*/ 5534271 w 6006665"/>
                        <a:gd name="connsiteY130-176480" fmla="*/ 1711358 h 2956475"/>
                        <a:gd name="connsiteX131-176481" fmla="*/ 5436277 w 6006665"/>
                        <a:gd name="connsiteY131-176482" fmla="*/ 1767977 h 2956475"/>
                        <a:gd name="connsiteX132-176483" fmla="*/ 5397645 w 6006665"/>
                        <a:gd name="connsiteY132-176484" fmla="*/ 1779340 h 2956475"/>
                        <a:gd name="connsiteX133-176485" fmla="*/ 5345378 w 6006665"/>
                        <a:gd name="connsiteY133-176486" fmla="*/ 1833879 h 2956475"/>
                        <a:gd name="connsiteX134-176487" fmla="*/ 5290839 w 6006665"/>
                        <a:gd name="connsiteY134-176488" fmla="*/ 1881600 h 2956475"/>
                        <a:gd name="connsiteX135-176489" fmla="*/ 5274932 w 6006665"/>
                        <a:gd name="connsiteY135-176490" fmla="*/ 1913415 h 2956475"/>
                        <a:gd name="connsiteX136-176491" fmla="*/ 5267238 w 6006665"/>
                        <a:gd name="connsiteY136-176492" fmla="*/ 1904988 h 2956475"/>
                        <a:gd name="connsiteX137-176493" fmla="*/ 5263025 w 6006665"/>
                        <a:gd name="connsiteY137-176494" fmla="*/ 1913415 h 2956475"/>
                        <a:gd name="connsiteX138-176495" fmla="*/ 5219538 w 6006665"/>
                        <a:gd name="connsiteY138-176496" fmla="*/ 1865787 h 2956475"/>
                        <a:gd name="connsiteX139-176497" fmla="*/ 5129494 w 6006665"/>
                        <a:gd name="connsiteY139-176498" fmla="*/ 1920232 h 2956475"/>
                        <a:gd name="connsiteX140-176499" fmla="*/ 5126389 w 6006665"/>
                        <a:gd name="connsiteY140-176500" fmla="*/ 1914910 h 2956475"/>
                        <a:gd name="connsiteX141-176501" fmla="*/ 5117587 w 6006665"/>
                        <a:gd name="connsiteY141-176502" fmla="*/ 1920232 h 2956475"/>
                        <a:gd name="connsiteX142-176503" fmla="*/ 5105544 w 6006665"/>
                        <a:gd name="connsiteY142-176504" fmla="*/ 1899586 h 2956475"/>
                        <a:gd name="connsiteX143-176505" fmla="*/ 5074955 w 6006665"/>
                        <a:gd name="connsiteY143-176506" fmla="*/ 1924777 h 2956475"/>
                        <a:gd name="connsiteX144-176507" fmla="*/ 5065718 w 6006665"/>
                        <a:gd name="connsiteY144-176508" fmla="*/ 1922578 h 2956475"/>
                        <a:gd name="connsiteX145-176509" fmla="*/ 5063048 w 6006665"/>
                        <a:gd name="connsiteY145-176510" fmla="*/ 1924777 h 2956475"/>
                        <a:gd name="connsiteX146-176511" fmla="*/ 5026594 w 6006665"/>
                        <a:gd name="connsiteY146-176512" fmla="*/ 1916098 h 2956475"/>
                        <a:gd name="connsiteX147-176513" fmla="*/ 5015871 w 6006665"/>
                        <a:gd name="connsiteY147-176514" fmla="*/ 1961137 h 2956475"/>
                        <a:gd name="connsiteX148-176515" fmla="*/ 4974967 w 6006665"/>
                        <a:gd name="connsiteY148-176516" fmla="*/ 2027038 h 2956475"/>
                        <a:gd name="connsiteX149-176517" fmla="*/ 4974967 w 6006665"/>
                        <a:gd name="connsiteY149-176518" fmla="*/ 2058853 h 2956475"/>
                        <a:gd name="connsiteX150-176519" fmla="*/ 5015871 w 6006665"/>
                        <a:gd name="connsiteY150-176520" fmla="*/ 2074760 h 2956475"/>
                        <a:gd name="connsiteX151-176521" fmla="*/ 5011326 w 6006665"/>
                        <a:gd name="connsiteY151-176522" fmla="*/ 2172476 h 2956475"/>
                        <a:gd name="connsiteX152-176523" fmla="*/ 4999419 w 6006665"/>
                        <a:gd name="connsiteY152-176524" fmla="*/ 2172476 h 2956475"/>
                        <a:gd name="connsiteX153-176525" fmla="*/ 4974967 w 6006665"/>
                        <a:gd name="connsiteY153-176526" fmla="*/ 2172476 h 2956475"/>
                        <a:gd name="connsiteX154-176527" fmla="*/ 4963605 w 6006665"/>
                        <a:gd name="connsiteY154-176528" fmla="*/ 2224742 h 2956475"/>
                        <a:gd name="connsiteX155-176529" fmla="*/ 4974967 w 6006665"/>
                        <a:gd name="connsiteY155-176530" fmla="*/ 2252012 h 2956475"/>
                        <a:gd name="connsiteX156-176531" fmla="*/ 4909065 w 6006665"/>
                        <a:gd name="connsiteY156-176532" fmla="*/ 2286099 h 2956475"/>
                        <a:gd name="connsiteX157-176533" fmla="*/ 4897703 w 6006665"/>
                        <a:gd name="connsiteY157-176534" fmla="*/ 2354273 h 2956475"/>
                        <a:gd name="connsiteX158-176535" fmla="*/ 4845437 w 6006665"/>
                        <a:gd name="connsiteY158-176536" fmla="*/ 2370180 h 2956475"/>
                        <a:gd name="connsiteX159-176537" fmla="*/ 4834074 w 6006665"/>
                        <a:gd name="connsiteY159-176538" fmla="*/ 2429264 h 2956475"/>
                        <a:gd name="connsiteX160-176539" fmla="*/ 4779535 w 6006665"/>
                        <a:gd name="connsiteY160-176540" fmla="*/ 2488348 h 2956475"/>
                        <a:gd name="connsiteX161-176541" fmla="*/ 4777225 w 6006665"/>
                        <a:gd name="connsiteY161-176542" fmla="*/ 2477952 h 2956475"/>
                        <a:gd name="connsiteX162-176543" fmla="*/ 4767628 w 6006665"/>
                        <a:gd name="connsiteY162-176544" fmla="*/ 2488348 h 2956475"/>
                        <a:gd name="connsiteX163-176545" fmla="*/ 4758538 w 6006665"/>
                        <a:gd name="connsiteY163-176546" fmla="*/ 2447444 h 2956475"/>
                        <a:gd name="connsiteX164-176547" fmla="*/ 4742631 w 6006665"/>
                        <a:gd name="connsiteY164-176548" fmla="*/ 2361090 h 2956475"/>
                        <a:gd name="connsiteX165-176549" fmla="*/ 4715361 w 6006665"/>
                        <a:gd name="connsiteY165-176550" fmla="*/ 2220198 h 2956475"/>
                        <a:gd name="connsiteX166-176551" fmla="*/ 4735813 w 6006665"/>
                        <a:gd name="connsiteY166-176552" fmla="*/ 2129299 h 2956475"/>
                        <a:gd name="connsiteX167-176553" fmla="*/ 4767628 w 6006665"/>
                        <a:gd name="connsiteY167-176554" fmla="*/ 2086122 h 2956475"/>
                        <a:gd name="connsiteX168-176555" fmla="*/ 4767628 w 6006665"/>
                        <a:gd name="connsiteY168-176556" fmla="*/ 2058853 h 2956475"/>
                        <a:gd name="connsiteX169-176557" fmla="*/ 4826712 w 6006665"/>
                        <a:gd name="connsiteY169-176558" fmla="*/ 2042945 h 2956475"/>
                        <a:gd name="connsiteX170-176559" fmla="*/ 4892613 w 6006665"/>
                        <a:gd name="connsiteY170-176560" fmla="*/ 1952047 h 2956475"/>
                        <a:gd name="connsiteX171-176561" fmla="*/ 4956243 w 6006665"/>
                        <a:gd name="connsiteY171-176562" fmla="*/ 1877056 h 2956475"/>
                        <a:gd name="connsiteX172-176563" fmla="*/ 5022143 w 6006665"/>
                        <a:gd name="connsiteY172-176564" fmla="*/ 1817971 h 2956475"/>
                        <a:gd name="connsiteX173-176565" fmla="*/ 5046694 w 6006665"/>
                        <a:gd name="connsiteY173-176566" fmla="*/ 1710844 h 2956475"/>
                        <a:gd name="connsiteX174-176567" fmla="*/ 5015871 w 6006665"/>
                        <a:gd name="connsiteY174-176568" fmla="*/ 1715711 h 2956475"/>
                        <a:gd name="connsiteX175-176569" fmla="*/ 4995419 w 6006665"/>
                        <a:gd name="connsiteY175-176570" fmla="*/ 1779340 h 2956475"/>
                        <a:gd name="connsiteX176-176571" fmla="*/ 4904521 w 6006665"/>
                        <a:gd name="connsiteY176-176572" fmla="*/ 1865693 h 2956475"/>
                        <a:gd name="connsiteX177-176573" fmla="*/ 4901708 w 6006665"/>
                        <a:gd name="connsiteY177-176574" fmla="*/ 1857053 h 2956475"/>
                        <a:gd name="connsiteX178-176575" fmla="*/ 4892613 w 6006665"/>
                        <a:gd name="connsiteY178-176576" fmla="*/ 1865693 h 2956475"/>
                        <a:gd name="connsiteX179-176577" fmla="*/ 4861835 w 6006665"/>
                        <a:gd name="connsiteY179-176578" fmla="*/ 1771159 h 2956475"/>
                        <a:gd name="connsiteX180-176579" fmla="*/ 4779535 w 6006665"/>
                        <a:gd name="connsiteY180-176580" fmla="*/ 1795247 h 2956475"/>
                        <a:gd name="connsiteX181-176581" fmla="*/ 4684091 w 6006665"/>
                        <a:gd name="connsiteY181-176582" fmla="*/ 1920232 h 2956475"/>
                        <a:gd name="connsiteX182-176583" fmla="*/ 4715906 w 6006665"/>
                        <a:gd name="connsiteY182-176584" fmla="*/ 1967954 h 2956475"/>
                        <a:gd name="connsiteX183-176585" fmla="*/ 4636369 w 6006665"/>
                        <a:gd name="connsiteY183-176586" fmla="*/ 1983861 h 2956475"/>
                        <a:gd name="connsiteX184-176587" fmla="*/ 4577285 w 6006665"/>
                        <a:gd name="connsiteY184-176588" fmla="*/ 1988406 h 2956475"/>
                        <a:gd name="connsiteX185-176589" fmla="*/ 4577373 w 6006665"/>
                        <a:gd name="connsiteY185-176590" fmla="*/ 1987484 h 2956475"/>
                        <a:gd name="connsiteX186-176591" fmla="*/ 4565379 w 6006665"/>
                        <a:gd name="connsiteY186-176592" fmla="*/ 1988406 h 2956475"/>
                        <a:gd name="connsiteX187-176593" fmla="*/ 4569923 w 6006665"/>
                        <a:gd name="connsiteY187-176594" fmla="*/ 1940685 h 2956475"/>
                        <a:gd name="connsiteX188-176595" fmla="*/ 4520081 w 6006665"/>
                        <a:gd name="connsiteY188-176596" fmla="*/ 1931099 h 2956475"/>
                        <a:gd name="connsiteX189-176597" fmla="*/ 4475025 w 6006665"/>
                        <a:gd name="connsiteY189-176598" fmla="*/ 1961137 h 2956475"/>
                        <a:gd name="connsiteX190-176599" fmla="*/ 4464394 w 6006665"/>
                        <a:gd name="connsiteY190-176600" fmla="*/ 1960286 h 2956475"/>
                        <a:gd name="connsiteX191-176601" fmla="*/ 4463118 w 6006665"/>
                        <a:gd name="connsiteY191-176602" fmla="*/ 1961137 h 2956475"/>
                        <a:gd name="connsiteX192-176603" fmla="*/ 4357637 w 6006665"/>
                        <a:gd name="connsiteY192-176604" fmla="*/ 1952698 h 2956475"/>
                        <a:gd name="connsiteX193-176605" fmla="*/ 4243233 w 6006665"/>
                        <a:gd name="connsiteY193-176606" fmla="*/ 1972499 h 2956475"/>
                        <a:gd name="connsiteX194-176607" fmla="*/ 4125065 w 6006665"/>
                        <a:gd name="connsiteY194-176608" fmla="*/ 2106574 h 2956475"/>
                        <a:gd name="connsiteX195-176609" fmla="*/ 3984173 w 6006665"/>
                        <a:gd name="connsiteY195-176610" fmla="*/ 2263374 h 2956475"/>
                        <a:gd name="connsiteX196-176611" fmla="*/ 4038712 w 6006665"/>
                        <a:gd name="connsiteY196-176612" fmla="*/ 2267919 h 2956475"/>
                        <a:gd name="connsiteX197-176613" fmla="*/ 4059164 w 6006665"/>
                        <a:gd name="connsiteY197-176614" fmla="*/ 2311096 h 2956475"/>
                        <a:gd name="connsiteX198-176615" fmla="*/ 4087782 w 6006665"/>
                        <a:gd name="connsiteY198-176616" fmla="*/ 2319513 h 2956475"/>
                        <a:gd name="connsiteX199-176617" fmla="*/ 4106341 w 6006665"/>
                        <a:gd name="connsiteY199-176618" fmla="*/ 2290644 h 2956475"/>
                        <a:gd name="connsiteX200-176619" fmla="*/ 4117411 w 6006665"/>
                        <a:gd name="connsiteY200-176620" fmla="*/ 2291946 h 2956475"/>
                        <a:gd name="connsiteX201-176621" fmla="*/ 4118248 w 6006665"/>
                        <a:gd name="connsiteY201-176622" fmla="*/ 2290644 h 2956475"/>
                        <a:gd name="connsiteX202-176623" fmla="*/ 4156880 w 6006665"/>
                        <a:gd name="connsiteY202-176624" fmla="*/ 2295189 h 2956475"/>
                        <a:gd name="connsiteX203-176625" fmla="*/ 4211419 w 6006665"/>
                        <a:gd name="connsiteY203-176626" fmla="*/ 2365635 h 2956475"/>
                        <a:gd name="connsiteX204-176627" fmla="*/ 4215964 w 6006665"/>
                        <a:gd name="connsiteY204-176628" fmla="*/ 2413357 h 2956475"/>
                        <a:gd name="connsiteX205-176629" fmla="*/ 4184149 w 6006665"/>
                        <a:gd name="connsiteY205-176630" fmla="*/ 2472441 h 2956475"/>
                        <a:gd name="connsiteX206-176631" fmla="*/ 4177332 w 6006665"/>
                        <a:gd name="connsiteY206-176632" fmla="*/ 2542887 h 2956475"/>
                        <a:gd name="connsiteX207-176633" fmla="*/ 4161425 w 6006665"/>
                        <a:gd name="connsiteY207-176634" fmla="*/ 2629241 h 2956475"/>
                        <a:gd name="connsiteX208-176635" fmla="*/ 4109158 w 6006665"/>
                        <a:gd name="connsiteY208-176636" fmla="*/ 2708777 h 2956475"/>
                        <a:gd name="connsiteX209-176637" fmla="*/ 4097796 w 6006665"/>
                        <a:gd name="connsiteY209-176638" fmla="*/ 2747409 h 2956475"/>
                        <a:gd name="connsiteX210-176639" fmla="*/ 4043257 w 6006665"/>
                        <a:gd name="connsiteY210-176640" fmla="*/ 2806493 h 2956475"/>
                        <a:gd name="connsiteX211-176641" fmla="*/ 3995535 w 6006665"/>
                        <a:gd name="connsiteY211-176642" fmla="*/ 2865577 h 2956475"/>
                        <a:gd name="connsiteX212-176643" fmla="*/ 3975083 w 6006665"/>
                        <a:gd name="connsiteY212-176644" fmla="*/ 2897392 h 2956475"/>
                        <a:gd name="connsiteX213-176645" fmla="*/ 3925089 w 6006665"/>
                        <a:gd name="connsiteY213-176646" fmla="*/ 2924661 h 2956475"/>
                        <a:gd name="connsiteX214-176647" fmla="*/ 3913182 w 6006665"/>
                        <a:gd name="connsiteY214-176648" fmla="*/ 2924661 h 2956475"/>
                        <a:gd name="connsiteX215-176649" fmla="*/ 3904637 w 6006665"/>
                        <a:gd name="connsiteY215-176650" fmla="*/ 2924661 h 2956475"/>
                        <a:gd name="connsiteX216-176651" fmla="*/ 3892729 w 6006665"/>
                        <a:gd name="connsiteY216-176652" fmla="*/ 2924661 h 2956475"/>
                        <a:gd name="connsiteX217-176653" fmla="*/ 3871063 w 6006665"/>
                        <a:gd name="connsiteY217-176654" fmla="*/ 2908412 h 2956475"/>
                        <a:gd name="connsiteX218-176655" fmla="*/ 3829645 w 6006665"/>
                        <a:gd name="connsiteY218-176656" fmla="*/ 2936024 h 2956475"/>
                        <a:gd name="connsiteX219-176657" fmla="*/ 3822828 w 6006665"/>
                        <a:gd name="connsiteY219-176658" fmla="*/ 2956476 h 2956475"/>
                        <a:gd name="connsiteX220-176659" fmla="*/ 3818283 w 6006665"/>
                        <a:gd name="connsiteY220-176660" fmla="*/ 2947386 h 2956475"/>
                        <a:gd name="connsiteX221-176661" fmla="*/ 3818283 w 6006665"/>
                        <a:gd name="connsiteY221-176662" fmla="*/ 2935660 h 2956475"/>
                        <a:gd name="connsiteX222-176663" fmla="*/ 3817738 w 6006665"/>
                        <a:gd name="connsiteY222-176664" fmla="*/ 2936024 h 2956475"/>
                        <a:gd name="connsiteX223-176665" fmla="*/ 3810921 w 6006665"/>
                        <a:gd name="connsiteY223-176666" fmla="*/ 2956476 h 2956475"/>
                        <a:gd name="connsiteX224-176667" fmla="*/ 3806376 w 6006665"/>
                        <a:gd name="connsiteY224-176668" fmla="*/ 2947386 h 2956475"/>
                        <a:gd name="connsiteX225-176669" fmla="*/ 3806376 w 6006665"/>
                        <a:gd name="connsiteY225-176670" fmla="*/ 2920116 h 2956475"/>
                        <a:gd name="connsiteX226-176671" fmla="*/ 3818283 w 6006665"/>
                        <a:gd name="connsiteY226-176672" fmla="*/ 2920116 h 2956475"/>
                        <a:gd name="connsiteX227-176673" fmla="*/ 3826828 w 6006665"/>
                        <a:gd name="connsiteY227-176674" fmla="*/ 2920116 h 2956475"/>
                        <a:gd name="connsiteX228-176675" fmla="*/ 3833645 w 6006665"/>
                        <a:gd name="connsiteY228-176676" fmla="*/ 2861032 h 2956475"/>
                        <a:gd name="connsiteX229-176677" fmla="*/ 3822283 w 6006665"/>
                        <a:gd name="connsiteY229-176678" fmla="*/ 2817856 h 2956475"/>
                        <a:gd name="connsiteX230-176679" fmla="*/ 3849553 w 6006665"/>
                        <a:gd name="connsiteY230-176680" fmla="*/ 2795131 h 2956475"/>
                        <a:gd name="connsiteX231-176681" fmla="*/ 3858814 w 6006665"/>
                        <a:gd name="connsiteY231-176682" fmla="*/ 2797336 h 2956475"/>
                        <a:gd name="connsiteX232-176683" fmla="*/ 3861460 w 6006665"/>
                        <a:gd name="connsiteY232-176684" fmla="*/ 2795131 h 2956475"/>
                        <a:gd name="connsiteX233-176685" fmla="*/ 3898487 w 6006665"/>
                        <a:gd name="connsiteY233-176686" fmla="*/ 2803947 h 2956475"/>
                        <a:gd name="connsiteX234-176687" fmla="*/ 3919999 w 6006665"/>
                        <a:gd name="connsiteY234-176688" fmla="*/ 2758772 h 2956475"/>
                        <a:gd name="connsiteX235-176689" fmla="*/ 3935906 w 6006665"/>
                        <a:gd name="connsiteY235-176690" fmla="*/ 2699687 h 2956475"/>
                        <a:gd name="connsiteX236-176691" fmla="*/ 3947269 w 6006665"/>
                        <a:gd name="connsiteY236-176692" fmla="*/ 2676963 h 2956475"/>
                        <a:gd name="connsiteX237-176693" fmla="*/ 3966292 w 6006665"/>
                        <a:gd name="connsiteY237-176694" fmla="*/ 2632575 h 2956475"/>
                        <a:gd name="connsiteX238-176695" fmla="*/ 3915999 w 6006665"/>
                        <a:gd name="connsiteY238-176696" fmla="*/ 2645148 h 2956475"/>
                        <a:gd name="connsiteX239-176697" fmla="*/ 3888729 w 6006665"/>
                        <a:gd name="connsiteY239-176698" fmla="*/ 2667873 h 2956475"/>
                        <a:gd name="connsiteX240-176699" fmla="*/ 3876822 w 6006665"/>
                        <a:gd name="connsiteY240-176700" fmla="*/ 2667873 h 2956475"/>
                        <a:gd name="connsiteX241-176701" fmla="*/ 3829645 w 6006665"/>
                        <a:gd name="connsiteY241-176702" fmla="*/ 2667873 h 2956475"/>
                        <a:gd name="connsiteX242-176703" fmla="*/ 3817738 w 6006665"/>
                        <a:gd name="connsiteY242-176704" fmla="*/ 2667873 h 2956475"/>
                        <a:gd name="connsiteX243-176705" fmla="*/ 3801831 w 6006665"/>
                        <a:gd name="connsiteY243-176706" fmla="*/ 2613334 h 2956475"/>
                        <a:gd name="connsiteX244-176707" fmla="*/ 3758654 w 6006665"/>
                        <a:gd name="connsiteY244-176708" fmla="*/ 2574702 h 2956475"/>
                        <a:gd name="connsiteX245-176709" fmla="*/ 3692753 w 6006665"/>
                        <a:gd name="connsiteY245-176710" fmla="*/ 2558795 h 2956475"/>
                        <a:gd name="connsiteX246-176711" fmla="*/ 3683663 w 6006665"/>
                        <a:gd name="connsiteY246-176712" fmla="*/ 2499711 h 2956475"/>
                        <a:gd name="connsiteX247-176713" fmla="*/ 3672301 w 6006665"/>
                        <a:gd name="connsiteY247-176714" fmla="*/ 2467896 h 2956475"/>
                        <a:gd name="connsiteX248-176715" fmla="*/ 3656393 w 6006665"/>
                        <a:gd name="connsiteY248-176716" fmla="*/ 2440627 h 2956475"/>
                        <a:gd name="connsiteX249-176717" fmla="*/ 3633669 w 6006665"/>
                        <a:gd name="connsiteY249-176718" fmla="*/ 2381542 h 2956475"/>
                        <a:gd name="connsiteX250-176719" fmla="*/ 3601854 w 6006665"/>
                        <a:gd name="connsiteY250-176720" fmla="*/ 2361090 h 2956475"/>
                        <a:gd name="connsiteX251-176721" fmla="*/ 3545995 w 6006665"/>
                        <a:gd name="connsiteY251-176722" fmla="*/ 2339606 h 2956475"/>
                        <a:gd name="connsiteX252-176723" fmla="*/ 3506955 w 6006665"/>
                        <a:gd name="connsiteY252-176724" fmla="*/ 2345183 h 2956475"/>
                        <a:gd name="connsiteX253-176725" fmla="*/ 3463779 w 6006665"/>
                        <a:gd name="connsiteY253-176726" fmla="*/ 2354273 h 2956475"/>
                        <a:gd name="connsiteX254-176727" fmla="*/ 3431964 w 6006665"/>
                        <a:gd name="connsiteY254-176728" fmla="*/ 2381542 h 2956475"/>
                        <a:gd name="connsiteX255-176729" fmla="*/ 3452416 w 6006665"/>
                        <a:gd name="connsiteY255-176730" fmla="*/ 2397450 h 2956475"/>
                        <a:gd name="connsiteX256-176731" fmla="*/ 3452416 w 6006665"/>
                        <a:gd name="connsiteY256-176732" fmla="*/ 2429264 h 2956475"/>
                        <a:gd name="connsiteX257-176733" fmla="*/ 3431964 w 6006665"/>
                        <a:gd name="connsiteY257-176734" fmla="*/ 2451989 h 2956475"/>
                        <a:gd name="connsiteX258-176735" fmla="*/ 3400150 w 6006665"/>
                        <a:gd name="connsiteY258-176736" fmla="*/ 2511073 h 2956475"/>
                        <a:gd name="connsiteX259-176737" fmla="*/ 3400150 w 6006665"/>
                        <a:gd name="connsiteY259-176738" fmla="*/ 2538343 h 2956475"/>
                        <a:gd name="connsiteX260-176739" fmla="*/ 3350155 w 6006665"/>
                        <a:gd name="connsiteY260-176740" fmla="*/ 2570157 h 2956475"/>
                        <a:gd name="connsiteX261-176741" fmla="*/ 3342342 w 6006665"/>
                        <a:gd name="connsiteY261-176742" fmla="*/ 2567553 h 2956475"/>
                        <a:gd name="connsiteX262-176743" fmla="*/ 3338249 w 6006665"/>
                        <a:gd name="connsiteY262-176744" fmla="*/ 2570157 h 2956475"/>
                        <a:gd name="connsiteX263-176745" fmla="*/ 3290527 w 6006665"/>
                        <a:gd name="connsiteY263-176746" fmla="*/ 2554250 h 2956475"/>
                        <a:gd name="connsiteX264-176747" fmla="*/ 3259257 w 6006665"/>
                        <a:gd name="connsiteY264-176748" fmla="*/ 2554250 h 2956475"/>
                        <a:gd name="connsiteX265-176749" fmla="*/ 3247350 w 6006665"/>
                        <a:gd name="connsiteY265-176750" fmla="*/ 2554250 h 2956475"/>
                        <a:gd name="connsiteX266-176751" fmla="*/ 3231443 w 6006665"/>
                        <a:gd name="connsiteY266-176752" fmla="*/ 2538343 h 2956475"/>
                        <a:gd name="connsiteX267-176753" fmla="*/ 3213271 w 6006665"/>
                        <a:gd name="connsiteY267-176754" fmla="*/ 2533799 h 2956475"/>
                        <a:gd name="connsiteX268-176755" fmla="*/ 3168359 w 6006665"/>
                        <a:gd name="connsiteY268-176756" fmla="*/ 2570157 h 2956475"/>
                        <a:gd name="connsiteX269-176757" fmla="*/ 3120637 w 6006665"/>
                        <a:gd name="connsiteY269-176758" fmla="*/ 2581519 h 2956475"/>
                        <a:gd name="connsiteX270-176759" fmla="*/ 3082005 w 6006665"/>
                        <a:gd name="connsiteY270-176760" fmla="*/ 2597427 h 2956475"/>
                        <a:gd name="connsiteX271-176761" fmla="*/ 3074460 w 6006665"/>
                        <a:gd name="connsiteY271-176762" fmla="*/ 2595630 h 2956475"/>
                        <a:gd name="connsiteX272-176763" fmla="*/ 3070098 w 6006665"/>
                        <a:gd name="connsiteY272-176764" fmla="*/ 2597427 h 2956475"/>
                        <a:gd name="connsiteX273-176765" fmla="*/ 3022376 w 6006665"/>
                        <a:gd name="connsiteY273-176766" fmla="*/ 2586064 h 2956475"/>
                        <a:gd name="connsiteX274-176767" fmla="*/ 3000196 w 6006665"/>
                        <a:gd name="connsiteY274-176768" fmla="*/ 2586064 h 2956475"/>
                        <a:gd name="connsiteX275-176769" fmla="*/ 2988289 w 6006665"/>
                        <a:gd name="connsiteY275-176770" fmla="*/ 2586064 h 2956475"/>
                        <a:gd name="connsiteX276-176771" fmla="*/ 2967837 w 6006665"/>
                        <a:gd name="connsiteY276-176772" fmla="*/ 2554250 h 2956475"/>
                        <a:gd name="connsiteX277-176773" fmla="*/ 2929205 w 6006665"/>
                        <a:gd name="connsiteY277-176774" fmla="*/ 2526980 h 2956475"/>
                        <a:gd name="connsiteX278-176775" fmla="*/ 2902153 w 6006665"/>
                        <a:gd name="connsiteY278-176776" fmla="*/ 2523116 h 2956475"/>
                        <a:gd name="connsiteX279-176777" fmla="*/ 2861576 w 6006665"/>
                        <a:gd name="connsiteY279-176778" fmla="*/ 2526980 h 2956475"/>
                        <a:gd name="connsiteX280-176779" fmla="*/ 2822944 w 6006665"/>
                        <a:gd name="connsiteY280-176780" fmla="*/ 2538343 h 2956475"/>
                        <a:gd name="connsiteX281-176781" fmla="*/ 2818139 w 6006665"/>
                        <a:gd name="connsiteY281-176782" fmla="*/ 2536254 h 2956475"/>
                        <a:gd name="connsiteX282-176783" fmla="*/ 2811037 w 6006665"/>
                        <a:gd name="connsiteY282-176784" fmla="*/ 2538343 h 2956475"/>
                        <a:gd name="connsiteX283-176785" fmla="*/ 2758770 w 6006665"/>
                        <a:gd name="connsiteY283-176786" fmla="*/ 2515618 h 2956475"/>
                        <a:gd name="connsiteX284-176787" fmla="*/ 2751953 w 6006665"/>
                        <a:gd name="connsiteY284-176788" fmla="*/ 2472441 h 2956475"/>
                        <a:gd name="connsiteX285-176789" fmla="*/ 2708776 w 6006665"/>
                        <a:gd name="connsiteY285-176790" fmla="*/ 2456534 h 2956475"/>
                        <a:gd name="connsiteX286-176791" fmla="*/ 2676962 w 6006665"/>
                        <a:gd name="connsiteY286-176792" fmla="*/ 2451989 h 2956475"/>
                        <a:gd name="connsiteX287-176793" fmla="*/ 2642534 w 6006665"/>
                        <a:gd name="connsiteY287-176794" fmla="*/ 2430245 h 2956475"/>
                        <a:gd name="connsiteX288-176795" fmla="*/ 2609333 w 6006665"/>
                        <a:gd name="connsiteY288-176796" fmla="*/ 2488348 h 2956475"/>
                        <a:gd name="connsiteX289-176797" fmla="*/ 2625240 w 6006665"/>
                        <a:gd name="connsiteY289-176798" fmla="*/ 2522435 h 2956475"/>
                        <a:gd name="connsiteX290-176799" fmla="*/ 2586608 w 6006665"/>
                        <a:gd name="connsiteY290-176800" fmla="*/ 2558795 h 2956475"/>
                        <a:gd name="connsiteX291-176801" fmla="*/ 2577105 w 6006665"/>
                        <a:gd name="connsiteY291-176802" fmla="*/ 2556532 h 2956475"/>
                        <a:gd name="connsiteX292-176803" fmla="*/ 2574701 w 6006665"/>
                        <a:gd name="connsiteY292-176804" fmla="*/ 2558795 h 2956475"/>
                        <a:gd name="connsiteX293-176805" fmla="*/ 2526979 w 6006665"/>
                        <a:gd name="connsiteY293-176806" fmla="*/ 2547432 h 2956475"/>
                        <a:gd name="connsiteX294-176807" fmla="*/ 2490620 w 6006665"/>
                        <a:gd name="connsiteY294-176808" fmla="*/ 2542887 h 2956475"/>
                        <a:gd name="connsiteX295-176809" fmla="*/ 2463350 w 6006665"/>
                        <a:gd name="connsiteY295-176810" fmla="*/ 2515618 h 2956475"/>
                        <a:gd name="connsiteX296-176811" fmla="*/ 2436625 w 6006665"/>
                        <a:gd name="connsiteY296-176812" fmla="*/ 2515618 h 2956475"/>
                        <a:gd name="connsiteX297-176813" fmla="*/ 2424718 w 6006665"/>
                        <a:gd name="connsiteY297-176814" fmla="*/ 2515618 h 2956475"/>
                        <a:gd name="connsiteX298-176815" fmla="*/ 2398858 w 6006665"/>
                        <a:gd name="connsiteY298-176816" fmla="*/ 2502687 h 2956475"/>
                        <a:gd name="connsiteX299-176817" fmla="*/ 2350272 w 6006665"/>
                        <a:gd name="connsiteY299-176818" fmla="*/ 2526980 h 2956475"/>
                        <a:gd name="connsiteX300-176819" fmla="*/ 2282098 w 6006665"/>
                        <a:gd name="connsiteY300-176820" fmla="*/ 2574702 h 2956475"/>
                        <a:gd name="connsiteX301-176821" fmla="*/ 2238921 w 6006665"/>
                        <a:gd name="connsiteY301-176822" fmla="*/ 2586064 h 2956475"/>
                        <a:gd name="connsiteX302-176823" fmla="*/ 2227559 w 6006665"/>
                        <a:gd name="connsiteY302-176824" fmla="*/ 2590609 h 2956475"/>
                        <a:gd name="connsiteX303-176825" fmla="*/ 2225178 w 6006665"/>
                        <a:gd name="connsiteY303-176826" fmla="*/ 2586799 h 2956475"/>
                        <a:gd name="connsiteX304-176827" fmla="*/ 2215652 w 6006665"/>
                        <a:gd name="connsiteY304-176828" fmla="*/ 2590609 h 2956475"/>
                        <a:gd name="connsiteX305-176829" fmla="*/ 2193596 w 6006665"/>
                        <a:gd name="connsiteY305-176830" fmla="*/ 2555320 h 2956475"/>
                        <a:gd name="connsiteX306-176831" fmla="*/ 2157112 w 6006665"/>
                        <a:gd name="connsiteY306-176832" fmla="*/ 2558795 h 2956475"/>
                        <a:gd name="connsiteX307-176833" fmla="*/ 2156291 w 6006665"/>
                        <a:gd name="connsiteY307-176834" fmla="*/ 2557739 h 2956475"/>
                        <a:gd name="connsiteX308-176835" fmla="*/ 2145205 w 6006665"/>
                        <a:gd name="connsiteY308-176836" fmla="*/ 2558795 h 2956475"/>
                        <a:gd name="connsiteX309-176837" fmla="*/ 2129298 w 6006665"/>
                        <a:gd name="connsiteY309-176838" fmla="*/ 2538343 h 2956475"/>
                        <a:gd name="connsiteX310-176839" fmla="*/ 2102029 w 6006665"/>
                        <a:gd name="connsiteY310-176840" fmla="*/ 2526980 h 2956475"/>
                        <a:gd name="connsiteX311-176841" fmla="*/ 2086121 w 6006665"/>
                        <a:gd name="connsiteY311-176842" fmla="*/ 2495166 h 2956475"/>
                        <a:gd name="connsiteX312-176843" fmla="*/ 2070005 w 6006665"/>
                        <a:gd name="connsiteY312-176844" fmla="*/ 2486212 h 2956475"/>
                        <a:gd name="connsiteX313-176845" fmla="*/ 2027582 w 6006665"/>
                        <a:gd name="connsiteY313-176846" fmla="*/ 2499711 h 2956475"/>
                        <a:gd name="connsiteX314-176847" fmla="*/ 2023845 w 6006665"/>
                        <a:gd name="connsiteY314-176848" fmla="*/ 2497111 h 2956475"/>
                        <a:gd name="connsiteX315-176849" fmla="*/ 2018675 w 6006665"/>
                        <a:gd name="connsiteY315-176850" fmla="*/ 2499711 h 2956475"/>
                        <a:gd name="connsiteX316-176851" fmla="*/ 1971363 w 6006665"/>
                        <a:gd name="connsiteY316-176852" fmla="*/ 2468885 h 2956475"/>
                        <a:gd name="connsiteX317-176853" fmla="*/ 1952591 w 6006665"/>
                        <a:gd name="connsiteY317-176854" fmla="*/ 2495166 h 2956475"/>
                        <a:gd name="connsiteX318-176855" fmla="*/ 1947518 w 6006665"/>
                        <a:gd name="connsiteY318-176856" fmla="*/ 2485599 h 2956475"/>
                        <a:gd name="connsiteX319-176857" fmla="*/ 1940684 w 6006665"/>
                        <a:gd name="connsiteY319-176858" fmla="*/ 2495166 h 2956475"/>
                        <a:gd name="connsiteX320-176859" fmla="*/ 1861147 w 6006665"/>
                        <a:gd name="connsiteY320-176860" fmla="*/ 2345183 h 2956475"/>
                        <a:gd name="connsiteX321-176861" fmla="*/ 1811153 w 6006665"/>
                        <a:gd name="connsiteY321-176862" fmla="*/ 2295189 h 2956475"/>
                        <a:gd name="connsiteX322-176863" fmla="*/ 1813950 w 6006665"/>
                        <a:gd name="connsiteY322-176864" fmla="*/ 2292043 h 2956475"/>
                        <a:gd name="connsiteX323-176865" fmla="*/ 483280 w 6006665"/>
                        <a:gd name="connsiteY323-176866" fmla="*/ 2890683 h 2956475"/>
                        <a:gd name="connsiteX324-176867" fmla="*/ 420406 w 6006665"/>
                        <a:gd name="connsiteY324-176868" fmla="*/ 2849670 h 2956475"/>
                        <a:gd name="connsiteX325-176869" fmla="*/ 349960 w 6006665"/>
                        <a:gd name="connsiteY325-176870" fmla="*/ 2801948 h 2956475"/>
                        <a:gd name="connsiteX326-176871" fmla="*/ 377229 w 6006665"/>
                        <a:gd name="connsiteY326-176872" fmla="*/ 2795131 h 2956475"/>
                        <a:gd name="connsiteX327-176873" fmla="*/ 404499 w 6006665"/>
                        <a:gd name="connsiteY327-176874" fmla="*/ 2747409 h 2956475"/>
                        <a:gd name="connsiteX328-176875" fmla="*/ 388591 w 6006665"/>
                        <a:gd name="connsiteY328-176876" fmla="*/ 2731502 h 2956475"/>
                        <a:gd name="connsiteX329-176877" fmla="*/ 440858 w 6006665"/>
                        <a:gd name="connsiteY329-176878" fmla="*/ 2704232 h 2956475"/>
                        <a:gd name="connsiteX330-176879" fmla="*/ 440858 w 6006665"/>
                        <a:gd name="connsiteY330-176880" fmla="*/ 2701176 h 2956475"/>
                        <a:gd name="connsiteX331-176881" fmla="*/ 416406 w 6006665"/>
                        <a:gd name="connsiteY331-176882" fmla="*/ 2704232 h 2956475"/>
                        <a:gd name="connsiteX332-176883" fmla="*/ 416406 w 6006665"/>
                        <a:gd name="connsiteY332-176884" fmla="*/ 2702744 h 2956475"/>
                        <a:gd name="connsiteX333-176885" fmla="*/ 404499 w 6006665"/>
                        <a:gd name="connsiteY333-176886" fmla="*/ 2704232 h 2956475"/>
                        <a:gd name="connsiteX334-176887" fmla="*/ 404499 w 6006665"/>
                        <a:gd name="connsiteY334-176888" fmla="*/ 2683780 h 2956475"/>
                        <a:gd name="connsiteX335-176889" fmla="*/ 424951 w 6006665"/>
                        <a:gd name="connsiteY335-176890" fmla="*/ 2667873 h 2956475"/>
                        <a:gd name="connsiteX336-176891" fmla="*/ 463583 w 6006665"/>
                        <a:gd name="connsiteY336-176892" fmla="*/ 2661056 h 2956475"/>
                        <a:gd name="connsiteX337-176893" fmla="*/ 468128 w 6006665"/>
                        <a:gd name="connsiteY337-176894" fmla="*/ 2645148 h 2956475"/>
                        <a:gd name="connsiteX338-176895" fmla="*/ 456765 w 6006665"/>
                        <a:gd name="connsiteY338-176896" fmla="*/ 2613334 h 2956475"/>
                        <a:gd name="connsiteX339-176897" fmla="*/ 474945 w 6006665"/>
                        <a:gd name="connsiteY339-176898" fmla="*/ 2586064 h 2956475"/>
                        <a:gd name="connsiteX340-176899" fmla="*/ 474945 w 6006665"/>
                        <a:gd name="connsiteY340-176900" fmla="*/ 2565612 h 2956475"/>
                        <a:gd name="connsiteX341-176901" fmla="*/ 420406 w 6006665"/>
                        <a:gd name="connsiteY341-176902" fmla="*/ 2547432 h 2956475"/>
                        <a:gd name="connsiteX342-176903" fmla="*/ 409588 w 6006665"/>
                        <a:gd name="connsiteY342-176904" fmla="*/ 2547432 h 2956475"/>
                        <a:gd name="connsiteX343-176905" fmla="*/ 397681 w 6006665"/>
                        <a:gd name="connsiteY343-176906" fmla="*/ 2547432 h 2956475"/>
                        <a:gd name="connsiteX344-176907" fmla="*/ 379485 w 6006665"/>
                        <a:gd name="connsiteY344-176908" fmla="*/ 2525193 h 2956475"/>
                        <a:gd name="connsiteX345-176909" fmla="*/ 357322 w 6006665"/>
                        <a:gd name="connsiteY345-176910" fmla="*/ 2531525 h 2956475"/>
                        <a:gd name="connsiteX346-176911" fmla="*/ 352842 w 6006665"/>
                        <a:gd name="connsiteY346-176912" fmla="*/ 2529403 h 2956475"/>
                        <a:gd name="connsiteX347-176913" fmla="*/ 345415 w 6006665"/>
                        <a:gd name="connsiteY347-176914" fmla="*/ 2531525 h 2956475"/>
                        <a:gd name="connsiteX348-176915" fmla="*/ 302238 w 6006665"/>
                        <a:gd name="connsiteY348-176916" fmla="*/ 2511073 h 2956475"/>
                        <a:gd name="connsiteX349-176917" fmla="*/ 302238 w 6006665"/>
                        <a:gd name="connsiteY349-176918" fmla="*/ 2499711 h 2956475"/>
                        <a:gd name="connsiteX350-176919" fmla="*/ 286331 w 6006665"/>
                        <a:gd name="connsiteY350-176920" fmla="*/ 2472441 h 2956475"/>
                        <a:gd name="connsiteX351-176921" fmla="*/ 270968 w 6006665"/>
                        <a:gd name="connsiteY351-176922" fmla="*/ 2472441 h 2956475"/>
                        <a:gd name="connsiteX352-176923" fmla="*/ 259061 w 6006665"/>
                        <a:gd name="connsiteY352-176924" fmla="*/ 2472441 h 2956475"/>
                        <a:gd name="connsiteX353-176925" fmla="*/ 254516 w 6006665"/>
                        <a:gd name="connsiteY353-176926" fmla="*/ 2456534 h 2956475"/>
                        <a:gd name="connsiteX354-176927" fmla="*/ 263606 w 6006665"/>
                        <a:gd name="connsiteY354-176928" fmla="*/ 2440627 h 2956475"/>
                        <a:gd name="connsiteX355-176929" fmla="*/ 243991 w 6006665"/>
                        <a:gd name="connsiteY355-176930" fmla="*/ 2410114 h 2956475"/>
                        <a:gd name="connsiteX356-176931" fmla="*/ 216429 w 6006665"/>
                        <a:gd name="connsiteY356-176932" fmla="*/ 2413357 h 2956475"/>
                        <a:gd name="connsiteX357-176933" fmla="*/ 212956 w 6006665"/>
                        <a:gd name="connsiteY357-176934" fmla="*/ 2412365 h 2956475"/>
                        <a:gd name="connsiteX358-176935" fmla="*/ 204522 w 6006665"/>
                        <a:gd name="connsiteY358-176936" fmla="*/ 2413357 h 2956475"/>
                        <a:gd name="connsiteX359-176937" fmla="*/ 199623 w 6006665"/>
                        <a:gd name="connsiteY359-176938" fmla="*/ 2411957 h 2956475"/>
                        <a:gd name="connsiteX360-176939" fmla="*/ 195977 w 6006665"/>
                        <a:gd name="connsiteY360-176940" fmla="*/ 2424719 h 2956475"/>
                        <a:gd name="connsiteX361-176941" fmla="*/ 184968 w 6006665"/>
                        <a:gd name="connsiteY361-176942" fmla="*/ 2421574 h 2956475"/>
                        <a:gd name="connsiteX362-176943" fmla="*/ 184070 w 6006665"/>
                        <a:gd name="connsiteY362-176944" fmla="*/ 2424719 h 2956475"/>
                        <a:gd name="connsiteX363-176945" fmla="*/ 168163 w 6006665"/>
                        <a:gd name="connsiteY363-176946" fmla="*/ 2420184 h 2956475"/>
                        <a:gd name="connsiteX364-176947" fmla="*/ 156800 w 6006665"/>
                        <a:gd name="connsiteY364-176948" fmla="*/ 2381542 h 2956475"/>
                        <a:gd name="connsiteX365-176949" fmla="*/ 152255 w 6006665"/>
                        <a:gd name="connsiteY365-176950" fmla="*/ 2365635 h 2956475"/>
                        <a:gd name="connsiteX366-176951" fmla="*/ 156800 w 6006665"/>
                        <a:gd name="connsiteY366-176952" fmla="*/ 2361090 h 2956475"/>
                        <a:gd name="connsiteX367-176953" fmla="*/ 168707 w 6006665"/>
                        <a:gd name="connsiteY367-176954" fmla="*/ 2361090 h 2956475"/>
                        <a:gd name="connsiteX368-176955" fmla="*/ 188615 w 6006665"/>
                        <a:gd name="connsiteY368-176956" fmla="*/ 2361090 h 2956475"/>
                        <a:gd name="connsiteX369-176957" fmla="*/ 199977 w 6006665"/>
                        <a:gd name="connsiteY369-176958" fmla="*/ 2349728 h 2956475"/>
                        <a:gd name="connsiteX370-176959" fmla="*/ 188615 w 6006665"/>
                        <a:gd name="connsiteY370-176960" fmla="*/ 2327003 h 2956475"/>
                        <a:gd name="connsiteX371-176961" fmla="*/ 168163 w 6006665"/>
                        <a:gd name="connsiteY371-176962" fmla="*/ 2317914 h 2956475"/>
                        <a:gd name="connsiteX372-176963" fmla="*/ 168163 w 6006665"/>
                        <a:gd name="connsiteY372-176964" fmla="*/ 2311096 h 2956475"/>
                        <a:gd name="connsiteX373-176965" fmla="*/ 152255 w 6006665"/>
                        <a:gd name="connsiteY373-176966" fmla="*/ 2295189 h 2956475"/>
                        <a:gd name="connsiteX374-176967" fmla="*/ 129531 w 6006665"/>
                        <a:gd name="connsiteY374-176968" fmla="*/ 2258829 h 2956475"/>
                        <a:gd name="connsiteX375-176969" fmla="*/ 140893 w 6006665"/>
                        <a:gd name="connsiteY375-176970" fmla="*/ 2236105 h 2956475"/>
                        <a:gd name="connsiteX376-176971" fmla="*/ 136348 w 6006665"/>
                        <a:gd name="connsiteY376-176972" fmla="*/ 2208835 h 2956475"/>
                        <a:gd name="connsiteX377-176973" fmla="*/ 103789 w 6006665"/>
                        <a:gd name="connsiteY377-176974" fmla="*/ 2195428 h 2956475"/>
                        <a:gd name="connsiteX378-176975" fmla="*/ 93716 w 6006665"/>
                        <a:gd name="connsiteY378-176976" fmla="*/ 2199745 h 2956475"/>
                        <a:gd name="connsiteX379-176977" fmla="*/ 91868 w 6006665"/>
                        <a:gd name="connsiteY379-176978" fmla="*/ 2195434 h 2956475"/>
                        <a:gd name="connsiteX380-176979" fmla="*/ 81809 w 6006665"/>
                        <a:gd name="connsiteY380-176980" fmla="*/ 2199745 h 2956475"/>
                        <a:gd name="connsiteX381-176981" fmla="*/ 74992 w 6006665"/>
                        <a:gd name="connsiteY381-176982" fmla="*/ 2183838 h 2956475"/>
                        <a:gd name="connsiteX382-176983" fmla="*/ 34087 w 6006665"/>
                        <a:gd name="connsiteY382-176984" fmla="*/ 2172476 h 2956475"/>
                        <a:gd name="connsiteX383-176985" fmla="*/ 22725 w 6006665"/>
                        <a:gd name="connsiteY383-176986" fmla="*/ 2129299 h 2956475"/>
                        <a:gd name="connsiteX384-176987" fmla="*/ 22725 w 6006665"/>
                        <a:gd name="connsiteY384-176988" fmla="*/ 2097484 h 2956475"/>
                        <a:gd name="connsiteX385-176989" fmla="*/ 0 w 6006665"/>
                        <a:gd name="connsiteY385-176990" fmla="*/ 2081577 h 2956475"/>
                        <a:gd name="connsiteX386-176991" fmla="*/ 15907 w 6006665"/>
                        <a:gd name="connsiteY386-176992" fmla="*/ 2058853 h 2956475"/>
                        <a:gd name="connsiteX387-176993" fmla="*/ 6818 w 6006665"/>
                        <a:gd name="connsiteY387-176994" fmla="*/ 1995224 h 2956475"/>
                        <a:gd name="connsiteX388-176995" fmla="*/ 34087 w 6006665"/>
                        <a:gd name="connsiteY388-176996" fmla="*/ 1952047 h 2956475"/>
                        <a:gd name="connsiteX389-176997" fmla="*/ 27270 w 6006665"/>
                        <a:gd name="connsiteY389-176998" fmla="*/ 1940685 h 2956475"/>
                        <a:gd name="connsiteX390-176999" fmla="*/ 70447 w 6006665"/>
                        <a:gd name="connsiteY390-177000" fmla="*/ 1902053 h 2956475"/>
                        <a:gd name="connsiteX391-177001" fmla="*/ 27270 w 6006665"/>
                        <a:gd name="connsiteY391-177002" fmla="*/ 1865693 h 2956475"/>
                        <a:gd name="connsiteX392-177003" fmla="*/ 109078 w 6006665"/>
                        <a:gd name="connsiteY392-177004" fmla="*/ 1767977 h 2956475"/>
                        <a:gd name="connsiteX393-177005" fmla="*/ 145438 w 6006665"/>
                        <a:gd name="connsiteY393-177006" fmla="*/ 1724800 h 2956475"/>
                        <a:gd name="connsiteX394-177007" fmla="*/ 156800 w 6006665"/>
                        <a:gd name="connsiteY394-177008" fmla="*/ 1681624 h 2956475"/>
                        <a:gd name="connsiteX395-177009" fmla="*/ 102261 w 6006665"/>
                        <a:gd name="connsiteY395-177010" fmla="*/ 1629357 h 2956475"/>
                        <a:gd name="connsiteX396-177011" fmla="*/ 118168 w 6006665"/>
                        <a:gd name="connsiteY396-177012" fmla="*/ 1574818 h 2956475"/>
                        <a:gd name="connsiteX397-177013" fmla="*/ 86354 w 6006665"/>
                        <a:gd name="connsiteY397-177014" fmla="*/ 1511189 h 2956475"/>
                        <a:gd name="connsiteX398-177015" fmla="*/ 298238 w 6006665"/>
                        <a:gd name="connsiteY398-177016" fmla="*/ 1554366 h 2956475"/>
                        <a:gd name="connsiteX399-177017" fmla="*/ 345959 w 6006665"/>
                        <a:gd name="connsiteY399-177018" fmla="*/ 1586180 h 2956475"/>
                        <a:gd name="connsiteX400-177019" fmla="*/ 362087 w 6006665"/>
                        <a:gd name="connsiteY400-177020" fmla="*/ 1595588 h 2956475"/>
                        <a:gd name="connsiteX401-177021" fmla="*/ 365867 w 6006665"/>
                        <a:gd name="connsiteY401-177022" fmla="*/ 1563455 h 2956475"/>
                        <a:gd name="connsiteX402-177023" fmla="*/ 345415 w 6006665"/>
                        <a:gd name="connsiteY402-177024" fmla="*/ 1527096 h 2956475"/>
                        <a:gd name="connsiteX403-177025" fmla="*/ 365867 w 6006665"/>
                        <a:gd name="connsiteY403-177026" fmla="*/ 1495281 h 2956475"/>
                        <a:gd name="connsiteX404-177027" fmla="*/ 374560 w 6006665"/>
                        <a:gd name="connsiteY404-177028" fmla="*/ 1500280 h 2956475"/>
                        <a:gd name="connsiteX405-177029" fmla="*/ 377774 w 6006665"/>
                        <a:gd name="connsiteY405-177030" fmla="*/ 1495281 h 2956475"/>
                        <a:gd name="connsiteX406-177031" fmla="*/ 461933 w 6006665"/>
                        <a:gd name="connsiteY406-177032" fmla="*/ 1543673 h 2956475"/>
                        <a:gd name="connsiteX407-177033" fmla="*/ 1677078 w 6006665"/>
                        <a:gd name="connsiteY407-177034" fmla="*/ 1370296 h 2956475"/>
                        <a:gd name="connsiteX408-177035" fmla="*/ 1720255 w 6006665"/>
                        <a:gd name="connsiteY408-177036" fmla="*/ 1349844 h 2956475"/>
                        <a:gd name="connsiteX409-177037" fmla="*/ 1731617 w 6006665"/>
                        <a:gd name="connsiteY409-177038" fmla="*/ 1299850 h 2956475"/>
                        <a:gd name="connsiteX410-177039" fmla="*/ 1758887 w 6006665"/>
                        <a:gd name="connsiteY410-177040" fmla="*/ 1256673 h 2956475"/>
                        <a:gd name="connsiteX411-177041" fmla="*/ 1736162 w 6006665"/>
                        <a:gd name="connsiteY411-177042" fmla="*/ 1197589 h 2956475"/>
                        <a:gd name="connsiteX412-177043" fmla="*/ 1758887 w 6006665"/>
                        <a:gd name="connsiteY412-177044" fmla="*/ 1133960 h 2956475"/>
                        <a:gd name="connsiteX413-177045" fmla="*/ 1704347 w 6006665"/>
                        <a:gd name="connsiteY413-177046" fmla="*/ 1070331 h 2956475"/>
                        <a:gd name="connsiteX414-177047" fmla="*/ 1736162 w 6006665"/>
                        <a:gd name="connsiteY414-177048" fmla="*/ 961252 h 2956475"/>
                        <a:gd name="connsiteX415-177049" fmla="*/ 1688440 w 6006665"/>
                        <a:gd name="connsiteY415-177050" fmla="*/ 865809 h 2956475"/>
                        <a:gd name="connsiteX416-177051" fmla="*/ 1752069 w 6006665"/>
                        <a:gd name="connsiteY416-177052" fmla="*/ 788545 h 2956475"/>
                        <a:gd name="connsiteX417-177053" fmla="*/ 1747524 w 6006665"/>
                        <a:gd name="connsiteY417-177054" fmla="*/ 704464 h 2956475"/>
                        <a:gd name="connsiteX418-177055" fmla="*/ 1763431 w 6006665"/>
                        <a:gd name="connsiteY418-177056" fmla="*/ 697647 h 2956475"/>
                        <a:gd name="connsiteX419-177057" fmla="*/ 1764877 w 6006665"/>
                        <a:gd name="connsiteY419-177058" fmla="*/ 702130 h 2956475"/>
                        <a:gd name="connsiteX420-177059" fmla="*/ 1775339 w 6006665"/>
                        <a:gd name="connsiteY420-177060" fmla="*/ 697647 h 2956475"/>
                        <a:gd name="connsiteX421-177061" fmla="*/ 1798063 w 6006665"/>
                        <a:gd name="connsiteY421-177062" fmla="*/ 768093 h 2956475"/>
                        <a:gd name="connsiteX422-177063" fmla="*/ 1791454 w 6006665"/>
                        <a:gd name="connsiteY422-177064" fmla="*/ 815304 h 2956475"/>
                        <a:gd name="connsiteX423-177065" fmla="*/ 1854330 w 6006665"/>
                        <a:gd name="connsiteY423-177066" fmla="*/ 772638 h 2956475"/>
                        <a:gd name="connsiteX424-177067" fmla="*/ 1931594 w 6006665"/>
                        <a:gd name="connsiteY424-177068" fmla="*/ 763548 h 2956475"/>
                        <a:gd name="connsiteX425-177069" fmla="*/ 1932772 w 6006665"/>
                        <a:gd name="connsiteY425-177070" fmla="*/ 764810 h 2956475"/>
                        <a:gd name="connsiteX426-177071" fmla="*/ 1943501 w 6006665"/>
                        <a:gd name="connsiteY426-177072" fmla="*/ 763548 h 2956475"/>
                        <a:gd name="connsiteX427-177073" fmla="*/ 1988608 w 6006665"/>
                        <a:gd name="connsiteY427-177074" fmla="*/ 811877 h 2956475"/>
                        <a:gd name="connsiteX428-177075" fmla="*/ 1963408 w 6006665"/>
                        <a:gd name="connsiteY428-177076" fmla="*/ 736278 h 2956475"/>
                        <a:gd name="connsiteX429-177077" fmla="*/ 1963408 w 6006665"/>
                        <a:gd name="connsiteY429-177078" fmla="*/ 595386 h 2956475"/>
                        <a:gd name="connsiteX430-177079" fmla="*/ 2027037 w 6006665"/>
                        <a:gd name="connsiteY430-177080" fmla="*/ 574934 h 2956475"/>
                        <a:gd name="connsiteX431-177081" fmla="*/ 2037269 w 6006665"/>
                        <a:gd name="connsiteY431-177082" fmla="*/ 575472 h 2956475"/>
                        <a:gd name="connsiteX432-177083" fmla="*/ 2038944 w 6006665"/>
                        <a:gd name="connsiteY432-177084" fmla="*/ 574934 h 2956475"/>
                        <a:gd name="connsiteX433-177085" fmla="*/ 2115414 w 6006665"/>
                        <a:gd name="connsiteY433-177086" fmla="*/ 578958 h 2956475"/>
                        <a:gd name="connsiteX434-177087" fmla="*/ 2192927 w 6006665"/>
                        <a:gd name="connsiteY434-177088" fmla="*/ 559026 h 2956475"/>
                        <a:gd name="connsiteX435-177089" fmla="*/ 2167930 w 6006665"/>
                        <a:gd name="connsiteY435-177090" fmla="*/ 493125 h 2956475"/>
                        <a:gd name="connsiteX436-177091" fmla="*/ 2204289 w 6006665"/>
                        <a:gd name="connsiteY436-177092" fmla="*/ 402226 h 2956475"/>
                        <a:gd name="connsiteX437-177093" fmla="*/ 2247466 w 6006665"/>
                        <a:gd name="connsiteY437-177094" fmla="*/ 397681 h 2956475"/>
                        <a:gd name="connsiteX438-177095" fmla="*/ 2317913 w 6006665"/>
                        <a:gd name="connsiteY438-177096" fmla="*/ 322690 h 2956475"/>
                        <a:gd name="connsiteX439-177097" fmla="*/ 2420183 w 6006665"/>
                        <a:gd name="connsiteY439-177098" fmla="*/ 304510 h 2956475"/>
                        <a:gd name="connsiteX440-177099" fmla="*/ 2429263 w 6006665"/>
                        <a:gd name="connsiteY440-177100" fmla="*/ 263606 h 2956475"/>
                        <a:gd name="connsiteX441-177101" fmla="*/ 2526979 w 6006665"/>
                        <a:gd name="connsiteY441-177102" fmla="*/ 252244 h 2956475"/>
                        <a:gd name="connsiteX442-177103" fmla="*/ 2528058 w 6006665"/>
                        <a:gd name="connsiteY442-177104" fmla="*/ 253503 h 2956475"/>
                        <a:gd name="connsiteX443-177105" fmla="*/ 2538886 w 6006665"/>
                        <a:gd name="connsiteY443-177106" fmla="*/ 252244 h 2956475"/>
                        <a:gd name="connsiteX444-177107" fmla="*/ 2560820 w 6006665"/>
                        <a:gd name="connsiteY444-177108" fmla="*/ 277833 h 2956475"/>
                        <a:gd name="connsiteX445-177109" fmla="*/ 2640602 w 6006665"/>
                        <a:gd name="connsiteY445-177110" fmla="*/ 202249 h 2956475"/>
                        <a:gd name="connsiteX446-177111" fmla="*/ 2652509 w 6006665"/>
                        <a:gd name="connsiteY446-177112" fmla="*/ 202249 h 2956475"/>
                        <a:gd name="connsiteX447-177113" fmla="*/ 2704231 w 6006665"/>
                        <a:gd name="connsiteY447-177114" fmla="*/ 202249 h 2956475"/>
                        <a:gd name="connsiteX448-177115" fmla="*/ 2715593 w 6006665"/>
                        <a:gd name="connsiteY448-177116" fmla="*/ 134075 h 2956475"/>
                        <a:gd name="connsiteX449-177117" fmla="*/ 2751953 w 6006665"/>
                        <a:gd name="connsiteY449-177118" fmla="*/ 68174 h 2956475"/>
                        <a:gd name="connsiteX450-177119" fmla="*/ 2838307 w 6006665"/>
                        <a:gd name="connsiteY450-177120" fmla="*/ 0 h 2956475"/>
                        <a:gd name="connsiteX0-177121" fmla="*/ 1791129 w 6006665"/>
                        <a:gd name="connsiteY0-177122" fmla="*/ 817622 h 2956475"/>
                        <a:gd name="connsiteX1-177123" fmla="*/ 1782156 w 6006665"/>
                        <a:gd name="connsiteY1-177124" fmla="*/ 881716 h 2956475"/>
                        <a:gd name="connsiteX2-177125" fmla="*/ 1809554 w 6006665"/>
                        <a:gd name="connsiteY2-177126" fmla="*/ 895415 h 2956475"/>
                        <a:gd name="connsiteX3-177127" fmla="*/ 1791129 w 6006665"/>
                        <a:gd name="connsiteY3-177128" fmla="*/ 817622 h 2956475"/>
                        <a:gd name="connsiteX4-177129" fmla="*/ 2838307 w 6006665"/>
                        <a:gd name="connsiteY4-177130" fmla="*/ 0 h 2956475"/>
                        <a:gd name="connsiteX5-177131" fmla="*/ 2844246 w 6006665"/>
                        <a:gd name="connsiteY5-177132" fmla="*/ 4711 h 2956475"/>
                        <a:gd name="connsiteX6-177133" fmla="*/ 2850213 w 6006665"/>
                        <a:gd name="connsiteY6-177134" fmla="*/ 0 h 2956475"/>
                        <a:gd name="connsiteX7-177135" fmla="*/ 2916115 w 6006665"/>
                        <a:gd name="connsiteY7-177136" fmla="*/ 52267 h 2956475"/>
                        <a:gd name="connsiteX8-177137" fmla="*/ 2861576 w 6006665"/>
                        <a:gd name="connsiteY8-177138" fmla="*/ 90899 h 2956475"/>
                        <a:gd name="connsiteX9-177139" fmla="*/ 2947929 w 6006665"/>
                        <a:gd name="connsiteY9-177140" fmla="*/ 118168 h 2956475"/>
                        <a:gd name="connsiteX10-177141" fmla="*/ 2957621 w 6006665"/>
                        <a:gd name="connsiteY10-177142" fmla="*/ 186006 h 2956475"/>
                        <a:gd name="connsiteX11-177143" fmla="*/ 2979199 w 6006665"/>
                        <a:gd name="connsiteY11-177144" fmla="*/ 161345 h 2956475"/>
                        <a:gd name="connsiteX12-177145" fmla="*/ 2991106 w 6006665"/>
                        <a:gd name="connsiteY12-177146" fmla="*/ 161345 h 2956475"/>
                        <a:gd name="connsiteX13-177147" fmla="*/ 3086005 w 6006665"/>
                        <a:gd name="connsiteY13-177148" fmla="*/ 161345 h 2956475"/>
                        <a:gd name="connsiteX14-177149" fmla="*/ 3097912 w 6006665"/>
                        <a:gd name="connsiteY14-177150" fmla="*/ 161345 h 2956475"/>
                        <a:gd name="connsiteX15-177151" fmla="*/ 3179721 w 6006665"/>
                        <a:gd name="connsiteY15-177152" fmla="*/ 236336 h 2956475"/>
                        <a:gd name="connsiteX16-177153" fmla="*/ 3211535 w 6006665"/>
                        <a:gd name="connsiteY16-177154" fmla="*/ 295420 h 2956475"/>
                        <a:gd name="connsiteX17-177155" fmla="*/ 3200173 w 6006665"/>
                        <a:gd name="connsiteY17-177156" fmla="*/ 370412 h 2956475"/>
                        <a:gd name="connsiteX18-177157" fmla="*/ 3161541 w 6006665"/>
                        <a:gd name="connsiteY18-177158" fmla="*/ 413589 h 2956475"/>
                        <a:gd name="connsiteX19-177159" fmla="*/ 3066097 w 6006665"/>
                        <a:gd name="connsiteY19-177160" fmla="*/ 488580 h 2956475"/>
                        <a:gd name="connsiteX20-177161" fmla="*/ 3034283 w 6006665"/>
                        <a:gd name="connsiteY20-177162" fmla="*/ 531757 h 2956475"/>
                        <a:gd name="connsiteX21-177163" fmla="*/ 3082005 w 6006665"/>
                        <a:gd name="connsiteY21-177164" fmla="*/ 547664 h 2956475"/>
                        <a:gd name="connsiteX22-177165" fmla="*/ 3129459 w 6006665"/>
                        <a:gd name="connsiteY22-177166" fmla="*/ 575345 h 2956475"/>
                        <a:gd name="connsiteX23-177167" fmla="*/ 3156451 w 6006665"/>
                        <a:gd name="connsiteY23-177168" fmla="*/ 552209 h 2956475"/>
                        <a:gd name="connsiteX24-177169" fmla="*/ 3158460 w 6006665"/>
                        <a:gd name="connsiteY24-177170" fmla="*/ 560693 h 2956475"/>
                        <a:gd name="connsiteX25-177171" fmla="*/ 3168359 w 6006665"/>
                        <a:gd name="connsiteY25-177172" fmla="*/ 552209 h 2956475"/>
                        <a:gd name="connsiteX26-177173" fmla="*/ 3184984 w 6006665"/>
                        <a:gd name="connsiteY26-177174" fmla="*/ 622402 h 2956475"/>
                        <a:gd name="connsiteX27-177175" fmla="*/ 3192811 w 6006665"/>
                        <a:gd name="connsiteY27-177176" fmla="*/ 606748 h 2956475"/>
                        <a:gd name="connsiteX28-177177" fmla="*/ 3251895 w 6006665"/>
                        <a:gd name="connsiteY28-177178" fmla="*/ 586296 h 2956475"/>
                        <a:gd name="connsiteX29-177179" fmla="*/ 3259833 w 6006665"/>
                        <a:gd name="connsiteY29-177180" fmla="*/ 587670 h 2956475"/>
                        <a:gd name="connsiteX30-177181" fmla="*/ 3263802 w 6006665"/>
                        <a:gd name="connsiteY30-177182" fmla="*/ 586296 h 2956475"/>
                        <a:gd name="connsiteX31-177183" fmla="*/ 3381970 w 6006665"/>
                        <a:gd name="connsiteY31-177184" fmla="*/ 606748 h 2956475"/>
                        <a:gd name="connsiteX32-177185" fmla="*/ 3388787 w 6006665"/>
                        <a:gd name="connsiteY32-177186" fmla="*/ 665832 h 2956475"/>
                        <a:gd name="connsiteX33-177187" fmla="*/ 3531529 w 6006665"/>
                        <a:gd name="connsiteY33-177188" fmla="*/ 686823 h 2956475"/>
                        <a:gd name="connsiteX34-177189" fmla="*/ 3538225 w 6006665"/>
                        <a:gd name="connsiteY34-177190" fmla="*/ 590841 h 2956475"/>
                        <a:gd name="connsiteX35-177191" fmla="*/ 3549910 w 6006665"/>
                        <a:gd name="connsiteY35-177192" fmla="*/ 594028 h 2956475"/>
                        <a:gd name="connsiteX36-177193" fmla="*/ 3550132 w 6006665"/>
                        <a:gd name="connsiteY36-177194" fmla="*/ 590841 h 2956475"/>
                        <a:gd name="connsiteX37-177195" fmla="*/ 3625123 w 6006665"/>
                        <a:gd name="connsiteY37-177196" fmla="*/ 611293 h 2956475"/>
                        <a:gd name="connsiteX38-177197" fmla="*/ 3672301 w 6006665"/>
                        <a:gd name="connsiteY38-177198" fmla="*/ 611293 h 2956475"/>
                        <a:gd name="connsiteX39-177199" fmla="*/ 3684207 w 6006665"/>
                        <a:gd name="connsiteY39-177200" fmla="*/ 611293 h 2956475"/>
                        <a:gd name="connsiteX40-177201" fmla="*/ 3743291 w 6006665"/>
                        <a:gd name="connsiteY40-177202" fmla="*/ 677194 h 2956475"/>
                        <a:gd name="connsiteX41-177203" fmla="*/ 3759199 w 6006665"/>
                        <a:gd name="connsiteY41-177204" fmla="*/ 756731 h 2956475"/>
                        <a:gd name="connsiteX42-177205" fmla="*/ 3738747 w 6006665"/>
                        <a:gd name="connsiteY42-177206" fmla="*/ 806725 h 2956475"/>
                        <a:gd name="connsiteX43-177207" fmla="*/ 3786469 w 6006665"/>
                        <a:gd name="connsiteY43-177208" fmla="*/ 897623 h 2956475"/>
                        <a:gd name="connsiteX44-177209" fmla="*/ 3835603 w 6006665"/>
                        <a:gd name="connsiteY44-177210" fmla="*/ 933529 h 2956475"/>
                        <a:gd name="connsiteX45-177211" fmla="*/ 3865460 w 6006665"/>
                        <a:gd name="connsiteY45-177212" fmla="*/ 822632 h 2956475"/>
                        <a:gd name="connsiteX46-177213" fmla="*/ 3875077 w 6006665"/>
                        <a:gd name="connsiteY46-177214" fmla="*/ 831139 h 2956475"/>
                        <a:gd name="connsiteX47-177215" fmla="*/ 3877367 w 6006665"/>
                        <a:gd name="connsiteY47-177216" fmla="*/ 822632 h 2956475"/>
                        <a:gd name="connsiteX48-177217" fmla="*/ 3932151 w 6006665"/>
                        <a:gd name="connsiteY48-177218" fmla="*/ 871095 h 2956475"/>
                        <a:gd name="connsiteX49-177219" fmla="*/ 3988173 w 6006665"/>
                        <a:gd name="connsiteY49-177220" fmla="*/ 843084 h 2956475"/>
                        <a:gd name="connsiteX50-177221" fmla="*/ 3993852 w 6006665"/>
                        <a:gd name="connsiteY50-177222" fmla="*/ 846199 h 2956475"/>
                        <a:gd name="connsiteX51-177223" fmla="*/ 4000080 w 6006665"/>
                        <a:gd name="connsiteY51-177224" fmla="*/ 843084 h 2956475"/>
                        <a:gd name="connsiteX52-177225" fmla="*/ 4062426 w 6006665"/>
                        <a:gd name="connsiteY52-177226" fmla="*/ 877274 h 2956475"/>
                        <a:gd name="connsiteX53-177227" fmla="*/ 4085889 w 6006665"/>
                        <a:gd name="connsiteY53-177228" fmla="*/ 849902 h 2956475"/>
                        <a:gd name="connsiteX54-177229" fmla="*/ 4095563 w 6006665"/>
                        <a:gd name="connsiteY54-177230" fmla="*/ 852506 h 2956475"/>
                        <a:gd name="connsiteX55-177231" fmla="*/ 4097796 w 6006665"/>
                        <a:gd name="connsiteY55-177232" fmla="*/ 849902 h 2956475"/>
                        <a:gd name="connsiteX56-177233" fmla="*/ 4144150 w 6006665"/>
                        <a:gd name="connsiteY56-177234" fmla="*/ 862382 h 2956475"/>
                        <a:gd name="connsiteX57-177235" fmla="*/ 4117703 w 6006665"/>
                        <a:gd name="connsiteY57-177236" fmla="*/ 752186 h 2956475"/>
                        <a:gd name="connsiteX58-177237" fmla="*/ 4165425 w 6006665"/>
                        <a:gd name="connsiteY58-177238" fmla="*/ 697647 h 2956475"/>
                        <a:gd name="connsiteX59-177239" fmla="*/ 4175231 w 6006665"/>
                        <a:gd name="connsiteY59-177240" fmla="*/ 700048 h 2956475"/>
                        <a:gd name="connsiteX60-177241" fmla="*/ 4177332 w 6006665"/>
                        <a:gd name="connsiteY60-177242" fmla="*/ 697647 h 2956475"/>
                        <a:gd name="connsiteX61-177243" fmla="*/ 4511384 w 6006665"/>
                        <a:gd name="connsiteY61-177244" fmla="*/ 779455 h 2956475"/>
                        <a:gd name="connsiteX62-177245" fmla="*/ 4543199 w 6006665"/>
                        <a:gd name="connsiteY62-177246" fmla="*/ 849902 h 2956475"/>
                        <a:gd name="connsiteX63-177247" fmla="*/ 4639242 w 6006665"/>
                        <a:gd name="connsiteY63-177248" fmla="*/ 932544 h 2956475"/>
                        <a:gd name="connsiteX64-177249" fmla="*/ 4774445 w 6006665"/>
                        <a:gd name="connsiteY64-177250" fmla="*/ 913531 h 2956475"/>
                        <a:gd name="connsiteX65-177251" fmla="*/ 4778496 w 6006665"/>
                        <a:gd name="connsiteY65-177252" fmla="*/ 914635 h 2956475"/>
                        <a:gd name="connsiteX66-177253" fmla="*/ 4786352 w 6006665"/>
                        <a:gd name="connsiteY66-177254" fmla="*/ 913531 h 2956475"/>
                        <a:gd name="connsiteX67-177255" fmla="*/ 4861343 w 6006665"/>
                        <a:gd name="connsiteY67-177256" fmla="*/ 933983 h 2956475"/>
                        <a:gd name="connsiteX68-177257" fmla="*/ 4893158 w 6006665"/>
                        <a:gd name="connsiteY68-177258" fmla="*/ 977160 h 2956475"/>
                        <a:gd name="connsiteX69-177259" fmla="*/ 4888613 w 6006665"/>
                        <a:gd name="connsiteY69-177260" fmla="*/ 1058968 h 2956475"/>
                        <a:gd name="connsiteX70-177261" fmla="*/ 4927677 w 6006665"/>
                        <a:gd name="connsiteY70-177262" fmla="*/ 1083640 h 2956475"/>
                        <a:gd name="connsiteX71-177263" fmla="*/ 4967605 w 6006665"/>
                        <a:gd name="connsiteY71-177264" fmla="*/ 1070331 h 2956475"/>
                        <a:gd name="connsiteX72-177265" fmla="*/ 5038051 w 6006665"/>
                        <a:gd name="connsiteY72-177266" fmla="*/ 1063513 h 2956475"/>
                        <a:gd name="connsiteX73-177267" fmla="*/ 5040730 w 6006665"/>
                        <a:gd name="connsiteY73-177268" fmla="*/ 1064406 h 2956475"/>
                        <a:gd name="connsiteX74-177269" fmla="*/ 5049958 w 6006665"/>
                        <a:gd name="connsiteY74-177270" fmla="*/ 1063513 h 2956475"/>
                        <a:gd name="connsiteX75-177271" fmla="*/ 5114249 w 6006665"/>
                        <a:gd name="connsiteY75-177272" fmla="*/ 1084944 h 2956475"/>
                        <a:gd name="connsiteX76-177273" fmla="*/ 5176671 w 6006665"/>
                        <a:gd name="connsiteY76-177274" fmla="*/ 1074876 h 2956475"/>
                        <a:gd name="connsiteX77-177275" fmla="*/ 5177801 w 6006665"/>
                        <a:gd name="connsiteY77-177276" fmla="*/ 1076614 h 2956475"/>
                        <a:gd name="connsiteX78-177277" fmla="*/ 5188578 w 6006665"/>
                        <a:gd name="connsiteY78-177278" fmla="*/ 1074876 h 2956475"/>
                        <a:gd name="connsiteX79-177279" fmla="*/ 5243719 w 6006665"/>
                        <a:gd name="connsiteY79-177280" fmla="*/ 1159707 h 2956475"/>
                        <a:gd name="connsiteX80-177281" fmla="*/ 5283477 w 6006665"/>
                        <a:gd name="connsiteY80-177282" fmla="*/ 1129415 h 2956475"/>
                        <a:gd name="connsiteX81-177283" fmla="*/ 5258480 w 6006665"/>
                        <a:gd name="connsiteY81-177284" fmla="*/ 1063513 h 2956475"/>
                        <a:gd name="connsiteX82-177285" fmla="*/ 5267570 w 6006665"/>
                        <a:gd name="connsiteY82-177286" fmla="*/ 1015792 h 2956475"/>
                        <a:gd name="connsiteX83-177287" fmla="*/ 5278896 w 6006665"/>
                        <a:gd name="connsiteY83-177288" fmla="*/ 1018841 h 2956475"/>
                        <a:gd name="connsiteX84-177289" fmla="*/ 5279477 w 6006665"/>
                        <a:gd name="connsiteY84-177290" fmla="*/ 1015792 h 2956475"/>
                        <a:gd name="connsiteX85-177291" fmla="*/ 5395510 w 6006665"/>
                        <a:gd name="connsiteY85-177292" fmla="*/ 1047031 h 2956475"/>
                        <a:gd name="connsiteX86-177293" fmla="*/ 5463001 w 6006665"/>
                        <a:gd name="connsiteY86-177294" fmla="*/ 1043061 h 2956475"/>
                        <a:gd name="connsiteX87-177295" fmla="*/ 5464386 w 6006665"/>
                        <a:gd name="connsiteY87-177296" fmla="*/ 1043680 h 2956475"/>
                        <a:gd name="connsiteX88-177297" fmla="*/ 5474909 w 6006665"/>
                        <a:gd name="connsiteY88-177298" fmla="*/ 1043061 h 2956475"/>
                        <a:gd name="connsiteX89-177299" fmla="*/ 5581715 w 6006665"/>
                        <a:gd name="connsiteY89-177300" fmla="*/ 1090783 h 2956475"/>
                        <a:gd name="connsiteX90-177301" fmla="*/ 5633981 w 6006665"/>
                        <a:gd name="connsiteY90-177302" fmla="*/ 1133960 h 2956475"/>
                        <a:gd name="connsiteX91-177303" fmla="*/ 5720335 w 6006665"/>
                        <a:gd name="connsiteY91-177304" fmla="*/ 1213496 h 2956475"/>
                        <a:gd name="connsiteX92-177305" fmla="*/ 5822595 w 6006665"/>
                        <a:gd name="connsiteY92-177306" fmla="*/ 1311212 h 2956475"/>
                        <a:gd name="connsiteX93-177307" fmla="*/ 5818051 w 6006665"/>
                        <a:gd name="connsiteY93-177308" fmla="*/ 1365751 h 2956475"/>
                        <a:gd name="connsiteX94-177309" fmla="*/ 5825679 w 6006665"/>
                        <a:gd name="connsiteY94-177310" fmla="*/ 1373379 h 2956475"/>
                        <a:gd name="connsiteX95-177311" fmla="*/ 5822051 w 6006665"/>
                        <a:gd name="connsiteY95-177312" fmla="*/ 1322574 h 2956475"/>
                        <a:gd name="connsiteX96-177313" fmla="*/ 5834092 w 6006665"/>
                        <a:gd name="connsiteY96-177314" fmla="*/ 1324447 h 2956475"/>
                        <a:gd name="connsiteX97-177315" fmla="*/ 5833958 w 6006665"/>
                        <a:gd name="connsiteY97-177316" fmla="*/ 1322574 h 2956475"/>
                        <a:gd name="connsiteX98-177317" fmla="*/ 5936219 w 6006665"/>
                        <a:gd name="connsiteY98-177318" fmla="*/ 1338481 h 2956475"/>
                        <a:gd name="connsiteX99-177319" fmla="*/ 6006665 w 6006665"/>
                        <a:gd name="connsiteY99-177320" fmla="*/ 1418018 h 2956475"/>
                        <a:gd name="connsiteX100-177321" fmla="*/ 5968033 w 6006665"/>
                        <a:gd name="connsiteY100-177322" fmla="*/ 1456650 h 2956475"/>
                        <a:gd name="connsiteX101-177323" fmla="*/ 5908949 w 6006665"/>
                        <a:gd name="connsiteY101-177324" fmla="*/ 1468012 h 2956475"/>
                        <a:gd name="connsiteX102-177325" fmla="*/ 5908949 w 6006665"/>
                        <a:gd name="connsiteY102-177326" fmla="*/ 1554366 h 2956475"/>
                        <a:gd name="connsiteX103-177327" fmla="*/ 5893042 w 6006665"/>
                        <a:gd name="connsiteY103-177328" fmla="*/ 1570273 h 2956475"/>
                        <a:gd name="connsiteX104-177329" fmla="*/ 5881135 w 6006665"/>
                        <a:gd name="connsiteY104-177330" fmla="*/ 1570273 h 2956475"/>
                        <a:gd name="connsiteX105-177331" fmla="*/ 5861227 w 6006665"/>
                        <a:gd name="connsiteY105-177332" fmla="*/ 1570273 h 2956475"/>
                        <a:gd name="connsiteX106-177333" fmla="*/ 5849321 w 6006665"/>
                        <a:gd name="connsiteY106-177334" fmla="*/ 1570273 h 2956475"/>
                        <a:gd name="connsiteX107-177335" fmla="*/ 5817506 w 6006665"/>
                        <a:gd name="connsiteY107-177336" fmla="*/ 1536186 h 2956475"/>
                        <a:gd name="connsiteX108-177337" fmla="*/ 5767511 w 6006665"/>
                        <a:gd name="connsiteY108-177338" fmla="*/ 1511189 h 2956475"/>
                        <a:gd name="connsiteX109-177339" fmla="*/ 5762967 w 6006665"/>
                        <a:gd name="connsiteY109-177340" fmla="*/ 1477102 h 2956475"/>
                        <a:gd name="connsiteX110-177341" fmla="*/ 5729132 w 6006665"/>
                        <a:gd name="connsiteY110-177342" fmla="*/ 1463170 h 2956475"/>
                        <a:gd name="connsiteX111-177343" fmla="*/ 5695337 w 6006665"/>
                        <a:gd name="connsiteY111-177344" fmla="*/ 1472557 h 2956475"/>
                        <a:gd name="connsiteX112-177345" fmla="*/ 5693366 w 6006665"/>
                        <a:gd name="connsiteY112-177346" fmla="*/ 1469797 h 2956475"/>
                        <a:gd name="connsiteX113-177347" fmla="*/ 5683431 w 6006665"/>
                        <a:gd name="connsiteY113-177348" fmla="*/ 1472557 h 2956475"/>
                        <a:gd name="connsiteX114-177349" fmla="*/ 5660706 w 6006665"/>
                        <a:gd name="connsiteY114-177350" fmla="*/ 1440742 h 2956475"/>
                        <a:gd name="connsiteX115-177351" fmla="*/ 5669644 w 6006665"/>
                        <a:gd name="connsiteY115-177352" fmla="*/ 1415717 h 2956475"/>
                        <a:gd name="connsiteX116-177353" fmla="*/ 5640799 w 6006665"/>
                        <a:gd name="connsiteY116-177354" fmla="*/ 1429380 h 2956475"/>
                        <a:gd name="connsiteX117-177355" fmla="*/ 5656705 w 6006665"/>
                        <a:gd name="connsiteY117-177356" fmla="*/ 1472557 h 2956475"/>
                        <a:gd name="connsiteX118-177357" fmla="*/ 5633981 w 6006665"/>
                        <a:gd name="connsiteY118-177358" fmla="*/ 1511189 h 2956475"/>
                        <a:gd name="connsiteX119-177359" fmla="*/ 5586259 w 6006665"/>
                        <a:gd name="connsiteY119-177360" fmla="*/ 1547548 h 2956475"/>
                        <a:gd name="connsiteX120-177361" fmla="*/ 5575676 w 6006665"/>
                        <a:gd name="connsiteY120-177362" fmla="*/ 1546540 h 2956475"/>
                        <a:gd name="connsiteX121-177363" fmla="*/ 5574353 w 6006665"/>
                        <a:gd name="connsiteY121-177364" fmla="*/ 1547548 h 2956475"/>
                        <a:gd name="connsiteX122-177365" fmla="*/ 5539436 w 6006665"/>
                        <a:gd name="connsiteY122-177366" fmla="*/ 1544223 h 2956475"/>
                        <a:gd name="connsiteX123-177367" fmla="*/ 5570352 w 6006665"/>
                        <a:gd name="connsiteY123-177368" fmla="*/ 1586180 h 2956475"/>
                        <a:gd name="connsiteX124-177369" fmla="*/ 5593077 w 6006665"/>
                        <a:gd name="connsiteY124-177370" fmla="*/ 1649809 h 2956475"/>
                        <a:gd name="connsiteX125-177371" fmla="*/ 5608984 w 6006665"/>
                        <a:gd name="connsiteY125-177372" fmla="*/ 1677079 h 2956475"/>
                        <a:gd name="connsiteX126-177373" fmla="*/ 5613529 w 6006665"/>
                        <a:gd name="connsiteY126-177374" fmla="*/ 1708893 h 2956475"/>
                        <a:gd name="connsiteX127-177375" fmla="*/ 5608984 w 6006665"/>
                        <a:gd name="connsiteY127-177376" fmla="*/ 1731618 h 2956475"/>
                        <a:gd name="connsiteX128-177377" fmla="*/ 5597799 w 6006665"/>
                        <a:gd name="connsiteY128-177378" fmla="*/ 1728009 h 2956475"/>
                        <a:gd name="connsiteX129-177379" fmla="*/ 5597077 w 6006665"/>
                        <a:gd name="connsiteY129-177380" fmla="*/ 1731618 h 2956475"/>
                        <a:gd name="connsiteX130-177381" fmla="*/ 5534271 w 6006665"/>
                        <a:gd name="connsiteY130-177382" fmla="*/ 1711358 h 2956475"/>
                        <a:gd name="connsiteX131-177383" fmla="*/ 5436277 w 6006665"/>
                        <a:gd name="connsiteY131-177384" fmla="*/ 1767977 h 2956475"/>
                        <a:gd name="connsiteX132-177385" fmla="*/ 5397645 w 6006665"/>
                        <a:gd name="connsiteY132-177386" fmla="*/ 1779340 h 2956475"/>
                        <a:gd name="connsiteX133-177387" fmla="*/ 5345378 w 6006665"/>
                        <a:gd name="connsiteY133-177388" fmla="*/ 1833879 h 2956475"/>
                        <a:gd name="connsiteX134-177389" fmla="*/ 5290839 w 6006665"/>
                        <a:gd name="connsiteY134-177390" fmla="*/ 1881600 h 2956475"/>
                        <a:gd name="connsiteX135-177391" fmla="*/ 5274932 w 6006665"/>
                        <a:gd name="connsiteY135-177392" fmla="*/ 1913415 h 2956475"/>
                        <a:gd name="connsiteX136-177393" fmla="*/ 5267238 w 6006665"/>
                        <a:gd name="connsiteY136-177394" fmla="*/ 1904988 h 2956475"/>
                        <a:gd name="connsiteX137-177395" fmla="*/ 5263025 w 6006665"/>
                        <a:gd name="connsiteY137-177396" fmla="*/ 1913415 h 2956475"/>
                        <a:gd name="connsiteX138-177397" fmla="*/ 5219538 w 6006665"/>
                        <a:gd name="connsiteY138-177398" fmla="*/ 1865787 h 2956475"/>
                        <a:gd name="connsiteX139-177399" fmla="*/ 5129494 w 6006665"/>
                        <a:gd name="connsiteY139-177400" fmla="*/ 1920232 h 2956475"/>
                        <a:gd name="connsiteX140-177401" fmla="*/ 5126389 w 6006665"/>
                        <a:gd name="connsiteY140-177402" fmla="*/ 1914910 h 2956475"/>
                        <a:gd name="connsiteX141-177403" fmla="*/ 5117587 w 6006665"/>
                        <a:gd name="connsiteY141-177404" fmla="*/ 1920232 h 2956475"/>
                        <a:gd name="connsiteX142-177405" fmla="*/ 5105544 w 6006665"/>
                        <a:gd name="connsiteY142-177406" fmla="*/ 1899586 h 2956475"/>
                        <a:gd name="connsiteX143-177407" fmla="*/ 5074955 w 6006665"/>
                        <a:gd name="connsiteY143-177408" fmla="*/ 1924777 h 2956475"/>
                        <a:gd name="connsiteX144-177409" fmla="*/ 5065718 w 6006665"/>
                        <a:gd name="connsiteY144-177410" fmla="*/ 1922578 h 2956475"/>
                        <a:gd name="connsiteX145-177411" fmla="*/ 5063048 w 6006665"/>
                        <a:gd name="connsiteY145-177412" fmla="*/ 1924777 h 2956475"/>
                        <a:gd name="connsiteX146-177413" fmla="*/ 5026594 w 6006665"/>
                        <a:gd name="connsiteY146-177414" fmla="*/ 1916098 h 2956475"/>
                        <a:gd name="connsiteX147-177415" fmla="*/ 5015871 w 6006665"/>
                        <a:gd name="connsiteY147-177416" fmla="*/ 1961137 h 2956475"/>
                        <a:gd name="connsiteX148-177417" fmla="*/ 4974967 w 6006665"/>
                        <a:gd name="connsiteY148-177418" fmla="*/ 2027038 h 2956475"/>
                        <a:gd name="connsiteX149-177419" fmla="*/ 4974967 w 6006665"/>
                        <a:gd name="connsiteY149-177420" fmla="*/ 2058853 h 2956475"/>
                        <a:gd name="connsiteX150-177421" fmla="*/ 5015871 w 6006665"/>
                        <a:gd name="connsiteY150-177422" fmla="*/ 2074760 h 2956475"/>
                        <a:gd name="connsiteX151-177423" fmla="*/ 5011326 w 6006665"/>
                        <a:gd name="connsiteY151-177424" fmla="*/ 2172476 h 2956475"/>
                        <a:gd name="connsiteX152-177425" fmla="*/ 4999419 w 6006665"/>
                        <a:gd name="connsiteY152-177426" fmla="*/ 2172476 h 2956475"/>
                        <a:gd name="connsiteX153-177427" fmla="*/ 4974967 w 6006665"/>
                        <a:gd name="connsiteY153-177428" fmla="*/ 2172476 h 2956475"/>
                        <a:gd name="connsiteX154-177429" fmla="*/ 4963605 w 6006665"/>
                        <a:gd name="connsiteY154-177430" fmla="*/ 2224742 h 2956475"/>
                        <a:gd name="connsiteX155-177431" fmla="*/ 4974967 w 6006665"/>
                        <a:gd name="connsiteY155-177432" fmla="*/ 2252012 h 2956475"/>
                        <a:gd name="connsiteX156-177433" fmla="*/ 4909065 w 6006665"/>
                        <a:gd name="connsiteY156-177434" fmla="*/ 2286099 h 2956475"/>
                        <a:gd name="connsiteX157-177435" fmla="*/ 4897703 w 6006665"/>
                        <a:gd name="connsiteY157-177436" fmla="*/ 2354273 h 2956475"/>
                        <a:gd name="connsiteX158-177437" fmla="*/ 4845437 w 6006665"/>
                        <a:gd name="connsiteY158-177438" fmla="*/ 2370180 h 2956475"/>
                        <a:gd name="connsiteX159-177439" fmla="*/ 4834074 w 6006665"/>
                        <a:gd name="connsiteY159-177440" fmla="*/ 2429264 h 2956475"/>
                        <a:gd name="connsiteX160-177441" fmla="*/ 4779535 w 6006665"/>
                        <a:gd name="connsiteY160-177442" fmla="*/ 2488348 h 2956475"/>
                        <a:gd name="connsiteX161-177443" fmla="*/ 4777225 w 6006665"/>
                        <a:gd name="connsiteY161-177444" fmla="*/ 2477952 h 2956475"/>
                        <a:gd name="connsiteX162-177445" fmla="*/ 4767628 w 6006665"/>
                        <a:gd name="connsiteY162-177446" fmla="*/ 2488348 h 2956475"/>
                        <a:gd name="connsiteX163-177447" fmla="*/ 4758538 w 6006665"/>
                        <a:gd name="connsiteY163-177448" fmla="*/ 2447444 h 2956475"/>
                        <a:gd name="connsiteX164-177449" fmla="*/ 4742631 w 6006665"/>
                        <a:gd name="connsiteY164-177450" fmla="*/ 2361090 h 2956475"/>
                        <a:gd name="connsiteX165-177451" fmla="*/ 4715361 w 6006665"/>
                        <a:gd name="connsiteY165-177452" fmla="*/ 2220198 h 2956475"/>
                        <a:gd name="connsiteX166-177453" fmla="*/ 4735813 w 6006665"/>
                        <a:gd name="connsiteY166-177454" fmla="*/ 2129299 h 2956475"/>
                        <a:gd name="connsiteX167-177455" fmla="*/ 4767628 w 6006665"/>
                        <a:gd name="connsiteY167-177456" fmla="*/ 2086122 h 2956475"/>
                        <a:gd name="connsiteX168-177457" fmla="*/ 4767628 w 6006665"/>
                        <a:gd name="connsiteY168-177458" fmla="*/ 2058853 h 2956475"/>
                        <a:gd name="connsiteX169-177459" fmla="*/ 4826712 w 6006665"/>
                        <a:gd name="connsiteY169-177460" fmla="*/ 2042945 h 2956475"/>
                        <a:gd name="connsiteX170-177461" fmla="*/ 4892613 w 6006665"/>
                        <a:gd name="connsiteY170-177462" fmla="*/ 1952047 h 2956475"/>
                        <a:gd name="connsiteX171-177463" fmla="*/ 4956243 w 6006665"/>
                        <a:gd name="connsiteY171-177464" fmla="*/ 1877056 h 2956475"/>
                        <a:gd name="connsiteX172-177465" fmla="*/ 5022143 w 6006665"/>
                        <a:gd name="connsiteY172-177466" fmla="*/ 1817971 h 2956475"/>
                        <a:gd name="connsiteX173-177467" fmla="*/ 5046694 w 6006665"/>
                        <a:gd name="connsiteY173-177468" fmla="*/ 1710844 h 2956475"/>
                        <a:gd name="connsiteX174-177469" fmla="*/ 5015871 w 6006665"/>
                        <a:gd name="connsiteY174-177470" fmla="*/ 1715711 h 2956475"/>
                        <a:gd name="connsiteX175-177471" fmla="*/ 4995419 w 6006665"/>
                        <a:gd name="connsiteY175-177472" fmla="*/ 1779340 h 2956475"/>
                        <a:gd name="connsiteX176-177473" fmla="*/ 4904521 w 6006665"/>
                        <a:gd name="connsiteY176-177474" fmla="*/ 1865693 h 2956475"/>
                        <a:gd name="connsiteX177-177475" fmla="*/ 4901708 w 6006665"/>
                        <a:gd name="connsiteY177-177476" fmla="*/ 1857053 h 2956475"/>
                        <a:gd name="connsiteX178-177477" fmla="*/ 4892613 w 6006665"/>
                        <a:gd name="connsiteY178-177478" fmla="*/ 1865693 h 2956475"/>
                        <a:gd name="connsiteX179-177479" fmla="*/ 4861835 w 6006665"/>
                        <a:gd name="connsiteY179-177480" fmla="*/ 1771159 h 2956475"/>
                        <a:gd name="connsiteX180-177481" fmla="*/ 4779535 w 6006665"/>
                        <a:gd name="connsiteY180-177482" fmla="*/ 1795247 h 2956475"/>
                        <a:gd name="connsiteX181-177483" fmla="*/ 4684091 w 6006665"/>
                        <a:gd name="connsiteY181-177484" fmla="*/ 1920232 h 2956475"/>
                        <a:gd name="connsiteX182-177485" fmla="*/ 4715906 w 6006665"/>
                        <a:gd name="connsiteY182-177486" fmla="*/ 1967954 h 2956475"/>
                        <a:gd name="connsiteX183-177487" fmla="*/ 4636369 w 6006665"/>
                        <a:gd name="connsiteY183-177488" fmla="*/ 1983861 h 2956475"/>
                        <a:gd name="connsiteX184-177489" fmla="*/ 4577285 w 6006665"/>
                        <a:gd name="connsiteY184-177490" fmla="*/ 1988406 h 2956475"/>
                        <a:gd name="connsiteX185-177491" fmla="*/ 4577373 w 6006665"/>
                        <a:gd name="connsiteY185-177492" fmla="*/ 1987484 h 2956475"/>
                        <a:gd name="connsiteX186-177493" fmla="*/ 4565379 w 6006665"/>
                        <a:gd name="connsiteY186-177494" fmla="*/ 1988406 h 2956475"/>
                        <a:gd name="connsiteX187-177495" fmla="*/ 4569923 w 6006665"/>
                        <a:gd name="connsiteY187-177496" fmla="*/ 1940685 h 2956475"/>
                        <a:gd name="connsiteX188-177497" fmla="*/ 4520081 w 6006665"/>
                        <a:gd name="connsiteY188-177498" fmla="*/ 1931099 h 2956475"/>
                        <a:gd name="connsiteX189-177499" fmla="*/ 4475025 w 6006665"/>
                        <a:gd name="connsiteY189-177500" fmla="*/ 1961137 h 2956475"/>
                        <a:gd name="connsiteX190-177501" fmla="*/ 4464394 w 6006665"/>
                        <a:gd name="connsiteY190-177502" fmla="*/ 1960286 h 2956475"/>
                        <a:gd name="connsiteX191-177503" fmla="*/ 4463118 w 6006665"/>
                        <a:gd name="connsiteY191-177504" fmla="*/ 1961137 h 2956475"/>
                        <a:gd name="connsiteX192-177505" fmla="*/ 4357637 w 6006665"/>
                        <a:gd name="connsiteY192-177506" fmla="*/ 1952698 h 2956475"/>
                        <a:gd name="connsiteX193-177507" fmla="*/ 4243233 w 6006665"/>
                        <a:gd name="connsiteY193-177508" fmla="*/ 1972499 h 2956475"/>
                        <a:gd name="connsiteX194-177509" fmla="*/ 4125065 w 6006665"/>
                        <a:gd name="connsiteY194-177510" fmla="*/ 2106574 h 2956475"/>
                        <a:gd name="connsiteX195-177511" fmla="*/ 3984173 w 6006665"/>
                        <a:gd name="connsiteY195-177512" fmla="*/ 2263374 h 2956475"/>
                        <a:gd name="connsiteX196-177513" fmla="*/ 4038712 w 6006665"/>
                        <a:gd name="connsiteY196-177514" fmla="*/ 2267919 h 2956475"/>
                        <a:gd name="connsiteX197-177515" fmla="*/ 4059164 w 6006665"/>
                        <a:gd name="connsiteY197-177516" fmla="*/ 2311096 h 2956475"/>
                        <a:gd name="connsiteX198-177517" fmla="*/ 4087782 w 6006665"/>
                        <a:gd name="connsiteY198-177518" fmla="*/ 2319513 h 2956475"/>
                        <a:gd name="connsiteX199-177519" fmla="*/ 4106341 w 6006665"/>
                        <a:gd name="connsiteY199-177520" fmla="*/ 2290644 h 2956475"/>
                        <a:gd name="connsiteX200-177521" fmla="*/ 4117411 w 6006665"/>
                        <a:gd name="connsiteY200-177522" fmla="*/ 2291946 h 2956475"/>
                        <a:gd name="connsiteX201-177523" fmla="*/ 4118248 w 6006665"/>
                        <a:gd name="connsiteY201-177524" fmla="*/ 2290644 h 2956475"/>
                        <a:gd name="connsiteX202-177525" fmla="*/ 4156880 w 6006665"/>
                        <a:gd name="connsiteY202-177526" fmla="*/ 2295189 h 2956475"/>
                        <a:gd name="connsiteX203-177527" fmla="*/ 4211419 w 6006665"/>
                        <a:gd name="connsiteY203-177528" fmla="*/ 2365635 h 2956475"/>
                        <a:gd name="connsiteX204-177529" fmla="*/ 4215964 w 6006665"/>
                        <a:gd name="connsiteY204-177530" fmla="*/ 2413357 h 2956475"/>
                        <a:gd name="connsiteX205-177531" fmla="*/ 4184149 w 6006665"/>
                        <a:gd name="connsiteY205-177532" fmla="*/ 2472441 h 2956475"/>
                        <a:gd name="connsiteX206-177533" fmla="*/ 4177332 w 6006665"/>
                        <a:gd name="connsiteY206-177534" fmla="*/ 2542887 h 2956475"/>
                        <a:gd name="connsiteX207-177535" fmla="*/ 4161425 w 6006665"/>
                        <a:gd name="connsiteY207-177536" fmla="*/ 2629241 h 2956475"/>
                        <a:gd name="connsiteX208-177537" fmla="*/ 4109158 w 6006665"/>
                        <a:gd name="connsiteY208-177538" fmla="*/ 2708777 h 2956475"/>
                        <a:gd name="connsiteX209-177539" fmla="*/ 4097796 w 6006665"/>
                        <a:gd name="connsiteY209-177540" fmla="*/ 2747409 h 2956475"/>
                        <a:gd name="connsiteX210-177541" fmla="*/ 4043257 w 6006665"/>
                        <a:gd name="connsiteY210-177542" fmla="*/ 2806493 h 2956475"/>
                        <a:gd name="connsiteX211-177543" fmla="*/ 3995535 w 6006665"/>
                        <a:gd name="connsiteY211-177544" fmla="*/ 2865577 h 2956475"/>
                        <a:gd name="connsiteX212-177545" fmla="*/ 3975083 w 6006665"/>
                        <a:gd name="connsiteY212-177546" fmla="*/ 2897392 h 2956475"/>
                        <a:gd name="connsiteX213-177547" fmla="*/ 3925089 w 6006665"/>
                        <a:gd name="connsiteY213-177548" fmla="*/ 2924661 h 2956475"/>
                        <a:gd name="connsiteX214-177549" fmla="*/ 3913182 w 6006665"/>
                        <a:gd name="connsiteY214-177550" fmla="*/ 2924661 h 2956475"/>
                        <a:gd name="connsiteX215-177551" fmla="*/ 3904637 w 6006665"/>
                        <a:gd name="connsiteY215-177552" fmla="*/ 2924661 h 2956475"/>
                        <a:gd name="connsiteX216-177553" fmla="*/ 3892729 w 6006665"/>
                        <a:gd name="connsiteY216-177554" fmla="*/ 2924661 h 2956475"/>
                        <a:gd name="connsiteX217-177555" fmla="*/ 3871063 w 6006665"/>
                        <a:gd name="connsiteY217-177556" fmla="*/ 2908412 h 2956475"/>
                        <a:gd name="connsiteX218-177557" fmla="*/ 3829645 w 6006665"/>
                        <a:gd name="connsiteY218-177558" fmla="*/ 2936024 h 2956475"/>
                        <a:gd name="connsiteX219-177559" fmla="*/ 3822828 w 6006665"/>
                        <a:gd name="connsiteY219-177560" fmla="*/ 2956476 h 2956475"/>
                        <a:gd name="connsiteX220-177561" fmla="*/ 3818283 w 6006665"/>
                        <a:gd name="connsiteY220-177562" fmla="*/ 2947386 h 2956475"/>
                        <a:gd name="connsiteX221-177563" fmla="*/ 3818283 w 6006665"/>
                        <a:gd name="connsiteY221-177564" fmla="*/ 2935660 h 2956475"/>
                        <a:gd name="connsiteX222-177565" fmla="*/ 3817738 w 6006665"/>
                        <a:gd name="connsiteY222-177566" fmla="*/ 2936024 h 2956475"/>
                        <a:gd name="connsiteX223-177567" fmla="*/ 3810921 w 6006665"/>
                        <a:gd name="connsiteY223-177568" fmla="*/ 2956476 h 2956475"/>
                        <a:gd name="connsiteX224-177569" fmla="*/ 3806376 w 6006665"/>
                        <a:gd name="connsiteY224-177570" fmla="*/ 2947386 h 2956475"/>
                        <a:gd name="connsiteX225-177571" fmla="*/ 3806376 w 6006665"/>
                        <a:gd name="connsiteY225-177572" fmla="*/ 2920116 h 2956475"/>
                        <a:gd name="connsiteX226-177573" fmla="*/ 3818283 w 6006665"/>
                        <a:gd name="connsiteY226-177574" fmla="*/ 2920116 h 2956475"/>
                        <a:gd name="connsiteX227-177575" fmla="*/ 3826828 w 6006665"/>
                        <a:gd name="connsiteY227-177576" fmla="*/ 2920116 h 2956475"/>
                        <a:gd name="connsiteX228-177577" fmla="*/ 3833645 w 6006665"/>
                        <a:gd name="connsiteY228-177578" fmla="*/ 2861032 h 2956475"/>
                        <a:gd name="connsiteX229-177579" fmla="*/ 3822283 w 6006665"/>
                        <a:gd name="connsiteY229-177580" fmla="*/ 2817856 h 2956475"/>
                        <a:gd name="connsiteX230-177581" fmla="*/ 3849553 w 6006665"/>
                        <a:gd name="connsiteY230-177582" fmla="*/ 2795131 h 2956475"/>
                        <a:gd name="connsiteX231-177583" fmla="*/ 3858814 w 6006665"/>
                        <a:gd name="connsiteY231-177584" fmla="*/ 2797336 h 2956475"/>
                        <a:gd name="connsiteX232-177585" fmla="*/ 3861460 w 6006665"/>
                        <a:gd name="connsiteY232-177586" fmla="*/ 2795131 h 2956475"/>
                        <a:gd name="connsiteX233-177587" fmla="*/ 3898487 w 6006665"/>
                        <a:gd name="connsiteY233-177588" fmla="*/ 2803947 h 2956475"/>
                        <a:gd name="connsiteX234-177589" fmla="*/ 3919999 w 6006665"/>
                        <a:gd name="connsiteY234-177590" fmla="*/ 2758772 h 2956475"/>
                        <a:gd name="connsiteX235-177591" fmla="*/ 3935906 w 6006665"/>
                        <a:gd name="connsiteY235-177592" fmla="*/ 2699687 h 2956475"/>
                        <a:gd name="connsiteX236-177593" fmla="*/ 3947269 w 6006665"/>
                        <a:gd name="connsiteY236-177594" fmla="*/ 2676963 h 2956475"/>
                        <a:gd name="connsiteX237-177595" fmla="*/ 3966292 w 6006665"/>
                        <a:gd name="connsiteY237-177596" fmla="*/ 2632575 h 2956475"/>
                        <a:gd name="connsiteX238-177597" fmla="*/ 3915999 w 6006665"/>
                        <a:gd name="connsiteY238-177598" fmla="*/ 2645148 h 2956475"/>
                        <a:gd name="connsiteX239-177599" fmla="*/ 3888729 w 6006665"/>
                        <a:gd name="connsiteY239-177600" fmla="*/ 2667873 h 2956475"/>
                        <a:gd name="connsiteX240-177601" fmla="*/ 3876822 w 6006665"/>
                        <a:gd name="connsiteY240-177602" fmla="*/ 2667873 h 2956475"/>
                        <a:gd name="connsiteX241-177603" fmla="*/ 3829645 w 6006665"/>
                        <a:gd name="connsiteY241-177604" fmla="*/ 2667873 h 2956475"/>
                        <a:gd name="connsiteX242-177605" fmla="*/ 3817738 w 6006665"/>
                        <a:gd name="connsiteY242-177606" fmla="*/ 2667873 h 2956475"/>
                        <a:gd name="connsiteX243-177607" fmla="*/ 3801831 w 6006665"/>
                        <a:gd name="connsiteY243-177608" fmla="*/ 2613334 h 2956475"/>
                        <a:gd name="connsiteX244-177609" fmla="*/ 3758654 w 6006665"/>
                        <a:gd name="connsiteY244-177610" fmla="*/ 2574702 h 2956475"/>
                        <a:gd name="connsiteX245-177611" fmla="*/ 3692753 w 6006665"/>
                        <a:gd name="connsiteY245-177612" fmla="*/ 2558795 h 2956475"/>
                        <a:gd name="connsiteX246-177613" fmla="*/ 3683663 w 6006665"/>
                        <a:gd name="connsiteY246-177614" fmla="*/ 2499711 h 2956475"/>
                        <a:gd name="connsiteX247-177615" fmla="*/ 3672301 w 6006665"/>
                        <a:gd name="connsiteY247-177616" fmla="*/ 2467896 h 2956475"/>
                        <a:gd name="connsiteX248-177617" fmla="*/ 3656393 w 6006665"/>
                        <a:gd name="connsiteY248-177618" fmla="*/ 2440627 h 2956475"/>
                        <a:gd name="connsiteX249-177619" fmla="*/ 3633669 w 6006665"/>
                        <a:gd name="connsiteY249-177620" fmla="*/ 2381542 h 2956475"/>
                        <a:gd name="connsiteX250-177621" fmla="*/ 3601854 w 6006665"/>
                        <a:gd name="connsiteY250-177622" fmla="*/ 2361090 h 2956475"/>
                        <a:gd name="connsiteX251-177623" fmla="*/ 3545995 w 6006665"/>
                        <a:gd name="connsiteY251-177624" fmla="*/ 2339606 h 2956475"/>
                        <a:gd name="connsiteX252-177625" fmla="*/ 3506955 w 6006665"/>
                        <a:gd name="connsiteY252-177626" fmla="*/ 2345183 h 2956475"/>
                        <a:gd name="connsiteX253-177627" fmla="*/ 3463779 w 6006665"/>
                        <a:gd name="connsiteY253-177628" fmla="*/ 2354273 h 2956475"/>
                        <a:gd name="connsiteX254-177629" fmla="*/ 3431964 w 6006665"/>
                        <a:gd name="connsiteY254-177630" fmla="*/ 2381542 h 2956475"/>
                        <a:gd name="connsiteX255-177631" fmla="*/ 3452416 w 6006665"/>
                        <a:gd name="connsiteY255-177632" fmla="*/ 2397450 h 2956475"/>
                        <a:gd name="connsiteX256-177633" fmla="*/ 3452416 w 6006665"/>
                        <a:gd name="connsiteY256-177634" fmla="*/ 2429264 h 2956475"/>
                        <a:gd name="connsiteX257-177635" fmla="*/ 3431964 w 6006665"/>
                        <a:gd name="connsiteY257-177636" fmla="*/ 2451989 h 2956475"/>
                        <a:gd name="connsiteX258-177637" fmla="*/ 3400150 w 6006665"/>
                        <a:gd name="connsiteY258-177638" fmla="*/ 2511073 h 2956475"/>
                        <a:gd name="connsiteX259-177639" fmla="*/ 3400150 w 6006665"/>
                        <a:gd name="connsiteY259-177640" fmla="*/ 2538343 h 2956475"/>
                        <a:gd name="connsiteX260-177641" fmla="*/ 3350155 w 6006665"/>
                        <a:gd name="connsiteY260-177642" fmla="*/ 2570157 h 2956475"/>
                        <a:gd name="connsiteX261-177643" fmla="*/ 3342342 w 6006665"/>
                        <a:gd name="connsiteY261-177644" fmla="*/ 2567553 h 2956475"/>
                        <a:gd name="connsiteX262-177645" fmla="*/ 3338249 w 6006665"/>
                        <a:gd name="connsiteY262-177646" fmla="*/ 2570157 h 2956475"/>
                        <a:gd name="connsiteX263-177647" fmla="*/ 3290527 w 6006665"/>
                        <a:gd name="connsiteY263-177648" fmla="*/ 2554250 h 2956475"/>
                        <a:gd name="connsiteX264-177649" fmla="*/ 3259257 w 6006665"/>
                        <a:gd name="connsiteY264-177650" fmla="*/ 2554250 h 2956475"/>
                        <a:gd name="connsiteX265-177651" fmla="*/ 3247350 w 6006665"/>
                        <a:gd name="connsiteY265-177652" fmla="*/ 2554250 h 2956475"/>
                        <a:gd name="connsiteX266-177653" fmla="*/ 3231443 w 6006665"/>
                        <a:gd name="connsiteY266-177654" fmla="*/ 2538343 h 2956475"/>
                        <a:gd name="connsiteX267-177655" fmla="*/ 3213271 w 6006665"/>
                        <a:gd name="connsiteY267-177656" fmla="*/ 2533799 h 2956475"/>
                        <a:gd name="connsiteX268-177657" fmla="*/ 3168359 w 6006665"/>
                        <a:gd name="connsiteY268-177658" fmla="*/ 2570157 h 2956475"/>
                        <a:gd name="connsiteX269-177659" fmla="*/ 3120637 w 6006665"/>
                        <a:gd name="connsiteY269-177660" fmla="*/ 2581519 h 2956475"/>
                        <a:gd name="connsiteX270-177661" fmla="*/ 3082005 w 6006665"/>
                        <a:gd name="connsiteY270-177662" fmla="*/ 2597427 h 2956475"/>
                        <a:gd name="connsiteX271-177663" fmla="*/ 3074460 w 6006665"/>
                        <a:gd name="connsiteY271-177664" fmla="*/ 2595630 h 2956475"/>
                        <a:gd name="connsiteX272-177665" fmla="*/ 3070098 w 6006665"/>
                        <a:gd name="connsiteY272-177666" fmla="*/ 2597427 h 2956475"/>
                        <a:gd name="connsiteX273-177667" fmla="*/ 3022376 w 6006665"/>
                        <a:gd name="connsiteY273-177668" fmla="*/ 2586064 h 2956475"/>
                        <a:gd name="connsiteX274-177669" fmla="*/ 3000196 w 6006665"/>
                        <a:gd name="connsiteY274-177670" fmla="*/ 2586064 h 2956475"/>
                        <a:gd name="connsiteX275-177671" fmla="*/ 2988289 w 6006665"/>
                        <a:gd name="connsiteY275-177672" fmla="*/ 2586064 h 2956475"/>
                        <a:gd name="connsiteX276-177673" fmla="*/ 2967837 w 6006665"/>
                        <a:gd name="connsiteY276-177674" fmla="*/ 2554250 h 2956475"/>
                        <a:gd name="connsiteX277-177675" fmla="*/ 2929205 w 6006665"/>
                        <a:gd name="connsiteY277-177676" fmla="*/ 2526980 h 2956475"/>
                        <a:gd name="connsiteX278-177677" fmla="*/ 2902153 w 6006665"/>
                        <a:gd name="connsiteY278-177678" fmla="*/ 2523116 h 2956475"/>
                        <a:gd name="connsiteX279-177679" fmla="*/ 2861576 w 6006665"/>
                        <a:gd name="connsiteY279-177680" fmla="*/ 2526980 h 2956475"/>
                        <a:gd name="connsiteX280-177681" fmla="*/ 2822944 w 6006665"/>
                        <a:gd name="connsiteY280-177682" fmla="*/ 2538343 h 2956475"/>
                        <a:gd name="connsiteX281-177683" fmla="*/ 2818139 w 6006665"/>
                        <a:gd name="connsiteY281-177684" fmla="*/ 2536254 h 2956475"/>
                        <a:gd name="connsiteX282-177685" fmla="*/ 2811037 w 6006665"/>
                        <a:gd name="connsiteY282-177686" fmla="*/ 2538343 h 2956475"/>
                        <a:gd name="connsiteX283-177687" fmla="*/ 2758770 w 6006665"/>
                        <a:gd name="connsiteY283-177688" fmla="*/ 2515618 h 2956475"/>
                        <a:gd name="connsiteX284-177689" fmla="*/ 2751953 w 6006665"/>
                        <a:gd name="connsiteY284-177690" fmla="*/ 2472441 h 2956475"/>
                        <a:gd name="connsiteX285-177691" fmla="*/ 2708776 w 6006665"/>
                        <a:gd name="connsiteY285-177692" fmla="*/ 2456534 h 2956475"/>
                        <a:gd name="connsiteX286-177693" fmla="*/ 2676962 w 6006665"/>
                        <a:gd name="connsiteY286-177694" fmla="*/ 2451989 h 2956475"/>
                        <a:gd name="connsiteX287-177695" fmla="*/ 2642534 w 6006665"/>
                        <a:gd name="connsiteY287-177696" fmla="*/ 2430245 h 2956475"/>
                        <a:gd name="connsiteX288-177697" fmla="*/ 2609333 w 6006665"/>
                        <a:gd name="connsiteY288-177698" fmla="*/ 2488348 h 2956475"/>
                        <a:gd name="connsiteX289-177699" fmla="*/ 2625240 w 6006665"/>
                        <a:gd name="connsiteY289-177700" fmla="*/ 2522435 h 2956475"/>
                        <a:gd name="connsiteX290-177701" fmla="*/ 2586608 w 6006665"/>
                        <a:gd name="connsiteY290-177702" fmla="*/ 2558795 h 2956475"/>
                        <a:gd name="connsiteX291-177703" fmla="*/ 2577105 w 6006665"/>
                        <a:gd name="connsiteY291-177704" fmla="*/ 2556532 h 2956475"/>
                        <a:gd name="connsiteX292-177705" fmla="*/ 2574701 w 6006665"/>
                        <a:gd name="connsiteY292-177706" fmla="*/ 2558795 h 2956475"/>
                        <a:gd name="connsiteX293-177707" fmla="*/ 2526979 w 6006665"/>
                        <a:gd name="connsiteY293-177708" fmla="*/ 2547432 h 2956475"/>
                        <a:gd name="connsiteX294-177709" fmla="*/ 2490620 w 6006665"/>
                        <a:gd name="connsiteY294-177710" fmla="*/ 2542887 h 2956475"/>
                        <a:gd name="connsiteX295-177711" fmla="*/ 2463350 w 6006665"/>
                        <a:gd name="connsiteY295-177712" fmla="*/ 2515618 h 2956475"/>
                        <a:gd name="connsiteX296-177713" fmla="*/ 2436625 w 6006665"/>
                        <a:gd name="connsiteY296-177714" fmla="*/ 2515618 h 2956475"/>
                        <a:gd name="connsiteX297-177715" fmla="*/ 2424718 w 6006665"/>
                        <a:gd name="connsiteY297-177716" fmla="*/ 2515618 h 2956475"/>
                        <a:gd name="connsiteX298-177717" fmla="*/ 2398858 w 6006665"/>
                        <a:gd name="connsiteY298-177718" fmla="*/ 2502687 h 2956475"/>
                        <a:gd name="connsiteX299-177719" fmla="*/ 2350272 w 6006665"/>
                        <a:gd name="connsiteY299-177720" fmla="*/ 2526980 h 2956475"/>
                        <a:gd name="connsiteX300-177721" fmla="*/ 2282098 w 6006665"/>
                        <a:gd name="connsiteY300-177722" fmla="*/ 2574702 h 2956475"/>
                        <a:gd name="connsiteX301-177723" fmla="*/ 2238921 w 6006665"/>
                        <a:gd name="connsiteY301-177724" fmla="*/ 2586064 h 2956475"/>
                        <a:gd name="connsiteX302-177725" fmla="*/ 2227559 w 6006665"/>
                        <a:gd name="connsiteY302-177726" fmla="*/ 2590609 h 2956475"/>
                        <a:gd name="connsiteX303-177727" fmla="*/ 2225178 w 6006665"/>
                        <a:gd name="connsiteY303-177728" fmla="*/ 2586799 h 2956475"/>
                        <a:gd name="connsiteX304-177729" fmla="*/ 2215652 w 6006665"/>
                        <a:gd name="connsiteY304-177730" fmla="*/ 2590609 h 2956475"/>
                        <a:gd name="connsiteX305-177731" fmla="*/ 2193596 w 6006665"/>
                        <a:gd name="connsiteY305-177732" fmla="*/ 2555320 h 2956475"/>
                        <a:gd name="connsiteX306-177733" fmla="*/ 2157112 w 6006665"/>
                        <a:gd name="connsiteY306-177734" fmla="*/ 2558795 h 2956475"/>
                        <a:gd name="connsiteX307-177735" fmla="*/ 2156291 w 6006665"/>
                        <a:gd name="connsiteY307-177736" fmla="*/ 2557739 h 2956475"/>
                        <a:gd name="connsiteX308-177737" fmla="*/ 2145205 w 6006665"/>
                        <a:gd name="connsiteY308-177738" fmla="*/ 2558795 h 2956475"/>
                        <a:gd name="connsiteX309-177739" fmla="*/ 2129298 w 6006665"/>
                        <a:gd name="connsiteY309-177740" fmla="*/ 2538343 h 2956475"/>
                        <a:gd name="connsiteX310-177741" fmla="*/ 2102029 w 6006665"/>
                        <a:gd name="connsiteY310-177742" fmla="*/ 2526980 h 2956475"/>
                        <a:gd name="connsiteX311-177743" fmla="*/ 2086121 w 6006665"/>
                        <a:gd name="connsiteY311-177744" fmla="*/ 2495166 h 2956475"/>
                        <a:gd name="connsiteX312-177745" fmla="*/ 2070005 w 6006665"/>
                        <a:gd name="connsiteY312-177746" fmla="*/ 2486212 h 2956475"/>
                        <a:gd name="connsiteX313-177747" fmla="*/ 2027582 w 6006665"/>
                        <a:gd name="connsiteY313-177748" fmla="*/ 2499711 h 2956475"/>
                        <a:gd name="connsiteX314-177749" fmla="*/ 2023845 w 6006665"/>
                        <a:gd name="connsiteY314-177750" fmla="*/ 2497111 h 2956475"/>
                        <a:gd name="connsiteX315-177751" fmla="*/ 2018675 w 6006665"/>
                        <a:gd name="connsiteY315-177752" fmla="*/ 2499711 h 2956475"/>
                        <a:gd name="connsiteX316-177753" fmla="*/ 1971363 w 6006665"/>
                        <a:gd name="connsiteY316-177754" fmla="*/ 2468885 h 2956475"/>
                        <a:gd name="connsiteX317-177755" fmla="*/ 1952591 w 6006665"/>
                        <a:gd name="connsiteY317-177756" fmla="*/ 2495166 h 2956475"/>
                        <a:gd name="connsiteX318-177757" fmla="*/ 1947518 w 6006665"/>
                        <a:gd name="connsiteY318-177758" fmla="*/ 2485599 h 2956475"/>
                        <a:gd name="connsiteX319-177759" fmla="*/ 1940684 w 6006665"/>
                        <a:gd name="connsiteY319-177760" fmla="*/ 2495166 h 2956475"/>
                        <a:gd name="connsiteX320-177761" fmla="*/ 1861147 w 6006665"/>
                        <a:gd name="connsiteY320-177762" fmla="*/ 2345183 h 2956475"/>
                        <a:gd name="connsiteX321-177763" fmla="*/ 1811153 w 6006665"/>
                        <a:gd name="connsiteY321-177764" fmla="*/ 2295189 h 2956475"/>
                        <a:gd name="connsiteX322-177765" fmla="*/ 1813950 w 6006665"/>
                        <a:gd name="connsiteY322-177766" fmla="*/ 2292043 h 2956475"/>
                        <a:gd name="connsiteX323-177767" fmla="*/ 483280 w 6006665"/>
                        <a:gd name="connsiteY323-177768" fmla="*/ 2890683 h 2956475"/>
                        <a:gd name="connsiteX324-177769" fmla="*/ 420406 w 6006665"/>
                        <a:gd name="connsiteY324-177770" fmla="*/ 2849670 h 2956475"/>
                        <a:gd name="connsiteX325-177771" fmla="*/ 349960 w 6006665"/>
                        <a:gd name="connsiteY325-177772" fmla="*/ 2801948 h 2956475"/>
                        <a:gd name="connsiteX326-177773" fmla="*/ 377229 w 6006665"/>
                        <a:gd name="connsiteY326-177774" fmla="*/ 2795131 h 2956475"/>
                        <a:gd name="connsiteX327-177775" fmla="*/ 404499 w 6006665"/>
                        <a:gd name="connsiteY327-177776" fmla="*/ 2747409 h 2956475"/>
                        <a:gd name="connsiteX328-177777" fmla="*/ 388591 w 6006665"/>
                        <a:gd name="connsiteY328-177778" fmla="*/ 2731502 h 2956475"/>
                        <a:gd name="connsiteX329-177779" fmla="*/ 440858 w 6006665"/>
                        <a:gd name="connsiteY329-177780" fmla="*/ 2704232 h 2956475"/>
                        <a:gd name="connsiteX330-177781" fmla="*/ 440858 w 6006665"/>
                        <a:gd name="connsiteY330-177782" fmla="*/ 2701176 h 2956475"/>
                        <a:gd name="connsiteX331-177783" fmla="*/ 416406 w 6006665"/>
                        <a:gd name="connsiteY331-177784" fmla="*/ 2704232 h 2956475"/>
                        <a:gd name="connsiteX332-177785" fmla="*/ 416406 w 6006665"/>
                        <a:gd name="connsiteY332-177786" fmla="*/ 2702744 h 2956475"/>
                        <a:gd name="connsiteX333-177787" fmla="*/ 404499 w 6006665"/>
                        <a:gd name="connsiteY333-177788" fmla="*/ 2704232 h 2956475"/>
                        <a:gd name="connsiteX334-177789" fmla="*/ 404499 w 6006665"/>
                        <a:gd name="connsiteY334-177790" fmla="*/ 2683780 h 2956475"/>
                        <a:gd name="connsiteX335-177791" fmla="*/ 424951 w 6006665"/>
                        <a:gd name="connsiteY335-177792" fmla="*/ 2667873 h 2956475"/>
                        <a:gd name="connsiteX336-177793" fmla="*/ 463583 w 6006665"/>
                        <a:gd name="connsiteY336-177794" fmla="*/ 2661056 h 2956475"/>
                        <a:gd name="connsiteX337-177795" fmla="*/ 468128 w 6006665"/>
                        <a:gd name="connsiteY337-177796" fmla="*/ 2645148 h 2956475"/>
                        <a:gd name="connsiteX338-177797" fmla="*/ 456765 w 6006665"/>
                        <a:gd name="connsiteY338-177798" fmla="*/ 2613334 h 2956475"/>
                        <a:gd name="connsiteX339-177799" fmla="*/ 474945 w 6006665"/>
                        <a:gd name="connsiteY339-177800" fmla="*/ 2586064 h 2956475"/>
                        <a:gd name="connsiteX340-177801" fmla="*/ 474945 w 6006665"/>
                        <a:gd name="connsiteY340-177802" fmla="*/ 2565612 h 2956475"/>
                        <a:gd name="connsiteX341-177803" fmla="*/ 420406 w 6006665"/>
                        <a:gd name="connsiteY341-177804" fmla="*/ 2547432 h 2956475"/>
                        <a:gd name="connsiteX342-177805" fmla="*/ 409588 w 6006665"/>
                        <a:gd name="connsiteY342-177806" fmla="*/ 2547432 h 2956475"/>
                        <a:gd name="connsiteX343-177807" fmla="*/ 397681 w 6006665"/>
                        <a:gd name="connsiteY343-177808" fmla="*/ 2547432 h 2956475"/>
                        <a:gd name="connsiteX344-177809" fmla="*/ 379485 w 6006665"/>
                        <a:gd name="connsiteY344-177810" fmla="*/ 2525193 h 2956475"/>
                        <a:gd name="connsiteX345-177811" fmla="*/ 357322 w 6006665"/>
                        <a:gd name="connsiteY345-177812" fmla="*/ 2531525 h 2956475"/>
                        <a:gd name="connsiteX346-177813" fmla="*/ 352842 w 6006665"/>
                        <a:gd name="connsiteY346-177814" fmla="*/ 2529403 h 2956475"/>
                        <a:gd name="connsiteX347-177815" fmla="*/ 345415 w 6006665"/>
                        <a:gd name="connsiteY347-177816" fmla="*/ 2531525 h 2956475"/>
                        <a:gd name="connsiteX348-177817" fmla="*/ 302238 w 6006665"/>
                        <a:gd name="connsiteY348-177818" fmla="*/ 2511073 h 2956475"/>
                        <a:gd name="connsiteX349-177819" fmla="*/ 302238 w 6006665"/>
                        <a:gd name="connsiteY349-177820" fmla="*/ 2499711 h 2956475"/>
                        <a:gd name="connsiteX350-177821" fmla="*/ 286331 w 6006665"/>
                        <a:gd name="connsiteY350-177822" fmla="*/ 2472441 h 2956475"/>
                        <a:gd name="connsiteX351-177823" fmla="*/ 270968 w 6006665"/>
                        <a:gd name="connsiteY351-177824" fmla="*/ 2472441 h 2956475"/>
                        <a:gd name="connsiteX352-177825" fmla="*/ 259061 w 6006665"/>
                        <a:gd name="connsiteY352-177826" fmla="*/ 2472441 h 2956475"/>
                        <a:gd name="connsiteX353-177827" fmla="*/ 254516 w 6006665"/>
                        <a:gd name="connsiteY353-177828" fmla="*/ 2456534 h 2956475"/>
                        <a:gd name="connsiteX354-177829" fmla="*/ 263606 w 6006665"/>
                        <a:gd name="connsiteY354-177830" fmla="*/ 2440627 h 2956475"/>
                        <a:gd name="connsiteX355-177831" fmla="*/ 243991 w 6006665"/>
                        <a:gd name="connsiteY355-177832" fmla="*/ 2410114 h 2956475"/>
                        <a:gd name="connsiteX356-177833" fmla="*/ 216429 w 6006665"/>
                        <a:gd name="connsiteY356-177834" fmla="*/ 2413357 h 2956475"/>
                        <a:gd name="connsiteX357-177835" fmla="*/ 212956 w 6006665"/>
                        <a:gd name="connsiteY357-177836" fmla="*/ 2412365 h 2956475"/>
                        <a:gd name="connsiteX358-177837" fmla="*/ 204522 w 6006665"/>
                        <a:gd name="connsiteY358-177838" fmla="*/ 2413357 h 2956475"/>
                        <a:gd name="connsiteX359-177839" fmla="*/ 199623 w 6006665"/>
                        <a:gd name="connsiteY359-177840" fmla="*/ 2411957 h 2956475"/>
                        <a:gd name="connsiteX360-177841" fmla="*/ 195977 w 6006665"/>
                        <a:gd name="connsiteY360-177842" fmla="*/ 2424719 h 2956475"/>
                        <a:gd name="connsiteX361-177843" fmla="*/ 184968 w 6006665"/>
                        <a:gd name="connsiteY361-177844" fmla="*/ 2421574 h 2956475"/>
                        <a:gd name="connsiteX362-177845" fmla="*/ 184070 w 6006665"/>
                        <a:gd name="connsiteY362-177846" fmla="*/ 2424719 h 2956475"/>
                        <a:gd name="connsiteX363-177847" fmla="*/ 168163 w 6006665"/>
                        <a:gd name="connsiteY363-177848" fmla="*/ 2420184 h 2956475"/>
                        <a:gd name="connsiteX364-177849" fmla="*/ 156800 w 6006665"/>
                        <a:gd name="connsiteY364-177850" fmla="*/ 2381542 h 2956475"/>
                        <a:gd name="connsiteX365-177851" fmla="*/ 152255 w 6006665"/>
                        <a:gd name="connsiteY365-177852" fmla="*/ 2365635 h 2956475"/>
                        <a:gd name="connsiteX366-177853" fmla="*/ 156800 w 6006665"/>
                        <a:gd name="connsiteY366-177854" fmla="*/ 2361090 h 2956475"/>
                        <a:gd name="connsiteX367-177855" fmla="*/ 168707 w 6006665"/>
                        <a:gd name="connsiteY367-177856" fmla="*/ 2361090 h 2956475"/>
                        <a:gd name="connsiteX368-177857" fmla="*/ 188615 w 6006665"/>
                        <a:gd name="connsiteY368-177858" fmla="*/ 2361090 h 2956475"/>
                        <a:gd name="connsiteX369-177859" fmla="*/ 199977 w 6006665"/>
                        <a:gd name="connsiteY369-177860" fmla="*/ 2349728 h 2956475"/>
                        <a:gd name="connsiteX370-177861" fmla="*/ 188615 w 6006665"/>
                        <a:gd name="connsiteY370-177862" fmla="*/ 2327003 h 2956475"/>
                        <a:gd name="connsiteX371-177863" fmla="*/ 168163 w 6006665"/>
                        <a:gd name="connsiteY371-177864" fmla="*/ 2317914 h 2956475"/>
                        <a:gd name="connsiteX372-177865" fmla="*/ 168163 w 6006665"/>
                        <a:gd name="connsiteY372-177866" fmla="*/ 2311096 h 2956475"/>
                        <a:gd name="connsiteX373-177867" fmla="*/ 152255 w 6006665"/>
                        <a:gd name="connsiteY373-177868" fmla="*/ 2295189 h 2956475"/>
                        <a:gd name="connsiteX374-177869" fmla="*/ 129531 w 6006665"/>
                        <a:gd name="connsiteY374-177870" fmla="*/ 2258829 h 2956475"/>
                        <a:gd name="connsiteX375-177871" fmla="*/ 140893 w 6006665"/>
                        <a:gd name="connsiteY375-177872" fmla="*/ 2236105 h 2956475"/>
                        <a:gd name="connsiteX376-177873" fmla="*/ 136348 w 6006665"/>
                        <a:gd name="connsiteY376-177874" fmla="*/ 2208835 h 2956475"/>
                        <a:gd name="connsiteX377-177875" fmla="*/ 103789 w 6006665"/>
                        <a:gd name="connsiteY377-177876" fmla="*/ 2195428 h 2956475"/>
                        <a:gd name="connsiteX378-177877" fmla="*/ 93716 w 6006665"/>
                        <a:gd name="connsiteY378-177878" fmla="*/ 2199745 h 2956475"/>
                        <a:gd name="connsiteX379-177879" fmla="*/ 91868 w 6006665"/>
                        <a:gd name="connsiteY379-177880" fmla="*/ 2195434 h 2956475"/>
                        <a:gd name="connsiteX380-177881" fmla="*/ 81809 w 6006665"/>
                        <a:gd name="connsiteY380-177882" fmla="*/ 2199745 h 2956475"/>
                        <a:gd name="connsiteX381-177883" fmla="*/ 74992 w 6006665"/>
                        <a:gd name="connsiteY381-177884" fmla="*/ 2183838 h 2956475"/>
                        <a:gd name="connsiteX382-177885" fmla="*/ 34087 w 6006665"/>
                        <a:gd name="connsiteY382-177886" fmla="*/ 2172476 h 2956475"/>
                        <a:gd name="connsiteX383-177887" fmla="*/ 22725 w 6006665"/>
                        <a:gd name="connsiteY383-177888" fmla="*/ 2129299 h 2956475"/>
                        <a:gd name="connsiteX384-177889" fmla="*/ 22725 w 6006665"/>
                        <a:gd name="connsiteY384-177890" fmla="*/ 2097484 h 2956475"/>
                        <a:gd name="connsiteX385-177891" fmla="*/ 0 w 6006665"/>
                        <a:gd name="connsiteY385-177892" fmla="*/ 2081577 h 2956475"/>
                        <a:gd name="connsiteX386-177893" fmla="*/ 15907 w 6006665"/>
                        <a:gd name="connsiteY386-177894" fmla="*/ 2058853 h 2956475"/>
                        <a:gd name="connsiteX387-177895" fmla="*/ 6818 w 6006665"/>
                        <a:gd name="connsiteY387-177896" fmla="*/ 1995224 h 2956475"/>
                        <a:gd name="connsiteX388-177897" fmla="*/ 34087 w 6006665"/>
                        <a:gd name="connsiteY388-177898" fmla="*/ 1952047 h 2956475"/>
                        <a:gd name="connsiteX389-177899" fmla="*/ 27270 w 6006665"/>
                        <a:gd name="connsiteY389-177900" fmla="*/ 1940685 h 2956475"/>
                        <a:gd name="connsiteX390-177901" fmla="*/ 70447 w 6006665"/>
                        <a:gd name="connsiteY390-177902" fmla="*/ 1902053 h 2956475"/>
                        <a:gd name="connsiteX391-177903" fmla="*/ 27270 w 6006665"/>
                        <a:gd name="connsiteY391-177904" fmla="*/ 1865693 h 2956475"/>
                        <a:gd name="connsiteX392-177905" fmla="*/ 109078 w 6006665"/>
                        <a:gd name="connsiteY392-177906" fmla="*/ 1767977 h 2956475"/>
                        <a:gd name="connsiteX393-177907" fmla="*/ 145438 w 6006665"/>
                        <a:gd name="connsiteY393-177908" fmla="*/ 1724800 h 2956475"/>
                        <a:gd name="connsiteX394-177909" fmla="*/ 156800 w 6006665"/>
                        <a:gd name="connsiteY394-177910" fmla="*/ 1681624 h 2956475"/>
                        <a:gd name="connsiteX395-177911" fmla="*/ 102261 w 6006665"/>
                        <a:gd name="connsiteY395-177912" fmla="*/ 1629357 h 2956475"/>
                        <a:gd name="connsiteX396-177913" fmla="*/ 118168 w 6006665"/>
                        <a:gd name="connsiteY396-177914" fmla="*/ 1574818 h 2956475"/>
                        <a:gd name="connsiteX397-177915" fmla="*/ 86354 w 6006665"/>
                        <a:gd name="connsiteY397-177916" fmla="*/ 1511189 h 2956475"/>
                        <a:gd name="connsiteX398-177917" fmla="*/ 298238 w 6006665"/>
                        <a:gd name="connsiteY398-177918" fmla="*/ 1554366 h 2956475"/>
                        <a:gd name="connsiteX399-177919" fmla="*/ 345959 w 6006665"/>
                        <a:gd name="connsiteY399-177920" fmla="*/ 1586180 h 2956475"/>
                        <a:gd name="connsiteX400-177921" fmla="*/ 362087 w 6006665"/>
                        <a:gd name="connsiteY400-177922" fmla="*/ 1595588 h 2956475"/>
                        <a:gd name="connsiteX401-177923" fmla="*/ 365867 w 6006665"/>
                        <a:gd name="connsiteY401-177924" fmla="*/ 1563455 h 2956475"/>
                        <a:gd name="connsiteX402-177925" fmla="*/ 345415 w 6006665"/>
                        <a:gd name="connsiteY402-177926" fmla="*/ 1527096 h 2956475"/>
                        <a:gd name="connsiteX403-177927" fmla="*/ 365867 w 6006665"/>
                        <a:gd name="connsiteY403-177928" fmla="*/ 1495281 h 2956475"/>
                        <a:gd name="connsiteX404-177929" fmla="*/ 374560 w 6006665"/>
                        <a:gd name="connsiteY404-177930" fmla="*/ 1500280 h 2956475"/>
                        <a:gd name="connsiteX405-177931" fmla="*/ 377774 w 6006665"/>
                        <a:gd name="connsiteY405-177932" fmla="*/ 1495281 h 2956475"/>
                        <a:gd name="connsiteX406-177933" fmla="*/ 1677078 w 6006665"/>
                        <a:gd name="connsiteY406-177934" fmla="*/ 1370296 h 2956475"/>
                        <a:gd name="connsiteX407-177935" fmla="*/ 1720255 w 6006665"/>
                        <a:gd name="connsiteY407-177936" fmla="*/ 1349844 h 2956475"/>
                        <a:gd name="connsiteX408-177937" fmla="*/ 1731617 w 6006665"/>
                        <a:gd name="connsiteY408-177938" fmla="*/ 1299850 h 2956475"/>
                        <a:gd name="connsiteX409-177939" fmla="*/ 1758887 w 6006665"/>
                        <a:gd name="connsiteY409-177940" fmla="*/ 1256673 h 2956475"/>
                        <a:gd name="connsiteX410-177941" fmla="*/ 1736162 w 6006665"/>
                        <a:gd name="connsiteY410-177942" fmla="*/ 1197589 h 2956475"/>
                        <a:gd name="connsiteX411-177943" fmla="*/ 1758887 w 6006665"/>
                        <a:gd name="connsiteY411-177944" fmla="*/ 1133960 h 2956475"/>
                        <a:gd name="connsiteX412-177945" fmla="*/ 1704347 w 6006665"/>
                        <a:gd name="connsiteY412-177946" fmla="*/ 1070331 h 2956475"/>
                        <a:gd name="connsiteX413-177947" fmla="*/ 1736162 w 6006665"/>
                        <a:gd name="connsiteY413-177948" fmla="*/ 961252 h 2956475"/>
                        <a:gd name="connsiteX414-177949" fmla="*/ 1688440 w 6006665"/>
                        <a:gd name="connsiteY414-177950" fmla="*/ 865809 h 2956475"/>
                        <a:gd name="connsiteX415-177951" fmla="*/ 1752069 w 6006665"/>
                        <a:gd name="connsiteY415-177952" fmla="*/ 788545 h 2956475"/>
                        <a:gd name="connsiteX416-177953" fmla="*/ 1747524 w 6006665"/>
                        <a:gd name="connsiteY416-177954" fmla="*/ 704464 h 2956475"/>
                        <a:gd name="connsiteX417-177955" fmla="*/ 1763431 w 6006665"/>
                        <a:gd name="connsiteY417-177956" fmla="*/ 697647 h 2956475"/>
                        <a:gd name="connsiteX418-177957" fmla="*/ 1764877 w 6006665"/>
                        <a:gd name="connsiteY418-177958" fmla="*/ 702130 h 2956475"/>
                        <a:gd name="connsiteX419-177959" fmla="*/ 1775339 w 6006665"/>
                        <a:gd name="connsiteY419-177960" fmla="*/ 697647 h 2956475"/>
                        <a:gd name="connsiteX420-177961" fmla="*/ 1798063 w 6006665"/>
                        <a:gd name="connsiteY420-177962" fmla="*/ 768093 h 2956475"/>
                        <a:gd name="connsiteX421-177963" fmla="*/ 1791454 w 6006665"/>
                        <a:gd name="connsiteY421-177964" fmla="*/ 815304 h 2956475"/>
                        <a:gd name="connsiteX422-177965" fmla="*/ 1854330 w 6006665"/>
                        <a:gd name="connsiteY422-177966" fmla="*/ 772638 h 2956475"/>
                        <a:gd name="connsiteX423-177967" fmla="*/ 1931594 w 6006665"/>
                        <a:gd name="connsiteY423-177968" fmla="*/ 763548 h 2956475"/>
                        <a:gd name="connsiteX424-177969" fmla="*/ 1932772 w 6006665"/>
                        <a:gd name="connsiteY424-177970" fmla="*/ 764810 h 2956475"/>
                        <a:gd name="connsiteX425-177971" fmla="*/ 1943501 w 6006665"/>
                        <a:gd name="connsiteY425-177972" fmla="*/ 763548 h 2956475"/>
                        <a:gd name="connsiteX426-177973" fmla="*/ 1988608 w 6006665"/>
                        <a:gd name="connsiteY426-177974" fmla="*/ 811877 h 2956475"/>
                        <a:gd name="connsiteX427-177975" fmla="*/ 1963408 w 6006665"/>
                        <a:gd name="connsiteY427-177976" fmla="*/ 736278 h 2956475"/>
                        <a:gd name="connsiteX428-177977" fmla="*/ 1963408 w 6006665"/>
                        <a:gd name="connsiteY428-177978" fmla="*/ 595386 h 2956475"/>
                        <a:gd name="connsiteX429-177979" fmla="*/ 2027037 w 6006665"/>
                        <a:gd name="connsiteY429-177980" fmla="*/ 574934 h 2956475"/>
                        <a:gd name="connsiteX430-177981" fmla="*/ 2037269 w 6006665"/>
                        <a:gd name="connsiteY430-177982" fmla="*/ 575472 h 2956475"/>
                        <a:gd name="connsiteX431-177983" fmla="*/ 2038944 w 6006665"/>
                        <a:gd name="connsiteY431-177984" fmla="*/ 574934 h 2956475"/>
                        <a:gd name="connsiteX432-177985" fmla="*/ 2115414 w 6006665"/>
                        <a:gd name="connsiteY432-177986" fmla="*/ 578958 h 2956475"/>
                        <a:gd name="connsiteX433-177987" fmla="*/ 2192927 w 6006665"/>
                        <a:gd name="connsiteY433-177988" fmla="*/ 559026 h 2956475"/>
                        <a:gd name="connsiteX434-177989" fmla="*/ 2167930 w 6006665"/>
                        <a:gd name="connsiteY434-177990" fmla="*/ 493125 h 2956475"/>
                        <a:gd name="connsiteX435-177991" fmla="*/ 2204289 w 6006665"/>
                        <a:gd name="connsiteY435-177992" fmla="*/ 402226 h 2956475"/>
                        <a:gd name="connsiteX436-177993" fmla="*/ 2247466 w 6006665"/>
                        <a:gd name="connsiteY436-177994" fmla="*/ 397681 h 2956475"/>
                        <a:gd name="connsiteX437-177995" fmla="*/ 2317913 w 6006665"/>
                        <a:gd name="connsiteY437-177996" fmla="*/ 322690 h 2956475"/>
                        <a:gd name="connsiteX438-177997" fmla="*/ 2420183 w 6006665"/>
                        <a:gd name="connsiteY438-177998" fmla="*/ 304510 h 2956475"/>
                        <a:gd name="connsiteX439-177999" fmla="*/ 2429263 w 6006665"/>
                        <a:gd name="connsiteY439-178000" fmla="*/ 263606 h 2956475"/>
                        <a:gd name="connsiteX440-178001" fmla="*/ 2526979 w 6006665"/>
                        <a:gd name="connsiteY440-178002" fmla="*/ 252244 h 2956475"/>
                        <a:gd name="connsiteX441-178003" fmla="*/ 2528058 w 6006665"/>
                        <a:gd name="connsiteY441-178004" fmla="*/ 253503 h 2956475"/>
                        <a:gd name="connsiteX442-178005" fmla="*/ 2538886 w 6006665"/>
                        <a:gd name="connsiteY442-178006" fmla="*/ 252244 h 2956475"/>
                        <a:gd name="connsiteX443-178007" fmla="*/ 2560820 w 6006665"/>
                        <a:gd name="connsiteY443-178008" fmla="*/ 277833 h 2956475"/>
                        <a:gd name="connsiteX444-178009" fmla="*/ 2640602 w 6006665"/>
                        <a:gd name="connsiteY444-178010" fmla="*/ 202249 h 2956475"/>
                        <a:gd name="connsiteX445-178011" fmla="*/ 2652509 w 6006665"/>
                        <a:gd name="connsiteY445-178012" fmla="*/ 202249 h 2956475"/>
                        <a:gd name="connsiteX446-178013" fmla="*/ 2704231 w 6006665"/>
                        <a:gd name="connsiteY446-178014" fmla="*/ 202249 h 2956475"/>
                        <a:gd name="connsiteX447-178015" fmla="*/ 2715593 w 6006665"/>
                        <a:gd name="connsiteY447-178016" fmla="*/ 134075 h 2956475"/>
                        <a:gd name="connsiteX448-178017" fmla="*/ 2751953 w 6006665"/>
                        <a:gd name="connsiteY448-178018" fmla="*/ 68174 h 2956475"/>
                        <a:gd name="connsiteX449-178019" fmla="*/ 2838307 w 6006665"/>
                        <a:gd name="connsiteY449-178020" fmla="*/ 0 h 2956475"/>
                        <a:gd name="connsiteX0-178021" fmla="*/ 1791129 w 6006665"/>
                        <a:gd name="connsiteY0-178022" fmla="*/ 817622 h 2956475"/>
                        <a:gd name="connsiteX1-178023" fmla="*/ 1782156 w 6006665"/>
                        <a:gd name="connsiteY1-178024" fmla="*/ 881716 h 2956475"/>
                        <a:gd name="connsiteX2-178025" fmla="*/ 1809554 w 6006665"/>
                        <a:gd name="connsiteY2-178026" fmla="*/ 895415 h 2956475"/>
                        <a:gd name="connsiteX3-178027" fmla="*/ 1791129 w 6006665"/>
                        <a:gd name="connsiteY3-178028" fmla="*/ 817622 h 2956475"/>
                        <a:gd name="connsiteX4-178029" fmla="*/ 2838307 w 6006665"/>
                        <a:gd name="connsiteY4-178030" fmla="*/ 0 h 2956475"/>
                        <a:gd name="connsiteX5-178031" fmla="*/ 2844246 w 6006665"/>
                        <a:gd name="connsiteY5-178032" fmla="*/ 4711 h 2956475"/>
                        <a:gd name="connsiteX6-178033" fmla="*/ 2850213 w 6006665"/>
                        <a:gd name="connsiteY6-178034" fmla="*/ 0 h 2956475"/>
                        <a:gd name="connsiteX7-178035" fmla="*/ 2916115 w 6006665"/>
                        <a:gd name="connsiteY7-178036" fmla="*/ 52267 h 2956475"/>
                        <a:gd name="connsiteX8-178037" fmla="*/ 2861576 w 6006665"/>
                        <a:gd name="connsiteY8-178038" fmla="*/ 90899 h 2956475"/>
                        <a:gd name="connsiteX9-178039" fmla="*/ 2947929 w 6006665"/>
                        <a:gd name="connsiteY9-178040" fmla="*/ 118168 h 2956475"/>
                        <a:gd name="connsiteX10-178041" fmla="*/ 2957621 w 6006665"/>
                        <a:gd name="connsiteY10-178042" fmla="*/ 186006 h 2956475"/>
                        <a:gd name="connsiteX11-178043" fmla="*/ 2979199 w 6006665"/>
                        <a:gd name="connsiteY11-178044" fmla="*/ 161345 h 2956475"/>
                        <a:gd name="connsiteX12-178045" fmla="*/ 2991106 w 6006665"/>
                        <a:gd name="connsiteY12-178046" fmla="*/ 161345 h 2956475"/>
                        <a:gd name="connsiteX13-178047" fmla="*/ 3086005 w 6006665"/>
                        <a:gd name="connsiteY13-178048" fmla="*/ 161345 h 2956475"/>
                        <a:gd name="connsiteX14-178049" fmla="*/ 3097912 w 6006665"/>
                        <a:gd name="connsiteY14-178050" fmla="*/ 161345 h 2956475"/>
                        <a:gd name="connsiteX15-178051" fmla="*/ 3179721 w 6006665"/>
                        <a:gd name="connsiteY15-178052" fmla="*/ 236336 h 2956475"/>
                        <a:gd name="connsiteX16-178053" fmla="*/ 3211535 w 6006665"/>
                        <a:gd name="connsiteY16-178054" fmla="*/ 295420 h 2956475"/>
                        <a:gd name="connsiteX17-178055" fmla="*/ 3200173 w 6006665"/>
                        <a:gd name="connsiteY17-178056" fmla="*/ 370412 h 2956475"/>
                        <a:gd name="connsiteX18-178057" fmla="*/ 3161541 w 6006665"/>
                        <a:gd name="connsiteY18-178058" fmla="*/ 413589 h 2956475"/>
                        <a:gd name="connsiteX19-178059" fmla="*/ 3066097 w 6006665"/>
                        <a:gd name="connsiteY19-178060" fmla="*/ 488580 h 2956475"/>
                        <a:gd name="connsiteX20-178061" fmla="*/ 3034283 w 6006665"/>
                        <a:gd name="connsiteY20-178062" fmla="*/ 531757 h 2956475"/>
                        <a:gd name="connsiteX21-178063" fmla="*/ 3082005 w 6006665"/>
                        <a:gd name="connsiteY21-178064" fmla="*/ 547664 h 2956475"/>
                        <a:gd name="connsiteX22-178065" fmla="*/ 3129459 w 6006665"/>
                        <a:gd name="connsiteY22-178066" fmla="*/ 575345 h 2956475"/>
                        <a:gd name="connsiteX23-178067" fmla="*/ 3156451 w 6006665"/>
                        <a:gd name="connsiteY23-178068" fmla="*/ 552209 h 2956475"/>
                        <a:gd name="connsiteX24-178069" fmla="*/ 3158460 w 6006665"/>
                        <a:gd name="connsiteY24-178070" fmla="*/ 560693 h 2956475"/>
                        <a:gd name="connsiteX25-178071" fmla="*/ 3168359 w 6006665"/>
                        <a:gd name="connsiteY25-178072" fmla="*/ 552209 h 2956475"/>
                        <a:gd name="connsiteX26-178073" fmla="*/ 3184984 w 6006665"/>
                        <a:gd name="connsiteY26-178074" fmla="*/ 622402 h 2956475"/>
                        <a:gd name="connsiteX27-178075" fmla="*/ 3192811 w 6006665"/>
                        <a:gd name="connsiteY27-178076" fmla="*/ 606748 h 2956475"/>
                        <a:gd name="connsiteX28-178077" fmla="*/ 3251895 w 6006665"/>
                        <a:gd name="connsiteY28-178078" fmla="*/ 586296 h 2956475"/>
                        <a:gd name="connsiteX29-178079" fmla="*/ 3259833 w 6006665"/>
                        <a:gd name="connsiteY29-178080" fmla="*/ 587670 h 2956475"/>
                        <a:gd name="connsiteX30-178081" fmla="*/ 3263802 w 6006665"/>
                        <a:gd name="connsiteY30-178082" fmla="*/ 586296 h 2956475"/>
                        <a:gd name="connsiteX31-178083" fmla="*/ 3381970 w 6006665"/>
                        <a:gd name="connsiteY31-178084" fmla="*/ 606748 h 2956475"/>
                        <a:gd name="connsiteX32-178085" fmla="*/ 3388787 w 6006665"/>
                        <a:gd name="connsiteY32-178086" fmla="*/ 665832 h 2956475"/>
                        <a:gd name="connsiteX33-178087" fmla="*/ 3531529 w 6006665"/>
                        <a:gd name="connsiteY33-178088" fmla="*/ 686823 h 2956475"/>
                        <a:gd name="connsiteX34-178089" fmla="*/ 3538225 w 6006665"/>
                        <a:gd name="connsiteY34-178090" fmla="*/ 590841 h 2956475"/>
                        <a:gd name="connsiteX35-178091" fmla="*/ 3549910 w 6006665"/>
                        <a:gd name="connsiteY35-178092" fmla="*/ 594028 h 2956475"/>
                        <a:gd name="connsiteX36-178093" fmla="*/ 3550132 w 6006665"/>
                        <a:gd name="connsiteY36-178094" fmla="*/ 590841 h 2956475"/>
                        <a:gd name="connsiteX37-178095" fmla="*/ 3625123 w 6006665"/>
                        <a:gd name="connsiteY37-178096" fmla="*/ 611293 h 2956475"/>
                        <a:gd name="connsiteX38-178097" fmla="*/ 3672301 w 6006665"/>
                        <a:gd name="connsiteY38-178098" fmla="*/ 611293 h 2956475"/>
                        <a:gd name="connsiteX39-178099" fmla="*/ 3684207 w 6006665"/>
                        <a:gd name="connsiteY39-178100" fmla="*/ 611293 h 2956475"/>
                        <a:gd name="connsiteX40-178101" fmla="*/ 3743291 w 6006665"/>
                        <a:gd name="connsiteY40-178102" fmla="*/ 677194 h 2956475"/>
                        <a:gd name="connsiteX41-178103" fmla="*/ 3759199 w 6006665"/>
                        <a:gd name="connsiteY41-178104" fmla="*/ 756731 h 2956475"/>
                        <a:gd name="connsiteX42-178105" fmla="*/ 3738747 w 6006665"/>
                        <a:gd name="connsiteY42-178106" fmla="*/ 806725 h 2956475"/>
                        <a:gd name="connsiteX43-178107" fmla="*/ 3786469 w 6006665"/>
                        <a:gd name="connsiteY43-178108" fmla="*/ 897623 h 2956475"/>
                        <a:gd name="connsiteX44-178109" fmla="*/ 3835603 w 6006665"/>
                        <a:gd name="connsiteY44-178110" fmla="*/ 933529 h 2956475"/>
                        <a:gd name="connsiteX45-178111" fmla="*/ 3865460 w 6006665"/>
                        <a:gd name="connsiteY45-178112" fmla="*/ 822632 h 2956475"/>
                        <a:gd name="connsiteX46-178113" fmla="*/ 3875077 w 6006665"/>
                        <a:gd name="connsiteY46-178114" fmla="*/ 831139 h 2956475"/>
                        <a:gd name="connsiteX47-178115" fmla="*/ 3877367 w 6006665"/>
                        <a:gd name="connsiteY47-178116" fmla="*/ 822632 h 2956475"/>
                        <a:gd name="connsiteX48-178117" fmla="*/ 3932151 w 6006665"/>
                        <a:gd name="connsiteY48-178118" fmla="*/ 871095 h 2956475"/>
                        <a:gd name="connsiteX49-178119" fmla="*/ 3988173 w 6006665"/>
                        <a:gd name="connsiteY49-178120" fmla="*/ 843084 h 2956475"/>
                        <a:gd name="connsiteX50-178121" fmla="*/ 3993852 w 6006665"/>
                        <a:gd name="connsiteY50-178122" fmla="*/ 846199 h 2956475"/>
                        <a:gd name="connsiteX51-178123" fmla="*/ 4000080 w 6006665"/>
                        <a:gd name="connsiteY51-178124" fmla="*/ 843084 h 2956475"/>
                        <a:gd name="connsiteX52-178125" fmla="*/ 4062426 w 6006665"/>
                        <a:gd name="connsiteY52-178126" fmla="*/ 877274 h 2956475"/>
                        <a:gd name="connsiteX53-178127" fmla="*/ 4085889 w 6006665"/>
                        <a:gd name="connsiteY53-178128" fmla="*/ 849902 h 2956475"/>
                        <a:gd name="connsiteX54-178129" fmla="*/ 4095563 w 6006665"/>
                        <a:gd name="connsiteY54-178130" fmla="*/ 852506 h 2956475"/>
                        <a:gd name="connsiteX55-178131" fmla="*/ 4097796 w 6006665"/>
                        <a:gd name="connsiteY55-178132" fmla="*/ 849902 h 2956475"/>
                        <a:gd name="connsiteX56-178133" fmla="*/ 4144150 w 6006665"/>
                        <a:gd name="connsiteY56-178134" fmla="*/ 862382 h 2956475"/>
                        <a:gd name="connsiteX57-178135" fmla="*/ 4117703 w 6006665"/>
                        <a:gd name="connsiteY57-178136" fmla="*/ 752186 h 2956475"/>
                        <a:gd name="connsiteX58-178137" fmla="*/ 4165425 w 6006665"/>
                        <a:gd name="connsiteY58-178138" fmla="*/ 697647 h 2956475"/>
                        <a:gd name="connsiteX59-178139" fmla="*/ 4175231 w 6006665"/>
                        <a:gd name="connsiteY59-178140" fmla="*/ 700048 h 2956475"/>
                        <a:gd name="connsiteX60-178141" fmla="*/ 4177332 w 6006665"/>
                        <a:gd name="connsiteY60-178142" fmla="*/ 697647 h 2956475"/>
                        <a:gd name="connsiteX61-178143" fmla="*/ 4511384 w 6006665"/>
                        <a:gd name="connsiteY61-178144" fmla="*/ 779455 h 2956475"/>
                        <a:gd name="connsiteX62-178145" fmla="*/ 4543199 w 6006665"/>
                        <a:gd name="connsiteY62-178146" fmla="*/ 849902 h 2956475"/>
                        <a:gd name="connsiteX63-178147" fmla="*/ 4639242 w 6006665"/>
                        <a:gd name="connsiteY63-178148" fmla="*/ 932544 h 2956475"/>
                        <a:gd name="connsiteX64-178149" fmla="*/ 4774445 w 6006665"/>
                        <a:gd name="connsiteY64-178150" fmla="*/ 913531 h 2956475"/>
                        <a:gd name="connsiteX65-178151" fmla="*/ 4778496 w 6006665"/>
                        <a:gd name="connsiteY65-178152" fmla="*/ 914635 h 2956475"/>
                        <a:gd name="connsiteX66-178153" fmla="*/ 4786352 w 6006665"/>
                        <a:gd name="connsiteY66-178154" fmla="*/ 913531 h 2956475"/>
                        <a:gd name="connsiteX67-178155" fmla="*/ 4861343 w 6006665"/>
                        <a:gd name="connsiteY67-178156" fmla="*/ 933983 h 2956475"/>
                        <a:gd name="connsiteX68-178157" fmla="*/ 4893158 w 6006665"/>
                        <a:gd name="connsiteY68-178158" fmla="*/ 977160 h 2956475"/>
                        <a:gd name="connsiteX69-178159" fmla="*/ 4888613 w 6006665"/>
                        <a:gd name="connsiteY69-178160" fmla="*/ 1058968 h 2956475"/>
                        <a:gd name="connsiteX70-178161" fmla="*/ 4927677 w 6006665"/>
                        <a:gd name="connsiteY70-178162" fmla="*/ 1083640 h 2956475"/>
                        <a:gd name="connsiteX71-178163" fmla="*/ 4967605 w 6006665"/>
                        <a:gd name="connsiteY71-178164" fmla="*/ 1070331 h 2956475"/>
                        <a:gd name="connsiteX72-178165" fmla="*/ 5038051 w 6006665"/>
                        <a:gd name="connsiteY72-178166" fmla="*/ 1063513 h 2956475"/>
                        <a:gd name="connsiteX73-178167" fmla="*/ 5040730 w 6006665"/>
                        <a:gd name="connsiteY73-178168" fmla="*/ 1064406 h 2956475"/>
                        <a:gd name="connsiteX74-178169" fmla="*/ 5049958 w 6006665"/>
                        <a:gd name="connsiteY74-178170" fmla="*/ 1063513 h 2956475"/>
                        <a:gd name="connsiteX75-178171" fmla="*/ 5114249 w 6006665"/>
                        <a:gd name="connsiteY75-178172" fmla="*/ 1084944 h 2956475"/>
                        <a:gd name="connsiteX76-178173" fmla="*/ 5176671 w 6006665"/>
                        <a:gd name="connsiteY76-178174" fmla="*/ 1074876 h 2956475"/>
                        <a:gd name="connsiteX77-178175" fmla="*/ 5177801 w 6006665"/>
                        <a:gd name="connsiteY77-178176" fmla="*/ 1076614 h 2956475"/>
                        <a:gd name="connsiteX78-178177" fmla="*/ 5188578 w 6006665"/>
                        <a:gd name="connsiteY78-178178" fmla="*/ 1074876 h 2956475"/>
                        <a:gd name="connsiteX79-178179" fmla="*/ 5243719 w 6006665"/>
                        <a:gd name="connsiteY79-178180" fmla="*/ 1159707 h 2956475"/>
                        <a:gd name="connsiteX80-178181" fmla="*/ 5283477 w 6006665"/>
                        <a:gd name="connsiteY80-178182" fmla="*/ 1129415 h 2956475"/>
                        <a:gd name="connsiteX81-178183" fmla="*/ 5258480 w 6006665"/>
                        <a:gd name="connsiteY81-178184" fmla="*/ 1063513 h 2956475"/>
                        <a:gd name="connsiteX82-178185" fmla="*/ 5267570 w 6006665"/>
                        <a:gd name="connsiteY82-178186" fmla="*/ 1015792 h 2956475"/>
                        <a:gd name="connsiteX83-178187" fmla="*/ 5278896 w 6006665"/>
                        <a:gd name="connsiteY83-178188" fmla="*/ 1018841 h 2956475"/>
                        <a:gd name="connsiteX84-178189" fmla="*/ 5279477 w 6006665"/>
                        <a:gd name="connsiteY84-178190" fmla="*/ 1015792 h 2956475"/>
                        <a:gd name="connsiteX85-178191" fmla="*/ 5395510 w 6006665"/>
                        <a:gd name="connsiteY85-178192" fmla="*/ 1047031 h 2956475"/>
                        <a:gd name="connsiteX86-178193" fmla="*/ 5463001 w 6006665"/>
                        <a:gd name="connsiteY86-178194" fmla="*/ 1043061 h 2956475"/>
                        <a:gd name="connsiteX87-178195" fmla="*/ 5464386 w 6006665"/>
                        <a:gd name="connsiteY87-178196" fmla="*/ 1043680 h 2956475"/>
                        <a:gd name="connsiteX88-178197" fmla="*/ 5474909 w 6006665"/>
                        <a:gd name="connsiteY88-178198" fmla="*/ 1043061 h 2956475"/>
                        <a:gd name="connsiteX89-178199" fmla="*/ 5581715 w 6006665"/>
                        <a:gd name="connsiteY89-178200" fmla="*/ 1090783 h 2956475"/>
                        <a:gd name="connsiteX90-178201" fmla="*/ 5633981 w 6006665"/>
                        <a:gd name="connsiteY90-178202" fmla="*/ 1133960 h 2956475"/>
                        <a:gd name="connsiteX91-178203" fmla="*/ 5720335 w 6006665"/>
                        <a:gd name="connsiteY91-178204" fmla="*/ 1213496 h 2956475"/>
                        <a:gd name="connsiteX92-178205" fmla="*/ 5822595 w 6006665"/>
                        <a:gd name="connsiteY92-178206" fmla="*/ 1311212 h 2956475"/>
                        <a:gd name="connsiteX93-178207" fmla="*/ 5818051 w 6006665"/>
                        <a:gd name="connsiteY93-178208" fmla="*/ 1365751 h 2956475"/>
                        <a:gd name="connsiteX94-178209" fmla="*/ 5825679 w 6006665"/>
                        <a:gd name="connsiteY94-178210" fmla="*/ 1373379 h 2956475"/>
                        <a:gd name="connsiteX95-178211" fmla="*/ 5822051 w 6006665"/>
                        <a:gd name="connsiteY95-178212" fmla="*/ 1322574 h 2956475"/>
                        <a:gd name="connsiteX96-178213" fmla="*/ 5834092 w 6006665"/>
                        <a:gd name="connsiteY96-178214" fmla="*/ 1324447 h 2956475"/>
                        <a:gd name="connsiteX97-178215" fmla="*/ 5833958 w 6006665"/>
                        <a:gd name="connsiteY97-178216" fmla="*/ 1322574 h 2956475"/>
                        <a:gd name="connsiteX98-178217" fmla="*/ 5936219 w 6006665"/>
                        <a:gd name="connsiteY98-178218" fmla="*/ 1338481 h 2956475"/>
                        <a:gd name="connsiteX99-178219" fmla="*/ 6006665 w 6006665"/>
                        <a:gd name="connsiteY99-178220" fmla="*/ 1418018 h 2956475"/>
                        <a:gd name="connsiteX100-178221" fmla="*/ 5968033 w 6006665"/>
                        <a:gd name="connsiteY100-178222" fmla="*/ 1456650 h 2956475"/>
                        <a:gd name="connsiteX101-178223" fmla="*/ 5908949 w 6006665"/>
                        <a:gd name="connsiteY101-178224" fmla="*/ 1468012 h 2956475"/>
                        <a:gd name="connsiteX102-178225" fmla="*/ 5908949 w 6006665"/>
                        <a:gd name="connsiteY102-178226" fmla="*/ 1554366 h 2956475"/>
                        <a:gd name="connsiteX103-178227" fmla="*/ 5893042 w 6006665"/>
                        <a:gd name="connsiteY103-178228" fmla="*/ 1570273 h 2956475"/>
                        <a:gd name="connsiteX104-178229" fmla="*/ 5881135 w 6006665"/>
                        <a:gd name="connsiteY104-178230" fmla="*/ 1570273 h 2956475"/>
                        <a:gd name="connsiteX105-178231" fmla="*/ 5861227 w 6006665"/>
                        <a:gd name="connsiteY105-178232" fmla="*/ 1570273 h 2956475"/>
                        <a:gd name="connsiteX106-178233" fmla="*/ 5849321 w 6006665"/>
                        <a:gd name="connsiteY106-178234" fmla="*/ 1570273 h 2956475"/>
                        <a:gd name="connsiteX107-178235" fmla="*/ 5817506 w 6006665"/>
                        <a:gd name="connsiteY107-178236" fmla="*/ 1536186 h 2956475"/>
                        <a:gd name="connsiteX108-178237" fmla="*/ 5767511 w 6006665"/>
                        <a:gd name="connsiteY108-178238" fmla="*/ 1511189 h 2956475"/>
                        <a:gd name="connsiteX109-178239" fmla="*/ 5762967 w 6006665"/>
                        <a:gd name="connsiteY109-178240" fmla="*/ 1477102 h 2956475"/>
                        <a:gd name="connsiteX110-178241" fmla="*/ 5729132 w 6006665"/>
                        <a:gd name="connsiteY110-178242" fmla="*/ 1463170 h 2956475"/>
                        <a:gd name="connsiteX111-178243" fmla="*/ 5695337 w 6006665"/>
                        <a:gd name="connsiteY111-178244" fmla="*/ 1472557 h 2956475"/>
                        <a:gd name="connsiteX112-178245" fmla="*/ 5693366 w 6006665"/>
                        <a:gd name="connsiteY112-178246" fmla="*/ 1469797 h 2956475"/>
                        <a:gd name="connsiteX113-178247" fmla="*/ 5683431 w 6006665"/>
                        <a:gd name="connsiteY113-178248" fmla="*/ 1472557 h 2956475"/>
                        <a:gd name="connsiteX114-178249" fmla="*/ 5660706 w 6006665"/>
                        <a:gd name="connsiteY114-178250" fmla="*/ 1440742 h 2956475"/>
                        <a:gd name="connsiteX115-178251" fmla="*/ 5669644 w 6006665"/>
                        <a:gd name="connsiteY115-178252" fmla="*/ 1415717 h 2956475"/>
                        <a:gd name="connsiteX116-178253" fmla="*/ 5640799 w 6006665"/>
                        <a:gd name="connsiteY116-178254" fmla="*/ 1429380 h 2956475"/>
                        <a:gd name="connsiteX117-178255" fmla="*/ 5656705 w 6006665"/>
                        <a:gd name="connsiteY117-178256" fmla="*/ 1472557 h 2956475"/>
                        <a:gd name="connsiteX118-178257" fmla="*/ 5633981 w 6006665"/>
                        <a:gd name="connsiteY118-178258" fmla="*/ 1511189 h 2956475"/>
                        <a:gd name="connsiteX119-178259" fmla="*/ 5586259 w 6006665"/>
                        <a:gd name="connsiteY119-178260" fmla="*/ 1547548 h 2956475"/>
                        <a:gd name="connsiteX120-178261" fmla="*/ 5575676 w 6006665"/>
                        <a:gd name="connsiteY120-178262" fmla="*/ 1546540 h 2956475"/>
                        <a:gd name="connsiteX121-178263" fmla="*/ 5574353 w 6006665"/>
                        <a:gd name="connsiteY121-178264" fmla="*/ 1547548 h 2956475"/>
                        <a:gd name="connsiteX122-178265" fmla="*/ 5539436 w 6006665"/>
                        <a:gd name="connsiteY122-178266" fmla="*/ 1544223 h 2956475"/>
                        <a:gd name="connsiteX123-178267" fmla="*/ 5570352 w 6006665"/>
                        <a:gd name="connsiteY123-178268" fmla="*/ 1586180 h 2956475"/>
                        <a:gd name="connsiteX124-178269" fmla="*/ 5593077 w 6006665"/>
                        <a:gd name="connsiteY124-178270" fmla="*/ 1649809 h 2956475"/>
                        <a:gd name="connsiteX125-178271" fmla="*/ 5608984 w 6006665"/>
                        <a:gd name="connsiteY125-178272" fmla="*/ 1677079 h 2956475"/>
                        <a:gd name="connsiteX126-178273" fmla="*/ 5613529 w 6006665"/>
                        <a:gd name="connsiteY126-178274" fmla="*/ 1708893 h 2956475"/>
                        <a:gd name="connsiteX127-178275" fmla="*/ 5608984 w 6006665"/>
                        <a:gd name="connsiteY127-178276" fmla="*/ 1731618 h 2956475"/>
                        <a:gd name="connsiteX128-178277" fmla="*/ 5597799 w 6006665"/>
                        <a:gd name="connsiteY128-178278" fmla="*/ 1728009 h 2956475"/>
                        <a:gd name="connsiteX129-178279" fmla="*/ 5597077 w 6006665"/>
                        <a:gd name="connsiteY129-178280" fmla="*/ 1731618 h 2956475"/>
                        <a:gd name="connsiteX130-178281" fmla="*/ 5534271 w 6006665"/>
                        <a:gd name="connsiteY130-178282" fmla="*/ 1711358 h 2956475"/>
                        <a:gd name="connsiteX131-178283" fmla="*/ 5436277 w 6006665"/>
                        <a:gd name="connsiteY131-178284" fmla="*/ 1767977 h 2956475"/>
                        <a:gd name="connsiteX132-178285" fmla="*/ 5397645 w 6006665"/>
                        <a:gd name="connsiteY132-178286" fmla="*/ 1779340 h 2956475"/>
                        <a:gd name="connsiteX133-178287" fmla="*/ 5345378 w 6006665"/>
                        <a:gd name="connsiteY133-178288" fmla="*/ 1833879 h 2956475"/>
                        <a:gd name="connsiteX134-178289" fmla="*/ 5290839 w 6006665"/>
                        <a:gd name="connsiteY134-178290" fmla="*/ 1881600 h 2956475"/>
                        <a:gd name="connsiteX135-178291" fmla="*/ 5274932 w 6006665"/>
                        <a:gd name="connsiteY135-178292" fmla="*/ 1913415 h 2956475"/>
                        <a:gd name="connsiteX136-178293" fmla="*/ 5267238 w 6006665"/>
                        <a:gd name="connsiteY136-178294" fmla="*/ 1904988 h 2956475"/>
                        <a:gd name="connsiteX137-178295" fmla="*/ 5263025 w 6006665"/>
                        <a:gd name="connsiteY137-178296" fmla="*/ 1913415 h 2956475"/>
                        <a:gd name="connsiteX138-178297" fmla="*/ 5219538 w 6006665"/>
                        <a:gd name="connsiteY138-178298" fmla="*/ 1865787 h 2956475"/>
                        <a:gd name="connsiteX139-178299" fmla="*/ 5129494 w 6006665"/>
                        <a:gd name="connsiteY139-178300" fmla="*/ 1920232 h 2956475"/>
                        <a:gd name="connsiteX140-178301" fmla="*/ 5126389 w 6006665"/>
                        <a:gd name="connsiteY140-178302" fmla="*/ 1914910 h 2956475"/>
                        <a:gd name="connsiteX141-178303" fmla="*/ 5117587 w 6006665"/>
                        <a:gd name="connsiteY141-178304" fmla="*/ 1920232 h 2956475"/>
                        <a:gd name="connsiteX142-178305" fmla="*/ 5105544 w 6006665"/>
                        <a:gd name="connsiteY142-178306" fmla="*/ 1899586 h 2956475"/>
                        <a:gd name="connsiteX143-178307" fmla="*/ 5074955 w 6006665"/>
                        <a:gd name="connsiteY143-178308" fmla="*/ 1924777 h 2956475"/>
                        <a:gd name="connsiteX144-178309" fmla="*/ 5065718 w 6006665"/>
                        <a:gd name="connsiteY144-178310" fmla="*/ 1922578 h 2956475"/>
                        <a:gd name="connsiteX145-178311" fmla="*/ 5063048 w 6006665"/>
                        <a:gd name="connsiteY145-178312" fmla="*/ 1924777 h 2956475"/>
                        <a:gd name="connsiteX146-178313" fmla="*/ 5026594 w 6006665"/>
                        <a:gd name="connsiteY146-178314" fmla="*/ 1916098 h 2956475"/>
                        <a:gd name="connsiteX147-178315" fmla="*/ 5015871 w 6006665"/>
                        <a:gd name="connsiteY147-178316" fmla="*/ 1961137 h 2956475"/>
                        <a:gd name="connsiteX148-178317" fmla="*/ 4974967 w 6006665"/>
                        <a:gd name="connsiteY148-178318" fmla="*/ 2027038 h 2956475"/>
                        <a:gd name="connsiteX149-178319" fmla="*/ 4974967 w 6006665"/>
                        <a:gd name="connsiteY149-178320" fmla="*/ 2058853 h 2956475"/>
                        <a:gd name="connsiteX150-178321" fmla="*/ 5015871 w 6006665"/>
                        <a:gd name="connsiteY150-178322" fmla="*/ 2074760 h 2956475"/>
                        <a:gd name="connsiteX151-178323" fmla="*/ 5011326 w 6006665"/>
                        <a:gd name="connsiteY151-178324" fmla="*/ 2172476 h 2956475"/>
                        <a:gd name="connsiteX152-178325" fmla="*/ 4999419 w 6006665"/>
                        <a:gd name="connsiteY152-178326" fmla="*/ 2172476 h 2956475"/>
                        <a:gd name="connsiteX153-178327" fmla="*/ 4974967 w 6006665"/>
                        <a:gd name="connsiteY153-178328" fmla="*/ 2172476 h 2956475"/>
                        <a:gd name="connsiteX154-178329" fmla="*/ 4963605 w 6006665"/>
                        <a:gd name="connsiteY154-178330" fmla="*/ 2224742 h 2956475"/>
                        <a:gd name="connsiteX155-178331" fmla="*/ 4974967 w 6006665"/>
                        <a:gd name="connsiteY155-178332" fmla="*/ 2252012 h 2956475"/>
                        <a:gd name="connsiteX156-178333" fmla="*/ 4909065 w 6006665"/>
                        <a:gd name="connsiteY156-178334" fmla="*/ 2286099 h 2956475"/>
                        <a:gd name="connsiteX157-178335" fmla="*/ 4897703 w 6006665"/>
                        <a:gd name="connsiteY157-178336" fmla="*/ 2354273 h 2956475"/>
                        <a:gd name="connsiteX158-178337" fmla="*/ 4845437 w 6006665"/>
                        <a:gd name="connsiteY158-178338" fmla="*/ 2370180 h 2956475"/>
                        <a:gd name="connsiteX159-178339" fmla="*/ 4834074 w 6006665"/>
                        <a:gd name="connsiteY159-178340" fmla="*/ 2429264 h 2956475"/>
                        <a:gd name="connsiteX160-178341" fmla="*/ 4779535 w 6006665"/>
                        <a:gd name="connsiteY160-178342" fmla="*/ 2488348 h 2956475"/>
                        <a:gd name="connsiteX161-178343" fmla="*/ 4777225 w 6006665"/>
                        <a:gd name="connsiteY161-178344" fmla="*/ 2477952 h 2956475"/>
                        <a:gd name="connsiteX162-178345" fmla="*/ 4767628 w 6006665"/>
                        <a:gd name="connsiteY162-178346" fmla="*/ 2488348 h 2956475"/>
                        <a:gd name="connsiteX163-178347" fmla="*/ 4758538 w 6006665"/>
                        <a:gd name="connsiteY163-178348" fmla="*/ 2447444 h 2956475"/>
                        <a:gd name="connsiteX164-178349" fmla="*/ 4742631 w 6006665"/>
                        <a:gd name="connsiteY164-178350" fmla="*/ 2361090 h 2956475"/>
                        <a:gd name="connsiteX165-178351" fmla="*/ 4715361 w 6006665"/>
                        <a:gd name="connsiteY165-178352" fmla="*/ 2220198 h 2956475"/>
                        <a:gd name="connsiteX166-178353" fmla="*/ 4735813 w 6006665"/>
                        <a:gd name="connsiteY166-178354" fmla="*/ 2129299 h 2956475"/>
                        <a:gd name="connsiteX167-178355" fmla="*/ 4767628 w 6006665"/>
                        <a:gd name="connsiteY167-178356" fmla="*/ 2086122 h 2956475"/>
                        <a:gd name="connsiteX168-178357" fmla="*/ 4767628 w 6006665"/>
                        <a:gd name="connsiteY168-178358" fmla="*/ 2058853 h 2956475"/>
                        <a:gd name="connsiteX169-178359" fmla="*/ 4826712 w 6006665"/>
                        <a:gd name="connsiteY169-178360" fmla="*/ 2042945 h 2956475"/>
                        <a:gd name="connsiteX170-178361" fmla="*/ 4892613 w 6006665"/>
                        <a:gd name="connsiteY170-178362" fmla="*/ 1952047 h 2956475"/>
                        <a:gd name="connsiteX171-178363" fmla="*/ 4956243 w 6006665"/>
                        <a:gd name="connsiteY171-178364" fmla="*/ 1877056 h 2956475"/>
                        <a:gd name="connsiteX172-178365" fmla="*/ 5022143 w 6006665"/>
                        <a:gd name="connsiteY172-178366" fmla="*/ 1817971 h 2956475"/>
                        <a:gd name="connsiteX173-178367" fmla="*/ 5046694 w 6006665"/>
                        <a:gd name="connsiteY173-178368" fmla="*/ 1710844 h 2956475"/>
                        <a:gd name="connsiteX174-178369" fmla="*/ 5015871 w 6006665"/>
                        <a:gd name="connsiteY174-178370" fmla="*/ 1715711 h 2956475"/>
                        <a:gd name="connsiteX175-178371" fmla="*/ 4995419 w 6006665"/>
                        <a:gd name="connsiteY175-178372" fmla="*/ 1779340 h 2956475"/>
                        <a:gd name="connsiteX176-178373" fmla="*/ 4904521 w 6006665"/>
                        <a:gd name="connsiteY176-178374" fmla="*/ 1865693 h 2956475"/>
                        <a:gd name="connsiteX177-178375" fmla="*/ 4901708 w 6006665"/>
                        <a:gd name="connsiteY177-178376" fmla="*/ 1857053 h 2956475"/>
                        <a:gd name="connsiteX178-178377" fmla="*/ 4892613 w 6006665"/>
                        <a:gd name="connsiteY178-178378" fmla="*/ 1865693 h 2956475"/>
                        <a:gd name="connsiteX179-178379" fmla="*/ 4861835 w 6006665"/>
                        <a:gd name="connsiteY179-178380" fmla="*/ 1771159 h 2956475"/>
                        <a:gd name="connsiteX180-178381" fmla="*/ 4779535 w 6006665"/>
                        <a:gd name="connsiteY180-178382" fmla="*/ 1795247 h 2956475"/>
                        <a:gd name="connsiteX181-178383" fmla="*/ 4684091 w 6006665"/>
                        <a:gd name="connsiteY181-178384" fmla="*/ 1920232 h 2956475"/>
                        <a:gd name="connsiteX182-178385" fmla="*/ 4715906 w 6006665"/>
                        <a:gd name="connsiteY182-178386" fmla="*/ 1967954 h 2956475"/>
                        <a:gd name="connsiteX183-178387" fmla="*/ 4636369 w 6006665"/>
                        <a:gd name="connsiteY183-178388" fmla="*/ 1983861 h 2956475"/>
                        <a:gd name="connsiteX184-178389" fmla="*/ 4577285 w 6006665"/>
                        <a:gd name="connsiteY184-178390" fmla="*/ 1988406 h 2956475"/>
                        <a:gd name="connsiteX185-178391" fmla="*/ 4577373 w 6006665"/>
                        <a:gd name="connsiteY185-178392" fmla="*/ 1987484 h 2956475"/>
                        <a:gd name="connsiteX186-178393" fmla="*/ 4565379 w 6006665"/>
                        <a:gd name="connsiteY186-178394" fmla="*/ 1988406 h 2956475"/>
                        <a:gd name="connsiteX187-178395" fmla="*/ 4569923 w 6006665"/>
                        <a:gd name="connsiteY187-178396" fmla="*/ 1940685 h 2956475"/>
                        <a:gd name="connsiteX188-178397" fmla="*/ 4520081 w 6006665"/>
                        <a:gd name="connsiteY188-178398" fmla="*/ 1931099 h 2956475"/>
                        <a:gd name="connsiteX189-178399" fmla="*/ 4475025 w 6006665"/>
                        <a:gd name="connsiteY189-178400" fmla="*/ 1961137 h 2956475"/>
                        <a:gd name="connsiteX190-178401" fmla="*/ 4464394 w 6006665"/>
                        <a:gd name="connsiteY190-178402" fmla="*/ 1960286 h 2956475"/>
                        <a:gd name="connsiteX191-178403" fmla="*/ 4463118 w 6006665"/>
                        <a:gd name="connsiteY191-178404" fmla="*/ 1961137 h 2956475"/>
                        <a:gd name="connsiteX192-178405" fmla="*/ 4357637 w 6006665"/>
                        <a:gd name="connsiteY192-178406" fmla="*/ 1952698 h 2956475"/>
                        <a:gd name="connsiteX193-178407" fmla="*/ 4243233 w 6006665"/>
                        <a:gd name="connsiteY193-178408" fmla="*/ 1972499 h 2956475"/>
                        <a:gd name="connsiteX194-178409" fmla="*/ 4125065 w 6006665"/>
                        <a:gd name="connsiteY194-178410" fmla="*/ 2106574 h 2956475"/>
                        <a:gd name="connsiteX195-178411" fmla="*/ 3984173 w 6006665"/>
                        <a:gd name="connsiteY195-178412" fmla="*/ 2263374 h 2956475"/>
                        <a:gd name="connsiteX196-178413" fmla="*/ 4038712 w 6006665"/>
                        <a:gd name="connsiteY196-178414" fmla="*/ 2267919 h 2956475"/>
                        <a:gd name="connsiteX197-178415" fmla="*/ 4059164 w 6006665"/>
                        <a:gd name="connsiteY197-178416" fmla="*/ 2311096 h 2956475"/>
                        <a:gd name="connsiteX198-178417" fmla="*/ 4087782 w 6006665"/>
                        <a:gd name="connsiteY198-178418" fmla="*/ 2319513 h 2956475"/>
                        <a:gd name="connsiteX199-178419" fmla="*/ 4106341 w 6006665"/>
                        <a:gd name="connsiteY199-178420" fmla="*/ 2290644 h 2956475"/>
                        <a:gd name="connsiteX200-178421" fmla="*/ 4117411 w 6006665"/>
                        <a:gd name="connsiteY200-178422" fmla="*/ 2291946 h 2956475"/>
                        <a:gd name="connsiteX201-178423" fmla="*/ 4118248 w 6006665"/>
                        <a:gd name="connsiteY201-178424" fmla="*/ 2290644 h 2956475"/>
                        <a:gd name="connsiteX202-178425" fmla="*/ 4156880 w 6006665"/>
                        <a:gd name="connsiteY202-178426" fmla="*/ 2295189 h 2956475"/>
                        <a:gd name="connsiteX203-178427" fmla="*/ 4211419 w 6006665"/>
                        <a:gd name="connsiteY203-178428" fmla="*/ 2365635 h 2956475"/>
                        <a:gd name="connsiteX204-178429" fmla="*/ 4215964 w 6006665"/>
                        <a:gd name="connsiteY204-178430" fmla="*/ 2413357 h 2956475"/>
                        <a:gd name="connsiteX205-178431" fmla="*/ 4184149 w 6006665"/>
                        <a:gd name="connsiteY205-178432" fmla="*/ 2472441 h 2956475"/>
                        <a:gd name="connsiteX206-178433" fmla="*/ 4177332 w 6006665"/>
                        <a:gd name="connsiteY206-178434" fmla="*/ 2542887 h 2956475"/>
                        <a:gd name="connsiteX207-178435" fmla="*/ 4161425 w 6006665"/>
                        <a:gd name="connsiteY207-178436" fmla="*/ 2629241 h 2956475"/>
                        <a:gd name="connsiteX208-178437" fmla="*/ 4109158 w 6006665"/>
                        <a:gd name="connsiteY208-178438" fmla="*/ 2708777 h 2956475"/>
                        <a:gd name="connsiteX209-178439" fmla="*/ 4097796 w 6006665"/>
                        <a:gd name="connsiteY209-178440" fmla="*/ 2747409 h 2956475"/>
                        <a:gd name="connsiteX210-178441" fmla="*/ 4043257 w 6006665"/>
                        <a:gd name="connsiteY210-178442" fmla="*/ 2806493 h 2956475"/>
                        <a:gd name="connsiteX211-178443" fmla="*/ 3995535 w 6006665"/>
                        <a:gd name="connsiteY211-178444" fmla="*/ 2865577 h 2956475"/>
                        <a:gd name="connsiteX212-178445" fmla="*/ 3975083 w 6006665"/>
                        <a:gd name="connsiteY212-178446" fmla="*/ 2897392 h 2956475"/>
                        <a:gd name="connsiteX213-178447" fmla="*/ 3925089 w 6006665"/>
                        <a:gd name="connsiteY213-178448" fmla="*/ 2924661 h 2956475"/>
                        <a:gd name="connsiteX214-178449" fmla="*/ 3913182 w 6006665"/>
                        <a:gd name="connsiteY214-178450" fmla="*/ 2924661 h 2956475"/>
                        <a:gd name="connsiteX215-178451" fmla="*/ 3904637 w 6006665"/>
                        <a:gd name="connsiteY215-178452" fmla="*/ 2924661 h 2956475"/>
                        <a:gd name="connsiteX216-178453" fmla="*/ 3892729 w 6006665"/>
                        <a:gd name="connsiteY216-178454" fmla="*/ 2924661 h 2956475"/>
                        <a:gd name="connsiteX217-178455" fmla="*/ 3871063 w 6006665"/>
                        <a:gd name="connsiteY217-178456" fmla="*/ 2908412 h 2956475"/>
                        <a:gd name="connsiteX218-178457" fmla="*/ 3829645 w 6006665"/>
                        <a:gd name="connsiteY218-178458" fmla="*/ 2936024 h 2956475"/>
                        <a:gd name="connsiteX219-178459" fmla="*/ 3822828 w 6006665"/>
                        <a:gd name="connsiteY219-178460" fmla="*/ 2956476 h 2956475"/>
                        <a:gd name="connsiteX220-178461" fmla="*/ 3818283 w 6006665"/>
                        <a:gd name="connsiteY220-178462" fmla="*/ 2947386 h 2956475"/>
                        <a:gd name="connsiteX221-178463" fmla="*/ 3818283 w 6006665"/>
                        <a:gd name="connsiteY221-178464" fmla="*/ 2935660 h 2956475"/>
                        <a:gd name="connsiteX222-178465" fmla="*/ 3817738 w 6006665"/>
                        <a:gd name="connsiteY222-178466" fmla="*/ 2936024 h 2956475"/>
                        <a:gd name="connsiteX223-178467" fmla="*/ 3810921 w 6006665"/>
                        <a:gd name="connsiteY223-178468" fmla="*/ 2956476 h 2956475"/>
                        <a:gd name="connsiteX224-178469" fmla="*/ 3806376 w 6006665"/>
                        <a:gd name="connsiteY224-178470" fmla="*/ 2947386 h 2956475"/>
                        <a:gd name="connsiteX225-178471" fmla="*/ 3806376 w 6006665"/>
                        <a:gd name="connsiteY225-178472" fmla="*/ 2920116 h 2956475"/>
                        <a:gd name="connsiteX226-178473" fmla="*/ 3818283 w 6006665"/>
                        <a:gd name="connsiteY226-178474" fmla="*/ 2920116 h 2956475"/>
                        <a:gd name="connsiteX227-178475" fmla="*/ 3826828 w 6006665"/>
                        <a:gd name="connsiteY227-178476" fmla="*/ 2920116 h 2956475"/>
                        <a:gd name="connsiteX228-178477" fmla="*/ 3833645 w 6006665"/>
                        <a:gd name="connsiteY228-178478" fmla="*/ 2861032 h 2956475"/>
                        <a:gd name="connsiteX229-178479" fmla="*/ 3822283 w 6006665"/>
                        <a:gd name="connsiteY229-178480" fmla="*/ 2817856 h 2956475"/>
                        <a:gd name="connsiteX230-178481" fmla="*/ 3849553 w 6006665"/>
                        <a:gd name="connsiteY230-178482" fmla="*/ 2795131 h 2956475"/>
                        <a:gd name="connsiteX231-178483" fmla="*/ 3858814 w 6006665"/>
                        <a:gd name="connsiteY231-178484" fmla="*/ 2797336 h 2956475"/>
                        <a:gd name="connsiteX232-178485" fmla="*/ 3861460 w 6006665"/>
                        <a:gd name="connsiteY232-178486" fmla="*/ 2795131 h 2956475"/>
                        <a:gd name="connsiteX233-178487" fmla="*/ 3898487 w 6006665"/>
                        <a:gd name="connsiteY233-178488" fmla="*/ 2803947 h 2956475"/>
                        <a:gd name="connsiteX234-178489" fmla="*/ 3919999 w 6006665"/>
                        <a:gd name="connsiteY234-178490" fmla="*/ 2758772 h 2956475"/>
                        <a:gd name="connsiteX235-178491" fmla="*/ 3935906 w 6006665"/>
                        <a:gd name="connsiteY235-178492" fmla="*/ 2699687 h 2956475"/>
                        <a:gd name="connsiteX236-178493" fmla="*/ 3947269 w 6006665"/>
                        <a:gd name="connsiteY236-178494" fmla="*/ 2676963 h 2956475"/>
                        <a:gd name="connsiteX237-178495" fmla="*/ 3966292 w 6006665"/>
                        <a:gd name="connsiteY237-178496" fmla="*/ 2632575 h 2956475"/>
                        <a:gd name="connsiteX238-178497" fmla="*/ 3915999 w 6006665"/>
                        <a:gd name="connsiteY238-178498" fmla="*/ 2645148 h 2956475"/>
                        <a:gd name="connsiteX239-178499" fmla="*/ 3888729 w 6006665"/>
                        <a:gd name="connsiteY239-178500" fmla="*/ 2667873 h 2956475"/>
                        <a:gd name="connsiteX240-178501" fmla="*/ 3876822 w 6006665"/>
                        <a:gd name="connsiteY240-178502" fmla="*/ 2667873 h 2956475"/>
                        <a:gd name="connsiteX241-178503" fmla="*/ 3829645 w 6006665"/>
                        <a:gd name="connsiteY241-178504" fmla="*/ 2667873 h 2956475"/>
                        <a:gd name="connsiteX242-178505" fmla="*/ 3817738 w 6006665"/>
                        <a:gd name="connsiteY242-178506" fmla="*/ 2667873 h 2956475"/>
                        <a:gd name="connsiteX243-178507" fmla="*/ 3801831 w 6006665"/>
                        <a:gd name="connsiteY243-178508" fmla="*/ 2613334 h 2956475"/>
                        <a:gd name="connsiteX244-178509" fmla="*/ 3758654 w 6006665"/>
                        <a:gd name="connsiteY244-178510" fmla="*/ 2574702 h 2956475"/>
                        <a:gd name="connsiteX245-178511" fmla="*/ 3692753 w 6006665"/>
                        <a:gd name="connsiteY245-178512" fmla="*/ 2558795 h 2956475"/>
                        <a:gd name="connsiteX246-178513" fmla="*/ 3683663 w 6006665"/>
                        <a:gd name="connsiteY246-178514" fmla="*/ 2499711 h 2956475"/>
                        <a:gd name="connsiteX247-178515" fmla="*/ 3672301 w 6006665"/>
                        <a:gd name="connsiteY247-178516" fmla="*/ 2467896 h 2956475"/>
                        <a:gd name="connsiteX248-178517" fmla="*/ 3656393 w 6006665"/>
                        <a:gd name="connsiteY248-178518" fmla="*/ 2440627 h 2956475"/>
                        <a:gd name="connsiteX249-178519" fmla="*/ 3633669 w 6006665"/>
                        <a:gd name="connsiteY249-178520" fmla="*/ 2381542 h 2956475"/>
                        <a:gd name="connsiteX250-178521" fmla="*/ 3601854 w 6006665"/>
                        <a:gd name="connsiteY250-178522" fmla="*/ 2361090 h 2956475"/>
                        <a:gd name="connsiteX251-178523" fmla="*/ 3545995 w 6006665"/>
                        <a:gd name="connsiteY251-178524" fmla="*/ 2339606 h 2956475"/>
                        <a:gd name="connsiteX252-178525" fmla="*/ 3506955 w 6006665"/>
                        <a:gd name="connsiteY252-178526" fmla="*/ 2345183 h 2956475"/>
                        <a:gd name="connsiteX253-178527" fmla="*/ 3463779 w 6006665"/>
                        <a:gd name="connsiteY253-178528" fmla="*/ 2354273 h 2956475"/>
                        <a:gd name="connsiteX254-178529" fmla="*/ 3431964 w 6006665"/>
                        <a:gd name="connsiteY254-178530" fmla="*/ 2381542 h 2956475"/>
                        <a:gd name="connsiteX255-178531" fmla="*/ 3452416 w 6006665"/>
                        <a:gd name="connsiteY255-178532" fmla="*/ 2397450 h 2956475"/>
                        <a:gd name="connsiteX256-178533" fmla="*/ 3452416 w 6006665"/>
                        <a:gd name="connsiteY256-178534" fmla="*/ 2429264 h 2956475"/>
                        <a:gd name="connsiteX257-178535" fmla="*/ 3431964 w 6006665"/>
                        <a:gd name="connsiteY257-178536" fmla="*/ 2451989 h 2956475"/>
                        <a:gd name="connsiteX258-178537" fmla="*/ 3400150 w 6006665"/>
                        <a:gd name="connsiteY258-178538" fmla="*/ 2511073 h 2956475"/>
                        <a:gd name="connsiteX259-178539" fmla="*/ 3400150 w 6006665"/>
                        <a:gd name="connsiteY259-178540" fmla="*/ 2538343 h 2956475"/>
                        <a:gd name="connsiteX260-178541" fmla="*/ 3350155 w 6006665"/>
                        <a:gd name="connsiteY260-178542" fmla="*/ 2570157 h 2956475"/>
                        <a:gd name="connsiteX261-178543" fmla="*/ 3342342 w 6006665"/>
                        <a:gd name="connsiteY261-178544" fmla="*/ 2567553 h 2956475"/>
                        <a:gd name="connsiteX262-178545" fmla="*/ 3338249 w 6006665"/>
                        <a:gd name="connsiteY262-178546" fmla="*/ 2570157 h 2956475"/>
                        <a:gd name="connsiteX263-178547" fmla="*/ 3290527 w 6006665"/>
                        <a:gd name="connsiteY263-178548" fmla="*/ 2554250 h 2956475"/>
                        <a:gd name="connsiteX264-178549" fmla="*/ 3259257 w 6006665"/>
                        <a:gd name="connsiteY264-178550" fmla="*/ 2554250 h 2956475"/>
                        <a:gd name="connsiteX265-178551" fmla="*/ 3247350 w 6006665"/>
                        <a:gd name="connsiteY265-178552" fmla="*/ 2554250 h 2956475"/>
                        <a:gd name="connsiteX266-178553" fmla="*/ 3231443 w 6006665"/>
                        <a:gd name="connsiteY266-178554" fmla="*/ 2538343 h 2956475"/>
                        <a:gd name="connsiteX267-178555" fmla="*/ 3213271 w 6006665"/>
                        <a:gd name="connsiteY267-178556" fmla="*/ 2533799 h 2956475"/>
                        <a:gd name="connsiteX268-178557" fmla="*/ 3168359 w 6006665"/>
                        <a:gd name="connsiteY268-178558" fmla="*/ 2570157 h 2956475"/>
                        <a:gd name="connsiteX269-178559" fmla="*/ 3120637 w 6006665"/>
                        <a:gd name="connsiteY269-178560" fmla="*/ 2581519 h 2956475"/>
                        <a:gd name="connsiteX270-178561" fmla="*/ 3082005 w 6006665"/>
                        <a:gd name="connsiteY270-178562" fmla="*/ 2597427 h 2956475"/>
                        <a:gd name="connsiteX271-178563" fmla="*/ 3074460 w 6006665"/>
                        <a:gd name="connsiteY271-178564" fmla="*/ 2595630 h 2956475"/>
                        <a:gd name="connsiteX272-178565" fmla="*/ 3070098 w 6006665"/>
                        <a:gd name="connsiteY272-178566" fmla="*/ 2597427 h 2956475"/>
                        <a:gd name="connsiteX273-178567" fmla="*/ 3022376 w 6006665"/>
                        <a:gd name="connsiteY273-178568" fmla="*/ 2586064 h 2956475"/>
                        <a:gd name="connsiteX274-178569" fmla="*/ 3000196 w 6006665"/>
                        <a:gd name="connsiteY274-178570" fmla="*/ 2586064 h 2956475"/>
                        <a:gd name="connsiteX275-178571" fmla="*/ 2988289 w 6006665"/>
                        <a:gd name="connsiteY275-178572" fmla="*/ 2586064 h 2956475"/>
                        <a:gd name="connsiteX276-178573" fmla="*/ 2967837 w 6006665"/>
                        <a:gd name="connsiteY276-178574" fmla="*/ 2554250 h 2956475"/>
                        <a:gd name="connsiteX277-178575" fmla="*/ 2929205 w 6006665"/>
                        <a:gd name="connsiteY277-178576" fmla="*/ 2526980 h 2956475"/>
                        <a:gd name="connsiteX278-178577" fmla="*/ 2902153 w 6006665"/>
                        <a:gd name="connsiteY278-178578" fmla="*/ 2523116 h 2956475"/>
                        <a:gd name="connsiteX279-178579" fmla="*/ 2861576 w 6006665"/>
                        <a:gd name="connsiteY279-178580" fmla="*/ 2526980 h 2956475"/>
                        <a:gd name="connsiteX280-178581" fmla="*/ 2822944 w 6006665"/>
                        <a:gd name="connsiteY280-178582" fmla="*/ 2538343 h 2956475"/>
                        <a:gd name="connsiteX281-178583" fmla="*/ 2818139 w 6006665"/>
                        <a:gd name="connsiteY281-178584" fmla="*/ 2536254 h 2956475"/>
                        <a:gd name="connsiteX282-178585" fmla="*/ 2811037 w 6006665"/>
                        <a:gd name="connsiteY282-178586" fmla="*/ 2538343 h 2956475"/>
                        <a:gd name="connsiteX283-178587" fmla="*/ 2758770 w 6006665"/>
                        <a:gd name="connsiteY283-178588" fmla="*/ 2515618 h 2956475"/>
                        <a:gd name="connsiteX284-178589" fmla="*/ 2751953 w 6006665"/>
                        <a:gd name="connsiteY284-178590" fmla="*/ 2472441 h 2956475"/>
                        <a:gd name="connsiteX285-178591" fmla="*/ 2708776 w 6006665"/>
                        <a:gd name="connsiteY285-178592" fmla="*/ 2456534 h 2956475"/>
                        <a:gd name="connsiteX286-178593" fmla="*/ 2676962 w 6006665"/>
                        <a:gd name="connsiteY286-178594" fmla="*/ 2451989 h 2956475"/>
                        <a:gd name="connsiteX287-178595" fmla="*/ 2642534 w 6006665"/>
                        <a:gd name="connsiteY287-178596" fmla="*/ 2430245 h 2956475"/>
                        <a:gd name="connsiteX288-178597" fmla="*/ 2609333 w 6006665"/>
                        <a:gd name="connsiteY288-178598" fmla="*/ 2488348 h 2956475"/>
                        <a:gd name="connsiteX289-178599" fmla="*/ 2625240 w 6006665"/>
                        <a:gd name="connsiteY289-178600" fmla="*/ 2522435 h 2956475"/>
                        <a:gd name="connsiteX290-178601" fmla="*/ 2586608 w 6006665"/>
                        <a:gd name="connsiteY290-178602" fmla="*/ 2558795 h 2956475"/>
                        <a:gd name="connsiteX291-178603" fmla="*/ 2577105 w 6006665"/>
                        <a:gd name="connsiteY291-178604" fmla="*/ 2556532 h 2956475"/>
                        <a:gd name="connsiteX292-178605" fmla="*/ 2574701 w 6006665"/>
                        <a:gd name="connsiteY292-178606" fmla="*/ 2558795 h 2956475"/>
                        <a:gd name="connsiteX293-178607" fmla="*/ 2526979 w 6006665"/>
                        <a:gd name="connsiteY293-178608" fmla="*/ 2547432 h 2956475"/>
                        <a:gd name="connsiteX294-178609" fmla="*/ 2490620 w 6006665"/>
                        <a:gd name="connsiteY294-178610" fmla="*/ 2542887 h 2956475"/>
                        <a:gd name="connsiteX295-178611" fmla="*/ 2463350 w 6006665"/>
                        <a:gd name="connsiteY295-178612" fmla="*/ 2515618 h 2956475"/>
                        <a:gd name="connsiteX296-178613" fmla="*/ 2436625 w 6006665"/>
                        <a:gd name="connsiteY296-178614" fmla="*/ 2515618 h 2956475"/>
                        <a:gd name="connsiteX297-178615" fmla="*/ 2424718 w 6006665"/>
                        <a:gd name="connsiteY297-178616" fmla="*/ 2515618 h 2956475"/>
                        <a:gd name="connsiteX298-178617" fmla="*/ 2398858 w 6006665"/>
                        <a:gd name="connsiteY298-178618" fmla="*/ 2502687 h 2956475"/>
                        <a:gd name="connsiteX299-178619" fmla="*/ 2350272 w 6006665"/>
                        <a:gd name="connsiteY299-178620" fmla="*/ 2526980 h 2956475"/>
                        <a:gd name="connsiteX300-178621" fmla="*/ 2282098 w 6006665"/>
                        <a:gd name="connsiteY300-178622" fmla="*/ 2574702 h 2956475"/>
                        <a:gd name="connsiteX301-178623" fmla="*/ 2238921 w 6006665"/>
                        <a:gd name="connsiteY301-178624" fmla="*/ 2586064 h 2956475"/>
                        <a:gd name="connsiteX302-178625" fmla="*/ 2227559 w 6006665"/>
                        <a:gd name="connsiteY302-178626" fmla="*/ 2590609 h 2956475"/>
                        <a:gd name="connsiteX303-178627" fmla="*/ 2225178 w 6006665"/>
                        <a:gd name="connsiteY303-178628" fmla="*/ 2586799 h 2956475"/>
                        <a:gd name="connsiteX304-178629" fmla="*/ 2215652 w 6006665"/>
                        <a:gd name="connsiteY304-178630" fmla="*/ 2590609 h 2956475"/>
                        <a:gd name="connsiteX305-178631" fmla="*/ 2193596 w 6006665"/>
                        <a:gd name="connsiteY305-178632" fmla="*/ 2555320 h 2956475"/>
                        <a:gd name="connsiteX306-178633" fmla="*/ 2157112 w 6006665"/>
                        <a:gd name="connsiteY306-178634" fmla="*/ 2558795 h 2956475"/>
                        <a:gd name="connsiteX307-178635" fmla="*/ 2156291 w 6006665"/>
                        <a:gd name="connsiteY307-178636" fmla="*/ 2557739 h 2956475"/>
                        <a:gd name="connsiteX308-178637" fmla="*/ 2145205 w 6006665"/>
                        <a:gd name="connsiteY308-178638" fmla="*/ 2558795 h 2956475"/>
                        <a:gd name="connsiteX309-178639" fmla="*/ 2129298 w 6006665"/>
                        <a:gd name="connsiteY309-178640" fmla="*/ 2538343 h 2956475"/>
                        <a:gd name="connsiteX310-178641" fmla="*/ 2102029 w 6006665"/>
                        <a:gd name="connsiteY310-178642" fmla="*/ 2526980 h 2956475"/>
                        <a:gd name="connsiteX311-178643" fmla="*/ 2086121 w 6006665"/>
                        <a:gd name="connsiteY311-178644" fmla="*/ 2495166 h 2956475"/>
                        <a:gd name="connsiteX312-178645" fmla="*/ 2070005 w 6006665"/>
                        <a:gd name="connsiteY312-178646" fmla="*/ 2486212 h 2956475"/>
                        <a:gd name="connsiteX313-178647" fmla="*/ 2027582 w 6006665"/>
                        <a:gd name="connsiteY313-178648" fmla="*/ 2499711 h 2956475"/>
                        <a:gd name="connsiteX314-178649" fmla="*/ 2023845 w 6006665"/>
                        <a:gd name="connsiteY314-178650" fmla="*/ 2497111 h 2956475"/>
                        <a:gd name="connsiteX315-178651" fmla="*/ 2018675 w 6006665"/>
                        <a:gd name="connsiteY315-178652" fmla="*/ 2499711 h 2956475"/>
                        <a:gd name="connsiteX316-178653" fmla="*/ 1971363 w 6006665"/>
                        <a:gd name="connsiteY316-178654" fmla="*/ 2468885 h 2956475"/>
                        <a:gd name="connsiteX317-178655" fmla="*/ 1952591 w 6006665"/>
                        <a:gd name="connsiteY317-178656" fmla="*/ 2495166 h 2956475"/>
                        <a:gd name="connsiteX318-178657" fmla="*/ 1947518 w 6006665"/>
                        <a:gd name="connsiteY318-178658" fmla="*/ 2485599 h 2956475"/>
                        <a:gd name="connsiteX319-178659" fmla="*/ 1940684 w 6006665"/>
                        <a:gd name="connsiteY319-178660" fmla="*/ 2495166 h 2956475"/>
                        <a:gd name="connsiteX320-178661" fmla="*/ 1861147 w 6006665"/>
                        <a:gd name="connsiteY320-178662" fmla="*/ 2345183 h 2956475"/>
                        <a:gd name="connsiteX321-178663" fmla="*/ 1811153 w 6006665"/>
                        <a:gd name="connsiteY321-178664" fmla="*/ 2295189 h 2956475"/>
                        <a:gd name="connsiteX322-178665" fmla="*/ 1813950 w 6006665"/>
                        <a:gd name="connsiteY322-178666" fmla="*/ 2292043 h 2956475"/>
                        <a:gd name="connsiteX323-178667" fmla="*/ 483280 w 6006665"/>
                        <a:gd name="connsiteY323-178668" fmla="*/ 2890683 h 2956475"/>
                        <a:gd name="connsiteX324-178669" fmla="*/ 420406 w 6006665"/>
                        <a:gd name="connsiteY324-178670" fmla="*/ 2849670 h 2956475"/>
                        <a:gd name="connsiteX325-178671" fmla="*/ 349960 w 6006665"/>
                        <a:gd name="connsiteY325-178672" fmla="*/ 2801948 h 2956475"/>
                        <a:gd name="connsiteX326-178673" fmla="*/ 377229 w 6006665"/>
                        <a:gd name="connsiteY326-178674" fmla="*/ 2795131 h 2956475"/>
                        <a:gd name="connsiteX327-178675" fmla="*/ 404499 w 6006665"/>
                        <a:gd name="connsiteY327-178676" fmla="*/ 2747409 h 2956475"/>
                        <a:gd name="connsiteX328-178677" fmla="*/ 388591 w 6006665"/>
                        <a:gd name="connsiteY328-178678" fmla="*/ 2731502 h 2956475"/>
                        <a:gd name="connsiteX329-178679" fmla="*/ 440858 w 6006665"/>
                        <a:gd name="connsiteY329-178680" fmla="*/ 2704232 h 2956475"/>
                        <a:gd name="connsiteX330-178681" fmla="*/ 440858 w 6006665"/>
                        <a:gd name="connsiteY330-178682" fmla="*/ 2701176 h 2956475"/>
                        <a:gd name="connsiteX331-178683" fmla="*/ 416406 w 6006665"/>
                        <a:gd name="connsiteY331-178684" fmla="*/ 2704232 h 2956475"/>
                        <a:gd name="connsiteX332-178685" fmla="*/ 416406 w 6006665"/>
                        <a:gd name="connsiteY332-178686" fmla="*/ 2702744 h 2956475"/>
                        <a:gd name="connsiteX333-178687" fmla="*/ 404499 w 6006665"/>
                        <a:gd name="connsiteY333-178688" fmla="*/ 2704232 h 2956475"/>
                        <a:gd name="connsiteX334-178689" fmla="*/ 404499 w 6006665"/>
                        <a:gd name="connsiteY334-178690" fmla="*/ 2683780 h 2956475"/>
                        <a:gd name="connsiteX335-178691" fmla="*/ 424951 w 6006665"/>
                        <a:gd name="connsiteY335-178692" fmla="*/ 2667873 h 2956475"/>
                        <a:gd name="connsiteX336-178693" fmla="*/ 463583 w 6006665"/>
                        <a:gd name="connsiteY336-178694" fmla="*/ 2661056 h 2956475"/>
                        <a:gd name="connsiteX337-178695" fmla="*/ 468128 w 6006665"/>
                        <a:gd name="connsiteY337-178696" fmla="*/ 2645148 h 2956475"/>
                        <a:gd name="connsiteX338-178697" fmla="*/ 456765 w 6006665"/>
                        <a:gd name="connsiteY338-178698" fmla="*/ 2613334 h 2956475"/>
                        <a:gd name="connsiteX339-178699" fmla="*/ 474945 w 6006665"/>
                        <a:gd name="connsiteY339-178700" fmla="*/ 2586064 h 2956475"/>
                        <a:gd name="connsiteX340-178701" fmla="*/ 474945 w 6006665"/>
                        <a:gd name="connsiteY340-178702" fmla="*/ 2565612 h 2956475"/>
                        <a:gd name="connsiteX341-178703" fmla="*/ 420406 w 6006665"/>
                        <a:gd name="connsiteY341-178704" fmla="*/ 2547432 h 2956475"/>
                        <a:gd name="connsiteX342-178705" fmla="*/ 409588 w 6006665"/>
                        <a:gd name="connsiteY342-178706" fmla="*/ 2547432 h 2956475"/>
                        <a:gd name="connsiteX343-178707" fmla="*/ 397681 w 6006665"/>
                        <a:gd name="connsiteY343-178708" fmla="*/ 2547432 h 2956475"/>
                        <a:gd name="connsiteX344-178709" fmla="*/ 379485 w 6006665"/>
                        <a:gd name="connsiteY344-178710" fmla="*/ 2525193 h 2956475"/>
                        <a:gd name="connsiteX345-178711" fmla="*/ 357322 w 6006665"/>
                        <a:gd name="connsiteY345-178712" fmla="*/ 2531525 h 2956475"/>
                        <a:gd name="connsiteX346-178713" fmla="*/ 352842 w 6006665"/>
                        <a:gd name="connsiteY346-178714" fmla="*/ 2529403 h 2956475"/>
                        <a:gd name="connsiteX347-178715" fmla="*/ 345415 w 6006665"/>
                        <a:gd name="connsiteY347-178716" fmla="*/ 2531525 h 2956475"/>
                        <a:gd name="connsiteX348-178717" fmla="*/ 302238 w 6006665"/>
                        <a:gd name="connsiteY348-178718" fmla="*/ 2511073 h 2956475"/>
                        <a:gd name="connsiteX349-178719" fmla="*/ 302238 w 6006665"/>
                        <a:gd name="connsiteY349-178720" fmla="*/ 2499711 h 2956475"/>
                        <a:gd name="connsiteX350-178721" fmla="*/ 286331 w 6006665"/>
                        <a:gd name="connsiteY350-178722" fmla="*/ 2472441 h 2956475"/>
                        <a:gd name="connsiteX351-178723" fmla="*/ 270968 w 6006665"/>
                        <a:gd name="connsiteY351-178724" fmla="*/ 2472441 h 2956475"/>
                        <a:gd name="connsiteX352-178725" fmla="*/ 259061 w 6006665"/>
                        <a:gd name="connsiteY352-178726" fmla="*/ 2472441 h 2956475"/>
                        <a:gd name="connsiteX353-178727" fmla="*/ 254516 w 6006665"/>
                        <a:gd name="connsiteY353-178728" fmla="*/ 2456534 h 2956475"/>
                        <a:gd name="connsiteX354-178729" fmla="*/ 263606 w 6006665"/>
                        <a:gd name="connsiteY354-178730" fmla="*/ 2440627 h 2956475"/>
                        <a:gd name="connsiteX355-178731" fmla="*/ 243991 w 6006665"/>
                        <a:gd name="connsiteY355-178732" fmla="*/ 2410114 h 2956475"/>
                        <a:gd name="connsiteX356-178733" fmla="*/ 216429 w 6006665"/>
                        <a:gd name="connsiteY356-178734" fmla="*/ 2413357 h 2956475"/>
                        <a:gd name="connsiteX357-178735" fmla="*/ 212956 w 6006665"/>
                        <a:gd name="connsiteY357-178736" fmla="*/ 2412365 h 2956475"/>
                        <a:gd name="connsiteX358-178737" fmla="*/ 204522 w 6006665"/>
                        <a:gd name="connsiteY358-178738" fmla="*/ 2413357 h 2956475"/>
                        <a:gd name="connsiteX359-178739" fmla="*/ 199623 w 6006665"/>
                        <a:gd name="connsiteY359-178740" fmla="*/ 2411957 h 2956475"/>
                        <a:gd name="connsiteX360-178741" fmla="*/ 195977 w 6006665"/>
                        <a:gd name="connsiteY360-178742" fmla="*/ 2424719 h 2956475"/>
                        <a:gd name="connsiteX361-178743" fmla="*/ 184968 w 6006665"/>
                        <a:gd name="connsiteY361-178744" fmla="*/ 2421574 h 2956475"/>
                        <a:gd name="connsiteX362-178745" fmla="*/ 184070 w 6006665"/>
                        <a:gd name="connsiteY362-178746" fmla="*/ 2424719 h 2956475"/>
                        <a:gd name="connsiteX363-178747" fmla="*/ 168163 w 6006665"/>
                        <a:gd name="connsiteY363-178748" fmla="*/ 2420184 h 2956475"/>
                        <a:gd name="connsiteX364-178749" fmla="*/ 156800 w 6006665"/>
                        <a:gd name="connsiteY364-178750" fmla="*/ 2381542 h 2956475"/>
                        <a:gd name="connsiteX365-178751" fmla="*/ 152255 w 6006665"/>
                        <a:gd name="connsiteY365-178752" fmla="*/ 2365635 h 2956475"/>
                        <a:gd name="connsiteX366-178753" fmla="*/ 156800 w 6006665"/>
                        <a:gd name="connsiteY366-178754" fmla="*/ 2361090 h 2956475"/>
                        <a:gd name="connsiteX367-178755" fmla="*/ 168707 w 6006665"/>
                        <a:gd name="connsiteY367-178756" fmla="*/ 2361090 h 2956475"/>
                        <a:gd name="connsiteX368-178757" fmla="*/ 188615 w 6006665"/>
                        <a:gd name="connsiteY368-178758" fmla="*/ 2361090 h 2956475"/>
                        <a:gd name="connsiteX369-178759" fmla="*/ 199977 w 6006665"/>
                        <a:gd name="connsiteY369-178760" fmla="*/ 2349728 h 2956475"/>
                        <a:gd name="connsiteX370-178761" fmla="*/ 188615 w 6006665"/>
                        <a:gd name="connsiteY370-178762" fmla="*/ 2327003 h 2956475"/>
                        <a:gd name="connsiteX371-178763" fmla="*/ 168163 w 6006665"/>
                        <a:gd name="connsiteY371-178764" fmla="*/ 2317914 h 2956475"/>
                        <a:gd name="connsiteX372-178765" fmla="*/ 168163 w 6006665"/>
                        <a:gd name="connsiteY372-178766" fmla="*/ 2311096 h 2956475"/>
                        <a:gd name="connsiteX373-178767" fmla="*/ 152255 w 6006665"/>
                        <a:gd name="connsiteY373-178768" fmla="*/ 2295189 h 2956475"/>
                        <a:gd name="connsiteX374-178769" fmla="*/ 129531 w 6006665"/>
                        <a:gd name="connsiteY374-178770" fmla="*/ 2258829 h 2956475"/>
                        <a:gd name="connsiteX375-178771" fmla="*/ 140893 w 6006665"/>
                        <a:gd name="connsiteY375-178772" fmla="*/ 2236105 h 2956475"/>
                        <a:gd name="connsiteX376-178773" fmla="*/ 136348 w 6006665"/>
                        <a:gd name="connsiteY376-178774" fmla="*/ 2208835 h 2956475"/>
                        <a:gd name="connsiteX377-178775" fmla="*/ 103789 w 6006665"/>
                        <a:gd name="connsiteY377-178776" fmla="*/ 2195428 h 2956475"/>
                        <a:gd name="connsiteX378-178777" fmla="*/ 93716 w 6006665"/>
                        <a:gd name="connsiteY378-178778" fmla="*/ 2199745 h 2956475"/>
                        <a:gd name="connsiteX379-178779" fmla="*/ 91868 w 6006665"/>
                        <a:gd name="connsiteY379-178780" fmla="*/ 2195434 h 2956475"/>
                        <a:gd name="connsiteX380-178781" fmla="*/ 81809 w 6006665"/>
                        <a:gd name="connsiteY380-178782" fmla="*/ 2199745 h 2956475"/>
                        <a:gd name="connsiteX381-178783" fmla="*/ 74992 w 6006665"/>
                        <a:gd name="connsiteY381-178784" fmla="*/ 2183838 h 2956475"/>
                        <a:gd name="connsiteX382-178785" fmla="*/ 34087 w 6006665"/>
                        <a:gd name="connsiteY382-178786" fmla="*/ 2172476 h 2956475"/>
                        <a:gd name="connsiteX383-178787" fmla="*/ 22725 w 6006665"/>
                        <a:gd name="connsiteY383-178788" fmla="*/ 2129299 h 2956475"/>
                        <a:gd name="connsiteX384-178789" fmla="*/ 22725 w 6006665"/>
                        <a:gd name="connsiteY384-178790" fmla="*/ 2097484 h 2956475"/>
                        <a:gd name="connsiteX385-178791" fmla="*/ 0 w 6006665"/>
                        <a:gd name="connsiteY385-178792" fmla="*/ 2081577 h 2956475"/>
                        <a:gd name="connsiteX386-178793" fmla="*/ 15907 w 6006665"/>
                        <a:gd name="connsiteY386-178794" fmla="*/ 2058853 h 2956475"/>
                        <a:gd name="connsiteX387-178795" fmla="*/ 6818 w 6006665"/>
                        <a:gd name="connsiteY387-178796" fmla="*/ 1995224 h 2956475"/>
                        <a:gd name="connsiteX388-178797" fmla="*/ 34087 w 6006665"/>
                        <a:gd name="connsiteY388-178798" fmla="*/ 1952047 h 2956475"/>
                        <a:gd name="connsiteX389-178799" fmla="*/ 27270 w 6006665"/>
                        <a:gd name="connsiteY389-178800" fmla="*/ 1940685 h 2956475"/>
                        <a:gd name="connsiteX390-178801" fmla="*/ 70447 w 6006665"/>
                        <a:gd name="connsiteY390-178802" fmla="*/ 1902053 h 2956475"/>
                        <a:gd name="connsiteX391-178803" fmla="*/ 27270 w 6006665"/>
                        <a:gd name="connsiteY391-178804" fmla="*/ 1865693 h 2956475"/>
                        <a:gd name="connsiteX392-178805" fmla="*/ 109078 w 6006665"/>
                        <a:gd name="connsiteY392-178806" fmla="*/ 1767977 h 2956475"/>
                        <a:gd name="connsiteX393-178807" fmla="*/ 145438 w 6006665"/>
                        <a:gd name="connsiteY393-178808" fmla="*/ 1724800 h 2956475"/>
                        <a:gd name="connsiteX394-178809" fmla="*/ 156800 w 6006665"/>
                        <a:gd name="connsiteY394-178810" fmla="*/ 1681624 h 2956475"/>
                        <a:gd name="connsiteX395-178811" fmla="*/ 102261 w 6006665"/>
                        <a:gd name="connsiteY395-178812" fmla="*/ 1629357 h 2956475"/>
                        <a:gd name="connsiteX396-178813" fmla="*/ 118168 w 6006665"/>
                        <a:gd name="connsiteY396-178814" fmla="*/ 1574818 h 2956475"/>
                        <a:gd name="connsiteX397-178815" fmla="*/ 86354 w 6006665"/>
                        <a:gd name="connsiteY397-178816" fmla="*/ 1511189 h 2956475"/>
                        <a:gd name="connsiteX398-178817" fmla="*/ 298238 w 6006665"/>
                        <a:gd name="connsiteY398-178818" fmla="*/ 1554366 h 2956475"/>
                        <a:gd name="connsiteX399-178819" fmla="*/ 345959 w 6006665"/>
                        <a:gd name="connsiteY399-178820" fmla="*/ 1586180 h 2956475"/>
                        <a:gd name="connsiteX400-178821" fmla="*/ 362087 w 6006665"/>
                        <a:gd name="connsiteY400-178822" fmla="*/ 1595588 h 2956475"/>
                        <a:gd name="connsiteX401-178823" fmla="*/ 365867 w 6006665"/>
                        <a:gd name="connsiteY401-178824" fmla="*/ 1563455 h 2956475"/>
                        <a:gd name="connsiteX402-178825" fmla="*/ 345415 w 6006665"/>
                        <a:gd name="connsiteY402-178826" fmla="*/ 1527096 h 2956475"/>
                        <a:gd name="connsiteX403-178827" fmla="*/ 365867 w 6006665"/>
                        <a:gd name="connsiteY403-178828" fmla="*/ 1495281 h 2956475"/>
                        <a:gd name="connsiteX404-178829" fmla="*/ 374560 w 6006665"/>
                        <a:gd name="connsiteY404-178830" fmla="*/ 1500280 h 2956475"/>
                        <a:gd name="connsiteX405-178831" fmla="*/ 1677078 w 6006665"/>
                        <a:gd name="connsiteY405-178832" fmla="*/ 1370296 h 2956475"/>
                        <a:gd name="connsiteX406-178833" fmla="*/ 1720255 w 6006665"/>
                        <a:gd name="connsiteY406-178834" fmla="*/ 1349844 h 2956475"/>
                        <a:gd name="connsiteX407-178835" fmla="*/ 1731617 w 6006665"/>
                        <a:gd name="connsiteY407-178836" fmla="*/ 1299850 h 2956475"/>
                        <a:gd name="connsiteX408-178837" fmla="*/ 1758887 w 6006665"/>
                        <a:gd name="connsiteY408-178838" fmla="*/ 1256673 h 2956475"/>
                        <a:gd name="connsiteX409-178839" fmla="*/ 1736162 w 6006665"/>
                        <a:gd name="connsiteY409-178840" fmla="*/ 1197589 h 2956475"/>
                        <a:gd name="connsiteX410-178841" fmla="*/ 1758887 w 6006665"/>
                        <a:gd name="connsiteY410-178842" fmla="*/ 1133960 h 2956475"/>
                        <a:gd name="connsiteX411-178843" fmla="*/ 1704347 w 6006665"/>
                        <a:gd name="connsiteY411-178844" fmla="*/ 1070331 h 2956475"/>
                        <a:gd name="connsiteX412-178845" fmla="*/ 1736162 w 6006665"/>
                        <a:gd name="connsiteY412-178846" fmla="*/ 961252 h 2956475"/>
                        <a:gd name="connsiteX413-178847" fmla="*/ 1688440 w 6006665"/>
                        <a:gd name="connsiteY413-178848" fmla="*/ 865809 h 2956475"/>
                        <a:gd name="connsiteX414-178849" fmla="*/ 1752069 w 6006665"/>
                        <a:gd name="connsiteY414-178850" fmla="*/ 788545 h 2956475"/>
                        <a:gd name="connsiteX415-178851" fmla="*/ 1747524 w 6006665"/>
                        <a:gd name="connsiteY415-178852" fmla="*/ 704464 h 2956475"/>
                        <a:gd name="connsiteX416-178853" fmla="*/ 1763431 w 6006665"/>
                        <a:gd name="connsiteY416-178854" fmla="*/ 697647 h 2956475"/>
                        <a:gd name="connsiteX417-178855" fmla="*/ 1764877 w 6006665"/>
                        <a:gd name="connsiteY417-178856" fmla="*/ 702130 h 2956475"/>
                        <a:gd name="connsiteX418-178857" fmla="*/ 1775339 w 6006665"/>
                        <a:gd name="connsiteY418-178858" fmla="*/ 697647 h 2956475"/>
                        <a:gd name="connsiteX419-178859" fmla="*/ 1798063 w 6006665"/>
                        <a:gd name="connsiteY419-178860" fmla="*/ 768093 h 2956475"/>
                        <a:gd name="connsiteX420-178861" fmla="*/ 1791454 w 6006665"/>
                        <a:gd name="connsiteY420-178862" fmla="*/ 815304 h 2956475"/>
                        <a:gd name="connsiteX421-178863" fmla="*/ 1854330 w 6006665"/>
                        <a:gd name="connsiteY421-178864" fmla="*/ 772638 h 2956475"/>
                        <a:gd name="connsiteX422-178865" fmla="*/ 1931594 w 6006665"/>
                        <a:gd name="connsiteY422-178866" fmla="*/ 763548 h 2956475"/>
                        <a:gd name="connsiteX423-178867" fmla="*/ 1932772 w 6006665"/>
                        <a:gd name="connsiteY423-178868" fmla="*/ 764810 h 2956475"/>
                        <a:gd name="connsiteX424-178869" fmla="*/ 1943501 w 6006665"/>
                        <a:gd name="connsiteY424-178870" fmla="*/ 763548 h 2956475"/>
                        <a:gd name="connsiteX425-178871" fmla="*/ 1988608 w 6006665"/>
                        <a:gd name="connsiteY425-178872" fmla="*/ 811877 h 2956475"/>
                        <a:gd name="connsiteX426-178873" fmla="*/ 1963408 w 6006665"/>
                        <a:gd name="connsiteY426-178874" fmla="*/ 736278 h 2956475"/>
                        <a:gd name="connsiteX427-178875" fmla="*/ 1963408 w 6006665"/>
                        <a:gd name="connsiteY427-178876" fmla="*/ 595386 h 2956475"/>
                        <a:gd name="connsiteX428-178877" fmla="*/ 2027037 w 6006665"/>
                        <a:gd name="connsiteY428-178878" fmla="*/ 574934 h 2956475"/>
                        <a:gd name="connsiteX429-178879" fmla="*/ 2037269 w 6006665"/>
                        <a:gd name="connsiteY429-178880" fmla="*/ 575472 h 2956475"/>
                        <a:gd name="connsiteX430-178881" fmla="*/ 2038944 w 6006665"/>
                        <a:gd name="connsiteY430-178882" fmla="*/ 574934 h 2956475"/>
                        <a:gd name="connsiteX431-178883" fmla="*/ 2115414 w 6006665"/>
                        <a:gd name="connsiteY431-178884" fmla="*/ 578958 h 2956475"/>
                        <a:gd name="connsiteX432-178885" fmla="*/ 2192927 w 6006665"/>
                        <a:gd name="connsiteY432-178886" fmla="*/ 559026 h 2956475"/>
                        <a:gd name="connsiteX433-178887" fmla="*/ 2167930 w 6006665"/>
                        <a:gd name="connsiteY433-178888" fmla="*/ 493125 h 2956475"/>
                        <a:gd name="connsiteX434-178889" fmla="*/ 2204289 w 6006665"/>
                        <a:gd name="connsiteY434-178890" fmla="*/ 402226 h 2956475"/>
                        <a:gd name="connsiteX435-178891" fmla="*/ 2247466 w 6006665"/>
                        <a:gd name="connsiteY435-178892" fmla="*/ 397681 h 2956475"/>
                        <a:gd name="connsiteX436-178893" fmla="*/ 2317913 w 6006665"/>
                        <a:gd name="connsiteY436-178894" fmla="*/ 322690 h 2956475"/>
                        <a:gd name="connsiteX437-178895" fmla="*/ 2420183 w 6006665"/>
                        <a:gd name="connsiteY437-178896" fmla="*/ 304510 h 2956475"/>
                        <a:gd name="connsiteX438-178897" fmla="*/ 2429263 w 6006665"/>
                        <a:gd name="connsiteY438-178898" fmla="*/ 263606 h 2956475"/>
                        <a:gd name="connsiteX439-178899" fmla="*/ 2526979 w 6006665"/>
                        <a:gd name="connsiteY439-178900" fmla="*/ 252244 h 2956475"/>
                        <a:gd name="connsiteX440-178901" fmla="*/ 2528058 w 6006665"/>
                        <a:gd name="connsiteY440-178902" fmla="*/ 253503 h 2956475"/>
                        <a:gd name="connsiteX441-178903" fmla="*/ 2538886 w 6006665"/>
                        <a:gd name="connsiteY441-178904" fmla="*/ 252244 h 2956475"/>
                        <a:gd name="connsiteX442-178905" fmla="*/ 2560820 w 6006665"/>
                        <a:gd name="connsiteY442-178906" fmla="*/ 277833 h 2956475"/>
                        <a:gd name="connsiteX443-178907" fmla="*/ 2640602 w 6006665"/>
                        <a:gd name="connsiteY443-178908" fmla="*/ 202249 h 2956475"/>
                        <a:gd name="connsiteX444-178909" fmla="*/ 2652509 w 6006665"/>
                        <a:gd name="connsiteY444-178910" fmla="*/ 202249 h 2956475"/>
                        <a:gd name="connsiteX445-178911" fmla="*/ 2704231 w 6006665"/>
                        <a:gd name="connsiteY445-178912" fmla="*/ 202249 h 2956475"/>
                        <a:gd name="connsiteX446-178913" fmla="*/ 2715593 w 6006665"/>
                        <a:gd name="connsiteY446-178914" fmla="*/ 134075 h 2956475"/>
                        <a:gd name="connsiteX447-178915" fmla="*/ 2751953 w 6006665"/>
                        <a:gd name="connsiteY447-178916" fmla="*/ 68174 h 2956475"/>
                        <a:gd name="connsiteX448-178917" fmla="*/ 2838307 w 6006665"/>
                        <a:gd name="connsiteY448-178918" fmla="*/ 0 h 2956475"/>
                        <a:gd name="connsiteX0-178919" fmla="*/ 1791129 w 6006665"/>
                        <a:gd name="connsiteY0-178920" fmla="*/ 817622 h 2956475"/>
                        <a:gd name="connsiteX1-178921" fmla="*/ 1782156 w 6006665"/>
                        <a:gd name="connsiteY1-178922" fmla="*/ 881716 h 2956475"/>
                        <a:gd name="connsiteX2-178923" fmla="*/ 1809554 w 6006665"/>
                        <a:gd name="connsiteY2-178924" fmla="*/ 895415 h 2956475"/>
                        <a:gd name="connsiteX3-178925" fmla="*/ 1791129 w 6006665"/>
                        <a:gd name="connsiteY3-178926" fmla="*/ 817622 h 2956475"/>
                        <a:gd name="connsiteX4-178927" fmla="*/ 2838307 w 6006665"/>
                        <a:gd name="connsiteY4-178928" fmla="*/ 0 h 2956475"/>
                        <a:gd name="connsiteX5-178929" fmla="*/ 2844246 w 6006665"/>
                        <a:gd name="connsiteY5-178930" fmla="*/ 4711 h 2956475"/>
                        <a:gd name="connsiteX6-178931" fmla="*/ 2850213 w 6006665"/>
                        <a:gd name="connsiteY6-178932" fmla="*/ 0 h 2956475"/>
                        <a:gd name="connsiteX7-178933" fmla="*/ 2916115 w 6006665"/>
                        <a:gd name="connsiteY7-178934" fmla="*/ 52267 h 2956475"/>
                        <a:gd name="connsiteX8-178935" fmla="*/ 2861576 w 6006665"/>
                        <a:gd name="connsiteY8-178936" fmla="*/ 90899 h 2956475"/>
                        <a:gd name="connsiteX9-178937" fmla="*/ 2947929 w 6006665"/>
                        <a:gd name="connsiteY9-178938" fmla="*/ 118168 h 2956475"/>
                        <a:gd name="connsiteX10-178939" fmla="*/ 2957621 w 6006665"/>
                        <a:gd name="connsiteY10-178940" fmla="*/ 186006 h 2956475"/>
                        <a:gd name="connsiteX11-178941" fmla="*/ 2979199 w 6006665"/>
                        <a:gd name="connsiteY11-178942" fmla="*/ 161345 h 2956475"/>
                        <a:gd name="connsiteX12-178943" fmla="*/ 2991106 w 6006665"/>
                        <a:gd name="connsiteY12-178944" fmla="*/ 161345 h 2956475"/>
                        <a:gd name="connsiteX13-178945" fmla="*/ 3086005 w 6006665"/>
                        <a:gd name="connsiteY13-178946" fmla="*/ 161345 h 2956475"/>
                        <a:gd name="connsiteX14-178947" fmla="*/ 3097912 w 6006665"/>
                        <a:gd name="connsiteY14-178948" fmla="*/ 161345 h 2956475"/>
                        <a:gd name="connsiteX15-178949" fmla="*/ 3179721 w 6006665"/>
                        <a:gd name="connsiteY15-178950" fmla="*/ 236336 h 2956475"/>
                        <a:gd name="connsiteX16-178951" fmla="*/ 3211535 w 6006665"/>
                        <a:gd name="connsiteY16-178952" fmla="*/ 295420 h 2956475"/>
                        <a:gd name="connsiteX17-178953" fmla="*/ 3200173 w 6006665"/>
                        <a:gd name="connsiteY17-178954" fmla="*/ 370412 h 2956475"/>
                        <a:gd name="connsiteX18-178955" fmla="*/ 3161541 w 6006665"/>
                        <a:gd name="connsiteY18-178956" fmla="*/ 413589 h 2956475"/>
                        <a:gd name="connsiteX19-178957" fmla="*/ 3066097 w 6006665"/>
                        <a:gd name="connsiteY19-178958" fmla="*/ 488580 h 2956475"/>
                        <a:gd name="connsiteX20-178959" fmla="*/ 3034283 w 6006665"/>
                        <a:gd name="connsiteY20-178960" fmla="*/ 531757 h 2956475"/>
                        <a:gd name="connsiteX21-178961" fmla="*/ 3082005 w 6006665"/>
                        <a:gd name="connsiteY21-178962" fmla="*/ 547664 h 2956475"/>
                        <a:gd name="connsiteX22-178963" fmla="*/ 3129459 w 6006665"/>
                        <a:gd name="connsiteY22-178964" fmla="*/ 575345 h 2956475"/>
                        <a:gd name="connsiteX23-178965" fmla="*/ 3156451 w 6006665"/>
                        <a:gd name="connsiteY23-178966" fmla="*/ 552209 h 2956475"/>
                        <a:gd name="connsiteX24-178967" fmla="*/ 3158460 w 6006665"/>
                        <a:gd name="connsiteY24-178968" fmla="*/ 560693 h 2956475"/>
                        <a:gd name="connsiteX25-178969" fmla="*/ 3168359 w 6006665"/>
                        <a:gd name="connsiteY25-178970" fmla="*/ 552209 h 2956475"/>
                        <a:gd name="connsiteX26-178971" fmla="*/ 3184984 w 6006665"/>
                        <a:gd name="connsiteY26-178972" fmla="*/ 622402 h 2956475"/>
                        <a:gd name="connsiteX27-178973" fmla="*/ 3192811 w 6006665"/>
                        <a:gd name="connsiteY27-178974" fmla="*/ 606748 h 2956475"/>
                        <a:gd name="connsiteX28-178975" fmla="*/ 3251895 w 6006665"/>
                        <a:gd name="connsiteY28-178976" fmla="*/ 586296 h 2956475"/>
                        <a:gd name="connsiteX29-178977" fmla="*/ 3259833 w 6006665"/>
                        <a:gd name="connsiteY29-178978" fmla="*/ 587670 h 2956475"/>
                        <a:gd name="connsiteX30-178979" fmla="*/ 3263802 w 6006665"/>
                        <a:gd name="connsiteY30-178980" fmla="*/ 586296 h 2956475"/>
                        <a:gd name="connsiteX31-178981" fmla="*/ 3381970 w 6006665"/>
                        <a:gd name="connsiteY31-178982" fmla="*/ 606748 h 2956475"/>
                        <a:gd name="connsiteX32-178983" fmla="*/ 3388787 w 6006665"/>
                        <a:gd name="connsiteY32-178984" fmla="*/ 665832 h 2956475"/>
                        <a:gd name="connsiteX33-178985" fmla="*/ 3531529 w 6006665"/>
                        <a:gd name="connsiteY33-178986" fmla="*/ 686823 h 2956475"/>
                        <a:gd name="connsiteX34-178987" fmla="*/ 3538225 w 6006665"/>
                        <a:gd name="connsiteY34-178988" fmla="*/ 590841 h 2956475"/>
                        <a:gd name="connsiteX35-178989" fmla="*/ 3549910 w 6006665"/>
                        <a:gd name="connsiteY35-178990" fmla="*/ 594028 h 2956475"/>
                        <a:gd name="connsiteX36-178991" fmla="*/ 3550132 w 6006665"/>
                        <a:gd name="connsiteY36-178992" fmla="*/ 590841 h 2956475"/>
                        <a:gd name="connsiteX37-178993" fmla="*/ 3625123 w 6006665"/>
                        <a:gd name="connsiteY37-178994" fmla="*/ 611293 h 2956475"/>
                        <a:gd name="connsiteX38-178995" fmla="*/ 3672301 w 6006665"/>
                        <a:gd name="connsiteY38-178996" fmla="*/ 611293 h 2956475"/>
                        <a:gd name="connsiteX39-178997" fmla="*/ 3684207 w 6006665"/>
                        <a:gd name="connsiteY39-178998" fmla="*/ 611293 h 2956475"/>
                        <a:gd name="connsiteX40-178999" fmla="*/ 3743291 w 6006665"/>
                        <a:gd name="connsiteY40-179000" fmla="*/ 677194 h 2956475"/>
                        <a:gd name="connsiteX41-179001" fmla="*/ 3759199 w 6006665"/>
                        <a:gd name="connsiteY41-179002" fmla="*/ 756731 h 2956475"/>
                        <a:gd name="connsiteX42-179003" fmla="*/ 3738747 w 6006665"/>
                        <a:gd name="connsiteY42-179004" fmla="*/ 806725 h 2956475"/>
                        <a:gd name="connsiteX43-179005" fmla="*/ 3786469 w 6006665"/>
                        <a:gd name="connsiteY43-179006" fmla="*/ 897623 h 2956475"/>
                        <a:gd name="connsiteX44-179007" fmla="*/ 3835603 w 6006665"/>
                        <a:gd name="connsiteY44-179008" fmla="*/ 933529 h 2956475"/>
                        <a:gd name="connsiteX45-179009" fmla="*/ 3865460 w 6006665"/>
                        <a:gd name="connsiteY45-179010" fmla="*/ 822632 h 2956475"/>
                        <a:gd name="connsiteX46-179011" fmla="*/ 3875077 w 6006665"/>
                        <a:gd name="connsiteY46-179012" fmla="*/ 831139 h 2956475"/>
                        <a:gd name="connsiteX47-179013" fmla="*/ 3877367 w 6006665"/>
                        <a:gd name="connsiteY47-179014" fmla="*/ 822632 h 2956475"/>
                        <a:gd name="connsiteX48-179015" fmla="*/ 3932151 w 6006665"/>
                        <a:gd name="connsiteY48-179016" fmla="*/ 871095 h 2956475"/>
                        <a:gd name="connsiteX49-179017" fmla="*/ 3988173 w 6006665"/>
                        <a:gd name="connsiteY49-179018" fmla="*/ 843084 h 2956475"/>
                        <a:gd name="connsiteX50-179019" fmla="*/ 3993852 w 6006665"/>
                        <a:gd name="connsiteY50-179020" fmla="*/ 846199 h 2956475"/>
                        <a:gd name="connsiteX51-179021" fmla="*/ 4000080 w 6006665"/>
                        <a:gd name="connsiteY51-179022" fmla="*/ 843084 h 2956475"/>
                        <a:gd name="connsiteX52-179023" fmla="*/ 4062426 w 6006665"/>
                        <a:gd name="connsiteY52-179024" fmla="*/ 877274 h 2956475"/>
                        <a:gd name="connsiteX53-179025" fmla="*/ 4085889 w 6006665"/>
                        <a:gd name="connsiteY53-179026" fmla="*/ 849902 h 2956475"/>
                        <a:gd name="connsiteX54-179027" fmla="*/ 4095563 w 6006665"/>
                        <a:gd name="connsiteY54-179028" fmla="*/ 852506 h 2956475"/>
                        <a:gd name="connsiteX55-179029" fmla="*/ 4097796 w 6006665"/>
                        <a:gd name="connsiteY55-179030" fmla="*/ 849902 h 2956475"/>
                        <a:gd name="connsiteX56-179031" fmla="*/ 4144150 w 6006665"/>
                        <a:gd name="connsiteY56-179032" fmla="*/ 862382 h 2956475"/>
                        <a:gd name="connsiteX57-179033" fmla="*/ 4117703 w 6006665"/>
                        <a:gd name="connsiteY57-179034" fmla="*/ 752186 h 2956475"/>
                        <a:gd name="connsiteX58-179035" fmla="*/ 4165425 w 6006665"/>
                        <a:gd name="connsiteY58-179036" fmla="*/ 697647 h 2956475"/>
                        <a:gd name="connsiteX59-179037" fmla="*/ 4175231 w 6006665"/>
                        <a:gd name="connsiteY59-179038" fmla="*/ 700048 h 2956475"/>
                        <a:gd name="connsiteX60-179039" fmla="*/ 4177332 w 6006665"/>
                        <a:gd name="connsiteY60-179040" fmla="*/ 697647 h 2956475"/>
                        <a:gd name="connsiteX61-179041" fmla="*/ 4511384 w 6006665"/>
                        <a:gd name="connsiteY61-179042" fmla="*/ 779455 h 2956475"/>
                        <a:gd name="connsiteX62-179043" fmla="*/ 4543199 w 6006665"/>
                        <a:gd name="connsiteY62-179044" fmla="*/ 849902 h 2956475"/>
                        <a:gd name="connsiteX63-179045" fmla="*/ 4639242 w 6006665"/>
                        <a:gd name="connsiteY63-179046" fmla="*/ 932544 h 2956475"/>
                        <a:gd name="connsiteX64-179047" fmla="*/ 4774445 w 6006665"/>
                        <a:gd name="connsiteY64-179048" fmla="*/ 913531 h 2956475"/>
                        <a:gd name="connsiteX65-179049" fmla="*/ 4778496 w 6006665"/>
                        <a:gd name="connsiteY65-179050" fmla="*/ 914635 h 2956475"/>
                        <a:gd name="connsiteX66-179051" fmla="*/ 4786352 w 6006665"/>
                        <a:gd name="connsiteY66-179052" fmla="*/ 913531 h 2956475"/>
                        <a:gd name="connsiteX67-179053" fmla="*/ 4861343 w 6006665"/>
                        <a:gd name="connsiteY67-179054" fmla="*/ 933983 h 2956475"/>
                        <a:gd name="connsiteX68-179055" fmla="*/ 4893158 w 6006665"/>
                        <a:gd name="connsiteY68-179056" fmla="*/ 977160 h 2956475"/>
                        <a:gd name="connsiteX69-179057" fmla="*/ 4888613 w 6006665"/>
                        <a:gd name="connsiteY69-179058" fmla="*/ 1058968 h 2956475"/>
                        <a:gd name="connsiteX70-179059" fmla="*/ 4927677 w 6006665"/>
                        <a:gd name="connsiteY70-179060" fmla="*/ 1083640 h 2956475"/>
                        <a:gd name="connsiteX71-179061" fmla="*/ 4967605 w 6006665"/>
                        <a:gd name="connsiteY71-179062" fmla="*/ 1070331 h 2956475"/>
                        <a:gd name="connsiteX72-179063" fmla="*/ 5038051 w 6006665"/>
                        <a:gd name="connsiteY72-179064" fmla="*/ 1063513 h 2956475"/>
                        <a:gd name="connsiteX73-179065" fmla="*/ 5040730 w 6006665"/>
                        <a:gd name="connsiteY73-179066" fmla="*/ 1064406 h 2956475"/>
                        <a:gd name="connsiteX74-179067" fmla="*/ 5049958 w 6006665"/>
                        <a:gd name="connsiteY74-179068" fmla="*/ 1063513 h 2956475"/>
                        <a:gd name="connsiteX75-179069" fmla="*/ 5114249 w 6006665"/>
                        <a:gd name="connsiteY75-179070" fmla="*/ 1084944 h 2956475"/>
                        <a:gd name="connsiteX76-179071" fmla="*/ 5176671 w 6006665"/>
                        <a:gd name="connsiteY76-179072" fmla="*/ 1074876 h 2956475"/>
                        <a:gd name="connsiteX77-179073" fmla="*/ 5177801 w 6006665"/>
                        <a:gd name="connsiteY77-179074" fmla="*/ 1076614 h 2956475"/>
                        <a:gd name="connsiteX78-179075" fmla="*/ 5188578 w 6006665"/>
                        <a:gd name="connsiteY78-179076" fmla="*/ 1074876 h 2956475"/>
                        <a:gd name="connsiteX79-179077" fmla="*/ 5243719 w 6006665"/>
                        <a:gd name="connsiteY79-179078" fmla="*/ 1159707 h 2956475"/>
                        <a:gd name="connsiteX80-179079" fmla="*/ 5283477 w 6006665"/>
                        <a:gd name="connsiteY80-179080" fmla="*/ 1129415 h 2956475"/>
                        <a:gd name="connsiteX81-179081" fmla="*/ 5258480 w 6006665"/>
                        <a:gd name="connsiteY81-179082" fmla="*/ 1063513 h 2956475"/>
                        <a:gd name="connsiteX82-179083" fmla="*/ 5267570 w 6006665"/>
                        <a:gd name="connsiteY82-179084" fmla="*/ 1015792 h 2956475"/>
                        <a:gd name="connsiteX83-179085" fmla="*/ 5278896 w 6006665"/>
                        <a:gd name="connsiteY83-179086" fmla="*/ 1018841 h 2956475"/>
                        <a:gd name="connsiteX84-179087" fmla="*/ 5279477 w 6006665"/>
                        <a:gd name="connsiteY84-179088" fmla="*/ 1015792 h 2956475"/>
                        <a:gd name="connsiteX85-179089" fmla="*/ 5395510 w 6006665"/>
                        <a:gd name="connsiteY85-179090" fmla="*/ 1047031 h 2956475"/>
                        <a:gd name="connsiteX86-179091" fmla="*/ 5463001 w 6006665"/>
                        <a:gd name="connsiteY86-179092" fmla="*/ 1043061 h 2956475"/>
                        <a:gd name="connsiteX87-179093" fmla="*/ 5464386 w 6006665"/>
                        <a:gd name="connsiteY87-179094" fmla="*/ 1043680 h 2956475"/>
                        <a:gd name="connsiteX88-179095" fmla="*/ 5474909 w 6006665"/>
                        <a:gd name="connsiteY88-179096" fmla="*/ 1043061 h 2956475"/>
                        <a:gd name="connsiteX89-179097" fmla="*/ 5581715 w 6006665"/>
                        <a:gd name="connsiteY89-179098" fmla="*/ 1090783 h 2956475"/>
                        <a:gd name="connsiteX90-179099" fmla="*/ 5633981 w 6006665"/>
                        <a:gd name="connsiteY90-179100" fmla="*/ 1133960 h 2956475"/>
                        <a:gd name="connsiteX91-179101" fmla="*/ 5720335 w 6006665"/>
                        <a:gd name="connsiteY91-179102" fmla="*/ 1213496 h 2956475"/>
                        <a:gd name="connsiteX92-179103" fmla="*/ 5822595 w 6006665"/>
                        <a:gd name="connsiteY92-179104" fmla="*/ 1311212 h 2956475"/>
                        <a:gd name="connsiteX93-179105" fmla="*/ 5818051 w 6006665"/>
                        <a:gd name="connsiteY93-179106" fmla="*/ 1365751 h 2956475"/>
                        <a:gd name="connsiteX94-179107" fmla="*/ 5825679 w 6006665"/>
                        <a:gd name="connsiteY94-179108" fmla="*/ 1373379 h 2956475"/>
                        <a:gd name="connsiteX95-179109" fmla="*/ 5822051 w 6006665"/>
                        <a:gd name="connsiteY95-179110" fmla="*/ 1322574 h 2956475"/>
                        <a:gd name="connsiteX96-179111" fmla="*/ 5834092 w 6006665"/>
                        <a:gd name="connsiteY96-179112" fmla="*/ 1324447 h 2956475"/>
                        <a:gd name="connsiteX97-179113" fmla="*/ 5833958 w 6006665"/>
                        <a:gd name="connsiteY97-179114" fmla="*/ 1322574 h 2956475"/>
                        <a:gd name="connsiteX98-179115" fmla="*/ 5936219 w 6006665"/>
                        <a:gd name="connsiteY98-179116" fmla="*/ 1338481 h 2956475"/>
                        <a:gd name="connsiteX99-179117" fmla="*/ 6006665 w 6006665"/>
                        <a:gd name="connsiteY99-179118" fmla="*/ 1418018 h 2956475"/>
                        <a:gd name="connsiteX100-179119" fmla="*/ 5968033 w 6006665"/>
                        <a:gd name="connsiteY100-179120" fmla="*/ 1456650 h 2956475"/>
                        <a:gd name="connsiteX101-179121" fmla="*/ 5908949 w 6006665"/>
                        <a:gd name="connsiteY101-179122" fmla="*/ 1468012 h 2956475"/>
                        <a:gd name="connsiteX102-179123" fmla="*/ 5908949 w 6006665"/>
                        <a:gd name="connsiteY102-179124" fmla="*/ 1554366 h 2956475"/>
                        <a:gd name="connsiteX103-179125" fmla="*/ 5893042 w 6006665"/>
                        <a:gd name="connsiteY103-179126" fmla="*/ 1570273 h 2956475"/>
                        <a:gd name="connsiteX104-179127" fmla="*/ 5881135 w 6006665"/>
                        <a:gd name="connsiteY104-179128" fmla="*/ 1570273 h 2956475"/>
                        <a:gd name="connsiteX105-179129" fmla="*/ 5861227 w 6006665"/>
                        <a:gd name="connsiteY105-179130" fmla="*/ 1570273 h 2956475"/>
                        <a:gd name="connsiteX106-179131" fmla="*/ 5849321 w 6006665"/>
                        <a:gd name="connsiteY106-179132" fmla="*/ 1570273 h 2956475"/>
                        <a:gd name="connsiteX107-179133" fmla="*/ 5817506 w 6006665"/>
                        <a:gd name="connsiteY107-179134" fmla="*/ 1536186 h 2956475"/>
                        <a:gd name="connsiteX108-179135" fmla="*/ 5767511 w 6006665"/>
                        <a:gd name="connsiteY108-179136" fmla="*/ 1511189 h 2956475"/>
                        <a:gd name="connsiteX109-179137" fmla="*/ 5762967 w 6006665"/>
                        <a:gd name="connsiteY109-179138" fmla="*/ 1477102 h 2956475"/>
                        <a:gd name="connsiteX110-179139" fmla="*/ 5729132 w 6006665"/>
                        <a:gd name="connsiteY110-179140" fmla="*/ 1463170 h 2956475"/>
                        <a:gd name="connsiteX111-179141" fmla="*/ 5695337 w 6006665"/>
                        <a:gd name="connsiteY111-179142" fmla="*/ 1472557 h 2956475"/>
                        <a:gd name="connsiteX112-179143" fmla="*/ 5693366 w 6006665"/>
                        <a:gd name="connsiteY112-179144" fmla="*/ 1469797 h 2956475"/>
                        <a:gd name="connsiteX113-179145" fmla="*/ 5683431 w 6006665"/>
                        <a:gd name="connsiteY113-179146" fmla="*/ 1472557 h 2956475"/>
                        <a:gd name="connsiteX114-179147" fmla="*/ 5660706 w 6006665"/>
                        <a:gd name="connsiteY114-179148" fmla="*/ 1440742 h 2956475"/>
                        <a:gd name="connsiteX115-179149" fmla="*/ 5669644 w 6006665"/>
                        <a:gd name="connsiteY115-179150" fmla="*/ 1415717 h 2956475"/>
                        <a:gd name="connsiteX116-179151" fmla="*/ 5640799 w 6006665"/>
                        <a:gd name="connsiteY116-179152" fmla="*/ 1429380 h 2956475"/>
                        <a:gd name="connsiteX117-179153" fmla="*/ 5656705 w 6006665"/>
                        <a:gd name="connsiteY117-179154" fmla="*/ 1472557 h 2956475"/>
                        <a:gd name="connsiteX118-179155" fmla="*/ 5633981 w 6006665"/>
                        <a:gd name="connsiteY118-179156" fmla="*/ 1511189 h 2956475"/>
                        <a:gd name="connsiteX119-179157" fmla="*/ 5586259 w 6006665"/>
                        <a:gd name="connsiteY119-179158" fmla="*/ 1547548 h 2956475"/>
                        <a:gd name="connsiteX120-179159" fmla="*/ 5575676 w 6006665"/>
                        <a:gd name="connsiteY120-179160" fmla="*/ 1546540 h 2956475"/>
                        <a:gd name="connsiteX121-179161" fmla="*/ 5574353 w 6006665"/>
                        <a:gd name="connsiteY121-179162" fmla="*/ 1547548 h 2956475"/>
                        <a:gd name="connsiteX122-179163" fmla="*/ 5539436 w 6006665"/>
                        <a:gd name="connsiteY122-179164" fmla="*/ 1544223 h 2956475"/>
                        <a:gd name="connsiteX123-179165" fmla="*/ 5570352 w 6006665"/>
                        <a:gd name="connsiteY123-179166" fmla="*/ 1586180 h 2956475"/>
                        <a:gd name="connsiteX124-179167" fmla="*/ 5593077 w 6006665"/>
                        <a:gd name="connsiteY124-179168" fmla="*/ 1649809 h 2956475"/>
                        <a:gd name="connsiteX125-179169" fmla="*/ 5608984 w 6006665"/>
                        <a:gd name="connsiteY125-179170" fmla="*/ 1677079 h 2956475"/>
                        <a:gd name="connsiteX126-179171" fmla="*/ 5613529 w 6006665"/>
                        <a:gd name="connsiteY126-179172" fmla="*/ 1708893 h 2956475"/>
                        <a:gd name="connsiteX127-179173" fmla="*/ 5608984 w 6006665"/>
                        <a:gd name="connsiteY127-179174" fmla="*/ 1731618 h 2956475"/>
                        <a:gd name="connsiteX128-179175" fmla="*/ 5597799 w 6006665"/>
                        <a:gd name="connsiteY128-179176" fmla="*/ 1728009 h 2956475"/>
                        <a:gd name="connsiteX129-179177" fmla="*/ 5597077 w 6006665"/>
                        <a:gd name="connsiteY129-179178" fmla="*/ 1731618 h 2956475"/>
                        <a:gd name="connsiteX130-179179" fmla="*/ 5534271 w 6006665"/>
                        <a:gd name="connsiteY130-179180" fmla="*/ 1711358 h 2956475"/>
                        <a:gd name="connsiteX131-179181" fmla="*/ 5436277 w 6006665"/>
                        <a:gd name="connsiteY131-179182" fmla="*/ 1767977 h 2956475"/>
                        <a:gd name="connsiteX132-179183" fmla="*/ 5397645 w 6006665"/>
                        <a:gd name="connsiteY132-179184" fmla="*/ 1779340 h 2956475"/>
                        <a:gd name="connsiteX133-179185" fmla="*/ 5345378 w 6006665"/>
                        <a:gd name="connsiteY133-179186" fmla="*/ 1833879 h 2956475"/>
                        <a:gd name="connsiteX134-179187" fmla="*/ 5290839 w 6006665"/>
                        <a:gd name="connsiteY134-179188" fmla="*/ 1881600 h 2956475"/>
                        <a:gd name="connsiteX135-179189" fmla="*/ 5274932 w 6006665"/>
                        <a:gd name="connsiteY135-179190" fmla="*/ 1913415 h 2956475"/>
                        <a:gd name="connsiteX136-179191" fmla="*/ 5267238 w 6006665"/>
                        <a:gd name="connsiteY136-179192" fmla="*/ 1904988 h 2956475"/>
                        <a:gd name="connsiteX137-179193" fmla="*/ 5263025 w 6006665"/>
                        <a:gd name="connsiteY137-179194" fmla="*/ 1913415 h 2956475"/>
                        <a:gd name="connsiteX138-179195" fmla="*/ 5219538 w 6006665"/>
                        <a:gd name="connsiteY138-179196" fmla="*/ 1865787 h 2956475"/>
                        <a:gd name="connsiteX139-179197" fmla="*/ 5129494 w 6006665"/>
                        <a:gd name="connsiteY139-179198" fmla="*/ 1920232 h 2956475"/>
                        <a:gd name="connsiteX140-179199" fmla="*/ 5126389 w 6006665"/>
                        <a:gd name="connsiteY140-179200" fmla="*/ 1914910 h 2956475"/>
                        <a:gd name="connsiteX141-179201" fmla="*/ 5117587 w 6006665"/>
                        <a:gd name="connsiteY141-179202" fmla="*/ 1920232 h 2956475"/>
                        <a:gd name="connsiteX142-179203" fmla="*/ 5105544 w 6006665"/>
                        <a:gd name="connsiteY142-179204" fmla="*/ 1899586 h 2956475"/>
                        <a:gd name="connsiteX143-179205" fmla="*/ 5074955 w 6006665"/>
                        <a:gd name="connsiteY143-179206" fmla="*/ 1924777 h 2956475"/>
                        <a:gd name="connsiteX144-179207" fmla="*/ 5065718 w 6006665"/>
                        <a:gd name="connsiteY144-179208" fmla="*/ 1922578 h 2956475"/>
                        <a:gd name="connsiteX145-179209" fmla="*/ 5063048 w 6006665"/>
                        <a:gd name="connsiteY145-179210" fmla="*/ 1924777 h 2956475"/>
                        <a:gd name="connsiteX146-179211" fmla="*/ 5026594 w 6006665"/>
                        <a:gd name="connsiteY146-179212" fmla="*/ 1916098 h 2956475"/>
                        <a:gd name="connsiteX147-179213" fmla="*/ 5015871 w 6006665"/>
                        <a:gd name="connsiteY147-179214" fmla="*/ 1961137 h 2956475"/>
                        <a:gd name="connsiteX148-179215" fmla="*/ 4974967 w 6006665"/>
                        <a:gd name="connsiteY148-179216" fmla="*/ 2027038 h 2956475"/>
                        <a:gd name="connsiteX149-179217" fmla="*/ 4974967 w 6006665"/>
                        <a:gd name="connsiteY149-179218" fmla="*/ 2058853 h 2956475"/>
                        <a:gd name="connsiteX150-179219" fmla="*/ 5015871 w 6006665"/>
                        <a:gd name="connsiteY150-179220" fmla="*/ 2074760 h 2956475"/>
                        <a:gd name="connsiteX151-179221" fmla="*/ 5011326 w 6006665"/>
                        <a:gd name="connsiteY151-179222" fmla="*/ 2172476 h 2956475"/>
                        <a:gd name="connsiteX152-179223" fmla="*/ 4999419 w 6006665"/>
                        <a:gd name="connsiteY152-179224" fmla="*/ 2172476 h 2956475"/>
                        <a:gd name="connsiteX153-179225" fmla="*/ 4974967 w 6006665"/>
                        <a:gd name="connsiteY153-179226" fmla="*/ 2172476 h 2956475"/>
                        <a:gd name="connsiteX154-179227" fmla="*/ 4963605 w 6006665"/>
                        <a:gd name="connsiteY154-179228" fmla="*/ 2224742 h 2956475"/>
                        <a:gd name="connsiteX155-179229" fmla="*/ 4974967 w 6006665"/>
                        <a:gd name="connsiteY155-179230" fmla="*/ 2252012 h 2956475"/>
                        <a:gd name="connsiteX156-179231" fmla="*/ 4909065 w 6006665"/>
                        <a:gd name="connsiteY156-179232" fmla="*/ 2286099 h 2956475"/>
                        <a:gd name="connsiteX157-179233" fmla="*/ 4897703 w 6006665"/>
                        <a:gd name="connsiteY157-179234" fmla="*/ 2354273 h 2956475"/>
                        <a:gd name="connsiteX158-179235" fmla="*/ 4845437 w 6006665"/>
                        <a:gd name="connsiteY158-179236" fmla="*/ 2370180 h 2956475"/>
                        <a:gd name="connsiteX159-179237" fmla="*/ 4834074 w 6006665"/>
                        <a:gd name="connsiteY159-179238" fmla="*/ 2429264 h 2956475"/>
                        <a:gd name="connsiteX160-179239" fmla="*/ 4779535 w 6006665"/>
                        <a:gd name="connsiteY160-179240" fmla="*/ 2488348 h 2956475"/>
                        <a:gd name="connsiteX161-179241" fmla="*/ 4777225 w 6006665"/>
                        <a:gd name="connsiteY161-179242" fmla="*/ 2477952 h 2956475"/>
                        <a:gd name="connsiteX162-179243" fmla="*/ 4767628 w 6006665"/>
                        <a:gd name="connsiteY162-179244" fmla="*/ 2488348 h 2956475"/>
                        <a:gd name="connsiteX163-179245" fmla="*/ 4758538 w 6006665"/>
                        <a:gd name="connsiteY163-179246" fmla="*/ 2447444 h 2956475"/>
                        <a:gd name="connsiteX164-179247" fmla="*/ 4742631 w 6006665"/>
                        <a:gd name="connsiteY164-179248" fmla="*/ 2361090 h 2956475"/>
                        <a:gd name="connsiteX165-179249" fmla="*/ 4715361 w 6006665"/>
                        <a:gd name="connsiteY165-179250" fmla="*/ 2220198 h 2956475"/>
                        <a:gd name="connsiteX166-179251" fmla="*/ 4735813 w 6006665"/>
                        <a:gd name="connsiteY166-179252" fmla="*/ 2129299 h 2956475"/>
                        <a:gd name="connsiteX167-179253" fmla="*/ 4767628 w 6006665"/>
                        <a:gd name="connsiteY167-179254" fmla="*/ 2086122 h 2956475"/>
                        <a:gd name="connsiteX168-179255" fmla="*/ 4767628 w 6006665"/>
                        <a:gd name="connsiteY168-179256" fmla="*/ 2058853 h 2956475"/>
                        <a:gd name="connsiteX169-179257" fmla="*/ 4826712 w 6006665"/>
                        <a:gd name="connsiteY169-179258" fmla="*/ 2042945 h 2956475"/>
                        <a:gd name="connsiteX170-179259" fmla="*/ 4892613 w 6006665"/>
                        <a:gd name="connsiteY170-179260" fmla="*/ 1952047 h 2956475"/>
                        <a:gd name="connsiteX171-179261" fmla="*/ 4956243 w 6006665"/>
                        <a:gd name="connsiteY171-179262" fmla="*/ 1877056 h 2956475"/>
                        <a:gd name="connsiteX172-179263" fmla="*/ 5022143 w 6006665"/>
                        <a:gd name="connsiteY172-179264" fmla="*/ 1817971 h 2956475"/>
                        <a:gd name="connsiteX173-179265" fmla="*/ 5046694 w 6006665"/>
                        <a:gd name="connsiteY173-179266" fmla="*/ 1710844 h 2956475"/>
                        <a:gd name="connsiteX174-179267" fmla="*/ 5015871 w 6006665"/>
                        <a:gd name="connsiteY174-179268" fmla="*/ 1715711 h 2956475"/>
                        <a:gd name="connsiteX175-179269" fmla="*/ 4995419 w 6006665"/>
                        <a:gd name="connsiteY175-179270" fmla="*/ 1779340 h 2956475"/>
                        <a:gd name="connsiteX176-179271" fmla="*/ 4904521 w 6006665"/>
                        <a:gd name="connsiteY176-179272" fmla="*/ 1865693 h 2956475"/>
                        <a:gd name="connsiteX177-179273" fmla="*/ 4901708 w 6006665"/>
                        <a:gd name="connsiteY177-179274" fmla="*/ 1857053 h 2956475"/>
                        <a:gd name="connsiteX178-179275" fmla="*/ 4892613 w 6006665"/>
                        <a:gd name="connsiteY178-179276" fmla="*/ 1865693 h 2956475"/>
                        <a:gd name="connsiteX179-179277" fmla="*/ 4861835 w 6006665"/>
                        <a:gd name="connsiteY179-179278" fmla="*/ 1771159 h 2956475"/>
                        <a:gd name="connsiteX180-179279" fmla="*/ 4779535 w 6006665"/>
                        <a:gd name="connsiteY180-179280" fmla="*/ 1795247 h 2956475"/>
                        <a:gd name="connsiteX181-179281" fmla="*/ 4684091 w 6006665"/>
                        <a:gd name="connsiteY181-179282" fmla="*/ 1920232 h 2956475"/>
                        <a:gd name="connsiteX182-179283" fmla="*/ 4715906 w 6006665"/>
                        <a:gd name="connsiteY182-179284" fmla="*/ 1967954 h 2956475"/>
                        <a:gd name="connsiteX183-179285" fmla="*/ 4636369 w 6006665"/>
                        <a:gd name="connsiteY183-179286" fmla="*/ 1983861 h 2956475"/>
                        <a:gd name="connsiteX184-179287" fmla="*/ 4577285 w 6006665"/>
                        <a:gd name="connsiteY184-179288" fmla="*/ 1988406 h 2956475"/>
                        <a:gd name="connsiteX185-179289" fmla="*/ 4577373 w 6006665"/>
                        <a:gd name="connsiteY185-179290" fmla="*/ 1987484 h 2956475"/>
                        <a:gd name="connsiteX186-179291" fmla="*/ 4565379 w 6006665"/>
                        <a:gd name="connsiteY186-179292" fmla="*/ 1988406 h 2956475"/>
                        <a:gd name="connsiteX187-179293" fmla="*/ 4569923 w 6006665"/>
                        <a:gd name="connsiteY187-179294" fmla="*/ 1940685 h 2956475"/>
                        <a:gd name="connsiteX188-179295" fmla="*/ 4520081 w 6006665"/>
                        <a:gd name="connsiteY188-179296" fmla="*/ 1931099 h 2956475"/>
                        <a:gd name="connsiteX189-179297" fmla="*/ 4475025 w 6006665"/>
                        <a:gd name="connsiteY189-179298" fmla="*/ 1961137 h 2956475"/>
                        <a:gd name="connsiteX190-179299" fmla="*/ 4464394 w 6006665"/>
                        <a:gd name="connsiteY190-179300" fmla="*/ 1960286 h 2956475"/>
                        <a:gd name="connsiteX191-179301" fmla="*/ 4463118 w 6006665"/>
                        <a:gd name="connsiteY191-179302" fmla="*/ 1961137 h 2956475"/>
                        <a:gd name="connsiteX192-179303" fmla="*/ 4357637 w 6006665"/>
                        <a:gd name="connsiteY192-179304" fmla="*/ 1952698 h 2956475"/>
                        <a:gd name="connsiteX193-179305" fmla="*/ 4243233 w 6006665"/>
                        <a:gd name="connsiteY193-179306" fmla="*/ 1972499 h 2956475"/>
                        <a:gd name="connsiteX194-179307" fmla="*/ 4125065 w 6006665"/>
                        <a:gd name="connsiteY194-179308" fmla="*/ 2106574 h 2956475"/>
                        <a:gd name="connsiteX195-179309" fmla="*/ 3984173 w 6006665"/>
                        <a:gd name="connsiteY195-179310" fmla="*/ 2263374 h 2956475"/>
                        <a:gd name="connsiteX196-179311" fmla="*/ 4038712 w 6006665"/>
                        <a:gd name="connsiteY196-179312" fmla="*/ 2267919 h 2956475"/>
                        <a:gd name="connsiteX197-179313" fmla="*/ 4059164 w 6006665"/>
                        <a:gd name="connsiteY197-179314" fmla="*/ 2311096 h 2956475"/>
                        <a:gd name="connsiteX198-179315" fmla="*/ 4087782 w 6006665"/>
                        <a:gd name="connsiteY198-179316" fmla="*/ 2319513 h 2956475"/>
                        <a:gd name="connsiteX199-179317" fmla="*/ 4106341 w 6006665"/>
                        <a:gd name="connsiteY199-179318" fmla="*/ 2290644 h 2956475"/>
                        <a:gd name="connsiteX200-179319" fmla="*/ 4117411 w 6006665"/>
                        <a:gd name="connsiteY200-179320" fmla="*/ 2291946 h 2956475"/>
                        <a:gd name="connsiteX201-179321" fmla="*/ 4118248 w 6006665"/>
                        <a:gd name="connsiteY201-179322" fmla="*/ 2290644 h 2956475"/>
                        <a:gd name="connsiteX202-179323" fmla="*/ 4156880 w 6006665"/>
                        <a:gd name="connsiteY202-179324" fmla="*/ 2295189 h 2956475"/>
                        <a:gd name="connsiteX203-179325" fmla="*/ 4211419 w 6006665"/>
                        <a:gd name="connsiteY203-179326" fmla="*/ 2365635 h 2956475"/>
                        <a:gd name="connsiteX204-179327" fmla="*/ 4215964 w 6006665"/>
                        <a:gd name="connsiteY204-179328" fmla="*/ 2413357 h 2956475"/>
                        <a:gd name="connsiteX205-179329" fmla="*/ 4184149 w 6006665"/>
                        <a:gd name="connsiteY205-179330" fmla="*/ 2472441 h 2956475"/>
                        <a:gd name="connsiteX206-179331" fmla="*/ 4177332 w 6006665"/>
                        <a:gd name="connsiteY206-179332" fmla="*/ 2542887 h 2956475"/>
                        <a:gd name="connsiteX207-179333" fmla="*/ 4161425 w 6006665"/>
                        <a:gd name="connsiteY207-179334" fmla="*/ 2629241 h 2956475"/>
                        <a:gd name="connsiteX208-179335" fmla="*/ 4109158 w 6006665"/>
                        <a:gd name="connsiteY208-179336" fmla="*/ 2708777 h 2956475"/>
                        <a:gd name="connsiteX209-179337" fmla="*/ 4097796 w 6006665"/>
                        <a:gd name="connsiteY209-179338" fmla="*/ 2747409 h 2956475"/>
                        <a:gd name="connsiteX210-179339" fmla="*/ 4043257 w 6006665"/>
                        <a:gd name="connsiteY210-179340" fmla="*/ 2806493 h 2956475"/>
                        <a:gd name="connsiteX211-179341" fmla="*/ 3995535 w 6006665"/>
                        <a:gd name="connsiteY211-179342" fmla="*/ 2865577 h 2956475"/>
                        <a:gd name="connsiteX212-179343" fmla="*/ 3975083 w 6006665"/>
                        <a:gd name="connsiteY212-179344" fmla="*/ 2897392 h 2956475"/>
                        <a:gd name="connsiteX213-179345" fmla="*/ 3925089 w 6006665"/>
                        <a:gd name="connsiteY213-179346" fmla="*/ 2924661 h 2956475"/>
                        <a:gd name="connsiteX214-179347" fmla="*/ 3913182 w 6006665"/>
                        <a:gd name="connsiteY214-179348" fmla="*/ 2924661 h 2956475"/>
                        <a:gd name="connsiteX215-179349" fmla="*/ 3904637 w 6006665"/>
                        <a:gd name="connsiteY215-179350" fmla="*/ 2924661 h 2956475"/>
                        <a:gd name="connsiteX216-179351" fmla="*/ 3892729 w 6006665"/>
                        <a:gd name="connsiteY216-179352" fmla="*/ 2924661 h 2956475"/>
                        <a:gd name="connsiteX217-179353" fmla="*/ 3871063 w 6006665"/>
                        <a:gd name="connsiteY217-179354" fmla="*/ 2908412 h 2956475"/>
                        <a:gd name="connsiteX218-179355" fmla="*/ 3829645 w 6006665"/>
                        <a:gd name="connsiteY218-179356" fmla="*/ 2936024 h 2956475"/>
                        <a:gd name="connsiteX219-179357" fmla="*/ 3822828 w 6006665"/>
                        <a:gd name="connsiteY219-179358" fmla="*/ 2956476 h 2956475"/>
                        <a:gd name="connsiteX220-179359" fmla="*/ 3818283 w 6006665"/>
                        <a:gd name="connsiteY220-179360" fmla="*/ 2947386 h 2956475"/>
                        <a:gd name="connsiteX221-179361" fmla="*/ 3818283 w 6006665"/>
                        <a:gd name="connsiteY221-179362" fmla="*/ 2935660 h 2956475"/>
                        <a:gd name="connsiteX222-179363" fmla="*/ 3817738 w 6006665"/>
                        <a:gd name="connsiteY222-179364" fmla="*/ 2936024 h 2956475"/>
                        <a:gd name="connsiteX223-179365" fmla="*/ 3810921 w 6006665"/>
                        <a:gd name="connsiteY223-179366" fmla="*/ 2956476 h 2956475"/>
                        <a:gd name="connsiteX224-179367" fmla="*/ 3806376 w 6006665"/>
                        <a:gd name="connsiteY224-179368" fmla="*/ 2947386 h 2956475"/>
                        <a:gd name="connsiteX225-179369" fmla="*/ 3806376 w 6006665"/>
                        <a:gd name="connsiteY225-179370" fmla="*/ 2920116 h 2956475"/>
                        <a:gd name="connsiteX226-179371" fmla="*/ 3818283 w 6006665"/>
                        <a:gd name="connsiteY226-179372" fmla="*/ 2920116 h 2956475"/>
                        <a:gd name="connsiteX227-179373" fmla="*/ 3826828 w 6006665"/>
                        <a:gd name="connsiteY227-179374" fmla="*/ 2920116 h 2956475"/>
                        <a:gd name="connsiteX228-179375" fmla="*/ 3833645 w 6006665"/>
                        <a:gd name="connsiteY228-179376" fmla="*/ 2861032 h 2956475"/>
                        <a:gd name="connsiteX229-179377" fmla="*/ 3822283 w 6006665"/>
                        <a:gd name="connsiteY229-179378" fmla="*/ 2817856 h 2956475"/>
                        <a:gd name="connsiteX230-179379" fmla="*/ 3849553 w 6006665"/>
                        <a:gd name="connsiteY230-179380" fmla="*/ 2795131 h 2956475"/>
                        <a:gd name="connsiteX231-179381" fmla="*/ 3858814 w 6006665"/>
                        <a:gd name="connsiteY231-179382" fmla="*/ 2797336 h 2956475"/>
                        <a:gd name="connsiteX232-179383" fmla="*/ 3861460 w 6006665"/>
                        <a:gd name="connsiteY232-179384" fmla="*/ 2795131 h 2956475"/>
                        <a:gd name="connsiteX233-179385" fmla="*/ 3898487 w 6006665"/>
                        <a:gd name="connsiteY233-179386" fmla="*/ 2803947 h 2956475"/>
                        <a:gd name="connsiteX234-179387" fmla="*/ 3919999 w 6006665"/>
                        <a:gd name="connsiteY234-179388" fmla="*/ 2758772 h 2956475"/>
                        <a:gd name="connsiteX235-179389" fmla="*/ 3935906 w 6006665"/>
                        <a:gd name="connsiteY235-179390" fmla="*/ 2699687 h 2956475"/>
                        <a:gd name="connsiteX236-179391" fmla="*/ 3947269 w 6006665"/>
                        <a:gd name="connsiteY236-179392" fmla="*/ 2676963 h 2956475"/>
                        <a:gd name="connsiteX237-179393" fmla="*/ 3966292 w 6006665"/>
                        <a:gd name="connsiteY237-179394" fmla="*/ 2632575 h 2956475"/>
                        <a:gd name="connsiteX238-179395" fmla="*/ 3915999 w 6006665"/>
                        <a:gd name="connsiteY238-179396" fmla="*/ 2645148 h 2956475"/>
                        <a:gd name="connsiteX239-179397" fmla="*/ 3888729 w 6006665"/>
                        <a:gd name="connsiteY239-179398" fmla="*/ 2667873 h 2956475"/>
                        <a:gd name="connsiteX240-179399" fmla="*/ 3876822 w 6006665"/>
                        <a:gd name="connsiteY240-179400" fmla="*/ 2667873 h 2956475"/>
                        <a:gd name="connsiteX241-179401" fmla="*/ 3829645 w 6006665"/>
                        <a:gd name="connsiteY241-179402" fmla="*/ 2667873 h 2956475"/>
                        <a:gd name="connsiteX242-179403" fmla="*/ 3817738 w 6006665"/>
                        <a:gd name="connsiteY242-179404" fmla="*/ 2667873 h 2956475"/>
                        <a:gd name="connsiteX243-179405" fmla="*/ 3801831 w 6006665"/>
                        <a:gd name="connsiteY243-179406" fmla="*/ 2613334 h 2956475"/>
                        <a:gd name="connsiteX244-179407" fmla="*/ 3758654 w 6006665"/>
                        <a:gd name="connsiteY244-179408" fmla="*/ 2574702 h 2956475"/>
                        <a:gd name="connsiteX245-179409" fmla="*/ 3692753 w 6006665"/>
                        <a:gd name="connsiteY245-179410" fmla="*/ 2558795 h 2956475"/>
                        <a:gd name="connsiteX246-179411" fmla="*/ 3683663 w 6006665"/>
                        <a:gd name="connsiteY246-179412" fmla="*/ 2499711 h 2956475"/>
                        <a:gd name="connsiteX247-179413" fmla="*/ 3672301 w 6006665"/>
                        <a:gd name="connsiteY247-179414" fmla="*/ 2467896 h 2956475"/>
                        <a:gd name="connsiteX248-179415" fmla="*/ 3656393 w 6006665"/>
                        <a:gd name="connsiteY248-179416" fmla="*/ 2440627 h 2956475"/>
                        <a:gd name="connsiteX249-179417" fmla="*/ 3633669 w 6006665"/>
                        <a:gd name="connsiteY249-179418" fmla="*/ 2381542 h 2956475"/>
                        <a:gd name="connsiteX250-179419" fmla="*/ 3601854 w 6006665"/>
                        <a:gd name="connsiteY250-179420" fmla="*/ 2361090 h 2956475"/>
                        <a:gd name="connsiteX251-179421" fmla="*/ 3545995 w 6006665"/>
                        <a:gd name="connsiteY251-179422" fmla="*/ 2339606 h 2956475"/>
                        <a:gd name="connsiteX252-179423" fmla="*/ 3506955 w 6006665"/>
                        <a:gd name="connsiteY252-179424" fmla="*/ 2345183 h 2956475"/>
                        <a:gd name="connsiteX253-179425" fmla="*/ 3463779 w 6006665"/>
                        <a:gd name="connsiteY253-179426" fmla="*/ 2354273 h 2956475"/>
                        <a:gd name="connsiteX254-179427" fmla="*/ 3431964 w 6006665"/>
                        <a:gd name="connsiteY254-179428" fmla="*/ 2381542 h 2956475"/>
                        <a:gd name="connsiteX255-179429" fmla="*/ 3452416 w 6006665"/>
                        <a:gd name="connsiteY255-179430" fmla="*/ 2397450 h 2956475"/>
                        <a:gd name="connsiteX256-179431" fmla="*/ 3452416 w 6006665"/>
                        <a:gd name="connsiteY256-179432" fmla="*/ 2429264 h 2956475"/>
                        <a:gd name="connsiteX257-179433" fmla="*/ 3431964 w 6006665"/>
                        <a:gd name="connsiteY257-179434" fmla="*/ 2451989 h 2956475"/>
                        <a:gd name="connsiteX258-179435" fmla="*/ 3400150 w 6006665"/>
                        <a:gd name="connsiteY258-179436" fmla="*/ 2511073 h 2956475"/>
                        <a:gd name="connsiteX259-179437" fmla="*/ 3400150 w 6006665"/>
                        <a:gd name="connsiteY259-179438" fmla="*/ 2538343 h 2956475"/>
                        <a:gd name="connsiteX260-179439" fmla="*/ 3350155 w 6006665"/>
                        <a:gd name="connsiteY260-179440" fmla="*/ 2570157 h 2956475"/>
                        <a:gd name="connsiteX261-179441" fmla="*/ 3342342 w 6006665"/>
                        <a:gd name="connsiteY261-179442" fmla="*/ 2567553 h 2956475"/>
                        <a:gd name="connsiteX262-179443" fmla="*/ 3338249 w 6006665"/>
                        <a:gd name="connsiteY262-179444" fmla="*/ 2570157 h 2956475"/>
                        <a:gd name="connsiteX263-179445" fmla="*/ 3290527 w 6006665"/>
                        <a:gd name="connsiteY263-179446" fmla="*/ 2554250 h 2956475"/>
                        <a:gd name="connsiteX264-179447" fmla="*/ 3259257 w 6006665"/>
                        <a:gd name="connsiteY264-179448" fmla="*/ 2554250 h 2956475"/>
                        <a:gd name="connsiteX265-179449" fmla="*/ 3247350 w 6006665"/>
                        <a:gd name="connsiteY265-179450" fmla="*/ 2554250 h 2956475"/>
                        <a:gd name="connsiteX266-179451" fmla="*/ 3231443 w 6006665"/>
                        <a:gd name="connsiteY266-179452" fmla="*/ 2538343 h 2956475"/>
                        <a:gd name="connsiteX267-179453" fmla="*/ 3213271 w 6006665"/>
                        <a:gd name="connsiteY267-179454" fmla="*/ 2533799 h 2956475"/>
                        <a:gd name="connsiteX268-179455" fmla="*/ 3168359 w 6006665"/>
                        <a:gd name="connsiteY268-179456" fmla="*/ 2570157 h 2956475"/>
                        <a:gd name="connsiteX269-179457" fmla="*/ 3120637 w 6006665"/>
                        <a:gd name="connsiteY269-179458" fmla="*/ 2581519 h 2956475"/>
                        <a:gd name="connsiteX270-179459" fmla="*/ 3082005 w 6006665"/>
                        <a:gd name="connsiteY270-179460" fmla="*/ 2597427 h 2956475"/>
                        <a:gd name="connsiteX271-179461" fmla="*/ 3074460 w 6006665"/>
                        <a:gd name="connsiteY271-179462" fmla="*/ 2595630 h 2956475"/>
                        <a:gd name="connsiteX272-179463" fmla="*/ 3070098 w 6006665"/>
                        <a:gd name="connsiteY272-179464" fmla="*/ 2597427 h 2956475"/>
                        <a:gd name="connsiteX273-179465" fmla="*/ 3022376 w 6006665"/>
                        <a:gd name="connsiteY273-179466" fmla="*/ 2586064 h 2956475"/>
                        <a:gd name="connsiteX274-179467" fmla="*/ 3000196 w 6006665"/>
                        <a:gd name="connsiteY274-179468" fmla="*/ 2586064 h 2956475"/>
                        <a:gd name="connsiteX275-179469" fmla="*/ 2988289 w 6006665"/>
                        <a:gd name="connsiteY275-179470" fmla="*/ 2586064 h 2956475"/>
                        <a:gd name="connsiteX276-179471" fmla="*/ 2967837 w 6006665"/>
                        <a:gd name="connsiteY276-179472" fmla="*/ 2554250 h 2956475"/>
                        <a:gd name="connsiteX277-179473" fmla="*/ 2929205 w 6006665"/>
                        <a:gd name="connsiteY277-179474" fmla="*/ 2526980 h 2956475"/>
                        <a:gd name="connsiteX278-179475" fmla="*/ 2902153 w 6006665"/>
                        <a:gd name="connsiteY278-179476" fmla="*/ 2523116 h 2956475"/>
                        <a:gd name="connsiteX279-179477" fmla="*/ 2861576 w 6006665"/>
                        <a:gd name="connsiteY279-179478" fmla="*/ 2526980 h 2956475"/>
                        <a:gd name="connsiteX280-179479" fmla="*/ 2822944 w 6006665"/>
                        <a:gd name="connsiteY280-179480" fmla="*/ 2538343 h 2956475"/>
                        <a:gd name="connsiteX281-179481" fmla="*/ 2818139 w 6006665"/>
                        <a:gd name="connsiteY281-179482" fmla="*/ 2536254 h 2956475"/>
                        <a:gd name="connsiteX282-179483" fmla="*/ 2811037 w 6006665"/>
                        <a:gd name="connsiteY282-179484" fmla="*/ 2538343 h 2956475"/>
                        <a:gd name="connsiteX283-179485" fmla="*/ 2758770 w 6006665"/>
                        <a:gd name="connsiteY283-179486" fmla="*/ 2515618 h 2956475"/>
                        <a:gd name="connsiteX284-179487" fmla="*/ 2751953 w 6006665"/>
                        <a:gd name="connsiteY284-179488" fmla="*/ 2472441 h 2956475"/>
                        <a:gd name="connsiteX285-179489" fmla="*/ 2708776 w 6006665"/>
                        <a:gd name="connsiteY285-179490" fmla="*/ 2456534 h 2956475"/>
                        <a:gd name="connsiteX286-179491" fmla="*/ 2676962 w 6006665"/>
                        <a:gd name="connsiteY286-179492" fmla="*/ 2451989 h 2956475"/>
                        <a:gd name="connsiteX287-179493" fmla="*/ 2642534 w 6006665"/>
                        <a:gd name="connsiteY287-179494" fmla="*/ 2430245 h 2956475"/>
                        <a:gd name="connsiteX288-179495" fmla="*/ 2609333 w 6006665"/>
                        <a:gd name="connsiteY288-179496" fmla="*/ 2488348 h 2956475"/>
                        <a:gd name="connsiteX289-179497" fmla="*/ 2625240 w 6006665"/>
                        <a:gd name="connsiteY289-179498" fmla="*/ 2522435 h 2956475"/>
                        <a:gd name="connsiteX290-179499" fmla="*/ 2586608 w 6006665"/>
                        <a:gd name="connsiteY290-179500" fmla="*/ 2558795 h 2956475"/>
                        <a:gd name="connsiteX291-179501" fmla="*/ 2577105 w 6006665"/>
                        <a:gd name="connsiteY291-179502" fmla="*/ 2556532 h 2956475"/>
                        <a:gd name="connsiteX292-179503" fmla="*/ 2574701 w 6006665"/>
                        <a:gd name="connsiteY292-179504" fmla="*/ 2558795 h 2956475"/>
                        <a:gd name="connsiteX293-179505" fmla="*/ 2526979 w 6006665"/>
                        <a:gd name="connsiteY293-179506" fmla="*/ 2547432 h 2956475"/>
                        <a:gd name="connsiteX294-179507" fmla="*/ 2490620 w 6006665"/>
                        <a:gd name="connsiteY294-179508" fmla="*/ 2542887 h 2956475"/>
                        <a:gd name="connsiteX295-179509" fmla="*/ 2463350 w 6006665"/>
                        <a:gd name="connsiteY295-179510" fmla="*/ 2515618 h 2956475"/>
                        <a:gd name="connsiteX296-179511" fmla="*/ 2436625 w 6006665"/>
                        <a:gd name="connsiteY296-179512" fmla="*/ 2515618 h 2956475"/>
                        <a:gd name="connsiteX297-179513" fmla="*/ 2424718 w 6006665"/>
                        <a:gd name="connsiteY297-179514" fmla="*/ 2515618 h 2956475"/>
                        <a:gd name="connsiteX298-179515" fmla="*/ 2398858 w 6006665"/>
                        <a:gd name="connsiteY298-179516" fmla="*/ 2502687 h 2956475"/>
                        <a:gd name="connsiteX299-179517" fmla="*/ 2350272 w 6006665"/>
                        <a:gd name="connsiteY299-179518" fmla="*/ 2526980 h 2956475"/>
                        <a:gd name="connsiteX300-179519" fmla="*/ 2282098 w 6006665"/>
                        <a:gd name="connsiteY300-179520" fmla="*/ 2574702 h 2956475"/>
                        <a:gd name="connsiteX301-179521" fmla="*/ 2238921 w 6006665"/>
                        <a:gd name="connsiteY301-179522" fmla="*/ 2586064 h 2956475"/>
                        <a:gd name="connsiteX302-179523" fmla="*/ 2227559 w 6006665"/>
                        <a:gd name="connsiteY302-179524" fmla="*/ 2590609 h 2956475"/>
                        <a:gd name="connsiteX303-179525" fmla="*/ 2225178 w 6006665"/>
                        <a:gd name="connsiteY303-179526" fmla="*/ 2586799 h 2956475"/>
                        <a:gd name="connsiteX304-179527" fmla="*/ 2215652 w 6006665"/>
                        <a:gd name="connsiteY304-179528" fmla="*/ 2590609 h 2956475"/>
                        <a:gd name="connsiteX305-179529" fmla="*/ 2193596 w 6006665"/>
                        <a:gd name="connsiteY305-179530" fmla="*/ 2555320 h 2956475"/>
                        <a:gd name="connsiteX306-179531" fmla="*/ 2157112 w 6006665"/>
                        <a:gd name="connsiteY306-179532" fmla="*/ 2558795 h 2956475"/>
                        <a:gd name="connsiteX307-179533" fmla="*/ 2156291 w 6006665"/>
                        <a:gd name="connsiteY307-179534" fmla="*/ 2557739 h 2956475"/>
                        <a:gd name="connsiteX308-179535" fmla="*/ 2145205 w 6006665"/>
                        <a:gd name="connsiteY308-179536" fmla="*/ 2558795 h 2956475"/>
                        <a:gd name="connsiteX309-179537" fmla="*/ 2129298 w 6006665"/>
                        <a:gd name="connsiteY309-179538" fmla="*/ 2538343 h 2956475"/>
                        <a:gd name="connsiteX310-179539" fmla="*/ 2102029 w 6006665"/>
                        <a:gd name="connsiteY310-179540" fmla="*/ 2526980 h 2956475"/>
                        <a:gd name="connsiteX311-179541" fmla="*/ 2086121 w 6006665"/>
                        <a:gd name="connsiteY311-179542" fmla="*/ 2495166 h 2956475"/>
                        <a:gd name="connsiteX312-179543" fmla="*/ 2070005 w 6006665"/>
                        <a:gd name="connsiteY312-179544" fmla="*/ 2486212 h 2956475"/>
                        <a:gd name="connsiteX313-179545" fmla="*/ 2027582 w 6006665"/>
                        <a:gd name="connsiteY313-179546" fmla="*/ 2499711 h 2956475"/>
                        <a:gd name="connsiteX314-179547" fmla="*/ 2023845 w 6006665"/>
                        <a:gd name="connsiteY314-179548" fmla="*/ 2497111 h 2956475"/>
                        <a:gd name="connsiteX315-179549" fmla="*/ 2018675 w 6006665"/>
                        <a:gd name="connsiteY315-179550" fmla="*/ 2499711 h 2956475"/>
                        <a:gd name="connsiteX316-179551" fmla="*/ 1971363 w 6006665"/>
                        <a:gd name="connsiteY316-179552" fmla="*/ 2468885 h 2956475"/>
                        <a:gd name="connsiteX317-179553" fmla="*/ 1952591 w 6006665"/>
                        <a:gd name="connsiteY317-179554" fmla="*/ 2495166 h 2956475"/>
                        <a:gd name="connsiteX318-179555" fmla="*/ 1947518 w 6006665"/>
                        <a:gd name="connsiteY318-179556" fmla="*/ 2485599 h 2956475"/>
                        <a:gd name="connsiteX319-179557" fmla="*/ 1940684 w 6006665"/>
                        <a:gd name="connsiteY319-179558" fmla="*/ 2495166 h 2956475"/>
                        <a:gd name="connsiteX320-179559" fmla="*/ 1861147 w 6006665"/>
                        <a:gd name="connsiteY320-179560" fmla="*/ 2345183 h 2956475"/>
                        <a:gd name="connsiteX321-179561" fmla="*/ 1811153 w 6006665"/>
                        <a:gd name="connsiteY321-179562" fmla="*/ 2295189 h 2956475"/>
                        <a:gd name="connsiteX322-179563" fmla="*/ 1813950 w 6006665"/>
                        <a:gd name="connsiteY322-179564" fmla="*/ 2292043 h 2956475"/>
                        <a:gd name="connsiteX323-179565" fmla="*/ 483280 w 6006665"/>
                        <a:gd name="connsiteY323-179566" fmla="*/ 2890683 h 2956475"/>
                        <a:gd name="connsiteX324-179567" fmla="*/ 420406 w 6006665"/>
                        <a:gd name="connsiteY324-179568" fmla="*/ 2849670 h 2956475"/>
                        <a:gd name="connsiteX325-179569" fmla="*/ 349960 w 6006665"/>
                        <a:gd name="connsiteY325-179570" fmla="*/ 2801948 h 2956475"/>
                        <a:gd name="connsiteX326-179571" fmla="*/ 377229 w 6006665"/>
                        <a:gd name="connsiteY326-179572" fmla="*/ 2795131 h 2956475"/>
                        <a:gd name="connsiteX327-179573" fmla="*/ 404499 w 6006665"/>
                        <a:gd name="connsiteY327-179574" fmla="*/ 2747409 h 2956475"/>
                        <a:gd name="connsiteX328-179575" fmla="*/ 388591 w 6006665"/>
                        <a:gd name="connsiteY328-179576" fmla="*/ 2731502 h 2956475"/>
                        <a:gd name="connsiteX329-179577" fmla="*/ 440858 w 6006665"/>
                        <a:gd name="connsiteY329-179578" fmla="*/ 2704232 h 2956475"/>
                        <a:gd name="connsiteX330-179579" fmla="*/ 440858 w 6006665"/>
                        <a:gd name="connsiteY330-179580" fmla="*/ 2701176 h 2956475"/>
                        <a:gd name="connsiteX331-179581" fmla="*/ 416406 w 6006665"/>
                        <a:gd name="connsiteY331-179582" fmla="*/ 2704232 h 2956475"/>
                        <a:gd name="connsiteX332-179583" fmla="*/ 416406 w 6006665"/>
                        <a:gd name="connsiteY332-179584" fmla="*/ 2702744 h 2956475"/>
                        <a:gd name="connsiteX333-179585" fmla="*/ 404499 w 6006665"/>
                        <a:gd name="connsiteY333-179586" fmla="*/ 2704232 h 2956475"/>
                        <a:gd name="connsiteX334-179587" fmla="*/ 404499 w 6006665"/>
                        <a:gd name="connsiteY334-179588" fmla="*/ 2683780 h 2956475"/>
                        <a:gd name="connsiteX335-179589" fmla="*/ 424951 w 6006665"/>
                        <a:gd name="connsiteY335-179590" fmla="*/ 2667873 h 2956475"/>
                        <a:gd name="connsiteX336-179591" fmla="*/ 463583 w 6006665"/>
                        <a:gd name="connsiteY336-179592" fmla="*/ 2661056 h 2956475"/>
                        <a:gd name="connsiteX337-179593" fmla="*/ 468128 w 6006665"/>
                        <a:gd name="connsiteY337-179594" fmla="*/ 2645148 h 2956475"/>
                        <a:gd name="connsiteX338-179595" fmla="*/ 456765 w 6006665"/>
                        <a:gd name="connsiteY338-179596" fmla="*/ 2613334 h 2956475"/>
                        <a:gd name="connsiteX339-179597" fmla="*/ 474945 w 6006665"/>
                        <a:gd name="connsiteY339-179598" fmla="*/ 2586064 h 2956475"/>
                        <a:gd name="connsiteX340-179599" fmla="*/ 474945 w 6006665"/>
                        <a:gd name="connsiteY340-179600" fmla="*/ 2565612 h 2956475"/>
                        <a:gd name="connsiteX341-179601" fmla="*/ 420406 w 6006665"/>
                        <a:gd name="connsiteY341-179602" fmla="*/ 2547432 h 2956475"/>
                        <a:gd name="connsiteX342-179603" fmla="*/ 409588 w 6006665"/>
                        <a:gd name="connsiteY342-179604" fmla="*/ 2547432 h 2956475"/>
                        <a:gd name="connsiteX343-179605" fmla="*/ 397681 w 6006665"/>
                        <a:gd name="connsiteY343-179606" fmla="*/ 2547432 h 2956475"/>
                        <a:gd name="connsiteX344-179607" fmla="*/ 379485 w 6006665"/>
                        <a:gd name="connsiteY344-179608" fmla="*/ 2525193 h 2956475"/>
                        <a:gd name="connsiteX345-179609" fmla="*/ 357322 w 6006665"/>
                        <a:gd name="connsiteY345-179610" fmla="*/ 2531525 h 2956475"/>
                        <a:gd name="connsiteX346-179611" fmla="*/ 352842 w 6006665"/>
                        <a:gd name="connsiteY346-179612" fmla="*/ 2529403 h 2956475"/>
                        <a:gd name="connsiteX347-179613" fmla="*/ 345415 w 6006665"/>
                        <a:gd name="connsiteY347-179614" fmla="*/ 2531525 h 2956475"/>
                        <a:gd name="connsiteX348-179615" fmla="*/ 302238 w 6006665"/>
                        <a:gd name="connsiteY348-179616" fmla="*/ 2511073 h 2956475"/>
                        <a:gd name="connsiteX349-179617" fmla="*/ 302238 w 6006665"/>
                        <a:gd name="connsiteY349-179618" fmla="*/ 2499711 h 2956475"/>
                        <a:gd name="connsiteX350-179619" fmla="*/ 286331 w 6006665"/>
                        <a:gd name="connsiteY350-179620" fmla="*/ 2472441 h 2956475"/>
                        <a:gd name="connsiteX351-179621" fmla="*/ 270968 w 6006665"/>
                        <a:gd name="connsiteY351-179622" fmla="*/ 2472441 h 2956475"/>
                        <a:gd name="connsiteX352-179623" fmla="*/ 259061 w 6006665"/>
                        <a:gd name="connsiteY352-179624" fmla="*/ 2472441 h 2956475"/>
                        <a:gd name="connsiteX353-179625" fmla="*/ 254516 w 6006665"/>
                        <a:gd name="connsiteY353-179626" fmla="*/ 2456534 h 2956475"/>
                        <a:gd name="connsiteX354-179627" fmla="*/ 263606 w 6006665"/>
                        <a:gd name="connsiteY354-179628" fmla="*/ 2440627 h 2956475"/>
                        <a:gd name="connsiteX355-179629" fmla="*/ 243991 w 6006665"/>
                        <a:gd name="connsiteY355-179630" fmla="*/ 2410114 h 2956475"/>
                        <a:gd name="connsiteX356-179631" fmla="*/ 216429 w 6006665"/>
                        <a:gd name="connsiteY356-179632" fmla="*/ 2413357 h 2956475"/>
                        <a:gd name="connsiteX357-179633" fmla="*/ 212956 w 6006665"/>
                        <a:gd name="connsiteY357-179634" fmla="*/ 2412365 h 2956475"/>
                        <a:gd name="connsiteX358-179635" fmla="*/ 204522 w 6006665"/>
                        <a:gd name="connsiteY358-179636" fmla="*/ 2413357 h 2956475"/>
                        <a:gd name="connsiteX359-179637" fmla="*/ 199623 w 6006665"/>
                        <a:gd name="connsiteY359-179638" fmla="*/ 2411957 h 2956475"/>
                        <a:gd name="connsiteX360-179639" fmla="*/ 195977 w 6006665"/>
                        <a:gd name="connsiteY360-179640" fmla="*/ 2424719 h 2956475"/>
                        <a:gd name="connsiteX361-179641" fmla="*/ 184968 w 6006665"/>
                        <a:gd name="connsiteY361-179642" fmla="*/ 2421574 h 2956475"/>
                        <a:gd name="connsiteX362-179643" fmla="*/ 184070 w 6006665"/>
                        <a:gd name="connsiteY362-179644" fmla="*/ 2424719 h 2956475"/>
                        <a:gd name="connsiteX363-179645" fmla="*/ 168163 w 6006665"/>
                        <a:gd name="connsiteY363-179646" fmla="*/ 2420184 h 2956475"/>
                        <a:gd name="connsiteX364-179647" fmla="*/ 156800 w 6006665"/>
                        <a:gd name="connsiteY364-179648" fmla="*/ 2381542 h 2956475"/>
                        <a:gd name="connsiteX365-179649" fmla="*/ 152255 w 6006665"/>
                        <a:gd name="connsiteY365-179650" fmla="*/ 2365635 h 2956475"/>
                        <a:gd name="connsiteX366-179651" fmla="*/ 156800 w 6006665"/>
                        <a:gd name="connsiteY366-179652" fmla="*/ 2361090 h 2956475"/>
                        <a:gd name="connsiteX367-179653" fmla="*/ 168707 w 6006665"/>
                        <a:gd name="connsiteY367-179654" fmla="*/ 2361090 h 2956475"/>
                        <a:gd name="connsiteX368-179655" fmla="*/ 188615 w 6006665"/>
                        <a:gd name="connsiteY368-179656" fmla="*/ 2361090 h 2956475"/>
                        <a:gd name="connsiteX369-179657" fmla="*/ 199977 w 6006665"/>
                        <a:gd name="connsiteY369-179658" fmla="*/ 2349728 h 2956475"/>
                        <a:gd name="connsiteX370-179659" fmla="*/ 188615 w 6006665"/>
                        <a:gd name="connsiteY370-179660" fmla="*/ 2327003 h 2956475"/>
                        <a:gd name="connsiteX371-179661" fmla="*/ 168163 w 6006665"/>
                        <a:gd name="connsiteY371-179662" fmla="*/ 2317914 h 2956475"/>
                        <a:gd name="connsiteX372-179663" fmla="*/ 168163 w 6006665"/>
                        <a:gd name="connsiteY372-179664" fmla="*/ 2311096 h 2956475"/>
                        <a:gd name="connsiteX373-179665" fmla="*/ 152255 w 6006665"/>
                        <a:gd name="connsiteY373-179666" fmla="*/ 2295189 h 2956475"/>
                        <a:gd name="connsiteX374-179667" fmla="*/ 129531 w 6006665"/>
                        <a:gd name="connsiteY374-179668" fmla="*/ 2258829 h 2956475"/>
                        <a:gd name="connsiteX375-179669" fmla="*/ 140893 w 6006665"/>
                        <a:gd name="connsiteY375-179670" fmla="*/ 2236105 h 2956475"/>
                        <a:gd name="connsiteX376-179671" fmla="*/ 136348 w 6006665"/>
                        <a:gd name="connsiteY376-179672" fmla="*/ 2208835 h 2956475"/>
                        <a:gd name="connsiteX377-179673" fmla="*/ 103789 w 6006665"/>
                        <a:gd name="connsiteY377-179674" fmla="*/ 2195428 h 2956475"/>
                        <a:gd name="connsiteX378-179675" fmla="*/ 93716 w 6006665"/>
                        <a:gd name="connsiteY378-179676" fmla="*/ 2199745 h 2956475"/>
                        <a:gd name="connsiteX379-179677" fmla="*/ 91868 w 6006665"/>
                        <a:gd name="connsiteY379-179678" fmla="*/ 2195434 h 2956475"/>
                        <a:gd name="connsiteX380-179679" fmla="*/ 81809 w 6006665"/>
                        <a:gd name="connsiteY380-179680" fmla="*/ 2199745 h 2956475"/>
                        <a:gd name="connsiteX381-179681" fmla="*/ 74992 w 6006665"/>
                        <a:gd name="connsiteY381-179682" fmla="*/ 2183838 h 2956475"/>
                        <a:gd name="connsiteX382-179683" fmla="*/ 34087 w 6006665"/>
                        <a:gd name="connsiteY382-179684" fmla="*/ 2172476 h 2956475"/>
                        <a:gd name="connsiteX383-179685" fmla="*/ 22725 w 6006665"/>
                        <a:gd name="connsiteY383-179686" fmla="*/ 2129299 h 2956475"/>
                        <a:gd name="connsiteX384-179687" fmla="*/ 22725 w 6006665"/>
                        <a:gd name="connsiteY384-179688" fmla="*/ 2097484 h 2956475"/>
                        <a:gd name="connsiteX385-179689" fmla="*/ 0 w 6006665"/>
                        <a:gd name="connsiteY385-179690" fmla="*/ 2081577 h 2956475"/>
                        <a:gd name="connsiteX386-179691" fmla="*/ 15907 w 6006665"/>
                        <a:gd name="connsiteY386-179692" fmla="*/ 2058853 h 2956475"/>
                        <a:gd name="connsiteX387-179693" fmla="*/ 6818 w 6006665"/>
                        <a:gd name="connsiteY387-179694" fmla="*/ 1995224 h 2956475"/>
                        <a:gd name="connsiteX388-179695" fmla="*/ 34087 w 6006665"/>
                        <a:gd name="connsiteY388-179696" fmla="*/ 1952047 h 2956475"/>
                        <a:gd name="connsiteX389-179697" fmla="*/ 27270 w 6006665"/>
                        <a:gd name="connsiteY389-179698" fmla="*/ 1940685 h 2956475"/>
                        <a:gd name="connsiteX390-179699" fmla="*/ 70447 w 6006665"/>
                        <a:gd name="connsiteY390-179700" fmla="*/ 1902053 h 2956475"/>
                        <a:gd name="connsiteX391-179701" fmla="*/ 27270 w 6006665"/>
                        <a:gd name="connsiteY391-179702" fmla="*/ 1865693 h 2956475"/>
                        <a:gd name="connsiteX392-179703" fmla="*/ 109078 w 6006665"/>
                        <a:gd name="connsiteY392-179704" fmla="*/ 1767977 h 2956475"/>
                        <a:gd name="connsiteX393-179705" fmla="*/ 145438 w 6006665"/>
                        <a:gd name="connsiteY393-179706" fmla="*/ 1724800 h 2956475"/>
                        <a:gd name="connsiteX394-179707" fmla="*/ 156800 w 6006665"/>
                        <a:gd name="connsiteY394-179708" fmla="*/ 1681624 h 2956475"/>
                        <a:gd name="connsiteX395-179709" fmla="*/ 102261 w 6006665"/>
                        <a:gd name="connsiteY395-179710" fmla="*/ 1629357 h 2956475"/>
                        <a:gd name="connsiteX396-179711" fmla="*/ 118168 w 6006665"/>
                        <a:gd name="connsiteY396-179712" fmla="*/ 1574818 h 2956475"/>
                        <a:gd name="connsiteX397-179713" fmla="*/ 86354 w 6006665"/>
                        <a:gd name="connsiteY397-179714" fmla="*/ 1511189 h 2956475"/>
                        <a:gd name="connsiteX398-179715" fmla="*/ 298238 w 6006665"/>
                        <a:gd name="connsiteY398-179716" fmla="*/ 1554366 h 2956475"/>
                        <a:gd name="connsiteX399-179717" fmla="*/ 345959 w 6006665"/>
                        <a:gd name="connsiteY399-179718" fmla="*/ 1586180 h 2956475"/>
                        <a:gd name="connsiteX400-179719" fmla="*/ 362087 w 6006665"/>
                        <a:gd name="connsiteY400-179720" fmla="*/ 1595588 h 2956475"/>
                        <a:gd name="connsiteX401-179721" fmla="*/ 365867 w 6006665"/>
                        <a:gd name="connsiteY401-179722" fmla="*/ 1563455 h 2956475"/>
                        <a:gd name="connsiteX402-179723" fmla="*/ 345415 w 6006665"/>
                        <a:gd name="connsiteY402-179724" fmla="*/ 1527096 h 2956475"/>
                        <a:gd name="connsiteX403-179725" fmla="*/ 365867 w 6006665"/>
                        <a:gd name="connsiteY403-179726" fmla="*/ 1495281 h 2956475"/>
                        <a:gd name="connsiteX404-179727" fmla="*/ 1677078 w 6006665"/>
                        <a:gd name="connsiteY404-179728" fmla="*/ 1370296 h 2956475"/>
                        <a:gd name="connsiteX405-179729" fmla="*/ 1720255 w 6006665"/>
                        <a:gd name="connsiteY405-179730" fmla="*/ 1349844 h 2956475"/>
                        <a:gd name="connsiteX406-179731" fmla="*/ 1731617 w 6006665"/>
                        <a:gd name="connsiteY406-179732" fmla="*/ 1299850 h 2956475"/>
                        <a:gd name="connsiteX407-179733" fmla="*/ 1758887 w 6006665"/>
                        <a:gd name="connsiteY407-179734" fmla="*/ 1256673 h 2956475"/>
                        <a:gd name="connsiteX408-179735" fmla="*/ 1736162 w 6006665"/>
                        <a:gd name="connsiteY408-179736" fmla="*/ 1197589 h 2956475"/>
                        <a:gd name="connsiteX409-179737" fmla="*/ 1758887 w 6006665"/>
                        <a:gd name="connsiteY409-179738" fmla="*/ 1133960 h 2956475"/>
                        <a:gd name="connsiteX410-179739" fmla="*/ 1704347 w 6006665"/>
                        <a:gd name="connsiteY410-179740" fmla="*/ 1070331 h 2956475"/>
                        <a:gd name="connsiteX411-179741" fmla="*/ 1736162 w 6006665"/>
                        <a:gd name="connsiteY411-179742" fmla="*/ 961252 h 2956475"/>
                        <a:gd name="connsiteX412-179743" fmla="*/ 1688440 w 6006665"/>
                        <a:gd name="connsiteY412-179744" fmla="*/ 865809 h 2956475"/>
                        <a:gd name="connsiteX413-179745" fmla="*/ 1752069 w 6006665"/>
                        <a:gd name="connsiteY413-179746" fmla="*/ 788545 h 2956475"/>
                        <a:gd name="connsiteX414-179747" fmla="*/ 1747524 w 6006665"/>
                        <a:gd name="connsiteY414-179748" fmla="*/ 704464 h 2956475"/>
                        <a:gd name="connsiteX415-179749" fmla="*/ 1763431 w 6006665"/>
                        <a:gd name="connsiteY415-179750" fmla="*/ 697647 h 2956475"/>
                        <a:gd name="connsiteX416-179751" fmla="*/ 1764877 w 6006665"/>
                        <a:gd name="connsiteY416-179752" fmla="*/ 702130 h 2956475"/>
                        <a:gd name="connsiteX417-179753" fmla="*/ 1775339 w 6006665"/>
                        <a:gd name="connsiteY417-179754" fmla="*/ 697647 h 2956475"/>
                        <a:gd name="connsiteX418-179755" fmla="*/ 1798063 w 6006665"/>
                        <a:gd name="connsiteY418-179756" fmla="*/ 768093 h 2956475"/>
                        <a:gd name="connsiteX419-179757" fmla="*/ 1791454 w 6006665"/>
                        <a:gd name="connsiteY419-179758" fmla="*/ 815304 h 2956475"/>
                        <a:gd name="connsiteX420-179759" fmla="*/ 1854330 w 6006665"/>
                        <a:gd name="connsiteY420-179760" fmla="*/ 772638 h 2956475"/>
                        <a:gd name="connsiteX421-179761" fmla="*/ 1931594 w 6006665"/>
                        <a:gd name="connsiteY421-179762" fmla="*/ 763548 h 2956475"/>
                        <a:gd name="connsiteX422-179763" fmla="*/ 1932772 w 6006665"/>
                        <a:gd name="connsiteY422-179764" fmla="*/ 764810 h 2956475"/>
                        <a:gd name="connsiteX423-179765" fmla="*/ 1943501 w 6006665"/>
                        <a:gd name="connsiteY423-179766" fmla="*/ 763548 h 2956475"/>
                        <a:gd name="connsiteX424-179767" fmla="*/ 1988608 w 6006665"/>
                        <a:gd name="connsiteY424-179768" fmla="*/ 811877 h 2956475"/>
                        <a:gd name="connsiteX425-179769" fmla="*/ 1963408 w 6006665"/>
                        <a:gd name="connsiteY425-179770" fmla="*/ 736278 h 2956475"/>
                        <a:gd name="connsiteX426-179771" fmla="*/ 1963408 w 6006665"/>
                        <a:gd name="connsiteY426-179772" fmla="*/ 595386 h 2956475"/>
                        <a:gd name="connsiteX427-179773" fmla="*/ 2027037 w 6006665"/>
                        <a:gd name="connsiteY427-179774" fmla="*/ 574934 h 2956475"/>
                        <a:gd name="connsiteX428-179775" fmla="*/ 2037269 w 6006665"/>
                        <a:gd name="connsiteY428-179776" fmla="*/ 575472 h 2956475"/>
                        <a:gd name="connsiteX429-179777" fmla="*/ 2038944 w 6006665"/>
                        <a:gd name="connsiteY429-179778" fmla="*/ 574934 h 2956475"/>
                        <a:gd name="connsiteX430-179779" fmla="*/ 2115414 w 6006665"/>
                        <a:gd name="connsiteY430-179780" fmla="*/ 578958 h 2956475"/>
                        <a:gd name="connsiteX431-179781" fmla="*/ 2192927 w 6006665"/>
                        <a:gd name="connsiteY431-179782" fmla="*/ 559026 h 2956475"/>
                        <a:gd name="connsiteX432-179783" fmla="*/ 2167930 w 6006665"/>
                        <a:gd name="connsiteY432-179784" fmla="*/ 493125 h 2956475"/>
                        <a:gd name="connsiteX433-179785" fmla="*/ 2204289 w 6006665"/>
                        <a:gd name="connsiteY433-179786" fmla="*/ 402226 h 2956475"/>
                        <a:gd name="connsiteX434-179787" fmla="*/ 2247466 w 6006665"/>
                        <a:gd name="connsiteY434-179788" fmla="*/ 397681 h 2956475"/>
                        <a:gd name="connsiteX435-179789" fmla="*/ 2317913 w 6006665"/>
                        <a:gd name="connsiteY435-179790" fmla="*/ 322690 h 2956475"/>
                        <a:gd name="connsiteX436-179791" fmla="*/ 2420183 w 6006665"/>
                        <a:gd name="connsiteY436-179792" fmla="*/ 304510 h 2956475"/>
                        <a:gd name="connsiteX437-179793" fmla="*/ 2429263 w 6006665"/>
                        <a:gd name="connsiteY437-179794" fmla="*/ 263606 h 2956475"/>
                        <a:gd name="connsiteX438-179795" fmla="*/ 2526979 w 6006665"/>
                        <a:gd name="connsiteY438-179796" fmla="*/ 252244 h 2956475"/>
                        <a:gd name="connsiteX439-179797" fmla="*/ 2528058 w 6006665"/>
                        <a:gd name="connsiteY439-179798" fmla="*/ 253503 h 2956475"/>
                        <a:gd name="connsiteX440-179799" fmla="*/ 2538886 w 6006665"/>
                        <a:gd name="connsiteY440-179800" fmla="*/ 252244 h 2956475"/>
                        <a:gd name="connsiteX441-179801" fmla="*/ 2560820 w 6006665"/>
                        <a:gd name="connsiteY441-179802" fmla="*/ 277833 h 2956475"/>
                        <a:gd name="connsiteX442-179803" fmla="*/ 2640602 w 6006665"/>
                        <a:gd name="connsiteY442-179804" fmla="*/ 202249 h 2956475"/>
                        <a:gd name="connsiteX443-179805" fmla="*/ 2652509 w 6006665"/>
                        <a:gd name="connsiteY443-179806" fmla="*/ 202249 h 2956475"/>
                        <a:gd name="connsiteX444-179807" fmla="*/ 2704231 w 6006665"/>
                        <a:gd name="connsiteY444-179808" fmla="*/ 202249 h 2956475"/>
                        <a:gd name="connsiteX445-179809" fmla="*/ 2715593 w 6006665"/>
                        <a:gd name="connsiteY445-179810" fmla="*/ 134075 h 2956475"/>
                        <a:gd name="connsiteX446-179811" fmla="*/ 2751953 w 6006665"/>
                        <a:gd name="connsiteY446-179812" fmla="*/ 68174 h 2956475"/>
                        <a:gd name="connsiteX447-179813" fmla="*/ 2838307 w 6006665"/>
                        <a:gd name="connsiteY447-179814" fmla="*/ 0 h 2956475"/>
                        <a:gd name="connsiteX0-179815" fmla="*/ 1791129 w 6006665"/>
                        <a:gd name="connsiteY0-179816" fmla="*/ 817622 h 2956475"/>
                        <a:gd name="connsiteX1-179817" fmla="*/ 1782156 w 6006665"/>
                        <a:gd name="connsiteY1-179818" fmla="*/ 881716 h 2956475"/>
                        <a:gd name="connsiteX2-179819" fmla="*/ 1809554 w 6006665"/>
                        <a:gd name="connsiteY2-179820" fmla="*/ 895415 h 2956475"/>
                        <a:gd name="connsiteX3-179821" fmla="*/ 1791129 w 6006665"/>
                        <a:gd name="connsiteY3-179822" fmla="*/ 817622 h 2956475"/>
                        <a:gd name="connsiteX4-179823" fmla="*/ 2838307 w 6006665"/>
                        <a:gd name="connsiteY4-179824" fmla="*/ 0 h 2956475"/>
                        <a:gd name="connsiteX5-179825" fmla="*/ 2844246 w 6006665"/>
                        <a:gd name="connsiteY5-179826" fmla="*/ 4711 h 2956475"/>
                        <a:gd name="connsiteX6-179827" fmla="*/ 2850213 w 6006665"/>
                        <a:gd name="connsiteY6-179828" fmla="*/ 0 h 2956475"/>
                        <a:gd name="connsiteX7-179829" fmla="*/ 2916115 w 6006665"/>
                        <a:gd name="connsiteY7-179830" fmla="*/ 52267 h 2956475"/>
                        <a:gd name="connsiteX8-179831" fmla="*/ 2861576 w 6006665"/>
                        <a:gd name="connsiteY8-179832" fmla="*/ 90899 h 2956475"/>
                        <a:gd name="connsiteX9-179833" fmla="*/ 2947929 w 6006665"/>
                        <a:gd name="connsiteY9-179834" fmla="*/ 118168 h 2956475"/>
                        <a:gd name="connsiteX10-179835" fmla="*/ 2957621 w 6006665"/>
                        <a:gd name="connsiteY10-179836" fmla="*/ 186006 h 2956475"/>
                        <a:gd name="connsiteX11-179837" fmla="*/ 2979199 w 6006665"/>
                        <a:gd name="connsiteY11-179838" fmla="*/ 161345 h 2956475"/>
                        <a:gd name="connsiteX12-179839" fmla="*/ 2991106 w 6006665"/>
                        <a:gd name="connsiteY12-179840" fmla="*/ 161345 h 2956475"/>
                        <a:gd name="connsiteX13-179841" fmla="*/ 3086005 w 6006665"/>
                        <a:gd name="connsiteY13-179842" fmla="*/ 161345 h 2956475"/>
                        <a:gd name="connsiteX14-179843" fmla="*/ 3097912 w 6006665"/>
                        <a:gd name="connsiteY14-179844" fmla="*/ 161345 h 2956475"/>
                        <a:gd name="connsiteX15-179845" fmla="*/ 3179721 w 6006665"/>
                        <a:gd name="connsiteY15-179846" fmla="*/ 236336 h 2956475"/>
                        <a:gd name="connsiteX16-179847" fmla="*/ 3211535 w 6006665"/>
                        <a:gd name="connsiteY16-179848" fmla="*/ 295420 h 2956475"/>
                        <a:gd name="connsiteX17-179849" fmla="*/ 3200173 w 6006665"/>
                        <a:gd name="connsiteY17-179850" fmla="*/ 370412 h 2956475"/>
                        <a:gd name="connsiteX18-179851" fmla="*/ 3161541 w 6006665"/>
                        <a:gd name="connsiteY18-179852" fmla="*/ 413589 h 2956475"/>
                        <a:gd name="connsiteX19-179853" fmla="*/ 3066097 w 6006665"/>
                        <a:gd name="connsiteY19-179854" fmla="*/ 488580 h 2956475"/>
                        <a:gd name="connsiteX20-179855" fmla="*/ 3034283 w 6006665"/>
                        <a:gd name="connsiteY20-179856" fmla="*/ 531757 h 2956475"/>
                        <a:gd name="connsiteX21-179857" fmla="*/ 3082005 w 6006665"/>
                        <a:gd name="connsiteY21-179858" fmla="*/ 547664 h 2956475"/>
                        <a:gd name="connsiteX22-179859" fmla="*/ 3129459 w 6006665"/>
                        <a:gd name="connsiteY22-179860" fmla="*/ 575345 h 2956475"/>
                        <a:gd name="connsiteX23-179861" fmla="*/ 3156451 w 6006665"/>
                        <a:gd name="connsiteY23-179862" fmla="*/ 552209 h 2956475"/>
                        <a:gd name="connsiteX24-179863" fmla="*/ 3158460 w 6006665"/>
                        <a:gd name="connsiteY24-179864" fmla="*/ 560693 h 2956475"/>
                        <a:gd name="connsiteX25-179865" fmla="*/ 3168359 w 6006665"/>
                        <a:gd name="connsiteY25-179866" fmla="*/ 552209 h 2956475"/>
                        <a:gd name="connsiteX26-179867" fmla="*/ 3184984 w 6006665"/>
                        <a:gd name="connsiteY26-179868" fmla="*/ 622402 h 2956475"/>
                        <a:gd name="connsiteX27-179869" fmla="*/ 3192811 w 6006665"/>
                        <a:gd name="connsiteY27-179870" fmla="*/ 606748 h 2956475"/>
                        <a:gd name="connsiteX28-179871" fmla="*/ 3251895 w 6006665"/>
                        <a:gd name="connsiteY28-179872" fmla="*/ 586296 h 2956475"/>
                        <a:gd name="connsiteX29-179873" fmla="*/ 3259833 w 6006665"/>
                        <a:gd name="connsiteY29-179874" fmla="*/ 587670 h 2956475"/>
                        <a:gd name="connsiteX30-179875" fmla="*/ 3263802 w 6006665"/>
                        <a:gd name="connsiteY30-179876" fmla="*/ 586296 h 2956475"/>
                        <a:gd name="connsiteX31-179877" fmla="*/ 3381970 w 6006665"/>
                        <a:gd name="connsiteY31-179878" fmla="*/ 606748 h 2956475"/>
                        <a:gd name="connsiteX32-179879" fmla="*/ 3388787 w 6006665"/>
                        <a:gd name="connsiteY32-179880" fmla="*/ 665832 h 2956475"/>
                        <a:gd name="connsiteX33-179881" fmla="*/ 3531529 w 6006665"/>
                        <a:gd name="connsiteY33-179882" fmla="*/ 686823 h 2956475"/>
                        <a:gd name="connsiteX34-179883" fmla="*/ 3538225 w 6006665"/>
                        <a:gd name="connsiteY34-179884" fmla="*/ 590841 h 2956475"/>
                        <a:gd name="connsiteX35-179885" fmla="*/ 3549910 w 6006665"/>
                        <a:gd name="connsiteY35-179886" fmla="*/ 594028 h 2956475"/>
                        <a:gd name="connsiteX36-179887" fmla="*/ 3550132 w 6006665"/>
                        <a:gd name="connsiteY36-179888" fmla="*/ 590841 h 2956475"/>
                        <a:gd name="connsiteX37-179889" fmla="*/ 3625123 w 6006665"/>
                        <a:gd name="connsiteY37-179890" fmla="*/ 611293 h 2956475"/>
                        <a:gd name="connsiteX38-179891" fmla="*/ 3672301 w 6006665"/>
                        <a:gd name="connsiteY38-179892" fmla="*/ 611293 h 2956475"/>
                        <a:gd name="connsiteX39-179893" fmla="*/ 3684207 w 6006665"/>
                        <a:gd name="connsiteY39-179894" fmla="*/ 611293 h 2956475"/>
                        <a:gd name="connsiteX40-179895" fmla="*/ 3743291 w 6006665"/>
                        <a:gd name="connsiteY40-179896" fmla="*/ 677194 h 2956475"/>
                        <a:gd name="connsiteX41-179897" fmla="*/ 3759199 w 6006665"/>
                        <a:gd name="connsiteY41-179898" fmla="*/ 756731 h 2956475"/>
                        <a:gd name="connsiteX42-179899" fmla="*/ 3738747 w 6006665"/>
                        <a:gd name="connsiteY42-179900" fmla="*/ 806725 h 2956475"/>
                        <a:gd name="connsiteX43-179901" fmla="*/ 3786469 w 6006665"/>
                        <a:gd name="connsiteY43-179902" fmla="*/ 897623 h 2956475"/>
                        <a:gd name="connsiteX44-179903" fmla="*/ 3835603 w 6006665"/>
                        <a:gd name="connsiteY44-179904" fmla="*/ 933529 h 2956475"/>
                        <a:gd name="connsiteX45-179905" fmla="*/ 3865460 w 6006665"/>
                        <a:gd name="connsiteY45-179906" fmla="*/ 822632 h 2956475"/>
                        <a:gd name="connsiteX46-179907" fmla="*/ 3875077 w 6006665"/>
                        <a:gd name="connsiteY46-179908" fmla="*/ 831139 h 2956475"/>
                        <a:gd name="connsiteX47-179909" fmla="*/ 3877367 w 6006665"/>
                        <a:gd name="connsiteY47-179910" fmla="*/ 822632 h 2956475"/>
                        <a:gd name="connsiteX48-179911" fmla="*/ 3932151 w 6006665"/>
                        <a:gd name="connsiteY48-179912" fmla="*/ 871095 h 2956475"/>
                        <a:gd name="connsiteX49-179913" fmla="*/ 3988173 w 6006665"/>
                        <a:gd name="connsiteY49-179914" fmla="*/ 843084 h 2956475"/>
                        <a:gd name="connsiteX50-179915" fmla="*/ 3993852 w 6006665"/>
                        <a:gd name="connsiteY50-179916" fmla="*/ 846199 h 2956475"/>
                        <a:gd name="connsiteX51-179917" fmla="*/ 4000080 w 6006665"/>
                        <a:gd name="connsiteY51-179918" fmla="*/ 843084 h 2956475"/>
                        <a:gd name="connsiteX52-179919" fmla="*/ 4062426 w 6006665"/>
                        <a:gd name="connsiteY52-179920" fmla="*/ 877274 h 2956475"/>
                        <a:gd name="connsiteX53-179921" fmla="*/ 4085889 w 6006665"/>
                        <a:gd name="connsiteY53-179922" fmla="*/ 849902 h 2956475"/>
                        <a:gd name="connsiteX54-179923" fmla="*/ 4095563 w 6006665"/>
                        <a:gd name="connsiteY54-179924" fmla="*/ 852506 h 2956475"/>
                        <a:gd name="connsiteX55-179925" fmla="*/ 4097796 w 6006665"/>
                        <a:gd name="connsiteY55-179926" fmla="*/ 849902 h 2956475"/>
                        <a:gd name="connsiteX56-179927" fmla="*/ 4144150 w 6006665"/>
                        <a:gd name="connsiteY56-179928" fmla="*/ 862382 h 2956475"/>
                        <a:gd name="connsiteX57-179929" fmla="*/ 4117703 w 6006665"/>
                        <a:gd name="connsiteY57-179930" fmla="*/ 752186 h 2956475"/>
                        <a:gd name="connsiteX58-179931" fmla="*/ 4165425 w 6006665"/>
                        <a:gd name="connsiteY58-179932" fmla="*/ 697647 h 2956475"/>
                        <a:gd name="connsiteX59-179933" fmla="*/ 4175231 w 6006665"/>
                        <a:gd name="connsiteY59-179934" fmla="*/ 700048 h 2956475"/>
                        <a:gd name="connsiteX60-179935" fmla="*/ 4177332 w 6006665"/>
                        <a:gd name="connsiteY60-179936" fmla="*/ 697647 h 2956475"/>
                        <a:gd name="connsiteX61-179937" fmla="*/ 4511384 w 6006665"/>
                        <a:gd name="connsiteY61-179938" fmla="*/ 779455 h 2956475"/>
                        <a:gd name="connsiteX62-179939" fmla="*/ 4543199 w 6006665"/>
                        <a:gd name="connsiteY62-179940" fmla="*/ 849902 h 2956475"/>
                        <a:gd name="connsiteX63-179941" fmla="*/ 4639242 w 6006665"/>
                        <a:gd name="connsiteY63-179942" fmla="*/ 932544 h 2956475"/>
                        <a:gd name="connsiteX64-179943" fmla="*/ 4774445 w 6006665"/>
                        <a:gd name="connsiteY64-179944" fmla="*/ 913531 h 2956475"/>
                        <a:gd name="connsiteX65-179945" fmla="*/ 4778496 w 6006665"/>
                        <a:gd name="connsiteY65-179946" fmla="*/ 914635 h 2956475"/>
                        <a:gd name="connsiteX66-179947" fmla="*/ 4786352 w 6006665"/>
                        <a:gd name="connsiteY66-179948" fmla="*/ 913531 h 2956475"/>
                        <a:gd name="connsiteX67-179949" fmla="*/ 4861343 w 6006665"/>
                        <a:gd name="connsiteY67-179950" fmla="*/ 933983 h 2956475"/>
                        <a:gd name="connsiteX68-179951" fmla="*/ 4893158 w 6006665"/>
                        <a:gd name="connsiteY68-179952" fmla="*/ 977160 h 2956475"/>
                        <a:gd name="connsiteX69-179953" fmla="*/ 4888613 w 6006665"/>
                        <a:gd name="connsiteY69-179954" fmla="*/ 1058968 h 2956475"/>
                        <a:gd name="connsiteX70-179955" fmla="*/ 4927677 w 6006665"/>
                        <a:gd name="connsiteY70-179956" fmla="*/ 1083640 h 2956475"/>
                        <a:gd name="connsiteX71-179957" fmla="*/ 4967605 w 6006665"/>
                        <a:gd name="connsiteY71-179958" fmla="*/ 1070331 h 2956475"/>
                        <a:gd name="connsiteX72-179959" fmla="*/ 5038051 w 6006665"/>
                        <a:gd name="connsiteY72-179960" fmla="*/ 1063513 h 2956475"/>
                        <a:gd name="connsiteX73-179961" fmla="*/ 5040730 w 6006665"/>
                        <a:gd name="connsiteY73-179962" fmla="*/ 1064406 h 2956475"/>
                        <a:gd name="connsiteX74-179963" fmla="*/ 5049958 w 6006665"/>
                        <a:gd name="connsiteY74-179964" fmla="*/ 1063513 h 2956475"/>
                        <a:gd name="connsiteX75-179965" fmla="*/ 5114249 w 6006665"/>
                        <a:gd name="connsiteY75-179966" fmla="*/ 1084944 h 2956475"/>
                        <a:gd name="connsiteX76-179967" fmla="*/ 5176671 w 6006665"/>
                        <a:gd name="connsiteY76-179968" fmla="*/ 1074876 h 2956475"/>
                        <a:gd name="connsiteX77-179969" fmla="*/ 5177801 w 6006665"/>
                        <a:gd name="connsiteY77-179970" fmla="*/ 1076614 h 2956475"/>
                        <a:gd name="connsiteX78-179971" fmla="*/ 5188578 w 6006665"/>
                        <a:gd name="connsiteY78-179972" fmla="*/ 1074876 h 2956475"/>
                        <a:gd name="connsiteX79-179973" fmla="*/ 5243719 w 6006665"/>
                        <a:gd name="connsiteY79-179974" fmla="*/ 1159707 h 2956475"/>
                        <a:gd name="connsiteX80-179975" fmla="*/ 5283477 w 6006665"/>
                        <a:gd name="connsiteY80-179976" fmla="*/ 1129415 h 2956475"/>
                        <a:gd name="connsiteX81-179977" fmla="*/ 5258480 w 6006665"/>
                        <a:gd name="connsiteY81-179978" fmla="*/ 1063513 h 2956475"/>
                        <a:gd name="connsiteX82-179979" fmla="*/ 5267570 w 6006665"/>
                        <a:gd name="connsiteY82-179980" fmla="*/ 1015792 h 2956475"/>
                        <a:gd name="connsiteX83-179981" fmla="*/ 5278896 w 6006665"/>
                        <a:gd name="connsiteY83-179982" fmla="*/ 1018841 h 2956475"/>
                        <a:gd name="connsiteX84-179983" fmla="*/ 5279477 w 6006665"/>
                        <a:gd name="connsiteY84-179984" fmla="*/ 1015792 h 2956475"/>
                        <a:gd name="connsiteX85-179985" fmla="*/ 5395510 w 6006665"/>
                        <a:gd name="connsiteY85-179986" fmla="*/ 1047031 h 2956475"/>
                        <a:gd name="connsiteX86-179987" fmla="*/ 5463001 w 6006665"/>
                        <a:gd name="connsiteY86-179988" fmla="*/ 1043061 h 2956475"/>
                        <a:gd name="connsiteX87-179989" fmla="*/ 5464386 w 6006665"/>
                        <a:gd name="connsiteY87-179990" fmla="*/ 1043680 h 2956475"/>
                        <a:gd name="connsiteX88-179991" fmla="*/ 5474909 w 6006665"/>
                        <a:gd name="connsiteY88-179992" fmla="*/ 1043061 h 2956475"/>
                        <a:gd name="connsiteX89-179993" fmla="*/ 5581715 w 6006665"/>
                        <a:gd name="connsiteY89-179994" fmla="*/ 1090783 h 2956475"/>
                        <a:gd name="connsiteX90-179995" fmla="*/ 5633981 w 6006665"/>
                        <a:gd name="connsiteY90-179996" fmla="*/ 1133960 h 2956475"/>
                        <a:gd name="connsiteX91-179997" fmla="*/ 5720335 w 6006665"/>
                        <a:gd name="connsiteY91-179998" fmla="*/ 1213496 h 2956475"/>
                        <a:gd name="connsiteX92-179999" fmla="*/ 5822595 w 6006665"/>
                        <a:gd name="connsiteY92-180000" fmla="*/ 1311212 h 2956475"/>
                        <a:gd name="connsiteX93-180001" fmla="*/ 5818051 w 6006665"/>
                        <a:gd name="connsiteY93-180002" fmla="*/ 1365751 h 2956475"/>
                        <a:gd name="connsiteX94-180003" fmla="*/ 5825679 w 6006665"/>
                        <a:gd name="connsiteY94-180004" fmla="*/ 1373379 h 2956475"/>
                        <a:gd name="connsiteX95-180005" fmla="*/ 5822051 w 6006665"/>
                        <a:gd name="connsiteY95-180006" fmla="*/ 1322574 h 2956475"/>
                        <a:gd name="connsiteX96-180007" fmla="*/ 5834092 w 6006665"/>
                        <a:gd name="connsiteY96-180008" fmla="*/ 1324447 h 2956475"/>
                        <a:gd name="connsiteX97-180009" fmla="*/ 5833958 w 6006665"/>
                        <a:gd name="connsiteY97-180010" fmla="*/ 1322574 h 2956475"/>
                        <a:gd name="connsiteX98-180011" fmla="*/ 5936219 w 6006665"/>
                        <a:gd name="connsiteY98-180012" fmla="*/ 1338481 h 2956475"/>
                        <a:gd name="connsiteX99-180013" fmla="*/ 6006665 w 6006665"/>
                        <a:gd name="connsiteY99-180014" fmla="*/ 1418018 h 2956475"/>
                        <a:gd name="connsiteX100-180015" fmla="*/ 5968033 w 6006665"/>
                        <a:gd name="connsiteY100-180016" fmla="*/ 1456650 h 2956475"/>
                        <a:gd name="connsiteX101-180017" fmla="*/ 5908949 w 6006665"/>
                        <a:gd name="connsiteY101-180018" fmla="*/ 1468012 h 2956475"/>
                        <a:gd name="connsiteX102-180019" fmla="*/ 5908949 w 6006665"/>
                        <a:gd name="connsiteY102-180020" fmla="*/ 1554366 h 2956475"/>
                        <a:gd name="connsiteX103-180021" fmla="*/ 5893042 w 6006665"/>
                        <a:gd name="connsiteY103-180022" fmla="*/ 1570273 h 2956475"/>
                        <a:gd name="connsiteX104-180023" fmla="*/ 5881135 w 6006665"/>
                        <a:gd name="connsiteY104-180024" fmla="*/ 1570273 h 2956475"/>
                        <a:gd name="connsiteX105-180025" fmla="*/ 5861227 w 6006665"/>
                        <a:gd name="connsiteY105-180026" fmla="*/ 1570273 h 2956475"/>
                        <a:gd name="connsiteX106-180027" fmla="*/ 5849321 w 6006665"/>
                        <a:gd name="connsiteY106-180028" fmla="*/ 1570273 h 2956475"/>
                        <a:gd name="connsiteX107-180029" fmla="*/ 5817506 w 6006665"/>
                        <a:gd name="connsiteY107-180030" fmla="*/ 1536186 h 2956475"/>
                        <a:gd name="connsiteX108-180031" fmla="*/ 5767511 w 6006665"/>
                        <a:gd name="connsiteY108-180032" fmla="*/ 1511189 h 2956475"/>
                        <a:gd name="connsiteX109-180033" fmla="*/ 5762967 w 6006665"/>
                        <a:gd name="connsiteY109-180034" fmla="*/ 1477102 h 2956475"/>
                        <a:gd name="connsiteX110-180035" fmla="*/ 5729132 w 6006665"/>
                        <a:gd name="connsiteY110-180036" fmla="*/ 1463170 h 2956475"/>
                        <a:gd name="connsiteX111-180037" fmla="*/ 5695337 w 6006665"/>
                        <a:gd name="connsiteY111-180038" fmla="*/ 1472557 h 2956475"/>
                        <a:gd name="connsiteX112-180039" fmla="*/ 5693366 w 6006665"/>
                        <a:gd name="connsiteY112-180040" fmla="*/ 1469797 h 2956475"/>
                        <a:gd name="connsiteX113-180041" fmla="*/ 5683431 w 6006665"/>
                        <a:gd name="connsiteY113-180042" fmla="*/ 1472557 h 2956475"/>
                        <a:gd name="connsiteX114-180043" fmla="*/ 5660706 w 6006665"/>
                        <a:gd name="connsiteY114-180044" fmla="*/ 1440742 h 2956475"/>
                        <a:gd name="connsiteX115-180045" fmla="*/ 5669644 w 6006665"/>
                        <a:gd name="connsiteY115-180046" fmla="*/ 1415717 h 2956475"/>
                        <a:gd name="connsiteX116-180047" fmla="*/ 5640799 w 6006665"/>
                        <a:gd name="connsiteY116-180048" fmla="*/ 1429380 h 2956475"/>
                        <a:gd name="connsiteX117-180049" fmla="*/ 5656705 w 6006665"/>
                        <a:gd name="connsiteY117-180050" fmla="*/ 1472557 h 2956475"/>
                        <a:gd name="connsiteX118-180051" fmla="*/ 5633981 w 6006665"/>
                        <a:gd name="connsiteY118-180052" fmla="*/ 1511189 h 2956475"/>
                        <a:gd name="connsiteX119-180053" fmla="*/ 5586259 w 6006665"/>
                        <a:gd name="connsiteY119-180054" fmla="*/ 1547548 h 2956475"/>
                        <a:gd name="connsiteX120-180055" fmla="*/ 5575676 w 6006665"/>
                        <a:gd name="connsiteY120-180056" fmla="*/ 1546540 h 2956475"/>
                        <a:gd name="connsiteX121-180057" fmla="*/ 5574353 w 6006665"/>
                        <a:gd name="connsiteY121-180058" fmla="*/ 1547548 h 2956475"/>
                        <a:gd name="connsiteX122-180059" fmla="*/ 5539436 w 6006665"/>
                        <a:gd name="connsiteY122-180060" fmla="*/ 1544223 h 2956475"/>
                        <a:gd name="connsiteX123-180061" fmla="*/ 5570352 w 6006665"/>
                        <a:gd name="connsiteY123-180062" fmla="*/ 1586180 h 2956475"/>
                        <a:gd name="connsiteX124-180063" fmla="*/ 5593077 w 6006665"/>
                        <a:gd name="connsiteY124-180064" fmla="*/ 1649809 h 2956475"/>
                        <a:gd name="connsiteX125-180065" fmla="*/ 5608984 w 6006665"/>
                        <a:gd name="connsiteY125-180066" fmla="*/ 1677079 h 2956475"/>
                        <a:gd name="connsiteX126-180067" fmla="*/ 5613529 w 6006665"/>
                        <a:gd name="connsiteY126-180068" fmla="*/ 1708893 h 2956475"/>
                        <a:gd name="connsiteX127-180069" fmla="*/ 5608984 w 6006665"/>
                        <a:gd name="connsiteY127-180070" fmla="*/ 1731618 h 2956475"/>
                        <a:gd name="connsiteX128-180071" fmla="*/ 5597799 w 6006665"/>
                        <a:gd name="connsiteY128-180072" fmla="*/ 1728009 h 2956475"/>
                        <a:gd name="connsiteX129-180073" fmla="*/ 5597077 w 6006665"/>
                        <a:gd name="connsiteY129-180074" fmla="*/ 1731618 h 2956475"/>
                        <a:gd name="connsiteX130-180075" fmla="*/ 5534271 w 6006665"/>
                        <a:gd name="connsiteY130-180076" fmla="*/ 1711358 h 2956475"/>
                        <a:gd name="connsiteX131-180077" fmla="*/ 5436277 w 6006665"/>
                        <a:gd name="connsiteY131-180078" fmla="*/ 1767977 h 2956475"/>
                        <a:gd name="connsiteX132-180079" fmla="*/ 5397645 w 6006665"/>
                        <a:gd name="connsiteY132-180080" fmla="*/ 1779340 h 2956475"/>
                        <a:gd name="connsiteX133-180081" fmla="*/ 5345378 w 6006665"/>
                        <a:gd name="connsiteY133-180082" fmla="*/ 1833879 h 2956475"/>
                        <a:gd name="connsiteX134-180083" fmla="*/ 5290839 w 6006665"/>
                        <a:gd name="connsiteY134-180084" fmla="*/ 1881600 h 2956475"/>
                        <a:gd name="connsiteX135-180085" fmla="*/ 5274932 w 6006665"/>
                        <a:gd name="connsiteY135-180086" fmla="*/ 1913415 h 2956475"/>
                        <a:gd name="connsiteX136-180087" fmla="*/ 5267238 w 6006665"/>
                        <a:gd name="connsiteY136-180088" fmla="*/ 1904988 h 2956475"/>
                        <a:gd name="connsiteX137-180089" fmla="*/ 5263025 w 6006665"/>
                        <a:gd name="connsiteY137-180090" fmla="*/ 1913415 h 2956475"/>
                        <a:gd name="connsiteX138-180091" fmla="*/ 5219538 w 6006665"/>
                        <a:gd name="connsiteY138-180092" fmla="*/ 1865787 h 2956475"/>
                        <a:gd name="connsiteX139-180093" fmla="*/ 5129494 w 6006665"/>
                        <a:gd name="connsiteY139-180094" fmla="*/ 1920232 h 2956475"/>
                        <a:gd name="connsiteX140-180095" fmla="*/ 5126389 w 6006665"/>
                        <a:gd name="connsiteY140-180096" fmla="*/ 1914910 h 2956475"/>
                        <a:gd name="connsiteX141-180097" fmla="*/ 5117587 w 6006665"/>
                        <a:gd name="connsiteY141-180098" fmla="*/ 1920232 h 2956475"/>
                        <a:gd name="connsiteX142-180099" fmla="*/ 5105544 w 6006665"/>
                        <a:gd name="connsiteY142-180100" fmla="*/ 1899586 h 2956475"/>
                        <a:gd name="connsiteX143-180101" fmla="*/ 5074955 w 6006665"/>
                        <a:gd name="connsiteY143-180102" fmla="*/ 1924777 h 2956475"/>
                        <a:gd name="connsiteX144-180103" fmla="*/ 5065718 w 6006665"/>
                        <a:gd name="connsiteY144-180104" fmla="*/ 1922578 h 2956475"/>
                        <a:gd name="connsiteX145-180105" fmla="*/ 5063048 w 6006665"/>
                        <a:gd name="connsiteY145-180106" fmla="*/ 1924777 h 2956475"/>
                        <a:gd name="connsiteX146-180107" fmla="*/ 5026594 w 6006665"/>
                        <a:gd name="connsiteY146-180108" fmla="*/ 1916098 h 2956475"/>
                        <a:gd name="connsiteX147-180109" fmla="*/ 5015871 w 6006665"/>
                        <a:gd name="connsiteY147-180110" fmla="*/ 1961137 h 2956475"/>
                        <a:gd name="connsiteX148-180111" fmla="*/ 4974967 w 6006665"/>
                        <a:gd name="connsiteY148-180112" fmla="*/ 2027038 h 2956475"/>
                        <a:gd name="connsiteX149-180113" fmla="*/ 4974967 w 6006665"/>
                        <a:gd name="connsiteY149-180114" fmla="*/ 2058853 h 2956475"/>
                        <a:gd name="connsiteX150-180115" fmla="*/ 5015871 w 6006665"/>
                        <a:gd name="connsiteY150-180116" fmla="*/ 2074760 h 2956475"/>
                        <a:gd name="connsiteX151-180117" fmla="*/ 5011326 w 6006665"/>
                        <a:gd name="connsiteY151-180118" fmla="*/ 2172476 h 2956475"/>
                        <a:gd name="connsiteX152-180119" fmla="*/ 4999419 w 6006665"/>
                        <a:gd name="connsiteY152-180120" fmla="*/ 2172476 h 2956475"/>
                        <a:gd name="connsiteX153-180121" fmla="*/ 4974967 w 6006665"/>
                        <a:gd name="connsiteY153-180122" fmla="*/ 2172476 h 2956475"/>
                        <a:gd name="connsiteX154-180123" fmla="*/ 4963605 w 6006665"/>
                        <a:gd name="connsiteY154-180124" fmla="*/ 2224742 h 2956475"/>
                        <a:gd name="connsiteX155-180125" fmla="*/ 4974967 w 6006665"/>
                        <a:gd name="connsiteY155-180126" fmla="*/ 2252012 h 2956475"/>
                        <a:gd name="connsiteX156-180127" fmla="*/ 4909065 w 6006665"/>
                        <a:gd name="connsiteY156-180128" fmla="*/ 2286099 h 2956475"/>
                        <a:gd name="connsiteX157-180129" fmla="*/ 4897703 w 6006665"/>
                        <a:gd name="connsiteY157-180130" fmla="*/ 2354273 h 2956475"/>
                        <a:gd name="connsiteX158-180131" fmla="*/ 4845437 w 6006665"/>
                        <a:gd name="connsiteY158-180132" fmla="*/ 2370180 h 2956475"/>
                        <a:gd name="connsiteX159-180133" fmla="*/ 4834074 w 6006665"/>
                        <a:gd name="connsiteY159-180134" fmla="*/ 2429264 h 2956475"/>
                        <a:gd name="connsiteX160-180135" fmla="*/ 4779535 w 6006665"/>
                        <a:gd name="connsiteY160-180136" fmla="*/ 2488348 h 2956475"/>
                        <a:gd name="connsiteX161-180137" fmla="*/ 4777225 w 6006665"/>
                        <a:gd name="connsiteY161-180138" fmla="*/ 2477952 h 2956475"/>
                        <a:gd name="connsiteX162-180139" fmla="*/ 4767628 w 6006665"/>
                        <a:gd name="connsiteY162-180140" fmla="*/ 2488348 h 2956475"/>
                        <a:gd name="connsiteX163-180141" fmla="*/ 4758538 w 6006665"/>
                        <a:gd name="connsiteY163-180142" fmla="*/ 2447444 h 2956475"/>
                        <a:gd name="connsiteX164-180143" fmla="*/ 4742631 w 6006665"/>
                        <a:gd name="connsiteY164-180144" fmla="*/ 2361090 h 2956475"/>
                        <a:gd name="connsiteX165-180145" fmla="*/ 4715361 w 6006665"/>
                        <a:gd name="connsiteY165-180146" fmla="*/ 2220198 h 2956475"/>
                        <a:gd name="connsiteX166-180147" fmla="*/ 4735813 w 6006665"/>
                        <a:gd name="connsiteY166-180148" fmla="*/ 2129299 h 2956475"/>
                        <a:gd name="connsiteX167-180149" fmla="*/ 4767628 w 6006665"/>
                        <a:gd name="connsiteY167-180150" fmla="*/ 2086122 h 2956475"/>
                        <a:gd name="connsiteX168-180151" fmla="*/ 4767628 w 6006665"/>
                        <a:gd name="connsiteY168-180152" fmla="*/ 2058853 h 2956475"/>
                        <a:gd name="connsiteX169-180153" fmla="*/ 4826712 w 6006665"/>
                        <a:gd name="connsiteY169-180154" fmla="*/ 2042945 h 2956475"/>
                        <a:gd name="connsiteX170-180155" fmla="*/ 4892613 w 6006665"/>
                        <a:gd name="connsiteY170-180156" fmla="*/ 1952047 h 2956475"/>
                        <a:gd name="connsiteX171-180157" fmla="*/ 4956243 w 6006665"/>
                        <a:gd name="connsiteY171-180158" fmla="*/ 1877056 h 2956475"/>
                        <a:gd name="connsiteX172-180159" fmla="*/ 5022143 w 6006665"/>
                        <a:gd name="connsiteY172-180160" fmla="*/ 1817971 h 2956475"/>
                        <a:gd name="connsiteX173-180161" fmla="*/ 5046694 w 6006665"/>
                        <a:gd name="connsiteY173-180162" fmla="*/ 1710844 h 2956475"/>
                        <a:gd name="connsiteX174-180163" fmla="*/ 5015871 w 6006665"/>
                        <a:gd name="connsiteY174-180164" fmla="*/ 1715711 h 2956475"/>
                        <a:gd name="connsiteX175-180165" fmla="*/ 4995419 w 6006665"/>
                        <a:gd name="connsiteY175-180166" fmla="*/ 1779340 h 2956475"/>
                        <a:gd name="connsiteX176-180167" fmla="*/ 4904521 w 6006665"/>
                        <a:gd name="connsiteY176-180168" fmla="*/ 1865693 h 2956475"/>
                        <a:gd name="connsiteX177-180169" fmla="*/ 4901708 w 6006665"/>
                        <a:gd name="connsiteY177-180170" fmla="*/ 1857053 h 2956475"/>
                        <a:gd name="connsiteX178-180171" fmla="*/ 4892613 w 6006665"/>
                        <a:gd name="connsiteY178-180172" fmla="*/ 1865693 h 2956475"/>
                        <a:gd name="connsiteX179-180173" fmla="*/ 4861835 w 6006665"/>
                        <a:gd name="connsiteY179-180174" fmla="*/ 1771159 h 2956475"/>
                        <a:gd name="connsiteX180-180175" fmla="*/ 4779535 w 6006665"/>
                        <a:gd name="connsiteY180-180176" fmla="*/ 1795247 h 2956475"/>
                        <a:gd name="connsiteX181-180177" fmla="*/ 4684091 w 6006665"/>
                        <a:gd name="connsiteY181-180178" fmla="*/ 1920232 h 2956475"/>
                        <a:gd name="connsiteX182-180179" fmla="*/ 4715906 w 6006665"/>
                        <a:gd name="connsiteY182-180180" fmla="*/ 1967954 h 2956475"/>
                        <a:gd name="connsiteX183-180181" fmla="*/ 4636369 w 6006665"/>
                        <a:gd name="connsiteY183-180182" fmla="*/ 1983861 h 2956475"/>
                        <a:gd name="connsiteX184-180183" fmla="*/ 4577285 w 6006665"/>
                        <a:gd name="connsiteY184-180184" fmla="*/ 1988406 h 2956475"/>
                        <a:gd name="connsiteX185-180185" fmla="*/ 4577373 w 6006665"/>
                        <a:gd name="connsiteY185-180186" fmla="*/ 1987484 h 2956475"/>
                        <a:gd name="connsiteX186-180187" fmla="*/ 4565379 w 6006665"/>
                        <a:gd name="connsiteY186-180188" fmla="*/ 1988406 h 2956475"/>
                        <a:gd name="connsiteX187-180189" fmla="*/ 4569923 w 6006665"/>
                        <a:gd name="connsiteY187-180190" fmla="*/ 1940685 h 2956475"/>
                        <a:gd name="connsiteX188-180191" fmla="*/ 4520081 w 6006665"/>
                        <a:gd name="connsiteY188-180192" fmla="*/ 1931099 h 2956475"/>
                        <a:gd name="connsiteX189-180193" fmla="*/ 4475025 w 6006665"/>
                        <a:gd name="connsiteY189-180194" fmla="*/ 1961137 h 2956475"/>
                        <a:gd name="connsiteX190-180195" fmla="*/ 4464394 w 6006665"/>
                        <a:gd name="connsiteY190-180196" fmla="*/ 1960286 h 2956475"/>
                        <a:gd name="connsiteX191-180197" fmla="*/ 4463118 w 6006665"/>
                        <a:gd name="connsiteY191-180198" fmla="*/ 1961137 h 2956475"/>
                        <a:gd name="connsiteX192-180199" fmla="*/ 4357637 w 6006665"/>
                        <a:gd name="connsiteY192-180200" fmla="*/ 1952698 h 2956475"/>
                        <a:gd name="connsiteX193-180201" fmla="*/ 4243233 w 6006665"/>
                        <a:gd name="connsiteY193-180202" fmla="*/ 1972499 h 2956475"/>
                        <a:gd name="connsiteX194-180203" fmla="*/ 4125065 w 6006665"/>
                        <a:gd name="connsiteY194-180204" fmla="*/ 2106574 h 2956475"/>
                        <a:gd name="connsiteX195-180205" fmla="*/ 3984173 w 6006665"/>
                        <a:gd name="connsiteY195-180206" fmla="*/ 2263374 h 2956475"/>
                        <a:gd name="connsiteX196-180207" fmla="*/ 4038712 w 6006665"/>
                        <a:gd name="connsiteY196-180208" fmla="*/ 2267919 h 2956475"/>
                        <a:gd name="connsiteX197-180209" fmla="*/ 4059164 w 6006665"/>
                        <a:gd name="connsiteY197-180210" fmla="*/ 2311096 h 2956475"/>
                        <a:gd name="connsiteX198-180211" fmla="*/ 4087782 w 6006665"/>
                        <a:gd name="connsiteY198-180212" fmla="*/ 2319513 h 2956475"/>
                        <a:gd name="connsiteX199-180213" fmla="*/ 4106341 w 6006665"/>
                        <a:gd name="connsiteY199-180214" fmla="*/ 2290644 h 2956475"/>
                        <a:gd name="connsiteX200-180215" fmla="*/ 4117411 w 6006665"/>
                        <a:gd name="connsiteY200-180216" fmla="*/ 2291946 h 2956475"/>
                        <a:gd name="connsiteX201-180217" fmla="*/ 4118248 w 6006665"/>
                        <a:gd name="connsiteY201-180218" fmla="*/ 2290644 h 2956475"/>
                        <a:gd name="connsiteX202-180219" fmla="*/ 4156880 w 6006665"/>
                        <a:gd name="connsiteY202-180220" fmla="*/ 2295189 h 2956475"/>
                        <a:gd name="connsiteX203-180221" fmla="*/ 4211419 w 6006665"/>
                        <a:gd name="connsiteY203-180222" fmla="*/ 2365635 h 2956475"/>
                        <a:gd name="connsiteX204-180223" fmla="*/ 4215964 w 6006665"/>
                        <a:gd name="connsiteY204-180224" fmla="*/ 2413357 h 2956475"/>
                        <a:gd name="connsiteX205-180225" fmla="*/ 4184149 w 6006665"/>
                        <a:gd name="connsiteY205-180226" fmla="*/ 2472441 h 2956475"/>
                        <a:gd name="connsiteX206-180227" fmla="*/ 4177332 w 6006665"/>
                        <a:gd name="connsiteY206-180228" fmla="*/ 2542887 h 2956475"/>
                        <a:gd name="connsiteX207-180229" fmla="*/ 4161425 w 6006665"/>
                        <a:gd name="connsiteY207-180230" fmla="*/ 2629241 h 2956475"/>
                        <a:gd name="connsiteX208-180231" fmla="*/ 4109158 w 6006665"/>
                        <a:gd name="connsiteY208-180232" fmla="*/ 2708777 h 2956475"/>
                        <a:gd name="connsiteX209-180233" fmla="*/ 4097796 w 6006665"/>
                        <a:gd name="connsiteY209-180234" fmla="*/ 2747409 h 2956475"/>
                        <a:gd name="connsiteX210-180235" fmla="*/ 4043257 w 6006665"/>
                        <a:gd name="connsiteY210-180236" fmla="*/ 2806493 h 2956475"/>
                        <a:gd name="connsiteX211-180237" fmla="*/ 3995535 w 6006665"/>
                        <a:gd name="connsiteY211-180238" fmla="*/ 2865577 h 2956475"/>
                        <a:gd name="connsiteX212-180239" fmla="*/ 3975083 w 6006665"/>
                        <a:gd name="connsiteY212-180240" fmla="*/ 2897392 h 2956475"/>
                        <a:gd name="connsiteX213-180241" fmla="*/ 3925089 w 6006665"/>
                        <a:gd name="connsiteY213-180242" fmla="*/ 2924661 h 2956475"/>
                        <a:gd name="connsiteX214-180243" fmla="*/ 3913182 w 6006665"/>
                        <a:gd name="connsiteY214-180244" fmla="*/ 2924661 h 2956475"/>
                        <a:gd name="connsiteX215-180245" fmla="*/ 3904637 w 6006665"/>
                        <a:gd name="connsiteY215-180246" fmla="*/ 2924661 h 2956475"/>
                        <a:gd name="connsiteX216-180247" fmla="*/ 3892729 w 6006665"/>
                        <a:gd name="connsiteY216-180248" fmla="*/ 2924661 h 2956475"/>
                        <a:gd name="connsiteX217-180249" fmla="*/ 3871063 w 6006665"/>
                        <a:gd name="connsiteY217-180250" fmla="*/ 2908412 h 2956475"/>
                        <a:gd name="connsiteX218-180251" fmla="*/ 3829645 w 6006665"/>
                        <a:gd name="connsiteY218-180252" fmla="*/ 2936024 h 2956475"/>
                        <a:gd name="connsiteX219-180253" fmla="*/ 3822828 w 6006665"/>
                        <a:gd name="connsiteY219-180254" fmla="*/ 2956476 h 2956475"/>
                        <a:gd name="connsiteX220-180255" fmla="*/ 3818283 w 6006665"/>
                        <a:gd name="connsiteY220-180256" fmla="*/ 2947386 h 2956475"/>
                        <a:gd name="connsiteX221-180257" fmla="*/ 3818283 w 6006665"/>
                        <a:gd name="connsiteY221-180258" fmla="*/ 2935660 h 2956475"/>
                        <a:gd name="connsiteX222-180259" fmla="*/ 3817738 w 6006665"/>
                        <a:gd name="connsiteY222-180260" fmla="*/ 2936024 h 2956475"/>
                        <a:gd name="connsiteX223-180261" fmla="*/ 3810921 w 6006665"/>
                        <a:gd name="connsiteY223-180262" fmla="*/ 2956476 h 2956475"/>
                        <a:gd name="connsiteX224-180263" fmla="*/ 3806376 w 6006665"/>
                        <a:gd name="connsiteY224-180264" fmla="*/ 2947386 h 2956475"/>
                        <a:gd name="connsiteX225-180265" fmla="*/ 3806376 w 6006665"/>
                        <a:gd name="connsiteY225-180266" fmla="*/ 2920116 h 2956475"/>
                        <a:gd name="connsiteX226-180267" fmla="*/ 3818283 w 6006665"/>
                        <a:gd name="connsiteY226-180268" fmla="*/ 2920116 h 2956475"/>
                        <a:gd name="connsiteX227-180269" fmla="*/ 3826828 w 6006665"/>
                        <a:gd name="connsiteY227-180270" fmla="*/ 2920116 h 2956475"/>
                        <a:gd name="connsiteX228-180271" fmla="*/ 3833645 w 6006665"/>
                        <a:gd name="connsiteY228-180272" fmla="*/ 2861032 h 2956475"/>
                        <a:gd name="connsiteX229-180273" fmla="*/ 3822283 w 6006665"/>
                        <a:gd name="connsiteY229-180274" fmla="*/ 2817856 h 2956475"/>
                        <a:gd name="connsiteX230-180275" fmla="*/ 3849553 w 6006665"/>
                        <a:gd name="connsiteY230-180276" fmla="*/ 2795131 h 2956475"/>
                        <a:gd name="connsiteX231-180277" fmla="*/ 3858814 w 6006665"/>
                        <a:gd name="connsiteY231-180278" fmla="*/ 2797336 h 2956475"/>
                        <a:gd name="connsiteX232-180279" fmla="*/ 3861460 w 6006665"/>
                        <a:gd name="connsiteY232-180280" fmla="*/ 2795131 h 2956475"/>
                        <a:gd name="connsiteX233-180281" fmla="*/ 3898487 w 6006665"/>
                        <a:gd name="connsiteY233-180282" fmla="*/ 2803947 h 2956475"/>
                        <a:gd name="connsiteX234-180283" fmla="*/ 3919999 w 6006665"/>
                        <a:gd name="connsiteY234-180284" fmla="*/ 2758772 h 2956475"/>
                        <a:gd name="connsiteX235-180285" fmla="*/ 3935906 w 6006665"/>
                        <a:gd name="connsiteY235-180286" fmla="*/ 2699687 h 2956475"/>
                        <a:gd name="connsiteX236-180287" fmla="*/ 3947269 w 6006665"/>
                        <a:gd name="connsiteY236-180288" fmla="*/ 2676963 h 2956475"/>
                        <a:gd name="connsiteX237-180289" fmla="*/ 3966292 w 6006665"/>
                        <a:gd name="connsiteY237-180290" fmla="*/ 2632575 h 2956475"/>
                        <a:gd name="connsiteX238-180291" fmla="*/ 3915999 w 6006665"/>
                        <a:gd name="connsiteY238-180292" fmla="*/ 2645148 h 2956475"/>
                        <a:gd name="connsiteX239-180293" fmla="*/ 3888729 w 6006665"/>
                        <a:gd name="connsiteY239-180294" fmla="*/ 2667873 h 2956475"/>
                        <a:gd name="connsiteX240-180295" fmla="*/ 3876822 w 6006665"/>
                        <a:gd name="connsiteY240-180296" fmla="*/ 2667873 h 2956475"/>
                        <a:gd name="connsiteX241-180297" fmla="*/ 3829645 w 6006665"/>
                        <a:gd name="connsiteY241-180298" fmla="*/ 2667873 h 2956475"/>
                        <a:gd name="connsiteX242-180299" fmla="*/ 3817738 w 6006665"/>
                        <a:gd name="connsiteY242-180300" fmla="*/ 2667873 h 2956475"/>
                        <a:gd name="connsiteX243-180301" fmla="*/ 3801831 w 6006665"/>
                        <a:gd name="connsiteY243-180302" fmla="*/ 2613334 h 2956475"/>
                        <a:gd name="connsiteX244-180303" fmla="*/ 3758654 w 6006665"/>
                        <a:gd name="connsiteY244-180304" fmla="*/ 2574702 h 2956475"/>
                        <a:gd name="connsiteX245-180305" fmla="*/ 3692753 w 6006665"/>
                        <a:gd name="connsiteY245-180306" fmla="*/ 2558795 h 2956475"/>
                        <a:gd name="connsiteX246-180307" fmla="*/ 3683663 w 6006665"/>
                        <a:gd name="connsiteY246-180308" fmla="*/ 2499711 h 2956475"/>
                        <a:gd name="connsiteX247-180309" fmla="*/ 3672301 w 6006665"/>
                        <a:gd name="connsiteY247-180310" fmla="*/ 2467896 h 2956475"/>
                        <a:gd name="connsiteX248-180311" fmla="*/ 3656393 w 6006665"/>
                        <a:gd name="connsiteY248-180312" fmla="*/ 2440627 h 2956475"/>
                        <a:gd name="connsiteX249-180313" fmla="*/ 3633669 w 6006665"/>
                        <a:gd name="connsiteY249-180314" fmla="*/ 2381542 h 2956475"/>
                        <a:gd name="connsiteX250-180315" fmla="*/ 3601854 w 6006665"/>
                        <a:gd name="connsiteY250-180316" fmla="*/ 2361090 h 2956475"/>
                        <a:gd name="connsiteX251-180317" fmla="*/ 3545995 w 6006665"/>
                        <a:gd name="connsiteY251-180318" fmla="*/ 2339606 h 2956475"/>
                        <a:gd name="connsiteX252-180319" fmla="*/ 3506955 w 6006665"/>
                        <a:gd name="connsiteY252-180320" fmla="*/ 2345183 h 2956475"/>
                        <a:gd name="connsiteX253-180321" fmla="*/ 3463779 w 6006665"/>
                        <a:gd name="connsiteY253-180322" fmla="*/ 2354273 h 2956475"/>
                        <a:gd name="connsiteX254-180323" fmla="*/ 3431964 w 6006665"/>
                        <a:gd name="connsiteY254-180324" fmla="*/ 2381542 h 2956475"/>
                        <a:gd name="connsiteX255-180325" fmla="*/ 3452416 w 6006665"/>
                        <a:gd name="connsiteY255-180326" fmla="*/ 2397450 h 2956475"/>
                        <a:gd name="connsiteX256-180327" fmla="*/ 3452416 w 6006665"/>
                        <a:gd name="connsiteY256-180328" fmla="*/ 2429264 h 2956475"/>
                        <a:gd name="connsiteX257-180329" fmla="*/ 3431964 w 6006665"/>
                        <a:gd name="connsiteY257-180330" fmla="*/ 2451989 h 2956475"/>
                        <a:gd name="connsiteX258-180331" fmla="*/ 3400150 w 6006665"/>
                        <a:gd name="connsiteY258-180332" fmla="*/ 2511073 h 2956475"/>
                        <a:gd name="connsiteX259-180333" fmla="*/ 3400150 w 6006665"/>
                        <a:gd name="connsiteY259-180334" fmla="*/ 2538343 h 2956475"/>
                        <a:gd name="connsiteX260-180335" fmla="*/ 3350155 w 6006665"/>
                        <a:gd name="connsiteY260-180336" fmla="*/ 2570157 h 2956475"/>
                        <a:gd name="connsiteX261-180337" fmla="*/ 3342342 w 6006665"/>
                        <a:gd name="connsiteY261-180338" fmla="*/ 2567553 h 2956475"/>
                        <a:gd name="connsiteX262-180339" fmla="*/ 3338249 w 6006665"/>
                        <a:gd name="connsiteY262-180340" fmla="*/ 2570157 h 2956475"/>
                        <a:gd name="connsiteX263-180341" fmla="*/ 3290527 w 6006665"/>
                        <a:gd name="connsiteY263-180342" fmla="*/ 2554250 h 2956475"/>
                        <a:gd name="connsiteX264-180343" fmla="*/ 3259257 w 6006665"/>
                        <a:gd name="connsiteY264-180344" fmla="*/ 2554250 h 2956475"/>
                        <a:gd name="connsiteX265-180345" fmla="*/ 3247350 w 6006665"/>
                        <a:gd name="connsiteY265-180346" fmla="*/ 2554250 h 2956475"/>
                        <a:gd name="connsiteX266-180347" fmla="*/ 3231443 w 6006665"/>
                        <a:gd name="connsiteY266-180348" fmla="*/ 2538343 h 2956475"/>
                        <a:gd name="connsiteX267-180349" fmla="*/ 3213271 w 6006665"/>
                        <a:gd name="connsiteY267-180350" fmla="*/ 2533799 h 2956475"/>
                        <a:gd name="connsiteX268-180351" fmla="*/ 3168359 w 6006665"/>
                        <a:gd name="connsiteY268-180352" fmla="*/ 2570157 h 2956475"/>
                        <a:gd name="connsiteX269-180353" fmla="*/ 3120637 w 6006665"/>
                        <a:gd name="connsiteY269-180354" fmla="*/ 2581519 h 2956475"/>
                        <a:gd name="connsiteX270-180355" fmla="*/ 3082005 w 6006665"/>
                        <a:gd name="connsiteY270-180356" fmla="*/ 2597427 h 2956475"/>
                        <a:gd name="connsiteX271-180357" fmla="*/ 3074460 w 6006665"/>
                        <a:gd name="connsiteY271-180358" fmla="*/ 2595630 h 2956475"/>
                        <a:gd name="connsiteX272-180359" fmla="*/ 3070098 w 6006665"/>
                        <a:gd name="connsiteY272-180360" fmla="*/ 2597427 h 2956475"/>
                        <a:gd name="connsiteX273-180361" fmla="*/ 3022376 w 6006665"/>
                        <a:gd name="connsiteY273-180362" fmla="*/ 2586064 h 2956475"/>
                        <a:gd name="connsiteX274-180363" fmla="*/ 3000196 w 6006665"/>
                        <a:gd name="connsiteY274-180364" fmla="*/ 2586064 h 2956475"/>
                        <a:gd name="connsiteX275-180365" fmla="*/ 2988289 w 6006665"/>
                        <a:gd name="connsiteY275-180366" fmla="*/ 2586064 h 2956475"/>
                        <a:gd name="connsiteX276-180367" fmla="*/ 2967837 w 6006665"/>
                        <a:gd name="connsiteY276-180368" fmla="*/ 2554250 h 2956475"/>
                        <a:gd name="connsiteX277-180369" fmla="*/ 2929205 w 6006665"/>
                        <a:gd name="connsiteY277-180370" fmla="*/ 2526980 h 2956475"/>
                        <a:gd name="connsiteX278-180371" fmla="*/ 2902153 w 6006665"/>
                        <a:gd name="connsiteY278-180372" fmla="*/ 2523116 h 2956475"/>
                        <a:gd name="connsiteX279-180373" fmla="*/ 2861576 w 6006665"/>
                        <a:gd name="connsiteY279-180374" fmla="*/ 2526980 h 2956475"/>
                        <a:gd name="connsiteX280-180375" fmla="*/ 2822944 w 6006665"/>
                        <a:gd name="connsiteY280-180376" fmla="*/ 2538343 h 2956475"/>
                        <a:gd name="connsiteX281-180377" fmla="*/ 2818139 w 6006665"/>
                        <a:gd name="connsiteY281-180378" fmla="*/ 2536254 h 2956475"/>
                        <a:gd name="connsiteX282-180379" fmla="*/ 2811037 w 6006665"/>
                        <a:gd name="connsiteY282-180380" fmla="*/ 2538343 h 2956475"/>
                        <a:gd name="connsiteX283-180381" fmla="*/ 2758770 w 6006665"/>
                        <a:gd name="connsiteY283-180382" fmla="*/ 2515618 h 2956475"/>
                        <a:gd name="connsiteX284-180383" fmla="*/ 2751953 w 6006665"/>
                        <a:gd name="connsiteY284-180384" fmla="*/ 2472441 h 2956475"/>
                        <a:gd name="connsiteX285-180385" fmla="*/ 2708776 w 6006665"/>
                        <a:gd name="connsiteY285-180386" fmla="*/ 2456534 h 2956475"/>
                        <a:gd name="connsiteX286-180387" fmla="*/ 2676962 w 6006665"/>
                        <a:gd name="connsiteY286-180388" fmla="*/ 2451989 h 2956475"/>
                        <a:gd name="connsiteX287-180389" fmla="*/ 2642534 w 6006665"/>
                        <a:gd name="connsiteY287-180390" fmla="*/ 2430245 h 2956475"/>
                        <a:gd name="connsiteX288-180391" fmla="*/ 2609333 w 6006665"/>
                        <a:gd name="connsiteY288-180392" fmla="*/ 2488348 h 2956475"/>
                        <a:gd name="connsiteX289-180393" fmla="*/ 2625240 w 6006665"/>
                        <a:gd name="connsiteY289-180394" fmla="*/ 2522435 h 2956475"/>
                        <a:gd name="connsiteX290-180395" fmla="*/ 2586608 w 6006665"/>
                        <a:gd name="connsiteY290-180396" fmla="*/ 2558795 h 2956475"/>
                        <a:gd name="connsiteX291-180397" fmla="*/ 2577105 w 6006665"/>
                        <a:gd name="connsiteY291-180398" fmla="*/ 2556532 h 2956475"/>
                        <a:gd name="connsiteX292-180399" fmla="*/ 2574701 w 6006665"/>
                        <a:gd name="connsiteY292-180400" fmla="*/ 2558795 h 2956475"/>
                        <a:gd name="connsiteX293-180401" fmla="*/ 2526979 w 6006665"/>
                        <a:gd name="connsiteY293-180402" fmla="*/ 2547432 h 2956475"/>
                        <a:gd name="connsiteX294-180403" fmla="*/ 2490620 w 6006665"/>
                        <a:gd name="connsiteY294-180404" fmla="*/ 2542887 h 2956475"/>
                        <a:gd name="connsiteX295-180405" fmla="*/ 2463350 w 6006665"/>
                        <a:gd name="connsiteY295-180406" fmla="*/ 2515618 h 2956475"/>
                        <a:gd name="connsiteX296-180407" fmla="*/ 2436625 w 6006665"/>
                        <a:gd name="connsiteY296-180408" fmla="*/ 2515618 h 2956475"/>
                        <a:gd name="connsiteX297-180409" fmla="*/ 2424718 w 6006665"/>
                        <a:gd name="connsiteY297-180410" fmla="*/ 2515618 h 2956475"/>
                        <a:gd name="connsiteX298-180411" fmla="*/ 2398858 w 6006665"/>
                        <a:gd name="connsiteY298-180412" fmla="*/ 2502687 h 2956475"/>
                        <a:gd name="connsiteX299-180413" fmla="*/ 2350272 w 6006665"/>
                        <a:gd name="connsiteY299-180414" fmla="*/ 2526980 h 2956475"/>
                        <a:gd name="connsiteX300-180415" fmla="*/ 2282098 w 6006665"/>
                        <a:gd name="connsiteY300-180416" fmla="*/ 2574702 h 2956475"/>
                        <a:gd name="connsiteX301-180417" fmla="*/ 2238921 w 6006665"/>
                        <a:gd name="connsiteY301-180418" fmla="*/ 2586064 h 2956475"/>
                        <a:gd name="connsiteX302-180419" fmla="*/ 2227559 w 6006665"/>
                        <a:gd name="connsiteY302-180420" fmla="*/ 2590609 h 2956475"/>
                        <a:gd name="connsiteX303-180421" fmla="*/ 2225178 w 6006665"/>
                        <a:gd name="connsiteY303-180422" fmla="*/ 2586799 h 2956475"/>
                        <a:gd name="connsiteX304-180423" fmla="*/ 2215652 w 6006665"/>
                        <a:gd name="connsiteY304-180424" fmla="*/ 2590609 h 2956475"/>
                        <a:gd name="connsiteX305-180425" fmla="*/ 2193596 w 6006665"/>
                        <a:gd name="connsiteY305-180426" fmla="*/ 2555320 h 2956475"/>
                        <a:gd name="connsiteX306-180427" fmla="*/ 2157112 w 6006665"/>
                        <a:gd name="connsiteY306-180428" fmla="*/ 2558795 h 2956475"/>
                        <a:gd name="connsiteX307-180429" fmla="*/ 2156291 w 6006665"/>
                        <a:gd name="connsiteY307-180430" fmla="*/ 2557739 h 2956475"/>
                        <a:gd name="connsiteX308-180431" fmla="*/ 2145205 w 6006665"/>
                        <a:gd name="connsiteY308-180432" fmla="*/ 2558795 h 2956475"/>
                        <a:gd name="connsiteX309-180433" fmla="*/ 2129298 w 6006665"/>
                        <a:gd name="connsiteY309-180434" fmla="*/ 2538343 h 2956475"/>
                        <a:gd name="connsiteX310-180435" fmla="*/ 2102029 w 6006665"/>
                        <a:gd name="connsiteY310-180436" fmla="*/ 2526980 h 2956475"/>
                        <a:gd name="connsiteX311-180437" fmla="*/ 2086121 w 6006665"/>
                        <a:gd name="connsiteY311-180438" fmla="*/ 2495166 h 2956475"/>
                        <a:gd name="connsiteX312-180439" fmla="*/ 2070005 w 6006665"/>
                        <a:gd name="connsiteY312-180440" fmla="*/ 2486212 h 2956475"/>
                        <a:gd name="connsiteX313-180441" fmla="*/ 2027582 w 6006665"/>
                        <a:gd name="connsiteY313-180442" fmla="*/ 2499711 h 2956475"/>
                        <a:gd name="connsiteX314-180443" fmla="*/ 2023845 w 6006665"/>
                        <a:gd name="connsiteY314-180444" fmla="*/ 2497111 h 2956475"/>
                        <a:gd name="connsiteX315-180445" fmla="*/ 2018675 w 6006665"/>
                        <a:gd name="connsiteY315-180446" fmla="*/ 2499711 h 2956475"/>
                        <a:gd name="connsiteX316-180447" fmla="*/ 1971363 w 6006665"/>
                        <a:gd name="connsiteY316-180448" fmla="*/ 2468885 h 2956475"/>
                        <a:gd name="connsiteX317-180449" fmla="*/ 1952591 w 6006665"/>
                        <a:gd name="connsiteY317-180450" fmla="*/ 2495166 h 2956475"/>
                        <a:gd name="connsiteX318-180451" fmla="*/ 1947518 w 6006665"/>
                        <a:gd name="connsiteY318-180452" fmla="*/ 2485599 h 2956475"/>
                        <a:gd name="connsiteX319-180453" fmla="*/ 1940684 w 6006665"/>
                        <a:gd name="connsiteY319-180454" fmla="*/ 2495166 h 2956475"/>
                        <a:gd name="connsiteX320-180455" fmla="*/ 1861147 w 6006665"/>
                        <a:gd name="connsiteY320-180456" fmla="*/ 2345183 h 2956475"/>
                        <a:gd name="connsiteX321-180457" fmla="*/ 1811153 w 6006665"/>
                        <a:gd name="connsiteY321-180458" fmla="*/ 2295189 h 2956475"/>
                        <a:gd name="connsiteX322-180459" fmla="*/ 1813950 w 6006665"/>
                        <a:gd name="connsiteY322-180460" fmla="*/ 2292043 h 2956475"/>
                        <a:gd name="connsiteX323-180461" fmla="*/ 483280 w 6006665"/>
                        <a:gd name="connsiteY323-180462" fmla="*/ 2890683 h 2956475"/>
                        <a:gd name="connsiteX324-180463" fmla="*/ 420406 w 6006665"/>
                        <a:gd name="connsiteY324-180464" fmla="*/ 2849670 h 2956475"/>
                        <a:gd name="connsiteX325-180465" fmla="*/ 349960 w 6006665"/>
                        <a:gd name="connsiteY325-180466" fmla="*/ 2801948 h 2956475"/>
                        <a:gd name="connsiteX326-180467" fmla="*/ 377229 w 6006665"/>
                        <a:gd name="connsiteY326-180468" fmla="*/ 2795131 h 2956475"/>
                        <a:gd name="connsiteX327-180469" fmla="*/ 404499 w 6006665"/>
                        <a:gd name="connsiteY327-180470" fmla="*/ 2747409 h 2956475"/>
                        <a:gd name="connsiteX328-180471" fmla="*/ 388591 w 6006665"/>
                        <a:gd name="connsiteY328-180472" fmla="*/ 2731502 h 2956475"/>
                        <a:gd name="connsiteX329-180473" fmla="*/ 440858 w 6006665"/>
                        <a:gd name="connsiteY329-180474" fmla="*/ 2704232 h 2956475"/>
                        <a:gd name="connsiteX330-180475" fmla="*/ 440858 w 6006665"/>
                        <a:gd name="connsiteY330-180476" fmla="*/ 2701176 h 2956475"/>
                        <a:gd name="connsiteX331-180477" fmla="*/ 416406 w 6006665"/>
                        <a:gd name="connsiteY331-180478" fmla="*/ 2704232 h 2956475"/>
                        <a:gd name="connsiteX332-180479" fmla="*/ 416406 w 6006665"/>
                        <a:gd name="connsiteY332-180480" fmla="*/ 2702744 h 2956475"/>
                        <a:gd name="connsiteX333-180481" fmla="*/ 404499 w 6006665"/>
                        <a:gd name="connsiteY333-180482" fmla="*/ 2704232 h 2956475"/>
                        <a:gd name="connsiteX334-180483" fmla="*/ 404499 w 6006665"/>
                        <a:gd name="connsiteY334-180484" fmla="*/ 2683780 h 2956475"/>
                        <a:gd name="connsiteX335-180485" fmla="*/ 424951 w 6006665"/>
                        <a:gd name="connsiteY335-180486" fmla="*/ 2667873 h 2956475"/>
                        <a:gd name="connsiteX336-180487" fmla="*/ 463583 w 6006665"/>
                        <a:gd name="connsiteY336-180488" fmla="*/ 2661056 h 2956475"/>
                        <a:gd name="connsiteX337-180489" fmla="*/ 468128 w 6006665"/>
                        <a:gd name="connsiteY337-180490" fmla="*/ 2645148 h 2956475"/>
                        <a:gd name="connsiteX338-180491" fmla="*/ 456765 w 6006665"/>
                        <a:gd name="connsiteY338-180492" fmla="*/ 2613334 h 2956475"/>
                        <a:gd name="connsiteX339-180493" fmla="*/ 474945 w 6006665"/>
                        <a:gd name="connsiteY339-180494" fmla="*/ 2586064 h 2956475"/>
                        <a:gd name="connsiteX340-180495" fmla="*/ 474945 w 6006665"/>
                        <a:gd name="connsiteY340-180496" fmla="*/ 2565612 h 2956475"/>
                        <a:gd name="connsiteX341-180497" fmla="*/ 420406 w 6006665"/>
                        <a:gd name="connsiteY341-180498" fmla="*/ 2547432 h 2956475"/>
                        <a:gd name="connsiteX342-180499" fmla="*/ 409588 w 6006665"/>
                        <a:gd name="connsiteY342-180500" fmla="*/ 2547432 h 2956475"/>
                        <a:gd name="connsiteX343-180501" fmla="*/ 397681 w 6006665"/>
                        <a:gd name="connsiteY343-180502" fmla="*/ 2547432 h 2956475"/>
                        <a:gd name="connsiteX344-180503" fmla="*/ 379485 w 6006665"/>
                        <a:gd name="connsiteY344-180504" fmla="*/ 2525193 h 2956475"/>
                        <a:gd name="connsiteX345-180505" fmla="*/ 357322 w 6006665"/>
                        <a:gd name="connsiteY345-180506" fmla="*/ 2531525 h 2956475"/>
                        <a:gd name="connsiteX346-180507" fmla="*/ 352842 w 6006665"/>
                        <a:gd name="connsiteY346-180508" fmla="*/ 2529403 h 2956475"/>
                        <a:gd name="connsiteX347-180509" fmla="*/ 345415 w 6006665"/>
                        <a:gd name="connsiteY347-180510" fmla="*/ 2531525 h 2956475"/>
                        <a:gd name="connsiteX348-180511" fmla="*/ 302238 w 6006665"/>
                        <a:gd name="connsiteY348-180512" fmla="*/ 2511073 h 2956475"/>
                        <a:gd name="connsiteX349-180513" fmla="*/ 302238 w 6006665"/>
                        <a:gd name="connsiteY349-180514" fmla="*/ 2499711 h 2956475"/>
                        <a:gd name="connsiteX350-180515" fmla="*/ 286331 w 6006665"/>
                        <a:gd name="connsiteY350-180516" fmla="*/ 2472441 h 2956475"/>
                        <a:gd name="connsiteX351-180517" fmla="*/ 270968 w 6006665"/>
                        <a:gd name="connsiteY351-180518" fmla="*/ 2472441 h 2956475"/>
                        <a:gd name="connsiteX352-180519" fmla="*/ 259061 w 6006665"/>
                        <a:gd name="connsiteY352-180520" fmla="*/ 2472441 h 2956475"/>
                        <a:gd name="connsiteX353-180521" fmla="*/ 254516 w 6006665"/>
                        <a:gd name="connsiteY353-180522" fmla="*/ 2456534 h 2956475"/>
                        <a:gd name="connsiteX354-180523" fmla="*/ 263606 w 6006665"/>
                        <a:gd name="connsiteY354-180524" fmla="*/ 2440627 h 2956475"/>
                        <a:gd name="connsiteX355-180525" fmla="*/ 243991 w 6006665"/>
                        <a:gd name="connsiteY355-180526" fmla="*/ 2410114 h 2956475"/>
                        <a:gd name="connsiteX356-180527" fmla="*/ 216429 w 6006665"/>
                        <a:gd name="connsiteY356-180528" fmla="*/ 2413357 h 2956475"/>
                        <a:gd name="connsiteX357-180529" fmla="*/ 212956 w 6006665"/>
                        <a:gd name="connsiteY357-180530" fmla="*/ 2412365 h 2956475"/>
                        <a:gd name="connsiteX358-180531" fmla="*/ 204522 w 6006665"/>
                        <a:gd name="connsiteY358-180532" fmla="*/ 2413357 h 2956475"/>
                        <a:gd name="connsiteX359-180533" fmla="*/ 199623 w 6006665"/>
                        <a:gd name="connsiteY359-180534" fmla="*/ 2411957 h 2956475"/>
                        <a:gd name="connsiteX360-180535" fmla="*/ 195977 w 6006665"/>
                        <a:gd name="connsiteY360-180536" fmla="*/ 2424719 h 2956475"/>
                        <a:gd name="connsiteX361-180537" fmla="*/ 184968 w 6006665"/>
                        <a:gd name="connsiteY361-180538" fmla="*/ 2421574 h 2956475"/>
                        <a:gd name="connsiteX362-180539" fmla="*/ 184070 w 6006665"/>
                        <a:gd name="connsiteY362-180540" fmla="*/ 2424719 h 2956475"/>
                        <a:gd name="connsiteX363-180541" fmla="*/ 168163 w 6006665"/>
                        <a:gd name="connsiteY363-180542" fmla="*/ 2420184 h 2956475"/>
                        <a:gd name="connsiteX364-180543" fmla="*/ 156800 w 6006665"/>
                        <a:gd name="connsiteY364-180544" fmla="*/ 2381542 h 2956475"/>
                        <a:gd name="connsiteX365-180545" fmla="*/ 152255 w 6006665"/>
                        <a:gd name="connsiteY365-180546" fmla="*/ 2365635 h 2956475"/>
                        <a:gd name="connsiteX366-180547" fmla="*/ 156800 w 6006665"/>
                        <a:gd name="connsiteY366-180548" fmla="*/ 2361090 h 2956475"/>
                        <a:gd name="connsiteX367-180549" fmla="*/ 168707 w 6006665"/>
                        <a:gd name="connsiteY367-180550" fmla="*/ 2361090 h 2956475"/>
                        <a:gd name="connsiteX368-180551" fmla="*/ 188615 w 6006665"/>
                        <a:gd name="connsiteY368-180552" fmla="*/ 2361090 h 2956475"/>
                        <a:gd name="connsiteX369-180553" fmla="*/ 199977 w 6006665"/>
                        <a:gd name="connsiteY369-180554" fmla="*/ 2349728 h 2956475"/>
                        <a:gd name="connsiteX370-180555" fmla="*/ 188615 w 6006665"/>
                        <a:gd name="connsiteY370-180556" fmla="*/ 2327003 h 2956475"/>
                        <a:gd name="connsiteX371-180557" fmla="*/ 168163 w 6006665"/>
                        <a:gd name="connsiteY371-180558" fmla="*/ 2317914 h 2956475"/>
                        <a:gd name="connsiteX372-180559" fmla="*/ 168163 w 6006665"/>
                        <a:gd name="connsiteY372-180560" fmla="*/ 2311096 h 2956475"/>
                        <a:gd name="connsiteX373-180561" fmla="*/ 152255 w 6006665"/>
                        <a:gd name="connsiteY373-180562" fmla="*/ 2295189 h 2956475"/>
                        <a:gd name="connsiteX374-180563" fmla="*/ 129531 w 6006665"/>
                        <a:gd name="connsiteY374-180564" fmla="*/ 2258829 h 2956475"/>
                        <a:gd name="connsiteX375-180565" fmla="*/ 140893 w 6006665"/>
                        <a:gd name="connsiteY375-180566" fmla="*/ 2236105 h 2956475"/>
                        <a:gd name="connsiteX376-180567" fmla="*/ 136348 w 6006665"/>
                        <a:gd name="connsiteY376-180568" fmla="*/ 2208835 h 2956475"/>
                        <a:gd name="connsiteX377-180569" fmla="*/ 103789 w 6006665"/>
                        <a:gd name="connsiteY377-180570" fmla="*/ 2195428 h 2956475"/>
                        <a:gd name="connsiteX378-180571" fmla="*/ 93716 w 6006665"/>
                        <a:gd name="connsiteY378-180572" fmla="*/ 2199745 h 2956475"/>
                        <a:gd name="connsiteX379-180573" fmla="*/ 91868 w 6006665"/>
                        <a:gd name="connsiteY379-180574" fmla="*/ 2195434 h 2956475"/>
                        <a:gd name="connsiteX380-180575" fmla="*/ 81809 w 6006665"/>
                        <a:gd name="connsiteY380-180576" fmla="*/ 2199745 h 2956475"/>
                        <a:gd name="connsiteX381-180577" fmla="*/ 74992 w 6006665"/>
                        <a:gd name="connsiteY381-180578" fmla="*/ 2183838 h 2956475"/>
                        <a:gd name="connsiteX382-180579" fmla="*/ 34087 w 6006665"/>
                        <a:gd name="connsiteY382-180580" fmla="*/ 2172476 h 2956475"/>
                        <a:gd name="connsiteX383-180581" fmla="*/ 22725 w 6006665"/>
                        <a:gd name="connsiteY383-180582" fmla="*/ 2129299 h 2956475"/>
                        <a:gd name="connsiteX384-180583" fmla="*/ 22725 w 6006665"/>
                        <a:gd name="connsiteY384-180584" fmla="*/ 2097484 h 2956475"/>
                        <a:gd name="connsiteX385-180585" fmla="*/ 0 w 6006665"/>
                        <a:gd name="connsiteY385-180586" fmla="*/ 2081577 h 2956475"/>
                        <a:gd name="connsiteX386-180587" fmla="*/ 15907 w 6006665"/>
                        <a:gd name="connsiteY386-180588" fmla="*/ 2058853 h 2956475"/>
                        <a:gd name="connsiteX387-180589" fmla="*/ 6818 w 6006665"/>
                        <a:gd name="connsiteY387-180590" fmla="*/ 1995224 h 2956475"/>
                        <a:gd name="connsiteX388-180591" fmla="*/ 34087 w 6006665"/>
                        <a:gd name="connsiteY388-180592" fmla="*/ 1952047 h 2956475"/>
                        <a:gd name="connsiteX389-180593" fmla="*/ 27270 w 6006665"/>
                        <a:gd name="connsiteY389-180594" fmla="*/ 1940685 h 2956475"/>
                        <a:gd name="connsiteX390-180595" fmla="*/ 70447 w 6006665"/>
                        <a:gd name="connsiteY390-180596" fmla="*/ 1902053 h 2956475"/>
                        <a:gd name="connsiteX391-180597" fmla="*/ 27270 w 6006665"/>
                        <a:gd name="connsiteY391-180598" fmla="*/ 1865693 h 2956475"/>
                        <a:gd name="connsiteX392-180599" fmla="*/ 109078 w 6006665"/>
                        <a:gd name="connsiteY392-180600" fmla="*/ 1767977 h 2956475"/>
                        <a:gd name="connsiteX393-180601" fmla="*/ 145438 w 6006665"/>
                        <a:gd name="connsiteY393-180602" fmla="*/ 1724800 h 2956475"/>
                        <a:gd name="connsiteX394-180603" fmla="*/ 156800 w 6006665"/>
                        <a:gd name="connsiteY394-180604" fmla="*/ 1681624 h 2956475"/>
                        <a:gd name="connsiteX395-180605" fmla="*/ 102261 w 6006665"/>
                        <a:gd name="connsiteY395-180606" fmla="*/ 1629357 h 2956475"/>
                        <a:gd name="connsiteX396-180607" fmla="*/ 118168 w 6006665"/>
                        <a:gd name="connsiteY396-180608" fmla="*/ 1574818 h 2956475"/>
                        <a:gd name="connsiteX397-180609" fmla="*/ 86354 w 6006665"/>
                        <a:gd name="connsiteY397-180610" fmla="*/ 1511189 h 2956475"/>
                        <a:gd name="connsiteX398-180611" fmla="*/ 298238 w 6006665"/>
                        <a:gd name="connsiteY398-180612" fmla="*/ 1554366 h 2956475"/>
                        <a:gd name="connsiteX399-180613" fmla="*/ 345959 w 6006665"/>
                        <a:gd name="connsiteY399-180614" fmla="*/ 1586180 h 2956475"/>
                        <a:gd name="connsiteX400-180615" fmla="*/ 362087 w 6006665"/>
                        <a:gd name="connsiteY400-180616" fmla="*/ 1595588 h 2956475"/>
                        <a:gd name="connsiteX401-180617" fmla="*/ 365867 w 6006665"/>
                        <a:gd name="connsiteY401-180618" fmla="*/ 1563455 h 2956475"/>
                        <a:gd name="connsiteX402-180619" fmla="*/ 365867 w 6006665"/>
                        <a:gd name="connsiteY402-180620" fmla="*/ 1495281 h 2956475"/>
                        <a:gd name="connsiteX403-180621" fmla="*/ 1677078 w 6006665"/>
                        <a:gd name="connsiteY403-180622" fmla="*/ 1370296 h 2956475"/>
                        <a:gd name="connsiteX404-180623" fmla="*/ 1720255 w 6006665"/>
                        <a:gd name="connsiteY404-180624" fmla="*/ 1349844 h 2956475"/>
                        <a:gd name="connsiteX405-180625" fmla="*/ 1731617 w 6006665"/>
                        <a:gd name="connsiteY405-180626" fmla="*/ 1299850 h 2956475"/>
                        <a:gd name="connsiteX406-180627" fmla="*/ 1758887 w 6006665"/>
                        <a:gd name="connsiteY406-180628" fmla="*/ 1256673 h 2956475"/>
                        <a:gd name="connsiteX407-180629" fmla="*/ 1736162 w 6006665"/>
                        <a:gd name="connsiteY407-180630" fmla="*/ 1197589 h 2956475"/>
                        <a:gd name="connsiteX408-180631" fmla="*/ 1758887 w 6006665"/>
                        <a:gd name="connsiteY408-180632" fmla="*/ 1133960 h 2956475"/>
                        <a:gd name="connsiteX409-180633" fmla="*/ 1704347 w 6006665"/>
                        <a:gd name="connsiteY409-180634" fmla="*/ 1070331 h 2956475"/>
                        <a:gd name="connsiteX410-180635" fmla="*/ 1736162 w 6006665"/>
                        <a:gd name="connsiteY410-180636" fmla="*/ 961252 h 2956475"/>
                        <a:gd name="connsiteX411-180637" fmla="*/ 1688440 w 6006665"/>
                        <a:gd name="connsiteY411-180638" fmla="*/ 865809 h 2956475"/>
                        <a:gd name="connsiteX412-180639" fmla="*/ 1752069 w 6006665"/>
                        <a:gd name="connsiteY412-180640" fmla="*/ 788545 h 2956475"/>
                        <a:gd name="connsiteX413-180641" fmla="*/ 1747524 w 6006665"/>
                        <a:gd name="connsiteY413-180642" fmla="*/ 704464 h 2956475"/>
                        <a:gd name="connsiteX414-180643" fmla="*/ 1763431 w 6006665"/>
                        <a:gd name="connsiteY414-180644" fmla="*/ 697647 h 2956475"/>
                        <a:gd name="connsiteX415-180645" fmla="*/ 1764877 w 6006665"/>
                        <a:gd name="connsiteY415-180646" fmla="*/ 702130 h 2956475"/>
                        <a:gd name="connsiteX416-180647" fmla="*/ 1775339 w 6006665"/>
                        <a:gd name="connsiteY416-180648" fmla="*/ 697647 h 2956475"/>
                        <a:gd name="connsiteX417-180649" fmla="*/ 1798063 w 6006665"/>
                        <a:gd name="connsiteY417-180650" fmla="*/ 768093 h 2956475"/>
                        <a:gd name="connsiteX418-180651" fmla="*/ 1791454 w 6006665"/>
                        <a:gd name="connsiteY418-180652" fmla="*/ 815304 h 2956475"/>
                        <a:gd name="connsiteX419-180653" fmla="*/ 1854330 w 6006665"/>
                        <a:gd name="connsiteY419-180654" fmla="*/ 772638 h 2956475"/>
                        <a:gd name="connsiteX420-180655" fmla="*/ 1931594 w 6006665"/>
                        <a:gd name="connsiteY420-180656" fmla="*/ 763548 h 2956475"/>
                        <a:gd name="connsiteX421-180657" fmla="*/ 1932772 w 6006665"/>
                        <a:gd name="connsiteY421-180658" fmla="*/ 764810 h 2956475"/>
                        <a:gd name="connsiteX422-180659" fmla="*/ 1943501 w 6006665"/>
                        <a:gd name="connsiteY422-180660" fmla="*/ 763548 h 2956475"/>
                        <a:gd name="connsiteX423-180661" fmla="*/ 1988608 w 6006665"/>
                        <a:gd name="connsiteY423-180662" fmla="*/ 811877 h 2956475"/>
                        <a:gd name="connsiteX424-180663" fmla="*/ 1963408 w 6006665"/>
                        <a:gd name="connsiteY424-180664" fmla="*/ 736278 h 2956475"/>
                        <a:gd name="connsiteX425-180665" fmla="*/ 1963408 w 6006665"/>
                        <a:gd name="connsiteY425-180666" fmla="*/ 595386 h 2956475"/>
                        <a:gd name="connsiteX426-180667" fmla="*/ 2027037 w 6006665"/>
                        <a:gd name="connsiteY426-180668" fmla="*/ 574934 h 2956475"/>
                        <a:gd name="connsiteX427-180669" fmla="*/ 2037269 w 6006665"/>
                        <a:gd name="connsiteY427-180670" fmla="*/ 575472 h 2956475"/>
                        <a:gd name="connsiteX428-180671" fmla="*/ 2038944 w 6006665"/>
                        <a:gd name="connsiteY428-180672" fmla="*/ 574934 h 2956475"/>
                        <a:gd name="connsiteX429-180673" fmla="*/ 2115414 w 6006665"/>
                        <a:gd name="connsiteY429-180674" fmla="*/ 578958 h 2956475"/>
                        <a:gd name="connsiteX430-180675" fmla="*/ 2192927 w 6006665"/>
                        <a:gd name="connsiteY430-180676" fmla="*/ 559026 h 2956475"/>
                        <a:gd name="connsiteX431-180677" fmla="*/ 2167930 w 6006665"/>
                        <a:gd name="connsiteY431-180678" fmla="*/ 493125 h 2956475"/>
                        <a:gd name="connsiteX432-180679" fmla="*/ 2204289 w 6006665"/>
                        <a:gd name="connsiteY432-180680" fmla="*/ 402226 h 2956475"/>
                        <a:gd name="connsiteX433-180681" fmla="*/ 2247466 w 6006665"/>
                        <a:gd name="connsiteY433-180682" fmla="*/ 397681 h 2956475"/>
                        <a:gd name="connsiteX434-180683" fmla="*/ 2317913 w 6006665"/>
                        <a:gd name="connsiteY434-180684" fmla="*/ 322690 h 2956475"/>
                        <a:gd name="connsiteX435-180685" fmla="*/ 2420183 w 6006665"/>
                        <a:gd name="connsiteY435-180686" fmla="*/ 304510 h 2956475"/>
                        <a:gd name="connsiteX436-180687" fmla="*/ 2429263 w 6006665"/>
                        <a:gd name="connsiteY436-180688" fmla="*/ 263606 h 2956475"/>
                        <a:gd name="connsiteX437-180689" fmla="*/ 2526979 w 6006665"/>
                        <a:gd name="connsiteY437-180690" fmla="*/ 252244 h 2956475"/>
                        <a:gd name="connsiteX438-180691" fmla="*/ 2528058 w 6006665"/>
                        <a:gd name="connsiteY438-180692" fmla="*/ 253503 h 2956475"/>
                        <a:gd name="connsiteX439-180693" fmla="*/ 2538886 w 6006665"/>
                        <a:gd name="connsiteY439-180694" fmla="*/ 252244 h 2956475"/>
                        <a:gd name="connsiteX440-180695" fmla="*/ 2560820 w 6006665"/>
                        <a:gd name="connsiteY440-180696" fmla="*/ 277833 h 2956475"/>
                        <a:gd name="connsiteX441-180697" fmla="*/ 2640602 w 6006665"/>
                        <a:gd name="connsiteY441-180698" fmla="*/ 202249 h 2956475"/>
                        <a:gd name="connsiteX442-180699" fmla="*/ 2652509 w 6006665"/>
                        <a:gd name="connsiteY442-180700" fmla="*/ 202249 h 2956475"/>
                        <a:gd name="connsiteX443-180701" fmla="*/ 2704231 w 6006665"/>
                        <a:gd name="connsiteY443-180702" fmla="*/ 202249 h 2956475"/>
                        <a:gd name="connsiteX444-180703" fmla="*/ 2715593 w 6006665"/>
                        <a:gd name="connsiteY444-180704" fmla="*/ 134075 h 2956475"/>
                        <a:gd name="connsiteX445-180705" fmla="*/ 2751953 w 6006665"/>
                        <a:gd name="connsiteY445-180706" fmla="*/ 68174 h 2956475"/>
                        <a:gd name="connsiteX446-180707" fmla="*/ 2838307 w 6006665"/>
                        <a:gd name="connsiteY446-180708" fmla="*/ 0 h 2956475"/>
                        <a:gd name="connsiteX0-180709" fmla="*/ 1791129 w 6006665"/>
                        <a:gd name="connsiteY0-180710" fmla="*/ 817622 h 2956475"/>
                        <a:gd name="connsiteX1-180711" fmla="*/ 1782156 w 6006665"/>
                        <a:gd name="connsiteY1-180712" fmla="*/ 881716 h 2956475"/>
                        <a:gd name="connsiteX2-180713" fmla="*/ 1809554 w 6006665"/>
                        <a:gd name="connsiteY2-180714" fmla="*/ 895415 h 2956475"/>
                        <a:gd name="connsiteX3-180715" fmla="*/ 1791129 w 6006665"/>
                        <a:gd name="connsiteY3-180716" fmla="*/ 817622 h 2956475"/>
                        <a:gd name="connsiteX4-180717" fmla="*/ 2838307 w 6006665"/>
                        <a:gd name="connsiteY4-180718" fmla="*/ 0 h 2956475"/>
                        <a:gd name="connsiteX5-180719" fmla="*/ 2844246 w 6006665"/>
                        <a:gd name="connsiteY5-180720" fmla="*/ 4711 h 2956475"/>
                        <a:gd name="connsiteX6-180721" fmla="*/ 2850213 w 6006665"/>
                        <a:gd name="connsiteY6-180722" fmla="*/ 0 h 2956475"/>
                        <a:gd name="connsiteX7-180723" fmla="*/ 2916115 w 6006665"/>
                        <a:gd name="connsiteY7-180724" fmla="*/ 52267 h 2956475"/>
                        <a:gd name="connsiteX8-180725" fmla="*/ 2861576 w 6006665"/>
                        <a:gd name="connsiteY8-180726" fmla="*/ 90899 h 2956475"/>
                        <a:gd name="connsiteX9-180727" fmla="*/ 2947929 w 6006665"/>
                        <a:gd name="connsiteY9-180728" fmla="*/ 118168 h 2956475"/>
                        <a:gd name="connsiteX10-180729" fmla="*/ 2957621 w 6006665"/>
                        <a:gd name="connsiteY10-180730" fmla="*/ 186006 h 2956475"/>
                        <a:gd name="connsiteX11-180731" fmla="*/ 2979199 w 6006665"/>
                        <a:gd name="connsiteY11-180732" fmla="*/ 161345 h 2956475"/>
                        <a:gd name="connsiteX12-180733" fmla="*/ 2991106 w 6006665"/>
                        <a:gd name="connsiteY12-180734" fmla="*/ 161345 h 2956475"/>
                        <a:gd name="connsiteX13-180735" fmla="*/ 3086005 w 6006665"/>
                        <a:gd name="connsiteY13-180736" fmla="*/ 161345 h 2956475"/>
                        <a:gd name="connsiteX14-180737" fmla="*/ 3097912 w 6006665"/>
                        <a:gd name="connsiteY14-180738" fmla="*/ 161345 h 2956475"/>
                        <a:gd name="connsiteX15-180739" fmla="*/ 3179721 w 6006665"/>
                        <a:gd name="connsiteY15-180740" fmla="*/ 236336 h 2956475"/>
                        <a:gd name="connsiteX16-180741" fmla="*/ 3211535 w 6006665"/>
                        <a:gd name="connsiteY16-180742" fmla="*/ 295420 h 2956475"/>
                        <a:gd name="connsiteX17-180743" fmla="*/ 3200173 w 6006665"/>
                        <a:gd name="connsiteY17-180744" fmla="*/ 370412 h 2956475"/>
                        <a:gd name="connsiteX18-180745" fmla="*/ 3161541 w 6006665"/>
                        <a:gd name="connsiteY18-180746" fmla="*/ 413589 h 2956475"/>
                        <a:gd name="connsiteX19-180747" fmla="*/ 3066097 w 6006665"/>
                        <a:gd name="connsiteY19-180748" fmla="*/ 488580 h 2956475"/>
                        <a:gd name="connsiteX20-180749" fmla="*/ 3034283 w 6006665"/>
                        <a:gd name="connsiteY20-180750" fmla="*/ 531757 h 2956475"/>
                        <a:gd name="connsiteX21-180751" fmla="*/ 3082005 w 6006665"/>
                        <a:gd name="connsiteY21-180752" fmla="*/ 547664 h 2956475"/>
                        <a:gd name="connsiteX22-180753" fmla="*/ 3129459 w 6006665"/>
                        <a:gd name="connsiteY22-180754" fmla="*/ 575345 h 2956475"/>
                        <a:gd name="connsiteX23-180755" fmla="*/ 3156451 w 6006665"/>
                        <a:gd name="connsiteY23-180756" fmla="*/ 552209 h 2956475"/>
                        <a:gd name="connsiteX24-180757" fmla="*/ 3158460 w 6006665"/>
                        <a:gd name="connsiteY24-180758" fmla="*/ 560693 h 2956475"/>
                        <a:gd name="connsiteX25-180759" fmla="*/ 3168359 w 6006665"/>
                        <a:gd name="connsiteY25-180760" fmla="*/ 552209 h 2956475"/>
                        <a:gd name="connsiteX26-180761" fmla="*/ 3184984 w 6006665"/>
                        <a:gd name="connsiteY26-180762" fmla="*/ 622402 h 2956475"/>
                        <a:gd name="connsiteX27-180763" fmla="*/ 3192811 w 6006665"/>
                        <a:gd name="connsiteY27-180764" fmla="*/ 606748 h 2956475"/>
                        <a:gd name="connsiteX28-180765" fmla="*/ 3251895 w 6006665"/>
                        <a:gd name="connsiteY28-180766" fmla="*/ 586296 h 2956475"/>
                        <a:gd name="connsiteX29-180767" fmla="*/ 3259833 w 6006665"/>
                        <a:gd name="connsiteY29-180768" fmla="*/ 587670 h 2956475"/>
                        <a:gd name="connsiteX30-180769" fmla="*/ 3263802 w 6006665"/>
                        <a:gd name="connsiteY30-180770" fmla="*/ 586296 h 2956475"/>
                        <a:gd name="connsiteX31-180771" fmla="*/ 3381970 w 6006665"/>
                        <a:gd name="connsiteY31-180772" fmla="*/ 606748 h 2956475"/>
                        <a:gd name="connsiteX32-180773" fmla="*/ 3388787 w 6006665"/>
                        <a:gd name="connsiteY32-180774" fmla="*/ 665832 h 2956475"/>
                        <a:gd name="connsiteX33-180775" fmla="*/ 3531529 w 6006665"/>
                        <a:gd name="connsiteY33-180776" fmla="*/ 686823 h 2956475"/>
                        <a:gd name="connsiteX34-180777" fmla="*/ 3538225 w 6006665"/>
                        <a:gd name="connsiteY34-180778" fmla="*/ 590841 h 2956475"/>
                        <a:gd name="connsiteX35-180779" fmla="*/ 3549910 w 6006665"/>
                        <a:gd name="connsiteY35-180780" fmla="*/ 594028 h 2956475"/>
                        <a:gd name="connsiteX36-180781" fmla="*/ 3550132 w 6006665"/>
                        <a:gd name="connsiteY36-180782" fmla="*/ 590841 h 2956475"/>
                        <a:gd name="connsiteX37-180783" fmla="*/ 3625123 w 6006665"/>
                        <a:gd name="connsiteY37-180784" fmla="*/ 611293 h 2956475"/>
                        <a:gd name="connsiteX38-180785" fmla="*/ 3672301 w 6006665"/>
                        <a:gd name="connsiteY38-180786" fmla="*/ 611293 h 2956475"/>
                        <a:gd name="connsiteX39-180787" fmla="*/ 3684207 w 6006665"/>
                        <a:gd name="connsiteY39-180788" fmla="*/ 611293 h 2956475"/>
                        <a:gd name="connsiteX40-180789" fmla="*/ 3743291 w 6006665"/>
                        <a:gd name="connsiteY40-180790" fmla="*/ 677194 h 2956475"/>
                        <a:gd name="connsiteX41-180791" fmla="*/ 3759199 w 6006665"/>
                        <a:gd name="connsiteY41-180792" fmla="*/ 756731 h 2956475"/>
                        <a:gd name="connsiteX42-180793" fmla="*/ 3738747 w 6006665"/>
                        <a:gd name="connsiteY42-180794" fmla="*/ 806725 h 2956475"/>
                        <a:gd name="connsiteX43-180795" fmla="*/ 3786469 w 6006665"/>
                        <a:gd name="connsiteY43-180796" fmla="*/ 897623 h 2956475"/>
                        <a:gd name="connsiteX44-180797" fmla="*/ 3835603 w 6006665"/>
                        <a:gd name="connsiteY44-180798" fmla="*/ 933529 h 2956475"/>
                        <a:gd name="connsiteX45-180799" fmla="*/ 3865460 w 6006665"/>
                        <a:gd name="connsiteY45-180800" fmla="*/ 822632 h 2956475"/>
                        <a:gd name="connsiteX46-180801" fmla="*/ 3875077 w 6006665"/>
                        <a:gd name="connsiteY46-180802" fmla="*/ 831139 h 2956475"/>
                        <a:gd name="connsiteX47-180803" fmla="*/ 3877367 w 6006665"/>
                        <a:gd name="connsiteY47-180804" fmla="*/ 822632 h 2956475"/>
                        <a:gd name="connsiteX48-180805" fmla="*/ 3932151 w 6006665"/>
                        <a:gd name="connsiteY48-180806" fmla="*/ 871095 h 2956475"/>
                        <a:gd name="connsiteX49-180807" fmla="*/ 3988173 w 6006665"/>
                        <a:gd name="connsiteY49-180808" fmla="*/ 843084 h 2956475"/>
                        <a:gd name="connsiteX50-180809" fmla="*/ 3993852 w 6006665"/>
                        <a:gd name="connsiteY50-180810" fmla="*/ 846199 h 2956475"/>
                        <a:gd name="connsiteX51-180811" fmla="*/ 4000080 w 6006665"/>
                        <a:gd name="connsiteY51-180812" fmla="*/ 843084 h 2956475"/>
                        <a:gd name="connsiteX52-180813" fmla="*/ 4062426 w 6006665"/>
                        <a:gd name="connsiteY52-180814" fmla="*/ 877274 h 2956475"/>
                        <a:gd name="connsiteX53-180815" fmla="*/ 4085889 w 6006665"/>
                        <a:gd name="connsiteY53-180816" fmla="*/ 849902 h 2956475"/>
                        <a:gd name="connsiteX54-180817" fmla="*/ 4095563 w 6006665"/>
                        <a:gd name="connsiteY54-180818" fmla="*/ 852506 h 2956475"/>
                        <a:gd name="connsiteX55-180819" fmla="*/ 4097796 w 6006665"/>
                        <a:gd name="connsiteY55-180820" fmla="*/ 849902 h 2956475"/>
                        <a:gd name="connsiteX56-180821" fmla="*/ 4144150 w 6006665"/>
                        <a:gd name="connsiteY56-180822" fmla="*/ 862382 h 2956475"/>
                        <a:gd name="connsiteX57-180823" fmla="*/ 4117703 w 6006665"/>
                        <a:gd name="connsiteY57-180824" fmla="*/ 752186 h 2956475"/>
                        <a:gd name="connsiteX58-180825" fmla="*/ 4165425 w 6006665"/>
                        <a:gd name="connsiteY58-180826" fmla="*/ 697647 h 2956475"/>
                        <a:gd name="connsiteX59-180827" fmla="*/ 4175231 w 6006665"/>
                        <a:gd name="connsiteY59-180828" fmla="*/ 700048 h 2956475"/>
                        <a:gd name="connsiteX60-180829" fmla="*/ 4177332 w 6006665"/>
                        <a:gd name="connsiteY60-180830" fmla="*/ 697647 h 2956475"/>
                        <a:gd name="connsiteX61-180831" fmla="*/ 4511384 w 6006665"/>
                        <a:gd name="connsiteY61-180832" fmla="*/ 779455 h 2956475"/>
                        <a:gd name="connsiteX62-180833" fmla="*/ 4543199 w 6006665"/>
                        <a:gd name="connsiteY62-180834" fmla="*/ 849902 h 2956475"/>
                        <a:gd name="connsiteX63-180835" fmla="*/ 4639242 w 6006665"/>
                        <a:gd name="connsiteY63-180836" fmla="*/ 932544 h 2956475"/>
                        <a:gd name="connsiteX64-180837" fmla="*/ 4774445 w 6006665"/>
                        <a:gd name="connsiteY64-180838" fmla="*/ 913531 h 2956475"/>
                        <a:gd name="connsiteX65-180839" fmla="*/ 4778496 w 6006665"/>
                        <a:gd name="connsiteY65-180840" fmla="*/ 914635 h 2956475"/>
                        <a:gd name="connsiteX66-180841" fmla="*/ 4786352 w 6006665"/>
                        <a:gd name="connsiteY66-180842" fmla="*/ 913531 h 2956475"/>
                        <a:gd name="connsiteX67-180843" fmla="*/ 4861343 w 6006665"/>
                        <a:gd name="connsiteY67-180844" fmla="*/ 933983 h 2956475"/>
                        <a:gd name="connsiteX68-180845" fmla="*/ 4893158 w 6006665"/>
                        <a:gd name="connsiteY68-180846" fmla="*/ 977160 h 2956475"/>
                        <a:gd name="connsiteX69-180847" fmla="*/ 4888613 w 6006665"/>
                        <a:gd name="connsiteY69-180848" fmla="*/ 1058968 h 2956475"/>
                        <a:gd name="connsiteX70-180849" fmla="*/ 4927677 w 6006665"/>
                        <a:gd name="connsiteY70-180850" fmla="*/ 1083640 h 2956475"/>
                        <a:gd name="connsiteX71-180851" fmla="*/ 4967605 w 6006665"/>
                        <a:gd name="connsiteY71-180852" fmla="*/ 1070331 h 2956475"/>
                        <a:gd name="connsiteX72-180853" fmla="*/ 5038051 w 6006665"/>
                        <a:gd name="connsiteY72-180854" fmla="*/ 1063513 h 2956475"/>
                        <a:gd name="connsiteX73-180855" fmla="*/ 5040730 w 6006665"/>
                        <a:gd name="connsiteY73-180856" fmla="*/ 1064406 h 2956475"/>
                        <a:gd name="connsiteX74-180857" fmla="*/ 5049958 w 6006665"/>
                        <a:gd name="connsiteY74-180858" fmla="*/ 1063513 h 2956475"/>
                        <a:gd name="connsiteX75-180859" fmla="*/ 5114249 w 6006665"/>
                        <a:gd name="connsiteY75-180860" fmla="*/ 1084944 h 2956475"/>
                        <a:gd name="connsiteX76-180861" fmla="*/ 5176671 w 6006665"/>
                        <a:gd name="connsiteY76-180862" fmla="*/ 1074876 h 2956475"/>
                        <a:gd name="connsiteX77-180863" fmla="*/ 5177801 w 6006665"/>
                        <a:gd name="connsiteY77-180864" fmla="*/ 1076614 h 2956475"/>
                        <a:gd name="connsiteX78-180865" fmla="*/ 5188578 w 6006665"/>
                        <a:gd name="connsiteY78-180866" fmla="*/ 1074876 h 2956475"/>
                        <a:gd name="connsiteX79-180867" fmla="*/ 5243719 w 6006665"/>
                        <a:gd name="connsiteY79-180868" fmla="*/ 1159707 h 2956475"/>
                        <a:gd name="connsiteX80-180869" fmla="*/ 5283477 w 6006665"/>
                        <a:gd name="connsiteY80-180870" fmla="*/ 1129415 h 2956475"/>
                        <a:gd name="connsiteX81-180871" fmla="*/ 5258480 w 6006665"/>
                        <a:gd name="connsiteY81-180872" fmla="*/ 1063513 h 2956475"/>
                        <a:gd name="connsiteX82-180873" fmla="*/ 5267570 w 6006665"/>
                        <a:gd name="connsiteY82-180874" fmla="*/ 1015792 h 2956475"/>
                        <a:gd name="connsiteX83-180875" fmla="*/ 5278896 w 6006665"/>
                        <a:gd name="connsiteY83-180876" fmla="*/ 1018841 h 2956475"/>
                        <a:gd name="connsiteX84-180877" fmla="*/ 5279477 w 6006665"/>
                        <a:gd name="connsiteY84-180878" fmla="*/ 1015792 h 2956475"/>
                        <a:gd name="connsiteX85-180879" fmla="*/ 5395510 w 6006665"/>
                        <a:gd name="connsiteY85-180880" fmla="*/ 1047031 h 2956475"/>
                        <a:gd name="connsiteX86-180881" fmla="*/ 5463001 w 6006665"/>
                        <a:gd name="connsiteY86-180882" fmla="*/ 1043061 h 2956475"/>
                        <a:gd name="connsiteX87-180883" fmla="*/ 5464386 w 6006665"/>
                        <a:gd name="connsiteY87-180884" fmla="*/ 1043680 h 2956475"/>
                        <a:gd name="connsiteX88-180885" fmla="*/ 5474909 w 6006665"/>
                        <a:gd name="connsiteY88-180886" fmla="*/ 1043061 h 2956475"/>
                        <a:gd name="connsiteX89-180887" fmla="*/ 5581715 w 6006665"/>
                        <a:gd name="connsiteY89-180888" fmla="*/ 1090783 h 2956475"/>
                        <a:gd name="connsiteX90-180889" fmla="*/ 5633981 w 6006665"/>
                        <a:gd name="connsiteY90-180890" fmla="*/ 1133960 h 2956475"/>
                        <a:gd name="connsiteX91-180891" fmla="*/ 5720335 w 6006665"/>
                        <a:gd name="connsiteY91-180892" fmla="*/ 1213496 h 2956475"/>
                        <a:gd name="connsiteX92-180893" fmla="*/ 5822595 w 6006665"/>
                        <a:gd name="connsiteY92-180894" fmla="*/ 1311212 h 2956475"/>
                        <a:gd name="connsiteX93-180895" fmla="*/ 5818051 w 6006665"/>
                        <a:gd name="connsiteY93-180896" fmla="*/ 1365751 h 2956475"/>
                        <a:gd name="connsiteX94-180897" fmla="*/ 5825679 w 6006665"/>
                        <a:gd name="connsiteY94-180898" fmla="*/ 1373379 h 2956475"/>
                        <a:gd name="connsiteX95-180899" fmla="*/ 5822051 w 6006665"/>
                        <a:gd name="connsiteY95-180900" fmla="*/ 1322574 h 2956475"/>
                        <a:gd name="connsiteX96-180901" fmla="*/ 5834092 w 6006665"/>
                        <a:gd name="connsiteY96-180902" fmla="*/ 1324447 h 2956475"/>
                        <a:gd name="connsiteX97-180903" fmla="*/ 5833958 w 6006665"/>
                        <a:gd name="connsiteY97-180904" fmla="*/ 1322574 h 2956475"/>
                        <a:gd name="connsiteX98-180905" fmla="*/ 5936219 w 6006665"/>
                        <a:gd name="connsiteY98-180906" fmla="*/ 1338481 h 2956475"/>
                        <a:gd name="connsiteX99-180907" fmla="*/ 6006665 w 6006665"/>
                        <a:gd name="connsiteY99-180908" fmla="*/ 1418018 h 2956475"/>
                        <a:gd name="connsiteX100-180909" fmla="*/ 5968033 w 6006665"/>
                        <a:gd name="connsiteY100-180910" fmla="*/ 1456650 h 2956475"/>
                        <a:gd name="connsiteX101-180911" fmla="*/ 5908949 w 6006665"/>
                        <a:gd name="connsiteY101-180912" fmla="*/ 1468012 h 2956475"/>
                        <a:gd name="connsiteX102-180913" fmla="*/ 5908949 w 6006665"/>
                        <a:gd name="connsiteY102-180914" fmla="*/ 1554366 h 2956475"/>
                        <a:gd name="connsiteX103-180915" fmla="*/ 5893042 w 6006665"/>
                        <a:gd name="connsiteY103-180916" fmla="*/ 1570273 h 2956475"/>
                        <a:gd name="connsiteX104-180917" fmla="*/ 5881135 w 6006665"/>
                        <a:gd name="connsiteY104-180918" fmla="*/ 1570273 h 2956475"/>
                        <a:gd name="connsiteX105-180919" fmla="*/ 5861227 w 6006665"/>
                        <a:gd name="connsiteY105-180920" fmla="*/ 1570273 h 2956475"/>
                        <a:gd name="connsiteX106-180921" fmla="*/ 5849321 w 6006665"/>
                        <a:gd name="connsiteY106-180922" fmla="*/ 1570273 h 2956475"/>
                        <a:gd name="connsiteX107-180923" fmla="*/ 5817506 w 6006665"/>
                        <a:gd name="connsiteY107-180924" fmla="*/ 1536186 h 2956475"/>
                        <a:gd name="connsiteX108-180925" fmla="*/ 5767511 w 6006665"/>
                        <a:gd name="connsiteY108-180926" fmla="*/ 1511189 h 2956475"/>
                        <a:gd name="connsiteX109-180927" fmla="*/ 5762967 w 6006665"/>
                        <a:gd name="connsiteY109-180928" fmla="*/ 1477102 h 2956475"/>
                        <a:gd name="connsiteX110-180929" fmla="*/ 5729132 w 6006665"/>
                        <a:gd name="connsiteY110-180930" fmla="*/ 1463170 h 2956475"/>
                        <a:gd name="connsiteX111-180931" fmla="*/ 5695337 w 6006665"/>
                        <a:gd name="connsiteY111-180932" fmla="*/ 1472557 h 2956475"/>
                        <a:gd name="connsiteX112-180933" fmla="*/ 5693366 w 6006665"/>
                        <a:gd name="connsiteY112-180934" fmla="*/ 1469797 h 2956475"/>
                        <a:gd name="connsiteX113-180935" fmla="*/ 5683431 w 6006665"/>
                        <a:gd name="connsiteY113-180936" fmla="*/ 1472557 h 2956475"/>
                        <a:gd name="connsiteX114-180937" fmla="*/ 5660706 w 6006665"/>
                        <a:gd name="connsiteY114-180938" fmla="*/ 1440742 h 2956475"/>
                        <a:gd name="connsiteX115-180939" fmla="*/ 5669644 w 6006665"/>
                        <a:gd name="connsiteY115-180940" fmla="*/ 1415717 h 2956475"/>
                        <a:gd name="connsiteX116-180941" fmla="*/ 5640799 w 6006665"/>
                        <a:gd name="connsiteY116-180942" fmla="*/ 1429380 h 2956475"/>
                        <a:gd name="connsiteX117-180943" fmla="*/ 5656705 w 6006665"/>
                        <a:gd name="connsiteY117-180944" fmla="*/ 1472557 h 2956475"/>
                        <a:gd name="connsiteX118-180945" fmla="*/ 5633981 w 6006665"/>
                        <a:gd name="connsiteY118-180946" fmla="*/ 1511189 h 2956475"/>
                        <a:gd name="connsiteX119-180947" fmla="*/ 5586259 w 6006665"/>
                        <a:gd name="connsiteY119-180948" fmla="*/ 1547548 h 2956475"/>
                        <a:gd name="connsiteX120-180949" fmla="*/ 5575676 w 6006665"/>
                        <a:gd name="connsiteY120-180950" fmla="*/ 1546540 h 2956475"/>
                        <a:gd name="connsiteX121-180951" fmla="*/ 5574353 w 6006665"/>
                        <a:gd name="connsiteY121-180952" fmla="*/ 1547548 h 2956475"/>
                        <a:gd name="connsiteX122-180953" fmla="*/ 5539436 w 6006665"/>
                        <a:gd name="connsiteY122-180954" fmla="*/ 1544223 h 2956475"/>
                        <a:gd name="connsiteX123-180955" fmla="*/ 5570352 w 6006665"/>
                        <a:gd name="connsiteY123-180956" fmla="*/ 1586180 h 2956475"/>
                        <a:gd name="connsiteX124-180957" fmla="*/ 5593077 w 6006665"/>
                        <a:gd name="connsiteY124-180958" fmla="*/ 1649809 h 2956475"/>
                        <a:gd name="connsiteX125-180959" fmla="*/ 5608984 w 6006665"/>
                        <a:gd name="connsiteY125-180960" fmla="*/ 1677079 h 2956475"/>
                        <a:gd name="connsiteX126-180961" fmla="*/ 5613529 w 6006665"/>
                        <a:gd name="connsiteY126-180962" fmla="*/ 1708893 h 2956475"/>
                        <a:gd name="connsiteX127-180963" fmla="*/ 5608984 w 6006665"/>
                        <a:gd name="connsiteY127-180964" fmla="*/ 1731618 h 2956475"/>
                        <a:gd name="connsiteX128-180965" fmla="*/ 5597799 w 6006665"/>
                        <a:gd name="connsiteY128-180966" fmla="*/ 1728009 h 2956475"/>
                        <a:gd name="connsiteX129-180967" fmla="*/ 5597077 w 6006665"/>
                        <a:gd name="connsiteY129-180968" fmla="*/ 1731618 h 2956475"/>
                        <a:gd name="connsiteX130-180969" fmla="*/ 5534271 w 6006665"/>
                        <a:gd name="connsiteY130-180970" fmla="*/ 1711358 h 2956475"/>
                        <a:gd name="connsiteX131-180971" fmla="*/ 5436277 w 6006665"/>
                        <a:gd name="connsiteY131-180972" fmla="*/ 1767977 h 2956475"/>
                        <a:gd name="connsiteX132-180973" fmla="*/ 5397645 w 6006665"/>
                        <a:gd name="connsiteY132-180974" fmla="*/ 1779340 h 2956475"/>
                        <a:gd name="connsiteX133-180975" fmla="*/ 5345378 w 6006665"/>
                        <a:gd name="connsiteY133-180976" fmla="*/ 1833879 h 2956475"/>
                        <a:gd name="connsiteX134-180977" fmla="*/ 5290839 w 6006665"/>
                        <a:gd name="connsiteY134-180978" fmla="*/ 1881600 h 2956475"/>
                        <a:gd name="connsiteX135-180979" fmla="*/ 5274932 w 6006665"/>
                        <a:gd name="connsiteY135-180980" fmla="*/ 1913415 h 2956475"/>
                        <a:gd name="connsiteX136-180981" fmla="*/ 5267238 w 6006665"/>
                        <a:gd name="connsiteY136-180982" fmla="*/ 1904988 h 2956475"/>
                        <a:gd name="connsiteX137-180983" fmla="*/ 5263025 w 6006665"/>
                        <a:gd name="connsiteY137-180984" fmla="*/ 1913415 h 2956475"/>
                        <a:gd name="connsiteX138-180985" fmla="*/ 5219538 w 6006665"/>
                        <a:gd name="connsiteY138-180986" fmla="*/ 1865787 h 2956475"/>
                        <a:gd name="connsiteX139-180987" fmla="*/ 5129494 w 6006665"/>
                        <a:gd name="connsiteY139-180988" fmla="*/ 1920232 h 2956475"/>
                        <a:gd name="connsiteX140-180989" fmla="*/ 5126389 w 6006665"/>
                        <a:gd name="connsiteY140-180990" fmla="*/ 1914910 h 2956475"/>
                        <a:gd name="connsiteX141-180991" fmla="*/ 5117587 w 6006665"/>
                        <a:gd name="connsiteY141-180992" fmla="*/ 1920232 h 2956475"/>
                        <a:gd name="connsiteX142-180993" fmla="*/ 5105544 w 6006665"/>
                        <a:gd name="connsiteY142-180994" fmla="*/ 1899586 h 2956475"/>
                        <a:gd name="connsiteX143-180995" fmla="*/ 5074955 w 6006665"/>
                        <a:gd name="connsiteY143-180996" fmla="*/ 1924777 h 2956475"/>
                        <a:gd name="connsiteX144-180997" fmla="*/ 5065718 w 6006665"/>
                        <a:gd name="connsiteY144-180998" fmla="*/ 1922578 h 2956475"/>
                        <a:gd name="connsiteX145-180999" fmla="*/ 5063048 w 6006665"/>
                        <a:gd name="connsiteY145-181000" fmla="*/ 1924777 h 2956475"/>
                        <a:gd name="connsiteX146-181001" fmla="*/ 5026594 w 6006665"/>
                        <a:gd name="connsiteY146-181002" fmla="*/ 1916098 h 2956475"/>
                        <a:gd name="connsiteX147-181003" fmla="*/ 5015871 w 6006665"/>
                        <a:gd name="connsiteY147-181004" fmla="*/ 1961137 h 2956475"/>
                        <a:gd name="connsiteX148-181005" fmla="*/ 4974967 w 6006665"/>
                        <a:gd name="connsiteY148-181006" fmla="*/ 2027038 h 2956475"/>
                        <a:gd name="connsiteX149-181007" fmla="*/ 4974967 w 6006665"/>
                        <a:gd name="connsiteY149-181008" fmla="*/ 2058853 h 2956475"/>
                        <a:gd name="connsiteX150-181009" fmla="*/ 5015871 w 6006665"/>
                        <a:gd name="connsiteY150-181010" fmla="*/ 2074760 h 2956475"/>
                        <a:gd name="connsiteX151-181011" fmla="*/ 5011326 w 6006665"/>
                        <a:gd name="connsiteY151-181012" fmla="*/ 2172476 h 2956475"/>
                        <a:gd name="connsiteX152-181013" fmla="*/ 4999419 w 6006665"/>
                        <a:gd name="connsiteY152-181014" fmla="*/ 2172476 h 2956475"/>
                        <a:gd name="connsiteX153-181015" fmla="*/ 4974967 w 6006665"/>
                        <a:gd name="connsiteY153-181016" fmla="*/ 2172476 h 2956475"/>
                        <a:gd name="connsiteX154-181017" fmla="*/ 4963605 w 6006665"/>
                        <a:gd name="connsiteY154-181018" fmla="*/ 2224742 h 2956475"/>
                        <a:gd name="connsiteX155-181019" fmla="*/ 4974967 w 6006665"/>
                        <a:gd name="connsiteY155-181020" fmla="*/ 2252012 h 2956475"/>
                        <a:gd name="connsiteX156-181021" fmla="*/ 4909065 w 6006665"/>
                        <a:gd name="connsiteY156-181022" fmla="*/ 2286099 h 2956475"/>
                        <a:gd name="connsiteX157-181023" fmla="*/ 4897703 w 6006665"/>
                        <a:gd name="connsiteY157-181024" fmla="*/ 2354273 h 2956475"/>
                        <a:gd name="connsiteX158-181025" fmla="*/ 4845437 w 6006665"/>
                        <a:gd name="connsiteY158-181026" fmla="*/ 2370180 h 2956475"/>
                        <a:gd name="connsiteX159-181027" fmla="*/ 4834074 w 6006665"/>
                        <a:gd name="connsiteY159-181028" fmla="*/ 2429264 h 2956475"/>
                        <a:gd name="connsiteX160-181029" fmla="*/ 4779535 w 6006665"/>
                        <a:gd name="connsiteY160-181030" fmla="*/ 2488348 h 2956475"/>
                        <a:gd name="connsiteX161-181031" fmla="*/ 4777225 w 6006665"/>
                        <a:gd name="connsiteY161-181032" fmla="*/ 2477952 h 2956475"/>
                        <a:gd name="connsiteX162-181033" fmla="*/ 4767628 w 6006665"/>
                        <a:gd name="connsiteY162-181034" fmla="*/ 2488348 h 2956475"/>
                        <a:gd name="connsiteX163-181035" fmla="*/ 4758538 w 6006665"/>
                        <a:gd name="connsiteY163-181036" fmla="*/ 2447444 h 2956475"/>
                        <a:gd name="connsiteX164-181037" fmla="*/ 4742631 w 6006665"/>
                        <a:gd name="connsiteY164-181038" fmla="*/ 2361090 h 2956475"/>
                        <a:gd name="connsiteX165-181039" fmla="*/ 4715361 w 6006665"/>
                        <a:gd name="connsiteY165-181040" fmla="*/ 2220198 h 2956475"/>
                        <a:gd name="connsiteX166-181041" fmla="*/ 4735813 w 6006665"/>
                        <a:gd name="connsiteY166-181042" fmla="*/ 2129299 h 2956475"/>
                        <a:gd name="connsiteX167-181043" fmla="*/ 4767628 w 6006665"/>
                        <a:gd name="connsiteY167-181044" fmla="*/ 2086122 h 2956475"/>
                        <a:gd name="connsiteX168-181045" fmla="*/ 4767628 w 6006665"/>
                        <a:gd name="connsiteY168-181046" fmla="*/ 2058853 h 2956475"/>
                        <a:gd name="connsiteX169-181047" fmla="*/ 4826712 w 6006665"/>
                        <a:gd name="connsiteY169-181048" fmla="*/ 2042945 h 2956475"/>
                        <a:gd name="connsiteX170-181049" fmla="*/ 4892613 w 6006665"/>
                        <a:gd name="connsiteY170-181050" fmla="*/ 1952047 h 2956475"/>
                        <a:gd name="connsiteX171-181051" fmla="*/ 4956243 w 6006665"/>
                        <a:gd name="connsiteY171-181052" fmla="*/ 1877056 h 2956475"/>
                        <a:gd name="connsiteX172-181053" fmla="*/ 5022143 w 6006665"/>
                        <a:gd name="connsiteY172-181054" fmla="*/ 1817971 h 2956475"/>
                        <a:gd name="connsiteX173-181055" fmla="*/ 5046694 w 6006665"/>
                        <a:gd name="connsiteY173-181056" fmla="*/ 1710844 h 2956475"/>
                        <a:gd name="connsiteX174-181057" fmla="*/ 5015871 w 6006665"/>
                        <a:gd name="connsiteY174-181058" fmla="*/ 1715711 h 2956475"/>
                        <a:gd name="connsiteX175-181059" fmla="*/ 4995419 w 6006665"/>
                        <a:gd name="connsiteY175-181060" fmla="*/ 1779340 h 2956475"/>
                        <a:gd name="connsiteX176-181061" fmla="*/ 4904521 w 6006665"/>
                        <a:gd name="connsiteY176-181062" fmla="*/ 1865693 h 2956475"/>
                        <a:gd name="connsiteX177-181063" fmla="*/ 4901708 w 6006665"/>
                        <a:gd name="connsiteY177-181064" fmla="*/ 1857053 h 2956475"/>
                        <a:gd name="connsiteX178-181065" fmla="*/ 4892613 w 6006665"/>
                        <a:gd name="connsiteY178-181066" fmla="*/ 1865693 h 2956475"/>
                        <a:gd name="connsiteX179-181067" fmla="*/ 4861835 w 6006665"/>
                        <a:gd name="connsiteY179-181068" fmla="*/ 1771159 h 2956475"/>
                        <a:gd name="connsiteX180-181069" fmla="*/ 4779535 w 6006665"/>
                        <a:gd name="connsiteY180-181070" fmla="*/ 1795247 h 2956475"/>
                        <a:gd name="connsiteX181-181071" fmla="*/ 4684091 w 6006665"/>
                        <a:gd name="connsiteY181-181072" fmla="*/ 1920232 h 2956475"/>
                        <a:gd name="connsiteX182-181073" fmla="*/ 4715906 w 6006665"/>
                        <a:gd name="connsiteY182-181074" fmla="*/ 1967954 h 2956475"/>
                        <a:gd name="connsiteX183-181075" fmla="*/ 4636369 w 6006665"/>
                        <a:gd name="connsiteY183-181076" fmla="*/ 1983861 h 2956475"/>
                        <a:gd name="connsiteX184-181077" fmla="*/ 4577285 w 6006665"/>
                        <a:gd name="connsiteY184-181078" fmla="*/ 1988406 h 2956475"/>
                        <a:gd name="connsiteX185-181079" fmla="*/ 4577373 w 6006665"/>
                        <a:gd name="connsiteY185-181080" fmla="*/ 1987484 h 2956475"/>
                        <a:gd name="connsiteX186-181081" fmla="*/ 4565379 w 6006665"/>
                        <a:gd name="connsiteY186-181082" fmla="*/ 1988406 h 2956475"/>
                        <a:gd name="connsiteX187-181083" fmla="*/ 4569923 w 6006665"/>
                        <a:gd name="connsiteY187-181084" fmla="*/ 1940685 h 2956475"/>
                        <a:gd name="connsiteX188-181085" fmla="*/ 4520081 w 6006665"/>
                        <a:gd name="connsiteY188-181086" fmla="*/ 1931099 h 2956475"/>
                        <a:gd name="connsiteX189-181087" fmla="*/ 4475025 w 6006665"/>
                        <a:gd name="connsiteY189-181088" fmla="*/ 1961137 h 2956475"/>
                        <a:gd name="connsiteX190-181089" fmla="*/ 4464394 w 6006665"/>
                        <a:gd name="connsiteY190-181090" fmla="*/ 1960286 h 2956475"/>
                        <a:gd name="connsiteX191-181091" fmla="*/ 4463118 w 6006665"/>
                        <a:gd name="connsiteY191-181092" fmla="*/ 1961137 h 2956475"/>
                        <a:gd name="connsiteX192-181093" fmla="*/ 4357637 w 6006665"/>
                        <a:gd name="connsiteY192-181094" fmla="*/ 1952698 h 2956475"/>
                        <a:gd name="connsiteX193-181095" fmla="*/ 4243233 w 6006665"/>
                        <a:gd name="connsiteY193-181096" fmla="*/ 1972499 h 2956475"/>
                        <a:gd name="connsiteX194-181097" fmla="*/ 4125065 w 6006665"/>
                        <a:gd name="connsiteY194-181098" fmla="*/ 2106574 h 2956475"/>
                        <a:gd name="connsiteX195-181099" fmla="*/ 3984173 w 6006665"/>
                        <a:gd name="connsiteY195-181100" fmla="*/ 2263374 h 2956475"/>
                        <a:gd name="connsiteX196-181101" fmla="*/ 4038712 w 6006665"/>
                        <a:gd name="connsiteY196-181102" fmla="*/ 2267919 h 2956475"/>
                        <a:gd name="connsiteX197-181103" fmla="*/ 4059164 w 6006665"/>
                        <a:gd name="connsiteY197-181104" fmla="*/ 2311096 h 2956475"/>
                        <a:gd name="connsiteX198-181105" fmla="*/ 4087782 w 6006665"/>
                        <a:gd name="connsiteY198-181106" fmla="*/ 2319513 h 2956475"/>
                        <a:gd name="connsiteX199-181107" fmla="*/ 4106341 w 6006665"/>
                        <a:gd name="connsiteY199-181108" fmla="*/ 2290644 h 2956475"/>
                        <a:gd name="connsiteX200-181109" fmla="*/ 4117411 w 6006665"/>
                        <a:gd name="connsiteY200-181110" fmla="*/ 2291946 h 2956475"/>
                        <a:gd name="connsiteX201-181111" fmla="*/ 4118248 w 6006665"/>
                        <a:gd name="connsiteY201-181112" fmla="*/ 2290644 h 2956475"/>
                        <a:gd name="connsiteX202-181113" fmla="*/ 4156880 w 6006665"/>
                        <a:gd name="connsiteY202-181114" fmla="*/ 2295189 h 2956475"/>
                        <a:gd name="connsiteX203-181115" fmla="*/ 4211419 w 6006665"/>
                        <a:gd name="connsiteY203-181116" fmla="*/ 2365635 h 2956475"/>
                        <a:gd name="connsiteX204-181117" fmla="*/ 4215964 w 6006665"/>
                        <a:gd name="connsiteY204-181118" fmla="*/ 2413357 h 2956475"/>
                        <a:gd name="connsiteX205-181119" fmla="*/ 4184149 w 6006665"/>
                        <a:gd name="connsiteY205-181120" fmla="*/ 2472441 h 2956475"/>
                        <a:gd name="connsiteX206-181121" fmla="*/ 4177332 w 6006665"/>
                        <a:gd name="connsiteY206-181122" fmla="*/ 2542887 h 2956475"/>
                        <a:gd name="connsiteX207-181123" fmla="*/ 4161425 w 6006665"/>
                        <a:gd name="connsiteY207-181124" fmla="*/ 2629241 h 2956475"/>
                        <a:gd name="connsiteX208-181125" fmla="*/ 4109158 w 6006665"/>
                        <a:gd name="connsiteY208-181126" fmla="*/ 2708777 h 2956475"/>
                        <a:gd name="connsiteX209-181127" fmla="*/ 4097796 w 6006665"/>
                        <a:gd name="connsiteY209-181128" fmla="*/ 2747409 h 2956475"/>
                        <a:gd name="connsiteX210-181129" fmla="*/ 4043257 w 6006665"/>
                        <a:gd name="connsiteY210-181130" fmla="*/ 2806493 h 2956475"/>
                        <a:gd name="connsiteX211-181131" fmla="*/ 3995535 w 6006665"/>
                        <a:gd name="connsiteY211-181132" fmla="*/ 2865577 h 2956475"/>
                        <a:gd name="connsiteX212-181133" fmla="*/ 3975083 w 6006665"/>
                        <a:gd name="connsiteY212-181134" fmla="*/ 2897392 h 2956475"/>
                        <a:gd name="connsiteX213-181135" fmla="*/ 3925089 w 6006665"/>
                        <a:gd name="connsiteY213-181136" fmla="*/ 2924661 h 2956475"/>
                        <a:gd name="connsiteX214-181137" fmla="*/ 3913182 w 6006665"/>
                        <a:gd name="connsiteY214-181138" fmla="*/ 2924661 h 2956475"/>
                        <a:gd name="connsiteX215-181139" fmla="*/ 3904637 w 6006665"/>
                        <a:gd name="connsiteY215-181140" fmla="*/ 2924661 h 2956475"/>
                        <a:gd name="connsiteX216-181141" fmla="*/ 3892729 w 6006665"/>
                        <a:gd name="connsiteY216-181142" fmla="*/ 2924661 h 2956475"/>
                        <a:gd name="connsiteX217-181143" fmla="*/ 3871063 w 6006665"/>
                        <a:gd name="connsiteY217-181144" fmla="*/ 2908412 h 2956475"/>
                        <a:gd name="connsiteX218-181145" fmla="*/ 3829645 w 6006665"/>
                        <a:gd name="connsiteY218-181146" fmla="*/ 2936024 h 2956475"/>
                        <a:gd name="connsiteX219-181147" fmla="*/ 3822828 w 6006665"/>
                        <a:gd name="connsiteY219-181148" fmla="*/ 2956476 h 2956475"/>
                        <a:gd name="connsiteX220-181149" fmla="*/ 3818283 w 6006665"/>
                        <a:gd name="connsiteY220-181150" fmla="*/ 2947386 h 2956475"/>
                        <a:gd name="connsiteX221-181151" fmla="*/ 3818283 w 6006665"/>
                        <a:gd name="connsiteY221-181152" fmla="*/ 2935660 h 2956475"/>
                        <a:gd name="connsiteX222-181153" fmla="*/ 3817738 w 6006665"/>
                        <a:gd name="connsiteY222-181154" fmla="*/ 2936024 h 2956475"/>
                        <a:gd name="connsiteX223-181155" fmla="*/ 3810921 w 6006665"/>
                        <a:gd name="connsiteY223-181156" fmla="*/ 2956476 h 2956475"/>
                        <a:gd name="connsiteX224-181157" fmla="*/ 3806376 w 6006665"/>
                        <a:gd name="connsiteY224-181158" fmla="*/ 2947386 h 2956475"/>
                        <a:gd name="connsiteX225-181159" fmla="*/ 3806376 w 6006665"/>
                        <a:gd name="connsiteY225-181160" fmla="*/ 2920116 h 2956475"/>
                        <a:gd name="connsiteX226-181161" fmla="*/ 3818283 w 6006665"/>
                        <a:gd name="connsiteY226-181162" fmla="*/ 2920116 h 2956475"/>
                        <a:gd name="connsiteX227-181163" fmla="*/ 3826828 w 6006665"/>
                        <a:gd name="connsiteY227-181164" fmla="*/ 2920116 h 2956475"/>
                        <a:gd name="connsiteX228-181165" fmla="*/ 3833645 w 6006665"/>
                        <a:gd name="connsiteY228-181166" fmla="*/ 2861032 h 2956475"/>
                        <a:gd name="connsiteX229-181167" fmla="*/ 3822283 w 6006665"/>
                        <a:gd name="connsiteY229-181168" fmla="*/ 2817856 h 2956475"/>
                        <a:gd name="connsiteX230-181169" fmla="*/ 3849553 w 6006665"/>
                        <a:gd name="connsiteY230-181170" fmla="*/ 2795131 h 2956475"/>
                        <a:gd name="connsiteX231-181171" fmla="*/ 3858814 w 6006665"/>
                        <a:gd name="connsiteY231-181172" fmla="*/ 2797336 h 2956475"/>
                        <a:gd name="connsiteX232-181173" fmla="*/ 3861460 w 6006665"/>
                        <a:gd name="connsiteY232-181174" fmla="*/ 2795131 h 2956475"/>
                        <a:gd name="connsiteX233-181175" fmla="*/ 3898487 w 6006665"/>
                        <a:gd name="connsiteY233-181176" fmla="*/ 2803947 h 2956475"/>
                        <a:gd name="connsiteX234-181177" fmla="*/ 3919999 w 6006665"/>
                        <a:gd name="connsiteY234-181178" fmla="*/ 2758772 h 2956475"/>
                        <a:gd name="connsiteX235-181179" fmla="*/ 3935906 w 6006665"/>
                        <a:gd name="connsiteY235-181180" fmla="*/ 2699687 h 2956475"/>
                        <a:gd name="connsiteX236-181181" fmla="*/ 3947269 w 6006665"/>
                        <a:gd name="connsiteY236-181182" fmla="*/ 2676963 h 2956475"/>
                        <a:gd name="connsiteX237-181183" fmla="*/ 3966292 w 6006665"/>
                        <a:gd name="connsiteY237-181184" fmla="*/ 2632575 h 2956475"/>
                        <a:gd name="connsiteX238-181185" fmla="*/ 3915999 w 6006665"/>
                        <a:gd name="connsiteY238-181186" fmla="*/ 2645148 h 2956475"/>
                        <a:gd name="connsiteX239-181187" fmla="*/ 3888729 w 6006665"/>
                        <a:gd name="connsiteY239-181188" fmla="*/ 2667873 h 2956475"/>
                        <a:gd name="connsiteX240-181189" fmla="*/ 3876822 w 6006665"/>
                        <a:gd name="connsiteY240-181190" fmla="*/ 2667873 h 2956475"/>
                        <a:gd name="connsiteX241-181191" fmla="*/ 3829645 w 6006665"/>
                        <a:gd name="connsiteY241-181192" fmla="*/ 2667873 h 2956475"/>
                        <a:gd name="connsiteX242-181193" fmla="*/ 3817738 w 6006665"/>
                        <a:gd name="connsiteY242-181194" fmla="*/ 2667873 h 2956475"/>
                        <a:gd name="connsiteX243-181195" fmla="*/ 3801831 w 6006665"/>
                        <a:gd name="connsiteY243-181196" fmla="*/ 2613334 h 2956475"/>
                        <a:gd name="connsiteX244-181197" fmla="*/ 3758654 w 6006665"/>
                        <a:gd name="connsiteY244-181198" fmla="*/ 2574702 h 2956475"/>
                        <a:gd name="connsiteX245-181199" fmla="*/ 3692753 w 6006665"/>
                        <a:gd name="connsiteY245-181200" fmla="*/ 2558795 h 2956475"/>
                        <a:gd name="connsiteX246-181201" fmla="*/ 3683663 w 6006665"/>
                        <a:gd name="connsiteY246-181202" fmla="*/ 2499711 h 2956475"/>
                        <a:gd name="connsiteX247-181203" fmla="*/ 3672301 w 6006665"/>
                        <a:gd name="connsiteY247-181204" fmla="*/ 2467896 h 2956475"/>
                        <a:gd name="connsiteX248-181205" fmla="*/ 3656393 w 6006665"/>
                        <a:gd name="connsiteY248-181206" fmla="*/ 2440627 h 2956475"/>
                        <a:gd name="connsiteX249-181207" fmla="*/ 3633669 w 6006665"/>
                        <a:gd name="connsiteY249-181208" fmla="*/ 2381542 h 2956475"/>
                        <a:gd name="connsiteX250-181209" fmla="*/ 3601854 w 6006665"/>
                        <a:gd name="connsiteY250-181210" fmla="*/ 2361090 h 2956475"/>
                        <a:gd name="connsiteX251-181211" fmla="*/ 3545995 w 6006665"/>
                        <a:gd name="connsiteY251-181212" fmla="*/ 2339606 h 2956475"/>
                        <a:gd name="connsiteX252-181213" fmla="*/ 3506955 w 6006665"/>
                        <a:gd name="connsiteY252-181214" fmla="*/ 2345183 h 2956475"/>
                        <a:gd name="connsiteX253-181215" fmla="*/ 3463779 w 6006665"/>
                        <a:gd name="connsiteY253-181216" fmla="*/ 2354273 h 2956475"/>
                        <a:gd name="connsiteX254-181217" fmla="*/ 3431964 w 6006665"/>
                        <a:gd name="connsiteY254-181218" fmla="*/ 2381542 h 2956475"/>
                        <a:gd name="connsiteX255-181219" fmla="*/ 3452416 w 6006665"/>
                        <a:gd name="connsiteY255-181220" fmla="*/ 2397450 h 2956475"/>
                        <a:gd name="connsiteX256-181221" fmla="*/ 3452416 w 6006665"/>
                        <a:gd name="connsiteY256-181222" fmla="*/ 2429264 h 2956475"/>
                        <a:gd name="connsiteX257-181223" fmla="*/ 3431964 w 6006665"/>
                        <a:gd name="connsiteY257-181224" fmla="*/ 2451989 h 2956475"/>
                        <a:gd name="connsiteX258-181225" fmla="*/ 3400150 w 6006665"/>
                        <a:gd name="connsiteY258-181226" fmla="*/ 2511073 h 2956475"/>
                        <a:gd name="connsiteX259-181227" fmla="*/ 3400150 w 6006665"/>
                        <a:gd name="connsiteY259-181228" fmla="*/ 2538343 h 2956475"/>
                        <a:gd name="connsiteX260-181229" fmla="*/ 3350155 w 6006665"/>
                        <a:gd name="connsiteY260-181230" fmla="*/ 2570157 h 2956475"/>
                        <a:gd name="connsiteX261-181231" fmla="*/ 3342342 w 6006665"/>
                        <a:gd name="connsiteY261-181232" fmla="*/ 2567553 h 2956475"/>
                        <a:gd name="connsiteX262-181233" fmla="*/ 3338249 w 6006665"/>
                        <a:gd name="connsiteY262-181234" fmla="*/ 2570157 h 2956475"/>
                        <a:gd name="connsiteX263-181235" fmla="*/ 3290527 w 6006665"/>
                        <a:gd name="connsiteY263-181236" fmla="*/ 2554250 h 2956475"/>
                        <a:gd name="connsiteX264-181237" fmla="*/ 3259257 w 6006665"/>
                        <a:gd name="connsiteY264-181238" fmla="*/ 2554250 h 2956475"/>
                        <a:gd name="connsiteX265-181239" fmla="*/ 3247350 w 6006665"/>
                        <a:gd name="connsiteY265-181240" fmla="*/ 2554250 h 2956475"/>
                        <a:gd name="connsiteX266-181241" fmla="*/ 3231443 w 6006665"/>
                        <a:gd name="connsiteY266-181242" fmla="*/ 2538343 h 2956475"/>
                        <a:gd name="connsiteX267-181243" fmla="*/ 3213271 w 6006665"/>
                        <a:gd name="connsiteY267-181244" fmla="*/ 2533799 h 2956475"/>
                        <a:gd name="connsiteX268-181245" fmla="*/ 3168359 w 6006665"/>
                        <a:gd name="connsiteY268-181246" fmla="*/ 2570157 h 2956475"/>
                        <a:gd name="connsiteX269-181247" fmla="*/ 3120637 w 6006665"/>
                        <a:gd name="connsiteY269-181248" fmla="*/ 2581519 h 2956475"/>
                        <a:gd name="connsiteX270-181249" fmla="*/ 3082005 w 6006665"/>
                        <a:gd name="connsiteY270-181250" fmla="*/ 2597427 h 2956475"/>
                        <a:gd name="connsiteX271-181251" fmla="*/ 3074460 w 6006665"/>
                        <a:gd name="connsiteY271-181252" fmla="*/ 2595630 h 2956475"/>
                        <a:gd name="connsiteX272-181253" fmla="*/ 3070098 w 6006665"/>
                        <a:gd name="connsiteY272-181254" fmla="*/ 2597427 h 2956475"/>
                        <a:gd name="connsiteX273-181255" fmla="*/ 3022376 w 6006665"/>
                        <a:gd name="connsiteY273-181256" fmla="*/ 2586064 h 2956475"/>
                        <a:gd name="connsiteX274-181257" fmla="*/ 3000196 w 6006665"/>
                        <a:gd name="connsiteY274-181258" fmla="*/ 2586064 h 2956475"/>
                        <a:gd name="connsiteX275-181259" fmla="*/ 2988289 w 6006665"/>
                        <a:gd name="connsiteY275-181260" fmla="*/ 2586064 h 2956475"/>
                        <a:gd name="connsiteX276-181261" fmla="*/ 2967837 w 6006665"/>
                        <a:gd name="connsiteY276-181262" fmla="*/ 2554250 h 2956475"/>
                        <a:gd name="connsiteX277-181263" fmla="*/ 2929205 w 6006665"/>
                        <a:gd name="connsiteY277-181264" fmla="*/ 2526980 h 2956475"/>
                        <a:gd name="connsiteX278-181265" fmla="*/ 2902153 w 6006665"/>
                        <a:gd name="connsiteY278-181266" fmla="*/ 2523116 h 2956475"/>
                        <a:gd name="connsiteX279-181267" fmla="*/ 2861576 w 6006665"/>
                        <a:gd name="connsiteY279-181268" fmla="*/ 2526980 h 2956475"/>
                        <a:gd name="connsiteX280-181269" fmla="*/ 2822944 w 6006665"/>
                        <a:gd name="connsiteY280-181270" fmla="*/ 2538343 h 2956475"/>
                        <a:gd name="connsiteX281-181271" fmla="*/ 2818139 w 6006665"/>
                        <a:gd name="connsiteY281-181272" fmla="*/ 2536254 h 2956475"/>
                        <a:gd name="connsiteX282-181273" fmla="*/ 2811037 w 6006665"/>
                        <a:gd name="connsiteY282-181274" fmla="*/ 2538343 h 2956475"/>
                        <a:gd name="connsiteX283-181275" fmla="*/ 2758770 w 6006665"/>
                        <a:gd name="connsiteY283-181276" fmla="*/ 2515618 h 2956475"/>
                        <a:gd name="connsiteX284-181277" fmla="*/ 2751953 w 6006665"/>
                        <a:gd name="connsiteY284-181278" fmla="*/ 2472441 h 2956475"/>
                        <a:gd name="connsiteX285-181279" fmla="*/ 2708776 w 6006665"/>
                        <a:gd name="connsiteY285-181280" fmla="*/ 2456534 h 2956475"/>
                        <a:gd name="connsiteX286-181281" fmla="*/ 2676962 w 6006665"/>
                        <a:gd name="connsiteY286-181282" fmla="*/ 2451989 h 2956475"/>
                        <a:gd name="connsiteX287-181283" fmla="*/ 2642534 w 6006665"/>
                        <a:gd name="connsiteY287-181284" fmla="*/ 2430245 h 2956475"/>
                        <a:gd name="connsiteX288-181285" fmla="*/ 2609333 w 6006665"/>
                        <a:gd name="connsiteY288-181286" fmla="*/ 2488348 h 2956475"/>
                        <a:gd name="connsiteX289-181287" fmla="*/ 2625240 w 6006665"/>
                        <a:gd name="connsiteY289-181288" fmla="*/ 2522435 h 2956475"/>
                        <a:gd name="connsiteX290-181289" fmla="*/ 2586608 w 6006665"/>
                        <a:gd name="connsiteY290-181290" fmla="*/ 2558795 h 2956475"/>
                        <a:gd name="connsiteX291-181291" fmla="*/ 2577105 w 6006665"/>
                        <a:gd name="connsiteY291-181292" fmla="*/ 2556532 h 2956475"/>
                        <a:gd name="connsiteX292-181293" fmla="*/ 2574701 w 6006665"/>
                        <a:gd name="connsiteY292-181294" fmla="*/ 2558795 h 2956475"/>
                        <a:gd name="connsiteX293-181295" fmla="*/ 2526979 w 6006665"/>
                        <a:gd name="connsiteY293-181296" fmla="*/ 2547432 h 2956475"/>
                        <a:gd name="connsiteX294-181297" fmla="*/ 2490620 w 6006665"/>
                        <a:gd name="connsiteY294-181298" fmla="*/ 2542887 h 2956475"/>
                        <a:gd name="connsiteX295-181299" fmla="*/ 2463350 w 6006665"/>
                        <a:gd name="connsiteY295-181300" fmla="*/ 2515618 h 2956475"/>
                        <a:gd name="connsiteX296-181301" fmla="*/ 2436625 w 6006665"/>
                        <a:gd name="connsiteY296-181302" fmla="*/ 2515618 h 2956475"/>
                        <a:gd name="connsiteX297-181303" fmla="*/ 2424718 w 6006665"/>
                        <a:gd name="connsiteY297-181304" fmla="*/ 2515618 h 2956475"/>
                        <a:gd name="connsiteX298-181305" fmla="*/ 2398858 w 6006665"/>
                        <a:gd name="connsiteY298-181306" fmla="*/ 2502687 h 2956475"/>
                        <a:gd name="connsiteX299-181307" fmla="*/ 2350272 w 6006665"/>
                        <a:gd name="connsiteY299-181308" fmla="*/ 2526980 h 2956475"/>
                        <a:gd name="connsiteX300-181309" fmla="*/ 2282098 w 6006665"/>
                        <a:gd name="connsiteY300-181310" fmla="*/ 2574702 h 2956475"/>
                        <a:gd name="connsiteX301-181311" fmla="*/ 2238921 w 6006665"/>
                        <a:gd name="connsiteY301-181312" fmla="*/ 2586064 h 2956475"/>
                        <a:gd name="connsiteX302-181313" fmla="*/ 2227559 w 6006665"/>
                        <a:gd name="connsiteY302-181314" fmla="*/ 2590609 h 2956475"/>
                        <a:gd name="connsiteX303-181315" fmla="*/ 2225178 w 6006665"/>
                        <a:gd name="connsiteY303-181316" fmla="*/ 2586799 h 2956475"/>
                        <a:gd name="connsiteX304-181317" fmla="*/ 2215652 w 6006665"/>
                        <a:gd name="connsiteY304-181318" fmla="*/ 2590609 h 2956475"/>
                        <a:gd name="connsiteX305-181319" fmla="*/ 2193596 w 6006665"/>
                        <a:gd name="connsiteY305-181320" fmla="*/ 2555320 h 2956475"/>
                        <a:gd name="connsiteX306-181321" fmla="*/ 2157112 w 6006665"/>
                        <a:gd name="connsiteY306-181322" fmla="*/ 2558795 h 2956475"/>
                        <a:gd name="connsiteX307-181323" fmla="*/ 2156291 w 6006665"/>
                        <a:gd name="connsiteY307-181324" fmla="*/ 2557739 h 2956475"/>
                        <a:gd name="connsiteX308-181325" fmla="*/ 2145205 w 6006665"/>
                        <a:gd name="connsiteY308-181326" fmla="*/ 2558795 h 2956475"/>
                        <a:gd name="connsiteX309-181327" fmla="*/ 2129298 w 6006665"/>
                        <a:gd name="connsiteY309-181328" fmla="*/ 2538343 h 2956475"/>
                        <a:gd name="connsiteX310-181329" fmla="*/ 2102029 w 6006665"/>
                        <a:gd name="connsiteY310-181330" fmla="*/ 2526980 h 2956475"/>
                        <a:gd name="connsiteX311-181331" fmla="*/ 2086121 w 6006665"/>
                        <a:gd name="connsiteY311-181332" fmla="*/ 2495166 h 2956475"/>
                        <a:gd name="connsiteX312-181333" fmla="*/ 2070005 w 6006665"/>
                        <a:gd name="connsiteY312-181334" fmla="*/ 2486212 h 2956475"/>
                        <a:gd name="connsiteX313-181335" fmla="*/ 2027582 w 6006665"/>
                        <a:gd name="connsiteY313-181336" fmla="*/ 2499711 h 2956475"/>
                        <a:gd name="connsiteX314-181337" fmla="*/ 2023845 w 6006665"/>
                        <a:gd name="connsiteY314-181338" fmla="*/ 2497111 h 2956475"/>
                        <a:gd name="connsiteX315-181339" fmla="*/ 2018675 w 6006665"/>
                        <a:gd name="connsiteY315-181340" fmla="*/ 2499711 h 2956475"/>
                        <a:gd name="connsiteX316-181341" fmla="*/ 1971363 w 6006665"/>
                        <a:gd name="connsiteY316-181342" fmla="*/ 2468885 h 2956475"/>
                        <a:gd name="connsiteX317-181343" fmla="*/ 1952591 w 6006665"/>
                        <a:gd name="connsiteY317-181344" fmla="*/ 2495166 h 2956475"/>
                        <a:gd name="connsiteX318-181345" fmla="*/ 1947518 w 6006665"/>
                        <a:gd name="connsiteY318-181346" fmla="*/ 2485599 h 2956475"/>
                        <a:gd name="connsiteX319-181347" fmla="*/ 1940684 w 6006665"/>
                        <a:gd name="connsiteY319-181348" fmla="*/ 2495166 h 2956475"/>
                        <a:gd name="connsiteX320-181349" fmla="*/ 1861147 w 6006665"/>
                        <a:gd name="connsiteY320-181350" fmla="*/ 2345183 h 2956475"/>
                        <a:gd name="connsiteX321-181351" fmla="*/ 1811153 w 6006665"/>
                        <a:gd name="connsiteY321-181352" fmla="*/ 2295189 h 2956475"/>
                        <a:gd name="connsiteX322-181353" fmla="*/ 1813950 w 6006665"/>
                        <a:gd name="connsiteY322-181354" fmla="*/ 2292043 h 2956475"/>
                        <a:gd name="connsiteX323-181355" fmla="*/ 483280 w 6006665"/>
                        <a:gd name="connsiteY323-181356" fmla="*/ 2890683 h 2956475"/>
                        <a:gd name="connsiteX324-181357" fmla="*/ 420406 w 6006665"/>
                        <a:gd name="connsiteY324-181358" fmla="*/ 2849670 h 2956475"/>
                        <a:gd name="connsiteX325-181359" fmla="*/ 349960 w 6006665"/>
                        <a:gd name="connsiteY325-181360" fmla="*/ 2801948 h 2956475"/>
                        <a:gd name="connsiteX326-181361" fmla="*/ 377229 w 6006665"/>
                        <a:gd name="connsiteY326-181362" fmla="*/ 2795131 h 2956475"/>
                        <a:gd name="connsiteX327-181363" fmla="*/ 404499 w 6006665"/>
                        <a:gd name="connsiteY327-181364" fmla="*/ 2747409 h 2956475"/>
                        <a:gd name="connsiteX328-181365" fmla="*/ 388591 w 6006665"/>
                        <a:gd name="connsiteY328-181366" fmla="*/ 2731502 h 2956475"/>
                        <a:gd name="connsiteX329-181367" fmla="*/ 440858 w 6006665"/>
                        <a:gd name="connsiteY329-181368" fmla="*/ 2704232 h 2956475"/>
                        <a:gd name="connsiteX330-181369" fmla="*/ 440858 w 6006665"/>
                        <a:gd name="connsiteY330-181370" fmla="*/ 2701176 h 2956475"/>
                        <a:gd name="connsiteX331-181371" fmla="*/ 416406 w 6006665"/>
                        <a:gd name="connsiteY331-181372" fmla="*/ 2704232 h 2956475"/>
                        <a:gd name="connsiteX332-181373" fmla="*/ 416406 w 6006665"/>
                        <a:gd name="connsiteY332-181374" fmla="*/ 2702744 h 2956475"/>
                        <a:gd name="connsiteX333-181375" fmla="*/ 404499 w 6006665"/>
                        <a:gd name="connsiteY333-181376" fmla="*/ 2704232 h 2956475"/>
                        <a:gd name="connsiteX334-181377" fmla="*/ 404499 w 6006665"/>
                        <a:gd name="connsiteY334-181378" fmla="*/ 2683780 h 2956475"/>
                        <a:gd name="connsiteX335-181379" fmla="*/ 424951 w 6006665"/>
                        <a:gd name="connsiteY335-181380" fmla="*/ 2667873 h 2956475"/>
                        <a:gd name="connsiteX336-181381" fmla="*/ 463583 w 6006665"/>
                        <a:gd name="connsiteY336-181382" fmla="*/ 2661056 h 2956475"/>
                        <a:gd name="connsiteX337-181383" fmla="*/ 468128 w 6006665"/>
                        <a:gd name="connsiteY337-181384" fmla="*/ 2645148 h 2956475"/>
                        <a:gd name="connsiteX338-181385" fmla="*/ 456765 w 6006665"/>
                        <a:gd name="connsiteY338-181386" fmla="*/ 2613334 h 2956475"/>
                        <a:gd name="connsiteX339-181387" fmla="*/ 474945 w 6006665"/>
                        <a:gd name="connsiteY339-181388" fmla="*/ 2586064 h 2956475"/>
                        <a:gd name="connsiteX340-181389" fmla="*/ 474945 w 6006665"/>
                        <a:gd name="connsiteY340-181390" fmla="*/ 2565612 h 2956475"/>
                        <a:gd name="connsiteX341-181391" fmla="*/ 420406 w 6006665"/>
                        <a:gd name="connsiteY341-181392" fmla="*/ 2547432 h 2956475"/>
                        <a:gd name="connsiteX342-181393" fmla="*/ 409588 w 6006665"/>
                        <a:gd name="connsiteY342-181394" fmla="*/ 2547432 h 2956475"/>
                        <a:gd name="connsiteX343-181395" fmla="*/ 397681 w 6006665"/>
                        <a:gd name="connsiteY343-181396" fmla="*/ 2547432 h 2956475"/>
                        <a:gd name="connsiteX344-181397" fmla="*/ 379485 w 6006665"/>
                        <a:gd name="connsiteY344-181398" fmla="*/ 2525193 h 2956475"/>
                        <a:gd name="connsiteX345-181399" fmla="*/ 357322 w 6006665"/>
                        <a:gd name="connsiteY345-181400" fmla="*/ 2531525 h 2956475"/>
                        <a:gd name="connsiteX346-181401" fmla="*/ 352842 w 6006665"/>
                        <a:gd name="connsiteY346-181402" fmla="*/ 2529403 h 2956475"/>
                        <a:gd name="connsiteX347-181403" fmla="*/ 345415 w 6006665"/>
                        <a:gd name="connsiteY347-181404" fmla="*/ 2531525 h 2956475"/>
                        <a:gd name="connsiteX348-181405" fmla="*/ 302238 w 6006665"/>
                        <a:gd name="connsiteY348-181406" fmla="*/ 2511073 h 2956475"/>
                        <a:gd name="connsiteX349-181407" fmla="*/ 302238 w 6006665"/>
                        <a:gd name="connsiteY349-181408" fmla="*/ 2499711 h 2956475"/>
                        <a:gd name="connsiteX350-181409" fmla="*/ 286331 w 6006665"/>
                        <a:gd name="connsiteY350-181410" fmla="*/ 2472441 h 2956475"/>
                        <a:gd name="connsiteX351-181411" fmla="*/ 270968 w 6006665"/>
                        <a:gd name="connsiteY351-181412" fmla="*/ 2472441 h 2956475"/>
                        <a:gd name="connsiteX352-181413" fmla="*/ 259061 w 6006665"/>
                        <a:gd name="connsiteY352-181414" fmla="*/ 2472441 h 2956475"/>
                        <a:gd name="connsiteX353-181415" fmla="*/ 254516 w 6006665"/>
                        <a:gd name="connsiteY353-181416" fmla="*/ 2456534 h 2956475"/>
                        <a:gd name="connsiteX354-181417" fmla="*/ 263606 w 6006665"/>
                        <a:gd name="connsiteY354-181418" fmla="*/ 2440627 h 2956475"/>
                        <a:gd name="connsiteX355-181419" fmla="*/ 243991 w 6006665"/>
                        <a:gd name="connsiteY355-181420" fmla="*/ 2410114 h 2956475"/>
                        <a:gd name="connsiteX356-181421" fmla="*/ 216429 w 6006665"/>
                        <a:gd name="connsiteY356-181422" fmla="*/ 2413357 h 2956475"/>
                        <a:gd name="connsiteX357-181423" fmla="*/ 212956 w 6006665"/>
                        <a:gd name="connsiteY357-181424" fmla="*/ 2412365 h 2956475"/>
                        <a:gd name="connsiteX358-181425" fmla="*/ 204522 w 6006665"/>
                        <a:gd name="connsiteY358-181426" fmla="*/ 2413357 h 2956475"/>
                        <a:gd name="connsiteX359-181427" fmla="*/ 199623 w 6006665"/>
                        <a:gd name="connsiteY359-181428" fmla="*/ 2411957 h 2956475"/>
                        <a:gd name="connsiteX360-181429" fmla="*/ 195977 w 6006665"/>
                        <a:gd name="connsiteY360-181430" fmla="*/ 2424719 h 2956475"/>
                        <a:gd name="connsiteX361-181431" fmla="*/ 184968 w 6006665"/>
                        <a:gd name="connsiteY361-181432" fmla="*/ 2421574 h 2956475"/>
                        <a:gd name="connsiteX362-181433" fmla="*/ 184070 w 6006665"/>
                        <a:gd name="connsiteY362-181434" fmla="*/ 2424719 h 2956475"/>
                        <a:gd name="connsiteX363-181435" fmla="*/ 168163 w 6006665"/>
                        <a:gd name="connsiteY363-181436" fmla="*/ 2420184 h 2956475"/>
                        <a:gd name="connsiteX364-181437" fmla="*/ 156800 w 6006665"/>
                        <a:gd name="connsiteY364-181438" fmla="*/ 2381542 h 2956475"/>
                        <a:gd name="connsiteX365-181439" fmla="*/ 152255 w 6006665"/>
                        <a:gd name="connsiteY365-181440" fmla="*/ 2365635 h 2956475"/>
                        <a:gd name="connsiteX366-181441" fmla="*/ 156800 w 6006665"/>
                        <a:gd name="connsiteY366-181442" fmla="*/ 2361090 h 2956475"/>
                        <a:gd name="connsiteX367-181443" fmla="*/ 168707 w 6006665"/>
                        <a:gd name="connsiteY367-181444" fmla="*/ 2361090 h 2956475"/>
                        <a:gd name="connsiteX368-181445" fmla="*/ 188615 w 6006665"/>
                        <a:gd name="connsiteY368-181446" fmla="*/ 2361090 h 2956475"/>
                        <a:gd name="connsiteX369-181447" fmla="*/ 199977 w 6006665"/>
                        <a:gd name="connsiteY369-181448" fmla="*/ 2349728 h 2956475"/>
                        <a:gd name="connsiteX370-181449" fmla="*/ 188615 w 6006665"/>
                        <a:gd name="connsiteY370-181450" fmla="*/ 2327003 h 2956475"/>
                        <a:gd name="connsiteX371-181451" fmla="*/ 168163 w 6006665"/>
                        <a:gd name="connsiteY371-181452" fmla="*/ 2317914 h 2956475"/>
                        <a:gd name="connsiteX372-181453" fmla="*/ 168163 w 6006665"/>
                        <a:gd name="connsiteY372-181454" fmla="*/ 2311096 h 2956475"/>
                        <a:gd name="connsiteX373-181455" fmla="*/ 152255 w 6006665"/>
                        <a:gd name="connsiteY373-181456" fmla="*/ 2295189 h 2956475"/>
                        <a:gd name="connsiteX374-181457" fmla="*/ 129531 w 6006665"/>
                        <a:gd name="connsiteY374-181458" fmla="*/ 2258829 h 2956475"/>
                        <a:gd name="connsiteX375-181459" fmla="*/ 140893 w 6006665"/>
                        <a:gd name="connsiteY375-181460" fmla="*/ 2236105 h 2956475"/>
                        <a:gd name="connsiteX376-181461" fmla="*/ 136348 w 6006665"/>
                        <a:gd name="connsiteY376-181462" fmla="*/ 2208835 h 2956475"/>
                        <a:gd name="connsiteX377-181463" fmla="*/ 103789 w 6006665"/>
                        <a:gd name="connsiteY377-181464" fmla="*/ 2195428 h 2956475"/>
                        <a:gd name="connsiteX378-181465" fmla="*/ 93716 w 6006665"/>
                        <a:gd name="connsiteY378-181466" fmla="*/ 2199745 h 2956475"/>
                        <a:gd name="connsiteX379-181467" fmla="*/ 91868 w 6006665"/>
                        <a:gd name="connsiteY379-181468" fmla="*/ 2195434 h 2956475"/>
                        <a:gd name="connsiteX380-181469" fmla="*/ 81809 w 6006665"/>
                        <a:gd name="connsiteY380-181470" fmla="*/ 2199745 h 2956475"/>
                        <a:gd name="connsiteX381-181471" fmla="*/ 74992 w 6006665"/>
                        <a:gd name="connsiteY381-181472" fmla="*/ 2183838 h 2956475"/>
                        <a:gd name="connsiteX382-181473" fmla="*/ 34087 w 6006665"/>
                        <a:gd name="connsiteY382-181474" fmla="*/ 2172476 h 2956475"/>
                        <a:gd name="connsiteX383-181475" fmla="*/ 22725 w 6006665"/>
                        <a:gd name="connsiteY383-181476" fmla="*/ 2129299 h 2956475"/>
                        <a:gd name="connsiteX384-181477" fmla="*/ 22725 w 6006665"/>
                        <a:gd name="connsiteY384-181478" fmla="*/ 2097484 h 2956475"/>
                        <a:gd name="connsiteX385-181479" fmla="*/ 0 w 6006665"/>
                        <a:gd name="connsiteY385-181480" fmla="*/ 2081577 h 2956475"/>
                        <a:gd name="connsiteX386-181481" fmla="*/ 15907 w 6006665"/>
                        <a:gd name="connsiteY386-181482" fmla="*/ 2058853 h 2956475"/>
                        <a:gd name="connsiteX387-181483" fmla="*/ 6818 w 6006665"/>
                        <a:gd name="connsiteY387-181484" fmla="*/ 1995224 h 2956475"/>
                        <a:gd name="connsiteX388-181485" fmla="*/ 34087 w 6006665"/>
                        <a:gd name="connsiteY388-181486" fmla="*/ 1952047 h 2956475"/>
                        <a:gd name="connsiteX389-181487" fmla="*/ 27270 w 6006665"/>
                        <a:gd name="connsiteY389-181488" fmla="*/ 1940685 h 2956475"/>
                        <a:gd name="connsiteX390-181489" fmla="*/ 70447 w 6006665"/>
                        <a:gd name="connsiteY390-181490" fmla="*/ 1902053 h 2956475"/>
                        <a:gd name="connsiteX391-181491" fmla="*/ 27270 w 6006665"/>
                        <a:gd name="connsiteY391-181492" fmla="*/ 1865693 h 2956475"/>
                        <a:gd name="connsiteX392-181493" fmla="*/ 109078 w 6006665"/>
                        <a:gd name="connsiteY392-181494" fmla="*/ 1767977 h 2956475"/>
                        <a:gd name="connsiteX393-181495" fmla="*/ 145438 w 6006665"/>
                        <a:gd name="connsiteY393-181496" fmla="*/ 1724800 h 2956475"/>
                        <a:gd name="connsiteX394-181497" fmla="*/ 156800 w 6006665"/>
                        <a:gd name="connsiteY394-181498" fmla="*/ 1681624 h 2956475"/>
                        <a:gd name="connsiteX395-181499" fmla="*/ 102261 w 6006665"/>
                        <a:gd name="connsiteY395-181500" fmla="*/ 1629357 h 2956475"/>
                        <a:gd name="connsiteX396-181501" fmla="*/ 118168 w 6006665"/>
                        <a:gd name="connsiteY396-181502" fmla="*/ 1574818 h 2956475"/>
                        <a:gd name="connsiteX397-181503" fmla="*/ 86354 w 6006665"/>
                        <a:gd name="connsiteY397-181504" fmla="*/ 1511189 h 2956475"/>
                        <a:gd name="connsiteX398-181505" fmla="*/ 298238 w 6006665"/>
                        <a:gd name="connsiteY398-181506" fmla="*/ 1554366 h 2956475"/>
                        <a:gd name="connsiteX399-181507" fmla="*/ 345959 w 6006665"/>
                        <a:gd name="connsiteY399-181508" fmla="*/ 1586180 h 2956475"/>
                        <a:gd name="connsiteX400-181509" fmla="*/ 362087 w 6006665"/>
                        <a:gd name="connsiteY400-181510" fmla="*/ 1595588 h 2956475"/>
                        <a:gd name="connsiteX401-181511" fmla="*/ 365867 w 6006665"/>
                        <a:gd name="connsiteY401-181512" fmla="*/ 1495281 h 2956475"/>
                        <a:gd name="connsiteX402-181513" fmla="*/ 1677078 w 6006665"/>
                        <a:gd name="connsiteY402-181514" fmla="*/ 1370296 h 2956475"/>
                        <a:gd name="connsiteX403-181515" fmla="*/ 1720255 w 6006665"/>
                        <a:gd name="connsiteY403-181516" fmla="*/ 1349844 h 2956475"/>
                        <a:gd name="connsiteX404-181517" fmla="*/ 1731617 w 6006665"/>
                        <a:gd name="connsiteY404-181518" fmla="*/ 1299850 h 2956475"/>
                        <a:gd name="connsiteX405-181519" fmla="*/ 1758887 w 6006665"/>
                        <a:gd name="connsiteY405-181520" fmla="*/ 1256673 h 2956475"/>
                        <a:gd name="connsiteX406-181521" fmla="*/ 1736162 w 6006665"/>
                        <a:gd name="connsiteY406-181522" fmla="*/ 1197589 h 2956475"/>
                        <a:gd name="connsiteX407-181523" fmla="*/ 1758887 w 6006665"/>
                        <a:gd name="connsiteY407-181524" fmla="*/ 1133960 h 2956475"/>
                        <a:gd name="connsiteX408-181525" fmla="*/ 1704347 w 6006665"/>
                        <a:gd name="connsiteY408-181526" fmla="*/ 1070331 h 2956475"/>
                        <a:gd name="connsiteX409-181527" fmla="*/ 1736162 w 6006665"/>
                        <a:gd name="connsiteY409-181528" fmla="*/ 961252 h 2956475"/>
                        <a:gd name="connsiteX410-181529" fmla="*/ 1688440 w 6006665"/>
                        <a:gd name="connsiteY410-181530" fmla="*/ 865809 h 2956475"/>
                        <a:gd name="connsiteX411-181531" fmla="*/ 1752069 w 6006665"/>
                        <a:gd name="connsiteY411-181532" fmla="*/ 788545 h 2956475"/>
                        <a:gd name="connsiteX412-181533" fmla="*/ 1747524 w 6006665"/>
                        <a:gd name="connsiteY412-181534" fmla="*/ 704464 h 2956475"/>
                        <a:gd name="connsiteX413-181535" fmla="*/ 1763431 w 6006665"/>
                        <a:gd name="connsiteY413-181536" fmla="*/ 697647 h 2956475"/>
                        <a:gd name="connsiteX414-181537" fmla="*/ 1764877 w 6006665"/>
                        <a:gd name="connsiteY414-181538" fmla="*/ 702130 h 2956475"/>
                        <a:gd name="connsiteX415-181539" fmla="*/ 1775339 w 6006665"/>
                        <a:gd name="connsiteY415-181540" fmla="*/ 697647 h 2956475"/>
                        <a:gd name="connsiteX416-181541" fmla="*/ 1798063 w 6006665"/>
                        <a:gd name="connsiteY416-181542" fmla="*/ 768093 h 2956475"/>
                        <a:gd name="connsiteX417-181543" fmla="*/ 1791454 w 6006665"/>
                        <a:gd name="connsiteY417-181544" fmla="*/ 815304 h 2956475"/>
                        <a:gd name="connsiteX418-181545" fmla="*/ 1854330 w 6006665"/>
                        <a:gd name="connsiteY418-181546" fmla="*/ 772638 h 2956475"/>
                        <a:gd name="connsiteX419-181547" fmla="*/ 1931594 w 6006665"/>
                        <a:gd name="connsiteY419-181548" fmla="*/ 763548 h 2956475"/>
                        <a:gd name="connsiteX420-181549" fmla="*/ 1932772 w 6006665"/>
                        <a:gd name="connsiteY420-181550" fmla="*/ 764810 h 2956475"/>
                        <a:gd name="connsiteX421-181551" fmla="*/ 1943501 w 6006665"/>
                        <a:gd name="connsiteY421-181552" fmla="*/ 763548 h 2956475"/>
                        <a:gd name="connsiteX422-181553" fmla="*/ 1988608 w 6006665"/>
                        <a:gd name="connsiteY422-181554" fmla="*/ 811877 h 2956475"/>
                        <a:gd name="connsiteX423-181555" fmla="*/ 1963408 w 6006665"/>
                        <a:gd name="connsiteY423-181556" fmla="*/ 736278 h 2956475"/>
                        <a:gd name="connsiteX424-181557" fmla="*/ 1963408 w 6006665"/>
                        <a:gd name="connsiteY424-181558" fmla="*/ 595386 h 2956475"/>
                        <a:gd name="connsiteX425-181559" fmla="*/ 2027037 w 6006665"/>
                        <a:gd name="connsiteY425-181560" fmla="*/ 574934 h 2956475"/>
                        <a:gd name="connsiteX426-181561" fmla="*/ 2037269 w 6006665"/>
                        <a:gd name="connsiteY426-181562" fmla="*/ 575472 h 2956475"/>
                        <a:gd name="connsiteX427-181563" fmla="*/ 2038944 w 6006665"/>
                        <a:gd name="connsiteY427-181564" fmla="*/ 574934 h 2956475"/>
                        <a:gd name="connsiteX428-181565" fmla="*/ 2115414 w 6006665"/>
                        <a:gd name="connsiteY428-181566" fmla="*/ 578958 h 2956475"/>
                        <a:gd name="connsiteX429-181567" fmla="*/ 2192927 w 6006665"/>
                        <a:gd name="connsiteY429-181568" fmla="*/ 559026 h 2956475"/>
                        <a:gd name="connsiteX430-181569" fmla="*/ 2167930 w 6006665"/>
                        <a:gd name="connsiteY430-181570" fmla="*/ 493125 h 2956475"/>
                        <a:gd name="connsiteX431-181571" fmla="*/ 2204289 w 6006665"/>
                        <a:gd name="connsiteY431-181572" fmla="*/ 402226 h 2956475"/>
                        <a:gd name="connsiteX432-181573" fmla="*/ 2247466 w 6006665"/>
                        <a:gd name="connsiteY432-181574" fmla="*/ 397681 h 2956475"/>
                        <a:gd name="connsiteX433-181575" fmla="*/ 2317913 w 6006665"/>
                        <a:gd name="connsiteY433-181576" fmla="*/ 322690 h 2956475"/>
                        <a:gd name="connsiteX434-181577" fmla="*/ 2420183 w 6006665"/>
                        <a:gd name="connsiteY434-181578" fmla="*/ 304510 h 2956475"/>
                        <a:gd name="connsiteX435-181579" fmla="*/ 2429263 w 6006665"/>
                        <a:gd name="connsiteY435-181580" fmla="*/ 263606 h 2956475"/>
                        <a:gd name="connsiteX436-181581" fmla="*/ 2526979 w 6006665"/>
                        <a:gd name="connsiteY436-181582" fmla="*/ 252244 h 2956475"/>
                        <a:gd name="connsiteX437-181583" fmla="*/ 2528058 w 6006665"/>
                        <a:gd name="connsiteY437-181584" fmla="*/ 253503 h 2956475"/>
                        <a:gd name="connsiteX438-181585" fmla="*/ 2538886 w 6006665"/>
                        <a:gd name="connsiteY438-181586" fmla="*/ 252244 h 2956475"/>
                        <a:gd name="connsiteX439-181587" fmla="*/ 2560820 w 6006665"/>
                        <a:gd name="connsiteY439-181588" fmla="*/ 277833 h 2956475"/>
                        <a:gd name="connsiteX440-181589" fmla="*/ 2640602 w 6006665"/>
                        <a:gd name="connsiteY440-181590" fmla="*/ 202249 h 2956475"/>
                        <a:gd name="connsiteX441-181591" fmla="*/ 2652509 w 6006665"/>
                        <a:gd name="connsiteY441-181592" fmla="*/ 202249 h 2956475"/>
                        <a:gd name="connsiteX442-181593" fmla="*/ 2704231 w 6006665"/>
                        <a:gd name="connsiteY442-181594" fmla="*/ 202249 h 2956475"/>
                        <a:gd name="connsiteX443-181595" fmla="*/ 2715593 w 6006665"/>
                        <a:gd name="connsiteY443-181596" fmla="*/ 134075 h 2956475"/>
                        <a:gd name="connsiteX444-181597" fmla="*/ 2751953 w 6006665"/>
                        <a:gd name="connsiteY444-181598" fmla="*/ 68174 h 2956475"/>
                        <a:gd name="connsiteX445-181599" fmla="*/ 2838307 w 6006665"/>
                        <a:gd name="connsiteY445-181600" fmla="*/ 0 h 2956475"/>
                        <a:gd name="connsiteX0-181601" fmla="*/ 1791129 w 6006665"/>
                        <a:gd name="connsiteY0-181602" fmla="*/ 817622 h 2956475"/>
                        <a:gd name="connsiteX1-181603" fmla="*/ 1782156 w 6006665"/>
                        <a:gd name="connsiteY1-181604" fmla="*/ 881716 h 2956475"/>
                        <a:gd name="connsiteX2-181605" fmla="*/ 1809554 w 6006665"/>
                        <a:gd name="connsiteY2-181606" fmla="*/ 895415 h 2956475"/>
                        <a:gd name="connsiteX3-181607" fmla="*/ 1791129 w 6006665"/>
                        <a:gd name="connsiteY3-181608" fmla="*/ 817622 h 2956475"/>
                        <a:gd name="connsiteX4-181609" fmla="*/ 2838307 w 6006665"/>
                        <a:gd name="connsiteY4-181610" fmla="*/ 0 h 2956475"/>
                        <a:gd name="connsiteX5-181611" fmla="*/ 2844246 w 6006665"/>
                        <a:gd name="connsiteY5-181612" fmla="*/ 4711 h 2956475"/>
                        <a:gd name="connsiteX6-181613" fmla="*/ 2850213 w 6006665"/>
                        <a:gd name="connsiteY6-181614" fmla="*/ 0 h 2956475"/>
                        <a:gd name="connsiteX7-181615" fmla="*/ 2916115 w 6006665"/>
                        <a:gd name="connsiteY7-181616" fmla="*/ 52267 h 2956475"/>
                        <a:gd name="connsiteX8-181617" fmla="*/ 2861576 w 6006665"/>
                        <a:gd name="connsiteY8-181618" fmla="*/ 90899 h 2956475"/>
                        <a:gd name="connsiteX9-181619" fmla="*/ 2947929 w 6006665"/>
                        <a:gd name="connsiteY9-181620" fmla="*/ 118168 h 2956475"/>
                        <a:gd name="connsiteX10-181621" fmla="*/ 2957621 w 6006665"/>
                        <a:gd name="connsiteY10-181622" fmla="*/ 186006 h 2956475"/>
                        <a:gd name="connsiteX11-181623" fmla="*/ 2979199 w 6006665"/>
                        <a:gd name="connsiteY11-181624" fmla="*/ 161345 h 2956475"/>
                        <a:gd name="connsiteX12-181625" fmla="*/ 2991106 w 6006665"/>
                        <a:gd name="connsiteY12-181626" fmla="*/ 161345 h 2956475"/>
                        <a:gd name="connsiteX13-181627" fmla="*/ 3086005 w 6006665"/>
                        <a:gd name="connsiteY13-181628" fmla="*/ 161345 h 2956475"/>
                        <a:gd name="connsiteX14-181629" fmla="*/ 3097912 w 6006665"/>
                        <a:gd name="connsiteY14-181630" fmla="*/ 161345 h 2956475"/>
                        <a:gd name="connsiteX15-181631" fmla="*/ 3179721 w 6006665"/>
                        <a:gd name="connsiteY15-181632" fmla="*/ 236336 h 2956475"/>
                        <a:gd name="connsiteX16-181633" fmla="*/ 3211535 w 6006665"/>
                        <a:gd name="connsiteY16-181634" fmla="*/ 295420 h 2956475"/>
                        <a:gd name="connsiteX17-181635" fmla="*/ 3200173 w 6006665"/>
                        <a:gd name="connsiteY17-181636" fmla="*/ 370412 h 2956475"/>
                        <a:gd name="connsiteX18-181637" fmla="*/ 3161541 w 6006665"/>
                        <a:gd name="connsiteY18-181638" fmla="*/ 413589 h 2956475"/>
                        <a:gd name="connsiteX19-181639" fmla="*/ 3066097 w 6006665"/>
                        <a:gd name="connsiteY19-181640" fmla="*/ 488580 h 2956475"/>
                        <a:gd name="connsiteX20-181641" fmla="*/ 3034283 w 6006665"/>
                        <a:gd name="connsiteY20-181642" fmla="*/ 531757 h 2956475"/>
                        <a:gd name="connsiteX21-181643" fmla="*/ 3082005 w 6006665"/>
                        <a:gd name="connsiteY21-181644" fmla="*/ 547664 h 2956475"/>
                        <a:gd name="connsiteX22-181645" fmla="*/ 3129459 w 6006665"/>
                        <a:gd name="connsiteY22-181646" fmla="*/ 575345 h 2956475"/>
                        <a:gd name="connsiteX23-181647" fmla="*/ 3156451 w 6006665"/>
                        <a:gd name="connsiteY23-181648" fmla="*/ 552209 h 2956475"/>
                        <a:gd name="connsiteX24-181649" fmla="*/ 3158460 w 6006665"/>
                        <a:gd name="connsiteY24-181650" fmla="*/ 560693 h 2956475"/>
                        <a:gd name="connsiteX25-181651" fmla="*/ 3168359 w 6006665"/>
                        <a:gd name="connsiteY25-181652" fmla="*/ 552209 h 2956475"/>
                        <a:gd name="connsiteX26-181653" fmla="*/ 3184984 w 6006665"/>
                        <a:gd name="connsiteY26-181654" fmla="*/ 622402 h 2956475"/>
                        <a:gd name="connsiteX27-181655" fmla="*/ 3192811 w 6006665"/>
                        <a:gd name="connsiteY27-181656" fmla="*/ 606748 h 2956475"/>
                        <a:gd name="connsiteX28-181657" fmla="*/ 3251895 w 6006665"/>
                        <a:gd name="connsiteY28-181658" fmla="*/ 586296 h 2956475"/>
                        <a:gd name="connsiteX29-181659" fmla="*/ 3259833 w 6006665"/>
                        <a:gd name="connsiteY29-181660" fmla="*/ 587670 h 2956475"/>
                        <a:gd name="connsiteX30-181661" fmla="*/ 3263802 w 6006665"/>
                        <a:gd name="connsiteY30-181662" fmla="*/ 586296 h 2956475"/>
                        <a:gd name="connsiteX31-181663" fmla="*/ 3381970 w 6006665"/>
                        <a:gd name="connsiteY31-181664" fmla="*/ 606748 h 2956475"/>
                        <a:gd name="connsiteX32-181665" fmla="*/ 3388787 w 6006665"/>
                        <a:gd name="connsiteY32-181666" fmla="*/ 665832 h 2956475"/>
                        <a:gd name="connsiteX33-181667" fmla="*/ 3531529 w 6006665"/>
                        <a:gd name="connsiteY33-181668" fmla="*/ 686823 h 2956475"/>
                        <a:gd name="connsiteX34-181669" fmla="*/ 3538225 w 6006665"/>
                        <a:gd name="connsiteY34-181670" fmla="*/ 590841 h 2956475"/>
                        <a:gd name="connsiteX35-181671" fmla="*/ 3549910 w 6006665"/>
                        <a:gd name="connsiteY35-181672" fmla="*/ 594028 h 2956475"/>
                        <a:gd name="connsiteX36-181673" fmla="*/ 3550132 w 6006665"/>
                        <a:gd name="connsiteY36-181674" fmla="*/ 590841 h 2956475"/>
                        <a:gd name="connsiteX37-181675" fmla="*/ 3625123 w 6006665"/>
                        <a:gd name="connsiteY37-181676" fmla="*/ 611293 h 2956475"/>
                        <a:gd name="connsiteX38-181677" fmla="*/ 3672301 w 6006665"/>
                        <a:gd name="connsiteY38-181678" fmla="*/ 611293 h 2956475"/>
                        <a:gd name="connsiteX39-181679" fmla="*/ 3684207 w 6006665"/>
                        <a:gd name="connsiteY39-181680" fmla="*/ 611293 h 2956475"/>
                        <a:gd name="connsiteX40-181681" fmla="*/ 3743291 w 6006665"/>
                        <a:gd name="connsiteY40-181682" fmla="*/ 677194 h 2956475"/>
                        <a:gd name="connsiteX41-181683" fmla="*/ 3759199 w 6006665"/>
                        <a:gd name="connsiteY41-181684" fmla="*/ 756731 h 2956475"/>
                        <a:gd name="connsiteX42-181685" fmla="*/ 3738747 w 6006665"/>
                        <a:gd name="connsiteY42-181686" fmla="*/ 806725 h 2956475"/>
                        <a:gd name="connsiteX43-181687" fmla="*/ 3786469 w 6006665"/>
                        <a:gd name="connsiteY43-181688" fmla="*/ 897623 h 2956475"/>
                        <a:gd name="connsiteX44-181689" fmla="*/ 3835603 w 6006665"/>
                        <a:gd name="connsiteY44-181690" fmla="*/ 933529 h 2956475"/>
                        <a:gd name="connsiteX45-181691" fmla="*/ 3865460 w 6006665"/>
                        <a:gd name="connsiteY45-181692" fmla="*/ 822632 h 2956475"/>
                        <a:gd name="connsiteX46-181693" fmla="*/ 3875077 w 6006665"/>
                        <a:gd name="connsiteY46-181694" fmla="*/ 831139 h 2956475"/>
                        <a:gd name="connsiteX47-181695" fmla="*/ 3877367 w 6006665"/>
                        <a:gd name="connsiteY47-181696" fmla="*/ 822632 h 2956475"/>
                        <a:gd name="connsiteX48-181697" fmla="*/ 3932151 w 6006665"/>
                        <a:gd name="connsiteY48-181698" fmla="*/ 871095 h 2956475"/>
                        <a:gd name="connsiteX49-181699" fmla="*/ 3988173 w 6006665"/>
                        <a:gd name="connsiteY49-181700" fmla="*/ 843084 h 2956475"/>
                        <a:gd name="connsiteX50-181701" fmla="*/ 3993852 w 6006665"/>
                        <a:gd name="connsiteY50-181702" fmla="*/ 846199 h 2956475"/>
                        <a:gd name="connsiteX51-181703" fmla="*/ 4000080 w 6006665"/>
                        <a:gd name="connsiteY51-181704" fmla="*/ 843084 h 2956475"/>
                        <a:gd name="connsiteX52-181705" fmla="*/ 4062426 w 6006665"/>
                        <a:gd name="connsiteY52-181706" fmla="*/ 877274 h 2956475"/>
                        <a:gd name="connsiteX53-181707" fmla="*/ 4085889 w 6006665"/>
                        <a:gd name="connsiteY53-181708" fmla="*/ 849902 h 2956475"/>
                        <a:gd name="connsiteX54-181709" fmla="*/ 4095563 w 6006665"/>
                        <a:gd name="connsiteY54-181710" fmla="*/ 852506 h 2956475"/>
                        <a:gd name="connsiteX55-181711" fmla="*/ 4097796 w 6006665"/>
                        <a:gd name="connsiteY55-181712" fmla="*/ 849902 h 2956475"/>
                        <a:gd name="connsiteX56-181713" fmla="*/ 4144150 w 6006665"/>
                        <a:gd name="connsiteY56-181714" fmla="*/ 862382 h 2956475"/>
                        <a:gd name="connsiteX57-181715" fmla="*/ 4117703 w 6006665"/>
                        <a:gd name="connsiteY57-181716" fmla="*/ 752186 h 2956475"/>
                        <a:gd name="connsiteX58-181717" fmla="*/ 4165425 w 6006665"/>
                        <a:gd name="connsiteY58-181718" fmla="*/ 697647 h 2956475"/>
                        <a:gd name="connsiteX59-181719" fmla="*/ 4175231 w 6006665"/>
                        <a:gd name="connsiteY59-181720" fmla="*/ 700048 h 2956475"/>
                        <a:gd name="connsiteX60-181721" fmla="*/ 4177332 w 6006665"/>
                        <a:gd name="connsiteY60-181722" fmla="*/ 697647 h 2956475"/>
                        <a:gd name="connsiteX61-181723" fmla="*/ 4511384 w 6006665"/>
                        <a:gd name="connsiteY61-181724" fmla="*/ 779455 h 2956475"/>
                        <a:gd name="connsiteX62-181725" fmla="*/ 4543199 w 6006665"/>
                        <a:gd name="connsiteY62-181726" fmla="*/ 849902 h 2956475"/>
                        <a:gd name="connsiteX63-181727" fmla="*/ 4639242 w 6006665"/>
                        <a:gd name="connsiteY63-181728" fmla="*/ 932544 h 2956475"/>
                        <a:gd name="connsiteX64-181729" fmla="*/ 4774445 w 6006665"/>
                        <a:gd name="connsiteY64-181730" fmla="*/ 913531 h 2956475"/>
                        <a:gd name="connsiteX65-181731" fmla="*/ 4778496 w 6006665"/>
                        <a:gd name="connsiteY65-181732" fmla="*/ 914635 h 2956475"/>
                        <a:gd name="connsiteX66-181733" fmla="*/ 4786352 w 6006665"/>
                        <a:gd name="connsiteY66-181734" fmla="*/ 913531 h 2956475"/>
                        <a:gd name="connsiteX67-181735" fmla="*/ 4861343 w 6006665"/>
                        <a:gd name="connsiteY67-181736" fmla="*/ 933983 h 2956475"/>
                        <a:gd name="connsiteX68-181737" fmla="*/ 4893158 w 6006665"/>
                        <a:gd name="connsiteY68-181738" fmla="*/ 977160 h 2956475"/>
                        <a:gd name="connsiteX69-181739" fmla="*/ 4888613 w 6006665"/>
                        <a:gd name="connsiteY69-181740" fmla="*/ 1058968 h 2956475"/>
                        <a:gd name="connsiteX70-181741" fmla="*/ 4927677 w 6006665"/>
                        <a:gd name="connsiteY70-181742" fmla="*/ 1083640 h 2956475"/>
                        <a:gd name="connsiteX71-181743" fmla="*/ 4967605 w 6006665"/>
                        <a:gd name="connsiteY71-181744" fmla="*/ 1070331 h 2956475"/>
                        <a:gd name="connsiteX72-181745" fmla="*/ 5038051 w 6006665"/>
                        <a:gd name="connsiteY72-181746" fmla="*/ 1063513 h 2956475"/>
                        <a:gd name="connsiteX73-181747" fmla="*/ 5040730 w 6006665"/>
                        <a:gd name="connsiteY73-181748" fmla="*/ 1064406 h 2956475"/>
                        <a:gd name="connsiteX74-181749" fmla="*/ 5049958 w 6006665"/>
                        <a:gd name="connsiteY74-181750" fmla="*/ 1063513 h 2956475"/>
                        <a:gd name="connsiteX75-181751" fmla="*/ 5114249 w 6006665"/>
                        <a:gd name="connsiteY75-181752" fmla="*/ 1084944 h 2956475"/>
                        <a:gd name="connsiteX76-181753" fmla="*/ 5176671 w 6006665"/>
                        <a:gd name="connsiteY76-181754" fmla="*/ 1074876 h 2956475"/>
                        <a:gd name="connsiteX77-181755" fmla="*/ 5177801 w 6006665"/>
                        <a:gd name="connsiteY77-181756" fmla="*/ 1076614 h 2956475"/>
                        <a:gd name="connsiteX78-181757" fmla="*/ 5188578 w 6006665"/>
                        <a:gd name="connsiteY78-181758" fmla="*/ 1074876 h 2956475"/>
                        <a:gd name="connsiteX79-181759" fmla="*/ 5243719 w 6006665"/>
                        <a:gd name="connsiteY79-181760" fmla="*/ 1159707 h 2956475"/>
                        <a:gd name="connsiteX80-181761" fmla="*/ 5283477 w 6006665"/>
                        <a:gd name="connsiteY80-181762" fmla="*/ 1129415 h 2956475"/>
                        <a:gd name="connsiteX81-181763" fmla="*/ 5258480 w 6006665"/>
                        <a:gd name="connsiteY81-181764" fmla="*/ 1063513 h 2956475"/>
                        <a:gd name="connsiteX82-181765" fmla="*/ 5267570 w 6006665"/>
                        <a:gd name="connsiteY82-181766" fmla="*/ 1015792 h 2956475"/>
                        <a:gd name="connsiteX83-181767" fmla="*/ 5278896 w 6006665"/>
                        <a:gd name="connsiteY83-181768" fmla="*/ 1018841 h 2956475"/>
                        <a:gd name="connsiteX84-181769" fmla="*/ 5279477 w 6006665"/>
                        <a:gd name="connsiteY84-181770" fmla="*/ 1015792 h 2956475"/>
                        <a:gd name="connsiteX85-181771" fmla="*/ 5395510 w 6006665"/>
                        <a:gd name="connsiteY85-181772" fmla="*/ 1047031 h 2956475"/>
                        <a:gd name="connsiteX86-181773" fmla="*/ 5463001 w 6006665"/>
                        <a:gd name="connsiteY86-181774" fmla="*/ 1043061 h 2956475"/>
                        <a:gd name="connsiteX87-181775" fmla="*/ 5464386 w 6006665"/>
                        <a:gd name="connsiteY87-181776" fmla="*/ 1043680 h 2956475"/>
                        <a:gd name="connsiteX88-181777" fmla="*/ 5474909 w 6006665"/>
                        <a:gd name="connsiteY88-181778" fmla="*/ 1043061 h 2956475"/>
                        <a:gd name="connsiteX89-181779" fmla="*/ 5581715 w 6006665"/>
                        <a:gd name="connsiteY89-181780" fmla="*/ 1090783 h 2956475"/>
                        <a:gd name="connsiteX90-181781" fmla="*/ 5633981 w 6006665"/>
                        <a:gd name="connsiteY90-181782" fmla="*/ 1133960 h 2956475"/>
                        <a:gd name="connsiteX91-181783" fmla="*/ 5720335 w 6006665"/>
                        <a:gd name="connsiteY91-181784" fmla="*/ 1213496 h 2956475"/>
                        <a:gd name="connsiteX92-181785" fmla="*/ 5822595 w 6006665"/>
                        <a:gd name="connsiteY92-181786" fmla="*/ 1311212 h 2956475"/>
                        <a:gd name="connsiteX93-181787" fmla="*/ 5818051 w 6006665"/>
                        <a:gd name="connsiteY93-181788" fmla="*/ 1365751 h 2956475"/>
                        <a:gd name="connsiteX94-181789" fmla="*/ 5825679 w 6006665"/>
                        <a:gd name="connsiteY94-181790" fmla="*/ 1373379 h 2956475"/>
                        <a:gd name="connsiteX95-181791" fmla="*/ 5822051 w 6006665"/>
                        <a:gd name="connsiteY95-181792" fmla="*/ 1322574 h 2956475"/>
                        <a:gd name="connsiteX96-181793" fmla="*/ 5834092 w 6006665"/>
                        <a:gd name="connsiteY96-181794" fmla="*/ 1324447 h 2956475"/>
                        <a:gd name="connsiteX97-181795" fmla="*/ 5833958 w 6006665"/>
                        <a:gd name="connsiteY97-181796" fmla="*/ 1322574 h 2956475"/>
                        <a:gd name="connsiteX98-181797" fmla="*/ 5936219 w 6006665"/>
                        <a:gd name="connsiteY98-181798" fmla="*/ 1338481 h 2956475"/>
                        <a:gd name="connsiteX99-181799" fmla="*/ 6006665 w 6006665"/>
                        <a:gd name="connsiteY99-181800" fmla="*/ 1418018 h 2956475"/>
                        <a:gd name="connsiteX100-181801" fmla="*/ 5968033 w 6006665"/>
                        <a:gd name="connsiteY100-181802" fmla="*/ 1456650 h 2956475"/>
                        <a:gd name="connsiteX101-181803" fmla="*/ 5908949 w 6006665"/>
                        <a:gd name="connsiteY101-181804" fmla="*/ 1468012 h 2956475"/>
                        <a:gd name="connsiteX102-181805" fmla="*/ 5908949 w 6006665"/>
                        <a:gd name="connsiteY102-181806" fmla="*/ 1554366 h 2956475"/>
                        <a:gd name="connsiteX103-181807" fmla="*/ 5893042 w 6006665"/>
                        <a:gd name="connsiteY103-181808" fmla="*/ 1570273 h 2956475"/>
                        <a:gd name="connsiteX104-181809" fmla="*/ 5881135 w 6006665"/>
                        <a:gd name="connsiteY104-181810" fmla="*/ 1570273 h 2956475"/>
                        <a:gd name="connsiteX105-181811" fmla="*/ 5861227 w 6006665"/>
                        <a:gd name="connsiteY105-181812" fmla="*/ 1570273 h 2956475"/>
                        <a:gd name="connsiteX106-181813" fmla="*/ 5849321 w 6006665"/>
                        <a:gd name="connsiteY106-181814" fmla="*/ 1570273 h 2956475"/>
                        <a:gd name="connsiteX107-181815" fmla="*/ 5817506 w 6006665"/>
                        <a:gd name="connsiteY107-181816" fmla="*/ 1536186 h 2956475"/>
                        <a:gd name="connsiteX108-181817" fmla="*/ 5767511 w 6006665"/>
                        <a:gd name="connsiteY108-181818" fmla="*/ 1511189 h 2956475"/>
                        <a:gd name="connsiteX109-181819" fmla="*/ 5762967 w 6006665"/>
                        <a:gd name="connsiteY109-181820" fmla="*/ 1477102 h 2956475"/>
                        <a:gd name="connsiteX110-181821" fmla="*/ 5729132 w 6006665"/>
                        <a:gd name="connsiteY110-181822" fmla="*/ 1463170 h 2956475"/>
                        <a:gd name="connsiteX111-181823" fmla="*/ 5695337 w 6006665"/>
                        <a:gd name="connsiteY111-181824" fmla="*/ 1472557 h 2956475"/>
                        <a:gd name="connsiteX112-181825" fmla="*/ 5693366 w 6006665"/>
                        <a:gd name="connsiteY112-181826" fmla="*/ 1469797 h 2956475"/>
                        <a:gd name="connsiteX113-181827" fmla="*/ 5683431 w 6006665"/>
                        <a:gd name="connsiteY113-181828" fmla="*/ 1472557 h 2956475"/>
                        <a:gd name="connsiteX114-181829" fmla="*/ 5660706 w 6006665"/>
                        <a:gd name="connsiteY114-181830" fmla="*/ 1440742 h 2956475"/>
                        <a:gd name="connsiteX115-181831" fmla="*/ 5669644 w 6006665"/>
                        <a:gd name="connsiteY115-181832" fmla="*/ 1415717 h 2956475"/>
                        <a:gd name="connsiteX116-181833" fmla="*/ 5640799 w 6006665"/>
                        <a:gd name="connsiteY116-181834" fmla="*/ 1429380 h 2956475"/>
                        <a:gd name="connsiteX117-181835" fmla="*/ 5656705 w 6006665"/>
                        <a:gd name="connsiteY117-181836" fmla="*/ 1472557 h 2956475"/>
                        <a:gd name="connsiteX118-181837" fmla="*/ 5633981 w 6006665"/>
                        <a:gd name="connsiteY118-181838" fmla="*/ 1511189 h 2956475"/>
                        <a:gd name="connsiteX119-181839" fmla="*/ 5586259 w 6006665"/>
                        <a:gd name="connsiteY119-181840" fmla="*/ 1547548 h 2956475"/>
                        <a:gd name="connsiteX120-181841" fmla="*/ 5575676 w 6006665"/>
                        <a:gd name="connsiteY120-181842" fmla="*/ 1546540 h 2956475"/>
                        <a:gd name="connsiteX121-181843" fmla="*/ 5574353 w 6006665"/>
                        <a:gd name="connsiteY121-181844" fmla="*/ 1547548 h 2956475"/>
                        <a:gd name="connsiteX122-181845" fmla="*/ 5539436 w 6006665"/>
                        <a:gd name="connsiteY122-181846" fmla="*/ 1544223 h 2956475"/>
                        <a:gd name="connsiteX123-181847" fmla="*/ 5570352 w 6006665"/>
                        <a:gd name="connsiteY123-181848" fmla="*/ 1586180 h 2956475"/>
                        <a:gd name="connsiteX124-181849" fmla="*/ 5593077 w 6006665"/>
                        <a:gd name="connsiteY124-181850" fmla="*/ 1649809 h 2956475"/>
                        <a:gd name="connsiteX125-181851" fmla="*/ 5608984 w 6006665"/>
                        <a:gd name="connsiteY125-181852" fmla="*/ 1677079 h 2956475"/>
                        <a:gd name="connsiteX126-181853" fmla="*/ 5613529 w 6006665"/>
                        <a:gd name="connsiteY126-181854" fmla="*/ 1708893 h 2956475"/>
                        <a:gd name="connsiteX127-181855" fmla="*/ 5608984 w 6006665"/>
                        <a:gd name="connsiteY127-181856" fmla="*/ 1731618 h 2956475"/>
                        <a:gd name="connsiteX128-181857" fmla="*/ 5597799 w 6006665"/>
                        <a:gd name="connsiteY128-181858" fmla="*/ 1728009 h 2956475"/>
                        <a:gd name="connsiteX129-181859" fmla="*/ 5597077 w 6006665"/>
                        <a:gd name="connsiteY129-181860" fmla="*/ 1731618 h 2956475"/>
                        <a:gd name="connsiteX130-181861" fmla="*/ 5534271 w 6006665"/>
                        <a:gd name="connsiteY130-181862" fmla="*/ 1711358 h 2956475"/>
                        <a:gd name="connsiteX131-181863" fmla="*/ 5436277 w 6006665"/>
                        <a:gd name="connsiteY131-181864" fmla="*/ 1767977 h 2956475"/>
                        <a:gd name="connsiteX132-181865" fmla="*/ 5397645 w 6006665"/>
                        <a:gd name="connsiteY132-181866" fmla="*/ 1779340 h 2956475"/>
                        <a:gd name="connsiteX133-181867" fmla="*/ 5345378 w 6006665"/>
                        <a:gd name="connsiteY133-181868" fmla="*/ 1833879 h 2956475"/>
                        <a:gd name="connsiteX134-181869" fmla="*/ 5290839 w 6006665"/>
                        <a:gd name="connsiteY134-181870" fmla="*/ 1881600 h 2956475"/>
                        <a:gd name="connsiteX135-181871" fmla="*/ 5274932 w 6006665"/>
                        <a:gd name="connsiteY135-181872" fmla="*/ 1913415 h 2956475"/>
                        <a:gd name="connsiteX136-181873" fmla="*/ 5267238 w 6006665"/>
                        <a:gd name="connsiteY136-181874" fmla="*/ 1904988 h 2956475"/>
                        <a:gd name="connsiteX137-181875" fmla="*/ 5263025 w 6006665"/>
                        <a:gd name="connsiteY137-181876" fmla="*/ 1913415 h 2956475"/>
                        <a:gd name="connsiteX138-181877" fmla="*/ 5219538 w 6006665"/>
                        <a:gd name="connsiteY138-181878" fmla="*/ 1865787 h 2956475"/>
                        <a:gd name="connsiteX139-181879" fmla="*/ 5129494 w 6006665"/>
                        <a:gd name="connsiteY139-181880" fmla="*/ 1920232 h 2956475"/>
                        <a:gd name="connsiteX140-181881" fmla="*/ 5126389 w 6006665"/>
                        <a:gd name="connsiteY140-181882" fmla="*/ 1914910 h 2956475"/>
                        <a:gd name="connsiteX141-181883" fmla="*/ 5117587 w 6006665"/>
                        <a:gd name="connsiteY141-181884" fmla="*/ 1920232 h 2956475"/>
                        <a:gd name="connsiteX142-181885" fmla="*/ 5105544 w 6006665"/>
                        <a:gd name="connsiteY142-181886" fmla="*/ 1899586 h 2956475"/>
                        <a:gd name="connsiteX143-181887" fmla="*/ 5074955 w 6006665"/>
                        <a:gd name="connsiteY143-181888" fmla="*/ 1924777 h 2956475"/>
                        <a:gd name="connsiteX144-181889" fmla="*/ 5065718 w 6006665"/>
                        <a:gd name="connsiteY144-181890" fmla="*/ 1922578 h 2956475"/>
                        <a:gd name="connsiteX145-181891" fmla="*/ 5063048 w 6006665"/>
                        <a:gd name="connsiteY145-181892" fmla="*/ 1924777 h 2956475"/>
                        <a:gd name="connsiteX146-181893" fmla="*/ 5026594 w 6006665"/>
                        <a:gd name="connsiteY146-181894" fmla="*/ 1916098 h 2956475"/>
                        <a:gd name="connsiteX147-181895" fmla="*/ 5015871 w 6006665"/>
                        <a:gd name="connsiteY147-181896" fmla="*/ 1961137 h 2956475"/>
                        <a:gd name="connsiteX148-181897" fmla="*/ 4974967 w 6006665"/>
                        <a:gd name="connsiteY148-181898" fmla="*/ 2027038 h 2956475"/>
                        <a:gd name="connsiteX149-181899" fmla="*/ 4974967 w 6006665"/>
                        <a:gd name="connsiteY149-181900" fmla="*/ 2058853 h 2956475"/>
                        <a:gd name="connsiteX150-181901" fmla="*/ 5015871 w 6006665"/>
                        <a:gd name="connsiteY150-181902" fmla="*/ 2074760 h 2956475"/>
                        <a:gd name="connsiteX151-181903" fmla="*/ 5011326 w 6006665"/>
                        <a:gd name="connsiteY151-181904" fmla="*/ 2172476 h 2956475"/>
                        <a:gd name="connsiteX152-181905" fmla="*/ 4999419 w 6006665"/>
                        <a:gd name="connsiteY152-181906" fmla="*/ 2172476 h 2956475"/>
                        <a:gd name="connsiteX153-181907" fmla="*/ 4974967 w 6006665"/>
                        <a:gd name="connsiteY153-181908" fmla="*/ 2172476 h 2956475"/>
                        <a:gd name="connsiteX154-181909" fmla="*/ 4963605 w 6006665"/>
                        <a:gd name="connsiteY154-181910" fmla="*/ 2224742 h 2956475"/>
                        <a:gd name="connsiteX155-181911" fmla="*/ 4974967 w 6006665"/>
                        <a:gd name="connsiteY155-181912" fmla="*/ 2252012 h 2956475"/>
                        <a:gd name="connsiteX156-181913" fmla="*/ 4909065 w 6006665"/>
                        <a:gd name="connsiteY156-181914" fmla="*/ 2286099 h 2956475"/>
                        <a:gd name="connsiteX157-181915" fmla="*/ 4897703 w 6006665"/>
                        <a:gd name="connsiteY157-181916" fmla="*/ 2354273 h 2956475"/>
                        <a:gd name="connsiteX158-181917" fmla="*/ 4845437 w 6006665"/>
                        <a:gd name="connsiteY158-181918" fmla="*/ 2370180 h 2956475"/>
                        <a:gd name="connsiteX159-181919" fmla="*/ 4834074 w 6006665"/>
                        <a:gd name="connsiteY159-181920" fmla="*/ 2429264 h 2956475"/>
                        <a:gd name="connsiteX160-181921" fmla="*/ 4779535 w 6006665"/>
                        <a:gd name="connsiteY160-181922" fmla="*/ 2488348 h 2956475"/>
                        <a:gd name="connsiteX161-181923" fmla="*/ 4777225 w 6006665"/>
                        <a:gd name="connsiteY161-181924" fmla="*/ 2477952 h 2956475"/>
                        <a:gd name="connsiteX162-181925" fmla="*/ 4767628 w 6006665"/>
                        <a:gd name="connsiteY162-181926" fmla="*/ 2488348 h 2956475"/>
                        <a:gd name="connsiteX163-181927" fmla="*/ 4758538 w 6006665"/>
                        <a:gd name="connsiteY163-181928" fmla="*/ 2447444 h 2956475"/>
                        <a:gd name="connsiteX164-181929" fmla="*/ 4742631 w 6006665"/>
                        <a:gd name="connsiteY164-181930" fmla="*/ 2361090 h 2956475"/>
                        <a:gd name="connsiteX165-181931" fmla="*/ 4715361 w 6006665"/>
                        <a:gd name="connsiteY165-181932" fmla="*/ 2220198 h 2956475"/>
                        <a:gd name="connsiteX166-181933" fmla="*/ 4735813 w 6006665"/>
                        <a:gd name="connsiteY166-181934" fmla="*/ 2129299 h 2956475"/>
                        <a:gd name="connsiteX167-181935" fmla="*/ 4767628 w 6006665"/>
                        <a:gd name="connsiteY167-181936" fmla="*/ 2086122 h 2956475"/>
                        <a:gd name="connsiteX168-181937" fmla="*/ 4767628 w 6006665"/>
                        <a:gd name="connsiteY168-181938" fmla="*/ 2058853 h 2956475"/>
                        <a:gd name="connsiteX169-181939" fmla="*/ 4826712 w 6006665"/>
                        <a:gd name="connsiteY169-181940" fmla="*/ 2042945 h 2956475"/>
                        <a:gd name="connsiteX170-181941" fmla="*/ 4892613 w 6006665"/>
                        <a:gd name="connsiteY170-181942" fmla="*/ 1952047 h 2956475"/>
                        <a:gd name="connsiteX171-181943" fmla="*/ 4956243 w 6006665"/>
                        <a:gd name="connsiteY171-181944" fmla="*/ 1877056 h 2956475"/>
                        <a:gd name="connsiteX172-181945" fmla="*/ 5022143 w 6006665"/>
                        <a:gd name="connsiteY172-181946" fmla="*/ 1817971 h 2956475"/>
                        <a:gd name="connsiteX173-181947" fmla="*/ 5046694 w 6006665"/>
                        <a:gd name="connsiteY173-181948" fmla="*/ 1710844 h 2956475"/>
                        <a:gd name="connsiteX174-181949" fmla="*/ 5015871 w 6006665"/>
                        <a:gd name="connsiteY174-181950" fmla="*/ 1715711 h 2956475"/>
                        <a:gd name="connsiteX175-181951" fmla="*/ 4995419 w 6006665"/>
                        <a:gd name="connsiteY175-181952" fmla="*/ 1779340 h 2956475"/>
                        <a:gd name="connsiteX176-181953" fmla="*/ 4904521 w 6006665"/>
                        <a:gd name="connsiteY176-181954" fmla="*/ 1865693 h 2956475"/>
                        <a:gd name="connsiteX177-181955" fmla="*/ 4901708 w 6006665"/>
                        <a:gd name="connsiteY177-181956" fmla="*/ 1857053 h 2956475"/>
                        <a:gd name="connsiteX178-181957" fmla="*/ 4892613 w 6006665"/>
                        <a:gd name="connsiteY178-181958" fmla="*/ 1865693 h 2956475"/>
                        <a:gd name="connsiteX179-181959" fmla="*/ 4861835 w 6006665"/>
                        <a:gd name="connsiteY179-181960" fmla="*/ 1771159 h 2956475"/>
                        <a:gd name="connsiteX180-181961" fmla="*/ 4779535 w 6006665"/>
                        <a:gd name="connsiteY180-181962" fmla="*/ 1795247 h 2956475"/>
                        <a:gd name="connsiteX181-181963" fmla="*/ 4684091 w 6006665"/>
                        <a:gd name="connsiteY181-181964" fmla="*/ 1920232 h 2956475"/>
                        <a:gd name="connsiteX182-181965" fmla="*/ 4715906 w 6006665"/>
                        <a:gd name="connsiteY182-181966" fmla="*/ 1967954 h 2956475"/>
                        <a:gd name="connsiteX183-181967" fmla="*/ 4636369 w 6006665"/>
                        <a:gd name="connsiteY183-181968" fmla="*/ 1983861 h 2956475"/>
                        <a:gd name="connsiteX184-181969" fmla="*/ 4577285 w 6006665"/>
                        <a:gd name="connsiteY184-181970" fmla="*/ 1988406 h 2956475"/>
                        <a:gd name="connsiteX185-181971" fmla="*/ 4577373 w 6006665"/>
                        <a:gd name="connsiteY185-181972" fmla="*/ 1987484 h 2956475"/>
                        <a:gd name="connsiteX186-181973" fmla="*/ 4565379 w 6006665"/>
                        <a:gd name="connsiteY186-181974" fmla="*/ 1988406 h 2956475"/>
                        <a:gd name="connsiteX187-181975" fmla="*/ 4569923 w 6006665"/>
                        <a:gd name="connsiteY187-181976" fmla="*/ 1940685 h 2956475"/>
                        <a:gd name="connsiteX188-181977" fmla="*/ 4520081 w 6006665"/>
                        <a:gd name="connsiteY188-181978" fmla="*/ 1931099 h 2956475"/>
                        <a:gd name="connsiteX189-181979" fmla="*/ 4475025 w 6006665"/>
                        <a:gd name="connsiteY189-181980" fmla="*/ 1961137 h 2956475"/>
                        <a:gd name="connsiteX190-181981" fmla="*/ 4464394 w 6006665"/>
                        <a:gd name="connsiteY190-181982" fmla="*/ 1960286 h 2956475"/>
                        <a:gd name="connsiteX191-181983" fmla="*/ 4463118 w 6006665"/>
                        <a:gd name="connsiteY191-181984" fmla="*/ 1961137 h 2956475"/>
                        <a:gd name="connsiteX192-181985" fmla="*/ 4357637 w 6006665"/>
                        <a:gd name="connsiteY192-181986" fmla="*/ 1952698 h 2956475"/>
                        <a:gd name="connsiteX193-181987" fmla="*/ 4243233 w 6006665"/>
                        <a:gd name="connsiteY193-181988" fmla="*/ 1972499 h 2956475"/>
                        <a:gd name="connsiteX194-181989" fmla="*/ 4125065 w 6006665"/>
                        <a:gd name="connsiteY194-181990" fmla="*/ 2106574 h 2956475"/>
                        <a:gd name="connsiteX195-181991" fmla="*/ 3984173 w 6006665"/>
                        <a:gd name="connsiteY195-181992" fmla="*/ 2263374 h 2956475"/>
                        <a:gd name="connsiteX196-181993" fmla="*/ 4038712 w 6006665"/>
                        <a:gd name="connsiteY196-181994" fmla="*/ 2267919 h 2956475"/>
                        <a:gd name="connsiteX197-181995" fmla="*/ 4059164 w 6006665"/>
                        <a:gd name="connsiteY197-181996" fmla="*/ 2311096 h 2956475"/>
                        <a:gd name="connsiteX198-181997" fmla="*/ 4087782 w 6006665"/>
                        <a:gd name="connsiteY198-181998" fmla="*/ 2319513 h 2956475"/>
                        <a:gd name="connsiteX199-181999" fmla="*/ 4106341 w 6006665"/>
                        <a:gd name="connsiteY199-182000" fmla="*/ 2290644 h 2956475"/>
                        <a:gd name="connsiteX200-182001" fmla="*/ 4117411 w 6006665"/>
                        <a:gd name="connsiteY200-182002" fmla="*/ 2291946 h 2956475"/>
                        <a:gd name="connsiteX201-182003" fmla="*/ 4118248 w 6006665"/>
                        <a:gd name="connsiteY201-182004" fmla="*/ 2290644 h 2956475"/>
                        <a:gd name="connsiteX202-182005" fmla="*/ 4156880 w 6006665"/>
                        <a:gd name="connsiteY202-182006" fmla="*/ 2295189 h 2956475"/>
                        <a:gd name="connsiteX203-182007" fmla="*/ 4211419 w 6006665"/>
                        <a:gd name="connsiteY203-182008" fmla="*/ 2365635 h 2956475"/>
                        <a:gd name="connsiteX204-182009" fmla="*/ 4215964 w 6006665"/>
                        <a:gd name="connsiteY204-182010" fmla="*/ 2413357 h 2956475"/>
                        <a:gd name="connsiteX205-182011" fmla="*/ 4184149 w 6006665"/>
                        <a:gd name="connsiteY205-182012" fmla="*/ 2472441 h 2956475"/>
                        <a:gd name="connsiteX206-182013" fmla="*/ 4177332 w 6006665"/>
                        <a:gd name="connsiteY206-182014" fmla="*/ 2542887 h 2956475"/>
                        <a:gd name="connsiteX207-182015" fmla="*/ 4161425 w 6006665"/>
                        <a:gd name="connsiteY207-182016" fmla="*/ 2629241 h 2956475"/>
                        <a:gd name="connsiteX208-182017" fmla="*/ 4109158 w 6006665"/>
                        <a:gd name="connsiteY208-182018" fmla="*/ 2708777 h 2956475"/>
                        <a:gd name="connsiteX209-182019" fmla="*/ 4097796 w 6006665"/>
                        <a:gd name="connsiteY209-182020" fmla="*/ 2747409 h 2956475"/>
                        <a:gd name="connsiteX210-182021" fmla="*/ 4043257 w 6006665"/>
                        <a:gd name="connsiteY210-182022" fmla="*/ 2806493 h 2956475"/>
                        <a:gd name="connsiteX211-182023" fmla="*/ 3995535 w 6006665"/>
                        <a:gd name="connsiteY211-182024" fmla="*/ 2865577 h 2956475"/>
                        <a:gd name="connsiteX212-182025" fmla="*/ 3975083 w 6006665"/>
                        <a:gd name="connsiteY212-182026" fmla="*/ 2897392 h 2956475"/>
                        <a:gd name="connsiteX213-182027" fmla="*/ 3925089 w 6006665"/>
                        <a:gd name="connsiteY213-182028" fmla="*/ 2924661 h 2956475"/>
                        <a:gd name="connsiteX214-182029" fmla="*/ 3913182 w 6006665"/>
                        <a:gd name="connsiteY214-182030" fmla="*/ 2924661 h 2956475"/>
                        <a:gd name="connsiteX215-182031" fmla="*/ 3904637 w 6006665"/>
                        <a:gd name="connsiteY215-182032" fmla="*/ 2924661 h 2956475"/>
                        <a:gd name="connsiteX216-182033" fmla="*/ 3892729 w 6006665"/>
                        <a:gd name="connsiteY216-182034" fmla="*/ 2924661 h 2956475"/>
                        <a:gd name="connsiteX217-182035" fmla="*/ 3871063 w 6006665"/>
                        <a:gd name="connsiteY217-182036" fmla="*/ 2908412 h 2956475"/>
                        <a:gd name="connsiteX218-182037" fmla="*/ 3829645 w 6006665"/>
                        <a:gd name="connsiteY218-182038" fmla="*/ 2936024 h 2956475"/>
                        <a:gd name="connsiteX219-182039" fmla="*/ 3822828 w 6006665"/>
                        <a:gd name="connsiteY219-182040" fmla="*/ 2956476 h 2956475"/>
                        <a:gd name="connsiteX220-182041" fmla="*/ 3818283 w 6006665"/>
                        <a:gd name="connsiteY220-182042" fmla="*/ 2947386 h 2956475"/>
                        <a:gd name="connsiteX221-182043" fmla="*/ 3818283 w 6006665"/>
                        <a:gd name="connsiteY221-182044" fmla="*/ 2935660 h 2956475"/>
                        <a:gd name="connsiteX222-182045" fmla="*/ 3817738 w 6006665"/>
                        <a:gd name="connsiteY222-182046" fmla="*/ 2936024 h 2956475"/>
                        <a:gd name="connsiteX223-182047" fmla="*/ 3810921 w 6006665"/>
                        <a:gd name="connsiteY223-182048" fmla="*/ 2956476 h 2956475"/>
                        <a:gd name="connsiteX224-182049" fmla="*/ 3806376 w 6006665"/>
                        <a:gd name="connsiteY224-182050" fmla="*/ 2947386 h 2956475"/>
                        <a:gd name="connsiteX225-182051" fmla="*/ 3806376 w 6006665"/>
                        <a:gd name="connsiteY225-182052" fmla="*/ 2920116 h 2956475"/>
                        <a:gd name="connsiteX226-182053" fmla="*/ 3818283 w 6006665"/>
                        <a:gd name="connsiteY226-182054" fmla="*/ 2920116 h 2956475"/>
                        <a:gd name="connsiteX227-182055" fmla="*/ 3826828 w 6006665"/>
                        <a:gd name="connsiteY227-182056" fmla="*/ 2920116 h 2956475"/>
                        <a:gd name="connsiteX228-182057" fmla="*/ 3833645 w 6006665"/>
                        <a:gd name="connsiteY228-182058" fmla="*/ 2861032 h 2956475"/>
                        <a:gd name="connsiteX229-182059" fmla="*/ 3822283 w 6006665"/>
                        <a:gd name="connsiteY229-182060" fmla="*/ 2817856 h 2956475"/>
                        <a:gd name="connsiteX230-182061" fmla="*/ 3849553 w 6006665"/>
                        <a:gd name="connsiteY230-182062" fmla="*/ 2795131 h 2956475"/>
                        <a:gd name="connsiteX231-182063" fmla="*/ 3858814 w 6006665"/>
                        <a:gd name="connsiteY231-182064" fmla="*/ 2797336 h 2956475"/>
                        <a:gd name="connsiteX232-182065" fmla="*/ 3861460 w 6006665"/>
                        <a:gd name="connsiteY232-182066" fmla="*/ 2795131 h 2956475"/>
                        <a:gd name="connsiteX233-182067" fmla="*/ 3898487 w 6006665"/>
                        <a:gd name="connsiteY233-182068" fmla="*/ 2803947 h 2956475"/>
                        <a:gd name="connsiteX234-182069" fmla="*/ 3919999 w 6006665"/>
                        <a:gd name="connsiteY234-182070" fmla="*/ 2758772 h 2956475"/>
                        <a:gd name="connsiteX235-182071" fmla="*/ 3935906 w 6006665"/>
                        <a:gd name="connsiteY235-182072" fmla="*/ 2699687 h 2956475"/>
                        <a:gd name="connsiteX236-182073" fmla="*/ 3947269 w 6006665"/>
                        <a:gd name="connsiteY236-182074" fmla="*/ 2676963 h 2956475"/>
                        <a:gd name="connsiteX237-182075" fmla="*/ 3966292 w 6006665"/>
                        <a:gd name="connsiteY237-182076" fmla="*/ 2632575 h 2956475"/>
                        <a:gd name="connsiteX238-182077" fmla="*/ 3915999 w 6006665"/>
                        <a:gd name="connsiteY238-182078" fmla="*/ 2645148 h 2956475"/>
                        <a:gd name="connsiteX239-182079" fmla="*/ 3888729 w 6006665"/>
                        <a:gd name="connsiteY239-182080" fmla="*/ 2667873 h 2956475"/>
                        <a:gd name="connsiteX240-182081" fmla="*/ 3876822 w 6006665"/>
                        <a:gd name="connsiteY240-182082" fmla="*/ 2667873 h 2956475"/>
                        <a:gd name="connsiteX241-182083" fmla="*/ 3829645 w 6006665"/>
                        <a:gd name="connsiteY241-182084" fmla="*/ 2667873 h 2956475"/>
                        <a:gd name="connsiteX242-182085" fmla="*/ 3817738 w 6006665"/>
                        <a:gd name="connsiteY242-182086" fmla="*/ 2667873 h 2956475"/>
                        <a:gd name="connsiteX243-182087" fmla="*/ 3801831 w 6006665"/>
                        <a:gd name="connsiteY243-182088" fmla="*/ 2613334 h 2956475"/>
                        <a:gd name="connsiteX244-182089" fmla="*/ 3758654 w 6006665"/>
                        <a:gd name="connsiteY244-182090" fmla="*/ 2574702 h 2956475"/>
                        <a:gd name="connsiteX245-182091" fmla="*/ 3692753 w 6006665"/>
                        <a:gd name="connsiteY245-182092" fmla="*/ 2558795 h 2956475"/>
                        <a:gd name="connsiteX246-182093" fmla="*/ 3683663 w 6006665"/>
                        <a:gd name="connsiteY246-182094" fmla="*/ 2499711 h 2956475"/>
                        <a:gd name="connsiteX247-182095" fmla="*/ 3672301 w 6006665"/>
                        <a:gd name="connsiteY247-182096" fmla="*/ 2467896 h 2956475"/>
                        <a:gd name="connsiteX248-182097" fmla="*/ 3656393 w 6006665"/>
                        <a:gd name="connsiteY248-182098" fmla="*/ 2440627 h 2956475"/>
                        <a:gd name="connsiteX249-182099" fmla="*/ 3633669 w 6006665"/>
                        <a:gd name="connsiteY249-182100" fmla="*/ 2381542 h 2956475"/>
                        <a:gd name="connsiteX250-182101" fmla="*/ 3601854 w 6006665"/>
                        <a:gd name="connsiteY250-182102" fmla="*/ 2361090 h 2956475"/>
                        <a:gd name="connsiteX251-182103" fmla="*/ 3545995 w 6006665"/>
                        <a:gd name="connsiteY251-182104" fmla="*/ 2339606 h 2956475"/>
                        <a:gd name="connsiteX252-182105" fmla="*/ 3506955 w 6006665"/>
                        <a:gd name="connsiteY252-182106" fmla="*/ 2345183 h 2956475"/>
                        <a:gd name="connsiteX253-182107" fmla="*/ 3463779 w 6006665"/>
                        <a:gd name="connsiteY253-182108" fmla="*/ 2354273 h 2956475"/>
                        <a:gd name="connsiteX254-182109" fmla="*/ 3431964 w 6006665"/>
                        <a:gd name="connsiteY254-182110" fmla="*/ 2381542 h 2956475"/>
                        <a:gd name="connsiteX255-182111" fmla="*/ 3452416 w 6006665"/>
                        <a:gd name="connsiteY255-182112" fmla="*/ 2397450 h 2956475"/>
                        <a:gd name="connsiteX256-182113" fmla="*/ 3452416 w 6006665"/>
                        <a:gd name="connsiteY256-182114" fmla="*/ 2429264 h 2956475"/>
                        <a:gd name="connsiteX257-182115" fmla="*/ 3431964 w 6006665"/>
                        <a:gd name="connsiteY257-182116" fmla="*/ 2451989 h 2956475"/>
                        <a:gd name="connsiteX258-182117" fmla="*/ 3400150 w 6006665"/>
                        <a:gd name="connsiteY258-182118" fmla="*/ 2511073 h 2956475"/>
                        <a:gd name="connsiteX259-182119" fmla="*/ 3400150 w 6006665"/>
                        <a:gd name="connsiteY259-182120" fmla="*/ 2538343 h 2956475"/>
                        <a:gd name="connsiteX260-182121" fmla="*/ 3350155 w 6006665"/>
                        <a:gd name="connsiteY260-182122" fmla="*/ 2570157 h 2956475"/>
                        <a:gd name="connsiteX261-182123" fmla="*/ 3342342 w 6006665"/>
                        <a:gd name="connsiteY261-182124" fmla="*/ 2567553 h 2956475"/>
                        <a:gd name="connsiteX262-182125" fmla="*/ 3338249 w 6006665"/>
                        <a:gd name="connsiteY262-182126" fmla="*/ 2570157 h 2956475"/>
                        <a:gd name="connsiteX263-182127" fmla="*/ 3290527 w 6006665"/>
                        <a:gd name="connsiteY263-182128" fmla="*/ 2554250 h 2956475"/>
                        <a:gd name="connsiteX264-182129" fmla="*/ 3259257 w 6006665"/>
                        <a:gd name="connsiteY264-182130" fmla="*/ 2554250 h 2956475"/>
                        <a:gd name="connsiteX265-182131" fmla="*/ 3247350 w 6006665"/>
                        <a:gd name="connsiteY265-182132" fmla="*/ 2554250 h 2956475"/>
                        <a:gd name="connsiteX266-182133" fmla="*/ 3231443 w 6006665"/>
                        <a:gd name="connsiteY266-182134" fmla="*/ 2538343 h 2956475"/>
                        <a:gd name="connsiteX267-182135" fmla="*/ 3213271 w 6006665"/>
                        <a:gd name="connsiteY267-182136" fmla="*/ 2533799 h 2956475"/>
                        <a:gd name="connsiteX268-182137" fmla="*/ 3168359 w 6006665"/>
                        <a:gd name="connsiteY268-182138" fmla="*/ 2570157 h 2956475"/>
                        <a:gd name="connsiteX269-182139" fmla="*/ 3120637 w 6006665"/>
                        <a:gd name="connsiteY269-182140" fmla="*/ 2581519 h 2956475"/>
                        <a:gd name="connsiteX270-182141" fmla="*/ 3082005 w 6006665"/>
                        <a:gd name="connsiteY270-182142" fmla="*/ 2597427 h 2956475"/>
                        <a:gd name="connsiteX271-182143" fmla="*/ 3074460 w 6006665"/>
                        <a:gd name="connsiteY271-182144" fmla="*/ 2595630 h 2956475"/>
                        <a:gd name="connsiteX272-182145" fmla="*/ 3070098 w 6006665"/>
                        <a:gd name="connsiteY272-182146" fmla="*/ 2597427 h 2956475"/>
                        <a:gd name="connsiteX273-182147" fmla="*/ 3022376 w 6006665"/>
                        <a:gd name="connsiteY273-182148" fmla="*/ 2586064 h 2956475"/>
                        <a:gd name="connsiteX274-182149" fmla="*/ 3000196 w 6006665"/>
                        <a:gd name="connsiteY274-182150" fmla="*/ 2586064 h 2956475"/>
                        <a:gd name="connsiteX275-182151" fmla="*/ 2988289 w 6006665"/>
                        <a:gd name="connsiteY275-182152" fmla="*/ 2586064 h 2956475"/>
                        <a:gd name="connsiteX276-182153" fmla="*/ 2967837 w 6006665"/>
                        <a:gd name="connsiteY276-182154" fmla="*/ 2554250 h 2956475"/>
                        <a:gd name="connsiteX277-182155" fmla="*/ 2929205 w 6006665"/>
                        <a:gd name="connsiteY277-182156" fmla="*/ 2526980 h 2956475"/>
                        <a:gd name="connsiteX278-182157" fmla="*/ 2902153 w 6006665"/>
                        <a:gd name="connsiteY278-182158" fmla="*/ 2523116 h 2956475"/>
                        <a:gd name="connsiteX279-182159" fmla="*/ 2861576 w 6006665"/>
                        <a:gd name="connsiteY279-182160" fmla="*/ 2526980 h 2956475"/>
                        <a:gd name="connsiteX280-182161" fmla="*/ 2822944 w 6006665"/>
                        <a:gd name="connsiteY280-182162" fmla="*/ 2538343 h 2956475"/>
                        <a:gd name="connsiteX281-182163" fmla="*/ 2818139 w 6006665"/>
                        <a:gd name="connsiteY281-182164" fmla="*/ 2536254 h 2956475"/>
                        <a:gd name="connsiteX282-182165" fmla="*/ 2811037 w 6006665"/>
                        <a:gd name="connsiteY282-182166" fmla="*/ 2538343 h 2956475"/>
                        <a:gd name="connsiteX283-182167" fmla="*/ 2758770 w 6006665"/>
                        <a:gd name="connsiteY283-182168" fmla="*/ 2515618 h 2956475"/>
                        <a:gd name="connsiteX284-182169" fmla="*/ 2751953 w 6006665"/>
                        <a:gd name="connsiteY284-182170" fmla="*/ 2472441 h 2956475"/>
                        <a:gd name="connsiteX285-182171" fmla="*/ 2708776 w 6006665"/>
                        <a:gd name="connsiteY285-182172" fmla="*/ 2456534 h 2956475"/>
                        <a:gd name="connsiteX286-182173" fmla="*/ 2676962 w 6006665"/>
                        <a:gd name="connsiteY286-182174" fmla="*/ 2451989 h 2956475"/>
                        <a:gd name="connsiteX287-182175" fmla="*/ 2642534 w 6006665"/>
                        <a:gd name="connsiteY287-182176" fmla="*/ 2430245 h 2956475"/>
                        <a:gd name="connsiteX288-182177" fmla="*/ 2609333 w 6006665"/>
                        <a:gd name="connsiteY288-182178" fmla="*/ 2488348 h 2956475"/>
                        <a:gd name="connsiteX289-182179" fmla="*/ 2625240 w 6006665"/>
                        <a:gd name="connsiteY289-182180" fmla="*/ 2522435 h 2956475"/>
                        <a:gd name="connsiteX290-182181" fmla="*/ 2586608 w 6006665"/>
                        <a:gd name="connsiteY290-182182" fmla="*/ 2558795 h 2956475"/>
                        <a:gd name="connsiteX291-182183" fmla="*/ 2577105 w 6006665"/>
                        <a:gd name="connsiteY291-182184" fmla="*/ 2556532 h 2956475"/>
                        <a:gd name="connsiteX292-182185" fmla="*/ 2574701 w 6006665"/>
                        <a:gd name="connsiteY292-182186" fmla="*/ 2558795 h 2956475"/>
                        <a:gd name="connsiteX293-182187" fmla="*/ 2526979 w 6006665"/>
                        <a:gd name="connsiteY293-182188" fmla="*/ 2547432 h 2956475"/>
                        <a:gd name="connsiteX294-182189" fmla="*/ 2490620 w 6006665"/>
                        <a:gd name="connsiteY294-182190" fmla="*/ 2542887 h 2956475"/>
                        <a:gd name="connsiteX295-182191" fmla="*/ 2463350 w 6006665"/>
                        <a:gd name="connsiteY295-182192" fmla="*/ 2515618 h 2956475"/>
                        <a:gd name="connsiteX296-182193" fmla="*/ 2436625 w 6006665"/>
                        <a:gd name="connsiteY296-182194" fmla="*/ 2515618 h 2956475"/>
                        <a:gd name="connsiteX297-182195" fmla="*/ 2424718 w 6006665"/>
                        <a:gd name="connsiteY297-182196" fmla="*/ 2515618 h 2956475"/>
                        <a:gd name="connsiteX298-182197" fmla="*/ 2398858 w 6006665"/>
                        <a:gd name="connsiteY298-182198" fmla="*/ 2502687 h 2956475"/>
                        <a:gd name="connsiteX299-182199" fmla="*/ 2350272 w 6006665"/>
                        <a:gd name="connsiteY299-182200" fmla="*/ 2526980 h 2956475"/>
                        <a:gd name="connsiteX300-182201" fmla="*/ 2282098 w 6006665"/>
                        <a:gd name="connsiteY300-182202" fmla="*/ 2574702 h 2956475"/>
                        <a:gd name="connsiteX301-182203" fmla="*/ 2238921 w 6006665"/>
                        <a:gd name="connsiteY301-182204" fmla="*/ 2586064 h 2956475"/>
                        <a:gd name="connsiteX302-182205" fmla="*/ 2227559 w 6006665"/>
                        <a:gd name="connsiteY302-182206" fmla="*/ 2590609 h 2956475"/>
                        <a:gd name="connsiteX303-182207" fmla="*/ 2225178 w 6006665"/>
                        <a:gd name="connsiteY303-182208" fmla="*/ 2586799 h 2956475"/>
                        <a:gd name="connsiteX304-182209" fmla="*/ 2215652 w 6006665"/>
                        <a:gd name="connsiteY304-182210" fmla="*/ 2590609 h 2956475"/>
                        <a:gd name="connsiteX305-182211" fmla="*/ 2193596 w 6006665"/>
                        <a:gd name="connsiteY305-182212" fmla="*/ 2555320 h 2956475"/>
                        <a:gd name="connsiteX306-182213" fmla="*/ 2157112 w 6006665"/>
                        <a:gd name="connsiteY306-182214" fmla="*/ 2558795 h 2956475"/>
                        <a:gd name="connsiteX307-182215" fmla="*/ 2156291 w 6006665"/>
                        <a:gd name="connsiteY307-182216" fmla="*/ 2557739 h 2956475"/>
                        <a:gd name="connsiteX308-182217" fmla="*/ 2145205 w 6006665"/>
                        <a:gd name="connsiteY308-182218" fmla="*/ 2558795 h 2956475"/>
                        <a:gd name="connsiteX309-182219" fmla="*/ 2129298 w 6006665"/>
                        <a:gd name="connsiteY309-182220" fmla="*/ 2538343 h 2956475"/>
                        <a:gd name="connsiteX310-182221" fmla="*/ 2102029 w 6006665"/>
                        <a:gd name="connsiteY310-182222" fmla="*/ 2526980 h 2956475"/>
                        <a:gd name="connsiteX311-182223" fmla="*/ 2086121 w 6006665"/>
                        <a:gd name="connsiteY311-182224" fmla="*/ 2495166 h 2956475"/>
                        <a:gd name="connsiteX312-182225" fmla="*/ 2070005 w 6006665"/>
                        <a:gd name="connsiteY312-182226" fmla="*/ 2486212 h 2956475"/>
                        <a:gd name="connsiteX313-182227" fmla="*/ 2027582 w 6006665"/>
                        <a:gd name="connsiteY313-182228" fmla="*/ 2499711 h 2956475"/>
                        <a:gd name="connsiteX314-182229" fmla="*/ 2023845 w 6006665"/>
                        <a:gd name="connsiteY314-182230" fmla="*/ 2497111 h 2956475"/>
                        <a:gd name="connsiteX315-182231" fmla="*/ 2018675 w 6006665"/>
                        <a:gd name="connsiteY315-182232" fmla="*/ 2499711 h 2956475"/>
                        <a:gd name="connsiteX316-182233" fmla="*/ 1971363 w 6006665"/>
                        <a:gd name="connsiteY316-182234" fmla="*/ 2468885 h 2956475"/>
                        <a:gd name="connsiteX317-182235" fmla="*/ 1952591 w 6006665"/>
                        <a:gd name="connsiteY317-182236" fmla="*/ 2495166 h 2956475"/>
                        <a:gd name="connsiteX318-182237" fmla="*/ 1947518 w 6006665"/>
                        <a:gd name="connsiteY318-182238" fmla="*/ 2485599 h 2956475"/>
                        <a:gd name="connsiteX319-182239" fmla="*/ 1940684 w 6006665"/>
                        <a:gd name="connsiteY319-182240" fmla="*/ 2495166 h 2956475"/>
                        <a:gd name="connsiteX320-182241" fmla="*/ 1861147 w 6006665"/>
                        <a:gd name="connsiteY320-182242" fmla="*/ 2345183 h 2956475"/>
                        <a:gd name="connsiteX321-182243" fmla="*/ 1811153 w 6006665"/>
                        <a:gd name="connsiteY321-182244" fmla="*/ 2295189 h 2956475"/>
                        <a:gd name="connsiteX322-182245" fmla="*/ 1813950 w 6006665"/>
                        <a:gd name="connsiteY322-182246" fmla="*/ 2292043 h 2956475"/>
                        <a:gd name="connsiteX323-182247" fmla="*/ 483280 w 6006665"/>
                        <a:gd name="connsiteY323-182248" fmla="*/ 2890683 h 2956475"/>
                        <a:gd name="connsiteX324-182249" fmla="*/ 420406 w 6006665"/>
                        <a:gd name="connsiteY324-182250" fmla="*/ 2849670 h 2956475"/>
                        <a:gd name="connsiteX325-182251" fmla="*/ 349960 w 6006665"/>
                        <a:gd name="connsiteY325-182252" fmla="*/ 2801948 h 2956475"/>
                        <a:gd name="connsiteX326-182253" fmla="*/ 377229 w 6006665"/>
                        <a:gd name="connsiteY326-182254" fmla="*/ 2795131 h 2956475"/>
                        <a:gd name="connsiteX327-182255" fmla="*/ 404499 w 6006665"/>
                        <a:gd name="connsiteY327-182256" fmla="*/ 2747409 h 2956475"/>
                        <a:gd name="connsiteX328-182257" fmla="*/ 388591 w 6006665"/>
                        <a:gd name="connsiteY328-182258" fmla="*/ 2731502 h 2956475"/>
                        <a:gd name="connsiteX329-182259" fmla="*/ 440858 w 6006665"/>
                        <a:gd name="connsiteY329-182260" fmla="*/ 2704232 h 2956475"/>
                        <a:gd name="connsiteX330-182261" fmla="*/ 440858 w 6006665"/>
                        <a:gd name="connsiteY330-182262" fmla="*/ 2701176 h 2956475"/>
                        <a:gd name="connsiteX331-182263" fmla="*/ 416406 w 6006665"/>
                        <a:gd name="connsiteY331-182264" fmla="*/ 2704232 h 2956475"/>
                        <a:gd name="connsiteX332-182265" fmla="*/ 416406 w 6006665"/>
                        <a:gd name="connsiteY332-182266" fmla="*/ 2702744 h 2956475"/>
                        <a:gd name="connsiteX333-182267" fmla="*/ 404499 w 6006665"/>
                        <a:gd name="connsiteY333-182268" fmla="*/ 2704232 h 2956475"/>
                        <a:gd name="connsiteX334-182269" fmla="*/ 404499 w 6006665"/>
                        <a:gd name="connsiteY334-182270" fmla="*/ 2683780 h 2956475"/>
                        <a:gd name="connsiteX335-182271" fmla="*/ 424951 w 6006665"/>
                        <a:gd name="connsiteY335-182272" fmla="*/ 2667873 h 2956475"/>
                        <a:gd name="connsiteX336-182273" fmla="*/ 463583 w 6006665"/>
                        <a:gd name="connsiteY336-182274" fmla="*/ 2661056 h 2956475"/>
                        <a:gd name="connsiteX337-182275" fmla="*/ 468128 w 6006665"/>
                        <a:gd name="connsiteY337-182276" fmla="*/ 2645148 h 2956475"/>
                        <a:gd name="connsiteX338-182277" fmla="*/ 456765 w 6006665"/>
                        <a:gd name="connsiteY338-182278" fmla="*/ 2613334 h 2956475"/>
                        <a:gd name="connsiteX339-182279" fmla="*/ 474945 w 6006665"/>
                        <a:gd name="connsiteY339-182280" fmla="*/ 2586064 h 2956475"/>
                        <a:gd name="connsiteX340-182281" fmla="*/ 474945 w 6006665"/>
                        <a:gd name="connsiteY340-182282" fmla="*/ 2565612 h 2956475"/>
                        <a:gd name="connsiteX341-182283" fmla="*/ 420406 w 6006665"/>
                        <a:gd name="connsiteY341-182284" fmla="*/ 2547432 h 2956475"/>
                        <a:gd name="connsiteX342-182285" fmla="*/ 409588 w 6006665"/>
                        <a:gd name="connsiteY342-182286" fmla="*/ 2547432 h 2956475"/>
                        <a:gd name="connsiteX343-182287" fmla="*/ 397681 w 6006665"/>
                        <a:gd name="connsiteY343-182288" fmla="*/ 2547432 h 2956475"/>
                        <a:gd name="connsiteX344-182289" fmla="*/ 379485 w 6006665"/>
                        <a:gd name="connsiteY344-182290" fmla="*/ 2525193 h 2956475"/>
                        <a:gd name="connsiteX345-182291" fmla="*/ 357322 w 6006665"/>
                        <a:gd name="connsiteY345-182292" fmla="*/ 2531525 h 2956475"/>
                        <a:gd name="connsiteX346-182293" fmla="*/ 352842 w 6006665"/>
                        <a:gd name="connsiteY346-182294" fmla="*/ 2529403 h 2956475"/>
                        <a:gd name="connsiteX347-182295" fmla="*/ 345415 w 6006665"/>
                        <a:gd name="connsiteY347-182296" fmla="*/ 2531525 h 2956475"/>
                        <a:gd name="connsiteX348-182297" fmla="*/ 302238 w 6006665"/>
                        <a:gd name="connsiteY348-182298" fmla="*/ 2511073 h 2956475"/>
                        <a:gd name="connsiteX349-182299" fmla="*/ 302238 w 6006665"/>
                        <a:gd name="connsiteY349-182300" fmla="*/ 2499711 h 2956475"/>
                        <a:gd name="connsiteX350-182301" fmla="*/ 286331 w 6006665"/>
                        <a:gd name="connsiteY350-182302" fmla="*/ 2472441 h 2956475"/>
                        <a:gd name="connsiteX351-182303" fmla="*/ 270968 w 6006665"/>
                        <a:gd name="connsiteY351-182304" fmla="*/ 2472441 h 2956475"/>
                        <a:gd name="connsiteX352-182305" fmla="*/ 259061 w 6006665"/>
                        <a:gd name="connsiteY352-182306" fmla="*/ 2472441 h 2956475"/>
                        <a:gd name="connsiteX353-182307" fmla="*/ 254516 w 6006665"/>
                        <a:gd name="connsiteY353-182308" fmla="*/ 2456534 h 2956475"/>
                        <a:gd name="connsiteX354-182309" fmla="*/ 263606 w 6006665"/>
                        <a:gd name="connsiteY354-182310" fmla="*/ 2440627 h 2956475"/>
                        <a:gd name="connsiteX355-182311" fmla="*/ 243991 w 6006665"/>
                        <a:gd name="connsiteY355-182312" fmla="*/ 2410114 h 2956475"/>
                        <a:gd name="connsiteX356-182313" fmla="*/ 216429 w 6006665"/>
                        <a:gd name="connsiteY356-182314" fmla="*/ 2413357 h 2956475"/>
                        <a:gd name="connsiteX357-182315" fmla="*/ 212956 w 6006665"/>
                        <a:gd name="connsiteY357-182316" fmla="*/ 2412365 h 2956475"/>
                        <a:gd name="connsiteX358-182317" fmla="*/ 204522 w 6006665"/>
                        <a:gd name="connsiteY358-182318" fmla="*/ 2413357 h 2956475"/>
                        <a:gd name="connsiteX359-182319" fmla="*/ 199623 w 6006665"/>
                        <a:gd name="connsiteY359-182320" fmla="*/ 2411957 h 2956475"/>
                        <a:gd name="connsiteX360-182321" fmla="*/ 195977 w 6006665"/>
                        <a:gd name="connsiteY360-182322" fmla="*/ 2424719 h 2956475"/>
                        <a:gd name="connsiteX361-182323" fmla="*/ 184968 w 6006665"/>
                        <a:gd name="connsiteY361-182324" fmla="*/ 2421574 h 2956475"/>
                        <a:gd name="connsiteX362-182325" fmla="*/ 184070 w 6006665"/>
                        <a:gd name="connsiteY362-182326" fmla="*/ 2424719 h 2956475"/>
                        <a:gd name="connsiteX363-182327" fmla="*/ 168163 w 6006665"/>
                        <a:gd name="connsiteY363-182328" fmla="*/ 2420184 h 2956475"/>
                        <a:gd name="connsiteX364-182329" fmla="*/ 156800 w 6006665"/>
                        <a:gd name="connsiteY364-182330" fmla="*/ 2381542 h 2956475"/>
                        <a:gd name="connsiteX365-182331" fmla="*/ 152255 w 6006665"/>
                        <a:gd name="connsiteY365-182332" fmla="*/ 2365635 h 2956475"/>
                        <a:gd name="connsiteX366-182333" fmla="*/ 156800 w 6006665"/>
                        <a:gd name="connsiteY366-182334" fmla="*/ 2361090 h 2956475"/>
                        <a:gd name="connsiteX367-182335" fmla="*/ 168707 w 6006665"/>
                        <a:gd name="connsiteY367-182336" fmla="*/ 2361090 h 2956475"/>
                        <a:gd name="connsiteX368-182337" fmla="*/ 188615 w 6006665"/>
                        <a:gd name="connsiteY368-182338" fmla="*/ 2361090 h 2956475"/>
                        <a:gd name="connsiteX369-182339" fmla="*/ 199977 w 6006665"/>
                        <a:gd name="connsiteY369-182340" fmla="*/ 2349728 h 2956475"/>
                        <a:gd name="connsiteX370-182341" fmla="*/ 188615 w 6006665"/>
                        <a:gd name="connsiteY370-182342" fmla="*/ 2327003 h 2956475"/>
                        <a:gd name="connsiteX371-182343" fmla="*/ 168163 w 6006665"/>
                        <a:gd name="connsiteY371-182344" fmla="*/ 2317914 h 2956475"/>
                        <a:gd name="connsiteX372-182345" fmla="*/ 168163 w 6006665"/>
                        <a:gd name="connsiteY372-182346" fmla="*/ 2311096 h 2956475"/>
                        <a:gd name="connsiteX373-182347" fmla="*/ 152255 w 6006665"/>
                        <a:gd name="connsiteY373-182348" fmla="*/ 2295189 h 2956475"/>
                        <a:gd name="connsiteX374-182349" fmla="*/ 129531 w 6006665"/>
                        <a:gd name="connsiteY374-182350" fmla="*/ 2258829 h 2956475"/>
                        <a:gd name="connsiteX375-182351" fmla="*/ 140893 w 6006665"/>
                        <a:gd name="connsiteY375-182352" fmla="*/ 2236105 h 2956475"/>
                        <a:gd name="connsiteX376-182353" fmla="*/ 136348 w 6006665"/>
                        <a:gd name="connsiteY376-182354" fmla="*/ 2208835 h 2956475"/>
                        <a:gd name="connsiteX377-182355" fmla="*/ 103789 w 6006665"/>
                        <a:gd name="connsiteY377-182356" fmla="*/ 2195428 h 2956475"/>
                        <a:gd name="connsiteX378-182357" fmla="*/ 93716 w 6006665"/>
                        <a:gd name="connsiteY378-182358" fmla="*/ 2199745 h 2956475"/>
                        <a:gd name="connsiteX379-182359" fmla="*/ 91868 w 6006665"/>
                        <a:gd name="connsiteY379-182360" fmla="*/ 2195434 h 2956475"/>
                        <a:gd name="connsiteX380-182361" fmla="*/ 81809 w 6006665"/>
                        <a:gd name="connsiteY380-182362" fmla="*/ 2199745 h 2956475"/>
                        <a:gd name="connsiteX381-182363" fmla="*/ 74992 w 6006665"/>
                        <a:gd name="connsiteY381-182364" fmla="*/ 2183838 h 2956475"/>
                        <a:gd name="connsiteX382-182365" fmla="*/ 34087 w 6006665"/>
                        <a:gd name="connsiteY382-182366" fmla="*/ 2172476 h 2956475"/>
                        <a:gd name="connsiteX383-182367" fmla="*/ 22725 w 6006665"/>
                        <a:gd name="connsiteY383-182368" fmla="*/ 2129299 h 2956475"/>
                        <a:gd name="connsiteX384-182369" fmla="*/ 22725 w 6006665"/>
                        <a:gd name="connsiteY384-182370" fmla="*/ 2097484 h 2956475"/>
                        <a:gd name="connsiteX385-182371" fmla="*/ 0 w 6006665"/>
                        <a:gd name="connsiteY385-182372" fmla="*/ 2081577 h 2956475"/>
                        <a:gd name="connsiteX386-182373" fmla="*/ 15907 w 6006665"/>
                        <a:gd name="connsiteY386-182374" fmla="*/ 2058853 h 2956475"/>
                        <a:gd name="connsiteX387-182375" fmla="*/ 6818 w 6006665"/>
                        <a:gd name="connsiteY387-182376" fmla="*/ 1995224 h 2956475"/>
                        <a:gd name="connsiteX388-182377" fmla="*/ 34087 w 6006665"/>
                        <a:gd name="connsiteY388-182378" fmla="*/ 1952047 h 2956475"/>
                        <a:gd name="connsiteX389-182379" fmla="*/ 27270 w 6006665"/>
                        <a:gd name="connsiteY389-182380" fmla="*/ 1940685 h 2956475"/>
                        <a:gd name="connsiteX390-182381" fmla="*/ 70447 w 6006665"/>
                        <a:gd name="connsiteY390-182382" fmla="*/ 1902053 h 2956475"/>
                        <a:gd name="connsiteX391-182383" fmla="*/ 27270 w 6006665"/>
                        <a:gd name="connsiteY391-182384" fmla="*/ 1865693 h 2956475"/>
                        <a:gd name="connsiteX392-182385" fmla="*/ 109078 w 6006665"/>
                        <a:gd name="connsiteY392-182386" fmla="*/ 1767977 h 2956475"/>
                        <a:gd name="connsiteX393-182387" fmla="*/ 145438 w 6006665"/>
                        <a:gd name="connsiteY393-182388" fmla="*/ 1724800 h 2956475"/>
                        <a:gd name="connsiteX394-182389" fmla="*/ 156800 w 6006665"/>
                        <a:gd name="connsiteY394-182390" fmla="*/ 1681624 h 2956475"/>
                        <a:gd name="connsiteX395-182391" fmla="*/ 102261 w 6006665"/>
                        <a:gd name="connsiteY395-182392" fmla="*/ 1629357 h 2956475"/>
                        <a:gd name="connsiteX396-182393" fmla="*/ 118168 w 6006665"/>
                        <a:gd name="connsiteY396-182394" fmla="*/ 1574818 h 2956475"/>
                        <a:gd name="connsiteX397-182395" fmla="*/ 86354 w 6006665"/>
                        <a:gd name="connsiteY397-182396" fmla="*/ 1511189 h 2956475"/>
                        <a:gd name="connsiteX398-182397" fmla="*/ 298238 w 6006665"/>
                        <a:gd name="connsiteY398-182398" fmla="*/ 1554366 h 2956475"/>
                        <a:gd name="connsiteX399-182399" fmla="*/ 345959 w 6006665"/>
                        <a:gd name="connsiteY399-182400" fmla="*/ 1586180 h 2956475"/>
                        <a:gd name="connsiteX400-182401" fmla="*/ 362087 w 6006665"/>
                        <a:gd name="connsiteY400-182402" fmla="*/ 1595588 h 2956475"/>
                        <a:gd name="connsiteX401-182403" fmla="*/ 1677078 w 6006665"/>
                        <a:gd name="connsiteY401-182404" fmla="*/ 1370296 h 2956475"/>
                        <a:gd name="connsiteX402-182405" fmla="*/ 1720255 w 6006665"/>
                        <a:gd name="connsiteY402-182406" fmla="*/ 1349844 h 2956475"/>
                        <a:gd name="connsiteX403-182407" fmla="*/ 1731617 w 6006665"/>
                        <a:gd name="connsiteY403-182408" fmla="*/ 1299850 h 2956475"/>
                        <a:gd name="connsiteX404-182409" fmla="*/ 1758887 w 6006665"/>
                        <a:gd name="connsiteY404-182410" fmla="*/ 1256673 h 2956475"/>
                        <a:gd name="connsiteX405-182411" fmla="*/ 1736162 w 6006665"/>
                        <a:gd name="connsiteY405-182412" fmla="*/ 1197589 h 2956475"/>
                        <a:gd name="connsiteX406-182413" fmla="*/ 1758887 w 6006665"/>
                        <a:gd name="connsiteY406-182414" fmla="*/ 1133960 h 2956475"/>
                        <a:gd name="connsiteX407-182415" fmla="*/ 1704347 w 6006665"/>
                        <a:gd name="connsiteY407-182416" fmla="*/ 1070331 h 2956475"/>
                        <a:gd name="connsiteX408-182417" fmla="*/ 1736162 w 6006665"/>
                        <a:gd name="connsiteY408-182418" fmla="*/ 961252 h 2956475"/>
                        <a:gd name="connsiteX409-182419" fmla="*/ 1688440 w 6006665"/>
                        <a:gd name="connsiteY409-182420" fmla="*/ 865809 h 2956475"/>
                        <a:gd name="connsiteX410-182421" fmla="*/ 1752069 w 6006665"/>
                        <a:gd name="connsiteY410-182422" fmla="*/ 788545 h 2956475"/>
                        <a:gd name="connsiteX411-182423" fmla="*/ 1747524 w 6006665"/>
                        <a:gd name="connsiteY411-182424" fmla="*/ 704464 h 2956475"/>
                        <a:gd name="connsiteX412-182425" fmla="*/ 1763431 w 6006665"/>
                        <a:gd name="connsiteY412-182426" fmla="*/ 697647 h 2956475"/>
                        <a:gd name="connsiteX413-182427" fmla="*/ 1764877 w 6006665"/>
                        <a:gd name="connsiteY413-182428" fmla="*/ 702130 h 2956475"/>
                        <a:gd name="connsiteX414-182429" fmla="*/ 1775339 w 6006665"/>
                        <a:gd name="connsiteY414-182430" fmla="*/ 697647 h 2956475"/>
                        <a:gd name="connsiteX415-182431" fmla="*/ 1798063 w 6006665"/>
                        <a:gd name="connsiteY415-182432" fmla="*/ 768093 h 2956475"/>
                        <a:gd name="connsiteX416-182433" fmla="*/ 1791454 w 6006665"/>
                        <a:gd name="connsiteY416-182434" fmla="*/ 815304 h 2956475"/>
                        <a:gd name="connsiteX417-182435" fmla="*/ 1854330 w 6006665"/>
                        <a:gd name="connsiteY417-182436" fmla="*/ 772638 h 2956475"/>
                        <a:gd name="connsiteX418-182437" fmla="*/ 1931594 w 6006665"/>
                        <a:gd name="connsiteY418-182438" fmla="*/ 763548 h 2956475"/>
                        <a:gd name="connsiteX419-182439" fmla="*/ 1932772 w 6006665"/>
                        <a:gd name="connsiteY419-182440" fmla="*/ 764810 h 2956475"/>
                        <a:gd name="connsiteX420-182441" fmla="*/ 1943501 w 6006665"/>
                        <a:gd name="connsiteY420-182442" fmla="*/ 763548 h 2956475"/>
                        <a:gd name="connsiteX421-182443" fmla="*/ 1988608 w 6006665"/>
                        <a:gd name="connsiteY421-182444" fmla="*/ 811877 h 2956475"/>
                        <a:gd name="connsiteX422-182445" fmla="*/ 1963408 w 6006665"/>
                        <a:gd name="connsiteY422-182446" fmla="*/ 736278 h 2956475"/>
                        <a:gd name="connsiteX423-182447" fmla="*/ 1963408 w 6006665"/>
                        <a:gd name="connsiteY423-182448" fmla="*/ 595386 h 2956475"/>
                        <a:gd name="connsiteX424-182449" fmla="*/ 2027037 w 6006665"/>
                        <a:gd name="connsiteY424-182450" fmla="*/ 574934 h 2956475"/>
                        <a:gd name="connsiteX425-182451" fmla="*/ 2037269 w 6006665"/>
                        <a:gd name="connsiteY425-182452" fmla="*/ 575472 h 2956475"/>
                        <a:gd name="connsiteX426-182453" fmla="*/ 2038944 w 6006665"/>
                        <a:gd name="connsiteY426-182454" fmla="*/ 574934 h 2956475"/>
                        <a:gd name="connsiteX427-182455" fmla="*/ 2115414 w 6006665"/>
                        <a:gd name="connsiteY427-182456" fmla="*/ 578958 h 2956475"/>
                        <a:gd name="connsiteX428-182457" fmla="*/ 2192927 w 6006665"/>
                        <a:gd name="connsiteY428-182458" fmla="*/ 559026 h 2956475"/>
                        <a:gd name="connsiteX429-182459" fmla="*/ 2167930 w 6006665"/>
                        <a:gd name="connsiteY429-182460" fmla="*/ 493125 h 2956475"/>
                        <a:gd name="connsiteX430-182461" fmla="*/ 2204289 w 6006665"/>
                        <a:gd name="connsiteY430-182462" fmla="*/ 402226 h 2956475"/>
                        <a:gd name="connsiteX431-182463" fmla="*/ 2247466 w 6006665"/>
                        <a:gd name="connsiteY431-182464" fmla="*/ 397681 h 2956475"/>
                        <a:gd name="connsiteX432-182465" fmla="*/ 2317913 w 6006665"/>
                        <a:gd name="connsiteY432-182466" fmla="*/ 322690 h 2956475"/>
                        <a:gd name="connsiteX433-182467" fmla="*/ 2420183 w 6006665"/>
                        <a:gd name="connsiteY433-182468" fmla="*/ 304510 h 2956475"/>
                        <a:gd name="connsiteX434-182469" fmla="*/ 2429263 w 6006665"/>
                        <a:gd name="connsiteY434-182470" fmla="*/ 263606 h 2956475"/>
                        <a:gd name="connsiteX435-182471" fmla="*/ 2526979 w 6006665"/>
                        <a:gd name="connsiteY435-182472" fmla="*/ 252244 h 2956475"/>
                        <a:gd name="connsiteX436-182473" fmla="*/ 2528058 w 6006665"/>
                        <a:gd name="connsiteY436-182474" fmla="*/ 253503 h 2956475"/>
                        <a:gd name="connsiteX437-182475" fmla="*/ 2538886 w 6006665"/>
                        <a:gd name="connsiteY437-182476" fmla="*/ 252244 h 2956475"/>
                        <a:gd name="connsiteX438-182477" fmla="*/ 2560820 w 6006665"/>
                        <a:gd name="connsiteY438-182478" fmla="*/ 277833 h 2956475"/>
                        <a:gd name="connsiteX439-182479" fmla="*/ 2640602 w 6006665"/>
                        <a:gd name="connsiteY439-182480" fmla="*/ 202249 h 2956475"/>
                        <a:gd name="connsiteX440-182481" fmla="*/ 2652509 w 6006665"/>
                        <a:gd name="connsiteY440-182482" fmla="*/ 202249 h 2956475"/>
                        <a:gd name="connsiteX441-182483" fmla="*/ 2704231 w 6006665"/>
                        <a:gd name="connsiteY441-182484" fmla="*/ 202249 h 2956475"/>
                        <a:gd name="connsiteX442-182485" fmla="*/ 2715593 w 6006665"/>
                        <a:gd name="connsiteY442-182486" fmla="*/ 134075 h 2956475"/>
                        <a:gd name="connsiteX443-182487" fmla="*/ 2751953 w 6006665"/>
                        <a:gd name="connsiteY443-182488" fmla="*/ 68174 h 2956475"/>
                        <a:gd name="connsiteX444-182489" fmla="*/ 2838307 w 6006665"/>
                        <a:gd name="connsiteY444-182490" fmla="*/ 0 h 2956475"/>
                        <a:gd name="connsiteX0-182491" fmla="*/ 1791129 w 6006665"/>
                        <a:gd name="connsiteY0-182492" fmla="*/ 817622 h 2956475"/>
                        <a:gd name="connsiteX1-182493" fmla="*/ 1782156 w 6006665"/>
                        <a:gd name="connsiteY1-182494" fmla="*/ 881716 h 2956475"/>
                        <a:gd name="connsiteX2-182495" fmla="*/ 1809554 w 6006665"/>
                        <a:gd name="connsiteY2-182496" fmla="*/ 895415 h 2956475"/>
                        <a:gd name="connsiteX3-182497" fmla="*/ 1791129 w 6006665"/>
                        <a:gd name="connsiteY3-182498" fmla="*/ 817622 h 2956475"/>
                        <a:gd name="connsiteX4-182499" fmla="*/ 2838307 w 6006665"/>
                        <a:gd name="connsiteY4-182500" fmla="*/ 0 h 2956475"/>
                        <a:gd name="connsiteX5-182501" fmla="*/ 2844246 w 6006665"/>
                        <a:gd name="connsiteY5-182502" fmla="*/ 4711 h 2956475"/>
                        <a:gd name="connsiteX6-182503" fmla="*/ 2850213 w 6006665"/>
                        <a:gd name="connsiteY6-182504" fmla="*/ 0 h 2956475"/>
                        <a:gd name="connsiteX7-182505" fmla="*/ 2916115 w 6006665"/>
                        <a:gd name="connsiteY7-182506" fmla="*/ 52267 h 2956475"/>
                        <a:gd name="connsiteX8-182507" fmla="*/ 2861576 w 6006665"/>
                        <a:gd name="connsiteY8-182508" fmla="*/ 90899 h 2956475"/>
                        <a:gd name="connsiteX9-182509" fmla="*/ 2947929 w 6006665"/>
                        <a:gd name="connsiteY9-182510" fmla="*/ 118168 h 2956475"/>
                        <a:gd name="connsiteX10-182511" fmla="*/ 2957621 w 6006665"/>
                        <a:gd name="connsiteY10-182512" fmla="*/ 186006 h 2956475"/>
                        <a:gd name="connsiteX11-182513" fmla="*/ 2979199 w 6006665"/>
                        <a:gd name="connsiteY11-182514" fmla="*/ 161345 h 2956475"/>
                        <a:gd name="connsiteX12-182515" fmla="*/ 2991106 w 6006665"/>
                        <a:gd name="connsiteY12-182516" fmla="*/ 161345 h 2956475"/>
                        <a:gd name="connsiteX13-182517" fmla="*/ 3086005 w 6006665"/>
                        <a:gd name="connsiteY13-182518" fmla="*/ 161345 h 2956475"/>
                        <a:gd name="connsiteX14-182519" fmla="*/ 3097912 w 6006665"/>
                        <a:gd name="connsiteY14-182520" fmla="*/ 161345 h 2956475"/>
                        <a:gd name="connsiteX15-182521" fmla="*/ 3179721 w 6006665"/>
                        <a:gd name="connsiteY15-182522" fmla="*/ 236336 h 2956475"/>
                        <a:gd name="connsiteX16-182523" fmla="*/ 3211535 w 6006665"/>
                        <a:gd name="connsiteY16-182524" fmla="*/ 295420 h 2956475"/>
                        <a:gd name="connsiteX17-182525" fmla="*/ 3200173 w 6006665"/>
                        <a:gd name="connsiteY17-182526" fmla="*/ 370412 h 2956475"/>
                        <a:gd name="connsiteX18-182527" fmla="*/ 3161541 w 6006665"/>
                        <a:gd name="connsiteY18-182528" fmla="*/ 413589 h 2956475"/>
                        <a:gd name="connsiteX19-182529" fmla="*/ 3066097 w 6006665"/>
                        <a:gd name="connsiteY19-182530" fmla="*/ 488580 h 2956475"/>
                        <a:gd name="connsiteX20-182531" fmla="*/ 3034283 w 6006665"/>
                        <a:gd name="connsiteY20-182532" fmla="*/ 531757 h 2956475"/>
                        <a:gd name="connsiteX21-182533" fmla="*/ 3082005 w 6006665"/>
                        <a:gd name="connsiteY21-182534" fmla="*/ 547664 h 2956475"/>
                        <a:gd name="connsiteX22-182535" fmla="*/ 3129459 w 6006665"/>
                        <a:gd name="connsiteY22-182536" fmla="*/ 575345 h 2956475"/>
                        <a:gd name="connsiteX23-182537" fmla="*/ 3156451 w 6006665"/>
                        <a:gd name="connsiteY23-182538" fmla="*/ 552209 h 2956475"/>
                        <a:gd name="connsiteX24-182539" fmla="*/ 3158460 w 6006665"/>
                        <a:gd name="connsiteY24-182540" fmla="*/ 560693 h 2956475"/>
                        <a:gd name="connsiteX25-182541" fmla="*/ 3168359 w 6006665"/>
                        <a:gd name="connsiteY25-182542" fmla="*/ 552209 h 2956475"/>
                        <a:gd name="connsiteX26-182543" fmla="*/ 3184984 w 6006665"/>
                        <a:gd name="connsiteY26-182544" fmla="*/ 622402 h 2956475"/>
                        <a:gd name="connsiteX27-182545" fmla="*/ 3192811 w 6006665"/>
                        <a:gd name="connsiteY27-182546" fmla="*/ 606748 h 2956475"/>
                        <a:gd name="connsiteX28-182547" fmla="*/ 3251895 w 6006665"/>
                        <a:gd name="connsiteY28-182548" fmla="*/ 586296 h 2956475"/>
                        <a:gd name="connsiteX29-182549" fmla="*/ 3259833 w 6006665"/>
                        <a:gd name="connsiteY29-182550" fmla="*/ 587670 h 2956475"/>
                        <a:gd name="connsiteX30-182551" fmla="*/ 3263802 w 6006665"/>
                        <a:gd name="connsiteY30-182552" fmla="*/ 586296 h 2956475"/>
                        <a:gd name="connsiteX31-182553" fmla="*/ 3381970 w 6006665"/>
                        <a:gd name="connsiteY31-182554" fmla="*/ 606748 h 2956475"/>
                        <a:gd name="connsiteX32-182555" fmla="*/ 3388787 w 6006665"/>
                        <a:gd name="connsiteY32-182556" fmla="*/ 665832 h 2956475"/>
                        <a:gd name="connsiteX33-182557" fmla="*/ 3531529 w 6006665"/>
                        <a:gd name="connsiteY33-182558" fmla="*/ 686823 h 2956475"/>
                        <a:gd name="connsiteX34-182559" fmla="*/ 3538225 w 6006665"/>
                        <a:gd name="connsiteY34-182560" fmla="*/ 590841 h 2956475"/>
                        <a:gd name="connsiteX35-182561" fmla="*/ 3549910 w 6006665"/>
                        <a:gd name="connsiteY35-182562" fmla="*/ 594028 h 2956475"/>
                        <a:gd name="connsiteX36-182563" fmla="*/ 3550132 w 6006665"/>
                        <a:gd name="connsiteY36-182564" fmla="*/ 590841 h 2956475"/>
                        <a:gd name="connsiteX37-182565" fmla="*/ 3625123 w 6006665"/>
                        <a:gd name="connsiteY37-182566" fmla="*/ 611293 h 2956475"/>
                        <a:gd name="connsiteX38-182567" fmla="*/ 3672301 w 6006665"/>
                        <a:gd name="connsiteY38-182568" fmla="*/ 611293 h 2956475"/>
                        <a:gd name="connsiteX39-182569" fmla="*/ 3684207 w 6006665"/>
                        <a:gd name="connsiteY39-182570" fmla="*/ 611293 h 2956475"/>
                        <a:gd name="connsiteX40-182571" fmla="*/ 3743291 w 6006665"/>
                        <a:gd name="connsiteY40-182572" fmla="*/ 677194 h 2956475"/>
                        <a:gd name="connsiteX41-182573" fmla="*/ 3759199 w 6006665"/>
                        <a:gd name="connsiteY41-182574" fmla="*/ 756731 h 2956475"/>
                        <a:gd name="connsiteX42-182575" fmla="*/ 3738747 w 6006665"/>
                        <a:gd name="connsiteY42-182576" fmla="*/ 806725 h 2956475"/>
                        <a:gd name="connsiteX43-182577" fmla="*/ 3786469 w 6006665"/>
                        <a:gd name="connsiteY43-182578" fmla="*/ 897623 h 2956475"/>
                        <a:gd name="connsiteX44-182579" fmla="*/ 3835603 w 6006665"/>
                        <a:gd name="connsiteY44-182580" fmla="*/ 933529 h 2956475"/>
                        <a:gd name="connsiteX45-182581" fmla="*/ 3865460 w 6006665"/>
                        <a:gd name="connsiteY45-182582" fmla="*/ 822632 h 2956475"/>
                        <a:gd name="connsiteX46-182583" fmla="*/ 3875077 w 6006665"/>
                        <a:gd name="connsiteY46-182584" fmla="*/ 831139 h 2956475"/>
                        <a:gd name="connsiteX47-182585" fmla="*/ 3877367 w 6006665"/>
                        <a:gd name="connsiteY47-182586" fmla="*/ 822632 h 2956475"/>
                        <a:gd name="connsiteX48-182587" fmla="*/ 3932151 w 6006665"/>
                        <a:gd name="connsiteY48-182588" fmla="*/ 871095 h 2956475"/>
                        <a:gd name="connsiteX49-182589" fmla="*/ 3988173 w 6006665"/>
                        <a:gd name="connsiteY49-182590" fmla="*/ 843084 h 2956475"/>
                        <a:gd name="connsiteX50-182591" fmla="*/ 3993852 w 6006665"/>
                        <a:gd name="connsiteY50-182592" fmla="*/ 846199 h 2956475"/>
                        <a:gd name="connsiteX51-182593" fmla="*/ 4000080 w 6006665"/>
                        <a:gd name="connsiteY51-182594" fmla="*/ 843084 h 2956475"/>
                        <a:gd name="connsiteX52-182595" fmla="*/ 4062426 w 6006665"/>
                        <a:gd name="connsiteY52-182596" fmla="*/ 877274 h 2956475"/>
                        <a:gd name="connsiteX53-182597" fmla="*/ 4085889 w 6006665"/>
                        <a:gd name="connsiteY53-182598" fmla="*/ 849902 h 2956475"/>
                        <a:gd name="connsiteX54-182599" fmla="*/ 4095563 w 6006665"/>
                        <a:gd name="connsiteY54-182600" fmla="*/ 852506 h 2956475"/>
                        <a:gd name="connsiteX55-182601" fmla="*/ 4097796 w 6006665"/>
                        <a:gd name="connsiteY55-182602" fmla="*/ 849902 h 2956475"/>
                        <a:gd name="connsiteX56-182603" fmla="*/ 4144150 w 6006665"/>
                        <a:gd name="connsiteY56-182604" fmla="*/ 862382 h 2956475"/>
                        <a:gd name="connsiteX57-182605" fmla="*/ 4117703 w 6006665"/>
                        <a:gd name="connsiteY57-182606" fmla="*/ 752186 h 2956475"/>
                        <a:gd name="connsiteX58-182607" fmla="*/ 4165425 w 6006665"/>
                        <a:gd name="connsiteY58-182608" fmla="*/ 697647 h 2956475"/>
                        <a:gd name="connsiteX59-182609" fmla="*/ 4175231 w 6006665"/>
                        <a:gd name="connsiteY59-182610" fmla="*/ 700048 h 2956475"/>
                        <a:gd name="connsiteX60-182611" fmla="*/ 4177332 w 6006665"/>
                        <a:gd name="connsiteY60-182612" fmla="*/ 697647 h 2956475"/>
                        <a:gd name="connsiteX61-182613" fmla="*/ 4511384 w 6006665"/>
                        <a:gd name="connsiteY61-182614" fmla="*/ 779455 h 2956475"/>
                        <a:gd name="connsiteX62-182615" fmla="*/ 4543199 w 6006665"/>
                        <a:gd name="connsiteY62-182616" fmla="*/ 849902 h 2956475"/>
                        <a:gd name="connsiteX63-182617" fmla="*/ 4639242 w 6006665"/>
                        <a:gd name="connsiteY63-182618" fmla="*/ 932544 h 2956475"/>
                        <a:gd name="connsiteX64-182619" fmla="*/ 4774445 w 6006665"/>
                        <a:gd name="connsiteY64-182620" fmla="*/ 913531 h 2956475"/>
                        <a:gd name="connsiteX65-182621" fmla="*/ 4778496 w 6006665"/>
                        <a:gd name="connsiteY65-182622" fmla="*/ 914635 h 2956475"/>
                        <a:gd name="connsiteX66-182623" fmla="*/ 4786352 w 6006665"/>
                        <a:gd name="connsiteY66-182624" fmla="*/ 913531 h 2956475"/>
                        <a:gd name="connsiteX67-182625" fmla="*/ 4861343 w 6006665"/>
                        <a:gd name="connsiteY67-182626" fmla="*/ 933983 h 2956475"/>
                        <a:gd name="connsiteX68-182627" fmla="*/ 4893158 w 6006665"/>
                        <a:gd name="connsiteY68-182628" fmla="*/ 977160 h 2956475"/>
                        <a:gd name="connsiteX69-182629" fmla="*/ 4888613 w 6006665"/>
                        <a:gd name="connsiteY69-182630" fmla="*/ 1058968 h 2956475"/>
                        <a:gd name="connsiteX70-182631" fmla="*/ 4927677 w 6006665"/>
                        <a:gd name="connsiteY70-182632" fmla="*/ 1083640 h 2956475"/>
                        <a:gd name="connsiteX71-182633" fmla="*/ 4967605 w 6006665"/>
                        <a:gd name="connsiteY71-182634" fmla="*/ 1070331 h 2956475"/>
                        <a:gd name="connsiteX72-182635" fmla="*/ 5038051 w 6006665"/>
                        <a:gd name="connsiteY72-182636" fmla="*/ 1063513 h 2956475"/>
                        <a:gd name="connsiteX73-182637" fmla="*/ 5040730 w 6006665"/>
                        <a:gd name="connsiteY73-182638" fmla="*/ 1064406 h 2956475"/>
                        <a:gd name="connsiteX74-182639" fmla="*/ 5049958 w 6006665"/>
                        <a:gd name="connsiteY74-182640" fmla="*/ 1063513 h 2956475"/>
                        <a:gd name="connsiteX75-182641" fmla="*/ 5114249 w 6006665"/>
                        <a:gd name="connsiteY75-182642" fmla="*/ 1084944 h 2956475"/>
                        <a:gd name="connsiteX76-182643" fmla="*/ 5176671 w 6006665"/>
                        <a:gd name="connsiteY76-182644" fmla="*/ 1074876 h 2956475"/>
                        <a:gd name="connsiteX77-182645" fmla="*/ 5177801 w 6006665"/>
                        <a:gd name="connsiteY77-182646" fmla="*/ 1076614 h 2956475"/>
                        <a:gd name="connsiteX78-182647" fmla="*/ 5188578 w 6006665"/>
                        <a:gd name="connsiteY78-182648" fmla="*/ 1074876 h 2956475"/>
                        <a:gd name="connsiteX79-182649" fmla="*/ 5243719 w 6006665"/>
                        <a:gd name="connsiteY79-182650" fmla="*/ 1159707 h 2956475"/>
                        <a:gd name="connsiteX80-182651" fmla="*/ 5283477 w 6006665"/>
                        <a:gd name="connsiteY80-182652" fmla="*/ 1129415 h 2956475"/>
                        <a:gd name="connsiteX81-182653" fmla="*/ 5258480 w 6006665"/>
                        <a:gd name="connsiteY81-182654" fmla="*/ 1063513 h 2956475"/>
                        <a:gd name="connsiteX82-182655" fmla="*/ 5267570 w 6006665"/>
                        <a:gd name="connsiteY82-182656" fmla="*/ 1015792 h 2956475"/>
                        <a:gd name="connsiteX83-182657" fmla="*/ 5278896 w 6006665"/>
                        <a:gd name="connsiteY83-182658" fmla="*/ 1018841 h 2956475"/>
                        <a:gd name="connsiteX84-182659" fmla="*/ 5279477 w 6006665"/>
                        <a:gd name="connsiteY84-182660" fmla="*/ 1015792 h 2956475"/>
                        <a:gd name="connsiteX85-182661" fmla="*/ 5395510 w 6006665"/>
                        <a:gd name="connsiteY85-182662" fmla="*/ 1047031 h 2956475"/>
                        <a:gd name="connsiteX86-182663" fmla="*/ 5463001 w 6006665"/>
                        <a:gd name="connsiteY86-182664" fmla="*/ 1043061 h 2956475"/>
                        <a:gd name="connsiteX87-182665" fmla="*/ 5464386 w 6006665"/>
                        <a:gd name="connsiteY87-182666" fmla="*/ 1043680 h 2956475"/>
                        <a:gd name="connsiteX88-182667" fmla="*/ 5474909 w 6006665"/>
                        <a:gd name="connsiteY88-182668" fmla="*/ 1043061 h 2956475"/>
                        <a:gd name="connsiteX89-182669" fmla="*/ 5581715 w 6006665"/>
                        <a:gd name="connsiteY89-182670" fmla="*/ 1090783 h 2956475"/>
                        <a:gd name="connsiteX90-182671" fmla="*/ 5633981 w 6006665"/>
                        <a:gd name="connsiteY90-182672" fmla="*/ 1133960 h 2956475"/>
                        <a:gd name="connsiteX91-182673" fmla="*/ 5720335 w 6006665"/>
                        <a:gd name="connsiteY91-182674" fmla="*/ 1213496 h 2956475"/>
                        <a:gd name="connsiteX92-182675" fmla="*/ 5822595 w 6006665"/>
                        <a:gd name="connsiteY92-182676" fmla="*/ 1311212 h 2956475"/>
                        <a:gd name="connsiteX93-182677" fmla="*/ 5818051 w 6006665"/>
                        <a:gd name="connsiteY93-182678" fmla="*/ 1365751 h 2956475"/>
                        <a:gd name="connsiteX94-182679" fmla="*/ 5825679 w 6006665"/>
                        <a:gd name="connsiteY94-182680" fmla="*/ 1373379 h 2956475"/>
                        <a:gd name="connsiteX95-182681" fmla="*/ 5822051 w 6006665"/>
                        <a:gd name="connsiteY95-182682" fmla="*/ 1322574 h 2956475"/>
                        <a:gd name="connsiteX96-182683" fmla="*/ 5834092 w 6006665"/>
                        <a:gd name="connsiteY96-182684" fmla="*/ 1324447 h 2956475"/>
                        <a:gd name="connsiteX97-182685" fmla="*/ 5833958 w 6006665"/>
                        <a:gd name="connsiteY97-182686" fmla="*/ 1322574 h 2956475"/>
                        <a:gd name="connsiteX98-182687" fmla="*/ 5936219 w 6006665"/>
                        <a:gd name="connsiteY98-182688" fmla="*/ 1338481 h 2956475"/>
                        <a:gd name="connsiteX99-182689" fmla="*/ 6006665 w 6006665"/>
                        <a:gd name="connsiteY99-182690" fmla="*/ 1418018 h 2956475"/>
                        <a:gd name="connsiteX100-182691" fmla="*/ 5968033 w 6006665"/>
                        <a:gd name="connsiteY100-182692" fmla="*/ 1456650 h 2956475"/>
                        <a:gd name="connsiteX101-182693" fmla="*/ 5908949 w 6006665"/>
                        <a:gd name="connsiteY101-182694" fmla="*/ 1468012 h 2956475"/>
                        <a:gd name="connsiteX102-182695" fmla="*/ 5908949 w 6006665"/>
                        <a:gd name="connsiteY102-182696" fmla="*/ 1554366 h 2956475"/>
                        <a:gd name="connsiteX103-182697" fmla="*/ 5893042 w 6006665"/>
                        <a:gd name="connsiteY103-182698" fmla="*/ 1570273 h 2956475"/>
                        <a:gd name="connsiteX104-182699" fmla="*/ 5881135 w 6006665"/>
                        <a:gd name="connsiteY104-182700" fmla="*/ 1570273 h 2956475"/>
                        <a:gd name="connsiteX105-182701" fmla="*/ 5861227 w 6006665"/>
                        <a:gd name="connsiteY105-182702" fmla="*/ 1570273 h 2956475"/>
                        <a:gd name="connsiteX106-182703" fmla="*/ 5849321 w 6006665"/>
                        <a:gd name="connsiteY106-182704" fmla="*/ 1570273 h 2956475"/>
                        <a:gd name="connsiteX107-182705" fmla="*/ 5817506 w 6006665"/>
                        <a:gd name="connsiteY107-182706" fmla="*/ 1536186 h 2956475"/>
                        <a:gd name="connsiteX108-182707" fmla="*/ 5767511 w 6006665"/>
                        <a:gd name="connsiteY108-182708" fmla="*/ 1511189 h 2956475"/>
                        <a:gd name="connsiteX109-182709" fmla="*/ 5762967 w 6006665"/>
                        <a:gd name="connsiteY109-182710" fmla="*/ 1477102 h 2956475"/>
                        <a:gd name="connsiteX110-182711" fmla="*/ 5729132 w 6006665"/>
                        <a:gd name="connsiteY110-182712" fmla="*/ 1463170 h 2956475"/>
                        <a:gd name="connsiteX111-182713" fmla="*/ 5695337 w 6006665"/>
                        <a:gd name="connsiteY111-182714" fmla="*/ 1472557 h 2956475"/>
                        <a:gd name="connsiteX112-182715" fmla="*/ 5693366 w 6006665"/>
                        <a:gd name="connsiteY112-182716" fmla="*/ 1469797 h 2956475"/>
                        <a:gd name="connsiteX113-182717" fmla="*/ 5683431 w 6006665"/>
                        <a:gd name="connsiteY113-182718" fmla="*/ 1472557 h 2956475"/>
                        <a:gd name="connsiteX114-182719" fmla="*/ 5660706 w 6006665"/>
                        <a:gd name="connsiteY114-182720" fmla="*/ 1440742 h 2956475"/>
                        <a:gd name="connsiteX115-182721" fmla="*/ 5669644 w 6006665"/>
                        <a:gd name="connsiteY115-182722" fmla="*/ 1415717 h 2956475"/>
                        <a:gd name="connsiteX116-182723" fmla="*/ 5640799 w 6006665"/>
                        <a:gd name="connsiteY116-182724" fmla="*/ 1429380 h 2956475"/>
                        <a:gd name="connsiteX117-182725" fmla="*/ 5656705 w 6006665"/>
                        <a:gd name="connsiteY117-182726" fmla="*/ 1472557 h 2956475"/>
                        <a:gd name="connsiteX118-182727" fmla="*/ 5633981 w 6006665"/>
                        <a:gd name="connsiteY118-182728" fmla="*/ 1511189 h 2956475"/>
                        <a:gd name="connsiteX119-182729" fmla="*/ 5586259 w 6006665"/>
                        <a:gd name="connsiteY119-182730" fmla="*/ 1547548 h 2956475"/>
                        <a:gd name="connsiteX120-182731" fmla="*/ 5575676 w 6006665"/>
                        <a:gd name="connsiteY120-182732" fmla="*/ 1546540 h 2956475"/>
                        <a:gd name="connsiteX121-182733" fmla="*/ 5574353 w 6006665"/>
                        <a:gd name="connsiteY121-182734" fmla="*/ 1547548 h 2956475"/>
                        <a:gd name="connsiteX122-182735" fmla="*/ 5539436 w 6006665"/>
                        <a:gd name="connsiteY122-182736" fmla="*/ 1544223 h 2956475"/>
                        <a:gd name="connsiteX123-182737" fmla="*/ 5570352 w 6006665"/>
                        <a:gd name="connsiteY123-182738" fmla="*/ 1586180 h 2956475"/>
                        <a:gd name="connsiteX124-182739" fmla="*/ 5593077 w 6006665"/>
                        <a:gd name="connsiteY124-182740" fmla="*/ 1649809 h 2956475"/>
                        <a:gd name="connsiteX125-182741" fmla="*/ 5608984 w 6006665"/>
                        <a:gd name="connsiteY125-182742" fmla="*/ 1677079 h 2956475"/>
                        <a:gd name="connsiteX126-182743" fmla="*/ 5613529 w 6006665"/>
                        <a:gd name="connsiteY126-182744" fmla="*/ 1708893 h 2956475"/>
                        <a:gd name="connsiteX127-182745" fmla="*/ 5608984 w 6006665"/>
                        <a:gd name="connsiteY127-182746" fmla="*/ 1731618 h 2956475"/>
                        <a:gd name="connsiteX128-182747" fmla="*/ 5597799 w 6006665"/>
                        <a:gd name="connsiteY128-182748" fmla="*/ 1728009 h 2956475"/>
                        <a:gd name="connsiteX129-182749" fmla="*/ 5597077 w 6006665"/>
                        <a:gd name="connsiteY129-182750" fmla="*/ 1731618 h 2956475"/>
                        <a:gd name="connsiteX130-182751" fmla="*/ 5534271 w 6006665"/>
                        <a:gd name="connsiteY130-182752" fmla="*/ 1711358 h 2956475"/>
                        <a:gd name="connsiteX131-182753" fmla="*/ 5436277 w 6006665"/>
                        <a:gd name="connsiteY131-182754" fmla="*/ 1767977 h 2956475"/>
                        <a:gd name="connsiteX132-182755" fmla="*/ 5397645 w 6006665"/>
                        <a:gd name="connsiteY132-182756" fmla="*/ 1779340 h 2956475"/>
                        <a:gd name="connsiteX133-182757" fmla="*/ 5345378 w 6006665"/>
                        <a:gd name="connsiteY133-182758" fmla="*/ 1833879 h 2956475"/>
                        <a:gd name="connsiteX134-182759" fmla="*/ 5290839 w 6006665"/>
                        <a:gd name="connsiteY134-182760" fmla="*/ 1881600 h 2956475"/>
                        <a:gd name="connsiteX135-182761" fmla="*/ 5274932 w 6006665"/>
                        <a:gd name="connsiteY135-182762" fmla="*/ 1913415 h 2956475"/>
                        <a:gd name="connsiteX136-182763" fmla="*/ 5267238 w 6006665"/>
                        <a:gd name="connsiteY136-182764" fmla="*/ 1904988 h 2956475"/>
                        <a:gd name="connsiteX137-182765" fmla="*/ 5263025 w 6006665"/>
                        <a:gd name="connsiteY137-182766" fmla="*/ 1913415 h 2956475"/>
                        <a:gd name="connsiteX138-182767" fmla="*/ 5219538 w 6006665"/>
                        <a:gd name="connsiteY138-182768" fmla="*/ 1865787 h 2956475"/>
                        <a:gd name="connsiteX139-182769" fmla="*/ 5129494 w 6006665"/>
                        <a:gd name="connsiteY139-182770" fmla="*/ 1920232 h 2956475"/>
                        <a:gd name="connsiteX140-182771" fmla="*/ 5126389 w 6006665"/>
                        <a:gd name="connsiteY140-182772" fmla="*/ 1914910 h 2956475"/>
                        <a:gd name="connsiteX141-182773" fmla="*/ 5117587 w 6006665"/>
                        <a:gd name="connsiteY141-182774" fmla="*/ 1920232 h 2956475"/>
                        <a:gd name="connsiteX142-182775" fmla="*/ 5105544 w 6006665"/>
                        <a:gd name="connsiteY142-182776" fmla="*/ 1899586 h 2956475"/>
                        <a:gd name="connsiteX143-182777" fmla="*/ 5074955 w 6006665"/>
                        <a:gd name="connsiteY143-182778" fmla="*/ 1924777 h 2956475"/>
                        <a:gd name="connsiteX144-182779" fmla="*/ 5065718 w 6006665"/>
                        <a:gd name="connsiteY144-182780" fmla="*/ 1922578 h 2956475"/>
                        <a:gd name="connsiteX145-182781" fmla="*/ 5063048 w 6006665"/>
                        <a:gd name="connsiteY145-182782" fmla="*/ 1924777 h 2956475"/>
                        <a:gd name="connsiteX146-182783" fmla="*/ 5026594 w 6006665"/>
                        <a:gd name="connsiteY146-182784" fmla="*/ 1916098 h 2956475"/>
                        <a:gd name="connsiteX147-182785" fmla="*/ 5015871 w 6006665"/>
                        <a:gd name="connsiteY147-182786" fmla="*/ 1961137 h 2956475"/>
                        <a:gd name="connsiteX148-182787" fmla="*/ 4974967 w 6006665"/>
                        <a:gd name="connsiteY148-182788" fmla="*/ 2027038 h 2956475"/>
                        <a:gd name="connsiteX149-182789" fmla="*/ 4974967 w 6006665"/>
                        <a:gd name="connsiteY149-182790" fmla="*/ 2058853 h 2956475"/>
                        <a:gd name="connsiteX150-182791" fmla="*/ 5015871 w 6006665"/>
                        <a:gd name="connsiteY150-182792" fmla="*/ 2074760 h 2956475"/>
                        <a:gd name="connsiteX151-182793" fmla="*/ 5011326 w 6006665"/>
                        <a:gd name="connsiteY151-182794" fmla="*/ 2172476 h 2956475"/>
                        <a:gd name="connsiteX152-182795" fmla="*/ 4999419 w 6006665"/>
                        <a:gd name="connsiteY152-182796" fmla="*/ 2172476 h 2956475"/>
                        <a:gd name="connsiteX153-182797" fmla="*/ 4974967 w 6006665"/>
                        <a:gd name="connsiteY153-182798" fmla="*/ 2172476 h 2956475"/>
                        <a:gd name="connsiteX154-182799" fmla="*/ 4963605 w 6006665"/>
                        <a:gd name="connsiteY154-182800" fmla="*/ 2224742 h 2956475"/>
                        <a:gd name="connsiteX155-182801" fmla="*/ 4974967 w 6006665"/>
                        <a:gd name="connsiteY155-182802" fmla="*/ 2252012 h 2956475"/>
                        <a:gd name="connsiteX156-182803" fmla="*/ 4909065 w 6006665"/>
                        <a:gd name="connsiteY156-182804" fmla="*/ 2286099 h 2956475"/>
                        <a:gd name="connsiteX157-182805" fmla="*/ 4897703 w 6006665"/>
                        <a:gd name="connsiteY157-182806" fmla="*/ 2354273 h 2956475"/>
                        <a:gd name="connsiteX158-182807" fmla="*/ 4845437 w 6006665"/>
                        <a:gd name="connsiteY158-182808" fmla="*/ 2370180 h 2956475"/>
                        <a:gd name="connsiteX159-182809" fmla="*/ 4834074 w 6006665"/>
                        <a:gd name="connsiteY159-182810" fmla="*/ 2429264 h 2956475"/>
                        <a:gd name="connsiteX160-182811" fmla="*/ 4779535 w 6006665"/>
                        <a:gd name="connsiteY160-182812" fmla="*/ 2488348 h 2956475"/>
                        <a:gd name="connsiteX161-182813" fmla="*/ 4777225 w 6006665"/>
                        <a:gd name="connsiteY161-182814" fmla="*/ 2477952 h 2956475"/>
                        <a:gd name="connsiteX162-182815" fmla="*/ 4767628 w 6006665"/>
                        <a:gd name="connsiteY162-182816" fmla="*/ 2488348 h 2956475"/>
                        <a:gd name="connsiteX163-182817" fmla="*/ 4758538 w 6006665"/>
                        <a:gd name="connsiteY163-182818" fmla="*/ 2447444 h 2956475"/>
                        <a:gd name="connsiteX164-182819" fmla="*/ 4742631 w 6006665"/>
                        <a:gd name="connsiteY164-182820" fmla="*/ 2361090 h 2956475"/>
                        <a:gd name="connsiteX165-182821" fmla="*/ 4715361 w 6006665"/>
                        <a:gd name="connsiteY165-182822" fmla="*/ 2220198 h 2956475"/>
                        <a:gd name="connsiteX166-182823" fmla="*/ 4735813 w 6006665"/>
                        <a:gd name="connsiteY166-182824" fmla="*/ 2129299 h 2956475"/>
                        <a:gd name="connsiteX167-182825" fmla="*/ 4767628 w 6006665"/>
                        <a:gd name="connsiteY167-182826" fmla="*/ 2086122 h 2956475"/>
                        <a:gd name="connsiteX168-182827" fmla="*/ 4767628 w 6006665"/>
                        <a:gd name="connsiteY168-182828" fmla="*/ 2058853 h 2956475"/>
                        <a:gd name="connsiteX169-182829" fmla="*/ 4826712 w 6006665"/>
                        <a:gd name="connsiteY169-182830" fmla="*/ 2042945 h 2956475"/>
                        <a:gd name="connsiteX170-182831" fmla="*/ 4892613 w 6006665"/>
                        <a:gd name="connsiteY170-182832" fmla="*/ 1952047 h 2956475"/>
                        <a:gd name="connsiteX171-182833" fmla="*/ 4956243 w 6006665"/>
                        <a:gd name="connsiteY171-182834" fmla="*/ 1877056 h 2956475"/>
                        <a:gd name="connsiteX172-182835" fmla="*/ 5022143 w 6006665"/>
                        <a:gd name="connsiteY172-182836" fmla="*/ 1817971 h 2956475"/>
                        <a:gd name="connsiteX173-182837" fmla="*/ 5046694 w 6006665"/>
                        <a:gd name="connsiteY173-182838" fmla="*/ 1710844 h 2956475"/>
                        <a:gd name="connsiteX174-182839" fmla="*/ 5015871 w 6006665"/>
                        <a:gd name="connsiteY174-182840" fmla="*/ 1715711 h 2956475"/>
                        <a:gd name="connsiteX175-182841" fmla="*/ 4995419 w 6006665"/>
                        <a:gd name="connsiteY175-182842" fmla="*/ 1779340 h 2956475"/>
                        <a:gd name="connsiteX176-182843" fmla="*/ 4904521 w 6006665"/>
                        <a:gd name="connsiteY176-182844" fmla="*/ 1865693 h 2956475"/>
                        <a:gd name="connsiteX177-182845" fmla="*/ 4901708 w 6006665"/>
                        <a:gd name="connsiteY177-182846" fmla="*/ 1857053 h 2956475"/>
                        <a:gd name="connsiteX178-182847" fmla="*/ 4892613 w 6006665"/>
                        <a:gd name="connsiteY178-182848" fmla="*/ 1865693 h 2956475"/>
                        <a:gd name="connsiteX179-182849" fmla="*/ 4861835 w 6006665"/>
                        <a:gd name="connsiteY179-182850" fmla="*/ 1771159 h 2956475"/>
                        <a:gd name="connsiteX180-182851" fmla="*/ 4779535 w 6006665"/>
                        <a:gd name="connsiteY180-182852" fmla="*/ 1795247 h 2956475"/>
                        <a:gd name="connsiteX181-182853" fmla="*/ 4684091 w 6006665"/>
                        <a:gd name="connsiteY181-182854" fmla="*/ 1920232 h 2956475"/>
                        <a:gd name="connsiteX182-182855" fmla="*/ 4715906 w 6006665"/>
                        <a:gd name="connsiteY182-182856" fmla="*/ 1967954 h 2956475"/>
                        <a:gd name="connsiteX183-182857" fmla="*/ 4636369 w 6006665"/>
                        <a:gd name="connsiteY183-182858" fmla="*/ 1983861 h 2956475"/>
                        <a:gd name="connsiteX184-182859" fmla="*/ 4577285 w 6006665"/>
                        <a:gd name="connsiteY184-182860" fmla="*/ 1988406 h 2956475"/>
                        <a:gd name="connsiteX185-182861" fmla="*/ 4577373 w 6006665"/>
                        <a:gd name="connsiteY185-182862" fmla="*/ 1987484 h 2956475"/>
                        <a:gd name="connsiteX186-182863" fmla="*/ 4565379 w 6006665"/>
                        <a:gd name="connsiteY186-182864" fmla="*/ 1988406 h 2956475"/>
                        <a:gd name="connsiteX187-182865" fmla="*/ 4569923 w 6006665"/>
                        <a:gd name="connsiteY187-182866" fmla="*/ 1940685 h 2956475"/>
                        <a:gd name="connsiteX188-182867" fmla="*/ 4520081 w 6006665"/>
                        <a:gd name="connsiteY188-182868" fmla="*/ 1931099 h 2956475"/>
                        <a:gd name="connsiteX189-182869" fmla="*/ 4475025 w 6006665"/>
                        <a:gd name="connsiteY189-182870" fmla="*/ 1961137 h 2956475"/>
                        <a:gd name="connsiteX190-182871" fmla="*/ 4464394 w 6006665"/>
                        <a:gd name="connsiteY190-182872" fmla="*/ 1960286 h 2956475"/>
                        <a:gd name="connsiteX191-182873" fmla="*/ 4463118 w 6006665"/>
                        <a:gd name="connsiteY191-182874" fmla="*/ 1961137 h 2956475"/>
                        <a:gd name="connsiteX192-182875" fmla="*/ 4357637 w 6006665"/>
                        <a:gd name="connsiteY192-182876" fmla="*/ 1952698 h 2956475"/>
                        <a:gd name="connsiteX193-182877" fmla="*/ 4243233 w 6006665"/>
                        <a:gd name="connsiteY193-182878" fmla="*/ 1972499 h 2956475"/>
                        <a:gd name="connsiteX194-182879" fmla="*/ 4125065 w 6006665"/>
                        <a:gd name="connsiteY194-182880" fmla="*/ 2106574 h 2956475"/>
                        <a:gd name="connsiteX195-182881" fmla="*/ 3984173 w 6006665"/>
                        <a:gd name="connsiteY195-182882" fmla="*/ 2263374 h 2956475"/>
                        <a:gd name="connsiteX196-182883" fmla="*/ 4038712 w 6006665"/>
                        <a:gd name="connsiteY196-182884" fmla="*/ 2267919 h 2956475"/>
                        <a:gd name="connsiteX197-182885" fmla="*/ 4059164 w 6006665"/>
                        <a:gd name="connsiteY197-182886" fmla="*/ 2311096 h 2956475"/>
                        <a:gd name="connsiteX198-182887" fmla="*/ 4087782 w 6006665"/>
                        <a:gd name="connsiteY198-182888" fmla="*/ 2319513 h 2956475"/>
                        <a:gd name="connsiteX199-182889" fmla="*/ 4106341 w 6006665"/>
                        <a:gd name="connsiteY199-182890" fmla="*/ 2290644 h 2956475"/>
                        <a:gd name="connsiteX200-182891" fmla="*/ 4117411 w 6006665"/>
                        <a:gd name="connsiteY200-182892" fmla="*/ 2291946 h 2956475"/>
                        <a:gd name="connsiteX201-182893" fmla="*/ 4118248 w 6006665"/>
                        <a:gd name="connsiteY201-182894" fmla="*/ 2290644 h 2956475"/>
                        <a:gd name="connsiteX202-182895" fmla="*/ 4156880 w 6006665"/>
                        <a:gd name="connsiteY202-182896" fmla="*/ 2295189 h 2956475"/>
                        <a:gd name="connsiteX203-182897" fmla="*/ 4211419 w 6006665"/>
                        <a:gd name="connsiteY203-182898" fmla="*/ 2365635 h 2956475"/>
                        <a:gd name="connsiteX204-182899" fmla="*/ 4215964 w 6006665"/>
                        <a:gd name="connsiteY204-182900" fmla="*/ 2413357 h 2956475"/>
                        <a:gd name="connsiteX205-182901" fmla="*/ 4184149 w 6006665"/>
                        <a:gd name="connsiteY205-182902" fmla="*/ 2472441 h 2956475"/>
                        <a:gd name="connsiteX206-182903" fmla="*/ 4177332 w 6006665"/>
                        <a:gd name="connsiteY206-182904" fmla="*/ 2542887 h 2956475"/>
                        <a:gd name="connsiteX207-182905" fmla="*/ 4161425 w 6006665"/>
                        <a:gd name="connsiteY207-182906" fmla="*/ 2629241 h 2956475"/>
                        <a:gd name="connsiteX208-182907" fmla="*/ 4109158 w 6006665"/>
                        <a:gd name="connsiteY208-182908" fmla="*/ 2708777 h 2956475"/>
                        <a:gd name="connsiteX209-182909" fmla="*/ 4097796 w 6006665"/>
                        <a:gd name="connsiteY209-182910" fmla="*/ 2747409 h 2956475"/>
                        <a:gd name="connsiteX210-182911" fmla="*/ 4043257 w 6006665"/>
                        <a:gd name="connsiteY210-182912" fmla="*/ 2806493 h 2956475"/>
                        <a:gd name="connsiteX211-182913" fmla="*/ 3995535 w 6006665"/>
                        <a:gd name="connsiteY211-182914" fmla="*/ 2865577 h 2956475"/>
                        <a:gd name="connsiteX212-182915" fmla="*/ 3975083 w 6006665"/>
                        <a:gd name="connsiteY212-182916" fmla="*/ 2897392 h 2956475"/>
                        <a:gd name="connsiteX213-182917" fmla="*/ 3925089 w 6006665"/>
                        <a:gd name="connsiteY213-182918" fmla="*/ 2924661 h 2956475"/>
                        <a:gd name="connsiteX214-182919" fmla="*/ 3913182 w 6006665"/>
                        <a:gd name="connsiteY214-182920" fmla="*/ 2924661 h 2956475"/>
                        <a:gd name="connsiteX215-182921" fmla="*/ 3904637 w 6006665"/>
                        <a:gd name="connsiteY215-182922" fmla="*/ 2924661 h 2956475"/>
                        <a:gd name="connsiteX216-182923" fmla="*/ 3892729 w 6006665"/>
                        <a:gd name="connsiteY216-182924" fmla="*/ 2924661 h 2956475"/>
                        <a:gd name="connsiteX217-182925" fmla="*/ 3871063 w 6006665"/>
                        <a:gd name="connsiteY217-182926" fmla="*/ 2908412 h 2956475"/>
                        <a:gd name="connsiteX218-182927" fmla="*/ 3829645 w 6006665"/>
                        <a:gd name="connsiteY218-182928" fmla="*/ 2936024 h 2956475"/>
                        <a:gd name="connsiteX219-182929" fmla="*/ 3822828 w 6006665"/>
                        <a:gd name="connsiteY219-182930" fmla="*/ 2956476 h 2956475"/>
                        <a:gd name="connsiteX220-182931" fmla="*/ 3818283 w 6006665"/>
                        <a:gd name="connsiteY220-182932" fmla="*/ 2947386 h 2956475"/>
                        <a:gd name="connsiteX221-182933" fmla="*/ 3818283 w 6006665"/>
                        <a:gd name="connsiteY221-182934" fmla="*/ 2935660 h 2956475"/>
                        <a:gd name="connsiteX222-182935" fmla="*/ 3817738 w 6006665"/>
                        <a:gd name="connsiteY222-182936" fmla="*/ 2936024 h 2956475"/>
                        <a:gd name="connsiteX223-182937" fmla="*/ 3810921 w 6006665"/>
                        <a:gd name="connsiteY223-182938" fmla="*/ 2956476 h 2956475"/>
                        <a:gd name="connsiteX224-182939" fmla="*/ 3806376 w 6006665"/>
                        <a:gd name="connsiteY224-182940" fmla="*/ 2947386 h 2956475"/>
                        <a:gd name="connsiteX225-182941" fmla="*/ 3806376 w 6006665"/>
                        <a:gd name="connsiteY225-182942" fmla="*/ 2920116 h 2956475"/>
                        <a:gd name="connsiteX226-182943" fmla="*/ 3818283 w 6006665"/>
                        <a:gd name="connsiteY226-182944" fmla="*/ 2920116 h 2956475"/>
                        <a:gd name="connsiteX227-182945" fmla="*/ 3826828 w 6006665"/>
                        <a:gd name="connsiteY227-182946" fmla="*/ 2920116 h 2956475"/>
                        <a:gd name="connsiteX228-182947" fmla="*/ 3833645 w 6006665"/>
                        <a:gd name="connsiteY228-182948" fmla="*/ 2861032 h 2956475"/>
                        <a:gd name="connsiteX229-182949" fmla="*/ 3822283 w 6006665"/>
                        <a:gd name="connsiteY229-182950" fmla="*/ 2817856 h 2956475"/>
                        <a:gd name="connsiteX230-182951" fmla="*/ 3849553 w 6006665"/>
                        <a:gd name="connsiteY230-182952" fmla="*/ 2795131 h 2956475"/>
                        <a:gd name="connsiteX231-182953" fmla="*/ 3858814 w 6006665"/>
                        <a:gd name="connsiteY231-182954" fmla="*/ 2797336 h 2956475"/>
                        <a:gd name="connsiteX232-182955" fmla="*/ 3861460 w 6006665"/>
                        <a:gd name="connsiteY232-182956" fmla="*/ 2795131 h 2956475"/>
                        <a:gd name="connsiteX233-182957" fmla="*/ 3898487 w 6006665"/>
                        <a:gd name="connsiteY233-182958" fmla="*/ 2803947 h 2956475"/>
                        <a:gd name="connsiteX234-182959" fmla="*/ 3919999 w 6006665"/>
                        <a:gd name="connsiteY234-182960" fmla="*/ 2758772 h 2956475"/>
                        <a:gd name="connsiteX235-182961" fmla="*/ 3935906 w 6006665"/>
                        <a:gd name="connsiteY235-182962" fmla="*/ 2699687 h 2956475"/>
                        <a:gd name="connsiteX236-182963" fmla="*/ 3947269 w 6006665"/>
                        <a:gd name="connsiteY236-182964" fmla="*/ 2676963 h 2956475"/>
                        <a:gd name="connsiteX237-182965" fmla="*/ 3966292 w 6006665"/>
                        <a:gd name="connsiteY237-182966" fmla="*/ 2632575 h 2956475"/>
                        <a:gd name="connsiteX238-182967" fmla="*/ 3915999 w 6006665"/>
                        <a:gd name="connsiteY238-182968" fmla="*/ 2645148 h 2956475"/>
                        <a:gd name="connsiteX239-182969" fmla="*/ 3888729 w 6006665"/>
                        <a:gd name="connsiteY239-182970" fmla="*/ 2667873 h 2956475"/>
                        <a:gd name="connsiteX240-182971" fmla="*/ 3876822 w 6006665"/>
                        <a:gd name="connsiteY240-182972" fmla="*/ 2667873 h 2956475"/>
                        <a:gd name="connsiteX241-182973" fmla="*/ 3829645 w 6006665"/>
                        <a:gd name="connsiteY241-182974" fmla="*/ 2667873 h 2956475"/>
                        <a:gd name="connsiteX242-182975" fmla="*/ 3817738 w 6006665"/>
                        <a:gd name="connsiteY242-182976" fmla="*/ 2667873 h 2956475"/>
                        <a:gd name="connsiteX243-182977" fmla="*/ 3801831 w 6006665"/>
                        <a:gd name="connsiteY243-182978" fmla="*/ 2613334 h 2956475"/>
                        <a:gd name="connsiteX244-182979" fmla="*/ 3758654 w 6006665"/>
                        <a:gd name="connsiteY244-182980" fmla="*/ 2574702 h 2956475"/>
                        <a:gd name="connsiteX245-182981" fmla="*/ 3692753 w 6006665"/>
                        <a:gd name="connsiteY245-182982" fmla="*/ 2558795 h 2956475"/>
                        <a:gd name="connsiteX246-182983" fmla="*/ 3683663 w 6006665"/>
                        <a:gd name="connsiteY246-182984" fmla="*/ 2499711 h 2956475"/>
                        <a:gd name="connsiteX247-182985" fmla="*/ 3672301 w 6006665"/>
                        <a:gd name="connsiteY247-182986" fmla="*/ 2467896 h 2956475"/>
                        <a:gd name="connsiteX248-182987" fmla="*/ 3656393 w 6006665"/>
                        <a:gd name="connsiteY248-182988" fmla="*/ 2440627 h 2956475"/>
                        <a:gd name="connsiteX249-182989" fmla="*/ 3633669 w 6006665"/>
                        <a:gd name="connsiteY249-182990" fmla="*/ 2381542 h 2956475"/>
                        <a:gd name="connsiteX250-182991" fmla="*/ 3601854 w 6006665"/>
                        <a:gd name="connsiteY250-182992" fmla="*/ 2361090 h 2956475"/>
                        <a:gd name="connsiteX251-182993" fmla="*/ 3545995 w 6006665"/>
                        <a:gd name="connsiteY251-182994" fmla="*/ 2339606 h 2956475"/>
                        <a:gd name="connsiteX252-182995" fmla="*/ 3506955 w 6006665"/>
                        <a:gd name="connsiteY252-182996" fmla="*/ 2345183 h 2956475"/>
                        <a:gd name="connsiteX253-182997" fmla="*/ 3463779 w 6006665"/>
                        <a:gd name="connsiteY253-182998" fmla="*/ 2354273 h 2956475"/>
                        <a:gd name="connsiteX254-182999" fmla="*/ 3431964 w 6006665"/>
                        <a:gd name="connsiteY254-183000" fmla="*/ 2381542 h 2956475"/>
                        <a:gd name="connsiteX255-183001" fmla="*/ 3452416 w 6006665"/>
                        <a:gd name="connsiteY255-183002" fmla="*/ 2397450 h 2956475"/>
                        <a:gd name="connsiteX256-183003" fmla="*/ 3452416 w 6006665"/>
                        <a:gd name="connsiteY256-183004" fmla="*/ 2429264 h 2956475"/>
                        <a:gd name="connsiteX257-183005" fmla="*/ 3431964 w 6006665"/>
                        <a:gd name="connsiteY257-183006" fmla="*/ 2451989 h 2956475"/>
                        <a:gd name="connsiteX258-183007" fmla="*/ 3400150 w 6006665"/>
                        <a:gd name="connsiteY258-183008" fmla="*/ 2511073 h 2956475"/>
                        <a:gd name="connsiteX259-183009" fmla="*/ 3400150 w 6006665"/>
                        <a:gd name="connsiteY259-183010" fmla="*/ 2538343 h 2956475"/>
                        <a:gd name="connsiteX260-183011" fmla="*/ 3350155 w 6006665"/>
                        <a:gd name="connsiteY260-183012" fmla="*/ 2570157 h 2956475"/>
                        <a:gd name="connsiteX261-183013" fmla="*/ 3342342 w 6006665"/>
                        <a:gd name="connsiteY261-183014" fmla="*/ 2567553 h 2956475"/>
                        <a:gd name="connsiteX262-183015" fmla="*/ 3338249 w 6006665"/>
                        <a:gd name="connsiteY262-183016" fmla="*/ 2570157 h 2956475"/>
                        <a:gd name="connsiteX263-183017" fmla="*/ 3290527 w 6006665"/>
                        <a:gd name="connsiteY263-183018" fmla="*/ 2554250 h 2956475"/>
                        <a:gd name="connsiteX264-183019" fmla="*/ 3259257 w 6006665"/>
                        <a:gd name="connsiteY264-183020" fmla="*/ 2554250 h 2956475"/>
                        <a:gd name="connsiteX265-183021" fmla="*/ 3247350 w 6006665"/>
                        <a:gd name="connsiteY265-183022" fmla="*/ 2554250 h 2956475"/>
                        <a:gd name="connsiteX266-183023" fmla="*/ 3231443 w 6006665"/>
                        <a:gd name="connsiteY266-183024" fmla="*/ 2538343 h 2956475"/>
                        <a:gd name="connsiteX267-183025" fmla="*/ 3213271 w 6006665"/>
                        <a:gd name="connsiteY267-183026" fmla="*/ 2533799 h 2956475"/>
                        <a:gd name="connsiteX268-183027" fmla="*/ 3168359 w 6006665"/>
                        <a:gd name="connsiteY268-183028" fmla="*/ 2570157 h 2956475"/>
                        <a:gd name="connsiteX269-183029" fmla="*/ 3120637 w 6006665"/>
                        <a:gd name="connsiteY269-183030" fmla="*/ 2581519 h 2956475"/>
                        <a:gd name="connsiteX270-183031" fmla="*/ 3082005 w 6006665"/>
                        <a:gd name="connsiteY270-183032" fmla="*/ 2597427 h 2956475"/>
                        <a:gd name="connsiteX271-183033" fmla="*/ 3074460 w 6006665"/>
                        <a:gd name="connsiteY271-183034" fmla="*/ 2595630 h 2956475"/>
                        <a:gd name="connsiteX272-183035" fmla="*/ 3070098 w 6006665"/>
                        <a:gd name="connsiteY272-183036" fmla="*/ 2597427 h 2956475"/>
                        <a:gd name="connsiteX273-183037" fmla="*/ 3022376 w 6006665"/>
                        <a:gd name="connsiteY273-183038" fmla="*/ 2586064 h 2956475"/>
                        <a:gd name="connsiteX274-183039" fmla="*/ 3000196 w 6006665"/>
                        <a:gd name="connsiteY274-183040" fmla="*/ 2586064 h 2956475"/>
                        <a:gd name="connsiteX275-183041" fmla="*/ 2988289 w 6006665"/>
                        <a:gd name="connsiteY275-183042" fmla="*/ 2586064 h 2956475"/>
                        <a:gd name="connsiteX276-183043" fmla="*/ 2967837 w 6006665"/>
                        <a:gd name="connsiteY276-183044" fmla="*/ 2554250 h 2956475"/>
                        <a:gd name="connsiteX277-183045" fmla="*/ 2929205 w 6006665"/>
                        <a:gd name="connsiteY277-183046" fmla="*/ 2526980 h 2956475"/>
                        <a:gd name="connsiteX278-183047" fmla="*/ 2902153 w 6006665"/>
                        <a:gd name="connsiteY278-183048" fmla="*/ 2523116 h 2956475"/>
                        <a:gd name="connsiteX279-183049" fmla="*/ 2861576 w 6006665"/>
                        <a:gd name="connsiteY279-183050" fmla="*/ 2526980 h 2956475"/>
                        <a:gd name="connsiteX280-183051" fmla="*/ 2822944 w 6006665"/>
                        <a:gd name="connsiteY280-183052" fmla="*/ 2538343 h 2956475"/>
                        <a:gd name="connsiteX281-183053" fmla="*/ 2818139 w 6006665"/>
                        <a:gd name="connsiteY281-183054" fmla="*/ 2536254 h 2956475"/>
                        <a:gd name="connsiteX282-183055" fmla="*/ 2811037 w 6006665"/>
                        <a:gd name="connsiteY282-183056" fmla="*/ 2538343 h 2956475"/>
                        <a:gd name="connsiteX283-183057" fmla="*/ 2758770 w 6006665"/>
                        <a:gd name="connsiteY283-183058" fmla="*/ 2515618 h 2956475"/>
                        <a:gd name="connsiteX284-183059" fmla="*/ 2751953 w 6006665"/>
                        <a:gd name="connsiteY284-183060" fmla="*/ 2472441 h 2956475"/>
                        <a:gd name="connsiteX285-183061" fmla="*/ 2708776 w 6006665"/>
                        <a:gd name="connsiteY285-183062" fmla="*/ 2456534 h 2956475"/>
                        <a:gd name="connsiteX286-183063" fmla="*/ 2676962 w 6006665"/>
                        <a:gd name="connsiteY286-183064" fmla="*/ 2451989 h 2956475"/>
                        <a:gd name="connsiteX287-183065" fmla="*/ 2642534 w 6006665"/>
                        <a:gd name="connsiteY287-183066" fmla="*/ 2430245 h 2956475"/>
                        <a:gd name="connsiteX288-183067" fmla="*/ 2609333 w 6006665"/>
                        <a:gd name="connsiteY288-183068" fmla="*/ 2488348 h 2956475"/>
                        <a:gd name="connsiteX289-183069" fmla="*/ 2625240 w 6006665"/>
                        <a:gd name="connsiteY289-183070" fmla="*/ 2522435 h 2956475"/>
                        <a:gd name="connsiteX290-183071" fmla="*/ 2586608 w 6006665"/>
                        <a:gd name="connsiteY290-183072" fmla="*/ 2558795 h 2956475"/>
                        <a:gd name="connsiteX291-183073" fmla="*/ 2577105 w 6006665"/>
                        <a:gd name="connsiteY291-183074" fmla="*/ 2556532 h 2956475"/>
                        <a:gd name="connsiteX292-183075" fmla="*/ 2574701 w 6006665"/>
                        <a:gd name="connsiteY292-183076" fmla="*/ 2558795 h 2956475"/>
                        <a:gd name="connsiteX293-183077" fmla="*/ 2526979 w 6006665"/>
                        <a:gd name="connsiteY293-183078" fmla="*/ 2547432 h 2956475"/>
                        <a:gd name="connsiteX294-183079" fmla="*/ 2490620 w 6006665"/>
                        <a:gd name="connsiteY294-183080" fmla="*/ 2542887 h 2956475"/>
                        <a:gd name="connsiteX295-183081" fmla="*/ 2463350 w 6006665"/>
                        <a:gd name="connsiteY295-183082" fmla="*/ 2515618 h 2956475"/>
                        <a:gd name="connsiteX296-183083" fmla="*/ 2436625 w 6006665"/>
                        <a:gd name="connsiteY296-183084" fmla="*/ 2515618 h 2956475"/>
                        <a:gd name="connsiteX297-183085" fmla="*/ 2424718 w 6006665"/>
                        <a:gd name="connsiteY297-183086" fmla="*/ 2515618 h 2956475"/>
                        <a:gd name="connsiteX298-183087" fmla="*/ 2398858 w 6006665"/>
                        <a:gd name="connsiteY298-183088" fmla="*/ 2502687 h 2956475"/>
                        <a:gd name="connsiteX299-183089" fmla="*/ 2350272 w 6006665"/>
                        <a:gd name="connsiteY299-183090" fmla="*/ 2526980 h 2956475"/>
                        <a:gd name="connsiteX300-183091" fmla="*/ 2282098 w 6006665"/>
                        <a:gd name="connsiteY300-183092" fmla="*/ 2574702 h 2956475"/>
                        <a:gd name="connsiteX301-183093" fmla="*/ 2238921 w 6006665"/>
                        <a:gd name="connsiteY301-183094" fmla="*/ 2586064 h 2956475"/>
                        <a:gd name="connsiteX302-183095" fmla="*/ 2227559 w 6006665"/>
                        <a:gd name="connsiteY302-183096" fmla="*/ 2590609 h 2956475"/>
                        <a:gd name="connsiteX303-183097" fmla="*/ 2225178 w 6006665"/>
                        <a:gd name="connsiteY303-183098" fmla="*/ 2586799 h 2956475"/>
                        <a:gd name="connsiteX304-183099" fmla="*/ 2215652 w 6006665"/>
                        <a:gd name="connsiteY304-183100" fmla="*/ 2590609 h 2956475"/>
                        <a:gd name="connsiteX305-183101" fmla="*/ 2193596 w 6006665"/>
                        <a:gd name="connsiteY305-183102" fmla="*/ 2555320 h 2956475"/>
                        <a:gd name="connsiteX306-183103" fmla="*/ 2157112 w 6006665"/>
                        <a:gd name="connsiteY306-183104" fmla="*/ 2558795 h 2956475"/>
                        <a:gd name="connsiteX307-183105" fmla="*/ 2156291 w 6006665"/>
                        <a:gd name="connsiteY307-183106" fmla="*/ 2557739 h 2956475"/>
                        <a:gd name="connsiteX308-183107" fmla="*/ 2145205 w 6006665"/>
                        <a:gd name="connsiteY308-183108" fmla="*/ 2558795 h 2956475"/>
                        <a:gd name="connsiteX309-183109" fmla="*/ 2129298 w 6006665"/>
                        <a:gd name="connsiteY309-183110" fmla="*/ 2538343 h 2956475"/>
                        <a:gd name="connsiteX310-183111" fmla="*/ 2102029 w 6006665"/>
                        <a:gd name="connsiteY310-183112" fmla="*/ 2526980 h 2956475"/>
                        <a:gd name="connsiteX311-183113" fmla="*/ 2086121 w 6006665"/>
                        <a:gd name="connsiteY311-183114" fmla="*/ 2495166 h 2956475"/>
                        <a:gd name="connsiteX312-183115" fmla="*/ 2070005 w 6006665"/>
                        <a:gd name="connsiteY312-183116" fmla="*/ 2486212 h 2956475"/>
                        <a:gd name="connsiteX313-183117" fmla="*/ 2027582 w 6006665"/>
                        <a:gd name="connsiteY313-183118" fmla="*/ 2499711 h 2956475"/>
                        <a:gd name="connsiteX314-183119" fmla="*/ 2023845 w 6006665"/>
                        <a:gd name="connsiteY314-183120" fmla="*/ 2497111 h 2956475"/>
                        <a:gd name="connsiteX315-183121" fmla="*/ 2018675 w 6006665"/>
                        <a:gd name="connsiteY315-183122" fmla="*/ 2499711 h 2956475"/>
                        <a:gd name="connsiteX316-183123" fmla="*/ 1971363 w 6006665"/>
                        <a:gd name="connsiteY316-183124" fmla="*/ 2468885 h 2956475"/>
                        <a:gd name="connsiteX317-183125" fmla="*/ 1952591 w 6006665"/>
                        <a:gd name="connsiteY317-183126" fmla="*/ 2495166 h 2956475"/>
                        <a:gd name="connsiteX318-183127" fmla="*/ 1947518 w 6006665"/>
                        <a:gd name="connsiteY318-183128" fmla="*/ 2485599 h 2956475"/>
                        <a:gd name="connsiteX319-183129" fmla="*/ 1940684 w 6006665"/>
                        <a:gd name="connsiteY319-183130" fmla="*/ 2495166 h 2956475"/>
                        <a:gd name="connsiteX320-183131" fmla="*/ 1861147 w 6006665"/>
                        <a:gd name="connsiteY320-183132" fmla="*/ 2345183 h 2956475"/>
                        <a:gd name="connsiteX321-183133" fmla="*/ 1811153 w 6006665"/>
                        <a:gd name="connsiteY321-183134" fmla="*/ 2295189 h 2956475"/>
                        <a:gd name="connsiteX322-183135" fmla="*/ 1813950 w 6006665"/>
                        <a:gd name="connsiteY322-183136" fmla="*/ 2292043 h 2956475"/>
                        <a:gd name="connsiteX323-183137" fmla="*/ 483280 w 6006665"/>
                        <a:gd name="connsiteY323-183138" fmla="*/ 2890683 h 2956475"/>
                        <a:gd name="connsiteX324-183139" fmla="*/ 420406 w 6006665"/>
                        <a:gd name="connsiteY324-183140" fmla="*/ 2849670 h 2956475"/>
                        <a:gd name="connsiteX325-183141" fmla="*/ 349960 w 6006665"/>
                        <a:gd name="connsiteY325-183142" fmla="*/ 2801948 h 2956475"/>
                        <a:gd name="connsiteX326-183143" fmla="*/ 377229 w 6006665"/>
                        <a:gd name="connsiteY326-183144" fmla="*/ 2795131 h 2956475"/>
                        <a:gd name="connsiteX327-183145" fmla="*/ 404499 w 6006665"/>
                        <a:gd name="connsiteY327-183146" fmla="*/ 2747409 h 2956475"/>
                        <a:gd name="connsiteX328-183147" fmla="*/ 388591 w 6006665"/>
                        <a:gd name="connsiteY328-183148" fmla="*/ 2731502 h 2956475"/>
                        <a:gd name="connsiteX329-183149" fmla="*/ 440858 w 6006665"/>
                        <a:gd name="connsiteY329-183150" fmla="*/ 2704232 h 2956475"/>
                        <a:gd name="connsiteX330-183151" fmla="*/ 440858 w 6006665"/>
                        <a:gd name="connsiteY330-183152" fmla="*/ 2701176 h 2956475"/>
                        <a:gd name="connsiteX331-183153" fmla="*/ 416406 w 6006665"/>
                        <a:gd name="connsiteY331-183154" fmla="*/ 2704232 h 2956475"/>
                        <a:gd name="connsiteX332-183155" fmla="*/ 416406 w 6006665"/>
                        <a:gd name="connsiteY332-183156" fmla="*/ 2702744 h 2956475"/>
                        <a:gd name="connsiteX333-183157" fmla="*/ 404499 w 6006665"/>
                        <a:gd name="connsiteY333-183158" fmla="*/ 2704232 h 2956475"/>
                        <a:gd name="connsiteX334-183159" fmla="*/ 404499 w 6006665"/>
                        <a:gd name="connsiteY334-183160" fmla="*/ 2683780 h 2956475"/>
                        <a:gd name="connsiteX335-183161" fmla="*/ 424951 w 6006665"/>
                        <a:gd name="connsiteY335-183162" fmla="*/ 2667873 h 2956475"/>
                        <a:gd name="connsiteX336-183163" fmla="*/ 463583 w 6006665"/>
                        <a:gd name="connsiteY336-183164" fmla="*/ 2661056 h 2956475"/>
                        <a:gd name="connsiteX337-183165" fmla="*/ 468128 w 6006665"/>
                        <a:gd name="connsiteY337-183166" fmla="*/ 2645148 h 2956475"/>
                        <a:gd name="connsiteX338-183167" fmla="*/ 456765 w 6006665"/>
                        <a:gd name="connsiteY338-183168" fmla="*/ 2613334 h 2956475"/>
                        <a:gd name="connsiteX339-183169" fmla="*/ 474945 w 6006665"/>
                        <a:gd name="connsiteY339-183170" fmla="*/ 2586064 h 2956475"/>
                        <a:gd name="connsiteX340-183171" fmla="*/ 474945 w 6006665"/>
                        <a:gd name="connsiteY340-183172" fmla="*/ 2565612 h 2956475"/>
                        <a:gd name="connsiteX341-183173" fmla="*/ 420406 w 6006665"/>
                        <a:gd name="connsiteY341-183174" fmla="*/ 2547432 h 2956475"/>
                        <a:gd name="connsiteX342-183175" fmla="*/ 409588 w 6006665"/>
                        <a:gd name="connsiteY342-183176" fmla="*/ 2547432 h 2956475"/>
                        <a:gd name="connsiteX343-183177" fmla="*/ 397681 w 6006665"/>
                        <a:gd name="connsiteY343-183178" fmla="*/ 2547432 h 2956475"/>
                        <a:gd name="connsiteX344-183179" fmla="*/ 379485 w 6006665"/>
                        <a:gd name="connsiteY344-183180" fmla="*/ 2525193 h 2956475"/>
                        <a:gd name="connsiteX345-183181" fmla="*/ 357322 w 6006665"/>
                        <a:gd name="connsiteY345-183182" fmla="*/ 2531525 h 2956475"/>
                        <a:gd name="connsiteX346-183183" fmla="*/ 352842 w 6006665"/>
                        <a:gd name="connsiteY346-183184" fmla="*/ 2529403 h 2956475"/>
                        <a:gd name="connsiteX347-183185" fmla="*/ 345415 w 6006665"/>
                        <a:gd name="connsiteY347-183186" fmla="*/ 2531525 h 2956475"/>
                        <a:gd name="connsiteX348-183187" fmla="*/ 302238 w 6006665"/>
                        <a:gd name="connsiteY348-183188" fmla="*/ 2511073 h 2956475"/>
                        <a:gd name="connsiteX349-183189" fmla="*/ 302238 w 6006665"/>
                        <a:gd name="connsiteY349-183190" fmla="*/ 2499711 h 2956475"/>
                        <a:gd name="connsiteX350-183191" fmla="*/ 286331 w 6006665"/>
                        <a:gd name="connsiteY350-183192" fmla="*/ 2472441 h 2956475"/>
                        <a:gd name="connsiteX351-183193" fmla="*/ 270968 w 6006665"/>
                        <a:gd name="connsiteY351-183194" fmla="*/ 2472441 h 2956475"/>
                        <a:gd name="connsiteX352-183195" fmla="*/ 259061 w 6006665"/>
                        <a:gd name="connsiteY352-183196" fmla="*/ 2472441 h 2956475"/>
                        <a:gd name="connsiteX353-183197" fmla="*/ 254516 w 6006665"/>
                        <a:gd name="connsiteY353-183198" fmla="*/ 2456534 h 2956475"/>
                        <a:gd name="connsiteX354-183199" fmla="*/ 263606 w 6006665"/>
                        <a:gd name="connsiteY354-183200" fmla="*/ 2440627 h 2956475"/>
                        <a:gd name="connsiteX355-183201" fmla="*/ 243991 w 6006665"/>
                        <a:gd name="connsiteY355-183202" fmla="*/ 2410114 h 2956475"/>
                        <a:gd name="connsiteX356-183203" fmla="*/ 216429 w 6006665"/>
                        <a:gd name="connsiteY356-183204" fmla="*/ 2413357 h 2956475"/>
                        <a:gd name="connsiteX357-183205" fmla="*/ 212956 w 6006665"/>
                        <a:gd name="connsiteY357-183206" fmla="*/ 2412365 h 2956475"/>
                        <a:gd name="connsiteX358-183207" fmla="*/ 204522 w 6006665"/>
                        <a:gd name="connsiteY358-183208" fmla="*/ 2413357 h 2956475"/>
                        <a:gd name="connsiteX359-183209" fmla="*/ 199623 w 6006665"/>
                        <a:gd name="connsiteY359-183210" fmla="*/ 2411957 h 2956475"/>
                        <a:gd name="connsiteX360-183211" fmla="*/ 195977 w 6006665"/>
                        <a:gd name="connsiteY360-183212" fmla="*/ 2424719 h 2956475"/>
                        <a:gd name="connsiteX361-183213" fmla="*/ 184968 w 6006665"/>
                        <a:gd name="connsiteY361-183214" fmla="*/ 2421574 h 2956475"/>
                        <a:gd name="connsiteX362-183215" fmla="*/ 184070 w 6006665"/>
                        <a:gd name="connsiteY362-183216" fmla="*/ 2424719 h 2956475"/>
                        <a:gd name="connsiteX363-183217" fmla="*/ 168163 w 6006665"/>
                        <a:gd name="connsiteY363-183218" fmla="*/ 2420184 h 2956475"/>
                        <a:gd name="connsiteX364-183219" fmla="*/ 156800 w 6006665"/>
                        <a:gd name="connsiteY364-183220" fmla="*/ 2381542 h 2956475"/>
                        <a:gd name="connsiteX365-183221" fmla="*/ 152255 w 6006665"/>
                        <a:gd name="connsiteY365-183222" fmla="*/ 2365635 h 2956475"/>
                        <a:gd name="connsiteX366-183223" fmla="*/ 156800 w 6006665"/>
                        <a:gd name="connsiteY366-183224" fmla="*/ 2361090 h 2956475"/>
                        <a:gd name="connsiteX367-183225" fmla="*/ 168707 w 6006665"/>
                        <a:gd name="connsiteY367-183226" fmla="*/ 2361090 h 2956475"/>
                        <a:gd name="connsiteX368-183227" fmla="*/ 188615 w 6006665"/>
                        <a:gd name="connsiteY368-183228" fmla="*/ 2361090 h 2956475"/>
                        <a:gd name="connsiteX369-183229" fmla="*/ 199977 w 6006665"/>
                        <a:gd name="connsiteY369-183230" fmla="*/ 2349728 h 2956475"/>
                        <a:gd name="connsiteX370-183231" fmla="*/ 188615 w 6006665"/>
                        <a:gd name="connsiteY370-183232" fmla="*/ 2327003 h 2956475"/>
                        <a:gd name="connsiteX371-183233" fmla="*/ 168163 w 6006665"/>
                        <a:gd name="connsiteY371-183234" fmla="*/ 2317914 h 2956475"/>
                        <a:gd name="connsiteX372-183235" fmla="*/ 168163 w 6006665"/>
                        <a:gd name="connsiteY372-183236" fmla="*/ 2311096 h 2956475"/>
                        <a:gd name="connsiteX373-183237" fmla="*/ 152255 w 6006665"/>
                        <a:gd name="connsiteY373-183238" fmla="*/ 2295189 h 2956475"/>
                        <a:gd name="connsiteX374-183239" fmla="*/ 129531 w 6006665"/>
                        <a:gd name="connsiteY374-183240" fmla="*/ 2258829 h 2956475"/>
                        <a:gd name="connsiteX375-183241" fmla="*/ 140893 w 6006665"/>
                        <a:gd name="connsiteY375-183242" fmla="*/ 2236105 h 2956475"/>
                        <a:gd name="connsiteX376-183243" fmla="*/ 136348 w 6006665"/>
                        <a:gd name="connsiteY376-183244" fmla="*/ 2208835 h 2956475"/>
                        <a:gd name="connsiteX377-183245" fmla="*/ 103789 w 6006665"/>
                        <a:gd name="connsiteY377-183246" fmla="*/ 2195428 h 2956475"/>
                        <a:gd name="connsiteX378-183247" fmla="*/ 93716 w 6006665"/>
                        <a:gd name="connsiteY378-183248" fmla="*/ 2199745 h 2956475"/>
                        <a:gd name="connsiteX379-183249" fmla="*/ 91868 w 6006665"/>
                        <a:gd name="connsiteY379-183250" fmla="*/ 2195434 h 2956475"/>
                        <a:gd name="connsiteX380-183251" fmla="*/ 81809 w 6006665"/>
                        <a:gd name="connsiteY380-183252" fmla="*/ 2199745 h 2956475"/>
                        <a:gd name="connsiteX381-183253" fmla="*/ 74992 w 6006665"/>
                        <a:gd name="connsiteY381-183254" fmla="*/ 2183838 h 2956475"/>
                        <a:gd name="connsiteX382-183255" fmla="*/ 34087 w 6006665"/>
                        <a:gd name="connsiteY382-183256" fmla="*/ 2172476 h 2956475"/>
                        <a:gd name="connsiteX383-183257" fmla="*/ 22725 w 6006665"/>
                        <a:gd name="connsiteY383-183258" fmla="*/ 2129299 h 2956475"/>
                        <a:gd name="connsiteX384-183259" fmla="*/ 22725 w 6006665"/>
                        <a:gd name="connsiteY384-183260" fmla="*/ 2097484 h 2956475"/>
                        <a:gd name="connsiteX385-183261" fmla="*/ 0 w 6006665"/>
                        <a:gd name="connsiteY385-183262" fmla="*/ 2081577 h 2956475"/>
                        <a:gd name="connsiteX386-183263" fmla="*/ 15907 w 6006665"/>
                        <a:gd name="connsiteY386-183264" fmla="*/ 2058853 h 2956475"/>
                        <a:gd name="connsiteX387-183265" fmla="*/ 6818 w 6006665"/>
                        <a:gd name="connsiteY387-183266" fmla="*/ 1995224 h 2956475"/>
                        <a:gd name="connsiteX388-183267" fmla="*/ 34087 w 6006665"/>
                        <a:gd name="connsiteY388-183268" fmla="*/ 1952047 h 2956475"/>
                        <a:gd name="connsiteX389-183269" fmla="*/ 27270 w 6006665"/>
                        <a:gd name="connsiteY389-183270" fmla="*/ 1940685 h 2956475"/>
                        <a:gd name="connsiteX390-183271" fmla="*/ 70447 w 6006665"/>
                        <a:gd name="connsiteY390-183272" fmla="*/ 1902053 h 2956475"/>
                        <a:gd name="connsiteX391-183273" fmla="*/ 27270 w 6006665"/>
                        <a:gd name="connsiteY391-183274" fmla="*/ 1865693 h 2956475"/>
                        <a:gd name="connsiteX392-183275" fmla="*/ 109078 w 6006665"/>
                        <a:gd name="connsiteY392-183276" fmla="*/ 1767977 h 2956475"/>
                        <a:gd name="connsiteX393-183277" fmla="*/ 145438 w 6006665"/>
                        <a:gd name="connsiteY393-183278" fmla="*/ 1724800 h 2956475"/>
                        <a:gd name="connsiteX394-183279" fmla="*/ 156800 w 6006665"/>
                        <a:gd name="connsiteY394-183280" fmla="*/ 1681624 h 2956475"/>
                        <a:gd name="connsiteX395-183281" fmla="*/ 102261 w 6006665"/>
                        <a:gd name="connsiteY395-183282" fmla="*/ 1629357 h 2956475"/>
                        <a:gd name="connsiteX396-183283" fmla="*/ 118168 w 6006665"/>
                        <a:gd name="connsiteY396-183284" fmla="*/ 1574818 h 2956475"/>
                        <a:gd name="connsiteX397-183285" fmla="*/ 86354 w 6006665"/>
                        <a:gd name="connsiteY397-183286" fmla="*/ 1511189 h 2956475"/>
                        <a:gd name="connsiteX398-183287" fmla="*/ 298238 w 6006665"/>
                        <a:gd name="connsiteY398-183288" fmla="*/ 1554366 h 2956475"/>
                        <a:gd name="connsiteX399-183289" fmla="*/ 345959 w 6006665"/>
                        <a:gd name="connsiteY399-183290" fmla="*/ 1586180 h 2956475"/>
                        <a:gd name="connsiteX400-183291" fmla="*/ 1677078 w 6006665"/>
                        <a:gd name="connsiteY400-183292" fmla="*/ 1370296 h 2956475"/>
                        <a:gd name="connsiteX401-183293" fmla="*/ 1720255 w 6006665"/>
                        <a:gd name="connsiteY401-183294" fmla="*/ 1349844 h 2956475"/>
                        <a:gd name="connsiteX402-183295" fmla="*/ 1731617 w 6006665"/>
                        <a:gd name="connsiteY402-183296" fmla="*/ 1299850 h 2956475"/>
                        <a:gd name="connsiteX403-183297" fmla="*/ 1758887 w 6006665"/>
                        <a:gd name="connsiteY403-183298" fmla="*/ 1256673 h 2956475"/>
                        <a:gd name="connsiteX404-183299" fmla="*/ 1736162 w 6006665"/>
                        <a:gd name="connsiteY404-183300" fmla="*/ 1197589 h 2956475"/>
                        <a:gd name="connsiteX405-183301" fmla="*/ 1758887 w 6006665"/>
                        <a:gd name="connsiteY405-183302" fmla="*/ 1133960 h 2956475"/>
                        <a:gd name="connsiteX406-183303" fmla="*/ 1704347 w 6006665"/>
                        <a:gd name="connsiteY406-183304" fmla="*/ 1070331 h 2956475"/>
                        <a:gd name="connsiteX407-183305" fmla="*/ 1736162 w 6006665"/>
                        <a:gd name="connsiteY407-183306" fmla="*/ 961252 h 2956475"/>
                        <a:gd name="connsiteX408-183307" fmla="*/ 1688440 w 6006665"/>
                        <a:gd name="connsiteY408-183308" fmla="*/ 865809 h 2956475"/>
                        <a:gd name="connsiteX409-183309" fmla="*/ 1752069 w 6006665"/>
                        <a:gd name="connsiteY409-183310" fmla="*/ 788545 h 2956475"/>
                        <a:gd name="connsiteX410-183311" fmla="*/ 1747524 w 6006665"/>
                        <a:gd name="connsiteY410-183312" fmla="*/ 704464 h 2956475"/>
                        <a:gd name="connsiteX411-183313" fmla="*/ 1763431 w 6006665"/>
                        <a:gd name="connsiteY411-183314" fmla="*/ 697647 h 2956475"/>
                        <a:gd name="connsiteX412-183315" fmla="*/ 1764877 w 6006665"/>
                        <a:gd name="connsiteY412-183316" fmla="*/ 702130 h 2956475"/>
                        <a:gd name="connsiteX413-183317" fmla="*/ 1775339 w 6006665"/>
                        <a:gd name="connsiteY413-183318" fmla="*/ 697647 h 2956475"/>
                        <a:gd name="connsiteX414-183319" fmla="*/ 1798063 w 6006665"/>
                        <a:gd name="connsiteY414-183320" fmla="*/ 768093 h 2956475"/>
                        <a:gd name="connsiteX415-183321" fmla="*/ 1791454 w 6006665"/>
                        <a:gd name="connsiteY415-183322" fmla="*/ 815304 h 2956475"/>
                        <a:gd name="connsiteX416-183323" fmla="*/ 1854330 w 6006665"/>
                        <a:gd name="connsiteY416-183324" fmla="*/ 772638 h 2956475"/>
                        <a:gd name="connsiteX417-183325" fmla="*/ 1931594 w 6006665"/>
                        <a:gd name="connsiteY417-183326" fmla="*/ 763548 h 2956475"/>
                        <a:gd name="connsiteX418-183327" fmla="*/ 1932772 w 6006665"/>
                        <a:gd name="connsiteY418-183328" fmla="*/ 764810 h 2956475"/>
                        <a:gd name="connsiteX419-183329" fmla="*/ 1943501 w 6006665"/>
                        <a:gd name="connsiteY419-183330" fmla="*/ 763548 h 2956475"/>
                        <a:gd name="connsiteX420-183331" fmla="*/ 1988608 w 6006665"/>
                        <a:gd name="connsiteY420-183332" fmla="*/ 811877 h 2956475"/>
                        <a:gd name="connsiteX421-183333" fmla="*/ 1963408 w 6006665"/>
                        <a:gd name="connsiteY421-183334" fmla="*/ 736278 h 2956475"/>
                        <a:gd name="connsiteX422-183335" fmla="*/ 1963408 w 6006665"/>
                        <a:gd name="connsiteY422-183336" fmla="*/ 595386 h 2956475"/>
                        <a:gd name="connsiteX423-183337" fmla="*/ 2027037 w 6006665"/>
                        <a:gd name="connsiteY423-183338" fmla="*/ 574934 h 2956475"/>
                        <a:gd name="connsiteX424-183339" fmla="*/ 2037269 w 6006665"/>
                        <a:gd name="connsiteY424-183340" fmla="*/ 575472 h 2956475"/>
                        <a:gd name="connsiteX425-183341" fmla="*/ 2038944 w 6006665"/>
                        <a:gd name="connsiteY425-183342" fmla="*/ 574934 h 2956475"/>
                        <a:gd name="connsiteX426-183343" fmla="*/ 2115414 w 6006665"/>
                        <a:gd name="connsiteY426-183344" fmla="*/ 578958 h 2956475"/>
                        <a:gd name="connsiteX427-183345" fmla="*/ 2192927 w 6006665"/>
                        <a:gd name="connsiteY427-183346" fmla="*/ 559026 h 2956475"/>
                        <a:gd name="connsiteX428-183347" fmla="*/ 2167930 w 6006665"/>
                        <a:gd name="connsiteY428-183348" fmla="*/ 493125 h 2956475"/>
                        <a:gd name="connsiteX429-183349" fmla="*/ 2204289 w 6006665"/>
                        <a:gd name="connsiteY429-183350" fmla="*/ 402226 h 2956475"/>
                        <a:gd name="connsiteX430-183351" fmla="*/ 2247466 w 6006665"/>
                        <a:gd name="connsiteY430-183352" fmla="*/ 397681 h 2956475"/>
                        <a:gd name="connsiteX431-183353" fmla="*/ 2317913 w 6006665"/>
                        <a:gd name="connsiteY431-183354" fmla="*/ 322690 h 2956475"/>
                        <a:gd name="connsiteX432-183355" fmla="*/ 2420183 w 6006665"/>
                        <a:gd name="connsiteY432-183356" fmla="*/ 304510 h 2956475"/>
                        <a:gd name="connsiteX433-183357" fmla="*/ 2429263 w 6006665"/>
                        <a:gd name="connsiteY433-183358" fmla="*/ 263606 h 2956475"/>
                        <a:gd name="connsiteX434-183359" fmla="*/ 2526979 w 6006665"/>
                        <a:gd name="connsiteY434-183360" fmla="*/ 252244 h 2956475"/>
                        <a:gd name="connsiteX435-183361" fmla="*/ 2528058 w 6006665"/>
                        <a:gd name="connsiteY435-183362" fmla="*/ 253503 h 2956475"/>
                        <a:gd name="connsiteX436-183363" fmla="*/ 2538886 w 6006665"/>
                        <a:gd name="connsiteY436-183364" fmla="*/ 252244 h 2956475"/>
                        <a:gd name="connsiteX437-183365" fmla="*/ 2560820 w 6006665"/>
                        <a:gd name="connsiteY437-183366" fmla="*/ 277833 h 2956475"/>
                        <a:gd name="connsiteX438-183367" fmla="*/ 2640602 w 6006665"/>
                        <a:gd name="connsiteY438-183368" fmla="*/ 202249 h 2956475"/>
                        <a:gd name="connsiteX439-183369" fmla="*/ 2652509 w 6006665"/>
                        <a:gd name="connsiteY439-183370" fmla="*/ 202249 h 2956475"/>
                        <a:gd name="connsiteX440-183371" fmla="*/ 2704231 w 6006665"/>
                        <a:gd name="connsiteY440-183372" fmla="*/ 202249 h 2956475"/>
                        <a:gd name="connsiteX441-183373" fmla="*/ 2715593 w 6006665"/>
                        <a:gd name="connsiteY441-183374" fmla="*/ 134075 h 2956475"/>
                        <a:gd name="connsiteX442-183375" fmla="*/ 2751953 w 6006665"/>
                        <a:gd name="connsiteY442-183376" fmla="*/ 68174 h 2956475"/>
                        <a:gd name="connsiteX443-183377" fmla="*/ 2838307 w 6006665"/>
                        <a:gd name="connsiteY443-183378" fmla="*/ 0 h 2956475"/>
                        <a:gd name="connsiteX0-183379" fmla="*/ 1791129 w 6006665"/>
                        <a:gd name="connsiteY0-183380" fmla="*/ 817622 h 2956475"/>
                        <a:gd name="connsiteX1-183381" fmla="*/ 1782156 w 6006665"/>
                        <a:gd name="connsiteY1-183382" fmla="*/ 881716 h 2956475"/>
                        <a:gd name="connsiteX2-183383" fmla="*/ 1809554 w 6006665"/>
                        <a:gd name="connsiteY2-183384" fmla="*/ 895415 h 2956475"/>
                        <a:gd name="connsiteX3-183385" fmla="*/ 1791129 w 6006665"/>
                        <a:gd name="connsiteY3-183386" fmla="*/ 817622 h 2956475"/>
                        <a:gd name="connsiteX4-183387" fmla="*/ 2838307 w 6006665"/>
                        <a:gd name="connsiteY4-183388" fmla="*/ 0 h 2956475"/>
                        <a:gd name="connsiteX5-183389" fmla="*/ 2844246 w 6006665"/>
                        <a:gd name="connsiteY5-183390" fmla="*/ 4711 h 2956475"/>
                        <a:gd name="connsiteX6-183391" fmla="*/ 2850213 w 6006665"/>
                        <a:gd name="connsiteY6-183392" fmla="*/ 0 h 2956475"/>
                        <a:gd name="connsiteX7-183393" fmla="*/ 2916115 w 6006665"/>
                        <a:gd name="connsiteY7-183394" fmla="*/ 52267 h 2956475"/>
                        <a:gd name="connsiteX8-183395" fmla="*/ 2861576 w 6006665"/>
                        <a:gd name="connsiteY8-183396" fmla="*/ 90899 h 2956475"/>
                        <a:gd name="connsiteX9-183397" fmla="*/ 2947929 w 6006665"/>
                        <a:gd name="connsiteY9-183398" fmla="*/ 118168 h 2956475"/>
                        <a:gd name="connsiteX10-183399" fmla="*/ 2957621 w 6006665"/>
                        <a:gd name="connsiteY10-183400" fmla="*/ 186006 h 2956475"/>
                        <a:gd name="connsiteX11-183401" fmla="*/ 2979199 w 6006665"/>
                        <a:gd name="connsiteY11-183402" fmla="*/ 161345 h 2956475"/>
                        <a:gd name="connsiteX12-183403" fmla="*/ 2991106 w 6006665"/>
                        <a:gd name="connsiteY12-183404" fmla="*/ 161345 h 2956475"/>
                        <a:gd name="connsiteX13-183405" fmla="*/ 3086005 w 6006665"/>
                        <a:gd name="connsiteY13-183406" fmla="*/ 161345 h 2956475"/>
                        <a:gd name="connsiteX14-183407" fmla="*/ 3097912 w 6006665"/>
                        <a:gd name="connsiteY14-183408" fmla="*/ 161345 h 2956475"/>
                        <a:gd name="connsiteX15-183409" fmla="*/ 3179721 w 6006665"/>
                        <a:gd name="connsiteY15-183410" fmla="*/ 236336 h 2956475"/>
                        <a:gd name="connsiteX16-183411" fmla="*/ 3211535 w 6006665"/>
                        <a:gd name="connsiteY16-183412" fmla="*/ 295420 h 2956475"/>
                        <a:gd name="connsiteX17-183413" fmla="*/ 3200173 w 6006665"/>
                        <a:gd name="connsiteY17-183414" fmla="*/ 370412 h 2956475"/>
                        <a:gd name="connsiteX18-183415" fmla="*/ 3161541 w 6006665"/>
                        <a:gd name="connsiteY18-183416" fmla="*/ 413589 h 2956475"/>
                        <a:gd name="connsiteX19-183417" fmla="*/ 3066097 w 6006665"/>
                        <a:gd name="connsiteY19-183418" fmla="*/ 488580 h 2956475"/>
                        <a:gd name="connsiteX20-183419" fmla="*/ 3034283 w 6006665"/>
                        <a:gd name="connsiteY20-183420" fmla="*/ 531757 h 2956475"/>
                        <a:gd name="connsiteX21-183421" fmla="*/ 3082005 w 6006665"/>
                        <a:gd name="connsiteY21-183422" fmla="*/ 547664 h 2956475"/>
                        <a:gd name="connsiteX22-183423" fmla="*/ 3129459 w 6006665"/>
                        <a:gd name="connsiteY22-183424" fmla="*/ 575345 h 2956475"/>
                        <a:gd name="connsiteX23-183425" fmla="*/ 3156451 w 6006665"/>
                        <a:gd name="connsiteY23-183426" fmla="*/ 552209 h 2956475"/>
                        <a:gd name="connsiteX24-183427" fmla="*/ 3158460 w 6006665"/>
                        <a:gd name="connsiteY24-183428" fmla="*/ 560693 h 2956475"/>
                        <a:gd name="connsiteX25-183429" fmla="*/ 3168359 w 6006665"/>
                        <a:gd name="connsiteY25-183430" fmla="*/ 552209 h 2956475"/>
                        <a:gd name="connsiteX26-183431" fmla="*/ 3184984 w 6006665"/>
                        <a:gd name="connsiteY26-183432" fmla="*/ 622402 h 2956475"/>
                        <a:gd name="connsiteX27-183433" fmla="*/ 3192811 w 6006665"/>
                        <a:gd name="connsiteY27-183434" fmla="*/ 606748 h 2956475"/>
                        <a:gd name="connsiteX28-183435" fmla="*/ 3251895 w 6006665"/>
                        <a:gd name="connsiteY28-183436" fmla="*/ 586296 h 2956475"/>
                        <a:gd name="connsiteX29-183437" fmla="*/ 3259833 w 6006665"/>
                        <a:gd name="connsiteY29-183438" fmla="*/ 587670 h 2956475"/>
                        <a:gd name="connsiteX30-183439" fmla="*/ 3263802 w 6006665"/>
                        <a:gd name="connsiteY30-183440" fmla="*/ 586296 h 2956475"/>
                        <a:gd name="connsiteX31-183441" fmla="*/ 3381970 w 6006665"/>
                        <a:gd name="connsiteY31-183442" fmla="*/ 606748 h 2956475"/>
                        <a:gd name="connsiteX32-183443" fmla="*/ 3388787 w 6006665"/>
                        <a:gd name="connsiteY32-183444" fmla="*/ 665832 h 2956475"/>
                        <a:gd name="connsiteX33-183445" fmla="*/ 3531529 w 6006665"/>
                        <a:gd name="connsiteY33-183446" fmla="*/ 686823 h 2956475"/>
                        <a:gd name="connsiteX34-183447" fmla="*/ 3538225 w 6006665"/>
                        <a:gd name="connsiteY34-183448" fmla="*/ 590841 h 2956475"/>
                        <a:gd name="connsiteX35-183449" fmla="*/ 3549910 w 6006665"/>
                        <a:gd name="connsiteY35-183450" fmla="*/ 594028 h 2956475"/>
                        <a:gd name="connsiteX36-183451" fmla="*/ 3550132 w 6006665"/>
                        <a:gd name="connsiteY36-183452" fmla="*/ 590841 h 2956475"/>
                        <a:gd name="connsiteX37-183453" fmla="*/ 3625123 w 6006665"/>
                        <a:gd name="connsiteY37-183454" fmla="*/ 611293 h 2956475"/>
                        <a:gd name="connsiteX38-183455" fmla="*/ 3672301 w 6006665"/>
                        <a:gd name="connsiteY38-183456" fmla="*/ 611293 h 2956475"/>
                        <a:gd name="connsiteX39-183457" fmla="*/ 3684207 w 6006665"/>
                        <a:gd name="connsiteY39-183458" fmla="*/ 611293 h 2956475"/>
                        <a:gd name="connsiteX40-183459" fmla="*/ 3743291 w 6006665"/>
                        <a:gd name="connsiteY40-183460" fmla="*/ 677194 h 2956475"/>
                        <a:gd name="connsiteX41-183461" fmla="*/ 3759199 w 6006665"/>
                        <a:gd name="connsiteY41-183462" fmla="*/ 756731 h 2956475"/>
                        <a:gd name="connsiteX42-183463" fmla="*/ 3738747 w 6006665"/>
                        <a:gd name="connsiteY42-183464" fmla="*/ 806725 h 2956475"/>
                        <a:gd name="connsiteX43-183465" fmla="*/ 3786469 w 6006665"/>
                        <a:gd name="connsiteY43-183466" fmla="*/ 897623 h 2956475"/>
                        <a:gd name="connsiteX44-183467" fmla="*/ 3835603 w 6006665"/>
                        <a:gd name="connsiteY44-183468" fmla="*/ 933529 h 2956475"/>
                        <a:gd name="connsiteX45-183469" fmla="*/ 3865460 w 6006665"/>
                        <a:gd name="connsiteY45-183470" fmla="*/ 822632 h 2956475"/>
                        <a:gd name="connsiteX46-183471" fmla="*/ 3875077 w 6006665"/>
                        <a:gd name="connsiteY46-183472" fmla="*/ 831139 h 2956475"/>
                        <a:gd name="connsiteX47-183473" fmla="*/ 3877367 w 6006665"/>
                        <a:gd name="connsiteY47-183474" fmla="*/ 822632 h 2956475"/>
                        <a:gd name="connsiteX48-183475" fmla="*/ 3932151 w 6006665"/>
                        <a:gd name="connsiteY48-183476" fmla="*/ 871095 h 2956475"/>
                        <a:gd name="connsiteX49-183477" fmla="*/ 3988173 w 6006665"/>
                        <a:gd name="connsiteY49-183478" fmla="*/ 843084 h 2956475"/>
                        <a:gd name="connsiteX50-183479" fmla="*/ 3993852 w 6006665"/>
                        <a:gd name="connsiteY50-183480" fmla="*/ 846199 h 2956475"/>
                        <a:gd name="connsiteX51-183481" fmla="*/ 4000080 w 6006665"/>
                        <a:gd name="connsiteY51-183482" fmla="*/ 843084 h 2956475"/>
                        <a:gd name="connsiteX52-183483" fmla="*/ 4062426 w 6006665"/>
                        <a:gd name="connsiteY52-183484" fmla="*/ 877274 h 2956475"/>
                        <a:gd name="connsiteX53-183485" fmla="*/ 4085889 w 6006665"/>
                        <a:gd name="connsiteY53-183486" fmla="*/ 849902 h 2956475"/>
                        <a:gd name="connsiteX54-183487" fmla="*/ 4095563 w 6006665"/>
                        <a:gd name="connsiteY54-183488" fmla="*/ 852506 h 2956475"/>
                        <a:gd name="connsiteX55-183489" fmla="*/ 4097796 w 6006665"/>
                        <a:gd name="connsiteY55-183490" fmla="*/ 849902 h 2956475"/>
                        <a:gd name="connsiteX56-183491" fmla="*/ 4144150 w 6006665"/>
                        <a:gd name="connsiteY56-183492" fmla="*/ 862382 h 2956475"/>
                        <a:gd name="connsiteX57-183493" fmla="*/ 4117703 w 6006665"/>
                        <a:gd name="connsiteY57-183494" fmla="*/ 752186 h 2956475"/>
                        <a:gd name="connsiteX58-183495" fmla="*/ 4165425 w 6006665"/>
                        <a:gd name="connsiteY58-183496" fmla="*/ 697647 h 2956475"/>
                        <a:gd name="connsiteX59-183497" fmla="*/ 4175231 w 6006665"/>
                        <a:gd name="connsiteY59-183498" fmla="*/ 700048 h 2956475"/>
                        <a:gd name="connsiteX60-183499" fmla="*/ 4177332 w 6006665"/>
                        <a:gd name="connsiteY60-183500" fmla="*/ 697647 h 2956475"/>
                        <a:gd name="connsiteX61-183501" fmla="*/ 4511384 w 6006665"/>
                        <a:gd name="connsiteY61-183502" fmla="*/ 779455 h 2956475"/>
                        <a:gd name="connsiteX62-183503" fmla="*/ 4543199 w 6006665"/>
                        <a:gd name="connsiteY62-183504" fmla="*/ 849902 h 2956475"/>
                        <a:gd name="connsiteX63-183505" fmla="*/ 4639242 w 6006665"/>
                        <a:gd name="connsiteY63-183506" fmla="*/ 932544 h 2956475"/>
                        <a:gd name="connsiteX64-183507" fmla="*/ 4774445 w 6006665"/>
                        <a:gd name="connsiteY64-183508" fmla="*/ 913531 h 2956475"/>
                        <a:gd name="connsiteX65-183509" fmla="*/ 4778496 w 6006665"/>
                        <a:gd name="connsiteY65-183510" fmla="*/ 914635 h 2956475"/>
                        <a:gd name="connsiteX66-183511" fmla="*/ 4786352 w 6006665"/>
                        <a:gd name="connsiteY66-183512" fmla="*/ 913531 h 2956475"/>
                        <a:gd name="connsiteX67-183513" fmla="*/ 4861343 w 6006665"/>
                        <a:gd name="connsiteY67-183514" fmla="*/ 933983 h 2956475"/>
                        <a:gd name="connsiteX68-183515" fmla="*/ 4893158 w 6006665"/>
                        <a:gd name="connsiteY68-183516" fmla="*/ 977160 h 2956475"/>
                        <a:gd name="connsiteX69-183517" fmla="*/ 4888613 w 6006665"/>
                        <a:gd name="connsiteY69-183518" fmla="*/ 1058968 h 2956475"/>
                        <a:gd name="connsiteX70-183519" fmla="*/ 4927677 w 6006665"/>
                        <a:gd name="connsiteY70-183520" fmla="*/ 1083640 h 2956475"/>
                        <a:gd name="connsiteX71-183521" fmla="*/ 4967605 w 6006665"/>
                        <a:gd name="connsiteY71-183522" fmla="*/ 1070331 h 2956475"/>
                        <a:gd name="connsiteX72-183523" fmla="*/ 5038051 w 6006665"/>
                        <a:gd name="connsiteY72-183524" fmla="*/ 1063513 h 2956475"/>
                        <a:gd name="connsiteX73-183525" fmla="*/ 5040730 w 6006665"/>
                        <a:gd name="connsiteY73-183526" fmla="*/ 1064406 h 2956475"/>
                        <a:gd name="connsiteX74-183527" fmla="*/ 5049958 w 6006665"/>
                        <a:gd name="connsiteY74-183528" fmla="*/ 1063513 h 2956475"/>
                        <a:gd name="connsiteX75-183529" fmla="*/ 5114249 w 6006665"/>
                        <a:gd name="connsiteY75-183530" fmla="*/ 1084944 h 2956475"/>
                        <a:gd name="connsiteX76-183531" fmla="*/ 5176671 w 6006665"/>
                        <a:gd name="connsiteY76-183532" fmla="*/ 1074876 h 2956475"/>
                        <a:gd name="connsiteX77-183533" fmla="*/ 5177801 w 6006665"/>
                        <a:gd name="connsiteY77-183534" fmla="*/ 1076614 h 2956475"/>
                        <a:gd name="connsiteX78-183535" fmla="*/ 5188578 w 6006665"/>
                        <a:gd name="connsiteY78-183536" fmla="*/ 1074876 h 2956475"/>
                        <a:gd name="connsiteX79-183537" fmla="*/ 5243719 w 6006665"/>
                        <a:gd name="connsiteY79-183538" fmla="*/ 1159707 h 2956475"/>
                        <a:gd name="connsiteX80-183539" fmla="*/ 5283477 w 6006665"/>
                        <a:gd name="connsiteY80-183540" fmla="*/ 1129415 h 2956475"/>
                        <a:gd name="connsiteX81-183541" fmla="*/ 5258480 w 6006665"/>
                        <a:gd name="connsiteY81-183542" fmla="*/ 1063513 h 2956475"/>
                        <a:gd name="connsiteX82-183543" fmla="*/ 5267570 w 6006665"/>
                        <a:gd name="connsiteY82-183544" fmla="*/ 1015792 h 2956475"/>
                        <a:gd name="connsiteX83-183545" fmla="*/ 5278896 w 6006665"/>
                        <a:gd name="connsiteY83-183546" fmla="*/ 1018841 h 2956475"/>
                        <a:gd name="connsiteX84-183547" fmla="*/ 5279477 w 6006665"/>
                        <a:gd name="connsiteY84-183548" fmla="*/ 1015792 h 2956475"/>
                        <a:gd name="connsiteX85-183549" fmla="*/ 5395510 w 6006665"/>
                        <a:gd name="connsiteY85-183550" fmla="*/ 1047031 h 2956475"/>
                        <a:gd name="connsiteX86-183551" fmla="*/ 5463001 w 6006665"/>
                        <a:gd name="connsiteY86-183552" fmla="*/ 1043061 h 2956475"/>
                        <a:gd name="connsiteX87-183553" fmla="*/ 5464386 w 6006665"/>
                        <a:gd name="connsiteY87-183554" fmla="*/ 1043680 h 2956475"/>
                        <a:gd name="connsiteX88-183555" fmla="*/ 5474909 w 6006665"/>
                        <a:gd name="connsiteY88-183556" fmla="*/ 1043061 h 2956475"/>
                        <a:gd name="connsiteX89-183557" fmla="*/ 5581715 w 6006665"/>
                        <a:gd name="connsiteY89-183558" fmla="*/ 1090783 h 2956475"/>
                        <a:gd name="connsiteX90-183559" fmla="*/ 5633981 w 6006665"/>
                        <a:gd name="connsiteY90-183560" fmla="*/ 1133960 h 2956475"/>
                        <a:gd name="connsiteX91-183561" fmla="*/ 5720335 w 6006665"/>
                        <a:gd name="connsiteY91-183562" fmla="*/ 1213496 h 2956475"/>
                        <a:gd name="connsiteX92-183563" fmla="*/ 5822595 w 6006665"/>
                        <a:gd name="connsiteY92-183564" fmla="*/ 1311212 h 2956475"/>
                        <a:gd name="connsiteX93-183565" fmla="*/ 5818051 w 6006665"/>
                        <a:gd name="connsiteY93-183566" fmla="*/ 1365751 h 2956475"/>
                        <a:gd name="connsiteX94-183567" fmla="*/ 5825679 w 6006665"/>
                        <a:gd name="connsiteY94-183568" fmla="*/ 1373379 h 2956475"/>
                        <a:gd name="connsiteX95-183569" fmla="*/ 5822051 w 6006665"/>
                        <a:gd name="connsiteY95-183570" fmla="*/ 1322574 h 2956475"/>
                        <a:gd name="connsiteX96-183571" fmla="*/ 5834092 w 6006665"/>
                        <a:gd name="connsiteY96-183572" fmla="*/ 1324447 h 2956475"/>
                        <a:gd name="connsiteX97-183573" fmla="*/ 5833958 w 6006665"/>
                        <a:gd name="connsiteY97-183574" fmla="*/ 1322574 h 2956475"/>
                        <a:gd name="connsiteX98-183575" fmla="*/ 5936219 w 6006665"/>
                        <a:gd name="connsiteY98-183576" fmla="*/ 1338481 h 2956475"/>
                        <a:gd name="connsiteX99-183577" fmla="*/ 6006665 w 6006665"/>
                        <a:gd name="connsiteY99-183578" fmla="*/ 1418018 h 2956475"/>
                        <a:gd name="connsiteX100-183579" fmla="*/ 5968033 w 6006665"/>
                        <a:gd name="connsiteY100-183580" fmla="*/ 1456650 h 2956475"/>
                        <a:gd name="connsiteX101-183581" fmla="*/ 5908949 w 6006665"/>
                        <a:gd name="connsiteY101-183582" fmla="*/ 1468012 h 2956475"/>
                        <a:gd name="connsiteX102-183583" fmla="*/ 5908949 w 6006665"/>
                        <a:gd name="connsiteY102-183584" fmla="*/ 1554366 h 2956475"/>
                        <a:gd name="connsiteX103-183585" fmla="*/ 5893042 w 6006665"/>
                        <a:gd name="connsiteY103-183586" fmla="*/ 1570273 h 2956475"/>
                        <a:gd name="connsiteX104-183587" fmla="*/ 5881135 w 6006665"/>
                        <a:gd name="connsiteY104-183588" fmla="*/ 1570273 h 2956475"/>
                        <a:gd name="connsiteX105-183589" fmla="*/ 5861227 w 6006665"/>
                        <a:gd name="connsiteY105-183590" fmla="*/ 1570273 h 2956475"/>
                        <a:gd name="connsiteX106-183591" fmla="*/ 5849321 w 6006665"/>
                        <a:gd name="connsiteY106-183592" fmla="*/ 1570273 h 2956475"/>
                        <a:gd name="connsiteX107-183593" fmla="*/ 5817506 w 6006665"/>
                        <a:gd name="connsiteY107-183594" fmla="*/ 1536186 h 2956475"/>
                        <a:gd name="connsiteX108-183595" fmla="*/ 5767511 w 6006665"/>
                        <a:gd name="connsiteY108-183596" fmla="*/ 1511189 h 2956475"/>
                        <a:gd name="connsiteX109-183597" fmla="*/ 5762967 w 6006665"/>
                        <a:gd name="connsiteY109-183598" fmla="*/ 1477102 h 2956475"/>
                        <a:gd name="connsiteX110-183599" fmla="*/ 5729132 w 6006665"/>
                        <a:gd name="connsiteY110-183600" fmla="*/ 1463170 h 2956475"/>
                        <a:gd name="connsiteX111-183601" fmla="*/ 5695337 w 6006665"/>
                        <a:gd name="connsiteY111-183602" fmla="*/ 1472557 h 2956475"/>
                        <a:gd name="connsiteX112-183603" fmla="*/ 5693366 w 6006665"/>
                        <a:gd name="connsiteY112-183604" fmla="*/ 1469797 h 2956475"/>
                        <a:gd name="connsiteX113-183605" fmla="*/ 5683431 w 6006665"/>
                        <a:gd name="connsiteY113-183606" fmla="*/ 1472557 h 2956475"/>
                        <a:gd name="connsiteX114-183607" fmla="*/ 5660706 w 6006665"/>
                        <a:gd name="connsiteY114-183608" fmla="*/ 1440742 h 2956475"/>
                        <a:gd name="connsiteX115-183609" fmla="*/ 5669644 w 6006665"/>
                        <a:gd name="connsiteY115-183610" fmla="*/ 1415717 h 2956475"/>
                        <a:gd name="connsiteX116-183611" fmla="*/ 5640799 w 6006665"/>
                        <a:gd name="connsiteY116-183612" fmla="*/ 1429380 h 2956475"/>
                        <a:gd name="connsiteX117-183613" fmla="*/ 5656705 w 6006665"/>
                        <a:gd name="connsiteY117-183614" fmla="*/ 1472557 h 2956475"/>
                        <a:gd name="connsiteX118-183615" fmla="*/ 5633981 w 6006665"/>
                        <a:gd name="connsiteY118-183616" fmla="*/ 1511189 h 2956475"/>
                        <a:gd name="connsiteX119-183617" fmla="*/ 5586259 w 6006665"/>
                        <a:gd name="connsiteY119-183618" fmla="*/ 1547548 h 2956475"/>
                        <a:gd name="connsiteX120-183619" fmla="*/ 5575676 w 6006665"/>
                        <a:gd name="connsiteY120-183620" fmla="*/ 1546540 h 2956475"/>
                        <a:gd name="connsiteX121-183621" fmla="*/ 5574353 w 6006665"/>
                        <a:gd name="connsiteY121-183622" fmla="*/ 1547548 h 2956475"/>
                        <a:gd name="connsiteX122-183623" fmla="*/ 5539436 w 6006665"/>
                        <a:gd name="connsiteY122-183624" fmla="*/ 1544223 h 2956475"/>
                        <a:gd name="connsiteX123-183625" fmla="*/ 5570352 w 6006665"/>
                        <a:gd name="connsiteY123-183626" fmla="*/ 1586180 h 2956475"/>
                        <a:gd name="connsiteX124-183627" fmla="*/ 5593077 w 6006665"/>
                        <a:gd name="connsiteY124-183628" fmla="*/ 1649809 h 2956475"/>
                        <a:gd name="connsiteX125-183629" fmla="*/ 5608984 w 6006665"/>
                        <a:gd name="connsiteY125-183630" fmla="*/ 1677079 h 2956475"/>
                        <a:gd name="connsiteX126-183631" fmla="*/ 5613529 w 6006665"/>
                        <a:gd name="connsiteY126-183632" fmla="*/ 1708893 h 2956475"/>
                        <a:gd name="connsiteX127-183633" fmla="*/ 5608984 w 6006665"/>
                        <a:gd name="connsiteY127-183634" fmla="*/ 1731618 h 2956475"/>
                        <a:gd name="connsiteX128-183635" fmla="*/ 5597799 w 6006665"/>
                        <a:gd name="connsiteY128-183636" fmla="*/ 1728009 h 2956475"/>
                        <a:gd name="connsiteX129-183637" fmla="*/ 5597077 w 6006665"/>
                        <a:gd name="connsiteY129-183638" fmla="*/ 1731618 h 2956475"/>
                        <a:gd name="connsiteX130-183639" fmla="*/ 5534271 w 6006665"/>
                        <a:gd name="connsiteY130-183640" fmla="*/ 1711358 h 2956475"/>
                        <a:gd name="connsiteX131-183641" fmla="*/ 5436277 w 6006665"/>
                        <a:gd name="connsiteY131-183642" fmla="*/ 1767977 h 2956475"/>
                        <a:gd name="connsiteX132-183643" fmla="*/ 5397645 w 6006665"/>
                        <a:gd name="connsiteY132-183644" fmla="*/ 1779340 h 2956475"/>
                        <a:gd name="connsiteX133-183645" fmla="*/ 5345378 w 6006665"/>
                        <a:gd name="connsiteY133-183646" fmla="*/ 1833879 h 2956475"/>
                        <a:gd name="connsiteX134-183647" fmla="*/ 5290839 w 6006665"/>
                        <a:gd name="connsiteY134-183648" fmla="*/ 1881600 h 2956475"/>
                        <a:gd name="connsiteX135-183649" fmla="*/ 5274932 w 6006665"/>
                        <a:gd name="connsiteY135-183650" fmla="*/ 1913415 h 2956475"/>
                        <a:gd name="connsiteX136-183651" fmla="*/ 5267238 w 6006665"/>
                        <a:gd name="connsiteY136-183652" fmla="*/ 1904988 h 2956475"/>
                        <a:gd name="connsiteX137-183653" fmla="*/ 5263025 w 6006665"/>
                        <a:gd name="connsiteY137-183654" fmla="*/ 1913415 h 2956475"/>
                        <a:gd name="connsiteX138-183655" fmla="*/ 5219538 w 6006665"/>
                        <a:gd name="connsiteY138-183656" fmla="*/ 1865787 h 2956475"/>
                        <a:gd name="connsiteX139-183657" fmla="*/ 5129494 w 6006665"/>
                        <a:gd name="connsiteY139-183658" fmla="*/ 1920232 h 2956475"/>
                        <a:gd name="connsiteX140-183659" fmla="*/ 5126389 w 6006665"/>
                        <a:gd name="connsiteY140-183660" fmla="*/ 1914910 h 2956475"/>
                        <a:gd name="connsiteX141-183661" fmla="*/ 5117587 w 6006665"/>
                        <a:gd name="connsiteY141-183662" fmla="*/ 1920232 h 2956475"/>
                        <a:gd name="connsiteX142-183663" fmla="*/ 5105544 w 6006665"/>
                        <a:gd name="connsiteY142-183664" fmla="*/ 1899586 h 2956475"/>
                        <a:gd name="connsiteX143-183665" fmla="*/ 5074955 w 6006665"/>
                        <a:gd name="connsiteY143-183666" fmla="*/ 1924777 h 2956475"/>
                        <a:gd name="connsiteX144-183667" fmla="*/ 5065718 w 6006665"/>
                        <a:gd name="connsiteY144-183668" fmla="*/ 1922578 h 2956475"/>
                        <a:gd name="connsiteX145-183669" fmla="*/ 5063048 w 6006665"/>
                        <a:gd name="connsiteY145-183670" fmla="*/ 1924777 h 2956475"/>
                        <a:gd name="connsiteX146-183671" fmla="*/ 5026594 w 6006665"/>
                        <a:gd name="connsiteY146-183672" fmla="*/ 1916098 h 2956475"/>
                        <a:gd name="connsiteX147-183673" fmla="*/ 5015871 w 6006665"/>
                        <a:gd name="connsiteY147-183674" fmla="*/ 1961137 h 2956475"/>
                        <a:gd name="connsiteX148-183675" fmla="*/ 4974967 w 6006665"/>
                        <a:gd name="connsiteY148-183676" fmla="*/ 2027038 h 2956475"/>
                        <a:gd name="connsiteX149-183677" fmla="*/ 4974967 w 6006665"/>
                        <a:gd name="connsiteY149-183678" fmla="*/ 2058853 h 2956475"/>
                        <a:gd name="connsiteX150-183679" fmla="*/ 5015871 w 6006665"/>
                        <a:gd name="connsiteY150-183680" fmla="*/ 2074760 h 2956475"/>
                        <a:gd name="connsiteX151-183681" fmla="*/ 5011326 w 6006665"/>
                        <a:gd name="connsiteY151-183682" fmla="*/ 2172476 h 2956475"/>
                        <a:gd name="connsiteX152-183683" fmla="*/ 4999419 w 6006665"/>
                        <a:gd name="connsiteY152-183684" fmla="*/ 2172476 h 2956475"/>
                        <a:gd name="connsiteX153-183685" fmla="*/ 4974967 w 6006665"/>
                        <a:gd name="connsiteY153-183686" fmla="*/ 2172476 h 2956475"/>
                        <a:gd name="connsiteX154-183687" fmla="*/ 4963605 w 6006665"/>
                        <a:gd name="connsiteY154-183688" fmla="*/ 2224742 h 2956475"/>
                        <a:gd name="connsiteX155-183689" fmla="*/ 4974967 w 6006665"/>
                        <a:gd name="connsiteY155-183690" fmla="*/ 2252012 h 2956475"/>
                        <a:gd name="connsiteX156-183691" fmla="*/ 4909065 w 6006665"/>
                        <a:gd name="connsiteY156-183692" fmla="*/ 2286099 h 2956475"/>
                        <a:gd name="connsiteX157-183693" fmla="*/ 4897703 w 6006665"/>
                        <a:gd name="connsiteY157-183694" fmla="*/ 2354273 h 2956475"/>
                        <a:gd name="connsiteX158-183695" fmla="*/ 4845437 w 6006665"/>
                        <a:gd name="connsiteY158-183696" fmla="*/ 2370180 h 2956475"/>
                        <a:gd name="connsiteX159-183697" fmla="*/ 4834074 w 6006665"/>
                        <a:gd name="connsiteY159-183698" fmla="*/ 2429264 h 2956475"/>
                        <a:gd name="connsiteX160-183699" fmla="*/ 4779535 w 6006665"/>
                        <a:gd name="connsiteY160-183700" fmla="*/ 2488348 h 2956475"/>
                        <a:gd name="connsiteX161-183701" fmla="*/ 4777225 w 6006665"/>
                        <a:gd name="connsiteY161-183702" fmla="*/ 2477952 h 2956475"/>
                        <a:gd name="connsiteX162-183703" fmla="*/ 4767628 w 6006665"/>
                        <a:gd name="connsiteY162-183704" fmla="*/ 2488348 h 2956475"/>
                        <a:gd name="connsiteX163-183705" fmla="*/ 4758538 w 6006665"/>
                        <a:gd name="connsiteY163-183706" fmla="*/ 2447444 h 2956475"/>
                        <a:gd name="connsiteX164-183707" fmla="*/ 4742631 w 6006665"/>
                        <a:gd name="connsiteY164-183708" fmla="*/ 2361090 h 2956475"/>
                        <a:gd name="connsiteX165-183709" fmla="*/ 4715361 w 6006665"/>
                        <a:gd name="connsiteY165-183710" fmla="*/ 2220198 h 2956475"/>
                        <a:gd name="connsiteX166-183711" fmla="*/ 4735813 w 6006665"/>
                        <a:gd name="connsiteY166-183712" fmla="*/ 2129299 h 2956475"/>
                        <a:gd name="connsiteX167-183713" fmla="*/ 4767628 w 6006665"/>
                        <a:gd name="connsiteY167-183714" fmla="*/ 2086122 h 2956475"/>
                        <a:gd name="connsiteX168-183715" fmla="*/ 4767628 w 6006665"/>
                        <a:gd name="connsiteY168-183716" fmla="*/ 2058853 h 2956475"/>
                        <a:gd name="connsiteX169-183717" fmla="*/ 4826712 w 6006665"/>
                        <a:gd name="connsiteY169-183718" fmla="*/ 2042945 h 2956475"/>
                        <a:gd name="connsiteX170-183719" fmla="*/ 4892613 w 6006665"/>
                        <a:gd name="connsiteY170-183720" fmla="*/ 1952047 h 2956475"/>
                        <a:gd name="connsiteX171-183721" fmla="*/ 4956243 w 6006665"/>
                        <a:gd name="connsiteY171-183722" fmla="*/ 1877056 h 2956475"/>
                        <a:gd name="connsiteX172-183723" fmla="*/ 5022143 w 6006665"/>
                        <a:gd name="connsiteY172-183724" fmla="*/ 1817971 h 2956475"/>
                        <a:gd name="connsiteX173-183725" fmla="*/ 5046694 w 6006665"/>
                        <a:gd name="connsiteY173-183726" fmla="*/ 1710844 h 2956475"/>
                        <a:gd name="connsiteX174-183727" fmla="*/ 5015871 w 6006665"/>
                        <a:gd name="connsiteY174-183728" fmla="*/ 1715711 h 2956475"/>
                        <a:gd name="connsiteX175-183729" fmla="*/ 4995419 w 6006665"/>
                        <a:gd name="connsiteY175-183730" fmla="*/ 1779340 h 2956475"/>
                        <a:gd name="connsiteX176-183731" fmla="*/ 4904521 w 6006665"/>
                        <a:gd name="connsiteY176-183732" fmla="*/ 1865693 h 2956475"/>
                        <a:gd name="connsiteX177-183733" fmla="*/ 4901708 w 6006665"/>
                        <a:gd name="connsiteY177-183734" fmla="*/ 1857053 h 2956475"/>
                        <a:gd name="connsiteX178-183735" fmla="*/ 4892613 w 6006665"/>
                        <a:gd name="connsiteY178-183736" fmla="*/ 1865693 h 2956475"/>
                        <a:gd name="connsiteX179-183737" fmla="*/ 4861835 w 6006665"/>
                        <a:gd name="connsiteY179-183738" fmla="*/ 1771159 h 2956475"/>
                        <a:gd name="connsiteX180-183739" fmla="*/ 4779535 w 6006665"/>
                        <a:gd name="connsiteY180-183740" fmla="*/ 1795247 h 2956475"/>
                        <a:gd name="connsiteX181-183741" fmla="*/ 4684091 w 6006665"/>
                        <a:gd name="connsiteY181-183742" fmla="*/ 1920232 h 2956475"/>
                        <a:gd name="connsiteX182-183743" fmla="*/ 4715906 w 6006665"/>
                        <a:gd name="connsiteY182-183744" fmla="*/ 1967954 h 2956475"/>
                        <a:gd name="connsiteX183-183745" fmla="*/ 4636369 w 6006665"/>
                        <a:gd name="connsiteY183-183746" fmla="*/ 1983861 h 2956475"/>
                        <a:gd name="connsiteX184-183747" fmla="*/ 4577285 w 6006665"/>
                        <a:gd name="connsiteY184-183748" fmla="*/ 1988406 h 2956475"/>
                        <a:gd name="connsiteX185-183749" fmla="*/ 4577373 w 6006665"/>
                        <a:gd name="connsiteY185-183750" fmla="*/ 1987484 h 2956475"/>
                        <a:gd name="connsiteX186-183751" fmla="*/ 4565379 w 6006665"/>
                        <a:gd name="connsiteY186-183752" fmla="*/ 1988406 h 2956475"/>
                        <a:gd name="connsiteX187-183753" fmla="*/ 4569923 w 6006665"/>
                        <a:gd name="connsiteY187-183754" fmla="*/ 1940685 h 2956475"/>
                        <a:gd name="connsiteX188-183755" fmla="*/ 4520081 w 6006665"/>
                        <a:gd name="connsiteY188-183756" fmla="*/ 1931099 h 2956475"/>
                        <a:gd name="connsiteX189-183757" fmla="*/ 4475025 w 6006665"/>
                        <a:gd name="connsiteY189-183758" fmla="*/ 1961137 h 2956475"/>
                        <a:gd name="connsiteX190-183759" fmla="*/ 4464394 w 6006665"/>
                        <a:gd name="connsiteY190-183760" fmla="*/ 1960286 h 2956475"/>
                        <a:gd name="connsiteX191-183761" fmla="*/ 4463118 w 6006665"/>
                        <a:gd name="connsiteY191-183762" fmla="*/ 1961137 h 2956475"/>
                        <a:gd name="connsiteX192-183763" fmla="*/ 4357637 w 6006665"/>
                        <a:gd name="connsiteY192-183764" fmla="*/ 1952698 h 2956475"/>
                        <a:gd name="connsiteX193-183765" fmla="*/ 4243233 w 6006665"/>
                        <a:gd name="connsiteY193-183766" fmla="*/ 1972499 h 2956475"/>
                        <a:gd name="connsiteX194-183767" fmla="*/ 4125065 w 6006665"/>
                        <a:gd name="connsiteY194-183768" fmla="*/ 2106574 h 2956475"/>
                        <a:gd name="connsiteX195-183769" fmla="*/ 3984173 w 6006665"/>
                        <a:gd name="connsiteY195-183770" fmla="*/ 2263374 h 2956475"/>
                        <a:gd name="connsiteX196-183771" fmla="*/ 4038712 w 6006665"/>
                        <a:gd name="connsiteY196-183772" fmla="*/ 2267919 h 2956475"/>
                        <a:gd name="connsiteX197-183773" fmla="*/ 4059164 w 6006665"/>
                        <a:gd name="connsiteY197-183774" fmla="*/ 2311096 h 2956475"/>
                        <a:gd name="connsiteX198-183775" fmla="*/ 4087782 w 6006665"/>
                        <a:gd name="connsiteY198-183776" fmla="*/ 2319513 h 2956475"/>
                        <a:gd name="connsiteX199-183777" fmla="*/ 4106341 w 6006665"/>
                        <a:gd name="connsiteY199-183778" fmla="*/ 2290644 h 2956475"/>
                        <a:gd name="connsiteX200-183779" fmla="*/ 4117411 w 6006665"/>
                        <a:gd name="connsiteY200-183780" fmla="*/ 2291946 h 2956475"/>
                        <a:gd name="connsiteX201-183781" fmla="*/ 4118248 w 6006665"/>
                        <a:gd name="connsiteY201-183782" fmla="*/ 2290644 h 2956475"/>
                        <a:gd name="connsiteX202-183783" fmla="*/ 4156880 w 6006665"/>
                        <a:gd name="connsiteY202-183784" fmla="*/ 2295189 h 2956475"/>
                        <a:gd name="connsiteX203-183785" fmla="*/ 4211419 w 6006665"/>
                        <a:gd name="connsiteY203-183786" fmla="*/ 2365635 h 2956475"/>
                        <a:gd name="connsiteX204-183787" fmla="*/ 4215964 w 6006665"/>
                        <a:gd name="connsiteY204-183788" fmla="*/ 2413357 h 2956475"/>
                        <a:gd name="connsiteX205-183789" fmla="*/ 4184149 w 6006665"/>
                        <a:gd name="connsiteY205-183790" fmla="*/ 2472441 h 2956475"/>
                        <a:gd name="connsiteX206-183791" fmla="*/ 4177332 w 6006665"/>
                        <a:gd name="connsiteY206-183792" fmla="*/ 2542887 h 2956475"/>
                        <a:gd name="connsiteX207-183793" fmla="*/ 4161425 w 6006665"/>
                        <a:gd name="connsiteY207-183794" fmla="*/ 2629241 h 2956475"/>
                        <a:gd name="connsiteX208-183795" fmla="*/ 4109158 w 6006665"/>
                        <a:gd name="connsiteY208-183796" fmla="*/ 2708777 h 2956475"/>
                        <a:gd name="connsiteX209-183797" fmla="*/ 4097796 w 6006665"/>
                        <a:gd name="connsiteY209-183798" fmla="*/ 2747409 h 2956475"/>
                        <a:gd name="connsiteX210-183799" fmla="*/ 4043257 w 6006665"/>
                        <a:gd name="connsiteY210-183800" fmla="*/ 2806493 h 2956475"/>
                        <a:gd name="connsiteX211-183801" fmla="*/ 3995535 w 6006665"/>
                        <a:gd name="connsiteY211-183802" fmla="*/ 2865577 h 2956475"/>
                        <a:gd name="connsiteX212-183803" fmla="*/ 3975083 w 6006665"/>
                        <a:gd name="connsiteY212-183804" fmla="*/ 2897392 h 2956475"/>
                        <a:gd name="connsiteX213-183805" fmla="*/ 3925089 w 6006665"/>
                        <a:gd name="connsiteY213-183806" fmla="*/ 2924661 h 2956475"/>
                        <a:gd name="connsiteX214-183807" fmla="*/ 3913182 w 6006665"/>
                        <a:gd name="connsiteY214-183808" fmla="*/ 2924661 h 2956475"/>
                        <a:gd name="connsiteX215-183809" fmla="*/ 3904637 w 6006665"/>
                        <a:gd name="connsiteY215-183810" fmla="*/ 2924661 h 2956475"/>
                        <a:gd name="connsiteX216-183811" fmla="*/ 3892729 w 6006665"/>
                        <a:gd name="connsiteY216-183812" fmla="*/ 2924661 h 2956475"/>
                        <a:gd name="connsiteX217-183813" fmla="*/ 3871063 w 6006665"/>
                        <a:gd name="connsiteY217-183814" fmla="*/ 2908412 h 2956475"/>
                        <a:gd name="connsiteX218-183815" fmla="*/ 3829645 w 6006665"/>
                        <a:gd name="connsiteY218-183816" fmla="*/ 2936024 h 2956475"/>
                        <a:gd name="connsiteX219-183817" fmla="*/ 3822828 w 6006665"/>
                        <a:gd name="connsiteY219-183818" fmla="*/ 2956476 h 2956475"/>
                        <a:gd name="connsiteX220-183819" fmla="*/ 3818283 w 6006665"/>
                        <a:gd name="connsiteY220-183820" fmla="*/ 2947386 h 2956475"/>
                        <a:gd name="connsiteX221-183821" fmla="*/ 3818283 w 6006665"/>
                        <a:gd name="connsiteY221-183822" fmla="*/ 2935660 h 2956475"/>
                        <a:gd name="connsiteX222-183823" fmla="*/ 3817738 w 6006665"/>
                        <a:gd name="connsiteY222-183824" fmla="*/ 2936024 h 2956475"/>
                        <a:gd name="connsiteX223-183825" fmla="*/ 3810921 w 6006665"/>
                        <a:gd name="connsiteY223-183826" fmla="*/ 2956476 h 2956475"/>
                        <a:gd name="connsiteX224-183827" fmla="*/ 3806376 w 6006665"/>
                        <a:gd name="connsiteY224-183828" fmla="*/ 2947386 h 2956475"/>
                        <a:gd name="connsiteX225-183829" fmla="*/ 3806376 w 6006665"/>
                        <a:gd name="connsiteY225-183830" fmla="*/ 2920116 h 2956475"/>
                        <a:gd name="connsiteX226-183831" fmla="*/ 3818283 w 6006665"/>
                        <a:gd name="connsiteY226-183832" fmla="*/ 2920116 h 2956475"/>
                        <a:gd name="connsiteX227-183833" fmla="*/ 3826828 w 6006665"/>
                        <a:gd name="connsiteY227-183834" fmla="*/ 2920116 h 2956475"/>
                        <a:gd name="connsiteX228-183835" fmla="*/ 3833645 w 6006665"/>
                        <a:gd name="connsiteY228-183836" fmla="*/ 2861032 h 2956475"/>
                        <a:gd name="connsiteX229-183837" fmla="*/ 3822283 w 6006665"/>
                        <a:gd name="connsiteY229-183838" fmla="*/ 2817856 h 2956475"/>
                        <a:gd name="connsiteX230-183839" fmla="*/ 3849553 w 6006665"/>
                        <a:gd name="connsiteY230-183840" fmla="*/ 2795131 h 2956475"/>
                        <a:gd name="connsiteX231-183841" fmla="*/ 3858814 w 6006665"/>
                        <a:gd name="connsiteY231-183842" fmla="*/ 2797336 h 2956475"/>
                        <a:gd name="connsiteX232-183843" fmla="*/ 3861460 w 6006665"/>
                        <a:gd name="connsiteY232-183844" fmla="*/ 2795131 h 2956475"/>
                        <a:gd name="connsiteX233-183845" fmla="*/ 3898487 w 6006665"/>
                        <a:gd name="connsiteY233-183846" fmla="*/ 2803947 h 2956475"/>
                        <a:gd name="connsiteX234-183847" fmla="*/ 3919999 w 6006665"/>
                        <a:gd name="connsiteY234-183848" fmla="*/ 2758772 h 2956475"/>
                        <a:gd name="connsiteX235-183849" fmla="*/ 3935906 w 6006665"/>
                        <a:gd name="connsiteY235-183850" fmla="*/ 2699687 h 2956475"/>
                        <a:gd name="connsiteX236-183851" fmla="*/ 3947269 w 6006665"/>
                        <a:gd name="connsiteY236-183852" fmla="*/ 2676963 h 2956475"/>
                        <a:gd name="connsiteX237-183853" fmla="*/ 3966292 w 6006665"/>
                        <a:gd name="connsiteY237-183854" fmla="*/ 2632575 h 2956475"/>
                        <a:gd name="connsiteX238-183855" fmla="*/ 3915999 w 6006665"/>
                        <a:gd name="connsiteY238-183856" fmla="*/ 2645148 h 2956475"/>
                        <a:gd name="connsiteX239-183857" fmla="*/ 3888729 w 6006665"/>
                        <a:gd name="connsiteY239-183858" fmla="*/ 2667873 h 2956475"/>
                        <a:gd name="connsiteX240-183859" fmla="*/ 3876822 w 6006665"/>
                        <a:gd name="connsiteY240-183860" fmla="*/ 2667873 h 2956475"/>
                        <a:gd name="connsiteX241-183861" fmla="*/ 3829645 w 6006665"/>
                        <a:gd name="connsiteY241-183862" fmla="*/ 2667873 h 2956475"/>
                        <a:gd name="connsiteX242-183863" fmla="*/ 3817738 w 6006665"/>
                        <a:gd name="connsiteY242-183864" fmla="*/ 2667873 h 2956475"/>
                        <a:gd name="connsiteX243-183865" fmla="*/ 3801831 w 6006665"/>
                        <a:gd name="connsiteY243-183866" fmla="*/ 2613334 h 2956475"/>
                        <a:gd name="connsiteX244-183867" fmla="*/ 3758654 w 6006665"/>
                        <a:gd name="connsiteY244-183868" fmla="*/ 2574702 h 2956475"/>
                        <a:gd name="connsiteX245-183869" fmla="*/ 3692753 w 6006665"/>
                        <a:gd name="connsiteY245-183870" fmla="*/ 2558795 h 2956475"/>
                        <a:gd name="connsiteX246-183871" fmla="*/ 3683663 w 6006665"/>
                        <a:gd name="connsiteY246-183872" fmla="*/ 2499711 h 2956475"/>
                        <a:gd name="connsiteX247-183873" fmla="*/ 3672301 w 6006665"/>
                        <a:gd name="connsiteY247-183874" fmla="*/ 2467896 h 2956475"/>
                        <a:gd name="connsiteX248-183875" fmla="*/ 3656393 w 6006665"/>
                        <a:gd name="connsiteY248-183876" fmla="*/ 2440627 h 2956475"/>
                        <a:gd name="connsiteX249-183877" fmla="*/ 3633669 w 6006665"/>
                        <a:gd name="connsiteY249-183878" fmla="*/ 2381542 h 2956475"/>
                        <a:gd name="connsiteX250-183879" fmla="*/ 3601854 w 6006665"/>
                        <a:gd name="connsiteY250-183880" fmla="*/ 2361090 h 2956475"/>
                        <a:gd name="connsiteX251-183881" fmla="*/ 3545995 w 6006665"/>
                        <a:gd name="connsiteY251-183882" fmla="*/ 2339606 h 2956475"/>
                        <a:gd name="connsiteX252-183883" fmla="*/ 3506955 w 6006665"/>
                        <a:gd name="connsiteY252-183884" fmla="*/ 2345183 h 2956475"/>
                        <a:gd name="connsiteX253-183885" fmla="*/ 3463779 w 6006665"/>
                        <a:gd name="connsiteY253-183886" fmla="*/ 2354273 h 2956475"/>
                        <a:gd name="connsiteX254-183887" fmla="*/ 3431964 w 6006665"/>
                        <a:gd name="connsiteY254-183888" fmla="*/ 2381542 h 2956475"/>
                        <a:gd name="connsiteX255-183889" fmla="*/ 3452416 w 6006665"/>
                        <a:gd name="connsiteY255-183890" fmla="*/ 2397450 h 2956475"/>
                        <a:gd name="connsiteX256-183891" fmla="*/ 3452416 w 6006665"/>
                        <a:gd name="connsiteY256-183892" fmla="*/ 2429264 h 2956475"/>
                        <a:gd name="connsiteX257-183893" fmla="*/ 3431964 w 6006665"/>
                        <a:gd name="connsiteY257-183894" fmla="*/ 2451989 h 2956475"/>
                        <a:gd name="connsiteX258-183895" fmla="*/ 3400150 w 6006665"/>
                        <a:gd name="connsiteY258-183896" fmla="*/ 2511073 h 2956475"/>
                        <a:gd name="connsiteX259-183897" fmla="*/ 3400150 w 6006665"/>
                        <a:gd name="connsiteY259-183898" fmla="*/ 2538343 h 2956475"/>
                        <a:gd name="connsiteX260-183899" fmla="*/ 3350155 w 6006665"/>
                        <a:gd name="connsiteY260-183900" fmla="*/ 2570157 h 2956475"/>
                        <a:gd name="connsiteX261-183901" fmla="*/ 3342342 w 6006665"/>
                        <a:gd name="connsiteY261-183902" fmla="*/ 2567553 h 2956475"/>
                        <a:gd name="connsiteX262-183903" fmla="*/ 3338249 w 6006665"/>
                        <a:gd name="connsiteY262-183904" fmla="*/ 2570157 h 2956475"/>
                        <a:gd name="connsiteX263-183905" fmla="*/ 3290527 w 6006665"/>
                        <a:gd name="connsiteY263-183906" fmla="*/ 2554250 h 2956475"/>
                        <a:gd name="connsiteX264-183907" fmla="*/ 3259257 w 6006665"/>
                        <a:gd name="connsiteY264-183908" fmla="*/ 2554250 h 2956475"/>
                        <a:gd name="connsiteX265-183909" fmla="*/ 3247350 w 6006665"/>
                        <a:gd name="connsiteY265-183910" fmla="*/ 2554250 h 2956475"/>
                        <a:gd name="connsiteX266-183911" fmla="*/ 3231443 w 6006665"/>
                        <a:gd name="connsiteY266-183912" fmla="*/ 2538343 h 2956475"/>
                        <a:gd name="connsiteX267-183913" fmla="*/ 3213271 w 6006665"/>
                        <a:gd name="connsiteY267-183914" fmla="*/ 2533799 h 2956475"/>
                        <a:gd name="connsiteX268-183915" fmla="*/ 3168359 w 6006665"/>
                        <a:gd name="connsiteY268-183916" fmla="*/ 2570157 h 2956475"/>
                        <a:gd name="connsiteX269-183917" fmla="*/ 3120637 w 6006665"/>
                        <a:gd name="connsiteY269-183918" fmla="*/ 2581519 h 2956475"/>
                        <a:gd name="connsiteX270-183919" fmla="*/ 3082005 w 6006665"/>
                        <a:gd name="connsiteY270-183920" fmla="*/ 2597427 h 2956475"/>
                        <a:gd name="connsiteX271-183921" fmla="*/ 3074460 w 6006665"/>
                        <a:gd name="connsiteY271-183922" fmla="*/ 2595630 h 2956475"/>
                        <a:gd name="connsiteX272-183923" fmla="*/ 3070098 w 6006665"/>
                        <a:gd name="connsiteY272-183924" fmla="*/ 2597427 h 2956475"/>
                        <a:gd name="connsiteX273-183925" fmla="*/ 3022376 w 6006665"/>
                        <a:gd name="connsiteY273-183926" fmla="*/ 2586064 h 2956475"/>
                        <a:gd name="connsiteX274-183927" fmla="*/ 3000196 w 6006665"/>
                        <a:gd name="connsiteY274-183928" fmla="*/ 2586064 h 2956475"/>
                        <a:gd name="connsiteX275-183929" fmla="*/ 2988289 w 6006665"/>
                        <a:gd name="connsiteY275-183930" fmla="*/ 2586064 h 2956475"/>
                        <a:gd name="connsiteX276-183931" fmla="*/ 2967837 w 6006665"/>
                        <a:gd name="connsiteY276-183932" fmla="*/ 2554250 h 2956475"/>
                        <a:gd name="connsiteX277-183933" fmla="*/ 2929205 w 6006665"/>
                        <a:gd name="connsiteY277-183934" fmla="*/ 2526980 h 2956475"/>
                        <a:gd name="connsiteX278-183935" fmla="*/ 2902153 w 6006665"/>
                        <a:gd name="connsiteY278-183936" fmla="*/ 2523116 h 2956475"/>
                        <a:gd name="connsiteX279-183937" fmla="*/ 2861576 w 6006665"/>
                        <a:gd name="connsiteY279-183938" fmla="*/ 2526980 h 2956475"/>
                        <a:gd name="connsiteX280-183939" fmla="*/ 2822944 w 6006665"/>
                        <a:gd name="connsiteY280-183940" fmla="*/ 2538343 h 2956475"/>
                        <a:gd name="connsiteX281-183941" fmla="*/ 2818139 w 6006665"/>
                        <a:gd name="connsiteY281-183942" fmla="*/ 2536254 h 2956475"/>
                        <a:gd name="connsiteX282-183943" fmla="*/ 2811037 w 6006665"/>
                        <a:gd name="connsiteY282-183944" fmla="*/ 2538343 h 2956475"/>
                        <a:gd name="connsiteX283-183945" fmla="*/ 2758770 w 6006665"/>
                        <a:gd name="connsiteY283-183946" fmla="*/ 2515618 h 2956475"/>
                        <a:gd name="connsiteX284-183947" fmla="*/ 2751953 w 6006665"/>
                        <a:gd name="connsiteY284-183948" fmla="*/ 2472441 h 2956475"/>
                        <a:gd name="connsiteX285-183949" fmla="*/ 2708776 w 6006665"/>
                        <a:gd name="connsiteY285-183950" fmla="*/ 2456534 h 2956475"/>
                        <a:gd name="connsiteX286-183951" fmla="*/ 2676962 w 6006665"/>
                        <a:gd name="connsiteY286-183952" fmla="*/ 2451989 h 2956475"/>
                        <a:gd name="connsiteX287-183953" fmla="*/ 2642534 w 6006665"/>
                        <a:gd name="connsiteY287-183954" fmla="*/ 2430245 h 2956475"/>
                        <a:gd name="connsiteX288-183955" fmla="*/ 2609333 w 6006665"/>
                        <a:gd name="connsiteY288-183956" fmla="*/ 2488348 h 2956475"/>
                        <a:gd name="connsiteX289-183957" fmla="*/ 2625240 w 6006665"/>
                        <a:gd name="connsiteY289-183958" fmla="*/ 2522435 h 2956475"/>
                        <a:gd name="connsiteX290-183959" fmla="*/ 2586608 w 6006665"/>
                        <a:gd name="connsiteY290-183960" fmla="*/ 2558795 h 2956475"/>
                        <a:gd name="connsiteX291-183961" fmla="*/ 2577105 w 6006665"/>
                        <a:gd name="connsiteY291-183962" fmla="*/ 2556532 h 2956475"/>
                        <a:gd name="connsiteX292-183963" fmla="*/ 2574701 w 6006665"/>
                        <a:gd name="connsiteY292-183964" fmla="*/ 2558795 h 2956475"/>
                        <a:gd name="connsiteX293-183965" fmla="*/ 2526979 w 6006665"/>
                        <a:gd name="connsiteY293-183966" fmla="*/ 2547432 h 2956475"/>
                        <a:gd name="connsiteX294-183967" fmla="*/ 2490620 w 6006665"/>
                        <a:gd name="connsiteY294-183968" fmla="*/ 2542887 h 2956475"/>
                        <a:gd name="connsiteX295-183969" fmla="*/ 2463350 w 6006665"/>
                        <a:gd name="connsiteY295-183970" fmla="*/ 2515618 h 2956475"/>
                        <a:gd name="connsiteX296-183971" fmla="*/ 2436625 w 6006665"/>
                        <a:gd name="connsiteY296-183972" fmla="*/ 2515618 h 2956475"/>
                        <a:gd name="connsiteX297-183973" fmla="*/ 2424718 w 6006665"/>
                        <a:gd name="connsiteY297-183974" fmla="*/ 2515618 h 2956475"/>
                        <a:gd name="connsiteX298-183975" fmla="*/ 2398858 w 6006665"/>
                        <a:gd name="connsiteY298-183976" fmla="*/ 2502687 h 2956475"/>
                        <a:gd name="connsiteX299-183977" fmla="*/ 2350272 w 6006665"/>
                        <a:gd name="connsiteY299-183978" fmla="*/ 2526980 h 2956475"/>
                        <a:gd name="connsiteX300-183979" fmla="*/ 2282098 w 6006665"/>
                        <a:gd name="connsiteY300-183980" fmla="*/ 2574702 h 2956475"/>
                        <a:gd name="connsiteX301-183981" fmla="*/ 2238921 w 6006665"/>
                        <a:gd name="connsiteY301-183982" fmla="*/ 2586064 h 2956475"/>
                        <a:gd name="connsiteX302-183983" fmla="*/ 2227559 w 6006665"/>
                        <a:gd name="connsiteY302-183984" fmla="*/ 2590609 h 2956475"/>
                        <a:gd name="connsiteX303-183985" fmla="*/ 2225178 w 6006665"/>
                        <a:gd name="connsiteY303-183986" fmla="*/ 2586799 h 2956475"/>
                        <a:gd name="connsiteX304-183987" fmla="*/ 2215652 w 6006665"/>
                        <a:gd name="connsiteY304-183988" fmla="*/ 2590609 h 2956475"/>
                        <a:gd name="connsiteX305-183989" fmla="*/ 2193596 w 6006665"/>
                        <a:gd name="connsiteY305-183990" fmla="*/ 2555320 h 2956475"/>
                        <a:gd name="connsiteX306-183991" fmla="*/ 2157112 w 6006665"/>
                        <a:gd name="connsiteY306-183992" fmla="*/ 2558795 h 2956475"/>
                        <a:gd name="connsiteX307-183993" fmla="*/ 2156291 w 6006665"/>
                        <a:gd name="connsiteY307-183994" fmla="*/ 2557739 h 2956475"/>
                        <a:gd name="connsiteX308-183995" fmla="*/ 2145205 w 6006665"/>
                        <a:gd name="connsiteY308-183996" fmla="*/ 2558795 h 2956475"/>
                        <a:gd name="connsiteX309-183997" fmla="*/ 2129298 w 6006665"/>
                        <a:gd name="connsiteY309-183998" fmla="*/ 2538343 h 2956475"/>
                        <a:gd name="connsiteX310-183999" fmla="*/ 2102029 w 6006665"/>
                        <a:gd name="connsiteY310-184000" fmla="*/ 2526980 h 2956475"/>
                        <a:gd name="connsiteX311-184001" fmla="*/ 2086121 w 6006665"/>
                        <a:gd name="connsiteY311-184002" fmla="*/ 2495166 h 2956475"/>
                        <a:gd name="connsiteX312-184003" fmla="*/ 2070005 w 6006665"/>
                        <a:gd name="connsiteY312-184004" fmla="*/ 2486212 h 2956475"/>
                        <a:gd name="connsiteX313-184005" fmla="*/ 2027582 w 6006665"/>
                        <a:gd name="connsiteY313-184006" fmla="*/ 2499711 h 2956475"/>
                        <a:gd name="connsiteX314-184007" fmla="*/ 2023845 w 6006665"/>
                        <a:gd name="connsiteY314-184008" fmla="*/ 2497111 h 2956475"/>
                        <a:gd name="connsiteX315-184009" fmla="*/ 2018675 w 6006665"/>
                        <a:gd name="connsiteY315-184010" fmla="*/ 2499711 h 2956475"/>
                        <a:gd name="connsiteX316-184011" fmla="*/ 1971363 w 6006665"/>
                        <a:gd name="connsiteY316-184012" fmla="*/ 2468885 h 2956475"/>
                        <a:gd name="connsiteX317-184013" fmla="*/ 1952591 w 6006665"/>
                        <a:gd name="connsiteY317-184014" fmla="*/ 2495166 h 2956475"/>
                        <a:gd name="connsiteX318-184015" fmla="*/ 1947518 w 6006665"/>
                        <a:gd name="connsiteY318-184016" fmla="*/ 2485599 h 2956475"/>
                        <a:gd name="connsiteX319-184017" fmla="*/ 1940684 w 6006665"/>
                        <a:gd name="connsiteY319-184018" fmla="*/ 2495166 h 2956475"/>
                        <a:gd name="connsiteX320-184019" fmla="*/ 1861147 w 6006665"/>
                        <a:gd name="connsiteY320-184020" fmla="*/ 2345183 h 2956475"/>
                        <a:gd name="connsiteX321-184021" fmla="*/ 1811153 w 6006665"/>
                        <a:gd name="connsiteY321-184022" fmla="*/ 2295189 h 2956475"/>
                        <a:gd name="connsiteX322-184023" fmla="*/ 1813950 w 6006665"/>
                        <a:gd name="connsiteY322-184024" fmla="*/ 2292043 h 2956475"/>
                        <a:gd name="connsiteX323-184025" fmla="*/ 483280 w 6006665"/>
                        <a:gd name="connsiteY323-184026" fmla="*/ 2890683 h 2956475"/>
                        <a:gd name="connsiteX324-184027" fmla="*/ 420406 w 6006665"/>
                        <a:gd name="connsiteY324-184028" fmla="*/ 2849670 h 2956475"/>
                        <a:gd name="connsiteX325-184029" fmla="*/ 349960 w 6006665"/>
                        <a:gd name="connsiteY325-184030" fmla="*/ 2801948 h 2956475"/>
                        <a:gd name="connsiteX326-184031" fmla="*/ 377229 w 6006665"/>
                        <a:gd name="connsiteY326-184032" fmla="*/ 2795131 h 2956475"/>
                        <a:gd name="connsiteX327-184033" fmla="*/ 404499 w 6006665"/>
                        <a:gd name="connsiteY327-184034" fmla="*/ 2747409 h 2956475"/>
                        <a:gd name="connsiteX328-184035" fmla="*/ 388591 w 6006665"/>
                        <a:gd name="connsiteY328-184036" fmla="*/ 2731502 h 2956475"/>
                        <a:gd name="connsiteX329-184037" fmla="*/ 440858 w 6006665"/>
                        <a:gd name="connsiteY329-184038" fmla="*/ 2704232 h 2956475"/>
                        <a:gd name="connsiteX330-184039" fmla="*/ 440858 w 6006665"/>
                        <a:gd name="connsiteY330-184040" fmla="*/ 2701176 h 2956475"/>
                        <a:gd name="connsiteX331-184041" fmla="*/ 416406 w 6006665"/>
                        <a:gd name="connsiteY331-184042" fmla="*/ 2704232 h 2956475"/>
                        <a:gd name="connsiteX332-184043" fmla="*/ 416406 w 6006665"/>
                        <a:gd name="connsiteY332-184044" fmla="*/ 2702744 h 2956475"/>
                        <a:gd name="connsiteX333-184045" fmla="*/ 404499 w 6006665"/>
                        <a:gd name="connsiteY333-184046" fmla="*/ 2704232 h 2956475"/>
                        <a:gd name="connsiteX334-184047" fmla="*/ 404499 w 6006665"/>
                        <a:gd name="connsiteY334-184048" fmla="*/ 2683780 h 2956475"/>
                        <a:gd name="connsiteX335-184049" fmla="*/ 424951 w 6006665"/>
                        <a:gd name="connsiteY335-184050" fmla="*/ 2667873 h 2956475"/>
                        <a:gd name="connsiteX336-184051" fmla="*/ 463583 w 6006665"/>
                        <a:gd name="connsiteY336-184052" fmla="*/ 2661056 h 2956475"/>
                        <a:gd name="connsiteX337-184053" fmla="*/ 468128 w 6006665"/>
                        <a:gd name="connsiteY337-184054" fmla="*/ 2645148 h 2956475"/>
                        <a:gd name="connsiteX338-184055" fmla="*/ 456765 w 6006665"/>
                        <a:gd name="connsiteY338-184056" fmla="*/ 2613334 h 2956475"/>
                        <a:gd name="connsiteX339-184057" fmla="*/ 474945 w 6006665"/>
                        <a:gd name="connsiteY339-184058" fmla="*/ 2586064 h 2956475"/>
                        <a:gd name="connsiteX340-184059" fmla="*/ 474945 w 6006665"/>
                        <a:gd name="connsiteY340-184060" fmla="*/ 2565612 h 2956475"/>
                        <a:gd name="connsiteX341-184061" fmla="*/ 420406 w 6006665"/>
                        <a:gd name="connsiteY341-184062" fmla="*/ 2547432 h 2956475"/>
                        <a:gd name="connsiteX342-184063" fmla="*/ 409588 w 6006665"/>
                        <a:gd name="connsiteY342-184064" fmla="*/ 2547432 h 2956475"/>
                        <a:gd name="connsiteX343-184065" fmla="*/ 397681 w 6006665"/>
                        <a:gd name="connsiteY343-184066" fmla="*/ 2547432 h 2956475"/>
                        <a:gd name="connsiteX344-184067" fmla="*/ 379485 w 6006665"/>
                        <a:gd name="connsiteY344-184068" fmla="*/ 2525193 h 2956475"/>
                        <a:gd name="connsiteX345-184069" fmla="*/ 357322 w 6006665"/>
                        <a:gd name="connsiteY345-184070" fmla="*/ 2531525 h 2956475"/>
                        <a:gd name="connsiteX346-184071" fmla="*/ 352842 w 6006665"/>
                        <a:gd name="connsiteY346-184072" fmla="*/ 2529403 h 2956475"/>
                        <a:gd name="connsiteX347-184073" fmla="*/ 345415 w 6006665"/>
                        <a:gd name="connsiteY347-184074" fmla="*/ 2531525 h 2956475"/>
                        <a:gd name="connsiteX348-184075" fmla="*/ 302238 w 6006665"/>
                        <a:gd name="connsiteY348-184076" fmla="*/ 2511073 h 2956475"/>
                        <a:gd name="connsiteX349-184077" fmla="*/ 302238 w 6006665"/>
                        <a:gd name="connsiteY349-184078" fmla="*/ 2499711 h 2956475"/>
                        <a:gd name="connsiteX350-184079" fmla="*/ 286331 w 6006665"/>
                        <a:gd name="connsiteY350-184080" fmla="*/ 2472441 h 2956475"/>
                        <a:gd name="connsiteX351-184081" fmla="*/ 270968 w 6006665"/>
                        <a:gd name="connsiteY351-184082" fmla="*/ 2472441 h 2956475"/>
                        <a:gd name="connsiteX352-184083" fmla="*/ 259061 w 6006665"/>
                        <a:gd name="connsiteY352-184084" fmla="*/ 2472441 h 2956475"/>
                        <a:gd name="connsiteX353-184085" fmla="*/ 254516 w 6006665"/>
                        <a:gd name="connsiteY353-184086" fmla="*/ 2456534 h 2956475"/>
                        <a:gd name="connsiteX354-184087" fmla="*/ 263606 w 6006665"/>
                        <a:gd name="connsiteY354-184088" fmla="*/ 2440627 h 2956475"/>
                        <a:gd name="connsiteX355-184089" fmla="*/ 243991 w 6006665"/>
                        <a:gd name="connsiteY355-184090" fmla="*/ 2410114 h 2956475"/>
                        <a:gd name="connsiteX356-184091" fmla="*/ 216429 w 6006665"/>
                        <a:gd name="connsiteY356-184092" fmla="*/ 2413357 h 2956475"/>
                        <a:gd name="connsiteX357-184093" fmla="*/ 212956 w 6006665"/>
                        <a:gd name="connsiteY357-184094" fmla="*/ 2412365 h 2956475"/>
                        <a:gd name="connsiteX358-184095" fmla="*/ 204522 w 6006665"/>
                        <a:gd name="connsiteY358-184096" fmla="*/ 2413357 h 2956475"/>
                        <a:gd name="connsiteX359-184097" fmla="*/ 199623 w 6006665"/>
                        <a:gd name="connsiteY359-184098" fmla="*/ 2411957 h 2956475"/>
                        <a:gd name="connsiteX360-184099" fmla="*/ 195977 w 6006665"/>
                        <a:gd name="connsiteY360-184100" fmla="*/ 2424719 h 2956475"/>
                        <a:gd name="connsiteX361-184101" fmla="*/ 184968 w 6006665"/>
                        <a:gd name="connsiteY361-184102" fmla="*/ 2421574 h 2956475"/>
                        <a:gd name="connsiteX362-184103" fmla="*/ 184070 w 6006665"/>
                        <a:gd name="connsiteY362-184104" fmla="*/ 2424719 h 2956475"/>
                        <a:gd name="connsiteX363-184105" fmla="*/ 168163 w 6006665"/>
                        <a:gd name="connsiteY363-184106" fmla="*/ 2420184 h 2956475"/>
                        <a:gd name="connsiteX364-184107" fmla="*/ 156800 w 6006665"/>
                        <a:gd name="connsiteY364-184108" fmla="*/ 2381542 h 2956475"/>
                        <a:gd name="connsiteX365-184109" fmla="*/ 152255 w 6006665"/>
                        <a:gd name="connsiteY365-184110" fmla="*/ 2365635 h 2956475"/>
                        <a:gd name="connsiteX366-184111" fmla="*/ 156800 w 6006665"/>
                        <a:gd name="connsiteY366-184112" fmla="*/ 2361090 h 2956475"/>
                        <a:gd name="connsiteX367-184113" fmla="*/ 168707 w 6006665"/>
                        <a:gd name="connsiteY367-184114" fmla="*/ 2361090 h 2956475"/>
                        <a:gd name="connsiteX368-184115" fmla="*/ 188615 w 6006665"/>
                        <a:gd name="connsiteY368-184116" fmla="*/ 2361090 h 2956475"/>
                        <a:gd name="connsiteX369-184117" fmla="*/ 199977 w 6006665"/>
                        <a:gd name="connsiteY369-184118" fmla="*/ 2349728 h 2956475"/>
                        <a:gd name="connsiteX370-184119" fmla="*/ 188615 w 6006665"/>
                        <a:gd name="connsiteY370-184120" fmla="*/ 2327003 h 2956475"/>
                        <a:gd name="connsiteX371-184121" fmla="*/ 168163 w 6006665"/>
                        <a:gd name="connsiteY371-184122" fmla="*/ 2317914 h 2956475"/>
                        <a:gd name="connsiteX372-184123" fmla="*/ 168163 w 6006665"/>
                        <a:gd name="connsiteY372-184124" fmla="*/ 2311096 h 2956475"/>
                        <a:gd name="connsiteX373-184125" fmla="*/ 152255 w 6006665"/>
                        <a:gd name="connsiteY373-184126" fmla="*/ 2295189 h 2956475"/>
                        <a:gd name="connsiteX374-184127" fmla="*/ 129531 w 6006665"/>
                        <a:gd name="connsiteY374-184128" fmla="*/ 2258829 h 2956475"/>
                        <a:gd name="connsiteX375-184129" fmla="*/ 140893 w 6006665"/>
                        <a:gd name="connsiteY375-184130" fmla="*/ 2236105 h 2956475"/>
                        <a:gd name="connsiteX376-184131" fmla="*/ 136348 w 6006665"/>
                        <a:gd name="connsiteY376-184132" fmla="*/ 2208835 h 2956475"/>
                        <a:gd name="connsiteX377-184133" fmla="*/ 103789 w 6006665"/>
                        <a:gd name="connsiteY377-184134" fmla="*/ 2195428 h 2956475"/>
                        <a:gd name="connsiteX378-184135" fmla="*/ 93716 w 6006665"/>
                        <a:gd name="connsiteY378-184136" fmla="*/ 2199745 h 2956475"/>
                        <a:gd name="connsiteX379-184137" fmla="*/ 91868 w 6006665"/>
                        <a:gd name="connsiteY379-184138" fmla="*/ 2195434 h 2956475"/>
                        <a:gd name="connsiteX380-184139" fmla="*/ 81809 w 6006665"/>
                        <a:gd name="connsiteY380-184140" fmla="*/ 2199745 h 2956475"/>
                        <a:gd name="connsiteX381-184141" fmla="*/ 74992 w 6006665"/>
                        <a:gd name="connsiteY381-184142" fmla="*/ 2183838 h 2956475"/>
                        <a:gd name="connsiteX382-184143" fmla="*/ 34087 w 6006665"/>
                        <a:gd name="connsiteY382-184144" fmla="*/ 2172476 h 2956475"/>
                        <a:gd name="connsiteX383-184145" fmla="*/ 22725 w 6006665"/>
                        <a:gd name="connsiteY383-184146" fmla="*/ 2129299 h 2956475"/>
                        <a:gd name="connsiteX384-184147" fmla="*/ 22725 w 6006665"/>
                        <a:gd name="connsiteY384-184148" fmla="*/ 2097484 h 2956475"/>
                        <a:gd name="connsiteX385-184149" fmla="*/ 0 w 6006665"/>
                        <a:gd name="connsiteY385-184150" fmla="*/ 2081577 h 2956475"/>
                        <a:gd name="connsiteX386-184151" fmla="*/ 15907 w 6006665"/>
                        <a:gd name="connsiteY386-184152" fmla="*/ 2058853 h 2956475"/>
                        <a:gd name="connsiteX387-184153" fmla="*/ 6818 w 6006665"/>
                        <a:gd name="connsiteY387-184154" fmla="*/ 1995224 h 2956475"/>
                        <a:gd name="connsiteX388-184155" fmla="*/ 34087 w 6006665"/>
                        <a:gd name="connsiteY388-184156" fmla="*/ 1952047 h 2956475"/>
                        <a:gd name="connsiteX389-184157" fmla="*/ 27270 w 6006665"/>
                        <a:gd name="connsiteY389-184158" fmla="*/ 1940685 h 2956475"/>
                        <a:gd name="connsiteX390-184159" fmla="*/ 70447 w 6006665"/>
                        <a:gd name="connsiteY390-184160" fmla="*/ 1902053 h 2956475"/>
                        <a:gd name="connsiteX391-184161" fmla="*/ 27270 w 6006665"/>
                        <a:gd name="connsiteY391-184162" fmla="*/ 1865693 h 2956475"/>
                        <a:gd name="connsiteX392-184163" fmla="*/ 109078 w 6006665"/>
                        <a:gd name="connsiteY392-184164" fmla="*/ 1767977 h 2956475"/>
                        <a:gd name="connsiteX393-184165" fmla="*/ 145438 w 6006665"/>
                        <a:gd name="connsiteY393-184166" fmla="*/ 1724800 h 2956475"/>
                        <a:gd name="connsiteX394-184167" fmla="*/ 156800 w 6006665"/>
                        <a:gd name="connsiteY394-184168" fmla="*/ 1681624 h 2956475"/>
                        <a:gd name="connsiteX395-184169" fmla="*/ 102261 w 6006665"/>
                        <a:gd name="connsiteY395-184170" fmla="*/ 1629357 h 2956475"/>
                        <a:gd name="connsiteX396-184171" fmla="*/ 118168 w 6006665"/>
                        <a:gd name="connsiteY396-184172" fmla="*/ 1574818 h 2956475"/>
                        <a:gd name="connsiteX397-184173" fmla="*/ 86354 w 6006665"/>
                        <a:gd name="connsiteY397-184174" fmla="*/ 1511189 h 2956475"/>
                        <a:gd name="connsiteX398-184175" fmla="*/ 345959 w 6006665"/>
                        <a:gd name="connsiteY398-184176" fmla="*/ 1586180 h 2956475"/>
                        <a:gd name="connsiteX399-184177" fmla="*/ 1677078 w 6006665"/>
                        <a:gd name="connsiteY399-184178" fmla="*/ 1370296 h 2956475"/>
                        <a:gd name="connsiteX400-184179" fmla="*/ 1720255 w 6006665"/>
                        <a:gd name="connsiteY400-184180" fmla="*/ 1349844 h 2956475"/>
                        <a:gd name="connsiteX401-184181" fmla="*/ 1731617 w 6006665"/>
                        <a:gd name="connsiteY401-184182" fmla="*/ 1299850 h 2956475"/>
                        <a:gd name="connsiteX402-184183" fmla="*/ 1758887 w 6006665"/>
                        <a:gd name="connsiteY402-184184" fmla="*/ 1256673 h 2956475"/>
                        <a:gd name="connsiteX403-184185" fmla="*/ 1736162 w 6006665"/>
                        <a:gd name="connsiteY403-184186" fmla="*/ 1197589 h 2956475"/>
                        <a:gd name="connsiteX404-184187" fmla="*/ 1758887 w 6006665"/>
                        <a:gd name="connsiteY404-184188" fmla="*/ 1133960 h 2956475"/>
                        <a:gd name="connsiteX405-184189" fmla="*/ 1704347 w 6006665"/>
                        <a:gd name="connsiteY405-184190" fmla="*/ 1070331 h 2956475"/>
                        <a:gd name="connsiteX406-184191" fmla="*/ 1736162 w 6006665"/>
                        <a:gd name="connsiteY406-184192" fmla="*/ 961252 h 2956475"/>
                        <a:gd name="connsiteX407-184193" fmla="*/ 1688440 w 6006665"/>
                        <a:gd name="connsiteY407-184194" fmla="*/ 865809 h 2956475"/>
                        <a:gd name="connsiteX408-184195" fmla="*/ 1752069 w 6006665"/>
                        <a:gd name="connsiteY408-184196" fmla="*/ 788545 h 2956475"/>
                        <a:gd name="connsiteX409-184197" fmla="*/ 1747524 w 6006665"/>
                        <a:gd name="connsiteY409-184198" fmla="*/ 704464 h 2956475"/>
                        <a:gd name="connsiteX410-184199" fmla="*/ 1763431 w 6006665"/>
                        <a:gd name="connsiteY410-184200" fmla="*/ 697647 h 2956475"/>
                        <a:gd name="connsiteX411-184201" fmla="*/ 1764877 w 6006665"/>
                        <a:gd name="connsiteY411-184202" fmla="*/ 702130 h 2956475"/>
                        <a:gd name="connsiteX412-184203" fmla="*/ 1775339 w 6006665"/>
                        <a:gd name="connsiteY412-184204" fmla="*/ 697647 h 2956475"/>
                        <a:gd name="connsiteX413-184205" fmla="*/ 1798063 w 6006665"/>
                        <a:gd name="connsiteY413-184206" fmla="*/ 768093 h 2956475"/>
                        <a:gd name="connsiteX414-184207" fmla="*/ 1791454 w 6006665"/>
                        <a:gd name="connsiteY414-184208" fmla="*/ 815304 h 2956475"/>
                        <a:gd name="connsiteX415-184209" fmla="*/ 1854330 w 6006665"/>
                        <a:gd name="connsiteY415-184210" fmla="*/ 772638 h 2956475"/>
                        <a:gd name="connsiteX416-184211" fmla="*/ 1931594 w 6006665"/>
                        <a:gd name="connsiteY416-184212" fmla="*/ 763548 h 2956475"/>
                        <a:gd name="connsiteX417-184213" fmla="*/ 1932772 w 6006665"/>
                        <a:gd name="connsiteY417-184214" fmla="*/ 764810 h 2956475"/>
                        <a:gd name="connsiteX418-184215" fmla="*/ 1943501 w 6006665"/>
                        <a:gd name="connsiteY418-184216" fmla="*/ 763548 h 2956475"/>
                        <a:gd name="connsiteX419-184217" fmla="*/ 1988608 w 6006665"/>
                        <a:gd name="connsiteY419-184218" fmla="*/ 811877 h 2956475"/>
                        <a:gd name="connsiteX420-184219" fmla="*/ 1963408 w 6006665"/>
                        <a:gd name="connsiteY420-184220" fmla="*/ 736278 h 2956475"/>
                        <a:gd name="connsiteX421-184221" fmla="*/ 1963408 w 6006665"/>
                        <a:gd name="connsiteY421-184222" fmla="*/ 595386 h 2956475"/>
                        <a:gd name="connsiteX422-184223" fmla="*/ 2027037 w 6006665"/>
                        <a:gd name="connsiteY422-184224" fmla="*/ 574934 h 2956475"/>
                        <a:gd name="connsiteX423-184225" fmla="*/ 2037269 w 6006665"/>
                        <a:gd name="connsiteY423-184226" fmla="*/ 575472 h 2956475"/>
                        <a:gd name="connsiteX424-184227" fmla="*/ 2038944 w 6006665"/>
                        <a:gd name="connsiteY424-184228" fmla="*/ 574934 h 2956475"/>
                        <a:gd name="connsiteX425-184229" fmla="*/ 2115414 w 6006665"/>
                        <a:gd name="connsiteY425-184230" fmla="*/ 578958 h 2956475"/>
                        <a:gd name="connsiteX426-184231" fmla="*/ 2192927 w 6006665"/>
                        <a:gd name="connsiteY426-184232" fmla="*/ 559026 h 2956475"/>
                        <a:gd name="connsiteX427-184233" fmla="*/ 2167930 w 6006665"/>
                        <a:gd name="connsiteY427-184234" fmla="*/ 493125 h 2956475"/>
                        <a:gd name="connsiteX428-184235" fmla="*/ 2204289 w 6006665"/>
                        <a:gd name="connsiteY428-184236" fmla="*/ 402226 h 2956475"/>
                        <a:gd name="connsiteX429-184237" fmla="*/ 2247466 w 6006665"/>
                        <a:gd name="connsiteY429-184238" fmla="*/ 397681 h 2956475"/>
                        <a:gd name="connsiteX430-184239" fmla="*/ 2317913 w 6006665"/>
                        <a:gd name="connsiteY430-184240" fmla="*/ 322690 h 2956475"/>
                        <a:gd name="connsiteX431-184241" fmla="*/ 2420183 w 6006665"/>
                        <a:gd name="connsiteY431-184242" fmla="*/ 304510 h 2956475"/>
                        <a:gd name="connsiteX432-184243" fmla="*/ 2429263 w 6006665"/>
                        <a:gd name="connsiteY432-184244" fmla="*/ 263606 h 2956475"/>
                        <a:gd name="connsiteX433-184245" fmla="*/ 2526979 w 6006665"/>
                        <a:gd name="connsiteY433-184246" fmla="*/ 252244 h 2956475"/>
                        <a:gd name="connsiteX434-184247" fmla="*/ 2528058 w 6006665"/>
                        <a:gd name="connsiteY434-184248" fmla="*/ 253503 h 2956475"/>
                        <a:gd name="connsiteX435-184249" fmla="*/ 2538886 w 6006665"/>
                        <a:gd name="connsiteY435-184250" fmla="*/ 252244 h 2956475"/>
                        <a:gd name="connsiteX436-184251" fmla="*/ 2560820 w 6006665"/>
                        <a:gd name="connsiteY436-184252" fmla="*/ 277833 h 2956475"/>
                        <a:gd name="connsiteX437-184253" fmla="*/ 2640602 w 6006665"/>
                        <a:gd name="connsiteY437-184254" fmla="*/ 202249 h 2956475"/>
                        <a:gd name="connsiteX438-184255" fmla="*/ 2652509 w 6006665"/>
                        <a:gd name="connsiteY438-184256" fmla="*/ 202249 h 2956475"/>
                        <a:gd name="connsiteX439-184257" fmla="*/ 2704231 w 6006665"/>
                        <a:gd name="connsiteY439-184258" fmla="*/ 202249 h 2956475"/>
                        <a:gd name="connsiteX440-184259" fmla="*/ 2715593 w 6006665"/>
                        <a:gd name="connsiteY440-184260" fmla="*/ 134075 h 2956475"/>
                        <a:gd name="connsiteX441-184261" fmla="*/ 2751953 w 6006665"/>
                        <a:gd name="connsiteY441-184262" fmla="*/ 68174 h 2956475"/>
                        <a:gd name="connsiteX442-184263" fmla="*/ 2838307 w 6006665"/>
                        <a:gd name="connsiteY442-184264" fmla="*/ 0 h 2956475"/>
                        <a:gd name="connsiteX0-184265" fmla="*/ 1791129 w 6006665"/>
                        <a:gd name="connsiteY0-184266" fmla="*/ 817622 h 2956475"/>
                        <a:gd name="connsiteX1-184267" fmla="*/ 1782156 w 6006665"/>
                        <a:gd name="connsiteY1-184268" fmla="*/ 881716 h 2956475"/>
                        <a:gd name="connsiteX2-184269" fmla="*/ 1809554 w 6006665"/>
                        <a:gd name="connsiteY2-184270" fmla="*/ 895415 h 2956475"/>
                        <a:gd name="connsiteX3-184271" fmla="*/ 1791129 w 6006665"/>
                        <a:gd name="connsiteY3-184272" fmla="*/ 817622 h 2956475"/>
                        <a:gd name="connsiteX4-184273" fmla="*/ 2838307 w 6006665"/>
                        <a:gd name="connsiteY4-184274" fmla="*/ 0 h 2956475"/>
                        <a:gd name="connsiteX5-184275" fmla="*/ 2844246 w 6006665"/>
                        <a:gd name="connsiteY5-184276" fmla="*/ 4711 h 2956475"/>
                        <a:gd name="connsiteX6-184277" fmla="*/ 2850213 w 6006665"/>
                        <a:gd name="connsiteY6-184278" fmla="*/ 0 h 2956475"/>
                        <a:gd name="connsiteX7-184279" fmla="*/ 2916115 w 6006665"/>
                        <a:gd name="connsiteY7-184280" fmla="*/ 52267 h 2956475"/>
                        <a:gd name="connsiteX8-184281" fmla="*/ 2861576 w 6006665"/>
                        <a:gd name="connsiteY8-184282" fmla="*/ 90899 h 2956475"/>
                        <a:gd name="connsiteX9-184283" fmla="*/ 2947929 w 6006665"/>
                        <a:gd name="connsiteY9-184284" fmla="*/ 118168 h 2956475"/>
                        <a:gd name="connsiteX10-184285" fmla="*/ 2957621 w 6006665"/>
                        <a:gd name="connsiteY10-184286" fmla="*/ 186006 h 2956475"/>
                        <a:gd name="connsiteX11-184287" fmla="*/ 2979199 w 6006665"/>
                        <a:gd name="connsiteY11-184288" fmla="*/ 161345 h 2956475"/>
                        <a:gd name="connsiteX12-184289" fmla="*/ 2991106 w 6006665"/>
                        <a:gd name="connsiteY12-184290" fmla="*/ 161345 h 2956475"/>
                        <a:gd name="connsiteX13-184291" fmla="*/ 3086005 w 6006665"/>
                        <a:gd name="connsiteY13-184292" fmla="*/ 161345 h 2956475"/>
                        <a:gd name="connsiteX14-184293" fmla="*/ 3097912 w 6006665"/>
                        <a:gd name="connsiteY14-184294" fmla="*/ 161345 h 2956475"/>
                        <a:gd name="connsiteX15-184295" fmla="*/ 3179721 w 6006665"/>
                        <a:gd name="connsiteY15-184296" fmla="*/ 236336 h 2956475"/>
                        <a:gd name="connsiteX16-184297" fmla="*/ 3211535 w 6006665"/>
                        <a:gd name="connsiteY16-184298" fmla="*/ 295420 h 2956475"/>
                        <a:gd name="connsiteX17-184299" fmla="*/ 3200173 w 6006665"/>
                        <a:gd name="connsiteY17-184300" fmla="*/ 370412 h 2956475"/>
                        <a:gd name="connsiteX18-184301" fmla="*/ 3161541 w 6006665"/>
                        <a:gd name="connsiteY18-184302" fmla="*/ 413589 h 2956475"/>
                        <a:gd name="connsiteX19-184303" fmla="*/ 3066097 w 6006665"/>
                        <a:gd name="connsiteY19-184304" fmla="*/ 488580 h 2956475"/>
                        <a:gd name="connsiteX20-184305" fmla="*/ 3034283 w 6006665"/>
                        <a:gd name="connsiteY20-184306" fmla="*/ 531757 h 2956475"/>
                        <a:gd name="connsiteX21-184307" fmla="*/ 3082005 w 6006665"/>
                        <a:gd name="connsiteY21-184308" fmla="*/ 547664 h 2956475"/>
                        <a:gd name="connsiteX22-184309" fmla="*/ 3129459 w 6006665"/>
                        <a:gd name="connsiteY22-184310" fmla="*/ 575345 h 2956475"/>
                        <a:gd name="connsiteX23-184311" fmla="*/ 3156451 w 6006665"/>
                        <a:gd name="connsiteY23-184312" fmla="*/ 552209 h 2956475"/>
                        <a:gd name="connsiteX24-184313" fmla="*/ 3158460 w 6006665"/>
                        <a:gd name="connsiteY24-184314" fmla="*/ 560693 h 2956475"/>
                        <a:gd name="connsiteX25-184315" fmla="*/ 3168359 w 6006665"/>
                        <a:gd name="connsiteY25-184316" fmla="*/ 552209 h 2956475"/>
                        <a:gd name="connsiteX26-184317" fmla="*/ 3184984 w 6006665"/>
                        <a:gd name="connsiteY26-184318" fmla="*/ 622402 h 2956475"/>
                        <a:gd name="connsiteX27-184319" fmla="*/ 3192811 w 6006665"/>
                        <a:gd name="connsiteY27-184320" fmla="*/ 606748 h 2956475"/>
                        <a:gd name="connsiteX28-184321" fmla="*/ 3251895 w 6006665"/>
                        <a:gd name="connsiteY28-184322" fmla="*/ 586296 h 2956475"/>
                        <a:gd name="connsiteX29-184323" fmla="*/ 3259833 w 6006665"/>
                        <a:gd name="connsiteY29-184324" fmla="*/ 587670 h 2956475"/>
                        <a:gd name="connsiteX30-184325" fmla="*/ 3263802 w 6006665"/>
                        <a:gd name="connsiteY30-184326" fmla="*/ 586296 h 2956475"/>
                        <a:gd name="connsiteX31-184327" fmla="*/ 3381970 w 6006665"/>
                        <a:gd name="connsiteY31-184328" fmla="*/ 606748 h 2956475"/>
                        <a:gd name="connsiteX32-184329" fmla="*/ 3388787 w 6006665"/>
                        <a:gd name="connsiteY32-184330" fmla="*/ 665832 h 2956475"/>
                        <a:gd name="connsiteX33-184331" fmla="*/ 3531529 w 6006665"/>
                        <a:gd name="connsiteY33-184332" fmla="*/ 686823 h 2956475"/>
                        <a:gd name="connsiteX34-184333" fmla="*/ 3538225 w 6006665"/>
                        <a:gd name="connsiteY34-184334" fmla="*/ 590841 h 2956475"/>
                        <a:gd name="connsiteX35-184335" fmla="*/ 3549910 w 6006665"/>
                        <a:gd name="connsiteY35-184336" fmla="*/ 594028 h 2956475"/>
                        <a:gd name="connsiteX36-184337" fmla="*/ 3550132 w 6006665"/>
                        <a:gd name="connsiteY36-184338" fmla="*/ 590841 h 2956475"/>
                        <a:gd name="connsiteX37-184339" fmla="*/ 3625123 w 6006665"/>
                        <a:gd name="connsiteY37-184340" fmla="*/ 611293 h 2956475"/>
                        <a:gd name="connsiteX38-184341" fmla="*/ 3672301 w 6006665"/>
                        <a:gd name="connsiteY38-184342" fmla="*/ 611293 h 2956475"/>
                        <a:gd name="connsiteX39-184343" fmla="*/ 3684207 w 6006665"/>
                        <a:gd name="connsiteY39-184344" fmla="*/ 611293 h 2956475"/>
                        <a:gd name="connsiteX40-184345" fmla="*/ 3743291 w 6006665"/>
                        <a:gd name="connsiteY40-184346" fmla="*/ 677194 h 2956475"/>
                        <a:gd name="connsiteX41-184347" fmla="*/ 3759199 w 6006665"/>
                        <a:gd name="connsiteY41-184348" fmla="*/ 756731 h 2956475"/>
                        <a:gd name="connsiteX42-184349" fmla="*/ 3738747 w 6006665"/>
                        <a:gd name="connsiteY42-184350" fmla="*/ 806725 h 2956475"/>
                        <a:gd name="connsiteX43-184351" fmla="*/ 3786469 w 6006665"/>
                        <a:gd name="connsiteY43-184352" fmla="*/ 897623 h 2956475"/>
                        <a:gd name="connsiteX44-184353" fmla="*/ 3835603 w 6006665"/>
                        <a:gd name="connsiteY44-184354" fmla="*/ 933529 h 2956475"/>
                        <a:gd name="connsiteX45-184355" fmla="*/ 3865460 w 6006665"/>
                        <a:gd name="connsiteY45-184356" fmla="*/ 822632 h 2956475"/>
                        <a:gd name="connsiteX46-184357" fmla="*/ 3875077 w 6006665"/>
                        <a:gd name="connsiteY46-184358" fmla="*/ 831139 h 2956475"/>
                        <a:gd name="connsiteX47-184359" fmla="*/ 3877367 w 6006665"/>
                        <a:gd name="connsiteY47-184360" fmla="*/ 822632 h 2956475"/>
                        <a:gd name="connsiteX48-184361" fmla="*/ 3932151 w 6006665"/>
                        <a:gd name="connsiteY48-184362" fmla="*/ 871095 h 2956475"/>
                        <a:gd name="connsiteX49-184363" fmla="*/ 3988173 w 6006665"/>
                        <a:gd name="connsiteY49-184364" fmla="*/ 843084 h 2956475"/>
                        <a:gd name="connsiteX50-184365" fmla="*/ 3993852 w 6006665"/>
                        <a:gd name="connsiteY50-184366" fmla="*/ 846199 h 2956475"/>
                        <a:gd name="connsiteX51-184367" fmla="*/ 4000080 w 6006665"/>
                        <a:gd name="connsiteY51-184368" fmla="*/ 843084 h 2956475"/>
                        <a:gd name="connsiteX52-184369" fmla="*/ 4062426 w 6006665"/>
                        <a:gd name="connsiteY52-184370" fmla="*/ 877274 h 2956475"/>
                        <a:gd name="connsiteX53-184371" fmla="*/ 4085889 w 6006665"/>
                        <a:gd name="connsiteY53-184372" fmla="*/ 849902 h 2956475"/>
                        <a:gd name="connsiteX54-184373" fmla="*/ 4095563 w 6006665"/>
                        <a:gd name="connsiteY54-184374" fmla="*/ 852506 h 2956475"/>
                        <a:gd name="connsiteX55-184375" fmla="*/ 4097796 w 6006665"/>
                        <a:gd name="connsiteY55-184376" fmla="*/ 849902 h 2956475"/>
                        <a:gd name="connsiteX56-184377" fmla="*/ 4144150 w 6006665"/>
                        <a:gd name="connsiteY56-184378" fmla="*/ 862382 h 2956475"/>
                        <a:gd name="connsiteX57-184379" fmla="*/ 4117703 w 6006665"/>
                        <a:gd name="connsiteY57-184380" fmla="*/ 752186 h 2956475"/>
                        <a:gd name="connsiteX58-184381" fmla="*/ 4165425 w 6006665"/>
                        <a:gd name="connsiteY58-184382" fmla="*/ 697647 h 2956475"/>
                        <a:gd name="connsiteX59-184383" fmla="*/ 4175231 w 6006665"/>
                        <a:gd name="connsiteY59-184384" fmla="*/ 700048 h 2956475"/>
                        <a:gd name="connsiteX60-184385" fmla="*/ 4177332 w 6006665"/>
                        <a:gd name="connsiteY60-184386" fmla="*/ 697647 h 2956475"/>
                        <a:gd name="connsiteX61-184387" fmla="*/ 4511384 w 6006665"/>
                        <a:gd name="connsiteY61-184388" fmla="*/ 779455 h 2956475"/>
                        <a:gd name="connsiteX62-184389" fmla="*/ 4543199 w 6006665"/>
                        <a:gd name="connsiteY62-184390" fmla="*/ 849902 h 2956475"/>
                        <a:gd name="connsiteX63-184391" fmla="*/ 4639242 w 6006665"/>
                        <a:gd name="connsiteY63-184392" fmla="*/ 932544 h 2956475"/>
                        <a:gd name="connsiteX64-184393" fmla="*/ 4774445 w 6006665"/>
                        <a:gd name="connsiteY64-184394" fmla="*/ 913531 h 2956475"/>
                        <a:gd name="connsiteX65-184395" fmla="*/ 4778496 w 6006665"/>
                        <a:gd name="connsiteY65-184396" fmla="*/ 914635 h 2956475"/>
                        <a:gd name="connsiteX66-184397" fmla="*/ 4786352 w 6006665"/>
                        <a:gd name="connsiteY66-184398" fmla="*/ 913531 h 2956475"/>
                        <a:gd name="connsiteX67-184399" fmla="*/ 4861343 w 6006665"/>
                        <a:gd name="connsiteY67-184400" fmla="*/ 933983 h 2956475"/>
                        <a:gd name="connsiteX68-184401" fmla="*/ 4893158 w 6006665"/>
                        <a:gd name="connsiteY68-184402" fmla="*/ 977160 h 2956475"/>
                        <a:gd name="connsiteX69-184403" fmla="*/ 4888613 w 6006665"/>
                        <a:gd name="connsiteY69-184404" fmla="*/ 1058968 h 2956475"/>
                        <a:gd name="connsiteX70-184405" fmla="*/ 4927677 w 6006665"/>
                        <a:gd name="connsiteY70-184406" fmla="*/ 1083640 h 2956475"/>
                        <a:gd name="connsiteX71-184407" fmla="*/ 4967605 w 6006665"/>
                        <a:gd name="connsiteY71-184408" fmla="*/ 1070331 h 2956475"/>
                        <a:gd name="connsiteX72-184409" fmla="*/ 5038051 w 6006665"/>
                        <a:gd name="connsiteY72-184410" fmla="*/ 1063513 h 2956475"/>
                        <a:gd name="connsiteX73-184411" fmla="*/ 5040730 w 6006665"/>
                        <a:gd name="connsiteY73-184412" fmla="*/ 1064406 h 2956475"/>
                        <a:gd name="connsiteX74-184413" fmla="*/ 5049958 w 6006665"/>
                        <a:gd name="connsiteY74-184414" fmla="*/ 1063513 h 2956475"/>
                        <a:gd name="connsiteX75-184415" fmla="*/ 5114249 w 6006665"/>
                        <a:gd name="connsiteY75-184416" fmla="*/ 1084944 h 2956475"/>
                        <a:gd name="connsiteX76-184417" fmla="*/ 5176671 w 6006665"/>
                        <a:gd name="connsiteY76-184418" fmla="*/ 1074876 h 2956475"/>
                        <a:gd name="connsiteX77-184419" fmla="*/ 5177801 w 6006665"/>
                        <a:gd name="connsiteY77-184420" fmla="*/ 1076614 h 2956475"/>
                        <a:gd name="connsiteX78-184421" fmla="*/ 5188578 w 6006665"/>
                        <a:gd name="connsiteY78-184422" fmla="*/ 1074876 h 2956475"/>
                        <a:gd name="connsiteX79-184423" fmla="*/ 5243719 w 6006665"/>
                        <a:gd name="connsiteY79-184424" fmla="*/ 1159707 h 2956475"/>
                        <a:gd name="connsiteX80-184425" fmla="*/ 5283477 w 6006665"/>
                        <a:gd name="connsiteY80-184426" fmla="*/ 1129415 h 2956475"/>
                        <a:gd name="connsiteX81-184427" fmla="*/ 5258480 w 6006665"/>
                        <a:gd name="connsiteY81-184428" fmla="*/ 1063513 h 2956475"/>
                        <a:gd name="connsiteX82-184429" fmla="*/ 5267570 w 6006665"/>
                        <a:gd name="connsiteY82-184430" fmla="*/ 1015792 h 2956475"/>
                        <a:gd name="connsiteX83-184431" fmla="*/ 5278896 w 6006665"/>
                        <a:gd name="connsiteY83-184432" fmla="*/ 1018841 h 2956475"/>
                        <a:gd name="connsiteX84-184433" fmla="*/ 5279477 w 6006665"/>
                        <a:gd name="connsiteY84-184434" fmla="*/ 1015792 h 2956475"/>
                        <a:gd name="connsiteX85-184435" fmla="*/ 5395510 w 6006665"/>
                        <a:gd name="connsiteY85-184436" fmla="*/ 1047031 h 2956475"/>
                        <a:gd name="connsiteX86-184437" fmla="*/ 5463001 w 6006665"/>
                        <a:gd name="connsiteY86-184438" fmla="*/ 1043061 h 2956475"/>
                        <a:gd name="connsiteX87-184439" fmla="*/ 5464386 w 6006665"/>
                        <a:gd name="connsiteY87-184440" fmla="*/ 1043680 h 2956475"/>
                        <a:gd name="connsiteX88-184441" fmla="*/ 5474909 w 6006665"/>
                        <a:gd name="connsiteY88-184442" fmla="*/ 1043061 h 2956475"/>
                        <a:gd name="connsiteX89-184443" fmla="*/ 5581715 w 6006665"/>
                        <a:gd name="connsiteY89-184444" fmla="*/ 1090783 h 2956475"/>
                        <a:gd name="connsiteX90-184445" fmla="*/ 5633981 w 6006665"/>
                        <a:gd name="connsiteY90-184446" fmla="*/ 1133960 h 2956475"/>
                        <a:gd name="connsiteX91-184447" fmla="*/ 5720335 w 6006665"/>
                        <a:gd name="connsiteY91-184448" fmla="*/ 1213496 h 2956475"/>
                        <a:gd name="connsiteX92-184449" fmla="*/ 5822595 w 6006665"/>
                        <a:gd name="connsiteY92-184450" fmla="*/ 1311212 h 2956475"/>
                        <a:gd name="connsiteX93-184451" fmla="*/ 5818051 w 6006665"/>
                        <a:gd name="connsiteY93-184452" fmla="*/ 1365751 h 2956475"/>
                        <a:gd name="connsiteX94-184453" fmla="*/ 5825679 w 6006665"/>
                        <a:gd name="connsiteY94-184454" fmla="*/ 1373379 h 2956475"/>
                        <a:gd name="connsiteX95-184455" fmla="*/ 5822051 w 6006665"/>
                        <a:gd name="connsiteY95-184456" fmla="*/ 1322574 h 2956475"/>
                        <a:gd name="connsiteX96-184457" fmla="*/ 5834092 w 6006665"/>
                        <a:gd name="connsiteY96-184458" fmla="*/ 1324447 h 2956475"/>
                        <a:gd name="connsiteX97-184459" fmla="*/ 5833958 w 6006665"/>
                        <a:gd name="connsiteY97-184460" fmla="*/ 1322574 h 2956475"/>
                        <a:gd name="connsiteX98-184461" fmla="*/ 5936219 w 6006665"/>
                        <a:gd name="connsiteY98-184462" fmla="*/ 1338481 h 2956475"/>
                        <a:gd name="connsiteX99-184463" fmla="*/ 6006665 w 6006665"/>
                        <a:gd name="connsiteY99-184464" fmla="*/ 1418018 h 2956475"/>
                        <a:gd name="connsiteX100-184465" fmla="*/ 5968033 w 6006665"/>
                        <a:gd name="connsiteY100-184466" fmla="*/ 1456650 h 2956475"/>
                        <a:gd name="connsiteX101-184467" fmla="*/ 5908949 w 6006665"/>
                        <a:gd name="connsiteY101-184468" fmla="*/ 1468012 h 2956475"/>
                        <a:gd name="connsiteX102-184469" fmla="*/ 5908949 w 6006665"/>
                        <a:gd name="connsiteY102-184470" fmla="*/ 1554366 h 2956475"/>
                        <a:gd name="connsiteX103-184471" fmla="*/ 5893042 w 6006665"/>
                        <a:gd name="connsiteY103-184472" fmla="*/ 1570273 h 2956475"/>
                        <a:gd name="connsiteX104-184473" fmla="*/ 5881135 w 6006665"/>
                        <a:gd name="connsiteY104-184474" fmla="*/ 1570273 h 2956475"/>
                        <a:gd name="connsiteX105-184475" fmla="*/ 5861227 w 6006665"/>
                        <a:gd name="connsiteY105-184476" fmla="*/ 1570273 h 2956475"/>
                        <a:gd name="connsiteX106-184477" fmla="*/ 5849321 w 6006665"/>
                        <a:gd name="connsiteY106-184478" fmla="*/ 1570273 h 2956475"/>
                        <a:gd name="connsiteX107-184479" fmla="*/ 5817506 w 6006665"/>
                        <a:gd name="connsiteY107-184480" fmla="*/ 1536186 h 2956475"/>
                        <a:gd name="connsiteX108-184481" fmla="*/ 5767511 w 6006665"/>
                        <a:gd name="connsiteY108-184482" fmla="*/ 1511189 h 2956475"/>
                        <a:gd name="connsiteX109-184483" fmla="*/ 5762967 w 6006665"/>
                        <a:gd name="connsiteY109-184484" fmla="*/ 1477102 h 2956475"/>
                        <a:gd name="connsiteX110-184485" fmla="*/ 5729132 w 6006665"/>
                        <a:gd name="connsiteY110-184486" fmla="*/ 1463170 h 2956475"/>
                        <a:gd name="connsiteX111-184487" fmla="*/ 5695337 w 6006665"/>
                        <a:gd name="connsiteY111-184488" fmla="*/ 1472557 h 2956475"/>
                        <a:gd name="connsiteX112-184489" fmla="*/ 5693366 w 6006665"/>
                        <a:gd name="connsiteY112-184490" fmla="*/ 1469797 h 2956475"/>
                        <a:gd name="connsiteX113-184491" fmla="*/ 5683431 w 6006665"/>
                        <a:gd name="connsiteY113-184492" fmla="*/ 1472557 h 2956475"/>
                        <a:gd name="connsiteX114-184493" fmla="*/ 5660706 w 6006665"/>
                        <a:gd name="connsiteY114-184494" fmla="*/ 1440742 h 2956475"/>
                        <a:gd name="connsiteX115-184495" fmla="*/ 5669644 w 6006665"/>
                        <a:gd name="connsiteY115-184496" fmla="*/ 1415717 h 2956475"/>
                        <a:gd name="connsiteX116-184497" fmla="*/ 5640799 w 6006665"/>
                        <a:gd name="connsiteY116-184498" fmla="*/ 1429380 h 2956475"/>
                        <a:gd name="connsiteX117-184499" fmla="*/ 5656705 w 6006665"/>
                        <a:gd name="connsiteY117-184500" fmla="*/ 1472557 h 2956475"/>
                        <a:gd name="connsiteX118-184501" fmla="*/ 5633981 w 6006665"/>
                        <a:gd name="connsiteY118-184502" fmla="*/ 1511189 h 2956475"/>
                        <a:gd name="connsiteX119-184503" fmla="*/ 5586259 w 6006665"/>
                        <a:gd name="connsiteY119-184504" fmla="*/ 1547548 h 2956475"/>
                        <a:gd name="connsiteX120-184505" fmla="*/ 5575676 w 6006665"/>
                        <a:gd name="connsiteY120-184506" fmla="*/ 1546540 h 2956475"/>
                        <a:gd name="connsiteX121-184507" fmla="*/ 5574353 w 6006665"/>
                        <a:gd name="connsiteY121-184508" fmla="*/ 1547548 h 2956475"/>
                        <a:gd name="connsiteX122-184509" fmla="*/ 5539436 w 6006665"/>
                        <a:gd name="connsiteY122-184510" fmla="*/ 1544223 h 2956475"/>
                        <a:gd name="connsiteX123-184511" fmla="*/ 5570352 w 6006665"/>
                        <a:gd name="connsiteY123-184512" fmla="*/ 1586180 h 2956475"/>
                        <a:gd name="connsiteX124-184513" fmla="*/ 5593077 w 6006665"/>
                        <a:gd name="connsiteY124-184514" fmla="*/ 1649809 h 2956475"/>
                        <a:gd name="connsiteX125-184515" fmla="*/ 5608984 w 6006665"/>
                        <a:gd name="connsiteY125-184516" fmla="*/ 1677079 h 2956475"/>
                        <a:gd name="connsiteX126-184517" fmla="*/ 5613529 w 6006665"/>
                        <a:gd name="connsiteY126-184518" fmla="*/ 1708893 h 2956475"/>
                        <a:gd name="connsiteX127-184519" fmla="*/ 5608984 w 6006665"/>
                        <a:gd name="connsiteY127-184520" fmla="*/ 1731618 h 2956475"/>
                        <a:gd name="connsiteX128-184521" fmla="*/ 5597799 w 6006665"/>
                        <a:gd name="connsiteY128-184522" fmla="*/ 1728009 h 2956475"/>
                        <a:gd name="connsiteX129-184523" fmla="*/ 5597077 w 6006665"/>
                        <a:gd name="connsiteY129-184524" fmla="*/ 1731618 h 2956475"/>
                        <a:gd name="connsiteX130-184525" fmla="*/ 5534271 w 6006665"/>
                        <a:gd name="connsiteY130-184526" fmla="*/ 1711358 h 2956475"/>
                        <a:gd name="connsiteX131-184527" fmla="*/ 5436277 w 6006665"/>
                        <a:gd name="connsiteY131-184528" fmla="*/ 1767977 h 2956475"/>
                        <a:gd name="connsiteX132-184529" fmla="*/ 5397645 w 6006665"/>
                        <a:gd name="connsiteY132-184530" fmla="*/ 1779340 h 2956475"/>
                        <a:gd name="connsiteX133-184531" fmla="*/ 5345378 w 6006665"/>
                        <a:gd name="connsiteY133-184532" fmla="*/ 1833879 h 2956475"/>
                        <a:gd name="connsiteX134-184533" fmla="*/ 5290839 w 6006665"/>
                        <a:gd name="connsiteY134-184534" fmla="*/ 1881600 h 2956475"/>
                        <a:gd name="connsiteX135-184535" fmla="*/ 5274932 w 6006665"/>
                        <a:gd name="connsiteY135-184536" fmla="*/ 1913415 h 2956475"/>
                        <a:gd name="connsiteX136-184537" fmla="*/ 5267238 w 6006665"/>
                        <a:gd name="connsiteY136-184538" fmla="*/ 1904988 h 2956475"/>
                        <a:gd name="connsiteX137-184539" fmla="*/ 5263025 w 6006665"/>
                        <a:gd name="connsiteY137-184540" fmla="*/ 1913415 h 2956475"/>
                        <a:gd name="connsiteX138-184541" fmla="*/ 5219538 w 6006665"/>
                        <a:gd name="connsiteY138-184542" fmla="*/ 1865787 h 2956475"/>
                        <a:gd name="connsiteX139-184543" fmla="*/ 5129494 w 6006665"/>
                        <a:gd name="connsiteY139-184544" fmla="*/ 1920232 h 2956475"/>
                        <a:gd name="connsiteX140-184545" fmla="*/ 5126389 w 6006665"/>
                        <a:gd name="connsiteY140-184546" fmla="*/ 1914910 h 2956475"/>
                        <a:gd name="connsiteX141-184547" fmla="*/ 5117587 w 6006665"/>
                        <a:gd name="connsiteY141-184548" fmla="*/ 1920232 h 2956475"/>
                        <a:gd name="connsiteX142-184549" fmla="*/ 5105544 w 6006665"/>
                        <a:gd name="connsiteY142-184550" fmla="*/ 1899586 h 2956475"/>
                        <a:gd name="connsiteX143-184551" fmla="*/ 5074955 w 6006665"/>
                        <a:gd name="connsiteY143-184552" fmla="*/ 1924777 h 2956475"/>
                        <a:gd name="connsiteX144-184553" fmla="*/ 5065718 w 6006665"/>
                        <a:gd name="connsiteY144-184554" fmla="*/ 1922578 h 2956475"/>
                        <a:gd name="connsiteX145-184555" fmla="*/ 5063048 w 6006665"/>
                        <a:gd name="connsiteY145-184556" fmla="*/ 1924777 h 2956475"/>
                        <a:gd name="connsiteX146-184557" fmla="*/ 5026594 w 6006665"/>
                        <a:gd name="connsiteY146-184558" fmla="*/ 1916098 h 2956475"/>
                        <a:gd name="connsiteX147-184559" fmla="*/ 5015871 w 6006665"/>
                        <a:gd name="connsiteY147-184560" fmla="*/ 1961137 h 2956475"/>
                        <a:gd name="connsiteX148-184561" fmla="*/ 4974967 w 6006665"/>
                        <a:gd name="connsiteY148-184562" fmla="*/ 2027038 h 2956475"/>
                        <a:gd name="connsiteX149-184563" fmla="*/ 4974967 w 6006665"/>
                        <a:gd name="connsiteY149-184564" fmla="*/ 2058853 h 2956475"/>
                        <a:gd name="connsiteX150-184565" fmla="*/ 5015871 w 6006665"/>
                        <a:gd name="connsiteY150-184566" fmla="*/ 2074760 h 2956475"/>
                        <a:gd name="connsiteX151-184567" fmla="*/ 5011326 w 6006665"/>
                        <a:gd name="connsiteY151-184568" fmla="*/ 2172476 h 2956475"/>
                        <a:gd name="connsiteX152-184569" fmla="*/ 4999419 w 6006665"/>
                        <a:gd name="connsiteY152-184570" fmla="*/ 2172476 h 2956475"/>
                        <a:gd name="connsiteX153-184571" fmla="*/ 4974967 w 6006665"/>
                        <a:gd name="connsiteY153-184572" fmla="*/ 2172476 h 2956475"/>
                        <a:gd name="connsiteX154-184573" fmla="*/ 4963605 w 6006665"/>
                        <a:gd name="connsiteY154-184574" fmla="*/ 2224742 h 2956475"/>
                        <a:gd name="connsiteX155-184575" fmla="*/ 4974967 w 6006665"/>
                        <a:gd name="connsiteY155-184576" fmla="*/ 2252012 h 2956475"/>
                        <a:gd name="connsiteX156-184577" fmla="*/ 4909065 w 6006665"/>
                        <a:gd name="connsiteY156-184578" fmla="*/ 2286099 h 2956475"/>
                        <a:gd name="connsiteX157-184579" fmla="*/ 4897703 w 6006665"/>
                        <a:gd name="connsiteY157-184580" fmla="*/ 2354273 h 2956475"/>
                        <a:gd name="connsiteX158-184581" fmla="*/ 4845437 w 6006665"/>
                        <a:gd name="connsiteY158-184582" fmla="*/ 2370180 h 2956475"/>
                        <a:gd name="connsiteX159-184583" fmla="*/ 4834074 w 6006665"/>
                        <a:gd name="connsiteY159-184584" fmla="*/ 2429264 h 2956475"/>
                        <a:gd name="connsiteX160-184585" fmla="*/ 4779535 w 6006665"/>
                        <a:gd name="connsiteY160-184586" fmla="*/ 2488348 h 2956475"/>
                        <a:gd name="connsiteX161-184587" fmla="*/ 4777225 w 6006665"/>
                        <a:gd name="connsiteY161-184588" fmla="*/ 2477952 h 2956475"/>
                        <a:gd name="connsiteX162-184589" fmla="*/ 4767628 w 6006665"/>
                        <a:gd name="connsiteY162-184590" fmla="*/ 2488348 h 2956475"/>
                        <a:gd name="connsiteX163-184591" fmla="*/ 4758538 w 6006665"/>
                        <a:gd name="connsiteY163-184592" fmla="*/ 2447444 h 2956475"/>
                        <a:gd name="connsiteX164-184593" fmla="*/ 4742631 w 6006665"/>
                        <a:gd name="connsiteY164-184594" fmla="*/ 2361090 h 2956475"/>
                        <a:gd name="connsiteX165-184595" fmla="*/ 4715361 w 6006665"/>
                        <a:gd name="connsiteY165-184596" fmla="*/ 2220198 h 2956475"/>
                        <a:gd name="connsiteX166-184597" fmla="*/ 4735813 w 6006665"/>
                        <a:gd name="connsiteY166-184598" fmla="*/ 2129299 h 2956475"/>
                        <a:gd name="connsiteX167-184599" fmla="*/ 4767628 w 6006665"/>
                        <a:gd name="connsiteY167-184600" fmla="*/ 2086122 h 2956475"/>
                        <a:gd name="connsiteX168-184601" fmla="*/ 4767628 w 6006665"/>
                        <a:gd name="connsiteY168-184602" fmla="*/ 2058853 h 2956475"/>
                        <a:gd name="connsiteX169-184603" fmla="*/ 4826712 w 6006665"/>
                        <a:gd name="connsiteY169-184604" fmla="*/ 2042945 h 2956475"/>
                        <a:gd name="connsiteX170-184605" fmla="*/ 4892613 w 6006665"/>
                        <a:gd name="connsiteY170-184606" fmla="*/ 1952047 h 2956475"/>
                        <a:gd name="connsiteX171-184607" fmla="*/ 4956243 w 6006665"/>
                        <a:gd name="connsiteY171-184608" fmla="*/ 1877056 h 2956475"/>
                        <a:gd name="connsiteX172-184609" fmla="*/ 5022143 w 6006665"/>
                        <a:gd name="connsiteY172-184610" fmla="*/ 1817971 h 2956475"/>
                        <a:gd name="connsiteX173-184611" fmla="*/ 5046694 w 6006665"/>
                        <a:gd name="connsiteY173-184612" fmla="*/ 1710844 h 2956475"/>
                        <a:gd name="connsiteX174-184613" fmla="*/ 5015871 w 6006665"/>
                        <a:gd name="connsiteY174-184614" fmla="*/ 1715711 h 2956475"/>
                        <a:gd name="connsiteX175-184615" fmla="*/ 4995419 w 6006665"/>
                        <a:gd name="connsiteY175-184616" fmla="*/ 1779340 h 2956475"/>
                        <a:gd name="connsiteX176-184617" fmla="*/ 4904521 w 6006665"/>
                        <a:gd name="connsiteY176-184618" fmla="*/ 1865693 h 2956475"/>
                        <a:gd name="connsiteX177-184619" fmla="*/ 4901708 w 6006665"/>
                        <a:gd name="connsiteY177-184620" fmla="*/ 1857053 h 2956475"/>
                        <a:gd name="connsiteX178-184621" fmla="*/ 4892613 w 6006665"/>
                        <a:gd name="connsiteY178-184622" fmla="*/ 1865693 h 2956475"/>
                        <a:gd name="connsiteX179-184623" fmla="*/ 4861835 w 6006665"/>
                        <a:gd name="connsiteY179-184624" fmla="*/ 1771159 h 2956475"/>
                        <a:gd name="connsiteX180-184625" fmla="*/ 4779535 w 6006665"/>
                        <a:gd name="connsiteY180-184626" fmla="*/ 1795247 h 2956475"/>
                        <a:gd name="connsiteX181-184627" fmla="*/ 4684091 w 6006665"/>
                        <a:gd name="connsiteY181-184628" fmla="*/ 1920232 h 2956475"/>
                        <a:gd name="connsiteX182-184629" fmla="*/ 4715906 w 6006665"/>
                        <a:gd name="connsiteY182-184630" fmla="*/ 1967954 h 2956475"/>
                        <a:gd name="connsiteX183-184631" fmla="*/ 4636369 w 6006665"/>
                        <a:gd name="connsiteY183-184632" fmla="*/ 1983861 h 2956475"/>
                        <a:gd name="connsiteX184-184633" fmla="*/ 4577285 w 6006665"/>
                        <a:gd name="connsiteY184-184634" fmla="*/ 1988406 h 2956475"/>
                        <a:gd name="connsiteX185-184635" fmla="*/ 4577373 w 6006665"/>
                        <a:gd name="connsiteY185-184636" fmla="*/ 1987484 h 2956475"/>
                        <a:gd name="connsiteX186-184637" fmla="*/ 4565379 w 6006665"/>
                        <a:gd name="connsiteY186-184638" fmla="*/ 1988406 h 2956475"/>
                        <a:gd name="connsiteX187-184639" fmla="*/ 4569923 w 6006665"/>
                        <a:gd name="connsiteY187-184640" fmla="*/ 1940685 h 2956475"/>
                        <a:gd name="connsiteX188-184641" fmla="*/ 4520081 w 6006665"/>
                        <a:gd name="connsiteY188-184642" fmla="*/ 1931099 h 2956475"/>
                        <a:gd name="connsiteX189-184643" fmla="*/ 4475025 w 6006665"/>
                        <a:gd name="connsiteY189-184644" fmla="*/ 1961137 h 2956475"/>
                        <a:gd name="connsiteX190-184645" fmla="*/ 4464394 w 6006665"/>
                        <a:gd name="connsiteY190-184646" fmla="*/ 1960286 h 2956475"/>
                        <a:gd name="connsiteX191-184647" fmla="*/ 4463118 w 6006665"/>
                        <a:gd name="connsiteY191-184648" fmla="*/ 1961137 h 2956475"/>
                        <a:gd name="connsiteX192-184649" fmla="*/ 4357637 w 6006665"/>
                        <a:gd name="connsiteY192-184650" fmla="*/ 1952698 h 2956475"/>
                        <a:gd name="connsiteX193-184651" fmla="*/ 4243233 w 6006665"/>
                        <a:gd name="connsiteY193-184652" fmla="*/ 1972499 h 2956475"/>
                        <a:gd name="connsiteX194-184653" fmla="*/ 4125065 w 6006665"/>
                        <a:gd name="connsiteY194-184654" fmla="*/ 2106574 h 2956475"/>
                        <a:gd name="connsiteX195-184655" fmla="*/ 3984173 w 6006665"/>
                        <a:gd name="connsiteY195-184656" fmla="*/ 2263374 h 2956475"/>
                        <a:gd name="connsiteX196-184657" fmla="*/ 4038712 w 6006665"/>
                        <a:gd name="connsiteY196-184658" fmla="*/ 2267919 h 2956475"/>
                        <a:gd name="connsiteX197-184659" fmla="*/ 4059164 w 6006665"/>
                        <a:gd name="connsiteY197-184660" fmla="*/ 2311096 h 2956475"/>
                        <a:gd name="connsiteX198-184661" fmla="*/ 4087782 w 6006665"/>
                        <a:gd name="connsiteY198-184662" fmla="*/ 2319513 h 2956475"/>
                        <a:gd name="connsiteX199-184663" fmla="*/ 4106341 w 6006665"/>
                        <a:gd name="connsiteY199-184664" fmla="*/ 2290644 h 2956475"/>
                        <a:gd name="connsiteX200-184665" fmla="*/ 4117411 w 6006665"/>
                        <a:gd name="connsiteY200-184666" fmla="*/ 2291946 h 2956475"/>
                        <a:gd name="connsiteX201-184667" fmla="*/ 4118248 w 6006665"/>
                        <a:gd name="connsiteY201-184668" fmla="*/ 2290644 h 2956475"/>
                        <a:gd name="connsiteX202-184669" fmla="*/ 4156880 w 6006665"/>
                        <a:gd name="connsiteY202-184670" fmla="*/ 2295189 h 2956475"/>
                        <a:gd name="connsiteX203-184671" fmla="*/ 4211419 w 6006665"/>
                        <a:gd name="connsiteY203-184672" fmla="*/ 2365635 h 2956475"/>
                        <a:gd name="connsiteX204-184673" fmla="*/ 4215964 w 6006665"/>
                        <a:gd name="connsiteY204-184674" fmla="*/ 2413357 h 2956475"/>
                        <a:gd name="connsiteX205-184675" fmla="*/ 4184149 w 6006665"/>
                        <a:gd name="connsiteY205-184676" fmla="*/ 2472441 h 2956475"/>
                        <a:gd name="connsiteX206-184677" fmla="*/ 4177332 w 6006665"/>
                        <a:gd name="connsiteY206-184678" fmla="*/ 2542887 h 2956475"/>
                        <a:gd name="connsiteX207-184679" fmla="*/ 4161425 w 6006665"/>
                        <a:gd name="connsiteY207-184680" fmla="*/ 2629241 h 2956475"/>
                        <a:gd name="connsiteX208-184681" fmla="*/ 4109158 w 6006665"/>
                        <a:gd name="connsiteY208-184682" fmla="*/ 2708777 h 2956475"/>
                        <a:gd name="connsiteX209-184683" fmla="*/ 4097796 w 6006665"/>
                        <a:gd name="connsiteY209-184684" fmla="*/ 2747409 h 2956475"/>
                        <a:gd name="connsiteX210-184685" fmla="*/ 4043257 w 6006665"/>
                        <a:gd name="connsiteY210-184686" fmla="*/ 2806493 h 2956475"/>
                        <a:gd name="connsiteX211-184687" fmla="*/ 3995535 w 6006665"/>
                        <a:gd name="connsiteY211-184688" fmla="*/ 2865577 h 2956475"/>
                        <a:gd name="connsiteX212-184689" fmla="*/ 3975083 w 6006665"/>
                        <a:gd name="connsiteY212-184690" fmla="*/ 2897392 h 2956475"/>
                        <a:gd name="connsiteX213-184691" fmla="*/ 3925089 w 6006665"/>
                        <a:gd name="connsiteY213-184692" fmla="*/ 2924661 h 2956475"/>
                        <a:gd name="connsiteX214-184693" fmla="*/ 3913182 w 6006665"/>
                        <a:gd name="connsiteY214-184694" fmla="*/ 2924661 h 2956475"/>
                        <a:gd name="connsiteX215-184695" fmla="*/ 3904637 w 6006665"/>
                        <a:gd name="connsiteY215-184696" fmla="*/ 2924661 h 2956475"/>
                        <a:gd name="connsiteX216-184697" fmla="*/ 3892729 w 6006665"/>
                        <a:gd name="connsiteY216-184698" fmla="*/ 2924661 h 2956475"/>
                        <a:gd name="connsiteX217-184699" fmla="*/ 3871063 w 6006665"/>
                        <a:gd name="connsiteY217-184700" fmla="*/ 2908412 h 2956475"/>
                        <a:gd name="connsiteX218-184701" fmla="*/ 3829645 w 6006665"/>
                        <a:gd name="connsiteY218-184702" fmla="*/ 2936024 h 2956475"/>
                        <a:gd name="connsiteX219-184703" fmla="*/ 3822828 w 6006665"/>
                        <a:gd name="connsiteY219-184704" fmla="*/ 2956476 h 2956475"/>
                        <a:gd name="connsiteX220-184705" fmla="*/ 3818283 w 6006665"/>
                        <a:gd name="connsiteY220-184706" fmla="*/ 2947386 h 2956475"/>
                        <a:gd name="connsiteX221-184707" fmla="*/ 3818283 w 6006665"/>
                        <a:gd name="connsiteY221-184708" fmla="*/ 2935660 h 2956475"/>
                        <a:gd name="connsiteX222-184709" fmla="*/ 3817738 w 6006665"/>
                        <a:gd name="connsiteY222-184710" fmla="*/ 2936024 h 2956475"/>
                        <a:gd name="connsiteX223-184711" fmla="*/ 3810921 w 6006665"/>
                        <a:gd name="connsiteY223-184712" fmla="*/ 2956476 h 2956475"/>
                        <a:gd name="connsiteX224-184713" fmla="*/ 3806376 w 6006665"/>
                        <a:gd name="connsiteY224-184714" fmla="*/ 2947386 h 2956475"/>
                        <a:gd name="connsiteX225-184715" fmla="*/ 3806376 w 6006665"/>
                        <a:gd name="connsiteY225-184716" fmla="*/ 2920116 h 2956475"/>
                        <a:gd name="connsiteX226-184717" fmla="*/ 3818283 w 6006665"/>
                        <a:gd name="connsiteY226-184718" fmla="*/ 2920116 h 2956475"/>
                        <a:gd name="connsiteX227-184719" fmla="*/ 3826828 w 6006665"/>
                        <a:gd name="connsiteY227-184720" fmla="*/ 2920116 h 2956475"/>
                        <a:gd name="connsiteX228-184721" fmla="*/ 3833645 w 6006665"/>
                        <a:gd name="connsiteY228-184722" fmla="*/ 2861032 h 2956475"/>
                        <a:gd name="connsiteX229-184723" fmla="*/ 3822283 w 6006665"/>
                        <a:gd name="connsiteY229-184724" fmla="*/ 2817856 h 2956475"/>
                        <a:gd name="connsiteX230-184725" fmla="*/ 3849553 w 6006665"/>
                        <a:gd name="connsiteY230-184726" fmla="*/ 2795131 h 2956475"/>
                        <a:gd name="connsiteX231-184727" fmla="*/ 3858814 w 6006665"/>
                        <a:gd name="connsiteY231-184728" fmla="*/ 2797336 h 2956475"/>
                        <a:gd name="connsiteX232-184729" fmla="*/ 3861460 w 6006665"/>
                        <a:gd name="connsiteY232-184730" fmla="*/ 2795131 h 2956475"/>
                        <a:gd name="connsiteX233-184731" fmla="*/ 3898487 w 6006665"/>
                        <a:gd name="connsiteY233-184732" fmla="*/ 2803947 h 2956475"/>
                        <a:gd name="connsiteX234-184733" fmla="*/ 3919999 w 6006665"/>
                        <a:gd name="connsiteY234-184734" fmla="*/ 2758772 h 2956475"/>
                        <a:gd name="connsiteX235-184735" fmla="*/ 3935906 w 6006665"/>
                        <a:gd name="connsiteY235-184736" fmla="*/ 2699687 h 2956475"/>
                        <a:gd name="connsiteX236-184737" fmla="*/ 3947269 w 6006665"/>
                        <a:gd name="connsiteY236-184738" fmla="*/ 2676963 h 2956475"/>
                        <a:gd name="connsiteX237-184739" fmla="*/ 3966292 w 6006665"/>
                        <a:gd name="connsiteY237-184740" fmla="*/ 2632575 h 2956475"/>
                        <a:gd name="connsiteX238-184741" fmla="*/ 3915999 w 6006665"/>
                        <a:gd name="connsiteY238-184742" fmla="*/ 2645148 h 2956475"/>
                        <a:gd name="connsiteX239-184743" fmla="*/ 3888729 w 6006665"/>
                        <a:gd name="connsiteY239-184744" fmla="*/ 2667873 h 2956475"/>
                        <a:gd name="connsiteX240-184745" fmla="*/ 3876822 w 6006665"/>
                        <a:gd name="connsiteY240-184746" fmla="*/ 2667873 h 2956475"/>
                        <a:gd name="connsiteX241-184747" fmla="*/ 3829645 w 6006665"/>
                        <a:gd name="connsiteY241-184748" fmla="*/ 2667873 h 2956475"/>
                        <a:gd name="connsiteX242-184749" fmla="*/ 3817738 w 6006665"/>
                        <a:gd name="connsiteY242-184750" fmla="*/ 2667873 h 2956475"/>
                        <a:gd name="connsiteX243-184751" fmla="*/ 3801831 w 6006665"/>
                        <a:gd name="connsiteY243-184752" fmla="*/ 2613334 h 2956475"/>
                        <a:gd name="connsiteX244-184753" fmla="*/ 3758654 w 6006665"/>
                        <a:gd name="connsiteY244-184754" fmla="*/ 2574702 h 2956475"/>
                        <a:gd name="connsiteX245-184755" fmla="*/ 3692753 w 6006665"/>
                        <a:gd name="connsiteY245-184756" fmla="*/ 2558795 h 2956475"/>
                        <a:gd name="connsiteX246-184757" fmla="*/ 3683663 w 6006665"/>
                        <a:gd name="connsiteY246-184758" fmla="*/ 2499711 h 2956475"/>
                        <a:gd name="connsiteX247-184759" fmla="*/ 3672301 w 6006665"/>
                        <a:gd name="connsiteY247-184760" fmla="*/ 2467896 h 2956475"/>
                        <a:gd name="connsiteX248-184761" fmla="*/ 3656393 w 6006665"/>
                        <a:gd name="connsiteY248-184762" fmla="*/ 2440627 h 2956475"/>
                        <a:gd name="connsiteX249-184763" fmla="*/ 3633669 w 6006665"/>
                        <a:gd name="connsiteY249-184764" fmla="*/ 2381542 h 2956475"/>
                        <a:gd name="connsiteX250-184765" fmla="*/ 3601854 w 6006665"/>
                        <a:gd name="connsiteY250-184766" fmla="*/ 2361090 h 2956475"/>
                        <a:gd name="connsiteX251-184767" fmla="*/ 3545995 w 6006665"/>
                        <a:gd name="connsiteY251-184768" fmla="*/ 2339606 h 2956475"/>
                        <a:gd name="connsiteX252-184769" fmla="*/ 3506955 w 6006665"/>
                        <a:gd name="connsiteY252-184770" fmla="*/ 2345183 h 2956475"/>
                        <a:gd name="connsiteX253-184771" fmla="*/ 3463779 w 6006665"/>
                        <a:gd name="connsiteY253-184772" fmla="*/ 2354273 h 2956475"/>
                        <a:gd name="connsiteX254-184773" fmla="*/ 3431964 w 6006665"/>
                        <a:gd name="connsiteY254-184774" fmla="*/ 2381542 h 2956475"/>
                        <a:gd name="connsiteX255-184775" fmla="*/ 3452416 w 6006665"/>
                        <a:gd name="connsiteY255-184776" fmla="*/ 2397450 h 2956475"/>
                        <a:gd name="connsiteX256-184777" fmla="*/ 3452416 w 6006665"/>
                        <a:gd name="connsiteY256-184778" fmla="*/ 2429264 h 2956475"/>
                        <a:gd name="connsiteX257-184779" fmla="*/ 3431964 w 6006665"/>
                        <a:gd name="connsiteY257-184780" fmla="*/ 2451989 h 2956475"/>
                        <a:gd name="connsiteX258-184781" fmla="*/ 3400150 w 6006665"/>
                        <a:gd name="connsiteY258-184782" fmla="*/ 2511073 h 2956475"/>
                        <a:gd name="connsiteX259-184783" fmla="*/ 3400150 w 6006665"/>
                        <a:gd name="connsiteY259-184784" fmla="*/ 2538343 h 2956475"/>
                        <a:gd name="connsiteX260-184785" fmla="*/ 3350155 w 6006665"/>
                        <a:gd name="connsiteY260-184786" fmla="*/ 2570157 h 2956475"/>
                        <a:gd name="connsiteX261-184787" fmla="*/ 3342342 w 6006665"/>
                        <a:gd name="connsiteY261-184788" fmla="*/ 2567553 h 2956475"/>
                        <a:gd name="connsiteX262-184789" fmla="*/ 3338249 w 6006665"/>
                        <a:gd name="connsiteY262-184790" fmla="*/ 2570157 h 2956475"/>
                        <a:gd name="connsiteX263-184791" fmla="*/ 3290527 w 6006665"/>
                        <a:gd name="connsiteY263-184792" fmla="*/ 2554250 h 2956475"/>
                        <a:gd name="connsiteX264-184793" fmla="*/ 3259257 w 6006665"/>
                        <a:gd name="connsiteY264-184794" fmla="*/ 2554250 h 2956475"/>
                        <a:gd name="connsiteX265-184795" fmla="*/ 3247350 w 6006665"/>
                        <a:gd name="connsiteY265-184796" fmla="*/ 2554250 h 2956475"/>
                        <a:gd name="connsiteX266-184797" fmla="*/ 3231443 w 6006665"/>
                        <a:gd name="connsiteY266-184798" fmla="*/ 2538343 h 2956475"/>
                        <a:gd name="connsiteX267-184799" fmla="*/ 3213271 w 6006665"/>
                        <a:gd name="connsiteY267-184800" fmla="*/ 2533799 h 2956475"/>
                        <a:gd name="connsiteX268-184801" fmla="*/ 3168359 w 6006665"/>
                        <a:gd name="connsiteY268-184802" fmla="*/ 2570157 h 2956475"/>
                        <a:gd name="connsiteX269-184803" fmla="*/ 3120637 w 6006665"/>
                        <a:gd name="connsiteY269-184804" fmla="*/ 2581519 h 2956475"/>
                        <a:gd name="connsiteX270-184805" fmla="*/ 3082005 w 6006665"/>
                        <a:gd name="connsiteY270-184806" fmla="*/ 2597427 h 2956475"/>
                        <a:gd name="connsiteX271-184807" fmla="*/ 3074460 w 6006665"/>
                        <a:gd name="connsiteY271-184808" fmla="*/ 2595630 h 2956475"/>
                        <a:gd name="connsiteX272-184809" fmla="*/ 3070098 w 6006665"/>
                        <a:gd name="connsiteY272-184810" fmla="*/ 2597427 h 2956475"/>
                        <a:gd name="connsiteX273-184811" fmla="*/ 3022376 w 6006665"/>
                        <a:gd name="connsiteY273-184812" fmla="*/ 2586064 h 2956475"/>
                        <a:gd name="connsiteX274-184813" fmla="*/ 3000196 w 6006665"/>
                        <a:gd name="connsiteY274-184814" fmla="*/ 2586064 h 2956475"/>
                        <a:gd name="connsiteX275-184815" fmla="*/ 2988289 w 6006665"/>
                        <a:gd name="connsiteY275-184816" fmla="*/ 2586064 h 2956475"/>
                        <a:gd name="connsiteX276-184817" fmla="*/ 2967837 w 6006665"/>
                        <a:gd name="connsiteY276-184818" fmla="*/ 2554250 h 2956475"/>
                        <a:gd name="connsiteX277-184819" fmla="*/ 2929205 w 6006665"/>
                        <a:gd name="connsiteY277-184820" fmla="*/ 2526980 h 2956475"/>
                        <a:gd name="connsiteX278-184821" fmla="*/ 2902153 w 6006665"/>
                        <a:gd name="connsiteY278-184822" fmla="*/ 2523116 h 2956475"/>
                        <a:gd name="connsiteX279-184823" fmla="*/ 2861576 w 6006665"/>
                        <a:gd name="connsiteY279-184824" fmla="*/ 2526980 h 2956475"/>
                        <a:gd name="connsiteX280-184825" fmla="*/ 2822944 w 6006665"/>
                        <a:gd name="connsiteY280-184826" fmla="*/ 2538343 h 2956475"/>
                        <a:gd name="connsiteX281-184827" fmla="*/ 2818139 w 6006665"/>
                        <a:gd name="connsiteY281-184828" fmla="*/ 2536254 h 2956475"/>
                        <a:gd name="connsiteX282-184829" fmla="*/ 2811037 w 6006665"/>
                        <a:gd name="connsiteY282-184830" fmla="*/ 2538343 h 2956475"/>
                        <a:gd name="connsiteX283-184831" fmla="*/ 2758770 w 6006665"/>
                        <a:gd name="connsiteY283-184832" fmla="*/ 2515618 h 2956475"/>
                        <a:gd name="connsiteX284-184833" fmla="*/ 2751953 w 6006665"/>
                        <a:gd name="connsiteY284-184834" fmla="*/ 2472441 h 2956475"/>
                        <a:gd name="connsiteX285-184835" fmla="*/ 2708776 w 6006665"/>
                        <a:gd name="connsiteY285-184836" fmla="*/ 2456534 h 2956475"/>
                        <a:gd name="connsiteX286-184837" fmla="*/ 2676962 w 6006665"/>
                        <a:gd name="connsiteY286-184838" fmla="*/ 2451989 h 2956475"/>
                        <a:gd name="connsiteX287-184839" fmla="*/ 2642534 w 6006665"/>
                        <a:gd name="connsiteY287-184840" fmla="*/ 2430245 h 2956475"/>
                        <a:gd name="connsiteX288-184841" fmla="*/ 2609333 w 6006665"/>
                        <a:gd name="connsiteY288-184842" fmla="*/ 2488348 h 2956475"/>
                        <a:gd name="connsiteX289-184843" fmla="*/ 2625240 w 6006665"/>
                        <a:gd name="connsiteY289-184844" fmla="*/ 2522435 h 2956475"/>
                        <a:gd name="connsiteX290-184845" fmla="*/ 2586608 w 6006665"/>
                        <a:gd name="connsiteY290-184846" fmla="*/ 2558795 h 2956475"/>
                        <a:gd name="connsiteX291-184847" fmla="*/ 2577105 w 6006665"/>
                        <a:gd name="connsiteY291-184848" fmla="*/ 2556532 h 2956475"/>
                        <a:gd name="connsiteX292-184849" fmla="*/ 2574701 w 6006665"/>
                        <a:gd name="connsiteY292-184850" fmla="*/ 2558795 h 2956475"/>
                        <a:gd name="connsiteX293-184851" fmla="*/ 2526979 w 6006665"/>
                        <a:gd name="connsiteY293-184852" fmla="*/ 2547432 h 2956475"/>
                        <a:gd name="connsiteX294-184853" fmla="*/ 2490620 w 6006665"/>
                        <a:gd name="connsiteY294-184854" fmla="*/ 2542887 h 2956475"/>
                        <a:gd name="connsiteX295-184855" fmla="*/ 2463350 w 6006665"/>
                        <a:gd name="connsiteY295-184856" fmla="*/ 2515618 h 2956475"/>
                        <a:gd name="connsiteX296-184857" fmla="*/ 2436625 w 6006665"/>
                        <a:gd name="connsiteY296-184858" fmla="*/ 2515618 h 2956475"/>
                        <a:gd name="connsiteX297-184859" fmla="*/ 2424718 w 6006665"/>
                        <a:gd name="connsiteY297-184860" fmla="*/ 2515618 h 2956475"/>
                        <a:gd name="connsiteX298-184861" fmla="*/ 2398858 w 6006665"/>
                        <a:gd name="connsiteY298-184862" fmla="*/ 2502687 h 2956475"/>
                        <a:gd name="connsiteX299-184863" fmla="*/ 2350272 w 6006665"/>
                        <a:gd name="connsiteY299-184864" fmla="*/ 2526980 h 2956475"/>
                        <a:gd name="connsiteX300-184865" fmla="*/ 2282098 w 6006665"/>
                        <a:gd name="connsiteY300-184866" fmla="*/ 2574702 h 2956475"/>
                        <a:gd name="connsiteX301-184867" fmla="*/ 2238921 w 6006665"/>
                        <a:gd name="connsiteY301-184868" fmla="*/ 2586064 h 2956475"/>
                        <a:gd name="connsiteX302-184869" fmla="*/ 2227559 w 6006665"/>
                        <a:gd name="connsiteY302-184870" fmla="*/ 2590609 h 2956475"/>
                        <a:gd name="connsiteX303-184871" fmla="*/ 2225178 w 6006665"/>
                        <a:gd name="connsiteY303-184872" fmla="*/ 2586799 h 2956475"/>
                        <a:gd name="connsiteX304-184873" fmla="*/ 2215652 w 6006665"/>
                        <a:gd name="connsiteY304-184874" fmla="*/ 2590609 h 2956475"/>
                        <a:gd name="connsiteX305-184875" fmla="*/ 2193596 w 6006665"/>
                        <a:gd name="connsiteY305-184876" fmla="*/ 2555320 h 2956475"/>
                        <a:gd name="connsiteX306-184877" fmla="*/ 2157112 w 6006665"/>
                        <a:gd name="connsiteY306-184878" fmla="*/ 2558795 h 2956475"/>
                        <a:gd name="connsiteX307-184879" fmla="*/ 2156291 w 6006665"/>
                        <a:gd name="connsiteY307-184880" fmla="*/ 2557739 h 2956475"/>
                        <a:gd name="connsiteX308-184881" fmla="*/ 2145205 w 6006665"/>
                        <a:gd name="connsiteY308-184882" fmla="*/ 2558795 h 2956475"/>
                        <a:gd name="connsiteX309-184883" fmla="*/ 2129298 w 6006665"/>
                        <a:gd name="connsiteY309-184884" fmla="*/ 2538343 h 2956475"/>
                        <a:gd name="connsiteX310-184885" fmla="*/ 2102029 w 6006665"/>
                        <a:gd name="connsiteY310-184886" fmla="*/ 2526980 h 2956475"/>
                        <a:gd name="connsiteX311-184887" fmla="*/ 2086121 w 6006665"/>
                        <a:gd name="connsiteY311-184888" fmla="*/ 2495166 h 2956475"/>
                        <a:gd name="connsiteX312-184889" fmla="*/ 2070005 w 6006665"/>
                        <a:gd name="connsiteY312-184890" fmla="*/ 2486212 h 2956475"/>
                        <a:gd name="connsiteX313-184891" fmla="*/ 2027582 w 6006665"/>
                        <a:gd name="connsiteY313-184892" fmla="*/ 2499711 h 2956475"/>
                        <a:gd name="connsiteX314-184893" fmla="*/ 2023845 w 6006665"/>
                        <a:gd name="connsiteY314-184894" fmla="*/ 2497111 h 2956475"/>
                        <a:gd name="connsiteX315-184895" fmla="*/ 2018675 w 6006665"/>
                        <a:gd name="connsiteY315-184896" fmla="*/ 2499711 h 2956475"/>
                        <a:gd name="connsiteX316-184897" fmla="*/ 1971363 w 6006665"/>
                        <a:gd name="connsiteY316-184898" fmla="*/ 2468885 h 2956475"/>
                        <a:gd name="connsiteX317-184899" fmla="*/ 1952591 w 6006665"/>
                        <a:gd name="connsiteY317-184900" fmla="*/ 2495166 h 2956475"/>
                        <a:gd name="connsiteX318-184901" fmla="*/ 1947518 w 6006665"/>
                        <a:gd name="connsiteY318-184902" fmla="*/ 2485599 h 2956475"/>
                        <a:gd name="connsiteX319-184903" fmla="*/ 1940684 w 6006665"/>
                        <a:gd name="connsiteY319-184904" fmla="*/ 2495166 h 2956475"/>
                        <a:gd name="connsiteX320-184905" fmla="*/ 1861147 w 6006665"/>
                        <a:gd name="connsiteY320-184906" fmla="*/ 2345183 h 2956475"/>
                        <a:gd name="connsiteX321-184907" fmla="*/ 1811153 w 6006665"/>
                        <a:gd name="connsiteY321-184908" fmla="*/ 2295189 h 2956475"/>
                        <a:gd name="connsiteX322-184909" fmla="*/ 1813950 w 6006665"/>
                        <a:gd name="connsiteY322-184910" fmla="*/ 2292043 h 2956475"/>
                        <a:gd name="connsiteX323-184911" fmla="*/ 483280 w 6006665"/>
                        <a:gd name="connsiteY323-184912" fmla="*/ 2890683 h 2956475"/>
                        <a:gd name="connsiteX324-184913" fmla="*/ 420406 w 6006665"/>
                        <a:gd name="connsiteY324-184914" fmla="*/ 2849670 h 2956475"/>
                        <a:gd name="connsiteX325-184915" fmla="*/ 349960 w 6006665"/>
                        <a:gd name="connsiteY325-184916" fmla="*/ 2801948 h 2956475"/>
                        <a:gd name="connsiteX326-184917" fmla="*/ 377229 w 6006665"/>
                        <a:gd name="connsiteY326-184918" fmla="*/ 2795131 h 2956475"/>
                        <a:gd name="connsiteX327-184919" fmla="*/ 404499 w 6006665"/>
                        <a:gd name="connsiteY327-184920" fmla="*/ 2747409 h 2956475"/>
                        <a:gd name="connsiteX328-184921" fmla="*/ 388591 w 6006665"/>
                        <a:gd name="connsiteY328-184922" fmla="*/ 2731502 h 2956475"/>
                        <a:gd name="connsiteX329-184923" fmla="*/ 440858 w 6006665"/>
                        <a:gd name="connsiteY329-184924" fmla="*/ 2704232 h 2956475"/>
                        <a:gd name="connsiteX330-184925" fmla="*/ 440858 w 6006665"/>
                        <a:gd name="connsiteY330-184926" fmla="*/ 2701176 h 2956475"/>
                        <a:gd name="connsiteX331-184927" fmla="*/ 416406 w 6006665"/>
                        <a:gd name="connsiteY331-184928" fmla="*/ 2704232 h 2956475"/>
                        <a:gd name="connsiteX332-184929" fmla="*/ 416406 w 6006665"/>
                        <a:gd name="connsiteY332-184930" fmla="*/ 2702744 h 2956475"/>
                        <a:gd name="connsiteX333-184931" fmla="*/ 404499 w 6006665"/>
                        <a:gd name="connsiteY333-184932" fmla="*/ 2704232 h 2956475"/>
                        <a:gd name="connsiteX334-184933" fmla="*/ 404499 w 6006665"/>
                        <a:gd name="connsiteY334-184934" fmla="*/ 2683780 h 2956475"/>
                        <a:gd name="connsiteX335-184935" fmla="*/ 424951 w 6006665"/>
                        <a:gd name="connsiteY335-184936" fmla="*/ 2667873 h 2956475"/>
                        <a:gd name="connsiteX336-184937" fmla="*/ 463583 w 6006665"/>
                        <a:gd name="connsiteY336-184938" fmla="*/ 2661056 h 2956475"/>
                        <a:gd name="connsiteX337-184939" fmla="*/ 468128 w 6006665"/>
                        <a:gd name="connsiteY337-184940" fmla="*/ 2645148 h 2956475"/>
                        <a:gd name="connsiteX338-184941" fmla="*/ 456765 w 6006665"/>
                        <a:gd name="connsiteY338-184942" fmla="*/ 2613334 h 2956475"/>
                        <a:gd name="connsiteX339-184943" fmla="*/ 474945 w 6006665"/>
                        <a:gd name="connsiteY339-184944" fmla="*/ 2586064 h 2956475"/>
                        <a:gd name="connsiteX340-184945" fmla="*/ 474945 w 6006665"/>
                        <a:gd name="connsiteY340-184946" fmla="*/ 2565612 h 2956475"/>
                        <a:gd name="connsiteX341-184947" fmla="*/ 420406 w 6006665"/>
                        <a:gd name="connsiteY341-184948" fmla="*/ 2547432 h 2956475"/>
                        <a:gd name="connsiteX342-184949" fmla="*/ 409588 w 6006665"/>
                        <a:gd name="connsiteY342-184950" fmla="*/ 2547432 h 2956475"/>
                        <a:gd name="connsiteX343-184951" fmla="*/ 397681 w 6006665"/>
                        <a:gd name="connsiteY343-184952" fmla="*/ 2547432 h 2956475"/>
                        <a:gd name="connsiteX344-184953" fmla="*/ 379485 w 6006665"/>
                        <a:gd name="connsiteY344-184954" fmla="*/ 2525193 h 2956475"/>
                        <a:gd name="connsiteX345-184955" fmla="*/ 357322 w 6006665"/>
                        <a:gd name="connsiteY345-184956" fmla="*/ 2531525 h 2956475"/>
                        <a:gd name="connsiteX346-184957" fmla="*/ 352842 w 6006665"/>
                        <a:gd name="connsiteY346-184958" fmla="*/ 2529403 h 2956475"/>
                        <a:gd name="connsiteX347-184959" fmla="*/ 345415 w 6006665"/>
                        <a:gd name="connsiteY347-184960" fmla="*/ 2531525 h 2956475"/>
                        <a:gd name="connsiteX348-184961" fmla="*/ 302238 w 6006665"/>
                        <a:gd name="connsiteY348-184962" fmla="*/ 2511073 h 2956475"/>
                        <a:gd name="connsiteX349-184963" fmla="*/ 302238 w 6006665"/>
                        <a:gd name="connsiteY349-184964" fmla="*/ 2499711 h 2956475"/>
                        <a:gd name="connsiteX350-184965" fmla="*/ 286331 w 6006665"/>
                        <a:gd name="connsiteY350-184966" fmla="*/ 2472441 h 2956475"/>
                        <a:gd name="connsiteX351-184967" fmla="*/ 270968 w 6006665"/>
                        <a:gd name="connsiteY351-184968" fmla="*/ 2472441 h 2956475"/>
                        <a:gd name="connsiteX352-184969" fmla="*/ 259061 w 6006665"/>
                        <a:gd name="connsiteY352-184970" fmla="*/ 2472441 h 2956475"/>
                        <a:gd name="connsiteX353-184971" fmla="*/ 254516 w 6006665"/>
                        <a:gd name="connsiteY353-184972" fmla="*/ 2456534 h 2956475"/>
                        <a:gd name="connsiteX354-184973" fmla="*/ 263606 w 6006665"/>
                        <a:gd name="connsiteY354-184974" fmla="*/ 2440627 h 2956475"/>
                        <a:gd name="connsiteX355-184975" fmla="*/ 243991 w 6006665"/>
                        <a:gd name="connsiteY355-184976" fmla="*/ 2410114 h 2956475"/>
                        <a:gd name="connsiteX356-184977" fmla="*/ 216429 w 6006665"/>
                        <a:gd name="connsiteY356-184978" fmla="*/ 2413357 h 2956475"/>
                        <a:gd name="connsiteX357-184979" fmla="*/ 212956 w 6006665"/>
                        <a:gd name="connsiteY357-184980" fmla="*/ 2412365 h 2956475"/>
                        <a:gd name="connsiteX358-184981" fmla="*/ 204522 w 6006665"/>
                        <a:gd name="connsiteY358-184982" fmla="*/ 2413357 h 2956475"/>
                        <a:gd name="connsiteX359-184983" fmla="*/ 199623 w 6006665"/>
                        <a:gd name="connsiteY359-184984" fmla="*/ 2411957 h 2956475"/>
                        <a:gd name="connsiteX360-184985" fmla="*/ 195977 w 6006665"/>
                        <a:gd name="connsiteY360-184986" fmla="*/ 2424719 h 2956475"/>
                        <a:gd name="connsiteX361-184987" fmla="*/ 184968 w 6006665"/>
                        <a:gd name="connsiteY361-184988" fmla="*/ 2421574 h 2956475"/>
                        <a:gd name="connsiteX362-184989" fmla="*/ 184070 w 6006665"/>
                        <a:gd name="connsiteY362-184990" fmla="*/ 2424719 h 2956475"/>
                        <a:gd name="connsiteX363-184991" fmla="*/ 168163 w 6006665"/>
                        <a:gd name="connsiteY363-184992" fmla="*/ 2420184 h 2956475"/>
                        <a:gd name="connsiteX364-184993" fmla="*/ 156800 w 6006665"/>
                        <a:gd name="connsiteY364-184994" fmla="*/ 2381542 h 2956475"/>
                        <a:gd name="connsiteX365-184995" fmla="*/ 152255 w 6006665"/>
                        <a:gd name="connsiteY365-184996" fmla="*/ 2365635 h 2956475"/>
                        <a:gd name="connsiteX366-184997" fmla="*/ 156800 w 6006665"/>
                        <a:gd name="connsiteY366-184998" fmla="*/ 2361090 h 2956475"/>
                        <a:gd name="connsiteX367-184999" fmla="*/ 168707 w 6006665"/>
                        <a:gd name="connsiteY367-185000" fmla="*/ 2361090 h 2956475"/>
                        <a:gd name="connsiteX368-185001" fmla="*/ 188615 w 6006665"/>
                        <a:gd name="connsiteY368-185002" fmla="*/ 2361090 h 2956475"/>
                        <a:gd name="connsiteX369-185003" fmla="*/ 199977 w 6006665"/>
                        <a:gd name="connsiteY369-185004" fmla="*/ 2349728 h 2956475"/>
                        <a:gd name="connsiteX370-185005" fmla="*/ 188615 w 6006665"/>
                        <a:gd name="connsiteY370-185006" fmla="*/ 2327003 h 2956475"/>
                        <a:gd name="connsiteX371-185007" fmla="*/ 168163 w 6006665"/>
                        <a:gd name="connsiteY371-185008" fmla="*/ 2317914 h 2956475"/>
                        <a:gd name="connsiteX372-185009" fmla="*/ 168163 w 6006665"/>
                        <a:gd name="connsiteY372-185010" fmla="*/ 2311096 h 2956475"/>
                        <a:gd name="connsiteX373-185011" fmla="*/ 152255 w 6006665"/>
                        <a:gd name="connsiteY373-185012" fmla="*/ 2295189 h 2956475"/>
                        <a:gd name="connsiteX374-185013" fmla="*/ 129531 w 6006665"/>
                        <a:gd name="connsiteY374-185014" fmla="*/ 2258829 h 2956475"/>
                        <a:gd name="connsiteX375-185015" fmla="*/ 140893 w 6006665"/>
                        <a:gd name="connsiteY375-185016" fmla="*/ 2236105 h 2956475"/>
                        <a:gd name="connsiteX376-185017" fmla="*/ 136348 w 6006665"/>
                        <a:gd name="connsiteY376-185018" fmla="*/ 2208835 h 2956475"/>
                        <a:gd name="connsiteX377-185019" fmla="*/ 103789 w 6006665"/>
                        <a:gd name="connsiteY377-185020" fmla="*/ 2195428 h 2956475"/>
                        <a:gd name="connsiteX378-185021" fmla="*/ 93716 w 6006665"/>
                        <a:gd name="connsiteY378-185022" fmla="*/ 2199745 h 2956475"/>
                        <a:gd name="connsiteX379-185023" fmla="*/ 91868 w 6006665"/>
                        <a:gd name="connsiteY379-185024" fmla="*/ 2195434 h 2956475"/>
                        <a:gd name="connsiteX380-185025" fmla="*/ 81809 w 6006665"/>
                        <a:gd name="connsiteY380-185026" fmla="*/ 2199745 h 2956475"/>
                        <a:gd name="connsiteX381-185027" fmla="*/ 74992 w 6006665"/>
                        <a:gd name="connsiteY381-185028" fmla="*/ 2183838 h 2956475"/>
                        <a:gd name="connsiteX382-185029" fmla="*/ 34087 w 6006665"/>
                        <a:gd name="connsiteY382-185030" fmla="*/ 2172476 h 2956475"/>
                        <a:gd name="connsiteX383-185031" fmla="*/ 22725 w 6006665"/>
                        <a:gd name="connsiteY383-185032" fmla="*/ 2129299 h 2956475"/>
                        <a:gd name="connsiteX384-185033" fmla="*/ 22725 w 6006665"/>
                        <a:gd name="connsiteY384-185034" fmla="*/ 2097484 h 2956475"/>
                        <a:gd name="connsiteX385-185035" fmla="*/ 0 w 6006665"/>
                        <a:gd name="connsiteY385-185036" fmla="*/ 2081577 h 2956475"/>
                        <a:gd name="connsiteX386-185037" fmla="*/ 15907 w 6006665"/>
                        <a:gd name="connsiteY386-185038" fmla="*/ 2058853 h 2956475"/>
                        <a:gd name="connsiteX387-185039" fmla="*/ 6818 w 6006665"/>
                        <a:gd name="connsiteY387-185040" fmla="*/ 1995224 h 2956475"/>
                        <a:gd name="connsiteX388-185041" fmla="*/ 34087 w 6006665"/>
                        <a:gd name="connsiteY388-185042" fmla="*/ 1952047 h 2956475"/>
                        <a:gd name="connsiteX389-185043" fmla="*/ 27270 w 6006665"/>
                        <a:gd name="connsiteY389-185044" fmla="*/ 1940685 h 2956475"/>
                        <a:gd name="connsiteX390-185045" fmla="*/ 70447 w 6006665"/>
                        <a:gd name="connsiteY390-185046" fmla="*/ 1902053 h 2956475"/>
                        <a:gd name="connsiteX391-185047" fmla="*/ 27270 w 6006665"/>
                        <a:gd name="connsiteY391-185048" fmla="*/ 1865693 h 2956475"/>
                        <a:gd name="connsiteX392-185049" fmla="*/ 109078 w 6006665"/>
                        <a:gd name="connsiteY392-185050" fmla="*/ 1767977 h 2956475"/>
                        <a:gd name="connsiteX393-185051" fmla="*/ 145438 w 6006665"/>
                        <a:gd name="connsiteY393-185052" fmla="*/ 1724800 h 2956475"/>
                        <a:gd name="connsiteX394-185053" fmla="*/ 156800 w 6006665"/>
                        <a:gd name="connsiteY394-185054" fmla="*/ 1681624 h 2956475"/>
                        <a:gd name="connsiteX395-185055" fmla="*/ 102261 w 6006665"/>
                        <a:gd name="connsiteY395-185056" fmla="*/ 1629357 h 2956475"/>
                        <a:gd name="connsiteX396-185057" fmla="*/ 118168 w 6006665"/>
                        <a:gd name="connsiteY396-185058" fmla="*/ 1574818 h 2956475"/>
                        <a:gd name="connsiteX397-185059" fmla="*/ 345959 w 6006665"/>
                        <a:gd name="connsiteY397-185060" fmla="*/ 1586180 h 2956475"/>
                        <a:gd name="connsiteX398-185061" fmla="*/ 1677078 w 6006665"/>
                        <a:gd name="connsiteY398-185062" fmla="*/ 1370296 h 2956475"/>
                        <a:gd name="connsiteX399-185063" fmla="*/ 1720255 w 6006665"/>
                        <a:gd name="connsiteY399-185064" fmla="*/ 1349844 h 2956475"/>
                        <a:gd name="connsiteX400-185065" fmla="*/ 1731617 w 6006665"/>
                        <a:gd name="connsiteY400-185066" fmla="*/ 1299850 h 2956475"/>
                        <a:gd name="connsiteX401-185067" fmla="*/ 1758887 w 6006665"/>
                        <a:gd name="connsiteY401-185068" fmla="*/ 1256673 h 2956475"/>
                        <a:gd name="connsiteX402-185069" fmla="*/ 1736162 w 6006665"/>
                        <a:gd name="connsiteY402-185070" fmla="*/ 1197589 h 2956475"/>
                        <a:gd name="connsiteX403-185071" fmla="*/ 1758887 w 6006665"/>
                        <a:gd name="connsiteY403-185072" fmla="*/ 1133960 h 2956475"/>
                        <a:gd name="connsiteX404-185073" fmla="*/ 1704347 w 6006665"/>
                        <a:gd name="connsiteY404-185074" fmla="*/ 1070331 h 2956475"/>
                        <a:gd name="connsiteX405-185075" fmla="*/ 1736162 w 6006665"/>
                        <a:gd name="connsiteY405-185076" fmla="*/ 961252 h 2956475"/>
                        <a:gd name="connsiteX406-185077" fmla="*/ 1688440 w 6006665"/>
                        <a:gd name="connsiteY406-185078" fmla="*/ 865809 h 2956475"/>
                        <a:gd name="connsiteX407-185079" fmla="*/ 1752069 w 6006665"/>
                        <a:gd name="connsiteY407-185080" fmla="*/ 788545 h 2956475"/>
                        <a:gd name="connsiteX408-185081" fmla="*/ 1747524 w 6006665"/>
                        <a:gd name="connsiteY408-185082" fmla="*/ 704464 h 2956475"/>
                        <a:gd name="connsiteX409-185083" fmla="*/ 1763431 w 6006665"/>
                        <a:gd name="connsiteY409-185084" fmla="*/ 697647 h 2956475"/>
                        <a:gd name="connsiteX410-185085" fmla="*/ 1764877 w 6006665"/>
                        <a:gd name="connsiteY410-185086" fmla="*/ 702130 h 2956475"/>
                        <a:gd name="connsiteX411-185087" fmla="*/ 1775339 w 6006665"/>
                        <a:gd name="connsiteY411-185088" fmla="*/ 697647 h 2956475"/>
                        <a:gd name="connsiteX412-185089" fmla="*/ 1798063 w 6006665"/>
                        <a:gd name="connsiteY412-185090" fmla="*/ 768093 h 2956475"/>
                        <a:gd name="connsiteX413-185091" fmla="*/ 1791454 w 6006665"/>
                        <a:gd name="connsiteY413-185092" fmla="*/ 815304 h 2956475"/>
                        <a:gd name="connsiteX414-185093" fmla="*/ 1854330 w 6006665"/>
                        <a:gd name="connsiteY414-185094" fmla="*/ 772638 h 2956475"/>
                        <a:gd name="connsiteX415-185095" fmla="*/ 1931594 w 6006665"/>
                        <a:gd name="connsiteY415-185096" fmla="*/ 763548 h 2956475"/>
                        <a:gd name="connsiteX416-185097" fmla="*/ 1932772 w 6006665"/>
                        <a:gd name="connsiteY416-185098" fmla="*/ 764810 h 2956475"/>
                        <a:gd name="connsiteX417-185099" fmla="*/ 1943501 w 6006665"/>
                        <a:gd name="connsiteY417-185100" fmla="*/ 763548 h 2956475"/>
                        <a:gd name="connsiteX418-185101" fmla="*/ 1988608 w 6006665"/>
                        <a:gd name="connsiteY418-185102" fmla="*/ 811877 h 2956475"/>
                        <a:gd name="connsiteX419-185103" fmla="*/ 1963408 w 6006665"/>
                        <a:gd name="connsiteY419-185104" fmla="*/ 736278 h 2956475"/>
                        <a:gd name="connsiteX420-185105" fmla="*/ 1963408 w 6006665"/>
                        <a:gd name="connsiteY420-185106" fmla="*/ 595386 h 2956475"/>
                        <a:gd name="connsiteX421-185107" fmla="*/ 2027037 w 6006665"/>
                        <a:gd name="connsiteY421-185108" fmla="*/ 574934 h 2956475"/>
                        <a:gd name="connsiteX422-185109" fmla="*/ 2037269 w 6006665"/>
                        <a:gd name="connsiteY422-185110" fmla="*/ 575472 h 2956475"/>
                        <a:gd name="connsiteX423-185111" fmla="*/ 2038944 w 6006665"/>
                        <a:gd name="connsiteY423-185112" fmla="*/ 574934 h 2956475"/>
                        <a:gd name="connsiteX424-185113" fmla="*/ 2115414 w 6006665"/>
                        <a:gd name="connsiteY424-185114" fmla="*/ 578958 h 2956475"/>
                        <a:gd name="connsiteX425-185115" fmla="*/ 2192927 w 6006665"/>
                        <a:gd name="connsiteY425-185116" fmla="*/ 559026 h 2956475"/>
                        <a:gd name="connsiteX426-185117" fmla="*/ 2167930 w 6006665"/>
                        <a:gd name="connsiteY426-185118" fmla="*/ 493125 h 2956475"/>
                        <a:gd name="connsiteX427-185119" fmla="*/ 2204289 w 6006665"/>
                        <a:gd name="connsiteY427-185120" fmla="*/ 402226 h 2956475"/>
                        <a:gd name="connsiteX428-185121" fmla="*/ 2247466 w 6006665"/>
                        <a:gd name="connsiteY428-185122" fmla="*/ 397681 h 2956475"/>
                        <a:gd name="connsiteX429-185123" fmla="*/ 2317913 w 6006665"/>
                        <a:gd name="connsiteY429-185124" fmla="*/ 322690 h 2956475"/>
                        <a:gd name="connsiteX430-185125" fmla="*/ 2420183 w 6006665"/>
                        <a:gd name="connsiteY430-185126" fmla="*/ 304510 h 2956475"/>
                        <a:gd name="connsiteX431-185127" fmla="*/ 2429263 w 6006665"/>
                        <a:gd name="connsiteY431-185128" fmla="*/ 263606 h 2956475"/>
                        <a:gd name="connsiteX432-185129" fmla="*/ 2526979 w 6006665"/>
                        <a:gd name="connsiteY432-185130" fmla="*/ 252244 h 2956475"/>
                        <a:gd name="connsiteX433-185131" fmla="*/ 2528058 w 6006665"/>
                        <a:gd name="connsiteY433-185132" fmla="*/ 253503 h 2956475"/>
                        <a:gd name="connsiteX434-185133" fmla="*/ 2538886 w 6006665"/>
                        <a:gd name="connsiteY434-185134" fmla="*/ 252244 h 2956475"/>
                        <a:gd name="connsiteX435-185135" fmla="*/ 2560820 w 6006665"/>
                        <a:gd name="connsiteY435-185136" fmla="*/ 277833 h 2956475"/>
                        <a:gd name="connsiteX436-185137" fmla="*/ 2640602 w 6006665"/>
                        <a:gd name="connsiteY436-185138" fmla="*/ 202249 h 2956475"/>
                        <a:gd name="connsiteX437-185139" fmla="*/ 2652509 w 6006665"/>
                        <a:gd name="connsiteY437-185140" fmla="*/ 202249 h 2956475"/>
                        <a:gd name="connsiteX438-185141" fmla="*/ 2704231 w 6006665"/>
                        <a:gd name="connsiteY438-185142" fmla="*/ 202249 h 2956475"/>
                        <a:gd name="connsiteX439-185143" fmla="*/ 2715593 w 6006665"/>
                        <a:gd name="connsiteY439-185144" fmla="*/ 134075 h 2956475"/>
                        <a:gd name="connsiteX440-185145" fmla="*/ 2751953 w 6006665"/>
                        <a:gd name="connsiteY440-185146" fmla="*/ 68174 h 2956475"/>
                        <a:gd name="connsiteX441-185147" fmla="*/ 2838307 w 6006665"/>
                        <a:gd name="connsiteY441-185148" fmla="*/ 0 h 2956475"/>
                        <a:gd name="connsiteX0-185149" fmla="*/ 1791129 w 6006665"/>
                        <a:gd name="connsiteY0-185150" fmla="*/ 817622 h 2956475"/>
                        <a:gd name="connsiteX1-185151" fmla="*/ 1782156 w 6006665"/>
                        <a:gd name="connsiteY1-185152" fmla="*/ 881716 h 2956475"/>
                        <a:gd name="connsiteX2-185153" fmla="*/ 1809554 w 6006665"/>
                        <a:gd name="connsiteY2-185154" fmla="*/ 895415 h 2956475"/>
                        <a:gd name="connsiteX3-185155" fmla="*/ 1791129 w 6006665"/>
                        <a:gd name="connsiteY3-185156" fmla="*/ 817622 h 2956475"/>
                        <a:gd name="connsiteX4-185157" fmla="*/ 2838307 w 6006665"/>
                        <a:gd name="connsiteY4-185158" fmla="*/ 0 h 2956475"/>
                        <a:gd name="connsiteX5-185159" fmla="*/ 2844246 w 6006665"/>
                        <a:gd name="connsiteY5-185160" fmla="*/ 4711 h 2956475"/>
                        <a:gd name="connsiteX6-185161" fmla="*/ 2850213 w 6006665"/>
                        <a:gd name="connsiteY6-185162" fmla="*/ 0 h 2956475"/>
                        <a:gd name="connsiteX7-185163" fmla="*/ 2916115 w 6006665"/>
                        <a:gd name="connsiteY7-185164" fmla="*/ 52267 h 2956475"/>
                        <a:gd name="connsiteX8-185165" fmla="*/ 2861576 w 6006665"/>
                        <a:gd name="connsiteY8-185166" fmla="*/ 90899 h 2956475"/>
                        <a:gd name="connsiteX9-185167" fmla="*/ 2947929 w 6006665"/>
                        <a:gd name="connsiteY9-185168" fmla="*/ 118168 h 2956475"/>
                        <a:gd name="connsiteX10-185169" fmla="*/ 2957621 w 6006665"/>
                        <a:gd name="connsiteY10-185170" fmla="*/ 186006 h 2956475"/>
                        <a:gd name="connsiteX11-185171" fmla="*/ 2979199 w 6006665"/>
                        <a:gd name="connsiteY11-185172" fmla="*/ 161345 h 2956475"/>
                        <a:gd name="connsiteX12-185173" fmla="*/ 2991106 w 6006665"/>
                        <a:gd name="connsiteY12-185174" fmla="*/ 161345 h 2956475"/>
                        <a:gd name="connsiteX13-185175" fmla="*/ 3086005 w 6006665"/>
                        <a:gd name="connsiteY13-185176" fmla="*/ 161345 h 2956475"/>
                        <a:gd name="connsiteX14-185177" fmla="*/ 3097912 w 6006665"/>
                        <a:gd name="connsiteY14-185178" fmla="*/ 161345 h 2956475"/>
                        <a:gd name="connsiteX15-185179" fmla="*/ 3179721 w 6006665"/>
                        <a:gd name="connsiteY15-185180" fmla="*/ 236336 h 2956475"/>
                        <a:gd name="connsiteX16-185181" fmla="*/ 3211535 w 6006665"/>
                        <a:gd name="connsiteY16-185182" fmla="*/ 295420 h 2956475"/>
                        <a:gd name="connsiteX17-185183" fmla="*/ 3200173 w 6006665"/>
                        <a:gd name="connsiteY17-185184" fmla="*/ 370412 h 2956475"/>
                        <a:gd name="connsiteX18-185185" fmla="*/ 3161541 w 6006665"/>
                        <a:gd name="connsiteY18-185186" fmla="*/ 413589 h 2956475"/>
                        <a:gd name="connsiteX19-185187" fmla="*/ 3066097 w 6006665"/>
                        <a:gd name="connsiteY19-185188" fmla="*/ 488580 h 2956475"/>
                        <a:gd name="connsiteX20-185189" fmla="*/ 3034283 w 6006665"/>
                        <a:gd name="connsiteY20-185190" fmla="*/ 531757 h 2956475"/>
                        <a:gd name="connsiteX21-185191" fmla="*/ 3082005 w 6006665"/>
                        <a:gd name="connsiteY21-185192" fmla="*/ 547664 h 2956475"/>
                        <a:gd name="connsiteX22-185193" fmla="*/ 3129459 w 6006665"/>
                        <a:gd name="connsiteY22-185194" fmla="*/ 575345 h 2956475"/>
                        <a:gd name="connsiteX23-185195" fmla="*/ 3156451 w 6006665"/>
                        <a:gd name="connsiteY23-185196" fmla="*/ 552209 h 2956475"/>
                        <a:gd name="connsiteX24-185197" fmla="*/ 3158460 w 6006665"/>
                        <a:gd name="connsiteY24-185198" fmla="*/ 560693 h 2956475"/>
                        <a:gd name="connsiteX25-185199" fmla="*/ 3168359 w 6006665"/>
                        <a:gd name="connsiteY25-185200" fmla="*/ 552209 h 2956475"/>
                        <a:gd name="connsiteX26-185201" fmla="*/ 3184984 w 6006665"/>
                        <a:gd name="connsiteY26-185202" fmla="*/ 622402 h 2956475"/>
                        <a:gd name="connsiteX27-185203" fmla="*/ 3192811 w 6006665"/>
                        <a:gd name="connsiteY27-185204" fmla="*/ 606748 h 2956475"/>
                        <a:gd name="connsiteX28-185205" fmla="*/ 3251895 w 6006665"/>
                        <a:gd name="connsiteY28-185206" fmla="*/ 586296 h 2956475"/>
                        <a:gd name="connsiteX29-185207" fmla="*/ 3259833 w 6006665"/>
                        <a:gd name="connsiteY29-185208" fmla="*/ 587670 h 2956475"/>
                        <a:gd name="connsiteX30-185209" fmla="*/ 3263802 w 6006665"/>
                        <a:gd name="connsiteY30-185210" fmla="*/ 586296 h 2956475"/>
                        <a:gd name="connsiteX31-185211" fmla="*/ 3381970 w 6006665"/>
                        <a:gd name="connsiteY31-185212" fmla="*/ 606748 h 2956475"/>
                        <a:gd name="connsiteX32-185213" fmla="*/ 3388787 w 6006665"/>
                        <a:gd name="connsiteY32-185214" fmla="*/ 665832 h 2956475"/>
                        <a:gd name="connsiteX33-185215" fmla="*/ 3531529 w 6006665"/>
                        <a:gd name="connsiteY33-185216" fmla="*/ 686823 h 2956475"/>
                        <a:gd name="connsiteX34-185217" fmla="*/ 3538225 w 6006665"/>
                        <a:gd name="connsiteY34-185218" fmla="*/ 590841 h 2956475"/>
                        <a:gd name="connsiteX35-185219" fmla="*/ 3549910 w 6006665"/>
                        <a:gd name="connsiteY35-185220" fmla="*/ 594028 h 2956475"/>
                        <a:gd name="connsiteX36-185221" fmla="*/ 3550132 w 6006665"/>
                        <a:gd name="connsiteY36-185222" fmla="*/ 590841 h 2956475"/>
                        <a:gd name="connsiteX37-185223" fmla="*/ 3625123 w 6006665"/>
                        <a:gd name="connsiteY37-185224" fmla="*/ 611293 h 2956475"/>
                        <a:gd name="connsiteX38-185225" fmla="*/ 3672301 w 6006665"/>
                        <a:gd name="connsiteY38-185226" fmla="*/ 611293 h 2956475"/>
                        <a:gd name="connsiteX39-185227" fmla="*/ 3684207 w 6006665"/>
                        <a:gd name="connsiteY39-185228" fmla="*/ 611293 h 2956475"/>
                        <a:gd name="connsiteX40-185229" fmla="*/ 3743291 w 6006665"/>
                        <a:gd name="connsiteY40-185230" fmla="*/ 677194 h 2956475"/>
                        <a:gd name="connsiteX41-185231" fmla="*/ 3759199 w 6006665"/>
                        <a:gd name="connsiteY41-185232" fmla="*/ 756731 h 2956475"/>
                        <a:gd name="connsiteX42-185233" fmla="*/ 3738747 w 6006665"/>
                        <a:gd name="connsiteY42-185234" fmla="*/ 806725 h 2956475"/>
                        <a:gd name="connsiteX43-185235" fmla="*/ 3786469 w 6006665"/>
                        <a:gd name="connsiteY43-185236" fmla="*/ 897623 h 2956475"/>
                        <a:gd name="connsiteX44-185237" fmla="*/ 3835603 w 6006665"/>
                        <a:gd name="connsiteY44-185238" fmla="*/ 933529 h 2956475"/>
                        <a:gd name="connsiteX45-185239" fmla="*/ 3865460 w 6006665"/>
                        <a:gd name="connsiteY45-185240" fmla="*/ 822632 h 2956475"/>
                        <a:gd name="connsiteX46-185241" fmla="*/ 3875077 w 6006665"/>
                        <a:gd name="connsiteY46-185242" fmla="*/ 831139 h 2956475"/>
                        <a:gd name="connsiteX47-185243" fmla="*/ 3877367 w 6006665"/>
                        <a:gd name="connsiteY47-185244" fmla="*/ 822632 h 2956475"/>
                        <a:gd name="connsiteX48-185245" fmla="*/ 3932151 w 6006665"/>
                        <a:gd name="connsiteY48-185246" fmla="*/ 871095 h 2956475"/>
                        <a:gd name="connsiteX49-185247" fmla="*/ 3988173 w 6006665"/>
                        <a:gd name="connsiteY49-185248" fmla="*/ 843084 h 2956475"/>
                        <a:gd name="connsiteX50-185249" fmla="*/ 3993852 w 6006665"/>
                        <a:gd name="connsiteY50-185250" fmla="*/ 846199 h 2956475"/>
                        <a:gd name="connsiteX51-185251" fmla="*/ 4000080 w 6006665"/>
                        <a:gd name="connsiteY51-185252" fmla="*/ 843084 h 2956475"/>
                        <a:gd name="connsiteX52-185253" fmla="*/ 4062426 w 6006665"/>
                        <a:gd name="connsiteY52-185254" fmla="*/ 877274 h 2956475"/>
                        <a:gd name="connsiteX53-185255" fmla="*/ 4085889 w 6006665"/>
                        <a:gd name="connsiteY53-185256" fmla="*/ 849902 h 2956475"/>
                        <a:gd name="connsiteX54-185257" fmla="*/ 4095563 w 6006665"/>
                        <a:gd name="connsiteY54-185258" fmla="*/ 852506 h 2956475"/>
                        <a:gd name="connsiteX55-185259" fmla="*/ 4097796 w 6006665"/>
                        <a:gd name="connsiteY55-185260" fmla="*/ 849902 h 2956475"/>
                        <a:gd name="connsiteX56-185261" fmla="*/ 4144150 w 6006665"/>
                        <a:gd name="connsiteY56-185262" fmla="*/ 862382 h 2956475"/>
                        <a:gd name="connsiteX57-185263" fmla="*/ 4117703 w 6006665"/>
                        <a:gd name="connsiteY57-185264" fmla="*/ 752186 h 2956475"/>
                        <a:gd name="connsiteX58-185265" fmla="*/ 4165425 w 6006665"/>
                        <a:gd name="connsiteY58-185266" fmla="*/ 697647 h 2956475"/>
                        <a:gd name="connsiteX59-185267" fmla="*/ 4175231 w 6006665"/>
                        <a:gd name="connsiteY59-185268" fmla="*/ 700048 h 2956475"/>
                        <a:gd name="connsiteX60-185269" fmla="*/ 4177332 w 6006665"/>
                        <a:gd name="connsiteY60-185270" fmla="*/ 697647 h 2956475"/>
                        <a:gd name="connsiteX61-185271" fmla="*/ 4511384 w 6006665"/>
                        <a:gd name="connsiteY61-185272" fmla="*/ 779455 h 2956475"/>
                        <a:gd name="connsiteX62-185273" fmla="*/ 4543199 w 6006665"/>
                        <a:gd name="connsiteY62-185274" fmla="*/ 849902 h 2956475"/>
                        <a:gd name="connsiteX63-185275" fmla="*/ 4639242 w 6006665"/>
                        <a:gd name="connsiteY63-185276" fmla="*/ 932544 h 2956475"/>
                        <a:gd name="connsiteX64-185277" fmla="*/ 4774445 w 6006665"/>
                        <a:gd name="connsiteY64-185278" fmla="*/ 913531 h 2956475"/>
                        <a:gd name="connsiteX65-185279" fmla="*/ 4778496 w 6006665"/>
                        <a:gd name="connsiteY65-185280" fmla="*/ 914635 h 2956475"/>
                        <a:gd name="connsiteX66-185281" fmla="*/ 4786352 w 6006665"/>
                        <a:gd name="connsiteY66-185282" fmla="*/ 913531 h 2956475"/>
                        <a:gd name="connsiteX67-185283" fmla="*/ 4861343 w 6006665"/>
                        <a:gd name="connsiteY67-185284" fmla="*/ 933983 h 2956475"/>
                        <a:gd name="connsiteX68-185285" fmla="*/ 4893158 w 6006665"/>
                        <a:gd name="connsiteY68-185286" fmla="*/ 977160 h 2956475"/>
                        <a:gd name="connsiteX69-185287" fmla="*/ 4888613 w 6006665"/>
                        <a:gd name="connsiteY69-185288" fmla="*/ 1058968 h 2956475"/>
                        <a:gd name="connsiteX70-185289" fmla="*/ 4927677 w 6006665"/>
                        <a:gd name="connsiteY70-185290" fmla="*/ 1083640 h 2956475"/>
                        <a:gd name="connsiteX71-185291" fmla="*/ 4967605 w 6006665"/>
                        <a:gd name="connsiteY71-185292" fmla="*/ 1070331 h 2956475"/>
                        <a:gd name="connsiteX72-185293" fmla="*/ 5038051 w 6006665"/>
                        <a:gd name="connsiteY72-185294" fmla="*/ 1063513 h 2956475"/>
                        <a:gd name="connsiteX73-185295" fmla="*/ 5040730 w 6006665"/>
                        <a:gd name="connsiteY73-185296" fmla="*/ 1064406 h 2956475"/>
                        <a:gd name="connsiteX74-185297" fmla="*/ 5049958 w 6006665"/>
                        <a:gd name="connsiteY74-185298" fmla="*/ 1063513 h 2956475"/>
                        <a:gd name="connsiteX75-185299" fmla="*/ 5114249 w 6006665"/>
                        <a:gd name="connsiteY75-185300" fmla="*/ 1084944 h 2956475"/>
                        <a:gd name="connsiteX76-185301" fmla="*/ 5176671 w 6006665"/>
                        <a:gd name="connsiteY76-185302" fmla="*/ 1074876 h 2956475"/>
                        <a:gd name="connsiteX77-185303" fmla="*/ 5177801 w 6006665"/>
                        <a:gd name="connsiteY77-185304" fmla="*/ 1076614 h 2956475"/>
                        <a:gd name="connsiteX78-185305" fmla="*/ 5188578 w 6006665"/>
                        <a:gd name="connsiteY78-185306" fmla="*/ 1074876 h 2956475"/>
                        <a:gd name="connsiteX79-185307" fmla="*/ 5243719 w 6006665"/>
                        <a:gd name="connsiteY79-185308" fmla="*/ 1159707 h 2956475"/>
                        <a:gd name="connsiteX80-185309" fmla="*/ 5283477 w 6006665"/>
                        <a:gd name="connsiteY80-185310" fmla="*/ 1129415 h 2956475"/>
                        <a:gd name="connsiteX81-185311" fmla="*/ 5258480 w 6006665"/>
                        <a:gd name="connsiteY81-185312" fmla="*/ 1063513 h 2956475"/>
                        <a:gd name="connsiteX82-185313" fmla="*/ 5267570 w 6006665"/>
                        <a:gd name="connsiteY82-185314" fmla="*/ 1015792 h 2956475"/>
                        <a:gd name="connsiteX83-185315" fmla="*/ 5278896 w 6006665"/>
                        <a:gd name="connsiteY83-185316" fmla="*/ 1018841 h 2956475"/>
                        <a:gd name="connsiteX84-185317" fmla="*/ 5279477 w 6006665"/>
                        <a:gd name="connsiteY84-185318" fmla="*/ 1015792 h 2956475"/>
                        <a:gd name="connsiteX85-185319" fmla="*/ 5395510 w 6006665"/>
                        <a:gd name="connsiteY85-185320" fmla="*/ 1047031 h 2956475"/>
                        <a:gd name="connsiteX86-185321" fmla="*/ 5463001 w 6006665"/>
                        <a:gd name="connsiteY86-185322" fmla="*/ 1043061 h 2956475"/>
                        <a:gd name="connsiteX87-185323" fmla="*/ 5464386 w 6006665"/>
                        <a:gd name="connsiteY87-185324" fmla="*/ 1043680 h 2956475"/>
                        <a:gd name="connsiteX88-185325" fmla="*/ 5474909 w 6006665"/>
                        <a:gd name="connsiteY88-185326" fmla="*/ 1043061 h 2956475"/>
                        <a:gd name="connsiteX89-185327" fmla="*/ 5581715 w 6006665"/>
                        <a:gd name="connsiteY89-185328" fmla="*/ 1090783 h 2956475"/>
                        <a:gd name="connsiteX90-185329" fmla="*/ 5633981 w 6006665"/>
                        <a:gd name="connsiteY90-185330" fmla="*/ 1133960 h 2956475"/>
                        <a:gd name="connsiteX91-185331" fmla="*/ 5720335 w 6006665"/>
                        <a:gd name="connsiteY91-185332" fmla="*/ 1213496 h 2956475"/>
                        <a:gd name="connsiteX92-185333" fmla="*/ 5822595 w 6006665"/>
                        <a:gd name="connsiteY92-185334" fmla="*/ 1311212 h 2956475"/>
                        <a:gd name="connsiteX93-185335" fmla="*/ 5818051 w 6006665"/>
                        <a:gd name="connsiteY93-185336" fmla="*/ 1365751 h 2956475"/>
                        <a:gd name="connsiteX94-185337" fmla="*/ 5825679 w 6006665"/>
                        <a:gd name="connsiteY94-185338" fmla="*/ 1373379 h 2956475"/>
                        <a:gd name="connsiteX95-185339" fmla="*/ 5822051 w 6006665"/>
                        <a:gd name="connsiteY95-185340" fmla="*/ 1322574 h 2956475"/>
                        <a:gd name="connsiteX96-185341" fmla="*/ 5834092 w 6006665"/>
                        <a:gd name="connsiteY96-185342" fmla="*/ 1324447 h 2956475"/>
                        <a:gd name="connsiteX97-185343" fmla="*/ 5833958 w 6006665"/>
                        <a:gd name="connsiteY97-185344" fmla="*/ 1322574 h 2956475"/>
                        <a:gd name="connsiteX98-185345" fmla="*/ 5936219 w 6006665"/>
                        <a:gd name="connsiteY98-185346" fmla="*/ 1338481 h 2956475"/>
                        <a:gd name="connsiteX99-185347" fmla="*/ 6006665 w 6006665"/>
                        <a:gd name="connsiteY99-185348" fmla="*/ 1418018 h 2956475"/>
                        <a:gd name="connsiteX100-185349" fmla="*/ 5968033 w 6006665"/>
                        <a:gd name="connsiteY100-185350" fmla="*/ 1456650 h 2956475"/>
                        <a:gd name="connsiteX101-185351" fmla="*/ 5908949 w 6006665"/>
                        <a:gd name="connsiteY101-185352" fmla="*/ 1468012 h 2956475"/>
                        <a:gd name="connsiteX102-185353" fmla="*/ 5908949 w 6006665"/>
                        <a:gd name="connsiteY102-185354" fmla="*/ 1554366 h 2956475"/>
                        <a:gd name="connsiteX103-185355" fmla="*/ 5893042 w 6006665"/>
                        <a:gd name="connsiteY103-185356" fmla="*/ 1570273 h 2956475"/>
                        <a:gd name="connsiteX104-185357" fmla="*/ 5881135 w 6006665"/>
                        <a:gd name="connsiteY104-185358" fmla="*/ 1570273 h 2956475"/>
                        <a:gd name="connsiteX105-185359" fmla="*/ 5861227 w 6006665"/>
                        <a:gd name="connsiteY105-185360" fmla="*/ 1570273 h 2956475"/>
                        <a:gd name="connsiteX106-185361" fmla="*/ 5849321 w 6006665"/>
                        <a:gd name="connsiteY106-185362" fmla="*/ 1570273 h 2956475"/>
                        <a:gd name="connsiteX107-185363" fmla="*/ 5817506 w 6006665"/>
                        <a:gd name="connsiteY107-185364" fmla="*/ 1536186 h 2956475"/>
                        <a:gd name="connsiteX108-185365" fmla="*/ 5767511 w 6006665"/>
                        <a:gd name="connsiteY108-185366" fmla="*/ 1511189 h 2956475"/>
                        <a:gd name="connsiteX109-185367" fmla="*/ 5762967 w 6006665"/>
                        <a:gd name="connsiteY109-185368" fmla="*/ 1477102 h 2956475"/>
                        <a:gd name="connsiteX110-185369" fmla="*/ 5729132 w 6006665"/>
                        <a:gd name="connsiteY110-185370" fmla="*/ 1463170 h 2956475"/>
                        <a:gd name="connsiteX111-185371" fmla="*/ 5695337 w 6006665"/>
                        <a:gd name="connsiteY111-185372" fmla="*/ 1472557 h 2956475"/>
                        <a:gd name="connsiteX112-185373" fmla="*/ 5693366 w 6006665"/>
                        <a:gd name="connsiteY112-185374" fmla="*/ 1469797 h 2956475"/>
                        <a:gd name="connsiteX113-185375" fmla="*/ 5683431 w 6006665"/>
                        <a:gd name="connsiteY113-185376" fmla="*/ 1472557 h 2956475"/>
                        <a:gd name="connsiteX114-185377" fmla="*/ 5660706 w 6006665"/>
                        <a:gd name="connsiteY114-185378" fmla="*/ 1440742 h 2956475"/>
                        <a:gd name="connsiteX115-185379" fmla="*/ 5669644 w 6006665"/>
                        <a:gd name="connsiteY115-185380" fmla="*/ 1415717 h 2956475"/>
                        <a:gd name="connsiteX116-185381" fmla="*/ 5640799 w 6006665"/>
                        <a:gd name="connsiteY116-185382" fmla="*/ 1429380 h 2956475"/>
                        <a:gd name="connsiteX117-185383" fmla="*/ 5656705 w 6006665"/>
                        <a:gd name="connsiteY117-185384" fmla="*/ 1472557 h 2956475"/>
                        <a:gd name="connsiteX118-185385" fmla="*/ 5633981 w 6006665"/>
                        <a:gd name="connsiteY118-185386" fmla="*/ 1511189 h 2956475"/>
                        <a:gd name="connsiteX119-185387" fmla="*/ 5586259 w 6006665"/>
                        <a:gd name="connsiteY119-185388" fmla="*/ 1547548 h 2956475"/>
                        <a:gd name="connsiteX120-185389" fmla="*/ 5575676 w 6006665"/>
                        <a:gd name="connsiteY120-185390" fmla="*/ 1546540 h 2956475"/>
                        <a:gd name="connsiteX121-185391" fmla="*/ 5574353 w 6006665"/>
                        <a:gd name="connsiteY121-185392" fmla="*/ 1547548 h 2956475"/>
                        <a:gd name="connsiteX122-185393" fmla="*/ 5539436 w 6006665"/>
                        <a:gd name="connsiteY122-185394" fmla="*/ 1544223 h 2956475"/>
                        <a:gd name="connsiteX123-185395" fmla="*/ 5570352 w 6006665"/>
                        <a:gd name="connsiteY123-185396" fmla="*/ 1586180 h 2956475"/>
                        <a:gd name="connsiteX124-185397" fmla="*/ 5593077 w 6006665"/>
                        <a:gd name="connsiteY124-185398" fmla="*/ 1649809 h 2956475"/>
                        <a:gd name="connsiteX125-185399" fmla="*/ 5608984 w 6006665"/>
                        <a:gd name="connsiteY125-185400" fmla="*/ 1677079 h 2956475"/>
                        <a:gd name="connsiteX126-185401" fmla="*/ 5613529 w 6006665"/>
                        <a:gd name="connsiteY126-185402" fmla="*/ 1708893 h 2956475"/>
                        <a:gd name="connsiteX127-185403" fmla="*/ 5608984 w 6006665"/>
                        <a:gd name="connsiteY127-185404" fmla="*/ 1731618 h 2956475"/>
                        <a:gd name="connsiteX128-185405" fmla="*/ 5597799 w 6006665"/>
                        <a:gd name="connsiteY128-185406" fmla="*/ 1728009 h 2956475"/>
                        <a:gd name="connsiteX129-185407" fmla="*/ 5597077 w 6006665"/>
                        <a:gd name="connsiteY129-185408" fmla="*/ 1731618 h 2956475"/>
                        <a:gd name="connsiteX130-185409" fmla="*/ 5534271 w 6006665"/>
                        <a:gd name="connsiteY130-185410" fmla="*/ 1711358 h 2956475"/>
                        <a:gd name="connsiteX131-185411" fmla="*/ 5436277 w 6006665"/>
                        <a:gd name="connsiteY131-185412" fmla="*/ 1767977 h 2956475"/>
                        <a:gd name="connsiteX132-185413" fmla="*/ 5397645 w 6006665"/>
                        <a:gd name="connsiteY132-185414" fmla="*/ 1779340 h 2956475"/>
                        <a:gd name="connsiteX133-185415" fmla="*/ 5345378 w 6006665"/>
                        <a:gd name="connsiteY133-185416" fmla="*/ 1833879 h 2956475"/>
                        <a:gd name="connsiteX134-185417" fmla="*/ 5290839 w 6006665"/>
                        <a:gd name="connsiteY134-185418" fmla="*/ 1881600 h 2956475"/>
                        <a:gd name="connsiteX135-185419" fmla="*/ 5274932 w 6006665"/>
                        <a:gd name="connsiteY135-185420" fmla="*/ 1913415 h 2956475"/>
                        <a:gd name="connsiteX136-185421" fmla="*/ 5267238 w 6006665"/>
                        <a:gd name="connsiteY136-185422" fmla="*/ 1904988 h 2956475"/>
                        <a:gd name="connsiteX137-185423" fmla="*/ 5263025 w 6006665"/>
                        <a:gd name="connsiteY137-185424" fmla="*/ 1913415 h 2956475"/>
                        <a:gd name="connsiteX138-185425" fmla="*/ 5219538 w 6006665"/>
                        <a:gd name="connsiteY138-185426" fmla="*/ 1865787 h 2956475"/>
                        <a:gd name="connsiteX139-185427" fmla="*/ 5129494 w 6006665"/>
                        <a:gd name="connsiteY139-185428" fmla="*/ 1920232 h 2956475"/>
                        <a:gd name="connsiteX140-185429" fmla="*/ 5126389 w 6006665"/>
                        <a:gd name="connsiteY140-185430" fmla="*/ 1914910 h 2956475"/>
                        <a:gd name="connsiteX141-185431" fmla="*/ 5117587 w 6006665"/>
                        <a:gd name="connsiteY141-185432" fmla="*/ 1920232 h 2956475"/>
                        <a:gd name="connsiteX142-185433" fmla="*/ 5105544 w 6006665"/>
                        <a:gd name="connsiteY142-185434" fmla="*/ 1899586 h 2956475"/>
                        <a:gd name="connsiteX143-185435" fmla="*/ 5074955 w 6006665"/>
                        <a:gd name="connsiteY143-185436" fmla="*/ 1924777 h 2956475"/>
                        <a:gd name="connsiteX144-185437" fmla="*/ 5065718 w 6006665"/>
                        <a:gd name="connsiteY144-185438" fmla="*/ 1922578 h 2956475"/>
                        <a:gd name="connsiteX145-185439" fmla="*/ 5063048 w 6006665"/>
                        <a:gd name="connsiteY145-185440" fmla="*/ 1924777 h 2956475"/>
                        <a:gd name="connsiteX146-185441" fmla="*/ 5026594 w 6006665"/>
                        <a:gd name="connsiteY146-185442" fmla="*/ 1916098 h 2956475"/>
                        <a:gd name="connsiteX147-185443" fmla="*/ 5015871 w 6006665"/>
                        <a:gd name="connsiteY147-185444" fmla="*/ 1961137 h 2956475"/>
                        <a:gd name="connsiteX148-185445" fmla="*/ 4974967 w 6006665"/>
                        <a:gd name="connsiteY148-185446" fmla="*/ 2027038 h 2956475"/>
                        <a:gd name="connsiteX149-185447" fmla="*/ 4974967 w 6006665"/>
                        <a:gd name="connsiteY149-185448" fmla="*/ 2058853 h 2956475"/>
                        <a:gd name="connsiteX150-185449" fmla="*/ 5015871 w 6006665"/>
                        <a:gd name="connsiteY150-185450" fmla="*/ 2074760 h 2956475"/>
                        <a:gd name="connsiteX151-185451" fmla="*/ 5011326 w 6006665"/>
                        <a:gd name="connsiteY151-185452" fmla="*/ 2172476 h 2956475"/>
                        <a:gd name="connsiteX152-185453" fmla="*/ 4999419 w 6006665"/>
                        <a:gd name="connsiteY152-185454" fmla="*/ 2172476 h 2956475"/>
                        <a:gd name="connsiteX153-185455" fmla="*/ 4974967 w 6006665"/>
                        <a:gd name="connsiteY153-185456" fmla="*/ 2172476 h 2956475"/>
                        <a:gd name="connsiteX154-185457" fmla="*/ 4963605 w 6006665"/>
                        <a:gd name="connsiteY154-185458" fmla="*/ 2224742 h 2956475"/>
                        <a:gd name="connsiteX155-185459" fmla="*/ 4974967 w 6006665"/>
                        <a:gd name="connsiteY155-185460" fmla="*/ 2252012 h 2956475"/>
                        <a:gd name="connsiteX156-185461" fmla="*/ 4909065 w 6006665"/>
                        <a:gd name="connsiteY156-185462" fmla="*/ 2286099 h 2956475"/>
                        <a:gd name="connsiteX157-185463" fmla="*/ 4897703 w 6006665"/>
                        <a:gd name="connsiteY157-185464" fmla="*/ 2354273 h 2956475"/>
                        <a:gd name="connsiteX158-185465" fmla="*/ 4845437 w 6006665"/>
                        <a:gd name="connsiteY158-185466" fmla="*/ 2370180 h 2956475"/>
                        <a:gd name="connsiteX159-185467" fmla="*/ 4834074 w 6006665"/>
                        <a:gd name="connsiteY159-185468" fmla="*/ 2429264 h 2956475"/>
                        <a:gd name="connsiteX160-185469" fmla="*/ 4779535 w 6006665"/>
                        <a:gd name="connsiteY160-185470" fmla="*/ 2488348 h 2956475"/>
                        <a:gd name="connsiteX161-185471" fmla="*/ 4777225 w 6006665"/>
                        <a:gd name="connsiteY161-185472" fmla="*/ 2477952 h 2956475"/>
                        <a:gd name="connsiteX162-185473" fmla="*/ 4767628 w 6006665"/>
                        <a:gd name="connsiteY162-185474" fmla="*/ 2488348 h 2956475"/>
                        <a:gd name="connsiteX163-185475" fmla="*/ 4758538 w 6006665"/>
                        <a:gd name="connsiteY163-185476" fmla="*/ 2447444 h 2956475"/>
                        <a:gd name="connsiteX164-185477" fmla="*/ 4742631 w 6006665"/>
                        <a:gd name="connsiteY164-185478" fmla="*/ 2361090 h 2956475"/>
                        <a:gd name="connsiteX165-185479" fmla="*/ 4715361 w 6006665"/>
                        <a:gd name="connsiteY165-185480" fmla="*/ 2220198 h 2956475"/>
                        <a:gd name="connsiteX166-185481" fmla="*/ 4735813 w 6006665"/>
                        <a:gd name="connsiteY166-185482" fmla="*/ 2129299 h 2956475"/>
                        <a:gd name="connsiteX167-185483" fmla="*/ 4767628 w 6006665"/>
                        <a:gd name="connsiteY167-185484" fmla="*/ 2086122 h 2956475"/>
                        <a:gd name="connsiteX168-185485" fmla="*/ 4767628 w 6006665"/>
                        <a:gd name="connsiteY168-185486" fmla="*/ 2058853 h 2956475"/>
                        <a:gd name="connsiteX169-185487" fmla="*/ 4826712 w 6006665"/>
                        <a:gd name="connsiteY169-185488" fmla="*/ 2042945 h 2956475"/>
                        <a:gd name="connsiteX170-185489" fmla="*/ 4892613 w 6006665"/>
                        <a:gd name="connsiteY170-185490" fmla="*/ 1952047 h 2956475"/>
                        <a:gd name="connsiteX171-185491" fmla="*/ 4956243 w 6006665"/>
                        <a:gd name="connsiteY171-185492" fmla="*/ 1877056 h 2956475"/>
                        <a:gd name="connsiteX172-185493" fmla="*/ 5022143 w 6006665"/>
                        <a:gd name="connsiteY172-185494" fmla="*/ 1817971 h 2956475"/>
                        <a:gd name="connsiteX173-185495" fmla="*/ 5046694 w 6006665"/>
                        <a:gd name="connsiteY173-185496" fmla="*/ 1710844 h 2956475"/>
                        <a:gd name="connsiteX174-185497" fmla="*/ 5015871 w 6006665"/>
                        <a:gd name="connsiteY174-185498" fmla="*/ 1715711 h 2956475"/>
                        <a:gd name="connsiteX175-185499" fmla="*/ 4995419 w 6006665"/>
                        <a:gd name="connsiteY175-185500" fmla="*/ 1779340 h 2956475"/>
                        <a:gd name="connsiteX176-185501" fmla="*/ 4904521 w 6006665"/>
                        <a:gd name="connsiteY176-185502" fmla="*/ 1865693 h 2956475"/>
                        <a:gd name="connsiteX177-185503" fmla="*/ 4901708 w 6006665"/>
                        <a:gd name="connsiteY177-185504" fmla="*/ 1857053 h 2956475"/>
                        <a:gd name="connsiteX178-185505" fmla="*/ 4892613 w 6006665"/>
                        <a:gd name="connsiteY178-185506" fmla="*/ 1865693 h 2956475"/>
                        <a:gd name="connsiteX179-185507" fmla="*/ 4861835 w 6006665"/>
                        <a:gd name="connsiteY179-185508" fmla="*/ 1771159 h 2956475"/>
                        <a:gd name="connsiteX180-185509" fmla="*/ 4779535 w 6006665"/>
                        <a:gd name="connsiteY180-185510" fmla="*/ 1795247 h 2956475"/>
                        <a:gd name="connsiteX181-185511" fmla="*/ 4684091 w 6006665"/>
                        <a:gd name="connsiteY181-185512" fmla="*/ 1920232 h 2956475"/>
                        <a:gd name="connsiteX182-185513" fmla="*/ 4715906 w 6006665"/>
                        <a:gd name="connsiteY182-185514" fmla="*/ 1967954 h 2956475"/>
                        <a:gd name="connsiteX183-185515" fmla="*/ 4636369 w 6006665"/>
                        <a:gd name="connsiteY183-185516" fmla="*/ 1983861 h 2956475"/>
                        <a:gd name="connsiteX184-185517" fmla="*/ 4577285 w 6006665"/>
                        <a:gd name="connsiteY184-185518" fmla="*/ 1988406 h 2956475"/>
                        <a:gd name="connsiteX185-185519" fmla="*/ 4577373 w 6006665"/>
                        <a:gd name="connsiteY185-185520" fmla="*/ 1987484 h 2956475"/>
                        <a:gd name="connsiteX186-185521" fmla="*/ 4565379 w 6006665"/>
                        <a:gd name="connsiteY186-185522" fmla="*/ 1988406 h 2956475"/>
                        <a:gd name="connsiteX187-185523" fmla="*/ 4569923 w 6006665"/>
                        <a:gd name="connsiteY187-185524" fmla="*/ 1940685 h 2956475"/>
                        <a:gd name="connsiteX188-185525" fmla="*/ 4520081 w 6006665"/>
                        <a:gd name="connsiteY188-185526" fmla="*/ 1931099 h 2956475"/>
                        <a:gd name="connsiteX189-185527" fmla="*/ 4475025 w 6006665"/>
                        <a:gd name="connsiteY189-185528" fmla="*/ 1961137 h 2956475"/>
                        <a:gd name="connsiteX190-185529" fmla="*/ 4464394 w 6006665"/>
                        <a:gd name="connsiteY190-185530" fmla="*/ 1960286 h 2956475"/>
                        <a:gd name="connsiteX191-185531" fmla="*/ 4463118 w 6006665"/>
                        <a:gd name="connsiteY191-185532" fmla="*/ 1961137 h 2956475"/>
                        <a:gd name="connsiteX192-185533" fmla="*/ 4357637 w 6006665"/>
                        <a:gd name="connsiteY192-185534" fmla="*/ 1952698 h 2956475"/>
                        <a:gd name="connsiteX193-185535" fmla="*/ 4243233 w 6006665"/>
                        <a:gd name="connsiteY193-185536" fmla="*/ 1972499 h 2956475"/>
                        <a:gd name="connsiteX194-185537" fmla="*/ 4125065 w 6006665"/>
                        <a:gd name="connsiteY194-185538" fmla="*/ 2106574 h 2956475"/>
                        <a:gd name="connsiteX195-185539" fmla="*/ 3984173 w 6006665"/>
                        <a:gd name="connsiteY195-185540" fmla="*/ 2263374 h 2956475"/>
                        <a:gd name="connsiteX196-185541" fmla="*/ 4038712 w 6006665"/>
                        <a:gd name="connsiteY196-185542" fmla="*/ 2267919 h 2956475"/>
                        <a:gd name="connsiteX197-185543" fmla="*/ 4059164 w 6006665"/>
                        <a:gd name="connsiteY197-185544" fmla="*/ 2311096 h 2956475"/>
                        <a:gd name="connsiteX198-185545" fmla="*/ 4087782 w 6006665"/>
                        <a:gd name="connsiteY198-185546" fmla="*/ 2319513 h 2956475"/>
                        <a:gd name="connsiteX199-185547" fmla="*/ 4106341 w 6006665"/>
                        <a:gd name="connsiteY199-185548" fmla="*/ 2290644 h 2956475"/>
                        <a:gd name="connsiteX200-185549" fmla="*/ 4117411 w 6006665"/>
                        <a:gd name="connsiteY200-185550" fmla="*/ 2291946 h 2956475"/>
                        <a:gd name="connsiteX201-185551" fmla="*/ 4118248 w 6006665"/>
                        <a:gd name="connsiteY201-185552" fmla="*/ 2290644 h 2956475"/>
                        <a:gd name="connsiteX202-185553" fmla="*/ 4156880 w 6006665"/>
                        <a:gd name="connsiteY202-185554" fmla="*/ 2295189 h 2956475"/>
                        <a:gd name="connsiteX203-185555" fmla="*/ 4211419 w 6006665"/>
                        <a:gd name="connsiteY203-185556" fmla="*/ 2365635 h 2956475"/>
                        <a:gd name="connsiteX204-185557" fmla="*/ 4215964 w 6006665"/>
                        <a:gd name="connsiteY204-185558" fmla="*/ 2413357 h 2956475"/>
                        <a:gd name="connsiteX205-185559" fmla="*/ 4184149 w 6006665"/>
                        <a:gd name="connsiteY205-185560" fmla="*/ 2472441 h 2956475"/>
                        <a:gd name="connsiteX206-185561" fmla="*/ 4177332 w 6006665"/>
                        <a:gd name="connsiteY206-185562" fmla="*/ 2542887 h 2956475"/>
                        <a:gd name="connsiteX207-185563" fmla="*/ 4161425 w 6006665"/>
                        <a:gd name="connsiteY207-185564" fmla="*/ 2629241 h 2956475"/>
                        <a:gd name="connsiteX208-185565" fmla="*/ 4109158 w 6006665"/>
                        <a:gd name="connsiteY208-185566" fmla="*/ 2708777 h 2956475"/>
                        <a:gd name="connsiteX209-185567" fmla="*/ 4097796 w 6006665"/>
                        <a:gd name="connsiteY209-185568" fmla="*/ 2747409 h 2956475"/>
                        <a:gd name="connsiteX210-185569" fmla="*/ 4043257 w 6006665"/>
                        <a:gd name="connsiteY210-185570" fmla="*/ 2806493 h 2956475"/>
                        <a:gd name="connsiteX211-185571" fmla="*/ 3995535 w 6006665"/>
                        <a:gd name="connsiteY211-185572" fmla="*/ 2865577 h 2956475"/>
                        <a:gd name="connsiteX212-185573" fmla="*/ 3975083 w 6006665"/>
                        <a:gd name="connsiteY212-185574" fmla="*/ 2897392 h 2956475"/>
                        <a:gd name="connsiteX213-185575" fmla="*/ 3925089 w 6006665"/>
                        <a:gd name="connsiteY213-185576" fmla="*/ 2924661 h 2956475"/>
                        <a:gd name="connsiteX214-185577" fmla="*/ 3913182 w 6006665"/>
                        <a:gd name="connsiteY214-185578" fmla="*/ 2924661 h 2956475"/>
                        <a:gd name="connsiteX215-185579" fmla="*/ 3904637 w 6006665"/>
                        <a:gd name="connsiteY215-185580" fmla="*/ 2924661 h 2956475"/>
                        <a:gd name="connsiteX216-185581" fmla="*/ 3892729 w 6006665"/>
                        <a:gd name="connsiteY216-185582" fmla="*/ 2924661 h 2956475"/>
                        <a:gd name="connsiteX217-185583" fmla="*/ 3871063 w 6006665"/>
                        <a:gd name="connsiteY217-185584" fmla="*/ 2908412 h 2956475"/>
                        <a:gd name="connsiteX218-185585" fmla="*/ 3829645 w 6006665"/>
                        <a:gd name="connsiteY218-185586" fmla="*/ 2936024 h 2956475"/>
                        <a:gd name="connsiteX219-185587" fmla="*/ 3822828 w 6006665"/>
                        <a:gd name="connsiteY219-185588" fmla="*/ 2956476 h 2956475"/>
                        <a:gd name="connsiteX220-185589" fmla="*/ 3818283 w 6006665"/>
                        <a:gd name="connsiteY220-185590" fmla="*/ 2947386 h 2956475"/>
                        <a:gd name="connsiteX221-185591" fmla="*/ 3818283 w 6006665"/>
                        <a:gd name="connsiteY221-185592" fmla="*/ 2935660 h 2956475"/>
                        <a:gd name="connsiteX222-185593" fmla="*/ 3817738 w 6006665"/>
                        <a:gd name="connsiteY222-185594" fmla="*/ 2936024 h 2956475"/>
                        <a:gd name="connsiteX223-185595" fmla="*/ 3810921 w 6006665"/>
                        <a:gd name="connsiteY223-185596" fmla="*/ 2956476 h 2956475"/>
                        <a:gd name="connsiteX224-185597" fmla="*/ 3806376 w 6006665"/>
                        <a:gd name="connsiteY224-185598" fmla="*/ 2947386 h 2956475"/>
                        <a:gd name="connsiteX225-185599" fmla="*/ 3806376 w 6006665"/>
                        <a:gd name="connsiteY225-185600" fmla="*/ 2920116 h 2956475"/>
                        <a:gd name="connsiteX226-185601" fmla="*/ 3818283 w 6006665"/>
                        <a:gd name="connsiteY226-185602" fmla="*/ 2920116 h 2956475"/>
                        <a:gd name="connsiteX227-185603" fmla="*/ 3826828 w 6006665"/>
                        <a:gd name="connsiteY227-185604" fmla="*/ 2920116 h 2956475"/>
                        <a:gd name="connsiteX228-185605" fmla="*/ 3833645 w 6006665"/>
                        <a:gd name="connsiteY228-185606" fmla="*/ 2861032 h 2956475"/>
                        <a:gd name="connsiteX229-185607" fmla="*/ 3822283 w 6006665"/>
                        <a:gd name="connsiteY229-185608" fmla="*/ 2817856 h 2956475"/>
                        <a:gd name="connsiteX230-185609" fmla="*/ 3849553 w 6006665"/>
                        <a:gd name="connsiteY230-185610" fmla="*/ 2795131 h 2956475"/>
                        <a:gd name="connsiteX231-185611" fmla="*/ 3858814 w 6006665"/>
                        <a:gd name="connsiteY231-185612" fmla="*/ 2797336 h 2956475"/>
                        <a:gd name="connsiteX232-185613" fmla="*/ 3861460 w 6006665"/>
                        <a:gd name="connsiteY232-185614" fmla="*/ 2795131 h 2956475"/>
                        <a:gd name="connsiteX233-185615" fmla="*/ 3898487 w 6006665"/>
                        <a:gd name="connsiteY233-185616" fmla="*/ 2803947 h 2956475"/>
                        <a:gd name="connsiteX234-185617" fmla="*/ 3919999 w 6006665"/>
                        <a:gd name="connsiteY234-185618" fmla="*/ 2758772 h 2956475"/>
                        <a:gd name="connsiteX235-185619" fmla="*/ 3935906 w 6006665"/>
                        <a:gd name="connsiteY235-185620" fmla="*/ 2699687 h 2956475"/>
                        <a:gd name="connsiteX236-185621" fmla="*/ 3947269 w 6006665"/>
                        <a:gd name="connsiteY236-185622" fmla="*/ 2676963 h 2956475"/>
                        <a:gd name="connsiteX237-185623" fmla="*/ 3966292 w 6006665"/>
                        <a:gd name="connsiteY237-185624" fmla="*/ 2632575 h 2956475"/>
                        <a:gd name="connsiteX238-185625" fmla="*/ 3915999 w 6006665"/>
                        <a:gd name="connsiteY238-185626" fmla="*/ 2645148 h 2956475"/>
                        <a:gd name="connsiteX239-185627" fmla="*/ 3888729 w 6006665"/>
                        <a:gd name="connsiteY239-185628" fmla="*/ 2667873 h 2956475"/>
                        <a:gd name="connsiteX240-185629" fmla="*/ 3876822 w 6006665"/>
                        <a:gd name="connsiteY240-185630" fmla="*/ 2667873 h 2956475"/>
                        <a:gd name="connsiteX241-185631" fmla="*/ 3829645 w 6006665"/>
                        <a:gd name="connsiteY241-185632" fmla="*/ 2667873 h 2956475"/>
                        <a:gd name="connsiteX242-185633" fmla="*/ 3817738 w 6006665"/>
                        <a:gd name="connsiteY242-185634" fmla="*/ 2667873 h 2956475"/>
                        <a:gd name="connsiteX243-185635" fmla="*/ 3801831 w 6006665"/>
                        <a:gd name="connsiteY243-185636" fmla="*/ 2613334 h 2956475"/>
                        <a:gd name="connsiteX244-185637" fmla="*/ 3758654 w 6006665"/>
                        <a:gd name="connsiteY244-185638" fmla="*/ 2574702 h 2956475"/>
                        <a:gd name="connsiteX245-185639" fmla="*/ 3692753 w 6006665"/>
                        <a:gd name="connsiteY245-185640" fmla="*/ 2558795 h 2956475"/>
                        <a:gd name="connsiteX246-185641" fmla="*/ 3683663 w 6006665"/>
                        <a:gd name="connsiteY246-185642" fmla="*/ 2499711 h 2956475"/>
                        <a:gd name="connsiteX247-185643" fmla="*/ 3672301 w 6006665"/>
                        <a:gd name="connsiteY247-185644" fmla="*/ 2467896 h 2956475"/>
                        <a:gd name="connsiteX248-185645" fmla="*/ 3656393 w 6006665"/>
                        <a:gd name="connsiteY248-185646" fmla="*/ 2440627 h 2956475"/>
                        <a:gd name="connsiteX249-185647" fmla="*/ 3633669 w 6006665"/>
                        <a:gd name="connsiteY249-185648" fmla="*/ 2381542 h 2956475"/>
                        <a:gd name="connsiteX250-185649" fmla="*/ 3601854 w 6006665"/>
                        <a:gd name="connsiteY250-185650" fmla="*/ 2361090 h 2956475"/>
                        <a:gd name="connsiteX251-185651" fmla="*/ 3545995 w 6006665"/>
                        <a:gd name="connsiteY251-185652" fmla="*/ 2339606 h 2956475"/>
                        <a:gd name="connsiteX252-185653" fmla="*/ 3506955 w 6006665"/>
                        <a:gd name="connsiteY252-185654" fmla="*/ 2345183 h 2956475"/>
                        <a:gd name="connsiteX253-185655" fmla="*/ 3463779 w 6006665"/>
                        <a:gd name="connsiteY253-185656" fmla="*/ 2354273 h 2956475"/>
                        <a:gd name="connsiteX254-185657" fmla="*/ 3431964 w 6006665"/>
                        <a:gd name="connsiteY254-185658" fmla="*/ 2381542 h 2956475"/>
                        <a:gd name="connsiteX255-185659" fmla="*/ 3452416 w 6006665"/>
                        <a:gd name="connsiteY255-185660" fmla="*/ 2397450 h 2956475"/>
                        <a:gd name="connsiteX256-185661" fmla="*/ 3452416 w 6006665"/>
                        <a:gd name="connsiteY256-185662" fmla="*/ 2429264 h 2956475"/>
                        <a:gd name="connsiteX257-185663" fmla="*/ 3431964 w 6006665"/>
                        <a:gd name="connsiteY257-185664" fmla="*/ 2451989 h 2956475"/>
                        <a:gd name="connsiteX258-185665" fmla="*/ 3400150 w 6006665"/>
                        <a:gd name="connsiteY258-185666" fmla="*/ 2511073 h 2956475"/>
                        <a:gd name="connsiteX259-185667" fmla="*/ 3400150 w 6006665"/>
                        <a:gd name="connsiteY259-185668" fmla="*/ 2538343 h 2956475"/>
                        <a:gd name="connsiteX260-185669" fmla="*/ 3350155 w 6006665"/>
                        <a:gd name="connsiteY260-185670" fmla="*/ 2570157 h 2956475"/>
                        <a:gd name="connsiteX261-185671" fmla="*/ 3342342 w 6006665"/>
                        <a:gd name="connsiteY261-185672" fmla="*/ 2567553 h 2956475"/>
                        <a:gd name="connsiteX262-185673" fmla="*/ 3338249 w 6006665"/>
                        <a:gd name="connsiteY262-185674" fmla="*/ 2570157 h 2956475"/>
                        <a:gd name="connsiteX263-185675" fmla="*/ 3290527 w 6006665"/>
                        <a:gd name="connsiteY263-185676" fmla="*/ 2554250 h 2956475"/>
                        <a:gd name="connsiteX264-185677" fmla="*/ 3259257 w 6006665"/>
                        <a:gd name="connsiteY264-185678" fmla="*/ 2554250 h 2956475"/>
                        <a:gd name="connsiteX265-185679" fmla="*/ 3247350 w 6006665"/>
                        <a:gd name="connsiteY265-185680" fmla="*/ 2554250 h 2956475"/>
                        <a:gd name="connsiteX266-185681" fmla="*/ 3231443 w 6006665"/>
                        <a:gd name="connsiteY266-185682" fmla="*/ 2538343 h 2956475"/>
                        <a:gd name="connsiteX267-185683" fmla="*/ 3213271 w 6006665"/>
                        <a:gd name="connsiteY267-185684" fmla="*/ 2533799 h 2956475"/>
                        <a:gd name="connsiteX268-185685" fmla="*/ 3168359 w 6006665"/>
                        <a:gd name="connsiteY268-185686" fmla="*/ 2570157 h 2956475"/>
                        <a:gd name="connsiteX269-185687" fmla="*/ 3120637 w 6006665"/>
                        <a:gd name="connsiteY269-185688" fmla="*/ 2581519 h 2956475"/>
                        <a:gd name="connsiteX270-185689" fmla="*/ 3082005 w 6006665"/>
                        <a:gd name="connsiteY270-185690" fmla="*/ 2597427 h 2956475"/>
                        <a:gd name="connsiteX271-185691" fmla="*/ 3074460 w 6006665"/>
                        <a:gd name="connsiteY271-185692" fmla="*/ 2595630 h 2956475"/>
                        <a:gd name="connsiteX272-185693" fmla="*/ 3070098 w 6006665"/>
                        <a:gd name="connsiteY272-185694" fmla="*/ 2597427 h 2956475"/>
                        <a:gd name="connsiteX273-185695" fmla="*/ 3022376 w 6006665"/>
                        <a:gd name="connsiteY273-185696" fmla="*/ 2586064 h 2956475"/>
                        <a:gd name="connsiteX274-185697" fmla="*/ 3000196 w 6006665"/>
                        <a:gd name="connsiteY274-185698" fmla="*/ 2586064 h 2956475"/>
                        <a:gd name="connsiteX275-185699" fmla="*/ 2988289 w 6006665"/>
                        <a:gd name="connsiteY275-185700" fmla="*/ 2586064 h 2956475"/>
                        <a:gd name="connsiteX276-185701" fmla="*/ 2967837 w 6006665"/>
                        <a:gd name="connsiteY276-185702" fmla="*/ 2554250 h 2956475"/>
                        <a:gd name="connsiteX277-185703" fmla="*/ 2929205 w 6006665"/>
                        <a:gd name="connsiteY277-185704" fmla="*/ 2526980 h 2956475"/>
                        <a:gd name="connsiteX278-185705" fmla="*/ 2902153 w 6006665"/>
                        <a:gd name="connsiteY278-185706" fmla="*/ 2523116 h 2956475"/>
                        <a:gd name="connsiteX279-185707" fmla="*/ 2861576 w 6006665"/>
                        <a:gd name="connsiteY279-185708" fmla="*/ 2526980 h 2956475"/>
                        <a:gd name="connsiteX280-185709" fmla="*/ 2822944 w 6006665"/>
                        <a:gd name="connsiteY280-185710" fmla="*/ 2538343 h 2956475"/>
                        <a:gd name="connsiteX281-185711" fmla="*/ 2818139 w 6006665"/>
                        <a:gd name="connsiteY281-185712" fmla="*/ 2536254 h 2956475"/>
                        <a:gd name="connsiteX282-185713" fmla="*/ 2811037 w 6006665"/>
                        <a:gd name="connsiteY282-185714" fmla="*/ 2538343 h 2956475"/>
                        <a:gd name="connsiteX283-185715" fmla="*/ 2758770 w 6006665"/>
                        <a:gd name="connsiteY283-185716" fmla="*/ 2515618 h 2956475"/>
                        <a:gd name="connsiteX284-185717" fmla="*/ 2751953 w 6006665"/>
                        <a:gd name="connsiteY284-185718" fmla="*/ 2472441 h 2956475"/>
                        <a:gd name="connsiteX285-185719" fmla="*/ 2708776 w 6006665"/>
                        <a:gd name="connsiteY285-185720" fmla="*/ 2456534 h 2956475"/>
                        <a:gd name="connsiteX286-185721" fmla="*/ 2676962 w 6006665"/>
                        <a:gd name="connsiteY286-185722" fmla="*/ 2451989 h 2956475"/>
                        <a:gd name="connsiteX287-185723" fmla="*/ 2642534 w 6006665"/>
                        <a:gd name="connsiteY287-185724" fmla="*/ 2430245 h 2956475"/>
                        <a:gd name="connsiteX288-185725" fmla="*/ 2609333 w 6006665"/>
                        <a:gd name="connsiteY288-185726" fmla="*/ 2488348 h 2956475"/>
                        <a:gd name="connsiteX289-185727" fmla="*/ 2625240 w 6006665"/>
                        <a:gd name="connsiteY289-185728" fmla="*/ 2522435 h 2956475"/>
                        <a:gd name="connsiteX290-185729" fmla="*/ 2586608 w 6006665"/>
                        <a:gd name="connsiteY290-185730" fmla="*/ 2558795 h 2956475"/>
                        <a:gd name="connsiteX291-185731" fmla="*/ 2577105 w 6006665"/>
                        <a:gd name="connsiteY291-185732" fmla="*/ 2556532 h 2956475"/>
                        <a:gd name="connsiteX292-185733" fmla="*/ 2574701 w 6006665"/>
                        <a:gd name="connsiteY292-185734" fmla="*/ 2558795 h 2956475"/>
                        <a:gd name="connsiteX293-185735" fmla="*/ 2526979 w 6006665"/>
                        <a:gd name="connsiteY293-185736" fmla="*/ 2547432 h 2956475"/>
                        <a:gd name="connsiteX294-185737" fmla="*/ 2490620 w 6006665"/>
                        <a:gd name="connsiteY294-185738" fmla="*/ 2542887 h 2956475"/>
                        <a:gd name="connsiteX295-185739" fmla="*/ 2463350 w 6006665"/>
                        <a:gd name="connsiteY295-185740" fmla="*/ 2515618 h 2956475"/>
                        <a:gd name="connsiteX296-185741" fmla="*/ 2436625 w 6006665"/>
                        <a:gd name="connsiteY296-185742" fmla="*/ 2515618 h 2956475"/>
                        <a:gd name="connsiteX297-185743" fmla="*/ 2424718 w 6006665"/>
                        <a:gd name="connsiteY297-185744" fmla="*/ 2515618 h 2956475"/>
                        <a:gd name="connsiteX298-185745" fmla="*/ 2398858 w 6006665"/>
                        <a:gd name="connsiteY298-185746" fmla="*/ 2502687 h 2956475"/>
                        <a:gd name="connsiteX299-185747" fmla="*/ 2350272 w 6006665"/>
                        <a:gd name="connsiteY299-185748" fmla="*/ 2526980 h 2956475"/>
                        <a:gd name="connsiteX300-185749" fmla="*/ 2282098 w 6006665"/>
                        <a:gd name="connsiteY300-185750" fmla="*/ 2574702 h 2956475"/>
                        <a:gd name="connsiteX301-185751" fmla="*/ 2238921 w 6006665"/>
                        <a:gd name="connsiteY301-185752" fmla="*/ 2586064 h 2956475"/>
                        <a:gd name="connsiteX302-185753" fmla="*/ 2227559 w 6006665"/>
                        <a:gd name="connsiteY302-185754" fmla="*/ 2590609 h 2956475"/>
                        <a:gd name="connsiteX303-185755" fmla="*/ 2225178 w 6006665"/>
                        <a:gd name="connsiteY303-185756" fmla="*/ 2586799 h 2956475"/>
                        <a:gd name="connsiteX304-185757" fmla="*/ 2215652 w 6006665"/>
                        <a:gd name="connsiteY304-185758" fmla="*/ 2590609 h 2956475"/>
                        <a:gd name="connsiteX305-185759" fmla="*/ 2193596 w 6006665"/>
                        <a:gd name="connsiteY305-185760" fmla="*/ 2555320 h 2956475"/>
                        <a:gd name="connsiteX306-185761" fmla="*/ 2157112 w 6006665"/>
                        <a:gd name="connsiteY306-185762" fmla="*/ 2558795 h 2956475"/>
                        <a:gd name="connsiteX307-185763" fmla="*/ 2156291 w 6006665"/>
                        <a:gd name="connsiteY307-185764" fmla="*/ 2557739 h 2956475"/>
                        <a:gd name="connsiteX308-185765" fmla="*/ 2145205 w 6006665"/>
                        <a:gd name="connsiteY308-185766" fmla="*/ 2558795 h 2956475"/>
                        <a:gd name="connsiteX309-185767" fmla="*/ 2129298 w 6006665"/>
                        <a:gd name="connsiteY309-185768" fmla="*/ 2538343 h 2956475"/>
                        <a:gd name="connsiteX310-185769" fmla="*/ 2102029 w 6006665"/>
                        <a:gd name="connsiteY310-185770" fmla="*/ 2526980 h 2956475"/>
                        <a:gd name="connsiteX311-185771" fmla="*/ 2086121 w 6006665"/>
                        <a:gd name="connsiteY311-185772" fmla="*/ 2495166 h 2956475"/>
                        <a:gd name="connsiteX312-185773" fmla="*/ 2070005 w 6006665"/>
                        <a:gd name="connsiteY312-185774" fmla="*/ 2486212 h 2956475"/>
                        <a:gd name="connsiteX313-185775" fmla="*/ 2027582 w 6006665"/>
                        <a:gd name="connsiteY313-185776" fmla="*/ 2499711 h 2956475"/>
                        <a:gd name="connsiteX314-185777" fmla="*/ 2023845 w 6006665"/>
                        <a:gd name="connsiteY314-185778" fmla="*/ 2497111 h 2956475"/>
                        <a:gd name="connsiteX315-185779" fmla="*/ 2018675 w 6006665"/>
                        <a:gd name="connsiteY315-185780" fmla="*/ 2499711 h 2956475"/>
                        <a:gd name="connsiteX316-185781" fmla="*/ 1971363 w 6006665"/>
                        <a:gd name="connsiteY316-185782" fmla="*/ 2468885 h 2956475"/>
                        <a:gd name="connsiteX317-185783" fmla="*/ 1952591 w 6006665"/>
                        <a:gd name="connsiteY317-185784" fmla="*/ 2495166 h 2956475"/>
                        <a:gd name="connsiteX318-185785" fmla="*/ 1947518 w 6006665"/>
                        <a:gd name="connsiteY318-185786" fmla="*/ 2485599 h 2956475"/>
                        <a:gd name="connsiteX319-185787" fmla="*/ 1940684 w 6006665"/>
                        <a:gd name="connsiteY319-185788" fmla="*/ 2495166 h 2956475"/>
                        <a:gd name="connsiteX320-185789" fmla="*/ 1861147 w 6006665"/>
                        <a:gd name="connsiteY320-185790" fmla="*/ 2345183 h 2956475"/>
                        <a:gd name="connsiteX321-185791" fmla="*/ 1811153 w 6006665"/>
                        <a:gd name="connsiteY321-185792" fmla="*/ 2295189 h 2956475"/>
                        <a:gd name="connsiteX322-185793" fmla="*/ 1813950 w 6006665"/>
                        <a:gd name="connsiteY322-185794" fmla="*/ 2292043 h 2956475"/>
                        <a:gd name="connsiteX323-185795" fmla="*/ 483280 w 6006665"/>
                        <a:gd name="connsiteY323-185796" fmla="*/ 2890683 h 2956475"/>
                        <a:gd name="connsiteX324-185797" fmla="*/ 420406 w 6006665"/>
                        <a:gd name="connsiteY324-185798" fmla="*/ 2849670 h 2956475"/>
                        <a:gd name="connsiteX325-185799" fmla="*/ 349960 w 6006665"/>
                        <a:gd name="connsiteY325-185800" fmla="*/ 2801948 h 2956475"/>
                        <a:gd name="connsiteX326-185801" fmla="*/ 377229 w 6006665"/>
                        <a:gd name="connsiteY326-185802" fmla="*/ 2795131 h 2956475"/>
                        <a:gd name="connsiteX327-185803" fmla="*/ 404499 w 6006665"/>
                        <a:gd name="connsiteY327-185804" fmla="*/ 2747409 h 2956475"/>
                        <a:gd name="connsiteX328-185805" fmla="*/ 388591 w 6006665"/>
                        <a:gd name="connsiteY328-185806" fmla="*/ 2731502 h 2956475"/>
                        <a:gd name="connsiteX329-185807" fmla="*/ 440858 w 6006665"/>
                        <a:gd name="connsiteY329-185808" fmla="*/ 2704232 h 2956475"/>
                        <a:gd name="connsiteX330-185809" fmla="*/ 440858 w 6006665"/>
                        <a:gd name="connsiteY330-185810" fmla="*/ 2701176 h 2956475"/>
                        <a:gd name="connsiteX331-185811" fmla="*/ 416406 w 6006665"/>
                        <a:gd name="connsiteY331-185812" fmla="*/ 2704232 h 2956475"/>
                        <a:gd name="connsiteX332-185813" fmla="*/ 416406 w 6006665"/>
                        <a:gd name="connsiteY332-185814" fmla="*/ 2702744 h 2956475"/>
                        <a:gd name="connsiteX333-185815" fmla="*/ 404499 w 6006665"/>
                        <a:gd name="connsiteY333-185816" fmla="*/ 2704232 h 2956475"/>
                        <a:gd name="connsiteX334-185817" fmla="*/ 404499 w 6006665"/>
                        <a:gd name="connsiteY334-185818" fmla="*/ 2683780 h 2956475"/>
                        <a:gd name="connsiteX335-185819" fmla="*/ 424951 w 6006665"/>
                        <a:gd name="connsiteY335-185820" fmla="*/ 2667873 h 2956475"/>
                        <a:gd name="connsiteX336-185821" fmla="*/ 463583 w 6006665"/>
                        <a:gd name="connsiteY336-185822" fmla="*/ 2661056 h 2956475"/>
                        <a:gd name="connsiteX337-185823" fmla="*/ 468128 w 6006665"/>
                        <a:gd name="connsiteY337-185824" fmla="*/ 2645148 h 2956475"/>
                        <a:gd name="connsiteX338-185825" fmla="*/ 456765 w 6006665"/>
                        <a:gd name="connsiteY338-185826" fmla="*/ 2613334 h 2956475"/>
                        <a:gd name="connsiteX339-185827" fmla="*/ 474945 w 6006665"/>
                        <a:gd name="connsiteY339-185828" fmla="*/ 2586064 h 2956475"/>
                        <a:gd name="connsiteX340-185829" fmla="*/ 474945 w 6006665"/>
                        <a:gd name="connsiteY340-185830" fmla="*/ 2565612 h 2956475"/>
                        <a:gd name="connsiteX341-185831" fmla="*/ 420406 w 6006665"/>
                        <a:gd name="connsiteY341-185832" fmla="*/ 2547432 h 2956475"/>
                        <a:gd name="connsiteX342-185833" fmla="*/ 409588 w 6006665"/>
                        <a:gd name="connsiteY342-185834" fmla="*/ 2547432 h 2956475"/>
                        <a:gd name="connsiteX343-185835" fmla="*/ 397681 w 6006665"/>
                        <a:gd name="connsiteY343-185836" fmla="*/ 2547432 h 2956475"/>
                        <a:gd name="connsiteX344-185837" fmla="*/ 379485 w 6006665"/>
                        <a:gd name="connsiteY344-185838" fmla="*/ 2525193 h 2956475"/>
                        <a:gd name="connsiteX345-185839" fmla="*/ 357322 w 6006665"/>
                        <a:gd name="connsiteY345-185840" fmla="*/ 2531525 h 2956475"/>
                        <a:gd name="connsiteX346-185841" fmla="*/ 352842 w 6006665"/>
                        <a:gd name="connsiteY346-185842" fmla="*/ 2529403 h 2956475"/>
                        <a:gd name="connsiteX347-185843" fmla="*/ 345415 w 6006665"/>
                        <a:gd name="connsiteY347-185844" fmla="*/ 2531525 h 2956475"/>
                        <a:gd name="connsiteX348-185845" fmla="*/ 302238 w 6006665"/>
                        <a:gd name="connsiteY348-185846" fmla="*/ 2511073 h 2956475"/>
                        <a:gd name="connsiteX349-185847" fmla="*/ 302238 w 6006665"/>
                        <a:gd name="connsiteY349-185848" fmla="*/ 2499711 h 2956475"/>
                        <a:gd name="connsiteX350-185849" fmla="*/ 286331 w 6006665"/>
                        <a:gd name="connsiteY350-185850" fmla="*/ 2472441 h 2956475"/>
                        <a:gd name="connsiteX351-185851" fmla="*/ 270968 w 6006665"/>
                        <a:gd name="connsiteY351-185852" fmla="*/ 2472441 h 2956475"/>
                        <a:gd name="connsiteX352-185853" fmla="*/ 259061 w 6006665"/>
                        <a:gd name="connsiteY352-185854" fmla="*/ 2472441 h 2956475"/>
                        <a:gd name="connsiteX353-185855" fmla="*/ 254516 w 6006665"/>
                        <a:gd name="connsiteY353-185856" fmla="*/ 2456534 h 2956475"/>
                        <a:gd name="connsiteX354-185857" fmla="*/ 263606 w 6006665"/>
                        <a:gd name="connsiteY354-185858" fmla="*/ 2440627 h 2956475"/>
                        <a:gd name="connsiteX355-185859" fmla="*/ 243991 w 6006665"/>
                        <a:gd name="connsiteY355-185860" fmla="*/ 2410114 h 2956475"/>
                        <a:gd name="connsiteX356-185861" fmla="*/ 216429 w 6006665"/>
                        <a:gd name="connsiteY356-185862" fmla="*/ 2413357 h 2956475"/>
                        <a:gd name="connsiteX357-185863" fmla="*/ 212956 w 6006665"/>
                        <a:gd name="connsiteY357-185864" fmla="*/ 2412365 h 2956475"/>
                        <a:gd name="connsiteX358-185865" fmla="*/ 204522 w 6006665"/>
                        <a:gd name="connsiteY358-185866" fmla="*/ 2413357 h 2956475"/>
                        <a:gd name="connsiteX359-185867" fmla="*/ 199623 w 6006665"/>
                        <a:gd name="connsiteY359-185868" fmla="*/ 2411957 h 2956475"/>
                        <a:gd name="connsiteX360-185869" fmla="*/ 195977 w 6006665"/>
                        <a:gd name="connsiteY360-185870" fmla="*/ 2424719 h 2956475"/>
                        <a:gd name="connsiteX361-185871" fmla="*/ 184968 w 6006665"/>
                        <a:gd name="connsiteY361-185872" fmla="*/ 2421574 h 2956475"/>
                        <a:gd name="connsiteX362-185873" fmla="*/ 184070 w 6006665"/>
                        <a:gd name="connsiteY362-185874" fmla="*/ 2424719 h 2956475"/>
                        <a:gd name="connsiteX363-185875" fmla="*/ 168163 w 6006665"/>
                        <a:gd name="connsiteY363-185876" fmla="*/ 2420184 h 2956475"/>
                        <a:gd name="connsiteX364-185877" fmla="*/ 156800 w 6006665"/>
                        <a:gd name="connsiteY364-185878" fmla="*/ 2381542 h 2956475"/>
                        <a:gd name="connsiteX365-185879" fmla="*/ 152255 w 6006665"/>
                        <a:gd name="connsiteY365-185880" fmla="*/ 2365635 h 2956475"/>
                        <a:gd name="connsiteX366-185881" fmla="*/ 156800 w 6006665"/>
                        <a:gd name="connsiteY366-185882" fmla="*/ 2361090 h 2956475"/>
                        <a:gd name="connsiteX367-185883" fmla="*/ 168707 w 6006665"/>
                        <a:gd name="connsiteY367-185884" fmla="*/ 2361090 h 2956475"/>
                        <a:gd name="connsiteX368-185885" fmla="*/ 188615 w 6006665"/>
                        <a:gd name="connsiteY368-185886" fmla="*/ 2361090 h 2956475"/>
                        <a:gd name="connsiteX369-185887" fmla="*/ 199977 w 6006665"/>
                        <a:gd name="connsiteY369-185888" fmla="*/ 2349728 h 2956475"/>
                        <a:gd name="connsiteX370-185889" fmla="*/ 188615 w 6006665"/>
                        <a:gd name="connsiteY370-185890" fmla="*/ 2327003 h 2956475"/>
                        <a:gd name="connsiteX371-185891" fmla="*/ 168163 w 6006665"/>
                        <a:gd name="connsiteY371-185892" fmla="*/ 2317914 h 2956475"/>
                        <a:gd name="connsiteX372-185893" fmla="*/ 168163 w 6006665"/>
                        <a:gd name="connsiteY372-185894" fmla="*/ 2311096 h 2956475"/>
                        <a:gd name="connsiteX373-185895" fmla="*/ 152255 w 6006665"/>
                        <a:gd name="connsiteY373-185896" fmla="*/ 2295189 h 2956475"/>
                        <a:gd name="connsiteX374-185897" fmla="*/ 129531 w 6006665"/>
                        <a:gd name="connsiteY374-185898" fmla="*/ 2258829 h 2956475"/>
                        <a:gd name="connsiteX375-185899" fmla="*/ 140893 w 6006665"/>
                        <a:gd name="connsiteY375-185900" fmla="*/ 2236105 h 2956475"/>
                        <a:gd name="connsiteX376-185901" fmla="*/ 136348 w 6006665"/>
                        <a:gd name="connsiteY376-185902" fmla="*/ 2208835 h 2956475"/>
                        <a:gd name="connsiteX377-185903" fmla="*/ 103789 w 6006665"/>
                        <a:gd name="connsiteY377-185904" fmla="*/ 2195428 h 2956475"/>
                        <a:gd name="connsiteX378-185905" fmla="*/ 93716 w 6006665"/>
                        <a:gd name="connsiteY378-185906" fmla="*/ 2199745 h 2956475"/>
                        <a:gd name="connsiteX379-185907" fmla="*/ 91868 w 6006665"/>
                        <a:gd name="connsiteY379-185908" fmla="*/ 2195434 h 2956475"/>
                        <a:gd name="connsiteX380-185909" fmla="*/ 81809 w 6006665"/>
                        <a:gd name="connsiteY380-185910" fmla="*/ 2199745 h 2956475"/>
                        <a:gd name="connsiteX381-185911" fmla="*/ 74992 w 6006665"/>
                        <a:gd name="connsiteY381-185912" fmla="*/ 2183838 h 2956475"/>
                        <a:gd name="connsiteX382-185913" fmla="*/ 34087 w 6006665"/>
                        <a:gd name="connsiteY382-185914" fmla="*/ 2172476 h 2956475"/>
                        <a:gd name="connsiteX383-185915" fmla="*/ 22725 w 6006665"/>
                        <a:gd name="connsiteY383-185916" fmla="*/ 2129299 h 2956475"/>
                        <a:gd name="connsiteX384-185917" fmla="*/ 22725 w 6006665"/>
                        <a:gd name="connsiteY384-185918" fmla="*/ 2097484 h 2956475"/>
                        <a:gd name="connsiteX385-185919" fmla="*/ 0 w 6006665"/>
                        <a:gd name="connsiteY385-185920" fmla="*/ 2081577 h 2956475"/>
                        <a:gd name="connsiteX386-185921" fmla="*/ 15907 w 6006665"/>
                        <a:gd name="connsiteY386-185922" fmla="*/ 2058853 h 2956475"/>
                        <a:gd name="connsiteX387-185923" fmla="*/ 6818 w 6006665"/>
                        <a:gd name="connsiteY387-185924" fmla="*/ 1995224 h 2956475"/>
                        <a:gd name="connsiteX388-185925" fmla="*/ 34087 w 6006665"/>
                        <a:gd name="connsiteY388-185926" fmla="*/ 1952047 h 2956475"/>
                        <a:gd name="connsiteX389-185927" fmla="*/ 27270 w 6006665"/>
                        <a:gd name="connsiteY389-185928" fmla="*/ 1940685 h 2956475"/>
                        <a:gd name="connsiteX390-185929" fmla="*/ 70447 w 6006665"/>
                        <a:gd name="connsiteY390-185930" fmla="*/ 1902053 h 2956475"/>
                        <a:gd name="connsiteX391-185931" fmla="*/ 27270 w 6006665"/>
                        <a:gd name="connsiteY391-185932" fmla="*/ 1865693 h 2956475"/>
                        <a:gd name="connsiteX392-185933" fmla="*/ 109078 w 6006665"/>
                        <a:gd name="connsiteY392-185934" fmla="*/ 1767977 h 2956475"/>
                        <a:gd name="connsiteX393-185935" fmla="*/ 145438 w 6006665"/>
                        <a:gd name="connsiteY393-185936" fmla="*/ 1724800 h 2956475"/>
                        <a:gd name="connsiteX394-185937" fmla="*/ 156800 w 6006665"/>
                        <a:gd name="connsiteY394-185938" fmla="*/ 1681624 h 2956475"/>
                        <a:gd name="connsiteX395-185939" fmla="*/ 102261 w 6006665"/>
                        <a:gd name="connsiteY395-185940" fmla="*/ 1629357 h 2956475"/>
                        <a:gd name="connsiteX396-185941" fmla="*/ 345959 w 6006665"/>
                        <a:gd name="connsiteY396-185942" fmla="*/ 1586180 h 2956475"/>
                        <a:gd name="connsiteX397-185943" fmla="*/ 1677078 w 6006665"/>
                        <a:gd name="connsiteY397-185944" fmla="*/ 1370296 h 2956475"/>
                        <a:gd name="connsiteX398-185945" fmla="*/ 1720255 w 6006665"/>
                        <a:gd name="connsiteY398-185946" fmla="*/ 1349844 h 2956475"/>
                        <a:gd name="connsiteX399-185947" fmla="*/ 1731617 w 6006665"/>
                        <a:gd name="connsiteY399-185948" fmla="*/ 1299850 h 2956475"/>
                        <a:gd name="connsiteX400-185949" fmla="*/ 1758887 w 6006665"/>
                        <a:gd name="connsiteY400-185950" fmla="*/ 1256673 h 2956475"/>
                        <a:gd name="connsiteX401-185951" fmla="*/ 1736162 w 6006665"/>
                        <a:gd name="connsiteY401-185952" fmla="*/ 1197589 h 2956475"/>
                        <a:gd name="connsiteX402-185953" fmla="*/ 1758887 w 6006665"/>
                        <a:gd name="connsiteY402-185954" fmla="*/ 1133960 h 2956475"/>
                        <a:gd name="connsiteX403-185955" fmla="*/ 1704347 w 6006665"/>
                        <a:gd name="connsiteY403-185956" fmla="*/ 1070331 h 2956475"/>
                        <a:gd name="connsiteX404-185957" fmla="*/ 1736162 w 6006665"/>
                        <a:gd name="connsiteY404-185958" fmla="*/ 961252 h 2956475"/>
                        <a:gd name="connsiteX405-185959" fmla="*/ 1688440 w 6006665"/>
                        <a:gd name="connsiteY405-185960" fmla="*/ 865809 h 2956475"/>
                        <a:gd name="connsiteX406-185961" fmla="*/ 1752069 w 6006665"/>
                        <a:gd name="connsiteY406-185962" fmla="*/ 788545 h 2956475"/>
                        <a:gd name="connsiteX407-185963" fmla="*/ 1747524 w 6006665"/>
                        <a:gd name="connsiteY407-185964" fmla="*/ 704464 h 2956475"/>
                        <a:gd name="connsiteX408-185965" fmla="*/ 1763431 w 6006665"/>
                        <a:gd name="connsiteY408-185966" fmla="*/ 697647 h 2956475"/>
                        <a:gd name="connsiteX409-185967" fmla="*/ 1764877 w 6006665"/>
                        <a:gd name="connsiteY409-185968" fmla="*/ 702130 h 2956475"/>
                        <a:gd name="connsiteX410-185969" fmla="*/ 1775339 w 6006665"/>
                        <a:gd name="connsiteY410-185970" fmla="*/ 697647 h 2956475"/>
                        <a:gd name="connsiteX411-185971" fmla="*/ 1798063 w 6006665"/>
                        <a:gd name="connsiteY411-185972" fmla="*/ 768093 h 2956475"/>
                        <a:gd name="connsiteX412-185973" fmla="*/ 1791454 w 6006665"/>
                        <a:gd name="connsiteY412-185974" fmla="*/ 815304 h 2956475"/>
                        <a:gd name="connsiteX413-185975" fmla="*/ 1854330 w 6006665"/>
                        <a:gd name="connsiteY413-185976" fmla="*/ 772638 h 2956475"/>
                        <a:gd name="connsiteX414-185977" fmla="*/ 1931594 w 6006665"/>
                        <a:gd name="connsiteY414-185978" fmla="*/ 763548 h 2956475"/>
                        <a:gd name="connsiteX415-185979" fmla="*/ 1932772 w 6006665"/>
                        <a:gd name="connsiteY415-185980" fmla="*/ 764810 h 2956475"/>
                        <a:gd name="connsiteX416-185981" fmla="*/ 1943501 w 6006665"/>
                        <a:gd name="connsiteY416-185982" fmla="*/ 763548 h 2956475"/>
                        <a:gd name="connsiteX417-185983" fmla="*/ 1988608 w 6006665"/>
                        <a:gd name="connsiteY417-185984" fmla="*/ 811877 h 2956475"/>
                        <a:gd name="connsiteX418-185985" fmla="*/ 1963408 w 6006665"/>
                        <a:gd name="connsiteY418-185986" fmla="*/ 736278 h 2956475"/>
                        <a:gd name="connsiteX419-185987" fmla="*/ 1963408 w 6006665"/>
                        <a:gd name="connsiteY419-185988" fmla="*/ 595386 h 2956475"/>
                        <a:gd name="connsiteX420-185989" fmla="*/ 2027037 w 6006665"/>
                        <a:gd name="connsiteY420-185990" fmla="*/ 574934 h 2956475"/>
                        <a:gd name="connsiteX421-185991" fmla="*/ 2037269 w 6006665"/>
                        <a:gd name="connsiteY421-185992" fmla="*/ 575472 h 2956475"/>
                        <a:gd name="connsiteX422-185993" fmla="*/ 2038944 w 6006665"/>
                        <a:gd name="connsiteY422-185994" fmla="*/ 574934 h 2956475"/>
                        <a:gd name="connsiteX423-185995" fmla="*/ 2115414 w 6006665"/>
                        <a:gd name="connsiteY423-185996" fmla="*/ 578958 h 2956475"/>
                        <a:gd name="connsiteX424-185997" fmla="*/ 2192927 w 6006665"/>
                        <a:gd name="connsiteY424-185998" fmla="*/ 559026 h 2956475"/>
                        <a:gd name="connsiteX425-185999" fmla="*/ 2167930 w 6006665"/>
                        <a:gd name="connsiteY425-186000" fmla="*/ 493125 h 2956475"/>
                        <a:gd name="connsiteX426-186001" fmla="*/ 2204289 w 6006665"/>
                        <a:gd name="connsiteY426-186002" fmla="*/ 402226 h 2956475"/>
                        <a:gd name="connsiteX427-186003" fmla="*/ 2247466 w 6006665"/>
                        <a:gd name="connsiteY427-186004" fmla="*/ 397681 h 2956475"/>
                        <a:gd name="connsiteX428-186005" fmla="*/ 2317913 w 6006665"/>
                        <a:gd name="connsiteY428-186006" fmla="*/ 322690 h 2956475"/>
                        <a:gd name="connsiteX429-186007" fmla="*/ 2420183 w 6006665"/>
                        <a:gd name="connsiteY429-186008" fmla="*/ 304510 h 2956475"/>
                        <a:gd name="connsiteX430-186009" fmla="*/ 2429263 w 6006665"/>
                        <a:gd name="connsiteY430-186010" fmla="*/ 263606 h 2956475"/>
                        <a:gd name="connsiteX431-186011" fmla="*/ 2526979 w 6006665"/>
                        <a:gd name="connsiteY431-186012" fmla="*/ 252244 h 2956475"/>
                        <a:gd name="connsiteX432-186013" fmla="*/ 2528058 w 6006665"/>
                        <a:gd name="connsiteY432-186014" fmla="*/ 253503 h 2956475"/>
                        <a:gd name="connsiteX433-186015" fmla="*/ 2538886 w 6006665"/>
                        <a:gd name="connsiteY433-186016" fmla="*/ 252244 h 2956475"/>
                        <a:gd name="connsiteX434-186017" fmla="*/ 2560820 w 6006665"/>
                        <a:gd name="connsiteY434-186018" fmla="*/ 277833 h 2956475"/>
                        <a:gd name="connsiteX435-186019" fmla="*/ 2640602 w 6006665"/>
                        <a:gd name="connsiteY435-186020" fmla="*/ 202249 h 2956475"/>
                        <a:gd name="connsiteX436-186021" fmla="*/ 2652509 w 6006665"/>
                        <a:gd name="connsiteY436-186022" fmla="*/ 202249 h 2956475"/>
                        <a:gd name="connsiteX437-186023" fmla="*/ 2704231 w 6006665"/>
                        <a:gd name="connsiteY437-186024" fmla="*/ 202249 h 2956475"/>
                        <a:gd name="connsiteX438-186025" fmla="*/ 2715593 w 6006665"/>
                        <a:gd name="connsiteY438-186026" fmla="*/ 134075 h 2956475"/>
                        <a:gd name="connsiteX439-186027" fmla="*/ 2751953 w 6006665"/>
                        <a:gd name="connsiteY439-186028" fmla="*/ 68174 h 2956475"/>
                        <a:gd name="connsiteX440-186029" fmla="*/ 2838307 w 6006665"/>
                        <a:gd name="connsiteY440-186030" fmla="*/ 0 h 2956475"/>
                        <a:gd name="connsiteX0-186031" fmla="*/ 1791129 w 6006665"/>
                        <a:gd name="connsiteY0-186032" fmla="*/ 817622 h 2956475"/>
                        <a:gd name="connsiteX1-186033" fmla="*/ 1782156 w 6006665"/>
                        <a:gd name="connsiteY1-186034" fmla="*/ 881716 h 2956475"/>
                        <a:gd name="connsiteX2-186035" fmla="*/ 1809554 w 6006665"/>
                        <a:gd name="connsiteY2-186036" fmla="*/ 895415 h 2956475"/>
                        <a:gd name="connsiteX3-186037" fmla="*/ 1791129 w 6006665"/>
                        <a:gd name="connsiteY3-186038" fmla="*/ 817622 h 2956475"/>
                        <a:gd name="connsiteX4-186039" fmla="*/ 2838307 w 6006665"/>
                        <a:gd name="connsiteY4-186040" fmla="*/ 0 h 2956475"/>
                        <a:gd name="connsiteX5-186041" fmla="*/ 2844246 w 6006665"/>
                        <a:gd name="connsiteY5-186042" fmla="*/ 4711 h 2956475"/>
                        <a:gd name="connsiteX6-186043" fmla="*/ 2850213 w 6006665"/>
                        <a:gd name="connsiteY6-186044" fmla="*/ 0 h 2956475"/>
                        <a:gd name="connsiteX7-186045" fmla="*/ 2916115 w 6006665"/>
                        <a:gd name="connsiteY7-186046" fmla="*/ 52267 h 2956475"/>
                        <a:gd name="connsiteX8-186047" fmla="*/ 2861576 w 6006665"/>
                        <a:gd name="connsiteY8-186048" fmla="*/ 90899 h 2956475"/>
                        <a:gd name="connsiteX9-186049" fmla="*/ 2947929 w 6006665"/>
                        <a:gd name="connsiteY9-186050" fmla="*/ 118168 h 2956475"/>
                        <a:gd name="connsiteX10-186051" fmla="*/ 2957621 w 6006665"/>
                        <a:gd name="connsiteY10-186052" fmla="*/ 186006 h 2956475"/>
                        <a:gd name="connsiteX11-186053" fmla="*/ 2979199 w 6006665"/>
                        <a:gd name="connsiteY11-186054" fmla="*/ 161345 h 2956475"/>
                        <a:gd name="connsiteX12-186055" fmla="*/ 2991106 w 6006665"/>
                        <a:gd name="connsiteY12-186056" fmla="*/ 161345 h 2956475"/>
                        <a:gd name="connsiteX13-186057" fmla="*/ 3086005 w 6006665"/>
                        <a:gd name="connsiteY13-186058" fmla="*/ 161345 h 2956475"/>
                        <a:gd name="connsiteX14-186059" fmla="*/ 3097912 w 6006665"/>
                        <a:gd name="connsiteY14-186060" fmla="*/ 161345 h 2956475"/>
                        <a:gd name="connsiteX15-186061" fmla="*/ 3179721 w 6006665"/>
                        <a:gd name="connsiteY15-186062" fmla="*/ 236336 h 2956475"/>
                        <a:gd name="connsiteX16-186063" fmla="*/ 3211535 w 6006665"/>
                        <a:gd name="connsiteY16-186064" fmla="*/ 295420 h 2956475"/>
                        <a:gd name="connsiteX17-186065" fmla="*/ 3200173 w 6006665"/>
                        <a:gd name="connsiteY17-186066" fmla="*/ 370412 h 2956475"/>
                        <a:gd name="connsiteX18-186067" fmla="*/ 3161541 w 6006665"/>
                        <a:gd name="connsiteY18-186068" fmla="*/ 413589 h 2956475"/>
                        <a:gd name="connsiteX19-186069" fmla="*/ 3066097 w 6006665"/>
                        <a:gd name="connsiteY19-186070" fmla="*/ 488580 h 2956475"/>
                        <a:gd name="connsiteX20-186071" fmla="*/ 3034283 w 6006665"/>
                        <a:gd name="connsiteY20-186072" fmla="*/ 531757 h 2956475"/>
                        <a:gd name="connsiteX21-186073" fmla="*/ 3082005 w 6006665"/>
                        <a:gd name="connsiteY21-186074" fmla="*/ 547664 h 2956475"/>
                        <a:gd name="connsiteX22-186075" fmla="*/ 3129459 w 6006665"/>
                        <a:gd name="connsiteY22-186076" fmla="*/ 575345 h 2956475"/>
                        <a:gd name="connsiteX23-186077" fmla="*/ 3156451 w 6006665"/>
                        <a:gd name="connsiteY23-186078" fmla="*/ 552209 h 2956475"/>
                        <a:gd name="connsiteX24-186079" fmla="*/ 3158460 w 6006665"/>
                        <a:gd name="connsiteY24-186080" fmla="*/ 560693 h 2956475"/>
                        <a:gd name="connsiteX25-186081" fmla="*/ 3168359 w 6006665"/>
                        <a:gd name="connsiteY25-186082" fmla="*/ 552209 h 2956475"/>
                        <a:gd name="connsiteX26-186083" fmla="*/ 3184984 w 6006665"/>
                        <a:gd name="connsiteY26-186084" fmla="*/ 622402 h 2956475"/>
                        <a:gd name="connsiteX27-186085" fmla="*/ 3192811 w 6006665"/>
                        <a:gd name="connsiteY27-186086" fmla="*/ 606748 h 2956475"/>
                        <a:gd name="connsiteX28-186087" fmla="*/ 3251895 w 6006665"/>
                        <a:gd name="connsiteY28-186088" fmla="*/ 586296 h 2956475"/>
                        <a:gd name="connsiteX29-186089" fmla="*/ 3259833 w 6006665"/>
                        <a:gd name="connsiteY29-186090" fmla="*/ 587670 h 2956475"/>
                        <a:gd name="connsiteX30-186091" fmla="*/ 3263802 w 6006665"/>
                        <a:gd name="connsiteY30-186092" fmla="*/ 586296 h 2956475"/>
                        <a:gd name="connsiteX31-186093" fmla="*/ 3381970 w 6006665"/>
                        <a:gd name="connsiteY31-186094" fmla="*/ 606748 h 2956475"/>
                        <a:gd name="connsiteX32-186095" fmla="*/ 3388787 w 6006665"/>
                        <a:gd name="connsiteY32-186096" fmla="*/ 665832 h 2956475"/>
                        <a:gd name="connsiteX33-186097" fmla="*/ 3531529 w 6006665"/>
                        <a:gd name="connsiteY33-186098" fmla="*/ 686823 h 2956475"/>
                        <a:gd name="connsiteX34-186099" fmla="*/ 3538225 w 6006665"/>
                        <a:gd name="connsiteY34-186100" fmla="*/ 590841 h 2956475"/>
                        <a:gd name="connsiteX35-186101" fmla="*/ 3549910 w 6006665"/>
                        <a:gd name="connsiteY35-186102" fmla="*/ 594028 h 2956475"/>
                        <a:gd name="connsiteX36-186103" fmla="*/ 3550132 w 6006665"/>
                        <a:gd name="connsiteY36-186104" fmla="*/ 590841 h 2956475"/>
                        <a:gd name="connsiteX37-186105" fmla="*/ 3625123 w 6006665"/>
                        <a:gd name="connsiteY37-186106" fmla="*/ 611293 h 2956475"/>
                        <a:gd name="connsiteX38-186107" fmla="*/ 3672301 w 6006665"/>
                        <a:gd name="connsiteY38-186108" fmla="*/ 611293 h 2956475"/>
                        <a:gd name="connsiteX39-186109" fmla="*/ 3684207 w 6006665"/>
                        <a:gd name="connsiteY39-186110" fmla="*/ 611293 h 2956475"/>
                        <a:gd name="connsiteX40-186111" fmla="*/ 3743291 w 6006665"/>
                        <a:gd name="connsiteY40-186112" fmla="*/ 677194 h 2956475"/>
                        <a:gd name="connsiteX41-186113" fmla="*/ 3759199 w 6006665"/>
                        <a:gd name="connsiteY41-186114" fmla="*/ 756731 h 2956475"/>
                        <a:gd name="connsiteX42-186115" fmla="*/ 3738747 w 6006665"/>
                        <a:gd name="connsiteY42-186116" fmla="*/ 806725 h 2956475"/>
                        <a:gd name="connsiteX43-186117" fmla="*/ 3786469 w 6006665"/>
                        <a:gd name="connsiteY43-186118" fmla="*/ 897623 h 2956475"/>
                        <a:gd name="connsiteX44-186119" fmla="*/ 3835603 w 6006665"/>
                        <a:gd name="connsiteY44-186120" fmla="*/ 933529 h 2956475"/>
                        <a:gd name="connsiteX45-186121" fmla="*/ 3865460 w 6006665"/>
                        <a:gd name="connsiteY45-186122" fmla="*/ 822632 h 2956475"/>
                        <a:gd name="connsiteX46-186123" fmla="*/ 3875077 w 6006665"/>
                        <a:gd name="connsiteY46-186124" fmla="*/ 831139 h 2956475"/>
                        <a:gd name="connsiteX47-186125" fmla="*/ 3877367 w 6006665"/>
                        <a:gd name="connsiteY47-186126" fmla="*/ 822632 h 2956475"/>
                        <a:gd name="connsiteX48-186127" fmla="*/ 3932151 w 6006665"/>
                        <a:gd name="connsiteY48-186128" fmla="*/ 871095 h 2956475"/>
                        <a:gd name="connsiteX49-186129" fmla="*/ 3988173 w 6006665"/>
                        <a:gd name="connsiteY49-186130" fmla="*/ 843084 h 2956475"/>
                        <a:gd name="connsiteX50-186131" fmla="*/ 3993852 w 6006665"/>
                        <a:gd name="connsiteY50-186132" fmla="*/ 846199 h 2956475"/>
                        <a:gd name="connsiteX51-186133" fmla="*/ 4000080 w 6006665"/>
                        <a:gd name="connsiteY51-186134" fmla="*/ 843084 h 2956475"/>
                        <a:gd name="connsiteX52-186135" fmla="*/ 4062426 w 6006665"/>
                        <a:gd name="connsiteY52-186136" fmla="*/ 877274 h 2956475"/>
                        <a:gd name="connsiteX53-186137" fmla="*/ 4085889 w 6006665"/>
                        <a:gd name="connsiteY53-186138" fmla="*/ 849902 h 2956475"/>
                        <a:gd name="connsiteX54-186139" fmla="*/ 4095563 w 6006665"/>
                        <a:gd name="connsiteY54-186140" fmla="*/ 852506 h 2956475"/>
                        <a:gd name="connsiteX55-186141" fmla="*/ 4097796 w 6006665"/>
                        <a:gd name="connsiteY55-186142" fmla="*/ 849902 h 2956475"/>
                        <a:gd name="connsiteX56-186143" fmla="*/ 4144150 w 6006665"/>
                        <a:gd name="connsiteY56-186144" fmla="*/ 862382 h 2956475"/>
                        <a:gd name="connsiteX57-186145" fmla="*/ 4117703 w 6006665"/>
                        <a:gd name="connsiteY57-186146" fmla="*/ 752186 h 2956475"/>
                        <a:gd name="connsiteX58-186147" fmla="*/ 4165425 w 6006665"/>
                        <a:gd name="connsiteY58-186148" fmla="*/ 697647 h 2956475"/>
                        <a:gd name="connsiteX59-186149" fmla="*/ 4175231 w 6006665"/>
                        <a:gd name="connsiteY59-186150" fmla="*/ 700048 h 2956475"/>
                        <a:gd name="connsiteX60-186151" fmla="*/ 4177332 w 6006665"/>
                        <a:gd name="connsiteY60-186152" fmla="*/ 697647 h 2956475"/>
                        <a:gd name="connsiteX61-186153" fmla="*/ 4511384 w 6006665"/>
                        <a:gd name="connsiteY61-186154" fmla="*/ 779455 h 2956475"/>
                        <a:gd name="connsiteX62-186155" fmla="*/ 4543199 w 6006665"/>
                        <a:gd name="connsiteY62-186156" fmla="*/ 849902 h 2956475"/>
                        <a:gd name="connsiteX63-186157" fmla="*/ 4639242 w 6006665"/>
                        <a:gd name="connsiteY63-186158" fmla="*/ 932544 h 2956475"/>
                        <a:gd name="connsiteX64-186159" fmla="*/ 4774445 w 6006665"/>
                        <a:gd name="connsiteY64-186160" fmla="*/ 913531 h 2956475"/>
                        <a:gd name="connsiteX65-186161" fmla="*/ 4778496 w 6006665"/>
                        <a:gd name="connsiteY65-186162" fmla="*/ 914635 h 2956475"/>
                        <a:gd name="connsiteX66-186163" fmla="*/ 4786352 w 6006665"/>
                        <a:gd name="connsiteY66-186164" fmla="*/ 913531 h 2956475"/>
                        <a:gd name="connsiteX67-186165" fmla="*/ 4861343 w 6006665"/>
                        <a:gd name="connsiteY67-186166" fmla="*/ 933983 h 2956475"/>
                        <a:gd name="connsiteX68-186167" fmla="*/ 4893158 w 6006665"/>
                        <a:gd name="connsiteY68-186168" fmla="*/ 977160 h 2956475"/>
                        <a:gd name="connsiteX69-186169" fmla="*/ 4888613 w 6006665"/>
                        <a:gd name="connsiteY69-186170" fmla="*/ 1058968 h 2956475"/>
                        <a:gd name="connsiteX70-186171" fmla="*/ 4927677 w 6006665"/>
                        <a:gd name="connsiteY70-186172" fmla="*/ 1083640 h 2956475"/>
                        <a:gd name="connsiteX71-186173" fmla="*/ 4967605 w 6006665"/>
                        <a:gd name="connsiteY71-186174" fmla="*/ 1070331 h 2956475"/>
                        <a:gd name="connsiteX72-186175" fmla="*/ 5038051 w 6006665"/>
                        <a:gd name="connsiteY72-186176" fmla="*/ 1063513 h 2956475"/>
                        <a:gd name="connsiteX73-186177" fmla="*/ 5040730 w 6006665"/>
                        <a:gd name="connsiteY73-186178" fmla="*/ 1064406 h 2956475"/>
                        <a:gd name="connsiteX74-186179" fmla="*/ 5049958 w 6006665"/>
                        <a:gd name="connsiteY74-186180" fmla="*/ 1063513 h 2956475"/>
                        <a:gd name="connsiteX75-186181" fmla="*/ 5114249 w 6006665"/>
                        <a:gd name="connsiteY75-186182" fmla="*/ 1084944 h 2956475"/>
                        <a:gd name="connsiteX76-186183" fmla="*/ 5176671 w 6006665"/>
                        <a:gd name="connsiteY76-186184" fmla="*/ 1074876 h 2956475"/>
                        <a:gd name="connsiteX77-186185" fmla="*/ 5177801 w 6006665"/>
                        <a:gd name="connsiteY77-186186" fmla="*/ 1076614 h 2956475"/>
                        <a:gd name="connsiteX78-186187" fmla="*/ 5188578 w 6006665"/>
                        <a:gd name="connsiteY78-186188" fmla="*/ 1074876 h 2956475"/>
                        <a:gd name="connsiteX79-186189" fmla="*/ 5243719 w 6006665"/>
                        <a:gd name="connsiteY79-186190" fmla="*/ 1159707 h 2956475"/>
                        <a:gd name="connsiteX80-186191" fmla="*/ 5283477 w 6006665"/>
                        <a:gd name="connsiteY80-186192" fmla="*/ 1129415 h 2956475"/>
                        <a:gd name="connsiteX81-186193" fmla="*/ 5258480 w 6006665"/>
                        <a:gd name="connsiteY81-186194" fmla="*/ 1063513 h 2956475"/>
                        <a:gd name="connsiteX82-186195" fmla="*/ 5267570 w 6006665"/>
                        <a:gd name="connsiteY82-186196" fmla="*/ 1015792 h 2956475"/>
                        <a:gd name="connsiteX83-186197" fmla="*/ 5278896 w 6006665"/>
                        <a:gd name="connsiteY83-186198" fmla="*/ 1018841 h 2956475"/>
                        <a:gd name="connsiteX84-186199" fmla="*/ 5279477 w 6006665"/>
                        <a:gd name="connsiteY84-186200" fmla="*/ 1015792 h 2956475"/>
                        <a:gd name="connsiteX85-186201" fmla="*/ 5395510 w 6006665"/>
                        <a:gd name="connsiteY85-186202" fmla="*/ 1047031 h 2956475"/>
                        <a:gd name="connsiteX86-186203" fmla="*/ 5463001 w 6006665"/>
                        <a:gd name="connsiteY86-186204" fmla="*/ 1043061 h 2956475"/>
                        <a:gd name="connsiteX87-186205" fmla="*/ 5464386 w 6006665"/>
                        <a:gd name="connsiteY87-186206" fmla="*/ 1043680 h 2956475"/>
                        <a:gd name="connsiteX88-186207" fmla="*/ 5474909 w 6006665"/>
                        <a:gd name="connsiteY88-186208" fmla="*/ 1043061 h 2956475"/>
                        <a:gd name="connsiteX89-186209" fmla="*/ 5581715 w 6006665"/>
                        <a:gd name="connsiteY89-186210" fmla="*/ 1090783 h 2956475"/>
                        <a:gd name="connsiteX90-186211" fmla="*/ 5633981 w 6006665"/>
                        <a:gd name="connsiteY90-186212" fmla="*/ 1133960 h 2956475"/>
                        <a:gd name="connsiteX91-186213" fmla="*/ 5720335 w 6006665"/>
                        <a:gd name="connsiteY91-186214" fmla="*/ 1213496 h 2956475"/>
                        <a:gd name="connsiteX92-186215" fmla="*/ 5822595 w 6006665"/>
                        <a:gd name="connsiteY92-186216" fmla="*/ 1311212 h 2956475"/>
                        <a:gd name="connsiteX93-186217" fmla="*/ 5818051 w 6006665"/>
                        <a:gd name="connsiteY93-186218" fmla="*/ 1365751 h 2956475"/>
                        <a:gd name="connsiteX94-186219" fmla="*/ 5825679 w 6006665"/>
                        <a:gd name="connsiteY94-186220" fmla="*/ 1373379 h 2956475"/>
                        <a:gd name="connsiteX95-186221" fmla="*/ 5822051 w 6006665"/>
                        <a:gd name="connsiteY95-186222" fmla="*/ 1322574 h 2956475"/>
                        <a:gd name="connsiteX96-186223" fmla="*/ 5834092 w 6006665"/>
                        <a:gd name="connsiteY96-186224" fmla="*/ 1324447 h 2956475"/>
                        <a:gd name="connsiteX97-186225" fmla="*/ 5833958 w 6006665"/>
                        <a:gd name="connsiteY97-186226" fmla="*/ 1322574 h 2956475"/>
                        <a:gd name="connsiteX98-186227" fmla="*/ 5936219 w 6006665"/>
                        <a:gd name="connsiteY98-186228" fmla="*/ 1338481 h 2956475"/>
                        <a:gd name="connsiteX99-186229" fmla="*/ 6006665 w 6006665"/>
                        <a:gd name="connsiteY99-186230" fmla="*/ 1418018 h 2956475"/>
                        <a:gd name="connsiteX100-186231" fmla="*/ 5968033 w 6006665"/>
                        <a:gd name="connsiteY100-186232" fmla="*/ 1456650 h 2956475"/>
                        <a:gd name="connsiteX101-186233" fmla="*/ 5908949 w 6006665"/>
                        <a:gd name="connsiteY101-186234" fmla="*/ 1468012 h 2956475"/>
                        <a:gd name="connsiteX102-186235" fmla="*/ 5908949 w 6006665"/>
                        <a:gd name="connsiteY102-186236" fmla="*/ 1554366 h 2956475"/>
                        <a:gd name="connsiteX103-186237" fmla="*/ 5893042 w 6006665"/>
                        <a:gd name="connsiteY103-186238" fmla="*/ 1570273 h 2956475"/>
                        <a:gd name="connsiteX104-186239" fmla="*/ 5881135 w 6006665"/>
                        <a:gd name="connsiteY104-186240" fmla="*/ 1570273 h 2956475"/>
                        <a:gd name="connsiteX105-186241" fmla="*/ 5861227 w 6006665"/>
                        <a:gd name="connsiteY105-186242" fmla="*/ 1570273 h 2956475"/>
                        <a:gd name="connsiteX106-186243" fmla="*/ 5849321 w 6006665"/>
                        <a:gd name="connsiteY106-186244" fmla="*/ 1570273 h 2956475"/>
                        <a:gd name="connsiteX107-186245" fmla="*/ 5817506 w 6006665"/>
                        <a:gd name="connsiteY107-186246" fmla="*/ 1536186 h 2956475"/>
                        <a:gd name="connsiteX108-186247" fmla="*/ 5767511 w 6006665"/>
                        <a:gd name="connsiteY108-186248" fmla="*/ 1511189 h 2956475"/>
                        <a:gd name="connsiteX109-186249" fmla="*/ 5762967 w 6006665"/>
                        <a:gd name="connsiteY109-186250" fmla="*/ 1477102 h 2956475"/>
                        <a:gd name="connsiteX110-186251" fmla="*/ 5729132 w 6006665"/>
                        <a:gd name="connsiteY110-186252" fmla="*/ 1463170 h 2956475"/>
                        <a:gd name="connsiteX111-186253" fmla="*/ 5695337 w 6006665"/>
                        <a:gd name="connsiteY111-186254" fmla="*/ 1472557 h 2956475"/>
                        <a:gd name="connsiteX112-186255" fmla="*/ 5693366 w 6006665"/>
                        <a:gd name="connsiteY112-186256" fmla="*/ 1469797 h 2956475"/>
                        <a:gd name="connsiteX113-186257" fmla="*/ 5683431 w 6006665"/>
                        <a:gd name="connsiteY113-186258" fmla="*/ 1472557 h 2956475"/>
                        <a:gd name="connsiteX114-186259" fmla="*/ 5660706 w 6006665"/>
                        <a:gd name="connsiteY114-186260" fmla="*/ 1440742 h 2956475"/>
                        <a:gd name="connsiteX115-186261" fmla="*/ 5669644 w 6006665"/>
                        <a:gd name="connsiteY115-186262" fmla="*/ 1415717 h 2956475"/>
                        <a:gd name="connsiteX116-186263" fmla="*/ 5640799 w 6006665"/>
                        <a:gd name="connsiteY116-186264" fmla="*/ 1429380 h 2956475"/>
                        <a:gd name="connsiteX117-186265" fmla="*/ 5656705 w 6006665"/>
                        <a:gd name="connsiteY117-186266" fmla="*/ 1472557 h 2956475"/>
                        <a:gd name="connsiteX118-186267" fmla="*/ 5633981 w 6006665"/>
                        <a:gd name="connsiteY118-186268" fmla="*/ 1511189 h 2956475"/>
                        <a:gd name="connsiteX119-186269" fmla="*/ 5586259 w 6006665"/>
                        <a:gd name="connsiteY119-186270" fmla="*/ 1547548 h 2956475"/>
                        <a:gd name="connsiteX120-186271" fmla="*/ 5575676 w 6006665"/>
                        <a:gd name="connsiteY120-186272" fmla="*/ 1546540 h 2956475"/>
                        <a:gd name="connsiteX121-186273" fmla="*/ 5574353 w 6006665"/>
                        <a:gd name="connsiteY121-186274" fmla="*/ 1547548 h 2956475"/>
                        <a:gd name="connsiteX122-186275" fmla="*/ 5539436 w 6006665"/>
                        <a:gd name="connsiteY122-186276" fmla="*/ 1544223 h 2956475"/>
                        <a:gd name="connsiteX123-186277" fmla="*/ 5570352 w 6006665"/>
                        <a:gd name="connsiteY123-186278" fmla="*/ 1586180 h 2956475"/>
                        <a:gd name="connsiteX124-186279" fmla="*/ 5593077 w 6006665"/>
                        <a:gd name="connsiteY124-186280" fmla="*/ 1649809 h 2956475"/>
                        <a:gd name="connsiteX125-186281" fmla="*/ 5608984 w 6006665"/>
                        <a:gd name="connsiteY125-186282" fmla="*/ 1677079 h 2956475"/>
                        <a:gd name="connsiteX126-186283" fmla="*/ 5613529 w 6006665"/>
                        <a:gd name="connsiteY126-186284" fmla="*/ 1708893 h 2956475"/>
                        <a:gd name="connsiteX127-186285" fmla="*/ 5608984 w 6006665"/>
                        <a:gd name="connsiteY127-186286" fmla="*/ 1731618 h 2956475"/>
                        <a:gd name="connsiteX128-186287" fmla="*/ 5597799 w 6006665"/>
                        <a:gd name="connsiteY128-186288" fmla="*/ 1728009 h 2956475"/>
                        <a:gd name="connsiteX129-186289" fmla="*/ 5597077 w 6006665"/>
                        <a:gd name="connsiteY129-186290" fmla="*/ 1731618 h 2956475"/>
                        <a:gd name="connsiteX130-186291" fmla="*/ 5534271 w 6006665"/>
                        <a:gd name="connsiteY130-186292" fmla="*/ 1711358 h 2956475"/>
                        <a:gd name="connsiteX131-186293" fmla="*/ 5436277 w 6006665"/>
                        <a:gd name="connsiteY131-186294" fmla="*/ 1767977 h 2956475"/>
                        <a:gd name="connsiteX132-186295" fmla="*/ 5397645 w 6006665"/>
                        <a:gd name="connsiteY132-186296" fmla="*/ 1779340 h 2956475"/>
                        <a:gd name="connsiteX133-186297" fmla="*/ 5345378 w 6006665"/>
                        <a:gd name="connsiteY133-186298" fmla="*/ 1833879 h 2956475"/>
                        <a:gd name="connsiteX134-186299" fmla="*/ 5290839 w 6006665"/>
                        <a:gd name="connsiteY134-186300" fmla="*/ 1881600 h 2956475"/>
                        <a:gd name="connsiteX135-186301" fmla="*/ 5274932 w 6006665"/>
                        <a:gd name="connsiteY135-186302" fmla="*/ 1913415 h 2956475"/>
                        <a:gd name="connsiteX136-186303" fmla="*/ 5267238 w 6006665"/>
                        <a:gd name="connsiteY136-186304" fmla="*/ 1904988 h 2956475"/>
                        <a:gd name="connsiteX137-186305" fmla="*/ 5263025 w 6006665"/>
                        <a:gd name="connsiteY137-186306" fmla="*/ 1913415 h 2956475"/>
                        <a:gd name="connsiteX138-186307" fmla="*/ 5219538 w 6006665"/>
                        <a:gd name="connsiteY138-186308" fmla="*/ 1865787 h 2956475"/>
                        <a:gd name="connsiteX139-186309" fmla="*/ 5129494 w 6006665"/>
                        <a:gd name="connsiteY139-186310" fmla="*/ 1920232 h 2956475"/>
                        <a:gd name="connsiteX140-186311" fmla="*/ 5126389 w 6006665"/>
                        <a:gd name="connsiteY140-186312" fmla="*/ 1914910 h 2956475"/>
                        <a:gd name="connsiteX141-186313" fmla="*/ 5117587 w 6006665"/>
                        <a:gd name="connsiteY141-186314" fmla="*/ 1920232 h 2956475"/>
                        <a:gd name="connsiteX142-186315" fmla="*/ 5105544 w 6006665"/>
                        <a:gd name="connsiteY142-186316" fmla="*/ 1899586 h 2956475"/>
                        <a:gd name="connsiteX143-186317" fmla="*/ 5074955 w 6006665"/>
                        <a:gd name="connsiteY143-186318" fmla="*/ 1924777 h 2956475"/>
                        <a:gd name="connsiteX144-186319" fmla="*/ 5065718 w 6006665"/>
                        <a:gd name="connsiteY144-186320" fmla="*/ 1922578 h 2956475"/>
                        <a:gd name="connsiteX145-186321" fmla="*/ 5063048 w 6006665"/>
                        <a:gd name="connsiteY145-186322" fmla="*/ 1924777 h 2956475"/>
                        <a:gd name="connsiteX146-186323" fmla="*/ 5026594 w 6006665"/>
                        <a:gd name="connsiteY146-186324" fmla="*/ 1916098 h 2956475"/>
                        <a:gd name="connsiteX147-186325" fmla="*/ 5015871 w 6006665"/>
                        <a:gd name="connsiteY147-186326" fmla="*/ 1961137 h 2956475"/>
                        <a:gd name="connsiteX148-186327" fmla="*/ 4974967 w 6006665"/>
                        <a:gd name="connsiteY148-186328" fmla="*/ 2027038 h 2956475"/>
                        <a:gd name="connsiteX149-186329" fmla="*/ 4974967 w 6006665"/>
                        <a:gd name="connsiteY149-186330" fmla="*/ 2058853 h 2956475"/>
                        <a:gd name="connsiteX150-186331" fmla="*/ 5015871 w 6006665"/>
                        <a:gd name="connsiteY150-186332" fmla="*/ 2074760 h 2956475"/>
                        <a:gd name="connsiteX151-186333" fmla="*/ 5011326 w 6006665"/>
                        <a:gd name="connsiteY151-186334" fmla="*/ 2172476 h 2956475"/>
                        <a:gd name="connsiteX152-186335" fmla="*/ 4999419 w 6006665"/>
                        <a:gd name="connsiteY152-186336" fmla="*/ 2172476 h 2956475"/>
                        <a:gd name="connsiteX153-186337" fmla="*/ 4974967 w 6006665"/>
                        <a:gd name="connsiteY153-186338" fmla="*/ 2172476 h 2956475"/>
                        <a:gd name="connsiteX154-186339" fmla="*/ 4963605 w 6006665"/>
                        <a:gd name="connsiteY154-186340" fmla="*/ 2224742 h 2956475"/>
                        <a:gd name="connsiteX155-186341" fmla="*/ 4974967 w 6006665"/>
                        <a:gd name="connsiteY155-186342" fmla="*/ 2252012 h 2956475"/>
                        <a:gd name="connsiteX156-186343" fmla="*/ 4909065 w 6006665"/>
                        <a:gd name="connsiteY156-186344" fmla="*/ 2286099 h 2956475"/>
                        <a:gd name="connsiteX157-186345" fmla="*/ 4897703 w 6006665"/>
                        <a:gd name="connsiteY157-186346" fmla="*/ 2354273 h 2956475"/>
                        <a:gd name="connsiteX158-186347" fmla="*/ 4845437 w 6006665"/>
                        <a:gd name="connsiteY158-186348" fmla="*/ 2370180 h 2956475"/>
                        <a:gd name="connsiteX159-186349" fmla="*/ 4834074 w 6006665"/>
                        <a:gd name="connsiteY159-186350" fmla="*/ 2429264 h 2956475"/>
                        <a:gd name="connsiteX160-186351" fmla="*/ 4779535 w 6006665"/>
                        <a:gd name="connsiteY160-186352" fmla="*/ 2488348 h 2956475"/>
                        <a:gd name="connsiteX161-186353" fmla="*/ 4777225 w 6006665"/>
                        <a:gd name="connsiteY161-186354" fmla="*/ 2477952 h 2956475"/>
                        <a:gd name="connsiteX162-186355" fmla="*/ 4767628 w 6006665"/>
                        <a:gd name="connsiteY162-186356" fmla="*/ 2488348 h 2956475"/>
                        <a:gd name="connsiteX163-186357" fmla="*/ 4758538 w 6006665"/>
                        <a:gd name="connsiteY163-186358" fmla="*/ 2447444 h 2956475"/>
                        <a:gd name="connsiteX164-186359" fmla="*/ 4742631 w 6006665"/>
                        <a:gd name="connsiteY164-186360" fmla="*/ 2361090 h 2956475"/>
                        <a:gd name="connsiteX165-186361" fmla="*/ 4715361 w 6006665"/>
                        <a:gd name="connsiteY165-186362" fmla="*/ 2220198 h 2956475"/>
                        <a:gd name="connsiteX166-186363" fmla="*/ 4735813 w 6006665"/>
                        <a:gd name="connsiteY166-186364" fmla="*/ 2129299 h 2956475"/>
                        <a:gd name="connsiteX167-186365" fmla="*/ 4767628 w 6006665"/>
                        <a:gd name="connsiteY167-186366" fmla="*/ 2086122 h 2956475"/>
                        <a:gd name="connsiteX168-186367" fmla="*/ 4767628 w 6006665"/>
                        <a:gd name="connsiteY168-186368" fmla="*/ 2058853 h 2956475"/>
                        <a:gd name="connsiteX169-186369" fmla="*/ 4826712 w 6006665"/>
                        <a:gd name="connsiteY169-186370" fmla="*/ 2042945 h 2956475"/>
                        <a:gd name="connsiteX170-186371" fmla="*/ 4892613 w 6006665"/>
                        <a:gd name="connsiteY170-186372" fmla="*/ 1952047 h 2956475"/>
                        <a:gd name="connsiteX171-186373" fmla="*/ 4956243 w 6006665"/>
                        <a:gd name="connsiteY171-186374" fmla="*/ 1877056 h 2956475"/>
                        <a:gd name="connsiteX172-186375" fmla="*/ 5022143 w 6006665"/>
                        <a:gd name="connsiteY172-186376" fmla="*/ 1817971 h 2956475"/>
                        <a:gd name="connsiteX173-186377" fmla="*/ 5046694 w 6006665"/>
                        <a:gd name="connsiteY173-186378" fmla="*/ 1710844 h 2956475"/>
                        <a:gd name="connsiteX174-186379" fmla="*/ 5015871 w 6006665"/>
                        <a:gd name="connsiteY174-186380" fmla="*/ 1715711 h 2956475"/>
                        <a:gd name="connsiteX175-186381" fmla="*/ 4995419 w 6006665"/>
                        <a:gd name="connsiteY175-186382" fmla="*/ 1779340 h 2956475"/>
                        <a:gd name="connsiteX176-186383" fmla="*/ 4904521 w 6006665"/>
                        <a:gd name="connsiteY176-186384" fmla="*/ 1865693 h 2956475"/>
                        <a:gd name="connsiteX177-186385" fmla="*/ 4901708 w 6006665"/>
                        <a:gd name="connsiteY177-186386" fmla="*/ 1857053 h 2956475"/>
                        <a:gd name="connsiteX178-186387" fmla="*/ 4892613 w 6006665"/>
                        <a:gd name="connsiteY178-186388" fmla="*/ 1865693 h 2956475"/>
                        <a:gd name="connsiteX179-186389" fmla="*/ 4861835 w 6006665"/>
                        <a:gd name="connsiteY179-186390" fmla="*/ 1771159 h 2956475"/>
                        <a:gd name="connsiteX180-186391" fmla="*/ 4779535 w 6006665"/>
                        <a:gd name="connsiteY180-186392" fmla="*/ 1795247 h 2956475"/>
                        <a:gd name="connsiteX181-186393" fmla="*/ 4684091 w 6006665"/>
                        <a:gd name="connsiteY181-186394" fmla="*/ 1920232 h 2956475"/>
                        <a:gd name="connsiteX182-186395" fmla="*/ 4715906 w 6006665"/>
                        <a:gd name="connsiteY182-186396" fmla="*/ 1967954 h 2956475"/>
                        <a:gd name="connsiteX183-186397" fmla="*/ 4636369 w 6006665"/>
                        <a:gd name="connsiteY183-186398" fmla="*/ 1983861 h 2956475"/>
                        <a:gd name="connsiteX184-186399" fmla="*/ 4577285 w 6006665"/>
                        <a:gd name="connsiteY184-186400" fmla="*/ 1988406 h 2956475"/>
                        <a:gd name="connsiteX185-186401" fmla="*/ 4577373 w 6006665"/>
                        <a:gd name="connsiteY185-186402" fmla="*/ 1987484 h 2956475"/>
                        <a:gd name="connsiteX186-186403" fmla="*/ 4565379 w 6006665"/>
                        <a:gd name="connsiteY186-186404" fmla="*/ 1988406 h 2956475"/>
                        <a:gd name="connsiteX187-186405" fmla="*/ 4569923 w 6006665"/>
                        <a:gd name="connsiteY187-186406" fmla="*/ 1940685 h 2956475"/>
                        <a:gd name="connsiteX188-186407" fmla="*/ 4520081 w 6006665"/>
                        <a:gd name="connsiteY188-186408" fmla="*/ 1931099 h 2956475"/>
                        <a:gd name="connsiteX189-186409" fmla="*/ 4475025 w 6006665"/>
                        <a:gd name="connsiteY189-186410" fmla="*/ 1961137 h 2956475"/>
                        <a:gd name="connsiteX190-186411" fmla="*/ 4464394 w 6006665"/>
                        <a:gd name="connsiteY190-186412" fmla="*/ 1960286 h 2956475"/>
                        <a:gd name="connsiteX191-186413" fmla="*/ 4463118 w 6006665"/>
                        <a:gd name="connsiteY191-186414" fmla="*/ 1961137 h 2956475"/>
                        <a:gd name="connsiteX192-186415" fmla="*/ 4357637 w 6006665"/>
                        <a:gd name="connsiteY192-186416" fmla="*/ 1952698 h 2956475"/>
                        <a:gd name="connsiteX193-186417" fmla="*/ 4243233 w 6006665"/>
                        <a:gd name="connsiteY193-186418" fmla="*/ 1972499 h 2956475"/>
                        <a:gd name="connsiteX194-186419" fmla="*/ 4125065 w 6006665"/>
                        <a:gd name="connsiteY194-186420" fmla="*/ 2106574 h 2956475"/>
                        <a:gd name="connsiteX195-186421" fmla="*/ 3984173 w 6006665"/>
                        <a:gd name="connsiteY195-186422" fmla="*/ 2263374 h 2956475"/>
                        <a:gd name="connsiteX196-186423" fmla="*/ 4038712 w 6006665"/>
                        <a:gd name="connsiteY196-186424" fmla="*/ 2267919 h 2956475"/>
                        <a:gd name="connsiteX197-186425" fmla="*/ 4059164 w 6006665"/>
                        <a:gd name="connsiteY197-186426" fmla="*/ 2311096 h 2956475"/>
                        <a:gd name="connsiteX198-186427" fmla="*/ 4087782 w 6006665"/>
                        <a:gd name="connsiteY198-186428" fmla="*/ 2319513 h 2956475"/>
                        <a:gd name="connsiteX199-186429" fmla="*/ 4106341 w 6006665"/>
                        <a:gd name="connsiteY199-186430" fmla="*/ 2290644 h 2956475"/>
                        <a:gd name="connsiteX200-186431" fmla="*/ 4117411 w 6006665"/>
                        <a:gd name="connsiteY200-186432" fmla="*/ 2291946 h 2956475"/>
                        <a:gd name="connsiteX201-186433" fmla="*/ 4118248 w 6006665"/>
                        <a:gd name="connsiteY201-186434" fmla="*/ 2290644 h 2956475"/>
                        <a:gd name="connsiteX202-186435" fmla="*/ 4156880 w 6006665"/>
                        <a:gd name="connsiteY202-186436" fmla="*/ 2295189 h 2956475"/>
                        <a:gd name="connsiteX203-186437" fmla="*/ 4211419 w 6006665"/>
                        <a:gd name="connsiteY203-186438" fmla="*/ 2365635 h 2956475"/>
                        <a:gd name="connsiteX204-186439" fmla="*/ 4215964 w 6006665"/>
                        <a:gd name="connsiteY204-186440" fmla="*/ 2413357 h 2956475"/>
                        <a:gd name="connsiteX205-186441" fmla="*/ 4184149 w 6006665"/>
                        <a:gd name="connsiteY205-186442" fmla="*/ 2472441 h 2956475"/>
                        <a:gd name="connsiteX206-186443" fmla="*/ 4177332 w 6006665"/>
                        <a:gd name="connsiteY206-186444" fmla="*/ 2542887 h 2956475"/>
                        <a:gd name="connsiteX207-186445" fmla="*/ 4161425 w 6006665"/>
                        <a:gd name="connsiteY207-186446" fmla="*/ 2629241 h 2956475"/>
                        <a:gd name="connsiteX208-186447" fmla="*/ 4109158 w 6006665"/>
                        <a:gd name="connsiteY208-186448" fmla="*/ 2708777 h 2956475"/>
                        <a:gd name="connsiteX209-186449" fmla="*/ 4097796 w 6006665"/>
                        <a:gd name="connsiteY209-186450" fmla="*/ 2747409 h 2956475"/>
                        <a:gd name="connsiteX210-186451" fmla="*/ 4043257 w 6006665"/>
                        <a:gd name="connsiteY210-186452" fmla="*/ 2806493 h 2956475"/>
                        <a:gd name="connsiteX211-186453" fmla="*/ 3995535 w 6006665"/>
                        <a:gd name="connsiteY211-186454" fmla="*/ 2865577 h 2956475"/>
                        <a:gd name="connsiteX212-186455" fmla="*/ 3975083 w 6006665"/>
                        <a:gd name="connsiteY212-186456" fmla="*/ 2897392 h 2956475"/>
                        <a:gd name="connsiteX213-186457" fmla="*/ 3925089 w 6006665"/>
                        <a:gd name="connsiteY213-186458" fmla="*/ 2924661 h 2956475"/>
                        <a:gd name="connsiteX214-186459" fmla="*/ 3913182 w 6006665"/>
                        <a:gd name="connsiteY214-186460" fmla="*/ 2924661 h 2956475"/>
                        <a:gd name="connsiteX215-186461" fmla="*/ 3904637 w 6006665"/>
                        <a:gd name="connsiteY215-186462" fmla="*/ 2924661 h 2956475"/>
                        <a:gd name="connsiteX216-186463" fmla="*/ 3892729 w 6006665"/>
                        <a:gd name="connsiteY216-186464" fmla="*/ 2924661 h 2956475"/>
                        <a:gd name="connsiteX217-186465" fmla="*/ 3871063 w 6006665"/>
                        <a:gd name="connsiteY217-186466" fmla="*/ 2908412 h 2956475"/>
                        <a:gd name="connsiteX218-186467" fmla="*/ 3829645 w 6006665"/>
                        <a:gd name="connsiteY218-186468" fmla="*/ 2936024 h 2956475"/>
                        <a:gd name="connsiteX219-186469" fmla="*/ 3822828 w 6006665"/>
                        <a:gd name="connsiteY219-186470" fmla="*/ 2956476 h 2956475"/>
                        <a:gd name="connsiteX220-186471" fmla="*/ 3818283 w 6006665"/>
                        <a:gd name="connsiteY220-186472" fmla="*/ 2947386 h 2956475"/>
                        <a:gd name="connsiteX221-186473" fmla="*/ 3818283 w 6006665"/>
                        <a:gd name="connsiteY221-186474" fmla="*/ 2935660 h 2956475"/>
                        <a:gd name="connsiteX222-186475" fmla="*/ 3817738 w 6006665"/>
                        <a:gd name="connsiteY222-186476" fmla="*/ 2936024 h 2956475"/>
                        <a:gd name="connsiteX223-186477" fmla="*/ 3810921 w 6006665"/>
                        <a:gd name="connsiteY223-186478" fmla="*/ 2956476 h 2956475"/>
                        <a:gd name="connsiteX224-186479" fmla="*/ 3806376 w 6006665"/>
                        <a:gd name="connsiteY224-186480" fmla="*/ 2947386 h 2956475"/>
                        <a:gd name="connsiteX225-186481" fmla="*/ 3806376 w 6006665"/>
                        <a:gd name="connsiteY225-186482" fmla="*/ 2920116 h 2956475"/>
                        <a:gd name="connsiteX226-186483" fmla="*/ 3818283 w 6006665"/>
                        <a:gd name="connsiteY226-186484" fmla="*/ 2920116 h 2956475"/>
                        <a:gd name="connsiteX227-186485" fmla="*/ 3826828 w 6006665"/>
                        <a:gd name="connsiteY227-186486" fmla="*/ 2920116 h 2956475"/>
                        <a:gd name="connsiteX228-186487" fmla="*/ 3833645 w 6006665"/>
                        <a:gd name="connsiteY228-186488" fmla="*/ 2861032 h 2956475"/>
                        <a:gd name="connsiteX229-186489" fmla="*/ 3822283 w 6006665"/>
                        <a:gd name="connsiteY229-186490" fmla="*/ 2817856 h 2956475"/>
                        <a:gd name="connsiteX230-186491" fmla="*/ 3849553 w 6006665"/>
                        <a:gd name="connsiteY230-186492" fmla="*/ 2795131 h 2956475"/>
                        <a:gd name="connsiteX231-186493" fmla="*/ 3858814 w 6006665"/>
                        <a:gd name="connsiteY231-186494" fmla="*/ 2797336 h 2956475"/>
                        <a:gd name="connsiteX232-186495" fmla="*/ 3861460 w 6006665"/>
                        <a:gd name="connsiteY232-186496" fmla="*/ 2795131 h 2956475"/>
                        <a:gd name="connsiteX233-186497" fmla="*/ 3898487 w 6006665"/>
                        <a:gd name="connsiteY233-186498" fmla="*/ 2803947 h 2956475"/>
                        <a:gd name="connsiteX234-186499" fmla="*/ 3919999 w 6006665"/>
                        <a:gd name="connsiteY234-186500" fmla="*/ 2758772 h 2956475"/>
                        <a:gd name="connsiteX235-186501" fmla="*/ 3935906 w 6006665"/>
                        <a:gd name="connsiteY235-186502" fmla="*/ 2699687 h 2956475"/>
                        <a:gd name="connsiteX236-186503" fmla="*/ 3947269 w 6006665"/>
                        <a:gd name="connsiteY236-186504" fmla="*/ 2676963 h 2956475"/>
                        <a:gd name="connsiteX237-186505" fmla="*/ 3966292 w 6006665"/>
                        <a:gd name="connsiteY237-186506" fmla="*/ 2632575 h 2956475"/>
                        <a:gd name="connsiteX238-186507" fmla="*/ 3915999 w 6006665"/>
                        <a:gd name="connsiteY238-186508" fmla="*/ 2645148 h 2956475"/>
                        <a:gd name="connsiteX239-186509" fmla="*/ 3888729 w 6006665"/>
                        <a:gd name="connsiteY239-186510" fmla="*/ 2667873 h 2956475"/>
                        <a:gd name="connsiteX240-186511" fmla="*/ 3876822 w 6006665"/>
                        <a:gd name="connsiteY240-186512" fmla="*/ 2667873 h 2956475"/>
                        <a:gd name="connsiteX241-186513" fmla="*/ 3829645 w 6006665"/>
                        <a:gd name="connsiteY241-186514" fmla="*/ 2667873 h 2956475"/>
                        <a:gd name="connsiteX242-186515" fmla="*/ 3817738 w 6006665"/>
                        <a:gd name="connsiteY242-186516" fmla="*/ 2667873 h 2956475"/>
                        <a:gd name="connsiteX243-186517" fmla="*/ 3801831 w 6006665"/>
                        <a:gd name="connsiteY243-186518" fmla="*/ 2613334 h 2956475"/>
                        <a:gd name="connsiteX244-186519" fmla="*/ 3758654 w 6006665"/>
                        <a:gd name="connsiteY244-186520" fmla="*/ 2574702 h 2956475"/>
                        <a:gd name="connsiteX245-186521" fmla="*/ 3692753 w 6006665"/>
                        <a:gd name="connsiteY245-186522" fmla="*/ 2558795 h 2956475"/>
                        <a:gd name="connsiteX246-186523" fmla="*/ 3683663 w 6006665"/>
                        <a:gd name="connsiteY246-186524" fmla="*/ 2499711 h 2956475"/>
                        <a:gd name="connsiteX247-186525" fmla="*/ 3672301 w 6006665"/>
                        <a:gd name="connsiteY247-186526" fmla="*/ 2467896 h 2956475"/>
                        <a:gd name="connsiteX248-186527" fmla="*/ 3656393 w 6006665"/>
                        <a:gd name="connsiteY248-186528" fmla="*/ 2440627 h 2956475"/>
                        <a:gd name="connsiteX249-186529" fmla="*/ 3633669 w 6006665"/>
                        <a:gd name="connsiteY249-186530" fmla="*/ 2381542 h 2956475"/>
                        <a:gd name="connsiteX250-186531" fmla="*/ 3601854 w 6006665"/>
                        <a:gd name="connsiteY250-186532" fmla="*/ 2361090 h 2956475"/>
                        <a:gd name="connsiteX251-186533" fmla="*/ 3545995 w 6006665"/>
                        <a:gd name="connsiteY251-186534" fmla="*/ 2339606 h 2956475"/>
                        <a:gd name="connsiteX252-186535" fmla="*/ 3506955 w 6006665"/>
                        <a:gd name="connsiteY252-186536" fmla="*/ 2345183 h 2956475"/>
                        <a:gd name="connsiteX253-186537" fmla="*/ 3463779 w 6006665"/>
                        <a:gd name="connsiteY253-186538" fmla="*/ 2354273 h 2956475"/>
                        <a:gd name="connsiteX254-186539" fmla="*/ 3431964 w 6006665"/>
                        <a:gd name="connsiteY254-186540" fmla="*/ 2381542 h 2956475"/>
                        <a:gd name="connsiteX255-186541" fmla="*/ 3452416 w 6006665"/>
                        <a:gd name="connsiteY255-186542" fmla="*/ 2397450 h 2956475"/>
                        <a:gd name="connsiteX256-186543" fmla="*/ 3452416 w 6006665"/>
                        <a:gd name="connsiteY256-186544" fmla="*/ 2429264 h 2956475"/>
                        <a:gd name="connsiteX257-186545" fmla="*/ 3431964 w 6006665"/>
                        <a:gd name="connsiteY257-186546" fmla="*/ 2451989 h 2956475"/>
                        <a:gd name="connsiteX258-186547" fmla="*/ 3400150 w 6006665"/>
                        <a:gd name="connsiteY258-186548" fmla="*/ 2511073 h 2956475"/>
                        <a:gd name="connsiteX259-186549" fmla="*/ 3400150 w 6006665"/>
                        <a:gd name="connsiteY259-186550" fmla="*/ 2538343 h 2956475"/>
                        <a:gd name="connsiteX260-186551" fmla="*/ 3350155 w 6006665"/>
                        <a:gd name="connsiteY260-186552" fmla="*/ 2570157 h 2956475"/>
                        <a:gd name="connsiteX261-186553" fmla="*/ 3342342 w 6006665"/>
                        <a:gd name="connsiteY261-186554" fmla="*/ 2567553 h 2956475"/>
                        <a:gd name="connsiteX262-186555" fmla="*/ 3338249 w 6006665"/>
                        <a:gd name="connsiteY262-186556" fmla="*/ 2570157 h 2956475"/>
                        <a:gd name="connsiteX263-186557" fmla="*/ 3290527 w 6006665"/>
                        <a:gd name="connsiteY263-186558" fmla="*/ 2554250 h 2956475"/>
                        <a:gd name="connsiteX264-186559" fmla="*/ 3259257 w 6006665"/>
                        <a:gd name="connsiteY264-186560" fmla="*/ 2554250 h 2956475"/>
                        <a:gd name="connsiteX265-186561" fmla="*/ 3247350 w 6006665"/>
                        <a:gd name="connsiteY265-186562" fmla="*/ 2554250 h 2956475"/>
                        <a:gd name="connsiteX266-186563" fmla="*/ 3231443 w 6006665"/>
                        <a:gd name="connsiteY266-186564" fmla="*/ 2538343 h 2956475"/>
                        <a:gd name="connsiteX267-186565" fmla="*/ 3213271 w 6006665"/>
                        <a:gd name="connsiteY267-186566" fmla="*/ 2533799 h 2956475"/>
                        <a:gd name="connsiteX268-186567" fmla="*/ 3168359 w 6006665"/>
                        <a:gd name="connsiteY268-186568" fmla="*/ 2570157 h 2956475"/>
                        <a:gd name="connsiteX269-186569" fmla="*/ 3120637 w 6006665"/>
                        <a:gd name="connsiteY269-186570" fmla="*/ 2581519 h 2956475"/>
                        <a:gd name="connsiteX270-186571" fmla="*/ 3082005 w 6006665"/>
                        <a:gd name="connsiteY270-186572" fmla="*/ 2597427 h 2956475"/>
                        <a:gd name="connsiteX271-186573" fmla="*/ 3074460 w 6006665"/>
                        <a:gd name="connsiteY271-186574" fmla="*/ 2595630 h 2956475"/>
                        <a:gd name="connsiteX272-186575" fmla="*/ 3070098 w 6006665"/>
                        <a:gd name="connsiteY272-186576" fmla="*/ 2597427 h 2956475"/>
                        <a:gd name="connsiteX273-186577" fmla="*/ 3022376 w 6006665"/>
                        <a:gd name="connsiteY273-186578" fmla="*/ 2586064 h 2956475"/>
                        <a:gd name="connsiteX274-186579" fmla="*/ 3000196 w 6006665"/>
                        <a:gd name="connsiteY274-186580" fmla="*/ 2586064 h 2956475"/>
                        <a:gd name="connsiteX275-186581" fmla="*/ 2988289 w 6006665"/>
                        <a:gd name="connsiteY275-186582" fmla="*/ 2586064 h 2956475"/>
                        <a:gd name="connsiteX276-186583" fmla="*/ 2967837 w 6006665"/>
                        <a:gd name="connsiteY276-186584" fmla="*/ 2554250 h 2956475"/>
                        <a:gd name="connsiteX277-186585" fmla="*/ 2929205 w 6006665"/>
                        <a:gd name="connsiteY277-186586" fmla="*/ 2526980 h 2956475"/>
                        <a:gd name="connsiteX278-186587" fmla="*/ 2902153 w 6006665"/>
                        <a:gd name="connsiteY278-186588" fmla="*/ 2523116 h 2956475"/>
                        <a:gd name="connsiteX279-186589" fmla="*/ 2861576 w 6006665"/>
                        <a:gd name="connsiteY279-186590" fmla="*/ 2526980 h 2956475"/>
                        <a:gd name="connsiteX280-186591" fmla="*/ 2822944 w 6006665"/>
                        <a:gd name="connsiteY280-186592" fmla="*/ 2538343 h 2956475"/>
                        <a:gd name="connsiteX281-186593" fmla="*/ 2818139 w 6006665"/>
                        <a:gd name="connsiteY281-186594" fmla="*/ 2536254 h 2956475"/>
                        <a:gd name="connsiteX282-186595" fmla="*/ 2811037 w 6006665"/>
                        <a:gd name="connsiteY282-186596" fmla="*/ 2538343 h 2956475"/>
                        <a:gd name="connsiteX283-186597" fmla="*/ 2758770 w 6006665"/>
                        <a:gd name="connsiteY283-186598" fmla="*/ 2515618 h 2956475"/>
                        <a:gd name="connsiteX284-186599" fmla="*/ 2751953 w 6006665"/>
                        <a:gd name="connsiteY284-186600" fmla="*/ 2472441 h 2956475"/>
                        <a:gd name="connsiteX285-186601" fmla="*/ 2708776 w 6006665"/>
                        <a:gd name="connsiteY285-186602" fmla="*/ 2456534 h 2956475"/>
                        <a:gd name="connsiteX286-186603" fmla="*/ 2676962 w 6006665"/>
                        <a:gd name="connsiteY286-186604" fmla="*/ 2451989 h 2956475"/>
                        <a:gd name="connsiteX287-186605" fmla="*/ 2642534 w 6006665"/>
                        <a:gd name="connsiteY287-186606" fmla="*/ 2430245 h 2956475"/>
                        <a:gd name="connsiteX288-186607" fmla="*/ 2609333 w 6006665"/>
                        <a:gd name="connsiteY288-186608" fmla="*/ 2488348 h 2956475"/>
                        <a:gd name="connsiteX289-186609" fmla="*/ 2625240 w 6006665"/>
                        <a:gd name="connsiteY289-186610" fmla="*/ 2522435 h 2956475"/>
                        <a:gd name="connsiteX290-186611" fmla="*/ 2586608 w 6006665"/>
                        <a:gd name="connsiteY290-186612" fmla="*/ 2558795 h 2956475"/>
                        <a:gd name="connsiteX291-186613" fmla="*/ 2577105 w 6006665"/>
                        <a:gd name="connsiteY291-186614" fmla="*/ 2556532 h 2956475"/>
                        <a:gd name="connsiteX292-186615" fmla="*/ 2574701 w 6006665"/>
                        <a:gd name="connsiteY292-186616" fmla="*/ 2558795 h 2956475"/>
                        <a:gd name="connsiteX293-186617" fmla="*/ 2526979 w 6006665"/>
                        <a:gd name="connsiteY293-186618" fmla="*/ 2547432 h 2956475"/>
                        <a:gd name="connsiteX294-186619" fmla="*/ 2490620 w 6006665"/>
                        <a:gd name="connsiteY294-186620" fmla="*/ 2542887 h 2956475"/>
                        <a:gd name="connsiteX295-186621" fmla="*/ 2463350 w 6006665"/>
                        <a:gd name="connsiteY295-186622" fmla="*/ 2515618 h 2956475"/>
                        <a:gd name="connsiteX296-186623" fmla="*/ 2436625 w 6006665"/>
                        <a:gd name="connsiteY296-186624" fmla="*/ 2515618 h 2956475"/>
                        <a:gd name="connsiteX297-186625" fmla="*/ 2424718 w 6006665"/>
                        <a:gd name="connsiteY297-186626" fmla="*/ 2515618 h 2956475"/>
                        <a:gd name="connsiteX298-186627" fmla="*/ 2398858 w 6006665"/>
                        <a:gd name="connsiteY298-186628" fmla="*/ 2502687 h 2956475"/>
                        <a:gd name="connsiteX299-186629" fmla="*/ 2350272 w 6006665"/>
                        <a:gd name="connsiteY299-186630" fmla="*/ 2526980 h 2956475"/>
                        <a:gd name="connsiteX300-186631" fmla="*/ 2282098 w 6006665"/>
                        <a:gd name="connsiteY300-186632" fmla="*/ 2574702 h 2956475"/>
                        <a:gd name="connsiteX301-186633" fmla="*/ 2238921 w 6006665"/>
                        <a:gd name="connsiteY301-186634" fmla="*/ 2586064 h 2956475"/>
                        <a:gd name="connsiteX302-186635" fmla="*/ 2227559 w 6006665"/>
                        <a:gd name="connsiteY302-186636" fmla="*/ 2590609 h 2956475"/>
                        <a:gd name="connsiteX303-186637" fmla="*/ 2225178 w 6006665"/>
                        <a:gd name="connsiteY303-186638" fmla="*/ 2586799 h 2956475"/>
                        <a:gd name="connsiteX304-186639" fmla="*/ 2215652 w 6006665"/>
                        <a:gd name="connsiteY304-186640" fmla="*/ 2590609 h 2956475"/>
                        <a:gd name="connsiteX305-186641" fmla="*/ 2193596 w 6006665"/>
                        <a:gd name="connsiteY305-186642" fmla="*/ 2555320 h 2956475"/>
                        <a:gd name="connsiteX306-186643" fmla="*/ 2157112 w 6006665"/>
                        <a:gd name="connsiteY306-186644" fmla="*/ 2558795 h 2956475"/>
                        <a:gd name="connsiteX307-186645" fmla="*/ 2156291 w 6006665"/>
                        <a:gd name="connsiteY307-186646" fmla="*/ 2557739 h 2956475"/>
                        <a:gd name="connsiteX308-186647" fmla="*/ 2145205 w 6006665"/>
                        <a:gd name="connsiteY308-186648" fmla="*/ 2558795 h 2956475"/>
                        <a:gd name="connsiteX309-186649" fmla="*/ 2129298 w 6006665"/>
                        <a:gd name="connsiteY309-186650" fmla="*/ 2538343 h 2956475"/>
                        <a:gd name="connsiteX310-186651" fmla="*/ 2102029 w 6006665"/>
                        <a:gd name="connsiteY310-186652" fmla="*/ 2526980 h 2956475"/>
                        <a:gd name="connsiteX311-186653" fmla="*/ 2086121 w 6006665"/>
                        <a:gd name="connsiteY311-186654" fmla="*/ 2495166 h 2956475"/>
                        <a:gd name="connsiteX312-186655" fmla="*/ 2070005 w 6006665"/>
                        <a:gd name="connsiteY312-186656" fmla="*/ 2486212 h 2956475"/>
                        <a:gd name="connsiteX313-186657" fmla="*/ 2027582 w 6006665"/>
                        <a:gd name="connsiteY313-186658" fmla="*/ 2499711 h 2956475"/>
                        <a:gd name="connsiteX314-186659" fmla="*/ 2023845 w 6006665"/>
                        <a:gd name="connsiteY314-186660" fmla="*/ 2497111 h 2956475"/>
                        <a:gd name="connsiteX315-186661" fmla="*/ 2018675 w 6006665"/>
                        <a:gd name="connsiteY315-186662" fmla="*/ 2499711 h 2956475"/>
                        <a:gd name="connsiteX316-186663" fmla="*/ 1971363 w 6006665"/>
                        <a:gd name="connsiteY316-186664" fmla="*/ 2468885 h 2956475"/>
                        <a:gd name="connsiteX317-186665" fmla="*/ 1952591 w 6006665"/>
                        <a:gd name="connsiteY317-186666" fmla="*/ 2495166 h 2956475"/>
                        <a:gd name="connsiteX318-186667" fmla="*/ 1947518 w 6006665"/>
                        <a:gd name="connsiteY318-186668" fmla="*/ 2485599 h 2956475"/>
                        <a:gd name="connsiteX319-186669" fmla="*/ 1940684 w 6006665"/>
                        <a:gd name="connsiteY319-186670" fmla="*/ 2495166 h 2956475"/>
                        <a:gd name="connsiteX320-186671" fmla="*/ 1861147 w 6006665"/>
                        <a:gd name="connsiteY320-186672" fmla="*/ 2345183 h 2956475"/>
                        <a:gd name="connsiteX321-186673" fmla="*/ 1811153 w 6006665"/>
                        <a:gd name="connsiteY321-186674" fmla="*/ 2295189 h 2956475"/>
                        <a:gd name="connsiteX322-186675" fmla="*/ 1813950 w 6006665"/>
                        <a:gd name="connsiteY322-186676" fmla="*/ 2292043 h 2956475"/>
                        <a:gd name="connsiteX323-186677" fmla="*/ 483280 w 6006665"/>
                        <a:gd name="connsiteY323-186678" fmla="*/ 2890683 h 2956475"/>
                        <a:gd name="connsiteX324-186679" fmla="*/ 420406 w 6006665"/>
                        <a:gd name="connsiteY324-186680" fmla="*/ 2849670 h 2956475"/>
                        <a:gd name="connsiteX325-186681" fmla="*/ 349960 w 6006665"/>
                        <a:gd name="connsiteY325-186682" fmla="*/ 2801948 h 2956475"/>
                        <a:gd name="connsiteX326-186683" fmla="*/ 377229 w 6006665"/>
                        <a:gd name="connsiteY326-186684" fmla="*/ 2795131 h 2956475"/>
                        <a:gd name="connsiteX327-186685" fmla="*/ 404499 w 6006665"/>
                        <a:gd name="connsiteY327-186686" fmla="*/ 2747409 h 2956475"/>
                        <a:gd name="connsiteX328-186687" fmla="*/ 388591 w 6006665"/>
                        <a:gd name="connsiteY328-186688" fmla="*/ 2731502 h 2956475"/>
                        <a:gd name="connsiteX329-186689" fmla="*/ 440858 w 6006665"/>
                        <a:gd name="connsiteY329-186690" fmla="*/ 2704232 h 2956475"/>
                        <a:gd name="connsiteX330-186691" fmla="*/ 440858 w 6006665"/>
                        <a:gd name="connsiteY330-186692" fmla="*/ 2701176 h 2956475"/>
                        <a:gd name="connsiteX331-186693" fmla="*/ 416406 w 6006665"/>
                        <a:gd name="connsiteY331-186694" fmla="*/ 2704232 h 2956475"/>
                        <a:gd name="connsiteX332-186695" fmla="*/ 416406 w 6006665"/>
                        <a:gd name="connsiteY332-186696" fmla="*/ 2702744 h 2956475"/>
                        <a:gd name="connsiteX333-186697" fmla="*/ 404499 w 6006665"/>
                        <a:gd name="connsiteY333-186698" fmla="*/ 2704232 h 2956475"/>
                        <a:gd name="connsiteX334-186699" fmla="*/ 404499 w 6006665"/>
                        <a:gd name="connsiteY334-186700" fmla="*/ 2683780 h 2956475"/>
                        <a:gd name="connsiteX335-186701" fmla="*/ 424951 w 6006665"/>
                        <a:gd name="connsiteY335-186702" fmla="*/ 2667873 h 2956475"/>
                        <a:gd name="connsiteX336-186703" fmla="*/ 463583 w 6006665"/>
                        <a:gd name="connsiteY336-186704" fmla="*/ 2661056 h 2956475"/>
                        <a:gd name="connsiteX337-186705" fmla="*/ 468128 w 6006665"/>
                        <a:gd name="connsiteY337-186706" fmla="*/ 2645148 h 2956475"/>
                        <a:gd name="connsiteX338-186707" fmla="*/ 456765 w 6006665"/>
                        <a:gd name="connsiteY338-186708" fmla="*/ 2613334 h 2956475"/>
                        <a:gd name="connsiteX339-186709" fmla="*/ 474945 w 6006665"/>
                        <a:gd name="connsiteY339-186710" fmla="*/ 2586064 h 2956475"/>
                        <a:gd name="connsiteX340-186711" fmla="*/ 474945 w 6006665"/>
                        <a:gd name="connsiteY340-186712" fmla="*/ 2565612 h 2956475"/>
                        <a:gd name="connsiteX341-186713" fmla="*/ 420406 w 6006665"/>
                        <a:gd name="connsiteY341-186714" fmla="*/ 2547432 h 2956475"/>
                        <a:gd name="connsiteX342-186715" fmla="*/ 409588 w 6006665"/>
                        <a:gd name="connsiteY342-186716" fmla="*/ 2547432 h 2956475"/>
                        <a:gd name="connsiteX343-186717" fmla="*/ 397681 w 6006665"/>
                        <a:gd name="connsiteY343-186718" fmla="*/ 2547432 h 2956475"/>
                        <a:gd name="connsiteX344-186719" fmla="*/ 379485 w 6006665"/>
                        <a:gd name="connsiteY344-186720" fmla="*/ 2525193 h 2956475"/>
                        <a:gd name="connsiteX345-186721" fmla="*/ 357322 w 6006665"/>
                        <a:gd name="connsiteY345-186722" fmla="*/ 2531525 h 2956475"/>
                        <a:gd name="connsiteX346-186723" fmla="*/ 352842 w 6006665"/>
                        <a:gd name="connsiteY346-186724" fmla="*/ 2529403 h 2956475"/>
                        <a:gd name="connsiteX347-186725" fmla="*/ 345415 w 6006665"/>
                        <a:gd name="connsiteY347-186726" fmla="*/ 2531525 h 2956475"/>
                        <a:gd name="connsiteX348-186727" fmla="*/ 302238 w 6006665"/>
                        <a:gd name="connsiteY348-186728" fmla="*/ 2511073 h 2956475"/>
                        <a:gd name="connsiteX349-186729" fmla="*/ 302238 w 6006665"/>
                        <a:gd name="connsiteY349-186730" fmla="*/ 2499711 h 2956475"/>
                        <a:gd name="connsiteX350-186731" fmla="*/ 286331 w 6006665"/>
                        <a:gd name="connsiteY350-186732" fmla="*/ 2472441 h 2956475"/>
                        <a:gd name="connsiteX351-186733" fmla="*/ 270968 w 6006665"/>
                        <a:gd name="connsiteY351-186734" fmla="*/ 2472441 h 2956475"/>
                        <a:gd name="connsiteX352-186735" fmla="*/ 259061 w 6006665"/>
                        <a:gd name="connsiteY352-186736" fmla="*/ 2472441 h 2956475"/>
                        <a:gd name="connsiteX353-186737" fmla="*/ 254516 w 6006665"/>
                        <a:gd name="connsiteY353-186738" fmla="*/ 2456534 h 2956475"/>
                        <a:gd name="connsiteX354-186739" fmla="*/ 263606 w 6006665"/>
                        <a:gd name="connsiteY354-186740" fmla="*/ 2440627 h 2956475"/>
                        <a:gd name="connsiteX355-186741" fmla="*/ 243991 w 6006665"/>
                        <a:gd name="connsiteY355-186742" fmla="*/ 2410114 h 2956475"/>
                        <a:gd name="connsiteX356-186743" fmla="*/ 216429 w 6006665"/>
                        <a:gd name="connsiteY356-186744" fmla="*/ 2413357 h 2956475"/>
                        <a:gd name="connsiteX357-186745" fmla="*/ 212956 w 6006665"/>
                        <a:gd name="connsiteY357-186746" fmla="*/ 2412365 h 2956475"/>
                        <a:gd name="connsiteX358-186747" fmla="*/ 204522 w 6006665"/>
                        <a:gd name="connsiteY358-186748" fmla="*/ 2413357 h 2956475"/>
                        <a:gd name="connsiteX359-186749" fmla="*/ 199623 w 6006665"/>
                        <a:gd name="connsiteY359-186750" fmla="*/ 2411957 h 2956475"/>
                        <a:gd name="connsiteX360-186751" fmla="*/ 195977 w 6006665"/>
                        <a:gd name="connsiteY360-186752" fmla="*/ 2424719 h 2956475"/>
                        <a:gd name="connsiteX361-186753" fmla="*/ 184968 w 6006665"/>
                        <a:gd name="connsiteY361-186754" fmla="*/ 2421574 h 2956475"/>
                        <a:gd name="connsiteX362-186755" fmla="*/ 184070 w 6006665"/>
                        <a:gd name="connsiteY362-186756" fmla="*/ 2424719 h 2956475"/>
                        <a:gd name="connsiteX363-186757" fmla="*/ 168163 w 6006665"/>
                        <a:gd name="connsiteY363-186758" fmla="*/ 2420184 h 2956475"/>
                        <a:gd name="connsiteX364-186759" fmla="*/ 156800 w 6006665"/>
                        <a:gd name="connsiteY364-186760" fmla="*/ 2381542 h 2956475"/>
                        <a:gd name="connsiteX365-186761" fmla="*/ 152255 w 6006665"/>
                        <a:gd name="connsiteY365-186762" fmla="*/ 2365635 h 2956475"/>
                        <a:gd name="connsiteX366-186763" fmla="*/ 156800 w 6006665"/>
                        <a:gd name="connsiteY366-186764" fmla="*/ 2361090 h 2956475"/>
                        <a:gd name="connsiteX367-186765" fmla="*/ 168707 w 6006665"/>
                        <a:gd name="connsiteY367-186766" fmla="*/ 2361090 h 2956475"/>
                        <a:gd name="connsiteX368-186767" fmla="*/ 188615 w 6006665"/>
                        <a:gd name="connsiteY368-186768" fmla="*/ 2361090 h 2956475"/>
                        <a:gd name="connsiteX369-186769" fmla="*/ 199977 w 6006665"/>
                        <a:gd name="connsiteY369-186770" fmla="*/ 2349728 h 2956475"/>
                        <a:gd name="connsiteX370-186771" fmla="*/ 188615 w 6006665"/>
                        <a:gd name="connsiteY370-186772" fmla="*/ 2327003 h 2956475"/>
                        <a:gd name="connsiteX371-186773" fmla="*/ 168163 w 6006665"/>
                        <a:gd name="connsiteY371-186774" fmla="*/ 2317914 h 2956475"/>
                        <a:gd name="connsiteX372-186775" fmla="*/ 168163 w 6006665"/>
                        <a:gd name="connsiteY372-186776" fmla="*/ 2311096 h 2956475"/>
                        <a:gd name="connsiteX373-186777" fmla="*/ 152255 w 6006665"/>
                        <a:gd name="connsiteY373-186778" fmla="*/ 2295189 h 2956475"/>
                        <a:gd name="connsiteX374-186779" fmla="*/ 129531 w 6006665"/>
                        <a:gd name="connsiteY374-186780" fmla="*/ 2258829 h 2956475"/>
                        <a:gd name="connsiteX375-186781" fmla="*/ 140893 w 6006665"/>
                        <a:gd name="connsiteY375-186782" fmla="*/ 2236105 h 2956475"/>
                        <a:gd name="connsiteX376-186783" fmla="*/ 136348 w 6006665"/>
                        <a:gd name="connsiteY376-186784" fmla="*/ 2208835 h 2956475"/>
                        <a:gd name="connsiteX377-186785" fmla="*/ 103789 w 6006665"/>
                        <a:gd name="connsiteY377-186786" fmla="*/ 2195428 h 2956475"/>
                        <a:gd name="connsiteX378-186787" fmla="*/ 93716 w 6006665"/>
                        <a:gd name="connsiteY378-186788" fmla="*/ 2199745 h 2956475"/>
                        <a:gd name="connsiteX379-186789" fmla="*/ 91868 w 6006665"/>
                        <a:gd name="connsiteY379-186790" fmla="*/ 2195434 h 2956475"/>
                        <a:gd name="connsiteX380-186791" fmla="*/ 81809 w 6006665"/>
                        <a:gd name="connsiteY380-186792" fmla="*/ 2199745 h 2956475"/>
                        <a:gd name="connsiteX381-186793" fmla="*/ 74992 w 6006665"/>
                        <a:gd name="connsiteY381-186794" fmla="*/ 2183838 h 2956475"/>
                        <a:gd name="connsiteX382-186795" fmla="*/ 34087 w 6006665"/>
                        <a:gd name="connsiteY382-186796" fmla="*/ 2172476 h 2956475"/>
                        <a:gd name="connsiteX383-186797" fmla="*/ 22725 w 6006665"/>
                        <a:gd name="connsiteY383-186798" fmla="*/ 2129299 h 2956475"/>
                        <a:gd name="connsiteX384-186799" fmla="*/ 22725 w 6006665"/>
                        <a:gd name="connsiteY384-186800" fmla="*/ 2097484 h 2956475"/>
                        <a:gd name="connsiteX385-186801" fmla="*/ 0 w 6006665"/>
                        <a:gd name="connsiteY385-186802" fmla="*/ 2081577 h 2956475"/>
                        <a:gd name="connsiteX386-186803" fmla="*/ 15907 w 6006665"/>
                        <a:gd name="connsiteY386-186804" fmla="*/ 2058853 h 2956475"/>
                        <a:gd name="connsiteX387-186805" fmla="*/ 6818 w 6006665"/>
                        <a:gd name="connsiteY387-186806" fmla="*/ 1995224 h 2956475"/>
                        <a:gd name="connsiteX388-186807" fmla="*/ 34087 w 6006665"/>
                        <a:gd name="connsiteY388-186808" fmla="*/ 1952047 h 2956475"/>
                        <a:gd name="connsiteX389-186809" fmla="*/ 27270 w 6006665"/>
                        <a:gd name="connsiteY389-186810" fmla="*/ 1940685 h 2956475"/>
                        <a:gd name="connsiteX390-186811" fmla="*/ 70447 w 6006665"/>
                        <a:gd name="connsiteY390-186812" fmla="*/ 1902053 h 2956475"/>
                        <a:gd name="connsiteX391-186813" fmla="*/ 27270 w 6006665"/>
                        <a:gd name="connsiteY391-186814" fmla="*/ 1865693 h 2956475"/>
                        <a:gd name="connsiteX392-186815" fmla="*/ 109078 w 6006665"/>
                        <a:gd name="connsiteY392-186816" fmla="*/ 1767977 h 2956475"/>
                        <a:gd name="connsiteX393-186817" fmla="*/ 145438 w 6006665"/>
                        <a:gd name="connsiteY393-186818" fmla="*/ 1724800 h 2956475"/>
                        <a:gd name="connsiteX394-186819" fmla="*/ 156800 w 6006665"/>
                        <a:gd name="connsiteY394-186820" fmla="*/ 1681624 h 2956475"/>
                        <a:gd name="connsiteX395-186821" fmla="*/ 345959 w 6006665"/>
                        <a:gd name="connsiteY395-186822" fmla="*/ 1586180 h 2956475"/>
                        <a:gd name="connsiteX396-186823" fmla="*/ 1677078 w 6006665"/>
                        <a:gd name="connsiteY396-186824" fmla="*/ 1370296 h 2956475"/>
                        <a:gd name="connsiteX397-186825" fmla="*/ 1720255 w 6006665"/>
                        <a:gd name="connsiteY397-186826" fmla="*/ 1349844 h 2956475"/>
                        <a:gd name="connsiteX398-186827" fmla="*/ 1731617 w 6006665"/>
                        <a:gd name="connsiteY398-186828" fmla="*/ 1299850 h 2956475"/>
                        <a:gd name="connsiteX399-186829" fmla="*/ 1758887 w 6006665"/>
                        <a:gd name="connsiteY399-186830" fmla="*/ 1256673 h 2956475"/>
                        <a:gd name="connsiteX400-186831" fmla="*/ 1736162 w 6006665"/>
                        <a:gd name="connsiteY400-186832" fmla="*/ 1197589 h 2956475"/>
                        <a:gd name="connsiteX401-186833" fmla="*/ 1758887 w 6006665"/>
                        <a:gd name="connsiteY401-186834" fmla="*/ 1133960 h 2956475"/>
                        <a:gd name="connsiteX402-186835" fmla="*/ 1704347 w 6006665"/>
                        <a:gd name="connsiteY402-186836" fmla="*/ 1070331 h 2956475"/>
                        <a:gd name="connsiteX403-186837" fmla="*/ 1736162 w 6006665"/>
                        <a:gd name="connsiteY403-186838" fmla="*/ 961252 h 2956475"/>
                        <a:gd name="connsiteX404-186839" fmla="*/ 1688440 w 6006665"/>
                        <a:gd name="connsiteY404-186840" fmla="*/ 865809 h 2956475"/>
                        <a:gd name="connsiteX405-186841" fmla="*/ 1752069 w 6006665"/>
                        <a:gd name="connsiteY405-186842" fmla="*/ 788545 h 2956475"/>
                        <a:gd name="connsiteX406-186843" fmla="*/ 1747524 w 6006665"/>
                        <a:gd name="connsiteY406-186844" fmla="*/ 704464 h 2956475"/>
                        <a:gd name="connsiteX407-186845" fmla="*/ 1763431 w 6006665"/>
                        <a:gd name="connsiteY407-186846" fmla="*/ 697647 h 2956475"/>
                        <a:gd name="connsiteX408-186847" fmla="*/ 1764877 w 6006665"/>
                        <a:gd name="connsiteY408-186848" fmla="*/ 702130 h 2956475"/>
                        <a:gd name="connsiteX409-186849" fmla="*/ 1775339 w 6006665"/>
                        <a:gd name="connsiteY409-186850" fmla="*/ 697647 h 2956475"/>
                        <a:gd name="connsiteX410-186851" fmla="*/ 1798063 w 6006665"/>
                        <a:gd name="connsiteY410-186852" fmla="*/ 768093 h 2956475"/>
                        <a:gd name="connsiteX411-186853" fmla="*/ 1791454 w 6006665"/>
                        <a:gd name="connsiteY411-186854" fmla="*/ 815304 h 2956475"/>
                        <a:gd name="connsiteX412-186855" fmla="*/ 1854330 w 6006665"/>
                        <a:gd name="connsiteY412-186856" fmla="*/ 772638 h 2956475"/>
                        <a:gd name="connsiteX413-186857" fmla="*/ 1931594 w 6006665"/>
                        <a:gd name="connsiteY413-186858" fmla="*/ 763548 h 2956475"/>
                        <a:gd name="connsiteX414-186859" fmla="*/ 1932772 w 6006665"/>
                        <a:gd name="connsiteY414-186860" fmla="*/ 764810 h 2956475"/>
                        <a:gd name="connsiteX415-186861" fmla="*/ 1943501 w 6006665"/>
                        <a:gd name="connsiteY415-186862" fmla="*/ 763548 h 2956475"/>
                        <a:gd name="connsiteX416-186863" fmla="*/ 1988608 w 6006665"/>
                        <a:gd name="connsiteY416-186864" fmla="*/ 811877 h 2956475"/>
                        <a:gd name="connsiteX417-186865" fmla="*/ 1963408 w 6006665"/>
                        <a:gd name="connsiteY417-186866" fmla="*/ 736278 h 2956475"/>
                        <a:gd name="connsiteX418-186867" fmla="*/ 1963408 w 6006665"/>
                        <a:gd name="connsiteY418-186868" fmla="*/ 595386 h 2956475"/>
                        <a:gd name="connsiteX419-186869" fmla="*/ 2027037 w 6006665"/>
                        <a:gd name="connsiteY419-186870" fmla="*/ 574934 h 2956475"/>
                        <a:gd name="connsiteX420-186871" fmla="*/ 2037269 w 6006665"/>
                        <a:gd name="connsiteY420-186872" fmla="*/ 575472 h 2956475"/>
                        <a:gd name="connsiteX421-186873" fmla="*/ 2038944 w 6006665"/>
                        <a:gd name="connsiteY421-186874" fmla="*/ 574934 h 2956475"/>
                        <a:gd name="connsiteX422-186875" fmla="*/ 2115414 w 6006665"/>
                        <a:gd name="connsiteY422-186876" fmla="*/ 578958 h 2956475"/>
                        <a:gd name="connsiteX423-186877" fmla="*/ 2192927 w 6006665"/>
                        <a:gd name="connsiteY423-186878" fmla="*/ 559026 h 2956475"/>
                        <a:gd name="connsiteX424-186879" fmla="*/ 2167930 w 6006665"/>
                        <a:gd name="connsiteY424-186880" fmla="*/ 493125 h 2956475"/>
                        <a:gd name="connsiteX425-186881" fmla="*/ 2204289 w 6006665"/>
                        <a:gd name="connsiteY425-186882" fmla="*/ 402226 h 2956475"/>
                        <a:gd name="connsiteX426-186883" fmla="*/ 2247466 w 6006665"/>
                        <a:gd name="connsiteY426-186884" fmla="*/ 397681 h 2956475"/>
                        <a:gd name="connsiteX427-186885" fmla="*/ 2317913 w 6006665"/>
                        <a:gd name="connsiteY427-186886" fmla="*/ 322690 h 2956475"/>
                        <a:gd name="connsiteX428-186887" fmla="*/ 2420183 w 6006665"/>
                        <a:gd name="connsiteY428-186888" fmla="*/ 304510 h 2956475"/>
                        <a:gd name="connsiteX429-186889" fmla="*/ 2429263 w 6006665"/>
                        <a:gd name="connsiteY429-186890" fmla="*/ 263606 h 2956475"/>
                        <a:gd name="connsiteX430-186891" fmla="*/ 2526979 w 6006665"/>
                        <a:gd name="connsiteY430-186892" fmla="*/ 252244 h 2956475"/>
                        <a:gd name="connsiteX431-186893" fmla="*/ 2528058 w 6006665"/>
                        <a:gd name="connsiteY431-186894" fmla="*/ 253503 h 2956475"/>
                        <a:gd name="connsiteX432-186895" fmla="*/ 2538886 w 6006665"/>
                        <a:gd name="connsiteY432-186896" fmla="*/ 252244 h 2956475"/>
                        <a:gd name="connsiteX433-186897" fmla="*/ 2560820 w 6006665"/>
                        <a:gd name="connsiteY433-186898" fmla="*/ 277833 h 2956475"/>
                        <a:gd name="connsiteX434-186899" fmla="*/ 2640602 w 6006665"/>
                        <a:gd name="connsiteY434-186900" fmla="*/ 202249 h 2956475"/>
                        <a:gd name="connsiteX435-186901" fmla="*/ 2652509 w 6006665"/>
                        <a:gd name="connsiteY435-186902" fmla="*/ 202249 h 2956475"/>
                        <a:gd name="connsiteX436-186903" fmla="*/ 2704231 w 6006665"/>
                        <a:gd name="connsiteY436-186904" fmla="*/ 202249 h 2956475"/>
                        <a:gd name="connsiteX437-186905" fmla="*/ 2715593 w 6006665"/>
                        <a:gd name="connsiteY437-186906" fmla="*/ 134075 h 2956475"/>
                        <a:gd name="connsiteX438-186907" fmla="*/ 2751953 w 6006665"/>
                        <a:gd name="connsiteY438-186908" fmla="*/ 68174 h 2956475"/>
                        <a:gd name="connsiteX439-186909" fmla="*/ 2838307 w 6006665"/>
                        <a:gd name="connsiteY439-186910" fmla="*/ 0 h 2956475"/>
                        <a:gd name="connsiteX0-186911" fmla="*/ 1791129 w 6006665"/>
                        <a:gd name="connsiteY0-186912" fmla="*/ 817622 h 2956475"/>
                        <a:gd name="connsiteX1-186913" fmla="*/ 1782156 w 6006665"/>
                        <a:gd name="connsiteY1-186914" fmla="*/ 881716 h 2956475"/>
                        <a:gd name="connsiteX2-186915" fmla="*/ 1809554 w 6006665"/>
                        <a:gd name="connsiteY2-186916" fmla="*/ 895415 h 2956475"/>
                        <a:gd name="connsiteX3-186917" fmla="*/ 1791129 w 6006665"/>
                        <a:gd name="connsiteY3-186918" fmla="*/ 817622 h 2956475"/>
                        <a:gd name="connsiteX4-186919" fmla="*/ 2838307 w 6006665"/>
                        <a:gd name="connsiteY4-186920" fmla="*/ 0 h 2956475"/>
                        <a:gd name="connsiteX5-186921" fmla="*/ 2844246 w 6006665"/>
                        <a:gd name="connsiteY5-186922" fmla="*/ 4711 h 2956475"/>
                        <a:gd name="connsiteX6-186923" fmla="*/ 2850213 w 6006665"/>
                        <a:gd name="connsiteY6-186924" fmla="*/ 0 h 2956475"/>
                        <a:gd name="connsiteX7-186925" fmla="*/ 2916115 w 6006665"/>
                        <a:gd name="connsiteY7-186926" fmla="*/ 52267 h 2956475"/>
                        <a:gd name="connsiteX8-186927" fmla="*/ 2861576 w 6006665"/>
                        <a:gd name="connsiteY8-186928" fmla="*/ 90899 h 2956475"/>
                        <a:gd name="connsiteX9-186929" fmla="*/ 2947929 w 6006665"/>
                        <a:gd name="connsiteY9-186930" fmla="*/ 118168 h 2956475"/>
                        <a:gd name="connsiteX10-186931" fmla="*/ 2957621 w 6006665"/>
                        <a:gd name="connsiteY10-186932" fmla="*/ 186006 h 2956475"/>
                        <a:gd name="connsiteX11-186933" fmla="*/ 2979199 w 6006665"/>
                        <a:gd name="connsiteY11-186934" fmla="*/ 161345 h 2956475"/>
                        <a:gd name="connsiteX12-186935" fmla="*/ 2991106 w 6006665"/>
                        <a:gd name="connsiteY12-186936" fmla="*/ 161345 h 2956475"/>
                        <a:gd name="connsiteX13-186937" fmla="*/ 3086005 w 6006665"/>
                        <a:gd name="connsiteY13-186938" fmla="*/ 161345 h 2956475"/>
                        <a:gd name="connsiteX14-186939" fmla="*/ 3097912 w 6006665"/>
                        <a:gd name="connsiteY14-186940" fmla="*/ 161345 h 2956475"/>
                        <a:gd name="connsiteX15-186941" fmla="*/ 3179721 w 6006665"/>
                        <a:gd name="connsiteY15-186942" fmla="*/ 236336 h 2956475"/>
                        <a:gd name="connsiteX16-186943" fmla="*/ 3211535 w 6006665"/>
                        <a:gd name="connsiteY16-186944" fmla="*/ 295420 h 2956475"/>
                        <a:gd name="connsiteX17-186945" fmla="*/ 3200173 w 6006665"/>
                        <a:gd name="connsiteY17-186946" fmla="*/ 370412 h 2956475"/>
                        <a:gd name="connsiteX18-186947" fmla="*/ 3161541 w 6006665"/>
                        <a:gd name="connsiteY18-186948" fmla="*/ 413589 h 2956475"/>
                        <a:gd name="connsiteX19-186949" fmla="*/ 3066097 w 6006665"/>
                        <a:gd name="connsiteY19-186950" fmla="*/ 488580 h 2956475"/>
                        <a:gd name="connsiteX20-186951" fmla="*/ 3034283 w 6006665"/>
                        <a:gd name="connsiteY20-186952" fmla="*/ 531757 h 2956475"/>
                        <a:gd name="connsiteX21-186953" fmla="*/ 3082005 w 6006665"/>
                        <a:gd name="connsiteY21-186954" fmla="*/ 547664 h 2956475"/>
                        <a:gd name="connsiteX22-186955" fmla="*/ 3129459 w 6006665"/>
                        <a:gd name="connsiteY22-186956" fmla="*/ 575345 h 2956475"/>
                        <a:gd name="connsiteX23-186957" fmla="*/ 3156451 w 6006665"/>
                        <a:gd name="connsiteY23-186958" fmla="*/ 552209 h 2956475"/>
                        <a:gd name="connsiteX24-186959" fmla="*/ 3158460 w 6006665"/>
                        <a:gd name="connsiteY24-186960" fmla="*/ 560693 h 2956475"/>
                        <a:gd name="connsiteX25-186961" fmla="*/ 3168359 w 6006665"/>
                        <a:gd name="connsiteY25-186962" fmla="*/ 552209 h 2956475"/>
                        <a:gd name="connsiteX26-186963" fmla="*/ 3184984 w 6006665"/>
                        <a:gd name="connsiteY26-186964" fmla="*/ 622402 h 2956475"/>
                        <a:gd name="connsiteX27-186965" fmla="*/ 3192811 w 6006665"/>
                        <a:gd name="connsiteY27-186966" fmla="*/ 606748 h 2956475"/>
                        <a:gd name="connsiteX28-186967" fmla="*/ 3251895 w 6006665"/>
                        <a:gd name="connsiteY28-186968" fmla="*/ 586296 h 2956475"/>
                        <a:gd name="connsiteX29-186969" fmla="*/ 3259833 w 6006665"/>
                        <a:gd name="connsiteY29-186970" fmla="*/ 587670 h 2956475"/>
                        <a:gd name="connsiteX30-186971" fmla="*/ 3263802 w 6006665"/>
                        <a:gd name="connsiteY30-186972" fmla="*/ 586296 h 2956475"/>
                        <a:gd name="connsiteX31-186973" fmla="*/ 3381970 w 6006665"/>
                        <a:gd name="connsiteY31-186974" fmla="*/ 606748 h 2956475"/>
                        <a:gd name="connsiteX32-186975" fmla="*/ 3388787 w 6006665"/>
                        <a:gd name="connsiteY32-186976" fmla="*/ 665832 h 2956475"/>
                        <a:gd name="connsiteX33-186977" fmla="*/ 3531529 w 6006665"/>
                        <a:gd name="connsiteY33-186978" fmla="*/ 686823 h 2956475"/>
                        <a:gd name="connsiteX34-186979" fmla="*/ 3538225 w 6006665"/>
                        <a:gd name="connsiteY34-186980" fmla="*/ 590841 h 2956475"/>
                        <a:gd name="connsiteX35-186981" fmla="*/ 3549910 w 6006665"/>
                        <a:gd name="connsiteY35-186982" fmla="*/ 594028 h 2956475"/>
                        <a:gd name="connsiteX36-186983" fmla="*/ 3550132 w 6006665"/>
                        <a:gd name="connsiteY36-186984" fmla="*/ 590841 h 2956475"/>
                        <a:gd name="connsiteX37-186985" fmla="*/ 3625123 w 6006665"/>
                        <a:gd name="connsiteY37-186986" fmla="*/ 611293 h 2956475"/>
                        <a:gd name="connsiteX38-186987" fmla="*/ 3672301 w 6006665"/>
                        <a:gd name="connsiteY38-186988" fmla="*/ 611293 h 2956475"/>
                        <a:gd name="connsiteX39-186989" fmla="*/ 3684207 w 6006665"/>
                        <a:gd name="connsiteY39-186990" fmla="*/ 611293 h 2956475"/>
                        <a:gd name="connsiteX40-186991" fmla="*/ 3743291 w 6006665"/>
                        <a:gd name="connsiteY40-186992" fmla="*/ 677194 h 2956475"/>
                        <a:gd name="connsiteX41-186993" fmla="*/ 3759199 w 6006665"/>
                        <a:gd name="connsiteY41-186994" fmla="*/ 756731 h 2956475"/>
                        <a:gd name="connsiteX42-186995" fmla="*/ 3738747 w 6006665"/>
                        <a:gd name="connsiteY42-186996" fmla="*/ 806725 h 2956475"/>
                        <a:gd name="connsiteX43-186997" fmla="*/ 3786469 w 6006665"/>
                        <a:gd name="connsiteY43-186998" fmla="*/ 897623 h 2956475"/>
                        <a:gd name="connsiteX44-186999" fmla="*/ 3835603 w 6006665"/>
                        <a:gd name="connsiteY44-187000" fmla="*/ 933529 h 2956475"/>
                        <a:gd name="connsiteX45-187001" fmla="*/ 3865460 w 6006665"/>
                        <a:gd name="connsiteY45-187002" fmla="*/ 822632 h 2956475"/>
                        <a:gd name="connsiteX46-187003" fmla="*/ 3875077 w 6006665"/>
                        <a:gd name="connsiteY46-187004" fmla="*/ 831139 h 2956475"/>
                        <a:gd name="connsiteX47-187005" fmla="*/ 3877367 w 6006665"/>
                        <a:gd name="connsiteY47-187006" fmla="*/ 822632 h 2956475"/>
                        <a:gd name="connsiteX48-187007" fmla="*/ 3932151 w 6006665"/>
                        <a:gd name="connsiteY48-187008" fmla="*/ 871095 h 2956475"/>
                        <a:gd name="connsiteX49-187009" fmla="*/ 3988173 w 6006665"/>
                        <a:gd name="connsiteY49-187010" fmla="*/ 843084 h 2956475"/>
                        <a:gd name="connsiteX50-187011" fmla="*/ 3993852 w 6006665"/>
                        <a:gd name="connsiteY50-187012" fmla="*/ 846199 h 2956475"/>
                        <a:gd name="connsiteX51-187013" fmla="*/ 4000080 w 6006665"/>
                        <a:gd name="connsiteY51-187014" fmla="*/ 843084 h 2956475"/>
                        <a:gd name="connsiteX52-187015" fmla="*/ 4062426 w 6006665"/>
                        <a:gd name="connsiteY52-187016" fmla="*/ 877274 h 2956475"/>
                        <a:gd name="connsiteX53-187017" fmla="*/ 4085889 w 6006665"/>
                        <a:gd name="connsiteY53-187018" fmla="*/ 849902 h 2956475"/>
                        <a:gd name="connsiteX54-187019" fmla="*/ 4095563 w 6006665"/>
                        <a:gd name="connsiteY54-187020" fmla="*/ 852506 h 2956475"/>
                        <a:gd name="connsiteX55-187021" fmla="*/ 4097796 w 6006665"/>
                        <a:gd name="connsiteY55-187022" fmla="*/ 849902 h 2956475"/>
                        <a:gd name="connsiteX56-187023" fmla="*/ 4144150 w 6006665"/>
                        <a:gd name="connsiteY56-187024" fmla="*/ 862382 h 2956475"/>
                        <a:gd name="connsiteX57-187025" fmla="*/ 4117703 w 6006665"/>
                        <a:gd name="connsiteY57-187026" fmla="*/ 752186 h 2956475"/>
                        <a:gd name="connsiteX58-187027" fmla="*/ 4165425 w 6006665"/>
                        <a:gd name="connsiteY58-187028" fmla="*/ 697647 h 2956475"/>
                        <a:gd name="connsiteX59-187029" fmla="*/ 4175231 w 6006665"/>
                        <a:gd name="connsiteY59-187030" fmla="*/ 700048 h 2956475"/>
                        <a:gd name="connsiteX60-187031" fmla="*/ 4177332 w 6006665"/>
                        <a:gd name="connsiteY60-187032" fmla="*/ 697647 h 2956475"/>
                        <a:gd name="connsiteX61-187033" fmla="*/ 4511384 w 6006665"/>
                        <a:gd name="connsiteY61-187034" fmla="*/ 779455 h 2956475"/>
                        <a:gd name="connsiteX62-187035" fmla="*/ 4543199 w 6006665"/>
                        <a:gd name="connsiteY62-187036" fmla="*/ 849902 h 2956475"/>
                        <a:gd name="connsiteX63-187037" fmla="*/ 4639242 w 6006665"/>
                        <a:gd name="connsiteY63-187038" fmla="*/ 932544 h 2956475"/>
                        <a:gd name="connsiteX64-187039" fmla="*/ 4774445 w 6006665"/>
                        <a:gd name="connsiteY64-187040" fmla="*/ 913531 h 2956475"/>
                        <a:gd name="connsiteX65-187041" fmla="*/ 4778496 w 6006665"/>
                        <a:gd name="connsiteY65-187042" fmla="*/ 914635 h 2956475"/>
                        <a:gd name="connsiteX66-187043" fmla="*/ 4786352 w 6006665"/>
                        <a:gd name="connsiteY66-187044" fmla="*/ 913531 h 2956475"/>
                        <a:gd name="connsiteX67-187045" fmla="*/ 4861343 w 6006665"/>
                        <a:gd name="connsiteY67-187046" fmla="*/ 933983 h 2956475"/>
                        <a:gd name="connsiteX68-187047" fmla="*/ 4893158 w 6006665"/>
                        <a:gd name="connsiteY68-187048" fmla="*/ 977160 h 2956475"/>
                        <a:gd name="connsiteX69-187049" fmla="*/ 4888613 w 6006665"/>
                        <a:gd name="connsiteY69-187050" fmla="*/ 1058968 h 2956475"/>
                        <a:gd name="connsiteX70-187051" fmla="*/ 4927677 w 6006665"/>
                        <a:gd name="connsiteY70-187052" fmla="*/ 1083640 h 2956475"/>
                        <a:gd name="connsiteX71-187053" fmla="*/ 4967605 w 6006665"/>
                        <a:gd name="connsiteY71-187054" fmla="*/ 1070331 h 2956475"/>
                        <a:gd name="connsiteX72-187055" fmla="*/ 5038051 w 6006665"/>
                        <a:gd name="connsiteY72-187056" fmla="*/ 1063513 h 2956475"/>
                        <a:gd name="connsiteX73-187057" fmla="*/ 5040730 w 6006665"/>
                        <a:gd name="connsiteY73-187058" fmla="*/ 1064406 h 2956475"/>
                        <a:gd name="connsiteX74-187059" fmla="*/ 5049958 w 6006665"/>
                        <a:gd name="connsiteY74-187060" fmla="*/ 1063513 h 2956475"/>
                        <a:gd name="connsiteX75-187061" fmla="*/ 5114249 w 6006665"/>
                        <a:gd name="connsiteY75-187062" fmla="*/ 1084944 h 2956475"/>
                        <a:gd name="connsiteX76-187063" fmla="*/ 5176671 w 6006665"/>
                        <a:gd name="connsiteY76-187064" fmla="*/ 1074876 h 2956475"/>
                        <a:gd name="connsiteX77-187065" fmla="*/ 5177801 w 6006665"/>
                        <a:gd name="connsiteY77-187066" fmla="*/ 1076614 h 2956475"/>
                        <a:gd name="connsiteX78-187067" fmla="*/ 5188578 w 6006665"/>
                        <a:gd name="connsiteY78-187068" fmla="*/ 1074876 h 2956475"/>
                        <a:gd name="connsiteX79-187069" fmla="*/ 5243719 w 6006665"/>
                        <a:gd name="connsiteY79-187070" fmla="*/ 1159707 h 2956475"/>
                        <a:gd name="connsiteX80-187071" fmla="*/ 5283477 w 6006665"/>
                        <a:gd name="connsiteY80-187072" fmla="*/ 1129415 h 2956475"/>
                        <a:gd name="connsiteX81-187073" fmla="*/ 5258480 w 6006665"/>
                        <a:gd name="connsiteY81-187074" fmla="*/ 1063513 h 2956475"/>
                        <a:gd name="connsiteX82-187075" fmla="*/ 5267570 w 6006665"/>
                        <a:gd name="connsiteY82-187076" fmla="*/ 1015792 h 2956475"/>
                        <a:gd name="connsiteX83-187077" fmla="*/ 5278896 w 6006665"/>
                        <a:gd name="connsiteY83-187078" fmla="*/ 1018841 h 2956475"/>
                        <a:gd name="connsiteX84-187079" fmla="*/ 5279477 w 6006665"/>
                        <a:gd name="connsiteY84-187080" fmla="*/ 1015792 h 2956475"/>
                        <a:gd name="connsiteX85-187081" fmla="*/ 5395510 w 6006665"/>
                        <a:gd name="connsiteY85-187082" fmla="*/ 1047031 h 2956475"/>
                        <a:gd name="connsiteX86-187083" fmla="*/ 5463001 w 6006665"/>
                        <a:gd name="connsiteY86-187084" fmla="*/ 1043061 h 2956475"/>
                        <a:gd name="connsiteX87-187085" fmla="*/ 5464386 w 6006665"/>
                        <a:gd name="connsiteY87-187086" fmla="*/ 1043680 h 2956475"/>
                        <a:gd name="connsiteX88-187087" fmla="*/ 5474909 w 6006665"/>
                        <a:gd name="connsiteY88-187088" fmla="*/ 1043061 h 2956475"/>
                        <a:gd name="connsiteX89-187089" fmla="*/ 5581715 w 6006665"/>
                        <a:gd name="connsiteY89-187090" fmla="*/ 1090783 h 2956475"/>
                        <a:gd name="connsiteX90-187091" fmla="*/ 5633981 w 6006665"/>
                        <a:gd name="connsiteY90-187092" fmla="*/ 1133960 h 2956475"/>
                        <a:gd name="connsiteX91-187093" fmla="*/ 5720335 w 6006665"/>
                        <a:gd name="connsiteY91-187094" fmla="*/ 1213496 h 2956475"/>
                        <a:gd name="connsiteX92-187095" fmla="*/ 5822595 w 6006665"/>
                        <a:gd name="connsiteY92-187096" fmla="*/ 1311212 h 2956475"/>
                        <a:gd name="connsiteX93-187097" fmla="*/ 5818051 w 6006665"/>
                        <a:gd name="connsiteY93-187098" fmla="*/ 1365751 h 2956475"/>
                        <a:gd name="connsiteX94-187099" fmla="*/ 5825679 w 6006665"/>
                        <a:gd name="connsiteY94-187100" fmla="*/ 1373379 h 2956475"/>
                        <a:gd name="connsiteX95-187101" fmla="*/ 5822051 w 6006665"/>
                        <a:gd name="connsiteY95-187102" fmla="*/ 1322574 h 2956475"/>
                        <a:gd name="connsiteX96-187103" fmla="*/ 5834092 w 6006665"/>
                        <a:gd name="connsiteY96-187104" fmla="*/ 1324447 h 2956475"/>
                        <a:gd name="connsiteX97-187105" fmla="*/ 5833958 w 6006665"/>
                        <a:gd name="connsiteY97-187106" fmla="*/ 1322574 h 2956475"/>
                        <a:gd name="connsiteX98-187107" fmla="*/ 5936219 w 6006665"/>
                        <a:gd name="connsiteY98-187108" fmla="*/ 1338481 h 2956475"/>
                        <a:gd name="connsiteX99-187109" fmla="*/ 6006665 w 6006665"/>
                        <a:gd name="connsiteY99-187110" fmla="*/ 1418018 h 2956475"/>
                        <a:gd name="connsiteX100-187111" fmla="*/ 5968033 w 6006665"/>
                        <a:gd name="connsiteY100-187112" fmla="*/ 1456650 h 2956475"/>
                        <a:gd name="connsiteX101-187113" fmla="*/ 5908949 w 6006665"/>
                        <a:gd name="connsiteY101-187114" fmla="*/ 1468012 h 2956475"/>
                        <a:gd name="connsiteX102-187115" fmla="*/ 5908949 w 6006665"/>
                        <a:gd name="connsiteY102-187116" fmla="*/ 1554366 h 2956475"/>
                        <a:gd name="connsiteX103-187117" fmla="*/ 5893042 w 6006665"/>
                        <a:gd name="connsiteY103-187118" fmla="*/ 1570273 h 2956475"/>
                        <a:gd name="connsiteX104-187119" fmla="*/ 5881135 w 6006665"/>
                        <a:gd name="connsiteY104-187120" fmla="*/ 1570273 h 2956475"/>
                        <a:gd name="connsiteX105-187121" fmla="*/ 5861227 w 6006665"/>
                        <a:gd name="connsiteY105-187122" fmla="*/ 1570273 h 2956475"/>
                        <a:gd name="connsiteX106-187123" fmla="*/ 5849321 w 6006665"/>
                        <a:gd name="connsiteY106-187124" fmla="*/ 1570273 h 2956475"/>
                        <a:gd name="connsiteX107-187125" fmla="*/ 5817506 w 6006665"/>
                        <a:gd name="connsiteY107-187126" fmla="*/ 1536186 h 2956475"/>
                        <a:gd name="connsiteX108-187127" fmla="*/ 5767511 w 6006665"/>
                        <a:gd name="connsiteY108-187128" fmla="*/ 1511189 h 2956475"/>
                        <a:gd name="connsiteX109-187129" fmla="*/ 5762967 w 6006665"/>
                        <a:gd name="connsiteY109-187130" fmla="*/ 1477102 h 2956475"/>
                        <a:gd name="connsiteX110-187131" fmla="*/ 5729132 w 6006665"/>
                        <a:gd name="connsiteY110-187132" fmla="*/ 1463170 h 2956475"/>
                        <a:gd name="connsiteX111-187133" fmla="*/ 5695337 w 6006665"/>
                        <a:gd name="connsiteY111-187134" fmla="*/ 1472557 h 2956475"/>
                        <a:gd name="connsiteX112-187135" fmla="*/ 5693366 w 6006665"/>
                        <a:gd name="connsiteY112-187136" fmla="*/ 1469797 h 2956475"/>
                        <a:gd name="connsiteX113-187137" fmla="*/ 5683431 w 6006665"/>
                        <a:gd name="connsiteY113-187138" fmla="*/ 1472557 h 2956475"/>
                        <a:gd name="connsiteX114-187139" fmla="*/ 5660706 w 6006665"/>
                        <a:gd name="connsiteY114-187140" fmla="*/ 1440742 h 2956475"/>
                        <a:gd name="connsiteX115-187141" fmla="*/ 5669644 w 6006665"/>
                        <a:gd name="connsiteY115-187142" fmla="*/ 1415717 h 2956475"/>
                        <a:gd name="connsiteX116-187143" fmla="*/ 5640799 w 6006665"/>
                        <a:gd name="connsiteY116-187144" fmla="*/ 1429380 h 2956475"/>
                        <a:gd name="connsiteX117-187145" fmla="*/ 5656705 w 6006665"/>
                        <a:gd name="connsiteY117-187146" fmla="*/ 1472557 h 2956475"/>
                        <a:gd name="connsiteX118-187147" fmla="*/ 5633981 w 6006665"/>
                        <a:gd name="connsiteY118-187148" fmla="*/ 1511189 h 2956475"/>
                        <a:gd name="connsiteX119-187149" fmla="*/ 5586259 w 6006665"/>
                        <a:gd name="connsiteY119-187150" fmla="*/ 1547548 h 2956475"/>
                        <a:gd name="connsiteX120-187151" fmla="*/ 5575676 w 6006665"/>
                        <a:gd name="connsiteY120-187152" fmla="*/ 1546540 h 2956475"/>
                        <a:gd name="connsiteX121-187153" fmla="*/ 5574353 w 6006665"/>
                        <a:gd name="connsiteY121-187154" fmla="*/ 1547548 h 2956475"/>
                        <a:gd name="connsiteX122-187155" fmla="*/ 5539436 w 6006665"/>
                        <a:gd name="connsiteY122-187156" fmla="*/ 1544223 h 2956475"/>
                        <a:gd name="connsiteX123-187157" fmla="*/ 5570352 w 6006665"/>
                        <a:gd name="connsiteY123-187158" fmla="*/ 1586180 h 2956475"/>
                        <a:gd name="connsiteX124-187159" fmla="*/ 5593077 w 6006665"/>
                        <a:gd name="connsiteY124-187160" fmla="*/ 1649809 h 2956475"/>
                        <a:gd name="connsiteX125-187161" fmla="*/ 5608984 w 6006665"/>
                        <a:gd name="connsiteY125-187162" fmla="*/ 1677079 h 2956475"/>
                        <a:gd name="connsiteX126-187163" fmla="*/ 5613529 w 6006665"/>
                        <a:gd name="connsiteY126-187164" fmla="*/ 1708893 h 2956475"/>
                        <a:gd name="connsiteX127-187165" fmla="*/ 5608984 w 6006665"/>
                        <a:gd name="connsiteY127-187166" fmla="*/ 1731618 h 2956475"/>
                        <a:gd name="connsiteX128-187167" fmla="*/ 5597799 w 6006665"/>
                        <a:gd name="connsiteY128-187168" fmla="*/ 1728009 h 2956475"/>
                        <a:gd name="connsiteX129-187169" fmla="*/ 5597077 w 6006665"/>
                        <a:gd name="connsiteY129-187170" fmla="*/ 1731618 h 2956475"/>
                        <a:gd name="connsiteX130-187171" fmla="*/ 5534271 w 6006665"/>
                        <a:gd name="connsiteY130-187172" fmla="*/ 1711358 h 2956475"/>
                        <a:gd name="connsiteX131-187173" fmla="*/ 5436277 w 6006665"/>
                        <a:gd name="connsiteY131-187174" fmla="*/ 1767977 h 2956475"/>
                        <a:gd name="connsiteX132-187175" fmla="*/ 5397645 w 6006665"/>
                        <a:gd name="connsiteY132-187176" fmla="*/ 1779340 h 2956475"/>
                        <a:gd name="connsiteX133-187177" fmla="*/ 5345378 w 6006665"/>
                        <a:gd name="connsiteY133-187178" fmla="*/ 1833879 h 2956475"/>
                        <a:gd name="connsiteX134-187179" fmla="*/ 5290839 w 6006665"/>
                        <a:gd name="connsiteY134-187180" fmla="*/ 1881600 h 2956475"/>
                        <a:gd name="connsiteX135-187181" fmla="*/ 5274932 w 6006665"/>
                        <a:gd name="connsiteY135-187182" fmla="*/ 1913415 h 2956475"/>
                        <a:gd name="connsiteX136-187183" fmla="*/ 5267238 w 6006665"/>
                        <a:gd name="connsiteY136-187184" fmla="*/ 1904988 h 2956475"/>
                        <a:gd name="connsiteX137-187185" fmla="*/ 5263025 w 6006665"/>
                        <a:gd name="connsiteY137-187186" fmla="*/ 1913415 h 2956475"/>
                        <a:gd name="connsiteX138-187187" fmla="*/ 5219538 w 6006665"/>
                        <a:gd name="connsiteY138-187188" fmla="*/ 1865787 h 2956475"/>
                        <a:gd name="connsiteX139-187189" fmla="*/ 5129494 w 6006665"/>
                        <a:gd name="connsiteY139-187190" fmla="*/ 1920232 h 2956475"/>
                        <a:gd name="connsiteX140-187191" fmla="*/ 5126389 w 6006665"/>
                        <a:gd name="connsiteY140-187192" fmla="*/ 1914910 h 2956475"/>
                        <a:gd name="connsiteX141-187193" fmla="*/ 5117587 w 6006665"/>
                        <a:gd name="connsiteY141-187194" fmla="*/ 1920232 h 2956475"/>
                        <a:gd name="connsiteX142-187195" fmla="*/ 5105544 w 6006665"/>
                        <a:gd name="connsiteY142-187196" fmla="*/ 1899586 h 2956475"/>
                        <a:gd name="connsiteX143-187197" fmla="*/ 5074955 w 6006665"/>
                        <a:gd name="connsiteY143-187198" fmla="*/ 1924777 h 2956475"/>
                        <a:gd name="connsiteX144-187199" fmla="*/ 5065718 w 6006665"/>
                        <a:gd name="connsiteY144-187200" fmla="*/ 1922578 h 2956475"/>
                        <a:gd name="connsiteX145-187201" fmla="*/ 5063048 w 6006665"/>
                        <a:gd name="connsiteY145-187202" fmla="*/ 1924777 h 2956475"/>
                        <a:gd name="connsiteX146-187203" fmla="*/ 5026594 w 6006665"/>
                        <a:gd name="connsiteY146-187204" fmla="*/ 1916098 h 2956475"/>
                        <a:gd name="connsiteX147-187205" fmla="*/ 5015871 w 6006665"/>
                        <a:gd name="connsiteY147-187206" fmla="*/ 1961137 h 2956475"/>
                        <a:gd name="connsiteX148-187207" fmla="*/ 4974967 w 6006665"/>
                        <a:gd name="connsiteY148-187208" fmla="*/ 2027038 h 2956475"/>
                        <a:gd name="connsiteX149-187209" fmla="*/ 4974967 w 6006665"/>
                        <a:gd name="connsiteY149-187210" fmla="*/ 2058853 h 2956475"/>
                        <a:gd name="connsiteX150-187211" fmla="*/ 5015871 w 6006665"/>
                        <a:gd name="connsiteY150-187212" fmla="*/ 2074760 h 2956475"/>
                        <a:gd name="connsiteX151-187213" fmla="*/ 5011326 w 6006665"/>
                        <a:gd name="connsiteY151-187214" fmla="*/ 2172476 h 2956475"/>
                        <a:gd name="connsiteX152-187215" fmla="*/ 4999419 w 6006665"/>
                        <a:gd name="connsiteY152-187216" fmla="*/ 2172476 h 2956475"/>
                        <a:gd name="connsiteX153-187217" fmla="*/ 4974967 w 6006665"/>
                        <a:gd name="connsiteY153-187218" fmla="*/ 2172476 h 2956475"/>
                        <a:gd name="connsiteX154-187219" fmla="*/ 4963605 w 6006665"/>
                        <a:gd name="connsiteY154-187220" fmla="*/ 2224742 h 2956475"/>
                        <a:gd name="connsiteX155-187221" fmla="*/ 4974967 w 6006665"/>
                        <a:gd name="connsiteY155-187222" fmla="*/ 2252012 h 2956475"/>
                        <a:gd name="connsiteX156-187223" fmla="*/ 4909065 w 6006665"/>
                        <a:gd name="connsiteY156-187224" fmla="*/ 2286099 h 2956475"/>
                        <a:gd name="connsiteX157-187225" fmla="*/ 4897703 w 6006665"/>
                        <a:gd name="connsiteY157-187226" fmla="*/ 2354273 h 2956475"/>
                        <a:gd name="connsiteX158-187227" fmla="*/ 4845437 w 6006665"/>
                        <a:gd name="connsiteY158-187228" fmla="*/ 2370180 h 2956475"/>
                        <a:gd name="connsiteX159-187229" fmla="*/ 4834074 w 6006665"/>
                        <a:gd name="connsiteY159-187230" fmla="*/ 2429264 h 2956475"/>
                        <a:gd name="connsiteX160-187231" fmla="*/ 4779535 w 6006665"/>
                        <a:gd name="connsiteY160-187232" fmla="*/ 2488348 h 2956475"/>
                        <a:gd name="connsiteX161-187233" fmla="*/ 4777225 w 6006665"/>
                        <a:gd name="connsiteY161-187234" fmla="*/ 2477952 h 2956475"/>
                        <a:gd name="connsiteX162-187235" fmla="*/ 4767628 w 6006665"/>
                        <a:gd name="connsiteY162-187236" fmla="*/ 2488348 h 2956475"/>
                        <a:gd name="connsiteX163-187237" fmla="*/ 4758538 w 6006665"/>
                        <a:gd name="connsiteY163-187238" fmla="*/ 2447444 h 2956475"/>
                        <a:gd name="connsiteX164-187239" fmla="*/ 4742631 w 6006665"/>
                        <a:gd name="connsiteY164-187240" fmla="*/ 2361090 h 2956475"/>
                        <a:gd name="connsiteX165-187241" fmla="*/ 4715361 w 6006665"/>
                        <a:gd name="connsiteY165-187242" fmla="*/ 2220198 h 2956475"/>
                        <a:gd name="connsiteX166-187243" fmla="*/ 4735813 w 6006665"/>
                        <a:gd name="connsiteY166-187244" fmla="*/ 2129299 h 2956475"/>
                        <a:gd name="connsiteX167-187245" fmla="*/ 4767628 w 6006665"/>
                        <a:gd name="connsiteY167-187246" fmla="*/ 2086122 h 2956475"/>
                        <a:gd name="connsiteX168-187247" fmla="*/ 4767628 w 6006665"/>
                        <a:gd name="connsiteY168-187248" fmla="*/ 2058853 h 2956475"/>
                        <a:gd name="connsiteX169-187249" fmla="*/ 4826712 w 6006665"/>
                        <a:gd name="connsiteY169-187250" fmla="*/ 2042945 h 2956475"/>
                        <a:gd name="connsiteX170-187251" fmla="*/ 4892613 w 6006665"/>
                        <a:gd name="connsiteY170-187252" fmla="*/ 1952047 h 2956475"/>
                        <a:gd name="connsiteX171-187253" fmla="*/ 4956243 w 6006665"/>
                        <a:gd name="connsiteY171-187254" fmla="*/ 1877056 h 2956475"/>
                        <a:gd name="connsiteX172-187255" fmla="*/ 5022143 w 6006665"/>
                        <a:gd name="connsiteY172-187256" fmla="*/ 1817971 h 2956475"/>
                        <a:gd name="connsiteX173-187257" fmla="*/ 5046694 w 6006665"/>
                        <a:gd name="connsiteY173-187258" fmla="*/ 1710844 h 2956475"/>
                        <a:gd name="connsiteX174-187259" fmla="*/ 5015871 w 6006665"/>
                        <a:gd name="connsiteY174-187260" fmla="*/ 1715711 h 2956475"/>
                        <a:gd name="connsiteX175-187261" fmla="*/ 4995419 w 6006665"/>
                        <a:gd name="connsiteY175-187262" fmla="*/ 1779340 h 2956475"/>
                        <a:gd name="connsiteX176-187263" fmla="*/ 4904521 w 6006665"/>
                        <a:gd name="connsiteY176-187264" fmla="*/ 1865693 h 2956475"/>
                        <a:gd name="connsiteX177-187265" fmla="*/ 4901708 w 6006665"/>
                        <a:gd name="connsiteY177-187266" fmla="*/ 1857053 h 2956475"/>
                        <a:gd name="connsiteX178-187267" fmla="*/ 4892613 w 6006665"/>
                        <a:gd name="connsiteY178-187268" fmla="*/ 1865693 h 2956475"/>
                        <a:gd name="connsiteX179-187269" fmla="*/ 4861835 w 6006665"/>
                        <a:gd name="connsiteY179-187270" fmla="*/ 1771159 h 2956475"/>
                        <a:gd name="connsiteX180-187271" fmla="*/ 4779535 w 6006665"/>
                        <a:gd name="connsiteY180-187272" fmla="*/ 1795247 h 2956475"/>
                        <a:gd name="connsiteX181-187273" fmla="*/ 4684091 w 6006665"/>
                        <a:gd name="connsiteY181-187274" fmla="*/ 1920232 h 2956475"/>
                        <a:gd name="connsiteX182-187275" fmla="*/ 4715906 w 6006665"/>
                        <a:gd name="connsiteY182-187276" fmla="*/ 1967954 h 2956475"/>
                        <a:gd name="connsiteX183-187277" fmla="*/ 4636369 w 6006665"/>
                        <a:gd name="connsiteY183-187278" fmla="*/ 1983861 h 2956475"/>
                        <a:gd name="connsiteX184-187279" fmla="*/ 4577285 w 6006665"/>
                        <a:gd name="connsiteY184-187280" fmla="*/ 1988406 h 2956475"/>
                        <a:gd name="connsiteX185-187281" fmla="*/ 4577373 w 6006665"/>
                        <a:gd name="connsiteY185-187282" fmla="*/ 1987484 h 2956475"/>
                        <a:gd name="connsiteX186-187283" fmla="*/ 4565379 w 6006665"/>
                        <a:gd name="connsiteY186-187284" fmla="*/ 1988406 h 2956475"/>
                        <a:gd name="connsiteX187-187285" fmla="*/ 4569923 w 6006665"/>
                        <a:gd name="connsiteY187-187286" fmla="*/ 1940685 h 2956475"/>
                        <a:gd name="connsiteX188-187287" fmla="*/ 4520081 w 6006665"/>
                        <a:gd name="connsiteY188-187288" fmla="*/ 1931099 h 2956475"/>
                        <a:gd name="connsiteX189-187289" fmla="*/ 4475025 w 6006665"/>
                        <a:gd name="connsiteY189-187290" fmla="*/ 1961137 h 2956475"/>
                        <a:gd name="connsiteX190-187291" fmla="*/ 4464394 w 6006665"/>
                        <a:gd name="connsiteY190-187292" fmla="*/ 1960286 h 2956475"/>
                        <a:gd name="connsiteX191-187293" fmla="*/ 4463118 w 6006665"/>
                        <a:gd name="connsiteY191-187294" fmla="*/ 1961137 h 2956475"/>
                        <a:gd name="connsiteX192-187295" fmla="*/ 4357637 w 6006665"/>
                        <a:gd name="connsiteY192-187296" fmla="*/ 1952698 h 2956475"/>
                        <a:gd name="connsiteX193-187297" fmla="*/ 4243233 w 6006665"/>
                        <a:gd name="connsiteY193-187298" fmla="*/ 1972499 h 2956475"/>
                        <a:gd name="connsiteX194-187299" fmla="*/ 4125065 w 6006665"/>
                        <a:gd name="connsiteY194-187300" fmla="*/ 2106574 h 2956475"/>
                        <a:gd name="connsiteX195-187301" fmla="*/ 3984173 w 6006665"/>
                        <a:gd name="connsiteY195-187302" fmla="*/ 2263374 h 2956475"/>
                        <a:gd name="connsiteX196-187303" fmla="*/ 4038712 w 6006665"/>
                        <a:gd name="connsiteY196-187304" fmla="*/ 2267919 h 2956475"/>
                        <a:gd name="connsiteX197-187305" fmla="*/ 4059164 w 6006665"/>
                        <a:gd name="connsiteY197-187306" fmla="*/ 2311096 h 2956475"/>
                        <a:gd name="connsiteX198-187307" fmla="*/ 4087782 w 6006665"/>
                        <a:gd name="connsiteY198-187308" fmla="*/ 2319513 h 2956475"/>
                        <a:gd name="connsiteX199-187309" fmla="*/ 4106341 w 6006665"/>
                        <a:gd name="connsiteY199-187310" fmla="*/ 2290644 h 2956475"/>
                        <a:gd name="connsiteX200-187311" fmla="*/ 4117411 w 6006665"/>
                        <a:gd name="connsiteY200-187312" fmla="*/ 2291946 h 2956475"/>
                        <a:gd name="connsiteX201-187313" fmla="*/ 4118248 w 6006665"/>
                        <a:gd name="connsiteY201-187314" fmla="*/ 2290644 h 2956475"/>
                        <a:gd name="connsiteX202-187315" fmla="*/ 4156880 w 6006665"/>
                        <a:gd name="connsiteY202-187316" fmla="*/ 2295189 h 2956475"/>
                        <a:gd name="connsiteX203-187317" fmla="*/ 4211419 w 6006665"/>
                        <a:gd name="connsiteY203-187318" fmla="*/ 2365635 h 2956475"/>
                        <a:gd name="connsiteX204-187319" fmla="*/ 4215964 w 6006665"/>
                        <a:gd name="connsiteY204-187320" fmla="*/ 2413357 h 2956475"/>
                        <a:gd name="connsiteX205-187321" fmla="*/ 4184149 w 6006665"/>
                        <a:gd name="connsiteY205-187322" fmla="*/ 2472441 h 2956475"/>
                        <a:gd name="connsiteX206-187323" fmla="*/ 4177332 w 6006665"/>
                        <a:gd name="connsiteY206-187324" fmla="*/ 2542887 h 2956475"/>
                        <a:gd name="connsiteX207-187325" fmla="*/ 4161425 w 6006665"/>
                        <a:gd name="connsiteY207-187326" fmla="*/ 2629241 h 2956475"/>
                        <a:gd name="connsiteX208-187327" fmla="*/ 4109158 w 6006665"/>
                        <a:gd name="connsiteY208-187328" fmla="*/ 2708777 h 2956475"/>
                        <a:gd name="connsiteX209-187329" fmla="*/ 4097796 w 6006665"/>
                        <a:gd name="connsiteY209-187330" fmla="*/ 2747409 h 2956475"/>
                        <a:gd name="connsiteX210-187331" fmla="*/ 4043257 w 6006665"/>
                        <a:gd name="connsiteY210-187332" fmla="*/ 2806493 h 2956475"/>
                        <a:gd name="connsiteX211-187333" fmla="*/ 3995535 w 6006665"/>
                        <a:gd name="connsiteY211-187334" fmla="*/ 2865577 h 2956475"/>
                        <a:gd name="connsiteX212-187335" fmla="*/ 3975083 w 6006665"/>
                        <a:gd name="connsiteY212-187336" fmla="*/ 2897392 h 2956475"/>
                        <a:gd name="connsiteX213-187337" fmla="*/ 3925089 w 6006665"/>
                        <a:gd name="connsiteY213-187338" fmla="*/ 2924661 h 2956475"/>
                        <a:gd name="connsiteX214-187339" fmla="*/ 3913182 w 6006665"/>
                        <a:gd name="connsiteY214-187340" fmla="*/ 2924661 h 2956475"/>
                        <a:gd name="connsiteX215-187341" fmla="*/ 3904637 w 6006665"/>
                        <a:gd name="connsiteY215-187342" fmla="*/ 2924661 h 2956475"/>
                        <a:gd name="connsiteX216-187343" fmla="*/ 3892729 w 6006665"/>
                        <a:gd name="connsiteY216-187344" fmla="*/ 2924661 h 2956475"/>
                        <a:gd name="connsiteX217-187345" fmla="*/ 3871063 w 6006665"/>
                        <a:gd name="connsiteY217-187346" fmla="*/ 2908412 h 2956475"/>
                        <a:gd name="connsiteX218-187347" fmla="*/ 3829645 w 6006665"/>
                        <a:gd name="connsiteY218-187348" fmla="*/ 2936024 h 2956475"/>
                        <a:gd name="connsiteX219-187349" fmla="*/ 3822828 w 6006665"/>
                        <a:gd name="connsiteY219-187350" fmla="*/ 2956476 h 2956475"/>
                        <a:gd name="connsiteX220-187351" fmla="*/ 3818283 w 6006665"/>
                        <a:gd name="connsiteY220-187352" fmla="*/ 2947386 h 2956475"/>
                        <a:gd name="connsiteX221-187353" fmla="*/ 3818283 w 6006665"/>
                        <a:gd name="connsiteY221-187354" fmla="*/ 2935660 h 2956475"/>
                        <a:gd name="connsiteX222-187355" fmla="*/ 3817738 w 6006665"/>
                        <a:gd name="connsiteY222-187356" fmla="*/ 2936024 h 2956475"/>
                        <a:gd name="connsiteX223-187357" fmla="*/ 3810921 w 6006665"/>
                        <a:gd name="connsiteY223-187358" fmla="*/ 2956476 h 2956475"/>
                        <a:gd name="connsiteX224-187359" fmla="*/ 3806376 w 6006665"/>
                        <a:gd name="connsiteY224-187360" fmla="*/ 2947386 h 2956475"/>
                        <a:gd name="connsiteX225-187361" fmla="*/ 3806376 w 6006665"/>
                        <a:gd name="connsiteY225-187362" fmla="*/ 2920116 h 2956475"/>
                        <a:gd name="connsiteX226-187363" fmla="*/ 3818283 w 6006665"/>
                        <a:gd name="connsiteY226-187364" fmla="*/ 2920116 h 2956475"/>
                        <a:gd name="connsiteX227-187365" fmla="*/ 3826828 w 6006665"/>
                        <a:gd name="connsiteY227-187366" fmla="*/ 2920116 h 2956475"/>
                        <a:gd name="connsiteX228-187367" fmla="*/ 3833645 w 6006665"/>
                        <a:gd name="connsiteY228-187368" fmla="*/ 2861032 h 2956475"/>
                        <a:gd name="connsiteX229-187369" fmla="*/ 3822283 w 6006665"/>
                        <a:gd name="connsiteY229-187370" fmla="*/ 2817856 h 2956475"/>
                        <a:gd name="connsiteX230-187371" fmla="*/ 3849553 w 6006665"/>
                        <a:gd name="connsiteY230-187372" fmla="*/ 2795131 h 2956475"/>
                        <a:gd name="connsiteX231-187373" fmla="*/ 3858814 w 6006665"/>
                        <a:gd name="connsiteY231-187374" fmla="*/ 2797336 h 2956475"/>
                        <a:gd name="connsiteX232-187375" fmla="*/ 3861460 w 6006665"/>
                        <a:gd name="connsiteY232-187376" fmla="*/ 2795131 h 2956475"/>
                        <a:gd name="connsiteX233-187377" fmla="*/ 3898487 w 6006665"/>
                        <a:gd name="connsiteY233-187378" fmla="*/ 2803947 h 2956475"/>
                        <a:gd name="connsiteX234-187379" fmla="*/ 3919999 w 6006665"/>
                        <a:gd name="connsiteY234-187380" fmla="*/ 2758772 h 2956475"/>
                        <a:gd name="connsiteX235-187381" fmla="*/ 3935906 w 6006665"/>
                        <a:gd name="connsiteY235-187382" fmla="*/ 2699687 h 2956475"/>
                        <a:gd name="connsiteX236-187383" fmla="*/ 3947269 w 6006665"/>
                        <a:gd name="connsiteY236-187384" fmla="*/ 2676963 h 2956475"/>
                        <a:gd name="connsiteX237-187385" fmla="*/ 3966292 w 6006665"/>
                        <a:gd name="connsiteY237-187386" fmla="*/ 2632575 h 2956475"/>
                        <a:gd name="connsiteX238-187387" fmla="*/ 3915999 w 6006665"/>
                        <a:gd name="connsiteY238-187388" fmla="*/ 2645148 h 2956475"/>
                        <a:gd name="connsiteX239-187389" fmla="*/ 3888729 w 6006665"/>
                        <a:gd name="connsiteY239-187390" fmla="*/ 2667873 h 2956475"/>
                        <a:gd name="connsiteX240-187391" fmla="*/ 3876822 w 6006665"/>
                        <a:gd name="connsiteY240-187392" fmla="*/ 2667873 h 2956475"/>
                        <a:gd name="connsiteX241-187393" fmla="*/ 3829645 w 6006665"/>
                        <a:gd name="connsiteY241-187394" fmla="*/ 2667873 h 2956475"/>
                        <a:gd name="connsiteX242-187395" fmla="*/ 3817738 w 6006665"/>
                        <a:gd name="connsiteY242-187396" fmla="*/ 2667873 h 2956475"/>
                        <a:gd name="connsiteX243-187397" fmla="*/ 3801831 w 6006665"/>
                        <a:gd name="connsiteY243-187398" fmla="*/ 2613334 h 2956475"/>
                        <a:gd name="connsiteX244-187399" fmla="*/ 3758654 w 6006665"/>
                        <a:gd name="connsiteY244-187400" fmla="*/ 2574702 h 2956475"/>
                        <a:gd name="connsiteX245-187401" fmla="*/ 3692753 w 6006665"/>
                        <a:gd name="connsiteY245-187402" fmla="*/ 2558795 h 2956475"/>
                        <a:gd name="connsiteX246-187403" fmla="*/ 3683663 w 6006665"/>
                        <a:gd name="connsiteY246-187404" fmla="*/ 2499711 h 2956475"/>
                        <a:gd name="connsiteX247-187405" fmla="*/ 3672301 w 6006665"/>
                        <a:gd name="connsiteY247-187406" fmla="*/ 2467896 h 2956475"/>
                        <a:gd name="connsiteX248-187407" fmla="*/ 3656393 w 6006665"/>
                        <a:gd name="connsiteY248-187408" fmla="*/ 2440627 h 2956475"/>
                        <a:gd name="connsiteX249-187409" fmla="*/ 3633669 w 6006665"/>
                        <a:gd name="connsiteY249-187410" fmla="*/ 2381542 h 2956475"/>
                        <a:gd name="connsiteX250-187411" fmla="*/ 3601854 w 6006665"/>
                        <a:gd name="connsiteY250-187412" fmla="*/ 2361090 h 2956475"/>
                        <a:gd name="connsiteX251-187413" fmla="*/ 3545995 w 6006665"/>
                        <a:gd name="connsiteY251-187414" fmla="*/ 2339606 h 2956475"/>
                        <a:gd name="connsiteX252-187415" fmla="*/ 3506955 w 6006665"/>
                        <a:gd name="connsiteY252-187416" fmla="*/ 2345183 h 2956475"/>
                        <a:gd name="connsiteX253-187417" fmla="*/ 3463779 w 6006665"/>
                        <a:gd name="connsiteY253-187418" fmla="*/ 2354273 h 2956475"/>
                        <a:gd name="connsiteX254-187419" fmla="*/ 3431964 w 6006665"/>
                        <a:gd name="connsiteY254-187420" fmla="*/ 2381542 h 2956475"/>
                        <a:gd name="connsiteX255-187421" fmla="*/ 3452416 w 6006665"/>
                        <a:gd name="connsiteY255-187422" fmla="*/ 2397450 h 2956475"/>
                        <a:gd name="connsiteX256-187423" fmla="*/ 3452416 w 6006665"/>
                        <a:gd name="connsiteY256-187424" fmla="*/ 2429264 h 2956475"/>
                        <a:gd name="connsiteX257-187425" fmla="*/ 3431964 w 6006665"/>
                        <a:gd name="connsiteY257-187426" fmla="*/ 2451989 h 2956475"/>
                        <a:gd name="connsiteX258-187427" fmla="*/ 3400150 w 6006665"/>
                        <a:gd name="connsiteY258-187428" fmla="*/ 2511073 h 2956475"/>
                        <a:gd name="connsiteX259-187429" fmla="*/ 3400150 w 6006665"/>
                        <a:gd name="connsiteY259-187430" fmla="*/ 2538343 h 2956475"/>
                        <a:gd name="connsiteX260-187431" fmla="*/ 3350155 w 6006665"/>
                        <a:gd name="connsiteY260-187432" fmla="*/ 2570157 h 2956475"/>
                        <a:gd name="connsiteX261-187433" fmla="*/ 3342342 w 6006665"/>
                        <a:gd name="connsiteY261-187434" fmla="*/ 2567553 h 2956475"/>
                        <a:gd name="connsiteX262-187435" fmla="*/ 3338249 w 6006665"/>
                        <a:gd name="connsiteY262-187436" fmla="*/ 2570157 h 2956475"/>
                        <a:gd name="connsiteX263-187437" fmla="*/ 3290527 w 6006665"/>
                        <a:gd name="connsiteY263-187438" fmla="*/ 2554250 h 2956475"/>
                        <a:gd name="connsiteX264-187439" fmla="*/ 3259257 w 6006665"/>
                        <a:gd name="connsiteY264-187440" fmla="*/ 2554250 h 2956475"/>
                        <a:gd name="connsiteX265-187441" fmla="*/ 3247350 w 6006665"/>
                        <a:gd name="connsiteY265-187442" fmla="*/ 2554250 h 2956475"/>
                        <a:gd name="connsiteX266-187443" fmla="*/ 3231443 w 6006665"/>
                        <a:gd name="connsiteY266-187444" fmla="*/ 2538343 h 2956475"/>
                        <a:gd name="connsiteX267-187445" fmla="*/ 3213271 w 6006665"/>
                        <a:gd name="connsiteY267-187446" fmla="*/ 2533799 h 2956475"/>
                        <a:gd name="connsiteX268-187447" fmla="*/ 3168359 w 6006665"/>
                        <a:gd name="connsiteY268-187448" fmla="*/ 2570157 h 2956475"/>
                        <a:gd name="connsiteX269-187449" fmla="*/ 3120637 w 6006665"/>
                        <a:gd name="connsiteY269-187450" fmla="*/ 2581519 h 2956475"/>
                        <a:gd name="connsiteX270-187451" fmla="*/ 3082005 w 6006665"/>
                        <a:gd name="connsiteY270-187452" fmla="*/ 2597427 h 2956475"/>
                        <a:gd name="connsiteX271-187453" fmla="*/ 3074460 w 6006665"/>
                        <a:gd name="connsiteY271-187454" fmla="*/ 2595630 h 2956475"/>
                        <a:gd name="connsiteX272-187455" fmla="*/ 3070098 w 6006665"/>
                        <a:gd name="connsiteY272-187456" fmla="*/ 2597427 h 2956475"/>
                        <a:gd name="connsiteX273-187457" fmla="*/ 3022376 w 6006665"/>
                        <a:gd name="connsiteY273-187458" fmla="*/ 2586064 h 2956475"/>
                        <a:gd name="connsiteX274-187459" fmla="*/ 3000196 w 6006665"/>
                        <a:gd name="connsiteY274-187460" fmla="*/ 2586064 h 2956475"/>
                        <a:gd name="connsiteX275-187461" fmla="*/ 2988289 w 6006665"/>
                        <a:gd name="connsiteY275-187462" fmla="*/ 2586064 h 2956475"/>
                        <a:gd name="connsiteX276-187463" fmla="*/ 2967837 w 6006665"/>
                        <a:gd name="connsiteY276-187464" fmla="*/ 2554250 h 2956475"/>
                        <a:gd name="connsiteX277-187465" fmla="*/ 2929205 w 6006665"/>
                        <a:gd name="connsiteY277-187466" fmla="*/ 2526980 h 2956475"/>
                        <a:gd name="connsiteX278-187467" fmla="*/ 2902153 w 6006665"/>
                        <a:gd name="connsiteY278-187468" fmla="*/ 2523116 h 2956475"/>
                        <a:gd name="connsiteX279-187469" fmla="*/ 2861576 w 6006665"/>
                        <a:gd name="connsiteY279-187470" fmla="*/ 2526980 h 2956475"/>
                        <a:gd name="connsiteX280-187471" fmla="*/ 2822944 w 6006665"/>
                        <a:gd name="connsiteY280-187472" fmla="*/ 2538343 h 2956475"/>
                        <a:gd name="connsiteX281-187473" fmla="*/ 2818139 w 6006665"/>
                        <a:gd name="connsiteY281-187474" fmla="*/ 2536254 h 2956475"/>
                        <a:gd name="connsiteX282-187475" fmla="*/ 2811037 w 6006665"/>
                        <a:gd name="connsiteY282-187476" fmla="*/ 2538343 h 2956475"/>
                        <a:gd name="connsiteX283-187477" fmla="*/ 2758770 w 6006665"/>
                        <a:gd name="connsiteY283-187478" fmla="*/ 2515618 h 2956475"/>
                        <a:gd name="connsiteX284-187479" fmla="*/ 2751953 w 6006665"/>
                        <a:gd name="connsiteY284-187480" fmla="*/ 2472441 h 2956475"/>
                        <a:gd name="connsiteX285-187481" fmla="*/ 2708776 w 6006665"/>
                        <a:gd name="connsiteY285-187482" fmla="*/ 2456534 h 2956475"/>
                        <a:gd name="connsiteX286-187483" fmla="*/ 2676962 w 6006665"/>
                        <a:gd name="connsiteY286-187484" fmla="*/ 2451989 h 2956475"/>
                        <a:gd name="connsiteX287-187485" fmla="*/ 2642534 w 6006665"/>
                        <a:gd name="connsiteY287-187486" fmla="*/ 2430245 h 2956475"/>
                        <a:gd name="connsiteX288-187487" fmla="*/ 2609333 w 6006665"/>
                        <a:gd name="connsiteY288-187488" fmla="*/ 2488348 h 2956475"/>
                        <a:gd name="connsiteX289-187489" fmla="*/ 2625240 w 6006665"/>
                        <a:gd name="connsiteY289-187490" fmla="*/ 2522435 h 2956475"/>
                        <a:gd name="connsiteX290-187491" fmla="*/ 2586608 w 6006665"/>
                        <a:gd name="connsiteY290-187492" fmla="*/ 2558795 h 2956475"/>
                        <a:gd name="connsiteX291-187493" fmla="*/ 2577105 w 6006665"/>
                        <a:gd name="connsiteY291-187494" fmla="*/ 2556532 h 2956475"/>
                        <a:gd name="connsiteX292-187495" fmla="*/ 2574701 w 6006665"/>
                        <a:gd name="connsiteY292-187496" fmla="*/ 2558795 h 2956475"/>
                        <a:gd name="connsiteX293-187497" fmla="*/ 2526979 w 6006665"/>
                        <a:gd name="connsiteY293-187498" fmla="*/ 2547432 h 2956475"/>
                        <a:gd name="connsiteX294-187499" fmla="*/ 2490620 w 6006665"/>
                        <a:gd name="connsiteY294-187500" fmla="*/ 2542887 h 2956475"/>
                        <a:gd name="connsiteX295-187501" fmla="*/ 2463350 w 6006665"/>
                        <a:gd name="connsiteY295-187502" fmla="*/ 2515618 h 2956475"/>
                        <a:gd name="connsiteX296-187503" fmla="*/ 2436625 w 6006665"/>
                        <a:gd name="connsiteY296-187504" fmla="*/ 2515618 h 2956475"/>
                        <a:gd name="connsiteX297-187505" fmla="*/ 2424718 w 6006665"/>
                        <a:gd name="connsiteY297-187506" fmla="*/ 2515618 h 2956475"/>
                        <a:gd name="connsiteX298-187507" fmla="*/ 2398858 w 6006665"/>
                        <a:gd name="connsiteY298-187508" fmla="*/ 2502687 h 2956475"/>
                        <a:gd name="connsiteX299-187509" fmla="*/ 2350272 w 6006665"/>
                        <a:gd name="connsiteY299-187510" fmla="*/ 2526980 h 2956475"/>
                        <a:gd name="connsiteX300-187511" fmla="*/ 2282098 w 6006665"/>
                        <a:gd name="connsiteY300-187512" fmla="*/ 2574702 h 2956475"/>
                        <a:gd name="connsiteX301-187513" fmla="*/ 2238921 w 6006665"/>
                        <a:gd name="connsiteY301-187514" fmla="*/ 2586064 h 2956475"/>
                        <a:gd name="connsiteX302-187515" fmla="*/ 2227559 w 6006665"/>
                        <a:gd name="connsiteY302-187516" fmla="*/ 2590609 h 2956475"/>
                        <a:gd name="connsiteX303-187517" fmla="*/ 2225178 w 6006665"/>
                        <a:gd name="connsiteY303-187518" fmla="*/ 2586799 h 2956475"/>
                        <a:gd name="connsiteX304-187519" fmla="*/ 2215652 w 6006665"/>
                        <a:gd name="connsiteY304-187520" fmla="*/ 2590609 h 2956475"/>
                        <a:gd name="connsiteX305-187521" fmla="*/ 2193596 w 6006665"/>
                        <a:gd name="connsiteY305-187522" fmla="*/ 2555320 h 2956475"/>
                        <a:gd name="connsiteX306-187523" fmla="*/ 2157112 w 6006665"/>
                        <a:gd name="connsiteY306-187524" fmla="*/ 2558795 h 2956475"/>
                        <a:gd name="connsiteX307-187525" fmla="*/ 2156291 w 6006665"/>
                        <a:gd name="connsiteY307-187526" fmla="*/ 2557739 h 2956475"/>
                        <a:gd name="connsiteX308-187527" fmla="*/ 2145205 w 6006665"/>
                        <a:gd name="connsiteY308-187528" fmla="*/ 2558795 h 2956475"/>
                        <a:gd name="connsiteX309-187529" fmla="*/ 2129298 w 6006665"/>
                        <a:gd name="connsiteY309-187530" fmla="*/ 2538343 h 2956475"/>
                        <a:gd name="connsiteX310-187531" fmla="*/ 2102029 w 6006665"/>
                        <a:gd name="connsiteY310-187532" fmla="*/ 2526980 h 2956475"/>
                        <a:gd name="connsiteX311-187533" fmla="*/ 2086121 w 6006665"/>
                        <a:gd name="connsiteY311-187534" fmla="*/ 2495166 h 2956475"/>
                        <a:gd name="connsiteX312-187535" fmla="*/ 2070005 w 6006665"/>
                        <a:gd name="connsiteY312-187536" fmla="*/ 2486212 h 2956475"/>
                        <a:gd name="connsiteX313-187537" fmla="*/ 2027582 w 6006665"/>
                        <a:gd name="connsiteY313-187538" fmla="*/ 2499711 h 2956475"/>
                        <a:gd name="connsiteX314-187539" fmla="*/ 2023845 w 6006665"/>
                        <a:gd name="connsiteY314-187540" fmla="*/ 2497111 h 2956475"/>
                        <a:gd name="connsiteX315-187541" fmla="*/ 2018675 w 6006665"/>
                        <a:gd name="connsiteY315-187542" fmla="*/ 2499711 h 2956475"/>
                        <a:gd name="connsiteX316-187543" fmla="*/ 1971363 w 6006665"/>
                        <a:gd name="connsiteY316-187544" fmla="*/ 2468885 h 2956475"/>
                        <a:gd name="connsiteX317-187545" fmla="*/ 1952591 w 6006665"/>
                        <a:gd name="connsiteY317-187546" fmla="*/ 2495166 h 2956475"/>
                        <a:gd name="connsiteX318-187547" fmla="*/ 1947518 w 6006665"/>
                        <a:gd name="connsiteY318-187548" fmla="*/ 2485599 h 2956475"/>
                        <a:gd name="connsiteX319-187549" fmla="*/ 1940684 w 6006665"/>
                        <a:gd name="connsiteY319-187550" fmla="*/ 2495166 h 2956475"/>
                        <a:gd name="connsiteX320-187551" fmla="*/ 1861147 w 6006665"/>
                        <a:gd name="connsiteY320-187552" fmla="*/ 2345183 h 2956475"/>
                        <a:gd name="connsiteX321-187553" fmla="*/ 1811153 w 6006665"/>
                        <a:gd name="connsiteY321-187554" fmla="*/ 2295189 h 2956475"/>
                        <a:gd name="connsiteX322-187555" fmla="*/ 1813950 w 6006665"/>
                        <a:gd name="connsiteY322-187556" fmla="*/ 2292043 h 2956475"/>
                        <a:gd name="connsiteX323-187557" fmla="*/ 483280 w 6006665"/>
                        <a:gd name="connsiteY323-187558" fmla="*/ 2890683 h 2956475"/>
                        <a:gd name="connsiteX324-187559" fmla="*/ 420406 w 6006665"/>
                        <a:gd name="connsiteY324-187560" fmla="*/ 2849670 h 2956475"/>
                        <a:gd name="connsiteX325-187561" fmla="*/ 349960 w 6006665"/>
                        <a:gd name="connsiteY325-187562" fmla="*/ 2801948 h 2956475"/>
                        <a:gd name="connsiteX326-187563" fmla="*/ 377229 w 6006665"/>
                        <a:gd name="connsiteY326-187564" fmla="*/ 2795131 h 2956475"/>
                        <a:gd name="connsiteX327-187565" fmla="*/ 404499 w 6006665"/>
                        <a:gd name="connsiteY327-187566" fmla="*/ 2747409 h 2956475"/>
                        <a:gd name="connsiteX328-187567" fmla="*/ 388591 w 6006665"/>
                        <a:gd name="connsiteY328-187568" fmla="*/ 2731502 h 2956475"/>
                        <a:gd name="connsiteX329-187569" fmla="*/ 440858 w 6006665"/>
                        <a:gd name="connsiteY329-187570" fmla="*/ 2704232 h 2956475"/>
                        <a:gd name="connsiteX330-187571" fmla="*/ 440858 w 6006665"/>
                        <a:gd name="connsiteY330-187572" fmla="*/ 2701176 h 2956475"/>
                        <a:gd name="connsiteX331-187573" fmla="*/ 416406 w 6006665"/>
                        <a:gd name="connsiteY331-187574" fmla="*/ 2704232 h 2956475"/>
                        <a:gd name="connsiteX332-187575" fmla="*/ 416406 w 6006665"/>
                        <a:gd name="connsiteY332-187576" fmla="*/ 2702744 h 2956475"/>
                        <a:gd name="connsiteX333-187577" fmla="*/ 404499 w 6006665"/>
                        <a:gd name="connsiteY333-187578" fmla="*/ 2704232 h 2956475"/>
                        <a:gd name="connsiteX334-187579" fmla="*/ 404499 w 6006665"/>
                        <a:gd name="connsiteY334-187580" fmla="*/ 2683780 h 2956475"/>
                        <a:gd name="connsiteX335-187581" fmla="*/ 424951 w 6006665"/>
                        <a:gd name="connsiteY335-187582" fmla="*/ 2667873 h 2956475"/>
                        <a:gd name="connsiteX336-187583" fmla="*/ 463583 w 6006665"/>
                        <a:gd name="connsiteY336-187584" fmla="*/ 2661056 h 2956475"/>
                        <a:gd name="connsiteX337-187585" fmla="*/ 468128 w 6006665"/>
                        <a:gd name="connsiteY337-187586" fmla="*/ 2645148 h 2956475"/>
                        <a:gd name="connsiteX338-187587" fmla="*/ 456765 w 6006665"/>
                        <a:gd name="connsiteY338-187588" fmla="*/ 2613334 h 2956475"/>
                        <a:gd name="connsiteX339-187589" fmla="*/ 474945 w 6006665"/>
                        <a:gd name="connsiteY339-187590" fmla="*/ 2586064 h 2956475"/>
                        <a:gd name="connsiteX340-187591" fmla="*/ 474945 w 6006665"/>
                        <a:gd name="connsiteY340-187592" fmla="*/ 2565612 h 2956475"/>
                        <a:gd name="connsiteX341-187593" fmla="*/ 420406 w 6006665"/>
                        <a:gd name="connsiteY341-187594" fmla="*/ 2547432 h 2956475"/>
                        <a:gd name="connsiteX342-187595" fmla="*/ 409588 w 6006665"/>
                        <a:gd name="connsiteY342-187596" fmla="*/ 2547432 h 2956475"/>
                        <a:gd name="connsiteX343-187597" fmla="*/ 397681 w 6006665"/>
                        <a:gd name="connsiteY343-187598" fmla="*/ 2547432 h 2956475"/>
                        <a:gd name="connsiteX344-187599" fmla="*/ 379485 w 6006665"/>
                        <a:gd name="connsiteY344-187600" fmla="*/ 2525193 h 2956475"/>
                        <a:gd name="connsiteX345-187601" fmla="*/ 357322 w 6006665"/>
                        <a:gd name="connsiteY345-187602" fmla="*/ 2531525 h 2956475"/>
                        <a:gd name="connsiteX346-187603" fmla="*/ 352842 w 6006665"/>
                        <a:gd name="connsiteY346-187604" fmla="*/ 2529403 h 2956475"/>
                        <a:gd name="connsiteX347-187605" fmla="*/ 345415 w 6006665"/>
                        <a:gd name="connsiteY347-187606" fmla="*/ 2531525 h 2956475"/>
                        <a:gd name="connsiteX348-187607" fmla="*/ 302238 w 6006665"/>
                        <a:gd name="connsiteY348-187608" fmla="*/ 2511073 h 2956475"/>
                        <a:gd name="connsiteX349-187609" fmla="*/ 302238 w 6006665"/>
                        <a:gd name="connsiteY349-187610" fmla="*/ 2499711 h 2956475"/>
                        <a:gd name="connsiteX350-187611" fmla="*/ 286331 w 6006665"/>
                        <a:gd name="connsiteY350-187612" fmla="*/ 2472441 h 2956475"/>
                        <a:gd name="connsiteX351-187613" fmla="*/ 270968 w 6006665"/>
                        <a:gd name="connsiteY351-187614" fmla="*/ 2472441 h 2956475"/>
                        <a:gd name="connsiteX352-187615" fmla="*/ 259061 w 6006665"/>
                        <a:gd name="connsiteY352-187616" fmla="*/ 2472441 h 2956475"/>
                        <a:gd name="connsiteX353-187617" fmla="*/ 254516 w 6006665"/>
                        <a:gd name="connsiteY353-187618" fmla="*/ 2456534 h 2956475"/>
                        <a:gd name="connsiteX354-187619" fmla="*/ 263606 w 6006665"/>
                        <a:gd name="connsiteY354-187620" fmla="*/ 2440627 h 2956475"/>
                        <a:gd name="connsiteX355-187621" fmla="*/ 243991 w 6006665"/>
                        <a:gd name="connsiteY355-187622" fmla="*/ 2410114 h 2956475"/>
                        <a:gd name="connsiteX356-187623" fmla="*/ 216429 w 6006665"/>
                        <a:gd name="connsiteY356-187624" fmla="*/ 2413357 h 2956475"/>
                        <a:gd name="connsiteX357-187625" fmla="*/ 212956 w 6006665"/>
                        <a:gd name="connsiteY357-187626" fmla="*/ 2412365 h 2956475"/>
                        <a:gd name="connsiteX358-187627" fmla="*/ 204522 w 6006665"/>
                        <a:gd name="connsiteY358-187628" fmla="*/ 2413357 h 2956475"/>
                        <a:gd name="connsiteX359-187629" fmla="*/ 199623 w 6006665"/>
                        <a:gd name="connsiteY359-187630" fmla="*/ 2411957 h 2956475"/>
                        <a:gd name="connsiteX360-187631" fmla="*/ 195977 w 6006665"/>
                        <a:gd name="connsiteY360-187632" fmla="*/ 2424719 h 2956475"/>
                        <a:gd name="connsiteX361-187633" fmla="*/ 184968 w 6006665"/>
                        <a:gd name="connsiteY361-187634" fmla="*/ 2421574 h 2956475"/>
                        <a:gd name="connsiteX362-187635" fmla="*/ 184070 w 6006665"/>
                        <a:gd name="connsiteY362-187636" fmla="*/ 2424719 h 2956475"/>
                        <a:gd name="connsiteX363-187637" fmla="*/ 168163 w 6006665"/>
                        <a:gd name="connsiteY363-187638" fmla="*/ 2420184 h 2956475"/>
                        <a:gd name="connsiteX364-187639" fmla="*/ 156800 w 6006665"/>
                        <a:gd name="connsiteY364-187640" fmla="*/ 2381542 h 2956475"/>
                        <a:gd name="connsiteX365-187641" fmla="*/ 152255 w 6006665"/>
                        <a:gd name="connsiteY365-187642" fmla="*/ 2365635 h 2956475"/>
                        <a:gd name="connsiteX366-187643" fmla="*/ 156800 w 6006665"/>
                        <a:gd name="connsiteY366-187644" fmla="*/ 2361090 h 2956475"/>
                        <a:gd name="connsiteX367-187645" fmla="*/ 168707 w 6006665"/>
                        <a:gd name="connsiteY367-187646" fmla="*/ 2361090 h 2956475"/>
                        <a:gd name="connsiteX368-187647" fmla="*/ 188615 w 6006665"/>
                        <a:gd name="connsiteY368-187648" fmla="*/ 2361090 h 2956475"/>
                        <a:gd name="connsiteX369-187649" fmla="*/ 199977 w 6006665"/>
                        <a:gd name="connsiteY369-187650" fmla="*/ 2349728 h 2956475"/>
                        <a:gd name="connsiteX370-187651" fmla="*/ 188615 w 6006665"/>
                        <a:gd name="connsiteY370-187652" fmla="*/ 2327003 h 2956475"/>
                        <a:gd name="connsiteX371-187653" fmla="*/ 168163 w 6006665"/>
                        <a:gd name="connsiteY371-187654" fmla="*/ 2317914 h 2956475"/>
                        <a:gd name="connsiteX372-187655" fmla="*/ 168163 w 6006665"/>
                        <a:gd name="connsiteY372-187656" fmla="*/ 2311096 h 2956475"/>
                        <a:gd name="connsiteX373-187657" fmla="*/ 152255 w 6006665"/>
                        <a:gd name="connsiteY373-187658" fmla="*/ 2295189 h 2956475"/>
                        <a:gd name="connsiteX374-187659" fmla="*/ 129531 w 6006665"/>
                        <a:gd name="connsiteY374-187660" fmla="*/ 2258829 h 2956475"/>
                        <a:gd name="connsiteX375-187661" fmla="*/ 140893 w 6006665"/>
                        <a:gd name="connsiteY375-187662" fmla="*/ 2236105 h 2956475"/>
                        <a:gd name="connsiteX376-187663" fmla="*/ 136348 w 6006665"/>
                        <a:gd name="connsiteY376-187664" fmla="*/ 2208835 h 2956475"/>
                        <a:gd name="connsiteX377-187665" fmla="*/ 103789 w 6006665"/>
                        <a:gd name="connsiteY377-187666" fmla="*/ 2195428 h 2956475"/>
                        <a:gd name="connsiteX378-187667" fmla="*/ 93716 w 6006665"/>
                        <a:gd name="connsiteY378-187668" fmla="*/ 2199745 h 2956475"/>
                        <a:gd name="connsiteX379-187669" fmla="*/ 91868 w 6006665"/>
                        <a:gd name="connsiteY379-187670" fmla="*/ 2195434 h 2956475"/>
                        <a:gd name="connsiteX380-187671" fmla="*/ 81809 w 6006665"/>
                        <a:gd name="connsiteY380-187672" fmla="*/ 2199745 h 2956475"/>
                        <a:gd name="connsiteX381-187673" fmla="*/ 74992 w 6006665"/>
                        <a:gd name="connsiteY381-187674" fmla="*/ 2183838 h 2956475"/>
                        <a:gd name="connsiteX382-187675" fmla="*/ 34087 w 6006665"/>
                        <a:gd name="connsiteY382-187676" fmla="*/ 2172476 h 2956475"/>
                        <a:gd name="connsiteX383-187677" fmla="*/ 22725 w 6006665"/>
                        <a:gd name="connsiteY383-187678" fmla="*/ 2129299 h 2956475"/>
                        <a:gd name="connsiteX384-187679" fmla="*/ 22725 w 6006665"/>
                        <a:gd name="connsiteY384-187680" fmla="*/ 2097484 h 2956475"/>
                        <a:gd name="connsiteX385-187681" fmla="*/ 0 w 6006665"/>
                        <a:gd name="connsiteY385-187682" fmla="*/ 2081577 h 2956475"/>
                        <a:gd name="connsiteX386-187683" fmla="*/ 15907 w 6006665"/>
                        <a:gd name="connsiteY386-187684" fmla="*/ 2058853 h 2956475"/>
                        <a:gd name="connsiteX387-187685" fmla="*/ 6818 w 6006665"/>
                        <a:gd name="connsiteY387-187686" fmla="*/ 1995224 h 2956475"/>
                        <a:gd name="connsiteX388-187687" fmla="*/ 34087 w 6006665"/>
                        <a:gd name="connsiteY388-187688" fmla="*/ 1952047 h 2956475"/>
                        <a:gd name="connsiteX389-187689" fmla="*/ 27270 w 6006665"/>
                        <a:gd name="connsiteY389-187690" fmla="*/ 1940685 h 2956475"/>
                        <a:gd name="connsiteX390-187691" fmla="*/ 70447 w 6006665"/>
                        <a:gd name="connsiteY390-187692" fmla="*/ 1902053 h 2956475"/>
                        <a:gd name="connsiteX391-187693" fmla="*/ 27270 w 6006665"/>
                        <a:gd name="connsiteY391-187694" fmla="*/ 1865693 h 2956475"/>
                        <a:gd name="connsiteX392-187695" fmla="*/ 109078 w 6006665"/>
                        <a:gd name="connsiteY392-187696" fmla="*/ 1767977 h 2956475"/>
                        <a:gd name="connsiteX393-187697" fmla="*/ 145438 w 6006665"/>
                        <a:gd name="connsiteY393-187698" fmla="*/ 1724800 h 2956475"/>
                        <a:gd name="connsiteX394-187699" fmla="*/ 345959 w 6006665"/>
                        <a:gd name="connsiteY394-187700" fmla="*/ 1586180 h 2956475"/>
                        <a:gd name="connsiteX395-187701" fmla="*/ 1677078 w 6006665"/>
                        <a:gd name="connsiteY395-187702" fmla="*/ 1370296 h 2956475"/>
                        <a:gd name="connsiteX396-187703" fmla="*/ 1720255 w 6006665"/>
                        <a:gd name="connsiteY396-187704" fmla="*/ 1349844 h 2956475"/>
                        <a:gd name="connsiteX397-187705" fmla="*/ 1731617 w 6006665"/>
                        <a:gd name="connsiteY397-187706" fmla="*/ 1299850 h 2956475"/>
                        <a:gd name="connsiteX398-187707" fmla="*/ 1758887 w 6006665"/>
                        <a:gd name="connsiteY398-187708" fmla="*/ 1256673 h 2956475"/>
                        <a:gd name="connsiteX399-187709" fmla="*/ 1736162 w 6006665"/>
                        <a:gd name="connsiteY399-187710" fmla="*/ 1197589 h 2956475"/>
                        <a:gd name="connsiteX400-187711" fmla="*/ 1758887 w 6006665"/>
                        <a:gd name="connsiteY400-187712" fmla="*/ 1133960 h 2956475"/>
                        <a:gd name="connsiteX401-187713" fmla="*/ 1704347 w 6006665"/>
                        <a:gd name="connsiteY401-187714" fmla="*/ 1070331 h 2956475"/>
                        <a:gd name="connsiteX402-187715" fmla="*/ 1736162 w 6006665"/>
                        <a:gd name="connsiteY402-187716" fmla="*/ 961252 h 2956475"/>
                        <a:gd name="connsiteX403-187717" fmla="*/ 1688440 w 6006665"/>
                        <a:gd name="connsiteY403-187718" fmla="*/ 865809 h 2956475"/>
                        <a:gd name="connsiteX404-187719" fmla="*/ 1752069 w 6006665"/>
                        <a:gd name="connsiteY404-187720" fmla="*/ 788545 h 2956475"/>
                        <a:gd name="connsiteX405-187721" fmla="*/ 1747524 w 6006665"/>
                        <a:gd name="connsiteY405-187722" fmla="*/ 704464 h 2956475"/>
                        <a:gd name="connsiteX406-187723" fmla="*/ 1763431 w 6006665"/>
                        <a:gd name="connsiteY406-187724" fmla="*/ 697647 h 2956475"/>
                        <a:gd name="connsiteX407-187725" fmla="*/ 1764877 w 6006665"/>
                        <a:gd name="connsiteY407-187726" fmla="*/ 702130 h 2956475"/>
                        <a:gd name="connsiteX408-187727" fmla="*/ 1775339 w 6006665"/>
                        <a:gd name="connsiteY408-187728" fmla="*/ 697647 h 2956475"/>
                        <a:gd name="connsiteX409-187729" fmla="*/ 1798063 w 6006665"/>
                        <a:gd name="connsiteY409-187730" fmla="*/ 768093 h 2956475"/>
                        <a:gd name="connsiteX410-187731" fmla="*/ 1791454 w 6006665"/>
                        <a:gd name="connsiteY410-187732" fmla="*/ 815304 h 2956475"/>
                        <a:gd name="connsiteX411-187733" fmla="*/ 1854330 w 6006665"/>
                        <a:gd name="connsiteY411-187734" fmla="*/ 772638 h 2956475"/>
                        <a:gd name="connsiteX412-187735" fmla="*/ 1931594 w 6006665"/>
                        <a:gd name="connsiteY412-187736" fmla="*/ 763548 h 2956475"/>
                        <a:gd name="connsiteX413-187737" fmla="*/ 1932772 w 6006665"/>
                        <a:gd name="connsiteY413-187738" fmla="*/ 764810 h 2956475"/>
                        <a:gd name="connsiteX414-187739" fmla="*/ 1943501 w 6006665"/>
                        <a:gd name="connsiteY414-187740" fmla="*/ 763548 h 2956475"/>
                        <a:gd name="connsiteX415-187741" fmla="*/ 1988608 w 6006665"/>
                        <a:gd name="connsiteY415-187742" fmla="*/ 811877 h 2956475"/>
                        <a:gd name="connsiteX416-187743" fmla="*/ 1963408 w 6006665"/>
                        <a:gd name="connsiteY416-187744" fmla="*/ 736278 h 2956475"/>
                        <a:gd name="connsiteX417-187745" fmla="*/ 1963408 w 6006665"/>
                        <a:gd name="connsiteY417-187746" fmla="*/ 595386 h 2956475"/>
                        <a:gd name="connsiteX418-187747" fmla="*/ 2027037 w 6006665"/>
                        <a:gd name="connsiteY418-187748" fmla="*/ 574934 h 2956475"/>
                        <a:gd name="connsiteX419-187749" fmla="*/ 2037269 w 6006665"/>
                        <a:gd name="connsiteY419-187750" fmla="*/ 575472 h 2956475"/>
                        <a:gd name="connsiteX420-187751" fmla="*/ 2038944 w 6006665"/>
                        <a:gd name="connsiteY420-187752" fmla="*/ 574934 h 2956475"/>
                        <a:gd name="connsiteX421-187753" fmla="*/ 2115414 w 6006665"/>
                        <a:gd name="connsiteY421-187754" fmla="*/ 578958 h 2956475"/>
                        <a:gd name="connsiteX422-187755" fmla="*/ 2192927 w 6006665"/>
                        <a:gd name="connsiteY422-187756" fmla="*/ 559026 h 2956475"/>
                        <a:gd name="connsiteX423-187757" fmla="*/ 2167930 w 6006665"/>
                        <a:gd name="connsiteY423-187758" fmla="*/ 493125 h 2956475"/>
                        <a:gd name="connsiteX424-187759" fmla="*/ 2204289 w 6006665"/>
                        <a:gd name="connsiteY424-187760" fmla="*/ 402226 h 2956475"/>
                        <a:gd name="connsiteX425-187761" fmla="*/ 2247466 w 6006665"/>
                        <a:gd name="connsiteY425-187762" fmla="*/ 397681 h 2956475"/>
                        <a:gd name="connsiteX426-187763" fmla="*/ 2317913 w 6006665"/>
                        <a:gd name="connsiteY426-187764" fmla="*/ 322690 h 2956475"/>
                        <a:gd name="connsiteX427-187765" fmla="*/ 2420183 w 6006665"/>
                        <a:gd name="connsiteY427-187766" fmla="*/ 304510 h 2956475"/>
                        <a:gd name="connsiteX428-187767" fmla="*/ 2429263 w 6006665"/>
                        <a:gd name="connsiteY428-187768" fmla="*/ 263606 h 2956475"/>
                        <a:gd name="connsiteX429-187769" fmla="*/ 2526979 w 6006665"/>
                        <a:gd name="connsiteY429-187770" fmla="*/ 252244 h 2956475"/>
                        <a:gd name="connsiteX430-187771" fmla="*/ 2528058 w 6006665"/>
                        <a:gd name="connsiteY430-187772" fmla="*/ 253503 h 2956475"/>
                        <a:gd name="connsiteX431-187773" fmla="*/ 2538886 w 6006665"/>
                        <a:gd name="connsiteY431-187774" fmla="*/ 252244 h 2956475"/>
                        <a:gd name="connsiteX432-187775" fmla="*/ 2560820 w 6006665"/>
                        <a:gd name="connsiteY432-187776" fmla="*/ 277833 h 2956475"/>
                        <a:gd name="connsiteX433-187777" fmla="*/ 2640602 w 6006665"/>
                        <a:gd name="connsiteY433-187778" fmla="*/ 202249 h 2956475"/>
                        <a:gd name="connsiteX434-187779" fmla="*/ 2652509 w 6006665"/>
                        <a:gd name="connsiteY434-187780" fmla="*/ 202249 h 2956475"/>
                        <a:gd name="connsiteX435-187781" fmla="*/ 2704231 w 6006665"/>
                        <a:gd name="connsiteY435-187782" fmla="*/ 202249 h 2956475"/>
                        <a:gd name="connsiteX436-187783" fmla="*/ 2715593 w 6006665"/>
                        <a:gd name="connsiteY436-187784" fmla="*/ 134075 h 2956475"/>
                        <a:gd name="connsiteX437-187785" fmla="*/ 2751953 w 6006665"/>
                        <a:gd name="connsiteY437-187786" fmla="*/ 68174 h 2956475"/>
                        <a:gd name="connsiteX438-187787" fmla="*/ 2838307 w 6006665"/>
                        <a:gd name="connsiteY438-187788" fmla="*/ 0 h 2956475"/>
                        <a:gd name="connsiteX0-187789" fmla="*/ 1791129 w 6006665"/>
                        <a:gd name="connsiteY0-187790" fmla="*/ 817622 h 2956475"/>
                        <a:gd name="connsiteX1-187791" fmla="*/ 1782156 w 6006665"/>
                        <a:gd name="connsiteY1-187792" fmla="*/ 881716 h 2956475"/>
                        <a:gd name="connsiteX2-187793" fmla="*/ 1809554 w 6006665"/>
                        <a:gd name="connsiteY2-187794" fmla="*/ 895415 h 2956475"/>
                        <a:gd name="connsiteX3-187795" fmla="*/ 1791129 w 6006665"/>
                        <a:gd name="connsiteY3-187796" fmla="*/ 817622 h 2956475"/>
                        <a:gd name="connsiteX4-187797" fmla="*/ 2838307 w 6006665"/>
                        <a:gd name="connsiteY4-187798" fmla="*/ 0 h 2956475"/>
                        <a:gd name="connsiteX5-187799" fmla="*/ 2844246 w 6006665"/>
                        <a:gd name="connsiteY5-187800" fmla="*/ 4711 h 2956475"/>
                        <a:gd name="connsiteX6-187801" fmla="*/ 2850213 w 6006665"/>
                        <a:gd name="connsiteY6-187802" fmla="*/ 0 h 2956475"/>
                        <a:gd name="connsiteX7-187803" fmla="*/ 2916115 w 6006665"/>
                        <a:gd name="connsiteY7-187804" fmla="*/ 52267 h 2956475"/>
                        <a:gd name="connsiteX8-187805" fmla="*/ 2861576 w 6006665"/>
                        <a:gd name="connsiteY8-187806" fmla="*/ 90899 h 2956475"/>
                        <a:gd name="connsiteX9-187807" fmla="*/ 2947929 w 6006665"/>
                        <a:gd name="connsiteY9-187808" fmla="*/ 118168 h 2956475"/>
                        <a:gd name="connsiteX10-187809" fmla="*/ 2957621 w 6006665"/>
                        <a:gd name="connsiteY10-187810" fmla="*/ 186006 h 2956475"/>
                        <a:gd name="connsiteX11-187811" fmla="*/ 2979199 w 6006665"/>
                        <a:gd name="connsiteY11-187812" fmla="*/ 161345 h 2956475"/>
                        <a:gd name="connsiteX12-187813" fmla="*/ 2991106 w 6006665"/>
                        <a:gd name="connsiteY12-187814" fmla="*/ 161345 h 2956475"/>
                        <a:gd name="connsiteX13-187815" fmla="*/ 3086005 w 6006665"/>
                        <a:gd name="connsiteY13-187816" fmla="*/ 161345 h 2956475"/>
                        <a:gd name="connsiteX14-187817" fmla="*/ 3097912 w 6006665"/>
                        <a:gd name="connsiteY14-187818" fmla="*/ 161345 h 2956475"/>
                        <a:gd name="connsiteX15-187819" fmla="*/ 3179721 w 6006665"/>
                        <a:gd name="connsiteY15-187820" fmla="*/ 236336 h 2956475"/>
                        <a:gd name="connsiteX16-187821" fmla="*/ 3211535 w 6006665"/>
                        <a:gd name="connsiteY16-187822" fmla="*/ 295420 h 2956475"/>
                        <a:gd name="connsiteX17-187823" fmla="*/ 3200173 w 6006665"/>
                        <a:gd name="connsiteY17-187824" fmla="*/ 370412 h 2956475"/>
                        <a:gd name="connsiteX18-187825" fmla="*/ 3161541 w 6006665"/>
                        <a:gd name="connsiteY18-187826" fmla="*/ 413589 h 2956475"/>
                        <a:gd name="connsiteX19-187827" fmla="*/ 3066097 w 6006665"/>
                        <a:gd name="connsiteY19-187828" fmla="*/ 488580 h 2956475"/>
                        <a:gd name="connsiteX20-187829" fmla="*/ 3034283 w 6006665"/>
                        <a:gd name="connsiteY20-187830" fmla="*/ 531757 h 2956475"/>
                        <a:gd name="connsiteX21-187831" fmla="*/ 3082005 w 6006665"/>
                        <a:gd name="connsiteY21-187832" fmla="*/ 547664 h 2956475"/>
                        <a:gd name="connsiteX22-187833" fmla="*/ 3129459 w 6006665"/>
                        <a:gd name="connsiteY22-187834" fmla="*/ 575345 h 2956475"/>
                        <a:gd name="connsiteX23-187835" fmla="*/ 3156451 w 6006665"/>
                        <a:gd name="connsiteY23-187836" fmla="*/ 552209 h 2956475"/>
                        <a:gd name="connsiteX24-187837" fmla="*/ 3158460 w 6006665"/>
                        <a:gd name="connsiteY24-187838" fmla="*/ 560693 h 2956475"/>
                        <a:gd name="connsiteX25-187839" fmla="*/ 3168359 w 6006665"/>
                        <a:gd name="connsiteY25-187840" fmla="*/ 552209 h 2956475"/>
                        <a:gd name="connsiteX26-187841" fmla="*/ 3184984 w 6006665"/>
                        <a:gd name="connsiteY26-187842" fmla="*/ 622402 h 2956475"/>
                        <a:gd name="connsiteX27-187843" fmla="*/ 3192811 w 6006665"/>
                        <a:gd name="connsiteY27-187844" fmla="*/ 606748 h 2956475"/>
                        <a:gd name="connsiteX28-187845" fmla="*/ 3251895 w 6006665"/>
                        <a:gd name="connsiteY28-187846" fmla="*/ 586296 h 2956475"/>
                        <a:gd name="connsiteX29-187847" fmla="*/ 3259833 w 6006665"/>
                        <a:gd name="connsiteY29-187848" fmla="*/ 587670 h 2956475"/>
                        <a:gd name="connsiteX30-187849" fmla="*/ 3263802 w 6006665"/>
                        <a:gd name="connsiteY30-187850" fmla="*/ 586296 h 2956475"/>
                        <a:gd name="connsiteX31-187851" fmla="*/ 3381970 w 6006665"/>
                        <a:gd name="connsiteY31-187852" fmla="*/ 606748 h 2956475"/>
                        <a:gd name="connsiteX32-187853" fmla="*/ 3388787 w 6006665"/>
                        <a:gd name="connsiteY32-187854" fmla="*/ 665832 h 2956475"/>
                        <a:gd name="connsiteX33-187855" fmla="*/ 3531529 w 6006665"/>
                        <a:gd name="connsiteY33-187856" fmla="*/ 686823 h 2956475"/>
                        <a:gd name="connsiteX34-187857" fmla="*/ 3538225 w 6006665"/>
                        <a:gd name="connsiteY34-187858" fmla="*/ 590841 h 2956475"/>
                        <a:gd name="connsiteX35-187859" fmla="*/ 3549910 w 6006665"/>
                        <a:gd name="connsiteY35-187860" fmla="*/ 594028 h 2956475"/>
                        <a:gd name="connsiteX36-187861" fmla="*/ 3550132 w 6006665"/>
                        <a:gd name="connsiteY36-187862" fmla="*/ 590841 h 2956475"/>
                        <a:gd name="connsiteX37-187863" fmla="*/ 3625123 w 6006665"/>
                        <a:gd name="connsiteY37-187864" fmla="*/ 611293 h 2956475"/>
                        <a:gd name="connsiteX38-187865" fmla="*/ 3672301 w 6006665"/>
                        <a:gd name="connsiteY38-187866" fmla="*/ 611293 h 2956475"/>
                        <a:gd name="connsiteX39-187867" fmla="*/ 3684207 w 6006665"/>
                        <a:gd name="connsiteY39-187868" fmla="*/ 611293 h 2956475"/>
                        <a:gd name="connsiteX40-187869" fmla="*/ 3743291 w 6006665"/>
                        <a:gd name="connsiteY40-187870" fmla="*/ 677194 h 2956475"/>
                        <a:gd name="connsiteX41-187871" fmla="*/ 3759199 w 6006665"/>
                        <a:gd name="connsiteY41-187872" fmla="*/ 756731 h 2956475"/>
                        <a:gd name="connsiteX42-187873" fmla="*/ 3738747 w 6006665"/>
                        <a:gd name="connsiteY42-187874" fmla="*/ 806725 h 2956475"/>
                        <a:gd name="connsiteX43-187875" fmla="*/ 3786469 w 6006665"/>
                        <a:gd name="connsiteY43-187876" fmla="*/ 897623 h 2956475"/>
                        <a:gd name="connsiteX44-187877" fmla="*/ 3835603 w 6006665"/>
                        <a:gd name="connsiteY44-187878" fmla="*/ 933529 h 2956475"/>
                        <a:gd name="connsiteX45-187879" fmla="*/ 3865460 w 6006665"/>
                        <a:gd name="connsiteY45-187880" fmla="*/ 822632 h 2956475"/>
                        <a:gd name="connsiteX46-187881" fmla="*/ 3875077 w 6006665"/>
                        <a:gd name="connsiteY46-187882" fmla="*/ 831139 h 2956475"/>
                        <a:gd name="connsiteX47-187883" fmla="*/ 3877367 w 6006665"/>
                        <a:gd name="connsiteY47-187884" fmla="*/ 822632 h 2956475"/>
                        <a:gd name="connsiteX48-187885" fmla="*/ 3932151 w 6006665"/>
                        <a:gd name="connsiteY48-187886" fmla="*/ 871095 h 2956475"/>
                        <a:gd name="connsiteX49-187887" fmla="*/ 3988173 w 6006665"/>
                        <a:gd name="connsiteY49-187888" fmla="*/ 843084 h 2956475"/>
                        <a:gd name="connsiteX50-187889" fmla="*/ 3993852 w 6006665"/>
                        <a:gd name="connsiteY50-187890" fmla="*/ 846199 h 2956475"/>
                        <a:gd name="connsiteX51-187891" fmla="*/ 4000080 w 6006665"/>
                        <a:gd name="connsiteY51-187892" fmla="*/ 843084 h 2956475"/>
                        <a:gd name="connsiteX52-187893" fmla="*/ 4062426 w 6006665"/>
                        <a:gd name="connsiteY52-187894" fmla="*/ 877274 h 2956475"/>
                        <a:gd name="connsiteX53-187895" fmla="*/ 4085889 w 6006665"/>
                        <a:gd name="connsiteY53-187896" fmla="*/ 849902 h 2956475"/>
                        <a:gd name="connsiteX54-187897" fmla="*/ 4095563 w 6006665"/>
                        <a:gd name="connsiteY54-187898" fmla="*/ 852506 h 2956475"/>
                        <a:gd name="connsiteX55-187899" fmla="*/ 4097796 w 6006665"/>
                        <a:gd name="connsiteY55-187900" fmla="*/ 849902 h 2956475"/>
                        <a:gd name="connsiteX56-187901" fmla="*/ 4144150 w 6006665"/>
                        <a:gd name="connsiteY56-187902" fmla="*/ 862382 h 2956475"/>
                        <a:gd name="connsiteX57-187903" fmla="*/ 4117703 w 6006665"/>
                        <a:gd name="connsiteY57-187904" fmla="*/ 752186 h 2956475"/>
                        <a:gd name="connsiteX58-187905" fmla="*/ 4165425 w 6006665"/>
                        <a:gd name="connsiteY58-187906" fmla="*/ 697647 h 2956475"/>
                        <a:gd name="connsiteX59-187907" fmla="*/ 4175231 w 6006665"/>
                        <a:gd name="connsiteY59-187908" fmla="*/ 700048 h 2956475"/>
                        <a:gd name="connsiteX60-187909" fmla="*/ 4177332 w 6006665"/>
                        <a:gd name="connsiteY60-187910" fmla="*/ 697647 h 2956475"/>
                        <a:gd name="connsiteX61-187911" fmla="*/ 4511384 w 6006665"/>
                        <a:gd name="connsiteY61-187912" fmla="*/ 779455 h 2956475"/>
                        <a:gd name="connsiteX62-187913" fmla="*/ 4543199 w 6006665"/>
                        <a:gd name="connsiteY62-187914" fmla="*/ 849902 h 2956475"/>
                        <a:gd name="connsiteX63-187915" fmla="*/ 4639242 w 6006665"/>
                        <a:gd name="connsiteY63-187916" fmla="*/ 932544 h 2956475"/>
                        <a:gd name="connsiteX64-187917" fmla="*/ 4774445 w 6006665"/>
                        <a:gd name="connsiteY64-187918" fmla="*/ 913531 h 2956475"/>
                        <a:gd name="connsiteX65-187919" fmla="*/ 4778496 w 6006665"/>
                        <a:gd name="connsiteY65-187920" fmla="*/ 914635 h 2956475"/>
                        <a:gd name="connsiteX66-187921" fmla="*/ 4786352 w 6006665"/>
                        <a:gd name="connsiteY66-187922" fmla="*/ 913531 h 2956475"/>
                        <a:gd name="connsiteX67-187923" fmla="*/ 4861343 w 6006665"/>
                        <a:gd name="connsiteY67-187924" fmla="*/ 933983 h 2956475"/>
                        <a:gd name="connsiteX68-187925" fmla="*/ 4893158 w 6006665"/>
                        <a:gd name="connsiteY68-187926" fmla="*/ 977160 h 2956475"/>
                        <a:gd name="connsiteX69-187927" fmla="*/ 4888613 w 6006665"/>
                        <a:gd name="connsiteY69-187928" fmla="*/ 1058968 h 2956475"/>
                        <a:gd name="connsiteX70-187929" fmla="*/ 4927677 w 6006665"/>
                        <a:gd name="connsiteY70-187930" fmla="*/ 1083640 h 2956475"/>
                        <a:gd name="connsiteX71-187931" fmla="*/ 4967605 w 6006665"/>
                        <a:gd name="connsiteY71-187932" fmla="*/ 1070331 h 2956475"/>
                        <a:gd name="connsiteX72-187933" fmla="*/ 5038051 w 6006665"/>
                        <a:gd name="connsiteY72-187934" fmla="*/ 1063513 h 2956475"/>
                        <a:gd name="connsiteX73-187935" fmla="*/ 5040730 w 6006665"/>
                        <a:gd name="connsiteY73-187936" fmla="*/ 1064406 h 2956475"/>
                        <a:gd name="connsiteX74-187937" fmla="*/ 5049958 w 6006665"/>
                        <a:gd name="connsiteY74-187938" fmla="*/ 1063513 h 2956475"/>
                        <a:gd name="connsiteX75-187939" fmla="*/ 5114249 w 6006665"/>
                        <a:gd name="connsiteY75-187940" fmla="*/ 1084944 h 2956475"/>
                        <a:gd name="connsiteX76-187941" fmla="*/ 5176671 w 6006665"/>
                        <a:gd name="connsiteY76-187942" fmla="*/ 1074876 h 2956475"/>
                        <a:gd name="connsiteX77-187943" fmla="*/ 5177801 w 6006665"/>
                        <a:gd name="connsiteY77-187944" fmla="*/ 1076614 h 2956475"/>
                        <a:gd name="connsiteX78-187945" fmla="*/ 5188578 w 6006665"/>
                        <a:gd name="connsiteY78-187946" fmla="*/ 1074876 h 2956475"/>
                        <a:gd name="connsiteX79-187947" fmla="*/ 5243719 w 6006665"/>
                        <a:gd name="connsiteY79-187948" fmla="*/ 1159707 h 2956475"/>
                        <a:gd name="connsiteX80-187949" fmla="*/ 5283477 w 6006665"/>
                        <a:gd name="connsiteY80-187950" fmla="*/ 1129415 h 2956475"/>
                        <a:gd name="connsiteX81-187951" fmla="*/ 5258480 w 6006665"/>
                        <a:gd name="connsiteY81-187952" fmla="*/ 1063513 h 2956475"/>
                        <a:gd name="connsiteX82-187953" fmla="*/ 5267570 w 6006665"/>
                        <a:gd name="connsiteY82-187954" fmla="*/ 1015792 h 2956475"/>
                        <a:gd name="connsiteX83-187955" fmla="*/ 5278896 w 6006665"/>
                        <a:gd name="connsiteY83-187956" fmla="*/ 1018841 h 2956475"/>
                        <a:gd name="connsiteX84-187957" fmla="*/ 5279477 w 6006665"/>
                        <a:gd name="connsiteY84-187958" fmla="*/ 1015792 h 2956475"/>
                        <a:gd name="connsiteX85-187959" fmla="*/ 5395510 w 6006665"/>
                        <a:gd name="connsiteY85-187960" fmla="*/ 1047031 h 2956475"/>
                        <a:gd name="connsiteX86-187961" fmla="*/ 5463001 w 6006665"/>
                        <a:gd name="connsiteY86-187962" fmla="*/ 1043061 h 2956475"/>
                        <a:gd name="connsiteX87-187963" fmla="*/ 5464386 w 6006665"/>
                        <a:gd name="connsiteY87-187964" fmla="*/ 1043680 h 2956475"/>
                        <a:gd name="connsiteX88-187965" fmla="*/ 5474909 w 6006665"/>
                        <a:gd name="connsiteY88-187966" fmla="*/ 1043061 h 2956475"/>
                        <a:gd name="connsiteX89-187967" fmla="*/ 5581715 w 6006665"/>
                        <a:gd name="connsiteY89-187968" fmla="*/ 1090783 h 2956475"/>
                        <a:gd name="connsiteX90-187969" fmla="*/ 5633981 w 6006665"/>
                        <a:gd name="connsiteY90-187970" fmla="*/ 1133960 h 2956475"/>
                        <a:gd name="connsiteX91-187971" fmla="*/ 5720335 w 6006665"/>
                        <a:gd name="connsiteY91-187972" fmla="*/ 1213496 h 2956475"/>
                        <a:gd name="connsiteX92-187973" fmla="*/ 5822595 w 6006665"/>
                        <a:gd name="connsiteY92-187974" fmla="*/ 1311212 h 2956475"/>
                        <a:gd name="connsiteX93-187975" fmla="*/ 5818051 w 6006665"/>
                        <a:gd name="connsiteY93-187976" fmla="*/ 1365751 h 2956475"/>
                        <a:gd name="connsiteX94-187977" fmla="*/ 5825679 w 6006665"/>
                        <a:gd name="connsiteY94-187978" fmla="*/ 1373379 h 2956475"/>
                        <a:gd name="connsiteX95-187979" fmla="*/ 5822051 w 6006665"/>
                        <a:gd name="connsiteY95-187980" fmla="*/ 1322574 h 2956475"/>
                        <a:gd name="connsiteX96-187981" fmla="*/ 5834092 w 6006665"/>
                        <a:gd name="connsiteY96-187982" fmla="*/ 1324447 h 2956475"/>
                        <a:gd name="connsiteX97-187983" fmla="*/ 5833958 w 6006665"/>
                        <a:gd name="connsiteY97-187984" fmla="*/ 1322574 h 2956475"/>
                        <a:gd name="connsiteX98-187985" fmla="*/ 5936219 w 6006665"/>
                        <a:gd name="connsiteY98-187986" fmla="*/ 1338481 h 2956475"/>
                        <a:gd name="connsiteX99-187987" fmla="*/ 6006665 w 6006665"/>
                        <a:gd name="connsiteY99-187988" fmla="*/ 1418018 h 2956475"/>
                        <a:gd name="connsiteX100-187989" fmla="*/ 5968033 w 6006665"/>
                        <a:gd name="connsiteY100-187990" fmla="*/ 1456650 h 2956475"/>
                        <a:gd name="connsiteX101-187991" fmla="*/ 5908949 w 6006665"/>
                        <a:gd name="connsiteY101-187992" fmla="*/ 1468012 h 2956475"/>
                        <a:gd name="connsiteX102-187993" fmla="*/ 5908949 w 6006665"/>
                        <a:gd name="connsiteY102-187994" fmla="*/ 1554366 h 2956475"/>
                        <a:gd name="connsiteX103-187995" fmla="*/ 5893042 w 6006665"/>
                        <a:gd name="connsiteY103-187996" fmla="*/ 1570273 h 2956475"/>
                        <a:gd name="connsiteX104-187997" fmla="*/ 5881135 w 6006665"/>
                        <a:gd name="connsiteY104-187998" fmla="*/ 1570273 h 2956475"/>
                        <a:gd name="connsiteX105-187999" fmla="*/ 5861227 w 6006665"/>
                        <a:gd name="connsiteY105-188000" fmla="*/ 1570273 h 2956475"/>
                        <a:gd name="connsiteX106-188001" fmla="*/ 5849321 w 6006665"/>
                        <a:gd name="connsiteY106-188002" fmla="*/ 1570273 h 2956475"/>
                        <a:gd name="connsiteX107-188003" fmla="*/ 5817506 w 6006665"/>
                        <a:gd name="connsiteY107-188004" fmla="*/ 1536186 h 2956475"/>
                        <a:gd name="connsiteX108-188005" fmla="*/ 5767511 w 6006665"/>
                        <a:gd name="connsiteY108-188006" fmla="*/ 1511189 h 2956475"/>
                        <a:gd name="connsiteX109-188007" fmla="*/ 5762967 w 6006665"/>
                        <a:gd name="connsiteY109-188008" fmla="*/ 1477102 h 2956475"/>
                        <a:gd name="connsiteX110-188009" fmla="*/ 5729132 w 6006665"/>
                        <a:gd name="connsiteY110-188010" fmla="*/ 1463170 h 2956475"/>
                        <a:gd name="connsiteX111-188011" fmla="*/ 5695337 w 6006665"/>
                        <a:gd name="connsiteY111-188012" fmla="*/ 1472557 h 2956475"/>
                        <a:gd name="connsiteX112-188013" fmla="*/ 5693366 w 6006665"/>
                        <a:gd name="connsiteY112-188014" fmla="*/ 1469797 h 2956475"/>
                        <a:gd name="connsiteX113-188015" fmla="*/ 5683431 w 6006665"/>
                        <a:gd name="connsiteY113-188016" fmla="*/ 1472557 h 2956475"/>
                        <a:gd name="connsiteX114-188017" fmla="*/ 5660706 w 6006665"/>
                        <a:gd name="connsiteY114-188018" fmla="*/ 1440742 h 2956475"/>
                        <a:gd name="connsiteX115-188019" fmla="*/ 5669644 w 6006665"/>
                        <a:gd name="connsiteY115-188020" fmla="*/ 1415717 h 2956475"/>
                        <a:gd name="connsiteX116-188021" fmla="*/ 5640799 w 6006665"/>
                        <a:gd name="connsiteY116-188022" fmla="*/ 1429380 h 2956475"/>
                        <a:gd name="connsiteX117-188023" fmla="*/ 5656705 w 6006665"/>
                        <a:gd name="connsiteY117-188024" fmla="*/ 1472557 h 2956475"/>
                        <a:gd name="connsiteX118-188025" fmla="*/ 5633981 w 6006665"/>
                        <a:gd name="connsiteY118-188026" fmla="*/ 1511189 h 2956475"/>
                        <a:gd name="connsiteX119-188027" fmla="*/ 5586259 w 6006665"/>
                        <a:gd name="connsiteY119-188028" fmla="*/ 1547548 h 2956475"/>
                        <a:gd name="connsiteX120-188029" fmla="*/ 5575676 w 6006665"/>
                        <a:gd name="connsiteY120-188030" fmla="*/ 1546540 h 2956475"/>
                        <a:gd name="connsiteX121-188031" fmla="*/ 5574353 w 6006665"/>
                        <a:gd name="connsiteY121-188032" fmla="*/ 1547548 h 2956475"/>
                        <a:gd name="connsiteX122-188033" fmla="*/ 5539436 w 6006665"/>
                        <a:gd name="connsiteY122-188034" fmla="*/ 1544223 h 2956475"/>
                        <a:gd name="connsiteX123-188035" fmla="*/ 5570352 w 6006665"/>
                        <a:gd name="connsiteY123-188036" fmla="*/ 1586180 h 2956475"/>
                        <a:gd name="connsiteX124-188037" fmla="*/ 5593077 w 6006665"/>
                        <a:gd name="connsiteY124-188038" fmla="*/ 1649809 h 2956475"/>
                        <a:gd name="connsiteX125-188039" fmla="*/ 5608984 w 6006665"/>
                        <a:gd name="connsiteY125-188040" fmla="*/ 1677079 h 2956475"/>
                        <a:gd name="connsiteX126-188041" fmla="*/ 5613529 w 6006665"/>
                        <a:gd name="connsiteY126-188042" fmla="*/ 1708893 h 2956475"/>
                        <a:gd name="connsiteX127-188043" fmla="*/ 5608984 w 6006665"/>
                        <a:gd name="connsiteY127-188044" fmla="*/ 1731618 h 2956475"/>
                        <a:gd name="connsiteX128-188045" fmla="*/ 5597799 w 6006665"/>
                        <a:gd name="connsiteY128-188046" fmla="*/ 1728009 h 2956475"/>
                        <a:gd name="connsiteX129-188047" fmla="*/ 5597077 w 6006665"/>
                        <a:gd name="connsiteY129-188048" fmla="*/ 1731618 h 2956475"/>
                        <a:gd name="connsiteX130-188049" fmla="*/ 5534271 w 6006665"/>
                        <a:gd name="connsiteY130-188050" fmla="*/ 1711358 h 2956475"/>
                        <a:gd name="connsiteX131-188051" fmla="*/ 5436277 w 6006665"/>
                        <a:gd name="connsiteY131-188052" fmla="*/ 1767977 h 2956475"/>
                        <a:gd name="connsiteX132-188053" fmla="*/ 5397645 w 6006665"/>
                        <a:gd name="connsiteY132-188054" fmla="*/ 1779340 h 2956475"/>
                        <a:gd name="connsiteX133-188055" fmla="*/ 5345378 w 6006665"/>
                        <a:gd name="connsiteY133-188056" fmla="*/ 1833879 h 2956475"/>
                        <a:gd name="connsiteX134-188057" fmla="*/ 5290839 w 6006665"/>
                        <a:gd name="connsiteY134-188058" fmla="*/ 1881600 h 2956475"/>
                        <a:gd name="connsiteX135-188059" fmla="*/ 5274932 w 6006665"/>
                        <a:gd name="connsiteY135-188060" fmla="*/ 1913415 h 2956475"/>
                        <a:gd name="connsiteX136-188061" fmla="*/ 5267238 w 6006665"/>
                        <a:gd name="connsiteY136-188062" fmla="*/ 1904988 h 2956475"/>
                        <a:gd name="connsiteX137-188063" fmla="*/ 5263025 w 6006665"/>
                        <a:gd name="connsiteY137-188064" fmla="*/ 1913415 h 2956475"/>
                        <a:gd name="connsiteX138-188065" fmla="*/ 5219538 w 6006665"/>
                        <a:gd name="connsiteY138-188066" fmla="*/ 1865787 h 2956475"/>
                        <a:gd name="connsiteX139-188067" fmla="*/ 5129494 w 6006665"/>
                        <a:gd name="connsiteY139-188068" fmla="*/ 1920232 h 2956475"/>
                        <a:gd name="connsiteX140-188069" fmla="*/ 5126389 w 6006665"/>
                        <a:gd name="connsiteY140-188070" fmla="*/ 1914910 h 2956475"/>
                        <a:gd name="connsiteX141-188071" fmla="*/ 5117587 w 6006665"/>
                        <a:gd name="connsiteY141-188072" fmla="*/ 1920232 h 2956475"/>
                        <a:gd name="connsiteX142-188073" fmla="*/ 5105544 w 6006665"/>
                        <a:gd name="connsiteY142-188074" fmla="*/ 1899586 h 2956475"/>
                        <a:gd name="connsiteX143-188075" fmla="*/ 5074955 w 6006665"/>
                        <a:gd name="connsiteY143-188076" fmla="*/ 1924777 h 2956475"/>
                        <a:gd name="connsiteX144-188077" fmla="*/ 5065718 w 6006665"/>
                        <a:gd name="connsiteY144-188078" fmla="*/ 1922578 h 2956475"/>
                        <a:gd name="connsiteX145-188079" fmla="*/ 5063048 w 6006665"/>
                        <a:gd name="connsiteY145-188080" fmla="*/ 1924777 h 2956475"/>
                        <a:gd name="connsiteX146-188081" fmla="*/ 5026594 w 6006665"/>
                        <a:gd name="connsiteY146-188082" fmla="*/ 1916098 h 2956475"/>
                        <a:gd name="connsiteX147-188083" fmla="*/ 5015871 w 6006665"/>
                        <a:gd name="connsiteY147-188084" fmla="*/ 1961137 h 2956475"/>
                        <a:gd name="connsiteX148-188085" fmla="*/ 4974967 w 6006665"/>
                        <a:gd name="connsiteY148-188086" fmla="*/ 2027038 h 2956475"/>
                        <a:gd name="connsiteX149-188087" fmla="*/ 4974967 w 6006665"/>
                        <a:gd name="connsiteY149-188088" fmla="*/ 2058853 h 2956475"/>
                        <a:gd name="connsiteX150-188089" fmla="*/ 5015871 w 6006665"/>
                        <a:gd name="connsiteY150-188090" fmla="*/ 2074760 h 2956475"/>
                        <a:gd name="connsiteX151-188091" fmla="*/ 5011326 w 6006665"/>
                        <a:gd name="connsiteY151-188092" fmla="*/ 2172476 h 2956475"/>
                        <a:gd name="connsiteX152-188093" fmla="*/ 4999419 w 6006665"/>
                        <a:gd name="connsiteY152-188094" fmla="*/ 2172476 h 2956475"/>
                        <a:gd name="connsiteX153-188095" fmla="*/ 4974967 w 6006665"/>
                        <a:gd name="connsiteY153-188096" fmla="*/ 2172476 h 2956475"/>
                        <a:gd name="connsiteX154-188097" fmla="*/ 4963605 w 6006665"/>
                        <a:gd name="connsiteY154-188098" fmla="*/ 2224742 h 2956475"/>
                        <a:gd name="connsiteX155-188099" fmla="*/ 4974967 w 6006665"/>
                        <a:gd name="connsiteY155-188100" fmla="*/ 2252012 h 2956475"/>
                        <a:gd name="connsiteX156-188101" fmla="*/ 4909065 w 6006665"/>
                        <a:gd name="connsiteY156-188102" fmla="*/ 2286099 h 2956475"/>
                        <a:gd name="connsiteX157-188103" fmla="*/ 4897703 w 6006665"/>
                        <a:gd name="connsiteY157-188104" fmla="*/ 2354273 h 2956475"/>
                        <a:gd name="connsiteX158-188105" fmla="*/ 4845437 w 6006665"/>
                        <a:gd name="connsiteY158-188106" fmla="*/ 2370180 h 2956475"/>
                        <a:gd name="connsiteX159-188107" fmla="*/ 4834074 w 6006665"/>
                        <a:gd name="connsiteY159-188108" fmla="*/ 2429264 h 2956475"/>
                        <a:gd name="connsiteX160-188109" fmla="*/ 4779535 w 6006665"/>
                        <a:gd name="connsiteY160-188110" fmla="*/ 2488348 h 2956475"/>
                        <a:gd name="connsiteX161-188111" fmla="*/ 4777225 w 6006665"/>
                        <a:gd name="connsiteY161-188112" fmla="*/ 2477952 h 2956475"/>
                        <a:gd name="connsiteX162-188113" fmla="*/ 4767628 w 6006665"/>
                        <a:gd name="connsiteY162-188114" fmla="*/ 2488348 h 2956475"/>
                        <a:gd name="connsiteX163-188115" fmla="*/ 4758538 w 6006665"/>
                        <a:gd name="connsiteY163-188116" fmla="*/ 2447444 h 2956475"/>
                        <a:gd name="connsiteX164-188117" fmla="*/ 4742631 w 6006665"/>
                        <a:gd name="connsiteY164-188118" fmla="*/ 2361090 h 2956475"/>
                        <a:gd name="connsiteX165-188119" fmla="*/ 4715361 w 6006665"/>
                        <a:gd name="connsiteY165-188120" fmla="*/ 2220198 h 2956475"/>
                        <a:gd name="connsiteX166-188121" fmla="*/ 4735813 w 6006665"/>
                        <a:gd name="connsiteY166-188122" fmla="*/ 2129299 h 2956475"/>
                        <a:gd name="connsiteX167-188123" fmla="*/ 4767628 w 6006665"/>
                        <a:gd name="connsiteY167-188124" fmla="*/ 2086122 h 2956475"/>
                        <a:gd name="connsiteX168-188125" fmla="*/ 4767628 w 6006665"/>
                        <a:gd name="connsiteY168-188126" fmla="*/ 2058853 h 2956475"/>
                        <a:gd name="connsiteX169-188127" fmla="*/ 4826712 w 6006665"/>
                        <a:gd name="connsiteY169-188128" fmla="*/ 2042945 h 2956475"/>
                        <a:gd name="connsiteX170-188129" fmla="*/ 4892613 w 6006665"/>
                        <a:gd name="connsiteY170-188130" fmla="*/ 1952047 h 2956475"/>
                        <a:gd name="connsiteX171-188131" fmla="*/ 4956243 w 6006665"/>
                        <a:gd name="connsiteY171-188132" fmla="*/ 1877056 h 2956475"/>
                        <a:gd name="connsiteX172-188133" fmla="*/ 5022143 w 6006665"/>
                        <a:gd name="connsiteY172-188134" fmla="*/ 1817971 h 2956475"/>
                        <a:gd name="connsiteX173-188135" fmla="*/ 5046694 w 6006665"/>
                        <a:gd name="connsiteY173-188136" fmla="*/ 1710844 h 2956475"/>
                        <a:gd name="connsiteX174-188137" fmla="*/ 5015871 w 6006665"/>
                        <a:gd name="connsiteY174-188138" fmla="*/ 1715711 h 2956475"/>
                        <a:gd name="connsiteX175-188139" fmla="*/ 4995419 w 6006665"/>
                        <a:gd name="connsiteY175-188140" fmla="*/ 1779340 h 2956475"/>
                        <a:gd name="connsiteX176-188141" fmla="*/ 4904521 w 6006665"/>
                        <a:gd name="connsiteY176-188142" fmla="*/ 1865693 h 2956475"/>
                        <a:gd name="connsiteX177-188143" fmla="*/ 4901708 w 6006665"/>
                        <a:gd name="connsiteY177-188144" fmla="*/ 1857053 h 2956475"/>
                        <a:gd name="connsiteX178-188145" fmla="*/ 4892613 w 6006665"/>
                        <a:gd name="connsiteY178-188146" fmla="*/ 1865693 h 2956475"/>
                        <a:gd name="connsiteX179-188147" fmla="*/ 4861835 w 6006665"/>
                        <a:gd name="connsiteY179-188148" fmla="*/ 1771159 h 2956475"/>
                        <a:gd name="connsiteX180-188149" fmla="*/ 4779535 w 6006665"/>
                        <a:gd name="connsiteY180-188150" fmla="*/ 1795247 h 2956475"/>
                        <a:gd name="connsiteX181-188151" fmla="*/ 4684091 w 6006665"/>
                        <a:gd name="connsiteY181-188152" fmla="*/ 1920232 h 2956475"/>
                        <a:gd name="connsiteX182-188153" fmla="*/ 4715906 w 6006665"/>
                        <a:gd name="connsiteY182-188154" fmla="*/ 1967954 h 2956475"/>
                        <a:gd name="connsiteX183-188155" fmla="*/ 4636369 w 6006665"/>
                        <a:gd name="connsiteY183-188156" fmla="*/ 1983861 h 2956475"/>
                        <a:gd name="connsiteX184-188157" fmla="*/ 4577285 w 6006665"/>
                        <a:gd name="connsiteY184-188158" fmla="*/ 1988406 h 2956475"/>
                        <a:gd name="connsiteX185-188159" fmla="*/ 4577373 w 6006665"/>
                        <a:gd name="connsiteY185-188160" fmla="*/ 1987484 h 2956475"/>
                        <a:gd name="connsiteX186-188161" fmla="*/ 4565379 w 6006665"/>
                        <a:gd name="connsiteY186-188162" fmla="*/ 1988406 h 2956475"/>
                        <a:gd name="connsiteX187-188163" fmla="*/ 4569923 w 6006665"/>
                        <a:gd name="connsiteY187-188164" fmla="*/ 1940685 h 2956475"/>
                        <a:gd name="connsiteX188-188165" fmla="*/ 4520081 w 6006665"/>
                        <a:gd name="connsiteY188-188166" fmla="*/ 1931099 h 2956475"/>
                        <a:gd name="connsiteX189-188167" fmla="*/ 4475025 w 6006665"/>
                        <a:gd name="connsiteY189-188168" fmla="*/ 1961137 h 2956475"/>
                        <a:gd name="connsiteX190-188169" fmla="*/ 4464394 w 6006665"/>
                        <a:gd name="connsiteY190-188170" fmla="*/ 1960286 h 2956475"/>
                        <a:gd name="connsiteX191-188171" fmla="*/ 4463118 w 6006665"/>
                        <a:gd name="connsiteY191-188172" fmla="*/ 1961137 h 2956475"/>
                        <a:gd name="connsiteX192-188173" fmla="*/ 4357637 w 6006665"/>
                        <a:gd name="connsiteY192-188174" fmla="*/ 1952698 h 2956475"/>
                        <a:gd name="connsiteX193-188175" fmla="*/ 4243233 w 6006665"/>
                        <a:gd name="connsiteY193-188176" fmla="*/ 1972499 h 2956475"/>
                        <a:gd name="connsiteX194-188177" fmla="*/ 4125065 w 6006665"/>
                        <a:gd name="connsiteY194-188178" fmla="*/ 2106574 h 2956475"/>
                        <a:gd name="connsiteX195-188179" fmla="*/ 3984173 w 6006665"/>
                        <a:gd name="connsiteY195-188180" fmla="*/ 2263374 h 2956475"/>
                        <a:gd name="connsiteX196-188181" fmla="*/ 4038712 w 6006665"/>
                        <a:gd name="connsiteY196-188182" fmla="*/ 2267919 h 2956475"/>
                        <a:gd name="connsiteX197-188183" fmla="*/ 4059164 w 6006665"/>
                        <a:gd name="connsiteY197-188184" fmla="*/ 2311096 h 2956475"/>
                        <a:gd name="connsiteX198-188185" fmla="*/ 4087782 w 6006665"/>
                        <a:gd name="connsiteY198-188186" fmla="*/ 2319513 h 2956475"/>
                        <a:gd name="connsiteX199-188187" fmla="*/ 4106341 w 6006665"/>
                        <a:gd name="connsiteY199-188188" fmla="*/ 2290644 h 2956475"/>
                        <a:gd name="connsiteX200-188189" fmla="*/ 4117411 w 6006665"/>
                        <a:gd name="connsiteY200-188190" fmla="*/ 2291946 h 2956475"/>
                        <a:gd name="connsiteX201-188191" fmla="*/ 4118248 w 6006665"/>
                        <a:gd name="connsiteY201-188192" fmla="*/ 2290644 h 2956475"/>
                        <a:gd name="connsiteX202-188193" fmla="*/ 4156880 w 6006665"/>
                        <a:gd name="connsiteY202-188194" fmla="*/ 2295189 h 2956475"/>
                        <a:gd name="connsiteX203-188195" fmla="*/ 4211419 w 6006665"/>
                        <a:gd name="connsiteY203-188196" fmla="*/ 2365635 h 2956475"/>
                        <a:gd name="connsiteX204-188197" fmla="*/ 4215964 w 6006665"/>
                        <a:gd name="connsiteY204-188198" fmla="*/ 2413357 h 2956475"/>
                        <a:gd name="connsiteX205-188199" fmla="*/ 4184149 w 6006665"/>
                        <a:gd name="connsiteY205-188200" fmla="*/ 2472441 h 2956475"/>
                        <a:gd name="connsiteX206-188201" fmla="*/ 4177332 w 6006665"/>
                        <a:gd name="connsiteY206-188202" fmla="*/ 2542887 h 2956475"/>
                        <a:gd name="connsiteX207-188203" fmla="*/ 4161425 w 6006665"/>
                        <a:gd name="connsiteY207-188204" fmla="*/ 2629241 h 2956475"/>
                        <a:gd name="connsiteX208-188205" fmla="*/ 4109158 w 6006665"/>
                        <a:gd name="connsiteY208-188206" fmla="*/ 2708777 h 2956475"/>
                        <a:gd name="connsiteX209-188207" fmla="*/ 4097796 w 6006665"/>
                        <a:gd name="connsiteY209-188208" fmla="*/ 2747409 h 2956475"/>
                        <a:gd name="connsiteX210-188209" fmla="*/ 4043257 w 6006665"/>
                        <a:gd name="connsiteY210-188210" fmla="*/ 2806493 h 2956475"/>
                        <a:gd name="connsiteX211-188211" fmla="*/ 3995535 w 6006665"/>
                        <a:gd name="connsiteY211-188212" fmla="*/ 2865577 h 2956475"/>
                        <a:gd name="connsiteX212-188213" fmla="*/ 3975083 w 6006665"/>
                        <a:gd name="connsiteY212-188214" fmla="*/ 2897392 h 2956475"/>
                        <a:gd name="connsiteX213-188215" fmla="*/ 3925089 w 6006665"/>
                        <a:gd name="connsiteY213-188216" fmla="*/ 2924661 h 2956475"/>
                        <a:gd name="connsiteX214-188217" fmla="*/ 3913182 w 6006665"/>
                        <a:gd name="connsiteY214-188218" fmla="*/ 2924661 h 2956475"/>
                        <a:gd name="connsiteX215-188219" fmla="*/ 3904637 w 6006665"/>
                        <a:gd name="connsiteY215-188220" fmla="*/ 2924661 h 2956475"/>
                        <a:gd name="connsiteX216-188221" fmla="*/ 3892729 w 6006665"/>
                        <a:gd name="connsiteY216-188222" fmla="*/ 2924661 h 2956475"/>
                        <a:gd name="connsiteX217-188223" fmla="*/ 3871063 w 6006665"/>
                        <a:gd name="connsiteY217-188224" fmla="*/ 2908412 h 2956475"/>
                        <a:gd name="connsiteX218-188225" fmla="*/ 3829645 w 6006665"/>
                        <a:gd name="connsiteY218-188226" fmla="*/ 2936024 h 2956475"/>
                        <a:gd name="connsiteX219-188227" fmla="*/ 3822828 w 6006665"/>
                        <a:gd name="connsiteY219-188228" fmla="*/ 2956476 h 2956475"/>
                        <a:gd name="connsiteX220-188229" fmla="*/ 3818283 w 6006665"/>
                        <a:gd name="connsiteY220-188230" fmla="*/ 2947386 h 2956475"/>
                        <a:gd name="connsiteX221-188231" fmla="*/ 3818283 w 6006665"/>
                        <a:gd name="connsiteY221-188232" fmla="*/ 2935660 h 2956475"/>
                        <a:gd name="connsiteX222-188233" fmla="*/ 3817738 w 6006665"/>
                        <a:gd name="connsiteY222-188234" fmla="*/ 2936024 h 2956475"/>
                        <a:gd name="connsiteX223-188235" fmla="*/ 3810921 w 6006665"/>
                        <a:gd name="connsiteY223-188236" fmla="*/ 2956476 h 2956475"/>
                        <a:gd name="connsiteX224-188237" fmla="*/ 3806376 w 6006665"/>
                        <a:gd name="connsiteY224-188238" fmla="*/ 2947386 h 2956475"/>
                        <a:gd name="connsiteX225-188239" fmla="*/ 3806376 w 6006665"/>
                        <a:gd name="connsiteY225-188240" fmla="*/ 2920116 h 2956475"/>
                        <a:gd name="connsiteX226-188241" fmla="*/ 3818283 w 6006665"/>
                        <a:gd name="connsiteY226-188242" fmla="*/ 2920116 h 2956475"/>
                        <a:gd name="connsiteX227-188243" fmla="*/ 3826828 w 6006665"/>
                        <a:gd name="connsiteY227-188244" fmla="*/ 2920116 h 2956475"/>
                        <a:gd name="connsiteX228-188245" fmla="*/ 3833645 w 6006665"/>
                        <a:gd name="connsiteY228-188246" fmla="*/ 2861032 h 2956475"/>
                        <a:gd name="connsiteX229-188247" fmla="*/ 3822283 w 6006665"/>
                        <a:gd name="connsiteY229-188248" fmla="*/ 2817856 h 2956475"/>
                        <a:gd name="connsiteX230-188249" fmla="*/ 3849553 w 6006665"/>
                        <a:gd name="connsiteY230-188250" fmla="*/ 2795131 h 2956475"/>
                        <a:gd name="connsiteX231-188251" fmla="*/ 3858814 w 6006665"/>
                        <a:gd name="connsiteY231-188252" fmla="*/ 2797336 h 2956475"/>
                        <a:gd name="connsiteX232-188253" fmla="*/ 3861460 w 6006665"/>
                        <a:gd name="connsiteY232-188254" fmla="*/ 2795131 h 2956475"/>
                        <a:gd name="connsiteX233-188255" fmla="*/ 3898487 w 6006665"/>
                        <a:gd name="connsiteY233-188256" fmla="*/ 2803947 h 2956475"/>
                        <a:gd name="connsiteX234-188257" fmla="*/ 3919999 w 6006665"/>
                        <a:gd name="connsiteY234-188258" fmla="*/ 2758772 h 2956475"/>
                        <a:gd name="connsiteX235-188259" fmla="*/ 3935906 w 6006665"/>
                        <a:gd name="connsiteY235-188260" fmla="*/ 2699687 h 2956475"/>
                        <a:gd name="connsiteX236-188261" fmla="*/ 3947269 w 6006665"/>
                        <a:gd name="connsiteY236-188262" fmla="*/ 2676963 h 2956475"/>
                        <a:gd name="connsiteX237-188263" fmla="*/ 3966292 w 6006665"/>
                        <a:gd name="connsiteY237-188264" fmla="*/ 2632575 h 2956475"/>
                        <a:gd name="connsiteX238-188265" fmla="*/ 3915999 w 6006665"/>
                        <a:gd name="connsiteY238-188266" fmla="*/ 2645148 h 2956475"/>
                        <a:gd name="connsiteX239-188267" fmla="*/ 3888729 w 6006665"/>
                        <a:gd name="connsiteY239-188268" fmla="*/ 2667873 h 2956475"/>
                        <a:gd name="connsiteX240-188269" fmla="*/ 3876822 w 6006665"/>
                        <a:gd name="connsiteY240-188270" fmla="*/ 2667873 h 2956475"/>
                        <a:gd name="connsiteX241-188271" fmla="*/ 3829645 w 6006665"/>
                        <a:gd name="connsiteY241-188272" fmla="*/ 2667873 h 2956475"/>
                        <a:gd name="connsiteX242-188273" fmla="*/ 3817738 w 6006665"/>
                        <a:gd name="connsiteY242-188274" fmla="*/ 2667873 h 2956475"/>
                        <a:gd name="connsiteX243-188275" fmla="*/ 3801831 w 6006665"/>
                        <a:gd name="connsiteY243-188276" fmla="*/ 2613334 h 2956475"/>
                        <a:gd name="connsiteX244-188277" fmla="*/ 3758654 w 6006665"/>
                        <a:gd name="connsiteY244-188278" fmla="*/ 2574702 h 2956475"/>
                        <a:gd name="connsiteX245-188279" fmla="*/ 3692753 w 6006665"/>
                        <a:gd name="connsiteY245-188280" fmla="*/ 2558795 h 2956475"/>
                        <a:gd name="connsiteX246-188281" fmla="*/ 3683663 w 6006665"/>
                        <a:gd name="connsiteY246-188282" fmla="*/ 2499711 h 2956475"/>
                        <a:gd name="connsiteX247-188283" fmla="*/ 3672301 w 6006665"/>
                        <a:gd name="connsiteY247-188284" fmla="*/ 2467896 h 2956475"/>
                        <a:gd name="connsiteX248-188285" fmla="*/ 3656393 w 6006665"/>
                        <a:gd name="connsiteY248-188286" fmla="*/ 2440627 h 2956475"/>
                        <a:gd name="connsiteX249-188287" fmla="*/ 3633669 w 6006665"/>
                        <a:gd name="connsiteY249-188288" fmla="*/ 2381542 h 2956475"/>
                        <a:gd name="connsiteX250-188289" fmla="*/ 3601854 w 6006665"/>
                        <a:gd name="connsiteY250-188290" fmla="*/ 2361090 h 2956475"/>
                        <a:gd name="connsiteX251-188291" fmla="*/ 3545995 w 6006665"/>
                        <a:gd name="connsiteY251-188292" fmla="*/ 2339606 h 2956475"/>
                        <a:gd name="connsiteX252-188293" fmla="*/ 3506955 w 6006665"/>
                        <a:gd name="connsiteY252-188294" fmla="*/ 2345183 h 2956475"/>
                        <a:gd name="connsiteX253-188295" fmla="*/ 3463779 w 6006665"/>
                        <a:gd name="connsiteY253-188296" fmla="*/ 2354273 h 2956475"/>
                        <a:gd name="connsiteX254-188297" fmla="*/ 3431964 w 6006665"/>
                        <a:gd name="connsiteY254-188298" fmla="*/ 2381542 h 2956475"/>
                        <a:gd name="connsiteX255-188299" fmla="*/ 3452416 w 6006665"/>
                        <a:gd name="connsiteY255-188300" fmla="*/ 2397450 h 2956475"/>
                        <a:gd name="connsiteX256-188301" fmla="*/ 3452416 w 6006665"/>
                        <a:gd name="connsiteY256-188302" fmla="*/ 2429264 h 2956475"/>
                        <a:gd name="connsiteX257-188303" fmla="*/ 3431964 w 6006665"/>
                        <a:gd name="connsiteY257-188304" fmla="*/ 2451989 h 2956475"/>
                        <a:gd name="connsiteX258-188305" fmla="*/ 3400150 w 6006665"/>
                        <a:gd name="connsiteY258-188306" fmla="*/ 2511073 h 2956475"/>
                        <a:gd name="connsiteX259-188307" fmla="*/ 3400150 w 6006665"/>
                        <a:gd name="connsiteY259-188308" fmla="*/ 2538343 h 2956475"/>
                        <a:gd name="connsiteX260-188309" fmla="*/ 3350155 w 6006665"/>
                        <a:gd name="connsiteY260-188310" fmla="*/ 2570157 h 2956475"/>
                        <a:gd name="connsiteX261-188311" fmla="*/ 3342342 w 6006665"/>
                        <a:gd name="connsiteY261-188312" fmla="*/ 2567553 h 2956475"/>
                        <a:gd name="connsiteX262-188313" fmla="*/ 3338249 w 6006665"/>
                        <a:gd name="connsiteY262-188314" fmla="*/ 2570157 h 2956475"/>
                        <a:gd name="connsiteX263-188315" fmla="*/ 3290527 w 6006665"/>
                        <a:gd name="connsiteY263-188316" fmla="*/ 2554250 h 2956475"/>
                        <a:gd name="connsiteX264-188317" fmla="*/ 3259257 w 6006665"/>
                        <a:gd name="connsiteY264-188318" fmla="*/ 2554250 h 2956475"/>
                        <a:gd name="connsiteX265-188319" fmla="*/ 3247350 w 6006665"/>
                        <a:gd name="connsiteY265-188320" fmla="*/ 2554250 h 2956475"/>
                        <a:gd name="connsiteX266-188321" fmla="*/ 3231443 w 6006665"/>
                        <a:gd name="connsiteY266-188322" fmla="*/ 2538343 h 2956475"/>
                        <a:gd name="connsiteX267-188323" fmla="*/ 3213271 w 6006665"/>
                        <a:gd name="connsiteY267-188324" fmla="*/ 2533799 h 2956475"/>
                        <a:gd name="connsiteX268-188325" fmla="*/ 3168359 w 6006665"/>
                        <a:gd name="connsiteY268-188326" fmla="*/ 2570157 h 2956475"/>
                        <a:gd name="connsiteX269-188327" fmla="*/ 3120637 w 6006665"/>
                        <a:gd name="connsiteY269-188328" fmla="*/ 2581519 h 2956475"/>
                        <a:gd name="connsiteX270-188329" fmla="*/ 3082005 w 6006665"/>
                        <a:gd name="connsiteY270-188330" fmla="*/ 2597427 h 2956475"/>
                        <a:gd name="connsiteX271-188331" fmla="*/ 3074460 w 6006665"/>
                        <a:gd name="connsiteY271-188332" fmla="*/ 2595630 h 2956475"/>
                        <a:gd name="connsiteX272-188333" fmla="*/ 3070098 w 6006665"/>
                        <a:gd name="connsiteY272-188334" fmla="*/ 2597427 h 2956475"/>
                        <a:gd name="connsiteX273-188335" fmla="*/ 3022376 w 6006665"/>
                        <a:gd name="connsiteY273-188336" fmla="*/ 2586064 h 2956475"/>
                        <a:gd name="connsiteX274-188337" fmla="*/ 3000196 w 6006665"/>
                        <a:gd name="connsiteY274-188338" fmla="*/ 2586064 h 2956475"/>
                        <a:gd name="connsiteX275-188339" fmla="*/ 2988289 w 6006665"/>
                        <a:gd name="connsiteY275-188340" fmla="*/ 2586064 h 2956475"/>
                        <a:gd name="connsiteX276-188341" fmla="*/ 2967837 w 6006665"/>
                        <a:gd name="connsiteY276-188342" fmla="*/ 2554250 h 2956475"/>
                        <a:gd name="connsiteX277-188343" fmla="*/ 2929205 w 6006665"/>
                        <a:gd name="connsiteY277-188344" fmla="*/ 2526980 h 2956475"/>
                        <a:gd name="connsiteX278-188345" fmla="*/ 2902153 w 6006665"/>
                        <a:gd name="connsiteY278-188346" fmla="*/ 2523116 h 2956475"/>
                        <a:gd name="connsiteX279-188347" fmla="*/ 2861576 w 6006665"/>
                        <a:gd name="connsiteY279-188348" fmla="*/ 2526980 h 2956475"/>
                        <a:gd name="connsiteX280-188349" fmla="*/ 2822944 w 6006665"/>
                        <a:gd name="connsiteY280-188350" fmla="*/ 2538343 h 2956475"/>
                        <a:gd name="connsiteX281-188351" fmla="*/ 2818139 w 6006665"/>
                        <a:gd name="connsiteY281-188352" fmla="*/ 2536254 h 2956475"/>
                        <a:gd name="connsiteX282-188353" fmla="*/ 2811037 w 6006665"/>
                        <a:gd name="connsiteY282-188354" fmla="*/ 2538343 h 2956475"/>
                        <a:gd name="connsiteX283-188355" fmla="*/ 2758770 w 6006665"/>
                        <a:gd name="connsiteY283-188356" fmla="*/ 2515618 h 2956475"/>
                        <a:gd name="connsiteX284-188357" fmla="*/ 2751953 w 6006665"/>
                        <a:gd name="connsiteY284-188358" fmla="*/ 2472441 h 2956475"/>
                        <a:gd name="connsiteX285-188359" fmla="*/ 2708776 w 6006665"/>
                        <a:gd name="connsiteY285-188360" fmla="*/ 2456534 h 2956475"/>
                        <a:gd name="connsiteX286-188361" fmla="*/ 2676962 w 6006665"/>
                        <a:gd name="connsiteY286-188362" fmla="*/ 2451989 h 2956475"/>
                        <a:gd name="connsiteX287-188363" fmla="*/ 2642534 w 6006665"/>
                        <a:gd name="connsiteY287-188364" fmla="*/ 2430245 h 2956475"/>
                        <a:gd name="connsiteX288-188365" fmla="*/ 2609333 w 6006665"/>
                        <a:gd name="connsiteY288-188366" fmla="*/ 2488348 h 2956475"/>
                        <a:gd name="connsiteX289-188367" fmla="*/ 2625240 w 6006665"/>
                        <a:gd name="connsiteY289-188368" fmla="*/ 2522435 h 2956475"/>
                        <a:gd name="connsiteX290-188369" fmla="*/ 2586608 w 6006665"/>
                        <a:gd name="connsiteY290-188370" fmla="*/ 2558795 h 2956475"/>
                        <a:gd name="connsiteX291-188371" fmla="*/ 2577105 w 6006665"/>
                        <a:gd name="connsiteY291-188372" fmla="*/ 2556532 h 2956475"/>
                        <a:gd name="connsiteX292-188373" fmla="*/ 2574701 w 6006665"/>
                        <a:gd name="connsiteY292-188374" fmla="*/ 2558795 h 2956475"/>
                        <a:gd name="connsiteX293-188375" fmla="*/ 2526979 w 6006665"/>
                        <a:gd name="connsiteY293-188376" fmla="*/ 2547432 h 2956475"/>
                        <a:gd name="connsiteX294-188377" fmla="*/ 2490620 w 6006665"/>
                        <a:gd name="connsiteY294-188378" fmla="*/ 2542887 h 2956475"/>
                        <a:gd name="connsiteX295-188379" fmla="*/ 2463350 w 6006665"/>
                        <a:gd name="connsiteY295-188380" fmla="*/ 2515618 h 2956475"/>
                        <a:gd name="connsiteX296-188381" fmla="*/ 2436625 w 6006665"/>
                        <a:gd name="connsiteY296-188382" fmla="*/ 2515618 h 2956475"/>
                        <a:gd name="connsiteX297-188383" fmla="*/ 2424718 w 6006665"/>
                        <a:gd name="connsiteY297-188384" fmla="*/ 2515618 h 2956475"/>
                        <a:gd name="connsiteX298-188385" fmla="*/ 2398858 w 6006665"/>
                        <a:gd name="connsiteY298-188386" fmla="*/ 2502687 h 2956475"/>
                        <a:gd name="connsiteX299-188387" fmla="*/ 2350272 w 6006665"/>
                        <a:gd name="connsiteY299-188388" fmla="*/ 2526980 h 2956475"/>
                        <a:gd name="connsiteX300-188389" fmla="*/ 2282098 w 6006665"/>
                        <a:gd name="connsiteY300-188390" fmla="*/ 2574702 h 2956475"/>
                        <a:gd name="connsiteX301-188391" fmla="*/ 2238921 w 6006665"/>
                        <a:gd name="connsiteY301-188392" fmla="*/ 2586064 h 2956475"/>
                        <a:gd name="connsiteX302-188393" fmla="*/ 2227559 w 6006665"/>
                        <a:gd name="connsiteY302-188394" fmla="*/ 2590609 h 2956475"/>
                        <a:gd name="connsiteX303-188395" fmla="*/ 2225178 w 6006665"/>
                        <a:gd name="connsiteY303-188396" fmla="*/ 2586799 h 2956475"/>
                        <a:gd name="connsiteX304-188397" fmla="*/ 2215652 w 6006665"/>
                        <a:gd name="connsiteY304-188398" fmla="*/ 2590609 h 2956475"/>
                        <a:gd name="connsiteX305-188399" fmla="*/ 2193596 w 6006665"/>
                        <a:gd name="connsiteY305-188400" fmla="*/ 2555320 h 2956475"/>
                        <a:gd name="connsiteX306-188401" fmla="*/ 2157112 w 6006665"/>
                        <a:gd name="connsiteY306-188402" fmla="*/ 2558795 h 2956475"/>
                        <a:gd name="connsiteX307-188403" fmla="*/ 2156291 w 6006665"/>
                        <a:gd name="connsiteY307-188404" fmla="*/ 2557739 h 2956475"/>
                        <a:gd name="connsiteX308-188405" fmla="*/ 2145205 w 6006665"/>
                        <a:gd name="connsiteY308-188406" fmla="*/ 2558795 h 2956475"/>
                        <a:gd name="connsiteX309-188407" fmla="*/ 2129298 w 6006665"/>
                        <a:gd name="connsiteY309-188408" fmla="*/ 2538343 h 2956475"/>
                        <a:gd name="connsiteX310-188409" fmla="*/ 2102029 w 6006665"/>
                        <a:gd name="connsiteY310-188410" fmla="*/ 2526980 h 2956475"/>
                        <a:gd name="connsiteX311-188411" fmla="*/ 2086121 w 6006665"/>
                        <a:gd name="connsiteY311-188412" fmla="*/ 2495166 h 2956475"/>
                        <a:gd name="connsiteX312-188413" fmla="*/ 2070005 w 6006665"/>
                        <a:gd name="connsiteY312-188414" fmla="*/ 2486212 h 2956475"/>
                        <a:gd name="connsiteX313-188415" fmla="*/ 2027582 w 6006665"/>
                        <a:gd name="connsiteY313-188416" fmla="*/ 2499711 h 2956475"/>
                        <a:gd name="connsiteX314-188417" fmla="*/ 2023845 w 6006665"/>
                        <a:gd name="connsiteY314-188418" fmla="*/ 2497111 h 2956475"/>
                        <a:gd name="connsiteX315-188419" fmla="*/ 2018675 w 6006665"/>
                        <a:gd name="connsiteY315-188420" fmla="*/ 2499711 h 2956475"/>
                        <a:gd name="connsiteX316-188421" fmla="*/ 1971363 w 6006665"/>
                        <a:gd name="connsiteY316-188422" fmla="*/ 2468885 h 2956475"/>
                        <a:gd name="connsiteX317-188423" fmla="*/ 1952591 w 6006665"/>
                        <a:gd name="connsiteY317-188424" fmla="*/ 2495166 h 2956475"/>
                        <a:gd name="connsiteX318-188425" fmla="*/ 1947518 w 6006665"/>
                        <a:gd name="connsiteY318-188426" fmla="*/ 2485599 h 2956475"/>
                        <a:gd name="connsiteX319-188427" fmla="*/ 1940684 w 6006665"/>
                        <a:gd name="connsiteY319-188428" fmla="*/ 2495166 h 2956475"/>
                        <a:gd name="connsiteX320-188429" fmla="*/ 1861147 w 6006665"/>
                        <a:gd name="connsiteY320-188430" fmla="*/ 2345183 h 2956475"/>
                        <a:gd name="connsiteX321-188431" fmla="*/ 1811153 w 6006665"/>
                        <a:gd name="connsiteY321-188432" fmla="*/ 2295189 h 2956475"/>
                        <a:gd name="connsiteX322-188433" fmla="*/ 1813950 w 6006665"/>
                        <a:gd name="connsiteY322-188434" fmla="*/ 2292043 h 2956475"/>
                        <a:gd name="connsiteX323-188435" fmla="*/ 483280 w 6006665"/>
                        <a:gd name="connsiteY323-188436" fmla="*/ 2890683 h 2956475"/>
                        <a:gd name="connsiteX324-188437" fmla="*/ 420406 w 6006665"/>
                        <a:gd name="connsiteY324-188438" fmla="*/ 2849670 h 2956475"/>
                        <a:gd name="connsiteX325-188439" fmla="*/ 349960 w 6006665"/>
                        <a:gd name="connsiteY325-188440" fmla="*/ 2801948 h 2956475"/>
                        <a:gd name="connsiteX326-188441" fmla="*/ 377229 w 6006665"/>
                        <a:gd name="connsiteY326-188442" fmla="*/ 2795131 h 2956475"/>
                        <a:gd name="connsiteX327-188443" fmla="*/ 404499 w 6006665"/>
                        <a:gd name="connsiteY327-188444" fmla="*/ 2747409 h 2956475"/>
                        <a:gd name="connsiteX328-188445" fmla="*/ 388591 w 6006665"/>
                        <a:gd name="connsiteY328-188446" fmla="*/ 2731502 h 2956475"/>
                        <a:gd name="connsiteX329-188447" fmla="*/ 440858 w 6006665"/>
                        <a:gd name="connsiteY329-188448" fmla="*/ 2704232 h 2956475"/>
                        <a:gd name="connsiteX330-188449" fmla="*/ 440858 w 6006665"/>
                        <a:gd name="connsiteY330-188450" fmla="*/ 2701176 h 2956475"/>
                        <a:gd name="connsiteX331-188451" fmla="*/ 416406 w 6006665"/>
                        <a:gd name="connsiteY331-188452" fmla="*/ 2704232 h 2956475"/>
                        <a:gd name="connsiteX332-188453" fmla="*/ 416406 w 6006665"/>
                        <a:gd name="connsiteY332-188454" fmla="*/ 2702744 h 2956475"/>
                        <a:gd name="connsiteX333-188455" fmla="*/ 404499 w 6006665"/>
                        <a:gd name="connsiteY333-188456" fmla="*/ 2704232 h 2956475"/>
                        <a:gd name="connsiteX334-188457" fmla="*/ 404499 w 6006665"/>
                        <a:gd name="connsiteY334-188458" fmla="*/ 2683780 h 2956475"/>
                        <a:gd name="connsiteX335-188459" fmla="*/ 424951 w 6006665"/>
                        <a:gd name="connsiteY335-188460" fmla="*/ 2667873 h 2956475"/>
                        <a:gd name="connsiteX336-188461" fmla="*/ 463583 w 6006665"/>
                        <a:gd name="connsiteY336-188462" fmla="*/ 2661056 h 2956475"/>
                        <a:gd name="connsiteX337-188463" fmla="*/ 468128 w 6006665"/>
                        <a:gd name="connsiteY337-188464" fmla="*/ 2645148 h 2956475"/>
                        <a:gd name="connsiteX338-188465" fmla="*/ 456765 w 6006665"/>
                        <a:gd name="connsiteY338-188466" fmla="*/ 2613334 h 2956475"/>
                        <a:gd name="connsiteX339-188467" fmla="*/ 474945 w 6006665"/>
                        <a:gd name="connsiteY339-188468" fmla="*/ 2586064 h 2956475"/>
                        <a:gd name="connsiteX340-188469" fmla="*/ 474945 w 6006665"/>
                        <a:gd name="connsiteY340-188470" fmla="*/ 2565612 h 2956475"/>
                        <a:gd name="connsiteX341-188471" fmla="*/ 420406 w 6006665"/>
                        <a:gd name="connsiteY341-188472" fmla="*/ 2547432 h 2956475"/>
                        <a:gd name="connsiteX342-188473" fmla="*/ 409588 w 6006665"/>
                        <a:gd name="connsiteY342-188474" fmla="*/ 2547432 h 2956475"/>
                        <a:gd name="connsiteX343-188475" fmla="*/ 397681 w 6006665"/>
                        <a:gd name="connsiteY343-188476" fmla="*/ 2547432 h 2956475"/>
                        <a:gd name="connsiteX344-188477" fmla="*/ 379485 w 6006665"/>
                        <a:gd name="connsiteY344-188478" fmla="*/ 2525193 h 2956475"/>
                        <a:gd name="connsiteX345-188479" fmla="*/ 357322 w 6006665"/>
                        <a:gd name="connsiteY345-188480" fmla="*/ 2531525 h 2956475"/>
                        <a:gd name="connsiteX346-188481" fmla="*/ 352842 w 6006665"/>
                        <a:gd name="connsiteY346-188482" fmla="*/ 2529403 h 2956475"/>
                        <a:gd name="connsiteX347-188483" fmla="*/ 345415 w 6006665"/>
                        <a:gd name="connsiteY347-188484" fmla="*/ 2531525 h 2956475"/>
                        <a:gd name="connsiteX348-188485" fmla="*/ 302238 w 6006665"/>
                        <a:gd name="connsiteY348-188486" fmla="*/ 2511073 h 2956475"/>
                        <a:gd name="connsiteX349-188487" fmla="*/ 302238 w 6006665"/>
                        <a:gd name="connsiteY349-188488" fmla="*/ 2499711 h 2956475"/>
                        <a:gd name="connsiteX350-188489" fmla="*/ 286331 w 6006665"/>
                        <a:gd name="connsiteY350-188490" fmla="*/ 2472441 h 2956475"/>
                        <a:gd name="connsiteX351-188491" fmla="*/ 270968 w 6006665"/>
                        <a:gd name="connsiteY351-188492" fmla="*/ 2472441 h 2956475"/>
                        <a:gd name="connsiteX352-188493" fmla="*/ 259061 w 6006665"/>
                        <a:gd name="connsiteY352-188494" fmla="*/ 2472441 h 2956475"/>
                        <a:gd name="connsiteX353-188495" fmla="*/ 254516 w 6006665"/>
                        <a:gd name="connsiteY353-188496" fmla="*/ 2456534 h 2956475"/>
                        <a:gd name="connsiteX354-188497" fmla="*/ 263606 w 6006665"/>
                        <a:gd name="connsiteY354-188498" fmla="*/ 2440627 h 2956475"/>
                        <a:gd name="connsiteX355-188499" fmla="*/ 243991 w 6006665"/>
                        <a:gd name="connsiteY355-188500" fmla="*/ 2410114 h 2956475"/>
                        <a:gd name="connsiteX356-188501" fmla="*/ 216429 w 6006665"/>
                        <a:gd name="connsiteY356-188502" fmla="*/ 2413357 h 2956475"/>
                        <a:gd name="connsiteX357-188503" fmla="*/ 212956 w 6006665"/>
                        <a:gd name="connsiteY357-188504" fmla="*/ 2412365 h 2956475"/>
                        <a:gd name="connsiteX358-188505" fmla="*/ 204522 w 6006665"/>
                        <a:gd name="connsiteY358-188506" fmla="*/ 2413357 h 2956475"/>
                        <a:gd name="connsiteX359-188507" fmla="*/ 199623 w 6006665"/>
                        <a:gd name="connsiteY359-188508" fmla="*/ 2411957 h 2956475"/>
                        <a:gd name="connsiteX360-188509" fmla="*/ 195977 w 6006665"/>
                        <a:gd name="connsiteY360-188510" fmla="*/ 2424719 h 2956475"/>
                        <a:gd name="connsiteX361-188511" fmla="*/ 184968 w 6006665"/>
                        <a:gd name="connsiteY361-188512" fmla="*/ 2421574 h 2956475"/>
                        <a:gd name="connsiteX362-188513" fmla="*/ 184070 w 6006665"/>
                        <a:gd name="connsiteY362-188514" fmla="*/ 2424719 h 2956475"/>
                        <a:gd name="connsiteX363-188515" fmla="*/ 168163 w 6006665"/>
                        <a:gd name="connsiteY363-188516" fmla="*/ 2420184 h 2956475"/>
                        <a:gd name="connsiteX364-188517" fmla="*/ 156800 w 6006665"/>
                        <a:gd name="connsiteY364-188518" fmla="*/ 2381542 h 2956475"/>
                        <a:gd name="connsiteX365-188519" fmla="*/ 152255 w 6006665"/>
                        <a:gd name="connsiteY365-188520" fmla="*/ 2365635 h 2956475"/>
                        <a:gd name="connsiteX366-188521" fmla="*/ 156800 w 6006665"/>
                        <a:gd name="connsiteY366-188522" fmla="*/ 2361090 h 2956475"/>
                        <a:gd name="connsiteX367-188523" fmla="*/ 168707 w 6006665"/>
                        <a:gd name="connsiteY367-188524" fmla="*/ 2361090 h 2956475"/>
                        <a:gd name="connsiteX368-188525" fmla="*/ 188615 w 6006665"/>
                        <a:gd name="connsiteY368-188526" fmla="*/ 2361090 h 2956475"/>
                        <a:gd name="connsiteX369-188527" fmla="*/ 199977 w 6006665"/>
                        <a:gd name="connsiteY369-188528" fmla="*/ 2349728 h 2956475"/>
                        <a:gd name="connsiteX370-188529" fmla="*/ 188615 w 6006665"/>
                        <a:gd name="connsiteY370-188530" fmla="*/ 2327003 h 2956475"/>
                        <a:gd name="connsiteX371-188531" fmla="*/ 168163 w 6006665"/>
                        <a:gd name="connsiteY371-188532" fmla="*/ 2317914 h 2956475"/>
                        <a:gd name="connsiteX372-188533" fmla="*/ 168163 w 6006665"/>
                        <a:gd name="connsiteY372-188534" fmla="*/ 2311096 h 2956475"/>
                        <a:gd name="connsiteX373-188535" fmla="*/ 152255 w 6006665"/>
                        <a:gd name="connsiteY373-188536" fmla="*/ 2295189 h 2956475"/>
                        <a:gd name="connsiteX374-188537" fmla="*/ 129531 w 6006665"/>
                        <a:gd name="connsiteY374-188538" fmla="*/ 2258829 h 2956475"/>
                        <a:gd name="connsiteX375-188539" fmla="*/ 140893 w 6006665"/>
                        <a:gd name="connsiteY375-188540" fmla="*/ 2236105 h 2956475"/>
                        <a:gd name="connsiteX376-188541" fmla="*/ 136348 w 6006665"/>
                        <a:gd name="connsiteY376-188542" fmla="*/ 2208835 h 2956475"/>
                        <a:gd name="connsiteX377-188543" fmla="*/ 103789 w 6006665"/>
                        <a:gd name="connsiteY377-188544" fmla="*/ 2195428 h 2956475"/>
                        <a:gd name="connsiteX378-188545" fmla="*/ 93716 w 6006665"/>
                        <a:gd name="connsiteY378-188546" fmla="*/ 2199745 h 2956475"/>
                        <a:gd name="connsiteX379-188547" fmla="*/ 91868 w 6006665"/>
                        <a:gd name="connsiteY379-188548" fmla="*/ 2195434 h 2956475"/>
                        <a:gd name="connsiteX380-188549" fmla="*/ 81809 w 6006665"/>
                        <a:gd name="connsiteY380-188550" fmla="*/ 2199745 h 2956475"/>
                        <a:gd name="connsiteX381-188551" fmla="*/ 74992 w 6006665"/>
                        <a:gd name="connsiteY381-188552" fmla="*/ 2183838 h 2956475"/>
                        <a:gd name="connsiteX382-188553" fmla="*/ 34087 w 6006665"/>
                        <a:gd name="connsiteY382-188554" fmla="*/ 2172476 h 2956475"/>
                        <a:gd name="connsiteX383-188555" fmla="*/ 22725 w 6006665"/>
                        <a:gd name="connsiteY383-188556" fmla="*/ 2129299 h 2956475"/>
                        <a:gd name="connsiteX384-188557" fmla="*/ 22725 w 6006665"/>
                        <a:gd name="connsiteY384-188558" fmla="*/ 2097484 h 2956475"/>
                        <a:gd name="connsiteX385-188559" fmla="*/ 0 w 6006665"/>
                        <a:gd name="connsiteY385-188560" fmla="*/ 2081577 h 2956475"/>
                        <a:gd name="connsiteX386-188561" fmla="*/ 15907 w 6006665"/>
                        <a:gd name="connsiteY386-188562" fmla="*/ 2058853 h 2956475"/>
                        <a:gd name="connsiteX387-188563" fmla="*/ 6818 w 6006665"/>
                        <a:gd name="connsiteY387-188564" fmla="*/ 1995224 h 2956475"/>
                        <a:gd name="connsiteX388-188565" fmla="*/ 34087 w 6006665"/>
                        <a:gd name="connsiteY388-188566" fmla="*/ 1952047 h 2956475"/>
                        <a:gd name="connsiteX389-188567" fmla="*/ 27270 w 6006665"/>
                        <a:gd name="connsiteY389-188568" fmla="*/ 1940685 h 2956475"/>
                        <a:gd name="connsiteX390-188569" fmla="*/ 70447 w 6006665"/>
                        <a:gd name="connsiteY390-188570" fmla="*/ 1902053 h 2956475"/>
                        <a:gd name="connsiteX391-188571" fmla="*/ 27270 w 6006665"/>
                        <a:gd name="connsiteY391-188572" fmla="*/ 1865693 h 2956475"/>
                        <a:gd name="connsiteX392-188573" fmla="*/ 109078 w 6006665"/>
                        <a:gd name="connsiteY392-188574" fmla="*/ 1767977 h 2956475"/>
                        <a:gd name="connsiteX393-188575" fmla="*/ 345959 w 6006665"/>
                        <a:gd name="connsiteY393-188576" fmla="*/ 1586180 h 2956475"/>
                        <a:gd name="connsiteX394-188577" fmla="*/ 1677078 w 6006665"/>
                        <a:gd name="connsiteY394-188578" fmla="*/ 1370296 h 2956475"/>
                        <a:gd name="connsiteX395-188579" fmla="*/ 1720255 w 6006665"/>
                        <a:gd name="connsiteY395-188580" fmla="*/ 1349844 h 2956475"/>
                        <a:gd name="connsiteX396-188581" fmla="*/ 1731617 w 6006665"/>
                        <a:gd name="connsiteY396-188582" fmla="*/ 1299850 h 2956475"/>
                        <a:gd name="connsiteX397-188583" fmla="*/ 1758887 w 6006665"/>
                        <a:gd name="connsiteY397-188584" fmla="*/ 1256673 h 2956475"/>
                        <a:gd name="connsiteX398-188585" fmla="*/ 1736162 w 6006665"/>
                        <a:gd name="connsiteY398-188586" fmla="*/ 1197589 h 2956475"/>
                        <a:gd name="connsiteX399-188587" fmla="*/ 1758887 w 6006665"/>
                        <a:gd name="connsiteY399-188588" fmla="*/ 1133960 h 2956475"/>
                        <a:gd name="connsiteX400-188589" fmla="*/ 1704347 w 6006665"/>
                        <a:gd name="connsiteY400-188590" fmla="*/ 1070331 h 2956475"/>
                        <a:gd name="connsiteX401-188591" fmla="*/ 1736162 w 6006665"/>
                        <a:gd name="connsiteY401-188592" fmla="*/ 961252 h 2956475"/>
                        <a:gd name="connsiteX402-188593" fmla="*/ 1688440 w 6006665"/>
                        <a:gd name="connsiteY402-188594" fmla="*/ 865809 h 2956475"/>
                        <a:gd name="connsiteX403-188595" fmla="*/ 1752069 w 6006665"/>
                        <a:gd name="connsiteY403-188596" fmla="*/ 788545 h 2956475"/>
                        <a:gd name="connsiteX404-188597" fmla="*/ 1747524 w 6006665"/>
                        <a:gd name="connsiteY404-188598" fmla="*/ 704464 h 2956475"/>
                        <a:gd name="connsiteX405-188599" fmla="*/ 1763431 w 6006665"/>
                        <a:gd name="connsiteY405-188600" fmla="*/ 697647 h 2956475"/>
                        <a:gd name="connsiteX406-188601" fmla="*/ 1764877 w 6006665"/>
                        <a:gd name="connsiteY406-188602" fmla="*/ 702130 h 2956475"/>
                        <a:gd name="connsiteX407-188603" fmla="*/ 1775339 w 6006665"/>
                        <a:gd name="connsiteY407-188604" fmla="*/ 697647 h 2956475"/>
                        <a:gd name="connsiteX408-188605" fmla="*/ 1798063 w 6006665"/>
                        <a:gd name="connsiteY408-188606" fmla="*/ 768093 h 2956475"/>
                        <a:gd name="connsiteX409-188607" fmla="*/ 1791454 w 6006665"/>
                        <a:gd name="connsiteY409-188608" fmla="*/ 815304 h 2956475"/>
                        <a:gd name="connsiteX410-188609" fmla="*/ 1854330 w 6006665"/>
                        <a:gd name="connsiteY410-188610" fmla="*/ 772638 h 2956475"/>
                        <a:gd name="connsiteX411-188611" fmla="*/ 1931594 w 6006665"/>
                        <a:gd name="connsiteY411-188612" fmla="*/ 763548 h 2956475"/>
                        <a:gd name="connsiteX412-188613" fmla="*/ 1932772 w 6006665"/>
                        <a:gd name="connsiteY412-188614" fmla="*/ 764810 h 2956475"/>
                        <a:gd name="connsiteX413-188615" fmla="*/ 1943501 w 6006665"/>
                        <a:gd name="connsiteY413-188616" fmla="*/ 763548 h 2956475"/>
                        <a:gd name="connsiteX414-188617" fmla="*/ 1988608 w 6006665"/>
                        <a:gd name="connsiteY414-188618" fmla="*/ 811877 h 2956475"/>
                        <a:gd name="connsiteX415-188619" fmla="*/ 1963408 w 6006665"/>
                        <a:gd name="connsiteY415-188620" fmla="*/ 736278 h 2956475"/>
                        <a:gd name="connsiteX416-188621" fmla="*/ 1963408 w 6006665"/>
                        <a:gd name="connsiteY416-188622" fmla="*/ 595386 h 2956475"/>
                        <a:gd name="connsiteX417-188623" fmla="*/ 2027037 w 6006665"/>
                        <a:gd name="connsiteY417-188624" fmla="*/ 574934 h 2956475"/>
                        <a:gd name="connsiteX418-188625" fmla="*/ 2037269 w 6006665"/>
                        <a:gd name="connsiteY418-188626" fmla="*/ 575472 h 2956475"/>
                        <a:gd name="connsiteX419-188627" fmla="*/ 2038944 w 6006665"/>
                        <a:gd name="connsiteY419-188628" fmla="*/ 574934 h 2956475"/>
                        <a:gd name="connsiteX420-188629" fmla="*/ 2115414 w 6006665"/>
                        <a:gd name="connsiteY420-188630" fmla="*/ 578958 h 2956475"/>
                        <a:gd name="connsiteX421-188631" fmla="*/ 2192927 w 6006665"/>
                        <a:gd name="connsiteY421-188632" fmla="*/ 559026 h 2956475"/>
                        <a:gd name="connsiteX422-188633" fmla="*/ 2167930 w 6006665"/>
                        <a:gd name="connsiteY422-188634" fmla="*/ 493125 h 2956475"/>
                        <a:gd name="connsiteX423-188635" fmla="*/ 2204289 w 6006665"/>
                        <a:gd name="connsiteY423-188636" fmla="*/ 402226 h 2956475"/>
                        <a:gd name="connsiteX424-188637" fmla="*/ 2247466 w 6006665"/>
                        <a:gd name="connsiteY424-188638" fmla="*/ 397681 h 2956475"/>
                        <a:gd name="connsiteX425-188639" fmla="*/ 2317913 w 6006665"/>
                        <a:gd name="connsiteY425-188640" fmla="*/ 322690 h 2956475"/>
                        <a:gd name="connsiteX426-188641" fmla="*/ 2420183 w 6006665"/>
                        <a:gd name="connsiteY426-188642" fmla="*/ 304510 h 2956475"/>
                        <a:gd name="connsiteX427-188643" fmla="*/ 2429263 w 6006665"/>
                        <a:gd name="connsiteY427-188644" fmla="*/ 263606 h 2956475"/>
                        <a:gd name="connsiteX428-188645" fmla="*/ 2526979 w 6006665"/>
                        <a:gd name="connsiteY428-188646" fmla="*/ 252244 h 2956475"/>
                        <a:gd name="connsiteX429-188647" fmla="*/ 2528058 w 6006665"/>
                        <a:gd name="connsiteY429-188648" fmla="*/ 253503 h 2956475"/>
                        <a:gd name="connsiteX430-188649" fmla="*/ 2538886 w 6006665"/>
                        <a:gd name="connsiteY430-188650" fmla="*/ 252244 h 2956475"/>
                        <a:gd name="connsiteX431-188651" fmla="*/ 2560820 w 6006665"/>
                        <a:gd name="connsiteY431-188652" fmla="*/ 277833 h 2956475"/>
                        <a:gd name="connsiteX432-188653" fmla="*/ 2640602 w 6006665"/>
                        <a:gd name="connsiteY432-188654" fmla="*/ 202249 h 2956475"/>
                        <a:gd name="connsiteX433-188655" fmla="*/ 2652509 w 6006665"/>
                        <a:gd name="connsiteY433-188656" fmla="*/ 202249 h 2956475"/>
                        <a:gd name="connsiteX434-188657" fmla="*/ 2704231 w 6006665"/>
                        <a:gd name="connsiteY434-188658" fmla="*/ 202249 h 2956475"/>
                        <a:gd name="connsiteX435-188659" fmla="*/ 2715593 w 6006665"/>
                        <a:gd name="connsiteY435-188660" fmla="*/ 134075 h 2956475"/>
                        <a:gd name="connsiteX436-188661" fmla="*/ 2751953 w 6006665"/>
                        <a:gd name="connsiteY436-188662" fmla="*/ 68174 h 2956475"/>
                        <a:gd name="connsiteX437-188663" fmla="*/ 2838307 w 6006665"/>
                        <a:gd name="connsiteY437-188664" fmla="*/ 0 h 2956475"/>
                        <a:gd name="connsiteX0-188665" fmla="*/ 1791129 w 6006665"/>
                        <a:gd name="connsiteY0-188666" fmla="*/ 817622 h 2956475"/>
                        <a:gd name="connsiteX1-188667" fmla="*/ 1782156 w 6006665"/>
                        <a:gd name="connsiteY1-188668" fmla="*/ 881716 h 2956475"/>
                        <a:gd name="connsiteX2-188669" fmla="*/ 1809554 w 6006665"/>
                        <a:gd name="connsiteY2-188670" fmla="*/ 895415 h 2956475"/>
                        <a:gd name="connsiteX3-188671" fmla="*/ 1791129 w 6006665"/>
                        <a:gd name="connsiteY3-188672" fmla="*/ 817622 h 2956475"/>
                        <a:gd name="connsiteX4-188673" fmla="*/ 2838307 w 6006665"/>
                        <a:gd name="connsiteY4-188674" fmla="*/ 0 h 2956475"/>
                        <a:gd name="connsiteX5-188675" fmla="*/ 2844246 w 6006665"/>
                        <a:gd name="connsiteY5-188676" fmla="*/ 4711 h 2956475"/>
                        <a:gd name="connsiteX6-188677" fmla="*/ 2850213 w 6006665"/>
                        <a:gd name="connsiteY6-188678" fmla="*/ 0 h 2956475"/>
                        <a:gd name="connsiteX7-188679" fmla="*/ 2916115 w 6006665"/>
                        <a:gd name="connsiteY7-188680" fmla="*/ 52267 h 2956475"/>
                        <a:gd name="connsiteX8-188681" fmla="*/ 2861576 w 6006665"/>
                        <a:gd name="connsiteY8-188682" fmla="*/ 90899 h 2956475"/>
                        <a:gd name="connsiteX9-188683" fmla="*/ 2947929 w 6006665"/>
                        <a:gd name="connsiteY9-188684" fmla="*/ 118168 h 2956475"/>
                        <a:gd name="connsiteX10-188685" fmla="*/ 2957621 w 6006665"/>
                        <a:gd name="connsiteY10-188686" fmla="*/ 186006 h 2956475"/>
                        <a:gd name="connsiteX11-188687" fmla="*/ 2979199 w 6006665"/>
                        <a:gd name="connsiteY11-188688" fmla="*/ 161345 h 2956475"/>
                        <a:gd name="connsiteX12-188689" fmla="*/ 2991106 w 6006665"/>
                        <a:gd name="connsiteY12-188690" fmla="*/ 161345 h 2956475"/>
                        <a:gd name="connsiteX13-188691" fmla="*/ 3086005 w 6006665"/>
                        <a:gd name="connsiteY13-188692" fmla="*/ 161345 h 2956475"/>
                        <a:gd name="connsiteX14-188693" fmla="*/ 3097912 w 6006665"/>
                        <a:gd name="connsiteY14-188694" fmla="*/ 161345 h 2956475"/>
                        <a:gd name="connsiteX15-188695" fmla="*/ 3179721 w 6006665"/>
                        <a:gd name="connsiteY15-188696" fmla="*/ 236336 h 2956475"/>
                        <a:gd name="connsiteX16-188697" fmla="*/ 3211535 w 6006665"/>
                        <a:gd name="connsiteY16-188698" fmla="*/ 295420 h 2956475"/>
                        <a:gd name="connsiteX17-188699" fmla="*/ 3200173 w 6006665"/>
                        <a:gd name="connsiteY17-188700" fmla="*/ 370412 h 2956475"/>
                        <a:gd name="connsiteX18-188701" fmla="*/ 3161541 w 6006665"/>
                        <a:gd name="connsiteY18-188702" fmla="*/ 413589 h 2956475"/>
                        <a:gd name="connsiteX19-188703" fmla="*/ 3066097 w 6006665"/>
                        <a:gd name="connsiteY19-188704" fmla="*/ 488580 h 2956475"/>
                        <a:gd name="connsiteX20-188705" fmla="*/ 3034283 w 6006665"/>
                        <a:gd name="connsiteY20-188706" fmla="*/ 531757 h 2956475"/>
                        <a:gd name="connsiteX21-188707" fmla="*/ 3082005 w 6006665"/>
                        <a:gd name="connsiteY21-188708" fmla="*/ 547664 h 2956475"/>
                        <a:gd name="connsiteX22-188709" fmla="*/ 3129459 w 6006665"/>
                        <a:gd name="connsiteY22-188710" fmla="*/ 575345 h 2956475"/>
                        <a:gd name="connsiteX23-188711" fmla="*/ 3156451 w 6006665"/>
                        <a:gd name="connsiteY23-188712" fmla="*/ 552209 h 2956475"/>
                        <a:gd name="connsiteX24-188713" fmla="*/ 3158460 w 6006665"/>
                        <a:gd name="connsiteY24-188714" fmla="*/ 560693 h 2956475"/>
                        <a:gd name="connsiteX25-188715" fmla="*/ 3168359 w 6006665"/>
                        <a:gd name="connsiteY25-188716" fmla="*/ 552209 h 2956475"/>
                        <a:gd name="connsiteX26-188717" fmla="*/ 3184984 w 6006665"/>
                        <a:gd name="connsiteY26-188718" fmla="*/ 622402 h 2956475"/>
                        <a:gd name="connsiteX27-188719" fmla="*/ 3192811 w 6006665"/>
                        <a:gd name="connsiteY27-188720" fmla="*/ 606748 h 2956475"/>
                        <a:gd name="connsiteX28-188721" fmla="*/ 3251895 w 6006665"/>
                        <a:gd name="connsiteY28-188722" fmla="*/ 586296 h 2956475"/>
                        <a:gd name="connsiteX29-188723" fmla="*/ 3259833 w 6006665"/>
                        <a:gd name="connsiteY29-188724" fmla="*/ 587670 h 2956475"/>
                        <a:gd name="connsiteX30-188725" fmla="*/ 3263802 w 6006665"/>
                        <a:gd name="connsiteY30-188726" fmla="*/ 586296 h 2956475"/>
                        <a:gd name="connsiteX31-188727" fmla="*/ 3381970 w 6006665"/>
                        <a:gd name="connsiteY31-188728" fmla="*/ 606748 h 2956475"/>
                        <a:gd name="connsiteX32-188729" fmla="*/ 3388787 w 6006665"/>
                        <a:gd name="connsiteY32-188730" fmla="*/ 665832 h 2956475"/>
                        <a:gd name="connsiteX33-188731" fmla="*/ 3531529 w 6006665"/>
                        <a:gd name="connsiteY33-188732" fmla="*/ 686823 h 2956475"/>
                        <a:gd name="connsiteX34-188733" fmla="*/ 3538225 w 6006665"/>
                        <a:gd name="connsiteY34-188734" fmla="*/ 590841 h 2956475"/>
                        <a:gd name="connsiteX35-188735" fmla="*/ 3549910 w 6006665"/>
                        <a:gd name="connsiteY35-188736" fmla="*/ 594028 h 2956475"/>
                        <a:gd name="connsiteX36-188737" fmla="*/ 3550132 w 6006665"/>
                        <a:gd name="connsiteY36-188738" fmla="*/ 590841 h 2956475"/>
                        <a:gd name="connsiteX37-188739" fmla="*/ 3625123 w 6006665"/>
                        <a:gd name="connsiteY37-188740" fmla="*/ 611293 h 2956475"/>
                        <a:gd name="connsiteX38-188741" fmla="*/ 3672301 w 6006665"/>
                        <a:gd name="connsiteY38-188742" fmla="*/ 611293 h 2956475"/>
                        <a:gd name="connsiteX39-188743" fmla="*/ 3684207 w 6006665"/>
                        <a:gd name="connsiteY39-188744" fmla="*/ 611293 h 2956475"/>
                        <a:gd name="connsiteX40-188745" fmla="*/ 3743291 w 6006665"/>
                        <a:gd name="connsiteY40-188746" fmla="*/ 677194 h 2956475"/>
                        <a:gd name="connsiteX41-188747" fmla="*/ 3759199 w 6006665"/>
                        <a:gd name="connsiteY41-188748" fmla="*/ 756731 h 2956475"/>
                        <a:gd name="connsiteX42-188749" fmla="*/ 3738747 w 6006665"/>
                        <a:gd name="connsiteY42-188750" fmla="*/ 806725 h 2956475"/>
                        <a:gd name="connsiteX43-188751" fmla="*/ 3786469 w 6006665"/>
                        <a:gd name="connsiteY43-188752" fmla="*/ 897623 h 2956475"/>
                        <a:gd name="connsiteX44-188753" fmla="*/ 3835603 w 6006665"/>
                        <a:gd name="connsiteY44-188754" fmla="*/ 933529 h 2956475"/>
                        <a:gd name="connsiteX45-188755" fmla="*/ 3865460 w 6006665"/>
                        <a:gd name="connsiteY45-188756" fmla="*/ 822632 h 2956475"/>
                        <a:gd name="connsiteX46-188757" fmla="*/ 3875077 w 6006665"/>
                        <a:gd name="connsiteY46-188758" fmla="*/ 831139 h 2956475"/>
                        <a:gd name="connsiteX47-188759" fmla="*/ 3877367 w 6006665"/>
                        <a:gd name="connsiteY47-188760" fmla="*/ 822632 h 2956475"/>
                        <a:gd name="connsiteX48-188761" fmla="*/ 3932151 w 6006665"/>
                        <a:gd name="connsiteY48-188762" fmla="*/ 871095 h 2956475"/>
                        <a:gd name="connsiteX49-188763" fmla="*/ 3988173 w 6006665"/>
                        <a:gd name="connsiteY49-188764" fmla="*/ 843084 h 2956475"/>
                        <a:gd name="connsiteX50-188765" fmla="*/ 3993852 w 6006665"/>
                        <a:gd name="connsiteY50-188766" fmla="*/ 846199 h 2956475"/>
                        <a:gd name="connsiteX51-188767" fmla="*/ 4000080 w 6006665"/>
                        <a:gd name="connsiteY51-188768" fmla="*/ 843084 h 2956475"/>
                        <a:gd name="connsiteX52-188769" fmla="*/ 4062426 w 6006665"/>
                        <a:gd name="connsiteY52-188770" fmla="*/ 877274 h 2956475"/>
                        <a:gd name="connsiteX53-188771" fmla="*/ 4085889 w 6006665"/>
                        <a:gd name="connsiteY53-188772" fmla="*/ 849902 h 2956475"/>
                        <a:gd name="connsiteX54-188773" fmla="*/ 4095563 w 6006665"/>
                        <a:gd name="connsiteY54-188774" fmla="*/ 852506 h 2956475"/>
                        <a:gd name="connsiteX55-188775" fmla="*/ 4097796 w 6006665"/>
                        <a:gd name="connsiteY55-188776" fmla="*/ 849902 h 2956475"/>
                        <a:gd name="connsiteX56-188777" fmla="*/ 4144150 w 6006665"/>
                        <a:gd name="connsiteY56-188778" fmla="*/ 862382 h 2956475"/>
                        <a:gd name="connsiteX57-188779" fmla="*/ 4117703 w 6006665"/>
                        <a:gd name="connsiteY57-188780" fmla="*/ 752186 h 2956475"/>
                        <a:gd name="connsiteX58-188781" fmla="*/ 4165425 w 6006665"/>
                        <a:gd name="connsiteY58-188782" fmla="*/ 697647 h 2956475"/>
                        <a:gd name="connsiteX59-188783" fmla="*/ 4175231 w 6006665"/>
                        <a:gd name="connsiteY59-188784" fmla="*/ 700048 h 2956475"/>
                        <a:gd name="connsiteX60-188785" fmla="*/ 4177332 w 6006665"/>
                        <a:gd name="connsiteY60-188786" fmla="*/ 697647 h 2956475"/>
                        <a:gd name="connsiteX61-188787" fmla="*/ 4511384 w 6006665"/>
                        <a:gd name="connsiteY61-188788" fmla="*/ 779455 h 2956475"/>
                        <a:gd name="connsiteX62-188789" fmla="*/ 4543199 w 6006665"/>
                        <a:gd name="connsiteY62-188790" fmla="*/ 849902 h 2956475"/>
                        <a:gd name="connsiteX63-188791" fmla="*/ 4639242 w 6006665"/>
                        <a:gd name="connsiteY63-188792" fmla="*/ 932544 h 2956475"/>
                        <a:gd name="connsiteX64-188793" fmla="*/ 4774445 w 6006665"/>
                        <a:gd name="connsiteY64-188794" fmla="*/ 913531 h 2956475"/>
                        <a:gd name="connsiteX65-188795" fmla="*/ 4778496 w 6006665"/>
                        <a:gd name="connsiteY65-188796" fmla="*/ 914635 h 2956475"/>
                        <a:gd name="connsiteX66-188797" fmla="*/ 4786352 w 6006665"/>
                        <a:gd name="connsiteY66-188798" fmla="*/ 913531 h 2956475"/>
                        <a:gd name="connsiteX67-188799" fmla="*/ 4861343 w 6006665"/>
                        <a:gd name="connsiteY67-188800" fmla="*/ 933983 h 2956475"/>
                        <a:gd name="connsiteX68-188801" fmla="*/ 4893158 w 6006665"/>
                        <a:gd name="connsiteY68-188802" fmla="*/ 977160 h 2956475"/>
                        <a:gd name="connsiteX69-188803" fmla="*/ 4888613 w 6006665"/>
                        <a:gd name="connsiteY69-188804" fmla="*/ 1058968 h 2956475"/>
                        <a:gd name="connsiteX70-188805" fmla="*/ 4927677 w 6006665"/>
                        <a:gd name="connsiteY70-188806" fmla="*/ 1083640 h 2956475"/>
                        <a:gd name="connsiteX71-188807" fmla="*/ 4967605 w 6006665"/>
                        <a:gd name="connsiteY71-188808" fmla="*/ 1070331 h 2956475"/>
                        <a:gd name="connsiteX72-188809" fmla="*/ 5038051 w 6006665"/>
                        <a:gd name="connsiteY72-188810" fmla="*/ 1063513 h 2956475"/>
                        <a:gd name="connsiteX73-188811" fmla="*/ 5040730 w 6006665"/>
                        <a:gd name="connsiteY73-188812" fmla="*/ 1064406 h 2956475"/>
                        <a:gd name="connsiteX74-188813" fmla="*/ 5049958 w 6006665"/>
                        <a:gd name="connsiteY74-188814" fmla="*/ 1063513 h 2956475"/>
                        <a:gd name="connsiteX75-188815" fmla="*/ 5114249 w 6006665"/>
                        <a:gd name="connsiteY75-188816" fmla="*/ 1084944 h 2956475"/>
                        <a:gd name="connsiteX76-188817" fmla="*/ 5176671 w 6006665"/>
                        <a:gd name="connsiteY76-188818" fmla="*/ 1074876 h 2956475"/>
                        <a:gd name="connsiteX77-188819" fmla="*/ 5177801 w 6006665"/>
                        <a:gd name="connsiteY77-188820" fmla="*/ 1076614 h 2956475"/>
                        <a:gd name="connsiteX78-188821" fmla="*/ 5188578 w 6006665"/>
                        <a:gd name="connsiteY78-188822" fmla="*/ 1074876 h 2956475"/>
                        <a:gd name="connsiteX79-188823" fmla="*/ 5243719 w 6006665"/>
                        <a:gd name="connsiteY79-188824" fmla="*/ 1159707 h 2956475"/>
                        <a:gd name="connsiteX80-188825" fmla="*/ 5283477 w 6006665"/>
                        <a:gd name="connsiteY80-188826" fmla="*/ 1129415 h 2956475"/>
                        <a:gd name="connsiteX81-188827" fmla="*/ 5258480 w 6006665"/>
                        <a:gd name="connsiteY81-188828" fmla="*/ 1063513 h 2956475"/>
                        <a:gd name="connsiteX82-188829" fmla="*/ 5267570 w 6006665"/>
                        <a:gd name="connsiteY82-188830" fmla="*/ 1015792 h 2956475"/>
                        <a:gd name="connsiteX83-188831" fmla="*/ 5278896 w 6006665"/>
                        <a:gd name="connsiteY83-188832" fmla="*/ 1018841 h 2956475"/>
                        <a:gd name="connsiteX84-188833" fmla="*/ 5279477 w 6006665"/>
                        <a:gd name="connsiteY84-188834" fmla="*/ 1015792 h 2956475"/>
                        <a:gd name="connsiteX85-188835" fmla="*/ 5395510 w 6006665"/>
                        <a:gd name="connsiteY85-188836" fmla="*/ 1047031 h 2956475"/>
                        <a:gd name="connsiteX86-188837" fmla="*/ 5463001 w 6006665"/>
                        <a:gd name="connsiteY86-188838" fmla="*/ 1043061 h 2956475"/>
                        <a:gd name="connsiteX87-188839" fmla="*/ 5464386 w 6006665"/>
                        <a:gd name="connsiteY87-188840" fmla="*/ 1043680 h 2956475"/>
                        <a:gd name="connsiteX88-188841" fmla="*/ 5474909 w 6006665"/>
                        <a:gd name="connsiteY88-188842" fmla="*/ 1043061 h 2956475"/>
                        <a:gd name="connsiteX89-188843" fmla="*/ 5581715 w 6006665"/>
                        <a:gd name="connsiteY89-188844" fmla="*/ 1090783 h 2956475"/>
                        <a:gd name="connsiteX90-188845" fmla="*/ 5633981 w 6006665"/>
                        <a:gd name="connsiteY90-188846" fmla="*/ 1133960 h 2956475"/>
                        <a:gd name="connsiteX91-188847" fmla="*/ 5720335 w 6006665"/>
                        <a:gd name="connsiteY91-188848" fmla="*/ 1213496 h 2956475"/>
                        <a:gd name="connsiteX92-188849" fmla="*/ 5822595 w 6006665"/>
                        <a:gd name="connsiteY92-188850" fmla="*/ 1311212 h 2956475"/>
                        <a:gd name="connsiteX93-188851" fmla="*/ 5818051 w 6006665"/>
                        <a:gd name="connsiteY93-188852" fmla="*/ 1365751 h 2956475"/>
                        <a:gd name="connsiteX94-188853" fmla="*/ 5825679 w 6006665"/>
                        <a:gd name="connsiteY94-188854" fmla="*/ 1373379 h 2956475"/>
                        <a:gd name="connsiteX95-188855" fmla="*/ 5822051 w 6006665"/>
                        <a:gd name="connsiteY95-188856" fmla="*/ 1322574 h 2956475"/>
                        <a:gd name="connsiteX96-188857" fmla="*/ 5834092 w 6006665"/>
                        <a:gd name="connsiteY96-188858" fmla="*/ 1324447 h 2956475"/>
                        <a:gd name="connsiteX97-188859" fmla="*/ 5833958 w 6006665"/>
                        <a:gd name="connsiteY97-188860" fmla="*/ 1322574 h 2956475"/>
                        <a:gd name="connsiteX98-188861" fmla="*/ 5936219 w 6006665"/>
                        <a:gd name="connsiteY98-188862" fmla="*/ 1338481 h 2956475"/>
                        <a:gd name="connsiteX99-188863" fmla="*/ 6006665 w 6006665"/>
                        <a:gd name="connsiteY99-188864" fmla="*/ 1418018 h 2956475"/>
                        <a:gd name="connsiteX100-188865" fmla="*/ 5968033 w 6006665"/>
                        <a:gd name="connsiteY100-188866" fmla="*/ 1456650 h 2956475"/>
                        <a:gd name="connsiteX101-188867" fmla="*/ 5908949 w 6006665"/>
                        <a:gd name="connsiteY101-188868" fmla="*/ 1468012 h 2956475"/>
                        <a:gd name="connsiteX102-188869" fmla="*/ 5908949 w 6006665"/>
                        <a:gd name="connsiteY102-188870" fmla="*/ 1554366 h 2956475"/>
                        <a:gd name="connsiteX103-188871" fmla="*/ 5893042 w 6006665"/>
                        <a:gd name="connsiteY103-188872" fmla="*/ 1570273 h 2956475"/>
                        <a:gd name="connsiteX104-188873" fmla="*/ 5881135 w 6006665"/>
                        <a:gd name="connsiteY104-188874" fmla="*/ 1570273 h 2956475"/>
                        <a:gd name="connsiteX105-188875" fmla="*/ 5861227 w 6006665"/>
                        <a:gd name="connsiteY105-188876" fmla="*/ 1570273 h 2956475"/>
                        <a:gd name="connsiteX106-188877" fmla="*/ 5849321 w 6006665"/>
                        <a:gd name="connsiteY106-188878" fmla="*/ 1570273 h 2956475"/>
                        <a:gd name="connsiteX107-188879" fmla="*/ 5817506 w 6006665"/>
                        <a:gd name="connsiteY107-188880" fmla="*/ 1536186 h 2956475"/>
                        <a:gd name="connsiteX108-188881" fmla="*/ 5767511 w 6006665"/>
                        <a:gd name="connsiteY108-188882" fmla="*/ 1511189 h 2956475"/>
                        <a:gd name="connsiteX109-188883" fmla="*/ 5762967 w 6006665"/>
                        <a:gd name="connsiteY109-188884" fmla="*/ 1477102 h 2956475"/>
                        <a:gd name="connsiteX110-188885" fmla="*/ 5729132 w 6006665"/>
                        <a:gd name="connsiteY110-188886" fmla="*/ 1463170 h 2956475"/>
                        <a:gd name="connsiteX111-188887" fmla="*/ 5695337 w 6006665"/>
                        <a:gd name="connsiteY111-188888" fmla="*/ 1472557 h 2956475"/>
                        <a:gd name="connsiteX112-188889" fmla="*/ 5693366 w 6006665"/>
                        <a:gd name="connsiteY112-188890" fmla="*/ 1469797 h 2956475"/>
                        <a:gd name="connsiteX113-188891" fmla="*/ 5683431 w 6006665"/>
                        <a:gd name="connsiteY113-188892" fmla="*/ 1472557 h 2956475"/>
                        <a:gd name="connsiteX114-188893" fmla="*/ 5660706 w 6006665"/>
                        <a:gd name="connsiteY114-188894" fmla="*/ 1440742 h 2956475"/>
                        <a:gd name="connsiteX115-188895" fmla="*/ 5669644 w 6006665"/>
                        <a:gd name="connsiteY115-188896" fmla="*/ 1415717 h 2956475"/>
                        <a:gd name="connsiteX116-188897" fmla="*/ 5640799 w 6006665"/>
                        <a:gd name="connsiteY116-188898" fmla="*/ 1429380 h 2956475"/>
                        <a:gd name="connsiteX117-188899" fmla="*/ 5656705 w 6006665"/>
                        <a:gd name="connsiteY117-188900" fmla="*/ 1472557 h 2956475"/>
                        <a:gd name="connsiteX118-188901" fmla="*/ 5633981 w 6006665"/>
                        <a:gd name="connsiteY118-188902" fmla="*/ 1511189 h 2956475"/>
                        <a:gd name="connsiteX119-188903" fmla="*/ 5586259 w 6006665"/>
                        <a:gd name="connsiteY119-188904" fmla="*/ 1547548 h 2956475"/>
                        <a:gd name="connsiteX120-188905" fmla="*/ 5575676 w 6006665"/>
                        <a:gd name="connsiteY120-188906" fmla="*/ 1546540 h 2956475"/>
                        <a:gd name="connsiteX121-188907" fmla="*/ 5574353 w 6006665"/>
                        <a:gd name="connsiteY121-188908" fmla="*/ 1547548 h 2956475"/>
                        <a:gd name="connsiteX122-188909" fmla="*/ 5539436 w 6006665"/>
                        <a:gd name="connsiteY122-188910" fmla="*/ 1544223 h 2956475"/>
                        <a:gd name="connsiteX123-188911" fmla="*/ 5570352 w 6006665"/>
                        <a:gd name="connsiteY123-188912" fmla="*/ 1586180 h 2956475"/>
                        <a:gd name="connsiteX124-188913" fmla="*/ 5593077 w 6006665"/>
                        <a:gd name="connsiteY124-188914" fmla="*/ 1649809 h 2956475"/>
                        <a:gd name="connsiteX125-188915" fmla="*/ 5608984 w 6006665"/>
                        <a:gd name="connsiteY125-188916" fmla="*/ 1677079 h 2956475"/>
                        <a:gd name="connsiteX126-188917" fmla="*/ 5613529 w 6006665"/>
                        <a:gd name="connsiteY126-188918" fmla="*/ 1708893 h 2956475"/>
                        <a:gd name="connsiteX127-188919" fmla="*/ 5608984 w 6006665"/>
                        <a:gd name="connsiteY127-188920" fmla="*/ 1731618 h 2956475"/>
                        <a:gd name="connsiteX128-188921" fmla="*/ 5597799 w 6006665"/>
                        <a:gd name="connsiteY128-188922" fmla="*/ 1728009 h 2956475"/>
                        <a:gd name="connsiteX129-188923" fmla="*/ 5597077 w 6006665"/>
                        <a:gd name="connsiteY129-188924" fmla="*/ 1731618 h 2956475"/>
                        <a:gd name="connsiteX130-188925" fmla="*/ 5534271 w 6006665"/>
                        <a:gd name="connsiteY130-188926" fmla="*/ 1711358 h 2956475"/>
                        <a:gd name="connsiteX131-188927" fmla="*/ 5436277 w 6006665"/>
                        <a:gd name="connsiteY131-188928" fmla="*/ 1767977 h 2956475"/>
                        <a:gd name="connsiteX132-188929" fmla="*/ 5397645 w 6006665"/>
                        <a:gd name="connsiteY132-188930" fmla="*/ 1779340 h 2956475"/>
                        <a:gd name="connsiteX133-188931" fmla="*/ 5345378 w 6006665"/>
                        <a:gd name="connsiteY133-188932" fmla="*/ 1833879 h 2956475"/>
                        <a:gd name="connsiteX134-188933" fmla="*/ 5290839 w 6006665"/>
                        <a:gd name="connsiteY134-188934" fmla="*/ 1881600 h 2956475"/>
                        <a:gd name="connsiteX135-188935" fmla="*/ 5274932 w 6006665"/>
                        <a:gd name="connsiteY135-188936" fmla="*/ 1913415 h 2956475"/>
                        <a:gd name="connsiteX136-188937" fmla="*/ 5267238 w 6006665"/>
                        <a:gd name="connsiteY136-188938" fmla="*/ 1904988 h 2956475"/>
                        <a:gd name="connsiteX137-188939" fmla="*/ 5263025 w 6006665"/>
                        <a:gd name="connsiteY137-188940" fmla="*/ 1913415 h 2956475"/>
                        <a:gd name="connsiteX138-188941" fmla="*/ 5219538 w 6006665"/>
                        <a:gd name="connsiteY138-188942" fmla="*/ 1865787 h 2956475"/>
                        <a:gd name="connsiteX139-188943" fmla="*/ 5129494 w 6006665"/>
                        <a:gd name="connsiteY139-188944" fmla="*/ 1920232 h 2956475"/>
                        <a:gd name="connsiteX140-188945" fmla="*/ 5126389 w 6006665"/>
                        <a:gd name="connsiteY140-188946" fmla="*/ 1914910 h 2956475"/>
                        <a:gd name="connsiteX141-188947" fmla="*/ 5117587 w 6006665"/>
                        <a:gd name="connsiteY141-188948" fmla="*/ 1920232 h 2956475"/>
                        <a:gd name="connsiteX142-188949" fmla="*/ 5105544 w 6006665"/>
                        <a:gd name="connsiteY142-188950" fmla="*/ 1899586 h 2956475"/>
                        <a:gd name="connsiteX143-188951" fmla="*/ 5074955 w 6006665"/>
                        <a:gd name="connsiteY143-188952" fmla="*/ 1924777 h 2956475"/>
                        <a:gd name="connsiteX144-188953" fmla="*/ 5065718 w 6006665"/>
                        <a:gd name="connsiteY144-188954" fmla="*/ 1922578 h 2956475"/>
                        <a:gd name="connsiteX145-188955" fmla="*/ 5063048 w 6006665"/>
                        <a:gd name="connsiteY145-188956" fmla="*/ 1924777 h 2956475"/>
                        <a:gd name="connsiteX146-188957" fmla="*/ 5026594 w 6006665"/>
                        <a:gd name="connsiteY146-188958" fmla="*/ 1916098 h 2956475"/>
                        <a:gd name="connsiteX147-188959" fmla="*/ 5015871 w 6006665"/>
                        <a:gd name="connsiteY147-188960" fmla="*/ 1961137 h 2956475"/>
                        <a:gd name="connsiteX148-188961" fmla="*/ 4974967 w 6006665"/>
                        <a:gd name="connsiteY148-188962" fmla="*/ 2027038 h 2956475"/>
                        <a:gd name="connsiteX149-188963" fmla="*/ 4974967 w 6006665"/>
                        <a:gd name="connsiteY149-188964" fmla="*/ 2058853 h 2956475"/>
                        <a:gd name="connsiteX150-188965" fmla="*/ 5015871 w 6006665"/>
                        <a:gd name="connsiteY150-188966" fmla="*/ 2074760 h 2956475"/>
                        <a:gd name="connsiteX151-188967" fmla="*/ 5011326 w 6006665"/>
                        <a:gd name="connsiteY151-188968" fmla="*/ 2172476 h 2956475"/>
                        <a:gd name="connsiteX152-188969" fmla="*/ 4999419 w 6006665"/>
                        <a:gd name="connsiteY152-188970" fmla="*/ 2172476 h 2956475"/>
                        <a:gd name="connsiteX153-188971" fmla="*/ 4974967 w 6006665"/>
                        <a:gd name="connsiteY153-188972" fmla="*/ 2172476 h 2956475"/>
                        <a:gd name="connsiteX154-188973" fmla="*/ 4963605 w 6006665"/>
                        <a:gd name="connsiteY154-188974" fmla="*/ 2224742 h 2956475"/>
                        <a:gd name="connsiteX155-188975" fmla="*/ 4974967 w 6006665"/>
                        <a:gd name="connsiteY155-188976" fmla="*/ 2252012 h 2956475"/>
                        <a:gd name="connsiteX156-188977" fmla="*/ 4909065 w 6006665"/>
                        <a:gd name="connsiteY156-188978" fmla="*/ 2286099 h 2956475"/>
                        <a:gd name="connsiteX157-188979" fmla="*/ 4897703 w 6006665"/>
                        <a:gd name="connsiteY157-188980" fmla="*/ 2354273 h 2956475"/>
                        <a:gd name="connsiteX158-188981" fmla="*/ 4845437 w 6006665"/>
                        <a:gd name="connsiteY158-188982" fmla="*/ 2370180 h 2956475"/>
                        <a:gd name="connsiteX159-188983" fmla="*/ 4834074 w 6006665"/>
                        <a:gd name="connsiteY159-188984" fmla="*/ 2429264 h 2956475"/>
                        <a:gd name="connsiteX160-188985" fmla="*/ 4779535 w 6006665"/>
                        <a:gd name="connsiteY160-188986" fmla="*/ 2488348 h 2956475"/>
                        <a:gd name="connsiteX161-188987" fmla="*/ 4777225 w 6006665"/>
                        <a:gd name="connsiteY161-188988" fmla="*/ 2477952 h 2956475"/>
                        <a:gd name="connsiteX162-188989" fmla="*/ 4767628 w 6006665"/>
                        <a:gd name="connsiteY162-188990" fmla="*/ 2488348 h 2956475"/>
                        <a:gd name="connsiteX163-188991" fmla="*/ 4758538 w 6006665"/>
                        <a:gd name="connsiteY163-188992" fmla="*/ 2447444 h 2956475"/>
                        <a:gd name="connsiteX164-188993" fmla="*/ 4742631 w 6006665"/>
                        <a:gd name="connsiteY164-188994" fmla="*/ 2361090 h 2956475"/>
                        <a:gd name="connsiteX165-188995" fmla="*/ 4715361 w 6006665"/>
                        <a:gd name="connsiteY165-188996" fmla="*/ 2220198 h 2956475"/>
                        <a:gd name="connsiteX166-188997" fmla="*/ 4735813 w 6006665"/>
                        <a:gd name="connsiteY166-188998" fmla="*/ 2129299 h 2956475"/>
                        <a:gd name="connsiteX167-188999" fmla="*/ 4767628 w 6006665"/>
                        <a:gd name="connsiteY167-189000" fmla="*/ 2086122 h 2956475"/>
                        <a:gd name="connsiteX168-189001" fmla="*/ 4767628 w 6006665"/>
                        <a:gd name="connsiteY168-189002" fmla="*/ 2058853 h 2956475"/>
                        <a:gd name="connsiteX169-189003" fmla="*/ 4826712 w 6006665"/>
                        <a:gd name="connsiteY169-189004" fmla="*/ 2042945 h 2956475"/>
                        <a:gd name="connsiteX170-189005" fmla="*/ 4892613 w 6006665"/>
                        <a:gd name="connsiteY170-189006" fmla="*/ 1952047 h 2956475"/>
                        <a:gd name="connsiteX171-189007" fmla="*/ 4956243 w 6006665"/>
                        <a:gd name="connsiteY171-189008" fmla="*/ 1877056 h 2956475"/>
                        <a:gd name="connsiteX172-189009" fmla="*/ 5022143 w 6006665"/>
                        <a:gd name="connsiteY172-189010" fmla="*/ 1817971 h 2956475"/>
                        <a:gd name="connsiteX173-189011" fmla="*/ 5046694 w 6006665"/>
                        <a:gd name="connsiteY173-189012" fmla="*/ 1710844 h 2956475"/>
                        <a:gd name="connsiteX174-189013" fmla="*/ 5015871 w 6006665"/>
                        <a:gd name="connsiteY174-189014" fmla="*/ 1715711 h 2956475"/>
                        <a:gd name="connsiteX175-189015" fmla="*/ 4995419 w 6006665"/>
                        <a:gd name="connsiteY175-189016" fmla="*/ 1779340 h 2956475"/>
                        <a:gd name="connsiteX176-189017" fmla="*/ 4904521 w 6006665"/>
                        <a:gd name="connsiteY176-189018" fmla="*/ 1865693 h 2956475"/>
                        <a:gd name="connsiteX177-189019" fmla="*/ 4901708 w 6006665"/>
                        <a:gd name="connsiteY177-189020" fmla="*/ 1857053 h 2956475"/>
                        <a:gd name="connsiteX178-189021" fmla="*/ 4892613 w 6006665"/>
                        <a:gd name="connsiteY178-189022" fmla="*/ 1865693 h 2956475"/>
                        <a:gd name="connsiteX179-189023" fmla="*/ 4861835 w 6006665"/>
                        <a:gd name="connsiteY179-189024" fmla="*/ 1771159 h 2956475"/>
                        <a:gd name="connsiteX180-189025" fmla="*/ 4779535 w 6006665"/>
                        <a:gd name="connsiteY180-189026" fmla="*/ 1795247 h 2956475"/>
                        <a:gd name="connsiteX181-189027" fmla="*/ 4684091 w 6006665"/>
                        <a:gd name="connsiteY181-189028" fmla="*/ 1920232 h 2956475"/>
                        <a:gd name="connsiteX182-189029" fmla="*/ 4715906 w 6006665"/>
                        <a:gd name="connsiteY182-189030" fmla="*/ 1967954 h 2956475"/>
                        <a:gd name="connsiteX183-189031" fmla="*/ 4636369 w 6006665"/>
                        <a:gd name="connsiteY183-189032" fmla="*/ 1983861 h 2956475"/>
                        <a:gd name="connsiteX184-189033" fmla="*/ 4577285 w 6006665"/>
                        <a:gd name="connsiteY184-189034" fmla="*/ 1988406 h 2956475"/>
                        <a:gd name="connsiteX185-189035" fmla="*/ 4577373 w 6006665"/>
                        <a:gd name="connsiteY185-189036" fmla="*/ 1987484 h 2956475"/>
                        <a:gd name="connsiteX186-189037" fmla="*/ 4565379 w 6006665"/>
                        <a:gd name="connsiteY186-189038" fmla="*/ 1988406 h 2956475"/>
                        <a:gd name="connsiteX187-189039" fmla="*/ 4569923 w 6006665"/>
                        <a:gd name="connsiteY187-189040" fmla="*/ 1940685 h 2956475"/>
                        <a:gd name="connsiteX188-189041" fmla="*/ 4520081 w 6006665"/>
                        <a:gd name="connsiteY188-189042" fmla="*/ 1931099 h 2956475"/>
                        <a:gd name="connsiteX189-189043" fmla="*/ 4475025 w 6006665"/>
                        <a:gd name="connsiteY189-189044" fmla="*/ 1961137 h 2956475"/>
                        <a:gd name="connsiteX190-189045" fmla="*/ 4464394 w 6006665"/>
                        <a:gd name="connsiteY190-189046" fmla="*/ 1960286 h 2956475"/>
                        <a:gd name="connsiteX191-189047" fmla="*/ 4463118 w 6006665"/>
                        <a:gd name="connsiteY191-189048" fmla="*/ 1961137 h 2956475"/>
                        <a:gd name="connsiteX192-189049" fmla="*/ 4357637 w 6006665"/>
                        <a:gd name="connsiteY192-189050" fmla="*/ 1952698 h 2956475"/>
                        <a:gd name="connsiteX193-189051" fmla="*/ 4243233 w 6006665"/>
                        <a:gd name="connsiteY193-189052" fmla="*/ 1972499 h 2956475"/>
                        <a:gd name="connsiteX194-189053" fmla="*/ 4125065 w 6006665"/>
                        <a:gd name="connsiteY194-189054" fmla="*/ 2106574 h 2956475"/>
                        <a:gd name="connsiteX195-189055" fmla="*/ 3984173 w 6006665"/>
                        <a:gd name="connsiteY195-189056" fmla="*/ 2263374 h 2956475"/>
                        <a:gd name="connsiteX196-189057" fmla="*/ 4038712 w 6006665"/>
                        <a:gd name="connsiteY196-189058" fmla="*/ 2267919 h 2956475"/>
                        <a:gd name="connsiteX197-189059" fmla="*/ 4059164 w 6006665"/>
                        <a:gd name="connsiteY197-189060" fmla="*/ 2311096 h 2956475"/>
                        <a:gd name="connsiteX198-189061" fmla="*/ 4087782 w 6006665"/>
                        <a:gd name="connsiteY198-189062" fmla="*/ 2319513 h 2956475"/>
                        <a:gd name="connsiteX199-189063" fmla="*/ 4106341 w 6006665"/>
                        <a:gd name="connsiteY199-189064" fmla="*/ 2290644 h 2956475"/>
                        <a:gd name="connsiteX200-189065" fmla="*/ 4117411 w 6006665"/>
                        <a:gd name="connsiteY200-189066" fmla="*/ 2291946 h 2956475"/>
                        <a:gd name="connsiteX201-189067" fmla="*/ 4118248 w 6006665"/>
                        <a:gd name="connsiteY201-189068" fmla="*/ 2290644 h 2956475"/>
                        <a:gd name="connsiteX202-189069" fmla="*/ 4156880 w 6006665"/>
                        <a:gd name="connsiteY202-189070" fmla="*/ 2295189 h 2956475"/>
                        <a:gd name="connsiteX203-189071" fmla="*/ 4211419 w 6006665"/>
                        <a:gd name="connsiteY203-189072" fmla="*/ 2365635 h 2956475"/>
                        <a:gd name="connsiteX204-189073" fmla="*/ 4215964 w 6006665"/>
                        <a:gd name="connsiteY204-189074" fmla="*/ 2413357 h 2956475"/>
                        <a:gd name="connsiteX205-189075" fmla="*/ 4184149 w 6006665"/>
                        <a:gd name="connsiteY205-189076" fmla="*/ 2472441 h 2956475"/>
                        <a:gd name="connsiteX206-189077" fmla="*/ 4177332 w 6006665"/>
                        <a:gd name="connsiteY206-189078" fmla="*/ 2542887 h 2956475"/>
                        <a:gd name="connsiteX207-189079" fmla="*/ 4161425 w 6006665"/>
                        <a:gd name="connsiteY207-189080" fmla="*/ 2629241 h 2956475"/>
                        <a:gd name="connsiteX208-189081" fmla="*/ 4109158 w 6006665"/>
                        <a:gd name="connsiteY208-189082" fmla="*/ 2708777 h 2956475"/>
                        <a:gd name="connsiteX209-189083" fmla="*/ 4097796 w 6006665"/>
                        <a:gd name="connsiteY209-189084" fmla="*/ 2747409 h 2956475"/>
                        <a:gd name="connsiteX210-189085" fmla="*/ 4043257 w 6006665"/>
                        <a:gd name="connsiteY210-189086" fmla="*/ 2806493 h 2956475"/>
                        <a:gd name="connsiteX211-189087" fmla="*/ 3995535 w 6006665"/>
                        <a:gd name="connsiteY211-189088" fmla="*/ 2865577 h 2956475"/>
                        <a:gd name="connsiteX212-189089" fmla="*/ 3975083 w 6006665"/>
                        <a:gd name="connsiteY212-189090" fmla="*/ 2897392 h 2956475"/>
                        <a:gd name="connsiteX213-189091" fmla="*/ 3925089 w 6006665"/>
                        <a:gd name="connsiteY213-189092" fmla="*/ 2924661 h 2956475"/>
                        <a:gd name="connsiteX214-189093" fmla="*/ 3913182 w 6006665"/>
                        <a:gd name="connsiteY214-189094" fmla="*/ 2924661 h 2956475"/>
                        <a:gd name="connsiteX215-189095" fmla="*/ 3904637 w 6006665"/>
                        <a:gd name="connsiteY215-189096" fmla="*/ 2924661 h 2956475"/>
                        <a:gd name="connsiteX216-189097" fmla="*/ 3892729 w 6006665"/>
                        <a:gd name="connsiteY216-189098" fmla="*/ 2924661 h 2956475"/>
                        <a:gd name="connsiteX217-189099" fmla="*/ 3871063 w 6006665"/>
                        <a:gd name="connsiteY217-189100" fmla="*/ 2908412 h 2956475"/>
                        <a:gd name="connsiteX218-189101" fmla="*/ 3829645 w 6006665"/>
                        <a:gd name="connsiteY218-189102" fmla="*/ 2936024 h 2956475"/>
                        <a:gd name="connsiteX219-189103" fmla="*/ 3822828 w 6006665"/>
                        <a:gd name="connsiteY219-189104" fmla="*/ 2956476 h 2956475"/>
                        <a:gd name="connsiteX220-189105" fmla="*/ 3818283 w 6006665"/>
                        <a:gd name="connsiteY220-189106" fmla="*/ 2947386 h 2956475"/>
                        <a:gd name="connsiteX221-189107" fmla="*/ 3818283 w 6006665"/>
                        <a:gd name="connsiteY221-189108" fmla="*/ 2935660 h 2956475"/>
                        <a:gd name="connsiteX222-189109" fmla="*/ 3817738 w 6006665"/>
                        <a:gd name="connsiteY222-189110" fmla="*/ 2936024 h 2956475"/>
                        <a:gd name="connsiteX223-189111" fmla="*/ 3810921 w 6006665"/>
                        <a:gd name="connsiteY223-189112" fmla="*/ 2956476 h 2956475"/>
                        <a:gd name="connsiteX224-189113" fmla="*/ 3806376 w 6006665"/>
                        <a:gd name="connsiteY224-189114" fmla="*/ 2947386 h 2956475"/>
                        <a:gd name="connsiteX225-189115" fmla="*/ 3806376 w 6006665"/>
                        <a:gd name="connsiteY225-189116" fmla="*/ 2920116 h 2956475"/>
                        <a:gd name="connsiteX226-189117" fmla="*/ 3818283 w 6006665"/>
                        <a:gd name="connsiteY226-189118" fmla="*/ 2920116 h 2956475"/>
                        <a:gd name="connsiteX227-189119" fmla="*/ 3826828 w 6006665"/>
                        <a:gd name="connsiteY227-189120" fmla="*/ 2920116 h 2956475"/>
                        <a:gd name="connsiteX228-189121" fmla="*/ 3833645 w 6006665"/>
                        <a:gd name="connsiteY228-189122" fmla="*/ 2861032 h 2956475"/>
                        <a:gd name="connsiteX229-189123" fmla="*/ 3822283 w 6006665"/>
                        <a:gd name="connsiteY229-189124" fmla="*/ 2817856 h 2956475"/>
                        <a:gd name="connsiteX230-189125" fmla="*/ 3849553 w 6006665"/>
                        <a:gd name="connsiteY230-189126" fmla="*/ 2795131 h 2956475"/>
                        <a:gd name="connsiteX231-189127" fmla="*/ 3858814 w 6006665"/>
                        <a:gd name="connsiteY231-189128" fmla="*/ 2797336 h 2956475"/>
                        <a:gd name="connsiteX232-189129" fmla="*/ 3861460 w 6006665"/>
                        <a:gd name="connsiteY232-189130" fmla="*/ 2795131 h 2956475"/>
                        <a:gd name="connsiteX233-189131" fmla="*/ 3898487 w 6006665"/>
                        <a:gd name="connsiteY233-189132" fmla="*/ 2803947 h 2956475"/>
                        <a:gd name="connsiteX234-189133" fmla="*/ 3919999 w 6006665"/>
                        <a:gd name="connsiteY234-189134" fmla="*/ 2758772 h 2956475"/>
                        <a:gd name="connsiteX235-189135" fmla="*/ 3935906 w 6006665"/>
                        <a:gd name="connsiteY235-189136" fmla="*/ 2699687 h 2956475"/>
                        <a:gd name="connsiteX236-189137" fmla="*/ 3947269 w 6006665"/>
                        <a:gd name="connsiteY236-189138" fmla="*/ 2676963 h 2956475"/>
                        <a:gd name="connsiteX237-189139" fmla="*/ 3966292 w 6006665"/>
                        <a:gd name="connsiteY237-189140" fmla="*/ 2632575 h 2956475"/>
                        <a:gd name="connsiteX238-189141" fmla="*/ 3915999 w 6006665"/>
                        <a:gd name="connsiteY238-189142" fmla="*/ 2645148 h 2956475"/>
                        <a:gd name="connsiteX239-189143" fmla="*/ 3888729 w 6006665"/>
                        <a:gd name="connsiteY239-189144" fmla="*/ 2667873 h 2956475"/>
                        <a:gd name="connsiteX240-189145" fmla="*/ 3876822 w 6006665"/>
                        <a:gd name="connsiteY240-189146" fmla="*/ 2667873 h 2956475"/>
                        <a:gd name="connsiteX241-189147" fmla="*/ 3829645 w 6006665"/>
                        <a:gd name="connsiteY241-189148" fmla="*/ 2667873 h 2956475"/>
                        <a:gd name="connsiteX242-189149" fmla="*/ 3817738 w 6006665"/>
                        <a:gd name="connsiteY242-189150" fmla="*/ 2667873 h 2956475"/>
                        <a:gd name="connsiteX243-189151" fmla="*/ 3801831 w 6006665"/>
                        <a:gd name="connsiteY243-189152" fmla="*/ 2613334 h 2956475"/>
                        <a:gd name="connsiteX244-189153" fmla="*/ 3758654 w 6006665"/>
                        <a:gd name="connsiteY244-189154" fmla="*/ 2574702 h 2956475"/>
                        <a:gd name="connsiteX245-189155" fmla="*/ 3692753 w 6006665"/>
                        <a:gd name="connsiteY245-189156" fmla="*/ 2558795 h 2956475"/>
                        <a:gd name="connsiteX246-189157" fmla="*/ 3683663 w 6006665"/>
                        <a:gd name="connsiteY246-189158" fmla="*/ 2499711 h 2956475"/>
                        <a:gd name="connsiteX247-189159" fmla="*/ 3672301 w 6006665"/>
                        <a:gd name="connsiteY247-189160" fmla="*/ 2467896 h 2956475"/>
                        <a:gd name="connsiteX248-189161" fmla="*/ 3656393 w 6006665"/>
                        <a:gd name="connsiteY248-189162" fmla="*/ 2440627 h 2956475"/>
                        <a:gd name="connsiteX249-189163" fmla="*/ 3633669 w 6006665"/>
                        <a:gd name="connsiteY249-189164" fmla="*/ 2381542 h 2956475"/>
                        <a:gd name="connsiteX250-189165" fmla="*/ 3601854 w 6006665"/>
                        <a:gd name="connsiteY250-189166" fmla="*/ 2361090 h 2956475"/>
                        <a:gd name="connsiteX251-189167" fmla="*/ 3545995 w 6006665"/>
                        <a:gd name="connsiteY251-189168" fmla="*/ 2339606 h 2956475"/>
                        <a:gd name="connsiteX252-189169" fmla="*/ 3506955 w 6006665"/>
                        <a:gd name="connsiteY252-189170" fmla="*/ 2345183 h 2956475"/>
                        <a:gd name="connsiteX253-189171" fmla="*/ 3463779 w 6006665"/>
                        <a:gd name="connsiteY253-189172" fmla="*/ 2354273 h 2956475"/>
                        <a:gd name="connsiteX254-189173" fmla="*/ 3431964 w 6006665"/>
                        <a:gd name="connsiteY254-189174" fmla="*/ 2381542 h 2956475"/>
                        <a:gd name="connsiteX255-189175" fmla="*/ 3452416 w 6006665"/>
                        <a:gd name="connsiteY255-189176" fmla="*/ 2397450 h 2956475"/>
                        <a:gd name="connsiteX256-189177" fmla="*/ 3452416 w 6006665"/>
                        <a:gd name="connsiteY256-189178" fmla="*/ 2429264 h 2956475"/>
                        <a:gd name="connsiteX257-189179" fmla="*/ 3431964 w 6006665"/>
                        <a:gd name="connsiteY257-189180" fmla="*/ 2451989 h 2956475"/>
                        <a:gd name="connsiteX258-189181" fmla="*/ 3400150 w 6006665"/>
                        <a:gd name="connsiteY258-189182" fmla="*/ 2511073 h 2956475"/>
                        <a:gd name="connsiteX259-189183" fmla="*/ 3400150 w 6006665"/>
                        <a:gd name="connsiteY259-189184" fmla="*/ 2538343 h 2956475"/>
                        <a:gd name="connsiteX260-189185" fmla="*/ 3350155 w 6006665"/>
                        <a:gd name="connsiteY260-189186" fmla="*/ 2570157 h 2956475"/>
                        <a:gd name="connsiteX261-189187" fmla="*/ 3342342 w 6006665"/>
                        <a:gd name="connsiteY261-189188" fmla="*/ 2567553 h 2956475"/>
                        <a:gd name="connsiteX262-189189" fmla="*/ 3338249 w 6006665"/>
                        <a:gd name="connsiteY262-189190" fmla="*/ 2570157 h 2956475"/>
                        <a:gd name="connsiteX263-189191" fmla="*/ 3290527 w 6006665"/>
                        <a:gd name="connsiteY263-189192" fmla="*/ 2554250 h 2956475"/>
                        <a:gd name="connsiteX264-189193" fmla="*/ 3259257 w 6006665"/>
                        <a:gd name="connsiteY264-189194" fmla="*/ 2554250 h 2956475"/>
                        <a:gd name="connsiteX265-189195" fmla="*/ 3247350 w 6006665"/>
                        <a:gd name="connsiteY265-189196" fmla="*/ 2554250 h 2956475"/>
                        <a:gd name="connsiteX266-189197" fmla="*/ 3231443 w 6006665"/>
                        <a:gd name="connsiteY266-189198" fmla="*/ 2538343 h 2956475"/>
                        <a:gd name="connsiteX267-189199" fmla="*/ 3213271 w 6006665"/>
                        <a:gd name="connsiteY267-189200" fmla="*/ 2533799 h 2956475"/>
                        <a:gd name="connsiteX268-189201" fmla="*/ 3168359 w 6006665"/>
                        <a:gd name="connsiteY268-189202" fmla="*/ 2570157 h 2956475"/>
                        <a:gd name="connsiteX269-189203" fmla="*/ 3120637 w 6006665"/>
                        <a:gd name="connsiteY269-189204" fmla="*/ 2581519 h 2956475"/>
                        <a:gd name="connsiteX270-189205" fmla="*/ 3082005 w 6006665"/>
                        <a:gd name="connsiteY270-189206" fmla="*/ 2597427 h 2956475"/>
                        <a:gd name="connsiteX271-189207" fmla="*/ 3074460 w 6006665"/>
                        <a:gd name="connsiteY271-189208" fmla="*/ 2595630 h 2956475"/>
                        <a:gd name="connsiteX272-189209" fmla="*/ 3070098 w 6006665"/>
                        <a:gd name="connsiteY272-189210" fmla="*/ 2597427 h 2956475"/>
                        <a:gd name="connsiteX273-189211" fmla="*/ 3022376 w 6006665"/>
                        <a:gd name="connsiteY273-189212" fmla="*/ 2586064 h 2956475"/>
                        <a:gd name="connsiteX274-189213" fmla="*/ 3000196 w 6006665"/>
                        <a:gd name="connsiteY274-189214" fmla="*/ 2586064 h 2956475"/>
                        <a:gd name="connsiteX275-189215" fmla="*/ 2988289 w 6006665"/>
                        <a:gd name="connsiteY275-189216" fmla="*/ 2586064 h 2956475"/>
                        <a:gd name="connsiteX276-189217" fmla="*/ 2967837 w 6006665"/>
                        <a:gd name="connsiteY276-189218" fmla="*/ 2554250 h 2956475"/>
                        <a:gd name="connsiteX277-189219" fmla="*/ 2929205 w 6006665"/>
                        <a:gd name="connsiteY277-189220" fmla="*/ 2526980 h 2956475"/>
                        <a:gd name="connsiteX278-189221" fmla="*/ 2902153 w 6006665"/>
                        <a:gd name="connsiteY278-189222" fmla="*/ 2523116 h 2956475"/>
                        <a:gd name="connsiteX279-189223" fmla="*/ 2861576 w 6006665"/>
                        <a:gd name="connsiteY279-189224" fmla="*/ 2526980 h 2956475"/>
                        <a:gd name="connsiteX280-189225" fmla="*/ 2822944 w 6006665"/>
                        <a:gd name="connsiteY280-189226" fmla="*/ 2538343 h 2956475"/>
                        <a:gd name="connsiteX281-189227" fmla="*/ 2818139 w 6006665"/>
                        <a:gd name="connsiteY281-189228" fmla="*/ 2536254 h 2956475"/>
                        <a:gd name="connsiteX282-189229" fmla="*/ 2811037 w 6006665"/>
                        <a:gd name="connsiteY282-189230" fmla="*/ 2538343 h 2956475"/>
                        <a:gd name="connsiteX283-189231" fmla="*/ 2758770 w 6006665"/>
                        <a:gd name="connsiteY283-189232" fmla="*/ 2515618 h 2956475"/>
                        <a:gd name="connsiteX284-189233" fmla="*/ 2751953 w 6006665"/>
                        <a:gd name="connsiteY284-189234" fmla="*/ 2472441 h 2956475"/>
                        <a:gd name="connsiteX285-189235" fmla="*/ 2708776 w 6006665"/>
                        <a:gd name="connsiteY285-189236" fmla="*/ 2456534 h 2956475"/>
                        <a:gd name="connsiteX286-189237" fmla="*/ 2676962 w 6006665"/>
                        <a:gd name="connsiteY286-189238" fmla="*/ 2451989 h 2956475"/>
                        <a:gd name="connsiteX287-189239" fmla="*/ 2642534 w 6006665"/>
                        <a:gd name="connsiteY287-189240" fmla="*/ 2430245 h 2956475"/>
                        <a:gd name="connsiteX288-189241" fmla="*/ 2609333 w 6006665"/>
                        <a:gd name="connsiteY288-189242" fmla="*/ 2488348 h 2956475"/>
                        <a:gd name="connsiteX289-189243" fmla="*/ 2625240 w 6006665"/>
                        <a:gd name="connsiteY289-189244" fmla="*/ 2522435 h 2956475"/>
                        <a:gd name="connsiteX290-189245" fmla="*/ 2586608 w 6006665"/>
                        <a:gd name="connsiteY290-189246" fmla="*/ 2558795 h 2956475"/>
                        <a:gd name="connsiteX291-189247" fmla="*/ 2577105 w 6006665"/>
                        <a:gd name="connsiteY291-189248" fmla="*/ 2556532 h 2956475"/>
                        <a:gd name="connsiteX292-189249" fmla="*/ 2574701 w 6006665"/>
                        <a:gd name="connsiteY292-189250" fmla="*/ 2558795 h 2956475"/>
                        <a:gd name="connsiteX293-189251" fmla="*/ 2526979 w 6006665"/>
                        <a:gd name="connsiteY293-189252" fmla="*/ 2547432 h 2956475"/>
                        <a:gd name="connsiteX294-189253" fmla="*/ 2490620 w 6006665"/>
                        <a:gd name="connsiteY294-189254" fmla="*/ 2542887 h 2956475"/>
                        <a:gd name="connsiteX295-189255" fmla="*/ 2463350 w 6006665"/>
                        <a:gd name="connsiteY295-189256" fmla="*/ 2515618 h 2956475"/>
                        <a:gd name="connsiteX296-189257" fmla="*/ 2436625 w 6006665"/>
                        <a:gd name="connsiteY296-189258" fmla="*/ 2515618 h 2956475"/>
                        <a:gd name="connsiteX297-189259" fmla="*/ 2424718 w 6006665"/>
                        <a:gd name="connsiteY297-189260" fmla="*/ 2515618 h 2956475"/>
                        <a:gd name="connsiteX298-189261" fmla="*/ 2398858 w 6006665"/>
                        <a:gd name="connsiteY298-189262" fmla="*/ 2502687 h 2956475"/>
                        <a:gd name="connsiteX299-189263" fmla="*/ 2350272 w 6006665"/>
                        <a:gd name="connsiteY299-189264" fmla="*/ 2526980 h 2956475"/>
                        <a:gd name="connsiteX300-189265" fmla="*/ 2282098 w 6006665"/>
                        <a:gd name="connsiteY300-189266" fmla="*/ 2574702 h 2956475"/>
                        <a:gd name="connsiteX301-189267" fmla="*/ 2238921 w 6006665"/>
                        <a:gd name="connsiteY301-189268" fmla="*/ 2586064 h 2956475"/>
                        <a:gd name="connsiteX302-189269" fmla="*/ 2227559 w 6006665"/>
                        <a:gd name="connsiteY302-189270" fmla="*/ 2590609 h 2956475"/>
                        <a:gd name="connsiteX303-189271" fmla="*/ 2225178 w 6006665"/>
                        <a:gd name="connsiteY303-189272" fmla="*/ 2586799 h 2956475"/>
                        <a:gd name="connsiteX304-189273" fmla="*/ 2215652 w 6006665"/>
                        <a:gd name="connsiteY304-189274" fmla="*/ 2590609 h 2956475"/>
                        <a:gd name="connsiteX305-189275" fmla="*/ 2193596 w 6006665"/>
                        <a:gd name="connsiteY305-189276" fmla="*/ 2555320 h 2956475"/>
                        <a:gd name="connsiteX306-189277" fmla="*/ 2157112 w 6006665"/>
                        <a:gd name="connsiteY306-189278" fmla="*/ 2558795 h 2956475"/>
                        <a:gd name="connsiteX307-189279" fmla="*/ 2156291 w 6006665"/>
                        <a:gd name="connsiteY307-189280" fmla="*/ 2557739 h 2956475"/>
                        <a:gd name="connsiteX308-189281" fmla="*/ 2145205 w 6006665"/>
                        <a:gd name="connsiteY308-189282" fmla="*/ 2558795 h 2956475"/>
                        <a:gd name="connsiteX309-189283" fmla="*/ 2129298 w 6006665"/>
                        <a:gd name="connsiteY309-189284" fmla="*/ 2538343 h 2956475"/>
                        <a:gd name="connsiteX310-189285" fmla="*/ 2102029 w 6006665"/>
                        <a:gd name="connsiteY310-189286" fmla="*/ 2526980 h 2956475"/>
                        <a:gd name="connsiteX311-189287" fmla="*/ 2086121 w 6006665"/>
                        <a:gd name="connsiteY311-189288" fmla="*/ 2495166 h 2956475"/>
                        <a:gd name="connsiteX312-189289" fmla="*/ 2070005 w 6006665"/>
                        <a:gd name="connsiteY312-189290" fmla="*/ 2486212 h 2956475"/>
                        <a:gd name="connsiteX313-189291" fmla="*/ 2027582 w 6006665"/>
                        <a:gd name="connsiteY313-189292" fmla="*/ 2499711 h 2956475"/>
                        <a:gd name="connsiteX314-189293" fmla="*/ 2023845 w 6006665"/>
                        <a:gd name="connsiteY314-189294" fmla="*/ 2497111 h 2956475"/>
                        <a:gd name="connsiteX315-189295" fmla="*/ 2018675 w 6006665"/>
                        <a:gd name="connsiteY315-189296" fmla="*/ 2499711 h 2956475"/>
                        <a:gd name="connsiteX316-189297" fmla="*/ 1971363 w 6006665"/>
                        <a:gd name="connsiteY316-189298" fmla="*/ 2468885 h 2956475"/>
                        <a:gd name="connsiteX317-189299" fmla="*/ 1952591 w 6006665"/>
                        <a:gd name="connsiteY317-189300" fmla="*/ 2495166 h 2956475"/>
                        <a:gd name="connsiteX318-189301" fmla="*/ 1947518 w 6006665"/>
                        <a:gd name="connsiteY318-189302" fmla="*/ 2485599 h 2956475"/>
                        <a:gd name="connsiteX319-189303" fmla="*/ 1940684 w 6006665"/>
                        <a:gd name="connsiteY319-189304" fmla="*/ 2495166 h 2956475"/>
                        <a:gd name="connsiteX320-189305" fmla="*/ 1861147 w 6006665"/>
                        <a:gd name="connsiteY320-189306" fmla="*/ 2345183 h 2956475"/>
                        <a:gd name="connsiteX321-189307" fmla="*/ 1811153 w 6006665"/>
                        <a:gd name="connsiteY321-189308" fmla="*/ 2295189 h 2956475"/>
                        <a:gd name="connsiteX322-189309" fmla="*/ 1813950 w 6006665"/>
                        <a:gd name="connsiteY322-189310" fmla="*/ 2292043 h 2956475"/>
                        <a:gd name="connsiteX323-189311" fmla="*/ 483280 w 6006665"/>
                        <a:gd name="connsiteY323-189312" fmla="*/ 2890683 h 2956475"/>
                        <a:gd name="connsiteX324-189313" fmla="*/ 420406 w 6006665"/>
                        <a:gd name="connsiteY324-189314" fmla="*/ 2849670 h 2956475"/>
                        <a:gd name="connsiteX325-189315" fmla="*/ 349960 w 6006665"/>
                        <a:gd name="connsiteY325-189316" fmla="*/ 2801948 h 2956475"/>
                        <a:gd name="connsiteX326-189317" fmla="*/ 377229 w 6006665"/>
                        <a:gd name="connsiteY326-189318" fmla="*/ 2795131 h 2956475"/>
                        <a:gd name="connsiteX327-189319" fmla="*/ 404499 w 6006665"/>
                        <a:gd name="connsiteY327-189320" fmla="*/ 2747409 h 2956475"/>
                        <a:gd name="connsiteX328-189321" fmla="*/ 388591 w 6006665"/>
                        <a:gd name="connsiteY328-189322" fmla="*/ 2731502 h 2956475"/>
                        <a:gd name="connsiteX329-189323" fmla="*/ 440858 w 6006665"/>
                        <a:gd name="connsiteY329-189324" fmla="*/ 2704232 h 2956475"/>
                        <a:gd name="connsiteX330-189325" fmla="*/ 440858 w 6006665"/>
                        <a:gd name="connsiteY330-189326" fmla="*/ 2701176 h 2956475"/>
                        <a:gd name="connsiteX331-189327" fmla="*/ 416406 w 6006665"/>
                        <a:gd name="connsiteY331-189328" fmla="*/ 2704232 h 2956475"/>
                        <a:gd name="connsiteX332-189329" fmla="*/ 416406 w 6006665"/>
                        <a:gd name="connsiteY332-189330" fmla="*/ 2702744 h 2956475"/>
                        <a:gd name="connsiteX333-189331" fmla="*/ 404499 w 6006665"/>
                        <a:gd name="connsiteY333-189332" fmla="*/ 2704232 h 2956475"/>
                        <a:gd name="connsiteX334-189333" fmla="*/ 404499 w 6006665"/>
                        <a:gd name="connsiteY334-189334" fmla="*/ 2683780 h 2956475"/>
                        <a:gd name="connsiteX335-189335" fmla="*/ 424951 w 6006665"/>
                        <a:gd name="connsiteY335-189336" fmla="*/ 2667873 h 2956475"/>
                        <a:gd name="connsiteX336-189337" fmla="*/ 463583 w 6006665"/>
                        <a:gd name="connsiteY336-189338" fmla="*/ 2661056 h 2956475"/>
                        <a:gd name="connsiteX337-189339" fmla="*/ 468128 w 6006665"/>
                        <a:gd name="connsiteY337-189340" fmla="*/ 2645148 h 2956475"/>
                        <a:gd name="connsiteX338-189341" fmla="*/ 456765 w 6006665"/>
                        <a:gd name="connsiteY338-189342" fmla="*/ 2613334 h 2956475"/>
                        <a:gd name="connsiteX339-189343" fmla="*/ 474945 w 6006665"/>
                        <a:gd name="connsiteY339-189344" fmla="*/ 2586064 h 2956475"/>
                        <a:gd name="connsiteX340-189345" fmla="*/ 474945 w 6006665"/>
                        <a:gd name="connsiteY340-189346" fmla="*/ 2565612 h 2956475"/>
                        <a:gd name="connsiteX341-189347" fmla="*/ 420406 w 6006665"/>
                        <a:gd name="connsiteY341-189348" fmla="*/ 2547432 h 2956475"/>
                        <a:gd name="connsiteX342-189349" fmla="*/ 409588 w 6006665"/>
                        <a:gd name="connsiteY342-189350" fmla="*/ 2547432 h 2956475"/>
                        <a:gd name="connsiteX343-189351" fmla="*/ 397681 w 6006665"/>
                        <a:gd name="connsiteY343-189352" fmla="*/ 2547432 h 2956475"/>
                        <a:gd name="connsiteX344-189353" fmla="*/ 379485 w 6006665"/>
                        <a:gd name="connsiteY344-189354" fmla="*/ 2525193 h 2956475"/>
                        <a:gd name="connsiteX345-189355" fmla="*/ 357322 w 6006665"/>
                        <a:gd name="connsiteY345-189356" fmla="*/ 2531525 h 2956475"/>
                        <a:gd name="connsiteX346-189357" fmla="*/ 352842 w 6006665"/>
                        <a:gd name="connsiteY346-189358" fmla="*/ 2529403 h 2956475"/>
                        <a:gd name="connsiteX347-189359" fmla="*/ 345415 w 6006665"/>
                        <a:gd name="connsiteY347-189360" fmla="*/ 2531525 h 2956475"/>
                        <a:gd name="connsiteX348-189361" fmla="*/ 302238 w 6006665"/>
                        <a:gd name="connsiteY348-189362" fmla="*/ 2511073 h 2956475"/>
                        <a:gd name="connsiteX349-189363" fmla="*/ 302238 w 6006665"/>
                        <a:gd name="connsiteY349-189364" fmla="*/ 2499711 h 2956475"/>
                        <a:gd name="connsiteX350-189365" fmla="*/ 286331 w 6006665"/>
                        <a:gd name="connsiteY350-189366" fmla="*/ 2472441 h 2956475"/>
                        <a:gd name="connsiteX351-189367" fmla="*/ 270968 w 6006665"/>
                        <a:gd name="connsiteY351-189368" fmla="*/ 2472441 h 2956475"/>
                        <a:gd name="connsiteX352-189369" fmla="*/ 259061 w 6006665"/>
                        <a:gd name="connsiteY352-189370" fmla="*/ 2472441 h 2956475"/>
                        <a:gd name="connsiteX353-189371" fmla="*/ 254516 w 6006665"/>
                        <a:gd name="connsiteY353-189372" fmla="*/ 2456534 h 2956475"/>
                        <a:gd name="connsiteX354-189373" fmla="*/ 263606 w 6006665"/>
                        <a:gd name="connsiteY354-189374" fmla="*/ 2440627 h 2956475"/>
                        <a:gd name="connsiteX355-189375" fmla="*/ 243991 w 6006665"/>
                        <a:gd name="connsiteY355-189376" fmla="*/ 2410114 h 2956475"/>
                        <a:gd name="connsiteX356-189377" fmla="*/ 216429 w 6006665"/>
                        <a:gd name="connsiteY356-189378" fmla="*/ 2413357 h 2956475"/>
                        <a:gd name="connsiteX357-189379" fmla="*/ 212956 w 6006665"/>
                        <a:gd name="connsiteY357-189380" fmla="*/ 2412365 h 2956475"/>
                        <a:gd name="connsiteX358-189381" fmla="*/ 204522 w 6006665"/>
                        <a:gd name="connsiteY358-189382" fmla="*/ 2413357 h 2956475"/>
                        <a:gd name="connsiteX359-189383" fmla="*/ 199623 w 6006665"/>
                        <a:gd name="connsiteY359-189384" fmla="*/ 2411957 h 2956475"/>
                        <a:gd name="connsiteX360-189385" fmla="*/ 195977 w 6006665"/>
                        <a:gd name="connsiteY360-189386" fmla="*/ 2424719 h 2956475"/>
                        <a:gd name="connsiteX361-189387" fmla="*/ 184968 w 6006665"/>
                        <a:gd name="connsiteY361-189388" fmla="*/ 2421574 h 2956475"/>
                        <a:gd name="connsiteX362-189389" fmla="*/ 184070 w 6006665"/>
                        <a:gd name="connsiteY362-189390" fmla="*/ 2424719 h 2956475"/>
                        <a:gd name="connsiteX363-189391" fmla="*/ 168163 w 6006665"/>
                        <a:gd name="connsiteY363-189392" fmla="*/ 2420184 h 2956475"/>
                        <a:gd name="connsiteX364-189393" fmla="*/ 156800 w 6006665"/>
                        <a:gd name="connsiteY364-189394" fmla="*/ 2381542 h 2956475"/>
                        <a:gd name="connsiteX365-189395" fmla="*/ 152255 w 6006665"/>
                        <a:gd name="connsiteY365-189396" fmla="*/ 2365635 h 2956475"/>
                        <a:gd name="connsiteX366-189397" fmla="*/ 156800 w 6006665"/>
                        <a:gd name="connsiteY366-189398" fmla="*/ 2361090 h 2956475"/>
                        <a:gd name="connsiteX367-189399" fmla="*/ 168707 w 6006665"/>
                        <a:gd name="connsiteY367-189400" fmla="*/ 2361090 h 2956475"/>
                        <a:gd name="connsiteX368-189401" fmla="*/ 188615 w 6006665"/>
                        <a:gd name="connsiteY368-189402" fmla="*/ 2361090 h 2956475"/>
                        <a:gd name="connsiteX369-189403" fmla="*/ 199977 w 6006665"/>
                        <a:gd name="connsiteY369-189404" fmla="*/ 2349728 h 2956475"/>
                        <a:gd name="connsiteX370-189405" fmla="*/ 188615 w 6006665"/>
                        <a:gd name="connsiteY370-189406" fmla="*/ 2327003 h 2956475"/>
                        <a:gd name="connsiteX371-189407" fmla="*/ 168163 w 6006665"/>
                        <a:gd name="connsiteY371-189408" fmla="*/ 2317914 h 2956475"/>
                        <a:gd name="connsiteX372-189409" fmla="*/ 168163 w 6006665"/>
                        <a:gd name="connsiteY372-189410" fmla="*/ 2311096 h 2956475"/>
                        <a:gd name="connsiteX373-189411" fmla="*/ 152255 w 6006665"/>
                        <a:gd name="connsiteY373-189412" fmla="*/ 2295189 h 2956475"/>
                        <a:gd name="connsiteX374-189413" fmla="*/ 129531 w 6006665"/>
                        <a:gd name="connsiteY374-189414" fmla="*/ 2258829 h 2956475"/>
                        <a:gd name="connsiteX375-189415" fmla="*/ 140893 w 6006665"/>
                        <a:gd name="connsiteY375-189416" fmla="*/ 2236105 h 2956475"/>
                        <a:gd name="connsiteX376-189417" fmla="*/ 136348 w 6006665"/>
                        <a:gd name="connsiteY376-189418" fmla="*/ 2208835 h 2956475"/>
                        <a:gd name="connsiteX377-189419" fmla="*/ 103789 w 6006665"/>
                        <a:gd name="connsiteY377-189420" fmla="*/ 2195428 h 2956475"/>
                        <a:gd name="connsiteX378-189421" fmla="*/ 93716 w 6006665"/>
                        <a:gd name="connsiteY378-189422" fmla="*/ 2199745 h 2956475"/>
                        <a:gd name="connsiteX379-189423" fmla="*/ 91868 w 6006665"/>
                        <a:gd name="connsiteY379-189424" fmla="*/ 2195434 h 2956475"/>
                        <a:gd name="connsiteX380-189425" fmla="*/ 81809 w 6006665"/>
                        <a:gd name="connsiteY380-189426" fmla="*/ 2199745 h 2956475"/>
                        <a:gd name="connsiteX381-189427" fmla="*/ 74992 w 6006665"/>
                        <a:gd name="connsiteY381-189428" fmla="*/ 2183838 h 2956475"/>
                        <a:gd name="connsiteX382-189429" fmla="*/ 34087 w 6006665"/>
                        <a:gd name="connsiteY382-189430" fmla="*/ 2172476 h 2956475"/>
                        <a:gd name="connsiteX383-189431" fmla="*/ 22725 w 6006665"/>
                        <a:gd name="connsiteY383-189432" fmla="*/ 2129299 h 2956475"/>
                        <a:gd name="connsiteX384-189433" fmla="*/ 22725 w 6006665"/>
                        <a:gd name="connsiteY384-189434" fmla="*/ 2097484 h 2956475"/>
                        <a:gd name="connsiteX385-189435" fmla="*/ 0 w 6006665"/>
                        <a:gd name="connsiteY385-189436" fmla="*/ 2081577 h 2956475"/>
                        <a:gd name="connsiteX386-189437" fmla="*/ 15907 w 6006665"/>
                        <a:gd name="connsiteY386-189438" fmla="*/ 2058853 h 2956475"/>
                        <a:gd name="connsiteX387-189439" fmla="*/ 6818 w 6006665"/>
                        <a:gd name="connsiteY387-189440" fmla="*/ 1995224 h 2956475"/>
                        <a:gd name="connsiteX388-189441" fmla="*/ 34087 w 6006665"/>
                        <a:gd name="connsiteY388-189442" fmla="*/ 1952047 h 2956475"/>
                        <a:gd name="connsiteX389-189443" fmla="*/ 27270 w 6006665"/>
                        <a:gd name="connsiteY389-189444" fmla="*/ 1940685 h 2956475"/>
                        <a:gd name="connsiteX390-189445" fmla="*/ 70447 w 6006665"/>
                        <a:gd name="connsiteY390-189446" fmla="*/ 1902053 h 2956475"/>
                        <a:gd name="connsiteX391-189447" fmla="*/ 27270 w 6006665"/>
                        <a:gd name="connsiteY391-189448" fmla="*/ 1865693 h 2956475"/>
                        <a:gd name="connsiteX392-189449" fmla="*/ 345959 w 6006665"/>
                        <a:gd name="connsiteY392-189450" fmla="*/ 1586180 h 2956475"/>
                        <a:gd name="connsiteX393-189451" fmla="*/ 1677078 w 6006665"/>
                        <a:gd name="connsiteY393-189452" fmla="*/ 1370296 h 2956475"/>
                        <a:gd name="connsiteX394-189453" fmla="*/ 1720255 w 6006665"/>
                        <a:gd name="connsiteY394-189454" fmla="*/ 1349844 h 2956475"/>
                        <a:gd name="connsiteX395-189455" fmla="*/ 1731617 w 6006665"/>
                        <a:gd name="connsiteY395-189456" fmla="*/ 1299850 h 2956475"/>
                        <a:gd name="connsiteX396-189457" fmla="*/ 1758887 w 6006665"/>
                        <a:gd name="connsiteY396-189458" fmla="*/ 1256673 h 2956475"/>
                        <a:gd name="connsiteX397-189459" fmla="*/ 1736162 w 6006665"/>
                        <a:gd name="connsiteY397-189460" fmla="*/ 1197589 h 2956475"/>
                        <a:gd name="connsiteX398-189461" fmla="*/ 1758887 w 6006665"/>
                        <a:gd name="connsiteY398-189462" fmla="*/ 1133960 h 2956475"/>
                        <a:gd name="connsiteX399-189463" fmla="*/ 1704347 w 6006665"/>
                        <a:gd name="connsiteY399-189464" fmla="*/ 1070331 h 2956475"/>
                        <a:gd name="connsiteX400-189465" fmla="*/ 1736162 w 6006665"/>
                        <a:gd name="connsiteY400-189466" fmla="*/ 961252 h 2956475"/>
                        <a:gd name="connsiteX401-189467" fmla="*/ 1688440 w 6006665"/>
                        <a:gd name="connsiteY401-189468" fmla="*/ 865809 h 2956475"/>
                        <a:gd name="connsiteX402-189469" fmla="*/ 1752069 w 6006665"/>
                        <a:gd name="connsiteY402-189470" fmla="*/ 788545 h 2956475"/>
                        <a:gd name="connsiteX403-189471" fmla="*/ 1747524 w 6006665"/>
                        <a:gd name="connsiteY403-189472" fmla="*/ 704464 h 2956475"/>
                        <a:gd name="connsiteX404-189473" fmla="*/ 1763431 w 6006665"/>
                        <a:gd name="connsiteY404-189474" fmla="*/ 697647 h 2956475"/>
                        <a:gd name="connsiteX405-189475" fmla="*/ 1764877 w 6006665"/>
                        <a:gd name="connsiteY405-189476" fmla="*/ 702130 h 2956475"/>
                        <a:gd name="connsiteX406-189477" fmla="*/ 1775339 w 6006665"/>
                        <a:gd name="connsiteY406-189478" fmla="*/ 697647 h 2956475"/>
                        <a:gd name="connsiteX407-189479" fmla="*/ 1798063 w 6006665"/>
                        <a:gd name="connsiteY407-189480" fmla="*/ 768093 h 2956475"/>
                        <a:gd name="connsiteX408-189481" fmla="*/ 1791454 w 6006665"/>
                        <a:gd name="connsiteY408-189482" fmla="*/ 815304 h 2956475"/>
                        <a:gd name="connsiteX409-189483" fmla="*/ 1854330 w 6006665"/>
                        <a:gd name="connsiteY409-189484" fmla="*/ 772638 h 2956475"/>
                        <a:gd name="connsiteX410-189485" fmla="*/ 1931594 w 6006665"/>
                        <a:gd name="connsiteY410-189486" fmla="*/ 763548 h 2956475"/>
                        <a:gd name="connsiteX411-189487" fmla="*/ 1932772 w 6006665"/>
                        <a:gd name="connsiteY411-189488" fmla="*/ 764810 h 2956475"/>
                        <a:gd name="connsiteX412-189489" fmla="*/ 1943501 w 6006665"/>
                        <a:gd name="connsiteY412-189490" fmla="*/ 763548 h 2956475"/>
                        <a:gd name="connsiteX413-189491" fmla="*/ 1988608 w 6006665"/>
                        <a:gd name="connsiteY413-189492" fmla="*/ 811877 h 2956475"/>
                        <a:gd name="connsiteX414-189493" fmla="*/ 1963408 w 6006665"/>
                        <a:gd name="connsiteY414-189494" fmla="*/ 736278 h 2956475"/>
                        <a:gd name="connsiteX415-189495" fmla="*/ 1963408 w 6006665"/>
                        <a:gd name="connsiteY415-189496" fmla="*/ 595386 h 2956475"/>
                        <a:gd name="connsiteX416-189497" fmla="*/ 2027037 w 6006665"/>
                        <a:gd name="connsiteY416-189498" fmla="*/ 574934 h 2956475"/>
                        <a:gd name="connsiteX417-189499" fmla="*/ 2037269 w 6006665"/>
                        <a:gd name="connsiteY417-189500" fmla="*/ 575472 h 2956475"/>
                        <a:gd name="connsiteX418-189501" fmla="*/ 2038944 w 6006665"/>
                        <a:gd name="connsiteY418-189502" fmla="*/ 574934 h 2956475"/>
                        <a:gd name="connsiteX419-189503" fmla="*/ 2115414 w 6006665"/>
                        <a:gd name="connsiteY419-189504" fmla="*/ 578958 h 2956475"/>
                        <a:gd name="connsiteX420-189505" fmla="*/ 2192927 w 6006665"/>
                        <a:gd name="connsiteY420-189506" fmla="*/ 559026 h 2956475"/>
                        <a:gd name="connsiteX421-189507" fmla="*/ 2167930 w 6006665"/>
                        <a:gd name="connsiteY421-189508" fmla="*/ 493125 h 2956475"/>
                        <a:gd name="connsiteX422-189509" fmla="*/ 2204289 w 6006665"/>
                        <a:gd name="connsiteY422-189510" fmla="*/ 402226 h 2956475"/>
                        <a:gd name="connsiteX423-189511" fmla="*/ 2247466 w 6006665"/>
                        <a:gd name="connsiteY423-189512" fmla="*/ 397681 h 2956475"/>
                        <a:gd name="connsiteX424-189513" fmla="*/ 2317913 w 6006665"/>
                        <a:gd name="connsiteY424-189514" fmla="*/ 322690 h 2956475"/>
                        <a:gd name="connsiteX425-189515" fmla="*/ 2420183 w 6006665"/>
                        <a:gd name="connsiteY425-189516" fmla="*/ 304510 h 2956475"/>
                        <a:gd name="connsiteX426-189517" fmla="*/ 2429263 w 6006665"/>
                        <a:gd name="connsiteY426-189518" fmla="*/ 263606 h 2956475"/>
                        <a:gd name="connsiteX427-189519" fmla="*/ 2526979 w 6006665"/>
                        <a:gd name="connsiteY427-189520" fmla="*/ 252244 h 2956475"/>
                        <a:gd name="connsiteX428-189521" fmla="*/ 2528058 w 6006665"/>
                        <a:gd name="connsiteY428-189522" fmla="*/ 253503 h 2956475"/>
                        <a:gd name="connsiteX429-189523" fmla="*/ 2538886 w 6006665"/>
                        <a:gd name="connsiteY429-189524" fmla="*/ 252244 h 2956475"/>
                        <a:gd name="connsiteX430-189525" fmla="*/ 2560820 w 6006665"/>
                        <a:gd name="connsiteY430-189526" fmla="*/ 277833 h 2956475"/>
                        <a:gd name="connsiteX431-189527" fmla="*/ 2640602 w 6006665"/>
                        <a:gd name="connsiteY431-189528" fmla="*/ 202249 h 2956475"/>
                        <a:gd name="connsiteX432-189529" fmla="*/ 2652509 w 6006665"/>
                        <a:gd name="connsiteY432-189530" fmla="*/ 202249 h 2956475"/>
                        <a:gd name="connsiteX433-189531" fmla="*/ 2704231 w 6006665"/>
                        <a:gd name="connsiteY433-189532" fmla="*/ 202249 h 2956475"/>
                        <a:gd name="connsiteX434-189533" fmla="*/ 2715593 w 6006665"/>
                        <a:gd name="connsiteY434-189534" fmla="*/ 134075 h 2956475"/>
                        <a:gd name="connsiteX435-189535" fmla="*/ 2751953 w 6006665"/>
                        <a:gd name="connsiteY435-189536" fmla="*/ 68174 h 2956475"/>
                        <a:gd name="connsiteX436-189537" fmla="*/ 2838307 w 6006665"/>
                        <a:gd name="connsiteY436-189538" fmla="*/ 0 h 2956475"/>
                        <a:gd name="connsiteX0-189539" fmla="*/ 1791129 w 6006665"/>
                        <a:gd name="connsiteY0-189540" fmla="*/ 817622 h 2956475"/>
                        <a:gd name="connsiteX1-189541" fmla="*/ 1782156 w 6006665"/>
                        <a:gd name="connsiteY1-189542" fmla="*/ 881716 h 2956475"/>
                        <a:gd name="connsiteX2-189543" fmla="*/ 1809554 w 6006665"/>
                        <a:gd name="connsiteY2-189544" fmla="*/ 895415 h 2956475"/>
                        <a:gd name="connsiteX3-189545" fmla="*/ 1791129 w 6006665"/>
                        <a:gd name="connsiteY3-189546" fmla="*/ 817622 h 2956475"/>
                        <a:gd name="connsiteX4-189547" fmla="*/ 2838307 w 6006665"/>
                        <a:gd name="connsiteY4-189548" fmla="*/ 0 h 2956475"/>
                        <a:gd name="connsiteX5-189549" fmla="*/ 2844246 w 6006665"/>
                        <a:gd name="connsiteY5-189550" fmla="*/ 4711 h 2956475"/>
                        <a:gd name="connsiteX6-189551" fmla="*/ 2850213 w 6006665"/>
                        <a:gd name="connsiteY6-189552" fmla="*/ 0 h 2956475"/>
                        <a:gd name="connsiteX7-189553" fmla="*/ 2916115 w 6006665"/>
                        <a:gd name="connsiteY7-189554" fmla="*/ 52267 h 2956475"/>
                        <a:gd name="connsiteX8-189555" fmla="*/ 2861576 w 6006665"/>
                        <a:gd name="connsiteY8-189556" fmla="*/ 90899 h 2956475"/>
                        <a:gd name="connsiteX9-189557" fmla="*/ 2947929 w 6006665"/>
                        <a:gd name="connsiteY9-189558" fmla="*/ 118168 h 2956475"/>
                        <a:gd name="connsiteX10-189559" fmla="*/ 2957621 w 6006665"/>
                        <a:gd name="connsiteY10-189560" fmla="*/ 186006 h 2956475"/>
                        <a:gd name="connsiteX11-189561" fmla="*/ 2979199 w 6006665"/>
                        <a:gd name="connsiteY11-189562" fmla="*/ 161345 h 2956475"/>
                        <a:gd name="connsiteX12-189563" fmla="*/ 2991106 w 6006665"/>
                        <a:gd name="connsiteY12-189564" fmla="*/ 161345 h 2956475"/>
                        <a:gd name="connsiteX13-189565" fmla="*/ 3086005 w 6006665"/>
                        <a:gd name="connsiteY13-189566" fmla="*/ 161345 h 2956475"/>
                        <a:gd name="connsiteX14-189567" fmla="*/ 3097912 w 6006665"/>
                        <a:gd name="connsiteY14-189568" fmla="*/ 161345 h 2956475"/>
                        <a:gd name="connsiteX15-189569" fmla="*/ 3179721 w 6006665"/>
                        <a:gd name="connsiteY15-189570" fmla="*/ 236336 h 2956475"/>
                        <a:gd name="connsiteX16-189571" fmla="*/ 3211535 w 6006665"/>
                        <a:gd name="connsiteY16-189572" fmla="*/ 295420 h 2956475"/>
                        <a:gd name="connsiteX17-189573" fmla="*/ 3200173 w 6006665"/>
                        <a:gd name="connsiteY17-189574" fmla="*/ 370412 h 2956475"/>
                        <a:gd name="connsiteX18-189575" fmla="*/ 3161541 w 6006665"/>
                        <a:gd name="connsiteY18-189576" fmla="*/ 413589 h 2956475"/>
                        <a:gd name="connsiteX19-189577" fmla="*/ 3066097 w 6006665"/>
                        <a:gd name="connsiteY19-189578" fmla="*/ 488580 h 2956475"/>
                        <a:gd name="connsiteX20-189579" fmla="*/ 3034283 w 6006665"/>
                        <a:gd name="connsiteY20-189580" fmla="*/ 531757 h 2956475"/>
                        <a:gd name="connsiteX21-189581" fmla="*/ 3082005 w 6006665"/>
                        <a:gd name="connsiteY21-189582" fmla="*/ 547664 h 2956475"/>
                        <a:gd name="connsiteX22-189583" fmla="*/ 3129459 w 6006665"/>
                        <a:gd name="connsiteY22-189584" fmla="*/ 575345 h 2956475"/>
                        <a:gd name="connsiteX23-189585" fmla="*/ 3156451 w 6006665"/>
                        <a:gd name="connsiteY23-189586" fmla="*/ 552209 h 2956475"/>
                        <a:gd name="connsiteX24-189587" fmla="*/ 3158460 w 6006665"/>
                        <a:gd name="connsiteY24-189588" fmla="*/ 560693 h 2956475"/>
                        <a:gd name="connsiteX25-189589" fmla="*/ 3168359 w 6006665"/>
                        <a:gd name="connsiteY25-189590" fmla="*/ 552209 h 2956475"/>
                        <a:gd name="connsiteX26-189591" fmla="*/ 3184984 w 6006665"/>
                        <a:gd name="connsiteY26-189592" fmla="*/ 622402 h 2956475"/>
                        <a:gd name="connsiteX27-189593" fmla="*/ 3192811 w 6006665"/>
                        <a:gd name="connsiteY27-189594" fmla="*/ 606748 h 2956475"/>
                        <a:gd name="connsiteX28-189595" fmla="*/ 3251895 w 6006665"/>
                        <a:gd name="connsiteY28-189596" fmla="*/ 586296 h 2956475"/>
                        <a:gd name="connsiteX29-189597" fmla="*/ 3259833 w 6006665"/>
                        <a:gd name="connsiteY29-189598" fmla="*/ 587670 h 2956475"/>
                        <a:gd name="connsiteX30-189599" fmla="*/ 3263802 w 6006665"/>
                        <a:gd name="connsiteY30-189600" fmla="*/ 586296 h 2956475"/>
                        <a:gd name="connsiteX31-189601" fmla="*/ 3381970 w 6006665"/>
                        <a:gd name="connsiteY31-189602" fmla="*/ 606748 h 2956475"/>
                        <a:gd name="connsiteX32-189603" fmla="*/ 3388787 w 6006665"/>
                        <a:gd name="connsiteY32-189604" fmla="*/ 665832 h 2956475"/>
                        <a:gd name="connsiteX33-189605" fmla="*/ 3531529 w 6006665"/>
                        <a:gd name="connsiteY33-189606" fmla="*/ 686823 h 2956475"/>
                        <a:gd name="connsiteX34-189607" fmla="*/ 3538225 w 6006665"/>
                        <a:gd name="connsiteY34-189608" fmla="*/ 590841 h 2956475"/>
                        <a:gd name="connsiteX35-189609" fmla="*/ 3549910 w 6006665"/>
                        <a:gd name="connsiteY35-189610" fmla="*/ 594028 h 2956475"/>
                        <a:gd name="connsiteX36-189611" fmla="*/ 3550132 w 6006665"/>
                        <a:gd name="connsiteY36-189612" fmla="*/ 590841 h 2956475"/>
                        <a:gd name="connsiteX37-189613" fmla="*/ 3625123 w 6006665"/>
                        <a:gd name="connsiteY37-189614" fmla="*/ 611293 h 2956475"/>
                        <a:gd name="connsiteX38-189615" fmla="*/ 3672301 w 6006665"/>
                        <a:gd name="connsiteY38-189616" fmla="*/ 611293 h 2956475"/>
                        <a:gd name="connsiteX39-189617" fmla="*/ 3684207 w 6006665"/>
                        <a:gd name="connsiteY39-189618" fmla="*/ 611293 h 2956475"/>
                        <a:gd name="connsiteX40-189619" fmla="*/ 3743291 w 6006665"/>
                        <a:gd name="connsiteY40-189620" fmla="*/ 677194 h 2956475"/>
                        <a:gd name="connsiteX41-189621" fmla="*/ 3759199 w 6006665"/>
                        <a:gd name="connsiteY41-189622" fmla="*/ 756731 h 2956475"/>
                        <a:gd name="connsiteX42-189623" fmla="*/ 3738747 w 6006665"/>
                        <a:gd name="connsiteY42-189624" fmla="*/ 806725 h 2956475"/>
                        <a:gd name="connsiteX43-189625" fmla="*/ 3786469 w 6006665"/>
                        <a:gd name="connsiteY43-189626" fmla="*/ 897623 h 2956475"/>
                        <a:gd name="connsiteX44-189627" fmla="*/ 3835603 w 6006665"/>
                        <a:gd name="connsiteY44-189628" fmla="*/ 933529 h 2956475"/>
                        <a:gd name="connsiteX45-189629" fmla="*/ 3865460 w 6006665"/>
                        <a:gd name="connsiteY45-189630" fmla="*/ 822632 h 2956475"/>
                        <a:gd name="connsiteX46-189631" fmla="*/ 3875077 w 6006665"/>
                        <a:gd name="connsiteY46-189632" fmla="*/ 831139 h 2956475"/>
                        <a:gd name="connsiteX47-189633" fmla="*/ 3877367 w 6006665"/>
                        <a:gd name="connsiteY47-189634" fmla="*/ 822632 h 2956475"/>
                        <a:gd name="connsiteX48-189635" fmla="*/ 3932151 w 6006665"/>
                        <a:gd name="connsiteY48-189636" fmla="*/ 871095 h 2956475"/>
                        <a:gd name="connsiteX49-189637" fmla="*/ 3988173 w 6006665"/>
                        <a:gd name="connsiteY49-189638" fmla="*/ 843084 h 2956475"/>
                        <a:gd name="connsiteX50-189639" fmla="*/ 3993852 w 6006665"/>
                        <a:gd name="connsiteY50-189640" fmla="*/ 846199 h 2956475"/>
                        <a:gd name="connsiteX51-189641" fmla="*/ 4000080 w 6006665"/>
                        <a:gd name="connsiteY51-189642" fmla="*/ 843084 h 2956475"/>
                        <a:gd name="connsiteX52-189643" fmla="*/ 4062426 w 6006665"/>
                        <a:gd name="connsiteY52-189644" fmla="*/ 877274 h 2956475"/>
                        <a:gd name="connsiteX53-189645" fmla="*/ 4085889 w 6006665"/>
                        <a:gd name="connsiteY53-189646" fmla="*/ 849902 h 2956475"/>
                        <a:gd name="connsiteX54-189647" fmla="*/ 4095563 w 6006665"/>
                        <a:gd name="connsiteY54-189648" fmla="*/ 852506 h 2956475"/>
                        <a:gd name="connsiteX55-189649" fmla="*/ 4097796 w 6006665"/>
                        <a:gd name="connsiteY55-189650" fmla="*/ 849902 h 2956475"/>
                        <a:gd name="connsiteX56-189651" fmla="*/ 4144150 w 6006665"/>
                        <a:gd name="connsiteY56-189652" fmla="*/ 862382 h 2956475"/>
                        <a:gd name="connsiteX57-189653" fmla="*/ 4117703 w 6006665"/>
                        <a:gd name="connsiteY57-189654" fmla="*/ 752186 h 2956475"/>
                        <a:gd name="connsiteX58-189655" fmla="*/ 4165425 w 6006665"/>
                        <a:gd name="connsiteY58-189656" fmla="*/ 697647 h 2956475"/>
                        <a:gd name="connsiteX59-189657" fmla="*/ 4175231 w 6006665"/>
                        <a:gd name="connsiteY59-189658" fmla="*/ 700048 h 2956475"/>
                        <a:gd name="connsiteX60-189659" fmla="*/ 4177332 w 6006665"/>
                        <a:gd name="connsiteY60-189660" fmla="*/ 697647 h 2956475"/>
                        <a:gd name="connsiteX61-189661" fmla="*/ 4511384 w 6006665"/>
                        <a:gd name="connsiteY61-189662" fmla="*/ 779455 h 2956475"/>
                        <a:gd name="connsiteX62-189663" fmla="*/ 4543199 w 6006665"/>
                        <a:gd name="connsiteY62-189664" fmla="*/ 849902 h 2956475"/>
                        <a:gd name="connsiteX63-189665" fmla="*/ 4639242 w 6006665"/>
                        <a:gd name="connsiteY63-189666" fmla="*/ 932544 h 2956475"/>
                        <a:gd name="connsiteX64-189667" fmla="*/ 4774445 w 6006665"/>
                        <a:gd name="connsiteY64-189668" fmla="*/ 913531 h 2956475"/>
                        <a:gd name="connsiteX65-189669" fmla="*/ 4778496 w 6006665"/>
                        <a:gd name="connsiteY65-189670" fmla="*/ 914635 h 2956475"/>
                        <a:gd name="connsiteX66-189671" fmla="*/ 4786352 w 6006665"/>
                        <a:gd name="connsiteY66-189672" fmla="*/ 913531 h 2956475"/>
                        <a:gd name="connsiteX67-189673" fmla="*/ 4861343 w 6006665"/>
                        <a:gd name="connsiteY67-189674" fmla="*/ 933983 h 2956475"/>
                        <a:gd name="connsiteX68-189675" fmla="*/ 4893158 w 6006665"/>
                        <a:gd name="connsiteY68-189676" fmla="*/ 977160 h 2956475"/>
                        <a:gd name="connsiteX69-189677" fmla="*/ 4888613 w 6006665"/>
                        <a:gd name="connsiteY69-189678" fmla="*/ 1058968 h 2956475"/>
                        <a:gd name="connsiteX70-189679" fmla="*/ 4927677 w 6006665"/>
                        <a:gd name="connsiteY70-189680" fmla="*/ 1083640 h 2956475"/>
                        <a:gd name="connsiteX71-189681" fmla="*/ 4967605 w 6006665"/>
                        <a:gd name="connsiteY71-189682" fmla="*/ 1070331 h 2956475"/>
                        <a:gd name="connsiteX72-189683" fmla="*/ 5038051 w 6006665"/>
                        <a:gd name="connsiteY72-189684" fmla="*/ 1063513 h 2956475"/>
                        <a:gd name="connsiteX73-189685" fmla="*/ 5040730 w 6006665"/>
                        <a:gd name="connsiteY73-189686" fmla="*/ 1064406 h 2956475"/>
                        <a:gd name="connsiteX74-189687" fmla="*/ 5049958 w 6006665"/>
                        <a:gd name="connsiteY74-189688" fmla="*/ 1063513 h 2956475"/>
                        <a:gd name="connsiteX75-189689" fmla="*/ 5114249 w 6006665"/>
                        <a:gd name="connsiteY75-189690" fmla="*/ 1084944 h 2956475"/>
                        <a:gd name="connsiteX76-189691" fmla="*/ 5176671 w 6006665"/>
                        <a:gd name="connsiteY76-189692" fmla="*/ 1074876 h 2956475"/>
                        <a:gd name="connsiteX77-189693" fmla="*/ 5177801 w 6006665"/>
                        <a:gd name="connsiteY77-189694" fmla="*/ 1076614 h 2956475"/>
                        <a:gd name="connsiteX78-189695" fmla="*/ 5188578 w 6006665"/>
                        <a:gd name="connsiteY78-189696" fmla="*/ 1074876 h 2956475"/>
                        <a:gd name="connsiteX79-189697" fmla="*/ 5243719 w 6006665"/>
                        <a:gd name="connsiteY79-189698" fmla="*/ 1159707 h 2956475"/>
                        <a:gd name="connsiteX80-189699" fmla="*/ 5283477 w 6006665"/>
                        <a:gd name="connsiteY80-189700" fmla="*/ 1129415 h 2956475"/>
                        <a:gd name="connsiteX81-189701" fmla="*/ 5258480 w 6006665"/>
                        <a:gd name="connsiteY81-189702" fmla="*/ 1063513 h 2956475"/>
                        <a:gd name="connsiteX82-189703" fmla="*/ 5267570 w 6006665"/>
                        <a:gd name="connsiteY82-189704" fmla="*/ 1015792 h 2956475"/>
                        <a:gd name="connsiteX83-189705" fmla="*/ 5278896 w 6006665"/>
                        <a:gd name="connsiteY83-189706" fmla="*/ 1018841 h 2956475"/>
                        <a:gd name="connsiteX84-189707" fmla="*/ 5279477 w 6006665"/>
                        <a:gd name="connsiteY84-189708" fmla="*/ 1015792 h 2956475"/>
                        <a:gd name="connsiteX85-189709" fmla="*/ 5395510 w 6006665"/>
                        <a:gd name="connsiteY85-189710" fmla="*/ 1047031 h 2956475"/>
                        <a:gd name="connsiteX86-189711" fmla="*/ 5463001 w 6006665"/>
                        <a:gd name="connsiteY86-189712" fmla="*/ 1043061 h 2956475"/>
                        <a:gd name="connsiteX87-189713" fmla="*/ 5464386 w 6006665"/>
                        <a:gd name="connsiteY87-189714" fmla="*/ 1043680 h 2956475"/>
                        <a:gd name="connsiteX88-189715" fmla="*/ 5474909 w 6006665"/>
                        <a:gd name="connsiteY88-189716" fmla="*/ 1043061 h 2956475"/>
                        <a:gd name="connsiteX89-189717" fmla="*/ 5581715 w 6006665"/>
                        <a:gd name="connsiteY89-189718" fmla="*/ 1090783 h 2956475"/>
                        <a:gd name="connsiteX90-189719" fmla="*/ 5633981 w 6006665"/>
                        <a:gd name="connsiteY90-189720" fmla="*/ 1133960 h 2956475"/>
                        <a:gd name="connsiteX91-189721" fmla="*/ 5720335 w 6006665"/>
                        <a:gd name="connsiteY91-189722" fmla="*/ 1213496 h 2956475"/>
                        <a:gd name="connsiteX92-189723" fmla="*/ 5822595 w 6006665"/>
                        <a:gd name="connsiteY92-189724" fmla="*/ 1311212 h 2956475"/>
                        <a:gd name="connsiteX93-189725" fmla="*/ 5818051 w 6006665"/>
                        <a:gd name="connsiteY93-189726" fmla="*/ 1365751 h 2956475"/>
                        <a:gd name="connsiteX94-189727" fmla="*/ 5825679 w 6006665"/>
                        <a:gd name="connsiteY94-189728" fmla="*/ 1373379 h 2956475"/>
                        <a:gd name="connsiteX95-189729" fmla="*/ 5822051 w 6006665"/>
                        <a:gd name="connsiteY95-189730" fmla="*/ 1322574 h 2956475"/>
                        <a:gd name="connsiteX96-189731" fmla="*/ 5834092 w 6006665"/>
                        <a:gd name="connsiteY96-189732" fmla="*/ 1324447 h 2956475"/>
                        <a:gd name="connsiteX97-189733" fmla="*/ 5833958 w 6006665"/>
                        <a:gd name="connsiteY97-189734" fmla="*/ 1322574 h 2956475"/>
                        <a:gd name="connsiteX98-189735" fmla="*/ 5936219 w 6006665"/>
                        <a:gd name="connsiteY98-189736" fmla="*/ 1338481 h 2956475"/>
                        <a:gd name="connsiteX99-189737" fmla="*/ 6006665 w 6006665"/>
                        <a:gd name="connsiteY99-189738" fmla="*/ 1418018 h 2956475"/>
                        <a:gd name="connsiteX100-189739" fmla="*/ 5968033 w 6006665"/>
                        <a:gd name="connsiteY100-189740" fmla="*/ 1456650 h 2956475"/>
                        <a:gd name="connsiteX101-189741" fmla="*/ 5908949 w 6006665"/>
                        <a:gd name="connsiteY101-189742" fmla="*/ 1468012 h 2956475"/>
                        <a:gd name="connsiteX102-189743" fmla="*/ 5908949 w 6006665"/>
                        <a:gd name="connsiteY102-189744" fmla="*/ 1554366 h 2956475"/>
                        <a:gd name="connsiteX103-189745" fmla="*/ 5893042 w 6006665"/>
                        <a:gd name="connsiteY103-189746" fmla="*/ 1570273 h 2956475"/>
                        <a:gd name="connsiteX104-189747" fmla="*/ 5881135 w 6006665"/>
                        <a:gd name="connsiteY104-189748" fmla="*/ 1570273 h 2956475"/>
                        <a:gd name="connsiteX105-189749" fmla="*/ 5861227 w 6006665"/>
                        <a:gd name="connsiteY105-189750" fmla="*/ 1570273 h 2956475"/>
                        <a:gd name="connsiteX106-189751" fmla="*/ 5849321 w 6006665"/>
                        <a:gd name="connsiteY106-189752" fmla="*/ 1570273 h 2956475"/>
                        <a:gd name="connsiteX107-189753" fmla="*/ 5817506 w 6006665"/>
                        <a:gd name="connsiteY107-189754" fmla="*/ 1536186 h 2956475"/>
                        <a:gd name="connsiteX108-189755" fmla="*/ 5767511 w 6006665"/>
                        <a:gd name="connsiteY108-189756" fmla="*/ 1511189 h 2956475"/>
                        <a:gd name="connsiteX109-189757" fmla="*/ 5762967 w 6006665"/>
                        <a:gd name="connsiteY109-189758" fmla="*/ 1477102 h 2956475"/>
                        <a:gd name="connsiteX110-189759" fmla="*/ 5729132 w 6006665"/>
                        <a:gd name="connsiteY110-189760" fmla="*/ 1463170 h 2956475"/>
                        <a:gd name="connsiteX111-189761" fmla="*/ 5695337 w 6006665"/>
                        <a:gd name="connsiteY111-189762" fmla="*/ 1472557 h 2956475"/>
                        <a:gd name="connsiteX112-189763" fmla="*/ 5693366 w 6006665"/>
                        <a:gd name="connsiteY112-189764" fmla="*/ 1469797 h 2956475"/>
                        <a:gd name="connsiteX113-189765" fmla="*/ 5683431 w 6006665"/>
                        <a:gd name="connsiteY113-189766" fmla="*/ 1472557 h 2956475"/>
                        <a:gd name="connsiteX114-189767" fmla="*/ 5660706 w 6006665"/>
                        <a:gd name="connsiteY114-189768" fmla="*/ 1440742 h 2956475"/>
                        <a:gd name="connsiteX115-189769" fmla="*/ 5669644 w 6006665"/>
                        <a:gd name="connsiteY115-189770" fmla="*/ 1415717 h 2956475"/>
                        <a:gd name="connsiteX116-189771" fmla="*/ 5640799 w 6006665"/>
                        <a:gd name="connsiteY116-189772" fmla="*/ 1429380 h 2956475"/>
                        <a:gd name="connsiteX117-189773" fmla="*/ 5656705 w 6006665"/>
                        <a:gd name="connsiteY117-189774" fmla="*/ 1472557 h 2956475"/>
                        <a:gd name="connsiteX118-189775" fmla="*/ 5633981 w 6006665"/>
                        <a:gd name="connsiteY118-189776" fmla="*/ 1511189 h 2956475"/>
                        <a:gd name="connsiteX119-189777" fmla="*/ 5586259 w 6006665"/>
                        <a:gd name="connsiteY119-189778" fmla="*/ 1547548 h 2956475"/>
                        <a:gd name="connsiteX120-189779" fmla="*/ 5575676 w 6006665"/>
                        <a:gd name="connsiteY120-189780" fmla="*/ 1546540 h 2956475"/>
                        <a:gd name="connsiteX121-189781" fmla="*/ 5574353 w 6006665"/>
                        <a:gd name="connsiteY121-189782" fmla="*/ 1547548 h 2956475"/>
                        <a:gd name="connsiteX122-189783" fmla="*/ 5539436 w 6006665"/>
                        <a:gd name="connsiteY122-189784" fmla="*/ 1544223 h 2956475"/>
                        <a:gd name="connsiteX123-189785" fmla="*/ 5570352 w 6006665"/>
                        <a:gd name="connsiteY123-189786" fmla="*/ 1586180 h 2956475"/>
                        <a:gd name="connsiteX124-189787" fmla="*/ 5593077 w 6006665"/>
                        <a:gd name="connsiteY124-189788" fmla="*/ 1649809 h 2956475"/>
                        <a:gd name="connsiteX125-189789" fmla="*/ 5608984 w 6006665"/>
                        <a:gd name="connsiteY125-189790" fmla="*/ 1677079 h 2956475"/>
                        <a:gd name="connsiteX126-189791" fmla="*/ 5613529 w 6006665"/>
                        <a:gd name="connsiteY126-189792" fmla="*/ 1708893 h 2956475"/>
                        <a:gd name="connsiteX127-189793" fmla="*/ 5608984 w 6006665"/>
                        <a:gd name="connsiteY127-189794" fmla="*/ 1731618 h 2956475"/>
                        <a:gd name="connsiteX128-189795" fmla="*/ 5597799 w 6006665"/>
                        <a:gd name="connsiteY128-189796" fmla="*/ 1728009 h 2956475"/>
                        <a:gd name="connsiteX129-189797" fmla="*/ 5597077 w 6006665"/>
                        <a:gd name="connsiteY129-189798" fmla="*/ 1731618 h 2956475"/>
                        <a:gd name="connsiteX130-189799" fmla="*/ 5534271 w 6006665"/>
                        <a:gd name="connsiteY130-189800" fmla="*/ 1711358 h 2956475"/>
                        <a:gd name="connsiteX131-189801" fmla="*/ 5436277 w 6006665"/>
                        <a:gd name="connsiteY131-189802" fmla="*/ 1767977 h 2956475"/>
                        <a:gd name="connsiteX132-189803" fmla="*/ 5397645 w 6006665"/>
                        <a:gd name="connsiteY132-189804" fmla="*/ 1779340 h 2956475"/>
                        <a:gd name="connsiteX133-189805" fmla="*/ 5345378 w 6006665"/>
                        <a:gd name="connsiteY133-189806" fmla="*/ 1833879 h 2956475"/>
                        <a:gd name="connsiteX134-189807" fmla="*/ 5290839 w 6006665"/>
                        <a:gd name="connsiteY134-189808" fmla="*/ 1881600 h 2956475"/>
                        <a:gd name="connsiteX135-189809" fmla="*/ 5274932 w 6006665"/>
                        <a:gd name="connsiteY135-189810" fmla="*/ 1913415 h 2956475"/>
                        <a:gd name="connsiteX136-189811" fmla="*/ 5267238 w 6006665"/>
                        <a:gd name="connsiteY136-189812" fmla="*/ 1904988 h 2956475"/>
                        <a:gd name="connsiteX137-189813" fmla="*/ 5263025 w 6006665"/>
                        <a:gd name="connsiteY137-189814" fmla="*/ 1913415 h 2956475"/>
                        <a:gd name="connsiteX138-189815" fmla="*/ 5219538 w 6006665"/>
                        <a:gd name="connsiteY138-189816" fmla="*/ 1865787 h 2956475"/>
                        <a:gd name="connsiteX139-189817" fmla="*/ 5129494 w 6006665"/>
                        <a:gd name="connsiteY139-189818" fmla="*/ 1920232 h 2956475"/>
                        <a:gd name="connsiteX140-189819" fmla="*/ 5126389 w 6006665"/>
                        <a:gd name="connsiteY140-189820" fmla="*/ 1914910 h 2956475"/>
                        <a:gd name="connsiteX141-189821" fmla="*/ 5117587 w 6006665"/>
                        <a:gd name="connsiteY141-189822" fmla="*/ 1920232 h 2956475"/>
                        <a:gd name="connsiteX142-189823" fmla="*/ 5105544 w 6006665"/>
                        <a:gd name="connsiteY142-189824" fmla="*/ 1899586 h 2956475"/>
                        <a:gd name="connsiteX143-189825" fmla="*/ 5074955 w 6006665"/>
                        <a:gd name="connsiteY143-189826" fmla="*/ 1924777 h 2956475"/>
                        <a:gd name="connsiteX144-189827" fmla="*/ 5065718 w 6006665"/>
                        <a:gd name="connsiteY144-189828" fmla="*/ 1922578 h 2956475"/>
                        <a:gd name="connsiteX145-189829" fmla="*/ 5063048 w 6006665"/>
                        <a:gd name="connsiteY145-189830" fmla="*/ 1924777 h 2956475"/>
                        <a:gd name="connsiteX146-189831" fmla="*/ 5026594 w 6006665"/>
                        <a:gd name="connsiteY146-189832" fmla="*/ 1916098 h 2956475"/>
                        <a:gd name="connsiteX147-189833" fmla="*/ 5015871 w 6006665"/>
                        <a:gd name="connsiteY147-189834" fmla="*/ 1961137 h 2956475"/>
                        <a:gd name="connsiteX148-189835" fmla="*/ 4974967 w 6006665"/>
                        <a:gd name="connsiteY148-189836" fmla="*/ 2027038 h 2956475"/>
                        <a:gd name="connsiteX149-189837" fmla="*/ 4974967 w 6006665"/>
                        <a:gd name="connsiteY149-189838" fmla="*/ 2058853 h 2956475"/>
                        <a:gd name="connsiteX150-189839" fmla="*/ 5015871 w 6006665"/>
                        <a:gd name="connsiteY150-189840" fmla="*/ 2074760 h 2956475"/>
                        <a:gd name="connsiteX151-189841" fmla="*/ 5011326 w 6006665"/>
                        <a:gd name="connsiteY151-189842" fmla="*/ 2172476 h 2956475"/>
                        <a:gd name="connsiteX152-189843" fmla="*/ 4999419 w 6006665"/>
                        <a:gd name="connsiteY152-189844" fmla="*/ 2172476 h 2956475"/>
                        <a:gd name="connsiteX153-189845" fmla="*/ 4974967 w 6006665"/>
                        <a:gd name="connsiteY153-189846" fmla="*/ 2172476 h 2956475"/>
                        <a:gd name="connsiteX154-189847" fmla="*/ 4963605 w 6006665"/>
                        <a:gd name="connsiteY154-189848" fmla="*/ 2224742 h 2956475"/>
                        <a:gd name="connsiteX155-189849" fmla="*/ 4974967 w 6006665"/>
                        <a:gd name="connsiteY155-189850" fmla="*/ 2252012 h 2956475"/>
                        <a:gd name="connsiteX156-189851" fmla="*/ 4909065 w 6006665"/>
                        <a:gd name="connsiteY156-189852" fmla="*/ 2286099 h 2956475"/>
                        <a:gd name="connsiteX157-189853" fmla="*/ 4897703 w 6006665"/>
                        <a:gd name="connsiteY157-189854" fmla="*/ 2354273 h 2956475"/>
                        <a:gd name="connsiteX158-189855" fmla="*/ 4845437 w 6006665"/>
                        <a:gd name="connsiteY158-189856" fmla="*/ 2370180 h 2956475"/>
                        <a:gd name="connsiteX159-189857" fmla="*/ 4834074 w 6006665"/>
                        <a:gd name="connsiteY159-189858" fmla="*/ 2429264 h 2956475"/>
                        <a:gd name="connsiteX160-189859" fmla="*/ 4779535 w 6006665"/>
                        <a:gd name="connsiteY160-189860" fmla="*/ 2488348 h 2956475"/>
                        <a:gd name="connsiteX161-189861" fmla="*/ 4777225 w 6006665"/>
                        <a:gd name="connsiteY161-189862" fmla="*/ 2477952 h 2956475"/>
                        <a:gd name="connsiteX162-189863" fmla="*/ 4767628 w 6006665"/>
                        <a:gd name="connsiteY162-189864" fmla="*/ 2488348 h 2956475"/>
                        <a:gd name="connsiteX163-189865" fmla="*/ 4758538 w 6006665"/>
                        <a:gd name="connsiteY163-189866" fmla="*/ 2447444 h 2956475"/>
                        <a:gd name="connsiteX164-189867" fmla="*/ 4742631 w 6006665"/>
                        <a:gd name="connsiteY164-189868" fmla="*/ 2361090 h 2956475"/>
                        <a:gd name="connsiteX165-189869" fmla="*/ 4715361 w 6006665"/>
                        <a:gd name="connsiteY165-189870" fmla="*/ 2220198 h 2956475"/>
                        <a:gd name="connsiteX166-189871" fmla="*/ 4735813 w 6006665"/>
                        <a:gd name="connsiteY166-189872" fmla="*/ 2129299 h 2956475"/>
                        <a:gd name="connsiteX167-189873" fmla="*/ 4767628 w 6006665"/>
                        <a:gd name="connsiteY167-189874" fmla="*/ 2086122 h 2956475"/>
                        <a:gd name="connsiteX168-189875" fmla="*/ 4767628 w 6006665"/>
                        <a:gd name="connsiteY168-189876" fmla="*/ 2058853 h 2956475"/>
                        <a:gd name="connsiteX169-189877" fmla="*/ 4826712 w 6006665"/>
                        <a:gd name="connsiteY169-189878" fmla="*/ 2042945 h 2956475"/>
                        <a:gd name="connsiteX170-189879" fmla="*/ 4892613 w 6006665"/>
                        <a:gd name="connsiteY170-189880" fmla="*/ 1952047 h 2956475"/>
                        <a:gd name="connsiteX171-189881" fmla="*/ 4956243 w 6006665"/>
                        <a:gd name="connsiteY171-189882" fmla="*/ 1877056 h 2956475"/>
                        <a:gd name="connsiteX172-189883" fmla="*/ 5022143 w 6006665"/>
                        <a:gd name="connsiteY172-189884" fmla="*/ 1817971 h 2956475"/>
                        <a:gd name="connsiteX173-189885" fmla="*/ 5046694 w 6006665"/>
                        <a:gd name="connsiteY173-189886" fmla="*/ 1710844 h 2956475"/>
                        <a:gd name="connsiteX174-189887" fmla="*/ 5015871 w 6006665"/>
                        <a:gd name="connsiteY174-189888" fmla="*/ 1715711 h 2956475"/>
                        <a:gd name="connsiteX175-189889" fmla="*/ 4995419 w 6006665"/>
                        <a:gd name="connsiteY175-189890" fmla="*/ 1779340 h 2956475"/>
                        <a:gd name="connsiteX176-189891" fmla="*/ 4904521 w 6006665"/>
                        <a:gd name="connsiteY176-189892" fmla="*/ 1865693 h 2956475"/>
                        <a:gd name="connsiteX177-189893" fmla="*/ 4901708 w 6006665"/>
                        <a:gd name="connsiteY177-189894" fmla="*/ 1857053 h 2956475"/>
                        <a:gd name="connsiteX178-189895" fmla="*/ 4892613 w 6006665"/>
                        <a:gd name="connsiteY178-189896" fmla="*/ 1865693 h 2956475"/>
                        <a:gd name="connsiteX179-189897" fmla="*/ 4861835 w 6006665"/>
                        <a:gd name="connsiteY179-189898" fmla="*/ 1771159 h 2956475"/>
                        <a:gd name="connsiteX180-189899" fmla="*/ 4779535 w 6006665"/>
                        <a:gd name="connsiteY180-189900" fmla="*/ 1795247 h 2956475"/>
                        <a:gd name="connsiteX181-189901" fmla="*/ 4684091 w 6006665"/>
                        <a:gd name="connsiteY181-189902" fmla="*/ 1920232 h 2956475"/>
                        <a:gd name="connsiteX182-189903" fmla="*/ 4715906 w 6006665"/>
                        <a:gd name="connsiteY182-189904" fmla="*/ 1967954 h 2956475"/>
                        <a:gd name="connsiteX183-189905" fmla="*/ 4636369 w 6006665"/>
                        <a:gd name="connsiteY183-189906" fmla="*/ 1983861 h 2956475"/>
                        <a:gd name="connsiteX184-189907" fmla="*/ 4577285 w 6006665"/>
                        <a:gd name="connsiteY184-189908" fmla="*/ 1988406 h 2956475"/>
                        <a:gd name="connsiteX185-189909" fmla="*/ 4577373 w 6006665"/>
                        <a:gd name="connsiteY185-189910" fmla="*/ 1987484 h 2956475"/>
                        <a:gd name="connsiteX186-189911" fmla="*/ 4565379 w 6006665"/>
                        <a:gd name="connsiteY186-189912" fmla="*/ 1988406 h 2956475"/>
                        <a:gd name="connsiteX187-189913" fmla="*/ 4569923 w 6006665"/>
                        <a:gd name="connsiteY187-189914" fmla="*/ 1940685 h 2956475"/>
                        <a:gd name="connsiteX188-189915" fmla="*/ 4520081 w 6006665"/>
                        <a:gd name="connsiteY188-189916" fmla="*/ 1931099 h 2956475"/>
                        <a:gd name="connsiteX189-189917" fmla="*/ 4475025 w 6006665"/>
                        <a:gd name="connsiteY189-189918" fmla="*/ 1961137 h 2956475"/>
                        <a:gd name="connsiteX190-189919" fmla="*/ 4464394 w 6006665"/>
                        <a:gd name="connsiteY190-189920" fmla="*/ 1960286 h 2956475"/>
                        <a:gd name="connsiteX191-189921" fmla="*/ 4463118 w 6006665"/>
                        <a:gd name="connsiteY191-189922" fmla="*/ 1961137 h 2956475"/>
                        <a:gd name="connsiteX192-189923" fmla="*/ 4357637 w 6006665"/>
                        <a:gd name="connsiteY192-189924" fmla="*/ 1952698 h 2956475"/>
                        <a:gd name="connsiteX193-189925" fmla="*/ 4243233 w 6006665"/>
                        <a:gd name="connsiteY193-189926" fmla="*/ 1972499 h 2956475"/>
                        <a:gd name="connsiteX194-189927" fmla="*/ 4125065 w 6006665"/>
                        <a:gd name="connsiteY194-189928" fmla="*/ 2106574 h 2956475"/>
                        <a:gd name="connsiteX195-189929" fmla="*/ 3984173 w 6006665"/>
                        <a:gd name="connsiteY195-189930" fmla="*/ 2263374 h 2956475"/>
                        <a:gd name="connsiteX196-189931" fmla="*/ 4038712 w 6006665"/>
                        <a:gd name="connsiteY196-189932" fmla="*/ 2267919 h 2956475"/>
                        <a:gd name="connsiteX197-189933" fmla="*/ 4059164 w 6006665"/>
                        <a:gd name="connsiteY197-189934" fmla="*/ 2311096 h 2956475"/>
                        <a:gd name="connsiteX198-189935" fmla="*/ 4087782 w 6006665"/>
                        <a:gd name="connsiteY198-189936" fmla="*/ 2319513 h 2956475"/>
                        <a:gd name="connsiteX199-189937" fmla="*/ 4106341 w 6006665"/>
                        <a:gd name="connsiteY199-189938" fmla="*/ 2290644 h 2956475"/>
                        <a:gd name="connsiteX200-189939" fmla="*/ 4117411 w 6006665"/>
                        <a:gd name="connsiteY200-189940" fmla="*/ 2291946 h 2956475"/>
                        <a:gd name="connsiteX201-189941" fmla="*/ 4118248 w 6006665"/>
                        <a:gd name="connsiteY201-189942" fmla="*/ 2290644 h 2956475"/>
                        <a:gd name="connsiteX202-189943" fmla="*/ 4156880 w 6006665"/>
                        <a:gd name="connsiteY202-189944" fmla="*/ 2295189 h 2956475"/>
                        <a:gd name="connsiteX203-189945" fmla="*/ 4211419 w 6006665"/>
                        <a:gd name="connsiteY203-189946" fmla="*/ 2365635 h 2956475"/>
                        <a:gd name="connsiteX204-189947" fmla="*/ 4215964 w 6006665"/>
                        <a:gd name="connsiteY204-189948" fmla="*/ 2413357 h 2956475"/>
                        <a:gd name="connsiteX205-189949" fmla="*/ 4184149 w 6006665"/>
                        <a:gd name="connsiteY205-189950" fmla="*/ 2472441 h 2956475"/>
                        <a:gd name="connsiteX206-189951" fmla="*/ 4177332 w 6006665"/>
                        <a:gd name="connsiteY206-189952" fmla="*/ 2542887 h 2956475"/>
                        <a:gd name="connsiteX207-189953" fmla="*/ 4161425 w 6006665"/>
                        <a:gd name="connsiteY207-189954" fmla="*/ 2629241 h 2956475"/>
                        <a:gd name="connsiteX208-189955" fmla="*/ 4109158 w 6006665"/>
                        <a:gd name="connsiteY208-189956" fmla="*/ 2708777 h 2956475"/>
                        <a:gd name="connsiteX209-189957" fmla="*/ 4097796 w 6006665"/>
                        <a:gd name="connsiteY209-189958" fmla="*/ 2747409 h 2956475"/>
                        <a:gd name="connsiteX210-189959" fmla="*/ 4043257 w 6006665"/>
                        <a:gd name="connsiteY210-189960" fmla="*/ 2806493 h 2956475"/>
                        <a:gd name="connsiteX211-189961" fmla="*/ 3995535 w 6006665"/>
                        <a:gd name="connsiteY211-189962" fmla="*/ 2865577 h 2956475"/>
                        <a:gd name="connsiteX212-189963" fmla="*/ 3975083 w 6006665"/>
                        <a:gd name="connsiteY212-189964" fmla="*/ 2897392 h 2956475"/>
                        <a:gd name="connsiteX213-189965" fmla="*/ 3925089 w 6006665"/>
                        <a:gd name="connsiteY213-189966" fmla="*/ 2924661 h 2956475"/>
                        <a:gd name="connsiteX214-189967" fmla="*/ 3913182 w 6006665"/>
                        <a:gd name="connsiteY214-189968" fmla="*/ 2924661 h 2956475"/>
                        <a:gd name="connsiteX215-189969" fmla="*/ 3904637 w 6006665"/>
                        <a:gd name="connsiteY215-189970" fmla="*/ 2924661 h 2956475"/>
                        <a:gd name="connsiteX216-189971" fmla="*/ 3892729 w 6006665"/>
                        <a:gd name="connsiteY216-189972" fmla="*/ 2924661 h 2956475"/>
                        <a:gd name="connsiteX217-189973" fmla="*/ 3871063 w 6006665"/>
                        <a:gd name="connsiteY217-189974" fmla="*/ 2908412 h 2956475"/>
                        <a:gd name="connsiteX218-189975" fmla="*/ 3829645 w 6006665"/>
                        <a:gd name="connsiteY218-189976" fmla="*/ 2936024 h 2956475"/>
                        <a:gd name="connsiteX219-189977" fmla="*/ 3822828 w 6006665"/>
                        <a:gd name="connsiteY219-189978" fmla="*/ 2956476 h 2956475"/>
                        <a:gd name="connsiteX220-189979" fmla="*/ 3818283 w 6006665"/>
                        <a:gd name="connsiteY220-189980" fmla="*/ 2947386 h 2956475"/>
                        <a:gd name="connsiteX221-189981" fmla="*/ 3818283 w 6006665"/>
                        <a:gd name="connsiteY221-189982" fmla="*/ 2935660 h 2956475"/>
                        <a:gd name="connsiteX222-189983" fmla="*/ 3817738 w 6006665"/>
                        <a:gd name="connsiteY222-189984" fmla="*/ 2936024 h 2956475"/>
                        <a:gd name="connsiteX223-189985" fmla="*/ 3810921 w 6006665"/>
                        <a:gd name="connsiteY223-189986" fmla="*/ 2956476 h 2956475"/>
                        <a:gd name="connsiteX224-189987" fmla="*/ 3806376 w 6006665"/>
                        <a:gd name="connsiteY224-189988" fmla="*/ 2947386 h 2956475"/>
                        <a:gd name="connsiteX225-189989" fmla="*/ 3806376 w 6006665"/>
                        <a:gd name="connsiteY225-189990" fmla="*/ 2920116 h 2956475"/>
                        <a:gd name="connsiteX226-189991" fmla="*/ 3818283 w 6006665"/>
                        <a:gd name="connsiteY226-189992" fmla="*/ 2920116 h 2956475"/>
                        <a:gd name="connsiteX227-189993" fmla="*/ 3826828 w 6006665"/>
                        <a:gd name="connsiteY227-189994" fmla="*/ 2920116 h 2956475"/>
                        <a:gd name="connsiteX228-189995" fmla="*/ 3833645 w 6006665"/>
                        <a:gd name="connsiteY228-189996" fmla="*/ 2861032 h 2956475"/>
                        <a:gd name="connsiteX229-189997" fmla="*/ 3822283 w 6006665"/>
                        <a:gd name="connsiteY229-189998" fmla="*/ 2817856 h 2956475"/>
                        <a:gd name="connsiteX230-189999" fmla="*/ 3849553 w 6006665"/>
                        <a:gd name="connsiteY230-190000" fmla="*/ 2795131 h 2956475"/>
                        <a:gd name="connsiteX231-190001" fmla="*/ 3858814 w 6006665"/>
                        <a:gd name="connsiteY231-190002" fmla="*/ 2797336 h 2956475"/>
                        <a:gd name="connsiteX232-190003" fmla="*/ 3861460 w 6006665"/>
                        <a:gd name="connsiteY232-190004" fmla="*/ 2795131 h 2956475"/>
                        <a:gd name="connsiteX233-190005" fmla="*/ 3898487 w 6006665"/>
                        <a:gd name="connsiteY233-190006" fmla="*/ 2803947 h 2956475"/>
                        <a:gd name="connsiteX234-190007" fmla="*/ 3919999 w 6006665"/>
                        <a:gd name="connsiteY234-190008" fmla="*/ 2758772 h 2956475"/>
                        <a:gd name="connsiteX235-190009" fmla="*/ 3935906 w 6006665"/>
                        <a:gd name="connsiteY235-190010" fmla="*/ 2699687 h 2956475"/>
                        <a:gd name="connsiteX236-190011" fmla="*/ 3947269 w 6006665"/>
                        <a:gd name="connsiteY236-190012" fmla="*/ 2676963 h 2956475"/>
                        <a:gd name="connsiteX237-190013" fmla="*/ 3966292 w 6006665"/>
                        <a:gd name="connsiteY237-190014" fmla="*/ 2632575 h 2956475"/>
                        <a:gd name="connsiteX238-190015" fmla="*/ 3915999 w 6006665"/>
                        <a:gd name="connsiteY238-190016" fmla="*/ 2645148 h 2956475"/>
                        <a:gd name="connsiteX239-190017" fmla="*/ 3888729 w 6006665"/>
                        <a:gd name="connsiteY239-190018" fmla="*/ 2667873 h 2956475"/>
                        <a:gd name="connsiteX240-190019" fmla="*/ 3876822 w 6006665"/>
                        <a:gd name="connsiteY240-190020" fmla="*/ 2667873 h 2956475"/>
                        <a:gd name="connsiteX241-190021" fmla="*/ 3829645 w 6006665"/>
                        <a:gd name="connsiteY241-190022" fmla="*/ 2667873 h 2956475"/>
                        <a:gd name="connsiteX242-190023" fmla="*/ 3817738 w 6006665"/>
                        <a:gd name="connsiteY242-190024" fmla="*/ 2667873 h 2956475"/>
                        <a:gd name="connsiteX243-190025" fmla="*/ 3801831 w 6006665"/>
                        <a:gd name="connsiteY243-190026" fmla="*/ 2613334 h 2956475"/>
                        <a:gd name="connsiteX244-190027" fmla="*/ 3758654 w 6006665"/>
                        <a:gd name="connsiteY244-190028" fmla="*/ 2574702 h 2956475"/>
                        <a:gd name="connsiteX245-190029" fmla="*/ 3692753 w 6006665"/>
                        <a:gd name="connsiteY245-190030" fmla="*/ 2558795 h 2956475"/>
                        <a:gd name="connsiteX246-190031" fmla="*/ 3683663 w 6006665"/>
                        <a:gd name="connsiteY246-190032" fmla="*/ 2499711 h 2956475"/>
                        <a:gd name="connsiteX247-190033" fmla="*/ 3672301 w 6006665"/>
                        <a:gd name="connsiteY247-190034" fmla="*/ 2467896 h 2956475"/>
                        <a:gd name="connsiteX248-190035" fmla="*/ 3656393 w 6006665"/>
                        <a:gd name="connsiteY248-190036" fmla="*/ 2440627 h 2956475"/>
                        <a:gd name="connsiteX249-190037" fmla="*/ 3633669 w 6006665"/>
                        <a:gd name="connsiteY249-190038" fmla="*/ 2381542 h 2956475"/>
                        <a:gd name="connsiteX250-190039" fmla="*/ 3601854 w 6006665"/>
                        <a:gd name="connsiteY250-190040" fmla="*/ 2361090 h 2956475"/>
                        <a:gd name="connsiteX251-190041" fmla="*/ 3545995 w 6006665"/>
                        <a:gd name="connsiteY251-190042" fmla="*/ 2339606 h 2956475"/>
                        <a:gd name="connsiteX252-190043" fmla="*/ 3506955 w 6006665"/>
                        <a:gd name="connsiteY252-190044" fmla="*/ 2345183 h 2956475"/>
                        <a:gd name="connsiteX253-190045" fmla="*/ 3463779 w 6006665"/>
                        <a:gd name="connsiteY253-190046" fmla="*/ 2354273 h 2956475"/>
                        <a:gd name="connsiteX254-190047" fmla="*/ 3431964 w 6006665"/>
                        <a:gd name="connsiteY254-190048" fmla="*/ 2381542 h 2956475"/>
                        <a:gd name="connsiteX255-190049" fmla="*/ 3452416 w 6006665"/>
                        <a:gd name="connsiteY255-190050" fmla="*/ 2397450 h 2956475"/>
                        <a:gd name="connsiteX256-190051" fmla="*/ 3452416 w 6006665"/>
                        <a:gd name="connsiteY256-190052" fmla="*/ 2429264 h 2956475"/>
                        <a:gd name="connsiteX257-190053" fmla="*/ 3431964 w 6006665"/>
                        <a:gd name="connsiteY257-190054" fmla="*/ 2451989 h 2956475"/>
                        <a:gd name="connsiteX258-190055" fmla="*/ 3400150 w 6006665"/>
                        <a:gd name="connsiteY258-190056" fmla="*/ 2511073 h 2956475"/>
                        <a:gd name="connsiteX259-190057" fmla="*/ 3400150 w 6006665"/>
                        <a:gd name="connsiteY259-190058" fmla="*/ 2538343 h 2956475"/>
                        <a:gd name="connsiteX260-190059" fmla="*/ 3350155 w 6006665"/>
                        <a:gd name="connsiteY260-190060" fmla="*/ 2570157 h 2956475"/>
                        <a:gd name="connsiteX261-190061" fmla="*/ 3342342 w 6006665"/>
                        <a:gd name="connsiteY261-190062" fmla="*/ 2567553 h 2956475"/>
                        <a:gd name="connsiteX262-190063" fmla="*/ 3338249 w 6006665"/>
                        <a:gd name="connsiteY262-190064" fmla="*/ 2570157 h 2956475"/>
                        <a:gd name="connsiteX263-190065" fmla="*/ 3290527 w 6006665"/>
                        <a:gd name="connsiteY263-190066" fmla="*/ 2554250 h 2956475"/>
                        <a:gd name="connsiteX264-190067" fmla="*/ 3259257 w 6006665"/>
                        <a:gd name="connsiteY264-190068" fmla="*/ 2554250 h 2956475"/>
                        <a:gd name="connsiteX265-190069" fmla="*/ 3247350 w 6006665"/>
                        <a:gd name="connsiteY265-190070" fmla="*/ 2554250 h 2956475"/>
                        <a:gd name="connsiteX266-190071" fmla="*/ 3231443 w 6006665"/>
                        <a:gd name="connsiteY266-190072" fmla="*/ 2538343 h 2956475"/>
                        <a:gd name="connsiteX267-190073" fmla="*/ 3213271 w 6006665"/>
                        <a:gd name="connsiteY267-190074" fmla="*/ 2533799 h 2956475"/>
                        <a:gd name="connsiteX268-190075" fmla="*/ 3168359 w 6006665"/>
                        <a:gd name="connsiteY268-190076" fmla="*/ 2570157 h 2956475"/>
                        <a:gd name="connsiteX269-190077" fmla="*/ 3120637 w 6006665"/>
                        <a:gd name="connsiteY269-190078" fmla="*/ 2581519 h 2956475"/>
                        <a:gd name="connsiteX270-190079" fmla="*/ 3082005 w 6006665"/>
                        <a:gd name="connsiteY270-190080" fmla="*/ 2597427 h 2956475"/>
                        <a:gd name="connsiteX271-190081" fmla="*/ 3074460 w 6006665"/>
                        <a:gd name="connsiteY271-190082" fmla="*/ 2595630 h 2956475"/>
                        <a:gd name="connsiteX272-190083" fmla="*/ 3070098 w 6006665"/>
                        <a:gd name="connsiteY272-190084" fmla="*/ 2597427 h 2956475"/>
                        <a:gd name="connsiteX273-190085" fmla="*/ 3022376 w 6006665"/>
                        <a:gd name="connsiteY273-190086" fmla="*/ 2586064 h 2956475"/>
                        <a:gd name="connsiteX274-190087" fmla="*/ 3000196 w 6006665"/>
                        <a:gd name="connsiteY274-190088" fmla="*/ 2586064 h 2956475"/>
                        <a:gd name="connsiteX275-190089" fmla="*/ 2988289 w 6006665"/>
                        <a:gd name="connsiteY275-190090" fmla="*/ 2586064 h 2956475"/>
                        <a:gd name="connsiteX276-190091" fmla="*/ 2967837 w 6006665"/>
                        <a:gd name="connsiteY276-190092" fmla="*/ 2554250 h 2956475"/>
                        <a:gd name="connsiteX277-190093" fmla="*/ 2929205 w 6006665"/>
                        <a:gd name="connsiteY277-190094" fmla="*/ 2526980 h 2956475"/>
                        <a:gd name="connsiteX278-190095" fmla="*/ 2902153 w 6006665"/>
                        <a:gd name="connsiteY278-190096" fmla="*/ 2523116 h 2956475"/>
                        <a:gd name="connsiteX279-190097" fmla="*/ 2861576 w 6006665"/>
                        <a:gd name="connsiteY279-190098" fmla="*/ 2526980 h 2956475"/>
                        <a:gd name="connsiteX280-190099" fmla="*/ 2822944 w 6006665"/>
                        <a:gd name="connsiteY280-190100" fmla="*/ 2538343 h 2956475"/>
                        <a:gd name="connsiteX281-190101" fmla="*/ 2818139 w 6006665"/>
                        <a:gd name="connsiteY281-190102" fmla="*/ 2536254 h 2956475"/>
                        <a:gd name="connsiteX282-190103" fmla="*/ 2811037 w 6006665"/>
                        <a:gd name="connsiteY282-190104" fmla="*/ 2538343 h 2956475"/>
                        <a:gd name="connsiteX283-190105" fmla="*/ 2758770 w 6006665"/>
                        <a:gd name="connsiteY283-190106" fmla="*/ 2515618 h 2956475"/>
                        <a:gd name="connsiteX284-190107" fmla="*/ 2751953 w 6006665"/>
                        <a:gd name="connsiteY284-190108" fmla="*/ 2472441 h 2956475"/>
                        <a:gd name="connsiteX285-190109" fmla="*/ 2708776 w 6006665"/>
                        <a:gd name="connsiteY285-190110" fmla="*/ 2456534 h 2956475"/>
                        <a:gd name="connsiteX286-190111" fmla="*/ 2676962 w 6006665"/>
                        <a:gd name="connsiteY286-190112" fmla="*/ 2451989 h 2956475"/>
                        <a:gd name="connsiteX287-190113" fmla="*/ 2642534 w 6006665"/>
                        <a:gd name="connsiteY287-190114" fmla="*/ 2430245 h 2956475"/>
                        <a:gd name="connsiteX288-190115" fmla="*/ 2609333 w 6006665"/>
                        <a:gd name="connsiteY288-190116" fmla="*/ 2488348 h 2956475"/>
                        <a:gd name="connsiteX289-190117" fmla="*/ 2625240 w 6006665"/>
                        <a:gd name="connsiteY289-190118" fmla="*/ 2522435 h 2956475"/>
                        <a:gd name="connsiteX290-190119" fmla="*/ 2586608 w 6006665"/>
                        <a:gd name="connsiteY290-190120" fmla="*/ 2558795 h 2956475"/>
                        <a:gd name="connsiteX291-190121" fmla="*/ 2577105 w 6006665"/>
                        <a:gd name="connsiteY291-190122" fmla="*/ 2556532 h 2956475"/>
                        <a:gd name="connsiteX292-190123" fmla="*/ 2574701 w 6006665"/>
                        <a:gd name="connsiteY292-190124" fmla="*/ 2558795 h 2956475"/>
                        <a:gd name="connsiteX293-190125" fmla="*/ 2526979 w 6006665"/>
                        <a:gd name="connsiteY293-190126" fmla="*/ 2547432 h 2956475"/>
                        <a:gd name="connsiteX294-190127" fmla="*/ 2490620 w 6006665"/>
                        <a:gd name="connsiteY294-190128" fmla="*/ 2542887 h 2956475"/>
                        <a:gd name="connsiteX295-190129" fmla="*/ 2463350 w 6006665"/>
                        <a:gd name="connsiteY295-190130" fmla="*/ 2515618 h 2956475"/>
                        <a:gd name="connsiteX296-190131" fmla="*/ 2436625 w 6006665"/>
                        <a:gd name="connsiteY296-190132" fmla="*/ 2515618 h 2956475"/>
                        <a:gd name="connsiteX297-190133" fmla="*/ 2424718 w 6006665"/>
                        <a:gd name="connsiteY297-190134" fmla="*/ 2515618 h 2956475"/>
                        <a:gd name="connsiteX298-190135" fmla="*/ 2398858 w 6006665"/>
                        <a:gd name="connsiteY298-190136" fmla="*/ 2502687 h 2956475"/>
                        <a:gd name="connsiteX299-190137" fmla="*/ 2350272 w 6006665"/>
                        <a:gd name="connsiteY299-190138" fmla="*/ 2526980 h 2956475"/>
                        <a:gd name="connsiteX300-190139" fmla="*/ 2282098 w 6006665"/>
                        <a:gd name="connsiteY300-190140" fmla="*/ 2574702 h 2956475"/>
                        <a:gd name="connsiteX301-190141" fmla="*/ 2238921 w 6006665"/>
                        <a:gd name="connsiteY301-190142" fmla="*/ 2586064 h 2956475"/>
                        <a:gd name="connsiteX302-190143" fmla="*/ 2227559 w 6006665"/>
                        <a:gd name="connsiteY302-190144" fmla="*/ 2590609 h 2956475"/>
                        <a:gd name="connsiteX303-190145" fmla="*/ 2225178 w 6006665"/>
                        <a:gd name="connsiteY303-190146" fmla="*/ 2586799 h 2956475"/>
                        <a:gd name="connsiteX304-190147" fmla="*/ 2215652 w 6006665"/>
                        <a:gd name="connsiteY304-190148" fmla="*/ 2590609 h 2956475"/>
                        <a:gd name="connsiteX305-190149" fmla="*/ 2193596 w 6006665"/>
                        <a:gd name="connsiteY305-190150" fmla="*/ 2555320 h 2956475"/>
                        <a:gd name="connsiteX306-190151" fmla="*/ 2157112 w 6006665"/>
                        <a:gd name="connsiteY306-190152" fmla="*/ 2558795 h 2956475"/>
                        <a:gd name="connsiteX307-190153" fmla="*/ 2156291 w 6006665"/>
                        <a:gd name="connsiteY307-190154" fmla="*/ 2557739 h 2956475"/>
                        <a:gd name="connsiteX308-190155" fmla="*/ 2145205 w 6006665"/>
                        <a:gd name="connsiteY308-190156" fmla="*/ 2558795 h 2956475"/>
                        <a:gd name="connsiteX309-190157" fmla="*/ 2129298 w 6006665"/>
                        <a:gd name="connsiteY309-190158" fmla="*/ 2538343 h 2956475"/>
                        <a:gd name="connsiteX310-190159" fmla="*/ 2102029 w 6006665"/>
                        <a:gd name="connsiteY310-190160" fmla="*/ 2526980 h 2956475"/>
                        <a:gd name="connsiteX311-190161" fmla="*/ 2086121 w 6006665"/>
                        <a:gd name="connsiteY311-190162" fmla="*/ 2495166 h 2956475"/>
                        <a:gd name="connsiteX312-190163" fmla="*/ 2070005 w 6006665"/>
                        <a:gd name="connsiteY312-190164" fmla="*/ 2486212 h 2956475"/>
                        <a:gd name="connsiteX313-190165" fmla="*/ 2027582 w 6006665"/>
                        <a:gd name="connsiteY313-190166" fmla="*/ 2499711 h 2956475"/>
                        <a:gd name="connsiteX314-190167" fmla="*/ 2023845 w 6006665"/>
                        <a:gd name="connsiteY314-190168" fmla="*/ 2497111 h 2956475"/>
                        <a:gd name="connsiteX315-190169" fmla="*/ 2018675 w 6006665"/>
                        <a:gd name="connsiteY315-190170" fmla="*/ 2499711 h 2956475"/>
                        <a:gd name="connsiteX316-190171" fmla="*/ 1971363 w 6006665"/>
                        <a:gd name="connsiteY316-190172" fmla="*/ 2468885 h 2956475"/>
                        <a:gd name="connsiteX317-190173" fmla="*/ 1952591 w 6006665"/>
                        <a:gd name="connsiteY317-190174" fmla="*/ 2495166 h 2956475"/>
                        <a:gd name="connsiteX318-190175" fmla="*/ 1947518 w 6006665"/>
                        <a:gd name="connsiteY318-190176" fmla="*/ 2485599 h 2956475"/>
                        <a:gd name="connsiteX319-190177" fmla="*/ 1940684 w 6006665"/>
                        <a:gd name="connsiteY319-190178" fmla="*/ 2495166 h 2956475"/>
                        <a:gd name="connsiteX320-190179" fmla="*/ 1861147 w 6006665"/>
                        <a:gd name="connsiteY320-190180" fmla="*/ 2345183 h 2956475"/>
                        <a:gd name="connsiteX321-190181" fmla="*/ 1811153 w 6006665"/>
                        <a:gd name="connsiteY321-190182" fmla="*/ 2295189 h 2956475"/>
                        <a:gd name="connsiteX322-190183" fmla="*/ 1813950 w 6006665"/>
                        <a:gd name="connsiteY322-190184" fmla="*/ 2292043 h 2956475"/>
                        <a:gd name="connsiteX323-190185" fmla="*/ 483280 w 6006665"/>
                        <a:gd name="connsiteY323-190186" fmla="*/ 2890683 h 2956475"/>
                        <a:gd name="connsiteX324-190187" fmla="*/ 420406 w 6006665"/>
                        <a:gd name="connsiteY324-190188" fmla="*/ 2849670 h 2956475"/>
                        <a:gd name="connsiteX325-190189" fmla="*/ 349960 w 6006665"/>
                        <a:gd name="connsiteY325-190190" fmla="*/ 2801948 h 2956475"/>
                        <a:gd name="connsiteX326-190191" fmla="*/ 377229 w 6006665"/>
                        <a:gd name="connsiteY326-190192" fmla="*/ 2795131 h 2956475"/>
                        <a:gd name="connsiteX327-190193" fmla="*/ 404499 w 6006665"/>
                        <a:gd name="connsiteY327-190194" fmla="*/ 2747409 h 2956475"/>
                        <a:gd name="connsiteX328-190195" fmla="*/ 388591 w 6006665"/>
                        <a:gd name="connsiteY328-190196" fmla="*/ 2731502 h 2956475"/>
                        <a:gd name="connsiteX329-190197" fmla="*/ 440858 w 6006665"/>
                        <a:gd name="connsiteY329-190198" fmla="*/ 2704232 h 2956475"/>
                        <a:gd name="connsiteX330-190199" fmla="*/ 440858 w 6006665"/>
                        <a:gd name="connsiteY330-190200" fmla="*/ 2701176 h 2956475"/>
                        <a:gd name="connsiteX331-190201" fmla="*/ 416406 w 6006665"/>
                        <a:gd name="connsiteY331-190202" fmla="*/ 2704232 h 2956475"/>
                        <a:gd name="connsiteX332-190203" fmla="*/ 416406 w 6006665"/>
                        <a:gd name="connsiteY332-190204" fmla="*/ 2702744 h 2956475"/>
                        <a:gd name="connsiteX333-190205" fmla="*/ 404499 w 6006665"/>
                        <a:gd name="connsiteY333-190206" fmla="*/ 2704232 h 2956475"/>
                        <a:gd name="connsiteX334-190207" fmla="*/ 404499 w 6006665"/>
                        <a:gd name="connsiteY334-190208" fmla="*/ 2683780 h 2956475"/>
                        <a:gd name="connsiteX335-190209" fmla="*/ 424951 w 6006665"/>
                        <a:gd name="connsiteY335-190210" fmla="*/ 2667873 h 2956475"/>
                        <a:gd name="connsiteX336-190211" fmla="*/ 463583 w 6006665"/>
                        <a:gd name="connsiteY336-190212" fmla="*/ 2661056 h 2956475"/>
                        <a:gd name="connsiteX337-190213" fmla="*/ 468128 w 6006665"/>
                        <a:gd name="connsiteY337-190214" fmla="*/ 2645148 h 2956475"/>
                        <a:gd name="connsiteX338-190215" fmla="*/ 456765 w 6006665"/>
                        <a:gd name="connsiteY338-190216" fmla="*/ 2613334 h 2956475"/>
                        <a:gd name="connsiteX339-190217" fmla="*/ 474945 w 6006665"/>
                        <a:gd name="connsiteY339-190218" fmla="*/ 2586064 h 2956475"/>
                        <a:gd name="connsiteX340-190219" fmla="*/ 474945 w 6006665"/>
                        <a:gd name="connsiteY340-190220" fmla="*/ 2565612 h 2956475"/>
                        <a:gd name="connsiteX341-190221" fmla="*/ 420406 w 6006665"/>
                        <a:gd name="connsiteY341-190222" fmla="*/ 2547432 h 2956475"/>
                        <a:gd name="connsiteX342-190223" fmla="*/ 409588 w 6006665"/>
                        <a:gd name="connsiteY342-190224" fmla="*/ 2547432 h 2956475"/>
                        <a:gd name="connsiteX343-190225" fmla="*/ 397681 w 6006665"/>
                        <a:gd name="connsiteY343-190226" fmla="*/ 2547432 h 2956475"/>
                        <a:gd name="connsiteX344-190227" fmla="*/ 379485 w 6006665"/>
                        <a:gd name="connsiteY344-190228" fmla="*/ 2525193 h 2956475"/>
                        <a:gd name="connsiteX345-190229" fmla="*/ 357322 w 6006665"/>
                        <a:gd name="connsiteY345-190230" fmla="*/ 2531525 h 2956475"/>
                        <a:gd name="connsiteX346-190231" fmla="*/ 352842 w 6006665"/>
                        <a:gd name="connsiteY346-190232" fmla="*/ 2529403 h 2956475"/>
                        <a:gd name="connsiteX347-190233" fmla="*/ 345415 w 6006665"/>
                        <a:gd name="connsiteY347-190234" fmla="*/ 2531525 h 2956475"/>
                        <a:gd name="connsiteX348-190235" fmla="*/ 302238 w 6006665"/>
                        <a:gd name="connsiteY348-190236" fmla="*/ 2511073 h 2956475"/>
                        <a:gd name="connsiteX349-190237" fmla="*/ 302238 w 6006665"/>
                        <a:gd name="connsiteY349-190238" fmla="*/ 2499711 h 2956475"/>
                        <a:gd name="connsiteX350-190239" fmla="*/ 286331 w 6006665"/>
                        <a:gd name="connsiteY350-190240" fmla="*/ 2472441 h 2956475"/>
                        <a:gd name="connsiteX351-190241" fmla="*/ 270968 w 6006665"/>
                        <a:gd name="connsiteY351-190242" fmla="*/ 2472441 h 2956475"/>
                        <a:gd name="connsiteX352-190243" fmla="*/ 259061 w 6006665"/>
                        <a:gd name="connsiteY352-190244" fmla="*/ 2472441 h 2956475"/>
                        <a:gd name="connsiteX353-190245" fmla="*/ 254516 w 6006665"/>
                        <a:gd name="connsiteY353-190246" fmla="*/ 2456534 h 2956475"/>
                        <a:gd name="connsiteX354-190247" fmla="*/ 263606 w 6006665"/>
                        <a:gd name="connsiteY354-190248" fmla="*/ 2440627 h 2956475"/>
                        <a:gd name="connsiteX355-190249" fmla="*/ 243991 w 6006665"/>
                        <a:gd name="connsiteY355-190250" fmla="*/ 2410114 h 2956475"/>
                        <a:gd name="connsiteX356-190251" fmla="*/ 216429 w 6006665"/>
                        <a:gd name="connsiteY356-190252" fmla="*/ 2413357 h 2956475"/>
                        <a:gd name="connsiteX357-190253" fmla="*/ 212956 w 6006665"/>
                        <a:gd name="connsiteY357-190254" fmla="*/ 2412365 h 2956475"/>
                        <a:gd name="connsiteX358-190255" fmla="*/ 204522 w 6006665"/>
                        <a:gd name="connsiteY358-190256" fmla="*/ 2413357 h 2956475"/>
                        <a:gd name="connsiteX359-190257" fmla="*/ 199623 w 6006665"/>
                        <a:gd name="connsiteY359-190258" fmla="*/ 2411957 h 2956475"/>
                        <a:gd name="connsiteX360-190259" fmla="*/ 195977 w 6006665"/>
                        <a:gd name="connsiteY360-190260" fmla="*/ 2424719 h 2956475"/>
                        <a:gd name="connsiteX361-190261" fmla="*/ 184968 w 6006665"/>
                        <a:gd name="connsiteY361-190262" fmla="*/ 2421574 h 2956475"/>
                        <a:gd name="connsiteX362-190263" fmla="*/ 184070 w 6006665"/>
                        <a:gd name="connsiteY362-190264" fmla="*/ 2424719 h 2956475"/>
                        <a:gd name="connsiteX363-190265" fmla="*/ 168163 w 6006665"/>
                        <a:gd name="connsiteY363-190266" fmla="*/ 2420184 h 2956475"/>
                        <a:gd name="connsiteX364-190267" fmla="*/ 156800 w 6006665"/>
                        <a:gd name="connsiteY364-190268" fmla="*/ 2381542 h 2956475"/>
                        <a:gd name="connsiteX365-190269" fmla="*/ 152255 w 6006665"/>
                        <a:gd name="connsiteY365-190270" fmla="*/ 2365635 h 2956475"/>
                        <a:gd name="connsiteX366-190271" fmla="*/ 156800 w 6006665"/>
                        <a:gd name="connsiteY366-190272" fmla="*/ 2361090 h 2956475"/>
                        <a:gd name="connsiteX367-190273" fmla="*/ 168707 w 6006665"/>
                        <a:gd name="connsiteY367-190274" fmla="*/ 2361090 h 2956475"/>
                        <a:gd name="connsiteX368-190275" fmla="*/ 188615 w 6006665"/>
                        <a:gd name="connsiteY368-190276" fmla="*/ 2361090 h 2956475"/>
                        <a:gd name="connsiteX369-190277" fmla="*/ 199977 w 6006665"/>
                        <a:gd name="connsiteY369-190278" fmla="*/ 2349728 h 2956475"/>
                        <a:gd name="connsiteX370-190279" fmla="*/ 188615 w 6006665"/>
                        <a:gd name="connsiteY370-190280" fmla="*/ 2327003 h 2956475"/>
                        <a:gd name="connsiteX371-190281" fmla="*/ 168163 w 6006665"/>
                        <a:gd name="connsiteY371-190282" fmla="*/ 2317914 h 2956475"/>
                        <a:gd name="connsiteX372-190283" fmla="*/ 168163 w 6006665"/>
                        <a:gd name="connsiteY372-190284" fmla="*/ 2311096 h 2956475"/>
                        <a:gd name="connsiteX373-190285" fmla="*/ 152255 w 6006665"/>
                        <a:gd name="connsiteY373-190286" fmla="*/ 2295189 h 2956475"/>
                        <a:gd name="connsiteX374-190287" fmla="*/ 129531 w 6006665"/>
                        <a:gd name="connsiteY374-190288" fmla="*/ 2258829 h 2956475"/>
                        <a:gd name="connsiteX375-190289" fmla="*/ 140893 w 6006665"/>
                        <a:gd name="connsiteY375-190290" fmla="*/ 2236105 h 2956475"/>
                        <a:gd name="connsiteX376-190291" fmla="*/ 136348 w 6006665"/>
                        <a:gd name="connsiteY376-190292" fmla="*/ 2208835 h 2956475"/>
                        <a:gd name="connsiteX377-190293" fmla="*/ 103789 w 6006665"/>
                        <a:gd name="connsiteY377-190294" fmla="*/ 2195428 h 2956475"/>
                        <a:gd name="connsiteX378-190295" fmla="*/ 93716 w 6006665"/>
                        <a:gd name="connsiteY378-190296" fmla="*/ 2199745 h 2956475"/>
                        <a:gd name="connsiteX379-190297" fmla="*/ 91868 w 6006665"/>
                        <a:gd name="connsiteY379-190298" fmla="*/ 2195434 h 2956475"/>
                        <a:gd name="connsiteX380-190299" fmla="*/ 81809 w 6006665"/>
                        <a:gd name="connsiteY380-190300" fmla="*/ 2199745 h 2956475"/>
                        <a:gd name="connsiteX381-190301" fmla="*/ 74992 w 6006665"/>
                        <a:gd name="connsiteY381-190302" fmla="*/ 2183838 h 2956475"/>
                        <a:gd name="connsiteX382-190303" fmla="*/ 34087 w 6006665"/>
                        <a:gd name="connsiteY382-190304" fmla="*/ 2172476 h 2956475"/>
                        <a:gd name="connsiteX383-190305" fmla="*/ 22725 w 6006665"/>
                        <a:gd name="connsiteY383-190306" fmla="*/ 2129299 h 2956475"/>
                        <a:gd name="connsiteX384-190307" fmla="*/ 22725 w 6006665"/>
                        <a:gd name="connsiteY384-190308" fmla="*/ 2097484 h 2956475"/>
                        <a:gd name="connsiteX385-190309" fmla="*/ 0 w 6006665"/>
                        <a:gd name="connsiteY385-190310" fmla="*/ 2081577 h 2956475"/>
                        <a:gd name="connsiteX386-190311" fmla="*/ 15907 w 6006665"/>
                        <a:gd name="connsiteY386-190312" fmla="*/ 2058853 h 2956475"/>
                        <a:gd name="connsiteX387-190313" fmla="*/ 6818 w 6006665"/>
                        <a:gd name="connsiteY387-190314" fmla="*/ 1995224 h 2956475"/>
                        <a:gd name="connsiteX388-190315" fmla="*/ 34087 w 6006665"/>
                        <a:gd name="connsiteY388-190316" fmla="*/ 1952047 h 2956475"/>
                        <a:gd name="connsiteX389-190317" fmla="*/ 27270 w 6006665"/>
                        <a:gd name="connsiteY389-190318" fmla="*/ 1940685 h 2956475"/>
                        <a:gd name="connsiteX390-190319" fmla="*/ 70447 w 6006665"/>
                        <a:gd name="connsiteY390-190320" fmla="*/ 1902053 h 2956475"/>
                        <a:gd name="connsiteX391-190321" fmla="*/ 27270 w 6006665"/>
                        <a:gd name="connsiteY391-190322" fmla="*/ 1865693 h 2956475"/>
                        <a:gd name="connsiteX392-190323" fmla="*/ 1677078 w 6006665"/>
                        <a:gd name="connsiteY392-190324" fmla="*/ 1370296 h 2956475"/>
                        <a:gd name="connsiteX393-190325" fmla="*/ 1720255 w 6006665"/>
                        <a:gd name="connsiteY393-190326" fmla="*/ 1349844 h 2956475"/>
                        <a:gd name="connsiteX394-190327" fmla="*/ 1731617 w 6006665"/>
                        <a:gd name="connsiteY394-190328" fmla="*/ 1299850 h 2956475"/>
                        <a:gd name="connsiteX395-190329" fmla="*/ 1758887 w 6006665"/>
                        <a:gd name="connsiteY395-190330" fmla="*/ 1256673 h 2956475"/>
                        <a:gd name="connsiteX396-190331" fmla="*/ 1736162 w 6006665"/>
                        <a:gd name="connsiteY396-190332" fmla="*/ 1197589 h 2956475"/>
                        <a:gd name="connsiteX397-190333" fmla="*/ 1758887 w 6006665"/>
                        <a:gd name="connsiteY397-190334" fmla="*/ 1133960 h 2956475"/>
                        <a:gd name="connsiteX398-190335" fmla="*/ 1704347 w 6006665"/>
                        <a:gd name="connsiteY398-190336" fmla="*/ 1070331 h 2956475"/>
                        <a:gd name="connsiteX399-190337" fmla="*/ 1736162 w 6006665"/>
                        <a:gd name="connsiteY399-190338" fmla="*/ 961252 h 2956475"/>
                        <a:gd name="connsiteX400-190339" fmla="*/ 1688440 w 6006665"/>
                        <a:gd name="connsiteY400-190340" fmla="*/ 865809 h 2956475"/>
                        <a:gd name="connsiteX401-190341" fmla="*/ 1752069 w 6006665"/>
                        <a:gd name="connsiteY401-190342" fmla="*/ 788545 h 2956475"/>
                        <a:gd name="connsiteX402-190343" fmla="*/ 1747524 w 6006665"/>
                        <a:gd name="connsiteY402-190344" fmla="*/ 704464 h 2956475"/>
                        <a:gd name="connsiteX403-190345" fmla="*/ 1763431 w 6006665"/>
                        <a:gd name="connsiteY403-190346" fmla="*/ 697647 h 2956475"/>
                        <a:gd name="connsiteX404-190347" fmla="*/ 1764877 w 6006665"/>
                        <a:gd name="connsiteY404-190348" fmla="*/ 702130 h 2956475"/>
                        <a:gd name="connsiteX405-190349" fmla="*/ 1775339 w 6006665"/>
                        <a:gd name="connsiteY405-190350" fmla="*/ 697647 h 2956475"/>
                        <a:gd name="connsiteX406-190351" fmla="*/ 1798063 w 6006665"/>
                        <a:gd name="connsiteY406-190352" fmla="*/ 768093 h 2956475"/>
                        <a:gd name="connsiteX407-190353" fmla="*/ 1791454 w 6006665"/>
                        <a:gd name="connsiteY407-190354" fmla="*/ 815304 h 2956475"/>
                        <a:gd name="connsiteX408-190355" fmla="*/ 1854330 w 6006665"/>
                        <a:gd name="connsiteY408-190356" fmla="*/ 772638 h 2956475"/>
                        <a:gd name="connsiteX409-190357" fmla="*/ 1931594 w 6006665"/>
                        <a:gd name="connsiteY409-190358" fmla="*/ 763548 h 2956475"/>
                        <a:gd name="connsiteX410-190359" fmla="*/ 1932772 w 6006665"/>
                        <a:gd name="connsiteY410-190360" fmla="*/ 764810 h 2956475"/>
                        <a:gd name="connsiteX411-190361" fmla="*/ 1943501 w 6006665"/>
                        <a:gd name="connsiteY411-190362" fmla="*/ 763548 h 2956475"/>
                        <a:gd name="connsiteX412-190363" fmla="*/ 1988608 w 6006665"/>
                        <a:gd name="connsiteY412-190364" fmla="*/ 811877 h 2956475"/>
                        <a:gd name="connsiteX413-190365" fmla="*/ 1963408 w 6006665"/>
                        <a:gd name="connsiteY413-190366" fmla="*/ 736278 h 2956475"/>
                        <a:gd name="connsiteX414-190367" fmla="*/ 1963408 w 6006665"/>
                        <a:gd name="connsiteY414-190368" fmla="*/ 595386 h 2956475"/>
                        <a:gd name="connsiteX415-190369" fmla="*/ 2027037 w 6006665"/>
                        <a:gd name="connsiteY415-190370" fmla="*/ 574934 h 2956475"/>
                        <a:gd name="connsiteX416-190371" fmla="*/ 2037269 w 6006665"/>
                        <a:gd name="connsiteY416-190372" fmla="*/ 575472 h 2956475"/>
                        <a:gd name="connsiteX417-190373" fmla="*/ 2038944 w 6006665"/>
                        <a:gd name="connsiteY417-190374" fmla="*/ 574934 h 2956475"/>
                        <a:gd name="connsiteX418-190375" fmla="*/ 2115414 w 6006665"/>
                        <a:gd name="connsiteY418-190376" fmla="*/ 578958 h 2956475"/>
                        <a:gd name="connsiteX419-190377" fmla="*/ 2192927 w 6006665"/>
                        <a:gd name="connsiteY419-190378" fmla="*/ 559026 h 2956475"/>
                        <a:gd name="connsiteX420-190379" fmla="*/ 2167930 w 6006665"/>
                        <a:gd name="connsiteY420-190380" fmla="*/ 493125 h 2956475"/>
                        <a:gd name="connsiteX421-190381" fmla="*/ 2204289 w 6006665"/>
                        <a:gd name="connsiteY421-190382" fmla="*/ 402226 h 2956475"/>
                        <a:gd name="connsiteX422-190383" fmla="*/ 2247466 w 6006665"/>
                        <a:gd name="connsiteY422-190384" fmla="*/ 397681 h 2956475"/>
                        <a:gd name="connsiteX423-190385" fmla="*/ 2317913 w 6006665"/>
                        <a:gd name="connsiteY423-190386" fmla="*/ 322690 h 2956475"/>
                        <a:gd name="connsiteX424-190387" fmla="*/ 2420183 w 6006665"/>
                        <a:gd name="connsiteY424-190388" fmla="*/ 304510 h 2956475"/>
                        <a:gd name="connsiteX425-190389" fmla="*/ 2429263 w 6006665"/>
                        <a:gd name="connsiteY425-190390" fmla="*/ 263606 h 2956475"/>
                        <a:gd name="connsiteX426-190391" fmla="*/ 2526979 w 6006665"/>
                        <a:gd name="connsiteY426-190392" fmla="*/ 252244 h 2956475"/>
                        <a:gd name="connsiteX427-190393" fmla="*/ 2528058 w 6006665"/>
                        <a:gd name="connsiteY427-190394" fmla="*/ 253503 h 2956475"/>
                        <a:gd name="connsiteX428-190395" fmla="*/ 2538886 w 6006665"/>
                        <a:gd name="connsiteY428-190396" fmla="*/ 252244 h 2956475"/>
                        <a:gd name="connsiteX429-190397" fmla="*/ 2560820 w 6006665"/>
                        <a:gd name="connsiteY429-190398" fmla="*/ 277833 h 2956475"/>
                        <a:gd name="connsiteX430-190399" fmla="*/ 2640602 w 6006665"/>
                        <a:gd name="connsiteY430-190400" fmla="*/ 202249 h 2956475"/>
                        <a:gd name="connsiteX431-190401" fmla="*/ 2652509 w 6006665"/>
                        <a:gd name="connsiteY431-190402" fmla="*/ 202249 h 2956475"/>
                        <a:gd name="connsiteX432-190403" fmla="*/ 2704231 w 6006665"/>
                        <a:gd name="connsiteY432-190404" fmla="*/ 202249 h 2956475"/>
                        <a:gd name="connsiteX433-190405" fmla="*/ 2715593 w 6006665"/>
                        <a:gd name="connsiteY433-190406" fmla="*/ 134075 h 2956475"/>
                        <a:gd name="connsiteX434-190407" fmla="*/ 2751953 w 6006665"/>
                        <a:gd name="connsiteY434-190408" fmla="*/ 68174 h 2956475"/>
                        <a:gd name="connsiteX435-190409" fmla="*/ 2838307 w 6006665"/>
                        <a:gd name="connsiteY435-190410" fmla="*/ 0 h 2956475"/>
                        <a:gd name="connsiteX0-190411" fmla="*/ 1791129 w 6006665"/>
                        <a:gd name="connsiteY0-190412" fmla="*/ 817622 h 2956475"/>
                        <a:gd name="connsiteX1-190413" fmla="*/ 1782156 w 6006665"/>
                        <a:gd name="connsiteY1-190414" fmla="*/ 881716 h 2956475"/>
                        <a:gd name="connsiteX2-190415" fmla="*/ 1809554 w 6006665"/>
                        <a:gd name="connsiteY2-190416" fmla="*/ 895415 h 2956475"/>
                        <a:gd name="connsiteX3-190417" fmla="*/ 1791129 w 6006665"/>
                        <a:gd name="connsiteY3-190418" fmla="*/ 817622 h 2956475"/>
                        <a:gd name="connsiteX4-190419" fmla="*/ 2838307 w 6006665"/>
                        <a:gd name="connsiteY4-190420" fmla="*/ 0 h 2956475"/>
                        <a:gd name="connsiteX5-190421" fmla="*/ 2844246 w 6006665"/>
                        <a:gd name="connsiteY5-190422" fmla="*/ 4711 h 2956475"/>
                        <a:gd name="connsiteX6-190423" fmla="*/ 2850213 w 6006665"/>
                        <a:gd name="connsiteY6-190424" fmla="*/ 0 h 2956475"/>
                        <a:gd name="connsiteX7-190425" fmla="*/ 2916115 w 6006665"/>
                        <a:gd name="connsiteY7-190426" fmla="*/ 52267 h 2956475"/>
                        <a:gd name="connsiteX8-190427" fmla="*/ 2861576 w 6006665"/>
                        <a:gd name="connsiteY8-190428" fmla="*/ 90899 h 2956475"/>
                        <a:gd name="connsiteX9-190429" fmla="*/ 2947929 w 6006665"/>
                        <a:gd name="connsiteY9-190430" fmla="*/ 118168 h 2956475"/>
                        <a:gd name="connsiteX10-190431" fmla="*/ 2957621 w 6006665"/>
                        <a:gd name="connsiteY10-190432" fmla="*/ 186006 h 2956475"/>
                        <a:gd name="connsiteX11-190433" fmla="*/ 2979199 w 6006665"/>
                        <a:gd name="connsiteY11-190434" fmla="*/ 161345 h 2956475"/>
                        <a:gd name="connsiteX12-190435" fmla="*/ 2991106 w 6006665"/>
                        <a:gd name="connsiteY12-190436" fmla="*/ 161345 h 2956475"/>
                        <a:gd name="connsiteX13-190437" fmla="*/ 3086005 w 6006665"/>
                        <a:gd name="connsiteY13-190438" fmla="*/ 161345 h 2956475"/>
                        <a:gd name="connsiteX14-190439" fmla="*/ 3097912 w 6006665"/>
                        <a:gd name="connsiteY14-190440" fmla="*/ 161345 h 2956475"/>
                        <a:gd name="connsiteX15-190441" fmla="*/ 3179721 w 6006665"/>
                        <a:gd name="connsiteY15-190442" fmla="*/ 236336 h 2956475"/>
                        <a:gd name="connsiteX16-190443" fmla="*/ 3211535 w 6006665"/>
                        <a:gd name="connsiteY16-190444" fmla="*/ 295420 h 2956475"/>
                        <a:gd name="connsiteX17-190445" fmla="*/ 3200173 w 6006665"/>
                        <a:gd name="connsiteY17-190446" fmla="*/ 370412 h 2956475"/>
                        <a:gd name="connsiteX18-190447" fmla="*/ 3161541 w 6006665"/>
                        <a:gd name="connsiteY18-190448" fmla="*/ 413589 h 2956475"/>
                        <a:gd name="connsiteX19-190449" fmla="*/ 3066097 w 6006665"/>
                        <a:gd name="connsiteY19-190450" fmla="*/ 488580 h 2956475"/>
                        <a:gd name="connsiteX20-190451" fmla="*/ 3034283 w 6006665"/>
                        <a:gd name="connsiteY20-190452" fmla="*/ 531757 h 2956475"/>
                        <a:gd name="connsiteX21-190453" fmla="*/ 3082005 w 6006665"/>
                        <a:gd name="connsiteY21-190454" fmla="*/ 547664 h 2956475"/>
                        <a:gd name="connsiteX22-190455" fmla="*/ 3129459 w 6006665"/>
                        <a:gd name="connsiteY22-190456" fmla="*/ 575345 h 2956475"/>
                        <a:gd name="connsiteX23-190457" fmla="*/ 3156451 w 6006665"/>
                        <a:gd name="connsiteY23-190458" fmla="*/ 552209 h 2956475"/>
                        <a:gd name="connsiteX24-190459" fmla="*/ 3158460 w 6006665"/>
                        <a:gd name="connsiteY24-190460" fmla="*/ 560693 h 2956475"/>
                        <a:gd name="connsiteX25-190461" fmla="*/ 3168359 w 6006665"/>
                        <a:gd name="connsiteY25-190462" fmla="*/ 552209 h 2956475"/>
                        <a:gd name="connsiteX26-190463" fmla="*/ 3184984 w 6006665"/>
                        <a:gd name="connsiteY26-190464" fmla="*/ 622402 h 2956475"/>
                        <a:gd name="connsiteX27-190465" fmla="*/ 3192811 w 6006665"/>
                        <a:gd name="connsiteY27-190466" fmla="*/ 606748 h 2956475"/>
                        <a:gd name="connsiteX28-190467" fmla="*/ 3251895 w 6006665"/>
                        <a:gd name="connsiteY28-190468" fmla="*/ 586296 h 2956475"/>
                        <a:gd name="connsiteX29-190469" fmla="*/ 3259833 w 6006665"/>
                        <a:gd name="connsiteY29-190470" fmla="*/ 587670 h 2956475"/>
                        <a:gd name="connsiteX30-190471" fmla="*/ 3263802 w 6006665"/>
                        <a:gd name="connsiteY30-190472" fmla="*/ 586296 h 2956475"/>
                        <a:gd name="connsiteX31-190473" fmla="*/ 3381970 w 6006665"/>
                        <a:gd name="connsiteY31-190474" fmla="*/ 606748 h 2956475"/>
                        <a:gd name="connsiteX32-190475" fmla="*/ 3388787 w 6006665"/>
                        <a:gd name="connsiteY32-190476" fmla="*/ 665832 h 2956475"/>
                        <a:gd name="connsiteX33-190477" fmla="*/ 3531529 w 6006665"/>
                        <a:gd name="connsiteY33-190478" fmla="*/ 686823 h 2956475"/>
                        <a:gd name="connsiteX34-190479" fmla="*/ 3538225 w 6006665"/>
                        <a:gd name="connsiteY34-190480" fmla="*/ 590841 h 2956475"/>
                        <a:gd name="connsiteX35-190481" fmla="*/ 3549910 w 6006665"/>
                        <a:gd name="connsiteY35-190482" fmla="*/ 594028 h 2956475"/>
                        <a:gd name="connsiteX36-190483" fmla="*/ 3550132 w 6006665"/>
                        <a:gd name="connsiteY36-190484" fmla="*/ 590841 h 2956475"/>
                        <a:gd name="connsiteX37-190485" fmla="*/ 3625123 w 6006665"/>
                        <a:gd name="connsiteY37-190486" fmla="*/ 611293 h 2956475"/>
                        <a:gd name="connsiteX38-190487" fmla="*/ 3672301 w 6006665"/>
                        <a:gd name="connsiteY38-190488" fmla="*/ 611293 h 2956475"/>
                        <a:gd name="connsiteX39-190489" fmla="*/ 3684207 w 6006665"/>
                        <a:gd name="connsiteY39-190490" fmla="*/ 611293 h 2956475"/>
                        <a:gd name="connsiteX40-190491" fmla="*/ 3743291 w 6006665"/>
                        <a:gd name="connsiteY40-190492" fmla="*/ 677194 h 2956475"/>
                        <a:gd name="connsiteX41-190493" fmla="*/ 3759199 w 6006665"/>
                        <a:gd name="connsiteY41-190494" fmla="*/ 756731 h 2956475"/>
                        <a:gd name="connsiteX42-190495" fmla="*/ 3738747 w 6006665"/>
                        <a:gd name="connsiteY42-190496" fmla="*/ 806725 h 2956475"/>
                        <a:gd name="connsiteX43-190497" fmla="*/ 3786469 w 6006665"/>
                        <a:gd name="connsiteY43-190498" fmla="*/ 897623 h 2956475"/>
                        <a:gd name="connsiteX44-190499" fmla="*/ 3835603 w 6006665"/>
                        <a:gd name="connsiteY44-190500" fmla="*/ 933529 h 2956475"/>
                        <a:gd name="connsiteX45-190501" fmla="*/ 3865460 w 6006665"/>
                        <a:gd name="connsiteY45-190502" fmla="*/ 822632 h 2956475"/>
                        <a:gd name="connsiteX46-190503" fmla="*/ 3875077 w 6006665"/>
                        <a:gd name="connsiteY46-190504" fmla="*/ 831139 h 2956475"/>
                        <a:gd name="connsiteX47-190505" fmla="*/ 3877367 w 6006665"/>
                        <a:gd name="connsiteY47-190506" fmla="*/ 822632 h 2956475"/>
                        <a:gd name="connsiteX48-190507" fmla="*/ 3932151 w 6006665"/>
                        <a:gd name="connsiteY48-190508" fmla="*/ 871095 h 2956475"/>
                        <a:gd name="connsiteX49-190509" fmla="*/ 3988173 w 6006665"/>
                        <a:gd name="connsiteY49-190510" fmla="*/ 843084 h 2956475"/>
                        <a:gd name="connsiteX50-190511" fmla="*/ 3993852 w 6006665"/>
                        <a:gd name="connsiteY50-190512" fmla="*/ 846199 h 2956475"/>
                        <a:gd name="connsiteX51-190513" fmla="*/ 4000080 w 6006665"/>
                        <a:gd name="connsiteY51-190514" fmla="*/ 843084 h 2956475"/>
                        <a:gd name="connsiteX52-190515" fmla="*/ 4062426 w 6006665"/>
                        <a:gd name="connsiteY52-190516" fmla="*/ 877274 h 2956475"/>
                        <a:gd name="connsiteX53-190517" fmla="*/ 4085889 w 6006665"/>
                        <a:gd name="connsiteY53-190518" fmla="*/ 849902 h 2956475"/>
                        <a:gd name="connsiteX54-190519" fmla="*/ 4095563 w 6006665"/>
                        <a:gd name="connsiteY54-190520" fmla="*/ 852506 h 2956475"/>
                        <a:gd name="connsiteX55-190521" fmla="*/ 4097796 w 6006665"/>
                        <a:gd name="connsiteY55-190522" fmla="*/ 849902 h 2956475"/>
                        <a:gd name="connsiteX56-190523" fmla="*/ 4144150 w 6006665"/>
                        <a:gd name="connsiteY56-190524" fmla="*/ 862382 h 2956475"/>
                        <a:gd name="connsiteX57-190525" fmla="*/ 4117703 w 6006665"/>
                        <a:gd name="connsiteY57-190526" fmla="*/ 752186 h 2956475"/>
                        <a:gd name="connsiteX58-190527" fmla="*/ 4165425 w 6006665"/>
                        <a:gd name="connsiteY58-190528" fmla="*/ 697647 h 2956475"/>
                        <a:gd name="connsiteX59-190529" fmla="*/ 4175231 w 6006665"/>
                        <a:gd name="connsiteY59-190530" fmla="*/ 700048 h 2956475"/>
                        <a:gd name="connsiteX60-190531" fmla="*/ 4177332 w 6006665"/>
                        <a:gd name="connsiteY60-190532" fmla="*/ 697647 h 2956475"/>
                        <a:gd name="connsiteX61-190533" fmla="*/ 4511384 w 6006665"/>
                        <a:gd name="connsiteY61-190534" fmla="*/ 779455 h 2956475"/>
                        <a:gd name="connsiteX62-190535" fmla="*/ 4543199 w 6006665"/>
                        <a:gd name="connsiteY62-190536" fmla="*/ 849902 h 2956475"/>
                        <a:gd name="connsiteX63-190537" fmla="*/ 4639242 w 6006665"/>
                        <a:gd name="connsiteY63-190538" fmla="*/ 932544 h 2956475"/>
                        <a:gd name="connsiteX64-190539" fmla="*/ 4774445 w 6006665"/>
                        <a:gd name="connsiteY64-190540" fmla="*/ 913531 h 2956475"/>
                        <a:gd name="connsiteX65-190541" fmla="*/ 4778496 w 6006665"/>
                        <a:gd name="connsiteY65-190542" fmla="*/ 914635 h 2956475"/>
                        <a:gd name="connsiteX66-190543" fmla="*/ 4786352 w 6006665"/>
                        <a:gd name="connsiteY66-190544" fmla="*/ 913531 h 2956475"/>
                        <a:gd name="connsiteX67-190545" fmla="*/ 4861343 w 6006665"/>
                        <a:gd name="connsiteY67-190546" fmla="*/ 933983 h 2956475"/>
                        <a:gd name="connsiteX68-190547" fmla="*/ 4893158 w 6006665"/>
                        <a:gd name="connsiteY68-190548" fmla="*/ 977160 h 2956475"/>
                        <a:gd name="connsiteX69-190549" fmla="*/ 4888613 w 6006665"/>
                        <a:gd name="connsiteY69-190550" fmla="*/ 1058968 h 2956475"/>
                        <a:gd name="connsiteX70-190551" fmla="*/ 4927677 w 6006665"/>
                        <a:gd name="connsiteY70-190552" fmla="*/ 1083640 h 2956475"/>
                        <a:gd name="connsiteX71-190553" fmla="*/ 4967605 w 6006665"/>
                        <a:gd name="connsiteY71-190554" fmla="*/ 1070331 h 2956475"/>
                        <a:gd name="connsiteX72-190555" fmla="*/ 5038051 w 6006665"/>
                        <a:gd name="connsiteY72-190556" fmla="*/ 1063513 h 2956475"/>
                        <a:gd name="connsiteX73-190557" fmla="*/ 5040730 w 6006665"/>
                        <a:gd name="connsiteY73-190558" fmla="*/ 1064406 h 2956475"/>
                        <a:gd name="connsiteX74-190559" fmla="*/ 5049958 w 6006665"/>
                        <a:gd name="connsiteY74-190560" fmla="*/ 1063513 h 2956475"/>
                        <a:gd name="connsiteX75-190561" fmla="*/ 5114249 w 6006665"/>
                        <a:gd name="connsiteY75-190562" fmla="*/ 1084944 h 2956475"/>
                        <a:gd name="connsiteX76-190563" fmla="*/ 5176671 w 6006665"/>
                        <a:gd name="connsiteY76-190564" fmla="*/ 1074876 h 2956475"/>
                        <a:gd name="connsiteX77-190565" fmla="*/ 5177801 w 6006665"/>
                        <a:gd name="connsiteY77-190566" fmla="*/ 1076614 h 2956475"/>
                        <a:gd name="connsiteX78-190567" fmla="*/ 5188578 w 6006665"/>
                        <a:gd name="connsiteY78-190568" fmla="*/ 1074876 h 2956475"/>
                        <a:gd name="connsiteX79-190569" fmla="*/ 5243719 w 6006665"/>
                        <a:gd name="connsiteY79-190570" fmla="*/ 1159707 h 2956475"/>
                        <a:gd name="connsiteX80-190571" fmla="*/ 5283477 w 6006665"/>
                        <a:gd name="connsiteY80-190572" fmla="*/ 1129415 h 2956475"/>
                        <a:gd name="connsiteX81-190573" fmla="*/ 5258480 w 6006665"/>
                        <a:gd name="connsiteY81-190574" fmla="*/ 1063513 h 2956475"/>
                        <a:gd name="connsiteX82-190575" fmla="*/ 5267570 w 6006665"/>
                        <a:gd name="connsiteY82-190576" fmla="*/ 1015792 h 2956475"/>
                        <a:gd name="connsiteX83-190577" fmla="*/ 5278896 w 6006665"/>
                        <a:gd name="connsiteY83-190578" fmla="*/ 1018841 h 2956475"/>
                        <a:gd name="connsiteX84-190579" fmla="*/ 5279477 w 6006665"/>
                        <a:gd name="connsiteY84-190580" fmla="*/ 1015792 h 2956475"/>
                        <a:gd name="connsiteX85-190581" fmla="*/ 5395510 w 6006665"/>
                        <a:gd name="connsiteY85-190582" fmla="*/ 1047031 h 2956475"/>
                        <a:gd name="connsiteX86-190583" fmla="*/ 5463001 w 6006665"/>
                        <a:gd name="connsiteY86-190584" fmla="*/ 1043061 h 2956475"/>
                        <a:gd name="connsiteX87-190585" fmla="*/ 5464386 w 6006665"/>
                        <a:gd name="connsiteY87-190586" fmla="*/ 1043680 h 2956475"/>
                        <a:gd name="connsiteX88-190587" fmla="*/ 5474909 w 6006665"/>
                        <a:gd name="connsiteY88-190588" fmla="*/ 1043061 h 2956475"/>
                        <a:gd name="connsiteX89-190589" fmla="*/ 5581715 w 6006665"/>
                        <a:gd name="connsiteY89-190590" fmla="*/ 1090783 h 2956475"/>
                        <a:gd name="connsiteX90-190591" fmla="*/ 5633981 w 6006665"/>
                        <a:gd name="connsiteY90-190592" fmla="*/ 1133960 h 2956475"/>
                        <a:gd name="connsiteX91-190593" fmla="*/ 5720335 w 6006665"/>
                        <a:gd name="connsiteY91-190594" fmla="*/ 1213496 h 2956475"/>
                        <a:gd name="connsiteX92-190595" fmla="*/ 5822595 w 6006665"/>
                        <a:gd name="connsiteY92-190596" fmla="*/ 1311212 h 2956475"/>
                        <a:gd name="connsiteX93-190597" fmla="*/ 5818051 w 6006665"/>
                        <a:gd name="connsiteY93-190598" fmla="*/ 1365751 h 2956475"/>
                        <a:gd name="connsiteX94-190599" fmla="*/ 5825679 w 6006665"/>
                        <a:gd name="connsiteY94-190600" fmla="*/ 1373379 h 2956475"/>
                        <a:gd name="connsiteX95-190601" fmla="*/ 5822051 w 6006665"/>
                        <a:gd name="connsiteY95-190602" fmla="*/ 1322574 h 2956475"/>
                        <a:gd name="connsiteX96-190603" fmla="*/ 5834092 w 6006665"/>
                        <a:gd name="connsiteY96-190604" fmla="*/ 1324447 h 2956475"/>
                        <a:gd name="connsiteX97-190605" fmla="*/ 5833958 w 6006665"/>
                        <a:gd name="connsiteY97-190606" fmla="*/ 1322574 h 2956475"/>
                        <a:gd name="connsiteX98-190607" fmla="*/ 5936219 w 6006665"/>
                        <a:gd name="connsiteY98-190608" fmla="*/ 1338481 h 2956475"/>
                        <a:gd name="connsiteX99-190609" fmla="*/ 6006665 w 6006665"/>
                        <a:gd name="connsiteY99-190610" fmla="*/ 1418018 h 2956475"/>
                        <a:gd name="connsiteX100-190611" fmla="*/ 5968033 w 6006665"/>
                        <a:gd name="connsiteY100-190612" fmla="*/ 1456650 h 2956475"/>
                        <a:gd name="connsiteX101-190613" fmla="*/ 5908949 w 6006665"/>
                        <a:gd name="connsiteY101-190614" fmla="*/ 1468012 h 2956475"/>
                        <a:gd name="connsiteX102-190615" fmla="*/ 5908949 w 6006665"/>
                        <a:gd name="connsiteY102-190616" fmla="*/ 1554366 h 2956475"/>
                        <a:gd name="connsiteX103-190617" fmla="*/ 5893042 w 6006665"/>
                        <a:gd name="connsiteY103-190618" fmla="*/ 1570273 h 2956475"/>
                        <a:gd name="connsiteX104-190619" fmla="*/ 5881135 w 6006665"/>
                        <a:gd name="connsiteY104-190620" fmla="*/ 1570273 h 2956475"/>
                        <a:gd name="connsiteX105-190621" fmla="*/ 5861227 w 6006665"/>
                        <a:gd name="connsiteY105-190622" fmla="*/ 1570273 h 2956475"/>
                        <a:gd name="connsiteX106-190623" fmla="*/ 5849321 w 6006665"/>
                        <a:gd name="connsiteY106-190624" fmla="*/ 1570273 h 2956475"/>
                        <a:gd name="connsiteX107-190625" fmla="*/ 5817506 w 6006665"/>
                        <a:gd name="connsiteY107-190626" fmla="*/ 1536186 h 2956475"/>
                        <a:gd name="connsiteX108-190627" fmla="*/ 5767511 w 6006665"/>
                        <a:gd name="connsiteY108-190628" fmla="*/ 1511189 h 2956475"/>
                        <a:gd name="connsiteX109-190629" fmla="*/ 5762967 w 6006665"/>
                        <a:gd name="connsiteY109-190630" fmla="*/ 1477102 h 2956475"/>
                        <a:gd name="connsiteX110-190631" fmla="*/ 5729132 w 6006665"/>
                        <a:gd name="connsiteY110-190632" fmla="*/ 1463170 h 2956475"/>
                        <a:gd name="connsiteX111-190633" fmla="*/ 5695337 w 6006665"/>
                        <a:gd name="connsiteY111-190634" fmla="*/ 1472557 h 2956475"/>
                        <a:gd name="connsiteX112-190635" fmla="*/ 5693366 w 6006665"/>
                        <a:gd name="connsiteY112-190636" fmla="*/ 1469797 h 2956475"/>
                        <a:gd name="connsiteX113-190637" fmla="*/ 5683431 w 6006665"/>
                        <a:gd name="connsiteY113-190638" fmla="*/ 1472557 h 2956475"/>
                        <a:gd name="connsiteX114-190639" fmla="*/ 5660706 w 6006665"/>
                        <a:gd name="connsiteY114-190640" fmla="*/ 1440742 h 2956475"/>
                        <a:gd name="connsiteX115-190641" fmla="*/ 5669644 w 6006665"/>
                        <a:gd name="connsiteY115-190642" fmla="*/ 1415717 h 2956475"/>
                        <a:gd name="connsiteX116-190643" fmla="*/ 5640799 w 6006665"/>
                        <a:gd name="connsiteY116-190644" fmla="*/ 1429380 h 2956475"/>
                        <a:gd name="connsiteX117-190645" fmla="*/ 5656705 w 6006665"/>
                        <a:gd name="connsiteY117-190646" fmla="*/ 1472557 h 2956475"/>
                        <a:gd name="connsiteX118-190647" fmla="*/ 5633981 w 6006665"/>
                        <a:gd name="connsiteY118-190648" fmla="*/ 1511189 h 2956475"/>
                        <a:gd name="connsiteX119-190649" fmla="*/ 5586259 w 6006665"/>
                        <a:gd name="connsiteY119-190650" fmla="*/ 1547548 h 2956475"/>
                        <a:gd name="connsiteX120-190651" fmla="*/ 5575676 w 6006665"/>
                        <a:gd name="connsiteY120-190652" fmla="*/ 1546540 h 2956475"/>
                        <a:gd name="connsiteX121-190653" fmla="*/ 5574353 w 6006665"/>
                        <a:gd name="connsiteY121-190654" fmla="*/ 1547548 h 2956475"/>
                        <a:gd name="connsiteX122-190655" fmla="*/ 5539436 w 6006665"/>
                        <a:gd name="connsiteY122-190656" fmla="*/ 1544223 h 2956475"/>
                        <a:gd name="connsiteX123-190657" fmla="*/ 5570352 w 6006665"/>
                        <a:gd name="connsiteY123-190658" fmla="*/ 1586180 h 2956475"/>
                        <a:gd name="connsiteX124-190659" fmla="*/ 5593077 w 6006665"/>
                        <a:gd name="connsiteY124-190660" fmla="*/ 1649809 h 2956475"/>
                        <a:gd name="connsiteX125-190661" fmla="*/ 5608984 w 6006665"/>
                        <a:gd name="connsiteY125-190662" fmla="*/ 1677079 h 2956475"/>
                        <a:gd name="connsiteX126-190663" fmla="*/ 5613529 w 6006665"/>
                        <a:gd name="connsiteY126-190664" fmla="*/ 1708893 h 2956475"/>
                        <a:gd name="connsiteX127-190665" fmla="*/ 5608984 w 6006665"/>
                        <a:gd name="connsiteY127-190666" fmla="*/ 1731618 h 2956475"/>
                        <a:gd name="connsiteX128-190667" fmla="*/ 5597799 w 6006665"/>
                        <a:gd name="connsiteY128-190668" fmla="*/ 1728009 h 2956475"/>
                        <a:gd name="connsiteX129-190669" fmla="*/ 5597077 w 6006665"/>
                        <a:gd name="connsiteY129-190670" fmla="*/ 1731618 h 2956475"/>
                        <a:gd name="connsiteX130-190671" fmla="*/ 5534271 w 6006665"/>
                        <a:gd name="connsiteY130-190672" fmla="*/ 1711358 h 2956475"/>
                        <a:gd name="connsiteX131-190673" fmla="*/ 5436277 w 6006665"/>
                        <a:gd name="connsiteY131-190674" fmla="*/ 1767977 h 2956475"/>
                        <a:gd name="connsiteX132-190675" fmla="*/ 5397645 w 6006665"/>
                        <a:gd name="connsiteY132-190676" fmla="*/ 1779340 h 2956475"/>
                        <a:gd name="connsiteX133-190677" fmla="*/ 5345378 w 6006665"/>
                        <a:gd name="connsiteY133-190678" fmla="*/ 1833879 h 2956475"/>
                        <a:gd name="connsiteX134-190679" fmla="*/ 5290839 w 6006665"/>
                        <a:gd name="connsiteY134-190680" fmla="*/ 1881600 h 2956475"/>
                        <a:gd name="connsiteX135-190681" fmla="*/ 5274932 w 6006665"/>
                        <a:gd name="connsiteY135-190682" fmla="*/ 1913415 h 2956475"/>
                        <a:gd name="connsiteX136-190683" fmla="*/ 5267238 w 6006665"/>
                        <a:gd name="connsiteY136-190684" fmla="*/ 1904988 h 2956475"/>
                        <a:gd name="connsiteX137-190685" fmla="*/ 5263025 w 6006665"/>
                        <a:gd name="connsiteY137-190686" fmla="*/ 1913415 h 2956475"/>
                        <a:gd name="connsiteX138-190687" fmla="*/ 5219538 w 6006665"/>
                        <a:gd name="connsiteY138-190688" fmla="*/ 1865787 h 2956475"/>
                        <a:gd name="connsiteX139-190689" fmla="*/ 5129494 w 6006665"/>
                        <a:gd name="connsiteY139-190690" fmla="*/ 1920232 h 2956475"/>
                        <a:gd name="connsiteX140-190691" fmla="*/ 5126389 w 6006665"/>
                        <a:gd name="connsiteY140-190692" fmla="*/ 1914910 h 2956475"/>
                        <a:gd name="connsiteX141-190693" fmla="*/ 5117587 w 6006665"/>
                        <a:gd name="connsiteY141-190694" fmla="*/ 1920232 h 2956475"/>
                        <a:gd name="connsiteX142-190695" fmla="*/ 5105544 w 6006665"/>
                        <a:gd name="connsiteY142-190696" fmla="*/ 1899586 h 2956475"/>
                        <a:gd name="connsiteX143-190697" fmla="*/ 5074955 w 6006665"/>
                        <a:gd name="connsiteY143-190698" fmla="*/ 1924777 h 2956475"/>
                        <a:gd name="connsiteX144-190699" fmla="*/ 5065718 w 6006665"/>
                        <a:gd name="connsiteY144-190700" fmla="*/ 1922578 h 2956475"/>
                        <a:gd name="connsiteX145-190701" fmla="*/ 5063048 w 6006665"/>
                        <a:gd name="connsiteY145-190702" fmla="*/ 1924777 h 2956475"/>
                        <a:gd name="connsiteX146-190703" fmla="*/ 5026594 w 6006665"/>
                        <a:gd name="connsiteY146-190704" fmla="*/ 1916098 h 2956475"/>
                        <a:gd name="connsiteX147-190705" fmla="*/ 5015871 w 6006665"/>
                        <a:gd name="connsiteY147-190706" fmla="*/ 1961137 h 2956475"/>
                        <a:gd name="connsiteX148-190707" fmla="*/ 4974967 w 6006665"/>
                        <a:gd name="connsiteY148-190708" fmla="*/ 2027038 h 2956475"/>
                        <a:gd name="connsiteX149-190709" fmla="*/ 4974967 w 6006665"/>
                        <a:gd name="connsiteY149-190710" fmla="*/ 2058853 h 2956475"/>
                        <a:gd name="connsiteX150-190711" fmla="*/ 5015871 w 6006665"/>
                        <a:gd name="connsiteY150-190712" fmla="*/ 2074760 h 2956475"/>
                        <a:gd name="connsiteX151-190713" fmla="*/ 5011326 w 6006665"/>
                        <a:gd name="connsiteY151-190714" fmla="*/ 2172476 h 2956475"/>
                        <a:gd name="connsiteX152-190715" fmla="*/ 4999419 w 6006665"/>
                        <a:gd name="connsiteY152-190716" fmla="*/ 2172476 h 2956475"/>
                        <a:gd name="connsiteX153-190717" fmla="*/ 4974967 w 6006665"/>
                        <a:gd name="connsiteY153-190718" fmla="*/ 2172476 h 2956475"/>
                        <a:gd name="connsiteX154-190719" fmla="*/ 4963605 w 6006665"/>
                        <a:gd name="connsiteY154-190720" fmla="*/ 2224742 h 2956475"/>
                        <a:gd name="connsiteX155-190721" fmla="*/ 4974967 w 6006665"/>
                        <a:gd name="connsiteY155-190722" fmla="*/ 2252012 h 2956475"/>
                        <a:gd name="connsiteX156-190723" fmla="*/ 4909065 w 6006665"/>
                        <a:gd name="connsiteY156-190724" fmla="*/ 2286099 h 2956475"/>
                        <a:gd name="connsiteX157-190725" fmla="*/ 4897703 w 6006665"/>
                        <a:gd name="connsiteY157-190726" fmla="*/ 2354273 h 2956475"/>
                        <a:gd name="connsiteX158-190727" fmla="*/ 4845437 w 6006665"/>
                        <a:gd name="connsiteY158-190728" fmla="*/ 2370180 h 2956475"/>
                        <a:gd name="connsiteX159-190729" fmla="*/ 4834074 w 6006665"/>
                        <a:gd name="connsiteY159-190730" fmla="*/ 2429264 h 2956475"/>
                        <a:gd name="connsiteX160-190731" fmla="*/ 4779535 w 6006665"/>
                        <a:gd name="connsiteY160-190732" fmla="*/ 2488348 h 2956475"/>
                        <a:gd name="connsiteX161-190733" fmla="*/ 4777225 w 6006665"/>
                        <a:gd name="connsiteY161-190734" fmla="*/ 2477952 h 2956475"/>
                        <a:gd name="connsiteX162-190735" fmla="*/ 4767628 w 6006665"/>
                        <a:gd name="connsiteY162-190736" fmla="*/ 2488348 h 2956475"/>
                        <a:gd name="connsiteX163-190737" fmla="*/ 4758538 w 6006665"/>
                        <a:gd name="connsiteY163-190738" fmla="*/ 2447444 h 2956475"/>
                        <a:gd name="connsiteX164-190739" fmla="*/ 4742631 w 6006665"/>
                        <a:gd name="connsiteY164-190740" fmla="*/ 2361090 h 2956475"/>
                        <a:gd name="connsiteX165-190741" fmla="*/ 4715361 w 6006665"/>
                        <a:gd name="connsiteY165-190742" fmla="*/ 2220198 h 2956475"/>
                        <a:gd name="connsiteX166-190743" fmla="*/ 4735813 w 6006665"/>
                        <a:gd name="connsiteY166-190744" fmla="*/ 2129299 h 2956475"/>
                        <a:gd name="connsiteX167-190745" fmla="*/ 4767628 w 6006665"/>
                        <a:gd name="connsiteY167-190746" fmla="*/ 2086122 h 2956475"/>
                        <a:gd name="connsiteX168-190747" fmla="*/ 4767628 w 6006665"/>
                        <a:gd name="connsiteY168-190748" fmla="*/ 2058853 h 2956475"/>
                        <a:gd name="connsiteX169-190749" fmla="*/ 4826712 w 6006665"/>
                        <a:gd name="connsiteY169-190750" fmla="*/ 2042945 h 2956475"/>
                        <a:gd name="connsiteX170-190751" fmla="*/ 4892613 w 6006665"/>
                        <a:gd name="connsiteY170-190752" fmla="*/ 1952047 h 2956475"/>
                        <a:gd name="connsiteX171-190753" fmla="*/ 4956243 w 6006665"/>
                        <a:gd name="connsiteY171-190754" fmla="*/ 1877056 h 2956475"/>
                        <a:gd name="connsiteX172-190755" fmla="*/ 5022143 w 6006665"/>
                        <a:gd name="connsiteY172-190756" fmla="*/ 1817971 h 2956475"/>
                        <a:gd name="connsiteX173-190757" fmla="*/ 5046694 w 6006665"/>
                        <a:gd name="connsiteY173-190758" fmla="*/ 1710844 h 2956475"/>
                        <a:gd name="connsiteX174-190759" fmla="*/ 5015871 w 6006665"/>
                        <a:gd name="connsiteY174-190760" fmla="*/ 1715711 h 2956475"/>
                        <a:gd name="connsiteX175-190761" fmla="*/ 4995419 w 6006665"/>
                        <a:gd name="connsiteY175-190762" fmla="*/ 1779340 h 2956475"/>
                        <a:gd name="connsiteX176-190763" fmla="*/ 4904521 w 6006665"/>
                        <a:gd name="connsiteY176-190764" fmla="*/ 1865693 h 2956475"/>
                        <a:gd name="connsiteX177-190765" fmla="*/ 4901708 w 6006665"/>
                        <a:gd name="connsiteY177-190766" fmla="*/ 1857053 h 2956475"/>
                        <a:gd name="connsiteX178-190767" fmla="*/ 4892613 w 6006665"/>
                        <a:gd name="connsiteY178-190768" fmla="*/ 1865693 h 2956475"/>
                        <a:gd name="connsiteX179-190769" fmla="*/ 4861835 w 6006665"/>
                        <a:gd name="connsiteY179-190770" fmla="*/ 1771159 h 2956475"/>
                        <a:gd name="connsiteX180-190771" fmla="*/ 4779535 w 6006665"/>
                        <a:gd name="connsiteY180-190772" fmla="*/ 1795247 h 2956475"/>
                        <a:gd name="connsiteX181-190773" fmla="*/ 4684091 w 6006665"/>
                        <a:gd name="connsiteY181-190774" fmla="*/ 1920232 h 2956475"/>
                        <a:gd name="connsiteX182-190775" fmla="*/ 4715906 w 6006665"/>
                        <a:gd name="connsiteY182-190776" fmla="*/ 1967954 h 2956475"/>
                        <a:gd name="connsiteX183-190777" fmla="*/ 4636369 w 6006665"/>
                        <a:gd name="connsiteY183-190778" fmla="*/ 1983861 h 2956475"/>
                        <a:gd name="connsiteX184-190779" fmla="*/ 4577285 w 6006665"/>
                        <a:gd name="connsiteY184-190780" fmla="*/ 1988406 h 2956475"/>
                        <a:gd name="connsiteX185-190781" fmla="*/ 4577373 w 6006665"/>
                        <a:gd name="connsiteY185-190782" fmla="*/ 1987484 h 2956475"/>
                        <a:gd name="connsiteX186-190783" fmla="*/ 4565379 w 6006665"/>
                        <a:gd name="connsiteY186-190784" fmla="*/ 1988406 h 2956475"/>
                        <a:gd name="connsiteX187-190785" fmla="*/ 4569923 w 6006665"/>
                        <a:gd name="connsiteY187-190786" fmla="*/ 1940685 h 2956475"/>
                        <a:gd name="connsiteX188-190787" fmla="*/ 4520081 w 6006665"/>
                        <a:gd name="connsiteY188-190788" fmla="*/ 1931099 h 2956475"/>
                        <a:gd name="connsiteX189-190789" fmla="*/ 4475025 w 6006665"/>
                        <a:gd name="connsiteY189-190790" fmla="*/ 1961137 h 2956475"/>
                        <a:gd name="connsiteX190-190791" fmla="*/ 4464394 w 6006665"/>
                        <a:gd name="connsiteY190-190792" fmla="*/ 1960286 h 2956475"/>
                        <a:gd name="connsiteX191-190793" fmla="*/ 4463118 w 6006665"/>
                        <a:gd name="connsiteY191-190794" fmla="*/ 1961137 h 2956475"/>
                        <a:gd name="connsiteX192-190795" fmla="*/ 4357637 w 6006665"/>
                        <a:gd name="connsiteY192-190796" fmla="*/ 1952698 h 2956475"/>
                        <a:gd name="connsiteX193-190797" fmla="*/ 4243233 w 6006665"/>
                        <a:gd name="connsiteY193-190798" fmla="*/ 1972499 h 2956475"/>
                        <a:gd name="connsiteX194-190799" fmla="*/ 4125065 w 6006665"/>
                        <a:gd name="connsiteY194-190800" fmla="*/ 2106574 h 2956475"/>
                        <a:gd name="connsiteX195-190801" fmla="*/ 3984173 w 6006665"/>
                        <a:gd name="connsiteY195-190802" fmla="*/ 2263374 h 2956475"/>
                        <a:gd name="connsiteX196-190803" fmla="*/ 4038712 w 6006665"/>
                        <a:gd name="connsiteY196-190804" fmla="*/ 2267919 h 2956475"/>
                        <a:gd name="connsiteX197-190805" fmla="*/ 4059164 w 6006665"/>
                        <a:gd name="connsiteY197-190806" fmla="*/ 2311096 h 2956475"/>
                        <a:gd name="connsiteX198-190807" fmla="*/ 4087782 w 6006665"/>
                        <a:gd name="connsiteY198-190808" fmla="*/ 2319513 h 2956475"/>
                        <a:gd name="connsiteX199-190809" fmla="*/ 4106341 w 6006665"/>
                        <a:gd name="connsiteY199-190810" fmla="*/ 2290644 h 2956475"/>
                        <a:gd name="connsiteX200-190811" fmla="*/ 4117411 w 6006665"/>
                        <a:gd name="connsiteY200-190812" fmla="*/ 2291946 h 2956475"/>
                        <a:gd name="connsiteX201-190813" fmla="*/ 4118248 w 6006665"/>
                        <a:gd name="connsiteY201-190814" fmla="*/ 2290644 h 2956475"/>
                        <a:gd name="connsiteX202-190815" fmla="*/ 4156880 w 6006665"/>
                        <a:gd name="connsiteY202-190816" fmla="*/ 2295189 h 2956475"/>
                        <a:gd name="connsiteX203-190817" fmla="*/ 4211419 w 6006665"/>
                        <a:gd name="connsiteY203-190818" fmla="*/ 2365635 h 2956475"/>
                        <a:gd name="connsiteX204-190819" fmla="*/ 4215964 w 6006665"/>
                        <a:gd name="connsiteY204-190820" fmla="*/ 2413357 h 2956475"/>
                        <a:gd name="connsiteX205-190821" fmla="*/ 4184149 w 6006665"/>
                        <a:gd name="connsiteY205-190822" fmla="*/ 2472441 h 2956475"/>
                        <a:gd name="connsiteX206-190823" fmla="*/ 4177332 w 6006665"/>
                        <a:gd name="connsiteY206-190824" fmla="*/ 2542887 h 2956475"/>
                        <a:gd name="connsiteX207-190825" fmla="*/ 4161425 w 6006665"/>
                        <a:gd name="connsiteY207-190826" fmla="*/ 2629241 h 2956475"/>
                        <a:gd name="connsiteX208-190827" fmla="*/ 4109158 w 6006665"/>
                        <a:gd name="connsiteY208-190828" fmla="*/ 2708777 h 2956475"/>
                        <a:gd name="connsiteX209-190829" fmla="*/ 4097796 w 6006665"/>
                        <a:gd name="connsiteY209-190830" fmla="*/ 2747409 h 2956475"/>
                        <a:gd name="connsiteX210-190831" fmla="*/ 4043257 w 6006665"/>
                        <a:gd name="connsiteY210-190832" fmla="*/ 2806493 h 2956475"/>
                        <a:gd name="connsiteX211-190833" fmla="*/ 3995535 w 6006665"/>
                        <a:gd name="connsiteY211-190834" fmla="*/ 2865577 h 2956475"/>
                        <a:gd name="connsiteX212-190835" fmla="*/ 3975083 w 6006665"/>
                        <a:gd name="connsiteY212-190836" fmla="*/ 2897392 h 2956475"/>
                        <a:gd name="connsiteX213-190837" fmla="*/ 3925089 w 6006665"/>
                        <a:gd name="connsiteY213-190838" fmla="*/ 2924661 h 2956475"/>
                        <a:gd name="connsiteX214-190839" fmla="*/ 3913182 w 6006665"/>
                        <a:gd name="connsiteY214-190840" fmla="*/ 2924661 h 2956475"/>
                        <a:gd name="connsiteX215-190841" fmla="*/ 3904637 w 6006665"/>
                        <a:gd name="connsiteY215-190842" fmla="*/ 2924661 h 2956475"/>
                        <a:gd name="connsiteX216-190843" fmla="*/ 3892729 w 6006665"/>
                        <a:gd name="connsiteY216-190844" fmla="*/ 2924661 h 2956475"/>
                        <a:gd name="connsiteX217-190845" fmla="*/ 3871063 w 6006665"/>
                        <a:gd name="connsiteY217-190846" fmla="*/ 2908412 h 2956475"/>
                        <a:gd name="connsiteX218-190847" fmla="*/ 3829645 w 6006665"/>
                        <a:gd name="connsiteY218-190848" fmla="*/ 2936024 h 2956475"/>
                        <a:gd name="connsiteX219-190849" fmla="*/ 3822828 w 6006665"/>
                        <a:gd name="connsiteY219-190850" fmla="*/ 2956476 h 2956475"/>
                        <a:gd name="connsiteX220-190851" fmla="*/ 3818283 w 6006665"/>
                        <a:gd name="connsiteY220-190852" fmla="*/ 2947386 h 2956475"/>
                        <a:gd name="connsiteX221-190853" fmla="*/ 3818283 w 6006665"/>
                        <a:gd name="connsiteY221-190854" fmla="*/ 2935660 h 2956475"/>
                        <a:gd name="connsiteX222-190855" fmla="*/ 3817738 w 6006665"/>
                        <a:gd name="connsiteY222-190856" fmla="*/ 2936024 h 2956475"/>
                        <a:gd name="connsiteX223-190857" fmla="*/ 3810921 w 6006665"/>
                        <a:gd name="connsiteY223-190858" fmla="*/ 2956476 h 2956475"/>
                        <a:gd name="connsiteX224-190859" fmla="*/ 3806376 w 6006665"/>
                        <a:gd name="connsiteY224-190860" fmla="*/ 2947386 h 2956475"/>
                        <a:gd name="connsiteX225-190861" fmla="*/ 3806376 w 6006665"/>
                        <a:gd name="connsiteY225-190862" fmla="*/ 2920116 h 2956475"/>
                        <a:gd name="connsiteX226-190863" fmla="*/ 3818283 w 6006665"/>
                        <a:gd name="connsiteY226-190864" fmla="*/ 2920116 h 2956475"/>
                        <a:gd name="connsiteX227-190865" fmla="*/ 3826828 w 6006665"/>
                        <a:gd name="connsiteY227-190866" fmla="*/ 2920116 h 2956475"/>
                        <a:gd name="connsiteX228-190867" fmla="*/ 3833645 w 6006665"/>
                        <a:gd name="connsiteY228-190868" fmla="*/ 2861032 h 2956475"/>
                        <a:gd name="connsiteX229-190869" fmla="*/ 3822283 w 6006665"/>
                        <a:gd name="connsiteY229-190870" fmla="*/ 2817856 h 2956475"/>
                        <a:gd name="connsiteX230-190871" fmla="*/ 3849553 w 6006665"/>
                        <a:gd name="connsiteY230-190872" fmla="*/ 2795131 h 2956475"/>
                        <a:gd name="connsiteX231-190873" fmla="*/ 3858814 w 6006665"/>
                        <a:gd name="connsiteY231-190874" fmla="*/ 2797336 h 2956475"/>
                        <a:gd name="connsiteX232-190875" fmla="*/ 3861460 w 6006665"/>
                        <a:gd name="connsiteY232-190876" fmla="*/ 2795131 h 2956475"/>
                        <a:gd name="connsiteX233-190877" fmla="*/ 3898487 w 6006665"/>
                        <a:gd name="connsiteY233-190878" fmla="*/ 2803947 h 2956475"/>
                        <a:gd name="connsiteX234-190879" fmla="*/ 3919999 w 6006665"/>
                        <a:gd name="connsiteY234-190880" fmla="*/ 2758772 h 2956475"/>
                        <a:gd name="connsiteX235-190881" fmla="*/ 3935906 w 6006665"/>
                        <a:gd name="connsiteY235-190882" fmla="*/ 2699687 h 2956475"/>
                        <a:gd name="connsiteX236-190883" fmla="*/ 3947269 w 6006665"/>
                        <a:gd name="connsiteY236-190884" fmla="*/ 2676963 h 2956475"/>
                        <a:gd name="connsiteX237-190885" fmla="*/ 3966292 w 6006665"/>
                        <a:gd name="connsiteY237-190886" fmla="*/ 2632575 h 2956475"/>
                        <a:gd name="connsiteX238-190887" fmla="*/ 3915999 w 6006665"/>
                        <a:gd name="connsiteY238-190888" fmla="*/ 2645148 h 2956475"/>
                        <a:gd name="connsiteX239-190889" fmla="*/ 3888729 w 6006665"/>
                        <a:gd name="connsiteY239-190890" fmla="*/ 2667873 h 2956475"/>
                        <a:gd name="connsiteX240-190891" fmla="*/ 3876822 w 6006665"/>
                        <a:gd name="connsiteY240-190892" fmla="*/ 2667873 h 2956475"/>
                        <a:gd name="connsiteX241-190893" fmla="*/ 3829645 w 6006665"/>
                        <a:gd name="connsiteY241-190894" fmla="*/ 2667873 h 2956475"/>
                        <a:gd name="connsiteX242-190895" fmla="*/ 3817738 w 6006665"/>
                        <a:gd name="connsiteY242-190896" fmla="*/ 2667873 h 2956475"/>
                        <a:gd name="connsiteX243-190897" fmla="*/ 3801831 w 6006665"/>
                        <a:gd name="connsiteY243-190898" fmla="*/ 2613334 h 2956475"/>
                        <a:gd name="connsiteX244-190899" fmla="*/ 3758654 w 6006665"/>
                        <a:gd name="connsiteY244-190900" fmla="*/ 2574702 h 2956475"/>
                        <a:gd name="connsiteX245-190901" fmla="*/ 3692753 w 6006665"/>
                        <a:gd name="connsiteY245-190902" fmla="*/ 2558795 h 2956475"/>
                        <a:gd name="connsiteX246-190903" fmla="*/ 3683663 w 6006665"/>
                        <a:gd name="connsiteY246-190904" fmla="*/ 2499711 h 2956475"/>
                        <a:gd name="connsiteX247-190905" fmla="*/ 3672301 w 6006665"/>
                        <a:gd name="connsiteY247-190906" fmla="*/ 2467896 h 2956475"/>
                        <a:gd name="connsiteX248-190907" fmla="*/ 3656393 w 6006665"/>
                        <a:gd name="connsiteY248-190908" fmla="*/ 2440627 h 2956475"/>
                        <a:gd name="connsiteX249-190909" fmla="*/ 3633669 w 6006665"/>
                        <a:gd name="connsiteY249-190910" fmla="*/ 2381542 h 2956475"/>
                        <a:gd name="connsiteX250-190911" fmla="*/ 3601854 w 6006665"/>
                        <a:gd name="connsiteY250-190912" fmla="*/ 2361090 h 2956475"/>
                        <a:gd name="connsiteX251-190913" fmla="*/ 3545995 w 6006665"/>
                        <a:gd name="connsiteY251-190914" fmla="*/ 2339606 h 2956475"/>
                        <a:gd name="connsiteX252-190915" fmla="*/ 3506955 w 6006665"/>
                        <a:gd name="connsiteY252-190916" fmla="*/ 2345183 h 2956475"/>
                        <a:gd name="connsiteX253-190917" fmla="*/ 3463779 w 6006665"/>
                        <a:gd name="connsiteY253-190918" fmla="*/ 2354273 h 2956475"/>
                        <a:gd name="connsiteX254-190919" fmla="*/ 3431964 w 6006665"/>
                        <a:gd name="connsiteY254-190920" fmla="*/ 2381542 h 2956475"/>
                        <a:gd name="connsiteX255-190921" fmla="*/ 3452416 w 6006665"/>
                        <a:gd name="connsiteY255-190922" fmla="*/ 2397450 h 2956475"/>
                        <a:gd name="connsiteX256-190923" fmla="*/ 3452416 w 6006665"/>
                        <a:gd name="connsiteY256-190924" fmla="*/ 2429264 h 2956475"/>
                        <a:gd name="connsiteX257-190925" fmla="*/ 3431964 w 6006665"/>
                        <a:gd name="connsiteY257-190926" fmla="*/ 2451989 h 2956475"/>
                        <a:gd name="connsiteX258-190927" fmla="*/ 3400150 w 6006665"/>
                        <a:gd name="connsiteY258-190928" fmla="*/ 2511073 h 2956475"/>
                        <a:gd name="connsiteX259-190929" fmla="*/ 3400150 w 6006665"/>
                        <a:gd name="connsiteY259-190930" fmla="*/ 2538343 h 2956475"/>
                        <a:gd name="connsiteX260-190931" fmla="*/ 3350155 w 6006665"/>
                        <a:gd name="connsiteY260-190932" fmla="*/ 2570157 h 2956475"/>
                        <a:gd name="connsiteX261-190933" fmla="*/ 3342342 w 6006665"/>
                        <a:gd name="connsiteY261-190934" fmla="*/ 2567553 h 2956475"/>
                        <a:gd name="connsiteX262-190935" fmla="*/ 3338249 w 6006665"/>
                        <a:gd name="connsiteY262-190936" fmla="*/ 2570157 h 2956475"/>
                        <a:gd name="connsiteX263-190937" fmla="*/ 3290527 w 6006665"/>
                        <a:gd name="connsiteY263-190938" fmla="*/ 2554250 h 2956475"/>
                        <a:gd name="connsiteX264-190939" fmla="*/ 3259257 w 6006665"/>
                        <a:gd name="connsiteY264-190940" fmla="*/ 2554250 h 2956475"/>
                        <a:gd name="connsiteX265-190941" fmla="*/ 3247350 w 6006665"/>
                        <a:gd name="connsiteY265-190942" fmla="*/ 2554250 h 2956475"/>
                        <a:gd name="connsiteX266-190943" fmla="*/ 3231443 w 6006665"/>
                        <a:gd name="connsiteY266-190944" fmla="*/ 2538343 h 2956475"/>
                        <a:gd name="connsiteX267-190945" fmla="*/ 3213271 w 6006665"/>
                        <a:gd name="connsiteY267-190946" fmla="*/ 2533799 h 2956475"/>
                        <a:gd name="connsiteX268-190947" fmla="*/ 3168359 w 6006665"/>
                        <a:gd name="connsiteY268-190948" fmla="*/ 2570157 h 2956475"/>
                        <a:gd name="connsiteX269-190949" fmla="*/ 3120637 w 6006665"/>
                        <a:gd name="connsiteY269-190950" fmla="*/ 2581519 h 2956475"/>
                        <a:gd name="connsiteX270-190951" fmla="*/ 3082005 w 6006665"/>
                        <a:gd name="connsiteY270-190952" fmla="*/ 2597427 h 2956475"/>
                        <a:gd name="connsiteX271-190953" fmla="*/ 3074460 w 6006665"/>
                        <a:gd name="connsiteY271-190954" fmla="*/ 2595630 h 2956475"/>
                        <a:gd name="connsiteX272-190955" fmla="*/ 3070098 w 6006665"/>
                        <a:gd name="connsiteY272-190956" fmla="*/ 2597427 h 2956475"/>
                        <a:gd name="connsiteX273-190957" fmla="*/ 3022376 w 6006665"/>
                        <a:gd name="connsiteY273-190958" fmla="*/ 2586064 h 2956475"/>
                        <a:gd name="connsiteX274-190959" fmla="*/ 3000196 w 6006665"/>
                        <a:gd name="connsiteY274-190960" fmla="*/ 2586064 h 2956475"/>
                        <a:gd name="connsiteX275-190961" fmla="*/ 2988289 w 6006665"/>
                        <a:gd name="connsiteY275-190962" fmla="*/ 2586064 h 2956475"/>
                        <a:gd name="connsiteX276-190963" fmla="*/ 2967837 w 6006665"/>
                        <a:gd name="connsiteY276-190964" fmla="*/ 2554250 h 2956475"/>
                        <a:gd name="connsiteX277-190965" fmla="*/ 2929205 w 6006665"/>
                        <a:gd name="connsiteY277-190966" fmla="*/ 2526980 h 2956475"/>
                        <a:gd name="connsiteX278-190967" fmla="*/ 2902153 w 6006665"/>
                        <a:gd name="connsiteY278-190968" fmla="*/ 2523116 h 2956475"/>
                        <a:gd name="connsiteX279-190969" fmla="*/ 2861576 w 6006665"/>
                        <a:gd name="connsiteY279-190970" fmla="*/ 2526980 h 2956475"/>
                        <a:gd name="connsiteX280-190971" fmla="*/ 2822944 w 6006665"/>
                        <a:gd name="connsiteY280-190972" fmla="*/ 2538343 h 2956475"/>
                        <a:gd name="connsiteX281-190973" fmla="*/ 2818139 w 6006665"/>
                        <a:gd name="connsiteY281-190974" fmla="*/ 2536254 h 2956475"/>
                        <a:gd name="connsiteX282-190975" fmla="*/ 2811037 w 6006665"/>
                        <a:gd name="connsiteY282-190976" fmla="*/ 2538343 h 2956475"/>
                        <a:gd name="connsiteX283-190977" fmla="*/ 2758770 w 6006665"/>
                        <a:gd name="connsiteY283-190978" fmla="*/ 2515618 h 2956475"/>
                        <a:gd name="connsiteX284-190979" fmla="*/ 2751953 w 6006665"/>
                        <a:gd name="connsiteY284-190980" fmla="*/ 2472441 h 2956475"/>
                        <a:gd name="connsiteX285-190981" fmla="*/ 2708776 w 6006665"/>
                        <a:gd name="connsiteY285-190982" fmla="*/ 2456534 h 2956475"/>
                        <a:gd name="connsiteX286-190983" fmla="*/ 2676962 w 6006665"/>
                        <a:gd name="connsiteY286-190984" fmla="*/ 2451989 h 2956475"/>
                        <a:gd name="connsiteX287-190985" fmla="*/ 2642534 w 6006665"/>
                        <a:gd name="connsiteY287-190986" fmla="*/ 2430245 h 2956475"/>
                        <a:gd name="connsiteX288-190987" fmla="*/ 2609333 w 6006665"/>
                        <a:gd name="connsiteY288-190988" fmla="*/ 2488348 h 2956475"/>
                        <a:gd name="connsiteX289-190989" fmla="*/ 2625240 w 6006665"/>
                        <a:gd name="connsiteY289-190990" fmla="*/ 2522435 h 2956475"/>
                        <a:gd name="connsiteX290-190991" fmla="*/ 2586608 w 6006665"/>
                        <a:gd name="connsiteY290-190992" fmla="*/ 2558795 h 2956475"/>
                        <a:gd name="connsiteX291-190993" fmla="*/ 2577105 w 6006665"/>
                        <a:gd name="connsiteY291-190994" fmla="*/ 2556532 h 2956475"/>
                        <a:gd name="connsiteX292-190995" fmla="*/ 2574701 w 6006665"/>
                        <a:gd name="connsiteY292-190996" fmla="*/ 2558795 h 2956475"/>
                        <a:gd name="connsiteX293-190997" fmla="*/ 2526979 w 6006665"/>
                        <a:gd name="connsiteY293-190998" fmla="*/ 2547432 h 2956475"/>
                        <a:gd name="connsiteX294-190999" fmla="*/ 2490620 w 6006665"/>
                        <a:gd name="connsiteY294-191000" fmla="*/ 2542887 h 2956475"/>
                        <a:gd name="connsiteX295-191001" fmla="*/ 2463350 w 6006665"/>
                        <a:gd name="connsiteY295-191002" fmla="*/ 2515618 h 2956475"/>
                        <a:gd name="connsiteX296-191003" fmla="*/ 2436625 w 6006665"/>
                        <a:gd name="connsiteY296-191004" fmla="*/ 2515618 h 2956475"/>
                        <a:gd name="connsiteX297-191005" fmla="*/ 2424718 w 6006665"/>
                        <a:gd name="connsiteY297-191006" fmla="*/ 2515618 h 2956475"/>
                        <a:gd name="connsiteX298-191007" fmla="*/ 2398858 w 6006665"/>
                        <a:gd name="connsiteY298-191008" fmla="*/ 2502687 h 2956475"/>
                        <a:gd name="connsiteX299-191009" fmla="*/ 2350272 w 6006665"/>
                        <a:gd name="connsiteY299-191010" fmla="*/ 2526980 h 2956475"/>
                        <a:gd name="connsiteX300-191011" fmla="*/ 2282098 w 6006665"/>
                        <a:gd name="connsiteY300-191012" fmla="*/ 2574702 h 2956475"/>
                        <a:gd name="connsiteX301-191013" fmla="*/ 2238921 w 6006665"/>
                        <a:gd name="connsiteY301-191014" fmla="*/ 2586064 h 2956475"/>
                        <a:gd name="connsiteX302-191015" fmla="*/ 2227559 w 6006665"/>
                        <a:gd name="connsiteY302-191016" fmla="*/ 2590609 h 2956475"/>
                        <a:gd name="connsiteX303-191017" fmla="*/ 2225178 w 6006665"/>
                        <a:gd name="connsiteY303-191018" fmla="*/ 2586799 h 2956475"/>
                        <a:gd name="connsiteX304-191019" fmla="*/ 2215652 w 6006665"/>
                        <a:gd name="connsiteY304-191020" fmla="*/ 2590609 h 2956475"/>
                        <a:gd name="connsiteX305-191021" fmla="*/ 2193596 w 6006665"/>
                        <a:gd name="connsiteY305-191022" fmla="*/ 2555320 h 2956475"/>
                        <a:gd name="connsiteX306-191023" fmla="*/ 2157112 w 6006665"/>
                        <a:gd name="connsiteY306-191024" fmla="*/ 2558795 h 2956475"/>
                        <a:gd name="connsiteX307-191025" fmla="*/ 2156291 w 6006665"/>
                        <a:gd name="connsiteY307-191026" fmla="*/ 2557739 h 2956475"/>
                        <a:gd name="connsiteX308-191027" fmla="*/ 2145205 w 6006665"/>
                        <a:gd name="connsiteY308-191028" fmla="*/ 2558795 h 2956475"/>
                        <a:gd name="connsiteX309-191029" fmla="*/ 2129298 w 6006665"/>
                        <a:gd name="connsiteY309-191030" fmla="*/ 2538343 h 2956475"/>
                        <a:gd name="connsiteX310-191031" fmla="*/ 2102029 w 6006665"/>
                        <a:gd name="connsiteY310-191032" fmla="*/ 2526980 h 2956475"/>
                        <a:gd name="connsiteX311-191033" fmla="*/ 2086121 w 6006665"/>
                        <a:gd name="connsiteY311-191034" fmla="*/ 2495166 h 2956475"/>
                        <a:gd name="connsiteX312-191035" fmla="*/ 2070005 w 6006665"/>
                        <a:gd name="connsiteY312-191036" fmla="*/ 2486212 h 2956475"/>
                        <a:gd name="connsiteX313-191037" fmla="*/ 2027582 w 6006665"/>
                        <a:gd name="connsiteY313-191038" fmla="*/ 2499711 h 2956475"/>
                        <a:gd name="connsiteX314-191039" fmla="*/ 2023845 w 6006665"/>
                        <a:gd name="connsiteY314-191040" fmla="*/ 2497111 h 2956475"/>
                        <a:gd name="connsiteX315-191041" fmla="*/ 2018675 w 6006665"/>
                        <a:gd name="connsiteY315-191042" fmla="*/ 2499711 h 2956475"/>
                        <a:gd name="connsiteX316-191043" fmla="*/ 1971363 w 6006665"/>
                        <a:gd name="connsiteY316-191044" fmla="*/ 2468885 h 2956475"/>
                        <a:gd name="connsiteX317-191045" fmla="*/ 1952591 w 6006665"/>
                        <a:gd name="connsiteY317-191046" fmla="*/ 2495166 h 2956475"/>
                        <a:gd name="connsiteX318-191047" fmla="*/ 1947518 w 6006665"/>
                        <a:gd name="connsiteY318-191048" fmla="*/ 2485599 h 2956475"/>
                        <a:gd name="connsiteX319-191049" fmla="*/ 1940684 w 6006665"/>
                        <a:gd name="connsiteY319-191050" fmla="*/ 2495166 h 2956475"/>
                        <a:gd name="connsiteX320-191051" fmla="*/ 1861147 w 6006665"/>
                        <a:gd name="connsiteY320-191052" fmla="*/ 2345183 h 2956475"/>
                        <a:gd name="connsiteX321-191053" fmla="*/ 1811153 w 6006665"/>
                        <a:gd name="connsiteY321-191054" fmla="*/ 2295189 h 2956475"/>
                        <a:gd name="connsiteX322-191055" fmla="*/ 1813950 w 6006665"/>
                        <a:gd name="connsiteY322-191056" fmla="*/ 2292043 h 2956475"/>
                        <a:gd name="connsiteX323-191057" fmla="*/ 483280 w 6006665"/>
                        <a:gd name="connsiteY323-191058" fmla="*/ 2890683 h 2956475"/>
                        <a:gd name="connsiteX324-191059" fmla="*/ 420406 w 6006665"/>
                        <a:gd name="connsiteY324-191060" fmla="*/ 2849670 h 2956475"/>
                        <a:gd name="connsiteX325-191061" fmla="*/ 349960 w 6006665"/>
                        <a:gd name="connsiteY325-191062" fmla="*/ 2801948 h 2956475"/>
                        <a:gd name="connsiteX326-191063" fmla="*/ 377229 w 6006665"/>
                        <a:gd name="connsiteY326-191064" fmla="*/ 2795131 h 2956475"/>
                        <a:gd name="connsiteX327-191065" fmla="*/ 404499 w 6006665"/>
                        <a:gd name="connsiteY327-191066" fmla="*/ 2747409 h 2956475"/>
                        <a:gd name="connsiteX328-191067" fmla="*/ 388591 w 6006665"/>
                        <a:gd name="connsiteY328-191068" fmla="*/ 2731502 h 2956475"/>
                        <a:gd name="connsiteX329-191069" fmla="*/ 440858 w 6006665"/>
                        <a:gd name="connsiteY329-191070" fmla="*/ 2704232 h 2956475"/>
                        <a:gd name="connsiteX330-191071" fmla="*/ 440858 w 6006665"/>
                        <a:gd name="connsiteY330-191072" fmla="*/ 2701176 h 2956475"/>
                        <a:gd name="connsiteX331-191073" fmla="*/ 416406 w 6006665"/>
                        <a:gd name="connsiteY331-191074" fmla="*/ 2704232 h 2956475"/>
                        <a:gd name="connsiteX332-191075" fmla="*/ 416406 w 6006665"/>
                        <a:gd name="connsiteY332-191076" fmla="*/ 2702744 h 2956475"/>
                        <a:gd name="connsiteX333-191077" fmla="*/ 404499 w 6006665"/>
                        <a:gd name="connsiteY333-191078" fmla="*/ 2704232 h 2956475"/>
                        <a:gd name="connsiteX334-191079" fmla="*/ 404499 w 6006665"/>
                        <a:gd name="connsiteY334-191080" fmla="*/ 2683780 h 2956475"/>
                        <a:gd name="connsiteX335-191081" fmla="*/ 424951 w 6006665"/>
                        <a:gd name="connsiteY335-191082" fmla="*/ 2667873 h 2956475"/>
                        <a:gd name="connsiteX336-191083" fmla="*/ 463583 w 6006665"/>
                        <a:gd name="connsiteY336-191084" fmla="*/ 2661056 h 2956475"/>
                        <a:gd name="connsiteX337-191085" fmla="*/ 468128 w 6006665"/>
                        <a:gd name="connsiteY337-191086" fmla="*/ 2645148 h 2956475"/>
                        <a:gd name="connsiteX338-191087" fmla="*/ 456765 w 6006665"/>
                        <a:gd name="connsiteY338-191088" fmla="*/ 2613334 h 2956475"/>
                        <a:gd name="connsiteX339-191089" fmla="*/ 474945 w 6006665"/>
                        <a:gd name="connsiteY339-191090" fmla="*/ 2586064 h 2956475"/>
                        <a:gd name="connsiteX340-191091" fmla="*/ 474945 w 6006665"/>
                        <a:gd name="connsiteY340-191092" fmla="*/ 2565612 h 2956475"/>
                        <a:gd name="connsiteX341-191093" fmla="*/ 420406 w 6006665"/>
                        <a:gd name="connsiteY341-191094" fmla="*/ 2547432 h 2956475"/>
                        <a:gd name="connsiteX342-191095" fmla="*/ 409588 w 6006665"/>
                        <a:gd name="connsiteY342-191096" fmla="*/ 2547432 h 2956475"/>
                        <a:gd name="connsiteX343-191097" fmla="*/ 397681 w 6006665"/>
                        <a:gd name="connsiteY343-191098" fmla="*/ 2547432 h 2956475"/>
                        <a:gd name="connsiteX344-191099" fmla="*/ 379485 w 6006665"/>
                        <a:gd name="connsiteY344-191100" fmla="*/ 2525193 h 2956475"/>
                        <a:gd name="connsiteX345-191101" fmla="*/ 357322 w 6006665"/>
                        <a:gd name="connsiteY345-191102" fmla="*/ 2531525 h 2956475"/>
                        <a:gd name="connsiteX346-191103" fmla="*/ 352842 w 6006665"/>
                        <a:gd name="connsiteY346-191104" fmla="*/ 2529403 h 2956475"/>
                        <a:gd name="connsiteX347-191105" fmla="*/ 345415 w 6006665"/>
                        <a:gd name="connsiteY347-191106" fmla="*/ 2531525 h 2956475"/>
                        <a:gd name="connsiteX348-191107" fmla="*/ 302238 w 6006665"/>
                        <a:gd name="connsiteY348-191108" fmla="*/ 2511073 h 2956475"/>
                        <a:gd name="connsiteX349-191109" fmla="*/ 302238 w 6006665"/>
                        <a:gd name="connsiteY349-191110" fmla="*/ 2499711 h 2956475"/>
                        <a:gd name="connsiteX350-191111" fmla="*/ 286331 w 6006665"/>
                        <a:gd name="connsiteY350-191112" fmla="*/ 2472441 h 2956475"/>
                        <a:gd name="connsiteX351-191113" fmla="*/ 270968 w 6006665"/>
                        <a:gd name="connsiteY351-191114" fmla="*/ 2472441 h 2956475"/>
                        <a:gd name="connsiteX352-191115" fmla="*/ 259061 w 6006665"/>
                        <a:gd name="connsiteY352-191116" fmla="*/ 2472441 h 2956475"/>
                        <a:gd name="connsiteX353-191117" fmla="*/ 254516 w 6006665"/>
                        <a:gd name="connsiteY353-191118" fmla="*/ 2456534 h 2956475"/>
                        <a:gd name="connsiteX354-191119" fmla="*/ 263606 w 6006665"/>
                        <a:gd name="connsiteY354-191120" fmla="*/ 2440627 h 2956475"/>
                        <a:gd name="connsiteX355-191121" fmla="*/ 243991 w 6006665"/>
                        <a:gd name="connsiteY355-191122" fmla="*/ 2410114 h 2956475"/>
                        <a:gd name="connsiteX356-191123" fmla="*/ 216429 w 6006665"/>
                        <a:gd name="connsiteY356-191124" fmla="*/ 2413357 h 2956475"/>
                        <a:gd name="connsiteX357-191125" fmla="*/ 212956 w 6006665"/>
                        <a:gd name="connsiteY357-191126" fmla="*/ 2412365 h 2956475"/>
                        <a:gd name="connsiteX358-191127" fmla="*/ 204522 w 6006665"/>
                        <a:gd name="connsiteY358-191128" fmla="*/ 2413357 h 2956475"/>
                        <a:gd name="connsiteX359-191129" fmla="*/ 199623 w 6006665"/>
                        <a:gd name="connsiteY359-191130" fmla="*/ 2411957 h 2956475"/>
                        <a:gd name="connsiteX360-191131" fmla="*/ 195977 w 6006665"/>
                        <a:gd name="connsiteY360-191132" fmla="*/ 2424719 h 2956475"/>
                        <a:gd name="connsiteX361-191133" fmla="*/ 184968 w 6006665"/>
                        <a:gd name="connsiteY361-191134" fmla="*/ 2421574 h 2956475"/>
                        <a:gd name="connsiteX362-191135" fmla="*/ 184070 w 6006665"/>
                        <a:gd name="connsiteY362-191136" fmla="*/ 2424719 h 2956475"/>
                        <a:gd name="connsiteX363-191137" fmla="*/ 168163 w 6006665"/>
                        <a:gd name="connsiteY363-191138" fmla="*/ 2420184 h 2956475"/>
                        <a:gd name="connsiteX364-191139" fmla="*/ 156800 w 6006665"/>
                        <a:gd name="connsiteY364-191140" fmla="*/ 2381542 h 2956475"/>
                        <a:gd name="connsiteX365-191141" fmla="*/ 152255 w 6006665"/>
                        <a:gd name="connsiteY365-191142" fmla="*/ 2365635 h 2956475"/>
                        <a:gd name="connsiteX366-191143" fmla="*/ 156800 w 6006665"/>
                        <a:gd name="connsiteY366-191144" fmla="*/ 2361090 h 2956475"/>
                        <a:gd name="connsiteX367-191145" fmla="*/ 168707 w 6006665"/>
                        <a:gd name="connsiteY367-191146" fmla="*/ 2361090 h 2956475"/>
                        <a:gd name="connsiteX368-191147" fmla="*/ 188615 w 6006665"/>
                        <a:gd name="connsiteY368-191148" fmla="*/ 2361090 h 2956475"/>
                        <a:gd name="connsiteX369-191149" fmla="*/ 199977 w 6006665"/>
                        <a:gd name="connsiteY369-191150" fmla="*/ 2349728 h 2956475"/>
                        <a:gd name="connsiteX370-191151" fmla="*/ 188615 w 6006665"/>
                        <a:gd name="connsiteY370-191152" fmla="*/ 2327003 h 2956475"/>
                        <a:gd name="connsiteX371-191153" fmla="*/ 168163 w 6006665"/>
                        <a:gd name="connsiteY371-191154" fmla="*/ 2317914 h 2956475"/>
                        <a:gd name="connsiteX372-191155" fmla="*/ 168163 w 6006665"/>
                        <a:gd name="connsiteY372-191156" fmla="*/ 2311096 h 2956475"/>
                        <a:gd name="connsiteX373-191157" fmla="*/ 152255 w 6006665"/>
                        <a:gd name="connsiteY373-191158" fmla="*/ 2295189 h 2956475"/>
                        <a:gd name="connsiteX374-191159" fmla="*/ 129531 w 6006665"/>
                        <a:gd name="connsiteY374-191160" fmla="*/ 2258829 h 2956475"/>
                        <a:gd name="connsiteX375-191161" fmla="*/ 140893 w 6006665"/>
                        <a:gd name="connsiteY375-191162" fmla="*/ 2236105 h 2956475"/>
                        <a:gd name="connsiteX376-191163" fmla="*/ 136348 w 6006665"/>
                        <a:gd name="connsiteY376-191164" fmla="*/ 2208835 h 2956475"/>
                        <a:gd name="connsiteX377-191165" fmla="*/ 103789 w 6006665"/>
                        <a:gd name="connsiteY377-191166" fmla="*/ 2195428 h 2956475"/>
                        <a:gd name="connsiteX378-191167" fmla="*/ 93716 w 6006665"/>
                        <a:gd name="connsiteY378-191168" fmla="*/ 2199745 h 2956475"/>
                        <a:gd name="connsiteX379-191169" fmla="*/ 91868 w 6006665"/>
                        <a:gd name="connsiteY379-191170" fmla="*/ 2195434 h 2956475"/>
                        <a:gd name="connsiteX380-191171" fmla="*/ 81809 w 6006665"/>
                        <a:gd name="connsiteY380-191172" fmla="*/ 2199745 h 2956475"/>
                        <a:gd name="connsiteX381-191173" fmla="*/ 74992 w 6006665"/>
                        <a:gd name="connsiteY381-191174" fmla="*/ 2183838 h 2956475"/>
                        <a:gd name="connsiteX382-191175" fmla="*/ 34087 w 6006665"/>
                        <a:gd name="connsiteY382-191176" fmla="*/ 2172476 h 2956475"/>
                        <a:gd name="connsiteX383-191177" fmla="*/ 22725 w 6006665"/>
                        <a:gd name="connsiteY383-191178" fmla="*/ 2129299 h 2956475"/>
                        <a:gd name="connsiteX384-191179" fmla="*/ 22725 w 6006665"/>
                        <a:gd name="connsiteY384-191180" fmla="*/ 2097484 h 2956475"/>
                        <a:gd name="connsiteX385-191181" fmla="*/ 0 w 6006665"/>
                        <a:gd name="connsiteY385-191182" fmla="*/ 2081577 h 2956475"/>
                        <a:gd name="connsiteX386-191183" fmla="*/ 15907 w 6006665"/>
                        <a:gd name="connsiteY386-191184" fmla="*/ 2058853 h 2956475"/>
                        <a:gd name="connsiteX387-191185" fmla="*/ 6818 w 6006665"/>
                        <a:gd name="connsiteY387-191186" fmla="*/ 1995224 h 2956475"/>
                        <a:gd name="connsiteX388-191187" fmla="*/ 34087 w 6006665"/>
                        <a:gd name="connsiteY388-191188" fmla="*/ 1952047 h 2956475"/>
                        <a:gd name="connsiteX389-191189" fmla="*/ 27270 w 6006665"/>
                        <a:gd name="connsiteY389-191190" fmla="*/ 1940685 h 2956475"/>
                        <a:gd name="connsiteX390-191191" fmla="*/ 70447 w 6006665"/>
                        <a:gd name="connsiteY390-191192" fmla="*/ 1902053 h 2956475"/>
                        <a:gd name="connsiteX391-191193" fmla="*/ 1677078 w 6006665"/>
                        <a:gd name="connsiteY391-191194" fmla="*/ 1370296 h 2956475"/>
                        <a:gd name="connsiteX392-191195" fmla="*/ 1720255 w 6006665"/>
                        <a:gd name="connsiteY392-191196" fmla="*/ 1349844 h 2956475"/>
                        <a:gd name="connsiteX393-191197" fmla="*/ 1731617 w 6006665"/>
                        <a:gd name="connsiteY393-191198" fmla="*/ 1299850 h 2956475"/>
                        <a:gd name="connsiteX394-191199" fmla="*/ 1758887 w 6006665"/>
                        <a:gd name="connsiteY394-191200" fmla="*/ 1256673 h 2956475"/>
                        <a:gd name="connsiteX395-191201" fmla="*/ 1736162 w 6006665"/>
                        <a:gd name="connsiteY395-191202" fmla="*/ 1197589 h 2956475"/>
                        <a:gd name="connsiteX396-191203" fmla="*/ 1758887 w 6006665"/>
                        <a:gd name="connsiteY396-191204" fmla="*/ 1133960 h 2956475"/>
                        <a:gd name="connsiteX397-191205" fmla="*/ 1704347 w 6006665"/>
                        <a:gd name="connsiteY397-191206" fmla="*/ 1070331 h 2956475"/>
                        <a:gd name="connsiteX398-191207" fmla="*/ 1736162 w 6006665"/>
                        <a:gd name="connsiteY398-191208" fmla="*/ 961252 h 2956475"/>
                        <a:gd name="connsiteX399-191209" fmla="*/ 1688440 w 6006665"/>
                        <a:gd name="connsiteY399-191210" fmla="*/ 865809 h 2956475"/>
                        <a:gd name="connsiteX400-191211" fmla="*/ 1752069 w 6006665"/>
                        <a:gd name="connsiteY400-191212" fmla="*/ 788545 h 2956475"/>
                        <a:gd name="connsiteX401-191213" fmla="*/ 1747524 w 6006665"/>
                        <a:gd name="connsiteY401-191214" fmla="*/ 704464 h 2956475"/>
                        <a:gd name="connsiteX402-191215" fmla="*/ 1763431 w 6006665"/>
                        <a:gd name="connsiteY402-191216" fmla="*/ 697647 h 2956475"/>
                        <a:gd name="connsiteX403-191217" fmla="*/ 1764877 w 6006665"/>
                        <a:gd name="connsiteY403-191218" fmla="*/ 702130 h 2956475"/>
                        <a:gd name="connsiteX404-191219" fmla="*/ 1775339 w 6006665"/>
                        <a:gd name="connsiteY404-191220" fmla="*/ 697647 h 2956475"/>
                        <a:gd name="connsiteX405-191221" fmla="*/ 1798063 w 6006665"/>
                        <a:gd name="connsiteY405-191222" fmla="*/ 768093 h 2956475"/>
                        <a:gd name="connsiteX406-191223" fmla="*/ 1791454 w 6006665"/>
                        <a:gd name="connsiteY406-191224" fmla="*/ 815304 h 2956475"/>
                        <a:gd name="connsiteX407-191225" fmla="*/ 1854330 w 6006665"/>
                        <a:gd name="connsiteY407-191226" fmla="*/ 772638 h 2956475"/>
                        <a:gd name="connsiteX408-191227" fmla="*/ 1931594 w 6006665"/>
                        <a:gd name="connsiteY408-191228" fmla="*/ 763548 h 2956475"/>
                        <a:gd name="connsiteX409-191229" fmla="*/ 1932772 w 6006665"/>
                        <a:gd name="connsiteY409-191230" fmla="*/ 764810 h 2956475"/>
                        <a:gd name="connsiteX410-191231" fmla="*/ 1943501 w 6006665"/>
                        <a:gd name="connsiteY410-191232" fmla="*/ 763548 h 2956475"/>
                        <a:gd name="connsiteX411-191233" fmla="*/ 1988608 w 6006665"/>
                        <a:gd name="connsiteY411-191234" fmla="*/ 811877 h 2956475"/>
                        <a:gd name="connsiteX412-191235" fmla="*/ 1963408 w 6006665"/>
                        <a:gd name="connsiteY412-191236" fmla="*/ 736278 h 2956475"/>
                        <a:gd name="connsiteX413-191237" fmla="*/ 1963408 w 6006665"/>
                        <a:gd name="connsiteY413-191238" fmla="*/ 595386 h 2956475"/>
                        <a:gd name="connsiteX414-191239" fmla="*/ 2027037 w 6006665"/>
                        <a:gd name="connsiteY414-191240" fmla="*/ 574934 h 2956475"/>
                        <a:gd name="connsiteX415-191241" fmla="*/ 2037269 w 6006665"/>
                        <a:gd name="connsiteY415-191242" fmla="*/ 575472 h 2956475"/>
                        <a:gd name="connsiteX416-191243" fmla="*/ 2038944 w 6006665"/>
                        <a:gd name="connsiteY416-191244" fmla="*/ 574934 h 2956475"/>
                        <a:gd name="connsiteX417-191245" fmla="*/ 2115414 w 6006665"/>
                        <a:gd name="connsiteY417-191246" fmla="*/ 578958 h 2956475"/>
                        <a:gd name="connsiteX418-191247" fmla="*/ 2192927 w 6006665"/>
                        <a:gd name="connsiteY418-191248" fmla="*/ 559026 h 2956475"/>
                        <a:gd name="connsiteX419-191249" fmla="*/ 2167930 w 6006665"/>
                        <a:gd name="connsiteY419-191250" fmla="*/ 493125 h 2956475"/>
                        <a:gd name="connsiteX420-191251" fmla="*/ 2204289 w 6006665"/>
                        <a:gd name="connsiteY420-191252" fmla="*/ 402226 h 2956475"/>
                        <a:gd name="connsiteX421-191253" fmla="*/ 2247466 w 6006665"/>
                        <a:gd name="connsiteY421-191254" fmla="*/ 397681 h 2956475"/>
                        <a:gd name="connsiteX422-191255" fmla="*/ 2317913 w 6006665"/>
                        <a:gd name="connsiteY422-191256" fmla="*/ 322690 h 2956475"/>
                        <a:gd name="connsiteX423-191257" fmla="*/ 2420183 w 6006665"/>
                        <a:gd name="connsiteY423-191258" fmla="*/ 304510 h 2956475"/>
                        <a:gd name="connsiteX424-191259" fmla="*/ 2429263 w 6006665"/>
                        <a:gd name="connsiteY424-191260" fmla="*/ 263606 h 2956475"/>
                        <a:gd name="connsiteX425-191261" fmla="*/ 2526979 w 6006665"/>
                        <a:gd name="connsiteY425-191262" fmla="*/ 252244 h 2956475"/>
                        <a:gd name="connsiteX426-191263" fmla="*/ 2528058 w 6006665"/>
                        <a:gd name="connsiteY426-191264" fmla="*/ 253503 h 2956475"/>
                        <a:gd name="connsiteX427-191265" fmla="*/ 2538886 w 6006665"/>
                        <a:gd name="connsiteY427-191266" fmla="*/ 252244 h 2956475"/>
                        <a:gd name="connsiteX428-191267" fmla="*/ 2560820 w 6006665"/>
                        <a:gd name="connsiteY428-191268" fmla="*/ 277833 h 2956475"/>
                        <a:gd name="connsiteX429-191269" fmla="*/ 2640602 w 6006665"/>
                        <a:gd name="connsiteY429-191270" fmla="*/ 202249 h 2956475"/>
                        <a:gd name="connsiteX430-191271" fmla="*/ 2652509 w 6006665"/>
                        <a:gd name="connsiteY430-191272" fmla="*/ 202249 h 2956475"/>
                        <a:gd name="connsiteX431-191273" fmla="*/ 2704231 w 6006665"/>
                        <a:gd name="connsiteY431-191274" fmla="*/ 202249 h 2956475"/>
                        <a:gd name="connsiteX432-191275" fmla="*/ 2715593 w 6006665"/>
                        <a:gd name="connsiteY432-191276" fmla="*/ 134075 h 2956475"/>
                        <a:gd name="connsiteX433-191277" fmla="*/ 2751953 w 6006665"/>
                        <a:gd name="connsiteY433-191278" fmla="*/ 68174 h 2956475"/>
                        <a:gd name="connsiteX434-191279" fmla="*/ 2838307 w 6006665"/>
                        <a:gd name="connsiteY434-191280" fmla="*/ 0 h 2956475"/>
                        <a:gd name="connsiteX0-191281" fmla="*/ 1791129 w 6006665"/>
                        <a:gd name="connsiteY0-191282" fmla="*/ 817622 h 2956475"/>
                        <a:gd name="connsiteX1-191283" fmla="*/ 1782156 w 6006665"/>
                        <a:gd name="connsiteY1-191284" fmla="*/ 881716 h 2956475"/>
                        <a:gd name="connsiteX2-191285" fmla="*/ 1809554 w 6006665"/>
                        <a:gd name="connsiteY2-191286" fmla="*/ 895415 h 2956475"/>
                        <a:gd name="connsiteX3-191287" fmla="*/ 1791129 w 6006665"/>
                        <a:gd name="connsiteY3-191288" fmla="*/ 817622 h 2956475"/>
                        <a:gd name="connsiteX4-191289" fmla="*/ 2838307 w 6006665"/>
                        <a:gd name="connsiteY4-191290" fmla="*/ 0 h 2956475"/>
                        <a:gd name="connsiteX5-191291" fmla="*/ 2844246 w 6006665"/>
                        <a:gd name="connsiteY5-191292" fmla="*/ 4711 h 2956475"/>
                        <a:gd name="connsiteX6-191293" fmla="*/ 2850213 w 6006665"/>
                        <a:gd name="connsiteY6-191294" fmla="*/ 0 h 2956475"/>
                        <a:gd name="connsiteX7-191295" fmla="*/ 2916115 w 6006665"/>
                        <a:gd name="connsiteY7-191296" fmla="*/ 52267 h 2956475"/>
                        <a:gd name="connsiteX8-191297" fmla="*/ 2861576 w 6006665"/>
                        <a:gd name="connsiteY8-191298" fmla="*/ 90899 h 2956475"/>
                        <a:gd name="connsiteX9-191299" fmla="*/ 2947929 w 6006665"/>
                        <a:gd name="connsiteY9-191300" fmla="*/ 118168 h 2956475"/>
                        <a:gd name="connsiteX10-191301" fmla="*/ 2957621 w 6006665"/>
                        <a:gd name="connsiteY10-191302" fmla="*/ 186006 h 2956475"/>
                        <a:gd name="connsiteX11-191303" fmla="*/ 2979199 w 6006665"/>
                        <a:gd name="connsiteY11-191304" fmla="*/ 161345 h 2956475"/>
                        <a:gd name="connsiteX12-191305" fmla="*/ 2991106 w 6006665"/>
                        <a:gd name="connsiteY12-191306" fmla="*/ 161345 h 2956475"/>
                        <a:gd name="connsiteX13-191307" fmla="*/ 3086005 w 6006665"/>
                        <a:gd name="connsiteY13-191308" fmla="*/ 161345 h 2956475"/>
                        <a:gd name="connsiteX14-191309" fmla="*/ 3097912 w 6006665"/>
                        <a:gd name="connsiteY14-191310" fmla="*/ 161345 h 2956475"/>
                        <a:gd name="connsiteX15-191311" fmla="*/ 3179721 w 6006665"/>
                        <a:gd name="connsiteY15-191312" fmla="*/ 236336 h 2956475"/>
                        <a:gd name="connsiteX16-191313" fmla="*/ 3211535 w 6006665"/>
                        <a:gd name="connsiteY16-191314" fmla="*/ 295420 h 2956475"/>
                        <a:gd name="connsiteX17-191315" fmla="*/ 3200173 w 6006665"/>
                        <a:gd name="connsiteY17-191316" fmla="*/ 370412 h 2956475"/>
                        <a:gd name="connsiteX18-191317" fmla="*/ 3161541 w 6006665"/>
                        <a:gd name="connsiteY18-191318" fmla="*/ 413589 h 2956475"/>
                        <a:gd name="connsiteX19-191319" fmla="*/ 3066097 w 6006665"/>
                        <a:gd name="connsiteY19-191320" fmla="*/ 488580 h 2956475"/>
                        <a:gd name="connsiteX20-191321" fmla="*/ 3034283 w 6006665"/>
                        <a:gd name="connsiteY20-191322" fmla="*/ 531757 h 2956475"/>
                        <a:gd name="connsiteX21-191323" fmla="*/ 3082005 w 6006665"/>
                        <a:gd name="connsiteY21-191324" fmla="*/ 547664 h 2956475"/>
                        <a:gd name="connsiteX22-191325" fmla="*/ 3129459 w 6006665"/>
                        <a:gd name="connsiteY22-191326" fmla="*/ 575345 h 2956475"/>
                        <a:gd name="connsiteX23-191327" fmla="*/ 3156451 w 6006665"/>
                        <a:gd name="connsiteY23-191328" fmla="*/ 552209 h 2956475"/>
                        <a:gd name="connsiteX24-191329" fmla="*/ 3158460 w 6006665"/>
                        <a:gd name="connsiteY24-191330" fmla="*/ 560693 h 2956475"/>
                        <a:gd name="connsiteX25-191331" fmla="*/ 3168359 w 6006665"/>
                        <a:gd name="connsiteY25-191332" fmla="*/ 552209 h 2956475"/>
                        <a:gd name="connsiteX26-191333" fmla="*/ 3184984 w 6006665"/>
                        <a:gd name="connsiteY26-191334" fmla="*/ 622402 h 2956475"/>
                        <a:gd name="connsiteX27-191335" fmla="*/ 3192811 w 6006665"/>
                        <a:gd name="connsiteY27-191336" fmla="*/ 606748 h 2956475"/>
                        <a:gd name="connsiteX28-191337" fmla="*/ 3251895 w 6006665"/>
                        <a:gd name="connsiteY28-191338" fmla="*/ 586296 h 2956475"/>
                        <a:gd name="connsiteX29-191339" fmla="*/ 3259833 w 6006665"/>
                        <a:gd name="connsiteY29-191340" fmla="*/ 587670 h 2956475"/>
                        <a:gd name="connsiteX30-191341" fmla="*/ 3263802 w 6006665"/>
                        <a:gd name="connsiteY30-191342" fmla="*/ 586296 h 2956475"/>
                        <a:gd name="connsiteX31-191343" fmla="*/ 3381970 w 6006665"/>
                        <a:gd name="connsiteY31-191344" fmla="*/ 606748 h 2956475"/>
                        <a:gd name="connsiteX32-191345" fmla="*/ 3388787 w 6006665"/>
                        <a:gd name="connsiteY32-191346" fmla="*/ 665832 h 2956475"/>
                        <a:gd name="connsiteX33-191347" fmla="*/ 3531529 w 6006665"/>
                        <a:gd name="connsiteY33-191348" fmla="*/ 686823 h 2956475"/>
                        <a:gd name="connsiteX34-191349" fmla="*/ 3538225 w 6006665"/>
                        <a:gd name="connsiteY34-191350" fmla="*/ 590841 h 2956475"/>
                        <a:gd name="connsiteX35-191351" fmla="*/ 3549910 w 6006665"/>
                        <a:gd name="connsiteY35-191352" fmla="*/ 594028 h 2956475"/>
                        <a:gd name="connsiteX36-191353" fmla="*/ 3550132 w 6006665"/>
                        <a:gd name="connsiteY36-191354" fmla="*/ 590841 h 2956475"/>
                        <a:gd name="connsiteX37-191355" fmla="*/ 3625123 w 6006665"/>
                        <a:gd name="connsiteY37-191356" fmla="*/ 611293 h 2956475"/>
                        <a:gd name="connsiteX38-191357" fmla="*/ 3672301 w 6006665"/>
                        <a:gd name="connsiteY38-191358" fmla="*/ 611293 h 2956475"/>
                        <a:gd name="connsiteX39-191359" fmla="*/ 3684207 w 6006665"/>
                        <a:gd name="connsiteY39-191360" fmla="*/ 611293 h 2956475"/>
                        <a:gd name="connsiteX40-191361" fmla="*/ 3743291 w 6006665"/>
                        <a:gd name="connsiteY40-191362" fmla="*/ 677194 h 2956475"/>
                        <a:gd name="connsiteX41-191363" fmla="*/ 3759199 w 6006665"/>
                        <a:gd name="connsiteY41-191364" fmla="*/ 756731 h 2956475"/>
                        <a:gd name="connsiteX42-191365" fmla="*/ 3738747 w 6006665"/>
                        <a:gd name="connsiteY42-191366" fmla="*/ 806725 h 2956475"/>
                        <a:gd name="connsiteX43-191367" fmla="*/ 3786469 w 6006665"/>
                        <a:gd name="connsiteY43-191368" fmla="*/ 897623 h 2956475"/>
                        <a:gd name="connsiteX44-191369" fmla="*/ 3835603 w 6006665"/>
                        <a:gd name="connsiteY44-191370" fmla="*/ 933529 h 2956475"/>
                        <a:gd name="connsiteX45-191371" fmla="*/ 3865460 w 6006665"/>
                        <a:gd name="connsiteY45-191372" fmla="*/ 822632 h 2956475"/>
                        <a:gd name="connsiteX46-191373" fmla="*/ 3875077 w 6006665"/>
                        <a:gd name="connsiteY46-191374" fmla="*/ 831139 h 2956475"/>
                        <a:gd name="connsiteX47-191375" fmla="*/ 3877367 w 6006665"/>
                        <a:gd name="connsiteY47-191376" fmla="*/ 822632 h 2956475"/>
                        <a:gd name="connsiteX48-191377" fmla="*/ 3932151 w 6006665"/>
                        <a:gd name="connsiteY48-191378" fmla="*/ 871095 h 2956475"/>
                        <a:gd name="connsiteX49-191379" fmla="*/ 3988173 w 6006665"/>
                        <a:gd name="connsiteY49-191380" fmla="*/ 843084 h 2956475"/>
                        <a:gd name="connsiteX50-191381" fmla="*/ 3993852 w 6006665"/>
                        <a:gd name="connsiteY50-191382" fmla="*/ 846199 h 2956475"/>
                        <a:gd name="connsiteX51-191383" fmla="*/ 4000080 w 6006665"/>
                        <a:gd name="connsiteY51-191384" fmla="*/ 843084 h 2956475"/>
                        <a:gd name="connsiteX52-191385" fmla="*/ 4062426 w 6006665"/>
                        <a:gd name="connsiteY52-191386" fmla="*/ 877274 h 2956475"/>
                        <a:gd name="connsiteX53-191387" fmla="*/ 4085889 w 6006665"/>
                        <a:gd name="connsiteY53-191388" fmla="*/ 849902 h 2956475"/>
                        <a:gd name="connsiteX54-191389" fmla="*/ 4095563 w 6006665"/>
                        <a:gd name="connsiteY54-191390" fmla="*/ 852506 h 2956475"/>
                        <a:gd name="connsiteX55-191391" fmla="*/ 4097796 w 6006665"/>
                        <a:gd name="connsiteY55-191392" fmla="*/ 849902 h 2956475"/>
                        <a:gd name="connsiteX56-191393" fmla="*/ 4144150 w 6006665"/>
                        <a:gd name="connsiteY56-191394" fmla="*/ 862382 h 2956475"/>
                        <a:gd name="connsiteX57-191395" fmla="*/ 4117703 w 6006665"/>
                        <a:gd name="connsiteY57-191396" fmla="*/ 752186 h 2956475"/>
                        <a:gd name="connsiteX58-191397" fmla="*/ 4165425 w 6006665"/>
                        <a:gd name="connsiteY58-191398" fmla="*/ 697647 h 2956475"/>
                        <a:gd name="connsiteX59-191399" fmla="*/ 4175231 w 6006665"/>
                        <a:gd name="connsiteY59-191400" fmla="*/ 700048 h 2956475"/>
                        <a:gd name="connsiteX60-191401" fmla="*/ 4177332 w 6006665"/>
                        <a:gd name="connsiteY60-191402" fmla="*/ 697647 h 2956475"/>
                        <a:gd name="connsiteX61-191403" fmla="*/ 4511384 w 6006665"/>
                        <a:gd name="connsiteY61-191404" fmla="*/ 779455 h 2956475"/>
                        <a:gd name="connsiteX62-191405" fmla="*/ 4543199 w 6006665"/>
                        <a:gd name="connsiteY62-191406" fmla="*/ 849902 h 2956475"/>
                        <a:gd name="connsiteX63-191407" fmla="*/ 4639242 w 6006665"/>
                        <a:gd name="connsiteY63-191408" fmla="*/ 932544 h 2956475"/>
                        <a:gd name="connsiteX64-191409" fmla="*/ 4774445 w 6006665"/>
                        <a:gd name="connsiteY64-191410" fmla="*/ 913531 h 2956475"/>
                        <a:gd name="connsiteX65-191411" fmla="*/ 4778496 w 6006665"/>
                        <a:gd name="connsiteY65-191412" fmla="*/ 914635 h 2956475"/>
                        <a:gd name="connsiteX66-191413" fmla="*/ 4786352 w 6006665"/>
                        <a:gd name="connsiteY66-191414" fmla="*/ 913531 h 2956475"/>
                        <a:gd name="connsiteX67-191415" fmla="*/ 4861343 w 6006665"/>
                        <a:gd name="connsiteY67-191416" fmla="*/ 933983 h 2956475"/>
                        <a:gd name="connsiteX68-191417" fmla="*/ 4893158 w 6006665"/>
                        <a:gd name="connsiteY68-191418" fmla="*/ 977160 h 2956475"/>
                        <a:gd name="connsiteX69-191419" fmla="*/ 4888613 w 6006665"/>
                        <a:gd name="connsiteY69-191420" fmla="*/ 1058968 h 2956475"/>
                        <a:gd name="connsiteX70-191421" fmla="*/ 4927677 w 6006665"/>
                        <a:gd name="connsiteY70-191422" fmla="*/ 1083640 h 2956475"/>
                        <a:gd name="connsiteX71-191423" fmla="*/ 4967605 w 6006665"/>
                        <a:gd name="connsiteY71-191424" fmla="*/ 1070331 h 2956475"/>
                        <a:gd name="connsiteX72-191425" fmla="*/ 5038051 w 6006665"/>
                        <a:gd name="connsiteY72-191426" fmla="*/ 1063513 h 2956475"/>
                        <a:gd name="connsiteX73-191427" fmla="*/ 5040730 w 6006665"/>
                        <a:gd name="connsiteY73-191428" fmla="*/ 1064406 h 2956475"/>
                        <a:gd name="connsiteX74-191429" fmla="*/ 5049958 w 6006665"/>
                        <a:gd name="connsiteY74-191430" fmla="*/ 1063513 h 2956475"/>
                        <a:gd name="connsiteX75-191431" fmla="*/ 5114249 w 6006665"/>
                        <a:gd name="connsiteY75-191432" fmla="*/ 1084944 h 2956475"/>
                        <a:gd name="connsiteX76-191433" fmla="*/ 5176671 w 6006665"/>
                        <a:gd name="connsiteY76-191434" fmla="*/ 1074876 h 2956475"/>
                        <a:gd name="connsiteX77-191435" fmla="*/ 5177801 w 6006665"/>
                        <a:gd name="connsiteY77-191436" fmla="*/ 1076614 h 2956475"/>
                        <a:gd name="connsiteX78-191437" fmla="*/ 5188578 w 6006665"/>
                        <a:gd name="connsiteY78-191438" fmla="*/ 1074876 h 2956475"/>
                        <a:gd name="connsiteX79-191439" fmla="*/ 5243719 w 6006665"/>
                        <a:gd name="connsiteY79-191440" fmla="*/ 1159707 h 2956475"/>
                        <a:gd name="connsiteX80-191441" fmla="*/ 5283477 w 6006665"/>
                        <a:gd name="connsiteY80-191442" fmla="*/ 1129415 h 2956475"/>
                        <a:gd name="connsiteX81-191443" fmla="*/ 5258480 w 6006665"/>
                        <a:gd name="connsiteY81-191444" fmla="*/ 1063513 h 2956475"/>
                        <a:gd name="connsiteX82-191445" fmla="*/ 5267570 w 6006665"/>
                        <a:gd name="connsiteY82-191446" fmla="*/ 1015792 h 2956475"/>
                        <a:gd name="connsiteX83-191447" fmla="*/ 5278896 w 6006665"/>
                        <a:gd name="connsiteY83-191448" fmla="*/ 1018841 h 2956475"/>
                        <a:gd name="connsiteX84-191449" fmla="*/ 5279477 w 6006665"/>
                        <a:gd name="connsiteY84-191450" fmla="*/ 1015792 h 2956475"/>
                        <a:gd name="connsiteX85-191451" fmla="*/ 5395510 w 6006665"/>
                        <a:gd name="connsiteY85-191452" fmla="*/ 1047031 h 2956475"/>
                        <a:gd name="connsiteX86-191453" fmla="*/ 5463001 w 6006665"/>
                        <a:gd name="connsiteY86-191454" fmla="*/ 1043061 h 2956475"/>
                        <a:gd name="connsiteX87-191455" fmla="*/ 5464386 w 6006665"/>
                        <a:gd name="connsiteY87-191456" fmla="*/ 1043680 h 2956475"/>
                        <a:gd name="connsiteX88-191457" fmla="*/ 5474909 w 6006665"/>
                        <a:gd name="connsiteY88-191458" fmla="*/ 1043061 h 2956475"/>
                        <a:gd name="connsiteX89-191459" fmla="*/ 5581715 w 6006665"/>
                        <a:gd name="connsiteY89-191460" fmla="*/ 1090783 h 2956475"/>
                        <a:gd name="connsiteX90-191461" fmla="*/ 5633981 w 6006665"/>
                        <a:gd name="connsiteY90-191462" fmla="*/ 1133960 h 2956475"/>
                        <a:gd name="connsiteX91-191463" fmla="*/ 5720335 w 6006665"/>
                        <a:gd name="connsiteY91-191464" fmla="*/ 1213496 h 2956475"/>
                        <a:gd name="connsiteX92-191465" fmla="*/ 5822595 w 6006665"/>
                        <a:gd name="connsiteY92-191466" fmla="*/ 1311212 h 2956475"/>
                        <a:gd name="connsiteX93-191467" fmla="*/ 5818051 w 6006665"/>
                        <a:gd name="connsiteY93-191468" fmla="*/ 1365751 h 2956475"/>
                        <a:gd name="connsiteX94-191469" fmla="*/ 5825679 w 6006665"/>
                        <a:gd name="connsiteY94-191470" fmla="*/ 1373379 h 2956475"/>
                        <a:gd name="connsiteX95-191471" fmla="*/ 5822051 w 6006665"/>
                        <a:gd name="connsiteY95-191472" fmla="*/ 1322574 h 2956475"/>
                        <a:gd name="connsiteX96-191473" fmla="*/ 5834092 w 6006665"/>
                        <a:gd name="connsiteY96-191474" fmla="*/ 1324447 h 2956475"/>
                        <a:gd name="connsiteX97-191475" fmla="*/ 5833958 w 6006665"/>
                        <a:gd name="connsiteY97-191476" fmla="*/ 1322574 h 2956475"/>
                        <a:gd name="connsiteX98-191477" fmla="*/ 5936219 w 6006665"/>
                        <a:gd name="connsiteY98-191478" fmla="*/ 1338481 h 2956475"/>
                        <a:gd name="connsiteX99-191479" fmla="*/ 6006665 w 6006665"/>
                        <a:gd name="connsiteY99-191480" fmla="*/ 1418018 h 2956475"/>
                        <a:gd name="connsiteX100-191481" fmla="*/ 5968033 w 6006665"/>
                        <a:gd name="connsiteY100-191482" fmla="*/ 1456650 h 2956475"/>
                        <a:gd name="connsiteX101-191483" fmla="*/ 5908949 w 6006665"/>
                        <a:gd name="connsiteY101-191484" fmla="*/ 1468012 h 2956475"/>
                        <a:gd name="connsiteX102-191485" fmla="*/ 5908949 w 6006665"/>
                        <a:gd name="connsiteY102-191486" fmla="*/ 1554366 h 2956475"/>
                        <a:gd name="connsiteX103-191487" fmla="*/ 5893042 w 6006665"/>
                        <a:gd name="connsiteY103-191488" fmla="*/ 1570273 h 2956475"/>
                        <a:gd name="connsiteX104-191489" fmla="*/ 5881135 w 6006665"/>
                        <a:gd name="connsiteY104-191490" fmla="*/ 1570273 h 2956475"/>
                        <a:gd name="connsiteX105-191491" fmla="*/ 5861227 w 6006665"/>
                        <a:gd name="connsiteY105-191492" fmla="*/ 1570273 h 2956475"/>
                        <a:gd name="connsiteX106-191493" fmla="*/ 5849321 w 6006665"/>
                        <a:gd name="connsiteY106-191494" fmla="*/ 1570273 h 2956475"/>
                        <a:gd name="connsiteX107-191495" fmla="*/ 5817506 w 6006665"/>
                        <a:gd name="connsiteY107-191496" fmla="*/ 1536186 h 2956475"/>
                        <a:gd name="connsiteX108-191497" fmla="*/ 5767511 w 6006665"/>
                        <a:gd name="connsiteY108-191498" fmla="*/ 1511189 h 2956475"/>
                        <a:gd name="connsiteX109-191499" fmla="*/ 5762967 w 6006665"/>
                        <a:gd name="connsiteY109-191500" fmla="*/ 1477102 h 2956475"/>
                        <a:gd name="connsiteX110-191501" fmla="*/ 5729132 w 6006665"/>
                        <a:gd name="connsiteY110-191502" fmla="*/ 1463170 h 2956475"/>
                        <a:gd name="connsiteX111-191503" fmla="*/ 5695337 w 6006665"/>
                        <a:gd name="connsiteY111-191504" fmla="*/ 1472557 h 2956475"/>
                        <a:gd name="connsiteX112-191505" fmla="*/ 5693366 w 6006665"/>
                        <a:gd name="connsiteY112-191506" fmla="*/ 1469797 h 2956475"/>
                        <a:gd name="connsiteX113-191507" fmla="*/ 5683431 w 6006665"/>
                        <a:gd name="connsiteY113-191508" fmla="*/ 1472557 h 2956475"/>
                        <a:gd name="connsiteX114-191509" fmla="*/ 5660706 w 6006665"/>
                        <a:gd name="connsiteY114-191510" fmla="*/ 1440742 h 2956475"/>
                        <a:gd name="connsiteX115-191511" fmla="*/ 5669644 w 6006665"/>
                        <a:gd name="connsiteY115-191512" fmla="*/ 1415717 h 2956475"/>
                        <a:gd name="connsiteX116-191513" fmla="*/ 5640799 w 6006665"/>
                        <a:gd name="connsiteY116-191514" fmla="*/ 1429380 h 2956475"/>
                        <a:gd name="connsiteX117-191515" fmla="*/ 5656705 w 6006665"/>
                        <a:gd name="connsiteY117-191516" fmla="*/ 1472557 h 2956475"/>
                        <a:gd name="connsiteX118-191517" fmla="*/ 5633981 w 6006665"/>
                        <a:gd name="connsiteY118-191518" fmla="*/ 1511189 h 2956475"/>
                        <a:gd name="connsiteX119-191519" fmla="*/ 5586259 w 6006665"/>
                        <a:gd name="connsiteY119-191520" fmla="*/ 1547548 h 2956475"/>
                        <a:gd name="connsiteX120-191521" fmla="*/ 5575676 w 6006665"/>
                        <a:gd name="connsiteY120-191522" fmla="*/ 1546540 h 2956475"/>
                        <a:gd name="connsiteX121-191523" fmla="*/ 5574353 w 6006665"/>
                        <a:gd name="connsiteY121-191524" fmla="*/ 1547548 h 2956475"/>
                        <a:gd name="connsiteX122-191525" fmla="*/ 5539436 w 6006665"/>
                        <a:gd name="connsiteY122-191526" fmla="*/ 1544223 h 2956475"/>
                        <a:gd name="connsiteX123-191527" fmla="*/ 5570352 w 6006665"/>
                        <a:gd name="connsiteY123-191528" fmla="*/ 1586180 h 2956475"/>
                        <a:gd name="connsiteX124-191529" fmla="*/ 5593077 w 6006665"/>
                        <a:gd name="connsiteY124-191530" fmla="*/ 1649809 h 2956475"/>
                        <a:gd name="connsiteX125-191531" fmla="*/ 5608984 w 6006665"/>
                        <a:gd name="connsiteY125-191532" fmla="*/ 1677079 h 2956475"/>
                        <a:gd name="connsiteX126-191533" fmla="*/ 5613529 w 6006665"/>
                        <a:gd name="connsiteY126-191534" fmla="*/ 1708893 h 2956475"/>
                        <a:gd name="connsiteX127-191535" fmla="*/ 5608984 w 6006665"/>
                        <a:gd name="connsiteY127-191536" fmla="*/ 1731618 h 2956475"/>
                        <a:gd name="connsiteX128-191537" fmla="*/ 5597799 w 6006665"/>
                        <a:gd name="connsiteY128-191538" fmla="*/ 1728009 h 2956475"/>
                        <a:gd name="connsiteX129-191539" fmla="*/ 5597077 w 6006665"/>
                        <a:gd name="connsiteY129-191540" fmla="*/ 1731618 h 2956475"/>
                        <a:gd name="connsiteX130-191541" fmla="*/ 5534271 w 6006665"/>
                        <a:gd name="connsiteY130-191542" fmla="*/ 1711358 h 2956475"/>
                        <a:gd name="connsiteX131-191543" fmla="*/ 5436277 w 6006665"/>
                        <a:gd name="connsiteY131-191544" fmla="*/ 1767977 h 2956475"/>
                        <a:gd name="connsiteX132-191545" fmla="*/ 5397645 w 6006665"/>
                        <a:gd name="connsiteY132-191546" fmla="*/ 1779340 h 2956475"/>
                        <a:gd name="connsiteX133-191547" fmla="*/ 5345378 w 6006665"/>
                        <a:gd name="connsiteY133-191548" fmla="*/ 1833879 h 2956475"/>
                        <a:gd name="connsiteX134-191549" fmla="*/ 5290839 w 6006665"/>
                        <a:gd name="connsiteY134-191550" fmla="*/ 1881600 h 2956475"/>
                        <a:gd name="connsiteX135-191551" fmla="*/ 5274932 w 6006665"/>
                        <a:gd name="connsiteY135-191552" fmla="*/ 1913415 h 2956475"/>
                        <a:gd name="connsiteX136-191553" fmla="*/ 5267238 w 6006665"/>
                        <a:gd name="connsiteY136-191554" fmla="*/ 1904988 h 2956475"/>
                        <a:gd name="connsiteX137-191555" fmla="*/ 5263025 w 6006665"/>
                        <a:gd name="connsiteY137-191556" fmla="*/ 1913415 h 2956475"/>
                        <a:gd name="connsiteX138-191557" fmla="*/ 5219538 w 6006665"/>
                        <a:gd name="connsiteY138-191558" fmla="*/ 1865787 h 2956475"/>
                        <a:gd name="connsiteX139-191559" fmla="*/ 5129494 w 6006665"/>
                        <a:gd name="connsiteY139-191560" fmla="*/ 1920232 h 2956475"/>
                        <a:gd name="connsiteX140-191561" fmla="*/ 5126389 w 6006665"/>
                        <a:gd name="connsiteY140-191562" fmla="*/ 1914910 h 2956475"/>
                        <a:gd name="connsiteX141-191563" fmla="*/ 5117587 w 6006665"/>
                        <a:gd name="connsiteY141-191564" fmla="*/ 1920232 h 2956475"/>
                        <a:gd name="connsiteX142-191565" fmla="*/ 5105544 w 6006665"/>
                        <a:gd name="connsiteY142-191566" fmla="*/ 1899586 h 2956475"/>
                        <a:gd name="connsiteX143-191567" fmla="*/ 5074955 w 6006665"/>
                        <a:gd name="connsiteY143-191568" fmla="*/ 1924777 h 2956475"/>
                        <a:gd name="connsiteX144-191569" fmla="*/ 5065718 w 6006665"/>
                        <a:gd name="connsiteY144-191570" fmla="*/ 1922578 h 2956475"/>
                        <a:gd name="connsiteX145-191571" fmla="*/ 5063048 w 6006665"/>
                        <a:gd name="connsiteY145-191572" fmla="*/ 1924777 h 2956475"/>
                        <a:gd name="connsiteX146-191573" fmla="*/ 5026594 w 6006665"/>
                        <a:gd name="connsiteY146-191574" fmla="*/ 1916098 h 2956475"/>
                        <a:gd name="connsiteX147-191575" fmla="*/ 5015871 w 6006665"/>
                        <a:gd name="connsiteY147-191576" fmla="*/ 1961137 h 2956475"/>
                        <a:gd name="connsiteX148-191577" fmla="*/ 4974967 w 6006665"/>
                        <a:gd name="connsiteY148-191578" fmla="*/ 2027038 h 2956475"/>
                        <a:gd name="connsiteX149-191579" fmla="*/ 4974967 w 6006665"/>
                        <a:gd name="connsiteY149-191580" fmla="*/ 2058853 h 2956475"/>
                        <a:gd name="connsiteX150-191581" fmla="*/ 5015871 w 6006665"/>
                        <a:gd name="connsiteY150-191582" fmla="*/ 2074760 h 2956475"/>
                        <a:gd name="connsiteX151-191583" fmla="*/ 5011326 w 6006665"/>
                        <a:gd name="connsiteY151-191584" fmla="*/ 2172476 h 2956475"/>
                        <a:gd name="connsiteX152-191585" fmla="*/ 4999419 w 6006665"/>
                        <a:gd name="connsiteY152-191586" fmla="*/ 2172476 h 2956475"/>
                        <a:gd name="connsiteX153-191587" fmla="*/ 4974967 w 6006665"/>
                        <a:gd name="connsiteY153-191588" fmla="*/ 2172476 h 2956475"/>
                        <a:gd name="connsiteX154-191589" fmla="*/ 4963605 w 6006665"/>
                        <a:gd name="connsiteY154-191590" fmla="*/ 2224742 h 2956475"/>
                        <a:gd name="connsiteX155-191591" fmla="*/ 4974967 w 6006665"/>
                        <a:gd name="connsiteY155-191592" fmla="*/ 2252012 h 2956475"/>
                        <a:gd name="connsiteX156-191593" fmla="*/ 4909065 w 6006665"/>
                        <a:gd name="connsiteY156-191594" fmla="*/ 2286099 h 2956475"/>
                        <a:gd name="connsiteX157-191595" fmla="*/ 4897703 w 6006665"/>
                        <a:gd name="connsiteY157-191596" fmla="*/ 2354273 h 2956475"/>
                        <a:gd name="connsiteX158-191597" fmla="*/ 4845437 w 6006665"/>
                        <a:gd name="connsiteY158-191598" fmla="*/ 2370180 h 2956475"/>
                        <a:gd name="connsiteX159-191599" fmla="*/ 4834074 w 6006665"/>
                        <a:gd name="connsiteY159-191600" fmla="*/ 2429264 h 2956475"/>
                        <a:gd name="connsiteX160-191601" fmla="*/ 4779535 w 6006665"/>
                        <a:gd name="connsiteY160-191602" fmla="*/ 2488348 h 2956475"/>
                        <a:gd name="connsiteX161-191603" fmla="*/ 4777225 w 6006665"/>
                        <a:gd name="connsiteY161-191604" fmla="*/ 2477952 h 2956475"/>
                        <a:gd name="connsiteX162-191605" fmla="*/ 4767628 w 6006665"/>
                        <a:gd name="connsiteY162-191606" fmla="*/ 2488348 h 2956475"/>
                        <a:gd name="connsiteX163-191607" fmla="*/ 4758538 w 6006665"/>
                        <a:gd name="connsiteY163-191608" fmla="*/ 2447444 h 2956475"/>
                        <a:gd name="connsiteX164-191609" fmla="*/ 4742631 w 6006665"/>
                        <a:gd name="connsiteY164-191610" fmla="*/ 2361090 h 2956475"/>
                        <a:gd name="connsiteX165-191611" fmla="*/ 4715361 w 6006665"/>
                        <a:gd name="connsiteY165-191612" fmla="*/ 2220198 h 2956475"/>
                        <a:gd name="connsiteX166-191613" fmla="*/ 4735813 w 6006665"/>
                        <a:gd name="connsiteY166-191614" fmla="*/ 2129299 h 2956475"/>
                        <a:gd name="connsiteX167-191615" fmla="*/ 4767628 w 6006665"/>
                        <a:gd name="connsiteY167-191616" fmla="*/ 2086122 h 2956475"/>
                        <a:gd name="connsiteX168-191617" fmla="*/ 4767628 w 6006665"/>
                        <a:gd name="connsiteY168-191618" fmla="*/ 2058853 h 2956475"/>
                        <a:gd name="connsiteX169-191619" fmla="*/ 4826712 w 6006665"/>
                        <a:gd name="connsiteY169-191620" fmla="*/ 2042945 h 2956475"/>
                        <a:gd name="connsiteX170-191621" fmla="*/ 4892613 w 6006665"/>
                        <a:gd name="connsiteY170-191622" fmla="*/ 1952047 h 2956475"/>
                        <a:gd name="connsiteX171-191623" fmla="*/ 4956243 w 6006665"/>
                        <a:gd name="connsiteY171-191624" fmla="*/ 1877056 h 2956475"/>
                        <a:gd name="connsiteX172-191625" fmla="*/ 5022143 w 6006665"/>
                        <a:gd name="connsiteY172-191626" fmla="*/ 1817971 h 2956475"/>
                        <a:gd name="connsiteX173-191627" fmla="*/ 5046694 w 6006665"/>
                        <a:gd name="connsiteY173-191628" fmla="*/ 1710844 h 2956475"/>
                        <a:gd name="connsiteX174-191629" fmla="*/ 5015871 w 6006665"/>
                        <a:gd name="connsiteY174-191630" fmla="*/ 1715711 h 2956475"/>
                        <a:gd name="connsiteX175-191631" fmla="*/ 4995419 w 6006665"/>
                        <a:gd name="connsiteY175-191632" fmla="*/ 1779340 h 2956475"/>
                        <a:gd name="connsiteX176-191633" fmla="*/ 4904521 w 6006665"/>
                        <a:gd name="connsiteY176-191634" fmla="*/ 1865693 h 2956475"/>
                        <a:gd name="connsiteX177-191635" fmla="*/ 4901708 w 6006665"/>
                        <a:gd name="connsiteY177-191636" fmla="*/ 1857053 h 2956475"/>
                        <a:gd name="connsiteX178-191637" fmla="*/ 4892613 w 6006665"/>
                        <a:gd name="connsiteY178-191638" fmla="*/ 1865693 h 2956475"/>
                        <a:gd name="connsiteX179-191639" fmla="*/ 4861835 w 6006665"/>
                        <a:gd name="connsiteY179-191640" fmla="*/ 1771159 h 2956475"/>
                        <a:gd name="connsiteX180-191641" fmla="*/ 4779535 w 6006665"/>
                        <a:gd name="connsiteY180-191642" fmla="*/ 1795247 h 2956475"/>
                        <a:gd name="connsiteX181-191643" fmla="*/ 4684091 w 6006665"/>
                        <a:gd name="connsiteY181-191644" fmla="*/ 1920232 h 2956475"/>
                        <a:gd name="connsiteX182-191645" fmla="*/ 4715906 w 6006665"/>
                        <a:gd name="connsiteY182-191646" fmla="*/ 1967954 h 2956475"/>
                        <a:gd name="connsiteX183-191647" fmla="*/ 4636369 w 6006665"/>
                        <a:gd name="connsiteY183-191648" fmla="*/ 1983861 h 2956475"/>
                        <a:gd name="connsiteX184-191649" fmla="*/ 4577285 w 6006665"/>
                        <a:gd name="connsiteY184-191650" fmla="*/ 1988406 h 2956475"/>
                        <a:gd name="connsiteX185-191651" fmla="*/ 4577373 w 6006665"/>
                        <a:gd name="connsiteY185-191652" fmla="*/ 1987484 h 2956475"/>
                        <a:gd name="connsiteX186-191653" fmla="*/ 4565379 w 6006665"/>
                        <a:gd name="connsiteY186-191654" fmla="*/ 1988406 h 2956475"/>
                        <a:gd name="connsiteX187-191655" fmla="*/ 4569923 w 6006665"/>
                        <a:gd name="connsiteY187-191656" fmla="*/ 1940685 h 2956475"/>
                        <a:gd name="connsiteX188-191657" fmla="*/ 4520081 w 6006665"/>
                        <a:gd name="connsiteY188-191658" fmla="*/ 1931099 h 2956475"/>
                        <a:gd name="connsiteX189-191659" fmla="*/ 4475025 w 6006665"/>
                        <a:gd name="connsiteY189-191660" fmla="*/ 1961137 h 2956475"/>
                        <a:gd name="connsiteX190-191661" fmla="*/ 4464394 w 6006665"/>
                        <a:gd name="connsiteY190-191662" fmla="*/ 1960286 h 2956475"/>
                        <a:gd name="connsiteX191-191663" fmla="*/ 4463118 w 6006665"/>
                        <a:gd name="connsiteY191-191664" fmla="*/ 1961137 h 2956475"/>
                        <a:gd name="connsiteX192-191665" fmla="*/ 4357637 w 6006665"/>
                        <a:gd name="connsiteY192-191666" fmla="*/ 1952698 h 2956475"/>
                        <a:gd name="connsiteX193-191667" fmla="*/ 4243233 w 6006665"/>
                        <a:gd name="connsiteY193-191668" fmla="*/ 1972499 h 2956475"/>
                        <a:gd name="connsiteX194-191669" fmla="*/ 4125065 w 6006665"/>
                        <a:gd name="connsiteY194-191670" fmla="*/ 2106574 h 2956475"/>
                        <a:gd name="connsiteX195-191671" fmla="*/ 3984173 w 6006665"/>
                        <a:gd name="connsiteY195-191672" fmla="*/ 2263374 h 2956475"/>
                        <a:gd name="connsiteX196-191673" fmla="*/ 4038712 w 6006665"/>
                        <a:gd name="connsiteY196-191674" fmla="*/ 2267919 h 2956475"/>
                        <a:gd name="connsiteX197-191675" fmla="*/ 4059164 w 6006665"/>
                        <a:gd name="connsiteY197-191676" fmla="*/ 2311096 h 2956475"/>
                        <a:gd name="connsiteX198-191677" fmla="*/ 4087782 w 6006665"/>
                        <a:gd name="connsiteY198-191678" fmla="*/ 2319513 h 2956475"/>
                        <a:gd name="connsiteX199-191679" fmla="*/ 4106341 w 6006665"/>
                        <a:gd name="connsiteY199-191680" fmla="*/ 2290644 h 2956475"/>
                        <a:gd name="connsiteX200-191681" fmla="*/ 4117411 w 6006665"/>
                        <a:gd name="connsiteY200-191682" fmla="*/ 2291946 h 2956475"/>
                        <a:gd name="connsiteX201-191683" fmla="*/ 4118248 w 6006665"/>
                        <a:gd name="connsiteY201-191684" fmla="*/ 2290644 h 2956475"/>
                        <a:gd name="connsiteX202-191685" fmla="*/ 4156880 w 6006665"/>
                        <a:gd name="connsiteY202-191686" fmla="*/ 2295189 h 2956475"/>
                        <a:gd name="connsiteX203-191687" fmla="*/ 4211419 w 6006665"/>
                        <a:gd name="connsiteY203-191688" fmla="*/ 2365635 h 2956475"/>
                        <a:gd name="connsiteX204-191689" fmla="*/ 4215964 w 6006665"/>
                        <a:gd name="connsiteY204-191690" fmla="*/ 2413357 h 2956475"/>
                        <a:gd name="connsiteX205-191691" fmla="*/ 4184149 w 6006665"/>
                        <a:gd name="connsiteY205-191692" fmla="*/ 2472441 h 2956475"/>
                        <a:gd name="connsiteX206-191693" fmla="*/ 4177332 w 6006665"/>
                        <a:gd name="connsiteY206-191694" fmla="*/ 2542887 h 2956475"/>
                        <a:gd name="connsiteX207-191695" fmla="*/ 4161425 w 6006665"/>
                        <a:gd name="connsiteY207-191696" fmla="*/ 2629241 h 2956475"/>
                        <a:gd name="connsiteX208-191697" fmla="*/ 4109158 w 6006665"/>
                        <a:gd name="connsiteY208-191698" fmla="*/ 2708777 h 2956475"/>
                        <a:gd name="connsiteX209-191699" fmla="*/ 4097796 w 6006665"/>
                        <a:gd name="connsiteY209-191700" fmla="*/ 2747409 h 2956475"/>
                        <a:gd name="connsiteX210-191701" fmla="*/ 4043257 w 6006665"/>
                        <a:gd name="connsiteY210-191702" fmla="*/ 2806493 h 2956475"/>
                        <a:gd name="connsiteX211-191703" fmla="*/ 3995535 w 6006665"/>
                        <a:gd name="connsiteY211-191704" fmla="*/ 2865577 h 2956475"/>
                        <a:gd name="connsiteX212-191705" fmla="*/ 3975083 w 6006665"/>
                        <a:gd name="connsiteY212-191706" fmla="*/ 2897392 h 2956475"/>
                        <a:gd name="connsiteX213-191707" fmla="*/ 3925089 w 6006665"/>
                        <a:gd name="connsiteY213-191708" fmla="*/ 2924661 h 2956475"/>
                        <a:gd name="connsiteX214-191709" fmla="*/ 3913182 w 6006665"/>
                        <a:gd name="connsiteY214-191710" fmla="*/ 2924661 h 2956475"/>
                        <a:gd name="connsiteX215-191711" fmla="*/ 3904637 w 6006665"/>
                        <a:gd name="connsiteY215-191712" fmla="*/ 2924661 h 2956475"/>
                        <a:gd name="connsiteX216-191713" fmla="*/ 3892729 w 6006665"/>
                        <a:gd name="connsiteY216-191714" fmla="*/ 2924661 h 2956475"/>
                        <a:gd name="connsiteX217-191715" fmla="*/ 3871063 w 6006665"/>
                        <a:gd name="connsiteY217-191716" fmla="*/ 2908412 h 2956475"/>
                        <a:gd name="connsiteX218-191717" fmla="*/ 3829645 w 6006665"/>
                        <a:gd name="connsiteY218-191718" fmla="*/ 2936024 h 2956475"/>
                        <a:gd name="connsiteX219-191719" fmla="*/ 3822828 w 6006665"/>
                        <a:gd name="connsiteY219-191720" fmla="*/ 2956476 h 2956475"/>
                        <a:gd name="connsiteX220-191721" fmla="*/ 3818283 w 6006665"/>
                        <a:gd name="connsiteY220-191722" fmla="*/ 2947386 h 2956475"/>
                        <a:gd name="connsiteX221-191723" fmla="*/ 3818283 w 6006665"/>
                        <a:gd name="connsiteY221-191724" fmla="*/ 2935660 h 2956475"/>
                        <a:gd name="connsiteX222-191725" fmla="*/ 3817738 w 6006665"/>
                        <a:gd name="connsiteY222-191726" fmla="*/ 2936024 h 2956475"/>
                        <a:gd name="connsiteX223-191727" fmla="*/ 3810921 w 6006665"/>
                        <a:gd name="connsiteY223-191728" fmla="*/ 2956476 h 2956475"/>
                        <a:gd name="connsiteX224-191729" fmla="*/ 3806376 w 6006665"/>
                        <a:gd name="connsiteY224-191730" fmla="*/ 2947386 h 2956475"/>
                        <a:gd name="connsiteX225-191731" fmla="*/ 3806376 w 6006665"/>
                        <a:gd name="connsiteY225-191732" fmla="*/ 2920116 h 2956475"/>
                        <a:gd name="connsiteX226-191733" fmla="*/ 3818283 w 6006665"/>
                        <a:gd name="connsiteY226-191734" fmla="*/ 2920116 h 2956475"/>
                        <a:gd name="connsiteX227-191735" fmla="*/ 3826828 w 6006665"/>
                        <a:gd name="connsiteY227-191736" fmla="*/ 2920116 h 2956475"/>
                        <a:gd name="connsiteX228-191737" fmla="*/ 3833645 w 6006665"/>
                        <a:gd name="connsiteY228-191738" fmla="*/ 2861032 h 2956475"/>
                        <a:gd name="connsiteX229-191739" fmla="*/ 3822283 w 6006665"/>
                        <a:gd name="connsiteY229-191740" fmla="*/ 2817856 h 2956475"/>
                        <a:gd name="connsiteX230-191741" fmla="*/ 3849553 w 6006665"/>
                        <a:gd name="connsiteY230-191742" fmla="*/ 2795131 h 2956475"/>
                        <a:gd name="connsiteX231-191743" fmla="*/ 3858814 w 6006665"/>
                        <a:gd name="connsiteY231-191744" fmla="*/ 2797336 h 2956475"/>
                        <a:gd name="connsiteX232-191745" fmla="*/ 3861460 w 6006665"/>
                        <a:gd name="connsiteY232-191746" fmla="*/ 2795131 h 2956475"/>
                        <a:gd name="connsiteX233-191747" fmla="*/ 3898487 w 6006665"/>
                        <a:gd name="connsiteY233-191748" fmla="*/ 2803947 h 2956475"/>
                        <a:gd name="connsiteX234-191749" fmla="*/ 3919999 w 6006665"/>
                        <a:gd name="connsiteY234-191750" fmla="*/ 2758772 h 2956475"/>
                        <a:gd name="connsiteX235-191751" fmla="*/ 3935906 w 6006665"/>
                        <a:gd name="connsiteY235-191752" fmla="*/ 2699687 h 2956475"/>
                        <a:gd name="connsiteX236-191753" fmla="*/ 3947269 w 6006665"/>
                        <a:gd name="connsiteY236-191754" fmla="*/ 2676963 h 2956475"/>
                        <a:gd name="connsiteX237-191755" fmla="*/ 3966292 w 6006665"/>
                        <a:gd name="connsiteY237-191756" fmla="*/ 2632575 h 2956475"/>
                        <a:gd name="connsiteX238-191757" fmla="*/ 3915999 w 6006665"/>
                        <a:gd name="connsiteY238-191758" fmla="*/ 2645148 h 2956475"/>
                        <a:gd name="connsiteX239-191759" fmla="*/ 3888729 w 6006665"/>
                        <a:gd name="connsiteY239-191760" fmla="*/ 2667873 h 2956475"/>
                        <a:gd name="connsiteX240-191761" fmla="*/ 3876822 w 6006665"/>
                        <a:gd name="connsiteY240-191762" fmla="*/ 2667873 h 2956475"/>
                        <a:gd name="connsiteX241-191763" fmla="*/ 3829645 w 6006665"/>
                        <a:gd name="connsiteY241-191764" fmla="*/ 2667873 h 2956475"/>
                        <a:gd name="connsiteX242-191765" fmla="*/ 3817738 w 6006665"/>
                        <a:gd name="connsiteY242-191766" fmla="*/ 2667873 h 2956475"/>
                        <a:gd name="connsiteX243-191767" fmla="*/ 3801831 w 6006665"/>
                        <a:gd name="connsiteY243-191768" fmla="*/ 2613334 h 2956475"/>
                        <a:gd name="connsiteX244-191769" fmla="*/ 3758654 w 6006665"/>
                        <a:gd name="connsiteY244-191770" fmla="*/ 2574702 h 2956475"/>
                        <a:gd name="connsiteX245-191771" fmla="*/ 3692753 w 6006665"/>
                        <a:gd name="connsiteY245-191772" fmla="*/ 2558795 h 2956475"/>
                        <a:gd name="connsiteX246-191773" fmla="*/ 3683663 w 6006665"/>
                        <a:gd name="connsiteY246-191774" fmla="*/ 2499711 h 2956475"/>
                        <a:gd name="connsiteX247-191775" fmla="*/ 3672301 w 6006665"/>
                        <a:gd name="connsiteY247-191776" fmla="*/ 2467896 h 2956475"/>
                        <a:gd name="connsiteX248-191777" fmla="*/ 3656393 w 6006665"/>
                        <a:gd name="connsiteY248-191778" fmla="*/ 2440627 h 2956475"/>
                        <a:gd name="connsiteX249-191779" fmla="*/ 3633669 w 6006665"/>
                        <a:gd name="connsiteY249-191780" fmla="*/ 2381542 h 2956475"/>
                        <a:gd name="connsiteX250-191781" fmla="*/ 3601854 w 6006665"/>
                        <a:gd name="connsiteY250-191782" fmla="*/ 2361090 h 2956475"/>
                        <a:gd name="connsiteX251-191783" fmla="*/ 3545995 w 6006665"/>
                        <a:gd name="connsiteY251-191784" fmla="*/ 2339606 h 2956475"/>
                        <a:gd name="connsiteX252-191785" fmla="*/ 3506955 w 6006665"/>
                        <a:gd name="connsiteY252-191786" fmla="*/ 2345183 h 2956475"/>
                        <a:gd name="connsiteX253-191787" fmla="*/ 3463779 w 6006665"/>
                        <a:gd name="connsiteY253-191788" fmla="*/ 2354273 h 2956475"/>
                        <a:gd name="connsiteX254-191789" fmla="*/ 3431964 w 6006665"/>
                        <a:gd name="connsiteY254-191790" fmla="*/ 2381542 h 2956475"/>
                        <a:gd name="connsiteX255-191791" fmla="*/ 3452416 w 6006665"/>
                        <a:gd name="connsiteY255-191792" fmla="*/ 2397450 h 2956475"/>
                        <a:gd name="connsiteX256-191793" fmla="*/ 3452416 w 6006665"/>
                        <a:gd name="connsiteY256-191794" fmla="*/ 2429264 h 2956475"/>
                        <a:gd name="connsiteX257-191795" fmla="*/ 3431964 w 6006665"/>
                        <a:gd name="connsiteY257-191796" fmla="*/ 2451989 h 2956475"/>
                        <a:gd name="connsiteX258-191797" fmla="*/ 3400150 w 6006665"/>
                        <a:gd name="connsiteY258-191798" fmla="*/ 2511073 h 2956475"/>
                        <a:gd name="connsiteX259-191799" fmla="*/ 3400150 w 6006665"/>
                        <a:gd name="connsiteY259-191800" fmla="*/ 2538343 h 2956475"/>
                        <a:gd name="connsiteX260-191801" fmla="*/ 3350155 w 6006665"/>
                        <a:gd name="connsiteY260-191802" fmla="*/ 2570157 h 2956475"/>
                        <a:gd name="connsiteX261-191803" fmla="*/ 3342342 w 6006665"/>
                        <a:gd name="connsiteY261-191804" fmla="*/ 2567553 h 2956475"/>
                        <a:gd name="connsiteX262-191805" fmla="*/ 3338249 w 6006665"/>
                        <a:gd name="connsiteY262-191806" fmla="*/ 2570157 h 2956475"/>
                        <a:gd name="connsiteX263-191807" fmla="*/ 3290527 w 6006665"/>
                        <a:gd name="connsiteY263-191808" fmla="*/ 2554250 h 2956475"/>
                        <a:gd name="connsiteX264-191809" fmla="*/ 3259257 w 6006665"/>
                        <a:gd name="connsiteY264-191810" fmla="*/ 2554250 h 2956475"/>
                        <a:gd name="connsiteX265-191811" fmla="*/ 3247350 w 6006665"/>
                        <a:gd name="connsiteY265-191812" fmla="*/ 2554250 h 2956475"/>
                        <a:gd name="connsiteX266-191813" fmla="*/ 3231443 w 6006665"/>
                        <a:gd name="connsiteY266-191814" fmla="*/ 2538343 h 2956475"/>
                        <a:gd name="connsiteX267-191815" fmla="*/ 3213271 w 6006665"/>
                        <a:gd name="connsiteY267-191816" fmla="*/ 2533799 h 2956475"/>
                        <a:gd name="connsiteX268-191817" fmla="*/ 3168359 w 6006665"/>
                        <a:gd name="connsiteY268-191818" fmla="*/ 2570157 h 2956475"/>
                        <a:gd name="connsiteX269-191819" fmla="*/ 3120637 w 6006665"/>
                        <a:gd name="connsiteY269-191820" fmla="*/ 2581519 h 2956475"/>
                        <a:gd name="connsiteX270-191821" fmla="*/ 3082005 w 6006665"/>
                        <a:gd name="connsiteY270-191822" fmla="*/ 2597427 h 2956475"/>
                        <a:gd name="connsiteX271-191823" fmla="*/ 3074460 w 6006665"/>
                        <a:gd name="connsiteY271-191824" fmla="*/ 2595630 h 2956475"/>
                        <a:gd name="connsiteX272-191825" fmla="*/ 3070098 w 6006665"/>
                        <a:gd name="connsiteY272-191826" fmla="*/ 2597427 h 2956475"/>
                        <a:gd name="connsiteX273-191827" fmla="*/ 3022376 w 6006665"/>
                        <a:gd name="connsiteY273-191828" fmla="*/ 2586064 h 2956475"/>
                        <a:gd name="connsiteX274-191829" fmla="*/ 3000196 w 6006665"/>
                        <a:gd name="connsiteY274-191830" fmla="*/ 2586064 h 2956475"/>
                        <a:gd name="connsiteX275-191831" fmla="*/ 2988289 w 6006665"/>
                        <a:gd name="connsiteY275-191832" fmla="*/ 2586064 h 2956475"/>
                        <a:gd name="connsiteX276-191833" fmla="*/ 2967837 w 6006665"/>
                        <a:gd name="connsiteY276-191834" fmla="*/ 2554250 h 2956475"/>
                        <a:gd name="connsiteX277-191835" fmla="*/ 2929205 w 6006665"/>
                        <a:gd name="connsiteY277-191836" fmla="*/ 2526980 h 2956475"/>
                        <a:gd name="connsiteX278-191837" fmla="*/ 2902153 w 6006665"/>
                        <a:gd name="connsiteY278-191838" fmla="*/ 2523116 h 2956475"/>
                        <a:gd name="connsiteX279-191839" fmla="*/ 2861576 w 6006665"/>
                        <a:gd name="connsiteY279-191840" fmla="*/ 2526980 h 2956475"/>
                        <a:gd name="connsiteX280-191841" fmla="*/ 2822944 w 6006665"/>
                        <a:gd name="connsiteY280-191842" fmla="*/ 2538343 h 2956475"/>
                        <a:gd name="connsiteX281-191843" fmla="*/ 2818139 w 6006665"/>
                        <a:gd name="connsiteY281-191844" fmla="*/ 2536254 h 2956475"/>
                        <a:gd name="connsiteX282-191845" fmla="*/ 2811037 w 6006665"/>
                        <a:gd name="connsiteY282-191846" fmla="*/ 2538343 h 2956475"/>
                        <a:gd name="connsiteX283-191847" fmla="*/ 2758770 w 6006665"/>
                        <a:gd name="connsiteY283-191848" fmla="*/ 2515618 h 2956475"/>
                        <a:gd name="connsiteX284-191849" fmla="*/ 2751953 w 6006665"/>
                        <a:gd name="connsiteY284-191850" fmla="*/ 2472441 h 2956475"/>
                        <a:gd name="connsiteX285-191851" fmla="*/ 2708776 w 6006665"/>
                        <a:gd name="connsiteY285-191852" fmla="*/ 2456534 h 2956475"/>
                        <a:gd name="connsiteX286-191853" fmla="*/ 2676962 w 6006665"/>
                        <a:gd name="connsiteY286-191854" fmla="*/ 2451989 h 2956475"/>
                        <a:gd name="connsiteX287-191855" fmla="*/ 2642534 w 6006665"/>
                        <a:gd name="connsiteY287-191856" fmla="*/ 2430245 h 2956475"/>
                        <a:gd name="connsiteX288-191857" fmla="*/ 2609333 w 6006665"/>
                        <a:gd name="connsiteY288-191858" fmla="*/ 2488348 h 2956475"/>
                        <a:gd name="connsiteX289-191859" fmla="*/ 2625240 w 6006665"/>
                        <a:gd name="connsiteY289-191860" fmla="*/ 2522435 h 2956475"/>
                        <a:gd name="connsiteX290-191861" fmla="*/ 2586608 w 6006665"/>
                        <a:gd name="connsiteY290-191862" fmla="*/ 2558795 h 2956475"/>
                        <a:gd name="connsiteX291-191863" fmla="*/ 2577105 w 6006665"/>
                        <a:gd name="connsiteY291-191864" fmla="*/ 2556532 h 2956475"/>
                        <a:gd name="connsiteX292-191865" fmla="*/ 2574701 w 6006665"/>
                        <a:gd name="connsiteY292-191866" fmla="*/ 2558795 h 2956475"/>
                        <a:gd name="connsiteX293-191867" fmla="*/ 2526979 w 6006665"/>
                        <a:gd name="connsiteY293-191868" fmla="*/ 2547432 h 2956475"/>
                        <a:gd name="connsiteX294-191869" fmla="*/ 2490620 w 6006665"/>
                        <a:gd name="connsiteY294-191870" fmla="*/ 2542887 h 2956475"/>
                        <a:gd name="connsiteX295-191871" fmla="*/ 2463350 w 6006665"/>
                        <a:gd name="connsiteY295-191872" fmla="*/ 2515618 h 2956475"/>
                        <a:gd name="connsiteX296-191873" fmla="*/ 2436625 w 6006665"/>
                        <a:gd name="connsiteY296-191874" fmla="*/ 2515618 h 2956475"/>
                        <a:gd name="connsiteX297-191875" fmla="*/ 2424718 w 6006665"/>
                        <a:gd name="connsiteY297-191876" fmla="*/ 2515618 h 2956475"/>
                        <a:gd name="connsiteX298-191877" fmla="*/ 2398858 w 6006665"/>
                        <a:gd name="connsiteY298-191878" fmla="*/ 2502687 h 2956475"/>
                        <a:gd name="connsiteX299-191879" fmla="*/ 2350272 w 6006665"/>
                        <a:gd name="connsiteY299-191880" fmla="*/ 2526980 h 2956475"/>
                        <a:gd name="connsiteX300-191881" fmla="*/ 2282098 w 6006665"/>
                        <a:gd name="connsiteY300-191882" fmla="*/ 2574702 h 2956475"/>
                        <a:gd name="connsiteX301-191883" fmla="*/ 2238921 w 6006665"/>
                        <a:gd name="connsiteY301-191884" fmla="*/ 2586064 h 2956475"/>
                        <a:gd name="connsiteX302-191885" fmla="*/ 2227559 w 6006665"/>
                        <a:gd name="connsiteY302-191886" fmla="*/ 2590609 h 2956475"/>
                        <a:gd name="connsiteX303-191887" fmla="*/ 2225178 w 6006665"/>
                        <a:gd name="connsiteY303-191888" fmla="*/ 2586799 h 2956475"/>
                        <a:gd name="connsiteX304-191889" fmla="*/ 2215652 w 6006665"/>
                        <a:gd name="connsiteY304-191890" fmla="*/ 2590609 h 2956475"/>
                        <a:gd name="connsiteX305-191891" fmla="*/ 2193596 w 6006665"/>
                        <a:gd name="connsiteY305-191892" fmla="*/ 2555320 h 2956475"/>
                        <a:gd name="connsiteX306-191893" fmla="*/ 2157112 w 6006665"/>
                        <a:gd name="connsiteY306-191894" fmla="*/ 2558795 h 2956475"/>
                        <a:gd name="connsiteX307-191895" fmla="*/ 2156291 w 6006665"/>
                        <a:gd name="connsiteY307-191896" fmla="*/ 2557739 h 2956475"/>
                        <a:gd name="connsiteX308-191897" fmla="*/ 2145205 w 6006665"/>
                        <a:gd name="connsiteY308-191898" fmla="*/ 2558795 h 2956475"/>
                        <a:gd name="connsiteX309-191899" fmla="*/ 2129298 w 6006665"/>
                        <a:gd name="connsiteY309-191900" fmla="*/ 2538343 h 2956475"/>
                        <a:gd name="connsiteX310-191901" fmla="*/ 2102029 w 6006665"/>
                        <a:gd name="connsiteY310-191902" fmla="*/ 2526980 h 2956475"/>
                        <a:gd name="connsiteX311-191903" fmla="*/ 2086121 w 6006665"/>
                        <a:gd name="connsiteY311-191904" fmla="*/ 2495166 h 2956475"/>
                        <a:gd name="connsiteX312-191905" fmla="*/ 2070005 w 6006665"/>
                        <a:gd name="connsiteY312-191906" fmla="*/ 2486212 h 2956475"/>
                        <a:gd name="connsiteX313-191907" fmla="*/ 2027582 w 6006665"/>
                        <a:gd name="connsiteY313-191908" fmla="*/ 2499711 h 2956475"/>
                        <a:gd name="connsiteX314-191909" fmla="*/ 2023845 w 6006665"/>
                        <a:gd name="connsiteY314-191910" fmla="*/ 2497111 h 2956475"/>
                        <a:gd name="connsiteX315-191911" fmla="*/ 2018675 w 6006665"/>
                        <a:gd name="connsiteY315-191912" fmla="*/ 2499711 h 2956475"/>
                        <a:gd name="connsiteX316-191913" fmla="*/ 1971363 w 6006665"/>
                        <a:gd name="connsiteY316-191914" fmla="*/ 2468885 h 2956475"/>
                        <a:gd name="connsiteX317-191915" fmla="*/ 1952591 w 6006665"/>
                        <a:gd name="connsiteY317-191916" fmla="*/ 2495166 h 2956475"/>
                        <a:gd name="connsiteX318-191917" fmla="*/ 1947518 w 6006665"/>
                        <a:gd name="connsiteY318-191918" fmla="*/ 2485599 h 2956475"/>
                        <a:gd name="connsiteX319-191919" fmla="*/ 1940684 w 6006665"/>
                        <a:gd name="connsiteY319-191920" fmla="*/ 2495166 h 2956475"/>
                        <a:gd name="connsiteX320-191921" fmla="*/ 1861147 w 6006665"/>
                        <a:gd name="connsiteY320-191922" fmla="*/ 2345183 h 2956475"/>
                        <a:gd name="connsiteX321-191923" fmla="*/ 1811153 w 6006665"/>
                        <a:gd name="connsiteY321-191924" fmla="*/ 2295189 h 2956475"/>
                        <a:gd name="connsiteX322-191925" fmla="*/ 1813950 w 6006665"/>
                        <a:gd name="connsiteY322-191926" fmla="*/ 2292043 h 2956475"/>
                        <a:gd name="connsiteX323-191927" fmla="*/ 483280 w 6006665"/>
                        <a:gd name="connsiteY323-191928" fmla="*/ 2890683 h 2956475"/>
                        <a:gd name="connsiteX324-191929" fmla="*/ 420406 w 6006665"/>
                        <a:gd name="connsiteY324-191930" fmla="*/ 2849670 h 2956475"/>
                        <a:gd name="connsiteX325-191931" fmla="*/ 349960 w 6006665"/>
                        <a:gd name="connsiteY325-191932" fmla="*/ 2801948 h 2956475"/>
                        <a:gd name="connsiteX326-191933" fmla="*/ 377229 w 6006665"/>
                        <a:gd name="connsiteY326-191934" fmla="*/ 2795131 h 2956475"/>
                        <a:gd name="connsiteX327-191935" fmla="*/ 404499 w 6006665"/>
                        <a:gd name="connsiteY327-191936" fmla="*/ 2747409 h 2956475"/>
                        <a:gd name="connsiteX328-191937" fmla="*/ 388591 w 6006665"/>
                        <a:gd name="connsiteY328-191938" fmla="*/ 2731502 h 2956475"/>
                        <a:gd name="connsiteX329-191939" fmla="*/ 440858 w 6006665"/>
                        <a:gd name="connsiteY329-191940" fmla="*/ 2704232 h 2956475"/>
                        <a:gd name="connsiteX330-191941" fmla="*/ 440858 w 6006665"/>
                        <a:gd name="connsiteY330-191942" fmla="*/ 2701176 h 2956475"/>
                        <a:gd name="connsiteX331-191943" fmla="*/ 416406 w 6006665"/>
                        <a:gd name="connsiteY331-191944" fmla="*/ 2704232 h 2956475"/>
                        <a:gd name="connsiteX332-191945" fmla="*/ 416406 w 6006665"/>
                        <a:gd name="connsiteY332-191946" fmla="*/ 2702744 h 2956475"/>
                        <a:gd name="connsiteX333-191947" fmla="*/ 404499 w 6006665"/>
                        <a:gd name="connsiteY333-191948" fmla="*/ 2704232 h 2956475"/>
                        <a:gd name="connsiteX334-191949" fmla="*/ 404499 w 6006665"/>
                        <a:gd name="connsiteY334-191950" fmla="*/ 2683780 h 2956475"/>
                        <a:gd name="connsiteX335-191951" fmla="*/ 424951 w 6006665"/>
                        <a:gd name="connsiteY335-191952" fmla="*/ 2667873 h 2956475"/>
                        <a:gd name="connsiteX336-191953" fmla="*/ 463583 w 6006665"/>
                        <a:gd name="connsiteY336-191954" fmla="*/ 2661056 h 2956475"/>
                        <a:gd name="connsiteX337-191955" fmla="*/ 468128 w 6006665"/>
                        <a:gd name="connsiteY337-191956" fmla="*/ 2645148 h 2956475"/>
                        <a:gd name="connsiteX338-191957" fmla="*/ 456765 w 6006665"/>
                        <a:gd name="connsiteY338-191958" fmla="*/ 2613334 h 2956475"/>
                        <a:gd name="connsiteX339-191959" fmla="*/ 474945 w 6006665"/>
                        <a:gd name="connsiteY339-191960" fmla="*/ 2586064 h 2956475"/>
                        <a:gd name="connsiteX340-191961" fmla="*/ 474945 w 6006665"/>
                        <a:gd name="connsiteY340-191962" fmla="*/ 2565612 h 2956475"/>
                        <a:gd name="connsiteX341-191963" fmla="*/ 420406 w 6006665"/>
                        <a:gd name="connsiteY341-191964" fmla="*/ 2547432 h 2956475"/>
                        <a:gd name="connsiteX342-191965" fmla="*/ 409588 w 6006665"/>
                        <a:gd name="connsiteY342-191966" fmla="*/ 2547432 h 2956475"/>
                        <a:gd name="connsiteX343-191967" fmla="*/ 397681 w 6006665"/>
                        <a:gd name="connsiteY343-191968" fmla="*/ 2547432 h 2956475"/>
                        <a:gd name="connsiteX344-191969" fmla="*/ 379485 w 6006665"/>
                        <a:gd name="connsiteY344-191970" fmla="*/ 2525193 h 2956475"/>
                        <a:gd name="connsiteX345-191971" fmla="*/ 357322 w 6006665"/>
                        <a:gd name="connsiteY345-191972" fmla="*/ 2531525 h 2956475"/>
                        <a:gd name="connsiteX346-191973" fmla="*/ 352842 w 6006665"/>
                        <a:gd name="connsiteY346-191974" fmla="*/ 2529403 h 2956475"/>
                        <a:gd name="connsiteX347-191975" fmla="*/ 345415 w 6006665"/>
                        <a:gd name="connsiteY347-191976" fmla="*/ 2531525 h 2956475"/>
                        <a:gd name="connsiteX348-191977" fmla="*/ 302238 w 6006665"/>
                        <a:gd name="connsiteY348-191978" fmla="*/ 2511073 h 2956475"/>
                        <a:gd name="connsiteX349-191979" fmla="*/ 302238 w 6006665"/>
                        <a:gd name="connsiteY349-191980" fmla="*/ 2499711 h 2956475"/>
                        <a:gd name="connsiteX350-191981" fmla="*/ 286331 w 6006665"/>
                        <a:gd name="connsiteY350-191982" fmla="*/ 2472441 h 2956475"/>
                        <a:gd name="connsiteX351-191983" fmla="*/ 270968 w 6006665"/>
                        <a:gd name="connsiteY351-191984" fmla="*/ 2472441 h 2956475"/>
                        <a:gd name="connsiteX352-191985" fmla="*/ 259061 w 6006665"/>
                        <a:gd name="connsiteY352-191986" fmla="*/ 2472441 h 2956475"/>
                        <a:gd name="connsiteX353-191987" fmla="*/ 254516 w 6006665"/>
                        <a:gd name="connsiteY353-191988" fmla="*/ 2456534 h 2956475"/>
                        <a:gd name="connsiteX354-191989" fmla="*/ 263606 w 6006665"/>
                        <a:gd name="connsiteY354-191990" fmla="*/ 2440627 h 2956475"/>
                        <a:gd name="connsiteX355-191991" fmla="*/ 243991 w 6006665"/>
                        <a:gd name="connsiteY355-191992" fmla="*/ 2410114 h 2956475"/>
                        <a:gd name="connsiteX356-191993" fmla="*/ 216429 w 6006665"/>
                        <a:gd name="connsiteY356-191994" fmla="*/ 2413357 h 2956475"/>
                        <a:gd name="connsiteX357-191995" fmla="*/ 212956 w 6006665"/>
                        <a:gd name="connsiteY357-191996" fmla="*/ 2412365 h 2956475"/>
                        <a:gd name="connsiteX358-191997" fmla="*/ 204522 w 6006665"/>
                        <a:gd name="connsiteY358-191998" fmla="*/ 2413357 h 2956475"/>
                        <a:gd name="connsiteX359-191999" fmla="*/ 199623 w 6006665"/>
                        <a:gd name="connsiteY359-192000" fmla="*/ 2411957 h 2956475"/>
                        <a:gd name="connsiteX360-192001" fmla="*/ 195977 w 6006665"/>
                        <a:gd name="connsiteY360-192002" fmla="*/ 2424719 h 2956475"/>
                        <a:gd name="connsiteX361-192003" fmla="*/ 184968 w 6006665"/>
                        <a:gd name="connsiteY361-192004" fmla="*/ 2421574 h 2956475"/>
                        <a:gd name="connsiteX362-192005" fmla="*/ 184070 w 6006665"/>
                        <a:gd name="connsiteY362-192006" fmla="*/ 2424719 h 2956475"/>
                        <a:gd name="connsiteX363-192007" fmla="*/ 168163 w 6006665"/>
                        <a:gd name="connsiteY363-192008" fmla="*/ 2420184 h 2956475"/>
                        <a:gd name="connsiteX364-192009" fmla="*/ 156800 w 6006665"/>
                        <a:gd name="connsiteY364-192010" fmla="*/ 2381542 h 2956475"/>
                        <a:gd name="connsiteX365-192011" fmla="*/ 152255 w 6006665"/>
                        <a:gd name="connsiteY365-192012" fmla="*/ 2365635 h 2956475"/>
                        <a:gd name="connsiteX366-192013" fmla="*/ 156800 w 6006665"/>
                        <a:gd name="connsiteY366-192014" fmla="*/ 2361090 h 2956475"/>
                        <a:gd name="connsiteX367-192015" fmla="*/ 168707 w 6006665"/>
                        <a:gd name="connsiteY367-192016" fmla="*/ 2361090 h 2956475"/>
                        <a:gd name="connsiteX368-192017" fmla="*/ 188615 w 6006665"/>
                        <a:gd name="connsiteY368-192018" fmla="*/ 2361090 h 2956475"/>
                        <a:gd name="connsiteX369-192019" fmla="*/ 199977 w 6006665"/>
                        <a:gd name="connsiteY369-192020" fmla="*/ 2349728 h 2956475"/>
                        <a:gd name="connsiteX370-192021" fmla="*/ 188615 w 6006665"/>
                        <a:gd name="connsiteY370-192022" fmla="*/ 2327003 h 2956475"/>
                        <a:gd name="connsiteX371-192023" fmla="*/ 168163 w 6006665"/>
                        <a:gd name="connsiteY371-192024" fmla="*/ 2317914 h 2956475"/>
                        <a:gd name="connsiteX372-192025" fmla="*/ 168163 w 6006665"/>
                        <a:gd name="connsiteY372-192026" fmla="*/ 2311096 h 2956475"/>
                        <a:gd name="connsiteX373-192027" fmla="*/ 152255 w 6006665"/>
                        <a:gd name="connsiteY373-192028" fmla="*/ 2295189 h 2956475"/>
                        <a:gd name="connsiteX374-192029" fmla="*/ 129531 w 6006665"/>
                        <a:gd name="connsiteY374-192030" fmla="*/ 2258829 h 2956475"/>
                        <a:gd name="connsiteX375-192031" fmla="*/ 140893 w 6006665"/>
                        <a:gd name="connsiteY375-192032" fmla="*/ 2236105 h 2956475"/>
                        <a:gd name="connsiteX376-192033" fmla="*/ 136348 w 6006665"/>
                        <a:gd name="connsiteY376-192034" fmla="*/ 2208835 h 2956475"/>
                        <a:gd name="connsiteX377-192035" fmla="*/ 103789 w 6006665"/>
                        <a:gd name="connsiteY377-192036" fmla="*/ 2195428 h 2956475"/>
                        <a:gd name="connsiteX378-192037" fmla="*/ 93716 w 6006665"/>
                        <a:gd name="connsiteY378-192038" fmla="*/ 2199745 h 2956475"/>
                        <a:gd name="connsiteX379-192039" fmla="*/ 91868 w 6006665"/>
                        <a:gd name="connsiteY379-192040" fmla="*/ 2195434 h 2956475"/>
                        <a:gd name="connsiteX380-192041" fmla="*/ 81809 w 6006665"/>
                        <a:gd name="connsiteY380-192042" fmla="*/ 2199745 h 2956475"/>
                        <a:gd name="connsiteX381-192043" fmla="*/ 74992 w 6006665"/>
                        <a:gd name="connsiteY381-192044" fmla="*/ 2183838 h 2956475"/>
                        <a:gd name="connsiteX382-192045" fmla="*/ 34087 w 6006665"/>
                        <a:gd name="connsiteY382-192046" fmla="*/ 2172476 h 2956475"/>
                        <a:gd name="connsiteX383-192047" fmla="*/ 22725 w 6006665"/>
                        <a:gd name="connsiteY383-192048" fmla="*/ 2129299 h 2956475"/>
                        <a:gd name="connsiteX384-192049" fmla="*/ 22725 w 6006665"/>
                        <a:gd name="connsiteY384-192050" fmla="*/ 2097484 h 2956475"/>
                        <a:gd name="connsiteX385-192051" fmla="*/ 0 w 6006665"/>
                        <a:gd name="connsiteY385-192052" fmla="*/ 2081577 h 2956475"/>
                        <a:gd name="connsiteX386-192053" fmla="*/ 15907 w 6006665"/>
                        <a:gd name="connsiteY386-192054" fmla="*/ 2058853 h 2956475"/>
                        <a:gd name="connsiteX387-192055" fmla="*/ 6818 w 6006665"/>
                        <a:gd name="connsiteY387-192056" fmla="*/ 1995224 h 2956475"/>
                        <a:gd name="connsiteX388-192057" fmla="*/ 34087 w 6006665"/>
                        <a:gd name="connsiteY388-192058" fmla="*/ 1952047 h 2956475"/>
                        <a:gd name="connsiteX389-192059" fmla="*/ 27270 w 6006665"/>
                        <a:gd name="connsiteY389-192060" fmla="*/ 1940685 h 2956475"/>
                        <a:gd name="connsiteX390-192061" fmla="*/ 1677078 w 6006665"/>
                        <a:gd name="connsiteY390-192062" fmla="*/ 1370296 h 2956475"/>
                        <a:gd name="connsiteX391-192063" fmla="*/ 1720255 w 6006665"/>
                        <a:gd name="connsiteY391-192064" fmla="*/ 1349844 h 2956475"/>
                        <a:gd name="connsiteX392-192065" fmla="*/ 1731617 w 6006665"/>
                        <a:gd name="connsiteY392-192066" fmla="*/ 1299850 h 2956475"/>
                        <a:gd name="connsiteX393-192067" fmla="*/ 1758887 w 6006665"/>
                        <a:gd name="connsiteY393-192068" fmla="*/ 1256673 h 2956475"/>
                        <a:gd name="connsiteX394-192069" fmla="*/ 1736162 w 6006665"/>
                        <a:gd name="connsiteY394-192070" fmla="*/ 1197589 h 2956475"/>
                        <a:gd name="connsiteX395-192071" fmla="*/ 1758887 w 6006665"/>
                        <a:gd name="connsiteY395-192072" fmla="*/ 1133960 h 2956475"/>
                        <a:gd name="connsiteX396-192073" fmla="*/ 1704347 w 6006665"/>
                        <a:gd name="connsiteY396-192074" fmla="*/ 1070331 h 2956475"/>
                        <a:gd name="connsiteX397-192075" fmla="*/ 1736162 w 6006665"/>
                        <a:gd name="connsiteY397-192076" fmla="*/ 961252 h 2956475"/>
                        <a:gd name="connsiteX398-192077" fmla="*/ 1688440 w 6006665"/>
                        <a:gd name="connsiteY398-192078" fmla="*/ 865809 h 2956475"/>
                        <a:gd name="connsiteX399-192079" fmla="*/ 1752069 w 6006665"/>
                        <a:gd name="connsiteY399-192080" fmla="*/ 788545 h 2956475"/>
                        <a:gd name="connsiteX400-192081" fmla="*/ 1747524 w 6006665"/>
                        <a:gd name="connsiteY400-192082" fmla="*/ 704464 h 2956475"/>
                        <a:gd name="connsiteX401-192083" fmla="*/ 1763431 w 6006665"/>
                        <a:gd name="connsiteY401-192084" fmla="*/ 697647 h 2956475"/>
                        <a:gd name="connsiteX402-192085" fmla="*/ 1764877 w 6006665"/>
                        <a:gd name="connsiteY402-192086" fmla="*/ 702130 h 2956475"/>
                        <a:gd name="connsiteX403-192087" fmla="*/ 1775339 w 6006665"/>
                        <a:gd name="connsiteY403-192088" fmla="*/ 697647 h 2956475"/>
                        <a:gd name="connsiteX404-192089" fmla="*/ 1798063 w 6006665"/>
                        <a:gd name="connsiteY404-192090" fmla="*/ 768093 h 2956475"/>
                        <a:gd name="connsiteX405-192091" fmla="*/ 1791454 w 6006665"/>
                        <a:gd name="connsiteY405-192092" fmla="*/ 815304 h 2956475"/>
                        <a:gd name="connsiteX406-192093" fmla="*/ 1854330 w 6006665"/>
                        <a:gd name="connsiteY406-192094" fmla="*/ 772638 h 2956475"/>
                        <a:gd name="connsiteX407-192095" fmla="*/ 1931594 w 6006665"/>
                        <a:gd name="connsiteY407-192096" fmla="*/ 763548 h 2956475"/>
                        <a:gd name="connsiteX408-192097" fmla="*/ 1932772 w 6006665"/>
                        <a:gd name="connsiteY408-192098" fmla="*/ 764810 h 2956475"/>
                        <a:gd name="connsiteX409-192099" fmla="*/ 1943501 w 6006665"/>
                        <a:gd name="connsiteY409-192100" fmla="*/ 763548 h 2956475"/>
                        <a:gd name="connsiteX410-192101" fmla="*/ 1988608 w 6006665"/>
                        <a:gd name="connsiteY410-192102" fmla="*/ 811877 h 2956475"/>
                        <a:gd name="connsiteX411-192103" fmla="*/ 1963408 w 6006665"/>
                        <a:gd name="connsiteY411-192104" fmla="*/ 736278 h 2956475"/>
                        <a:gd name="connsiteX412-192105" fmla="*/ 1963408 w 6006665"/>
                        <a:gd name="connsiteY412-192106" fmla="*/ 595386 h 2956475"/>
                        <a:gd name="connsiteX413-192107" fmla="*/ 2027037 w 6006665"/>
                        <a:gd name="connsiteY413-192108" fmla="*/ 574934 h 2956475"/>
                        <a:gd name="connsiteX414-192109" fmla="*/ 2037269 w 6006665"/>
                        <a:gd name="connsiteY414-192110" fmla="*/ 575472 h 2956475"/>
                        <a:gd name="connsiteX415-192111" fmla="*/ 2038944 w 6006665"/>
                        <a:gd name="connsiteY415-192112" fmla="*/ 574934 h 2956475"/>
                        <a:gd name="connsiteX416-192113" fmla="*/ 2115414 w 6006665"/>
                        <a:gd name="connsiteY416-192114" fmla="*/ 578958 h 2956475"/>
                        <a:gd name="connsiteX417-192115" fmla="*/ 2192927 w 6006665"/>
                        <a:gd name="connsiteY417-192116" fmla="*/ 559026 h 2956475"/>
                        <a:gd name="connsiteX418-192117" fmla="*/ 2167930 w 6006665"/>
                        <a:gd name="connsiteY418-192118" fmla="*/ 493125 h 2956475"/>
                        <a:gd name="connsiteX419-192119" fmla="*/ 2204289 w 6006665"/>
                        <a:gd name="connsiteY419-192120" fmla="*/ 402226 h 2956475"/>
                        <a:gd name="connsiteX420-192121" fmla="*/ 2247466 w 6006665"/>
                        <a:gd name="connsiteY420-192122" fmla="*/ 397681 h 2956475"/>
                        <a:gd name="connsiteX421-192123" fmla="*/ 2317913 w 6006665"/>
                        <a:gd name="connsiteY421-192124" fmla="*/ 322690 h 2956475"/>
                        <a:gd name="connsiteX422-192125" fmla="*/ 2420183 w 6006665"/>
                        <a:gd name="connsiteY422-192126" fmla="*/ 304510 h 2956475"/>
                        <a:gd name="connsiteX423-192127" fmla="*/ 2429263 w 6006665"/>
                        <a:gd name="connsiteY423-192128" fmla="*/ 263606 h 2956475"/>
                        <a:gd name="connsiteX424-192129" fmla="*/ 2526979 w 6006665"/>
                        <a:gd name="connsiteY424-192130" fmla="*/ 252244 h 2956475"/>
                        <a:gd name="connsiteX425-192131" fmla="*/ 2528058 w 6006665"/>
                        <a:gd name="connsiteY425-192132" fmla="*/ 253503 h 2956475"/>
                        <a:gd name="connsiteX426-192133" fmla="*/ 2538886 w 6006665"/>
                        <a:gd name="connsiteY426-192134" fmla="*/ 252244 h 2956475"/>
                        <a:gd name="connsiteX427-192135" fmla="*/ 2560820 w 6006665"/>
                        <a:gd name="connsiteY427-192136" fmla="*/ 277833 h 2956475"/>
                        <a:gd name="connsiteX428-192137" fmla="*/ 2640602 w 6006665"/>
                        <a:gd name="connsiteY428-192138" fmla="*/ 202249 h 2956475"/>
                        <a:gd name="connsiteX429-192139" fmla="*/ 2652509 w 6006665"/>
                        <a:gd name="connsiteY429-192140" fmla="*/ 202249 h 2956475"/>
                        <a:gd name="connsiteX430-192141" fmla="*/ 2704231 w 6006665"/>
                        <a:gd name="connsiteY430-192142" fmla="*/ 202249 h 2956475"/>
                        <a:gd name="connsiteX431-192143" fmla="*/ 2715593 w 6006665"/>
                        <a:gd name="connsiteY431-192144" fmla="*/ 134075 h 2956475"/>
                        <a:gd name="connsiteX432-192145" fmla="*/ 2751953 w 6006665"/>
                        <a:gd name="connsiteY432-192146" fmla="*/ 68174 h 2956475"/>
                        <a:gd name="connsiteX433-192147" fmla="*/ 2838307 w 6006665"/>
                        <a:gd name="connsiteY433-192148" fmla="*/ 0 h 2956475"/>
                        <a:gd name="connsiteX0-192149" fmla="*/ 1791129 w 6006665"/>
                        <a:gd name="connsiteY0-192150" fmla="*/ 817622 h 2956475"/>
                        <a:gd name="connsiteX1-192151" fmla="*/ 1782156 w 6006665"/>
                        <a:gd name="connsiteY1-192152" fmla="*/ 881716 h 2956475"/>
                        <a:gd name="connsiteX2-192153" fmla="*/ 1809554 w 6006665"/>
                        <a:gd name="connsiteY2-192154" fmla="*/ 895415 h 2956475"/>
                        <a:gd name="connsiteX3-192155" fmla="*/ 1791129 w 6006665"/>
                        <a:gd name="connsiteY3-192156" fmla="*/ 817622 h 2956475"/>
                        <a:gd name="connsiteX4-192157" fmla="*/ 2838307 w 6006665"/>
                        <a:gd name="connsiteY4-192158" fmla="*/ 0 h 2956475"/>
                        <a:gd name="connsiteX5-192159" fmla="*/ 2844246 w 6006665"/>
                        <a:gd name="connsiteY5-192160" fmla="*/ 4711 h 2956475"/>
                        <a:gd name="connsiteX6-192161" fmla="*/ 2850213 w 6006665"/>
                        <a:gd name="connsiteY6-192162" fmla="*/ 0 h 2956475"/>
                        <a:gd name="connsiteX7-192163" fmla="*/ 2916115 w 6006665"/>
                        <a:gd name="connsiteY7-192164" fmla="*/ 52267 h 2956475"/>
                        <a:gd name="connsiteX8-192165" fmla="*/ 2861576 w 6006665"/>
                        <a:gd name="connsiteY8-192166" fmla="*/ 90899 h 2956475"/>
                        <a:gd name="connsiteX9-192167" fmla="*/ 2947929 w 6006665"/>
                        <a:gd name="connsiteY9-192168" fmla="*/ 118168 h 2956475"/>
                        <a:gd name="connsiteX10-192169" fmla="*/ 2957621 w 6006665"/>
                        <a:gd name="connsiteY10-192170" fmla="*/ 186006 h 2956475"/>
                        <a:gd name="connsiteX11-192171" fmla="*/ 2979199 w 6006665"/>
                        <a:gd name="connsiteY11-192172" fmla="*/ 161345 h 2956475"/>
                        <a:gd name="connsiteX12-192173" fmla="*/ 2991106 w 6006665"/>
                        <a:gd name="connsiteY12-192174" fmla="*/ 161345 h 2956475"/>
                        <a:gd name="connsiteX13-192175" fmla="*/ 3086005 w 6006665"/>
                        <a:gd name="connsiteY13-192176" fmla="*/ 161345 h 2956475"/>
                        <a:gd name="connsiteX14-192177" fmla="*/ 3097912 w 6006665"/>
                        <a:gd name="connsiteY14-192178" fmla="*/ 161345 h 2956475"/>
                        <a:gd name="connsiteX15-192179" fmla="*/ 3179721 w 6006665"/>
                        <a:gd name="connsiteY15-192180" fmla="*/ 236336 h 2956475"/>
                        <a:gd name="connsiteX16-192181" fmla="*/ 3211535 w 6006665"/>
                        <a:gd name="connsiteY16-192182" fmla="*/ 295420 h 2956475"/>
                        <a:gd name="connsiteX17-192183" fmla="*/ 3200173 w 6006665"/>
                        <a:gd name="connsiteY17-192184" fmla="*/ 370412 h 2956475"/>
                        <a:gd name="connsiteX18-192185" fmla="*/ 3161541 w 6006665"/>
                        <a:gd name="connsiteY18-192186" fmla="*/ 413589 h 2956475"/>
                        <a:gd name="connsiteX19-192187" fmla="*/ 3066097 w 6006665"/>
                        <a:gd name="connsiteY19-192188" fmla="*/ 488580 h 2956475"/>
                        <a:gd name="connsiteX20-192189" fmla="*/ 3034283 w 6006665"/>
                        <a:gd name="connsiteY20-192190" fmla="*/ 531757 h 2956475"/>
                        <a:gd name="connsiteX21-192191" fmla="*/ 3082005 w 6006665"/>
                        <a:gd name="connsiteY21-192192" fmla="*/ 547664 h 2956475"/>
                        <a:gd name="connsiteX22-192193" fmla="*/ 3129459 w 6006665"/>
                        <a:gd name="connsiteY22-192194" fmla="*/ 575345 h 2956475"/>
                        <a:gd name="connsiteX23-192195" fmla="*/ 3156451 w 6006665"/>
                        <a:gd name="connsiteY23-192196" fmla="*/ 552209 h 2956475"/>
                        <a:gd name="connsiteX24-192197" fmla="*/ 3158460 w 6006665"/>
                        <a:gd name="connsiteY24-192198" fmla="*/ 560693 h 2956475"/>
                        <a:gd name="connsiteX25-192199" fmla="*/ 3168359 w 6006665"/>
                        <a:gd name="connsiteY25-192200" fmla="*/ 552209 h 2956475"/>
                        <a:gd name="connsiteX26-192201" fmla="*/ 3184984 w 6006665"/>
                        <a:gd name="connsiteY26-192202" fmla="*/ 622402 h 2956475"/>
                        <a:gd name="connsiteX27-192203" fmla="*/ 3192811 w 6006665"/>
                        <a:gd name="connsiteY27-192204" fmla="*/ 606748 h 2956475"/>
                        <a:gd name="connsiteX28-192205" fmla="*/ 3251895 w 6006665"/>
                        <a:gd name="connsiteY28-192206" fmla="*/ 586296 h 2956475"/>
                        <a:gd name="connsiteX29-192207" fmla="*/ 3259833 w 6006665"/>
                        <a:gd name="connsiteY29-192208" fmla="*/ 587670 h 2956475"/>
                        <a:gd name="connsiteX30-192209" fmla="*/ 3263802 w 6006665"/>
                        <a:gd name="connsiteY30-192210" fmla="*/ 586296 h 2956475"/>
                        <a:gd name="connsiteX31-192211" fmla="*/ 3381970 w 6006665"/>
                        <a:gd name="connsiteY31-192212" fmla="*/ 606748 h 2956475"/>
                        <a:gd name="connsiteX32-192213" fmla="*/ 3388787 w 6006665"/>
                        <a:gd name="connsiteY32-192214" fmla="*/ 665832 h 2956475"/>
                        <a:gd name="connsiteX33-192215" fmla="*/ 3531529 w 6006665"/>
                        <a:gd name="connsiteY33-192216" fmla="*/ 686823 h 2956475"/>
                        <a:gd name="connsiteX34-192217" fmla="*/ 3538225 w 6006665"/>
                        <a:gd name="connsiteY34-192218" fmla="*/ 590841 h 2956475"/>
                        <a:gd name="connsiteX35-192219" fmla="*/ 3549910 w 6006665"/>
                        <a:gd name="connsiteY35-192220" fmla="*/ 594028 h 2956475"/>
                        <a:gd name="connsiteX36-192221" fmla="*/ 3550132 w 6006665"/>
                        <a:gd name="connsiteY36-192222" fmla="*/ 590841 h 2956475"/>
                        <a:gd name="connsiteX37-192223" fmla="*/ 3625123 w 6006665"/>
                        <a:gd name="connsiteY37-192224" fmla="*/ 611293 h 2956475"/>
                        <a:gd name="connsiteX38-192225" fmla="*/ 3672301 w 6006665"/>
                        <a:gd name="connsiteY38-192226" fmla="*/ 611293 h 2956475"/>
                        <a:gd name="connsiteX39-192227" fmla="*/ 3684207 w 6006665"/>
                        <a:gd name="connsiteY39-192228" fmla="*/ 611293 h 2956475"/>
                        <a:gd name="connsiteX40-192229" fmla="*/ 3743291 w 6006665"/>
                        <a:gd name="connsiteY40-192230" fmla="*/ 677194 h 2956475"/>
                        <a:gd name="connsiteX41-192231" fmla="*/ 3759199 w 6006665"/>
                        <a:gd name="connsiteY41-192232" fmla="*/ 756731 h 2956475"/>
                        <a:gd name="connsiteX42-192233" fmla="*/ 3738747 w 6006665"/>
                        <a:gd name="connsiteY42-192234" fmla="*/ 806725 h 2956475"/>
                        <a:gd name="connsiteX43-192235" fmla="*/ 3786469 w 6006665"/>
                        <a:gd name="connsiteY43-192236" fmla="*/ 897623 h 2956475"/>
                        <a:gd name="connsiteX44-192237" fmla="*/ 3835603 w 6006665"/>
                        <a:gd name="connsiteY44-192238" fmla="*/ 933529 h 2956475"/>
                        <a:gd name="connsiteX45-192239" fmla="*/ 3865460 w 6006665"/>
                        <a:gd name="connsiteY45-192240" fmla="*/ 822632 h 2956475"/>
                        <a:gd name="connsiteX46-192241" fmla="*/ 3875077 w 6006665"/>
                        <a:gd name="connsiteY46-192242" fmla="*/ 831139 h 2956475"/>
                        <a:gd name="connsiteX47-192243" fmla="*/ 3877367 w 6006665"/>
                        <a:gd name="connsiteY47-192244" fmla="*/ 822632 h 2956475"/>
                        <a:gd name="connsiteX48-192245" fmla="*/ 3932151 w 6006665"/>
                        <a:gd name="connsiteY48-192246" fmla="*/ 871095 h 2956475"/>
                        <a:gd name="connsiteX49-192247" fmla="*/ 3988173 w 6006665"/>
                        <a:gd name="connsiteY49-192248" fmla="*/ 843084 h 2956475"/>
                        <a:gd name="connsiteX50-192249" fmla="*/ 3993852 w 6006665"/>
                        <a:gd name="connsiteY50-192250" fmla="*/ 846199 h 2956475"/>
                        <a:gd name="connsiteX51-192251" fmla="*/ 4000080 w 6006665"/>
                        <a:gd name="connsiteY51-192252" fmla="*/ 843084 h 2956475"/>
                        <a:gd name="connsiteX52-192253" fmla="*/ 4062426 w 6006665"/>
                        <a:gd name="connsiteY52-192254" fmla="*/ 877274 h 2956475"/>
                        <a:gd name="connsiteX53-192255" fmla="*/ 4085889 w 6006665"/>
                        <a:gd name="connsiteY53-192256" fmla="*/ 849902 h 2956475"/>
                        <a:gd name="connsiteX54-192257" fmla="*/ 4095563 w 6006665"/>
                        <a:gd name="connsiteY54-192258" fmla="*/ 852506 h 2956475"/>
                        <a:gd name="connsiteX55-192259" fmla="*/ 4097796 w 6006665"/>
                        <a:gd name="connsiteY55-192260" fmla="*/ 849902 h 2956475"/>
                        <a:gd name="connsiteX56-192261" fmla="*/ 4144150 w 6006665"/>
                        <a:gd name="connsiteY56-192262" fmla="*/ 862382 h 2956475"/>
                        <a:gd name="connsiteX57-192263" fmla="*/ 4117703 w 6006665"/>
                        <a:gd name="connsiteY57-192264" fmla="*/ 752186 h 2956475"/>
                        <a:gd name="connsiteX58-192265" fmla="*/ 4165425 w 6006665"/>
                        <a:gd name="connsiteY58-192266" fmla="*/ 697647 h 2956475"/>
                        <a:gd name="connsiteX59-192267" fmla="*/ 4175231 w 6006665"/>
                        <a:gd name="connsiteY59-192268" fmla="*/ 700048 h 2956475"/>
                        <a:gd name="connsiteX60-192269" fmla="*/ 4177332 w 6006665"/>
                        <a:gd name="connsiteY60-192270" fmla="*/ 697647 h 2956475"/>
                        <a:gd name="connsiteX61-192271" fmla="*/ 4511384 w 6006665"/>
                        <a:gd name="connsiteY61-192272" fmla="*/ 779455 h 2956475"/>
                        <a:gd name="connsiteX62-192273" fmla="*/ 4543199 w 6006665"/>
                        <a:gd name="connsiteY62-192274" fmla="*/ 849902 h 2956475"/>
                        <a:gd name="connsiteX63-192275" fmla="*/ 4639242 w 6006665"/>
                        <a:gd name="connsiteY63-192276" fmla="*/ 932544 h 2956475"/>
                        <a:gd name="connsiteX64-192277" fmla="*/ 4774445 w 6006665"/>
                        <a:gd name="connsiteY64-192278" fmla="*/ 913531 h 2956475"/>
                        <a:gd name="connsiteX65-192279" fmla="*/ 4778496 w 6006665"/>
                        <a:gd name="connsiteY65-192280" fmla="*/ 914635 h 2956475"/>
                        <a:gd name="connsiteX66-192281" fmla="*/ 4786352 w 6006665"/>
                        <a:gd name="connsiteY66-192282" fmla="*/ 913531 h 2956475"/>
                        <a:gd name="connsiteX67-192283" fmla="*/ 4861343 w 6006665"/>
                        <a:gd name="connsiteY67-192284" fmla="*/ 933983 h 2956475"/>
                        <a:gd name="connsiteX68-192285" fmla="*/ 4893158 w 6006665"/>
                        <a:gd name="connsiteY68-192286" fmla="*/ 977160 h 2956475"/>
                        <a:gd name="connsiteX69-192287" fmla="*/ 4888613 w 6006665"/>
                        <a:gd name="connsiteY69-192288" fmla="*/ 1058968 h 2956475"/>
                        <a:gd name="connsiteX70-192289" fmla="*/ 4927677 w 6006665"/>
                        <a:gd name="connsiteY70-192290" fmla="*/ 1083640 h 2956475"/>
                        <a:gd name="connsiteX71-192291" fmla="*/ 4967605 w 6006665"/>
                        <a:gd name="connsiteY71-192292" fmla="*/ 1070331 h 2956475"/>
                        <a:gd name="connsiteX72-192293" fmla="*/ 5038051 w 6006665"/>
                        <a:gd name="connsiteY72-192294" fmla="*/ 1063513 h 2956475"/>
                        <a:gd name="connsiteX73-192295" fmla="*/ 5040730 w 6006665"/>
                        <a:gd name="connsiteY73-192296" fmla="*/ 1064406 h 2956475"/>
                        <a:gd name="connsiteX74-192297" fmla="*/ 5049958 w 6006665"/>
                        <a:gd name="connsiteY74-192298" fmla="*/ 1063513 h 2956475"/>
                        <a:gd name="connsiteX75-192299" fmla="*/ 5114249 w 6006665"/>
                        <a:gd name="connsiteY75-192300" fmla="*/ 1084944 h 2956475"/>
                        <a:gd name="connsiteX76-192301" fmla="*/ 5176671 w 6006665"/>
                        <a:gd name="connsiteY76-192302" fmla="*/ 1074876 h 2956475"/>
                        <a:gd name="connsiteX77-192303" fmla="*/ 5177801 w 6006665"/>
                        <a:gd name="connsiteY77-192304" fmla="*/ 1076614 h 2956475"/>
                        <a:gd name="connsiteX78-192305" fmla="*/ 5188578 w 6006665"/>
                        <a:gd name="connsiteY78-192306" fmla="*/ 1074876 h 2956475"/>
                        <a:gd name="connsiteX79-192307" fmla="*/ 5243719 w 6006665"/>
                        <a:gd name="connsiteY79-192308" fmla="*/ 1159707 h 2956475"/>
                        <a:gd name="connsiteX80-192309" fmla="*/ 5283477 w 6006665"/>
                        <a:gd name="connsiteY80-192310" fmla="*/ 1129415 h 2956475"/>
                        <a:gd name="connsiteX81-192311" fmla="*/ 5258480 w 6006665"/>
                        <a:gd name="connsiteY81-192312" fmla="*/ 1063513 h 2956475"/>
                        <a:gd name="connsiteX82-192313" fmla="*/ 5267570 w 6006665"/>
                        <a:gd name="connsiteY82-192314" fmla="*/ 1015792 h 2956475"/>
                        <a:gd name="connsiteX83-192315" fmla="*/ 5278896 w 6006665"/>
                        <a:gd name="connsiteY83-192316" fmla="*/ 1018841 h 2956475"/>
                        <a:gd name="connsiteX84-192317" fmla="*/ 5279477 w 6006665"/>
                        <a:gd name="connsiteY84-192318" fmla="*/ 1015792 h 2956475"/>
                        <a:gd name="connsiteX85-192319" fmla="*/ 5395510 w 6006665"/>
                        <a:gd name="connsiteY85-192320" fmla="*/ 1047031 h 2956475"/>
                        <a:gd name="connsiteX86-192321" fmla="*/ 5463001 w 6006665"/>
                        <a:gd name="connsiteY86-192322" fmla="*/ 1043061 h 2956475"/>
                        <a:gd name="connsiteX87-192323" fmla="*/ 5464386 w 6006665"/>
                        <a:gd name="connsiteY87-192324" fmla="*/ 1043680 h 2956475"/>
                        <a:gd name="connsiteX88-192325" fmla="*/ 5474909 w 6006665"/>
                        <a:gd name="connsiteY88-192326" fmla="*/ 1043061 h 2956475"/>
                        <a:gd name="connsiteX89-192327" fmla="*/ 5581715 w 6006665"/>
                        <a:gd name="connsiteY89-192328" fmla="*/ 1090783 h 2956475"/>
                        <a:gd name="connsiteX90-192329" fmla="*/ 5633981 w 6006665"/>
                        <a:gd name="connsiteY90-192330" fmla="*/ 1133960 h 2956475"/>
                        <a:gd name="connsiteX91-192331" fmla="*/ 5720335 w 6006665"/>
                        <a:gd name="connsiteY91-192332" fmla="*/ 1213496 h 2956475"/>
                        <a:gd name="connsiteX92-192333" fmla="*/ 5822595 w 6006665"/>
                        <a:gd name="connsiteY92-192334" fmla="*/ 1311212 h 2956475"/>
                        <a:gd name="connsiteX93-192335" fmla="*/ 5818051 w 6006665"/>
                        <a:gd name="connsiteY93-192336" fmla="*/ 1365751 h 2956475"/>
                        <a:gd name="connsiteX94-192337" fmla="*/ 5825679 w 6006665"/>
                        <a:gd name="connsiteY94-192338" fmla="*/ 1373379 h 2956475"/>
                        <a:gd name="connsiteX95-192339" fmla="*/ 5822051 w 6006665"/>
                        <a:gd name="connsiteY95-192340" fmla="*/ 1322574 h 2956475"/>
                        <a:gd name="connsiteX96-192341" fmla="*/ 5834092 w 6006665"/>
                        <a:gd name="connsiteY96-192342" fmla="*/ 1324447 h 2956475"/>
                        <a:gd name="connsiteX97-192343" fmla="*/ 5833958 w 6006665"/>
                        <a:gd name="connsiteY97-192344" fmla="*/ 1322574 h 2956475"/>
                        <a:gd name="connsiteX98-192345" fmla="*/ 5936219 w 6006665"/>
                        <a:gd name="connsiteY98-192346" fmla="*/ 1338481 h 2956475"/>
                        <a:gd name="connsiteX99-192347" fmla="*/ 6006665 w 6006665"/>
                        <a:gd name="connsiteY99-192348" fmla="*/ 1418018 h 2956475"/>
                        <a:gd name="connsiteX100-192349" fmla="*/ 5968033 w 6006665"/>
                        <a:gd name="connsiteY100-192350" fmla="*/ 1456650 h 2956475"/>
                        <a:gd name="connsiteX101-192351" fmla="*/ 5908949 w 6006665"/>
                        <a:gd name="connsiteY101-192352" fmla="*/ 1468012 h 2956475"/>
                        <a:gd name="connsiteX102-192353" fmla="*/ 5908949 w 6006665"/>
                        <a:gd name="connsiteY102-192354" fmla="*/ 1554366 h 2956475"/>
                        <a:gd name="connsiteX103-192355" fmla="*/ 5893042 w 6006665"/>
                        <a:gd name="connsiteY103-192356" fmla="*/ 1570273 h 2956475"/>
                        <a:gd name="connsiteX104-192357" fmla="*/ 5881135 w 6006665"/>
                        <a:gd name="connsiteY104-192358" fmla="*/ 1570273 h 2956475"/>
                        <a:gd name="connsiteX105-192359" fmla="*/ 5861227 w 6006665"/>
                        <a:gd name="connsiteY105-192360" fmla="*/ 1570273 h 2956475"/>
                        <a:gd name="connsiteX106-192361" fmla="*/ 5849321 w 6006665"/>
                        <a:gd name="connsiteY106-192362" fmla="*/ 1570273 h 2956475"/>
                        <a:gd name="connsiteX107-192363" fmla="*/ 5817506 w 6006665"/>
                        <a:gd name="connsiteY107-192364" fmla="*/ 1536186 h 2956475"/>
                        <a:gd name="connsiteX108-192365" fmla="*/ 5767511 w 6006665"/>
                        <a:gd name="connsiteY108-192366" fmla="*/ 1511189 h 2956475"/>
                        <a:gd name="connsiteX109-192367" fmla="*/ 5762967 w 6006665"/>
                        <a:gd name="connsiteY109-192368" fmla="*/ 1477102 h 2956475"/>
                        <a:gd name="connsiteX110-192369" fmla="*/ 5729132 w 6006665"/>
                        <a:gd name="connsiteY110-192370" fmla="*/ 1463170 h 2956475"/>
                        <a:gd name="connsiteX111-192371" fmla="*/ 5695337 w 6006665"/>
                        <a:gd name="connsiteY111-192372" fmla="*/ 1472557 h 2956475"/>
                        <a:gd name="connsiteX112-192373" fmla="*/ 5693366 w 6006665"/>
                        <a:gd name="connsiteY112-192374" fmla="*/ 1469797 h 2956475"/>
                        <a:gd name="connsiteX113-192375" fmla="*/ 5683431 w 6006665"/>
                        <a:gd name="connsiteY113-192376" fmla="*/ 1472557 h 2956475"/>
                        <a:gd name="connsiteX114-192377" fmla="*/ 5660706 w 6006665"/>
                        <a:gd name="connsiteY114-192378" fmla="*/ 1440742 h 2956475"/>
                        <a:gd name="connsiteX115-192379" fmla="*/ 5669644 w 6006665"/>
                        <a:gd name="connsiteY115-192380" fmla="*/ 1415717 h 2956475"/>
                        <a:gd name="connsiteX116-192381" fmla="*/ 5640799 w 6006665"/>
                        <a:gd name="connsiteY116-192382" fmla="*/ 1429380 h 2956475"/>
                        <a:gd name="connsiteX117-192383" fmla="*/ 5656705 w 6006665"/>
                        <a:gd name="connsiteY117-192384" fmla="*/ 1472557 h 2956475"/>
                        <a:gd name="connsiteX118-192385" fmla="*/ 5633981 w 6006665"/>
                        <a:gd name="connsiteY118-192386" fmla="*/ 1511189 h 2956475"/>
                        <a:gd name="connsiteX119-192387" fmla="*/ 5586259 w 6006665"/>
                        <a:gd name="connsiteY119-192388" fmla="*/ 1547548 h 2956475"/>
                        <a:gd name="connsiteX120-192389" fmla="*/ 5575676 w 6006665"/>
                        <a:gd name="connsiteY120-192390" fmla="*/ 1546540 h 2956475"/>
                        <a:gd name="connsiteX121-192391" fmla="*/ 5574353 w 6006665"/>
                        <a:gd name="connsiteY121-192392" fmla="*/ 1547548 h 2956475"/>
                        <a:gd name="connsiteX122-192393" fmla="*/ 5539436 w 6006665"/>
                        <a:gd name="connsiteY122-192394" fmla="*/ 1544223 h 2956475"/>
                        <a:gd name="connsiteX123-192395" fmla="*/ 5570352 w 6006665"/>
                        <a:gd name="connsiteY123-192396" fmla="*/ 1586180 h 2956475"/>
                        <a:gd name="connsiteX124-192397" fmla="*/ 5593077 w 6006665"/>
                        <a:gd name="connsiteY124-192398" fmla="*/ 1649809 h 2956475"/>
                        <a:gd name="connsiteX125-192399" fmla="*/ 5608984 w 6006665"/>
                        <a:gd name="connsiteY125-192400" fmla="*/ 1677079 h 2956475"/>
                        <a:gd name="connsiteX126-192401" fmla="*/ 5613529 w 6006665"/>
                        <a:gd name="connsiteY126-192402" fmla="*/ 1708893 h 2956475"/>
                        <a:gd name="connsiteX127-192403" fmla="*/ 5608984 w 6006665"/>
                        <a:gd name="connsiteY127-192404" fmla="*/ 1731618 h 2956475"/>
                        <a:gd name="connsiteX128-192405" fmla="*/ 5597799 w 6006665"/>
                        <a:gd name="connsiteY128-192406" fmla="*/ 1728009 h 2956475"/>
                        <a:gd name="connsiteX129-192407" fmla="*/ 5597077 w 6006665"/>
                        <a:gd name="connsiteY129-192408" fmla="*/ 1731618 h 2956475"/>
                        <a:gd name="connsiteX130-192409" fmla="*/ 5534271 w 6006665"/>
                        <a:gd name="connsiteY130-192410" fmla="*/ 1711358 h 2956475"/>
                        <a:gd name="connsiteX131-192411" fmla="*/ 5436277 w 6006665"/>
                        <a:gd name="connsiteY131-192412" fmla="*/ 1767977 h 2956475"/>
                        <a:gd name="connsiteX132-192413" fmla="*/ 5397645 w 6006665"/>
                        <a:gd name="connsiteY132-192414" fmla="*/ 1779340 h 2956475"/>
                        <a:gd name="connsiteX133-192415" fmla="*/ 5345378 w 6006665"/>
                        <a:gd name="connsiteY133-192416" fmla="*/ 1833879 h 2956475"/>
                        <a:gd name="connsiteX134-192417" fmla="*/ 5290839 w 6006665"/>
                        <a:gd name="connsiteY134-192418" fmla="*/ 1881600 h 2956475"/>
                        <a:gd name="connsiteX135-192419" fmla="*/ 5274932 w 6006665"/>
                        <a:gd name="connsiteY135-192420" fmla="*/ 1913415 h 2956475"/>
                        <a:gd name="connsiteX136-192421" fmla="*/ 5267238 w 6006665"/>
                        <a:gd name="connsiteY136-192422" fmla="*/ 1904988 h 2956475"/>
                        <a:gd name="connsiteX137-192423" fmla="*/ 5263025 w 6006665"/>
                        <a:gd name="connsiteY137-192424" fmla="*/ 1913415 h 2956475"/>
                        <a:gd name="connsiteX138-192425" fmla="*/ 5219538 w 6006665"/>
                        <a:gd name="connsiteY138-192426" fmla="*/ 1865787 h 2956475"/>
                        <a:gd name="connsiteX139-192427" fmla="*/ 5129494 w 6006665"/>
                        <a:gd name="connsiteY139-192428" fmla="*/ 1920232 h 2956475"/>
                        <a:gd name="connsiteX140-192429" fmla="*/ 5126389 w 6006665"/>
                        <a:gd name="connsiteY140-192430" fmla="*/ 1914910 h 2956475"/>
                        <a:gd name="connsiteX141-192431" fmla="*/ 5117587 w 6006665"/>
                        <a:gd name="connsiteY141-192432" fmla="*/ 1920232 h 2956475"/>
                        <a:gd name="connsiteX142-192433" fmla="*/ 5105544 w 6006665"/>
                        <a:gd name="connsiteY142-192434" fmla="*/ 1899586 h 2956475"/>
                        <a:gd name="connsiteX143-192435" fmla="*/ 5074955 w 6006665"/>
                        <a:gd name="connsiteY143-192436" fmla="*/ 1924777 h 2956475"/>
                        <a:gd name="connsiteX144-192437" fmla="*/ 5065718 w 6006665"/>
                        <a:gd name="connsiteY144-192438" fmla="*/ 1922578 h 2956475"/>
                        <a:gd name="connsiteX145-192439" fmla="*/ 5063048 w 6006665"/>
                        <a:gd name="connsiteY145-192440" fmla="*/ 1924777 h 2956475"/>
                        <a:gd name="connsiteX146-192441" fmla="*/ 5026594 w 6006665"/>
                        <a:gd name="connsiteY146-192442" fmla="*/ 1916098 h 2956475"/>
                        <a:gd name="connsiteX147-192443" fmla="*/ 5015871 w 6006665"/>
                        <a:gd name="connsiteY147-192444" fmla="*/ 1961137 h 2956475"/>
                        <a:gd name="connsiteX148-192445" fmla="*/ 4974967 w 6006665"/>
                        <a:gd name="connsiteY148-192446" fmla="*/ 2027038 h 2956475"/>
                        <a:gd name="connsiteX149-192447" fmla="*/ 4974967 w 6006665"/>
                        <a:gd name="connsiteY149-192448" fmla="*/ 2058853 h 2956475"/>
                        <a:gd name="connsiteX150-192449" fmla="*/ 5015871 w 6006665"/>
                        <a:gd name="connsiteY150-192450" fmla="*/ 2074760 h 2956475"/>
                        <a:gd name="connsiteX151-192451" fmla="*/ 5011326 w 6006665"/>
                        <a:gd name="connsiteY151-192452" fmla="*/ 2172476 h 2956475"/>
                        <a:gd name="connsiteX152-192453" fmla="*/ 4999419 w 6006665"/>
                        <a:gd name="connsiteY152-192454" fmla="*/ 2172476 h 2956475"/>
                        <a:gd name="connsiteX153-192455" fmla="*/ 4974967 w 6006665"/>
                        <a:gd name="connsiteY153-192456" fmla="*/ 2172476 h 2956475"/>
                        <a:gd name="connsiteX154-192457" fmla="*/ 4963605 w 6006665"/>
                        <a:gd name="connsiteY154-192458" fmla="*/ 2224742 h 2956475"/>
                        <a:gd name="connsiteX155-192459" fmla="*/ 4974967 w 6006665"/>
                        <a:gd name="connsiteY155-192460" fmla="*/ 2252012 h 2956475"/>
                        <a:gd name="connsiteX156-192461" fmla="*/ 4909065 w 6006665"/>
                        <a:gd name="connsiteY156-192462" fmla="*/ 2286099 h 2956475"/>
                        <a:gd name="connsiteX157-192463" fmla="*/ 4897703 w 6006665"/>
                        <a:gd name="connsiteY157-192464" fmla="*/ 2354273 h 2956475"/>
                        <a:gd name="connsiteX158-192465" fmla="*/ 4845437 w 6006665"/>
                        <a:gd name="connsiteY158-192466" fmla="*/ 2370180 h 2956475"/>
                        <a:gd name="connsiteX159-192467" fmla="*/ 4834074 w 6006665"/>
                        <a:gd name="connsiteY159-192468" fmla="*/ 2429264 h 2956475"/>
                        <a:gd name="connsiteX160-192469" fmla="*/ 4779535 w 6006665"/>
                        <a:gd name="connsiteY160-192470" fmla="*/ 2488348 h 2956475"/>
                        <a:gd name="connsiteX161-192471" fmla="*/ 4777225 w 6006665"/>
                        <a:gd name="connsiteY161-192472" fmla="*/ 2477952 h 2956475"/>
                        <a:gd name="connsiteX162-192473" fmla="*/ 4767628 w 6006665"/>
                        <a:gd name="connsiteY162-192474" fmla="*/ 2488348 h 2956475"/>
                        <a:gd name="connsiteX163-192475" fmla="*/ 4758538 w 6006665"/>
                        <a:gd name="connsiteY163-192476" fmla="*/ 2447444 h 2956475"/>
                        <a:gd name="connsiteX164-192477" fmla="*/ 4742631 w 6006665"/>
                        <a:gd name="connsiteY164-192478" fmla="*/ 2361090 h 2956475"/>
                        <a:gd name="connsiteX165-192479" fmla="*/ 4715361 w 6006665"/>
                        <a:gd name="connsiteY165-192480" fmla="*/ 2220198 h 2956475"/>
                        <a:gd name="connsiteX166-192481" fmla="*/ 4735813 w 6006665"/>
                        <a:gd name="connsiteY166-192482" fmla="*/ 2129299 h 2956475"/>
                        <a:gd name="connsiteX167-192483" fmla="*/ 4767628 w 6006665"/>
                        <a:gd name="connsiteY167-192484" fmla="*/ 2086122 h 2956475"/>
                        <a:gd name="connsiteX168-192485" fmla="*/ 4767628 w 6006665"/>
                        <a:gd name="connsiteY168-192486" fmla="*/ 2058853 h 2956475"/>
                        <a:gd name="connsiteX169-192487" fmla="*/ 4826712 w 6006665"/>
                        <a:gd name="connsiteY169-192488" fmla="*/ 2042945 h 2956475"/>
                        <a:gd name="connsiteX170-192489" fmla="*/ 4892613 w 6006665"/>
                        <a:gd name="connsiteY170-192490" fmla="*/ 1952047 h 2956475"/>
                        <a:gd name="connsiteX171-192491" fmla="*/ 4956243 w 6006665"/>
                        <a:gd name="connsiteY171-192492" fmla="*/ 1877056 h 2956475"/>
                        <a:gd name="connsiteX172-192493" fmla="*/ 5022143 w 6006665"/>
                        <a:gd name="connsiteY172-192494" fmla="*/ 1817971 h 2956475"/>
                        <a:gd name="connsiteX173-192495" fmla="*/ 5046694 w 6006665"/>
                        <a:gd name="connsiteY173-192496" fmla="*/ 1710844 h 2956475"/>
                        <a:gd name="connsiteX174-192497" fmla="*/ 5015871 w 6006665"/>
                        <a:gd name="connsiteY174-192498" fmla="*/ 1715711 h 2956475"/>
                        <a:gd name="connsiteX175-192499" fmla="*/ 4995419 w 6006665"/>
                        <a:gd name="connsiteY175-192500" fmla="*/ 1779340 h 2956475"/>
                        <a:gd name="connsiteX176-192501" fmla="*/ 4904521 w 6006665"/>
                        <a:gd name="connsiteY176-192502" fmla="*/ 1865693 h 2956475"/>
                        <a:gd name="connsiteX177-192503" fmla="*/ 4901708 w 6006665"/>
                        <a:gd name="connsiteY177-192504" fmla="*/ 1857053 h 2956475"/>
                        <a:gd name="connsiteX178-192505" fmla="*/ 4892613 w 6006665"/>
                        <a:gd name="connsiteY178-192506" fmla="*/ 1865693 h 2956475"/>
                        <a:gd name="connsiteX179-192507" fmla="*/ 4861835 w 6006665"/>
                        <a:gd name="connsiteY179-192508" fmla="*/ 1771159 h 2956475"/>
                        <a:gd name="connsiteX180-192509" fmla="*/ 4779535 w 6006665"/>
                        <a:gd name="connsiteY180-192510" fmla="*/ 1795247 h 2956475"/>
                        <a:gd name="connsiteX181-192511" fmla="*/ 4684091 w 6006665"/>
                        <a:gd name="connsiteY181-192512" fmla="*/ 1920232 h 2956475"/>
                        <a:gd name="connsiteX182-192513" fmla="*/ 4715906 w 6006665"/>
                        <a:gd name="connsiteY182-192514" fmla="*/ 1967954 h 2956475"/>
                        <a:gd name="connsiteX183-192515" fmla="*/ 4636369 w 6006665"/>
                        <a:gd name="connsiteY183-192516" fmla="*/ 1983861 h 2956475"/>
                        <a:gd name="connsiteX184-192517" fmla="*/ 4577285 w 6006665"/>
                        <a:gd name="connsiteY184-192518" fmla="*/ 1988406 h 2956475"/>
                        <a:gd name="connsiteX185-192519" fmla="*/ 4577373 w 6006665"/>
                        <a:gd name="connsiteY185-192520" fmla="*/ 1987484 h 2956475"/>
                        <a:gd name="connsiteX186-192521" fmla="*/ 4565379 w 6006665"/>
                        <a:gd name="connsiteY186-192522" fmla="*/ 1988406 h 2956475"/>
                        <a:gd name="connsiteX187-192523" fmla="*/ 4569923 w 6006665"/>
                        <a:gd name="connsiteY187-192524" fmla="*/ 1940685 h 2956475"/>
                        <a:gd name="connsiteX188-192525" fmla="*/ 4520081 w 6006665"/>
                        <a:gd name="connsiteY188-192526" fmla="*/ 1931099 h 2956475"/>
                        <a:gd name="connsiteX189-192527" fmla="*/ 4475025 w 6006665"/>
                        <a:gd name="connsiteY189-192528" fmla="*/ 1961137 h 2956475"/>
                        <a:gd name="connsiteX190-192529" fmla="*/ 4464394 w 6006665"/>
                        <a:gd name="connsiteY190-192530" fmla="*/ 1960286 h 2956475"/>
                        <a:gd name="connsiteX191-192531" fmla="*/ 4463118 w 6006665"/>
                        <a:gd name="connsiteY191-192532" fmla="*/ 1961137 h 2956475"/>
                        <a:gd name="connsiteX192-192533" fmla="*/ 4357637 w 6006665"/>
                        <a:gd name="connsiteY192-192534" fmla="*/ 1952698 h 2956475"/>
                        <a:gd name="connsiteX193-192535" fmla="*/ 4243233 w 6006665"/>
                        <a:gd name="connsiteY193-192536" fmla="*/ 1972499 h 2956475"/>
                        <a:gd name="connsiteX194-192537" fmla="*/ 4125065 w 6006665"/>
                        <a:gd name="connsiteY194-192538" fmla="*/ 2106574 h 2956475"/>
                        <a:gd name="connsiteX195-192539" fmla="*/ 3984173 w 6006665"/>
                        <a:gd name="connsiteY195-192540" fmla="*/ 2263374 h 2956475"/>
                        <a:gd name="connsiteX196-192541" fmla="*/ 4038712 w 6006665"/>
                        <a:gd name="connsiteY196-192542" fmla="*/ 2267919 h 2956475"/>
                        <a:gd name="connsiteX197-192543" fmla="*/ 4059164 w 6006665"/>
                        <a:gd name="connsiteY197-192544" fmla="*/ 2311096 h 2956475"/>
                        <a:gd name="connsiteX198-192545" fmla="*/ 4087782 w 6006665"/>
                        <a:gd name="connsiteY198-192546" fmla="*/ 2319513 h 2956475"/>
                        <a:gd name="connsiteX199-192547" fmla="*/ 4106341 w 6006665"/>
                        <a:gd name="connsiteY199-192548" fmla="*/ 2290644 h 2956475"/>
                        <a:gd name="connsiteX200-192549" fmla="*/ 4117411 w 6006665"/>
                        <a:gd name="connsiteY200-192550" fmla="*/ 2291946 h 2956475"/>
                        <a:gd name="connsiteX201-192551" fmla="*/ 4118248 w 6006665"/>
                        <a:gd name="connsiteY201-192552" fmla="*/ 2290644 h 2956475"/>
                        <a:gd name="connsiteX202-192553" fmla="*/ 4156880 w 6006665"/>
                        <a:gd name="connsiteY202-192554" fmla="*/ 2295189 h 2956475"/>
                        <a:gd name="connsiteX203-192555" fmla="*/ 4211419 w 6006665"/>
                        <a:gd name="connsiteY203-192556" fmla="*/ 2365635 h 2956475"/>
                        <a:gd name="connsiteX204-192557" fmla="*/ 4215964 w 6006665"/>
                        <a:gd name="connsiteY204-192558" fmla="*/ 2413357 h 2956475"/>
                        <a:gd name="connsiteX205-192559" fmla="*/ 4184149 w 6006665"/>
                        <a:gd name="connsiteY205-192560" fmla="*/ 2472441 h 2956475"/>
                        <a:gd name="connsiteX206-192561" fmla="*/ 4177332 w 6006665"/>
                        <a:gd name="connsiteY206-192562" fmla="*/ 2542887 h 2956475"/>
                        <a:gd name="connsiteX207-192563" fmla="*/ 4161425 w 6006665"/>
                        <a:gd name="connsiteY207-192564" fmla="*/ 2629241 h 2956475"/>
                        <a:gd name="connsiteX208-192565" fmla="*/ 4109158 w 6006665"/>
                        <a:gd name="connsiteY208-192566" fmla="*/ 2708777 h 2956475"/>
                        <a:gd name="connsiteX209-192567" fmla="*/ 4097796 w 6006665"/>
                        <a:gd name="connsiteY209-192568" fmla="*/ 2747409 h 2956475"/>
                        <a:gd name="connsiteX210-192569" fmla="*/ 4043257 w 6006665"/>
                        <a:gd name="connsiteY210-192570" fmla="*/ 2806493 h 2956475"/>
                        <a:gd name="connsiteX211-192571" fmla="*/ 3995535 w 6006665"/>
                        <a:gd name="connsiteY211-192572" fmla="*/ 2865577 h 2956475"/>
                        <a:gd name="connsiteX212-192573" fmla="*/ 3975083 w 6006665"/>
                        <a:gd name="connsiteY212-192574" fmla="*/ 2897392 h 2956475"/>
                        <a:gd name="connsiteX213-192575" fmla="*/ 3925089 w 6006665"/>
                        <a:gd name="connsiteY213-192576" fmla="*/ 2924661 h 2956475"/>
                        <a:gd name="connsiteX214-192577" fmla="*/ 3913182 w 6006665"/>
                        <a:gd name="connsiteY214-192578" fmla="*/ 2924661 h 2956475"/>
                        <a:gd name="connsiteX215-192579" fmla="*/ 3904637 w 6006665"/>
                        <a:gd name="connsiteY215-192580" fmla="*/ 2924661 h 2956475"/>
                        <a:gd name="connsiteX216-192581" fmla="*/ 3892729 w 6006665"/>
                        <a:gd name="connsiteY216-192582" fmla="*/ 2924661 h 2956475"/>
                        <a:gd name="connsiteX217-192583" fmla="*/ 3871063 w 6006665"/>
                        <a:gd name="connsiteY217-192584" fmla="*/ 2908412 h 2956475"/>
                        <a:gd name="connsiteX218-192585" fmla="*/ 3829645 w 6006665"/>
                        <a:gd name="connsiteY218-192586" fmla="*/ 2936024 h 2956475"/>
                        <a:gd name="connsiteX219-192587" fmla="*/ 3822828 w 6006665"/>
                        <a:gd name="connsiteY219-192588" fmla="*/ 2956476 h 2956475"/>
                        <a:gd name="connsiteX220-192589" fmla="*/ 3818283 w 6006665"/>
                        <a:gd name="connsiteY220-192590" fmla="*/ 2947386 h 2956475"/>
                        <a:gd name="connsiteX221-192591" fmla="*/ 3818283 w 6006665"/>
                        <a:gd name="connsiteY221-192592" fmla="*/ 2935660 h 2956475"/>
                        <a:gd name="connsiteX222-192593" fmla="*/ 3817738 w 6006665"/>
                        <a:gd name="connsiteY222-192594" fmla="*/ 2936024 h 2956475"/>
                        <a:gd name="connsiteX223-192595" fmla="*/ 3810921 w 6006665"/>
                        <a:gd name="connsiteY223-192596" fmla="*/ 2956476 h 2956475"/>
                        <a:gd name="connsiteX224-192597" fmla="*/ 3806376 w 6006665"/>
                        <a:gd name="connsiteY224-192598" fmla="*/ 2947386 h 2956475"/>
                        <a:gd name="connsiteX225-192599" fmla="*/ 3806376 w 6006665"/>
                        <a:gd name="connsiteY225-192600" fmla="*/ 2920116 h 2956475"/>
                        <a:gd name="connsiteX226-192601" fmla="*/ 3818283 w 6006665"/>
                        <a:gd name="connsiteY226-192602" fmla="*/ 2920116 h 2956475"/>
                        <a:gd name="connsiteX227-192603" fmla="*/ 3826828 w 6006665"/>
                        <a:gd name="connsiteY227-192604" fmla="*/ 2920116 h 2956475"/>
                        <a:gd name="connsiteX228-192605" fmla="*/ 3833645 w 6006665"/>
                        <a:gd name="connsiteY228-192606" fmla="*/ 2861032 h 2956475"/>
                        <a:gd name="connsiteX229-192607" fmla="*/ 3822283 w 6006665"/>
                        <a:gd name="connsiteY229-192608" fmla="*/ 2817856 h 2956475"/>
                        <a:gd name="connsiteX230-192609" fmla="*/ 3849553 w 6006665"/>
                        <a:gd name="connsiteY230-192610" fmla="*/ 2795131 h 2956475"/>
                        <a:gd name="connsiteX231-192611" fmla="*/ 3858814 w 6006665"/>
                        <a:gd name="connsiteY231-192612" fmla="*/ 2797336 h 2956475"/>
                        <a:gd name="connsiteX232-192613" fmla="*/ 3861460 w 6006665"/>
                        <a:gd name="connsiteY232-192614" fmla="*/ 2795131 h 2956475"/>
                        <a:gd name="connsiteX233-192615" fmla="*/ 3898487 w 6006665"/>
                        <a:gd name="connsiteY233-192616" fmla="*/ 2803947 h 2956475"/>
                        <a:gd name="connsiteX234-192617" fmla="*/ 3919999 w 6006665"/>
                        <a:gd name="connsiteY234-192618" fmla="*/ 2758772 h 2956475"/>
                        <a:gd name="connsiteX235-192619" fmla="*/ 3935906 w 6006665"/>
                        <a:gd name="connsiteY235-192620" fmla="*/ 2699687 h 2956475"/>
                        <a:gd name="connsiteX236-192621" fmla="*/ 3947269 w 6006665"/>
                        <a:gd name="connsiteY236-192622" fmla="*/ 2676963 h 2956475"/>
                        <a:gd name="connsiteX237-192623" fmla="*/ 3966292 w 6006665"/>
                        <a:gd name="connsiteY237-192624" fmla="*/ 2632575 h 2956475"/>
                        <a:gd name="connsiteX238-192625" fmla="*/ 3915999 w 6006665"/>
                        <a:gd name="connsiteY238-192626" fmla="*/ 2645148 h 2956475"/>
                        <a:gd name="connsiteX239-192627" fmla="*/ 3888729 w 6006665"/>
                        <a:gd name="connsiteY239-192628" fmla="*/ 2667873 h 2956475"/>
                        <a:gd name="connsiteX240-192629" fmla="*/ 3876822 w 6006665"/>
                        <a:gd name="connsiteY240-192630" fmla="*/ 2667873 h 2956475"/>
                        <a:gd name="connsiteX241-192631" fmla="*/ 3829645 w 6006665"/>
                        <a:gd name="connsiteY241-192632" fmla="*/ 2667873 h 2956475"/>
                        <a:gd name="connsiteX242-192633" fmla="*/ 3817738 w 6006665"/>
                        <a:gd name="connsiteY242-192634" fmla="*/ 2667873 h 2956475"/>
                        <a:gd name="connsiteX243-192635" fmla="*/ 3801831 w 6006665"/>
                        <a:gd name="connsiteY243-192636" fmla="*/ 2613334 h 2956475"/>
                        <a:gd name="connsiteX244-192637" fmla="*/ 3758654 w 6006665"/>
                        <a:gd name="connsiteY244-192638" fmla="*/ 2574702 h 2956475"/>
                        <a:gd name="connsiteX245-192639" fmla="*/ 3692753 w 6006665"/>
                        <a:gd name="connsiteY245-192640" fmla="*/ 2558795 h 2956475"/>
                        <a:gd name="connsiteX246-192641" fmla="*/ 3683663 w 6006665"/>
                        <a:gd name="connsiteY246-192642" fmla="*/ 2499711 h 2956475"/>
                        <a:gd name="connsiteX247-192643" fmla="*/ 3672301 w 6006665"/>
                        <a:gd name="connsiteY247-192644" fmla="*/ 2467896 h 2956475"/>
                        <a:gd name="connsiteX248-192645" fmla="*/ 3656393 w 6006665"/>
                        <a:gd name="connsiteY248-192646" fmla="*/ 2440627 h 2956475"/>
                        <a:gd name="connsiteX249-192647" fmla="*/ 3633669 w 6006665"/>
                        <a:gd name="connsiteY249-192648" fmla="*/ 2381542 h 2956475"/>
                        <a:gd name="connsiteX250-192649" fmla="*/ 3601854 w 6006665"/>
                        <a:gd name="connsiteY250-192650" fmla="*/ 2361090 h 2956475"/>
                        <a:gd name="connsiteX251-192651" fmla="*/ 3545995 w 6006665"/>
                        <a:gd name="connsiteY251-192652" fmla="*/ 2339606 h 2956475"/>
                        <a:gd name="connsiteX252-192653" fmla="*/ 3506955 w 6006665"/>
                        <a:gd name="connsiteY252-192654" fmla="*/ 2345183 h 2956475"/>
                        <a:gd name="connsiteX253-192655" fmla="*/ 3463779 w 6006665"/>
                        <a:gd name="connsiteY253-192656" fmla="*/ 2354273 h 2956475"/>
                        <a:gd name="connsiteX254-192657" fmla="*/ 3431964 w 6006665"/>
                        <a:gd name="connsiteY254-192658" fmla="*/ 2381542 h 2956475"/>
                        <a:gd name="connsiteX255-192659" fmla="*/ 3452416 w 6006665"/>
                        <a:gd name="connsiteY255-192660" fmla="*/ 2397450 h 2956475"/>
                        <a:gd name="connsiteX256-192661" fmla="*/ 3452416 w 6006665"/>
                        <a:gd name="connsiteY256-192662" fmla="*/ 2429264 h 2956475"/>
                        <a:gd name="connsiteX257-192663" fmla="*/ 3431964 w 6006665"/>
                        <a:gd name="connsiteY257-192664" fmla="*/ 2451989 h 2956475"/>
                        <a:gd name="connsiteX258-192665" fmla="*/ 3400150 w 6006665"/>
                        <a:gd name="connsiteY258-192666" fmla="*/ 2511073 h 2956475"/>
                        <a:gd name="connsiteX259-192667" fmla="*/ 3400150 w 6006665"/>
                        <a:gd name="connsiteY259-192668" fmla="*/ 2538343 h 2956475"/>
                        <a:gd name="connsiteX260-192669" fmla="*/ 3350155 w 6006665"/>
                        <a:gd name="connsiteY260-192670" fmla="*/ 2570157 h 2956475"/>
                        <a:gd name="connsiteX261-192671" fmla="*/ 3342342 w 6006665"/>
                        <a:gd name="connsiteY261-192672" fmla="*/ 2567553 h 2956475"/>
                        <a:gd name="connsiteX262-192673" fmla="*/ 3338249 w 6006665"/>
                        <a:gd name="connsiteY262-192674" fmla="*/ 2570157 h 2956475"/>
                        <a:gd name="connsiteX263-192675" fmla="*/ 3290527 w 6006665"/>
                        <a:gd name="connsiteY263-192676" fmla="*/ 2554250 h 2956475"/>
                        <a:gd name="connsiteX264-192677" fmla="*/ 3259257 w 6006665"/>
                        <a:gd name="connsiteY264-192678" fmla="*/ 2554250 h 2956475"/>
                        <a:gd name="connsiteX265-192679" fmla="*/ 3247350 w 6006665"/>
                        <a:gd name="connsiteY265-192680" fmla="*/ 2554250 h 2956475"/>
                        <a:gd name="connsiteX266-192681" fmla="*/ 3231443 w 6006665"/>
                        <a:gd name="connsiteY266-192682" fmla="*/ 2538343 h 2956475"/>
                        <a:gd name="connsiteX267-192683" fmla="*/ 3213271 w 6006665"/>
                        <a:gd name="connsiteY267-192684" fmla="*/ 2533799 h 2956475"/>
                        <a:gd name="connsiteX268-192685" fmla="*/ 3168359 w 6006665"/>
                        <a:gd name="connsiteY268-192686" fmla="*/ 2570157 h 2956475"/>
                        <a:gd name="connsiteX269-192687" fmla="*/ 3120637 w 6006665"/>
                        <a:gd name="connsiteY269-192688" fmla="*/ 2581519 h 2956475"/>
                        <a:gd name="connsiteX270-192689" fmla="*/ 3082005 w 6006665"/>
                        <a:gd name="connsiteY270-192690" fmla="*/ 2597427 h 2956475"/>
                        <a:gd name="connsiteX271-192691" fmla="*/ 3074460 w 6006665"/>
                        <a:gd name="connsiteY271-192692" fmla="*/ 2595630 h 2956475"/>
                        <a:gd name="connsiteX272-192693" fmla="*/ 3070098 w 6006665"/>
                        <a:gd name="connsiteY272-192694" fmla="*/ 2597427 h 2956475"/>
                        <a:gd name="connsiteX273-192695" fmla="*/ 3022376 w 6006665"/>
                        <a:gd name="connsiteY273-192696" fmla="*/ 2586064 h 2956475"/>
                        <a:gd name="connsiteX274-192697" fmla="*/ 3000196 w 6006665"/>
                        <a:gd name="connsiteY274-192698" fmla="*/ 2586064 h 2956475"/>
                        <a:gd name="connsiteX275-192699" fmla="*/ 2988289 w 6006665"/>
                        <a:gd name="connsiteY275-192700" fmla="*/ 2586064 h 2956475"/>
                        <a:gd name="connsiteX276-192701" fmla="*/ 2967837 w 6006665"/>
                        <a:gd name="connsiteY276-192702" fmla="*/ 2554250 h 2956475"/>
                        <a:gd name="connsiteX277-192703" fmla="*/ 2929205 w 6006665"/>
                        <a:gd name="connsiteY277-192704" fmla="*/ 2526980 h 2956475"/>
                        <a:gd name="connsiteX278-192705" fmla="*/ 2902153 w 6006665"/>
                        <a:gd name="connsiteY278-192706" fmla="*/ 2523116 h 2956475"/>
                        <a:gd name="connsiteX279-192707" fmla="*/ 2861576 w 6006665"/>
                        <a:gd name="connsiteY279-192708" fmla="*/ 2526980 h 2956475"/>
                        <a:gd name="connsiteX280-192709" fmla="*/ 2822944 w 6006665"/>
                        <a:gd name="connsiteY280-192710" fmla="*/ 2538343 h 2956475"/>
                        <a:gd name="connsiteX281-192711" fmla="*/ 2818139 w 6006665"/>
                        <a:gd name="connsiteY281-192712" fmla="*/ 2536254 h 2956475"/>
                        <a:gd name="connsiteX282-192713" fmla="*/ 2811037 w 6006665"/>
                        <a:gd name="connsiteY282-192714" fmla="*/ 2538343 h 2956475"/>
                        <a:gd name="connsiteX283-192715" fmla="*/ 2758770 w 6006665"/>
                        <a:gd name="connsiteY283-192716" fmla="*/ 2515618 h 2956475"/>
                        <a:gd name="connsiteX284-192717" fmla="*/ 2751953 w 6006665"/>
                        <a:gd name="connsiteY284-192718" fmla="*/ 2472441 h 2956475"/>
                        <a:gd name="connsiteX285-192719" fmla="*/ 2708776 w 6006665"/>
                        <a:gd name="connsiteY285-192720" fmla="*/ 2456534 h 2956475"/>
                        <a:gd name="connsiteX286-192721" fmla="*/ 2676962 w 6006665"/>
                        <a:gd name="connsiteY286-192722" fmla="*/ 2451989 h 2956475"/>
                        <a:gd name="connsiteX287-192723" fmla="*/ 2642534 w 6006665"/>
                        <a:gd name="connsiteY287-192724" fmla="*/ 2430245 h 2956475"/>
                        <a:gd name="connsiteX288-192725" fmla="*/ 2609333 w 6006665"/>
                        <a:gd name="connsiteY288-192726" fmla="*/ 2488348 h 2956475"/>
                        <a:gd name="connsiteX289-192727" fmla="*/ 2625240 w 6006665"/>
                        <a:gd name="connsiteY289-192728" fmla="*/ 2522435 h 2956475"/>
                        <a:gd name="connsiteX290-192729" fmla="*/ 2586608 w 6006665"/>
                        <a:gd name="connsiteY290-192730" fmla="*/ 2558795 h 2956475"/>
                        <a:gd name="connsiteX291-192731" fmla="*/ 2577105 w 6006665"/>
                        <a:gd name="connsiteY291-192732" fmla="*/ 2556532 h 2956475"/>
                        <a:gd name="connsiteX292-192733" fmla="*/ 2574701 w 6006665"/>
                        <a:gd name="connsiteY292-192734" fmla="*/ 2558795 h 2956475"/>
                        <a:gd name="connsiteX293-192735" fmla="*/ 2526979 w 6006665"/>
                        <a:gd name="connsiteY293-192736" fmla="*/ 2547432 h 2956475"/>
                        <a:gd name="connsiteX294-192737" fmla="*/ 2490620 w 6006665"/>
                        <a:gd name="connsiteY294-192738" fmla="*/ 2542887 h 2956475"/>
                        <a:gd name="connsiteX295-192739" fmla="*/ 2463350 w 6006665"/>
                        <a:gd name="connsiteY295-192740" fmla="*/ 2515618 h 2956475"/>
                        <a:gd name="connsiteX296-192741" fmla="*/ 2436625 w 6006665"/>
                        <a:gd name="connsiteY296-192742" fmla="*/ 2515618 h 2956475"/>
                        <a:gd name="connsiteX297-192743" fmla="*/ 2424718 w 6006665"/>
                        <a:gd name="connsiteY297-192744" fmla="*/ 2515618 h 2956475"/>
                        <a:gd name="connsiteX298-192745" fmla="*/ 2398858 w 6006665"/>
                        <a:gd name="connsiteY298-192746" fmla="*/ 2502687 h 2956475"/>
                        <a:gd name="connsiteX299-192747" fmla="*/ 2350272 w 6006665"/>
                        <a:gd name="connsiteY299-192748" fmla="*/ 2526980 h 2956475"/>
                        <a:gd name="connsiteX300-192749" fmla="*/ 2282098 w 6006665"/>
                        <a:gd name="connsiteY300-192750" fmla="*/ 2574702 h 2956475"/>
                        <a:gd name="connsiteX301-192751" fmla="*/ 2238921 w 6006665"/>
                        <a:gd name="connsiteY301-192752" fmla="*/ 2586064 h 2956475"/>
                        <a:gd name="connsiteX302-192753" fmla="*/ 2227559 w 6006665"/>
                        <a:gd name="connsiteY302-192754" fmla="*/ 2590609 h 2956475"/>
                        <a:gd name="connsiteX303-192755" fmla="*/ 2225178 w 6006665"/>
                        <a:gd name="connsiteY303-192756" fmla="*/ 2586799 h 2956475"/>
                        <a:gd name="connsiteX304-192757" fmla="*/ 2215652 w 6006665"/>
                        <a:gd name="connsiteY304-192758" fmla="*/ 2590609 h 2956475"/>
                        <a:gd name="connsiteX305-192759" fmla="*/ 2193596 w 6006665"/>
                        <a:gd name="connsiteY305-192760" fmla="*/ 2555320 h 2956475"/>
                        <a:gd name="connsiteX306-192761" fmla="*/ 2157112 w 6006665"/>
                        <a:gd name="connsiteY306-192762" fmla="*/ 2558795 h 2956475"/>
                        <a:gd name="connsiteX307-192763" fmla="*/ 2156291 w 6006665"/>
                        <a:gd name="connsiteY307-192764" fmla="*/ 2557739 h 2956475"/>
                        <a:gd name="connsiteX308-192765" fmla="*/ 2145205 w 6006665"/>
                        <a:gd name="connsiteY308-192766" fmla="*/ 2558795 h 2956475"/>
                        <a:gd name="connsiteX309-192767" fmla="*/ 2129298 w 6006665"/>
                        <a:gd name="connsiteY309-192768" fmla="*/ 2538343 h 2956475"/>
                        <a:gd name="connsiteX310-192769" fmla="*/ 2102029 w 6006665"/>
                        <a:gd name="connsiteY310-192770" fmla="*/ 2526980 h 2956475"/>
                        <a:gd name="connsiteX311-192771" fmla="*/ 2086121 w 6006665"/>
                        <a:gd name="connsiteY311-192772" fmla="*/ 2495166 h 2956475"/>
                        <a:gd name="connsiteX312-192773" fmla="*/ 2070005 w 6006665"/>
                        <a:gd name="connsiteY312-192774" fmla="*/ 2486212 h 2956475"/>
                        <a:gd name="connsiteX313-192775" fmla="*/ 2027582 w 6006665"/>
                        <a:gd name="connsiteY313-192776" fmla="*/ 2499711 h 2956475"/>
                        <a:gd name="connsiteX314-192777" fmla="*/ 2023845 w 6006665"/>
                        <a:gd name="connsiteY314-192778" fmla="*/ 2497111 h 2956475"/>
                        <a:gd name="connsiteX315-192779" fmla="*/ 2018675 w 6006665"/>
                        <a:gd name="connsiteY315-192780" fmla="*/ 2499711 h 2956475"/>
                        <a:gd name="connsiteX316-192781" fmla="*/ 1971363 w 6006665"/>
                        <a:gd name="connsiteY316-192782" fmla="*/ 2468885 h 2956475"/>
                        <a:gd name="connsiteX317-192783" fmla="*/ 1952591 w 6006665"/>
                        <a:gd name="connsiteY317-192784" fmla="*/ 2495166 h 2956475"/>
                        <a:gd name="connsiteX318-192785" fmla="*/ 1947518 w 6006665"/>
                        <a:gd name="connsiteY318-192786" fmla="*/ 2485599 h 2956475"/>
                        <a:gd name="connsiteX319-192787" fmla="*/ 1940684 w 6006665"/>
                        <a:gd name="connsiteY319-192788" fmla="*/ 2495166 h 2956475"/>
                        <a:gd name="connsiteX320-192789" fmla="*/ 1861147 w 6006665"/>
                        <a:gd name="connsiteY320-192790" fmla="*/ 2345183 h 2956475"/>
                        <a:gd name="connsiteX321-192791" fmla="*/ 1811153 w 6006665"/>
                        <a:gd name="connsiteY321-192792" fmla="*/ 2295189 h 2956475"/>
                        <a:gd name="connsiteX322-192793" fmla="*/ 1813950 w 6006665"/>
                        <a:gd name="connsiteY322-192794" fmla="*/ 2292043 h 2956475"/>
                        <a:gd name="connsiteX323-192795" fmla="*/ 483280 w 6006665"/>
                        <a:gd name="connsiteY323-192796" fmla="*/ 2890683 h 2956475"/>
                        <a:gd name="connsiteX324-192797" fmla="*/ 420406 w 6006665"/>
                        <a:gd name="connsiteY324-192798" fmla="*/ 2849670 h 2956475"/>
                        <a:gd name="connsiteX325-192799" fmla="*/ 349960 w 6006665"/>
                        <a:gd name="connsiteY325-192800" fmla="*/ 2801948 h 2956475"/>
                        <a:gd name="connsiteX326-192801" fmla="*/ 377229 w 6006665"/>
                        <a:gd name="connsiteY326-192802" fmla="*/ 2795131 h 2956475"/>
                        <a:gd name="connsiteX327-192803" fmla="*/ 404499 w 6006665"/>
                        <a:gd name="connsiteY327-192804" fmla="*/ 2747409 h 2956475"/>
                        <a:gd name="connsiteX328-192805" fmla="*/ 388591 w 6006665"/>
                        <a:gd name="connsiteY328-192806" fmla="*/ 2731502 h 2956475"/>
                        <a:gd name="connsiteX329-192807" fmla="*/ 440858 w 6006665"/>
                        <a:gd name="connsiteY329-192808" fmla="*/ 2704232 h 2956475"/>
                        <a:gd name="connsiteX330-192809" fmla="*/ 440858 w 6006665"/>
                        <a:gd name="connsiteY330-192810" fmla="*/ 2701176 h 2956475"/>
                        <a:gd name="connsiteX331-192811" fmla="*/ 416406 w 6006665"/>
                        <a:gd name="connsiteY331-192812" fmla="*/ 2704232 h 2956475"/>
                        <a:gd name="connsiteX332-192813" fmla="*/ 416406 w 6006665"/>
                        <a:gd name="connsiteY332-192814" fmla="*/ 2702744 h 2956475"/>
                        <a:gd name="connsiteX333-192815" fmla="*/ 404499 w 6006665"/>
                        <a:gd name="connsiteY333-192816" fmla="*/ 2704232 h 2956475"/>
                        <a:gd name="connsiteX334-192817" fmla="*/ 404499 w 6006665"/>
                        <a:gd name="connsiteY334-192818" fmla="*/ 2683780 h 2956475"/>
                        <a:gd name="connsiteX335-192819" fmla="*/ 424951 w 6006665"/>
                        <a:gd name="connsiteY335-192820" fmla="*/ 2667873 h 2956475"/>
                        <a:gd name="connsiteX336-192821" fmla="*/ 463583 w 6006665"/>
                        <a:gd name="connsiteY336-192822" fmla="*/ 2661056 h 2956475"/>
                        <a:gd name="connsiteX337-192823" fmla="*/ 468128 w 6006665"/>
                        <a:gd name="connsiteY337-192824" fmla="*/ 2645148 h 2956475"/>
                        <a:gd name="connsiteX338-192825" fmla="*/ 456765 w 6006665"/>
                        <a:gd name="connsiteY338-192826" fmla="*/ 2613334 h 2956475"/>
                        <a:gd name="connsiteX339-192827" fmla="*/ 474945 w 6006665"/>
                        <a:gd name="connsiteY339-192828" fmla="*/ 2586064 h 2956475"/>
                        <a:gd name="connsiteX340-192829" fmla="*/ 474945 w 6006665"/>
                        <a:gd name="connsiteY340-192830" fmla="*/ 2565612 h 2956475"/>
                        <a:gd name="connsiteX341-192831" fmla="*/ 420406 w 6006665"/>
                        <a:gd name="connsiteY341-192832" fmla="*/ 2547432 h 2956475"/>
                        <a:gd name="connsiteX342-192833" fmla="*/ 409588 w 6006665"/>
                        <a:gd name="connsiteY342-192834" fmla="*/ 2547432 h 2956475"/>
                        <a:gd name="connsiteX343-192835" fmla="*/ 397681 w 6006665"/>
                        <a:gd name="connsiteY343-192836" fmla="*/ 2547432 h 2956475"/>
                        <a:gd name="connsiteX344-192837" fmla="*/ 379485 w 6006665"/>
                        <a:gd name="connsiteY344-192838" fmla="*/ 2525193 h 2956475"/>
                        <a:gd name="connsiteX345-192839" fmla="*/ 357322 w 6006665"/>
                        <a:gd name="connsiteY345-192840" fmla="*/ 2531525 h 2956475"/>
                        <a:gd name="connsiteX346-192841" fmla="*/ 352842 w 6006665"/>
                        <a:gd name="connsiteY346-192842" fmla="*/ 2529403 h 2956475"/>
                        <a:gd name="connsiteX347-192843" fmla="*/ 345415 w 6006665"/>
                        <a:gd name="connsiteY347-192844" fmla="*/ 2531525 h 2956475"/>
                        <a:gd name="connsiteX348-192845" fmla="*/ 302238 w 6006665"/>
                        <a:gd name="connsiteY348-192846" fmla="*/ 2511073 h 2956475"/>
                        <a:gd name="connsiteX349-192847" fmla="*/ 302238 w 6006665"/>
                        <a:gd name="connsiteY349-192848" fmla="*/ 2499711 h 2956475"/>
                        <a:gd name="connsiteX350-192849" fmla="*/ 286331 w 6006665"/>
                        <a:gd name="connsiteY350-192850" fmla="*/ 2472441 h 2956475"/>
                        <a:gd name="connsiteX351-192851" fmla="*/ 270968 w 6006665"/>
                        <a:gd name="connsiteY351-192852" fmla="*/ 2472441 h 2956475"/>
                        <a:gd name="connsiteX352-192853" fmla="*/ 259061 w 6006665"/>
                        <a:gd name="connsiteY352-192854" fmla="*/ 2472441 h 2956475"/>
                        <a:gd name="connsiteX353-192855" fmla="*/ 254516 w 6006665"/>
                        <a:gd name="connsiteY353-192856" fmla="*/ 2456534 h 2956475"/>
                        <a:gd name="connsiteX354-192857" fmla="*/ 263606 w 6006665"/>
                        <a:gd name="connsiteY354-192858" fmla="*/ 2440627 h 2956475"/>
                        <a:gd name="connsiteX355-192859" fmla="*/ 243991 w 6006665"/>
                        <a:gd name="connsiteY355-192860" fmla="*/ 2410114 h 2956475"/>
                        <a:gd name="connsiteX356-192861" fmla="*/ 216429 w 6006665"/>
                        <a:gd name="connsiteY356-192862" fmla="*/ 2413357 h 2956475"/>
                        <a:gd name="connsiteX357-192863" fmla="*/ 212956 w 6006665"/>
                        <a:gd name="connsiteY357-192864" fmla="*/ 2412365 h 2956475"/>
                        <a:gd name="connsiteX358-192865" fmla="*/ 204522 w 6006665"/>
                        <a:gd name="connsiteY358-192866" fmla="*/ 2413357 h 2956475"/>
                        <a:gd name="connsiteX359-192867" fmla="*/ 199623 w 6006665"/>
                        <a:gd name="connsiteY359-192868" fmla="*/ 2411957 h 2956475"/>
                        <a:gd name="connsiteX360-192869" fmla="*/ 195977 w 6006665"/>
                        <a:gd name="connsiteY360-192870" fmla="*/ 2424719 h 2956475"/>
                        <a:gd name="connsiteX361-192871" fmla="*/ 184968 w 6006665"/>
                        <a:gd name="connsiteY361-192872" fmla="*/ 2421574 h 2956475"/>
                        <a:gd name="connsiteX362-192873" fmla="*/ 184070 w 6006665"/>
                        <a:gd name="connsiteY362-192874" fmla="*/ 2424719 h 2956475"/>
                        <a:gd name="connsiteX363-192875" fmla="*/ 168163 w 6006665"/>
                        <a:gd name="connsiteY363-192876" fmla="*/ 2420184 h 2956475"/>
                        <a:gd name="connsiteX364-192877" fmla="*/ 156800 w 6006665"/>
                        <a:gd name="connsiteY364-192878" fmla="*/ 2381542 h 2956475"/>
                        <a:gd name="connsiteX365-192879" fmla="*/ 152255 w 6006665"/>
                        <a:gd name="connsiteY365-192880" fmla="*/ 2365635 h 2956475"/>
                        <a:gd name="connsiteX366-192881" fmla="*/ 156800 w 6006665"/>
                        <a:gd name="connsiteY366-192882" fmla="*/ 2361090 h 2956475"/>
                        <a:gd name="connsiteX367-192883" fmla="*/ 168707 w 6006665"/>
                        <a:gd name="connsiteY367-192884" fmla="*/ 2361090 h 2956475"/>
                        <a:gd name="connsiteX368-192885" fmla="*/ 188615 w 6006665"/>
                        <a:gd name="connsiteY368-192886" fmla="*/ 2361090 h 2956475"/>
                        <a:gd name="connsiteX369-192887" fmla="*/ 199977 w 6006665"/>
                        <a:gd name="connsiteY369-192888" fmla="*/ 2349728 h 2956475"/>
                        <a:gd name="connsiteX370-192889" fmla="*/ 188615 w 6006665"/>
                        <a:gd name="connsiteY370-192890" fmla="*/ 2327003 h 2956475"/>
                        <a:gd name="connsiteX371-192891" fmla="*/ 168163 w 6006665"/>
                        <a:gd name="connsiteY371-192892" fmla="*/ 2317914 h 2956475"/>
                        <a:gd name="connsiteX372-192893" fmla="*/ 168163 w 6006665"/>
                        <a:gd name="connsiteY372-192894" fmla="*/ 2311096 h 2956475"/>
                        <a:gd name="connsiteX373-192895" fmla="*/ 152255 w 6006665"/>
                        <a:gd name="connsiteY373-192896" fmla="*/ 2295189 h 2956475"/>
                        <a:gd name="connsiteX374-192897" fmla="*/ 129531 w 6006665"/>
                        <a:gd name="connsiteY374-192898" fmla="*/ 2258829 h 2956475"/>
                        <a:gd name="connsiteX375-192899" fmla="*/ 140893 w 6006665"/>
                        <a:gd name="connsiteY375-192900" fmla="*/ 2236105 h 2956475"/>
                        <a:gd name="connsiteX376-192901" fmla="*/ 136348 w 6006665"/>
                        <a:gd name="connsiteY376-192902" fmla="*/ 2208835 h 2956475"/>
                        <a:gd name="connsiteX377-192903" fmla="*/ 103789 w 6006665"/>
                        <a:gd name="connsiteY377-192904" fmla="*/ 2195428 h 2956475"/>
                        <a:gd name="connsiteX378-192905" fmla="*/ 93716 w 6006665"/>
                        <a:gd name="connsiteY378-192906" fmla="*/ 2199745 h 2956475"/>
                        <a:gd name="connsiteX379-192907" fmla="*/ 91868 w 6006665"/>
                        <a:gd name="connsiteY379-192908" fmla="*/ 2195434 h 2956475"/>
                        <a:gd name="connsiteX380-192909" fmla="*/ 81809 w 6006665"/>
                        <a:gd name="connsiteY380-192910" fmla="*/ 2199745 h 2956475"/>
                        <a:gd name="connsiteX381-192911" fmla="*/ 74992 w 6006665"/>
                        <a:gd name="connsiteY381-192912" fmla="*/ 2183838 h 2956475"/>
                        <a:gd name="connsiteX382-192913" fmla="*/ 34087 w 6006665"/>
                        <a:gd name="connsiteY382-192914" fmla="*/ 2172476 h 2956475"/>
                        <a:gd name="connsiteX383-192915" fmla="*/ 22725 w 6006665"/>
                        <a:gd name="connsiteY383-192916" fmla="*/ 2129299 h 2956475"/>
                        <a:gd name="connsiteX384-192917" fmla="*/ 22725 w 6006665"/>
                        <a:gd name="connsiteY384-192918" fmla="*/ 2097484 h 2956475"/>
                        <a:gd name="connsiteX385-192919" fmla="*/ 0 w 6006665"/>
                        <a:gd name="connsiteY385-192920" fmla="*/ 2081577 h 2956475"/>
                        <a:gd name="connsiteX386-192921" fmla="*/ 15907 w 6006665"/>
                        <a:gd name="connsiteY386-192922" fmla="*/ 2058853 h 2956475"/>
                        <a:gd name="connsiteX387-192923" fmla="*/ 6818 w 6006665"/>
                        <a:gd name="connsiteY387-192924" fmla="*/ 1995224 h 2956475"/>
                        <a:gd name="connsiteX388-192925" fmla="*/ 34087 w 6006665"/>
                        <a:gd name="connsiteY388-192926" fmla="*/ 1952047 h 2956475"/>
                        <a:gd name="connsiteX389-192927" fmla="*/ 1677078 w 6006665"/>
                        <a:gd name="connsiteY389-192928" fmla="*/ 1370296 h 2956475"/>
                        <a:gd name="connsiteX390-192929" fmla="*/ 1720255 w 6006665"/>
                        <a:gd name="connsiteY390-192930" fmla="*/ 1349844 h 2956475"/>
                        <a:gd name="connsiteX391-192931" fmla="*/ 1731617 w 6006665"/>
                        <a:gd name="connsiteY391-192932" fmla="*/ 1299850 h 2956475"/>
                        <a:gd name="connsiteX392-192933" fmla="*/ 1758887 w 6006665"/>
                        <a:gd name="connsiteY392-192934" fmla="*/ 1256673 h 2956475"/>
                        <a:gd name="connsiteX393-192935" fmla="*/ 1736162 w 6006665"/>
                        <a:gd name="connsiteY393-192936" fmla="*/ 1197589 h 2956475"/>
                        <a:gd name="connsiteX394-192937" fmla="*/ 1758887 w 6006665"/>
                        <a:gd name="connsiteY394-192938" fmla="*/ 1133960 h 2956475"/>
                        <a:gd name="connsiteX395-192939" fmla="*/ 1704347 w 6006665"/>
                        <a:gd name="connsiteY395-192940" fmla="*/ 1070331 h 2956475"/>
                        <a:gd name="connsiteX396-192941" fmla="*/ 1736162 w 6006665"/>
                        <a:gd name="connsiteY396-192942" fmla="*/ 961252 h 2956475"/>
                        <a:gd name="connsiteX397-192943" fmla="*/ 1688440 w 6006665"/>
                        <a:gd name="connsiteY397-192944" fmla="*/ 865809 h 2956475"/>
                        <a:gd name="connsiteX398-192945" fmla="*/ 1752069 w 6006665"/>
                        <a:gd name="connsiteY398-192946" fmla="*/ 788545 h 2956475"/>
                        <a:gd name="connsiteX399-192947" fmla="*/ 1747524 w 6006665"/>
                        <a:gd name="connsiteY399-192948" fmla="*/ 704464 h 2956475"/>
                        <a:gd name="connsiteX400-192949" fmla="*/ 1763431 w 6006665"/>
                        <a:gd name="connsiteY400-192950" fmla="*/ 697647 h 2956475"/>
                        <a:gd name="connsiteX401-192951" fmla="*/ 1764877 w 6006665"/>
                        <a:gd name="connsiteY401-192952" fmla="*/ 702130 h 2956475"/>
                        <a:gd name="connsiteX402-192953" fmla="*/ 1775339 w 6006665"/>
                        <a:gd name="connsiteY402-192954" fmla="*/ 697647 h 2956475"/>
                        <a:gd name="connsiteX403-192955" fmla="*/ 1798063 w 6006665"/>
                        <a:gd name="connsiteY403-192956" fmla="*/ 768093 h 2956475"/>
                        <a:gd name="connsiteX404-192957" fmla="*/ 1791454 w 6006665"/>
                        <a:gd name="connsiteY404-192958" fmla="*/ 815304 h 2956475"/>
                        <a:gd name="connsiteX405-192959" fmla="*/ 1854330 w 6006665"/>
                        <a:gd name="connsiteY405-192960" fmla="*/ 772638 h 2956475"/>
                        <a:gd name="connsiteX406-192961" fmla="*/ 1931594 w 6006665"/>
                        <a:gd name="connsiteY406-192962" fmla="*/ 763548 h 2956475"/>
                        <a:gd name="connsiteX407-192963" fmla="*/ 1932772 w 6006665"/>
                        <a:gd name="connsiteY407-192964" fmla="*/ 764810 h 2956475"/>
                        <a:gd name="connsiteX408-192965" fmla="*/ 1943501 w 6006665"/>
                        <a:gd name="connsiteY408-192966" fmla="*/ 763548 h 2956475"/>
                        <a:gd name="connsiteX409-192967" fmla="*/ 1988608 w 6006665"/>
                        <a:gd name="connsiteY409-192968" fmla="*/ 811877 h 2956475"/>
                        <a:gd name="connsiteX410-192969" fmla="*/ 1963408 w 6006665"/>
                        <a:gd name="connsiteY410-192970" fmla="*/ 736278 h 2956475"/>
                        <a:gd name="connsiteX411-192971" fmla="*/ 1963408 w 6006665"/>
                        <a:gd name="connsiteY411-192972" fmla="*/ 595386 h 2956475"/>
                        <a:gd name="connsiteX412-192973" fmla="*/ 2027037 w 6006665"/>
                        <a:gd name="connsiteY412-192974" fmla="*/ 574934 h 2956475"/>
                        <a:gd name="connsiteX413-192975" fmla="*/ 2037269 w 6006665"/>
                        <a:gd name="connsiteY413-192976" fmla="*/ 575472 h 2956475"/>
                        <a:gd name="connsiteX414-192977" fmla="*/ 2038944 w 6006665"/>
                        <a:gd name="connsiteY414-192978" fmla="*/ 574934 h 2956475"/>
                        <a:gd name="connsiteX415-192979" fmla="*/ 2115414 w 6006665"/>
                        <a:gd name="connsiteY415-192980" fmla="*/ 578958 h 2956475"/>
                        <a:gd name="connsiteX416-192981" fmla="*/ 2192927 w 6006665"/>
                        <a:gd name="connsiteY416-192982" fmla="*/ 559026 h 2956475"/>
                        <a:gd name="connsiteX417-192983" fmla="*/ 2167930 w 6006665"/>
                        <a:gd name="connsiteY417-192984" fmla="*/ 493125 h 2956475"/>
                        <a:gd name="connsiteX418-192985" fmla="*/ 2204289 w 6006665"/>
                        <a:gd name="connsiteY418-192986" fmla="*/ 402226 h 2956475"/>
                        <a:gd name="connsiteX419-192987" fmla="*/ 2247466 w 6006665"/>
                        <a:gd name="connsiteY419-192988" fmla="*/ 397681 h 2956475"/>
                        <a:gd name="connsiteX420-192989" fmla="*/ 2317913 w 6006665"/>
                        <a:gd name="connsiteY420-192990" fmla="*/ 322690 h 2956475"/>
                        <a:gd name="connsiteX421-192991" fmla="*/ 2420183 w 6006665"/>
                        <a:gd name="connsiteY421-192992" fmla="*/ 304510 h 2956475"/>
                        <a:gd name="connsiteX422-192993" fmla="*/ 2429263 w 6006665"/>
                        <a:gd name="connsiteY422-192994" fmla="*/ 263606 h 2956475"/>
                        <a:gd name="connsiteX423-192995" fmla="*/ 2526979 w 6006665"/>
                        <a:gd name="connsiteY423-192996" fmla="*/ 252244 h 2956475"/>
                        <a:gd name="connsiteX424-192997" fmla="*/ 2528058 w 6006665"/>
                        <a:gd name="connsiteY424-192998" fmla="*/ 253503 h 2956475"/>
                        <a:gd name="connsiteX425-192999" fmla="*/ 2538886 w 6006665"/>
                        <a:gd name="connsiteY425-193000" fmla="*/ 252244 h 2956475"/>
                        <a:gd name="connsiteX426-193001" fmla="*/ 2560820 w 6006665"/>
                        <a:gd name="connsiteY426-193002" fmla="*/ 277833 h 2956475"/>
                        <a:gd name="connsiteX427-193003" fmla="*/ 2640602 w 6006665"/>
                        <a:gd name="connsiteY427-193004" fmla="*/ 202249 h 2956475"/>
                        <a:gd name="connsiteX428-193005" fmla="*/ 2652509 w 6006665"/>
                        <a:gd name="connsiteY428-193006" fmla="*/ 202249 h 2956475"/>
                        <a:gd name="connsiteX429-193007" fmla="*/ 2704231 w 6006665"/>
                        <a:gd name="connsiteY429-193008" fmla="*/ 202249 h 2956475"/>
                        <a:gd name="connsiteX430-193009" fmla="*/ 2715593 w 6006665"/>
                        <a:gd name="connsiteY430-193010" fmla="*/ 134075 h 2956475"/>
                        <a:gd name="connsiteX431-193011" fmla="*/ 2751953 w 6006665"/>
                        <a:gd name="connsiteY431-193012" fmla="*/ 68174 h 2956475"/>
                        <a:gd name="connsiteX432-193013" fmla="*/ 2838307 w 6006665"/>
                        <a:gd name="connsiteY432-193014" fmla="*/ 0 h 2956475"/>
                        <a:gd name="connsiteX0-193015" fmla="*/ 1791129 w 6006665"/>
                        <a:gd name="connsiteY0-193016" fmla="*/ 817622 h 2956475"/>
                        <a:gd name="connsiteX1-193017" fmla="*/ 1782156 w 6006665"/>
                        <a:gd name="connsiteY1-193018" fmla="*/ 881716 h 2956475"/>
                        <a:gd name="connsiteX2-193019" fmla="*/ 1809554 w 6006665"/>
                        <a:gd name="connsiteY2-193020" fmla="*/ 895415 h 2956475"/>
                        <a:gd name="connsiteX3-193021" fmla="*/ 1791129 w 6006665"/>
                        <a:gd name="connsiteY3-193022" fmla="*/ 817622 h 2956475"/>
                        <a:gd name="connsiteX4-193023" fmla="*/ 2838307 w 6006665"/>
                        <a:gd name="connsiteY4-193024" fmla="*/ 0 h 2956475"/>
                        <a:gd name="connsiteX5-193025" fmla="*/ 2844246 w 6006665"/>
                        <a:gd name="connsiteY5-193026" fmla="*/ 4711 h 2956475"/>
                        <a:gd name="connsiteX6-193027" fmla="*/ 2850213 w 6006665"/>
                        <a:gd name="connsiteY6-193028" fmla="*/ 0 h 2956475"/>
                        <a:gd name="connsiteX7-193029" fmla="*/ 2916115 w 6006665"/>
                        <a:gd name="connsiteY7-193030" fmla="*/ 52267 h 2956475"/>
                        <a:gd name="connsiteX8-193031" fmla="*/ 2861576 w 6006665"/>
                        <a:gd name="connsiteY8-193032" fmla="*/ 90899 h 2956475"/>
                        <a:gd name="connsiteX9-193033" fmla="*/ 2947929 w 6006665"/>
                        <a:gd name="connsiteY9-193034" fmla="*/ 118168 h 2956475"/>
                        <a:gd name="connsiteX10-193035" fmla="*/ 2957621 w 6006665"/>
                        <a:gd name="connsiteY10-193036" fmla="*/ 186006 h 2956475"/>
                        <a:gd name="connsiteX11-193037" fmla="*/ 2979199 w 6006665"/>
                        <a:gd name="connsiteY11-193038" fmla="*/ 161345 h 2956475"/>
                        <a:gd name="connsiteX12-193039" fmla="*/ 2991106 w 6006665"/>
                        <a:gd name="connsiteY12-193040" fmla="*/ 161345 h 2956475"/>
                        <a:gd name="connsiteX13-193041" fmla="*/ 3086005 w 6006665"/>
                        <a:gd name="connsiteY13-193042" fmla="*/ 161345 h 2956475"/>
                        <a:gd name="connsiteX14-193043" fmla="*/ 3097912 w 6006665"/>
                        <a:gd name="connsiteY14-193044" fmla="*/ 161345 h 2956475"/>
                        <a:gd name="connsiteX15-193045" fmla="*/ 3179721 w 6006665"/>
                        <a:gd name="connsiteY15-193046" fmla="*/ 236336 h 2956475"/>
                        <a:gd name="connsiteX16-193047" fmla="*/ 3211535 w 6006665"/>
                        <a:gd name="connsiteY16-193048" fmla="*/ 295420 h 2956475"/>
                        <a:gd name="connsiteX17-193049" fmla="*/ 3200173 w 6006665"/>
                        <a:gd name="connsiteY17-193050" fmla="*/ 370412 h 2956475"/>
                        <a:gd name="connsiteX18-193051" fmla="*/ 3161541 w 6006665"/>
                        <a:gd name="connsiteY18-193052" fmla="*/ 413589 h 2956475"/>
                        <a:gd name="connsiteX19-193053" fmla="*/ 3066097 w 6006665"/>
                        <a:gd name="connsiteY19-193054" fmla="*/ 488580 h 2956475"/>
                        <a:gd name="connsiteX20-193055" fmla="*/ 3034283 w 6006665"/>
                        <a:gd name="connsiteY20-193056" fmla="*/ 531757 h 2956475"/>
                        <a:gd name="connsiteX21-193057" fmla="*/ 3082005 w 6006665"/>
                        <a:gd name="connsiteY21-193058" fmla="*/ 547664 h 2956475"/>
                        <a:gd name="connsiteX22-193059" fmla="*/ 3129459 w 6006665"/>
                        <a:gd name="connsiteY22-193060" fmla="*/ 575345 h 2956475"/>
                        <a:gd name="connsiteX23-193061" fmla="*/ 3156451 w 6006665"/>
                        <a:gd name="connsiteY23-193062" fmla="*/ 552209 h 2956475"/>
                        <a:gd name="connsiteX24-193063" fmla="*/ 3158460 w 6006665"/>
                        <a:gd name="connsiteY24-193064" fmla="*/ 560693 h 2956475"/>
                        <a:gd name="connsiteX25-193065" fmla="*/ 3168359 w 6006665"/>
                        <a:gd name="connsiteY25-193066" fmla="*/ 552209 h 2956475"/>
                        <a:gd name="connsiteX26-193067" fmla="*/ 3184984 w 6006665"/>
                        <a:gd name="connsiteY26-193068" fmla="*/ 622402 h 2956475"/>
                        <a:gd name="connsiteX27-193069" fmla="*/ 3192811 w 6006665"/>
                        <a:gd name="connsiteY27-193070" fmla="*/ 606748 h 2956475"/>
                        <a:gd name="connsiteX28-193071" fmla="*/ 3251895 w 6006665"/>
                        <a:gd name="connsiteY28-193072" fmla="*/ 586296 h 2956475"/>
                        <a:gd name="connsiteX29-193073" fmla="*/ 3259833 w 6006665"/>
                        <a:gd name="connsiteY29-193074" fmla="*/ 587670 h 2956475"/>
                        <a:gd name="connsiteX30-193075" fmla="*/ 3263802 w 6006665"/>
                        <a:gd name="connsiteY30-193076" fmla="*/ 586296 h 2956475"/>
                        <a:gd name="connsiteX31-193077" fmla="*/ 3381970 w 6006665"/>
                        <a:gd name="connsiteY31-193078" fmla="*/ 606748 h 2956475"/>
                        <a:gd name="connsiteX32-193079" fmla="*/ 3388787 w 6006665"/>
                        <a:gd name="connsiteY32-193080" fmla="*/ 665832 h 2956475"/>
                        <a:gd name="connsiteX33-193081" fmla="*/ 3531529 w 6006665"/>
                        <a:gd name="connsiteY33-193082" fmla="*/ 686823 h 2956475"/>
                        <a:gd name="connsiteX34-193083" fmla="*/ 3538225 w 6006665"/>
                        <a:gd name="connsiteY34-193084" fmla="*/ 590841 h 2956475"/>
                        <a:gd name="connsiteX35-193085" fmla="*/ 3549910 w 6006665"/>
                        <a:gd name="connsiteY35-193086" fmla="*/ 594028 h 2956475"/>
                        <a:gd name="connsiteX36-193087" fmla="*/ 3550132 w 6006665"/>
                        <a:gd name="connsiteY36-193088" fmla="*/ 590841 h 2956475"/>
                        <a:gd name="connsiteX37-193089" fmla="*/ 3625123 w 6006665"/>
                        <a:gd name="connsiteY37-193090" fmla="*/ 611293 h 2956475"/>
                        <a:gd name="connsiteX38-193091" fmla="*/ 3672301 w 6006665"/>
                        <a:gd name="connsiteY38-193092" fmla="*/ 611293 h 2956475"/>
                        <a:gd name="connsiteX39-193093" fmla="*/ 3684207 w 6006665"/>
                        <a:gd name="connsiteY39-193094" fmla="*/ 611293 h 2956475"/>
                        <a:gd name="connsiteX40-193095" fmla="*/ 3743291 w 6006665"/>
                        <a:gd name="connsiteY40-193096" fmla="*/ 677194 h 2956475"/>
                        <a:gd name="connsiteX41-193097" fmla="*/ 3759199 w 6006665"/>
                        <a:gd name="connsiteY41-193098" fmla="*/ 756731 h 2956475"/>
                        <a:gd name="connsiteX42-193099" fmla="*/ 3738747 w 6006665"/>
                        <a:gd name="connsiteY42-193100" fmla="*/ 806725 h 2956475"/>
                        <a:gd name="connsiteX43-193101" fmla="*/ 3786469 w 6006665"/>
                        <a:gd name="connsiteY43-193102" fmla="*/ 897623 h 2956475"/>
                        <a:gd name="connsiteX44-193103" fmla="*/ 3835603 w 6006665"/>
                        <a:gd name="connsiteY44-193104" fmla="*/ 933529 h 2956475"/>
                        <a:gd name="connsiteX45-193105" fmla="*/ 3865460 w 6006665"/>
                        <a:gd name="connsiteY45-193106" fmla="*/ 822632 h 2956475"/>
                        <a:gd name="connsiteX46-193107" fmla="*/ 3875077 w 6006665"/>
                        <a:gd name="connsiteY46-193108" fmla="*/ 831139 h 2956475"/>
                        <a:gd name="connsiteX47-193109" fmla="*/ 3877367 w 6006665"/>
                        <a:gd name="connsiteY47-193110" fmla="*/ 822632 h 2956475"/>
                        <a:gd name="connsiteX48-193111" fmla="*/ 3932151 w 6006665"/>
                        <a:gd name="connsiteY48-193112" fmla="*/ 871095 h 2956475"/>
                        <a:gd name="connsiteX49-193113" fmla="*/ 3988173 w 6006665"/>
                        <a:gd name="connsiteY49-193114" fmla="*/ 843084 h 2956475"/>
                        <a:gd name="connsiteX50-193115" fmla="*/ 3993852 w 6006665"/>
                        <a:gd name="connsiteY50-193116" fmla="*/ 846199 h 2956475"/>
                        <a:gd name="connsiteX51-193117" fmla="*/ 4000080 w 6006665"/>
                        <a:gd name="connsiteY51-193118" fmla="*/ 843084 h 2956475"/>
                        <a:gd name="connsiteX52-193119" fmla="*/ 4062426 w 6006665"/>
                        <a:gd name="connsiteY52-193120" fmla="*/ 877274 h 2956475"/>
                        <a:gd name="connsiteX53-193121" fmla="*/ 4085889 w 6006665"/>
                        <a:gd name="connsiteY53-193122" fmla="*/ 849902 h 2956475"/>
                        <a:gd name="connsiteX54-193123" fmla="*/ 4095563 w 6006665"/>
                        <a:gd name="connsiteY54-193124" fmla="*/ 852506 h 2956475"/>
                        <a:gd name="connsiteX55-193125" fmla="*/ 4097796 w 6006665"/>
                        <a:gd name="connsiteY55-193126" fmla="*/ 849902 h 2956475"/>
                        <a:gd name="connsiteX56-193127" fmla="*/ 4144150 w 6006665"/>
                        <a:gd name="connsiteY56-193128" fmla="*/ 862382 h 2956475"/>
                        <a:gd name="connsiteX57-193129" fmla="*/ 4117703 w 6006665"/>
                        <a:gd name="connsiteY57-193130" fmla="*/ 752186 h 2956475"/>
                        <a:gd name="connsiteX58-193131" fmla="*/ 4165425 w 6006665"/>
                        <a:gd name="connsiteY58-193132" fmla="*/ 697647 h 2956475"/>
                        <a:gd name="connsiteX59-193133" fmla="*/ 4175231 w 6006665"/>
                        <a:gd name="connsiteY59-193134" fmla="*/ 700048 h 2956475"/>
                        <a:gd name="connsiteX60-193135" fmla="*/ 4177332 w 6006665"/>
                        <a:gd name="connsiteY60-193136" fmla="*/ 697647 h 2956475"/>
                        <a:gd name="connsiteX61-193137" fmla="*/ 4511384 w 6006665"/>
                        <a:gd name="connsiteY61-193138" fmla="*/ 779455 h 2956475"/>
                        <a:gd name="connsiteX62-193139" fmla="*/ 4543199 w 6006665"/>
                        <a:gd name="connsiteY62-193140" fmla="*/ 849902 h 2956475"/>
                        <a:gd name="connsiteX63-193141" fmla="*/ 4639242 w 6006665"/>
                        <a:gd name="connsiteY63-193142" fmla="*/ 932544 h 2956475"/>
                        <a:gd name="connsiteX64-193143" fmla="*/ 4774445 w 6006665"/>
                        <a:gd name="connsiteY64-193144" fmla="*/ 913531 h 2956475"/>
                        <a:gd name="connsiteX65-193145" fmla="*/ 4778496 w 6006665"/>
                        <a:gd name="connsiteY65-193146" fmla="*/ 914635 h 2956475"/>
                        <a:gd name="connsiteX66-193147" fmla="*/ 4786352 w 6006665"/>
                        <a:gd name="connsiteY66-193148" fmla="*/ 913531 h 2956475"/>
                        <a:gd name="connsiteX67-193149" fmla="*/ 4861343 w 6006665"/>
                        <a:gd name="connsiteY67-193150" fmla="*/ 933983 h 2956475"/>
                        <a:gd name="connsiteX68-193151" fmla="*/ 4893158 w 6006665"/>
                        <a:gd name="connsiteY68-193152" fmla="*/ 977160 h 2956475"/>
                        <a:gd name="connsiteX69-193153" fmla="*/ 4888613 w 6006665"/>
                        <a:gd name="connsiteY69-193154" fmla="*/ 1058968 h 2956475"/>
                        <a:gd name="connsiteX70-193155" fmla="*/ 4927677 w 6006665"/>
                        <a:gd name="connsiteY70-193156" fmla="*/ 1083640 h 2956475"/>
                        <a:gd name="connsiteX71-193157" fmla="*/ 4967605 w 6006665"/>
                        <a:gd name="connsiteY71-193158" fmla="*/ 1070331 h 2956475"/>
                        <a:gd name="connsiteX72-193159" fmla="*/ 5038051 w 6006665"/>
                        <a:gd name="connsiteY72-193160" fmla="*/ 1063513 h 2956475"/>
                        <a:gd name="connsiteX73-193161" fmla="*/ 5040730 w 6006665"/>
                        <a:gd name="connsiteY73-193162" fmla="*/ 1064406 h 2956475"/>
                        <a:gd name="connsiteX74-193163" fmla="*/ 5049958 w 6006665"/>
                        <a:gd name="connsiteY74-193164" fmla="*/ 1063513 h 2956475"/>
                        <a:gd name="connsiteX75-193165" fmla="*/ 5114249 w 6006665"/>
                        <a:gd name="connsiteY75-193166" fmla="*/ 1084944 h 2956475"/>
                        <a:gd name="connsiteX76-193167" fmla="*/ 5176671 w 6006665"/>
                        <a:gd name="connsiteY76-193168" fmla="*/ 1074876 h 2956475"/>
                        <a:gd name="connsiteX77-193169" fmla="*/ 5177801 w 6006665"/>
                        <a:gd name="connsiteY77-193170" fmla="*/ 1076614 h 2956475"/>
                        <a:gd name="connsiteX78-193171" fmla="*/ 5188578 w 6006665"/>
                        <a:gd name="connsiteY78-193172" fmla="*/ 1074876 h 2956475"/>
                        <a:gd name="connsiteX79-193173" fmla="*/ 5243719 w 6006665"/>
                        <a:gd name="connsiteY79-193174" fmla="*/ 1159707 h 2956475"/>
                        <a:gd name="connsiteX80-193175" fmla="*/ 5283477 w 6006665"/>
                        <a:gd name="connsiteY80-193176" fmla="*/ 1129415 h 2956475"/>
                        <a:gd name="connsiteX81-193177" fmla="*/ 5258480 w 6006665"/>
                        <a:gd name="connsiteY81-193178" fmla="*/ 1063513 h 2956475"/>
                        <a:gd name="connsiteX82-193179" fmla="*/ 5267570 w 6006665"/>
                        <a:gd name="connsiteY82-193180" fmla="*/ 1015792 h 2956475"/>
                        <a:gd name="connsiteX83-193181" fmla="*/ 5278896 w 6006665"/>
                        <a:gd name="connsiteY83-193182" fmla="*/ 1018841 h 2956475"/>
                        <a:gd name="connsiteX84-193183" fmla="*/ 5279477 w 6006665"/>
                        <a:gd name="connsiteY84-193184" fmla="*/ 1015792 h 2956475"/>
                        <a:gd name="connsiteX85-193185" fmla="*/ 5395510 w 6006665"/>
                        <a:gd name="connsiteY85-193186" fmla="*/ 1047031 h 2956475"/>
                        <a:gd name="connsiteX86-193187" fmla="*/ 5463001 w 6006665"/>
                        <a:gd name="connsiteY86-193188" fmla="*/ 1043061 h 2956475"/>
                        <a:gd name="connsiteX87-193189" fmla="*/ 5464386 w 6006665"/>
                        <a:gd name="connsiteY87-193190" fmla="*/ 1043680 h 2956475"/>
                        <a:gd name="connsiteX88-193191" fmla="*/ 5474909 w 6006665"/>
                        <a:gd name="connsiteY88-193192" fmla="*/ 1043061 h 2956475"/>
                        <a:gd name="connsiteX89-193193" fmla="*/ 5581715 w 6006665"/>
                        <a:gd name="connsiteY89-193194" fmla="*/ 1090783 h 2956475"/>
                        <a:gd name="connsiteX90-193195" fmla="*/ 5633981 w 6006665"/>
                        <a:gd name="connsiteY90-193196" fmla="*/ 1133960 h 2956475"/>
                        <a:gd name="connsiteX91-193197" fmla="*/ 5720335 w 6006665"/>
                        <a:gd name="connsiteY91-193198" fmla="*/ 1213496 h 2956475"/>
                        <a:gd name="connsiteX92-193199" fmla="*/ 5822595 w 6006665"/>
                        <a:gd name="connsiteY92-193200" fmla="*/ 1311212 h 2956475"/>
                        <a:gd name="connsiteX93-193201" fmla="*/ 5818051 w 6006665"/>
                        <a:gd name="connsiteY93-193202" fmla="*/ 1365751 h 2956475"/>
                        <a:gd name="connsiteX94-193203" fmla="*/ 5825679 w 6006665"/>
                        <a:gd name="connsiteY94-193204" fmla="*/ 1373379 h 2956475"/>
                        <a:gd name="connsiteX95-193205" fmla="*/ 5822051 w 6006665"/>
                        <a:gd name="connsiteY95-193206" fmla="*/ 1322574 h 2956475"/>
                        <a:gd name="connsiteX96-193207" fmla="*/ 5834092 w 6006665"/>
                        <a:gd name="connsiteY96-193208" fmla="*/ 1324447 h 2956475"/>
                        <a:gd name="connsiteX97-193209" fmla="*/ 5833958 w 6006665"/>
                        <a:gd name="connsiteY97-193210" fmla="*/ 1322574 h 2956475"/>
                        <a:gd name="connsiteX98-193211" fmla="*/ 5936219 w 6006665"/>
                        <a:gd name="connsiteY98-193212" fmla="*/ 1338481 h 2956475"/>
                        <a:gd name="connsiteX99-193213" fmla="*/ 6006665 w 6006665"/>
                        <a:gd name="connsiteY99-193214" fmla="*/ 1418018 h 2956475"/>
                        <a:gd name="connsiteX100-193215" fmla="*/ 5968033 w 6006665"/>
                        <a:gd name="connsiteY100-193216" fmla="*/ 1456650 h 2956475"/>
                        <a:gd name="connsiteX101-193217" fmla="*/ 5908949 w 6006665"/>
                        <a:gd name="connsiteY101-193218" fmla="*/ 1468012 h 2956475"/>
                        <a:gd name="connsiteX102-193219" fmla="*/ 5908949 w 6006665"/>
                        <a:gd name="connsiteY102-193220" fmla="*/ 1554366 h 2956475"/>
                        <a:gd name="connsiteX103-193221" fmla="*/ 5893042 w 6006665"/>
                        <a:gd name="connsiteY103-193222" fmla="*/ 1570273 h 2956475"/>
                        <a:gd name="connsiteX104-193223" fmla="*/ 5881135 w 6006665"/>
                        <a:gd name="connsiteY104-193224" fmla="*/ 1570273 h 2956475"/>
                        <a:gd name="connsiteX105-193225" fmla="*/ 5861227 w 6006665"/>
                        <a:gd name="connsiteY105-193226" fmla="*/ 1570273 h 2956475"/>
                        <a:gd name="connsiteX106-193227" fmla="*/ 5849321 w 6006665"/>
                        <a:gd name="connsiteY106-193228" fmla="*/ 1570273 h 2956475"/>
                        <a:gd name="connsiteX107-193229" fmla="*/ 5817506 w 6006665"/>
                        <a:gd name="connsiteY107-193230" fmla="*/ 1536186 h 2956475"/>
                        <a:gd name="connsiteX108-193231" fmla="*/ 5767511 w 6006665"/>
                        <a:gd name="connsiteY108-193232" fmla="*/ 1511189 h 2956475"/>
                        <a:gd name="connsiteX109-193233" fmla="*/ 5762967 w 6006665"/>
                        <a:gd name="connsiteY109-193234" fmla="*/ 1477102 h 2956475"/>
                        <a:gd name="connsiteX110-193235" fmla="*/ 5729132 w 6006665"/>
                        <a:gd name="connsiteY110-193236" fmla="*/ 1463170 h 2956475"/>
                        <a:gd name="connsiteX111-193237" fmla="*/ 5695337 w 6006665"/>
                        <a:gd name="connsiteY111-193238" fmla="*/ 1472557 h 2956475"/>
                        <a:gd name="connsiteX112-193239" fmla="*/ 5693366 w 6006665"/>
                        <a:gd name="connsiteY112-193240" fmla="*/ 1469797 h 2956475"/>
                        <a:gd name="connsiteX113-193241" fmla="*/ 5683431 w 6006665"/>
                        <a:gd name="connsiteY113-193242" fmla="*/ 1472557 h 2956475"/>
                        <a:gd name="connsiteX114-193243" fmla="*/ 5660706 w 6006665"/>
                        <a:gd name="connsiteY114-193244" fmla="*/ 1440742 h 2956475"/>
                        <a:gd name="connsiteX115-193245" fmla="*/ 5669644 w 6006665"/>
                        <a:gd name="connsiteY115-193246" fmla="*/ 1415717 h 2956475"/>
                        <a:gd name="connsiteX116-193247" fmla="*/ 5640799 w 6006665"/>
                        <a:gd name="connsiteY116-193248" fmla="*/ 1429380 h 2956475"/>
                        <a:gd name="connsiteX117-193249" fmla="*/ 5656705 w 6006665"/>
                        <a:gd name="connsiteY117-193250" fmla="*/ 1472557 h 2956475"/>
                        <a:gd name="connsiteX118-193251" fmla="*/ 5633981 w 6006665"/>
                        <a:gd name="connsiteY118-193252" fmla="*/ 1511189 h 2956475"/>
                        <a:gd name="connsiteX119-193253" fmla="*/ 5586259 w 6006665"/>
                        <a:gd name="connsiteY119-193254" fmla="*/ 1547548 h 2956475"/>
                        <a:gd name="connsiteX120-193255" fmla="*/ 5575676 w 6006665"/>
                        <a:gd name="connsiteY120-193256" fmla="*/ 1546540 h 2956475"/>
                        <a:gd name="connsiteX121-193257" fmla="*/ 5574353 w 6006665"/>
                        <a:gd name="connsiteY121-193258" fmla="*/ 1547548 h 2956475"/>
                        <a:gd name="connsiteX122-193259" fmla="*/ 5539436 w 6006665"/>
                        <a:gd name="connsiteY122-193260" fmla="*/ 1544223 h 2956475"/>
                        <a:gd name="connsiteX123-193261" fmla="*/ 5570352 w 6006665"/>
                        <a:gd name="connsiteY123-193262" fmla="*/ 1586180 h 2956475"/>
                        <a:gd name="connsiteX124-193263" fmla="*/ 5593077 w 6006665"/>
                        <a:gd name="connsiteY124-193264" fmla="*/ 1649809 h 2956475"/>
                        <a:gd name="connsiteX125-193265" fmla="*/ 5608984 w 6006665"/>
                        <a:gd name="connsiteY125-193266" fmla="*/ 1677079 h 2956475"/>
                        <a:gd name="connsiteX126-193267" fmla="*/ 5613529 w 6006665"/>
                        <a:gd name="connsiteY126-193268" fmla="*/ 1708893 h 2956475"/>
                        <a:gd name="connsiteX127-193269" fmla="*/ 5608984 w 6006665"/>
                        <a:gd name="connsiteY127-193270" fmla="*/ 1731618 h 2956475"/>
                        <a:gd name="connsiteX128-193271" fmla="*/ 5597799 w 6006665"/>
                        <a:gd name="connsiteY128-193272" fmla="*/ 1728009 h 2956475"/>
                        <a:gd name="connsiteX129-193273" fmla="*/ 5597077 w 6006665"/>
                        <a:gd name="connsiteY129-193274" fmla="*/ 1731618 h 2956475"/>
                        <a:gd name="connsiteX130-193275" fmla="*/ 5534271 w 6006665"/>
                        <a:gd name="connsiteY130-193276" fmla="*/ 1711358 h 2956475"/>
                        <a:gd name="connsiteX131-193277" fmla="*/ 5436277 w 6006665"/>
                        <a:gd name="connsiteY131-193278" fmla="*/ 1767977 h 2956475"/>
                        <a:gd name="connsiteX132-193279" fmla="*/ 5397645 w 6006665"/>
                        <a:gd name="connsiteY132-193280" fmla="*/ 1779340 h 2956475"/>
                        <a:gd name="connsiteX133-193281" fmla="*/ 5345378 w 6006665"/>
                        <a:gd name="connsiteY133-193282" fmla="*/ 1833879 h 2956475"/>
                        <a:gd name="connsiteX134-193283" fmla="*/ 5290839 w 6006665"/>
                        <a:gd name="connsiteY134-193284" fmla="*/ 1881600 h 2956475"/>
                        <a:gd name="connsiteX135-193285" fmla="*/ 5274932 w 6006665"/>
                        <a:gd name="connsiteY135-193286" fmla="*/ 1913415 h 2956475"/>
                        <a:gd name="connsiteX136-193287" fmla="*/ 5267238 w 6006665"/>
                        <a:gd name="connsiteY136-193288" fmla="*/ 1904988 h 2956475"/>
                        <a:gd name="connsiteX137-193289" fmla="*/ 5263025 w 6006665"/>
                        <a:gd name="connsiteY137-193290" fmla="*/ 1913415 h 2956475"/>
                        <a:gd name="connsiteX138-193291" fmla="*/ 5219538 w 6006665"/>
                        <a:gd name="connsiteY138-193292" fmla="*/ 1865787 h 2956475"/>
                        <a:gd name="connsiteX139-193293" fmla="*/ 5129494 w 6006665"/>
                        <a:gd name="connsiteY139-193294" fmla="*/ 1920232 h 2956475"/>
                        <a:gd name="connsiteX140-193295" fmla="*/ 5126389 w 6006665"/>
                        <a:gd name="connsiteY140-193296" fmla="*/ 1914910 h 2956475"/>
                        <a:gd name="connsiteX141-193297" fmla="*/ 5117587 w 6006665"/>
                        <a:gd name="connsiteY141-193298" fmla="*/ 1920232 h 2956475"/>
                        <a:gd name="connsiteX142-193299" fmla="*/ 5105544 w 6006665"/>
                        <a:gd name="connsiteY142-193300" fmla="*/ 1899586 h 2956475"/>
                        <a:gd name="connsiteX143-193301" fmla="*/ 5074955 w 6006665"/>
                        <a:gd name="connsiteY143-193302" fmla="*/ 1924777 h 2956475"/>
                        <a:gd name="connsiteX144-193303" fmla="*/ 5065718 w 6006665"/>
                        <a:gd name="connsiteY144-193304" fmla="*/ 1922578 h 2956475"/>
                        <a:gd name="connsiteX145-193305" fmla="*/ 5063048 w 6006665"/>
                        <a:gd name="connsiteY145-193306" fmla="*/ 1924777 h 2956475"/>
                        <a:gd name="connsiteX146-193307" fmla="*/ 5026594 w 6006665"/>
                        <a:gd name="connsiteY146-193308" fmla="*/ 1916098 h 2956475"/>
                        <a:gd name="connsiteX147-193309" fmla="*/ 5015871 w 6006665"/>
                        <a:gd name="connsiteY147-193310" fmla="*/ 1961137 h 2956475"/>
                        <a:gd name="connsiteX148-193311" fmla="*/ 4974967 w 6006665"/>
                        <a:gd name="connsiteY148-193312" fmla="*/ 2027038 h 2956475"/>
                        <a:gd name="connsiteX149-193313" fmla="*/ 4974967 w 6006665"/>
                        <a:gd name="connsiteY149-193314" fmla="*/ 2058853 h 2956475"/>
                        <a:gd name="connsiteX150-193315" fmla="*/ 5015871 w 6006665"/>
                        <a:gd name="connsiteY150-193316" fmla="*/ 2074760 h 2956475"/>
                        <a:gd name="connsiteX151-193317" fmla="*/ 5011326 w 6006665"/>
                        <a:gd name="connsiteY151-193318" fmla="*/ 2172476 h 2956475"/>
                        <a:gd name="connsiteX152-193319" fmla="*/ 4999419 w 6006665"/>
                        <a:gd name="connsiteY152-193320" fmla="*/ 2172476 h 2956475"/>
                        <a:gd name="connsiteX153-193321" fmla="*/ 4974967 w 6006665"/>
                        <a:gd name="connsiteY153-193322" fmla="*/ 2172476 h 2956475"/>
                        <a:gd name="connsiteX154-193323" fmla="*/ 4963605 w 6006665"/>
                        <a:gd name="connsiteY154-193324" fmla="*/ 2224742 h 2956475"/>
                        <a:gd name="connsiteX155-193325" fmla="*/ 4974967 w 6006665"/>
                        <a:gd name="connsiteY155-193326" fmla="*/ 2252012 h 2956475"/>
                        <a:gd name="connsiteX156-193327" fmla="*/ 4909065 w 6006665"/>
                        <a:gd name="connsiteY156-193328" fmla="*/ 2286099 h 2956475"/>
                        <a:gd name="connsiteX157-193329" fmla="*/ 4897703 w 6006665"/>
                        <a:gd name="connsiteY157-193330" fmla="*/ 2354273 h 2956475"/>
                        <a:gd name="connsiteX158-193331" fmla="*/ 4845437 w 6006665"/>
                        <a:gd name="connsiteY158-193332" fmla="*/ 2370180 h 2956475"/>
                        <a:gd name="connsiteX159-193333" fmla="*/ 4834074 w 6006665"/>
                        <a:gd name="connsiteY159-193334" fmla="*/ 2429264 h 2956475"/>
                        <a:gd name="connsiteX160-193335" fmla="*/ 4779535 w 6006665"/>
                        <a:gd name="connsiteY160-193336" fmla="*/ 2488348 h 2956475"/>
                        <a:gd name="connsiteX161-193337" fmla="*/ 4777225 w 6006665"/>
                        <a:gd name="connsiteY161-193338" fmla="*/ 2477952 h 2956475"/>
                        <a:gd name="connsiteX162-193339" fmla="*/ 4767628 w 6006665"/>
                        <a:gd name="connsiteY162-193340" fmla="*/ 2488348 h 2956475"/>
                        <a:gd name="connsiteX163-193341" fmla="*/ 4758538 w 6006665"/>
                        <a:gd name="connsiteY163-193342" fmla="*/ 2447444 h 2956475"/>
                        <a:gd name="connsiteX164-193343" fmla="*/ 4742631 w 6006665"/>
                        <a:gd name="connsiteY164-193344" fmla="*/ 2361090 h 2956475"/>
                        <a:gd name="connsiteX165-193345" fmla="*/ 4715361 w 6006665"/>
                        <a:gd name="connsiteY165-193346" fmla="*/ 2220198 h 2956475"/>
                        <a:gd name="connsiteX166-193347" fmla="*/ 4735813 w 6006665"/>
                        <a:gd name="connsiteY166-193348" fmla="*/ 2129299 h 2956475"/>
                        <a:gd name="connsiteX167-193349" fmla="*/ 4767628 w 6006665"/>
                        <a:gd name="connsiteY167-193350" fmla="*/ 2086122 h 2956475"/>
                        <a:gd name="connsiteX168-193351" fmla="*/ 4767628 w 6006665"/>
                        <a:gd name="connsiteY168-193352" fmla="*/ 2058853 h 2956475"/>
                        <a:gd name="connsiteX169-193353" fmla="*/ 4826712 w 6006665"/>
                        <a:gd name="connsiteY169-193354" fmla="*/ 2042945 h 2956475"/>
                        <a:gd name="connsiteX170-193355" fmla="*/ 4892613 w 6006665"/>
                        <a:gd name="connsiteY170-193356" fmla="*/ 1952047 h 2956475"/>
                        <a:gd name="connsiteX171-193357" fmla="*/ 4956243 w 6006665"/>
                        <a:gd name="connsiteY171-193358" fmla="*/ 1877056 h 2956475"/>
                        <a:gd name="connsiteX172-193359" fmla="*/ 5022143 w 6006665"/>
                        <a:gd name="connsiteY172-193360" fmla="*/ 1817971 h 2956475"/>
                        <a:gd name="connsiteX173-193361" fmla="*/ 5046694 w 6006665"/>
                        <a:gd name="connsiteY173-193362" fmla="*/ 1710844 h 2956475"/>
                        <a:gd name="connsiteX174-193363" fmla="*/ 5015871 w 6006665"/>
                        <a:gd name="connsiteY174-193364" fmla="*/ 1715711 h 2956475"/>
                        <a:gd name="connsiteX175-193365" fmla="*/ 4995419 w 6006665"/>
                        <a:gd name="connsiteY175-193366" fmla="*/ 1779340 h 2956475"/>
                        <a:gd name="connsiteX176-193367" fmla="*/ 4904521 w 6006665"/>
                        <a:gd name="connsiteY176-193368" fmla="*/ 1865693 h 2956475"/>
                        <a:gd name="connsiteX177-193369" fmla="*/ 4901708 w 6006665"/>
                        <a:gd name="connsiteY177-193370" fmla="*/ 1857053 h 2956475"/>
                        <a:gd name="connsiteX178-193371" fmla="*/ 4892613 w 6006665"/>
                        <a:gd name="connsiteY178-193372" fmla="*/ 1865693 h 2956475"/>
                        <a:gd name="connsiteX179-193373" fmla="*/ 4861835 w 6006665"/>
                        <a:gd name="connsiteY179-193374" fmla="*/ 1771159 h 2956475"/>
                        <a:gd name="connsiteX180-193375" fmla="*/ 4779535 w 6006665"/>
                        <a:gd name="connsiteY180-193376" fmla="*/ 1795247 h 2956475"/>
                        <a:gd name="connsiteX181-193377" fmla="*/ 4684091 w 6006665"/>
                        <a:gd name="connsiteY181-193378" fmla="*/ 1920232 h 2956475"/>
                        <a:gd name="connsiteX182-193379" fmla="*/ 4715906 w 6006665"/>
                        <a:gd name="connsiteY182-193380" fmla="*/ 1967954 h 2956475"/>
                        <a:gd name="connsiteX183-193381" fmla="*/ 4636369 w 6006665"/>
                        <a:gd name="connsiteY183-193382" fmla="*/ 1983861 h 2956475"/>
                        <a:gd name="connsiteX184-193383" fmla="*/ 4577285 w 6006665"/>
                        <a:gd name="connsiteY184-193384" fmla="*/ 1988406 h 2956475"/>
                        <a:gd name="connsiteX185-193385" fmla="*/ 4577373 w 6006665"/>
                        <a:gd name="connsiteY185-193386" fmla="*/ 1987484 h 2956475"/>
                        <a:gd name="connsiteX186-193387" fmla="*/ 4565379 w 6006665"/>
                        <a:gd name="connsiteY186-193388" fmla="*/ 1988406 h 2956475"/>
                        <a:gd name="connsiteX187-193389" fmla="*/ 4569923 w 6006665"/>
                        <a:gd name="connsiteY187-193390" fmla="*/ 1940685 h 2956475"/>
                        <a:gd name="connsiteX188-193391" fmla="*/ 4520081 w 6006665"/>
                        <a:gd name="connsiteY188-193392" fmla="*/ 1931099 h 2956475"/>
                        <a:gd name="connsiteX189-193393" fmla="*/ 4475025 w 6006665"/>
                        <a:gd name="connsiteY189-193394" fmla="*/ 1961137 h 2956475"/>
                        <a:gd name="connsiteX190-193395" fmla="*/ 4464394 w 6006665"/>
                        <a:gd name="connsiteY190-193396" fmla="*/ 1960286 h 2956475"/>
                        <a:gd name="connsiteX191-193397" fmla="*/ 4463118 w 6006665"/>
                        <a:gd name="connsiteY191-193398" fmla="*/ 1961137 h 2956475"/>
                        <a:gd name="connsiteX192-193399" fmla="*/ 4357637 w 6006665"/>
                        <a:gd name="connsiteY192-193400" fmla="*/ 1952698 h 2956475"/>
                        <a:gd name="connsiteX193-193401" fmla="*/ 4243233 w 6006665"/>
                        <a:gd name="connsiteY193-193402" fmla="*/ 1972499 h 2956475"/>
                        <a:gd name="connsiteX194-193403" fmla="*/ 4125065 w 6006665"/>
                        <a:gd name="connsiteY194-193404" fmla="*/ 2106574 h 2956475"/>
                        <a:gd name="connsiteX195-193405" fmla="*/ 3984173 w 6006665"/>
                        <a:gd name="connsiteY195-193406" fmla="*/ 2263374 h 2956475"/>
                        <a:gd name="connsiteX196-193407" fmla="*/ 4038712 w 6006665"/>
                        <a:gd name="connsiteY196-193408" fmla="*/ 2267919 h 2956475"/>
                        <a:gd name="connsiteX197-193409" fmla="*/ 4059164 w 6006665"/>
                        <a:gd name="connsiteY197-193410" fmla="*/ 2311096 h 2956475"/>
                        <a:gd name="connsiteX198-193411" fmla="*/ 4087782 w 6006665"/>
                        <a:gd name="connsiteY198-193412" fmla="*/ 2319513 h 2956475"/>
                        <a:gd name="connsiteX199-193413" fmla="*/ 4106341 w 6006665"/>
                        <a:gd name="connsiteY199-193414" fmla="*/ 2290644 h 2956475"/>
                        <a:gd name="connsiteX200-193415" fmla="*/ 4117411 w 6006665"/>
                        <a:gd name="connsiteY200-193416" fmla="*/ 2291946 h 2956475"/>
                        <a:gd name="connsiteX201-193417" fmla="*/ 4118248 w 6006665"/>
                        <a:gd name="connsiteY201-193418" fmla="*/ 2290644 h 2956475"/>
                        <a:gd name="connsiteX202-193419" fmla="*/ 4156880 w 6006665"/>
                        <a:gd name="connsiteY202-193420" fmla="*/ 2295189 h 2956475"/>
                        <a:gd name="connsiteX203-193421" fmla="*/ 4211419 w 6006665"/>
                        <a:gd name="connsiteY203-193422" fmla="*/ 2365635 h 2956475"/>
                        <a:gd name="connsiteX204-193423" fmla="*/ 4215964 w 6006665"/>
                        <a:gd name="connsiteY204-193424" fmla="*/ 2413357 h 2956475"/>
                        <a:gd name="connsiteX205-193425" fmla="*/ 4184149 w 6006665"/>
                        <a:gd name="connsiteY205-193426" fmla="*/ 2472441 h 2956475"/>
                        <a:gd name="connsiteX206-193427" fmla="*/ 4177332 w 6006665"/>
                        <a:gd name="connsiteY206-193428" fmla="*/ 2542887 h 2956475"/>
                        <a:gd name="connsiteX207-193429" fmla="*/ 4161425 w 6006665"/>
                        <a:gd name="connsiteY207-193430" fmla="*/ 2629241 h 2956475"/>
                        <a:gd name="connsiteX208-193431" fmla="*/ 4109158 w 6006665"/>
                        <a:gd name="connsiteY208-193432" fmla="*/ 2708777 h 2956475"/>
                        <a:gd name="connsiteX209-193433" fmla="*/ 4097796 w 6006665"/>
                        <a:gd name="connsiteY209-193434" fmla="*/ 2747409 h 2956475"/>
                        <a:gd name="connsiteX210-193435" fmla="*/ 4043257 w 6006665"/>
                        <a:gd name="connsiteY210-193436" fmla="*/ 2806493 h 2956475"/>
                        <a:gd name="connsiteX211-193437" fmla="*/ 3995535 w 6006665"/>
                        <a:gd name="connsiteY211-193438" fmla="*/ 2865577 h 2956475"/>
                        <a:gd name="connsiteX212-193439" fmla="*/ 3975083 w 6006665"/>
                        <a:gd name="connsiteY212-193440" fmla="*/ 2897392 h 2956475"/>
                        <a:gd name="connsiteX213-193441" fmla="*/ 3925089 w 6006665"/>
                        <a:gd name="connsiteY213-193442" fmla="*/ 2924661 h 2956475"/>
                        <a:gd name="connsiteX214-193443" fmla="*/ 3913182 w 6006665"/>
                        <a:gd name="connsiteY214-193444" fmla="*/ 2924661 h 2956475"/>
                        <a:gd name="connsiteX215-193445" fmla="*/ 3904637 w 6006665"/>
                        <a:gd name="connsiteY215-193446" fmla="*/ 2924661 h 2956475"/>
                        <a:gd name="connsiteX216-193447" fmla="*/ 3892729 w 6006665"/>
                        <a:gd name="connsiteY216-193448" fmla="*/ 2924661 h 2956475"/>
                        <a:gd name="connsiteX217-193449" fmla="*/ 3871063 w 6006665"/>
                        <a:gd name="connsiteY217-193450" fmla="*/ 2908412 h 2956475"/>
                        <a:gd name="connsiteX218-193451" fmla="*/ 3829645 w 6006665"/>
                        <a:gd name="connsiteY218-193452" fmla="*/ 2936024 h 2956475"/>
                        <a:gd name="connsiteX219-193453" fmla="*/ 3822828 w 6006665"/>
                        <a:gd name="connsiteY219-193454" fmla="*/ 2956476 h 2956475"/>
                        <a:gd name="connsiteX220-193455" fmla="*/ 3818283 w 6006665"/>
                        <a:gd name="connsiteY220-193456" fmla="*/ 2947386 h 2956475"/>
                        <a:gd name="connsiteX221-193457" fmla="*/ 3818283 w 6006665"/>
                        <a:gd name="connsiteY221-193458" fmla="*/ 2935660 h 2956475"/>
                        <a:gd name="connsiteX222-193459" fmla="*/ 3817738 w 6006665"/>
                        <a:gd name="connsiteY222-193460" fmla="*/ 2936024 h 2956475"/>
                        <a:gd name="connsiteX223-193461" fmla="*/ 3810921 w 6006665"/>
                        <a:gd name="connsiteY223-193462" fmla="*/ 2956476 h 2956475"/>
                        <a:gd name="connsiteX224-193463" fmla="*/ 3806376 w 6006665"/>
                        <a:gd name="connsiteY224-193464" fmla="*/ 2947386 h 2956475"/>
                        <a:gd name="connsiteX225-193465" fmla="*/ 3806376 w 6006665"/>
                        <a:gd name="connsiteY225-193466" fmla="*/ 2920116 h 2956475"/>
                        <a:gd name="connsiteX226-193467" fmla="*/ 3818283 w 6006665"/>
                        <a:gd name="connsiteY226-193468" fmla="*/ 2920116 h 2956475"/>
                        <a:gd name="connsiteX227-193469" fmla="*/ 3826828 w 6006665"/>
                        <a:gd name="connsiteY227-193470" fmla="*/ 2920116 h 2956475"/>
                        <a:gd name="connsiteX228-193471" fmla="*/ 3833645 w 6006665"/>
                        <a:gd name="connsiteY228-193472" fmla="*/ 2861032 h 2956475"/>
                        <a:gd name="connsiteX229-193473" fmla="*/ 3822283 w 6006665"/>
                        <a:gd name="connsiteY229-193474" fmla="*/ 2817856 h 2956475"/>
                        <a:gd name="connsiteX230-193475" fmla="*/ 3849553 w 6006665"/>
                        <a:gd name="connsiteY230-193476" fmla="*/ 2795131 h 2956475"/>
                        <a:gd name="connsiteX231-193477" fmla="*/ 3858814 w 6006665"/>
                        <a:gd name="connsiteY231-193478" fmla="*/ 2797336 h 2956475"/>
                        <a:gd name="connsiteX232-193479" fmla="*/ 3861460 w 6006665"/>
                        <a:gd name="connsiteY232-193480" fmla="*/ 2795131 h 2956475"/>
                        <a:gd name="connsiteX233-193481" fmla="*/ 3898487 w 6006665"/>
                        <a:gd name="connsiteY233-193482" fmla="*/ 2803947 h 2956475"/>
                        <a:gd name="connsiteX234-193483" fmla="*/ 3919999 w 6006665"/>
                        <a:gd name="connsiteY234-193484" fmla="*/ 2758772 h 2956475"/>
                        <a:gd name="connsiteX235-193485" fmla="*/ 3935906 w 6006665"/>
                        <a:gd name="connsiteY235-193486" fmla="*/ 2699687 h 2956475"/>
                        <a:gd name="connsiteX236-193487" fmla="*/ 3947269 w 6006665"/>
                        <a:gd name="connsiteY236-193488" fmla="*/ 2676963 h 2956475"/>
                        <a:gd name="connsiteX237-193489" fmla="*/ 3966292 w 6006665"/>
                        <a:gd name="connsiteY237-193490" fmla="*/ 2632575 h 2956475"/>
                        <a:gd name="connsiteX238-193491" fmla="*/ 3915999 w 6006665"/>
                        <a:gd name="connsiteY238-193492" fmla="*/ 2645148 h 2956475"/>
                        <a:gd name="connsiteX239-193493" fmla="*/ 3888729 w 6006665"/>
                        <a:gd name="connsiteY239-193494" fmla="*/ 2667873 h 2956475"/>
                        <a:gd name="connsiteX240-193495" fmla="*/ 3876822 w 6006665"/>
                        <a:gd name="connsiteY240-193496" fmla="*/ 2667873 h 2956475"/>
                        <a:gd name="connsiteX241-193497" fmla="*/ 3829645 w 6006665"/>
                        <a:gd name="connsiteY241-193498" fmla="*/ 2667873 h 2956475"/>
                        <a:gd name="connsiteX242-193499" fmla="*/ 3817738 w 6006665"/>
                        <a:gd name="connsiteY242-193500" fmla="*/ 2667873 h 2956475"/>
                        <a:gd name="connsiteX243-193501" fmla="*/ 3801831 w 6006665"/>
                        <a:gd name="connsiteY243-193502" fmla="*/ 2613334 h 2956475"/>
                        <a:gd name="connsiteX244-193503" fmla="*/ 3758654 w 6006665"/>
                        <a:gd name="connsiteY244-193504" fmla="*/ 2574702 h 2956475"/>
                        <a:gd name="connsiteX245-193505" fmla="*/ 3692753 w 6006665"/>
                        <a:gd name="connsiteY245-193506" fmla="*/ 2558795 h 2956475"/>
                        <a:gd name="connsiteX246-193507" fmla="*/ 3683663 w 6006665"/>
                        <a:gd name="connsiteY246-193508" fmla="*/ 2499711 h 2956475"/>
                        <a:gd name="connsiteX247-193509" fmla="*/ 3672301 w 6006665"/>
                        <a:gd name="connsiteY247-193510" fmla="*/ 2467896 h 2956475"/>
                        <a:gd name="connsiteX248-193511" fmla="*/ 3656393 w 6006665"/>
                        <a:gd name="connsiteY248-193512" fmla="*/ 2440627 h 2956475"/>
                        <a:gd name="connsiteX249-193513" fmla="*/ 3633669 w 6006665"/>
                        <a:gd name="connsiteY249-193514" fmla="*/ 2381542 h 2956475"/>
                        <a:gd name="connsiteX250-193515" fmla="*/ 3601854 w 6006665"/>
                        <a:gd name="connsiteY250-193516" fmla="*/ 2361090 h 2956475"/>
                        <a:gd name="connsiteX251-193517" fmla="*/ 3545995 w 6006665"/>
                        <a:gd name="connsiteY251-193518" fmla="*/ 2339606 h 2956475"/>
                        <a:gd name="connsiteX252-193519" fmla="*/ 3506955 w 6006665"/>
                        <a:gd name="connsiteY252-193520" fmla="*/ 2345183 h 2956475"/>
                        <a:gd name="connsiteX253-193521" fmla="*/ 3463779 w 6006665"/>
                        <a:gd name="connsiteY253-193522" fmla="*/ 2354273 h 2956475"/>
                        <a:gd name="connsiteX254-193523" fmla="*/ 3431964 w 6006665"/>
                        <a:gd name="connsiteY254-193524" fmla="*/ 2381542 h 2956475"/>
                        <a:gd name="connsiteX255-193525" fmla="*/ 3452416 w 6006665"/>
                        <a:gd name="connsiteY255-193526" fmla="*/ 2397450 h 2956475"/>
                        <a:gd name="connsiteX256-193527" fmla="*/ 3452416 w 6006665"/>
                        <a:gd name="connsiteY256-193528" fmla="*/ 2429264 h 2956475"/>
                        <a:gd name="connsiteX257-193529" fmla="*/ 3431964 w 6006665"/>
                        <a:gd name="connsiteY257-193530" fmla="*/ 2451989 h 2956475"/>
                        <a:gd name="connsiteX258-193531" fmla="*/ 3400150 w 6006665"/>
                        <a:gd name="connsiteY258-193532" fmla="*/ 2511073 h 2956475"/>
                        <a:gd name="connsiteX259-193533" fmla="*/ 3400150 w 6006665"/>
                        <a:gd name="connsiteY259-193534" fmla="*/ 2538343 h 2956475"/>
                        <a:gd name="connsiteX260-193535" fmla="*/ 3350155 w 6006665"/>
                        <a:gd name="connsiteY260-193536" fmla="*/ 2570157 h 2956475"/>
                        <a:gd name="connsiteX261-193537" fmla="*/ 3342342 w 6006665"/>
                        <a:gd name="connsiteY261-193538" fmla="*/ 2567553 h 2956475"/>
                        <a:gd name="connsiteX262-193539" fmla="*/ 3338249 w 6006665"/>
                        <a:gd name="connsiteY262-193540" fmla="*/ 2570157 h 2956475"/>
                        <a:gd name="connsiteX263-193541" fmla="*/ 3290527 w 6006665"/>
                        <a:gd name="connsiteY263-193542" fmla="*/ 2554250 h 2956475"/>
                        <a:gd name="connsiteX264-193543" fmla="*/ 3259257 w 6006665"/>
                        <a:gd name="connsiteY264-193544" fmla="*/ 2554250 h 2956475"/>
                        <a:gd name="connsiteX265-193545" fmla="*/ 3247350 w 6006665"/>
                        <a:gd name="connsiteY265-193546" fmla="*/ 2554250 h 2956475"/>
                        <a:gd name="connsiteX266-193547" fmla="*/ 3231443 w 6006665"/>
                        <a:gd name="connsiteY266-193548" fmla="*/ 2538343 h 2956475"/>
                        <a:gd name="connsiteX267-193549" fmla="*/ 3213271 w 6006665"/>
                        <a:gd name="connsiteY267-193550" fmla="*/ 2533799 h 2956475"/>
                        <a:gd name="connsiteX268-193551" fmla="*/ 3168359 w 6006665"/>
                        <a:gd name="connsiteY268-193552" fmla="*/ 2570157 h 2956475"/>
                        <a:gd name="connsiteX269-193553" fmla="*/ 3120637 w 6006665"/>
                        <a:gd name="connsiteY269-193554" fmla="*/ 2581519 h 2956475"/>
                        <a:gd name="connsiteX270-193555" fmla="*/ 3082005 w 6006665"/>
                        <a:gd name="connsiteY270-193556" fmla="*/ 2597427 h 2956475"/>
                        <a:gd name="connsiteX271-193557" fmla="*/ 3074460 w 6006665"/>
                        <a:gd name="connsiteY271-193558" fmla="*/ 2595630 h 2956475"/>
                        <a:gd name="connsiteX272-193559" fmla="*/ 3070098 w 6006665"/>
                        <a:gd name="connsiteY272-193560" fmla="*/ 2597427 h 2956475"/>
                        <a:gd name="connsiteX273-193561" fmla="*/ 3022376 w 6006665"/>
                        <a:gd name="connsiteY273-193562" fmla="*/ 2586064 h 2956475"/>
                        <a:gd name="connsiteX274-193563" fmla="*/ 3000196 w 6006665"/>
                        <a:gd name="connsiteY274-193564" fmla="*/ 2586064 h 2956475"/>
                        <a:gd name="connsiteX275-193565" fmla="*/ 2988289 w 6006665"/>
                        <a:gd name="connsiteY275-193566" fmla="*/ 2586064 h 2956475"/>
                        <a:gd name="connsiteX276-193567" fmla="*/ 2967837 w 6006665"/>
                        <a:gd name="connsiteY276-193568" fmla="*/ 2554250 h 2956475"/>
                        <a:gd name="connsiteX277-193569" fmla="*/ 2929205 w 6006665"/>
                        <a:gd name="connsiteY277-193570" fmla="*/ 2526980 h 2956475"/>
                        <a:gd name="connsiteX278-193571" fmla="*/ 2902153 w 6006665"/>
                        <a:gd name="connsiteY278-193572" fmla="*/ 2523116 h 2956475"/>
                        <a:gd name="connsiteX279-193573" fmla="*/ 2861576 w 6006665"/>
                        <a:gd name="connsiteY279-193574" fmla="*/ 2526980 h 2956475"/>
                        <a:gd name="connsiteX280-193575" fmla="*/ 2822944 w 6006665"/>
                        <a:gd name="connsiteY280-193576" fmla="*/ 2538343 h 2956475"/>
                        <a:gd name="connsiteX281-193577" fmla="*/ 2818139 w 6006665"/>
                        <a:gd name="connsiteY281-193578" fmla="*/ 2536254 h 2956475"/>
                        <a:gd name="connsiteX282-193579" fmla="*/ 2811037 w 6006665"/>
                        <a:gd name="connsiteY282-193580" fmla="*/ 2538343 h 2956475"/>
                        <a:gd name="connsiteX283-193581" fmla="*/ 2758770 w 6006665"/>
                        <a:gd name="connsiteY283-193582" fmla="*/ 2515618 h 2956475"/>
                        <a:gd name="connsiteX284-193583" fmla="*/ 2751953 w 6006665"/>
                        <a:gd name="connsiteY284-193584" fmla="*/ 2472441 h 2956475"/>
                        <a:gd name="connsiteX285-193585" fmla="*/ 2708776 w 6006665"/>
                        <a:gd name="connsiteY285-193586" fmla="*/ 2456534 h 2956475"/>
                        <a:gd name="connsiteX286-193587" fmla="*/ 2676962 w 6006665"/>
                        <a:gd name="connsiteY286-193588" fmla="*/ 2451989 h 2956475"/>
                        <a:gd name="connsiteX287-193589" fmla="*/ 2642534 w 6006665"/>
                        <a:gd name="connsiteY287-193590" fmla="*/ 2430245 h 2956475"/>
                        <a:gd name="connsiteX288-193591" fmla="*/ 2609333 w 6006665"/>
                        <a:gd name="connsiteY288-193592" fmla="*/ 2488348 h 2956475"/>
                        <a:gd name="connsiteX289-193593" fmla="*/ 2625240 w 6006665"/>
                        <a:gd name="connsiteY289-193594" fmla="*/ 2522435 h 2956475"/>
                        <a:gd name="connsiteX290-193595" fmla="*/ 2586608 w 6006665"/>
                        <a:gd name="connsiteY290-193596" fmla="*/ 2558795 h 2956475"/>
                        <a:gd name="connsiteX291-193597" fmla="*/ 2577105 w 6006665"/>
                        <a:gd name="connsiteY291-193598" fmla="*/ 2556532 h 2956475"/>
                        <a:gd name="connsiteX292-193599" fmla="*/ 2574701 w 6006665"/>
                        <a:gd name="connsiteY292-193600" fmla="*/ 2558795 h 2956475"/>
                        <a:gd name="connsiteX293-193601" fmla="*/ 2526979 w 6006665"/>
                        <a:gd name="connsiteY293-193602" fmla="*/ 2547432 h 2956475"/>
                        <a:gd name="connsiteX294-193603" fmla="*/ 2490620 w 6006665"/>
                        <a:gd name="connsiteY294-193604" fmla="*/ 2542887 h 2956475"/>
                        <a:gd name="connsiteX295-193605" fmla="*/ 2463350 w 6006665"/>
                        <a:gd name="connsiteY295-193606" fmla="*/ 2515618 h 2956475"/>
                        <a:gd name="connsiteX296-193607" fmla="*/ 2436625 w 6006665"/>
                        <a:gd name="connsiteY296-193608" fmla="*/ 2515618 h 2956475"/>
                        <a:gd name="connsiteX297-193609" fmla="*/ 2424718 w 6006665"/>
                        <a:gd name="connsiteY297-193610" fmla="*/ 2515618 h 2956475"/>
                        <a:gd name="connsiteX298-193611" fmla="*/ 2398858 w 6006665"/>
                        <a:gd name="connsiteY298-193612" fmla="*/ 2502687 h 2956475"/>
                        <a:gd name="connsiteX299-193613" fmla="*/ 2350272 w 6006665"/>
                        <a:gd name="connsiteY299-193614" fmla="*/ 2526980 h 2956475"/>
                        <a:gd name="connsiteX300-193615" fmla="*/ 2282098 w 6006665"/>
                        <a:gd name="connsiteY300-193616" fmla="*/ 2574702 h 2956475"/>
                        <a:gd name="connsiteX301-193617" fmla="*/ 2238921 w 6006665"/>
                        <a:gd name="connsiteY301-193618" fmla="*/ 2586064 h 2956475"/>
                        <a:gd name="connsiteX302-193619" fmla="*/ 2227559 w 6006665"/>
                        <a:gd name="connsiteY302-193620" fmla="*/ 2590609 h 2956475"/>
                        <a:gd name="connsiteX303-193621" fmla="*/ 2225178 w 6006665"/>
                        <a:gd name="connsiteY303-193622" fmla="*/ 2586799 h 2956475"/>
                        <a:gd name="connsiteX304-193623" fmla="*/ 2215652 w 6006665"/>
                        <a:gd name="connsiteY304-193624" fmla="*/ 2590609 h 2956475"/>
                        <a:gd name="connsiteX305-193625" fmla="*/ 2193596 w 6006665"/>
                        <a:gd name="connsiteY305-193626" fmla="*/ 2555320 h 2956475"/>
                        <a:gd name="connsiteX306-193627" fmla="*/ 2157112 w 6006665"/>
                        <a:gd name="connsiteY306-193628" fmla="*/ 2558795 h 2956475"/>
                        <a:gd name="connsiteX307-193629" fmla="*/ 2156291 w 6006665"/>
                        <a:gd name="connsiteY307-193630" fmla="*/ 2557739 h 2956475"/>
                        <a:gd name="connsiteX308-193631" fmla="*/ 2145205 w 6006665"/>
                        <a:gd name="connsiteY308-193632" fmla="*/ 2558795 h 2956475"/>
                        <a:gd name="connsiteX309-193633" fmla="*/ 2129298 w 6006665"/>
                        <a:gd name="connsiteY309-193634" fmla="*/ 2538343 h 2956475"/>
                        <a:gd name="connsiteX310-193635" fmla="*/ 2102029 w 6006665"/>
                        <a:gd name="connsiteY310-193636" fmla="*/ 2526980 h 2956475"/>
                        <a:gd name="connsiteX311-193637" fmla="*/ 2086121 w 6006665"/>
                        <a:gd name="connsiteY311-193638" fmla="*/ 2495166 h 2956475"/>
                        <a:gd name="connsiteX312-193639" fmla="*/ 2070005 w 6006665"/>
                        <a:gd name="connsiteY312-193640" fmla="*/ 2486212 h 2956475"/>
                        <a:gd name="connsiteX313-193641" fmla="*/ 2027582 w 6006665"/>
                        <a:gd name="connsiteY313-193642" fmla="*/ 2499711 h 2956475"/>
                        <a:gd name="connsiteX314-193643" fmla="*/ 2023845 w 6006665"/>
                        <a:gd name="connsiteY314-193644" fmla="*/ 2497111 h 2956475"/>
                        <a:gd name="connsiteX315-193645" fmla="*/ 2018675 w 6006665"/>
                        <a:gd name="connsiteY315-193646" fmla="*/ 2499711 h 2956475"/>
                        <a:gd name="connsiteX316-193647" fmla="*/ 1971363 w 6006665"/>
                        <a:gd name="connsiteY316-193648" fmla="*/ 2468885 h 2956475"/>
                        <a:gd name="connsiteX317-193649" fmla="*/ 1952591 w 6006665"/>
                        <a:gd name="connsiteY317-193650" fmla="*/ 2495166 h 2956475"/>
                        <a:gd name="connsiteX318-193651" fmla="*/ 1947518 w 6006665"/>
                        <a:gd name="connsiteY318-193652" fmla="*/ 2485599 h 2956475"/>
                        <a:gd name="connsiteX319-193653" fmla="*/ 1940684 w 6006665"/>
                        <a:gd name="connsiteY319-193654" fmla="*/ 2495166 h 2956475"/>
                        <a:gd name="connsiteX320-193655" fmla="*/ 1861147 w 6006665"/>
                        <a:gd name="connsiteY320-193656" fmla="*/ 2345183 h 2956475"/>
                        <a:gd name="connsiteX321-193657" fmla="*/ 1811153 w 6006665"/>
                        <a:gd name="connsiteY321-193658" fmla="*/ 2295189 h 2956475"/>
                        <a:gd name="connsiteX322-193659" fmla="*/ 1813950 w 6006665"/>
                        <a:gd name="connsiteY322-193660" fmla="*/ 2292043 h 2956475"/>
                        <a:gd name="connsiteX323-193661" fmla="*/ 483280 w 6006665"/>
                        <a:gd name="connsiteY323-193662" fmla="*/ 2890683 h 2956475"/>
                        <a:gd name="connsiteX324-193663" fmla="*/ 420406 w 6006665"/>
                        <a:gd name="connsiteY324-193664" fmla="*/ 2849670 h 2956475"/>
                        <a:gd name="connsiteX325-193665" fmla="*/ 349960 w 6006665"/>
                        <a:gd name="connsiteY325-193666" fmla="*/ 2801948 h 2956475"/>
                        <a:gd name="connsiteX326-193667" fmla="*/ 377229 w 6006665"/>
                        <a:gd name="connsiteY326-193668" fmla="*/ 2795131 h 2956475"/>
                        <a:gd name="connsiteX327-193669" fmla="*/ 404499 w 6006665"/>
                        <a:gd name="connsiteY327-193670" fmla="*/ 2747409 h 2956475"/>
                        <a:gd name="connsiteX328-193671" fmla="*/ 388591 w 6006665"/>
                        <a:gd name="connsiteY328-193672" fmla="*/ 2731502 h 2956475"/>
                        <a:gd name="connsiteX329-193673" fmla="*/ 440858 w 6006665"/>
                        <a:gd name="connsiteY329-193674" fmla="*/ 2704232 h 2956475"/>
                        <a:gd name="connsiteX330-193675" fmla="*/ 440858 w 6006665"/>
                        <a:gd name="connsiteY330-193676" fmla="*/ 2701176 h 2956475"/>
                        <a:gd name="connsiteX331-193677" fmla="*/ 416406 w 6006665"/>
                        <a:gd name="connsiteY331-193678" fmla="*/ 2704232 h 2956475"/>
                        <a:gd name="connsiteX332-193679" fmla="*/ 416406 w 6006665"/>
                        <a:gd name="connsiteY332-193680" fmla="*/ 2702744 h 2956475"/>
                        <a:gd name="connsiteX333-193681" fmla="*/ 404499 w 6006665"/>
                        <a:gd name="connsiteY333-193682" fmla="*/ 2704232 h 2956475"/>
                        <a:gd name="connsiteX334-193683" fmla="*/ 404499 w 6006665"/>
                        <a:gd name="connsiteY334-193684" fmla="*/ 2683780 h 2956475"/>
                        <a:gd name="connsiteX335-193685" fmla="*/ 424951 w 6006665"/>
                        <a:gd name="connsiteY335-193686" fmla="*/ 2667873 h 2956475"/>
                        <a:gd name="connsiteX336-193687" fmla="*/ 463583 w 6006665"/>
                        <a:gd name="connsiteY336-193688" fmla="*/ 2661056 h 2956475"/>
                        <a:gd name="connsiteX337-193689" fmla="*/ 468128 w 6006665"/>
                        <a:gd name="connsiteY337-193690" fmla="*/ 2645148 h 2956475"/>
                        <a:gd name="connsiteX338-193691" fmla="*/ 456765 w 6006665"/>
                        <a:gd name="connsiteY338-193692" fmla="*/ 2613334 h 2956475"/>
                        <a:gd name="connsiteX339-193693" fmla="*/ 474945 w 6006665"/>
                        <a:gd name="connsiteY339-193694" fmla="*/ 2586064 h 2956475"/>
                        <a:gd name="connsiteX340-193695" fmla="*/ 474945 w 6006665"/>
                        <a:gd name="connsiteY340-193696" fmla="*/ 2565612 h 2956475"/>
                        <a:gd name="connsiteX341-193697" fmla="*/ 420406 w 6006665"/>
                        <a:gd name="connsiteY341-193698" fmla="*/ 2547432 h 2956475"/>
                        <a:gd name="connsiteX342-193699" fmla="*/ 409588 w 6006665"/>
                        <a:gd name="connsiteY342-193700" fmla="*/ 2547432 h 2956475"/>
                        <a:gd name="connsiteX343-193701" fmla="*/ 397681 w 6006665"/>
                        <a:gd name="connsiteY343-193702" fmla="*/ 2547432 h 2956475"/>
                        <a:gd name="connsiteX344-193703" fmla="*/ 379485 w 6006665"/>
                        <a:gd name="connsiteY344-193704" fmla="*/ 2525193 h 2956475"/>
                        <a:gd name="connsiteX345-193705" fmla="*/ 357322 w 6006665"/>
                        <a:gd name="connsiteY345-193706" fmla="*/ 2531525 h 2956475"/>
                        <a:gd name="connsiteX346-193707" fmla="*/ 352842 w 6006665"/>
                        <a:gd name="connsiteY346-193708" fmla="*/ 2529403 h 2956475"/>
                        <a:gd name="connsiteX347-193709" fmla="*/ 345415 w 6006665"/>
                        <a:gd name="connsiteY347-193710" fmla="*/ 2531525 h 2956475"/>
                        <a:gd name="connsiteX348-193711" fmla="*/ 302238 w 6006665"/>
                        <a:gd name="connsiteY348-193712" fmla="*/ 2511073 h 2956475"/>
                        <a:gd name="connsiteX349-193713" fmla="*/ 302238 w 6006665"/>
                        <a:gd name="connsiteY349-193714" fmla="*/ 2499711 h 2956475"/>
                        <a:gd name="connsiteX350-193715" fmla="*/ 286331 w 6006665"/>
                        <a:gd name="connsiteY350-193716" fmla="*/ 2472441 h 2956475"/>
                        <a:gd name="connsiteX351-193717" fmla="*/ 270968 w 6006665"/>
                        <a:gd name="connsiteY351-193718" fmla="*/ 2472441 h 2956475"/>
                        <a:gd name="connsiteX352-193719" fmla="*/ 259061 w 6006665"/>
                        <a:gd name="connsiteY352-193720" fmla="*/ 2472441 h 2956475"/>
                        <a:gd name="connsiteX353-193721" fmla="*/ 254516 w 6006665"/>
                        <a:gd name="connsiteY353-193722" fmla="*/ 2456534 h 2956475"/>
                        <a:gd name="connsiteX354-193723" fmla="*/ 263606 w 6006665"/>
                        <a:gd name="connsiteY354-193724" fmla="*/ 2440627 h 2956475"/>
                        <a:gd name="connsiteX355-193725" fmla="*/ 243991 w 6006665"/>
                        <a:gd name="connsiteY355-193726" fmla="*/ 2410114 h 2956475"/>
                        <a:gd name="connsiteX356-193727" fmla="*/ 216429 w 6006665"/>
                        <a:gd name="connsiteY356-193728" fmla="*/ 2413357 h 2956475"/>
                        <a:gd name="connsiteX357-193729" fmla="*/ 212956 w 6006665"/>
                        <a:gd name="connsiteY357-193730" fmla="*/ 2412365 h 2956475"/>
                        <a:gd name="connsiteX358-193731" fmla="*/ 204522 w 6006665"/>
                        <a:gd name="connsiteY358-193732" fmla="*/ 2413357 h 2956475"/>
                        <a:gd name="connsiteX359-193733" fmla="*/ 199623 w 6006665"/>
                        <a:gd name="connsiteY359-193734" fmla="*/ 2411957 h 2956475"/>
                        <a:gd name="connsiteX360-193735" fmla="*/ 195977 w 6006665"/>
                        <a:gd name="connsiteY360-193736" fmla="*/ 2424719 h 2956475"/>
                        <a:gd name="connsiteX361-193737" fmla="*/ 184968 w 6006665"/>
                        <a:gd name="connsiteY361-193738" fmla="*/ 2421574 h 2956475"/>
                        <a:gd name="connsiteX362-193739" fmla="*/ 184070 w 6006665"/>
                        <a:gd name="connsiteY362-193740" fmla="*/ 2424719 h 2956475"/>
                        <a:gd name="connsiteX363-193741" fmla="*/ 168163 w 6006665"/>
                        <a:gd name="connsiteY363-193742" fmla="*/ 2420184 h 2956475"/>
                        <a:gd name="connsiteX364-193743" fmla="*/ 156800 w 6006665"/>
                        <a:gd name="connsiteY364-193744" fmla="*/ 2381542 h 2956475"/>
                        <a:gd name="connsiteX365-193745" fmla="*/ 152255 w 6006665"/>
                        <a:gd name="connsiteY365-193746" fmla="*/ 2365635 h 2956475"/>
                        <a:gd name="connsiteX366-193747" fmla="*/ 156800 w 6006665"/>
                        <a:gd name="connsiteY366-193748" fmla="*/ 2361090 h 2956475"/>
                        <a:gd name="connsiteX367-193749" fmla="*/ 168707 w 6006665"/>
                        <a:gd name="connsiteY367-193750" fmla="*/ 2361090 h 2956475"/>
                        <a:gd name="connsiteX368-193751" fmla="*/ 188615 w 6006665"/>
                        <a:gd name="connsiteY368-193752" fmla="*/ 2361090 h 2956475"/>
                        <a:gd name="connsiteX369-193753" fmla="*/ 199977 w 6006665"/>
                        <a:gd name="connsiteY369-193754" fmla="*/ 2349728 h 2956475"/>
                        <a:gd name="connsiteX370-193755" fmla="*/ 188615 w 6006665"/>
                        <a:gd name="connsiteY370-193756" fmla="*/ 2327003 h 2956475"/>
                        <a:gd name="connsiteX371-193757" fmla="*/ 168163 w 6006665"/>
                        <a:gd name="connsiteY371-193758" fmla="*/ 2317914 h 2956475"/>
                        <a:gd name="connsiteX372-193759" fmla="*/ 168163 w 6006665"/>
                        <a:gd name="connsiteY372-193760" fmla="*/ 2311096 h 2956475"/>
                        <a:gd name="connsiteX373-193761" fmla="*/ 152255 w 6006665"/>
                        <a:gd name="connsiteY373-193762" fmla="*/ 2295189 h 2956475"/>
                        <a:gd name="connsiteX374-193763" fmla="*/ 129531 w 6006665"/>
                        <a:gd name="connsiteY374-193764" fmla="*/ 2258829 h 2956475"/>
                        <a:gd name="connsiteX375-193765" fmla="*/ 140893 w 6006665"/>
                        <a:gd name="connsiteY375-193766" fmla="*/ 2236105 h 2956475"/>
                        <a:gd name="connsiteX376-193767" fmla="*/ 136348 w 6006665"/>
                        <a:gd name="connsiteY376-193768" fmla="*/ 2208835 h 2956475"/>
                        <a:gd name="connsiteX377-193769" fmla="*/ 103789 w 6006665"/>
                        <a:gd name="connsiteY377-193770" fmla="*/ 2195428 h 2956475"/>
                        <a:gd name="connsiteX378-193771" fmla="*/ 93716 w 6006665"/>
                        <a:gd name="connsiteY378-193772" fmla="*/ 2199745 h 2956475"/>
                        <a:gd name="connsiteX379-193773" fmla="*/ 91868 w 6006665"/>
                        <a:gd name="connsiteY379-193774" fmla="*/ 2195434 h 2956475"/>
                        <a:gd name="connsiteX380-193775" fmla="*/ 81809 w 6006665"/>
                        <a:gd name="connsiteY380-193776" fmla="*/ 2199745 h 2956475"/>
                        <a:gd name="connsiteX381-193777" fmla="*/ 74992 w 6006665"/>
                        <a:gd name="connsiteY381-193778" fmla="*/ 2183838 h 2956475"/>
                        <a:gd name="connsiteX382-193779" fmla="*/ 34087 w 6006665"/>
                        <a:gd name="connsiteY382-193780" fmla="*/ 2172476 h 2956475"/>
                        <a:gd name="connsiteX383-193781" fmla="*/ 22725 w 6006665"/>
                        <a:gd name="connsiteY383-193782" fmla="*/ 2129299 h 2956475"/>
                        <a:gd name="connsiteX384-193783" fmla="*/ 22725 w 6006665"/>
                        <a:gd name="connsiteY384-193784" fmla="*/ 2097484 h 2956475"/>
                        <a:gd name="connsiteX385-193785" fmla="*/ 0 w 6006665"/>
                        <a:gd name="connsiteY385-193786" fmla="*/ 2081577 h 2956475"/>
                        <a:gd name="connsiteX386-193787" fmla="*/ 15907 w 6006665"/>
                        <a:gd name="connsiteY386-193788" fmla="*/ 2058853 h 2956475"/>
                        <a:gd name="connsiteX387-193789" fmla="*/ 6818 w 6006665"/>
                        <a:gd name="connsiteY387-193790" fmla="*/ 1995224 h 2956475"/>
                        <a:gd name="connsiteX388-193791" fmla="*/ 1677078 w 6006665"/>
                        <a:gd name="connsiteY388-193792" fmla="*/ 1370296 h 2956475"/>
                        <a:gd name="connsiteX389-193793" fmla="*/ 1720255 w 6006665"/>
                        <a:gd name="connsiteY389-193794" fmla="*/ 1349844 h 2956475"/>
                        <a:gd name="connsiteX390-193795" fmla="*/ 1731617 w 6006665"/>
                        <a:gd name="connsiteY390-193796" fmla="*/ 1299850 h 2956475"/>
                        <a:gd name="connsiteX391-193797" fmla="*/ 1758887 w 6006665"/>
                        <a:gd name="connsiteY391-193798" fmla="*/ 1256673 h 2956475"/>
                        <a:gd name="connsiteX392-193799" fmla="*/ 1736162 w 6006665"/>
                        <a:gd name="connsiteY392-193800" fmla="*/ 1197589 h 2956475"/>
                        <a:gd name="connsiteX393-193801" fmla="*/ 1758887 w 6006665"/>
                        <a:gd name="connsiteY393-193802" fmla="*/ 1133960 h 2956475"/>
                        <a:gd name="connsiteX394-193803" fmla="*/ 1704347 w 6006665"/>
                        <a:gd name="connsiteY394-193804" fmla="*/ 1070331 h 2956475"/>
                        <a:gd name="connsiteX395-193805" fmla="*/ 1736162 w 6006665"/>
                        <a:gd name="connsiteY395-193806" fmla="*/ 961252 h 2956475"/>
                        <a:gd name="connsiteX396-193807" fmla="*/ 1688440 w 6006665"/>
                        <a:gd name="connsiteY396-193808" fmla="*/ 865809 h 2956475"/>
                        <a:gd name="connsiteX397-193809" fmla="*/ 1752069 w 6006665"/>
                        <a:gd name="connsiteY397-193810" fmla="*/ 788545 h 2956475"/>
                        <a:gd name="connsiteX398-193811" fmla="*/ 1747524 w 6006665"/>
                        <a:gd name="connsiteY398-193812" fmla="*/ 704464 h 2956475"/>
                        <a:gd name="connsiteX399-193813" fmla="*/ 1763431 w 6006665"/>
                        <a:gd name="connsiteY399-193814" fmla="*/ 697647 h 2956475"/>
                        <a:gd name="connsiteX400-193815" fmla="*/ 1764877 w 6006665"/>
                        <a:gd name="connsiteY400-193816" fmla="*/ 702130 h 2956475"/>
                        <a:gd name="connsiteX401-193817" fmla="*/ 1775339 w 6006665"/>
                        <a:gd name="connsiteY401-193818" fmla="*/ 697647 h 2956475"/>
                        <a:gd name="connsiteX402-193819" fmla="*/ 1798063 w 6006665"/>
                        <a:gd name="connsiteY402-193820" fmla="*/ 768093 h 2956475"/>
                        <a:gd name="connsiteX403-193821" fmla="*/ 1791454 w 6006665"/>
                        <a:gd name="connsiteY403-193822" fmla="*/ 815304 h 2956475"/>
                        <a:gd name="connsiteX404-193823" fmla="*/ 1854330 w 6006665"/>
                        <a:gd name="connsiteY404-193824" fmla="*/ 772638 h 2956475"/>
                        <a:gd name="connsiteX405-193825" fmla="*/ 1931594 w 6006665"/>
                        <a:gd name="connsiteY405-193826" fmla="*/ 763548 h 2956475"/>
                        <a:gd name="connsiteX406-193827" fmla="*/ 1932772 w 6006665"/>
                        <a:gd name="connsiteY406-193828" fmla="*/ 764810 h 2956475"/>
                        <a:gd name="connsiteX407-193829" fmla="*/ 1943501 w 6006665"/>
                        <a:gd name="connsiteY407-193830" fmla="*/ 763548 h 2956475"/>
                        <a:gd name="connsiteX408-193831" fmla="*/ 1988608 w 6006665"/>
                        <a:gd name="connsiteY408-193832" fmla="*/ 811877 h 2956475"/>
                        <a:gd name="connsiteX409-193833" fmla="*/ 1963408 w 6006665"/>
                        <a:gd name="connsiteY409-193834" fmla="*/ 736278 h 2956475"/>
                        <a:gd name="connsiteX410-193835" fmla="*/ 1963408 w 6006665"/>
                        <a:gd name="connsiteY410-193836" fmla="*/ 595386 h 2956475"/>
                        <a:gd name="connsiteX411-193837" fmla="*/ 2027037 w 6006665"/>
                        <a:gd name="connsiteY411-193838" fmla="*/ 574934 h 2956475"/>
                        <a:gd name="connsiteX412-193839" fmla="*/ 2037269 w 6006665"/>
                        <a:gd name="connsiteY412-193840" fmla="*/ 575472 h 2956475"/>
                        <a:gd name="connsiteX413-193841" fmla="*/ 2038944 w 6006665"/>
                        <a:gd name="connsiteY413-193842" fmla="*/ 574934 h 2956475"/>
                        <a:gd name="connsiteX414-193843" fmla="*/ 2115414 w 6006665"/>
                        <a:gd name="connsiteY414-193844" fmla="*/ 578958 h 2956475"/>
                        <a:gd name="connsiteX415-193845" fmla="*/ 2192927 w 6006665"/>
                        <a:gd name="connsiteY415-193846" fmla="*/ 559026 h 2956475"/>
                        <a:gd name="connsiteX416-193847" fmla="*/ 2167930 w 6006665"/>
                        <a:gd name="connsiteY416-193848" fmla="*/ 493125 h 2956475"/>
                        <a:gd name="connsiteX417-193849" fmla="*/ 2204289 w 6006665"/>
                        <a:gd name="connsiteY417-193850" fmla="*/ 402226 h 2956475"/>
                        <a:gd name="connsiteX418-193851" fmla="*/ 2247466 w 6006665"/>
                        <a:gd name="connsiteY418-193852" fmla="*/ 397681 h 2956475"/>
                        <a:gd name="connsiteX419-193853" fmla="*/ 2317913 w 6006665"/>
                        <a:gd name="connsiteY419-193854" fmla="*/ 322690 h 2956475"/>
                        <a:gd name="connsiteX420-193855" fmla="*/ 2420183 w 6006665"/>
                        <a:gd name="connsiteY420-193856" fmla="*/ 304510 h 2956475"/>
                        <a:gd name="connsiteX421-193857" fmla="*/ 2429263 w 6006665"/>
                        <a:gd name="connsiteY421-193858" fmla="*/ 263606 h 2956475"/>
                        <a:gd name="connsiteX422-193859" fmla="*/ 2526979 w 6006665"/>
                        <a:gd name="connsiteY422-193860" fmla="*/ 252244 h 2956475"/>
                        <a:gd name="connsiteX423-193861" fmla="*/ 2528058 w 6006665"/>
                        <a:gd name="connsiteY423-193862" fmla="*/ 253503 h 2956475"/>
                        <a:gd name="connsiteX424-193863" fmla="*/ 2538886 w 6006665"/>
                        <a:gd name="connsiteY424-193864" fmla="*/ 252244 h 2956475"/>
                        <a:gd name="connsiteX425-193865" fmla="*/ 2560820 w 6006665"/>
                        <a:gd name="connsiteY425-193866" fmla="*/ 277833 h 2956475"/>
                        <a:gd name="connsiteX426-193867" fmla="*/ 2640602 w 6006665"/>
                        <a:gd name="connsiteY426-193868" fmla="*/ 202249 h 2956475"/>
                        <a:gd name="connsiteX427-193869" fmla="*/ 2652509 w 6006665"/>
                        <a:gd name="connsiteY427-193870" fmla="*/ 202249 h 2956475"/>
                        <a:gd name="connsiteX428-193871" fmla="*/ 2704231 w 6006665"/>
                        <a:gd name="connsiteY428-193872" fmla="*/ 202249 h 2956475"/>
                        <a:gd name="connsiteX429-193873" fmla="*/ 2715593 w 6006665"/>
                        <a:gd name="connsiteY429-193874" fmla="*/ 134075 h 2956475"/>
                        <a:gd name="connsiteX430-193875" fmla="*/ 2751953 w 6006665"/>
                        <a:gd name="connsiteY430-193876" fmla="*/ 68174 h 2956475"/>
                        <a:gd name="connsiteX431-193877" fmla="*/ 2838307 w 6006665"/>
                        <a:gd name="connsiteY431-193878" fmla="*/ 0 h 2956475"/>
                        <a:gd name="connsiteX0-193879" fmla="*/ 1791129 w 6006665"/>
                        <a:gd name="connsiteY0-193880" fmla="*/ 817622 h 2956475"/>
                        <a:gd name="connsiteX1-193881" fmla="*/ 1782156 w 6006665"/>
                        <a:gd name="connsiteY1-193882" fmla="*/ 881716 h 2956475"/>
                        <a:gd name="connsiteX2-193883" fmla="*/ 1809554 w 6006665"/>
                        <a:gd name="connsiteY2-193884" fmla="*/ 895415 h 2956475"/>
                        <a:gd name="connsiteX3-193885" fmla="*/ 1791129 w 6006665"/>
                        <a:gd name="connsiteY3-193886" fmla="*/ 817622 h 2956475"/>
                        <a:gd name="connsiteX4-193887" fmla="*/ 2838307 w 6006665"/>
                        <a:gd name="connsiteY4-193888" fmla="*/ 0 h 2956475"/>
                        <a:gd name="connsiteX5-193889" fmla="*/ 2844246 w 6006665"/>
                        <a:gd name="connsiteY5-193890" fmla="*/ 4711 h 2956475"/>
                        <a:gd name="connsiteX6-193891" fmla="*/ 2850213 w 6006665"/>
                        <a:gd name="connsiteY6-193892" fmla="*/ 0 h 2956475"/>
                        <a:gd name="connsiteX7-193893" fmla="*/ 2916115 w 6006665"/>
                        <a:gd name="connsiteY7-193894" fmla="*/ 52267 h 2956475"/>
                        <a:gd name="connsiteX8-193895" fmla="*/ 2861576 w 6006665"/>
                        <a:gd name="connsiteY8-193896" fmla="*/ 90899 h 2956475"/>
                        <a:gd name="connsiteX9-193897" fmla="*/ 2947929 w 6006665"/>
                        <a:gd name="connsiteY9-193898" fmla="*/ 118168 h 2956475"/>
                        <a:gd name="connsiteX10-193899" fmla="*/ 2957621 w 6006665"/>
                        <a:gd name="connsiteY10-193900" fmla="*/ 186006 h 2956475"/>
                        <a:gd name="connsiteX11-193901" fmla="*/ 2979199 w 6006665"/>
                        <a:gd name="connsiteY11-193902" fmla="*/ 161345 h 2956475"/>
                        <a:gd name="connsiteX12-193903" fmla="*/ 2991106 w 6006665"/>
                        <a:gd name="connsiteY12-193904" fmla="*/ 161345 h 2956475"/>
                        <a:gd name="connsiteX13-193905" fmla="*/ 3086005 w 6006665"/>
                        <a:gd name="connsiteY13-193906" fmla="*/ 161345 h 2956475"/>
                        <a:gd name="connsiteX14-193907" fmla="*/ 3097912 w 6006665"/>
                        <a:gd name="connsiteY14-193908" fmla="*/ 161345 h 2956475"/>
                        <a:gd name="connsiteX15-193909" fmla="*/ 3179721 w 6006665"/>
                        <a:gd name="connsiteY15-193910" fmla="*/ 236336 h 2956475"/>
                        <a:gd name="connsiteX16-193911" fmla="*/ 3211535 w 6006665"/>
                        <a:gd name="connsiteY16-193912" fmla="*/ 295420 h 2956475"/>
                        <a:gd name="connsiteX17-193913" fmla="*/ 3200173 w 6006665"/>
                        <a:gd name="connsiteY17-193914" fmla="*/ 370412 h 2956475"/>
                        <a:gd name="connsiteX18-193915" fmla="*/ 3161541 w 6006665"/>
                        <a:gd name="connsiteY18-193916" fmla="*/ 413589 h 2956475"/>
                        <a:gd name="connsiteX19-193917" fmla="*/ 3066097 w 6006665"/>
                        <a:gd name="connsiteY19-193918" fmla="*/ 488580 h 2956475"/>
                        <a:gd name="connsiteX20-193919" fmla="*/ 3034283 w 6006665"/>
                        <a:gd name="connsiteY20-193920" fmla="*/ 531757 h 2956475"/>
                        <a:gd name="connsiteX21-193921" fmla="*/ 3082005 w 6006665"/>
                        <a:gd name="connsiteY21-193922" fmla="*/ 547664 h 2956475"/>
                        <a:gd name="connsiteX22-193923" fmla="*/ 3129459 w 6006665"/>
                        <a:gd name="connsiteY22-193924" fmla="*/ 575345 h 2956475"/>
                        <a:gd name="connsiteX23-193925" fmla="*/ 3156451 w 6006665"/>
                        <a:gd name="connsiteY23-193926" fmla="*/ 552209 h 2956475"/>
                        <a:gd name="connsiteX24-193927" fmla="*/ 3158460 w 6006665"/>
                        <a:gd name="connsiteY24-193928" fmla="*/ 560693 h 2956475"/>
                        <a:gd name="connsiteX25-193929" fmla="*/ 3168359 w 6006665"/>
                        <a:gd name="connsiteY25-193930" fmla="*/ 552209 h 2956475"/>
                        <a:gd name="connsiteX26-193931" fmla="*/ 3184984 w 6006665"/>
                        <a:gd name="connsiteY26-193932" fmla="*/ 622402 h 2956475"/>
                        <a:gd name="connsiteX27-193933" fmla="*/ 3192811 w 6006665"/>
                        <a:gd name="connsiteY27-193934" fmla="*/ 606748 h 2956475"/>
                        <a:gd name="connsiteX28-193935" fmla="*/ 3251895 w 6006665"/>
                        <a:gd name="connsiteY28-193936" fmla="*/ 586296 h 2956475"/>
                        <a:gd name="connsiteX29-193937" fmla="*/ 3259833 w 6006665"/>
                        <a:gd name="connsiteY29-193938" fmla="*/ 587670 h 2956475"/>
                        <a:gd name="connsiteX30-193939" fmla="*/ 3263802 w 6006665"/>
                        <a:gd name="connsiteY30-193940" fmla="*/ 586296 h 2956475"/>
                        <a:gd name="connsiteX31-193941" fmla="*/ 3381970 w 6006665"/>
                        <a:gd name="connsiteY31-193942" fmla="*/ 606748 h 2956475"/>
                        <a:gd name="connsiteX32-193943" fmla="*/ 3388787 w 6006665"/>
                        <a:gd name="connsiteY32-193944" fmla="*/ 665832 h 2956475"/>
                        <a:gd name="connsiteX33-193945" fmla="*/ 3531529 w 6006665"/>
                        <a:gd name="connsiteY33-193946" fmla="*/ 686823 h 2956475"/>
                        <a:gd name="connsiteX34-193947" fmla="*/ 3538225 w 6006665"/>
                        <a:gd name="connsiteY34-193948" fmla="*/ 590841 h 2956475"/>
                        <a:gd name="connsiteX35-193949" fmla="*/ 3549910 w 6006665"/>
                        <a:gd name="connsiteY35-193950" fmla="*/ 594028 h 2956475"/>
                        <a:gd name="connsiteX36-193951" fmla="*/ 3550132 w 6006665"/>
                        <a:gd name="connsiteY36-193952" fmla="*/ 590841 h 2956475"/>
                        <a:gd name="connsiteX37-193953" fmla="*/ 3625123 w 6006665"/>
                        <a:gd name="connsiteY37-193954" fmla="*/ 611293 h 2956475"/>
                        <a:gd name="connsiteX38-193955" fmla="*/ 3672301 w 6006665"/>
                        <a:gd name="connsiteY38-193956" fmla="*/ 611293 h 2956475"/>
                        <a:gd name="connsiteX39-193957" fmla="*/ 3684207 w 6006665"/>
                        <a:gd name="connsiteY39-193958" fmla="*/ 611293 h 2956475"/>
                        <a:gd name="connsiteX40-193959" fmla="*/ 3743291 w 6006665"/>
                        <a:gd name="connsiteY40-193960" fmla="*/ 677194 h 2956475"/>
                        <a:gd name="connsiteX41-193961" fmla="*/ 3759199 w 6006665"/>
                        <a:gd name="connsiteY41-193962" fmla="*/ 756731 h 2956475"/>
                        <a:gd name="connsiteX42-193963" fmla="*/ 3738747 w 6006665"/>
                        <a:gd name="connsiteY42-193964" fmla="*/ 806725 h 2956475"/>
                        <a:gd name="connsiteX43-193965" fmla="*/ 3786469 w 6006665"/>
                        <a:gd name="connsiteY43-193966" fmla="*/ 897623 h 2956475"/>
                        <a:gd name="connsiteX44-193967" fmla="*/ 3835603 w 6006665"/>
                        <a:gd name="connsiteY44-193968" fmla="*/ 933529 h 2956475"/>
                        <a:gd name="connsiteX45-193969" fmla="*/ 3865460 w 6006665"/>
                        <a:gd name="connsiteY45-193970" fmla="*/ 822632 h 2956475"/>
                        <a:gd name="connsiteX46-193971" fmla="*/ 3875077 w 6006665"/>
                        <a:gd name="connsiteY46-193972" fmla="*/ 831139 h 2956475"/>
                        <a:gd name="connsiteX47-193973" fmla="*/ 3877367 w 6006665"/>
                        <a:gd name="connsiteY47-193974" fmla="*/ 822632 h 2956475"/>
                        <a:gd name="connsiteX48-193975" fmla="*/ 3932151 w 6006665"/>
                        <a:gd name="connsiteY48-193976" fmla="*/ 871095 h 2956475"/>
                        <a:gd name="connsiteX49-193977" fmla="*/ 3988173 w 6006665"/>
                        <a:gd name="connsiteY49-193978" fmla="*/ 843084 h 2956475"/>
                        <a:gd name="connsiteX50-193979" fmla="*/ 3993852 w 6006665"/>
                        <a:gd name="connsiteY50-193980" fmla="*/ 846199 h 2956475"/>
                        <a:gd name="connsiteX51-193981" fmla="*/ 4000080 w 6006665"/>
                        <a:gd name="connsiteY51-193982" fmla="*/ 843084 h 2956475"/>
                        <a:gd name="connsiteX52-193983" fmla="*/ 4062426 w 6006665"/>
                        <a:gd name="connsiteY52-193984" fmla="*/ 877274 h 2956475"/>
                        <a:gd name="connsiteX53-193985" fmla="*/ 4085889 w 6006665"/>
                        <a:gd name="connsiteY53-193986" fmla="*/ 849902 h 2956475"/>
                        <a:gd name="connsiteX54-193987" fmla="*/ 4095563 w 6006665"/>
                        <a:gd name="connsiteY54-193988" fmla="*/ 852506 h 2956475"/>
                        <a:gd name="connsiteX55-193989" fmla="*/ 4097796 w 6006665"/>
                        <a:gd name="connsiteY55-193990" fmla="*/ 849902 h 2956475"/>
                        <a:gd name="connsiteX56-193991" fmla="*/ 4144150 w 6006665"/>
                        <a:gd name="connsiteY56-193992" fmla="*/ 862382 h 2956475"/>
                        <a:gd name="connsiteX57-193993" fmla="*/ 4117703 w 6006665"/>
                        <a:gd name="connsiteY57-193994" fmla="*/ 752186 h 2956475"/>
                        <a:gd name="connsiteX58-193995" fmla="*/ 4165425 w 6006665"/>
                        <a:gd name="connsiteY58-193996" fmla="*/ 697647 h 2956475"/>
                        <a:gd name="connsiteX59-193997" fmla="*/ 4175231 w 6006665"/>
                        <a:gd name="connsiteY59-193998" fmla="*/ 700048 h 2956475"/>
                        <a:gd name="connsiteX60-193999" fmla="*/ 4177332 w 6006665"/>
                        <a:gd name="connsiteY60-194000" fmla="*/ 697647 h 2956475"/>
                        <a:gd name="connsiteX61-194001" fmla="*/ 4511384 w 6006665"/>
                        <a:gd name="connsiteY61-194002" fmla="*/ 779455 h 2956475"/>
                        <a:gd name="connsiteX62-194003" fmla="*/ 4543199 w 6006665"/>
                        <a:gd name="connsiteY62-194004" fmla="*/ 849902 h 2956475"/>
                        <a:gd name="connsiteX63-194005" fmla="*/ 4639242 w 6006665"/>
                        <a:gd name="connsiteY63-194006" fmla="*/ 932544 h 2956475"/>
                        <a:gd name="connsiteX64-194007" fmla="*/ 4774445 w 6006665"/>
                        <a:gd name="connsiteY64-194008" fmla="*/ 913531 h 2956475"/>
                        <a:gd name="connsiteX65-194009" fmla="*/ 4778496 w 6006665"/>
                        <a:gd name="connsiteY65-194010" fmla="*/ 914635 h 2956475"/>
                        <a:gd name="connsiteX66-194011" fmla="*/ 4786352 w 6006665"/>
                        <a:gd name="connsiteY66-194012" fmla="*/ 913531 h 2956475"/>
                        <a:gd name="connsiteX67-194013" fmla="*/ 4861343 w 6006665"/>
                        <a:gd name="connsiteY67-194014" fmla="*/ 933983 h 2956475"/>
                        <a:gd name="connsiteX68-194015" fmla="*/ 4893158 w 6006665"/>
                        <a:gd name="connsiteY68-194016" fmla="*/ 977160 h 2956475"/>
                        <a:gd name="connsiteX69-194017" fmla="*/ 4888613 w 6006665"/>
                        <a:gd name="connsiteY69-194018" fmla="*/ 1058968 h 2956475"/>
                        <a:gd name="connsiteX70-194019" fmla="*/ 4927677 w 6006665"/>
                        <a:gd name="connsiteY70-194020" fmla="*/ 1083640 h 2956475"/>
                        <a:gd name="connsiteX71-194021" fmla="*/ 4967605 w 6006665"/>
                        <a:gd name="connsiteY71-194022" fmla="*/ 1070331 h 2956475"/>
                        <a:gd name="connsiteX72-194023" fmla="*/ 5038051 w 6006665"/>
                        <a:gd name="connsiteY72-194024" fmla="*/ 1063513 h 2956475"/>
                        <a:gd name="connsiteX73-194025" fmla="*/ 5040730 w 6006665"/>
                        <a:gd name="connsiteY73-194026" fmla="*/ 1064406 h 2956475"/>
                        <a:gd name="connsiteX74-194027" fmla="*/ 5049958 w 6006665"/>
                        <a:gd name="connsiteY74-194028" fmla="*/ 1063513 h 2956475"/>
                        <a:gd name="connsiteX75-194029" fmla="*/ 5114249 w 6006665"/>
                        <a:gd name="connsiteY75-194030" fmla="*/ 1084944 h 2956475"/>
                        <a:gd name="connsiteX76-194031" fmla="*/ 5176671 w 6006665"/>
                        <a:gd name="connsiteY76-194032" fmla="*/ 1074876 h 2956475"/>
                        <a:gd name="connsiteX77-194033" fmla="*/ 5177801 w 6006665"/>
                        <a:gd name="connsiteY77-194034" fmla="*/ 1076614 h 2956475"/>
                        <a:gd name="connsiteX78-194035" fmla="*/ 5188578 w 6006665"/>
                        <a:gd name="connsiteY78-194036" fmla="*/ 1074876 h 2956475"/>
                        <a:gd name="connsiteX79-194037" fmla="*/ 5243719 w 6006665"/>
                        <a:gd name="connsiteY79-194038" fmla="*/ 1159707 h 2956475"/>
                        <a:gd name="connsiteX80-194039" fmla="*/ 5283477 w 6006665"/>
                        <a:gd name="connsiteY80-194040" fmla="*/ 1129415 h 2956475"/>
                        <a:gd name="connsiteX81-194041" fmla="*/ 5258480 w 6006665"/>
                        <a:gd name="connsiteY81-194042" fmla="*/ 1063513 h 2956475"/>
                        <a:gd name="connsiteX82-194043" fmla="*/ 5267570 w 6006665"/>
                        <a:gd name="connsiteY82-194044" fmla="*/ 1015792 h 2956475"/>
                        <a:gd name="connsiteX83-194045" fmla="*/ 5278896 w 6006665"/>
                        <a:gd name="connsiteY83-194046" fmla="*/ 1018841 h 2956475"/>
                        <a:gd name="connsiteX84-194047" fmla="*/ 5279477 w 6006665"/>
                        <a:gd name="connsiteY84-194048" fmla="*/ 1015792 h 2956475"/>
                        <a:gd name="connsiteX85-194049" fmla="*/ 5395510 w 6006665"/>
                        <a:gd name="connsiteY85-194050" fmla="*/ 1047031 h 2956475"/>
                        <a:gd name="connsiteX86-194051" fmla="*/ 5463001 w 6006665"/>
                        <a:gd name="connsiteY86-194052" fmla="*/ 1043061 h 2956475"/>
                        <a:gd name="connsiteX87-194053" fmla="*/ 5464386 w 6006665"/>
                        <a:gd name="connsiteY87-194054" fmla="*/ 1043680 h 2956475"/>
                        <a:gd name="connsiteX88-194055" fmla="*/ 5474909 w 6006665"/>
                        <a:gd name="connsiteY88-194056" fmla="*/ 1043061 h 2956475"/>
                        <a:gd name="connsiteX89-194057" fmla="*/ 5581715 w 6006665"/>
                        <a:gd name="connsiteY89-194058" fmla="*/ 1090783 h 2956475"/>
                        <a:gd name="connsiteX90-194059" fmla="*/ 5633981 w 6006665"/>
                        <a:gd name="connsiteY90-194060" fmla="*/ 1133960 h 2956475"/>
                        <a:gd name="connsiteX91-194061" fmla="*/ 5720335 w 6006665"/>
                        <a:gd name="connsiteY91-194062" fmla="*/ 1213496 h 2956475"/>
                        <a:gd name="connsiteX92-194063" fmla="*/ 5822595 w 6006665"/>
                        <a:gd name="connsiteY92-194064" fmla="*/ 1311212 h 2956475"/>
                        <a:gd name="connsiteX93-194065" fmla="*/ 5818051 w 6006665"/>
                        <a:gd name="connsiteY93-194066" fmla="*/ 1365751 h 2956475"/>
                        <a:gd name="connsiteX94-194067" fmla="*/ 5825679 w 6006665"/>
                        <a:gd name="connsiteY94-194068" fmla="*/ 1373379 h 2956475"/>
                        <a:gd name="connsiteX95-194069" fmla="*/ 5822051 w 6006665"/>
                        <a:gd name="connsiteY95-194070" fmla="*/ 1322574 h 2956475"/>
                        <a:gd name="connsiteX96-194071" fmla="*/ 5834092 w 6006665"/>
                        <a:gd name="connsiteY96-194072" fmla="*/ 1324447 h 2956475"/>
                        <a:gd name="connsiteX97-194073" fmla="*/ 5833958 w 6006665"/>
                        <a:gd name="connsiteY97-194074" fmla="*/ 1322574 h 2956475"/>
                        <a:gd name="connsiteX98-194075" fmla="*/ 5936219 w 6006665"/>
                        <a:gd name="connsiteY98-194076" fmla="*/ 1338481 h 2956475"/>
                        <a:gd name="connsiteX99-194077" fmla="*/ 6006665 w 6006665"/>
                        <a:gd name="connsiteY99-194078" fmla="*/ 1418018 h 2956475"/>
                        <a:gd name="connsiteX100-194079" fmla="*/ 5968033 w 6006665"/>
                        <a:gd name="connsiteY100-194080" fmla="*/ 1456650 h 2956475"/>
                        <a:gd name="connsiteX101-194081" fmla="*/ 5908949 w 6006665"/>
                        <a:gd name="connsiteY101-194082" fmla="*/ 1468012 h 2956475"/>
                        <a:gd name="connsiteX102-194083" fmla="*/ 5908949 w 6006665"/>
                        <a:gd name="connsiteY102-194084" fmla="*/ 1554366 h 2956475"/>
                        <a:gd name="connsiteX103-194085" fmla="*/ 5893042 w 6006665"/>
                        <a:gd name="connsiteY103-194086" fmla="*/ 1570273 h 2956475"/>
                        <a:gd name="connsiteX104-194087" fmla="*/ 5881135 w 6006665"/>
                        <a:gd name="connsiteY104-194088" fmla="*/ 1570273 h 2956475"/>
                        <a:gd name="connsiteX105-194089" fmla="*/ 5861227 w 6006665"/>
                        <a:gd name="connsiteY105-194090" fmla="*/ 1570273 h 2956475"/>
                        <a:gd name="connsiteX106-194091" fmla="*/ 5849321 w 6006665"/>
                        <a:gd name="connsiteY106-194092" fmla="*/ 1570273 h 2956475"/>
                        <a:gd name="connsiteX107-194093" fmla="*/ 5817506 w 6006665"/>
                        <a:gd name="connsiteY107-194094" fmla="*/ 1536186 h 2956475"/>
                        <a:gd name="connsiteX108-194095" fmla="*/ 5767511 w 6006665"/>
                        <a:gd name="connsiteY108-194096" fmla="*/ 1511189 h 2956475"/>
                        <a:gd name="connsiteX109-194097" fmla="*/ 5762967 w 6006665"/>
                        <a:gd name="connsiteY109-194098" fmla="*/ 1477102 h 2956475"/>
                        <a:gd name="connsiteX110-194099" fmla="*/ 5729132 w 6006665"/>
                        <a:gd name="connsiteY110-194100" fmla="*/ 1463170 h 2956475"/>
                        <a:gd name="connsiteX111-194101" fmla="*/ 5695337 w 6006665"/>
                        <a:gd name="connsiteY111-194102" fmla="*/ 1472557 h 2956475"/>
                        <a:gd name="connsiteX112-194103" fmla="*/ 5693366 w 6006665"/>
                        <a:gd name="connsiteY112-194104" fmla="*/ 1469797 h 2956475"/>
                        <a:gd name="connsiteX113-194105" fmla="*/ 5683431 w 6006665"/>
                        <a:gd name="connsiteY113-194106" fmla="*/ 1472557 h 2956475"/>
                        <a:gd name="connsiteX114-194107" fmla="*/ 5660706 w 6006665"/>
                        <a:gd name="connsiteY114-194108" fmla="*/ 1440742 h 2956475"/>
                        <a:gd name="connsiteX115-194109" fmla="*/ 5669644 w 6006665"/>
                        <a:gd name="connsiteY115-194110" fmla="*/ 1415717 h 2956475"/>
                        <a:gd name="connsiteX116-194111" fmla="*/ 5640799 w 6006665"/>
                        <a:gd name="connsiteY116-194112" fmla="*/ 1429380 h 2956475"/>
                        <a:gd name="connsiteX117-194113" fmla="*/ 5656705 w 6006665"/>
                        <a:gd name="connsiteY117-194114" fmla="*/ 1472557 h 2956475"/>
                        <a:gd name="connsiteX118-194115" fmla="*/ 5633981 w 6006665"/>
                        <a:gd name="connsiteY118-194116" fmla="*/ 1511189 h 2956475"/>
                        <a:gd name="connsiteX119-194117" fmla="*/ 5586259 w 6006665"/>
                        <a:gd name="connsiteY119-194118" fmla="*/ 1547548 h 2956475"/>
                        <a:gd name="connsiteX120-194119" fmla="*/ 5575676 w 6006665"/>
                        <a:gd name="connsiteY120-194120" fmla="*/ 1546540 h 2956475"/>
                        <a:gd name="connsiteX121-194121" fmla="*/ 5574353 w 6006665"/>
                        <a:gd name="connsiteY121-194122" fmla="*/ 1547548 h 2956475"/>
                        <a:gd name="connsiteX122-194123" fmla="*/ 5539436 w 6006665"/>
                        <a:gd name="connsiteY122-194124" fmla="*/ 1544223 h 2956475"/>
                        <a:gd name="connsiteX123-194125" fmla="*/ 5570352 w 6006665"/>
                        <a:gd name="connsiteY123-194126" fmla="*/ 1586180 h 2956475"/>
                        <a:gd name="connsiteX124-194127" fmla="*/ 5593077 w 6006665"/>
                        <a:gd name="connsiteY124-194128" fmla="*/ 1649809 h 2956475"/>
                        <a:gd name="connsiteX125-194129" fmla="*/ 5608984 w 6006665"/>
                        <a:gd name="connsiteY125-194130" fmla="*/ 1677079 h 2956475"/>
                        <a:gd name="connsiteX126-194131" fmla="*/ 5613529 w 6006665"/>
                        <a:gd name="connsiteY126-194132" fmla="*/ 1708893 h 2956475"/>
                        <a:gd name="connsiteX127-194133" fmla="*/ 5608984 w 6006665"/>
                        <a:gd name="connsiteY127-194134" fmla="*/ 1731618 h 2956475"/>
                        <a:gd name="connsiteX128-194135" fmla="*/ 5597799 w 6006665"/>
                        <a:gd name="connsiteY128-194136" fmla="*/ 1728009 h 2956475"/>
                        <a:gd name="connsiteX129-194137" fmla="*/ 5597077 w 6006665"/>
                        <a:gd name="connsiteY129-194138" fmla="*/ 1731618 h 2956475"/>
                        <a:gd name="connsiteX130-194139" fmla="*/ 5534271 w 6006665"/>
                        <a:gd name="connsiteY130-194140" fmla="*/ 1711358 h 2956475"/>
                        <a:gd name="connsiteX131-194141" fmla="*/ 5436277 w 6006665"/>
                        <a:gd name="connsiteY131-194142" fmla="*/ 1767977 h 2956475"/>
                        <a:gd name="connsiteX132-194143" fmla="*/ 5397645 w 6006665"/>
                        <a:gd name="connsiteY132-194144" fmla="*/ 1779340 h 2956475"/>
                        <a:gd name="connsiteX133-194145" fmla="*/ 5345378 w 6006665"/>
                        <a:gd name="connsiteY133-194146" fmla="*/ 1833879 h 2956475"/>
                        <a:gd name="connsiteX134-194147" fmla="*/ 5290839 w 6006665"/>
                        <a:gd name="connsiteY134-194148" fmla="*/ 1881600 h 2956475"/>
                        <a:gd name="connsiteX135-194149" fmla="*/ 5274932 w 6006665"/>
                        <a:gd name="connsiteY135-194150" fmla="*/ 1913415 h 2956475"/>
                        <a:gd name="connsiteX136-194151" fmla="*/ 5267238 w 6006665"/>
                        <a:gd name="connsiteY136-194152" fmla="*/ 1904988 h 2956475"/>
                        <a:gd name="connsiteX137-194153" fmla="*/ 5263025 w 6006665"/>
                        <a:gd name="connsiteY137-194154" fmla="*/ 1913415 h 2956475"/>
                        <a:gd name="connsiteX138-194155" fmla="*/ 5219538 w 6006665"/>
                        <a:gd name="connsiteY138-194156" fmla="*/ 1865787 h 2956475"/>
                        <a:gd name="connsiteX139-194157" fmla="*/ 5129494 w 6006665"/>
                        <a:gd name="connsiteY139-194158" fmla="*/ 1920232 h 2956475"/>
                        <a:gd name="connsiteX140-194159" fmla="*/ 5126389 w 6006665"/>
                        <a:gd name="connsiteY140-194160" fmla="*/ 1914910 h 2956475"/>
                        <a:gd name="connsiteX141-194161" fmla="*/ 5117587 w 6006665"/>
                        <a:gd name="connsiteY141-194162" fmla="*/ 1920232 h 2956475"/>
                        <a:gd name="connsiteX142-194163" fmla="*/ 5105544 w 6006665"/>
                        <a:gd name="connsiteY142-194164" fmla="*/ 1899586 h 2956475"/>
                        <a:gd name="connsiteX143-194165" fmla="*/ 5074955 w 6006665"/>
                        <a:gd name="connsiteY143-194166" fmla="*/ 1924777 h 2956475"/>
                        <a:gd name="connsiteX144-194167" fmla="*/ 5065718 w 6006665"/>
                        <a:gd name="connsiteY144-194168" fmla="*/ 1922578 h 2956475"/>
                        <a:gd name="connsiteX145-194169" fmla="*/ 5063048 w 6006665"/>
                        <a:gd name="connsiteY145-194170" fmla="*/ 1924777 h 2956475"/>
                        <a:gd name="connsiteX146-194171" fmla="*/ 5026594 w 6006665"/>
                        <a:gd name="connsiteY146-194172" fmla="*/ 1916098 h 2956475"/>
                        <a:gd name="connsiteX147-194173" fmla="*/ 5015871 w 6006665"/>
                        <a:gd name="connsiteY147-194174" fmla="*/ 1961137 h 2956475"/>
                        <a:gd name="connsiteX148-194175" fmla="*/ 4974967 w 6006665"/>
                        <a:gd name="connsiteY148-194176" fmla="*/ 2027038 h 2956475"/>
                        <a:gd name="connsiteX149-194177" fmla="*/ 4974967 w 6006665"/>
                        <a:gd name="connsiteY149-194178" fmla="*/ 2058853 h 2956475"/>
                        <a:gd name="connsiteX150-194179" fmla="*/ 5015871 w 6006665"/>
                        <a:gd name="connsiteY150-194180" fmla="*/ 2074760 h 2956475"/>
                        <a:gd name="connsiteX151-194181" fmla="*/ 5011326 w 6006665"/>
                        <a:gd name="connsiteY151-194182" fmla="*/ 2172476 h 2956475"/>
                        <a:gd name="connsiteX152-194183" fmla="*/ 4999419 w 6006665"/>
                        <a:gd name="connsiteY152-194184" fmla="*/ 2172476 h 2956475"/>
                        <a:gd name="connsiteX153-194185" fmla="*/ 4974967 w 6006665"/>
                        <a:gd name="connsiteY153-194186" fmla="*/ 2172476 h 2956475"/>
                        <a:gd name="connsiteX154-194187" fmla="*/ 4963605 w 6006665"/>
                        <a:gd name="connsiteY154-194188" fmla="*/ 2224742 h 2956475"/>
                        <a:gd name="connsiteX155-194189" fmla="*/ 4974967 w 6006665"/>
                        <a:gd name="connsiteY155-194190" fmla="*/ 2252012 h 2956475"/>
                        <a:gd name="connsiteX156-194191" fmla="*/ 4909065 w 6006665"/>
                        <a:gd name="connsiteY156-194192" fmla="*/ 2286099 h 2956475"/>
                        <a:gd name="connsiteX157-194193" fmla="*/ 4897703 w 6006665"/>
                        <a:gd name="connsiteY157-194194" fmla="*/ 2354273 h 2956475"/>
                        <a:gd name="connsiteX158-194195" fmla="*/ 4845437 w 6006665"/>
                        <a:gd name="connsiteY158-194196" fmla="*/ 2370180 h 2956475"/>
                        <a:gd name="connsiteX159-194197" fmla="*/ 4834074 w 6006665"/>
                        <a:gd name="connsiteY159-194198" fmla="*/ 2429264 h 2956475"/>
                        <a:gd name="connsiteX160-194199" fmla="*/ 4779535 w 6006665"/>
                        <a:gd name="connsiteY160-194200" fmla="*/ 2488348 h 2956475"/>
                        <a:gd name="connsiteX161-194201" fmla="*/ 4777225 w 6006665"/>
                        <a:gd name="connsiteY161-194202" fmla="*/ 2477952 h 2956475"/>
                        <a:gd name="connsiteX162-194203" fmla="*/ 4767628 w 6006665"/>
                        <a:gd name="connsiteY162-194204" fmla="*/ 2488348 h 2956475"/>
                        <a:gd name="connsiteX163-194205" fmla="*/ 4758538 w 6006665"/>
                        <a:gd name="connsiteY163-194206" fmla="*/ 2447444 h 2956475"/>
                        <a:gd name="connsiteX164-194207" fmla="*/ 4742631 w 6006665"/>
                        <a:gd name="connsiteY164-194208" fmla="*/ 2361090 h 2956475"/>
                        <a:gd name="connsiteX165-194209" fmla="*/ 4715361 w 6006665"/>
                        <a:gd name="connsiteY165-194210" fmla="*/ 2220198 h 2956475"/>
                        <a:gd name="connsiteX166-194211" fmla="*/ 4735813 w 6006665"/>
                        <a:gd name="connsiteY166-194212" fmla="*/ 2129299 h 2956475"/>
                        <a:gd name="connsiteX167-194213" fmla="*/ 4767628 w 6006665"/>
                        <a:gd name="connsiteY167-194214" fmla="*/ 2086122 h 2956475"/>
                        <a:gd name="connsiteX168-194215" fmla="*/ 4767628 w 6006665"/>
                        <a:gd name="connsiteY168-194216" fmla="*/ 2058853 h 2956475"/>
                        <a:gd name="connsiteX169-194217" fmla="*/ 4826712 w 6006665"/>
                        <a:gd name="connsiteY169-194218" fmla="*/ 2042945 h 2956475"/>
                        <a:gd name="connsiteX170-194219" fmla="*/ 4892613 w 6006665"/>
                        <a:gd name="connsiteY170-194220" fmla="*/ 1952047 h 2956475"/>
                        <a:gd name="connsiteX171-194221" fmla="*/ 4956243 w 6006665"/>
                        <a:gd name="connsiteY171-194222" fmla="*/ 1877056 h 2956475"/>
                        <a:gd name="connsiteX172-194223" fmla="*/ 5022143 w 6006665"/>
                        <a:gd name="connsiteY172-194224" fmla="*/ 1817971 h 2956475"/>
                        <a:gd name="connsiteX173-194225" fmla="*/ 5046694 w 6006665"/>
                        <a:gd name="connsiteY173-194226" fmla="*/ 1710844 h 2956475"/>
                        <a:gd name="connsiteX174-194227" fmla="*/ 5015871 w 6006665"/>
                        <a:gd name="connsiteY174-194228" fmla="*/ 1715711 h 2956475"/>
                        <a:gd name="connsiteX175-194229" fmla="*/ 4995419 w 6006665"/>
                        <a:gd name="connsiteY175-194230" fmla="*/ 1779340 h 2956475"/>
                        <a:gd name="connsiteX176-194231" fmla="*/ 4904521 w 6006665"/>
                        <a:gd name="connsiteY176-194232" fmla="*/ 1865693 h 2956475"/>
                        <a:gd name="connsiteX177-194233" fmla="*/ 4901708 w 6006665"/>
                        <a:gd name="connsiteY177-194234" fmla="*/ 1857053 h 2956475"/>
                        <a:gd name="connsiteX178-194235" fmla="*/ 4892613 w 6006665"/>
                        <a:gd name="connsiteY178-194236" fmla="*/ 1865693 h 2956475"/>
                        <a:gd name="connsiteX179-194237" fmla="*/ 4861835 w 6006665"/>
                        <a:gd name="connsiteY179-194238" fmla="*/ 1771159 h 2956475"/>
                        <a:gd name="connsiteX180-194239" fmla="*/ 4779535 w 6006665"/>
                        <a:gd name="connsiteY180-194240" fmla="*/ 1795247 h 2956475"/>
                        <a:gd name="connsiteX181-194241" fmla="*/ 4684091 w 6006665"/>
                        <a:gd name="connsiteY181-194242" fmla="*/ 1920232 h 2956475"/>
                        <a:gd name="connsiteX182-194243" fmla="*/ 4715906 w 6006665"/>
                        <a:gd name="connsiteY182-194244" fmla="*/ 1967954 h 2956475"/>
                        <a:gd name="connsiteX183-194245" fmla="*/ 4636369 w 6006665"/>
                        <a:gd name="connsiteY183-194246" fmla="*/ 1983861 h 2956475"/>
                        <a:gd name="connsiteX184-194247" fmla="*/ 4577285 w 6006665"/>
                        <a:gd name="connsiteY184-194248" fmla="*/ 1988406 h 2956475"/>
                        <a:gd name="connsiteX185-194249" fmla="*/ 4577373 w 6006665"/>
                        <a:gd name="connsiteY185-194250" fmla="*/ 1987484 h 2956475"/>
                        <a:gd name="connsiteX186-194251" fmla="*/ 4565379 w 6006665"/>
                        <a:gd name="connsiteY186-194252" fmla="*/ 1988406 h 2956475"/>
                        <a:gd name="connsiteX187-194253" fmla="*/ 4569923 w 6006665"/>
                        <a:gd name="connsiteY187-194254" fmla="*/ 1940685 h 2956475"/>
                        <a:gd name="connsiteX188-194255" fmla="*/ 4520081 w 6006665"/>
                        <a:gd name="connsiteY188-194256" fmla="*/ 1931099 h 2956475"/>
                        <a:gd name="connsiteX189-194257" fmla="*/ 4475025 w 6006665"/>
                        <a:gd name="connsiteY189-194258" fmla="*/ 1961137 h 2956475"/>
                        <a:gd name="connsiteX190-194259" fmla="*/ 4464394 w 6006665"/>
                        <a:gd name="connsiteY190-194260" fmla="*/ 1960286 h 2956475"/>
                        <a:gd name="connsiteX191-194261" fmla="*/ 4463118 w 6006665"/>
                        <a:gd name="connsiteY191-194262" fmla="*/ 1961137 h 2956475"/>
                        <a:gd name="connsiteX192-194263" fmla="*/ 4357637 w 6006665"/>
                        <a:gd name="connsiteY192-194264" fmla="*/ 1952698 h 2956475"/>
                        <a:gd name="connsiteX193-194265" fmla="*/ 4243233 w 6006665"/>
                        <a:gd name="connsiteY193-194266" fmla="*/ 1972499 h 2956475"/>
                        <a:gd name="connsiteX194-194267" fmla="*/ 4125065 w 6006665"/>
                        <a:gd name="connsiteY194-194268" fmla="*/ 2106574 h 2956475"/>
                        <a:gd name="connsiteX195-194269" fmla="*/ 3984173 w 6006665"/>
                        <a:gd name="connsiteY195-194270" fmla="*/ 2263374 h 2956475"/>
                        <a:gd name="connsiteX196-194271" fmla="*/ 4038712 w 6006665"/>
                        <a:gd name="connsiteY196-194272" fmla="*/ 2267919 h 2956475"/>
                        <a:gd name="connsiteX197-194273" fmla="*/ 4059164 w 6006665"/>
                        <a:gd name="connsiteY197-194274" fmla="*/ 2311096 h 2956475"/>
                        <a:gd name="connsiteX198-194275" fmla="*/ 4087782 w 6006665"/>
                        <a:gd name="connsiteY198-194276" fmla="*/ 2319513 h 2956475"/>
                        <a:gd name="connsiteX199-194277" fmla="*/ 4106341 w 6006665"/>
                        <a:gd name="connsiteY199-194278" fmla="*/ 2290644 h 2956475"/>
                        <a:gd name="connsiteX200-194279" fmla="*/ 4117411 w 6006665"/>
                        <a:gd name="connsiteY200-194280" fmla="*/ 2291946 h 2956475"/>
                        <a:gd name="connsiteX201-194281" fmla="*/ 4118248 w 6006665"/>
                        <a:gd name="connsiteY201-194282" fmla="*/ 2290644 h 2956475"/>
                        <a:gd name="connsiteX202-194283" fmla="*/ 4156880 w 6006665"/>
                        <a:gd name="connsiteY202-194284" fmla="*/ 2295189 h 2956475"/>
                        <a:gd name="connsiteX203-194285" fmla="*/ 4211419 w 6006665"/>
                        <a:gd name="connsiteY203-194286" fmla="*/ 2365635 h 2956475"/>
                        <a:gd name="connsiteX204-194287" fmla="*/ 4215964 w 6006665"/>
                        <a:gd name="connsiteY204-194288" fmla="*/ 2413357 h 2956475"/>
                        <a:gd name="connsiteX205-194289" fmla="*/ 4184149 w 6006665"/>
                        <a:gd name="connsiteY205-194290" fmla="*/ 2472441 h 2956475"/>
                        <a:gd name="connsiteX206-194291" fmla="*/ 4177332 w 6006665"/>
                        <a:gd name="connsiteY206-194292" fmla="*/ 2542887 h 2956475"/>
                        <a:gd name="connsiteX207-194293" fmla="*/ 4161425 w 6006665"/>
                        <a:gd name="connsiteY207-194294" fmla="*/ 2629241 h 2956475"/>
                        <a:gd name="connsiteX208-194295" fmla="*/ 4109158 w 6006665"/>
                        <a:gd name="connsiteY208-194296" fmla="*/ 2708777 h 2956475"/>
                        <a:gd name="connsiteX209-194297" fmla="*/ 4097796 w 6006665"/>
                        <a:gd name="connsiteY209-194298" fmla="*/ 2747409 h 2956475"/>
                        <a:gd name="connsiteX210-194299" fmla="*/ 4043257 w 6006665"/>
                        <a:gd name="connsiteY210-194300" fmla="*/ 2806493 h 2956475"/>
                        <a:gd name="connsiteX211-194301" fmla="*/ 3995535 w 6006665"/>
                        <a:gd name="connsiteY211-194302" fmla="*/ 2865577 h 2956475"/>
                        <a:gd name="connsiteX212-194303" fmla="*/ 3975083 w 6006665"/>
                        <a:gd name="connsiteY212-194304" fmla="*/ 2897392 h 2956475"/>
                        <a:gd name="connsiteX213-194305" fmla="*/ 3925089 w 6006665"/>
                        <a:gd name="connsiteY213-194306" fmla="*/ 2924661 h 2956475"/>
                        <a:gd name="connsiteX214-194307" fmla="*/ 3913182 w 6006665"/>
                        <a:gd name="connsiteY214-194308" fmla="*/ 2924661 h 2956475"/>
                        <a:gd name="connsiteX215-194309" fmla="*/ 3904637 w 6006665"/>
                        <a:gd name="connsiteY215-194310" fmla="*/ 2924661 h 2956475"/>
                        <a:gd name="connsiteX216-194311" fmla="*/ 3892729 w 6006665"/>
                        <a:gd name="connsiteY216-194312" fmla="*/ 2924661 h 2956475"/>
                        <a:gd name="connsiteX217-194313" fmla="*/ 3871063 w 6006665"/>
                        <a:gd name="connsiteY217-194314" fmla="*/ 2908412 h 2956475"/>
                        <a:gd name="connsiteX218-194315" fmla="*/ 3829645 w 6006665"/>
                        <a:gd name="connsiteY218-194316" fmla="*/ 2936024 h 2956475"/>
                        <a:gd name="connsiteX219-194317" fmla="*/ 3822828 w 6006665"/>
                        <a:gd name="connsiteY219-194318" fmla="*/ 2956476 h 2956475"/>
                        <a:gd name="connsiteX220-194319" fmla="*/ 3818283 w 6006665"/>
                        <a:gd name="connsiteY220-194320" fmla="*/ 2947386 h 2956475"/>
                        <a:gd name="connsiteX221-194321" fmla="*/ 3818283 w 6006665"/>
                        <a:gd name="connsiteY221-194322" fmla="*/ 2935660 h 2956475"/>
                        <a:gd name="connsiteX222-194323" fmla="*/ 3817738 w 6006665"/>
                        <a:gd name="connsiteY222-194324" fmla="*/ 2936024 h 2956475"/>
                        <a:gd name="connsiteX223-194325" fmla="*/ 3810921 w 6006665"/>
                        <a:gd name="connsiteY223-194326" fmla="*/ 2956476 h 2956475"/>
                        <a:gd name="connsiteX224-194327" fmla="*/ 3806376 w 6006665"/>
                        <a:gd name="connsiteY224-194328" fmla="*/ 2947386 h 2956475"/>
                        <a:gd name="connsiteX225-194329" fmla="*/ 3806376 w 6006665"/>
                        <a:gd name="connsiteY225-194330" fmla="*/ 2920116 h 2956475"/>
                        <a:gd name="connsiteX226-194331" fmla="*/ 3818283 w 6006665"/>
                        <a:gd name="connsiteY226-194332" fmla="*/ 2920116 h 2956475"/>
                        <a:gd name="connsiteX227-194333" fmla="*/ 3826828 w 6006665"/>
                        <a:gd name="connsiteY227-194334" fmla="*/ 2920116 h 2956475"/>
                        <a:gd name="connsiteX228-194335" fmla="*/ 3833645 w 6006665"/>
                        <a:gd name="connsiteY228-194336" fmla="*/ 2861032 h 2956475"/>
                        <a:gd name="connsiteX229-194337" fmla="*/ 3822283 w 6006665"/>
                        <a:gd name="connsiteY229-194338" fmla="*/ 2817856 h 2956475"/>
                        <a:gd name="connsiteX230-194339" fmla="*/ 3849553 w 6006665"/>
                        <a:gd name="connsiteY230-194340" fmla="*/ 2795131 h 2956475"/>
                        <a:gd name="connsiteX231-194341" fmla="*/ 3858814 w 6006665"/>
                        <a:gd name="connsiteY231-194342" fmla="*/ 2797336 h 2956475"/>
                        <a:gd name="connsiteX232-194343" fmla="*/ 3861460 w 6006665"/>
                        <a:gd name="connsiteY232-194344" fmla="*/ 2795131 h 2956475"/>
                        <a:gd name="connsiteX233-194345" fmla="*/ 3898487 w 6006665"/>
                        <a:gd name="connsiteY233-194346" fmla="*/ 2803947 h 2956475"/>
                        <a:gd name="connsiteX234-194347" fmla="*/ 3919999 w 6006665"/>
                        <a:gd name="connsiteY234-194348" fmla="*/ 2758772 h 2956475"/>
                        <a:gd name="connsiteX235-194349" fmla="*/ 3935906 w 6006665"/>
                        <a:gd name="connsiteY235-194350" fmla="*/ 2699687 h 2956475"/>
                        <a:gd name="connsiteX236-194351" fmla="*/ 3947269 w 6006665"/>
                        <a:gd name="connsiteY236-194352" fmla="*/ 2676963 h 2956475"/>
                        <a:gd name="connsiteX237-194353" fmla="*/ 3966292 w 6006665"/>
                        <a:gd name="connsiteY237-194354" fmla="*/ 2632575 h 2956475"/>
                        <a:gd name="connsiteX238-194355" fmla="*/ 3915999 w 6006665"/>
                        <a:gd name="connsiteY238-194356" fmla="*/ 2645148 h 2956475"/>
                        <a:gd name="connsiteX239-194357" fmla="*/ 3888729 w 6006665"/>
                        <a:gd name="connsiteY239-194358" fmla="*/ 2667873 h 2956475"/>
                        <a:gd name="connsiteX240-194359" fmla="*/ 3876822 w 6006665"/>
                        <a:gd name="connsiteY240-194360" fmla="*/ 2667873 h 2956475"/>
                        <a:gd name="connsiteX241-194361" fmla="*/ 3829645 w 6006665"/>
                        <a:gd name="connsiteY241-194362" fmla="*/ 2667873 h 2956475"/>
                        <a:gd name="connsiteX242-194363" fmla="*/ 3817738 w 6006665"/>
                        <a:gd name="connsiteY242-194364" fmla="*/ 2667873 h 2956475"/>
                        <a:gd name="connsiteX243-194365" fmla="*/ 3801831 w 6006665"/>
                        <a:gd name="connsiteY243-194366" fmla="*/ 2613334 h 2956475"/>
                        <a:gd name="connsiteX244-194367" fmla="*/ 3758654 w 6006665"/>
                        <a:gd name="connsiteY244-194368" fmla="*/ 2574702 h 2956475"/>
                        <a:gd name="connsiteX245-194369" fmla="*/ 3692753 w 6006665"/>
                        <a:gd name="connsiteY245-194370" fmla="*/ 2558795 h 2956475"/>
                        <a:gd name="connsiteX246-194371" fmla="*/ 3683663 w 6006665"/>
                        <a:gd name="connsiteY246-194372" fmla="*/ 2499711 h 2956475"/>
                        <a:gd name="connsiteX247-194373" fmla="*/ 3672301 w 6006665"/>
                        <a:gd name="connsiteY247-194374" fmla="*/ 2467896 h 2956475"/>
                        <a:gd name="connsiteX248-194375" fmla="*/ 3656393 w 6006665"/>
                        <a:gd name="connsiteY248-194376" fmla="*/ 2440627 h 2956475"/>
                        <a:gd name="connsiteX249-194377" fmla="*/ 3633669 w 6006665"/>
                        <a:gd name="connsiteY249-194378" fmla="*/ 2381542 h 2956475"/>
                        <a:gd name="connsiteX250-194379" fmla="*/ 3601854 w 6006665"/>
                        <a:gd name="connsiteY250-194380" fmla="*/ 2361090 h 2956475"/>
                        <a:gd name="connsiteX251-194381" fmla="*/ 3545995 w 6006665"/>
                        <a:gd name="connsiteY251-194382" fmla="*/ 2339606 h 2956475"/>
                        <a:gd name="connsiteX252-194383" fmla="*/ 3506955 w 6006665"/>
                        <a:gd name="connsiteY252-194384" fmla="*/ 2345183 h 2956475"/>
                        <a:gd name="connsiteX253-194385" fmla="*/ 3463779 w 6006665"/>
                        <a:gd name="connsiteY253-194386" fmla="*/ 2354273 h 2956475"/>
                        <a:gd name="connsiteX254-194387" fmla="*/ 3431964 w 6006665"/>
                        <a:gd name="connsiteY254-194388" fmla="*/ 2381542 h 2956475"/>
                        <a:gd name="connsiteX255-194389" fmla="*/ 3452416 w 6006665"/>
                        <a:gd name="connsiteY255-194390" fmla="*/ 2397450 h 2956475"/>
                        <a:gd name="connsiteX256-194391" fmla="*/ 3452416 w 6006665"/>
                        <a:gd name="connsiteY256-194392" fmla="*/ 2429264 h 2956475"/>
                        <a:gd name="connsiteX257-194393" fmla="*/ 3431964 w 6006665"/>
                        <a:gd name="connsiteY257-194394" fmla="*/ 2451989 h 2956475"/>
                        <a:gd name="connsiteX258-194395" fmla="*/ 3400150 w 6006665"/>
                        <a:gd name="connsiteY258-194396" fmla="*/ 2511073 h 2956475"/>
                        <a:gd name="connsiteX259-194397" fmla="*/ 3400150 w 6006665"/>
                        <a:gd name="connsiteY259-194398" fmla="*/ 2538343 h 2956475"/>
                        <a:gd name="connsiteX260-194399" fmla="*/ 3350155 w 6006665"/>
                        <a:gd name="connsiteY260-194400" fmla="*/ 2570157 h 2956475"/>
                        <a:gd name="connsiteX261-194401" fmla="*/ 3342342 w 6006665"/>
                        <a:gd name="connsiteY261-194402" fmla="*/ 2567553 h 2956475"/>
                        <a:gd name="connsiteX262-194403" fmla="*/ 3338249 w 6006665"/>
                        <a:gd name="connsiteY262-194404" fmla="*/ 2570157 h 2956475"/>
                        <a:gd name="connsiteX263-194405" fmla="*/ 3290527 w 6006665"/>
                        <a:gd name="connsiteY263-194406" fmla="*/ 2554250 h 2956475"/>
                        <a:gd name="connsiteX264-194407" fmla="*/ 3259257 w 6006665"/>
                        <a:gd name="connsiteY264-194408" fmla="*/ 2554250 h 2956475"/>
                        <a:gd name="connsiteX265-194409" fmla="*/ 3247350 w 6006665"/>
                        <a:gd name="connsiteY265-194410" fmla="*/ 2554250 h 2956475"/>
                        <a:gd name="connsiteX266-194411" fmla="*/ 3231443 w 6006665"/>
                        <a:gd name="connsiteY266-194412" fmla="*/ 2538343 h 2956475"/>
                        <a:gd name="connsiteX267-194413" fmla="*/ 3213271 w 6006665"/>
                        <a:gd name="connsiteY267-194414" fmla="*/ 2533799 h 2956475"/>
                        <a:gd name="connsiteX268-194415" fmla="*/ 3168359 w 6006665"/>
                        <a:gd name="connsiteY268-194416" fmla="*/ 2570157 h 2956475"/>
                        <a:gd name="connsiteX269-194417" fmla="*/ 3120637 w 6006665"/>
                        <a:gd name="connsiteY269-194418" fmla="*/ 2581519 h 2956475"/>
                        <a:gd name="connsiteX270-194419" fmla="*/ 3082005 w 6006665"/>
                        <a:gd name="connsiteY270-194420" fmla="*/ 2597427 h 2956475"/>
                        <a:gd name="connsiteX271-194421" fmla="*/ 3074460 w 6006665"/>
                        <a:gd name="connsiteY271-194422" fmla="*/ 2595630 h 2956475"/>
                        <a:gd name="connsiteX272-194423" fmla="*/ 3070098 w 6006665"/>
                        <a:gd name="connsiteY272-194424" fmla="*/ 2597427 h 2956475"/>
                        <a:gd name="connsiteX273-194425" fmla="*/ 3022376 w 6006665"/>
                        <a:gd name="connsiteY273-194426" fmla="*/ 2586064 h 2956475"/>
                        <a:gd name="connsiteX274-194427" fmla="*/ 3000196 w 6006665"/>
                        <a:gd name="connsiteY274-194428" fmla="*/ 2586064 h 2956475"/>
                        <a:gd name="connsiteX275-194429" fmla="*/ 2988289 w 6006665"/>
                        <a:gd name="connsiteY275-194430" fmla="*/ 2586064 h 2956475"/>
                        <a:gd name="connsiteX276-194431" fmla="*/ 2967837 w 6006665"/>
                        <a:gd name="connsiteY276-194432" fmla="*/ 2554250 h 2956475"/>
                        <a:gd name="connsiteX277-194433" fmla="*/ 2929205 w 6006665"/>
                        <a:gd name="connsiteY277-194434" fmla="*/ 2526980 h 2956475"/>
                        <a:gd name="connsiteX278-194435" fmla="*/ 2902153 w 6006665"/>
                        <a:gd name="connsiteY278-194436" fmla="*/ 2523116 h 2956475"/>
                        <a:gd name="connsiteX279-194437" fmla="*/ 2861576 w 6006665"/>
                        <a:gd name="connsiteY279-194438" fmla="*/ 2526980 h 2956475"/>
                        <a:gd name="connsiteX280-194439" fmla="*/ 2822944 w 6006665"/>
                        <a:gd name="connsiteY280-194440" fmla="*/ 2538343 h 2956475"/>
                        <a:gd name="connsiteX281-194441" fmla="*/ 2818139 w 6006665"/>
                        <a:gd name="connsiteY281-194442" fmla="*/ 2536254 h 2956475"/>
                        <a:gd name="connsiteX282-194443" fmla="*/ 2811037 w 6006665"/>
                        <a:gd name="connsiteY282-194444" fmla="*/ 2538343 h 2956475"/>
                        <a:gd name="connsiteX283-194445" fmla="*/ 2758770 w 6006665"/>
                        <a:gd name="connsiteY283-194446" fmla="*/ 2515618 h 2956475"/>
                        <a:gd name="connsiteX284-194447" fmla="*/ 2751953 w 6006665"/>
                        <a:gd name="connsiteY284-194448" fmla="*/ 2472441 h 2956475"/>
                        <a:gd name="connsiteX285-194449" fmla="*/ 2708776 w 6006665"/>
                        <a:gd name="connsiteY285-194450" fmla="*/ 2456534 h 2956475"/>
                        <a:gd name="connsiteX286-194451" fmla="*/ 2676962 w 6006665"/>
                        <a:gd name="connsiteY286-194452" fmla="*/ 2451989 h 2956475"/>
                        <a:gd name="connsiteX287-194453" fmla="*/ 2642534 w 6006665"/>
                        <a:gd name="connsiteY287-194454" fmla="*/ 2430245 h 2956475"/>
                        <a:gd name="connsiteX288-194455" fmla="*/ 2609333 w 6006665"/>
                        <a:gd name="connsiteY288-194456" fmla="*/ 2488348 h 2956475"/>
                        <a:gd name="connsiteX289-194457" fmla="*/ 2625240 w 6006665"/>
                        <a:gd name="connsiteY289-194458" fmla="*/ 2522435 h 2956475"/>
                        <a:gd name="connsiteX290-194459" fmla="*/ 2586608 w 6006665"/>
                        <a:gd name="connsiteY290-194460" fmla="*/ 2558795 h 2956475"/>
                        <a:gd name="connsiteX291-194461" fmla="*/ 2577105 w 6006665"/>
                        <a:gd name="connsiteY291-194462" fmla="*/ 2556532 h 2956475"/>
                        <a:gd name="connsiteX292-194463" fmla="*/ 2574701 w 6006665"/>
                        <a:gd name="connsiteY292-194464" fmla="*/ 2558795 h 2956475"/>
                        <a:gd name="connsiteX293-194465" fmla="*/ 2526979 w 6006665"/>
                        <a:gd name="connsiteY293-194466" fmla="*/ 2547432 h 2956475"/>
                        <a:gd name="connsiteX294-194467" fmla="*/ 2490620 w 6006665"/>
                        <a:gd name="connsiteY294-194468" fmla="*/ 2542887 h 2956475"/>
                        <a:gd name="connsiteX295-194469" fmla="*/ 2463350 w 6006665"/>
                        <a:gd name="connsiteY295-194470" fmla="*/ 2515618 h 2956475"/>
                        <a:gd name="connsiteX296-194471" fmla="*/ 2436625 w 6006665"/>
                        <a:gd name="connsiteY296-194472" fmla="*/ 2515618 h 2956475"/>
                        <a:gd name="connsiteX297-194473" fmla="*/ 2424718 w 6006665"/>
                        <a:gd name="connsiteY297-194474" fmla="*/ 2515618 h 2956475"/>
                        <a:gd name="connsiteX298-194475" fmla="*/ 2398858 w 6006665"/>
                        <a:gd name="connsiteY298-194476" fmla="*/ 2502687 h 2956475"/>
                        <a:gd name="connsiteX299-194477" fmla="*/ 2350272 w 6006665"/>
                        <a:gd name="connsiteY299-194478" fmla="*/ 2526980 h 2956475"/>
                        <a:gd name="connsiteX300-194479" fmla="*/ 2282098 w 6006665"/>
                        <a:gd name="connsiteY300-194480" fmla="*/ 2574702 h 2956475"/>
                        <a:gd name="connsiteX301-194481" fmla="*/ 2238921 w 6006665"/>
                        <a:gd name="connsiteY301-194482" fmla="*/ 2586064 h 2956475"/>
                        <a:gd name="connsiteX302-194483" fmla="*/ 2227559 w 6006665"/>
                        <a:gd name="connsiteY302-194484" fmla="*/ 2590609 h 2956475"/>
                        <a:gd name="connsiteX303-194485" fmla="*/ 2225178 w 6006665"/>
                        <a:gd name="connsiteY303-194486" fmla="*/ 2586799 h 2956475"/>
                        <a:gd name="connsiteX304-194487" fmla="*/ 2215652 w 6006665"/>
                        <a:gd name="connsiteY304-194488" fmla="*/ 2590609 h 2956475"/>
                        <a:gd name="connsiteX305-194489" fmla="*/ 2193596 w 6006665"/>
                        <a:gd name="connsiteY305-194490" fmla="*/ 2555320 h 2956475"/>
                        <a:gd name="connsiteX306-194491" fmla="*/ 2157112 w 6006665"/>
                        <a:gd name="connsiteY306-194492" fmla="*/ 2558795 h 2956475"/>
                        <a:gd name="connsiteX307-194493" fmla="*/ 2156291 w 6006665"/>
                        <a:gd name="connsiteY307-194494" fmla="*/ 2557739 h 2956475"/>
                        <a:gd name="connsiteX308-194495" fmla="*/ 2145205 w 6006665"/>
                        <a:gd name="connsiteY308-194496" fmla="*/ 2558795 h 2956475"/>
                        <a:gd name="connsiteX309-194497" fmla="*/ 2129298 w 6006665"/>
                        <a:gd name="connsiteY309-194498" fmla="*/ 2538343 h 2956475"/>
                        <a:gd name="connsiteX310-194499" fmla="*/ 2102029 w 6006665"/>
                        <a:gd name="connsiteY310-194500" fmla="*/ 2526980 h 2956475"/>
                        <a:gd name="connsiteX311-194501" fmla="*/ 2086121 w 6006665"/>
                        <a:gd name="connsiteY311-194502" fmla="*/ 2495166 h 2956475"/>
                        <a:gd name="connsiteX312-194503" fmla="*/ 2070005 w 6006665"/>
                        <a:gd name="connsiteY312-194504" fmla="*/ 2486212 h 2956475"/>
                        <a:gd name="connsiteX313-194505" fmla="*/ 2027582 w 6006665"/>
                        <a:gd name="connsiteY313-194506" fmla="*/ 2499711 h 2956475"/>
                        <a:gd name="connsiteX314-194507" fmla="*/ 2023845 w 6006665"/>
                        <a:gd name="connsiteY314-194508" fmla="*/ 2497111 h 2956475"/>
                        <a:gd name="connsiteX315-194509" fmla="*/ 2018675 w 6006665"/>
                        <a:gd name="connsiteY315-194510" fmla="*/ 2499711 h 2956475"/>
                        <a:gd name="connsiteX316-194511" fmla="*/ 1971363 w 6006665"/>
                        <a:gd name="connsiteY316-194512" fmla="*/ 2468885 h 2956475"/>
                        <a:gd name="connsiteX317-194513" fmla="*/ 1952591 w 6006665"/>
                        <a:gd name="connsiteY317-194514" fmla="*/ 2495166 h 2956475"/>
                        <a:gd name="connsiteX318-194515" fmla="*/ 1947518 w 6006665"/>
                        <a:gd name="connsiteY318-194516" fmla="*/ 2485599 h 2956475"/>
                        <a:gd name="connsiteX319-194517" fmla="*/ 1940684 w 6006665"/>
                        <a:gd name="connsiteY319-194518" fmla="*/ 2495166 h 2956475"/>
                        <a:gd name="connsiteX320-194519" fmla="*/ 1861147 w 6006665"/>
                        <a:gd name="connsiteY320-194520" fmla="*/ 2345183 h 2956475"/>
                        <a:gd name="connsiteX321-194521" fmla="*/ 1811153 w 6006665"/>
                        <a:gd name="connsiteY321-194522" fmla="*/ 2295189 h 2956475"/>
                        <a:gd name="connsiteX322-194523" fmla="*/ 1813950 w 6006665"/>
                        <a:gd name="connsiteY322-194524" fmla="*/ 2292043 h 2956475"/>
                        <a:gd name="connsiteX323-194525" fmla="*/ 483280 w 6006665"/>
                        <a:gd name="connsiteY323-194526" fmla="*/ 2890683 h 2956475"/>
                        <a:gd name="connsiteX324-194527" fmla="*/ 420406 w 6006665"/>
                        <a:gd name="connsiteY324-194528" fmla="*/ 2849670 h 2956475"/>
                        <a:gd name="connsiteX325-194529" fmla="*/ 349960 w 6006665"/>
                        <a:gd name="connsiteY325-194530" fmla="*/ 2801948 h 2956475"/>
                        <a:gd name="connsiteX326-194531" fmla="*/ 377229 w 6006665"/>
                        <a:gd name="connsiteY326-194532" fmla="*/ 2795131 h 2956475"/>
                        <a:gd name="connsiteX327-194533" fmla="*/ 404499 w 6006665"/>
                        <a:gd name="connsiteY327-194534" fmla="*/ 2747409 h 2956475"/>
                        <a:gd name="connsiteX328-194535" fmla="*/ 388591 w 6006665"/>
                        <a:gd name="connsiteY328-194536" fmla="*/ 2731502 h 2956475"/>
                        <a:gd name="connsiteX329-194537" fmla="*/ 440858 w 6006665"/>
                        <a:gd name="connsiteY329-194538" fmla="*/ 2704232 h 2956475"/>
                        <a:gd name="connsiteX330-194539" fmla="*/ 440858 w 6006665"/>
                        <a:gd name="connsiteY330-194540" fmla="*/ 2701176 h 2956475"/>
                        <a:gd name="connsiteX331-194541" fmla="*/ 416406 w 6006665"/>
                        <a:gd name="connsiteY331-194542" fmla="*/ 2704232 h 2956475"/>
                        <a:gd name="connsiteX332-194543" fmla="*/ 416406 w 6006665"/>
                        <a:gd name="connsiteY332-194544" fmla="*/ 2702744 h 2956475"/>
                        <a:gd name="connsiteX333-194545" fmla="*/ 404499 w 6006665"/>
                        <a:gd name="connsiteY333-194546" fmla="*/ 2704232 h 2956475"/>
                        <a:gd name="connsiteX334-194547" fmla="*/ 404499 w 6006665"/>
                        <a:gd name="connsiteY334-194548" fmla="*/ 2683780 h 2956475"/>
                        <a:gd name="connsiteX335-194549" fmla="*/ 424951 w 6006665"/>
                        <a:gd name="connsiteY335-194550" fmla="*/ 2667873 h 2956475"/>
                        <a:gd name="connsiteX336-194551" fmla="*/ 463583 w 6006665"/>
                        <a:gd name="connsiteY336-194552" fmla="*/ 2661056 h 2956475"/>
                        <a:gd name="connsiteX337-194553" fmla="*/ 468128 w 6006665"/>
                        <a:gd name="connsiteY337-194554" fmla="*/ 2645148 h 2956475"/>
                        <a:gd name="connsiteX338-194555" fmla="*/ 456765 w 6006665"/>
                        <a:gd name="connsiteY338-194556" fmla="*/ 2613334 h 2956475"/>
                        <a:gd name="connsiteX339-194557" fmla="*/ 474945 w 6006665"/>
                        <a:gd name="connsiteY339-194558" fmla="*/ 2586064 h 2956475"/>
                        <a:gd name="connsiteX340-194559" fmla="*/ 474945 w 6006665"/>
                        <a:gd name="connsiteY340-194560" fmla="*/ 2565612 h 2956475"/>
                        <a:gd name="connsiteX341-194561" fmla="*/ 420406 w 6006665"/>
                        <a:gd name="connsiteY341-194562" fmla="*/ 2547432 h 2956475"/>
                        <a:gd name="connsiteX342-194563" fmla="*/ 409588 w 6006665"/>
                        <a:gd name="connsiteY342-194564" fmla="*/ 2547432 h 2956475"/>
                        <a:gd name="connsiteX343-194565" fmla="*/ 397681 w 6006665"/>
                        <a:gd name="connsiteY343-194566" fmla="*/ 2547432 h 2956475"/>
                        <a:gd name="connsiteX344-194567" fmla="*/ 379485 w 6006665"/>
                        <a:gd name="connsiteY344-194568" fmla="*/ 2525193 h 2956475"/>
                        <a:gd name="connsiteX345-194569" fmla="*/ 357322 w 6006665"/>
                        <a:gd name="connsiteY345-194570" fmla="*/ 2531525 h 2956475"/>
                        <a:gd name="connsiteX346-194571" fmla="*/ 352842 w 6006665"/>
                        <a:gd name="connsiteY346-194572" fmla="*/ 2529403 h 2956475"/>
                        <a:gd name="connsiteX347-194573" fmla="*/ 345415 w 6006665"/>
                        <a:gd name="connsiteY347-194574" fmla="*/ 2531525 h 2956475"/>
                        <a:gd name="connsiteX348-194575" fmla="*/ 302238 w 6006665"/>
                        <a:gd name="connsiteY348-194576" fmla="*/ 2511073 h 2956475"/>
                        <a:gd name="connsiteX349-194577" fmla="*/ 302238 w 6006665"/>
                        <a:gd name="connsiteY349-194578" fmla="*/ 2499711 h 2956475"/>
                        <a:gd name="connsiteX350-194579" fmla="*/ 286331 w 6006665"/>
                        <a:gd name="connsiteY350-194580" fmla="*/ 2472441 h 2956475"/>
                        <a:gd name="connsiteX351-194581" fmla="*/ 270968 w 6006665"/>
                        <a:gd name="connsiteY351-194582" fmla="*/ 2472441 h 2956475"/>
                        <a:gd name="connsiteX352-194583" fmla="*/ 259061 w 6006665"/>
                        <a:gd name="connsiteY352-194584" fmla="*/ 2472441 h 2956475"/>
                        <a:gd name="connsiteX353-194585" fmla="*/ 254516 w 6006665"/>
                        <a:gd name="connsiteY353-194586" fmla="*/ 2456534 h 2956475"/>
                        <a:gd name="connsiteX354-194587" fmla="*/ 263606 w 6006665"/>
                        <a:gd name="connsiteY354-194588" fmla="*/ 2440627 h 2956475"/>
                        <a:gd name="connsiteX355-194589" fmla="*/ 243991 w 6006665"/>
                        <a:gd name="connsiteY355-194590" fmla="*/ 2410114 h 2956475"/>
                        <a:gd name="connsiteX356-194591" fmla="*/ 216429 w 6006665"/>
                        <a:gd name="connsiteY356-194592" fmla="*/ 2413357 h 2956475"/>
                        <a:gd name="connsiteX357-194593" fmla="*/ 212956 w 6006665"/>
                        <a:gd name="connsiteY357-194594" fmla="*/ 2412365 h 2956475"/>
                        <a:gd name="connsiteX358-194595" fmla="*/ 204522 w 6006665"/>
                        <a:gd name="connsiteY358-194596" fmla="*/ 2413357 h 2956475"/>
                        <a:gd name="connsiteX359-194597" fmla="*/ 199623 w 6006665"/>
                        <a:gd name="connsiteY359-194598" fmla="*/ 2411957 h 2956475"/>
                        <a:gd name="connsiteX360-194599" fmla="*/ 195977 w 6006665"/>
                        <a:gd name="connsiteY360-194600" fmla="*/ 2424719 h 2956475"/>
                        <a:gd name="connsiteX361-194601" fmla="*/ 184968 w 6006665"/>
                        <a:gd name="connsiteY361-194602" fmla="*/ 2421574 h 2956475"/>
                        <a:gd name="connsiteX362-194603" fmla="*/ 184070 w 6006665"/>
                        <a:gd name="connsiteY362-194604" fmla="*/ 2424719 h 2956475"/>
                        <a:gd name="connsiteX363-194605" fmla="*/ 168163 w 6006665"/>
                        <a:gd name="connsiteY363-194606" fmla="*/ 2420184 h 2956475"/>
                        <a:gd name="connsiteX364-194607" fmla="*/ 156800 w 6006665"/>
                        <a:gd name="connsiteY364-194608" fmla="*/ 2381542 h 2956475"/>
                        <a:gd name="connsiteX365-194609" fmla="*/ 152255 w 6006665"/>
                        <a:gd name="connsiteY365-194610" fmla="*/ 2365635 h 2956475"/>
                        <a:gd name="connsiteX366-194611" fmla="*/ 156800 w 6006665"/>
                        <a:gd name="connsiteY366-194612" fmla="*/ 2361090 h 2956475"/>
                        <a:gd name="connsiteX367-194613" fmla="*/ 168707 w 6006665"/>
                        <a:gd name="connsiteY367-194614" fmla="*/ 2361090 h 2956475"/>
                        <a:gd name="connsiteX368-194615" fmla="*/ 188615 w 6006665"/>
                        <a:gd name="connsiteY368-194616" fmla="*/ 2361090 h 2956475"/>
                        <a:gd name="connsiteX369-194617" fmla="*/ 199977 w 6006665"/>
                        <a:gd name="connsiteY369-194618" fmla="*/ 2349728 h 2956475"/>
                        <a:gd name="connsiteX370-194619" fmla="*/ 188615 w 6006665"/>
                        <a:gd name="connsiteY370-194620" fmla="*/ 2327003 h 2956475"/>
                        <a:gd name="connsiteX371-194621" fmla="*/ 168163 w 6006665"/>
                        <a:gd name="connsiteY371-194622" fmla="*/ 2317914 h 2956475"/>
                        <a:gd name="connsiteX372-194623" fmla="*/ 168163 w 6006665"/>
                        <a:gd name="connsiteY372-194624" fmla="*/ 2311096 h 2956475"/>
                        <a:gd name="connsiteX373-194625" fmla="*/ 152255 w 6006665"/>
                        <a:gd name="connsiteY373-194626" fmla="*/ 2295189 h 2956475"/>
                        <a:gd name="connsiteX374-194627" fmla="*/ 129531 w 6006665"/>
                        <a:gd name="connsiteY374-194628" fmla="*/ 2258829 h 2956475"/>
                        <a:gd name="connsiteX375-194629" fmla="*/ 140893 w 6006665"/>
                        <a:gd name="connsiteY375-194630" fmla="*/ 2236105 h 2956475"/>
                        <a:gd name="connsiteX376-194631" fmla="*/ 136348 w 6006665"/>
                        <a:gd name="connsiteY376-194632" fmla="*/ 2208835 h 2956475"/>
                        <a:gd name="connsiteX377-194633" fmla="*/ 103789 w 6006665"/>
                        <a:gd name="connsiteY377-194634" fmla="*/ 2195428 h 2956475"/>
                        <a:gd name="connsiteX378-194635" fmla="*/ 93716 w 6006665"/>
                        <a:gd name="connsiteY378-194636" fmla="*/ 2199745 h 2956475"/>
                        <a:gd name="connsiteX379-194637" fmla="*/ 91868 w 6006665"/>
                        <a:gd name="connsiteY379-194638" fmla="*/ 2195434 h 2956475"/>
                        <a:gd name="connsiteX380-194639" fmla="*/ 81809 w 6006665"/>
                        <a:gd name="connsiteY380-194640" fmla="*/ 2199745 h 2956475"/>
                        <a:gd name="connsiteX381-194641" fmla="*/ 74992 w 6006665"/>
                        <a:gd name="connsiteY381-194642" fmla="*/ 2183838 h 2956475"/>
                        <a:gd name="connsiteX382-194643" fmla="*/ 34087 w 6006665"/>
                        <a:gd name="connsiteY382-194644" fmla="*/ 2172476 h 2956475"/>
                        <a:gd name="connsiteX383-194645" fmla="*/ 22725 w 6006665"/>
                        <a:gd name="connsiteY383-194646" fmla="*/ 2129299 h 2956475"/>
                        <a:gd name="connsiteX384-194647" fmla="*/ 22725 w 6006665"/>
                        <a:gd name="connsiteY384-194648" fmla="*/ 2097484 h 2956475"/>
                        <a:gd name="connsiteX385-194649" fmla="*/ 0 w 6006665"/>
                        <a:gd name="connsiteY385-194650" fmla="*/ 2081577 h 2956475"/>
                        <a:gd name="connsiteX386-194651" fmla="*/ 15907 w 6006665"/>
                        <a:gd name="connsiteY386-194652" fmla="*/ 2058853 h 2956475"/>
                        <a:gd name="connsiteX387-194653" fmla="*/ 1677078 w 6006665"/>
                        <a:gd name="connsiteY387-194654" fmla="*/ 1370296 h 2956475"/>
                        <a:gd name="connsiteX388-194655" fmla="*/ 1720255 w 6006665"/>
                        <a:gd name="connsiteY388-194656" fmla="*/ 1349844 h 2956475"/>
                        <a:gd name="connsiteX389-194657" fmla="*/ 1731617 w 6006665"/>
                        <a:gd name="connsiteY389-194658" fmla="*/ 1299850 h 2956475"/>
                        <a:gd name="connsiteX390-194659" fmla="*/ 1758887 w 6006665"/>
                        <a:gd name="connsiteY390-194660" fmla="*/ 1256673 h 2956475"/>
                        <a:gd name="connsiteX391-194661" fmla="*/ 1736162 w 6006665"/>
                        <a:gd name="connsiteY391-194662" fmla="*/ 1197589 h 2956475"/>
                        <a:gd name="connsiteX392-194663" fmla="*/ 1758887 w 6006665"/>
                        <a:gd name="connsiteY392-194664" fmla="*/ 1133960 h 2956475"/>
                        <a:gd name="connsiteX393-194665" fmla="*/ 1704347 w 6006665"/>
                        <a:gd name="connsiteY393-194666" fmla="*/ 1070331 h 2956475"/>
                        <a:gd name="connsiteX394-194667" fmla="*/ 1736162 w 6006665"/>
                        <a:gd name="connsiteY394-194668" fmla="*/ 961252 h 2956475"/>
                        <a:gd name="connsiteX395-194669" fmla="*/ 1688440 w 6006665"/>
                        <a:gd name="connsiteY395-194670" fmla="*/ 865809 h 2956475"/>
                        <a:gd name="connsiteX396-194671" fmla="*/ 1752069 w 6006665"/>
                        <a:gd name="connsiteY396-194672" fmla="*/ 788545 h 2956475"/>
                        <a:gd name="connsiteX397-194673" fmla="*/ 1747524 w 6006665"/>
                        <a:gd name="connsiteY397-194674" fmla="*/ 704464 h 2956475"/>
                        <a:gd name="connsiteX398-194675" fmla="*/ 1763431 w 6006665"/>
                        <a:gd name="connsiteY398-194676" fmla="*/ 697647 h 2956475"/>
                        <a:gd name="connsiteX399-194677" fmla="*/ 1764877 w 6006665"/>
                        <a:gd name="connsiteY399-194678" fmla="*/ 702130 h 2956475"/>
                        <a:gd name="connsiteX400-194679" fmla="*/ 1775339 w 6006665"/>
                        <a:gd name="connsiteY400-194680" fmla="*/ 697647 h 2956475"/>
                        <a:gd name="connsiteX401-194681" fmla="*/ 1798063 w 6006665"/>
                        <a:gd name="connsiteY401-194682" fmla="*/ 768093 h 2956475"/>
                        <a:gd name="connsiteX402-194683" fmla="*/ 1791454 w 6006665"/>
                        <a:gd name="connsiteY402-194684" fmla="*/ 815304 h 2956475"/>
                        <a:gd name="connsiteX403-194685" fmla="*/ 1854330 w 6006665"/>
                        <a:gd name="connsiteY403-194686" fmla="*/ 772638 h 2956475"/>
                        <a:gd name="connsiteX404-194687" fmla="*/ 1931594 w 6006665"/>
                        <a:gd name="connsiteY404-194688" fmla="*/ 763548 h 2956475"/>
                        <a:gd name="connsiteX405-194689" fmla="*/ 1932772 w 6006665"/>
                        <a:gd name="connsiteY405-194690" fmla="*/ 764810 h 2956475"/>
                        <a:gd name="connsiteX406-194691" fmla="*/ 1943501 w 6006665"/>
                        <a:gd name="connsiteY406-194692" fmla="*/ 763548 h 2956475"/>
                        <a:gd name="connsiteX407-194693" fmla="*/ 1988608 w 6006665"/>
                        <a:gd name="connsiteY407-194694" fmla="*/ 811877 h 2956475"/>
                        <a:gd name="connsiteX408-194695" fmla="*/ 1963408 w 6006665"/>
                        <a:gd name="connsiteY408-194696" fmla="*/ 736278 h 2956475"/>
                        <a:gd name="connsiteX409-194697" fmla="*/ 1963408 w 6006665"/>
                        <a:gd name="connsiteY409-194698" fmla="*/ 595386 h 2956475"/>
                        <a:gd name="connsiteX410-194699" fmla="*/ 2027037 w 6006665"/>
                        <a:gd name="connsiteY410-194700" fmla="*/ 574934 h 2956475"/>
                        <a:gd name="connsiteX411-194701" fmla="*/ 2037269 w 6006665"/>
                        <a:gd name="connsiteY411-194702" fmla="*/ 575472 h 2956475"/>
                        <a:gd name="connsiteX412-194703" fmla="*/ 2038944 w 6006665"/>
                        <a:gd name="connsiteY412-194704" fmla="*/ 574934 h 2956475"/>
                        <a:gd name="connsiteX413-194705" fmla="*/ 2115414 w 6006665"/>
                        <a:gd name="connsiteY413-194706" fmla="*/ 578958 h 2956475"/>
                        <a:gd name="connsiteX414-194707" fmla="*/ 2192927 w 6006665"/>
                        <a:gd name="connsiteY414-194708" fmla="*/ 559026 h 2956475"/>
                        <a:gd name="connsiteX415-194709" fmla="*/ 2167930 w 6006665"/>
                        <a:gd name="connsiteY415-194710" fmla="*/ 493125 h 2956475"/>
                        <a:gd name="connsiteX416-194711" fmla="*/ 2204289 w 6006665"/>
                        <a:gd name="connsiteY416-194712" fmla="*/ 402226 h 2956475"/>
                        <a:gd name="connsiteX417-194713" fmla="*/ 2247466 w 6006665"/>
                        <a:gd name="connsiteY417-194714" fmla="*/ 397681 h 2956475"/>
                        <a:gd name="connsiteX418-194715" fmla="*/ 2317913 w 6006665"/>
                        <a:gd name="connsiteY418-194716" fmla="*/ 322690 h 2956475"/>
                        <a:gd name="connsiteX419-194717" fmla="*/ 2420183 w 6006665"/>
                        <a:gd name="connsiteY419-194718" fmla="*/ 304510 h 2956475"/>
                        <a:gd name="connsiteX420-194719" fmla="*/ 2429263 w 6006665"/>
                        <a:gd name="connsiteY420-194720" fmla="*/ 263606 h 2956475"/>
                        <a:gd name="connsiteX421-194721" fmla="*/ 2526979 w 6006665"/>
                        <a:gd name="connsiteY421-194722" fmla="*/ 252244 h 2956475"/>
                        <a:gd name="connsiteX422-194723" fmla="*/ 2528058 w 6006665"/>
                        <a:gd name="connsiteY422-194724" fmla="*/ 253503 h 2956475"/>
                        <a:gd name="connsiteX423-194725" fmla="*/ 2538886 w 6006665"/>
                        <a:gd name="connsiteY423-194726" fmla="*/ 252244 h 2956475"/>
                        <a:gd name="connsiteX424-194727" fmla="*/ 2560820 w 6006665"/>
                        <a:gd name="connsiteY424-194728" fmla="*/ 277833 h 2956475"/>
                        <a:gd name="connsiteX425-194729" fmla="*/ 2640602 w 6006665"/>
                        <a:gd name="connsiteY425-194730" fmla="*/ 202249 h 2956475"/>
                        <a:gd name="connsiteX426-194731" fmla="*/ 2652509 w 6006665"/>
                        <a:gd name="connsiteY426-194732" fmla="*/ 202249 h 2956475"/>
                        <a:gd name="connsiteX427-194733" fmla="*/ 2704231 w 6006665"/>
                        <a:gd name="connsiteY427-194734" fmla="*/ 202249 h 2956475"/>
                        <a:gd name="connsiteX428-194735" fmla="*/ 2715593 w 6006665"/>
                        <a:gd name="connsiteY428-194736" fmla="*/ 134075 h 2956475"/>
                        <a:gd name="connsiteX429-194737" fmla="*/ 2751953 w 6006665"/>
                        <a:gd name="connsiteY429-194738" fmla="*/ 68174 h 2956475"/>
                        <a:gd name="connsiteX430-194739" fmla="*/ 2838307 w 6006665"/>
                        <a:gd name="connsiteY430-194740" fmla="*/ 0 h 2956475"/>
                        <a:gd name="connsiteX0-194741" fmla="*/ 1791129 w 6006665"/>
                        <a:gd name="connsiteY0-194742" fmla="*/ 817622 h 2956475"/>
                        <a:gd name="connsiteX1-194743" fmla="*/ 1782156 w 6006665"/>
                        <a:gd name="connsiteY1-194744" fmla="*/ 881716 h 2956475"/>
                        <a:gd name="connsiteX2-194745" fmla="*/ 1809554 w 6006665"/>
                        <a:gd name="connsiteY2-194746" fmla="*/ 895415 h 2956475"/>
                        <a:gd name="connsiteX3-194747" fmla="*/ 1791129 w 6006665"/>
                        <a:gd name="connsiteY3-194748" fmla="*/ 817622 h 2956475"/>
                        <a:gd name="connsiteX4-194749" fmla="*/ 2838307 w 6006665"/>
                        <a:gd name="connsiteY4-194750" fmla="*/ 0 h 2956475"/>
                        <a:gd name="connsiteX5-194751" fmla="*/ 2844246 w 6006665"/>
                        <a:gd name="connsiteY5-194752" fmla="*/ 4711 h 2956475"/>
                        <a:gd name="connsiteX6-194753" fmla="*/ 2850213 w 6006665"/>
                        <a:gd name="connsiteY6-194754" fmla="*/ 0 h 2956475"/>
                        <a:gd name="connsiteX7-194755" fmla="*/ 2916115 w 6006665"/>
                        <a:gd name="connsiteY7-194756" fmla="*/ 52267 h 2956475"/>
                        <a:gd name="connsiteX8-194757" fmla="*/ 2861576 w 6006665"/>
                        <a:gd name="connsiteY8-194758" fmla="*/ 90899 h 2956475"/>
                        <a:gd name="connsiteX9-194759" fmla="*/ 2947929 w 6006665"/>
                        <a:gd name="connsiteY9-194760" fmla="*/ 118168 h 2956475"/>
                        <a:gd name="connsiteX10-194761" fmla="*/ 2957621 w 6006665"/>
                        <a:gd name="connsiteY10-194762" fmla="*/ 186006 h 2956475"/>
                        <a:gd name="connsiteX11-194763" fmla="*/ 2979199 w 6006665"/>
                        <a:gd name="connsiteY11-194764" fmla="*/ 161345 h 2956475"/>
                        <a:gd name="connsiteX12-194765" fmla="*/ 2991106 w 6006665"/>
                        <a:gd name="connsiteY12-194766" fmla="*/ 161345 h 2956475"/>
                        <a:gd name="connsiteX13-194767" fmla="*/ 3086005 w 6006665"/>
                        <a:gd name="connsiteY13-194768" fmla="*/ 161345 h 2956475"/>
                        <a:gd name="connsiteX14-194769" fmla="*/ 3097912 w 6006665"/>
                        <a:gd name="connsiteY14-194770" fmla="*/ 161345 h 2956475"/>
                        <a:gd name="connsiteX15-194771" fmla="*/ 3179721 w 6006665"/>
                        <a:gd name="connsiteY15-194772" fmla="*/ 236336 h 2956475"/>
                        <a:gd name="connsiteX16-194773" fmla="*/ 3211535 w 6006665"/>
                        <a:gd name="connsiteY16-194774" fmla="*/ 295420 h 2956475"/>
                        <a:gd name="connsiteX17-194775" fmla="*/ 3200173 w 6006665"/>
                        <a:gd name="connsiteY17-194776" fmla="*/ 370412 h 2956475"/>
                        <a:gd name="connsiteX18-194777" fmla="*/ 3161541 w 6006665"/>
                        <a:gd name="connsiteY18-194778" fmla="*/ 413589 h 2956475"/>
                        <a:gd name="connsiteX19-194779" fmla="*/ 3066097 w 6006665"/>
                        <a:gd name="connsiteY19-194780" fmla="*/ 488580 h 2956475"/>
                        <a:gd name="connsiteX20-194781" fmla="*/ 3034283 w 6006665"/>
                        <a:gd name="connsiteY20-194782" fmla="*/ 531757 h 2956475"/>
                        <a:gd name="connsiteX21-194783" fmla="*/ 3082005 w 6006665"/>
                        <a:gd name="connsiteY21-194784" fmla="*/ 547664 h 2956475"/>
                        <a:gd name="connsiteX22-194785" fmla="*/ 3129459 w 6006665"/>
                        <a:gd name="connsiteY22-194786" fmla="*/ 575345 h 2956475"/>
                        <a:gd name="connsiteX23-194787" fmla="*/ 3156451 w 6006665"/>
                        <a:gd name="connsiteY23-194788" fmla="*/ 552209 h 2956475"/>
                        <a:gd name="connsiteX24-194789" fmla="*/ 3158460 w 6006665"/>
                        <a:gd name="connsiteY24-194790" fmla="*/ 560693 h 2956475"/>
                        <a:gd name="connsiteX25-194791" fmla="*/ 3168359 w 6006665"/>
                        <a:gd name="connsiteY25-194792" fmla="*/ 552209 h 2956475"/>
                        <a:gd name="connsiteX26-194793" fmla="*/ 3184984 w 6006665"/>
                        <a:gd name="connsiteY26-194794" fmla="*/ 622402 h 2956475"/>
                        <a:gd name="connsiteX27-194795" fmla="*/ 3192811 w 6006665"/>
                        <a:gd name="connsiteY27-194796" fmla="*/ 606748 h 2956475"/>
                        <a:gd name="connsiteX28-194797" fmla="*/ 3251895 w 6006665"/>
                        <a:gd name="connsiteY28-194798" fmla="*/ 586296 h 2956475"/>
                        <a:gd name="connsiteX29-194799" fmla="*/ 3259833 w 6006665"/>
                        <a:gd name="connsiteY29-194800" fmla="*/ 587670 h 2956475"/>
                        <a:gd name="connsiteX30-194801" fmla="*/ 3263802 w 6006665"/>
                        <a:gd name="connsiteY30-194802" fmla="*/ 586296 h 2956475"/>
                        <a:gd name="connsiteX31-194803" fmla="*/ 3381970 w 6006665"/>
                        <a:gd name="connsiteY31-194804" fmla="*/ 606748 h 2956475"/>
                        <a:gd name="connsiteX32-194805" fmla="*/ 3388787 w 6006665"/>
                        <a:gd name="connsiteY32-194806" fmla="*/ 665832 h 2956475"/>
                        <a:gd name="connsiteX33-194807" fmla="*/ 3531529 w 6006665"/>
                        <a:gd name="connsiteY33-194808" fmla="*/ 686823 h 2956475"/>
                        <a:gd name="connsiteX34-194809" fmla="*/ 3538225 w 6006665"/>
                        <a:gd name="connsiteY34-194810" fmla="*/ 590841 h 2956475"/>
                        <a:gd name="connsiteX35-194811" fmla="*/ 3549910 w 6006665"/>
                        <a:gd name="connsiteY35-194812" fmla="*/ 594028 h 2956475"/>
                        <a:gd name="connsiteX36-194813" fmla="*/ 3550132 w 6006665"/>
                        <a:gd name="connsiteY36-194814" fmla="*/ 590841 h 2956475"/>
                        <a:gd name="connsiteX37-194815" fmla="*/ 3625123 w 6006665"/>
                        <a:gd name="connsiteY37-194816" fmla="*/ 611293 h 2956475"/>
                        <a:gd name="connsiteX38-194817" fmla="*/ 3672301 w 6006665"/>
                        <a:gd name="connsiteY38-194818" fmla="*/ 611293 h 2956475"/>
                        <a:gd name="connsiteX39-194819" fmla="*/ 3684207 w 6006665"/>
                        <a:gd name="connsiteY39-194820" fmla="*/ 611293 h 2956475"/>
                        <a:gd name="connsiteX40-194821" fmla="*/ 3743291 w 6006665"/>
                        <a:gd name="connsiteY40-194822" fmla="*/ 677194 h 2956475"/>
                        <a:gd name="connsiteX41-194823" fmla="*/ 3759199 w 6006665"/>
                        <a:gd name="connsiteY41-194824" fmla="*/ 756731 h 2956475"/>
                        <a:gd name="connsiteX42-194825" fmla="*/ 3738747 w 6006665"/>
                        <a:gd name="connsiteY42-194826" fmla="*/ 806725 h 2956475"/>
                        <a:gd name="connsiteX43-194827" fmla="*/ 3786469 w 6006665"/>
                        <a:gd name="connsiteY43-194828" fmla="*/ 897623 h 2956475"/>
                        <a:gd name="connsiteX44-194829" fmla="*/ 3835603 w 6006665"/>
                        <a:gd name="connsiteY44-194830" fmla="*/ 933529 h 2956475"/>
                        <a:gd name="connsiteX45-194831" fmla="*/ 3865460 w 6006665"/>
                        <a:gd name="connsiteY45-194832" fmla="*/ 822632 h 2956475"/>
                        <a:gd name="connsiteX46-194833" fmla="*/ 3875077 w 6006665"/>
                        <a:gd name="connsiteY46-194834" fmla="*/ 831139 h 2956475"/>
                        <a:gd name="connsiteX47-194835" fmla="*/ 3877367 w 6006665"/>
                        <a:gd name="connsiteY47-194836" fmla="*/ 822632 h 2956475"/>
                        <a:gd name="connsiteX48-194837" fmla="*/ 3932151 w 6006665"/>
                        <a:gd name="connsiteY48-194838" fmla="*/ 871095 h 2956475"/>
                        <a:gd name="connsiteX49-194839" fmla="*/ 3988173 w 6006665"/>
                        <a:gd name="connsiteY49-194840" fmla="*/ 843084 h 2956475"/>
                        <a:gd name="connsiteX50-194841" fmla="*/ 3993852 w 6006665"/>
                        <a:gd name="connsiteY50-194842" fmla="*/ 846199 h 2956475"/>
                        <a:gd name="connsiteX51-194843" fmla="*/ 4000080 w 6006665"/>
                        <a:gd name="connsiteY51-194844" fmla="*/ 843084 h 2956475"/>
                        <a:gd name="connsiteX52-194845" fmla="*/ 4062426 w 6006665"/>
                        <a:gd name="connsiteY52-194846" fmla="*/ 877274 h 2956475"/>
                        <a:gd name="connsiteX53-194847" fmla="*/ 4085889 w 6006665"/>
                        <a:gd name="connsiteY53-194848" fmla="*/ 849902 h 2956475"/>
                        <a:gd name="connsiteX54-194849" fmla="*/ 4095563 w 6006665"/>
                        <a:gd name="connsiteY54-194850" fmla="*/ 852506 h 2956475"/>
                        <a:gd name="connsiteX55-194851" fmla="*/ 4097796 w 6006665"/>
                        <a:gd name="connsiteY55-194852" fmla="*/ 849902 h 2956475"/>
                        <a:gd name="connsiteX56-194853" fmla="*/ 4144150 w 6006665"/>
                        <a:gd name="connsiteY56-194854" fmla="*/ 862382 h 2956475"/>
                        <a:gd name="connsiteX57-194855" fmla="*/ 4117703 w 6006665"/>
                        <a:gd name="connsiteY57-194856" fmla="*/ 752186 h 2956475"/>
                        <a:gd name="connsiteX58-194857" fmla="*/ 4165425 w 6006665"/>
                        <a:gd name="connsiteY58-194858" fmla="*/ 697647 h 2956475"/>
                        <a:gd name="connsiteX59-194859" fmla="*/ 4175231 w 6006665"/>
                        <a:gd name="connsiteY59-194860" fmla="*/ 700048 h 2956475"/>
                        <a:gd name="connsiteX60-194861" fmla="*/ 4177332 w 6006665"/>
                        <a:gd name="connsiteY60-194862" fmla="*/ 697647 h 2956475"/>
                        <a:gd name="connsiteX61-194863" fmla="*/ 4511384 w 6006665"/>
                        <a:gd name="connsiteY61-194864" fmla="*/ 779455 h 2956475"/>
                        <a:gd name="connsiteX62-194865" fmla="*/ 4543199 w 6006665"/>
                        <a:gd name="connsiteY62-194866" fmla="*/ 849902 h 2956475"/>
                        <a:gd name="connsiteX63-194867" fmla="*/ 4639242 w 6006665"/>
                        <a:gd name="connsiteY63-194868" fmla="*/ 932544 h 2956475"/>
                        <a:gd name="connsiteX64-194869" fmla="*/ 4774445 w 6006665"/>
                        <a:gd name="connsiteY64-194870" fmla="*/ 913531 h 2956475"/>
                        <a:gd name="connsiteX65-194871" fmla="*/ 4778496 w 6006665"/>
                        <a:gd name="connsiteY65-194872" fmla="*/ 914635 h 2956475"/>
                        <a:gd name="connsiteX66-194873" fmla="*/ 4786352 w 6006665"/>
                        <a:gd name="connsiteY66-194874" fmla="*/ 913531 h 2956475"/>
                        <a:gd name="connsiteX67-194875" fmla="*/ 4861343 w 6006665"/>
                        <a:gd name="connsiteY67-194876" fmla="*/ 933983 h 2956475"/>
                        <a:gd name="connsiteX68-194877" fmla="*/ 4893158 w 6006665"/>
                        <a:gd name="connsiteY68-194878" fmla="*/ 977160 h 2956475"/>
                        <a:gd name="connsiteX69-194879" fmla="*/ 4888613 w 6006665"/>
                        <a:gd name="connsiteY69-194880" fmla="*/ 1058968 h 2956475"/>
                        <a:gd name="connsiteX70-194881" fmla="*/ 4927677 w 6006665"/>
                        <a:gd name="connsiteY70-194882" fmla="*/ 1083640 h 2956475"/>
                        <a:gd name="connsiteX71-194883" fmla="*/ 4967605 w 6006665"/>
                        <a:gd name="connsiteY71-194884" fmla="*/ 1070331 h 2956475"/>
                        <a:gd name="connsiteX72-194885" fmla="*/ 5038051 w 6006665"/>
                        <a:gd name="connsiteY72-194886" fmla="*/ 1063513 h 2956475"/>
                        <a:gd name="connsiteX73-194887" fmla="*/ 5040730 w 6006665"/>
                        <a:gd name="connsiteY73-194888" fmla="*/ 1064406 h 2956475"/>
                        <a:gd name="connsiteX74-194889" fmla="*/ 5049958 w 6006665"/>
                        <a:gd name="connsiteY74-194890" fmla="*/ 1063513 h 2956475"/>
                        <a:gd name="connsiteX75-194891" fmla="*/ 5114249 w 6006665"/>
                        <a:gd name="connsiteY75-194892" fmla="*/ 1084944 h 2956475"/>
                        <a:gd name="connsiteX76-194893" fmla="*/ 5176671 w 6006665"/>
                        <a:gd name="connsiteY76-194894" fmla="*/ 1074876 h 2956475"/>
                        <a:gd name="connsiteX77-194895" fmla="*/ 5177801 w 6006665"/>
                        <a:gd name="connsiteY77-194896" fmla="*/ 1076614 h 2956475"/>
                        <a:gd name="connsiteX78-194897" fmla="*/ 5188578 w 6006665"/>
                        <a:gd name="connsiteY78-194898" fmla="*/ 1074876 h 2956475"/>
                        <a:gd name="connsiteX79-194899" fmla="*/ 5243719 w 6006665"/>
                        <a:gd name="connsiteY79-194900" fmla="*/ 1159707 h 2956475"/>
                        <a:gd name="connsiteX80-194901" fmla="*/ 5283477 w 6006665"/>
                        <a:gd name="connsiteY80-194902" fmla="*/ 1129415 h 2956475"/>
                        <a:gd name="connsiteX81-194903" fmla="*/ 5258480 w 6006665"/>
                        <a:gd name="connsiteY81-194904" fmla="*/ 1063513 h 2956475"/>
                        <a:gd name="connsiteX82-194905" fmla="*/ 5267570 w 6006665"/>
                        <a:gd name="connsiteY82-194906" fmla="*/ 1015792 h 2956475"/>
                        <a:gd name="connsiteX83-194907" fmla="*/ 5278896 w 6006665"/>
                        <a:gd name="connsiteY83-194908" fmla="*/ 1018841 h 2956475"/>
                        <a:gd name="connsiteX84-194909" fmla="*/ 5279477 w 6006665"/>
                        <a:gd name="connsiteY84-194910" fmla="*/ 1015792 h 2956475"/>
                        <a:gd name="connsiteX85-194911" fmla="*/ 5395510 w 6006665"/>
                        <a:gd name="connsiteY85-194912" fmla="*/ 1047031 h 2956475"/>
                        <a:gd name="connsiteX86-194913" fmla="*/ 5463001 w 6006665"/>
                        <a:gd name="connsiteY86-194914" fmla="*/ 1043061 h 2956475"/>
                        <a:gd name="connsiteX87-194915" fmla="*/ 5464386 w 6006665"/>
                        <a:gd name="connsiteY87-194916" fmla="*/ 1043680 h 2956475"/>
                        <a:gd name="connsiteX88-194917" fmla="*/ 5474909 w 6006665"/>
                        <a:gd name="connsiteY88-194918" fmla="*/ 1043061 h 2956475"/>
                        <a:gd name="connsiteX89-194919" fmla="*/ 5581715 w 6006665"/>
                        <a:gd name="connsiteY89-194920" fmla="*/ 1090783 h 2956475"/>
                        <a:gd name="connsiteX90-194921" fmla="*/ 5633981 w 6006665"/>
                        <a:gd name="connsiteY90-194922" fmla="*/ 1133960 h 2956475"/>
                        <a:gd name="connsiteX91-194923" fmla="*/ 5720335 w 6006665"/>
                        <a:gd name="connsiteY91-194924" fmla="*/ 1213496 h 2956475"/>
                        <a:gd name="connsiteX92-194925" fmla="*/ 5822595 w 6006665"/>
                        <a:gd name="connsiteY92-194926" fmla="*/ 1311212 h 2956475"/>
                        <a:gd name="connsiteX93-194927" fmla="*/ 5818051 w 6006665"/>
                        <a:gd name="connsiteY93-194928" fmla="*/ 1365751 h 2956475"/>
                        <a:gd name="connsiteX94-194929" fmla="*/ 5825679 w 6006665"/>
                        <a:gd name="connsiteY94-194930" fmla="*/ 1373379 h 2956475"/>
                        <a:gd name="connsiteX95-194931" fmla="*/ 5822051 w 6006665"/>
                        <a:gd name="connsiteY95-194932" fmla="*/ 1322574 h 2956475"/>
                        <a:gd name="connsiteX96-194933" fmla="*/ 5834092 w 6006665"/>
                        <a:gd name="connsiteY96-194934" fmla="*/ 1324447 h 2956475"/>
                        <a:gd name="connsiteX97-194935" fmla="*/ 5833958 w 6006665"/>
                        <a:gd name="connsiteY97-194936" fmla="*/ 1322574 h 2956475"/>
                        <a:gd name="connsiteX98-194937" fmla="*/ 5936219 w 6006665"/>
                        <a:gd name="connsiteY98-194938" fmla="*/ 1338481 h 2956475"/>
                        <a:gd name="connsiteX99-194939" fmla="*/ 6006665 w 6006665"/>
                        <a:gd name="connsiteY99-194940" fmla="*/ 1418018 h 2956475"/>
                        <a:gd name="connsiteX100-194941" fmla="*/ 5968033 w 6006665"/>
                        <a:gd name="connsiteY100-194942" fmla="*/ 1456650 h 2956475"/>
                        <a:gd name="connsiteX101-194943" fmla="*/ 5908949 w 6006665"/>
                        <a:gd name="connsiteY101-194944" fmla="*/ 1468012 h 2956475"/>
                        <a:gd name="connsiteX102-194945" fmla="*/ 5908949 w 6006665"/>
                        <a:gd name="connsiteY102-194946" fmla="*/ 1554366 h 2956475"/>
                        <a:gd name="connsiteX103-194947" fmla="*/ 5893042 w 6006665"/>
                        <a:gd name="connsiteY103-194948" fmla="*/ 1570273 h 2956475"/>
                        <a:gd name="connsiteX104-194949" fmla="*/ 5881135 w 6006665"/>
                        <a:gd name="connsiteY104-194950" fmla="*/ 1570273 h 2956475"/>
                        <a:gd name="connsiteX105-194951" fmla="*/ 5861227 w 6006665"/>
                        <a:gd name="connsiteY105-194952" fmla="*/ 1570273 h 2956475"/>
                        <a:gd name="connsiteX106-194953" fmla="*/ 5849321 w 6006665"/>
                        <a:gd name="connsiteY106-194954" fmla="*/ 1570273 h 2956475"/>
                        <a:gd name="connsiteX107-194955" fmla="*/ 5817506 w 6006665"/>
                        <a:gd name="connsiteY107-194956" fmla="*/ 1536186 h 2956475"/>
                        <a:gd name="connsiteX108-194957" fmla="*/ 5767511 w 6006665"/>
                        <a:gd name="connsiteY108-194958" fmla="*/ 1511189 h 2956475"/>
                        <a:gd name="connsiteX109-194959" fmla="*/ 5762967 w 6006665"/>
                        <a:gd name="connsiteY109-194960" fmla="*/ 1477102 h 2956475"/>
                        <a:gd name="connsiteX110-194961" fmla="*/ 5729132 w 6006665"/>
                        <a:gd name="connsiteY110-194962" fmla="*/ 1463170 h 2956475"/>
                        <a:gd name="connsiteX111-194963" fmla="*/ 5695337 w 6006665"/>
                        <a:gd name="connsiteY111-194964" fmla="*/ 1472557 h 2956475"/>
                        <a:gd name="connsiteX112-194965" fmla="*/ 5693366 w 6006665"/>
                        <a:gd name="connsiteY112-194966" fmla="*/ 1469797 h 2956475"/>
                        <a:gd name="connsiteX113-194967" fmla="*/ 5683431 w 6006665"/>
                        <a:gd name="connsiteY113-194968" fmla="*/ 1472557 h 2956475"/>
                        <a:gd name="connsiteX114-194969" fmla="*/ 5660706 w 6006665"/>
                        <a:gd name="connsiteY114-194970" fmla="*/ 1440742 h 2956475"/>
                        <a:gd name="connsiteX115-194971" fmla="*/ 5669644 w 6006665"/>
                        <a:gd name="connsiteY115-194972" fmla="*/ 1415717 h 2956475"/>
                        <a:gd name="connsiteX116-194973" fmla="*/ 5640799 w 6006665"/>
                        <a:gd name="connsiteY116-194974" fmla="*/ 1429380 h 2956475"/>
                        <a:gd name="connsiteX117-194975" fmla="*/ 5656705 w 6006665"/>
                        <a:gd name="connsiteY117-194976" fmla="*/ 1472557 h 2956475"/>
                        <a:gd name="connsiteX118-194977" fmla="*/ 5633981 w 6006665"/>
                        <a:gd name="connsiteY118-194978" fmla="*/ 1511189 h 2956475"/>
                        <a:gd name="connsiteX119-194979" fmla="*/ 5586259 w 6006665"/>
                        <a:gd name="connsiteY119-194980" fmla="*/ 1547548 h 2956475"/>
                        <a:gd name="connsiteX120-194981" fmla="*/ 5575676 w 6006665"/>
                        <a:gd name="connsiteY120-194982" fmla="*/ 1546540 h 2956475"/>
                        <a:gd name="connsiteX121-194983" fmla="*/ 5574353 w 6006665"/>
                        <a:gd name="connsiteY121-194984" fmla="*/ 1547548 h 2956475"/>
                        <a:gd name="connsiteX122-194985" fmla="*/ 5539436 w 6006665"/>
                        <a:gd name="connsiteY122-194986" fmla="*/ 1544223 h 2956475"/>
                        <a:gd name="connsiteX123-194987" fmla="*/ 5570352 w 6006665"/>
                        <a:gd name="connsiteY123-194988" fmla="*/ 1586180 h 2956475"/>
                        <a:gd name="connsiteX124-194989" fmla="*/ 5593077 w 6006665"/>
                        <a:gd name="connsiteY124-194990" fmla="*/ 1649809 h 2956475"/>
                        <a:gd name="connsiteX125-194991" fmla="*/ 5608984 w 6006665"/>
                        <a:gd name="connsiteY125-194992" fmla="*/ 1677079 h 2956475"/>
                        <a:gd name="connsiteX126-194993" fmla="*/ 5613529 w 6006665"/>
                        <a:gd name="connsiteY126-194994" fmla="*/ 1708893 h 2956475"/>
                        <a:gd name="connsiteX127-194995" fmla="*/ 5608984 w 6006665"/>
                        <a:gd name="connsiteY127-194996" fmla="*/ 1731618 h 2956475"/>
                        <a:gd name="connsiteX128-194997" fmla="*/ 5597799 w 6006665"/>
                        <a:gd name="connsiteY128-194998" fmla="*/ 1728009 h 2956475"/>
                        <a:gd name="connsiteX129-194999" fmla="*/ 5597077 w 6006665"/>
                        <a:gd name="connsiteY129-195000" fmla="*/ 1731618 h 2956475"/>
                        <a:gd name="connsiteX130-195001" fmla="*/ 5534271 w 6006665"/>
                        <a:gd name="connsiteY130-195002" fmla="*/ 1711358 h 2956475"/>
                        <a:gd name="connsiteX131-195003" fmla="*/ 5436277 w 6006665"/>
                        <a:gd name="connsiteY131-195004" fmla="*/ 1767977 h 2956475"/>
                        <a:gd name="connsiteX132-195005" fmla="*/ 5397645 w 6006665"/>
                        <a:gd name="connsiteY132-195006" fmla="*/ 1779340 h 2956475"/>
                        <a:gd name="connsiteX133-195007" fmla="*/ 5345378 w 6006665"/>
                        <a:gd name="connsiteY133-195008" fmla="*/ 1833879 h 2956475"/>
                        <a:gd name="connsiteX134-195009" fmla="*/ 5290839 w 6006665"/>
                        <a:gd name="connsiteY134-195010" fmla="*/ 1881600 h 2956475"/>
                        <a:gd name="connsiteX135-195011" fmla="*/ 5274932 w 6006665"/>
                        <a:gd name="connsiteY135-195012" fmla="*/ 1913415 h 2956475"/>
                        <a:gd name="connsiteX136-195013" fmla="*/ 5267238 w 6006665"/>
                        <a:gd name="connsiteY136-195014" fmla="*/ 1904988 h 2956475"/>
                        <a:gd name="connsiteX137-195015" fmla="*/ 5263025 w 6006665"/>
                        <a:gd name="connsiteY137-195016" fmla="*/ 1913415 h 2956475"/>
                        <a:gd name="connsiteX138-195017" fmla="*/ 5219538 w 6006665"/>
                        <a:gd name="connsiteY138-195018" fmla="*/ 1865787 h 2956475"/>
                        <a:gd name="connsiteX139-195019" fmla="*/ 5129494 w 6006665"/>
                        <a:gd name="connsiteY139-195020" fmla="*/ 1920232 h 2956475"/>
                        <a:gd name="connsiteX140-195021" fmla="*/ 5126389 w 6006665"/>
                        <a:gd name="connsiteY140-195022" fmla="*/ 1914910 h 2956475"/>
                        <a:gd name="connsiteX141-195023" fmla="*/ 5117587 w 6006665"/>
                        <a:gd name="connsiteY141-195024" fmla="*/ 1920232 h 2956475"/>
                        <a:gd name="connsiteX142-195025" fmla="*/ 5105544 w 6006665"/>
                        <a:gd name="connsiteY142-195026" fmla="*/ 1899586 h 2956475"/>
                        <a:gd name="connsiteX143-195027" fmla="*/ 5074955 w 6006665"/>
                        <a:gd name="connsiteY143-195028" fmla="*/ 1924777 h 2956475"/>
                        <a:gd name="connsiteX144-195029" fmla="*/ 5065718 w 6006665"/>
                        <a:gd name="connsiteY144-195030" fmla="*/ 1922578 h 2956475"/>
                        <a:gd name="connsiteX145-195031" fmla="*/ 5063048 w 6006665"/>
                        <a:gd name="connsiteY145-195032" fmla="*/ 1924777 h 2956475"/>
                        <a:gd name="connsiteX146-195033" fmla="*/ 5026594 w 6006665"/>
                        <a:gd name="connsiteY146-195034" fmla="*/ 1916098 h 2956475"/>
                        <a:gd name="connsiteX147-195035" fmla="*/ 5015871 w 6006665"/>
                        <a:gd name="connsiteY147-195036" fmla="*/ 1961137 h 2956475"/>
                        <a:gd name="connsiteX148-195037" fmla="*/ 4974967 w 6006665"/>
                        <a:gd name="connsiteY148-195038" fmla="*/ 2027038 h 2956475"/>
                        <a:gd name="connsiteX149-195039" fmla="*/ 4974967 w 6006665"/>
                        <a:gd name="connsiteY149-195040" fmla="*/ 2058853 h 2956475"/>
                        <a:gd name="connsiteX150-195041" fmla="*/ 5015871 w 6006665"/>
                        <a:gd name="connsiteY150-195042" fmla="*/ 2074760 h 2956475"/>
                        <a:gd name="connsiteX151-195043" fmla="*/ 5011326 w 6006665"/>
                        <a:gd name="connsiteY151-195044" fmla="*/ 2172476 h 2956475"/>
                        <a:gd name="connsiteX152-195045" fmla="*/ 4999419 w 6006665"/>
                        <a:gd name="connsiteY152-195046" fmla="*/ 2172476 h 2956475"/>
                        <a:gd name="connsiteX153-195047" fmla="*/ 4974967 w 6006665"/>
                        <a:gd name="connsiteY153-195048" fmla="*/ 2172476 h 2956475"/>
                        <a:gd name="connsiteX154-195049" fmla="*/ 4963605 w 6006665"/>
                        <a:gd name="connsiteY154-195050" fmla="*/ 2224742 h 2956475"/>
                        <a:gd name="connsiteX155-195051" fmla="*/ 4974967 w 6006665"/>
                        <a:gd name="connsiteY155-195052" fmla="*/ 2252012 h 2956475"/>
                        <a:gd name="connsiteX156-195053" fmla="*/ 4909065 w 6006665"/>
                        <a:gd name="connsiteY156-195054" fmla="*/ 2286099 h 2956475"/>
                        <a:gd name="connsiteX157-195055" fmla="*/ 4897703 w 6006665"/>
                        <a:gd name="connsiteY157-195056" fmla="*/ 2354273 h 2956475"/>
                        <a:gd name="connsiteX158-195057" fmla="*/ 4845437 w 6006665"/>
                        <a:gd name="connsiteY158-195058" fmla="*/ 2370180 h 2956475"/>
                        <a:gd name="connsiteX159-195059" fmla="*/ 4834074 w 6006665"/>
                        <a:gd name="connsiteY159-195060" fmla="*/ 2429264 h 2956475"/>
                        <a:gd name="connsiteX160-195061" fmla="*/ 4779535 w 6006665"/>
                        <a:gd name="connsiteY160-195062" fmla="*/ 2488348 h 2956475"/>
                        <a:gd name="connsiteX161-195063" fmla="*/ 4777225 w 6006665"/>
                        <a:gd name="connsiteY161-195064" fmla="*/ 2477952 h 2956475"/>
                        <a:gd name="connsiteX162-195065" fmla="*/ 4767628 w 6006665"/>
                        <a:gd name="connsiteY162-195066" fmla="*/ 2488348 h 2956475"/>
                        <a:gd name="connsiteX163-195067" fmla="*/ 4758538 w 6006665"/>
                        <a:gd name="connsiteY163-195068" fmla="*/ 2447444 h 2956475"/>
                        <a:gd name="connsiteX164-195069" fmla="*/ 4742631 w 6006665"/>
                        <a:gd name="connsiteY164-195070" fmla="*/ 2361090 h 2956475"/>
                        <a:gd name="connsiteX165-195071" fmla="*/ 4715361 w 6006665"/>
                        <a:gd name="connsiteY165-195072" fmla="*/ 2220198 h 2956475"/>
                        <a:gd name="connsiteX166-195073" fmla="*/ 4735813 w 6006665"/>
                        <a:gd name="connsiteY166-195074" fmla="*/ 2129299 h 2956475"/>
                        <a:gd name="connsiteX167-195075" fmla="*/ 4767628 w 6006665"/>
                        <a:gd name="connsiteY167-195076" fmla="*/ 2086122 h 2956475"/>
                        <a:gd name="connsiteX168-195077" fmla="*/ 4767628 w 6006665"/>
                        <a:gd name="connsiteY168-195078" fmla="*/ 2058853 h 2956475"/>
                        <a:gd name="connsiteX169-195079" fmla="*/ 4826712 w 6006665"/>
                        <a:gd name="connsiteY169-195080" fmla="*/ 2042945 h 2956475"/>
                        <a:gd name="connsiteX170-195081" fmla="*/ 4892613 w 6006665"/>
                        <a:gd name="connsiteY170-195082" fmla="*/ 1952047 h 2956475"/>
                        <a:gd name="connsiteX171-195083" fmla="*/ 4956243 w 6006665"/>
                        <a:gd name="connsiteY171-195084" fmla="*/ 1877056 h 2956475"/>
                        <a:gd name="connsiteX172-195085" fmla="*/ 5022143 w 6006665"/>
                        <a:gd name="connsiteY172-195086" fmla="*/ 1817971 h 2956475"/>
                        <a:gd name="connsiteX173-195087" fmla="*/ 5046694 w 6006665"/>
                        <a:gd name="connsiteY173-195088" fmla="*/ 1710844 h 2956475"/>
                        <a:gd name="connsiteX174-195089" fmla="*/ 5015871 w 6006665"/>
                        <a:gd name="connsiteY174-195090" fmla="*/ 1715711 h 2956475"/>
                        <a:gd name="connsiteX175-195091" fmla="*/ 4995419 w 6006665"/>
                        <a:gd name="connsiteY175-195092" fmla="*/ 1779340 h 2956475"/>
                        <a:gd name="connsiteX176-195093" fmla="*/ 4904521 w 6006665"/>
                        <a:gd name="connsiteY176-195094" fmla="*/ 1865693 h 2956475"/>
                        <a:gd name="connsiteX177-195095" fmla="*/ 4901708 w 6006665"/>
                        <a:gd name="connsiteY177-195096" fmla="*/ 1857053 h 2956475"/>
                        <a:gd name="connsiteX178-195097" fmla="*/ 4892613 w 6006665"/>
                        <a:gd name="connsiteY178-195098" fmla="*/ 1865693 h 2956475"/>
                        <a:gd name="connsiteX179-195099" fmla="*/ 4861835 w 6006665"/>
                        <a:gd name="connsiteY179-195100" fmla="*/ 1771159 h 2956475"/>
                        <a:gd name="connsiteX180-195101" fmla="*/ 4779535 w 6006665"/>
                        <a:gd name="connsiteY180-195102" fmla="*/ 1795247 h 2956475"/>
                        <a:gd name="connsiteX181-195103" fmla="*/ 4684091 w 6006665"/>
                        <a:gd name="connsiteY181-195104" fmla="*/ 1920232 h 2956475"/>
                        <a:gd name="connsiteX182-195105" fmla="*/ 4715906 w 6006665"/>
                        <a:gd name="connsiteY182-195106" fmla="*/ 1967954 h 2956475"/>
                        <a:gd name="connsiteX183-195107" fmla="*/ 4636369 w 6006665"/>
                        <a:gd name="connsiteY183-195108" fmla="*/ 1983861 h 2956475"/>
                        <a:gd name="connsiteX184-195109" fmla="*/ 4577285 w 6006665"/>
                        <a:gd name="connsiteY184-195110" fmla="*/ 1988406 h 2956475"/>
                        <a:gd name="connsiteX185-195111" fmla="*/ 4577373 w 6006665"/>
                        <a:gd name="connsiteY185-195112" fmla="*/ 1987484 h 2956475"/>
                        <a:gd name="connsiteX186-195113" fmla="*/ 4565379 w 6006665"/>
                        <a:gd name="connsiteY186-195114" fmla="*/ 1988406 h 2956475"/>
                        <a:gd name="connsiteX187-195115" fmla="*/ 4569923 w 6006665"/>
                        <a:gd name="connsiteY187-195116" fmla="*/ 1940685 h 2956475"/>
                        <a:gd name="connsiteX188-195117" fmla="*/ 4520081 w 6006665"/>
                        <a:gd name="connsiteY188-195118" fmla="*/ 1931099 h 2956475"/>
                        <a:gd name="connsiteX189-195119" fmla="*/ 4475025 w 6006665"/>
                        <a:gd name="connsiteY189-195120" fmla="*/ 1961137 h 2956475"/>
                        <a:gd name="connsiteX190-195121" fmla="*/ 4464394 w 6006665"/>
                        <a:gd name="connsiteY190-195122" fmla="*/ 1960286 h 2956475"/>
                        <a:gd name="connsiteX191-195123" fmla="*/ 4463118 w 6006665"/>
                        <a:gd name="connsiteY191-195124" fmla="*/ 1961137 h 2956475"/>
                        <a:gd name="connsiteX192-195125" fmla="*/ 4357637 w 6006665"/>
                        <a:gd name="connsiteY192-195126" fmla="*/ 1952698 h 2956475"/>
                        <a:gd name="connsiteX193-195127" fmla="*/ 4243233 w 6006665"/>
                        <a:gd name="connsiteY193-195128" fmla="*/ 1972499 h 2956475"/>
                        <a:gd name="connsiteX194-195129" fmla="*/ 4125065 w 6006665"/>
                        <a:gd name="connsiteY194-195130" fmla="*/ 2106574 h 2956475"/>
                        <a:gd name="connsiteX195-195131" fmla="*/ 3984173 w 6006665"/>
                        <a:gd name="connsiteY195-195132" fmla="*/ 2263374 h 2956475"/>
                        <a:gd name="connsiteX196-195133" fmla="*/ 4038712 w 6006665"/>
                        <a:gd name="connsiteY196-195134" fmla="*/ 2267919 h 2956475"/>
                        <a:gd name="connsiteX197-195135" fmla="*/ 4059164 w 6006665"/>
                        <a:gd name="connsiteY197-195136" fmla="*/ 2311096 h 2956475"/>
                        <a:gd name="connsiteX198-195137" fmla="*/ 4087782 w 6006665"/>
                        <a:gd name="connsiteY198-195138" fmla="*/ 2319513 h 2956475"/>
                        <a:gd name="connsiteX199-195139" fmla="*/ 4106341 w 6006665"/>
                        <a:gd name="connsiteY199-195140" fmla="*/ 2290644 h 2956475"/>
                        <a:gd name="connsiteX200-195141" fmla="*/ 4117411 w 6006665"/>
                        <a:gd name="connsiteY200-195142" fmla="*/ 2291946 h 2956475"/>
                        <a:gd name="connsiteX201-195143" fmla="*/ 4118248 w 6006665"/>
                        <a:gd name="connsiteY201-195144" fmla="*/ 2290644 h 2956475"/>
                        <a:gd name="connsiteX202-195145" fmla="*/ 4156880 w 6006665"/>
                        <a:gd name="connsiteY202-195146" fmla="*/ 2295189 h 2956475"/>
                        <a:gd name="connsiteX203-195147" fmla="*/ 4211419 w 6006665"/>
                        <a:gd name="connsiteY203-195148" fmla="*/ 2365635 h 2956475"/>
                        <a:gd name="connsiteX204-195149" fmla="*/ 4215964 w 6006665"/>
                        <a:gd name="connsiteY204-195150" fmla="*/ 2413357 h 2956475"/>
                        <a:gd name="connsiteX205-195151" fmla="*/ 4184149 w 6006665"/>
                        <a:gd name="connsiteY205-195152" fmla="*/ 2472441 h 2956475"/>
                        <a:gd name="connsiteX206-195153" fmla="*/ 4177332 w 6006665"/>
                        <a:gd name="connsiteY206-195154" fmla="*/ 2542887 h 2956475"/>
                        <a:gd name="connsiteX207-195155" fmla="*/ 4161425 w 6006665"/>
                        <a:gd name="connsiteY207-195156" fmla="*/ 2629241 h 2956475"/>
                        <a:gd name="connsiteX208-195157" fmla="*/ 4109158 w 6006665"/>
                        <a:gd name="connsiteY208-195158" fmla="*/ 2708777 h 2956475"/>
                        <a:gd name="connsiteX209-195159" fmla="*/ 4097796 w 6006665"/>
                        <a:gd name="connsiteY209-195160" fmla="*/ 2747409 h 2956475"/>
                        <a:gd name="connsiteX210-195161" fmla="*/ 4043257 w 6006665"/>
                        <a:gd name="connsiteY210-195162" fmla="*/ 2806493 h 2956475"/>
                        <a:gd name="connsiteX211-195163" fmla="*/ 3995535 w 6006665"/>
                        <a:gd name="connsiteY211-195164" fmla="*/ 2865577 h 2956475"/>
                        <a:gd name="connsiteX212-195165" fmla="*/ 3975083 w 6006665"/>
                        <a:gd name="connsiteY212-195166" fmla="*/ 2897392 h 2956475"/>
                        <a:gd name="connsiteX213-195167" fmla="*/ 3925089 w 6006665"/>
                        <a:gd name="connsiteY213-195168" fmla="*/ 2924661 h 2956475"/>
                        <a:gd name="connsiteX214-195169" fmla="*/ 3913182 w 6006665"/>
                        <a:gd name="connsiteY214-195170" fmla="*/ 2924661 h 2956475"/>
                        <a:gd name="connsiteX215-195171" fmla="*/ 3904637 w 6006665"/>
                        <a:gd name="connsiteY215-195172" fmla="*/ 2924661 h 2956475"/>
                        <a:gd name="connsiteX216-195173" fmla="*/ 3892729 w 6006665"/>
                        <a:gd name="connsiteY216-195174" fmla="*/ 2924661 h 2956475"/>
                        <a:gd name="connsiteX217-195175" fmla="*/ 3871063 w 6006665"/>
                        <a:gd name="connsiteY217-195176" fmla="*/ 2908412 h 2956475"/>
                        <a:gd name="connsiteX218-195177" fmla="*/ 3829645 w 6006665"/>
                        <a:gd name="connsiteY218-195178" fmla="*/ 2936024 h 2956475"/>
                        <a:gd name="connsiteX219-195179" fmla="*/ 3822828 w 6006665"/>
                        <a:gd name="connsiteY219-195180" fmla="*/ 2956476 h 2956475"/>
                        <a:gd name="connsiteX220-195181" fmla="*/ 3818283 w 6006665"/>
                        <a:gd name="connsiteY220-195182" fmla="*/ 2947386 h 2956475"/>
                        <a:gd name="connsiteX221-195183" fmla="*/ 3818283 w 6006665"/>
                        <a:gd name="connsiteY221-195184" fmla="*/ 2935660 h 2956475"/>
                        <a:gd name="connsiteX222-195185" fmla="*/ 3817738 w 6006665"/>
                        <a:gd name="connsiteY222-195186" fmla="*/ 2936024 h 2956475"/>
                        <a:gd name="connsiteX223-195187" fmla="*/ 3810921 w 6006665"/>
                        <a:gd name="connsiteY223-195188" fmla="*/ 2956476 h 2956475"/>
                        <a:gd name="connsiteX224-195189" fmla="*/ 3806376 w 6006665"/>
                        <a:gd name="connsiteY224-195190" fmla="*/ 2947386 h 2956475"/>
                        <a:gd name="connsiteX225-195191" fmla="*/ 3806376 w 6006665"/>
                        <a:gd name="connsiteY225-195192" fmla="*/ 2920116 h 2956475"/>
                        <a:gd name="connsiteX226-195193" fmla="*/ 3818283 w 6006665"/>
                        <a:gd name="connsiteY226-195194" fmla="*/ 2920116 h 2956475"/>
                        <a:gd name="connsiteX227-195195" fmla="*/ 3826828 w 6006665"/>
                        <a:gd name="connsiteY227-195196" fmla="*/ 2920116 h 2956475"/>
                        <a:gd name="connsiteX228-195197" fmla="*/ 3833645 w 6006665"/>
                        <a:gd name="connsiteY228-195198" fmla="*/ 2861032 h 2956475"/>
                        <a:gd name="connsiteX229-195199" fmla="*/ 3822283 w 6006665"/>
                        <a:gd name="connsiteY229-195200" fmla="*/ 2817856 h 2956475"/>
                        <a:gd name="connsiteX230-195201" fmla="*/ 3849553 w 6006665"/>
                        <a:gd name="connsiteY230-195202" fmla="*/ 2795131 h 2956475"/>
                        <a:gd name="connsiteX231-195203" fmla="*/ 3858814 w 6006665"/>
                        <a:gd name="connsiteY231-195204" fmla="*/ 2797336 h 2956475"/>
                        <a:gd name="connsiteX232-195205" fmla="*/ 3861460 w 6006665"/>
                        <a:gd name="connsiteY232-195206" fmla="*/ 2795131 h 2956475"/>
                        <a:gd name="connsiteX233-195207" fmla="*/ 3898487 w 6006665"/>
                        <a:gd name="connsiteY233-195208" fmla="*/ 2803947 h 2956475"/>
                        <a:gd name="connsiteX234-195209" fmla="*/ 3919999 w 6006665"/>
                        <a:gd name="connsiteY234-195210" fmla="*/ 2758772 h 2956475"/>
                        <a:gd name="connsiteX235-195211" fmla="*/ 3935906 w 6006665"/>
                        <a:gd name="connsiteY235-195212" fmla="*/ 2699687 h 2956475"/>
                        <a:gd name="connsiteX236-195213" fmla="*/ 3947269 w 6006665"/>
                        <a:gd name="connsiteY236-195214" fmla="*/ 2676963 h 2956475"/>
                        <a:gd name="connsiteX237-195215" fmla="*/ 3966292 w 6006665"/>
                        <a:gd name="connsiteY237-195216" fmla="*/ 2632575 h 2956475"/>
                        <a:gd name="connsiteX238-195217" fmla="*/ 3915999 w 6006665"/>
                        <a:gd name="connsiteY238-195218" fmla="*/ 2645148 h 2956475"/>
                        <a:gd name="connsiteX239-195219" fmla="*/ 3888729 w 6006665"/>
                        <a:gd name="connsiteY239-195220" fmla="*/ 2667873 h 2956475"/>
                        <a:gd name="connsiteX240-195221" fmla="*/ 3876822 w 6006665"/>
                        <a:gd name="connsiteY240-195222" fmla="*/ 2667873 h 2956475"/>
                        <a:gd name="connsiteX241-195223" fmla="*/ 3829645 w 6006665"/>
                        <a:gd name="connsiteY241-195224" fmla="*/ 2667873 h 2956475"/>
                        <a:gd name="connsiteX242-195225" fmla="*/ 3817738 w 6006665"/>
                        <a:gd name="connsiteY242-195226" fmla="*/ 2667873 h 2956475"/>
                        <a:gd name="connsiteX243-195227" fmla="*/ 3801831 w 6006665"/>
                        <a:gd name="connsiteY243-195228" fmla="*/ 2613334 h 2956475"/>
                        <a:gd name="connsiteX244-195229" fmla="*/ 3758654 w 6006665"/>
                        <a:gd name="connsiteY244-195230" fmla="*/ 2574702 h 2956475"/>
                        <a:gd name="connsiteX245-195231" fmla="*/ 3692753 w 6006665"/>
                        <a:gd name="connsiteY245-195232" fmla="*/ 2558795 h 2956475"/>
                        <a:gd name="connsiteX246-195233" fmla="*/ 3683663 w 6006665"/>
                        <a:gd name="connsiteY246-195234" fmla="*/ 2499711 h 2956475"/>
                        <a:gd name="connsiteX247-195235" fmla="*/ 3672301 w 6006665"/>
                        <a:gd name="connsiteY247-195236" fmla="*/ 2467896 h 2956475"/>
                        <a:gd name="connsiteX248-195237" fmla="*/ 3656393 w 6006665"/>
                        <a:gd name="connsiteY248-195238" fmla="*/ 2440627 h 2956475"/>
                        <a:gd name="connsiteX249-195239" fmla="*/ 3633669 w 6006665"/>
                        <a:gd name="connsiteY249-195240" fmla="*/ 2381542 h 2956475"/>
                        <a:gd name="connsiteX250-195241" fmla="*/ 3601854 w 6006665"/>
                        <a:gd name="connsiteY250-195242" fmla="*/ 2361090 h 2956475"/>
                        <a:gd name="connsiteX251-195243" fmla="*/ 3545995 w 6006665"/>
                        <a:gd name="connsiteY251-195244" fmla="*/ 2339606 h 2956475"/>
                        <a:gd name="connsiteX252-195245" fmla="*/ 3506955 w 6006665"/>
                        <a:gd name="connsiteY252-195246" fmla="*/ 2345183 h 2956475"/>
                        <a:gd name="connsiteX253-195247" fmla="*/ 3463779 w 6006665"/>
                        <a:gd name="connsiteY253-195248" fmla="*/ 2354273 h 2956475"/>
                        <a:gd name="connsiteX254-195249" fmla="*/ 3431964 w 6006665"/>
                        <a:gd name="connsiteY254-195250" fmla="*/ 2381542 h 2956475"/>
                        <a:gd name="connsiteX255-195251" fmla="*/ 3452416 w 6006665"/>
                        <a:gd name="connsiteY255-195252" fmla="*/ 2397450 h 2956475"/>
                        <a:gd name="connsiteX256-195253" fmla="*/ 3452416 w 6006665"/>
                        <a:gd name="connsiteY256-195254" fmla="*/ 2429264 h 2956475"/>
                        <a:gd name="connsiteX257-195255" fmla="*/ 3431964 w 6006665"/>
                        <a:gd name="connsiteY257-195256" fmla="*/ 2451989 h 2956475"/>
                        <a:gd name="connsiteX258-195257" fmla="*/ 3400150 w 6006665"/>
                        <a:gd name="connsiteY258-195258" fmla="*/ 2511073 h 2956475"/>
                        <a:gd name="connsiteX259-195259" fmla="*/ 3400150 w 6006665"/>
                        <a:gd name="connsiteY259-195260" fmla="*/ 2538343 h 2956475"/>
                        <a:gd name="connsiteX260-195261" fmla="*/ 3350155 w 6006665"/>
                        <a:gd name="connsiteY260-195262" fmla="*/ 2570157 h 2956475"/>
                        <a:gd name="connsiteX261-195263" fmla="*/ 3342342 w 6006665"/>
                        <a:gd name="connsiteY261-195264" fmla="*/ 2567553 h 2956475"/>
                        <a:gd name="connsiteX262-195265" fmla="*/ 3338249 w 6006665"/>
                        <a:gd name="connsiteY262-195266" fmla="*/ 2570157 h 2956475"/>
                        <a:gd name="connsiteX263-195267" fmla="*/ 3290527 w 6006665"/>
                        <a:gd name="connsiteY263-195268" fmla="*/ 2554250 h 2956475"/>
                        <a:gd name="connsiteX264-195269" fmla="*/ 3259257 w 6006665"/>
                        <a:gd name="connsiteY264-195270" fmla="*/ 2554250 h 2956475"/>
                        <a:gd name="connsiteX265-195271" fmla="*/ 3247350 w 6006665"/>
                        <a:gd name="connsiteY265-195272" fmla="*/ 2554250 h 2956475"/>
                        <a:gd name="connsiteX266-195273" fmla="*/ 3231443 w 6006665"/>
                        <a:gd name="connsiteY266-195274" fmla="*/ 2538343 h 2956475"/>
                        <a:gd name="connsiteX267-195275" fmla="*/ 3213271 w 6006665"/>
                        <a:gd name="connsiteY267-195276" fmla="*/ 2533799 h 2956475"/>
                        <a:gd name="connsiteX268-195277" fmla="*/ 3168359 w 6006665"/>
                        <a:gd name="connsiteY268-195278" fmla="*/ 2570157 h 2956475"/>
                        <a:gd name="connsiteX269-195279" fmla="*/ 3120637 w 6006665"/>
                        <a:gd name="connsiteY269-195280" fmla="*/ 2581519 h 2956475"/>
                        <a:gd name="connsiteX270-195281" fmla="*/ 3082005 w 6006665"/>
                        <a:gd name="connsiteY270-195282" fmla="*/ 2597427 h 2956475"/>
                        <a:gd name="connsiteX271-195283" fmla="*/ 3074460 w 6006665"/>
                        <a:gd name="connsiteY271-195284" fmla="*/ 2595630 h 2956475"/>
                        <a:gd name="connsiteX272-195285" fmla="*/ 3070098 w 6006665"/>
                        <a:gd name="connsiteY272-195286" fmla="*/ 2597427 h 2956475"/>
                        <a:gd name="connsiteX273-195287" fmla="*/ 3022376 w 6006665"/>
                        <a:gd name="connsiteY273-195288" fmla="*/ 2586064 h 2956475"/>
                        <a:gd name="connsiteX274-195289" fmla="*/ 3000196 w 6006665"/>
                        <a:gd name="connsiteY274-195290" fmla="*/ 2586064 h 2956475"/>
                        <a:gd name="connsiteX275-195291" fmla="*/ 2988289 w 6006665"/>
                        <a:gd name="connsiteY275-195292" fmla="*/ 2586064 h 2956475"/>
                        <a:gd name="connsiteX276-195293" fmla="*/ 2967837 w 6006665"/>
                        <a:gd name="connsiteY276-195294" fmla="*/ 2554250 h 2956475"/>
                        <a:gd name="connsiteX277-195295" fmla="*/ 2929205 w 6006665"/>
                        <a:gd name="connsiteY277-195296" fmla="*/ 2526980 h 2956475"/>
                        <a:gd name="connsiteX278-195297" fmla="*/ 2902153 w 6006665"/>
                        <a:gd name="connsiteY278-195298" fmla="*/ 2523116 h 2956475"/>
                        <a:gd name="connsiteX279-195299" fmla="*/ 2861576 w 6006665"/>
                        <a:gd name="connsiteY279-195300" fmla="*/ 2526980 h 2956475"/>
                        <a:gd name="connsiteX280-195301" fmla="*/ 2822944 w 6006665"/>
                        <a:gd name="connsiteY280-195302" fmla="*/ 2538343 h 2956475"/>
                        <a:gd name="connsiteX281-195303" fmla="*/ 2818139 w 6006665"/>
                        <a:gd name="connsiteY281-195304" fmla="*/ 2536254 h 2956475"/>
                        <a:gd name="connsiteX282-195305" fmla="*/ 2811037 w 6006665"/>
                        <a:gd name="connsiteY282-195306" fmla="*/ 2538343 h 2956475"/>
                        <a:gd name="connsiteX283-195307" fmla="*/ 2758770 w 6006665"/>
                        <a:gd name="connsiteY283-195308" fmla="*/ 2515618 h 2956475"/>
                        <a:gd name="connsiteX284-195309" fmla="*/ 2751953 w 6006665"/>
                        <a:gd name="connsiteY284-195310" fmla="*/ 2472441 h 2956475"/>
                        <a:gd name="connsiteX285-195311" fmla="*/ 2708776 w 6006665"/>
                        <a:gd name="connsiteY285-195312" fmla="*/ 2456534 h 2956475"/>
                        <a:gd name="connsiteX286-195313" fmla="*/ 2676962 w 6006665"/>
                        <a:gd name="connsiteY286-195314" fmla="*/ 2451989 h 2956475"/>
                        <a:gd name="connsiteX287-195315" fmla="*/ 2642534 w 6006665"/>
                        <a:gd name="connsiteY287-195316" fmla="*/ 2430245 h 2956475"/>
                        <a:gd name="connsiteX288-195317" fmla="*/ 2609333 w 6006665"/>
                        <a:gd name="connsiteY288-195318" fmla="*/ 2488348 h 2956475"/>
                        <a:gd name="connsiteX289-195319" fmla="*/ 2625240 w 6006665"/>
                        <a:gd name="connsiteY289-195320" fmla="*/ 2522435 h 2956475"/>
                        <a:gd name="connsiteX290-195321" fmla="*/ 2586608 w 6006665"/>
                        <a:gd name="connsiteY290-195322" fmla="*/ 2558795 h 2956475"/>
                        <a:gd name="connsiteX291-195323" fmla="*/ 2577105 w 6006665"/>
                        <a:gd name="connsiteY291-195324" fmla="*/ 2556532 h 2956475"/>
                        <a:gd name="connsiteX292-195325" fmla="*/ 2574701 w 6006665"/>
                        <a:gd name="connsiteY292-195326" fmla="*/ 2558795 h 2956475"/>
                        <a:gd name="connsiteX293-195327" fmla="*/ 2526979 w 6006665"/>
                        <a:gd name="connsiteY293-195328" fmla="*/ 2547432 h 2956475"/>
                        <a:gd name="connsiteX294-195329" fmla="*/ 2490620 w 6006665"/>
                        <a:gd name="connsiteY294-195330" fmla="*/ 2542887 h 2956475"/>
                        <a:gd name="connsiteX295-195331" fmla="*/ 2463350 w 6006665"/>
                        <a:gd name="connsiteY295-195332" fmla="*/ 2515618 h 2956475"/>
                        <a:gd name="connsiteX296-195333" fmla="*/ 2436625 w 6006665"/>
                        <a:gd name="connsiteY296-195334" fmla="*/ 2515618 h 2956475"/>
                        <a:gd name="connsiteX297-195335" fmla="*/ 2424718 w 6006665"/>
                        <a:gd name="connsiteY297-195336" fmla="*/ 2515618 h 2956475"/>
                        <a:gd name="connsiteX298-195337" fmla="*/ 2398858 w 6006665"/>
                        <a:gd name="connsiteY298-195338" fmla="*/ 2502687 h 2956475"/>
                        <a:gd name="connsiteX299-195339" fmla="*/ 2350272 w 6006665"/>
                        <a:gd name="connsiteY299-195340" fmla="*/ 2526980 h 2956475"/>
                        <a:gd name="connsiteX300-195341" fmla="*/ 2282098 w 6006665"/>
                        <a:gd name="connsiteY300-195342" fmla="*/ 2574702 h 2956475"/>
                        <a:gd name="connsiteX301-195343" fmla="*/ 2238921 w 6006665"/>
                        <a:gd name="connsiteY301-195344" fmla="*/ 2586064 h 2956475"/>
                        <a:gd name="connsiteX302-195345" fmla="*/ 2227559 w 6006665"/>
                        <a:gd name="connsiteY302-195346" fmla="*/ 2590609 h 2956475"/>
                        <a:gd name="connsiteX303-195347" fmla="*/ 2225178 w 6006665"/>
                        <a:gd name="connsiteY303-195348" fmla="*/ 2586799 h 2956475"/>
                        <a:gd name="connsiteX304-195349" fmla="*/ 2215652 w 6006665"/>
                        <a:gd name="connsiteY304-195350" fmla="*/ 2590609 h 2956475"/>
                        <a:gd name="connsiteX305-195351" fmla="*/ 2193596 w 6006665"/>
                        <a:gd name="connsiteY305-195352" fmla="*/ 2555320 h 2956475"/>
                        <a:gd name="connsiteX306-195353" fmla="*/ 2157112 w 6006665"/>
                        <a:gd name="connsiteY306-195354" fmla="*/ 2558795 h 2956475"/>
                        <a:gd name="connsiteX307-195355" fmla="*/ 2156291 w 6006665"/>
                        <a:gd name="connsiteY307-195356" fmla="*/ 2557739 h 2956475"/>
                        <a:gd name="connsiteX308-195357" fmla="*/ 2145205 w 6006665"/>
                        <a:gd name="connsiteY308-195358" fmla="*/ 2558795 h 2956475"/>
                        <a:gd name="connsiteX309-195359" fmla="*/ 2129298 w 6006665"/>
                        <a:gd name="connsiteY309-195360" fmla="*/ 2538343 h 2956475"/>
                        <a:gd name="connsiteX310-195361" fmla="*/ 2102029 w 6006665"/>
                        <a:gd name="connsiteY310-195362" fmla="*/ 2526980 h 2956475"/>
                        <a:gd name="connsiteX311-195363" fmla="*/ 2086121 w 6006665"/>
                        <a:gd name="connsiteY311-195364" fmla="*/ 2495166 h 2956475"/>
                        <a:gd name="connsiteX312-195365" fmla="*/ 2070005 w 6006665"/>
                        <a:gd name="connsiteY312-195366" fmla="*/ 2486212 h 2956475"/>
                        <a:gd name="connsiteX313-195367" fmla="*/ 2027582 w 6006665"/>
                        <a:gd name="connsiteY313-195368" fmla="*/ 2499711 h 2956475"/>
                        <a:gd name="connsiteX314-195369" fmla="*/ 2023845 w 6006665"/>
                        <a:gd name="connsiteY314-195370" fmla="*/ 2497111 h 2956475"/>
                        <a:gd name="connsiteX315-195371" fmla="*/ 2018675 w 6006665"/>
                        <a:gd name="connsiteY315-195372" fmla="*/ 2499711 h 2956475"/>
                        <a:gd name="connsiteX316-195373" fmla="*/ 1971363 w 6006665"/>
                        <a:gd name="connsiteY316-195374" fmla="*/ 2468885 h 2956475"/>
                        <a:gd name="connsiteX317-195375" fmla="*/ 1952591 w 6006665"/>
                        <a:gd name="connsiteY317-195376" fmla="*/ 2495166 h 2956475"/>
                        <a:gd name="connsiteX318-195377" fmla="*/ 1947518 w 6006665"/>
                        <a:gd name="connsiteY318-195378" fmla="*/ 2485599 h 2956475"/>
                        <a:gd name="connsiteX319-195379" fmla="*/ 1940684 w 6006665"/>
                        <a:gd name="connsiteY319-195380" fmla="*/ 2495166 h 2956475"/>
                        <a:gd name="connsiteX320-195381" fmla="*/ 1861147 w 6006665"/>
                        <a:gd name="connsiteY320-195382" fmla="*/ 2345183 h 2956475"/>
                        <a:gd name="connsiteX321-195383" fmla="*/ 1811153 w 6006665"/>
                        <a:gd name="connsiteY321-195384" fmla="*/ 2295189 h 2956475"/>
                        <a:gd name="connsiteX322-195385" fmla="*/ 1813950 w 6006665"/>
                        <a:gd name="connsiteY322-195386" fmla="*/ 2292043 h 2956475"/>
                        <a:gd name="connsiteX323-195387" fmla="*/ 483280 w 6006665"/>
                        <a:gd name="connsiteY323-195388" fmla="*/ 2890683 h 2956475"/>
                        <a:gd name="connsiteX324-195389" fmla="*/ 420406 w 6006665"/>
                        <a:gd name="connsiteY324-195390" fmla="*/ 2849670 h 2956475"/>
                        <a:gd name="connsiteX325-195391" fmla="*/ 349960 w 6006665"/>
                        <a:gd name="connsiteY325-195392" fmla="*/ 2801948 h 2956475"/>
                        <a:gd name="connsiteX326-195393" fmla="*/ 377229 w 6006665"/>
                        <a:gd name="connsiteY326-195394" fmla="*/ 2795131 h 2956475"/>
                        <a:gd name="connsiteX327-195395" fmla="*/ 404499 w 6006665"/>
                        <a:gd name="connsiteY327-195396" fmla="*/ 2747409 h 2956475"/>
                        <a:gd name="connsiteX328-195397" fmla="*/ 388591 w 6006665"/>
                        <a:gd name="connsiteY328-195398" fmla="*/ 2731502 h 2956475"/>
                        <a:gd name="connsiteX329-195399" fmla="*/ 440858 w 6006665"/>
                        <a:gd name="connsiteY329-195400" fmla="*/ 2704232 h 2956475"/>
                        <a:gd name="connsiteX330-195401" fmla="*/ 440858 w 6006665"/>
                        <a:gd name="connsiteY330-195402" fmla="*/ 2701176 h 2956475"/>
                        <a:gd name="connsiteX331-195403" fmla="*/ 416406 w 6006665"/>
                        <a:gd name="connsiteY331-195404" fmla="*/ 2704232 h 2956475"/>
                        <a:gd name="connsiteX332-195405" fmla="*/ 416406 w 6006665"/>
                        <a:gd name="connsiteY332-195406" fmla="*/ 2702744 h 2956475"/>
                        <a:gd name="connsiteX333-195407" fmla="*/ 404499 w 6006665"/>
                        <a:gd name="connsiteY333-195408" fmla="*/ 2704232 h 2956475"/>
                        <a:gd name="connsiteX334-195409" fmla="*/ 404499 w 6006665"/>
                        <a:gd name="connsiteY334-195410" fmla="*/ 2683780 h 2956475"/>
                        <a:gd name="connsiteX335-195411" fmla="*/ 424951 w 6006665"/>
                        <a:gd name="connsiteY335-195412" fmla="*/ 2667873 h 2956475"/>
                        <a:gd name="connsiteX336-195413" fmla="*/ 463583 w 6006665"/>
                        <a:gd name="connsiteY336-195414" fmla="*/ 2661056 h 2956475"/>
                        <a:gd name="connsiteX337-195415" fmla="*/ 468128 w 6006665"/>
                        <a:gd name="connsiteY337-195416" fmla="*/ 2645148 h 2956475"/>
                        <a:gd name="connsiteX338-195417" fmla="*/ 456765 w 6006665"/>
                        <a:gd name="connsiteY338-195418" fmla="*/ 2613334 h 2956475"/>
                        <a:gd name="connsiteX339-195419" fmla="*/ 474945 w 6006665"/>
                        <a:gd name="connsiteY339-195420" fmla="*/ 2586064 h 2956475"/>
                        <a:gd name="connsiteX340-195421" fmla="*/ 474945 w 6006665"/>
                        <a:gd name="connsiteY340-195422" fmla="*/ 2565612 h 2956475"/>
                        <a:gd name="connsiteX341-195423" fmla="*/ 420406 w 6006665"/>
                        <a:gd name="connsiteY341-195424" fmla="*/ 2547432 h 2956475"/>
                        <a:gd name="connsiteX342-195425" fmla="*/ 409588 w 6006665"/>
                        <a:gd name="connsiteY342-195426" fmla="*/ 2547432 h 2956475"/>
                        <a:gd name="connsiteX343-195427" fmla="*/ 397681 w 6006665"/>
                        <a:gd name="connsiteY343-195428" fmla="*/ 2547432 h 2956475"/>
                        <a:gd name="connsiteX344-195429" fmla="*/ 379485 w 6006665"/>
                        <a:gd name="connsiteY344-195430" fmla="*/ 2525193 h 2956475"/>
                        <a:gd name="connsiteX345-195431" fmla="*/ 357322 w 6006665"/>
                        <a:gd name="connsiteY345-195432" fmla="*/ 2531525 h 2956475"/>
                        <a:gd name="connsiteX346-195433" fmla="*/ 352842 w 6006665"/>
                        <a:gd name="connsiteY346-195434" fmla="*/ 2529403 h 2956475"/>
                        <a:gd name="connsiteX347-195435" fmla="*/ 345415 w 6006665"/>
                        <a:gd name="connsiteY347-195436" fmla="*/ 2531525 h 2956475"/>
                        <a:gd name="connsiteX348-195437" fmla="*/ 302238 w 6006665"/>
                        <a:gd name="connsiteY348-195438" fmla="*/ 2511073 h 2956475"/>
                        <a:gd name="connsiteX349-195439" fmla="*/ 302238 w 6006665"/>
                        <a:gd name="connsiteY349-195440" fmla="*/ 2499711 h 2956475"/>
                        <a:gd name="connsiteX350-195441" fmla="*/ 286331 w 6006665"/>
                        <a:gd name="connsiteY350-195442" fmla="*/ 2472441 h 2956475"/>
                        <a:gd name="connsiteX351-195443" fmla="*/ 270968 w 6006665"/>
                        <a:gd name="connsiteY351-195444" fmla="*/ 2472441 h 2956475"/>
                        <a:gd name="connsiteX352-195445" fmla="*/ 259061 w 6006665"/>
                        <a:gd name="connsiteY352-195446" fmla="*/ 2472441 h 2956475"/>
                        <a:gd name="connsiteX353-195447" fmla="*/ 254516 w 6006665"/>
                        <a:gd name="connsiteY353-195448" fmla="*/ 2456534 h 2956475"/>
                        <a:gd name="connsiteX354-195449" fmla="*/ 263606 w 6006665"/>
                        <a:gd name="connsiteY354-195450" fmla="*/ 2440627 h 2956475"/>
                        <a:gd name="connsiteX355-195451" fmla="*/ 243991 w 6006665"/>
                        <a:gd name="connsiteY355-195452" fmla="*/ 2410114 h 2956475"/>
                        <a:gd name="connsiteX356-195453" fmla="*/ 216429 w 6006665"/>
                        <a:gd name="connsiteY356-195454" fmla="*/ 2413357 h 2956475"/>
                        <a:gd name="connsiteX357-195455" fmla="*/ 212956 w 6006665"/>
                        <a:gd name="connsiteY357-195456" fmla="*/ 2412365 h 2956475"/>
                        <a:gd name="connsiteX358-195457" fmla="*/ 204522 w 6006665"/>
                        <a:gd name="connsiteY358-195458" fmla="*/ 2413357 h 2956475"/>
                        <a:gd name="connsiteX359-195459" fmla="*/ 199623 w 6006665"/>
                        <a:gd name="connsiteY359-195460" fmla="*/ 2411957 h 2956475"/>
                        <a:gd name="connsiteX360-195461" fmla="*/ 195977 w 6006665"/>
                        <a:gd name="connsiteY360-195462" fmla="*/ 2424719 h 2956475"/>
                        <a:gd name="connsiteX361-195463" fmla="*/ 184968 w 6006665"/>
                        <a:gd name="connsiteY361-195464" fmla="*/ 2421574 h 2956475"/>
                        <a:gd name="connsiteX362-195465" fmla="*/ 184070 w 6006665"/>
                        <a:gd name="connsiteY362-195466" fmla="*/ 2424719 h 2956475"/>
                        <a:gd name="connsiteX363-195467" fmla="*/ 168163 w 6006665"/>
                        <a:gd name="connsiteY363-195468" fmla="*/ 2420184 h 2956475"/>
                        <a:gd name="connsiteX364-195469" fmla="*/ 156800 w 6006665"/>
                        <a:gd name="connsiteY364-195470" fmla="*/ 2381542 h 2956475"/>
                        <a:gd name="connsiteX365-195471" fmla="*/ 152255 w 6006665"/>
                        <a:gd name="connsiteY365-195472" fmla="*/ 2365635 h 2956475"/>
                        <a:gd name="connsiteX366-195473" fmla="*/ 156800 w 6006665"/>
                        <a:gd name="connsiteY366-195474" fmla="*/ 2361090 h 2956475"/>
                        <a:gd name="connsiteX367-195475" fmla="*/ 168707 w 6006665"/>
                        <a:gd name="connsiteY367-195476" fmla="*/ 2361090 h 2956475"/>
                        <a:gd name="connsiteX368-195477" fmla="*/ 188615 w 6006665"/>
                        <a:gd name="connsiteY368-195478" fmla="*/ 2361090 h 2956475"/>
                        <a:gd name="connsiteX369-195479" fmla="*/ 199977 w 6006665"/>
                        <a:gd name="connsiteY369-195480" fmla="*/ 2349728 h 2956475"/>
                        <a:gd name="connsiteX370-195481" fmla="*/ 188615 w 6006665"/>
                        <a:gd name="connsiteY370-195482" fmla="*/ 2327003 h 2956475"/>
                        <a:gd name="connsiteX371-195483" fmla="*/ 168163 w 6006665"/>
                        <a:gd name="connsiteY371-195484" fmla="*/ 2317914 h 2956475"/>
                        <a:gd name="connsiteX372-195485" fmla="*/ 168163 w 6006665"/>
                        <a:gd name="connsiteY372-195486" fmla="*/ 2311096 h 2956475"/>
                        <a:gd name="connsiteX373-195487" fmla="*/ 152255 w 6006665"/>
                        <a:gd name="connsiteY373-195488" fmla="*/ 2295189 h 2956475"/>
                        <a:gd name="connsiteX374-195489" fmla="*/ 129531 w 6006665"/>
                        <a:gd name="connsiteY374-195490" fmla="*/ 2258829 h 2956475"/>
                        <a:gd name="connsiteX375-195491" fmla="*/ 140893 w 6006665"/>
                        <a:gd name="connsiteY375-195492" fmla="*/ 2236105 h 2956475"/>
                        <a:gd name="connsiteX376-195493" fmla="*/ 136348 w 6006665"/>
                        <a:gd name="connsiteY376-195494" fmla="*/ 2208835 h 2956475"/>
                        <a:gd name="connsiteX377-195495" fmla="*/ 103789 w 6006665"/>
                        <a:gd name="connsiteY377-195496" fmla="*/ 2195428 h 2956475"/>
                        <a:gd name="connsiteX378-195497" fmla="*/ 93716 w 6006665"/>
                        <a:gd name="connsiteY378-195498" fmla="*/ 2199745 h 2956475"/>
                        <a:gd name="connsiteX379-195499" fmla="*/ 91868 w 6006665"/>
                        <a:gd name="connsiteY379-195500" fmla="*/ 2195434 h 2956475"/>
                        <a:gd name="connsiteX380-195501" fmla="*/ 81809 w 6006665"/>
                        <a:gd name="connsiteY380-195502" fmla="*/ 2199745 h 2956475"/>
                        <a:gd name="connsiteX381-195503" fmla="*/ 74992 w 6006665"/>
                        <a:gd name="connsiteY381-195504" fmla="*/ 2183838 h 2956475"/>
                        <a:gd name="connsiteX382-195505" fmla="*/ 34087 w 6006665"/>
                        <a:gd name="connsiteY382-195506" fmla="*/ 2172476 h 2956475"/>
                        <a:gd name="connsiteX383-195507" fmla="*/ 22725 w 6006665"/>
                        <a:gd name="connsiteY383-195508" fmla="*/ 2129299 h 2956475"/>
                        <a:gd name="connsiteX384-195509" fmla="*/ 22725 w 6006665"/>
                        <a:gd name="connsiteY384-195510" fmla="*/ 2097484 h 2956475"/>
                        <a:gd name="connsiteX385-195511" fmla="*/ 0 w 6006665"/>
                        <a:gd name="connsiteY385-195512" fmla="*/ 2081577 h 2956475"/>
                        <a:gd name="connsiteX386-195513" fmla="*/ 1677078 w 6006665"/>
                        <a:gd name="connsiteY386-195514" fmla="*/ 1370296 h 2956475"/>
                        <a:gd name="connsiteX387-195515" fmla="*/ 1720255 w 6006665"/>
                        <a:gd name="connsiteY387-195516" fmla="*/ 1349844 h 2956475"/>
                        <a:gd name="connsiteX388-195517" fmla="*/ 1731617 w 6006665"/>
                        <a:gd name="connsiteY388-195518" fmla="*/ 1299850 h 2956475"/>
                        <a:gd name="connsiteX389-195519" fmla="*/ 1758887 w 6006665"/>
                        <a:gd name="connsiteY389-195520" fmla="*/ 1256673 h 2956475"/>
                        <a:gd name="connsiteX390-195521" fmla="*/ 1736162 w 6006665"/>
                        <a:gd name="connsiteY390-195522" fmla="*/ 1197589 h 2956475"/>
                        <a:gd name="connsiteX391-195523" fmla="*/ 1758887 w 6006665"/>
                        <a:gd name="connsiteY391-195524" fmla="*/ 1133960 h 2956475"/>
                        <a:gd name="connsiteX392-195525" fmla="*/ 1704347 w 6006665"/>
                        <a:gd name="connsiteY392-195526" fmla="*/ 1070331 h 2956475"/>
                        <a:gd name="connsiteX393-195527" fmla="*/ 1736162 w 6006665"/>
                        <a:gd name="connsiteY393-195528" fmla="*/ 961252 h 2956475"/>
                        <a:gd name="connsiteX394-195529" fmla="*/ 1688440 w 6006665"/>
                        <a:gd name="connsiteY394-195530" fmla="*/ 865809 h 2956475"/>
                        <a:gd name="connsiteX395-195531" fmla="*/ 1752069 w 6006665"/>
                        <a:gd name="connsiteY395-195532" fmla="*/ 788545 h 2956475"/>
                        <a:gd name="connsiteX396-195533" fmla="*/ 1747524 w 6006665"/>
                        <a:gd name="connsiteY396-195534" fmla="*/ 704464 h 2956475"/>
                        <a:gd name="connsiteX397-195535" fmla="*/ 1763431 w 6006665"/>
                        <a:gd name="connsiteY397-195536" fmla="*/ 697647 h 2956475"/>
                        <a:gd name="connsiteX398-195537" fmla="*/ 1764877 w 6006665"/>
                        <a:gd name="connsiteY398-195538" fmla="*/ 702130 h 2956475"/>
                        <a:gd name="connsiteX399-195539" fmla="*/ 1775339 w 6006665"/>
                        <a:gd name="connsiteY399-195540" fmla="*/ 697647 h 2956475"/>
                        <a:gd name="connsiteX400-195541" fmla="*/ 1798063 w 6006665"/>
                        <a:gd name="connsiteY400-195542" fmla="*/ 768093 h 2956475"/>
                        <a:gd name="connsiteX401-195543" fmla="*/ 1791454 w 6006665"/>
                        <a:gd name="connsiteY401-195544" fmla="*/ 815304 h 2956475"/>
                        <a:gd name="connsiteX402-195545" fmla="*/ 1854330 w 6006665"/>
                        <a:gd name="connsiteY402-195546" fmla="*/ 772638 h 2956475"/>
                        <a:gd name="connsiteX403-195547" fmla="*/ 1931594 w 6006665"/>
                        <a:gd name="connsiteY403-195548" fmla="*/ 763548 h 2956475"/>
                        <a:gd name="connsiteX404-195549" fmla="*/ 1932772 w 6006665"/>
                        <a:gd name="connsiteY404-195550" fmla="*/ 764810 h 2956475"/>
                        <a:gd name="connsiteX405-195551" fmla="*/ 1943501 w 6006665"/>
                        <a:gd name="connsiteY405-195552" fmla="*/ 763548 h 2956475"/>
                        <a:gd name="connsiteX406-195553" fmla="*/ 1988608 w 6006665"/>
                        <a:gd name="connsiteY406-195554" fmla="*/ 811877 h 2956475"/>
                        <a:gd name="connsiteX407-195555" fmla="*/ 1963408 w 6006665"/>
                        <a:gd name="connsiteY407-195556" fmla="*/ 736278 h 2956475"/>
                        <a:gd name="connsiteX408-195557" fmla="*/ 1963408 w 6006665"/>
                        <a:gd name="connsiteY408-195558" fmla="*/ 595386 h 2956475"/>
                        <a:gd name="connsiteX409-195559" fmla="*/ 2027037 w 6006665"/>
                        <a:gd name="connsiteY409-195560" fmla="*/ 574934 h 2956475"/>
                        <a:gd name="connsiteX410-195561" fmla="*/ 2037269 w 6006665"/>
                        <a:gd name="connsiteY410-195562" fmla="*/ 575472 h 2956475"/>
                        <a:gd name="connsiteX411-195563" fmla="*/ 2038944 w 6006665"/>
                        <a:gd name="connsiteY411-195564" fmla="*/ 574934 h 2956475"/>
                        <a:gd name="connsiteX412-195565" fmla="*/ 2115414 w 6006665"/>
                        <a:gd name="connsiteY412-195566" fmla="*/ 578958 h 2956475"/>
                        <a:gd name="connsiteX413-195567" fmla="*/ 2192927 w 6006665"/>
                        <a:gd name="connsiteY413-195568" fmla="*/ 559026 h 2956475"/>
                        <a:gd name="connsiteX414-195569" fmla="*/ 2167930 w 6006665"/>
                        <a:gd name="connsiteY414-195570" fmla="*/ 493125 h 2956475"/>
                        <a:gd name="connsiteX415-195571" fmla="*/ 2204289 w 6006665"/>
                        <a:gd name="connsiteY415-195572" fmla="*/ 402226 h 2956475"/>
                        <a:gd name="connsiteX416-195573" fmla="*/ 2247466 w 6006665"/>
                        <a:gd name="connsiteY416-195574" fmla="*/ 397681 h 2956475"/>
                        <a:gd name="connsiteX417-195575" fmla="*/ 2317913 w 6006665"/>
                        <a:gd name="connsiteY417-195576" fmla="*/ 322690 h 2956475"/>
                        <a:gd name="connsiteX418-195577" fmla="*/ 2420183 w 6006665"/>
                        <a:gd name="connsiteY418-195578" fmla="*/ 304510 h 2956475"/>
                        <a:gd name="connsiteX419-195579" fmla="*/ 2429263 w 6006665"/>
                        <a:gd name="connsiteY419-195580" fmla="*/ 263606 h 2956475"/>
                        <a:gd name="connsiteX420-195581" fmla="*/ 2526979 w 6006665"/>
                        <a:gd name="connsiteY420-195582" fmla="*/ 252244 h 2956475"/>
                        <a:gd name="connsiteX421-195583" fmla="*/ 2528058 w 6006665"/>
                        <a:gd name="connsiteY421-195584" fmla="*/ 253503 h 2956475"/>
                        <a:gd name="connsiteX422-195585" fmla="*/ 2538886 w 6006665"/>
                        <a:gd name="connsiteY422-195586" fmla="*/ 252244 h 2956475"/>
                        <a:gd name="connsiteX423-195587" fmla="*/ 2560820 w 6006665"/>
                        <a:gd name="connsiteY423-195588" fmla="*/ 277833 h 2956475"/>
                        <a:gd name="connsiteX424-195589" fmla="*/ 2640602 w 6006665"/>
                        <a:gd name="connsiteY424-195590" fmla="*/ 202249 h 2956475"/>
                        <a:gd name="connsiteX425-195591" fmla="*/ 2652509 w 6006665"/>
                        <a:gd name="connsiteY425-195592" fmla="*/ 202249 h 2956475"/>
                        <a:gd name="connsiteX426-195593" fmla="*/ 2704231 w 6006665"/>
                        <a:gd name="connsiteY426-195594" fmla="*/ 202249 h 2956475"/>
                        <a:gd name="connsiteX427-195595" fmla="*/ 2715593 w 6006665"/>
                        <a:gd name="connsiteY427-195596" fmla="*/ 134075 h 2956475"/>
                        <a:gd name="connsiteX428-195597" fmla="*/ 2751953 w 6006665"/>
                        <a:gd name="connsiteY428-195598" fmla="*/ 68174 h 2956475"/>
                        <a:gd name="connsiteX429-195599" fmla="*/ 2838307 w 6006665"/>
                        <a:gd name="connsiteY429-195600" fmla="*/ 0 h 2956475"/>
                        <a:gd name="connsiteX0-195601" fmla="*/ 1791129 w 6006665"/>
                        <a:gd name="connsiteY0-195602" fmla="*/ 817622 h 2956475"/>
                        <a:gd name="connsiteX1-195603" fmla="*/ 1782156 w 6006665"/>
                        <a:gd name="connsiteY1-195604" fmla="*/ 881716 h 2956475"/>
                        <a:gd name="connsiteX2-195605" fmla="*/ 1809554 w 6006665"/>
                        <a:gd name="connsiteY2-195606" fmla="*/ 895415 h 2956475"/>
                        <a:gd name="connsiteX3-195607" fmla="*/ 1791129 w 6006665"/>
                        <a:gd name="connsiteY3-195608" fmla="*/ 817622 h 2956475"/>
                        <a:gd name="connsiteX4-195609" fmla="*/ 2838307 w 6006665"/>
                        <a:gd name="connsiteY4-195610" fmla="*/ 0 h 2956475"/>
                        <a:gd name="connsiteX5-195611" fmla="*/ 2844246 w 6006665"/>
                        <a:gd name="connsiteY5-195612" fmla="*/ 4711 h 2956475"/>
                        <a:gd name="connsiteX6-195613" fmla="*/ 2850213 w 6006665"/>
                        <a:gd name="connsiteY6-195614" fmla="*/ 0 h 2956475"/>
                        <a:gd name="connsiteX7-195615" fmla="*/ 2916115 w 6006665"/>
                        <a:gd name="connsiteY7-195616" fmla="*/ 52267 h 2956475"/>
                        <a:gd name="connsiteX8-195617" fmla="*/ 2861576 w 6006665"/>
                        <a:gd name="connsiteY8-195618" fmla="*/ 90899 h 2956475"/>
                        <a:gd name="connsiteX9-195619" fmla="*/ 2947929 w 6006665"/>
                        <a:gd name="connsiteY9-195620" fmla="*/ 118168 h 2956475"/>
                        <a:gd name="connsiteX10-195621" fmla="*/ 2957621 w 6006665"/>
                        <a:gd name="connsiteY10-195622" fmla="*/ 186006 h 2956475"/>
                        <a:gd name="connsiteX11-195623" fmla="*/ 2979199 w 6006665"/>
                        <a:gd name="connsiteY11-195624" fmla="*/ 161345 h 2956475"/>
                        <a:gd name="connsiteX12-195625" fmla="*/ 2991106 w 6006665"/>
                        <a:gd name="connsiteY12-195626" fmla="*/ 161345 h 2956475"/>
                        <a:gd name="connsiteX13-195627" fmla="*/ 3086005 w 6006665"/>
                        <a:gd name="connsiteY13-195628" fmla="*/ 161345 h 2956475"/>
                        <a:gd name="connsiteX14-195629" fmla="*/ 3097912 w 6006665"/>
                        <a:gd name="connsiteY14-195630" fmla="*/ 161345 h 2956475"/>
                        <a:gd name="connsiteX15-195631" fmla="*/ 3179721 w 6006665"/>
                        <a:gd name="connsiteY15-195632" fmla="*/ 236336 h 2956475"/>
                        <a:gd name="connsiteX16-195633" fmla="*/ 3211535 w 6006665"/>
                        <a:gd name="connsiteY16-195634" fmla="*/ 295420 h 2956475"/>
                        <a:gd name="connsiteX17-195635" fmla="*/ 3200173 w 6006665"/>
                        <a:gd name="connsiteY17-195636" fmla="*/ 370412 h 2956475"/>
                        <a:gd name="connsiteX18-195637" fmla="*/ 3161541 w 6006665"/>
                        <a:gd name="connsiteY18-195638" fmla="*/ 413589 h 2956475"/>
                        <a:gd name="connsiteX19-195639" fmla="*/ 3066097 w 6006665"/>
                        <a:gd name="connsiteY19-195640" fmla="*/ 488580 h 2956475"/>
                        <a:gd name="connsiteX20-195641" fmla="*/ 3034283 w 6006665"/>
                        <a:gd name="connsiteY20-195642" fmla="*/ 531757 h 2956475"/>
                        <a:gd name="connsiteX21-195643" fmla="*/ 3082005 w 6006665"/>
                        <a:gd name="connsiteY21-195644" fmla="*/ 547664 h 2956475"/>
                        <a:gd name="connsiteX22-195645" fmla="*/ 3129459 w 6006665"/>
                        <a:gd name="connsiteY22-195646" fmla="*/ 575345 h 2956475"/>
                        <a:gd name="connsiteX23-195647" fmla="*/ 3156451 w 6006665"/>
                        <a:gd name="connsiteY23-195648" fmla="*/ 552209 h 2956475"/>
                        <a:gd name="connsiteX24-195649" fmla="*/ 3158460 w 6006665"/>
                        <a:gd name="connsiteY24-195650" fmla="*/ 560693 h 2956475"/>
                        <a:gd name="connsiteX25-195651" fmla="*/ 3168359 w 6006665"/>
                        <a:gd name="connsiteY25-195652" fmla="*/ 552209 h 2956475"/>
                        <a:gd name="connsiteX26-195653" fmla="*/ 3184984 w 6006665"/>
                        <a:gd name="connsiteY26-195654" fmla="*/ 622402 h 2956475"/>
                        <a:gd name="connsiteX27-195655" fmla="*/ 3192811 w 6006665"/>
                        <a:gd name="connsiteY27-195656" fmla="*/ 606748 h 2956475"/>
                        <a:gd name="connsiteX28-195657" fmla="*/ 3251895 w 6006665"/>
                        <a:gd name="connsiteY28-195658" fmla="*/ 586296 h 2956475"/>
                        <a:gd name="connsiteX29-195659" fmla="*/ 3259833 w 6006665"/>
                        <a:gd name="connsiteY29-195660" fmla="*/ 587670 h 2956475"/>
                        <a:gd name="connsiteX30-195661" fmla="*/ 3263802 w 6006665"/>
                        <a:gd name="connsiteY30-195662" fmla="*/ 586296 h 2956475"/>
                        <a:gd name="connsiteX31-195663" fmla="*/ 3381970 w 6006665"/>
                        <a:gd name="connsiteY31-195664" fmla="*/ 606748 h 2956475"/>
                        <a:gd name="connsiteX32-195665" fmla="*/ 3388787 w 6006665"/>
                        <a:gd name="connsiteY32-195666" fmla="*/ 665832 h 2956475"/>
                        <a:gd name="connsiteX33-195667" fmla="*/ 3531529 w 6006665"/>
                        <a:gd name="connsiteY33-195668" fmla="*/ 686823 h 2956475"/>
                        <a:gd name="connsiteX34-195669" fmla="*/ 3538225 w 6006665"/>
                        <a:gd name="connsiteY34-195670" fmla="*/ 590841 h 2956475"/>
                        <a:gd name="connsiteX35-195671" fmla="*/ 3549910 w 6006665"/>
                        <a:gd name="connsiteY35-195672" fmla="*/ 594028 h 2956475"/>
                        <a:gd name="connsiteX36-195673" fmla="*/ 3550132 w 6006665"/>
                        <a:gd name="connsiteY36-195674" fmla="*/ 590841 h 2956475"/>
                        <a:gd name="connsiteX37-195675" fmla="*/ 3625123 w 6006665"/>
                        <a:gd name="connsiteY37-195676" fmla="*/ 611293 h 2956475"/>
                        <a:gd name="connsiteX38-195677" fmla="*/ 3672301 w 6006665"/>
                        <a:gd name="connsiteY38-195678" fmla="*/ 611293 h 2956475"/>
                        <a:gd name="connsiteX39-195679" fmla="*/ 3684207 w 6006665"/>
                        <a:gd name="connsiteY39-195680" fmla="*/ 611293 h 2956475"/>
                        <a:gd name="connsiteX40-195681" fmla="*/ 3743291 w 6006665"/>
                        <a:gd name="connsiteY40-195682" fmla="*/ 677194 h 2956475"/>
                        <a:gd name="connsiteX41-195683" fmla="*/ 3759199 w 6006665"/>
                        <a:gd name="connsiteY41-195684" fmla="*/ 756731 h 2956475"/>
                        <a:gd name="connsiteX42-195685" fmla="*/ 3738747 w 6006665"/>
                        <a:gd name="connsiteY42-195686" fmla="*/ 806725 h 2956475"/>
                        <a:gd name="connsiteX43-195687" fmla="*/ 3786469 w 6006665"/>
                        <a:gd name="connsiteY43-195688" fmla="*/ 897623 h 2956475"/>
                        <a:gd name="connsiteX44-195689" fmla="*/ 3835603 w 6006665"/>
                        <a:gd name="connsiteY44-195690" fmla="*/ 933529 h 2956475"/>
                        <a:gd name="connsiteX45-195691" fmla="*/ 3865460 w 6006665"/>
                        <a:gd name="connsiteY45-195692" fmla="*/ 822632 h 2956475"/>
                        <a:gd name="connsiteX46-195693" fmla="*/ 3875077 w 6006665"/>
                        <a:gd name="connsiteY46-195694" fmla="*/ 831139 h 2956475"/>
                        <a:gd name="connsiteX47-195695" fmla="*/ 3877367 w 6006665"/>
                        <a:gd name="connsiteY47-195696" fmla="*/ 822632 h 2956475"/>
                        <a:gd name="connsiteX48-195697" fmla="*/ 3932151 w 6006665"/>
                        <a:gd name="connsiteY48-195698" fmla="*/ 871095 h 2956475"/>
                        <a:gd name="connsiteX49-195699" fmla="*/ 3988173 w 6006665"/>
                        <a:gd name="connsiteY49-195700" fmla="*/ 843084 h 2956475"/>
                        <a:gd name="connsiteX50-195701" fmla="*/ 3993852 w 6006665"/>
                        <a:gd name="connsiteY50-195702" fmla="*/ 846199 h 2956475"/>
                        <a:gd name="connsiteX51-195703" fmla="*/ 4000080 w 6006665"/>
                        <a:gd name="connsiteY51-195704" fmla="*/ 843084 h 2956475"/>
                        <a:gd name="connsiteX52-195705" fmla="*/ 4062426 w 6006665"/>
                        <a:gd name="connsiteY52-195706" fmla="*/ 877274 h 2956475"/>
                        <a:gd name="connsiteX53-195707" fmla="*/ 4085889 w 6006665"/>
                        <a:gd name="connsiteY53-195708" fmla="*/ 849902 h 2956475"/>
                        <a:gd name="connsiteX54-195709" fmla="*/ 4095563 w 6006665"/>
                        <a:gd name="connsiteY54-195710" fmla="*/ 852506 h 2956475"/>
                        <a:gd name="connsiteX55-195711" fmla="*/ 4097796 w 6006665"/>
                        <a:gd name="connsiteY55-195712" fmla="*/ 849902 h 2956475"/>
                        <a:gd name="connsiteX56-195713" fmla="*/ 4144150 w 6006665"/>
                        <a:gd name="connsiteY56-195714" fmla="*/ 862382 h 2956475"/>
                        <a:gd name="connsiteX57-195715" fmla="*/ 4117703 w 6006665"/>
                        <a:gd name="connsiteY57-195716" fmla="*/ 752186 h 2956475"/>
                        <a:gd name="connsiteX58-195717" fmla="*/ 4165425 w 6006665"/>
                        <a:gd name="connsiteY58-195718" fmla="*/ 697647 h 2956475"/>
                        <a:gd name="connsiteX59-195719" fmla="*/ 4175231 w 6006665"/>
                        <a:gd name="connsiteY59-195720" fmla="*/ 700048 h 2956475"/>
                        <a:gd name="connsiteX60-195721" fmla="*/ 4177332 w 6006665"/>
                        <a:gd name="connsiteY60-195722" fmla="*/ 697647 h 2956475"/>
                        <a:gd name="connsiteX61-195723" fmla="*/ 4511384 w 6006665"/>
                        <a:gd name="connsiteY61-195724" fmla="*/ 779455 h 2956475"/>
                        <a:gd name="connsiteX62-195725" fmla="*/ 4543199 w 6006665"/>
                        <a:gd name="connsiteY62-195726" fmla="*/ 849902 h 2956475"/>
                        <a:gd name="connsiteX63-195727" fmla="*/ 4639242 w 6006665"/>
                        <a:gd name="connsiteY63-195728" fmla="*/ 932544 h 2956475"/>
                        <a:gd name="connsiteX64-195729" fmla="*/ 4774445 w 6006665"/>
                        <a:gd name="connsiteY64-195730" fmla="*/ 913531 h 2956475"/>
                        <a:gd name="connsiteX65-195731" fmla="*/ 4778496 w 6006665"/>
                        <a:gd name="connsiteY65-195732" fmla="*/ 914635 h 2956475"/>
                        <a:gd name="connsiteX66-195733" fmla="*/ 4786352 w 6006665"/>
                        <a:gd name="connsiteY66-195734" fmla="*/ 913531 h 2956475"/>
                        <a:gd name="connsiteX67-195735" fmla="*/ 4861343 w 6006665"/>
                        <a:gd name="connsiteY67-195736" fmla="*/ 933983 h 2956475"/>
                        <a:gd name="connsiteX68-195737" fmla="*/ 4893158 w 6006665"/>
                        <a:gd name="connsiteY68-195738" fmla="*/ 977160 h 2956475"/>
                        <a:gd name="connsiteX69-195739" fmla="*/ 4888613 w 6006665"/>
                        <a:gd name="connsiteY69-195740" fmla="*/ 1058968 h 2956475"/>
                        <a:gd name="connsiteX70-195741" fmla="*/ 4927677 w 6006665"/>
                        <a:gd name="connsiteY70-195742" fmla="*/ 1083640 h 2956475"/>
                        <a:gd name="connsiteX71-195743" fmla="*/ 4967605 w 6006665"/>
                        <a:gd name="connsiteY71-195744" fmla="*/ 1070331 h 2956475"/>
                        <a:gd name="connsiteX72-195745" fmla="*/ 5038051 w 6006665"/>
                        <a:gd name="connsiteY72-195746" fmla="*/ 1063513 h 2956475"/>
                        <a:gd name="connsiteX73-195747" fmla="*/ 5040730 w 6006665"/>
                        <a:gd name="connsiteY73-195748" fmla="*/ 1064406 h 2956475"/>
                        <a:gd name="connsiteX74-195749" fmla="*/ 5049958 w 6006665"/>
                        <a:gd name="connsiteY74-195750" fmla="*/ 1063513 h 2956475"/>
                        <a:gd name="connsiteX75-195751" fmla="*/ 5114249 w 6006665"/>
                        <a:gd name="connsiteY75-195752" fmla="*/ 1084944 h 2956475"/>
                        <a:gd name="connsiteX76-195753" fmla="*/ 5176671 w 6006665"/>
                        <a:gd name="connsiteY76-195754" fmla="*/ 1074876 h 2956475"/>
                        <a:gd name="connsiteX77-195755" fmla="*/ 5177801 w 6006665"/>
                        <a:gd name="connsiteY77-195756" fmla="*/ 1076614 h 2956475"/>
                        <a:gd name="connsiteX78-195757" fmla="*/ 5188578 w 6006665"/>
                        <a:gd name="connsiteY78-195758" fmla="*/ 1074876 h 2956475"/>
                        <a:gd name="connsiteX79-195759" fmla="*/ 5243719 w 6006665"/>
                        <a:gd name="connsiteY79-195760" fmla="*/ 1159707 h 2956475"/>
                        <a:gd name="connsiteX80-195761" fmla="*/ 5283477 w 6006665"/>
                        <a:gd name="connsiteY80-195762" fmla="*/ 1129415 h 2956475"/>
                        <a:gd name="connsiteX81-195763" fmla="*/ 5258480 w 6006665"/>
                        <a:gd name="connsiteY81-195764" fmla="*/ 1063513 h 2956475"/>
                        <a:gd name="connsiteX82-195765" fmla="*/ 5267570 w 6006665"/>
                        <a:gd name="connsiteY82-195766" fmla="*/ 1015792 h 2956475"/>
                        <a:gd name="connsiteX83-195767" fmla="*/ 5278896 w 6006665"/>
                        <a:gd name="connsiteY83-195768" fmla="*/ 1018841 h 2956475"/>
                        <a:gd name="connsiteX84-195769" fmla="*/ 5279477 w 6006665"/>
                        <a:gd name="connsiteY84-195770" fmla="*/ 1015792 h 2956475"/>
                        <a:gd name="connsiteX85-195771" fmla="*/ 5395510 w 6006665"/>
                        <a:gd name="connsiteY85-195772" fmla="*/ 1047031 h 2956475"/>
                        <a:gd name="connsiteX86-195773" fmla="*/ 5463001 w 6006665"/>
                        <a:gd name="connsiteY86-195774" fmla="*/ 1043061 h 2956475"/>
                        <a:gd name="connsiteX87-195775" fmla="*/ 5464386 w 6006665"/>
                        <a:gd name="connsiteY87-195776" fmla="*/ 1043680 h 2956475"/>
                        <a:gd name="connsiteX88-195777" fmla="*/ 5474909 w 6006665"/>
                        <a:gd name="connsiteY88-195778" fmla="*/ 1043061 h 2956475"/>
                        <a:gd name="connsiteX89-195779" fmla="*/ 5581715 w 6006665"/>
                        <a:gd name="connsiteY89-195780" fmla="*/ 1090783 h 2956475"/>
                        <a:gd name="connsiteX90-195781" fmla="*/ 5633981 w 6006665"/>
                        <a:gd name="connsiteY90-195782" fmla="*/ 1133960 h 2956475"/>
                        <a:gd name="connsiteX91-195783" fmla="*/ 5720335 w 6006665"/>
                        <a:gd name="connsiteY91-195784" fmla="*/ 1213496 h 2956475"/>
                        <a:gd name="connsiteX92-195785" fmla="*/ 5822595 w 6006665"/>
                        <a:gd name="connsiteY92-195786" fmla="*/ 1311212 h 2956475"/>
                        <a:gd name="connsiteX93-195787" fmla="*/ 5818051 w 6006665"/>
                        <a:gd name="connsiteY93-195788" fmla="*/ 1365751 h 2956475"/>
                        <a:gd name="connsiteX94-195789" fmla="*/ 5825679 w 6006665"/>
                        <a:gd name="connsiteY94-195790" fmla="*/ 1373379 h 2956475"/>
                        <a:gd name="connsiteX95-195791" fmla="*/ 5822051 w 6006665"/>
                        <a:gd name="connsiteY95-195792" fmla="*/ 1322574 h 2956475"/>
                        <a:gd name="connsiteX96-195793" fmla="*/ 5834092 w 6006665"/>
                        <a:gd name="connsiteY96-195794" fmla="*/ 1324447 h 2956475"/>
                        <a:gd name="connsiteX97-195795" fmla="*/ 5833958 w 6006665"/>
                        <a:gd name="connsiteY97-195796" fmla="*/ 1322574 h 2956475"/>
                        <a:gd name="connsiteX98-195797" fmla="*/ 5936219 w 6006665"/>
                        <a:gd name="connsiteY98-195798" fmla="*/ 1338481 h 2956475"/>
                        <a:gd name="connsiteX99-195799" fmla="*/ 6006665 w 6006665"/>
                        <a:gd name="connsiteY99-195800" fmla="*/ 1418018 h 2956475"/>
                        <a:gd name="connsiteX100-195801" fmla="*/ 5968033 w 6006665"/>
                        <a:gd name="connsiteY100-195802" fmla="*/ 1456650 h 2956475"/>
                        <a:gd name="connsiteX101-195803" fmla="*/ 5908949 w 6006665"/>
                        <a:gd name="connsiteY101-195804" fmla="*/ 1468012 h 2956475"/>
                        <a:gd name="connsiteX102-195805" fmla="*/ 5908949 w 6006665"/>
                        <a:gd name="connsiteY102-195806" fmla="*/ 1554366 h 2956475"/>
                        <a:gd name="connsiteX103-195807" fmla="*/ 5893042 w 6006665"/>
                        <a:gd name="connsiteY103-195808" fmla="*/ 1570273 h 2956475"/>
                        <a:gd name="connsiteX104-195809" fmla="*/ 5881135 w 6006665"/>
                        <a:gd name="connsiteY104-195810" fmla="*/ 1570273 h 2956475"/>
                        <a:gd name="connsiteX105-195811" fmla="*/ 5861227 w 6006665"/>
                        <a:gd name="connsiteY105-195812" fmla="*/ 1570273 h 2956475"/>
                        <a:gd name="connsiteX106-195813" fmla="*/ 5849321 w 6006665"/>
                        <a:gd name="connsiteY106-195814" fmla="*/ 1570273 h 2956475"/>
                        <a:gd name="connsiteX107-195815" fmla="*/ 5817506 w 6006665"/>
                        <a:gd name="connsiteY107-195816" fmla="*/ 1536186 h 2956475"/>
                        <a:gd name="connsiteX108-195817" fmla="*/ 5767511 w 6006665"/>
                        <a:gd name="connsiteY108-195818" fmla="*/ 1511189 h 2956475"/>
                        <a:gd name="connsiteX109-195819" fmla="*/ 5762967 w 6006665"/>
                        <a:gd name="connsiteY109-195820" fmla="*/ 1477102 h 2956475"/>
                        <a:gd name="connsiteX110-195821" fmla="*/ 5729132 w 6006665"/>
                        <a:gd name="connsiteY110-195822" fmla="*/ 1463170 h 2956475"/>
                        <a:gd name="connsiteX111-195823" fmla="*/ 5695337 w 6006665"/>
                        <a:gd name="connsiteY111-195824" fmla="*/ 1472557 h 2956475"/>
                        <a:gd name="connsiteX112-195825" fmla="*/ 5693366 w 6006665"/>
                        <a:gd name="connsiteY112-195826" fmla="*/ 1469797 h 2956475"/>
                        <a:gd name="connsiteX113-195827" fmla="*/ 5683431 w 6006665"/>
                        <a:gd name="connsiteY113-195828" fmla="*/ 1472557 h 2956475"/>
                        <a:gd name="connsiteX114-195829" fmla="*/ 5660706 w 6006665"/>
                        <a:gd name="connsiteY114-195830" fmla="*/ 1440742 h 2956475"/>
                        <a:gd name="connsiteX115-195831" fmla="*/ 5669644 w 6006665"/>
                        <a:gd name="connsiteY115-195832" fmla="*/ 1415717 h 2956475"/>
                        <a:gd name="connsiteX116-195833" fmla="*/ 5640799 w 6006665"/>
                        <a:gd name="connsiteY116-195834" fmla="*/ 1429380 h 2956475"/>
                        <a:gd name="connsiteX117-195835" fmla="*/ 5656705 w 6006665"/>
                        <a:gd name="connsiteY117-195836" fmla="*/ 1472557 h 2956475"/>
                        <a:gd name="connsiteX118-195837" fmla="*/ 5633981 w 6006665"/>
                        <a:gd name="connsiteY118-195838" fmla="*/ 1511189 h 2956475"/>
                        <a:gd name="connsiteX119-195839" fmla="*/ 5586259 w 6006665"/>
                        <a:gd name="connsiteY119-195840" fmla="*/ 1547548 h 2956475"/>
                        <a:gd name="connsiteX120-195841" fmla="*/ 5575676 w 6006665"/>
                        <a:gd name="connsiteY120-195842" fmla="*/ 1546540 h 2956475"/>
                        <a:gd name="connsiteX121-195843" fmla="*/ 5574353 w 6006665"/>
                        <a:gd name="connsiteY121-195844" fmla="*/ 1547548 h 2956475"/>
                        <a:gd name="connsiteX122-195845" fmla="*/ 5539436 w 6006665"/>
                        <a:gd name="connsiteY122-195846" fmla="*/ 1544223 h 2956475"/>
                        <a:gd name="connsiteX123-195847" fmla="*/ 5570352 w 6006665"/>
                        <a:gd name="connsiteY123-195848" fmla="*/ 1586180 h 2956475"/>
                        <a:gd name="connsiteX124-195849" fmla="*/ 5593077 w 6006665"/>
                        <a:gd name="connsiteY124-195850" fmla="*/ 1649809 h 2956475"/>
                        <a:gd name="connsiteX125-195851" fmla="*/ 5608984 w 6006665"/>
                        <a:gd name="connsiteY125-195852" fmla="*/ 1677079 h 2956475"/>
                        <a:gd name="connsiteX126-195853" fmla="*/ 5613529 w 6006665"/>
                        <a:gd name="connsiteY126-195854" fmla="*/ 1708893 h 2956475"/>
                        <a:gd name="connsiteX127-195855" fmla="*/ 5608984 w 6006665"/>
                        <a:gd name="connsiteY127-195856" fmla="*/ 1731618 h 2956475"/>
                        <a:gd name="connsiteX128-195857" fmla="*/ 5597799 w 6006665"/>
                        <a:gd name="connsiteY128-195858" fmla="*/ 1728009 h 2956475"/>
                        <a:gd name="connsiteX129-195859" fmla="*/ 5597077 w 6006665"/>
                        <a:gd name="connsiteY129-195860" fmla="*/ 1731618 h 2956475"/>
                        <a:gd name="connsiteX130-195861" fmla="*/ 5534271 w 6006665"/>
                        <a:gd name="connsiteY130-195862" fmla="*/ 1711358 h 2956475"/>
                        <a:gd name="connsiteX131-195863" fmla="*/ 5436277 w 6006665"/>
                        <a:gd name="connsiteY131-195864" fmla="*/ 1767977 h 2956475"/>
                        <a:gd name="connsiteX132-195865" fmla="*/ 5397645 w 6006665"/>
                        <a:gd name="connsiteY132-195866" fmla="*/ 1779340 h 2956475"/>
                        <a:gd name="connsiteX133-195867" fmla="*/ 5345378 w 6006665"/>
                        <a:gd name="connsiteY133-195868" fmla="*/ 1833879 h 2956475"/>
                        <a:gd name="connsiteX134-195869" fmla="*/ 5290839 w 6006665"/>
                        <a:gd name="connsiteY134-195870" fmla="*/ 1881600 h 2956475"/>
                        <a:gd name="connsiteX135-195871" fmla="*/ 5274932 w 6006665"/>
                        <a:gd name="connsiteY135-195872" fmla="*/ 1913415 h 2956475"/>
                        <a:gd name="connsiteX136-195873" fmla="*/ 5267238 w 6006665"/>
                        <a:gd name="connsiteY136-195874" fmla="*/ 1904988 h 2956475"/>
                        <a:gd name="connsiteX137-195875" fmla="*/ 5263025 w 6006665"/>
                        <a:gd name="connsiteY137-195876" fmla="*/ 1913415 h 2956475"/>
                        <a:gd name="connsiteX138-195877" fmla="*/ 5219538 w 6006665"/>
                        <a:gd name="connsiteY138-195878" fmla="*/ 1865787 h 2956475"/>
                        <a:gd name="connsiteX139-195879" fmla="*/ 5129494 w 6006665"/>
                        <a:gd name="connsiteY139-195880" fmla="*/ 1920232 h 2956475"/>
                        <a:gd name="connsiteX140-195881" fmla="*/ 5126389 w 6006665"/>
                        <a:gd name="connsiteY140-195882" fmla="*/ 1914910 h 2956475"/>
                        <a:gd name="connsiteX141-195883" fmla="*/ 5117587 w 6006665"/>
                        <a:gd name="connsiteY141-195884" fmla="*/ 1920232 h 2956475"/>
                        <a:gd name="connsiteX142-195885" fmla="*/ 5105544 w 6006665"/>
                        <a:gd name="connsiteY142-195886" fmla="*/ 1899586 h 2956475"/>
                        <a:gd name="connsiteX143-195887" fmla="*/ 5074955 w 6006665"/>
                        <a:gd name="connsiteY143-195888" fmla="*/ 1924777 h 2956475"/>
                        <a:gd name="connsiteX144-195889" fmla="*/ 5065718 w 6006665"/>
                        <a:gd name="connsiteY144-195890" fmla="*/ 1922578 h 2956475"/>
                        <a:gd name="connsiteX145-195891" fmla="*/ 5063048 w 6006665"/>
                        <a:gd name="connsiteY145-195892" fmla="*/ 1924777 h 2956475"/>
                        <a:gd name="connsiteX146-195893" fmla="*/ 5026594 w 6006665"/>
                        <a:gd name="connsiteY146-195894" fmla="*/ 1916098 h 2956475"/>
                        <a:gd name="connsiteX147-195895" fmla="*/ 5015871 w 6006665"/>
                        <a:gd name="connsiteY147-195896" fmla="*/ 1961137 h 2956475"/>
                        <a:gd name="connsiteX148-195897" fmla="*/ 4974967 w 6006665"/>
                        <a:gd name="connsiteY148-195898" fmla="*/ 2027038 h 2956475"/>
                        <a:gd name="connsiteX149-195899" fmla="*/ 4974967 w 6006665"/>
                        <a:gd name="connsiteY149-195900" fmla="*/ 2058853 h 2956475"/>
                        <a:gd name="connsiteX150-195901" fmla="*/ 5015871 w 6006665"/>
                        <a:gd name="connsiteY150-195902" fmla="*/ 2074760 h 2956475"/>
                        <a:gd name="connsiteX151-195903" fmla="*/ 5011326 w 6006665"/>
                        <a:gd name="connsiteY151-195904" fmla="*/ 2172476 h 2956475"/>
                        <a:gd name="connsiteX152-195905" fmla="*/ 4999419 w 6006665"/>
                        <a:gd name="connsiteY152-195906" fmla="*/ 2172476 h 2956475"/>
                        <a:gd name="connsiteX153-195907" fmla="*/ 4974967 w 6006665"/>
                        <a:gd name="connsiteY153-195908" fmla="*/ 2172476 h 2956475"/>
                        <a:gd name="connsiteX154-195909" fmla="*/ 4963605 w 6006665"/>
                        <a:gd name="connsiteY154-195910" fmla="*/ 2224742 h 2956475"/>
                        <a:gd name="connsiteX155-195911" fmla="*/ 4974967 w 6006665"/>
                        <a:gd name="connsiteY155-195912" fmla="*/ 2252012 h 2956475"/>
                        <a:gd name="connsiteX156-195913" fmla="*/ 4909065 w 6006665"/>
                        <a:gd name="connsiteY156-195914" fmla="*/ 2286099 h 2956475"/>
                        <a:gd name="connsiteX157-195915" fmla="*/ 4897703 w 6006665"/>
                        <a:gd name="connsiteY157-195916" fmla="*/ 2354273 h 2956475"/>
                        <a:gd name="connsiteX158-195917" fmla="*/ 4845437 w 6006665"/>
                        <a:gd name="connsiteY158-195918" fmla="*/ 2370180 h 2956475"/>
                        <a:gd name="connsiteX159-195919" fmla="*/ 4834074 w 6006665"/>
                        <a:gd name="connsiteY159-195920" fmla="*/ 2429264 h 2956475"/>
                        <a:gd name="connsiteX160-195921" fmla="*/ 4779535 w 6006665"/>
                        <a:gd name="connsiteY160-195922" fmla="*/ 2488348 h 2956475"/>
                        <a:gd name="connsiteX161-195923" fmla="*/ 4777225 w 6006665"/>
                        <a:gd name="connsiteY161-195924" fmla="*/ 2477952 h 2956475"/>
                        <a:gd name="connsiteX162-195925" fmla="*/ 4767628 w 6006665"/>
                        <a:gd name="connsiteY162-195926" fmla="*/ 2488348 h 2956475"/>
                        <a:gd name="connsiteX163-195927" fmla="*/ 4758538 w 6006665"/>
                        <a:gd name="connsiteY163-195928" fmla="*/ 2447444 h 2956475"/>
                        <a:gd name="connsiteX164-195929" fmla="*/ 4742631 w 6006665"/>
                        <a:gd name="connsiteY164-195930" fmla="*/ 2361090 h 2956475"/>
                        <a:gd name="connsiteX165-195931" fmla="*/ 4715361 w 6006665"/>
                        <a:gd name="connsiteY165-195932" fmla="*/ 2220198 h 2956475"/>
                        <a:gd name="connsiteX166-195933" fmla="*/ 4735813 w 6006665"/>
                        <a:gd name="connsiteY166-195934" fmla="*/ 2129299 h 2956475"/>
                        <a:gd name="connsiteX167-195935" fmla="*/ 4767628 w 6006665"/>
                        <a:gd name="connsiteY167-195936" fmla="*/ 2086122 h 2956475"/>
                        <a:gd name="connsiteX168-195937" fmla="*/ 4767628 w 6006665"/>
                        <a:gd name="connsiteY168-195938" fmla="*/ 2058853 h 2956475"/>
                        <a:gd name="connsiteX169-195939" fmla="*/ 4826712 w 6006665"/>
                        <a:gd name="connsiteY169-195940" fmla="*/ 2042945 h 2956475"/>
                        <a:gd name="connsiteX170-195941" fmla="*/ 4892613 w 6006665"/>
                        <a:gd name="connsiteY170-195942" fmla="*/ 1952047 h 2956475"/>
                        <a:gd name="connsiteX171-195943" fmla="*/ 4956243 w 6006665"/>
                        <a:gd name="connsiteY171-195944" fmla="*/ 1877056 h 2956475"/>
                        <a:gd name="connsiteX172-195945" fmla="*/ 5022143 w 6006665"/>
                        <a:gd name="connsiteY172-195946" fmla="*/ 1817971 h 2956475"/>
                        <a:gd name="connsiteX173-195947" fmla="*/ 5046694 w 6006665"/>
                        <a:gd name="connsiteY173-195948" fmla="*/ 1710844 h 2956475"/>
                        <a:gd name="connsiteX174-195949" fmla="*/ 5015871 w 6006665"/>
                        <a:gd name="connsiteY174-195950" fmla="*/ 1715711 h 2956475"/>
                        <a:gd name="connsiteX175-195951" fmla="*/ 4995419 w 6006665"/>
                        <a:gd name="connsiteY175-195952" fmla="*/ 1779340 h 2956475"/>
                        <a:gd name="connsiteX176-195953" fmla="*/ 4904521 w 6006665"/>
                        <a:gd name="connsiteY176-195954" fmla="*/ 1865693 h 2956475"/>
                        <a:gd name="connsiteX177-195955" fmla="*/ 4901708 w 6006665"/>
                        <a:gd name="connsiteY177-195956" fmla="*/ 1857053 h 2956475"/>
                        <a:gd name="connsiteX178-195957" fmla="*/ 4892613 w 6006665"/>
                        <a:gd name="connsiteY178-195958" fmla="*/ 1865693 h 2956475"/>
                        <a:gd name="connsiteX179-195959" fmla="*/ 4861835 w 6006665"/>
                        <a:gd name="connsiteY179-195960" fmla="*/ 1771159 h 2956475"/>
                        <a:gd name="connsiteX180-195961" fmla="*/ 4779535 w 6006665"/>
                        <a:gd name="connsiteY180-195962" fmla="*/ 1795247 h 2956475"/>
                        <a:gd name="connsiteX181-195963" fmla="*/ 4684091 w 6006665"/>
                        <a:gd name="connsiteY181-195964" fmla="*/ 1920232 h 2956475"/>
                        <a:gd name="connsiteX182-195965" fmla="*/ 4715906 w 6006665"/>
                        <a:gd name="connsiteY182-195966" fmla="*/ 1967954 h 2956475"/>
                        <a:gd name="connsiteX183-195967" fmla="*/ 4636369 w 6006665"/>
                        <a:gd name="connsiteY183-195968" fmla="*/ 1983861 h 2956475"/>
                        <a:gd name="connsiteX184-195969" fmla="*/ 4577285 w 6006665"/>
                        <a:gd name="connsiteY184-195970" fmla="*/ 1988406 h 2956475"/>
                        <a:gd name="connsiteX185-195971" fmla="*/ 4577373 w 6006665"/>
                        <a:gd name="connsiteY185-195972" fmla="*/ 1987484 h 2956475"/>
                        <a:gd name="connsiteX186-195973" fmla="*/ 4565379 w 6006665"/>
                        <a:gd name="connsiteY186-195974" fmla="*/ 1988406 h 2956475"/>
                        <a:gd name="connsiteX187-195975" fmla="*/ 4569923 w 6006665"/>
                        <a:gd name="connsiteY187-195976" fmla="*/ 1940685 h 2956475"/>
                        <a:gd name="connsiteX188-195977" fmla="*/ 4520081 w 6006665"/>
                        <a:gd name="connsiteY188-195978" fmla="*/ 1931099 h 2956475"/>
                        <a:gd name="connsiteX189-195979" fmla="*/ 4475025 w 6006665"/>
                        <a:gd name="connsiteY189-195980" fmla="*/ 1961137 h 2956475"/>
                        <a:gd name="connsiteX190-195981" fmla="*/ 4464394 w 6006665"/>
                        <a:gd name="connsiteY190-195982" fmla="*/ 1960286 h 2956475"/>
                        <a:gd name="connsiteX191-195983" fmla="*/ 4463118 w 6006665"/>
                        <a:gd name="connsiteY191-195984" fmla="*/ 1961137 h 2956475"/>
                        <a:gd name="connsiteX192-195985" fmla="*/ 4357637 w 6006665"/>
                        <a:gd name="connsiteY192-195986" fmla="*/ 1952698 h 2956475"/>
                        <a:gd name="connsiteX193-195987" fmla="*/ 4243233 w 6006665"/>
                        <a:gd name="connsiteY193-195988" fmla="*/ 1972499 h 2956475"/>
                        <a:gd name="connsiteX194-195989" fmla="*/ 4125065 w 6006665"/>
                        <a:gd name="connsiteY194-195990" fmla="*/ 2106574 h 2956475"/>
                        <a:gd name="connsiteX195-195991" fmla="*/ 3984173 w 6006665"/>
                        <a:gd name="connsiteY195-195992" fmla="*/ 2263374 h 2956475"/>
                        <a:gd name="connsiteX196-195993" fmla="*/ 4038712 w 6006665"/>
                        <a:gd name="connsiteY196-195994" fmla="*/ 2267919 h 2956475"/>
                        <a:gd name="connsiteX197-195995" fmla="*/ 4059164 w 6006665"/>
                        <a:gd name="connsiteY197-195996" fmla="*/ 2311096 h 2956475"/>
                        <a:gd name="connsiteX198-195997" fmla="*/ 4087782 w 6006665"/>
                        <a:gd name="connsiteY198-195998" fmla="*/ 2319513 h 2956475"/>
                        <a:gd name="connsiteX199-195999" fmla="*/ 4106341 w 6006665"/>
                        <a:gd name="connsiteY199-196000" fmla="*/ 2290644 h 2956475"/>
                        <a:gd name="connsiteX200-196001" fmla="*/ 4117411 w 6006665"/>
                        <a:gd name="connsiteY200-196002" fmla="*/ 2291946 h 2956475"/>
                        <a:gd name="connsiteX201-196003" fmla="*/ 4118248 w 6006665"/>
                        <a:gd name="connsiteY201-196004" fmla="*/ 2290644 h 2956475"/>
                        <a:gd name="connsiteX202-196005" fmla="*/ 4156880 w 6006665"/>
                        <a:gd name="connsiteY202-196006" fmla="*/ 2295189 h 2956475"/>
                        <a:gd name="connsiteX203-196007" fmla="*/ 4211419 w 6006665"/>
                        <a:gd name="connsiteY203-196008" fmla="*/ 2365635 h 2956475"/>
                        <a:gd name="connsiteX204-196009" fmla="*/ 4215964 w 6006665"/>
                        <a:gd name="connsiteY204-196010" fmla="*/ 2413357 h 2956475"/>
                        <a:gd name="connsiteX205-196011" fmla="*/ 4184149 w 6006665"/>
                        <a:gd name="connsiteY205-196012" fmla="*/ 2472441 h 2956475"/>
                        <a:gd name="connsiteX206-196013" fmla="*/ 4177332 w 6006665"/>
                        <a:gd name="connsiteY206-196014" fmla="*/ 2542887 h 2956475"/>
                        <a:gd name="connsiteX207-196015" fmla="*/ 4161425 w 6006665"/>
                        <a:gd name="connsiteY207-196016" fmla="*/ 2629241 h 2956475"/>
                        <a:gd name="connsiteX208-196017" fmla="*/ 4109158 w 6006665"/>
                        <a:gd name="connsiteY208-196018" fmla="*/ 2708777 h 2956475"/>
                        <a:gd name="connsiteX209-196019" fmla="*/ 4097796 w 6006665"/>
                        <a:gd name="connsiteY209-196020" fmla="*/ 2747409 h 2956475"/>
                        <a:gd name="connsiteX210-196021" fmla="*/ 4043257 w 6006665"/>
                        <a:gd name="connsiteY210-196022" fmla="*/ 2806493 h 2956475"/>
                        <a:gd name="connsiteX211-196023" fmla="*/ 3995535 w 6006665"/>
                        <a:gd name="connsiteY211-196024" fmla="*/ 2865577 h 2956475"/>
                        <a:gd name="connsiteX212-196025" fmla="*/ 3975083 w 6006665"/>
                        <a:gd name="connsiteY212-196026" fmla="*/ 2897392 h 2956475"/>
                        <a:gd name="connsiteX213-196027" fmla="*/ 3925089 w 6006665"/>
                        <a:gd name="connsiteY213-196028" fmla="*/ 2924661 h 2956475"/>
                        <a:gd name="connsiteX214-196029" fmla="*/ 3913182 w 6006665"/>
                        <a:gd name="connsiteY214-196030" fmla="*/ 2924661 h 2956475"/>
                        <a:gd name="connsiteX215-196031" fmla="*/ 3904637 w 6006665"/>
                        <a:gd name="connsiteY215-196032" fmla="*/ 2924661 h 2956475"/>
                        <a:gd name="connsiteX216-196033" fmla="*/ 3892729 w 6006665"/>
                        <a:gd name="connsiteY216-196034" fmla="*/ 2924661 h 2956475"/>
                        <a:gd name="connsiteX217-196035" fmla="*/ 3871063 w 6006665"/>
                        <a:gd name="connsiteY217-196036" fmla="*/ 2908412 h 2956475"/>
                        <a:gd name="connsiteX218-196037" fmla="*/ 3829645 w 6006665"/>
                        <a:gd name="connsiteY218-196038" fmla="*/ 2936024 h 2956475"/>
                        <a:gd name="connsiteX219-196039" fmla="*/ 3822828 w 6006665"/>
                        <a:gd name="connsiteY219-196040" fmla="*/ 2956476 h 2956475"/>
                        <a:gd name="connsiteX220-196041" fmla="*/ 3818283 w 6006665"/>
                        <a:gd name="connsiteY220-196042" fmla="*/ 2947386 h 2956475"/>
                        <a:gd name="connsiteX221-196043" fmla="*/ 3818283 w 6006665"/>
                        <a:gd name="connsiteY221-196044" fmla="*/ 2935660 h 2956475"/>
                        <a:gd name="connsiteX222-196045" fmla="*/ 3817738 w 6006665"/>
                        <a:gd name="connsiteY222-196046" fmla="*/ 2936024 h 2956475"/>
                        <a:gd name="connsiteX223-196047" fmla="*/ 3810921 w 6006665"/>
                        <a:gd name="connsiteY223-196048" fmla="*/ 2956476 h 2956475"/>
                        <a:gd name="connsiteX224-196049" fmla="*/ 3806376 w 6006665"/>
                        <a:gd name="connsiteY224-196050" fmla="*/ 2947386 h 2956475"/>
                        <a:gd name="connsiteX225-196051" fmla="*/ 3806376 w 6006665"/>
                        <a:gd name="connsiteY225-196052" fmla="*/ 2920116 h 2956475"/>
                        <a:gd name="connsiteX226-196053" fmla="*/ 3818283 w 6006665"/>
                        <a:gd name="connsiteY226-196054" fmla="*/ 2920116 h 2956475"/>
                        <a:gd name="connsiteX227-196055" fmla="*/ 3826828 w 6006665"/>
                        <a:gd name="connsiteY227-196056" fmla="*/ 2920116 h 2956475"/>
                        <a:gd name="connsiteX228-196057" fmla="*/ 3833645 w 6006665"/>
                        <a:gd name="connsiteY228-196058" fmla="*/ 2861032 h 2956475"/>
                        <a:gd name="connsiteX229-196059" fmla="*/ 3822283 w 6006665"/>
                        <a:gd name="connsiteY229-196060" fmla="*/ 2817856 h 2956475"/>
                        <a:gd name="connsiteX230-196061" fmla="*/ 3849553 w 6006665"/>
                        <a:gd name="connsiteY230-196062" fmla="*/ 2795131 h 2956475"/>
                        <a:gd name="connsiteX231-196063" fmla="*/ 3858814 w 6006665"/>
                        <a:gd name="connsiteY231-196064" fmla="*/ 2797336 h 2956475"/>
                        <a:gd name="connsiteX232-196065" fmla="*/ 3861460 w 6006665"/>
                        <a:gd name="connsiteY232-196066" fmla="*/ 2795131 h 2956475"/>
                        <a:gd name="connsiteX233-196067" fmla="*/ 3898487 w 6006665"/>
                        <a:gd name="connsiteY233-196068" fmla="*/ 2803947 h 2956475"/>
                        <a:gd name="connsiteX234-196069" fmla="*/ 3919999 w 6006665"/>
                        <a:gd name="connsiteY234-196070" fmla="*/ 2758772 h 2956475"/>
                        <a:gd name="connsiteX235-196071" fmla="*/ 3935906 w 6006665"/>
                        <a:gd name="connsiteY235-196072" fmla="*/ 2699687 h 2956475"/>
                        <a:gd name="connsiteX236-196073" fmla="*/ 3947269 w 6006665"/>
                        <a:gd name="connsiteY236-196074" fmla="*/ 2676963 h 2956475"/>
                        <a:gd name="connsiteX237-196075" fmla="*/ 3966292 w 6006665"/>
                        <a:gd name="connsiteY237-196076" fmla="*/ 2632575 h 2956475"/>
                        <a:gd name="connsiteX238-196077" fmla="*/ 3915999 w 6006665"/>
                        <a:gd name="connsiteY238-196078" fmla="*/ 2645148 h 2956475"/>
                        <a:gd name="connsiteX239-196079" fmla="*/ 3888729 w 6006665"/>
                        <a:gd name="connsiteY239-196080" fmla="*/ 2667873 h 2956475"/>
                        <a:gd name="connsiteX240-196081" fmla="*/ 3876822 w 6006665"/>
                        <a:gd name="connsiteY240-196082" fmla="*/ 2667873 h 2956475"/>
                        <a:gd name="connsiteX241-196083" fmla="*/ 3829645 w 6006665"/>
                        <a:gd name="connsiteY241-196084" fmla="*/ 2667873 h 2956475"/>
                        <a:gd name="connsiteX242-196085" fmla="*/ 3817738 w 6006665"/>
                        <a:gd name="connsiteY242-196086" fmla="*/ 2667873 h 2956475"/>
                        <a:gd name="connsiteX243-196087" fmla="*/ 3801831 w 6006665"/>
                        <a:gd name="connsiteY243-196088" fmla="*/ 2613334 h 2956475"/>
                        <a:gd name="connsiteX244-196089" fmla="*/ 3758654 w 6006665"/>
                        <a:gd name="connsiteY244-196090" fmla="*/ 2574702 h 2956475"/>
                        <a:gd name="connsiteX245-196091" fmla="*/ 3692753 w 6006665"/>
                        <a:gd name="connsiteY245-196092" fmla="*/ 2558795 h 2956475"/>
                        <a:gd name="connsiteX246-196093" fmla="*/ 3683663 w 6006665"/>
                        <a:gd name="connsiteY246-196094" fmla="*/ 2499711 h 2956475"/>
                        <a:gd name="connsiteX247-196095" fmla="*/ 3672301 w 6006665"/>
                        <a:gd name="connsiteY247-196096" fmla="*/ 2467896 h 2956475"/>
                        <a:gd name="connsiteX248-196097" fmla="*/ 3656393 w 6006665"/>
                        <a:gd name="connsiteY248-196098" fmla="*/ 2440627 h 2956475"/>
                        <a:gd name="connsiteX249-196099" fmla="*/ 3633669 w 6006665"/>
                        <a:gd name="connsiteY249-196100" fmla="*/ 2381542 h 2956475"/>
                        <a:gd name="connsiteX250-196101" fmla="*/ 3601854 w 6006665"/>
                        <a:gd name="connsiteY250-196102" fmla="*/ 2361090 h 2956475"/>
                        <a:gd name="connsiteX251-196103" fmla="*/ 3545995 w 6006665"/>
                        <a:gd name="connsiteY251-196104" fmla="*/ 2339606 h 2956475"/>
                        <a:gd name="connsiteX252-196105" fmla="*/ 3506955 w 6006665"/>
                        <a:gd name="connsiteY252-196106" fmla="*/ 2345183 h 2956475"/>
                        <a:gd name="connsiteX253-196107" fmla="*/ 3463779 w 6006665"/>
                        <a:gd name="connsiteY253-196108" fmla="*/ 2354273 h 2956475"/>
                        <a:gd name="connsiteX254-196109" fmla="*/ 3431964 w 6006665"/>
                        <a:gd name="connsiteY254-196110" fmla="*/ 2381542 h 2956475"/>
                        <a:gd name="connsiteX255-196111" fmla="*/ 3452416 w 6006665"/>
                        <a:gd name="connsiteY255-196112" fmla="*/ 2397450 h 2956475"/>
                        <a:gd name="connsiteX256-196113" fmla="*/ 3452416 w 6006665"/>
                        <a:gd name="connsiteY256-196114" fmla="*/ 2429264 h 2956475"/>
                        <a:gd name="connsiteX257-196115" fmla="*/ 3431964 w 6006665"/>
                        <a:gd name="connsiteY257-196116" fmla="*/ 2451989 h 2956475"/>
                        <a:gd name="connsiteX258-196117" fmla="*/ 3400150 w 6006665"/>
                        <a:gd name="connsiteY258-196118" fmla="*/ 2511073 h 2956475"/>
                        <a:gd name="connsiteX259-196119" fmla="*/ 3400150 w 6006665"/>
                        <a:gd name="connsiteY259-196120" fmla="*/ 2538343 h 2956475"/>
                        <a:gd name="connsiteX260-196121" fmla="*/ 3350155 w 6006665"/>
                        <a:gd name="connsiteY260-196122" fmla="*/ 2570157 h 2956475"/>
                        <a:gd name="connsiteX261-196123" fmla="*/ 3342342 w 6006665"/>
                        <a:gd name="connsiteY261-196124" fmla="*/ 2567553 h 2956475"/>
                        <a:gd name="connsiteX262-196125" fmla="*/ 3338249 w 6006665"/>
                        <a:gd name="connsiteY262-196126" fmla="*/ 2570157 h 2956475"/>
                        <a:gd name="connsiteX263-196127" fmla="*/ 3290527 w 6006665"/>
                        <a:gd name="connsiteY263-196128" fmla="*/ 2554250 h 2956475"/>
                        <a:gd name="connsiteX264-196129" fmla="*/ 3259257 w 6006665"/>
                        <a:gd name="connsiteY264-196130" fmla="*/ 2554250 h 2956475"/>
                        <a:gd name="connsiteX265-196131" fmla="*/ 3247350 w 6006665"/>
                        <a:gd name="connsiteY265-196132" fmla="*/ 2554250 h 2956475"/>
                        <a:gd name="connsiteX266-196133" fmla="*/ 3231443 w 6006665"/>
                        <a:gd name="connsiteY266-196134" fmla="*/ 2538343 h 2956475"/>
                        <a:gd name="connsiteX267-196135" fmla="*/ 3213271 w 6006665"/>
                        <a:gd name="connsiteY267-196136" fmla="*/ 2533799 h 2956475"/>
                        <a:gd name="connsiteX268-196137" fmla="*/ 3168359 w 6006665"/>
                        <a:gd name="connsiteY268-196138" fmla="*/ 2570157 h 2956475"/>
                        <a:gd name="connsiteX269-196139" fmla="*/ 3120637 w 6006665"/>
                        <a:gd name="connsiteY269-196140" fmla="*/ 2581519 h 2956475"/>
                        <a:gd name="connsiteX270-196141" fmla="*/ 3082005 w 6006665"/>
                        <a:gd name="connsiteY270-196142" fmla="*/ 2597427 h 2956475"/>
                        <a:gd name="connsiteX271-196143" fmla="*/ 3074460 w 6006665"/>
                        <a:gd name="connsiteY271-196144" fmla="*/ 2595630 h 2956475"/>
                        <a:gd name="connsiteX272-196145" fmla="*/ 3070098 w 6006665"/>
                        <a:gd name="connsiteY272-196146" fmla="*/ 2597427 h 2956475"/>
                        <a:gd name="connsiteX273-196147" fmla="*/ 3022376 w 6006665"/>
                        <a:gd name="connsiteY273-196148" fmla="*/ 2586064 h 2956475"/>
                        <a:gd name="connsiteX274-196149" fmla="*/ 3000196 w 6006665"/>
                        <a:gd name="connsiteY274-196150" fmla="*/ 2586064 h 2956475"/>
                        <a:gd name="connsiteX275-196151" fmla="*/ 2988289 w 6006665"/>
                        <a:gd name="connsiteY275-196152" fmla="*/ 2586064 h 2956475"/>
                        <a:gd name="connsiteX276-196153" fmla="*/ 2967837 w 6006665"/>
                        <a:gd name="connsiteY276-196154" fmla="*/ 2554250 h 2956475"/>
                        <a:gd name="connsiteX277-196155" fmla="*/ 2929205 w 6006665"/>
                        <a:gd name="connsiteY277-196156" fmla="*/ 2526980 h 2956475"/>
                        <a:gd name="connsiteX278-196157" fmla="*/ 2902153 w 6006665"/>
                        <a:gd name="connsiteY278-196158" fmla="*/ 2523116 h 2956475"/>
                        <a:gd name="connsiteX279-196159" fmla="*/ 2861576 w 6006665"/>
                        <a:gd name="connsiteY279-196160" fmla="*/ 2526980 h 2956475"/>
                        <a:gd name="connsiteX280-196161" fmla="*/ 2822944 w 6006665"/>
                        <a:gd name="connsiteY280-196162" fmla="*/ 2538343 h 2956475"/>
                        <a:gd name="connsiteX281-196163" fmla="*/ 2818139 w 6006665"/>
                        <a:gd name="connsiteY281-196164" fmla="*/ 2536254 h 2956475"/>
                        <a:gd name="connsiteX282-196165" fmla="*/ 2811037 w 6006665"/>
                        <a:gd name="connsiteY282-196166" fmla="*/ 2538343 h 2956475"/>
                        <a:gd name="connsiteX283-196167" fmla="*/ 2758770 w 6006665"/>
                        <a:gd name="connsiteY283-196168" fmla="*/ 2515618 h 2956475"/>
                        <a:gd name="connsiteX284-196169" fmla="*/ 2751953 w 6006665"/>
                        <a:gd name="connsiteY284-196170" fmla="*/ 2472441 h 2956475"/>
                        <a:gd name="connsiteX285-196171" fmla="*/ 2708776 w 6006665"/>
                        <a:gd name="connsiteY285-196172" fmla="*/ 2456534 h 2956475"/>
                        <a:gd name="connsiteX286-196173" fmla="*/ 2676962 w 6006665"/>
                        <a:gd name="connsiteY286-196174" fmla="*/ 2451989 h 2956475"/>
                        <a:gd name="connsiteX287-196175" fmla="*/ 2642534 w 6006665"/>
                        <a:gd name="connsiteY287-196176" fmla="*/ 2430245 h 2956475"/>
                        <a:gd name="connsiteX288-196177" fmla="*/ 2609333 w 6006665"/>
                        <a:gd name="connsiteY288-196178" fmla="*/ 2488348 h 2956475"/>
                        <a:gd name="connsiteX289-196179" fmla="*/ 2625240 w 6006665"/>
                        <a:gd name="connsiteY289-196180" fmla="*/ 2522435 h 2956475"/>
                        <a:gd name="connsiteX290-196181" fmla="*/ 2586608 w 6006665"/>
                        <a:gd name="connsiteY290-196182" fmla="*/ 2558795 h 2956475"/>
                        <a:gd name="connsiteX291-196183" fmla="*/ 2577105 w 6006665"/>
                        <a:gd name="connsiteY291-196184" fmla="*/ 2556532 h 2956475"/>
                        <a:gd name="connsiteX292-196185" fmla="*/ 2574701 w 6006665"/>
                        <a:gd name="connsiteY292-196186" fmla="*/ 2558795 h 2956475"/>
                        <a:gd name="connsiteX293-196187" fmla="*/ 2526979 w 6006665"/>
                        <a:gd name="connsiteY293-196188" fmla="*/ 2547432 h 2956475"/>
                        <a:gd name="connsiteX294-196189" fmla="*/ 2490620 w 6006665"/>
                        <a:gd name="connsiteY294-196190" fmla="*/ 2542887 h 2956475"/>
                        <a:gd name="connsiteX295-196191" fmla="*/ 2463350 w 6006665"/>
                        <a:gd name="connsiteY295-196192" fmla="*/ 2515618 h 2956475"/>
                        <a:gd name="connsiteX296-196193" fmla="*/ 2436625 w 6006665"/>
                        <a:gd name="connsiteY296-196194" fmla="*/ 2515618 h 2956475"/>
                        <a:gd name="connsiteX297-196195" fmla="*/ 2424718 w 6006665"/>
                        <a:gd name="connsiteY297-196196" fmla="*/ 2515618 h 2956475"/>
                        <a:gd name="connsiteX298-196197" fmla="*/ 2398858 w 6006665"/>
                        <a:gd name="connsiteY298-196198" fmla="*/ 2502687 h 2956475"/>
                        <a:gd name="connsiteX299-196199" fmla="*/ 2350272 w 6006665"/>
                        <a:gd name="connsiteY299-196200" fmla="*/ 2526980 h 2956475"/>
                        <a:gd name="connsiteX300-196201" fmla="*/ 2282098 w 6006665"/>
                        <a:gd name="connsiteY300-196202" fmla="*/ 2574702 h 2956475"/>
                        <a:gd name="connsiteX301-196203" fmla="*/ 2238921 w 6006665"/>
                        <a:gd name="connsiteY301-196204" fmla="*/ 2586064 h 2956475"/>
                        <a:gd name="connsiteX302-196205" fmla="*/ 2227559 w 6006665"/>
                        <a:gd name="connsiteY302-196206" fmla="*/ 2590609 h 2956475"/>
                        <a:gd name="connsiteX303-196207" fmla="*/ 2225178 w 6006665"/>
                        <a:gd name="connsiteY303-196208" fmla="*/ 2586799 h 2956475"/>
                        <a:gd name="connsiteX304-196209" fmla="*/ 2215652 w 6006665"/>
                        <a:gd name="connsiteY304-196210" fmla="*/ 2590609 h 2956475"/>
                        <a:gd name="connsiteX305-196211" fmla="*/ 2193596 w 6006665"/>
                        <a:gd name="connsiteY305-196212" fmla="*/ 2555320 h 2956475"/>
                        <a:gd name="connsiteX306-196213" fmla="*/ 2157112 w 6006665"/>
                        <a:gd name="connsiteY306-196214" fmla="*/ 2558795 h 2956475"/>
                        <a:gd name="connsiteX307-196215" fmla="*/ 2156291 w 6006665"/>
                        <a:gd name="connsiteY307-196216" fmla="*/ 2557739 h 2956475"/>
                        <a:gd name="connsiteX308-196217" fmla="*/ 2145205 w 6006665"/>
                        <a:gd name="connsiteY308-196218" fmla="*/ 2558795 h 2956475"/>
                        <a:gd name="connsiteX309-196219" fmla="*/ 2129298 w 6006665"/>
                        <a:gd name="connsiteY309-196220" fmla="*/ 2538343 h 2956475"/>
                        <a:gd name="connsiteX310-196221" fmla="*/ 2102029 w 6006665"/>
                        <a:gd name="connsiteY310-196222" fmla="*/ 2526980 h 2956475"/>
                        <a:gd name="connsiteX311-196223" fmla="*/ 2086121 w 6006665"/>
                        <a:gd name="connsiteY311-196224" fmla="*/ 2495166 h 2956475"/>
                        <a:gd name="connsiteX312-196225" fmla="*/ 2070005 w 6006665"/>
                        <a:gd name="connsiteY312-196226" fmla="*/ 2486212 h 2956475"/>
                        <a:gd name="connsiteX313-196227" fmla="*/ 2027582 w 6006665"/>
                        <a:gd name="connsiteY313-196228" fmla="*/ 2499711 h 2956475"/>
                        <a:gd name="connsiteX314-196229" fmla="*/ 2023845 w 6006665"/>
                        <a:gd name="connsiteY314-196230" fmla="*/ 2497111 h 2956475"/>
                        <a:gd name="connsiteX315-196231" fmla="*/ 2018675 w 6006665"/>
                        <a:gd name="connsiteY315-196232" fmla="*/ 2499711 h 2956475"/>
                        <a:gd name="connsiteX316-196233" fmla="*/ 1971363 w 6006665"/>
                        <a:gd name="connsiteY316-196234" fmla="*/ 2468885 h 2956475"/>
                        <a:gd name="connsiteX317-196235" fmla="*/ 1952591 w 6006665"/>
                        <a:gd name="connsiteY317-196236" fmla="*/ 2495166 h 2956475"/>
                        <a:gd name="connsiteX318-196237" fmla="*/ 1947518 w 6006665"/>
                        <a:gd name="connsiteY318-196238" fmla="*/ 2485599 h 2956475"/>
                        <a:gd name="connsiteX319-196239" fmla="*/ 1940684 w 6006665"/>
                        <a:gd name="connsiteY319-196240" fmla="*/ 2495166 h 2956475"/>
                        <a:gd name="connsiteX320-196241" fmla="*/ 1861147 w 6006665"/>
                        <a:gd name="connsiteY320-196242" fmla="*/ 2345183 h 2956475"/>
                        <a:gd name="connsiteX321-196243" fmla="*/ 1811153 w 6006665"/>
                        <a:gd name="connsiteY321-196244" fmla="*/ 2295189 h 2956475"/>
                        <a:gd name="connsiteX322-196245" fmla="*/ 1813950 w 6006665"/>
                        <a:gd name="connsiteY322-196246" fmla="*/ 2292043 h 2956475"/>
                        <a:gd name="connsiteX323-196247" fmla="*/ 483280 w 6006665"/>
                        <a:gd name="connsiteY323-196248" fmla="*/ 2890683 h 2956475"/>
                        <a:gd name="connsiteX324-196249" fmla="*/ 420406 w 6006665"/>
                        <a:gd name="connsiteY324-196250" fmla="*/ 2849670 h 2956475"/>
                        <a:gd name="connsiteX325-196251" fmla="*/ 349960 w 6006665"/>
                        <a:gd name="connsiteY325-196252" fmla="*/ 2801948 h 2956475"/>
                        <a:gd name="connsiteX326-196253" fmla="*/ 377229 w 6006665"/>
                        <a:gd name="connsiteY326-196254" fmla="*/ 2795131 h 2956475"/>
                        <a:gd name="connsiteX327-196255" fmla="*/ 404499 w 6006665"/>
                        <a:gd name="connsiteY327-196256" fmla="*/ 2747409 h 2956475"/>
                        <a:gd name="connsiteX328-196257" fmla="*/ 388591 w 6006665"/>
                        <a:gd name="connsiteY328-196258" fmla="*/ 2731502 h 2956475"/>
                        <a:gd name="connsiteX329-196259" fmla="*/ 440858 w 6006665"/>
                        <a:gd name="connsiteY329-196260" fmla="*/ 2704232 h 2956475"/>
                        <a:gd name="connsiteX330-196261" fmla="*/ 440858 w 6006665"/>
                        <a:gd name="connsiteY330-196262" fmla="*/ 2701176 h 2956475"/>
                        <a:gd name="connsiteX331-196263" fmla="*/ 416406 w 6006665"/>
                        <a:gd name="connsiteY331-196264" fmla="*/ 2704232 h 2956475"/>
                        <a:gd name="connsiteX332-196265" fmla="*/ 416406 w 6006665"/>
                        <a:gd name="connsiteY332-196266" fmla="*/ 2702744 h 2956475"/>
                        <a:gd name="connsiteX333-196267" fmla="*/ 404499 w 6006665"/>
                        <a:gd name="connsiteY333-196268" fmla="*/ 2704232 h 2956475"/>
                        <a:gd name="connsiteX334-196269" fmla="*/ 404499 w 6006665"/>
                        <a:gd name="connsiteY334-196270" fmla="*/ 2683780 h 2956475"/>
                        <a:gd name="connsiteX335-196271" fmla="*/ 424951 w 6006665"/>
                        <a:gd name="connsiteY335-196272" fmla="*/ 2667873 h 2956475"/>
                        <a:gd name="connsiteX336-196273" fmla="*/ 463583 w 6006665"/>
                        <a:gd name="connsiteY336-196274" fmla="*/ 2661056 h 2956475"/>
                        <a:gd name="connsiteX337-196275" fmla="*/ 468128 w 6006665"/>
                        <a:gd name="connsiteY337-196276" fmla="*/ 2645148 h 2956475"/>
                        <a:gd name="connsiteX338-196277" fmla="*/ 456765 w 6006665"/>
                        <a:gd name="connsiteY338-196278" fmla="*/ 2613334 h 2956475"/>
                        <a:gd name="connsiteX339-196279" fmla="*/ 474945 w 6006665"/>
                        <a:gd name="connsiteY339-196280" fmla="*/ 2586064 h 2956475"/>
                        <a:gd name="connsiteX340-196281" fmla="*/ 474945 w 6006665"/>
                        <a:gd name="connsiteY340-196282" fmla="*/ 2565612 h 2956475"/>
                        <a:gd name="connsiteX341-196283" fmla="*/ 420406 w 6006665"/>
                        <a:gd name="connsiteY341-196284" fmla="*/ 2547432 h 2956475"/>
                        <a:gd name="connsiteX342-196285" fmla="*/ 409588 w 6006665"/>
                        <a:gd name="connsiteY342-196286" fmla="*/ 2547432 h 2956475"/>
                        <a:gd name="connsiteX343-196287" fmla="*/ 397681 w 6006665"/>
                        <a:gd name="connsiteY343-196288" fmla="*/ 2547432 h 2956475"/>
                        <a:gd name="connsiteX344-196289" fmla="*/ 379485 w 6006665"/>
                        <a:gd name="connsiteY344-196290" fmla="*/ 2525193 h 2956475"/>
                        <a:gd name="connsiteX345-196291" fmla="*/ 357322 w 6006665"/>
                        <a:gd name="connsiteY345-196292" fmla="*/ 2531525 h 2956475"/>
                        <a:gd name="connsiteX346-196293" fmla="*/ 352842 w 6006665"/>
                        <a:gd name="connsiteY346-196294" fmla="*/ 2529403 h 2956475"/>
                        <a:gd name="connsiteX347-196295" fmla="*/ 345415 w 6006665"/>
                        <a:gd name="connsiteY347-196296" fmla="*/ 2531525 h 2956475"/>
                        <a:gd name="connsiteX348-196297" fmla="*/ 302238 w 6006665"/>
                        <a:gd name="connsiteY348-196298" fmla="*/ 2511073 h 2956475"/>
                        <a:gd name="connsiteX349-196299" fmla="*/ 302238 w 6006665"/>
                        <a:gd name="connsiteY349-196300" fmla="*/ 2499711 h 2956475"/>
                        <a:gd name="connsiteX350-196301" fmla="*/ 286331 w 6006665"/>
                        <a:gd name="connsiteY350-196302" fmla="*/ 2472441 h 2956475"/>
                        <a:gd name="connsiteX351-196303" fmla="*/ 270968 w 6006665"/>
                        <a:gd name="connsiteY351-196304" fmla="*/ 2472441 h 2956475"/>
                        <a:gd name="connsiteX352-196305" fmla="*/ 259061 w 6006665"/>
                        <a:gd name="connsiteY352-196306" fmla="*/ 2472441 h 2956475"/>
                        <a:gd name="connsiteX353-196307" fmla="*/ 254516 w 6006665"/>
                        <a:gd name="connsiteY353-196308" fmla="*/ 2456534 h 2956475"/>
                        <a:gd name="connsiteX354-196309" fmla="*/ 263606 w 6006665"/>
                        <a:gd name="connsiteY354-196310" fmla="*/ 2440627 h 2956475"/>
                        <a:gd name="connsiteX355-196311" fmla="*/ 243991 w 6006665"/>
                        <a:gd name="connsiteY355-196312" fmla="*/ 2410114 h 2956475"/>
                        <a:gd name="connsiteX356-196313" fmla="*/ 216429 w 6006665"/>
                        <a:gd name="connsiteY356-196314" fmla="*/ 2413357 h 2956475"/>
                        <a:gd name="connsiteX357-196315" fmla="*/ 212956 w 6006665"/>
                        <a:gd name="connsiteY357-196316" fmla="*/ 2412365 h 2956475"/>
                        <a:gd name="connsiteX358-196317" fmla="*/ 204522 w 6006665"/>
                        <a:gd name="connsiteY358-196318" fmla="*/ 2413357 h 2956475"/>
                        <a:gd name="connsiteX359-196319" fmla="*/ 199623 w 6006665"/>
                        <a:gd name="connsiteY359-196320" fmla="*/ 2411957 h 2956475"/>
                        <a:gd name="connsiteX360-196321" fmla="*/ 195977 w 6006665"/>
                        <a:gd name="connsiteY360-196322" fmla="*/ 2424719 h 2956475"/>
                        <a:gd name="connsiteX361-196323" fmla="*/ 184968 w 6006665"/>
                        <a:gd name="connsiteY361-196324" fmla="*/ 2421574 h 2956475"/>
                        <a:gd name="connsiteX362-196325" fmla="*/ 184070 w 6006665"/>
                        <a:gd name="connsiteY362-196326" fmla="*/ 2424719 h 2956475"/>
                        <a:gd name="connsiteX363-196327" fmla="*/ 168163 w 6006665"/>
                        <a:gd name="connsiteY363-196328" fmla="*/ 2420184 h 2956475"/>
                        <a:gd name="connsiteX364-196329" fmla="*/ 156800 w 6006665"/>
                        <a:gd name="connsiteY364-196330" fmla="*/ 2381542 h 2956475"/>
                        <a:gd name="connsiteX365-196331" fmla="*/ 152255 w 6006665"/>
                        <a:gd name="connsiteY365-196332" fmla="*/ 2365635 h 2956475"/>
                        <a:gd name="connsiteX366-196333" fmla="*/ 156800 w 6006665"/>
                        <a:gd name="connsiteY366-196334" fmla="*/ 2361090 h 2956475"/>
                        <a:gd name="connsiteX367-196335" fmla="*/ 168707 w 6006665"/>
                        <a:gd name="connsiteY367-196336" fmla="*/ 2361090 h 2956475"/>
                        <a:gd name="connsiteX368-196337" fmla="*/ 188615 w 6006665"/>
                        <a:gd name="connsiteY368-196338" fmla="*/ 2361090 h 2956475"/>
                        <a:gd name="connsiteX369-196339" fmla="*/ 199977 w 6006665"/>
                        <a:gd name="connsiteY369-196340" fmla="*/ 2349728 h 2956475"/>
                        <a:gd name="connsiteX370-196341" fmla="*/ 188615 w 6006665"/>
                        <a:gd name="connsiteY370-196342" fmla="*/ 2327003 h 2956475"/>
                        <a:gd name="connsiteX371-196343" fmla="*/ 168163 w 6006665"/>
                        <a:gd name="connsiteY371-196344" fmla="*/ 2317914 h 2956475"/>
                        <a:gd name="connsiteX372-196345" fmla="*/ 168163 w 6006665"/>
                        <a:gd name="connsiteY372-196346" fmla="*/ 2311096 h 2956475"/>
                        <a:gd name="connsiteX373-196347" fmla="*/ 152255 w 6006665"/>
                        <a:gd name="connsiteY373-196348" fmla="*/ 2295189 h 2956475"/>
                        <a:gd name="connsiteX374-196349" fmla="*/ 129531 w 6006665"/>
                        <a:gd name="connsiteY374-196350" fmla="*/ 2258829 h 2956475"/>
                        <a:gd name="connsiteX375-196351" fmla="*/ 140893 w 6006665"/>
                        <a:gd name="connsiteY375-196352" fmla="*/ 2236105 h 2956475"/>
                        <a:gd name="connsiteX376-196353" fmla="*/ 136348 w 6006665"/>
                        <a:gd name="connsiteY376-196354" fmla="*/ 2208835 h 2956475"/>
                        <a:gd name="connsiteX377-196355" fmla="*/ 103789 w 6006665"/>
                        <a:gd name="connsiteY377-196356" fmla="*/ 2195428 h 2956475"/>
                        <a:gd name="connsiteX378-196357" fmla="*/ 93716 w 6006665"/>
                        <a:gd name="connsiteY378-196358" fmla="*/ 2199745 h 2956475"/>
                        <a:gd name="connsiteX379-196359" fmla="*/ 91868 w 6006665"/>
                        <a:gd name="connsiteY379-196360" fmla="*/ 2195434 h 2956475"/>
                        <a:gd name="connsiteX380-196361" fmla="*/ 81809 w 6006665"/>
                        <a:gd name="connsiteY380-196362" fmla="*/ 2199745 h 2956475"/>
                        <a:gd name="connsiteX381-196363" fmla="*/ 74992 w 6006665"/>
                        <a:gd name="connsiteY381-196364" fmla="*/ 2183838 h 2956475"/>
                        <a:gd name="connsiteX382-196365" fmla="*/ 34087 w 6006665"/>
                        <a:gd name="connsiteY382-196366" fmla="*/ 2172476 h 2956475"/>
                        <a:gd name="connsiteX383-196367" fmla="*/ 22725 w 6006665"/>
                        <a:gd name="connsiteY383-196368" fmla="*/ 2129299 h 2956475"/>
                        <a:gd name="connsiteX384-196369" fmla="*/ 0 w 6006665"/>
                        <a:gd name="connsiteY384-196370" fmla="*/ 2081577 h 2956475"/>
                        <a:gd name="connsiteX385-196371" fmla="*/ 1677078 w 6006665"/>
                        <a:gd name="connsiteY385-196372" fmla="*/ 1370296 h 2956475"/>
                        <a:gd name="connsiteX386-196373" fmla="*/ 1720255 w 6006665"/>
                        <a:gd name="connsiteY386-196374" fmla="*/ 1349844 h 2956475"/>
                        <a:gd name="connsiteX387-196375" fmla="*/ 1731617 w 6006665"/>
                        <a:gd name="connsiteY387-196376" fmla="*/ 1299850 h 2956475"/>
                        <a:gd name="connsiteX388-196377" fmla="*/ 1758887 w 6006665"/>
                        <a:gd name="connsiteY388-196378" fmla="*/ 1256673 h 2956475"/>
                        <a:gd name="connsiteX389-196379" fmla="*/ 1736162 w 6006665"/>
                        <a:gd name="connsiteY389-196380" fmla="*/ 1197589 h 2956475"/>
                        <a:gd name="connsiteX390-196381" fmla="*/ 1758887 w 6006665"/>
                        <a:gd name="connsiteY390-196382" fmla="*/ 1133960 h 2956475"/>
                        <a:gd name="connsiteX391-196383" fmla="*/ 1704347 w 6006665"/>
                        <a:gd name="connsiteY391-196384" fmla="*/ 1070331 h 2956475"/>
                        <a:gd name="connsiteX392-196385" fmla="*/ 1736162 w 6006665"/>
                        <a:gd name="connsiteY392-196386" fmla="*/ 961252 h 2956475"/>
                        <a:gd name="connsiteX393-196387" fmla="*/ 1688440 w 6006665"/>
                        <a:gd name="connsiteY393-196388" fmla="*/ 865809 h 2956475"/>
                        <a:gd name="connsiteX394-196389" fmla="*/ 1752069 w 6006665"/>
                        <a:gd name="connsiteY394-196390" fmla="*/ 788545 h 2956475"/>
                        <a:gd name="connsiteX395-196391" fmla="*/ 1747524 w 6006665"/>
                        <a:gd name="connsiteY395-196392" fmla="*/ 704464 h 2956475"/>
                        <a:gd name="connsiteX396-196393" fmla="*/ 1763431 w 6006665"/>
                        <a:gd name="connsiteY396-196394" fmla="*/ 697647 h 2956475"/>
                        <a:gd name="connsiteX397-196395" fmla="*/ 1764877 w 6006665"/>
                        <a:gd name="connsiteY397-196396" fmla="*/ 702130 h 2956475"/>
                        <a:gd name="connsiteX398-196397" fmla="*/ 1775339 w 6006665"/>
                        <a:gd name="connsiteY398-196398" fmla="*/ 697647 h 2956475"/>
                        <a:gd name="connsiteX399-196399" fmla="*/ 1798063 w 6006665"/>
                        <a:gd name="connsiteY399-196400" fmla="*/ 768093 h 2956475"/>
                        <a:gd name="connsiteX400-196401" fmla="*/ 1791454 w 6006665"/>
                        <a:gd name="connsiteY400-196402" fmla="*/ 815304 h 2956475"/>
                        <a:gd name="connsiteX401-196403" fmla="*/ 1854330 w 6006665"/>
                        <a:gd name="connsiteY401-196404" fmla="*/ 772638 h 2956475"/>
                        <a:gd name="connsiteX402-196405" fmla="*/ 1931594 w 6006665"/>
                        <a:gd name="connsiteY402-196406" fmla="*/ 763548 h 2956475"/>
                        <a:gd name="connsiteX403-196407" fmla="*/ 1932772 w 6006665"/>
                        <a:gd name="connsiteY403-196408" fmla="*/ 764810 h 2956475"/>
                        <a:gd name="connsiteX404-196409" fmla="*/ 1943501 w 6006665"/>
                        <a:gd name="connsiteY404-196410" fmla="*/ 763548 h 2956475"/>
                        <a:gd name="connsiteX405-196411" fmla="*/ 1988608 w 6006665"/>
                        <a:gd name="connsiteY405-196412" fmla="*/ 811877 h 2956475"/>
                        <a:gd name="connsiteX406-196413" fmla="*/ 1963408 w 6006665"/>
                        <a:gd name="connsiteY406-196414" fmla="*/ 736278 h 2956475"/>
                        <a:gd name="connsiteX407-196415" fmla="*/ 1963408 w 6006665"/>
                        <a:gd name="connsiteY407-196416" fmla="*/ 595386 h 2956475"/>
                        <a:gd name="connsiteX408-196417" fmla="*/ 2027037 w 6006665"/>
                        <a:gd name="connsiteY408-196418" fmla="*/ 574934 h 2956475"/>
                        <a:gd name="connsiteX409-196419" fmla="*/ 2037269 w 6006665"/>
                        <a:gd name="connsiteY409-196420" fmla="*/ 575472 h 2956475"/>
                        <a:gd name="connsiteX410-196421" fmla="*/ 2038944 w 6006665"/>
                        <a:gd name="connsiteY410-196422" fmla="*/ 574934 h 2956475"/>
                        <a:gd name="connsiteX411-196423" fmla="*/ 2115414 w 6006665"/>
                        <a:gd name="connsiteY411-196424" fmla="*/ 578958 h 2956475"/>
                        <a:gd name="connsiteX412-196425" fmla="*/ 2192927 w 6006665"/>
                        <a:gd name="connsiteY412-196426" fmla="*/ 559026 h 2956475"/>
                        <a:gd name="connsiteX413-196427" fmla="*/ 2167930 w 6006665"/>
                        <a:gd name="connsiteY413-196428" fmla="*/ 493125 h 2956475"/>
                        <a:gd name="connsiteX414-196429" fmla="*/ 2204289 w 6006665"/>
                        <a:gd name="connsiteY414-196430" fmla="*/ 402226 h 2956475"/>
                        <a:gd name="connsiteX415-196431" fmla="*/ 2247466 w 6006665"/>
                        <a:gd name="connsiteY415-196432" fmla="*/ 397681 h 2956475"/>
                        <a:gd name="connsiteX416-196433" fmla="*/ 2317913 w 6006665"/>
                        <a:gd name="connsiteY416-196434" fmla="*/ 322690 h 2956475"/>
                        <a:gd name="connsiteX417-196435" fmla="*/ 2420183 w 6006665"/>
                        <a:gd name="connsiteY417-196436" fmla="*/ 304510 h 2956475"/>
                        <a:gd name="connsiteX418-196437" fmla="*/ 2429263 w 6006665"/>
                        <a:gd name="connsiteY418-196438" fmla="*/ 263606 h 2956475"/>
                        <a:gd name="connsiteX419-196439" fmla="*/ 2526979 w 6006665"/>
                        <a:gd name="connsiteY419-196440" fmla="*/ 252244 h 2956475"/>
                        <a:gd name="connsiteX420-196441" fmla="*/ 2528058 w 6006665"/>
                        <a:gd name="connsiteY420-196442" fmla="*/ 253503 h 2956475"/>
                        <a:gd name="connsiteX421-196443" fmla="*/ 2538886 w 6006665"/>
                        <a:gd name="connsiteY421-196444" fmla="*/ 252244 h 2956475"/>
                        <a:gd name="connsiteX422-196445" fmla="*/ 2560820 w 6006665"/>
                        <a:gd name="connsiteY422-196446" fmla="*/ 277833 h 2956475"/>
                        <a:gd name="connsiteX423-196447" fmla="*/ 2640602 w 6006665"/>
                        <a:gd name="connsiteY423-196448" fmla="*/ 202249 h 2956475"/>
                        <a:gd name="connsiteX424-196449" fmla="*/ 2652509 w 6006665"/>
                        <a:gd name="connsiteY424-196450" fmla="*/ 202249 h 2956475"/>
                        <a:gd name="connsiteX425-196451" fmla="*/ 2704231 w 6006665"/>
                        <a:gd name="connsiteY425-196452" fmla="*/ 202249 h 2956475"/>
                        <a:gd name="connsiteX426-196453" fmla="*/ 2715593 w 6006665"/>
                        <a:gd name="connsiteY426-196454" fmla="*/ 134075 h 2956475"/>
                        <a:gd name="connsiteX427-196455" fmla="*/ 2751953 w 6006665"/>
                        <a:gd name="connsiteY427-196456" fmla="*/ 68174 h 2956475"/>
                        <a:gd name="connsiteX428-196457" fmla="*/ 2838307 w 6006665"/>
                        <a:gd name="connsiteY428-196458" fmla="*/ 0 h 2956475"/>
                        <a:gd name="connsiteX0-196459" fmla="*/ 1791129 w 6006665"/>
                        <a:gd name="connsiteY0-196460" fmla="*/ 817622 h 2956475"/>
                        <a:gd name="connsiteX1-196461" fmla="*/ 1782156 w 6006665"/>
                        <a:gd name="connsiteY1-196462" fmla="*/ 881716 h 2956475"/>
                        <a:gd name="connsiteX2-196463" fmla="*/ 1809554 w 6006665"/>
                        <a:gd name="connsiteY2-196464" fmla="*/ 895415 h 2956475"/>
                        <a:gd name="connsiteX3-196465" fmla="*/ 1791129 w 6006665"/>
                        <a:gd name="connsiteY3-196466" fmla="*/ 817622 h 2956475"/>
                        <a:gd name="connsiteX4-196467" fmla="*/ 2838307 w 6006665"/>
                        <a:gd name="connsiteY4-196468" fmla="*/ 0 h 2956475"/>
                        <a:gd name="connsiteX5-196469" fmla="*/ 2844246 w 6006665"/>
                        <a:gd name="connsiteY5-196470" fmla="*/ 4711 h 2956475"/>
                        <a:gd name="connsiteX6-196471" fmla="*/ 2850213 w 6006665"/>
                        <a:gd name="connsiteY6-196472" fmla="*/ 0 h 2956475"/>
                        <a:gd name="connsiteX7-196473" fmla="*/ 2916115 w 6006665"/>
                        <a:gd name="connsiteY7-196474" fmla="*/ 52267 h 2956475"/>
                        <a:gd name="connsiteX8-196475" fmla="*/ 2861576 w 6006665"/>
                        <a:gd name="connsiteY8-196476" fmla="*/ 90899 h 2956475"/>
                        <a:gd name="connsiteX9-196477" fmla="*/ 2947929 w 6006665"/>
                        <a:gd name="connsiteY9-196478" fmla="*/ 118168 h 2956475"/>
                        <a:gd name="connsiteX10-196479" fmla="*/ 2957621 w 6006665"/>
                        <a:gd name="connsiteY10-196480" fmla="*/ 186006 h 2956475"/>
                        <a:gd name="connsiteX11-196481" fmla="*/ 2979199 w 6006665"/>
                        <a:gd name="connsiteY11-196482" fmla="*/ 161345 h 2956475"/>
                        <a:gd name="connsiteX12-196483" fmla="*/ 2991106 w 6006665"/>
                        <a:gd name="connsiteY12-196484" fmla="*/ 161345 h 2956475"/>
                        <a:gd name="connsiteX13-196485" fmla="*/ 3086005 w 6006665"/>
                        <a:gd name="connsiteY13-196486" fmla="*/ 161345 h 2956475"/>
                        <a:gd name="connsiteX14-196487" fmla="*/ 3097912 w 6006665"/>
                        <a:gd name="connsiteY14-196488" fmla="*/ 161345 h 2956475"/>
                        <a:gd name="connsiteX15-196489" fmla="*/ 3179721 w 6006665"/>
                        <a:gd name="connsiteY15-196490" fmla="*/ 236336 h 2956475"/>
                        <a:gd name="connsiteX16-196491" fmla="*/ 3211535 w 6006665"/>
                        <a:gd name="connsiteY16-196492" fmla="*/ 295420 h 2956475"/>
                        <a:gd name="connsiteX17-196493" fmla="*/ 3200173 w 6006665"/>
                        <a:gd name="connsiteY17-196494" fmla="*/ 370412 h 2956475"/>
                        <a:gd name="connsiteX18-196495" fmla="*/ 3161541 w 6006665"/>
                        <a:gd name="connsiteY18-196496" fmla="*/ 413589 h 2956475"/>
                        <a:gd name="connsiteX19-196497" fmla="*/ 3066097 w 6006665"/>
                        <a:gd name="connsiteY19-196498" fmla="*/ 488580 h 2956475"/>
                        <a:gd name="connsiteX20-196499" fmla="*/ 3034283 w 6006665"/>
                        <a:gd name="connsiteY20-196500" fmla="*/ 531757 h 2956475"/>
                        <a:gd name="connsiteX21-196501" fmla="*/ 3082005 w 6006665"/>
                        <a:gd name="connsiteY21-196502" fmla="*/ 547664 h 2956475"/>
                        <a:gd name="connsiteX22-196503" fmla="*/ 3129459 w 6006665"/>
                        <a:gd name="connsiteY22-196504" fmla="*/ 575345 h 2956475"/>
                        <a:gd name="connsiteX23-196505" fmla="*/ 3156451 w 6006665"/>
                        <a:gd name="connsiteY23-196506" fmla="*/ 552209 h 2956475"/>
                        <a:gd name="connsiteX24-196507" fmla="*/ 3158460 w 6006665"/>
                        <a:gd name="connsiteY24-196508" fmla="*/ 560693 h 2956475"/>
                        <a:gd name="connsiteX25-196509" fmla="*/ 3168359 w 6006665"/>
                        <a:gd name="connsiteY25-196510" fmla="*/ 552209 h 2956475"/>
                        <a:gd name="connsiteX26-196511" fmla="*/ 3184984 w 6006665"/>
                        <a:gd name="connsiteY26-196512" fmla="*/ 622402 h 2956475"/>
                        <a:gd name="connsiteX27-196513" fmla="*/ 3192811 w 6006665"/>
                        <a:gd name="connsiteY27-196514" fmla="*/ 606748 h 2956475"/>
                        <a:gd name="connsiteX28-196515" fmla="*/ 3251895 w 6006665"/>
                        <a:gd name="connsiteY28-196516" fmla="*/ 586296 h 2956475"/>
                        <a:gd name="connsiteX29-196517" fmla="*/ 3259833 w 6006665"/>
                        <a:gd name="connsiteY29-196518" fmla="*/ 587670 h 2956475"/>
                        <a:gd name="connsiteX30-196519" fmla="*/ 3263802 w 6006665"/>
                        <a:gd name="connsiteY30-196520" fmla="*/ 586296 h 2956475"/>
                        <a:gd name="connsiteX31-196521" fmla="*/ 3381970 w 6006665"/>
                        <a:gd name="connsiteY31-196522" fmla="*/ 606748 h 2956475"/>
                        <a:gd name="connsiteX32-196523" fmla="*/ 3388787 w 6006665"/>
                        <a:gd name="connsiteY32-196524" fmla="*/ 665832 h 2956475"/>
                        <a:gd name="connsiteX33-196525" fmla="*/ 3531529 w 6006665"/>
                        <a:gd name="connsiteY33-196526" fmla="*/ 686823 h 2956475"/>
                        <a:gd name="connsiteX34-196527" fmla="*/ 3538225 w 6006665"/>
                        <a:gd name="connsiteY34-196528" fmla="*/ 590841 h 2956475"/>
                        <a:gd name="connsiteX35-196529" fmla="*/ 3549910 w 6006665"/>
                        <a:gd name="connsiteY35-196530" fmla="*/ 594028 h 2956475"/>
                        <a:gd name="connsiteX36-196531" fmla="*/ 3550132 w 6006665"/>
                        <a:gd name="connsiteY36-196532" fmla="*/ 590841 h 2956475"/>
                        <a:gd name="connsiteX37-196533" fmla="*/ 3625123 w 6006665"/>
                        <a:gd name="connsiteY37-196534" fmla="*/ 611293 h 2956475"/>
                        <a:gd name="connsiteX38-196535" fmla="*/ 3672301 w 6006665"/>
                        <a:gd name="connsiteY38-196536" fmla="*/ 611293 h 2956475"/>
                        <a:gd name="connsiteX39-196537" fmla="*/ 3684207 w 6006665"/>
                        <a:gd name="connsiteY39-196538" fmla="*/ 611293 h 2956475"/>
                        <a:gd name="connsiteX40-196539" fmla="*/ 3743291 w 6006665"/>
                        <a:gd name="connsiteY40-196540" fmla="*/ 677194 h 2956475"/>
                        <a:gd name="connsiteX41-196541" fmla="*/ 3759199 w 6006665"/>
                        <a:gd name="connsiteY41-196542" fmla="*/ 756731 h 2956475"/>
                        <a:gd name="connsiteX42-196543" fmla="*/ 3738747 w 6006665"/>
                        <a:gd name="connsiteY42-196544" fmla="*/ 806725 h 2956475"/>
                        <a:gd name="connsiteX43-196545" fmla="*/ 3786469 w 6006665"/>
                        <a:gd name="connsiteY43-196546" fmla="*/ 897623 h 2956475"/>
                        <a:gd name="connsiteX44-196547" fmla="*/ 3835603 w 6006665"/>
                        <a:gd name="connsiteY44-196548" fmla="*/ 933529 h 2956475"/>
                        <a:gd name="connsiteX45-196549" fmla="*/ 3865460 w 6006665"/>
                        <a:gd name="connsiteY45-196550" fmla="*/ 822632 h 2956475"/>
                        <a:gd name="connsiteX46-196551" fmla="*/ 3875077 w 6006665"/>
                        <a:gd name="connsiteY46-196552" fmla="*/ 831139 h 2956475"/>
                        <a:gd name="connsiteX47-196553" fmla="*/ 3877367 w 6006665"/>
                        <a:gd name="connsiteY47-196554" fmla="*/ 822632 h 2956475"/>
                        <a:gd name="connsiteX48-196555" fmla="*/ 3932151 w 6006665"/>
                        <a:gd name="connsiteY48-196556" fmla="*/ 871095 h 2956475"/>
                        <a:gd name="connsiteX49-196557" fmla="*/ 3988173 w 6006665"/>
                        <a:gd name="connsiteY49-196558" fmla="*/ 843084 h 2956475"/>
                        <a:gd name="connsiteX50-196559" fmla="*/ 3993852 w 6006665"/>
                        <a:gd name="connsiteY50-196560" fmla="*/ 846199 h 2956475"/>
                        <a:gd name="connsiteX51-196561" fmla="*/ 4000080 w 6006665"/>
                        <a:gd name="connsiteY51-196562" fmla="*/ 843084 h 2956475"/>
                        <a:gd name="connsiteX52-196563" fmla="*/ 4062426 w 6006665"/>
                        <a:gd name="connsiteY52-196564" fmla="*/ 877274 h 2956475"/>
                        <a:gd name="connsiteX53-196565" fmla="*/ 4085889 w 6006665"/>
                        <a:gd name="connsiteY53-196566" fmla="*/ 849902 h 2956475"/>
                        <a:gd name="connsiteX54-196567" fmla="*/ 4095563 w 6006665"/>
                        <a:gd name="connsiteY54-196568" fmla="*/ 852506 h 2956475"/>
                        <a:gd name="connsiteX55-196569" fmla="*/ 4097796 w 6006665"/>
                        <a:gd name="connsiteY55-196570" fmla="*/ 849902 h 2956475"/>
                        <a:gd name="connsiteX56-196571" fmla="*/ 4144150 w 6006665"/>
                        <a:gd name="connsiteY56-196572" fmla="*/ 862382 h 2956475"/>
                        <a:gd name="connsiteX57-196573" fmla="*/ 4117703 w 6006665"/>
                        <a:gd name="connsiteY57-196574" fmla="*/ 752186 h 2956475"/>
                        <a:gd name="connsiteX58-196575" fmla="*/ 4165425 w 6006665"/>
                        <a:gd name="connsiteY58-196576" fmla="*/ 697647 h 2956475"/>
                        <a:gd name="connsiteX59-196577" fmla="*/ 4175231 w 6006665"/>
                        <a:gd name="connsiteY59-196578" fmla="*/ 700048 h 2956475"/>
                        <a:gd name="connsiteX60-196579" fmla="*/ 4177332 w 6006665"/>
                        <a:gd name="connsiteY60-196580" fmla="*/ 697647 h 2956475"/>
                        <a:gd name="connsiteX61-196581" fmla="*/ 4511384 w 6006665"/>
                        <a:gd name="connsiteY61-196582" fmla="*/ 779455 h 2956475"/>
                        <a:gd name="connsiteX62-196583" fmla="*/ 4543199 w 6006665"/>
                        <a:gd name="connsiteY62-196584" fmla="*/ 849902 h 2956475"/>
                        <a:gd name="connsiteX63-196585" fmla="*/ 4639242 w 6006665"/>
                        <a:gd name="connsiteY63-196586" fmla="*/ 932544 h 2956475"/>
                        <a:gd name="connsiteX64-196587" fmla="*/ 4774445 w 6006665"/>
                        <a:gd name="connsiteY64-196588" fmla="*/ 913531 h 2956475"/>
                        <a:gd name="connsiteX65-196589" fmla="*/ 4778496 w 6006665"/>
                        <a:gd name="connsiteY65-196590" fmla="*/ 914635 h 2956475"/>
                        <a:gd name="connsiteX66-196591" fmla="*/ 4786352 w 6006665"/>
                        <a:gd name="connsiteY66-196592" fmla="*/ 913531 h 2956475"/>
                        <a:gd name="connsiteX67-196593" fmla="*/ 4861343 w 6006665"/>
                        <a:gd name="connsiteY67-196594" fmla="*/ 933983 h 2956475"/>
                        <a:gd name="connsiteX68-196595" fmla="*/ 4893158 w 6006665"/>
                        <a:gd name="connsiteY68-196596" fmla="*/ 977160 h 2956475"/>
                        <a:gd name="connsiteX69-196597" fmla="*/ 4888613 w 6006665"/>
                        <a:gd name="connsiteY69-196598" fmla="*/ 1058968 h 2956475"/>
                        <a:gd name="connsiteX70-196599" fmla="*/ 4927677 w 6006665"/>
                        <a:gd name="connsiteY70-196600" fmla="*/ 1083640 h 2956475"/>
                        <a:gd name="connsiteX71-196601" fmla="*/ 4967605 w 6006665"/>
                        <a:gd name="connsiteY71-196602" fmla="*/ 1070331 h 2956475"/>
                        <a:gd name="connsiteX72-196603" fmla="*/ 5038051 w 6006665"/>
                        <a:gd name="connsiteY72-196604" fmla="*/ 1063513 h 2956475"/>
                        <a:gd name="connsiteX73-196605" fmla="*/ 5040730 w 6006665"/>
                        <a:gd name="connsiteY73-196606" fmla="*/ 1064406 h 2956475"/>
                        <a:gd name="connsiteX74-196607" fmla="*/ 5049958 w 6006665"/>
                        <a:gd name="connsiteY74-196608" fmla="*/ 1063513 h 2956475"/>
                        <a:gd name="connsiteX75-196609" fmla="*/ 5114249 w 6006665"/>
                        <a:gd name="connsiteY75-196610" fmla="*/ 1084944 h 2956475"/>
                        <a:gd name="connsiteX76-196611" fmla="*/ 5176671 w 6006665"/>
                        <a:gd name="connsiteY76-196612" fmla="*/ 1074876 h 2956475"/>
                        <a:gd name="connsiteX77-196613" fmla="*/ 5177801 w 6006665"/>
                        <a:gd name="connsiteY77-196614" fmla="*/ 1076614 h 2956475"/>
                        <a:gd name="connsiteX78-196615" fmla="*/ 5188578 w 6006665"/>
                        <a:gd name="connsiteY78-196616" fmla="*/ 1074876 h 2956475"/>
                        <a:gd name="connsiteX79-196617" fmla="*/ 5243719 w 6006665"/>
                        <a:gd name="connsiteY79-196618" fmla="*/ 1159707 h 2956475"/>
                        <a:gd name="connsiteX80-196619" fmla="*/ 5283477 w 6006665"/>
                        <a:gd name="connsiteY80-196620" fmla="*/ 1129415 h 2956475"/>
                        <a:gd name="connsiteX81-196621" fmla="*/ 5258480 w 6006665"/>
                        <a:gd name="connsiteY81-196622" fmla="*/ 1063513 h 2956475"/>
                        <a:gd name="connsiteX82-196623" fmla="*/ 5267570 w 6006665"/>
                        <a:gd name="connsiteY82-196624" fmla="*/ 1015792 h 2956475"/>
                        <a:gd name="connsiteX83-196625" fmla="*/ 5278896 w 6006665"/>
                        <a:gd name="connsiteY83-196626" fmla="*/ 1018841 h 2956475"/>
                        <a:gd name="connsiteX84-196627" fmla="*/ 5279477 w 6006665"/>
                        <a:gd name="connsiteY84-196628" fmla="*/ 1015792 h 2956475"/>
                        <a:gd name="connsiteX85-196629" fmla="*/ 5395510 w 6006665"/>
                        <a:gd name="connsiteY85-196630" fmla="*/ 1047031 h 2956475"/>
                        <a:gd name="connsiteX86-196631" fmla="*/ 5463001 w 6006665"/>
                        <a:gd name="connsiteY86-196632" fmla="*/ 1043061 h 2956475"/>
                        <a:gd name="connsiteX87-196633" fmla="*/ 5464386 w 6006665"/>
                        <a:gd name="connsiteY87-196634" fmla="*/ 1043680 h 2956475"/>
                        <a:gd name="connsiteX88-196635" fmla="*/ 5474909 w 6006665"/>
                        <a:gd name="connsiteY88-196636" fmla="*/ 1043061 h 2956475"/>
                        <a:gd name="connsiteX89-196637" fmla="*/ 5581715 w 6006665"/>
                        <a:gd name="connsiteY89-196638" fmla="*/ 1090783 h 2956475"/>
                        <a:gd name="connsiteX90-196639" fmla="*/ 5633981 w 6006665"/>
                        <a:gd name="connsiteY90-196640" fmla="*/ 1133960 h 2956475"/>
                        <a:gd name="connsiteX91-196641" fmla="*/ 5720335 w 6006665"/>
                        <a:gd name="connsiteY91-196642" fmla="*/ 1213496 h 2956475"/>
                        <a:gd name="connsiteX92-196643" fmla="*/ 5822595 w 6006665"/>
                        <a:gd name="connsiteY92-196644" fmla="*/ 1311212 h 2956475"/>
                        <a:gd name="connsiteX93-196645" fmla="*/ 5818051 w 6006665"/>
                        <a:gd name="connsiteY93-196646" fmla="*/ 1365751 h 2956475"/>
                        <a:gd name="connsiteX94-196647" fmla="*/ 5825679 w 6006665"/>
                        <a:gd name="connsiteY94-196648" fmla="*/ 1373379 h 2956475"/>
                        <a:gd name="connsiteX95-196649" fmla="*/ 5822051 w 6006665"/>
                        <a:gd name="connsiteY95-196650" fmla="*/ 1322574 h 2956475"/>
                        <a:gd name="connsiteX96-196651" fmla="*/ 5834092 w 6006665"/>
                        <a:gd name="connsiteY96-196652" fmla="*/ 1324447 h 2956475"/>
                        <a:gd name="connsiteX97-196653" fmla="*/ 5833958 w 6006665"/>
                        <a:gd name="connsiteY97-196654" fmla="*/ 1322574 h 2956475"/>
                        <a:gd name="connsiteX98-196655" fmla="*/ 5936219 w 6006665"/>
                        <a:gd name="connsiteY98-196656" fmla="*/ 1338481 h 2956475"/>
                        <a:gd name="connsiteX99-196657" fmla="*/ 6006665 w 6006665"/>
                        <a:gd name="connsiteY99-196658" fmla="*/ 1418018 h 2956475"/>
                        <a:gd name="connsiteX100-196659" fmla="*/ 5968033 w 6006665"/>
                        <a:gd name="connsiteY100-196660" fmla="*/ 1456650 h 2956475"/>
                        <a:gd name="connsiteX101-196661" fmla="*/ 5908949 w 6006665"/>
                        <a:gd name="connsiteY101-196662" fmla="*/ 1468012 h 2956475"/>
                        <a:gd name="connsiteX102-196663" fmla="*/ 5908949 w 6006665"/>
                        <a:gd name="connsiteY102-196664" fmla="*/ 1554366 h 2956475"/>
                        <a:gd name="connsiteX103-196665" fmla="*/ 5893042 w 6006665"/>
                        <a:gd name="connsiteY103-196666" fmla="*/ 1570273 h 2956475"/>
                        <a:gd name="connsiteX104-196667" fmla="*/ 5881135 w 6006665"/>
                        <a:gd name="connsiteY104-196668" fmla="*/ 1570273 h 2956475"/>
                        <a:gd name="connsiteX105-196669" fmla="*/ 5861227 w 6006665"/>
                        <a:gd name="connsiteY105-196670" fmla="*/ 1570273 h 2956475"/>
                        <a:gd name="connsiteX106-196671" fmla="*/ 5849321 w 6006665"/>
                        <a:gd name="connsiteY106-196672" fmla="*/ 1570273 h 2956475"/>
                        <a:gd name="connsiteX107-196673" fmla="*/ 5817506 w 6006665"/>
                        <a:gd name="connsiteY107-196674" fmla="*/ 1536186 h 2956475"/>
                        <a:gd name="connsiteX108-196675" fmla="*/ 5767511 w 6006665"/>
                        <a:gd name="connsiteY108-196676" fmla="*/ 1511189 h 2956475"/>
                        <a:gd name="connsiteX109-196677" fmla="*/ 5762967 w 6006665"/>
                        <a:gd name="connsiteY109-196678" fmla="*/ 1477102 h 2956475"/>
                        <a:gd name="connsiteX110-196679" fmla="*/ 5729132 w 6006665"/>
                        <a:gd name="connsiteY110-196680" fmla="*/ 1463170 h 2956475"/>
                        <a:gd name="connsiteX111-196681" fmla="*/ 5695337 w 6006665"/>
                        <a:gd name="connsiteY111-196682" fmla="*/ 1472557 h 2956475"/>
                        <a:gd name="connsiteX112-196683" fmla="*/ 5693366 w 6006665"/>
                        <a:gd name="connsiteY112-196684" fmla="*/ 1469797 h 2956475"/>
                        <a:gd name="connsiteX113-196685" fmla="*/ 5683431 w 6006665"/>
                        <a:gd name="connsiteY113-196686" fmla="*/ 1472557 h 2956475"/>
                        <a:gd name="connsiteX114-196687" fmla="*/ 5660706 w 6006665"/>
                        <a:gd name="connsiteY114-196688" fmla="*/ 1440742 h 2956475"/>
                        <a:gd name="connsiteX115-196689" fmla="*/ 5669644 w 6006665"/>
                        <a:gd name="connsiteY115-196690" fmla="*/ 1415717 h 2956475"/>
                        <a:gd name="connsiteX116-196691" fmla="*/ 5640799 w 6006665"/>
                        <a:gd name="connsiteY116-196692" fmla="*/ 1429380 h 2956475"/>
                        <a:gd name="connsiteX117-196693" fmla="*/ 5656705 w 6006665"/>
                        <a:gd name="connsiteY117-196694" fmla="*/ 1472557 h 2956475"/>
                        <a:gd name="connsiteX118-196695" fmla="*/ 5633981 w 6006665"/>
                        <a:gd name="connsiteY118-196696" fmla="*/ 1511189 h 2956475"/>
                        <a:gd name="connsiteX119-196697" fmla="*/ 5586259 w 6006665"/>
                        <a:gd name="connsiteY119-196698" fmla="*/ 1547548 h 2956475"/>
                        <a:gd name="connsiteX120-196699" fmla="*/ 5575676 w 6006665"/>
                        <a:gd name="connsiteY120-196700" fmla="*/ 1546540 h 2956475"/>
                        <a:gd name="connsiteX121-196701" fmla="*/ 5574353 w 6006665"/>
                        <a:gd name="connsiteY121-196702" fmla="*/ 1547548 h 2956475"/>
                        <a:gd name="connsiteX122-196703" fmla="*/ 5539436 w 6006665"/>
                        <a:gd name="connsiteY122-196704" fmla="*/ 1544223 h 2956475"/>
                        <a:gd name="connsiteX123-196705" fmla="*/ 5570352 w 6006665"/>
                        <a:gd name="connsiteY123-196706" fmla="*/ 1586180 h 2956475"/>
                        <a:gd name="connsiteX124-196707" fmla="*/ 5593077 w 6006665"/>
                        <a:gd name="connsiteY124-196708" fmla="*/ 1649809 h 2956475"/>
                        <a:gd name="connsiteX125-196709" fmla="*/ 5608984 w 6006665"/>
                        <a:gd name="connsiteY125-196710" fmla="*/ 1677079 h 2956475"/>
                        <a:gd name="connsiteX126-196711" fmla="*/ 5613529 w 6006665"/>
                        <a:gd name="connsiteY126-196712" fmla="*/ 1708893 h 2956475"/>
                        <a:gd name="connsiteX127-196713" fmla="*/ 5608984 w 6006665"/>
                        <a:gd name="connsiteY127-196714" fmla="*/ 1731618 h 2956475"/>
                        <a:gd name="connsiteX128-196715" fmla="*/ 5597799 w 6006665"/>
                        <a:gd name="connsiteY128-196716" fmla="*/ 1728009 h 2956475"/>
                        <a:gd name="connsiteX129-196717" fmla="*/ 5597077 w 6006665"/>
                        <a:gd name="connsiteY129-196718" fmla="*/ 1731618 h 2956475"/>
                        <a:gd name="connsiteX130-196719" fmla="*/ 5534271 w 6006665"/>
                        <a:gd name="connsiteY130-196720" fmla="*/ 1711358 h 2956475"/>
                        <a:gd name="connsiteX131-196721" fmla="*/ 5436277 w 6006665"/>
                        <a:gd name="connsiteY131-196722" fmla="*/ 1767977 h 2956475"/>
                        <a:gd name="connsiteX132-196723" fmla="*/ 5397645 w 6006665"/>
                        <a:gd name="connsiteY132-196724" fmla="*/ 1779340 h 2956475"/>
                        <a:gd name="connsiteX133-196725" fmla="*/ 5345378 w 6006665"/>
                        <a:gd name="connsiteY133-196726" fmla="*/ 1833879 h 2956475"/>
                        <a:gd name="connsiteX134-196727" fmla="*/ 5290839 w 6006665"/>
                        <a:gd name="connsiteY134-196728" fmla="*/ 1881600 h 2956475"/>
                        <a:gd name="connsiteX135-196729" fmla="*/ 5274932 w 6006665"/>
                        <a:gd name="connsiteY135-196730" fmla="*/ 1913415 h 2956475"/>
                        <a:gd name="connsiteX136-196731" fmla="*/ 5267238 w 6006665"/>
                        <a:gd name="connsiteY136-196732" fmla="*/ 1904988 h 2956475"/>
                        <a:gd name="connsiteX137-196733" fmla="*/ 5263025 w 6006665"/>
                        <a:gd name="connsiteY137-196734" fmla="*/ 1913415 h 2956475"/>
                        <a:gd name="connsiteX138-196735" fmla="*/ 5219538 w 6006665"/>
                        <a:gd name="connsiteY138-196736" fmla="*/ 1865787 h 2956475"/>
                        <a:gd name="connsiteX139-196737" fmla="*/ 5129494 w 6006665"/>
                        <a:gd name="connsiteY139-196738" fmla="*/ 1920232 h 2956475"/>
                        <a:gd name="connsiteX140-196739" fmla="*/ 5126389 w 6006665"/>
                        <a:gd name="connsiteY140-196740" fmla="*/ 1914910 h 2956475"/>
                        <a:gd name="connsiteX141-196741" fmla="*/ 5117587 w 6006665"/>
                        <a:gd name="connsiteY141-196742" fmla="*/ 1920232 h 2956475"/>
                        <a:gd name="connsiteX142-196743" fmla="*/ 5105544 w 6006665"/>
                        <a:gd name="connsiteY142-196744" fmla="*/ 1899586 h 2956475"/>
                        <a:gd name="connsiteX143-196745" fmla="*/ 5074955 w 6006665"/>
                        <a:gd name="connsiteY143-196746" fmla="*/ 1924777 h 2956475"/>
                        <a:gd name="connsiteX144-196747" fmla="*/ 5065718 w 6006665"/>
                        <a:gd name="connsiteY144-196748" fmla="*/ 1922578 h 2956475"/>
                        <a:gd name="connsiteX145-196749" fmla="*/ 5063048 w 6006665"/>
                        <a:gd name="connsiteY145-196750" fmla="*/ 1924777 h 2956475"/>
                        <a:gd name="connsiteX146-196751" fmla="*/ 5026594 w 6006665"/>
                        <a:gd name="connsiteY146-196752" fmla="*/ 1916098 h 2956475"/>
                        <a:gd name="connsiteX147-196753" fmla="*/ 5015871 w 6006665"/>
                        <a:gd name="connsiteY147-196754" fmla="*/ 1961137 h 2956475"/>
                        <a:gd name="connsiteX148-196755" fmla="*/ 4974967 w 6006665"/>
                        <a:gd name="connsiteY148-196756" fmla="*/ 2027038 h 2956475"/>
                        <a:gd name="connsiteX149-196757" fmla="*/ 4974967 w 6006665"/>
                        <a:gd name="connsiteY149-196758" fmla="*/ 2058853 h 2956475"/>
                        <a:gd name="connsiteX150-196759" fmla="*/ 5015871 w 6006665"/>
                        <a:gd name="connsiteY150-196760" fmla="*/ 2074760 h 2956475"/>
                        <a:gd name="connsiteX151-196761" fmla="*/ 5011326 w 6006665"/>
                        <a:gd name="connsiteY151-196762" fmla="*/ 2172476 h 2956475"/>
                        <a:gd name="connsiteX152-196763" fmla="*/ 4999419 w 6006665"/>
                        <a:gd name="connsiteY152-196764" fmla="*/ 2172476 h 2956475"/>
                        <a:gd name="connsiteX153-196765" fmla="*/ 4974967 w 6006665"/>
                        <a:gd name="connsiteY153-196766" fmla="*/ 2172476 h 2956475"/>
                        <a:gd name="connsiteX154-196767" fmla="*/ 4963605 w 6006665"/>
                        <a:gd name="connsiteY154-196768" fmla="*/ 2224742 h 2956475"/>
                        <a:gd name="connsiteX155-196769" fmla="*/ 4974967 w 6006665"/>
                        <a:gd name="connsiteY155-196770" fmla="*/ 2252012 h 2956475"/>
                        <a:gd name="connsiteX156-196771" fmla="*/ 4909065 w 6006665"/>
                        <a:gd name="connsiteY156-196772" fmla="*/ 2286099 h 2956475"/>
                        <a:gd name="connsiteX157-196773" fmla="*/ 4897703 w 6006665"/>
                        <a:gd name="connsiteY157-196774" fmla="*/ 2354273 h 2956475"/>
                        <a:gd name="connsiteX158-196775" fmla="*/ 4845437 w 6006665"/>
                        <a:gd name="connsiteY158-196776" fmla="*/ 2370180 h 2956475"/>
                        <a:gd name="connsiteX159-196777" fmla="*/ 4834074 w 6006665"/>
                        <a:gd name="connsiteY159-196778" fmla="*/ 2429264 h 2956475"/>
                        <a:gd name="connsiteX160-196779" fmla="*/ 4779535 w 6006665"/>
                        <a:gd name="connsiteY160-196780" fmla="*/ 2488348 h 2956475"/>
                        <a:gd name="connsiteX161-196781" fmla="*/ 4777225 w 6006665"/>
                        <a:gd name="connsiteY161-196782" fmla="*/ 2477952 h 2956475"/>
                        <a:gd name="connsiteX162-196783" fmla="*/ 4767628 w 6006665"/>
                        <a:gd name="connsiteY162-196784" fmla="*/ 2488348 h 2956475"/>
                        <a:gd name="connsiteX163-196785" fmla="*/ 4758538 w 6006665"/>
                        <a:gd name="connsiteY163-196786" fmla="*/ 2447444 h 2956475"/>
                        <a:gd name="connsiteX164-196787" fmla="*/ 4742631 w 6006665"/>
                        <a:gd name="connsiteY164-196788" fmla="*/ 2361090 h 2956475"/>
                        <a:gd name="connsiteX165-196789" fmla="*/ 4715361 w 6006665"/>
                        <a:gd name="connsiteY165-196790" fmla="*/ 2220198 h 2956475"/>
                        <a:gd name="connsiteX166-196791" fmla="*/ 4735813 w 6006665"/>
                        <a:gd name="connsiteY166-196792" fmla="*/ 2129299 h 2956475"/>
                        <a:gd name="connsiteX167-196793" fmla="*/ 4767628 w 6006665"/>
                        <a:gd name="connsiteY167-196794" fmla="*/ 2086122 h 2956475"/>
                        <a:gd name="connsiteX168-196795" fmla="*/ 4767628 w 6006665"/>
                        <a:gd name="connsiteY168-196796" fmla="*/ 2058853 h 2956475"/>
                        <a:gd name="connsiteX169-196797" fmla="*/ 4826712 w 6006665"/>
                        <a:gd name="connsiteY169-196798" fmla="*/ 2042945 h 2956475"/>
                        <a:gd name="connsiteX170-196799" fmla="*/ 4892613 w 6006665"/>
                        <a:gd name="connsiteY170-196800" fmla="*/ 1952047 h 2956475"/>
                        <a:gd name="connsiteX171-196801" fmla="*/ 4956243 w 6006665"/>
                        <a:gd name="connsiteY171-196802" fmla="*/ 1877056 h 2956475"/>
                        <a:gd name="connsiteX172-196803" fmla="*/ 5022143 w 6006665"/>
                        <a:gd name="connsiteY172-196804" fmla="*/ 1817971 h 2956475"/>
                        <a:gd name="connsiteX173-196805" fmla="*/ 5046694 w 6006665"/>
                        <a:gd name="connsiteY173-196806" fmla="*/ 1710844 h 2956475"/>
                        <a:gd name="connsiteX174-196807" fmla="*/ 5015871 w 6006665"/>
                        <a:gd name="connsiteY174-196808" fmla="*/ 1715711 h 2956475"/>
                        <a:gd name="connsiteX175-196809" fmla="*/ 4995419 w 6006665"/>
                        <a:gd name="connsiteY175-196810" fmla="*/ 1779340 h 2956475"/>
                        <a:gd name="connsiteX176-196811" fmla="*/ 4904521 w 6006665"/>
                        <a:gd name="connsiteY176-196812" fmla="*/ 1865693 h 2956475"/>
                        <a:gd name="connsiteX177-196813" fmla="*/ 4901708 w 6006665"/>
                        <a:gd name="connsiteY177-196814" fmla="*/ 1857053 h 2956475"/>
                        <a:gd name="connsiteX178-196815" fmla="*/ 4892613 w 6006665"/>
                        <a:gd name="connsiteY178-196816" fmla="*/ 1865693 h 2956475"/>
                        <a:gd name="connsiteX179-196817" fmla="*/ 4861835 w 6006665"/>
                        <a:gd name="connsiteY179-196818" fmla="*/ 1771159 h 2956475"/>
                        <a:gd name="connsiteX180-196819" fmla="*/ 4779535 w 6006665"/>
                        <a:gd name="connsiteY180-196820" fmla="*/ 1795247 h 2956475"/>
                        <a:gd name="connsiteX181-196821" fmla="*/ 4684091 w 6006665"/>
                        <a:gd name="connsiteY181-196822" fmla="*/ 1920232 h 2956475"/>
                        <a:gd name="connsiteX182-196823" fmla="*/ 4715906 w 6006665"/>
                        <a:gd name="connsiteY182-196824" fmla="*/ 1967954 h 2956475"/>
                        <a:gd name="connsiteX183-196825" fmla="*/ 4636369 w 6006665"/>
                        <a:gd name="connsiteY183-196826" fmla="*/ 1983861 h 2956475"/>
                        <a:gd name="connsiteX184-196827" fmla="*/ 4577285 w 6006665"/>
                        <a:gd name="connsiteY184-196828" fmla="*/ 1988406 h 2956475"/>
                        <a:gd name="connsiteX185-196829" fmla="*/ 4577373 w 6006665"/>
                        <a:gd name="connsiteY185-196830" fmla="*/ 1987484 h 2956475"/>
                        <a:gd name="connsiteX186-196831" fmla="*/ 4565379 w 6006665"/>
                        <a:gd name="connsiteY186-196832" fmla="*/ 1988406 h 2956475"/>
                        <a:gd name="connsiteX187-196833" fmla="*/ 4569923 w 6006665"/>
                        <a:gd name="connsiteY187-196834" fmla="*/ 1940685 h 2956475"/>
                        <a:gd name="connsiteX188-196835" fmla="*/ 4520081 w 6006665"/>
                        <a:gd name="connsiteY188-196836" fmla="*/ 1931099 h 2956475"/>
                        <a:gd name="connsiteX189-196837" fmla="*/ 4475025 w 6006665"/>
                        <a:gd name="connsiteY189-196838" fmla="*/ 1961137 h 2956475"/>
                        <a:gd name="connsiteX190-196839" fmla="*/ 4464394 w 6006665"/>
                        <a:gd name="connsiteY190-196840" fmla="*/ 1960286 h 2956475"/>
                        <a:gd name="connsiteX191-196841" fmla="*/ 4463118 w 6006665"/>
                        <a:gd name="connsiteY191-196842" fmla="*/ 1961137 h 2956475"/>
                        <a:gd name="connsiteX192-196843" fmla="*/ 4357637 w 6006665"/>
                        <a:gd name="connsiteY192-196844" fmla="*/ 1952698 h 2956475"/>
                        <a:gd name="connsiteX193-196845" fmla="*/ 4243233 w 6006665"/>
                        <a:gd name="connsiteY193-196846" fmla="*/ 1972499 h 2956475"/>
                        <a:gd name="connsiteX194-196847" fmla="*/ 4125065 w 6006665"/>
                        <a:gd name="connsiteY194-196848" fmla="*/ 2106574 h 2956475"/>
                        <a:gd name="connsiteX195-196849" fmla="*/ 3984173 w 6006665"/>
                        <a:gd name="connsiteY195-196850" fmla="*/ 2263374 h 2956475"/>
                        <a:gd name="connsiteX196-196851" fmla="*/ 4038712 w 6006665"/>
                        <a:gd name="connsiteY196-196852" fmla="*/ 2267919 h 2956475"/>
                        <a:gd name="connsiteX197-196853" fmla="*/ 4059164 w 6006665"/>
                        <a:gd name="connsiteY197-196854" fmla="*/ 2311096 h 2956475"/>
                        <a:gd name="connsiteX198-196855" fmla="*/ 4087782 w 6006665"/>
                        <a:gd name="connsiteY198-196856" fmla="*/ 2319513 h 2956475"/>
                        <a:gd name="connsiteX199-196857" fmla="*/ 4106341 w 6006665"/>
                        <a:gd name="connsiteY199-196858" fmla="*/ 2290644 h 2956475"/>
                        <a:gd name="connsiteX200-196859" fmla="*/ 4117411 w 6006665"/>
                        <a:gd name="connsiteY200-196860" fmla="*/ 2291946 h 2956475"/>
                        <a:gd name="connsiteX201-196861" fmla="*/ 4118248 w 6006665"/>
                        <a:gd name="connsiteY201-196862" fmla="*/ 2290644 h 2956475"/>
                        <a:gd name="connsiteX202-196863" fmla="*/ 4156880 w 6006665"/>
                        <a:gd name="connsiteY202-196864" fmla="*/ 2295189 h 2956475"/>
                        <a:gd name="connsiteX203-196865" fmla="*/ 4211419 w 6006665"/>
                        <a:gd name="connsiteY203-196866" fmla="*/ 2365635 h 2956475"/>
                        <a:gd name="connsiteX204-196867" fmla="*/ 4215964 w 6006665"/>
                        <a:gd name="connsiteY204-196868" fmla="*/ 2413357 h 2956475"/>
                        <a:gd name="connsiteX205-196869" fmla="*/ 4184149 w 6006665"/>
                        <a:gd name="connsiteY205-196870" fmla="*/ 2472441 h 2956475"/>
                        <a:gd name="connsiteX206-196871" fmla="*/ 4177332 w 6006665"/>
                        <a:gd name="connsiteY206-196872" fmla="*/ 2542887 h 2956475"/>
                        <a:gd name="connsiteX207-196873" fmla="*/ 4161425 w 6006665"/>
                        <a:gd name="connsiteY207-196874" fmla="*/ 2629241 h 2956475"/>
                        <a:gd name="connsiteX208-196875" fmla="*/ 4109158 w 6006665"/>
                        <a:gd name="connsiteY208-196876" fmla="*/ 2708777 h 2956475"/>
                        <a:gd name="connsiteX209-196877" fmla="*/ 4097796 w 6006665"/>
                        <a:gd name="connsiteY209-196878" fmla="*/ 2747409 h 2956475"/>
                        <a:gd name="connsiteX210-196879" fmla="*/ 4043257 w 6006665"/>
                        <a:gd name="connsiteY210-196880" fmla="*/ 2806493 h 2956475"/>
                        <a:gd name="connsiteX211-196881" fmla="*/ 3995535 w 6006665"/>
                        <a:gd name="connsiteY211-196882" fmla="*/ 2865577 h 2956475"/>
                        <a:gd name="connsiteX212-196883" fmla="*/ 3975083 w 6006665"/>
                        <a:gd name="connsiteY212-196884" fmla="*/ 2897392 h 2956475"/>
                        <a:gd name="connsiteX213-196885" fmla="*/ 3925089 w 6006665"/>
                        <a:gd name="connsiteY213-196886" fmla="*/ 2924661 h 2956475"/>
                        <a:gd name="connsiteX214-196887" fmla="*/ 3913182 w 6006665"/>
                        <a:gd name="connsiteY214-196888" fmla="*/ 2924661 h 2956475"/>
                        <a:gd name="connsiteX215-196889" fmla="*/ 3904637 w 6006665"/>
                        <a:gd name="connsiteY215-196890" fmla="*/ 2924661 h 2956475"/>
                        <a:gd name="connsiteX216-196891" fmla="*/ 3892729 w 6006665"/>
                        <a:gd name="connsiteY216-196892" fmla="*/ 2924661 h 2956475"/>
                        <a:gd name="connsiteX217-196893" fmla="*/ 3871063 w 6006665"/>
                        <a:gd name="connsiteY217-196894" fmla="*/ 2908412 h 2956475"/>
                        <a:gd name="connsiteX218-196895" fmla="*/ 3829645 w 6006665"/>
                        <a:gd name="connsiteY218-196896" fmla="*/ 2936024 h 2956475"/>
                        <a:gd name="connsiteX219-196897" fmla="*/ 3822828 w 6006665"/>
                        <a:gd name="connsiteY219-196898" fmla="*/ 2956476 h 2956475"/>
                        <a:gd name="connsiteX220-196899" fmla="*/ 3818283 w 6006665"/>
                        <a:gd name="connsiteY220-196900" fmla="*/ 2947386 h 2956475"/>
                        <a:gd name="connsiteX221-196901" fmla="*/ 3818283 w 6006665"/>
                        <a:gd name="connsiteY221-196902" fmla="*/ 2935660 h 2956475"/>
                        <a:gd name="connsiteX222-196903" fmla="*/ 3817738 w 6006665"/>
                        <a:gd name="connsiteY222-196904" fmla="*/ 2936024 h 2956475"/>
                        <a:gd name="connsiteX223-196905" fmla="*/ 3810921 w 6006665"/>
                        <a:gd name="connsiteY223-196906" fmla="*/ 2956476 h 2956475"/>
                        <a:gd name="connsiteX224-196907" fmla="*/ 3806376 w 6006665"/>
                        <a:gd name="connsiteY224-196908" fmla="*/ 2947386 h 2956475"/>
                        <a:gd name="connsiteX225-196909" fmla="*/ 3806376 w 6006665"/>
                        <a:gd name="connsiteY225-196910" fmla="*/ 2920116 h 2956475"/>
                        <a:gd name="connsiteX226-196911" fmla="*/ 3818283 w 6006665"/>
                        <a:gd name="connsiteY226-196912" fmla="*/ 2920116 h 2956475"/>
                        <a:gd name="connsiteX227-196913" fmla="*/ 3826828 w 6006665"/>
                        <a:gd name="connsiteY227-196914" fmla="*/ 2920116 h 2956475"/>
                        <a:gd name="connsiteX228-196915" fmla="*/ 3833645 w 6006665"/>
                        <a:gd name="connsiteY228-196916" fmla="*/ 2861032 h 2956475"/>
                        <a:gd name="connsiteX229-196917" fmla="*/ 3822283 w 6006665"/>
                        <a:gd name="connsiteY229-196918" fmla="*/ 2817856 h 2956475"/>
                        <a:gd name="connsiteX230-196919" fmla="*/ 3849553 w 6006665"/>
                        <a:gd name="connsiteY230-196920" fmla="*/ 2795131 h 2956475"/>
                        <a:gd name="connsiteX231-196921" fmla="*/ 3858814 w 6006665"/>
                        <a:gd name="connsiteY231-196922" fmla="*/ 2797336 h 2956475"/>
                        <a:gd name="connsiteX232-196923" fmla="*/ 3861460 w 6006665"/>
                        <a:gd name="connsiteY232-196924" fmla="*/ 2795131 h 2956475"/>
                        <a:gd name="connsiteX233-196925" fmla="*/ 3898487 w 6006665"/>
                        <a:gd name="connsiteY233-196926" fmla="*/ 2803947 h 2956475"/>
                        <a:gd name="connsiteX234-196927" fmla="*/ 3919999 w 6006665"/>
                        <a:gd name="connsiteY234-196928" fmla="*/ 2758772 h 2956475"/>
                        <a:gd name="connsiteX235-196929" fmla="*/ 3935906 w 6006665"/>
                        <a:gd name="connsiteY235-196930" fmla="*/ 2699687 h 2956475"/>
                        <a:gd name="connsiteX236-196931" fmla="*/ 3947269 w 6006665"/>
                        <a:gd name="connsiteY236-196932" fmla="*/ 2676963 h 2956475"/>
                        <a:gd name="connsiteX237-196933" fmla="*/ 3966292 w 6006665"/>
                        <a:gd name="connsiteY237-196934" fmla="*/ 2632575 h 2956475"/>
                        <a:gd name="connsiteX238-196935" fmla="*/ 3915999 w 6006665"/>
                        <a:gd name="connsiteY238-196936" fmla="*/ 2645148 h 2956475"/>
                        <a:gd name="connsiteX239-196937" fmla="*/ 3888729 w 6006665"/>
                        <a:gd name="connsiteY239-196938" fmla="*/ 2667873 h 2956475"/>
                        <a:gd name="connsiteX240-196939" fmla="*/ 3876822 w 6006665"/>
                        <a:gd name="connsiteY240-196940" fmla="*/ 2667873 h 2956475"/>
                        <a:gd name="connsiteX241-196941" fmla="*/ 3829645 w 6006665"/>
                        <a:gd name="connsiteY241-196942" fmla="*/ 2667873 h 2956475"/>
                        <a:gd name="connsiteX242-196943" fmla="*/ 3817738 w 6006665"/>
                        <a:gd name="connsiteY242-196944" fmla="*/ 2667873 h 2956475"/>
                        <a:gd name="connsiteX243-196945" fmla="*/ 3801831 w 6006665"/>
                        <a:gd name="connsiteY243-196946" fmla="*/ 2613334 h 2956475"/>
                        <a:gd name="connsiteX244-196947" fmla="*/ 3758654 w 6006665"/>
                        <a:gd name="connsiteY244-196948" fmla="*/ 2574702 h 2956475"/>
                        <a:gd name="connsiteX245-196949" fmla="*/ 3692753 w 6006665"/>
                        <a:gd name="connsiteY245-196950" fmla="*/ 2558795 h 2956475"/>
                        <a:gd name="connsiteX246-196951" fmla="*/ 3683663 w 6006665"/>
                        <a:gd name="connsiteY246-196952" fmla="*/ 2499711 h 2956475"/>
                        <a:gd name="connsiteX247-196953" fmla="*/ 3672301 w 6006665"/>
                        <a:gd name="connsiteY247-196954" fmla="*/ 2467896 h 2956475"/>
                        <a:gd name="connsiteX248-196955" fmla="*/ 3656393 w 6006665"/>
                        <a:gd name="connsiteY248-196956" fmla="*/ 2440627 h 2956475"/>
                        <a:gd name="connsiteX249-196957" fmla="*/ 3633669 w 6006665"/>
                        <a:gd name="connsiteY249-196958" fmla="*/ 2381542 h 2956475"/>
                        <a:gd name="connsiteX250-196959" fmla="*/ 3601854 w 6006665"/>
                        <a:gd name="connsiteY250-196960" fmla="*/ 2361090 h 2956475"/>
                        <a:gd name="connsiteX251-196961" fmla="*/ 3545995 w 6006665"/>
                        <a:gd name="connsiteY251-196962" fmla="*/ 2339606 h 2956475"/>
                        <a:gd name="connsiteX252-196963" fmla="*/ 3506955 w 6006665"/>
                        <a:gd name="connsiteY252-196964" fmla="*/ 2345183 h 2956475"/>
                        <a:gd name="connsiteX253-196965" fmla="*/ 3463779 w 6006665"/>
                        <a:gd name="connsiteY253-196966" fmla="*/ 2354273 h 2956475"/>
                        <a:gd name="connsiteX254-196967" fmla="*/ 3431964 w 6006665"/>
                        <a:gd name="connsiteY254-196968" fmla="*/ 2381542 h 2956475"/>
                        <a:gd name="connsiteX255-196969" fmla="*/ 3452416 w 6006665"/>
                        <a:gd name="connsiteY255-196970" fmla="*/ 2397450 h 2956475"/>
                        <a:gd name="connsiteX256-196971" fmla="*/ 3452416 w 6006665"/>
                        <a:gd name="connsiteY256-196972" fmla="*/ 2429264 h 2956475"/>
                        <a:gd name="connsiteX257-196973" fmla="*/ 3431964 w 6006665"/>
                        <a:gd name="connsiteY257-196974" fmla="*/ 2451989 h 2956475"/>
                        <a:gd name="connsiteX258-196975" fmla="*/ 3400150 w 6006665"/>
                        <a:gd name="connsiteY258-196976" fmla="*/ 2511073 h 2956475"/>
                        <a:gd name="connsiteX259-196977" fmla="*/ 3400150 w 6006665"/>
                        <a:gd name="connsiteY259-196978" fmla="*/ 2538343 h 2956475"/>
                        <a:gd name="connsiteX260-196979" fmla="*/ 3350155 w 6006665"/>
                        <a:gd name="connsiteY260-196980" fmla="*/ 2570157 h 2956475"/>
                        <a:gd name="connsiteX261-196981" fmla="*/ 3342342 w 6006665"/>
                        <a:gd name="connsiteY261-196982" fmla="*/ 2567553 h 2956475"/>
                        <a:gd name="connsiteX262-196983" fmla="*/ 3338249 w 6006665"/>
                        <a:gd name="connsiteY262-196984" fmla="*/ 2570157 h 2956475"/>
                        <a:gd name="connsiteX263-196985" fmla="*/ 3290527 w 6006665"/>
                        <a:gd name="connsiteY263-196986" fmla="*/ 2554250 h 2956475"/>
                        <a:gd name="connsiteX264-196987" fmla="*/ 3259257 w 6006665"/>
                        <a:gd name="connsiteY264-196988" fmla="*/ 2554250 h 2956475"/>
                        <a:gd name="connsiteX265-196989" fmla="*/ 3247350 w 6006665"/>
                        <a:gd name="connsiteY265-196990" fmla="*/ 2554250 h 2956475"/>
                        <a:gd name="connsiteX266-196991" fmla="*/ 3231443 w 6006665"/>
                        <a:gd name="connsiteY266-196992" fmla="*/ 2538343 h 2956475"/>
                        <a:gd name="connsiteX267-196993" fmla="*/ 3213271 w 6006665"/>
                        <a:gd name="connsiteY267-196994" fmla="*/ 2533799 h 2956475"/>
                        <a:gd name="connsiteX268-196995" fmla="*/ 3168359 w 6006665"/>
                        <a:gd name="connsiteY268-196996" fmla="*/ 2570157 h 2956475"/>
                        <a:gd name="connsiteX269-196997" fmla="*/ 3120637 w 6006665"/>
                        <a:gd name="connsiteY269-196998" fmla="*/ 2581519 h 2956475"/>
                        <a:gd name="connsiteX270-196999" fmla="*/ 3082005 w 6006665"/>
                        <a:gd name="connsiteY270-197000" fmla="*/ 2597427 h 2956475"/>
                        <a:gd name="connsiteX271-197001" fmla="*/ 3074460 w 6006665"/>
                        <a:gd name="connsiteY271-197002" fmla="*/ 2595630 h 2956475"/>
                        <a:gd name="connsiteX272-197003" fmla="*/ 3070098 w 6006665"/>
                        <a:gd name="connsiteY272-197004" fmla="*/ 2597427 h 2956475"/>
                        <a:gd name="connsiteX273-197005" fmla="*/ 3022376 w 6006665"/>
                        <a:gd name="connsiteY273-197006" fmla="*/ 2586064 h 2956475"/>
                        <a:gd name="connsiteX274-197007" fmla="*/ 3000196 w 6006665"/>
                        <a:gd name="connsiteY274-197008" fmla="*/ 2586064 h 2956475"/>
                        <a:gd name="connsiteX275-197009" fmla="*/ 2988289 w 6006665"/>
                        <a:gd name="connsiteY275-197010" fmla="*/ 2586064 h 2956475"/>
                        <a:gd name="connsiteX276-197011" fmla="*/ 2967837 w 6006665"/>
                        <a:gd name="connsiteY276-197012" fmla="*/ 2554250 h 2956475"/>
                        <a:gd name="connsiteX277-197013" fmla="*/ 2929205 w 6006665"/>
                        <a:gd name="connsiteY277-197014" fmla="*/ 2526980 h 2956475"/>
                        <a:gd name="connsiteX278-197015" fmla="*/ 2902153 w 6006665"/>
                        <a:gd name="connsiteY278-197016" fmla="*/ 2523116 h 2956475"/>
                        <a:gd name="connsiteX279-197017" fmla="*/ 2861576 w 6006665"/>
                        <a:gd name="connsiteY279-197018" fmla="*/ 2526980 h 2956475"/>
                        <a:gd name="connsiteX280-197019" fmla="*/ 2822944 w 6006665"/>
                        <a:gd name="connsiteY280-197020" fmla="*/ 2538343 h 2956475"/>
                        <a:gd name="connsiteX281-197021" fmla="*/ 2818139 w 6006665"/>
                        <a:gd name="connsiteY281-197022" fmla="*/ 2536254 h 2956475"/>
                        <a:gd name="connsiteX282-197023" fmla="*/ 2811037 w 6006665"/>
                        <a:gd name="connsiteY282-197024" fmla="*/ 2538343 h 2956475"/>
                        <a:gd name="connsiteX283-197025" fmla="*/ 2758770 w 6006665"/>
                        <a:gd name="connsiteY283-197026" fmla="*/ 2515618 h 2956475"/>
                        <a:gd name="connsiteX284-197027" fmla="*/ 2751953 w 6006665"/>
                        <a:gd name="connsiteY284-197028" fmla="*/ 2472441 h 2956475"/>
                        <a:gd name="connsiteX285-197029" fmla="*/ 2708776 w 6006665"/>
                        <a:gd name="connsiteY285-197030" fmla="*/ 2456534 h 2956475"/>
                        <a:gd name="connsiteX286-197031" fmla="*/ 2676962 w 6006665"/>
                        <a:gd name="connsiteY286-197032" fmla="*/ 2451989 h 2956475"/>
                        <a:gd name="connsiteX287-197033" fmla="*/ 2642534 w 6006665"/>
                        <a:gd name="connsiteY287-197034" fmla="*/ 2430245 h 2956475"/>
                        <a:gd name="connsiteX288-197035" fmla="*/ 2609333 w 6006665"/>
                        <a:gd name="connsiteY288-197036" fmla="*/ 2488348 h 2956475"/>
                        <a:gd name="connsiteX289-197037" fmla="*/ 2625240 w 6006665"/>
                        <a:gd name="connsiteY289-197038" fmla="*/ 2522435 h 2956475"/>
                        <a:gd name="connsiteX290-197039" fmla="*/ 2586608 w 6006665"/>
                        <a:gd name="connsiteY290-197040" fmla="*/ 2558795 h 2956475"/>
                        <a:gd name="connsiteX291-197041" fmla="*/ 2577105 w 6006665"/>
                        <a:gd name="connsiteY291-197042" fmla="*/ 2556532 h 2956475"/>
                        <a:gd name="connsiteX292-197043" fmla="*/ 2574701 w 6006665"/>
                        <a:gd name="connsiteY292-197044" fmla="*/ 2558795 h 2956475"/>
                        <a:gd name="connsiteX293-197045" fmla="*/ 2526979 w 6006665"/>
                        <a:gd name="connsiteY293-197046" fmla="*/ 2547432 h 2956475"/>
                        <a:gd name="connsiteX294-197047" fmla="*/ 2490620 w 6006665"/>
                        <a:gd name="connsiteY294-197048" fmla="*/ 2542887 h 2956475"/>
                        <a:gd name="connsiteX295-197049" fmla="*/ 2463350 w 6006665"/>
                        <a:gd name="connsiteY295-197050" fmla="*/ 2515618 h 2956475"/>
                        <a:gd name="connsiteX296-197051" fmla="*/ 2436625 w 6006665"/>
                        <a:gd name="connsiteY296-197052" fmla="*/ 2515618 h 2956475"/>
                        <a:gd name="connsiteX297-197053" fmla="*/ 2424718 w 6006665"/>
                        <a:gd name="connsiteY297-197054" fmla="*/ 2515618 h 2956475"/>
                        <a:gd name="connsiteX298-197055" fmla="*/ 2398858 w 6006665"/>
                        <a:gd name="connsiteY298-197056" fmla="*/ 2502687 h 2956475"/>
                        <a:gd name="connsiteX299-197057" fmla="*/ 2350272 w 6006665"/>
                        <a:gd name="connsiteY299-197058" fmla="*/ 2526980 h 2956475"/>
                        <a:gd name="connsiteX300-197059" fmla="*/ 2282098 w 6006665"/>
                        <a:gd name="connsiteY300-197060" fmla="*/ 2574702 h 2956475"/>
                        <a:gd name="connsiteX301-197061" fmla="*/ 2238921 w 6006665"/>
                        <a:gd name="connsiteY301-197062" fmla="*/ 2586064 h 2956475"/>
                        <a:gd name="connsiteX302-197063" fmla="*/ 2227559 w 6006665"/>
                        <a:gd name="connsiteY302-197064" fmla="*/ 2590609 h 2956475"/>
                        <a:gd name="connsiteX303-197065" fmla="*/ 2225178 w 6006665"/>
                        <a:gd name="connsiteY303-197066" fmla="*/ 2586799 h 2956475"/>
                        <a:gd name="connsiteX304-197067" fmla="*/ 2215652 w 6006665"/>
                        <a:gd name="connsiteY304-197068" fmla="*/ 2590609 h 2956475"/>
                        <a:gd name="connsiteX305-197069" fmla="*/ 2193596 w 6006665"/>
                        <a:gd name="connsiteY305-197070" fmla="*/ 2555320 h 2956475"/>
                        <a:gd name="connsiteX306-197071" fmla="*/ 2157112 w 6006665"/>
                        <a:gd name="connsiteY306-197072" fmla="*/ 2558795 h 2956475"/>
                        <a:gd name="connsiteX307-197073" fmla="*/ 2156291 w 6006665"/>
                        <a:gd name="connsiteY307-197074" fmla="*/ 2557739 h 2956475"/>
                        <a:gd name="connsiteX308-197075" fmla="*/ 2145205 w 6006665"/>
                        <a:gd name="connsiteY308-197076" fmla="*/ 2558795 h 2956475"/>
                        <a:gd name="connsiteX309-197077" fmla="*/ 2129298 w 6006665"/>
                        <a:gd name="connsiteY309-197078" fmla="*/ 2538343 h 2956475"/>
                        <a:gd name="connsiteX310-197079" fmla="*/ 2102029 w 6006665"/>
                        <a:gd name="connsiteY310-197080" fmla="*/ 2526980 h 2956475"/>
                        <a:gd name="connsiteX311-197081" fmla="*/ 2086121 w 6006665"/>
                        <a:gd name="connsiteY311-197082" fmla="*/ 2495166 h 2956475"/>
                        <a:gd name="connsiteX312-197083" fmla="*/ 2070005 w 6006665"/>
                        <a:gd name="connsiteY312-197084" fmla="*/ 2486212 h 2956475"/>
                        <a:gd name="connsiteX313-197085" fmla="*/ 2027582 w 6006665"/>
                        <a:gd name="connsiteY313-197086" fmla="*/ 2499711 h 2956475"/>
                        <a:gd name="connsiteX314-197087" fmla="*/ 2023845 w 6006665"/>
                        <a:gd name="connsiteY314-197088" fmla="*/ 2497111 h 2956475"/>
                        <a:gd name="connsiteX315-197089" fmla="*/ 2018675 w 6006665"/>
                        <a:gd name="connsiteY315-197090" fmla="*/ 2499711 h 2956475"/>
                        <a:gd name="connsiteX316-197091" fmla="*/ 1971363 w 6006665"/>
                        <a:gd name="connsiteY316-197092" fmla="*/ 2468885 h 2956475"/>
                        <a:gd name="connsiteX317-197093" fmla="*/ 1952591 w 6006665"/>
                        <a:gd name="connsiteY317-197094" fmla="*/ 2495166 h 2956475"/>
                        <a:gd name="connsiteX318-197095" fmla="*/ 1947518 w 6006665"/>
                        <a:gd name="connsiteY318-197096" fmla="*/ 2485599 h 2956475"/>
                        <a:gd name="connsiteX319-197097" fmla="*/ 1940684 w 6006665"/>
                        <a:gd name="connsiteY319-197098" fmla="*/ 2495166 h 2956475"/>
                        <a:gd name="connsiteX320-197099" fmla="*/ 1861147 w 6006665"/>
                        <a:gd name="connsiteY320-197100" fmla="*/ 2345183 h 2956475"/>
                        <a:gd name="connsiteX321-197101" fmla="*/ 1811153 w 6006665"/>
                        <a:gd name="connsiteY321-197102" fmla="*/ 2295189 h 2956475"/>
                        <a:gd name="connsiteX322-197103" fmla="*/ 1813950 w 6006665"/>
                        <a:gd name="connsiteY322-197104" fmla="*/ 2292043 h 2956475"/>
                        <a:gd name="connsiteX323-197105" fmla="*/ 483280 w 6006665"/>
                        <a:gd name="connsiteY323-197106" fmla="*/ 2890683 h 2956475"/>
                        <a:gd name="connsiteX324-197107" fmla="*/ 420406 w 6006665"/>
                        <a:gd name="connsiteY324-197108" fmla="*/ 2849670 h 2956475"/>
                        <a:gd name="connsiteX325-197109" fmla="*/ 349960 w 6006665"/>
                        <a:gd name="connsiteY325-197110" fmla="*/ 2801948 h 2956475"/>
                        <a:gd name="connsiteX326-197111" fmla="*/ 377229 w 6006665"/>
                        <a:gd name="connsiteY326-197112" fmla="*/ 2795131 h 2956475"/>
                        <a:gd name="connsiteX327-197113" fmla="*/ 404499 w 6006665"/>
                        <a:gd name="connsiteY327-197114" fmla="*/ 2747409 h 2956475"/>
                        <a:gd name="connsiteX328-197115" fmla="*/ 388591 w 6006665"/>
                        <a:gd name="connsiteY328-197116" fmla="*/ 2731502 h 2956475"/>
                        <a:gd name="connsiteX329-197117" fmla="*/ 440858 w 6006665"/>
                        <a:gd name="connsiteY329-197118" fmla="*/ 2704232 h 2956475"/>
                        <a:gd name="connsiteX330-197119" fmla="*/ 440858 w 6006665"/>
                        <a:gd name="connsiteY330-197120" fmla="*/ 2701176 h 2956475"/>
                        <a:gd name="connsiteX331-197121" fmla="*/ 416406 w 6006665"/>
                        <a:gd name="connsiteY331-197122" fmla="*/ 2704232 h 2956475"/>
                        <a:gd name="connsiteX332-197123" fmla="*/ 416406 w 6006665"/>
                        <a:gd name="connsiteY332-197124" fmla="*/ 2702744 h 2956475"/>
                        <a:gd name="connsiteX333-197125" fmla="*/ 404499 w 6006665"/>
                        <a:gd name="connsiteY333-197126" fmla="*/ 2704232 h 2956475"/>
                        <a:gd name="connsiteX334-197127" fmla="*/ 404499 w 6006665"/>
                        <a:gd name="connsiteY334-197128" fmla="*/ 2683780 h 2956475"/>
                        <a:gd name="connsiteX335-197129" fmla="*/ 424951 w 6006665"/>
                        <a:gd name="connsiteY335-197130" fmla="*/ 2667873 h 2956475"/>
                        <a:gd name="connsiteX336-197131" fmla="*/ 463583 w 6006665"/>
                        <a:gd name="connsiteY336-197132" fmla="*/ 2661056 h 2956475"/>
                        <a:gd name="connsiteX337-197133" fmla="*/ 468128 w 6006665"/>
                        <a:gd name="connsiteY337-197134" fmla="*/ 2645148 h 2956475"/>
                        <a:gd name="connsiteX338-197135" fmla="*/ 456765 w 6006665"/>
                        <a:gd name="connsiteY338-197136" fmla="*/ 2613334 h 2956475"/>
                        <a:gd name="connsiteX339-197137" fmla="*/ 474945 w 6006665"/>
                        <a:gd name="connsiteY339-197138" fmla="*/ 2586064 h 2956475"/>
                        <a:gd name="connsiteX340-197139" fmla="*/ 474945 w 6006665"/>
                        <a:gd name="connsiteY340-197140" fmla="*/ 2565612 h 2956475"/>
                        <a:gd name="connsiteX341-197141" fmla="*/ 420406 w 6006665"/>
                        <a:gd name="connsiteY341-197142" fmla="*/ 2547432 h 2956475"/>
                        <a:gd name="connsiteX342-197143" fmla="*/ 409588 w 6006665"/>
                        <a:gd name="connsiteY342-197144" fmla="*/ 2547432 h 2956475"/>
                        <a:gd name="connsiteX343-197145" fmla="*/ 397681 w 6006665"/>
                        <a:gd name="connsiteY343-197146" fmla="*/ 2547432 h 2956475"/>
                        <a:gd name="connsiteX344-197147" fmla="*/ 379485 w 6006665"/>
                        <a:gd name="connsiteY344-197148" fmla="*/ 2525193 h 2956475"/>
                        <a:gd name="connsiteX345-197149" fmla="*/ 357322 w 6006665"/>
                        <a:gd name="connsiteY345-197150" fmla="*/ 2531525 h 2956475"/>
                        <a:gd name="connsiteX346-197151" fmla="*/ 352842 w 6006665"/>
                        <a:gd name="connsiteY346-197152" fmla="*/ 2529403 h 2956475"/>
                        <a:gd name="connsiteX347-197153" fmla="*/ 345415 w 6006665"/>
                        <a:gd name="connsiteY347-197154" fmla="*/ 2531525 h 2956475"/>
                        <a:gd name="connsiteX348-197155" fmla="*/ 302238 w 6006665"/>
                        <a:gd name="connsiteY348-197156" fmla="*/ 2511073 h 2956475"/>
                        <a:gd name="connsiteX349-197157" fmla="*/ 302238 w 6006665"/>
                        <a:gd name="connsiteY349-197158" fmla="*/ 2499711 h 2956475"/>
                        <a:gd name="connsiteX350-197159" fmla="*/ 286331 w 6006665"/>
                        <a:gd name="connsiteY350-197160" fmla="*/ 2472441 h 2956475"/>
                        <a:gd name="connsiteX351-197161" fmla="*/ 270968 w 6006665"/>
                        <a:gd name="connsiteY351-197162" fmla="*/ 2472441 h 2956475"/>
                        <a:gd name="connsiteX352-197163" fmla="*/ 259061 w 6006665"/>
                        <a:gd name="connsiteY352-197164" fmla="*/ 2472441 h 2956475"/>
                        <a:gd name="connsiteX353-197165" fmla="*/ 254516 w 6006665"/>
                        <a:gd name="connsiteY353-197166" fmla="*/ 2456534 h 2956475"/>
                        <a:gd name="connsiteX354-197167" fmla="*/ 263606 w 6006665"/>
                        <a:gd name="connsiteY354-197168" fmla="*/ 2440627 h 2956475"/>
                        <a:gd name="connsiteX355-197169" fmla="*/ 243991 w 6006665"/>
                        <a:gd name="connsiteY355-197170" fmla="*/ 2410114 h 2956475"/>
                        <a:gd name="connsiteX356-197171" fmla="*/ 216429 w 6006665"/>
                        <a:gd name="connsiteY356-197172" fmla="*/ 2413357 h 2956475"/>
                        <a:gd name="connsiteX357-197173" fmla="*/ 212956 w 6006665"/>
                        <a:gd name="connsiteY357-197174" fmla="*/ 2412365 h 2956475"/>
                        <a:gd name="connsiteX358-197175" fmla="*/ 204522 w 6006665"/>
                        <a:gd name="connsiteY358-197176" fmla="*/ 2413357 h 2956475"/>
                        <a:gd name="connsiteX359-197177" fmla="*/ 199623 w 6006665"/>
                        <a:gd name="connsiteY359-197178" fmla="*/ 2411957 h 2956475"/>
                        <a:gd name="connsiteX360-197179" fmla="*/ 195977 w 6006665"/>
                        <a:gd name="connsiteY360-197180" fmla="*/ 2424719 h 2956475"/>
                        <a:gd name="connsiteX361-197181" fmla="*/ 184968 w 6006665"/>
                        <a:gd name="connsiteY361-197182" fmla="*/ 2421574 h 2956475"/>
                        <a:gd name="connsiteX362-197183" fmla="*/ 184070 w 6006665"/>
                        <a:gd name="connsiteY362-197184" fmla="*/ 2424719 h 2956475"/>
                        <a:gd name="connsiteX363-197185" fmla="*/ 168163 w 6006665"/>
                        <a:gd name="connsiteY363-197186" fmla="*/ 2420184 h 2956475"/>
                        <a:gd name="connsiteX364-197187" fmla="*/ 156800 w 6006665"/>
                        <a:gd name="connsiteY364-197188" fmla="*/ 2381542 h 2956475"/>
                        <a:gd name="connsiteX365-197189" fmla="*/ 152255 w 6006665"/>
                        <a:gd name="connsiteY365-197190" fmla="*/ 2365635 h 2956475"/>
                        <a:gd name="connsiteX366-197191" fmla="*/ 156800 w 6006665"/>
                        <a:gd name="connsiteY366-197192" fmla="*/ 2361090 h 2956475"/>
                        <a:gd name="connsiteX367-197193" fmla="*/ 168707 w 6006665"/>
                        <a:gd name="connsiteY367-197194" fmla="*/ 2361090 h 2956475"/>
                        <a:gd name="connsiteX368-197195" fmla="*/ 188615 w 6006665"/>
                        <a:gd name="connsiteY368-197196" fmla="*/ 2361090 h 2956475"/>
                        <a:gd name="connsiteX369-197197" fmla="*/ 199977 w 6006665"/>
                        <a:gd name="connsiteY369-197198" fmla="*/ 2349728 h 2956475"/>
                        <a:gd name="connsiteX370-197199" fmla="*/ 188615 w 6006665"/>
                        <a:gd name="connsiteY370-197200" fmla="*/ 2327003 h 2956475"/>
                        <a:gd name="connsiteX371-197201" fmla="*/ 168163 w 6006665"/>
                        <a:gd name="connsiteY371-197202" fmla="*/ 2317914 h 2956475"/>
                        <a:gd name="connsiteX372-197203" fmla="*/ 168163 w 6006665"/>
                        <a:gd name="connsiteY372-197204" fmla="*/ 2311096 h 2956475"/>
                        <a:gd name="connsiteX373-197205" fmla="*/ 152255 w 6006665"/>
                        <a:gd name="connsiteY373-197206" fmla="*/ 2295189 h 2956475"/>
                        <a:gd name="connsiteX374-197207" fmla="*/ 129531 w 6006665"/>
                        <a:gd name="connsiteY374-197208" fmla="*/ 2258829 h 2956475"/>
                        <a:gd name="connsiteX375-197209" fmla="*/ 140893 w 6006665"/>
                        <a:gd name="connsiteY375-197210" fmla="*/ 2236105 h 2956475"/>
                        <a:gd name="connsiteX376-197211" fmla="*/ 136348 w 6006665"/>
                        <a:gd name="connsiteY376-197212" fmla="*/ 2208835 h 2956475"/>
                        <a:gd name="connsiteX377-197213" fmla="*/ 103789 w 6006665"/>
                        <a:gd name="connsiteY377-197214" fmla="*/ 2195428 h 2956475"/>
                        <a:gd name="connsiteX378-197215" fmla="*/ 93716 w 6006665"/>
                        <a:gd name="connsiteY378-197216" fmla="*/ 2199745 h 2956475"/>
                        <a:gd name="connsiteX379-197217" fmla="*/ 91868 w 6006665"/>
                        <a:gd name="connsiteY379-197218" fmla="*/ 2195434 h 2956475"/>
                        <a:gd name="connsiteX380-197219" fmla="*/ 81809 w 6006665"/>
                        <a:gd name="connsiteY380-197220" fmla="*/ 2199745 h 2956475"/>
                        <a:gd name="connsiteX381-197221" fmla="*/ 74992 w 6006665"/>
                        <a:gd name="connsiteY381-197222" fmla="*/ 2183838 h 2956475"/>
                        <a:gd name="connsiteX382-197223" fmla="*/ 34087 w 6006665"/>
                        <a:gd name="connsiteY382-197224" fmla="*/ 2172476 h 2956475"/>
                        <a:gd name="connsiteX383-197225" fmla="*/ 0 w 6006665"/>
                        <a:gd name="connsiteY383-197226" fmla="*/ 2081577 h 2956475"/>
                        <a:gd name="connsiteX384-197227" fmla="*/ 1677078 w 6006665"/>
                        <a:gd name="connsiteY384-197228" fmla="*/ 1370296 h 2956475"/>
                        <a:gd name="connsiteX385-197229" fmla="*/ 1720255 w 6006665"/>
                        <a:gd name="connsiteY385-197230" fmla="*/ 1349844 h 2956475"/>
                        <a:gd name="connsiteX386-197231" fmla="*/ 1731617 w 6006665"/>
                        <a:gd name="connsiteY386-197232" fmla="*/ 1299850 h 2956475"/>
                        <a:gd name="connsiteX387-197233" fmla="*/ 1758887 w 6006665"/>
                        <a:gd name="connsiteY387-197234" fmla="*/ 1256673 h 2956475"/>
                        <a:gd name="connsiteX388-197235" fmla="*/ 1736162 w 6006665"/>
                        <a:gd name="connsiteY388-197236" fmla="*/ 1197589 h 2956475"/>
                        <a:gd name="connsiteX389-197237" fmla="*/ 1758887 w 6006665"/>
                        <a:gd name="connsiteY389-197238" fmla="*/ 1133960 h 2956475"/>
                        <a:gd name="connsiteX390-197239" fmla="*/ 1704347 w 6006665"/>
                        <a:gd name="connsiteY390-197240" fmla="*/ 1070331 h 2956475"/>
                        <a:gd name="connsiteX391-197241" fmla="*/ 1736162 w 6006665"/>
                        <a:gd name="connsiteY391-197242" fmla="*/ 961252 h 2956475"/>
                        <a:gd name="connsiteX392-197243" fmla="*/ 1688440 w 6006665"/>
                        <a:gd name="connsiteY392-197244" fmla="*/ 865809 h 2956475"/>
                        <a:gd name="connsiteX393-197245" fmla="*/ 1752069 w 6006665"/>
                        <a:gd name="connsiteY393-197246" fmla="*/ 788545 h 2956475"/>
                        <a:gd name="connsiteX394-197247" fmla="*/ 1747524 w 6006665"/>
                        <a:gd name="connsiteY394-197248" fmla="*/ 704464 h 2956475"/>
                        <a:gd name="connsiteX395-197249" fmla="*/ 1763431 w 6006665"/>
                        <a:gd name="connsiteY395-197250" fmla="*/ 697647 h 2956475"/>
                        <a:gd name="connsiteX396-197251" fmla="*/ 1764877 w 6006665"/>
                        <a:gd name="connsiteY396-197252" fmla="*/ 702130 h 2956475"/>
                        <a:gd name="connsiteX397-197253" fmla="*/ 1775339 w 6006665"/>
                        <a:gd name="connsiteY397-197254" fmla="*/ 697647 h 2956475"/>
                        <a:gd name="connsiteX398-197255" fmla="*/ 1798063 w 6006665"/>
                        <a:gd name="connsiteY398-197256" fmla="*/ 768093 h 2956475"/>
                        <a:gd name="connsiteX399-197257" fmla="*/ 1791454 w 6006665"/>
                        <a:gd name="connsiteY399-197258" fmla="*/ 815304 h 2956475"/>
                        <a:gd name="connsiteX400-197259" fmla="*/ 1854330 w 6006665"/>
                        <a:gd name="connsiteY400-197260" fmla="*/ 772638 h 2956475"/>
                        <a:gd name="connsiteX401-197261" fmla="*/ 1931594 w 6006665"/>
                        <a:gd name="connsiteY401-197262" fmla="*/ 763548 h 2956475"/>
                        <a:gd name="connsiteX402-197263" fmla="*/ 1932772 w 6006665"/>
                        <a:gd name="connsiteY402-197264" fmla="*/ 764810 h 2956475"/>
                        <a:gd name="connsiteX403-197265" fmla="*/ 1943501 w 6006665"/>
                        <a:gd name="connsiteY403-197266" fmla="*/ 763548 h 2956475"/>
                        <a:gd name="connsiteX404-197267" fmla="*/ 1988608 w 6006665"/>
                        <a:gd name="connsiteY404-197268" fmla="*/ 811877 h 2956475"/>
                        <a:gd name="connsiteX405-197269" fmla="*/ 1963408 w 6006665"/>
                        <a:gd name="connsiteY405-197270" fmla="*/ 736278 h 2956475"/>
                        <a:gd name="connsiteX406-197271" fmla="*/ 1963408 w 6006665"/>
                        <a:gd name="connsiteY406-197272" fmla="*/ 595386 h 2956475"/>
                        <a:gd name="connsiteX407-197273" fmla="*/ 2027037 w 6006665"/>
                        <a:gd name="connsiteY407-197274" fmla="*/ 574934 h 2956475"/>
                        <a:gd name="connsiteX408-197275" fmla="*/ 2037269 w 6006665"/>
                        <a:gd name="connsiteY408-197276" fmla="*/ 575472 h 2956475"/>
                        <a:gd name="connsiteX409-197277" fmla="*/ 2038944 w 6006665"/>
                        <a:gd name="connsiteY409-197278" fmla="*/ 574934 h 2956475"/>
                        <a:gd name="connsiteX410-197279" fmla="*/ 2115414 w 6006665"/>
                        <a:gd name="connsiteY410-197280" fmla="*/ 578958 h 2956475"/>
                        <a:gd name="connsiteX411-197281" fmla="*/ 2192927 w 6006665"/>
                        <a:gd name="connsiteY411-197282" fmla="*/ 559026 h 2956475"/>
                        <a:gd name="connsiteX412-197283" fmla="*/ 2167930 w 6006665"/>
                        <a:gd name="connsiteY412-197284" fmla="*/ 493125 h 2956475"/>
                        <a:gd name="connsiteX413-197285" fmla="*/ 2204289 w 6006665"/>
                        <a:gd name="connsiteY413-197286" fmla="*/ 402226 h 2956475"/>
                        <a:gd name="connsiteX414-197287" fmla="*/ 2247466 w 6006665"/>
                        <a:gd name="connsiteY414-197288" fmla="*/ 397681 h 2956475"/>
                        <a:gd name="connsiteX415-197289" fmla="*/ 2317913 w 6006665"/>
                        <a:gd name="connsiteY415-197290" fmla="*/ 322690 h 2956475"/>
                        <a:gd name="connsiteX416-197291" fmla="*/ 2420183 w 6006665"/>
                        <a:gd name="connsiteY416-197292" fmla="*/ 304510 h 2956475"/>
                        <a:gd name="connsiteX417-197293" fmla="*/ 2429263 w 6006665"/>
                        <a:gd name="connsiteY417-197294" fmla="*/ 263606 h 2956475"/>
                        <a:gd name="connsiteX418-197295" fmla="*/ 2526979 w 6006665"/>
                        <a:gd name="connsiteY418-197296" fmla="*/ 252244 h 2956475"/>
                        <a:gd name="connsiteX419-197297" fmla="*/ 2528058 w 6006665"/>
                        <a:gd name="connsiteY419-197298" fmla="*/ 253503 h 2956475"/>
                        <a:gd name="connsiteX420-197299" fmla="*/ 2538886 w 6006665"/>
                        <a:gd name="connsiteY420-197300" fmla="*/ 252244 h 2956475"/>
                        <a:gd name="connsiteX421-197301" fmla="*/ 2560820 w 6006665"/>
                        <a:gd name="connsiteY421-197302" fmla="*/ 277833 h 2956475"/>
                        <a:gd name="connsiteX422-197303" fmla="*/ 2640602 w 6006665"/>
                        <a:gd name="connsiteY422-197304" fmla="*/ 202249 h 2956475"/>
                        <a:gd name="connsiteX423-197305" fmla="*/ 2652509 w 6006665"/>
                        <a:gd name="connsiteY423-197306" fmla="*/ 202249 h 2956475"/>
                        <a:gd name="connsiteX424-197307" fmla="*/ 2704231 w 6006665"/>
                        <a:gd name="connsiteY424-197308" fmla="*/ 202249 h 2956475"/>
                        <a:gd name="connsiteX425-197309" fmla="*/ 2715593 w 6006665"/>
                        <a:gd name="connsiteY425-197310" fmla="*/ 134075 h 2956475"/>
                        <a:gd name="connsiteX426-197311" fmla="*/ 2751953 w 6006665"/>
                        <a:gd name="connsiteY426-197312" fmla="*/ 68174 h 2956475"/>
                        <a:gd name="connsiteX427-197313" fmla="*/ 2838307 w 6006665"/>
                        <a:gd name="connsiteY427-197314" fmla="*/ 0 h 2956475"/>
                        <a:gd name="connsiteX0-197315" fmla="*/ 1791129 w 6006665"/>
                        <a:gd name="connsiteY0-197316" fmla="*/ 817622 h 2956475"/>
                        <a:gd name="connsiteX1-197317" fmla="*/ 1782156 w 6006665"/>
                        <a:gd name="connsiteY1-197318" fmla="*/ 881716 h 2956475"/>
                        <a:gd name="connsiteX2-197319" fmla="*/ 1809554 w 6006665"/>
                        <a:gd name="connsiteY2-197320" fmla="*/ 895415 h 2956475"/>
                        <a:gd name="connsiteX3-197321" fmla="*/ 1791129 w 6006665"/>
                        <a:gd name="connsiteY3-197322" fmla="*/ 817622 h 2956475"/>
                        <a:gd name="connsiteX4-197323" fmla="*/ 2838307 w 6006665"/>
                        <a:gd name="connsiteY4-197324" fmla="*/ 0 h 2956475"/>
                        <a:gd name="connsiteX5-197325" fmla="*/ 2844246 w 6006665"/>
                        <a:gd name="connsiteY5-197326" fmla="*/ 4711 h 2956475"/>
                        <a:gd name="connsiteX6-197327" fmla="*/ 2850213 w 6006665"/>
                        <a:gd name="connsiteY6-197328" fmla="*/ 0 h 2956475"/>
                        <a:gd name="connsiteX7-197329" fmla="*/ 2916115 w 6006665"/>
                        <a:gd name="connsiteY7-197330" fmla="*/ 52267 h 2956475"/>
                        <a:gd name="connsiteX8-197331" fmla="*/ 2861576 w 6006665"/>
                        <a:gd name="connsiteY8-197332" fmla="*/ 90899 h 2956475"/>
                        <a:gd name="connsiteX9-197333" fmla="*/ 2947929 w 6006665"/>
                        <a:gd name="connsiteY9-197334" fmla="*/ 118168 h 2956475"/>
                        <a:gd name="connsiteX10-197335" fmla="*/ 2957621 w 6006665"/>
                        <a:gd name="connsiteY10-197336" fmla="*/ 186006 h 2956475"/>
                        <a:gd name="connsiteX11-197337" fmla="*/ 2979199 w 6006665"/>
                        <a:gd name="connsiteY11-197338" fmla="*/ 161345 h 2956475"/>
                        <a:gd name="connsiteX12-197339" fmla="*/ 2991106 w 6006665"/>
                        <a:gd name="connsiteY12-197340" fmla="*/ 161345 h 2956475"/>
                        <a:gd name="connsiteX13-197341" fmla="*/ 3086005 w 6006665"/>
                        <a:gd name="connsiteY13-197342" fmla="*/ 161345 h 2956475"/>
                        <a:gd name="connsiteX14-197343" fmla="*/ 3097912 w 6006665"/>
                        <a:gd name="connsiteY14-197344" fmla="*/ 161345 h 2956475"/>
                        <a:gd name="connsiteX15-197345" fmla="*/ 3179721 w 6006665"/>
                        <a:gd name="connsiteY15-197346" fmla="*/ 236336 h 2956475"/>
                        <a:gd name="connsiteX16-197347" fmla="*/ 3211535 w 6006665"/>
                        <a:gd name="connsiteY16-197348" fmla="*/ 295420 h 2956475"/>
                        <a:gd name="connsiteX17-197349" fmla="*/ 3200173 w 6006665"/>
                        <a:gd name="connsiteY17-197350" fmla="*/ 370412 h 2956475"/>
                        <a:gd name="connsiteX18-197351" fmla="*/ 3161541 w 6006665"/>
                        <a:gd name="connsiteY18-197352" fmla="*/ 413589 h 2956475"/>
                        <a:gd name="connsiteX19-197353" fmla="*/ 3066097 w 6006665"/>
                        <a:gd name="connsiteY19-197354" fmla="*/ 488580 h 2956475"/>
                        <a:gd name="connsiteX20-197355" fmla="*/ 3034283 w 6006665"/>
                        <a:gd name="connsiteY20-197356" fmla="*/ 531757 h 2956475"/>
                        <a:gd name="connsiteX21-197357" fmla="*/ 3082005 w 6006665"/>
                        <a:gd name="connsiteY21-197358" fmla="*/ 547664 h 2956475"/>
                        <a:gd name="connsiteX22-197359" fmla="*/ 3129459 w 6006665"/>
                        <a:gd name="connsiteY22-197360" fmla="*/ 575345 h 2956475"/>
                        <a:gd name="connsiteX23-197361" fmla="*/ 3156451 w 6006665"/>
                        <a:gd name="connsiteY23-197362" fmla="*/ 552209 h 2956475"/>
                        <a:gd name="connsiteX24-197363" fmla="*/ 3158460 w 6006665"/>
                        <a:gd name="connsiteY24-197364" fmla="*/ 560693 h 2956475"/>
                        <a:gd name="connsiteX25-197365" fmla="*/ 3168359 w 6006665"/>
                        <a:gd name="connsiteY25-197366" fmla="*/ 552209 h 2956475"/>
                        <a:gd name="connsiteX26-197367" fmla="*/ 3184984 w 6006665"/>
                        <a:gd name="connsiteY26-197368" fmla="*/ 622402 h 2956475"/>
                        <a:gd name="connsiteX27-197369" fmla="*/ 3192811 w 6006665"/>
                        <a:gd name="connsiteY27-197370" fmla="*/ 606748 h 2956475"/>
                        <a:gd name="connsiteX28-197371" fmla="*/ 3251895 w 6006665"/>
                        <a:gd name="connsiteY28-197372" fmla="*/ 586296 h 2956475"/>
                        <a:gd name="connsiteX29-197373" fmla="*/ 3259833 w 6006665"/>
                        <a:gd name="connsiteY29-197374" fmla="*/ 587670 h 2956475"/>
                        <a:gd name="connsiteX30-197375" fmla="*/ 3263802 w 6006665"/>
                        <a:gd name="connsiteY30-197376" fmla="*/ 586296 h 2956475"/>
                        <a:gd name="connsiteX31-197377" fmla="*/ 3381970 w 6006665"/>
                        <a:gd name="connsiteY31-197378" fmla="*/ 606748 h 2956475"/>
                        <a:gd name="connsiteX32-197379" fmla="*/ 3388787 w 6006665"/>
                        <a:gd name="connsiteY32-197380" fmla="*/ 665832 h 2956475"/>
                        <a:gd name="connsiteX33-197381" fmla="*/ 3531529 w 6006665"/>
                        <a:gd name="connsiteY33-197382" fmla="*/ 686823 h 2956475"/>
                        <a:gd name="connsiteX34-197383" fmla="*/ 3538225 w 6006665"/>
                        <a:gd name="connsiteY34-197384" fmla="*/ 590841 h 2956475"/>
                        <a:gd name="connsiteX35-197385" fmla="*/ 3549910 w 6006665"/>
                        <a:gd name="connsiteY35-197386" fmla="*/ 594028 h 2956475"/>
                        <a:gd name="connsiteX36-197387" fmla="*/ 3550132 w 6006665"/>
                        <a:gd name="connsiteY36-197388" fmla="*/ 590841 h 2956475"/>
                        <a:gd name="connsiteX37-197389" fmla="*/ 3625123 w 6006665"/>
                        <a:gd name="connsiteY37-197390" fmla="*/ 611293 h 2956475"/>
                        <a:gd name="connsiteX38-197391" fmla="*/ 3672301 w 6006665"/>
                        <a:gd name="connsiteY38-197392" fmla="*/ 611293 h 2956475"/>
                        <a:gd name="connsiteX39-197393" fmla="*/ 3684207 w 6006665"/>
                        <a:gd name="connsiteY39-197394" fmla="*/ 611293 h 2956475"/>
                        <a:gd name="connsiteX40-197395" fmla="*/ 3743291 w 6006665"/>
                        <a:gd name="connsiteY40-197396" fmla="*/ 677194 h 2956475"/>
                        <a:gd name="connsiteX41-197397" fmla="*/ 3759199 w 6006665"/>
                        <a:gd name="connsiteY41-197398" fmla="*/ 756731 h 2956475"/>
                        <a:gd name="connsiteX42-197399" fmla="*/ 3738747 w 6006665"/>
                        <a:gd name="connsiteY42-197400" fmla="*/ 806725 h 2956475"/>
                        <a:gd name="connsiteX43-197401" fmla="*/ 3786469 w 6006665"/>
                        <a:gd name="connsiteY43-197402" fmla="*/ 897623 h 2956475"/>
                        <a:gd name="connsiteX44-197403" fmla="*/ 3835603 w 6006665"/>
                        <a:gd name="connsiteY44-197404" fmla="*/ 933529 h 2956475"/>
                        <a:gd name="connsiteX45-197405" fmla="*/ 3865460 w 6006665"/>
                        <a:gd name="connsiteY45-197406" fmla="*/ 822632 h 2956475"/>
                        <a:gd name="connsiteX46-197407" fmla="*/ 3875077 w 6006665"/>
                        <a:gd name="connsiteY46-197408" fmla="*/ 831139 h 2956475"/>
                        <a:gd name="connsiteX47-197409" fmla="*/ 3877367 w 6006665"/>
                        <a:gd name="connsiteY47-197410" fmla="*/ 822632 h 2956475"/>
                        <a:gd name="connsiteX48-197411" fmla="*/ 3932151 w 6006665"/>
                        <a:gd name="connsiteY48-197412" fmla="*/ 871095 h 2956475"/>
                        <a:gd name="connsiteX49-197413" fmla="*/ 3988173 w 6006665"/>
                        <a:gd name="connsiteY49-197414" fmla="*/ 843084 h 2956475"/>
                        <a:gd name="connsiteX50-197415" fmla="*/ 3993852 w 6006665"/>
                        <a:gd name="connsiteY50-197416" fmla="*/ 846199 h 2956475"/>
                        <a:gd name="connsiteX51-197417" fmla="*/ 4000080 w 6006665"/>
                        <a:gd name="connsiteY51-197418" fmla="*/ 843084 h 2956475"/>
                        <a:gd name="connsiteX52-197419" fmla="*/ 4062426 w 6006665"/>
                        <a:gd name="connsiteY52-197420" fmla="*/ 877274 h 2956475"/>
                        <a:gd name="connsiteX53-197421" fmla="*/ 4085889 w 6006665"/>
                        <a:gd name="connsiteY53-197422" fmla="*/ 849902 h 2956475"/>
                        <a:gd name="connsiteX54-197423" fmla="*/ 4095563 w 6006665"/>
                        <a:gd name="connsiteY54-197424" fmla="*/ 852506 h 2956475"/>
                        <a:gd name="connsiteX55-197425" fmla="*/ 4097796 w 6006665"/>
                        <a:gd name="connsiteY55-197426" fmla="*/ 849902 h 2956475"/>
                        <a:gd name="connsiteX56-197427" fmla="*/ 4144150 w 6006665"/>
                        <a:gd name="connsiteY56-197428" fmla="*/ 862382 h 2956475"/>
                        <a:gd name="connsiteX57-197429" fmla="*/ 4117703 w 6006665"/>
                        <a:gd name="connsiteY57-197430" fmla="*/ 752186 h 2956475"/>
                        <a:gd name="connsiteX58-197431" fmla="*/ 4165425 w 6006665"/>
                        <a:gd name="connsiteY58-197432" fmla="*/ 697647 h 2956475"/>
                        <a:gd name="connsiteX59-197433" fmla="*/ 4175231 w 6006665"/>
                        <a:gd name="connsiteY59-197434" fmla="*/ 700048 h 2956475"/>
                        <a:gd name="connsiteX60-197435" fmla="*/ 4177332 w 6006665"/>
                        <a:gd name="connsiteY60-197436" fmla="*/ 697647 h 2956475"/>
                        <a:gd name="connsiteX61-197437" fmla="*/ 4511384 w 6006665"/>
                        <a:gd name="connsiteY61-197438" fmla="*/ 779455 h 2956475"/>
                        <a:gd name="connsiteX62-197439" fmla="*/ 4543199 w 6006665"/>
                        <a:gd name="connsiteY62-197440" fmla="*/ 849902 h 2956475"/>
                        <a:gd name="connsiteX63-197441" fmla="*/ 4639242 w 6006665"/>
                        <a:gd name="connsiteY63-197442" fmla="*/ 932544 h 2956475"/>
                        <a:gd name="connsiteX64-197443" fmla="*/ 4774445 w 6006665"/>
                        <a:gd name="connsiteY64-197444" fmla="*/ 913531 h 2956475"/>
                        <a:gd name="connsiteX65-197445" fmla="*/ 4778496 w 6006665"/>
                        <a:gd name="connsiteY65-197446" fmla="*/ 914635 h 2956475"/>
                        <a:gd name="connsiteX66-197447" fmla="*/ 4786352 w 6006665"/>
                        <a:gd name="connsiteY66-197448" fmla="*/ 913531 h 2956475"/>
                        <a:gd name="connsiteX67-197449" fmla="*/ 4861343 w 6006665"/>
                        <a:gd name="connsiteY67-197450" fmla="*/ 933983 h 2956475"/>
                        <a:gd name="connsiteX68-197451" fmla="*/ 4893158 w 6006665"/>
                        <a:gd name="connsiteY68-197452" fmla="*/ 977160 h 2956475"/>
                        <a:gd name="connsiteX69-197453" fmla="*/ 4888613 w 6006665"/>
                        <a:gd name="connsiteY69-197454" fmla="*/ 1058968 h 2956475"/>
                        <a:gd name="connsiteX70-197455" fmla="*/ 4927677 w 6006665"/>
                        <a:gd name="connsiteY70-197456" fmla="*/ 1083640 h 2956475"/>
                        <a:gd name="connsiteX71-197457" fmla="*/ 4967605 w 6006665"/>
                        <a:gd name="connsiteY71-197458" fmla="*/ 1070331 h 2956475"/>
                        <a:gd name="connsiteX72-197459" fmla="*/ 5038051 w 6006665"/>
                        <a:gd name="connsiteY72-197460" fmla="*/ 1063513 h 2956475"/>
                        <a:gd name="connsiteX73-197461" fmla="*/ 5040730 w 6006665"/>
                        <a:gd name="connsiteY73-197462" fmla="*/ 1064406 h 2956475"/>
                        <a:gd name="connsiteX74-197463" fmla="*/ 5049958 w 6006665"/>
                        <a:gd name="connsiteY74-197464" fmla="*/ 1063513 h 2956475"/>
                        <a:gd name="connsiteX75-197465" fmla="*/ 5114249 w 6006665"/>
                        <a:gd name="connsiteY75-197466" fmla="*/ 1084944 h 2956475"/>
                        <a:gd name="connsiteX76-197467" fmla="*/ 5176671 w 6006665"/>
                        <a:gd name="connsiteY76-197468" fmla="*/ 1074876 h 2956475"/>
                        <a:gd name="connsiteX77-197469" fmla="*/ 5177801 w 6006665"/>
                        <a:gd name="connsiteY77-197470" fmla="*/ 1076614 h 2956475"/>
                        <a:gd name="connsiteX78-197471" fmla="*/ 5188578 w 6006665"/>
                        <a:gd name="connsiteY78-197472" fmla="*/ 1074876 h 2956475"/>
                        <a:gd name="connsiteX79-197473" fmla="*/ 5243719 w 6006665"/>
                        <a:gd name="connsiteY79-197474" fmla="*/ 1159707 h 2956475"/>
                        <a:gd name="connsiteX80-197475" fmla="*/ 5283477 w 6006665"/>
                        <a:gd name="connsiteY80-197476" fmla="*/ 1129415 h 2956475"/>
                        <a:gd name="connsiteX81-197477" fmla="*/ 5258480 w 6006665"/>
                        <a:gd name="connsiteY81-197478" fmla="*/ 1063513 h 2956475"/>
                        <a:gd name="connsiteX82-197479" fmla="*/ 5267570 w 6006665"/>
                        <a:gd name="connsiteY82-197480" fmla="*/ 1015792 h 2956475"/>
                        <a:gd name="connsiteX83-197481" fmla="*/ 5278896 w 6006665"/>
                        <a:gd name="connsiteY83-197482" fmla="*/ 1018841 h 2956475"/>
                        <a:gd name="connsiteX84-197483" fmla="*/ 5279477 w 6006665"/>
                        <a:gd name="connsiteY84-197484" fmla="*/ 1015792 h 2956475"/>
                        <a:gd name="connsiteX85-197485" fmla="*/ 5395510 w 6006665"/>
                        <a:gd name="connsiteY85-197486" fmla="*/ 1047031 h 2956475"/>
                        <a:gd name="connsiteX86-197487" fmla="*/ 5463001 w 6006665"/>
                        <a:gd name="connsiteY86-197488" fmla="*/ 1043061 h 2956475"/>
                        <a:gd name="connsiteX87-197489" fmla="*/ 5464386 w 6006665"/>
                        <a:gd name="connsiteY87-197490" fmla="*/ 1043680 h 2956475"/>
                        <a:gd name="connsiteX88-197491" fmla="*/ 5474909 w 6006665"/>
                        <a:gd name="connsiteY88-197492" fmla="*/ 1043061 h 2956475"/>
                        <a:gd name="connsiteX89-197493" fmla="*/ 5581715 w 6006665"/>
                        <a:gd name="connsiteY89-197494" fmla="*/ 1090783 h 2956475"/>
                        <a:gd name="connsiteX90-197495" fmla="*/ 5633981 w 6006665"/>
                        <a:gd name="connsiteY90-197496" fmla="*/ 1133960 h 2956475"/>
                        <a:gd name="connsiteX91-197497" fmla="*/ 5720335 w 6006665"/>
                        <a:gd name="connsiteY91-197498" fmla="*/ 1213496 h 2956475"/>
                        <a:gd name="connsiteX92-197499" fmla="*/ 5822595 w 6006665"/>
                        <a:gd name="connsiteY92-197500" fmla="*/ 1311212 h 2956475"/>
                        <a:gd name="connsiteX93-197501" fmla="*/ 5818051 w 6006665"/>
                        <a:gd name="connsiteY93-197502" fmla="*/ 1365751 h 2956475"/>
                        <a:gd name="connsiteX94-197503" fmla="*/ 5825679 w 6006665"/>
                        <a:gd name="connsiteY94-197504" fmla="*/ 1373379 h 2956475"/>
                        <a:gd name="connsiteX95-197505" fmla="*/ 5822051 w 6006665"/>
                        <a:gd name="connsiteY95-197506" fmla="*/ 1322574 h 2956475"/>
                        <a:gd name="connsiteX96-197507" fmla="*/ 5834092 w 6006665"/>
                        <a:gd name="connsiteY96-197508" fmla="*/ 1324447 h 2956475"/>
                        <a:gd name="connsiteX97-197509" fmla="*/ 5833958 w 6006665"/>
                        <a:gd name="connsiteY97-197510" fmla="*/ 1322574 h 2956475"/>
                        <a:gd name="connsiteX98-197511" fmla="*/ 5936219 w 6006665"/>
                        <a:gd name="connsiteY98-197512" fmla="*/ 1338481 h 2956475"/>
                        <a:gd name="connsiteX99-197513" fmla="*/ 6006665 w 6006665"/>
                        <a:gd name="connsiteY99-197514" fmla="*/ 1418018 h 2956475"/>
                        <a:gd name="connsiteX100-197515" fmla="*/ 5968033 w 6006665"/>
                        <a:gd name="connsiteY100-197516" fmla="*/ 1456650 h 2956475"/>
                        <a:gd name="connsiteX101-197517" fmla="*/ 5908949 w 6006665"/>
                        <a:gd name="connsiteY101-197518" fmla="*/ 1468012 h 2956475"/>
                        <a:gd name="connsiteX102-197519" fmla="*/ 5908949 w 6006665"/>
                        <a:gd name="connsiteY102-197520" fmla="*/ 1554366 h 2956475"/>
                        <a:gd name="connsiteX103-197521" fmla="*/ 5893042 w 6006665"/>
                        <a:gd name="connsiteY103-197522" fmla="*/ 1570273 h 2956475"/>
                        <a:gd name="connsiteX104-197523" fmla="*/ 5881135 w 6006665"/>
                        <a:gd name="connsiteY104-197524" fmla="*/ 1570273 h 2956475"/>
                        <a:gd name="connsiteX105-197525" fmla="*/ 5861227 w 6006665"/>
                        <a:gd name="connsiteY105-197526" fmla="*/ 1570273 h 2956475"/>
                        <a:gd name="connsiteX106-197527" fmla="*/ 5849321 w 6006665"/>
                        <a:gd name="connsiteY106-197528" fmla="*/ 1570273 h 2956475"/>
                        <a:gd name="connsiteX107-197529" fmla="*/ 5817506 w 6006665"/>
                        <a:gd name="connsiteY107-197530" fmla="*/ 1536186 h 2956475"/>
                        <a:gd name="connsiteX108-197531" fmla="*/ 5767511 w 6006665"/>
                        <a:gd name="connsiteY108-197532" fmla="*/ 1511189 h 2956475"/>
                        <a:gd name="connsiteX109-197533" fmla="*/ 5762967 w 6006665"/>
                        <a:gd name="connsiteY109-197534" fmla="*/ 1477102 h 2956475"/>
                        <a:gd name="connsiteX110-197535" fmla="*/ 5729132 w 6006665"/>
                        <a:gd name="connsiteY110-197536" fmla="*/ 1463170 h 2956475"/>
                        <a:gd name="connsiteX111-197537" fmla="*/ 5695337 w 6006665"/>
                        <a:gd name="connsiteY111-197538" fmla="*/ 1472557 h 2956475"/>
                        <a:gd name="connsiteX112-197539" fmla="*/ 5693366 w 6006665"/>
                        <a:gd name="connsiteY112-197540" fmla="*/ 1469797 h 2956475"/>
                        <a:gd name="connsiteX113-197541" fmla="*/ 5683431 w 6006665"/>
                        <a:gd name="connsiteY113-197542" fmla="*/ 1472557 h 2956475"/>
                        <a:gd name="connsiteX114-197543" fmla="*/ 5660706 w 6006665"/>
                        <a:gd name="connsiteY114-197544" fmla="*/ 1440742 h 2956475"/>
                        <a:gd name="connsiteX115-197545" fmla="*/ 5669644 w 6006665"/>
                        <a:gd name="connsiteY115-197546" fmla="*/ 1415717 h 2956475"/>
                        <a:gd name="connsiteX116-197547" fmla="*/ 5640799 w 6006665"/>
                        <a:gd name="connsiteY116-197548" fmla="*/ 1429380 h 2956475"/>
                        <a:gd name="connsiteX117-197549" fmla="*/ 5656705 w 6006665"/>
                        <a:gd name="connsiteY117-197550" fmla="*/ 1472557 h 2956475"/>
                        <a:gd name="connsiteX118-197551" fmla="*/ 5633981 w 6006665"/>
                        <a:gd name="connsiteY118-197552" fmla="*/ 1511189 h 2956475"/>
                        <a:gd name="connsiteX119-197553" fmla="*/ 5586259 w 6006665"/>
                        <a:gd name="connsiteY119-197554" fmla="*/ 1547548 h 2956475"/>
                        <a:gd name="connsiteX120-197555" fmla="*/ 5575676 w 6006665"/>
                        <a:gd name="connsiteY120-197556" fmla="*/ 1546540 h 2956475"/>
                        <a:gd name="connsiteX121-197557" fmla="*/ 5574353 w 6006665"/>
                        <a:gd name="connsiteY121-197558" fmla="*/ 1547548 h 2956475"/>
                        <a:gd name="connsiteX122-197559" fmla="*/ 5539436 w 6006665"/>
                        <a:gd name="connsiteY122-197560" fmla="*/ 1544223 h 2956475"/>
                        <a:gd name="connsiteX123-197561" fmla="*/ 5570352 w 6006665"/>
                        <a:gd name="connsiteY123-197562" fmla="*/ 1586180 h 2956475"/>
                        <a:gd name="connsiteX124-197563" fmla="*/ 5593077 w 6006665"/>
                        <a:gd name="connsiteY124-197564" fmla="*/ 1649809 h 2956475"/>
                        <a:gd name="connsiteX125-197565" fmla="*/ 5608984 w 6006665"/>
                        <a:gd name="connsiteY125-197566" fmla="*/ 1677079 h 2956475"/>
                        <a:gd name="connsiteX126-197567" fmla="*/ 5613529 w 6006665"/>
                        <a:gd name="connsiteY126-197568" fmla="*/ 1708893 h 2956475"/>
                        <a:gd name="connsiteX127-197569" fmla="*/ 5608984 w 6006665"/>
                        <a:gd name="connsiteY127-197570" fmla="*/ 1731618 h 2956475"/>
                        <a:gd name="connsiteX128-197571" fmla="*/ 5597799 w 6006665"/>
                        <a:gd name="connsiteY128-197572" fmla="*/ 1728009 h 2956475"/>
                        <a:gd name="connsiteX129-197573" fmla="*/ 5597077 w 6006665"/>
                        <a:gd name="connsiteY129-197574" fmla="*/ 1731618 h 2956475"/>
                        <a:gd name="connsiteX130-197575" fmla="*/ 5534271 w 6006665"/>
                        <a:gd name="connsiteY130-197576" fmla="*/ 1711358 h 2956475"/>
                        <a:gd name="connsiteX131-197577" fmla="*/ 5436277 w 6006665"/>
                        <a:gd name="connsiteY131-197578" fmla="*/ 1767977 h 2956475"/>
                        <a:gd name="connsiteX132-197579" fmla="*/ 5397645 w 6006665"/>
                        <a:gd name="connsiteY132-197580" fmla="*/ 1779340 h 2956475"/>
                        <a:gd name="connsiteX133-197581" fmla="*/ 5345378 w 6006665"/>
                        <a:gd name="connsiteY133-197582" fmla="*/ 1833879 h 2956475"/>
                        <a:gd name="connsiteX134-197583" fmla="*/ 5290839 w 6006665"/>
                        <a:gd name="connsiteY134-197584" fmla="*/ 1881600 h 2956475"/>
                        <a:gd name="connsiteX135-197585" fmla="*/ 5274932 w 6006665"/>
                        <a:gd name="connsiteY135-197586" fmla="*/ 1913415 h 2956475"/>
                        <a:gd name="connsiteX136-197587" fmla="*/ 5267238 w 6006665"/>
                        <a:gd name="connsiteY136-197588" fmla="*/ 1904988 h 2956475"/>
                        <a:gd name="connsiteX137-197589" fmla="*/ 5263025 w 6006665"/>
                        <a:gd name="connsiteY137-197590" fmla="*/ 1913415 h 2956475"/>
                        <a:gd name="connsiteX138-197591" fmla="*/ 5219538 w 6006665"/>
                        <a:gd name="connsiteY138-197592" fmla="*/ 1865787 h 2956475"/>
                        <a:gd name="connsiteX139-197593" fmla="*/ 5129494 w 6006665"/>
                        <a:gd name="connsiteY139-197594" fmla="*/ 1920232 h 2956475"/>
                        <a:gd name="connsiteX140-197595" fmla="*/ 5126389 w 6006665"/>
                        <a:gd name="connsiteY140-197596" fmla="*/ 1914910 h 2956475"/>
                        <a:gd name="connsiteX141-197597" fmla="*/ 5117587 w 6006665"/>
                        <a:gd name="connsiteY141-197598" fmla="*/ 1920232 h 2956475"/>
                        <a:gd name="connsiteX142-197599" fmla="*/ 5105544 w 6006665"/>
                        <a:gd name="connsiteY142-197600" fmla="*/ 1899586 h 2956475"/>
                        <a:gd name="connsiteX143-197601" fmla="*/ 5074955 w 6006665"/>
                        <a:gd name="connsiteY143-197602" fmla="*/ 1924777 h 2956475"/>
                        <a:gd name="connsiteX144-197603" fmla="*/ 5065718 w 6006665"/>
                        <a:gd name="connsiteY144-197604" fmla="*/ 1922578 h 2956475"/>
                        <a:gd name="connsiteX145-197605" fmla="*/ 5063048 w 6006665"/>
                        <a:gd name="connsiteY145-197606" fmla="*/ 1924777 h 2956475"/>
                        <a:gd name="connsiteX146-197607" fmla="*/ 5026594 w 6006665"/>
                        <a:gd name="connsiteY146-197608" fmla="*/ 1916098 h 2956475"/>
                        <a:gd name="connsiteX147-197609" fmla="*/ 5015871 w 6006665"/>
                        <a:gd name="connsiteY147-197610" fmla="*/ 1961137 h 2956475"/>
                        <a:gd name="connsiteX148-197611" fmla="*/ 4974967 w 6006665"/>
                        <a:gd name="connsiteY148-197612" fmla="*/ 2027038 h 2956475"/>
                        <a:gd name="connsiteX149-197613" fmla="*/ 4974967 w 6006665"/>
                        <a:gd name="connsiteY149-197614" fmla="*/ 2058853 h 2956475"/>
                        <a:gd name="connsiteX150-197615" fmla="*/ 5015871 w 6006665"/>
                        <a:gd name="connsiteY150-197616" fmla="*/ 2074760 h 2956475"/>
                        <a:gd name="connsiteX151-197617" fmla="*/ 5011326 w 6006665"/>
                        <a:gd name="connsiteY151-197618" fmla="*/ 2172476 h 2956475"/>
                        <a:gd name="connsiteX152-197619" fmla="*/ 4999419 w 6006665"/>
                        <a:gd name="connsiteY152-197620" fmla="*/ 2172476 h 2956475"/>
                        <a:gd name="connsiteX153-197621" fmla="*/ 4974967 w 6006665"/>
                        <a:gd name="connsiteY153-197622" fmla="*/ 2172476 h 2956475"/>
                        <a:gd name="connsiteX154-197623" fmla="*/ 4963605 w 6006665"/>
                        <a:gd name="connsiteY154-197624" fmla="*/ 2224742 h 2956475"/>
                        <a:gd name="connsiteX155-197625" fmla="*/ 4974967 w 6006665"/>
                        <a:gd name="connsiteY155-197626" fmla="*/ 2252012 h 2956475"/>
                        <a:gd name="connsiteX156-197627" fmla="*/ 4909065 w 6006665"/>
                        <a:gd name="connsiteY156-197628" fmla="*/ 2286099 h 2956475"/>
                        <a:gd name="connsiteX157-197629" fmla="*/ 4897703 w 6006665"/>
                        <a:gd name="connsiteY157-197630" fmla="*/ 2354273 h 2956475"/>
                        <a:gd name="connsiteX158-197631" fmla="*/ 4845437 w 6006665"/>
                        <a:gd name="connsiteY158-197632" fmla="*/ 2370180 h 2956475"/>
                        <a:gd name="connsiteX159-197633" fmla="*/ 4834074 w 6006665"/>
                        <a:gd name="connsiteY159-197634" fmla="*/ 2429264 h 2956475"/>
                        <a:gd name="connsiteX160-197635" fmla="*/ 4779535 w 6006665"/>
                        <a:gd name="connsiteY160-197636" fmla="*/ 2488348 h 2956475"/>
                        <a:gd name="connsiteX161-197637" fmla="*/ 4777225 w 6006665"/>
                        <a:gd name="connsiteY161-197638" fmla="*/ 2477952 h 2956475"/>
                        <a:gd name="connsiteX162-197639" fmla="*/ 4767628 w 6006665"/>
                        <a:gd name="connsiteY162-197640" fmla="*/ 2488348 h 2956475"/>
                        <a:gd name="connsiteX163-197641" fmla="*/ 4758538 w 6006665"/>
                        <a:gd name="connsiteY163-197642" fmla="*/ 2447444 h 2956475"/>
                        <a:gd name="connsiteX164-197643" fmla="*/ 4742631 w 6006665"/>
                        <a:gd name="connsiteY164-197644" fmla="*/ 2361090 h 2956475"/>
                        <a:gd name="connsiteX165-197645" fmla="*/ 4715361 w 6006665"/>
                        <a:gd name="connsiteY165-197646" fmla="*/ 2220198 h 2956475"/>
                        <a:gd name="connsiteX166-197647" fmla="*/ 4735813 w 6006665"/>
                        <a:gd name="connsiteY166-197648" fmla="*/ 2129299 h 2956475"/>
                        <a:gd name="connsiteX167-197649" fmla="*/ 4767628 w 6006665"/>
                        <a:gd name="connsiteY167-197650" fmla="*/ 2086122 h 2956475"/>
                        <a:gd name="connsiteX168-197651" fmla="*/ 4767628 w 6006665"/>
                        <a:gd name="connsiteY168-197652" fmla="*/ 2058853 h 2956475"/>
                        <a:gd name="connsiteX169-197653" fmla="*/ 4826712 w 6006665"/>
                        <a:gd name="connsiteY169-197654" fmla="*/ 2042945 h 2956475"/>
                        <a:gd name="connsiteX170-197655" fmla="*/ 4892613 w 6006665"/>
                        <a:gd name="connsiteY170-197656" fmla="*/ 1952047 h 2956475"/>
                        <a:gd name="connsiteX171-197657" fmla="*/ 4956243 w 6006665"/>
                        <a:gd name="connsiteY171-197658" fmla="*/ 1877056 h 2956475"/>
                        <a:gd name="connsiteX172-197659" fmla="*/ 5022143 w 6006665"/>
                        <a:gd name="connsiteY172-197660" fmla="*/ 1817971 h 2956475"/>
                        <a:gd name="connsiteX173-197661" fmla="*/ 5046694 w 6006665"/>
                        <a:gd name="connsiteY173-197662" fmla="*/ 1710844 h 2956475"/>
                        <a:gd name="connsiteX174-197663" fmla="*/ 5015871 w 6006665"/>
                        <a:gd name="connsiteY174-197664" fmla="*/ 1715711 h 2956475"/>
                        <a:gd name="connsiteX175-197665" fmla="*/ 4995419 w 6006665"/>
                        <a:gd name="connsiteY175-197666" fmla="*/ 1779340 h 2956475"/>
                        <a:gd name="connsiteX176-197667" fmla="*/ 4904521 w 6006665"/>
                        <a:gd name="connsiteY176-197668" fmla="*/ 1865693 h 2956475"/>
                        <a:gd name="connsiteX177-197669" fmla="*/ 4901708 w 6006665"/>
                        <a:gd name="connsiteY177-197670" fmla="*/ 1857053 h 2956475"/>
                        <a:gd name="connsiteX178-197671" fmla="*/ 4892613 w 6006665"/>
                        <a:gd name="connsiteY178-197672" fmla="*/ 1865693 h 2956475"/>
                        <a:gd name="connsiteX179-197673" fmla="*/ 4861835 w 6006665"/>
                        <a:gd name="connsiteY179-197674" fmla="*/ 1771159 h 2956475"/>
                        <a:gd name="connsiteX180-197675" fmla="*/ 4779535 w 6006665"/>
                        <a:gd name="connsiteY180-197676" fmla="*/ 1795247 h 2956475"/>
                        <a:gd name="connsiteX181-197677" fmla="*/ 4684091 w 6006665"/>
                        <a:gd name="connsiteY181-197678" fmla="*/ 1920232 h 2956475"/>
                        <a:gd name="connsiteX182-197679" fmla="*/ 4715906 w 6006665"/>
                        <a:gd name="connsiteY182-197680" fmla="*/ 1967954 h 2956475"/>
                        <a:gd name="connsiteX183-197681" fmla="*/ 4636369 w 6006665"/>
                        <a:gd name="connsiteY183-197682" fmla="*/ 1983861 h 2956475"/>
                        <a:gd name="connsiteX184-197683" fmla="*/ 4577285 w 6006665"/>
                        <a:gd name="connsiteY184-197684" fmla="*/ 1988406 h 2956475"/>
                        <a:gd name="connsiteX185-197685" fmla="*/ 4577373 w 6006665"/>
                        <a:gd name="connsiteY185-197686" fmla="*/ 1987484 h 2956475"/>
                        <a:gd name="connsiteX186-197687" fmla="*/ 4565379 w 6006665"/>
                        <a:gd name="connsiteY186-197688" fmla="*/ 1988406 h 2956475"/>
                        <a:gd name="connsiteX187-197689" fmla="*/ 4569923 w 6006665"/>
                        <a:gd name="connsiteY187-197690" fmla="*/ 1940685 h 2956475"/>
                        <a:gd name="connsiteX188-197691" fmla="*/ 4520081 w 6006665"/>
                        <a:gd name="connsiteY188-197692" fmla="*/ 1931099 h 2956475"/>
                        <a:gd name="connsiteX189-197693" fmla="*/ 4475025 w 6006665"/>
                        <a:gd name="connsiteY189-197694" fmla="*/ 1961137 h 2956475"/>
                        <a:gd name="connsiteX190-197695" fmla="*/ 4464394 w 6006665"/>
                        <a:gd name="connsiteY190-197696" fmla="*/ 1960286 h 2956475"/>
                        <a:gd name="connsiteX191-197697" fmla="*/ 4463118 w 6006665"/>
                        <a:gd name="connsiteY191-197698" fmla="*/ 1961137 h 2956475"/>
                        <a:gd name="connsiteX192-197699" fmla="*/ 4357637 w 6006665"/>
                        <a:gd name="connsiteY192-197700" fmla="*/ 1952698 h 2956475"/>
                        <a:gd name="connsiteX193-197701" fmla="*/ 4243233 w 6006665"/>
                        <a:gd name="connsiteY193-197702" fmla="*/ 1972499 h 2956475"/>
                        <a:gd name="connsiteX194-197703" fmla="*/ 4125065 w 6006665"/>
                        <a:gd name="connsiteY194-197704" fmla="*/ 2106574 h 2956475"/>
                        <a:gd name="connsiteX195-197705" fmla="*/ 3984173 w 6006665"/>
                        <a:gd name="connsiteY195-197706" fmla="*/ 2263374 h 2956475"/>
                        <a:gd name="connsiteX196-197707" fmla="*/ 4038712 w 6006665"/>
                        <a:gd name="connsiteY196-197708" fmla="*/ 2267919 h 2956475"/>
                        <a:gd name="connsiteX197-197709" fmla="*/ 4059164 w 6006665"/>
                        <a:gd name="connsiteY197-197710" fmla="*/ 2311096 h 2956475"/>
                        <a:gd name="connsiteX198-197711" fmla="*/ 4087782 w 6006665"/>
                        <a:gd name="connsiteY198-197712" fmla="*/ 2319513 h 2956475"/>
                        <a:gd name="connsiteX199-197713" fmla="*/ 4106341 w 6006665"/>
                        <a:gd name="connsiteY199-197714" fmla="*/ 2290644 h 2956475"/>
                        <a:gd name="connsiteX200-197715" fmla="*/ 4117411 w 6006665"/>
                        <a:gd name="connsiteY200-197716" fmla="*/ 2291946 h 2956475"/>
                        <a:gd name="connsiteX201-197717" fmla="*/ 4118248 w 6006665"/>
                        <a:gd name="connsiteY201-197718" fmla="*/ 2290644 h 2956475"/>
                        <a:gd name="connsiteX202-197719" fmla="*/ 4156880 w 6006665"/>
                        <a:gd name="connsiteY202-197720" fmla="*/ 2295189 h 2956475"/>
                        <a:gd name="connsiteX203-197721" fmla="*/ 4211419 w 6006665"/>
                        <a:gd name="connsiteY203-197722" fmla="*/ 2365635 h 2956475"/>
                        <a:gd name="connsiteX204-197723" fmla="*/ 4215964 w 6006665"/>
                        <a:gd name="connsiteY204-197724" fmla="*/ 2413357 h 2956475"/>
                        <a:gd name="connsiteX205-197725" fmla="*/ 4184149 w 6006665"/>
                        <a:gd name="connsiteY205-197726" fmla="*/ 2472441 h 2956475"/>
                        <a:gd name="connsiteX206-197727" fmla="*/ 4177332 w 6006665"/>
                        <a:gd name="connsiteY206-197728" fmla="*/ 2542887 h 2956475"/>
                        <a:gd name="connsiteX207-197729" fmla="*/ 4161425 w 6006665"/>
                        <a:gd name="connsiteY207-197730" fmla="*/ 2629241 h 2956475"/>
                        <a:gd name="connsiteX208-197731" fmla="*/ 4109158 w 6006665"/>
                        <a:gd name="connsiteY208-197732" fmla="*/ 2708777 h 2956475"/>
                        <a:gd name="connsiteX209-197733" fmla="*/ 4097796 w 6006665"/>
                        <a:gd name="connsiteY209-197734" fmla="*/ 2747409 h 2956475"/>
                        <a:gd name="connsiteX210-197735" fmla="*/ 4043257 w 6006665"/>
                        <a:gd name="connsiteY210-197736" fmla="*/ 2806493 h 2956475"/>
                        <a:gd name="connsiteX211-197737" fmla="*/ 3995535 w 6006665"/>
                        <a:gd name="connsiteY211-197738" fmla="*/ 2865577 h 2956475"/>
                        <a:gd name="connsiteX212-197739" fmla="*/ 3975083 w 6006665"/>
                        <a:gd name="connsiteY212-197740" fmla="*/ 2897392 h 2956475"/>
                        <a:gd name="connsiteX213-197741" fmla="*/ 3925089 w 6006665"/>
                        <a:gd name="connsiteY213-197742" fmla="*/ 2924661 h 2956475"/>
                        <a:gd name="connsiteX214-197743" fmla="*/ 3913182 w 6006665"/>
                        <a:gd name="connsiteY214-197744" fmla="*/ 2924661 h 2956475"/>
                        <a:gd name="connsiteX215-197745" fmla="*/ 3904637 w 6006665"/>
                        <a:gd name="connsiteY215-197746" fmla="*/ 2924661 h 2956475"/>
                        <a:gd name="connsiteX216-197747" fmla="*/ 3892729 w 6006665"/>
                        <a:gd name="connsiteY216-197748" fmla="*/ 2924661 h 2956475"/>
                        <a:gd name="connsiteX217-197749" fmla="*/ 3871063 w 6006665"/>
                        <a:gd name="connsiteY217-197750" fmla="*/ 2908412 h 2956475"/>
                        <a:gd name="connsiteX218-197751" fmla="*/ 3829645 w 6006665"/>
                        <a:gd name="connsiteY218-197752" fmla="*/ 2936024 h 2956475"/>
                        <a:gd name="connsiteX219-197753" fmla="*/ 3822828 w 6006665"/>
                        <a:gd name="connsiteY219-197754" fmla="*/ 2956476 h 2956475"/>
                        <a:gd name="connsiteX220-197755" fmla="*/ 3818283 w 6006665"/>
                        <a:gd name="connsiteY220-197756" fmla="*/ 2947386 h 2956475"/>
                        <a:gd name="connsiteX221-197757" fmla="*/ 3818283 w 6006665"/>
                        <a:gd name="connsiteY221-197758" fmla="*/ 2935660 h 2956475"/>
                        <a:gd name="connsiteX222-197759" fmla="*/ 3817738 w 6006665"/>
                        <a:gd name="connsiteY222-197760" fmla="*/ 2936024 h 2956475"/>
                        <a:gd name="connsiteX223-197761" fmla="*/ 3810921 w 6006665"/>
                        <a:gd name="connsiteY223-197762" fmla="*/ 2956476 h 2956475"/>
                        <a:gd name="connsiteX224-197763" fmla="*/ 3806376 w 6006665"/>
                        <a:gd name="connsiteY224-197764" fmla="*/ 2947386 h 2956475"/>
                        <a:gd name="connsiteX225-197765" fmla="*/ 3806376 w 6006665"/>
                        <a:gd name="connsiteY225-197766" fmla="*/ 2920116 h 2956475"/>
                        <a:gd name="connsiteX226-197767" fmla="*/ 3818283 w 6006665"/>
                        <a:gd name="connsiteY226-197768" fmla="*/ 2920116 h 2956475"/>
                        <a:gd name="connsiteX227-197769" fmla="*/ 3826828 w 6006665"/>
                        <a:gd name="connsiteY227-197770" fmla="*/ 2920116 h 2956475"/>
                        <a:gd name="connsiteX228-197771" fmla="*/ 3833645 w 6006665"/>
                        <a:gd name="connsiteY228-197772" fmla="*/ 2861032 h 2956475"/>
                        <a:gd name="connsiteX229-197773" fmla="*/ 3822283 w 6006665"/>
                        <a:gd name="connsiteY229-197774" fmla="*/ 2817856 h 2956475"/>
                        <a:gd name="connsiteX230-197775" fmla="*/ 3849553 w 6006665"/>
                        <a:gd name="connsiteY230-197776" fmla="*/ 2795131 h 2956475"/>
                        <a:gd name="connsiteX231-197777" fmla="*/ 3858814 w 6006665"/>
                        <a:gd name="connsiteY231-197778" fmla="*/ 2797336 h 2956475"/>
                        <a:gd name="connsiteX232-197779" fmla="*/ 3861460 w 6006665"/>
                        <a:gd name="connsiteY232-197780" fmla="*/ 2795131 h 2956475"/>
                        <a:gd name="connsiteX233-197781" fmla="*/ 3898487 w 6006665"/>
                        <a:gd name="connsiteY233-197782" fmla="*/ 2803947 h 2956475"/>
                        <a:gd name="connsiteX234-197783" fmla="*/ 3919999 w 6006665"/>
                        <a:gd name="connsiteY234-197784" fmla="*/ 2758772 h 2956475"/>
                        <a:gd name="connsiteX235-197785" fmla="*/ 3935906 w 6006665"/>
                        <a:gd name="connsiteY235-197786" fmla="*/ 2699687 h 2956475"/>
                        <a:gd name="connsiteX236-197787" fmla="*/ 3947269 w 6006665"/>
                        <a:gd name="connsiteY236-197788" fmla="*/ 2676963 h 2956475"/>
                        <a:gd name="connsiteX237-197789" fmla="*/ 3966292 w 6006665"/>
                        <a:gd name="connsiteY237-197790" fmla="*/ 2632575 h 2956475"/>
                        <a:gd name="connsiteX238-197791" fmla="*/ 3915999 w 6006665"/>
                        <a:gd name="connsiteY238-197792" fmla="*/ 2645148 h 2956475"/>
                        <a:gd name="connsiteX239-197793" fmla="*/ 3888729 w 6006665"/>
                        <a:gd name="connsiteY239-197794" fmla="*/ 2667873 h 2956475"/>
                        <a:gd name="connsiteX240-197795" fmla="*/ 3876822 w 6006665"/>
                        <a:gd name="connsiteY240-197796" fmla="*/ 2667873 h 2956475"/>
                        <a:gd name="connsiteX241-197797" fmla="*/ 3829645 w 6006665"/>
                        <a:gd name="connsiteY241-197798" fmla="*/ 2667873 h 2956475"/>
                        <a:gd name="connsiteX242-197799" fmla="*/ 3817738 w 6006665"/>
                        <a:gd name="connsiteY242-197800" fmla="*/ 2667873 h 2956475"/>
                        <a:gd name="connsiteX243-197801" fmla="*/ 3801831 w 6006665"/>
                        <a:gd name="connsiteY243-197802" fmla="*/ 2613334 h 2956475"/>
                        <a:gd name="connsiteX244-197803" fmla="*/ 3758654 w 6006665"/>
                        <a:gd name="connsiteY244-197804" fmla="*/ 2574702 h 2956475"/>
                        <a:gd name="connsiteX245-197805" fmla="*/ 3692753 w 6006665"/>
                        <a:gd name="connsiteY245-197806" fmla="*/ 2558795 h 2956475"/>
                        <a:gd name="connsiteX246-197807" fmla="*/ 3683663 w 6006665"/>
                        <a:gd name="connsiteY246-197808" fmla="*/ 2499711 h 2956475"/>
                        <a:gd name="connsiteX247-197809" fmla="*/ 3672301 w 6006665"/>
                        <a:gd name="connsiteY247-197810" fmla="*/ 2467896 h 2956475"/>
                        <a:gd name="connsiteX248-197811" fmla="*/ 3656393 w 6006665"/>
                        <a:gd name="connsiteY248-197812" fmla="*/ 2440627 h 2956475"/>
                        <a:gd name="connsiteX249-197813" fmla="*/ 3633669 w 6006665"/>
                        <a:gd name="connsiteY249-197814" fmla="*/ 2381542 h 2956475"/>
                        <a:gd name="connsiteX250-197815" fmla="*/ 3601854 w 6006665"/>
                        <a:gd name="connsiteY250-197816" fmla="*/ 2361090 h 2956475"/>
                        <a:gd name="connsiteX251-197817" fmla="*/ 3545995 w 6006665"/>
                        <a:gd name="connsiteY251-197818" fmla="*/ 2339606 h 2956475"/>
                        <a:gd name="connsiteX252-197819" fmla="*/ 3506955 w 6006665"/>
                        <a:gd name="connsiteY252-197820" fmla="*/ 2345183 h 2956475"/>
                        <a:gd name="connsiteX253-197821" fmla="*/ 3463779 w 6006665"/>
                        <a:gd name="connsiteY253-197822" fmla="*/ 2354273 h 2956475"/>
                        <a:gd name="connsiteX254-197823" fmla="*/ 3431964 w 6006665"/>
                        <a:gd name="connsiteY254-197824" fmla="*/ 2381542 h 2956475"/>
                        <a:gd name="connsiteX255-197825" fmla="*/ 3452416 w 6006665"/>
                        <a:gd name="connsiteY255-197826" fmla="*/ 2397450 h 2956475"/>
                        <a:gd name="connsiteX256-197827" fmla="*/ 3452416 w 6006665"/>
                        <a:gd name="connsiteY256-197828" fmla="*/ 2429264 h 2956475"/>
                        <a:gd name="connsiteX257-197829" fmla="*/ 3431964 w 6006665"/>
                        <a:gd name="connsiteY257-197830" fmla="*/ 2451989 h 2956475"/>
                        <a:gd name="connsiteX258-197831" fmla="*/ 3400150 w 6006665"/>
                        <a:gd name="connsiteY258-197832" fmla="*/ 2511073 h 2956475"/>
                        <a:gd name="connsiteX259-197833" fmla="*/ 3400150 w 6006665"/>
                        <a:gd name="connsiteY259-197834" fmla="*/ 2538343 h 2956475"/>
                        <a:gd name="connsiteX260-197835" fmla="*/ 3350155 w 6006665"/>
                        <a:gd name="connsiteY260-197836" fmla="*/ 2570157 h 2956475"/>
                        <a:gd name="connsiteX261-197837" fmla="*/ 3342342 w 6006665"/>
                        <a:gd name="connsiteY261-197838" fmla="*/ 2567553 h 2956475"/>
                        <a:gd name="connsiteX262-197839" fmla="*/ 3338249 w 6006665"/>
                        <a:gd name="connsiteY262-197840" fmla="*/ 2570157 h 2956475"/>
                        <a:gd name="connsiteX263-197841" fmla="*/ 3290527 w 6006665"/>
                        <a:gd name="connsiteY263-197842" fmla="*/ 2554250 h 2956475"/>
                        <a:gd name="connsiteX264-197843" fmla="*/ 3259257 w 6006665"/>
                        <a:gd name="connsiteY264-197844" fmla="*/ 2554250 h 2956475"/>
                        <a:gd name="connsiteX265-197845" fmla="*/ 3247350 w 6006665"/>
                        <a:gd name="connsiteY265-197846" fmla="*/ 2554250 h 2956475"/>
                        <a:gd name="connsiteX266-197847" fmla="*/ 3231443 w 6006665"/>
                        <a:gd name="connsiteY266-197848" fmla="*/ 2538343 h 2956475"/>
                        <a:gd name="connsiteX267-197849" fmla="*/ 3213271 w 6006665"/>
                        <a:gd name="connsiteY267-197850" fmla="*/ 2533799 h 2956475"/>
                        <a:gd name="connsiteX268-197851" fmla="*/ 3168359 w 6006665"/>
                        <a:gd name="connsiteY268-197852" fmla="*/ 2570157 h 2956475"/>
                        <a:gd name="connsiteX269-197853" fmla="*/ 3120637 w 6006665"/>
                        <a:gd name="connsiteY269-197854" fmla="*/ 2581519 h 2956475"/>
                        <a:gd name="connsiteX270-197855" fmla="*/ 3082005 w 6006665"/>
                        <a:gd name="connsiteY270-197856" fmla="*/ 2597427 h 2956475"/>
                        <a:gd name="connsiteX271-197857" fmla="*/ 3074460 w 6006665"/>
                        <a:gd name="connsiteY271-197858" fmla="*/ 2595630 h 2956475"/>
                        <a:gd name="connsiteX272-197859" fmla="*/ 3070098 w 6006665"/>
                        <a:gd name="connsiteY272-197860" fmla="*/ 2597427 h 2956475"/>
                        <a:gd name="connsiteX273-197861" fmla="*/ 3022376 w 6006665"/>
                        <a:gd name="connsiteY273-197862" fmla="*/ 2586064 h 2956475"/>
                        <a:gd name="connsiteX274-197863" fmla="*/ 3000196 w 6006665"/>
                        <a:gd name="connsiteY274-197864" fmla="*/ 2586064 h 2956475"/>
                        <a:gd name="connsiteX275-197865" fmla="*/ 2988289 w 6006665"/>
                        <a:gd name="connsiteY275-197866" fmla="*/ 2586064 h 2956475"/>
                        <a:gd name="connsiteX276-197867" fmla="*/ 2967837 w 6006665"/>
                        <a:gd name="connsiteY276-197868" fmla="*/ 2554250 h 2956475"/>
                        <a:gd name="connsiteX277-197869" fmla="*/ 2929205 w 6006665"/>
                        <a:gd name="connsiteY277-197870" fmla="*/ 2526980 h 2956475"/>
                        <a:gd name="connsiteX278-197871" fmla="*/ 2902153 w 6006665"/>
                        <a:gd name="connsiteY278-197872" fmla="*/ 2523116 h 2956475"/>
                        <a:gd name="connsiteX279-197873" fmla="*/ 2861576 w 6006665"/>
                        <a:gd name="connsiteY279-197874" fmla="*/ 2526980 h 2956475"/>
                        <a:gd name="connsiteX280-197875" fmla="*/ 2822944 w 6006665"/>
                        <a:gd name="connsiteY280-197876" fmla="*/ 2538343 h 2956475"/>
                        <a:gd name="connsiteX281-197877" fmla="*/ 2818139 w 6006665"/>
                        <a:gd name="connsiteY281-197878" fmla="*/ 2536254 h 2956475"/>
                        <a:gd name="connsiteX282-197879" fmla="*/ 2811037 w 6006665"/>
                        <a:gd name="connsiteY282-197880" fmla="*/ 2538343 h 2956475"/>
                        <a:gd name="connsiteX283-197881" fmla="*/ 2758770 w 6006665"/>
                        <a:gd name="connsiteY283-197882" fmla="*/ 2515618 h 2956475"/>
                        <a:gd name="connsiteX284-197883" fmla="*/ 2751953 w 6006665"/>
                        <a:gd name="connsiteY284-197884" fmla="*/ 2472441 h 2956475"/>
                        <a:gd name="connsiteX285-197885" fmla="*/ 2708776 w 6006665"/>
                        <a:gd name="connsiteY285-197886" fmla="*/ 2456534 h 2956475"/>
                        <a:gd name="connsiteX286-197887" fmla="*/ 2676962 w 6006665"/>
                        <a:gd name="connsiteY286-197888" fmla="*/ 2451989 h 2956475"/>
                        <a:gd name="connsiteX287-197889" fmla="*/ 2642534 w 6006665"/>
                        <a:gd name="connsiteY287-197890" fmla="*/ 2430245 h 2956475"/>
                        <a:gd name="connsiteX288-197891" fmla="*/ 2609333 w 6006665"/>
                        <a:gd name="connsiteY288-197892" fmla="*/ 2488348 h 2956475"/>
                        <a:gd name="connsiteX289-197893" fmla="*/ 2625240 w 6006665"/>
                        <a:gd name="connsiteY289-197894" fmla="*/ 2522435 h 2956475"/>
                        <a:gd name="connsiteX290-197895" fmla="*/ 2586608 w 6006665"/>
                        <a:gd name="connsiteY290-197896" fmla="*/ 2558795 h 2956475"/>
                        <a:gd name="connsiteX291-197897" fmla="*/ 2577105 w 6006665"/>
                        <a:gd name="connsiteY291-197898" fmla="*/ 2556532 h 2956475"/>
                        <a:gd name="connsiteX292-197899" fmla="*/ 2574701 w 6006665"/>
                        <a:gd name="connsiteY292-197900" fmla="*/ 2558795 h 2956475"/>
                        <a:gd name="connsiteX293-197901" fmla="*/ 2526979 w 6006665"/>
                        <a:gd name="connsiteY293-197902" fmla="*/ 2547432 h 2956475"/>
                        <a:gd name="connsiteX294-197903" fmla="*/ 2490620 w 6006665"/>
                        <a:gd name="connsiteY294-197904" fmla="*/ 2542887 h 2956475"/>
                        <a:gd name="connsiteX295-197905" fmla="*/ 2463350 w 6006665"/>
                        <a:gd name="connsiteY295-197906" fmla="*/ 2515618 h 2956475"/>
                        <a:gd name="connsiteX296-197907" fmla="*/ 2436625 w 6006665"/>
                        <a:gd name="connsiteY296-197908" fmla="*/ 2515618 h 2956475"/>
                        <a:gd name="connsiteX297-197909" fmla="*/ 2424718 w 6006665"/>
                        <a:gd name="connsiteY297-197910" fmla="*/ 2515618 h 2956475"/>
                        <a:gd name="connsiteX298-197911" fmla="*/ 2398858 w 6006665"/>
                        <a:gd name="connsiteY298-197912" fmla="*/ 2502687 h 2956475"/>
                        <a:gd name="connsiteX299-197913" fmla="*/ 2350272 w 6006665"/>
                        <a:gd name="connsiteY299-197914" fmla="*/ 2526980 h 2956475"/>
                        <a:gd name="connsiteX300-197915" fmla="*/ 2282098 w 6006665"/>
                        <a:gd name="connsiteY300-197916" fmla="*/ 2574702 h 2956475"/>
                        <a:gd name="connsiteX301-197917" fmla="*/ 2238921 w 6006665"/>
                        <a:gd name="connsiteY301-197918" fmla="*/ 2586064 h 2956475"/>
                        <a:gd name="connsiteX302-197919" fmla="*/ 2227559 w 6006665"/>
                        <a:gd name="connsiteY302-197920" fmla="*/ 2590609 h 2956475"/>
                        <a:gd name="connsiteX303-197921" fmla="*/ 2225178 w 6006665"/>
                        <a:gd name="connsiteY303-197922" fmla="*/ 2586799 h 2956475"/>
                        <a:gd name="connsiteX304-197923" fmla="*/ 2215652 w 6006665"/>
                        <a:gd name="connsiteY304-197924" fmla="*/ 2590609 h 2956475"/>
                        <a:gd name="connsiteX305-197925" fmla="*/ 2193596 w 6006665"/>
                        <a:gd name="connsiteY305-197926" fmla="*/ 2555320 h 2956475"/>
                        <a:gd name="connsiteX306-197927" fmla="*/ 2157112 w 6006665"/>
                        <a:gd name="connsiteY306-197928" fmla="*/ 2558795 h 2956475"/>
                        <a:gd name="connsiteX307-197929" fmla="*/ 2156291 w 6006665"/>
                        <a:gd name="connsiteY307-197930" fmla="*/ 2557739 h 2956475"/>
                        <a:gd name="connsiteX308-197931" fmla="*/ 2145205 w 6006665"/>
                        <a:gd name="connsiteY308-197932" fmla="*/ 2558795 h 2956475"/>
                        <a:gd name="connsiteX309-197933" fmla="*/ 2129298 w 6006665"/>
                        <a:gd name="connsiteY309-197934" fmla="*/ 2538343 h 2956475"/>
                        <a:gd name="connsiteX310-197935" fmla="*/ 2102029 w 6006665"/>
                        <a:gd name="connsiteY310-197936" fmla="*/ 2526980 h 2956475"/>
                        <a:gd name="connsiteX311-197937" fmla="*/ 2086121 w 6006665"/>
                        <a:gd name="connsiteY311-197938" fmla="*/ 2495166 h 2956475"/>
                        <a:gd name="connsiteX312-197939" fmla="*/ 2070005 w 6006665"/>
                        <a:gd name="connsiteY312-197940" fmla="*/ 2486212 h 2956475"/>
                        <a:gd name="connsiteX313-197941" fmla="*/ 2027582 w 6006665"/>
                        <a:gd name="connsiteY313-197942" fmla="*/ 2499711 h 2956475"/>
                        <a:gd name="connsiteX314-197943" fmla="*/ 2023845 w 6006665"/>
                        <a:gd name="connsiteY314-197944" fmla="*/ 2497111 h 2956475"/>
                        <a:gd name="connsiteX315-197945" fmla="*/ 2018675 w 6006665"/>
                        <a:gd name="connsiteY315-197946" fmla="*/ 2499711 h 2956475"/>
                        <a:gd name="connsiteX316-197947" fmla="*/ 1971363 w 6006665"/>
                        <a:gd name="connsiteY316-197948" fmla="*/ 2468885 h 2956475"/>
                        <a:gd name="connsiteX317-197949" fmla="*/ 1952591 w 6006665"/>
                        <a:gd name="connsiteY317-197950" fmla="*/ 2495166 h 2956475"/>
                        <a:gd name="connsiteX318-197951" fmla="*/ 1947518 w 6006665"/>
                        <a:gd name="connsiteY318-197952" fmla="*/ 2485599 h 2956475"/>
                        <a:gd name="connsiteX319-197953" fmla="*/ 1940684 w 6006665"/>
                        <a:gd name="connsiteY319-197954" fmla="*/ 2495166 h 2956475"/>
                        <a:gd name="connsiteX320-197955" fmla="*/ 1861147 w 6006665"/>
                        <a:gd name="connsiteY320-197956" fmla="*/ 2345183 h 2956475"/>
                        <a:gd name="connsiteX321-197957" fmla="*/ 1811153 w 6006665"/>
                        <a:gd name="connsiteY321-197958" fmla="*/ 2295189 h 2956475"/>
                        <a:gd name="connsiteX322-197959" fmla="*/ 1813950 w 6006665"/>
                        <a:gd name="connsiteY322-197960" fmla="*/ 2292043 h 2956475"/>
                        <a:gd name="connsiteX323-197961" fmla="*/ 483280 w 6006665"/>
                        <a:gd name="connsiteY323-197962" fmla="*/ 2890683 h 2956475"/>
                        <a:gd name="connsiteX324-197963" fmla="*/ 420406 w 6006665"/>
                        <a:gd name="connsiteY324-197964" fmla="*/ 2849670 h 2956475"/>
                        <a:gd name="connsiteX325-197965" fmla="*/ 349960 w 6006665"/>
                        <a:gd name="connsiteY325-197966" fmla="*/ 2801948 h 2956475"/>
                        <a:gd name="connsiteX326-197967" fmla="*/ 377229 w 6006665"/>
                        <a:gd name="connsiteY326-197968" fmla="*/ 2795131 h 2956475"/>
                        <a:gd name="connsiteX327-197969" fmla="*/ 404499 w 6006665"/>
                        <a:gd name="connsiteY327-197970" fmla="*/ 2747409 h 2956475"/>
                        <a:gd name="connsiteX328-197971" fmla="*/ 388591 w 6006665"/>
                        <a:gd name="connsiteY328-197972" fmla="*/ 2731502 h 2956475"/>
                        <a:gd name="connsiteX329-197973" fmla="*/ 440858 w 6006665"/>
                        <a:gd name="connsiteY329-197974" fmla="*/ 2704232 h 2956475"/>
                        <a:gd name="connsiteX330-197975" fmla="*/ 440858 w 6006665"/>
                        <a:gd name="connsiteY330-197976" fmla="*/ 2701176 h 2956475"/>
                        <a:gd name="connsiteX331-197977" fmla="*/ 416406 w 6006665"/>
                        <a:gd name="connsiteY331-197978" fmla="*/ 2704232 h 2956475"/>
                        <a:gd name="connsiteX332-197979" fmla="*/ 416406 w 6006665"/>
                        <a:gd name="connsiteY332-197980" fmla="*/ 2702744 h 2956475"/>
                        <a:gd name="connsiteX333-197981" fmla="*/ 404499 w 6006665"/>
                        <a:gd name="connsiteY333-197982" fmla="*/ 2704232 h 2956475"/>
                        <a:gd name="connsiteX334-197983" fmla="*/ 404499 w 6006665"/>
                        <a:gd name="connsiteY334-197984" fmla="*/ 2683780 h 2956475"/>
                        <a:gd name="connsiteX335-197985" fmla="*/ 424951 w 6006665"/>
                        <a:gd name="connsiteY335-197986" fmla="*/ 2667873 h 2956475"/>
                        <a:gd name="connsiteX336-197987" fmla="*/ 463583 w 6006665"/>
                        <a:gd name="connsiteY336-197988" fmla="*/ 2661056 h 2956475"/>
                        <a:gd name="connsiteX337-197989" fmla="*/ 468128 w 6006665"/>
                        <a:gd name="connsiteY337-197990" fmla="*/ 2645148 h 2956475"/>
                        <a:gd name="connsiteX338-197991" fmla="*/ 456765 w 6006665"/>
                        <a:gd name="connsiteY338-197992" fmla="*/ 2613334 h 2956475"/>
                        <a:gd name="connsiteX339-197993" fmla="*/ 474945 w 6006665"/>
                        <a:gd name="connsiteY339-197994" fmla="*/ 2586064 h 2956475"/>
                        <a:gd name="connsiteX340-197995" fmla="*/ 474945 w 6006665"/>
                        <a:gd name="connsiteY340-197996" fmla="*/ 2565612 h 2956475"/>
                        <a:gd name="connsiteX341-197997" fmla="*/ 420406 w 6006665"/>
                        <a:gd name="connsiteY341-197998" fmla="*/ 2547432 h 2956475"/>
                        <a:gd name="connsiteX342-197999" fmla="*/ 409588 w 6006665"/>
                        <a:gd name="connsiteY342-198000" fmla="*/ 2547432 h 2956475"/>
                        <a:gd name="connsiteX343-198001" fmla="*/ 397681 w 6006665"/>
                        <a:gd name="connsiteY343-198002" fmla="*/ 2547432 h 2956475"/>
                        <a:gd name="connsiteX344-198003" fmla="*/ 379485 w 6006665"/>
                        <a:gd name="connsiteY344-198004" fmla="*/ 2525193 h 2956475"/>
                        <a:gd name="connsiteX345-198005" fmla="*/ 357322 w 6006665"/>
                        <a:gd name="connsiteY345-198006" fmla="*/ 2531525 h 2956475"/>
                        <a:gd name="connsiteX346-198007" fmla="*/ 352842 w 6006665"/>
                        <a:gd name="connsiteY346-198008" fmla="*/ 2529403 h 2956475"/>
                        <a:gd name="connsiteX347-198009" fmla="*/ 345415 w 6006665"/>
                        <a:gd name="connsiteY347-198010" fmla="*/ 2531525 h 2956475"/>
                        <a:gd name="connsiteX348-198011" fmla="*/ 302238 w 6006665"/>
                        <a:gd name="connsiteY348-198012" fmla="*/ 2511073 h 2956475"/>
                        <a:gd name="connsiteX349-198013" fmla="*/ 302238 w 6006665"/>
                        <a:gd name="connsiteY349-198014" fmla="*/ 2499711 h 2956475"/>
                        <a:gd name="connsiteX350-198015" fmla="*/ 286331 w 6006665"/>
                        <a:gd name="connsiteY350-198016" fmla="*/ 2472441 h 2956475"/>
                        <a:gd name="connsiteX351-198017" fmla="*/ 270968 w 6006665"/>
                        <a:gd name="connsiteY351-198018" fmla="*/ 2472441 h 2956475"/>
                        <a:gd name="connsiteX352-198019" fmla="*/ 259061 w 6006665"/>
                        <a:gd name="connsiteY352-198020" fmla="*/ 2472441 h 2956475"/>
                        <a:gd name="connsiteX353-198021" fmla="*/ 254516 w 6006665"/>
                        <a:gd name="connsiteY353-198022" fmla="*/ 2456534 h 2956475"/>
                        <a:gd name="connsiteX354-198023" fmla="*/ 263606 w 6006665"/>
                        <a:gd name="connsiteY354-198024" fmla="*/ 2440627 h 2956475"/>
                        <a:gd name="connsiteX355-198025" fmla="*/ 243991 w 6006665"/>
                        <a:gd name="connsiteY355-198026" fmla="*/ 2410114 h 2956475"/>
                        <a:gd name="connsiteX356-198027" fmla="*/ 216429 w 6006665"/>
                        <a:gd name="connsiteY356-198028" fmla="*/ 2413357 h 2956475"/>
                        <a:gd name="connsiteX357-198029" fmla="*/ 212956 w 6006665"/>
                        <a:gd name="connsiteY357-198030" fmla="*/ 2412365 h 2956475"/>
                        <a:gd name="connsiteX358-198031" fmla="*/ 204522 w 6006665"/>
                        <a:gd name="connsiteY358-198032" fmla="*/ 2413357 h 2956475"/>
                        <a:gd name="connsiteX359-198033" fmla="*/ 199623 w 6006665"/>
                        <a:gd name="connsiteY359-198034" fmla="*/ 2411957 h 2956475"/>
                        <a:gd name="connsiteX360-198035" fmla="*/ 195977 w 6006665"/>
                        <a:gd name="connsiteY360-198036" fmla="*/ 2424719 h 2956475"/>
                        <a:gd name="connsiteX361-198037" fmla="*/ 184968 w 6006665"/>
                        <a:gd name="connsiteY361-198038" fmla="*/ 2421574 h 2956475"/>
                        <a:gd name="connsiteX362-198039" fmla="*/ 184070 w 6006665"/>
                        <a:gd name="connsiteY362-198040" fmla="*/ 2424719 h 2956475"/>
                        <a:gd name="connsiteX363-198041" fmla="*/ 168163 w 6006665"/>
                        <a:gd name="connsiteY363-198042" fmla="*/ 2420184 h 2956475"/>
                        <a:gd name="connsiteX364-198043" fmla="*/ 156800 w 6006665"/>
                        <a:gd name="connsiteY364-198044" fmla="*/ 2381542 h 2956475"/>
                        <a:gd name="connsiteX365-198045" fmla="*/ 152255 w 6006665"/>
                        <a:gd name="connsiteY365-198046" fmla="*/ 2365635 h 2956475"/>
                        <a:gd name="connsiteX366-198047" fmla="*/ 156800 w 6006665"/>
                        <a:gd name="connsiteY366-198048" fmla="*/ 2361090 h 2956475"/>
                        <a:gd name="connsiteX367-198049" fmla="*/ 168707 w 6006665"/>
                        <a:gd name="connsiteY367-198050" fmla="*/ 2361090 h 2956475"/>
                        <a:gd name="connsiteX368-198051" fmla="*/ 188615 w 6006665"/>
                        <a:gd name="connsiteY368-198052" fmla="*/ 2361090 h 2956475"/>
                        <a:gd name="connsiteX369-198053" fmla="*/ 199977 w 6006665"/>
                        <a:gd name="connsiteY369-198054" fmla="*/ 2349728 h 2956475"/>
                        <a:gd name="connsiteX370-198055" fmla="*/ 188615 w 6006665"/>
                        <a:gd name="connsiteY370-198056" fmla="*/ 2327003 h 2956475"/>
                        <a:gd name="connsiteX371-198057" fmla="*/ 168163 w 6006665"/>
                        <a:gd name="connsiteY371-198058" fmla="*/ 2317914 h 2956475"/>
                        <a:gd name="connsiteX372-198059" fmla="*/ 168163 w 6006665"/>
                        <a:gd name="connsiteY372-198060" fmla="*/ 2311096 h 2956475"/>
                        <a:gd name="connsiteX373-198061" fmla="*/ 152255 w 6006665"/>
                        <a:gd name="connsiteY373-198062" fmla="*/ 2295189 h 2956475"/>
                        <a:gd name="connsiteX374-198063" fmla="*/ 129531 w 6006665"/>
                        <a:gd name="connsiteY374-198064" fmla="*/ 2258829 h 2956475"/>
                        <a:gd name="connsiteX375-198065" fmla="*/ 140893 w 6006665"/>
                        <a:gd name="connsiteY375-198066" fmla="*/ 2236105 h 2956475"/>
                        <a:gd name="connsiteX376-198067" fmla="*/ 136348 w 6006665"/>
                        <a:gd name="connsiteY376-198068" fmla="*/ 2208835 h 2956475"/>
                        <a:gd name="connsiteX377-198069" fmla="*/ 103789 w 6006665"/>
                        <a:gd name="connsiteY377-198070" fmla="*/ 2195428 h 2956475"/>
                        <a:gd name="connsiteX378-198071" fmla="*/ 93716 w 6006665"/>
                        <a:gd name="connsiteY378-198072" fmla="*/ 2199745 h 2956475"/>
                        <a:gd name="connsiteX379-198073" fmla="*/ 91868 w 6006665"/>
                        <a:gd name="connsiteY379-198074" fmla="*/ 2195434 h 2956475"/>
                        <a:gd name="connsiteX380-198075" fmla="*/ 81809 w 6006665"/>
                        <a:gd name="connsiteY380-198076" fmla="*/ 2199745 h 2956475"/>
                        <a:gd name="connsiteX381-198077" fmla="*/ 74992 w 6006665"/>
                        <a:gd name="connsiteY381-198078" fmla="*/ 2183838 h 2956475"/>
                        <a:gd name="connsiteX382-198079" fmla="*/ 0 w 6006665"/>
                        <a:gd name="connsiteY382-198080" fmla="*/ 2081577 h 2956475"/>
                        <a:gd name="connsiteX383-198081" fmla="*/ 1677078 w 6006665"/>
                        <a:gd name="connsiteY383-198082" fmla="*/ 1370296 h 2956475"/>
                        <a:gd name="connsiteX384-198083" fmla="*/ 1720255 w 6006665"/>
                        <a:gd name="connsiteY384-198084" fmla="*/ 1349844 h 2956475"/>
                        <a:gd name="connsiteX385-198085" fmla="*/ 1731617 w 6006665"/>
                        <a:gd name="connsiteY385-198086" fmla="*/ 1299850 h 2956475"/>
                        <a:gd name="connsiteX386-198087" fmla="*/ 1758887 w 6006665"/>
                        <a:gd name="connsiteY386-198088" fmla="*/ 1256673 h 2956475"/>
                        <a:gd name="connsiteX387-198089" fmla="*/ 1736162 w 6006665"/>
                        <a:gd name="connsiteY387-198090" fmla="*/ 1197589 h 2956475"/>
                        <a:gd name="connsiteX388-198091" fmla="*/ 1758887 w 6006665"/>
                        <a:gd name="connsiteY388-198092" fmla="*/ 1133960 h 2956475"/>
                        <a:gd name="connsiteX389-198093" fmla="*/ 1704347 w 6006665"/>
                        <a:gd name="connsiteY389-198094" fmla="*/ 1070331 h 2956475"/>
                        <a:gd name="connsiteX390-198095" fmla="*/ 1736162 w 6006665"/>
                        <a:gd name="connsiteY390-198096" fmla="*/ 961252 h 2956475"/>
                        <a:gd name="connsiteX391-198097" fmla="*/ 1688440 w 6006665"/>
                        <a:gd name="connsiteY391-198098" fmla="*/ 865809 h 2956475"/>
                        <a:gd name="connsiteX392-198099" fmla="*/ 1752069 w 6006665"/>
                        <a:gd name="connsiteY392-198100" fmla="*/ 788545 h 2956475"/>
                        <a:gd name="connsiteX393-198101" fmla="*/ 1747524 w 6006665"/>
                        <a:gd name="connsiteY393-198102" fmla="*/ 704464 h 2956475"/>
                        <a:gd name="connsiteX394-198103" fmla="*/ 1763431 w 6006665"/>
                        <a:gd name="connsiteY394-198104" fmla="*/ 697647 h 2956475"/>
                        <a:gd name="connsiteX395-198105" fmla="*/ 1764877 w 6006665"/>
                        <a:gd name="connsiteY395-198106" fmla="*/ 702130 h 2956475"/>
                        <a:gd name="connsiteX396-198107" fmla="*/ 1775339 w 6006665"/>
                        <a:gd name="connsiteY396-198108" fmla="*/ 697647 h 2956475"/>
                        <a:gd name="connsiteX397-198109" fmla="*/ 1798063 w 6006665"/>
                        <a:gd name="connsiteY397-198110" fmla="*/ 768093 h 2956475"/>
                        <a:gd name="connsiteX398-198111" fmla="*/ 1791454 w 6006665"/>
                        <a:gd name="connsiteY398-198112" fmla="*/ 815304 h 2956475"/>
                        <a:gd name="connsiteX399-198113" fmla="*/ 1854330 w 6006665"/>
                        <a:gd name="connsiteY399-198114" fmla="*/ 772638 h 2956475"/>
                        <a:gd name="connsiteX400-198115" fmla="*/ 1931594 w 6006665"/>
                        <a:gd name="connsiteY400-198116" fmla="*/ 763548 h 2956475"/>
                        <a:gd name="connsiteX401-198117" fmla="*/ 1932772 w 6006665"/>
                        <a:gd name="connsiteY401-198118" fmla="*/ 764810 h 2956475"/>
                        <a:gd name="connsiteX402-198119" fmla="*/ 1943501 w 6006665"/>
                        <a:gd name="connsiteY402-198120" fmla="*/ 763548 h 2956475"/>
                        <a:gd name="connsiteX403-198121" fmla="*/ 1988608 w 6006665"/>
                        <a:gd name="connsiteY403-198122" fmla="*/ 811877 h 2956475"/>
                        <a:gd name="connsiteX404-198123" fmla="*/ 1963408 w 6006665"/>
                        <a:gd name="connsiteY404-198124" fmla="*/ 736278 h 2956475"/>
                        <a:gd name="connsiteX405-198125" fmla="*/ 1963408 w 6006665"/>
                        <a:gd name="connsiteY405-198126" fmla="*/ 595386 h 2956475"/>
                        <a:gd name="connsiteX406-198127" fmla="*/ 2027037 w 6006665"/>
                        <a:gd name="connsiteY406-198128" fmla="*/ 574934 h 2956475"/>
                        <a:gd name="connsiteX407-198129" fmla="*/ 2037269 w 6006665"/>
                        <a:gd name="connsiteY407-198130" fmla="*/ 575472 h 2956475"/>
                        <a:gd name="connsiteX408-198131" fmla="*/ 2038944 w 6006665"/>
                        <a:gd name="connsiteY408-198132" fmla="*/ 574934 h 2956475"/>
                        <a:gd name="connsiteX409-198133" fmla="*/ 2115414 w 6006665"/>
                        <a:gd name="connsiteY409-198134" fmla="*/ 578958 h 2956475"/>
                        <a:gd name="connsiteX410-198135" fmla="*/ 2192927 w 6006665"/>
                        <a:gd name="connsiteY410-198136" fmla="*/ 559026 h 2956475"/>
                        <a:gd name="connsiteX411-198137" fmla="*/ 2167930 w 6006665"/>
                        <a:gd name="connsiteY411-198138" fmla="*/ 493125 h 2956475"/>
                        <a:gd name="connsiteX412-198139" fmla="*/ 2204289 w 6006665"/>
                        <a:gd name="connsiteY412-198140" fmla="*/ 402226 h 2956475"/>
                        <a:gd name="connsiteX413-198141" fmla="*/ 2247466 w 6006665"/>
                        <a:gd name="connsiteY413-198142" fmla="*/ 397681 h 2956475"/>
                        <a:gd name="connsiteX414-198143" fmla="*/ 2317913 w 6006665"/>
                        <a:gd name="connsiteY414-198144" fmla="*/ 322690 h 2956475"/>
                        <a:gd name="connsiteX415-198145" fmla="*/ 2420183 w 6006665"/>
                        <a:gd name="connsiteY415-198146" fmla="*/ 304510 h 2956475"/>
                        <a:gd name="connsiteX416-198147" fmla="*/ 2429263 w 6006665"/>
                        <a:gd name="connsiteY416-198148" fmla="*/ 263606 h 2956475"/>
                        <a:gd name="connsiteX417-198149" fmla="*/ 2526979 w 6006665"/>
                        <a:gd name="connsiteY417-198150" fmla="*/ 252244 h 2956475"/>
                        <a:gd name="connsiteX418-198151" fmla="*/ 2528058 w 6006665"/>
                        <a:gd name="connsiteY418-198152" fmla="*/ 253503 h 2956475"/>
                        <a:gd name="connsiteX419-198153" fmla="*/ 2538886 w 6006665"/>
                        <a:gd name="connsiteY419-198154" fmla="*/ 252244 h 2956475"/>
                        <a:gd name="connsiteX420-198155" fmla="*/ 2560820 w 6006665"/>
                        <a:gd name="connsiteY420-198156" fmla="*/ 277833 h 2956475"/>
                        <a:gd name="connsiteX421-198157" fmla="*/ 2640602 w 6006665"/>
                        <a:gd name="connsiteY421-198158" fmla="*/ 202249 h 2956475"/>
                        <a:gd name="connsiteX422-198159" fmla="*/ 2652509 w 6006665"/>
                        <a:gd name="connsiteY422-198160" fmla="*/ 202249 h 2956475"/>
                        <a:gd name="connsiteX423-198161" fmla="*/ 2704231 w 6006665"/>
                        <a:gd name="connsiteY423-198162" fmla="*/ 202249 h 2956475"/>
                        <a:gd name="connsiteX424-198163" fmla="*/ 2715593 w 6006665"/>
                        <a:gd name="connsiteY424-198164" fmla="*/ 134075 h 2956475"/>
                        <a:gd name="connsiteX425-198165" fmla="*/ 2751953 w 6006665"/>
                        <a:gd name="connsiteY425-198166" fmla="*/ 68174 h 2956475"/>
                        <a:gd name="connsiteX426-198167" fmla="*/ 2838307 w 6006665"/>
                        <a:gd name="connsiteY426-198168" fmla="*/ 0 h 2956475"/>
                        <a:gd name="connsiteX0-198169" fmla="*/ 1716137 w 5931673"/>
                        <a:gd name="connsiteY0-198170" fmla="*/ 817622 h 2956475"/>
                        <a:gd name="connsiteX1-198171" fmla="*/ 1707164 w 5931673"/>
                        <a:gd name="connsiteY1-198172" fmla="*/ 881716 h 2956475"/>
                        <a:gd name="connsiteX2-198173" fmla="*/ 1734562 w 5931673"/>
                        <a:gd name="connsiteY2-198174" fmla="*/ 895415 h 2956475"/>
                        <a:gd name="connsiteX3-198175" fmla="*/ 1716137 w 5931673"/>
                        <a:gd name="connsiteY3-198176" fmla="*/ 817622 h 2956475"/>
                        <a:gd name="connsiteX4-198177" fmla="*/ 2763315 w 5931673"/>
                        <a:gd name="connsiteY4-198178" fmla="*/ 0 h 2956475"/>
                        <a:gd name="connsiteX5-198179" fmla="*/ 2769254 w 5931673"/>
                        <a:gd name="connsiteY5-198180" fmla="*/ 4711 h 2956475"/>
                        <a:gd name="connsiteX6-198181" fmla="*/ 2775221 w 5931673"/>
                        <a:gd name="connsiteY6-198182" fmla="*/ 0 h 2956475"/>
                        <a:gd name="connsiteX7-198183" fmla="*/ 2841123 w 5931673"/>
                        <a:gd name="connsiteY7-198184" fmla="*/ 52267 h 2956475"/>
                        <a:gd name="connsiteX8-198185" fmla="*/ 2786584 w 5931673"/>
                        <a:gd name="connsiteY8-198186" fmla="*/ 90899 h 2956475"/>
                        <a:gd name="connsiteX9-198187" fmla="*/ 2872937 w 5931673"/>
                        <a:gd name="connsiteY9-198188" fmla="*/ 118168 h 2956475"/>
                        <a:gd name="connsiteX10-198189" fmla="*/ 2882629 w 5931673"/>
                        <a:gd name="connsiteY10-198190" fmla="*/ 186006 h 2956475"/>
                        <a:gd name="connsiteX11-198191" fmla="*/ 2904207 w 5931673"/>
                        <a:gd name="connsiteY11-198192" fmla="*/ 161345 h 2956475"/>
                        <a:gd name="connsiteX12-198193" fmla="*/ 2916114 w 5931673"/>
                        <a:gd name="connsiteY12-198194" fmla="*/ 161345 h 2956475"/>
                        <a:gd name="connsiteX13-198195" fmla="*/ 3011013 w 5931673"/>
                        <a:gd name="connsiteY13-198196" fmla="*/ 161345 h 2956475"/>
                        <a:gd name="connsiteX14-198197" fmla="*/ 3022920 w 5931673"/>
                        <a:gd name="connsiteY14-198198" fmla="*/ 161345 h 2956475"/>
                        <a:gd name="connsiteX15-198199" fmla="*/ 3104729 w 5931673"/>
                        <a:gd name="connsiteY15-198200" fmla="*/ 236336 h 2956475"/>
                        <a:gd name="connsiteX16-198201" fmla="*/ 3136543 w 5931673"/>
                        <a:gd name="connsiteY16-198202" fmla="*/ 295420 h 2956475"/>
                        <a:gd name="connsiteX17-198203" fmla="*/ 3125181 w 5931673"/>
                        <a:gd name="connsiteY17-198204" fmla="*/ 370412 h 2956475"/>
                        <a:gd name="connsiteX18-198205" fmla="*/ 3086549 w 5931673"/>
                        <a:gd name="connsiteY18-198206" fmla="*/ 413589 h 2956475"/>
                        <a:gd name="connsiteX19-198207" fmla="*/ 2991105 w 5931673"/>
                        <a:gd name="connsiteY19-198208" fmla="*/ 488580 h 2956475"/>
                        <a:gd name="connsiteX20-198209" fmla="*/ 2959291 w 5931673"/>
                        <a:gd name="connsiteY20-198210" fmla="*/ 531757 h 2956475"/>
                        <a:gd name="connsiteX21-198211" fmla="*/ 3007013 w 5931673"/>
                        <a:gd name="connsiteY21-198212" fmla="*/ 547664 h 2956475"/>
                        <a:gd name="connsiteX22-198213" fmla="*/ 3054467 w 5931673"/>
                        <a:gd name="connsiteY22-198214" fmla="*/ 575345 h 2956475"/>
                        <a:gd name="connsiteX23-198215" fmla="*/ 3081459 w 5931673"/>
                        <a:gd name="connsiteY23-198216" fmla="*/ 552209 h 2956475"/>
                        <a:gd name="connsiteX24-198217" fmla="*/ 3083468 w 5931673"/>
                        <a:gd name="connsiteY24-198218" fmla="*/ 560693 h 2956475"/>
                        <a:gd name="connsiteX25-198219" fmla="*/ 3093367 w 5931673"/>
                        <a:gd name="connsiteY25-198220" fmla="*/ 552209 h 2956475"/>
                        <a:gd name="connsiteX26-198221" fmla="*/ 3109992 w 5931673"/>
                        <a:gd name="connsiteY26-198222" fmla="*/ 622402 h 2956475"/>
                        <a:gd name="connsiteX27-198223" fmla="*/ 3117819 w 5931673"/>
                        <a:gd name="connsiteY27-198224" fmla="*/ 606748 h 2956475"/>
                        <a:gd name="connsiteX28-198225" fmla="*/ 3176903 w 5931673"/>
                        <a:gd name="connsiteY28-198226" fmla="*/ 586296 h 2956475"/>
                        <a:gd name="connsiteX29-198227" fmla="*/ 3184841 w 5931673"/>
                        <a:gd name="connsiteY29-198228" fmla="*/ 587670 h 2956475"/>
                        <a:gd name="connsiteX30-198229" fmla="*/ 3188810 w 5931673"/>
                        <a:gd name="connsiteY30-198230" fmla="*/ 586296 h 2956475"/>
                        <a:gd name="connsiteX31-198231" fmla="*/ 3306978 w 5931673"/>
                        <a:gd name="connsiteY31-198232" fmla="*/ 606748 h 2956475"/>
                        <a:gd name="connsiteX32-198233" fmla="*/ 3313795 w 5931673"/>
                        <a:gd name="connsiteY32-198234" fmla="*/ 665832 h 2956475"/>
                        <a:gd name="connsiteX33-198235" fmla="*/ 3456537 w 5931673"/>
                        <a:gd name="connsiteY33-198236" fmla="*/ 686823 h 2956475"/>
                        <a:gd name="connsiteX34-198237" fmla="*/ 3463233 w 5931673"/>
                        <a:gd name="connsiteY34-198238" fmla="*/ 590841 h 2956475"/>
                        <a:gd name="connsiteX35-198239" fmla="*/ 3474918 w 5931673"/>
                        <a:gd name="connsiteY35-198240" fmla="*/ 594028 h 2956475"/>
                        <a:gd name="connsiteX36-198241" fmla="*/ 3475140 w 5931673"/>
                        <a:gd name="connsiteY36-198242" fmla="*/ 590841 h 2956475"/>
                        <a:gd name="connsiteX37-198243" fmla="*/ 3550131 w 5931673"/>
                        <a:gd name="connsiteY37-198244" fmla="*/ 611293 h 2956475"/>
                        <a:gd name="connsiteX38-198245" fmla="*/ 3597309 w 5931673"/>
                        <a:gd name="connsiteY38-198246" fmla="*/ 611293 h 2956475"/>
                        <a:gd name="connsiteX39-198247" fmla="*/ 3609215 w 5931673"/>
                        <a:gd name="connsiteY39-198248" fmla="*/ 611293 h 2956475"/>
                        <a:gd name="connsiteX40-198249" fmla="*/ 3668299 w 5931673"/>
                        <a:gd name="connsiteY40-198250" fmla="*/ 677194 h 2956475"/>
                        <a:gd name="connsiteX41-198251" fmla="*/ 3684207 w 5931673"/>
                        <a:gd name="connsiteY41-198252" fmla="*/ 756731 h 2956475"/>
                        <a:gd name="connsiteX42-198253" fmla="*/ 3663755 w 5931673"/>
                        <a:gd name="connsiteY42-198254" fmla="*/ 806725 h 2956475"/>
                        <a:gd name="connsiteX43-198255" fmla="*/ 3711477 w 5931673"/>
                        <a:gd name="connsiteY43-198256" fmla="*/ 897623 h 2956475"/>
                        <a:gd name="connsiteX44-198257" fmla="*/ 3760611 w 5931673"/>
                        <a:gd name="connsiteY44-198258" fmla="*/ 933529 h 2956475"/>
                        <a:gd name="connsiteX45-198259" fmla="*/ 3790468 w 5931673"/>
                        <a:gd name="connsiteY45-198260" fmla="*/ 822632 h 2956475"/>
                        <a:gd name="connsiteX46-198261" fmla="*/ 3800085 w 5931673"/>
                        <a:gd name="connsiteY46-198262" fmla="*/ 831139 h 2956475"/>
                        <a:gd name="connsiteX47-198263" fmla="*/ 3802375 w 5931673"/>
                        <a:gd name="connsiteY47-198264" fmla="*/ 822632 h 2956475"/>
                        <a:gd name="connsiteX48-198265" fmla="*/ 3857159 w 5931673"/>
                        <a:gd name="connsiteY48-198266" fmla="*/ 871095 h 2956475"/>
                        <a:gd name="connsiteX49-198267" fmla="*/ 3913181 w 5931673"/>
                        <a:gd name="connsiteY49-198268" fmla="*/ 843084 h 2956475"/>
                        <a:gd name="connsiteX50-198269" fmla="*/ 3918860 w 5931673"/>
                        <a:gd name="connsiteY50-198270" fmla="*/ 846199 h 2956475"/>
                        <a:gd name="connsiteX51-198271" fmla="*/ 3925088 w 5931673"/>
                        <a:gd name="connsiteY51-198272" fmla="*/ 843084 h 2956475"/>
                        <a:gd name="connsiteX52-198273" fmla="*/ 3987434 w 5931673"/>
                        <a:gd name="connsiteY52-198274" fmla="*/ 877274 h 2956475"/>
                        <a:gd name="connsiteX53-198275" fmla="*/ 4010897 w 5931673"/>
                        <a:gd name="connsiteY53-198276" fmla="*/ 849902 h 2956475"/>
                        <a:gd name="connsiteX54-198277" fmla="*/ 4020571 w 5931673"/>
                        <a:gd name="connsiteY54-198278" fmla="*/ 852506 h 2956475"/>
                        <a:gd name="connsiteX55-198279" fmla="*/ 4022804 w 5931673"/>
                        <a:gd name="connsiteY55-198280" fmla="*/ 849902 h 2956475"/>
                        <a:gd name="connsiteX56-198281" fmla="*/ 4069158 w 5931673"/>
                        <a:gd name="connsiteY56-198282" fmla="*/ 862382 h 2956475"/>
                        <a:gd name="connsiteX57-198283" fmla="*/ 4042711 w 5931673"/>
                        <a:gd name="connsiteY57-198284" fmla="*/ 752186 h 2956475"/>
                        <a:gd name="connsiteX58-198285" fmla="*/ 4090433 w 5931673"/>
                        <a:gd name="connsiteY58-198286" fmla="*/ 697647 h 2956475"/>
                        <a:gd name="connsiteX59-198287" fmla="*/ 4100239 w 5931673"/>
                        <a:gd name="connsiteY59-198288" fmla="*/ 700048 h 2956475"/>
                        <a:gd name="connsiteX60-198289" fmla="*/ 4102340 w 5931673"/>
                        <a:gd name="connsiteY60-198290" fmla="*/ 697647 h 2956475"/>
                        <a:gd name="connsiteX61-198291" fmla="*/ 4436392 w 5931673"/>
                        <a:gd name="connsiteY61-198292" fmla="*/ 779455 h 2956475"/>
                        <a:gd name="connsiteX62-198293" fmla="*/ 4468207 w 5931673"/>
                        <a:gd name="connsiteY62-198294" fmla="*/ 849902 h 2956475"/>
                        <a:gd name="connsiteX63-198295" fmla="*/ 4564250 w 5931673"/>
                        <a:gd name="connsiteY63-198296" fmla="*/ 932544 h 2956475"/>
                        <a:gd name="connsiteX64-198297" fmla="*/ 4699453 w 5931673"/>
                        <a:gd name="connsiteY64-198298" fmla="*/ 913531 h 2956475"/>
                        <a:gd name="connsiteX65-198299" fmla="*/ 4703504 w 5931673"/>
                        <a:gd name="connsiteY65-198300" fmla="*/ 914635 h 2956475"/>
                        <a:gd name="connsiteX66-198301" fmla="*/ 4711360 w 5931673"/>
                        <a:gd name="connsiteY66-198302" fmla="*/ 913531 h 2956475"/>
                        <a:gd name="connsiteX67-198303" fmla="*/ 4786351 w 5931673"/>
                        <a:gd name="connsiteY67-198304" fmla="*/ 933983 h 2956475"/>
                        <a:gd name="connsiteX68-198305" fmla="*/ 4818166 w 5931673"/>
                        <a:gd name="connsiteY68-198306" fmla="*/ 977160 h 2956475"/>
                        <a:gd name="connsiteX69-198307" fmla="*/ 4813621 w 5931673"/>
                        <a:gd name="connsiteY69-198308" fmla="*/ 1058968 h 2956475"/>
                        <a:gd name="connsiteX70-198309" fmla="*/ 4852685 w 5931673"/>
                        <a:gd name="connsiteY70-198310" fmla="*/ 1083640 h 2956475"/>
                        <a:gd name="connsiteX71-198311" fmla="*/ 4892613 w 5931673"/>
                        <a:gd name="connsiteY71-198312" fmla="*/ 1070331 h 2956475"/>
                        <a:gd name="connsiteX72-198313" fmla="*/ 4963059 w 5931673"/>
                        <a:gd name="connsiteY72-198314" fmla="*/ 1063513 h 2956475"/>
                        <a:gd name="connsiteX73-198315" fmla="*/ 4965738 w 5931673"/>
                        <a:gd name="connsiteY73-198316" fmla="*/ 1064406 h 2956475"/>
                        <a:gd name="connsiteX74-198317" fmla="*/ 4974966 w 5931673"/>
                        <a:gd name="connsiteY74-198318" fmla="*/ 1063513 h 2956475"/>
                        <a:gd name="connsiteX75-198319" fmla="*/ 5039257 w 5931673"/>
                        <a:gd name="connsiteY75-198320" fmla="*/ 1084944 h 2956475"/>
                        <a:gd name="connsiteX76-198321" fmla="*/ 5101679 w 5931673"/>
                        <a:gd name="connsiteY76-198322" fmla="*/ 1074876 h 2956475"/>
                        <a:gd name="connsiteX77-198323" fmla="*/ 5102809 w 5931673"/>
                        <a:gd name="connsiteY77-198324" fmla="*/ 1076614 h 2956475"/>
                        <a:gd name="connsiteX78-198325" fmla="*/ 5113586 w 5931673"/>
                        <a:gd name="connsiteY78-198326" fmla="*/ 1074876 h 2956475"/>
                        <a:gd name="connsiteX79-198327" fmla="*/ 5168727 w 5931673"/>
                        <a:gd name="connsiteY79-198328" fmla="*/ 1159707 h 2956475"/>
                        <a:gd name="connsiteX80-198329" fmla="*/ 5208485 w 5931673"/>
                        <a:gd name="connsiteY80-198330" fmla="*/ 1129415 h 2956475"/>
                        <a:gd name="connsiteX81-198331" fmla="*/ 5183488 w 5931673"/>
                        <a:gd name="connsiteY81-198332" fmla="*/ 1063513 h 2956475"/>
                        <a:gd name="connsiteX82-198333" fmla="*/ 5192578 w 5931673"/>
                        <a:gd name="connsiteY82-198334" fmla="*/ 1015792 h 2956475"/>
                        <a:gd name="connsiteX83-198335" fmla="*/ 5203904 w 5931673"/>
                        <a:gd name="connsiteY83-198336" fmla="*/ 1018841 h 2956475"/>
                        <a:gd name="connsiteX84-198337" fmla="*/ 5204485 w 5931673"/>
                        <a:gd name="connsiteY84-198338" fmla="*/ 1015792 h 2956475"/>
                        <a:gd name="connsiteX85-198339" fmla="*/ 5320518 w 5931673"/>
                        <a:gd name="connsiteY85-198340" fmla="*/ 1047031 h 2956475"/>
                        <a:gd name="connsiteX86-198341" fmla="*/ 5388009 w 5931673"/>
                        <a:gd name="connsiteY86-198342" fmla="*/ 1043061 h 2956475"/>
                        <a:gd name="connsiteX87-198343" fmla="*/ 5389394 w 5931673"/>
                        <a:gd name="connsiteY87-198344" fmla="*/ 1043680 h 2956475"/>
                        <a:gd name="connsiteX88-198345" fmla="*/ 5399917 w 5931673"/>
                        <a:gd name="connsiteY88-198346" fmla="*/ 1043061 h 2956475"/>
                        <a:gd name="connsiteX89-198347" fmla="*/ 5506723 w 5931673"/>
                        <a:gd name="connsiteY89-198348" fmla="*/ 1090783 h 2956475"/>
                        <a:gd name="connsiteX90-198349" fmla="*/ 5558989 w 5931673"/>
                        <a:gd name="connsiteY90-198350" fmla="*/ 1133960 h 2956475"/>
                        <a:gd name="connsiteX91-198351" fmla="*/ 5645343 w 5931673"/>
                        <a:gd name="connsiteY91-198352" fmla="*/ 1213496 h 2956475"/>
                        <a:gd name="connsiteX92-198353" fmla="*/ 5747603 w 5931673"/>
                        <a:gd name="connsiteY92-198354" fmla="*/ 1311212 h 2956475"/>
                        <a:gd name="connsiteX93-198355" fmla="*/ 5743059 w 5931673"/>
                        <a:gd name="connsiteY93-198356" fmla="*/ 1365751 h 2956475"/>
                        <a:gd name="connsiteX94-198357" fmla="*/ 5750687 w 5931673"/>
                        <a:gd name="connsiteY94-198358" fmla="*/ 1373379 h 2956475"/>
                        <a:gd name="connsiteX95-198359" fmla="*/ 5747059 w 5931673"/>
                        <a:gd name="connsiteY95-198360" fmla="*/ 1322574 h 2956475"/>
                        <a:gd name="connsiteX96-198361" fmla="*/ 5759100 w 5931673"/>
                        <a:gd name="connsiteY96-198362" fmla="*/ 1324447 h 2956475"/>
                        <a:gd name="connsiteX97-198363" fmla="*/ 5758966 w 5931673"/>
                        <a:gd name="connsiteY97-198364" fmla="*/ 1322574 h 2956475"/>
                        <a:gd name="connsiteX98-198365" fmla="*/ 5861227 w 5931673"/>
                        <a:gd name="connsiteY98-198366" fmla="*/ 1338481 h 2956475"/>
                        <a:gd name="connsiteX99-198367" fmla="*/ 5931673 w 5931673"/>
                        <a:gd name="connsiteY99-198368" fmla="*/ 1418018 h 2956475"/>
                        <a:gd name="connsiteX100-198369" fmla="*/ 5893041 w 5931673"/>
                        <a:gd name="connsiteY100-198370" fmla="*/ 1456650 h 2956475"/>
                        <a:gd name="connsiteX101-198371" fmla="*/ 5833957 w 5931673"/>
                        <a:gd name="connsiteY101-198372" fmla="*/ 1468012 h 2956475"/>
                        <a:gd name="connsiteX102-198373" fmla="*/ 5833957 w 5931673"/>
                        <a:gd name="connsiteY102-198374" fmla="*/ 1554366 h 2956475"/>
                        <a:gd name="connsiteX103-198375" fmla="*/ 5818050 w 5931673"/>
                        <a:gd name="connsiteY103-198376" fmla="*/ 1570273 h 2956475"/>
                        <a:gd name="connsiteX104-198377" fmla="*/ 5806143 w 5931673"/>
                        <a:gd name="connsiteY104-198378" fmla="*/ 1570273 h 2956475"/>
                        <a:gd name="connsiteX105-198379" fmla="*/ 5786235 w 5931673"/>
                        <a:gd name="connsiteY105-198380" fmla="*/ 1570273 h 2956475"/>
                        <a:gd name="connsiteX106-198381" fmla="*/ 5774329 w 5931673"/>
                        <a:gd name="connsiteY106-198382" fmla="*/ 1570273 h 2956475"/>
                        <a:gd name="connsiteX107-198383" fmla="*/ 5742514 w 5931673"/>
                        <a:gd name="connsiteY107-198384" fmla="*/ 1536186 h 2956475"/>
                        <a:gd name="connsiteX108-198385" fmla="*/ 5692519 w 5931673"/>
                        <a:gd name="connsiteY108-198386" fmla="*/ 1511189 h 2956475"/>
                        <a:gd name="connsiteX109-198387" fmla="*/ 5687975 w 5931673"/>
                        <a:gd name="connsiteY109-198388" fmla="*/ 1477102 h 2956475"/>
                        <a:gd name="connsiteX110-198389" fmla="*/ 5654140 w 5931673"/>
                        <a:gd name="connsiteY110-198390" fmla="*/ 1463170 h 2956475"/>
                        <a:gd name="connsiteX111-198391" fmla="*/ 5620345 w 5931673"/>
                        <a:gd name="connsiteY111-198392" fmla="*/ 1472557 h 2956475"/>
                        <a:gd name="connsiteX112-198393" fmla="*/ 5618374 w 5931673"/>
                        <a:gd name="connsiteY112-198394" fmla="*/ 1469797 h 2956475"/>
                        <a:gd name="connsiteX113-198395" fmla="*/ 5608439 w 5931673"/>
                        <a:gd name="connsiteY113-198396" fmla="*/ 1472557 h 2956475"/>
                        <a:gd name="connsiteX114-198397" fmla="*/ 5585714 w 5931673"/>
                        <a:gd name="connsiteY114-198398" fmla="*/ 1440742 h 2956475"/>
                        <a:gd name="connsiteX115-198399" fmla="*/ 5594652 w 5931673"/>
                        <a:gd name="connsiteY115-198400" fmla="*/ 1415717 h 2956475"/>
                        <a:gd name="connsiteX116-198401" fmla="*/ 5565807 w 5931673"/>
                        <a:gd name="connsiteY116-198402" fmla="*/ 1429380 h 2956475"/>
                        <a:gd name="connsiteX117-198403" fmla="*/ 5581713 w 5931673"/>
                        <a:gd name="connsiteY117-198404" fmla="*/ 1472557 h 2956475"/>
                        <a:gd name="connsiteX118-198405" fmla="*/ 5558989 w 5931673"/>
                        <a:gd name="connsiteY118-198406" fmla="*/ 1511189 h 2956475"/>
                        <a:gd name="connsiteX119-198407" fmla="*/ 5511267 w 5931673"/>
                        <a:gd name="connsiteY119-198408" fmla="*/ 1547548 h 2956475"/>
                        <a:gd name="connsiteX120-198409" fmla="*/ 5500684 w 5931673"/>
                        <a:gd name="connsiteY120-198410" fmla="*/ 1546540 h 2956475"/>
                        <a:gd name="connsiteX121-198411" fmla="*/ 5499361 w 5931673"/>
                        <a:gd name="connsiteY121-198412" fmla="*/ 1547548 h 2956475"/>
                        <a:gd name="connsiteX122-198413" fmla="*/ 5464444 w 5931673"/>
                        <a:gd name="connsiteY122-198414" fmla="*/ 1544223 h 2956475"/>
                        <a:gd name="connsiteX123-198415" fmla="*/ 5495360 w 5931673"/>
                        <a:gd name="connsiteY123-198416" fmla="*/ 1586180 h 2956475"/>
                        <a:gd name="connsiteX124-198417" fmla="*/ 5518085 w 5931673"/>
                        <a:gd name="connsiteY124-198418" fmla="*/ 1649809 h 2956475"/>
                        <a:gd name="connsiteX125-198419" fmla="*/ 5533992 w 5931673"/>
                        <a:gd name="connsiteY125-198420" fmla="*/ 1677079 h 2956475"/>
                        <a:gd name="connsiteX126-198421" fmla="*/ 5538537 w 5931673"/>
                        <a:gd name="connsiteY126-198422" fmla="*/ 1708893 h 2956475"/>
                        <a:gd name="connsiteX127-198423" fmla="*/ 5533992 w 5931673"/>
                        <a:gd name="connsiteY127-198424" fmla="*/ 1731618 h 2956475"/>
                        <a:gd name="connsiteX128-198425" fmla="*/ 5522807 w 5931673"/>
                        <a:gd name="connsiteY128-198426" fmla="*/ 1728009 h 2956475"/>
                        <a:gd name="connsiteX129-198427" fmla="*/ 5522085 w 5931673"/>
                        <a:gd name="connsiteY129-198428" fmla="*/ 1731618 h 2956475"/>
                        <a:gd name="connsiteX130-198429" fmla="*/ 5459279 w 5931673"/>
                        <a:gd name="connsiteY130-198430" fmla="*/ 1711358 h 2956475"/>
                        <a:gd name="connsiteX131-198431" fmla="*/ 5361285 w 5931673"/>
                        <a:gd name="connsiteY131-198432" fmla="*/ 1767977 h 2956475"/>
                        <a:gd name="connsiteX132-198433" fmla="*/ 5322653 w 5931673"/>
                        <a:gd name="connsiteY132-198434" fmla="*/ 1779340 h 2956475"/>
                        <a:gd name="connsiteX133-198435" fmla="*/ 5270386 w 5931673"/>
                        <a:gd name="connsiteY133-198436" fmla="*/ 1833879 h 2956475"/>
                        <a:gd name="connsiteX134-198437" fmla="*/ 5215847 w 5931673"/>
                        <a:gd name="connsiteY134-198438" fmla="*/ 1881600 h 2956475"/>
                        <a:gd name="connsiteX135-198439" fmla="*/ 5199940 w 5931673"/>
                        <a:gd name="connsiteY135-198440" fmla="*/ 1913415 h 2956475"/>
                        <a:gd name="connsiteX136-198441" fmla="*/ 5192246 w 5931673"/>
                        <a:gd name="connsiteY136-198442" fmla="*/ 1904988 h 2956475"/>
                        <a:gd name="connsiteX137-198443" fmla="*/ 5188033 w 5931673"/>
                        <a:gd name="connsiteY137-198444" fmla="*/ 1913415 h 2956475"/>
                        <a:gd name="connsiteX138-198445" fmla="*/ 5144546 w 5931673"/>
                        <a:gd name="connsiteY138-198446" fmla="*/ 1865787 h 2956475"/>
                        <a:gd name="connsiteX139-198447" fmla="*/ 5054502 w 5931673"/>
                        <a:gd name="connsiteY139-198448" fmla="*/ 1920232 h 2956475"/>
                        <a:gd name="connsiteX140-198449" fmla="*/ 5051397 w 5931673"/>
                        <a:gd name="connsiteY140-198450" fmla="*/ 1914910 h 2956475"/>
                        <a:gd name="connsiteX141-198451" fmla="*/ 5042595 w 5931673"/>
                        <a:gd name="connsiteY141-198452" fmla="*/ 1920232 h 2956475"/>
                        <a:gd name="connsiteX142-198453" fmla="*/ 5030552 w 5931673"/>
                        <a:gd name="connsiteY142-198454" fmla="*/ 1899586 h 2956475"/>
                        <a:gd name="connsiteX143-198455" fmla="*/ 4999963 w 5931673"/>
                        <a:gd name="connsiteY143-198456" fmla="*/ 1924777 h 2956475"/>
                        <a:gd name="connsiteX144-198457" fmla="*/ 4990726 w 5931673"/>
                        <a:gd name="connsiteY144-198458" fmla="*/ 1922578 h 2956475"/>
                        <a:gd name="connsiteX145-198459" fmla="*/ 4988056 w 5931673"/>
                        <a:gd name="connsiteY145-198460" fmla="*/ 1924777 h 2956475"/>
                        <a:gd name="connsiteX146-198461" fmla="*/ 4951602 w 5931673"/>
                        <a:gd name="connsiteY146-198462" fmla="*/ 1916098 h 2956475"/>
                        <a:gd name="connsiteX147-198463" fmla="*/ 4940879 w 5931673"/>
                        <a:gd name="connsiteY147-198464" fmla="*/ 1961137 h 2956475"/>
                        <a:gd name="connsiteX148-198465" fmla="*/ 4899975 w 5931673"/>
                        <a:gd name="connsiteY148-198466" fmla="*/ 2027038 h 2956475"/>
                        <a:gd name="connsiteX149-198467" fmla="*/ 4899975 w 5931673"/>
                        <a:gd name="connsiteY149-198468" fmla="*/ 2058853 h 2956475"/>
                        <a:gd name="connsiteX150-198469" fmla="*/ 4940879 w 5931673"/>
                        <a:gd name="connsiteY150-198470" fmla="*/ 2074760 h 2956475"/>
                        <a:gd name="connsiteX151-198471" fmla="*/ 4936334 w 5931673"/>
                        <a:gd name="connsiteY151-198472" fmla="*/ 2172476 h 2956475"/>
                        <a:gd name="connsiteX152-198473" fmla="*/ 4924427 w 5931673"/>
                        <a:gd name="connsiteY152-198474" fmla="*/ 2172476 h 2956475"/>
                        <a:gd name="connsiteX153-198475" fmla="*/ 4899975 w 5931673"/>
                        <a:gd name="connsiteY153-198476" fmla="*/ 2172476 h 2956475"/>
                        <a:gd name="connsiteX154-198477" fmla="*/ 4888613 w 5931673"/>
                        <a:gd name="connsiteY154-198478" fmla="*/ 2224742 h 2956475"/>
                        <a:gd name="connsiteX155-198479" fmla="*/ 4899975 w 5931673"/>
                        <a:gd name="connsiteY155-198480" fmla="*/ 2252012 h 2956475"/>
                        <a:gd name="connsiteX156-198481" fmla="*/ 4834073 w 5931673"/>
                        <a:gd name="connsiteY156-198482" fmla="*/ 2286099 h 2956475"/>
                        <a:gd name="connsiteX157-198483" fmla="*/ 4822711 w 5931673"/>
                        <a:gd name="connsiteY157-198484" fmla="*/ 2354273 h 2956475"/>
                        <a:gd name="connsiteX158-198485" fmla="*/ 4770445 w 5931673"/>
                        <a:gd name="connsiteY158-198486" fmla="*/ 2370180 h 2956475"/>
                        <a:gd name="connsiteX159-198487" fmla="*/ 4759082 w 5931673"/>
                        <a:gd name="connsiteY159-198488" fmla="*/ 2429264 h 2956475"/>
                        <a:gd name="connsiteX160-198489" fmla="*/ 4704543 w 5931673"/>
                        <a:gd name="connsiteY160-198490" fmla="*/ 2488348 h 2956475"/>
                        <a:gd name="connsiteX161-198491" fmla="*/ 4702233 w 5931673"/>
                        <a:gd name="connsiteY161-198492" fmla="*/ 2477952 h 2956475"/>
                        <a:gd name="connsiteX162-198493" fmla="*/ 4692636 w 5931673"/>
                        <a:gd name="connsiteY162-198494" fmla="*/ 2488348 h 2956475"/>
                        <a:gd name="connsiteX163-198495" fmla="*/ 4683546 w 5931673"/>
                        <a:gd name="connsiteY163-198496" fmla="*/ 2447444 h 2956475"/>
                        <a:gd name="connsiteX164-198497" fmla="*/ 4667639 w 5931673"/>
                        <a:gd name="connsiteY164-198498" fmla="*/ 2361090 h 2956475"/>
                        <a:gd name="connsiteX165-198499" fmla="*/ 4640369 w 5931673"/>
                        <a:gd name="connsiteY165-198500" fmla="*/ 2220198 h 2956475"/>
                        <a:gd name="connsiteX166-198501" fmla="*/ 4660821 w 5931673"/>
                        <a:gd name="connsiteY166-198502" fmla="*/ 2129299 h 2956475"/>
                        <a:gd name="connsiteX167-198503" fmla="*/ 4692636 w 5931673"/>
                        <a:gd name="connsiteY167-198504" fmla="*/ 2086122 h 2956475"/>
                        <a:gd name="connsiteX168-198505" fmla="*/ 4692636 w 5931673"/>
                        <a:gd name="connsiteY168-198506" fmla="*/ 2058853 h 2956475"/>
                        <a:gd name="connsiteX169-198507" fmla="*/ 4751720 w 5931673"/>
                        <a:gd name="connsiteY169-198508" fmla="*/ 2042945 h 2956475"/>
                        <a:gd name="connsiteX170-198509" fmla="*/ 4817621 w 5931673"/>
                        <a:gd name="connsiteY170-198510" fmla="*/ 1952047 h 2956475"/>
                        <a:gd name="connsiteX171-198511" fmla="*/ 4881251 w 5931673"/>
                        <a:gd name="connsiteY171-198512" fmla="*/ 1877056 h 2956475"/>
                        <a:gd name="connsiteX172-198513" fmla="*/ 4947151 w 5931673"/>
                        <a:gd name="connsiteY172-198514" fmla="*/ 1817971 h 2956475"/>
                        <a:gd name="connsiteX173-198515" fmla="*/ 4971702 w 5931673"/>
                        <a:gd name="connsiteY173-198516" fmla="*/ 1710844 h 2956475"/>
                        <a:gd name="connsiteX174-198517" fmla="*/ 4940879 w 5931673"/>
                        <a:gd name="connsiteY174-198518" fmla="*/ 1715711 h 2956475"/>
                        <a:gd name="connsiteX175-198519" fmla="*/ 4920427 w 5931673"/>
                        <a:gd name="connsiteY175-198520" fmla="*/ 1779340 h 2956475"/>
                        <a:gd name="connsiteX176-198521" fmla="*/ 4829529 w 5931673"/>
                        <a:gd name="connsiteY176-198522" fmla="*/ 1865693 h 2956475"/>
                        <a:gd name="connsiteX177-198523" fmla="*/ 4826716 w 5931673"/>
                        <a:gd name="connsiteY177-198524" fmla="*/ 1857053 h 2956475"/>
                        <a:gd name="connsiteX178-198525" fmla="*/ 4817621 w 5931673"/>
                        <a:gd name="connsiteY178-198526" fmla="*/ 1865693 h 2956475"/>
                        <a:gd name="connsiteX179-198527" fmla="*/ 4786843 w 5931673"/>
                        <a:gd name="connsiteY179-198528" fmla="*/ 1771159 h 2956475"/>
                        <a:gd name="connsiteX180-198529" fmla="*/ 4704543 w 5931673"/>
                        <a:gd name="connsiteY180-198530" fmla="*/ 1795247 h 2956475"/>
                        <a:gd name="connsiteX181-198531" fmla="*/ 4609099 w 5931673"/>
                        <a:gd name="connsiteY181-198532" fmla="*/ 1920232 h 2956475"/>
                        <a:gd name="connsiteX182-198533" fmla="*/ 4640914 w 5931673"/>
                        <a:gd name="connsiteY182-198534" fmla="*/ 1967954 h 2956475"/>
                        <a:gd name="connsiteX183-198535" fmla="*/ 4561377 w 5931673"/>
                        <a:gd name="connsiteY183-198536" fmla="*/ 1983861 h 2956475"/>
                        <a:gd name="connsiteX184-198537" fmla="*/ 4502293 w 5931673"/>
                        <a:gd name="connsiteY184-198538" fmla="*/ 1988406 h 2956475"/>
                        <a:gd name="connsiteX185-198539" fmla="*/ 4502381 w 5931673"/>
                        <a:gd name="connsiteY185-198540" fmla="*/ 1987484 h 2956475"/>
                        <a:gd name="connsiteX186-198541" fmla="*/ 4490387 w 5931673"/>
                        <a:gd name="connsiteY186-198542" fmla="*/ 1988406 h 2956475"/>
                        <a:gd name="connsiteX187-198543" fmla="*/ 4494931 w 5931673"/>
                        <a:gd name="connsiteY187-198544" fmla="*/ 1940685 h 2956475"/>
                        <a:gd name="connsiteX188-198545" fmla="*/ 4445089 w 5931673"/>
                        <a:gd name="connsiteY188-198546" fmla="*/ 1931099 h 2956475"/>
                        <a:gd name="connsiteX189-198547" fmla="*/ 4400033 w 5931673"/>
                        <a:gd name="connsiteY189-198548" fmla="*/ 1961137 h 2956475"/>
                        <a:gd name="connsiteX190-198549" fmla="*/ 4389402 w 5931673"/>
                        <a:gd name="connsiteY190-198550" fmla="*/ 1960286 h 2956475"/>
                        <a:gd name="connsiteX191-198551" fmla="*/ 4388126 w 5931673"/>
                        <a:gd name="connsiteY191-198552" fmla="*/ 1961137 h 2956475"/>
                        <a:gd name="connsiteX192-198553" fmla="*/ 4282645 w 5931673"/>
                        <a:gd name="connsiteY192-198554" fmla="*/ 1952698 h 2956475"/>
                        <a:gd name="connsiteX193-198555" fmla="*/ 4168241 w 5931673"/>
                        <a:gd name="connsiteY193-198556" fmla="*/ 1972499 h 2956475"/>
                        <a:gd name="connsiteX194-198557" fmla="*/ 4050073 w 5931673"/>
                        <a:gd name="connsiteY194-198558" fmla="*/ 2106574 h 2956475"/>
                        <a:gd name="connsiteX195-198559" fmla="*/ 3909181 w 5931673"/>
                        <a:gd name="connsiteY195-198560" fmla="*/ 2263374 h 2956475"/>
                        <a:gd name="connsiteX196-198561" fmla="*/ 3963720 w 5931673"/>
                        <a:gd name="connsiteY196-198562" fmla="*/ 2267919 h 2956475"/>
                        <a:gd name="connsiteX197-198563" fmla="*/ 3984172 w 5931673"/>
                        <a:gd name="connsiteY197-198564" fmla="*/ 2311096 h 2956475"/>
                        <a:gd name="connsiteX198-198565" fmla="*/ 4012790 w 5931673"/>
                        <a:gd name="connsiteY198-198566" fmla="*/ 2319513 h 2956475"/>
                        <a:gd name="connsiteX199-198567" fmla="*/ 4031349 w 5931673"/>
                        <a:gd name="connsiteY199-198568" fmla="*/ 2290644 h 2956475"/>
                        <a:gd name="connsiteX200-198569" fmla="*/ 4042419 w 5931673"/>
                        <a:gd name="connsiteY200-198570" fmla="*/ 2291946 h 2956475"/>
                        <a:gd name="connsiteX201-198571" fmla="*/ 4043256 w 5931673"/>
                        <a:gd name="connsiteY201-198572" fmla="*/ 2290644 h 2956475"/>
                        <a:gd name="connsiteX202-198573" fmla="*/ 4081888 w 5931673"/>
                        <a:gd name="connsiteY202-198574" fmla="*/ 2295189 h 2956475"/>
                        <a:gd name="connsiteX203-198575" fmla="*/ 4136427 w 5931673"/>
                        <a:gd name="connsiteY203-198576" fmla="*/ 2365635 h 2956475"/>
                        <a:gd name="connsiteX204-198577" fmla="*/ 4140972 w 5931673"/>
                        <a:gd name="connsiteY204-198578" fmla="*/ 2413357 h 2956475"/>
                        <a:gd name="connsiteX205-198579" fmla="*/ 4109157 w 5931673"/>
                        <a:gd name="connsiteY205-198580" fmla="*/ 2472441 h 2956475"/>
                        <a:gd name="connsiteX206-198581" fmla="*/ 4102340 w 5931673"/>
                        <a:gd name="connsiteY206-198582" fmla="*/ 2542887 h 2956475"/>
                        <a:gd name="connsiteX207-198583" fmla="*/ 4086433 w 5931673"/>
                        <a:gd name="connsiteY207-198584" fmla="*/ 2629241 h 2956475"/>
                        <a:gd name="connsiteX208-198585" fmla="*/ 4034166 w 5931673"/>
                        <a:gd name="connsiteY208-198586" fmla="*/ 2708777 h 2956475"/>
                        <a:gd name="connsiteX209-198587" fmla="*/ 4022804 w 5931673"/>
                        <a:gd name="connsiteY209-198588" fmla="*/ 2747409 h 2956475"/>
                        <a:gd name="connsiteX210-198589" fmla="*/ 3968265 w 5931673"/>
                        <a:gd name="connsiteY210-198590" fmla="*/ 2806493 h 2956475"/>
                        <a:gd name="connsiteX211-198591" fmla="*/ 3920543 w 5931673"/>
                        <a:gd name="connsiteY211-198592" fmla="*/ 2865577 h 2956475"/>
                        <a:gd name="connsiteX212-198593" fmla="*/ 3900091 w 5931673"/>
                        <a:gd name="connsiteY212-198594" fmla="*/ 2897392 h 2956475"/>
                        <a:gd name="connsiteX213-198595" fmla="*/ 3850097 w 5931673"/>
                        <a:gd name="connsiteY213-198596" fmla="*/ 2924661 h 2956475"/>
                        <a:gd name="connsiteX214-198597" fmla="*/ 3838190 w 5931673"/>
                        <a:gd name="connsiteY214-198598" fmla="*/ 2924661 h 2956475"/>
                        <a:gd name="connsiteX215-198599" fmla="*/ 3829645 w 5931673"/>
                        <a:gd name="connsiteY215-198600" fmla="*/ 2924661 h 2956475"/>
                        <a:gd name="connsiteX216-198601" fmla="*/ 3817737 w 5931673"/>
                        <a:gd name="connsiteY216-198602" fmla="*/ 2924661 h 2956475"/>
                        <a:gd name="connsiteX217-198603" fmla="*/ 3796071 w 5931673"/>
                        <a:gd name="connsiteY217-198604" fmla="*/ 2908412 h 2956475"/>
                        <a:gd name="connsiteX218-198605" fmla="*/ 3754653 w 5931673"/>
                        <a:gd name="connsiteY218-198606" fmla="*/ 2936024 h 2956475"/>
                        <a:gd name="connsiteX219-198607" fmla="*/ 3747836 w 5931673"/>
                        <a:gd name="connsiteY219-198608" fmla="*/ 2956476 h 2956475"/>
                        <a:gd name="connsiteX220-198609" fmla="*/ 3743291 w 5931673"/>
                        <a:gd name="connsiteY220-198610" fmla="*/ 2947386 h 2956475"/>
                        <a:gd name="connsiteX221-198611" fmla="*/ 3743291 w 5931673"/>
                        <a:gd name="connsiteY221-198612" fmla="*/ 2935660 h 2956475"/>
                        <a:gd name="connsiteX222-198613" fmla="*/ 3742746 w 5931673"/>
                        <a:gd name="connsiteY222-198614" fmla="*/ 2936024 h 2956475"/>
                        <a:gd name="connsiteX223-198615" fmla="*/ 3735929 w 5931673"/>
                        <a:gd name="connsiteY223-198616" fmla="*/ 2956476 h 2956475"/>
                        <a:gd name="connsiteX224-198617" fmla="*/ 3731384 w 5931673"/>
                        <a:gd name="connsiteY224-198618" fmla="*/ 2947386 h 2956475"/>
                        <a:gd name="connsiteX225-198619" fmla="*/ 3731384 w 5931673"/>
                        <a:gd name="connsiteY225-198620" fmla="*/ 2920116 h 2956475"/>
                        <a:gd name="connsiteX226-198621" fmla="*/ 3743291 w 5931673"/>
                        <a:gd name="connsiteY226-198622" fmla="*/ 2920116 h 2956475"/>
                        <a:gd name="connsiteX227-198623" fmla="*/ 3751836 w 5931673"/>
                        <a:gd name="connsiteY227-198624" fmla="*/ 2920116 h 2956475"/>
                        <a:gd name="connsiteX228-198625" fmla="*/ 3758653 w 5931673"/>
                        <a:gd name="connsiteY228-198626" fmla="*/ 2861032 h 2956475"/>
                        <a:gd name="connsiteX229-198627" fmla="*/ 3747291 w 5931673"/>
                        <a:gd name="connsiteY229-198628" fmla="*/ 2817856 h 2956475"/>
                        <a:gd name="connsiteX230-198629" fmla="*/ 3774561 w 5931673"/>
                        <a:gd name="connsiteY230-198630" fmla="*/ 2795131 h 2956475"/>
                        <a:gd name="connsiteX231-198631" fmla="*/ 3783822 w 5931673"/>
                        <a:gd name="connsiteY231-198632" fmla="*/ 2797336 h 2956475"/>
                        <a:gd name="connsiteX232-198633" fmla="*/ 3786468 w 5931673"/>
                        <a:gd name="connsiteY232-198634" fmla="*/ 2795131 h 2956475"/>
                        <a:gd name="connsiteX233-198635" fmla="*/ 3823495 w 5931673"/>
                        <a:gd name="connsiteY233-198636" fmla="*/ 2803947 h 2956475"/>
                        <a:gd name="connsiteX234-198637" fmla="*/ 3845007 w 5931673"/>
                        <a:gd name="connsiteY234-198638" fmla="*/ 2758772 h 2956475"/>
                        <a:gd name="connsiteX235-198639" fmla="*/ 3860914 w 5931673"/>
                        <a:gd name="connsiteY235-198640" fmla="*/ 2699687 h 2956475"/>
                        <a:gd name="connsiteX236-198641" fmla="*/ 3872277 w 5931673"/>
                        <a:gd name="connsiteY236-198642" fmla="*/ 2676963 h 2956475"/>
                        <a:gd name="connsiteX237-198643" fmla="*/ 3891300 w 5931673"/>
                        <a:gd name="connsiteY237-198644" fmla="*/ 2632575 h 2956475"/>
                        <a:gd name="connsiteX238-198645" fmla="*/ 3841007 w 5931673"/>
                        <a:gd name="connsiteY238-198646" fmla="*/ 2645148 h 2956475"/>
                        <a:gd name="connsiteX239-198647" fmla="*/ 3813737 w 5931673"/>
                        <a:gd name="connsiteY239-198648" fmla="*/ 2667873 h 2956475"/>
                        <a:gd name="connsiteX240-198649" fmla="*/ 3801830 w 5931673"/>
                        <a:gd name="connsiteY240-198650" fmla="*/ 2667873 h 2956475"/>
                        <a:gd name="connsiteX241-198651" fmla="*/ 3754653 w 5931673"/>
                        <a:gd name="connsiteY241-198652" fmla="*/ 2667873 h 2956475"/>
                        <a:gd name="connsiteX242-198653" fmla="*/ 3742746 w 5931673"/>
                        <a:gd name="connsiteY242-198654" fmla="*/ 2667873 h 2956475"/>
                        <a:gd name="connsiteX243-198655" fmla="*/ 3726839 w 5931673"/>
                        <a:gd name="connsiteY243-198656" fmla="*/ 2613334 h 2956475"/>
                        <a:gd name="connsiteX244-198657" fmla="*/ 3683662 w 5931673"/>
                        <a:gd name="connsiteY244-198658" fmla="*/ 2574702 h 2956475"/>
                        <a:gd name="connsiteX245-198659" fmla="*/ 3617761 w 5931673"/>
                        <a:gd name="connsiteY245-198660" fmla="*/ 2558795 h 2956475"/>
                        <a:gd name="connsiteX246-198661" fmla="*/ 3608671 w 5931673"/>
                        <a:gd name="connsiteY246-198662" fmla="*/ 2499711 h 2956475"/>
                        <a:gd name="connsiteX247-198663" fmla="*/ 3597309 w 5931673"/>
                        <a:gd name="connsiteY247-198664" fmla="*/ 2467896 h 2956475"/>
                        <a:gd name="connsiteX248-198665" fmla="*/ 3581401 w 5931673"/>
                        <a:gd name="connsiteY248-198666" fmla="*/ 2440627 h 2956475"/>
                        <a:gd name="connsiteX249-198667" fmla="*/ 3558677 w 5931673"/>
                        <a:gd name="connsiteY249-198668" fmla="*/ 2381542 h 2956475"/>
                        <a:gd name="connsiteX250-198669" fmla="*/ 3526862 w 5931673"/>
                        <a:gd name="connsiteY250-198670" fmla="*/ 2361090 h 2956475"/>
                        <a:gd name="connsiteX251-198671" fmla="*/ 3471003 w 5931673"/>
                        <a:gd name="connsiteY251-198672" fmla="*/ 2339606 h 2956475"/>
                        <a:gd name="connsiteX252-198673" fmla="*/ 3431963 w 5931673"/>
                        <a:gd name="connsiteY252-198674" fmla="*/ 2345183 h 2956475"/>
                        <a:gd name="connsiteX253-198675" fmla="*/ 3388787 w 5931673"/>
                        <a:gd name="connsiteY253-198676" fmla="*/ 2354273 h 2956475"/>
                        <a:gd name="connsiteX254-198677" fmla="*/ 3356972 w 5931673"/>
                        <a:gd name="connsiteY254-198678" fmla="*/ 2381542 h 2956475"/>
                        <a:gd name="connsiteX255-198679" fmla="*/ 3377424 w 5931673"/>
                        <a:gd name="connsiteY255-198680" fmla="*/ 2397450 h 2956475"/>
                        <a:gd name="connsiteX256-198681" fmla="*/ 3377424 w 5931673"/>
                        <a:gd name="connsiteY256-198682" fmla="*/ 2429264 h 2956475"/>
                        <a:gd name="connsiteX257-198683" fmla="*/ 3356972 w 5931673"/>
                        <a:gd name="connsiteY257-198684" fmla="*/ 2451989 h 2956475"/>
                        <a:gd name="connsiteX258-198685" fmla="*/ 3325158 w 5931673"/>
                        <a:gd name="connsiteY258-198686" fmla="*/ 2511073 h 2956475"/>
                        <a:gd name="connsiteX259-198687" fmla="*/ 3325158 w 5931673"/>
                        <a:gd name="connsiteY259-198688" fmla="*/ 2538343 h 2956475"/>
                        <a:gd name="connsiteX260-198689" fmla="*/ 3275163 w 5931673"/>
                        <a:gd name="connsiteY260-198690" fmla="*/ 2570157 h 2956475"/>
                        <a:gd name="connsiteX261-198691" fmla="*/ 3267350 w 5931673"/>
                        <a:gd name="connsiteY261-198692" fmla="*/ 2567553 h 2956475"/>
                        <a:gd name="connsiteX262-198693" fmla="*/ 3263257 w 5931673"/>
                        <a:gd name="connsiteY262-198694" fmla="*/ 2570157 h 2956475"/>
                        <a:gd name="connsiteX263-198695" fmla="*/ 3215535 w 5931673"/>
                        <a:gd name="connsiteY263-198696" fmla="*/ 2554250 h 2956475"/>
                        <a:gd name="connsiteX264-198697" fmla="*/ 3184265 w 5931673"/>
                        <a:gd name="connsiteY264-198698" fmla="*/ 2554250 h 2956475"/>
                        <a:gd name="connsiteX265-198699" fmla="*/ 3172358 w 5931673"/>
                        <a:gd name="connsiteY265-198700" fmla="*/ 2554250 h 2956475"/>
                        <a:gd name="connsiteX266-198701" fmla="*/ 3156451 w 5931673"/>
                        <a:gd name="connsiteY266-198702" fmla="*/ 2538343 h 2956475"/>
                        <a:gd name="connsiteX267-198703" fmla="*/ 3138279 w 5931673"/>
                        <a:gd name="connsiteY267-198704" fmla="*/ 2533799 h 2956475"/>
                        <a:gd name="connsiteX268-198705" fmla="*/ 3093367 w 5931673"/>
                        <a:gd name="connsiteY268-198706" fmla="*/ 2570157 h 2956475"/>
                        <a:gd name="connsiteX269-198707" fmla="*/ 3045645 w 5931673"/>
                        <a:gd name="connsiteY269-198708" fmla="*/ 2581519 h 2956475"/>
                        <a:gd name="connsiteX270-198709" fmla="*/ 3007013 w 5931673"/>
                        <a:gd name="connsiteY270-198710" fmla="*/ 2597427 h 2956475"/>
                        <a:gd name="connsiteX271-198711" fmla="*/ 2999468 w 5931673"/>
                        <a:gd name="connsiteY271-198712" fmla="*/ 2595630 h 2956475"/>
                        <a:gd name="connsiteX272-198713" fmla="*/ 2995106 w 5931673"/>
                        <a:gd name="connsiteY272-198714" fmla="*/ 2597427 h 2956475"/>
                        <a:gd name="connsiteX273-198715" fmla="*/ 2947384 w 5931673"/>
                        <a:gd name="connsiteY273-198716" fmla="*/ 2586064 h 2956475"/>
                        <a:gd name="connsiteX274-198717" fmla="*/ 2925204 w 5931673"/>
                        <a:gd name="connsiteY274-198718" fmla="*/ 2586064 h 2956475"/>
                        <a:gd name="connsiteX275-198719" fmla="*/ 2913297 w 5931673"/>
                        <a:gd name="connsiteY275-198720" fmla="*/ 2586064 h 2956475"/>
                        <a:gd name="connsiteX276-198721" fmla="*/ 2892845 w 5931673"/>
                        <a:gd name="connsiteY276-198722" fmla="*/ 2554250 h 2956475"/>
                        <a:gd name="connsiteX277-198723" fmla="*/ 2854213 w 5931673"/>
                        <a:gd name="connsiteY277-198724" fmla="*/ 2526980 h 2956475"/>
                        <a:gd name="connsiteX278-198725" fmla="*/ 2827161 w 5931673"/>
                        <a:gd name="connsiteY278-198726" fmla="*/ 2523116 h 2956475"/>
                        <a:gd name="connsiteX279-198727" fmla="*/ 2786584 w 5931673"/>
                        <a:gd name="connsiteY279-198728" fmla="*/ 2526980 h 2956475"/>
                        <a:gd name="connsiteX280-198729" fmla="*/ 2747952 w 5931673"/>
                        <a:gd name="connsiteY280-198730" fmla="*/ 2538343 h 2956475"/>
                        <a:gd name="connsiteX281-198731" fmla="*/ 2743147 w 5931673"/>
                        <a:gd name="connsiteY281-198732" fmla="*/ 2536254 h 2956475"/>
                        <a:gd name="connsiteX282-198733" fmla="*/ 2736045 w 5931673"/>
                        <a:gd name="connsiteY282-198734" fmla="*/ 2538343 h 2956475"/>
                        <a:gd name="connsiteX283-198735" fmla="*/ 2683778 w 5931673"/>
                        <a:gd name="connsiteY283-198736" fmla="*/ 2515618 h 2956475"/>
                        <a:gd name="connsiteX284-198737" fmla="*/ 2676961 w 5931673"/>
                        <a:gd name="connsiteY284-198738" fmla="*/ 2472441 h 2956475"/>
                        <a:gd name="connsiteX285-198739" fmla="*/ 2633784 w 5931673"/>
                        <a:gd name="connsiteY285-198740" fmla="*/ 2456534 h 2956475"/>
                        <a:gd name="connsiteX286-198741" fmla="*/ 2601970 w 5931673"/>
                        <a:gd name="connsiteY286-198742" fmla="*/ 2451989 h 2956475"/>
                        <a:gd name="connsiteX287-198743" fmla="*/ 2567542 w 5931673"/>
                        <a:gd name="connsiteY287-198744" fmla="*/ 2430245 h 2956475"/>
                        <a:gd name="connsiteX288-198745" fmla="*/ 2534341 w 5931673"/>
                        <a:gd name="connsiteY288-198746" fmla="*/ 2488348 h 2956475"/>
                        <a:gd name="connsiteX289-198747" fmla="*/ 2550248 w 5931673"/>
                        <a:gd name="connsiteY289-198748" fmla="*/ 2522435 h 2956475"/>
                        <a:gd name="connsiteX290-198749" fmla="*/ 2511616 w 5931673"/>
                        <a:gd name="connsiteY290-198750" fmla="*/ 2558795 h 2956475"/>
                        <a:gd name="connsiteX291-198751" fmla="*/ 2502113 w 5931673"/>
                        <a:gd name="connsiteY291-198752" fmla="*/ 2556532 h 2956475"/>
                        <a:gd name="connsiteX292-198753" fmla="*/ 2499709 w 5931673"/>
                        <a:gd name="connsiteY292-198754" fmla="*/ 2558795 h 2956475"/>
                        <a:gd name="connsiteX293-198755" fmla="*/ 2451987 w 5931673"/>
                        <a:gd name="connsiteY293-198756" fmla="*/ 2547432 h 2956475"/>
                        <a:gd name="connsiteX294-198757" fmla="*/ 2415628 w 5931673"/>
                        <a:gd name="connsiteY294-198758" fmla="*/ 2542887 h 2956475"/>
                        <a:gd name="connsiteX295-198759" fmla="*/ 2388358 w 5931673"/>
                        <a:gd name="connsiteY295-198760" fmla="*/ 2515618 h 2956475"/>
                        <a:gd name="connsiteX296-198761" fmla="*/ 2361633 w 5931673"/>
                        <a:gd name="connsiteY296-198762" fmla="*/ 2515618 h 2956475"/>
                        <a:gd name="connsiteX297-198763" fmla="*/ 2349726 w 5931673"/>
                        <a:gd name="connsiteY297-198764" fmla="*/ 2515618 h 2956475"/>
                        <a:gd name="connsiteX298-198765" fmla="*/ 2323866 w 5931673"/>
                        <a:gd name="connsiteY298-198766" fmla="*/ 2502687 h 2956475"/>
                        <a:gd name="connsiteX299-198767" fmla="*/ 2275280 w 5931673"/>
                        <a:gd name="connsiteY299-198768" fmla="*/ 2526980 h 2956475"/>
                        <a:gd name="connsiteX300-198769" fmla="*/ 2207106 w 5931673"/>
                        <a:gd name="connsiteY300-198770" fmla="*/ 2574702 h 2956475"/>
                        <a:gd name="connsiteX301-198771" fmla="*/ 2163929 w 5931673"/>
                        <a:gd name="connsiteY301-198772" fmla="*/ 2586064 h 2956475"/>
                        <a:gd name="connsiteX302-198773" fmla="*/ 2152567 w 5931673"/>
                        <a:gd name="connsiteY302-198774" fmla="*/ 2590609 h 2956475"/>
                        <a:gd name="connsiteX303-198775" fmla="*/ 2150186 w 5931673"/>
                        <a:gd name="connsiteY303-198776" fmla="*/ 2586799 h 2956475"/>
                        <a:gd name="connsiteX304-198777" fmla="*/ 2140660 w 5931673"/>
                        <a:gd name="connsiteY304-198778" fmla="*/ 2590609 h 2956475"/>
                        <a:gd name="connsiteX305-198779" fmla="*/ 2118604 w 5931673"/>
                        <a:gd name="connsiteY305-198780" fmla="*/ 2555320 h 2956475"/>
                        <a:gd name="connsiteX306-198781" fmla="*/ 2082120 w 5931673"/>
                        <a:gd name="connsiteY306-198782" fmla="*/ 2558795 h 2956475"/>
                        <a:gd name="connsiteX307-198783" fmla="*/ 2081299 w 5931673"/>
                        <a:gd name="connsiteY307-198784" fmla="*/ 2557739 h 2956475"/>
                        <a:gd name="connsiteX308-198785" fmla="*/ 2070213 w 5931673"/>
                        <a:gd name="connsiteY308-198786" fmla="*/ 2558795 h 2956475"/>
                        <a:gd name="connsiteX309-198787" fmla="*/ 2054306 w 5931673"/>
                        <a:gd name="connsiteY309-198788" fmla="*/ 2538343 h 2956475"/>
                        <a:gd name="connsiteX310-198789" fmla="*/ 2027037 w 5931673"/>
                        <a:gd name="connsiteY310-198790" fmla="*/ 2526980 h 2956475"/>
                        <a:gd name="connsiteX311-198791" fmla="*/ 2011129 w 5931673"/>
                        <a:gd name="connsiteY311-198792" fmla="*/ 2495166 h 2956475"/>
                        <a:gd name="connsiteX312-198793" fmla="*/ 1995013 w 5931673"/>
                        <a:gd name="connsiteY312-198794" fmla="*/ 2486212 h 2956475"/>
                        <a:gd name="connsiteX313-198795" fmla="*/ 1952590 w 5931673"/>
                        <a:gd name="connsiteY313-198796" fmla="*/ 2499711 h 2956475"/>
                        <a:gd name="connsiteX314-198797" fmla="*/ 1948853 w 5931673"/>
                        <a:gd name="connsiteY314-198798" fmla="*/ 2497111 h 2956475"/>
                        <a:gd name="connsiteX315-198799" fmla="*/ 1943683 w 5931673"/>
                        <a:gd name="connsiteY315-198800" fmla="*/ 2499711 h 2956475"/>
                        <a:gd name="connsiteX316-198801" fmla="*/ 1896371 w 5931673"/>
                        <a:gd name="connsiteY316-198802" fmla="*/ 2468885 h 2956475"/>
                        <a:gd name="connsiteX317-198803" fmla="*/ 1877599 w 5931673"/>
                        <a:gd name="connsiteY317-198804" fmla="*/ 2495166 h 2956475"/>
                        <a:gd name="connsiteX318-198805" fmla="*/ 1872526 w 5931673"/>
                        <a:gd name="connsiteY318-198806" fmla="*/ 2485599 h 2956475"/>
                        <a:gd name="connsiteX319-198807" fmla="*/ 1865692 w 5931673"/>
                        <a:gd name="connsiteY319-198808" fmla="*/ 2495166 h 2956475"/>
                        <a:gd name="connsiteX320-198809" fmla="*/ 1786155 w 5931673"/>
                        <a:gd name="connsiteY320-198810" fmla="*/ 2345183 h 2956475"/>
                        <a:gd name="connsiteX321-198811" fmla="*/ 1736161 w 5931673"/>
                        <a:gd name="connsiteY321-198812" fmla="*/ 2295189 h 2956475"/>
                        <a:gd name="connsiteX322-198813" fmla="*/ 1738958 w 5931673"/>
                        <a:gd name="connsiteY322-198814" fmla="*/ 2292043 h 2956475"/>
                        <a:gd name="connsiteX323-198815" fmla="*/ 408288 w 5931673"/>
                        <a:gd name="connsiteY323-198816" fmla="*/ 2890683 h 2956475"/>
                        <a:gd name="connsiteX324-198817" fmla="*/ 345414 w 5931673"/>
                        <a:gd name="connsiteY324-198818" fmla="*/ 2849670 h 2956475"/>
                        <a:gd name="connsiteX325-198819" fmla="*/ 274968 w 5931673"/>
                        <a:gd name="connsiteY325-198820" fmla="*/ 2801948 h 2956475"/>
                        <a:gd name="connsiteX326-198821" fmla="*/ 302237 w 5931673"/>
                        <a:gd name="connsiteY326-198822" fmla="*/ 2795131 h 2956475"/>
                        <a:gd name="connsiteX327-198823" fmla="*/ 329507 w 5931673"/>
                        <a:gd name="connsiteY327-198824" fmla="*/ 2747409 h 2956475"/>
                        <a:gd name="connsiteX328-198825" fmla="*/ 313599 w 5931673"/>
                        <a:gd name="connsiteY328-198826" fmla="*/ 2731502 h 2956475"/>
                        <a:gd name="connsiteX329-198827" fmla="*/ 365866 w 5931673"/>
                        <a:gd name="connsiteY329-198828" fmla="*/ 2704232 h 2956475"/>
                        <a:gd name="connsiteX330-198829" fmla="*/ 365866 w 5931673"/>
                        <a:gd name="connsiteY330-198830" fmla="*/ 2701176 h 2956475"/>
                        <a:gd name="connsiteX331-198831" fmla="*/ 341414 w 5931673"/>
                        <a:gd name="connsiteY331-198832" fmla="*/ 2704232 h 2956475"/>
                        <a:gd name="connsiteX332-198833" fmla="*/ 341414 w 5931673"/>
                        <a:gd name="connsiteY332-198834" fmla="*/ 2702744 h 2956475"/>
                        <a:gd name="connsiteX333-198835" fmla="*/ 329507 w 5931673"/>
                        <a:gd name="connsiteY333-198836" fmla="*/ 2704232 h 2956475"/>
                        <a:gd name="connsiteX334-198837" fmla="*/ 329507 w 5931673"/>
                        <a:gd name="connsiteY334-198838" fmla="*/ 2683780 h 2956475"/>
                        <a:gd name="connsiteX335-198839" fmla="*/ 349959 w 5931673"/>
                        <a:gd name="connsiteY335-198840" fmla="*/ 2667873 h 2956475"/>
                        <a:gd name="connsiteX336-198841" fmla="*/ 388591 w 5931673"/>
                        <a:gd name="connsiteY336-198842" fmla="*/ 2661056 h 2956475"/>
                        <a:gd name="connsiteX337-198843" fmla="*/ 393136 w 5931673"/>
                        <a:gd name="connsiteY337-198844" fmla="*/ 2645148 h 2956475"/>
                        <a:gd name="connsiteX338-198845" fmla="*/ 381773 w 5931673"/>
                        <a:gd name="connsiteY338-198846" fmla="*/ 2613334 h 2956475"/>
                        <a:gd name="connsiteX339-198847" fmla="*/ 399953 w 5931673"/>
                        <a:gd name="connsiteY339-198848" fmla="*/ 2586064 h 2956475"/>
                        <a:gd name="connsiteX340-198849" fmla="*/ 399953 w 5931673"/>
                        <a:gd name="connsiteY340-198850" fmla="*/ 2565612 h 2956475"/>
                        <a:gd name="connsiteX341-198851" fmla="*/ 345414 w 5931673"/>
                        <a:gd name="connsiteY341-198852" fmla="*/ 2547432 h 2956475"/>
                        <a:gd name="connsiteX342-198853" fmla="*/ 334596 w 5931673"/>
                        <a:gd name="connsiteY342-198854" fmla="*/ 2547432 h 2956475"/>
                        <a:gd name="connsiteX343-198855" fmla="*/ 322689 w 5931673"/>
                        <a:gd name="connsiteY343-198856" fmla="*/ 2547432 h 2956475"/>
                        <a:gd name="connsiteX344-198857" fmla="*/ 304493 w 5931673"/>
                        <a:gd name="connsiteY344-198858" fmla="*/ 2525193 h 2956475"/>
                        <a:gd name="connsiteX345-198859" fmla="*/ 282330 w 5931673"/>
                        <a:gd name="connsiteY345-198860" fmla="*/ 2531525 h 2956475"/>
                        <a:gd name="connsiteX346-198861" fmla="*/ 277850 w 5931673"/>
                        <a:gd name="connsiteY346-198862" fmla="*/ 2529403 h 2956475"/>
                        <a:gd name="connsiteX347-198863" fmla="*/ 270423 w 5931673"/>
                        <a:gd name="connsiteY347-198864" fmla="*/ 2531525 h 2956475"/>
                        <a:gd name="connsiteX348-198865" fmla="*/ 227246 w 5931673"/>
                        <a:gd name="connsiteY348-198866" fmla="*/ 2511073 h 2956475"/>
                        <a:gd name="connsiteX349-198867" fmla="*/ 227246 w 5931673"/>
                        <a:gd name="connsiteY349-198868" fmla="*/ 2499711 h 2956475"/>
                        <a:gd name="connsiteX350-198869" fmla="*/ 211339 w 5931673"/>
                        <a:gd name="connsiteY350-198870" fmla="*/ 2472441 h 2956475"/>
                        <a:gd name="connsiteX351-198871" fmla="*/ 195976 w 5931673"/>
                        <a:gd name="connsiteY351-198872" fmla="*/ 2472441 h 2956475"/>
                        <a:gd name="connsiteX352-198873" fmla="*/ 184069 w 5931673"/>
                        <a:gd name="connsiteY352-198874" fmla="*/ 2472441 h 2956475"/>
                        <a:gd name="connsiteX353-198875" fmla="*/ 179524 w 5931673"/>
                        <a:gd name="connsiteY353-198876" fmla="*/ 2456534 h 2956475"/>
                        <a:gd name="connsiteX354-198877" fmla="*/ 188614 w 5931673"/>
                        <a:gd name="connsiteY354-198878" fmla="*/ 2440627 h 2956475"/>
                        <a:gd name="connsiteX355-198879" fmla="*/ 168999 w 5931673"/>
                        <a:gd name="connsiteY355-198880" fmla="*/ 2410114 h 2956475"/>
                        <a:gd name="connsiteX356-198881" fmla="*/ 141437 w 5931673"/>
                        <a:gd name="connsiteY356-198882" fmla="*/ 2413357 h 2956475"/>
                        <a:gd name="connsiteX357-198883" fmla="*/ 137964 w 5931673"/>
                        <a:gd name="connsiteY357-198884" fmla="*/ 2412365 h 2956475"/>
                        <a:gd name="connsiteX358-198885" fmla="*/ 129530 w 5931673"/>
                        <a:gd name="connsiteY358-198886" fmla="*/ 2413357 h 2956475"/>
                        <a:gd name="connsiteX359-198887" fmla="*/ 124631 w 5931673"/>
                        <a:gd name="connsiteY359-198888" fmla="*/ 2411957 h 2956475"/>
                        <a:gd name="connsiteX360-198889" fmla="*/ 120985 w 5931673"/>
                        <a:gd name="connsiteY360-198890" fmla="*/ 2424719 h 2956475"/>
                        <a:gd name="connsiteX361-198891" fmla="*/ 109976 w 5931673"/>
                        <a:gd name="connsiteY361-198892" fmla="*/ 2421574 h 2956475"/>
                        <a:gd name="connsiteX362-198893" fmla="*/ 109078 w 5931673"/>
                        <a:gd name="connsiteY362-198894" fmla="*/ 2424719 h 2956475"/>
                        <a:gd name="connsiteX363-198895" fmla="*/ 93171 w 5931673"/>
                        <a:gd name="connsiteY363-198896" fmla="*/ 2420184 h 2956475"/>
                        <a:gd name="connsiteX364-198897" fmla="*/ 81808 w 5931673"/>
                        <a:gd name="connsiteY364-198898" fmla="*/ 2381542 h 2956475"/>
                        <a:gd name="connsiteX365-198899" fmla="*/ 77263 w 5931673"/>
                        <a:gd name="connsiteY365-198900" fmla="*/ 2365635 h 2956475"/>
                        <a:gd name="connsiteX366-198901" fmla="*/ 81808 w 5931673"/>
                        <a:gd name="connsiteY366-198902" fmla="*/ 2361090 h 2956475"/>
                        <a:gd name="connsiteX367-198903" fmla="*/ 93715 w 5931673"/>
                        <a:gd name="connsiteY367-198904" fmla="*/ 2361090 h 2956475"/>
                        <a:gd name="connsiteX368-198905" fmla="*/ 113623 w 5931673"/>
                        <a:gd name="connsiteY368-198906" fmla="*/ 2361090 h 2956475"/>
                        <a:gd name="connsiteX369-198907" fmla="*/ 124985 w 5931673"/>
                        <a:gd name="connsiteY369-198908" fmla="*/ 2349728 h 2956475"/>
                        <a:gd name="connsiteX370-198909" fmla="*/ 113623 w 5931673"/>
                        <a:gd name="connsiteY370-198910" fmla="*/ 2327003 h 2956475"/>
                        <a:gd name="connsiteX371-198911" fmla="*/ 93171 w 5931673"/>
                        <a:gd name="connsiteY371-198912" fmla="*/ 2317914 h 2956475"/>
                        <a:gd name="connsiteX372-198913" fmla="*/ 93171 w 5931673"/>
                        <a:gd name="connsiteY372-198914" fmla="*/ 2311096 h 2956475"/>
                        <a:gd name="connsiteX373-198915" fmla="*/ 77263 w 5931673"/>
                        <a:gd name="connsiteY373-198916" fmla="*/ 2295189 h 2956475"/>
                        <a:gd name="connsiteX374-198917" fmla="*/ 54539 w 5931673"/>
                        <a:gd name="connsiteY374-198918" fmla="*/ 2258829 h 2956475"/>
                        <a:gd name="connsiteX375-198919" fmla="*/ 65901 w 5931673"/>
                        <a:gd name="connsiteY375-198920" fmla="*/ 2236105 h 2956475"/>
                        <a:gd name="connsiteX376-198921" fmla="*/ 61356 w 5931673"/>
                        <a:gd name="connsiteY376-198922" fmla="*/ 2208835 h 2956475"/>
                        <a:gd name="connsiteX377-198923" fmla="*/ 28797 w 5931673"/>
                        <a:gd name="connsiteY377-198924" fmla="*/ 2195428 h 2956475"/>
                        <a:gd name="connsiteX378-198925" fmla="*/ 18724 w 5931673"/>
                        <a:gd name="connsiteY378-198926" fmla="*/ 2199745 h 2956475"/>
                        <a:gd name="connsiteX379-198927" fmla="*/ 16876 w 5931673"/>
                        <a:gd name="connsiteY379-198928" fmla="*/ 2195434 h 2956475"/>
                        <a:gd name="connsiteX380-198929" fmla="*/ 6817 w 5931673"/>
                        <a:gd name="connsiteY380-198930" fmla="*/ 2199745 h 2956475"/>
                        <a:gd name="connsiteX381-198931" fmla="*/ 0 w 5931673"/>
                        <a:gd name="connsiteY381-198932" fmla="*/ 2183838 h 2956475"/>
                        <a:gd name="connsiteX382-198933" fmla="*/ 1602086 w 5931673"/>
                        <a:gd name="connsiteY382-198934" fmla="*/ 1370296 h 2956475"/>
                        <a:gd name="connsiteX383-198935" fmla="*/ 1645263 w 5931673"/>
                        <a:gd name="connsiteY383-198936" fmla="*/ 1349844 h 2956475"/>
                        <a:gd name="connsiteX384-198937" fmla="*/ 1656625 w 5931673"/>
                        <a:gd name="connsiteY384-198938" fmla="*/ 1299850 h 2956475"/>
                        <a:gd name="connsiteX385-198939" fmla="*/ 1683895 w 5931673"/>
                        <a:gd name="connsiteY385-198940" fmla="*/ 1256673 h 2956475"/>
                        <a:gd name="connsiteX386-198941" fmla="*/ 1661170 w 5931673"/>
                        <a:gd name="connsiteY386-198942" fmla="*/ 1197589 h 2956475"/>
                        <a:gd name="connsiteX387-198943" fmla="*/ 1683895 w 5931673"/>
                        <a:gd name="connsiteY387-198944" fmla="*/ 1133960 h 2956475"/>
                        <a:gd name="connsiteX388-198945" fmla="*/ 1629355 w 5931673"/>
                        <a:gd name="connsiteY388-198946" fmla="*/ 1070331 h 2956475"/>
                        <a:gd name="connsiteX389-198947" fmla="*/ 1661170 w 5931673"/>
                        <a:gd name="connsiteY389-198948" fmla="*/ 961252 h 2956475"/>
                        <a:gd name="connsiteX390-198949" fmla="*/ 1613448 w 5931673"/>
                        <a:gd name="connsiteY390-198950" fmla="*/ 865809 h 2956475"/>
                        <a:gd name="connsiteX391-198951" fmla="*/ 1677077 w 5931673"/>
                        <a:gd name="connsiteY391-198952" fmla="*/ 788545 h 2956475"/>
                        <a:gd name="connsiteX392-198953" fmla="*/ 1672532 w 5931673"/>
                        <a:gd name="connsiteY392-198954" fmla="*/ 704464 h 2956475"/>
                        <a:gd name="connsiteX393-198955" fmla="*/ 1688439 w 5931673"/>
                        <a:gd name="connsiteY393-198956" fmla="*/ 697647 h 2956475"/>
                        <a:gd name="connsiteX394-198957" fmla="*/ 1689885 w 5931673"/>
                        <a:gd name="connsiteY394-198958" fmla="*/ 702130 h 2956475"/>
                        <a:gd name="connsiteX395-198959" fmla="*/ 1700347 w 5931673"/>
                        <a:gd name="connsiteY395-198960" fmla="*/ 697647 h 2956475"/>
                        <a:gd name="connsiteX396-198961" fmla="*/ 1723071 w 5931673"/>
                        <a:gd name="connsiteY396-198962" fmla="*/ 768093 h 2956475"/>
                        <a:gd name="connsiteX397-198963" fmla="*/ 1716462 w 5931673"/>
                        <a:gd name="connsiteY397-198964" fmla="*/ 815304 h 2956475"/>
                        <a:gd name="connsiteX398-198965" fmla="*/ 1779338 w 5931673"/>
                        <a:gd name="connsiteY398-198966" fmla="*/ 772638 h 2956475"/>
                        <a:gd name="connsiteX399-198967" fmla="*/ 1856602 w 5931673"/>
                        <a:gd name="connsiteY399-198968" fmla="*/ 763548 h 2956475"/>
                        <a:gd name="connsiteX400-198969" fmla="*/ 1857780 w 5931673"/>
                        <a:gd name="connsiteY400-198970" fmla="*/ 764810 h 2956475"/>
                        <a:gd name="connsiteX401-198971" fmla="*/ 1868509 w 5931673"/>
                        <a:gd name="connsiteY401-198972" fmla="*/ 763548 h 2956475"/>
                        <a:gd name="connsiteX402-198973" fmla="*/ 1913616 w 5931673"/>
                        <a:gd name="connsiteY402-198974" fmla="*/ 811877 h 2956475"/>
                        <a:gd name="connsiteX403-198975" fmla="*/ 1888416 w 5931673"/>
                        <a:gd name="connsiteY403-198976" fmla="*/ 736278 h 2956475"/>
                        <a:gd name="connsiteX404-198977" fmla="*/ 1888416 w 5931673"/>
                        <a:gd name="connsiteY404-198978" fmla="*/ 595386 h 2956475"/>
                        <a:gd name="connsiteX405-198979" fmla="*/ 1952045 w 5931673"/>
                        <a:gd name="connsiteY405-198980" fmla="*/ 574934 h 2956475"/>
                        <a:gd name="connsiteX406-198981" fmla="*/ 1962277 w 5931673"/>
                        <a:gd name="connsiteY406-198982" fmla="*/ 575472 h 2956475"/>
                        <a:gd name="connsiteX407-198983" fmla="*/ 1963952 w 5931673"/>
                        <a:gd name="connsiteY407-198984" fmla="*/ 574934 h 2956475"/>
                        <a:gd name="connsiteX408-198985" fmla="*/ 2040422 w 5931673"/>
                        <a:gd name="connsiteY408-198986" fmla="*/ 578958 h 2956475"/>
                        <a:gd name="connsiteX409-198987" fmla="*/ 2117935 w 5931673"/>
                        <a:gd name="connsiteY409-198988" fmla="*/ 559026 h 2956475"/>
                        <a:gd name="connsiteX410-198989" fmla="*/ 2092938 w 5931673"/>
                        <a:gd name="connsiteY410-198990" fmla="*/ 493125 h 2956475"/>
                        <a:gd name="connsiteX411-198991" fmla="*/ 2129297 w 5931673"/>
                        <a:gd name="connsiteY411-198992" fmla="*/ 402226 h 2956475"/>
                        <a:gd name="connsiteX412-198993" fmla="*/ 2172474 w 5931673"/>
                        <a:gd name="connsiteY412-198994" fmla="*/ 397681 h 2956475"/>
                        <a:gd name="connsiteX413-198995" fmla="*/ 2242921 w 5931673"/>
                        <a:gd name="connsiteY413-198996" fmla="*/ 322690 h 2956475"/>
                        <a:gd name="connsiteX414-198997" fmla="*/ 2345191 w 5931673"/>
                        <a:gd name="connsiteY414-198998" fmla="*/ 304510 h 2956475"/>
                        <a:gd name="connsiteX415-198999" fmla="*/ 2354271 w 5931673"/>
                        <a:gd name="connsiteY415-199000" fmla="*/ 263606 h 2956475"/>
                        <a:gd name="connsiteX416-199001" fmla="*/ 2451987 w 5931673"/>
                        <a:gd name="connsiteY416-199002" fmla="*/ 252244 h 2956475"/>
                        <a:gd name="connsiteX417-199003" fmla="*/ 2453066 w 5931673"/>
                        <a:gd name="connsiteY417-199004" fmla="*/ 253503 h 2956475"/>
                        <a:gd name="connsiteX418-199005" fmla="*/ 2463894 w 5931673"/>
                        <a:gd name="connsiteY418-199006" fmla="*/ 252244 h 2956475"/>
                        <a:gd name="connsiteX419-199007" fmla="*/ 2485828 w 5931673"/>
                        <a:gd name="connsiteY419-199008" fmla="*/ 277833 h 2956475"/>
                        <a:gd name="connsiteX420-199009" fmla="*/ 2565610 w 5931673"/>
                        <a:gd name="connsiteY420-199010" fmla="*/ 202249 h 2956475"/>
                        <a:gd name="connsiteX421-199011" fmla="*/ 2577517 w 5931673"/>
                        <a:gd name="connsiteY421-199012" fmla="*/ 202249 h 2956475"/>
                        <a:gd name="connsiteX422-199013" fmla="*/ 2629239 w 5931673"/>
                        <a:gd name="connsiteY422-199014" fmla="*/ 202249 h 2956475"/>
                        <a:gd name="connsiteX423-199015" fmla="*/ 2640601 w 5931673"/>
                        <a:gd name="connsiteY423-199016" fmla="*/ 134075 h 2956475"/>
                        <a:gd name="connsiteX424-199017" fmla="*/ 2676961 w 5931673"/>
                        <a:gd name="connsiteY424-199018" fmla="*/ 68174 h 2956475"/>
                        <a:gd name="connsiteX425-199019" fmla="*/ 2763315 w 5931673"/>
                        <a:gd name="connsiteY425-199020" fmla="*/ 0 h 2956475"/>
                        <a:gd name="connsiteX0-199021" fmla="*/ 1709320 w 5924856"/>
                        <a:gd name="connsiteY0-199022" fmla="*/ 817622 h 2956475"/>
                        <a:gd name="connsiteX1-199023" fmla="*/ 1700347 w 5924856"/>
                        <a:gd name="connsiteY1-199024" fmla="*/ 881716 h 2956475"/>
                        <a:gd name="connsiteX2-199025" fmla="*/ 1727745 w 5924856"/>
                        <a:gd name="connsiteY2-199026" fmla="*/ 895415 h 2956475"/>
                        <a:gd name="connsiteX3-199027" fmla="*/ 1709320 w 5924856"/>
                        <a:gd name="connsiteY3-199028" fmla="*/ 817622 h 2956475"/>
                        <a:gd name="connsiteX4-199029" fmla="*/ 2756498 w 5924856"/>
                        <a:gd name="connsiteY4-199030" fmla="*/ 0 h 2956475"/>
                        <a:gd name="connsiteX5-199031" fmla="*/ 2762437 w 5924856"/>
                        <a:gd name="connsiteY5-199032" fmla="*/ 4711 h 2956475"/>
                        <a:gd name="connsiteX6-199033" fmla="*/ 2768404 w 5924856"/>
                        <a:gd name="connsiteY6-199034" fmla="*/ 0 h 2956475"/>
                        <a:gd name="connsiteX7-199035" fmla="*/ 2834306 w 5924856"/>
                        <a:gd name="connsiteY7-199036" fmla="*/ 52267 h 2956475"/>
                        <a:gd name="connsiteX8-199037" fmla="*/ 2779767 w 5924856"/>
                        <a:gd name="connsiteY8-199038" fmla="*/ 90899 h 2956475"/>
                        <a:gd name="connsiteX9-199039" fmla="*/ 2866120 w 5924856"/>
                        <a:gd name="connsiteY9-199040" fmla="*/ 118168 h 2956475"/>
                        <a:gd name="connsiteX10-199041" fmla="*/ 2875812 w 5924856"/>
                        <a:gd name="connsiteY10-199042" fmla="*/ 186006 h 2956475"/>
                        <a:gd name="connsiteX11-199043" fmla="*/ 2897390 w 5924856"/>
                        <a:gd name="connsiteY11-199044" fmla="*/ 161345 h 2956475"/>
                        <a:gd name="connsiteX12-199045" fmla="*/ 2909297 w 5924856"/>
                        <a:gd name="connsiteY12-199046" fmla="*/ 161345 h 2956475"/>
                        <a:gd name="connsiteX13-199047" fmla="*/ 3004196 w 5924856"/>
                        <a:gd name="connsiteY13-199048" fmla="*/ 161345 h 2956475"/>
                        <a:gd name="connsiteX14-199049" fmla="*/ 3016103 w 5924856"/>
                        <a:gd name="connsiteY14-199050" fmla="*/ 161345 h 2956475"/>
                        <a:gd name="connsiteX15-199051" fmla="*/ 3097912 w 5924856"/>
                        <a:gd name="connsiteY15-199052" fmla="*/ 236336 h 2956475"/>
                        <a:gd name="connsiteX16-199053" fmla="*/ 3129726 w 5924856"/>
                        <a:gd name="connsiteY16-199054" fmla="*/ 295420 h 2956475"/>
                        <a:gd name="connsiteX17-199055" fmla="*/ 3118364 w 5924856"/>
                        <a:gd name="connsiteY17-199056" fmla="*/ 370412 h 2956475"/>
                        <a:gd name="connsiteX18-199057" fmla="*/ 3079732 w 5924856"/>
                        <a:gd name="connsiteY18-199058" fmla="*/ 413589 h 2956475"/>
                        <a:gd name="connsiteX19-199059" fmla="*/ 2984288 w 5924856"/>
                        <a:gd name="connsiteY19-199060" fmla="*/ 488580 h 2956475"/>
                        <a:gd name="connsiteX20-199061" fmla="*/ 2952474 w 5924856"/>
                        <a:gd name="connsiteY20-199062" fmla="*/ 531757 h 2956475"/>
                        <a:gd name="connsiteX21-199063" fmla="*/ 3000196 w 5924856"/>
                        <a:gd name="connsiteY21-199064" fmla="*/ 547664 h 2956475"/>
                        <a:gd name="connsiteX22-199065" fmla="*/ 3047650 w 5924856"/>
                        <a:gd name="connsiteY22-199066" fmla="*/ 575345 h 2956475"/>
                        <a:gd name="connsiteX23-199067" fmla="*/ 3074642 w 5924856"/>
                        <a:gd name="connsiteY23-199068" fmla="*/ 552209 h 2956475"/>
                        <a:gd name="connsiteX24-199069" fmla="*/ 3076651 w 5924856"/>
                        <a:gd name="connsiteY24-199070" fmla="*/ 560693 h 2956475"/>
                        <a:gd name="connsiteX25-199071" fmla="*/ 3086550 w 5924856"/>
                        <a:gd name="connsiteY25-199072" fmla="*/ 552209 h 2956475"/>
                        <a:gd name="connsiteX26-199073" fmla="*/ 3103175 w 5924856"/>
                        <a:gd name="connsiteY26-199074" fmla="*/ 622402 h 2956475"/>
                        <a:gd name="connsiteX27-199075" fmla="*/ 3111002 w 5924856"/>
                        <a:gd name="connsiteY27-199076" fmla="*/ 606748 h 2956475"/>
                        <a:gd name="connsiteX28-199077" fmla="*/ 3170086 w 5924856"/>
                        <a:gd name="connsiteY28-199078" fmla="*/ 586296 h 2956475"/>
                        <a:gd name="connsiteX29-199079" fmla="*/ 3178024 w 5924856"/>
                        <a:gd name="connsiteY29-199080" fmla="*/ 587670 h 2956475"/>
                        <a:gd name="connsiteX30-199081" fmla="*/ 3181993 w 5924856"/>
                        <a:gd name="connsiteY30-199082" fmla="*/ 586296 h 2956475"/>
                        <a:gd name="connsiteX31-199083" fmla="*/ 3300161 w 5924856"/>
                        <a:gd name="connsiteY31-199084" fmla="*/ 606748 h 2956475"/>
                        <a:gd name="connsiteX32-199085" fmla="*/ 3306978 w 5924856"/>
                        <a:gd name="connsiteY32-199086" fmla="*/ 665832 h 2956475"/>
                        <a:gd name="connsiteX33-199087" fmla="*/ 3449720 w 5924856"/>
                        <a:gd name="connsiteY33-199088" fmla="*/ 686823 h 2956475"/>
                        <a:gd name="connsiteX34-199089" fmla="*/ 3456416 w 5924856"/>
                        <a:gd name="connsiteY34-199090" fmla="*/ 590841 h 2956475"/>
                        <a:gd name="connsiteX35-199091" fmla="*/ 3468101 w 5924856"/>
                        <a:gd name="connsiteY35-199092" fmla="*/ 594028 h 2956475"/>
                        <a:gd name="connsiteX36-199093" fmla="*/ 3468323 w 5924856"/>
                        <a:gd name="connsiteY36-199094" fmla="*/ 590841 h 2956475"/>
                        <a:gd name="connsiteX37-199095" fmla="*/ 3543314 w 5924856"/>
                        <a:gd name="connsiteY37-199096" fmla="*/ 611293 h 2956475"/>
                        <a:gd name="connsiteX38-199097" fmla="*/ 3590492 w 5924856"/>
                        <a:gd name="connsiteY38-199098" fmla="*/ 611293 h 2956475"/>
                        <a:gd name="connsiteX39-199099" fmla="*/ 3602398 w 5924856"/>
                        <a:gd name="connsiteY39-199100" fmla="*/ 611293 h 2956475"/>
                        <a:gd name="connsiteX40-199101" fmla="*/ 3661482 w 5924856"/>
                        <a:gd name="connsiteY40-199102" fmla="*/ 677194 h 2956475"/>
                        <a:gd name="connsiteX41-199103" fmla="*/ 3677390 w 5924856"/>
                        <a:gd name="connsiteY41-199104" fmla="*/ 756731 h 2956475"/>
                        <a:gd name="connsiteX42-199105" fmla="*/ 3656938 w 5924856"/>
                        <a:gd name="connsiteY42-199106" fmla="*/ 806725 h 2956475"/>
                        <a:gd name="connsiteX43-199107" fmla="*/ 3704660 w 5924856"/>
                        <a:gd name="connsiteY43-199108" fmla="*/ 897623 h 2956475"/>
                        <a:gd name="connsiteX44-199109" fmla="*/ 3753794 w 5924856"/>
                        <a:gd name="connsiteY44-199110" fmla="*/ 933529 h 2956475"/>
                        <a:gd name="connsiteX45-199111" fmla="*/ 3783651 w 5924856"/>
                        <a:gd name="connsiteY45-199112" fmla="*/ 822632 h 2956475"/>
                        <a:gd name="connsiteX46-199113" fmla="*/ 3793268 w 5924856"/>
                        <a:gd name="connsiteY46-199114" fmla="*/ 831139 h 2956475"/>
                        <a:gd name="connsiteX47-199115" fmla="*/ 3795558 w 5924856"/>
                        <a:gd name="connsiteY47-199116" fmla="*/ 822632 h 2956475"/>
                        <a:gd name="connsiteX48-199117" fmla="*/ 3850342 w 5924856"/>
                        <a:gd name="connsiteY48-199118" fmla="*/ 871095 h 2956475"/>
                        <a:gd name="connsiteX49-199119" fmla="*/ 3906364 w 5924856"/>
                        <a:gd name="connsiteY49-199120" fmla="*/ 843084 h 2956475"/>
                        <a:gd name="connsiteX50-199121" fmla="*/ 3912043 w 5924856"/>
                        <a:gd name="connsiteY50-199122" fmla="*/ 846199 h 2956475"/>
                        <a:gd name="connsiteX51-199123" fmla="*/ 3918271 w 5924856"/>
                        <a:gd name="connsiteY51-199124" fmla="*/ 843084 h 2956475"/>
                        <a:gd name="connsiteX52-199125" fmla="*/ 3980617 w 5924856"/>
                        <a:gd name="connsiteY52-199126" fmla="*/ 877274 h 2956475"/>
                        <a:gd name="connsiteX53-199127" fmla="*/ 4004080 w 5924856"/>
                        <a:gd name="connsiteY53-199128" fmla="*/ 849902 h 2956475"/>
                        <a:gd name="connsiteX54-199129" fmla="*/ 4013754 w 5924856"/>
                        <a:gd name="connsiteY54-199130" fmla="*/ 852506 h 2956475"/>
                        <a:gd name="connsiteX55-199131" fmla="*/ 4015987 w 5924856"/>
                        <a:gd name="connsiteY55-199132" fmla="*/ 849902 h 2956475"/>
                        <a:gd name="connsiteX56-199133" fmla="*/ 4062341 w 5924856"/>
                        <a:gd name="connsiteY56-199134" fmla="*/ 862382 h 2956475"/>
                        <a:gd name="connsiteX57-199135" fmla="*/ 4035894 w 5924856"/>
                        <a:gd name="connsiteY57-199136" fmla="*/ 752186 h 2956475"/>
                        <a:gd name="connsiteX58-199137" fmla="*/ 4083616 w 5924856"/>
                        <a:gd name="connsiteY58-199138" fmla="*/ 697647 h 2956475"/>
                        <a:gd name="connsiteX59-199139" fmla="*/ 4093422 w 5924856"/>
                        <a:gd name="connsiteY59-199140" fmla="*/ 700048 h 2956475"/>
                        <a:gd name="connsiteX60-199141" fmla="*/ 4095523 w 5924856"/>
                        <a:gd name="connsiteY60-199142" fmla="*/ 697647 h 2956475"/>
                        <a:gd name="connsiteX61-199143" fmla="*/ 4429575 w 5924856"/>
                        <a:gd name="connsiteY61-199144" fmla="*/ 779455 h 2956475"/>
                        <a:gd name="connsiteX62-199145" fmla="*/ 4461390 w 5924856"/>
                        <a:gd name="connsiteY62-199146" fmla="*/ 849902 h 2956475"/>
                        <a:gd name="connsiteX63-199147" fmla="*/ 4557433 w 5924856"/>
                        <a:gd name="connsiteY63-199148" fmla="*/ 932544 h 2956475"/>
                        <a:gd name="connsiteX64-199149" fmla="*/ 4692636 w 5924856"/>
                        <a:gd name="connsiteY64-199150" fmla="*/ 913531 h 2956475"/>
                        <a:gd name="connsiteX65-199151" fmla="*/ 4696687 w 5924856"/>
                        <a:gd name="connsiteY65-199152" fmla="*/ 914635 h 2956475"/>
                        <a:gd name="connsiteX66-199153" fmla="*/ 4704543 w 5924856"/>
                        <a:gd name="connsiteY66-199154" fmla="*/ 913531 h 2956475"/>
                        <a:gd name="connsiteX67-199155" fmla="*/ 4779534 w 5924856"/>
                        <a:gd name="connsiteY67-199156" fmla="*/ 933983 h 2956475"/>
                        <a:gd name="connsiteX68-199157" fmla="*/ 4811349 w 5924856"/>
                        <a:gd name="connsiteY68-199158" fmla="*/ 977160 h 2956475"/>
                        <a:gd name="connsiteX69-199159" fmla="*/ 4806804 w 5924856"/>
                        <a:gd name="connsiteY69-199160" fmla="*/ 1058968 h 2956475"/>
                        <a:gd name="connsiteX70-199161" fmla="*/ 4845868 w 5924856"/>
                        <a:gd name="connsiteY70-199162" fmla="*/ 1083640 h 2956475"/>
                        <a:gd name="connsiteX71-199163" fmla="*/ 4885796 w 5924856"/>
                        <a:gd name="connsiteY71-199164" fmla="*/ 1070331 h 2956475"/>
                        <a:gd name="connsiteX72-199165" fmla="*/ 4956242 w 5924856"/>
                        <a:gd name="connsiteY72-199166" fmla="*/ 1063513 h 2956475"/>
                        <a:gd name="connsiteX73-199167" fmla="*/ 4958921 w 5924856"/>
                        <a:gd name="connsiteY73-199168" fmla="*/ 1064406 h 2956475"/>
                        <a:gd name="connsiteX74-199169" fmla="*/ 4968149 w 5924856"/>
                        <a:gd name="connsiteY74-199170" fmla="*/ 1063513 h 2956475"/>
                        <a:gd name="connsiteX75-199171" fmla="*/ 5032440 w 5924856"/>
                        <a:gd name="connsiteY75-199172" fmla="*/ 1084944 h 2956475"/>
                        <a:gd name="connsiteX76-199173" fmla="*/ 5094862 w 5924856"/>
                        <a:gd name="connsiteY76-199174" fmla="*/ 1074876 h 2956475"/>
                        <a:gd name="connsiteX77-199175" fmla="*/ 5095992 w 5924856"/>
                        <a:gd name="connsiteY77-199176" fmla="*/ 1076614 h 2956475"/>
                        <a:gd name="connsiteX78-199177" fmla="*/ 5106769 w 5924856"/>
                        <a:gd name="connsiteY78-199178" fmla="*/ 1074876 h 2956475"/>
                        <a:gd name="connsiteX79-199179" fmla="*/ 5161910 w 5924856"/>
                        <a:gd name="connsiteY79-199180" fmla="*/ 1159707 h 2956475"/>
                        <a:gd name="connsiteX80-199181" fmla="*/ 5201668 w 5924856"/>
                        <a:gd name="connsiteY80-199182" fmla="*/ 1129415 h 2956475"/>
                        <a:gd name="connsiteX81-199183" fmla="*/ 5176671 w 5924856"/>
                        <a:gd name="connsiteY81-199184" fmla="*/ 1063513 h 2956475"/>
                        <a:gd name="connsiteX82-199185" fmla="*/ 5185761 w 5924856"/>
                        <a:gd name="connsiteY82-199186" fmla="*/ 1015792 h 2956475"/>
                        <a:gd name="connsiteX83-199187" fmla="*/ 5197087 w 5924856"/>
                        <a:gd name="connsiteY83-199188" fmla="*/ 1018841 h 2956475"/>
                        <a:gd name="connsiteX84-199189" fmla="*/ 5197668 w 5924856"/>
                        <a:gd name="connsiteY84-199190" fmla="*/ 1015792 h 2956475"/>
                        <a:gd name="connsiteX85-199191" fmla="*/ 5313701 w 5924856"/>
                        <a:gd name="connsiteY85-199192" fmla="*/ 1047031 h 2956475"/>
                        <a:gd name="connsiteX86-199193" fmla="*/ 5381192 w 5924856"/>
                        <a:gd name="connsiteY86-199194" fmla="*/ 1043061 h 2956475"/>
                        <a:gd name="connsiteX87-199195" fmla="*/ 5382577 w 5924856"/>
                        <a:gd name="connsiteY87-199196" fmla="*/ 1043680 h 2956475"/>
                        <a:gd name="connsiteX88-199197" fmla="*/ 5393100 w 5924856"/>
                        <a:gd name="connsiteY88-199198" fmla="*/ 1043061 h 2956475"/>
                        <a:gd name="connsiteX89-199199" fmla="*/ 5499906 w 5924856"/>
                        <a:gd name="connsiteY89-199200" fmla="*/ 1090783 h 2956475"/>
                        <a:gd name="connsiteX90-199201" fmla="*/ 5552172 w 5924856"/>
                        <a:gd name="connsiteY90-199202" fmla="*/ 1133960 h 2956475"/>
                        <a:gd name="connsiteX91-199203" fmla="*/ 5638526 w 5924856"/>
                        <a:gd name="connsiteY91-199204" fmla="*/ 1213496 h 2956475"/>
                        <a:gd name="connsiteX92-199205" fmla="*/ 5740786 w 5924856"/>
                        <a:gd name="connsiteY92-199206" fmla="*/ 1311212 h 2956475"/>
                        <a:gd name="connsiteX93-199207" fmla="*/ 5736242 w 5924856"/>
                        <a:gd name="connsiteY93-199208" fmla="*/ 1365751 h 2956475"/>
                        <a:gd name="connsiteX94-199209" fmla="*/ 5743870 w 5924856"/>
                        <a:gd name="connsiteY94-199210" fmla="*/ 1373379 h 2956475"/>
                        <a:gd name="connsiteX95-199211" fmla="*/ 5740242 w 5924856"/>
                        <a:gd name="connsiteY95-199212" fmla="*/ 1322574 h 2956475"/>
                        <a:gd name="connsiteX96-199213" fmla="*/ 5752283 w 5924856"/>
                        <a:gd name="connsiteY96-199214" fmla="*/ 1324447 h 2956475"/>
                        <a:gd name="connsiteX97-199215" fmla="*/ 5752149 w 5924856"/>
                        <a:gd name="connsiteY97-199216" fmla="*/ 1322574 h 2956475"/>
                        <a:gd name="connsiteX98-199217" fmla="*/ 5854410 w 5924856"/>
                        <a:gd name="connsiteY98-199218" fmla="*/ 1338481 h 2956475"/>
                        <a:gd name="connsiteX99-199219" fmla="*/ 5924856 w 5924856"/>
                        <a:gd name="connsiteY99-199220" fmla="*/ 1418018 h 2956475"/>
                        <a:gd name="connsiteX100-199221" fmla="*/ 5886224 w 5924856"/>
                        <a:gd name="connsiteY100-199222" fmla="*/ 1456650 h 2956475"/>
                        <a:gd name="connsiteX101-199223" fmla="*/ 5827140 w 5924856"/>
                        <a:gd name="connsiteY101-199224" fmla="*/ 1468012 h 2956475"/>
                        <a:gd name="connsiteX102-199225" fmla="*/ 5827140 w 5924856"/>
                        <a:gd name="connsiteY102-199226" fmla="*/ 1554366 h 2956475"/>
                        <a:gd name="connsiteX103-199227" fmla="*/ 5811233 w 5924856"/>
                        <a:gd name="connsiteY103-199228" fmla="*/ 1570273 h 2956475"/>
                        <a:gd name="connsiteX104-199229" fmla="*/ 5799326 w 5924856"/>
                        <a:gd name="connsiteY104-199230" fmla="*/ 1570273 h 2956475"/>
                        <a:gd name="connsiteX105-199231" fmla="*/ 5779418 w 5924856"/>
                        <a:gd name="connsiteY105-199232" fmla="*/ 1570273 h 2956475"/>
                        <a:gd name="connsiteX106-199233" fmla="*/ 5767512 w 5924856"/>
                        <a:gd name="connsiteY106-199234" fmla="*/ 1570273 h 2956475"/>
                        <a:gd name="connsiteX107-199235" fmla="*/ 5735697 w 5924856"/>
                        <a:gd name="connsiteY107-199236" fmla="*/ 1536186 h 2956475"/>
                        <a:gd name="connsiteX108-199237" fmla="*/ 5685702 w 5924856"/>
                        <a:gd name="connsiteY108-199238" fmla="*/ 1511189 h 2956475"/>
                        <a:gd name="connsiteX109-199239" fmla="*/ 5681158 w 5924856"/>
                        <a:gd name="connsiteY109-199240" fmla="*/ 1477102 h 2956475"/>
                        <a:gd name="connsiteX110-199241" fmla="*/ 5647323 w 5924856"/>
                        <a:gd name="connsiteY110-199242" fmla="*/ 1463170 h 2956475"/>
                        <a:gd name="connsiteX111-199243" fmla="*/ 5613528 w 5924856"/>
                        <a:gd name="connsiteY111-199244" fmla="*/ 1472557 h 2956475"/>
                        <a:gd name="connsiteX112-199245" fmla="*/ 5611557 w 5924856"/>
                        <a:gd name="connsiteY112-199246" fmla="*/ 1469797 h 2956475"/>
                        <a:gd name="connsiteX113-199247" fmla="*/ 5601622 w 5924856"/>
                        <a:gd name="connsiteY113-199248" fmla="*/ 1472557 h 2956475"/>
                        <a:gd name="connsiteX114-199249" fmla="*/ 5578897 w 5924856"/>
                        <a:gd name="connsiteY114-199250" fmla="*/ 1440742 h 2956475"/>
                        <a:gd name="connsiteX115-199251" fmla="*/ 5587835 w 5924856"/>
                        <a:gd name="connsiteY115-199252" fmla="*/ 1415717 h 2956475"/>
                        <a:gd name="connsiteX116-199253" fmla="*/ 5558990 w 5924856"/>
                        <a:gd name="connsiteY116-199254" fmla="*/ 1429380 h 2956475"/>
                        <a:gd name="connsiteX117-199255" fmla="*/ 5574896 w 5924856"/>
                        <a:gd name="connsiteY117-199256" fmla="*/ 1472557 h 2956475"/>
                        <a:gd name="connsiteX118-199257" fmla="*/ 5552172 w 5924856"/>
                        <a:gd name="connsiteY118-199258" fmla="*/ 1511189 h 2956475"/>
                        <a:gd name="connsiteX119-199259" fmla="*/ 5504450 w 5924856"/>
                        <a:gd name="connsiteY119-199260" fmla="*/ 1547548 h 2956475"/>
                        <a:gd name="connsiteX120-199261" fmla="*/ 5493867 w 5924856"/>
                        <a:gd name="connsiteY120-199262" fmla="*/ 1546540 h 2956475"/>
                        <a:gd name="connsiteX121-199263" fmla="*/ 5492544 w 5924856"/>
                        <a:gd name="connsiteY121-199264" fmla="*/ 1547548 h 2956475"/>
                        <a:gd name="connsiteX122-199265" fmla="*/ 5457627 w 5924856"/>
                        <a:gd name="connsiteY122-199266" fmla="*/ 1544223 h 2956475"/>
                        <a:gd name="connsiteX123-199267" fmla="*/ 5488543 w 5924856"/>
                        <a:gd name="connsiteY123-199268" fmla="*/ 1586180 h 2956475"/>
                        <a:gd name="connsiteX124-199269" fmla="*/ 5511268 w 5924856"/>
                        <a:gd name="connsiteY124-199270" fmla="*/ 1649809 h 2956475"/>
                        <a:gd name="connsiteX125-199271" fmla="*/ 5527175 w 5924856"/>
                        <a:gd name="connsiteY125-199272" fmla="*/ 1677079 h 2956475"/>
                        <a:gd name="connsiteX126-199273" fmla="*/ 5531720 w 5924856"/>
                        <a:gd name="connsiteY126-199274" fmla="*/ 1708893 h 2956475"/>
                        <a:gd name="connsiteX127-199275" fmla="*/ 5527175 w 5924856"/>
                        <a:gd name="connsiteY127-199276" fmla="*/ 1731618 h 2956475"/>
                        <a:gd name="connsiteX128-199277" fmla="*/ 5515990 w 5924856"/>
                        <a:gd name="connsiteY128-199278" fmla="*/ 1728009 h 2956475"/>
                        <a:gd name="connsiteX129-199279" fmla="*/ 5515268 w 5924856"/>
                        <a:gd name="connsiteY129-199280" fmla="*/ 1731618 h 2956475"/>
                        <a:gd name="connsiteX130-199281" fmla="*/ 5452462 w 5924856"/>
                        <a:gd name="connsiteY130-199282" fmla="*/ 1711358 h 2956475"/>
                        <a:gd name="connsiteX131-199283" fmla="*/ 5354468 w 5924856"/>
                        <a:gd name="connsiteY131-199284" fmla="*/ 1767977 h 2956475"/>
                        <a:gd name="connsiteX132-199285" fmla="*/ 5315836 w 5924856"/>
                        <a:gd name="connsiteY132-199286" fmla="*/ 1779340 h 2956475"/>
                        <a:gd name="connsiteX133-199287" fmla="*/ 5263569 w 5924856"/>
                        <a:gd name="connsiteY133-199288" fmla="*/ 1833879 h 2956475"/>
                        <a:gd name="connsiteX134-199289" fmla="*/ 5209030 w 5924856"/>
                        <a:gd name="connsiteY134-199290" fmla="*/ 1881600 h 2956475"/>
                        <a:gd name="connsiteX135-199291" fmla="*/ 5193123 w 5924856"/>
                        <a:gd name="connsiteY135-199292" fmla="*/ 1913415 h 2956475"/>
                        <a:gd name="connsiteX136-199293" fmla="*/ 5185429 w 5924856"/>
                        <a:gd name="connsiteY136-199294" fmla="*/ 1904988 h 2956475"/>
                        <a:gd name="connsiteX137-199295" fmla="*/ 5181216 w 5924856"/>
                        <a:gd name="connsiteY137-199296" fmla="*/ 1913415 h 2956475"/>
                        <a:gd name="connsiteX138-199297" fmla="*/ 5137729 w 5924856"/>
                        <a:gd name="connsiteY138-199298" fmla="*/ 1865787 h 2956475"/>
                        <a:gd name="connsiteX139-199299" fmla="*/ 5047685 w 5924856"/>
                        <a:gd name="connsiteY139-199300" fmla="*/ 1920232 h 2956475"/>
                        <a:gd name="connsiteX140-199301" fmla="*/ 5044580 w 5924856"/>
                        <a:gd name="connsiteY140-199302" fmla="*/ 1914910 h 2956475"/>
                        <a:gd name="connsiteX141-199303" fmla="*/ 5035778 w 5924856"/>
                        <a:gd name="connsiteY141-199304" fmla="*/ 1920232 h 2956475"/>
                        <a:gd name="connsiteX142-199305" fmla="*/ 5023735 w 5924856"/>
                        <a:gd name="connsiteY142-199306" fmla="*/ 1899586 h 2956475"/>
                        <a:gd name="connsiteX143-199307" fmla="*/ 4993146 w 5924856"/>
                        <a:gd name="connsiteY143-199308" fmla="*/ 1924777 h 2956475"/>
                        <a:gd name="connsiteX144-199309" fmla="*/ 4983909 w 5924856"/>
                        <a:gd name="connsiteY144-199310" fmla="*/ 1922578 h 2956475"/>
                        <a:gd name="connsiteX145-199311" fmla="*/ 4981239 w 5924856"/>
                        <a:gd name="connsiteY145-199312" fmla="*/ 1924777 h 2956475"/>
                        <a:gd name="connsiteX146-199313" fmla="*/ 4944785 w 5924856"/>
                        <a:gd name="connsiteY146-199314" fmla="*/ 1916098 h 2956475"/>
                        <a:gd name="connsiteX147-199315" fmla="*/ 4934062 w 5924856"/>
                        <a:gd name="connsiteY147-199316" fmla="*/ 1961137 h 2956475"/>
                        <a:gd name="connsiteX148-199317" fmla="*/ 4893158 w 5924856"/>
                        <a:gd name="connsiteY148-199318" fmla="*/ 2027038 h 2956475"/>
                        <a:gd name="connsiteX149-199319" fmla="*/ 4893158 w 5924856"/>
                        <a:gd name="connsiteY149-199320" fmla="*/ 2058853 h 2956475"/>
                        <a:gd name="connsiteX150-199321" fmla="*/ 4934062 w 5924856"/>
                        <a:gd name="connsiteY150-199322" fmla="*/ 2074760 h 2956475"/>
                        <a:gd name="connsiteX151-199323" fmla="*/ 4929517 w 5924856"/>
                        <a:gd name="connsiteY151-199324" fmla="*/ 2172476 h 2956475"/>
                        <a:gd name="connsiteX152-199325" fmla="*/ 4917610 w 5924856"/>
                        <a:gd name="connsiteY152-199326" fmla="*/ 2172476 h 2956475"/>
                        <a:gd name="connsiteX153-199327" fmla="*/ 4893158 w 5924856"/>
                        <a:gd name="connsiteY153-199328" fmla="*/ 2172476 h 2956475"/>
                        <a:gd name="connsiteX154-199329" fmla="*/ 4881796 w 5924856"/>
                        <a:gd name="connsiteY154-199330" fmla="*/ 2224742 h 2956475"/>
                        <a:gd name="connsiteX155-199331" fmla="*/ 4893158 w 5924856"/>
                        <a:gd name="connsiteY155-199332" fmla="*/ 2252012 h 2956475"/>
                        <a:gd name="connsiteX156-199333" fmla="*/ 4827256 w 5924856"/>
                        <a:gd name="connsiteY156-199334" fmla="*/ 2286099 h 2956475"/>
                        <a:gd name="connsiteX157-199335" fmla="*/ 4815894 w 5924856"/>
                        <a:gd name="connsiteY157-199336" fmla="*/ 2354273 h 2956475"/>
                        <a:gd name="connsiteX158-199337" fmla="*/ 4763628 w 5924856"/>
                        <a:gd name="connsiteY158-199338" fmla="*/ 2370180 h 2956475"/>
                        <a:gd name="connsiteX159-199339" fmla="*/ 4752265 w 5924856"/>
                        <a:gd name="connsiteY159-199340" fmla="*/ 2429264 h 2956475"/>
                        <a:gd name="connsiteX160-199341" fmla="*/ 4697726 w 5924856"/>
                        <a:gd name="connsiteY160-199342" fmla="*/ 2488348 h 2956475"/>
                        <a:gd name="connsiteX161-199343" fmla="*/ 4695416 w 5924856"/>
                        <a:gd name="connsiteY161-199344" fmla="*/ 2477952 h 2956475"/>
                        <a:gd name="connsiteX162-199345" fmla="*/ 4685819 w 5924856"/>
                        <a:gd name="connsiteY162-199346" fmla="*/ 2488348 h 2956475"/>
                        <a:gd name="connsiteX163-199347" fmla="*/ 4676729 w 5924856"/>
                        <a:gd name="connsiteY163-199348" fmla="*/ 2447444 h 2956475"/>
                        <a:gd name="connsiteX164-199349" fmla="*/ 4660822 w 5924856"/>
                        <a:gd name="connsiteY164-199350" fmla="*/ 2361090 h 2956475"/>
                        <a:gd name="connsiteX165-199351" fmla="*/ 4633552 w 5924856"/>
                        <a:gd name="connsiteY165-199352" fmla="*/ 2220198 h 2956475"/>
                        <a:gd name="connsiteX166-199353" fmla="*/ 4654004 w 5924856"/>
                        <a:gd name="connsiteY166-199354" fmla="*/ 2129299 h 2956475"/>
                        <a:gd name="connsiteX167-199355" fmla="*/ 4685819 w 5924856"/>
                        <a:gd name="connsiteY167-199356" fmla="*/ 2086122 h 2956475"/>
                        <a:gd name="connsiteX168-199357" fmla="*/ 4685819 w 5924856"/>
                        <a:gd name="connsiteY168-199358" fmla="*/ 2058853 h 2956475"/>
                        <a:gd name="connsiteX169-199359" fmla="*/ 4744903 w 5924856"/>
                        <a:gd name="connsiteY169-199360" fmla="*/ 2042945 h 2956475"/>
                        <a:gd name="connsiteX170-199361" fmla="*/ 4810804 w 5924856"/>
                        <a:gd name="connsiteY170-199362" fmla="*/ 1952047 h 2956475"/>
                        <a:gd name="connsiteX171-199363" fmla="*/ 4874434 w 5924856"/>
                        <a:gd name="connsiteY171-199364" fmla="*/ 1877056 h 2956475"/>
                        <a:gd name="connsiteX172-199365" fmla="*/ 4940334 w 5924856"/>
                        <a:gd name="connsiteY172-199366" fmla="*/ 1817971 h 2956475"/>
                        <a:gd name="connsiteX173-199367" fmla="*/ 4964885 w 5924856"/>
                        <a:gd name="connsiteY173-199368" fmla="*/ 1710844 h 2956475"/>
                        <a:gd name="connsiteX174-199369" fmla="*/ 4934062 w 5924856"/>
                        <a:gd name="connsiteY174-199370" fmla="*/ 1715711 h 2956475"/>
                        <a:gd name="connsiteX175-199371" fmla="*/ 4913610 w 5924856"/>
                        <a:gd name="connsiteY175-199372" fmla="*/ 1779340 h 2956475"/>
                        <a:gd name="connsiteX176-199373" fmla="*/ 4822712 w 5924856"/>
                        <a:gd name="connsiteY176-199374" fmla="*/ 1865693 h 2956475"/>
                        <a:gd name="connsiteX177-199375" fmla="*/ 4819899 w 5924856"/>
                        <a:gd name="connsiteY177-199376" fmla="*/ 1857053 h 2956475"/>
                        <a:gd name="connsiteX178-199377" fmla="*/ 4810804 w 5924856"/>
                        <a:gd name="connsiteY178-199378" fmla="*/ 1865693 h 2956475"/>
                        <a:gd name="connsiteX179-199379" fmla="*/ 4780026 w 5924856"/>
                        <a:gd name="connsiteY179-199380" fmla="*/ 1771159 h 2956475"/>
                        <a:gd name="connsiteX180-199381" fmla="*/ 4697726 w 5924856"/>
                        <a:gd name="connsiteY180-199382" fmla="*/ 1795247 h 2956475"/>
                        <a:gd name="connsiteX181-199383" fmla="*/ 4602282 w 5924856"/>
                        <a:gd name="connsiteY181-199384" fmla="*/ 1920232 h 2956475"/>
                        <a:gd name="connsiteX182-199385" fmla="*/ 4634097 w 5924856"/>
                        <a:gd name="connsiteY182-199386" fmla="*/ 1967954 h 2956475"/>
                        <a:gd name="connsiteX183-199387" fmla="*/ 4554560 w 5924856"/>
                        <a:gd name="connsiteY183-199388" fmla="*/ 1983861 h 2956475"/>
                        <a:gd name="connsiteX184-199389" fmla="*/ 4495476 w 5924856"/>
                        <a:gd name="connsiteY184-199390" fmla="*/ 1988406 h 2956475"/>
                        <a:gd name="connsiteX185-199391" fmla="*/ 4495564 w 5924856"/>
                        <a:gd name="connsiteY185-199392" fmla="*/ 1987484 h 2956475"/>
                        <a:gd name="connsiteX186-199393" fmla="*/ 4483570 w 5924856"/>
                        <a:gd name="connsiteY186-199394" fmla="*/ 1988406 h 2956475"/>
                        <a:gd name="connsiteX187-199395" fmla="*/ 4488114 w 5924856"/>
                        <a:gd name="connsiteY187-199396" fmla="*/ 1940685 h 2956475"/>
                        <a:gd name="connsiteX188-199397" fmla="*/ 4438272 w 5924856"/>
                        <a:gd name="connsiteY188-199398" fmla="*/ 1931099 h 2956475"/>
                        <a:gd name="connsiteX189-199399" fmla="*/ 4393216 w 5924856"/>
                        <a:gd name="connsiteY189-199400" fmla="*/ 1961137 h 2956475"/>
                        <a:gd name="connsiteX190-199401" fmla="*/ 4382585 w 5924856"/>
                        <a:gd name="connsiteY190-199402" fmla="*/ 1960286 h 2956475"/>
                        <a:gd name="connsiteX191-199403" fmla="*/ 4381309 w 5924856"/>
                        <a:gd name="connsiteY191-199404" fmla="*/ 1961137 h 2956475"/>
                        <a:gd name="connsiteX192-199405" fmla="*/ 4275828 w 5924856"/>
                        <a:gd name="connsiteY192-199406" fmla="*/ 1952698 h 2956475"/>
                        <a:gd name="connsiteX193-199407" fmla="*/ 4161424 w 5924856"/>
                        <a:gd name="connsiteY193-199408" fmla="*/ 1972499 h 2956475"/>
                        <a:gd name="connsiteX194-199409" fmla="*/ 4043256 w 5924856"/>
                        <a:gd name="connsiteY194-199410" fmla="*/ 2106574 h 2956475"/>
                        <a:gd name="connsiteX195-199411" fmla="*/ 3902364 w 5924856"/>
                        <a:gd name="connsiteY195-199412" fmla="*/ 2263374 h 2956475"/>
                        <a:gd name="connsiteX196-199413" fmla="*/ 3956903 w 5924856"/>
                        <a:gd name="connsiteY196-199414" fmla="*/ 2267919 h 2956475"/>
                        <a:gd name="connsiteX197-199415" fmla="*/ 3977355 w 5924856"/>
                        <a:gd name="connsiteY197-199416" fmla="*/ 2311096 h 2956475"/>
                        <a:gd name="connsiteX198-199417" fmla="*/ 4005973 w 5924856"/>
                        <a:gd name="connsiteY198-199418" fmla="*/ 2319513 h 2956475"/>
                        <a:gd name="connsiteX199-199419" fmla="*/ 4024532 w 5924856"/>
                        <a:gd name="connsiteY199-199420" fmla="*/ 2290644 h 2956475"/>
                        <a:gd name="connsiteX200-199421" fmla="*/ 4035602 w 5924856"/>
                        <a:gd name="connsiteY200-199422" fmla="*/ 2291946 h 2956475"/>
                        <a:gd name="connsiteX201-199423" fmla="*/ 4036439 w 5924856"/>
                        <a:gd name="connsiteY201-199424" fmla="*/ 2290644 h 2956475"/>
                        <a:gd name="connsiteX202-199425" fmla="*/ 4075071 w 5924856"/>
                        <a:gd name="connsiteY202-199426" fmla="*/ 2295189 h 2956475"/>
                        <a:gd name="connsiteX203-199427" fmla="*/ 4129610 w 5924856"/>
                        <a:gd name="connsiteY203-199428" fmla="*/ 2365635 h 2956475"/>
                        <a:gd name="connsiteX204-199429" fmla="*/ 4134155 w 5924856"/>
                        <a:gd name="connsiteY204-199430" fmla="*/ 2413357 h 2956475"/>
                        <a:gd name="connsiteX205-199431" fmla="*/ 4102340 w 5924856"/>
                        <a:gd name="connsiteY205-199432" fmla="*/ 2472441 h 2956475"/>
                        <a:gd name="connsiteX206-199433" fmla="*/ 4095523 w 5924856"/>
                        <a:gd name="connsiteY206-199434" fmla="*/ 2542887 h 2956475"/>
                        <a:gd name="connsiteX207-199435" fmla="*/ 4079616 w 5924856"/>
                        <a:gd name="connsiteY207-199436" fmla="*/ 2629241 h 2956475"/>
                        <a:gd name="connsiteX208-199437" fmla="*/ 4027349 w 5924856"/>
                        <a:gd name="connsiteY208-199438" fmla="*/ 2708777 h 2956475"/>
                        <a:gd name="connsiteX209-199439" fmla="*/ 4015987 w 5924856"/>
                        <a:gd name="connsiteY209-199440" fmla="*/ 2747409 h 2956475"/>
                        <a:gd name="connsiteX210-199441" fmla="*/ 3961448 w 5924856"/>
                        <a:gd name="connsiteY210-199442" fmla="*/ 2806493 h 2956475"/>
                        <a:gd name="connsiteX211-199443" fmla="*/ 3913726 w 5924856"/>
                        <a:gd name="connsiteY211-199444" fmla="*/ 2865577 h 2956475"/>
                        <a:gd name="connsiteX212-199445" fmla="*/ 3893274 w 5924856"/>
                        <a:gd name="connsiteY212-199446" fmla="*/ 2897392 h 2956475"/>
                        <a:gd name="connsiteX213-199447" fmla="*/ 3843280 w 5924856"/>
                        <a:gd name="connsiteY213-199448" fmla="*/ 2924661 h 2956475"/>
                        <a:gd name="connsiteX214-199449" fmla="*/ 3831373 w 5924856"/>
                        <a:gd name="connsiteY214-199450" fmla="*/ 2924661 h 2956475"/>
                        <a:gd name="connsiteX215-199451" fmla="*/ 3822828 w 5924856"/>
                        <a:gd name="connsiteY215-199452" fmla="*/ 2924661 h 2956475"/>
                        <a:gd name="connsiteX216-199453" fmla="*/ 3810920 w 5924856"/>
                        <a:gd name="connsiteY216-199454" fmla="*/ 2924661 h 2956475"/>
                        <a:gd name="connsiteX217-199455" fmla="*/ 3789254 w 5924856"/>
                        <a:gd name="connsiteY217-199456" fmla="*/ 2908412 h 2956475"/>
                        <a:gd name="connsiteX218-199457" fmla="*/ 3747836 w 5924856"/>
                        <a:gd name="connsiteY218-199458" fmla="*/ 2936024 h 2956475"/>
                        <a:gd name="connsiteX219-199459" fmla="*/ 3741019 w 5924856"/>
                        <a:gd name="connsiteY219-199460" fmla="*/ 2956476 h 2956475"/>
                        <a:gd name="connsiteX220-199461" fmla="*/ 3736474 w 5924856"/>
                        <a:gd name="connsiteY220-199462" fmla="*/ 2947386 h 2956475"/>
                        <a:gd name="connsiteX221-199463" fmla="*/ 3736474 w 5924856"/>
                        <a:gd name="connsiteY221-199464" fmla="*/ 2935660 h 2956475"/>
                        <a:gd name="connsiteX222-199465" fmla="*/ 3735929 w 5924856"/>
                        <a:gd name="connsiteY222-199466" fmla="*/ 2936024 h 2956475"/>
                        <a:gd name="connsiteX223-199467" fmla="*/ 3729112 w 5924856"/>
                        <a:gd name="connsiteY223-199468" fmla="*/ 2956476 h 2956475"/>
                        <a:gd name="connsiteX224-199469" fmla="*/ 3724567 w 5924856"/>
                        <a:gd name="connsiteY224-199470" fmla="*/ 2947386 h 2956475"/>
                        <a:gd name="connsiteX225-199471" fmla="*/ 3724567 w 5924856"/>
                        <a:gd name="connsiteY225-199472" fmla="*/ 2920116 h 2956475"/>
                        <a:gd name="connsiteX226-199473" fmla="*/ 3736474 w 5924856"/>
                        <a:gd name="connsiteY226-199474" fmla="*/ 2920116 h 2956475"/>
                        <a:gd name="connsiteX227-199475" fmla="*/ 3745019 w 5924856"/>
                        <a:gd name="connsiteY227-199476" fmla="*/ 2920116 h 2956475"/>
                        <a:gd name="connsiteX228-199477" fmla="*/ 3751836 w 5924856"/>
                        <a:gd name="connsiteY228-199478" fmla="*/ 2861032 h 2956475"/>
                        <a:gd name="connsiteX229-199479" fmla="*/ 3740474 w 5924856"/>
                        <a:gd name="connsiteY229-199480" fmla="*/ 2817856 h 2956475"/>
                        <a:gd name="connsiteX230-199481" fmla="*/ 3767744 w 5924856"/>
                        <a:gd name="connsiteY230-199482" fmla="*/ 2795131 h 2956475"/>
                        <a:gd name="connsiteX231-199483" fmla="*/ 3777005 w 5924856"/>
                        <a:gd name="connsiteY231-199484" fmla="*/ 2797336 h 2956475"/>
                        <a:gd name="connsiteX232-199485" fmla="*/ 3779651 w 5924856"/>
                        <a:gd name="connsiteY232-199486" fmla="*/ 2795131 h 2956475"/>
                        <a:gd name="connsiteX233-199487" fmla="*/ 3816678 w 5924856"/>
                        <a:gd name="connsiteY233-199488" fmla="*/ 2803947 h 2956475"/>
                        <a:gd name="connsiteX234-199489" fmla="*/ 3838190 w 5924856"/>
                        <a:gd name="connsiteY234-199490" fmla="*/ 2758772 h 2956475"/>
                        <a:gd name="connsiteX235-199491" fmla="*/ 3854097 w 5924856"/>
                        <a:gd name="connsiteY235-199492" fmla="*/ 2699687 h 2956475"/>
                        <a:gd name="connsiteX236-199493" fmla="*/ 3865460 w 5924856"/>
                        <a:gd name="connsiteY236-199494" fmla="*/ 2676963 h 2956475"/>
                        <a:gd name="connsiteX237-199495" fmla="*/ 3884483 w 5924856"/>
                        <a:gd name="connsiteY237-199496" fmla="*/ 2632575 h 2956475"/>
                        <a:gd name="connsiteX238-199497" fmla="*/ 3834190 w 5924856"/>
                        <a:gd name="connsiteY238-199498" fmla="*/ 2645148 h 2956475"/>
                        <a:gd name="connsiteX239-199499" fmla="*/ 3806920 w 5924856"/>
                        <a:gd name="connsiteY239-199500" fmla="*/ 2667873 h 2956475"/>
                        <a:gd name="connsiteX240-199501" fmla="*/ 3795013 w 5924856"/>
                        <a:gd name="connsiteY240-199502" fmla="*/ 2667873 h 2956475"/>
                        <a:gd name="connsiteX241-199503" fmla="*/ 3747836 w 5924856"/>
                        <a:gd name="connsiteY241-199504" fmla="*/ 2667873 h 2956475"/>
                        <a:gd name="connsiteX242-199505" fmla="*/ 3735929 w 5924856"/>
                        <a:gd name="connsiteY242-199506" fmla="*/ 2667873 h 2956475"/>
                        <a:gd name="connsiteX243-199507" fmla="*/ 3720022 w 5924856"/>
                        <a:gd name="connsiteY243-199508" fmla="*/ 2613334 h 2956475"/>
                        <a:gd name="connsiteX244-199509" fmla="*/ 3676845 w 5924856"/>
                        <a:gd name="connsiteY244-199510" fmla="*/ 2574702 h 2956475"/>
                        <a:gd name="connsiteX245-199511" fmla="*/ 3610944 w 5924856"/>
                        <a:gd name="connsiteY245-199512" fmla="*/ 2558795 h 2956475"/>
                        <a:gd name="connsiteX246-199513" fmla="*/ 3601854 w 5924856"/>
                        <a:gd name="connsiteY246-199514" fmla="*/ 2499711 h 2956475"/>
                        <a:gd name="connsiteX247-199515" fmla="*/ 3590492 w 5924856"/>
                        <a:gd name="connsiteY247-199516" fmla="*/ 2467896 h 2956475"/>
                        <a:gd name="connsiteX248-199517" fmla="*/ 3574584 w 5924856"/>
                        <a:gd name="connsiteY248-199518" fmla="*/ 2440627 h 2956475"/>
                        <a:gd name="connsiteX249-199519" fmla="*/ 3551860 w 5924856"/>
                        <a:gd name="connsiteY249-199520" fmla="*/ 2381542 h 2956475"/>
                        <a:gd name="connsiteX250-199521" fmla="*/ 3520045 w 5924856"/>
                        <a:gd name="connsiteY250-199522" fmla="*/ 2361090 h 2956475"/>
                        <a:gd name="connsiteX251-199523" fmla="*/ 3464186 w 5924856"/>
                        <a:gd name="connsiteY251-199524" fmla="*/ 2339606 h 2956475"/>
                        <a:gd name="connsiteX252-199525" fmla="*/ 3425146 w 5924856"/>
                        <a:gd name="connsiteY252-199526" fmla="*/ 2345183 h 2956475"/>
                        <a:gd name="connsiteX253-199527" fmla="*/ 3381970 w 5924856"/>
                        <a:gd name="connsiteY253-199528" fmla="*/ 2354273 h 2956475"/>
                        <a:gd name="connsiteX254-199529" fmla="*/ 3350155 w 5924856"/>
                        <a:gd name="connsiteY254-199530" fmla="*/ 2381542 h 2956475"/>
                        <a:gd name="connsiteX255-199531" fmla="*/ 3370607 w 5924856"/>
                        <a:gd name="connsiteY255-199532" fmla="*/ 2397450 h 2956475"/>
                        <a:gd name="connsiteX256-199533" fmla="*/ 3370607 w 5924856"/>
                        <a:gd name="connsiteY256-199534" fmla="*/ 2429264 h 2956475"/>
                        <a:gd name="connsiteX257-199535" fmla="*/ 3350155 w 5924856"/>
                        <a:gd name="connsiteY257-199536" fmla="*/ 2451989 h 2956475"/>
                        <a:gd name="connsiteX258-199537" fmla="*/ 3318341 w 5924856"/>
                        <a:gd name="connsiteY258-199538" fmla="*/ 2511073 h 2956475"/>
                        <a:gd name="connsiteX259-199539" fmla="*/ 3318341 w 5924856"/>
                        <a:gd name="connsiteY259-199540" fmla="*/ 2538343 h 2956475"/>
                        <a:gd name="connsiteX260-199541" fmla="*/ 3268346 w 5924856"/>
                        <a:gd name="connsiteY260-199542" fmla="*/ 2570157 h 2956475"/>
                        <a:gd name="connsiteX261-199543" fmla="*/ 3260533 w 5924856"/>
                        <a:gd name="connsiteY261-199544" fmla="*/ 2567553 h 2956475"/>
                        <a:gd name="connsiteX262-199545" fmla="*/ 3256440 w 5924856"/>
                        <a:gd name="connsiteY262-199546" fmla="*/ 2570157 h 2956475"/>
                        <a:gd name="connsiteX263-199547" fmla="*/ 3208718 w 5924856"/>
                        <a:gd name="connsiteY263-199548" fmla="*/ 2554250 h 2956475"/>
                        <a:gd name="connsiteX264-199549" fmla="*/ 3177448 w 5924856"/>
                        <a:gd name="connsiteY264-199550" fmla="*/ 2554250 h 2956475"/>
                        <a:gd name="connsiteX265-199551" fmla="*/ 3165541 w 5924856"/>
                        <a:gd name="connsiteY265-199552" fmla="*/ 2554250 h 2956475"/>
                        <a:gd name="connsiteX266-199553" fmla="*/ 3149634 w 5924856"/>
                        <a:gd name="connsiteY266-199554" fmla="*/ 2538343 h 2956475"/>
                        <a:gd name="connsiteX267-199555" fmla="*/ 3131462 w 5924856"/>
                        <a:gd name="connsiteY267-199556" fmla="*/ 2533799 h 2956475"/>
                        <a:gd name="connsiteX268-199557" fmla="*/ 3086550 w 5924856"/>
                        <a:gd name="connsiteY268-199558" fmla="*/ 2570157 h 2956475"/>
                        <a:gd name="connsiteX269-199559" fmla="*/ 3038828 w 5924856"/>
                        <a:gd name="connsiteY269-199560" fmla="*/ 2581519 h 2956475"/>
                        <a:gd name="connsiteX270-199561" fmla="*/ 3000196 w 5924856"/>
                        <a:gd name="connsiteY270-199562" fmla="*/ 2597427 h 2956475"/>
                        <a:gd name="connsiteX271-199563" fmla="*/ 2992651 w 5924856"/>
                        <a:gd name="connsiteY271-199564" fmla="*/ 2595630 h 2956475"/>
                        <a:gd name="connsiteX272-199565" fmla="*/ 2988289 w 5924856"/>
                        <a:gd name="connsiteY272-199566" fmla="*/ 2597427 h 2956475"/>
                        <a:gd name="connsiteX273-199567" fmla="*/ 2940567 w 5924856"/>
                        <a:gd name="connsiteY273-199568" fmla="*/ 2586064 h 2956475"/>
                        <a:gd name="connsiteX274-199569" fmla="*/ 2918387 w 5924856"/>
                        <a:gd name="connsiteY274-199570" fmla="*/ 2586064 h 2956475"/>
                        <a:gd name="connsiteX275-199571" fmla="*/ 2906480 w 5924856"/>
                        <a:gd name="connsiteY275-199572" fmla="*/ 2586064 h 2956475"/>
                        <a:gd name="connsiteX276-199573" fmla="*/ 2886028 w 5924856"/>
                        <a:gd name="connsiteY276-199574" fmla="*/ 2554250 h 2956475"/>
                        <a:gd name="connsiteX277-199575" fmla="*/ 2847396 w 5924856"/>
                        <a:gd name="connsiteY277-199576" fmla="*/ 2526980 h 2956475"/>
                        <a:gd name="connsiteX278-199577" fmla="*/ 2820344 w 5924856"/>
                        <a:gd name="connsiteY278-199578" fmla="*/ 2523116 h 2956475"/>
                        <a:gd name="connsiteX279-199579" fmla="*/ 2779767 w 5924856"/>
                        <a:gd name="connsiteY279-199580" fmla="*/ 2526980 h 2956475"/>
                        <a:gd name="connsiteX280-199581" fmla="*/ 2741135 w 5924856"/>
                        <a:gd name="connsiteY280-199582" fmla="*/ 2538343 h 2956475"/>
                        <a:gd name="connsiteX281-199583" fmla="*/ 2736330 w 5924856"/>
                        <a:gd name="connsiteY281-199584" fmla="*/ 2536254 h 2956475"/>
                        <a:gd name="connsiteX282-199585" fmla="*/ 2729228 w 5924856"/>
                        <a:gd name="connsiteY282-199586" fmla="*/ 2538343 h 2956475"/>
                        <a:gd name="connsiteX283-199587" fmla="*/ 2676961 w 5924856"/>
                        <a:gd name="connsiteY283-199588" fmla="*/ 2515618 h 2956475"/>
                        <a:gd name="connsiteX284-199589" fmla="*/ 2670144 w 5924856"/>
                        <a:gd name="connsiteY284-199590" fmla="*/ 2472441 h 2956475"/>
                        <a:gd name="connsiteX285-199591" fmla="*/ 2626967 w 5924856"/>
                        <a:gd name="connsiteY285-199592" fmla="*/ 2456534 h 2956475"/>
                        <a:gd name="connsiteX286-199593" fmla="*/ 2595153 w 5924856"/>
                        <a:gd name="connsiteY286-199594" fmla="*/ 2451989 h 2956475"/>
                        <a:gd name="connsiteX287-199595" fmla="*/ 2560725 w 5924856"/>
                        <a:gd name="connsiteY287-199596" fmla="*/ 2430245 h 2956475"/>
                        <a:gd name="connsiteX288-199597" fmla="*/ 2527524 w 5924856"/>
                        <a:gd name="connsiteY288-199598" fmla="*/ 2488348 h 2956475"/>
                        <a:gd name="connsiteX289-199599" fmla="*/ 2543431 w 5924856"/>
                        <a:gd name="connsiteY289-199600" fmla="*/ 2522435 h 2956475"/>
                        <a:gd name="connsiteX290-199601" fmla="*/ 2504799 w 5924856"/>
                        <a:gd name="connsiteY290-199602" fmla="*/ 2558795 h 2956475"/>
                        <a:gd name="connsiteX291-199603" fmla="*/ 2495296 w 5924856"/>
                        <a:gd name="connsiteY291-199604" fmla="*/ 2556532 h 2956475"/>
                        <a:gd name="connsiteX292-199605" fmla="*/ 2492892 w 5924856"/>
                        <a:gd name="connsiteY292-199606" fmla="*/ 2558795 h 2956475"/>
                        <a:gd name="connsiteX293-199607" fmla="*/ 2445170 w 5924856"/>
                        <a:gd name="connsiteY293-199608" fmla="*/ 2547432 h 2956475"/>
                        <a:gd name="connsiteX294-199609" fmla="*/ 2408811 w 5924856"/>
                        <a:gd name="connsiteY294-199610" fmla="*/ 2542887 h 2956475"/>
                        <a:gd name="connsiteX295-199611" fmla="*/ 2381541 w 5924856"/>
                        <a:gd name="connsiteY295-199612" fmla="*/ 2515618 h 2956475"/>
                        <a:gd name="connsiteX296-199613" fmla="*/ 2354816 w 5924856"/>
                        <a:gd name="connsiteY296-199614" fmla="*/ 2515618 h 2956475"/>
                        <a:gd name="connsiteX297-199615" fmla="*/ 2342909 w 5924856"/>
                        <a:gd name="connsiteY297-199616" fmla="*/ 2515618 h 2956475"/>
                        <a:gd name="connsiteX298-199617" fmla="*/ 2317049 w 5924856"/>
                        <a:gd name="connsiteY298-199618" fmla="*/ 2502687 h 2956475"/>
                        <a:gd name="connsiteX299-199619" fmla="*/ 2268463 w 5924856"/>
                        <a:gd name="connsiteY299-199620" fmla="*/ 2526980 h 2956475"/>
                        <a:gd name="connsiteX300-199621" fmla="*/ 2200289 w 5924856"/>
                        <a:gd name="connsiteY300-199622" fmla="*/ 2574702 h 2956475"/>
                        <a:gd name="connsiteX301-199623" fmla="*/ 2157112 w 5924856"/>
                        <a:gd name="connsiteY301-199624" fmla="*/ 2586064 h 2956475"/>
                        <a:gd name="connsiteX302-199625" fmla="*/ 2145750 w 5924856"/>
                        <a:gd name="connsiteY302-199626" fmla="*/ 2590609 h 2956475"/>
                        <a:gd name="connsiteX303-199627" fmla="*/ 2143369 w 5924856"/>
                        <a:gd name="connsiteY303-199628" fmla="*/ 2586799 h 2956475"/>
                        <a:gd name="connsiteX304-199629" fmla="*/ 2133843 w 5924856"/>
                        <a:gd name="connsiteY304-199630" fmla="*/ 2590609 h 2956475"/>
                        <a:gd name="connsiteX305-199631" fmla="*/ 2111787 w 5924856"/>
                        <a:gd name="connsiteY305-199632" fmla="*/ 2555320 h 2956475"/>
                        <a:gd name="connsiteX306-199633" fmla="*/ 2075303 w 5924856"/>
                        <a:gd name="connsiteY306-199634" fmla="*/ 2558795 h 2956475"/>
                        <a:gd name="connsiteX307-199635" fmla="*/ 2074482 w 5924856"/>
                        <a:gd name="connsiteY307-199636" fmla="*/ 2557739 h 2956475"/>
                        <a:gd name="connsiteX308-199637" fmla="*/ 2063396 w 5924856"/>
                        <a:gd name="connsiteY308-199638" fmla="*/ 2558795 h 2956475"/>
                        <a:gd name="connsiteX309-199639" fmla="*/ 2047489 w 5924856"/>
                        <a:gd name="connsiteY309-199640" fmla="*/ 2538343 h 2956475"/>
                        <a:gd name="connsiteX310-199641" fmla="*/ 2020220 w 5924856"/>
                        <a:gd name="connsiteY310-199642" fmla="*/ 2526980 h 2956475"/>
                        <a:gd name="connsiteX311-199643" fmla="*/ 2004312 w 5924856"/>
                        <a:gd name="connsiteY311-199644" fmla="*/ 2495166 h 2956475"/>
                        <a:gd name="connsiteX312-199645" fmla="*/ 1988196 w 5924856"/>
                        <a:gd name="connsiteY312-199646" fmla="*/ 2486212 h 2956475"/>
                        <a:gd name="connsiteX313-199647" fmla="*/ 1945773 w 5924856"/>
                        <a:gd name="connsiteY313-199648" fmla="*/ 2499711 h 2956475"/>
                        <a:gd name="connsiteX314-199649" fmla="*/ 1942036 w 5924856"/>
                        <a:gd name="connsiteY314-199650" fmla="*/ 2497111 h 2956475"/>
                        <a:gd name="connsiteX315-199651" fmla="*/ 1936866 w 5924856"/>
                        <a:gd name="connsiteY315-199652" fmla="*/ 2499711 h 2956475"/>
                        <a:gd name="connsiteX316-199653" fmla="*/ 1889554 w 5924856"/>
                        <a:gd name="connsiteY316-199654" fmla="*/ 2468885 h 2956475"/>
                        <a:gd name="connsiteX317-199655" fmla="*/ 1870782 w 5924856"/>
                        <a:gd name="connsiteY317-199656" fmla="*/ 2495166 h 2956475"/>
                        <a:gd name="connsiteX318-199657" fmla="*/ 1865709 w 5924856"/>
                        <a:gd name="connsiteY318-199658" fmla="*/ 2485599 h 2956475"/>
                        <a:gd name="connsiteX319-199659" fmla="*/ 1858875 w 5924856"/>
                        <a:gd name="connsiteY319-199660" fmla="*/ 2495166 h 2956475"/>
                        <a:gd name="connsiteX320-199661" fmla="*/ 1779338 w 5924856"/>
                        <a:gd name="connsiteY320-199662" fmla="*/ 2345183 h 2956475"/>
                        <a:gd name="connsiteX321-199663" fmla="*/ 1729344 w 5924856"/>
                        <a:gd name="connsiteY321-199664" fmla="*/ 2295189 h 2956475"/>
                        <a:gd name="connsiteX322-199665" fmla="*/ 1732141 w 5924856"/>
                        <a:gd name="connsiteY322-199666" fmla="*/ 2292043 h 2956475"/>
                        <a:gd name="connsiteX323-199667" fmla="*/ 401471 w 5924856"/>
                        <a:gd name="connsiteY323-199668" fmla="*/ 2890683 h 2956475"/>
                        <a:gd name="connsiteX324-199669" fmla="*/ 338597 w 5924856"/>
                        <a:gd name="connsiteY324-199670" fmla="*/ 2849670 h 2956475"/>
                        <a:gd name="connsiteX325-199671" fmla="*/ 268151 w 5924856"/>
                        <a:gd name="connsiteY325-199672" fmla="*/ 2801948 h 2956475"/>
                        <a:gd name="connsiteX326-199673" fmla="*/ 295420 w 5924856"/>
                        <a:gd name="connsiteY326-199674" fmla="*/ 2795131 h 2956475"/>
                        <a:gd name="connsiteX327-199675" fmla="*/ 322690 w 5924856"/>
                        <a:gd name="connsiteY327-199676" fmla="*/ 2747409 h 2956475"/>
                        <a:gd name="connsiteX328-199677" fmla="*/ 306782 w 5924856"/>
                        <a:gd name="connsiteY328-199678" fmla="*/ 2731502 h 2956475"/>
                        <a:gd name="connsiteX329-199679" fmla="*/ 359049 w 5924856"/>
                        <a:gd name="connsiteY329-199680" fmla="*/ 2704232 h 2956475"/>
                        <a:gd name="connsiteX330-199681" fmla="*/ 359049 w 5924856"/>
                        <a:gd name="connsiteY330-199682" fmla="*/ 2701176 h 2956475"/>
                        <a:gd name="connsiteX331-199683" fmla="*/ 334597 w 5924856"/>
                        <a:gd name="connsiteY331-199684" fmla="*/ 2704232 h 2956475"/>
                        <a:gd name="connsiteX332-199685" fmla="*/ 334597 w 5924856"/>
                        <a:gd name="connsiteY332-199686" fmla="*/ 2702744 h 2956475"/>
                        <a:gd name="connsiteX333-199687" fmla="*/ 322690 w 5924856"/>
                        <a:gd name="connsiteY333-199688" fmla="*/ 2704232 h 2956475"/>
                        <a:gd name="connsiteX334-199689" fmla="*/ 322690 w 5924856"/>
                        <a:gd name="connsiteY334-199690" fmla="*/ 2683780 h 2956475"/>
                        <a:gd name="connsiteX335-199691" fmla="*/ 343142 w 5924856"/>
                        <a:gd name="connsiteY335-199692" fmla="*/ 2667873 h 2956475"/>
                        <a:gd name="connsiteX336-199693" fmla="*/ 381774 w 5924856"/>
                        <a:gd name="connsiteY336-199694" fmla="*/ 2661056 h 2956475"/>
                        <a:gd name="connsiteX337-199695" fmla="*/ 386319 w 5924856"/>
                        <a:gd name="connsiteY337-199696" fmla="*/ 2645148 h 2956475"/>
                        <a:gd name="connsiteX338-199697" fmla="*/ 374956 w 5924856"/>
                        <a:gd name="connsiteY338-199698" fmla="*/ 2613334 h 2956475"/>
                        <a:gd name="connsiteX339-199699" fmla="*/ 393136 w 5924856"/>
                        <a:gd name="connsiteY339-199700" fmla="*/ 2586064 h 2956475"/>
                        <a:gd name="connsiteX340-199701" fmla="*/ 393136 w 5924856"/>
                        <a:gd name="connsiteY340-199702" fmla="*/ 2565612 h 2956475"/>
                        <a:gd name="connsiteX341-199703" fmla="*/ 338597 w 5924856"/>
                        <a:gd name="connsiteY341-199704" fmla="*/ 2547432 h 2956475"/>
                        <a:gd name="connsiteX342-199705" fmla="*/ 327779 w 5924856"/>
                        <a:gd name="connsiteY342-199706" fmla="*/ 2547432 h 2956475"/>
                        <a:gd name="connsiteX343-199707" fmla="*/ 315872 w 5924856"/>
                        <a:gd name="connsiteY343-199708" fmla="*/ 2547432 h 2956475"/>
                        <a:gd name="connsiteX344-199709" fmla="*/ 297676 w 5924856"/>
                        <a:gd name="connsiteY344-199710" fmla="*/ 2525193 h 2956475"/>
                        <a:gd name="connsiteX345-199711" fmla="*/ 275513 w 5924856"/>
                        <a:gd name="connsiteY345-199712" fmla="*/ 2531525 h 2956475"/>
                        <a:gd name="connsiteX346-199713" fmla="*/ 271033 w 5924856"/>
                        <a:gd name="connsiteY346-199714" fmla="*/ 2529403 h 2956475"/>
                        <a:gd name="connsiteX347-199715" fmla="*/ 263606 w 5924856"/>
                        <a:gd name="connsiteY347-199716" fmla="*/ 2531525 h 2956475"/>
                        <a:gd name="connsiteX348-199717" fmla="*/ 220429 w 5924856"/>
                        <a:gd name="connsiteY348-199718" fmla="*/ 2511073 h 2956475"/>
                        <a:gd name="connsiteX349-199719" fmla="*/ 220429 w 5924856"/>
                        <a:gd name="connsiteY349-199720" fmla="*/ 2499711 h 2956475"/>
                        <a:gd name="connsiteX350-199721" fmla="*/ 204522 w 5924856"/>
                        <a:gd name="connsiteY350-199722" fmla="*/ 2472441 h 2956475"/>
                        <a:gd name="connsiteX351-199723" fmla="*/ 189159 w 5924856"/>
                        <a:gd name="connsiteY351-199724" fmla="*/ 2472441 h 2956475"/>
                        <a:gd name="connsiteX352-199725" fmla="*/ 177252 w 5924856"/>
                        <a:gd name="connsiteY352-199726" fmla="*/ 2472441 h 2956475"/>
                        <a:gd name="connsiteX353-199727" fmla="*/ 172707 w 5924856"/>
                        <a:gd name="connsiteY353-199728" fmla="*/ 2456534 h 2956475"/>
                        <a:gd name="connsiteX354-199729" fmla="*/ 181797 w 5924856"/>
                        <a:gd name="connsiteY354-199730" fmla="*/ 2440627 h 2956475"/>
                        <a:gd name="connsiteX355-199731" fmla="*/ 162182 w 5924856"/>
                        <a:gd name="connsiteY355-199732" fmla="*/ 2410114 h 2956475"/>
                        <a:gd name="connsiteX356-199733" fmla="*/ 134620 w 5924856"/>
                        <a:gd name="connsiteY356-199734" fmla="*/ 2413357 h 2956475"/>
                        <a:gd name="connsiteX357-199735" fmla="*/ 131147 w 5924856"/>
                        <a:gd name="connsiteY357-199736" fmla="*/ 2412365 h 2956475"/>
                        <a:gd name="connsiteX358-199737" fmla="*/ 122713 w 5924856"/>
                        <a:gd name="connsiteY358-199738" fmla="*/ 2413357 h 2956475"/>
                        <a:gd name="connsiteX359-199739" fmla="*/ 117814 w 5924856"/>
                        <a:gd name="connsiteY359-199740" fmla="*/ 2411957 h 2956475"/>
                        <a:gd name="connsiteX360-199741" fmla="*/ 114168 w 5924856"/>
                        <a:gd name="connsiteY360-199742" fmla="*/ 2424719 h 2956475"/>
                        <a:gd name="connsiteX361-199743" fmla="*/ 103159 w 5924856"/>
                        <a:gd name="connsiteY361-199744" fmla="*/ 2421574 h 2956475"/>
                        <a:gd name="connsiteX362-199745" fmla="*/ 102261 w 5924856"/>
                        <a:gd name="connsiteY362-199746" fmla="*/ 2424719 h 2956475"/>
                        <a:gd name="connsiteX363-199747" fmla="*/ 86354 w 5924856"/>
                        <a:gd name="connsiteY363-199748" fmla="*/ 2420184 h 2956475"/>
                        <a:gd name="connsiteX364-199749" fmla="*/ 74991 w 5924856"/>
                        <a:gd name="connsiteY364-199750" fmla="*/ 2381542 h 2956475"/>
                        <a:gd name="connsiteX365-199751" fmla="*/ 70446 w 5924856"/>
                        <a:gd name="connsiteY365-199752" fmla="*/ 2365635 h 2956475"/>
                        <a:gd name="connsiteX366-199753" fmla="*/ 74991 w 5924856"/>
                        <a:gd name="connsiteY366-199754" fmla="*/ 2361090 h 2956475"/>
                        <a:gd name="connsiteX367-199755" fmla="*/ 86898 w 5924856"/>
                        <a:gd name="connsiteY367-199756" fmla="*/ 2361090 h 2956475"/>
                        <a:gd name="connsiteX368-199757" fmla="*/ 106806 w 5924856"/>
                        <a:gd name="connsiteY368-199758" fmla="*/ 2361090 h 2956475"/>
                        <a:gd name="connsiteX369-199759" fmla="*/ 118168 w 5924856"/>
                        <a:gd name="connsiteY369-199760" fmla="*/ 2349728 h 2956475"/>
                        <a:gd name="connsiteX370-199761" fmla="*/ 106806 w 5924856"/>
                        <a:gd name="connsiteY370-199762" fmla="*/ 2327003 h 2956475"/>
                        <a:gd name="connsiteX371-199763" fmla="*/ 86354 w 5924856"/>
                        <a:gd name="connsiteY371-199764" fmla="*/ 2317914 h 2956475"/>
                        <a:gd name="connsiteX372-199765" fmla="*/ 86354 w 5924856"/>
                        <a:gd name="connsiteY372-199766" fmla="*/ 2311096 h 2956475"/>
                        <a:gd name="connsiteX373-199767" fmla="*/ 70446 w 5924856"/>
                        <a:gd name="connsiteY373-199768" fmla="*/ 2295189 h 2956475"/>
                        <a:gd name="connsiteX374-199769" fmla="*/ 47722 w 5924856"/>
                        <a:gd name="connsiteY374-199770" fmla="*/ 2258829 h 2956475"/>
                        <a:gd name="connsiteX375-199771" fmla="*/ 59084 w 5924856"/>
                        <a:gd name="connsiteY375-199772" fmla="*/ 2236105 h 2956475"/>
                        <a:gd name="connsiteX376-199773" fmla="*/ 54539 w 5924856"/>
                        <a:gd name="connsiteY376-199774" fmla="*/ 2208835 h 2956475"/>
                        <a:gd name="connsiteX377-199775" fmla="*/ 21980 w 5924856"/>
                        <a:gd name="connsiteY377-199776" fmla="*/ 2195428 h 2956475"/>
                        <a:gd name="connsiteX378-199777" fmla="*/ 11907 w 5924856"/>
                        <a:gd name="connsiteY378-199778" fmla="*/ 2199745 h 2956475"/>
                        <a:gd name="connsiteX379-199779" fmla="*/ 10059 w 5924856"/>
                        <a:gd name="connsiteY379-199780" fmla="*/ 2195434 h 2956475"/>
                        <a:gd name="connsiteX380-199781" fmla="*/ 0 w 5924856"/>
                        <a:gd name="connsiteY380-199782" fmla="*/ 2199745 h 2956475"/>
                        <a:gd name="connsiteX381-199783" fmla="*/ 1595269 w 5924856"/>
                        <a:gd name="connsiteY381-199784" fmla="*/ 1370296 h 2956475"/>
                        <a:gd name="connsiteX382-199785" fmla="*/ 1638446 w 5924856"/>
                        <a:gd name="connsiteY382-199786" fmla="*/ 1349844 h 2956475"/>
                        <a:gd name="connsiteX383-199787" fmla="*/ 1649808 w 5924856"/>
                        <a:gd name="connsiteY383-199788" fmla="*/ 1299850 h 2956475"/>
                        <a:gd name="connsiteX384-199789" fmla="*/ 1677078 w 5924856"/>
                        <a:gd name="connsiteY384-199790" fmla="*/ 1256673 h 2956475"/>
                        <a:gd name="connsiteX385-199791" fmla="*/ 1654353 w 5924856"/>
                        <a:gd name="connsiteY385-199792" fmla="*/ 1197589 h 2956475"/>
                        <a:gd name="connsiteX386-199793" fmla="*/ 1677078 w 5924856"/>
                        <a:gd name="connsiteY386-199794" fmla="*/ 1133960 h 2956475"/>
                        <a:gd name="connsiteX387-199795" fmla="*/ 1622538 w 5924856"/>
                        <a:gd name="connsiteY387-199796" fmla="*/ 1070331 h 2956475"/>
                        <a:gd name="connsiteX388-199797" fmla="*/ 1654353 w 5924856"/>
                        <a:gd name="connsiteY388-199798" fmla="*/ 961252 h 2956475"/>
                        <a:gd name="connsiteX389-199799" fmla="*/ 1606631 w 5924856"/>
                        <a:gd name="connsiteY389-199800" fmla="*/ 865809 h 2956475"/>
                        <a:gd name="connsiteX390-199801" fmla="*/ 1670260 w 5924856"/>
                        <a:gd name="connsiteY390-199802" fmla="*/ 788545 h 2956475"/>
                        <a:gd name="connsiteX391-199803" fmla="*/ 1665715 w 5924856"/>
                        <a:gd name="connsiteY391-199804" fmla="*/ 704464 h 2956475"/>
                        <a:gd name="connsiteX392-199805" fmla="*/ 1681622 w 5924856"/>
                        <a:gd name="connsiteY392-199806" fmla="*/ 697647 h 2956475"/>
                        <a:gd name="connsiteX393-199807" fmla="*/ 1683068 w 5924856"/>
                        <a:gd name="connsiteY393-199808" fmla="*/ 702130 h 2956475"/>
                        <a:gd name="connsiteX394-199809" fmla="*/ 1693530 w 5924856"/>
                        <a:gd name="connsiteY394-199810" fmla="*/ 697647 h 2956475"/>
                        <a:gd name="connsiteX395-199811" fmla="*/ 1716254 w 5924856"/>
                        <a:gd name="connsiteY395-199812" fmla="*/ 768093 h 2956475"/>
                        <a:gd name="connsiteX396-199813" fmla="*/ 1709645 w 5924856"/>
                        <a:gd name="connsiteY396-199814" fmla="*/ 815304 h 2956475"/>
                        <a:gd name="connsiteX397-199815" fmla="*/ 1772521 w 5924856"/>
                        <a:gd name="connsiteY397-199816" fmla="*/ 772638 h 2956475"/>
                        <a:gd name="connsiteX398-199817" fmla="*/ 1849785 w 5924856"/>
                        <a:gd name="connsiteY398-199818" fmla="*/ 763548 h 2956475"/>
                        <a:gd name="connsiteX399-199819" fmla="*/ 1850963 w 5924856"/>
                        <a:gd name="connsiteY399-199820" fmla="*/ 764810 h 2956475"/>
                        <a:gd name="connsiteX400-199821" fmla="*/ 1861692 w 5924856"/>
                        <a:gd name="connsiteY400-199822" fmla="*/ 763548 h 2956475"/>
                        <a:gd name="connsiteX401-199823" fmla="*/ 1906799 w 5924856"/>
                        <a:gd name="connsiteY401-199824" fmla="*/ 811877 h 2956475"/>
                        <a:gd name="connsiteX402-199825" fmla="*/ 1881599 w 5924856"/>
                        <a:gd name="connsiteY402-199826" fmla="*/ 736278 h 2956475"/>
                        <a:gd name="connsiteX403-199827" fmla="*/ 1881599 w 5924856"/>
                        <a:gd name="connsiteY403-199828" fmla="*/ 595386 h 2956475"/>
                        <a:gd name="connsiteX404-199829" fmla="*/ 1945228 w 5924856"/>
                        <a:gd name="connsiteY404-199830" fmla="*/ 574934 h 2956475"/>
                        <a:gd name="connsiteX405-199831" fmla="*/ 1955460 w 5924856"/>
                        <a:gd name="connsiteY405-199832" fmla="*/ 575472 h 2956475"/>
                        <a:gd name="connsiteX406-199833" fmla="*/ 1957135 w 5924856"/>
                        <a:gd name="connsiteY406-199834" fmla="*/ 574934 h 2956475"/>
                        <a:gd name="connsiteX407-199835" fmla="*/ 2033605 w 5924856"/>
                        <a:gd name="connsiteY407-199836" fmla="*/ 578958 h 2956475"/>
                        <a:gd name="connsiteX408-199837" fmla="*/ 2111118 w 5924856"/>
                        <a:gd name="connsiteY408-199838" fmla="*/ 559026 h 2956475"/>
                        <a:gd name="connsiteX409-199839" fmla="*/ 2086121 w 5924856"/>
                        <a:gd name="connsiteY409-199840" fmla="*/ 493125 h 2956475"/>
                        <a:gd name="connsiteX410-199841" fmla="*/ 2122480 w 5924856"/>
                        <a:gd name="connsiteY410-199842" fmla="*/ 402226 h 2956475"/>
                        <a:gd name="connsiteX411-199843" fmla="*/ 2165657 w 5924856"/>
                        <a:gd name="connsiteY411-199844" fmla="*/ 397681 h 2956475"/>
                        <a:gd name="connsiteX412-199845" fmla="*/ 2236104 w 5924856"/>
                        <a:gd name="connsiteY412-199846" fmla="*/ 322690 h 2956475"/>
                        <a:gd name="connsiteX413-199847" fmla="*/ 2338374 w 5924856"/>
                        <a:gd name="connsiteY413-199848" fmla="*/ 304510 h 2956475"/>
                        <a:gd name="connsiteX414-199849" fmla="*/ 2347454 w 5924856"/>
                        <a:gd name="connsiteY414-199850" fmla="*/ 263606 h 2956475"/>
                        <a:gd name="connsiteX415-199851" fmla="*/ 2445170 w 5924856"/>
                        <a:gd name="connsiteY415-199852" fmla="*/ 252244 h 2956475"/>
                        <a:gd name="connsiteX416-199853" fmla="*/ 2446249 w 5924856"/>
                        <a:gd name="connsiteY416-199854" fmla="*/ 253503 h 2956475"/>
                        <a:gd name="connsiteX417-199855" fmla="*/ 2457077 w 5924856"/>
                        <a:gd name="connsiteY417-199856" fmla="*/ 252244 h 2956475"/>
                        <a:gd name="connsiteX418-199857" fmla="*/ 2479011 w 5924856"/>
                        <a:gd name="connsiteY418-199858" fmla="*/ 277833 h 2956475"/>
                        <a:gd name="connsiteX419-199859" fmla="*/ 2558793 w 5924856"/>
                        <a:gd name="connsiteY419-199860" fmla="*/ 202249 h 2956475"/>
                        <a:gd name="connsiteX420-199861" fmla="*/ 2570700 w 5924856"/>
                        <a:gd name="connsiteY420-199862" fmla="*/ 202249 h 2956475"/>
                        <a:gd name="connsiteX421-199863" fmla="*/ 2622422 w 5924856"/>
                        <a:gd name="connsiteY421-199864" fmla="*/ 202249 h 2956475"/>
                        <a:gd name="connsiteX422-199865" fmla="*/ 2633784 w 5924856"/>
                        <a:gd name="connsiteY422-199866" fmla="*/ 134075 h 2956475"/>
                        <a:gd name="connsiteX423-199867" fmla="*/ 2670144 w 5924856"/>
                        <a:gd name="connsiteY423-199868" fmla="*/ 68174 h 2956475"/>
                        <a:gd name="connsiteX424-199869" fmla="*/ 2756498 w 5924856"/>
                        <a:gd name="connsiteY424-199870" fmla="*/ 0 h 2956475"/>
                        <a:gd name="connsiteX0-199871" fmla="*/ 1709320 w 5924856"/>
                        <a:gd name="connsiteY0-199872" fmla="*/ 817622 h 2956475"/>
                        <a:gd name="connsiteX1-199873" fmla="*/ 1700347 w 5924856"/>
                        <a:gd name="connsiteY1-199874" fmla="*/ 881716 h 2956475"/>
                        <a:gd name="connsiteX2-199875" fmla="*/ 1727745 w 5924856"/>
                        <a:gd name="connsiteY2-199876" fmla="*/ 895415 h 2956475"/>
                        <a:gd name="connsiteX3-199877" fmla="*/ 1709320 w 5924856"/>
                        <a:gd name="connsiteY3-199878" fmla="*/ 817622 h 2956475"/>
                        <a:gd name="connsiteX4-199879" fmla="*/ 2756498 w 5924856"/>
                        <a:gd name="connsiteY4-199880" fmla="*/ 0 h 2956475"/>
                        <a:gd name="connsiteX5-199881" fmla="*/ 2762437 w 5924856"/>
                        <a:gd name="connsiteY5-199882" fmla="*/ 4711 h 2956475"/>
                        <a:gd name="connsiteX6-199883" fmla="*/ 2768404 w 5924856"/>
                        <a:gd name="connsiteY6-199884" fmla="*/ 0 h 2956475"/>
                        <a:gd name="connsiteX7-199885" fmla="*/ 2834306 w 5924856"/>
                        <a:gd name="connsiteY7-199886" fmla="*/ 52267 h 2956475"/>
                        <a:gd name="connsiteX8-199887" fmla="*/ 2779767 w 5924856"/>
                        <a:gd name="connsiteY8-199888" fmla="*/ 90899 h 2956475"/>
                        <a:gd name="connsiteX9-199889" fmla="*/ 2866120 w 5924856"/>
                        <a:gd name="connsiteY9-199890" fmla="*/ 118168 h 2956475"/>
                        <a:gd name="connsiteX10-199891" fmla="*/ 2875812 w 5924856"/>
                        <a:gd name="connsiteY10-199892" fmla="*/ 186006 h 2956475"/>
                        <a:gd name="connsiteX11-199893" fmla="*/ 2897390 w 5924856"/>
                        <a:gd name="connsiteY11-199894" fmla="*/ 161345 h 2956475"/>
                        <a:gd name="connsiteX12-199895" fmla="*/ 2909297 w 5924856"/>
                        <a:gd name="connsiteY12-199896" fmla="*/ 161345 h 2956475"/>
                        <a:gd name="connsiteX13-199897" fmla="*/ 3004196 w 5924856"/>
                        <a:gd name="connsiteY13-199898" fmla="*/ 161345 h 2956475"/>
                        <a:gd name="connsiteX14-199899" fmla="*/ 3016103 w 5924856"/>
                        <a:gd name="connsiteY14-199900" fmla="*/ 161345 h 2956475"/>
                        <a:gd name="connsiteX15-199901" fmla="*/ 3097912 w 5924856"/>
                        <a:gd name="connsiteY15-199902" fmla="*/ 236336 h 2956475"/>
                        <a:gd name="connsiteX16-199903" fmla="*/ 3129726 w 5924856"/>
                        <a:gd name="connsiteY16-199904" fmla="*/ 295420 h 2956475"/>
                        <a:gd name="connsiteX17-199905" fmla="*/ 3118364 w 5924856"/>
                        <a:gd name="connsiteY17-199906" fmla="*/ 370412 h 2956475"/>
                        <a:gd name="connsiteX18-199907" fmla="*/ 3079732 w 5924856"/>
                        <a:gd name="connsiteY18-199908" fmla="*/ 413589 h 2956475"/>
                        <a:gd name="connsiteX19-199909" fmla="*/ 2984288 w 5924856"/>
                        <a:gd name="connsiteY19-199910" fmla="*/ 488580 h 2956475"/>
                        <a:gd name="connsiteX20-199911" fmla="*/ 2952474 w 5924856"/>
                        <a:gd name="connsiteY20-199912" fmla="*/ 531757 h 2956475"/>
                        <a:gd name="connsiteX21-199913" fmla="*/ 3000196 w 5924856"/>
                        <a:gd name="connsiteY21-199914" fmla="*/ 547664 h 2956475"/>
                        <a:gd name="connsiteX22-199915" fmla="*/ 3047650 w 5924856"/>
                        <a:gd name="connsiteY22-199916" fmla="*/ 575345 h 2956475"/>
                        <a:gd name="connsiteX23-199917" fmla="*/ 3074642 w 5924856"/>
                        <a:gd name="connsiteY23-199918" fmla="*/ 552209 h 2956475"/>
                        <a:gd name="connsiteX24-199919" fmla="*/ 3076651 w 5924856"/>
                        <a:gd name="connsiteY24-199920" fmla="*/ 560693 h 2956475"/>
                        <a:gd name="connsiteX25-199921" fmla="*/ 3086550 w 5924856"/>
                        <a:gd name="connsiteY25-199922" fmla="*/ 552209 h 2956475"/>
                        <a:gd name="connsiteX26-199923" fmla="*/ 3103175 w 5924856"/>
                        <a:gd name="connsiteY26-199924" fmla="*/ 622402 h 2956475"/>
                        <a:gd name="connsiteX27-199925" fmla="*/ 3111002 w 5924856"/>
                        <a:gd name="connsiteY27-199926" fmla="*/ 606748 h 2956475"/>
                        <a:gd name="connsiteX28-199927" fmla="*/ 3170086 w 5924856"/>
                        <a:gd name="connsiteY28-199928" fmla="*/ 586296 h 2956475"/>
                        <a:gd name="connsiteX29-199929" fmla="*/ 3178024 w 5924856"/>
                        <a:gd name="connsiteY29-199930" fmla="*/ 587670 h 2956475"/>
                        <a:gd name="connsiteX30-199931" fmla="*/ 3181993 w 5924856"/>
                        <a:gd name="connsiteY30-199932" fmla="*/ 586296 h 2956475"/>
                        <a:gd name="connsiteX31-199933" fmla="*/ 3300161 w 5924856"/>
                        <a:gd name="connsiteY31-199934" fmla="*/ 606748 h 2956475"/>
                        <a:gd name="connsiteX32-199935" fmla="*/ 3306978 w 5924856"/>
                        <a:gd name="connsiteY32-199936" fmla="*/ 665832 h 2956475"/>
                        <a:gd name="connsiteX33-199937" fmla="*/ 3449720 w 5924856"/>
                        <a:gd name="connsiteY33-199938" fmla="*/ 686823 h 2956475"/>
                        <a:gd name="connsiteX34-199939" fmla="*/ 3456416 w 5924856"/>
                        <a:gd name="connsiteY34-199940" fmla="*/ 590841 h 2956475"/>
                        <a:gd name="connsiteX35-199941" fmla="*/ 3468101 w 5924856"/>
                        <a:gd name="connsiteY35-199942" fmla="*/ 594028 h 2956475"/>
                        <a:gd name="connsiteX36-199943" fmla="*/ 3468323 w 5924856"/>
                        <a:gd name="connsiteY36-199944" fmla="*/ 590841 h 2956475"/>
                        <a:gd name="connsiteX37-199945" fmla="*/ 3543314 w 5924856"/>
                        <a:gd name="connsiteY37-199946" fmla="*/ 611293 h 2956475"/>
                        <a:gd name="connsiteX38-199947" fmla="*/ 3590492 w 5924856"/>
                        <a:gd name="connsiteY38-199948" fmla="*/ 611293 h 2956475"/>
                        <a:gd name="connsiteX39-199949" fmla="*/ 3602398 w 5924856"/>
                        <a:gd name="connsiteY39-199950" fmla="*/ 611293 h 2956475"/>
                        <a:gd name="connsiteX40-199951" fmla="*/ 3661482 w 5924856"/>
                        <a:gd name="connsiteY40-199952" fmla="*/ 677194 h 2956475"/>
                        <a:gd name="connsiteX41-199953" fmla="*/ 3677390 w 5924856"/>
                        <a:gd name="connsiteY41-199954" fmla="*/ 756731 h 2956475"/>
                        <a:gd name="connsiteX42-199955" fmla="*/ 3656938 w 5924856"/>
                        <a:gd name="connsiteY42-199956" fmla="*/ 806725 h 2956475"/>
                        <a:gd name="connsiteX43-199957" fmla="*/ 3704660 w 5924856"/>
                        <a:gd name="connsiteY43-199958" fmla="*/ 897623 h 2956475"/>
                        <a:gd name="connsiteX44-199959" fmla="*/ 3753794 w 5924856"/>
                        <a:gd name="connsiteY44-199960" fmla="*/ 933529 h 2956475"/>
                        <a:gd name="connsiteX45-199961" fmla="*/ 3783651 w 5924856"/>
                        <a:gd name="connsiteY45-199962" fmla="*/ 822632 h 2956475"/>
                        <a:gd name="connsiteX46-199963" fmla="*/ 3793268 w 5924856"/>
                        <a:gd name="connsiteY46-199964" fmla="*/ 831139 h 2956475"/>
                        <a:gd name="connsiteX47-199965" fmla="*/ 3795558 w 5924856"/>
                        <a:gd name="connsiteY47-199966" fmla="*/ 822632 h 2956475"/>
                        <a:gd name="connsiteX48-199967" fmla="*/ 3850342 w 5924856"/>
                        <a:gd name="connsiteY48-199968" fmla="*/ 871095 h 2956475"/>
                        <a:gd name="connsiteX49-199969" fmla="*/ 3906364 w 5924856"/>
                        <a:gd name="connsiteY49-199970" fmla="*/ 843084 h 2956475"/>
                        <a:gd name="connsiteX50-199971" fmla="*/ 3912043 w 5924856"/>
                        <a:gd name="connsiteY50-199972" fmla="*/ 846199 h 2956475"/>
                        <a:gd name="connsiteX51-199973" fmla="*/ 3918271 w 5924856"/>
                        <a:gd name="connsiteY51-199974" fmla="*/ 843084 h 2956475"/>
                        <a:gd name="connsiteX52-199975" fmla="*/ 3980617 w 5924856"/>
                        <a:gd name="connsiteY52-199976" fmla="*/ 877274 h 2956475"/>
                        <a:gd name="connsiteX53-199977" fmla="*/ 4004080 w 5924856"/>
                        <a:gd name="connsiteY53-199978" fmla="*/ 849902 h 2956475"/>
                        <a:gd name="connsiteX54-199979" fmla="*/ 4013754 w 5924856"/>
                        <a:gd name="connsiteY54-199980" fmla="*/ 852506 h 2956475"/>
                        <a:gd name="connsiteX55-199981" fmla="*/ 4015987 w 5924856"/>
                        <a:gd name="connsiteY55-199982" fmla="*/ 849902 h 2956475"/>
                        <a:gd name="connsiteX56-199983" fmla="*/ 4062341 w 5924856"/>
                        <a:gd name="connsiteY56-199984" fmla="*/ 862382 h 2956475"/>
                        <a:gd name="connsiteX57-199985" fmla="*/ 4035894 w 5924856"/>
                        <a:gd name="connsiteY57-199986" fmla="*/ 752186 h 2956475"/>
                        <a:gd name="connsiteX58-199987" fmla="*/ 4083616 w 5924856"/>
                        <a:gd name="connsiteY58-199988" fmla="*/ 697647 h 2956475"/>
                        <a:gd name="connsiteX59-199989" fmla="*/ 4093422 w 5924856"/>
                        <a:gd name="connsiteY59-199990" fmla="*/ 700048 h 2956475"/>
                        <a:gd name="connsiteX60-199991" fmla="*/ 4095523 w 5924856"/>
                        <a:gd name="connsiteY60-199992" fmla="*/ 697647 h 2956475"/>
                        <a:gd name="connsiteX61-199993" fmla="*/ 4429575 w 5924856"/>
                        <a:gd name="connsiteY61-199994" fmla="*/ 779455 h 2956475"/>
                        <a:gd name="connsiteX62-199995" fmla="*/ 4461390 w 5924856"/>
                        <a:gd name="connsiteY62-199996" fmla="*/ 849902 h 2956475"/>
                        <a:gd name="connsiteX63-199997" fmla="*/ 4557433 w 5924856"/>
                        <a:gd name="connsiteY63-199998" fmla="*/ 932544 h 2956475"/>
                        <a:gd name="connsiteX64-199999" fmla="*/ 4692636 w 5924856"/>
                        <a:gd name="connsiteY64-200000" fmla="*/ 913531 h 2956475"/>
                        <a:gd name="connsiteX65-200001" fmla="*/ 4696687 w 5924856"/>
                        <a:gd name="connsiteY65-200002" fmla="*/ 914635 h 2956475"/>
                        <a:gd name="connsiteX66-200003" fmla="*/ 4704543 w 5924856"/>
                        <a:gd name="connsiteY66-200004" fmla="*/ 913531 h 2956475"/>
                        <a:gd name="connsiteX67-200005" fmla="*/ 4779534 w 5924856"/>
                        <a:gd name="connsiteY67-200006" fmla="*/ 933983 h 2956475"/>
                        <a:gd name="connsiteX68-200007" fmla="*/ 4811349 w 5924856"/>
                        <a:gd name="connsiteY68-200008" fmla="*/ 977160 h 2956475"/>
                        <a:gd name="connsiteX69-200009" fmla="*/ 4806804 w 5924856"/>
                        <a:gd name="connsiteY69-200010" fmla="*/ 1058968 h 2956475"/>
                        <a:gd name="connsiteX70-200011" fmla="*/ 4845868 w 5924856"/>
                        <a:gd name="connsiteY70-200012" fmla="*/ 1083640 h 2956475"/>
                        <a:gd name="connsiteX71-200013" fmla="*/ 4885796 w 5924856"/>
                        <a:gd name="connsiteY71-200014" fmla="*/ 1070331 h 2956475"/>
                        <a:gd name="connsiteX72-200015" fmla="*/ 4956242 w 5924856"/>
                        <a:gd name="connsiteY72-200016" fmla="*/ 1063513 h 2956475"/>
                        <a:gd name="connsiteX73-200017" fmla="*/ 4958921 w 5924856"/>
                        <a:gd name="connsiteY73-200018" fmla="*/ 1064406 h 2956475"/>
                        <a:gd name="connsiteX74-200019" fmla="*/ 4968149 w 5924856"/>
                        <a:gd name="connsiteY74-200020" fmla="*/ 1063513 h 2956475"/>
                        <a:gd name="connsiteX75-200021" fmla="*/ 5032440 w 5924856"/>
                        <a:gd name="connsiteY75-200022" fmla="*/ 1084944 h 2956475"/>
                        <a:gd name="connsiteX76-200023" fmla="*/ 5094862 w 5924856"/>
                        <a:gd name="connsiteY76-200024" fmla="*/ 1074876 h 2956475"/>
                        <a:gd name="connsiteX77-200025" fmla="*/ 5095992 w 5924856"/>
                        <a:gd name="connsiteY77-200026" fmla="*/ 1076614 h 2956475"/>
                        <a:gd name="connsiteX78-200027" fmla="*/ 5106769 w 5924856"/>
                        <a:gd name="connsiteY78-200028" fmla="*/ 1074876 h 2956475"/>
                        <a:gd name="connsiteX79-200029" fmla="*/ 5161910 w 5924856"/>
                        <a:gd name="connsiteY79-200030" fmla="*/ 1159707 h 2956475"/>
                        <a:gd name="connsiteX80-200031" fmla="*/ 5201668 w 5924856"/>
                        <a:gd name="connsiteY80-200032" fmla="*/ 1129415 h 2956475"/>
                        <a:gd name="connsiteX81-200033" fmla="*/ 5176671 w 5924856"/>
                        <a:gd name="connsiteY81-200034" fmla="*/ 1063513 h 2956475"/>
                        <a:gd name="connsiteX82-200035" fmla="*/ 5185761 w 5924856"/>
                        <a:gd name="connsiteY82-200036" fmla="*/ 1015792 h 2956475"/>
                        <a:gd name="connsiteX83-200037" fmla="*/ 5197087 w 5924856"/>
                        <a:gd name="connsiteY83-200038" fmla="*/ 1018841 h 2956475"/>
                        <a:gd name="connsiteX84-200039" fmla="*/ 5197668 w 5924856"/>
                        <a:gd name="connsiteY84-200040" fmla="*/ 1015792 h 2956475"/>
                        <a:gd name="connsiteX85-200041" fmla="*/ 5313701 w 5924856"/>
                        <a:gd name="connsiteY85-200042" fmla="*/ 1047031 h 2956475"/>
                        <a:gd name="connsiteX86-200043" fmla="*/ 5381192 w 5924856"/>
                        <a:gd name="connsiteY86-200044" fmla="*/ 1043061 h 2956475"/>
                        <a:gd name="connsiteX87-200045" fmla="*/ 5382577 w 5924856"/>
                        <a:gd name="connsiteY87-200046" fmla="*/ 1043680 h 2956475"/>
                        <a:gd name="connsiteX88-200047" fmla="*/ 5393100 w 5924856"/>
                        <a:gd name="connsiteY88-200048" fmla="*/ 1043061 h 2956475"/>
                        <a:gd name="connsiteX89-200049" fmla="*/ 5499906 w 5924856"/>
                        <a:gd name="connsiteY89-200050" fmla="*/ 1090783 h 2956475"/>
                        <a:gd name="connsiteX90-200051" fmla="*/ 5552172 w 5924856"/>
                        <a:gd name="connsiteY90-200052" fmla="*/ 1133960 h 2956475"/>
                        <a:gd name="connsiteX91-200053" fmla="*/ 5638526 w 5924856"/>
                        <a:gd name="connsiteY91-200054" fmla="*/ 1213496 h 2956475"/>
                        <a:gd name="connsiteX92-200055" fmla="*/ 5740786 w 5924856"/>
                        <a:gd name="connsiteY92-200056" fmla="*/ 1311212 h 2956475"/>
                        <a:gd name="connsiteX93-200057" fmla="*/ 5736242 w 5924856"/>
                        <a:gd name="connsiteY93-200058" fmla="*/ 1365751 h 2956475"/>
                        <a:gd name="connsiteX94-200059" fmla="*/ 5743870 w 5924856"/>
                        <a:gd name="connsiteY94-200060" fmla="*/ 1373379 h 2956475"/>
                        <a:gd name="connsiteX95-200061" fmla="*/ 5740242 w 5924856"/>
                        <a:gd name="connsiteY95-200062" fmla="*/ 1322574 h 2956475"/>
                        <a:gd name="connsiteX96-200063" fmla="*/ 5752283 w 5924856"/>
                        <a:gd name="connsiteY96-200064" fmla="*/ 1324447 h 2956475"/>
                        <a:gd name="connsiteX97-200065" fmla="*/ 5752149 w 5924856"/>
                        <a:gd name="connsiteY97-200066" fmla="*/ 1322574 h 2956475"/>
                        <a:gd name="connsiteX98-200067" fmla="*/ 5854410 w 5924856"/>
                        <a:gd name="connsiteY98-200068" fmla="*/ 1338481 h 2956475"/>
                        <a:gd name="connsiteX99-200069" fmla="*/ 5924856 w 5924856"/>
                        <a:gd name="connsiteY99-200070" fmla="*/ 1418018 h 2956475"/>
                        <a:gd name="connsiteX100-200071" fmla="*/ 5886224 w 5924856"/>
                        <a:gd name="connsiteY100-200072" fmla="*/ 1456650 h 2956475"/>
                        <a:gd name="connsiteX101-200073" fmla="*/ 5827140 w 5924856"/>
                        <a:gd name="connsiteY101-200074" fmla="*/ 1468012 h 2956475"/>
                        <a:gd name="connsiteX102-200075" fmla="*/ 5827140 w 5924856"/>
                        <a:gd name="connsiteY102-200076" fmla="*/ 1554366 h 2956475"/>
                        <a:gd name="connsiteX103-200077" fmla="*/ 5811233 w 5924856"/>
                        <a:gd name="connsiteY103-200078" fmla="*/ 1570273 h 2956475"/>
                        <a:gd name="connsiteX104-200079" fmla="*/ 5799326 w 5924856"/>
                        <a:gd name="connsiteY104-200080" fmla="*/ 1570273 h 2956475"/>
                        <a:gd name="connsiteX105-200081" fmla="*/ 5779418 w 5924856"/>
                        <a:gd name="connsiteY105-200082" fmla="*/ 1570273 h 2956475"/>
                        <a:gd name="connsiteX106-200083" fmla="*/ 5767512 w 5924856"/>
                        <a:gd name="connsiteY106-200084" fmla="*/ 1570273 h 2956475"/>
                        <a:gd name="connsiteX107-200085" fmla="*/ 5735697 w 5924856"/>
                        <a:gd name="connsiteY107-200086" fmla="*/ 1536186 h 2956475"/>
                        <a:gd name="connsiteX108-200087" fmla="*/ 5685702 w 5924856"/>
                        <a:gd name="connsiteY108-200088" fmla="*/ 1511189 h 2956475"/>
                        <a:gd name="connsiteX109-200089" fmla="*/ 5681158 w 5924856"/>
                        <a:gd name="connsiteY109-200090" fmla="*/ 1477102 h 2956475"/>
                        <a:gd name="connsiteX110-200091" fmla="*/ 5647323 w 5924856"/>
                        <a:gd name="connsiteY110-200092" fmla="*/ 1463170 h 2956475"/>
                        <a:gd name="connsiteX111-200093" fmla="*/ 5613528 w 5924856"/>
                        <a:gd name="connsiteY111-200094" fmla="*/ 1472557 h 2956475"/>
                        <a:gd name="connsiteX112-200095" fmla="*/ 5611557 w 5924856"/>
                        <a:gd name="connsiteY112-200096" fmla="*/ 1469797 h 2956475"/>
                        <a:gd name="connsiteX113-200097" fmla="*/ 5601622 w 5924856"/>
                        <a:gd name="connsiteY113-200098" fmla="*/ 1472557 h 2956475"/>
                        <a:gd name="connsiteX114-200099" fmla="*/ 5578897 w 5924856"/>
                        <a:gd name="connsiteY114-200100" fmla="*/ 1440742 h 2956475"/>
                        <a:gd name="connsiteX115-200101" fmla="*/ 5587835 w 5924856"/>
                        <a:gd name="connsiteY115-200102" fmla="*/ 1415717 h 2956475"/>
                        <a:gd name="connsiteX116-200103" fmla="*/ 5558990 w 5924856"/>
                        <a:gd name="connsiteY116-200104" fmla="*/ 1429380 h 2956475"/>
                        <a:gd name="connsiteX117-200105" fmla="*/ 5574896 w 5924856"/>
                        <a:gd name="connsiteY117-200106" fmla="*/ 1472557 h 2956475"/>
                        <a:gd name="connsiteX118-200107" fmla="*/ 5552172 w 5924856"/>
                        <a:gd name="connsiteY118-200108" fmla="*/ 1511189 h 2956475"/>
                        <a:gd name="connsiteX119-200109" fmla="*/ 5504450 w 5924856"/>
                        <a:gd name="connsiteY119-200110" fmla="*/ 1547548 h 2956475"/>
                        <a:gd name="connsiteX120-200111" fmla="*/ 5493867 w 5924856"/>
                        <a:gd name="connsiteY120-200112" fmla="*/ 1546540 h 2956475"/>
                        <a:gd name="connsiteX121-200113" fmla="*/ 5492544 w 5924856"/>
                        <a:gd name="connsiteY121-200114" fmla="*/ 1547548 h 2956475"/>
                        <a:gd name="connsiteX122-200115" fmla="*/ 5457627 w 5924856"/>
                        <a:gd name="connsiteY122-200116" fmla="*/ 1544223 h 2956475"/>
                        <a:gd name="connsiteX123-200117" fmla="*/ 5488543 w 5924856"/>
                        <a:gd name="connsiteY123-200118" fmla="*/ 1586180 h 2956475"/>
                        <a:gd name="connsiteX124-200119" fmla="*/ 5511268 w 5924856"/>
                        <a:gd name="connsiteY124-200120" fmla="*/ 1649809 h 2956475"/>
                        <a:gd name="connsiteX125-200121" fmla="*/ 5527175 w 5924856"/>
                        <a:gd name="connsiteY125-200122" fmla="*/ 1677079 h 2956475"/>
                        <a:gd name="connsiteX126-200123" fmla="*/ 5531720 w 5924856"/>
                        <a:gd name="connsiteY126-200124" fmla="*/ 1708893 h 2956475"/>
                        <a:gd name="connsiteX127-200125" fmla="*/ 5527175 w 5924856"/>
                        <a:gd name="connsiteY127-200126" fmla="*/ 1731618 h 2956475"/>
                        <a:gd name="connsiteX128-200127" fmla="*/ 5515990 w 5924856"/>
                        <a:gd name="connsiteY128-200128" fmla="*/ 1728009 h 2956475"/>
                        <a:gd name="connsiteX129-200129" fmla="*/ 5515268 w 5924856"/>
                        <a:gd name="connsiteY129-200130" fmla="*/ 1731618 h 2956475"/>
                        <a:gd name="connsiteX130-200131" fmla="*/ 5452462 w 5924856"/>
                        <a:gd name="connsiteY130-200132" fmla="*/ 1711358 h 2956475"/>
                        <a:gd name="connsiteX131-200133" fmla="*/ 5354468 w 5924856"/>
                        <a:gd name="connsiteY131-200134" fmla="*/ 1767977 h 2956475"/>
                        <a:gd name="connsiteX132-200135" fmla="*/ 5315836 w 5924856"/>
                        <a:gd name="connsiteY132-200136" fmla="*/ 1779340 h 2956475"/>
                        <a:gd name="connsiteX133-200137" fmla="*/ 5263569 w 5924856"/>
                        <a:gd name="connsiteY133-200138" fmla="*/ 1833879 h 2956475"/>
                        <a:gd name="connsiteX134-200139" fmla="*/ 5209030 w 5924856"/>
                        <a:gd name="connsiteY134-200140" fmla="*/ 1881600 h 2956475"/>
                        <a:gd name="connsiteX135-200141" fmla="*/ 5193123 w 5924856"/>
                        <a:gd name="connsiteY135-200142" fmla="*/ 1913415 h 2956475"/>
                        <a:gd name="connsiteX136-200143" fmla="*/ 5185429 w 5924856"/>
                        <a:gd name="connsiteY136-200144" fmla="*/ 1904988 h 2956475"/>
                        <a:gd name="connsiteX137-200145" fmla="*/ 5181216 w 5924856"/>
                        <a:gd name="connsiteY137-200146" fmla="*/ 1913415 h 2956475"/>
                        <a:gd name="connsiteX138-200147" fmla="*/ 5137729 w 5924856"/>
                        <a:gd name="connsiteY138-200148" fmla="*/ 1865787 h 2956475"/>
                        <a:gd name="connsiteX139-200149" fmla="*/ 5047685 w 5924856"/>
                        <a:gd name="connsiteY139-200150" fmla="*/ 1920232 h 2956475"/>
                        <a:gd name="connsiteX140-200151" fmla="*/ 5044580 w 5924856"/>
                        <a:gd name="connsiteY140-200152" fmla="*/ 1914910 h 2956475"/>
                        <a:gd name="connsiteX141-200153" fmla="*/ 5035778 w 5924856"/>
                        <a:gd name="connsiteY141-200154" fmla="*/ 1920232 h 2956475"/>
                        <a:gd name="connsiteX142-200155" fmla="*/ 5023735 w 5924856"/>
                        <a:gd name="connsiteY142-200156" fmla="*/ 1899586 h 2956475"/>
                        <a:gd name="connsiteX143-200157" fmla="*/ 4993146 w 5924856"/>
                        <a:gd name="connsiteY143-200158" fmla="*/ 1924777 h 2956475"/>
                        <a:gd name="connsiteX144-200159" fmla="*/ 4983909 w 5924856"/>
                        <a:gd name="connsiteY144-200160" fmla="*/ 1922578 h 2956475"/>
                        <a:gd name="connsiteX145-200161" fmla="*/ 4981239 w 5924856"/>
                        <a:gd name="connsiteY145-200162" fmla="*/ 1924777 h 2956475"/>
                        <a:gd name="connsiteX146-200163" fmla="*/ 4944785 w 5924856"/>
                        <a:gd name="connsiteY146-200164" fmla="*/ 1916098 h 2956475"/>
                        <a:gd name="connsiteX147-200165" fmla="*/ 4934062 w 5924856"/>
                        <a:gd name="connsiteY147-200166" fmla="*/ 1961137 h 2956475"/>
                        <a:gd name="connsiteX148-200167" fmla="*/ 4893158 w 5924856"/>
                        <a:gd name="connsiteY148-200168" fmla="*/ 2027038 h 2956475"/>
                        <a:gd name="connsiteX149-200169" fmla="*/ 4893158 w 5924856"/>
                        <a:gd name="connsiteY149-200170" fmla="*/ 2058853 h 2956475"/>
                        <a:gd name="connsiteX150-200171" fmla="*/ 4934062 w 5924856"/>
                        <a:gd name="connsiteY150-200172" fmla="*/ 2074760 h 2956475"/>
                        <a:gd name="connsiteX151-200173" fmla="*/ 4929517 w 5924856"/>
                        <a:gd name="connsiteY151-200174" fmla="*/ 2172476 h 2956475"/>
                        <a:gd name="connsiteX152-200175" fmla="*/ 4917610 w 5924856"/>
                        <a:gd name="connsiteY152-200176" fmla="*/ 2172476 h 2956475"/>
                        <a:gd name="connsiteX153-200177" fmla="*/ 4893158 w 5924856"/>
                        <a:gd name="connsiteY153-200178" fmla="*/ 2172476 h 2956475"/>
                        <a:gd name="connsiteX154-200179" fmla="*/ 4881796 w 5924856"/>
                        <a:gd name="connsiteY154-200180" fmla="*/ 2224742 h 2956475"/>
                        <a:gd name="connsiteX155-200181" fmla="*/ 4893158 w 5924856"/>
                        <a:gd name="connsiteY155-200182" fmla="*/ 2252012 h 2956475"/>
                        <a:gd name="connsiteX156-200183" fmla="*/ 4827256 w 5924856"/>
                        <a:gd name="connsiteY156-200184" fmla="*/ 2286099 h 2956475"/>
                        <a:gd name="connsiteX157-200185" fmla="*/ 4815894 w 5924856"/>
                        <a:gd name="connsiteY157-200186" fmla="*/ 2354273 h 2956475"/>
                        <a:gd name="connsiteX158-200187" fmla="*/ 4763628 w 5924856"/>
                        <a:gd name="connsiteY158-200188" fmla="*/ 2370180 h 2956475"/>
                        <a:gd name="connsiteX159-200189" fmla="*/ 4752265 w 5924856"/>
                        <a:gd name="connsiteY159-200190" fmla="*/ 2429264 h 2956475"/>
                        <a:gd name="connsiteX160-200191" fmla="*/ 4697726 w 5924856"/>
                        <a:gd name="connsiteY160-200192" fmla="*/ 2488348 h 2956475"/>
                        <a:gd name="connsiteX161-200193" fmla="*/ 4695416 w 5924856"/>
                        <a:gd name="connsiteY161-200194" fmla="*/ 2477952 h 2956475"/>
                        <a:gd name="connsiteX162-200195" fmla="*/ 4685819 w 5924856"/>
                        <a:gd name="connsiteY162-200196" fmla="*/ 2488348 h 2956475"/>
                        <a:gd name="connsiteX163-200197" fmla="*/ 4676729 w 5924856"/>
                        <a:gd name="connsiteY163-200198" fmla="*/ 2447444 h 2956475"/>
                        <a:gd name="connsiteX164-200199" fmla="*/ 4660822 w 5924856"/>
                        <a:gd name="connsiteY164-200200" fmla="*/ 2361090 h 2956475"/>
                        <a:gd name="connsiteX165-200201" fmla="*/ 4633552 w 5924856"/>
                        <a:gd name="connsiteY165-200202" fmla="*/ 2220198 h 2956475"/>
                        <a:gd name="connsiteX166-200203" fmla="*/ 4654004 w 5924856"/>
                        <a:gd name="connsiteY166-200204" fmla="*/ 2129299 h 2956475"/>
                        <a:gd name="connsiteX167-200205" fmla="*/ 4685819 w 5924856"/>
                        <a:gd name="connsiteY167-200206" fmla="*/ 2086122 h 2956475"/>
                        <a:gd name="connsiteX168-200207" fmla="*/ 4685819 w 5924856"/>
                        <a:gd name="connsiteY168-200208" fmla="*/ 2058853 h 2956475"/>
                        <a:gd name="connsiteX169-200209" fmla="*/ 4744903 w 5924856"/>
                        <a:gd name="connsiteY169-200210" fmla="*/ 2042945 h 2956475"/>
                        <a:gd name="connsiteX170-200211" fmla="*/ 4810804 w 5924856"/>
                        <a:gd name="connsiteY170-200212" fmla="*/ 1952047 h 2956475"/>
                        <a:gd name="connsiteX171-200213" fmla="*/ 4874434 w 5924856"/>
                        <a:gd name="connsiteY171-200214" fmla="*/ 1877056 h 2956475"/>
                        <a:gd name="connsiteX172-200215" fmla="*/ 4940334 w 5924856"/>
                        <a:gd name="connsiteY172-200216" fmla="*/ 1817971 h 2956475"/>
                        <a:gd name="connsiteX173-200217" fmla="*/ 4964885 w 5924856"/>
                        <a:gd name="connsiteY173-200218" fmla="*/ 1710844 h 2956475"/>
                        <a:gd name="connsiteX174-200219" fmla="*/ 4934062 w 5924856"/>
                        <a:gd name="connsiteY174-200220" fmla="*/ 1715711 h 2956475"/>
                        <a:gd name="connsiteX175-200221" fmla="*/ 4913610 w 5924856"/>
                        <a:gd name="connsiteY175-200222" fmla="*/ 1779340 h 2956475"/>
                        <a:gd name="connsiteX176-200223" fmla="*/ 4822712 w 5924856"/>
                        <a:gd name="connsiteY176-200224" fmla="*/ 1865693 h 2956475"/>
                        <a:gd name="connsiteX177-200225" fmla="*/ 4819899 w 5924856"/>
                        <a:gd name="connsiteY177-200226" fmla="*/ 1857053 h 2956475"/>
                        <a:gd name="connsiteX178-200227" fmla="*/ 4810804 w 5924856"/>
                        <a:gd name="connsiteY178-200228" fmla="*/ 1865693 h 2956475"/>
                        <a:gd name="connsiteX179-200229" fmla="*/ 4780026 w 5924856"/>
                        <a:gd name="connsiteY179-200230" fmla="*/ 1771159 h 2956475"/>
                        <a:gd name="connsiteX180-200231" fmla="*/ 4697726 w 5924856"/>
                        <a:gd name="connsiteY180-200232" fmla="*/ 1795247 h 2956475"/>
                        <a:gd name="connsiteX181-200233" fmla="*/ 4602282 w 5924856"/>
                        <a:gd name="connsiteY181-200234" fmla="*/ 1920232 h 2956475"/>
                        <a:gd name="connsiteX182-200235" fmla="*/ 4634097 w 5924856"/>
                        <a:gd name="connsiteY182-200236" fmla="*/ 1967954 h 2956475"/>
                        <a:gd name="connsiteX183-200237" fmla="*/ 4554560 w 5924856"/>
                        <a:gd name="connsiteY183-200238" fmla="*/ 1983861 h 2956475"/>
                        <a:gd name="connsiteX184-200239" fmla="*/ 4495476 w 5924856"/>
                        <a:gd name="connsiteY184-200240" fmla="*/ 1988406 h 2956475"/>
                        <a:gd name="connsiteX185-200241" fmla="*/ 4495564 w 5924856"/>
                        <a:gd name="connsiteY185-200242" fmla="*/ 1987484 h 2956475"/>
                        <a:gd name="connsiteX186-200243" fmla="*/ 4483570 w 5924856"/>
                        <a:gd name="connsiteY186-200244" fmla="*/ 1988406 h 2956475"/>
                        <a:gd name="connsiteX187-200245" fmla="*/ 4488114 w 5924856"/>
                        <a:gd name="connsiteY187-200246" fmla="*/ 1940685 h 2956475"/>
                        <a:gd name="connsiteX188-200247" fmla="*/ 4438272 w 5924856"/>
                        <a:gd name="connsiteY188-200248" fmla="*/ 1931099 h 2956475"/>
                        <a:gd name="connsiteX189-200249" fmla="*/ 4393216 w 5924856"/>
                        <a:gd name="connsiteY189-200250" fmla="*/ 1961137 h 2956475"/>
                        <a:gd name="connsiteX190-200251" fmla="*/ 4382585 w 5924856"/>
                        <a:gd name="connsiteY190-200252" fmla="*/ 1960286 h 2956475"/>
                        <a:gd name="connsiteX191-200253" fmla="*/ 4381309 w 5924856"/>
                        <a:gd name="connsiteY191-200254" fmla="*/ 1961137 h 2956475"/>
                        <a:gd name="connsiteX192-200255" fmla="*/ 4275828 w 5924856"/>
                        <a:gd name="connsiteY192-200256" fmla="*/ 1952698 h 2956475"/>
                        <a:gd name="connsiteX193-200257" fmla="*/ 4161424 w 5924856"/>
                        <a:gd name="connsiteY193-200258" fmla="*/ 1972499 h 2956475"/>
                        <a:gd name="connsiteX194-200259" fmla="*/ 4043256 w 5924856"/>
                        <a:gd name="connsiteY194-200260" fmla="*/ 2106574 h 2956475"/>
                        <a:gd name="connsiteX195-200261" fmla="*/ 3902364 w 5924856"/>
                        <a:gd name="connsiteY195-200262" fmla="*/ 2263374 h 2956475"/>
                        <a:gd name="connsiteX196-200263" fmla="*/ 3956903 w 5924856"/>
                        <a:gd name="connsiteY196-200264" fmla="*/ 2267919 h 2956475"/>
                        <a:gd name="connsiteX197-200265" fmla="*/ 3977355 w 5924856"/>
                        <a:gd name="connsiteY197-200266" fmla="*/ 2311096 h 2956475"/>
                        <a:gd name="connsiteX198-200267" fmla="*/ 4005973 w 5924856"/>
                        <a:gd name="connsiteY198-200268" fmla="*/ 2319513 h 2956475"/>
                        <a:gd name="connsiteX199-200269" fmla="*/ 4024532 w 5924856"/>
                        <a:gd name="connsiteY199-200270" fmla="*/ 2290644 h 2956475"/>
                        <a:gd name="connsiteX200-200271" fmla="*/ 4035602 w 5924856"/>
                        <a:gd name="connsiteY200-200272" fmla="*/ 2291946 h 2956475"/>
                        <a:gd name="connsiteX201-200273" fmla="*/ 4036439 w 5924856"/>
                        <a:gd name="connsiteY201-200274" fmla="*/ 2290644 h 2956475"/>
                        <a:gd name="connsiteX202-200275" fmla="*/ 4075071 w 5924856"/>
                        <a:gd name="connsiteY202-200276" fmla="*/ 2295189 h 2956475"/>
                        <a:gd name="connsiteX203-200277" fmla="*/ 4129610 w 5924856"/>
                        <a:gd name="connsiteY203-200278" fmla="*/ 2365635 h 2956475"/>
                        <a:gd name="connsiteX204-200279" fmla="*/ 4134155 w 5924856"/>
                        <a:gd name="connsiteY204-200280" fmla="*/ 2413357 h 2956475"/>
                        <a:gd name="connsiteX205-200281" fmla="*/ 4102340 w 5924856"/>
                        <a:gd name="connsiteY205-200282" fmla="*/ 2472441 h 2956475"/>
                        <a:gd name="connsiteX206-200283" fmla="*/ 4095523 w 5924856"/>
                        <a:gd name="connsiteY206-200284" fmla="*/ 2542887 h 2956475"/>
                        <a:gd name="connsiteX207-200285" fmla="*/ 4079616 w 5924856"/>
                        <a:gd name="connsiteY207-200286" fmla="*/ 2629241 h 2956475"/>
                        <a:gd name="connsiteX208-200287" fmla="*/ 4027349 w 5924856"/>
                        <a:gd name="connsiteY208-200288" fmla="*/ 2708777 h 2956475"/>
                        <a:gd name="connsiteX209-200289" fmla="*/ 4015987 w 5924856"/>
                        <a:gd name="connsiteY209-200290" fmla="*/ 2747409 h 2956475"/>
                        <a:gd name="connsiteX210-200291" fmla="*/ 3961448 w 5924856"/>
                        <a:gd name="connsiteY210-200292" fmla="*/ 2806493 h 2956475"/>
                        <a:gd name="connsiteX211-200293" fmla="*/ 3913726 w 5924856"/>
                        <a:gd name="connsiteY211-200294" fmla="*/ 2865577 h 2956475"/>
                        <a:gd name="connsiteX212-200295" fmla="*/ 3893274 w 5924856"/>
                        <a:gd name="connsiteY212-200296" fmla="*/ 2897392 h 2956475"/>
                        <a:gd name="connsiteX213-200297" fmla="*/ 3843280 w 5924856"/>
                        <a:gd name="connsiteY213-200298" fmla="*/ 2924661 h 2956475"/>
                        <a:gd name="connsiteX214-200299" fmla="*/ 3831373 w 5924856"/>
                        <a:gd name="connsiteY214-200300" fmla="*/ 2924661 h 2956475"/>
                        <a:gd name="connsiteX215-200301" fmla="*/ 3822828 w 5924856"/>
                        <a:gd name="connsiteY215-200302" fmla="*/ 2924661 h 2956475"/>
                        <a:gd name="connsiteX216-200303" fmla="*/ 3810920 w 5924856"/>
                        <a:gd name="connsiteY216-200304" fmla="*/ 2924661 h 2956475"/>
                        <a:gd name="connsiteX217-200305" fmla="*/ 3789254 w 5924856"/>
                        <a:gd name="connsiteY217-200306" fmla="*/ 2908412 h 2956475"/>
                        <a:gd name="connsiteX218-200307" fmla="*/ 3747836 w 5924856"/>
                        <a:gd name="connsiteY218-200308" fmla="*/ 2936024 h 2956475"/>
                        <a:gd name="connsiteX219-200309" fmla="*/ 3741019 w 5924856"/>
                        <a:gd name="connsiteY219-200310" fmla="*/ 2956476 h 2956475"/>
                        <a:gd name="connsiteX220-200311" fmla="*/ 3736474 w 5924856"/>
                        <a:gd name="connsiteY220-200312" fmla="*/ 2947386 h 2956475"/>
                        <a:gd name="connsiteX221-200313" fmla="*/ 3736474 w 5924856"/>
                        <a:gd name="connsiteY221-200314" fmla="*/ 2935660 h 2956475"/>
                        <a:gd name="connsiteX222-200315" fmla="*/ 3735929 w 5924856"/>
                        <a:gd name="connsiteY222-200316" fmla="*/ 2936024 h 2956475"/>
                        <a:gd name="connsiteX223-200317" fmla="*/ 3729112 w 5924856"/>
                        <a:gd name="connsiteY223-200318" fmla="*/ 2956476 h 2956475"/>
                        <a:gd name="connsiteX224-200319" fmla="*/ 3724567 w 5924856"/>
                        <a:gd name="connsiteY224-200320" fmla="*/ 2947386 h 2956475"/>
                        <a:gd name="connsiteX225-200321" fmla="*/ 3724567 w 5924856"/>
                        <a:gd name="connsiteY225-200322" fmla="*/ 2920116 h 2956475"/>
                        <a:gd name="connsiteX226-200323" fmla="*/ 3736474 w 5924856"/>
                        <a:gd name="connsiteY226-200324" fmla="*/ 2920116 h 2956475"/>
                        <a:gd name="connsiteX227-200325" fmla="*/ 3745019 w 5924856"/>
                        <a:gd name="connsiteY227-200326" fmla="*/ 2920116 h 2956475"/>
                        <a:gd name="connsiteX228-200327" fmla="*/ 3751836 w 5924856"/>
                        <a:gd name="connsiteY228-200328" fmla="*/ 2861032 h 2956475"/>
                        <a:gd name="connsiteX229-200329" fmla="*/ 3740474 w 5924856"/>
                        <a:gd name="connsiteY229-200330" fmla="*/ 2817856 h 2956475"/>
                        <a:gd name="connsiteX230-200331" fmla="*/ 3767744 w 5924856"/>
                        <a:gd name="connsiteY230-200332" fmla="*/ 2795131 h 2956475"/>
                        <a:gd name="connsiteX231-200333" fmla="*/ 3777005 w 5924856"/>
                        <a:gd name="connsiteY231-200334" fmla="*/ 2797336 h 2956475"/>
                        <a:gd name="connsiteX232-200335" fmla="*/ 3779651 w 5924856"/>
                        <a:gd name="connsiteY232-200336" fmla="*/ 2795131 h 2956475"/>
                        <a:gd name="connsiteX233-200337" fmla="*/ 3816678 w 5924856"/>
                        <a:gd name="connsiteY233-200338" fmla="*/ 2803947 h 2956475"/>
                        <a:gd name="connsiteX234-200339" fmla="*/ 3838190 w 5924856"/>
                        <a:gd name="connsiteY234-200340" fmla="*/ 2758772 h 2956475"/>
                        <a:gd name="connsiteX235-200341" fmla="*/ 3854097 w 5924856"/>
                        <a:gd name="connsiteY235-200342" fmla="*/ 2699687 h 2956475"/>
                        <a:gd name="connsiteX236-200343" fmla="*/ 3865460 w 5924856"/>
                        <a:gd name="connsiteY236-200344" fmla="*/ 2676963 h 2956475"/>
                        <a:gd name="connsiteX237-200345" fmla="*/ 3884483 w 5924856"/>
                        <a:gd name="connsiteY237-200346" fmla="*/ 2632575 h 2956475"/>
                        <a:gd name="connsiteX238-200347" fmla="*/ 3834190 w 5924856"/>
                        <a:gd name="connsiteY238-200348" fmla="*/ 2645148 h 2956475"/>
                        <a:gd name="connsiteX239-200349" fmla="*/ 3806920 w 5924856"/>
                        <a:gd name="connsiteY239-200350" fmla="*/ 2667873 h 2956475"/>
                        <a:gd name="connsiteX240-200351" fmla="*/ 3795013 w 5924856"/>
                        <a:gd name="connsiteY240-200352" fmla="*/ 2667873 h 2956475"/>
                        <a:gd name="connsiteX241-200353" fmla="*/ 3747836 w 5924856"/>
                        <a:gd name="connsiteY241-200354" fmla="*/ 2667873 h 2956475"/>
                        <a:gd name="connsiteX242-200355" fmla="*/ 3735929 w 5924856"/>
                        <a:gd name="connsiteY242-200356" fmla="*/ 2667873 h 2956475"/>
                        <a:gd name="connsiteX243-200357" fmla="*/ 3720022 w 5924856"/>
                        <a:gd name="connsiteY243-200358" fmla="*/ 2613334 h 2956475"/>
                        <a:gd name="connsiteX244-200359" fmla="*/ 3676845 w 5924856"/>
                        <a:gd name="connsiteY244-200360" fmla="*/ 2574702 h 2956475"/>
                        <a:gd name="connsiteX245-200361" fmla="*/ 3610944 w 5924856"/>
                        <a:gd name="connsiteY245-200362" fmla="*/ 2558795 h 2956475"/>
                        <a:gd name="connsiteX246-200363" fmla="*/ 3601854 w 5924856"/>
                        <a:gd name="connsiteY246-200364" fmla="*/ 2499711 h 2956475"/>
                        <a:gd name="connsiteX247-200365" fmla="*/ 3590492 w 5924856"/>
                        <a:gd name="connsiteY247-200366" fmla="*/ 2467896 h 2956475"/>
                        <a:gd name="connsiteX248-200367" fmla="*/ 3574584 w 5924856"/>
                        <a:gd name="connsiteY248-200368" fmla="*/ 2440627 h 2956475"/>
                        <a:gd name="connsiteX249-200369" fmla="*/ 3551860 w 5924856"/>
                        <a:gd name="connsiteY249-200370" fmla="*/ 2381542 h 2956475"/>
                        <a:gd name="connsiteX250-200371" fmla="*/ 3520045 w 5924856"/>
                        <a:gd name="connsiteY250-200372" fmla="*/ 2361090 h 2956475"/>
                        <a:gd name="connsiteX251-200373" fmla="*/ 3464186 w 5924856"/>
                        <a:gd name="connsiteY251-200374" fmla="*/ 2339606 h 2956475"/>
                        <a:gd name="connsiteX252-200375" fmla="*/ 3425146 w 5924856"/>
                        <a:gd name="connsiteY252-200376" fmla="*/ 2345183 h 2956475"/>
                        <a:gd name="connsiteX253-200377" fmla="*/ 3381970 w 5924856"/>
                        <a:gd name="connsiteY253-200378" fmla="*/ 2354273 h 2956475"/>
                        <a:gd name="connsiteX254-200379" fmla="*/ 3350155 w 5924856"/>
                        <a:gd name="connsiteY254-200380" fmla="*/ 2381542 h 2956475"/>
                        <a:gd name="connsiteX255-200381" fmla="*/ 3370607 w 5924856"/>
                        <a:gd name="connsiteY255-200382" fmla="*/ 2397450 h 2956475"/>
                        <a:gd name="connsiteX256-200383" fmla="*/ 3370607 w 5924856"/>
                        <a:gd name="connsiteY256-200384" fmla="*/ 2429264 h 2956475"/>
                        <a:gd name="connsiteX257-200385" fmla="*/ 3350155 w 5924856"/>
                        <a:gd name="connsiteY257-200386" fmla="*/ 2451989 h 2956475"/>
                        <a:gd name="connsiteX258-200387" fmla="*/ 3318341 w 5924856"/>
                        <a:gd name="connsiteY258-200388" fmla="*/ 2511073 h 2956475"/>
                        <a:gd name="connsiteX259-200389" fmla="*/ 3318341 w 5924856"/>
                        <a:gd name="connsiteY259-200390" fmla="*/ 2538343 h 2956475"/>
                        <a:gd name="connsiteX260-200391" fmla="*/ 3268346 w 5924856"/>
                        <a:gd name="connsiteY260-200392" fmla="*/ 2570157 h 2956475"/>
                        <a:gd name="connsiteX261-200393" fmla="*/ 3260533 w 5924856"/>
                        <a:gd name="connsiteY261-200394" fmla="*/ 2567553 h 2956475"/>
                        <a:gd name="connsiteX262-200395" fmla="*/ 3256440 w 5924856"/>
                        <a:gd name="connsiteY262-200396" fmla="*/ 2570157 h 2956475"/>
                        <a:gd name="connsiteX263-200397" fmla="*/ 3208718 w 5924856"/>
                        <a:gd name="connsiteY263-200398" fmla="*/ 2554250 h 2956475"/>
                        <a:gd name="connsiteX264-200399" fmla="*/ 3177448 w 5924856"/>
                        <a:gd name="connsiteY264-200400" fmla="*/ 2554250 h 2956475"/>
                        <a:gd name="connsiteX265-200401" fmla="*/ 3165541 w 5924856"/>
                        <a:gd name="connsiteY265-200402" fmla="*/ 2554250 h 2956475"/>
                        <a:gd name="connsiteX266-200403" fmla="*/ 3149634 w 5924856"/>
                        <a:gd name="connsiteY266-200404" fmla="*/ 2538343 h 2956475"/>
                        <a:gd name="connsiteX267-200405" fmla="*/ 3131462 w 5924856"/>
                        <a:gd name="connsiteY267-200406" fmla="*/ 2533799 h 2956475"/>
                        <a:gd name="connsiteX268-200407" fmla="*/ 3086550 w 5924856"/>
                        <a:gd name="connsiteY268-200408" fmla="*/ 2570157 h 2956475"/>
                        <a:gd name="connsiteX269-200409" fmla="*/ 3038828 w 5924856"/>
                        <a:gd name="connsiteY269-200410" fmla="*/ 2581519 h 2956475"/>
                        <a:gd name="connsiteX270-200411" fmla="*/ 3000196 w 5924856"/>
                        <a:gd name="connsiteY270-200412" fmla="*/ 2597427 h 2956475"/>
                        <a:gd name="connsiteX271-200413" fmla="*/ 2992651 w 5924856"/>
                        <a:gd name="connsiteY271-200414" fmla="*/ 2595630 h 2956475"/>
                        <a:gd name="connsiteX272-200415" fmla="*/ 2988289 w 5924856"/>
                        <a:gd name="connsiteY272-200416" fmla="*/ 2597427 h 2956475"/>
                        <a:gd name="connsiteX273-200417" fmla="*/ 2940567 w 5924856"/>
                        <a:gd name="connsiteY273-200418" fmla="*/ 2586064 h 2956475"/>
                        <a:gd name="connsiteX274-200419" fmla="*/ 2918387 w 5924856"/>
                        <a:gd name="connsiteY274-200420" fmla="*/ 2586064 h 2956475"/>
                        <a:gd name="connsiteX275-200421" fmla="*/ 2906480 w 5924856"/>
                        <a:gd name="connsiteY275-200422" fmla="*/ 2586064 h 2956475"/>
                        <a:gd name="connsiteX276-200423" fmla="*/ 2886028 w 5924856"/>
                        <a:gd name="connsiteY276-200424" fmla="*/ 2554250 h 2956475"/>
                        <a:gd name="connsiteX277-200425" fmla="*/ 2847396 w 5924856"/>
                        <a:gd name="connsiteY277-200426" fmla="*/ 2526980 h 2956475"/>
                        <a:gd name="connsiteX278-200427" fmla="*/ 2820344 w 5924856"/>
                        <a:gd name="connsiteY278-200428" fmla="*/ 2523116 h 2956475"/>
                        <a:gd name="connsiteX279-200429" fmla="*/ 2779767 w 5924856"/>
                        <a:gd name="connsiteY279-200430" fmla="*/ 2526980 h 2956475"/>
                        <a:gd name="connsiteX280-200431" fmla="*/ 2741135 w 5924856"/>
                        <a:gd name="connsiteY280-200432" fmla="*/ 2538343 h 2956475"/>
                        <a:gd name="connsiteX281-200433" fmla="*/ 2736330 w 5924856"/>
                        <a:gd name="connsiteY281-200434" fmla="*/ 2536254 h 2956475"/>
                        <a:gd name="connsiteX282-200435" fmla="*/ 2729228 w 5924856"/>
                        <a:gd name="connsiteY282-200436" fmla="*/ 2538343 h 2956475"/>
                        <a:gd name="connsiteX283-200437" fmla="*/ 2676961 w 5924856"/>
                        <a:gd name="connsiteY283-200438" fmla="*/ 2515618 h 2956475"/>
                        <a:gd name="connsiteX284-200439" fmla="*/ 2670144 w 5924856"/>
                        <a:gd name="connsiteY284-200440" fmla="*/ 2472441 h 2956475"/>
                        <a:gd name="connsiteX285-200441" fmla="*/ 2626967 w 5924856"/>
                        <a:gd name="connsiteY285-200442" fmla="*/ 2456534 h 2956475"/>
                        <a:gd name="connsiteX286-200443" fmla="*/ 2595153 w 5924856"/>
                        <a:gd name="connsiteY286-200444" fmla="*/ 2451989 h 2956475"/>
                        <a:gd name="connsiteX287-200445" fmla="*/ 2560725 w 5924856"/>
                        <a:gd name="connsiteY287-200446" fmla="*/ 2430245 h 2956475"/>
                        <a:gd name="connsiteX288-200447" fmla="*/ 2527524 w 5924856"/>
                        <a:gd name="connsiteY288-200448" fmla="*/ 2488348 h 2956475"/>
                        <a:gd name="connsiteX289-200449" fmla="*/ 2543431 w 5924856"/>
                        <a:gd name="connsiteY289-200450" fmla="*/ 2522435 h 2956475"/>
                        <a:gd name="connsiteX290-200451" fmla="*/ 2504799 w 5924856"/>
                        <a:gd name="connsiteY290-200452" fmla="*/ 2558795 h 2956475"/>
                        <a:gd name="connsiteX291-200453" fmla="*/ 2495296 w 5924856"/>
                        <a:gd name="connsiteY291-200454" fmla="*/ 2556532 h 2956475"/>
                        <a:gd name="connsiteX292-200455" fmla="*/ 2492892 w 5924856"/>
                        <a:gd name="connsiteY292-200456" fmla="*/ 2558795 h 2956475"/>
                        <a:gd name="connsiteX293-200457" fmla="*/ 2445170 w 5924856"/>
                        <a:gd name="connsiteY293-200458" fmla="*/ 2547432 h 2956475"/>
                        <a:gd name="connsiteX294-200459" fmla="*/ 2408811 w 5924856"/>
                        <a:gd name="connsiteY294-200460" fmla="*/ 2542887 h 2956475"/>
                        <a:gd name="connsiteX295-200461" fmla="*/ 2381541 w 5924856"/>
                        <a:gd name="connsiteY295-200462" fmla="*/ 2515618 h 2956475"/>
                        <a:gd name="connsiteX296-200463" fmla="*/ 2354816 w 5924856"/>
                        <a:gd name="connsiteY296-200464" fmla="*/ 2515618 h 2956475"/>
                        <a:gd name="connsiteX297-200465" fmla="*/ 2342909 w 5924856"/>
                        <a:gd name="connsiteY297-200466" fmla="*/ 2515618 h 2956475"/>
                        <a:gd name="connsiteX298-200467" fmla="*/ 2317049 w 5924856"/>
                        <a:gd name="connsiteY298-200468" fmla="*/ 2502687 h 2956475"/>
                        <a:gd name="connsiteX299-200469" fmla="*/ 2268463 w 5924856"/>
                        <a:gd name="connsiteY299-200470" fmla="*/ 2526980 h 2956475"/>
                        <a:gd name="connsiteX300-200471" fmla="*/ 2200289 w 5924856"/>
                        <a:gd name="connsiteY300-200472" fmla="*/ 2574702 h 2956475"/>
                        <a:gd name="connsiteX301-200473" fmla="*/ 2157112 w 5924856"/>
                        <a:gd name="connsiteY301-200474" fmla="*/ 2586064 h 2956475"/>
                        <a:gd name="connsiteX302-200475" fmla="*/ 2145750 w 5924856"/>
                        <a:gd name="connsiteY302-200476" fmla="*/ 2590609 h 2956475"/>
                        <a:gd name="connsiteX303-200477" fmla="*/ 2143369 w 5924856"/>
                        <a:gd name="connsiteY303-200478" fmla="*/ 2586799 h 2956475"/>
                        <a:gd name="connsiteX304-200479" fmla="*/ 2133843 w 5924856"/>
                        <a:gd name="connsiteY304-200480" fmla="*/ 2590609 h 2956475"/>
                        <a:gd name="connsiteX305-200481" fmla="*/ 2111787 w 5924856"/>
                        <a:gd name="connsiteY305-200482" fmla="*/ 2555320 h 2956475"/>
                        <a:gd name="connsiteX306-200483" fmla="*/ 2075303 w 5924856"/>
                        <a:gd name="connsiteY306-200484" fmla="*/ 2558795 h 2956475"/>
                        <a:gd name="connsiteX307-200485" fmla="*/ 2074482 w 5924856"/>
                        <a:gd name="connsiteY307-200486" fmla="*/ 2557739 h 2956475"/>
                        <a:gd name="connsiteX308-200487" fmla="*/ 2063396 w 5924856"/>
                        <a:gd name="connsiteY308-200488" fmla="*/ 2558795 h 2956475"/>
                        <a:gd name="connsiteX309-200489" fmla="*/ 2047489 w 5924856"/>
                        <a:gd name="connsiteY309-200490" fmla="*/ 2538343 h 2956475"/>
                        <a:gd name="connsiteX310-200491" fmla="*/ 2020220 w 5924856"/>
                        <a:gd name="connsiteY310-200492" fmla="*/ 2526980 h 2956475"/>
                        <a:gd name="connsiteX311-200493" fmla="*/ 2004312 w 5924856"/>
                        <a:gd name="connsiteY311-200494" fmla="*/ 2495166 h 2956475"/>
                        <a:gd name="connsiteX312-200495" fmla="*/ 1988196 w 5924856"/>
                        <a:gd name="connsiteY312-200496" fmla="*/ 2486212 h 2956475"/>
                        <a:gd name="connsiteX313-200497" fmla="*/ 1945773 w 5924856"/>
                        <a:gd name="connsiteY313-200498" fmla="*/ 2499711 h 2956475"/>
                        <a:gd name="connsiteX314-200499" fmla="*/ 1942036 w 5924856"/>
                        <a:gd name="connsiteY314-200500" fmla="*/ 2497111 h 2956475"/>
                        <a:gd name="connsiteX315-200501" fmla="*/ 1936866 w 5924856"/>
                        <a:gd name="connsiteY315-200502" fmla="*/ 2499711 h 2956475"/>
                        <a:gd name="connsiteX316-200503" fmla="*/ 1889554 w 5924856"/>
                        <a:gd name="connsiteY316-200504" fmla="*/ 2468885 h 2956475"/>
                        <a:gd name="connsiteX317-200505" fmla="*/ 1870782 w 5924856"/>
                        <a:gd name="connsiteY317-200506" fmla="*/ 2495166 h 2956475"/>
                        <a:gd name="connsiteX318-200507" fmla="*/ 1865709 w 5924856"/>
                        <a:gd name="connsiteY318-200508" fmla="*/ 2485599 h 2956475"/>
                        <a:gd name="connsiteX319-200509" fmla="*/ 1858875 w 5924856"/>
                        <a:gd name="connsiteY319-200510" fmla="*/ 2495166 h 2956475"/>
                        <a:gd name="connsiteX320-200511" fmla="*/ 1779338 w 5924856"/>
                        <a:gd name="connsiteY320-200512" fmla="*/ 2345183 h 2956475"/>
                        <a:gd name="connsiteX321-200513" fmla="*/ 1729344 w 5924856"/>
                        <a:gd name="connsiteY321-200514" fmla="*/ 2295189 h 2956475"/>
                        <a:gd name="connsiteX322-200515" fmla="*/ 1732141 w 5924856"/>
                        <a:gd name="connsiteY322-200516" fmla="*/ 2292043 h 2956475"/>
                        <a:gd name="connsiteX323-200517" fmla="*/ 401471 w 5924856"/>
                        <a:gd name="connsiteY323-200518" fmla="*/ 2890683 h 2956475"/>
                        <a:gd name="connsiteX324-200519" fmla="*/ 338597 w 5924856"/>
                        <a:gd name="connsiteY324-200520" fmla="*/ 2849670 h 2956475"/>
                        <a:gd name="connsiteX325-200521" fmla="*/ 268151 w 5924856"/>
                        <a:gd name="connsiteY325-200522" fmla="*/ 2801948 h 2956475"/>
                        <a:gd name="connsiteX326-200523" fmla="*/ 295420 w 5924856"/>
                        <a:gd name="connsiteY326-200524" fmla="*/ 2795131 h 2956475"/>
                        <a:gd name="connsiteX327-200525" fmla="*/ 322690 w 5924856"/>
                        <a:gd name="connsiteY327-200526" fmla="*/ 2747409 h 2956475"/>
                        <a:gd name="connsiteX328-200527" fmla="*/ 306782 w 5924856"/>
                        <a:gd name="connsiteY328-200528" fmla="*/ 2731502 h 2956475"/>
                        <a:gd name="connsiteX329-200529" fmla="*/ 359049 w 5924856"/>
                        <a:gd name="connsiteY329-200530" fmla="*/ 2704232 h 2956475"/>
                        <a:gd name="connsiteX330-200531" fmla="*/ 359049 w 5924856"/>
                        <a:gd name="connsiteY330-200532" fmla="*/ 2701176 h 2956475"/>
                        <a:gd name="connsiteX331-200533" fmla="*/ 334597 w 5924856"/>
                        <a:gd name="connsiteY331-200534" fmla="*/ 2704232 h 2956475"/>
                        <a:gd name="connsiteX332-200535" fmla="*/ 334597 w 5924856"/>
                        <a:gd name="connsiteY332-200536" fmla="*/ 2702744 h 2956475"/>
                        <a:gd name="connsiteX333-200537" fmla="*/ 322690 w 5924856"/>
                        <a:gd name="connsiteY333-200538" fmla="*/ 2704232 h 2956475"/>
                        <a:gd name="connsiteX334-200539" fmla="*/ 322690 w 5924856"/>
                        <a:gd name="connsiteY334-200540" fmla="*/ 2683780 h 2956475"/>
                        <a:gd name="connsiteX335-200541" fmla="*/ 343142 w 5924856"/>
                        <a:gd name="connsiteY335-200542" fmla="*/ 2667873 h 2956475"/>
                        <a:gd name="connsiteX336-200543" fmla="*/ 381774 w 5924856"/>
                        <a:gd name="connsiteY336-200544" fmla="*/ 2661056 h 2956475"/>
                        <a:gd name="connsiteX337-200545" fmla="*/ 386319 w 5924856"/>
                        <a:gd name="connsiteY337-200546" fmla="*/ 2645148 h 2956475"/>
                        <a:gd name="connsiteX338-200547" fmla="*/ 374956 w 5924856"/>
                        <a:gd name="connsiteY338-200548" fmla="*/ 2613334 h 2956475"/>
                        <a:gd name="connsiteX339-200549" fmla="*/ 393136 w 5924856"/>
                        <a:gd name="connsiteY339-200550" fmla="*/ 2586064 h 2956475"/>
                        <a:gd name="connsiteX340-200551" fmla="*/ 393136 w 5924856"/>
                        <a:gd name="connsiteY340-200552" fmla="*/ 2565612 h 2956475"/>
                        <a:gd name="connsiteX341-200553" fmla="*/ 338597 w 5924856"/>
                        <a:gd name="connsiteY341-200554" fmla="*/ 2547432 h 2956475"/>
                        <a:gd name="connsiteX342-200555" fmla="*/ 327779 w 5924856"/>
                        <a:gd name="connsiteY342-200556" fmla="*/ 2547432 h 2956475"/>
                        <a:gd name="connsiteX343-200557" fmla="*/ 315872 w 5924856"/>
                        <a:gd name="connsiteY343-200558" fmla="*/ 2547432 h 2956475"/>
                        <a:gd name="connsiteX344-200559" fmla="*/ 297676 w 5924856"/>
                        <a:gd name="connsiteY344-200560" fmla="*/ 2525193 h 2956475"/>
                        <a:gd name="connsiteX345-200561" fmla="*/ 275513 w 5924856"/>
                        <a:gd name="connsiteY345-200562" fmla="*/ 2531525 h 2956475"/>
                        <a:gd name="connsiteX346-200563" fmla="*/ 271033 w 5924856"/>
                        <a:gd name="connsiteY346-200564" fmla="*/ 2529403 h 2956475"/>
                        <a:gd name="connsiteX347-200565" fmla="*/ 263606 w 5924856"/>
                        <a:gd name="connsiteY347-200566" fmla="*/ 2531525 h 2956475"/>
                        <a:gd name="connsiteX348-200567" fmla="*/ 220429 w 5924856"/>
                        <a:gd name="connsiteY348-200568" fmla="*/ 2511073 h 2956475"/>
                        <a:gd name="connsiteX349-200569" fmla="*/ 220429 w 5924856"/>
                        <a:gd name="connsiteY349-200570" fmla="*/ 2499711 h 2956475"/>
                        <a:gd name="connsiteX350-200571" fmla="*/ 204522 w 5924856"/>
                        <a:gd name="connsiteY350-200572" fmla="*/ 2472441 h 2956475"/>
                        <a:gd name="connsiteX351-200573" fmla="*/ 189159 w 5924856"/>
                        <a:gd name="connsiteY351-200574" fmla="*/ 2472441 h 2956475"/>
                        <a:gd name="connsiteX352-200575" fmla="*/ 177252 w 5924856"/>
                        <a:gd name="connsiteY352-200576" fmla="*/ 2472441 h 2956475"/>
                        <a:gd name="connsiteX353-200577" fmla="*/ 172707 w 5924856"/>
                        <a:gd name="connsiteY353-200578" fmla="*/ 2456534 h 2956475"/>
                        <a:gd name="connsiteX354-200579" fmla="*/ 181797 w 5924856"/>
                        <a:gd name="connsiteY354-200580" fmla="*/ 2440627 h 2956475"/>
                        <a:gd name="connsiteX355-200581" fmla="*/ 162182 w 5924856"/>
                        <a:gd name="connsiteY355-200582" fmla="*/ 2410114 h 2956475"/>
                        <a:gd name="connsiteX356-200583" fmla="*/ 134620 w 5924856"/>
                        <a:gd name="connsiteY356-200584" fmla="*/ 2413357 h 2956475"/>
                        <a:gd name="connsiteX357-200585" fmla="*/ 131147 w 5924856"/>
                        <a:gd name="connsiteY357-200586" fmla="*/ 2412365 h 2956475"/>
                        <a:gd name="connsiteX358-200587" fmla="*/ 122713 w 5924856"/>
                        <a:gd name="connsiteY358-200588" fmla="*/ 2413357 h 2956475"/>
                        <a:gd name="connsiteX359-200589" fmla="*/ 117814 w 5924856"/>
                        <a:gd name="connsiteY359-200590" fmla="*/ 2411957 h 2956475"/>
                        <a:gd name="connsiteX360-200591" fmla="*/ 114168 w 5924856"/>
                        <a:gd name="connsiteY360-200592" fmla="*/ 2424719 h 2956475"/>
                        <a:gd name="connsiteX361-200593" fmla="*/ 103159 w 5924856"/>
                        <a:gd name="connsiteY361-200594" fmla="*/ 2421574 h 2956475"/>
                        <a:gd name="connsiteX362-200595" fmla="*/ 102261 w 5924856"/>
                        <a:gd name="connsiteY362-200596" fmla="*/ 2424719 h 2956475"/>
                        <a:gd name="connsiteX363-200597" fmla="*/ 86354 w 5924856"/>
                        <a:gd name="connsiteY363-200598" fmla="*/ 2420184 h 2956475"/>
                        <a:gd name="connsiteX364-200599" fmla="*/ 74991 w 5924856"/>
                        <a:gd name="connsiteY364-200600" fmla="*/ 2381542 h 2956475"/>
                        <a:gd name="connsiteX365-200601" fmla="*/ 70446 w 5924856"/>
                        <a:gd name="connsiteY365-200602" fmla="*/ 2365635 h 2956475"/>
                        <a:gd name="connsiteX366-200603" fmla="*/ 74991 w 5924856"/>
                        <a:gd name="connsiteY366-200604" fmla="*/ 2361090 h 2956475"/>
                        <a:gd name="connsiteX367-200605" fmla="*/ 86898 w 5924856"/>
                        <a:gd name="connsiteY367-200606" fmla="*/ 2361090 h 2956475"/>
                        <a:gd name="connsiteX368-200607" fmla="*/ 106806 w 5924856"/>
                        <a:gd name="connsiteY368-200608" fmla="*/ 2361090 h 2956475"/>
                        <a:gd name="connsiteX369-200609" fmla="*/ 118168 w 5924856"/>
                        <a:gd name="connsiteY369-200610" fmla="*/ 2349728 h 2956475"/>
                        <a:gd name="connsiteX370-200611" fmla="*/ 106806 w 5924856"/>
                        <a:gd name="connsiteY370-200612" fmla="*/ 2327003 h 2956475"/>
                        <a:gd name="connsiteX371-200613" fmla="*/ 86354 w 5924856"/>
                        <a:gd name="connsiteY371-200614" fmla="*/ 2317914 h 2956475"/>
                        <a:gd name="connsiteX372-200615" fmla="*/ 86354 w 5924856"/>
                        <a:gd name="connsiteY372-200616" fmla="*/ 2311096 h 2956475"/>
                        <a:gd name="connsiteX373-200617" fmla="*/ 70446 w 5924856"/>
                        <a:gd name="connsiteY373-200618" fmla="*/ 2295189 h 2956475"/>
                        <a:gd name="connsiteX374-200619" fmla="*/ 47722 w 5924856"/>
                        <a:gd name="connsiteY374-200620" fmla="*/ 2258829 h 2956475"/>
                        <a:gd name="connsiteX375-200621" fmla="*/ 59084 w 5924856"/>
                        <a:gd name="connsiteY375-200622" fmla="*/ 2236105 h 2956475"/>
                        <a:gd name="connsiteX376-200623" fmla="*/ 54539 w 5924856"/>
                        <a:gd name="connsiteY376-200624" fmla="*/ 2208835 h 2956475"/>
                        <a:gd name="connsiteX377-200625" fmla="*/ 21980 w 5924856"/>
                        <a:gd name="connsiteY377-200626" fmla="*/ 2195428 h 2956475"/>
                        <a:gd name="connsiteX378-200627" fmla="*/ 10059 w 5924856"/>
                        <a:gd name="connsiteY378-200628" fmla="*/ 2195434 h 2956475"/>
                        <a:gd name="connsiteX379-200629" fmla="*/ 0 w 5924856"/>
                        <a:gd name="connsiteY379-200630" fmla="*/ 2199745 h 2956475"/>
                        <a:gd name="connsiteX380-200631" fmla="*/ 1595269 w 5924856"/>
                        <a:gd name="connsiteY380-200632" fmla="*/ 1370296 h 2956475"/>
                        <a:gd name="connsiteX381-200633" fmla="*/ 1638446 w 5924856"/>
                        <a:gd name="connsiteY381-200634" fmla="*/ 1349844 h 2956475"/>
                        <a:gd name="connsiteX382-200635" fmla="*/ 1649808 w 5924856"/>
                        <a:gd name="connsiteY382-200636" fmla="*/ 1299850 h 2956475"/>
                        <a:gd name="connsiteX383-200637" fmla="*/ 1677078 w 5924856"/>
                        <a:gd name="connsiteY383-200638" fmla="*/ 1256673 h 2956475"/>
                        <a:gd name="connsiteX384-200639" fmla="*/ 1654353 w 5924856"/>
                        <a:gd name="connsiteY384-200640" fmla="*/ 1197589 h 2956475"/>
                        <a:gd name="connsiteX385-200641" fmla="*/ 1677078 w 5924856"/>
                        <a:gd name="connsiteY385-200642" fmla="*/ 1133960 h 2956475"/>
                        <a:gd name="connsiteX386-200643" fmla="*/ 1622538 w 5924856"/>
                        <a:gd name="connsiteY386-200644" fmla="*/ 1070331 h 2956475"/>
                        <a:gd name="connsiteX387-200645" fmla="*/ 1654353 w 5924856"/>
                        <a:gd name="connsiteY387-200646" fmla="*/ 961252 h 2956475"/>
                        <a:gd name="connsiteX388-200647" fmla="*/ 1606631 w 5924856"/>
                        <a:gd name="connsiteY388-200648" fmla="*/ 865809 h 2956475"/>
                        <a:gd name="connsiteX389-200649" fmla="*/ 1670260 w 5924856"/>
                        <a:gd name="connsiteY389-200650" fmla="*/ 788545 h 2956475"/>
                        <a:gd name="connsiteX390-200651" fmla="*/ 1665715 w 5924856"/>
                        <a:gd name="connsiteY390-200652" fmla="*/ 704464 h 2956475"/>
                        <a:gd name="connsiteX391-200653" fmla="*/ 1681622 w 5924856"/>
                        <a:gd name="connsiteY391-200654" fmla="*/ 697647 h 2956475"/>
                        <a:gd name="connsiteX392-200655" fmla="*/ 1683068 w 5924856"/>
                        <a:gd name="connsiteY392-200656" fmla="*/ 702130 h 2956475"/>
                        <a:gd name="connsiteX393-200657" fmla="*/ 1693530 w 5924856"/>
                        <a:gd name="connsiteY393-200658" fmla="*/ 697647 h 2956475"/>
                        <a:gd name="connsiteX394-200659" fmla="*/ 1716254 w 5924856"/>
                        <a:gd name="connsiteY394-200660" fmla="*/ 768093 h 2956475"/>
                        <a:gd name="connsiteX395-200661" fmla="*/ 1709645 w 5924856"/>
                        <a:gd name="connsiteY395-200662" fmla="*/ 815304 h 2956475"/>
                        <a:gd name="connsiteX396-200663" fmla="*/ 1772521 w 5924856"/>
                        <a:gd name="connsiteY396-200664" fmla="*/ 772638 h 2956475"/>
                        <a:gd name="connsiteX397-200665" fmla="*/ 1849785 w 5924856"/>
                        <a:gd name="connsiteY397-200666" fmla="*/ 763548 h 2956475"/>
                        <a:gd name="connsiteX398-200667" fmla="*/ 1850963 w 5924856"/>
                        <a:gd name="connsiteY398-200668" fmla="*/ 764810 h 2956475"/>
                        <a:gd name="connsiteX399-200669" fmla="*/ 1861692 w 5924856"/>
                        <a:gd name="connsiteY399-200670" fmla="*/ 763548 h 2956475"/>
                        <a:gd name="connsiteX400-200671" fmla="*/ 1906799 w 5924856"/>
                        <a:gd name="connsiteY400-200672" fmla="*/ 811877 h 2956475"/>
                        <a:gd name="connsiteX401-200673" fmla="*/ 1881599 w 5924856"/>
                        <a:gd name="connsiteY401-200674" fmla="*/ 736278 h 2956475"/>
                        <a:gd name="connsiteX402-200675" fmla="*/ 1881599 w 5924856"/>
                        <a:gd name="connsiteY402-200676" fmla="*/ 595386 h 2956475"/>
                        <a:gd name="connsiteX403-200677" fmla="*/ 1945228 w 5924856"/>
                        <a:gd name="connsiteY403-200678" fmla="*/ 574934 h 2956475"/>
                        <a:gd name="connsiteX404-200679" fmla="*/ 1955460 w 5924856"/>
                        <a:gd name="connsiteY404-200680" fmla="*/ 575472 h 2956475"/>
                        <a:gd name="connsiteX405-200681" fmla="*/ 1957135 w 5924856"/>
                        <a:gd name="connsiteY405-200682" fmla="*/ 574934 h 2956475"/>
                        <a:gd name="connsiteX406-200683" fmla="*/ 2033605 w 5924856"/>
                        <a:gd name="connsiteY406-200684" fmla="*/ 578958 h 2956475"/>
                        <a:gd name="connsiteX407-200685" fmla="*/ 2111118 w 5924856"/>
                        <a:gd name="connsiteY407-200686" fmla="*/ 559026 h 2956475"/>
                        <a:gd name="connsiteX408-200687" fmla="*/ 2086121 w 5924856"/>
                        <a:gd name="connsiteY408-200688" fmla="*/ 493125 h 2956475"/>
                        <a:gd name="connsiteX409-200689" fmla="*/ 2122480 w 5924856"/>
                        <a:gd name="connsiteY409-200690" fmla="*/ 402226 h 2956475"/>
                        <a:gd name="connsiteX410-200691" fmla="*/ 2165657 w 5924856"/>
                        <a:gd name="connsiteY410-200692" fmla="*/ 397681 h 2956475"/>
                        <a:gd name="connsiteX411-200693" fmla="*/ 2236104 w 5924856"/>
                        <a:gd name="connsiteY411-200694" fmla="*/ 322690 h 2956475"/>
                        <a:gd name="connsiteX412-200695" fmla="*/ 2338374 w 5924856"/>
                        <a:gd name="connsiteY412-200696" fmla="*/ 304510 h 2956475"/>
                        <a:gd name="connsiteX413-200697" fmla="*/ 2347454 w 5924856"/>
                        <a:gd name="connsiteY413-200698" fmla="*/ 263606 h 2956475"/>
                        <a:gd name="connsiteX414-200699" fmla="*/ 2445170 w 5924856"/>
                        <a:gd name="connsiteY414-200700" fmla="*/ 252244 h 2956475"/>
                        <a:gd name="connsiteX415-200701" fmla="*/ 2446249 w 5924856"/>
                        <a:gd name="connsiteY415-200702" fmla="*/ 253503 h 2956475"/>
                        <a:gd name="connsiteX416-200703" fmla="*/ 2457077 w 5924856"/>
                        <a:gd name="connsiteY416-200704" fmla="*/ 252244 h 2956475"/>
                        <a:gd name="connsiteX417-200705" fmla="*/ 2479011 w 5924856"/>
                        <a:gd name="connsiteY417-200706" fmla="*/ 277833 h 2956475"/>
                        <a:gd name="connsiteX418-200707" fmla="*/ 2558793 w 5924856"/>
                        <a:gd name="connsiteY418-200708" fmla="*/ 202249 h 2956475"/>
                        <a:gd name="connsiteX419-200709" fmla="*/ 2570700 w 5924856"/>
                        <a:gd name="connsiteY419-200710" fmla="*/ 202249 h 2956475"/>
                        <a:gd name="connsiteX420-200711" fmla="*/ 2622422 w 5924856"/>
                        <a:gd name="connsiteY420-200712" fmla="*/ 202249 h 2956475"/>
                        <a:gd name="connsiteX421-200713" fmla="*/ 2633784 w 5924856"/>
                        <a:gd name="connsiteY421-200714" fmla="*/ 134075 h 2956475"/>
                        <a:gd name="connsiteX422-200715" fmla="*/ 2670144 w 5924856"/>
                        <a:gd name="connsiteY422-200716" fmla="*/ 68174 h 2956475"/>
                        <a:gd name="connsiteX423-200717" fmla="*/ 2756498 w 5924856"/>
                        <a:gd name="connsiteY423-200718" fmla="*/ 0 h 2956475"/>
                        <a:gd name="connsiteX0-200719" fmla="*/ 1709320 w 5924856"/>
                        <a:gd name="connsiteY0-200720" fmla="*/ 817622 h 2956475"/>
                        <a:gd name="connsiteX1-200721" fmla="*/ 1700347 w 5924856"/>
                        <a:gd name="connsiteY1-200722" fmla="*/ 881716 h 2956475"/>
                        <a:gd name="connsiteX2-200723" fmla="*/ 1727745 w 5924856"/>
                        <a:gd name="connsiteY2-200724" fmla="*/ 895415 h 2956475"/>
                        <a:gd name="connsiteX3-200725" fmla="*/ 1709320 w 5924856"/>
                        <a:gd name="connsiteY3-200726" fmla="*/ 817622 h 2956475"/>
                        <a:gd name="connsiteX4-200727" fmla="*/ 2756498 w 5924856"/>
                        <a:gd name="connsiteY4-200728" fmla="*/ 0 h 2956475"/>
                        <a:gd name="connsiteX5-200729" fmla="*/ 2762437 w 5924856"/>
                        <a:gd name="connsiteY5-200730" fmla="*/ 4711 h 2956475"/>
                        <a:gd name="connsiteX6-200731" fmla="*/ 2768404 w 5924856"/>
                        <a:gd name="connsiteY6-200732" fmla="*/ 0 h 2956475"/>
                        <a:gd name="connsiteX7-200733" fmla="*/ 2834306 w 5924856"/>
                        <a:gd name="connsiteY7-200734" fmla="*/ 52267 h 2956475"/>
                        <a:gd name="connsiteX8-200735" fmla="*/ 2779767 w 5924856"/>
                        <a:gd name="connsiteY8-200736" fmla="*/ 90899 h 2956475"/>
                        <a:gd name="connsiteX9-200737" fmla="*/ 2866120 w 5924856"/>
                        <a:gd name="connsiteY9-200738" fmla="*/ 118168 h 2956475"/>
                        <a:gd name="connsiteX10-200739" fmla="*/ 2875812 w 5924856"/>
                        <a:gd name="connsiteY10-200740" fmla="*/ 186006 h 2956475"/>
                        <a:gd name="connsiteX11-200741" fmla="*/ 2897390 w 5924856"/>
                        <a:gd name="connsiteY11-200742" fmla="*/ 161345 h 2956475"/>
                        <a:gd name="connsiteX12-200743" fmla="*/ 2909297 w 5924856"/>
                        <a:gd name="connsiteY12-200744" fmla="*/ 161345 h 2956475"/>
                        <a:gd name="connsiteX13-200745" fmla="*/ 3004196 w 5924856"/>
                        <a:gd name="connsiteY13-200746" fmla="*/ 161345 h 2956475"/>
                        <a:gd name="connsiteX14-200747" fmla="*/ 3016103 w 5924856"/>
                        <a:gd name="connsiteY14-200748" fmla="*/ 161345 h 2956475"/>
                        <a:gd name="connsiteX15-200749" fmla="*/ 3097912 w 5924856"/>
                        <a:gd name="connsiteY15-200750" fmla="*/ 236336 h 2956475"/>
                        <a:gd name="connsiteX16-200751" fmla="*/ 3129726 w 5924856"/>
                        <a:gd name="connsiteY16-200752" fmla="*/ 295420 h 2956475"/>
                        <a:gd name="connsiteX17-200753" fmla="*/ 3118364 w 5924856"/>
                        <a:gd name="connsiteY17-200754" fmla="*/ 370412 h 2956475"/>
                        <a:gd name="connsiteX18-200755" fmla="*/ 3079732 w 5924856"/>
                        <a:gd name="connsiteY18-200756" fmla="*/ 413589 h 2956475"/>
                        <a:gd name="connsiteX19-200757" fmla="*/ 2984288 w 5924856"/>
                        <a:gd name="connsiteY19-200758" fmla="*/ 488580 h 2956475"/>
                        <a:gd name="connsiteX20-200759" fmla="*/ 2952474 w 5924856"/>
                        <a:gd name="connsiteY20-200760" fmla="*/ 531757 h 2956475"/>
                        <a:gd name="connsiteX21-200761" fmla="*/ 3000196 w 5924856"/>
                        <a:gd name="connsiteY21-200762" fmla="*/ 547664 h 2956475"/>
                        <a:gd name="connsiteX22-200763" fmla="*/ 3047650 w 5924856"/>
                        <a:gd name="connsiteY22-200764" fmla="*/ 575345 h 2956475"/>
                        <a:gd name="connsiteX23-200765" fmla="*/ 3074642 w 5924856"/>
                        <a:gd name="connsiteY23-200766" fmla="*/ 552209 h 2956475"/>
                        <a:gd name="connsiteX24-200767" fmla="*/ 3076651 w 5924856"/>
                        <a:gd name="connsiteY24-200768" fmla="*/ 560693 h 2956475"/>
                        <a:gd name="connsiteX25-200769" fmla="*/ 3086550 w 5924856"/>
                        <a:gd name="connsiteY25-200770" fmla="*/ 552209 h 2956475"/>
                        <a:gd name="connsiteX26-200771" fmla="*/ 3103175 w 5924856"/>
                        <a:gd name="connsiteY26-200772" fmla="*/ 622402 h 2956475"/>
                        <a:gd name="connsiteX27-200773" fmla="*/ 3111002 w 5924856"/>
                        <a:gd name="connsiteY27-200774" fmla="*/ 606748 h 2956475"/>
                        <a:gd name="connsiteX28-200775" fmla="*/ 3170086 w 5924856"/>
                        <a:gd name="connsiteY28-200776" fmla="*/ 586296 h 2956475"/>
                        <a:gd name="connsiteX29-200777" fmla="*/ 3178024 w 5924856"/>
                        <a:gd name="connsiteY29-200778" fmla="*/ 587670 h 2956475"/>
                        <a:gd name="connsiteX30-200779" fmla="*/ 3181993 w 5924856"/>
                        <a:gd name="connsiteY30-200780" fmla="*/ 586296 h 2956475"/>
                        <a:gd name="connsiteX31-200781" fmla="*/ 3300161 w 5924856"/>
                        <a:gd name="connsiteY31-200782" fmla="*/ 606748 h 2956475"/>
                        <a:gd name="connsiteX32-200783" fmla="*/ 3306978 w 5924856"/>
                        <a:gd name="connsiteY32-200784" fmla="*/ 665832 h 2956475"/>
                        <a:gd name="connsiteX33-200785" fmla="*/ 3449720 w 5924856"/>
                        <a:gd name="connsiteY33-200786" fmla="*/ 686823 h 2956475"/>
                        <a:gd name="connsiteX34-200787" fmla="*/ 3456416 w 5924856"/>
                        <a:gd name="connsiteY34-200788" fmla="*/ 590841 h 2956475"/>
                        <a:gd name="connsiteX35-200789" fmla="*/ 3468101 w 5924856"/>
                        <a:gd name="connsiteY35-200790" fmla="*/ 594028 h 2956475"/>
                        <a:gd name="connsiteX36-200791" fmla="*/ 3468323 w 5924856"/>
                        <a:gd name="connsiteY36-200792" fmla="*/ 590841 h 2956475"/>
                        <a:gd name="connsiteX37-200793" fmla="*/ 3543314 w 5924856"/>
                        <a:gd name="connsiteY37-200794" fmla="*/ 611293 h 2956475"/>
                        <a:gd name="connsiteX38-200795" fmla="*/ 3590492 w 5924856"/>
                        <a:gd name="connsiteY38-200796" fmla="*/ 611293 h 2956475"/>
                        <a:gd name="connsiteX39-200797" fmla="*/ 3602398 w 5924856"/>
                        <a:gd name="connsiteY39-200798" fmla="*/ 611293 h 2956475"/>
                        <a:gd name="connsiteX40-200799" fmla="*/ 3661482 w 5924856"/>
                        <a:gd name="connsiteY40-200800" fmla="*/ 677194 h 2956475"/>
                        <a:gd name="connsiteX41-200801" fmla="*/ 3677390 w 5924856"/>
                        <a:gd name="connsiteY41-200802" fmla="*/ 756731 h 2956475"/>
                        <a:gd name="connsiteX42-200803" fmla="*/ 3656938 w 5924856"/>
                        <a:gd name="connsiteY42-200804" fmla="*/ 806725 h 2956475"/>
                        <a:gd name="connsiteX43-200805" fmla="*/ 3704660 w 5924856"/>
                        <a:gd name="connsiteY43-200806" fmla="*/ 897623 h 2956475"/>
                        <a:gd name="connsiteX44-200807" fmla="*/ 3753794 w 5924856"/>
                        <a:gd name="connsiteY44-200808" fmla="*/ 933529 h 2956475"/>
                        <a:gd name="connsiteX45-200809" fmla="*/ 3783651 w 5924856"/>
                        <a:gd name="connsiteY45-200810" fmla="*/ 822632 h 2956475"/>
                        <a:gd name="connsiteX46-200811" fmla="*/ 3793268 w 5924856"/>
                        <a:gd name="connsiteY46-200812" fmla="*/ 831139 h 2956475"/>
                        <a:gd name="connsiteX47-200813" fmla="*/ 3795558 w 5924856"/>
                        <a:gd name="connsiteY47-200814" fmla="*/ 822632 h 2956475"/>
                        <a:gd name="connsiteX48-200815" fmla="*/ 3850342 w 5924856"/>
                        <a:gd name="connsiteY48-200816" fmla="*/ 871095 h 2956475"/>
                        <a:gd name="connsiteX49-200817" fmla="*/ 3906364 w 5924856"/>
                        <a:gd name="connsiteY49-200818" fmla="*/ 843084 h 2956475"/>
                        <a:gd name="connsiteX50-200819" fmla="*/ 3912043 w 5924856"/>
                        <a:gd name="connsiteY50-200820" fmla="*/ 846199 h 2956475"/>
                        <a:gd name="connsiteX51-200821" fmla="*/ 3918271 w 5924856"/>
                        <a:gd name="connsiteY51-200822" fmla="*/ 843084 h 2956475"/>
                        <a:gd name="connsiteX52-200823" fmla="*/ 3980617 w 5924856"/>
                        <a:gd name="connsiteY52-200824" fmla="*/ 877274 h 2956475"/>
                        <a:gd name="connsiteX53-200825" fmla="*/ 4004080 w 5924856"/>
                        <a:gd name="connsiteY53-200826" fmla="*/ 849902 h 2956475"/>
                        <a:gd name="connsiteX54-200827" fmla="*/ 4013754 w 5924856"/>
                        <a:gd name="connsiteY54-200828" fmla="*/ 852506 h 2956475"/>
                        <a:gd name="connsiteX55-200829" fmla="*/ 4015987 w 5924856"/>
                        <a:gd name="connsiteY55-200830" fmla="*/ 849902 h 2956475"/>
                        <a:gd name="connsiteX56-200831" fmla="*/ 4062341 w 5924856"/>
                        <a:gd name="connsiteY56-200832" fmla="*/ 862382 h 2956475"/>
                        <a:gd name="connsiteX57-200833" fmla="*/ 4035894 w 5924856"/>
                        <a:gd name="connsiteY57-200834" fmla="*/ 752186 h 2956475"/>
                        <a:gd name="connsiteX58-200835" fmla="*/ 4083616 w 5924856"/>
                        <a:gd name="connsiteY58-200836" fmla="*/ 697647 h 2956475"/>
                        <a:gd name="connsiteX59-200837" fmla="*/ 4093422 w 5924856"/>
                        <a:gd name="connsiteY59-200838" fmla="*/ 700048 h 2956475"/>
                        <a:gd name="connsiteX60-200839" fmla="*/ 4095523 w 5924856"/>
                        <a:gd name="connsiteY60-200840" fmla="*/ 697647 h 2956475"/>
                        <a:gd name="connsiteX61-200841" fmla="*/ 4429575 w 5924856"/>
                        <a:gd name="connsiteY61-200842" fmla="*/ 779455 h 2956475"/>
                        <a:gd name="connsiteX62-200843" fmla="*/ 4461390 w 5924856"/>
                        <a:gd name="connsiteY62-200844" fmla="*/ 849902 h 2956475"/>
                        <a:gd name="connsiteX63-200845" fmla="*/ 4557433 w 5924856"/>
                        <a:gd name="connsiteY63-200846" fmla="*/ 932544 h 2956475"/>
                        <a:gd name="connsiteX64-200847" fmla="*/ 4692636 w 5924856"/>
                        <a:gd name="connsiteY64-200848" fmla="*/ 913531 h 2956475"/>
                        <a:gd name="connsiteX65-200849" fmla="*/ 4696687 w 5924856"/>
                        <a:gd name="connsiteY65-200850" fmla="*/ 914635 h 2956475"/>
                        <a:gd name="connsiteX66-200851" fmla="*/ 4704543 w 5924856"/>
                        <a:gd name="connsiteY66-200852" fmla="*/ 913531 h 2956475"/>
                        <a:gd name="connsiteX67-200853" fmla="*/ 4779534 w 5924856"/>
                        <a:gd name="connsiteY67-200854" fmla="*/ 933983 h 2956475"/>
                        <a:gd name="connsiteX68-200855" fmla="*/ 4811349 w 5924856"/>
                        <a:gd name="connsiteY68-200856" fmla="*/ 977160 h 2956475"/>
                        <a:gd name="connsiteX69-200857" fmla="*/ 4806804 w 5924856"/>
                        <a:gd name="connsiteY69-200858" fmla="*/ 1058968 h 2956475"/>
                        <a:gd name="connsiteX70-200859" fmla="*/ 4845868 w 5924856"/>
                        <a:gd name="connsiteY70-200860" fmla="*/ 1083640 h 2956475"/>
                        <a:gd name="connsiteX71-200861" fmla="*/ 4885796 w 5924856"/>
                        <a:gd name="connsiteY71-200862" fmla="*/ 1070331 h 2956475"/>
                        <a:gd name="connsiteX72-200863" fmla="*/ 4956242 w 5924856"/>
                        <a:gd name="connsiteY72-200864" fmla="*/ 1063513 h 2956475"/>
                        <a:gd name="connsiteX73-200865" fmla="*/ 4958921 w 5924856"/>
                        <a:gd name="connsiteY73-200866" fmla="*/ 1064406 h 2956475"/>
                        <a:gd name="connsiteX74-200867" fmla="*/ 4968149 w 5924856"/>
                        <a:gd name="connsiteY74-200868" fmla="*/ 1063513 h 2956475"/>
                        <a:gd name="connsiteX75-200869" fmla="*/ 5032440 w 5924856"/>
                        <a:gd name="connsiteY75-200870" fmla="*/ 1084944 h 2956475"/>
                        <a:gd name="connsiteX76-200871" fmla="*/ 5094862 w 5924856"/>
                        <a:gd name="connsiteY76-200872" fmla="*/ 1074876 h 2956475"/>
                        <a:gd name="connsiteX77-200873" fmla="*/ 5095992 w 5924856"/>
                        <a:gd name="connsiteY77-200874" fmla="*/ 1076614 h 2956475"/>
                        <a:gd name="connsiteX78-200875" fmla="*/ 5106769 w 5924856"/>
                        <a:gd name="connsiteY78-200876" fmla="*/ 1074876 h 2956475"/>
                        <a:gd name="connsiteX79-200877" fmla="*/ 5161910 w 5924856"/>
                        <a:gd name="connsiteY79-200878" fmla="*/ 1159707 h 2956475"/>
                        <a:gd name="connsiteX80-200879" fmla="*/ 5201668 w 5924856"/>
                        <a:gd name="connsiteY80-200880" fmla="*/ 1129415 h 2956475"/>
                        <a:gd name="connsiteX81-200881" fmla="*/ 5176671 w 5924856"/>
                        <a:gd name="connsiteY81-200882" fmla="*/ 1063513 h 2956475"/>
                        <a:gd name="connsiteX82-200883" fmla="*/ 5185761 w 5924856"/>
                        <a:gd name="connsiteY82-200884" fmla="*/ 1015792 h 2956475"/>
                        <a:gd name="connsiteX83-200885" fmla="*/ 5197087 w 5924856"/>
                        <a:gd name="connsiteY83-200886" fmla="*/ 1018841 h 2956475"/>
                        <a:gd name="connsiteX84-200887" fmla="*/ 5197668 w 5924856"/>
                        <a:gd name="connsiteY84-200888" fmla="*/ 1015792 h 2956475"/>
                        <a:gd name="connsiteX85-200889" fmla="*/ 5313701 w 5924856"/>
                        <a:gd name="connsiteY85-200890" fmla="*/ 1047031 h 2956475"/>
                        <a:gd name="connsiteX86-200891" fmla="*/ 5381192 w 5924856"/>
                        <a:gd name="connsiteY86-200892" fmla="*/ 1043061 h 2956475"/>
                        <a:gd name="connsiteX87-200893" fmla="*/ 5382577 w 5924856"/>
                        <a:gd name="connsiteY87-200894" fmla="*/ 1043680 h 2956475"/>
                        <a:gd name="connsiteX88-200895" fmla="*/ 5393100 w 5924856"/>
                        <a:gd name="connsiteY88-200896" fmla="*/ 1043061 h 2956475"/>
                        <a:gd name="connsiteX89-200897" fmla="*/ 5499906 w 5924856"/>
                        <a:gd name="connsiteY89-200898" fmla="*/ 1090783 h 2956475"/>
                        <a:gd name="connsiteX90-200899" fmla="*/ 5552172 w 5924856"/>
                        <a:gd name="connsiteY90-200900" fmla="*/ 1133960 h 2956475"/>
                        <a:gd name="connsiteX91-200901" fmla="*/ 5638526 w 5924856"/>
                        <a:gd name="connsiteY91-200902" fmla="*/ 1213496 h 2956475"/>
                        <a:gd name="connsiteX92-200903" fmla="*/ 5740786 w 5924856"/>
                        <a:gd name="connsiteY92-200904" fmla="*/ 1311212 h 2956475"/>
                        <a:gd name="connsiteX93-200905" fmla="*/ 5736242 w 5924856"/>
                        <a:gd name="connsiteY93-200906" fmla="*/ 1365751 h 2956475"/>
                        <a:gd name="connsiteX94-200907" fmla="*/ 5743870 w 5924856"/>
                        <a:gd name="connsiteY94-200908" fmla="*/ 1373379 h 2956475"/>
                        <a:gd name="connsiteX95-200909" fmla="*/ 5740242 w 5924856"/>
                        <a:gd name="connsiteY95-200910" fmla="*/ 1322574 h 2956475"/>
                        <a:gd name="connsiteX96-200911" fmla="*/ 5752283 w 5924856"/>
                        <a:gd name="connsiteY96-200912" fmla="*/ 1324447 h 2956475"/>
                        <a:gd name="connsiteX97-200913" fmla="*/ 5752149 w 5924856"/>
                        <a:gd name="connsiteY97-200914" fmla="*/ 1322574 h 2956475"/>
                        <a:gd name="connsiteX98-200915" fmla="*/ 5854410 w 5924856"/>
                        <a:gd name="connsiteY98-200916" fmla="*/ 1338481 h 2956475"/>
                        <a:gd name="connsiteX99-200917" fmla="*/ 5924856 w 5924856"/>
                        <a:gd name="connsiteY99-200918" fmla="*/ 1418018 h 2956475"/>
                        <a:gd name="connsiteX100-200919" fmla="*/ 5886224 w 5924856"/>
                        <a:gd name="connsiteY100-200920" fmla="*/ 1456650 h 2956475"/>
                        <a:gd name="connsiteX101-200921" fmla="*/ 5827140 w 5924856"/>
                        <a:gd name="connsiteY101-200922" fmla="*/ 1468012 h 2956475"/>
                        <a:gd name="connsiteX102-200923" fmla="*/ 5827140 w 5924856"/>
                        <a:gd name="connsiteY102-200924" fmla="*/ 1554366 h 2956475"/>
                        <a:gd name="connsiteX103-200925" fmla="*/ 5811233 w 5924856"/>
                        <a:gd name="connsiteY103-200926" fmla="*/ 1570273 h 2956475"/>
                        <a:gd name="connsiteX104-200927" fmla="*/ 5799326 w 5924856"/>
                        <a:gd name="connsiteY104-200928" fmla="*/ 1570273 h 2956475"/>
                        <a:gd name="connsiteX105-200929" fmla="*/ 5779418 w 5924856"/>
                        <a:gd name="connsiteY105-200930" fmla="*/ 1570273 h 2956475"/>
                        <a:gd name="connsiteX106-200931" fmla="*/ 5767512 w 5924856"/>
                        <a:gd name="connsiteY106-200932" fmla="*/ 1570273 h 2956475"/>
                        <a:gd name="connsiteX107-200933" fmla="*/ 5735697 w 5924856"/>
                        <a:gd name="connsiteY107-200934" fmla="*/ 1536186 h 2956475"/>
                        <a:gd name="connsiteX108-200935" fmla="*/ 5685702 w 5924856"/>
                        <a:gd name="connsiteY108-200936" fmla="*/ 1511189 h 2956475"/>
                        <a:gd name="connsiteX109-200937" fmla="*/ 5681158 w 5924856"/>
                        <a:gd name="connsiteY109-200938" fmla="*/ 1477102 h 2956475"/>
                        <a:gd name="connsiteX110-200939" fmla="*/ 5647323 w 5924856"/>
                        <a:gd name="connsiteY110-200940" fmla="*/ 1463170 h 2956475"/>
                        <a:gd name="connsiteX111-200941" fmla="*/ 5613528 w 5924856"/>
                        <a:gd name="connsiteY111-200942" fmla="*/ 1472557 h 2956475"/>
                        <a:gd name="connsiteX112-200943" fmla="*/ 5611557 w 5924856"/>
                        <a:gd name="connsiteY112-200944" fmla="*/ 1469797 h 2956475"/>
                        <a:gd name="connsiteX113-200945" fmla="*/ 5601622 w 5924856"/>
                        <a:gd name="connsiteY113-200946" fmla="*/ 1472557 h 2956475"/>
                        <a:gd name="connsiteX114-200947" fmla="*/ 5578897 w 5924856"/>
                        <a:gd name="connsiteY114-200948" fmla="*/ 1440742 h 2956475"/>
                        <a:gd name="connsiteX115-200949" fmla="*/ 5587835 w 5924856"/>
                        <a:gd name="connsiteY115-200950" fmla="*/ 1415717 h 2956475"/>
                        <a:gd name="connsiteX116-200951" fmla="*/ 5558990 w 5924856"/>
                        <a:gd name="connsiteY116-200952" fmla="*/ 1429380 h 2956475"/>
                        <a:gd name="connsiteX117-200953" fmla="*/ 5574896 w 5924856"/>
                        <a:gd name="connsiteY117-200954" fmla="*/ 1472557 h 2956475"/>
                        <a:gd name="connsiteX118-200955" fmla="*/ 5552172 w 5924856"/>
                        <a:gd name="connsiteY118-200956" fmla="*/ 1511189 h 2956475"/>
                        <a:gd name="connsiteX119-200957" fmla="*/ 5504450 w 5924856"/>
                        <a:gd name="connsiteY119-200958" fmla="*/ 1547548 h 2956475"/>
                        <a:gd name="connsiteX120-200959" fmla="*/ 5493867 w 5924856"/>
                        <a:gd name="connsiteY120-200960" fmla="*/ 1546540 h 2956475"/>
                        <a:gd name="connsiteX121-200961" fmla="*/ 5492544 w 5924856"/>
                        <a:gd name="connsiteY121-200962" fmla="*/ 1547548 h 2956475"/>
                        <a:gd name="connsiteX122-200963" fmla="*/ 5457627 w 5924856"/>
                        <a:gd name="connsiteY122-200964" fmla="*/ 1544223 h 2956475"/>
                        <a:gd name="connsiteX123-200965" fmla="*/ 5488543 w 5924856"/>
                        <a:gd name="connsiteY123-200966" fmla="*/ 1586180 h 2956475"/>
                        <a:gd name="connsiteX124-200967" fmla="*/ 5511268 w 5924856"/>
                        <a:gd name="connsiteY124-200968" fmla="*/ 1649809 h 2956475"/>
                        <a:gd name="connsiteX125-200969" fmla="*/ 5527175 w 5924856"/>
                        <a:gd name="connsiteY125-200970" fmla="*/ 1677079 h 2956475"/>
                        <a:gd name="connsiteX126-200971" fmla="*/ 5531720 w 5924856"/>
                        <a:gd name="connsiteY126-200972" fmla="*/ 1708893 h 2956475"/>
                        <a:gd name="connsiteX127-200973" fmla="*/ 5527175 w 5924856"/>
                        <a:gd name="connsiteY127-200974" fmla="*/ 1731618 h 2956475"/>
                        <a:gd name="connsiteX128-200975" fmla="*/ 5515990 w 5924856"/>
                        <a:gd name="connsiteY128-200976" fmla="*/ 1728009 h 2956475"/>
                        <a:gd name="connsiteX129-200977" fmla="*/ 5515268 w 5924856"/>
                        <a:gd name="connsiteY129-200978" fmla="*/ 1731618 h 2956475"/>
                        <a:gd name="connsiteX130-200979" fmla="*/ 5452462 w 5924856"/>
                        <a:gd name="connsiteY130-200980" fmla="*/ 1711358 h 2956475"/>
                        <a:gd name="connsiteX131-200981" fmla="*/ 5354468 w 5924856"/>
                        <a:gd name="connsiteY131-200982" fmla="*/ 1767977 h 2956475"/>
                        <a:gd name="connsiteX132-200983" fmla="*/ 5315836 w 5924856"/>
                        <a:gd name="connsiteY132-200984" fmla="*/ 1779340 h 2956475"/>
                        <a:gd name="connsiteX133-200985" fmla="*/ 5263569 w 5924856"/>
                        <a:gd name="connsiteY133-200986" fmla="*/ 1833879 h 2956475"/>
                        <a:gd name="connsiteX134-200987" fmla="*/ 5209030 w 5924856"/>
                        <a:gd name="connsiteY134-200988" fmla="*/ 1881600 h 2956475"/>
                        <a:gd name="connsiteX135-200989" fmla="*/ 5193123 w 5924856"/>
                        <a:gd name="connsiteY135-200990" fmla="*/ 1913415 h 2956475"/>
                        <a:gd name="connsiteX136-200991" fmla="*/ 5185429 w 5924856"/>
                        <a:gd name="connsiteY136-200992" fmla="*/ 1904988 h 2956475"/>
                        <a:gd name="connsiteX137-200993" fmla="*/ 5181216 w 5924856"/>
                        <a:gd name="connsiteY137-200994" fmla="*/ 1913415 h 2956475"/>
                        <a:gd name="connsiteX138-200995" fmla="*/ 5137729 w 5924856"/>
                        <a:gd name="connsiteY138-200996" fmla="*/ 1865787 h 2956475"/>
                        <a:gd name="connsiteX139-200997" fmla="*/ 5047685 w 5924856"/>
                        <a:gd name="connsiteY139-200998" fmla="*/ 1920232 h 2956475"/>
                        <a:gd name="connsiteX140-200999" fmla="*/ 5044580 w 5924856"/>
                        <a:gd name="connsiteY140-201000" fmla="*/ 1914910 h 2956475"/>
                        <a:gd name="connsiteX141-201001" fmla="*/ 5035778 w 5924856"/>
                        <a:gd name="connsiteY141-201002" fmla="*/ 1920232 h 2956475"/>
                        <a:gd name="connsiteX142-201003" fmla="*/ 5023735 w 5924856"/>
                        <a:gd name="connsiteY142-201004" fmla="*/ 1899586 h 2956475"/>
                        <a:gd name="connsiteX143-201005" fmla="*/ 4993146 w 5924856"/>
                        <a:gd name="connsiteY143-201006" fmla="*/ 1924777 h 2956475"/>
                        <a:gd name="connsiteX144-201007" fmla="*/ 4983909 w 5924856"/>
                        <a:gd name="connsiteY144-201008" fmla="*/ 1922578 h 2956475"/>
                        <a:gd name="connsiteX145-201009" fmla="*/ 4981239 w 5924856"/>
                        <a:gd name="connsiteY145-201010" fmla="*/ 1924777 h 2956475"/>
                        <a:gd name="connsiteX146-201011" fmla="*/ 4944785 w 5924856"/>
                        <a:gd name="connsiteY146-201012" fmla="*/ 1916098 h 2956475"/>
                        <a:gd name="connsiteX147-201013" fmla="*/ 4934062 w 5924856"/>
                        <a:gd name="connsiteY147-201014" fmla="*/ 1961137 h 2956475"/>
                        <a:gd name="connsiteX148-201015" fmla="*/ 4893158 w 5924856"/>
                        <a:gd name="connsiteY148-201016" fmla="*/ 2027038 h 2956475"/>
                        <a:gd name="connsiteX149-201017" fmla="*/ 4893158 w 5924856"/>
                        <a:gd name="connsiteY149-201018" fmla="*/ 2058853 h 2956475"/>
                        <a:gd name="connsiteX150-201019" fmla="*/ 4934062 w 5924856"/>
                        <a:gd name="connsiteY150-201020" fmla="*/ 2074760 h 2956475"/>
                        <a:gd name="connsiteX151-201021" fmla="*/ 4929517 w 5924856"/>
                        <a:gd name="connsiteY151-201022" fmla="*/ 2172476 h 2956475"/>
                        <a:gd name="connsiteX152-201023" fmla="*/ 4917610 w 5924856"/>
                        <a:gd name="connsiteY152-201024" fmla="*/ 2172476 h 2956475"/>
                        <a:gd name="connsiteX153-201025" fmla="*/ 4893158 w 5924856"/>
                        <a:gd name="connsiteY153-201026" fmla="*/ 2172476 h 2956475"/>
                        <a:gd name="connsiteX154-201027" fmla="*/ 4881796 w 5924856"/>
                        <a:gd name="connsiteY154-201028" fmla="*/ 2224742 h 2956475"/>
                        <a:gd name="connsiteX155-201029" fmla="*/ 4893158 w 5924856"/>
                        <a:gd name="connsiteY155-201030" fmla="*/ 2252012 h 2956475"/>
                        <a:gd name="connsiteX156-201031" fmla="*/ 4827256 w 5924856"/>
                        <a:gd name="connsiteY156-201032" fmla="*/ 2286099 h 2956475"/>
                        <a:gd name="connsiteX157-201033" fmla="*/ 4815894 w 5924856"/>
                        <a:gd name="connsiteY157-201034" fmla="*/ 2354273 h 2956475"/>
                        <a:gd name="connsiteX158-201035" fmla="*/ 4763628 w 5924856"/>
                        <a:gd name="connsiteY158-201036" fmla="*/ 2370180 h 2956475"/>
                        <a:gd name="connsiteX159-201037" fmla="*/ 4752265 w 5924856"/>
                        <a:gd name="connsiteY159-201038" fmla="*/ 2429264 h 2956475"/>
                        <a:gd name="connsiteX160-201039" fmla="*/ 4697726 w 5924856"/>
                        <a:gd name="connsiteY160-201040" fmla="*/ 2488348 h 2956475"/>
                        <a:gd name="connsiteX161-201041" fmla="*/ 4695416 w 5924856"/>
                        <a:gd name="connsiteY161-201042" fmla="*/ 2477952 h 2956475"/>
                        <a:gd name="connsiteX162-201043" fmla="*/ 4685819 w 5924856"/>
                        <a:gd name="connsiteY162-201044" fmla="*/ 2488348 h 2956475"/>
                        <a:gd name="connsiteX163-201045" fmla="*/ 4676729 w 5924856"/>
                        <a:gd name="connsiteY163-201046" fmla="*/ 2447444 h 2956475"/>
                        <a:gd name="connsiteX164-201047" fmla="*/ 4660822 w 5924856"/>
                        <a:gd name="connsiteY164-201048" fmla="*/ 2361090 h 2956475"/>
                        <a:gd name="connsiteX165-201049" fmla="*/ 4633552 w 5924856"/>
                        <a:gd name="connsiteY165-201050" fmla="*/ 2220198 h 2956475"/>
                        <a:gd name="connsiteX166-201051" fmla="*/ 4654004 w 5924856"/>
                        <a:gd name="connsiteY166-201052" fmla="*/ 2129299 h 2956475"/>
                        <a:gd name="connsiteX167-201053" fmla="*/ 4685819 w 5924856"/>
                        <a:gd name="connsiteY167-201054" fmla="*/ 2086122 h 2956475"/>
                        <a:gd name="connsiteX168-201055" fmla="*/ 4685819 w 5924856"/>
                        <a:gd name="connsiteY168-201056" fmla="*/ 2058853 h 2956475"/>
                        <a:gd name="connsiteX169-201057" fmla="*/ 4744903 w 5924856"/>
                        <a:gd name="connsiteY169-201058" fmla="*/ 2042945 h 2956475"/>
                        <a:gd name="connsiteX170-201059" fmla="*/ 4810804 w 5924856"/>
                        <a:gd name="connsiteY170-201060" fmla="*/ 1952047 h 2956475"/>
                        <a:gd name="connsiteX171-201061" fmla="*/ 4874434 w 5924856"/>
                        <a:gd name="connsiteY171-201062" fmla="*/ 1877056 h 2956475"/>
                        <a:gd name="connsiteX172-201063" fmla="*/ 4940334 w 5924856"/>
                        <a:gd name="connsiteY172-201064" fmla="*/ 1817971 h 2956475"/>
                        <a:gd name="connsiteX173-201065" fmla="*/ 4964885 w 5924856"/>
                        <a:gd name="connsiteY173-201066" fmla="*/ 1710844 h 2956475"/>
                        <a:gd name="connsiteX174-201067" fmla="*/ 4934062 w 5924856"/>
                        <a:gd name="connsiteY174-201068" fmla="*/ 1715711 h 2956475"/>
                        <a:gd name="connsiteX175-201069" fmla="*/ 4913610 w 5924856"/>
                        <a:gd name="connsiteY175-201070" fmla="*/ 1779340 h 2956475"/>
                        <a:gd name="connsiteX176-201071" fmla="*/ 4822712 w 5924856"/>
                        <a:gd name="connsiteY176-201072" fmla="*/ 1865693 h 2956475"/>
                        <a:gd name="connsiteX177-201073" fmla="*/ 4819899 w 5924856"/>
                        <a:gd name="connsiteY177-201074" fmla="*/ 1857053 h 2956475"/>
                        <a:gd name="connsiteX178-201075" fmla="*/ 4810804 w 5924856"/>
                        <a:gd name="connsiteY178-201076" fmla="*/ 1865693 h 2956475"/>
                        <a:gd name="connsiteX179-201077" fmla="*/ 4780026 w 5924856"/>
                        <a:gd name="connsiteY179-201078" fmla="*/ 1771159 h 2956475"/>
                        <a:gd name="connsiteX180-201079" fmla="*/ 4697726 w 5924856"/>
                        <a:gd name="connsiteY180-201080" fmla="*/ 1795247 h 2956475"/>
                        <a:gd name="connsiteX181-201081" fmla="*/ 4602282 w 5924856"/>
                        <a:gd name="connsiteY181-201082" fmla="*/ 1920232 h 2956475"/>
                        <a:gd name="connsiteX182-201083" fmla="*/ 4634097 w 5924856"/>
                        <a:gd name="connsiteY182-201084" fmla="*/ 1967954 h 2956475"/>
                        <a:gd name="connsiteX183-201085" fmla="*/ 4554560 w 5924856"/>
                        <a:gd name="connsiteY183-201086" fmla="*/ 1983861 h 2956475"/>
                        <a:gd name="connsiteX184-201087" fmla="*/ 4495476 w 5924856"/>
                        <a:gd name="connsiteY184-201088" fmla="*/ 1988406 h 2956475"/>
                        <a:gd name="connsiteX185-201089" fmla="*/ 4495564 w 5924856"/>
                        <a:gd name="connsiteY185-201090" fmla="*/ 1987484 h 2956475"/>
                        <a:gd name="connsiteX186-201091" fmla="*/ 4483570 w 5924856"/>
                        <a:gd name="connsiteY186-201092" fmla="*/ 1988406 h 2956475"/>
                        <a:gd name="connsiteX187-201093" fmla="*/ 4488114 w 5924856"/>
                        <a:gd name="connsiteY187-201094" fmla="*/ 1940685 h 2956475"/>
                        <a:gd name="connsiteX188-201095" fmla="*/ 4438272 w 5924856"/>
                        <a:gd name="connsiteY188-201096" fmla="*/ 1931099 h 2956475"/>
                        <a:gd name="connsiteX189-201097" fmla="*/ 4393216 w 5924856"/>
                        <a:gd name="connsiteY189-201098" fmla="*/ 1961137 h 2956475"/>
                        <a:gd name="connsiteX190-201099" fmla="*/ 4382585 w 5924856"/>
                        <a:gd name="connsiteY190-201100" fmla="*/ 1960286 h 2956475"/>
                        <a:gd name="connsiteX191-201101" fmla="*/ 4381309 w 5924856"/>
                        <a:gd name="connsiteY191-201102" fmla="*/ 1961137 h 2956475"/>
                        <a:gd name="connsiteX192-201103" fmla="*/ 4275828 w 5924856"/>
                        <a:gd name="connsiteY192-201104" fmla="*/ 1952698 h 2956475"/>
                        <a:gd name="connsiteX193-201105" fmla="*/ 4161424 w 5924856"/>
                        <a:gd name="connsiteY193-201106" fmla="*/ 1972499 h 2956475"/>
                        <a:gd name="connsiteX194-201107" fmla="*/ 4043256 w 5924856"/>
                        <a:gd name="connsiteY194-201108" fmla="*/ 2106574 h 2956475"/>
                        <a:gd name="connsiteX195-201109" fmla="*/ 3902364 w 5924856"/>
                        <a:gd name="connsiteY195-201110" fmla="*/ 2263374 h 2956475"/>
                        <a:gd name="connsiteX196-201111" fmla="*/ 3956903 w 5924856"/>
                        <a:gd name="connsiteY196-201112" fmla="*/ 2267919 h 2956475"/>
                        <a:gd name="connsiteX197-201113" fmla="*/ 3977355 w 5924856"/>
                        <a:gd name="connsiteY197-201114" fmla="*/ 2311096 h 2956475"/>
                        <a:gd name="connsiteX198-201115" fmla="*/ 4005973 w 5924856"/>
                        <a:gd name="connsiteY198-201116" fmla="*/ 2319513 h 2956475"/>
                        <a:gd name="connsiteX199-201117" fmla="*/ 4024532 w 5924856"/>
                        <a:gd name="connsiteY199-201118" fmla="*/ 2290644 h 2956475"/>
                        <a:gd name="connsiteX200-201119" fmla="*/ 4035602 w 5924856"/>
                        <a:gd name="connsiteY200-201120" fmla="*/ 2291946 h 2956475"/>
                        <a:gd name="connsiteX201-201121" fmla="*/ 4036439 w 5924856"/>
                        <a:gd name="connsiteY201-201122" fmla="*/ 2290644 h 2956475"/>
                        <a:gd name="connsiteX202-201123" fmla="*/ 4075071 w 5924856"/>
                        <a:gd name="connsiteY202-201124" fmla="*/ 2295189 h 2956475"/>
                        <a:gd name="connsiteX203-201125" fmla="*/ 4129610 w 5924856"/>
                        <a:gd name="connsiteY203-201126" fmla="*/ 2365635 h 2956475"/>
                        <a:gd name="connsiteX204-201127" fmla="*/ 4134155 w 5924856"/>
                        <a:gd name="connsiteY204-201128" fmla="*/ 2413357 h 2956475"/>
                        <a:gd name="connsiteX205-201129" fmla="*/ 4102340 w 5924856"/>
                        <a:gd name="connsiteY205-201130" fmla="*/ 2472441 h 2956475"/>
                        <a:gd name="connsiteX206-201131" fmla="*/ 4095523 w 5924856"/>
                        <a:gd name="connsiteY206-201132" fmla="*/ 2542887 h 2956475"/>
                        <a:gd name="connsiteX207-201133" fmla="*/ 4079616 w 5924856"/>
                        <a:gd name="connsiteY207-201134" fmla="*/ 2629241 h 2956475"/>
                        <a:gd name="connsiteX208-201135" fmla="*/ 4027349 w 5924856"/>
                        <a:gd name="connsiteY208-201136" fmla="*/ 2708777 h 2956475"/>
                        <a:gd name="connsiteX209-201137" fmla="*/ 4015987 w 5924856"/>
                        <a:gd name="connsiteY209-201138" fmla="*/ 2747409 h 2956475"/>
                        <a:gd name="connsiteX210-201139" fmla="*/ 3961448 w 5924856"/>
                        <a:gd name="connsiteY210-201140" fmla="*/ 2806493 h 2956475"/>
                        <a:gd name="connsiteX211-201141" fmla="*/ 3913726 w 5924856"/>
                        <a:gd name="connsiteY211-201142" fmla="*/ 2865577 h 2956475"/>
                        <a:gd name="connsiteX212-201143" fmla="*/ 3893274 w 5924856"/>
                        <a:gd name="connsiteY212-201144" fmla="*/ 2897392 h 2956475"/>
                        <a:gd name="connsiteX213-201145" fmla="*/ 3843280 w 5924856"/>
                        <a:gd name="connsiteY213-201146" fmla="*/ 2924661 h 2956475"/>
                        <a:gd name="connsiteX214-201147" fmla="*/ 3831373 w 5924856"/>
                        <a:gd name="connsiteY214-201148" fmla="*/ 2924661 h 2956475"/>
                        <a:gd name="connsiteX215-201149" fmla="*/ 3822828 w 5924856"/>
                        <a:gd name="connsiteY215-201150" fmla="*/ 2924661 h 2956475"/>
                        <a:gd name="connsiteX216-201151" fmla="*/ 3810920 w 5924856"/>
                        <a:gd name="connsiteY216-201152" fmla="*/ 2924661 h 2956475"/>
                        <a:gd name="connsiteX217-201153" fmla="*/ 3789254 w 5924856"/>
                        <a:gd name="connsiteY217-201154" fmla="*/ 2908412 h 2956475"/>
                        <a:gd name="connsiteX218-201155" fmla="*/ 3747836 w 5924856"/>
                        <a:gd name="connsiteY218-201156" fmla="*/ 2936024 h 2956475"/>
                        <a:gd name="connsiteX219-201157" fmla="*/ 3741019 w 5924856"/>
                        <a:gd name="connsiteY219-201158" fmla="*/ 2956476 h 2956475"/>
                        <a:gd name="connsiteX220-201159" fmla="*/ 3736474 w 5924856"/>
                        <a:gd name="connsiteY220-201160" fmla="*/ 2947386 h 2956475"/>
                        <a:gd name="connsiteX221-201161" fmla="*/ 3736474 w 5924856"/>
                        <a:gd name="connsiteY221-201162" fmla="*/ 2935660 h 2956475"/>
                        <a:gd name="connsiteX222-201163" fmla="*/ 3735929 w 5924856"/>
                        <a:gd name="connsiteY222-201164" fmla="*/ 2936024 h 2956475"/>
                        <a:gd name="connsiteX223-201165" fmla="*/ 3729112 w 5924856"/>
                        <a:gd name="connsiteY223-201166" fmla="*/ 2956476 h 2956475"/>
                        <a:gd name="connsiteX224-201167" fmla="*/ 3724567 w 5924856"/>
                        <a:gd name="connsiteY224-201168" fmla="*/ 2947386 h 2956475"/>
                        <a:gd name="connsiteX225-201169" fmla="*/ 3724567 w 5924856"/>
                        <a:gd name="connsiteY225-201170" fmla="*/ 2920116 h 2956475"/>
                        <a:gd name="connsiteX226-201171" fmla="*/ 3736474 w 5924856"/>
                        <a:gd name="connsiteY226-201172" fmla="*/ 2920116 h 2956475"/>
                        <a:gd name="connsiteX227-201173" fmla="*/ 3745019 w 5924856"/>
                        <a:gd name="connsiteY227-201174" fmla="*/ 2920116 h 2956475"/>
                        <a:gd name="connsiteX228-201175" fmla="*/ 3751836 w 5924856"/>
                        <a:gd name="connsiteY228-201176" fmla="*/ 2861032 h 2956475"/>
                        <a:gd name="connsiteX229-201177" fmla="*/ 3740474 w 5924856"/>
                        <a:gd name="connsiteY229-201178" fmla="*/ 2817856 h 2956475"/>
                        <a:gd name="connsiteX230-201179" fmla="*/ 3767744 w 5924856"/>
                        <a:gd name="connsiteY230-201180" fmla="*/ 2795131 h 2956475"/>
                        <a:gd name="connsiteX231-201181" fmla="*/ 3777005 w 5924856"/>
                        <a:gd name="connsiteY231-201182" fmla="*/ 2797336 h 2956475"/>
                        <a:gd name="connsiteX232-201183" fmla="*/ 3779651 w 5924856"/>
                        <a:gd name="connsiteY232-201184" fmla="*/ 2795131 h 2956475"/>
                        <a:gd name="connsiteX233-201185" fmla="*/ 3816678 w 5924856"/>
                        <a:gd name="connsiteY233-201186" fmla="*/ 2803947 h 2956475"/>
                        <a:gd name="connsiteX234-201187" fmla="*/ 3838190 w 5924856"/>
                        <a:gd name="connsiteY234-201188" fmla="*/ 2758772 h 2956475"/>
                        <a:gd name="connsiteX235-201189" fmla="*/ 3854097 w 5924856"/>
                        <a:gd name="connsiteY235-201190" fmla="*/ 2699687 h 2956475"/>
                        <a:gd name="connsiteX236-201191" fmla="*/ 3865460 w 5924856"/>
                        <a:gd name="connsiteY236-201192" fmla="*/ 2676963 h 2956475"/>
                        <a:gd name="connsiteX237-201193" fmla="*/ 3884483 w 5924856"/>
                        <a:gd name="connsiteY237-201194" fmla="*/ 2632575 h 2956475"/>
                        <a:gd name="connsiteX238-201195" fmla="*/ 3834190 w 5924856"/>
                        <a:gd name="connsiteY238-201196" fmla="*/ 2645148 h 2956475"/>
                        <a:gd name="connsiteX239-201197" fmla="*/ 3806920 w 5924856"/>
                        <a:gd name="connsiteY239-201198" fmla="*/ 2667873 h 2956475"/>
                        <a:gd name="connsiteX240-201199" fmla="*/ 3795013 w 5924856"/>
                        <a:gd name="connsiteY240-201200" fmla="*/ 2667873 h 2956475"/>
                        <a:gd name="connsiteX241-201201" fmla="*/ 3747836 w 5924856"/>
                        <a:gd name="connsiteY241-201202" fmla="*/ 2667873 h 2956475"/>
                        <a:gd name="connsiteX242-201203" fmla="*/ 3735929 w 5924856"/>
                        <a:gd name="connsiteY242-201204" fmla="*/ 2667873 h 2956475"/>
                        <a:gd name="connsiteX243-201205" fmla="*/ 3720022 w 5924856"/>
                        <a:gd name="connsiteY243-201206" fmla="*/ 2613334 h 2956475"/>
                        <a:gd name="connsiteX244-201207" fmla="*/ 3676845 w 5924856"/>
                        <a:gd name="connsiteY244-201208" fmla="*/ 2574702 h 2956475"/>
                        <a:gd name="connsiteX245-201209" fmla="*/ 3610944 w 5924856"/>
                        <a:gd name="connsiteY245-201210" fmla="*/ 2558795 h 2956475"/>
                        <a:gd name="connsiteX246-201211" fmla="*/ 3601854 w 5924856"/>
                        <a:gd name="connsiteY246-201212" fmla="*/ 2499711 h 2956475"/>
                        <a:gd name="connsiteX247-201213" fmla="*/ 3590492 w 5924856"/>
                        <a:gd name="connsiteY247-201214" fmla="*/ 2467896 h 2956475"/>
                        <a:gd name="connsiteX248-201215" fmla="*/ 3574584 w 5924856"/>
                        <a:gd name="connsiteY248-201216" fmla="*/ 2440627 h 2956475"/>
                        <a:gd name="connsiteX249-201217" fmla="*/ 3551860 w 5924856"/>
                        <a:gd name="connsiteY249-201218" fmla="*/ 2381542 h 2956475"/>
                        <a:gd name="connsiteX250-201219" fmla="*/ 3520045 w 5924856"/>
                        <a:gd name="connsiteY250-201220" fmla="*/ 2361090 h 2956475"/>
                        <a:gd name="connsiteX251-201221" fmla="*/ 3464186 w 5924856"/>
                        <a:gd name="connsiteY251-201222" fmla="*/ 2339606 h 2956475"/>
                        <a:gd name="connsiteX252-201223" fmla="*/ 3425146 w 5924856"/>
                        <a:gd name="connsiteY252-201224" fmla="*/ 2345183 h 2956475"/>
                        <a:gd name="connsiteX253-201225" fmla="*/ 3381970 w 5924856"/>
                        <a:gd name="connsiteY253-201226" fmla="*/ 2354273 h 2956475"/>
                        <a:gd name="connsiteX254-201227" fmla="*/ 3350155 w 5924856"/>
                        <a:gd name="connsiteY254-201228" fmla="*/ 2381542 h 2956475"/>
                        <a:gd name="connsiteX255-201229" fmla="*/ 3370607 w 5924856"/>
                        <a:gd name="connsiteY255-201230" fmla="*/ 2397450 h 2956475"/>
                        <a:gd name="connsiteX256-201231" fmla="*/ 3370607 w 5924856"/>
                        <a:gd name="connsiteY256-201232" fmla="*/ 2429264 h 2956475"/>
                        <a:gd name="connsiteX257-201233" fmla="*/ 3350155 w 5924856"/>
                        <a:gd name="connsiteY257-201234" fmla="*/ 2451989 h 2956475"/>
                        <a:gd name="connsiteX258-201235" fmla="*/ 3318341 w 5924856"/>
                        <a:gd name="connsiteY258-201236" fmla="*/ 2511073 h 2956475"/>
                        <a:gd name="connsiteX259-201237" fmla="*/ 3318341 w 5924856"/>
                        <a:gd name="connsiteY259-201238" fmla="*/ 2538343 h 2956475"/>
                        <a:gd name="connsiteX260-201239" fmla="*/ 3268346 w 5924856"/>
                        <a:gd name="connsiteY260-201240" fmla="*/ 2570157 h 2956475"/>
                        <a:gd name="connsiteX261-201241" fmla="*/ 3260533 w 5924856"/>
                        <a:gd name="connsiteY261-201242" fmla="*/ 2567553 h 2956475"/>
                        <a:gd name="connsiteX262-201243" fmla="*/ 3256440 w 5924856"/>
                        <a:gd name="connsiteY262-201244" fmla="*/ 2570157 h 2956475"/>
                        <a:gd name="connsiteX263-201245" fmla="*/ 3208718 w 5924856"/>
                        <a:gd name="connsiteY263-201246" fmla="*/ 2554250 h 2956475"/>
                        <a:gd name="connsiteX264-201247" fmla="*/ 3177448 w 5924856"/>
                        <a:gd name="connsiteY264-201248" fmla="*/ 2554250 h 2956475"/>
                        <a:gd name="connsiteX265-201249" fmla="*/ 3165541 w 5924856"/>
                        <a:gd name="connsiteY265-201250" fmla="*/ 2554250 h 2956475"/>
                        <a:gd name="connsiteX266-201251" fmla="*/ 3149634 w 5924856"/>
                        <a:gd name="connsiteY266-201252" fmla="*/ 2538343 h 2956475"/>
                        <a:gd name="connsiteX267-201253" fmla="*/ 3131462 w 5924856"/>
                        <a:gd name="connsiteY267-201254" fmla="*/ 2533799 h 2956475"/>
                        <a:gd name="connsiteX268-201255" fmla="*/ 3086550 w 5924856"/>
                        <a:gd name="connsiteY268-201256" fmla="*/ 2570157 h 2956475"/>
                        <a:gd name="connsiteX269-201257" fmla="*/ 3038828 w 5924856"/>
                        <a:gd name="connsiteY269-201258" fmla="*/ 2581519 h 2956475"/>
                        <a:gd name="connsiteX270-201259" fmla="*/ 3000196 w 5924856"/>
                        <a:gd name="connsiteY270-201260" fmla="*/ 2597427 h 2956475"/>
                        <a:gd name="connsiteX271-201261" fmla="*/ 2992651 w 5924856"/>
                        <a:gd name="connsiteY271-201262" fmla="*/ 2595630 h 2956475"/>
                        <a:gd name="connsiteX272-201263" fmla="*/ 2988289 w 5924856"/>
                        <a:gd name="connsiteY272-201264" fmla="*/ 2597427 h 2956475"/>
                        <a:gd name="connsiteX273-201265" fmla="*/ 2940567 w 5924856"/>
                        <a:gd name="connsiteY273-201266" fmla="*/ 2586064 h 2956475"/>
                        <a:gd name="connsiteX274-201267" fmla="*/ 2918387 w 5924856"/>
                        <a:gd name="connsiteY274-201268" fmla="*/ 2586064 h 2956475"/>
                        <a:gd name="connsiteX275-201269" fmla="*/ 2906480 w 5924856"/>
                        <a:gd name="connsiteY275-201270" fmla="*/ 2586064 h 2956475"/>
                        <a:gd name="connsiteX276-201271" fmla="*/ 2886028 w 5924856"/>
                        <a:gd name="connsiteY276-201272" fmla="*/ 2554250 h 2956475"/>
                        <a:gd name="connsiteX277-201273" fmla="*/ 2847396 w 5924856"/>
                        <a:gd name="connsiteY277-201274" fmla="*/ 2526980 h 2956475"/>
                        <a:gd name="connsiteX278-201275" fmla="*/ 2820344 w 5924856"/>
                        <a:gd name="connsiteY278-201276" fmla="*/ 2523116 h 2956475"/>
                        <a:gd name="connsiteX279-201277" fmla="*/ 2779767 w 5924856"/>
                        <a:gd name="connsiteY279-201278" fmla="*/ 2526980 h 2956475"/>
                        <a:gd name="connsiteX280-201279" fmla="*/ 2741135 w 5924856"/>
                        <a:gd name="connsiteY280-201280" fmla="*/ 2538343 h 2956475"/>
                        <a:gd name="connsiteX281-201281" fmla="*/ 2736330 w 5924856"/>
                        <a:gd name="connsiteY281-201282" fmla="*/ 2536254 h 2956475"/>
                        <a:gd name="connsiteX282-201283" fmla="*/ 2729228 w 5924856"/>
                        <a:gd name="connsiteY282-201284" fmla="*/ 2538343 h 2956475"/>
                        <a:gd name="connsiteX283-201285" fmla="*/ 2676961 w 5924856"/>
                        <a:gd name="connsiteY283-201286" fmla="*/ 2515618 h 2956475"/>
                        <a:gd name="connsiteX284-201287" fmla="*/ 2670144 w 5924856"/>
                        <a:gd name="connsiteY284-201288" fmla="*/ 2472441 h 2956475"/>
                        <a:gd name="connsiteX285-201289" fmla="*/ 2626967 w 5924856"/>
                        <a:gd name="connsiteY285-201290" fmla="*/ 2456534 h 2956475"/>
                        <a:gd name="connsiteX286-201291" fmla="*/ 2595153 w 5924856"/>
                        <a:gd name="connsiteY286-201292" fmla="*/ 2451989 h 2956475"/>
                        <a:gd name="connsiteX287-201293" fmla="*/ 2560725 w 5924856"/>
                        <a:gd name="connsiteY287-201294" fmla="*/ 2430245 h 2956475"/>
                        <a:gd name="connsiteX288-201295" fmla="*/ 2527524 w 5924856"/>
                        <a:gd name="connsiteY288-201296" fmla="*/ 2488348 h 2956475"/>
                        <a:gd name="connsiteX289-201297" fmla="*/ 2543431 w 5924856"/>
                        <a:gd name="connsiteY289-201298" fmla="*/ 2522435 h 2956475"/>
                        <a:gd name="connsiteX290-201299" fmla="*/ 2504799 w 5924856"/>
                        <a:gd name="connsiteY290-201300" fmla="*/ 2558795 h 2956475"/>
                        <a:gd name="connsiteX291-201301" fmla="*/ 2495296 w 5924856"/>
                        <a:gd name="connsiteY291-201302" fmla="*/ 2556532 h 2956475"/>
                        <a:gd name="connsiteX292-201303" fmla="*/ 2492892 w 5924856"/>
                        <a:gd name="connsiteY292-201304" fmla="*/ 2558795 h 2956475"/>
                        <a:gd name="connsiteX293-201305" fmla="*/ 2445170 w 5924856"/>
                        <a:gd name="connsiteY293-201306" fmla="*/ 2547432 h 2956475"/>
                        <a:gd name="connsiteX294-201307" fmla="*/ 2408811 w 5924856"/>
                        <a:gd name="connsiteY294-201308" fmla="*/ 2542887 h 2956475"/>
                        <a:gd name="connsiteX295-201309" fmla="*/ 2381541 w 5924856"/>
                        <a:gd name="connsiteY295-201310" fmla="*/ 2515618 h 2956475"/>
                        <a:gd name="connsiteX296-201311" fmla="*/ 2354816 w 5924856"/>
                        <a:gd name="connsiteY296-201312" fmla="*/ 2515618 h 2956475"/>
                        <a:gd name="connsiteX297-201313" fmla="*/ 2342909 w 5924856"/>
                        <a:gd name="connsiteY297-201314" fmla="*/ 2515618 h 2956475"/>
                        <a:gd name="connsiteX298-201315" fmla="*/ 2317049 w 5924856"/>
                        <a:gd name="connsiteY298-201316" fmla="*/ 2502687 h 2956475"/>
                        <a:gd name="connsiteX299-201317" fmla="*/ 2268463 w 5924856"/>
                        <a:gd name="connsiteY299-201318" fmla="*/ 2526980 h 2956475"/>
                        <a:gd name="connsiteX300-201319" fmla="*/ 2200289 w 5924856"/>
                        <a:gd name="connsiteY300-201320" fmla="*/ 2574702 h 2956475"/>
                        <a:gd name="connsiteX301-201321" fmla="*/ 2157112 w 5924856"/>
                        <a:gd name="connsiteY301-201322" fmla="*/ 2586064 h 2956475"/>
                        <a:gd name="connsiteX302-201323" fmla="*/ 2145750 w 5924856"/>
                        <a:gd name="connsiteY302-201324" fmla="*/ 2590609 h 2956475"/>
                        <a:gd name="connsiteX303-201325" fmla="*/ 2143369 w 5924856"/>
                        <a:gd name="connsiteY303-201326" fmla="*/ 2586799 h 2956475"/>
                        <a:gd name="connsiteX304-201327" fmla="*/ 2133843 w 5924856"/>
                        <a:gd name="connsiteY304-201328" fmla="*/ 2590609 h 2956475"/>
                        <a:gd name="connsiteX305-201329" fmla="*/ 2111787 w 5924856"/>
                        <a:gd name="connsiteY305-201330" fmla="*/ 2555320 h 2956475"/>
                        <a:gd name="connsiteX306-201331" fmla="*/ 2075303 w 5924856"/>
                        <a:gd name="connsiteY306-201332" fmla="*/ 2558795 h 2956475"/>
                        <a:gd name="connsiteX307-201333" fmla="*/ 2074482 w 5924856"/>
                        <a:gd name="connsiteY307-201334" fmla="*/ 2557739 h 2956475"/>
                        <a:gd name="connsiteX308-201335" fmla="*/ 2063396 w 5924856"/>
                        <a:gd name="connsiteY308-201336" fmla="*/ 2558795 h 2956475"/>
                        <a:gd name="connsiteX309-201337" fmla="*/ 2047489 w 5924856"/>
                        <a:gd name="connsiteY309-201338" fmla="*/ 2538343 h 2956475"/>
                        <a:gd name="connsiteX310-201339" fmla="*/ 2020220 w 5924856"/>
                        <a:gd name="connsiteY310-201340" fmla="*/ 2526980 h 2956475"/>
                        <a:gd name="connsiteX311-201341" fmla="*/ 2004312 w 5924856"/>
                        <a:gd name="connsiteY311-201342" fmla="*/ 2495166 h 2956475"/>
                        <a:gd name="connsiteX312-201343" fmla="*/ 1988196 w 5924856"/>
                        <a:gd name="connsiteY312-201344" fmla="*/ 2486212 h 2956475"/>
                        <a:gd name="connsiteX313-201345" fmla="*/ 1945773 w 5924856"/>
                        <a:gd name="connsiteY313-201346" fmla="*/ 2499711 h 2956475"/>
                        <a:gd name="connsiteX314-201347" fmla="*/ 1942036 w 5924856"/>
                        <a:gd name="connsiteY314-201348" fmla="*/ 2497111 h 2956475"/>
                        <a:gd name="connsiteX315-201349" fmla="*/ 1936866 w 5924856"/>
                        <a:gd name="connsiteY315-201350" fmla="*/ 2499711 h 2956475"/>
                        <a:gd name="connsiteX316-201351" fmla="*/ 1889554 w 5924856"/>
                        <a:gd name="connsiteY316-201352" fmla="*/ 2468885 h 2956475"/>
                        <a:gd name="connsiteX317-201353" fmla="*/ 1870782 w 5924856"/>
                        <a:gd name="connsiteY317-201354" fmla="*/ 2495166 h 2956475"/>
                        <a:gd name="connsiteX318-201355" fmla="*/ 1865709 w 5924856"/>
                        <a:gd name="connsiteY318-201356" fmla="*/ 2485599 h 2956475"/>
                        <a:gd name="connsiteX319-201357" fmla="*/ 1858875 w 5924856"/>
                        <a:gd name="connsiteY319-201358" fmla="*/ 2495166 h 2956475"/>
                        <a:gd name="connsiteX320-201359" fmla="*/ 1779338 w 5924856"/>
                        <a:gd name="connsiteY320-201360" fmla="*/ 2345183 h 2956475"/>
                        <a:gd name="connsiteX321-201361" fmla="*/ 1729344 w 5924856"/>
                        <a:gd name="connsiteY321-201362" fmla="*/ 2295189 h 2956475"/>
                        <a:gd name="connsiteX322-201363" fmla="*/ 1732141 w 5924856"/>
                        <a:gd name="connsiteY322-201364" fmla="*/ 2292043 h 2956475"/>
                        <a:gd name="connsiteX323-201365" fmla="*/ 401471 w 5924856"/>
                        <a:gd name="connsiteY323-201366" fmla="*/ 2890683 h 2956475"/>
                        <a:gd name="connsiteX324-201367" fmla="*/ 338597 w 5924856"/>
                        <a:gd name="connsiteY324-201368" fmla="*/ 2849670 h 2956475"/>
                        <a:gd name="connsiteX325-201369" fmla="*/ 268151 w 5924856"/>
                        <a:gd name="connsiteY325-201370" fmla="*/ 2801948 h 2956475"/>
                        <a:gd name="connsiteX326-201371" fmla="*/ 295420 w 5924856"/>
                        <a:gd name="connsiteY326-201372" fmla="*/ 2795131 h 2956475"/>
                        <a:gd name="connsiteX327-201373" fmla="*/ 322690 w 5924856"/>
                        <a:gd name="connsiteY327-201374" fmla="*/ 2747409 h 2956475"/>
                        <a:gd name="connsiteX328-201375" fmla="*/ 306782 w 5924856"/>
                        <a:gd name="connsiteY328-201376" fmla="*/ 2731502 h 2956475"/>
                        <a:gd name="connsiteX329-201377" fmla="*/ 359049 w 5924856"/>
                        <a:gd name="connsiteY329-201378" fmla="*/ 2704232 h 2956475"/>
                        <a:gd name="connsiteX330-201379" fmla="*/ 359049 w 5924856"/>
                        <a:gd name="connsiteY330-201380" fmla="*/ 2701176 h 2956475"/>
                        <a:gd name="connsiteX331-201381" fmla="*/ 334597 w 5924856"/>
                        <a:gd name="connsiteY331-201382" fmla="*/ 2704232 h 2956475"/>
                        <a:gd name="connsiteX332-201383" fmla="*/ 334597 w 5924856"/>
                        <a:gd name="connsiteY332-201384" fmla="*/ 2702744 h 2956475"/>
                        <a:gd name="connsiteX333-201385" fmla="*/ 322690 w 5924856"/>
                        <a:gd name="connsiteY333-201386" fmla="*/ 2704232 h 2956475"/>
                        <a:gd name="connsiteX334-201387" fmla="*/ 322690 w 5924856"/>
                        <a:gd name="connsiteY334-201388" fmla="*/ 2683780 h 2956475"/>
                        <a:gd name="connsiteX335-201389" fmla="*/ 343142 w 5924856"/>
                        <a:gd name="connsiteY335-201390" fmla="*/ 2667873 h 2956475"/>
                        <a:gd name="connsiteX336-201391" fmla="*/ 381774 w 5924856"/>
                        <a:gd name="connsiteY336-201392" fmla="*/ 2661056 h 2956475"/>
                        <a:gd name="connsiteX337-201393" fmla="*/ 386319 w 5924856"/>
                        <a:gd name="connsiteY337-201394" fmla="*/ 2645148 h 2956475"/>
                        <a:gd name="connsiteX338-201395" fmla="*/ 374956 w 5924856"/>
                        <a:gd name="connsiteY338-201396" fmla="*/ 2613334 h 2956475"/>
                        <a:gd name="connsiteX339-201397" fmla="*/ 393136 w 5924856"/>
                        <a:gd name="connsiteY339-201398" fmla="*/ 2586064 h 2956475"/>
                        <a:gd name="connsiteX340-201399" fmla="*/ 393136 w 5924856"/>
                        <a:gd name="connsiteY340-201400" fmla="*/ 2565612 h 2956475"/>
                        <a:gd name="connsiteX341-201401" fmla="*/ 338597 w 5924856"/>
                        <a:gd name="connsiteY341-201402" fmla="*/ 2547432 h 2956475"/>
                        <a:gd name="connsiteX342-201403" fmla="*/ 327779 w 5924856"/>
                        <a:gd name="connsiteY342-201404" fmla="*/ 2547432 h 2956475"/>
                        <a:gd name="connsiteX343-201405" fmla="*/ 315872 w 5924856"/>
                        <a:gd name="connsiteY343-201406" fmla="*/ 2547432 h 2956475"/>
                        <a:gd name="connsiteX344-201407" fmla="*/ 297676 w 5924856"/>
                        <a:gd name="connsiteY344-201408" fmla="*/ 2525193 h 2956475"/>
                        <a:gd name="connsiteX345-201409" fmla="*/ 275513 w 5924856"/>
                        <a:gd name="connsiteY345-201410" fmla="*/ 2531525 h 2956475"/>
                        <a:gd name="connsiteX346-201411" fmla="*/ 271033 w 5924856"/>
                        <a:gd name="connsiteY346-201412" fmla="*/ 2529403 h 2956475"/>
                        <a:gd name="connsiteX347-201413" fmla="*/ 263606 w 5924856"/>
                        <a:gd name="connsiteY347-201414" fmla="*/ 2531525 h 2956475"/>
                        <a:gd name="connsiteX348-201415" fmla="*/ 220429 w 5924856"/>
                        <a:gd name="connsiteY348-201416" fmla="*/ 2511073 h 2956475"/>
                        <a:gd name="connsiteX349-201417" fmla="*/ 220429 w 5924856"/>
                        <a:gd name="connsiteY349-201418" fmla="*/ 2499711 h 2956475"/>
                        <a:gd name="connsiteX350-201419" fmla="*/ 204522 w 5924856"/>
                        <a:gd name="connsiteY350-201420" fmla="*/ 2472441 h 2956475"/>
                        <a:gd name="connsiteX351-201421" fmla="*/ 189159 w 5924856"/>
                        <a:gd name="connsiteY351-201422" fmla="*/ 2472441 h 2956475"/>
                        <a:gd name="connsiteX352-201423" fmla="*/ 177252 w 5924856"/>
                        <a:gd name="connsiteY352-201424" fmla="*/ 2472441 h 2956475"/>
                        <a:gd name="connsiteX353-201425" fmla="*/ 172707 w 5924856"/>
                        <a:gd name="connsiteY353-201426" fmla="*/ 2456534 h 2956475"/>
                        <a:gd name="connsiteX354-201427" fmla="*/ 181797 w 5924856"/>
                        <a:gd name="connsiteY354-201428" fmla="*/ 2440627 h 2956475"/>
                        <a:gd name="connsiteX355-201429" fmla="*/ 162182 w 5924856"/>
                        <a:gd name="connsiteY355-201430" fmla="*/ 2410114 h 2956475"/>
                        <a:gd name="connsiteX356-201431" fmla="*/ 134620 w 5924856"/>
                        <a:gd name="connsiteY356-201432" fmla="*/ 2413357 h 2956475"/>
                        <a:gd name="connsiteX357-201433" fmla="*/ 131147 w 5924856"/>
                        <a:gd name="connsiteY357-201434" fmla="*/ 2412365 h 2956475"/>
                        <a:gd name="connsiteX358-201435" fmla="*/ 122713 w 5924856"/>
                        <a:gd name="connsiteY358-201436" fmla="*/ 2413357 h 2956475"/>
                        <a:gd name="connsiteX359-201437" fmla="*/ 117814 w 5924856"/>
                        <a:gd name="connsiteY359-201438" fmla="*/ 2411957 h 2956475"/>
                        <a:gd name="connsiteX360-201439" fmla="*/ 114168 w 5924856"/>
                        <a:gd name="connsiteY360-201440" fmla="*/ 2424719 h 2956475"/>
                        <a:gd name="connsiteX361-201441" fmla="*/ 103159 w 5924856"/>
                        <a:gd name="connsiteY361-201442" fmla="*/ 2421574 h 2956475"/>
                        <a:gd name="connsiteX362-201443" fmla="*/ 102261 w 5924856"/>
                        <a:gd name="connsiteY362-201444" fmla="*/ 2424719 h 2956475"/>
                        <a:gd name="connsiteX363-201445" fmla="*/ 86354 w 5924856"/>
                        <a:gd name="connsiteY363-201446" fmla="*/ 2420184 h 2956475"/>
                        <a:gd name="connsiteX364-201447" fmla="*/ 74991 w 5924856"/>
                        <a:gd name="connsiteY364-201448" fmla="*/ 2381542 h 2956475"/>
                        <a:gd name="connsiteX365-201449" fmla="*/ 70446 w 5924856"/>
                        <a:gd name="connsiteY365-201450" fmla="*/ 2365635 h 2956475"/>
                        <a:gd name="connsiteX366-201451" fmla="*/ 74991 w 5924856"/>
                        <a:gd name="connsiteY366-201452" fmla="*/ 2361090 h 2956475"/>
                        <a:gd name="connsiteX367-201453" fmla="*/ 86898 w 5924856"/>
                        <a:gd name="connsiteY367-201454" fmla="*/ 2361090 h 2956475"/>
                        <a:gd name="connsiteX368-201455" fmla="*/ 106806 w 5924856"/>
                        <a:gd name="connsiteY368-201456" fmla="*/ 2361090 h 2956475"/>
                        <a:gd name="connsiteX369-201457" fmla="*/ 118168 w 5924856"/>
                        <a:gd name="connsiteY369-201458" fmla="*/ 2349728 h 2956475"/>
                        <a:gd name="connsiteX370-201459" fmla="*/ 106806 w 5924856"/>
                        <a:gd name="connsiteY370-201460" fmla="*/ 2327003 h 2956475"/>
                        <a:gd name="connsiteX371-201461" fmla="*/ 86354 w 5924856"/>
                        <a:gd name="connsiteY371-201462" fmla="*/ 2317914 h 2956475"/>
                        <a:gd name="connsiteX372-201463" fmla="*/ 86354 w 5924856"/>
                        <a:gd name="connsiteY372-201464" fmla="*/ 2311096 h 2956475"/>
                        <a:gd name="connsiteX373-201465" fmla="*/ 70446 w 5924856"/>
                        <a:gd name="connsiteY373-201466" fmla="*/ 2295189 h 2956475"/>
                        <a:gd name="connsiteX374-201467" fmla="*/ 47722 w 5924856"/>
                        <a:gd name="connsiteY374-201468" fmla="*/ 2258829 h 2956475"/>
                        <a:gd name="connsiteX375-201469" fmla="*/ 59084 w 5924856"/>
                        <a:gd name="connsiteY375-201470" fmla="*/ 2236105 h 2956475"/>
                        <a:gd name="connsiteX376-201471" fmla="*/ 21980 w 5924856"/>
                        <a:gd name="connsiteY376-201472" fmla="*/ 2195428 h 2956475"/>
                        <a:gd name="connsiteX377-201473" fmla="*/ 10059 w 5924856"/>
                        <a:gd name="connsiteY377-201474" fmla="*/ 2195434 h 2956475"/>
                        <a:gd name="connsiteX378-201475" fmla="*/ 0 w 5924856"/>
                        <a:gd name="connsiteY378-201476" fmla="*/ 2199745 h 2956475"/>
                        <a:gd name="connsiteX379-201477" fmla="*/ 1595269 w 5924856"/>
                        <a:gd name="connsiteY379-201478" fmla="*/ 1370296 h 2956475"/>
                        <a:gd name="connsiteX380-201479" fmla="*/ 1638446 w 5924856"/>
                        <a:gd name="connsiteY380-201480" fmla="*/ 1349844 h 2956475"/>
                        <a:gd name="connsiteX381-201481" fmla="*/ 1649808 w 5924856"/>
                        <a:gd name="connsiteY381-201482" fmla="*/ 1299850 h 2956475"/>
                        <a:gd name="connsiteX382-201483" fmla="*/ 1677078 w 5924856"/>
                        <a:gd name="connsiteY382-201484" fmla="*/ 1256673 h 2956475"/>
                        <a:gd name="connsiteX383-201485" fmla="*/ 1654353 w 5924856"/>
                        <a:gd name="connsiteY383-201486" fmla="*/ 1197589 h 2956475"/>
                        <a:gd name="connsiteX384-201487" fmla="*/ 1677078 w 5924856"/>
                        <a:gd name="connsiteY384-201488" fmla="*/ 1133960 h 2956475"/>
                        <a:gd name="connsiteX385-201489" fmla="*/ 1622538 w 5924856"/>
                        <a:gd name="connsiteY385-201490" fmla="*/ 1070331 h 2956475"/>
                        <a:gd name="connsiteX386-201491" fmla="*/ 1654353 w 5924856"/>
                        <a:gd name="connsiteY386-201492" fmla="*/ 961252 h 2956475"/>
                        <a:gd name="connsiteX387-201493" fmla="*/ 1606631 w 5924856"/>
                        <a:gd name="connsiteY387-201494" fmla="*/ 865809 h 2956475"/>
                        <a:gd name="connsiteX388-201495" fmla="*/ 1670260 w 5924856"/>
                        <a:gd name="connsiteY388-201496" fmla="*/ 788545 h 2956475"/>
                        <a:gd name="connsiteX389-201497" fmla="*/ 1665715 w 5924856"/>
                        <a:gd name="connsiteY389-201498" fmla="*/ 704464 h 2956475"/>
                        <a:gd name="connsiteX390-201499" fmla="*/ 1681622 w 5924856"/>
                        <a:gd name="connsiteY390-201500" fmla="*/ 697647 h 2956475"/>
                        <a:gd name="connsiteX391-201501" fmla="*/ 1683068 w 5924856"/>
                        <a:gd name="connsiteY391-201502" fmla="*/ 702130 h 2956475"/>
                        <a:gd name="connsiteX392-201503" fmla="*/ 1693530 w 5924856"/>
                        <a:gd name="connsiteY392-201504" fmla="*/ 697647 h 2956475"/>
                        <a:gd name="connsiteX393-201505" fmla="*/ 1716254 w 5924856"/>
                        <a:gd name="connsiteY393-201506" fmla="*/ 768093 h 2956475"/>
                        <a:gd name="connsiteX394-201507" fmla="*/ 1709645 w 5924856"/>
                        <a:gd name="connsiteY394-201508" fmla="*/ 815304 h 2956475"/>
                        <a:gd name="connsiteX395-201509" fmla="*/ 1772521 w 5924856"/>
                        <a:gd name="connsiteY395-201510" fmla="*/ 772638 h 2956475"/>
                        <a:gd name="connsiteX396-201511" fmla="*/ 1849785 w 5924856"/>
                        <a:gd name="connsiteY396-201512" fmla="*/ 763548 h 2956475"/>
                        <a:gd name="connsiteX397-201513" fmla="*/ 1850963 w 5924856"/>
                        <a:gd name="connsiteY397-201514" fmla="*/ 764810 h 2956475"/>
                        <a:gd name="connsiteX398-201515" fmla="*/ 1861692 w 5924856"/>
                        <a:gd name="connsiteY398-201516" fmla="*/ 763548 h 2956475"/>
                        <a:gd name="connsiteX399-201517" fmla="*/ 1906799 w 5924856"/>
                        <a:gd name="connsiteY399-201518" fmla="*/ 811877 h 2956475"/>
                        <a:gd name="connsiteX400-201519" fmla="*/ 1881599 w 5924856"/>
                        <a:gd name="connsiteY400-201520" fmla="*/ 736278 h 2956475"/>
                        <a:gd name="connsiteX401-201521" fmla="*/ 1881599 w 5924856"/>
                        <a:gd name="connsiteY401-201522" fmla="*/ 595386 h 2956475"/>
                        <a:gd name="connsiteX402-201523" fmla="*/ 1945228 w 5924856"/>
                        <a:gd name="connsiteY402-201524" fmla="*/ 574934 h 2956475"/>
                        <a:gd name="connsiteX403-201525" fmla="*/ 1955460 w 5924856"/>
                        <a:gd name="connsiteY403-201526" fmla="*/ 575472 h 2956475"/>
                        <a:gd name="connsiteX404-201527" fmla="*/ 1957135 w 5924856"/>
                        <a:gd name="connsiteY404-201528" fmla="*/ 574934 h 2956475"/>
                        <a:gd name="connsiteX405-201529" fmla="*/ 2033605 w 5924856"/>
                        <a:gd name="connsiteY405-201530" fmla="*/ 578958 h 2956475"/>
                        <a:gd name="connsiteX406-201531" fmla="*/ 2111118 w 5924856"/>
                        <a:gd name="connsiteY406-201532" fmla="*/ 559026 h 2956475"/>
                        <a:gd name="connsiteX407-201533" fmla="*/ 2086121 w 5924856"/>
                        <a:gd name="connsiteY407-201534" fmla="*/ 493125 h 2956475"/>
                        <a:gd name="connsiteX408-201535" fmla="*/ 2122480 w 5924856"/>
                        <a:gd name="connsiteY408-201536" fmla="*/ 402226 h 2956475"/>
                        <a:gd name="connsiteX409-201537" fmla="*/ 2165657 w 5924856"/>
                        <a:gd name="connsiteY409-201538" fmla="*/ 397681 h 2956475"/>
                        <a:gd name="connsiteX410-201539" fmla="*/ 2236104 w 5924856"/>
                        <a:gd name="connsiteY410-201540" fmla="*/ 322690 h 2956475"/>
                        <a:gd name="connsiteX411-201541" fmla="*/ 2338374 w 5924856"/>
                        <a:gd name="connsiteY411-201542" fmla="*/ 304510 h 2956475"/>
                        <a:gd name="connsiteX412-201543" fmla="*/ 2347454 w 5924856"/>
                        <a:gd name="connsiteY412-201544" fmla="*/ 263606 h 2956475"/>
                        <a:gd name="connsiteX413-201545" fmla="*/ 2445170 w 5924856"/>
                        <a:gd name="connsiteY413-201546" fmla="*/ 252244 h 2956475"/>
                        <a:gd name="connsiteX414-201547" fmla="*/ 2446249 w 5924856"/>
                        <a:gd name="connsiteY414-201548" fmla="*/ 253503 h 2956475"/>
                        <a:gd name="connsiteX415-201549" fmla="*/ 2457077 w 5924856"/>
                        <a:gd name="connsiteY415-201550" fmla="*/ 252244 h 2956475"/>
                        <a:gd name="connsiteX416-201551" fmla="*/ 2479011 w 5924856"/>
                        <a:gd name="connsiteY416-201552" fmla="*/ 277833 h 2956475"/>
                        <a:gd name="connsiteX417-201553" fmla="*/ 2558793 w 5924856"/>
                        <a:gd name="connsiteY417-201554" fmla="*/ 202249 h 2956475"/>
                        <a:gd name="connsiteX418-201555" fmla="*/ 2570700 w 5924856"/>
                        <a:gd name="connsiteY418-201556" fmla="*/ 202249 h 2956475"/>
                        <a:gd name="connsiteX419-201557" fmla="*/ 2622422 w 5924856"/>
                        <a:gd name="connsiteY419-201558" fmla="*/ 202249 h 2956475"/>
                        <a:gd name="connsiteX420-201559" fmla="*/ 2633784 w 5924856"/>
                        <a:gd name="connsiteY420-201560" fmla="*/ 134075 h 2956475"/>
                        <a:gd name="connsiteX421-201561" fmla="*/ 2670144 w 5924856"/>
                        <a:gd name="connsiteY421-201562" fmla="*/ 68174 h 2956475"/>
                        <a:gd name="connsiteX422-201563" fmla="*/ 2756498 w 5924856"/>
                        <a:gd name="connsiteY422-201564" fmla="*/ 0 h 2956475"/>
                        <a:gd name="connsiteX0-201565" fmla="*/ 1709320 w 5924856"/>
                        <a:gd name="connsiteY0-201566" fmla="*/ 817622 h 2956475"/>
                        <a:gd name="connsiteX1-201567" fmla="*/ 1700347 w 5924856"/>
                        <a:gd name="connsiteY1-201568" fmla="*/ 881716 h 2956475"/>
                        <a:gd name="connsiteX2-201569" fmla="*/ 1727745 w 5924856"/>
                        <a:gd name="connsiteY2-201570" fmla="*/ 895415 h 2956475"/>
                        <a:gd name="connsiteX3-201571" fmla="*/ 1709320 w 5924856"/>
                        <a:gd name="connsiteY3-201572" fmla="*/ 817622 h 2956475"/>
                        <a:gd name="connsiteX4-201573" fmla="*/ 2756498 w 5924856"/>
                        <a:gd name="connsiteY4-201574" fmla="*/ 0 h 2956475"/>
                        <a:gd name="connsiteX5-201575" fmla="*/ 2762437 w 5924856"/>
                        <a:gd name="connsiteY5-201576" fmla="*/ 4711 h 2956475"/>
                        <a:gd name="connsiteX6-201577" fmla="*/ 2768404 w 5924856"/>
                        <a:gd name="connsiteY6-201578" fmla="*/ 0 h 2956475"/>
                        <a:gd name="connsiteX7-201579" fmla="*/ 2834306 w 5924856"/>
                        <a:gd name="connsiteY7-201580" fmla="*/ 52267 h 2956475"/>
                        <a:gd name="connsiteX8-201581" fmla="*/ 2779767 w 5924856"/>
                        <a:gd name="connsiteY8-201582" fmla="*/ 90899 h 2956475"/>
                        <a:gd name="connsiteX9-201583" fmla="*/ 2866120 w 5924856"/>
                        <a:gd name="connsiteY9-201584" fmla="*/ 118168 h 2956475"/>
                        <a:gd name="connsiteX10-201585" fmla="*/ 2875812 w 5924856"/>
                        <a:gd name="connsiteY10-201586" fmla="*/ 186006 h 2956475"/>
                        <a:gd name="connsiteX11-201587" fmla="*/ 2897390 w 5924856"/>
                        <a:gd name="connsiteY11-201588" fmla="*/ 161345 h 2956475"/>
                        <a:gd name="connsiteX12-201589" fmla="*/ 2909297 w 5924856"/>
                        <a:gd name="connsiteY12-201590" fmla="*/ 161345 h 2956475"/>
                        <a:gd name="connsiteX13-201591" fmla="*/ 3004196 w 5924856"/>
                        <a:gd name="connsiteY13-201592" fmla="*/ 161345 h 2956475"/>
                        <a:gd name="connsiteX14-201593" fmla="*/ 3016103 w 5924856"/>
                        <a:gd name="connsiteY14-201594" fmla="*/ 161345 h 2956475"/>
                        <a:gd name="connsiteX15-201595" fmla="*/ 3097912 w 5924856"/>
                        <a:gd name="connsiteY15-201596" fmla="*/ 236336 h 2956475"/>
                        <a:gd name="connsiteX16-201597" fmla="*/ 3129726 w 5924856"/>
                        <a:gd name="connsiteY16-201598" fmla="*/ 295420 h 2956475"/>
                        <a:gd name="connsiteX17-201599" fmla="*/ 3118364 w 5924856"/>
                        <a:gd name="connsiteY17-201600" fmla="*/ 370412 h 2956475"/>
                        <a:gd name="connsiteX18-201601" fmla="*/ 3079732 w 5924856"/>
                        <a:gd name="connsiteY18-201602" fmla="*/ 413589 h 2956475"/>
                        <a:gd name="connsiteX19-201603" fmla="*/ 2984288 w 5924856"/>
                        <a:gd name="connsiteY19-201604" fmla="*/ 488580 h 2956475"/>
                        <a:gd name="connsiteX20-201605" fmla="*/ 2952474 w 5924856"/>
                        <a:gd name="connsiteY20-201606" fmla="*/ 531757 h 2956475"/>
                        <a:gd name="connsiteX21-201607" fmla="*/ 3000196 w 5924856"/>
                        <a:gd name="connsiteY21-201608" fmla="*/ 547664 h 2956475"/>
                        <a:gd name="connsiteX22-201609" fmla="*/ 3047650 w 5924856"/>
                        <a:gd name="connsiteY22-201610" fmla="*/ 575345 h 2956475"/>
                        <a:gd name="connsiteX23-201611" fmla="*/ 3074642 w 5924856"/>
                        <a:gd name="connsiteY23-201612" fmla="*/ 552209 h 2956475"/>
                        <a:gd name="connsiteX24-201613" fmla="*/ 3076651 w 5924856"/>
                        <a:gd name="connsiteY24-201614" fmla="*/ 560693 h 2956475"/>
                        <a:gd name="connsiteX25-201615" fmla="*/ 3086550 w 5924856"/>
                        <a:gd name="connsiteY25-201616" fmla="*/ 552209 h 2956475"/>
                        <a:gd name="connsiteX26-201617" fmla="*/ 3103175 w 5924856"/>
                        <a:gd name="connsiteY26-201618" fmla="*/ 622402 h 2956475"/>
                        <a:gd name="connsiteX27-201619" fmla="*/ 3111002 w 5924856"/>
                        <a:gd name="connsiteY27-201620" fmla="*/ 606748 h 2956475"/>
                        <a:gd name="connsiteX28-201621" fmla="*/ 3170086 w 5924856"/>
                        <a:gd name="connsiteY28-201622" fmla="*/ 586296 h 2956475"/>
                        <a:gd name="connsiteX29-201623" fmla="*/ 3178024 w 5924856"/>
                        <a:gd name="connsiteY29-201624" fmla="*/ 587670 h 2956475"/>
                        <a:gd name="connsiteX30-201625" fmla="*/ 3181993 w 5924856"/>
                        <a:gd name="connsiteY30-201626" fmla="*/ 586296 h 2956475"/>
                        <a:gd name="connsiteX31-201627" fmla="*/ 3300161 w 5924856"/>
                        <a:gd name="connsiteY31-201628" fmla="*/ 606748 h 2956475"/>
                        <a:gd name="connsiteX32-201629" fmla="*/ 3306978 w 5924856"/>
                        <a:gd name="connsiteY32-201630" fmla="*/ 665832 h 2956475"/>
                        <a:gd name="connsiteX33-201631" fmla="*/ 3449720 w 5924856"/>
                        <a:gd name="connsiteY33-201632" fmla="*/ 686823 h 2956475"/>
                        <a:gd name="connsiteX34-201633" fmla="*/ 3456416 w 5924856"/>
                        <a:gd name="connsiteY34-201634" fmla="*/ 590841 h 2956475"/>
                        <a:gd name="connsiteX35-201635" fmla="*/ 3468101 w 5924856"/>
                        <a:gd name="connsiteY35-201636" fmla="*/ 594028 h 2956475"/>
                        <a:gd name="connsiteX36-201637" fmla="*/ 3468323 w 5924856"/>
                        <a:gd name="connsiteY36-201638" fmla="*/ 590841 h 2956475"/>
                        <a:gd name="connsiteX37-201639" fmla="*/ 3543314 w 5924856"/>
                        <a:gd name="connsiteY37-201640" fmla="*/ 611293 h 2956475"/>
                        <a:gd name="connsiteX38-201641" fmla="*/ 3590492 w 5924856"/>
                        <a:gd name="connsiteY38-201642" fmla="*/ 611293 h 2956475"/>
                        <a:gd name="connsiteX39-201643" fmla="*/ 3602398 w 5924856"/>
                        <a:gd name="connsiteY39-201644" fmla="*/ 611293 h 2956475"/>
                        <a:gd name="connsiteX40-201645" fmla="*/ 3661482 w 5924856"/>
                        <a:gd name="connsiteY40-201646" fmla="*/ 677194 h 2956475"/>
                        <a:gd name="connsiteX41-201647" fmla="*/ 3677390 w 5924856"/>
                        <a:gd name="connsiteY41-201648" fmla="*/ 756731 h 2956475"/>
                        <a:gd name="connsiteX42-201649" fmla="*/ 3656938 w 5924856"/>
                        <a:gd name="connsiteY42-201650" fmla="*/ 806725 h 2956475"/>
                        <a:gd name="connsiteX43-201651" fmla="*/ 3704660 w 5924856"/>
                        <a:gd name="connsiteY43-201652" fmla="*/ 897623 h 2956475"/>
                        <a:gd name="connsiteX44-201653" fmla="*/ 3753794 w 5924856"/>
                        <a:gd name="connsiteY44-201654" fmla="*/ 933529 h 2956475"/>
                        <a:gd name="connsiteX45-201655" fmla="*/ 3783651 w 5924856"/>
                        <a:gd name="connsiteY45-201656" fmla="*/ 822632 h 2956475"/>
                        <a:gd name="connsiteX46-201657" fmla="*/ 3793268 w 5924856"/>
                        <a:gd name="connsiteY46-201658" fmla="*/ 831139 h 2956475"/>
                        <a:gd name="connsiteX47-201659" fmla="*/ 3795558 w 5924856"/>
                        <a:gd name="connsiteY47-201660" fmla="*/ 822632 h 2956475"/>
                        <a:gd name="connsiteX48-201661" fmla="*/ 3850342 w 5924856"/>
                        <a:gd name="connsiteY48-201662" fmla="*/ 871095 h 2956475"/>
                        <a:gd name="connsiteX49-201663" fmla="*/ 3906364 w 5924856"/>
                        <a:gd name="connsiteY49-201664" fmla="*/ 843084 h 2956475"/>
                        <a:gd name="connsiteX50-201665" fmla="*/ 3912043 w 5924856"/>
                        <a:gd name="connsiteY50-201666" fmla="*/ 846199 h 2956475"/>
                        <a:gd name="connsiteX51-201667" fmla="*/ 3918271 w 5924856"/>
                        <a:gd name="connsiteY51-201668" fmla="*/ 843084 h 2956475"/>
                        <a:gd name="connsiteX52-201669" fmla="*/ 3980617 w 5924856"/>
                        <a:gd name="connsiteY52-201670" fmla="*/ 877274 h 2956475"/>
                        <a:gd name="connsiteX53-201671" fmla="*/ 4004080 w 5924856"/>
                        <a:gd name="connsiteY53-201672" fmla="*/ 849902 h 2956475"/>
                        <a:gd name="connsiteX54-201673" fmla="*/ 4013754 w 5924856"/>
                        <a:gd name="connsiteY54-201674" fmla="*/ 852506 h 2956475"/>
                        <a:gd name="connsiteX55-201675" fmla="*/ 4015987 w 5924856"/>
                        <a:gd name="connsiteY55-201676" fmla="*/ 849902 h 2956475"/>
                        <a:gd name="connsiteX56-201677" fmla="*/ 4062341 w 5924856"/>
                        <a:gd name="connsiteY56-201678" fmla="*/ 862382 h 2956475"/>
                        <a:gd name="connsiteX57-201679" fmla="*/ 4035894 w 5924856"/>
                        <a:gd name="connsiteY57-201680" fmla="*/ 752186 h 2956475"/>
                        <a:gd name="connsiteX58-201681" fmla="*/ 4083616 w 5924856"/>
                        <a:gd name="connsiteY58-201682" fmla="*/ 697647 h 2956475"/>
                        <a:gd name="connsiteX59-201683" fmla="*/ 4093422 w 5924856"/>
                        <a:gd name="connsiteY59-201684" fmla="*/ 700048 h 2956475"/>
                        <a:gd name="connsiteX60-201685" fmla="*/ 4095523 w 5924856"/>
                        <a:gd name="connsiteY60-201686" fmla="*/ 697647 h 2956475"/>
                        <a:gd name="connsiteX61-201687" fmla="*/ 4429575 w 5924856"/>
                        <a:gd name="connsiteY61-201688" fmla="*/ 779455 h 2956475"/>
                        <a:gd name="connsiteX62-201689" fmla="*/ 4461390 w 5924856"/>
                        <a:gd name="connsiteY62-201690" fmla="*/ 849902 h 2956475"/>
                        <a:gd name="connsiteX63-201691" fmla="*/ 4557433 w 5924856"/>
                        <a:gd name="connsiteY63-201692" fmla="*/ 932544 h 2956475"/>
                        <a:gd name="connsiteX64-201693" fmla="*/ 4692636 w 5924856"/>
                        <a:gd name="connsiteY64-201694" fmla="*/ 913531 h 2956475"/>
                        <a:gd name="connsiteX65-201695" fmla="*/ 4696687 w 5924856"/>
                        <a:gd name="connsiteY65-201696" fmla="*/ 914635 h 2956475"/>
                        <a:gd name="connsiteX66-201697" fmla="*/ 4704543 w 5924856"/>
                        <a:gd name="connsiteY66-201698" fmla="*/ 913531 h 2956475"/>
                        <a:gd name="connsiteX67-201699" fmla="*/ 4779534 w 5924856"/>
                        <a:gd name="connsiteY67-201700" fmla="*/ 933983 h 2956475"/>
                        <a:gd name="connsiteX68-201701" fmla="*/ 4811349 w 5924856"/>
                        <a:gd name="connsiteY68-201702" fmla="*/ 977160 h 2956475"/>
                        <a:gd name="connsiteX69-201703" fmla="*/ 4806804 w 5924856"/>
                        <a:gd name="connsiteY69-201704" fmla="*/ 1058968 h 2956475"/>
                        <a:gd name="connsiteX70-201705" fmla="*/ 4845868 w 5924856"/>
                        <a:gd name="connsiteY70-201706" fmla="*/ 1083640 h 2956475"/>
                        <a:gd name="connsiteX71-201707" fmla="*/ 4885796 w 5924856"/>
                        <a:gd name="connsiteY71-201708" fmla="*/ 1070331 h 2956475"/>
                        <a:gd name="connsiteX72-201709" fmla="*/ 4956242 w 5924856"/>
                        <a:gd name="connsiteY72-201710" fmla="*/ 1063513 h 2956475"/>
                        <a:gd name="connsiteX73-201711" fmla="*/ 4958921 w 5924856"/>
                        <a:gd name="connsiteY73-201712" fmla="*/ 1064406 h 2956475"/>
                        <a:gd name="connsiteX74-201713" fmla="*/ 4968149 w 5924856"/>
                        <a:gd name="connsiteY74-201714" fmla="*/ 1063513 h 2956475"/>
                        <a:gd name="connsiteX75-201715" fmla="*/ 5032440 w 5924856"/>
                        <a:gd name="connsiteY75-201716" fmla="*/ 1084944 h 2956475"/>
                        <a:gd name="connsiteX76-201717" fmla="*/ 5094862 w 5924856"/>
                        <a:gd name="connsiteY76-201718" fmla="*/ 1074876 h 2956475"/>
                        <a:gd name="connsiteX77-201719" fmla="*/ 5095992 w 5924856"/>
                        <a:gd name="connsiteY77-201720" fmla="*/ 1076614 h 2956475"/>
                        <a:gd name="connsiteX78-201721" fmla="*/ 5106769 w 5924856"/>
                        <a:gd name="connsiteY78-201722" fmla="*/ 1074876 h 2956475"/>
                        <a:gd name="connsiteX79-201723" fmla="*/ 5161910 w 5924856"/>
                        <a:gd name="connsiteY79-201724" fmla="*/ 1159707 h 2956475"/>
                        <a:gd name="connsiteX80-201725" fmla="*/ 5201668 w 5924856"/>
                        <a:gd name="connsiteY80-201726" fmla="*/ 1129415 h 2956475"/>
                        <a:gd name="connsiteX81-201727" fmla="*/ 5176671 w 5924856"/>
                        <a:gd name="connsiteY81-201728" fmla="*/ 1063513 h 2956475"/>
                        <a:gd name="connsiteX82-201729" fmla="*/ 5185761 w 5924856"/>
                        <a:gd name="connsiteY82-201730" fmla="*/ 1015792 h 2956475"/>
                        <a:gd name="connsiteX83-201731" fmla="*/ 5197087 w 5924856"/>
                        <a:gd name="connsiteY83-201732" fmla="*/ 1018841 h 2956475"/>
                        <a:gd name="connsiteX84-201733" fmla="*/ 5197668 w 5924856"/>
                        <a:gd name="connsiteY84-201734" fmla="*/ 1015792 h 2956475"/>
                        <a:gd name="connsiteX85-201735" fmla="*/ 5313701 w 5924856"/>
                        <a:gd name="connsiteY85-201736" fmla="*/ 1047031 h 2956475"/>
                        <a:gd name="connsiteX86-201737" fmla="*/ 5381192 w 5924856"/>
                        <a:gd name="connsiteY86-201738" fmla="*/ 1043061 h 2956475"/>
                        <a:gd name="connsiteX87-201739" fmla="*/ 5382577 w 5924856"/>
                        <a:gd name="connsiteY87-201740" fmla="*/ 1043680 h 2956475"/>
                        <a:gd name="connsiteX88-201741" fmla="*/ 5393100 w 5924856"/>
                        <a:gd name="connsiteY88-201742" fmla="*/ 1043061 h 2956475"/>
                        <a:gd name="connsiteX89-201743" fmla="*/ 5499906 w 5924856"/>
                        <a:gd name="connsiteY89-201744" fmla="*/ 1090783 h 2956475"/>
                        <a:gd name="connsiteX90-201745" fmla="*/ 5552172 w 5924856"/>
                        <a:gd name="connsiteY90-201746" fmla="*/ 1133960 h 2956475"/>
                        <a:gd name="connsiteX91-201747" fmla="*/ 5638526 w 5924856"/>
                        <a:gd name="connsiteY91-201748" fmla="*/ 1213496 h 2956475"/>
                        <a:gd name="connsiteX92-201749" fmla="*/ 5740786 w 5924856"/>
                        <a:gd name="connsiteY92-201750" fmla="*/ 1311212 h 2956475"/>
                        <a:gd name="connsiteX93-201751" fmla="*/ 5736242 w 5924856"/>
                        <a:gd name="connsiteY93-201752" fmla="*/ 1365751 h 2956475"/>
                        <a:gd name="connsiteX94-201753" fmla="*/ 5743870 w 5924856"/>
                        <a:gd name="connsiteY94-201754" fmla="*/ 1373379 h 2956475"/>
                        <a:gd name="connsiteX95-201755" fmla="*/ 5740242 w 5924856"/>
                        <a:gd name="connsiteY95-201756" fmla="*/ 1322574 h 2956475"/>
                        <a:gd name="connsiteX96-201757" fmla="*/ 5752283 w 5924856"/>
                        <a:gd name="connsiteY96-201758" fmla="*/ 1324447 h 2956475"/>
                        <a:gd name="connsiteX97-201759" fmla="*/ 5752149 w 5924856"/>
                        <a:gd name="connsiteY97-201760" fmla="*/ 1322574 h 2956475"/>
                        <a:gd name="connsiteX98-201761" fmla="*/ 5854410 w 5924856"/>
                        <a:gd name="connsiteY98-201762" fmla="*/ 1338481 h 2956475"/>
                        <a:gd name="connsiteX99-201763" fmla="*/ 5924856 w 5924856"/>
                        <a:gd name="connsiteY99-201764" fmla="*/ 1418018 h 2956475"/>
                        <a:gd name="connsiteX100-201765" fmla="*/ 5886224 w 5924856"/>
                        <a:gd name="connsiteY100-201766" fmla="*/ 1456650 h 2956475"/>
                        <a:gd name="connsiteX101-201767" fmla="*/ 5827140 w 5924856"/>
                        <a:gd name="connsiteY101-201768" fmla="*/ 1468012 h 2956475"/>
                        <a:gd name="connsiteX102-201769" fmla="*/ 5827140 w 5924856"/>
                        <a:gd name="connsiteY102-201770" fmla="*/ 1554366 h 2956475"/>
                        <a:gd name="connsiteX103-201771" fmla="*/ 5811233 w 5924856"/>
                        <a:gd name="connsiteY103-201772" fmla="*/ 1570273 h 2956475"/>
                        <a:gd name="connsiteX104-201773" fmla="*/ 5799326 w 5924856"/>
                        <a:gd name="connsiteY104-201774" fmla="*/ 1570273 h 2956475"/>
                        <a:gd name="connsiteX105-201775" fmla="*/ 5779418 w 5924856"/>
                        <a:gd name="connsiteY105-201776" fmla="*/ 1570273 h 2956475"/>
                        <a:gd name="connsiteX106-201777" fmla="*/ 5767512 w 5924856"/>
                        <a:gd name="connsiteY106-201778" fmla="*/ 1570273 h 2956475"/>
                        <a:gd name="connsiteX107-201779" fmla="*/ 5735697 w 5924856"/>
                        <a:gd name="connsiteY107-201780" fmla="*/ 1536186 h 2956475"/>
                        <a:gd name="connsiteX108-201781" fmla="*/ 5685702 w 5924856"/>
                        <a:gd name="connsiteY108-201782" fmla="*/ 1511189 h 2956475"/>
                        <a:gd name="connsiteX109-201783" fmla="*/ 5681158 w 5924856"/>
                        <a:gd name="connsiteY109-201784" fmla="*/ 1477102 h 2956475"/>
                        <a:gd name="connsiteX110-201785" fmla="*/ 5647323 w 5924856"/>
                        <a:gd name="connsiteY110-201786" fmla="*/ 1463170 h 2956475"/>
                        <a:gd name="connsiteX111-201787" fmla="*/ 5613528 w 5924856"/>
                        <a:gd name="connsiteY111-201788" fmla="*/ 1472557 h 2956475"/>
                        <a:gd name="connsiteX112-201789" fmla="*/ 5611557 w 5924856"/>
                        <a:gd name="connsiteY112-201790" fmla="*/ 1469797 h 2956475"/>
                        <a:gd name="connsiteX113-201791" fmla="*/ 5601622 w 5924856"/>
                        <a:gd name="connsiteY113-201792" fmla="*/ 1472557 h 2956475"/>
                        <a:gd name="connsiteX114-201793" fmla="*/ 5578897 w 5924856"/>
                        <a:gd name="connsiteY114-201794" fmla="*/ 1440742 h 2956475"/>
                        <a:gd name="connsiteX115-201795" fmla="*/ 5587835 w 5924856"/>
                        <a:gd name="connsiteY115-201796" fmla="*/ 1415717 h 2956475"/>
                        <a:gd name="connsiteX116-201797" fmla="*/ 5558990 w 5924856"/>
                        <a:gd name="connsiteY116-201798" fmla="*/ 1429380 h 2956475"/>
                        <a:gd name="connsiteX117-201799" fmla="*/ 5574896 w 5924856"/>
                        <a:gd name="connsiteY117-201800" fmla="*/ 1472557 h 2956475"/>
                        <a:gd name="connsiteX118-201801" fmla="*/ 5552172 w 5924856"/>
                        <a:gd name="connsiteY118-201802" fmla="*/ 1511189 h 2956475"/>
                        <a:gd name="connsiteX119-201803" fmla="*/ 5504450 w 5924856"/>
                        <a:gd name="connsiteY119-201804" fmla="*/ 1547548 h 2956475"/>
                        <a:gd name="connsiteX120-201805" fmla="*/ 5493867 w 5924856"/>
                        <a:gd name="connsiteY120-201806" fmla="*/ 1546540 h 2956475"/>
                        <a:gd name="connsiteX121-201807" fmla="*/ 5492544 w 5924856"/>
                        <a:gd name="connsiteY121-201808" fmla="*/ 1547548 h 2956475"/>
                        <a:gd name="connsiteX122-201809" fmla="*/ 5457627 w 5924856"/>
                        <a:gd name="connsiteY122-201810" fmla="*/ 1544223 h 2956475"/>
                        <a:gd name="connsiteX123-201811" fmla="*/ 5488543 w 5924856"/>
                        <a:gd name="connsiteY123-201812" fmla="*/ 1586180 h 2956475"/>
                        <a:gd name="connsiteX124-201813" fmla="*/ 5511268 w 5924856"/>
                        <a:gd name="connsiteY124-201814" fmla="*/ 1649809 h 2956475"/>
                        <a:gd name="connsiteX125-201815" fmla="*/ 5527175 w 5924856"/>
                        <a:gd name="connsiteY125-201816" fmla="*/ 1677079 h 2956475"/>
                        <a:gd name="connsiteX126-201817" fmla="*/ 5531720 w 5924856"/>
                        <a:gd name="connsiteY126-201818" fmla="*/ 1708893 h 2956475"/>
                        <a:gd name="connsiteX127-201819" fmla="*/ 5527175 w 5924856"/>
                        <a:gd name="connsiteY127-201820" fmla="*/ 1731618 h 2956475"/>
                        <a:gd name="connsiteX128-201821" fmla="*/ 5515990 w 5924856"/>
                        <a:gd name="connsiteY128-201822" fmla="*/ 1728009 h 2956475"/>
                        <a:gd name="connsiteX129-201823" fmla="*/ 5515268 w 5924856"/>
                        <a:gd name="connsiteY129-201824" fmla="*/ 1731618 h 2956475"/>
                        <a:gd name="connsiteX130-201825" fmla="*/ 5452462 w 5924856"/>
                        <a:gd name="connsiteY130-201826" fmla="*/ 1711358 h 2956475"/>
                        <a:gd name="connsiteX131-201827" fmla="*/ 5354468 w 5924856"/>
                        <a:gd name="connsiteY131-201828" fmla="*/ 1767977 h 2956475"/>
                        <a:gd name="connsiteX132-201829" fmla="*/ 5315836 w 5924856"/>
                        <a:gd name="connsiteY132-201830" fmla="*/ 1779340 h 2956475"/>
                        <a:gd name="connsiteX133-201831" fmla="*/ 5263569 w 5924856"/>
                        <a:gd name="connsiteY133-201832" fmla="*/ 1833879 h 2956475"/>
                        <a:gd name="connsiteX134-201833" fmla="*/ 5209030 w 5924856"/>
                        <a:gd name="connsiteY134-201834" fmla="*/ 1881600 h 2956475"/>
                        <a:gd name="connsiteX135-201835" fmla="*/ 5193123 w 5924856"/>
                        <a:gd name="connsiteY135-201836" fmla="*/ 1913415 h 2956475"/>
                        <a:gd name="connsiteX136-201837" fmla="*/ 5185429 w 5924856"/>
                        <a:gd name="connsiteY136-201838" fmla="*/ 1904988 h 2956475"/>
                        <a:gd name="connsiteX137-201839" fmla="*/ 5181216 w 5924856"/>
                        <a:gd name="connsiteY137-201840" fmla="*/ 1913415 h 2956475"/>
                        <a:gd name="connsiteX138-201841" fmla="*/ 5137729 w 5924856"/>
                        <a:gd name="connsiteY138-201842" fmla="*/ 1865787 h 2956475"/>
                        <a:gd name="connsiteX139-201843" fmla="*/ 5047685 w 5924856"/>
                        <a:gd name="connsiteY139-201844" fmla="*/ 1920232 h 2956475"/>
                        <a:gd name="connsiteX140-201845" fmla="*/ 5044580 w 5924856"/>
                        <a:gd name="connsiteY140-201846" fmla="*/ 1914910 h 2956475"/>
                        <a:gd name="connsiteX141-201847" fmla="*/ 5035778 w 5924856"/>
                        <a:gd name="connsiteY141-201848" fmla="*/ 1920232 h 2956475"/>
                        <a:gd name="connsiteX142-201849" fmla="*/ 5023735 w 5924856"/>
                        <a:gd name="connsiteY142-201850" fmla="*/ 1899586 h 2956475"/>
                        <a:gd name="connsiteX143-201851" fmla="*/ 4993146 w 5924856"/>
                        <a:gd name="connsiteY143-201852" fmla="*/ 1924777 h 2956475"/>
                        <a:gd name="connsiteX144-201853" fmla="*/ 4983909 w 5924856"/>
                        <a:gd name="connsiteY144-201854" fmla="*/ 1922578 h 2956475"/>
                        <a:gd name="connsiteX145-201855" fmla="*/ 4981239 w 5924856"/>
                        <a:gd name="connsiteY145-201856" fmla="*/ 1924777 h 2956475"/>
                        <a:gd name="connsiteX146-201857" fmla="*/ 4944785 w 5924856"/>
                        <a:gd name="connsiteY146-201858" fmla="*/ 1916098 h 2956475"/>
                        <a:gd name="connsiteX147-201859" fmla="*/ 4934062 w 5924856"/>
                        <a:gd name="connsiteY147-201860" fmla="*/ 1961137 h 2956475"/>
                        <a:gd name="connsiteX148-201861" fmla="*/ 4893158 w 5924856"/>
                        <a:gd name="connsiteY148-201862" fmla="*/ 2027038 h 2956475"/>
                        <a:gd name="connsiteX149-201863" fmla="*/ 4893158 w 5924856"/>
                        <a:gd name="connsiteY149-201864" fmla="*/ 2058853 h 2956475"/>
                        <a:gd name="connsiteX150-201865" fmla="*/ 4934062 w 5924856"/>
                        <a:gd name="connsiteY150-201866" fmla="*/ 2074760 h 2956475"/>
                        <a:gd name="connsiteX151-201867" fmla="*/ 4929517 w 5924856"/>
                        <a:gd name="connsiteY151-201868" fmla="*/ 2172476 h 2956475"/>
                        <a:gd name="connsiteX152-201869" fmla="*/ 4917610 w 5924856"/>
                        <a:gd name="connsiteY152-201870" fmla="*/ 2172476 h 2956475"/>
                        <a:gd name="connsiteX153-201871" fmla="*/ 4893158 w 5924856"/>
                        <a:gd name="connsiteY153-201872" fmla="*/ 2172476 h 2956475"/>
                        <a:gd name="connsiteX154-201873" fmla="*/ 4881796 w 5924856"/>
                        <a:gd name="connsiteY154-201874" fmla="*/ 2224742 h 2956475"/>
                        <a:gd name="connsiteX155-201875" fmla="*/ 4893158 w 5924856"/>
                        <a:gd name="connsiteY155-201876" fmla="*/ 2252012 h 2956475"/>
                        <a:gd name="connsiteX156-201877" fmla="*/ 4827256 w 5924856"/>
                        <a:gd name="connsiteY156-201878" fmla="*/ 2286099 h 2956475"/>
                        <a:gd name="connsiteX157-201879" fmla="*/ 4815894 w 5924856"/>
                        <a:gd name="connsiteY157-201880" fmla="*/ 2354273 h 2956475"/>
                        <a:gd name="connsiteX158-201881" fmla="*/ 4763628 w 5924856"/>
                        <a:gd name="connsiteY158-201882" fmla="*/ 2370180 h 2956475"/>
                        <a:gd name="connsiteX159-201883" fmla="*/ 4752265 w 5924856"/>
                        <a:gd name="connsiteY159-201884" fmla="*/ 2429264 h 2956475"/>
                        <a:gd name="connsiteX160-201885" fmla="*/ 4697726 w 5924856"/>
                        <a:gd name="connsiteY160-201886" fmla="*/ 2488348 h 2956475"/>
                        <a:gd name="connsiteX161-201887" fmla="*/ 4695416 w 5924856"/>
                        <a:gd name="connsiteY161-201888" fmla="*/ 2477952 h 2956475"/>
                        <a:gd name="connsiteX162-201889" fmla="*/ 4685819 w 5924856"/>
                        <a:gd name="connsiteY162-201890" fmla="*/ 2488348 h 2956475"/>
                        <a:gd name="connsiteX163-201891" fmla="*/ 4676729 w 5924856"/>
                        <a:gd name="connsiteY163-201892" fmla="*/ 2447444 h 2956475"/>
                        <a:gd name="connsiteX164-201893" fmla="*/ 4660822 w 5924856"/>
                        <a:gd name="connsiteY164-201894" fmla="*/ 2361090 h 2956475"/>
                        <a:gd name="connsiteX165-201895" fmla="*/ 4633552 w 5924856"/>
                        <a:gd name="connsiteY165-201896" fmla="*/ 2220198 h 2956475"/>
                        <a:gd name="connsiteX166-201897" fmla="*/ 4654004 w 5924856"/>
                        <a:gd name="connsiteY166-201898" fmla="*/ 2129299 h 2956475"/>
                        <a:gd name="connsiteX167-201899" fmla="*/ 4685819 w 5924856"/>
                        <a:gd name="connsiteY167-201900" fmla="*/ 2086122 h 2956475"/>
                        <a:gd name="connsiteX168-201901" fmla="*/ 4685819 w 5924856"/>
                        <a:gd name="connsiteY168-201902" fmla="*/ 2058853 h 2956475"/>
                        <a:gd name="connsiteX169-201903" fmla="*/ 4744903 w 5924856"/>
                        <a:gd name="connsiteY169-201904" fmla="*/ 2042945 h 2956475"/>
                        <a:gd name="connsiteX170-201905" fmla="*/ 4810804 w 5924856"/>
                        <a:gd name="connsiteY170-201906" fmla="*/ 1952047 h 2956475"/>
                        <a:gd name="connsiteX171-201907" fmla="*/ 4874434 w 5924856"/>
                        <a:gd name="connsiteY171-201908" fmla="*/ 1877056 h 2956475"/>
                        <a:gd name="connsiteX172-201909" fmla="*/ 4940334 w 5924856"/>
                        <a:gd name="connsiteY172-201910" fmla="*/ 1817971 h 2956475"/>
                        <a:gd name="connsiteX173-201911" fmla="*/ 4964885 w 5924856"/>
                        <a:gd name="connsiteY173-201912" fmla="*/ 1710844 h 2956475"/>
                        <a:gd name="connsiteX174-201913" fmla="*/ 4934062 w 5924856"/>
                        <a:gd name="connsiteY174-201914" fmla="*/ 1715711 h 2956475"/>
                        <a:gd name="connsiteX175-201915" fmla="*/ 4913610 w 5924856"/>
                        <a:gd name="connsiteY175-201916" fmla="*/ 1779340 h 2956475"/>
                        <a:gd name="connsiteX176-201917" fmla="*/ 4822712 w 5924856"/>
                        <a:gd name="connsiteY176-201918" fmla="*/ 1865693 h 2956475"/>
                        <a:gd name="connsiteX177-201919" fmla="*/ 4819899 w 5924856"/>
                        <a:gd name="connsiteY177-201920" fmla="*/ 1857053 h 2956475"/>
                        <a:gd name="connsiteX178-201921" fmla="*/ 4810804 w 5924856"/>
                        <a:gd name="connsiteY178-201922" fmla="*/ 1865693 h 2956475"/>
                        <a:gd name="connsiteX179-201923" fmla="*/ 4780026 w 5924856"/>
                        <a:gd name="connsiteY179-201924" fmla="*/ 1771159 h 2956475"/>
                        <a:gd name="connsiteX180-201925" fmla="*/ 4697726 w 5924856"/>
                        <a:gd name="connsiteY180-201926" fmla="*/ 1795247 h 2956475"/>
                        <a:gd name="connsiteX181-201927" fmla="*/ 4602282 w 5924856"/>
                        <a:gd name="connsiteY181-201928" fmla="*/ 1920232 h 2956475"/>
                        <a:gd name="connsiteX182-201929" fmla="*/ 4634097 w 5924856"/>
                        <a:gd name="connsiteY182-201930" fmla="*/ 1967954 h 2956475"/>
                        <a:gd name="connsiteX183-201931" fmla="*/ 4554560 w 5924856"/>
                        <a:gd name="connsiteY183-201932" fmla="*/ 1983861 h 2956475"/>
                        <a:gd name="connsiteX184-201933" fmla="*/ 4495476 w 5924856"/>
                        <a:gd name="connsiteY184-201934" fmla="*/ 1988406 h 2956475"/>
                        <a:gd name="connsiteX185-201935" fmla="*/ 4495564 w 5924856"/>
                        <a:gd name="connsiteY185-201936" fmla="*/ 1987484 h 2956475"/>
                        <a:gd name="connsiteX186-201937" fmla="*/ 4483570 w 5924856"/>
                        <a:gd name="connsiteY186-201938" fmla="*/ 1988406 h 2956475"/>
                        <a:gd name="connsiteX187-201939" fmla="*/ 4488114 w 5924856"/>
                        <a:gd name="connsiteY187-201940" fmla="*/ 1940685 h 2956475"/>
                        <a:gd name="connsiteX188-201941" fmla="*/ 4438272 w 5924856"/>
                        <a:gd name="connsiteY188-201942" fmla="*/ 1931099 h 2956475"/>
                        <a:gd name="connsiteX189-201943" fmla="*/ 4393216 w 5924856"/>
                        <a:gd name="connsiteY189-201944" fmla="*/ 1961137 h 2956475"/>
                        <a:gd name="connsiteX190-201945" fmla="*/ 4382585 w 5924856"/>
                        <a:gd name="connsiteY190-201946" fmla="*/ 1960286 h 2956475"/>
                        <a:gd name="connsiteX191-201947" fmla="*/ 4381309 w 5924856"/>
                        <a:gd name="connsiteY191-201948" fmla="*/ 1961137 h 2956475"/>
                        <a:gd name="connsiteX192-201949" fmla="*/ 4275828 w 5924856"/>
                        <a:gd name="connsiteY192-201950" fmla="*/ 1952698 h 2956475"/>
                        <a:gd name="connsiteX193-201951" fmla="*/ 4161424 w 5924856"/>
                        <a:gd name="connsiteY193-201952" fmla="*/ 1972499 h 2956475"/>
                        <a:gd name="connsiteX194-201953" fmla="*/ 4043256 w 5924856"/>
                        <a:gd name="connsiteY194-201954" fmla="*/ 2106574 h 2956475"/>
                        <a:gd name="connsiteX195-201955" fmla="*/ 3902364 w 5924856"/>
                        <a:gd name="connsiteY195-201956" fmla="*/ 2263374 h 2956475"/>
                        <a:gd name="connsiteX196-201957" fmla="*/ 3956903 w 5924856"/>
                        <a:gd name="connsiteY196-201958" fmla="*/ 2267919 h 2956475"/>
                        <a:gd name="connsiteX197-201959" fmla="*/ 3977355 w 5924856"/>
                        <a:gd name="connsiteY197-201960" fmla="*/ 2311096 h 2956475"/>
                        <a:gd name="connsiteX198-201961" fmla="*/ 4005973 w 5924856"/>
                        <a:gd name="connsiteY198-201962" fmla="*/ 2319513 h 2956475"/>
                        <a:gd name="connsiteX199-201963" fmla="*/ 4024532 w 5924856"/>
                        <a:gd name="connsiteY199-201964" fmla="*/ 2290644 h 2956475"/>
                        <a:gd name="connsiteX200-201965" fmla="*/ 4035602 w 5924856"/>
                        <a:gd name="connsiteY200-201966" fmla="*/ 2291946 h 2956475"/>
                        <a:gd name="connsiteX201-201967" fmla="*/ 4036439 w 5924856"/>
                        <a:gd name="connsiteY201-201968" fmla="*/ 2290644 h 2956475"/>
                        <a:gd name="connsiteX202-201969" fmla="*/ 4075071 w 5924856"/>
                        <a:gd name="connsiteY202-201970" fmla="*/ 2295189 h 2956475"/>
                        <a:gd name="connsiteX203-201971" fmla="*/ 4129610 w 5924856"/>
                        <a:gd name="connsiteY203-201972" fmla="*/ 2365635 h 2956475"/>
                        <a:gd name="connsiteX204-201973" fmla="*/ 4134155 w 5924856"/>
                        <a:gd name="connsiteY204-201974" fmla="*/ 2413357 h 2956475"/>
                        <a:gd name="connsiteX205-201975" fmla="*/ 4102340 w 5924856"/>
                        <a:gd name="connsiteY205-201976" fmla="*/ 2472441 h 2956475"/>
                        <a:gd name="connsiteX206-201977" fmla="*/ 4095523 w 5924856"/>
                        <a:gd name="connsiteY206-201978" fmla="*/ 2542887 h 2956475"/>
                        <a:gd name="connsiteX207-201979" fmla="*/ 4079616 w 5924856"/>
                        <a:gd name="connsiteY207-201980" fmla="*/ 2629241 h 2956475"/>
                        <a:gd name="connsiteX208-201981" fmla="*/ 4027349 w 5924856"/>
                        <a:gd name="connsiteY208-201982" fmla="*/ 2708777 h 2956475"/>
                        <a:gd name="connsiteX209-201983" fmla="*/ 4015987 w 5924856"/>
                        <a:gd name="connsiteY209-201984" fmla="*/ 2747409 h 2956475"/>
                        <a:gd name="connsiteX210-201985" fmla="*/ 3961448 w 5924856"/>
                        <a:gd name="connsiteY210-201986" fmla="*/ 2806493 h 2956475"/>
                        <a:gd name="connsiteX211-201987" fmla="*/ 3913726 w 5924856"/>
                        <a:gd name="connsiteY211-201988" fmla="*/ 2865577 h 2956475"/>
                        <a:gd name="connsiteX212-201989" fmla="*/ 3893274 w 5924856"/>
                        <a:gd name="connsiteY212-201990" fmla="*/ 2897392 h 2956475"/>
                        <a:gd name="connsiteX213-201991" fmla="*/ 3843280 w 5924856"/>
                        <a:gd name="connsiteY213-201992" fmla="*/ 2924661 h 2956475"/>
                        <a:gd name="connsiteX214-201993" fmla="*/ 3831373 w 5924856"/>
                        <a:gd name="connsiteY214-201994" fmla="*/ 2924661 h 2956475"/>
                        <a:gd name="connsiteX215-201995" fmla="*/ 3822828 w 5924856"/>
                        <a:gd name="connsiteY215-201996" fmla="*/ 2924661 h 2956475"/>
                        <a:gd name="connsiteX216-201997" fmla="*/ 3810920 w 5924856"/>
                        <a:gd name="connsiteY216-201998" fmla="*/ 2924661 h 2956475"/>
                        <a:gd name="connsiteX217-201999" fmla="*/ 3789254 w 5924856"/>
                        <a:gd name="connsiteY217-202000" fmla="*/ 2908412 h 2956475"/>
                        <a:gd name="connsiteX218-202001" fmla="*/ 3747836 w 5924856"/>
                        <a:gd name="connsiteY218-202002" fmla="*/ 2936024 h 2956475"/>
                        <a:gd name="connsiteX219-202003" fmla="*/ 3741019 w 5924856"/>
                        <a:gd name="connsiteY219-202004" fmla="*/ 2956476 h 2956475"/>
                        <a:gd name="connsiteX220-202005" fmla="*/ 3736474 w 5924856"/>
                        <a:gd name="connsiteY220-202006" fmla="*/ 2947386 h 2956475"/>
                        <a:gd name="connsiteX221-202007" fmla="*/ 3736474 w 5924856"/>
                        <a:gd name="connsiteY221-202008" fmla="*/ 2935660 h 2956475"/>
                        <a:gd name="connsiteX222-202009" fmla="*/ 3735929 w 5924856"/>
                        <a:gd name="connsiteY222-202010" fmla="*/ 2936024 h 2956475"/>
                        <a:gd name="connsiteX223-202011" fmla="*/ 3729112 w 5924856"/>
                        <a:gd name="connsiteY223-202012" fmla="*/ 2956476 h 2956475"/>
                        <a:gd name="connsiteX224-202013" fmla="*/ 3724567 w 5924856"/>
                        <a:gd name="connsiteY224-202014" fmla="*/ 2947386 h 2956475"/>
                        <a:gd name="connsiteX225-202015" fmla="*/ 3724567 w 5924856"/>
                        <a:gd name="connsiteY225-202016" fmla="*/ 2920116 h 2956475"/>
                        <a:gd name="connsiteX226-202017" fmla="*/ 3736474 w 5924856"/>
                        <a:gd name="connsiteY226-202018" fmla="*/ 2920116 h 2956475"/>
                        <a:gd name="connsiteX227-202019" fmla="*/ 3745019 w 5924856"/>
                        <a:gd name="connsiteY227-202020" fmla="*/ 2920116 h 2956475"/>
                        <a:gd name="connsiteX228-202021" fmla="*/ 3751836 w 5924856"/>
                        <a:gd name="connsiteY228-202022" fmla="*/ 2861032 h 2956475"/>
                        <a:gd name="connsiteX229-202023" fmla="*/ 3740474 w 5924856"/>
                        <a:gd name="connsiteY229-202024" fmla="*/ 2817856 h 2956475"/>
                        <a:gd name="connsiteX230-202025" fmla="*/ 3767744 w 5924856"/>
                        <a:gd name="connsiteY230-202026" fmla="*/ 2795131 h 2956475"/>
                        <a:gd name="connsiteX231-202027" fmla="*/ 3777005 w 5924856"/>
                        <a:gd name="connsiteY231-202028" fmla="*/ 2797336 h 2956475"/>
                        <a:gd name="connsiteX232-202029" fmla="*/ 3779651 w 5924856"/>
                        <a:gd name="connsiteY232-202030" fmla="*/ 2795131 h 2956475"/>
                        <a:gd name="connsiteX233-202031" fmla="*/ 3816678 w 5924856"/>
                        <a:gd name="connsiteY233-202032" fmla="*/ 2803947 h 2956475"/>
                        <a:gd name="connsiteX234-202033" fmla="*/ 3838190 w 5924856"/>
                        <a:gd name="connsiteY234-202034" fmla="*/ 2758772 h 2956475"/>
                        <a:gd name="connsiteX235-202035" fmla="*/ 3854097 w 5924856"/>
                        <a:gd name="connsiteY235-202036" fmla="*/ 2699687 h 2956475"/>
                        <a:gd name="connsiteX236-202037" fmla="*/ 3865460 w 5924856"/>
                        <a:gd name="connsiteY236-202038" fmla="*/ 2676963 h 2956475"/>
                        <a:gd name="connsiteX237-202039" fmla="*/ 3884483 w 5924856"/>
                        <a:gd name="connsiteY237-202040" fmla="*/ 2632575 h 2956475"/>
                        <a:gd name="connsiteX238-202041" fmla="*/ 3834190 w 5924856"/>
                        <a:gd name="connsiteY238-202042" fmla="*/ 2645148 h 2956475"/>
                        <a:gd name="connsiteX239-202043" fmla="*/ 3806920 w 5924856"/>
                        <a:gd name="connsiteY239-202044" fmla="*/ 2667873 h 2956475"/>
                        <a:gd name="connsiteX240-202045" fmla="*/ 3795013 w 5924856"/>
                        <a:gd name="connsiteY240-202046" fmla="*/ 2667873 h 2956475"/>
                        <a:gd name="connsiteX241-202047" fmla="*/ 3747836 w 5924856"/>
                        <a:gd name="connsiteY241-202048" fmla="*/ 2667873 h 2956475"/>
                        <a:gd name="connsiteX242-202049" fmla="*/ 3735929 w 5924856"/>
                        <a:gd name="connsiteY242-202050" fmla="*/ 2667873 h 2956475"/>
                        <a:gd name="connsiteX243-202051" fmla="*/ 3720022 w 5924856"/>
                        <a:gd name="connsiteY243-202052" fmla="*/ 2613334 h 2956475"/>
                        <a:gd name="connsiteX244-202053" fmla="*/ 3676845 w 5924856"/>
                        <a:gd name="connsiteY244-202054" fmla="*/ 2574702 h 2956475"/>
                        <a:gd name="connsiteX245-202055" fmla="*/ 3610944 w 5924856"/>
                        <a:gd name="connsiteY245-202056" fmla="*/ 2558795 h 2956475"/>
                        <a:gd name="connsiteX246-202057" fmla="*/ 3601854 w 5924856"/>
                        <a:gd name="connsiteY246-202058" fmla="*/ 2499711 h 2956475"/>
                        <a:gd name="connsiteX247-202059" fmla="*/ 3590492 w 5924856"/>
                        <a:gd name="connsiteY247-202060" fmla="*/ 2467896 h 2956475"/>
                        <a:gd name="connsiteX248-202061" fmla="*/ 3574584 w 5924856"/>
                        <a:gd name="connsiteY248-202062" fmla="*/ 2440627 h 2956475"/>
                        <a:gd name="connsiteX249-202063" fmla="*/ 3551860 w 5924856"/>
                        <a:gd name="connsiteY249-202064" fmla="*/ 2381542 h 2956475"/>
                        <a:gd name="connsiteX250-202065" fmla="*/ 3520045 w 5924856"/>
                        <a:gd name="connsiteY250-202066" fmla="*/ 2361090 h 2956475"/>
                        <a:gd name="connsiteX251-202067" fmla="*/ 3464186 w 5924856"/>
                        <a:gd name="connsiteY251-202068" fmla="*/ 2339606 h 2956475"/>
                        <a:gd name="connsiteX252-202069" fmla="*/ 3425146 w 5924856"/>
                        <a:gd name="connsiteY252-202070" fmla="*/ 2345183 h 2956475"/>
                        <a:gd name="connsiteX253-202071" fmla="*/ 3381970 w 5924856"/>
                        <a:gd name="connsiteY253-202072" fmla="*/ 2354273 h 2956475"/>
                        <a:gd name="connsiteX254-202073" fmla="*/ 3350155 w 5924856"/>
                        <a:gd name="connsiteY254-202074" fmla="*/ 2381542 h 2956475"/>
                        <a:gd name="connsiteX255-202075" fmla="*/ 3370607 w 5924856"/>
                        <a:gd name="connsiteY255-202076" fmla="*/ 2397450 h 2956475"/>
                        <a:gd name="connsiteX256-202077" fmla="*/ 3370607 w 5924856"/>
                        <a:gd name="connsiteY256-202078" fmla="*/ 2429264 h 2956475"/>
                        <a:gd name="connsiteX257-202079" fmla="*/ 3350155 w 5924856"/>
                        <a:gd name="connsiteY257-202080" fmla="*/ 2451989 h 2956475"/>
                        <a:gd name="connsiteX258-202081" fmla="*/ 3318341 w 5924856"/>
                        <a:gd name="connsiteY258-202082" fmla="*/ 2511073 h 2956475"/>
                        <a:gd name="connsiteX259-202083" fmla="*/ 3318341 w 5924856"/>
                        <a:gd name="connsiteY259-202084" fmla="*/ 2538343 h 2956475"/>
                        <a:gd name="connsiteX260-202085" fmla="*/ 3268346 w 5924856"/>
                        <a:gd name="connsiteY260-202086" fmla="*/ 2570157 h 2956475"/>
                        <a:gd name="connsiteX261-202087" fmla="*/ 3260533 w 5924856"/>
                        <a:gd name="connsiteY261-202088" fmla="*/ 2567553 h 2956475"/>
                        <a:gd name="connsiteX262-202089" fmla="*/ 3256440 w 5924856"/>
                        <a:gd name="connsiteY262-202090" fmla="*/ 2570157 h 2956475"/>
                        <a:gd name="connsiteX263-202091" fmla="*/ 3208718 w 5924856"/>
                        <a:gd name="connsiteY263-202092" fmla="*/ 2554250 h 2956475"/>
                        <a:gd name="connsiteX264-202093" fmla="*/ 3177448 w 5924856"/>
                        <a:gd name="connsiteY264-202094" fmla="*/ 2554250 h 2956475"/>
                        <a:gd name="connsiteX265-202095" fmla="*/ 3165541 w 5924856"/>
                        <a:gd name="connsiteY265-202096" fmla="*/ 2554250 h 2956475"/>
                        <a:gd name="connsiteX266-202097" fmla="*/ 3149634 w 5924856"/>
                        <a:gd name="connsiteY266-202098" fmla="*/ 2538343 h 2956475"/>
                        <a:gd name="connsiteX267-202099" fmla="*/ 3131462 w 5924856"/>
                        <a:gd name="connsiteY267-202100" fmla="*/ 2533799 h 2956475"/>
                        <a:gd name="connsiteX268-202101" fmla="*/ 3086550 w 5924856"/>
                        <a:gd name="connsiteY268-202102" fmla="*/ 2570157 h 2956475"/>
                        <a:gd name="connsiteX269-202103" fmla="*/ 3038828 w 5924856"/>
                        <a:gd name="connsiteY269-202104" fmla="*/ 2581519 h 2956475"/>
                        <a:gd name="connsiteX270-202105" fmla="*/ 3000196 w 5924856"/>
                        <a:gd name="connsiteY270-202106" fmla="*/ 2597427 h 2956475"/>
                        <a:gd name="connsiteX271-202107" fmla="*/ 2992651 w 5924856"/>
                        <a:gd name="connsiteY271-202108" fmla="*/ 2595630 h 2956475"/>
                        <a:gd name="connsiteX272-202109" fmla="*/ 2988289 w 5924856"/>
                        <a:gd name="connsiteY272-202110" fmla="*/ 2597427 h 2956475"/>
                        <a:gd name="connsiteX273-202111" fmla="*/ 2940567 w 5924856"/>
                        <a:gd name="connsiteY273-202112" fmla="*/ 2586064 h 2956475"/>
                        <a:gd name="connsiteX274-202113" fmla="*/ 2918387 w 5924856"/>
                        <a:gd name="connsiteY274-202114" fmla="*/ 2586064 h 2956475"/>
                        <a:gd name="connsiteX275-202115" fmla="*/ 2906480 w 5924856"/>
                        <a:gd name="connsiteY275-202116" fmla="*/ 2586064 h 2956475"/>
                        <a:gd name="connsiteX276-202117" fmla="*/ 2886028 w 5924856"/>
                        <a:gd name="connsiteY276-202118" fmla="*/ 2554250 h 2956475"/>
                        <a:gd name="connsiteX277-202119" fmla="*/ 2847396 w 5924856"/>
                        <a:gd name="connsiteY277-202120" fmla="*/ 2526980 h 2956475"/>
                        <a:gd name="connsiteX278-202121" fmla="*/ 2820344 w 5924856"/>
                        <a:gd name="connsiteY278-202122" fmla="*/ 2523116 h 2956475"/>
                        <a:gd name="connsiteX279-202123" fmla="*/ 2779767 w 5924856"/>
                        <a:gd name="connsiteY279-202124" fmla="*/ 2526980 h 2956475"/>
                        <a:gd name="connsiteX280-202125" fmla="*/ 2741135 w 5924856"/>
                        <a:gd name="connsiteY280-202126" fmla="*/ 2538343 h 2956475"/>
                        <a:gd name="connsiteX281-202127" fmla="*/ 2736330 w 5924856"/>
                        <a:gd name="connsiteY281-202128" fmla="*/ 2536254 h 2956475"/>
                        <a:gd name="connsiteX282-202129" fmla="*/ 2729228 w 5924856"/>
                        <a:gd name="connsiteY282-202130" fmla="*/ 2538343 h 2956475"/>
                        <a:gd name="connsiteX283-202131" fmla="*/ 2676961 w 5924856"/>
                        <a:gd name="connsiteY283-202132" fmla="*/ 2515618 h 2956475"/>
                        <a:gd name="connsiteX284-202133" fmla="*/ 2670144 w 5924856"/>
                        <a:gd name="connsiteY284-202134" fmla="*/ 2472441 h 2956475"/>
                        <a:gd name="connsiteX285-202135" fmla="*/ 2626967 w 5924856"/>
                        <a:gd name="connsiteY285-202136" fmla="*/ 2456534 h 2956475"/>
                        <a:gd name="connsiteX286-202137" fmla="*/ 2595153 w 5924856"/>
                        <a:gd name="connsiteY286-202138" fmla="*/ 2451989 h 2956475"/>
                        <a:gd name="connsiteX287-202139" fmla="*/ 2560725 w 5924856"/>
                        <a:gd name="connsiteY287-202140" fmla="*/ 2430245 h 2956475"/>
                        <a:gd name="connsiteX288-202141" fmla="*/ 2527524 w 5924856"/>
                        <a:gd name="connsiteY288-202142" fmla="*/ 2488348 h 2956475"/>
                        <a:gd name="connsiteX289-202143" fmla="*/ 2543431 w 5924856"/>
                        <a:gd name="connsiteY289-202144" fmla="*/ 2522435 h 2956475"/>
                        <a:gd name="connsiteX290-202145" fmla="*/ 2504799 w 5924856"/>
                        <a:gd name="connsiteY290-202146" fmla="*/ 2558795 h 2956475"/>
                        <a:gd name="connsiteX291-202147" fmla="*/ 2495296 w 5924856"/>
                        <a:gd name="connsiteY291-202148" fmla="*/ 2556532 h 2956475"/>
                        <a:gd name="connsiteX292-202149" fmla="*/ 2492892 w 5924856"/>
                        <a:gd name="connsiteY292-202150" fmla="*/ 2558795 h 2956475"/>
                        <a:gd name="connsiteX293-202151" fmla="*/ 2445170 w 5924856"/>
                        <a:gd name="connsiteY293-202152" fmla="*/ 2547432 h 2956475"/>
                        <a:gd name="connsiteX294-202153" fmla="*/ 2408811 w 5924856"/>
                        <a:gd name="connsiteY294-202154" fmla="*/ 2542887 h 2956475"/>
                        <a:gd name="connsiteX295-202155" fmla="*/ 2381541 w 5924856"/>
                        <a:gd name="connsiteY295-202156" fmla="*/ 2515618 h 2956475"/>
                        <a:gd name="connsiteX296-202157" fmla="*/ 2354816 w 5924856"/>
                        <a:gd name="connsiteY296-202158" fmla="*/ 2515618 h 2956475"/>
                        <a:gd name="connsiteX297-202159" fmla="*/ 2342909 w 5924856"/>
                        <a:gd name="connsiteY297-202160" fmla="*/ 2515618 h 2956475"/>
                        <a:gd name="connsiteX298-202161" fmla="*/ 2317049 w 5924856"/>
                        <a:gd name="connsiteY298-202162" fmla="*/ 2502687 h 2956475"/>
                        <a:gd name="connsiteX299-202163" fmla="*/ 2268463 w 5924856"/>
                        <a:gd name="connsiteY299-202164" fmla="*/ 2526980 h 2956475"/>
                        <a:gd name="connsiteX300-202165" fmla="*/ 2200289 w 5924856"/>
                        <a:gd name="connsiteY300-202166" fmla="*/ 2574702 h 2956475"/>
                        <a:gd name="connsiteX301-202167" fmla="*/ 2157112 w 5924856"/>
                        <a:gd name="connsiteY301-202168" fmla="*/ 2586064 h 2956475"/>
                        <a:gd name="connsiteX302-202169" fmla="*/ 2145750 w 5924856"/>
                        <a:gd name="connsiteY302-202170" fmla="*/ 2590609 h 2956475"/>
                        <a:gd name="connsiteX303-202171" fmla="*/ 2143369 w 5924856"/>
                        <a:gd name="connsiteY303-202172" fmla="*/ 2586799 h 2956475"/>
                        <a:gd name="connsiteX304-202173" fmla="*/ 2133843 w 5924856"/>
                        <a:gd name="connsiteY304-202174" fmla="*/ 2590609 h 2956475"/>
                        <a:gd name="connsiteX305-202175" fmla="*/ 2111787 w 5924856"/>
                        <a:gd name="connsiteY305-202176" fmla="*/ 2555320 h 2956475"/>
                        <a:gd name="connsiteX306-202177" fmla="*/ 2075303 w 5924856"/>
                        <a:gd name="connsiteY306-202178" fmla="*/ 2558795 h 2956475"/>
                        <a:gd name="connsiteX307-202179" fmla="*/ 2074482 w 5924856"/>
                        <a:gd name="connsiteY307-202180" fmla="*/ 2557739 h 2956475"/>
                        <a:gd name="connsiteX308-202181" fmla="*/ 2063396 w 5924856"/>
                        <a:gd name="connsiteY308-202182" fmla="*/ 2558795 h 2956475"/>
                        <a:gd name="connsiteX309-202183" fmla="*/ 2047489 w 5924856"/>
                        <a:gd name="connsiteY309-202184" fmla="*/ 2538343 h 2956475"/>
                        <a:gd name="connsiteX310-202185" fmla="*/ 2020220 w 5924856"/>
                        <a:gd name="connsiteY310-202186" fmla="*/ 2526980 h 2956475"/>
                        <a:gd name="connsiteX311-202187" fmla="*/ 2004312 w 5924856"/>
                        <a:gd name="connsiteY311-202188" fmla="*/ 2495166 h 2956475"/>
                        <a:gd name="connsiteX312-202189" fmla="*/ 1988196 w 5924856"/>
                        <a:gd name="connsiteY312-202190" fmla="*/ 2486212 h 2956475"/>
                        <a:gd name="connsiteX313-202191" fmla="*/ 1945773 w 5924856"/>
                        <a:gd name="connsiteY313-202192" fmla="*/ 2499711 h 2956475"/>
                        <a:gd name="connsiteX314-202193" fmla="*/ 1942036 w 5924856"/>
                        <a:gd name="connsiteY314-202194" fmla="*/ 2497111 h 2956475"/>
                        <a:gd name="connsiteX315-202195" fmla="*/ 1936866 w 5924856"/>
                        <a:gd name="connsiteY315-202196" fmla="*/ 2499711 h 2956475"/>
                        <a:gd name="connsiteX316-202197" fmla="*/ 1889554 w 5924856"/>
                        <a:gd name="connsiteY316-202198" fmla="*/ 2468885 h 2956475"/>
                        <a:gd name="connsiteX317-202199" fmla="*/ 1870782 w 5924856"/>
                        <a:gd name="connsiteY317-202200" fmla="*/ 2495166 h 2956475"/>
                        <a:gd name="connsiteX318-202201" fmla="*/ 1865709 w 5924856"/>
                        <a:gd name="connsiteY318-202202" fmla="*/ 2485599 h 2956475"/>
                        <a:gd name="connsiteX319-202203" fmla="*/ 1858875 w 5924856"/>
                        <a:gd name="connsiteY319-202204" fmla="*/ 2495166 h 2956475"/>
                        <a:gd name="connsiteX320-202205" fmla="*/ 1779338 w 5924856"/>
                        <a:gd name="connsiteY320-202206" fmla="*/ 2345183 h 2956475"/>
                        <a:gd name="connsiteX321-202207" fmla="*/ 1729344 w 5924856"/>
                        <a:gd name="connsiteY321-202208" fmla="*/ 2295189 h 2956475"/>
                        <a:gd name="connsiteX322-202209" fmla="*/ 1732141 w 5924856"/>
                        <a:gd name="connsiteY322-202210" fmla="*/ 2292043 h 2956475"/>
                        <a:gd name="connsiteX323-202211" fmla="*/ 401471 w 5924856"/>
                        <a:gd name="connsiteY323-202212" fmla="*/ 2890683 h 2956475"/>
                        <a:gd name="connsiteX324-202213" fmla="*/ 338597 w 5924856"/>
                        <a:gd name="connsiteY324-202214" fmla="*/ 2849670 h 2956475"/>
                        <a:gd name="connsiteX325-202215" fmla="*/ 268151 w 5924856"/>
                        <a:gd name="connsiteY325-202216" fmla="*/ 2801948 h 2956475"/>
                        <a:gd name="connsiteX326-202217" fmla="*/ 295420 w 5924856"/>
                        <a:gd name="connsiteY326-202218" fmla="*/ 2795131 h 2956475"/>
                        <a:gd name="connsiteX327-202219" fmla="*/ 322690 w 5924856"/>
                        <a:gd name="connsiteY327-202220" fmla="*/ 2747409 h 2956475"/>
                        <a:gd name="connsiteX328-202221" fmla="*/ 306782 w 5924856"/>
                        <a:gd name="connsiteY328-202222" fmla="*/ 2731502 h 2956475"/>
                        <a:gd name="connsiteX329-202223" fmla="*/ 359049 w 5924856"/>
                        <a:gd name="connsiteY329-202224" fmla="*/ 2704232 h 2956475"/>
                        <a:gd name="connsiteX330-202225" fmla="*/ 359049 w 5924856"/>
                        <a:gd name="connsiteY330-202226" fmla="*/ 2701176 h 2956475"/>
                        <a:gd name="connsiteX331-202227" fmla="*/ 334597 w 5924856"/>
                        <a:gd name="connsiteY331-202228" fmla="*/ 2704232 h 2956475"/>
                        <a:gd name="connsiteX332-202229" fmla="*/ 334597 w 5924856"/>
                        <a:gd name="connsiteY332-202230" fmla="*/ 2702744 h 2956475"/>
                        <a:gd name="connsiteX333-202231" fmla="*/ 322690 w 5924856"/>
                        <a:gd name="connsiteY333-202232" fmla="*/ 2704232 h 2956475"/>
                        <a:gd name="connsiteX334-202233" fmla="*/ 322690 w 5924856"/>
                        <a:gd name="connsiteY334-202234" fmla="*/ 2683780 h 2956475"/>
                        <a:gd name="connsiteX335-202235" fmla="*/ 343142 w 5924856"/>
                        <a:gd name="connsiteY335-202236" fmla="*/ 2667873 h 2956475"/>
                        <a:gd name="connsiteX336-202237" fmla="*/ 381774 w 5924856"/>
                        <a:gd name="connsiteY336-202238" fmla="*/ 2661056 h 2956475"/>
                        <a:gd name="connsiteX337-202239" fmla="*/ 386319 w 5924856"/>
                        <a:gd name="connsiteY337-202240" fmla="*/ 2645148 h 2956475"/>
                        <a:gd name="connsiteX338-202241" fmla="*/ 374956 w 5924856"/>
                        <a:gd name="connsiteY338-202242" fmla="*/ 2613334 h 2956475"/>
                        <a:gd name="connsiteX339-202243" fmla="*/ 393136 w 5924856"/>
                        <a:gd name="connsiteY339-202244" fmla="*/ 2586064 h 2956475"/>
                        <a:gd name="connsiteX340-202245" fmla="*/ 393136 w 5924856"/>
                        <a:gd name="connsiteY340-202246" fmla="*/ 2565612 h 2956475"/>
                        <a:gd name="connsiteX341-202247" fmla="*/ 338597 w 5924856"/>
                        <a:gd name="connsiteY341-202248" fmla="*/ 2547432 h 2956475"/>
                        <a:gd name="connsiteX342-202249" fmla="*/ 327779 w 5924856"/>
                        <a:gd name="connsiteY342-202250" fmla="*/ 2547432 h 2956475"/>
                        <a:gd name="connsiteX343-202251" fmla="*/ 315872 w 5924856"/>
                        <a:gd name="connsiteY343-202252" fmla="*/ 2547432 h 2956475"/>
                        <a:gd name="connsiteX344-202253" fmla="*/ 297676 w 5924856"/>
                        <a:gd name="connsiteY344-202254" fmla="*/ 2525193 h 2956475"/>
                        <a:gd name="connsiteX345-202255" fmla="*/ 275513 w 5924856"/>
                        <a:gd name="connsiteY345-202256" fmla="*/ 2531525 h 2956475"/>
                        <a:gd name="connsiteX346-202257" fmla="*/ 271033 w 5924856"/>
                        <a:gd name="connsiteY346-202258" fmla="*/ 2529403 h 2956475"/>
                        <a:gd name="connsiteX347-202259" fmla="*/ 263606 w 5924856"/>
                        <a:gd name="connsiteY347-202260" fmla="*/ 2531525 h 2956475"/>
                        <a:gd name="connsiteX348-202261" fmla="*/ 220429 w 5924856"/>
                        <a:gd name="connsiteY348-202262" fmla="*/ 2511073 h 2956475"/>
                        <a:gd name="connsiteX349-202263" fmla="*/ 220429 w 5924856"/>
                        <a:gd name="connsiteY349-202264" fmla="*/ 2499711 h 2956475"/>
                        <a:gd name="connsiteX350-202265" fmla="*/ 204522 w 5924856"/>
                        <a:gd name="connsiteY350-202266" fmla="*/ 2472441 h 2956475"/>
                        <a:gd name="connsiteX351-202267" fmla="*/ 189159 w 5924856"/>
                        <a:gd name="connsiteY351-202268" fmla="*/ 2472441 h 2956475"/>
                        <a:gd name="connsiteX352-202269" fmla="*/ 177252 w 5924856"/>
                        <a:gd name="connsiteY352-202270" fmla="*/ 2472441 h 2956475"/>
                        <a:gd name="connsiteX353-202271" fmla="*/ 172707 w 5924856"/>
                        <a:gd name="connsiteY353-202272" fmla="*/ 2456534 h 2956475"/>
                        <a:gd name="connsiteX354-202273" fmla="*/ 181797 w 5924856"/>
                        <a:gd name="connsiteY354-202274" fmla="*/ 2440627 h 2956475"/>
                        <a:gd name="connsiteX355-202275" fmla="*/ 162182 w 5924856"/>
                        <a:gd name="connsiteY355-202276" fmla="*/ 2410114 h 2956475"/>
                        <a:gd name="connsiteX356-202277" fmla="*/ 134620 w 5924856"/>
                        <a:gd name="connsiteY356-202278" fmla="*/ 2413357 h 2956475"/>
                        <a:gd name="connsiteX357-202279" fmla="*/ 131147 w 5924856"/>
                        <a:gd name="connsiteY357-202280" fmla="*/ 2412365 h 2956475"/>
                        <a:gd name="connsiteX358-202281" fmla="*/ 122713 w 5924856"/>
                        <a:gd name="connsiteY358-202282" fmla="*/ 2413357 h 2956475"/>
                        <a:gd name="connsiteX359-202283" fmla="*/ 117814 w 5924856"/>
                        <a:gd name="connsiteY359-202284" fmla="*/ 2411957 h 2956475"/>
                        <a:gd name="connsiteX360-202285" fmla="*/ 114168 w 5924856"/>
                        <a:gd name="connsiteY360-202286" fmla="*/ 2424719 h 2956475"/>
                        <a:gd name="connsiteX361-202287" fmla="*/ 103159 w 5924856"/>
                        <a:gd name="connsiteY361-202288" fmla="*/ 2421574 h 2956475"/>
                        <a:gd name="connsiteX362-202289" fmla="*/ 102261 w 5924856"/>
                        <a:gd name="connsiteY362-202290" fmla="*/ 2424719 h 2956475"/>
                        <a:gd name="connsiteX363-202291" fmla="*/ 86354 w 5924856"/>
                        <a:gd name="connsiteY363-202292" fmla="*/ 2420184 h 2956475"/>
                        <a:gd name="connsiteX364-202293" fmla="*/ 74991 w 5924856"/>
                        <a:gd name="connsiteY364-202294" fmla="*/ 2381542 h 2956475"/>
                        <a:gd name="connsiteX365-202295" fmla="*/ 70446 w 5924856"/>
                        <a:gd name="connsiteY365-202296" fmla="*/ 2365635 h 2956475"/>
                        <a:gd name="connsiteX366-202297" fmla="*/ 74991 w 5924856"/>
                        <a:gd name="connsiteY366-202298" fmla="*/ 2361090 h 2956475"/>
                        <a:gd name="connsiteX367-202299" fmla="*/ 86898 w 5924856"/>
                        <a:gd name="connsiteY367-202300" fmla="*/ 2361090 h 2956475"/>
                        <a:gd name="connsiteX368-202301" fmla="*/ 106806 w 5924856"/>
                        <a:gd name="connsiteY368-202302" fmla="*/ 2361090 h 2956475"/>
                        <a:gd name="connsiteX369-202303" fmla="*/ 118168 w 5924856"/>
                        <a:gd name="connsiteY369-202304" fmla="*/ 2349728 h 2956475"/>
                        <a:gd name="connsiteX370-202305" fmla="*/ 106806 w 5924856"/>
                        <a:gd name="connsiteY370-202306" fmla="*/ 2327003 h 2956475"/>
                        <a:gd name="connsiteX371-202307" fmla="*/ 86354 w 5924856"/>
                        <a:gd name="connsiteY371-202308" fmla="*/ 2317914 h 2956475"/>
                        <a:gd name="connsiteX372-202309" fmla="*/ 86354 w 5924856"/>
                        <a:gd name="connsiteY372-202310" fmla="*/ 2311096 h 2956475"/>
                        <a:gd name="connsiteX373-202311" fmla="*/ 70446 w 5924856"/>
                        <a:gd name="connsiteY373-202312" fmla="*/ 2295189 h 2956475"/>
                        <a:gd name="connsiteX374-202313" fmla="*/ 47722 w 5924856"/>
                        <a:gd name="connsiteY374-202314" fmla="*/ 2258829 h 2956475"/>
                        <a:gd name="connsiteX375-202315" fmla="*/ 21980 w 5924856"/>
                        <a:gd name="connsiteY375-202316" fmla="*/ 2195428 h 2956475"/>
                        <a:gd name="connsiteX376-202317" fmla="*/ 10059 w 5924856"/>
                        <a:gd name="connsiteY376-202318" fmla="*/ 2195434 h 2956475"/>
                        <a:gd name="connsiteX377-202319" fmla="*/ 0 w 5924856"/>
                        <a:gd name="connsiteY377-202320" fmla="*/ 2199745 h 2956475"/>
                        <a:gd name="connsiteX378-202321" fmla="*/ 1595269 w 5924856"/>
                        <a:gd name="connsiteY378-202322" fmla="*/ 1370296 h 2956475"/>
                        <a:gd name="connsiteX379-202323" fmla="*/ 1638446 w 5924856"/>
                        <a:gd name="connsiteY379-202324" fmla="*/ 1349844 h 2956475"/>
                        <a:gd name="connsiteX380-202325" fmla="*/ 1649808 w 5924856"/>
                        <a:gd name="connsiteY380-202326" fmla="*/ 1299850 h 2956475"/>
                        <a:gd name="connsiteX381-202327" fmla="*/ 1677078 w 5924856"/>
                        <a:gd name="connsiteY381-202328" fmla="*/ 1256673 h 2956475"/>
                        <a:gd name="connsiteX382-202329" fmla="*/ 1654353 w 5924856"/>
                        <a:gd name="connsiteY382-202330" fmla="*/ 1197589 h 2956475"/>
                        <a:gd name="connsiteX383-202331" fmla="*/ 1677078 w 5924856"/>
                        <a:gd name="connsiteY383-202332" fmla="*/ 1133960 h 2956475"/>
                        <a:gd name="connsiteX384-202333" fmla="*/ 1622538 w 5924856"/>
                        <a:gd name="connsiteY384-202334" fmla="*/ 1070331 h 2956475"/>
                        <a:gd name="connsiteX385-202335" fmla="*/ 1654353 w 5924856"/>
                        <a:gd name="connsiteY385-202336" fmla="*/ 961252 h 2956475"/>
                        <a:gd name="connsiteX386-202337" fmla="*/ 1606631 w 5924856"/>
                        <a:gd name="connsiteY386-202338" fmla="*/ 865809 h 2956475"/>
                        <a:gd name="connsiteX387-202339" fmla="*/ 1670260 w 5924856"/>
                        <a:gd name="connsiteY387-202340" fmla="*/ 788545 h 2956475"/>
                        <a:gd name="connsiteX388-202341" fmla="*/ 1665715 w 5924856"/>
                        <a:gd name="connsiteY388-202342" fmla="*/ 704464 h 2956475"/>
                        <a:gd name="connsiteX389-202343" fmla="*/ 1681622 w 5924856"/>
                        <a:gd name="connsiteY389-202344" fmla="*/ 697647 h 2956475"/>
                        <a:gd name="connsiteX390-202345" fmla="*/ 1683068 w 5924856"/>
                        <a:gd name="connsiteY390-202346" fmla="*/ 702130 h 2956475"/>
                        <a:gd name="connsiteX391-202347" fmla="*/ 1693530 w 5924856"/>
                        <a:gd name="connsiteY391-202348" fmla="*/ 697647 h 2956475"/>
                        <a:gd name="connsiteX392-202349" fmla="*/ 1716254 w 5924856"/>
                        <a:gd name="connsiteY392-202350" fmla="*/ 768093 h 2956475"/>
                        <a:gd name="connsiteX393-202351" fmla="*/ 1709645 w 5924856"/>
                        <a:gd name="connsiteY393-202352" fmla="*/ 815304 h 2956475"/>
                        <a:gd name="connsiteX394-202353" fmla="*/ 1772521 w 5924856"/>
                        <a:gd name="connsiteY394-202354" fmla="*/ 772638 h 2956475"/>
                        <a:gd name="connsiteX395-202355" fmla="*/ 1849785 w 5924856"/>
                        <a:gd name="connsiteY395-202356" fmla="*/ 763548 h 2956475"/>
                        <a:gd name="connsiteX396-202357" fmla="*/ 1850963 w 5924856"/>
                        <a:gd name="connsiteY396-202358" fmla="*/ 764810 h 2956475"/>
                        <a:gd name="connsiteX397-202359" fmla="*/ 1861692 w 5924856"/>
                        <a:gd name="connsiteY397-202360" fmla="*/ 763548 h 2956475"/>
                        <a:gd name="connsiteX398-202361" fmla="*/ 1906799 w 5924856"/>
                        <a:gd name="connsiteY398-202362" fmla="*/ 811877 h 2956475"/>
                        <a:gd name="connsiteX399-202363" fmla="*/ 1881599 w 5924856"/>
                        <a:gd name="connsiteY399-202364" fmla="*/ 736278 h 2956475"/>
                        <a:gd name="connsiteX400-202365" fmla="*/ 1881599 w 5924856"/>
                        <a:gd name="connsiteY400-202366" fmla="*/ 595386 h 2956475"/>
                        <a:gd name="connsiteX401-202367" fmla="*/ 1945228 w 5924856"/>
                        <a:gd name="connsiteY401-202368" fmla="*/ 574934 h 2956475"/>
                        <a:gd name="connsiteX402-202369" fmla="*/ 1955460 w 5924856"/>
                        <a:gd name="connsiteY402-202370" fmla="*/ 575472 h 2956475"/>
                        <a:gd name="connsiteX403-202371" fmla="*/ 1957135 w 5924856"/>
                        <a:gd name="connsiteY403-202372" fmla="*/ 574934 h 2956475"/>
                        <a:gd name="connsiteX404-202373" fmla="*/ 2033605 w 5924856"/>
                        <a:gd name="connsiteY404-202374" fmla="*/ 578958 h 2956475"/>
                        <a:gd name="connsiteX405-202375" fmla="*/ 2111118 w 5924856"/>
                        <a:gd name="connsiteY405-202376" fmla="*/ 559026 h 2956475"/>
                        <a:gd name="connsiteX406-202377" fmla="*/ 2086121 w 5924856"/>
                        <a:gd name="connsiteY406-202378" fmla="*/ 493125 h 2956475"/>
                        <a:gd name="connsiteX407-202379" fmla="*/ 2122480 w 5924856"/>
                        <a:gd name="connsiteY407-202380" fmla="*/ 402226 h 2956475"/>
                        <a:gd name="connsiteX408-202381" fmla="*/ 2165657 w 5924856"/>
                        <a:gd name="connsiteY408-202382" fmla="*/ 397681 h 2956475"/>
                        <a:gd name="connsiteX409-202383" fmla="*/ 2236104 w 5924856"/>
                        <a:gd name="connsiteY409-202384" fmla="*/ 322690 h 2956475"/>
                        <a:gd name="connsiteX410-202385" fmla="*/ 2338374 w 5924856"/>
                        <a:gd name="connsiteY410-202386" fmla="*/ 304510 h 2956475"/>
                        <a:gd name="connsiteX411-202387" fmla="*/ 2347454 w 5924856"/>
                        <a:gd name="connsiteY411-202388" fmla="*/ 263606 h 2956475"/>
                        <a:gd name="connsiteX412-202389" fmla="*/ 2445170 w 5924856"/>
                        <a:gd name="connsiteY412-202390" fmla="*/ 252244 h 2956475"/>
                        <a:gd name="connsiteX413-202391" fmla="*/ 2446249 w 5924856"/>
                        <a:gd name="connsiteY413-202392" fmla="*/ 253503 h 2956475"/>
                        <a:gd name="connsiteX414-202393" fmla="*/ 2457077 w 5924856"/>
                        <a:gd name="connsiteY414-202394" fmla="*/ 252244 h 2956475"/>
                        <a:gd name="connsiteX415-202395" fmla="*/ 2479011 w 5924856"/>
                        <a:gd name="connsiteY415-202396" fmla="*/ 277833 h 2956475"/>
                        <a:gd name="connsiteX416-202397" fmla="*/ 2558793 w 5924856"/>
                        <a:gd name="connsiteY416-202398" fmla="*/ 202249 h 2956475"/>
                        <a:gd name="connsiteX417-202399" fmla="*/ 2570700 w 5924856"/>
                        <a:gd name="connsiteY417-202400" fmla="*/ 202249 h 2956475"/>
                        <a:gd name="connsiteX418-202401" fmla="*/ 2622422 w 5924856"/>
                        <a:gd name="connsiteY418-202402" fmla="*/ 202249 h 2956475"/>
                        <a:gd name="connsiteX419-202403" fmla="*/ 2633784 w 5924856"/>
                        <a:gd name="connsiteY419-202404" fmla="*/ 134075 h 2956475"/>
                        <a:gd name="connsiteX420-202405" fmla="*/ 2670144 w 5924856"/>
                        <a:gd name="connsiteY420-202406" fmla="*/ 68174 h 2956475"/>
                        <a:gd name="connsiteX421-202407" fmla="*/ 2756498 w 5924856"/>
                        <a:gd name="connsiteY421-202408" fmla="*/ 0 h 2956475"/>
                        <a:gd name="connsiteX0-202409" fmla="*/ 1709320 w 5924856"/>
                        <a:gd name="connsiteY0-202410" fmla="*/ 817622 h 2956475"/>
                        <a:gd name="connsiteX1-202411" fmla="*/ 1700347 w 5924856"/>
                        <a:gd name="connsiteY1-202412" fmla="*/ 881716 h 2956475"/>
                        <a:gd name="connsiteX2-202413" fmla="*/ 1727745 w 5924856"/>
                        <a:gd name="connsiteY2-202414" fmla="*/ 895415 h 2956475"/>
                        <a:gd name="connsiteX3-202415" fmla="*/ 1709320 w 5924856"/>
                        <a:gd name="connsiteY3-202416" fmla="*/ 817622 h 2956475"/>
                        <a:gd name="connsiteX4-202417" fmla="*/ 2756498 w 5924856"/>
                        <a:gd name="connsiteY4-202418" fmla="*/ 0 h 2956475"/>
                        <a:gd name="connsiteX5-202419" fmla="*/ 2762437 w 5924856"/>
                        <a:gd name="connsiteY5-202420" fmla="*/ 4711 h 2956475"/>
                        <a:gd name="connsiteX6-202421" fmla="*/ 2768404 w 5924856"/>
                        <a:gd name="connsiteY6-202422" fmla="*/ 0 h 2956475"/>
                        <a:gd name="connsiteX7-202423" fmla="*/ 2834306 w 5924856"/>
                        <a:gd name="connsiteY7-202424" fmla="*/ 52267 h 2956475"/>
                        <a:gd name="connsiteX8-202425" fmla="*/ 2779767 w 5924856"/>
                        <a:gd name="connsiteY8-202426" fmla="*/ 90899 h 2956475"/>
                        <a:gd name="connsiteX9-202427" fmla="*/ 2866120 w 5924856"/>
                        <a:gd name="connsiteY9-202428" fmla="*/ 118168 h 2956475"/>
                        <a:gd name="connsiteX10-202429" fmla="*/ 2875812 w 5924856"/>
                        <a:gd name="connsiteY10-202430" fmla="*/ 186006 h 2956475"/>
                        <a:gd name="connsiteX11-202431" fmla="*/ 2897390 w 5924856"/>
                        <a:gd name="connsiteY11-202432" fmla="*/ 161345 h 2956475"/>
                        <a:gd name="connsiteX12-202433" fmla="*/ 2909297 w 5924856"/>
                        <a:gd name="connsiteY12-202434" fmla="*/ 161345 h 2956475"/>
                        <a:gd name="connsiteX13-202435" fmla="*/ 3004196 w 5924856"/>
                        <a:gd name="connsiteY13-202436" fmla="*/ 161345 h 2956475"/>
                        <a:gd name="connsiteX14-202437" fmla="*/ 3016103 w 5924856"/>
                        <a:gd name="connsiteY14-202438" fmla="*/ 161345 h 2956475"/>
                        <a:gd name="connsiteX15-202439" fmla="*/ 3097912 w 5924856"/>
                        <a:gd name="connsiteY15-202440" fmla="*/ 236336 h 2956475"/>
                        <a:gd name="connsiteX16-202441" fmla="*/ 3129726 w 5924856"/>
                        <a:gd name="connsiteY16-202442" fmla="*/ 295420 h 2956475"/>
                        <a:gd name="connsiteX17-202443" fmla="*/ 3118364 w 5924856"/>
                        <a:gd name="connsiteY17-202444" fmla="*/ 370412 h 2956475"/>
                        <a:gd name="connsiteX18-202445" fmla="*/ 3079732 w 5924856"/>
                        <a:gd name="connsiteY18-202446" fmla="*/ 413589 h 2956475"/>
                        <a:gd name="connsiteX19-202447" fmla="*/ 2984288 w 5924856"/>
                        <a:gd name="connsiteY19-202448" fmla="*/ 488580 h 2956475"/>
                        <a:gd name="connsiteX20-202449" fmla="*/ 2952474 w 5924856"/>
                        <a:gd name="connsiteY20-202450" fmla="*/ 531757 h 2956475"/>
                        <a:gd name="connsiteX21-202451" fmla="*/ 3000196 w 5924856"/>
                        <a:gd name="connsiteY21-202452" fmla="*/ 547664 h 2956475"/>
                        <a:gd name="connsiteX22-202453" fmla="*/ 3047650 w 5924856"/>
                        <a:gd name="connsiteY22-202454" fmla="*/ 575345 h 2956475"/>
                        <a:gd name="connsiteX23-202455" fmla="*/ 3074642 w 5924856"/>
                        <a:gd name="connsiteY23-202456" fmla="*/ 552209 h 2956475"/>
                        <a:gd name="connsiteX24-202457" fmla="*/ 3076651 w 5924856"/>
                        <a:gd name="connsiteY24-202458" fmla="*/ 560693 h 2956475"/>
                        <a:gd name="connsiteX25-202459" fmla="*/ 3086550 w 5924856"/>
                        <a:gd name="connsiteY25-202460" fmla="*/ 552209 h 2956475"/>
                        <a:gd name="connsiteX26-202461" fmla="*/ 3103175 w 5924856"/>
                        <a:gd name="connsiteY26-202462" fmla="*/ 622402 h 2956475"/>
                        <a:gd name="connsiteX27-202463" fmla="*/ 3111002 w 5924856"/>
                        <a:gd name="connsiteY27-202464" fmla="*/ 606748 h 2956475"/>
                        <a:gd name="connsiteX28-202465" fmla="*/ 3170086 w 5924856"/>
                        <a:gd name="connsiteY28-202466" fmla="*/ 586296 h 2956475"/>
                        <a:gd name="connsiteX29-202467" fmla="*/ 3178024 w 5924856"/>
                        <a:gd name="connsiteY29-202468" fmla="*/ 587670 h 2956475"/>
                        <a:gd name="connsiteX30-202469" fmla="*/ 3181993 w 5924856"/>
                        <a:gd name="connsiteY30-202470" fmla="*/ 586296 h 2956475"/>
                        <a:gd name="connsiteX31-202471" fmla="*/ 3300161 w 5924856"/>
                        <a:gd name="connsiteY31-202472" fmla="*/ 606748 h 2956475"/>
                        <a:gd name="connsiteX32-202473" fmla="*/ 3306978 w 5924856"/>
                        <a:gd name="connsiteY32-202474" fmla="*/ 665832 h 2956475"/>
                        <a:gd name="connsiteX33-202475" fmla="*/ 3449720 w 5924856"/>
                        <a:gd name="connsiteY33-202476" fmla="*/ 686823 h 2956475"/>
                        <a:gd name="connsiteX34-202477" fmla="*/ 3456416 w 5924856"/>
                        <a:gd name="connsiteY34-202478" fmla="*/ 590841 h 2956475"/>
                        <a:gd name="connsiteX35-202479" fmla="*/ 3468101 w 5924856"/>
                        <a:gd name="connsiteY35-202480" fmla="*/ 594028 h 2956475"/>
                        <a:gd name="connsiteX36-202481" fmla="*/ 3468323 w 5924856"/>
                        <a:gd name="connsiteY36-202482" fmla="*/ 590841 h 2956475"/>
                        <a:gd name="connsiteX37-202483" fmla="*/ 3543314 w 5924856"/>
                        <a:gd name="connsiteY37-202484" fmla="*/ 611293 h 2956475"/>
                        <a:gd name="connsiteX38-202485" fmla="*/ 3590492 w 5924856"/>
                        <a:gd name="connsiteY38-202486" fmla="*/ 611293 h 2956475"/>
                        <a:gd name="connsiteX39-202487" fmla="*/ 3602398 w 5924856"/>
                        <a:gd name="connsiteY39-202488" fmla="*/ 611293 h 2956475"/>
                        <a:gd name="connsiteX40-202489" fmla="*/ 3661482 w 5924856"/>
                        <a:gd name="connsiteY40-202490" fmla="*/ 677194 h 2956475"/>
                        <a:gd name="connsiteX41-202491" fmla="*/ 3677390 w 5924856"/>
                        <a:gd name="connsiteY41-202492" fmla="*/ 756731 h 2956475"/>
                        <a:gd name="connsiteX42-202493" fmla="*/ 3656938 w 5924856"/>
                        <a:gd name="connsiteY42-202494" fmla="*/ 806725 h 2956475"/>
                        <a:gd name="connsiteX43-202495" fmla="*/ 3704660 w 5924856"/>
                        <a:gd name="connsiteY43-202496" fmla="*/ 897623 h 2956475"/>
                        <a:gd name="connsiteX44-202497" fmla="*/ 3753794 w 5924856"/>
                        <a:gd name="connsiteY44-202498" fmla="*/ 933529 h 2956475"/>
                        <a:gd name="connsiteX45-202499" fmla="*/ 3783651 w 5924856"/>
                        <a:gd name="connsiteY45-202500" fmla="*/ 822632 h 2956475"/>
                        <a:gd name="connsiteX46-202501" fmla="*/ 3793268 w 5924856"/>
                        <a:gd name="connsiteY46-202502" fmla="*/ 831139 h 2956475"/>
                        <a:gd name="connsiteX47-202503" fmla="*/ 3795558 w 5924856"/>
                        <a:gd name="connsiteY47-202504" fmla="*/ 822632 h 2956475"/>
                        <a:gd name="connsiteX48-202505" fmla="*/ 3850342 w 5924856"/>
                        <a:gd name="connsiteY48-202506" fmla="*/ 871095 h 2956475"/>
                        <a:gd name="connsiteX49-202507" fmla="*/ 3906364 w 5924856"/>
                        <a:gd name="connsiteY49-202508" fmla="*/ 843084 h 2956475"/>
                        <a:gd name="connsiteX50-202509" fmla="*/ 3912043 w 5924856"/>
                        <a:gd name="connsiteY50-202510" fmla="*/ 846199 h 2956475"/>
                        <a:gd name="connsiteX51-202511" fmla="*/ 3918271 w 5924856"/>
                        <a:gd name="connsiteY51-202512" fmla="*/ 843084 h 2956475"/>
                        <a:gd name="connsiteX52-202513" fmla="*/ 3980617 w 5924856"/>
                        <a:gd name="connsiteY52-202514" fmla="*/ 877274 h 2956475"/>
                        <a:gd name="connsiteX53-202515" fmla="*/ 4004080 w 5924856"/>
                        <a:gd name="connsiteY53-202516" fmla="*/ 849902 h 2956475"/>
                        <a:gd name="connsiteX54-202517" fmla="*/ 4013754 w 5924856"/>
                        <a:gd name="connsiteY54-202518" fmla="*/ 852506 h 2956475"/>
                        <a:gd name="connsiteX55-202519" fmla="*/ 4015987 w 5924856"/>
                        <a:gd name="connsiteY55-202520" fmla="*/ 849902 h 2956475"/>
                        <a:gd name="connsiteX56-202521" fmla="*/ 4062341 w 5924856"/>
                        <a:gd name="connsiteY56-202522" fmla="*/ 862382 h 2956475"/>
                        <a:gd name="connsiteX57-202523" fmla="*/ 4035894 w 5924856"/>
                        <a:gd name="connsiteY57-202524" fmla="*/ 752186 h 2956475"/>
                        <a:gd name="connsiteX58-202525" fmla="*/ 4083616 w 5924856"/>
                        <a:gd name="connsiteY58-202526" fmla="*/ 697647 h 2956475"/>
                        <a:gd name="connsiteX59-202527" fmla="*/ 4093422 w 5924856"/>
                        <a:gd name="connsiteY59-202528" fmla="*/ 700048 h 2956475"/>
                        <a:gd name="connsiteX60-202529" fmla="*/ 4095523 w 5924856"/>
                        <a:gd name="connsiteY60-202530" fmla="*/ 697647 h 2956475"/>
                        <a:gd name="connsiteX61-202531" fmla="*/ 4429575 w 5924856"/>
                        <a:gd name="connsiteY61-202532" fmla="*/ 779455 h 2956475"/>
                        <a:gd name="connsiteX62-202533" fmla="*/ 4461390 w 5924856"/>
                        <a:gd name="connsiteY62-202534" fmla="*/ 849902 h 2956475"/>
                        <a:gd name="connsiteX63-202535" fmla="*/ 4557433 w 5924856"/>
                        <a:gd name="connsiteY63-202536" fmla="*/ 932544 h 2956475"/>
                        <a:gd name="connsiteX64-202537" fmla="*/ 4692636 w 5924856"/>
                        <a:gd name="connsiteY64-202538" fmla="*/ 913531 h 2956475"/>
                        <a:gd name="connsiteX65-202539" fmla="*/ 4696687 w 5924856"/>
                        <a:gd name="connsiteY65-202540" fmla="*/ 914635 h 2956475"/>
                        <a:gd name="connsiteX66-202541" fmla="*/ 4704543 w 5924856"/>
                        <a:gd name="connsiteY66-202542" fmla="*/ 913531 h 2956475"/>
                        <a:gd name="connsiteX67-202543" fmla="*/ 4779534 w 5924856"/>
                        <a:gd name="connsiteY67-202544" fmla="*/ 933983 h 2956475"/>
                        <a:gd name="connsiteX68-202545" fmla="*/ 4811349 w 5924856"/>
                        <a:gd name="connsiteY68-202546" fmla="*/ 977160 h 2956475"/>
                        <a:gd name="connsiteX69-202547" fmla="*/ 4806804 w 5924856"/>
                        <a:gd name="connsiteY69-202548" fmla="*/ 1058968 h 2956475"/>
                        <a:gd name="connsiteX70-202549" fmla="*/ 4845868 w 5924856"/>
                        <a:gd name="connsiteY70-202550" fmla="*/ 1083640 h 2956475"/>
                        <a:gd name="connsiteX71-202551" fmla="*/ 4885796 w 5924856"/>
                        <a:gd name="connsiteY71-202552" fmla="*/ 1070331 h 2956475"/>
                        <a:gd name="connsiteX72-202553" fmla="*/ 4956242 w 5924856"/>
                        <a:gd name="connsiteY72-202554" fmla="*/ 1063513 h 2956475"/>
                        <a:gd name="connsiteX73-202555" fmla="*/ 4958921 w 5924856"/>
                        <a:gd name="connsiteY73-202556" fmla="*/ 1064406 h 2956475"/>
                        <a:gd name="connsiteX74-202557" fmla="*/ 4968149 w 5924856"/>
                        <a:gd name="connsiteY74-202558" fmla="*/ 1063513 h 2956475"/>
                        <a:gd name="connsiteX75-202559" fmla="*/ 5032440 w 5924856"/>
                        <a:gd name="connsiteY75-202560" fmla="*/ 1084944 h 2956475"/>
                        <a:gd name="connsiteX76-202561" fmla="*/ 5094862 w 5924856"/>
                        <a:gd name="connsiteY76-202562" fmla="*/ 1074876 h 2956475"/>
                        <a:gd name="connsiteX77-202563" fmla="*/ 5095992 w 5924856"/>
                        <a:gd name="connsiteY77-202564" fmla="*/ 1076614 h 2956475"/>
                        <a:gd name="connsiteX78-202565" fmla="*/ 5106769 w 5924856"/>
                        <a:gd name="connsiteY78-202566" fmla="*/ 1074876 h 2956475"/>
                        <a:gd name="connsiteX79-202567" fmla="*/ 5161910 w 5924856"/>
                        <a:gd name="connsiteY79-202568" fmla="*/ 1159707 h 2956475"/>
                        <a:gd name="connsiteX80-202569" fmla="*/ 5201668 w 5924856"/>
                        <a:gd name="connsiteY80-202570" fmla="*/ 1129415 h 2956475"/>
                        <a:gd name="connsiteX81-202571" fmla="*/ 5176671 w 5924856"/>
                        <a:gd name="connsiteY81-202572" fmla="*/ 1063513 h 2956475"/>
                        <a:gd name="connsiteX82-202573" fmla="*/ 5185761 w 5924856"/>
                        <a:gd name="connsiteY82-202574" fmla="*/ 1015792 h 2956475"/>
                        <a:gd name="connsiteX83-202575" fmla="*/ 5197087 w 5924856"/>
                        <a:gd name="connsiteY83-202576" fmla="*/ 1018841 h 2956475"/>
                        <a:gd name="connsiteX84-202577" fmla="*/ 5197668 w 5924856"/>
                        <a:gd name="connsiteY84-202578" fmla="*/ 1015792 h 2956475"/>
                        <a:gd name="connsiteX85-202579" fmla="*/ 5313701 w 5924856"/>
                        <a:gd name="connsiteY85-202580" fmla="*/ 1047031 h 2956475"/>
                        <a:gd name="connsiteX86-202581" fmla="*/ 5381192 w 5924856"/>
                        <a:gd name="connsiteY86-202582" fmla="*/ 1043061 h 2956475"/>
                        <a:gd name="connsiteX87-202583" fmla="*/ 5382577 w 5924856"/>
                        <a:gd name="connsiteY87-202584" fmla="*/ 1043680 h 2956475"/>
                        <a:gd name="connsiteX88-202585" fmla="*/ 5393100 w 5924856"/>
                        <a:gd name="connsiteY88-202586" fmla="*/ 1043061 h 2956475"/>
                        <a:gd name="connsiteX89-202587" fmla="*/ 5499906 w 5924856"/>
                        <a:gd name="connsiteY89-202588" fmla="*/ 1090783 h 2956475"/>
                        <a:gd name="connsiteX90-202589" fmla="*/ 5552172 w 5924856"/>
                        <a:gd name="connsiteY90-202590" fmla="*/ 1133960 h 2956475"/>
                        <a:gd name="connsiteX91-202591" fmla="*/ 5638526 w 5924856"/>
                        <a:gd name="connsiteY91-202592" fmla="*/ 1213496 h 2956475"/>
                        <a:gd name="connsiteX92-202593" fmla="*/ 5740786 w 5924856"/>
                        <a:gd name="connsiteY92-202594" fmla="*/ 1311212 h 2956475"/>
                        <a:gd name="connsiteX93-202595" fmla="*/ 5736242 w 5924856"/>
                        <a:gd name="connsiteY93-202596" fmla="*/ 1365751 h 2956475"/>
                        <a:gd name="connsiteX94-202597" fmla="*/ 5743870 w 5924856"/>
                        <a:gd name="connsiteY94-202598" fmla="*/ 1373379 h 2956475"/>
                        <a:gd name="connsiteX95-202599" fmla="*/ 5740242 w 5924856"/>
                        <a:gd name="connsiteY95-202600" fmla="*/ 1322574 h 2956475"/>
                        <a:gd name="connsiteX96-202601" fmla="*/ 5752283 w 5924856"/>
                        <a:gd name="connsiteY96-202602" fmla="*/ 1324447 h 2956475"/>
                        <a:gd name="connsiteX97-202603" fmla="*/ 5752149 w 5924856"/>
                        <a:gd name="connsiteY97-202604" fmla="*/ 1322574 h 2956475"/>
                        <a:gd name="connsiteX98-202605" fmla="*/ 5854410 w 5924856"/>
                        <a:gd name="connsiteY98-202606" fmla="*/ 1338481 h 2956475"/>
                        <a:gd name="connsiteX99-202607" fmla="*/ 5924856 w 5924856"/>
                        <a:gd name="connsiteY99-202608" fmla="*/ 1418018 h 2956475"/>
                        <a:gd name="connsiteX100-202609" fmla="*/ 5886224 w 5924856"/>
                        <a:gd name="connsiteY100-202610" fmla="*/ 1456650 h 2956475"/>
                        <a:gd name="connsiteX101-202611" fmla="*/ 5827140 w 5924856"/>
                        <a:gd name="connsiteY101-202612" fmla="*/ 1468012 h 2956475"/>
                        <a:gd name="connsiteX102-202613" fmla="*/ 5827140 w 5924856"/>
                        <a:gd name="connsiteY102-202614" fmla="*/ 1554366 h 2956475"/>
                        <a:gd name="connsiteX103-202615" fmla="*/ 5811233 w 5924856"/>
                        <a:gd name="connsiteY103-202616" fmla="*/ 1570273 h 2956475"/>
                        <a:gd name="connsiteX104-202617" fmla="*/ 5799326 w 5924856"/>
                        <a:gd name="connsiteY104-202618" fmla="*/ 1570273 h 2956475"/>
                        <a:gd name="connsiteX105-202619" fmla="*/ 5779418 w 5924856"/>
                        <a:gd name="connsiteY105-202620" fmla="*/ 1570273 h 2956475"/>
                        <a:gd name="connsiteX106-202621" fmla="*/ 5767512 w 5924856"/>
                        <a:gd name="connsiteY106-202622" fmla="*/ 1570273 h 2956475"/>
                        <a:gd name="connsiteX107-202623" fmla="*/ 5735697 w 5924856"/>
                        <a:gd name="connsiteY107-202624" fmla="*/ 1536186 h 2956475"/>
                        <a:gd name="connsiteX108-202625" fmla="*/ 5685702 w 5924856"/>
                        <a:gd name="connsiteY108-202626" fmla="*/ 1511189 h 2956475"/>
                        <a:gd name="connsiteX109-202627" fmla="*/ 5681158 w 5924856"/>
                        <a:gd name="connsiteY109-202628" fmla="*/ 1477102 h 2956475"/>
                        <a:gd name="connsiteX110-202629" fmla="*/ 5647323 w 5924856"/>
                        <a:gd name="connsiteY110-202630" fmla="*/ 1463170 h 2956475"/>
                        <a:gd name="connsiteX111-202631" fmla="*/ 5613528 w 5924856"/>
                        <a:gd name="connsiteY111-202632" fmla="*/ 1472557 h 2956475"/>
                        <a:gd name="connsiteX112-202633" fmla="*/ 5611557 w 5924856"/>
                        <a:gd name="connsiteY112-202634" fmla="*/ 1469797 h 2956475"/>
                        <a:gd name="connsiteX113-202635" fmla="*/ 5601622 w 5924856"/>
                        <a:gd name="connsiteY113-202636" fmla="*/ 1472557 h 2956475"/>
                        <a:gd name="connsiteX114-202637" fmla="*/ 5578897 w 5924856"/>
                        <a:gd name="connsiteY114-202638" fmla="*/ 1440742 h 2956475"/>
                        <a:gd name="connsiteX115-202639" fmla="*/ 5587835 w 5924856"/>
                        <a:gd name="connsiteY115-202640" fmla="*/ 1415717 h 2956475"/>
                        <a:gd name="connsiteX116-202641" fmla="*/ 5558990 w 5924856"/>
                        <a:gd name="connsiteY116-202642" fmla="*/ 1429380 h 2956475"/>
                        <a:gd name="connsiteX117-202643" fmla="*/ 5574896 w 5924856"/>
                        <a:gd name="connsiteY117-202644" fmla="*/ 1472557 h 2956475"/>
                        <a:gd name="connsiteX118-202645" fmla="*/ 5552172 w 5924856"/>
                        <a:gd name="connsiteY118-202646" fmla="*/ 1511189 h 2956475"/>
                        <a:gd name="connsiteX119-202647" fmla="*/ 5504450 w 5924856"/>
                        <a:gd name="connsiteY119-202648" fmla="*/ 1547548 h 2956475"/>
                        <a:gd name="connsiteX120-202649" fmla="*/ 5493867 w 5924856"/>
                        <a:gd name="connsiteY120-202650" fmla="*/ 1546540 h 2956475"/>
                        <a:gd name="connsiteX121-202651" fmla="*/ 5492544 w 5924856"/>
                        <a:gd name="connsiteY121-202652" fmla="*/ 1547548 h 2956475"/>
                        <a:gd name="connsiteX122-202653" fmla="*/ 5457627 w 5924856"/>
                        <a:gd name="connsiteY122-202654" fmla="*/ 1544223 h 2956475"/>
                        <a:gd name="connsiteX123-202655" fmla="*/ 5488543 w 5924856"/>
                        <a:gd name="connsiteY123-202656" fmla="*/ 1586180 h 2956475"/>
                        <a:gd name="connsiteX124-202657" fmla="*/ 5511268 w 5924856"/>
                        <a:gd name="connsiteY124-202658" fmla="*/ 1649809 h 2956475"/>
                        <a:gd name="connsiteX125-202659" fmla="*/ 5527175 w 5924856"/>
                        <a:gd name="connsiteY125-202660" fmla="*/ 1677079 h 2956475"/>
                        <a:gd name="connsiteX126-202661" fmla="*/ 5531720 w 5924856"/>
                        <a:gd name="connsiteY126-202662" fmla="*/ 1708893 h 2956475"/>
                        <a:gd name="connsiteX127-202663" fmla="*/ 5527175 w 5924856"/>
                        <a:gd name="connsiteY127-202664" fmla="*/ 1731618 h 2956475"/>
                        <a:gd name="connsiteX128-202665" fmla="*/ 5515990 w 5924856"/>
                        <a:gd name="connsiteY128-202666" fmla="*/ 1728009 h 2956475"/>
                        <a:gd name="connsiteX129-202667" fmla="*/ 5515268 w 5924856"/>
                        <a:gd name="connsiteY129-202668" fmla="*/ 1731618 h 2956475"/>
                        <a:gd name="connsiteX130-202669" fmla="*/ 5452462 w 5924856"/>
                        <a:gd name="connsiteY130-202670" fmla="*/ 1711358 h 2956475"/>
                        <a:gd name="connsiteX131-202671" fmla="*/ 5354468 w 5924856"/>
                        <a:gd name="connsiteY131-202672" fmla="*/ 1767977 h 2956475"/>
                        <a:gd name="connsiteX132-202673" fmla="*/ 5315836 w 5924856"/>
                        <a:gd name="connsiteY132-202674" fmla="*/ 1779340 h 2956475"/>
                        <a:gd name="connsiteX133-202675" fmla="*/ 5263569 w 5924856"/>
                        <a:gd name="connsiteY133-202676" fmla="*/ 1833879 h 2956475"/>
                        <a:gd name="connsiteX134-202677" fmla="*/ 5209030 w 5924856"/>
                        <a:gd name="connsiteY134-202678" fmla="*/ 1881600 h 2956475"/>
                        <a:gd name="connsiteX135-202679" fmla="*/ 5193123 w 5924856"/>
                        <a:gd name="connsiteY135-202680" fmla="*/ 1913415 h 2956475"/>
                        <a:gd name="connsiteX136-202681" fmla="*/ 5185429 w 5924856"/>
                        <a:gd name="connsiteY136-202682" fmla="*/ 1904988 h 2956475"/>
                        <a:gd name="connsiteX137-202683" fmla="*/ 5181216 w 5924856"/>
                        <a:gd name="connsiteY137-202684" fmla="*/ 1913415 h 2956475"/>
                        <a:gd name="connsiteX138-202685" fmla="*/ 5137729 w 5924856"/>
                        <a:gd name="connsiteY138-202686" fmla="*/ 1865787 h 2956475"/>
                        <a:gd name="connsiteX139-202687" fmla="*/ 5047685 w 5924856"/>
                        <a:gd name="connsiteY139-202688" fmla="*/ 1920232 h 2956475"/>
                        <a:gd name="connsiteX140-202689" fmla="*/ 5044580 w 5924856"/>
                        <a:gd name="connsiteY140-202690" fmla="*/ 1914910 h 2956475"/>
                        <a:gd name="connsiteX141-202691" fmla="*/ 5035778 w 5924856"/>
                        <a:gd name="connsiteY141-202692" fmla="*/ 1920232 h 2956475"/>
                        <a:gd name="connsiteX142-202693" fmla="*/ 5023735 w 5924856"/>
                        <a:gd name="connsiteY142-202694" fmla="*/ 1899586 h 2956475"/>
                        <a:gd name="connsiteX143-202695" fmla="*/ 4993146 w 5924856"/>
                        <a:gd name="connsiteY143-202696" fmla="*/ 1924777 h 2956475"/>
                        <a:gd name="connsiteX144-202697" fmla="*/ 4983909 w 5924856"/>
                        <a:gd name="connsiteY144-202698" fmla="*/ 1922578 h 2956475"/>
                        <a:gd name="connsiteX145-202699" fmla="*/ 4981239 w 5924856"/>
                        <a:gd name="connsiteY145-202700" fmla="*/ 1924777 h 2956475"/>
                        <a:gd name="connsiteX146-202701" fmla="*/ 4944785 w 5924856"/>
                        <a:gd name="connsiteY146-202702" fmla="*/ 1916098 h 2956475"/>
                        <a:gd name="connsiteX147-202703" fmla="*/ 4934062 w 5924856"/>
                        <a:gd name="connsiteY147-202704" fmla="*/ 1961137 h 2956475"/>
                        <a:gd name="connsiteX148-202705" fmla="*/ 4893158 w 5924856"/>
                        <a:gd name="connsiteY148-202706" fmla="*/ 2027038 h 2956475"/>
                        <a:gd name="connsiteX149-202707" fmla="*/ 4893158 w 5924856"/>
                        <a:gd name="connsiteY149-202708" fmla="*/ 2058853 h 2956475"/>
                        <a:gd name="connsiteX150-202709" fmla="*/ 4934062 w 5924856"/>
                        <a:gd name="connsiteY150-202710" fmla="*/ 2074760 h 2956475"/>
                        <a:gd name="connsiteX151-202711" fmla="*/ 4929517 w 5924856"/>
                        <a:gd name="connsiteY151-202712" fmla="*/ 2172476 h 2956475"/>
                        <a:gd name="connsiteX152-202713" fmla="*/ 4917610 w 5924856"/>
                        <a:gd name="connsiteY152-202714" fmla="*/ 2172476 h 2956475"/>
                        <a:gd name="connsiteX153-202715" fmla="*/ 4893158 w 5924856"/>
                        <a:gd name="connsiteY153-202716" fmla="*/ 2172476 h 2956475"/>
                        <a:gd name="connsiteX154-202717" fmla="*/ 4881796 w 5924856"/>
                        <a:gd name="connsiteY154-202718" fmla="*/ 2224742 h 2956475"/>
                        <a:gd name="connsiteX155-202719" fmla="*/ 4893158 w 5924856"/>
                        <a:gd name="connsiteY155-202720" fmla="*/ 2252012 h 2956475"/>
                        <a:gd name="connsiteX156-202721" fmla="*/ 4827256 w 5924856"/>
                        <a:gd name="connsiteY156-202722" fmla="*/ 2286099 h 2956475"/>
                        <a:gd name="connsiteX157-202723" fmla="*/ 4815894 w 5924856"/>
                        <a:gd name="connsiteY157-202724" fmla="*/ 2354273 h 2956475"/>
                        <a:gd name="connsiteX158-202725" fmla="*/ 4763628 w 5924856"/>
                        <a:gd name="connsiteY158-202726" fmla="*/ 2370180 h 2956475"/>
                        <a:gd name="connsiteX159-202727" fmla="*/ 4752265 w 5924856"/>
                        <a:gd name="connsiteY159-202728" fmla="*/ 2429264 h 2956475"/>
                        <a:gd name="connsiteX160-202729" fmla="*/ 4697726 w 5924856"/>
                        <a:gd name="connsiteY160-202730" fmla="*/ 2488348 h 2956475"/>
                        <a:gd name="connsiteX161-202731" fmla="*/ 4695416 w 5924856"/>
                        <a:gd name="connsiteY161-202732" fmla="*/ 2477952 h 2956475"/>
                        <a:gd name="connsiteX162-202733" fmla="*/ 4685819 w 5924856"/>
                        <a:gd name="connsiteY162-202734" fmla="*/ 2488348 h 2956475"/>
                        <a:gd name="connsiteX163-202735" fmla="*/ 4676729 w 5924856"/>
                        <a:gd name="connsiteY163-202736" fmla="*/ 2447444 h 2956475"/>
                        <a:gd name="connsiteX164-202737" fmla="*/ 4660822 w 5924856"/>
                        <a:gd name="connsiteY164-202738" fmla="*/ 2361090 h 2956475"/>
                        <a:gd name="connsiteX165-202739" fmla="*/ 4633552 w 5924856"/>
                        <a:gd name="connsiteY165-202740" fmla="*/ 2220198 h 2956475"/>
                        <a:gd name="connsiteX166-202741" fmla="*/ 4654004 w 5924856"/>
                        <a:gd name="connsiteY166-202742" fmla="*/ 2129299 h 2956475"/>
                        <a:gd name="connsiteX167-202743" fmla="*/ 4685819 w 5924856"/>
                        <a:gd name="connsiteY167-202744" fmla="*/ 2086122 h 2956475"/>
                        <a:gd name="connsiteX168-202745" fmla="*/ 4685819 w 5924856"/>
                        <a:gd name="connsiteY168-202746" fmla="*/ 2058853 h 2956475"/>
                        <a:gd name="connsiteX169-202747" fmla="*/ 4744903 w 5924856"/>
                        <a:gd name="connsiteY169-202748" fmla="*/ 2042945 h 2956475"/>
                        <a:gd name="connsiteX170-202749" fmla="*/ 4810804 w 5924856"/>
                        <a:gd name="connsiteY170-202750" fmla="*/ 1952047 h 2956475"/>
                        <a:gd name="connsiteX171-202751" fmla="*/ 4874434 w 5924856"/>
                        <a:gd name="connsiteY171-202752" fmla="*/ 1877056 h 2956475"/>
                        <a:gd name="connsiteX172-202753" fmla="*/ 4940334 w 5924856"/>
                        <a:gd name="connsiteY172-202754" fmla="*/ 1817971 h 2956475"/>
                        <a:gd name="connsiteX173-202755" fmla="*/ 4964885 w 5924856"/>
                        <a:gd name="connsiteY173-202756" fmla="*/ 1710844 h 2956475"/>
                        <a:gd name="connsiteX174-202757" fmla="*/ 4934062 w 5924856"/>
                        <a:gd name="connsiteY174-202758" fmla="*/ 1715711 h 2956475"/>
                        <a:gd name="connsiteX175-202759" fmla="*/ 4913610 w 5924856"/>
                        <a:gd name="connsiteY175-202760" fmla="*/ 1779340 h 2956475"/>
                        <a:gd name="connsiteX176-202761" fmla="*/ 4822712 w 5924856"/>
                        <a:gd name="connsiteY176-202762" fmla="*/ 1865693 h 2956475"/>
                        <a:gd name="connsiteX177-202763" fmla="*/ 4819899 w 5924856"/>
                        <a:gd name="connsiteY177-202764" fmla="*/ 1857053 h 2956475"/>
                        <a:gd name="connsiteX178-202765" fmla="*/ 4810804 w 5924856"/>
                        <a:gd name="connsiteY178-202766" fmla="*/ 1865693 h 2956475"/>
                        <a:gd name="connsiteX179-202767" fmla="*/ 4780026 w 5924856"/>
                        <a:gd name="connsiteY179-202768" fmla="*/ 1771159 h 2956475"/>
                        <a:gd name="connsiteX180-202769" fmla="*/ 4697726 w 5924856"/>
                        <a:gd name="connsiteY180-202770" fmla="*/ 1795247 h 2956475"/>
                        <a:gd name="connsiteX181-202771" fmla="*/ 4602282 w 5924856"/>
                        <a:gd name="connsiteY181-202772" fmla="*/ 1920232 h 2956475"/>
                        <a:gd name="connsiteX182-202773" fmla="*/ 4634097 w 5924856"/>
                        <a:gd name="connsiteY182-202774" fmla="*/ 1967954 h 2956475"/>
                        <a:gd name="connsiteX183-202775" fmla="*/ 4554560 w 5924856"/>
                        <a:gd name="connsiteY183-202776" fmla="*/ 1983861 h 2956475"/>
                        <a:gd name="connsiteX184-202777" fmla="*/ 4495476 w 5924856"/>
                        <a:gd name="connsiteY184-202778" fmla="*/ 1988406 h 2956475"/>
                        <a:gd name="connsiteX185-202779" fmla="*/ 4495564 w 5924856"/>
                        <a:gd name="connsiteY185-202780" fmla="*/ 1987484 h 2956475"/>
                        <a:gd name="connsiteX186-202781" fmla="*/ 4483570 w 5924856"/>
                        <a:gd name="connsiteY186-202782" fmla="*/ 1988406 h 2956475"/>
                        <a:gd name="connsiteX187-202783" fmla="*/ 4488114 w 5924856"/>
                        <a:gd name="connsiteY187-202784" fmla="*/ 1940685 h 2956475"/>
                        <a:gd name="connsiteX188-202785" fmla="*/ 4438272 w 5924856"/>
                        <a:gd name="connsiteY188-202786" fmla="*/ 1931099 h 2956475"/>
                        <a:gd name="connsiteX189-202787" fmla="*/ 4393216 w 5924856"/>
                        <a:gd name="connsiteY189-202788" fmla="*/ 1961137 h 2956475"/>
                        <a:gd name="connsiteX190-202789" fmla="*/ 4382585 w 5924856"/>
                        <a:gd name="connsiteY190-202790" fmla="*/ 1960286 h 2956475"/>
                        <a:gd name="connsiteX191-202791" fmla="*/ 4381309 w 5924856"/>
                        <a:gd name="connsiteY191-202792" fmla="*/ 1961137 h 2956475"/>
                        <a:gd name="connsiteX192-202793" fmla="*/ 4275828 w 5924856"/>
                        <a:gd name="connsiteY192-202794" fmla="*/ 1952698 h 2956475"/>
                        <a:gd name="connsiteX193-202795" fmla="*/ 4161424 w 5924856"/>
                        <a:gd name="connsiteY193-202796" fmla="*/ 1972499 h 2956475"/>
                        <a:gd name="connsiteX194-202797" fmla="*/ 4043256 w 5924856"/>
                        <a:gd name="connsiteY194-202798" fmla="*/ 2106574 h 2956475"/>
                        <a:gd name="connsiteX195-202799" fmla="*/ 3902364 w 5924856"/>
                        <a:gd name="connsiteY195-202800" fmla="*/ 2263374 h 2956475"/>
                        <a:gd name="connsiteX196-202801" fmla="*/ 3956903 w 5924856"/>
                        <a:gd name="connsiteY196-202802" fmla="*/ 2267919 h 2956475"/>
                        <a:gd name="connsiteX197-202803" fmla="*/ 3977355 w 5924856"/>
                        <a:gd name="connsiteY197-202804" fmla="*/ 2311096 h 2956475"/>
                        <a:gd name="connsiteX198-202805" fmla="*/ 4005973 w 5924856"/>
                        <a:gd name="connsiteY198-202806" fmla="*/ 2319513 h 2956475"/>
                        <a:gd name="connsiteX199-202807" fmla="*/ 4024532 w 5924856"/>
                        <a:gd name="connsiteY199-202808" fmla="*/ 2290644 h 2956475"/>
                        <a:gd name="connsiteX200-202809" fmla="*/ 4035602 w 5924856"/>
                        <a:gd name="connsiteY200-202810" fmla="*/ 2291946 h 2956475"/>
                        <a:gd name="connsiteX201-202811" fmla="*/ 4036439 w 5924856"/>
                        <a:gd name="connsiteY201-202812" fmla="*/ 2290644 h 2956475"/>
                        <a:gd name="connsiteX202-202813" fmla="*/ 4075071 w 5924856"/>
                        <a:gd name="connsiteY202-202814" fmla="*/ 2295189 h 2956475"/>
                        <a:gd name="connsiteX203-202815" fmla="*/ 4129610 w 5924856"/>
                        <a:gd name="connsiteY203-202816" fmla="*/ 2365635 h 2956475"/>
                        <a:gd name="connsiteX204-202817" fmla="*/ 4134155 w 5924856"/>
                        <a:gd name="connsiteY204-202818" fmla="*/ 2413357 h 2956475"/>
                        <a:gd name="connsiteX205-202819" fmla="*/ 4102340 w 5924856"/>
                        <a:gd name="connsiteY205-202820" fmla="*/ 2472441 h 2956475"/>
                        <a:gd name="connsiteX206-202821" fmla="*/ 4095523 w 5924856"/>
                        <a:gd name="connsiteY206-202822" fmla="*/ 2542887 h 2956475"/>
                        <a:gd name="connsiteX207-202823" fmla="*/ 4079616 w 5924856"/>
                        <a:gd name="connsiteY207-202824" fmla="*/ 2629241 h 2956475"/>
                        <a:gd name="connsiteX208-202825" fmla="*/ 4027349 w 5924856"/>
                        <a:gd name="connsiteY208-202826" fmla="*/ 2708777 h 2956475"/>
                        <a:gd name="connsiteX209-202827" fmla="*/ 4015987 w 5924856"/>
                        <a:gd name="connsiteY209-202828" fmla="*/ 2747409 h 2956475"/>
                        <a:gd name="connsiteX210-202829" fmla="*/ 3961448 w 5924856"/>
                        <a:gd name="connsiteY210-202830" fmla="*/ 2806493 h 2956475"/>
                        <a:gd name="connsiteX211-202831" fmla="*/ 3913726 w 5924856"/>
                        <a:gd name="connsiteY211-202832" fmla="*/ 2865577 h 2956475"/>
                        <a:gd name="connsiteX212-202833" fmla="*/ 3893274 w 5924856"/>
                        <a:gd name="connsiteY212-202834" fmla="*/ 2897392 h 2956475"/>
                        <a:gd name="connsiteX213-202835" fmla="*/ 3843280 w 5924856"/>
                        <a:gd name="connsiteY213-202836" fmla="*/ 2924661 h 2956475"/>
                        <a:gd name="connsiteX214-202837" fmla="*/ 3831373 w 5924856"/>
                        <a:gd name="connsiteY214-202838" fmla="*/ 2924661 h 2956475"/>
                        <a:gd name="connsiteX215-202839" fmla="*/ 3822828 w 5924856"/>
                        <a:gd name="connsiteY215-202840" fmla="*/ 2924661 h 2956475"/>
                        <a:gd name="connsiteX216-202841" fmla="*/ 3810920 w 5924856"/>
                        <a:gd name="connsiteY216-202842" fmla="*/ 2924661 h 2956475"/>
                        <a:gd name="connsiteX217-202843" fmla="*/ 3789254 w 5924856"/>
                        <a:gd name="connsiteY217-202844" fmla="*/ 2908412 h 2956475"/>
                        <a:gd name="connsiteX218-202845" fmla="*/ 3747836 w 5924856"/>
                        <a:gd name="connsiteY218-202846" fmla="*/ 2936024 h 2956475"/>
                        <a:gd name="connsiteX219-202847" fmla="*/ 3741019 w 5924856"/>
                        <a:gd name="connsiteY219-202848" fmla="*/ 2956476 h 2956475"/>
                        <a:gd name="connsiteX220-202849" fmla="*/ 3736474 w 5924856"/>
                        <a:gd name="connsiteY220-202850" fmla="*/ 2947386 h 2956475"/>
                        <a:gd name="connsiteX221-202851" fmla="*/ 3736474 w 5924856"/>
                        <a:gd name="connsiteY221-202852" fmla="*/ 2935660 h 2956475"/>
                        <a:gd name="connsiteX222-202853" fmla="*/ 3735929 w 5924856"/>
                        <a:gd name="connsiteY222-202854" fmla="*/ 2936024 h 2956475"/>
                        <a:gd name="connsiteX223-202855" fmla="*/ 3729112 w 5924856"/>
                        <a:gd name="connsiteY223-202856" fmla="*/ 2956476 h 2956475"/>
                        <a:gd name="connsiteX224-202857" fmla="*/ 3724567 w 5924856"/>
                        <a:gd name="connsiteY224-202858" fmla="*/ 2947386 h 2956475"/>
                        <a:gd name="connsiteX225-202859" fmla="*/ 3724567 w 5924856"/>
                        <a:gd name="connsiteY225-202860" fmla="*/ 2920116 h 2956475"/>
                        <a:gd name="connsiteX226-202861" fmla="*/ 3736474 w 5924856"/>
                        <a:gd name="connsiteY226-202862" fmla="*/ 2920116 h 2956475"/>
                        <a:gd name="connsiteX227-202863" fmla="*/ 3745019 w 5924856"/>
                        <a:gd name="connsiteY227-202864" fmla="*/ 2920116 h 2956475"/>
                        <a:gd name="connsiteX228-202865" fmla="*/ 3751836 w 5924856"/>
                        <a:gd name="connsiteY228-202866" fmla="*/ 2861032 h 2956475"/>
                        <a:gd name="connsiteX229-202867" fmla="*/ 3740474 w 5924856"/>
                        <a:gd name="connsiteY229-202868" fmla="*/ 2817856 h 2956475"/>
                        <a:gd name="connsiteX230-202869" fmla="*/ 3767744 w 5924856"/>
                        <a:gd name="connsiteY230-202870" fmla="*/ 2795131 h 2956475"/>
                        <a:gd name="connsiteX231-202871" fmla="*/ 3777005 w 5924856"/>
                        <a:gd name="connsiteY231-202872" fmla="*/ 2797336 h 2956475"/>
                        <a:gd name="connsiteX232-202873" fmla="*/ 3779651 w 5924856"/>
                        <a:gd name="connsiteY232-202874" fmla="*/ 2795131 h 2956475"/>
                        <a:gd name="connsiteX233-202875" fmla="*/ 3816678 w 5924856"/>
                        <a:gd name="connsiteY233-202876" fmla="*/ 2803947 h 2956475"/>
                        <a:gd name="connsiteX234-202877" fmla="*/ 3838190 w 5924856"/>
                        <a:gd name="connsiteY234-202878" fmla="*/ 2758772 h 2956475"/>
                        <a:gd name="connsiteX235-202879" fmla="*/ 3854097 w 5924856"/>
                        <a:gd name="connsiteY235-202880" fmla="*/ 2699687 h 2956475"/>
                        <a:gd name="connsiteX236-202881" fmla="*/ 3865460 w 5924856"/>
                        <a:gd name="connsiteY236-202882" fmla="*/ 2676963 h 2956475"/>
                        <a:gd name="connsiteX237-202883" fmla="*/ 3884483 w 5924856"/>
                        <a:gd name="connsiteY237-202884" fmla="*/ 2632575 h 2956475"/>
                        <a:gd name="connsiteX238-202885" fmla="*/ 3834190 w 5924856"/>
                        <a:gd name="connsiteY238-202886" fmla="*/ 2645148 h 2956475"/>
                        <a:gd name="connsiteX239-202887" fmla="*/ 3806920 w 5924856"/>
                        <a:gd name="connsiteY239-202888" fmla="*/ 2667873 h 2956475"/>
                        <a:gd name="connsiteX240-202889" fmla="*/ 3795013 w 5924856"/>
                        <a:gd name="connsiteY240-202890" fmla="*/ 2667873 h 2956475"/>
                        <a:gd name="connsiteX241-202891" fmla="*/ 3747836 w 5924856"/>
                        <a:gd name="connsiteY241-202892" fmla="*/ 2667873 h 2956475"/>
                        <a:gd name="connsiteX242-202893" fmla="*/ 3735929 w 5924856"/>
                        <a:gd name="connsiteY242-202894" fmla="*/ 2667873 h 2956475"/>
                        <a:gd name="connsiteX243-202895" fmla="*/ 3720022 w 5924856"/>
                        <a:gd name="connsiteY243-202896" fmla="*/ 2613334 h 2956475"/>
                        <a:gd name="connsiteX244-202897" fmla="*/ 3676845 w 5924856"/>
                        <a:gd name="connsiteY244-202898" fmla="*/ 2574702 h 2956475"/>
                        <a:gd name="connsiteX245-202899" fmla="*/ 3610944 w 5924856"/>
                        <a:gd name="connsiteY245-202900" fmla="*/ 2558795 h 2956475"/>
                        <a:gd name="connsiteX246-202901" fmla="*/ 3601854 w 5924856"/>
                        <a:gd name="connsiteY246-202902" fmla="*/ 2499711 h 2956475"/>
                        <a:gd name="connsiteX247-202903" fmla="*/ 3590492 w 5924856"/>
                        <a:gd name="connsiteY247-202904" fmla="*/ 2467896 h 2956475"/>
                        <a:gd name="connsiteX248-202905" fmla="*/ 3574584 w 5924856"/>
                        <a:gd name="connsiteY248-202906" fmla="*/ 2440627 h 2956475"/>
                        <a:gd name="connsiteX249-202907" fmla="*/ 3551860 w 5924856"/>
                        <a:gd name="connsiteY249-202908" fmla="*/ 2381542 h 2956475"/>
                        <a:gd name="connsiteX250-202909" fmla="*/ 3520045 w 5924856"/>
                        <a:gd name="connsiteY250-202910" fmla="*/ 2361090 h 2956475"/>
                        <a:gd name="connsiteX251-202911" fmla="*/ 3464186 w 5924856"/>
                        <a:gd name="connsiteY251-202912" fmla="*/ 2339606 h 2956475"/>
                        <a:gd name="connsiteX252-202913" fmla="*/ 3425146 w 5924856"/>
                        <a:gd name="connsiteY252-202914" fmla="*/ 2345183 h 2956475"/>
                        <a:gd name="connsiteX253-202915" fmla="*/ 3381970 w 5924856"/>
                        <a:gd name="connsiteY253-202916" fmla="*/ 2354273 h 2956475"/>
                        <a:gd name="connsiteX254-202917" fmla="*/ 3350155 w 5924856"/>
                        <a:gd name="connsiteY254-202918" fmla="*/ 2381542 h 2956475"/>
                        <a:gd name="connsiteX255-202919" fmla="*/ 3370607 w 5924856"/>
                        <a:gd name="connsiteY255-202920" fmla="*/ 2397450 h 2956475"/>
                        <a:gd name="connsiteX256-202921" fmla="*/ 3370607 w 5924856"/>
                        <a:gd name="connsiteY256-202922" fmla="*/ 2429264 h 2956475"/>
                        <a:gd name="connsiteX257-202923" fmla="*/ 3350155 w 5924856"/>
                        <a:gd name="connsiteY257-202924" fmla="*/ 2451989 h 2956475"/>
                        <a:gd name="connsiteX258-202925" fmla="*/ 3318341 w 5924856"/>
                        <a:gd name="connsiteY258-202926" fmla="*/ 2511073 h 2956475"/>
                        <a:gd name="connsiteX259-202927" fmla="*/ 3318341 w 5924856"/>
                        <a:gd name="connsiteY259-202928" fmla="*/ 2538343 h 2956475"/>
                        <a:gd name="connsiteX260-202929" fmla="*/ 3268346 w 5924856"/>
                        <a:gd name="connsiteY260-202930" fmla="*/ 2570157 h 2956475"/>
                        <a:gd name="connsiteX261-202931" fmla="*/ 3260533 w 5924856"/>
                        <a:gd name="connsiteY261-202932" fmla="*/ 2567553 h 2956475"/>
                        <a:gd name="connsiteX262-202933" fmla="*/ 3256440 w 5924856"/>
                        <a:gd name="connsiteY262-202934" fmla="*/ 2570157 h 2956475"/>
                        <a:gd name="connsiteX263-202935" fmla="*/ 3208718 w 5924856"/>
                        <a:gd name="connsiteY263-202936" fmla="*/ 2554250 h 2956475"/>
                        <a:gd name="connsiteX264-202937" fmla="*/ 3177448 w 5924856"/>
                        <a:gd name="connsiteY264-202938" fmla="*/ 2554250 h 2956475"/>
                        <a:gd name="connsiteX265-202939" fmla="*/ 3165541 w 5924856"/>
                        <a:gd name="connsiteY265-202940" fmla="*/ 2554250 h 2956475"/>
                        <a:gd name="connsiteX266-202941" fmla="*/ 3149634 w 5924856"/>
                        <a:gd name="connsiteY266-202942" fmla="*/ 2538343 h 2956475"/>
                        <a:gd name="connsiteX267-202943" fmla="*/ 3131462 w 5924856"/>
                        <a:gd name="connsiteY267-202944" fmla="*/ 2533799 h 2956475"/>
                        <a:gd name="connsiteX268-202945" fmla="*/ 3086550 w 5924856"/>
                        <a:gd name="connsiteY268-202946" fmla="*/ 2570157 h 2956475"/>
                        <a:gd name="connsiteX269-202947" fmla="*/ 3038828 w 5924856"/>
                        <a:gd name="connsiteY269-202948" fmla="*/ 2581519 h 2956475"/>
                        <a:gd name="connsiteX270-202949" fmla="*/ 3000196 w 5924856"/>
                        <a:gd name="connsiteY270-202950" fmla="*/ 2597427 h 2956475"/>
                        <a:gd name="connsiteX271-202951" fmla="*/ 2992651 w 5924856"/>
                        <a:gd name="connsiteY271-202952" fmla="*/ 2595630 h 2956475"/>
                        <a:gd name="connsiteX272-202953" fmla="*/ 2988289 w 5924856"/>
                        <a:gd name="connsiteY272-202954" fmla="*/ 2597427 h 2956475"/>
                        <a:gd name="connsiteX273-202955" fmla="*/ 2940567 w 5924856"/>
                        <a:gd name="connsiteY273-202956" fmla="*/ 2586064 h 2956475"/>
                        <a:gd name="connsiteX274-202957" fmla="*/ 2918387 w 5924856"/>
                        <a:gd name="connsiteY274-202958" fmla="*/ 2586064 h 2956475"/>
                        <a:gd name="connsiteX275-202959" fmla="*/ 2906480 w 5924856"/>
                        <a:gd name="connsiteY275-202960" fmla="*/ 2586064 h 2956475"/>
                        <a:gd name="connsiteX276-202961" fmla="*/ 2886028 w 5924856"/>
                        <a:gd name="connsiteY276-202962" fmla="*/ 2554250 h 2956475"/>
                        <a:gd name="connsiteX277-202963" fmla="*/ 2847396 w 5924856"/>
                        <a:gd name="connsiteY277-202964" fmla="*/ 2526980 h 2956475"/>
                        <a:gd name="connsiteX278-202965" fmla="*/ 2820344 w 5924856"/>
                        <a:gd name="connsiteY278-202966" fmla="*/ 2523116 h 2956475"/>
                        <a:gd name="connsiteX279-202967" fmla="*/ 2779767 w 5924856"/>
                        <a:gd name="connsiteY279-202968" fmla="*/ 2526980 h 2956475"/>
                        <a:gd name="connsiteX280-202969" fmla="*/ 2741135 w 5924856"/>
                        <a:gd name="connsiteY280-202970" fmla="*/ 2538343 h 2956475"/>
                        <a:gd name="connsiteX281-202971" fmla="*/ 2736330 w 5924856"/>
                        <a:gd name="connsiteY281-202972" fmla="*/ 2536254 h 2956475"/>
                        <a:gd name="connsiteX282-202973" fmla="*/ 2729228 w 5924856"/>
                        <a:gd name="connsiteY282-202974" fmla="*/ 2538343 h 2956475"/>
                        <a:gd name="connsiteX283-202975" fmla="*/ 2676961 w 5924856"/>
                        <a:gd name="connsiteY283-202976" fmla="*/ 2515618 h 2956475"/>
                        <a:gd name="connsiteX284-202977" fmla="*/ 2670144 w 5924856"/>
                        <a:gd name="connsiteY284-202978" fmla="*/ 2472441 h 2956475"/>
                        <a:gd name="connsiteX285-202979" fmla="*/ 2626967 w 5924856"/>
                        <a:gd name="connsiteY285-202980" fmla="*/ 2456534 h 2956475"/>
                        <a:gd name="connsiteX286-202981" fmla="*/ 2595153 w 5924856"/>
                        <a:gd name="connsiteY286-202982" fmla="*/ 2451989 h 2956475"/>
                        <a:gd name="connsiteX287-202983" fmla="*/ 2560725 w 5924856"/>
                        <a:gd name="connsiteY287-202984" fmla="*/ 2430245 h 2956475"/>
                        <a:gd name="connsiteX288-202985" fmla="*/ 2527524 w 5924856"/>
                        <a:gd name="connsiteY288-202986" fmla="*/ 2488348 h 2956475"/>
                        <a:gd name="connsiteX289-202987" fmla="*/ 2543431 w 5924856"/>
                        <a:gd name="connsiteY289-202988" fmla="*/ 2522435 h 2956475"/>
                        <a:gd name="connsiteX290-202989" fmla="*/ 2504799 w 5924856"/>
                        <a:gd name="connsiteY290-202990" fmla="*/ 2558795 h 2956475"/>
                        <a:gd name="connsiteX291-202991" fmla="*/ 2495296 w 5924856"/>
                        <a:gd name="connsiteY291-202992" fmla="*/ 2556532 h 2956475"/>
                        <a:gd name="connsiteX292-202993" fmla="*/ 2492892 w 5924856"/>
                        <a:gd name="connsiteY292-202994" fmla="*/ 2558795 h 2956475"/>
                        <a:gd name="connsiteX293-202995" fmla="*/ 2445170 w 5924856"/>
                        <a:gd name="connsiteY293-202996" fmla="*/ 2547432 h 2956475"/>
                        <a:gd name="connsiteX294-202997" fmla="*/ 2408811 w 5924856"/>
                        <a:gd name="connsiteY294-202998" fmla="*/ 2542887 h 2956475"/>
                        <a:gd name="connsiteX295-202999" fmla="*/ 2381541 w 5924856"/>
                        <a:gd name="connsiteY295-203000" fmla="*/ 2515618 h 2956475"/>
                        <a:gd name="connsiteX296-203001" fmla="*/ 2354816 w 5924856"/>
                        <a:gd name="connsiteY296-203002" fmla="*/ 2515618 h 2956475"/>
                        <a:gd name="connsiteX297-203003" fmla="*/ 2342909 w 5924856"/>
                        <a:gd name="connsiteY297-203004" fmla="*/ 2515618 h 2956475"/>
                        <a:gd name="connsiteX298-203005" fmla="*/ 2317049 w 5924856"/>
                        <a:gd name="connsiteY298-203006" fmla="*/ 2502687 h 2956475"/>
                        <a:gd name="connsiteX299-203007" fmla="*/ 2268463 w 5924856"/>
                        <a:gd name="connsiteY299-203008" fmla="*/ 2526980 h 2956475"/>
                        <a:gd name="connsiteX300-203009" fmla="*/ 2200289 w 5924856"/>
                        <a:gd name="connsiteY300-203010" fmla="*/ 2574702 h 2956475"/>
                        <a:gd name="connsiteX301-203011" fmla="*/ 2157112 w 5924856"/>
                        <a:gd name="connsiteY301-203012" fmla="*/ 2586064 h 2956475"/>
                        <a:gd name="connsiteX302-203013" fmla="*/ 2145750 w 5924856"/>
                        <a:gd name="connsiteY302-203014" fmla="*/ 2590609 h 2956475"/>
                        <a:gd name="connsiteX303-203015" fmla="*/ 2143369 w 5924856"/>
                        <a:gd name="connsiteY303-203016" fmla="*/ 2586799 h 2956475"/>
                        <a:gd name="connsiteX304-203017" fmla="*/ 2133843 w 5924856"/>
                        <a:gd name="connsiteY304-203018" fmla="*/ 2590609 h 2956475"/>
                        <a:gd name="connsiteX305-203019" fmla="*/ 2111787 w 5924856"/>
                        <a:gd name="connsiteY305-203020" fmla="*/ 2555320 h 2956475"/>
                        <a:gd name="connsiteX306-203021" fmla="*/ 2075303 w 5924856"/>
                        <a:gd name="connsiteY306-203022" fmla="*/ 2558795 h 2956475"/>
                        <a:gd name="connsiteX307-203023" fmla="*/ 2074482 w 5924856"/>
                        <a:gd name="connsiteY307-203024" fmla="*/ 2557739 h 2956475"/>
                        <a:gd name="connsiteX308-203025" fmla="*/ 2063396 w 5924856"/>
                        <a:gd name="connsiteY308-203026" fmla="*/ 2558795 h 2956475"/>
                        <a:gd name="connsiteX309-203027" fmla="*/ 2047489 w 5924856"/>
                        <a:gd name="connsiteY309-203028" fmla="*/ 2538343 h 2956475"/>
                        <a:gd name="connsiteX310-203029" fmla="*/ 2020220 w 5924856"/>
                        <a:gd name="connsiteY310-203030" fmla="*/ 2526980 h 2956475"/>
                        <a:gd name="connsiteX311-203031" fmla="*/ 2004312 w 5924856"/>
                        <a:gd name="connsiteY311-203032" fmla="*/ 2495166 h 2956475"/>
                        <a:gd name="connsiteX312-203033" fmla="*/ 1988196 w 5924856"/>
                        <a:gd name="connsiteY312-203034" fmla="*/ 2486212 h 2956475"/>
                        <a:gd name="connsiteX313-203035" fmla="*/ 1945773 w 5924856"/>
                        <a:gd name="connsiteY313-203036" fmla="*/ 2499711 h 2956475"/>
                        <a:gd name="connsiteX314-203037" fmla="*/ 1942036 w 5924856"/>
                        <a:gd name="connsiteY314-203038" fmla="*/ 2497111 h 2956475"/>
                        <a:gd name="connsiteX315-203039" fmla="*/ 1936866 w 5924856"/>
                        <a:gd name="connsiteY315-203040" fmla="*/ 2499711 h 2956475"/>
                        <a:gd name="connsiteX316-203041" fmla="*/ 1889554 w 5924856"/>
                        <a:gd name="connsiteY316-203042" fmla="*/ 2468885 h 2956475"/>
                        <a:gd name="connsiteX317-203043" fmla="*/ 1870782 w 5924856"/>
                        <a:gd name="connsiteY317-203044" fmla="*/ 2495166 h 2956475"/>
                        <a:gd name="connsiteX318-203045" fmla="*/ 1865709 w 5924856"/>
                        <a:gd name="connsiteY318-203046" fmla="*/ 2485599 h 2956475"/>
                        <a:gd name="connsiteX319-203047" fmla="*/ 1858875 w 5924856"/>
                        <a:gd name="connsiteY319-203048" fmla="*/ 2495166 h 2956475"/>
                        <a:gd name="connsiteX320-203049" fmla="*/ 1779338 w 5924856"/>
                        <a:gd name="connsiteY320-203050" fmla="*/ 2345183 h 2956475"/>
                        <a:gd name="connsiteX321-203051" fmla="*/ 1729344 w 5924856"/>
                        <a:gd name="connsiteY321-203052" fmla="*/ 2295189 h 2956475"/>
                        <a:gd name="connsiteX322-203053" fmla="*/ 1732141 w 5924856"/>
                        <a:gd name="connsiteY322-203054" fmla="*/ 2292043 h 2956475"/>
                        <a:gd name="connsiteX323-203055" fmla="*/ 401471 w 5924856"/>
                        <a:gd name="connsiteY323-203056" fmla="*/ 2890683 h 2956475"/>
                        <a:gd name="connsiteX324-203057" fmla="*/ 338597 w 5924856"/>
                        <a:gd name="connsiteY324-203058" fmla="*/ 2849670 h 2956475"/>
                        <a:gd name="connsiteX325-203059" fmla="*/ 268151 w 5924856"/>
                        <a:gd name="connsiteY325-203060" fmla="*/ 2801948 h 2956475"/>
                        <a:gd name="connsiteX326-203061" fmla="*/ 295420 w 5924856"/>
                        <a:gd name="connsiteY326-203062" fmla="*/ 2795131 h 2956475"/>
                        <a:gd name="connsiteX327-203063" fmla="*/ 322690 w 5924856"/>
                        <a:gd name="connsiteY327-203064" fmla="*/ 2747409 h 2956475"/>
                        <a:gd name="connsiteX328-203065" fmla="*/ 306782 w 5924856"/>
                        <a:gd name="connsiteY328-203066" fmla="*/ 2731502 h 2956475"/>
                        <a:gd name="connsiteX329-203067" fmla="*/ 359049 w 5924856"/>
                        <a:gd name="connsiteY329-203068" fmla="*/ 2704232 h 2956475"/>
                        <a:gd name="connsiteX330-203069" fmla="*/ 359049 w 5924856"/>
                        <a:gd name="connsiteY330-203070" fmla="*/ 2701176 h 2956475"/>
                        <a:gd name="connsiteX331-203071" fmla="*/ 334597 w 5924856"/>
                        <a:gd name="connsiteY331-203072" fmla="*/ 2704232 h 2956475"/>
                        <a:gd name="connsiteX332-203073" fmla="*/ 334597 w 5924856"/>
                        <a:gd name="connsiteY332-203074" fmla="*/ 2702744 h 2956475"/>
                        <a:gd name="connsiteX333-203075" fmla="*/ 322690 w 5924856"/>
                        <a:gd name="connsiteY333-203076" fmla="*/ 2704232 h 2956475"/>
                        <a:gd name="connsiteX334-203077" fmla="*/ 322690 w 5924856"/>
                        <a:gd name="connsiteY334-203078" fmla="*/ 2683780 h 2956475"/>
                        <a:gd name="connsiteX335-203079" fmla="*/ 343142 w 5924856"/>
                        <a:gd name="connsiteY335-203080" fmla="*/ 2667873 h 2956475"/>
                        <a:gd name="connsiteX336-203081" fmla="*/ 381774 w 5924856"/>
                        <a:gd name="connsiteY336-203082" fmla="*/ 2661056 h 2956475"/>
                        <a:gd name="connsiteX337-203083" fmla="*/ 386319 w 5924856"/>
                        <a:gd name="connsiteY337-203084" fmla="*/ 2645148 h 2956475"/>
                        <a:gd name="connsiteX338-203085" fmla="*/ 374956 w 5924856"/>
                        <a:gd name="connsiteY338-203086" fmla="*/ 2613334 h 2956475"/>
                        <a:gd name="connsiteX339-203087" fmla="*/ 393136 w 5924856"/>
                        <a:gd name="connsiteY339-203088" fmla="*/ 2586064 h 2956475"/>
                        <a:gd name="connsiteX340-203089" fmla="*/ 393136 w 5924856"/>
                        <a:gd name="connsiteY340-203090" fmla="*/ 2565612 h 2956475"/>
                        <a:gd name="connsiteX341-203091" fmla="*/ 338597 w 5924856"/>
                        <a:gd name="connsiteY341-203092" fmla="*/ 2547432 h 2956475"/>
                        <a:gd name="connsiteX342-203093" fmla="*/ 327779 w 5924856"/>
                        <a:gd name="connsiteY342-203094" fmla="*/ 2547432 h 2956475"/>
                        <a:gd name="connsiteX343-203095" fmla="*/ 315872 w 5924856"/>
                        <a:gd name="connsiteY343-203096" fmla="*/ 2547432 h 2956475"/>
                        <a:gd name="connsiteX344-203097" fmla="*/ 297676 w 5924856"/>
                        <a:gd name="connsiteY344-203098" fmla="*/ 2525193 h 2956475"/>
                        <a:gd name="connsiteX345-203099" fmla="*/ 275513 w 5924856"/>
                        <a:gd name="connsiteY345-203100" fmla="*/ 2531525 h 2956475"/>
                        <a:gd name="connsiteX346-203101" fmla="*/ 271033 w 5924856"/>
                        <a:gd name="connsiteY346-203102" fmla="*/ 2529403 h 2956475"/>
                        <a:gd name="connsiteX347-203103" fmla="*/ 263606 w 5924856"/>
                        <a:gd name="connsiteY347-203104" fmla="*/ 2531525 h 2956475"/>
                        <a:gd name="connsiteX348-203105" fmla="*/ 220429 w 5924856"/>
                        <a:gd name="connsiteY348-203106" fmla="*/ 2511073 h 2956475"/>
                        <a:gd name="connsiteX349-203107" fmla="*/ 220429 w 5924856"/>
                        <a:gd name="connsiteY349-203108" fmla="*/ 2499711 h 2956475"/>
                        <a:gd name="connsiteX350-203109" fmla="*/ 204522 w 5924856"/>
                        <a:gd name="connsiteY350-203110" fmla="*/ 2472441 h 2956475"/>
                        <a:gd name="connsiteX351-203111" fmla="*/ 189159 w 5924856"/>
                        <a:gd name="connsiteY351-203112" fmla="*/ 2472441 h 2956475"/>
                        <a:gd name="connsiteX352-203113" fmla="*/ 177252 w 5924856"/>
                        <a:gd name="connsiteY352-203114" fmla="*/ 2472441 h 2956475"/>
                        <a:gd name="connsiteX353-203115" fmla="*/ 172707 w 5924856"/>
                        <a:gd name="connsiteY353-203116" fmla="*/ 2456534 h 2956475"/>
                        <a:gd name="connsiteX354-203117" fmla="*/ 181797 w 5924856"/>
                        <a:gd name="connsiteY354-203118" fmla="*/ 2440627 h 2956475"/>
                        <a:gd name="connsiteX355-203119" fmla="*/ 162182 w 5924856"/>
                        <a:gd name="connsiteY355-203120" fmla="*/ 2410114 h 2956475"/>
                        <a:gd name="connsiteX356-203121" fmla="*/ 134620 w 5924856"/>
                        <a:gd name="connsiteY356-203122" fmla="*/ 2413357 h 2956475"/>
                        <a:gd name="connsiteX357-203123" fmla="*/ 131147 w 5924856"/>
                        <a:gd name="connsiteY357-203124" fmla="*/ 2412365 h 2956475"/>
                        <a:gd name="connsiteX358-203125" fmla="*/ 122713 w 5924856"/>
                        <a:gd name="connsiteY358-203126" fmla="*/ 2413357 h 2956475"/>
                        <a:gd name="connsiteX359-203127" fmla="*/ 117814 w 5924856"/>
                        <a:gd name="connsiteY359-203128" fmla="*/ 2411957 h 2956475"/>
                        <a:gd name="connsiteX360-203129" fmla="*/ 114168 w 5924856"/>
                        <a:gd name="connsiteY360-203130" fmla="*/ 2424719 h 2956475"/>
                        <a:gd name="connsiteX361-203131" fmla="*/ 103159 w 5924856"/>
                        <a:gd name="connsiteY361-203132" fmla="*/ 2421574 h 2956475"/>
                        <a:gd name="connsiteX362-203133" fmla="*/ 102261 w 5924856"/>
                        <a:gd name="connsiteY362-203134" fmla="*/ 2424719 h 2956475"/>
                        <a:gd name="connsiteX363-203135" fmla="*/ 86354 w 5924856"/>
                        <a:gd name="connsiteY363-203136" fmla="*/ 2420184 h 2956475"/>
                        <a:gd name="connsiteX364-203137" fmla="*/ 74991 w 5924856"/>
                        <a:gd name="connsiteY364-203138" fmla="*/ 2381542 h 2956475"/>
                        <a:gd name="connsiteX365-203139" fmla="*/ 70446 w 5924856"/>
                        <a:gd name="connsiteY365-203140" fmla="*/ 2365635 h 2956475"/>
                        <a:gd name="connsiteX366-203141" fmla="*/ 74991 w 5924856"/>
                        <a:gd name="connsiteY366-203142" fmla="*/ 2361090 h 2956475"/>
                        <a:gd name="connsiteX367-203143" fmla="*/ 86898 w 5924856"/>
                        <a:gd name="connsiteY367-203144" fmla="*/ 2361090 h 2956475"/>
                        <a:gd name="connsiteX368-203145" fmla="*/ 106806 w 5924856"/>
                        <a:gd name="connsiteY368-203146" fmla="*/ 2361090 h 2956475"/>
                        <a:gd name="connsiteX369-203147" fmla="*/ 118168 w 5924856"/>
                        <a:gd name="connsiteY369-203148" fmla="*/ 2349728 h 2956475"/>
                        <a:gd name="connsiteX370-203149" fmla="*/ 106806 w 5924856"/>
                        <a:gd name="connsiteY370-203150" fmla="*/ 2327003 h 2956475"/>
                        <a:gd name="connsiteX371-203151" fmla="*/ 86354 w 5924856"/>
                        <a:gd name="connsiteY371-203152" fmla="*/ 2317914 h 2956475"/>
                        <a:gd name="connsiteX372-203153" fmla="*/ 86354 w 5924856"/>
                        <a:gd name="connsiteY372-203154" fmla="*/ 2311096 h 2956475"/>
                        <a:gd name="connsiteX373-203155" fmla="*/ 47722 w 5924856"/>
                        <a:gd name="connsiteY373-203156" fmla="*/ 2258829 h 2956475"/>
                        <a:gd name="connsiteX374-203157" fmla="*/ 21980 w 5924856"/>
                        <a:gd name="connsiteY374-203158" fmla="*/ 2195428 h 2956475"/>
                        <a:gd name="connsiteX375-203159" fmla="*/ 10059 w 5924856"/>
                        <a:gd name="connsiteY375-203160" fmla="*/ 2195434 h 2956475"/>
                        <a:gd name="connsiteX376-203161" fmla="*/ 0 w 5924856"/>
                        <a:gd name="connsiteY376-203162" fmla="*/ 2199745 h 2956475"/>
                        <a:gd name="connsiteX377-203163" fmla="*/ 1595269 w 5924856"/>
                        <a:gd name="connsiteY377-203164" fmla="*/ 1370296 h 2956475"/>
                        <a:gd name="connsiteX378-203165" fmla="*/ 1638446 w 5924856"/>
                        <a:gd name="connsiteY378-203166" fmla="*/ 1349844 h 2956475"/>
                        <a:gd name="connsiteX379-203167" fmla="*/ 1649808 w 5924856"/>
                        <a:gd name="connsiteY379-203168" fmla="*/ 1299850 h 2956475"/>
                        <a:gd name="connsiteX380-203169" fmla="*/ 1677078 w 5924856"/>
                        <a:gd name="connsiteY380-203170" fmla="*/ 1256673 h 2956475"/>
                        <a:gd name="connsiteX381-203171" fmla="*/ 1654353 w 5924856"/>
                        <a:gd name="connsiteY381-203172" fmla="*/ 1197589 h 2956475"/>
                        <a:gd name="connsiteX382-203173" fmla="*/ 1677078 w 5924856"/>
                        <a:gd name="connsiteY382-203174" fmla="*/ 1133960 h 2956475"/>
                        <a:gd name="connsiteX383-203175" fmla="*/ 1622538 w 5924856"/>
                        <a:gd name="connsiteY383-203176" fmla="*/ 1070331 h 2956475"/>
                        <a:gd name="connsiteX384-203177" fmla="*/ 1654353 w 5924856"/>
                        <a:gd name="connsiteY384-203178" fmla="*/ 961252 h 2956475"/>
                        <a:gd name="connsiteX385-203179" fmla="*/ 1606631 w 5924856"/>
                        <a:gd name="connsiteY385-203180" fmla="*/ 865809 h 2956475"/>
                        <a:gd name="connsiteX386-203181" fmla="*/ 1670260 w 5924856"/>
                        <a:gd name="connsiteY386-203182" fmla="*/ 788545 h 2956475"/>
                        <a:gd name="connsiteX387-203183" fmla="*/ 1665715 w 5924856"/>
                        <a:gd name="connsiteY387-203184" fmla="*/ 704464 h 2956475"/>
                        <a:gd name="connsiteX388-203185" fmla="*/ 1681622 w 5924856"/>
                        <a:gd name="connsiteY388-203186" fmla="*/ 697647 h 2956475"/>
                        <a:gd name="connsiteX389-203187" fmla="*/ 1683068 w 5924856"/>
                        <a:gd name="connsiteY389-203188" fmla="*/ 702130 h 2956475"/>
                        <a:gd name="connsiteX390-203189" fmla="*/ 1693530 w 5924856"/>
                        <a:gd name="connsiteY390-203190" fmla="*/ 697647 h 2956475"/>
                        <a:gd name="connsiteX391-203191" fmla="*/ 1716254 w 5924856"/>
                        <a:gd name="connsiteY391-203192" fmla="*/ 768093 h 2956475"/>
                        <a:gd name="connsiteX392-203193" fmla="*/ 1709645 w 5924856"/>
                        <a:gd name="connsiteY392-203194" fmla="*/ 815304 h 2956475"/>
                        <a:gd name="connsiteX393-203195" fmla="*/ 1772521 w 5924856"/>
                        <a:gd name="connsiteY393-203196" fmla="*/ 772638 h 2956475"/>
                        <a:gd name="connsiteX394-203197" fmla="*/ 1849785 w 5924856"/>
                        <a:gd name="connsiteY394-203198" fmla="*/ 763548 h 2956475"/>
                        <a:gd name="connsiteX395-203199" fmla="*/ 1850963 w 5924856"/>
                        <a:gd name="connsiteY395-203200" fmla="*/ 764810 h 2956475"/>
                        <a:gd name="connsiteX396-203201" fmla="*/ 1861692 w 5924856"/>
                        <a:gd name="connsiteY396-203202" fmla="*/ 763548 h 2956475"/>
                        <a:gd name="connsiteX397-203203" fmla="*/ 1906799 w 5924856"/>
                        <a:gd name="connsiteY397-203204" fmla="*/ 811877 h 2956475"/>
                        <a:gd name="connsiteX398-203205" fmla="*/ 1881599 w 5924856"/>
                        <a:gd name="connsiteY398-203206" fmla="*/ 736278 h 2956475"/>
                        <a:gd name="connsiteX399-203207" fmla="*/ 1881599 w 5924856"/>
                        <a:gd name="connsiteY399-203208" fmla="*/ 595386 h 2956475"/>
                        <a:gd name="connsiteX400-203209" fmla="*/ 1945228 w 5924856"/>
                        <a:gd name="connsiteY400-203210" fmla="*/ 574934 h 2956475"/>
                        <a:gd name="connsiteX401-203211" fmla="*/ 1955460 w 5924856"/>
                        <a:gd name="connsiteY401-203212" fmla="*/ 575472 h 2956475"/>
                        <a:gd name="connsiteX402-203213" fmla="*/ 1957135 w 5924856"/>
                        <a:gd name="connsiteY402-203214" fmla="*/ 574934 h 2956475"/>
                        <a:gd name="connsiteX403-203215" fmla="*/ 2033605 w 5924856"/>
                        <a:gd name="connsiteY403-203216" fmla="*/ 578958 h 2956475"/>
                        <a:gd name="connsiteX404-203217" fmla="*/ 2111118 w 5924856"/>
                        <a:gd name="connsiteY404-203218" fmla="*/ 559026 h 2956475"/>
                        <a:gd name="connsiteX405-203219" fmla="*/ 2086121 w 5924856"/>
                        <a:gd name="connsiteY405-203220" fmla="*/ 493125 h 2956475"/>
                        <a:gd name="connsiteX406-203221" fmla="*/ 2122480 w 5924856"/>
                        <a:gd name="connsiteY406-203222" fmla="*/ 402226 h 2956475"/>
                        <a:gd name="connsiteX407-203223" fmla="*/ 2165657 w 5924856"/>
                        <a:gd name="connsiteY407-203224" fmla="*/ 397681 h 2956475"/>
                        <a:gd name="connsiteX408-203225" fmla="*/ 2236104 w 5924856"/>
                        <a:gd name="connsiteY408-203226" fmla="*/ 322690 h 2956475"/>
                        <a:gd name="connsiteX409-203227" fmla="*/ 2338374 w 5924856"/>
                        <a:gd name="connsiteY409-203228" fmla="*/ 304510 h 2956475"/>
                        <a:gd name="connsiteX410-203229" fmla="*/ 2347454 w 5924856"/>
                        <a:gd name="connsiteY410-203230" fmla="*/ 263606 h 2956475"/>
                        <a:gd name="connsiteX411-203231" fmla="*/ 2445170 w 5924856"/>
                        <a:gd name="connsiteY411-203232" fmla="*/ 252244 h 2956475"/>
                        <a:gd name="connsiteX412-203233" fmla="*/ 2446249 w 5924856"/>
                        <a:gd name="connsiteY412-203234" fmla="*/ 253503 h 2956475"/>
                        <a:gd name="connsiteX413-203235" fmla="*/ 2457077 w 5924856"/>
                        <a:gd name="connsiteY413-203236" fmla="*/ 252244 h 2956475"/>
                        <a:gd name="connsiteX414-203237" fmla="*/ 2479011 w 5924856"/>
                        <a:gd name="connsiteY414-203238" fmla="*/ 277833 h 2956475"/>
                        <a:gd name="connsiteX415-203239" fmla="*/ 2558793 w 5924856"/>
                        <a:gd name="connsiteY415-203240" fmla="*/ 202249 h 2956475"/>
                        <a:gd name="connsiteX416-203241" fmla="*/ 2570700 w 5924856"/>
                        <a:gd name="connsiteY416-203242" fmla="*/ 202249 h 2956475"/>
                        <a:gd name="connsiteX417-203243" fmla="*/ 2622422 w 5924856"/>
                        <a:gd name="connsiteY417-203244" fmla="*/ 202249 h 2956475"/>
                        <a:gd name="connsiteX418-203245" fmla="*/ 2633784 w 5924856"/>
                        <a:gd name="connsiteY418-203246" fmla="*/ 134075 h 2956475"/>
                        <a:gd name="connsiteX419-203247" fmla="*/ 2670144 w 5924856"/>
                        <a:gd name="connsiteY419-203248" fmla="*/ 68174 h 2956475"/>
                        <a:gd name="connsiteX420-203249" fmla="*/ 2756498 w 5924856"/>
                        <a:gd name="connsiteY420-203250" fmla="*/ 0 h 2956475"/>
                        <a:gd name="connsiteX0-203251" fmla="*/ 1709320 w 5924856"/>
                        <a:gd name="connsiteY0-203252" fmla="*/ 817622 h 2956475"/>
                        <a:gd name="connsiteX1-203253" fmla="*/ 1700347 w 5924856"/>
                        <a:gd name="connsiteY1-203254" fmla="*/ 881716 h 2956475"/>
                        <a:gd name="connsiteX2-203255" fmla="*/ 1727745 w 5924856"/>
                        <a:gd name="connsiteY2-203256" fmla="*/ 895415 h 2956475"/>
                        <a:gd name="connsiteX3-203257" fmla="*/ 1709320 w 5924856"/>
                        <a:gd name="connsiteY3-203258" fmla="*/ 817622 h 2956475"/>
                        <a:gd name="connsiteX4-203259" fmla="*/ 2756498 w 5924856"/>
                        <a:gd name="connsiteY4-203260" fmla="*/ 0 h 2956475"/>
                        <a:gd name="connsiteX5-203261" fmla="*/ 2762437 w 5924856"/>
                        <a:gd name="connsiteY5-203262" fmla="*/ 4711 h 2956475"/>
                        <a:gd name="connsiteX6-203263" fmla="*/ 2768404 w 5924856"/>
                        <a:gd name="connsiteY6-203264" fmla="*/ 0 h 2956475"/>
                        <a:gd name="connsiteX7-203265" fmla="*/ 2834306 w 5924856"/>
                        <a:gd name="connsiteY7-203266" fmla="*/ 52267 h 2956475"/>
                        <a:gd name="connsiteX8-203267" fmla="*/ 2779767 w 5924856"/>
                        <a:gd name="connsiteY8-203268" fmla="*/ 90899 h 2956475"/>
                        <a:gd name="connsiteX9-203269" fmla="*/ 2866120 w 5924856"/>
                        <a:gd name="connsiteY9-203270" fmla="*/ 118168 h 2956475"/>
                        <a:gd name="connsiteX10-203271" fmla="*/ 2875812 w 5924856"/>
                        <a:gd name="connsiteY10-203272" fmla="*/ 186006 h 2956475"/>
                        <a:gd name="connsiteX11-203273" fmla="*/ 2897390 w 5924856"/>
                        <a:gd name="connsiteY11-203274" fmla="*/ 161345 h 2956475"/>
                        <a:gd name="connsiteX12-203275" fmla="*/ 2909297 w 5924856"/>
                        <a:gd name="connsiteY12-203276" fmla="*/ 161345 h 2956475"/>
                        <a:gd name="connsiteX13-203277" fmla="*/ 3004196 w 5924856"/>
                        <a:gd name="connsiteY13-203278" fmla="*/ 161345 h 2956475"/>
                        <a:gd name="connsiteX14-203279" fmla="*/ 3016103 w 5924856"/>
                        <a:gd name="connsiteY14-203280" fmla="*/ 161345 h 2956475"/>
                        <a:gd name="connsiteX15-203281" fmla="*/ 3097912 w 5924856"/>
                        <a:gd name="connsiteY15-203282" fmla="*/ 236336 h 2956475"/>
                        <a:gd name="connsiteX16-203283" fmla="*/ 3129726 w 5924856"/>
                        <a:gd name="connsiteY16-203284" fmla="*/ 295420 h 2956475"/>
                        <a:gd name="connsiteX17-203285" fmla="*/ 3118364 w 5924856"/>
                        <a:gd name="connsiteY17-203286" fmla="*/ 370412 h 2956475"/>
                        <a:gd name="connsiteX18-203287" fmla="*/ 3079732 w 5924856"/>
                        <a:gd name="connsiteY18-203288" fmla="*/ 413589 h 2956475"/>
                        <a:gd name="connsiteX19-203289" fmla="*/ 2984288 w 5924856"/>
                        <a:gd name="connsiteY19-203290" fmla="*/ 488580 h 2956475"/>
                        <a:gd name="connsiteX20-203291" fmla="*/ 2952474 w 5924856"/>
                        <a:gd name="connsiteY20-203292" fmla="*/ 531757 h 2956475"/>
                        <a:gd name="connsiteX21-203293" fmla="*/ 3000196 w 5924856"/>
                        <a:gd name="connsiteY21-203294" fmla="*/ 547664 h 2956475"/>
                        <a:gd name="connsiteX22-203295" fmla="*/ 3047650 w 5924856"/>
                        <a:gd name="connsiteY22-203296" fmla="*/ 575345 h 2956475"/>
                        <a:gd name="connsiteX23-203297" fmla="*/ 3074642 w 5924856"/>
                        <a:gd name="connsiteY23-203298" fmla="*/ 552209 h 2956475"/>
                        <a:gd name="connsiteX24-203299" fmla="*/ 3076651 w 5924856"/>
                        <a:gd name="connsiteY24-203300" fmla="*/ 560693 h 2956475"/>
                        <a:gd name="connsiteX25-203301" fmla="*/ 3086550 w 5924856"/>
                        <a:gd name="connsiteY25-203302" fmla="*/ 552209 h 2956475"/>
                        <a:gd name="connsiteX26-203303" fmla="*/ 3103175 w 5924856"/>
                        <a:gd name="connsiteY26-203304" fmla="*/ 622402 h 2956475"/>
                        <a:gd name="connsiteX27-203305" fmla="*/ 3111002 w 5924856"/>
                        <a:gd name="connsiteY27-203306" fmla="*/ 606748 h 2956475"/>
                        <a:gd name="connsiteX28-203307" fmla="*/ 3170086 w 5924856"/>
                        <a:gd name="connsiteY28-203308" fmla="*/ 586296 h 2956475"/>
                        <a:gd name="connsiteX29-203309" fmla="*/ 3178024 w 5924856"/>
                        <a:gd name="connsiteY29-203310" fmla="*/ 587670 h 2956475"/>
                        <a:gd name="connsiteX30-203311" fmla="*/ 3181993 w 5924856"/>
                        <a:gd name="connsiteY30-203312" fmla="*/ 586296 h 2956475"/>
                        <a:gd name="connsiteX31-203313" fmla="*/ 3300161 w 5924856"/>
                        <a:gd name="connsiteY31-203314" fmla="*/ 606748 h 2956475"/>
                        <a:gd name="connsiteX32-203315" fmla="*/ 3306978 w 5924856"/>
                        <a:gd name="connsiteY32-203316" fmla="*/ 665832 h 2956475"/>
                        <a:gd name="connsiteX33-203317" fmla="*/ 3449720 w 5924856"/>
                        <a:gd name="connsiteY33-203318" fmla="*/ 686823 h 2956475"/>
                        <a:gd name="connsiteX34-203319" fmla="*/ 3456416 w 5924856"/>
                        <a:gd name="connsiteY34-203320" fmla="*/ 590841 h 2956475"/>
                        <a:gd name="connsiteX35-203321" fmla="*/ 3468101 w 5924856"/>
                        <a:gd name="connsiteY35-203322" fmla="*/ 594028 h 2956475"/>
                        <a:gd name="connsiteX36-203323" fmla="*/ 3468323 w 5924856"/>
                        <a:gd name="connsiteY36-203324" fmla="*/ 590841 h 2956475"/>
                        <a:gd name="connsiteX37-203325" fmla="*/ 3543314 w 5924856"/>
                        <a:gd name="connsiteY37-203326" fmla="*/ 611293 h 2956475"/>
                        <a:gd name="connsiteX38-203327" fmla="*/ 3590492 w 5924856"/>
                        <a:gd name="connsiteY38-203328" fmla="*/ 611293 h 2956475"/>
                        <a:gd name="connsiteX39-203329" fmla="*/ 3602398 w 5924856"/>
                        <a:gd name="connsiteY39-203330" fmla="*/ 611293 h 2956475"/>
                        <a:gd name="connsiteX40-203331" fmla="*/ 3661482 w 5924856"/>
                        <a:gd name="connsiteY40-203332" fmla="*/ 677194 h 2956475"/>
                        <a:gd name="connsiteX41-203333" fmla="*/ 3677390 w 5924856"/>
                        <a:gd name="connsiteY41-203334" fmla="*/ 756731 h 2956475"/>
                        <a:gd name="connsiteX42-203335" fmla="*/ 3656938 w 5924856"/>
                        <a:gd name="connsiteY42-203336" fmla="*/ 806725 h 2956475"/>
                        <a:gd name="connsiteX43-203337" fmla="*/ 3704660 w 5924856"/>
                        <a:gd name="connsiteY43-203338" fmla="*/ 897623 h 2956475"/>
                        <a:gd name="connsiteX44-203339" fmla="*/ 3753794 w 5924856"/>
                        <a:gd name="connsiteY44-203340" fmla="*/ 933529 h 2956475"/>
                        <a:gd name="connsiteX45-203341" fmla="*/ 3783651 w 5924856"/>
                        <a:gd name="connsiteY45-203342" fmla="*/ 822632 h 2956475"/>
                        <a:gd name="connsiteX46-203343" fmla="*/ 3793268 w 5924856"/>
                        <a:gd name="connsiteY46-203344" fmla="*/ 831139 h 2956475"/>
                        <a:gd name="connsiteX47-203345" fmla="*/ 3795558 w 5924856"/>
                        <a:gd name="connsiteY47-203346" fmla="*/ 822632 h 2956475"/>
                        <a:gd name="connsiteX48-203347" fmla="*/ 3850342 w 5924856"/>
                        <a:gd name="connsiteY48-203348" fmla="*/ 871095 h 2956475"/>
                        <a:gd name="connsiteX49-203349" fmla="*/ 3906364 w 5924856"/>
                        <a:gd name="connsiteY49-203350" fmla="*/ 843084 h 2956475"/>
                        <a:gd name="connsiteX50-203351" fmla="*/ 3912043 w 5924856"/>
                        <a:gd name="connsiteY50-203352" fmla="*/ 846199 h 2956475"/>
                        <a:gd name="connsiteX51-203353" fmla="*/ 3918271 w 5924856"/>
                        <a:gd name="connsiteY51-203354" fmla="*/ 843084 h 2956475"/>
                        <a:gd name="connsiteX52-203355" fmla="*/ 3980617 w 5924856"/>
                        <a:gd name="connsiteY52-203356" fmla="*/ 877274 h 2956475"/>
                        <a:gd name="connsiteX53-203357" fmla="*/ 4004080 w 5924856"/>
                        <a:gd name="connsiteY53-203358" fmla="*/ 849902 h 2956475"/>
                        <a:gd name="connsiteX54-203359" fmla="*/ 4013754 w 5924856"/>
                        <a:gd name="connsiteY54-203360" fmla="*/ 852506 h 2956475"/>
                        <a:gd name="connsiteX55-203361" fmla="*/ 4015987 w 5924856"/>
                        <a:gd name="connsiteY55-203362" fmla="*/ 849902 h 2956475"/>
                        <a:gd name="connsiteX56-203363" fmla="*/ 4062341 w 5924856"/>
                        <a:gd name="connsiteY56-203364" fmla="*/ 862382 h 2956475"/>
                        <a:gd name="connsiteX57-203365" fmla="*/ 4035894 w 5924856"/>
                        <a:gd name="connsiteY57-203366" fmla="*/ 752186 h 2956475"/>
                        <a:gd name="connsiteX58-203367" fmla="*/ 4083616 w 5924856"/>
                        <a:gd name="connsiteY58-203368" fmla="*/ 697647 h 2956475"/>
                        <a:gd name="connsiteX59-203369" fmla="*/ 4093422 w 5924856"/>
                        <a:gd name="connsiteY59-203370" fmla="*/ 700048 h 2956475"/>
                        <a:gd name="connsiteX60-203371" fmla="*/ 4095523 w 5924856"/>
                        <a:gd name="connsiteY60-203372" fmla="*/ 697647 h 2956475"/>
                        <a:gd name="connsiteX61-203373" fmla="*/ 4429575 w 5924856"/>
                        <a:gd name="connsiteY61-203374" fmla="*/ 779455 h 2956475"/>
                        <a:gd name="connsiteX62-203375" fmla="*/ 4461390 w 5924856"/>
                        <a:gd name="connsiteY62-203376" fmla="*/ 849902 h 2956475"/>
                        <a:gd name="connsiteX63-203377" fmla="*/ 4557433 w 5924856"/>
                        <a:gd name="connsiteY63-203378" fmla="*/ 932544 h 2956475"/>
                        <a:gd name="connsiteX64-203379" fmla="*/ 4692636 w 5924856"/>
                        <a:gd name="connsiteY64-203380" fmla="*/ 913531 h 2956475"/>
                        <a:gd name="connsiteX65-203381" fmla="*/ 4696687 w 5924856"/>
                        <a:gd name="connsiteY65-203382" fmla="*/ 914635 h 2956475"/>
                        <a:gd name="connsiteX66-203383" fmla="*/ 4704543 w 5924856"/>
                        <a:gd name="connsiteY66-203384" fmla="*/ 913531 h 2956475"/>
                        <a:gd name="connsiteX67-203385" fmla="*/ 4779534 w 5924856"/>
                        <a:gd name="connsiteY67-203386" fmla="*/ 933983 h 2956475"/>
                        <a:gd name="connsiteX68-203387" fmla="*/ 4811349 w 5924856"/>
                        <a:gd name="connsiteY68-203388" fmla="*/ 977160 h 2956475"/>
                        <a:gd name="connsiteX69-203389" fmla="*/ 4806804 w 5924856"/>
                        <a:gd name="connsiteY69-203390" fmla="*/ 1058968 h 2956475"/>
                        <a:gd name="connsiteX70-203391" fmla="*/ 4845868 w 5924856"/>
                        <a:gd name="connsiteY70-203392" fmla="*/ 1083640 h 2956475"/>
                        <a:gd name="connsiteX71-203393" fmla="*/ 4885796 w 5924856"/>
                        <a:gd name="connsiteY71-203394" fmla="*/ 1070331 h 2956475"/>
                        <a:gd name="connsiteX72-203395" fmla="*/ 4956242 w 5924856"/>
                        <a:gd name="connsiteY72-203396" fmla="*/ 1063513 h 2956475"/>
                        <a:gd name="connsiteX73-203397" fmla="*/ 4958921 w 5924856"/>
                        <a:gd name="connsiteY73-203398" fmla="*/ 1064406 h 2956475"/>
                        <a:gd name="connsiteX74-203399" fmla="*/ 4968149 w 5924856"/>
                        <a:gd name="connsiteY74-203400" fmla="*/ 1063513 h 2956475"/>
                        <a:gd name="connsiteX75-203401" fmla="*/ 5032440 w 5924856"/>
                        <a:gd name="connsiteY75-203402" fmla="*/ 1084944 h 2956475"/>
                        <a:gd name="connsiteX76-203403" fmla="*/ 5094862 w 5924856"/>
                        <a:gd name="connsiteY76-203404" fmla="*/ 1074876 h 2956475"/>
                        <a:gd name="connsiteX77-203405" fmla="*/ 5095992 w 5924856"/>
                        <a:gd name="connsiteY77-203406" fmla="*/ 1076614 h 2956475"/>
                        <a:gd name="connsiteX78-203407" fmla="*/ 5106769 w 5924856"/>
                        <a:gd name="connsiteY78-203408" fmla="*/ 1074876 h 2956475"/>
                        <a:gd name="connsiteX79-203409" fmla="*/ 5161910 w 5924856"/>
                        <a:gd name="connsiteY79-203410" fmla="*/ 1159707 h 2956475"/>
                        <a:gd name="connsiteX80-203411" fmla="*/ 5201668 w 5924856"/>
                        <a:gd name="connsiteY80-203412" fmla="*/ 1129415 h 2956475"/>
                        <a:gd name="connsiteX81-203413" fmla="*/ 5176671 w 5924856"/>
                        <a:gd name="connsiteY81-203414" fmla="*/ 1063513 h 2956475"/>
                        <a:gd name="connsiteX82-203415" fmla="*/ 5185761 w 5924856"/>
                        <a:gd name="connsiteY82-203416" fmla="*/ 1015792 h 2956475"/>
                        <a:gd name="connsiteX83-203417" fmla="*/ 5197087 w 5924856"/>
                        <a:gd name="connsiteY83-203418" fmla="*/ 1018841 h 2956475"/>
                        <a:gd name="connsiteX84-203419" fmla="*/ 5197668 w 5924856"/>
                        <a:gd name="connsiteY84-203420" fmla="*/ 1015792 h 2956475"/>
                        <a:gd name="connsiteX85-203421" fmla="*/ 5313701 w 5924856"/>
                        <a:gd name="connsiteY85-203422" fmla="*/ 1047031 h 2956475"/>
                        <a:gd name="connsiteX86-203423" fmla="*/ 5381192 w 5924856"/>
                        <a:gd name="connsiteY86-203424" fmla="*/ 1043061 h 2956475"/>
                        <a:gd name="connsiteX87-203425" fmla="*/ 5382577 w 5924856"/>
                        <a:gd name="connsiteY87-203426" fmla="*/ 1043680 h 2956475"/>
                        <a:gd name="connsiteX88-203427" fmla="*/ 5393100 w 5924856"/>
                        <a:gd name="connsiteY88-203428" fmla="*/ 1043061 h 2956475"/>
                        <a:gd name="connsiteX89-203429" fmla="*/ 5499906 w 5924856"/>
                        <a:gd name="connsiteY89-203430" fmla="*/ 1090783 h 2956475"/>
                        <a:gd name="connsiteX90-203431" fmla="*/ 5552172 w 5924856"/>
                        <a:gd name="connsiteY90-203432" fmla="*/ 1133960 h 2956475"/>
                        <a:gd name="connsiteX91-203433" fmla="*/ 5638526 w 5924856"/>
                        <a:gd name="connsiteY91-203434" fmla="*/ 1213496 h 2956475"/>
                        <a:gd name="connsiteX92-203435" fmla="*/ 5740786 w 5924856"/>
                        <a:gd name="connsiteY92-203436" fmla="*/ 1311212 h 2956475"/>
                        <a:gd name="connsiteX93-203437" fmla="*/ 5736242 w 5924856"/>
                        <a:gd name="connsiteY93-203438" fmla="*/ 1365751 h 2956475"/>
                        <a:gd name="connsiteX94-203439" fmla="*/ 5743870 w 5924856"/>
                        <a:gd name="connsiteY94-203440" fmla="*/ 1373379 h 2956475"/>
                        <a:gd name="connsiteX95-203441" fmla="*/ 5740242 w 5924856"/>
                        <a:gd name="connsiteY95-203442" fmla="*/ 1322574 h 2956475"/>
                        <a:gd name="connsiteX96-203443" fmla="*/ 5752283 w 5924856"/>
                        <a:gd name="connsiteY96-203444" fmla="*/ 1324447 h 2956475"/>
                        <a:gd name="connsiteX97-203445" fmla="*/ 5752149 w 5924856"/>
                        <a:gd name="connsiteY97-203446" fmla="*/ 1322574 h 2956475"/>
                        <a:gd name="connsiteX98-203447" fmla="*/ 5854410 w 5924856"/>
                        <a:gd name="connsiteY98-203448" fmla="*/ 1338481 h 2956475"/>
                        <a:gd name="connsiteX99-203449" fmla="*/ 5924856 w 5924856"/>
                        <a:gd name="connsiteY99-203450" fmla="*/ 1418018 h 2956475"/>
                        <a:gd name="connsiteX100-203451" fmla="*/ 5886224 w 5924856"/>
                        <a:gd name="connsiteY100-203452" fmla="*/ 1456650 h 2956475"/>
                        <a:gd name="connsiteX101-203453" fmla="*/ 5827140 w 5924856"/>
                        <a:gd name="connsiteY101-203454" fmla="*/ 1468012 h 2956475"/>
                        <a:gd name="connsiteX102-203455" fmla="*/ 5827140 w 5924856"/>
                        <a:gd name="connsiteY102-203456" fmla="*/ 1554366 h 2956475"/>
                        <a:gd name="connsiteX103-203457" fmla="*/ 5811233 w 5924856"/>
                        <a:gd name="connsiteY103-203458" fmla="*/ 1570273 h 2956475"/>
                        <a:gd name="connsiteX104-203459" fmla="*/ 5799326 w 5924856"/>
                        <a:gd name="connsiteY104-203460" fmla="*/ 1570273 h 2956475"/>
                        <a:gd name="connsiteX105-203461" fmla="*/ 5779418 w 5924856"/>
                        <a:gd name="connsiteY105-203462" fmla="*/ 1570273 h 2956475"/>
                        <a:gd name="connsiteX106-203463" fmla="*/ 5767512 w 5924856"/>
                        <a:gd name="connsiteY106-203464" fmla="*/ 1570273 h 2956475"/>
                        <a:gd name="connsiteX107-203465" fmla="*/ 5735697 w 5924856"/>
                        <a:gd name="connsiteY107-203466" fmla="*/ 1536186 h 2956475"/>
                        <a:gd name="connsiteX108-203467" fmla="*/ 5685702 w 5924856"/>
                        <a:gd name="connsiteY108-203468" fmla="*/ 1511189 h 2956475"/>
                        <a:gd name="connsiteX109-203469" fmla="*/ 5681158 w 5924856"/>
                        <a:gd name="connsiteY109-203470" fmla="*/ 1477102 h 2956475"/>
                        <a:gd name="connsiteX110-203471" fmla="*/ 5647323 w 5924856"/>
                        <a:gd name="connsiteY110-203472" fmla="*/ 1463170 h 2956475"/>
                        <a:gd name="connsiteX111-203473" fmla="*/ 5613528 w 5924856"/>
                        <a:gd name="connsiteY111-203474" fmla="*/ 1472557 h 2956475"/>
                        <a:gd name="connsiteX112-203475" fmla="*/ 5611557 w 5924856"/>
                        <a:gd name="connsiteY112-203476" fmla="*/ 1469797 h 2956475"/>
                        <a:gd name="connsiteX113-203477" fmla="*/ 5601622 w 5924856"/>
                        <a:gd name="connsiteY113-203478" fmla="*/ 1472557 h 2956475"/>
                        <a:gd name="connsiteX114-203479" fmla="*/ 5578897 w 5924856"/>
                        <a:gd name="connsiteY114-203480" fmla="*/ 1440742 h 2956475"/>
                        <a:gd name="connsiteX115-203481" fmla="*/ 5587835 w 5924856"/>
                        <a:gd name="connsiteY115-203482" fmla="*/ 1415717 h 2956475"/>
                        <a:gd name="connsiteX116-203483" fmla="*/ 5558990 w 5924856"/>
                        <a:gd name="connsiteY116-203484" fmla="*/ 1429380 h 2956475"/>
                        <a:gd name="connsiteX117-203485" fmla="*/ 5574896 w 5924856"/>
                        <a:gd name="connsiteY117-203486" fmla="*/ 1472557 h 2956475"/>
                        <a:gd name="connsiteX118-203487" fmla="*/ 5552172 w 5924856"/>
                        <a:gd name="connsiteY118-203488" fmla="*/ 1511189 h 2956475"/>
                        <a:gd name="connsiteX119-203489" fmla="*/ 5504450 w 5924856"/>
                        <a:gd name="connsiteY119-203490" fmla="*/ 1547548 h 2956475"/>
                        <a:gd name="connsiteX120-203491" fmla="*/ 5493867 w 5924856"/>
                        <a:gd name="connsiteY120-203492" fmla="*/ 1546540 h 2956475"/>
                        <a:gd name="connsiteX121-203493" fmla="*/ 5492544 w 5924856"/>
                        <a:gd name="connsiteY121-203494" fmla="*/ 1547548 h 2956475"/>
                        <a:gd name="connsiteX122-203495" fmla="*/ 5457627 w 5924856"/>
                        <a:gd name="connsiteY122-203496" fmla="*/ 1544223 h 2956475"/>
                        <a:gd name="connsiteX123-203497" fmla="*/ 5488543 w 5924856"/>
                        <a:gd name="connsiteY123-203498" fmla="*/ 1586180 h 2956475"/>
                        <a:gd name="connsiteX124-203499" fmla="*/ 5511268 w 5924856"/>
                        <a:gd name="connsiteY124-203500" fmla="*/ 1649809 h 2956475"/>
                        <a:gd name="connsiteX125-203501" fmla="*/ 5527175 w 5924856"/>
                        <a:gd name="connsiteY125-203502" fmla="*/ 1677079 h 2956475"/>
                        <a:gd name="connsiteX126-203503" fmla="*/ 5531720 w 5924856"/>
                        <a:gd name="connsiteY126-203504" fmla="*/ 1708893 h 2956475"/>
                        <a:gd name="connsiteX127-203505" fmla="*/ 5527175 w 5924856"/>
                        <a:gd name="connsiteY127-203506" fmla="*/ 1731618 h 2956475"/>
                        <a:gd name="connsiteX128-203507" fmla="*/ 5515990 w 5924856"/>
                        <a:gd name="connsiteY128-203508" fmla="*/ 1728009 h 2956475"/>
                        <a:gd name="connsiteX129-203509" fmla="*/ 5515268 w 5924856"/>
                        <a:gd name="connsiteY129-203510" fmla="*/ 1731618 h 2956475"/>
                        <a:gd name="connsiteX130-203511" fmla="*/ 5452462 w 5924856"/>
                        <a:gd name="connsiteY130-203512" fmla="*/ 1711358 h 2956475"/>
                        <a:gd name="connsiteX131-203513" fmla="*/ 5354468 w 5924856"/>
                        <a:gd name="connsiteY131-203514" fmla="*/ 1767977 h 2956475"/>
                        <a:gd name="connsiteX132-203515" fmla="*/ 5315836 w 5924856"/>
                        <a:gd name="connsiteY132-203516" fmla="*/ 1779340 h 2956475"/>
                        <a:gd name="connsiteX133-203517" fmla="*/ 5263569 w 5924856"/>
                        <a:gd name="connsiteY133-203518" fmla="*/ 1833879 h 2956475"/>
                        <a:gd name="connsiteX134-203519" fmla="*/ 5209030 w 5924856"/>
                        <a:gd name="connsiteY134-203520" fmla="*/ 1881600 h 2956475"/>
                        <a:gd name="connsiteX135-203521" fmla="*/ 5193123 w 5924856"/>
                        <a:gd name="connsiteY135-203522" fmla="*/ 1913415 h 2956475"/>
                        <a:gd name="connsiteX136-203523" fmla="*/ 5185429 w 5924856"/>
                        <a:gd name="connsiteY136-203524" fmla="*/ 1904988 h 2956475"/>
                        <a:gd name="connsiteX137-203525" fmla="*/ 5181216 w 5924856"/>
                        <a:gd name="connsiteY137-203526" fmla="*/ 1913415 h 2956475"/>
                        <a:gd name="connsiteX138-203527" fmla="*/ 5137729 w 5924856"/>
                        <a:gd name="connsiteY138-203528" fmla="*/ 1865787 h 2956475"/>
                        <a:gd name="connsiteX139-203529" fmla="*/ 5047685 w 5924856"/>
                        <a:gd name="connsiteY139-203530" fmla="*/ 1920232 h 2956475"/>
                        <a:gd name="connsiteX140-203531" fmla="*/ 5044580 w 5924856"/>
                        <a:gd name="connsiteY140-203532" fmla="*/ 1914910 h 2956475"/>
                        <a:gd name="connsiteX141-203533" fmla="*/ 5035778 w 5924856"/>
                        <a:gd name="connsiteY141-203534" fmla="*/ 1920232 h 2956475"/>
                        <a:gd name="connsiteX142-203535" fmla="*/ 5023735 w 5924856"/>
                        <a:gd name="connsiteY142-203536" fmla="*/ 1899586 h 2956475"/>
                        <a:gd name="connsiteX143-203537" fmla="*/ 4993146 w 5924856"/>
                        <a:gd name="connsiteY143-203538" fmla="*/ 1924777 h 2956475"/>
                        <a:gd name="connsiteX144-203539" fmla="*/ 4983909 w 5924856"/>
                        <a:gd name="connsiteY144-203540" fmla="*/ 1922578 h 2956475"/>
                        <a:gd name="connsiteX145-203541" fmla="*/ 4981239 w 5924856"/>
                        <a:gd name="connsiteY145-203542" fmla="*/ 1924777 h 2956475"/>
                        <a:gd name="connsiteX146-203543" fmla="*/ 4944785 w 5924856"/>
                        <a:gd name="connsiteY146-203544" fmla="*/ 1916098 h 2956475"/>
                        <a:gd name="connsiteX147-203545" fmla="*/ 4934062 w 5924856"/>
                        <a:gd name="connsiteY147-203546" fmla="*/ 1961137 h 2956475"/>
                        <a:gd name="connsiteX148-203547" fmla="*/ 4893158 w 5924856"/>
                        <a:gd name="connsiteY148-203548" fmla="*/ 2027038 h 2956475"/>
                        <a:gd name="connsiteX149-203549" fmla="*/ 4893158 w 5924856"/>
                        <a:gd name="connsiteY149-203550" fmla="*/ 2058853 h 2956475"/>
                        <a:gd name="connsiteX150-203551" fmla="*/ 4934062 w 5924856"/>
                        <a:gd name="connsiteY150-203552" fmla="*/ 2074760 h 2956475"/>
                        <a:gd name="connsiteX151-203553" fmla="*/ 4929517 w 5924856"/>
                        <a:gd name="connsiteY151-203554" fmla="*/ 2172476 h 2956475"/>
                        <a:gd name="connsiteX152-203555" fmla="*/ 4917610 w 5924856"/>
                        <a:gd name="connsiteY152-203556" fmla="*/ 2172476 h 2956475"/>
                        <a:gd name="connsiteX153-203557" fmla="*/ 4893158 w 5924856"/>
                        <a:gd name="connsiteY153-203558" fmla="*/ 2172476 h 2956475"/>
                        <a:gd name="connsiteX154-203559" fmla="*/ 4881796 w 5924856"/>
                        <a:gd name="connsiteY154-203560" fmla="*/ 2224742 h 2956475"/>
                        <a:gd name="connsiteX155-203561" fmla="*/ 4893158 w 5924856"/>
                        <a:gd name="connsiteY155-203562" fmla="*/ 2252012 h 2956475"/>
                        <a:gd name="connsiteX156-203563" fmla="*/ 4827256 w 5924856"/>
                        <a:gd name="connsiteY156-203564" fmla="*/ 2286099 h 2956475"/>
                        <a:gd name="connsiteX157-203565" fmla="*/ 4815894 w 5924856"/>
                        <a:gd name="connsiteY157-203566" fmla="*/ 2354273 h 2956475"/>
                        <a:gd name="connsiteX158-203567" fmla="*/ 4763628 w 5924856"/>
                        <a:gd name="connsiteY158-203568" fmla="*/ 2370180 h 2956475"/>
                        <a:gd name="connsiteX159-203569" fmla="*/ 4752265 w 5924856"/>
                        <a:gd name="connsiteY159-203570" fmla="*/ 2429264 h 2956475"/>
                        <a:gd name="connsiteX160-203571" fmla="*/ 4697726 w 5924856"/>
                        <a:gd name="connsiteY160-203572" fmla="*/ 2488348 h 2956475"/>
                        <a:gd name="connsiteX161-203573" fmla="*/ 4695416 w 5924856"/>
                        <a:gd name="connsiteY161-203574" fmla="*/ 2477952 h 2956475"/>
                        <a:gd name="connsiteX162-203575" fmla="*/ 4685819 w 5924856"/>
                        <a:gd name="connsiteY162-203576" fmla="*/ 2488348 h 2956475"/>
                        <a:gd name="connsiteX163-203577" fmla="*/ 4676729 w 5924856"/>
                        <a:gd name="connsiteY163-203578" fmla="*/ 2447444 h 2956475"/>
                        <a:gd name="connsiteX164-203579" fmla="*/ 4660822 w 5924856"/>
                        <a:gd name="connsiteY164-203580" fmla="*/ 2361090 h 2956475"/>
                        <a:gd name="connsiteX165-203581" fmla="*/ 4633552 w 5924856"/>
                        <a:gd name="connsiteY165-203582" fmla="*/ 2220198 h 2956475"/>
                        <a:gd name="connsiteX166-203583" fmla="*/ 4654004 w 5924856"/>
                        <a:gd name="connsiteY166-203584" fmla="*/ 2129299 h 2956475"/>
                        <a:gd name="connsiteX167-203585" fmla="*/ 4685819 w 5924856"/>
                        <a:gd name="connsiteY167-203586" fmla="*/ 2086122 h 2956475"/>
                        <a:gd name="connsiteX168-203587" fmla="*/ 4685819 w 5924856"/>
                        <a:gd name="connsiteY168-203588" fmla="*/ 2058853 h 2956475"/>
                        <a:gd name="connsiteX169-203589" fmla="*/ 4744903 w 5924856"/>
                        <a:gd name="connsiteY169-203590" fmla="*/ 2042945 h 2956475"/>
                        <a:gd name="connsiteX170-203591" fmla="*/ 4810804 w 5924856"/>
                        <a:gd name="connsiteY170-203592" fmla="*/ 1952047 h 2956475"/>
                        <a:gd name="connsiteX171-203593" fmla="*/ 4874434 w 5924856"/>
                        <a:gd name="connsiteY171-203594" fmla="*/ 1877056 h 2956475"/>
                        <a:gd name="connsiteX172-203595" fmla="*/ 4940334 w 5924856"/>
                        <a:gd name="connsiteY172-203596" fmla="*/ 1817971 h 2956475"/>
                        <a:gd name="connsiteX173-203597" fmla="*/ 4964885 w 5924856"/>
                        <a:gd name="connsiteY173-203598" fmla="*/ 1710844 h 2956475"/>
                        <a:gd name="connsiteX174-203599" fmla="*/ 4934062 w 5924856"/>
                        <a:gd name="connsiteY174-203600" fmla="*/ 1715711 h 2956475"/>
                        <a:gd name="connsiteX175-203601" fmla="*/ 4913610 w 5924856"/>
                        <a:gd name="connsiteY175-203602" fmla="*/ 1779340 h 2956475"/>
                        <a:gd name="connsiteX176-203603" fmla="*/ 4822712 w 5924856"/>
                        <a:gd name="connsiteY176-203604" fmla="*/ 1865693 h 2956475"/>
                        <a:gd name="connsiteX177-203605" fmla="*/ 4819899 w 5924856"/>
                        <a:gd name="connsiteY177-203606" fmla="*/ 1857053 h 2956475"/>
                        <a:gd name="connsiteX178-203607" fmla="*/ 4810804 w 5924856"/>
                        <a:gd name="connsiteY178-203608" fmla="*/ 1865693 h 2956475"/>
                        <a:gd name="connsiteX179-203609" fmla="*/ 4780026 w 5924856"/>
                        <a:gd name="connsiteY179-203610" fmla="*/ 1771159 h 2956475"/>
                        <a:gd name="connsiteX180-203611" fmla="*/ 4697726 w 5924856"/>
                        <a:gd name="connsiteY180-203612" fmla="*/ 1795247 h 2956475"/>
                        <a:gd name="connsiteX181-203613" fmla="*/ 4602282 w 5924856"/>
                        <a:gd name="connsiteY181-203614" fmla="*/ 1920232 h 2956475"/>
                        <a:gd name="connsiteX182-203615" fmla="*/ 4634097 w 5924856"/>
                        <a:gd name="connsiteY182-203616" fmla="*/ 1967954 h 2956475"/>
                        <a:gd name="connsiteX183-203617" fmla="*/ 4554560 w 5924856"/>
                        <a:gd name="connsiteY183-203618" fmla="*/ 1983861 h 2956475"/>
                        <a:gd name="connsiteX184-203619" fmla="*/ 4495476 w 5924856"/>
                        <a:gd name="connsiteY184-203620" fmla="*/ 1988406 h 2956475"/>
                        <a:gd name="connsiteX185-203621" fmla="*/ 4495564 w 5924856"/>
                        <a:gd name="connsiteY185-203622" fmla="*/ 1987484 h 2956475"/>
                        <a:gd name="connsiteX186-203623" fmla="*/ 4483570 w 5924856"/>
                        <a:gd name="connsiteY186-203624" fmla="*/ 1988406 h 2956475"/>
                        <a:gd name="connsiteX187-203625" fmla="*/ 4488114 w 5924856"/>
                        <a:gd name="connsiteY187-203626" fmla="*/ 1940685 h 2956475"/>
                        <a:gd name="connsiteX188-203627" fmla="*/ 4438272 w 5924856"/>
                        <a:gd name="connsiteY188-203628" fmla="*/ 1931099 h 2956475"/>
                        <a:gd name="connsiteX189-203629" fmla="*/ 4393216 w 5924856"/>
                        <a:gd name="connsiteY189-203630" fmla="*/ 1961137 h 2956475"/>
                        <a:gd name="connsiteX190-203631" fmla="*/ 4382585 w 5924856"/>
                        <a:gd name="connsiteY190-203632" fmla="*/ 1960286 h 2956475"/>
                        <a:gd name="connsiteX191-203633" fmla="*/ 4381309 w 5924856"/>
                        <a:gd name="connsiteY191-203634" fmla="*/ 1961137 h 2956475"/>
                        <a:gd name="connsiteX192-203635" fmla="*/ 4275828 w 5924856"/>
                        <a:gd name="connsiteY192-203636" fmla="*/ 1952698 h 2956475"/>
                        <a:gd name="connsiteX193-203637" fmla="*/ 4161424 w 5924856"/>
                        <a:gd name="connsiteY193-203638" fmla="*/ 1972499 h 2956475"/>
                        <a:gd name="connsiteX194-203639" fmla="*/ 4043256 w 5924856"/>
                        <a:gd name="connsiteY194-203640" fmla="*/ 2106574 h 2956475"/>
                        <a:gd name="connsiteX195-203641" fmla="*/ 3902364 w 5924856"/>
                        <a:gd name="connsiteY195-203642" fmla="*/ 2263374 h 2956475"/>
                        <a:gd name="connsiteX196-203643" fmla="*/ 3956903 w 5924856"/>
                        <a:gd name="connsiteY196-203644" fmla="*/ 2267919 h 2956475"/>
                        <a:gd name="connsiteX197-203645" fmla="*/ 3977355 w 5924856"/>
                        <a:gd name="connsiteY197-203646" fmla="*/ 2311096 h 2956475"/>
                        <a:gd name="connsiteX198-203647" fmla="*/ 4005973 w 5924856"/>
                        <a:gd name="connsiteY198-203648" fmla="*/ 2319513 h 2956475"/>
                        <a:gd name="connsiteX199-203649" fmla="*/ 4024532 w 5924856"/>
                        <a:gd name="connsiteY199-203650" fmla="*/ 2290644 h 2956475"/>
                        <a:gd name="connsiteX200-203651" fmla="*/ 4035602 w 5924856"/>
                        <a:gd name="connsiteY200-203652" fmla="*/ 2291946 h 2956475"/>
                        <a:gd name="connsiteX201-203653" fmla="*/ 4036439 w 5924856"/>
                        <a:gd name="connsiteY201-203654" fmla="*/ 2290644 h 2956475"/>
                        <a:gd name="connsiteX202-203655" fmla="*/ 4075071 w 5924856"/>
                        <a:gd name="connsiteY202-203656" fmla="*/ 2295189 h 2956475"/>
                        <a:gd name="connsiteX203-203657" fmla="*/ 4129610 w 5924856"/>
                        <a:gd name="connsiteY203-203658" fmla="*/ 2365635 h 2956475"/>
                        <a:gd name="connsiteX204-203659" fmla="*/ 4134155 w 5924856"/>
                        <a:gd name="connsiteY204-203660" fmla="*/ 2413357 h 2956475"/>
                        <a:gd name="connsiteX205-203661" fmla="*/ 4102340 w 5924856"/>
                        <a:gd name="connsiteY205-203662" fmla="*/ 2472441 h 2956475"/>
                        <a:gd name="connsiteX206-203663" fmla="*/ 4095523 w 5924856"/>
                        <a:gd name="connsiteY206-203664" fmla="*/ 2542887 h 2956475"/>
                        <a:gd name="connsiteX207-203665" fmla="*/ 4079616 w 5924856"/>
                        <a:gd name="connsiteY207-203666" fmla="*/ 2629241 h 2956475"/>
                        <a:gd name="connsiteX208-203667" fmla="*/ 4027349 w 5924856"/>
                        <a:gd name="connsiteY208-203668" fmla="*/ 2708777 h 2956475"/>
                        <a:gd name="connsiteX209-203669" fmla="*/ 4015987 w 5924856"/>
                        <a:gd name="connsiteY209-203670" fmla="*/ 2747409 h 2956475"/>
                        <a:gd name="connsiteX210-203671" fmla="*/ 3961448 w 5924856"/>
                        <a:gd name="connsiteY210-203672" fmla="*/ 2806493 h 2956475"/>
                        <a:gd name="connsiteX211-203673" fmla="*/ 3913726 w 5924856"/>
                        <a:gd name="connsiteY211-203674" fmla="*/ 2865577 h 2956475"/>
                        <a:gd name="connsiteX212-203675" fmla="*/ 3893274 w 5924856"/>
                        <a:gd name="connsiteY212-203676" fmla="*/ 2897392 h 2956475"/>
                        <a:gd name="connsiteX213-203677" fmla="*/ 3843280 w 5924856"/>
                        <a:gd name="connsiteY213-203678" fmla="*/ 2924661 h 2956475"/>
                        <a:gd name="connsiteX214-203679" fmla="*/ 3831373 w 5924856"/>
                        <a:gd name="connsiteY214-203680" fmla="*/ 2924661 h 2956475"/>
                        <a:gd name="connsiteX215-203681" fmla="*/ 3822828 w 5924856"/>
                        <a:gd name="connsiteY215-203682" fmla="*/ 2924661 h 2956475"/>
                        <a:gd name="connsiteX216-203683" fmla="*/ 3810920 w 5924856"/>
                        <a:gd name="connsiteY216-203684" fmla="*/ 2924661 h 2956475"/>
                        <a:gd name="connsiteX217-203685" fmla="*/ 3789254 w 5924856"/>
                        <a:gd name="connsiteY217-203686" fmla="*/ 2908412 h 2956475"/>
                        <a:gd name="connsiteX218-203687" fmla="*/ 3747836 w 5924856"/>
                        <a:gd name="connsiteY218-203688" fmla="*/ 2936024 h 2956475"/>
                        <a:gd name="connsiteX219-203689" fmla="*/ 3741019 w 5924856"/>
                        <a:gd name="connsiteY219-203690" fmla="*/ 2956476 h 2956475"/>
                        <a:gd name="connsiteX220-203691" fmla="*/ 3736474 w 5924856"/>
                        <a:gd name="connsiteY220-203692" fmla="*/ 2947386 h 2956475"/>
                        <a:gd name="connsiteX221-203693" fmla="*/ 3736474 w 5924856"/>
                        <a:gd name="connsiteY221-203694" fmla="*/ 2935660 h 2956475"/>
                        <a:gd name="connsiteX222-203695" fmla="*/ 3735929 w 5924856"/>
                        <a:gd name="connsiteY222-203696" fmla="*/ 2936024 h 2956475"/>
                        <a:gd name="connsiteX223-203697" fmla="*/ 3729112 w 5924856"/>
                        <a:gd name="connsiteY223-203698" fmla="*/ 2956476 h 2956475"/>
                        <a:gd name="connsiteX224-203699" fmla="*/ 3724567 w 5924856"/>
                        <a:gd name="connsiteY224-203700" fmla="*/ 2947386 h 2956475"/>
                        <a:gd name="connsiteX225-203701" fmla="*/ 3724567 w 5924856"/>
                        <a:gd name="connsiteY225-203702" fmla="*/ 2920116 h 2956475"/>
                        <a:gd name="connsiteX226-203703" fmla="*/ 3736474 w 5924856"/>
                        <a:gd name="connsiteY226-203704" fmla="*/ 2920116 h 2956475"/>
                        <a:gd name="connsiteX227-203705" fmla="*/ 3745019 w 5924856"/>
                        <a:gd name="connsiteY227-203706" fmla="*/ 2920116 h 2956475"/>
                        <a:gd name="connsiteX228-203707" fmla="*/ 3751836 w 5924856"/>
                        <a:gd name="connsiteY228-203708" fmla="*/ 2861032 h 2956475"/>
                        <a:gd name="connsiteX229-203709" fmla="*/ 3740474 w 5924856"/>
                        <a:gd name="connsiteY229-203710" fmla="*/ 2817856 h 2956475"/>
                        <a:gd name="connsiteX230-203711" fmla="*/ 3767744 w 5924856"/>
                        <a:gd name="connsiteY230-203712" fmla="*/ 2795131 h 2956475"/>
                        <a:gd name="connsiteX231-203713" fmla="*/ 3777005 w 5924856"/>
                        <a:gd name="connsiteY231-203714" fmla="*/ 2797336 h 2956475"/>
                        <a:gd name="connsiteX232-203715" fmla="*/ 3779651 w 5924856"/>
                        <a:gd name="connsiteY232-203716" fmla="*/ 2795131 h 2956475"/>
                        <a:gd name="connsiteX233-203717" fmla="*/ 3816678 w 5924856"/>
                        <a:gd name="connsiteY233-203718" fmla="*/ 2803947 h 2956475"/>
                        <a:gd name="connsiteX234-203719" fmla="*/ 3838190 w 5924856"/>
                        <a:gd name="connsiteY234-203720" fmla="*/ 2758772 h 2956475"/>
                        <a:gd name="connsiteX235-203721" fmla="*/ 3854097 w 5924856"/>
                        <a:gd name="connsiteY235-203722" fmla="*/ 2699687 h 2956475"/>
                        <a:gd name="connsiteX236-203723" fmla="*/ 3865460 w 5924856"/>
                        <a:gd name="connsiteY236-203724" fmla="*/ 2676963 h 2956475"/>
                        <a:gd name="connsiteX237-203725" fmla="*/ 3884483 w 5924856"/>
                        <a:gd name="connsiteY237-203726" fmla="*/ 2632575 h 2956475"/>
                        <a:gd name="connsiteX238-203727" fmla="*/ 3834190 w 5924856"/>
                        <a:gd name="connsiteY238-203728" fmla="*/ 2645148 h 2956475"/>
                        <a:gd name="connsiteX239-203729" fmla="*/ 3806920 w 5924856"/>
                        <a:gd name="connsiteY239-203730" fmla="*/ 2667873 h 2956475"/>
                        <a:gd name="connsiteX240-203731" fmla="*/ 3795013 w 5924856"/>
                        <a:gd name="connsiteY240-203732" fmla="*/ 2667873 h 2956475"/>
                        <a:gd name="connsiteX241-203733" fmla="*/ 3747836 w 5924856"/>
                        <a:gd name="connsiteY241-203734" fmla="*/ 2667873 h 2956475"/>
                        <a:gd name="connsiteX242-203735" fmla="*/ 3735929 w 5924856"/>
                        <a:gd name="connsiteY242-203736" fmla="*/ 2667873 h 2956475"/>
                        <a:gd name="connsiteX243-203737" fmla="*/ 3720022 w 5924856"/>
                        <a:gd name="connsiteY243-203738" fmla="*/ 2613334 h 2956475"/>
                        <a:gd name="connsiteX244-203739" fmla="*/ 3676845 w 5924856"/>
                        <a:gd name="connsiteY244-203740" fmla="*/ 2574702 h 2956475"/>
                        <a:gd name="connsiteX245-203741" fmla="*/ 3610944 w 5924856"/>
                        <a:gd name="connsiteY245-203742" fmla="*/ 2558795 h 2956475"/>
                        <a:gd name="connsiteX246-203743" fmla="*/ 3601854 w 5924856"/>
                        <a:gd name="connsiteY246-203744" fmla="*/ 2499711 h 2956475"/>
                        <a:gd name="connsiteX247-203745" fmla="*/ 3590492 w 5924856"/>
                        <a:gd name="connsiteY247-203746" fmla="*/ 2467896 h 2956475"/>
                        <a:gd name="connsiteX248-203747" fmla="*/ 3574584 w 5924856"/>
                        <a:gd name="connsiteY248-203748" fmla="*/ 2440627 h 2956475"/>
                        <a:gd name="connsiteX249-203749" fmla="*/ 3551860 w 5924856"/>
                        <a:gd name="connsiteY249-203750" fmla="*/ 2381542 h 2956475"/>
                        <a:gd name="connsiteX250-203751" fmla="*/ 3520045 w 5924856"/>
                        <a:gd name="connsiteY250-203752" fmla="*/ 2361090 h 2956475"/>
                        <a:gd name="connsiteX251-203753" fmla="*/ 3464186 w 5924856"/>
                        <a:gd name="connsiteY251-203754" fmla="*/ 2339606 h 2956475"/>
                        <a:gd name="connsiteX252-203755" fmla="*/ 3425146 w 5924856"/>
                        <a:gd name="connsiteY252-203756" fmla="*/ 2345183 h 2956475"/>
                        <a:gd name="connsiteX253-203757" fmla="*/ 3381970 w 5924856"/>
                        <a:gd name="connsiteY253-203758" fmla="*/ 2354273 h 2956475"/>
                        <a:gd name="connsiteX254-203759" fmla="*/ 3350155 w 5924856"/>
                        <a:gd name="connsiteY254-203760" fmla="*/ 2381542 h 2956475"/>
                        <a:gd name="connsiteX255-203761" fmla="*/ 3370607 w 5924856"/>
                        <a:gd name="connsiteY255-203762" fmla="*/ 2397450 h 2956475"/>
                        <a:gd name="connsiteX256-203763" fmla="*/ 3370607 w 5924856"/>
                        <a:gd name="connsiteY256-203764" fmla="*/ 2429264 h 2956475"/>
                        <a:gd name="connsiteX257-203765" fmla="*/ 3350155 w 5924856"/>
                        <a:gd name="connsiteY257-203766" fmla="*/ 2451989 h 2956475"/>
                        <a:gd name="connsiteX258-203767" fmla="*/ 3318341 w 5924856"/>
                        <a:gd name="connsiteY258-203768" fmla="*/ 2511073 h 2956475"/>
                        <a:gd name="connsiteX259-203769" fmla="*/ 3318341 w 5924856"/>
                        <a:gd name="connsiteY259-203770" fmla="*/ 2538343 h 2956475"/>
                        <a:gd name="connsiteX260-203771" fmla="*/ 3268346 w 5924856"/>
                        <a:gd name="connsiteY260-203772" fmla="*/ 2570157 h 2956475"/>
                        <a:gd name="connsiteX261-203773" fmla="*/ 3260533 w 5924856"/>
                        <a:gd name="connsiteY261-203774" fmla="*/ 2567553 h 2956475"/>
                        <a:gd name="connsiteX262-203775" fmla="*/ 3256440 w 5924856"/>
                        <a:gd name="connsiteY262-203776" fmla="*/ 2570157 h 2956475"/>
                        <a:gd name="connsiteX263-203777" fmla="*/ 3208718 w 5924856"/>
                        <a:gd name="connsiteY263-203778" fmla="*/ 2554250 h 2956475"/>
                        <a:gd name="connsiteX264-203779" fmla="*/ 3177448 w 5924856"/>
                        <a:gd name="connsiteY264-203780" fmla="*/ 2554250 h 2956475"/>
                        <a:gd name="connsiteX265-203781" fmla="*/ 3165541 w 5924856"/>
                        <a:gd name="connsiteY265-203782" fmla="*/ 2554250 h 2956475"/>
                        <a:gd name="connsiteX266-203783" fmla="*/ 3149634 w 5924856"/>
                        <a:gd name="connsiteY266-203784" fmla="*/ 2538343 h 2956475"/>
                        <a:gd name="connsiteX267-203785" fmla="*/ 3131462 w 5924856"/>
                        <a:gd name="connsiteY267-203786" fmla="*/ 2533799 h 2956475"/>
                        <a:gd name="connsiteX268-203787" fmla="*/ 3086550 w 5924856"/>
                        <a:gd name="connsiteY268-203788" fmla="*/ 2570157 h 2956475"/>
                        <a:gd name="connsiteX269-203789" fmla="*/ 3038828 w 5924856"/>
                        <a:gd name="connsiteY269-203790" fmla="*/ 2581519 h 2956475"/>
                        <a:gd name="connsiteX270-203791" fmla="*/ 3000196 w 5924856"/>
                        <a:gd name="connsiteY270-203792" fmla="*/ 2597427 h 2956475"/>
                        <a:gd name="connsiteX271-203793" fmla="*/ 2992651 w 5924856"/>
                        <a:gd name="connsiteY271-203794" fmla="*/ 2595630 h 2956475"/>
                        <a:gd name="connsiteX272-203795" fmla="*/ 2988289 w 5924856"/>
                        <a:gd name="connsiteY272-203796" fmla="*/ 2597427 h 2956475"/>
                        <a:gd name="connsiteX273-203797" fmla="*/ 2940567 w 5924856"/>
                        <a:gd name="connsiteY273-203798" fmla="*/ 2586064 h 2956475"/>
                        <a:gd name="connsiteX274-203799" fmla="*/ 2918387 w 5924856"/>
                        <a:gd name="connsiteY274-203800" fmla="*/ 2586064 h 2956475"/>
                        <a:gd name="connsiteX275-203801" fmla="*/ 2906480 w 5924856"/>
                        <a:gd name="connsiteY275-203802" fmla="*/ 2586064 h 2956475"/>
                        <a:gd name="connsiteX276-203803" fmla="*/ 2886028 w 5924856"/>
                        <a:gd name="connsiteY276-203804" fmla="*/ 2554250 h 2956475"/>
                        <a:gd name="connsiteX277-203805" fmla="*/ 2847396 w 5924856"/>
                        <a:gd name="connsiteY277-203806" fmla="*/ 2526980 h 2956475"/>
                        <a:gd name="connsiteX278-203807" fmla="*/ 2820344 w 5924856"/>
                        <a:gd name="connsiteY278-203808" fmla="*/ 2523116 h 2956475"/>
                        <a:gd name="connsiteX279-203809" fmla="*/ 2779767 w 5924856"/>
                        <a:gd name="connsiteY279-203810" fmla="*/ 2526980 h 2956475"/>
                        <a:gd name="connsiteX280-203811" fmla="*/ 2741135 w 5924856"/>
                        <a:gd name="connsiteY280-203812" fmla="*/ 2538343 h 2956475"/>
                        <a:gd name="connsiteX281-203813" fmla="*/ 2736330 w 5924856"/>
                        <a:gd name="connsiteY281-203814" fmla="*/ 2536254 h 2956475"/>
                        <a:gd name="connsiteX282-203815" fmla="*/ 2729228 w 5924856"/>
                        <a:gd name="connsiteY282-203816" fmla="*/ 2538343 h 2956475"/>
                        <a:gd name="connsiteX283-203817" fmla="*/ 2676961 w 5924856"/>
                        <a:gd name="connsiteY283-203818" fmla="*/ 2515618 h 2956475"/>
                        <a:gd name="connsiteX284-203819" fmla="*/ 2670144 w 5924856"/>
                        <a:gd name="connsiteY284-203820" fmla="*/ 2472441 h 2956475"/>
                        <a:gd name="connsiteX285-203821" fmla="*/ 2626967 w 5924856"/>
                        <a:gd name="connsiteY285-203822" fmla="*/ 2456534 h 2956475"/>
                        <a:gd name="connsiteX286-203823" fmla="*/ 2595153 w 5924856"/>
                        <a:gd name="connsiteY286-203824" fmla="*/ 2451989 h 2956475"/>
                        <a:gd name="connsiteX287-203825" fmla="*/ 2560725 w 5924856"/>
                        <a:gd name="connsiteY287-203826" fmla="*/ 2430245 h 2956475"/>
                        <a:gd name="connsiteX288-203827" fmla="*/ 2527524 w 5924856"/>
                        <a:gd name="connsiteY288-203828" fmla="*/ 2488348 h 2956475"/>
                        <a:gd name="connsiteX289-203829" fmla="*/ 2543431 w 5924856"/>
                        <a:gd name="connsiteY289-203830" fmla="*/ 2522435 h 2956475"/>
                        <a:gd name="connsiteX290-203831" fmla="*/ 2504799 w 5924856"/>
                        <a:gd name="connsiteY290-203832" fmla="*/ 2558795 h 2956475"/>
                        <a:gd name="connsiteX291-203833" fmla="*/ 2495296 w 5924856"/>
                        <a:gd name="connsiteY291-203834" fmla="*/ 2556532 h 2956475"/>
                        <a:gd name="connsiteX292-203835" fmla="*/ 2492892 w 5924856"/>
                        <a:gd name="connsiteY292-203836" fmla="*/ 2558795 h 2956475"/>
                        <a:gd name="connsiteX293-203837" fmla="*/ 2445170 w 5924856"/>
                        <a:gd name="connsiteY293-203838" fmla="*/ 2547432 h 2956475"/>
                        <a:gd name="connsiteX294-203839" fmla="*/ 2408811 w 5924856"/>
                        <a:gd name="connsiteY294-203840" fmla="*/ 2542887 h 2956475"/>
                        <a:gd name="connsiteX295-203841" fmla="*/ 2381541 w 5924856"/>
                        <a:gd name="connsiteY295-203842" fmla="*/ 2515618 h 2956475"/>
                        <a:gd name="connsiteX296-203843" fmla="*/ 2354816 w 5924856"/>
                        <a:gd name="connsiteY296-203844" fmla="*/ 2515618 h 2956475"/>
                        <a:gd name="connsiteX297-203845" fmla="*/ 2342909 w 5924856"/>
                        <a:gd name="connsiteY297-203846" fmla="*/ 2515618 h 2956475"/>
                        <a:gd name="connsiteX298-203847" fmla="*/ 2317049 w 5924856"/>
                        <a:gd name="connsiteY298-203848" fmla="*/ 2502687 h 2956475"/>
                        <a:gd name="connsiteX299-203849" fmla="*/ 2268463 w 5924856"/>
                        <a:gd name="connsiteY299-203850" fmla="*/ 2526980 h 2956475"/>
                        <a:gd name="connsiteX300-203851" fmla="*/ 2200289 w 5924856"/>
                        <a:gd name="connsiteY300-203852" fmla="*/ 2574702 h 2956475"/>
                        <a:gd name="connsiteX301-203853" fmla="*/ 2157112 w 5924856"/>
                        <a:gd name="connsiteY301-203854" fmla="*/ 2586064 h 2956475"/>
                        <a:gd name="connsiteX302-203855" fmla="*/ 2145750 w 5924856"/>
                        <a:gd name="connsiteY302-203856" fmla="*/ 2590609 h 2956475"/>
                        <a:gd name="connsiteX303-203857" fmla="*/ 2143369 w 5924856"/>
                        <a:gd name="connsiteY303-203858" fmla="*/ 2586799 h 2956475"/>
                        <a:gd name="connsiteX304-203859" fmla="*/ 2133843 w 5924856"/>
                        <a:gd name="connsiteY304-203860" fmla="*/ 2590609 h 2956475"/>
                        <a:gd name="connsiteX305-203861" fmla="*/ 2111787 w 5924856"/>
                        <a:gd name="connsiteY305-203862" fmla="*/ 2555320 h 2956475"/>
                        <a:gd name="connsiteX306-203863" fmla="*/ 2075303 w 5924856"/>
                        <a:gd name="connsiteY306-203864" fmla="*/ 2558795 h 2956475"/>
                        <a:gd name="connsiteX307-203865" fmla="*/ 2074482 w 5924856"/>
                        <a:gd name="connsiteY307-203866" fmla="*/ 2557739 h 2956475"/>
                        <a:gd name="connsiteX308-203867" fmla="*/ 2063396 w 5924856"/>
                        <a:gd name="connsiteY308-203868" fmla="*/ 2558795 h 2956475"/>
                        <a:gd name="connsiteX309-203869" fmla="*/ 2047489 w 5924856"/>
                        <a:gd name="connsiteY309-203870" fmla="*/ 2538343 h 2956475"/>
                        <a:gd name="connsiteX310-203871" fmla="*/ 2020220 w 5924856"/>
                        <a:gd name="connsiteY310-203872" fmla="*/ 2526980 h 2956475"/>
                        <a:gd name="connsiteX311-203873" fmla="*/ 2004312 w 5924856"/>
                        <a:gd name="connsiteY311-203874" fmla="*/ 2495166 h 2956475"/>
                        <a:gd name="connsiteX312-203875" fmla="*/ 1988196 w 5924856"/>
                        <a:gd name="connsiteY312-203876" fmla="*/ 2486212 h 2956475"/>
                        <a:gd name="connsiteX313-203877" fmla="*/ 1945773 w 5924856"/>
                        <a:gd name="connsiteY313-203878" fmla="*/ 2499711 h 2956475"/>
                        <a:gd name="connsiteX314-203879" fmla="*/ 1942036 w 5924856"/>
                        <a:gd name="connsiteY314-203880" fmla="*/ 2497111 h 2956475"/>
                        <a:gd name="connsiteX315-203881" fmla="*/ 1936866 w 5924856"/>
                        <a:gd name="connsiteY315-203882" fmla="*/ 2499711 h 2956475"/>
                        <a:gd name="connsiteX316-203883" fmla="*/ 1889554 w 5924856"/>
                        <a:gd name="connsiteY316-203884" fmla="*/ 2468885 h 2956475"/>
                        <a:gd name="connsiteX317-203885" fmla="*/ 1870782 w 5924856"/>
                        <a:gd name="connsiteY317-203886" fmla="*/ 2495166 h 2956475"/>
                        <a:gd name="connsiteX318-203887" fmla="*/ 1865709 w 5924856"/>
                        <a:gd name="connsiteY318-203888" fmla="*/ 2485599 h 2956475"/>
                        <a:gd name="connsiteX319-203889" fmla="*/ 1858875 w 5924856"/>
                        <a:gd name="connsiteY319-203890" fmla="*/ 2495166 h 2956475"/>
                        <a:gd name="connsiteX320-203891" fmla="*/ 1779338 w 5924856"/>
                        <a:gd name="connsiteY320-203892" fmla="*/ 2345183 h 2956475"/>
                        <a:gd name="connsiteX321-203893" fmla="*/ 1729344 w 5924856"/>
                        <a:gd name="connsiteY321-203894" fmla="*/ 2295189 h 2956475"/>
                        <a:gd name="connsiteX322-203895" fmla="*/ 1732141 w 5924856"/>
                        <a:gd name="connsiteY322-203896" fmla="*/ 2292043 h 2956475"/>
                        <a:gd name="connsiteX323-203897" fmla="*/ 401471 w 5924856"/>
                        <a:gd name="connsiteY323-203898" fmla="*/ 2890683 h 2956475"/>
                        <a:gd name="connsiteX324-203899" fmla="*/ 338597 w 5924856"/>
                        <a:gd name="connsiteY324-203900" fmla="*/ 2849670 h 2956475"/>
                        <a:gd name="connsiteX325-203901" fmla="*/ 268151 w 5924856"/>
                        <a:gd name="connsiteY325-203902" fmla="*/ 2801948 h 2956475"/>
                        <a:gd name="connsiteX326-203903" fmla="*/ 295420 w 5924856"/>
                        <a:gd name="connsiteY326-203904" fmla="*/ 2795131 h 2956475"/>
                        <a:gd name="connsiteX327-203905" fmla="*/ 322690 w 5924856"/>
                        <a:gd name="connsiteY327-203906" fmla="*/ 2747409 h 2956475"/>
                        <a:gd name="connsiteX328-203907" fmla="*/ 306782 w 5924856"/>
                        <a:gd name="connsiteY328-203908" fmla="*/ 2731502 h 2956475"/>
                        <a:gd name="connsiteX329-203909" fmla="*/ 359049 w 5924856"/>
                        <a:gd name="connsiteY329-203910" fmla="*/ 2704232 h 2956475"/>
                        <a:gd name="connsiteX330-203911" fmla="*/ 359049 w 5924856"/>
                        <a:gd name="connsiteY330-203912" fmla="*/ 2701176 h 2956475"/>
                        <a:gd name="connsiteX331-203913" fmla="*/ 334597 w 5924856"/>
                        <a:gd name="connsiteY331-203914" fmla="*/ 2704232 h 2956475"/>
                        <a:gd name="connsiteX332-203915" fmla="*/ 334597 w 5924856"/>
                        <a:gd name="connsiteY332-203916" fmla="*/ 2702744 h 2956475"/>
                        <a:gd name="connsiteX333-203917" fmla="*/ 322690 w 5924856"/>
                        <a:gd name="connsiteY333-203918" fmla="*/ 2704232 h 2956475"/>
                        <a:gd name="connsiteX334-203919" fmla="*/ 322690 w 5924856"/>
                        <a:gd name="connsiteY334-203920" fmla="*/ 2683780 h 2956475"/>
                        <a:gd name="connsiteX335-203921" fmla="*/ 343142 w 5924856"/>
                        <a:gd name="connsiteY335-203922" fmla="*/ 2667873 h 2956475"/>
                        <a:gd name="connsiteX336-203923" fmla="*/ 381774 w 5924856"/>
                        <a:gd name="connsiteY336-203924" fmla="*/ 2661056 h 2956475"/>
                        <a:gd name="connsiteX337-203925" fmla="*/ 386319 w 5924856"/>
                        <a:gd name="connsiteY337-203926" fmla="*/ 2645148 h 2956475"/>
                        <a:gd name="connsiteX338-203927" fmla="*/ 374956 w 5924856"/>
                        <a:gd name="connsiteY338-203928" fmla="*/ 2613334 h 2956475"/>
                        <a:gd name="connsiteX339-203929" fmla="*/ 393136 w 5924856"/>
                        <a:gd name="connsiteY339-203930" fmla="*/ 2586064 h 2956475"/>
                        <a:gd name="connsiteX340-203931" fmla="*/ 393136 w 5924856"/>
                        <a:gd name="connsiteY340-203932" fmla="*/ 2565612 h 2956475"/>
                        <a:gd name="connsiteX341-203933" fmla="*/ 338597 w 5924856"/>
                        <a:gd name="connsiteY341-203934" fmla="*/ 2547432 h 2956475"/>
                        <a:gd name="connsiteX342-203935" fmla="*/ 327779 w 5924856"/>
                        <a:gd name="connsiteY342-203936" fmla="*/ 2547432 h 2956475"/>
                        <a:gd name="connsiteX343-203937" fmla="*/ 315872 w 5924856"/>
                        <a:gd name="connsiteY343-203938" fmla="*/ 2547432 h 2956475"/>
                        <a:gd name="connsiteX344-203939" fmla="*/ 297676 w 5924856"/>
                        <a:gd name="connsiteY344-203940" fmla="*/ 2525193 h 2956475"/>
                        <a:gd name="connsiteX345-203941" fmla="*/ 275513 w 5924856"/>
                        <a:gd name="connsiteY345-203942" fmla="*/ 2531525 h 2956475"/>
                        <a:gd name="connsiteX346-203943" fmla="*/ 271033 w 5924856"/>
                        <a:gd name="connsiteY346-203944" fmla="*/ 2529403 h 2956475"/>
                        <a:gd name="connsiteX347-203945" fmla="*/ 263606 w 5924856"/>
                        <a:gd name="connsiteY347-203946" fmla="*/ 2531525 h 2956475"/>
                        <a:gd name="connsiteX348-203947" fmla="*/ 220429 w 5924856"/>
                        <a:gd name="connsiteY348-203948" fmla="*/ 2511073 h 2956475"/>
                        <a:gd name="connsiteX349-203949" fmla="*/ 220429 w 5924856"/>
                        <a:gd name="connsiteY349-203950" fmla="*/ 2499711 h 2956475"/>
                        <a:gd name="connsiteX350-203951" fmla="*/ 204522 w 5924856"/>
                        <a:gd name="connsiteY350-203952" fmla="*/ 2472441 h 2956475"/>
                        <a:gd name="connsiteX351-203953" fmla="*/ 189159 w 5924856"/>
                        <a:gd name="connsiteY351-203954" fmla="*/ 2472441 h 2956475"/>
                        <a:gd name="connsiteX352-203955" fmla="*/ 177252 w 5924856"/>
                        <a:gd name="connsiteY352-203956" fmla="*/ 2472441 h 2956475"/>
                        <a:gd name="connsiteX353-203957" fmla="*/ 172707 w 5924856"/>
                        <a:gd name="connsiteY353-203958" fmla="*/ 2456534 h 2956475"/>
                        <a:gd name="connsiteX354-203959" fmla="*/ 181797 w 5924856"/>
                        <a:gd name="connsiteY354-203960" fmla="*/ 2440627 h 2956475"/>
                        <a:gd name="connsiteX355-203961" fmla="*/ 162182 w 5924856"/>
                        <a:gd name="connsiteY355-203962" fmla="*/ 2410114 h 2956475"/>
                        <a:gd name="connsiteX356-203963" fmla="*/ 134620 w 5924856"/>
                        <a:gd name="connsiteY356-203964" fmla="*/ 2413357 h 2956475"/>
                        <a:gd name="connsiteX357-203965" fmla="*/ 131147 w 5924856"/>
                        <a:gd name="connsiteY357-203966" fmla="*/ 2412365 h 2956475"/>
                        <a:gd name="connsiteX358-203967" fmla="*/ 122713 w 5924856"/>
                        <a:gd name="connsiteY358-203968" fmla="*/ 2413357 h 2956475"/>
                        <a:gd name="connsiteX359-203969" fmla="*/ 117814 w 5924856"/>
                        <a:gd name="connsiteY359-203970" fmla="*/ 2411957 h 2956475"/>
                        <a:gd name="connsiteX360-203971" fmla="*/ 114168 w 5924856"/>
                        <a:gd name="connsiteY360-203972" fmla="*/ 2424719 h 2956475"/>
                        <a:gd name="connsiteX361-203973" fmla="*/ 103159 w 5924856"/>
                        <a:gd name="connsiteY361-203974" fmla="*/ 2421574 h 2956475"/>
                        <a:gd name="connsiteX362-203975" fmla="*/ 102261 w 5924856"/>
                        <a:gd name="connsiteY362-203976" fmla="*/ 2424719 h 2956475"/>
                        <a:gd name="connsiteX363-203977" fmla="*/ 86354 w 5924856"/>
                        <a:gd name="connsiteY363-203978" fmla="*/ 2420184 h 2956475"/>
                        <a:gd name="connsiteX364-203979" fmla="*/ 74991 w 5924856"/>
                        <a:gd name="connsiteY364-203980" fmla="*/ 2381542 h 2956475"/>
                        <a:gd name="connsiteX365-203981" fmla="*/ 70446 w 5924856"/>
                        <a:gd name="connsiteY365-203982" fmla="*/ 2365635 h 2956475"/>
                        <a:gd name="connsiteX366-203983" fmla="*/ 74991 w 5924856"/>
                        <a:gd name="connsiteY366-203984" fmla="*/ 2361090 h 2956475"/>
                        <a:gd name="connsiteX367-203985" fmla="*/ 86898 w 5924856"/>
                        <a:gd name="connsiteY367-203986" fmla="*/ 2361090 h 2956475"/>
                        <a:gd name="connsiteX368-203987" fmla="*/ 106806 w 5924856"/>
                        <a:gd name="connsiteY368-203988" fmla="*/ 2361090 h 2956475"/>
                        <a:gd name="connsiteX369-203989" fmla="*/ 118168 w 5924856"/>
                        <a:gd name="connsiteY369-203990" fmla="*/ 2349728 h 2956475"/>
                        <a:gd name="connsiteX370-203991" fmla="*/ 106806 w 5924856"/>
                        <a:gd name="connsiteY370-203992" fmla="*/ 2327003 h 2956475"/>
                        <a:gd name="connsiteX371-203993" fmla="*/ 86354 w 5924856"/>
                        <a:gd name="connsiteY371-203994" fmla="*/ 2317914 h 2956475"/>
                        <a:gd name="connsiteX372-203995" fmla="*/ 47722 w 5924856"/>
                        <a:gd name="connsiteY372-203996" fmla="*/ 2258829 h 2956475"/>
                        <a:gd name="connsiteX373-203997" fmla="*/ 21980 w 5924856"/>
                        <a:gd name="connsiteY373-203998" fmla="*/ 2195428 h 2956475"/>
                        <a:gd name="connsiteX374-203999" fmla="*/ 10059 w 5924856"/>
                        <a:gd name="connsiteY374-204000" fmla="*/ 2195434 h 2956475"/>
                        <a:gd name="connsiteX375-204001" fmla="*/ 0 w 5924856"/>
                        <a:gd name="connsiteY375-204002" fmla="*/ 2199745 h 2956475"/>
                        <a:gd name="connsiteX376-204003" fmla="*/ 1595269 w 5924856"/>
                        <a:gd name="connsiteY376-204004" fmla="*/ 1370296 h 2956475"/>
                        <a:gd name="connsiteX377-204005" fmla="*/ 1638446 w 5924856"/>
                        <a:gd name="connsiteY377-204006" fmla="*/ 1349844 h 2956475"/>
                        <a:gd name="connsiteX378-204007" fmla="*/ 1649808 w 5924856"/>
                        <a:gd name="connsiteY378-204008" fmla="*/ 1299850 h 2956475"/>
                        <a:gd name="connsiteX379-204009" fmla="*/ 1677078 w 5924856"/>
                        <a:gd name="connsiteY379-204010" fmla="*/ 1256673 h 2956475"/>
                        <a:gd name="connsiteX380-204011" fmla="*/ 1654353 w 5924856"/>
                        <a:gd name="connsiteY380-204012" fmla="*/ 1197589 h 2956475"/>
                        <a:gd name="connsiteX381-204013" fmla="*/ 1677078 w 5924856"/>
                        <a:gd name="connsiteY381-204014" fmla="*/ 1133960 h 2956475"/>
                        <a:gd name="connsiteX382-204015" fmla="*/ 1622538 w 5924856"/>
                        <a:gd name="connsiteY382-204016" fmla="*/ 1070331 h 2956475"/>
                        <a:gd name="connsiteX383-204017" fmla="*/ 1654353 w 5924856"/>
                        <a:gd name="connsiteY383-204018" fmla="*/ 961252 h 2956475"/>
                        <a:gd name="connsiteX384-204019" fmla="*/ 1606631 w 5924856"/>
                        <a:gd name="connsiteY384-204020" fmla="*/ 865809 h 2956475"/>
                        <a:gd name="connsiteX385-204021" fmla="*/ 1670260 w 5924856"/>
                        <a:gd name="connsiteY385-204022" fmla="*/ 788545 h 2956475"/>
                        <a:gd name="connsiteX386-204023" fmla="*/ 1665715 w 5924856"/>
                        <a:gd name="connsiteY386-204024" fmla="*/ 704464 h 2956475"/>
                        <a:gd name="connsiteX387-204025" fmla="*/ 1681622 w 5924856"/>
                        <a:gd name="connsiteY387-204026" fmla="*/ 697647 h 2956475"/>
                        <a:gd name="connsiteX388-204027" fmla="*/ 1683068 w 5924856"/>
                        <a:gd name="connsiteY388-204028" fmla="*/ 702130 h 2956475"/>
                        <a:gd name="connsiteX389-204029" fmla="*/ 1693530 w 5924856"/>
                        <a:gd name="connsiteY389-204030" fmla="*/ 697647 h 2956475"/>
                        <a:gd name="connsiteX390-204031" fmla="*/ 1716254 w 5924856"/>
                        <a:gd name="connsiteY390-204032" fmla="*/ 768093 h 2956475"/>
                        <a:gd name="connsiteX391-204033" fmla="*/ 1709645 w 5924856"/>
                        <a:gd name="connsiteY391-204034" fmla="*/ 815304 h 2956475"/>
                        <a:gd name="connsiteX392-204035" fmla="*/ 1772521 w 5924856"/>
                        <a:gd name="connsiteY392-204036" fmla="*/ 772638 h 2956475"/>
                        <a:gd name="connsiteX393-204037" fmla="*/ 1849785 w 5924856"/>
                        <a:gd name="connsiteY393-204038" fmla="*/ 763548 h 2956475"/>
                        <a:gd name="connsiteX394-204039" fmla="*/ 1850963 w 5924856"/>
                        <a:gd name="connsiteY394-204040" fmla="*/ 764810 h 2956475"/>
                        <a:gd name="connsiteX395-204041" fmla="*/ 1861692 w 5924856"/>
                        <a:gd name="connsiteY395-204042" fmla="*/ 763548 h 2956475"/>
                        <a:gd name="connsiteX396-204043" fmla="*/ 1906799 w 5924856"/>
                        <a:gd name="connsiteY396-204044" fmla="*/ 811877 h 2956475"/>
                        <a:gd name="connsiteX397-204045" fmla="*/ 1881599 w 5924856"/>
                        <a:gd name="connsiteY397-204046" fmla="*/ 736278 h 2956475"/>
                        <a:gd name="connsiteX398-204047" fmla="*/ 1881599 w 5924856"/>
                        <a:gd name="connsiteY398-204048" fmla="*/ 595386 h 2956475"/>
                        <a:gd name="connsiteX399-204049" fmla="*/ 1945228 w 5924856"/>
                        <a:gd name="connsiteY399-204050" fmla="*/ 574934 h 2956475"/>
                        <a:gd name="connsiteX400-204051" fmla="*/ 1955460 w 5924856"/>
                        <a:gd name="connsiteY400-204052" fmla="*/ 575472 h 2956475"/>
                        <a:gd name="connsiteX401-204053" fmla="*/ 1957135 w 5924856"/>
                        <a:gd name="connsiteY401-204054" fmla="*/ 574934 h 2956475"/>
                        <a:gd name="connsiteX402-204055" fmla="*/ 2033605 w 5924856"/>
                        <a:gd name="connsiteY402-204056" fmla="*/ 578958 h 2956475"/>
                        <a:gd name="connsiteX403-204057" fmla="*/ 2111118 w 5924856"/>
                        <a:gd name="connsiteY403-204058" fmla="*/ 559026 h 2956475"/>
                        <a:gd name="connsiteX404-204059" fmla="*/ 2086121 w 5924856"/>
                        <a:gd name="connsiteY404-204060" fmla="*/ 493125 h 2956475"/>
                        <a:gd name="connsiteX405-204061" fmla="*/ 2122480 w 5924856"/>
                        <a:gd name="connsiteY405-204062" fmla="*/ 402226 h 2956475"/>
                        <a:gd name="connsiteX406-204063" fmla="*/ 2165657 w 5924856"/>
                        <a:gd name="connsiteY406-204064" fmla="*/ 397681 h 2956475"/>
                        <a:gd name="connsiteX407-204065" fmla="*/ 2236104 w 5924856"/>
                        <a:gd name="connsiteY407-204066" fmla="*/ 322690 h 2956475"/>
                        <a:gd name="connsiteX408-204067" fmla="*/ 2338374 w 5924856"/>
                        <a:gd name="connsiteY408-204068" fmla="*/ 304510 h 2956475"/>
                        <a:gd name="connsiteX409-204069" fmla="*/ 2347454 w 5924856"/>
                        <a:gd name="connsiteY409-204070" fmla="*/ 263606 h 2956475"/>
                        <a:gd name="connsiteX410-204071" fmla="*/ 2445170 w 5924856"/>
                        <a:gd name="connsiteY410-204072" fmla="*/ 252244 h 2956475"/>
                        <a:gd name="connsiteX411-204073" fmla="*/ 2446249 w 5924856"/>
                        <a:gd name="connsiteY411-204074" fmla="*/ 253503 h 2956475"/>
                        <a:gd name="connsiteX412-204075" fmla="*/ 2457077 w 5924856"/>
                        <a:gd name="connsiteY412-204076" fmla="*/ 252244 h 2956475"/>
                        <a:gd name="connsiteX413-204077" fmla="*/ 2479011 w 5924856"/>
                        <a:gd name="connsiteY413-204078" fmla="*/ 277833 h 2956475"/>
                        <a:gd name="connsiteX414-204079" fmla="*/ 2558793 w 5924856"/>
                        <a:gd name="connsiteY414-204080" fmla="*/ 202249 h 2956475"/>
                        <a:gd name="connsiteX415-204081" fmla="*/ 2570700 w 5924856"/>
                        <a:gd name="connsiteY415-204082" fmla="*/ 202249 h 2956475"/>
                        <a:gd name="connsiteX416-204083" fmla="*/ 2622422 w 5924856"/>
                        <a:gd name="connsiteY416-204084" fmla="*/ 202249 h 2956475"/>
                        <a:gd name="connsiteX417-204085" fmla="*/ 2633784 w 5924856"/>
                        <a:gd name="connsiteY417-204086" fmla="*/ 134075 h 2956475"/>
                        <a:gd name="connsiteX418-204087" fmla="*/ 2670144 w 5924856"/>
                        <a:gd name="connsiteY418-204088" fmla="*/ 68174 h 2956475"/>
                        <a:gd name="connsiteX419-204089" fmla="*/ 2756498 w 5924856"/>
                        <a:gd name="connsiteY419-204090" fmla="*/ 0 h 2956475"/>
                        <a:gd name="connsiteX0-204091" fmla="*/ 1709320 w 5924856"/>
                        <a:gd name="connsiteY0-204092" fmla="*/ 817622 h 2956475"/>
                        <a:gd name="connsiteX1-204093" fmla="*/ 1700347 w 5924856"/>
                        <a:gd name="connsiteY1-204094" fmla="*/ 881716 h 2956475"/>
                        <a:gd name="connsiteX2-204095" fmla="*/ 1727745 w 5924856"/>
                        <a:gd name="connsiteY2-204096" fmla="*/ 895415 h 2956475"/>
                        <a:gd name="connsiteX3-204097" fmla="*/ 1709320 w 5924856"/>
                        <a:gd name="connsiteY3-204098" fmla="*/ 817622 h 2956475"/>
                        <a:gd name="connsiteX4-204099" fmla="*/ 2756498 w 5924856"/>
                        <a:gd name="connsiteY4-204100" fmla="*/ 0 h 2956475"/>
                        <a:gd name="connsiteX5-204101" fmla="*/ 2762437 w 5924856"/>
                        <a:gd name="connsiteY5-204102" fmla="*/ 4711 h 2956475"/>
                        <a:gd name="connsiteX6-204103" fmla="*/ 2768404 w 5924856"/>
                        <a:gd name="connsiteY6-204104" fmla="*/ 0 h 2956475"/>
                        <a:gd name="connsiteX7-204105" fmla="*/ 2834306 w 5924856"/>
                        <a:gd name="connsiteY7-204106" fmla="*/ 52267 h 2956475"/>
                        <a:gd name="connsiteX8-204107" fmla="*/ 2779767 w 5924856"/>
                        <a:gd name="connsiteY8-204108" fmla="*/ 90899 h 2956475"/>
                        <a:gd name="connsiteX9-204109" fmla="*/ 2866120 w 5924856"/>
                        <a:gd name="connsiteY9-204110" fmla="*/ 118168 h 2956475"/>
                        <a:gd name="connsiteX10-204111" fmla="*/ 2875812 w 5924856"/>
                        <a:gd name="connsiteY10-204112" fmla="*/ 186006 h 2956475"/>
                        <a:gd name="connsiteX11-204113" fmla="*/ 2897390 w 5924856"/>
                        <a:gd name="connsiteY11-204114" fmla="*/ 161345 h 2956475"/>
                        <a:gd name="connsiteX12-204115" fmla="*/ 2909297 w 5924856"/>
                        <a:gd name="connsiteY12-204116" fmla="*/ 161345 h 2956475"/>
                        <a:gd name="connsiteX13-204117" fmla="*/ 3004196 w 5924856"/>
                        <a:gd name="connsiteY13-204118" fmla="*/ 161345 h 2956475"/>
                        <a:gd name="connsiteX14-204119" fmla="*/ 3016103 w 5924856"/>
                        <a:gd name="connsiteY14-204120" fmla="*/ 161345 h 2956475"/>
                        <a:gd name="connsiteX15-204121" fmla="*/ 3097912 w 5924856"/>
                        <a:gd name="connsiteY15-204122" fmla="*/ 236336 h 2956475"/>
                        <a:gd name="connsiteX16-204123" fmla="*/ 3129726 w 5924856"/>
                        <a:gd name="connsiteY16-204124" fmla="*/ 295420 h 2956475"/>
                        <a:gd name="connsiteX17-204125" fmla="*/ 3118364 w 5924856"/>
                        <a:gd name="connsiteY17-204126" fmla="*/ 370412 h 2956475"/>
                        <a:gd name="connsiteX18-204127" fmla="*/ 3079732 w 5924856"/>
                        <a:gd name="connsiteY18-204128" fmla="*/ 413589 h 2956475"/>
                        <a:gd name="connsiteX19-204129" fmla="*/ 2984288 w 5924856"/>
                        <a:gd name="connsiteY19-204130" fmla="*/ 488580 h 2956475"/>
                        <a:gd name="connsiteX20-204131" fmla="*/ 2952474 w 5924856"/>
                        <a:gd name="connsiteY20-204132" fmla="*/ 531757 h 2956475"/>
                        <a:gd name="connsiteX21-204133" fmla="*/ 3000196 w 5924856"/>
                        <a:gd name="connsiteY21-204134" fmla="*/ 547664 h 2956475"/>
                        <a:gd name="connsiteX22-204135" fmla="*/ 3047650 w 5924856"/>
                        <a:gd name="connsiteY22-204136" fmla="*/ 575345 h 2956475"/>
                        <a:gd name="connsiteX23-204137" fmla="*/ 3074642 w 5924856"/>
                        <a:gd name="connsiteY23-204138" fmla="*/ 552209 h 2956475"/>
                        <a:gd name="connsiteX24-204139" fmla="*/ 3076651 w 5924856"/>
                        <a:gd name="connsiteY24-204140" fmla="*/ 560693 h 2956475"/>
                        <a:gd name="connsiteX25-204141" fmla="*/ 3086550 w 5924856"/>
                        <a:gd name="connsiteY25-204142" fmla="*/ 552209 h 2956475"/>
                        <a:gd name="connsiteX26-204143" fmla="*/ 3103175 w 5924856"/>
                        <a:gd name="connsiteY26-204144" fmla="*/ 622402 h 2956475"/>
                        <a:gd name="connsiteX27-204145" fmla="*/ 3111002 w 5924856"/>
                        <a:gd name="connsiteY27-204146" fmla="*/ 606748 h 2956475"/>
                        <a:gd name="connsiteX28-204147" fmla="*/ 3170086 w 5924856"/>
                        <a:gd name="connsiteY28-204148" fmla="*/ 586296 h 2956475"/>
                        <a:gd name="connsiteX29-204149" fmla="*/ 3178024 w 5924856"/>
                        <a:gd name="connsiteY29-204150" fmla="*/ 587670 h 2956475"/>
                        <a:gd name="connsiteX30-204151" fmla="*/ 3181993 w 5924856"/>
                        <a:gd name="connsiteY30-204152" fmla="*/ 586296 h 2956475"/>
                        <a:gd name="connsiteX31-204153" fmla="*/ 3300161 w 5924856"/>
                        <a:gd name="connsiteY31-204154" fmla="*/ 606748 h 2956475"/>
                        <a:gd name="connsiteX32-204155" fmla="*/ 3306978 w 5924856"/>
                        <a:gd name="connsiteY32-204156" fmla="*/ 665832 h 2956475"/>
                        <a:gd name="connsiteX33-204157" fmla="*/ 3449720 w 5924856"/>
                        <a:gd name="connsiteY33-204158" fmla="*/ 686823 h 2956475"/>
                        <a:gd name="connsiteX34-204159" fmla="*/ 3456416 w 5924856"/>
                        <a:gd name="connsiteY34-204160" fmla="*/ 590841 h 2956475"/>
                        <a:gd name="connsiteX35-204161" fmla="*/ 3468101 w 5924856"/>
                        <a:gd name="connsiteY35-204162" fmla="*/ 594028 h 2956475"/>
                        <a:gd name="connsiteX36-204163" fmla="*/ 3468323 w 5924856"/>
                        <a:gd name="connsiteY36-204164" fmla="*/ 590841 h 2956475"/>
                        <a:gd name="connsiteX37-204165" fmla="*/ 3543314 w 5924856"/>
                        <a:gd name="connsiteY37-204166" fmla="*/ 611293 h 2956475"/>
                        <a:gd name="connsiteX38-204167" fmla="*/ 3590492 w 5924856"/>
                        <a:gd name="connsiteY38-204168" fmla="*/ 611293 h 2956475"/>
                        <a:gd name="connsiteX39-204169" fmla="*/ 3602398 w 5924856"/>
                        <a:gd name="connsiteY39-204170" fmla="*/ 611293 h 2956475"/>
                        <a:gd name="connsiteX40-204171" fmla="*/ 3661482 w 5924856"/>
                        <a:gd name="connsiteY40-204172" fmla="*/ 677194 h 2956475"/>
                        <a:gd name="connsiteX41-204173" fmla="*/ 3677390 w 5924856"/>
                        <a:gd name="connsiteY41-204174" fmla="*/ 756731 h 2956475"/>
                        <a:gd name="connsiteX42-204175" fmla="*/ 3656938 w 5924856"/>
                        <a:gd name="connsiteY42-204176" fmla="*/ 806725 h 2956475"/>
                        <a:gd name="connsiteX43-204177" fmla="*/ 3704660 w 5924856"/>
                        <a:gd name="connsiteY43-204178" fmla="*/ 897623 h 2956475"/>
                        <a:gd name="connsiteX44-204179" fmla="*/ 3753794 w 5924856"/>
                        <a:gd name="connsiteY44-204180" fmla="*/ 933529 h 2956475"/>
                        <a:gd name="connsiteX45-204181" fmla="*/ 3783651 w 5924856"/>
                        <a:gd name="connsiteY45-204182" fmla="*/ 822632 h 2956475"/>
                        <a:gd name="connsiteX46-204183" fmla="*/ 3793268 w 5924856"/>
                        <a:gd name="connsiteY46-204184" fmla="*/ 831139 h 2956475"/>
                        <a:gd name="connsiteX47-204185" fmla="*/ 3795558 w 5924856"/>
                        <a:gd name="connsiteY47-204186" fmla="*/ 822632 h 2956475"/>
                        <a:gd name="connsiteX48-204187" fmla="*/ 3850342 w 5924856"/>
                        <a:gd name="connsiteY48-204188" fmla="*/ 871095 h 2956475"/>
                        <a:gd name="connsiteX49-204189" fmla="*/ 3906364 w 5924856"/>
                        <a:gd name="connsiteY49-204190" fmla="*/ 843084 h 2956475"/>
                        <a:gd name="connsiteX50-204191" fmla="*/ 3912043 w 5924856"/>
                        <a:gd name="connsiteY50-204192" fmla="*/ 846199 h 2956475"/>
                        <a:gd name="connsiteX51-204193" fmla="*/ 3918271 w 5924856"/>
                        <a:gd name="connsiteY51-204194" fmla="*/ 843084 h 2956475"/>
                        <a:gd name="connsiteX52-204195" fmla="*/ 3980617 w 5924856"/>
                        <a:gd name="connsiteY52-204196" fmla="*/ 877274 h 2956475"/>
                        <a:gd name="connsiteX53-204197" fmla="*/ 4004080 w 5924856"/>
                        <a:gd name="connsiteY53-204198" fmla="*/ 849902 h 2956475"/>
                        <a:gd name="connsiteX54-204199" fmla="*/ 4013754 w 5924856"/>
                        <a:gd name="connsiteY54-204200" fmla="*/ 852506 h 2956475"/>
                        <a:gd name="connsiteX55-204201" fmla="*/ 4015987 w 5924856"/>
                        <a:gd name="connsiteY55-204202" fmla="*/ 849902 h 2956475"/>
                        <a:gd name="connsiteX56-204203" fmla="*/ 4062341 w 5924856"/>
                        <a:gd name="connsiteY56-204204" fmla="*/ 862382 h 2956475"/>
                        <a:gd name="connsiteX57-204205" fmla="*/ 4035894 w 5924856"/>
                        <a:gd name="connsiteY57-204206" fmla="*/ 752186 h 2956475"/>
                        <a:gd name="connsiteX58-204207" fmla="*/ 4083616 w 5924856"/>
                        <a:gd name="connsiteY58-204208" fmla="*/ 697647 h 2956475"/>
                        <a:gd name="connsiteX59-204209" fmla="*/ 4093422 w 5924856"/>
                        <a:gd name="connsiteY59-204210" fmla="*/ 700048 h 2956475"/>
                        <a:gd name="connsiteX60-204211" fmla="*/ 4095523 w 5924856"/>
                        <a:gd name="connsiteY60-204212" fmla="*/ 697647 h 2956475"/>
                        <a:gd name="connsiteX61-204213" fmla="*/ 4429575 w 5924856"/>
                        <a:gd name="connsiteY61-204214" fmla="*/ 779455 h 2956475"/>
                        <a:gd name="connsiteX62-204215" fmla="*/ 4461390 w 5924856"/>
                        <a:gd name="connsiteY62-204216" fmla="*/ 849902 h 2956475"/>
                        <a:gd name="connsiteX63-204217" fmla="*/ 4557433 w 5924856"/>
                        <a:gd name="connsiteY63-204218" fmla="*/ 932544 h 2956475"/>
                        <a:gd name="connsiteX64-204219" fmla="*/ 4692636 w 5924856"/>
                        <a:gd name="connsiteY64-204220" fmla="*/ 913531 h 2956475"/>
                        <a:gd name="connsiteX65-204221" fmla="*/ 4696687 w 5924856"/>
                        <a:gd name="connsiteY65-204222" fmla="*/ 914635 h 2956475"/>
                        <a:gd name="connsiteX66-204223" fmla="*/ 4704543 w 5924856"/>
                        <a:gd name="connsiteY66-204224" fmla="*/ 913531 h 2956475"/>
                        <a:gd name="connsiteX67-204225" fmla="*/ 4779534 w 5924856"/>
                        <a:gd name="connsiteY67-204226" fmla="*/ 933983 h 2956475"/>
                        <a:gd name="connsiteX68-204227" fmla="*/ 4811349 w 5924856"/>
                        <a:gd name="connsiteY68-204228" fmla="*/ 977160 h 2956475"/>
                        <a:gd name="connsiteX69-204229" fmla="*/ 4806804 w 5924856"/>
                        <a:gd name="connsiteY69-204230" fmla="*/ 1058968 h 2956475"/>
                        <a:gd name="connsiteX70-204231" fmla="*/ 4845868 w 5924856"/>
                        <a:gd name="connsiteY70-204232" fmla="*/ 1083640 h 2956475"/>
                        <a:gd name="connsiteX71-204233" fmla="*/ 4885796 w 5924856"/>
                        <a:gd name="connsiteY71-204234" fmla="*/ 1070331 h 2956475"/>
                        <a:gd name="connsiteX72-204235" fmla="*/ 4956242 w 5924856"/>
                        <a:gd name="connsiteY72-204236" fmla="*/ 1063513 h 2956475"/>
                        <a:gd name="connsiteX73-204237" fmla="*/ 4958921 w 5924856"/>
                        <a:gd name="connsiteY73-204238" fmla="*/ 1064406 h 2956475"/>
                        <a:gd name="connsiteX74-204239" fmla="*/ 4968149 w 5924856"/>
                        <a:gd name="connsiteY74-204240" fmla="*/ 1063513 h 2956475"/>
                        <a:gd name="connsiteX75-204241" fmla="*/ 5032440 w 5924856"/>
                        <a:gd name="connsiteY75-204242" fmla="*/ 1084944 h 2956475"/>
                        <a:gd name="connsiteX76-204243" fmla="*/ 5094862 w 5924856"/>
                        <a:gd name="connsiteY76-204244" fmla="*/ 1074876 h 2956475"/>
                        <a:gd name="connsiteX77-204245" fmla="*/ 5095992 w 5924856"/>
                        <a:gd name="connsiteY77-204246" fmla="*/ 1076614 h 2956475"/>
                        <a:gd name="connsiteX78-204247" fmla="*/ 5106769 w 5924856"/>
                        <a:gd name="connsiteY78-204248" fmla="*/ 1074876 h 2956475"/>
                        <a:gd name="connsiteX79-204249" fmla="*/ 5161910 w 5924856"/>
                        <a:gd name="connsiteY79-204250" fmla="*/ 1159707 h 2956475"/>
                        <a:gd name="connsiteX80-204251" fmla="*/ 5201668 w 5924856"/>
                        <a:gd name="connsiteY80-204252" fmla="*/ 1129415 h 2956475"/>
                        <a:gd name="connsiteX81-204253" fmla="*/ 5176671 w 5924856"/>
                        <a:gd name="connsiteY81-204254" fmla="*/ 1063513 h 2956475"/>
                        <a:gd name="connsiteX82-204255" fmla="*/ 5185761 w 5924856"/>
                        <a:gd name="connsiteY82-204256" fmla="*/ 1015792 h 2956475"/>
                        <a:gd name="connsiteX83-204257" fmla="*/ 5197087 w 5924856"/>
                        <a:gd name="connsiteY83-204258" fmla="*/ 1018841 h 2956475"/>
                        <a:gd name="connsiteX84-204259" fmla="*/ 5197668 w 5924856"/>
                        <a:gd name="connsiteY84-204260" fmla="*/ 1015792 h 2956475"/>
                        <a:gd name="connsiteX85-204261" fmla="*/ 5313701 w 5924856"/>
                        <a:gd name="connsiteY85-204262" fmla="*/ 1047031 h 2956475"/>
                        <a:gd name="connsiteX86-204263" fmla="*/ 5381192 w 5924856"/>
                        <a:gd name="connsiteY86-204264" fmla="*/ 1043061 h 2956475"/>
                        <a:gd name="connsiteX87-204265" fmla="*/ 5382577 w 5924856"/>
                        <a:gd name="connsiteY87-204266" fmla="*/ 1043680 h 2956475"/>
                        <a:gd name="connsiteX88-204267" fmla="*/ 5393100 w 5924856"/>
                        <a:gd name="connsiteY88-204268" fmla="*/ 1043061 h 2956475"/>
                        <a:gd name="connsiteX89-204269" fmla="*/ 5499906 w 5924856"/>
                        <a:gd name="connsiteY89-204270" fmla="*/ 1090783 h 2956475"/>
                        <a:gd name="connsiteX90-204271" fmla="*/ 5552172 w 5924856"/>
                        <a:gd name="connsiteY90-204272" fmla="*/ 1133960 h 2956475"/>
                        <a:gd name="connsiteX91-204273" fmla="*/ 5638526 w 5924856"/>
                        <a:gd name="connsiteY91-204274" fmla="*/ 1213496 h 2956475"/>
                        <a:gd name="connsiteX92-204275" fmla="*/ 5740786 w 5924856"/>
                        <a:gd name="connsiteY92-204276" fmla="*/ 1311212 h 2956475"/>
                        <a:gd name="connsiteX93-204277" fmla="*/ 5736242 w 5924856"/>
                        <a:gd name="connsiteY93-204278" fmla="*/ 1365751 h 2956475"/>
                        <a:gd name="connsiteX94-204279" fmla="*/ 5743870 w 5924856"/>
                        <a:gd name="connsiteY94-204280" fmla="*/ 1373379 h 2956475"/>
                        <a:gd name="connsiteX95-204281" fmla="*/ 5740242 w 5924856"/>
                        <a:gd name="connsiteY95-204282" fmla="*/ 1322574 h 2956475"/>
                        <a:gd name="connsiteX96-204283" fmla="*/ 5752283 w 5924856"/>
                        <a:gd name="connsiteY96-204284" fmla="*/ 1324447 h 2956475"/>
                        <a:gd name="connsiteX97-204285" fmla="*/ 5752149 w 5924856"/>
                        <a:gd name="connsiteY97-204286" fmla="*/ 1322574 h 2956475"/>
                        <a:gd name="connsiteX98-204287" fmla="*/ 5854410 w 5924856"/>
                        <a:gd name="connsiteY98-204288" fmla="*/ 1338481 h 2956475"/>
                        <a:gd name="connsiteX99-204289" fmla="*/ 5924856 w 5924856"/>
                        <a:gd name="connsiteY99-204290" fmla="*/ 1418018 h 2956475"/>
                        <a:gd name="connsiteX100-204291" fmla="*/ 5886224 w 5924856"/>
                        <a:gd name="connsiteY100-204292" fmla="*/ 1456650 h 2956475"/>
                        <a:gd name="connsiteX101-204293" fmla="*/ 5827140 w 5924856"/>
                        <a:gd name="connsiteY101-204294" fmla="*/ 1468012 h 2956475"/>
                        <a:gd name="connsiteX102-204295" fmla="*/ 5827140 w 5924856"/>
                        <a:gd name="connsiteY102-204296" fmla="*/ 1554366 h 2956475"/>
                        <a:gd name="connsiteX103-204297" fmla="*/ 5811233 w 5924856"/>
                        <a:gd name="connsiteY103-204298" fmla="*/ 1570273 h 2956475"/>
                        <a:gd name="connsiteX104-204299" fmla="*/ 5799326 w 5924856"/>
                        <a:gd name="connsiteY104-204300" fmla="*/ 1570273 h 2956475"/>
                        <a:gd name="connsiteX105-204301" fmla="*/ 5779418 w 5924856"/>
                        <a:gd name="connsiteY105-204302" fmla="*/ 1570273 h 2956475"/>
                        <a:gd name="connsiteX106-204303" fmla="*/ 5767512 w 5924856"/>
                        <a:gd name="connsiteY106-204304" fmla="*/ 1570273 h 2956475"/>
                        <a:gd name="connsiteX107-204305" fmla="*/ 5735697 w 5924856"/>
                        <a:gd name="connsiteY107-204306" fmla="*/ 1536186 h 2956475"/>
                        <a:gd name="connsiteX108-204307" fmla="*/ 5685702 w 5924856"/>
                        <a:gd name="connsiteY108-204308" fmla="*/ 1511189 h 2956475"/>
                        <a:gd name="connsiteX109-204309" fmla="*/ 5681158 w 5924856"/>
                        <a:gd name="connsiteY109-204310" fmla="*/ 1477102 h 2956475"/>
                        <a:gd name="connsiteX110-204311" fmla="*/ 5647323 w 5924856"/>
                        <a:gd name="connsiteY110-204312" fmla="*/ 1463170 h 2956475"/>
                        <a:gd name="connsiteX111-204313" fmla="*/ 5613528 w 5924856"/>
                        <a:gd name="connsiteY111-204314" fmla="*/ 1472557 h 2956475"/>
                        <a:gd name="connsiteX112-204315" fmla="*/ 5611557 w 5924856"/>
                        <a:gd name="connsiteY112-204316" fmla="*/ 1469797 h 2956475"/>
                        <a:gd name="connsiteX113-204317" fmla="*/ 5601622 w 5924856"/>
                        <a:gd name="connsiteY113-204318" fmla="*/ 1472557 h 2956475"/>
                        <a:gd name="connsiteX114-204319" fmla="*/ 5578897 w 5924856"/>
                        <a:gd name="connsiteY114-204320" fmla="*/ 1440742 h 2956475"/>
                        <a:gd name="connsiteX115-204321" fmla="*/ 5587835 w 5924856"/>
                        <a:gd name="connsiteY115-204322" fmla="*/ 1415717 h 2956475"/>
                        <a:gd name="connsiteX116-204323" fmla="*/ 5558990 w 5924856"/>
                        <a:gd name="connsiteY116-204324" fmla="*/ 1429380 h 2956475"/>
                        <a:gd name="connsiteX117-204325" fmla="*/ 5574896 w 5924856"/>
                        <a:gd name="connsiteY117-204326" fmla="*/ 1472557 h 2956475"/>
                        <a:gd name="connsiteX118-204327" fmla="*/ 5552172 w 5924856"/>
                        <a:gd name="connsiteY118-204328" fmla="*/ 1511189 h 2956475"/>
                        <a:gd name="connsiteX119-204329" fmla="*/ 5504450 w 5924856"/>
                        <a:gd name="connsiteY119-204330" fmla="*/ 1547548 h 2956475"/>
                        <a:gd name="connsiteX120-204331" fmla="*/ 5493867 w 5924856"/>
                        <a:gd name="connsiteY120-204332" fmla="*/ 1546540 h 2956475"/>
                        <a:gd name="connsiteX121-204333" fmla="*/ 5492544 w 5924856"/>
                        <a:gd name="connsiteY121-204334" fmla="*/ 1547548 h 2956475"/>
                        <a:gd name="connsiteX122-204335" fmla="*/ 5457627 w 5924856"/>
                        <a:gd name="connsiteY122-204336" fmla="*/ 1544223 h 2956475"/>
                        <a:gd name="connsiteX123-204337" fmla="*/ 5488543 w 5924856"/>
                        <a:gd name="connsiteY123-204338" fmla="*/ 1586180 h 2956475"/>
                        <a:gd name="connsiteX124-204339" fmla="*/ 5511268 w 5924856"/>
                        <a:gd name="connsiteY124-204340" fmla="*/ 1649809 h 2956475"/>
                        <a:gd name="connsiteX125-204341" fmla="*/ 5527175 w 5924856"/>
                        <a:gd name="connsiteY125-204342" fmla="*/ 1677079 h 2956475"/>
                        <a:gd name="connsiteX126-204343" fmla="*/ 5531720 w 5924856"/>
                        <a:gd name="connsiteY126-204344" fmla="*/ 1708893 h 2956475"/>
                        <a:gd name="connsiteX127-204345" fmla="*/ 5527175 w 5924856"/>
                        <a:gd name="connsiteY127-204346" fmla="*/ 1731618 h 2956475"/>
                        <a:gd name="connsiteX128-204347" fmla="*/ 5515990 w 5924856"/>
                        <a:gd name="connsiteY128-204348" fmla="*/ 1728009 h 2956475"/>
                        <a:gd name="connsiteX129-204349" fmla="*/ 5515268 w 5924856"/>
                        <a:gd name="connsiteY129-204350" fmla="*/ 1731618 h 2956475"/>
                        <a:gd name="connsiteX130-204351" fmla="*/ 5452462 w 5924856"/>
                        <a:gd name="connsiteY130-204352" fmla="*/ 1711358 h 2956475"/>
                        <a:gd name="connsiteX131-204353" fmla="*/ 5354468 w 5924856"/>
                        <a:gd name="connsiteY131-204354" fmla="*/ 1767977 h 2956475"/>
                        <a:gd name="connsiteX132-204355" fmla="*/ 5315836 w 5924856"/>
                        <a:gd name="connsiteY132-204356" fmla="*/ 1779340 h 2956475"/>
                        <a:gd name="connsiteX133-204357" fmla="*/ 5263569 w 5924856"/>
                        <a:gd name="connsiteY133-204358" fmla="*/ 1833879 h 2956475"/>
                        <a:gd name="connsiteX134-204359" fmla="*/ 5209030 w 5924856"/>
                        <a:gd name="connsiteY134-204360" fmla="*/ 1881600 h 2956475"/>
                        <a:gd name="connsiteX135-204361" fmla="*/ 5193123 w 5924856"/>
                        <a:gd name="connsiteY135-204362" fmla="*/ 1913415 h 2956475"/>
                        <a:gd name="connsiteX136-204363" fmla="*/ 5185429 w 5924856"/>
                        <a:gd name="connsiteY136-204364" fmla="*/ 1904988 h 2956475"/>
                        <a:gd name="connsiteX137-204365" fmla="*/ 5181216 w 5924856"/>
                        <a:gd name="connsiteY137-204366" fmla="*/ 1913415 h 2956475"/>
                        <a:gd name="connsiteX138-204367" fmla="*/ 5137729 w 5924856"/>
                        <a:gd name="connsiteY138-204368" fmla="*/ 1865787 h 2956475"/>
                        <a:gd name="connsiteX139-204369" fmla="*/ 5047685 w 5924856"/>
                        <a:gd name="connsiteY139-204370" fmla="*/ 1920232 h 2956475"/>
                        <a:gd name="connsiteX140-204371" fmla="*/ 5044580 w 5924856"/>
                        <a:gd name="connsiteY140-204372" fmla="*/ 1914910 h 2956475"/>
                        <a:gd name="connsiteX141-204373" fmla="*/ 5035778 w 5924856"/>
                        <a:gd name="connsiteY141-204374" fmla="*/ 1920232 h 2956475"/>
                        <a:gd name="connsiteX142-204375" fmla="*/ 5023735 w 5924856"/>
                        <a:gd name="connsiteY142-204376" fmla="*/ 1899586 h 2956475"/>
                        <a:gd name="connsiteX143-204377" fmla="*/ 4993146 w 5924856"/>
                        <a:gd name="connsiteY143-204378" fmla="*/ 1924777 h 2956475"/>
                        <a:gd name="connsiteX144-204379" fmla="*/ 4983909 w 5924856"/>
                        <a:gd name="connsiteY144-204380" fmla="*/ 1922578 h 2956475"/>
                        <a:gd name="connsiteX145-204381" fmla="*/ 4981239 w 5924856"/>
                        <a:gd name="connsiteY145-204382" fmla="*/ 1924777 h 2956475"/>
                        <a:gd name="connsiteX146-204383" fmla="*/ 4944785 w 5924856"/>
                        <a:gd name="connsiteY146-204384" fmla="*/ 1916098 h 2956475"/>
                        <a:gd name="connsiteX147-204385" fmla="*/ 4934062 w 5924856"/>
                        <a:gd name="connsiteY147-204386" fmla="*/ 1961137 h 2956475"/>
                        <a:gd name="connsiteX148-204387" fmla="*/ 4893158 w 5924856"/>
                        <a:gd name="connsiteY148-204388" fmla="*/ 2027038 h 2956475"/>
                        <a:gd name="connsiteX149-204389" fmla="*/ 4893158 w 5924856"/>
                        <a:gd name="connsiteY149-204390" fmla="*/ 2058853 h 2956475"/>
                        <a:gd name="connsiteX150-204391" fmla="*/ 4934062 w 5924856"/>
                        <a:gd name="connsiteY150-204392" fmla="*/ 2074760 h 2956475"/>
                        <a:gd name="connsiteX151-204393" fmla="*/ 4929517 w 5924856"/>
                        <a:gd name="connsiteY151-204394" fmla="*/ 2172476 h 2956475"/>
                        <a:gd name="connsiteX152-204395" fmla="*/ 4917610 w 5924856"/>
                        <a:gd name="connsiteY152-204396" fmla="*/ 2172476 h 2956475"/>
                        <a:gd name="connsiteX153-204397" fmla="*/ 4893158 w 5924856"/>
                        <a:gd name="connsiteY153-204398" fmla="*/ 2172476 h 2956475"/>
                        <a:gd name="connsiteX154-204399" fmla="*/ 4881796 w 5924856"/>
                        <a:gd name="connsiteY154-204400" fmla="*/ 2224742 h 2956475"/>
                        <a:gd name="connsiteX155-204401" fmla="*/ 4893158 w 5924856"/>
                        <a:gd name="connsiteY155-204402" fmla="*/ 2252012 h 2956475"/>
                        <a:gd name="connsiteX156-204403" fmla="*/ 4827256 w 5924856"/>
                        <a:gd name="connsiteY156-204404" fmla="*/ 2286099 h 2956475"/>
                        <a:gd name="connsiteX157-204405" fmla="*/ 4815894 w 5924856"/>
                        <a:gd name="connsiteY157-204406" fmla="*/ 2354273 h 2956475"/>
                        <a:gd name="connsiteX158-204407" fmla="*/ 4763628 w 5924856"/>
                        <a:gd name="connsiteY158-204408" fmla="*/ 2370180 h 2956475"/>
                        <a:gd name="connsiteX159-204409" fmla="*/ 4752265 w 5924856"/>
                        <a:gd name="connsiteY159-204410" fmla="*/ 2429264 h 2956475"/>
                        <a:gd name="connsiteX160-204411" fmla="*/ 4697726 w 5924856"/>
                        <a:gd name="connsiteY160-204412" fmla="*/ 2488348 h 2956475"/>
                        <a:gd name="connsiteX161-204413" fmla="*/ 4695416 w 5924856"/>
                        <a:gd name="connsiteY161-204414" fmla="*/ 2477952 h 2956475"/>
                        <a:gd name="connsiteX162-204415" fmla="*/ 4685819 w 5924856"/>
                        <a:gd name="connsiteY162-204416" fmla="*/ 2488348 h 2956475"/>
                        <a:gd name="connsiteX163-204417" fmla="*/ 4676729 w 5924856"/>
                        <a:gd name="connsiteY163-204418" fmla="*/ 2447444 h 2956475"/>
                        <a:gd name="connsiteX164-204419" fmla="*/ 4660822 w 5924856"/>
                        <a:gd name="connsiteY164-204420" fmla="*/ 2361090 h 2956475"/>
                        <a:gd name="connsiteX165-204421" fmla="*/ 4633552 w 5924856"/>
                        <a:gd name="connsiteY165-204422" fmla="*/ 2220198 h 2956475"/>
                        <a:gd name="connsiteX166-204423" fmla="*/ 4654004 w 5924856"/>
                        <a:gd name="connsiteY166-204424" fmla="*/ 2129299 h 2956475"/>
                        <a:gd name="connsiteX167-204425" fmla="*/ 4685819 w 5924856"/>
                        <a:gd name="connsiteY167-204426" fmla="*/ 2086122 h 2956475"/>
                        <a:gd name="connsiteX168-204427" fmla="*/ 4685819 w 5924856"/>
                        <a:gd name="connsiteY168-204428" fmla="*/ 2058853 h 2956475"/>
                        <a:gd name="connsiteX169-204429" fmla="*/ 4744903 w 5924856"/>
                        <a:gd name="connsiteY169-204430" fmla="*/ 2042945 h 2956475"/>
                        <a:gd name="connsiteX170-204431" fmla="*/ 4810804 w 5924856"/>
                        <a:gd name="connsiteY170-204432" fmla="*/ 1952047 h 2956475"/>
                        <a:gd name="connsiteX171-204433" fmla="*/ 4874434 w 5924856"/>
                        <a:gd name="connsiteY171-204434" fmla="*/ 1877056 h 2956475"/>
                        <a:gd name="connsiteX172-204435" fmla="*/ 4940334 w 5924856"/>
                        <a:gd name="connsiteY172-204436" fmla="*/ 1817971 h 2956475"/>
                        <a:gd name="connsiteX173-204437" fmla="*/ 4964885 w 5924856"/>
                        <a:gd name="connsiteY173-204438" fmla="*/ 1710844 h 2956475"/>
                        <a:gd name="connsiteX174-204439" fmla="*/ 4934062 w 5924856"/>
                        <a:gd name="connsiteY174-204440" fmla="*/ 1715711 h 2956475"/>
                        <a:gd name="connsiteX175-204441" fmla="*/ 4913610 w 5924856"/>
                        <a:gd name="connsiteY175-204442" fmla="*/ 1779340 h 2956475"/>
                        <a:gd name="connsiteX176-204443" fmla="*/ 4822712 w 5924856"/>
                        <a:gd name="connsiteY176-204444" fmla="*/ 1865693 h 2956475"/>
                        <a:gd name="connsiteX177-204445" fmla="*/ 4819899 w 5924856"/>
                        <a:gd name="connsiteY177-204446" fmla="*/ 1857053 h 2956475"/>
                        <a:gd name="connsiteX178-204447" fmla="*/ 4810804 w 5924856"/>
                        <a:gd name="connsiteY178-204448" fmla="*/ 1865693 h 2956475"/>
                        <a:gd name="connsiteX179-204449" fmla="*/ 4780026 w 5924856"/>
                        <a:gd name="connsiteY179-204450" fmla="*/ 1771159 h 2956475"/>
                        <a:gd name="connsiteX180-204451" fmla="*/ 4697726 w 5924856"/>
                        <a:gd name="connsiteY180-204452" fmla="*/ 1795247 h 2956475"/>
                        <a:gd name="connsiteX181-204453" fmla="*/ 4602282 w 5924856"/>
                        <a:gd name="connsiteY181-204454" fmla="*/ 1920232 h 2956475"/>
                        <a:gd name="connsiteX182-204455" fmla="*/ 4634097 w 5924856"/>
                        <a:gd name="connsiteY182-204456" fmla="*/ 1967954 h 2956475"/>
                        <a:gd name="connsiteX183-204457" fmla="*/ 4554560 w 5924856"/>
                        <a:gd name="connsiteY183-204458" fmla="*/ 1983861 h 2956475"/>
                        <a:gd name="connsiteX184-204459" fmla="*/ 4495476 w 5924856"/>
                        <a:gd name="connsiteY184-204460" fmla="*/ 1988406 h 2956475"/>
                        <a:gd name="connsiteX185-204461" fmla="*/ 4495564 w 5924856"/>
                        <a:gd name="connsiteY185-204462" fmla="*/ 1987484 h 2956475"/>
                        <a:gd name="connsiteX186-204463" fmla="*/ 4483570 w 5924856"/>
                        <a:gd name="connsiteY186-204464" fmla="*/ 1988406 h 2956475"/>
                        <a:gd name="connsiteX187-204465" fmla="*/ 4488114 w 5924856"/>
                        <a:gd name="connsiteY187-204466" fmla="*/ 1940685 h 2956475"/>
                        <a:gd name="connsiteX188-204467" fmla="*/ 4438272 w 5924856"/>
                        <a:gd name="connsiteY188-204468" fmla="*/ 1931099 h 2956475"/>
                        <a:gd name="connsiteX189-204469" fmla="*/ 4393216 w 5924856"/>
                        <a:gd name="connsiteY189-204470" fmla="*/ 1961137 h 2956475"/>
                        <a:gd name="connsiteX190-204471" fmla="*/ 4382585 w 5924856"/>
                        <a:gd name="connsiteY190-204472" fmla="*/ 1960286 h 2956475"/>
                        <a:gd name="connsiteX191-204473" fmla="*/ 4381309 w 5924856"/>
                        <a:gd name="connsiteY191-204474" fmla="*/ 1961137 h 2956475"/>
                        <a:gd name="connsiteX192-204475" fmla="*/ 4275828 w 5924856"/>
                        <a:gd name="connsiteY192-204476" fmla="*/ 1952698 h 2956475"/>
                        <a:gd name="connsiteX193-204477" fmla="*/ 4161424 w 5924856"/>
                        <a:gd name="connsiteY193-204478" fmla="*/ 1972499 h 2956475"/>
                        <a:gd name="connsiteX194-204479" fmla="*/ 4043256 w 5924856"/>
                        <a:gd name="connsiteY194-204480" fmla="*/ 2106574 h 2956475"/>
                        <a:gd name="connsiteX195-204481" fmla="*/ 3902364 w 5924856"/>
                        <a:gd name="connsiteY195-204482" fmla="*/ 2263374 h 2956475"/>
                        <a:gd name="connsiteX196-204483" fmla="*/ 3956903 w 5924856"/>
                        <a:gd name="connsiteY196-204484" fmla="*/ 2267919 h 2956475"/>
                        <a:gd name="connsiteX197-204485" fmla="*/ 3977355 w 5924856"/>
                        <a:gd name="connsiteY197-204486" fmla="*/ 2311096 h 2956475"/>
                        <a:gd name="connsiteX198-204487" fmla="*/ 4005973 w 5924856"/>
                        <a:gd name="connsiteY198-204488" fmla="*/ 2319513 h 2956475"/>
                        <a:gd name="connsiteX199-204489" fmla="*/ 4024532 w 5924856"/>
                        <a:gd name="connsiteY199-204490" fmla="*/ 2290644 h 2956475"/>
                        <a:gd name="connsiteX200-204491" fmla="*/ 4035602 w 5924856"/>
                        <a:gd name="connsiteY200-204492" fmla="*/ 2291946 h 2956475"/>
                        <a:gd name="connsiteX201-204493" fmla="*/ 4036439 w 5924856"/>
                        <a:gd name="connsiteY201-204494" fmla="*/ 2290644 h 2956475"/>
                        <a:gd name="connsiteX202-204495" fmla="*/ 4075071 w 5924856"/>
                        <a:gd name="connsiteY202-204496" fmla="*/ 2295189 h 2956475"/>
                        <a:gd name="connsiteX203-204497" fmla="*/ 4129610 w 5924856"/>
                        <a:gd name="connsiteY203-204498" fmla="*/ 2365635 h 2956475"/>
                        <a:gd name="connsiteX204-204499" fmla="*/ 4134155 w 5924856"/>
                        <a:gd name="connsiteY204-204500" fmla="*/ 2413357 h 2956475"/>
                        <a:gd name="connsiteX205-204501" fmla="*/ 4102340 w 5924856"/>
                        <a:gd name="connsiteY205-204502" fmla="*/ 2472441 h 2956475"/>
                        <a:gd name="connsiteX206-204503" fmla="*/ 4095523 w 5924856"/>
                        <a:gd name="connsiteY206-204504" fmla="*/ 2542887 h 2956475"/>
                        <a:gd name="connsiteX207-204505" fmla="*/ 4079616 w 5924856"/>
                        <a:gd name="connsiteY207-204506" fmla="*/ 2629241 h 2956475"/>
                        <a:gd name="connsiteX208-204507" fmla="*/ 4027349 w 5924856"/>
                        <a:gd name="connsiteY208-204508" fmla="*/ 2708777 h 2956475"/>
                        <a:gd name="connsiteX209-204509" fmla="*/ 4015987 w 5924856"/>
                        <a:gd name="connsiteY209-204510" fmla="*/ 2747409 h 2956475"/>
                        <a:gd name="connsiteX210-204511" fmla="*/ 3961448 w 5924856"/>
                        <a:gd name="connsiteY210-204512" fmla="*/ 2806493 h 2956475"/>
                        <a:gd name="connsiteX211-204513" fmla="*/ 3913726 w 5924856"/>
                        <a:gd name="connsiteY211-204514" fmla="*/ 2865577 h 2956475"/>
                        <a:gd name="connsiteX212-204515" fmla="*/ 3893274 w 5924856"/>
                        <a:gd name="connsiteY212-204516" fmla="*/ 2897392 h 2956475"/>
                        <a:gd name="connsiteX213-204517" fmla="*/ 3843280 w 5924856"/>
                        <a:gd name="connsiteY213-204518" fmla="*/ 2924661 h 2956475"/>
                        <a:gd name="connsiteX214-204519" fmla="*/ 3831373 w 5924856"/>
                        <a:gd name="connsiteY214-204520" fmla="*/ 2924661 h 2956475"/>
                        <a:gd name="connsiteX215-204521" fmla="*/ 3822828 w 5924856"/>
                        <a:gd name="connsiteY215-204522" fmla="*/ 2924661 h 2956475"/>
                        <a:gd name="connsiteX216-204523" fmla="*/ 3810920 w 5924856"/>
                        <a:gd name="connsiteY216-204524" fmla="*/ 2924661 h 2956475"/>
                        <a:gd name="connsiteX217-204525" fmla="*/ 3789254 w 5924856"/>
                        <a:gd name="connsiteY217-204526" fmla="*/ 2908412 h 2956475"/>
                        <a:gd name="connsiteX218-204527" fmla="*/ 3747836 w 5924856"/>
                        <a:gd name="connsiteY218-204528" fmla="*/ 2936024 h 2956475"/>
                        <a:gd name="connsiteX219-204529" fmla="*/ 3741019 w 5924856"/>
                        <a:gd name="connsiteY219-204530" fmla="*/ 2956476 h 2956475"/>
                        <a:gd name="connsiteX220-204531" fmla="*/ 3736474 w 5924856"/>
                        <a:gd name="connsiteY220-204532" fmla="*/ 2947386 h 2956475"/>
                        <a:gd name="connsiteX221-204533" fmla="*/ 3736474 w 5924856"/>
                        <a:gd name="connsiteY221-204534" fmla="*/ 2935660 h 2956475"/>
                        <a:gd name="connsiteX222-204535" fmla="*/ 3735929 w 5924856"/>
                        <a:gd name="connsiteY222-204536" fmla="*/ 2936024 h 2956475"/>
                        <a:gd name="connsiteX223-204537" fmla="*/ 3729112 w 5924856"/>
                        <a:gd name="connsiteY223-204538" fmla="*/ 2956476 h 2956475"/>
                        <a:gd name="connsiteX224-204539" fmla="*/ 3724567 w 5924856"/>
                        <a:gd name="connsiteY224-204540" fmla="*/ 2947386 h 2956475"/>
                        <a:gd name="connsiteX225-204541" fmla="*/ 3724567 w 5924856"/>
                        <a:gd name="connsiteY225-204542" fmla="*/ 2920116 h 2956475"/>
                        <a:gd name="connsiteX226-204543" fmla="*/ 3736474 w 5924856"/>
                        <a:gd name="connsiteY226-204544" fmla="*/ 2920116 h 2956475"/>
                        <a:gd name="connsiteX227-204545" fmla="*/ 3745019 w 5924856"/>
                        <a:gd name="connsiteY227-204546" fmla="*/ 2920116 h 2956475"/>
                        <a:gd name="connsiteX228-204547" fmla="*/ 3751836 w 5924856"/>
                        <a:gd name="connsiteY228-204548" fmla="*/ 2861032 h 2956475"/>
                        <a:gd name="connsiteX229-204549" fmla="*/ 3740474 w 5924856"/>
                        <a:gd name="connsiteY229-204550" fmla="*/ 2817856 h 2956475"/>
                        <a:gd name="connsiteX230-204551" fmla="*/ 3767744 w 5924856"/>
                        <a:gd name="connsiteY230-204552" fmla="*/ 2795131 h 2956475"/>
                        <a:gd name="connsiteX231-204553" fmla="*/ 3777005 w 5924856"/>
                        <a:gd name="connsiteY231-204554" fmla="*/ 2797336 h 2956475"/>
                        <a:gd name="connsiteX232-204555" fmla="*/ 3779651 w 5924856"/>
                        <a:gd name="connsiteY232-204556" fmla="*/ 2795131 h 2956475"/>
                        <a:gd name="connsiteX233-204557" fmla="*/ 3816678 w 5924856"/>
                        <a:gd name="connsiteY233-204558" fmla="*/ 2803947 h 2956475"/>
                        <a:gd name="connsiteX234-204559" fmla="*/ 3838190 w 5924856"/>
                        <a:gd name="connsiteY234-204560" fmla="*/ 2758772 h 2956475"/>
                        <a:gd name="connsiteX235-204561" fmla="*/ 3854097 w 5924856"/>
                        <a:gd name="connsiteY235-204562" fmla="*/ 2699687 h 2956475"/>
                        <a:gd name="connsiteX236-204563" fmla="*/ 3865460 w 5924856"/>
                        <a:gd name="connsiteY236-204564" fmla="*/ 2676963 h 2956475"/>
                        <a:gd name="connsiteX237-204565" fmla="*/ 3884483 w 5924856"/>
                        <a:gd name="connsiteY237-204566" fmla="*/ 2632575 h 2956475"/>
                        <a:gd name="connsiteX238-204567" fmla="*/ 3834190 w 5924856"/>
                        <a:gd name="connsiteY238-204568" fmla="*/ 2645148 h 2956475"/>
                        <a:gd name="connsiteX239-204569" fmla="*/ 3806920 w 5924856"/>
                        <a:gd name="connsiteY239-204570" fmla="*/ 2667873 h 2956475"/>
                        <a:gd name="connsiteX240-204571" fmla="*/ 3795013 w 5924856"/>
                        <a:gd name="connsiteY240-204572" fmla="*/ 2667873 h 2956475"/>
                        <a:gd name="connsiteX241-204573" fmla="*/ 3747836 w 5924856"/>
                        <a:gd name="connsiteY241-204574" fmla="*/ 2667873 h 2956475"/>
                        <a:gd name="connsiteX242-204575" fmla="*/ 3735929 w 5924856"/>
                        <a:gd name="connsiteY242-204576" fmla="*/ 2667873 h 2956475"/>
                        <a:gd name="connsiteX243-204577" fmla="*/ 3720022 w 5924856"/>
                        <a:gd name="connsiteY243-204578" fmla="*/ 2613334 h 2956475"/>
                        <a:gd name="connsiteX244-204579" fmla="*/ 3676845 w 5924856"/>
                        <a:gd name="connsiteY244-204580" fmla="*/ 2574702 h 2956475"/>
                        <a:gd name="connsiteX245-204581" fmla="*/ 3610944 w 5924856"/>
                        <a:gd name="connsiteY245-204582" fmla="*/ 2558795 h 2956475"/>
                        <a:gd name="connsiteX246-204583" fmla="*/ 3601854 w 5924856"/>
                        <a:gd name="connsiteY246-204584" fmla="*/ 2499711 h 2956475"/>
                        <a:gd name="connsiteX247-204585" fmla="*/ 3590492 w 5924856"/>
                        <a:gd name="connsiteY247-204586" fmla="*/ 2467896 h 2956475"/>
                        <a:gd name="connsiteX248-204587" fmla="*/ 3574584 w 5924856"/>
                        <a:gd name="connsiteY248-204588" fmla="*/ 2440627 h 2956475"/>
                        <a:gd name="connsiteX249-204589" fmla="*/ 3551860 w 5924856"/>
                        <a:gd name="connsiteY249-204590" fmla="*/ 2381542 h 2956475"/>
                        <a:gd name="connsiteX250-204591" fmla="*/ 3520045 w 5924856"/>
                        <a:gd name="connsiteY250-204592" fmla="*/ 2361090 h 2956475"/>
                        <a:gd name="connsiteX251-204593" fmla="*/ 3464186 w 5924856"/>
                        <a:gd name="connsiteY251-204594" fmla="*/ 2339606 h 2956475"/>
                        <a:gd name="connsiteX252-204595" fmla="*/ 3425146 w 5924856"/>
                        <a:gd name="connsiteY252-204596" fmla="*/ 2345183 h 2956475"/>
                        <a:gd name="connsiteX253-204597" fmla="*/ 3381970 w 5924856"/>
                        <a:gd name="connsiteY253-204598" fmla="*/ 2354273 h 2956475"/>
                        <a:gd name="connsiteX254-204599" fmla="*/ 3350155 w 5924856"/>
                        <a:gd name="connsiteY254-204600" fmla="*/ 2381542 h 2956475"/>
                        <a:gd name="connsiteX255-204601" fmla="*/ 3370607 w 5924856"/>
                        <a:gd name="connsiteY255-204602" fmla="*/ 2397450 h 2956475"/>
                        <a:gd name="connsiteX256-204603" fmla="*/ 3370607 w 5924856"/>
                        <a:gd name="connsiteY256-204604" fmla="*/ 2429264 h 2956475"/>
                        <a:gd name="connsiteX257-204605" fmla="*/ 3350155 w 5924856"/>
                        <a:gd name="connsiteY257-204606" fmla="*/ 2451989 h 2956475"/>
                        <a:gd name="connsiteX258-204607" fmla="*/ 3318341 w 5924856"/>
                        <a:gd name="connsiteY258-204608" fmla="*/ 2511073 h 2956475"/>
                        <a:gd name="connsiteX259-204609" fmla="*/ 3318341 w 5924856"/>
                        <a:gd name="connsiteY259-204610" fmla="*/ 2538343 h 2956475"/>
                        <a:gd name="connsiteX260-204611" fmla="*/ 3268346 w 5924856"/>
                        <a:gd name="connsiteY260-204612" fmla="*/ 2570157 h 2956475"/>
                        <a:gd name="connsiteX261-204613" fmla="*/ 3260533 w 5924856"/>
                        <a:gd name="connsiteY261-204614" fmla="*/ 2567553 h 2956475"/>
                        <a:gd name="connsiteX262-204615" fmla="*/ 3256440 w 5924856"/>
                        <a:gd name="connsiteY262-204616" fmla="*/ 2570157 h 2956475"/>
                        <a:gd name="connsiteX263-204617" fmla="*/ 3208718 w 5924856"/>
                        <a:gd name="connsiteY263-204618" fmla="*/ 2554250 h 2956475"/>
                        <a:gd name="connsiteX264-204619" fmla="*/ 3177448 w 5924856"/>
                        <a:gd name="connsiteY264-204620" fmla="*/ 2554250 h 2956475"/>
                        <a:gd name="connsiteX265-204621" fmla="*/ 3165541 w 5924856"/>
                        <a:gd name="connsiteY265-204622" fmla="*/ 2554250 h 2956475"/>
                        <a:gd name="connsiteX266-204623" fmla="*/ 3149634 w 5924856"/>
                        <a:gd name="connsiteY266-204624" fmla="*/ 2538343 h 2956475"/>
                        <a:gd name="connsiteX267-204625" fmla="*/ 3131462 w 5924856"/>
                        <a:gd name="connsiteY267-204626" fmla="*/ 2533799 h 2956475"/>
                        <a:gd name="connsiteX268-204627" fmla="*/ 3086550 w 5924856"/>
                        <a:gd name="connsiteY268-204628" fmla="*/ 2570157 h 2956475"/>
                        <a:gd name="connsiteX269-204629" fmla="*/ 3038828 w 5924856"/>
                        <a:gd name="connsiteY269-204630" fmla="*/ 2581519 h 2956475"/>
                        <a:gd name="connsiteX270-204631" fmla="*/ 3000196 w 5924856"/>
                        <a:gd name="connsiteY270-204632" fmla="*/ 2597427 h 2956475"/>
                        <a:gd name="connsiteX271-204633" fmla="*/ 2992651 w 5924856"/>
                        <a:gd name="connsiteY271-204634" fmla="*/ 2595630 h 2956475"/>
                        <a:gd name="connsiteX272-204635" fmla="*/ 2988289 w 5924856"/>
                        <a:gd name="connsiteY272-204636" fmla="*/ 2597427 h 2956475"/>
                        <a:gd name="connsiteX273-204637" fmla="*/ 2940567 w 5924856"/>
                        <a:gd name="connsiteY273-204638" fmla="*/ 2586064 h 2956475"/>
                        <a:gd name="connsiteX274-204639" fmla="*/ 2918387 w 5924856"/>
                        <a:gd name="connsiteY274-204640" fmla="*/ 2586064 h 2956475"/>
                        <a:gd name="connsiteX275-204641" fmla="*/ 2906480 w 5924856"/>
                        <a:gd name="connsiteY275-204642" fmla="*/ 2586064 h 2956475"/>
                        <a:gd name="connsiteX276-204643" fmla="*/ 2886028 w 5924856"/>
                        <a:gd name="connsiteY276-204644" fmla="*/ 2554250 h 2956475"/>
                        <a:gd name="connsiteX277-204645" fmla="*/ 2847396 w 5924856"/>
                        <a:gd name="connsiteY277-204646" fmla="*/ 2526980 h 2956475"/>
                        <a:gd name="connsiteX278-204647" fmla="*/ 2820344 w 5924856"/>
                        <a:gd name="connsiteY278-204648" fmla="*/ 2523116 h 2956475"/>
                        <a:gd name="connsiteX279-204649" fmla="*/ 2779767 w 5924856"/>
                        <a:gd name="connsiteY279-204650" fmla="*/ 2526980 h 2956475"/>
                        <a:gd name="connsiteX280-204651" fmla="*/ 2741135 w 5924856"/>
                        <a:gd name="connsiteY280-204652" fmla="*/ 2538343 h 2956475"/>
                        <a:gd name="connsiteX281-204653" fmla="*/ 2736330 w 5924856"/>
                        <a:gd name="connsiteY281-204654" fmla="*/ 2536254 h 2956475"/>
                        <a:gd name="connsiteX282-204655" fmla="*/ 2729228 w 5924856"/>
                        <a:gd name="connsiteY282-204656" fmla="*/ 2538343 h 2956475"/>
                        <a:gd name="connsiteX283-204657" fmla="*/ 2676961 w 5924856"/>
                        <a:gd name="connsiteY283-204658" fmla="*/ 2515618 h 2956475"/>
                        <a:gd name="connsiteX284-204659" fmla="*/ 2670144 w 5924856"/>
                        <a:gd name="connsiteY284-204660" fmla="*/ 2472441 h 2956475"/>
                        <a:gd name="connsiteX285-204661" fmla="*/ 2626967 w 5924856"/>
                        <a:gd name="connsiteY285-204662" fmla="*/ 2456534 h 2956475"/>
                        <a:gd name="connsiteX286-204663" fmla="*/ 2595153 w 5924856"/>
                        <a:gd name="connsiteY286-204664" fmla="*/ 2451989 h 2956475"/>
                        <a:gd name="connsiteX287-204665" fmla="*/ 2560725 w 5924856"/>
                        <a:gd name="connsiteY287-204666" fmla="*/ 2430245 h 2956475"/>
                        <a:gd name="connsiteX288-204667" fmla="*/ 2527524 w 5924856"/>
                        <a:gd name="connsiteY288-204668" fmla="*/ 2488348 h 2956475"/>
                        <a:gd name="connsiteX289-204669" fmla="*/ 2543431 w 5924856"/>
                        <a:gd name="connsiteY289-204670" fmla="*/ 2522435 h 2956475"/>
                        <a:gd name="connsiteX290-204671" fmla="*/ 2504799 w 5924856"/>
                        <a:gd name="connsiteY290-204672" fmla="*/ 2558795 h 2956475"/>
                        <a:gd name="connsiteX291-204673" fmla="*/ 2495296 w 5924856"/>
                        <a:gd name="connsiteY291-204674" fmla="*/ 2556532 h 2956475"/>
                        <a:gd name="connsiteX292-204675" fmla="*/ 2492892 w 5924856"/>
                        <a:gd name="connsiteY292-204676" fmla="*/ 2558795 h 2956475"/>
                        <a:gd name="connsiteX293-204677" fmla="*/ 2445170 w 5924856"/>
                        <a:gd name="connsiteY293-204678" fmla="*/ 2547432 h 2956475"/>
                        <a:gd name="connsiteX294-204679" fmla="*/ 2408811 w 5924856"/>
                        <a:gd name="connsiteY294-204680" fmla="*/ 2542887 h 2956475"/>
                        <a:gd name="connsiteX295-204681" fmla="*/ 2381541 w 5924856"/>
                        <a:gd name="connsiteY295-204682" fmla="*/ 2515618 h 2956475"/>
                        <a:gd name="connsiteX296-204683" fmla="*/ 2354816 w 5924856"/>
                        <a:gd name="connsiteY296-204684" fmla="*/ 2515618 h 2956475"/>
                        <a:gd name="connsiteX297-204685" fmla="*/ 2342909 w 5924856"/>
                        <a:gd name="connsiteY297-204686" fmla="*/ 2515618 h 2956475"/>
                        <a:gd name="connsiteX298-204687" fmla="*/ 2317049 w 5924856"/>
                        <a:gd name="connsiteY298-204688" fmla="*/ 2502687 h 2956475"/>
                        <a:gd name="connsiteX299-204689" fmla="*/ 2268463 w 5924856"/>
                        <a:gd name="connsiteY299-204690" fmla="*/ 2526980 h 2956475"/>
                        <a:gd name="connsiteX300-204691" fmla="*/ 2200289 w 5924856"/>
                        <a:gd name="connsiteY300-204692" fmla="*/ 2574702 h 2956475"/>
                        <a:gd name="connsiteX301-204693" fmla="*/ 2157112 w 5924856"/>
                        <a:gd name="connsiteY301-204694" fmla="*/ 2586064 h 2956475"/>
                        <a:gd name="connsiteX302-204695" fmla="*/ 2145750 w 5924856"/>
                        <a:gd name="connsiteY302-204696" fmla="*/ 2590609 h 2956475"/>
                        <a:gd name="connsiteX303-204697" fmla="*/ 2143369 w 5924856"/>
                        <a:gd name="connsiteY303-204698" fmla="*/ 2586799 h 2956475"/>
                        <a:gd name="connsiteX304-204699" fmla="*/ 2133843 w 5924856"/>
                        <a:gd name="connsiteY304-204700" fmla="*/ 2590609 h 2956475"/>
                        <a:gd name="connsiteX305-204701" fmla="*/ 2111787 w 5924856"/>
                        <a:gd name="connsiteY305-204702" fmla="*/ 2555320 h 2956475"/>
                        <a:gd name="connsiteX306-204703" fmla="*/ 2075303 w 5924856"/>
                        <a:gd name="connsiteY306-204704" fmla="*/ 2558795 h 2956475"/>
                        <a:gd name="connsiteX307-204705" fmla="*/ 2074482 w 5924856"/>
                        <a:gd name="connsiteY307-204706" fmla="*/ 2557739 h 2956475"/>
                        <a:gd name="connsiteX308-204707" fmla="*/ 2063396 w 5924856"/>
                        <a:gd name="connsiteY308-204708" fmla="*/ 2558795 h 2956475"/>
                        <a:gd name="connsiteX309-204709" fmla="*/ 2047489 w 5924856"/>
                        <a:gd name="connsiteY309-204710" fmla="*/ 2538343 h 2956475"/>
                        <a:gd name="connsiteX310-204711" fmla="*/ 2020220 w 5924856"/>
                        <a:gd name="connsiteY310-204712" fmla="*/ 2526980 h 2956475"/>
                        <a:gd name="connsiteX311-204713" fmla="*/ 2004312 w 5924856"/>
                        <a:gd name="connsiteY311-204714" fmla="*/ 2495166 h 2956475"/>
                        <a:gd name="connsiteX312-204715" fmla="*/ 1988196 w 5924856"/>
                        <a:gd name="connsiteY312-204716" fmla="*/ 2486212 h 2956475"/>
                        <a:gd name="connsiteX313-204717" fmla="*/ 1945773 w 5924856"/>
                        <a:gd name="connsiteY313-204718" fmla="*/ 2499711 h 2956475"/>
                        <a:gd name="connsiteX314-204719" fmla="*/ 1942036 w 5924856"/>
                        <a:gd name="connsiteY314-204720" fmla="*/ 2497111 h 2956475"/>
                        <a:gd name="connsiteX315-204721" fmla="*/ 1936866 w 5924856"/>
                        <a:gd name="connsiteY315-204722" fmla="*/ 2499711 h 2956475"/>
                        <a:gd name="connsiteX316-204723" fmla="*/ 1889554 w 5924856"/>
                        <a:gd name="connsiteY316-204724" fmla="*/ 2468885 h 2956475"/>
                        <a:gd name="connsiteX317-204725" fmla="*/ 1870782 w 5924856"/>
                        <a:gd name="connsiteY317-204726" fmla="*/ 2495166 h 2956475"/>
                        <a:gd name="connsiteX318-204727" fmla="*/ 1865709 w 5924856"/>
                        <a:gd name="connsiteY318-204728" fmla="*/ 2485599 h 2956475"/>
                        <a:gd name="connsiteX319-204729" fmla="*/ 1858875 w 5924856"/>
                        <a:gd name="connsiteY319-204730" fmla="*/ 2495166 h 2956475"/>
                        <a:gd name="connsiteX320-204731" fmla="*/ 1779338 w 5924856"/>
                        <a:gd name="connsiteY320-204732" fmla="*/ 2345183 h 2956475"/>
                        <a:gd name="connsiteX321-204733" fmla="*/ 1729344 w 5924856"/>
                        <a:gd name="connsiteY321-204734" fmla="*/ 2295189 h 2956475"/>
                        <a:gd name="connsiteX322-204735" fmla="*/ 1732141 w 5924856"/>
                        <a:gd name="connsiteY322-204736" fmla="*/ 2292043 h 2956475"/>
                        <a:gd name="connsiteX323-204737" fmla="*/ 401471 w 5924856"/>
                        <a:gd name="connsiteY323-204738" fmla="*/ 2890683 h 2956475"/>
                        <a:gd name="connsiteX324-204739" fmla="*/ 338597 w 5924856"/>
                        <a:gd name="connsiteY324-204740" fmla="*/ 2849670 h 2956475"/>
                        <a:gd name="connsiteX325-204741" fmla="*/ 268151 w 5924856"/>
                        <a:gd name="connsiteY325-204742" fmla="*/ 2801948 h 2956475"/>
                        <a:gd name="connsiteX326-204743" fmla="*/ 295420 w 5924856"/>
                        <a:gd name="connsiteY326-204744" fmla="*/ 2795131 h 2956475"/>
                        <a:gd name="connsiteX327-204745" fmla="*/ 322690 w 5924856"/>
                        <a:gd name="connsiteY327-204746" fmla="*/ 2747409 h 2956475"/>
                        <a:gd name="connsiteX328-204747" fmla="*/ 306782 w 5924856"/>
                        <a:gd name="connsiteY328-204748" fmla="*/ 2731502 h 2956475"/>
                        <a:gd name="connsiteX329-204749" fmla="*/ 359049 w 5924856"/>
                        <a:gd name="connsiteY329-204750" fmla="*/ 2704232 h 2956475"/>
                        <a:gd name="connsiteX330-204751" fmla="*/ 359049 w 5924856"/>
                        <a:gd name="connsiteY330-204752" fmla="*/ 2701176 h 2956475"/>
                        <a:gd name="connsiteX331-204753" fmla="*/ 334597 w 5924856"/>
                        <a:gd name="connsiteY331-204754" fmla="*/ 2704232 h 2956475"/>
                        <a:gd name="connsiteX332-204755" fmla="*/ 334597 w 5924856"/>
                        <a:gd name="connsiteY332-204756" fmla="*/ 2702744 h 2956475"/>
                        <a:gd name="connsiteX333-204757" fmla="*/ 322690 w 5924856"/>
                        <a:gd name="connsiteY333-204758" fmla="*/ 2704232 h 2956475"/>
                        <a:gd name="connsiteX334-204759" fmla="*/ 322690 w 5924856"/>
                        <a:gd name="connsiteY334-204760" fmla="*/ 2683780 h 2956475"/>
                        <a:gd name="connsiteX335-204761" fmla="*/ 343142 w 5924856"/>
                        <a:gd name="connsiteY335-204762" fmla="*/ 2667873 h 2956475"/>
                        <a:gd name="connsiteX336-204763" fmla="*/ 381774 w 5924856"/>
                        <a:gd name="connsiteY336-204764" fmla="*/ 2661056 h 2956475"/>
                        <a:gd name="connsiteX337-204765" fmla="*/ 386319 w 5924856"/>
                        <a:gd name="connsiteY337-204766" fmla="*/ 2645148 h 2956475"/>
                        <a:gd name="connsiteX338-204767" fmla="*/ 374956 w 5924856"/>
                        <a:gd name="connsiteY338-204768" fmla="*/ 2613334 h 2956475"/>
                        <a:gd name="connsiteX339-204769" fmla="*/ 393136 w 5924856"/>
                        <a:gd name="connsiteY339-204770" fmla="*/ 2586064 h 2956475"/>
                        <a:gd name="connsiteX340-204771" fmla="*/ 393136 w 5924856"/>
                        <a:gd name="connsiteY340-204772" fmla="*/ 2565612 h 2956475"/>
                        <a:gd name="connsiteX341-204773" fmla="*/ 338597 w 5924856"/>
                        <a:gd name="connsiteY341-204774" fmla="*/ 2547432 h 2956475"/>
                        <a:gd name="connsiteX342-204775" fmla="*/ 327779 w 5924856"/>
                        <a:gd name="connsiteY342-204776" fmla="*/ 2547432 h 2956475"/>
                        <a:gd name="connsiteX343-204777" fmla="*/ 315872 w 5924856"/>
                        <a:gd name="connsiteY343-204778" fmla="*/ 2547432 h 2956475"/>
                        <a:gd name="connsiteX344-204779" fmla="*/ 297676 w 5924856"/>
                        <a:gd name="connsiteY344-204780" fmla="*/ 2525193 h 2956475"/>
                        <a:gd name="connsiteX345-204781" fmla="*/ 275513 w 5924856"/>
                        <a:gd name="connsiteY345-204782" fmla="*/ 2531525 h 2956475"/>
                        <a:gd name="connsiteX346-204783" fmla="*/ 271033 w 5924856"/>
                        <a:gd name="connsiteY346-204784" fmla="*/ 2529403 h 2956475"/>
                        <a:gd name="connsiteX347-204785" fmla="*/ 263606 w 5924856"/>
                        <a:gd name="connsiteY347-204786" fmla="*/ 2531525 h 2956475"/>
                        <a:gd name="connsiteX348-204787" fmla="*/ 220429 w 5924856"/>
                        <a:gd name="connsiteY348-204788" fmla="*/ 2511073 h 2956475"/>
                        <a:gd name="connsiteX349-204789" fmla="*/ 220429 w 5924856"/>
                        <a:gd name="connsiteY349-204790" fmla="*/ 2499711 h 2956475"/>
                        <a:gd name="connsiteX350-204791" fmla="*/ 204522 w 5924856"/>
                        <a:gd name="connsiteY350-204792" fmla="*/ 2472441 h 2956475"/>
                        <a:gd name="connsiteX351-204793" fmla="*/ 189159 w 5924856"/>
                        <a:gd name="connsiteY351-204794" fmla="*/ 2472441 h 2956475"/>
                        <a:gd name="connsiteX352-204795" fmla="*/ 177252 w 5924856"/>
                        <a:gd name="connsiteY352-204796" fmla="*/ 2472441 h 2956475"/>
                        <a:gd name="connsiteX353-204797" fmla="*/ 172707 w 5924856"/>
                        <a:gd name="connsiteY353-204798" fmla="*/ 2456534 h 2956475"/>
                        <a:gd name="connsiteX354-204799" fmla="*/ 181797 w 5924856"/>
                        <a:gd name="connsiteY354-204800" fmla="*/ 2440627 h 2956475"/>
                        <a:gd name="connsiteX355-204801" fmla="*/ 162182 w 5924856"/>
                        <a:gd name="connsiteY355-204802" fmla="*/ 2410114 h 2956475"/>
                        <a:gd name="connsiteX356-204803" fmla="*/ 134620 w 5924856"/>
                        <a:gd name="connsiteY356-204804" fmla="*/ 2413357 h 2956475"/>
                        <a:gd name="connsiteX357-204805" fmla="*/ 131147 w 5924856"/>
                        <a:gd name="connsiteY357-204806" fmla="*/ 2412365 h 2956475"/>
                        <a:gd name="connsiteX358-204807" fmla="*/ 122713 w 5924856"/>
                        <a:gd name="connsiteY358-204808" fmla="*/ 2413357 h 2956475"/>
                        <a:gd name="connsiteX359-204809" fmla="*/ 117814 w 5924856"/>
                        <a:gd name="connsiteY359-204810" fmla="*/ 2411957 h 2956475"/>
                        <a:gd name="connsiteX360-204811" fmla="*/ 114168 w 5924856"/>
                        <a:gd name="connsiteY360-204812" fmla="*/ 2424719 h 2956475"/>
                        <a:gd name="connsiteX361-204813" fmla="*/ 103159 w 5924856"/>
                        <a:gd name="connsiteY361-204814" fmla="*/ 2421574 h 2956475"/>
                        <a:gd name="connsiteX362-204815" fmla="*/ 102261 w 5924856"/>
                        <a:gd name="connsiteY362-204816" fmla="*/ 2424719 h 2956475"/>
                        <a:gd name="connsiteX363-204817" fmla="*/ 86354 w 5924856"/>
                        <a:gd name="connsiteY363-204818" fmla="*/ 2420184 h 2956475"/>
                        <a:gd name="connsiteX364-204819" fmla="*/ 74991 w 5924856"/>
                        <a:gd name="connsiteY364-204820" fmla="*/ 2381542 h 2956475"/>
                        <a:gd name="connsiteX365-204821" fmla="*/ 70446 w 5924856"/>
                        <a:gd name="connsiteY365-204822" fmla="*/ 2365635 h 2956475"/>
                        <a:gd name="connsiteX366-204823" fmla="*/ 74991 w 5924856"/>
                        <a:gd name="connsiteY366-204824" fmla="*/ 2361090 h 2956475"/>
                        <a:gd name="connsiteX367-204825" fmla="*/ 86898 w 5924856"/>
                        <a:gd name="connsiteY367-204826" fmla="*/ 2361090 h 2956475"/>
                        <a:gd name="connsiteX368-204827" fmla="*/ 106806 w 5924856"/>
                        <a:gd name="connsiteY368-204828" fmla="*/ 2361090 h 2956475"/>
                        <a:gd name="connsiteX369-204829" fmla="*/ 118168 w 5924856"/>
                        <a:gd name="connsiteY369-204830" fmla="*/ 2349728 h 2956475"/>
                        <a:gd name="connsiteX370-204831" fmla="*/ 106806 w 5924856"/>
                        <a:gd name="connsiteY370-204832" fmla="*/ 2327003 h 2956475"/>
                        <a:gd name="connsiteX371-204833" fmla="*/ 47722 w 5924856"/>
                        <a:gd name="connsiteY371-204834" fmla="*/ 2258829 h 2956475"/>
                        <a:gd name="connsiteX372-204835" fmla="*/ 21980 w 5924856"/>
                        <a:gd name="connsiteY372-204836" fmla="*/ 2195428 h 2956475"/>
                        <a:gd name="connsiteX373-204837" fmla="*/ 10059 w 5924856"/>
                        <a:gd name="connsiteY373-204838" fmla="*/ 2195434 h 2956475"/>
                        <a:gd name="connsiteX374-204839" fmla="*/ 0 w 5924856"/>
                        <a:gd name="connsiteY374-204840" fmla="*/ 2199745 h 2956475"/>
                        <a:gd name="connsiteX375-204841" fmla="*/ 1595269 w 5924856"/>
                        <a:gd name="connsiteY375-204842" fmla="*/ 1370296 h 2956475"/>
                        <a:gd name="connsiteX376-204843" fmla="*/ 1638446 w 5924856"/>
                        <a:gd name="connsiteY376-204844" fmla="*/ 1349844 h 2956475"/>
                        <a:gd name="connsiteX377-204845" fmla="*/ 1649808 w 5924856"/>
                        <a:gd name="connsiteY377-204846" fmla="*/ 1299850 h 2956475"/>
                        <a:gd name="connsiteX378-204847" fmla="*/ 1677078 w 5924856"/>
                        <a:gd name="connsiteY378-204848" fmla="*/ 1256673 h 2956475"/>
                        <a:gd name="connsiteX379-204849" fmla="*/ 1654353 w 5924856"/>
                        <a:gd name="connsiteY379-204850" fmla="*/ 1197589 h 2956475"/>
                        <a:gd name="connsiteX380-204851" fmla="*/ 1677078 w 5924856"/>
                        <a:gd name="connsiteY380-204852" fmla="*/ 1133960 h 2956475"/>
                        <a:gd name="connsiteX381-204853" fmla="*/ 1622538 w 5924856"/>
                        <a:gd name="connsiteY381-204854" fmla="*/ 1070331 h 2956475"/>
                        <a:gd name="connsiteX382-204855" fmla="*/ 1654353 w 5924856"/>
                        <a:gd name="connsiteY382-204856" fmla="*/ 961252 h 2956475"/>
                        <a:gd name="connsiteX383-204857" fmla="*/ 1606631 w 5924856"/>
                        <a:gd name="connsiteY383-204858" fmla="*/ 865809 h 2956475"/>
                        <a:gd name="connsiteX384-204859" fmla="*/ 1670260 w 5924856"/>
                        <a:gd name="connsiteY384-204860" fmla="*/ 788545 h 2956475"/>
                        <a:gd name="connsiteX385-204861" fmla="*/ 1665715 w 5924856"/>
                        <a:gd name="connsiteY385-204862" fmla="*/ 704464 h 2956475"/>
                        <a:gd name="connsiteX386-204863" fmla="*/ 1681622 w 5924856"/>
                        <a:gd name="connsiteY386-204864" fmla="*/ 697647 h 2956475"/>
                        <a:gd name="connsiteX387-204865" fmla="*/ 1683068 w 5924856"/>
                        <a:gd name="connsiteY387-204866" fmla="*/ 702130 h 2956475"/>
                        <a:gd name="connsiteX388-204867" fmla="*/ 1693530 w 5924856"/>
                        <a:gd name="connsiteY388-204868" fmla="*/ 697647 h 2956475"/>
                        <a:gd name="connsiteX389-204869" fmla="*/ 1716254 w 5924856"/>
                        <a:gd name="connsiteY389-204870" fmla="*/ 768093 h 2956475"/>
                        <a:gd name="connsiteX390-204871" fmla="*/ 1709645 w 5924856"/>
                        <a:gd name="connsiteY390-204872" fmla="*/ 815304 h 2956475"/>
                        <a:gd name="connsiteX391-204873" fmla="*/ 1772521 w 5924856"/>
                        <a:gd name="connsiteY391-204874" fmla="*/ 772638 h 2956475"/>
                        <a:gd name="connsiteX392-204875" fmla="*/ 1849785 w 5924856"/>
                        <a:gd name="connsiteY392-204876" fmla="*/ 763548 h 2956475"/>
                        <a:gd name="connsiteX393-204877" fmla="*/ 1850963 w 5924856"/>
                        <a:gd name="connsiteY393-204878" fmla="*/ 764810 h 2956475"/>
                        <a:gd name="connsiteX394-204879" fmla="*/ 1861692 w 5924856"/>
                        <a:gd name="connsiteY394-204880" fmla="*/ 763548 h 2956475"/>
                        <a:gd name="connsiteX395-204881" fmla="*/ 1906799 w 5924856"/>
                        <a:gd name="connsiteY395-204882" fmla="*/ 811877 h 2956475"/>
                        <a:gd name="connsiteX396-204883" fmla="*/ 1881599 w 5924856"/>
                        <a:gd name="connsiteY396-204884" fmla="*/ 736278 h 2956475"/>
                        <a:gd name="connsiteX397-204885" fmla="*/ 1881599 w 5924856"/>
                        <a:gd name="connsiteY397-204886" fmla="*/ 595386 h 2956475"/>
                        <a:gd name="connsiteX398-204887" fmla="*/ 1945228 w 5924856"/>
                        <a:gd name="connsiteY398-204888" fmla="*/ 574934 h 2956475"/>
                        <a:gd name="connsiteX399-204889" fmla="*/ 1955460 w 5924856"/>
                        <a:gd name="connsiteY399-204890" fmla="*/ 575472 h 2956475"/>
                        <a:gd name="connsiteX400-204891" fmla="*/ 1957135 w 5924856"/>
                        <a:gd name="connsiteY400-204892" fmla="*/ 574934 h 2956475"/>
                        <a:gd name="connsiteX401-204893" fmla="*/ 2033605 w 5924856"/>
                        <a:gd name="connsiteY401-204894" fmla="*/ 578958 h 2956475"/>
                        <a:gd name="connsiteX402-204895" fmla="*/ 2111118 w 5924856"/>
                        <a:gd name="connsiteY402-204896" fmla="*/ 559026 h 2956475"/>
                        <a:gd name="connsiteX403-204897" fmla="*/ 2086121 w 5924856"/>
                        <a:gd name="connsiteY403-204898" fmla="*/ 493125 h 2956475"/>
                        <a:gd name="connsiteX404-204899" fmla="*/ 2122480 w 5924856"/>
                        <a:gd name="connsiteY404-204900" fmla="*/ 402226 h 2956475"/>
                        <a:gd name="connsiteX405-204901" fmla="*/ 2165657 w 5924856"/>
                        <a:gd name="connsiteY405-204902" fmla="*/ 397681 h 2956475"/>
                        <a:gd name="connsiteX406-204903" fmla="*/ 2236104 w 5924856"/>
                        <a:gd name="connsiteY406-204904" fmla="*/ 322690 h 2956475"/>
                        <a:gd name="connsiteX407-204905" fmla="*/ 2338374 w 5924856"/>
                        <a:gd name="connsiteY407-204906" fmla="*/ 304510 h 2956475"/>
                        <a:gd name="connsiteX408-204907" fmla="*/ 2347454 w 5924856"/>
                        <a:gd name="connsiteY408-204908" fmla="*/ 263606 h 2956475"/>
                        <a:gd name="connsiteX409-204909" fmla="*/ 2445170 w 5924856"/>
                        <a:gd name="connsiteY409-204910" fmla="*/ 252244 h 2956475"/>
                        <a:gd name="connsiteX410-204911" fmla="*/ 2446249 w 5924856"/>
                        <a:gd name="connsiteY410-204912" fmla="*/ 253503 h 2956475"/>
                        <a:gd name="connsiteX411-204913" fmla="*/ 2457077 w 5924856"/>
                        <a:gd name="connsiteY411-204914" fmla="*/ 252244 h 2956475"/>
                        <a:gd name="connsiteX412-204915" fmla="*/ 2479011 w 5924856"/>
                        <a:gd name="connsiteY412-204916" fmla="*/ 277833 h 2956475"/>
                        <a:gd name="connsiteX413-204917" fmla="*/ 2558793 w 5924856"/>
                        <a:gd name="connsiteY413-204918" fmla="*/ 202249 h 2956475"/>
                        <a:gd name="connsiteX414-204919" fmla="*/ 2570700 w 5924856"/>
                        <a:gd name="connsiteY414-204920" fmla="*/ 202249 h 2956475"/>
                        <a:gd name="connsiteX415-204921" fmla="*/ 2622422 w 5924856"/>
                        <a:gd name="connsiteY415-204922" fmla="*/ 202249 h 2956475"/>
                        <a:gd name="connsiteX416-204923" fmla="*/ 2633784 w 5924856"/>
                        <a:gd name="connsiteY416-204924" fmla="*/ 134075 h 2956475"/>
                        <a:gd name="connsiteX417-204925" fmla="*/ 2670144 w 5924856"/>
                        <a:gd name="connsiteY417-204926" fmla="*/ 68174 h 2956475"/>
                        <a:gd name="connsiteX418-204927" fmla="*/ 2756498 w 5924856"/>
                        <a:gd name="connsiteY418-204928" fmla="*/ 0 h 2956475"/>
                        <a:gd name="connsiteX0-204929" fmla="*/ 1709320 w 5924856"/>
                        <a:gd name="connsiteY0-204930" fmla="*/ 817622 h 2956475"/>
                        <a:gd name="connsiteX1-204931" fmla="*/ 1700347 w 5924856"/>
                        <a:gd name="connsiteY1-204932" fmla="*/ 881716 h 2956475"/>
                        <a:gd name="connsiteX2-204933" fmla="*/ 1727745 w 5924856"/>
                        <a:gd name="connsiteY2-204934" fmla="*/ 895415 h 2956475"/>
                        <a:gd name="connsiteX3-204935" fmla="*/ 1709320 w 5924856"/>
                        <a:gd name="connsiteY3-204936" fmla="*/ 817622 h 2956475"/>
                        <a:gd name="connsiteX4-204937" fmla="*/ 2756498 w 5924856"/>
                        <a:gd name="connsiteY4-204938" fmla="*/ 0 h 2956475"/>
                        <a:gd name="connsiteX5-204939" fmla="*/ 2762437 w 5924856"/>
                        <a:gd name="connsiteY5-204940" fmla="*/ 4711 h 2956475"/>
                        <a:gd name="connsiteX6-204941" fmla="*/ 2768404 w 5924856"/>
                        <a:gd name="connsiteY6-204942" fmla="*/ 0 h 2956475"/>
                        <a:gd name="connsiteX7-204943" fmla="*/ 2834306 w 5924856"/>
                        <a:gd name="connsiteY7-204944" fmla="*/ 52267 h 2956475"/>
                        <a:gd name="connsiteX8-204945" fmla="*/ 2779767 w 5924856"/>
                        <a:gd name="connsiteY8-204946" fmla="*/ 90899 h 2956475"/>
                        <a:gd name="connsiteX9-204947" fmla="*/ 2866120 w 5924856"/>
                        <a:gd name="connsiteY9-204948" fmla="*/ 118168 h 2956475"/>
                        <a:gd name="connsiteX10-204949" fmla="*/ 2875812 w 5924856"/>
                        <a:gd name="connsiteY10-204950" fmla="*/ 186006 h 2956475"/>
                        <a:gd name="connsiteX11-204951" fmla="*/ 2897390 w 5924856"/>
                        <a:gd name="connsiteY11-204952" fmla="*/ 161345 h 2956475"/>
                        <a:gd name="connsiteX12-204953" fmla="*/ 2909297 w 5924856"/>
                        <a:gd name="connsiteY12-204954" fmla="*/ 161345 h 2956475"/>
                        <a:gd name="connsiteX13-204955" fmla="*/ 3004196 w 5924856"/>
                        <a:gd name="connsiteY13-204956" fmla="*/ 161345 h 2956475"/>
                        <a:gd name="connsiteX14-204957" fmla="*/ 3016103 w 5924856"/>
                        <a:gd name="connsiteY14-204958" fmla="*/ 161345 h 2956475"/>
                        <a:gd name="connsiteX15-204959" fmla="*/ 3097912 w 5924856"/>
                        <a:gd name="connsiteY15-204960" fmla="*/ 236336 h 2956475"/>
                        <a:gd name="connsiteX16-204961" fmla="*/ 3129726 w 5924856"/>
                        <a:gd name="connsiteY16-204962" fmla="*/ 295420 h 2956475"/>
                        <a:gd name="connsiteX17-204963" fmla="*/ 3118364 w 5924856"/>
                        <a:gd name="connsiteY17-204964" fmla="*/ 370412 h 2956475"/>
                        <a:gd name="connsiteX18-204965" fmla="*/ 3079732 w 5924856"/>
                        <a:gd name="connsiteY18-204966" fmla="*/ 413589 h 2956475"/>
                        <a:gd name="connsiteX19-204967" fmla="*/ 2984288 w 5924856"/>
                        <a:gd name="connsiteY19-204968" fmla="*/ 488580 h 2956475"/>
                        <a:gd name="connsiteX20-204969" fmla="*/ 2952474 w 5924856"/>
                        <a:gd name="connsiteY20-204970" fmla="*/ 531757 h 2956475"/>
                        <a:gd name="connsiteX21-204971" fmla="*/ 3000196 w 5924856"/>
                        <a:gd name="connsiteY21-204972" fmla="*/ 547664 h 2956475"/>
                        <a:gd name="connsiteX22-204973" fmla="*/ 3047650 w 5924856"/>
                        <a:gd name="connsiteY22-204974" fmla="*/ 575345 h 2956475"/>
                        <a:gd name="connsiteX23-204975" fmla="*/ 3074642 w 5924856"/>
                        <a:gd name="connsiteY23-204976" fmla="*/ 552209 h 2956475"/>
                        <a:gd name="connsiteX24-204977" fmla="*/ 3076651 w 5924856"/>
                        <a:gd name="connsiteY24-204978" fmla="*/ 560693 h 2956475"/>
                        <a:gd name="connsiteX25-204979" fmla="*/ 3086550 w 5924856"/>
                        <a:gd name="connsiteY25-204980" fmla="*/ 552209 h 2956475"/>
                        <a:gd name="connsiteX26-204981" fmla="*/ 3103175 w 5924856"/>
                        <a:gd name="connsiteY26-204982" fmla="*/ 622402 h 2956475"/>
                        <a:gd name="connsiteX27-204983" fmla="*/ 3111002 w 5924856"/>
                        <a:gd name="connsiteY27-204984" fmla="*/ 606748 h 2956475"/>
                        <a:gd name="connsiteX28-204985" fmla="*/ 3170086 w 5924856"/>
                        <a:gd name="connsiteY28-204986" fmla="*/ 586296 h 2956475"/>
                        <a:gd name="connsiteX29-204987" fmla="*/ 3178024 w 5924856"/>
                        <a:gd name="connsiteY29-204988" fmla="*/ 587670 h 2956475"/>
                        <a:gd name="connsiteX30-204989" fmla="*/ 3181993 w 5924856"/>
                        <a:gd name="connsiteY30-204990" fmla="*/ 586296 h 2956475"/>
                        <a:gd name="connsiteX31-204991" fmla="*/ 3300161 w 5924856"/>
                        <a:gd name="connsiteY31-204992" fmla="*/ 606748 h 2956475"/>
                        <a:gd name="connsiteX32-204993" fmla="*/ 3306978 w 5924856"/>
                        <a:gd name="connsiteY32-204994" fmla="*/ 665832 h 2956475"/>
                        <a:gd name="connsiteX33-204995" fmla="*/ 3449720 w 5924856"/>
                        <a:gd name="connsiteY33-204996" fmla="*/ 686823 h 2956475"/>
                        <a:gd name="connsiteX34-204997" fmla="*/ 3456416 w 5924856"/>
                        <a:gd name="connsiteY34-204998" fmla="*/ 590841 h 2956475"/>
                        <a:gd name="connsiteX35-204999" fmla="*/ 3468101 w 5924856"/>
                        <a:gd name="connsiteY35-205000" fmla="*/ 594028 h 2956475"/>
                        <a:gd name="connsiteX36-205001" fmla="*/ 3468323 w 5924856"/>
                        <a:gd name="connsiteY36-205002" fmla="*/ 590841 h 2956475"/>
                        <a:gd name="connsiteX37-205003" fmla="*/ 3543314 w 5924856"/>
                        <a:gd name="connsiteY37-205004" fmla="*/ 611293 h 2956475"/>
                        <a:gd name="connsiteX38-205005" fmla="*/ 3590492 w 5924856"/>
                        <a:gd name="connsiteY38-205006" fmla="*/ 611293 h 2956475"/>
                        <a:gd name="connsiteX39-205007" fmla="*/ 3602398 w 5924856"/>
                        <a:gd name="connsiteY39-205008" fmla="*/ 611293 h 2956475"/>
                        <a:gd name="connsiteX40-205009" fmla="*/ 3661482 w 5924856"/>
                        <a:gd name="connsiteY40-205010" fmla="*/ 677194 h 2956475"/>
                        <a:gd name="connsiteX41-205011" fmla="*/ 3677390 w 5924856"/>
                        <a:gd name="connsiteY41-205012" fmla="*/ 756731 h 2956475"/>
                        <a:gd name="connsiteX42-205013" fmla="*/ 3656938 w 5924856"/>
                        <a:gd name="connsiteY42-205014" fmla="*/ 806725 h 2956475"/>
                        <a:gd name="connsiteX43-205015" fmla="*/ 3704660 w 5924856"/>
                        <a:gd name="connsiteY43-205016" fmla="*/ 897623 h 2956475"/>
                        <a:gd name="connsiteX44-205017" fmla="*/ 3753794 w 5924856"/>
                        <a:gd name="connsiteY44-205018" fmla="*/ 933529 h 2956475"/>
                        <a:gd name="connsiteX45-205019" fmla="*/ 3783651 w 5924856"/>
                        <a:gd name="connsiteY45-205020" fmla="*/ 822632 h 2956475"/>
                        <a:gd name="connsiteX46-205021" fmla="*/ 3793268 w 5924856"/>
                        <a:gd name="connsiteY46-205022" fmla="*/ 831139 h 2956475"/>
                        <a:gd name="connsiteX47-205023" fmla="*/ 3795558 w 5924856"/>
                        <a:gd name="connsiteY47-205024" fmla="*/ 822632 h 2956475"/>
                        <a:gd name="connsiteX48-205025" fmla="*/ 3850342 w 5924856"/>
                        <a:gd name="connsiteY48-205026" fmla="*/ 871095 h 2956475"/>
                        <a:gd name="connsiteX49-205027" fmla="*/ 3906364 w 5924856"/>
                        <a:gd name="connsiteY49-205028" fmla="*/ 843084 h 2956475"/>
                        <a:gd name="connsiteX50-205029" fmla="*/ 3912043 w 5924856"/>
                        <a:gd name="connsiteY50-205030" fmla="*/ 846199 h 2956475"/>
                        <a:gd name="connsiteX51-205031" fmla="*/ 3918271 w 5924856"/>
                        <a:gd name="connsiteY51-205032" fmla="*/ 843084 h 2956475"/>
                        <a:gd name="connsiteX52-205033" fmla="*/ 3980617 w 5924856"/>
                        <a:gd name="connsiteY52-205034" fmla="*/ 877274 h 2956475"/>
                        <a:gd name="connsiteX53-205035" fmla="*/ 4004080 w 5924856"/>
                        <a:gd name="connsiteY53-205036" fmla="*/ 849902 h 2956475"/>
                        <a:gd name="connsiteX54-205037" fmla="*/ 4013754 w 5924856"/>
                        <a:gd name="connsiteY54-205038" fmla="*/ 852506 h 2956475"/>
                        <a:gd name="connsiteX55-205039" fmla="*/ 4015987 w 5924856"/>
                        <a:gd name="connsiteY55-205040" fmla="*/ 849902 h 2956475"/>
                        <a:gd name="connsiteX56-205041" fmla="*/ 4062341 w 5924856"/>
                        <a:gd name="connsiteY56-205042" fmla="*/ 862382 h 2956475"/>
                        <a:gd name="connsiteX57-205043" fmla="*/ 4035894 w 5924856"/>
                        <a:gd name="connsiteY57-205044" fmla="*/ 752186 h 2956475"/>
                        <a:gd name="connsiteX58-205045" fmla="*/ 4083616 w 5924856"/>
                        <a:gd name="connsiteY58-205046" fmla="*/ 697647 h 2956475"/>
                        <a:gd name="connsiteX59-205047" fmla="*/ 4093422 w 5924856"/>
                        <a:gd name="connsiteY59-205048" fmla="*/ 700048 h 2956475"/>
                        <a:gd name="connsiteX60-205049" fmla="*/ 4095523 w 5924856"/>
                        <a:gd name="connsiteY60-205050" fmla="*/ 697647 h 2956475"/>
                        <a:gd name="connsiteX61-205051" fmla="*/ 4429575 w 5924856"/>
                        <a:gd name="connsiteY61-205052" fmla="*/ 779455 h 2956475"/>
                        <a:gd name="connsiteX62-205053" fmla="*/ 4461390 w 5924856"/>
                        <a:gd name="connsiteY62-205054" fmla="*/ 849902 h 2956475"/>
                        <a:gd name="connsiteX63-205055" fmla="*/ 4557433 w 5924856"/>
                        <a:gd name="connsiteY63-205056" fmla="*/ 932544 h 2956475"/>
                        <a:gd name="connsiteX64-205057" fmla="*/ 4692636 w 5924856"/>
                        <a:gd name="connsiteY64-205058" fmla="*/ 913531 h 2956475"/>
                        <a:gd name="connsiteX65-205059" fmla="*/ 4696687 w 5924856"/>
                        <a:gd name="connsiteY65-205060" fmla="*/ 914635 h 2956475"/>
                        <a:gd name="connsiteX66-205061" fmla="*/ 4704543 w 5924856"/>
                        <a:gd name="connsiteY66-205062" fmla="*/ 913531 h 2956475"/>
                        <a:gd name="connsiteX67-205063" fmla="*/ 4779534 w 5924856"/>
                        <a:gd name="connsiteY67-205064" fmla="*/ 933983 h 2956475"/>
                        <a:gd name="connsiteX68-205065" fmla="*/ 4811349 w 5924856"/>
                        <a:gd name="connsiteY68-205066" fmla="*/ 977160 h 2956475"/>
                        <a:gd name="connsiteX69-205067" fmla="*/ 4806804 w 5924856"/>
                        <a:gd name="connsiteY69-205068" fmla="*/ 1058968 h 2956475"/>
                        <a:gd name="connsiteX70-205069" fmla="*/ 4845868 w 5924856"/>
                        <a:gd name="connsiteY70-205070" fmla="*/ 1083640 h 2956475"/>
                        <a:gd name="connsiteX71-205071" fmla="*/ 4885796 w 5924856"/>
                        <a:gd name="connsiteY71-205072" fmla="*/ 1070331 h 2956475"/>
                        <a:gd name="connsiteX72-205073" fmla="*/ 4956242 w 5924856"/>
                        <a:gd name="connsiteY72-205074" fmla="*/ 1063513 h 2956475"/>
                        <a:gd name="connsiteX73-205075" fmla="*/ 4958921 w 5924856"/>
                        <a:gd name="connsiteY73-205076" fmla="*/ 1064406 h 2956475"/>
                        <a:gd name="connsiteX74-205077" fmla="*/ 4968149 w 5924856"/>
                        <a:gd name="connsiteY74-205078" fmla="*/ 1063513 h 2956475"/>
                        <a:gd name="connsiteX75-205079" fmla="*/ 5032440 w 5924856"/>
                        <a:gd name="connsiteY75-205080" fmla="*/ 1084944 h 2956475"/>
                        <a:gd name="connsiteX76-205081" fmla="*/ 5094862 w 5924856"/>
                        <a:gd name="connsiteY76-205082" fmla="*/ 1074876 h 2956475"/>
                        <a:gd name="connsiteX77-205083" fmla="*/ 5095992 w 5924856"/>
                        <a:gd name="connsiteY77-205084" fmla="*/ 1076614 h 2956475"/>
                        <a:gd name="connsiteX78-205085" fmla="*/ 5106769 w 5924856"/>
                        <a:gd name="connsiteY78-205086" fmla="*/ 1074876 h 2956475"/>
                        <a:gd name="connsiteX79-205087" fmla="*/ 5161910 w 5924856"/>
                        <a:gd name="connsiteY79-205088" fmla="*/ 1159707 h 2956475"/>
                        <a:gd name="connsiteX80-205089" fmla="*/ 5201668 w 5924856"/>
                        <a:gd name="connsiteY80-205090" fmla="*/ 1129415 h 2956475"/>
                        <a:gd name="connsiteX81-205091" fmla="*/ 5176671 w 5924856"/>
                        <a:gd name="connsiteY81-205092" fmla="*/ 1063513 h 2956475"/>
                        <a:gd name="connsiteX82-205093" fmla="*/ 5185761 w 5924856"/>
                        <a:gd name="connsiteY82-205094" fmla="*/ 1015792 h 2956475"/>
                        <a:gd name="connsiteX83-205095" fmla="*/ 5197087 w 5924856"/>
                        <a:gd name="connsiteY83-205096" fmla="*/ 1018841 h 2956475"/>
                        <a:gd name="connsiteX84-205097" fmla="*/ 5197668 w 5924856"/>
                        <a:gd name="connsiteY84-205098" fmla="*/ 1015792 h 2956475"/>
                        <a:gd name="connsiteX85-205099" fmla="*/ 5313701 w 5924856"/>
                        <a:gd name="connsiteY85-205100" fmla="*/ 1047031 h 2956475"/>
                        <a:gd name="connsiteX86-205101" fmla="*/ 5381192 w 5924856"/>
                        <a:gd name="connsiteY86-205102" fmla="*/ 1043061 h 2956475"/>
                        <a:gd name="connsiteX87-205103" fmla="*/ 5382577 w 5924856"/>
                        <a:gd name="connsiteY87-205104" fmla="*/ 1043680 h 2956475"/>
                        <a:gd name="connsiteX88-205105" fmla="*/ 5393100 w 5924856"/>
                        <a:gd name="connsiteY88-205106" fmla="*/ 1043061 h 2956475"/>
                        <a:gd name="connsiteX89-205107" fmla="*/ 5499906 w 5924856"/>
                        <a:gd name="connsiteY89-205108" fmla="*/ 1090783 h 2956475"/>
                        <a:gd name="connsiteX90-205109" fmla="*/ 5552172 w 5924856"/>
                        <a:gd name="connsiteY90-205110" fmla="*/ 1133960 h 2956475"/>
                        <a:gd name="connsiteX91-205111" fmla="*/ 5638526 w 5924856"/>
                        <a:gd name="connsiteY91-205112" fmla="*/ 1213496 h 2956475"/>
                        <a:gd name="connsiteX92-205113" fmla="*/ 5740786 w 5924856"/>
                        <a:gd name="connsiteY92-205114" fmla="*/ 1311212 h 2956475"/>
                        <a:gd name="connsiteX93-205115" fmla="*/ 5736242 w 5924856"/>
                        <a:gd name="connsiteY93-205116" fmla="*/ 1365751 h 2956475"/>
                        <a:gd name="connsiteX94-205117" fmla="*/ 5743870 w 5924856"/>
                        <a:gd name="connsiteY94-205118" fmla="*/ 1373379 h 2956475"/>
                        <a:gd name="connsiteX95-205119" fmla="*/ 5740242 w 5924856"/>
                        <a:gd name="connsiteY95-205120" fmla="*/ 1322574 h 2956475"/>
                        <a:gd name="connsiteX96-205121" fmla="*/ 5752283 w 5924856"/>
                        <a:gd name="connsiteY96-205122" fmla="*/ 1324447 h 2956475"/>
                        <a:gd name="connsiteX97-205123" fmla="*/ 5752149 w 5924856"/>
                        <a:gd name="connsiteY97-205124" fmla="*/ 1322574 h 2956475"/>
                        <a:gd name="connsiteX98-205125" fmla="*/ 5854410 w 5924856"/>
                        <a:gd name="connsiteY98-205126" fmla="*/ 1338481 h 2956475"/>
                        <a:gd name="connsiteX99-205127" fmla="*/ 5924856 w 5924856"/>
                        <a:gd name="connsiteY99-205128" fmla="*/ 1418018 h 2956475"/>
                        <a:gd name="connsiteX100-205129" fmla="*/ 5886224 w 5924856"/>
                        <a:gd name="connsiteY100-205130" fmla="*/ 1456650 h 2956475"/>
                        <a:gd name="connsiteX101-205131" fmla="*/ 5827140 w 5924856"/>
                        <a:gd name="connsiteY101-205132" fmla="*/ 1468012 h 2956475"/>
                        <a:gd name="connsiteX102-205133" fmla="*/ 5827140 w 5924856"/>
                        <a:gd name="connsiteY102-205134" fmla="*/ 1554366 h 2956475"/>
                        <a:gd name="connsiteX103-205135" fmla="*/ 5811233 w 5924856"/>
                        <a:gd name="connsiteY103-205136" fmla="*/ 1570273 h 2956475"/>
                        <a:gd name="connsiteX104-205137" fmla="*/ 5799326 w 5924856"/>
                        <a:gd name="connsiteY104-205138" fmla="*/ 1570273 h 2956475"/>
                        <a:gd name="connsiteX105-205139" fmla="*/ 5779418 w 5924856"/>
                        <a:gd name="connsiteY105-205140" fmla="*/ 1570273 h 2956475"/>
                        <a:gd name="connsiteX106-205141" fmla="*/ 5767512 w 5924856"/>
                        <a:gd name="connsiteY106-205142" fmla="*/ 1570273 h 2956475"/>
                        <a:gd name="connsiteX107-205143" fmla="*/ 5735697 w 5924856"/>
                        <a:gd name="connsiteY107-205144" fmla="*/ 1536186 h 2956475"/>
                        <a:gd name="connsiteX108-205145" fmla="*/ 5685702 w 5924856"/>
                        <a:gd name="connsiteY108-205146" fmla="*/ 1511189 h 2956475"/>
                        <a:gd name="connsiteX109-205147" fmla="*/ 5681158 w 5924856"/>
                        <a:gd name="connsiteY109-205148" fmla="*/ 1477102 h 2956475"/>
                        <a:gd name="connsiteX110-205149" fmla="*/ 5647323 w 5924856"/>
                        <a:gd name="connsiteY110-205150" fmla="*/ 1463170 h 2956475"/>
                        <a:gd name="connsiteX111-205151" fmla="*/ 5613528 w 5924856"/>
                        <a:gd name="connsiteY111-205152" fmla="*/ 1472557 h 2956475"/>
                        <a:gd name="connsiteX112-205153" fmla="*/ 5611557 w 5924856"/>
                        <a:gd name="connsiteY112-205154" fmla="*/ 1469797 h 2956475"/>
                        <a:gd name="connsiteX113-205155" fmla="*/ 5601622 w 5924856"/>
                        <a:gd name="connsiteY113-205156" fmla="*/ 1472557 h 2956475"/>
                        <a:gd name="connsiteX114-205157" fmla="*/ 5578897 w 5924856"/>
                        <a:gd name="connsiteY114-205158" fmla="*/ 1440742 h 2956475"/>
                        <a:gd name="connsiteX115-205159" fmla="*/ 5587835 w 5924856"/>
                        <a:gd name="connsiteY115-205160" fmla="*/ 1415717 h 2956475"/>
                        <a:gd name="connsiteX116-205161" fmla="*/ 5558990 w 5924856"/>
                        <a:gd name="connsiteY116-205162" fmla="*/ 1429380 h 2956475"/>
                        <a:gd name="connsiteX117-205163" fmla="*/ 5574896 w 5924856"/>
                        <a:gd name="connsiteY117-205164" fmla="*/ 1472557 h 2956475"/>
                        <a:gd name="connsiteX118-205165" fmla="*/ 5552172 w 5924856"/>
                        <a:gd name="connsiteY118-205166" fmla="*/ 1511189 h 2956475"/>
                        <a:gd name="connsiteX119-205167" fmla="*/ 5504450 w 5924856"/>
                        <a:gd name="connsiteY119-205168" fmla="*/ 1547548 h 2956475"/>
                        <a:gd name="connsiteX120-205169" fmla="*/ 5493867 w 5924856"/>
                        <a:gd name="connsiteY120-205170" fmla="*/ 1546540 h 2956475"/>
                        <a:gd name="connsiteX121-205171" fmla="*/ 5492544 w 5924856"/>
                        <a:gd name="connsiteY121-205172" fmla="*/ 1547548 h 2956475"/>
                        <a:gd name="connsiteX122-205173" fmla="*/ 5457627 w 5924856"/>
                        <a:gd name="connsiteY122-205174" fmla="*/ 1544223 h 2956475"/>
                        <a:gd name="connsiteX123-205175" fmla="*/ 5488543 w 5924856"/>
                        <a:gd name="connsiteY123-205176" fmla="*/ 1586180 h 2956475"/>
                        <a:gd name="connsiteX124-205177" fmla="*/ 5511268 w 5924856"/>
                        <a:gd name="connsiteY124-205178" fmla="*/ 1649809 h 2956475"/>
                        <a:gd name="connsiteX125-205179" fmla="*/ 5527175 w 5924856"/>
                        <a:gd name="connsiteY125-205180" fmla="*/ 1677079 h 2956475"/>
                        <a:gd name="connsiteX126-205181" fmla="*/ 5531720 w 5924856"/>
                        <a:gd name="connsiteY126-205182" fmla="*/ 1708893 h 2956475"/>
                        <a:gd name="connsiteX127-205183" fmla="*/ 5527175 w 5924856"/>
                        <a:gd name="connsiteY127-205184" fmla="*/ 1731618 h 2956475"/>
                        <a:gd name="connsiteX128-205185" fmla="*/ 5515990 w 5924856"/>
                        <a:gd name="connsiteY128-205186" fmla="*/ 1728009 h 2956475"/>
                        <a:gd name="connsiteX129-205187" fmla="*/ 5515268 w 5924856"/>
                        <a:gd name="connsiteY129-205188" fmla="*/ 1731618 h 2956475"/>
                        <a:gd name="connsiteX130-205189" fmla="*/ 5452462 w 5924856"/>
                        <a:gd name="connsiteY130-205190" fmla="*/ 1711358 h 2956475"/>
                        <a:gd name="connsiteX131-205191" fmla="*/ 5354468 w 5924856"/>
                        <a:gd name="connsiteY131-205192" fmla="*/ 1767977 h 2956475"/>
                        <a:gd name="connsiteX132-205193" fmla="*/ 5315836 w 5924856"/>
                        <a:gd name="connsiteY132-205194" fmla="*/ 1779340 h 2956475"/>
                        <a:gd name="connsiteX133-205195" fmla="*/ 5263569 w 5924856"/>
                        <a:gd name="connsiteY133-205196" fmla="*/ 1833879 h 2956475"/>
                        <a:gd name="connsiteX134-205197" fmla="*/ 5209030 w 5924856"/>
                        <a:gd name="connsiteY134-205198" fmla="*/ 1881600 h 2956475"/>
                        <a:gd name="connsiteX135-205199" fmla="*/ 5193123 w 5924856"/>
                        <a:gd name="connsiteY135-205200" fmla="*/ 1913415 h 2956475"/>
                        <a:gd name="connsiteX136-205201" fmla="*/ 5185429 w 5924856"/>
                        <a:gd name="connsiteY136-205202" fmla="*/ 1904988 h 2956475"/>
                        <a:gd name="connsiteX137-205203" fmla="*/ 5181216 w 5924856"/>
                        <a:gd name="connsiteY137-205204" fmla="*/ 1913415 h 2956475"/>
                        <a:gd name="connsiteX138-205205" fmla="*/ 5137729 w 5924856"/>
                        <a:gd name="connsiteY138-205206" fmla="*/ 1865787 h 2956475"/>
                        <a:gd name="connsiteX139-205207" fmla="*/ 5047685 w 5924856"/>
                        <a:gd name="connsiteY139-205208" fmla="*/ 1920232 h 2956475"/>
                        <a:gd name="connsiteX140-205209" fmla="*/ 5044580 w 5924856"/>
                        <a:gd name="connsiteY140-205210" fmla="*/ 1914910 h 2956475"/>
                        <a:gd name="connsiteX141-205211" fmla="*/ 5035778 w 5924856"/>
                        <a:gd name="connsiteY141-205212" fmla="*/ 1920232 h 2956475"/>
                        <a:gd name="connsiteX142-205213" fmla="*/ 5023735 w 5924856"/>
                        <a:gd name="connsiteY142-205214" fmla="*/ 1899586 h 2956475"/>
                        <a:gd name="connsiteX143-205215" fmla="*/ 4993146 w 5924856"/>
                        <a:gd name="connsiteY143-205216" fmla="*/ 1924777 h 2956475"/>
                        <a:gd name="connsiteX144-205217" fmla="*/ 4983909 w 5924856"/>
                        <a:gd name="connsiteY144-205218" fmla="*/ 1922578 h 2956475"/>
                        <a:gd name="connsiteX145-205219" fmla="*/ 4981239 w 5924856"/>
                        <a:gd name="connsiteY145-205220" fmla="*/ 1924777 h 2956475"/>
                        <a:gd name="connsiteX146-205221" fmla="*/ 4944785 w 5924856"/>
                        <a:gd name="connsiteY146-205222" fmla="*/ 1916098 h 2956475"/>
                        <a:gd name="connsiteX147-205223" fmla="*/ 4934062 w 5924856"/>
                        <a:gd name="connsiteY147-205224" fmla="*/ 1961137 h 2956475"/>
                        <a:gd name="connsiteX148-205225" fmla="*/ 4893158 w 5924856"/>
                        <a:gd name="connsiteY148-205226" fmla="*/ 2027038 h 2956475"/>
                        <a:gd name="connsiteX149-205227" fmla="*/ 4893158 w 5924856"/>
                        <a:gd name="connsiteY149-205228" fmla="*/ 2058853 h 2956475"/>
                        <a:gd name="connsiteX150-205229" fmla="*/ 4934062 w 5924856"/>
                        <a:gd name="connsiteY150-205230" fmla="*/ 2074760 h 2956475"/>
                        <a:gd name="connsiteX151-205231" fmla="*/ 4929517 w 5924856"/>
                        <a:gd name="connsiteY151-205232" fmla="*/ 2172476 h 2956475"/>
                        <a:gd name="connsiteX152-205233" fmla="*/ 4917610 w 5924856"/>
                        <a:gd name="connsiteY152-205234" fmla="*/ 2172476 h 2956475"/>
                        <a:gd name="connsiteX153-205235" fmla="*/ 4893158 w 5924856"/>
                        <a:gd name="connsiteY153-205236" fmla="*/ 2172476 h 2956475"/>
                        <a:gd name="connsiteX154-205237" fmla="*/ 4881796 w 5924856"/>
                        <a:gd name="connsiteY154-205238" fmla="*/ 2224742 h 2956475"/>
                        <a:gd name="connsiteX155-205239" fmla="*/ 4893158 w 5924856"/>
                        <a:gd name="connsiteY155-205240" fmla="*/ 2252012 h 2956475"/>
                        <a:gd name="connsiteX156-205241" fmla="*/ 4827256 w 5924856"/>
                        <a:gd name="connsiteY156-205242" fmla="*/ 2286099 h 2956475"/>
                        <a:gd name="connsiteX157-205243" fmla="*/ 4815894 w 5924856"/>
                        <a:gd name="connsiteY157-205244" fmla="*/ 2354273 h 2956475"/>
                        <a:gd name="connsiteX158-205245" fmla="*/ 4763628 w 5924856"/>
                        <a:gd name="connsiteY158-205246" fmla="*/ 2370180 h 2956475"/>
                        <a:gd name="connsiteX159-205247" fmla="*/ 4752265 w 5924856"/>
                        <a:gd name="connsiteY159-205248" fmla="*/ 2429264 h 2956475"/>
                        <a:gd name="connsiteX160-205249" fmla="*/ 4697726 w 5924856"/>
                        <a:gd name="connsiteY160-205250" fmla="*/ 2488348 h 2956475"/>
                        <a:gd name="connsiteX161-205251" fmla="*/ 4695416 w 5924856"/>
                        <a:gd name="connsiteY161-205252" fmla="*/ 2477952 h 2956475"/>
                        <a:gd name="connsiteX162-205253" fmla="*/ 4685819 w 5924856"/>
                        <a:gd name="connsiteY162-205254" fmla="*/ 2488348 h 2956475"/>
                        <a:gd name="connsiteX163-205255" fmla="*/ 4676729 w 5924856"/>
                        <a:gd name="connsiteY163-205256" fmla="*/ 2447444 h 2956475"/>
                        <a:gd name="connsiteX164-205257" fmla="*/ 4660822 w 5924856"/>
                        <a:gd name="connsiteY164-205258" fmla="*/ 2361090 h 2956475"/>
                        <a:gd name="connsiteX165-205259" fmla="*/ 4633552 w 5924856"/>
                        <a:gd name="connsiteY165-205260" fmla="*/ 2220198 h 2956475"/>
                        <a:gd name="connsiteX166-205261" fmla="*/ 4654004 w 5924856"/>
                        <a:gd name="connsiteY166-205262" fmla="*/ 2129299 h 2956475"/>
                        <a:gd name="connsiteX167-205263" fmla="*/ 4685819 w 5924856"/>
                        <a:gd name="connsiteY167-205264" fmla="*/ 2086122 h 2956475"/>
                        <a:gd name="connsiteX168-205265" fmla="*/ 4685819 w 5924856"/>
                        <a:gd name="connsiteY168-205266" fmla="*/ 2058853 h 2956475"/>
                        <a:gd name="connsiteX169-205267" fmla="*/ 4744903 w 5924856"/>
                        <a:gd name="connsiteY169-205268" fmla="*/ 2042945 h 2956475"/>
                        <a:gd name="connsiteX170-205269" fmla="*/ 4810804 w 5924856"/>
                        <a:gd name="connsiteY170-205270" fmla="*/ 1952047 h 2956475"/>
                        <a:gd name="connsiteX171-205271" fmla="*/ 4874434 w 5924856"/>
                        <a:gd name="connsiteY171-205272" fmla="*/ 1877056 h 2956475"/>
                        <a:gd name="connsiteX172-205273" fmla="*/ 4940334 w 5924856"/>
                        <a:gd name="connsiteY172-205274" fmla="*/ 1817971 h 2956475"/>
                        <a:gd name="connsiteX173-205275" fmla="*/ 4964885 w 5924856"/>
                        <a:gd name="connsiteY173-205276" fmla="*/ 1710844 h 2956475"/>
                        <a:gd name="connsiteX174-205277" fmla="*/ 4934062 w 5924856"/>
                        <a:gd name="connsiteY174-205278" fmla="*/ 1715711 h 2956475"/>
                        <a:gd name="connsiteX175-205279" fmla="*/ 4913610 w 5924856"/>
                        <a:gd name="connsiteY175-205280" fmla="*/ 1779340 h 2956475"/>
                        <a:gd name="connsiteX176-205281" fmla="*/ 4822712 w 5924856"/>
                        <a:gd name="connsiteY176-205282" fmla="*/ 1865693 h 2956475"/>
                        <a:gd name="connsiteX177-205283" fmla="*/ 4819899 w 5924856"/>
                        <a:gd name="connsiteY177-205284" fmla="*/ 1857053 h 2956475"/>
                        <a:gd name="connsiteX178-205285" fmla="*/ 4810804 w 5924856"/>
                        <a:gd name="connsiteY178-205286" fmla="*/ 1865693 h 2956475"/>
                        <a:gd name="connsiteX179-205287" fmla="*/ 4780026 w 5924856"/>
                        <a:gd name="connsiteY179-205288" fmla="*/ 1771159 h 2956475"/>
                        <a:gd name="connsiteX180-205289" fmla="*/ 4697726 w 5924856"/>
                        <a:gd name="connsiteY180-205290" fmla="*/ 1795247 h 2956475"/>
                        <a:gd name="connsiteX181-205291" fmla="*/ 4602282 w 5924856"/>
                        <a:gd name="connsiteY181-205292" fmla="*/ 1920232 h 2956475"/>
                        <a:gd name="connsiteX182-205293" fmla="*/ 4634097 w 5924856"/>
                        <a:gd name="connsiteY182-205294" fmla="*/ 1967954 h 2956475"/>
                        <a:gd name="connsiteX183-205295" fmla="*/ 4554560 w 5924856"/>
                        <a:gd name="connsiteY183-205296" fmla="*/ 1983861 h 2956475"/>
                        <a:gd name="connsiteX184-205297" fmla="*/ 4495476 w 5924856"/>
                        <a:gd name="connsiteY184-205298" fmla="*/ 1988406 h 2956475"/>
                        <a:gd name="connsiteX185-205299" fmla="*/ 4495564 w 5924856"/>
                        <a:gd name="connsiteY185-205300" fmla="*/ 1987484 h 2956475"/>
                        <a:gd name="connsiteX186-205301" fmla="*/ 4483570 w 5924856"/>
                        <a:gd name="connsiteY186-205302" fmla="*/ 1988406 h 2956475"/>
                        <a:gd name="connsiteX187-205303" fmla="*/ 4488114 w 5924856"/>
                        <a:gd name="connsiteY187-205304" fmla="*/ 1940685 h 2956475"/>
                        <a:gd name="connsiteX188-205305" fmla="*/ 4438272 w 5924856"/>
                        <a:gd name="connsiteY188-205306" fmla="*/ 1931099 h 2956475"/>
                        <a:gd name="connsiteX189-205307" fmla="*/ 4393216 w 5924856"/>
                        <a:gd name="connsiteY189-205308" fmla="*/ 1961137 h 2956475"/>
                        <a:gd name="connsiteX190-205309" fmla="*/ 4382585 w 5924856"/>
                        <a:gd name="connsiteY190-205310" fmla="*/ 1960286 h 2956475"/>
                        <a:gd name="connsiteX191-205311" fmla="*/ 4381309 w 5924856"/>
                        <a:gd name="connsiteY191-205312" fmla="*/ 1961137 h 2956475"/>
                        <a:gd name="connsiteX192-205313" fmla="*/ 4275828 w 5924856"/>
                        <a:gd name="connsiteY192-205314" fmla="*/ 1952698 h 2956475"/>
                        <a:gd name="connsiteX193-205315" fmla="*/ 4161424 w 5924856"/>
                        <a:gd name="connsiteY193-205316" fmla="*/ 1972499 h 2956475"/>
                        <a:gd name="connsiteX194-205317" fmla="*/ 4043256 w 5924856"/>
                        <a:gd name="connsiteY194-205318" fmla="*/ 2106574 h 2956475"/>
                        <a:gd name="connsiteX195-205319" fmla="*/ 3902364 w 5924856"/>
                        <a:gd name="connsiteY195-205320" fmla="*/ 2263374 h 2956475"/>
                        <a:gd name="connsiteX196-205321" fmla="*/ 3956903 w 5924856"/>
                        <a:gd name="connsiteY196-205322" fmla="*/ 2267919 h 2956475"/>
                        <a:gd name="connsiteX197-205323" fmla="*/ 3977355 w 5924856"/>
                        <a:gd name="connsiteY197-205324" fmla="*/ 2311096 h 2956475"/>
                        <a:gd name="connsiteX198-205325" fmla="*/ 4005973 w 5924856"/>
                        <a:gd name="connsiteY198-205326" fmla="*/ 2319513 h 2956475"/>
                        <a:gd name="connsiteX199-205327" fmla="*/ 4024532 w 5924856"/>
                        <a:gd name="connsiteY199-205328" fmla="*/ 2290644 h 2956475"/>
                        <a:gd name="connsiteX200-205329" fmla="*/ 4035602 w 5924856"/>
                        <a:gd name="connsiteY200-205330" fmla="*/ 2291946 h 2956475"/>
                        <a:gd name="connsiteX201-205331" fmla="*/ 4036439 w 5924856"/>
                        <a:gd name="connsiteY201-205332" fmla="*/ 2290644 h 2956475"/>
                        <a:gd name="connsiteX202-205333" fmla="*/ 4075071 w 5924856"/>
                        <a:gd name="connsiteY202-205334" fmla="*/ 2295189 h 2956475"/>
                        <a:gd name="connsiteX203-205335" fmla="*/ 4129610 w 5924856"/>
                        <a:gd name="connsiteY203-205336" fmla="*/ 2365635 h 2956475"/>
                        <a:gd name="connsiteX204-205337" fmla="*/ 4134155 w 5924856"/>
                        <a:gd name="connsiteY204-205338" fmla="*/ 2413357 h 2956475"/>
                        <a:gd name="connsiteX205-205339" fmla="*/ 4102340 w 5924856"/>
                        <a:gd name="connsiteY205-205340" fmla="*/ 2472441 h 2956475"/>
                        <a:gd name="connsiteX206-205341" fmla="*/ 4095523 w 5924856"/>
                        <a:gd name="connsiteY206-205342" fmla="*/ 2542887 h 2956475"/>
                        <a:gd name="connsiteX207-205343" fmla="*/ 4079616 w 5924856"/>
                        <a:gd name="connsiteY207-205344" fmla="*/ 2629241 h 2956475"/>
                        <a:gd name="connsiteX208-205345" fmla="*/ 4027349 w 5924856"/>
                        <a:gd name="connsiteY208-205346" fmla="*/ 2708777 h 2956475"/>
                        <a:gd name="connsiteX209-205347" fmla="*/ 4015987 w 5924856"/>
                        <a:gd name="connsiteY209-205348" fmla="*/ 2747409 h 2956475"/>
                        <a:gd name="connsiteX210-205349" fmla="*/ 3961448 w 5924856"/>
                        <a:gd name="connsiteY210-205350" fmla="*/ 2806493 h 2956475"/>
                        <a:gd name="connsiteX211-205351" fmla="*/ 3913726 w 5924856"/>
                        <a:gd name="connsiteY211-205352" fmla="*/ 2865577 h 2956475"/>
                        <a:gd name="connsiteX212-205353" fmla="*/ 3893274 w 5924856"/>
                        <a:gd name="connsiteY212-205354" fmla="*/ 2897392 h 2956475"/>
                        <a:gd name="connsiteX213-205355" fmla="*/ 3843280 w 5924856"/>
                        <a:gd name="connsiteY213-205356" fmla="*/ 2924661 h 2956475"/>
                        <a:gd name="connsiteX214-205357" fmla="*/ 3831373 w 5924856"/>
                        <a:gd name="connsiteY214-205358" fmla="*/ 2924661 h 2956475"/>
                        <a:gd name="connsiteX215-205359" fmla="*/ 3822828 w 5924856"/>
                        <a:gd name="connsiteY215-205360" fmla="*/ 2924661 h 2956475"/>
                        <a:gd name="connsiteX216-205361" fmla="*/ 3810920 w 5924856"/>
                        <a:gd name="connsiteY216-205362" fmla="*/ 2924661 h 2956475"/>
                        <a:gd name="connsiteX217-205363" fmla="*/ 3789254 w 5924856"/>
                        <a:gd name="connsiteY217-205364" fmla="*/ 2908412 h 2956475"/>
                        <a:gd name="connsiteX218-205365" fmla="*/ 3747836 w 5924856"/>
                        <a:gd name="connsiteY218-205366" fmla="*/ 2936024 h 2956475"/>
                        <a:gd name="connsiteX219-205367" fmla="*/ 3741019 w 5924856"/>
                        <a:gd name="connsiteY219-205368" fmla="*/ 2956476 h 2956475"/>
                        <a:gd name="connsiteX220-205369" fmla="*/ 3736474 w 5924856"/>
                        <a:gd name="connsiteY220-205370" fmla="*/ 2947386 h 2956475"/>
                        <a:gd name="connsiteX221-205371" fmla="*/ 3736474 w 5924856"/>
                        <a:gd name="connsiteY221-205372" fmla="*/ 2935660 h 2956475"/>
                        <a:gd name="connsiteX222-205373" fmla="*/ 3735929 w 5924856"/>
                        <a:gd name="connsiteY222-205374" fmla="*/ 2936024 h 2956475"/>
                        <a:gd name="connsiteX223-205375" fmla="*/ 3729112 w 5924856"/>
                        <a:gd name="connsiteY223-205376" fmla="*/ 2956476 h 2956475"/>
                        <a:gd name="connsiteX224-205377" fmla="*/ 3724567 w 5924856"/>
                        <a:gd name="connsiteY224-205378" fmla="*/ 2947386 h 2956475"/>
                        <a:gd name="connsiteX225-205379" fmla="*/ 3724567 w 5924856"/>
                        <a:gd name="connsiteY225-205380" fmla="*/ 2920116 h 2956475"/>
                        <a:gd name="connsiteX226-205381" fmla="*/ 3736474 w 5924856"/>
                        <a:gd name="connsiteY226-205382" fmla="*/ 2920116 h 2956475"/>
                        <a:gd name="connsiteX227-205383" fmla="*/ 3745019 w 5924856"/>
                        <a:gd name="connsiteY227-205384" fmla="*/ 2920116 h 2956475"/>
                        <a:gd name="connsiteX228-205385" fmla="*/ 3751836 w 5924856"/>
                        <a:gd name="connsiteY228-205386" fmla="*/ 2861032 h 2956475"/>
                        <a:gd name="connsiteX229-205387" fmla="*/ 3740474 w 5924856"/>
                        <a:gd name="connsiteY229-205388" fmla="*/ 2817856 h 2956475"/>
                        <a:gd name="connsiteX230-205389" fmla="*/ 3767744 w 5924856"/>
                        <a:gd name="connsiteY230-205390" fmla="*/ 2795131 h 2956475"/>
                        <a:gd name="connsiteX231-205391" fmla="*/ 3777005 w 5924856"/>
                        <a:gd name="connsiteY231-205392" fmla="*/ 2797336 h 2956475"/>
                        <a:gd name="connsiteX232-205393" fmla="*/ 3779651 w 5924856"/>
                        <a:gd name="connsiteY232-205394" fmla="*/ 2795131 h 2956475"/>
                        <a:gd name="connsiteX233-205395" fmla="*/ 3816678 w 5924856"/>
                        <a:gd name="connsiteY233-205396" fmla="*/ 2803947 h 2956475"/>
                        <a:gd name="connsiteX234-205397" fmla="*/ 3838190 w 5924856"/>
                        <a:gd name="connsiteY234-205398" fmla="*/ 2758772 h 2956475"/>
                        <a:gd name="connsiteX235-205399" fmla="*/ 3854097 w 5924856"/>
                        <a:gd name="connsiteY235-205400" fmla="*/ 2699687 h 2956475"/>
                        <a:gd name="connsiteX236-205401" fmla="*/ 3865460 w 5924856"/>
                        <a:gd name="connsiteY236-205402" fmla="*/ 2676963 h 2956475"/>
                        <a:gd name="connsiteX237-205403" fmla="*/ 3884483 w 5924856"/>
                        <a:gd name="connsiteY237-205404" fmla="*/ 2632575 h 2956475"/>
                        <a:gd name="connsiteX238-205405" fmla="*/ 3834190 w 5924856"/>
                        <a:gd name="connsiteY238-205406" fmla="*/ 2645148 h 2956475"/>
                        <a:gd name="connsiteX239-205407" fmla="*/ 3806920 w 5924856"/>
                        <a:gd name="connsiteY239-205408" fmla="*/ 2667873 h 2956475"/>
                        <a:gd name="connsiteX240-205409" fmla="*/ 3795013 w 5924856"/>
                        <a:gd name="connsiteY240-205410" fmla="*/ 2667873 h 2956475"/>
                        <a:gd name="connsiteX241-205411" fmla="*/ 3747836 w 5924856"/>
                        <a:gd name="connsiteY241-205412" fmla="*/ 2667873 h 2956475"/>
                        <a:gd name="connsiteX242-205413" fmla="*/ 3735929 w 5924856"/>
                        <a:gd name="connsiteY242-205414" fmla="*/ 2667873 h 2956475"/>
                        <a:gd name="connsiteX243-205415" fmla="*/ 3720022 w 5924856"/>
                        <a:gd name="connsiteY243-205416" fmla="*/ 2613334 h 2956475"/>
                        <a:gd name="connsiteX244-205417" fmla="*/ 3676845 w 5924856"/>
                        <a:gd name="connsiteY244-205418" fmla="*/ 2574702 h 2956475"/>
                        <a:gd name="connsiteX245-205419" fmla="*/ 3610944 w 5924856"/>
                        <a:gd name="connsiteY245-205420" fmla="*/ 2558795 h 2956475"/>
                        <a:gd name="connsiteX246-205421" fmla="*/ 3601854 w 5924856"/>
                        <a:gd name="connsiteY246-205422" fmla="*/ 2499711 h 2956475"/>
                        <a:gd name="connsiteX247-205423" fmla="*/ 3590492 w 5924856"/>
                        <a:gd name="connsiteY247-205424" fmla="*/ 2467896 h 2956475"/>
                        <a:gd name="connsiteX248-205425" fmla="*/ 3574584 w 5924856"/>
                        <a:gd name="connsiteY248-205426" fmla="*/ 2440627 h 2956475"/>
                        <a:gd name="connsiteX249-205427" fmla="*/ 3551860 w 5924856"/>
                        <a:gd name="connsiteY249-205428" fmla="*/ 2381542 h 2956475"/>
                        <a:gd name="connsiteX250-205429" fmla="*/ 3520045 w 5924856"/>
                        <a:gd name="connsiteY250-205430" fmla="*/ 2361090 h 2956475"/>
                        <a:gd name="connsiteX251-205431" fmla="*/ 3464186 w 5924856"/>
                        <a:gd name="connsiteY251-205432" fmla="*/ 2339606 h 2956475"/>
                        <a:gd name="connsiteX252-205433" fmla="*/ 3425146 w 5924856"/>
                        <a:gd name="connsiteY252-205434" fmla="*/ 2345183 h 2956475"/>
                        <a:gd name="connsiteX253-205435" fmla="*/ 3381970 w 5924856"/>
                        <a:gd name="connsiteY253-205436" fmla="*/ 2354273 h 2956475"/>
                        <a:gd name="connsiteX254-205437" fmla="*/ 3350155 w 5924856"/>
                        <a:gd name="connsiteY254-205438" fmla="*/ 2381542 h 2956475"/>
                        <a:gd name="connsiteX255-205439" fmla="*/ 3370607 w 5924856"/>
                        <a:gd name="connsiteY255-205440" fmla="*/ 2397450 h 2956475"/>
                        <a:gd name="connsiteX256-205441" fmla="*/ 3370607 w 5924856"/>
                        <a:gd name="connsiteY256-205442" fmla="*/ 2429264 h 2956475"/>
                        <a:gd name="connsiteX257-205443" fmla="*/ 3350155 w 5924856"/>
                        <a:gd name="connsiteY257-205444" fmla="*/ 2451989 h 2956475"/>
                        <a:gd name="connsiteX258-205445" fmla="*/ 3318341 w 5924856"/>
                        <a:gd name="connsiteY258-205446" fmla="*/ 2511073 h 2956475"/>
                        <a:gd name="connsiteX259-205447" fmla="*/ 3318341 w 5924856"/>
                        <a:gd name="connsiteY259-205448" fmla="*/ 2538343 h 2956475"/>
                        <a:gd name="connsiteX260-205449" fmla="*/ 3268346 w 5924856"/>
                        <a:gd name="connsiteY260-205450" fmla="*/ 2570157 h 2956475"/>
                        <a:gd name="connsiteX261-205451" fmla="*/ 3260533 w 5924856"/>
                        <a:gd name="connsiteY261-205452" fmla="*/ 2567553 h 2956475"/>
                        <a:gd name="connsiteX262-205453" fmla="*/ 3256440 w 5924856"/>
                        <a:gd name="connsiteY262-205454" fmla="*/ 2570157 h 2956475"/>
                        <a:gd name="connsiteX263-205455" fmla="*/ 3208718 w 5924856"/>
                        <a:gd name="connsiteY263-205456" fmla="*/ 2554250 h 2956475"/>
                        <a:gd name="connsiteX264-205457" fmla="*/ 3177448 w 5924856"/>
                        <a:gd name="connsiteY264-205458" fmla="*/ 2554250 h 2956475"/>
                        <a:gd name="connsiteX265-205459" fmla="*/ 3165541 w 5924856"/>
                        <a:gd name="connsiteY265-205460" fmla="*/ 2554250 h 2956475"/>
                        <a:gd name="connsiteX266-205461" fmla="*/ 3149634 w 5924856"/>
                        <a:gd name="connsiteY266-205462" fmla="*/ 2538343 h 2956475"/>
                        <a:gd name="connsiteX267-205463" fmla="*/ 3131462 w 5924856"/>
                        <a:gd name="connsiteY267-205464" fmla="*/ 2533799 h 2956475"/>
                        <a:gd name="connsiteX268-205465" fmla="*/ 3086550 w 5924856"/>
                        <a:gd name="connsiteY268-205466" fmla="*/ 2570157 h 2956475"/>
                        <a:gd name="connsiteX269-205467" fmla="*/ 3038828 w 5924856"/>
                        <a:gd name="connsiteY269-205468" fmla="*/ 2581519 h 2956475"/>
                        <a:gd name="connsiteX270-205469" fmla="*/ 3000196 w 5924856"/>
                        <a:gd name="connsiteY270-205470" fmla="*/ 2597427 h 2956475"/>
                        <a:gd name="connsiteX271-205471" fmla="*/ 2992651 w 5924856"/>
                        <a:gd name="connsiteY271-205472" fmla="*/ 2595630 h 2956475"/>
                        <a:gd name="connsiteX272-205473" fmla="*/ 2988289 w 5924856"/>
                        <a:gd name="connsiteY272-205474" fmla="*/ 2597427 h 2956475"/>
                        <a:gd name="connsiteX273-205475" fmla="*/ 2940567 w 5924856"/>
                        <a:gd name="connsiteY273-205476" fmla="*/ 2586064 h 2956475"/>
                        <a:gd name="connsiteX274-205477" fmla="*/ 2918387 w 5924856"/>
                        <a:gd name="connsiteY274-205478" fmla="*/ 2586064 h 2956475"/>
                        <a:gd name="connsiteX275-205479" fmla="*/ 2906480 w 5924856"/>
                        <a:gd name="connsiteY275-205480" fmla="*/ 2586064 h 2956475"/>
                        <a:gd name="connsiteX276-205481" fmla="*/ 2886028 w 5924856"/>
                        <a:gd name="connsiteY276-205482" fmla="*/ 2554250 h 2956475"/>
                        <a:gd name="connsiteX277-205483" fmla="*/ 2847396 w 5924856"/>
                        <a:gd name="connsiteY277-205484" fmla="*/ 2526980 h 2956475"/>
                        <a:gd name="connsiteX278-205485" fmla="*/ 2820344 w 5924856"/>
                        <a:gd name="connsiteY278-205486" fmla="*/ 2523116 h 2956475"/>
                        <a:gd name="connsiteX279-205487" fmla="*/ 2779767 w 5924856"/>
                        <a:gd name="connsiteY279-205488" fmla="*/ 2526980 h 2956475"/>
                        <a:gd name="connsiteX280-205489" fmla="*/ 2741135 w 5924856"/>
                        <a:gd name="connsiteY280-205490" fmla="*/ 2538343 h 2956475"/>
                        <a:gd name="connsiteX281-205491" fmla="*/ 2736330 w 5924856"/>
                        <a:gd name="connsiteY281-205492" fmla="*/ 2536254 h 2956475"/>
                        <a:gd name="connsiteX282-205493" fmla="*/ 2729228 w 5924856"/>
                        <a:gd name="connsiteY282-205494" fmla="*/ 2538343 h 2956475"/>
                        <a:gd name="connsiteX283-205495" fmla="*/ 2676961 w 5924856"/>
                        <a:gd name="connsiteY283-205496" fmla="*/ 2515618 h 2956475"/>
                        <a:gd name="connsiteX284-205497" fmla="*/ 2670144 w 5924856"/>
                        <a:gd name="connsiteY284-205498" fmla="*/ 2472441 h 2956475"/>
                        <a:gd name="connsiteX285-205499" fmla="*/ 2626967 w 5924856"/>
                        <a:gd name="connsiteY285-205500" fmla="*/ 2456534 h 2956475"/>
                        <a:gd name="connsiteX286-205501" fmla="*/ 2595153 w 5924856"/>
                        <a:gd name="connsiteY286-205502" fmla="*/ 2451989 h 2956475"/>
                        <a:gd name="connsiteX287-205503" fmla="*/ 2560725 w 5924856"/>
                        <a:gd name="connsiteY287-205504" fmla="*/ 2430245 h 2956475"/>
                        <a:gd name="connsiteX288-205505" fmla="*/ 2527524 w 5924856"/>
                        <a:gd name="connsiteY288-205506" fmla="*/ 2488348 h 2956475"/>
                        <a:gd name="connsiteX289-205507" fmla="*/ 2543431 w 5924856"/>
                        <a:gd name="connsiteY289-205508" fmla="*/ 2522435 h 2956475"/>
                        <a:gd name="connsiteX290-205509" fmla="*/ 2504799 w 5924856"/>
                        <a:gd name="connsiteY290-205510" fmla="*/ 2558795 h 2956475"/>
                        <a:gd name="connsiteX291-205511" fmla="*/ 2495296 w 5924856"/>
                        <a:gd name="connsiteY291-205512" fmla="*/ 2556532 h 2956475"/>
                        <a:gd name="connsiteX292-205513" fmla="*/ 2492892 w 5924856"/>
                        <a:gd name="connsiteY292-205514" fmla="*/ 2558795 h 2956475"/>
                        <a:gd name="connsiteX293-205515" fmla="*/ 2445170 w 5924856"/>
                        <a:gd name="connsiteY293-205516" fmla="*/ 2547432 h 2956475"/>
                        <a:gd name="connsiteX294-205517" fmla="*/ 2408811 w 5924856"/>
                        <a:gd name="connsiteY294-205518" fmla="*/ 2542887 h 2956475"/>
                        <a:gd name="connsiteX295-205519" fmla="*/ 2381541 w 5924856"/>
                        <a:gd name="connsiteY295-205520" fmla="*/ 2515618 h 2956475"/>
                        <a:gd name="connsiteX296-205521" fmla="*/ 2354816 w 5924856"/>
                        <a:gd name="connsiteY296-205522" fmla="*/ 2515618 h 2956475"/>
                        <a:gd name="connsiteX297-205523" fmla="*/ 2342909 w 5924856"/>
                        <a:gd name="connsiteY297-205524" fmla="*/ 2515618 h 2956475"/>
                        <a:gd name="connsiteX298-205525" fmla="*/ 2317049 w 5924856"/>
                        <a:gd name="connsiteY298-205526" fmla="*/ 2502687 h 2956475"/>
                        <a:gd name="connsiteX299-205527" fmla="*/ 2268463 w 5924856"/>
                        <a:gd name="connsiteY299-205528" fmla="*/ 2526980 h 2956475"/>
                        <a:gd name="connsiteX300-205529" fmla="*/ 2200289 w 5924856"/>
                        <a:gd name="connsiteY300-205530" fmla="*/ 2574702 h 2956475"/>
                        <a:gd name="connsiteX301-205531" fmla="*/ 2157112 w 5924856"/>
                        <a:gd name="connsiteY301-205532" fmla="*/ 2586064 h 2956475"/>
                        <a:gd name="connsiteX302-205533" fmla="*/ 2145750 w 5924856"/>
                        <a:gd name="connsiteY302-205534" fmla="*/ 2590609 h 2956475"/>
                        <a:gd name="connsiteX303-205535" fmla="*/ 2143369 w 5924856"/>
                        <a:gd name="connsiteY303-205536" fmla="*/ 2586799 h 2956475"/>
                        <a:gd name="connsiteX304-205537" fmla="*/ 2133843 w 5924856"/>
                        <a:gd name="connsiteY304-205538" fmla="*/ 2590609 h 2956475"/>
                        <a:gd name="connsiteX305-205539" fmla="*/ 2111787 w 5924856"/>
                        <a:gd name="connsiteY305-205540" fmla="*/ 2555320 h 2956475"/>
                        <a:gd name="connsiteX306-205541" fmla="*/ 2075303 w 5924856"/>
                        <a:gd name="connsiteY306-205542" fmla="*/ 2558795 h 2956475"/>
                        <a:gd name="connsiteX307-205543" fmla="*/ 2074482 w 5924856"/>
                        <a:gd name="connsiteY307-205544" fmla="*/ 2557739 h 2956475"/>
                        <a:gd name="connsiteX308-205545" fmla="*/ 2063396 w 5924856"/>
                        <a:gd name="connsiteY308-205546" fmla="*/ 2558795 h 2956475"/>
                        <a:gd name="connsiteX309-205547" fmla="*/ 2047489 w 5924856"/>
                        <a:gd name="connsiteY309-205548" fmla="*/ 2538343 h 2956475"/>
                        <a:gd name="connsiteX310-205549" fmla="*/ 2020220 w 5924856"/>
                        <a:gd name="connsiteY310-205550" fmla="*/ 2526980 h 2956475"/>
                        <a:gd name="connsiteX311-205551" fmla="*/ 2004312 w 5924856"/>
                        <a:gd name="connsiteY311-205552" fmla="*/ 2495166 h 2956475"/>
                        <a:gd name="connsiteX312-205553" fmla="*/ 1988196 w 5924856"/>
                        <a:gd name="connsiteY312-205554" fmla="*/ 2486212 h 2956475"/>
                        <a:gd name="connsiteX313-205555" fmla="*/ 1945773 w 5924856"/>
                        <a:gd name="connsiteY313-205556" fmla="*/ 2499711 h 2956475"/>
                        <a:gd name="connsiteX314-205557" fmla="*/ 1942036 w 5924856"/>
                        <a:gd name="connsiteY314-205558" fmla="*/ 2497111 h 2956475"/>
                        <a:gd name="connsiteX315-205559" fmla="*/ 1936866 w 5924856"/>
                        <a:gd name="connsiteY315-205560" fmla="*/ 2499711 h 2956475"/>
                        <a:gd name="connsiteX316-205561" fmla="*/ 1889554 w 5924856"/>
                        <a:gd name="connsiteY316-205562" fmla="*/ 2468885 h 2956475"/>
                        <a:gd name="connsiteX317-205563" fmla="*/ 1870782 w 5924856"/>
                        <a:gd name="connsiteY317-205564" fmla="*/ 2495166 h 2956475"/>
                        <a:gd name="connsiteX318-205565" fmla="*/ 1865709 w 5924856"/>
                        <a:gd name="connsiteY318-205566" fmla="*/ 2485599 h 2956475"/>
                        <a:gd name="connsiteX319-205567" fmla="*/ 1858875 w 5924856"/>
                        <a:gd name="connsiteY319-205568" fmla="*/ 2495166 h 2956475"/>
                        <a:gd name="connsiteX320-205569" fmla="*/ 1779338 w 5924856"/>
                        <a:gd name="connsiteY320-205570" fmla="*/ 2345183 h 2956475"/>
                        <a:gd name="connsiteX321-205571" fmla="*/ 1729344 w 5924856"/>
                        <a:gd name="connsiteY321-205572" fmla="*/ 2295189 h 2956475"/>
                        <a:gd name="connsiteX322-205573" fmla="*/ 1732141 w 5924856"/>
                        <a:gd name="connsiteY322-205574" fmla="*/ 2292043 h 2956475"/>
                        <a:gd name="connsiteX323-205575" fmla="*/ 401471 w 5924856"/>
                        <a:gd name="connsiteY323-205576" fmla="*/ 2890683 h 2956475"/>
                        <a:gd name="connsiteX324-205577" fmla="*/ 338597 w 5924856"/>
                        <a:gd name="connsiteY324-205578" fmla="*/ 2849670 h 2956475"/>
                        <a:gd name="connsiteX325-205579" fmla="*/ 268151 w 5924856"/>
                        <a:gd name="connsiteY325-205580" fmla="*/ 2801948 h 2956475"/>
                        <a:gd name="connsiteX326-205581" fmla="*/ 295420 w 5924856"/>
                        <a:gd name="connsiteY326-205582" fmla="*/ 2795131 h 2956475"/>
                        <a:gd name="connsiteX327-205583" fmla="*/ 322690 w 5924856"/>
                        <a:gd name="connsiteY327-205584" fmla="*/ 2747409 h 2956475"/>
                        <a:gd name="connsiteX328-205585" fmla="*/ 306782 w 5924856"/>
                        <a:gd name="connsiteY328-205586" fmla="*/ 2731502 h 2956475"/>
                        <a:gd name="connsiteX329-205587" fmla="*/ 359049 w 5924856"/>
                        <a:gd name="connsiteY329-205588" fmla="*/ 2704232 h 2956475"/>
                        <a:gd name="connsiteX330-205589" fmla="*/ 359049 w 5924856"/>
                        <a:gd name="connsiteY330-205590" fmla="*/ 2701176 h 2956475"/>
                        <a:gd name="connsiteX331-205591" fmla="*/ 334597 w 5924856"/>
                        <a:gd name="connsiteY331-205592" fmla="*/ 2704232 h 2956475"/>
                        <a:gd name="connsiteX332-205593" fmla="*/ 334597 w 5924856"/>
                        <a:gd name="connsiteY332-205594" fmla="*/ 2702744 h 2956475"/>
                        <a:gd name="connsiteX333-205595" fmla="*/ 322690 w 5924856"/>
                        <a:gd name="connsiteY333-205596" fmla="*/ 2704232 h 2956475"/>
                        <a:gd name="connsiteX334-205597" fmla="*/ 322690 w 5924856"/>
                        <a:gd name="connsiteY334-205598" fmla="*/ 2683780 h 2956475"/>
                        <a:gd name="connsiteX335-205599" fmla="*/ 343142 w 5924856"/>
                        <a:gd name="connsiteY335-205600" fmla="*/ 2667873 h 2956475"/>
                        <a:gd name="connsiteX336-205601" fmla="*/ 381774 w 5924856"/>
                        <a:gd name="connsiteY336-205602" fmla="*/ 2661056 h 2956475"/>
                        <a:gd name="connsiteX337-205603" fmla="*/ 386319 w 5924856"/>
                        <a:gd name="connsiteY337-205604" fmla="*/ 2645148 h 2956475"/>
                        <a:gd name="connsiteX338-205605" fmla="*/ 374956 w 5924856"/>
                        <a:gd name="connsiteY338-205606" fmla="*/ 2613334 h 2956475"/>
                        <a:gd name="connsiteX339-205607" fmla="*/ 393136 w 5924856"/>
                        <a:gd name="connsiteY339-205608" fmla="*/ 2586064 h 2956475"/>
                        <a:gd name="connsiteX340-205609" fmla="*/ 393136 w 5924856"/>
                        <a:gd name="connsiteY340-205610" fmla="*/ 2565612 h 2956475"/>
                        <a:gd name="connsiteX341-205611" fmla="*/ 338597 w 5924856"/>
                        <a:gd name="connsiteY341-205612" fmla="*/ 2547432 h 2956475"/>
                        <a:gd name="connsiteX342-205613" fmla="*/ 327779 w 5924856"/>
                        <a:gd name="connsiteY342-205614" fmla="*/ 2547432 h 2956475"/>
                        <a:gd name="connsiteX343-205615" fmla="*/ 315872 w 5924856"/>
                        <a:gd name="connsiteY343-205616" fmla="*/ 2547432 h 2956475"/>
                        <a:gd name="connsiteX344-205617" fmla="*/ 297676 w 5924856"/>
                        <a:gd name="connsiteY344-205618" fmla="*/ 2525193 h 2956475"/>
                        <a:gd name="connsiteX345-205619" fmla="*/ 275513 w 5924856"/>
                        <a:gd name="connsiteY345-205620" fmla="*/ 2531525 h 2956475"/>
                        <a:gd name="connsiteX346-205621" fmla="*/ 271033 w 5924856"/>
                        <a:gd name="connsiteY346-205622" fmla="*/ 2529403 h 2956475"/>
                        <a:gd name="connsiteX347-205623" fmla="*/ 263606 w 5924856"/>
                        <a:gd name="connsiteY347-205624" fmla="*/ 2531525 h 2956475"/>
                        <a:gd name="connsiteX348-205625" fmla="*/ 220429 w 5924856"/>
                        <a:gd name="connsiteY348-205626" fmla="*/ 2511073 h 2956475"/>
                        <a:gd name="connsiteX349-205627" fmla="*/ 220429 w 5924856"/>
                        <a:gd name="connsiteY349-205628" fmla="*/ 2499711 h 2956475"/>
                        <a:gd name="connsiteX350-205629" fmla="*/ 204522 w 5924856"/>
                        <a:gd name="connsiteY350-205630" fmla="*/ 2472441 h 2956475"/>
                        <a:gd name="connsiteX351-205631" fmla="*/ 189159 w 5924856"/>
                        <a:gd name="connsiteY351-205632" fmla="*/ 2472441 h 2956475"/>
                        <a:gd name="connsiteX352-205633" fmla="*/ 177252 w 5924856"/>
                        <a:gd name="connsiteY352-205634" fmla="*/ 2472441 h 2956475"/>
                        <a:gd name="connsiteX353-205635" fmla="*/ 172707 w 5924856"/>
                        <a:gd name="connsiteY353-205636" fmla="*/ 2456534 h 2956475"/>
                        <a:gd name="connsiteX354-205637" fmla="*/ 181797 w 5924856"/>
                        <a:gd name="connsiteY354-205638" fmla="*/ 2440627 h 2956475"/>
                        <a:gd name="connsiteX355-205639" fmla="*/ 162182 w 5924856"/>
                        <a:gd name="connsiteY355-205640" fmla="*/ 2410114 h 2956475"/>
                        <a:gd name="connsiteX356-205641" fmla="*/ 134620 w 5924856"/>
                        <a:gd name="connsiteY356-205642" fmla="*/ 2413357 h 2956475"/>
                        <a:gd name="connsiteX357-205643" fmla="*/ 131147 w 5924856"/>
                        <a:gd name="connsiteY357-205644" fmla="*/ 2412365 h 2956475"/>
                        <a:gd name="connsiteX358-205645" fmla="*/ 122713 w 5924856"/>
                        <a:gd name="connsiteY358-205646" fmla="*/ 2413357 h 2956475"/>
                        <a:gd name="connsiteX359-205647" fmla="*/ 117814 w 5924856"/>
                        <a:gd name="connsiteY359-205648" fmla="*/ 2411957 h 2956475"/>
                        <a:gd name="connsiteX360-205649" fmla="*/ 114168 w 5924856"/>
                        <a:gd name="connsiteY360-205650" fmla="*/ 2424719 h 2956475"/>
                        <a:gd name="connsiteX361-205651" fmla="*/ 103159 w 5924856"/>
                        <a:gd name="connsiteY361-205652" fmla="*/ 2421574 h 2956475"/>
                        <a:gd name="connsiteX362-205653" fmla="*/ 102261 w 5924856"/>
                        <a:gd name="connsiteY362-205654" fmla="*/ 2424719 h 2956475"/>
                        <a:gd name="connsiteX363-205655" fmla="*/ 86354 w 5924856"/>
                        <a:gd name="connsiteY363-205656" fmla="*/ 2420184 h 2956475"/>
                        <a:gd name="connsiteX364-205657" fmla="*/ 74991 w 5924856"/>
                        <a:gd name="connsiteY364-205658" fmla="*/ 2381542 h 2956475"/>
                        <a:gd name="connsiteX365-205659" fmla="*/ 70446 w 5924856"/>
                        <a:gd name="connsiteY365-205660" fmla="*/ 2365635 h 2956475"/>
                        <a:gd name="connsiteX366-205661" fmla="*/ 74991 w 5924856"/>
                        <a:gd name="connsiteY366-205662" fmla="*/ 2361090 h 2956475"/>
                        <a:gd name="connsiteX367-205663" fmla="*/ 86898 w 5924856"/>
                        <a:gd name="connsiteY367-205664" fmla="*/ 2361090 h 2956475"/>
                        <a:gd name="connsiteX368-205665" fmla="*/ 118168 w 5924856"/>
                        <a:gd name="connsiteY368-205666" fmla="*/ 2349728 h 2956475"/>
                        <a:gd name="connsiteX369-205667" fmla="*/ 106806 w 5924856"/>
                        <a:gd name="connsiteY369-205668" fmla="*/ 2327003 h 2956475"/>
                        <a:gd name="connsiteX370-205669" fmla="*/ 47722 w 5924856"/>
                        <a:gd name="connsiteY370-205670" fmla="*/ 2258829 h 2956475"/>
                        <a:gd name="connsiteX371-205671" fmla="*/ 21980 w 5924856"/>
                        <a:gd name="connsiteY371-205672" fmla="*/ 2195428 h 2956475"/>
                        <a:gd name="connsiteX372-205673" fmla="*/ 10059 w 5924856"/>
                        <a:gd name="connsiteY372-205674" fmla="*/ 2195434 h 2956475"/>
                        <a:gd name="connsiteX373-205675" fmla="*/ 0 w 5924856"/>
                        <a:gd name="connsiteY373-205676" fmla="*/ 2199745 h 2956475"/>
                        <a:gd name="connsiteX374-205677" fmla="*/ 1595269 w 5924856"/>
                        <a:gd name="connsiteY374-205678" fmla="*/ 1370296 h 2956475"/>
                        <a:gd name="connsiteX375-205679" fmla="*/ 1638446 w 5924856"/>
                        <a:gd name="connsiteY375-205680" fmla="*/ 1349844 h 2956475"/>
                        <a:gd name="connsiteX376-205681" fmla="*/ 1649808 w 5924856"/>
                        <a:gd name="connsiteY376-205682" fmla="*/ 1299850 h 2956475"/>
                        <a:gd name="connsiteX377-205683" fmla="*/ 1677078 w 5924856"/>
                        <a:gd name="connsiteY377-205684" fmla="*/ 1256673 h 2956475"/>
                        <a:gd name="connsiteX378-205685" fmla="*/ 1654353 w 5924856"/>
                        <a:gd name="connsiteY378-205686" fmla="*/ 1197589 h 2956475"/>
                        <a:gd name="connsiteX379-205687" fmla="*/ 1677078 w 5924856"/>
                        <a:gd name="connsiteY379-205688" fmla="*/ 1133960 h 2956475"/>
                        <a:gd name="connsiteX380-205689" fmla="*/ 1622538 w 5924856"/>
                        <a:gd name="connsiteY380-205690" fmla="*/ 1070331 h 2956475"/>
                        <a:gd name="connsiteX381-205691" fmla="*/ 1654353 w 5924856"/>
                        <a:gd name="connsiteY381-205692" fmla="*/ 961252 h 2956475"/>
                        <a:gd name="connsiteX382-205693" fmla="*/ 1606631 w 5924856"/>
                        <a:gd name="connsiteY382-205694" fmla="*/ 865809 h 2956475"/>
                        <a:gd name="connsiteX383-205695" fmla="*/ 1670260 w 5924856"/>
                        <a:gd name="connsiteY383-205696" fmla="*/ 788545 h 2956475"/>
                        <a:gd name="connsiteX384-205697" fmla="*/ 1665715 w 5924856"/>
                        <a:gd name="connsiteY384-205698" fmla="*/ 704464 h 2956475"/>
                        <a:gd name="connsiteX385-205699" fmla="*/ 1681622 w 5924856"/>
                        <a:gd name="connsiteY385-205700" fmla="*/ 697647 h 2956475"/>
                        <a:gd name="connsiteX386-205701" fmla="*/ 1683068 w 5924856"/>
                        <a:gd name="connsiteY386-205702" fmla="*/ 702130 h 2956475"/>
                        <a:gd name="connsiteX387-205703" fmla="*/ 1693530 w 5924856"/>
                        <a:gd name="connsiteY387-205704" fmla="*/ 697647 h 2956475"/>
                        <a:gd name="connsiteX388-205705" fmla="*/ 1716254 w 5924856"/>
                        <a:gd name="connsiteY388-205706" fmla="*/ 768093 h 2956475"/>
                        <a:gd name="connsiteX389-205707" fmla="*/ 1709645 w 5924856"/>
                        <a:gd name="connsiteY389-205708" fmla="*/ 815304 h 2956475"/>
                        <a:gd name="connsiteX390-205709" fmla="*/ 1772521 w 5924856"/>
                        <a:gd name="connsiteY390-205710" fmla="*/ 772638 h 2956475"/>
                        <a:gd name="connsiteX391-205711" fmla="*/ 1849785 w 5924856"/>
                        <a:gd name="connsiteY391-205712" fmla="*/ 763548 h 2956475"/>
                        <a:gd name="connsiteX392-205713" fmla="*/ 1850963 w 5924856"/>
                        <a:gd name="connsiteY392-205714" fmla="*/ 764810 h 2956475"/>
                        <a:gd name="connsiteX393-205715" fmla="*/ 1861692 w 5924856"/>
                        <a:gd name="connsiteY393-205716" fmla="*/ 763548 h 2956475"/>
                        <a:gd name="connsiteX394-205717" fmla="*/ 1906799 w 5924856"/>
                        <a:gd name="connsiteY394-205718" fmla="*/ 811877 h 2956475"/>
                        <a:gd name="connsiteX395-205719" fmla="*/ 1881599 w 5924856"/>
                        <a:gd name="connsiteY395-205720" fmla="*/ 736278 h 2956475"/>
                        <a:gd name="connsiteX396-205721" fmla="*/ 1881599 w 5924856"/>
                        <a:gd name="connsiteY396-205722" fmla="*/ 595386 h 2956475"/>
                        <a:gd name="connsiteX397-205723" fmla="*/ 1945228 w 5924856"/>
                        <a:gd name="connsiteY397-205724" fmla="*/ 574934 h 2956475"/>
                        <a:gd name="connsiteX398-205725" fmla="*/ 1955460 w 5924856"/>
                        <a:gd name="connsiteY398-205726" fmla="*/ 575472 h 2956475"/>
                        <a:gd name="connsiteX399-205727" fmla="*/ 1957135 w 5924856"/>
                        <a:gd name="connsiteY399-205728" fmla="*/ 574934 h 2956475"/>
                        <a:gd name="connsiteX400-205729" fmla="*/ 2033605 w 5924856"/>
                        <a:gd name="connsiteY400-205730" fmla="*/ 578958 h 2956475"/>
                        <a:gd name="connsiteX401-205731" fmla="*/ 2111118 w 5924856"/>
                        <a:gd name="connsiteY401-205732" fmla="*/ 559026 h 2956475"/>
                        <a:gd name="connsiteX402-205733" fmla="*/ 2086121 w 5924856"/>
                        <a:gd name="connsiteY402-205734" fmla="*/ 493125 h 2956475"/>
                        <a:gd name="connsiteX403-205735" fmla="*/ 2122480 w 5924856"/>
                        <a:gd name="connsiteY403-205736" fmla="*/ 402226 h 2956475"/>
                        <a:gd name="connsiteX404-205737" fmla="*/ 2165657 w 5924856"/>
                        <a:gd name="connsiteY404-205738" fmla="*/ 397681 h 2956475"/>
                        <a:gd name="connsiteX405-205739" fmla="*/ 2236104 w 5924856"/>
                        <a:gd name="connsiteY405-205740" fmla="*/ 322690 h 2956475"/>
                        <a:gd name="connsiteX406-205741" fmla="*/ 2338374 w 5924856"/>
                        <a:gd name="connsiteY406-205742" fmla="*/ 304510 h 2956475"/>
                        <a:gd name="connsiteX407-205743" fmla="*/ 2347454 w 5924856"/>
                        <a:gd name="connsiteY407-205744" fmla="*/ 263606 h 2956475"/>
                        <a:gd name="connsiteX408-205745" fmla="*/ 2445170 w 5924856"/>
                        <a:gd name="connsiteY408-205746" fmla="*/ 252244 h 2956475"/>
                        <a:gd name="connsiteX409-205747" fmla="*/ 2446249 w 5924856"/>
                        <a:gd name="connsiteY409-205748" fmla="*/ 253503 h 2956475"/>
                        <a:gd name="connsiteX410-205749" fmla="*/ 2457077 w 5924856"/>
                        <a:gd name="connsiteY410-205750" fmla="*/ 252244 h 2956475"/>
                        <a:gd name="connsiteX411-205751" fmla="*/ 2479011 w 5924856"/>
                        <a:gd name="connsiteY411-205752" fmla="*/ 277833 h 2956475"/>
                        <a:gd name="connsiteX412-205753" fmla="*/ 2558793 w 5924856"/>
                        <a:gd name="connsiteY412-205754" fmla="*/ 202249 h 2956475"/>
                        <a:gd name="connsiteX413-205755" fmla="*/ 2570700 w 5924856"/>
                        <a:gd name="connsiteY413-205756" fmla="*/ 202249 h 2956475"/>
                        <a:gd name="connsiteX414-205757" fmla="*/ 2622422 w 5924856"/>
                        <a:gd name="connsiteY414-205758" fmla="*/ 202249 h 2956475"/>
                        <a:gd name="connsiteX415-205759" fmla="*/ 2633784 w 5924856"/>
                        <a:gd name="connsiteY415-205760" fmla="*/ 134075 h 2956475"/>
                        <a:gd name="connsiteX416-205761" fmla="*/ 2670144 w 5924856"/>
                        <a:gd name="connsiteY416-205762" fmla="*/ 68174 h 2956475"/>
                        <a:gd name="connsiteX417-205763" fmla="*/ 2756498 w 5924856"/>
                        <a:gd name="connsiteY417-205764" fmla="*/ 0 h 2956475"/>
                        <a:gd name="connsiteX0-205765" fmla="*/ 1709320 w 5924856"/>
                        <a:gd name="connsiteY0-205766" fmla="*/ 817622 h 2956475"/>
                        <a:gd name="connsiteX1-205767" fmla="*/ 1700347 w 5924856"/>
                        <a:gd name="connsiteY1-205768" fmla="*/ 881716 h 2956475"/>
                        <a:gd name="connsiteX2-205769" fmla="*/ 1727745 w 5924856"/>
                        <a:gd name="connsiteY2-205770" fmla="*/ 895415 h 2956475"/>
                        <a:gd name="connsiteX3-205771" fmla="*/ 1709320 w 5924856"/>
                        <a:gd name="connsiteY3-205772" fmla="*/ 817622 h 2956475"/>
                        <a:gd name="connsiteX4-205773" fmla="*/ 2756498 w 5924856"/>
                        <a:gd name="connsiteY4-205774" fmla="*/ 0 h 2956475"/>
                        <a:gd name="connsiteX5-205775" fmla="*/ 2762437 w 5924856"/>
                        <a:gd name="connsiteY5-205776" fmla="*/ 4711 h 2956475"/>
                        <a:gd name="connsiteX6-205777" fmla="*/ 2768404 w 5924856"/>
                        <a:gd name="connsiteY6-205778" fmla="*/ 0 h 2956475"/>
                        <a:gd name="connsiteX7-205779" fmla="*/ 2834306 w 5924856"/>
                        <a:gd name="connsiteY7-205780" fmla="*/ 52267 h 2956475"/>
                        <a:gd name="connsiteX8-205781" fmla="*/ 2779767 w 5924856"/>
                        <a:gd name="connsiteY8-205782" fmla="*/ 90899 h 2956475"/>
                        <a:gd name="connsiteX9-205783" fmla="*/ 2866120 w 5924856"/>
                        <a:gd name="connsiteY9-205784" fmla="*/ 118168 h 2956475"/>
                        <a:gd name="connsiteX10-205785" fmla="*/ 2875812 w 5924856"/>
                        <a:gd name="connsiteY10-205786" fmla="*/ 186006 h 2956475"/>
                        <a:gd name="connsiteX11-205787" fmla="*/ 2897390 w 5924856"/>
                        <a:gd name="connsiteY11-205788" fmla="*/ 161345 h 2956475"/>
                        <a:gd name="connsiteX12-205789" fmla="*/ 2909297 w 5924856"/>
                        <a:gd name="connsiteY12-205790" fmla="*/ 161345 h 2956475"/>
                        <a:gd name="connsiteX13-205791" fmla="*/ 3004196 w 5924856"/>
                        <a:gd name="connsiteY13-205792" fmla="*/ 161345 h 2956475"/>
                        <a:gd name="connsiteX14-205793" fmla="*/ 3016103 w 5924856"/>
                        <a:gd name="connsiteY14-205794" fmla="*/ 161345 h 2956475"/>
                        <a:gd name="connsiteX15-205795" fmla="*/ 3097912 w 5924856"/>
                        <a:gd name="connsiteY15-205796" fmla="*/ 236336 h 2956475"/>
                        <a:gd name="connsiteX16-205797" fmla="*/ 3129726 w 5924856"/>
                        <a:gd name="connsiteY16-205798" fmla="*/ 295420 h 2956475"/>
                        <a:gd name="connsiteX17-205799" fmla="*/ 3118364 w 5924856"/>
                        <a:gd name="connsiteY17-205800" fmla="*/ 370412 h 2956475"/>
                        <a:gd name="connsiteX18-205801" fmla="*/ 3079732 w 5924856"/>
                        <a:gd name="connsiteY18-205802" fmla="*/ 413589 h 2956475"/>
                        <a:gd name="connsiteX19-205803" fmla="*/ 2984288 w 5924856"/>
                        <a:gd name="connsiteY19-205804" fmla="*/ 488580 h 2956475"/>
                        <a:gd name="connsiteX20-205805" fmla="*/ 2952474 w 5924856"/>
                        <a:gd name="connsiteY20-205806" fmla="*/ 531757 h 2956475"/>
                        <a:gd name="connsiteX21-205807" fmla="*/ 3000196 w 5924856"/>
                        <a:gd name="connsiteY21-205808" fmla="*/ 547664 h 2956475"/>
                        <a:gd name="connsiteX22-205809" fmla="*/ 3047650 w 5924856"/>
                        <a:gd name="connsiteY22-205810" fmla="*/ 575345 h 2956475"/>
                        <a:gd name="connsiteX23-205811" fmla="*/ 3074642 w 5924856"/>
                        <a:gd name="connsiteY23-205812" fmla="*/ 552209 h 2956475"/>
                        <a:gd name="connsiteX24-205813" fmla="*/ 3076651 w 5924856"/>
                        <a:gd name="connsiteY24-205814" fmla="*/ 560693 h 2956475"/>
                        <a:gd name="connsiteX25-205815" fmla="*/ 3086550 w 5924856"/>
                        <a:gd name="connsiteY25-205816" fmla="*/ 552209 h 2956475"/>
                        <a:gd name="connsiteX26-205817" fmla="*/ 3103175 w 5924856"/>
                        <a:gd name="connsiteY26-205818" fmla="*/ 622402 h 2956475"/>
                        <a:gd name="connsiteX27-205819" fmla="*/ 3111002 w 5924856"/>
                        <a:gd name="connsiteY27-205820" fmla="*/ 606748 h 2956475"/>
                        <a:gd name="connsiteX28-205821" fmla="*/ 3170086 w 5924856"/>
                        <a:gd name="connsiteY28-205822" fmla="*/ 586296 h 2956475"/>
                        <a:gd name="connsiteX29-205823" fmla="*/ 3178024 w 5924856"/>
                        <a:gd name="connsiteY29-205824" fmla="*/ 587670 h 2956475"/>
                        <a:gd name="connsiteX30-205825" fmla="*/ 3181993 w 5924856"/>
                        <a:gd name="connsiteY30-205826" fmla="*/ 586296 h 2956475"/>
                        <a:gd name="connsiteX31-205827" fmla="*/ 3300161 w 5924856"/>
                        <a:gd name="connsiteY31-205828" fmla="*/ 606748 h 2956475"/>
                        <a:gd name="connsiteX32-205829" fmla="*/ 3306978 w 5924856"/>
                        <a:gd name="connsiteY32-205830" fmla="*/ 665832 h 2956475"/>
                        <a:gd name="connsiteX33-205831" fmla="*/ 3449720 w 5924856"/>
                        <a:gd name="connsiteY33-205832" fmla="*/ 686823 h 2956475"/>
                        <a:gd name="connsiteX34-205833" fmla="*/ 3456416 w 5924856"/>
                        <a:gd name="connsiteY34-205834" fmla="*/ 590841 h 2956475"/>
                        <a:gd name="connsiteX35-205835" fmla="*/ 3468101 w 5924856"/>
                        <a:gd name="connsiteY35-205836" fmla="*/ 594028 h 2956475"/>
                        <a:gd name="connsiteX36-205837" fmla="*/ 3468323 w 5924856"/>
                        <a:gd name="connsiteY36-205838" fmla="*/ 590841 h 2956475"/>
                        <a:gd name="connsiteX37-205839" fmla="*/ 3543314 w 5924856"/>
                        <a:gd name="connsiteY37-205840" fmla="*/ 611293 h 2956475"/>
                        <a:gd name="connsiteX38-205841" fmla="*/ 3590492 w 5924856"/>
                        <a:gd name="connsiteY38-205842" fmla="*/ 611293 h 2956475"/>
                        <a:gd name="connsiteX39-205843" fmla="*/ 3602398 w 5924856"/>
                        <a:gd name="connsiteY39-205844" fmla="*/ 611293 h 2956475"/>
                        <a:gd name="connsiteX40-205845" fmla="*/ 3661482 w 5924856"/>
                        <a:gd name="connsiteY40-205846" fmla="*/ 677194 h 2956475"/>
                        <a:gd name="connsiteX41-205847" fmla="*/ 3677390 w 5924856"/>
                        <a:gd name="connsiteY41-205848" fmla="*/ 756731 h 2956475"/>
                        <a:gd name="connsiteX42-205849" fmla="*/ 3656938 w 5924856"/>
                        <a:gd name="connsiteY42-205850" fmla="*/ 806725 h 2956475"/>
                        <a:gd name="connsiteX43-205851" fmla="*/ 3704660 w 5924856"/>
                        <a:gd name="connsiteY43-205852" fmla="*/ 897623 h 2956475"/>
                        <a:gd name="connsiteX44-205853" fmla="*/ 3753794 w 5924856"/>
                        <a:gd name="connsiteY44-205854" fmla="*/ 933529 h 2956475"/>
                        <a:gd name="connsiteX45-205855" fmla="*/ 3783651 w 5924856"/>
                        <a:gd name="connsiteY45-205856" fmla="*/ 822632 h 2956475"/>
                        <a:gd name="connsiteX46-205857" fmla="*/ 3793268 w 5924856"/>
                        <a:gd name="connsiteY46-205858" fmla="*/ 831139 h 2956475"/>
                        <a:gd name="connsiteX47-205859" fmla="*/ 3795558 w 5924856"/>
                        <a:gd name="connsiteY47-205860" fmla="*/ 822632 h 2956475"/>
                        <a:gd name="connsiteX48-205861" fmla="*/ 3850342 w 5924856"/>
                        <a:gd name="connsiteY48-205862" fmla="*/ 871095 h 2956475"/>
                        <a:gd name="connsiteX49-205863" fmla="*/ 3906364 w 5924856"/>
                        <a:gd name="connsiteY49-205864" fmla="*/ 843084 h 2956475"/>
                        <a:gd name="connsiteX50-205865" fmla="*/ 3912043 w 5924856"/>
                        <a:gd name="connsiteY50-205866" fmla="*/ 846199 h 2956475"/>
                        <a:gd name="connsiteX51-205867" fmla="*/ 3918271 w 5924856"/>
                        <a:gd name="connsiteY51-205868" fmla="*/ 843084 h 2956475"/>
                        <a:gd name="connsiteX52-205869" fmla="*/ 3980617 w 5924856"/>
                        <a:gd name="connsiteY52-205870" fmla="*/ 877274 h 2956475"/>
                        <a:gd name="connsiteX53-205871" fmla="*/ 4004080 w 5924856"/>
                        <a:gd name="connsiteY53-205872" fmla="*/ 849902 h 2956475"/>
                        <a:gd name="connsiteX54-205873" fmla="*/ 4013754 w 5924856"/>
                        <a:gd name="connsiteY54-205874" fmla="*/ 852506 h 2956475"/>
                        <a:gd name="connsiteX55-205875" fmla="*/ 4015987 w 5924856"/>
                        <a:gd name="connsiteY55-205876" fmla="*/ 849902 h 2956475"/>
                        <a:gd name="connsiteX56-205877" fmla="*/ 4062341 w 5924856"/>
                        <a:gd name="connsiteY56-205878" fmla="*/ 862382 h 2956475"/>
                        <a:gd name="connsiteX57-205879" fmla="*/ 4035894 w 5924856"/>
                        <a:gd name="connsiteY57-205880" fmla="*/ 752186 h 2956475"/>
                        <a:gd name="connsiteX58-205881" fmla="*/ 4083616 w 5924856"/>
                        <a:gd name="connsiteY58-205882" fmla="*/ 697647 h 2956475"/>
                        <a:gd name="connsiteX59-205883" fmla="*/ 4093422 w 5924856"/>
                        <a:gd name="connsiteY59-205884" fmla="*/ 700048 h 2956475"/>
                        <a:gd name="connsiteX60-205885" fmla="*/ 4095523 w 5924856"/>
                        <a:gd name="connsiteY60-205886" fmla="*/ 697647 h 2956475"/>
                        <a:gd name="connsiteX61-205887" fmla="*/ 4429575 w 5924856"/>
                        <a:gd name="connsiteY61-205888" fmla="*/ 779455 h 2956475"/>
                        <a:gd name="connsiteX62-205889" fmla="*/ 4461390 w 5924856"/>
                        <a:gd name="connsiteY62-205890" fmla="*/ 849902 h 2956475"/>
                        <a:gd name="connsiteX63-205891" fmla="*/ 4557433 w 5924856"/>
                        <a:gd name="connsiteY63-205892" fmla="*/ 932544 h 2956475"/>
                        <a:gd name="connsiteX64-205893" fmla="*/ 4692636 w 5924856"/>
                        <a:gd name="connsiteY64-205894" fmla="*/ 913531 h 2956475"/>
                        <a:gd name="connsiteX65-205895" fmla="*/ 4696687 w 5924856"/>
                        <a:gd name="connsiteY65-205896" fmla="*/ 914635 h 2956475"/>
                        <a:gd name="connsiteX66-205897" fmla="*/ 4704543 w 5924856"/>
                        <a:gd name="connsiteY66-205898" fmla="*/ 913531 h 2956475"/>
                        <a:gd name="connsiteX67-205899" fmla="*/ 4779534 w 5924856"/>
                        <a:gd name="connsiteY67-205900" fmla="*/ 933983 h 2956475"/>
                        <a:gd name="connsiteX68-205901" fmla="*/ 4811349 w 5924856"/>
                        <a:gd name="connsiteY68-205902" fmla="*/ 977160 h 2956475"/>
                        <a:gd name="connsiteX69-205903" fmla="*/ 4806804 w 5924856"/>
                        <a:gd name="connsiteY69-205904" fmla="*/ 1058968 h 2956475"/>
                        <a:gd name="connsiteX70-205905" fmla="*/ 4845868 w 5924856"/>
                        <a:gd name="connsiteY70-205906" fmla="*/ 1083640 h 2956475"/>
                        <a:gd name="connsiteX71-205907" fmla="*/ 4885796 w 5924856"/>
                        <a:gd name="connsiteY71-205908" fmla="*/ 1070331 h 2956475"/>
                        <a:gd name="connsiteX72-205909" fmla="*/ 4956242 w 5924856"/>
                        <a:gd name="connsiteY72-205910" fmla="*/ 1063513 h 2956475"/>
                        <a:gd name="connsiteX73-205911" fmla="*/ 4958921 w 5924856"/>
                        <a:gd name="connsiteY73-205912" fmla="*/ 1064406 h 2956475"/>
                        <a:gd name="connsiteX74-205913" fmla="*/ 4968149 w 5924856"/>
                        <a:gd name="connsiteY74-205914" fmla="*/ 1063513 h 2956475"/>
                        <a:gd name="connsiteX75-205915" fmla="*/ 5032440 w 5924856"/>
                        <a:gd name="connsiteY75-205916" fmla="*/ 1084944 h 2956475"/>
                        <a:gd name="connsiteX76-205917" fmla="*/ 5094862 w 5924856"/>
                        <a:gd name="connsiteY76-205918" fmla="*/ 1074876 h 2956475"/>
                        <a:gd name="connsiteX77-205919" fmla="*/ 5095992 w 5924856"/>
                        <a:gd name="connsiteY77-205920" fmla="*/ 1076614 h 2956475"/>
                        <a:gd name="connsiteX78-205921" fmla="*/ 5106769 w 5924856"/>
                        <a:gd name="connsiteY78-205922" fmla="*/ 1074876 h 2956475"/>
                        <a:gd name="connsiteX79-205923" fmla="*/ 5161910 w 5924856"/>
                        <a:gd name="connsiteY79-205924" fmla="*/ 1159707 h 2956475"/>
                        <a:gd name="connsiteX80-205925" fmla="*/ 5201668 w 5924856"/>
                        <a:gd name="connsiteY80-205926" fmla="*/ 1129415 h 2956475"/>
                        <a:gd name="connsiteX81-205927" fmla="*/ 5176671 w 5924856"/>
                        <a:gd name="connsiteY81-205928" fmla="*/ 1063513 h 2956475"/>
                        <a:gd name="connsiteX82-205929" fmla="*/ 5185761 w 5924856"/>
                        <a:gd name="connsiteY82-205930" fmla="*/ 1015792 h 2956475"/>
                        <a:gd name="connsiteX83-205931" fmla="*/ 5197087 w 5924856"/>
                        <a:gd name="connsiteY83-205932" fmla="*/ 1018841 h 2956475"/>
                        <a:gd name="connsiteX84-205933" fmla="*/ 5197668 w 5924856"/>
                        <a:gd name="connsiteY84-205934" fmla="*/ 1015792 h 2956475"/>
                        <a:gd name="connsiteX85-205935" fmla="*/ 5313701 w 5924856"/>
                        <a:gd name="connsiteY85-205936" fmla="*/ 1047031 h 2956475"/>
                        <a:gd name="connsiteX86-205937" fmla="*/ 5381192 w 5924856"/>
                        <a:gd name="connsiteY86-205938" fmla="*/ 1043061 h 2956475"/>
                        <a:gd name="connsiteX87-205939" fmla="*/ 5382577 w 5924856"/>
                        <a:gd name="connsiteY87-205940" fmla="*/ 1043680 h 2956475"/>
                        <a:gd name="connsiteX88-205941" fmla="*/ 5393100 w 5924856"/>
                        <a:gd name="connsiteY88-205942" fmla="*/ 1043061 h 2956475"/>
                        <a:gd name="connsiteX89-205943" fmla="*/ 5499906 w 5924856"/>
                        <a:gd name="connsiteY89-205944" fmla="*/ 1090783 h 2956475"/>
                        <a:gd name="connsiteX90-205945" fmla="*/ 5552172 w 5924856"/>
                        <a:gd name="connsiteY90-205946" fmla="*/ 1133960 h 2956475"/>
                        <a:gd name="connsiteX91-205947" fmla="*/ 5638526 w 5924856"/>
                        <a:gd name="connsiteY91-205948" fmla="*/ 1213496 h 2956475"/>
                        <a:gd name="connsiteX92-205949" fmla="*/ 5740786 w 5924856"/>
                        <a:gd name="connsiteY92-205950" fmla="*/ 1311212 h 2956475"/>
                        <a:gd name="connsiteX93-205951" fmla="*/ 5736242 w 5924856"/>
                        <a:gd name="connsiteY93-205952" fmla="*/ 1365751 h 2956475"/>
                        <a:gd name="connsiteX94-205953" fmla="*/ 5743870 w 5924856"/>
                        <a:gd name="connsiteY94-205954" fmla="*/ 1373379 h 2956475"/>
                        <a:gd name="connsiteX95-205955" fmla="*/ 5740242 w 5924856"/>
                        <a:gd name="connsiteY95-205956" fmla="*/ 1322574 h 2956475"/>
                        <a:gd name="connsiteX96-205957" fmla="*/ 5752283 w 5924856"/>
                        <a:gd name="connsiteY96-205958" fmla="*/ 1324447 h 2956475"/>
                        <a:gd name="connsiteX97-205959" fmla="*/ 5752149 w 5924856"/>
                        <a:gd name="connsiteY97-205960" fmla="*/ 1322574 h 2956475"/>
                        <a:gd name="connsiteX98-205961" fmla="*/ 5854410 w 5924856"/>
                        <a:gd name="connsiteY98-205962" fmla="*/ 1338481 h 2956475"/>
                        <a:gd name="connsiteX99-205963" fmla="*/ 5924856 w 5924856"/>
                        <a:gd name="connsiteY99-205964" fmla="*/ 1418018 h 2956475"/>
                        <a:gd name="connsiteX100-205965" fmla="*/ 5886224 w 5924856"/>
                        <a:gd name="connsiteY100-205966" fmla="*/ 1456650 h 2956475"/>
                        <a:gd name="connsiteX101-205967" fmla="*/ 5827140 w 5924856"/>
                        <a:gd name="connsiteY101-205968" fmla="*/ 1468012 h 2956475"/>
                        <a:gd name="connsiteX102-205969" fmla="*/ 5827140 w 5924856"/>
                        <a:gd name="connsiteY102-205970" fmla="*/ 1554366 h 2956475"/>
                        <a:gd name="connsiteX103-205971" fmla="*/ 5811233 w 5924856"/>
                        <a:gd name="connsiteY103-205972" fmla="*/ 1570273 h 2956475"/>
                        <a:gd name="connsiteX104-205973" fmla="*/ 5799326 w 5924856"/>
                        <a:gd name="connsiteY104-205974" fmla="*/ 1570273 h 2956475"/>
                        <a:gd name="connsiteX105-205975" fmla="*/ 5779418 w 5924856"/>
                        <a:gd name="connsiteY105-205976" fmla="*/ 1570273 h 2956475"/>
                        <a:gd name="connsiteX106-205977" fmla="*/ 5767512 w 5924856"/>
                        <a:gd name="connsiteY106-205978" fmla="*/ 1570273 h 2956475"/>
                        <a:gd name="connsiteX107-205979" fmla="*/ 5735697 w 5924856"/>
                        <a:gd name="connsiteY107-205980" fmla="*/ 1536186 h 2956475"/>
                        <a:gd name="connsiteX108-205981" fmla="*/ 5685702 w 5924856"/>
                        <a:gd name="connsiteY108-205982" fmla="*/ 1511189 h 2956475"/>
                        <a:gd name="connsiteX109-205983" fmla="*/ 5681158 w 5924856"/>
                        <a:gd name="connsiteY109-205984" fmla="*/ 1477102 h 2956475"/>
                        <a:gd name="connsiteX110-205985" fmla="*/ 5647323 w 5924856"/>
                        <a:gd name="connsiteY110-205986" fmla="*/ 1463170 h 2956475"/>
                        <a:gd name="connsiteX111-205987" fmla="*/ 5613528 w 5924856"/>
                        <a:gd name="connsiteY111-205988" fmla="*/ 1472557 h 2956475"/>
                        <a:gd name="connsiteX112-205989" fmla="*/ 5611557 w 5924856"/>
                        <a:gd name="connsiteY112-205990" fmla="*/ 1469797 h 2956475"/>
                        <a:gd name="connsiteX113-205991" fmla="*/ 5601622 w 5924856"/>
                        <a:gd name="connsiteY113-205992" fmla="*/ 1472557 h 2956475"/>
                        <a:gd name="connsiteX114-205993" fmla="*/ 5578897 w 5924856"/>
                        <a:gd name="connsiteY114-205994" fmla="*/ 1440742 h 2956475"/>
                        <a:gd name="connsiteX115-205995" fmla="*/ 5587835 w 5924856"/>
                        <a:gd name="connsiteY115-205996" fmla="*/ 1415717 h 2956475"/>
                        <a:gd name="connsiteX116-205997" fmla="*/ 5558990 w 5924856"/>
                        <a:gd name="connsiteY116-205998" fmla="*/ 1429380 h 2956475"/>
                        <a:gd name="connsiteX117-205999" fmla="*/ 5574896 w 5924856"/>
                        <a:gd name="connsiteY117-206000" fmla="*/ 1472557 h 2956475"/>
                        <a:gd name="connsiteX118-206001" fmla="*/ 5552172 w 5924856"/>
                        <a:gd name="connsiteY118-206002" fmla="*/ 1511189 h 2956475"/>
                        <a:gd name="connsiteX119-206003" fmla="*/ 5504450 w 5924856"/>
                        <a:gd name="connsiteY119-206004" fmla="*/ 1547548 h 2956475"/>
                        <a:gd name="connsiteX120-206005" fmla="*/ 5493867 w 5924856"/>
                        <a:gd name="connsiteY120-206006" fmla="*/ 1546540 h 2956475"/>
                        <a:gd name="connsiteX121-206007" fmla="*/ 5492544 w 5924856"/>
                        <a:gd name="connsiteY121-206008" fmla="*/ 1547548 h 2956475"/>
                        <a:gd name="connsiteX122-206009" fmla="*/ 5457627 w 5924856"/>
                        <a:gd name="connsiteY122-206010" fmla="*/ 1544223 h 2956475"/>
                        <a:gd name="connsiteX123-206011" fmla="*/ 5488543 w 5924856"/>
                        <a:gd name="connsiteY123-206012" fmla="*/ 1586180 h 2956475"/>
                        <a:gd name="connsiteX124-206013" fmla="*/ 5511268 w 5924856"/>
                        <a:gd name="connsiteY124-206014" fmla="*/ 1649809 h 2956475"/>
                        <a:gd name="connsiteX125-206015" fmla="*/ 5527175 w 5924856"/>
                        <a:gd name="connsiteY125-206016" fmla="*/ 1677079 h 2956475"/>
                        <a:gd name="connsiteX126-206017" fmla="*/ 5531720 w 5924856"/>
                        <a:gd name="connsiteY126-206018" fmla="*/ 1708893 h 2956475"/>
                        <a:gd name="connsiteX127-206019" fmla="*/ 5527175 w 5924856"/>
                        <a:gd name="connsiteY127-206020" fmla="*/ 1731618 h 2956475"/>
                        <a:gd name="connsiteX128-206021" fmla="*/ 5515990 w 5924856"/>
                        <a:gd name="connsiteY128-206022" fmla="*/ 1728009 h 2956475"/>
                        <a:gd name="connsiteX129-206023" fmla="*/ 5515268 w 5924856"/>
                        <a:gd name="connsiteY129-206024" fmla="*/ 1731618 h 2956475"/>
                        <a:gd name="connsiteX130-206025" fmla="*/ 5452462 w 5924856"/>
                        <a:gd name="connsiteY130-206026" fmla="*/ 1711358 h 2956475"/>
                        <a:gd name="connsiteX131-206027" fmla="*/ 5354468 w 5924856"/>
                        <a:gd name="connsiteY131-206028" fmla="*/ 1767977 h 2956475"/>
                        <a:gd name="connsiteX132-206029" fmla="*/ 5315836 w 5924856"/>
                        <a:gd name="connsiteY132-206030" fmla="*/ 1779340 h 2956475"/>
                        <a:gd name="connsiteX133-206031" fmla="*/ 5263569 w 5924856"/>
                        <a:gd name="connsiteY133-206032" fmla="*/ 1833879 h 2956475"/>
                        <a:gd name="connsiteX134-206033" fmla="*/ 5209030 w 5924856"/>
                        <a:gd name="connsiteY134-206034" fmla="*/ 1881600 h 2956475"/>
                        <a:gd name="connsiteX135-206035" fmla="*/ 5193123 w 5924856"/>
                        <a:gd name="connsiteY135-206036" fmla="*/ 1913415 h 2956475"/>
                        <a:gd name="connsiteX136-206037" fmla="*/ 5185429 w 5924856"/>
                        <a:gd name="connsiteY136-206038" fmla="*/ 1904988 h 2956475"/>
                        <a:gd name="connsiteX137-206039" fmla="*/ 5181216 w 5924856"/>
                        <a:gd name="connsiteY137-206040" fmla="*/ 1913415 h 2956475"/>
                        <a:gd name="connsiteX138-206041" fmla="*/ 5137729 w 5924856"/>
                        <a:gd name="connsiteY138-206042" fmla="*/ 1865787 h 2956475"/>
                        <a:gd name="connsiteX139-206043" fmla="*/ 5047685 w 5924856"/>
                        <a:gd name="connsiteY139-206044" fmla="*/ 1920232 h 2956475"/>
                        <a:gd name="connsiteX140-206045" fmla="*/ 5044580 w 5924856"/>
                        <a:gd name="connsiteY140-206046" fmla="*/ 1914910 h 2956475"/>
                        <a:gd name="connsiteX141-206047" fmla="*/ 5035778 w 5924856"/>
                        <a:gd name="connsiteY141-206048" fmla="*/ 1920232 h 2956475"/>
                        <a:gd name="connsiteX142-206049" fmla="*/ 5023735 w 5924856"/>
                        <a:gd name="connsiteY142-206050" fmla="*/ 1899586 h 2956475"/>
                        <a:gd name="connsiteX143-206051" fmla="*/ 4993146 w 5924856"/>
                        <a:gd name="connsiteY143-206052" fmla="*/ 1924777 h 2956475"/>
                        <a:gd name="connsiteX144-206053" fmla="*/ 4983909 w 5924856"/>
                        <a:gd name="connsiteY144-206054" fmla="*/ 1922578 h 2956475"/>
                        <a:gd name="connsiteX145-206055" fmla="*/ 4981239 w 5924856"/>
                        <a:gd name="connsiteY145-206056" fmla="*/ 1924777 h 2956475"/>
                        <a:gd name="connsiteX146-206057" fmla="*/ 4944785 w 5924856"/>
                        <a:gd name="connsiteY146-206058" fmla="*/ 1916098 h 2956475"/>
                        <a:gd name="connsiteX147-206059" fmla="*/ 4934062 w 5924856"/>
                        <a:gd name="connsiteY147-206060" fmla="*/ 1961137 h 2956475"/>
                        <a:gd name="connsiteX148-206061" fmla="*/ 4893158 w 5924856"/>
                        <a:gd name="connsiteY148-206062" fmla="*/ 2027038 h 2956475"/>
                        <a:gd name="connsiteX149-206063" fmla="*/ 4893158 w 5924856"/>
                        <a:gd name="connsiteY149-206064" fmla="*/ 2058853 h 2956475"/>
                        <a:gd name="connsiteX150-206065" fmla="*/ 4934062 w 5924856"/>
                        <a:gd name="connsiteY150-206066" fmla="*/ 2074760 h 2956475"/>
                        <a:gd name="connsiteX151-206067" fmla="*/ 4929517 w 5924856"/>
                        <a:gd name="connsiteY151-206068" fmla="*/ 2172476 h 2956475"/>
                        <a:gd name="connsiteX152-206069" fmla="*/ 4917610 w 5924856"/>
                        <a:gd name="connsiteY152-206070" fmla="*/ 2172476 h 2956475"/>
                        <a:gd name="connsiteX153-206071" fmla="*/ 4893158 w 5924856"/>
                        <a:gd name="connsiteY153-206072" fmla="*/ 2172476 h 2956475"/>
                        <a:gd name="connsiteX154-206073" fmla="*/ 4881796 w 5924856"/>
                        <a:gd name="connsiteY154-206074" fmla="*/ 2224742 h 2956475"/>
                        <a:gd name="connsiteX155-206075" fmla="*/ 4893158 w 5924856"/>
                        <a:gd name="connsiteY155-206076" fmla="*/ 2252012 h 2956475"/>
                        <a:gd name="connsiteX156-206077" fmla="*/ 4827256 w 5924856"/>
                        <a:gd name="connsiteY156-206078" fmla="*/ 2286099 h 2956475"/>
                        <a:gd name="connsiteX157-206079" fmla="*/ 4815894 w 5924856"/>
                        <a:gd name="connsiteY157-206080" fmla="*/ 2354273 h 2956475"/>
                        <a:gd name="connsiteX158-206081" fmla="*/ 4763628 w 5924856"/>
                        <a:gd name="connsiteY158-206082" fmla="*/ 2370180 h 2956475"/>
                        <a:gd name="connsiteX159-206083" fmla="*/ 4752265 w 5924856"/>
                        <a:gd name="connsiteY159-206084" fmla="*/ 2429264 h 2956475"/>
                        <a:gd name="connsiteX160-206085" fmla="*/ 4697726 w 5924856"/>
                        <a:gd name="connsiteY160-206086" fmla="*/ 2488348 h 2956475"/>
                        <a:gd name="connsiteX161-206087" fmla="*/ 4695416 w 5924856"/>
                        <a:gd name="connsiteY161-206088" fmla="*/ 2477952 h 2956475"/>
                        <a:gd name="connsiteX162-206089" fmla="*/ 4685819 w 5924856"/>
                        <a:gd name="connsiteY162-206090" fmla="*/ 2488348 h 2956475"/>
                        <a:gd name="connsiteX163-206091" fmla="*/ 4676729 w 5924856"/>
                        <a:gd name="connsiteY163-206092" fmla="*/ 2447444 h 2956475"/>
                        <a:gd name="connsiteX164-206093" fmla="*/ 4660822 w 5924856"/>
                        <a:gd name="connsiteY164-206094" fmla="*/ 2361090 h 2956475"/>
                        <a:gd name="connsiteX165-206095" fmla="*/ 4633552 w 5924856"/>
                        <a:gd name="connsiteY165-206096" fmla="*/ 2220198 h 2956475"/>
                        <a:gd name="connsiteX166-206097" fmla="*/ 4654004 w 5924856"/>
                        <a:gd name="connsiteY166-206098" fmla="*/ 2129299 h 2956475"/>
                        <a:gd name="connsiteX167-206099" fmla="*/ 4685819 w 5924856"/>
                        <a:gd name="connsiteY167-206100" fmla="*/ 2086122 h 2956475"/>
                        <a:gd name="connsiteX168-206101" fmla="*/ 4685819 w 5924856"/>
                        <a:gd name="connsiteY168-206102" fmla="*/ 2058853 h 2956475"/>
                        <a:gd name="connsiteX169-206103" fmla="*/ 4744903 w 5924856"/>
                        <a:gd name="connsiteY169-206104" fmla="*/ 2042945 h 2956475"/>
                        <a:gd name="connsiteX170-206105" fmla="*/ 4810804 w 5924856"/>
                        <a:gd name="connsiteY170-206106" fmla="*/ 1952047 h 2956475"/>
                        <a:gd name="connsiteX171-206107" fmla="*/ 4874434 w 5924856"/>
                        <a:gd name="connsiteY171-206108" fmla="*/ 1877056 h 2956475"/>
                        <a:gd name="connsiteX172-206109" fmla="*/ 4940334 w 5924856"/>
                        <a:gd name="connsiteY172-206110" fmla="*/ 1817971 h 2956475"/>
                        <a:gd name="connsiteX173-206111" fmla="*/ 4964885 w 5924856"/>
                        <a:gd name="connsiteY173-206112" fmla="*/ 1710844 h 2956475"/>
                        <a:gd name="connsiteX174-206113" fmla="*/ 4934062 w 5924856"/>
                        <a:gd name="connsiteY174-206114" fmla="*/ 1715711 h 2956475"/>
                        <a:gd name="connsiteX175-206115" fmla="*/ 4913610 w 5924856"/>
                        <a:gd name="connsiteY175-206116" fmla="*/ 1779340 h 2956475"/>
                        <a:gd name="connsiteX176-206117" fmla="*/ 4822712 w 5924856"/>
                        <a:gd name="connsiteY176-206118" fmla="*/ 1865693 h 2956475"/>
                        <a:gd name="connsiteX177-206119" fmla="*/ 4819899 w 5924856"/>
                        <a:gd name="connsiteY177-206120" fmla="*/ 1857053 h 2956475"/>
                        <a:gd name="connsiteX178-206121" fmla="*/ 4810804 w 5924856"/>
                        <a:gd name="connsiteY178-206122" fmla="*/ 1865693 h 2956475"/>
                        <a:gd name="connsiteX179-206123" fmla="*/ 4780026 w 5924856"/>
                        <a:gd name="connsiteY179-206124" fmla="*/ 1771159 h 2956475"/>
                        <a:gd name="connsiteX180-206125" fmla="*/ 4697726 w 5924856"/>
                        <a:gd name="connsiteY180-206126" fmla="*/ 1795247 h 2956475"/>
                        <a:gd name="connsiteX181-206127" fmla="*/ 4602282 w 5924856"/>
                        <a:gd name="connsiteY181-206128" fmla="*/ 1920232 h 2956475"/>
                        <a:gd name="connsiteX182-206129" fmla="*/ 4634097 w 5924856"/>
                        <a:gd name="connsiteY182-206130" fmla="*/ 1967954 h 2956475"/>
                        <a:gd name="connsiteX183-206131" fmla="*/ 4554560 w 5924856"/>
                        <a:gd name="connsiteY183-206132" fmla="*/ 1983861 h 2956475"/>
                        <a:gd name="connsiteX184-206133" fmla="*/ 4495476 w 5924856"/>
                        <a:gd name="connsiteY184-206134" fmla="*/ 1988406 h 2956475"/>
                        <a:gd name="connsiteX185-206135" fmla="*/ 4495564 w 5924856"/>
                        <a:gd name="connsiteY185-206136" fmla="*/ 1987484 h 2956475"/>
                        <a:gd name="connsiteX186-206137" fmla="*/ 4483570 w 5924856"/>
                        <a:gd name="connsiteY186-206138" fmla="*/ 1988406 h 2956475"/>
                        <a:gd name="connsiteX187-206139" fmla="*/ 4488114 w 5924856"/>
                        <a:gd name="connsiteY187-206140" fmla="*/ 1940685 h 2956475"/>
                        <a:gd name="connsiteX188-206141" fmla="*/ 4438272 w 5924856"/>
                        <a:gd name="connsiteY188-206142" fmla="*/ 1931099 h 2956475"/>
                        <a:gd name="connsiteX189-206143" fmla="*/ 4393216 w 5924856"/>
                        <a:gd name="connsiteY189-206144" fmla="*/ 1961137 h 2956475"/>
                        <a:gd name="connsiteX190-206145" fmla="*/ 4382585 w 5924856"/>
                        <a:gd name="connsiteY190-206146" fmla="*/ 1960286 h 2956475"/>
                        <a:gd name="connsiteX191-206147" fmla="*/ 4381309 w 5924856"/>
                        <a:gd name="connsiteY191-206148" fmla="*/ 1961137 h 2956475"/>
                        <a:gd name="connsiteX192-206149" fmla="*/ 4275828 w 5924856"/>
                        <a:gd name="connsiteY192-206150" fmla="*/ 1952698 h 2956475"/>
                        <a:gd name="connsiteX193-206151" fmla="*/ 4161424 w 5924856"/>
                        <a:gd name="connsiteY193-206152" fmla="*/ 1972499 h 2956475"/>
                        <a:gd name="connsiteX194-206153" fmla="*/ 4043256 w 5924856"/>
                        <a:gd name="connsiteY194-206154" fmla="*/ 2106574 h 2956475"/>
                        <a:gd name="connsiteX195-206155" fmla="*/ 3902364 w 5924856"/>
                        <a:gd name="connsiteY195-206156" fmla="*/ 2263374 h 2956475"/>
                        <a:gd name="connsiteX196-206157" fmla="*/ 3956903 w 5924856"/>
                        <a:gd name="connsiteY196-206158" fmla="*/ 2267919 h 2956475"/>
                        <a:gd name="connsiteX197-206159" fmla="*/ 3977355 w 5924856"/>
                        <a:gd name="connsiteY197-206160" fmla="*/ 2311096 h 2956475"/>
                        <a:gd name="connsiteX198-206161" fmla="*/ 4005973 w 5924856"/>
                        <a:gd name="connsiteY198-206162" fmla="*/ 2319513 h 2956475"/>
                        <a:gd name="connsiteX199-206163" fmla="*/ 4024532 w 5924856"/>
                        <a:gd name="connsiteY199-206164" fmla="*/ 2290644 h 2956475"/>
                        <a:gd name="connsiteX200-206165" fmla="*/ 4035602 w 5924856"/>
                        <a:gd name="connsiteY200-206166" fmla="*/ 2291946 h 2956475"/>
                        <a:gd name="connsiteX201-206167" fmla="*/ 4036439 w 5924856"/>
                        <a:gd name="connsiteY201-206168" fmla="*/ 2290644 h 2956475"/>
                        <a:gd name="connsiteX202-206169" fmla="*/ 4075071 w 5924856"/>
                        <a:gd name="connsiteY202-206170" fmla="*/ 2295189 h 2956475"/>
                        <a:gd name="connsiteX203-206171" fmla="*/ 4129610 w 5924856"/>
                        <a:gd name="connsiteY203-206172" fmla="*/ 2365635 h 2956475"/>
                        <a:gd name="connsiteX204-206173" fmla="*/ 4134155 w 5924856"/>
                        <a:gd name="connsiteY204-206174" fmla="*/ 2413357 h 2956475"/>
                        <a:gd name="connsiteX205-206175" fmla="*/ 4102340 w 5924856"/>
                        <a:gd name="connsiteY205-206176" fmla="*/ 2472441 h 2956475"/>
                        <a:gd name="connsiteX206-206177" fmla="*/ 4095523 w 5924856"/>
                        <a:gd name="connsiteY206-206178" fmla="*/ 2542887 h 2956475"/>
                        <a:gd name="connsiteX207-206179" fmla="*/ 4079616 w 5924856"/>
                        <a:gd name="connsiteY207-206180" fmla="*/ 2629241 h 2956475"/>
                        <a:gd name="connsiteX208-206181" fmla="*/ 4027349 w 5924856"/>
                        <a:gd name="connsiteY208-206182" fmla="*/ 2708777 h 2956475"/>
                        <a:gd name="connsiteX209-206183" fmla="*/ 4015987 w 5924856"/>
                        <a:gd name="connsiteY209-206184" fmla="*/ 2747409 h 2956475"/>
                        <a:gd name="connsiteX210-206185" fmla="*/ 3961448 w 5924856"/>
                        <a:gd name="connsiteY210-206186" fmla="*/ 2806493 h 2956475"/>
                        <a:gd name="connsiteX211-206187" fmla="*/ 3913726 w 5924856"/>
                        <a:gd name="connsiteY211-206188" fmla="*/ 2865577 h 2956475"/>
                        <a:gd name="connsiteX212-206189" fmla="*/ 3893274 w 5924856"/>
                        <a:gd name="connsiteY212-206190" fmla="*/ 2897392 h 2956475"/>
                        <a:gd name="connsiteX213-206191" fmla="*/ 3843280 w 5924856"/>
                        <a:gd name="connsiteY213-206192" fmla="*/ 2924661 h 2956475"/>
                        <a:gd name="connsiteX214-206193" fmla="*/ 3831373 w 5924856"/>
                        <a:gd name="connsiteY214-206194" fmla="*/ 2924661 h 2956475"/>
                        <a:gd name="connsiteX215-206195" fmla="*/ 3822828 w 5924856"/>
                        <a:gd name="connsiteY215-206196" fmla="*/ 2924661 h 2956475"/>
                        <a:gd name="connsiteX216-206197" fmla="*/ 3810920 w 5924856"/>
                        <a:gd name="connsiteY216-206198" fmla="*/ 2924661 h 2956475"/>
                        <a:gd name="connsiteX217-206199" fmla="*/ 3789254 w 5924856"/>
                        <a:gd name="connsiteY217-206200" fmla="*/ 2908412 h 2956475"/>
                        <a:gd name="connsiteX218-206201" fmla="*/ 3747836 w 5924856"/>
                        <a:gd name="connsiteY218-206202" fmla="*/ 2936024 h 2956475"/>
                        <a:gd name="connsiteX219-206203" fmla="*/ 3741019 w 5924856"/>
                        <a:gd name="connsiteY219-206204" fmla="*/ 2956476 h 2956475"/>
                        <a:gd name="connsiteX220-206205" fmla="*/ 3736474 w 5924856"/>
                        <a:gd name="connsiteY220-206206" fmla="*/ 2947386 h 2956475"/>
                        <a:gd name="connsiteX221-206207" fmla="*/ 3736474 w 5924856"/>
                        <a:gd name="connsiteY221-206208" fmla="*/ 2935660 h 2956475"/>
                        <a:gd name="connsiteX222-206209" fmla="*/ 3735929 w 5924856"/>
                        <a:gd name="connsiteY222-206210" fmla="*/ 2936024 h 2956475"/>
                        <a:gd name="connsiteX223-206211" fmla="*/ 3729112 w 5924856"/>
                        <a:gd name="connsiteY223-206212" fmla="*/ 2956476 h 2956475"/>
                        <a:gd name="connsiteX224-206213" fmla="*/ 3724567 w 5924856"/>
                        <a:gd name="connsiteY224-206214" fmla="*/ 2947386 h 2956475"/>
                        <a:gd name="connsiteX225-206215" fmla="*/ 3724567 w 5924856"/>
                        <a:gd name="connsiteY225-206216" fmla="*/ 2920116 h 2956475"/>
                        <a:gd name="connsiteX226-206217" fmla="*/ 3736474 w 5924856"/>
                        <a:gd name="connsiteY226-206218" fmla="*/ 2920116 h 2956475"/>
                        <a:gd name="connsiteX227-206219" fmla="*/ 3745019 w 5924856"/>
                        <a:gd name="connsiteY227-206220" fmla="*/ 2920116 h 2956475"/>
                        <a:gd name="connsiteX228-206221" fmla="*/ 3751836 w 5924856"/>
                        <a:gd name="connsiteY228-206222" fmla="*/ 2861032 h 2956475"/>
                        <a:gd name="connsiteX229-206223" fmla="*/ 3740474 w 5924856"/>
                        <a:gd name="connsiteY229-206224" fmla="*/ 2817856 h 2956475"/>
                        <a:gd name="connsiteX230-206225" fmla="*/ 3767744 w 5924856"/>
                        <a:gd name="connsiteY230-206226" fmla="*/ 2795131 h 2956475"/>
                        <a:gd name="connsiteX231-206227" fmla="*/ 3777005 w 5924856"/>
                        <a:gd name="connsiteY231-206228" fmla="*/ 2797336 h 2956475"/>
                        <a:gd name="connsiteX232-206229" fmla="*/ 3779651 w 5924856"/>
                        <a:gd name="connsiteY232-206230" fmla="*/ 2795131 h 2956475"/>
                        <a:gd name="connsiteX233-206231" fmla="*/ 3816678 w 5924856"/>
                        <a:gd name="connsiteY233-206232" fmla="*/ 2803947 h 2956475"/>
                        <a:gd name="connsiteX234-206233" fmla="*/ 3838190 w 5924856"/>
                        <a:gd name="connsiteY234-206234" fmla="*/ 2758772 h 2956475"/>
                        <a:gd name="connsiteX235-206235" fmla="*/ 3854097 w 5924856"/>
                        <a:gd name="connsiteY235-206236" fmla="*/ 2699687 h 2956475"/>
                        <a:gd name="connsiteX236-206237" fmla="*/ 3865460 w 5924856"/>
                        <a:gd name="connsiteY236-206238" fmla="*/ 2676963 h 2956475"/>
                        <a:gd name="connsiteX237-206239" fmla="*/ 3884483 w 5924856"/>
                        <a:gd name="connsiteY237-206240" fmla="*/ 2632575 h 2956475"/>
                        <a:gd name="connsiteX238-206241" fmla="*/ 3834190 w 5924856"/>
                        <a:gd name="connsiteY238-206242" fmla="*/ 2645148 h 2956475"/>
                        <a:gd name="connsiteX239-206243" fmla="*/ 3806920 w 5924856"/>
                        <a:gd name="connsiteY239-206244" fmla="*/ 2667873 h 2956475"/>
                        <a:gd name="connsiteX240-206245" fmla="*/ 3795013 w 5924856"/>
                        <a:gd name="connsiteY240-206246" fmla="*/ 2667873 h 2956475"/>
                        <a:gd name="connsiteX241-206247" fmla="*/ 3747836 w 5924856"/>
                        <a:gd name="connsiteY241-206248" fmla="*/ 2667873 h 2956475"/>
                        <a:gd name="connsiteX242-206249" fmla="*/ 3735929 w 5924856"/>
                        <a:gd name="connsiteY242-206250" fmla="*/ 2667873 h 2956475"/>
                        <a:gd name="connsiteX243-206251" fmla="*/ 3720022 w 5924856"/>
                        <a:gd name="connsiteY243-206252" fmla="*/ 2613334 h 2956475"/>
                        <a:gd name="connsiteX244-206253" fmla="*/ 3676845 w 5924856"/>
                        <a:gd name="connsiteY244-206254" fmla="*/ 2574702 h 2956475"/>
                        <a:gd name="connsiteX245-206255" fmla="*/ 3610944 w 5924856"/>
                        <a:gd name="connsiteY245-206256" fmla="*/ 2558795 h 2956475"/>
                        <a:gd name="connsiteX246-206257" fmla="*/ 3601854 w 5924856"/>
                        <a:gd name="connsiteY246-206258" fmla="*/ 2499711 h 2956475"/>
                        <a:gd name="connsiteX247-206259" fmla="*/ 3590492 w 5924856"/>
                        <a:gd name="connsiteY247-206260" fmla="*/ 2467896 h 2956475"/>
                        <a:gd name="connsiteX248-206261" fmla="*/ 3574584 w 5924856"/>
                        <a:gd name="connsiteY248-206262" fmla="*/ 2440627 h 2956475"/>
                        <a:gd name="connsiteX249-206263" fmla="*/ 3551860 w 5924856"/>
                        <a:gd name="connsiteY249-206264" fmla="*/ 2381542 h 2956475"/>
                        <a:gd name="connsiteX250-206265" fmla="*/ 3520045 w 5924856"/>
                        <a:gd name="connsiteY250-206266" fmla="*/ 2361090 h 2956475"/>
                        <a:gd name="connsiteX251-206267" fmla="*/ 3464186 w 5924856"/>
                        <a:gd name="connsiteY251-206268" fmla="*/ 2339606 h 2956475"/>
                        <a:gd name="connsiteX252-206269" fmla="*/ 3425146 w 5924856"/>
                        <a:gd name="connsiteY252-206270" fmla="*/ 2345183 h 2956475"/>
                        <a:gd name="connsiteX253-206271" fmla="*/ 3381970 w 5924856"/>
                        <a:gd name="connsiteY253-206272" fmla="*/ 2354273 h 2956475"/>
                        <a:gd name="connsiteX254-206273" fmla="*/ 3350155 w 5924856"/>
                        <a:gd name="connsiteY254-206274" fmla="*/ 2381542 h 2956475"/>
                        <a:gd name="connsiteX255-206275" fmla="*/ 3370607 w 5924856"/>
                        <a:gd name="connsiteY255-206276" fmla="*/ 2397450 h 2956475"/>
                        <a:gd name="connsiteX256-206277" fmla="*/ 3370607 w 5924856"/>
                        <a:gd name="connsiteY256-206278" fmla="*/ 2429264 h 2956475"/>
                        <a:gd name="connsiteX257-206279" fmla="*/ 3350155 w 5924856"/>
                        <a:gd name="connsiteY257-206280" fmla="*/ 2451989 h 2956475"/>
                        <a:gd name="connsiteX258-206281" fmla="*/ 3318341 w 5924856"/>
                        <a:gd name="connsiteY258-206282" fmla="*/ 2511073 h 2956475"/>
                        <a:gd name="connsiteX259-206283" fmla="*/ 3318341 w 5924856"/>
                        <a:gd name="connsiteY259-206284" fmla="*/ 2538343 h 2956475"/>
                        <a:gd name="connsiteX260-206285" fmla="*/ 3268346 w 5924856"/>
                        <a:gd name="connsiteY260-206286" fmla="*/ 2570157 h 2956475"/>
                        <a:gd name="connsiteX261-206287" fmla="*/ 3260533 w 5924856"/>
                        <a:gd name="connsiteY261-206288" fmla="*/ 2567553 h 2956475"/>
                        <a:gd name="connsiteX262-206289" fmla="*/ 3256440 w 5924856"/>
                        <a:gd name="connsiteY262-206290" fmla="*/ 2570157 h 2956475"/>
                        <a:gd name="connsiteX263-206291" fmla="*/ 3208718 w 5924856"/>
                        <a:gd name="connsiteY263-206292" fmla="*/ 2554250 h 2956475"/>
                        <a:gd name="connsiteX264-206293" fmla="*/ 3177448 w 5924856"/>
                        <a:gd name="connsiteY264-206294" fmla="*/ 2554250 h 2956475"/>
                        <a:gd name="connsiteX265-206295" fmla="*/ 3165541 w 5924856"/>
                        <a:gd name="connsiteY265-206296" fmla="*/ 2554250 h 2956475"/>
                        <a:gd name="connsiteX266-206297" fmla="*/ 3149634 w 5924856"/>
                        <a:gd name="connsiteY266-206298" fmla="*/ 2538343 h 2956475"/>
                        <a:gd name="connsiteX267-206299" fmla="*/ 3131462 w 5924856"/>
                        <a:gd name="connsiteY267-206300" fmla="*/ 2533799 h 2956475"/>
                        <a:gd name="connsiteX268-206301" fmla="*/ 3086550 w 5924856"/>
                        <a:gd name="connsiteY268-206302" fmla="*/ 2570157 h 2956475"/>
                        <a:gd name="connsiteX269-206303" fmla="*/ 3038828 w 5924856"/>
                        <a:gd name="connsiteY269-206304" fmla="*/ 2581519 h 2956475"/>
                        <a:gd name="connsiteX270-206305" fmla="*/ 3000196 w 5924856"/>
                        <a:gd name="connsiteY270-206306" fmla="*/ 2597427 h 2956475"/>
                        <a:gd name="connsiteX271-206307" fmla="*/ 2992651 w 5924856"/>
                        <a:gd name="connsiteY271-206308" fmla="*/ 2595630 h 2956475"/>
                        <a:gd name="connsiteX272-206309" fmla="*/ 2988289 w 5924856"/>
                        <a:gd name="connsiteY272-206310" fmla="*/ 2597427 h 2956475"/>
                        <a:gd name="connsiteX273-206311" fmla="*/ 2940567 w 5924856"/>
                        <a:gd name="connsiteY273-206312" fmla="*/ 2586064 h 2956475"/>
                        <a:gd name="connsiteX274-206313" fmla="*/ 2918387 w 5924856"/>
                        <a:gd name="connsiteY274-206314" fmla="*/ 2586064 h 2956475"/>
                        <a:gd name="connsiteX275-206315" fmla="*/ 2906480 w 5924856"/>
                        <a:gd name="connsiteY275-206316" fmla="*/ 2586064 h 2956475"/>
                        <a:gd name="connsiteX276-206317" fmla="*/ 2886028 w 5924856"/>
                        <a:gd name="connsiteY276-206318" fmla="*/ 2554250 h 2956475"/>
                        <a:gd name="connsiteX277-206319" fmla="*/ 2847396 w 5924856"/>
                        <a:gd name="connsiteY277-206320" fmla="*/ 2526980 h 2956475"/>
                        <a:gd name="connsiteX278-206321" fmla="*/ 2820344 w 5924856"/>
                        <a:gd name="connsiteY278-206322" fmla="*/ 2523116 h 2956475"/>
                        <a:gd name="connsiteX279-206323" fmla="*/ 2779767 w 5924856"/>
                        <a:gd name="connsiteY279-206324" fmla="*/ 2526980 h 2956475"/>
                        <a:gd name="connsiteX280-206325" fmla="*/ 2741135 w 5924856"/>
                        <a:gd name="connsiteY280-206326" fmla="*/ 2538343 h 2956475"/>
                        <a:gd name="connsiteX281-206327" fmla="*/ 2736330 w 5924856"/>
                        <a:gd name="connsiteY281-206328" fmla="*/ 2536254 h 2956475"/>
                        <a:gd name="connsiteX282-206329" fmla="*/ 2729228 w 5924856"/>
                        <a:gd name="connsiteY282-206330" fmla="*/ 2538343 h 2956475"/>
                        <a:gd name="connsiteX283-206331" fmla="*/ 2676961 w 5924856"/>
                        <a:gd name="connsiteY283-206332" fmla="*/ 2515618 h 2956475"/>
                        <a:gd name="connsiteX284-206333" fmla="*/ 2670144 w 5924856"/>
                        <a:gd name="connsiteY284-206334" fmla="*/ 2472441 h 2956475"/>
                        <a:gd name="connsiteX285-206335" fmla="*/ 2626967 w 5924856"/>
                        <a:gd name="connsiteY285-206336" fmla="*/ 2456534 h 2956475"/>
                        <a:gd name="connsiteX286-206337" fmla="*/ 2595153 w 5924856"/>
                        <a:gd name="connsiteY286-206338" fmla="*/ 2451989 h 2956475"/>
                        <a:gd name="connsiteX287-206339" fmla="*/ 2560725 w 5924856"/>
                        <a:gd name="connsiteY287-206340" fmla="*/ 2430245 h 2956475"/>
                        <a:gd name="connsiteX288-206341" fmla="*/ 2527524 w 5924856"/>
                        <a:gd name="connsiteY288-206342" fmla="*/ 2488348 h 2956475"/>
                        <a:gd name="connsiteX289-206343" fmla="*/ 2543431 w 5924856"/>
                        <a:gd name="connsiteY289-206344" fmla="*/ 2522435 h 2956475"/>
                        <a:gd name="connsiteX290-206345" fmla="*/ 2504799 w 5924856"/>
                        <a:gd name="connsiteY290-206346" fmla="*/ 2558795 h 2956475"/>
                        <a:gd name="connsiteX291-206347" fmla="*/ 2495296 w 5924856"/>
                        <a:gd name="connsiteY291-206348" fmla="*/ 2556532 h 2956475"/>
                        <a:gd name="connsiteX292-206349" fmla="*/ 2492892 w 5924856"/>
                        <a:gd name="connsiteY292-206350" fmla="*/ 2558795 h 2956475"/>
                        <a:gd name="connsiteX293-206351" fmla="*/ 2445170 w 5924856"/>
                        <a:gd name="connsiteY293-206352" fmla="*/ 2547432 h 2956475"/>
                        <a:gd name="connsiteX294-206353" fmla="*/ 2408811 w 5924856"/>
                        <a:gd name="connsiteY294-206354" fmla="*/ 2542887 h 2956475"/>
                        <a:gd name="connsiteX295-206355" fmla="*/ 2381541 w 5924856"/>
                        <a:gd name="connsiteY295-206356" fmla="*/ 2515618 h 2956475"/>
                        <a:gd name="connsiteX296-206357" fmla="*/ 2354816 w 5924856"/>
                        <a:gd name="connsiteY296-206358" fmla="*/ 2515618 h 2956475"/>
                        <a:gd name="connsiteX297-206359" fmla="*/ 2342909 w 5924856"/>
                        <a:gd name="connsiteY297-206360" fmla="*/ 2515618 h 2956475"/>
                        <a:gd name="connsiteX298-206361" fmla="*/ 2317049 w 5924856"/>
                        <a:gd name="connsiteY298-206362" fmla="*/ 2502687 h 2956475"/>
                        <a:gd name="connsiteX299-206363" fmla="*/ 2268463 w 5924856"/>
                        <a:gd name="connsiteY299-206364" fmla="*/ 2526980 h 2956475"/>
                        <a:gd name="connsiteX300-206365" fmla="*/ 2200289 w 5924856"/>
                        <a:gd name="connsiteY300-206366" fmla="*/ 2574702 h 2956475"/>
                        <a:gd name="connsiteX301-206367" fmla="*/ 2157112 w 5924856"/>
                        <a:gd name="connsiteY301-206368" fmla="*/ 2586064 h 2956475"/>
                        <a:gd name="connsiteX302-206369" fmla="*/ 2145750 w 5924856"/>
                        <a:gd name="connsiteY302-206370" fmla="*/ 2590609 h 2956475"/>
                        <a:gd name="connsiteX303-206371" fmla="*/ 2143369 w 5924856"/>
                        <a:gd name="connsiteY303-206372" fmla="*/ 2586799 h 2956475"/>
                        <a:gd name="connsiteX304-206373" fmla="*/ 2133843 w 5924856"/>
                        <a:gd name="connsiteY304-206374" fmla="*/ 2590609 h 2956475"/>
                        <a:gd name="connsiteX305-206375" fmla="*/ 2111787 w 5924856"/>
                        <a:gd name="connsiteY305-206376" fmla="*/ 2555320 h 2956475"/>
                        <a:gd name="connsiteX306-206377" fmla="*/ 2075303 w 5924856"/>
                        <a:gd name="connsiteY306-206378" fmla="*/ 2558795 h 2956475"/>
                        <a:gd name="connsiteX307-206379" fmla="*/ 2074482 w 5924856"/>
                        <a:gd name="connsiteY307-206380" fmla="*/ 2557739 h 2956475"/>
                        <a:gd name="connsiteX308-206381" fmla="*/ 2063396 w 5924856"/>
                        <a:gd name="connsiteY308-206382" fmla="*/ 2558795 h 2956475"/>
                        <a:gd name="connsiteX309-206383" fmla="*/ 2047489 w 5924856"/>
                        <a:gd name="connsiteY309-206384" fmla="*/ 2538343 h 2956475"/>
                        <a:gd name="connsiteX310-206385" fmla="*/ 2020220 w 5924856"/>
                        <a:gd name="connsiteY310-206386" fmla="*/ 2526980 h 2956475"/>
                        <a:gd name="connsiteX311-206387" fmla="*/ 2004312 w 5924856"/>
                        <a:gd name="connsiteY311-206388" fmla="*/ 2495166 h 2956475"/>
                        <a:gd name="connsiteX312-206389" fmla="*/ 1988196 w 5924856"/>
                        <a:gd name="connsiteY312-206390" fmla="*/ 2486212 h 2956475"/>
                        <a:gd name="connsiteX313-206391" fmla="*/ 1945773 w 5924856"/>
                        <a:gd name="connsiteY313-206392" fmla="*/ 2499711 h 2956475"/>
                        <a:gd name="connsiteX314-206393" fmla="*/ 1942036 w 5924856"/>
                        <a:gd name="connsiteY314-206394" fmla="*/ 2497111 h 2956475"/>
                        <a:gd name="connsiteX315-206395" fmla="*/ 1936866 w 5924856"/>
                        <a:gd name="connsiteY315-206396" fmla="*/ 2499711 h 2956475"/>
                        <a:gd name="connsiteX316-206397" fmla="*/ 1889554 w 5924856"/>
                        <a:gd name="connsiteY316-206398" fmla="*/ 2468885 h 2956475"/>
                        <a:gd name="connsiteX317-206399" fmla="*/ 1870782 w 5924856"/>
                        <a:gd name="connsiteY317-206400" fmla="*/ 2495166 h 2956475"/>
                        <a:gd name="connsiteX318-206401" fmla="*/ 1865709 w 5924856"/>
                        <a:gd name="connsiteY318-206402" fmla="*/ 2485599 h 2956475"/>
                        <a:gd name="connsiteX319-206403" fmla="*/ 1858875 w 5924856"/>
                        <a:gd name="connsiteY319-206404" fmla="*/ 2495166 h 2956475"/>
                        <a:gd name="connsiteX320-206405" fmla="*/ 1779338 w 5924856"/>
                        <a:gd name="connsiteY320-206406" fmla="*/ 2345183 h 2956475"/>
                        <a:gd name="connsiteX321-206407" fmla="*/ 1729344 w 5924856"/>
                        <a:gd name="connsiteY321-206408" fmla="*/ 2295189 h 2956475"/>
                        <a:gd name="connsiteX322-206409" fmla="*/ 1732141 w 5924856"/>
                        <a:gd name="connsiteY322-206410" fmla="*/ 2292043 h 2956475"/>
                        <a:gd name="connsiteX323-206411" fmla="*/ 401471 w 5924856"/>
                        <a:gd name="connsiteY323-206412" fmla="*/ 2890683 h 2956475"/>
                        <a:gd name="connsiteX324-206413" fmla="*/ 338597 w 5924856"/>
                        <a:gd name="connsiteY324-206414" fmla="*/ 2849670 h 2956475"/>
                        <a:gd name="connsiteX325-206415" fmla="*/ 268151 w 5924856"/>
                        <a:gd name="connsiteY325-206416" fmla="*/ 2801948 h 2956475"/>
                        <a:gd name="connsiteX326-206417" fmla="*/ 295420 w 5924856"/>
                        <a:gd name="connsiteY326-206418" fmla="*/ 2795131 h 2956475"/>
                        <a:gd name="connsiteX327-206419" fmla="*/ 322690 w 5924856"/>
                        <a:gd name="connsiteY327-206420" fmla="*/ 2747409 h 2956475"/>
                        <a:gd name="connsiteX328-206421" fmla="*/ 306782 w 5924856"/>
                        <a:gd name="connsiteY328-206422" fmla="*/ 2731502 h 2956475"/>
                        <a:gd name="connsiteX329-206423" fmla="*/ 359049 w 5924856"/>
                        <a:gd name="connsiteY329-206424" fmla="*/ 2704232 h 2956475"/>
                        <a:gd name="connsiteX330-206425" fmla="*/ 359049 w 5924856"/>
                        <a:gd name="connsiteY330-206426" fmla="*/ 2701176 h 2956475"/>
                        <a:gd name="connsiteX331-206427" fmla="*/ 334597 w 5924856"/>
                        <a:gd name="connsiteY331-206428" fmla="*/ 2704232 h 2956475"/>
                        <a:gd name="connsiteX332-206429" fmla="*/ 334597 w 5924856"/>
                        <a:gd name="connsiteY332-206430" fmla="*/ 2702744 h 2956475"/>
                        <a:gd name="connsiteX333-206431" fmla="*/ 322690 w 5924856"/>
                        <a:gd name="connsiteY333-206432" fmla="*/ 2704232 h 2956475"/>
                        <a:gd name="connsiteX334-206433" fmla="*/ 322690 w 5924856"/>
                        <a:gd name="connsiteY334-206434" fmla="*/ 2683780 h 2956475"/>
                        <a:gd name="connsiteX335-206435" fmla="*/ 343142 w 5924856"/>
                        <a:gd name="connsiteY335-206436" fmla="*/ 2667873 h 2956475"/>
                        <a:gd name="connsiteX336-206437" fmla="*/ 381774 w 5924856"/>
                        <a:gd name="connsiteY336-206438" fmla="*/ 2661056 h 2956475"/>
                        <a:gd name="connsiteX337-206439" fmla="*/ 386319 w 5924856"/>
                        <a:gd name="connsiteY337-206440" fmla="*/ 2645148 h 2956475"/>
                        <a:gd name="connsiteX338-206441" fmla="*/ 374956 w 5924856"/>
                        <a:gd name="connsiteY338-206442" fmla="*/ 2613334 h 2956475"/>
                        <a:gd name="connsiteX339-206443" fmla="*/ 393136 w 5924856"/>
                        <a:gd name="connsiteY339-206444" fmla="*/ 2586064 h 2956475"/>
                        <a:gd name="connsiteX340-206445" fmla="*/ 393136 w 5924856"/>
                        <a:gd name="connsiteY340-206446" fmla="*/ 2565612 h 2956475"/>
                        <a:gd name="connsiteX341-206447" fmla="*/ 338597 w 5924856"/>
                        <a:gd name="connsiteY341-206448" fmla="*/ 2547432 h 2956475"/>
                        <a:gd name="connsiteX342-206449" fmla="*/ 327779 w 5924856"/>
                        <a:gd name="connsiteY342-206450" fmla="*/ 2547432 h 2956475"/>
                        <a:gd name="connsiteX343-206451" fmla="*/ 315872 w 5924856"/>
                        <a:gd name="connsiteY343-206452" fmla="*/ 2547432 h 2956475"/>
                        <a:gd name="connsiteX344-206453" fmla="*/ 297676 w 5924856"/>
                        <a:gd name="connsiteY344-206454" fmla="*/ 2525193 h 2956475"/>
                        <a:gd name="connsiteX345-206455" fmla="*/ 275513 w 5924856"/>
                        <a:gd name="connsiteY345-206456" fmla="*/ 2531525 h 2956475"/>
                        <a:gd name="connsiteX346-206457" fmla="*/ 271033 w 5924856"/>
                        <a:gd name="connsiteY346-206458" fmla="*/ 2529403 h 2956475"/>
                        <a:gd name="connsiteX347-206459" fmla="*/ 263606 w 5924856"/>
                        <a:gd name="connsiteY347-206460" fmla="*/ 2531525 h 2956475"/>
                        <a:gd name="connsiteX348-206461" fmla="*/ 220429 w 5924856"/>
                        <a:gd name="connsiteY348-206462" fmla="*/ 2511073 h 2956475"/>
                        <a:gd name="connsiteX349-206463" fmla="*/ 220429 w 5924856"/>
                        <a:gd name="connsiteY349-206464" fmla="*/ 2499711 h 2956475"/>
                        <a:gd name="connsiteX350-206465" fmla="*/ 204522 w 5924856"/>
                        <a:gd name="connsiteY350-206466" fmla="*/ 2472441 h 2956475"/>
                        <a:gd name="connsiteX351-206467" fmla="*/ 189159 w 5924856"/>
                        <a:gd name="connsiteY351-206468" fmla="*/ 2472441 h 2956475"/>
                        <a:gd name="connsiteX352-206469" fmla="*/ 177252 w 5924856"/>
                        <a:gd name="connsiteY352-206470" fmla="*/ 2472441 h 2956475"/>
                        <a:gd name="connsiteX353-206471" fmla="*/ 172707 w 5924856"/>
                        <a:gd name="connsiteY353-206472" fmla="*/ 2456534 h 2956475"/>
                        <a:gd name="connsiteX354-206473" fmla="*/ 181797 w 5924856"/>
                        <a:gd name="connsiteY354-206474" fmla="*/ 2440627 h 2956475"/>
                        <a:gd name="connsiteX355-206475" fmla="*/ 162182 w 5924856"/>
                        <a:gd name="connsiteY355-206476" fmla="*/ 2410114 h 2956475"/>
                        <a:gd name="connsiteX356-206477" fmla="*/ 134620 w 5924856"/>
                        <a:gd name="connsiteY356-206478" fmla="*/ 2413357 h 2956475"/>
                        <a:gd name="connsiteX357-206479" fmla="*/ 131147 w 5924856"/>
                        <a:gd name="connsiteY357-206480" fmla="*/ 2412365 h 2956475"/>
                        <a:gd name="connsiteX358-206481" fmla="*/ 122713 w 5924856"/>
                        <a:gd name="connsiteY358-206482" fmla="*/ 2413357 h 2956475"/>
                        <a:gd name="connsiteX359-206483" fmla="*/ 117814 w 5924856"/>
                        <a:gd name="connsiteY359-206484" fmla="*/ 2411957 h 2956475"/>
                        <a:gd name="connsiteX360-206485" fmla="*/ 114168 w 5924856"/>
                        <a:gd name="connsiteY360-206486" fmla="*/ 2424719 h 2956475"/>
                        <a:gd name="connsiteX361-206487" fmla="*/ 103159 w 5924856"/>
                        <a:gd name="connsiteY361-206488" fmla="*/ 2421574 h 2956475"/>
                        <a:gd name="connsiteX362-206489" fmla="*/ 102261 w 5924856"/>
                        <a:gd name="connsiteY362-206490" fmla="*/ 2424719 h 2956475"/>
                        <a:gd name="connsiteX363-206491" fmla="*/ 86354 w 5924856"/>
                        <a:gd name="connsiteY363-206492" fmla="*/ 2420184 h 2956475"/>
                        <a:gd name="connsiteX364-206493" fmla="*/ 74991 w 5924856"/>
                        <a:gd name="connsiteY364-206494" fmla="*/ 2381542 h 2956475"/>
                        <a:gd name="connsiteX365-206495" fmla="*/ 70446 w 5924856"/>
                        <a:gd name="connsiteY365-206496" fmla="*/ 2365635 h 2956475"/>
                        <a:gd name="connsiteX366-206497" fmla="*/ 74991 w 5924856"/>
                        <a:gd name="connsiteY366-206498" fmla="*/ 2361090 h 2956475"/>
                        <a:gd name="connsiteX367-206499" fmla="*/ 118168 w 5924856"/>
                        <a:gd name="connsiteY367-206500" fmla="*/ 2349728 h 2956475"/>
                        <a:gd name="connsiteX368-206501" fmla="*/ 106806 w 5924856"/>
                        <a:gd name="connsiteY368-206502" fmla="*/ 2327003 h 2956475"/>
                        <a:gd name="connsiteX369-206503" fmla="*/ 47722 w 5924856"/>
                        <a:gd name="connsiteY369-206504" fmla="*/ 2258829 h 2956475"/>
                        <a:gd name="connsiteX370-206505" fmla="*/ 21980 w 5924856"/>
                        <a:gd name="connsiteY370-206506" fmla="*/ 2195428 h 2956475"/>
                        <a:gd name="connsiteX371-206507" fmla="*/ 10059 w 5924856"/>
                        <a:gd name="connsiteY371-206508" fmla="*/ 2195434 h 2956475"/>
                        <a:gd name="connsiteX372-206509" fmla="*/ 0 w 5924856"/>
                        <a:gd name="connsiteY372-206510" fmla="*/ 2199745 h 2956475"/>
                        <a:gd name="connsiteX373-206511" fmla="*/ 1595269 w 5924856"/>
                        <a:gd name="connsiteY373-206512" fmla="*/ 1370296 h 2956475"/>
                        <a:gd name="connsiteX374-206513" fmla="*/ 1638446 w 5924856"/>
                        <a:gd name="connsiteY374-206514" fmla="*/ 1349844 h 2956475"/>
                        <a:gd name="connsiteX375-206515" fmla="*/ 1649808 w 5924856"/>
                        <a:gd name="connsiteY375-206516" fmla="*/ 1299850 h 2956475"/>
                        <a:gd name="connsiteX376-206517" fmla="*/ 1677078 w 5924856"/>
                        <a:gd name="connsiteY376-206518" fmla="*/ 1256673 h 2956475"/>
                        <a:gd name="connsiteX377-206519" fmla="*/ 1654353 w 5924856"/>
                        <a:gd name="connsiteY377-206520" fmla="*/ 1197589 h 2956475"/>
                        <a:gd name="connsiteX378-206521" fmla="*/ 1677078 w 5924856"/>
                        <a:gd name="connsiteY378-206522" fmla="*/ 1133960 h 2956475"/>
                        <a:gd name="connsiteX379-206523" fmla="*/ 1622538 w 5924856"/>
                        <a:gd name="connsiteY379-206524" fmla="*/ 1070331 h 2956475"/>
                        <a:gd name="connsiteX380-206525" fmla="*/ 1654353 w 5924856"/>
                        <a:gd name="connsiteY380-206526" fmla="*/ 961252 h 2956475"/>
                        <a:gd name="connsiteX381-206527" fmla="*/ 1606631 w 5924856"/>
                        <a:gd name="connsiteY381-206528" fmla="*/ 865809 h 2956475"/>
                        <a:gd name="connsiteX382-206529" fmla="*/ 1670260 w 5924856"/>
                        <a:gd name="connsiteY382-206530" fmla="*/ 788545 h 2956475"/>
                        <a:gd name="connsiteX383-206531" fmla="*/ 1665715 w 5924856"/>
                        <a:gd name="connsiteY383-206532" fmla="*/ 704464 h 2956475"/>
                        <a:gd name="connsiteX384-206533" fmla="*/ 1681622 w 5924856"/>
                        <a:gd name="connsiteY384-206534" fmla="*/ 697647 h 2956475"/>
                        <a:gd name="connsiteX385-206535" fmla="*/ 1683068 w 5924856"/>
                        <a:gd name="connsiteY385-206536" fmla="*/ 702130 h 2956475"/>
                        <a:gd name="connsiteX386-206537" fmla="*/ 1693530 w 5924856"/>
                        <a:gd name="connsiteY386-206538" fmla="*/ 697647 h 2956475"/>
                        <a:gd name="connsiteX387-206539" fmla="*/ 1716254 w 5924856"/>
                        <a:gd name="connsiteY387-206540" fmla="*/ 768093 h 2956475"/>
                        <a:gd name="connsiteX388-206541" fmla="*/ 1709645 w 5924856"/>
                        <a:gd name="connsiteY388-206542" fmla="*/ 815304 h 2956475"/>
                        <a:gd name="connsiteX389-206543" fmla="*/ 1772521 w 5924856"/>
                        <a:gd name="connsiteY389-206544" fmla="*/ 772638 h 2956475"/>
                        <a:gd name="connsiteX390-206545" fmla="*/ 1849785 w 5924856"/>
                        <a:gd name="connsiteY390-206546" fmla="*/ 763548 h 2956475"/>
                        <a:gd name="connsiteX391-206547" fmla="*/ 1850963 w 5924856"/>
                        <a:gd name="connsiteY391-206548" fmla="*/ 764810 h 2956475"/>
                        <a:gd name="connsiteX392-206549" fmla="*/ 1861692 w 5924856"/>
                        <a:gd name="connsiteY392-206550" fmla="*/ 763548 h 2956475"/>
                        <a:gd name="connsiteX393-206551" fmla="*/ 1906799 w 5924856"/>
                        <a:gd name="connsiteY393-206552" fmla="*/ 811877 h 2956475"/>
                        <a:gd name="connsiteX394-206553" fmla="*/ 1881599 w 5924856"/>
                        <a:gd name="connsiteY394-206554" fmla="*/ 736278 h 2956475"/>
                        <a:gd name="connsiteX395-206555" fmla="*/ 1881599 w 5924856"/>
                        <a:gd name="connsiteY395-206556" fmla="*/ 595386 h 2956475"/>
                        <a:gd name="connsiteX396-206557" fmla="*/ 1945228 w 5924856"/>
                        <a:gd name="connsiteY396-206558" fmla="*/ 574934 h 2956475"/>
                        <a:gd name="connsiteX397-206559" fmla="*/ 1955460 w 5924856"/>
                        <a:gd name="connsiteY397-206560" fmla="*/ 575472 h 2956475"/>
                        <a:gd name="connsiteX398-206561" fmla="*/ 1957135 w 5924856"/>
                        <a:gd name="connsiteY398-206562" fmla="*/ 574934 h 2956475"/>
                        <a:gd name="connsiteX399-206563" fmla="*/ 2033605 w 5924856"/>
                        <a:gd name="connsiteY399-206564" fmla="*/ 578958 h 2956475"/>
                        <a:gd name="connsiteX400-206565" fmla="*/ 2111118 w 5924856"/>
                        <a:gd name="connsiteY400-206566" fmla="*/ 559026 h 2956475"/>
                        <a:gd name="connsiteX401-206567" fmla="*/ 2086121 w 5924856"/>
                        <a:gd name="connsiteY401-206568" fmla="*/ 493125 h 2956475"/>
                        <a:gd name="connsiteX402-206569" fmla="*/ 2122480 w 5924856"/>
                        <a:gd name="connsiteY402-206570" fmla="*/ 402226 h 2956475"/>
                        <a:gd name="connsiteX403-206571" fmla="*/ 2165657 w 5924856"/>
                        <a:gd name="connsiteY403-206572" fmla="*/ 397681 h 2956475"/>
                        <a:gd name="connsiteX404-206573" fmla="*/ 2236104 w 5924856"/>
                        <a:gd name="connsiteY404-206574" fmla="*/ 322690 h 2956475"/>
                        <a:gd name="connsiteX405-206575" fmla="*/ 2338374 w 5924856"/>
                        <a:gd name="connsiteY405-206576" fmla="*/ 304510 h 2956475"/>
                        <a:gd name="connsiteX406-206577" fmla="*/ 2347454 w 5924856"/>
                        <a:gd name="connsiteY406-206578" fmla="*/ 263606 h 2956475"/>
                        <a:gd name="connsiteX407-206579" fmla="*/ 2445170 w 5924856"/>
                        <a:gd name="connsiteY407-206580" fmla="*/ 252244 h 2956475"/>
                        <a:gd name="connsiteX408-206581" fmla="*/ 2446249 w 5924856"/>
                        <a:gd name="connsiteY408-206582" fmla="*/ 253503 h 2956475"/>
                        <a:gd name="connsiteX409-206583" fmla="*/ 2457077 w 5924856"/>
                        <a:gd name="connsiteY409-206584" fmla="*/ 252244 h 2956475"/>
                        <a:gd name="connsiteX410-206585" fmla="*/ 2479011 w 5924856"/>
                        <a:gd name="connsiteY410-206586" fmla="*/ 277833 h 2956475"/>
                        <a:gd name="connsiteX411-206587" fmla="*/ 2558793 w 5924856"/>
                        <a:gd name="connsiteY411-206588" fmla="*/ 202249 h 2956475"/>
                        <a:gd name="connsiteX412-206589" fmla="*/ 2570700 w 5924856"/>
                        <a:gd name="connsiteY412-206590" fmla="*/ 202249 h 2956475"/>
                        <a:gd name="connsiteX413-206591" fmla="*/ 2622422 w 5924856"/>
                        <a:gd name="connsiteY413-206592" fmla="*/ 202249 h 2956475"/>
                        <a:gd name="connsiteX414-206593" fmla="*/ 2633784 w 5924856"/>
                        <a:gd name="connsiteY414-206594" fmla="*/ 134075 h 2956475"/>
                        <a:gd name="connsiteX415-206595" fmla="*/ 2670144 w 5924856"/>
                        <a:gd name="connsiteY415-206596" fmla="*/ 68174 h 2956475"/>
                        <a:gd name="connsiteX416-206597" fmla="*/ 2756498 w 5924856"/>
                        <a:gd name="connsiteY416-206598" fmla="*/ 0 h 2956475"/>
                        <a:gd name="connsiteX0-206599" fmla="*/ 1709320 w 5924856"/>
                        <a:gd name="connsiteY0-206600" fmla="*/ 817622 h 2956475"/>
                        <a:gd name="connsiteX1-206601" fmla="*/ 1700347 w 5924856"/>
                        <a:gd name="connsiteY1-206602" fmla="*/ 881716 h 2956475"/>
                        <a:gd name="connsiteX2-206603" fmla="*/ 1727745 w 5924856"/>
                        <a:gd name="connsiteY2-206604" fmla="*/ 895415 h 2956475"/>
                        <a:gd name="connsiteX3-206605" fmla="*/ 1709320 w 5924856"/>
                        <a:gd name="connsiteY3-206606" fmla="*/ 817622 h 2956475"/>
                        <a:gd name="connsiteX4-206607" fmla="*/ 2756498 w 5924856"/>
                        <a:gd name="connsiteY4-206608" fmla="*/ 0 h 2956475"/>
                        <a:gd name="connsiteX5-206609" fmla="*/ 2762437 w 5924856"/>
                        <a:gd name="connsiteY5-206610" fmla="*/ 4711 h 2956475"/>
                        <a:gd name="connsiteX6-206611" fmla="*/ 2768404 w 5924856"/>
                        <a:gd name="connsiteY6-206612" fmla="*/ 0 h 2956475"/>
                        <a:gd name="connsiteX7-206613" fmla="*/ 2834306 w 5924856"/>
                        <a:gd name="connsiteY7-206614" fmla="*/ 52267 h 2956475"/>
                        <a:gd name="connsiteX8-206615" fmla="*/ 2779767 w 5924856"/>
                        <a:gd name="connsiteY8-206616" fmla="*/ 90899 h 2956475"/>
                        <a:gd name="connsiteX9-206617" fmla="*/ 2866120 w 5924856"/>
                        <a:gd name="connsiteY9-206618" fmla="*/ 118168 h 2956475"/>
                        <a:gd name="connsiteX10-206619" fmla="*/ 2875812 w 5924856"/>
                        <a:gd name="connsiteY10-206620" fmla="*/ 186006 h 2956475"/>
                        <a:gd name="connsiteX11-206621" fmla="*/ 2897390 w 5924856"/>
                        <a:gd name="connsiteY11-206622" fmla="*/ 161345 h 2956475"/>
                        <a:gd name="connsiteX12-206623" fmla="*/ 2909297 w 5924856"/>
                        <a:gd name="connsiteY12-206624" fmla="*/ 161345 h 2956475"/>
                        <a:gd name="connsiteX13-206625" fmla="*/ 3004196 w 5924856"/>
                        <a:gd name="connsiteY13-206626" fmla="*/ 161345 h 2956475"/>
                        <a:gd name="connsiteX14-206627" fmla="*/ 3016103 w 5924856"/>
                        <a:gd name="connsiteY14-206628" fmla="*/ 161345 h 2956475"/>
                        <a:gd name="connsiteX15-206629" fmla="*/ 3097912 w 5924856"/>
                        <a:gd name="connsiteY15-206630" fmla="*/ 236336 h 2956475"/>
                        <a:gd name="connsiteX16-206631" fmla="*/ 3129726 w 5924856"/>
                        <a:gd name="connsiteY16-206632" fmla="*/ 295420 h 2956475"/>
                        <a:gd name="connsiteX17-206633" fmla="*/ 3118364 w 5924856"/>
                        <a:gd name="connsiteY17-206634" fmla="*/ 370412 h 2956475"/>
                        <a:gd name="connsiteX18-206635" fmla="*/ 3079732 w 5924856"/>
                        <a:gd name="connsiteY18-206636" fmla="*/ 413589 h 2956475"/>
                        <a:gd name="connsiteX19-206637" fmla="*/ 2984288 w 5924856"/>
                        <a:gd name="connsiteY19-206638" fmla="*/ 488580 h 2956475"/>
                        <a:gd name="connsiteX20-206639" fmla="*/ 2952474 w 5924856"/>
                        <a:gd name="connsiteY20-206640" fmla="*/ 531757 h 2956475"/>
                        <a:gd name="connsiteX21-206641" fmla="*/ 3000196 w 5924856"/>
                        <a:gd name="connsiteY21-206642" fmla="*/ 547664 h 2956475"/>
                        <a:gd name="connsiteX22-206643" fmla="*/ 3047650 w 5924856"/>
                        <a:gd name="connsiteY22-206644" fmla="*/ 575345 h 2956475"/>
                        <a:gd name="connsiteX23-206645" fmla="*/ 3074642 w 5924856"/>
                        <a:gd name="connsiteY23-206646" fmla="*/ 552209 h 2956475"/>
                        <a:gd name="connsiteX24-206647" fmla="*/ 3076651 w 5924856"/>
                        <a:gd name="connsiteY24-206648" fmla="*/ 560693 h 2956475"/>
                        <a:gd name="connsiteX25-206649" fmla="*/ 3086550 w 5924856"/>
                        <a:gd name="connsiteY25-206650" fmla="*/ 552209 h 2956475"/>
                        <a:gd name="connsiteX26-206651" fmla="*/ 3103175 w 5924856"/>
                        <a:gd name="connsiteY26-206652" fmla="*/ 622402 h 2956475"/>
                        <a:gd name="connsiteX27-206653" fmla="*/ 3111002 w 5924856"/>
                        <a:gd name="connsiteY27-206654" fmla="*/ 606748 h 2956475"/>
                        <a:gd name="connsiteX28-206655" fmla="*/ 3170086 w 5924856"/>
                        <a:gd name="connsiteY28-206656" fmla="*/ 586296 h 2956475"/>
                        <a:gd name="connsiteX29-206657" fmla="*/ 3178024 w 5924856"/>
                        <a:gd name="connsiteY29-206658" fmla="*/ 587670 h 2956475"/>
                        <a:gd name="connsiteX30-206659" fmla="*/ 3181993 w 5924856"/>
                        <a:gd name="connsiteY30-206660" fmla="*/ 586296 h 2956475"/>
                        <a:gd name="connsiteX31-206661" fmla="*/ 3300161 w 5924856"/>
                        <a:gd name="connsiteY31-206662" fmla="*/ 606748 h 2956475"/>
                        <a:gd name="connsiteX32-206663" fmla="*/ 3306978 w 5924856"/>
                        <a:gd name="connsiteY32-206664" fmla="*/ 665832 h 2956475"/>
                        <a:gd name="connsiteX33-206665" fmla="*/ 3449720 w 5924856"/>
                        <a:gd name="connsiteY33-206666" fmla="*/ 686823 h 2956475"/>
                        <a:gd name="connsiteX34-206667" fmla="*/ 3456416 w 5924856"/>
                        <a:gd name="connsiteY34-206668" fmla="*/ 590841 h 2956475"/>
                        <a:gd name="connsiteX35-206669" fmla="*/ 3468101 w 5924856"/>
                        <a:gd name="connsiteY35-206670" fmla="*/ 594028 h 2956475"/>
                        <a:gd name="connsiteX36-206671" fmla="*/ 3468323 w 5924856"/>
                        <a:gd name="connsiteY36-206672" fmla="*/ 590841 h 2956475"/>
                        <a:gd name="connsiteX37-206673" fmla="*/ 3543314 w 5924856"/>
                        <a:gd name="connsiteY37-206674" fmla="*/ 611293 h 2956475"/>
                        <a:gd name="connsiteX38-206675" fmla="*/ 3590492 w 5924856"/>
                        <a:gd name="connsiteY38-206676" fmla="*/ 611293 h 2956475"/>
                        <a:gd name="connsiteX39-206677" fmla="*/ 3602398 w 5924856"/>
                        <a:gd name="connsiteY39-206678" fmla="*/ 611293 h 2956475"/>
                        <a:gd name="connsiteX40-206679" fmla="*/ 3661482 w 5924856"/>
                        <a:gd name="connsiteY40-206680" fmla="*/ 677194 h 2956475"/>
                        <a:gd name="connsiteX41-206681" fmla="*/ 3677390 w 5924856"/>
                        <a:gd name="connsiteY41-206682" fmla="*/ 756731 h 2956475"/>
                        <a:gd name="connsiteX42-206683" fmla="*/ 3656938 w 5924856"/>
                        <a:gd name="connsiteY42-206684" fmla="*/ 806725 h 2956475"/>
                        <a:gd name="connsiteX43-206685" fmla="*/ 3704660 w 5924856"/>
                        <a:gd name="connsiteY43-206686" fmla="*/ 897623 h 2956475"/>
                        <a:gd name="connsiteX44-206687" fmla="*/ 3753794 w 5924856"/>
                        <a:gd name="connsiteY44-206688" fmla="*/ 933529 h 2956475"/>
                        <a:gd name="connsiteX45-206689" fmla="*/ 3783651 w 5924856"/>
                        <a:gd name="connsiteY45-206690" fmla="*/ 822632 h 2956475"/>
                        <a:gd name="connsiteX46-206691" fmla="*/ 3793268 w 5924856"/>
                        <a:gd name="connsiteY46-206692" fmla="*/ 831139 h 2956475"/>
                        <a:gd name="connsiteX47-206693" fmla="*/ 3795558 w 5924856"/>
                        <a:gd name="connsiteY47-206694" fmla="*/ 822632 h 2956475"/>
                        <a:gd name="connsiteX48-206695" fmla="*/ 3850342 w 5924856"/>
                        <a:gd name="connsiteY48-206696" fmla="*/ 871095 h 2956475"/>
                        <a:gd name="connsiteX49-206697" fmla="*/ 3906364 w 5924856"/>
                        <a:gd name="connsiteY49-206698" fmla="*/ 843084 h 2956475"/>
                        <a:gd name="connsiteX50-206699" fmla="*/ 3912043 w 5924856"/>
                        <a:gd name="connsiteY50-206700" fmla="*/ 846199 h 2956475"/>
                        <a:gd name="connsiteX51-206701" fmla="*/ 3918271 w 5924856"/>
                        <a:gd name="connsiteY51-206702" fmla="*/ 843084 h 2956475"/>
                        <a:gd name="connsiteX52-206703" fmla="*/ 3980617 w 5924856"/>
                        <a:gd name="connsiteY52-206704" fmla="*/ 877274 h 2956475"/>
                        <a:gd name="connsiteX53-206705" fmla="*/ 4004080 w 5924856"/>
                        <a:gd name="connsiteY53-206706" fmla="*/ 849902 h 2956475"/>
                        <a:gd name="connsiteX54-206707" fmla="*/ 4013754 w 5924856"/>
                        <a:gd name="connsiteY54-206708" fmla="*/ 852506 h 2956475"/>
                        <a:gd name="connsiteX55-206709" fmla="*/ 4015987 w 5924856"/>
                        <a:gd name="connsiteY55-206710" fmla="*/ 849902 h 2956475"/>
                        <a:gd name="connsiteX56-206711" fmla="*/ 4062341 w 5924856"/>
                        <a:gd name="connsiteY56-206712" fmla="*/ 862382 h 2956475"/>
                        <a:gd name="connsiteX57-206713" fmla="*/ 4035894 w 5924856"/>
                        <a:gd name="connsiteY57-206714" fmla="*/ 752186 h 2956475"/>
                        <a:gd name="connsiteX58-206715" fmla="*/ 4083616 w 5924856"/>
                        <a:gd name="connsiteY58-206716" fmla="*/ 697647 h 2956475"/>
                        <a:gd name="connsiteX59-206717" fmla="*/ 4093422 w 5924856"/>
                        <a:gd name="connsiteY59-206718" fmla="*/ 700048 h 2956475"/>
                        <a:gd name="connsiteX60-206719" fmla="*/ 4095523 w 5924856"/>
                        <a:gd name="connsiteY60-206720" fmla="*/ 697647 h 2956475"/>
                        <a:gd name="connsiteX61-206721" fmla="*/ 4429575 w 5924856"/>
                        <a:gd name="connsiteY61-206722" fmla="*/ 779455 h 2956475"/>
                        <a:gd name="connsiteX62-206723" fmla="*/ 4461390 w 5924856"/>
                        <a:gd name="connsiteY62-206724" fmla="*/ 849902 h 2956475"/>
                        <a:gd name="connsiteX63-206725" fmla="*/ 4557433 w 5924856"/>
                        <a:gd name="connsiteY63-206726" fmla="*/ 932544 h 2956475"/>
                        <a:gd name="connsiteX64-206727" fmla="*/ 4692636 w 5924856"/>
                        <a:gd name="connsiteY64-206728" fmla="*/ 913531 h 2956475"/>
                        <a:gd name="connsiteX65-206729" fmla="*/ 4696687 w 5924856"/>
                        <a:gd name="connsiteY65-206730" fmla="*/ 914635 h 2956475"/>
                        <a:gd name="connsiteX66-206731" fmla="*/ 4704543 w 5924856"/>
                        <a:gd name="connsiteY66-206732" fmla="*/ 913531 h 2956475"/>
                        <a:gd name="connsiteX67-206733" fmla="*/ 4779534 w 5924856"/>
                        <a:gd name="connsiteY67-206734" fmla="*/ 933983 h 2956475"/>
                        <a:gd name="connsiteX68-206735" fmla="*/ 4811349 w 5924856"/>
                        <a:gd name="connsiteY68-206736" fmla="*/ 977160 h 2956475"/>
                        <a:gd name="connsiteX69-206737" fmla="*/ 4806804 w 5924856"/>
                        <a:gd name="connsiteY69-206738" fmla="*/ 1058968 h 2956475"/>
                        <a:gd name="connsiteX70-206739" fmla="*/ 4845868 w 5924856"/>
                        <a:gd name="connsiteY70-206740" fmla="*/ 1083640 h 2956475"/>
                        <a:gd name="connsiteX71-206741" fmla="*/ 4885796 w 5924856"/>
                        <a:gd name="connsiteY71-206742" fmla="*/ 1070331 h 2956475"/>
                        <a:gd name="connsiteX72-206743" fmla="*/ 4956242 w 5924856"/>
                        <a:gd name="connsiteY72-206744" fmla="*/ 1063513 h 2956475"/>
                        <a:gd name="connsiteX73-206745" fmla="*/ 4958921 w 5924856"/>
                        <a:gd name="connsiteY73-206746" fmla="*/ 1064406 h 2956475"/>
                        <a:gd name="connsiteX74-206747" fmla="*/ 4968149 w 5924856"/>
                        <a:gd name="connsiteY74-206748" fmla="*/ 1063513 h 2956475"/>
                        <a:gd name="connsiteX75-206749" fmla="*/ 5032440 w 5924856"/>
                        <a:gd name="connsiteY75-206750" fmla="*/ 1084944 h 2956475"/>
                        <a:gd name="connsiteX76-206751" fmla="*/ 5094862 w 5924856"/>
                        <a:gd name="connsiteY76-206752" fmla="*/ 1074876 h 2956475"/>
                        <a:gd name="connsiteX77-206753" fmla="*/ 5095992 w 5924856"/>
                        <a:gd name="connsiteY77-206754" fmla="*/ 1076614 h 2956475"/>
                        <a:gd name="connsiteX78-206755" fmla="*/ 5106769 w 5924856"/>
                        <a:gd name="connsiteY78-206756" fmla="*/ 1074876 h 2956475"/>
                        <a:gd name="connsiteX79-206757" fmla="*/ 5161910 w 5924856"/>
                        <a:gd name="connsiteY79-206758" fmla="*/ 1159707 h 2956475"/>
                        <a:gd name="connsiteX80-206759" fmla="*/ 5201668 w 5924856"/>
                        <a:gd name="connsiteY80-206760" fmla="*/ 1129415 h 2956475"/>
                        <a:gd name="connsiteX81-206761" fmla="*/ 5176671 w 5924856"/>
                        <a:gd name="connsiteY81-206762" fmla="*/ 1063513 h 2956475"/>
                        <a:gd name="connsiteX82-206763" fmla="*/ 5185761 w 5924856"/>
                        <a:gd name="connsiteY82-206764" fmla="*/ 1015792 h 2956475"/>
                        <a:gd name="connsiteX83-206765" fmla="*/ 5197087 w 5924856"/>
                        <a:gd name="connsiteY83-206766" fmla="*/ 1018841 h 2956475"/>
                        <a:gd name="connsiteX84-206767" fmla="*/ 5197668 w 5924856"/>
                        <a:gd name="connsiteY84-206768" fmla="*/ 1015792 h 2956475"/>
                        <a:gd name="connsiteX85-206769" fmla="*/ 5313701 w 5924856"/>
                        <a:gd name="connsiteY85-206770" fmla="*/ 1047031 h 2956475"/>
                        <a:gd name="connsiteX86-206771" fmla="*/ 5381192 w 5924856"/>
                        <a:gd name="connsiteY86-206772" fmla="*/ 1043061 h 2956475"/>
                        <a:gd name="connsiteX87-206773" fmla="*/ 5382577 w 5924856"/>
                        <a:gd name="connsiteY87-206774" fmla="*/ 1043680 h 2956475"/>
                        <a:gd name="connsiteX88-206775" fmla="*/ 5393100 w 5924856"/>
                        <a:gd name="connsiteY88-206776" fmla="*/ 1043061 h 2956475"/>
                        <a:gd name="connsiteX89-206777" fmla="*/ 5499906 w 5924856"/>
                        <a:gd name="connsiteY89-206778" fmla="*/ 1090783 h 2956475"/>
                        <a:gd name="connsiteX90-206779" fmla="*/ 5552172 w 5924856"/>
                        <a:gd name="connsiteY90-206780" fmla="*/ 1133960 h 2956475"/>
                        <a:gd name="connsiteX91-206781" fmla="*/ 5638526 w 5924856"/>
                        <a:gd name="connsiteY91-206782" fmla="*/ 1213496 h 2956475"/>
                        <a:gd name="connsiteX92-206783" fmla="*/ 5740786 w 5924856"/>
                        <a:gd name="connsiteY92-206784" fmla="*/ 1311212 h 2956475"/>
                        <a:gd name="connsiteX93-206785" fmla="*/ 5736242 w 5924856"/>
                        <a:gd name="connsiteY93-206786" fmla="*/ 1365751 h 2956475"/>
                        <a:gd name="connsiteX94-206787" fmla="*/ 5743870 w 5924856"/>
                        <a:gd name="connsiteY94-206788" fmla="*/ 1373379 h 2956475"/>
                        <a:gd name="connsiteX95-206789" fmla="*/ 5740242 w 5924856"/>
                        <a:gd name="connsiteY95-206790" fmla="*/ 1322574 h 2956475"/>
                        <a:gd name="connsiteX96-206791" fmla="*/ 5752283 w 5924856"/>
                        <a:gd name="connsiteY96-206792" fmla="*/ 1324447 h 2956475"/>
                        <a:gd name="connsiteX97-206793" fmla="*/ 5752149 w 5924856"/>
                        <a:gd name="connsiteY97-206794" fmla="*/ 1322574 h 2956475"/>
                        <a:gd name="connsiteX98-206795" fmla="*/ 5854410 w 5924856"/>
                        <a:gd name="connsiteY98-206796" fmla="*/ 1338481 h 2956475"/>
                        <a:gd name="connsiteX99-206797" fmla="*/ 5924856 w 5924856"/>
                        <a:gd name="connsiteY99-206798" fmla="*/ 1418018 h 2956475"/>
                        <a:gd name="connsiteX100-206799" fmla="*/ 5886224 w 5924856"/>
                        <a:gd name="connsiteY100-206800" fmla="*/ 1456650 h 2956475"/>
                        <a:gd name="connsiteX101-206801" fmla="*/ 5827140 w 5924856"/>
                        <a:gd name="connsiteY101-206802" fmla="*/ 1468012 h 2956475"/>
                        <a:gd name="connsiteX102-206803" fmla="*/ 5827140 w 5924856"/>
                        <a:gd name="connsiteY102-206804" fmla="*/ 1554366 h 2956475"/>
                        <a:gd name="connsiteX103-206805" fmla="*/ 5811233 w 5924856"/>
                        <a:gd name="connsiteY103-206806" fmla="*/ 1570273 h 2956475"/>
                        <a:gd name="connsiteX104-206807" fmla="*/ 5799326 w 5924856"/>
                        <a:gd name="connsiteY104-206808" fmla="*/ 1570273 h 2956475"/>
                        <a:gd name="connsiteX105-206809" fmla="*/ 5779418 w 5924856"/>
                        <a:gd name="connsiteY105-206810" fmla="*/ 1570273 h 2956475"/>
                        <a:gd name="connsiteX106-206811" fmla="*/ 5767512 w 5924856"/>
                        <a:gd name="connsiteY106-206812" fmla="*/ 1570273 h 2956475"/>
                        <a:gd name="connsiteX107-206813" fmla="*/ 5735697 w 5924856"/>
                        <a:gd name="connsiteY107-206814" fmla="*/ 1536186 h 2956475"/>
                        <a:gd name="connsiteX108-206815" fmla="*/ 5685702 w 5924856"/>
                        <a:gd name="connsiteY108-206816" fmla="*/ 1511189 h 2956475"/>
                        <a:gd name="connsiteX109-206817" fmla="*/ 5681158 w 5924856"/>
                        <a:gd name="connsiteY109-206818" fmla="*/ 1477102 h 2956475"/>
                        <a:gd name="connsiteX110-206819" fmla="*/ 5647323 w 5924856"/>
                        <a:gd name="connsiteY110-206820" fmla="*/ 1463170 h 2956475"/>
                        <a:gd name="connsiteX111-206821" fmla="*/ 5613528 w 5924856"/>
                        <a:gd name="connsiteY111-206822" fmla="*/ 1472557 h 2956475"/>
                        <a:gd name="connsiteX112-206823" fmla="*/ 5611557 w 5924856"/>
                        <a:gd name="connsiteY112-206824" fmla="*/ 1469797 h 2956475"/>
                        <a:gd name="connsiteX113-206825" fmla="*/ 5601622 w 5924856"/>
                        <a:gd name="connsiteY113-206826" fmla="*/ 1472557 h 2956475"/>
                        <a:gd name="connsiteX114-206827" fmla="*/ 5578897 w 5924856"/>
                        <a:gd name="connsiteY114-206828" fmla="*/ 1440742 h 2956475"/>
                        <a:gd name="connsiteX115-206829" fmla="*/ 5587835 w 5924856"/>
                        <a:gd name="connsiteY115-206830" fmla="*/ 1415717 h 2956475"/>
                        <a:gd name="connsiteX116-206831" fmla="*/ 5558990 w 5924856"/>
                        <a:gd name="connsiteY116-206832" fmla="*/ 1429380 h 2956475"/>
                        <a:gd name="connsiteX117-206833" fmla="*/ 5574896 w 5924856"/>
                        <a:gd name="connsiteY117-206834" fmla="*/ 1472557 h 2956475"/>
                        <a:gd name="connsiteX118-206835" fmla="*/ 5552172 w 5924856"/>
                        <a:gd name="connsiteY118-206836" fmla="*/ 1511189 h 2956475"/>
                        <a:gd name="connsiteX119-206837" fmla="*/ 5504450 w 5924856"/>
                        <a:gd name="connsiteY119-206838" fmla="*/ 1547548 h 2956475"/>
                        <a:gd name="connsiteX120-206839" fmla="*/ 5493867 w 5924856"/>
                        <a:gd name="connsiteY120-206840" fmla="*/ 1546540 h 2956475"/>
                        <a:gd name="connsiteX121-206841" fmla="*/ 5492544 w 5924856"/>
                        <a:gd name="connsiteY121-206842" fmla="*/ 1547548 h 2956475"/>
                        <a:gd name="connsiteX122-206843" fmla="*/ 5457627 w 5924856"/>
                        <a:gd name="connsiteY122-206844" fmla="*/ 1544223 h 2956475"/>
                        <a:gd name="connsiteX123-206845" fmla="*/ 5488543 w 5924856"/>
                        <a:gd name="connsiteY123-206846" fmla="*/ 1586180 h 2956475"/>
                        <a:gd name="connsiteX124-206847" fmla="*/ 5511268 w 5924856"/>
                        <a:gd name="connsiteY124-206848" fmla="*/ 1649809 h 2956475"/>
                        <a:gd name="connsiteX125-206849" fmla="*/ 5527175 w 5924856"/>
                        <a:gd name="connsiteY125-206850" fmla="*/ 1677079 h 2956475"/>
                        <a:gd name="connsiteX126-206851" fmla="*/ 5531720 w 5924856"/>
                        <a:gd name="connsiteY126-206852" fmla="*/ 1708893 h 2956475"/>
                        <a:gd name="connsiteX127-206853" fmla="*/ 5527175 w 5924856"/>
                        <a:gd name="connsiteY127-206854" fmla="*/ 1731618 h 2956475"/>
                        <a:gd name="connsiteX128-206855" fmla="*/ 5515990 w 5924856"/>
                        <a:gd name="connsiteY128-206856" fmla="*/ 1728009 h 2956475"/>
                        <a:gd name="connsiteX129-206857" fmla="*/ 5515268 w 5924856"/>
                        <a:gd name="connsiteY129-206858" fmla="*/ 1731618 h 2956475"/>
                        <a:gd name="connsiteX130-206859" fmla="*/ 5452462 w 5924856"/>
                        <a:gd name="connsiteY130-206860" fmla="*/ 1711358 h 2956475"/>
                        <a:gd name="connsiteX131-206861" fmla="*/ 5354468 w 5924856"/>
                        <a:gd name="connsiteY131-206862" fmla="*/ 1767977 h 2956475"/>
                        <a:gd name="connsiteX132-206863" fmla="*/ 5315836 w 5924856"/>
                        <a:gd name="connsiteY132-206864" fmla="*/ 1779340 h 2956475"/>
                        <a:gd name="connsiteX133-206865" fmla="*/ 5263569 w 5924856"/>
                        <a:gd name="connsiteY133-206866" fmla="*/ 1833879 h 2956475"/>
                        <a:gd name="connsiteX134-206867" fmla="*/ 5209030 w 5924856"/>
                        <a:gd name="connsiteY134-206868" fmla="*/ 1881600 h 2956475"/>
                        <a:gd name="connsiteX135-206869" fmla="*/ 5193123 w 5924856"/>
                        <a:gd name="connsiteY135-206870" fmla="*/ 1913415 h 2956475"/>
                        <a:gd name="connsiteX136-206871" fmla="*/ 5185429 w 5924856"/>
                        <a:gd name="connsiteY136-206872" fmla="*/ 1904988 h 2956475"/>
                        <a:gd name="connsiteX137-206873" fmla="*/ 5181216 w 5924856"/>
                        <a:gd name="connsiteY137-206874" fmla="*/ 1913415 h 2956475"/>
                        <a:gd name="connsiteX138-206875" fmla="*/ 5137729 w 5924856"/>
                        <a:gd name="connsiteY138-206876" fmla="*/ 1865787 h 2956475"/>
                        <a:gd name="connsiteX139-206877" fmla="*/ 5047685 w 5924856"/>
                        <a:gd name="connsiteY139-206878" fmla="*/ 1920232 h 2956475"/>
                        <a:gd name="connsiteX140-206879" fmla="*/ 5044580 w 5924856"/>
                        <a:gd name="connsiteY140-206880" fmla="*/ 1914910 h 2956475"/>
                        <a:gd name="connsiteX141-206881" fmla="*/ 5035778 w 5924856"/>
                        <a:gd name="connsiteY141-206882" fmla="*/ 1920232 h 2956475"/>
                        <a:gd name="connsiteX142-206883" fmla="*/ 5023735 w 5924856"/>
                        <a:gd name="connsiteY142-206884" fmla="*/ 1899586 h 2956475"/>
                        <a:gd name="connsiteX143-206885" fmla="*/ 4993146 w 5924856"/>
                        <a:gd name="connsiteY143-206886" fmla="*/ 1924777 h 2956475"/>
                        <a:gd name="connsiteX144-206887" fmla="*/ 4983909 w 5924856"/>
                        <a:gd name="connsiteY144-206888" fmla="*/ 1922578 h 2956475"/>
                        <a:gd name="connsiteX145-206889" fmla="*/ 4981239 w 5924856"/>
                        <a:gd name="connsiteY145-206890" fmla="*/ 1924777 h 2956475"/>
                        <a:gd name="connsiteX146-206891" fmla="*/ 4944785 w 5924856"/>
                        <a:gd name="connsiteY146-206892" fmla="*/ 1916098 h 2956475"/>
                        <a:gd name="connsiteX147-206893" fmla="*/ 4934062 w 5924856"/>
                        <a:gd name="connsiteY147-206894" fmla="*/ 1961137 h 2956475"/>
                        <a:gd name="connsiteX148-206895" fmla="*/ 4893158 w 5924856"/>
                        <a:gd name="connsiteY148-206896" fmla="*/ 2027038 h 2956475"/>
                        <a:gd name="connsiteX149-206897" fmla="*/ 4893158 w 5924856"/>
                        <a:gd name="connsiteY149-206898" fmla="*/ 2058853 h 2956475"/>
                        <a:gd name="connsiteX150-206899" fmla="*/ 4934062 w 5924856"/>
                        <a:gd name="connsiteY150-206900" fmla="*/ 2074760 h 2956475"/>
                        <a:gd name="connsiteX151-206901" fmla="*/ 4929517 w 5924856"/>
                        <a:gd name="connsiteY151-206902" fmla="*/ 2172476 h 2956475"/>
                        <a:gd name="connsiteX152-206903" fmla="*/ 4917610 w 5924856"/>
                        <a:gd name="connsiteY152-206904" fmla="*/ 2172476 h 2956475"/>
                        <a:gd name="connsiteX153-206905" fmla="*/ 4893158 w 5924856"/>
                        <a:gd name="connsiteY153-206906" fmla="*/ 2172476 h 2956475"/>
                        <a:gd name="connsiteX154-206907" fmla="*/ 4881796 w 5924856"/>
                        <a:gd name="connsiteY154-206908" fmla="*/ 2224742 h 2956475"/>
                        <a:gd name="connsiteX155-206909" fmla="*/ 4893158 w 5924856"/>
                        <a:gd name="connsiteY155-206910" fmla="*/ 2252012 h 2956475"/>
                        <a:gd name="connsiteX156-206911" fmla="*/ 4827256 w 5924856"/>
                        <a:gd name="connsiteY156-206912" fmla="*/ 2286099 h 2956475"/>
                        <a:gd name="connsiteX157-206913" fmla="*/ 4815894 w 5924856"/>
                        <a:gd name="connsiteY157-206914" fmla="*/ 2354273 h 2956475"/>
                        <a:gd name="connsiteX158-206915" fmla="*/ 4763628 w 5924856"/>
                        <a:gd name="connsiteY158-206916" fmla="*/ 2370180 h 2956475"/>
                        <a:gd name="connsiteX159-206917" fmla="*/ 4752265 w 5924856"/>
                        <a:gd name="connsiteY159-206918" fmla="*/ 2429264 h 2956475"/>
                        <a:gd name="connsiteX160-206919" fmla="*/ 4697726 w 5924856"/>
                        <a:gd name="connsiteY160-206920" fmla="*/ 2488348 h 2956475"/>
                        <a:gd name="connsiteX161-206921" fmla="*/ 4695416 w 5924856"/>
                        <a:gd name="connsiteY161-206922" fmla="*/ 2477952 h 2956475"/>
                        <a:gd name="connsiteX162-206923" fmla="*/ 4685819 w 5924856"/>
                        <a:gd name="connsiteY162-206924" fmla="*/ 2488348 h 2956475"/>
                        <a:gd name="connsiteX163-206925" fmla="*/ 4676729 w 5924856"/>
                        <a:gd name="connsiteY163-206926" fmla="*/ 2447444 h 2956475"/>
                        <a:gd name="connsiteX164-206927" fmla="*/ 4660822 w 5924856"/>
                        <a:gd name="connsiteY164-206928" fmla="*/ 2361090 h 2956475"/>
                        <a:gd name="connsiteX165-206929" fmla="*/ 4633552 w 5924856"/>
                        <a:gd name="connsiteY165-206930" fmla="*/ 2220198 h 2956475"/>
                        <a:gd name="connsiteX166-206931" fmla="*/ 4654004 w 5924856"/>
                        <a:gd name="connsiteY166-206932" fmla="*/ 2129299 h 2956475"/>
                        <a:gd name="connsiteX167-206933" fmla="*/ 4685819 w 5924856"/>
                        <a:gd name="connsiteY167-206934" fmla="*/ 2086122 h 2956475"/>
                        <a:gd name="connsiteX168-206935" fmla="*/ 4685819 w 5924856"/>
                        <a:gd name="connsiteY168-206936" fmla="*/ 2058853 h 2956475"/>
                        <a:gd name="connsiteX169-206937" fmla="*/ 4744903 w 5924856"/>
                        <a:gd name="connsiteY169-206938" fmla="*/ 2042945 h 2956475"/>
                        <a:gd name="connsiteX170-206939" fmla="*/ 4810804 w 5924856"/>
                        <a:gd name="connsiteY170-206940" fmla="*/ 1952047 h 2956475"/>
                        <a:gd name="connsiteX171-206941" fmla="*/ 4874434 w 5924856"/>
                        <a:gd name="connsiteY171-206942" fmla="*/ 1877056 h 2956475"/>
                        <a:gd name="connsiteX172-206943" fmla="*/ 4940334 w 5924856"/>
                        <a:gd name="connsiteY172-206944" fmla="*/ 1817971 h 2956475"/>
                        <a:gd name="connsiteX173-206945" fmla="*/ 4964885 w 5924856"/>
                        <a:gd name="connsiteY173-206946" fmla="*/ 1710844 h 2956475"/>
                        <a:gd name="connsiteX174-206947" fmla="*/ 4934062 w 5924856"/>
                        <a:gd name="connsiteY174-206948" fmla="*/ 1715711 h 2956475"/>
                        <a:gd name="connsiteX175-206949" fmla="*/ 4913610 w 5924856"/>
                        <a:gd name="connsiteY175-206950" fmla="*/ 1779340 h 2956475"/>
                        <a:gd name="connsiteX176-206951" fmla="*/ 4822712 w 5924856"/>
                        <a:gd name="connsiteY176-206952" fmla="*/ 1865693 h 2956475"/>
                        <a:gd name="connsiteX177-206953" fmla="*/ 4819899 w 5924856"/>
                        <a:gd name="connsiteY177-206954" fmla="*/ 1857053 h 2956475"/>
                        <a:gd name="connsiteX178-206955" fmla="*/ 4810804 w 5924856"/>
                        <a:gd name="connsiteY178-206956" fmla="*/ 1865693 h 2956475"/>
                        <a:gd name="connsiteX179-206957" fmla="*/ 4780026 w 5924856"/>
                        <a:gd name="connsiteY179-206958" fmla="*/ 1771159 h 2956475"/>
                        <a:gd name="connsiteX180-206959" fmla="*/ 4697726 w 5924856"/>
                        <a:gd name="connsiteY180-206960" fmla="*/ 1795247 h 2956475"/>
                        <a:gd name="connsiteX181-206961" fmla="*/ 4602282 w 5924856"/>
                        <a:gd name="connsiteY181-206962" fmla="*/ 1920232 h 2956475"/>
                        <a:gd name="connsiteX182-206963" fmla="*/ 4634097 w 5924856"/>
                        <a:gd name="connsiteY182-206964" fmla="*/ 1967954 h 2956475"/>
                        <a:gd name="connsiteX183-206965" fmla="*/ 4554560 w 5924856"/>
                        <a:gd name="connsiteY183-206966" fmla="*/ 1983861 h 2956475"/>
                        <a:gd name="connsiteX184-206967" fmla="*/ 4495476 w 5924856"/>
                        <a:gd name="connsiteY184-206968" fmla="*/ 1988406 h 2956475"/>
                        <a:gd name="connsiteX185-206969" fmla="*/ 4495564 w 5924856"/>
                        <a:gd name="connsiteY185-206970" fmla="*/ 1987484 h 2956475"/>
                        <a:gd name="connsiteX186-206971" fmla="*/ 4483570 w 5924856"/>
                        <a:gd name="connsiteY186-206972" fmla="*/ 1988406 h 2956475"/>
                        <a:gd name="connsiteX187-206973" fmla="*/ 4488114 w 5924856"/>
                        <a:gd name="connsiteY187-206974" fmla="*/ 1940685 h 2956475"/>
                        <a:gd name="connsiteX188-206975" fmla="*/ 4438272 w 5924856"/>
                        <a:gd name="connsiteY188-206976" fmla="*/ 1931099 h 2956475"/>
                        <a:gd name="connsiteX189-206977" fmla="*/ 4393216 w 5924856"/>
                        <a:gd name="connsiteY189-206978" fmla="*/ 1961137 h 2956475"/>
                        <a:gd name="connsiteX190-206979" fmla="*/ 4382585 w 5924856"/>
                        <a:gd name="connsiteY190-206980" fmla="*/ 1960286 h 2956475"/>
                        <a:gd name="connsiteX191-206981" fmla="*/ 4381309 w 5924856"/>
                        <a:gd name="connsiteY191-206982" fmla="*/ 1961137 h 2956475"/>
                        <a:gd name="connsiteX192-206983" fmla="*/ 4275828 w 5924856"/>
                        <a:gd name="connsiteY192-206984" fmla="*/ 1952698 h 2956475"/>
                        <a:gd name="connsiteX193-206985" fmla="*/ 4161424 w 5924856"/>
                        <a:gd name="connsiteY193-206986" fmla="*/ 1972499 h 2956475"/>
                        <a:gd name="connsiteX194-206987" fmla="*/ 4043256 w 5924856"/>
                        <a:gd name="connsiteY194-206988" fmla="*/ 2106574 h 2956475"/>
                        <a:gd name="connsiteX195-206989" fmla="*/ 3902364 w 5924856"/>
                        <a:gd name="connsiteY195-206990" fmla="*/ 2263374 h 2956475"/>
                        <a:gd name="connsiteX196-206991" fmla="*/ 3956903 w 5924856"/>
                        <a:gd name="connsiteY196-206992" fmla="*/ 2267919 h 2956475"/>
                        <a:gd name="connsiteX197-206993" fmla="*/ 3977355 w 5924856"/>
                        <a:gd name="connsiteY197-206994" fmla="*/ 2311096 h 2956475"/>
                        <a:gd name="connsiteX198-206995" fmla="*/ 4005973 w 5924856"/>
                        <a:gd name="connsiteY198-206996" fmla="*/ 2319513 h 2956475"/>
                        <a:gd name="connsiteX199-206997" fmla="*/ 4024532 w 5924856"/>
                        <a:gd name="connsiteY199-206998" fmla="*/ 2290644 h 2956475"/>
                        <a:gd name="connsiteX200-206999" fmla="*/ 4035602 w 5924856"/>
                        <a:gd name="connsiteY200-207000" fmla="*/ 2291946 h 2956475"/>
                        <a:gd name="connsiteX201-207001" fmla="*/ 4036439 w 5924856"/>
                        <a:gd name="connsiteY201-207002" fmla="*/ 2290644 h 2956475"/>
                        <a:gd name="connsiteX202-207003" fmla="*/ 4075071 w 5924856"/>
                        <a:gd name="connsiteY202-207004" fmla="*/ 2295189 h 2956475"/>
                        <a:gd name="connsiteX203-207005" fmla="*/ 4129610 w 5924856"/>
                        <a:gd name="connsiteY203-207006" fmla="*/ 2365635 h 2956475"/>
                        <a:gd name="connsiteX204-207007" fmla="*/ 4134155 w 5924856"/>
                        <a:gd name="connsiteY204-207008" fmla="*/ 2413357 h 2956475"/>
                        <a:gd name="connsiteX205-207009" fmla="*/ 4102340 w 5924856"/>
                        <a:gd name="connsiteY205-207010" fmla="*/ 2472441 h 2956475"/>
                        <a:gd name="connsiteX206-207011" fmla="*/ 4095523 w 5924856"/>
                        <a:gd name="connsiteY206-207012" fmla="*/ 2542887 h 2956475"/>
                        <a:gd name="connsiteX207-207013" fmla="*/ 4079616 w 5924856"/>
                        <a:gd name="connsiteY207-207014" fmla="*/ 2629241 h 2956475"/>
                        <a:gd name="connsiteX208-207015" fmla="*/ 4027349 w 5924856"/>
                        <a:gd name="connsiteY208-207016" fmla="*/ 2708777 h 2956475"/>
                        <a:gd name="connsiteX209-207017" fmla="*/ 4015987 w 5924856"/>
                        <a:gd name="connsiteY209-207018" fmla="*/ 2747409 h 2956475"/>
                        <a:gd name="connsiteX210-207019" fmla="*/ 3961448 w 5924856"/>
                        <a:gd name="connsiteY210-207020" fmla="*/ 2806493 h 2956475"/>
                        <a:gd name="connsiteX211-207021" fmla="*/ 3913726 w 5924856"/>
                        <a:gd name="connsiteY211-207022" fmla="*/ 2865577 h 2956475"/>
                        <a:gd name="connsiteX212-207023" fmla="*/ 3893274 w 5924856"/>
                        <a:gd name="connsiteY212-207024" fmla="*/ 2897392 h 2956475"/>
                        <a:gd name="connsiteX213-207025" fmla="*/ 3843280 w 5924856"/>
                        <a:gd name="connsiteY213-207026" fmla="*/ 2924661 h 2956475"/>
                        <a:gd name="connsiteX214-207027" fmla="*/ 3831373 w 5924856"/>
                        <a:gd name="connsiteY214-207028" fmla="*/ 2924661 h 2956475"/>
                        <a:gd name="connsiteX215-207029" fmla="*/ 3822828 w 5924856"/>
                        <a:gd name="connsiteY215-207030" fmla="*/ 2924661 h 2956475"/>
                        <a:gd name="connsiteX216-207031" fmla="*/ 3810920 w 5924856"/>
                        <a:gd name="connsiteY216-207032" fmla="*/ 2924661 h 2956475"/>
                        <a:gd name="connsiteX217-207033" fmla="*/ 3789254 w 5924856"/>
                        <a:gd name="connsiteY217-207034" fmla="*/ 2908412 h 2956475"/>
                        <a:gd name="connsiteX218-207035" fmla="*/ 3747836 w 5924856"/>
                        <a:gd name="connsiteY218-207036" fmla="*/ 2936024 h 2956475"/>
                        <a:gd name="connsiteX219-207037" fmla="*/ 3741019 w 5924856"/>
                        <a:gd name="connsiteY219-207038" fmla="*/ 2956476 h 2956475"/>
                        <a:gd name="connsiteX220-207039" fmla="*/ 3736474 w 5924856"/>
                        <a:gd name="connsiteY220-207040" fmla="*/ 2947386 h 2956475"/>
                        <a:gd name="connsiteX221-207041" fmla="*/ 3736474 w 5924856"/>
                        <a:gd name="connsiteY221-207042" fmla="*/ 2935660 h 2956475"/>
                        <a:gd name="connsiteX222-207043" fmla="*/ 3735929 w 5924856"/>
                        <a:gd name="connsiteY222-207044" fmla="*/ 2936024 h 2956475"/>
                        <a:gd name="connsiteX223-207045" fmla="*/ 3729112 w 5924856"/>
                        <a:gd name="connsiteY223-207046" fmla="*/ 2956476 h 2956475"/>
                        <a:gd name="connsiteX224-207047" fmla="*/ 3724567 w 5924856"/>
                        <a:gd name="connsiteY224-207048" fmla="*/ 2947386 h 2956475"/>
                        <a:gd name="connsiteX225-207049" fmla="*/ 3724567 w 5924856"/>
                        <a:gd name="connsiteY225-207050" fmla="*/ 2920116 h 2956475"/>
                        <a:gd name="connsiteX226-207051" fmla="*/ 3736474 w 5924856"/>
                        <a:gd name="connsiteY226-207052" fmla="*/ 2920116 h 2956475"/>
                        <a:gd name="connsiteX227-207053" fmla="*/ 3745019 w 5924856"/>
                        <a:gd name="connsiteY227-207054" fmla="*/ 2920116 h 2956475"/>
                        <a:gd name="connsiteX228-207055" fmla="*/ 3751836 w 5924856"/>
                        <a:gd name="connsiteY228-207056" fmla="*/ 2861032 h 2956475"/>
                        <a:gd name="connsiteX229-207057" fmla="*/ 3740474 w 5924856"/>
                        <a:gd name="connsiteY229-207058" fmla="*/ 2817856 h 2956475"/>
                        <a:gd name="connsiteX230-207059" fmla="*/ 3767744 w 5924856"/>
                        <a:gd name="connsiteY230-207060" fmla="*/ 2795131 h 2956475"/>
                        <a:gd name="connsiteX231-207061" fmla="*/ 3777005 w 5924856"/>
                        <a:gd name="connsiteY231-207062" fmla="*/ 2797336 h 2956475"/>
                        <a:gd name="connsiteX232-207063" fmla="*/ 3779651 w 5924856"/>
                        <a:gd name="connsiteY232-207064" fmla="*/ 2795131 h 2956475"/>
                        <a:gd name="connsiteX233-207065" fmla="*/ 3816678 w 5924856"/>
                        <a:gd name="connsiteY233-207066" fmla="*/ 2803947 h 2956475"/>
                        <a:gd name="connsiteX234-207067" fmla="*/ 3838190 w 5924856"/>
                        <a:gd name="connsiteY234-207068" fmla="*/ 2758772 h 2956475"/>
                        <a:gd name="connsiteX235-207069" fmla="*/ 3854097 w 5924856"/>
                        <a:gd name="connsiteY235-207070" fmla="*/ 2699687 h 2956475"/>
                        <a:gd name="connsiteX236-207071" fmla="*/ 3865460 w 5924856"/>
                        <a:gd name="connsiteY236-207072" fmla="*/ 2676963 h 2956475"/>
                        <a:gd name="connsiteX237-207073" fmla="*/ 3884483 w 5924856"/>
                        <a:gd name="connsiteY237-207074" fmla="*/ 2632575 h 2956475"/>
                        <a:gd name="connsiteX238-207075" fmla="*/ 3834190 w 5924856"/>
                        <a:gd name="connsiteY238-207076" fmla="*/ 2645148 h 2956475"/>
                        <a:gd name="connsiteX239-207077" fmla="*/ 3806920 w 5924856"/>
                        <a:gd name="connsiteY239-207078" fmla="*/ 2667873 h 2956475"/>
                        <a:gd name="connsiteX240-207079" fmla="*/ 3795013 w 5924856"/>
                        <a:gd name="connsiteY240-207080" fmla="*/ 2667873 h 2956475"/>
                        <a:gd name="connsiteX241-207081" fmla="*/ 3747836 w 5924856"/>
                        <a:gd name="connsiteY241-207082" fmla="*/ 2667873 h 2956475"/>
                        <a:gd name="connsiteX242-207083" fmla="*/ 3735929 w 5924856"/>
                        <a:gd name="connsiteY242-207084" fmla="*/ 2667873 h 2956475"/>
                        <a:gd name="connsiteX243-207085" fmla="*/ 3720022 w 5924856"/>
                        <a:gd name="connsiteY243-207086" fmla="*/ 2613334 h 2956475"/>
                        <a:gd name="connsiteX244-207087" fmla="*/ 3676845 w 5924856"/>
                        <a:gd name="connsiteY244-207088" fmla="*/ 2574702 h 2956475"/>
                        <a:gd name="connsiteX245-207089" fmla="*/ 3610944 w 5924856"/>
                        <a:gd name="connsiteY245-207090" fmla="*/ 2558795 h 2956475"/>
                        <a:gd name="connsiteX246-207091" fmla="*/ 3601854 w 5924856"/>
                        <a:gd name="connsiteY246-207092" fmla="*/ 2499711 h 2956475"/>
                        <a:gd name="connsiteX247-207093" fmla="*/ 3590492 w 5924856"/>
                        <a:gd name="connsiteY247-207094" fmla="*/ 2467896 h 2956475"/>
                        <a:gd name="connsiteX248-207095" fmla="*/ 3574584 w 5924856"/>
                        <a:gd name="connsiteY248-207096" fmla="*/ 2440627 h 2956475"/>
                        <a:gd name="connsiteX249-207097" fmla="*/ 3551860 w 5924856"/>
                        <a:gd name="connsiteY249-207098" fmla="*/ 2381542 h 2956475"/>
                        <a:gd name="connsiteX250-207099" fmla="*/ 3520045 w 5924856"/>
                        <a:gd name="connsiteY250-207100" fmla="*/ 2361090 h 2956475"/>
                        <a:gd name="connsiteX251-207101" fmla="*/ 3464186 w 5924856"/>
                        <a:gd name="connsiteY251-207102" fmla="*/ 2339606 h 2956475"/>
                        <a:gd name="connsiteX252-207103" fmla="*/ 3425146 w 5924856"/>
                        <a:gd name="connsiteY252-207104" fmla="*/ 2345183 h 2956475"/>
                        <a:gd name="connsiteX253-207105" fmla="*/ 3381970 w 5924856"/>
                        <a:gd name="connsiteY253-207106" fmla="*/ 2354273 h 2956475"/>
                        <a:gd name="connsiteX254-207107" fmla="*/ 3350155 w 5924856"/>
                        <a:gd name="connsiteY254-207108" fmla="*/ 2381542 h 2956475"/>
                        <a:gd name="connsiteX255-207109" fmla="*/ 3370607 w 5924856"/>
                        <a:gd name="connsiteY255-207110" fmla="*/ 2397450 h 2956475"/>
                        <a:gd name="connsiteX256-207111" fmla="*/ 3370607 w 5924856"/>
                        <a:gd name="connsiteY256-207112" fmla="*/ 2429264 h 2956475"/>
                        <a:gd name="connsiteX257-207113" fmla="*/ 3350155 w 5924856"/>
                        <a:gd name="connsiteY257-207114" fmla="*/ 2451989 h 2956475"/>
                        <a:gd name="connsiteX258-207115" fmla="*/ 3318341 w 5924856"/>
                        <a:gd name="connsiteY258-207116" fmla="*/ 2511073 h 2956475"/>
                        <a:gd name="connsiteX259-207117" fmla="*/ 3318341 w 5924856"/>
                        <a:gd name="connsiteY259-207118" fmla="*/ 2538343 h 2956475"/>
                        <a:gd name="connsiteX260-207119" fmla="*/ 3268346 w 5924856"/>
                        <a:gd name="connsiteY260-207120" fmla="*/ 2570157 h 2956475"/>
                        <a:gd name="connsiteX261-207121" fmla="*/ 3260533 w 5924856"/>
                        <a:gd name="connsiteY261-207122" fmla="*/ 2567553 h 2956475"/>
                        <a:gd name="connsiteX262-207123" fmla="*/ 3256440 w 5924856"/>
                        <a:gd name="connsiteY262-207124" fmla="*/ 2570157 h 2956475"/>
                        <a:gd name="connsiteX263-207125" fmla="*/ 3208718 w 5924856"/>
                        <a:gd name="connsiteY263-207126" fmla="*/ 2554250 h 2956475"/>
                        <a:gd name="connsiteX264-207127" fmla="*/ 3177448 w 5924856"/>
                        <a:gd name="connsiteY264-207128" fmla="*/ 2554250 h 2956475"/>
                        <a:gd name="connsiteX265-207129" fmla="*/ 3165541 w 5924856"/>
                        <a:gd name="connsiteY265-207130" fmla="*/ 2554250 h 2956475"/>
                        <a:gd name="connsiteX266-207131" fmla="*/ 3149634 w 5924856"/>
                        <a:gd name="connsiteY266-207132" fmla="*/ 2538343 h 2956475"/>
                        <a:gd name="connsiteX267-207133" fmla="*/ 3131462 w 5924856"/>
                        <a:gd name="connsiteY267-207134" fmla="*/ 2533799 h 2956475"/>
                        <a:gd name="connsiteX268-207135" fmla="*/ 3086550 w 5924856"/>
                        <a:gd name="connsiteY268-207136" fmla="*/ 2570157 h 2956475"/>
                        <a:gd name="connsiteX269-207137" fmla="*/ 3038828 w 5924856"/>
                        <a:gd name="connsiteY269-207138" fmla="*/ 2581519 h 2956475"/>
                        <a:gd name="connsiteX270-207139" fmla="*/ 3000196 w 5924856"/>
                        <a:gd name="connsiteY270-207140" fmla="*/ 2597427 h 2956475"/>
                        <a:gd name="connsiteX271-207141" fmla="*/ 2992651 w 5924856"/>
                        <a:gd name="connsiteY271-207142" fmla="*/ 2595630 h 2956475"/>
                        <a:gd name="connsiteX272-207143" fmla="*/ 2988289 w 5924856"/>
                        <a:gd name="connsiteY272-207144" fmla="*/ 2597427 h 2956475"/>
                        <a:gd name="connsiteX273-207145" fmla="*/ 2940567 w 5924856"/>
                        <a:gd name="connsiteY273-207146" fmla="*/ 2586064 h 2956475"/>
                        <a:gd name="connsiteX274-207147" fmla="*/ 2918387 w 5924856"/>
                        <a:gd name="connsiteY274-207148" fmla="*/ 2586064 h 2956475"/>
                        <a:gd name="connsiteX275-207149" fmla="*/ 2906480 w 5924856"/>
                        <a:gd name="connsiteY275-207150" fmla="*/ 2586064 h 2956475"/>
                        <a:gd name="connsiteX276-207151" fmla="*/ 2886028 w 5924856"/>
                        <a:gd name="connsiteY276-207152" fmla="*/ 2554250 h 2956475"/>
                        <a:gd name="connsiteX277-207153" fmla="*/ 2847396 w 5924856"/>
                        <a:gd name="connsiteY277-207154" fmla="*/ 2526980 h 2956475"/>
                        <a:gd name="connsiteX278-207155" fmla="*/ 2820344 w 5924856"/>
                        <a:gd name="connsiteY278-207156" fmla="*/ 2523116 h 2956475"/>
                        <a:gd name="connsiteX279-207157" fmla="*/ 2779767 w 5924856"/>
                        <a:gd name="connsiteY279-207158" fmla="*/ 2526980 h 2956475"/>
                        <a:gd name="connsiteX280-207159" fmla="*/ 2741135 w 5924856"/>
                        <a:gd name="connsiteY280-207160" fmla="*/ 2538343 h 2956475"/>
                        <a:gd name="connsiteX281-207161" fmla="*/ 2736330 w 5924856"/>
                        <a:gd name="connsiteY281-207162" fmla="*/ 2536254 h 2956475"/>
                        <a:gd name="connsiteX282-207163" fmla="*/ 2729228 w 5924856"/>
                        <a:gd name="connsiteY282-207164" fmla="*/ 2538343 h 2956475"/>
                        <a:gd name="connsiteX283-207165" fmla="*/ 2676961 w 5924856"/>
                        <a:gd name="connsiteY283-207166" fmla="*/ 2515618 h 2956475"/>
                        <a:gd name="connsiteX284-207167" fmla="*/ 2670144 w 5924856"/>
                        <a:gd name="connsiteY284-207168" fmla="*/ 2472441 h 2956475"/>
                        <a:gd name="connsiteX285-207169" fmla="*/ 2626967 w 5924856"/>
                        <a:gd name="connsiteY285-207170" fmla="*/ 2456534 h 2956475"/>
                        <a:gd name="connsiteX286-207171" fmla="*/ 2595153 w 5924856"/>
                        <a:gd name="connsiteY286-207172" fmla="*/ 2451989 h 2956475"/>
                        <a:gd name="connsiteX287-207173" fmla="*/ 2560725 w 5924856"/>
                        <a:gd name="connsiteY287-207174" fmla="*/ 2430245 h 2956475"/>
                        <a:gd name="connsiteX288-207175" fmla="*/ 2527524 w 5924856"/>
                        <a:gd name="connsiteY288-207176" fmla="*/ 2488348 h 2956475"/>
                        <a:gd name="connsiteX289-207177" fmla="*/ 2543431 w 5924856"/>
                        <a:gd name="connsiteY289-207178" fmla="*/ 2522435 h 2956475"/>
                        <a:gd name="connsiteX290-207179" fmla="*/ 2504799 w 5924856"/>
                        <a:gd name="connsiteY290-207180" fmla="*/ 2558795 h 2956475"/>
                        <a:gd name="connsiteX291-207181" fmla="*/ 2495296 w 5924856"/>
                        <a:gd name="connsiteY291-207182" fmla="*/ 2556532 h 2956475"/>
                        <a:gd name="connsiteX292-207183" fmla="*/ 2492892 w 5924856"/>
                        <a:gd name="connsiteY292-207184" fmla="*/ 2558795 h 2956475"/>
                        <a:gd name="connsiteX293-207185" fmla="*/ 2445170 w 5924856"/>
                        <a:gd name="connsiteY293-207186" fmla="*/ 2547432 h 2956475"/>
                        <a:gd name="connsiteX294-207187" fmla="*/ 2408811 w 5924856"/>
                        <a:gd name="connsiteY294-207188" fmla="*/ 2542887 h 2956475"/>
                        <a:gd name="connsiteX295-207189" fmla="*/ 2381541 w 5924856"/>
                        <a:gd name="connsiteY295-207190" fmla="*/ 2515618 h 2956475"/>
                        <a:gd name="connsiteX296-207191" fmla="*/ 2354816 w 5924856"/>
                        <a:gd name="connsiteY296-207192" fmla="*/ 2515618 h 2956475"/>
                        <a:gd name="connsiteX297-207193" fmla="*/ 2342909 w 5924856"/>
                        <a:gd name="connsiteY297-207194" fmla="*/ 2515618 h 2956475"/>
                        <a:gd name="connsiteX298-207195" fmla="*/ 2317049 w 5924856"/>
                        <a:gd name="connsiteY298-207196" fmla="*/ 2502687 h 2956475"/>
                        <a:gd name="connsiteX299-207197" fmla="*/ 2268463 w 5924856"/>
                        <a:gd name="connsiteY299-207198" fmla="*/ 2526980 h 2956475"/>
                        <a:gd name="connsiteX300-207199" fmla="*/ 2200289 w 5924856"/>
                        <a:gd name="connsiteY300-207200" fmla="*/ 2574702 h 2956475"/>
                        <a:gd name="connsiteX301-207201" fmla="*/ 2157112 w 5924856"/>
                        <a:gd name="connsiteY301-207202" fmla="*/ 2586064 h 2956475"/>
                        <a:gd name="connsiteX302-207203" fmla="*/ 2145750 w 5924856"/>
                        <a:gd name="connsiteY302-207204" fmla="*/ 2590609 h 2956475"/>
                        <a:gd name="connsiteX303-207205" fmla="*/ 2143369 w 5924856"/>
                        <a:gd name="connsiteY303-207206" fmla="*/ 2586799 h 2956475"/>
                        <a:gd name="connsiteX304-207207" fmla="*/ 2133843 w 5924856"/>
                        <a:gd name="connsiteY304-207208" fmla="*/ 2590609 h 2956475"/>
                        <a:gd name="connsiteX305-207209" fmla="*/ 2111787 w 5924856"/>
                        <a:gd name="connsiteY305-207210" fmla="*/ 2555320 h 2956475"/>
                        <a:gd name="connsiteX306-207211" fmla="*/ 2075303 w 5924856"/>
                        <a:gd name="connsiteY306-207212" fmla="*/ 2558795 h 2956475"/>
                        <a:gd name="connsiteX307-207213" fmla="*/ 2074482 w 5924856"/>
                        <a:gd name="connsiteY307-207214" fmla="*/ 2557739 h 2956475"/>
                        <a:gd name="connsiteX308-207215" fmla="*/ 2063396 w 5924856"/>
                        <a:gd name="connsiteY308-207216" fmla="*/ 2558795 h 2956475"/>
                        <a:gd name="connsiteX309-207217" fmla="*/ 2047489 w 5924856"/>
                        <a:gd name="connsiteY309-207218" fmla="*/ 2538343 h 2956475"/>
                        <a:gd name="connsiteX310-207219" fmla="*/ 2020220 w 5924856"/>
                        <a:gd name="connsiteY310-207220" fmla="*/ 2526980 h 2956475"/>
                        <a:gd name="connsiteX311-207221" fmla="*/ 2004312 w 5924856"/>
                        <a:gd name="connsiteY311-207222" fmla="*/ 2495166 h 2956475"/>
                        <a:gd name="connsiteX312-207223" fmla="*/ 1988196 w 5924856"/>
                        <a:gd name="connsiteY312-207224" fmla="*/ 2486212 h 2956475"/>
                        <a:gd name="connsiteX313-207225" fmla="*/ 1945773 w 5924856"/>
                        <a:gd name="connsiteY313-207226" fmla="*/ 2499711 h 2956475"/>
                        <a:gd name="connsiteX314-207227" fmla="*/ 1942036 w 5924856"/>
                        <a:gd name="connsiteY314-207228" fmla="*/ 2497111 h 2956475"/>
                        <a:gd name="connsiteX315-207229" fmla="*/ 1936866 w 5924856"/>
                        <a:gd name="connsiteY315-207230" fmla="*/ 2499711 h 2956475"/>
                        <a:gd name="connsiteX316-207231" fmla="*/ 1889554 w 5924856"/>
                        <a:gd name="connsiteY316-207232" fmla="*/ 2468885 h 2956475"/>
                        <a:gd name="connsiteX317-207233" fmla="*/ 1870782 w 5924856"/>
                        <a:gd name="connsiteY317-207234" fmla="*/ 2495166 h 2956475"/>
                        <a:gd name="connsiteX318-207235" fmla="*/ 1865709 w 5924856"/>
                        <a:gd name="connsiteY318-207236" fmla="*/ 2485599 h 2956475"/>
                        <a:gd name="connsiteX319-207237" fmla="*/ 1858875 w 5924856"/>
                        <a:gd name="connsiteY319-207238" fmla="*/ 2495166 h 2956475"/>
                        <a:gd name="connsiteX320-207239" fmla="*/ 1779338 w 5924856"/>
                        <a:gd name="connsiteY320-207240" fmla="*/ 2345183 h 2956475"/>
                        <a:gd name="connsiteX321-207241" fmla="*/ 1729344 w 5924856"/>
                        <a:gd name="connsiteY321-207242" fmla="*/ 2295189 h 2956475"/>
                        <a:gd name="connsiteX322-207243" fmla="*/ 1732141 w 5924856"/>
                        <a:gd name="connsiteY322-207244" fmla="*/ 2292043 h 2956475"/>
                        <a:gd name="connsiteX323-207245" fmla="*/ 401471 w 5924856"/>
                        <a:gd name="connsiteY323-207246" fmla="*/ 2890683 h 2956475"/>
                        <a:gd name="connsiteX324-207247" fmla="*/ 338597 w 5924856"/>
                        <a:gd name="connsiteY324-207248" fmla="*/ 2849670 h 2956475"/>
                        <a:gd name="connsiteX325-207249" fmla="*/ 268151 w 5924856"/>
                        <a:gd name="connsiteY325-207250" fmla="*/ 2801948 h 2956475"/>
                        <a:gd name="connsiteX326-207251" fmla="*/ 295420 w 5924856"/>
                        <a:gd name="connsiteY326-207252" fmla="*/ 2795131 h 2956475"/>
                        <a:gd name="connsiteX327-207253" fmla="*/ 322690 w 5924856"/>
                        <a:gd name="connsiteY327-207254" fmla="*/ 2747409 h 2956475"/>
                        <a:gd name="connsiteX328-207255" fmla="*/ 306782 w 5924856"/>
                        <a:gd name="connsiteY328-207256" fmla="*/ 2731502 h 2956475"/>
                        <a:gd name="connsiteX329-207257" fmla="*/ 359049 w 5924856"/>
                        <a:gd name="connsiteY329-207258" fmla="*/ 2704232 h 2956475"/>
                        <a:gd name="connsiteX330-207259" fmla="*/ 359049 w 5924856"/>
                        <a:gd name="connsiteY330-207260" fmla="*/ 2701176 h 2956475"/>
                        <a:gd name="connsiteX331-207261" fmla="*/ 334597 w 5924856"/>
                        <a:gd name="connsiteY331-207262" fmla="*/ 2704232 h 2956475"/>
                        <a:gd name="connsiteX332-207263" fmla="*/ 334597 w 5924856"/>
                        <a:gd name="connsiteY332-207264" fmla="*/ 2702744 h 2956475"/>
                        <a:gd name="connsiteX333-207265" fmla="*/ 322690 w 5924856"/>
                        <a:gd name="connsiteY333-207266" fmla="*/ 2704232 h 2956475"/>
                        <a:gd name="connsiteX334-207267" fmla="*/ 322690 w 5924856"/>
                        <a:gd name="connsiteY334-207268" fmla="*/ 2683780 h 2956475"/>
                        <a:gd name="connsiteX335-207269" fmla="*/ 343142 w 5924856"/>
                        <a:gd name="connsiteY335-207270" fmla="*/ 2667873 h 2956475"/>
                        <a:gd name="connsiteX336-207271" fmla="*/ 381774 w 5924856"/>
                        <a:gd name="connsiteY336-207272" fmla="*/ 2661056 h 2956475"/>
                        <a:gd name="connsiteX337-207273" fmla="*/ 386319 w 5924856"/>
                        <a:gd name="connsiteY337-207274" fmla="*/ 2645148 h 2956475"/>
                        <a:gd name="connsiteX338-207275" fmla="*/ 374956 w 5924856"/>
                        <a:gd name="connsiteY338-207276" fmla="*/ 2613334 h 2956475"/>
                        <a:gd name="connsiteX339-207277" fmla="*/ 393136 w 5924856"/>
                        <a:gd name="connsiteY339-207278" fmla="*/ 2586064 h 2956475"/>
                        <a:gd name="connsiteX340-207279" fmla="*/ 393136 w 5924856"/>
                        <a:gd name="connsiteY340-207280" fmla="*/ 2565612 h 2956475"/>
                        <a:gd name="connsiteX341-207281" fmla="*/ 338597 w 5924856"/>
                        <a:gd name="connsiteY341-207282" fmla="*/ 2547432 h 2956475"/>
                        <a:gd name="connsiteX342-207283" fmla="*/ 327779 w 5924856"/>
                        <a:gd name="connsiteY342-207284" fmla="*/ 2547432 h 2956475"/>
                        <a:gd name="connsiteX343-207285" fmla="*/ 315872 w 5924856"/>
                        <a:gd name="connsiteY343-207286" fmla="*/ 2547432 h 2956475"/>
                        <a:gd name="connsiteX344-207287" fmla="*/ 297676 w 5924856"/>
                        <a:gd name="connsiteY344-207288" fmla="*/ 2525193 h 2956475"/>
                        <a:gd name="connsiteX345-207289" fmla="*/ 275513 w 5924856"/>
                        <a:gd name="connsiteY345-207290" fmla="*/ 2531525 h 2956475"/>
                        <a:gd name="connsiteX346-207291" fmla="*/ 271033 w 5924856"/>
                        <a:gd name="connsiteY346-207292" fmla="*/ 2529403 h 2956475"/>
                        <a:gd name="connsiteX347-207293" fmla="*/ 263606 w 5924856"/>
                        <a:gd name="connsiteY347-207294" fmla="*/ 2531525 h 2956475"/>
                        <a:gd name="connsiteX348-207295" fmla="*/ 220429 w 5924856"/>
                        <a:gd name="connsiteY348-207296" fmla="*/ 2511073 h 2956475"/>
                        <a:gd name="connsiteX349-207297" fmla="*/ 220429 w 5924856"/>
                        <a:gd name="connsiteY349-207298" fmla="*/ 2499711 h 2956475"/>
                        <a:gd name="connsiteX350-207299" fmla="*/ 204522 w 5924856"/>
                        <a:gd name="connsiteY350-207300" fmla="*/ 2472441 h 2956475"/>
                        <a:gd name="connsiteX351-207301" fmla="*/ 189159 w 5924856"/>
                        <a:gd name="connsiteY351-207302" fmla="*/ 2472441 h 2956475"/>
                        <a:gd name="connsiteX352-207303" fmla="*/ 177252 w 5924856"/>
                        <a:gd name="connsiteY352-207304" fmla="*/ 2472441 h 2956475"/>
                        <a:gd name="connsiteX353-207305" fmla="*/ 172707 w 5924856"/>
                        <a:gd name="connsiteY353-207306" fmla="*/ 2456534 h 2956475"/>
                        <a:gd name="connsiteX354-207307" fmla="*/ 181797 w 5924856"/>
                        <a:gd name="connsiteY354-207308" fmla="*/ 2440627 h 2956475"/>
                        <a:gd name="connsiteX355-207309" fmla="*/ 162182 w 5924856"/>
                        <a:gd name="connsiteY355-207310" fmla="*/ 2410114 h 2956475"/>
                        <a:gd name="connsiteX356-207311" fmla="*/ 134620 w 5924856"/>
                        <a:gd name="connsiteY356-207312" fmla="*/ 2413357 h 2956475"/>
                        <a:gd name="connsiteX357-207313" fmla="*/ 131147 w 5924856"/>
                        <a:gd name="connsiteY357-207314" fmla="*/ 2412365 h 2956475"/>
                        <a:gd name="connsiteX358-207315" fmla="*/ 122713 w 5924856"/>
                        <a:gd name="connsiteY358-207316" fmla="*/ 2413357 h 2956475"/>
                        <a:gd name="connsiteX359-207317" fmla="*/ 117814 w 5924856"/>
                        <a:gd name="connsiteY359-207318" fmla="*/ 2411957 h 2956475"/>
                        <a:gd name="connsiteX360-207319" fmla="*/ 114168 w 5924856"/>
                        <a:gd name="connsiteY360-207320" fmla="*/ 2424719 h 2956475"/>
                        <a:gd name="connsiteX361-207321" fmla="*/ 103159 w 5924856"/>
                        <a:gd name="connsiteY361-207322" fmla="*/ 2421574 h 2956475"/>
                        <a:gd name="connsiteX362-207323" fmla="*/ 102261 w 5924856"/>
                        <a:gd name="connsiteY362-207324" fmla="*/ 2424719 h 2956475"/>
                        <a:gd name="connsiteX363-207325" fmla="*/ 74991 w 5924856"/>
                        <a:gd name="connsiteY363-207326" fmla="*/ 2381542 h 2956475"/>
                        <a:gd name="connsiteX364-207327" fmla="*/ 70446 w 5924856"/>
                        <a:gd name="connsiteY364-207328" fmla="*/ 2365635 h 2956475"/>
                        <a:gd name="connsiteX365-207329" fmla="*/ 74991 w 5924856"/>
                        <a:gd name="connsiteY365-207330" fmla="*/ 2361090 h 2956475"/>
                        <a:gd name="connsiteX366-207331" fmla="*/ 118168 w 5924856"/>
                        <a:gd name="connsiteY366-207332" fmla="*/ 2349728 h 2956475"/>
                        <a:gd name="connsiteX367-207333" fmla="*/ 106806 w 5924856"/>
                        <a:gd name="connsiteY367-207334" fmla="*/ 2327003 h 2956475"/>
                        <a:gd name="connsiteX368-207335" fmla="*/ 47722 w 5924856"/>
                        <a:gd name="connsiteY368-207336" fmla="*/ 2258829 h 2956475"/>
                        <a:gd name="connsiteX369-207337" fmla="*/ 21980 w 5924856"/>
                        <a:gd name="connsiteY369-207338" fmla="*/ 2195428 h 2956475"/>
                        <a:gd name="connsiteX370-207339" fmla="*/ 10059 w 5924856"/>
                        <a:gd name="connsiteY370-207340" fmla="*/ 2195434 h 2956475"/>
                        <a:gd name="connsiteX371-207341" fmla="*/ 0 w 5924856"/>
                        <a:gd name="connsiteY371-207342" fmla="*/ 2199745 h 2956475"/>
                        <a:gd name="connsiteX372-207343" fmla="*/ 1595269 w 5924856"/>
                        <a:gd name="connsiteY372-207344" fmla="*/ 1370296 h 2956475"/>
                        <a:gd name="connsiteX373-207345" fmla="*/ 1638446 w 5924856"/>
                        <a:gd name="connsiteY373-207346" fmla="*/ 1349844 h 2956475"/>
                        <a:gd name="connsiteX374-207347" fmla="*/ 1649808 w 5924856"/>
                        <a:gd name="connsiteY374-207348" fmla="*/ 1299850 h 2956475"/>
                        <a:gd name="connsiteX375-207349" fmla="*/ 1677078 w 5924856"/>
                        <a:gd name="connsiteY375-207350" fmla="*/ 1256673 h 2956475"/>
                        <a:gd name="connsiteX376-207351" fmla="*/ 1654353 w 5924856"/>
                        <a:gd name="connsiteY376-207352" fmla="*/ 1197589 h 2956475"/>
                        <a:gd name="connsiteX377-207353" fmla="*/ 1677078 w 5924856"/>
                        <a:gd name="connsiteY377-207354" fmla="*/ 1133960 h 2956475"/>
                        <a:gd name="connsiteX378-207355" fmla="*/ 1622538 w 5924856"/>
                        <a:gd name="connsiteY378-207356" fmla="*/ 1070331 h 2956475"/>
                        <a:gd name="connsiteX379-207357" fmla="*/ 1654353 w 5924856"/>
                        <a:gd name="connsiteY379-207358" fmla="*/ 961252 h 2956475"/>
                        <a:gd name="connsiteX380-207359" fmla="*/ 1606631 w 5924856"/>
                        <a:gd name="connsiteY380-207360" fmla="*/ 865809 h 2956475"/>
                        <a:gd name="connsiteX381-207361" fmla="*/ 1670260 w 5924856"/>
                        <a:gd name="connsiteY381-207362" fmla="*/ 788545 h 2956475"/>
                        <a:gd name="connsiteX382-207363" fmla="*/ 1665715 w 5924856"/>
                        <a:gd name="connsiteY382-207364" fmla="*/ 704464 h 2956475"/>
                        <a:gd name="connsiteX383-207365" fmla="*/ 1681622 w 5924856"/>
                        <a:gd name="connsiteY383-207366" fmla="*/ 697647 h 2956475"/>
                        <a:gd name="connsiteX384-207367" fmla="*/ 1683068 w 5924856"/>
                        <a:gd name="connsiteY384-207368" fmla="*/ 702130 h 2956475"/>
                        <a:gd name="connsiteX385-207369" fmla="*/ 1693530 w 5924856"/>
                        <a:gd name="connsiteY385-207370" fmla="*/ 697647 h 2956475"/>
                        <a:gd name="connsiteX386-207371" fmla="*/ 1716254 w 5924856"/>
                        <a:gd name="connsiteY386-207372" fmla="*/ 768093 h 2956475"/>
                        <a:gd name="connsiteX387-207373" fmla="*/ 1709645 w 5924856"/>
                        <a:gd name="connsiteY387-207374" fmla="*/ 815304 h 2956475"/>
                        <a:gd name="connsiteX388-207375" fmla="*/ 1772521 w 5924856"/>
                        <a:gd name="connsiteY388-207376" fmla="*/ 772638 h 2956475"/>
                        <a:gd name="connsiteX389-207377" fmla="*/ 1849785 w 5924856"/>
                        <a:gd name="connsiteY389-207378" fmla="*/ 763548 h 2956475"/>
                        <a:gd name="connsiteX390-207379" fmla="*/ 1850963 w 5924856"/>
                        <a:gd name="connsiteY390-207380" fmla="*/ 764810 h 2956475"/>
                        <a:gd name="connsiteX391-207381" fmla="*/ 1861692 w 5924856"/>
                        <a:gd name="connsiteY391-207382" fmla="*/ 763548 h 2956475"/>
                        <a:gd name="connsiteX392-207383" fmla="*/ 1906799 w 5924856"/>
                        <a:gd name="connsiteY392-207384" fmla="*/ 811877 h 2956475"/>
                        <a:gd name="connsiteX393-207385" fmla="*/ 1881599 w 5924856"/>
                        <a:gd name="connsiteY393-207386" fmla="*/ 736278 h 2956475"/>
                        <a:gd name="connsiteX394-207387" fmla="*/ 1881599 w 5924856"/>
                        <a:gd name="connsiteY394-207388" fmla="*/ 595386 h 2956475"/>
                        <a:gd name="connsiteX395-207389" fmla="*/ 1945228 w 5924856"/>
                        <a:gd name="connsiteY395-207390" fmla="*/ 574934 h 2956475"/>
                        <a:gd name="connsiteX396-207391" fmla="*/ 1955460 w 5924856"/>
                        <a:gd name="connsiteY396-207392" fmla="*/ 575472 h 2956475"/>
                        <a:gd name="connsiteX397-207393" fmla="*/ 1957135 w 5924856"/>
                        <a:gd name="connsiteY397-207394" fmla="*/ 574934 h 2956475"/>
                        <a:gd name="connsiteX398-207395" fmla="*/ 2033605 w 5924856"/>
                        <a:gd name="connsiteY398-207396" fmla="*/ 578958 h 2956475"/>
                        <a:gd name="connsiteX399-207397" fmla="*/ 2111118 w 5924856"/>
                        <a:gd name="connsiteY399-207398" fmla="*/ 559026 h 2956475"/>
                        <a:gd name="connsiteX400-207399" fmla="*/ 2086121 w 5924856"/>
                        <a:gd name="connsiteY400-207400" fmla="*/ 493125 h 2956475"/>
                        <a:gd name="connsiteX401-207401" fmla="*/ 2122480 w 5924856"/>
                        <a:gd name="connsiteY401-207402" fmla="*/ 402226 h 2956475"/>
                        <a:gd name="connsiteX402-207403" fmla="*/ 2165657 w 5924856"/>
                        <a:gd name="connsiteY402-207404" fmla="*/ 397681 h 2956475"/>
                        <a:gd name="connsiteX403-207405" fmla="*/ 2236104 w 5924856"/>
                        <a:gd name="connsiteY403-207406" fmla="*/ 322690 h 2956475"/>
                        <a:gd name="connsiteX404-207407" fmla="*/ 2338374 w 5924856"/>
                        <a:gd name="connsiteY404-207408" fmla="*/ 304510 h 2956475"/>
                        <a:gd name="connsiteX405-207409" fmla="*/ 2347454 w 5924856"/>
                        <a:gd name="connsiteY405-207410" fmla="*/ 263606 h 2956475"/>
                        <a:gd name="connsiteX406-207411" fmla="*/ 2445170 w 5924856"/>
                        <a:gd name="connsiteY406-207412" fmla="*/ 252244 h 2956475"/>
                        <a:gd name="connsiteX407-207413" fmla="*/ 2446249 w 5924856"/>
                        <a:gd name="connsiteY407-207414" fmla="*/ 253503 h 2956475"/>
                        <a:gd name="connsiteX408-207415" fmla="*/ 2457077 w 5924856"/>
                        <a:gd name="connsiteY408-207416" fmla="*/ 252244 h 2956475"/>
                        <a:gd name="connsiteX409-207417" fmla="*/ 2479011 w 5924856"/>
                        <a:gd name="connsiteY409-207418" fmla="*/ 277833 h 2956475"/>
                        <a:gd name="connsiteX410-207419" fmla="*/ 2558793 w 5924856"/>
                        <a:gd name="connsiteY410-207420" fmla="*/ 202249 h 2956475"/>
                        <a:gd name="connsiteX411-207421" fmla="*/ 2570700 w 5924856"/>
                        <a:gd name="connsiteY411-207422" fmla="*/ 202249 h 2956475"/>
                        <a:gd name="connsiteX412-207423" fmla="*/ 2622422 w 5924856"/>
                        <a:gd name="connsiteY412-207424" fmla="*/ 202249 h 2956475"/>
                        <a:gd name="connsiteX413-207425" fmla="*/ 2633784 w 5924856"/>
                        <a:gd name="connsiteY413-207426" fmla="*/ 134075 h 2956475"/>
                        <a:gd name="connsiteX414-207427" fmla="*/ 2670144 w 5924856"/>
                        <a:gd name="connsiteY414-207428" fmla="*/ 68174 h 2956475"/>
                        <a:gd name="connsiteX415-207429" fmla="*/ 2756498 w 5924856"/>
                        <a:gd name="connsiteY415-207430" fmla="*/ 0 h 2956475"/>
                        <a:gd name="connsiteX0-207431" fmla="*/ 1709320 w 5924856"/>
                        <a:gd name="connsiteY0-207432" fmla="*/ 817622 h 2956475"/>
                        <a:gd name="connsiteX1-207433" fmla="*/ 1700347 w 5924856"/>
                        <a:gd name="connsiteY1-207434" fmla="*/ 881716 h 2956475"/>
                        <a:gd name="connsiteX2-207435" fmla="*/ 1727745 w 5924856"/>
                        <a:gd name="connsiteY2-207436" fmla="*/ 895415 h 2956475"/>
                        <a:gd name="connsiteX3-207437" fmla="*/ 1709320 w 5924856"/>
                        <a:gd name="connsiteY3-207438" fmla="*/ 817622 h 2956475"/>
                        <a:gd name="connsiteX4-207439" fmla="*/ 2756498 w 5924856"/>
                        <a:gd name="connsiteY4-207440" fmla="*/ 0 h 2956475"/>
                        <a:gd name="connsiteX5-207441" fmla="*/ 2762437 w 5924856"/>
                        <a:gd name="connsiteY5-207442" fmla="*/ 4711 h 2956475"/>
                        <a:gd name="connsiteX6-207443" fmla="*/ 2768404 w 5924856"/>
                        <a:gd name="connsiteY6-207444" fmla="*/ 0 h 2956475"/>
                        <a:gd name="connsiteX7-207445" fmla="*/ 2834306 w 5924856"/>
                        <a:gd name="connsiteY7-207446" fmla="*/ 52267 h 2956475"/>
                        <a:gd name="connsiteX8-207447" fmla="*/ 2779767 w 5924856"/>
                        <a:gd name="connsiteY8-207448" fmla="*/ 90899 h 2956475"/>
                        <a:gd name="connsiteX9-207449" fmla="*/ 2866120 w 5924856"/>
                        <a:gd name="connsiteY9-207450" fmla="*/ 118168 h 2956475"/>
                        <a:gd name="connsiteX10-207451" fmla="*/ 2875812 w 5924856"/>
                        <a:gd name="connsiteY10-207452" fmla="*/ 186006 h 2956475"/>
                        <a:gd name="connsiteX11-207453" fmla="*/ 2897390 w 5924856"/>
                        <a:gd name="connsiteY11-207454" fmla="*/ 161345 h 2956475"/>
                        <a:gd name="connsiteX12-207455" fmla="*/ 2909297 w 5924856"/>
                        <a:gd name="connsiteY12-207456" fmla="*/ 161345 h 2956475"/>
                        <a:gd name="connsiteX13-207457" fmla="*/ 3004196 w 5924856"/>
                        <a:gd name="connsiteY13-207458" fmla="*/ 161345 h 2956475"/>
                        <a:gd name="connsiteX14-207459" fmla="*/ 3016103 w 5924856"/>
                        <a:gd name="connsiteY14-207460" fmla="*/ 161345 h 2956475"/>
                        <a:gd name="connsiteX15-207461" fmla="*/ 3097912 w 5924856"/>
                        <a:gd name="connsiteY15-207462" fmla="*/ 236336 h 2956475"/>
                        <a:gd name="connsiteX16-207463" fmla="*/ 3129726 w 5924856"/>
                        <a:gd name="connsiteY16-207464" fmla="*/ 295420 h 2956475"/>
                        <a:gd name="connsiteX17-207465" fmla="*/ 3118364 w 5924856"/>
                        <a:gd name="connsiteY17-207466" fmla="*/ 370412 h 2956475"/>
                        <a:gd name="connsiteX18-207467" fmla="*/ 3079732 w 5924856"/>
                        <a:gd name="connsiteY18-207468" fmla="*/ 413589 h 2956475"/>
                        <a:gd name="connsiteX19-207469" fmla="*/ 2984288 w 5924856"/>
                        <a:gd name="connsiteY19-207470" fmla="*/ 488580 h 2956475"/>
                        <a:gd name="connsiteX20-207471" fmla="*/ 2952474 w 5924856"/>
                        <a:gd name="connsiteY20-207472" fmla="*/ 531757 h 2956475"/>
                        <a:gd name="connsiteX21-207473" fmla="*/ 3000196 w 5924856"/>
                        <a:gd name="connsiteY21-207474" fmla="*/ 547664 h 2956475"/>
                        <a:gd name="connsiteX22-207475" fmla="*/ 3047650 w 5924856"/>
                        <a:gd name="connsiteY22-207476" fmla="*/ 575345 h 2956475"/>
                        <a:gd name="connsiteX23-207477" fmla="*/ 3074642 w 5924856"/>
                        <a:gd name="connsiteY23-207478" fmla="*/ 552209 h 2956475"/>
                        <a:gd name="connsiteX24-207479" fmla="*/ 3076651 w 5924856"/>
                        <a:gd name="connsiteY24-207480" fmla="*/ 560693 h 2956475"/>
                        <a:gd name="connsiteX25-207481" fmla="*/ 3086550 w 5924856"/>
                        <a:gd name="connsiteY25-207482" fmla="*/ 552209 h 2956475"/>
                        <a:gd name="connsiteX26-207483" fmla="*/ 3103175 w 5924856"/>
                        <a:gd name="connsiteY26-207484" fmla="*/ 622402 h 2956475"/>
                        <a:gd name="connsiteX27-207485" fmla="*/ 3111002 w 5924856"/>
                        <a:gd name="connsiteY27-207486" fmla="*/ 606748 h 2956475"/>
                        <a:gd name="connsiteX28-207487" fmla="*/ 3170086 w 5924856"/>
                        <a:gd name="connsiteY28-207488" fmla="*/ 586296 h 2956475"/>
                        <a:gd name="connsiteX29-207489" fmla="*/ 3178024 w 5924856"/>
                        <a:gd name="connsiteY29-207490" fmla="*/ 587670 h 2956475"/>
                        <a:gd name="connsiteX30-207491" fmla="*/ 3181993 w 5924856"/>
                        <a:gd name="connsiteY30-207492" fmla="*/ 586296 h 2956475"/>
                        <a:gd name="connsiteX31-207493" fmla="*/ 3300161 w 5924856"/>
                        <a:gd name="connsiteY31-207494" fmla="*/ 606748 h 2956475"/>
                        <a:gd name="connsiteX32-207495" fmla="*/ 3306978 w 5924856"/>
                        <a:gd name="connsiteY32-207496" fmla="*/ 665832 h 2956475"/>
                        <a:gd name="connsiteX33-207497" fmla="*/ 3449720 w 5924856"/>
                        <a:gd name="connsiteY33-207498" fmla="*/ 686823 h 2956475"/>
                        <a:gd name="connsiteX34-207499" fmla="*/ 3456416 w 5924856"/>
                        <a:gd name="connsiteY34-207500" fmla="*/ 590841 h 2956475"/>
                        <a:gd name="connsiteX35-207501" fmla="*/ 3468101 w 5924856"/>
                        <a:gd name="connsiteY35-207502" fmla="*/ 594028 h 2956475"/>
                        <a:gd name="connsiteX36-207503" fmla="*/ 3468323 w 5924856"/>
                        <a:gd name="connsiteY36-207504" fmla="*/ 590841 h 2956475"/>
                        <a:gd name="connsiteX37-207505" fmla="*/ 3543314 w 5924856"/>
                        <a:gd name="connsiteY37-207506" fmla="*/ 611293 h 2956475"/>
                        <a:gd name="connsiteX38-207507" fmla="*/ 3590492 w 5924856"/>
                        <a:gd name="connsiteY38-207508" fmla="*/ 611293 h 2956475"/>
                        <a:gd name="connsiteX39-207509" fmla="*/ 3602398 w 5924856"/>
                        <a:gd name="connsiteY39-207510" fmla="*/ 611293 h 2956475"/>
                        <a:gd name="connsiteX40-207511" fmla="*/ 3661482 w 5924856"/>
                        <a:gd name="connsiteY40-207512" fmla="*/ 677194 h 2956475"/>
                        <a:gd name="connsiteX41-207513" fmla="*/ 3677390 w 5924856"/>
                        <a:gd name="connsiteY41-207514" fmla="*/ 756731 h 2956475"/>
                        <a:gd name="connsiteX42-207515" fmla="*/ 3656938 w 5924856"/>
                        <a:gd name="connsiteY42-207516" fmla="*/ 806725 h 2956475"/>
                        <a:gd name="connsiteX43-207517" fmla="*/ 3704660 w 5924856"/>
                        <a:gd name="connsiteY43-207518" fmla="*/ 897623 h 2956475"/>
                        <a:gd name="connsiteX44-207519" fmla="*/ 3753794 w 5924856"/>
                        <a:gd name="connsiteY44-207520" fmla="*/ 933529 h 2956475"/>
                        <a:gd name="connsiteX45-207521" fmla="*/ 3783651 w 5924856"/>
                        <a:gd name="connsiteY45-207522" fmla="*/ 822632 h 2956475"/>
                        <a:gd name="connsiteX46-207523" fmla="*/ 3793268 w 5924856"/>
                        <a:gd name="connsiteY46-207524" fmla="*/ 831139 h 2956475"/>
                        <a:gd name="connsiteX47-207525" fmla="*/ 3795558 w 5924856"/>
                        <a:gd name="connsiteY47-207526" fmla="*/ 822632 h 2956475"/>
                        <a:gd name="connsiteX48-207527" fmla="*/ 3850342 w 5924856"/>
                        <a:gd name="connsiteY48-207528" fmla="*/ 871095 h 2956475"/>
                        <a:gd name="connsiteX49-207529" fmla="*/ 3906364 w 5924856"/>
                        <a:gd name="connsiteY49-207530" fmla="*/ 843084 h 2956475"/>
                        <a:gd name="connsiteX50-207531" fmla="*/ 3912043 w 5924856"/>
                        <a:gd name="connsiteY50-207532" fmla="*/ 846199 h 2956475"/>
                        <a:gd name="connsiteX51-207533" fmla="*/ 3918271 w 5924856"/>
                        <a:gd name="connsiteY51-207534" fmla="*/ 843084 h 2956475"/>
                        <a:gd name="connsiteX52-207535" fmla="*/ 3980617 w 5924856"/>
                        <a:gd name="connsiteY52-207536" fmla="*/ 877274 h 2956475"/>
                        <a:gd name="connsiteX53-207537" fmla="*/ 4004080 w 5924856"/>
                        <a:gd name="connsiteY53-207538" fmla="*/ 849902 h 2956475"/>
                        <a:gd name="connsiteX54-207539" fmla="*/ 4013754 w 5924856"/>
                        <a:gd name="connsiteY54-207540" fmla="*/ 852506 h 2956475"/>
                        <a:gd name="connsiteX55-207541" fmla="*/ 4015987 w 5924856"/>
                        <a:gd name="connsiteY55-207542" fmla="*/ 849902 h 2956475"/>
                        <a:gd name="connsiteX56-207543" fmla="*/ 4062341 w 5924856"/>
                        <a:gd name="connsiteY56-207544" fmla="*/ 862382 h 2956475"/>
                        <a:gd name="connsiteX57-207545" fmla="*/ 4035894 w 5924856"/>
                        <a:gd name="connsiteY57-207546" fmla="*/ 752186 h 2956475"/>
                        <a:gd name="connsiteX58-207547" fmla="*/ 4083616 w 5924856"/>
                        <a:gd name="connsiteY58-207548" fmla="*/ 697647 h 2956475"/>
                        <a:gd name="connsiteX59-207549" fmla="*/ 4093422 w 5924856"/>
                        <a:gd name="connsiteY59-207550" fmla="*/ 700048 h 2956475"/>
                        <a:gd name="connsiteX60-207551" fmla="*/ 4095523 w 5924856"/>
                        <a:gd name="connsiteY60-207552" fmla="*/ 697647 h 2956475"/>
                        <a:gd name="connsiteX61-207553" fmla="*/ 4429575 w 5924856"/>
                        <a:gd name="connsiteY61-207554" fmla="*/ 779455 h 2956475"/>
                        <a:gd name="connsiteX62-207555" fmla="*/ 4461390 w 5924856"/>
                        <a:gd name="connsiteY62-207556" fmla="*/ 849902 h 2956475"/>
                        <a:gd name="connsiteX63-207557" fmla="*/ 4557433 w 5924856"/>
                        <a:gd name="connsiteY63-207558" fmla="*/ 932544 h 2956475"/>
                        <a:gd name="connsiteX64-207559" fmla="*/ 4692636 w 5924856"/>
                        <a:gd name="connsiteY64-207560" fmla="*/ 913531 h 2956475"/>
                        <a:gd name="connsiteX65-207561" fmla="*/ 4696687 w 5924856"/>
                        <a:gd name="connsiteY65-207562" fmla="*/ 914635 h 2956475"/>
                        <a:gd name="connsiteX66-207563" fmla="*/ 4704543 w 5924856"/>
                        <a:gd name="connsiteY66-207564" fmla="*/ 913531 h 2956475"/>
                        <a:gd name="connsiteX67-207565" fmla="*/ 4779534 w 5924856"/>
                        <a:gd name="connsiteY67-207566" fmla="*/ 933983 h 2956475"/>
                        <a:gd name="connsiteX68-207567" fmla="*/ 4811349 w 5924856"/>
                        <a:gd name="connsiteY68-207568" fmla="*/ 977160 h 2956475"/>
                        <a:gd name="connsiteX69-207569" fmla="*/ 4806804 w 5924856"/>
                        <a:gd name="connsiteY69-207570" fmla="*/ 1058968 h 2956475"/>
                        <a:gd name="connsiteX70-207571" fmla="*/ 4845868 w 5924856"/>
                        <a:gd name="connsiteY70-207572" fmla="*/ 1083640 h 2956475"/>
                        <a:gd name="connsiteX71-207573" fmla="*/ 4885796 w 5924856"/>
                        <a:gd name="connsiteY71-207574" fmla="*/ 1070331 h 2956475"/>
                        <a:gd name="connsiteX72-207575" fmla="*/ 4956242 w 5924856"/>
                        <a:gd name="connsiteY72-207576" fmla="*/ 1063513 h 2956475"/>
                        <a:gd name="connsiteX73-207577" fmla="*/ 4958921 w 5924856"/>
                        <a:gd name="connsiteY73-207578" fmla="*/ 1064406 h 2956475"/>
                        <a:gd name="connsiteX74-207579" fmla="*/ 4968149 w 5924856"/>
                        <a:gd name="connsiteY74-207580" fmla="*/ 1063513 h 2956475"/>
                        <a:gd name="connsiteX75-207581" fmla="*/ 5032440 w 5924856"/>
                        <a:gd name="connsiteY75-207582" fmla="*/ 1084944 h 2956475"/>
                        <a:gd name="connsiteX76-207583" fmla="*/ 5094862 w 5924856"/>
                        <a:gd name="connsiteY76-207584" fmla="*/ 1074876 h 2956475"/>
                        <a:gd name="connsiteX77-207585" fmla="*/ 5095992 w 5924856"/>
                        <a:gd name="connsiteY77-207586" fmla="*/ 1076614 h 2956475"/>
                        <a:gd name="connsiteX78-207587" fmla="*/ 5106769 w 5924856"/>
                        <a:gd name="connsiteY78-207588" fmla="*/ 1074876 h 2956475"/>
                        <a:gd name="connsiteX79-207589" fmla="*/ 5161910 w 5924856"/>
                        <a:gd name="connsiteY79-207590" fmla="*/ 1159707 h 2956475"/>
                        <a:gd name="connsiteX80-207591" fmla="*/ 5201668 w 5924856"/>
                        <a:gd name="connsiteY80-207592" fmla="*/ 1129415 h 2956475"/>
                        <a:gd name="connsiteX81-207593" fmla="*/ 5176671 w 5924856"/>
                        <a:gd name="connsiteY81-207594" fmla="*/ 1063513 h 2956475"/>
                        <a:gd name="connsiteX82-207595" fmla="*/ 5185761 w 5924856"/>
                        <a:gd name="connsiteY82-207596" fmla="*/ 1015792 h 2956475"/>
                        <a:gd name="connsiteX83-207597" fmla="*/ 5197087 w 5924856"/>
                        <a:gd name="connsiteY83-207598" fmla="*/ 1018841 h 2956475"/>
                        <a:gd name="connsiteX84-207599" fmla="*/ 5197668 w 5924856"/>
                        <a:gd name="connsiteY84-207600" fmla="*/ 1015792 h 2956475"/>
                        <a:gd name="connsiteX85-207601" fmla="*/ 5313701 w 5924856"/>
                        <a:gd name="connsiteY85-207602" fmla="*/ 1047031 h 2956475"/>
                        <a:gd name="connsiteX86-207603" fmla="*/ 5381192 w 5924856"/>
                        <a:gd name="connsiteY86-207604" fmla="*/ 1043061 h 2956475"/>
                        <a:gd name="connsiteX87-207605" fmla="*/ 5382577 w 5924856"/>
                        <a:gd name="connsiteY87-207606" fmla="*/ 1043680 h 2956475"/>
                        <a:gd name="connsiteX88-207607" fmla="*/ 5393100 w 5924856"/>
                        <a:gd name="connsiteY88-207608" fmla="*/ 1043061 h 2956475"/>
                        <a:gd name="connsiteX89-207609" fmla="*/ 5499906 w 5924856"/>
                        <a:gd name="connsiteY89-207610" fmla="*/ 1090783 h 2956475"/>
                        <a:gd name="connsiteX90-207611" fmla="*/ 5552172 w 5924856"/>
                        <a:gd name="connsiteY90-207612" fmla="*/ 1133960 h 2956475"/>
                        <a:gd name="connsiteX91-207613" fmla="*/ 5638526 w 5924856"/>
                        <a:gd name="connsiteY91-207614" fmla="*/ 1213496 h 2956475"/>
                        <a:gd name="connsiteX92-207615" fmla="*/ 5740786 w 5924856"/>
                        <a:gd name="connsiteY92-207616" fmla="*/ 1311212 h 2956475"/>
                        <a:gd name="connsiteX93-207617" fmla="*/ 5736242 w 5924856"/>
                        <a:gd name="connsiteY93-207618" fmla="*/ 1365751 h 2956475"/>
                        <a:gd name="connsiteX94-207619" fmla="*/ 5743870 w 5924856"/>
                        <a:gd name="connsiteY94-207620" fmla="*/ 1373379 h 2956475"/>
                        <a:gd name="connsiteX95-207621" fmla="*/ 5740242 w 5924856"/>
                        <a:gd name="connsiteY95-207622" fmla="*/ 1322574 h 2956475"/>
                        <a:gd name="connsiteX96-207623" fmla="*/ 5752283 w 5924856"/>
                        <a:gd name="connsiteY96-207624" fmla="*/ 1324447 h 2956475"/>
                        <a:gd name="connsiteX97-207625" fmla="*/ 5752149 w 5924856"/>
                        <a:gd name="connsiteY97-207626" fmla="*/ 1322574 h 2956475"/>
                        <a:gd name="connsiteX98-207627" fmla="*/ 5854410 w 5924856"/>
                        <a:gd name="connsiteY98-207628" fmla="*/ 1338481 h 2956475"/>
                        <a:gd name="connsiteX99-207629" fmla="*/ 5924856 w 5924856"/>
                        <a:gd name="connsiteY99-207630" fmla="*/ 1418018 h 2956475"/>
                        <a:gd name="connsiteX100-207631" fmla="*/ 5886224 w 5924856"/>
                        <a:gd name="connsiteY100-207632" fmla="*/ 1456650 h 2956475"/>
                        <a:gd name="connsiteX101-207633" fmla="*/ 5827140 w 5924856"/>
                        <a:gd name="connsiteY101-207634" fmla="*/ 1468012 h 2956475"/>
                        <a:gd name="connsiteX102-207635" fmla="*/ 5827140 w 5924856"/>
                        <a:gd name="connsiteY102-207636" fmla="*/ 1554366 h 2956475"/>
                        <a:gd name="connsiteX103-207637" fmla="*/ 5811233 w 5924856"/>
                        <a:gd name="connsiteY103-207638" fmla="*/ 1570273 h 2956475"/>
                        <a:gd name="connsiteX104-207639" fmla="*/ 5799326 w 5924856"/>
                        <a:gd name="connsiteY104-207640" fmla="*/ 1570273 h 2956475"/>
                        <a:gd name="connsiteX105-207641" fmla="*/ 5779418 w 5924856"/>
                        <a:gd name="connsiteY105-207642" fmla="*/ 1570273 h 2956475"/>
                        <a:gd name="connsiteX106-207643" fmla="*/ 5767512 w 5924856"/>
                        <a:gd name="connsiteY106-207644" fmla="*/ 1570273 h 2956475"/>
                        <a:gd name="connsiteX107-207645" fmla="*/ 5735697 w 5924856"/>
                        <a:gd name="connsiteY107-207646" fmla="*/ 1536186 h 2956475"/>
                        <a:gd name="connsiteX108-207647" fmla="*/ 5685702 w 5924856"/>
                        <a:gd name="connsiteY108-207648" fmla="*/ 1511189 h 2956475"/>
                        <a:gd name="connsiteX109-207649" fmla="*/ 5681158 w 5924856"/>
                        <a:gd name="connsiteY109-207650" fmla="*/ 1477102 h 2956475"/>
                        <a:gd name="connsiteX110-207651" fmla="*/ 5647323 w 5924856"/>
                        <a:gd name="connsiteY110-207652" fmla="*/ 1463170 h 2956475"/>
                        <a:gd name="connsiteX111-207653" fmla="*/ 5613528 w 5924856"/>
                        <a:gd name="connsiteY111-207654" fmla="*/ 1472557 h 2956475"/>
                        <a:gd name="connsiteX112-207655" fmla="*/ 5611557 w 5924856"/>
                        <a:gd name="connsiteY112-207656" fmla="*/ 1469797 h 2956475"/>
                        <a:gd name="connsiteX113-207657" fmla="*/ 5601622 w 5924856"/>
                        <a:gd name="connsiteY113-207658" fmla="*/ 1472557 h 2956475"/>
                        <a:gd name="connsiteX114-207659" fmla="*/ 5578897 w 5924856"/>
                        <a:gd name="connsiteY114-207660" fmla="*/ 1440742 h 2956475"/>
                        <a:gd name="connsiteX115-207661" fmla="*/ 5587835 w 5924856"/>
                        <a:gd name="connsiteY115-207662" fmla="*/ 1415717 h 2956475"/>
                        <a:gd name="connsiteX116-207663" fmla="*/ 5558990 w 5924856"/>
                        <a:gd name="connsiteY116-207664" fmla="*/ 1429380 h 2956475"/>
                        <a:gd name="connsiteX117-207665" fmla="*/ 5574896 w 5924856"/>
                        <a:gd name="connsiteY117-207666" fmla="*/ 1472557 h 2956475"/>
                        <a:gd name="connsiteX118-207667" fmla="*/ 5552172 w 5924856"/>
                        <a:gd name="connsiteY118-207668" fmla="*/ 1511189 h 2956475"/>
                        <a:gd name="connsiteX119-207669" fmla="*/ 5504450 w 5924856"/>
                        <a:gd name="connsiteY119-207670" fmla="*/ 1547548 h 2956475"/>
                        <a:gd name="connsiteX120-207671" fmla="*/ 5493867 w 5924856"/>
                        <a:gd name="connsiteY120-207672" fmla="*/ 1546540 h 2956475"/>
                        <a:gd name="connsiteX121-207673" fmla="*/ 5492544 w 5924856"/>
                        <a:gd name="connsiteY121-207674" fmla="*/ 1547548 h 2956475"/>
                        <a:gd name="connsiteX122-207675" fmla="*/ 5457627 w 5924856"/>
                        <a:gd name="connsiteY122-207676" fmla="*/ 1544223 h 2956475"/>
                        <a:gd name="connsiteX123-207677" fmla="*/ 5488543 w 5924856"/>
                        <a:gd name="connsiteY123-207678" fmla="*/ 1586180 h 2956475"/>
                        <a:gd name="connsiteX124-207679" fmla="*/ 5511268 w 5924856"/>
                        <a:gd name="connsiteY124-207680" fmla="*/ 1649809 h 2956475"/>
                        <a:gd name="connsiteX125-207681" fmla="*/ 5527175 w 5924856"/>
                        <a:gd name="connsiteY125-207682" fmla="*/ 1677079 h 2956475"/>
                        <a:gd name="connsiteX126-207683" fmla="*/ 5531720 w 5924856"/>
                        <a:gd name="connsiteY126-207684" fmla="*/ 1708893 h 2956475"/>
                        <a:gd name="connsiteX127-207685" fmla="*/ 5527175 w 5924856"/>
                        <a:gd name="connsiteY127-207686" fmla="*/ 1731618 h 2956475"/>
                        <a:gd name="connsiteX128-207687" fmla="*/ 5515990 w 5924856"/>
                        <a:gd name="connsiteY128-207688" fmla="*/ 1728009 h 2956475"/>
                        <a:gd name="connsiteX129-207689" fmla="*/ 5515268 w 5924856"/>
                        <a:gd name="connsiteY129-207690" fmla="*/ 1731618 h 2956475"/>
                        <a:gd name="connsiteX130-207691" fmla="*/ 5452462 w 5924856"/>
                        <a:gd name="connsiteY130-207692" fmla="*/ 1711358 h 2956475"/>
                        <a:gd name="connsiteX131-207693" fmla="*/ 5354468 w 5924856"/>
                        <a:gd name="connsiteY131-207694" fmla="*/ 1767977 h 2956475"/>
                        <a:gd name="connsiteX132-207695" fmla="*/ 5315836 w 5924856"/>
                        <a:gd name="connsiteY132-207696" fmla="*/ 1779340 h 2956475"/>
                        <a:gd name="connsiteX133-207697" fmla="*/ 5263569 w 5924856"/>
                        <a:gd name="connsiteY133-207698" fmla="*/ 1833879 h 2956475"/>
                        <a:gd name="connsiteX134-207699" fmla="*/ 5209030 w 5924856"/>
                        <a:gd name="connsiteY134-207700" fmla="*/ 1881600 h 2956475"/>
                        <a:gd name="connsiteX135-207701" fmla="*/ 5193123 w 5924856"/>
                        <a:gd name="connsiteY135-207702" fmla="*/ 1913415 h 2956475"/>
                        <a:gd name="connsiteX136-207703" fmla="*/ 5185429 w 5924856"/>
                        <a:gd name="connsiteY136-207704" fmla="*/ 1904988 h 2956475"/>
                        <a:gd name="connsiteX137-207705" fmla="*/ 5181216 w 5924856"/>
                        <a:gd name="connsiteY137-207706" fmla="*/ 1913415 h 2956475"/>
                        <a:gd name="connsiteX138-207707" fmla="*/ 5137729 w 5924856"/>
                        <a:gd name="connsiteY138-207708" fmla="*/ 1865787 h 2956475"/>
                        <a:gd name="connsiteX139-207709" fmla="*/ 5047685 w 5924856"/>
                        <a:gd name="connsiteY139-207710" fmla="*/ 1920232 h 2956475"/>
                        <a:gd name="connsiteX140-207711" fmla="*/ 5044580 w 5924856"/>
                        <a:gd name="connsiteY140-207712" fmla="*/ 1914910 h 2956475"/>
                        <a:gd name="connsiteX141-207713" fmla="*/ 5035778 w 5924856"/>
                        <a:gd name="connsiteY141-207714" fmla="*/ 1920232 h 2956475"/>
                        <a:gd name="connsiteX142-207715" fmla="*/ 5023735 w 5924856"/>
                        <a:gd name="connsiteY142-207716" fmla="*/ 1899586 h 2956475"/>
                        <a:gd name="connsiteX143-207717" fmla="*/ 4993146 w 5924856"/>
                        <a:gd name="connsiteY143-207718" fmla="*/ 1924777 h 2956475"/>
                        <a:gd name="connsiteX144-207719" fmla="*/ 4983909 w 5924856"/>
                        <a:gd name="connsiteY144-207720" fmla="*/ 1922578 h 2956475"/>
                        <a:gd name="connsiteX145-207721" fmla="*/ 4981239 w 5924856"/>
                        <a:gd name="connsiteY145-207722" fmla="*/ 1924777 h 2956475"/>
                        <a:gd name="connsiteX146-207723" fmla="*/ 4944785 w 5924856"/>
                        <a:gd name="connsiteY146-207724" fmla="*/ 1916098 h 2956475"/>
                        <a:gd name="connsiteX147-207725" fmla="*/ 4934062 w 5924856"/>
                        <a:gd name="connsiteY147-207726" fmla="*/ 1961137 h 2956475"/>
                        <a:gd name="connsiteX148-207727" fmla="*/ 4893158 w 5924856"/>
                        <a:gd name="connsiteY148-207728" fmla="*/ 2027038 h 2956475"/>
                        <a:gd name="connsiteX149-207729" fmla="*/ 4893158 w 5924856"/>
                        <a:gd name="connsiteY149-207730" fmla="*/ 2058853 h 2956475"/>
                        <a:gd name="connsiteX150-207731" fmla="*/ 4934062 w 5924856"/>
                        <a:gd name="connsiteY150-207732" fmla="*/ 2074760 h 2956475"/>
                        <a:gd name="connsiteX151-207733" fmla="*/ 4929517 w 5924856"/>
                        <a:gd name="connsiteY151-207734" fmla="*/ 2172476 h 2956475"/>
                        <a:gd name="connsiteX152-207735" fmla="*/ 4917610 w 5924856"/>
                        <a:gd name="connsiteY152-207736" fmla="*/ 2172476 h 2956475"/>
                        <a:gd name="connsiteX153-207737" fmla="*/ 4893158 w 5924856"/>
                        <a:gd name="connsiteY153-207738" fmla="*/ 2172476 h 2956475"/>
                        <a:gd name="connsiteX154-207739" fmla="*/ 4881796 w 5924856"/>
                        <a:gd name="connsiteY154-207740" fmla="*/ 2224742 h 2956475"/>
                        <a:gd name="connsiteX155-207741" fmla="*/ 4893158 w 5924856"/>
                        <a:gd name="connsiteY155-207742" fmla="*/ 2252012 h 2956475"/>
                        <a:gd name="connsiteX156-207743" fmla="*/ 4827256 w 5924856"/>
                        <a:gd name="connsiteY156-207744" fmla="*/ 2286099 h 2956475"/>
                        <a:gd name="connsiteX157-207745" fmla="*/ 4815894 w 5924856"/>
                        <a:gd name="connsiteY157-207746" fmla="*/ 2354273 h 2956475"/>
                        <a:gd name="connsiteX158-207747" fmla="*/ 4763628 w 5924856"/>
                        <a:gd name="connsiteY158-207748" fmla="*/ 2370180 h 2956475"/>
                        <a:gd name="connsiteX159-207749" fmla="*/ 4752265 w 5924856"/>
                        <a:gd name="connsiteY159-207750" fmla="*/ 2429264 h 2956475"/>
                        <a:gd name="connsiteX160-207751" fmla="*/ 4697726 w 5924856"/>
                        <a:gd name="connsiteY160-207752" fmla="*/ 2488348 h 2956475"/>
                        <a:gd name="connsiteX161-207753" fmla="*/ 4695416 w 5924856"/>
                        <a:gd name="connsiteY161-207754" fmla="*/ 2477952 h 2956475"/>
                        <a:gd name="connsiteX162-207755" fmla="*/ 4685819 w 5924856"/>
                        <a:gd name="connsiteY162-207756" fmla="*/ 2488348 h 2956475"/>
                        <a:gd name="connsiteX163-207757" fmla="*/ 4676729 w 5924856"/>
                        <a:gd name="connsiteY163-207758" fmla="*/ 2447444 h 2956475"/>
                        <a:gd name="connsiteX164-207759" fmla="*/ 4660822 w 5924856"/>
                        <a:gd name="connsiteY164-207760" fmla="*/ 2361090 h 2956475"/>
                        <a:gd name="connsiteX165-207761" fmla="*/ 4633552 w 5924856"/>
                        <a:gd name="connsiteY165-207762" fmla="*/ 2220198 h 2956475"/>
                        <a:gd name="connsiteX166-207763" fmla="*/ 4654004 w 5924856"/>
                        <a:gd name="connsiteY166-207764" fmla="*/ 2129299 h 2956475"/>
                        <a:gd name="connsiteX167-207765" fmla="*/ 4685819 w 5924856"/>
                        <a:gd name="connsiteY167-207766" fmla="*/ 2086122 h 2956475"/>
                        <a:gd name="connsiteX168-207767" fmla="*/ 4685819 w 5924856"/>
                        <a:gd name="connsiteY168-207768" fmla="*/ 2058853 h 2956475"/>
                        <a:gd name="connsiteX169-207769" fmla="*/ 4744903 w 5924856"/>
                        <a:gd name="connsiteY169-207770" fmla="*/ 2042945 h 2956475"/>
                        <a:gd name="connsiteX170-207771" fmla="*/ 4810804 w 5924856"/>
                        <a:gd name="connsiteY170-207772" fmla="*/ 1952047 h 2956475"/>
                        <a:gd name="connsiteX171-207773" fmla="*/ 4874434 w 5924856"/>
                        <a:gd name="connsiteY171-207774" fmla="*/ 1877056 h 2956475"/>
                        <a:gd name="connsiteX172-207775" fmla="*/ 4940334 w 5924856"/>
                        <a:gd name="connsiteY172-207776" fmla="*/ 1817971 h 2956475"/>
                        <a:gd name="connsiteX173-207777" fmla="*/ 4964885 w 5924856"/>
                        <a:gd name="connsiteY173-207778" fmla="*/ 1710844 h 2956475"/>
                        <a:gd name="connsiteX174-207779" fmla="*/ 4934062 w 5924856"/>
                        <a:gd name="connsiteY174-207780" fmla="*/ 1715711 h 2956475"/>
                        <a:gd name="connsiteX175-207781" fmla="*/ 4913610 w 5924856"/>
                        <a:gd name="connsiteY175-207782" fmla="*/ 1779340 h 2956475"/>
                        <a:gd name="connsiteX176-207783" fmla="*/ 4822712 w 5924856"/>
                        <a:gd name="connsiteY176-207784" fmla="*/ 1865693 h 2956475"/>
                        <a:gd name="connsiteX177-207785" fmla="*/ 4819899 w 5924856"/>
                        <a:gd name="connsiteY177-207786" fmla="*/ 1857053 h 2956475"/>
                        <a:gd name="connsiteX178-207787" fmla="*/ 4810804 w 5924856"/>
                        <a:gd name="connsiteY178-207788" fmla="*/ 1865693 h 2956475"/>
                        <a:gd name="connsiteX179-207789" fmla="*/ 4780026 w 5924856"/>
                        <a:gd name="connsiteY179-207790" fmla="*/ 1771159 h 2956475"/>
                        <a:gd name="connsiteX180-207791" fmla="*/ 4697726 w 5924856"/>
                        <a:gd name="connsiteY180-207792" fmla="*/ 1795247 h 2956475"/>
                        <a:gd name="connsiteX181-207793" fmla="*/ 4602282 w 5924856"/>
                        <a:gd name="connsiteY181-207794" fmla="*/ 1920232 h 2956475"/>
                        <a:gd name="connsiteX182-207795" fmla="*/ 4634097 w 5924856"/>
                        <a:gd name="connsiteY182-207796" fmla="*/ 1967954 h 2956475"/>
                        <a:gd name="connsiteX183-207797" fmla="*/ 4554560 w 5924856"/>
                        <a:gd name="connsiteY183-207798" fmla="*/ 1983861 h 2956475"/>
                        <a:gd name="connsiteX184-207799" fmla="*/ 4495476 w 5924856"/>
                        <a:gd name="connsiteY184-207800" fmla="*/ 1988406 h 2956475"/>
                        <a:gd name="connsiteX185-207801" fmla="*/ 4495564 w 5924856"/>
                        <a:gd name="connsiteY185-207802" fmla="*/ 1987484 h 2956475"/>
                        <a:gd name="connsiteX186-207803" fmla="*/ 4483570 w 5924856"/>
                        <a:gd name="connsiteY186-207804" fmla="*/ 1988406 h 2956475"/>
                        <a:gd name="connsiteX187-207805" fmla="*/ 4488114 w 5924856"/>
                        <a:gd name="connsiteY187-207806" fmla="*/ 1940685 h 2956475"/>
                        <a:gd name="connsiteX188-207807" fmla="*/ 4438272 w 5924856"/>
                        <a:gd name="connsiteY188-207808" fmla="*/ 1931099 h 2956475"/>
                        <a:gd name="connsiteX189-207809" fmla="*/ 4393216 w 5924856"/>
                        <a:gd name="connsiteY189-207810" fmla="*/ 1961137 h 2956475"/>
                        <a:gd name="connsiteX190-207811" fmla="*/ 4382585 w 5924856"/>
                        <a:gd name="connsiteY190-207812" fmla="*/ 1960286 h 2956475"/>
                        <a:gd name="connsiteX191-207813" fmla="*/ 4381309 w 5924856"/>
                        <a:gd name="connsiteY191-207814" fmla="*/ 1961137 h 2956475"/>
                        <a:gd name="connsiteX192-207815" fmla="*/ 4275828 w 5924856"/>
                        <a:gd name="connsiteY192-207816" fmla="*/ 1952698 h 2956475"/>
                        <a:gd name="connsiteX193-207817" fmla="*/ 4161424 w 5924856"/>
                        <a:gd name="connsiteY193-207818" fmla="*/ 1972499 h 2956475"/>
                        <a:gd name="connsiteX194-207819" fmla="*/ 4043256 w 5924856"/>
                        <a:gd name="connsiteY194-207820" fmla="*/ 2106574 h 2956475"/>
                        <a:gd name="connsiteX195-207821" fmla="*/ 3902364 w 5924856"/>
                        <a:gd name="connsiteY195-207822" fmla="*/ 2263374 h 2956475"/>
                        <a:gd name="connsiteX196-207823" fmla="*/ 3956903 w 5924856"/>
                        <a:gd name="connsiteY196-207824" fmla="*/ 2267919 h 2956475"/>
                        <a:gd name="connsiteX197-207825" fmla="*/ 3977355 w 5924856"/>
                        <a:gd name="connsiteY197-207826" fmla="*/ 2311096 h 2956475"/>
                        <a:gd name="connsiteX198-207827" fmla="*/ 4005973 w 5924856"/>
                        <a:gd name="connsiteY198-207828" fmla="*/ 2319513 h 2956475"/>
                        <a:gd name="connsiteX199-207829" fmla="*/ 4024532 w 5924856"/>
                        <a:gd name="connsiteY199-207830" fmla="*/ 2290644 h 2956475"/>
                        <a:gd name="connsiteX200-207831" fmla="*/ 4035602 w 5924856"/>
                        <a:gd name="connsiteY200-207832" fmla="*/ 2291946 h 2956475"/>
                        <a:gd name="connsiteX201-207833" fmla="*/ 4036439 w 5924856"/>
                        <a:gd name="connsiteY201-207834" fmla="*/ 2290644 h 2956475"/>
                        <a:gd name="connsiteX202-207835" fmla="*/ 4075071 w 5924856"/>
                        <a:gd name="connsiteY202-207836" fmla="*/ 2295189 h 2956475"/>
                        <a:gd name="connsiteX203-207837" fmla="*/ 4129610 w 5924856"/>
                        <a:gd name="connsiteY203-207838" fmla="*/ 2365635 h 2956475"/>
                        <a:gd name="connsiteX204-207839" fmla="*/ 4134155 w 5924856"/>
                        <a:gd name="connsiteY204-207840" fmla="*/ 2413357 h 2956475"/>
                        <a:gd name="connsiteX205-207841" fmla="*/ 4102340 w 5924856"/>
                        <a:gd name="connsiteY205-207842" fmla="*/ 2472441 h 2956475"/>
                        <a:gd name="connsiteX206-207843" fmla="*/ 4095523 w 5924856"/>
                        <a:gd name="connsiteY206-207844" fmla="*/ 2542887 h 2956475"/>
                        <a:gd name="connsiteX207-207845" fmla="*/ 4079616 w 5924856"/>
                        <a:gd name="connsiteY207-207846" fmla="*/ 2629241 h 2956475"/>
                        <a:gd name="connsiteX208-207847" fmla="*/ 4027349 w 5924856"/>
                        <a:gd name="connsiteY208-207848" fmla="*/ 2708777 h 2956475"/>
                        <a:gd name="connsiteX209-207849" fmla="*/ 4015987 w 5924856"/>
                        <a:gd name="connsiteY209-207850" fmla="*/ 2747409 h 2956475"/>
                        <a:gd name="connsiteX210-207851" fmla="*/ 3961448 w 5924856"/>
                        <a:gd name="connsiteY210-207852" fmla="*/ 2806493 h 2956475"/>
                        <a:gd name="connsiteX211-207853" fmla="*/ 3913726 w 5924856"/>
                        <a:gd name="connsiteY211-207854" fmla="*/ 2865577 h 2956475"/>
                        <a:gd name="connsiteX212-207855" fmla="*/ 3893274 w 5924856"/>
                        <a:gd name="connsiteY212-207856" fmla="*/ 2897392 h 2956475"/>
                        <a:gd name="connsiteX213-207857" fmla="*/ 3843280 w 5924856"/>
                        <a:gd name="connsiteY213-207858" fmla="*/ 2924661 h 2956475"/>
                        <a:gd name="connsiteX214-207859" fmla="*/ 3831373 w 5924856"/>
                        <a:gd name="connsiteY214-207860" fmla="*/ 2924661 h 2956475"/>
                        <a:gd name="connsiteX215-207861" fmla="*/ 3822828 w 5924856"/>
                        <a:gd name="connsiteY215-207862" fmla="*/ 2924661 h 2956475"/>
                        <a:gd name="connsiteX216-207863" fmla="*/ 3810920 w 5924856"/>
                        <a:gd name="connsiteY216-207864" fmla="*/ 2924661 h 2956475"/>
                        <a:gd name="connsiteX217-207865" fmla="*/ 3789254 w 5924856"/>
                        <a:gd name="connsiteY217-207866" fmla="*/ 2908412 h 2956475"/>
                        <a:gd name="connsiteX218-207867" fmla="*/ 3747836 w 5924856"/>
                        <a:gd name="connsiteY218-207868" fmla="*/ 2936024 h 2956475"/>
                        <a:gd name="connsiteX219-207869" fmla="*/ 3741019 w 5924856"/>
                        <a:gd name="connsiteY219-207870" fmla="*/ 2956476 h 2956475"/>
                        <a:gd name="connsiteX220-207871" fmla="*/ 3736474 w 5924856"/>
                        <a:gd name="connsiteY220-207872" fmla="*/ 2947386 h 2956475"/>
                        <a:gd name="connsiteX221-207873" fmla="*/ 3736474 w 5924856"/>
                        <a:gd name="connsiteY221-207874" fmla="*/ 2935660 h 2956475"/>
                        <a:gd name="connsiteX222-207875" fmla="*/ 3735929 w 5924856"/>
                        <a:gd name="connsiteY222-207876" fmla="*/ 2936024 h 2956475"/>
                        <a:gd name="connsiteX223-207877" fmla="*/ 3729112 w 5924856"/>
                        <a:gd name="connsiteY223-207878" fmla="*/ 2956476 h 2956475"/>
                        <a:gd name="connsiteX224-207879" fmla="*/ 3724567 w 5924856"/>
                        <a:gd name="connsiteY224-207880" fmla="*/ 2947386 h 2956475"/>
                        <a:gd name="connsiteX225-207881" fmla="*/ 3724567 w 5924856"/>
                        <a:gd name="connsiteY225-207882" fmla="*/ 2920116 h 2956475"/>
                        <a:gd name="connsiteX226-207883" fmla="*/ 3736474 w 5924856"/>
                        <a:gd name="connsiteY226-207884" fmla="*/ 2920116 h 2956475"/>
                        <a:gd name="connsiteX227-207885" fmla="*/ 3745019 w 5924856"/>
                        <a:gd name="connsiteY227-207886" fmla="*/ 2920116 h 2956475"/>
                        <a:gd name="connsiteX228-207887" fmla="*/ 3751836 w 5924856"/>
                        <a:gd name="connsiteY228-207888" fmla="*/ 2861032 h 2956475"/>
                        <a:gd name="connsiteX229-207889" fmla="*/ 3740474 w 5924856"/>
                        <a:gd name="connsiteY229-207890" fmla="*/ 2817856 h 2956475"/>
                        <a:gd name="connsiteX230-207891" fmla="*/ 3767744 w 5924856"/>
                        <a:gd name="connsiteY230-207892" fmla="*/ 2795131 h 2956475"/>
                        <a:gd name="connsiteX231-207893" fmla="*/ 3777005 w 5924856"/>
                        <a:gd name="connsiteY231-207894" fmla="*/ 2797336 h 2956475"/>
                        <a:gd name="connsiteX232-207895" fmla="*/ 3779651 w 5924856"/>
                        <a:gd name="connsiteY232-207896" fmla="*/ 2795131 h 2956475"/>
                        <a:gd name="connsiteX233-207897" fmla="*/ 3816678 w 5924856"/>
                        <a:gd name="connsiteY233-207898" fmla="*/ 2803947 h 2956475"/>
                        <a:gd name="connsiteX234-207899" fmla="*/ 3838190 w 5924856"/>
                        <a:gd name="connsiteY234-207900" fmla="*/ 2758772 h 2956475"/>
                        <a:gd name="connsiteX235-207901" fmla="*/ 3854097 w 5924856"/>
                        <a:gd name="connsiteY235-207902" fmla="*/ 2699687 h 2956475"/>
                        <a:gd name="connsiteX236-207903" fmla="*/ 3865460 w 5924856"/>
                        <a:gd name="connsiteY236-207904" fmla="*/ 2676963 h 2956475"/>
                        <a:gd name="connsiteX237-207905" fmla="*/ 3884483 w 5924856"/>
                        <a:gd name="connsiteY237-207906" fmla="*/ 2632575 h 2956475"/>
                        <a:gd name="connsiteX238-207907" fmla="*/ 3834190 w 5924856"/>
                        <a:gd name="connsiteY238-207908" fmla="*/ 2645148 h 2956475"/>
                        <a:gd name="connsiteX239-207909" fmla="*/ 3806920 w 5924856"/>
                        <a:gd name="connsiteY239-207910" fmla="*/ 2667873 h 2956475"/>
                        <a:gd name="connsiteX240-207911" fmla="*/ 3795013 w 5924856"/>
                        <a:gd name="connsiteY240-207912" fmla="*/ 2667873 h 2956475"/>
                        <a:gd name="connsiteX241-207913" fmla="*/ 3747836 w 5924856"/>
                        <a:gd name="connsiteY241-207914" fmla="*/ 2667873 h 2956475"/>
                        <a:gd name="connsiteX242-207915" fmla="*/ 3735929 w 5924856"/>
                        <a:gd name="connsiteY242-207916" fmla="*/ 2667873 h 2956475"/>
                        <a:gd name="connsiteX243-207917" fmla="*/ 3720022 w 5924856"/>
                        <a:gd name="connsiteY243-207918" fmla="*/ 2613334 h 2956475"/>
                        <a:gd name="connsiteX244-207919" fmla="*/ 3676845 w 5924856"/>
                        <a:gd name="connsiteY244-207920" fmla="*/ 2574702 h 2956475"/>
                        <a:gd name="connsiteX245-207921" fmla="*/ 3610944 w 5924856"/>
                        <a:gd name="connsiteY245-207922" fmla="*/ 2558795 h 2956475"/>
                        <a:gd name="connsiteX246-207923" fmla="*/ 3601854 w 5924856"/>
                        <a:gd name="connsiteY246-207924" fmla="*/ 2499711 h 2956475"/>
                        <a:gd name="connsiteX247-207925" fmla="*/ 3590492 w 5924856"/>
                        <a:gd name="connsiteY247-207926" fmla="*/ 2467896 h 2956475"/>
                        <a:gd name="connsiteX248-207927" fmla="*/ 3574584 w 5924856"/>
                        <a:gd name="connsiteY248-207928" fmla="*/ 2440627 h 2956475"/>
                        <a:gd name="connsiteX249-207929" fmla="*/ 3551860 w 5924856"/>
                        <a:gd name="connsiteY249-207930" fmla="*/ 2381542 h 2956475"/>
                        <a:gd name="connsiteX250-207931" fmla="*/ 3520045 w 5924856"/>
                        <a:gd name="connsiteY250-207932" fmla="*/ 2361090 h 2956475"/>
                        <a:gd name="connsiteX251-207933" fmla="*/ 3464186 w 5924856"/>
                        <a:gd name="connsiteY251-207934" fmla="*/ 2339606 h 2956475"/>
                        <a:gd name="connsiteX252-207935" fmla="*/ 3425146 w 5924856"/>
                        <a:gd name="connsiteY252-207936" fmla="*/ 2345183 h 2956475"/>
                        <a:gd name="connsiteX253-207937" fmla="*/ 3381970 w 5924856"/>
                        <a:gd name="connsiteY253-207938" fmla="*/ 2354273 h 2956475"/>
                        <a:gd name="connsiteX254-207939" fmla="*/ 3350155 w 5924856"/>
                        <a:gd name="connsiteY254-207940" fmla="*/ 2381542 h 2956475"/>
                        <a:gd name="connsiteX255-207941" fmla="*/ 3370607 w 5924856"/>
                        <a:gd name="connsiteY255-207942" fmla="*/ 2397450 h 2956475"/>
                        <a:gd name="connsiteX256-207943" fmla="*/ 3370607 w 5924856"/>
                        <a:gd name="connsiteY256-207944" fmla="*/ 2429264 h 2956475"/>
                        <a:gd name="connsiteX257-207945" fmla="*/ 3350155 w 5924856"/>
                        <a:gd name="connsiteY257-207946" fmla="*/ 2451989 h 2956475"/>
                        <a:gd name="connsiteX258-207947" fmla="*/ 3318341 w 5924856"/>
                        <a:gd name="connsiteY258-207948" fmla="*/ 2511073 h 2956475"/>
                        <a:gd name="connsiteX259-207949" fmla="*/ 3318341 w 5924856"/>
                        <a:gd name="connsiteY259-207950" fmla="*/ 2538343 h 2956475"/>
                        <a:gd name="connsiteX260-207951" fmla="*/ 3268346 w 5924856"/>
                        <a:gd name="connsiteY260-207952" fmla="*/ 2570157 h 2956475"/>
                        <a:gd name="connsiteX261-207953" fmla="*/ 3260533 w 5924856"/>
                        <a:gd name="connsiteY261-207954" fmla="*/ 2567553 h 2956475"/>
                        <a:gd name="connsiteX262-207955" fmla="*/ 3256440 w 5924856"/>
                        <a:gd name="connsiteY262-207956" fmla="*/ 2570157 h 2956475"/>
                        <a:gd name="connsiteX263-207957" fmla="*/ 3208718 w 5924856"/>
                        <a:gd name="connsiteY263-207958" fmla="*/ 2554250 h 2956475"/>
                        <a:gd name="connsiteX264-207959" fmla="*/ 3177448 w 5924856"/>
                        <a:gd name="connsiteY264-207960" fmla="*/ 2554250 h 2956475"/>
                        <a:gd name="connsiteX265-207961" fmla="*/ 3165541 w 5924856"/>
                        <a:gd name="connsiteY265-207962" fmla="*/ 2554250 h 2956475"/>
                        <a:gd name="connsiteX266-207963" fmla="*/ 3149634 w 5924856"/>
                        <a:gd name="connsiteY266-207964" fmla="*/ 2538343 h 2956475"/>
                        <a:gd name="connsiteX267-207965" fmla="*/ 3131462 w 5924856"/>
                        <a:gd name="connsiteY267-207966" fmla="*/ 2533799 h 2956475"/>
                        <a:gd name="connsiteX268-207967" fmla="*/ 3086550 w 5924856"/>
                        <a:gd name="connsiteY268-207968" fmla="*/ 2570157 h 2956475"/>
                        <a:gd name="connsiteX269-207969" fmla="*/ 3038828 w 5924856"/>
                        <a:gd name="connsiteY269-207970" fmla="*/ 2581519 h 2956475"/>
                        <a:gd name="connsiteX270-207971" fmla="*/ 3000196 w 5924856"/>
                        <a:gd name="connsiteY270-207972" fmla="*/ 2597427 h 2956475"/>
                        <a:gd name="connsiteX271-207973" fmla="*/ 2992651 w 5924856"/>
                        <a:gd name="connsiteY271-207974" fmla="*/ 2595630 h 2956475"/>
                        <a:gd name="connsiteX272-207975" fmla="*/ 2988289 w 5924856"/>
                        <a:gd name="connsiteY272-207976" fmla="*/ 2597427 h 2956475"/>
                        <a:gd name="connsiteX273-207977" fmla="*/ 2940567 w 5924856"/>
                        <a:gd name="connsiteY273-207978" fmla="*/ 2586064 h 2956475"/>
                        <a:gd name="connsiteX274-207979" fmla="*/ 2918387 w 5924856"/>
                        <a:gd name="connsiteY274-207980" fmla="*/ 2586064 h 2956475"/>
                        <a:gd name="connsiteX275-207981" fmla="*/ 2906480 w 5924856"/>
                        <a:gd name="connsiteY275-207982" fmla="*/ 2586064 h 2956475"/>
                        <a:gd name="connsiteX276-207983" fmla="*/ 2886028 w 5924856"/>
                        <a:gd name="connsiteY276-207984" fmla="*/ 2554250 h 2956475"/>
                        <a:gd name="connsiteX277-207985" fmla="*/ 2847396 w 5924856"/>
                        <a:gd name="connsiteY277-207986" fmla="*/ 2526980 h 2956475"/>
                        <a:gd name="connsiteX278-207987" fmla="*/ 2820344 w 5924856"/>
                        <a:gd name="connsiteY278-207988" fmla="*/ 2523116 h 2956475"/>
                        <a:gd name="connsiteX279-207989" fmla="*/ 2779767 w 5924856"/>
                        <a:gd name="connsiteY279-207990" fmla="*/ 2526980 h 2956475"/>
                        <a:gd name="connsiteX280-207991" fmla="*/ 2741135 w 5924856"/>
                        <a:gd name="connsiteY280-207992" fmla="*/ 2538343 h 2956475"/>
                        <a:gd name="connsiteX281-207993" fmla="*/ 2736330 w 5924856"/>
                        <a:gd name="connsiteY281-207994" fmla="*/ 2536254 h 2956475"/>
                        <a:gd name="connsiteX282-207995" fmla="*/ 2729228 w 5924856"/>
                        <a:gd name="connsiteY282-207996" fmla="*/ 2538343 h 2956475"/>
                        <a:gd name="connsiteX283-207997" fmla="*/ 2676961 w 5924856"/>
                        <a:gd name="connsiteY283-207998" fmla="*/ 2515618 h 2956475"/>
                        <a:gd name="connsiteX284-207999" fmla="*/ 2670144 w 5924856"/>
                        <a:gd name="connsiteY284-208000" fmla="*/ 2472441 h 2956475"/>
                        <a:gd name="connsiteX285-208001" fmla="*/ 2626967 w 5924856"/>
                        <a:gd name="connsiteY285-208002" fmla="*/ 2456534 h 2956475"/>
                        <a:gd name="connsiteX286-208003" fmla="*/ 2595153 w 5924856"/>
                        <a:gd name="connsiteY286-208004" fmla="*/ 2451989 h 2956475"/>
                        <a:gd name="connsiteX287-208005" fmla="*/ 2560725 w 5924856"/>
                        <a:gd name="connsiteY287-208006" fmla="*/ 2430245 h 2956475"/>
                        <a:gd name="connsiteX288-208007" fmla="*/ 2527524 w 5924856"/>
                        <a:gd name="connsiteY288-208008" fmla="*/ 2488348 h 2956475"/>
                        <a:gd name="connsiteX289-208009" fmla="*/ 2543431 w 5924856"/>
                        <a:gd name="connsiteY289-208010" fmla="*/ 2522435 h 2956475"/>
                        <a:gd name="connsiteX290-208011" fmla="*/ 2504799 w 5924856"/>
                        <a:gd name="connsiteY290-208012" fmla="*/ 2558795 h 2956475"/>
                        <a:gd name="connsiteX291-208013" fmla="*/ 2495296 w 5924856"/>
                        <a:gd name="connsiteY291-208014" fmla="*/ 2556532 h 2956475"/>
                        <a:gd name="connsiteX292-208015" fmla="*/ 2492892 w 5924856"/>
                        <a:gd name="connsiteY292-208016" fmla="*/ 2558795 h 2956475"/>
                        <a:gd name="connsiteX293-208017" fmla="*/ 2445170 w 5924856"/>
                        <a:gd name="connsiteY293-208018" fmla="*/ 2547432 h 2956475"/>
                        <a:gd name="connsiteX294-208019" fmla="*/ 2408811 w 5924856"/>
                        <a:gd name="connsiteY294-208020" fmla="*/ 2542887 h 2956475"/>
                        <a:gd name="connsiteX295-208021" fmla="*/ 2381541 w 5924856"/>
                        <a:gd name="connsiteY295-208022" fmla="*/ 2515618 h 2956475"/>
                        <a:gd name="connsiteX296-208023" fmla="*/ 2354816 w 5924856"/>
                        <a:gd name="connsiteY296-208024" fmla="*/ 2515618 h 2956475"/>
                        <a:gd name="connsiteX297-208025" fmla="*/ 2342909 w 5924856"/>
                        <a:gd name="connsiteY297-208026" fmla="*/ 2515618 h 2956475"/>
                        <a:gd name="connsiteX298-208027" fmla="*/ 2317049 w 5924856"/>
                        <a:gd name="connsiteY298-208028" fmla="*/ 2502687 h 2956475"/>
                        <a:gd name="connsiteX299-208029" fmla="*/ 2268463 w 5924856"/>
                        <a:gd name="connsiteY299-208030" fmla="*/ 2526980 h 2956475"/>
                        <a:gd name="connsiteX300-208031" fmla="*/ 2200289 w 5924856"/>
                        <a:gd name="connsiteY300-208032" fmla="*/ 2574702 h 2956475"/>
                        <a:gd name="connsiteX301-208033" fmla="*/ 2157112 w 5924856"/>
                        <a:gd name="connsiteY301-208034" fmla="*/ 2586064 h 2956475"/>
                        <a:gd name="connsiteX302-208035" fmla="*/ 2145750 w 5924856"/>
                        <a:gd name="connsiteY302-208036" fmla="*/ 2590609 h 2956475"/>
                        <a:gd name="connsiteX303-208037" fmla="*/ 2143369 w 5924856"/>
                        <a:gd name="connsiteY303-208038" fmla="*/ 2586799 h 2956475"/>
                        <a:gd name="connsiteX304-208039" fmla="*/ 2133843 w 5924856"/>
                        <a:gd name="connsiteY304-208040" fmla="*/ 2590609 h 2956475"/>
                        <a:gd name="connsiteX305-208041" fmla="*/ 2111787 w 5924856"/>
                        <a:gd name="connsiteY305-208042" fmla="*/ 2555320 h 2956475"/>
                        <a:gd name="connsiteX306-208043" fmla="*/ 2075303 w 5924856"/>
                        <a:gd name="connsiteY306-208044" fmla="*/ 2558795 h 2956475"/>
                        <a:gd name="connsiteX307-208045" fmla="*/ 2074482 w 5924856"/>
                        <a:gd name="connsiteY307-208046" fmla="*/ 2557739 h 2956475"/>
                        <a:gd name="connsiteX308-208047" fmla="*/ 2063396 w 5924856"/>
                        <a:gd name="connsiteY308-208048" fmla="*/ 2558795 h 2956475"/>
                        <a:gd name="connsiteX309-208049" fmla="*/ 2047489 w 5924856"/>
                        <a:gd name="connsiteY309-208050" fmla="*/ 2538343 h 2956475"/>
                        <a:gd name="connsiteX310-208051" fmla="*/ 2020220 w 5924856"/>
                        <a:gd name="connsiteY310-208052" fmla="*/ 2526980 h 2956475"/>
                        <a:gd name="connsiteX311-208053" fmla="*/ 2004312 w 5924856"/>
                        <a:gd name="connsiteY311-208054" fmla="*/ 2495166 h 2956475"/>
                        <a:gd name="connsiteX312-208055" fmla="*/ 1988196 w 5924856"/>
                        <a:gd name="connsiteY312-208056" fmla="*/ 2486212 h 2956475"/>
                        <a:gd name="connsiteX313-208057" fmla="*/ 1945773 w 5924856"/>
                        <a:gd name="connsiteY313-208058" fmla="*/ 2499711 h 2956475"/>
                        <a:gd name="connsiteX314-208059" fmla="*/ 1942036 w 5924856"/>
                        <a:gd name="connsiteY314-208060" fmla="*/ 2497111 h 2956475"/>
                        <a:gd name="connsiteX315-208061" fmla="*/ 1936866 w 5924856"/>
                        <a:gd name="connsiteY315-208062" fmla="*/ 2499711 h 2956475"/>
                        <a:gd name="connsiteX316-208063" fmla="*/ 1889554 w 5924856"/>
                        <a:gd name="connsiteY316-208064" fmla="*/ 2468885 h 2956475"/>
                        <a:gd name="connsiteX317-208065" fmla="*/ 1870782 w 5924856"/>
                        <a:gd name="connsiteY317-208066" fmla="*/ 2495166 h 2956475"/>
                        <a:gd name="connsiteX318-208067" fmla="*/ 1865709 w 5924856"/>
                        <a:gd name="connsiteY318-208068" fmla="*/ 2485599 h 2956475"/>
                        <a:gd name="connsiteX319-208069" fmla="*/ 1858875 w 5924856"/>
                        <a:gd name="connsiteY319-208070" fmla="*/ 2495166 h 2956475"/>
                        <a:gd name="connsiteX320-208071" fmla="*/ 1779338 w 5924856"/>
                        <a:gd name="connsiteY320-208072" fmla="*/ 2345183 h 2956475"/>
                        <a:gd name="connsiteX321-208073" fmla="*/ 1729344 w 5924856"/>
                        <a:gd name="connsiteY321-208074" fmla="*/ 2295189 h 2956475"/>
                        <a:gd name="connsiteX322-208075" fmla="*/ 1732141 w 5924856"/>
                        <a:gd name="connsiteY322-208076" fmla="*/ 2292043 h 2956475"/>
                        <a:gd name="connsiteX323-208077" fmla="*/ 401471 w 5924856"/>
                        <a:gd name="connsiteY323-208078" fmla="*/ 2890683 h 2956475"/>
                        <a:gd name="connsiteX324-208079" fmla="*/ 338597 w 5924856"/>
                        <a:gd name="connsiteY324-208080" fmla="*/ 2849670 h 2956475"/>
                        <a:gd name="connsiteX325-208081" fmla="*/ 268151 w 5924856"/>
                        <a:gd name="connsiteY325-208082" fmla="*/ 2801948 h 2956475"/>
                        <a:gd name="connsiteX326-208083" fmla="*/ 295420 w 5924856"/>
                        <a:gd name="connsiteY326-208084" fmla="*/ 2795131 h 2956475"/>
                        <a:gd name="connsiteX327-208085" fmla="*/ 322690 w 5924856"/>
                        <a:gd name="connsiteY327-208086" fmla="*/ 2747409 h 2956475"/>
                        <a:gd name="connsiteX328-208087" fmla="*/ 306782 w 5924856"/>
                        <a:gd name="connsiteY328-208088" fmla="*/ 2731502 h 2956475"/>
                        <a:gd name="connsiteX329-208089" fmla="*/ 359049 w 5924856"/>
                        <a:gd name="connsiteY329-208090" fmla="*/ 2704232 h 2956475"/>
                        <a:gd name="connsiteX330-208091" fmla="*/ 359049 w 5924856"/>
                        <a:gd name="connsiteY330-208092" fmla="*/ 2701176 h 2956475"/>
                        <a:gd name="connsiteX331-208093" fmla="*/ 334597 w 5924856"/>
                        <a:gd name="connsiteY331-208094" fmla="*/ 2704232 h 2956475"/>
                        <a:gd name="connsiteX332-208095" fmla="*/ 334597 w 5924856"/>
                        <a:gd name="connsiteY332-208096" fmla="*/ 2702744 h 2956475"/>
                        <a:gd name="connsiteX333-208097" fmla="*/ 322690 w 5924856"/>
                        <a:gd name="connsiteY333-208098" fmla="*/ 2704232 h 2956475"/>
                        <a:gd name="connsiteX334-208099" fmla="*/ 322690 w 5924856"/>
                        <a:gd name="connsiteY334-208100" fmla="*/ 2683780 h 2956475"/>
                        <a:gd name="connsiteX335-208101" fmla="*/ 343142 w 5924856"/>
                        <a:gd name="connsiteY335-208102" fmla="*/ 2667873 h 2956475"/>
                        <a:gd name="connsiteX336-208103" fmla="*/ 381774 w 5924856"/>
                        <a:gd name="connsiteY336-208104" fmla="*/ 2661056 h 2956475"/>
                        <a:gd name="connsiteX337-208105" fmla="*/ 386319 w 5924856"/>
                        <a:gd name="connsiteY337-208106" fmla="*/ 2645148 h 2956475"/>
                        <a:gd name="connsiteX338-208107" fmla="*/ 374956 w 5924856"/>
                        <a:gd name="connsiteY338-208108" fmla="*/ 2613334 h 2956475"/>
                        <a:gd name="connsiteX339-208109" fmla="*/ 393136 w 5924856"/>
                        <a:gd name="connsiteY339-208110" fmla="*/ 2586064 h 2956475"/>
                        <a:gd name="connsiteX340-208111" fmla="*/ 393136 w 5924856"/>
                        <a:gd name="connsiteY340-208112" fmla="*/ 2565612 h 2956475"/>
                        <a:gd name="connsiteX341-208113" fmla="*/ 338597 w 5924856"/>
                        <a:gd name="connsiteY341-208114" fmla="*/ 2547432 h 2956475"/>
                        <a:gd name="connsiteX342-208115" fmla="*/ 327779 w 5924856"/>
                        <a:gd name="connsiteY342-208116" fmla="*/ 2547432 h 2956475"/>
                        <a:gd name="connsiteX343-208117" fmla="*/ 315872 w 5924856"/>
                        <a:gd name="connsiteY343-208118" fmla="*/ 2547432 h 2956475"/>
                        <a:gd name="connsiteX344-208119" fmla="*/ 297676 w 5924856"/>
                        <a:gd name="connsiteY344-208120" fmla="*/ 2525193 h 2956475"/>
                        <a:gd name="connsiteX345-208121" fmla="*/ 275513 w 5924856"/>
                        <a:gd name="connsiteY345-208122" fmla="*/ 2531525 h 2956475"/>
                        <a:gd name="connsiteX346-208123" fmla="*/ 271033 w 5924856"/>
                        <a:gd name="connsiteY346-208124" fmla="*/ 2529403 h 2956475"/>
                        <a:gd name="connsiteX347-208125" fmla="*/ 263606 w 5924856"/>
                        <a:gd name="connsiteY347-208126" fmla="*/ 2531525 h 2956475"/>
                        <a:gd name="connsiteX348-208127" fmla="*/ 220429 w 5924856"/>
                        <a:gd name="connsiteY348-208128" fmla="*/ 2511073 h 2956475"/>
                        <a:gd name="connsiteX349-208129" fmla="*/ 220429 w 5924856"/>
                        <a:gd name="connsiteY349-208130" fmla="*/ 2499711 h 2956475"/>
                        <a:gd name="connsiteX350-208131" fmla="*/ 204522 w 5924856"/>
                        <a:gd name="connsiteY350-208132" fmla="*/ 2472441 h 2956475"/>
                        <a:gd name="connsiteX351-208133" fmla="*/ 189159 w 5924856"/>
                        <a:gd name="connsiteY351-208134" fmla="*/ 2472441 h 2956475"/>
                        <a:gd name="connsiteX352-208135" fmla="*/ 177252 w 5924856"/>
                        <a:gd name="connsiteY352-208136" fmla="*/ 2472441 h 2956475"/>
                        <a:gd name="connsiteX353-208137" fmla="*/ 172707 w 5924856"/>
                        <a:gd name="connsiteY353-208138" fmla="*/ 2456534 h 2956475"/>
                        <a:gd name="connsiteX354-208139" fmla="*/ 181797 w 5924856"/>
                        <a:gd name="connsiteY354-208140" fmla="*/ 2440627 h 2956475"/>
                        <a:gd name="connsiteX355-208141" fmla="*/ 162182 w 5924856"/>
                        <a:gd name="connsiteY355-208142" fmla="*/ 2410114 h 2956475"/>
                        <a:gd name="connsiteX356-208143" fmla="*/ 134620 w 5924856"/>
                        <a:gd name="connsiteY356-208144" fmla="*/ 2413357 h 2956475"/>
                        <a:gd name="connsiteX357-208145" fmla="*/ 131147 w 5924856"/>
                        <a:gd name="connsiteY357-208146" fmla="*/ 2412365 h 2956475"/>
                        <a:gd name="connsiteX358-208147" fmla="*/ 122713 w 5924856"/>
                        <a:gd name="connsiteY358-208148" fmla="*/ 2413357 h 2956475"/>
                        <a:gd name="connsiteX359-208149" fmla="*/ 117814 w 5924856"/>
                        <a:gd name="connsiteY359-208150" fmla="*/ 2411957 h 2956475"/>
                        <a:gd name="connsiteX360-208151" fmla="*/ 114168 w 5924856"/>
                        <a:gd name="connsiteY360-208152" fmla="*/ 2424719 h 2956475"/>
                        <a:gd name="connsiteX361-208153" fmla="*/ 103159 w 5924856"/>
                        <a:gd name="connsiteY361-208154" fmla="*/ 2421574 h 2956475"/>
                        <a:gd name="connsiteX362-208155" fmla="*/ 74991 w 5924856"/>
                        <a:gd name="connsiteY362-208156" fmla="*/ 2381542 h 2956475"/>
                        <a:gd name="connsiteX363-208157" fmla="*/ 70446 w 5924856"/>
                        <a:gd name="connsiteY363-208158" fmla="*/ 2365635 h 2956475"/>
                        <a:gd name="connsiteX364-208159" fmla="*/ 74991 w 5924856"/>
                        <a:gd name="connsiteY364-208160" fmla="*/ 2361090 h 2956475"/>
                        <a:gd name="connsiteX365-208161" fmla="*/ 118168 w 5924856"/>
                        <a:gd name="connsiteY365-208162" fmla="*/ 2349728 h 2956475"/>
                        <a:gd name="connsiteX366-208163" fmla="*/ 106806 w 5924856"/>
                        <a:gd name="connsiteY366-208164" fmla="*/ 2327003 h 2956475"/>
                        <a:gd name="connsiteX367-208165" fmla="*/ 47722 w 5924856"/>
                        <a:gd name="connsiteY367-208166" fmla="*/ 2258829 h 2956475"/>
                        <a:gd name="connsiteX368-208167" fmla="*/ 21980 w 5924856"/>
                        <a:gd name="connsiteY368-208168" fmla="*/ 2195428 h 2956475"/>
                        <a:gd name="connsiteX369-208169" fmla="*/ 10059 w 5924856"/>
                        <a:gd name="connsiteY369-208170" fmla="*/ 2195434 h 2956475"/>
                        <a:gd name="connsiteX370-208171" fmla="*/ 0 w 5924856"/>
                        <a:gd name="connsiteY370-208172" fmla="*/ 2199745 h 2956475"/>
                        <a:gd name="connsiteX371-208173" fmla="*/ 1595269 w 5924856"/>
                        <a:gd name="connsiteY371-208174" fmla="*/ 1370296 h 2956475"/>
                        <a:gd name="connsiteX372-208175" fmla="*/ 1638446 w 5924856"/>
                        <a:gd name="connsiteY372-208176" fmla="*/ 1349844 h 2956475"/>
                        <a:gd name="connsiteX373-208177" fmla="*/ 1649808 w 5924856"/>
                        <a:gd name="connsiteY373-208178" fmla="*/ 1299850 h 2956475"/>
                        <a:gd name="connsiteX374-208179" fmla="*/ 1677078 w 5924856"/>
                        <a:gd name="connsiteY374-208180" fmla="*/ 1256673 h 2956475"/>
                        <a:gd name="connsiteX375-208181" fmla="*/ 1654353 w 5924856"/>
                        <a:gd name="connsiteY375-208182" fmla="*/ 1197589 h 2956475"/>
                        <a:gd name="connsiteX376-208183" fmla="*/ 1677078 w 5924856"/>
                        <a:gd name="connsiteY376-208184" fmla="*/ 1133960 h 2956475"/>
                        <a:gd name="connsiteX377-208185" fmla="*/ 1622538 w 5924856"/>
                        <a:gd name="connsiteY377-208186" fmla="*/ 1070331 h 2956475"/>
                        <a:gd name="connsiteX378-208187" fmla="*/ 1654353 w 5924856"/>
                        <a:gd name="connsiteY378-208188" fmla="*/ 961252 h 2956475"/>
                        <a:gd name="connsiteX379-208189" fmla="*/ 1606631 w 5924856"/>
                        <a:gd name="connsiteY379-208190" fmla="*/ 865809 h 2956475"/>
                        <a:gd name="connsiteX380-208191" fmla="*/ 1670260 w 5924856"/>
                        <a:gd name="connsiteY380-208192" fmla="*/ 788545 h 2956475"/>
                        <a:gd name="connsiteX381-208193" fmla="*/ 1665715 w 5924856"/>
                        <a:gd name="connsiteY381-208194" fmla="*/ 704464 h 2956475"/>
                        <a:gd name="connsiteX382-208195" fmla="*/ 1681622 w 5924856"/>
                        <a:gd name="connsiteY382-208196" fmla="*/ 697647 h 2956475"/>
                        <a:gd name="connsiteX383-208197" fmla="*/ 1683068 w 5924856"/>
                        <a:gd name="connsiteY383-208198" fmla="*/ 702130 h 2956475"/>
                        <a:gd name="connsiteX384-208199" fmla="*/ 1693530 w 5924856"/>
                        <a:gd name="connsiteY384-208200" fmla="*/ 697647 h 2956475"/>
                        <a:gd name="connsiteX385-208201" fmla="*/ 1716254 w 5924856"/>
                        <a:gd name="connsiteY385-208202" fmla="*/ 768093 h 2956475"/>
                        <a:gd name="connsiteX386-208203" fmla="*/ 1709645 w 5924856"/>
                        <a:gd name="connsiteY386-208204" fmla="*/ 815304 h 2956475"/>
                        <a:gd name="connsiteX387-208205" fmla="*/ 1772521 w 5924856"/>
                        <a:gd name="connsiteY387-208206" fmla="*/ 772638 h 2956475"/>
                        <a:gd name="connsiteX388-208207" fmla="*/ 1849785 w 5924856"/>
                        <a:gd name="connsiteY388-208208" fmla="*/ 763548 h 2956475"/>
                        <a:gd name="connsiteX389-208209" fmla="*/ 1850963 w 5924856"/>
                        <a:gd name="connsiteY389-208210" fmla="*/ 764810 h 2956475"/>
                        <a:gd name="connsiteX390-208211" fmla="*/ 1861692 w 5924856"/>
                        <a:gd name="connsiteY390-208212" fmla="*/ 763548 h 2956475"/>
                        <a:gd name="connsiteX391-208213" fmla="*/ 1906799 w 5924856"/>
                        <a:gd name="connsiteY391-208214" fmla="*/ 811877 h 2956475"/>
                        <a:gd name="connsiteX392-208215" fmla="*/ 1881599 w 5924856"/>
                        <a:gd name="connsiteY392-208216" fmla="*/ 736278 h 2956475"/>
                        <a:gd name="connsiteX393-208217" fmla="*/ 1881599 w 5924856"/>
                        <a:gd name="connsiteY393-208218" fmla="*/ 595386 h 2956475"/>
                        <a:gd name="connsiteX394-208219" fmla="*/ 1945228 w 5924856"/>
                        <a:gd name="connsiteY394-208220" fmla="*/ 574934 h 2956475"/>
                        <a:gd name="connsiteX395-208221" fmla="*/ 1955460 w 5924856"/>
                        <a:gd name="connsiteY395-208222" fmla="*/ 575472 h 2956475"/>
                        <a:gd name="connsiteX396-208223" fmla="*/ 1957135 w 5924856"/>
                        <a:gd name="connsiteY396-208224" fmla="*/ 574934 h 2956475"/>
                        <a:gd name="connsiteX397-208225" fmla="*/ 2033605 w 5924856"/>
                        <a:gd name="connsiteY397-208226" fmla="*/ 578958 h 2956475"/>
                        <a:gd name="connsiteX398-208227" fmla="*/ 2111118 w 5924856"/>
                        <a:gd name="connsiteY398-208228" fmla="*/ 559026 h 2956475"/>
                        <a:gd name="connsiteX399-208229" fmla="*/ 2086121 w 5924856"/>
                        <a:gd name="connsiteY399-208230" fmla="*/ 493125 h 2956475"/>
                        <a:gd name="connsiteX400-208231" fmla="*/ 2122480 w 5924856"/>
                        <a:gd name="connsiteY400-208232" fmla="*/ 402226 h 2956475"/>
                        <a:gd name="connsiteX401-208233" fmla="*/ 2165657 w 5924856"/>
                        <a:gd name="connsiteY401-208234" fmla="*/ 397681 h 2956475"/>
                        <a:gd name="connsiteX402-208235" fmla="*/ 2236104 w 5924856"/>
                        <a:gd name="connsiteY402-208236" fmla="*/ 322690 h 2956475"/>
                        <a:gd name="connsiteX403-208237" fmla="*/ 2338374 w 5924856"/>
                        <a:gd name="connsiteY403-208238" fmla="*/ 304510 h 2956475"/>
                        <a:gd name="connsiteX404-208239" fmla="*/ 2347454 w 5924856"/>
                        <a:gd name="connsiteY404-208240" fmla="*/ 263606 h 2956475"/>
                        <a:gd name="connsiteX405-208241" fmla="*/ 2445170 w 5924856"/>
                        <a:gd name="connsiteY405-208242" fmla="*/ 252244 h 2956475"/>
                        <a:gd name="connsiteX406-208243" fmla="*/ 2446249 w 5924856"/>
                        <a:gd name="connsiteY406-208244" fmla="*/ 253503 h 2956475"/>
                        <a:gd name="connsiteX407-208245" fmla="*/ 2457077 w 5924856"/>
                        <a:gd name="connsiteY407-208246" fmla="*/ 252244 h 2956475"/>
                        <a:gd name="connsiteX408-208247" fmla="*/ 2479011 w 5924856"/>
                        <a:gd name="connsiteY408-208248" fmla="*/ 277833 h 2956475"/>
                        <a:gd name="connsiteX409-208249" fmla="*/ 2558793 w 5924856"/>
                        <a:gd name="connsiteY409-208250" fmla="*/ 202249 h 2956475"/>
                        <a:gd name="connsiteX410-208251" fmla="*/ 2570700 w 5924856"/>
                        <a:gd name="connsiteY410-208252" fmla="*/ 202249 h 2956475"/>
                        <a:gd name="connsiteX411-208253" fmla="*/ 2622422 w 5924856"/>
                        <a:gd name="connsiteY411-208254" fmla="*/ 202249 h 2956475"/>
                        <a:gd name="connsiteX412-208255" fmla="*/ 2633784 w 5924856"/>
                        <a:gd name="connsiteY412-208256" fmla="*/ 134075 h 2956475"/>
                        <a:gd name="connsiteX413-208257" fmla="*/ 2670144 w 5924856"/>
                        <a:gd name="connsiteY413-208258" fmla="*/ 68174 h 2956475"/>
                        <a:gd name="connsiteX414-208259" fmla="*/ 2756498 w 5924856"/>
                        <a:gd name="connsiteY414-208260" fmla="*/ 0 h 2956475"/>
                        <a:gd name="connsiteX0-208261" fmla="*/ 1709320 w 5924856"/>
                        <a:gd name="connsiteY0-208262" fmla="*/ 817622 h 2956475"/>
                        <a:gd name="connsiteX1-208263" fmla="*/ 1700347 w 5924856"/>
                        <a:gd name="connsiteY1-208264" fmla="*/ 881716 h 2956475"/>
                        <a:gd name="connsiteX2-208265" fmla="*/ 1727745 w 5924856"/>
                        <a:gd name="connsiteY2-208266" fmla="*/ 895415 h 2956475"/>
                        <a:gd name="connsiteX3-208267" fmla="*/ 1709320 w 5924856"/>
                        <a:gd name="connsiteY3-208268" fmla="*/ 817622 h 2956475"/>
                        <a:gd name="connsiteX4-208269" fmla="*/ 2756498 w 5924856"/>
                        <a:gd name="connsiteY4-208270" fmla="*/ 0 h 2956475"/>
                        <a:gd name="connsiteX5-208271" fmla="*/ 2762437 w 5924856"/>
                        <a:gd name="connsiteY5-208272" fmla="*/ 4711 h 2956475"/>
                        <a:gd name="connsiteX6-208273" fmla="*/ 2768404 w 5924856"/>
                        <a:gd name="connsiteY6-208274" fmla="*/ 0 h 2956475"/>
                        <a:gd name="connsiteX7-208275" fmla="*/ 2834306 w 5924856"/>
                        <a:gd name="connsiteY7-208276" fmla="*/ 52267 h 2956475"/>
                        <a:gd name="connsiteX8-208277" fmla="*/ 2779767 w 5924856"/>
                        <a:gd name="connsiteY8-208278" fmla="*/ 90899 h 2956475"/>
                        <a:gd name="connsiteX9-208279" fmla="*/ 2866120 w 5924856"/>
                        <a:gd name="connsiteY9-208280" fmla="*/ 118168 h 2956475"/>
                        <a:gd name="connsiteX10-208281" fmla="*/ 2875812 w 5924856"/>
                        <a:gd name="connsiteY10-208282" fmla="*/ 186006 h 2956475"/>
                        <a:gd name="connsiteX11-208283" fmla="*/ 2897390 w 5924856"/>
                        <a:gd name="connsiteY11-208284" fmla="*/ 161345 h 2956475"/>
                        <a:gd name="connsiteX12-208285" fmla="*/ 2909297 w 5924856"/>
                        <a:gd name="connsiteY12-208286" fmla="*/ 161345 h 2956475"/>
                        <a:gd name="connsiteX13-208287" fmla="*/ 3004196 w 5924856"/>
                        <a:gd name="connsiteY13-208288" fmla="*/ 161345 h 2956475"/>
                        <a:gd name="connsiteX14-208289" fmla="*/ 3016103 w 5924856"/>
                        <a:gd name="connsiteY14-208290" fmla="*/ 161345 h 2956475"/>
                        <a:gd name="connsiteX15-208291" fmla="*/ 3097912 w 5924856"/>
                        <a:gd name="connsiteY15-208292" fmla="*/ 236336 h 2956475"/>
                        <a:gd name="connsiteX16-208293" fmla="*/ 3129726 w 5924856"/>
                        <a:gd name="connsiteY16-208294" fmla="*/ 295420 h 2956475"/>
                        <a:gd name="connsiteX17-208295" fmla="*/ 3118364 w 5924856"/>
                        <a:gd name="connsiteY17-208296" fmla="*/ 370412 h 2956475"/>
                        <a:gd name="connsiteX18-208297" fmla="*/ 3079732 w 5924856"/>
                        <a:gd name="connsiteY18-208298" fmla="*/ 413589 h 2956475"/>
                        <a:gd name="connsiteX19-208299" fmla="*/ 2984288 w 5924856"/>
                        <a:gd name="connsiteY19-208300" fmla="*/ 488580 h 2956475"/>
                        <a:gd name="connsiteX20-208301" fmla="*/ 2952474 w 5924856"/>
                        <a:gd name="connsiteY20-208302" fmla="*/ 531757 h 2956475"/>
                        <a:gd name="connsiteX21-208303" fmla="*/ 3000196 w 5924856"/>
                        <a:gd name="connsiteY21-208304" fmla="*/ 547664 h 2956475"/>
                        <a:gd name="connsiteX22-208305" fmla="*/ 3047650 w 5924856"/>
                        <a:gd name="connsiteY22-208306" fmla="*/ 575345 h 2956475"/>
                        <a:gd name="connsiteX23-208307" fmla="*/ 3074642 w 5924856"/>
                        <a:gd name="connsiteY23-208308" fmla="*/ 552209 h 2956475"/>
                        <a:gd name="connsiteX24-208309" fmla="*/ 3076651 w 5924856"/>
                        <a:gd name="connsiteY24-208310" fmla="*/ 560693 h 2956475"/>
                        <a:gd name="connsiteX25-208311" fmla="*/ 3086550 w 5924856"/>
                        <a:gd name="connsiteY25-208312" fmla="*/ 552209 h 2956475"/>
                        <a:gd name="connsiteX26-208313" fmla="*/ 3103175 w 5924856"/>
                        <a:gd name="connsiteY26-208314" fmla="*/ 622402 h 2956475"/>
                        <a:gd name="connsiteX27-208315" fmla="*/ 3111002 w 5924856"/>
                        <a:gd name="connsiteY27-208316" fmla="*/ 606748 h 2956475"/>
                        <a:gd name="connsiteX28-208317" fmla="*/ 3170086 w 5924856"/>
                        <a:gd name="connsiteY28-208318" fmla="*/ 586296 h 2956475"/>
                        <a:gd name="connsiteX29-208319" fmla="*/ 3178024 w 5924856"/>
                        <a:gd name="connsiteY29-208320" fmla="*/ 587670 h 2956475"/>
                        <a:gd name="connsiteX30-208321" fmla="*/ 3181993 w 5924856"/>
                        <a:gd name="connsiteY30-208322" fmla="*/ 586296 h 2956475"/>
                        <a:gd name="connsiteX31-208323" fmla="*/ 3300161 w 5924856"/>
                        <a:gd name="connsiteY31-208324" fmla="*/ 606748 h 2956475"/>
                        <a:gd name="connsiteX32-208325" fmla="*/ 3306978 w 5924856"/>
                        <a:gd name="connsiteY32-208326" fmla="*/ 665832 h 2956475"/>
                        <a:gd name="connsiteX33-208327" fmla="*/ 3449720 w 5924856"/>
                        <a:gd name="connsiteY33-208328" fmla="*/ 686823 h 2956475"/>
                        <a:gd name="connsiteX34-208329" fmla="*/ 3456416 w 5924856"/>
                        <a:gd name="connsiteY34-208330" fmla="*/ 590841 h 2956475"/>
                        <a:gd name="connsiteX35-208331" fmla="*/ 3468101 w 5924856"/>
                        <a:gd name="connsiteY35-208332" fmla="*/ 594028 h 2956475"/>
                        <a:gd name="connsiteX36-208333" fmla="*/ 3468323 w 5924856"/>
                        <a:gd name="connsiteY36-208334" fmla="*/ 590841 h 2956475"/>
                        <a:gd name="connsiteX37-208335" fmla="*/ 3543314 w 5924856"/>
                        <a:gd name="connsiteY37-208336" fmla="*/ 611293 h 2956475"/>
                        <a:gd name="connsiteX38-208337" fmla="*/ 3590492 w 5924856"/>
                        <a:gd name="connsiteY38-208338" fmla="*/ 611293 h 2956475"/>
                        <a:gd name="connsiteX39-208339" fmla="*/ 3602398 w 5924856"/>
                        <a:gd name="connsiteY39-208340" fmla="*/ 611293 h 2956475"/>
                        <a:gd name="connsiteX40-208341" fmla="*/ 3661482 w 5924856"/>
                        <a:gd name="connsiteY40-208342" fmla="*/ 677194 h 2956475"/>
                        <a:gd name="connsiteX41-208343" fmla="*/ 3677390 w 5924856"/>
                        <a:gd name="connsiteY41-208344" fmla="*/ 756731 h 2956475"/>
                        <a:gd name="connsiteX42-208345" fmla="*/ 3656938 w 5924856"/>
                        <a:gd name="connsiteY42-208346" fmla="*/ 806725 h 2956475"/>
                        <a:gd name="connsiteX43-208347" fmla="*/ 3704660 w 5924856"/>
                        <a:gd name="connsiteY43-208348" fmla="*/ 897623 h 2956475"/>
                        <a:gd name="connsiteX44-208349" fmla="*/ 3753794 w 5924856"/>
                        <a:gd name="connsiteY44-208350" fmla="*/ 933529 h 2956475"/>
                        <a:gd name="connsiteX45-208351" fmla="*/ 3783651 w 5924856"/>
                        <a:gd name="connsiteY45-208352" fmla="*/ 822632 h 2956475"/>
                        <a:gd name="connsiteX46-208353" fmla="*/ 3793268 w 5924856"/>
                        <a:gd name="connsiteY46-208354" fmla="*/ 831139 h 2956475"/>
                        <a:gd name="connsiteX47-208355" fmla="*/ 3795558 w 5924856"/>
                        <a:gd name="connsiteY47-208356" fmla="*/ 822632 h 2956475"/>
                        <a:gd name="connsiteX48-208357" fmla="*/ 3850342 w 5924856"/>
                        <a:gd name="connsiteY48-208358" fmla="*/ 871095 h 2956475"/>
                        <a:gd name="connsiteX49-208359" fmla="*/ 3906364 w 5924856"/>
                        <a:gd name="connsiteY49-208360" fmla="*/ 843084 h 2956475"/>
                        <a:gd name="connsiteX50-208361" fmla="*/ 3912043 w 5924856"/>
                        <a:gd name="connsiteY50-208362" fmla="*/ 846199 h 2956475"/>
                        <a:gd name="connsiteX51-208363" fmla="*/ 3918271 w 5924856"/>
                        <a:gd name="connsiteY51-208364" fmla="*/ 843084 h 2956475"/>
                        <a:gd name="connsiteX52-208365" fmla="*/ 3980617 w 5924856"/>
                        <a:gd name="connsiteY52-208366" fmla="*/ 877274 h 2956475"/>
                        <a:gd name="connsiteX53-208367" fmla="*/ 4004080 w 5924856"/>
                        <a:gd name="connsiteY53-208368" fmla="*/ 849902 h 2956475"/>
                        <a:gd name="connsiteX54-208369" fmla="*/ 4013754 w 5924856"/>
                        <a:gd name="connsiteY54-208370" fmla="*/ 852506 h 2956475"/>
                        <a:gd name="connsiteX55-208371" fmla="*/ 4015987 w 5924856"/>
                        <a:gd name="connsiteY55-208372" fmla="*/ 849902 h 2956475"/>
                        <a:gd name="connsiteX56-208373" fmla="*/ 4062341 w 5924856"/>
                        <a:gd name="connsiteY56-208374" fmla="*/ 862382 h 2956475"/>
                        <a:gd name="connsiteX57-208375" fmla="*/ 4035894 w 5924856"/>
                        <a:gd name="connsiteY57-208376" fmla="*/ 752186 h 2956475"/>
                        <a:gd name="connsiteX58-208377" fmla="*/ 4083616 w 5924856"/>
                        <a:gd name="connsiteY58-208378" fmla="*/ 697647 h 2956475"/>
                        <a:gd name="connsiteX59-208379" fmla="*/ 4093422 w 5924856"/>
                        <a:gd name="connsiteY59-208380" fmla="*/ 700048 h 2956475"/>
                        <a:gd name="connsiteX60-208381" fmla="*/ 4095523 w 5924856"/>
                        <a:gd name="connsiteY60-208382" fmla="*/ 697647 h 2956475"/>
                        <a:gd name="connsiteX61-208383" fmla="*/ 4429575 w 5924856"/>
                        <a:gd name="connsiteY61-208384" fmla="*/ 779455 h 2956475"/>
                        <a:gd name="connsiteX62-208385" fmla="*/ 4461390 w 5924856"/>
                        <a:gd name="connsiteY62-208386" fmla="*/ 849902 h 2956475"/>
                        <a:gd name="connsiteX63-208387" fmla="*/ 4557433 w 5924856"/>
                        <a:gd name="connsiteY63-208388" fmla="*/ 932544 h 2956475"/>
                        <a:gd name="connsiteX64-208389" fmla="*/ 4692636 w 5924856"/>
                        <a:gd name="connsiteY64-208390" fmla="*/ 913531 h 2956475"/>
                        <a:gd name="connsiteX65-208391" fmla="*/ 4696687 w 5924856"/>
                        <a:gd name="connsiteY65-208392" fmla="*/ 914635 h 2956475"/>
                        <a:gd name="connsiteX66-208393" fmla="*/ 4704543 w 5924856"/>
                        <a:gd name="connsiteY66-208394" fmla="*/ 913531 h 2956475"/>
                        <a:gd name="connsiteX67-208395" fmla="*/ 4779534 w 5924856"/>
                        <a:gd name="connsiteY67-208396" fmla="*/ 933983 h 2956475"/>
                        <a:gd name="connsiteX68-208397" fmla="*/ 4811349 w 5924856"/>
                        <a:gd name="connsiteY68-208398" fmla="*/ 977160 h 2956475"/>
                        <a:gd name="connsiteX69-208399" fmla="*/ 4806804 w 5924856"/>
                        <a:gd name="connsiteY69-208400" fmla="*/ 1058968 h 2956475"/>
                        <a:gd name="connsiteX70-208401" fmla="*/ 4845868 w 5924856"/>
                        <a:gd name="connsiteY70-208402" fmla="*/ 1083640 h 2956475"/>
                        <a:gd name="connsiteX71-208403" fmla="*/ 4885796 w 5924856"/>
                        <a:gd name="connsiteY71-208404" fmla="*/ 1070331 h 2956475"/>
                        <a:gd name="connsiteX72-208405" fmla="*/ 4956242 w 5924856"/>
                        <a:gd name="connsiteY72-208406" fmla="*/ 1063513 h 2956475"/>
                        <a:gd name="connsiteX73-208407" fmla="*/ 4958921 w 5924856"/>
                        <a:gd name="connsiteY73-208408" fmla="*/ 1064406 h 2956475"/>
                        <a:gd name="connsiteX74-208409" fmla="*/ 4968149 w 5924856"/>
                        <a:gd name="connsiteY74-208410" fmla="*/ 1063513 h 2956475"/>
                        <a:gd name="connsiteX75-208411" fmla="*/ 5032440 w 5924856"/>
                        <a:gd name="connsiteY75-208412" fmla="*/ 1084944 h 2956475"/>
                        <a:gd name="connsiteX76-208413" fmla="*/ 5094862 w 5924856"/>
                        <a:gd name="connsiteY76-208414" fmla="*/ 1074876 h 2956475"/>
                        <a:gd name="connsiteX77-208415" fmla="*/ 5095992 w 5924856"/>
                        <a:gd name="connsiteY77-208416" fmla="*/ 1076614 h 2956475"/>
                        <a:gd name="connsiteX78-208417" fmla="*/ 5106769 w 5924856"/>
                        <a:gd name="connsiteY78-208418" fmla="*/ 1074876 h 2956475"/>
                        <a:gd name="connsiteX79-208419" fmla="*/ 5161910 w 5924856"/>
                        <a:gd name="connsiteY79-208420" fmla="*/ 1159707 h 2956475"/>
                        <a:gd name="connsiteX80-208421" fmla="*/ 5201668 w 5924856"/>
                        <a:gd name="connsiteY80-208422" fmla="*/ 1129415 h 2956475"/>
                        <a:gd name="connsiteX81-208423" fmla="*/ 5176671 w 5924856"/>
                        <a:gd name="connsiteY81-208424" fmla="*/ 1063513 h 2956475"/>
                        <a:gd name="connsiteX82-208425" fmla="*/ 5185761 w 5924856"/>
                        <a:gd name="connsiteY82-208426" fmla="*/ 1015792 h 2956475"/>
                        <a:gd name="connsiteX83-208427" fmla="*/ 5197087 w 5924856"/>
                        <a:gd name="connsiteY83-208428" fmla="*/ 1018841 h 2956475"/>
                        <a:gd name="connsiteX84-208429" fmla="*/ 5197668 w 5924856"/>
                        <a:gd name="connsiteY84-208430" fmla="*/ 1015792 h 2956475"/>
                        <a:gd name="connsiteX85-208431" fmla="*/ 5313701 w 5924856"/>
                        <a:gd name="connsiteY85-208432" fmla="*/ 1047031 h 2956475"/>
                        <a:gd name="connsiteX86-208433" fmla="*/ 5381192 w 5924856"/>
                        <a:gd name="connsiteY86-208434" fmla="*/ 1043061 h 2956475"/>
                        <a:gd name="connsiteX87-208435" fmla="*/ 5382577 w 5924856"/>
                        <a:gd name="connsiteY87-208436" fmla="*/ 1043680 h 2956475"/>
                        <a:gd name="connsiteX88-208437" fmla="*/ 5393100 w 5924856"/>
                        <a:gd name="connsiteY88-208438" fmla="*/ 1043061 h 2956475"/>
                        <a:gd name="connsiteX89-208439" fmla="*/ 5499906 w 5924856"/>
                        <a:gd name="connsiteY89-208440" fmla="*/ 1090783 h 2956475"/>
                        <a:gd name="connsiteX90-208441" fmla="*/ 5552172 w 5924856"/>
                        <a:gd name="connsiteY90-208442" fmla="*/ 1133960 h 2956475"/>
                        <a:gd name="connsiteX91-208443" fmla="*/ 5638526 w 5924856"/>
                        <a:gd name="connsiteY91-208444" fmla="*/ 1213496 h 2956475"/>
                        <a:gd name="connsiteX92-208445" fmla="*/ 5740786 w 5924856"/>
                        <a:gd name="connsiteY92-208446" fmla="*/ 1311212 h 2956475"/>
                        <a:gd name="connsiteX93-208447" fmla="*/ 5736242 w 5924856"/>
                        <a:gd name="connsiteY93-208448" fmla="*/ 1365751 h 2956475"/>
                        <a:gd name="connsiteX94-208449" fmla="*/ 5743870 w 5924856"/>
                        <a:gd name="connsiteY94-208450" fmla="*/ 1373379 h 2956475"/>
                        <a:gd name="connsiteX95-208451" fmla="*/ 5740242 w 5924856"/>
                        <a:gd name="connsiteY95-208452" fmla="*/ 1322574 h 2956475"/>
                        <a:gd name="connsiteX96-208453" fmla="*/ 5752283 w 5924856"/>
                        <a:gd name="connsiteY96-208454" fmla="*/ 1324447 h 2956475"/>
                        <a:gd name="connsiteX97-208455" fmla="*/ 5752149 w 5924856"/>
                        <a:gd name="connsiteY97-208456" fmla="*/ 1322574 h 2956475"/>
                        <a:gd name="connsiteX98-208457" fmla="*/ 5854410 w 5924856"/>
                        <a:gd name="connsiteY98-208458" fmla="*/ 1338481 h 2956475"/>
                        <a:gd name="connsiteX99-208459" fmla="*/ 5924856 w 5924856"/>
                        <a:gd name="connsiteY99-208460" fmla="*/ 1418018 h 2956475"/>
                        <a:gd name="connsiteX100-208461" fmla="*/ 5886224 w 5924856"/>
                        <a:gd name="connsiteY100-208462" fmla="*/ 1456650 h 2956475"/>
                        <a:gd name="connsiteX101-208463" fmla="*/ 5827140 w 5924856"/>
                        <a:gd name="connsiteY101-208464" fmla="*/ 1468012 h 2956475"/>
                        <a:gd name="connsiteX102-208465" fmla="*/ 5827140 w 5924856"/>
                        <a:gd name="connsiteY102-208466" fmla="*/ 1554366 h 2956475"/>
                        <a:gd name="connsiteX103-208467" fmla="*/ 5811233 w 5924856"/>
                        <a:gd name="connsiteY103-208468" fmla="*/ 1570273 h 2956475"/>
                        <a:gd name="connsiteX104-208469" fmla="*/ 5799326 w 5924856"/>
                        <a:gd name="connsiteY104-208470" fmla="*/ 1570273 h 2956475"/>
                        <a:gd name="connsiteX105-208471" fmla="*/ 5779418 w 5924856"/>
                        <a:gd name="connsiteY105-208472" fmla="*/ 1570273 h 2956475"/>
                        <a:gd name="connsiteX106-208473" fmla="*/ 5767512 w 5924856"/>
                        <a:gd name="connsiteY106-208474" fmla="*/ 1570273 h 2956475"/>
                        <a:gd name="connsiteX107-208475" fmla="*/ 5735697 w 5924856"/>
                        <a:gd name="connsiteY107-208476" fmla="*/ 1536186 h 2956475"/>
                        <a:gd name="connsiteX108-208477" fmla="*/ 5685702 w 5924856"/>
                        <a:gd name="connsiteY108-208478" fmla="*/ 1511189 h 2956475"/>
                        <a:gd name="connsiteX109-208479" fmla="*/ 5681158 w 5924856"/>
                        <a:gd name="connsiteY109-208480" fmla="*/ 1477102 h 2956475"/>
                        <a:gd name="connsiteX110-208481" fmla="*/ 5647323 w 5924856"/>
                        <a:gd name="connsiteY110-208482" fmla="*/ 1463170 h 2956475"/>
                        <a:gd name="connsiteX111-208483" fmla="*/ 5613528 w 5924856"/>
                        <a:gd name="connsiteY111-208484" fmla="*/ 1472557 h 2956475"/>
                        <a:gd name="connsiteX112-208485" fmla="*/ 5611557 w 5924856"/>
                        <a:gd name="connsiteY112-208486" fmla="*/ 1469797 h 2956475"/>
                        <a:gd name="connsiteX113-208487" fmla="*/ 5601622 w 5924856"/>
                        <a:gd name="connsiteY113-208488" fmla="*/ 1472557 h 2956475"/>
                        <a:gd name="connsiteX114-208489" fmla="*/ 5578897 w 5924856"/>
                        <a:gd name="connsiteY114-208490" fmla="*/ 1440742 h 2956475"/>
                        <a:gd name="connsiteX115-208491" fmla="*/ 5587835 w 5924856"/>
                        <a:gd name="connsiteY115-208492" fmla="*/ 1415717 h 2956475"/>
                        <a:gd name="connsiteX116-208493" fmla="*/ 5558990 w 5924856"/>
                        <a:gd name="connsiteY116-208494" fmla="*/ 1429380 h 2956475"/>
                        <a:gd name="connsiteX117-208495" fmla="*/ 5574896 w 5924856"/>
                        <a:gd name="connsiteY117-208496" fmla="*/ 1472557 h 2956475"/>
                        <a:gd name="connsiteX118-208497" fmla="*/ 5552172 w 5924856"/>
                        <a:gd name="connsiteY118-208498" fmla="*/ 1511189 h 2956475"/>
                        <a:gd name="connsiteX119-208499" fmla="*/ 5504450 w 5924856"/>
                        <a:gd name="connsiteY119-208500" fmla="*/ 1547548 h 2956475"/>
                        <a:gd name="connsiteX120-208501" fmla="*/ 5493867 w 5924856"/>
                        <a:gd name="connsiteY120-208502" fmla="*/ 1546540 h 2956475"/>
                        <a:gd name="connsiteX121-208503" fmla="*/ 5492544 w 5924856"/>
                        <a:gd name="connsiteY121-208504" fmla="*/ 1547548 h 2956475"/>
                        <a:gd name="connsiteX122-208505" fmla="*/ 5457627 w 5924856"/>
                        <a:gd name="connsiteY122-208506" fmla="*/ 1544223 h 2956475"/>
                        <a:gd name="connsiteX123-208507" fmla="*/ 5488543 w 5924856"/>
                        <a:gd name="connsiteY123-208508" fmla="*/ 1586180 h 2956475"/>
                        <a:gd name="connsiteX124-208509" fmla="*/ 5511268 w 5924856"/>
                        <a:gd name="connsiteY124-208510" fmla="*/ 1649809 h 2956475"/>
                        <a:gd name="connsiteX125-208511" fmla="*/ 5527175 w 5924856"/>
                        <a:gd name="connsiteY125-208512" fmla="*/ 1677079 h 2956475"/>
                        <a:gd name="connsiteX126-208513" fmla="*/ 5531720 w 5924856"/>
                        <a:gd name="connsiteY126-208514" fmla="*/ 1708893 h 2956475"/>
                        <a:gd name="connsiteX127-208515" fmla="*/ 5527175 w 5924856"/>
                        <a:gd name="connsiteY127-208516" fmla="*/ 1731618 h 2956475"/>
                        <a:gd name="connsiteX128-208517" fmla="*/ 5515990 w 5924856"/>
                        <a:gd name="connsiteY128-208518" fmla="*/ 1728009 h 2956475"/>
                        <a:gd name="connsiteX129-208519" fmla="*/ 5515268 w 5924856"/>
                        <a:gd name="connsiteY129-208520" fmla="*/ 1731618 h 2956475"/>
                        <a:gd name="connsiteX130-208521" fmla="*/ 5452462 w 5924856"/>
                        <a:gd name="connsiteY130-208522" fmla="*/ 1711358 h 2956475"/>
                        <a:gd name="connsiteX131-208523" fmla="*/ 5354468 w 5924856"/>
                        <a:gd name="connsiteY131-208524" fmla="*/ 1767977 h 2956475"/>
                        <a:gd name="connsiteX132-208525" fmla="*/ 5315836 w 5924856"/>
                        <a:gd name="connsiteY132-208526" fmla="*/ 1779340 h 2956475"/>
                        <a:gd name="connsiteX133-208527" fmla="*/ 5263569 w 5924856"/>
                        <a:gd name="connsiteY133-208528" fmla="*/ 1833879 h 2956475"/>
                        <a:gd name="connsiteX134-208529" fmla="*/ 5209030 w 5924856"/>
                        <a:gd name="connsiteY134-208530" fmla="*/ 1881600 h 2956475"/>
                        <a:gd name="connsiteX135-208531" fmla="*/ 5193123 w 5924856"/>
                        <a:gd name="connsiteY135-208532" fmla="*/ 1913415 h 2956475"/>
                        <a:gd name="connsiteX136-208533" fmla="*/ 5185429 w 5924856"/>
                        <a:gd name="connsiteY136-208534" fmla="*/ 1904988 h 2956475"/>
                        <a:gd name="connsiteX137-208535" fmla="*/ 5181216 w 5924856"/>
                        <a:gd name="connsiteY137-208536" fmla="*/ 1913415 h 2956475"/>
                        <a:gd name="connsiteX138-208537" fmla="*/ 5137729 w 5924856"/>
                        <a:gd name="connsiteY138-208538" fmla="*/ 1865787 h 2956475"/>
                        <a:gd name="connsiteX139-208539" fmla="*/ 5047685 w 5924856"/>
                        <a:gd name="connsiteY139-208540" fmla="*/ 1920232 h 2956475"/>
                        <a:gd name="connsiteX140-208541" fmla="*/ 5044580 w 5924856"/>
                        <a:gd name="connsiteY140-208542" fmla="*/ 1914910 h 2956475"/>
                        <a:gd name="connsiteX141-208543" fmla="*/ 5035778 w 5924856"/>
                        <a:gd name="connsiteY141-208544" fmla="*/ 1920232 h 2956475"/>
                        <a:gd name="connsiteX142-208545" fmla="*/ 5023735 w 5924856"/>
                        <a:gd name="connsiteY142-208546" fmla="*/ 1899586 h 2956475"/>
                        <a:gd name="connsiteX143-208547" fmla="*/ 4993146 w 5924856"/>
                        <a:gd name="connsiteY143-208548" fmla="*/ 1924777 h 2956475"/>
                        <a:gd name="connsiteX144-208549" fmla="*/ 4983909 w 5924856"/>
                        <a:gd name="connsiteY144-208550" fmla="*/ 1922578 h 2956475"/>
                        <a:gd name="connsiteX145-208551" fmla="*/ 4981239 w 5924856"/>
                        <a:gd name="connsiteY145-208552" fmla="*/ 1924777 h 2956475"/>
                        <a:gd name="connsiteX146-208553" fmla="*/ 4944785 w 5924856"/>
                        <a:gd name="connsiteY146-208554" fmla="*/ 1916098 h 2956475"/>
                        <a:gd name="connsiteX147-208555" fmla="*/ 4934062 w 5924856"/>
                        <a:gd name="connsiteY147-208556" fmla="*/ 1961137 h 2956475"/>
                        <a:gd name="connsiteX148-208557" fmla="*/ 4893158 w 5924856"/>
                        <a:gd name="connsiteY148-208558" fmla="*/ 2027038 h 2956475"/>
                        <a:gd name="connsiteX149-208559" fmla="*/ 4893158 w 5924856"/>
                        <a:gd name="connsiteY149-208560" fmla="*/ 2058853 h 2956475"/>
                        <a:gd name="connsiteX150-208561" fmla="*/ 4934062 w 5924856"/>
                        <a:gd name="connsiteY150-208562" fmla="*/ 2074760 h 2956475"/>
                        <a:gd name="connsiteX151-208563" fmla="*/ 4929517 w 5924856"/>
                        <a:gd name="connsiteY151-208564" fmla="*/ 2172476 h 2956475"/>
                        <a:gd name="connsiteX152-208565" fmla="*/ 4917610 w 5924856"/>
                        <a:gd name="connsiteY152-208566" fmla="*/ 2172476 h 2956475"/>
                        <a:gd name="connsiteX153-208567" fmla="*/ 4893158 w 5924856"/>
                        <a:gd name="connsiteY153-208568" fmla="*/ 2172476 h 2956475"/>
                        <a:gd name="connsiteX154-208569" fmla="*/ 4881796 w 5924856"/>
                        <a:gd name="connsiteY154-208570" fmla="*/ 2224742 h 2956475"/>
                        <a:gd name="connsiteX155-208571" fmla="*/ 4893158 w 5924856"/>
                        <a:gd name="connsiteY155-208572" fmla="*/ 2252012 h 2956475"/>
                        <a:gd name="connsiteX156-208573" fmla="*/ 4827256 w 5924856"/>
                        <a:gd name="connsiteY156-208574" fmla="*/ 2286099 h 2956475"/>
                        <a:gd name="connsiteX157-208575" fmla="*/ 4815894 w 5924856"/>
                        <a:gd name="connsiteY157-208576" fmla="*/ 2354273 h 2956475"/>
                        <a:gd name="connsiteX158-208577" fmla="*/ 4763628 w 5924856"/>
                        <a:gd name="connsiteY158-208578" fmla="*/ 2370180 h 2956475"/>
                        <a:gd name="connsiteX159-208579" fmla="*/ 4752265 w 5924856"/>
                        <a:gd name="connsiteY159-208580" fmla="*/ 2429264 h 2956475"/>
                        <a:gd name="connsiteX160-208581" fmla="*/ 4697726 w 5924856"/>
                        <a:gd name="connsiteY160-208582" fmla="*/ 2488348 h 2956475"/>
                        <a:gd name="connsiteX161-208583" fmla="*/ 4695416 w 5924856"/>
                        <a:gd name="connsiteY161-208584" fmla="*/ 2477952 h 2956475"/>
                        <a:gd name="connsiteX162-208585" fmla="*/ 4685819 w 5924856"/>
                        <a:gd name="connsiteY162-208586" fmla="*/ 2488348 h 2956475"/>
                        <a:gd name="connsiteX163-208587" fmla="*/ 4676729 w 5924856"/>
                        <a:gd name="connsiteY163-208588" fmla="*/ 2447444 h 2956475"/>
                        <a:gd name="connsiteX164-208589" fmla="*/ 4660822 w 5924856"/>
                        <a:gd name="connsiteY164-208590" fmla="*/ 2361090 h 2956475"/>
                        <a:gd name="connsiteX165-208591" fmla="*/ 4633552 w 5924856"/>
                        <a:gd name="connsiteY165-208592" fmla="*/ 2220198 h 2956475"/>
                        <a:gd name="connsiteX166-208593" fmla="*/ 4654004 w 5924856"/>
                        <a:gd name="connsiteY166-208594" fmla="*/ 2129299 h 2956475"/>
                        <a:gd name="connsiteX167-208595" fmla="*/ 4685819 w 5924856"/>
                        <a:gd name="connsiteY167-208596" fmla="*/ 2086122 h 2956475"/>
                        <a:gd name="connsiteX168-208597" fmla="*/ 4685819 w 5924856"/>
                        <a:gd name="connsiteY168-208598" fmla="*/ 2058853 h 2956475"/>
                        <a:gd name="connsiteX169-208599" fmla="*/ 4744903 w 5924856"/>
                        <a:gd name="connsiteY169-208600" fmla="*/ 2042945 h 2956475"/>
                        <a:gd name="connsiteX170-208601" fmla="*/ 4810804 w 5924856"/>
                        <a:gd name="connsiteY170-208602" fmla="*/ 1952047 h 2956475"/>
                        <a:gd name="connsiteX171-208603" fmla="*/ 4874434 w 5924856"/>
                        <a:gd name="connsiteY171-208604" fmla="*/ 1877056 h 2956475"/>
                        <a:gd name="connsiteX172-208605" fmla="*/ 4940334 w 5924856"/>
                        <a:gd name="connsiteY172-208606" fmla="*/ 1817971 h 2956475"/>
                        <a:gd name="connsiteX173-208607" fmla="*/ 4964885 w 5924856"/>
                        <a:gd name="connsiteY173-208608" fmla="*/ 1710844 h 2956475"/>
                        <a:gd name="connsiteX174-208609" fmla="*/ 4934062 w 5924856"/>
                        <a:gd name="connsiteY174-208610" fmla="*/ 1715711 h 2956475"/>
                        <a:gd name="connsiteX175-208611" fmla="*/ 4913610 w 5924856"/>
                        <a:gd name="connsiteY175-208612" fmla="*/ 1779340 h 2956475"/>
                        <a:gd name="connsiteX176-208613" fmla="*/ 4822712 w 5924856"/>
                        <a:gd name="connsiteY176-208614" fmla="*/ 1865693 h 2956475"/>
                        <a:gd name="connsiteX177-208615" fmla="*/ 4819899 w 5924856"/>
                        <a:gd name="connsiteY177-208616" fmla="*/ 1857053 h 2956475"/>
                        <a:gd name="connsiteX178-208617" fmla="*/ 4810804 w 5924856"/>
                        <a:gd name="connsiteY178-208618" fmla="*/ 1865693 h 2956475"/>
                        <a:gd name="connsiteX179-208619" fmla="*/ 4780026 w 5924856"/>
                        <a:gd name="connsiteY179-208620" fmla="*/ 1771159 h 2956475"/>
                        <a:gd name="connsiteX180-208621" fmla="*/ 4697726 w 5924856"/>
                        <a:gd name="connsiteY180-208622" fmla="*/ 1795247 h 2956475"/>
                        <a:gd name="connsiteX181-208623" fmla="*/ 4602282 w 5924856"/>
                        <a:gd name="connsiteY181-208624" fmla="*/ 1920232 h 2956475"/>
                        <a:gd name="connsiteX182-208625" fmla="*/ 4634097 w 5924856"/>
                        <a:gd name="connsiteY182-208626" fmla="*/ 1967954 h 2956475"/>
                        <a:gd name="connsiteX183-208627" fmla="*/ 4554560 w 5924856"/>
                        <a:gd name="connsiteY183-208628" fmla="*/ 1983861 h 2956475"/>
                        <a:gd name="connsiteX184-208629" fmla="*/ 4495476 w 5924856"/>
                        <a:gd name="connsiteY184-208630" fmla="*/ 1988406 h 2956475"/>
                        <a:gd name="connsiteX185-208631" fmla="*/ 4495564 w 5924856"/>
                        <a:gd name="connsiteY185-208632" fmla="*/ 1987484 h 2956475"/>
                        <a:gd name="connsiteX186-208633" fmla="*/ 4483570 w 5924856"/>
                        <a:gd name="connsiteY186-208634" fmla="*/ 1988406 h 2956475"/>
                        <a:gd name="connsiteX187-208635" fmla="*/ 4488114 w 5924856"/>
                        <a:gd name="connsiteY187-208636" fmla="*/ 1940685 h 2956475"/>
                        <a:gd name="connsiteX188-208637" fmla="*/ 4438272 w 5924856"/>
                        <a:gd name="connsiteY188-208638" fmla="*/ 1931099 h 2956475"/>
                        <a:gd name="connsiteX189-208639" fmla="*/ 4393216 w 5924856"/>
                        <a:gd name="connsiteY189-208640" fmla="*/ 1961137 h 2956475"/>
                        <a:gd name="connsiteX190-208641" fmla="*/ 4382585 w 5924856"/>
                        <a:gd name="connsiteY190-208642" fmla="*/ 1960286 h 2956475"/>
                        <a:gd name="connsiteX191-208643" fmla="*/ 4381309 w 5924856"/>
                        <a:gd name="connsiteY191-208644" fmla="*/ 1961137 h 2956475"/>
                        <a:gd name="connsiteX192-208645" fmla="*/ 4275828 w 5924856"/>
                        <a:gd name="connsiteY192-208646" fmla="*/ 1952698 h 2956475"/>
                        <a:gd name="connsiteX193-208647" fmla="*/ 4161424 w 5924856"/>
                        <a:gd name="connsiteY193-208648" fmla="*/ 1972499 h 2956475"/>
                        <a:gd name="connsiteX194-208649" fmla="*/ 4043256 w 5924856"/>
                        <a:gd name="connsiteY194-208650" fmla="*/ 2106574 h 2956475"/>
                        <a:gd name="connsiteX195-208651" fmla="*/ 3902364 w 5924856"/>
                        <a:gd name="connsiteY195-208652" fmla="*/ 2263374 h 2956475"/>
                        <a:gd name="connsiteX196-208653" fmla="*/ 3956903 w 5924856"/>
                        <a:gd name="connsiteY196-208654" fmla="*/ 2267919 h 2956475"/>
                        <a:gd name="connsiteX197-208655" fmla="*/ 3977355 w 5924856"/>
                        <a:gd name="connsiteY197-208656" fmla="*/ 2311096 h 2956475"/>
                        <a:gd name="connsiteX198-208657" fmla="*/ 4005973 w 5924856"/>
                        <a:gd name="connsiteY198-208658" fmla="*/ 2319513 h 2956475"/>
                        <a:gd name="connsiteX199-208659" fmla="*/ 4024532 w 5924856"/>
                        <a:gd name="connsiteY199-208660" fmla="*/ 2290644 h 2956475"/>
                        <a:gd name="connsiteX200-208661" fmla="*/ 4035602 w 5924856"/>
                        <a:gd name="connsiteY200-208662" fmla="*/ 2291946 h 2956475"/>
                        <a:gd name="connsiteX201-208663" fmla="*/ 4036439 w 5924856"/>
                        <a:gd name="connsiteY201-208664" fmla="*/ 2290644 h 2956475"/>
                        <a:gd name="connsiteX202-208665" fmla="*/ 4075071 w 5924856"/>
                        <a:gd name="connsiteY202-208666" fmla="*/ 2295189 h 2956475"/>
                        <a:gd name="connsiteX203-208667" fmla="*/ 4129610 w 5924856"/>
                        <a:gd name="connsiteY203-208668" fmla="*/ 2365635 h 2956475"/>
                        <a:gd name="connsiteX204-208669" fmla="*/ 4134155 w 5924856"/>
                        <a:gd name="connsiteY204-208670" fmla="*/ 2413357 h 2956475"/>
                        <a:gd name="connsiteX205-208671" fmla="*/ 4102340 w 5924856"/>
                        <a:gd name="connsiteY205-208672" fmla="*/ 2472441 h 2956475"/>
                        <a:gd name="connsiteX206-208673" fmla="*/ 4095523 w 5924856"/>
                        <a:gd name="connsiteY206-208674" fmla="*/ 2542887 h 2956475"/>
                        <a:gd name="connsiteX207-208675" fmla="*/ 4079616 w 5924856"/>
                        <a:gd name="connsiteY207-208676" fmla="*/ 2629241 h 2956475"/>
                        <a:gd name="connsiteX208-208677" fmla="*/ 4027349 w 5924856"/>
                        <a:gd name="connsiteY208-208678" fmla="*/ 2708777 h 2956475"/>
                        <a:gd name="connsiteX209-208679" fmla="*/ 4015987 w 5924856"/>
                        <a:gd name="connsiteY209-208680" fmla="*/ 2747409 h 2956475"/>
                        <a:gd name="connsiteX210-208681" fmla="*/ 3961448 w 5924856"/>
                        <a:gd name="connsiteY210-208682" fmla="*/ 2806493 h 2956475"/>
                        <a:gd name="connsiteX211-208683" fmla="*/ 3913726 w 5924856"/>
                        <a:gd name="connsiteY211-208684" fmla="*/ 2865577 h 2956475"/>
                        <a:gd name="connsiteX212-208685" fmla="*/ 3893274 w 5924856"/>
                        <a:gd name="connsiteY212-208686" fmla="*/ 2897392 h 2956475"/>
                        <a:gd name="connsiteX213-208687" fmla="*/ 3843280 w 5924856"/>
                        <a:gd name="connsiteY213-208688" fmla="*/ 2924661 h 2956475"/>
                        <a:gd name="connsiteX214-208689" fmla="*/ 3831373 w 5924856"/>
                        <a:gd name="connsiteY214-208690" fmla="*/ 2924661 h 2956475"/>
                        <a:gd name="connsiteX215-208691" fmla="*/ 3822828 w 5924856"/>
                        <a:gd name="connsiteY215-208692" fmla="*/ 2924661 h 2956475"/>
                        <a:gd name="connsiteX216-208693" fmla="*/ 3810920 w 5924856"/>
                        <a:gd name="connsiteY216-208694" fmla="*/ 2924661 h 2956475"/>
                        <a:gd name="connsiteX217-208695" fmla="*/ 3789254 w 5924856"/>
                        <a:gd name="connsiteY217-208696" fmla="*/ 2908412 h 2956475"/>
                        <a:gd name="connsiteX218-208697" fmla="*/ 3747836 w 5924856"/>
                        <a:gd name="connsiteY218-208698" fmla="*/ 2936024 h 2956475"/>
                        <a:gd name="connsiteX219-208699" fmla="*/ 3741019 w 5924856"/>
                        <a:gd name="connsiteY219-208700" fmla="*/ 2956476 h 2956475"/>
                        <a:gd name="connsiteX220-208701" fmla="*/ 3736474 w 5924856"/>
                        <a:gd name="connsiteY220-208702" fmla="*/ 2947386 h 2956475"/>
                        <a:gd name="connsiteX221-208703" fmla="*/ 3736474 w 5924856"/>
                        <a:gd name="connsiteY221-208704" fmla="*/ 2935660 h 2956475"/>
                        <a:gd name="connsiteX222-208705" fmla="*/ 3735929 w 5924856"/>
                        <a:gd name="connsiteY222-208706" fmla="*/ 2936024 h 2956475"/>
                        <a:gd name="connsiteX223-208707" fmla="*/ 3729112 w 5924856"/>
                        <a:gd name="connsiteY223-208708" fmla="*/ 2956476 h 2956475"/>
                        <a:gd name="connsiteX224-208709" fmla="*/ 3724567 w 5924856"/>
                        <a:gd name="connsiteY224-208710" fmla="*/ 2947386 h 2956475"/>
                        <a:gd name="connsiteX225-208711" fmla="*/ 3724567 w 5924856"/>
                        <a:gd name="connsiteY225-208712" fmla="*/ 2920116 h 2956475"/>
                        <a:gd name="connsiteX226-208713" fmla="*/ 3736474 w 5924856"/>
                        <a:gd name="connsiteY226-208714" fmla="*/ 2920116 h 2956475"/>
                        <a:gd name="connsiteX227-208715" fmla="*/ 3745019 w 5924856"/>
                        <a:gd name="connsiteY227-208716" fmla="*/ 2920116 h 2956475"/>
                        <a:gd name="connsiteX228-208717" fmla="*/ 3751836 w 5924856"/>
                        <a:gd name="connsiteY228-208718" fmla="*/ 2861032 h 2956475"/>
                        <a:gd name="connsiteX229-208719" fmla="*/ 3740474 w 5924856"/>
                        <a:gd name="connsiteY229-208720" fmla="*/ 2817856 h 2956475"/>
                        <a:gd name="connsiteX230-208721" fmla="*/ 3767744 w 5924856"/>
                        <a:gd name="connsiteY230-208722" fmla="*/ 2795131 h 2956475"/>
                        <a:gd name="connsiteX231-208723" fmla="*/ 3777005 w 5924856"/>
                        <a:gd name="connsiteY231-208724" fmla="*/ 2797336 h 2956475"/>
                        <a:gd name="connsiteX232-208725" fmla="*/ 3779651 w 5924856"/>
                        <a:gd name="connsiteY232-208726" fmla="*/ 2795131 h 2956475"/>
                        <a:gd name="connsiteX233-208727" fmla="*/ 3816678 w 5924856"/>
                        <a:gd name="connsiteY233-208728" fmla="*/ 2803947 h 2956475"/>
                        <a:gd name="connsiteX234-208729" fmla="*/ 3838190 w 5924856"/>
                        <a:gd name="connsiteY234-208730" fmla="*/ 2758772 h 2956475"/>
                        <a:gd name="connsiteX235-208731" fmla="*/ 3854097 w 5924856"/>
                        <a:gd name="connsiteY235-208732" fmla="*/ 2699687 h 2956475"/>
                        <a:gd name="connsiteX236-208733" fmla="*/ 3865460 w 5924856"/>
                        <a:gd name="connsiteY236-208734" fmla="*/ 2676963 h 2956475"/>
                        <a:gd name="connsiteX237-208735" fmla="*/ 3884483 w 5924856"/>
                        <a:gd name="connsiteY237-208736" fmla="*/ 2632575 h 2956475"/>
                        <a:gd name="connsiteX238-208737" fmla="*/ 3834190 w 5924856"/>
                        <a:gd name="connsiteY238-208738" fmla="*/ 2645148 h 2956475"/>
                        <a:gd name="connsiteX239-208739" fmla="*/ 3806920 w 5924856"/>
                        <a:gd name="connsiteY239-208740" fmla="*/ 2667873 h 2956475"/>
                        <a:gd name="connsiteX240-208741" fmla="*/ 3795013 w 5924856"/>
                        <a:gd name="connsiteY240-208742" fmla="*/ 2667873 h 2956475"/>
                        <a:gd name="connsiteX241-208743" fmla="*/ 3747836 w 5924856"/>
                        <a:gd name="connsiteY241-208744" fmla="*/ 2667873 h 2956475"/>
                        <a:gd name="connsiteX242-208745" fmla="*/ 3735929 w 5924856"/>
                        <a:gd name="connsiteY242-208746" fmla="*/ 2667873 h 2956475"/>
                        <a:gd name="connsiteX243-208747" fmla="*/ 3720022 w 5924856"/>
                        <a:gd name="connsiteY243-208748" fmla="*/ 2613334 h 2956475"/>
                        <a:gd name="connsiteX244-208749" fmla="*/ 3676845 w 5924856"/>
                        <a:gd name="connsiteY244-208750" fmla="*/ 2574702 h 2956475"/>
                        <a:gd name="connsiteX245-208751" fmla="*/ 3610944 w 5924856"/>
                        <a:gd name="connsiteY245-208752" fmla="*/ 2558795 h 2956475"/>
                        <a:gd name="connsiteX246-208753" fmla="*/ 3601854 w 5924856"/>
                        <a:gd name="connsiteY246-208754" fmla="*/ 2499711 h 2956475"/>
                        <a:gd name="connsiteX247-208755" fmla="*/ 3590492 w 5924856"/>
                        <a:gd name="connsiteY247-208756" fmla="*/ 2467896 h 2956475"/>
                        <a:gd name="connsiteX248-208757" fmla="*/ 3574584 w 5924856"/>
                        <a:gd name="connsiteY248-208758" fmla="*/ 2440627 h 2956475"/>
                        <a:gd name="connsiteX249-208759" fmla="*/ 3551860 w 5924856"/>
                        <a:gd name="connsiteY249-208760" fmla="*/ 2381542 h 2956475"/>
                        <a:gd name="connsiteX250-208761" fmla="*/ 3520045 w 5924856"/>
                        <a:gd name="connsiteY250-208762" fmla="*/ 2361090 h 2956475"/>
                        <a:gd name="connsiteX251-208763" fmla="*/ 3464186 w 5924856"/>
                        <a:gd name="connsiteY251-208764" fmla="*/ 2339606 h 2956475"/>
                        <a:gd name="connsiteX252-208765" fmla="*/ 3425146 w 5924856"/>
                        <a:gd name="connsiteY252-208766" fmla="*/ 2345183 h 2956475"/>
                        <a:gd name="connsiteX253-208767" fmla="*/ 3381970 w 5924856"/>
                        <a:gd name="connsiteY253-208768" fmla="*/ 2354273 h 2956475"/>
                        <a:gd name="connsiteX254-208769" fmla="*/ 3350155 w 5924856"/>
                        <a:gd name="connsiteY254-208770" fmla="*/ 2381542 h 2956475"/>
                        <a:gd name="connsiteX255-208771" fmla="*/ 3370607 w 5924856"/>
                        <a:gd name="connsiteY255-208772" fmla="*/ 2397450 h 2956475"/>
                        <a:gd name="connsiteX256-208773" fmla="*/ 3370607 w 5924856"/>
                        <a:gd name="connsiteY256-208774" fmla="*/ 2429264 h 2956475"/>
                        <a:gd name="connsiteX257-208775" fmla="*/ 3350155 w 5924856"/>
                        <a:gd name="connsiteY257-208776" fmla="*/ 2451989 h 2956475"/>
                        <a:gd name="connsiteX258-208777" fmla="*/ 3318341 w 5924856"/>
                        <a:gd name="connsiteY258-208778" fmla="*/ 2511073 h 2956475"/>
                        <a:gd name="connsiteX259-208779" fmla="*/ 3318341 w 5924856"/>
                        <a:gd name="connsiteY259-208780" fmla="*/ 2538343 h 2956475"/>
                        <a:gd name="connsiteX260-208781" fmla="*/ 3268346 w 5924856"/>
                        <a:gd name="connsiteY260-208782" fmla="*/ 2570157 h 2956475"/>
                        <a:gd name="connsiteX261-208783" fmla="*/ 3260533 w 5924856"/>
                        <a:gd name="connsiteY261-208784" fmla="*/ 2567553 h 2956475"/>
                        <a:gd name="connsiteX262-208785" fmla="*/ 3256440 w 5924856"/>
                        <a:gd name="connsiteY262-208786" fmla="*/ 2570157 h 2956475"/>
                        <a:gd name="connsiteX263-208787" fmla="*/ 3208718 w 5924856"/>
                        <a:gd name="connsiteY263-208788" fmla="*/ 2554250 h 2956475"/>
                        <a:gd name="connsiteX264-208789" fmla="*/ 3177448 w 5924856"/>
                        <a:gd name="connsiteY264-208790" fmla="*/ 2554250 h 2956475"/>
                        <a:gd name="connsiteX265-208791" fmla="*/ 3165541 w 5924856"/>
                        <a:gd name="connsiteY265-208792" fmla="*/ 2554250 h 2956475"/>
                        <a:gd name="connsiteX266-208793" fmla="*/ 3149634 w 5924856"/>
                        <a:gd name="connsiteY266-208794" fmla="*/ 2538343 h 2956475"/>
                        <a:gd name="connsiteX267-208795" fmla="*/ 3131462 w 5924856"/>
                        <a:gd name="connsiteY267-208796" fmla="*/ 2533799 h 2956475"/>
                        <a:gd name="connsiteX268-208797" fmla="*/ 3086550 w 5924856"/>
                        <a:gd name="connsiteY268-208798" fmla="*/ 2570157 h 2956475"/>
                        <a:gd name="connsiteX269-208799" fmla="*/ 3038828 w 5924856"/>
                        <a:gd name="connsiteY269-208800" fmla="*/ 2581519 h 2956475"/>
                        <a:gd name="connsiteX270-208801" fmla="*/ 3000196 w 5924856"/>
                        <a:gd name="connsiteY270-208802" fmla="*/ 2597427 h 2956475"/>
                        <a:gd name="connsiteX271-208803" fmla="*/ 2992651 w 5924856"/>
                        <a:gd name="connsiteY271-208804" fmla="*/ 2595630 h 2956475"/>
                        <a:gd name="connsiteX272-208805" fmla="*/ 2988289 w 5924856"/>
                        <a:gd name="connsiteY272-208806" fmla="*/ 2597427 h 2956475"/>
                        <a:gd name="connsiteX273-208807" fmla="*/ 2940567 w 5924856"/>
                        <a:gd name="connsiteY273-208808" fmla="*/ 2586064 h 2956475"/>
                        <a:gd name="connsiteX274-208809" fmla="*/ 2918387 w 5924856"/>
                        <a:gd name="connsiteY274-208810" fmla="*/ 2586064 h 2956475"/>
                        <a:gd name="connsiteX275-208811" fmla="*/ 2906480 w 5924856"/>
                        <a:gd name="connsiteY275-208812" fmla="*/ 2586064 h 2956475"/>
                        <a:gd name="connsiteX276-208813" fmla="*/ 2886028 w 5924856"/>
                        <a:gd name="connsiteY276-208814" fmla="*/ 2554250 h 2956475"/>
                        <a:gd name="connsiteX277-208815" fmla="*/ 2847396 w 5924856"/>
                        <a:gd name="connsiteY277-208816" fmla="*/ 2526980 h 2956475"/>
                        <a:gd name="connsiteX278-208817" fmla="*/ 2820344 w 5924856"/>
                        <a:gd name="connsiteY278-208818" fmla="*/ 2523116 h 2956475"/>
                        <a:gd name="connsiteX279-208819" fmla="*/ 2779767 w 5924856"/>
                        <a:gd name="connsiteY279-208820" fmla="*/ 2526980 h 2956475"/>
                        <a:gd name="connsiteX280-208821" fmla="*/ 2741135 w 5924856"/>
                        <a:gd name="connsiteY280-208822" fmla="*/ 2538343 h 2956475"/>
                        <a:gd name="connsiteX281-208823" fmla="*/ 2736330 w 5924856"/>
                        <a:gd name="connsiteY281-208824" fmla="*/ 2536254 h 2956475"/>
                        <a:gd name="connsiteX282-208825" fmla="*/ 2729228 w 5924856"/>
                        <a:gd name="connsiteY282-208826" fmla="*/ 2538343 h 2956475"/>
                        <a:gd name="connsiteX283-208827" fmla="*/ 2676961 w 5924856"/>
                        <a:gd name="connsiteY283-208828" fmla="*/ 2515618 h 2956475"/>
                        <a:gd name="connsiteX284-208829" fmla="*/ 2670144 w 5924856"/>
                        <a:gd name="connsiteY284-208830" fmla="*/ 2472441 h 2956475"/>
                        <a:gd name="connsiteX285-208831" fmla="*/ 2626967 w 5924856"/>
                        <a:gd name="connsiteY285-208832" fmla="*/ 2456534 h 2956475"/>
                        <a:gd name="connsiteX286-208833" fmla="*/ 2595153 w 5924856"/>
                        <a:gd name="connsiteY286-208834" fmla="*/ 2451989 h 2956475"/>
                        <a:gd name="connsiteX287-208835" fmla="*/ 2560725 w 5924856"/>
                        <a:gd name="connsiteY287-208836" fmla="*/ 2430245 h 2956475"/>
                        <a:gd name="connsiteX288-208837" fmla="*/ 2527524 w 5924856"/>
                        <a:gd name="connsiteY288-208838" fmla="*/ 2488348 h 2956475"/>
                        <a:gd name="connsiteX289-208839" fmla="*/ 2543431 w 5924856"/>
                        <a:gd name="connsiteY289-208840" fmla="*/ 2522435 h 2956475"/>
                        <a:gd name="connsiteX290-208841" fmla="*/ 2504799 w 5924856"/>
                        <a:gd name="connsiteY290-208842" fmla="*/ 2558795 h 2956475"/>
                        <a:gd name="connsiteX291-208843" fmla="*/ 2495296 w 5924856"/>
                        <a:gd name="connsiteY291-208844" fmla="*/ 2556532 h 2956475"/>
                        <a:gd name="connsiteX292-208845" fmla="*/ 2492892 w 5924856"/>
                        <a:gd name="connsiteY292-208846" fmla="*/ 2558795 h 2956475"/>
                        <a:gd name="connsiteX293-208847" fmla="*/ 2445170 w 5924856"/>
                        <a:gd name="connsiteY293-208848" fmla="*/ 2547432 h 2956475"/>
                        <a:gd name="connsiteX294-208849" fmla="*/ 2408811 w 5924856"/>
                        <a:gd name="connsiteY294-208850" fmla="*/ 2542887 h 2956475"/>
                        <a:gd name="connsiteX295-208851" fmla="*/ 2381541 w 5924856"/>
                        <a:gd name="connsiteY295-208852" fmla="*/ 2515618 h 2956475"/>
                        <a:gd name="connsiteX296-208853" fmla="*/ 2354816 w 5924856"/>
                        <a:gd name="connsiteY296-208854" fmla="*/ 2515618 h 2956475"/>
                        <a:gd name="connsiteX297-208855" fmla="*/ 2342909 w 5924856"/>
                        <a:gd name="connsiteY297-208856" fmla="*/ 2515618 h 2956475"/>
                        <a:gd name="connsiteX298-208857" fmla="*/ 2317049 w 5924856"/>
                        <a:gd name="connsiteY298-208858" fmla="*/ 2502687 h 2956475"/>
                        <a:gd name="connsiteX299-208859" fmla="*/ 2268463 w 5924856"/>
                        <a:gd name="connsiteY299-208860" fmla="*/ 2526980 h 2956475"/>
                        <a:gd name="connsiteX300-208861" fmla="*/ 2200289 w 5924856"/>
                        <a:gd name="connsiteY300-208862" fmla="*/ 2574702 h 2956475"/>
                        <a:gd name="connsiteX301-208863" fmla="*/ 2157112 w 5924856"/>
                        <a:gd name="connsiteY301-208864" fmla="*/ 2586064 h 2956475"/>
                        <a:gd name="connsiteX302-208865" fmla="*/ 2145750 w 5924856"/>
                        <a:gd name="connsiteY302-208866" fmla="*/ 2590609 h 2956475"/>
                        <a:gd name="connsiteX303-208867" fmla="*/ 2143369 w 5924856"/>
                        <a:gd name="connsiteY303-208868" fmla="*/ 2586799 h 2956475"/>
                        <a:gd name="connsiteX304-208869" fmla="*/ 2133843 w 5924856"/>
                        <a:gd name="connsiteY304-208870" fmla="*/ 2590609 h 2956475"/>
                        <a:gd name="connsiteX305-208871" fmla="*/ 2111787 w 5924856"/>
                        <a:gd name="connsiteY305-208872" fmla="*/ 2555320 h 2956475"/>
                        <a:gd name="connsiteX306-208873" fmla="*/ 2075303 w 5924856"/>
                        <a:gd name="connsiteY306-208874" fmla="*/ 2558795 h 2956475"/>
                        <a:gd name="connsiteX307-208875" fmla="*/ 2074482 w 5924856"/>
                        <a:gd name="connsiteY307-208876" fmla="*/ 2557739 h 2956475"/>
                        <a:gd name="connsiteX308-208877" fmla="*/ 2063396 w 5924856"/>
                        <a:gd name="connsiteY308-208878" fmla="*/ 2558795 h 2956475"/>
                        <a:gd name="connsiteX309-208879" fmla="*/ 2047489 w 5924856"/>
                        <a:gd name="connsiteY309-208880" fmla="*/ 2538343 h 2956475"/>
                        <a:gd name="connsiteX310-208881" fmla="*/ 2020220 w 5924856"/>
                        <a:gd name="connsiteY310-208882" fmla="*/ 2526980 h 2956475"/>
                        <a:gd name="connsiteX311-208883" fmla="*/ 2004312 w 5924856"/>
                        <a:gd name="connsiteY311-208884" fmla="*/ 2495166 h 2956475"/>
                        <a:gd name="connsiteX312-208885" fmla="*/ 1988196 w 5924856"/>
                        <a:gd name="connsiteY312-208886" fmla="*/ 2486212 h 2956475"/>
                        <a:gd name="connsiteX313-208887" fmla="*/ 1945773 w 5924856"/>
                        <a:gd name="connsiteY313-208888" fmla="*/ 2499711 h 2956475"/>
                        <a:gd name="connsiteX314-208889" fmla="*/ 1942036 w 5924856"/>
                        <a:gd name="connsiteY314-208890" fmla="*/ 2497111 h 2956475"/>
                        <a:gd name="connsiteX315-208891" fmla="*/ 1936866 w 5924856"/>
                        <a:gd name="connsiteY315-208892" fmla="*/ 2499711 h 2956475"/>
                        <a:gd name="connsiteX316-208893" fmla="*/ 1889554 w 5924856"/>
                        <a:gd name="connsiteY316-208894" fmla="*/ 2468885 h 2956475"/>
                        <a:gd name="connsiteX317-208895" fmla="*/ 1870782 w 5924856"/>
                        <a:gd name="connsiteY317-208896" fmla="*/ 2495166 h 2956475"/>
                        <a:gd name="connsiteX318-208897" fmla="*/ 1865709 w 5924856"/>
                        <a:gd name="connsiteY318-208898" fmla="*/ 2485599 h 2956475"/>
                        <a:gd name="connsiteX319-208899" fmla="*/ 1858875 w 5924856"/>
                        <a:gd name="connsiteY319-208900" fmla="*/ 2495166 h 2956475"/>
                        <a:gd name="connsiteX320-208901" fmla="*/ 1779338 w 5924856"/>
                        <a:gd name="connsiteY320-208902" fmla="*/ 2345183 h 2956475"/>
                        <a:gd name="connsiteX321-208903" fmla="*/ 1729344 w 5924856"/>
                        <a:gd name="connsiteY321-208904" fmla="*/ 2295189 h 2956475"/>
                        <a:gd name="connsiteX322-208905" fmla="*/ 1732141 w 5924856"/>
                        <a:gd name="connsiteY322-208906" fmla="*/ 2292043 h 2956475"/>
                        <a:gd name="connsiteX323-208907" fmla="*/ 401471 w 5924856"/>
                        <a:gd name="connsiteY323-208908" fmla="*/ 2890683 h 2956475"/>
                        <a:gd name="connsiteX324-208909" fmla="*/ 338597 w 5924856"/>
                        <a:gd name="connsiteY324-208910" fmla="*/ 2849670 h 2956475"/>
                        <a:gd name="connsiteX325-208911" fmla="*/ 268151 w 5924856"/>
                        <a:gd name="connsiteY325-208912" fmla="*/ 2801948 h 2956475"/>
                        <a:gd name="connsiteX326-208913" fmla="*/ 295420 w 5924856"/>
                        <a:gd name="connsiteY326-208914" fmla="*/ 2795131 h 2956475"/>
                        <a:gd name="connsiteX327-208915" fmla="*/ 322690 w 5924856"/>
                        <a:gd name="connsiteY327-208916" fmla="*/ 2747409 h 2956475"/>
                        <a:gd name="connsiteX328-208917" fmla="*/ 306782 w 5924856"/>
                        <a:gd name="connsiteY328-208918" fmla="*/ 2731502 h 2956475"/>
                        <a:gd name="connsiteX329-208919" fmla="*/ 359049 w 5924856"/>
                        <a:gd name="connsiteY329-208920" fmla="*/ 2704232 h 2956475"/>
                        <a:gd name="connsiteX330-208921" fmla="*/ 359049 w 5924856"/>
                        <a:gd name="connsiteY330-208922" fmla="*/ 2701176 h 2956475"/>
                        <a:gd name="connsiteX331-208923" fmla="*/ 334597 w 5924856"/>
                        <a:gd name="connsiteY331-208924" fmla="*/ 2704232 h 2956475"/>
                        <a:gd name="connsiteX332-208925" fmla="*/ 334597 w 5924856"/>
                        <a:gd name="connsiteY332-208926" fmla="*/ 2702744 h 2956475"/>
                        <a:gd name="connsiteX333-208927" fmla="*/ 322690 w 5924856"/>
                        <a:gd name="connsiteY333-208928" fmla="*/ 2704232 h 2956475"/>
                        <a:gd name="connsiteX334-208929" fmla="*/ 322690 w 5924856"/>
                        <a:gd name="connsiteY334-208930" fmla="*/ 2683780 h 2956475"/>
                        <a:gd name="connsiteX335-208931" fmla="*/ 343142 w 5924856"/>
                        <a:gd name="connsiteY335-208932" fmla="*/ 2667873 h 2956475"/>
                        <a:gd name="connsiteX336-208933" fmla="*/ 381774 w 5924856"/>
                        <a:gd name="connsiteY336-208934" fmla="*/ 2661056 h 2956475"/>
                        <a:gd name="connsiteX337-208935" fmla="*/ 386319 w 5924856"/>
                        <a:gd name="connsiteY337-208936" fmla="*/ 2645148 h 2956475"/>
                        <a:gd name="connsiteX338-208937" fmla="*/ 374956 w 5924856"/>
                        <a:gd name="connsiteY338-208938" fmla="*/ 2613334 h 2956475"/>
                        <a:gd name="connsiteX339-208939" fmla="*/ 393136 w 5924856"/>
                        <a:gd name="connsiteY339-208940" fmla="*/ 2586064 h 2956475"/>
                        <a:gd name="connsiteX340-208941" fmla="*/ 393136 w 5924856"/>
                        <a:gd name="connsiteY340-208942" fmla="*/ 2565612 h 2956475"/>
                        <a:gd name="connsiteX341-208943" fmla="*/ 338597 w 5924856"/>
                        <a:gd name="connsiteY341-208944" fmla="*/ 2547432 h 2956475"/>
                        <a:gd name="connsiteX342-208945" fmla="*/ 327779 w 5924856"/>
                        <a:gd name="connsiteY342-208946" fmla="*/ 2547432 h 2956475"/>
                        <a:gd name="connsiteX343-208947" fmla="*/ 315872 w 5924856"/>
                        <a:gd name="connsiteY343-208948" fmla="*/ 2547432 h 2956475"/>
                        <a:gd name="connsiteX344-208949" fmla="*/ 297676 w 5924856"/>
                        <a:gd name="connsiteY344-208950" fmla="*/ 2525193 h 2956475"/>
                        <a:gd name="connsiteX345-208951" fmla="*/ 275513 w 5924856"/>
                        <a:gd name="connsiteY345-208952" fmla="*/ 2531525 h 2956475"/>
                        <a:gd name="connsiteX346-208953" fmla="*/ 271033 w 5924856"/>
                        <a:gd name="connsiteY346-208954" fmla="*/ 2529403 h 2956475"/>
                        <a:gd name="connsiteX347-208955" fmla="*/ 263606 w 5924856"/>
                        <a:gd name="connsiteY347-208956" fmla="*/ 2531525 h 2956475"/>
                        <a:gd name="connsiteX348-208957" fmla="*/ 220429 w 5924856"/>
                        <a:gd name="connsiteY348-208958" fmla="*/ 2511073 h 2956475"/>
                        <a:gd name="connsiteX349-208959" fmla="*/ 220429 w 5924856"/>
                        <a:gd name="connsiteY349-208960" fmla="*/ 2499711 h 2956475"/>
                        <a:gd name="connsiteX350-208961" fmla="*/ 204522 w 5924856"/>
                        <a:gd name="connsiteY350-208962" fmla="*/ 2472441 h 2956475"/>
                        <a:gd name="connsiteX351-208963" fmla="*/ 189159 w 5924856"/>
                        <a:gd name="connsiteY351-208964" fmla="*/ 2472441 h 2956475"/>
                        <a:gd name="connsiteX352-208965" fmla="*/ 177252 w 5924856"/>
                        <a:gd name="connsiteY352-208966" fmla="*/ 2472441 h 2956475"/>
                        <a:gd name="connsiteX353-208967" fmla="*/ 172707 w 5924856"/>
                        <a:gd name="connsiteY353-208968" fmla="*/ 2456534 h 2956475"/>
                        <a:gd name="connsiteX354-208969" fmla="*/ 181797 w 5924856"/>
                        <a:gd name="connsiteY354-208970" fmla="*/ 2440627 h 2956475"/>
                        <a:gd name="connsiteX355-208971" fmla="*/ 162182 w 5924856"/>
                        <a:gd name="connsiteY355-208972" fmla="*/ 2410114 h 2956475"/>
                        <a:gd name="connsiteX356-208973" fmla="*/ 134620 w 5924856"/>
                        <a:gd name="connsiteY356-208974" fmla="*/ 2413357 h 2956475"/>
                        <a:gd name="connsiteX357-208975" fmla="*/ 131147 w 5924856"/>
                        <a:gd name="connsiteY357-208976" fmla="*/ 2412365 h 2956475"/>
                        <a:gd name="connsiteX358-208977" fmla="*/ 122713 w 5924856"/>
                        <a:gd name="connsiteY358-208978" fmla="*/ 2413357 h 2956475"/>
                        <a:gd name="connsiteX359-208979" fmla="*/ 117814 w 5924856"/>
                        <a:gd name="connsiteY359-208980" fmla="*/ 2411957 h 2956475"/>
                        <a:gd name="connsiteX360-208981" fmla="*/ 114168 w 5924856"/>
                        <a:gd name="connsiteY360-208982" fmla="*/ 2424719 h 2956475"/>
                        <a:gd name="connsiteX361-208983" fmla="*/ 103159 w 5924856"/>
                        <a:gd name="connsiteY361-208984" fmla="*/ 2421574 h 2956475"/>
                        <a:gd name="connsiteX362-208985" fmla="*/ 70446 w 5924856"/>
                        <a:gd name="connsiteY362-208986" fmla="*/ 2365635 h 2956475"/>
                        <a:gd name="connsiteX363-208987" fmla="*/ 74991 w 5924856"/>
                        <a:gd name="connsiteY363-208988" fmla="*/ 2361090 h 2956475"/>
                        <a:gd name="connsiteX364-208989" fmla="*/ 118168 w 5924856"/>
                        <a:gd name="connsiteY364-208990" fmla="*/ 2349728 h 2956475"/>
                        <a:gd name="connsiteX365-208991" fmla="*/ 106806 w 5924856"/>
                        <a:gd name="connsiteY365-208992" fmla="*/ 2327003 h 2956475"/>
                        <a:gd name="connsiteX366-208993" fmla="*/ 47722 w 5924856"/>
                        <a:gd name="connsiteY366-208994" fmla="*/ 2258829 h 2956475"/>
                        <a:gd name="connsiteX367-208995" fmla="*/ 21980 w 5924856"/>
                        <a:gd name="connsiteY367-208996" fmla="*/ 2195428 h 2956475"/>
                        <a:gd name="connsiteX368-208997" fmla="*/ 10059 w 5924856"/>
                        <a:gd name="connsiteY368-208998" fmla="*/ 2195434 h 2956475"/>
                        <a:gd name="connsiteX369-208999" fmla="*/ 0 w 5924856"/>
                        <a:gd name="connsiteY369-209000" fmla="*/ 2199745 h 2956475"/>
                        <a:gd name="connsiteX370-209001" fmla="*/ 1595269 w 5924856"/>
                        <a:gd name="connsiteY370-209002" fmla="*/ 1370296 h 2956475"/>
                        <a:gd name="connsiteX371-209003" fmla="*/ 1638446 w 5924856"/>
                        <a:gd name="connsiteY371-209004" fmla="*/ 1349844 h 2956475"/>
                        <a:gd name="connsiteX372-209005" fmla="*/ 1649808 w 5924856"/>
                        <a:gd name="connsiteY372-209006" fmla="*/ 1299850 h 2956475"/>
                        <a:gd name="connsiteX373-209007" fmla="*/ 1677078 w 5924856"/>
                        <a:gd name="connsiteY373-209008" fmla="*/ 1256673 h 2956475"/>
                        <a:gd name="connsiteX374-209009" fmla="*/ 1654353 w 5924856"/>
                        <a:gd name="connsiteY374-209010" fmla="*/ 1197589 h 2956475"/>
                        <a:gd name="connsiteX375-209011" fmla="*/ 1677078 w 5924856"/>
                        <a:gd name="connsiteY375-209012" fmla="*/ 1133960 h 2956475"/>
                        <a:gd name="connsiteX376-209013" fmla="*/ 1622538 w 5924856"/>
                        <a:gd name="connsiteY376-209014" fmla="*/ 1070331 h 2956475"/>
                        <a:gd name="connsiteX377-209015" fmla="*/ 1654353 w 5924856"/>
                        <a:gd name="connsiteY377-209016" fmla="*/ 961252 h 2956475"/>
                        <a:gd name="connsiteX378-209017" fmla="*/ 1606631 w 5924856"/>
                        <a:gd name="connsiteY378-209018" fmla="*/ 865809 h 2956475"/>
                        <a:gd name="connsiteX379-209019" fmla="*/ 1670260 w 5924856"/>
                        <a:gd name="connsiteY379-209020" fmla="*/ 788545 h 2956475"/>
                        <a:gd name="connsiteX380-209021" fmla="*/ 1665715 w 5924856"/>
                        <a:gd name="connsiteY380-209022" fmla="*/ 704464 h 2956475"/>
                        <a:gd name="connsiteX381-209023" fmla="*/ 1681622 w 5924856"/>
                        <a:gd name="connsiteY381-209024" fmla="*/ 697647 h 2956475"/>
                        <a:gd name="connsiteX382-209025" fmla="*/ 1683068 w 5924856"/>
                        <a:gd name="connsiteY382-209026" fmla="*/ 702130 h 2956475"/>
                        <a:gd name="connsiteX383-209027" fmla="*/ 1693530 w 5924856"/>
                        <a:gd name="connsiteY383-209028" fmla="*/ 697647 h 2956475"/>
                        <a:gd name="connsiteX384-209029" fmla="*/ 1716254 w 5924856"/>
                        <a:gd name="connsiteY384-209030" fmla="*/ 768093 h 2956475"/>
                        <a:gd name="connsiteX385-209031" fmla="*/ 1709645 w 5924856"/>
                        <a:gd name="connsiteY385-209032" fmla="*/ 815304 h 2956475"/>
                        <a:gd name="connsiteX386-209033" fmla="*/ 1772521 w 5924856"/>
                        <a:gd name="connsiteY386-209034" fmla="*/ 772638 h 2956475"/>
                        <a:gd name="connsiteX387-209035" fmla="*/ 1849785 w 5924856"/>
                        <a:gd name="connsiteY387-209036" fmla="*/ 763548 h 2956475"/>
                        <a:gd name="connsiteX388-209037" fmla="*/ 1850963 w 5924856"/>
                        <a:gd name="connsiteY388-209038" fmla="*/ 764810 h 2956475"/>
                        <a:gd name="connsiteX389-209039" fmla="*/ 1861692 w 5924856"/>
                        <a:gd name="connsiteY389-209040" fmla="*/ 763548 h 2956475"/>
                        <a:gd name="connsiteX390-209041" fmla="*/ 1906799 w 5924856"/>
                        <a:gd name="connsiteY390-209042" fmla="*/ 811877 h 2956475"/>
                        <a:gd name="connsiteX391-209043" fmla="*/ 1881599 w 5924856"/>
                        <a:gd name="connsiteY391-209044" fmla="*/ 736278 h 2956475"/>
                        <a:gd name="connsiteX392-209045" fmla="*/ 1881599 w 5924856"/>
                        <a:gd name="connsiteY392-209046" fmla="*/ 595386 h 2956475"/>
                        <a:gd name="connsiteX393-209047" fmla="*/ 1945228 w 5924856"/>
                        <a:gd name="connsiteY393-209048" fmla="*/ 574934 h 2956475"/>
                        <a:gd name="connsiteX394-209049" fmla="*/ 1955460 w 5924856"/>
                        <a:gd name="connsiteY394-209050" fmla="*/ 575472 h 2956475"/>
                        <a:gd name="connsiteX395-209051" fmla="*/ 1957135 w 5924856"/>
                        <a:gd name="connsiteY395-209052" fmla="*/ 574934 h 2956475"/>
                        <a:gd name="connsiteX396-209053" fmla="*/ 2033605 w 5924856"/>
                        <a:gd name="connsiteY396-209054" fmla="*/ 578958 h 2956475"/>
                        <a:gd name="connsiteX397-209055" fmla="*/ 2111118 w 5924856"/>
                        <a:gd name="connsiteY397-209056" fmla="*/ 559026 h 2956475"/>
                        <a:gd name="connsiteX398-209057" fmla="*/ 2086121 w 5924856"/>
                        <a:gd name="connsiteY398-209058" fmla="*/ 493125 h 2956475"/>
                        <a:gd name="connsiteX399-209059" fmla="*/ 2122480 w 5924856"/>
                        <a:gd name="connsiteY399-209060" fmla="*/ 402226 h 2956475"/>
                        <a:gd name="connsiteX400-209061" fmla="*/ 2165657 w 5924856"/>
                        <a:gd name="connsiteY400-209062" fmla="*/ 397681 h 2956475"/>
                        <a:gd name="connsiteX401-209063" fmla="*/ 2236104 w 5924856"/>
                        <a:gd name="connsiteY401-209064" fmla="*/ 322690 h 2956475"/>
                        <a:gd name="connsiteX402-209065" fmla="*/ 2338374 w 5924856"/>
                        <a:gd name="connsiteY402-209066" fmla="*/ 304510 h 2956475"/>
                        <a:gd name="connsiteX403-209067" fmla="*/ 2347454 w 5924856"/>
                        <a:gd name="connsiteY403-209068" fmla="*/ 263606 h 2956475"/>
                        <a:gd name="connsiteX404-209069" fmla="*/ 2445170 w 5924856"/>
                        <a:gd name="connsiteY404-209070" fmla="*/ 252244 h 2956475"/>
                        <a:gd name="connsiteX405-209071" fmla="*/ 2446249 w 5924856"/>
                        <a:gd name="connsiteY405-209072" fmla="*/ 253503 h 2956475"/>
                        <a:gd name="connsiteX406-209073" fmla="*/ 2457077 w 5924856"/>
                        <a:gd name="connsiteY406-209074" fmla="*/ 252244 h 2956475"/>
                        <a:gd name="connsiteX407-209075" fmla="*/ 2479011 w 5924856"/>
                        <a:gd name="connsiteY407-209076" fmla="*/ 277833 h 2956475"/>
                        <a:gd name="connsiteX408-209077" fmla="*/ 2558793 w 5924856"/>
                        <a:gd name="connsiteY408-209078" fmla="*/ 202249 h 2956475"/>
                        <a:gd name="connsiteX409-209079" fmla="*/ 2570700 w 5924856"/>
                        <a:gd name="connsiteY409-209080" fmla="*/ 202249 h 2956475"/>
                        <a:gd name="connsiteX410-209081" fmla="*/ 2622422 w 5924856"/>
                        <a:gd name="connsiteY410-209082" fmla="*/ 202249 h 2956475"/>
                        <a:gd name="connsiteX411-209083" fmla="*/ 2633784 w 5924856"/>
                        <a:gd name="connsiteY411-209084" fmla="*/ 134075 h 2956475"/>
                        <a:gd name="connsiteX412-209085" fmla="*/ 2670144 w 5924856"/>
                        <a:gd name="connsiteY412-209086" fmla="*/ 68174 h 2956475"/>
                        <a:gd name="connsiteX413-209087" fmla="*/ 2756498 w 5924856"/>
                        <a:gd name="connsiteY413-209088" fmla="*/ 0 h 2956475"/>
                        <a:gd name="connsiteX0-209089" fmla="*/ 1709320 w 5924856"/>
                        <a:gd name="connsiteY0-209090" fmla="*/ 817622 h 2956475"/>
                        <a:gd name="connsiteX1-209091" fmla="*/ 1700347 w 5924856"/>
                        <a:gd name="connsiteY1-209092" fmla="*/ 881716 h 2956475"/>
                        <a:gd name="connsiteX2-209093" fmla="*/ 1727745 w 5924856"/>
                        <a:gd name="connsiteY2-209094" fmla="*/ 895415 h 2956475"/>
                        <a:gd name="connsiteX3-209095" fmla="*/ 1709320 w 5924856"/>
                        <a:gd name="connsiteY3-209096" fmla="*/ 817622 h 2956475"/>
                        <a:gd name="connsiteX4-209097" fmla="*/ 2756498 w 5924856"/>
                        <a:gd name="connsiteY4-209098" fmla="*/ 0 h 2956475"/>
                        <a:gd name="connsiteX5-209099" fmla="*/ 2762437 w 5924856"/>
                        <a:gd name="connsiteY5-209100" fmla="*/ 4711 h 2956475"/>
                        <a:gd name="connsiteX6-209101" fmla="*/ 2768404 w 5924856"/>
                        <a:gd name="connsiteY6-209102" fmla="*/ 0 h 2956475"/>
                        <a:gd name="connsiteX7-209103" fmla="*/ 2834306 w 5924856"/>
                        <a:gd name="connsiteY7-209104" fmla="*/ 52267 h 2956475"/>
                        <a:gd name="connsiteX8-209105" fmla="*/ 2779767 w 5924856"/>
                        <a:gd name="connsiteY8-209106" fmla="*/ 90899 h 2956475"/>
                        <a:gd name="connsiteX9-209107" fmla="*/ 2866120 w 5924856"/>
                        <a:gd name="connsiteY9-209108" fmla="*/ 118168 h 2956475"/>
                        <a:gd name="connsiteX10-209109" fmla="*/ 2875812 w 5924856"/>
                        <a:gd name="connsiteY10-209110" fmla="*/ 186006 h 2956475"/>
                        <a:gd name="connsiteX11-209111" fmla="*/ 2897390 w 5924856"/>
                        <a:gd name="connsiteY11-209112" fmla="*/ 161345 h 2956475"/>
                        <a:gd name="connsiteX12-209113" fmla="*/ 2909297 w 5924856"/>
                        <a:gd name="connsiteY12-209114" fmla="*/ 161345 h 2956475"/>
                        <a:gd name="connsiteX13-209115" fmla="*/ 3004196 w 5924856"/>
                        <a:gd name="connsiteY13-209116" fmla="*/ 161345 h 2956475"/>
                        <a:gd name="connsiteX14-209117" fmla="*/ 3016103 w 5924856"/>
                        <a:gd name="connsiteY14-209118" fmla="*/ 161345 h 2956475"/>
                        <a:gd name="connsiteX15-209119" fmla="*/ 3097912 w 5924856"/>
                        <a:gd name="connsiteY15-209120" fmla="*/ 236336 h 2956475"/>
                        <a:gd name="connsiteX16-209121" fmla="*/ 3129726 w 5924856"/>
                        <a:gd name="connsiteY16-209122" fmla="*/ 295420 h 2956475"/>
                        <a:gd name="connsiteX17-209123" fmla="*/ 3118364 w 5924856"/>
                        <a:gd name="connsiteY17-209124" fmla="*/ 370412 h 2956475"/>
                        <a:gd name="connsiteX18-209125" fmla="*/ 3079732 w 5924856"/>
                        <a:gd name="connsiteY18-209126" fmla="*/ 413589 h 2956475"/>
                        <a:gd name="connsiteX19-209127" fmla="*/ 2984288 w 5924856"/>
                        <a:gd name="connsiteY19-209128" fmla="*/ 488580 h 2956475"/>
                        <a:gd name="connsiteX20-209129" fmla="*/ 2952474 w 5924856"/>
                        <a:gd name="connsiteY20-209130" fmla="*/ 531757 h 2956475"/>
                        <a:gd name="connsiteX21-209131" fmla="*/ 3000196 w 5924856"/>
                        <a:gd name="connsiteY21-209132" fmla="*/ 547664 h 2956475"/>
                        <a:gd name="connsiteX22-209133" fmla="*/ 3047650 w 5924856"/>
                        <a:gd name="connsiteY22-209134" fmla="*/ 575345 h 2956475"/>
                        <a:gd name="connsiteX23-209135" fmla="*/ 3074642 w 5924856"/>
                        <a:gd name="connsiteY23-209136" fmla="*/ 552209 h 2956475"/>
                        <a:gd name="connsiteX24-209137" fmla="*/ 3076651 w 5924856"/>
                        <a:gd name="connsiteY24-209138" fmla="*/ 560693 h 2956475"/>
                        <a:gd name="connsiteX25-209139" fmla="*/ 3086550 w 5924856"/>
                        <a:gd name="connsiteY25-209140" fmla="*/ 552209 h 2956475"/>
                        <a:gd name="connsiteX26-209141" fmla="*/ 3103175 w 5924856"/>
                        <a:gd name="connsiteY26-209142" fmla="*/ 622402 h 2956475"/>
                        <a:gd name="connsiteX27-209143" fmla="*/ 3111002 w 5924856"/>
                        <a:gd name="connsiteY27-209144" fmla="*/ 606748 h 2956475"/>
                        <a:gd name="connsiteX28-209145" fmla="*/ 3170086 w 5924856"/>
                        <a:gd name="connsiteY28-209146" fmla="*/ 586296 h 2956475"/>
                        <a:gd name="connsiteX29-209147" fmla="*/ 3178024 w 5924856"/>
                        <a:gd name="connsiteY29-209148" fmla="*/ 587670 h 2956475"/>
                        <a:gd name="connsiteX30-209149" fmla="*/ 3181993 w 5924856"/>
                        <a:gd name="connsiteY30-209150" fmla="*/ 586296 h 2956475"/>
                        <a:gd name="connsiteX31-209151" fmla="*/ 3300161 w 5924856"/>
                        <a:gd name="connsiteY31-209152" fmla="*/ 606748 h 2956475"/>
                        <a:gd name="connsiteX32-209153" fmla="*/ 3306978 w 5924856"/>
                        <a:gd name="connsiteY32-209154" fmla="*/ 665832 h 2956475"/>
                        <a:gd name="connsiteX33-209155" fmla="*/ 3449720 w 5924856"/>
                        <a:gd name="connsiteY33-209156" fmla="*/ 686823 h 2956475"/>
                        <a:gd name="connsiteX34-209157" fmla="*/ 3456416 w 5924856"/>
                        <a:gd name="connsiteY34-209158" fmla="*/ 590841 h 2956475"/>
                        <a:gd name="connsiteX35-209159" fmla="*/ 3468101 w 5924856"/>
                        <a:gd name="connsiteY35-209160" fmla="*/ 594028 h 2956475"/>
                        <a:gd name="connsiteX36-209161" fmla="*/ 3468323 w 5924856"/>
                        <a:gd name="connsiteY36-209162" fmla="*/ 590841 h 2956475"/>
                        <a:gd name="connsiteX37-209163" fmla="*/ 3543314 w 5924856"/>
                        <a:gd name="connsiteY37-209164" fmla="*/ 611293 h 2956475"/>
                        <a:gd name="connsiteX38-209165" fmla="*/ 3590492 w 5924856"/>
                        <a:gd name="connsiteY38-209166" fmla="*/ 611293 h 2956475"/>
                        <a:gd name="connsiteX39-209167" fmla="*/ 3602398 w 5924856"/>
                        <a:gd name="connsiteY39-209168" fmla="*/ 611293 h 2956475"/>
                        <a:gd name="connsiteX40-209169" fmla="*/ 3661482 w 5924856"/>
                        <a:gd name="connsiteY40-209170" fmla="*/ 677194 h 2956475"/>
                        <a:gd name="connsiteX41-209171" fmla="*/ 3677390 w 5924856"/>
                        <a:gd name="connsiteY41-209172" fmla="*/ 756731 h 2956475"/>
                        <a:gd name="connsiteX42-209173" fmla="*/ 3656938 w 5924856"/>
                        <a:gd name="connsiteY42-209174" fmla="*/ 806725 h 2956475"/>
                        <a:gd name="connsiteX43-209175" fmla="*/ 3704660 w 5924856"/>
                        <a:gd name="connsiteY43-209176" fmla="*/ 897623 h 2956475"/>
                        <a:gd name="connsiteX44-209177" fmla="*/ 3753794 w 5924856"/>
                        <a:gd name="connsiteY44-209178" fmla="*/ 933529 h 2956475"/>
                        <a:gd name="connsiteX45-209179" fmla="*/ 3783651 w 5924856"/>
                        <a:gd name="connsiteY45-209180" fmla="*/ 822632 h 2956475"/>
                        <a:gd name="connsiteX46-209181" fmla="*/ 3793268 w 5924856"/>
                        <a:gd name="connsiteY46-209182" fmla="*/ 831139 h 2956475"/>
                        <a:gd name="connsiteX47-209183" fmla="*/ 3795558 w 5924856"/>
                        <a:gd name="connsiteY47-209184" fmla="*/ 822632 h 2956475"/>
                        <a:gd name="connsiteX48-209185" fmla="*/ 3850342 w 5924856"/>
                        <a:gd name="connsiteY48-209186" fmla="*/ 871095 h 2956475"/>
                        <a:gd name="connsiteX49-209187" fmla="*/ 3906364 w 5924856"/>
                        <a:gd name="connsiteY49-209188" fmla="*/ 843084 h 2956475"/>
                        <a:gd name="connsiteX50-209189" fmla="*/ 3912043 w 5924856"/>
                        <a:gd name="connsiteY50-209190" fmla="*/ 846199 h 2956475"/>
                        <a:gd name="connsiteX51-209191" fmla="*/ 3918271 w 5924856"/>
                        <a:gd name="connsiteY51-209192" fmla="*/ 843084 h 2956475"/>
                        <a:gd name="connsiteX52-209193" fmla="*/ 3980617 w 5924856"/>
                        <a:gd name="connsiteY52-209194" fmla="*/ 877274 h 2956475"/>
                        <a:gd name="connsiteX53-209195" fmla="*/ 4004080 w 5924856"/>
                        <a:gd name="connsiteY53-209196" fmla="*/ 849902 h 2956475"/>
                        <a:gd name="connsiteX54-209197" fmla="*/ 4013754 w 5924856"/>
                        <a:gd name="connsiteY54-209198" fmla="*/ 852506 h 2956475"/>
                        <a:gd name="connsiteX55-209199" fmla="*/ 4015987 w 5924856"/>
                        <a:gd name="connsiteY55-209200" fmla="*/ 849902 h 2956475"/>
                        <a:gd name="connsiteX56-209201" fmla="*/ 4062341 w 5924856"/>
                        <a:gd name="connsiteY56-209202" fmla="*/ 862382 h 2956475"/>
                        <a:gd name="connsiteX57-209203" fmla="*/ 4035894 w 5924856"/>
                        <a:gd name="connsiteY57-209204" fmla="*/ 752186 h 2956475"/>
                        <a:gd name="connsiteX58-209205" fmla="*/ 4083616 w 5924856"/>
                        <a:gd name="connsiteY58-209206" fmla="*/ 697647 h 2956475"/>
                        <a:gd name="connsiteX59-209207" fmla="*/ 4093422 w 5924856"/>
                        <a:gd name="connsiteY59-209208" fmla="*/ 700048 h 2956475"/>
                        <a:gd name="connsiteX60-209209" fmla="*/ 4095523 w 5924856"/>
                        <a:gd name="connsiteY60-209210" fmla="*/ 697647 h 2956475"/>
                        <a:gd name="connsiteX61-209211" fmla="*/ 4429575 w 5924856"/>
                        <a:gd name="connsiteY61-209212" fmla="*/ 779455 h 2956475"/>
                        <a:gd name="connsiteX62-209213" fmla="*/ 4461390 w 5924856"/>
                        <a:gd name="connsiteY62-209214" fmla="*/ 849902 h 2956475"/>
                        <a:gd name="connsiteX63-209215" fmla="*/ 4557433 w 5924856"/>
                        <a:gd name="connsiteY63-209216" fmla="*/ 932544 h 2956475"/>
                        <a:gd name="connsiteX64-209217" fmla="*/ 4692636 w 5924856"/>
                        <a:gd name="connsiteY64-209218" fmla="*/ 913531 h 2956475"/>
                        <a:gd name="connsiteX65-209219" fmla="*/ 4696687 w 5924856"/>
                        <a:gd name="connsiteY65-209220" fmla="*/ 914635 h 2956475"/>
                        <a:gd name="connsiteX66-209221" fmla="*/ 4704543 w 5924856"/>
                        <a:gd name="connsiteY66-209222" fmla="*/ 913531 h 2956475"/>
                        <a:gd name="connsiteX67-209223" fmla="*/ 4779534 w 5924856"/>
                        <a:gd name="connsiteY67-209224" fmla="*/ 933983 h 2956475"/>
                        <a:gd name="connsiteX68-209225" fmla="*/ 4811349 w 5924856"/>
                        <a:gd name="connsiteY68-209226" fmla="*/ 977160 h 2956475"/>
                        <a:gd name="connsiteX69-209227" fmla="*/ 4806804 w 5924856"/>
                        <a:gd name="connsiteY69-209228" fmla="*/ 1058968 h 2956475"/>
                        <a:gd name="connsiteX70-209229" fmla="*/ 4845868 w 5924856"/>
                        <a:gd name="connsiteY70-209230" fmla="*/ 1083640 h 2956475"/>
                        <a:gd name="connsiteX71-209231" fmla="*/ 4885796 w 5924856"/>
                        <a:gd name="connsiteY71-209232" fmla="*/ 1070331 h 2956475"/>
                        <a:gd name="connsiteX72-209233" fmla="*/ 4956242 w 5924856"/>
                        <a:gd name="connsiteY72-209234" fmla="*/ 1063513 h 2956475"/>
                        <a:gd name="connsiteX73-209235" fmla="*/ 4958921 w 5924856"/>
                        <a:gd name="connsiteY73-209236" fmla="*/ 1064406 h 2956475"/>
                        <a:gd name="connsiteX74-209237" fmla="*/ 4968149 w 5924856"/>
                        <a:gd name="connsiteY74-209238" fmla="*/ 1063513 h 2956475"/>
                        <a:gd name="connsiteX75-209239" fmla="*/ 5032440 w 5924856"/>
                        <a:gd name="connsiteY75-209240" fmla="*/ 1084944 h 2956475"/>
                        <a:gd name="connsiteX76-209241" fmla="*/ 5094862 w 5924856"/>
                        <a:gd name="connsiteY76-209242" fmla="*/ 1074876 h 2956475"/>
                        <a:gd name="connsiteX77-209243" fmla="*/ 5095992 w 5924856"/>
                        <a:gd name="connsiteY77-209244" fmla="*/ 1076614 h 2956475"/>
                        <a:gd name="connsiteX78-209245" fmla="*/ 5106769 w 5924856"/>
                        <a:gd name="connsiteY78-209246" fmla="*/ 1074876 h 2956475"/>
                        <a:gd name="connsiteX79-209247" fmla="*/ 5161910 w 5924856"/>
                        <a:gd name="connsiteY79-209248" fmla="*/ 1159707 h 2956475"/>
                        <a:gd name="connsiteX80-209249" fmla="*/ 5201668 w 5924856"/>
                        <a:gd name="connsiteY80-209250" fmla="*/ 1129415 h 2956475"/>
                        <a:gd name="connsiteX81-209251" fmla="*/ 5176671 w 5924856"/>
                        <a:gd name="connsiteY81-209252" fmla="*/ 1063513 h 2956475"/>
                        <a:gd name="connsiteX82-209253" fmla="*/ 5185761 w 5924856"/>
                        <a:gd name="connsiteY82-209254" fmla="*/ 1015792 h 2956475"/>
                        <a:gd name="connsiteX83-209255" fmla="*/ 5197087 w 5924856"/>
                        <a:gd name="connsiteY83-209256" fmla="*/ 1018841 h 2956475"/>
                        <a:gd name="connsiteX84-209257" fmla="*/ 5197668 w 5924856"/>
                        <a:gd name="connsiteY84-209258" fmla="*/ 1015792 h 2956475"/>
                        <a:gd name="connsiteX85-209259" fmla="*/ 5313701 w 5924856"/>
                        <a:gd name="connsiteY85-209260" fmla="*/ 1047031 h 2956475"/>
                        <a:gd name="connsiteX86-209261" fmla="*/ 5381192 w 5924856"/>
                        <a:gd name="connsiteY86-209262" fmla="*/ 1043061 h 2956475"/>
                        <a:gd name="connsiteX87-209263" fmla="*/ 5382577 w 5924856"/>
                        <a:gd name="connsiteY87-209264" fmla="*/ 1043680 h 2956475"/>
                        <a:gd name="connsiteX88-209265" fmla="*/ 5393100 w 5924856"/>
                        <a:gd name="connsiteY88-209266" fmla="*/ 1043061 h 2956475"/>
                        <a:gd name="connsiteX89-209267" fmla="*/ 5499906 w 5924856"/>
                        <a:gd name="connsiteY89-209268" fmla="*/ 1090783 h 2956475"/>
                        <a:gd name="connsiteX90-209269" fmla="*/ 5552172 w 5924856"/>
                        <a:gd name="connsiteY90-209270" fmla="*/ 1133960 h 2956475"/>
                        <a:gd name="connsiteX91-209271" fmla="*/ 5638526 w 5924856"/>
                        <a:gd name="connsiteY91-209272" fmla="*/ 1213496 h 2956475"/>
                        <a:gd name="connsiteX92-209273" fmla="*/ 5740786 w 5924856"/>
                        <a:gd name="connsiteY92-209274" fmla="*/ 1311212 h 2956475"/>
                        <a:gd name="connsiteX93-209275" fmla="*/ 5736242 w 5924856"/>
                        <a:gd name="connsiteY93-209276" fmla="*/ 1365751 h 2956475"/>
                        <a:gd name="connsiteX94-209277" fmla="*/ 5743870 w 5924856"/>
                        <a:gd name="connsiteY94-209278" fmla="*/ 1373379 h 2956475"/>
                        <a:gd name="connsiteX95-209279" fmla="*/ 5740242 w 5924856"/>
                        <a:gd name="connsiteY95-209280" fmla="*/ 1322574 h 2956475"/>
                        <a:gd name="connsiteX96-209281" fmla="*/ 5752283 w 5924856"/>
                        <a:gd name="connsiteY96-209282" fmla="*/ 1324447 h 2956475"/>
                        <a:gd name="connsiteX97-209283" fmla="*/ 5752149 w 5924856"/>
                        <a:gd name="connsiteY97-209284" fmla="*/ 1322574 h 2956475"/>
                        <a:gd name="connsiteX98-209285" fmla="*/ 5854410 w 5924856"/>
                        <a:gd name="connsiteY98-209286" fmla="*/ 1338481 h 2956475"/>
                        <a:gd name="connsiteX99-209287" fmla="*/ 5924856 w 5924856"/>
                        <a:gd name="connsiteY99-209288" fmla="*/ 1418018 h 2956475"/>
                        <a:gd name="connsiteX100-209289" fmla="*/ 5886224 w 5924856"/>
                        <a:gd name="connsiteY100-209290" fmla="*/ 1456650 h 2956475"/>
                        <a:gd name="connsiteX101-209291" fmla="*/ 5827140 w 5924856"/>
                        <a:gd name="connsiteY101-209292" fmla="*/ 1468012 h 2956475"/>
                        <a:gd name="connsiteX102-209293" fmla="*/ 5827140 w 5924856"/>
                        <a:gd name="connsiteY102-209294" fmla="*/ 1554366 h 2956475"/>
                        <a:gd name="connsiteX103-209295" fmla="*/ 5811233 w 5924856"/>
                        <a:gd name="connsiteY103-209296" fmla="*/ 1570273 h 2956475"/>
                        <a:gd name="connsiteX104-209297" fmla="*/ 5799326 w 5924856"/>
                        <a:gd name="connsiteY104-209298" fmla="*/ 1570273 h 2956475"/>
                        <a:gd name="connsiteX105-209299" fmla="*/ 5779418 w 5924856"/>
                        <a:gd name="connsiteY105-209300" fmla="*/ 1570273 h 2956475"/>
                        <a:gd name="connsiteX106-209301" fmla="*/ 5767512 w 5924856"/>
                        <a:gd name="connsiteY106-209302" fmla="*/ 1570273 h 2956475"/>
                        <a:gd name="connsiteX107-209303" fmla="*/ 5735697 w 5924856"/>
                        <a:gd name="connsiteY107-209304" fmla="*/ 1536186 h 2956475"/>
                        <a:gd name="connsiteX108-209305" fmla="*/ 5685702 w 5924856"/>
                        <a:gd name="connsiteY108-209306" fmla="*/ 1511189 h 2956475"/>
                        <a:gd name="connsiteX109-209307" fmla="*/ 5681158 w 5924856"/>
                        <a:gd name="connsiteY109-209308" fmla="*/ 1477102 h 2956475"/>
                        <a:gd name="connsiteX110-209309" fmla="*/ 5647323 w 5924856"/>
                        <a:gd name="connsiteY110-209310" fmla="*/ 1463170 h 2956475"/>
                        <a:gd name="connsiteX111-209311" fmla="*/ 5613528 w 5924856"/>
                        <a:gd name="connsiteY111-209312" fmla="*/ 1472557 h 2956475"/>
                        <a:gd name="connsiteX112-209313" fmla="*/ 5611557 w 5924856"/>
                        <a:gd name="connsiteY112-209314" fmla="*/ 1469797 h 2956475"/>
                        <a:gd name="connsiteX113-209315" fmla="*/ 5601622 w 5924856"/>
                        <a:gd name="connsiteY113-209316" fmla="*/ 1472557 h 2956475"/>
                        <a:gd name="connsiteX114-209317" fmla="*/ 5578897 w 5924856"/>
                        <a:gd name="connsiteY114-209318" fmla="*/ 1440742 h 2956475"/>
                        <a:gd name="connsiteX115-209319" fmla="*/ 5587835 w 5924856"/>
                        <a:gd name="connsiteY115-209320" fmla="*/ 1415717 h 2956475"/>
                        <a:gd name="connsiteX116-209321" fmla="*/ 5558990 w 5924856"/>
                        <a:gd name="connsiteY116-209322" fmla="*/ 1429380 h 2956475"/>
                        <a:gd name="connsiteX117-209323" fmla="*/ 5574896 w 5924856"/>
                        <a:gd name="connsiteY117-209324" fmla="*/ 1472557 h 2956475"/>
                        <a:gd name="connsiteX118-209325" fmla="*/ 5552172 w 5924856"/>
                        <a:gd name="connsiteY118-209326" fmla="*/ 1511189 h 2956475"/>
                        <a:gd name="connsiteX119-209327" fmla="*/ 5504450 w 5924856"/>
                        <a:gd name="connsiteY119-209328" fmla="*/ 1547548 h 2956475"/>
                        <a:gd name="connsiteX120-209329" fmla="*/ 5493867 w 5924856"/>
                        <a:gd name="connsiteY120-209330" fmla="*/ 1546540 h 2956475"/>
                        <a:gd name="connsiteX121-209331" fmla="*/ 5492544 w 5924856"/>
                        <a:gd name="connsiteY121-209332" fmla="*/ 1547548 h 2956475"/>
                        <a:gd name="connsiteX122-209333" fmla="*/ 5457627 w 5924856"/>
                        <a:gd name="connsiteY122-209334" fmla="*/ 1544223 h 2956475"/>
                        <a:gd name="connsiteX123-209335" fmla="*/ 5488543 w 5924856"/>
                        <a:gd name="connsiteY123-209336" fmla="*/ 1586180 h 2956475"/>
                        <a:gd name="connsiteX124-209337" fmla="*/ 5511268 w 5924856"/>
                        <a:gd name="connsiteY124-209338" fmla="*/ 1649809 h 2956475"/>
                        <a:gd name="connsiteX125-209339" fmla="*/ 5527175 w 5924856"/>
                        <a:gd name="connsiteY125-209340" fmla="*/ 1677079 h 2956475"/>
                        <a:gd name="connsiteX126-209341" fmla="*/ 5531720 w 5924856"/>
                        <a:gd name="connsiteY126-209342" fmla="*/ 1708893 h 2956475"/>
                        <a:gd name="connsiteX127-209343" fmla="*/ 5527175 w 5924856"/>
                        <a:gd name="connsiteY127-209344" fmla="*/ 1731618 h 2956475"/>
                        <a:gd name="connsiteX128-209345" fmla="*/ 5515990 w 5924856"/>
                        <a:gd name="connsiteY128-209346" fmla="*/ 1728009 h 2956475"/>
                        <a:gd name="connsiteX129-209347" fmla="*/ 5515268 w 5924856"/>
                        <a:gd name="connsiteY129-209348" fmla="*/ 1731618 h 2956475"/>
                        <a:gd name="connsiteX130-209349" fmla="*/ 5452462 w 5924856"/>
                        <a:gd name="connsiteY130-209350" fmla="*/ 1711358 h 2956475"/>
                        <a:gd name="connsiteX131-209351" fmla="*/ 5354468 w 5924856"/>
                        <a:gd name="connsiteY131-209352" fmla="*/ 1767977 h 2956475"/>
                        <a:gd name="connsiteX132-209353" fmla="*/ 5315836 w 5924856"/>
                        <a:gd name="connsiteY132-209354" fmla="*/ 1779340 h 2956475"/>
                        <a:gd name="connsiteX133-209355" fmla="*/ 5263569 w 5924856"/>
                        <a:gd name="connsiteY133-209356" fmla="*/ 1833879 h 2956475"/>
                        <a:gd name="connsiteX134-209357" fmla="*/ 5209030 w 5924856"/>
                        <a:gd name="connsiteY134-209358" fmla="*/ 1881600 h 2956475"/>
                        <a:gd name="connsiteX135-209359" fmla="*/ 5193123 w 5924856"/>
                        <a:gd name="connsiteY135-209360" fmla="*/ 1913415 h 2956475"/>
                        <a:gd name="connsiteX136-209361" fmla="*/ 5185429 w 5924856"/>
                        <a:gd name="connsiteY136-209362" fmla="*/ 1904988 h 2956475"/>
                        <a:gd name="connsiteX137-209363" fmla="*/ 5181216 w 5924856"/>
                        <a:gd name="connsiteY137-209364" fmla="*/ 1913415 h 2956475"/>
                        <a:gd name="connsiteX138-209365" fmla="*/ 5137729 w 5924856"/>
                        <a:gd name="connsiteY138-209366" fmla="*/ 1865787 h 2956475"/>
                        <a:gd name="connsiteX139-209367" fmla="*/ 5047685 w 5924856"/>
                        <a:gd name="connsiteY139-209368" fmla="*/ 1920232 h 2956475"/>
                        <a:gd name="connsiteX140-209369" fmla="*/ 5044580 w 5924856"/>
                        <a:gd name="connsiteY140-209370" fmla="*/ 1914910 h 2956475"/>
                        <a:gd name="connsiteX141-209371" fmla="*/ 5035778 w 5924856"/>
                        <a:gd name="connsiteY141-209372" fmla="*/ 1920232 h 2956475"/>
                        <a:gd name="connsiteX142-209373" fmla="*/ 5023735 w 5924856"/>
                        <a:gd name="connsiteY142-209374" fmla="*/ 1899586 h 2956475"/>
                        <a:gd name="connsiteX143-209375" fmla="*/ 4993146 w 5924856"/>
                        <a:gd name="connsiteY143-209376" fmla="*/ 1924777 h 2956475"/>
                        <a:gd name="connsiteX144-209377" fmla="*/ 4983909 w 5924856"/>
                        <a:gd name="connsiteY144-209378" fmla="*/ 1922578 h 2956475"/>
                        <a:gd name="connsiteX145-209379" fmla="*/ 4981239 w 5924856"/>
                        <a:gd name="connsiteY145-209380" fmla="*/ 1924777 h 2956475"/>
                        <a:gd name="connsiteX146-209381" fmla="*/ 4944785 w 5924856"/>
                        <a:gd name="connsiteY146-209382" fmla="*/ 1916098 h 2956475"/>
                        <a:gd name="connsiteX147-209383" fmla="*/ 4934062 w 5924856"/>
                        <a:gd name="connsiteY147-209384" fmla="*/ 1961137 h 2956475"/>
                        <a:gd name="connsiteX148-209385" fmla="*/ 4893158 w 5924856"/>
                        <a:gd name="connsiteY148-209386" fmla="*/ 2027038 h 2956475"/>
                        <a:gd name="connsiteX149-209387" fmla="*/ 4893158 w 5924856"/>
                        <a:gd name="connsiteY149-209388" fmla="*/ 2058853 h 2956475"/>
                        <a:gd name="connsiteX150-209389" fmla="*/ 4934062 w 5924856"/>
                        <a:gd name="connsiteY150-209390" fmla="*/ 2074760 h 2956475"/>
                        <a:gd name="connsiteX151-209391" fmla="*/ 4929517 w 5924856"/>
                        <a:gd name="connsiteY151-209392" fmla="*/ 2172476 h 2956475"/>
                        <a:gd name="connsiteX152-209393" fmla="*/ 4917610 w 5924856"/>
                        <a:gd name="connsiteY152-209394" fmla="*/ 2172476 h 2956475"/>
                        <a:gd name="connsiteX153-209395" fmla="*/ 4893158 w 5924856"/>
                        <a:gd name="connsiteY153-209396" fmla="*/ 2172476 h 2956475"/>
                        <a:gd name="connsiteX154-209397" fmla="*/ 4881796 w 5924856"/>
                        <a:gd name="connsiteY154-209398" fmla="*/ 2224742 h 2956475"/>
                        <a:gd name="connsiteX155-209399" fmla="*/ 4893158 w 5924856"/>
                        <a:gd name="connsiteY155-209400" fmla="*/ 2252012 h 2956475"/>
                        <a:gd name="connsiteX156-209401" fmla="*/ 4827256 w 5924856"/>
                        <a:gd name="connsiteY156-209402" fmla="*/ 2286099 h 2956475"/>
                        <a:gd name="connsiteX157-209403" fmla="*/ 4815894 w 5924856"/>
                        <a:gd name="connsiteY157-209404" fmla="*/ 2354273 h 2956475"/>
                        <a:gd name="connsiteX158-209405" fmla="*/ 4763628 w 5924856"/>
                        <a:gd name="connsiteY158-209406" fmla="*/ 2370180 h 2956475"/>
                        <a:gd name="connsiteX159-209407" fmla="*/ 4752265 w 5924856"/>
                        <a:gd name="connsiteY159-209408" fmla="*/ 2429264 h 2956475"/>
                        <a:gd name="connsiteX160-209409" fmla="*/ 4697726 w 5924856"/>
                        <a:gd name="connsiteY160-209410" fmla="*/ 2488348 h 2956475"/>
                        <a:gd name="connsiteX161-209411" fmla="*/ 4695416 w 5924856"/>
                        <a:gd name="connsiteY161-209412" fmla="*/ 2477952 h 2956475"/>
                        <a:gd name="connsiteX162-209413" fmla="*/ 4685819 w 5924856"/>
                        <a:gd name="connsiteY162-209414" fmla="*/ 2488348 h 2956475"/>
                        <a:gd name="connsiteX163-209415" fmla="*/ 4676729 w 5924856"/>
                        <a:gd name="connsiteY163-209416" fmla="*/ 2447444 h 2956475"/>
                        <a:gd name="connsiteX164-209417" fmla="*/ 4660822 w 5924856"/>
                        <a:gd name="connsiteY164-209418" fmla="*/ 2361090 h 2956475"/>
                        <a:gd name="connsiteX165-209419" fmla="*/ 4633552 w 5924856"/>
                        <a:gd name="connsiteY165-209420" fmla="*/ 2220198 h 2956475"/>
                        <a:gd name="connsiteX166-209421" fmla="*/ 4654004 w 5924856"/>
                        <a:gd name="connsiteY166-209422" fmla="*/ 2129299 h 2956475"/>
                        <a:gd name="connsiteX167-209423" fmla="*/ 4685819 w 5924856"/>
                        <a:gd name="connsiteY167-209424" fmla="*/ 2086122 h 2956475"/>
                        <a:gd name="connsiteX168-209425" fmla="*/ 4685819 w 5924856"/>
                        <a:gd name="connsiteY168-209426" fmla="*/ 2058853 h 2956475"/>
                        <a:gd name="connsiteX169-209427" fmla="*/ 4744903 w 5924856"/>
                        <a:gd name="connsiteY169-209428" fmla="*/ 2042945 h 2956475"/>
                        <a:gd name="connsiteX170-209429" fmla="*/ 4810804 w 5924856"/>
                        <a:gd name="connsiteY170-209430" fmla="*/ 1952047 h 2956475"/>
                        <a:gd name="connsiteX171-209431" fmla="*/ 4874434 w 5924856"/>
                        <a:gd name="connsiteY171-209432" fmla="*/ 1877056 h 2956475"/>
                        <a:gd name="connsiteX172-209433" fmla="*/ 4940334 w 5924856"/>
                        <a:gd name="connsiteY172-209434" fmla="*/ 1817971 h 2956475"/>
                        <a:gd name="connsiteX173-209435" fmla="*/ 4964885 w 5924856"/>
                        <a:gd name="connsiteY173-209436" fmla="*/ 1710844 h 2956475"/>
                        <a:gd name="connsiteX174-209437" fmla="*/ 4934062 w 5924856"/>
                        <a:gd name="connsiteY174-209438" fmla="*/ 1715711 h 2956475"/>
                        <a:gd name="connsiteX175-209439" fmla="*/ 4913610 w 5924856"/>
                        <a:gd name="connsiteY175-209440" fmla="*/ 1779340 h 2956475"/>
                        <a:gd name="connsiteX176-209441" fmla="*/ 4822712 w 5924856"/>
                        <a:gd name="connsiteY176-209442" fmla="*/ 1865693 h 2956475"/>
                        <a:gd name="connsiteX177-209443" fmla="*/ 4819899 w 5924856"/>
                        <a:gd name="connsiteY177-209444" fmla="*/ 1857053 h 2956475"/>
                        <a:gd name="connsiteX178-209445" fmla="*/ 4810804 w 5924856"/>
                        <a:gd name="connsiteY178-209446" fmla="*/ 1865693 h 2956475"/>
                        <a:gd name="connsiteX179-209447" fmla="*/ 4780026 w 5924856"/>
                        <a:gd name="connsiteY179-209448" fmla="*/ 1771159 h 2956475"/>
                        <a:gd name="connsiteX180-209449" fmla="*/ 4697726 w 5924856"/>
                        <a:gd name="connsiteY180-209450" fmla="*/ 1795247 h 2956475"/>
                        <a:gd name="connsiteX181-209451" fmla="*/ 4602282 w 5924856"/>
                        <a:gd name="connsiteY181-209452" fmla="*/ 1920232 h 2956475"/>
                        <a:gd name="connsiteX182-209453" fmla="*/ 4634097 w 5924856"/>
                        <a:gd name="connsiteY182-209454" fmla="*/ 1967954 h 2956475"/>
                        <a:gd name="connsiteX183-209455" fmla="*/ 4554560 w 5924856"/>
                        <a:gd name="connsiteY183-209456" fmla="*/ 1983861 h 2956475"/>
                        <a:gd name="connsiteX184-209457" fmla="*/ 4495476 w 5924856"/>
                        <a:gd name="connsiteY184-209458" fmla="*/ 1988406 h 2956475"/>
                        <a:gd name="connsiteX185-209459" fmla="*/ 4495564 w 5924856"/>
                        <a:gd name="connsiteY185-209460" fmla="*/ 1987484 h 2956475"/>
                        <a:gd name="connsiteX186-209461" fmla="*/ 4483570 w 5924856"/>
                        <a:gd name="connsiteY186-209462" fmla="*/ 1988406 h 2956475"/>
                        <a:gd name="connsiteX187-209463" fmla="*/ 4488114 w 5924856"/>
                        <a:gd name="connsiteY187-209464" fmla="*/ 1940685 h 2956475"/>
                        <a:gd name="connsiteX188-209465" fmla="*/ 4438272 w 5924856"/>
                        <a:gd name="connsiteY188-209466" fmla="*/ 1931099 h 2956475"/>
                        <a:gd name="connsiteX189-209467" fmla="*/ 4393216 w 5924856"/>
                        <a:gd name="connsiteY189-209468" fmla="*/ 1961137 h 2956475"/>
                        <a:gd name="connsiteX190-209469" fmla="*/ 4382585 w 5924856"/>
                        <a:gd name="connsiteY190-209470" fmla="*/ 1960286 h 2956475"/>
                        <a:gd name="connsiteX191-209471" fmla="*/ 4381309 w 5924856"/>
                        <a:gd name="connsiteY191-209472" fmla="*/ 1961137 h 2956475"/>
                        <a:gd name="connsiteX192-209473" fmla="*/ 4275828 w 5924856"/>
                        <a:gd name="connsiteY192-209474" fmla="*/ 1952698 h 2956475"/>
                        <a:gd name="connsiteX193-209475" fmla="*/ 4161424 w 5924856"/>
                        <a:gd name="connsiteY193-209476" fmla="*/ 1972499 h 2956475"/>
                        <a:gd name="connsiteX194-209477" fmla="*/ 4043256 w 5924856"/>
                        <a:gd name="connsiteY194-209478" fmla="*/ 2106574 h 2956475"/>
                        <a:gd name="connsiteX195-209479" fmla="*/ 3902364 w 5924856"/>
                        <a:gd name="connsiteY195-209480" fmla="*/ 2263374 h 2956475"/>
                        <a:gd name="connsiteX196-209481" fmla="*/ 3956903 w 5924856"/>
                        <a:gd name="connsiteY196-209482" fmla="*/ 2267919 h 2956475"/>
                        <a:gd name="connsiteX197-209483" fmla="*/ 3977355 w 5924856"/>
                        <a:gd name="connsiteY197-209484" fmla="*/ 2311096 h 2956475"/>
                        <a:gd name="connsiteX198-209485" fmla="*/ 4005973 w 5924856"/>
                        <a:gd name="connsiteY198-209486" fmla="*/ 2319513 h 2956475"/>
                        <a:gd name="connsiteX199-209487" fmla="*/ 4024532 w 5924856"/>
                        <a:gd name="connsiteY199-209488" fmla="*/ 2290644 h 2956475"/>
                        <a:gd name="connsiteX200-209489" fmla="*/ 4035602 w 5924856"/>
                        <a:gd name="connsiteY200-209490" fmla="*/ 2291946 h 2956475"/>
                        <a:gd name="connsiteX201-209491" fmla="*/ 4036439 w 5924856"/>
                        <a:gd name="connsiteY201-209492" fmla="*/ 2290644 h 2956475"/>
                        <a:gd name="connsiteX202-209493" fmla="*/ 4075071 w 5924856"/>
                        <a:gd name="connsiteY202-209494" fmla="*/ 2295189 h 2956475"/>
                        <a:gd name="connsiteX203-209495" fmla="*/ 4129610 w 5924856"/>
                        <a:gd name="connsiteY203-209496" fmla="*/ 2365635 h 2956475"/>
                        <a:gd name="connsiteX204-209497" fmla="*/ 4134155 w 5924856"/>
                        <a:gd name="connsiteY204-209498" fmla="*/ 2413357 h 2956475"/>
                        <a:gd name="connsiteX205-209499" fmla="*/ 4102340 w 5924856"/>
                        <a:gd name="connsiteY205-209500" fmla="*/ 2472441 h 2956475"/>
                        <a:gd name="connsiteX206-209501" fmla="*/ 4095523 w 5924856"/>
                        <a:gd name="connsiteY206-209502" fmla="*/ 2542887 h 2956475"/>
                        <a:gd name="connsiteX207-209503" fmla="*/ 4079616 w 5924856"/>
                        <a:gd name="connsiteY207-209504" fmla="*/ 2629241 h 2956475"/>
                        <a:gd name="connsiteX208-209505" fmla="*/ 4027349 w 5924856"/>
                        <a:gd name="connsiteY208-209506" fmla="*/ 2708777 h 2956475"/>
                        <a:gd name="connsiteX209-209507" fmla="*/ 4015987 w 5924856"/>
                        <a:gd name="connsiteY209-209508" fmla="*/ 2747409 h 2956475"/>
                        <a:gd name="connsiteX210-209509" fmla="*/ 3961448 w 5924856"/>
                        <a:gd name="connsiteY210-209510" fmla="*/ 2806493 h 2956475"/>
                        <a:gd name="connsiteX211-209511" fmla="*/ 3913726 w 5924856"/>
                        <a:gd name="connsiteY211-209512" fmla="*/ 2865577 h 2956475"/>
                        <a:gd name="connsiteX212-209513" fmla="*/ 3893274 w 5924856"/>
                        <a:gd name="connsiteY212-209514" fmla="*/ 2897392 h 2956475"/>
                        <a:gd name="connsiteX213-209515" fmla="*/ 3843280 w 5924856"/>
                        <a:gd name="connsiteY213-209516" fmla="*/ 2924661 h 2956475"/>
                        <a:gd name="connsiteX214-209517" fmla="*/ 3831373 w 5924856"/>
                        <a:gd name="connsiteY214-209518" fmla="*/ 2924661 h 2956475"/>
                        <a:gd name="connsiteX215-209519" fmla="*/ 3822828 w 5924856"/>
                        <a:gd name="connsiteY215-209520" fmla="*/ 2924661 h 2956475"/>
                        <a:gd name="connsiteX216-209521" fmla="*/ 3810920 w 5924856"/>
                        <a:gd name="connsiteY216-209522" fmla="*/ 2924661 h 2956475"/>
                        <a:gd name="connsiteX217-209523" fmla="*/ 3789254 w 5924856"/>
                        <a:gd name="connsiteY217-209524" fmla="*/ 2908412 h 2956475"/>
                        <a:gd name="connsiteX218-209525" fmla="*/ 3747836 w 5924856"/>
                        <a:gd name="connsiteY218-209526" fmla="*/ 2936024 h 2956475"/>
                        <a:gd name="connsiteX219-209527" fmla="*/ 3741019 w 5924856"/>
                        <a:gd name="connsiteY219-209528" fmla="*/ 2956476 h 2956475"/>
                        <a:gd name="connsiteX220-209529" fmla="*/ 3736474 w 5924856"/>
                        <a:gd name="connsiteY220-209530" fmla="*/ 2947386 h 2956475"/>
                        <a:gd name="connsiteX221-209531" fmla="*/ 3736474 w 5924856"/>
                        <a:gd name="connsiteY221-209532" fmla="*/ 2935660 h 2956475"/>
                        <a:gd name="connsiteX222-209533" fmla="*/ 3735929 w 5924856"/>
                        <a:gd name="connsiteY222-209534" fmla="*/ 2936024 h 2956475"/>
                        <a:gd name="connsiteX223-209535" fmla="*/ 3729112 w 5924856"/>
                        <a:gd name="connsiteY223-209536" fmla="*/ 2956476 h 2956475"/>
                        <a:gd name="connsiteX224-209537" fmla="*/ 3724567 w 5924856"/>
                        <a:gd name="connsiteY224-209538" fmla="*/ 2947386 h 2956475"/>
                        <a:gd name="connsiteX225-209539" fmla="*/ 3724567 w 5924856"/>
                        <a:gd name="connsiteY225-209540" fmla="*/ 2920116 h 2956475"/>
                        <a:gd name="connsiteX226-209541" fmla="*/ 3736474 w 5924856"/>
                        <a:gd name="connsiteY226-209542" fmla="*/ 2920116 h 2956475"/>
                        <a:gd name="connsiteX227-209543" fmla="*/ 3745019 w 5924856"/>
                        <a:gd name="connsiteY227-209544" fmla="*/ 2920116 h 2956475"/>
                        <a:gd name="connsiteX228-209545" fmla="*/ 3751836 w 5924856"/>
                        <a:gd name="connsiteY228-209546" fmla="*/ 2861032 h 2956475"/>
                        <a:gd name="connsiteX229-209547" fmla="*/ 3740474 w 5924856"/>
                        <a:gd name="connsiteY229-209548" fmla="*/ 2817856 h 2956475"/>
                        <a:gd name="connsiteX230-209549" fmla="*/ 3767744 w 5924856"/>
                        <a:gd name="connsiteY230-209550" fmla="*/ 2795131 h 2956475"/>
                        <a:gd name="connsiteX231-209551" fmla="*/ 3777005 w 5924856"/>
                        <a:gd name="connsiteY231-209552" fmla="*/ 2797336 h 2956475"/>
                        <a:gd name="connsiteX232-209553" fmla="*/ 3779651 w 5924856"/>
                        <a:gd name="connsiteY232-209554" fmla="*/ 2795131 h 2956475"/>
                        <a:gd name="connsiteX233-209555" fmla="*/ 3816678 w 5924856"/>
                        <a:gd name="connsiteY233-209556" fmla="*/ 2803947 h 2956475"/>
                        <a:gd name="connsiteX234-209557" fmla="*/ 3838190 w 5924856"/>
                        <a:gd name="connsiteY234-209558" fmla="*/ 2758772 h 2956475"/>
                        <a:gd name="connsiteX235-209559" fmla="*/ 3854097 w 5924856"/>
                        <a:gd name="connsiteY235-209560" fmla="*/ 2699687 h 2956475"/>
                        <a:gd name="connsiteX236-209561" fmla="*/ 3865460 w 5924856"/>
                        <a:gd name="connsiteY236-209562" fmla="*/ 2676963 h 2956475"/>
                        <a:gd name="connsiteX237-209563" fmla="*/ 3884483 w 5924856"/>
                        <a:gd name="connsiteY237-209564" fmla="*/ 2632575 h 2956475"/>
                        <a:gd name="connsiteX238-209565" fmla="*/ 3834190 w 5924856"/>
                        <a:gd name="connsiteY238-209566" fmla="*/ 2645148 h 2956475"/>
                        <a:gd name="connsiteX239-209567" fmla="*/ 3806920 w 5924856"/>
                        <a:gd name="connsiteY239-209568" fmla="*/ 2667873 h 2956475"/>
                        <a:gd name="connsiteX240-209569" fmla="*/ 3795013 w 5924856"/>
                        <a:gd name="connsiteY240-209570" fmla="*/ 2667873 h 2956475"/>
                        <a:gd name="connsiteX241-209571" fmla="*/ 3747836 w 5924856"/>
                        <a:gd name="connsiteY241-209572" fmla="*/ 2667873 h 2956475"/>
                        <a:gd name="connsiteX242-209573" fmla="*/ 3735929 w 5924856"/>
                        <a:gd name="connsiteY242-209574" fmla="*/ 2667873 h 2956475"/>
                        <a:gd name="connsiteX243-209575" fmla="*/ 3720022 w 5924856"/>
                        <a:gd name="connsiteY243-209576" fmla="*/ 2613334 h 2956475"/>
                        <a:gd name="connsiteX244-209577" fmla="*/ 3676845 w 5924856"/>
                        <a:gd name="connsiteY244-209578" fmla="*/ 2574702 h 2956475"/>
                        <a:gd name="connsiteX245-209579" fmla="*/ 3610944 w 5924856"/>
                        <a:gd name="connsiteY245-209580" fmla="*/ 2558795 h 2956475"/>
                        <a:gd name="connsiteX246-209581" fmla="*/ 3601854 w 5924856"/>
                        <a:gd name="connsiteY246-209582" fmla="*/ 2499711 h 2956475"/>
                        <a:gd name="connsiteX247-209583" fmla="*/ 3590492 w 5924856"/>
                        <a:gd name="connsiteY247-209584" fmla="*/ 2467896 h 2956475"/>
                        <a:gd name="connsiteX248-209585" fmla="*/ 3574584 w 5924856"/>
                        <a:gd name="connsiteY248-209586" fmla="*/ 2440627 h 2956475"/>
                        <a:gd name="connsiteX249-209587" fmla="*/ 3551860 w 5924856"/>
                        <a:gd name="connsiteY249-209588" fmla="*/ 2381542 h 2956475"/>
                        <a:gd name="connsiteX250-209589" fmla="*/ 3520045 w 5924856"/>
                        <a:gd name="connsiteY250-209590" fmla="*/ 2361090 h 2956475"/>
                        <a:gd name="connsiteX251-209591" fmla="*/ 3464186 w 5924856"/>
                        <a:gd name="connsiteY251-209592" fmla="*/ 2339606 h 2956475"/>
                        <a:gd name="connsiteX252-209593" fmla="*/ 3425146 w 5924856"/>
                        <a:gd name="connsiteY252-209594" fmla="*/ 2345183 h 2956475"/>
                        <a:gd name="connsiteX253-209595" fmla="*/ 3381970 w 5924856"/>
                        <a:gd name="connsiteY253-209596" fmla="*/ 2354273 h 2956475"/>
                        <a:gd name="connsiteX254-209597" fmla="*/ 3350155 w 5924856"/>
                        <a:gd name="connsiteY254-209598" fmla="*/ 2381542 h 2956475"/>
                        <a:gd name="connsiteX255-209599" fmla="*/ 3370607 w 5924856"/>
                        <a:gd name="connsiteY255-209600" fmla="*/ 2397450 h 2956475"/>
                        <a:gd name="connsiteX256-209601" fmla="*/ 3370607 w 5924856"/>
                        <a:gd name="connsiteY256-209602" fmla="*/ 2429264 h 2956475"/>
                        <a:gd name="connsiteX257-209603" fmla="*/ 3350155 w 5924856"/>
                        <a:gd name="connsiteY257-209604" fmla="*/ 2451989 h 2956475"/>
                        <a:gd name="connsiteX258-209605" fmla="*/ 3318341 w 5924856"/>
                        <a:gd name="connsiteY258-209606" fmla="*/ 2511073 h 2956475"/>
                        <a:gd name="connsiteX259-209607" fmla="*/ 3318341 w 5924856"/>
                        <a:gd name="connsiteY259-209608" fmla="*/ 2538343 h 2956475"/>
                        <a:gd name="connsiteX260-209609" fmla="*/ 3268346 w 5924856"/>
                        <a:gd name="connsiteY260-209610" fmla="*/ 2570157 h 2956475"/>
                        <a:gd name="connsiteX261-209611" fmla="*/ 3260533 w 5924856"/>
                        <a:gd name="connsiteY261-209612" fmla="*/ 2567553 h 2956475"/>
                        <a:gd name="connsiteX262-209613" fmla="*/ 3256440 w 5924856"/>
                        <a:gd name="connsiteY262-209614" fmla="*/ 2570157 h 2956475"/>
                        <a:gd name="connsiteX263-209615" fmla="*/ 3208718 w 5924856"/>
                        <a:gd name="connsiteY263-209616" fmla="*/ 2554250 h 2956475"/>
                        <a:gd name="connsiteX264-209617" fmla="*/ 3177448 w 5924856"/>
                        <a:gd name="connsiteY264-209618" fmla="*/ 2554250 h 2956475"/>
                        <a:gd name="connsiteX265-209619" fmla="*/ 3165541 w 5924856"/>
                        <a:gd name="connsiteY265-209620" fmla="*/ 2554250 h 2956475"/>
                        <a:gd name="connsiteX266-209621" fmla="*/ 3149634 w 5924856"/>
                        <a:gd name="connsiteY266-209622" fmla="*/ 2538343 h 2956475"/>
                        <a:gd name="connsiteX267-209623" fmla="*/ 3131462 w 5924856"/>
                        <a:gd name="connsiteY267-209624" fmla="*/ 2533799 h 2956475"/>
                        <a:gd name="connsiteX268-209625" fmla="*/ 3086550 w 5924856"/>
                        <a:gd name="connsiteY268-209626" fmla="*/ 2570157 h 2956475"/>
                        <a:gd name="connsiteX269-209627" fmla="*/ 3038828 w 5924856"/>
                        <a:gd name="connsiteY269-209628" fmla="*/ 2581519 h 2956475"/>
                        <a:gd name="connsiteX270-209629" fmla="*/ 3000196 w 5924856"/>
                        <a:gd name="connsiteY270-209630" fmla="*/ 2597427 h 2956475"/>
                        <a:gd name="connsiteX271-209631" fmla="*/ 2992651 w 5924856"/>
                        <a:gd name="connsiteY271-209632" fmla="*/ 2595630 h 2956475"/>
                        <a:gd name="connsiteX272-209633" fmla="*/ 2988289 w 5924856"/>
                        <a:gd name="connsiteY272-209634" fmla="*/ 2597427 h 2956475"/>
                        <a:gd name="connsiteX273-209635" fmla="*/ 2940567 w 5924856"/>
                        <a:gd name="connsiteY273-209636" fmla="*/ 2586064 h 2956475"/>
                        <a:gd name="connsiteX274-209637" fmla="*/ 2918387 w 5924856"/>
                        <a:gd name="connsiteY274-209638" fmla="*/ 2586064 h 2956475"/>
                        <a:gd name="connsiteX275-209639" fmla="*/ 2906480 w 5924856"/>
                        <a:gd name="connsiteY275-209640" fmla="*/ 2586064 h 2956475"/>
                        <a:gd name="connsiteX276-209641" fmla="*/ 2886028 w 5924856"/>
                        <a:gd name="connsiteY276-209642" fmla="*/ 2554250 h 2956475"/>
                        <a:gd name="connsiteX277-209643" fmla="*/ 2847396 w 5924856"/>
                        <a:gd name="connsiteY277-209644" fmla="*/ 2526980 h 2956475"/>
                        <a:gd name="connsiteX278-209645" fmla="*/ 2820344 w 5924856"/>
                        <a:gd name="connsiteY278-209646" fmla="*/ 2523116 h 2956475"/>
                        <a:gd name="connsiteX279-209647" fmla="*/ 2779767 w 5924856"/>
                        <a:gd name="connsiteY279-209648" fmla="*/ 2526980 h 2956475"/>
                        <a:gd name="connsiteX280-209649" fmla="*/ 2741135 w 5924856"/>
                        <a:gd name="connsiteY280-209650" fmla="*/ 2538343 h 2956475"/>
                        <a:gd name="connsiteX281-209651" fmla="*/ 2736330 w 5924856"/>
                        <a:gd name="connsiteY281-209652" fmla="*/ 2536254 h 2956475"/>
                        <a:gd name="connsiteX282-209653" fmla="*/ 2729228 w 5924856"/>
                        <a:gd name="connsiteY282-209654" fmla="*/ 2538343 h 2956475"/>
                        <a:gd name="connsiteX283-209655" fmla="*/ 2676961 w 5924856"/>
                        <a:gd name="connsiteY283-209656" fmla="*/ 2515618 h 2956475"/>
                        <a:gd name="connsiteX284-209657" fmla="*/ 2670144 w 5924856"/>
                        <a:gd name="connsiteY284-209658" fmla="*/ 2472441 h 2956475"/>
                        <a:gd name="connsiteX285-209659" fmla="*/ 2626967 w 5924856"/>
                        <a:gd name="connsiteY285-209660" fmla="*/ 2456534 h 2956475"/>
                        <a:gd name="connsiteX286-209661" fmla="*/ 2595153 w 5924856"/>
                        <a:gd name="connsiteY286-209662" fmla="*/ 2451989 h 2956475"/>
                        <a:gd name="connsiteX287-209663" fmla="*/ 2560725 w 5924856"/>
                        <a:gd name="connsiteY287-209664" fmla="*/ 2430245 h 2956475"/>
                        <a:gd name="connsiteX288-209665" fmla="*/ 2527524 w 5924856"/>
                        <a:gd name="connsiteY288-209666" fmla="*/ 2488348 h 2956475"/>
                        <a:gd name="connsiteX289-209667" fmla="*/ 2543431 w 5924856"/>
                        <a:gd name="connsiteY289-209668" fmla="*/ 2522435 h 2956475"/>
                        <a:gd name="connsiteX290-209669" fmla="*/ 2504799 w 5924856"/>
                        <a:gd name="connsiteY290-209670" fmla="*/ 2558795 h 2956475"/>
                        <a:gd name="connsiteX291-209671" fmla="*/ 2495296 w 5924856"/>
                        <a:gd name="connsiteY291-209672" fmla="*/ 2556532 h 2956475"/>
                        <a:gd name="connsiteX292-209673" fmla="*/ 2492892 w 5924856"/>
                        <a:gd name="connsiteY292-209674" fmla="*/ 2558795 h 2956475"/>
                        <a:gd name="connsiteX293-209675" fmla="*/ 2445170 w 5924856"/>
                        <a:gd name="connsiteY293-209676" fmla="*/ 2547432 h 2956475"/>
                        <a:gd name="connsiteX294-209677" fmla="*/ 2408811 w 5924856"/>
                        <a:gd name="connsiteY294-209678" fmla="*/ 2542887 h 2956475"/>
                        <a:gd name="connsiteX295-209679" fmla="*/ 2381541 w 5924856"/>
                        <a:gd name="connsiteY295-209680" fmla="*/ 2515618 h 2956475"/>
                        <a:gd name="connsiteX296-209681" fmla="*/ 2354816 w 5924856"/>
                        <a:gd name="connsiteY296-209682" fmla="*/ 2515618 h 2956475"/>
                        <a:gd name="connsiteX297-209683" fmla="*/ 2342909 w 5924856"/>
                        <a:gd name="connsiteY297-209684" fmla="*/ 2515618 h 2956475"/>
                        <a:gd name="connsiteX298-209685" fmla="*/ 2317049 w 5924856"/>
                        <a:gd name="connsiteY298-209686" fmla="*/ 2502687 h 2956475"/>
                        <a:gd name="connsiteX299-209687" fmla="*/ 2268463 w 5924856"/>
                        <a:gd name="connsiteY299-209688" fmla="*/ 2526980 h 2956475"/>
                        <a:gd name="connsiteX300-209689" fmla="*/ 2200289 w 5924856"/>
                        <a:gd name="connsiteY300-209690" fmla="*/ 2574702 h 2956475"/>
                        <a:gd name="connsiteX301-209691" fmla="*/ 2157112 w 5924856"/>
                        <a:gd name="connsiteY301-209692" fmla="*/ 2586064 h 2956475"/>
                        <a:gd name="connsiteX302-209693" fmla="*/ 2145750 w 5924856"/>
                        <a:gd name="connsiteY302-209694" fmla="*/ 2590609 h 2956475"/>
                        <a:gd name="connsiteX303-209695" fmla="*/ 2143369 w 5924856"/>
                        <a:gd name="connsiteY303-209696" fmla="*/ 2586799 h 2956475"/>
                        <a:gd name="connsiteX304-209697" fmla="*/ 2133843 w 5924856"/>
                        <a:gd name="connsiteY304-209698" fmla="*/ 2590609 h 2956475"/>
                        <a:gd name="connsiteX305-209699" fmla="*/ 2111787 w 5924856"/>
                        <a:gd name="connsiteY305-209700" fmla="*/ 2555320 h 2956475"/>
                        <a:gd name="connsiteX306-209701" fmla="*/ 2075303 w 5924856"/>
                        <a:gd name="connsiteY306-209702" fmla="*/ 2558795 h 2956475"/>
                        <a:gd name="connsiteX307-209703" fmla="*/ 2074482 w 5924856"/>
                        <a:gd name="connsiteY307-209704" fmla="*/ 2557739 h 2956475"/>
                        <a:gd name="connsiteX308-209705" fmla="*/ 2063396 w 5924856"/>
                        <a:gd name="connsiteY308-209706" fmla="*/ 2558795 h 2956475"/>
                        <a:gd name="connsiteX309-209707" fmla="*/ 2047489 w 5924856"/>
                        <a:gd name="connsiteY309-209708" fmla="*/ 2538343 h 2956475"/>
                        <a:gd name="connsiteX310-209709" fmla="*/ 2020220 w 5924856"/>
                        <a:gd name="connsiteY310-209710" fmla="*/ 2526980 h 2956475"/>
                        <a:gd name="connsiteX311-209711" fmla="*/ 2004312 w 5924856"/>
                        <a:gd name="connsiteY311-209712" fmla="*/ 2495166 h 2956475"/>
                        <a:gd name="connsiteX312-209713" fmla="*/ 1988196 w 5924856"/>
                        <a:gd name="connsiteY312-209714" fmla="*/ 2486212 h 2956475"/>
                        <a:gd name="connsiteX313-209715" fmla="*/ 1945773 w 5924856"/>
                        <a:gd name="connsiteY313-209716" fmla="*/ 2499711 h 2956475"/>
                        <a:gd name="connsiteX314-209717" fmla="*/ 1942036 w 5924856"/>
                        <a:gd name="connsiteY314-209718" fmla="*/ 2497111 h 2956475"/>
                        <a:gd name="connsiteX315-209719" fmla="*/ 1936866 w 5924856"/>
                        <a:gd name="connsiteY315-209720" fmla="*/ 2499711 h 2956475"/>
                        <a:gd name="connsiteX316-209721" fmla="*/ 1889554 w 5924856"/>
                        <a:gd name="connsiteY316-209722" fmla="*/ 2468885 h 2956475"/>
                        <a:gd name="connsiteX317-209723" fmla="*/ 1870782 w 5924856"/>
                        <a:gd name="connsiteY317-209724" fmla="*/ 2495166 h 2956475"/>
                        <a:gd name="connsiteX318-209725" fmla="*/ 1865709 w 5924856"/>
                        <a:gd name="connsiteY318-209726" fmla="*/ 2485599 h 2956475"/>
                        <a:gd name="connsiteX319-209727" fmla="*/ 1858875 w 5924856"/>
                        <a:gd name="connsiteY319-209728" fmla="*/ 2495166 h 2956475"/>
                        <a:gd name="connsiteX320-209729" fmla="*/ 1779338 w 5924856"/>
                        <a:gd name="connsiteY320-209730" fmla="*/ 2345183 h 2956475"/>
                        <a:gd name="connsiteX321-209731" fmla="*/ 1729344 w 5924856"/>
                        <a:gd name="connsiteY321-209732" fmla="*/ 2295189 h 2956475"/>
                        <a:gd name="connsiteX322-209733" fmla="*/ 1732141 w 5924856"/>
                        <a:gd name="connsiteY322-209734" fmla="*/ 2292043 h 2956475"/>
                        <a:gd name="connsiteX323-209735" fmla="*/ 401471 w 5924856"/>
                        <a:gd name="connsiteY323-209736" fmla="*/ 2890683 h 2956475"/>
                        <a:gd name="connsiteX324-209737" fmla="*/ 338597 w 5924856"/>
                        <a:gd name="connsiteY324-209738" fmla="*/ 2849670 h 2956475"/>
                        <a:gd name="connsiteX325-209739" fmla="*/ 268151 w 5924856"/>
                        <a:gd name="connsiteY325-209740" fmla="*/ 2801948 h 2956475"/>
                        <a:gd name="connsiteX326-209741" fmla="*/ 295420 w 5924856"/>
                        <a:gd name="connsiteY326-209742" fmla="*/ 2795131 h 2956475"/>
                        <a:gd name="connsiteX327-209743" fmla="*/ 322690 w 5924856"/>
                        <a:gd name="connsiteY327-209744" fmla="*/ 2747409 h 2956475"/>
                        <a:gd name="connsiteX328-209745" fmla="*/ 306782 w 5924856"/>
                        <a:gd name="connsiteY328-209746" fmla="*/ 2731502 h 2956475"/>
                        <a:gd name="connsiteX329-209747" fmla="*/ 359049 w 5924856"/>
                        <a:gd name="connsiteY329-209748" fmla="*/ 2704232 h 2956475"/>
                        <a:gd name="connsiteX330-209749" fmla="*/ 359049 w 5924856"/>
                        <a:gd name="connsiteY330-209750" fmla="*/ 2701176 h 2956475"/>
                        <a:gd name="connsiteX331-209751" fmla="*/ 334597 w 5924856"/>
                        <a:gd name="connsiteY331-209752" fmla="*/ 2704232 h 2956475"/>
                        <a:gd name="connsiteX332-209753" fmla="*/ 334597 w 5924856"/>
                        <a:gd name="connsiteY332-209754" fmla="*/ 2702744 h 2956475"/>
                        <a:gd name="connsiteX333-209755" fmla="*/ 322690 w 5924856"/>
                        <a:gd name="connsiteY333-209756" fmla="*/ 2704232 h 2956475"/>
                        <a:gd name="connsiteX334-209757" fmla="*/ 322690 w 5924856"/>
                        <a:gd name="connsiteY334-209758" fmla="*/ 2683780 h 2956475"/>
                        <a:gd name="connsiteX335-209759" fmla="*/ 343142 w 5924856"/>
                        <a:gd name="connsiteY335-209760" fmla="*/ 2667873 h 2956475"/>
                        <a:gd name="connsiteX336-209761" fmla="*/ 381774 w 5924856"/>
                        <a:gd name="connsiteY336-209762" fmla="*/ 2661056 h 2956475"/>
                        <a:gd name="connsiteX337-209763" fmla="*/ 386319 w 5924856"/>
                        <a:gd name="connsiteY337-209764" fmla="*/ 2645148 h 2956475"/>
                        <a:gd name="connsiteX338-209765" fmla="*/ 374956 w 5924856"/>
                        <a:gd name="connsiteY338-209766" fmla="*/ 2613334 h 2956475"/>
                        <a:gd name="connsiteX339-209767" fmla="*/ 393136 w 5924856"/>
                        <a:gd name="connsiteY339-209768" fmla="*/ 2586064 h 2956475"/>
                        <a:gd name="connsiteX340-209769" fmla="*/ 393136 w 5924856"/>
                        <a:gd name="connsiteY340-209770" fmla="*/ 2565612 h 2956475"/>
                        <a:gd name="connsiteX341-209771" fmla="*/ 338597 w 5924856"/>
                        <a:gd name="connsiteY341-209772" fmla="*/ 2547432 h 2956475"/>
                        <a:gd name="connsiteX342-209773" fmla="*/ 327779 w 5924856"/>
                        <a:gd name="connsiteY342-209774" fmla="*/ 2547432 h 2956475"/>
                        <a:gd name="connsiteX343-209775" fmla="*/ 315872 w 5924856"/>
                        <a:gd name="connsiteY343-209776" fmla="*/ 2547432 h 2956475"/>
                        <a:gd name="connsiteX344-209777" fmla="*/ 297676 w 5924856"/>
                        <a:gd name="connsiteY344-209778" fmla="*/ 2525193 h 2956475"/>
                        <a:gd name="connsiteX345-209779" fmla="*/ 275513 w 5924856"/>
                        <a:gd name="connsiteY345-209780" fmla="*/ 2531525 h 2956475"/>
                        <a:gd name="connsiteX346-209781" fmla="*/ 271033 w 5924856"/>
                        <a:gd name="connsiteY346-209782" fmla="*/ 2529403 h 2956475"/>
                        <a:gd name="connsiteX347-209783" fmla="*/ 263606 w 5924856"/>
                        <a:gd name="connsiteY347-209784" fmla="*/ 2531525 h 2956475"/>
                        <a:gd name="connsiteX348-209785" fmla="*/ 220429 w 5924856"/>
                        <a:gd name="connsiteY348-209786" fmla="*/ 2511073 h 2956475"/>
                        <a:gd name="connsiteX349-209787" fmla="*/ 220429 w 5924856"/>
                        <a:gd name="connsiteY349-209788" fmla="*/ 2499711 h 2956475"/>
                        <a:gd name="connsiteX350-209789" fmla="*/ 204522 w 5924856"/>
                        <a:gd name="connsiteY350-209790" fmla="*/ 2472441 h 2956475"/>
                        <a:gd name="connsiteX351-209791" fmla="*/ 189159 w 5924856"/>
                        <a:gd name="connsiteY351-209792" fmla="*/ 2472441 h 2956475"/>
                        <a:gd name="connsiteX352-209793" fmla="*/ 177252 w 5924856"/>
                        <a:gd name="connsiteY352-209794" fmla="*/ 2472441 h 2956475"/>
                        <a:gd name="connsiteX353-209795" fmla="*/ 172707 w 5924856"/>
                        <a:gd name="connsiteY353-209796" fmla="*/ 2456534 h 2956475"/>
                        <a:gd name="connsiteX354-209797" fmla="*/ 181797 w 5924856"/>
                        <a:gd name="connsiteY354-209798" fmla="*/ 2440627 h 2956475"/>
                        <a:gd name="connsiteX355-209799" fmla="*/ 162182 w 5924856"/>
                        <a:gd name="connsiteY355-209800" fmla="*/ 2410114 h 2956475"/>
                        <a:gd name="connsiteX356-209801" fmla="*/ 134620 w 5924856"/>
                        <a:gd name="connsiteY356-209802" fmla="*/ 2413357 h 2956475"/>
                        <a:gd name="connsiteX357-209803" fmla="*/ 131147 w 5924856"/>
                        <a:gd name="connsiteY357-209804" fmla="*/ 2412365 h 2956475"/>
                        <a:gd name="connsiteX358-209805" fmla="*/ 122713 w 5924856"/>
                        <a:gd name="connsiteY358-209806" fmla="*/ 2413357 h 2956475"/>
                        <a:gd name="connsiteX359-209807" fmla="*/ 114168 w 5924856"/>
                        <a:gd name="connsiteY359-209808" fmla="*/ 2424719 h 2956475"/>
                        <a:gd name="connsiteX360-209809" fmla="*/ 103159 w 5924856"/>
                        <a:gd name="connsiteY360-209810" fmla="*/ 2421574 h 2956475"/>
                        <a:gd name="connsiteX361-209811" fmla="*/ 70446 w 5924856"/>
                        <a:gd name="connsiteY361-209812" fmla="*/ 2365635 h 2956475"/>
                        <a:gd name="connsiteX362-209813" fmla="*/ 74991 w 5924856"/>
                        <a:gd name="connsiteY362-209814" fmla="*/ 2361090 h 2956475"/>
                        <a:gd name="connsiteX363-209815" fmla="*/ 118168 w 5924856"/>
                        <a:gd name="connsiteY363-209816" fmla="*/ 2349728 h 2956475"/>
                        <a:gd name="connsiteX364-209817" fmla="*/ 106806 w 5924856"/>
                        <a:gd name="connsiteY364-209818" fmla="*/ 2327003 h 2956475"/>
                        <a:gd name="connsiteX365-209819" fmla="*/ 47722 w 5924856"/>
                        <a:gd name="connsiteY365-209820" fmla="*/ 2258829 h 2956475"/>
                        <a:gd name="connsiteX366-209821" fmla="*/ 21980 w 5924856"/>
                        <a:gd name="connsiteY366-209822" fmla="*/ 2195428 h 2956475"/>
                        <a:gd name="connsiteX367-209823" fmla="*/ 10059 w 5924856"/>
                        <a:gd name="connsiteY367-209824" fmla="*/ 2195434 h 2956475"/>
                        <a:gd name="connsiteX368-209825" fmla="*/ 0 w 5924856"/>
                        <a:gd name="connsiteY368-209826" fmla="*/ 2199745 h 2956475"/>
                        <a:gd name="connsiteX369-209827" fmla="*/ 1595269 w 5924856"/>
                        <a:gd name="connsiteY369-209828" fmla="*/ 1370296 h 2956475"/>
                        <a:gd name="connsiteX370-209829" fmla="*/ 1638446 w 5924856"/>
                        <a:gd name="connsiteY370-209830" fmla="*/ 1349844 h 2956475"/>
                        <a:gd name="connsiteX371-209831" fmla="*/ 1649808 w 5924856"/>
                        <a:gd name="connsiteY371-209832" fmla="*/ 1299850 h 2956475"/>
                        <a:gd name="connsiteX372-209833" fmla="*/ 1677078 w 5924856"/>
                        <a:gd name="connsiteY372-209834" fmla="*/ 1256673 h 2956475"/>
                        <a:gd name="connsiteX373-209835" fmla="*/ 1654353 w 5924856"/>
                        <a:gd name="connsiteY373-209836" fmla="*/ 1197589 h 2956475"/>
                        <a:gd name="connsiteX374-209837" fmla="*/ 1677078 w 5924856"/>
                        <a:gd name="connsiteY374-209838" fmla="*/ 1133960 h 2956475"/>
                        <a:gd name="connsiteX375-209839" fmla="*/ 1622538 w 5924856"/>
                        <a:gd name="connsiteY375-209840" fmla="*/ 1070331 h 2956475"/>
                        <a:gd name="connsiteX376-209841" fmla="*/ 1654353 w 5924856"/>
                        <a:gd name="connsiteY376-209842" fmla="*/ 961252 h 2956475"/>
                        <a:gd name="connsiteX377-209843" fmla="*/ 1606631 w 5924856"/>
                        <a:gd name="connsiteY377-209844" fmla="*/ 865809 h 2956475"/>
                        <a:gd name="connsiteX378-209845" fmla="*/ 1670260 w 5924856"/>
                        <a:gd name="connsiteY378-209846" fmla="*/ 788545 h 2956475"/>
                        <a:gd name="connsiteX379-209847" fmla="*/ 1665715 w 5924856"/>
                        <a:gd name="connsiteY379-209848" fmla="*/ 704464 h 2956475"/>
                        <a:gd name="connsiteX380-209849" fmla="*/ 1681622 w 5924856"/>
                        <a:gd name="connsiteY380-209850" fmla="*/ 697647 h 2956475"/>
                        <a:gd name="connsiteX381-209851" fmla="*/ 1683068 w 5924856"/>
                        <a:gd name="connsiteY381-209852" fmla="*/ 702130 h 2956475"/>
                        <a:gd name="connsiteX382-209853" fmla="*/ 1693530 w 5924856"/>
                        <a:gd name="connsiteY382-209854" fmla="*/ 697647 h 2956475"/>
                        <a:gd name="connsiteX383-209855" fmla="*/ 1716254 w 5924856"/>
                        <a:gd name="connsiteY383-209856" fmla="*/ 768093 h 2956475"/>
                        <a:gd name="connsiteX384-209857" fmla="*/ 1709645 w 5924856"/>
                        <a:gd name="connsiteY384-209858" fmla="*/ 815304 h 2956475"/>
                        <a:gd name="connsiteX385-209859" fmla="*/ 1772521 w 5924856"/>
                        <a:gd name="connsiteY385-209860" fmla="*/ 772638 h 2956475"/>
                        <a:gd name="connsiteX386-209861" fmla="*/ 1849785 w 5924856"/>
                        <a:gd name="connsiteY386-209862" fmla="*/ 763548 h 2956475"/>
                        <a:gd name="connsiteX387-209863" fmla="*/ 1850963 w 5924856"/>
                        <a:gd name="connsiteY387-209864" fmla="*/ 764810 h 2956475"/>
                        <a:gd name="connsiteX388-209865" fmla="*/ 1861692 w 5924856"/>
                        <a:gd name="connsiteY388-209866" fmla="*/ 763548 h 2956475"/>
                        <a:gd name="connsiteX389-209867" fmla="*/ 1906799 w 5924856"/>
                        <a:gd name="connsiteY389-209868" fmla="*/ 811877 h 2956475"/>
                        <a:gd name="connsiteX390-209869" fmla="*/ 1881599 w 5924856"/>
                        <a:gd name="connsiteY390-209870" fmla="*/ 736278 h 2956475"/>
                        <a:gd name="connsiteX391-209871" fmla="*/ 1881599 w 5924856"/>
                        <a:gd name="connsiteY391-209872" fmla="*/ 595386 h 2956475"/>
                        <a:gd name="connsiteX392-209873" fmla="*/ 1945228 w 5924856"/>
                        <a:gd name="connsiteY392-209874" fmla="*/ 574934 h 2956475"/>
                        <a:gd name="connsiteX393-209875" fmla="*/ 1955460 w 5924856"/>
                        <a:gd name="connsiteY393-209876" fmla="*/ 575472 h 2956475"/>
                        <a:gd name="connsiteX394-209877" fmla="*/ 1957135 w 5924856"/>
                        <a:gd name="connsiteY394-209878" fmla="*/ 574934 h 2956475"/>
                        <a:gd name="connsiteX395-209879" fmla="*/ 2033605 w 5924856"/>
                        <a:gd name="connsiteY395-209880" fmla="*/ 578958 h 2956475"/>
                        <a:gd name="connsiteX396-209881" fmla="*/ 2111118 w 5924856"/>
                        <a:gd name="connsiteY396-209882" fmla="*/ 559026 h 2956475"/>
                        <a:gd name="connsiteX397-209883" fmla="*/ 2086121 w 5924856"/>
                        <a:gd name="connsiteY397-209884" fmla="*/ 493125 h 2956475"/>
                        <a:gd name="connsiteX398-209885" fmla="*/ 2122480 w 5924856"/>
                        <a:gd name="connsiteY398-209886" fmla="*/ 402226 h 2956475"/>
                        <a:gd name="connsiteX399-209887" fmla="*/ 2165657 w 5924856"/>
                        <a:gd name="connsiteY399-209888" fmla="*/ 397681 h 2956475"/>
                        <a:gd name="connsiteX400-209889" fmla="*/ 2236104 w 5924856"/>
                        <a:gd name="connsiteY400-209890" fmla="*/ 322690 h 2956475"/>
                        <a:gd name="connsiteX401-209891" fmla="*/ 2338374 w 5924856"/>
                        <a:gd name="connsiteY401-209892" fmla="*/ 304510 h 2956475"/>
                        <a:gd name="connsiteX402-209893" fmla="*/ 2347454 w 5924856"/>
                        <a:gd name="connsiteY402-209894" fmla="*/ 263606 h 2956475"/>
                        <a:gd name="connsiteX403-209895" fmla="*/ 2445170 w 5924856"/>
                        <a:gd name="connsiteY403-209896" fmla="*/ 252244 h 2956475"/>
                        <a:gd name="connsiteX404-209897" fmla="*/ 2446249 w 5924856"/>
                        <a:gd name="connsiteY404-209898" fmla="*/ 253503 h 2956475"/>
                        <a:gd name="connsiteX405-209899" fmla="*/ 2457077 w 5924856"/>
                        <a:gd name="connsiteY405-209900" fmla="*/ 252244 h 2956475"/>
                        <a:gd name="connsiteX406-209901" fmla="*/ 2479011 w 5924856"/>
                        <a:gd name="connsiteY406-209902" fmla="*/ 277833 h 2956475"/>
                        <a:gd name="connsiteX407-209903" fmla="*/ 2558793 w 5924856"/>
                        <a:gd name="connsiteY407-209904" fmla="*/ 202249 h 2956475"/>
                        <a:gd name="connsiteX408-209905" fmla="*/ 2570700 w 5924856"/>
                        <a:gd name="connsiteY408-209906" fmla="*/ 202249 h 2956475"/>
                        <a:gd name="connsiteX409-209907" fmla="*/ 2622422 w 5924856"/>
                        <a:gd name="connsiteY409-209908" fmla="*/ 202249 h 2956475"/>
                        <a:gd name="connsiteX410-209909" fmla="*/ 2633784 w 5924856"/>
                        <a:gd name="connsiteY410-209910" fmla="*/ 134075 h 2956475"/>
                        <a:gd name="connsiteX411-209911" fmla="*/ 2670144 w 5924856"/>
                        <a:gd name="connsiteY411-209912" fmla="*/ 68174 h 2956475"/>
                        <a:gd name="connsiteX412-209913" fmla="*/ 2756498 w 5924856"/>
                        <a:gd name="connsiteY412-209914" fmla="*/ 0 h 2956475"/>
                        <a:gd name="connsiteX0-209915" fmla="*/ 1709320 w 5924856"/>
                        <a:gd name="connsiteY0-209916" fmla="*/ 817622 h 2956475"/>
                        <a:gd name="connsiteX1-209917" fmla="*/ 1700347 w 5924856"/>
                        <a:gd name="connsiteY1-209918" fmla="*/ 881716 h 2956475"/>
                        <a:gd name="connsiteX2-209919" fmla="*/ 1727745 w 5924856"/>
                        <a:gd name="connsiteY2-209920" fmla="*/ 895415 h 2956475"/>
                        <a:gd name="connsiteX3-209921" fmla="*/ 1709320 w 5924856"/>
                        <a:gd name="connsiteY3-209922" fmla="*/ 817622 h 2956475"/>
                        <a:gd name="connsiteX4-209923" fmla="*/ 2756498 w 5924856"/>
                        <a:gd name="connsiteY4-209924" fmla="*/ 0 h 2956475"/>
                        <a:gd name="connsiteX5-209925" fmla="*/ 2762437 w 5924856"/>
                        <a:gd name="connsiteY5-209926" fmla="*/ 4711 h 2956475"/>
                        <a:gd name="connsiteX6-209927" fmla="*/ 2768404 w 5924856"/>
                        <a:gd name="connsiteY6-209928" fmla="*/ 0 h 2956475"/>
                        <a:gd name="connsiteX7-209929" fmla="*/ 2834306 w 5924856"/>
                        <a:gd name="connsiteY7-209930" fmla="*/ 52267 h 2956475"/>
                        <a:gd name="connsiteX8-209931" fmla="*/ 2779767 w 5924856"/>
                        <a:gd name="connsiteY8-209932" fmla="*/ 90899 h 2956475"/>
                        <a:gd name="connsiteX9-209933" fmla="*/ 2866120 w 5924856"/>
                        <a:gd name="connsiteY9-209934" fmla="*/ 118168 h 2956475"/>
                        <a:gd name="connsiteX10-209935" fmla="*/ 2875812 w 5924856"/>
                        <a:gd name="connsiteY10-209936" fmla="*/ 186006 h 2956475"/>
                        <a:gd name="connsiteX11-209937" fmla="*/ 2897390 w 5924856"/>
                        <a:gd name="connsiteY11-209938" fmla="*/ 161345 h 2956475"/>
                        <a:gd name="connsiteX12-209939" fmla="*/ 2909297 w 5924856"/>
                        <a:gd name="connsiteY12-209940" fmla="*/ 161345 h 2956475"/>
                        <a:gd name="connsiteX13-209941" fmla="*/ 3004196 w 5924856"/>
                        <a:gd name="connsiteY13-209942" fmla="*/ 161345 h 2956475"/>
                        <a:gd name="connsiteX14-209943" fmla="*/ 3016103 w 5924856"/>
                        <a:gd name="connsiteY14-209944" fmla="*/ 161345 h 2956475"/>
                        <a:gd name="connsiteX15-209945" fmla="*/ 3097912 w 5924856"/>
                        <a:gd name="connsiteY15-209946" fmla="*/ 236336 h 2956475"/>
                        <a:gd name="connsiteX16-209947" fmla="*/ 3129726 w 5924856"/>
                        <a:gd name="connsiteY16-209948" fmla="*/ 295420 h 2956475"/>
                        <a:gd name="connsiteX17-209949" fmla="*/ 3118364 w 5924856"/>
                        <a:gd name="connsiteY17-209950" fmla="*/ 370412 h 2956475"/>
                        <a:gd name="connsiteX18-209951" fmla="*/ 3079732 w 5924856"/>
                        <a:gd name="connsiteY18-209952" fmla="*/ 413589 h 2956475"/>
                        <a:gd name="connsiteX19-209953" fmla="*/ 2984288 w 5924856"/>
                        <a:gd name="connsiteY19-209954" fmla="*/ 488580 h 2956475"/>
                        <a:gd name="connsiteX20-209955" fmla="*/ 2952474 w 5924856"/>
                        <a:gd name="connsiteY20-209956" fmla="*/ 531757 h 2956475"/>
                        <a:gd name="connsiteX21-209957" fmla="*/ 3000196 w 5924856"/>
                        <a:gd name="connsiteY21-209958" fmla="*/ 547664 h 2956475"/>
                        <a:gd name="connsiteX22-209959" fmla="*/ 3047650 w 5924856"/>
                        <a:gd name="connsiteY22-209960" fmla="*/ 575345 h 2956475"/>
                        <a:gd name="connsiteX23-209961" fmla="*/ 3074642 w 5924856"/>
                        <a:gd name="connsiteY23-209962" fmla="*/ 552209 h 2956475"/>
                        <a:gd name="connsiteX24-209963" fmla="*/ 3076651 w 5924856"/>
                        <a:gd name="connsiteY24-209964" fmla="*/ 560693 h 2956475"/>
                        <a:gd name="connsiteX25-209965" fmla="*/ 3086550 w 5924856"/>
                        <a:gd name="connsiteY25-209966" fmla="*/ 552209 h 2956475"/>
                        <a:gd name="connsiteX26-209967" fmla="*/ 3103175 w 5924856"/>
                        <a:gd name="connsiteY26-209968" fmla="*/ 622402 h 2956475"/>
                        <a:gd name="connsiteX27-209969" fmla="*/ 3111002 w 5924856"/>
                        <a:gd name="connsiteY27-209970" fmla="*/ 606748 h 2956475"/>
                        <a:gd name="connsiteX28-209971" fmla="*/ 3170086 w 5924856"/>
                        <a:gd name="connsiteY28-209972" fmla="*/ 586296 h 2956475"/>
                        <a:gd name="connsiteX29-209973" fmla="*/ 3178024 w 5924856"/>
                        <a:gd name="connsiteY29-209974" fmla="*/ 587670 h 2956475"/>
                        <a:gd name="connsiteX30-209975" fmla="*/ 3181993 w 5924856"/>
                        <a:gd name="connsiteY30-209976" fmla="*/ 586296 h 2956475"/>
                        <a:gd name="connsiteX31-209977" fmla="*/ 3300161 w 5924856"/>
                        <a:gd name="connsiteY31-209978" fmla="*/ 606748 h 2956475"/>
                        <a:gd name="connsiteX32-209979" fmla="*/ 3306978 w 5924856"/>
                        <a:gd name="connsiteY32-209980" fmla="*/ 665832 h 2956475"/>
                        <a:gd name="connsiteX33-209981" fmla="*/ 3449720 w 5924856"/>
                        <a:gd name="connsiteY33-209982" fmla="*/ 686823 h 2956475"/>
                        <a:gd name="connsiteX34-209983" fmla="*/ 3456416 w 5924856"/>
                        <a:gd name="connsiteY34-209984" fmla="*/ 590841 h 2956475"/>
                        <a:gd name="connsiteX35-209985" fmla="*/ 3468101 w 5924856"/>
                        <a:gd name="connsiteY35-209986" fmla="*/ 594028 h 2956475"/>
                        <a:gd name="connsiteX36-209987" fmla="*/ 3468323 w 5924856"/>
                        <a:gd name="connsiteY36-209988" fmla="*/ 590841 h 2956475"/>
                        <a:gd name="connsiteX37-209989" fmla="*/ 3543314 w 5924856"/>
                        <a:gd name="connsiteY37-209990" fmla="*/ 611293 h 2956475"/>
                        <a:gd name="connsiteX38-209991" fmla="*/ 3590492 w 5924856"/>
                        <a:gd name="connsiteY38-209992" fmla="*/ 611293 h 2956475"/>
                        <a:gd name="connsiteX39-209993" fmla="*/ 3602398 w 5924856"/>
                        <a:gd name="connsiteY39-209994" fmla="*/ 611293 h 2956475"/>
                        <a:gd name="connsiteX40-209995" fmla="*/ 3661482 w 5924856"/>
                        <a:gd name="connsiteY40-209996" fmla="*/ 677194 h 2956475"/>
                        <a:gd name="connsiteX41-209997" fmla="*/ 3677390 w 5924856"/>
                        <a:gd name="connsiteY41-209998" fmla="*/ 756731 h 2956475"/>
                        <a:gd name="connsiteX42-209999" fmla="*/ 3656938 w 5924856"/>
                        <a:gd name="connsiteY42-210000" fmla="*/ 806725 h 2956475"/>
                        <a:gd name="connsiteX43-210001" fmla="*/ 3704660 w 5924856"/>
                        <a:gd name="connsiteY43-210002" fmla="*/ 897623 h 2956475"/>
                        <a:gd name="connsiteX44-210003" fmla="*/ 3753794 w 5924856"/>
                        <a:gd name="connsiteY44-210004" fmla="*/ 933529 h 2956475"/>
                        <a:gd name="connsiteX45-210005" fmla="*/ 3783651 w 5924856"/>
                        <a:gd name="connsiteY45-210006" fmla="*/ 822632 h 2956475"/>
                        <a:gd name="connsiteX46-210007" fmla="*/ 3793268 w 5924856"/>
                        <a:gd name="connsiteY46-210008" fmla="*/ 831139 h 2956475"/>
                        <a:gd name="connsiteX47-210009" fmla="*/ 3795558 w 5924856"/>
                        <a:gd name="connsiteY47-210010" fmla="*/ 822632 h 2956475"/>
                        <a:gd name="connsiteX48-210011" fmla="*/ 3850342 w 5924856"/>
                        <a:gd name="connsiteY48-210012" fmla="*/ 871095 h 2956475"/>
                        <a:gd name="connsiteX49-210013" fmla="*/ 3906364 w 5924856"/>
                        <a:gd name="connsiteY49-210014" fmla="*/ 843084 h 2956475"/>
                        <a:gd name="connsiteX50-210015" fmla="*/ 3912043 w 5924856"/>
                        <a:gd name="connsiteY50-210016" fmla="*/ 846199 h 2956475"/>
                        <a:gd name="connsiteX51-210017" fmla="*/ 3918271 w 5924856"/>
                        <a:gd name="connsiteY51-210018" fmla="*/ 843084 h 2956475"/>
                        <a:gd name="connsiteX52-210019" fmla="*/ 3980617 w 5924856"/>
                        <a:gd name="connsiteY52-210020" fmla="*/ 877274 h 2956475"/>
                        <a:gd name="connsiteX53-210021" fmla="*/ 4004080 w 5924856"/>
                        <a:gd name="connsiteY53-210022" fmla="*/ 849902 h 2956475"/>
                        <a:gd name="connsiteX54-210023" fmla="*/ 4013754 w 5924856"/>
                        <a:gd name="connsiteY54-210024" fmla="*/ 852506 h 2956475"/>
                        <a:gd name="connsiteX55-210025" fmla="*/ 4015987 w 5924856"/>
                        <a:gd name="connsiteY55-210026" fmla="*/ 849902 h 2956475"/>
                        <a:gd name="connsiteX56-210027" fmla="*/ 4062341 w 5924856"/>
                        <a:gd name="connsiteY56-210028" fmla="*/ 862382 h 2956475"/>
                        <a:gd name="connsiteX57-210029" fmla="*/ 4035894 w 5924856"/>
                        <a:gd name="connsiteY57-210030" fmla="*/ 752186 h 2956475"/>
                        <a:gd name="connsiteX58-210031" fmla="*/ 4083616 w 5924856"/>
                        <a:gd name="connsiteY58-210032" fmla="*/ 697647 h 2956475"/>
                        <a:gd name="connsiteX59-210033" fmla="*/ 4093422 w 5924856"/>
                        <a:gd name="connsiteY59-210034" fmla="*/ 700048 h 2956475"/>
                        <a:gd name="connsiteX60-210035" fmla="*/ 4095523 w 5924856"/>
                        <a:gd name="connsiteY60-210036" fmla="*/ 697647 h 2956475"/>
                        <a:gd name="connsiteX61-210037" fmla="*/ 4429575 w 5924856"/>
                        <a:gd name="connsiteY61-210038" fmla="*/ 779455 h 2956475"/>
                        <a:gd name="connsiteX62-210039" fmla="*/ 4461390 w 5924856"/>
                        <a:gd name="connsiteY62-210040" fmla="*/ 849902 h 2956475"/>
                        <a:gd name="connsiteX63-210041" fmla="*/ 4557433 w 5924856"/>
                        <a:gd name="connsiteY63-210042" fmla="*/ 932544 h 2956475"/>
                        <a:gd name="connsiteX64-210043" fmla="*/ 4692636 w 5924856"/>
                        <a:gd name="connsiteY64-210044" fmla="*/ 913531 h 2956475"/>
                        <a:gd name="connsiteX65-210045" fmla="*/ 4696687 w 5924856"/>
                        <a:gd name="connsiteY65-210046" fmla="*/ 914635 h 2956475"/>
                        <a:gd name="connsiteX66-210047" fmla="*/ 4704543 w 5924856"/>
                        <a:gd name="connsiteY66-210048" fmla="*/ 913531 h 2956475"/>
                        <a:gd name="connsiteX67-210049" fmla="*/ 4779534 w 5924856"/>
                        <a:gd name="connsiteY67-210050" fmla="*/ 933983 h 2956475"/>
                        <a:gd name="connsiteX68-210051" fmla="*/ 4811349 w 5924856"/>
                        <a:gd name="connsiteY68-210052" fmla="*/ 977160 h 2956475"/>
                        <a:gd name="connsiteX69-210053" fmla="*/ 4806804 w 5924856"/>
                        <a:gd name="connsiteY69-210054" fmla="*/ 1058968 h 2956475"/>
                        <a:gd name="connsiteX70-210055" fmla="*/ 4845868 w 5924856"/>
                        <a:gd name="connsiteY70-210056" fmla="*/ 1083640 h 2956475"/>
                        <a:gd name="connsiteX71-210057" fmla="*/ 4885796 w 5924856"/>
                        <a:gd name="connsiteY71-210058" fmla="*/ 1070331 h 2956475"/>
                        <a:gd name="connsiteX72-210059" fmla="*/ 4956242 w 5924856"/>
                        <a:gd name="connsiteY72-210060" fmla="*/ 1063513 h 2956475"/>
                        <a:gd name="connsiteX73-210061" fmla="*/ 4958921 w 5924856"/>
                        <a:gd name="connsiteY73-210062" fmla="*/ 1064406 h 2956475"/>
                        <a:gd name="connsiteX74-210063" fmla="*/ 4968149 w 5924856"/>
                        <a:gd name="connsiteY74-210064" fmla="*/ 1063513 h 2956475"/>
                        <a:gd name="connsiteX75-210065" fmla="*/ 5032440 w 5924856"/>
                        <a:gd name="connsiteY75-210066" fmla="*/ 1084944 h 2956475"/>
                        <a:gd name="connsiteX76-210067" fmla="*/ 5094862 w 5924856"/>
                        <a:gd name="connsiteY76-210068" fmla="*/ 1074876 h 2956475"/>
                        <a:gd name="connsiteX77-210069" fmla="*/ 5095992 w 5924856"/>
                        <a:gd name="connsiteY77-210070" fmla="*/ 1076614 h 2956475"/>
                        <a:gd name="connsiteX78-210071" fmla="*/ 5106769 w 5924856"/>
                        <a:gd name="connsiteY78-210072" fmla="*/ 1074876 h 2956475"/>
                        <a:gd name="connsiteX79-210073" fmla="*/ 5161910 w 5924856"/>
                        <a:gd name="connsiteY79-210074" fmla="*/ 1159707 h 2956475"/>
                        <a:gd name="connsiteX80-210075" fmla="*/ 5201668 w 5924856"/>
                        <a:gd name="connsiteY80-210076" fmla="*/ 1129415 h 2956475"/>
                        <a:gd name="connsiteX81-210077" fmla="*/ 5176671 w 5924856"/>
                        <a:gd name="connsiteY81-210078" fmla="*/ 1063513 h 2956475"/>
                        <a:gd name="connsiteX82-210079" fmla="*/ 5185761 w 5924856"/>
                        <a:gd name="connsiteY82-210080" fmla="*/ 1015792 h 2956475"/>
                        <a:gd name="connsiteX83-210081" fmla="*/ 5197087 w 5924856"/>
                        <a:gd name="connsiteY83-210082" fmla="*/ 1018841 h 2956475"/>
                        <a:gd name="connsiteX84-210083" fmla="*/ 5197668 w 5924856"/>
                        <a:gd name="connsiteY84-210084" fmla="*/ 1015792 h 2956475"/>
                        <a:gd name="connsiteX85-210085" fmla="*/ 5313701 w 5924856"/>
                        <a:gd name="connsiteY85-210086" fmla="*/ 1047031 h 2956475"/>
                        <a:gd name="connsiteX86-210087" fmla="*/ 5381192 w 5924856"/>
                        <a:gd name="connsiteY86-210088" fmla="*/ 1043061 h 2956475"/>
                        <a:gd name="connsiteX87-210089" fmla="*/ 5382577 w 5924856"/>
                        <a:gd name="connsiteY87-210090" fmla="*/ 1043680 h 2956475"/>
                        <a:gd name="connsiteX88-210091" fmla="*/ 5393100 w 5924856"/>
                        <a:gd name="connsiteY88-210092" fmla="*/ 1043061 h 2956475"/>
                        <a:gd name="connsiteX89-210093" fmla="*/ 5499906 w 5924856"/>
                        <a:gd name="connsiteY89-210094" fmla="*/ 1090783 h 2956475"/>
                        <a:gd name="connsiteX90-210095" fmla="*/ 5552172 w 5924856"/>
                        <a:gd name="connsiteY90-210096" fmla="*/ 1133960 h 2956475"/>
                        <a:gd name="connsiteX91-210097" fmla="*/ 5638526 w 5924856"/>
                        <a:gd name="connsiteY91-210098" fmla="*/ 1213496 h 2956475"/>
                        <a:gd name="connsiteX92-210099" fmla="*/ 5740786 w 5924856"/>
                        <a:gd name="connsiteY92-210100" fmla="*/ 1311212 h 2956475"/>
                        <a:gd name="connsiteX93-210101" fmla="*/ 5736242 w 5924856"/>
                        <a:gd name="connsiteY93-210102" fmla="*/ 1365751 h 2956475"/>
                        <a:gd name="connsiteX94-210103" fmla="*/ 5743870 w 5924856"/>
                        <a:gd name="connsiteY94-210104" fmla="*/ 1373379 h 2956475"/>
                        <a:gd name="connsiteX95-210105" fmla="*/ 5740242 w 5924856"/>
                        <a:gd name="connsiteY95-210106" fmla="*/ 1322574 h 2956475"/>
                        <a:gd name="connsiteX96-210107" fmla="*/ 5752283 w 5924856"/>
                        <a:gd name="connsiteY96-210108" fmla="*/ 1324447 h 2956475"/>
                        <a:gd name="connsiteX97-210109" fmla="*/ 5752149 w 5924856"/>
                        <a:gd name="connsiteY97-210110" fmla="*/ 1322574 h 2956475"/>
                        <a:gd name="connsiteX98-210111" fmla="*/ 5854410 w 5924856"/>
                        <a:gd name="connsiteY98-210112" fmla="*/ 1338481 h 2956475"/>
                        <a:gd name="connsiteX99-210113" fmla="*/ 5924856 w 5924856"/>
                        <a:gd name="connsiteY99-210114" fmla="*/ 1418018 h 2956475"/>
                        <a:gd name="connsiteX100-210115" fmla="*/ 5886224 w 5924856"/>
                        <a:gd name="connsiteY100-210116" fmla="*/ 1456650 h 2956475"/>
                        <a:gd name="connsiteX101-210117" fmla="*/ 5827140 w 5924856"/>
                        <a:gd name="connsiteY101-210118" fmla="*/ 1468012 h 2956475"/>
                        <a:gd name="connsiteX102-210119" fmla="*/ 5827140 w 5924856"/>
                        <a:gd name="connsiteY102-210120" fmla="*/ 1554366 h 2956475"/>
                        <a:gd name="connsiteX103-210121" fmla="*/ 5811233 w 5924856"/>
                        <a:gd name="connsiteY103-210122" fmla="*/ 1570273 h 2956475"/>
                        <a:gd name="connsiteX104-210123" fmla="*/ 5799326 w 5924856"/>
                        <a:gd name="connsiteY104-210124" fmla="*/ 1570273 h 2956475"/>
                        <a:gd name="connsiteX105-210125" fmla="*/ 5779418 w 5924856"/>
                        <a:gd name="connsiteY105-210126" fmla="*/ 1570273 h 2956475"/>
                        <a:gd name="connsiteX106-210127" fmla="*/ 5767512 w 5924856"/>
                        <a:gd name="connsiteY106-210128" fmla="*/ 1570273 h 2956475"/>
                        <a:gd name="connsiteX107-210129" fmla="*/ 5735697 w 5924856"/>
                        <a:gd name="connsiteY107-210130" fmla="*/ 1536186 h 2956475"/>
                        <a:gd name="connsiteX108-210131" fmla="*/ 5685702 w 5924856"/>
                        <a:gd name="connsiteY108-210132" fmla="*/ 1511189 h 2956475"/>
                        <a:gd name="connsiteX109-210133" fmla="*/ 5681158 w 5924856"/>
                        <a:gd name="connsiteY109-210134" fmla="*/ 1477102 h 2956475"/>
                        <a:gd name="connsiteX110-210135" fmla="*/ 5647323 w 5924856"/>
                        <a:gd name="connsiteY110-210136" fmla="*/ 1463170 h 2956475"/>
                        <a:gd name="connsiteX111-210137" fmla="*/ 5613528 w 5924856"/>
                        <a:gd name="connsiteY111-210138" fmla="*/ 1472557 h 2956475"/>
                        <a:gd name="connsiteX112-210139" fmla="*/ 5611557 w 5924856"/>
                        <a:gd name="connsiteY112-210140" fmla="*/ 1469797 h 2956475"/>
                        <a:gd name="connsiteX113-210141" fmla="*/ 5601622 w 5924856"/>
                        <a:gd name="connsiteY113-210142" fmla="*/ 1472557 h 2956475"/>
                        <a:gd name="connsiteX114-210143" fmla="*/ 5578897 w 5924856"/>
                        <a:gd name="connsiteY114-210144" fmla="*/ 1440742 h 2956475"/>
                        <a:gd name="connsiteX115-210145" fmla="*/ 5587835 w 5924856"/>
                        <a:gd name="connsiteY115-210146" fmla="*/ 1415717 h 2956475"/>
                        <a:gd name="connsiteX116-210147" fmla="*/ 5558990 w 5924856"/>
                        <a:gd name="connsiteY116-210148" fmla="*/ 1429380 h 2956475"/>
                        <a:gd name="connsiteX117-210149" fmla="*/ 5574896 w 5924856"/>
                        <a:gd name="connsiteY117-210150" fmla="*/ 1472557 h 2956475"/>
                        <a:gd name="connsiteX118-210151" fmla="*/ 5552172 w 5924856"/>
                        <a:gd name="connsiteY118-210152" fmla="*/ 1511189 h 2956475"/>
                        <a:gd name="connsiteX119-210153" fmla="*/ 5504450 w 5924856"/>
                        <a:gd name="connsiteY119-210154" fmla="*/ 1547548 h 2956475"/>
                        <a:gd name="connsiteX120-210155" fmla="*/ 5493867 w 5924856"/>
                        <a:gd name="connsiteY120-210156" fmla="*/ 1546540 h 2956475"/>
                        <a:gd name="connsiteX121-210157" fmla="*/ 5492544 w 5924856"/>
                        <a:gd name="connsiteY121-210158" fmla="*/ 1547548 h 2956475"/>
                        <a:gd name="connsiteX122-210159" fmla="*/ 5457627 w 5924856"/>
                        <a:gd name="connsiteY122-210160" fmla="*/ 1544223 h 2956475"/>
                        <a:gd name="connsiteX123-210161" fmla="*/ 5488543 w 5924856"/>
                        <a:gd name="connsiteY123-210162" fmla="*/ 1586180 h 2956475"/>
                        <a:gd name="connsiteX124-210163" fmla="*/ 5511268 w 5924856"/>
                        <a:gd name="connsiteY124-210164" fmla="*/ 1649809 h 2956475"/>
                        <a:gd name="connsiteX125-210165" fmla="*/ 5527175 w 5924856"/>
                        <a:gd name="connsiteY125-210166" fmla="*/ 1677079 h 2956475"/>
                        <a:gd name="connsiteX126-210167" fmla="*/ 5531720 w 5924856"/>
                        <a:gd name="connsiteY126-210168" fmla="*/ 1708893 h 2956475"/>
                        <a:gd name="connsiteX127-210169" fmla="*/ 5527175 w 5924856"/>
                        <a:gd name="connsiteY127-210170" fmla="*/ 1731618 h 2956475"/>
                        <a:gd name="connsiteX128-210171" fmla="*/ 5515990 w 5924856"/>
                        <a:gd name="connsiteY128-210172" fmla="*/ 1728009 h 2956475"/>
                        <a:gd name="connsiteX129-210173" fmla="*/ 5515268 w 5924856"/>
                        <a:gd name="connsiteY129-210174" fmla="*/ 1731618 h 2956475"/>
                        <a:gd name="connsiteX130-210175" fmla="*/ 5452462 w 5924856"/>
                        <a:gd name="connsiteY130-210176" fmla="*/ 1711358 h 2956475"/>
                        <a:gd name="connsiteX131-210177" fmla="*/ 5354468 w 5924856"/>
                        <a:gd name="connsiteY131-210178" fmla="*/ 1767977 h 2956475"/>
                        <a:gd name="connsiteX132-210179" fmla="*/ 5315836 w 5924856"/>
                        <a:gd name="connsiteY132-210180" fmla="*/ 1779340 h 2956475"/>
                        <a:gd name="connsiteX133-210181" fmla="*/ 5263569 w 5924856"/>
                        <a:gd name="connsiteY133-210182" fmla="*/ 1833879 h 2956475"/>
                        <a:gd name="connsiteX134-210183" fmla="*/ 5209030 w 5924856"/>
                        <a:gd name="connsiteY134-210184" fmla="*/ 1881600 h 2956475"/>
                        <a:gd name="connsiteX135-210185" fmla="*/ 5193123 w 5924856"/>
                        <a:gd name="connsiteY135-210186" fmla="*/ 1913415 h 2956475"/>
                        <a:gd name="connsiteX136-210187" fmla="*/ 5185429 w 5924856"/>
                        <a:gd name="connsiteY136-210188" fmla="*/ 1904988 h 2956475"/>
                        <a:gd name="connsiteX137-210189" fmla="*/ 5181216 w 5924856"/>
                        <a:gd name="connsiteY137-210190" fmla="*/ 1913415 h 2956475"/>
                        <a:gd name="connsiteX138-210191" fmla="*/ 5137729 w 5924856"/>
                        <a:gd name="connsiteY138-210192" fmla="*/ 1865787 h 2956475"/>
                        <a:gd name="connsiteX139-210193" fmla="*/ 5047685 w 5924856"/>
                        <a:gd name="connsiteY139-210194" fmla="*/ 1920232 h 2956475"/>
                        <a:gd name="connsiteX140-210195" fmla="*/ 5044580 w 5924856"/>
                        <a:gd name="connsiteY140-210196" fmla="*/ 1914910 h 2956475"/>
                        <a:gd name="connsiteX141-210197" fmla="*/ 5035778 w 5924856"/>
                        <a:gd name="connsiteY141-210198" fmla="*/ 1920232 h 2956475"/>
                        <a:gd name="connsiteX142-210199" fmla="*/ 5023735 w 5924856"/>
                        <a:gd name="connsiteY142-210200" fmla="*/ 1899586 h 2956475"/>
                        <a:gd name="connsiteX143-210201" fmla="*/ 4993146 w 5924856"/>
                        <a:gd name="connsiteY143-210202" fmla="*/ 1924777 h 2956475"/>
                        <a:gd name="connsiteX144-210203" fmla="*/ 4983909 w 5924856"/>
                        <a:gd name="connsiteY144-210204" fmla="*/ 1922578 h 2956475"/>
                        <a:gd name="connsiteX145-210205" fmla="*/ 4981239 w 5924856"/>
                        <a:gd name="connsiteY145-210206" fmla="*/ 1924777 h 2956475"/>
                        <a:gd name="connsiteX146-210207" fmla="*/ 4944785 w 5924856"/>
                        <a:gd name="connsiteY146-210208" fmla="*/ 1916098 h 2956475"/>
                        <a:gd name="connsiteX147-210209" fmla="*/ 4934062 w 5924856"/>
                        <a:gd name="connsiteY147-210210" fmla="*/ 1961137 h 2956475"/>
                        <a:gd name="connsiteX148-210211" fmla="*/ 4893158 w 5924856"/>
                        <a:gd name="connsiteY148-210212" fmla="*/ 2027038 h 2956475"/>
                        <a:gd name="connsiteX149-210213" fmla="*/ 4893158 w 5924856"/>
                        <a:gd name="connsiteY149-210214" fmla="*/ 2058853 h 2956475"/>
                        <a:gd name="connsiteX150-210215" fmla="*/ 4934062 w 5924856"/>
                        <a:gd name="connsiteY150-210216" fmla="*/ 2074760 h 2956475"/>
                        <a:gd name="connsiteX151-210217" fmla="*/ 4929517 w 5924856"/>
                        <a:gd name="connsiteY151-210218" fmla="*/ 2172476 h 2956475"/>
                        <a:gd name="connsiteX152-210219" fmla="*/ 4917610 w 5924856"/>
                        <a:gd name="connsiteY152-210220" fmla="*/ 2172476 h 2956475"/>
                        <a:gd name="connsiteX153-210221" fmla="*/ 4893158 w 5924856"/>
                        <a:gd name="connsiteY153-210222" fmla="*/ 2172476 h 2956475"/>
                        <a:gd name="connsiteX154-210223" fmla="*/ 4881796 w 5924856"/>
                        <a:gd name="connsiteY154-210224" fmla="*/ 2224742 h 2956475"/>
                        <a:gd name="connsiteX155-210225" fmla="*/ 4893158 w 5924856"/>
                        <a:gd name="connsiteY155-210226" fmla="*/ 2252012 h 2956475"/>
                        <a:gd name="connsiteX156-210227" fmla="*/ 4827256 w 5924856"/>
                        <a:gd name="connsiteY156-210228" fmla="*/ 2286099 h 2956475"/>
                        <a:gd name="connsiteX157-210229" fmla="*/ 4815894 w 5924856"/>
                        <a:gd name="connsiteY157-210230" fmla="*/ 2354273 h 2956475"/>
                        <a:gd name="connsiteX158-210231" fmla="*/ 4763628 w 5924856"/>
                        <a:gd name="connsiteY158-210232" fmla="*/ 2370180 h 2956475"/>
                        <a:gd name="connsiteX159-210233" fmla="*/ 4752265 w 5924856"/>
                        <a:gd name="connsiteY159-210234" fmla="*/ 2429264 h 2956475"/>
                        <a:gd name="connsiteX160-210235" fmla="*/ 4697726 w 5924856"/>
                        <a:gd name="connsiteY160-210236" fmla="*/ 2488348 h 2956475"/>
                        <a:gd name="connsiteX161-210237" fmla="*/ 4695416 w 5924856"/>
                        <a:gd name="connsiteY161-210238" fmla="*/ 2477952 h 2956475"/>
                        <a:gd name="connsiteX162-210239" fmla="*/ 4685819 w 5924856"/>
                        <a:gd name="connsiteY162-210240" fmla="*/ 2488348 h 2956475"/>
                        <a:gd name="connsiteX163-210241" fmla="*/ 4676729 w 5924856"/>
                        <a:gd name="connsiteY163-210242" fmla="*/ 2447444 h 2956475"/>
                        <a:gd name="connsiteX164-210243" fmla="*/ 4660822 w 5924856"/>
                        <a:gd name="connsiteY164-210244" fmla="*/ 2361090 h 2956475"/>
                        <a:gd name="connsiteX165-210245" fmla="*/ 4633552 w 5924856"/>
                        <a:gd name="connsiteY165-210246" fmla="*/ 2220198 h 2956475"/>
                        <a:gd name="connsiteX166-210247" fmla="*/ 4654004 w 5924856"/>
                        <a:gd name="connsiteY166-210248" fmla="*/ 2129299 h 2956475"/>
                        <a:gd name="connsiteX167-210249" fmla="*/ 4685819 w 5924856"/>
                        <a:gd name="connsiteY167-210250" fmla="*/ 2086122 h 2956475"/>
                        <a:gd name="connsiteX168-210251" fmla="*/ 4685819 w 5924856"/>
                        <a:gd name="connsiteY168-210252" fmla="*/ 2058853 h 2956475"/>
                        <a:gd name="connsiteX169-210253" fmla="*/ 4744903 w 5924856"/>
                        <a:gd name="connsiteY169-210254" fmla="*/ 2042945 h 2956475"/>
                        <a:gd name="connsiteX170-210255" fmla="*/ 4810804 w 5924856"/>
                        <a:gd name="connsiteY170-210256" fmla="*/ 1952047 h 2956475"/>
                        <a:gd name="connsiteX171-210257" fmla="*/ 4874434 w 5924856"/>
                        <a:gd name="connsiteY171-210258" fmla="*/ 1877056 h 2956475"/>
                        <a:gd name="connsiteX172-210259" fmla="*/ 4940334 w 5924856"/>
                        <a:gd name="connsiteY172-210260" fmla="*/ 1817971 h 2956475"/>
                        <a:gd name="connsiteX173-210261" fmla="*/ 4964885 w 5924856"/>
                        <a:gd name="connsiteY173-210262" fmla="*/ 1710844 h 2956475"/>
                        <a:gd name="connsiteX174-210263" fmla="*/ 4934062 w 5924856"/>
                        <a:gd name="connsiteY174-210264" fmla="*/ 1715711 h 2956475"/>
                        <a:gd name="connsiteX175-210265" fmla="*/ 4913610 w 5924856"/>
                        <a:gd name="connsiteY175-210266" fmla="*/ 1779340 h 2956475"/>
                        <a:gd name="connsiteX176-210267" fmla="*/ 4822712 w 5924856"/>
                        <a:gd name="connsiteY176-210268" fmla="*/ 1865693 h 2956475"/>
                        <a:gd name="connsiteX177-210269" fmla="*/ 4819899 w 5924856"/>
                        <a:gd name="connsiteY177-210270" fmla="*/ 1857053 h 2956475"/>
                        <a:gd name="connsiteX178-210271" fmla="*/ 4810804 w 5924856"/>
                        <a:gd name="connsiteY178-210272" fmla="*/ 1865693 h 2956475"/>
                        <a:gd name="connsiteX179-210273" fmla="*/ 4780026 w 5924856"/>
                        <a:gd name="connsiteY179-210274" fmla="*/ 1771159 h 2956475"/>
                        <a:gd name="connsiteX180-210275" fmla="*/ 4697726 w 5924856"/>
                        <a:gd name="connsiteY180-210276" fmla="*/ 1795247 h 2956475"/>
                        <a:gd name="connsiteX181-210277" fmla="*/ 4602282 w 5924856"/>
                        <a:gd name="connsiteY181-210278" fmla="*/ 1920232 h 2956475"/>
                        <a:gd name="connsiteX182-210279" fmla="*/ 4634097 w 5924856"/>
                        <a:gd name="connsiteY182-210280" fmla="*/ 1967954 h 2956475"/>
                        <a:gd name="connsiteX183-210281" fmla="*/ 4554560 w 5924856"/>
                        <a:gd name="connsiteY183-210282" fmla="*/ 1983861 h 2956475"/>
                        <a:gd name="connsiteX184-210283" fmla="*/ 4495476 w 5924856"/>
                        <a:gd name="connsiteY184-210284" fmla="*/ 1988406 h 2956475"/>
                        <a:gd name="connsiteX185-210285" fmla="*/ 4495564 w 5924856"/>
                        <a:gd name="connsiteY185-210286" fmla="*/ 1987484 h 2956475"/>
                        <a:gd name="connsiteX186-210287" fmla="*/ 4483570 w 5924856"/>
                        <a:gd name="connsiteY186-210288" fmla="*/ 1988406 h 2956475"/>
                        <a:gd name="connsiteX187-210289" fmla="*/ 4488114 w 5924856"/>
                        <a:gd name="connsiteY187-210290" fmla="*/ 1940685 h 2956475"/>
                        <a:gd name="connsiteX188-210291" fmla="*/ 4438272 w 5924856"/>
                        <a:gd name="connsiteY188-210292" fmla="*/ 1931099 h 2956475"/>
                        <a:gd name="connsiteX189-210293" fmla="*/ 4393216 w 5924856"/>
                        <a:gd name="connsiteY189-210294" fmla="*/ 1961137 h 2956475"/>
                        <a:gd name="connsiteX190-210295" fmla="*/ 4382585 w 5924856"/>
                        <a:gd name="connsiteY190-210296" fmla="*/ 1960286 h 2956475"/>
                        <a:gd name="connsiteX191-210297" fmla="*/ 4381309 w 5924856"/>
                        <a:gd name="connsiteY191-210298" fmla="*/ 1961137 h 2956475"/>
                        <a:gd name="connsiteX192-210299" fmla="*/ 4275828 w 5924856"/>
                        <a:gd name="connsiteY192-210300" fmla="*/ 1952698 h 2956475"/>
                        <a:gd name="connsiteX193-210301" fmla="*/ 4161424 w 5924856"/>
                        <a:gd name="connsiteY193-210302" fmla="*/ 1972499 h 2956475"/>
                        <a:gd name="connsiteX194-210303" fmla="*/ 4043256 w 5924856"/>
                        <a:gd name="connsiteY194-210304" fmla="*/ 2106574 h 2956475"/>
                        <a:gd name="connsiteX195-210305" fmla="*/ 3902364 w 5924856"/>
                        <a:gd name="connsiteY195-210306" fmla="*/ 2263374 h 2956475"/>
                        <a:gd name="connsiteX196-210307" fmla="*/ 3956903 w 5924856"/>
                        <a:gd name="connsiteY196-210308" fmla="*/ 2267919 h 2956475"/>
                        <a:gd name="connsiteX197-210309" fmla="*/ 3977355 w 5924856"/>
                        <a:gd name="connsiteY197-210310" fmla="*/ 2311096 h 2956475"/>
                        <a:gd name="connsiteX198-210311" fmla="*/ 4005973 w 5924856"/>
                        <a:gd name="connsiteY198-210312" fmla="*/ 2319513 h 2956475"/>
                        <a:gd name="connsiteX199-210313" fmla="*/ 4024532 w 5924856"/>
                        <a:gd name="connsiteY199-210314" fmla="*/ 2290644 h 2956475"/>
                        <a:gd name="connsiteX200-210315" fmla="*/ 4035602 w 5924856"/>
                        <a:gd name="connsiteY200-210316" fmla="*/ 2291946 h 2956475"/>
                        <a:gd name="connsiteX201-210317" fmla="*/ 4036439 w 5924856"/>
                        <a:gd name="connsiteY201-210318" fmla="*/ 2290644 h 2956475"/>
                        <a:gd name="connsiteX202-210319" fmla="*/ 4075071 w 5924856"/>
                        <a:gd name="connsiteY202-210320" fmla="*/ 2295189 h 2956475"/>
                        <a:gd name="connsiteX203-210321" fmla="*/ 4129610 w 5924856"/>
                        <a:gd name="connsiteY203-210322" fmla="*/ 2365635 h 2956475"/>
                        <a:gd name="connsiteX204-210323" fmla="*/ 4134155 w 5924856"/>
                        <a:gd name="connsiteY204-210324" fmla="*/ 2413357 h 2956475"/>
                        <a:gd name="connsiteX205-210325" fmla="*/ 4102340 w 5924856"/>
                        <a:gd name="connsiteY205-210326" fmla="*/ 2472441 h 2956475"/>
                        <a:gd name="connsiteX206-210327" fmla="*/ 4095523 w 5924856"/>
                        <a:gd name="connsiteY206-210328" fmla="*/ 2542887 h 2956475"/>
                        <a:gd name="connsiteX207-210329" fmla="*/ 4079616 w 5924856"/>
                        <a:gd name="connsiteY207-210330" fmla="*/ 2629241 h 2956475"/>
                        <a:gd name="connsiteX208-210331" fmla="*/ 4027349 w 5924856"/>
                        <a:gd name="connsiteY208-210332" fmla="*/ 2708777 h 2956475"/>
                        <a:gd name="connsiteX209-210333" fmla="*/ 4015987 w 5924856"/>
                        <a:gd name="connsiteY209-210334" fmla="*/ 2747409 h 2956475"/>
                        <a:gd name="connsiteX210-210335" fmla="*/ 3961448 w 5924856"/>
                        <a:gd name="connsiteY210-210336" fmla="*/ 2806493 h 2956475"/>
                        <a:gd name="connsiteX211-210337" fmla="*/ 3913726 w 5924856"/>
                        <a:gd name="connsiteY211-210338" fmla="*/ 2865577 h 2956475"/>
                        <a:gd name="connsiteX212-210339" fmla="*/ 3893274 w 5924856"/>
                        <a:gd name="connsiteY212-210340" fmla="*/ 2897392 h 2956475"/>
                        <a:gd name="connsiteX213-210341" fmla="*/ 3843280 w 5924856"/>
                        <a:gd name="connsiteY213-210342" fmla="*/ 2924661 h 2956475"/>
                        <a:gd name="connsiteX214-210343" fmla="*/ 3831373 w 5924856"/>
                        <a:gd name="connsiteY214-210344" fmla="*/ 2924661 h 2956475"/>
                        <a:gd name="connsiteX215-210345" fmla="*/ 3822828 w 5924856"/>
                        <a:gd name="connsiteY215-210346" fmla="*/ 2924661 h 2956475"/>
                        <a:gd name="connsiteX216-210347" fmla="*/ 3810920 w 5924856"/>
                        <a:gd name="connsiteY216-210348" fmla="*/ 2924661 h 2956475"/>
                        <a:gd name="connsiteX217-210349" fmla="*/ 3789254 w 5924856"/>
                        <a:gd name="connsiteY217-210350" fmla="*/ 2908412 h 2956475"/>
                        <a:gd name="connsiteX218-210351" fmla="*/ 3747836 w 5924856"/>
                        <a:gd name="connsiteY218-210352" fmla="*/ 2936024 h 2956475"/>
                        <a:gd name="connsiteX219-210353" fmla="*/ 3741019 w 5924856"/>
                        <a:gd name="connsiteY219-210354" fmla="*/ 2956476 h 2956475"/>
                        <a:gd name="connsiteX220-210355" fmla="*/ 3736474 w 5924856"/>
                        <a:gd name="connsiteY220-210356" fmla="*/ 2947386 h 2956475"/>
                        <a:gd name="connsiteX221-210357" fmla="*/ 3736474 w 5924856"/>
                        <a:gd name="connsiteY221-210358" fmla="*/ 2935660 h 2956475"/>
                        <a:gd name="connsiteX222-210359" fmla="*/ 3735929 w 5924856"/>
                        <a:gd name="connsiteY222-210360" fmla="*/ 2936024 h 2956475"/>
                        <a:gd name="connsiteX223-210361" fmla="*/ 3729112 w 5924856"/>
                        <a:gd name="connsiteY223-210362" fmla="*/ 2956476 h 2956475"/>
                        <a:gd name="connsiteX224-210363" fmla="*/ 3724567 w 5924856"/>
                        <a:gd name="connsiteY224-210364" fmla="*/ 2947386 h 2956475"/>
                        <a:gd name="connsiteX225-210365" fmla="*/ 3724567 w 5924856"/>
                        <a:gd name="connsiteY225-210366" fmla="*/ 2920116 h 2956475"/>
                        <a:gd name="connsiteX226-210367" fmla="*/ 3736474 w 5924856"/>
                        <a:gd name="connsiteY226-210368" fmla="*/ 2920116 h 2956475"/>
                        <a:gd name="connsiteX227-210369" fmla="*/ 3745019 w 5924856"/>
                        <a:gd name="connsiteY227-210370" fmla="*/ 2920116 h 2956475"/>
                        <a:gd name="connsiteX228-210371" fmla="*/ 3751836 w 5924856"/>
                        <a:gd name="connsiteY228-210372" fmla="*/ 2861032 h 2956475"/>
                        <a:gd name="connsiteX229-210373" fmla="*/ 3740474 w 5924856"/>
                        <a:gd name="connsiteY229-210374" fmla="*/ 2817856 h 2956475"/>
                        <a:gd name="connsiteX230-210375" fmla="*/ 3767744 w 5924856"/>
                        <a:gd name="connsiteY230-210376" fmla="*/ 2795131 h 2956475"/>
                        <a:gd name="connsiteX231-210377" fmla="*/ 3777005 w 5924856"/>
                        <a:gd name="connsiteY231-210378" fmla="*/ 2797336 h 2956475"/>
                        <a:gd name="connsiteX232-210379" fmla="*/ 3779651 w 5924856"/>
                        <a:gd name="connsiteY232-210380" fmla="*/ 2795131 h 2956475"/>
                        <a:gd name="connsiteX233-210381" fmla="*/ 3816678 w 5924856"/>
                        <a:gd name="connsiteY233-210382" fmla="*/ 2803947 h 2956475"/>
                        <a:gd name="connsiteX234-210383" fmla="*/ 3838190 w 5924856"/>
                        <a:gd name="connsiteY234-210384" fmla="*/ 2758772 h 2956475"/>
                        <a:gd name="connsiteX235-210385" fmla="*/ 3854097 w 5924856"/>
                        <a:gd name="connsiteY235-210386" fmla="*/ 2699687 h 2956475"/>
                        <a:gd name="connsiteX236-210387" fmla="*/ 3865460 w 5924856"/>
                        <a:gd name="connsiteY236-210388" fmla="*/ 2676963 h 2956475"/>
                        <a:gd name="connsiteX237-210389" fmla="*/ 3884483 w 5924856"/>
                        <a:gd name="connsiteY237-210390" fmla="*/ 2632575 h 2956475"/>
                        <a:gd name="connsiteX238-210391" fmla="*/ 3834190 w 5924856"/>
                        <a:gd name="connsiteY238-210392" fmla="*/ 2645148 h 2956475"/>
                        <a:gd name="connsiteX239-210393" fmla="*/ 3806920 w 5924856"/>
                        <a:gd name="connsiteY239-210394" fmla="*/ 2667873 h 2956475"/>
                        <a:gd name="connsiteX240-210395" fmla="*/ 3795013 w 5924856"/>
                        <a:gd name="connsiteY240-210396" fmla="*/ 2667873 h 2956475"/>
                        <a:gd name="connsiteX241-210397" fmla="*/ 3747836 w 5924856"/>
                        <a:gd name="connsiteY241-210398" fmla="*/ 2667873 h 2956475"/>
                        <a:gd name="connsiteX242-210399" fmla="*/ 3735929 w 5924856"/>
                        <a:gd name="connsiteY242-210400" fmla="*/ 2667873 h 2956475"/>
                        <a:gd name="connsiteX243-210401" fmla="*/ 3720022 w 5924856"/>
                        <a:gd name="connsiteY243-210402" fmla="*/ 2613334 h 2956475"/>
                        <a:gd name="connsiteX244-210403" fmla="*/ 3676845 w 5924856"/>
                        <a:gd name="connsiteY244-210404" fmla="*/ 2574702 h 2956475"/>
                        <a:gd name="connsiteX245-210405" fmla="*/ 3610944 w 5924856"/>
                        <a:gd name="connsiteY245-210406" fmla="*/ 2558795 h 2956475"/>
                        <a:gd name="connsiteX246-210407" fmla="*/ 3601854 w 5924856"/>
                        <a:gd name="connsiteY246-210408" fmla="*/ 2499711 h 2956475"/>
                        <a:gd name="connsiteX247-210409" fmla="*/ 3590492 w 5924856"/>
                        <a:gd name="connsiteY247-210410" fmla="*/ 2467896 h 2956475"/>
                        <a:gd name="connsiteX248-210411" fmla="*/ 3574584 w 5924856"/>
                        <a:gd name="connsiteY248-210412" fmla="*/ 2440627 h 2956475"/>
                        <a:gd name="connsiteX249-210413" fmla="*/ 3551860 w 5924856"/>
                        <a:gd name="connsiteY249-210414" fmla="*/ 2381542 h 2956475"/>
                        <a:gd name="connsiteX250-210415" fmla="*/ 3520045 w 5924856"/>
                        <a:gd name="connsiteY250-210416" fmla="*/ 2361090 h 2956475"/>
                        <a:gd name="connsiteX251-210417" fmla="*/ 3464186 w 5924856"/>
                        <a:gd name="connsiteY251-210418" fmla="*/ 2339606 h 2956475"/>
                        <a:gd name="connsiteX252-210419" fmla="*/ 3425146 w 5924856"/>
                        <a:gd name="connsiteY252-210420" fmla="*/ 2345183 h 2956475"/>
                        <a:gd name="connsiteX253-210421" fmla="*/ 3381970 w 5924856"/>
                        <a:gd name="connsiteY253-210422" fmla="*/ 2354273 h 2956475"/>
                        <a:gd name="connsiteX254-210423" fmla="*/ 3350155 w 5924856"/>
                        <a:gd name="connsiteY254-210424" fmla="*/ 2381542 h 2956475"/>
                        <a:gd name="connsiteX255-210425" fmla="*/ 3370607 w 5924856"/>
                        <a:gd name="connsiteY255-210426" fmla="*/ 2397450 h 2956475"/>
                        <a:gd name="connsiteX256-210427" fmla="*/ 3370607 w 5924856"/>
                        <a:gd name="connsiteY256-210428" fmla="*/ 2429264 h 2956475"/>
                        <a:gd name="connsiteX257-210429" fmla="*/ 3350155 w 5924856"/>
                        <a:gd name="connsiteY257-210430" fmla="*/ 2451989 h 2956475"/>
                        <a:gd name="connsiteX258-210431" fmla="*/ 3318341 w 5924856"/>
                        <a:gd name="connsiteY258-210432" fmla="*/ 2511073 h 2956475"/>
                        <a:gd name="connsiteX259-210433" fmla="*/ 3318341 w 5924856"/>
                        <a:gd name="connsiteY259-210434" fmla="*/ 2538343 h 2956475"/>
                        <a:gd name="connsiteX260-210435" fmla="*/ 3268346 w 5924856"/>
                        <a:gd name="connsiteY260-210436" fmla="*/ 2570157 h 2956475"/>
                        <a:gd name="connsiteX261-210437" fmla="*/ 3260533 w 5924856"/>
                        <a:gd name="connsiteY261-210438" fmla="*/ 2567553 h 2956475"/>
                        <a:gd name="connsiteX262-210439" fmla="*/ 3256440 w 5924856"/>
                        <a:gd name="connsiteY262-210440" fmla="*/ 2570157 h 2956475"/>
                        <a:gd name="connsiteX263-210441" fmla="*/ 3208718 w 5924856"/>
                        <a:gd name="connsiteY263-210442" fmla="*/ 2554250 h 2956475"/>
                        <a:gd name="connsiteX264-210443" fmla="*/ 3177448 w 5924856"/>
                        <a:gd name="connsiteY264-210444" fmla="*/ 2554250 h 2956475"/>
                        <a:gd name="connsiteX265-210445" fmla="*/ 3165541 w 5924856"/>
                        <a:gd name="connsiteY265-210446" fmla="*/ 2554250 h 2956475"/>
                        <a:gd name="connsiteX266-210447" fmla="*/ 3149634 w 5924856"/>
                        <a:gd name="connsiteY266-210448" fmla="*/ 2538343 h 2956475"/>
                        <a:gd name="connsiteX267-210449" fmla="*/ 3131462 w 5924856"/>
                        <a:gd name="connsiteY267-210450" fmla="*/ 2533799 h 2956475"/>
                        <a:gd name="connsiteX268-210451" fmla="*/ 3086550 w 5924856"/>
                        <a:gd name="connsiteY268-210452" fmla="*/ 2570157 h 2956475"/>
                        <a:gd name="connsiteX269-210453" fmla="*/ 3038828 w 5924856"/>
                        <a:gd name="connsiteY269-210454" fmla="*/ 2581519 h 2956475"/>
                        <a:gd name="connsiteX270-210455" fmla="*/ 3000196 w 5924856"/>
                        <a:gd name="connsiteY270-210456" fmla="*/ 2597427 h 2956475"/>
                        <a:gd name="connsiteX271-210457" fmla="*/ 2992651 w 5924856"/>
                        <a:gd name="connsiteY271-210458" fmla="*/ 2595630 h 2956475"/>
                        <a:gd name="connsiteX272-210459" fmla="*/ 2988289 w 5924856"/>
                        <a:gd name="connsiteY272-210460" fmla="*/ 2597427 h 2956475"/>
                        <a:gd name="connsiteX273-210461" fmla="*/ 2940567 w 5924856"/>
                        <a:gd name="connsiteY273-210462" fmla="*/ 2586064 h 2956475"/>
                        <a:gd name="connsiteX274-210463" fmla="*/ 2918387 w 5924856"/>
                        <a:gd name="connsiteY274-210464" fmla="*/ 2586064 h 2956475"/>
                        <a:gd name="connsiteX275-210465" fmla="*/ 2906480 w 5924856"/>
                        <a:gd name="connsiteY275-210466" fmla="*/ 2586064 h 2956475"/>
                        <a:gd name="connsiteX276-210467" fmla="*/ 2886028 w 5924856"/>
                        <a:gd name="connsiteY276-210468" fmla="*/ 2554250 h 2956475"/>
                        <a:gd name="connsiteX277-210469" fmla="*/ 2847396 w 5924856"/>
                        <a:gd name="connsiteY277-210470" fmla="*/ 2526980 h 2956475"/>
                        <a:gd name="connsiteX278-210471" fmla="*/ 2820344 w 5924856"/>
                        <a:gd name="connsiteY278-210472" fmla="*/ 2523116 h 2956475"/>
                        <a:gd name="connsiteX279-210473" fmla="*/ 2779767 w 5924856"/>
                        <a:gd name="connsiteY279-210474" fmla="*/ 2526980 h 2956475"/>
                        <a:gd name="connsiteX280-210475" fmla="*/ 2741135 w 5924856"/>
                        <a:gd name="connsiteY280-210476" fmla="*/ 2538343 h 2956475"/>
                        <a:gd name="connsiteX281-210477" fmla="*/ 2736330 w 5924856"/>
                        <a:gd name="connsiteY281-210478" fmla="*/ 2536254 h 2956475"/>
                        <a:gd name="connsiteX282-210479" fmla="*/ 2729228 w 5924856"/>
                        <a:gd name="connsiteY282-210480" fmla="*/ 2538343 h 2956475"/>
                        <a:gd name="connsiteX283-210481" fmla="*/ 2676961 w 5924856"/>
                        <a:gd name="connsiteY283-210482" fmla="*/ 2515618 h 2956475"/>
                        <a:gd name="connsiteX284-210483" fmla="*/ 2670144 w 5924856"/>
                        <a:gd name="connsiteY284-210484" fmla="*/ 2472441 h 2956475"/>
                        <a:gd name="connsiteX285-210485" fmla="*/ 2626967 w 5924856"/>
                        <a:gd name="connsiteY285-210486" fmla="*/ 2456534 h 2956475"/>
                        <a:gd name="connsiteX286-210487" fmla="*/ 2595153 w 5924856"/>
                        <a:gd name="connsiteY286-210488" fmla="*/ 2451989 h 2956475"/>
                        <a:gd name="connsiteX287-210489" fmla="*/ 2560725 w 5924856"/>
                        <a:gd name="connsiteY287-210490" fmla="*/ 2430245 h 2956475"/>
                        <a:gd name="connsiteX288-210491" fmla="*/ 2527524 w 5924856"/>
                        <a:gd name="connsiteY288-210492" fmla="*/ 2488348 h 2956475"/>
                        <a:gd name="connsiteX289-210493" fmla="*/ 2543431 w 5924856"/>
                        <a:gd name="connsiteY289-210494" fmla="*/ 2522435 h 2956475"/>
                        <a:gd name="connsiteX290-210495" fmla="*/ 2504799 w 5924856"/>
                        <a:gd name="connsiteY290-210496" fmla="*/ 2558795 h 2956475"/>
                        <a:gd name="connsiteX291-210497" fmla="*/ 2495296 w 5924856"/>
                        <a:gd name="connsiteY291-210498" fmla="*/ 2556532 h 2956475"/>
                        <a:gd name="connsiteX292-210499" fmla="*/ 2492892 w 5924856"/>
                        <a:gd name="connsiteY292-210500" fmla="*/ 2558795 h 2956475"/>
                        <a:gd name="connsiteX293-210501" fmla="*/ 2445170 w 5924856"/>
                        <a:gd name="connsiteY293-210502" fmla="*/ 2547432 h 2956475"/>
                        <a:gd name="connsiteX294-210503" fmla="*/ 2408811 w 5924856"/>
                        <a:gd name="connsiteY294-210504" fmla="*/ 2542887 h 2956475"/>
                        <a:gd name="connsiteX295-210505" fmla="*/ 2381541 w 5924856"/>
                        <a:gd name="connsiteY295-210506" fmla="*/ 2515618 h 2956475"/>
                        <a:gd name="connsiteX296-210507" fmla="*/ 2354816 w 5924856"/>
                        <a:gd name="connsiteY296-210508" fmla="*/ 2515618 h 2956475"/>
                        <a:gd name="connsiteX297-210509" fmla="*/ 2342909 w 5924856"/>
                        <a:gd name="connsiteY297-210510" fmla="*/ 2515618 h 2956475"/>
                        <a:gd name="connsiteX298-210511" fmla="*/ 2317049 w 5924856"/>
                        <a:gd name="connsiteY298-210512" fmla="*/ 2502687 h 2956475"/>
                        <a:gd name="connsiteX299-210513" fmla="*/ 2268463 w 5924856"/>
                        <a:gd name="connsiteY299-210514" fmla="*/ 2526980 h 2956475"/>
                        <a:gd name="connsiteX300-210515" fmla="*/ 2200289 w 5924856"/>
                        <a:gd name="connsiteY300-210516" fmla="*/ 2574702 h 2956475"/>
                        <a:gd name="connsiteX301-210517" fmla="*/ 2157112 w 5924856"/>
                        <a:gd name="connsiteY301-210518" fmla="*/ 2586064 h 2956475"/>
                        <a:gd name="connsiteX302-210519" fmla="*/ 2145750 w 5924856"/>
                        <a:gd name="connsiteY302-210520" fmla="*/ 2590609 h 2956475"/>
                        <a:gd name="connsiteX303-210521" fmla="*/ 2143369 w 5924856"/>
                        <a:gd name="connsiteY303-210522" fmla="*/ 2586799 h 2956475"/>
                        <a:gd name="connsiteX304-210523" fmla="*/ 2133843 w 5924856"/>
                        <a:gd name="connsiteY304-210524" fmla="*/ 2590609 h 2956475"/>
                        <a:gd name="connsiteX305-210525" fmla="*/ 2111787 w 5924856"/>
                        <a:gd name="connsiteY305-210526" fmla="*/ 2555320 h 2956475"/>
                        <a:gd name="connsiteX306-210527" fmla="*/ 2075303 w 5924856"/>
                        <a:gd name="connsiteY306-210528" fmla="*/ 2558795 h 2956475"/>
                        <a:gd name="connsiteX307-210529" fmla="*/ 2074482 w 5924856"/>
                        <a:gd name="connsiteY307-210530" fmla="*/ 2557739 h 2956475"/>
                        <a:gd name="connsiteX308-210531" fmla="*/ 2063396 w 5924856"/>
                        <a:gd name="connsiteY308-210532" fmla="*/ 2558795 h 2956475"/>
                        <a:gd name="connsiteX309-210533" fmla="*/ 2047489 w 5924856"/>
                        <a:gd name="connsiteY309-210534" fmla="*/ 2538343 h 2956475"/>
                        <a:gd name="connsiteX310-210535" fmla="*/ 2020220 w 5924856"/>
                        <a:gd name="connsiteY310-210536" fmla="*/ 2526980 h 2956475"/>
                        <a:gd name="connsiteX311-210537" fmla="*/ 2004312 w 5924856"/>
                        <a:gd name="connsiteY311-210538" fmla="*/ 2495166 h 2956475"/>
                        <a:gd name="connsiteX312-210539" fmla="*/ 1988196 w 5924856"/>
                        <a:gd name="connsiteY312-210540" fmla="*/ 2486212 h 2956475"/>
                        <a:gd name="connsiteX313-210541" fmla="*/ 1945773 w 5924856"/>
                        <a:gd name="connsiteY313-210542" fmla="*/ 2499711 h 2956475"/>
                        <a:gd name="connsiteX314-210543" fmla="*/ 1942036 w 5924856"/>
                        <a:gd name="connsiteY314-210544" fmla="*/ 2497111 h 2956475"/>
                        <a:gd name="connsiteX315-210545" fmla="*/ 1936866 w 5924856"/>
                        <a:gd name="connsiteY315-210546" fmla="*/ 2499711 h 2956475"/>
                        <a:gd name="connsiteX316-210547" fmla="*/ 1889554 w 5924856"/>
                        <a:gd name="connsiteY316-210548" fmla="*/ 2468885 h 2956475"/>
                        <a:gd name="connsiteX317-210549" fmla="*/ 1870782 w 5924856"/>
                        <a:gd name="connsiteY317-210550" fmla="*/ 2495166 h 2956475"/>
                        <a:gd name="connsiteX318-210551" fmla="*/ 1865709 w 5924856"/>
                        <a:gd name="connsiteY318-210552" fmla="*/ 2485599 h 2956475"/>
                        <a:gd name="connsiteX319-210553" fmla="*/ 1858875 w 5924856"/>
                        <a:gd name="connsiteY319-210554" fmla="*/ 2495166 h 2956475"/>
                        <a:gd name="connsiteX320-210555" fmla="*/ 1779338 w 5924856"/>
                        <a:gd name="connsiteY320-210556" fmla="*/ 2345183 h 2956475"/>
                        <a:gd name="connsiteX321-210557" fmla="*/ 1729344 w 5924856"/>
                        <a:gd name="connsiteY321-210558" fmla="*/ 2295189 h 2956475"/>
                        <a:gd name="connsiteX322-210559" fmla="*/ 1732141 w 5924856"/>
                        <a:gd name="connsiteY322-210560" fmla="*/ 2292043 h 2956475"/>
                        <a:gd name="connsiteX323-210561" fmla="*/ 401471 w 5924856"/>
                        <a:gd name="connsiteY323-210562" fmla="*/ 2890683 h 2956475"/>
                        <a:gd name="connsiteX324-210563" fmla="*/ 338597 w 5924856"/>
                        <a:gd name="connsiteY324-210564" fmla="*/ 2849670 h 2956475"/>
                        <a:gd name="connsiteX325-210565" fmla="*/ 268151 w 5924856"/>
                        <a:gd name="connsiteY325-210566" fmla="*/ 2801948 h 2956475"/>
                        <a:gd name="connsiteX326-210567" fmla="*/ 295420 w 5924856"/>
                        <a:gd name="connsiteY326-210568" fmla="*/ 2795131 h 2956475"/>
                        <a:gd name="connsiteX327-210569" fmla="*/ 322690 w 5924856"/>
                        <a:gd name="connsiteY327-210570" fmla="*/ 2747409 h 2956475"/>
                        <a:gd name="connsiteX328-210571" fmla="*/ 306782 w 5924856"/>
                        <a:gd name="connsiteY328-210572" fmla="*/ 2731502 h 2956475"/>
                        <a:gd name="connsiteX329-210573" fmla="*/ 359049 w 5924856"/>
                        <a:gd name="connsiteY329-210574" fmla="*/ 2704232 h 2956475"/>
                        <a:gd name="connsiteX330-210575" fmla="*/ 359049 w 5924856"/>
                        <a:gd name="connsiteY330-210576" fmla="*/ 2701176 h 2956475"/>
                        <a:gd name="connsiteX331-210577" fmla="*/ 334597 w 5924856"/>
                        <a:gd name="connsiteY331-210578" fmla="*/ 2704232 h 2956475"/>
                        <a:gd name="connsiteX332-210579" fmla="*/ 334597 w 5924856"/>
                        <a:gd name="connsiteY332-210580" fmla="*/ 2702744 h 2956475"/>
                        <a:gd name="connsiteX333-210581" fmla="*/ 322690 w 5924856"/>
                        <a:gd name="connsiteY333-210582" fmla="*/ 2704232 h 2956475"/>
                        <a:gd name="connsiteX334-210583" fmla="*/ 322690 w 5924856"/>
                        <a:gd name="connsiteY334-210584" fmla="*/ 2683780 h 2956475"/>
                        <a:gd name="connsiteX335-210585" fmla="*/ 343142 w 5924856"/>
                        <a:gd name="connsiteY335-210586" fmla="*/ 2667873 h 2956475"/>
                        <a:gd name="connsiteX336-210587" fmla="*/ 381774 w 5924856"/>
                        <a:gd name="connsiteY336-210588" fmla="*/ 2661056 h 2956475"/>
                        <a:gd name="connsiteX337-210589" fmla="*/ 386319 w 5924856"/>
                        <a:gd name="connsiteY337-210590" fmla="*/ 2645148 h 2956475"/>
                        <a:gd name="connsiteX338-210591" fmla="*/ 374956 w 5924856"/>
                        <a:gd name="connsiteY338-210592" fmla="*/ 2613334 h 2956475"/>
                        <a:gd name="connsiteX339-210593" fmla="*/ 393136 w 5924856"/>
                        <a:gd name="connsiteY339-210594" fmla="*/ 2586064 h 2956475"/>
                        <a:gd name="connsiteX340-210595" fmla="*/ 393136 w 5924856"/>
                        <a:gd name="connsiteY340-210596" fmla="*/ 2565612 h 2956475"/>
                        <a:gd name="connsiteX341-210597" fmla="*/ 338597 w 5924856"/>
                        <a:gd name="connsiteY341-210598" fmla="*/ 2547432 h 2956475"/>
                        <a:gd name="connsiteX342-210599" fmla="*/ 327779 w 5924856"/>
                        <a:gd name="connsiteY342-210600" fmla="*/ 2547432 h 2956475"/>
                        <a:gd name="connsiteX343-210601" fmla="*/ 315872 w 5924856"/>
                        <a:gd name="connsiteY343-210602" fmla="*/ 2547432 h 2956475"/>
                        <a:gd name="connsiteX344-210603" fmla="*/ 297676 w 5924856"/>
                        <a:gd name="connsiteY344-210604" fmla="*/ 2525193 h 2956475"/>
                        <a:gd name="connsiteX345-210605" fmla="*/ 275513 w 5924856"/>
                        <a:gd name="connsiteY345-210606" fmla="*/ 2531525 h 2956475"/>
                        <a:gd name="connsiteX346-210607" fmla="*/ 271033 w 5924856"/>
                        <a:gd name="connsiteY346-210608" fmla="*/ 2529403 h 2956475"/>
                        <a:gd name="connsiteX347-210609" fmla="*/ 263606 w 5924856"/>
                        <a:gd name="connsiteY347-210610" fmla="*/ 2531525 h 2956475"/>
                        <a:gd name="connsiteX348-210611" fmla="*/ 220429 w 5924856"/>
                        <a:gd name="connsiteY348-210612" fmla="*/ 2511073 h 2956475"/>
                        <a:gd name="connsiteX349-210613" fmla="*/ 220429 w 5924856"/>
                        <a:gd name="connsiteY349-210614" fmla="*/ 2499711 h 2956475"/>
                        <a:gd name="connsiteX350-210615" fmla="*/ 204522 w 5924856"/>
                        <a:gd name="connsiteY350-210616" fmla="*/ 2472441 h 2956475"/>
                        <a:gd name="connsiteX351-210617" fmla="*/ 189159 w 5924856"/>
                        <a:gd name="connsiteY351-210618" fmla="*/ 2472441 h 2956475"/>
                        <a:gd name="connsiteX352-210619" fmla="*/ 177252 w 5924856"/>
                        <a:gd name="connsiteY352-210620" fmla="*/ 2472441 h 2956475"/>
                        <a:gd name="connsiteX353-210621" fmla="*/ 172707 w 5924856"/>
                        <a:gd name="connsiteY353-210622" fmla="*/ 2456534 h 2956475"/>
                        <a:gd name="connsiteX354-210623" fmla="*/ 181797 w 5924856"/>
                        <a:gd name="connsiteY354-210624" fmla="*/ 2440627 h 2956475"/>
                        <a:gd name="connsiteX355-210625" fmla="*/ 134620 w 5924856"/>
                        <a:gd name="connsiteY355-210626" fmla="*/ 2413357 h 2956475"/>
                        <a:gd name="connsiteX356-210627" fmla="*/ 131147 w 5924856"/>
                        <a:gd name="connsiteY356-210628" fmla="*/ 2412365 h 2956475"/>
                        <a:gd name="connsiteX357-210629" fmla="*/ 122713 w 5924856"/>
                        <a:gd name="connsiteY357-210630" fmla="*/ 2413357 h 2956475"/>
                        <a:gd name="connsiteX358-210631" fmla="*/ 114168 w 5924856"/>
                        <a:gd name="connsiteY358-210632" fmla="*/ 2424719 h 2956475"/>
                        <a:gd name="connsiteX359-210633" fmla="*/ 103159 w 5924856"/>
                        <a:gd name="connsiteY359-210634" fmla="*/ 2421574 h 2956475"/>
                        <a:gd name="connsiteX360-210635" fmla="*/ 70446 w 5924856"/>
                        <a:gd name="connsiteY360-210636" fmla="*/ 2365635 h 2956475"/>
                        <a:gd name="connsiteX361-210637" fmla="*/ 74991 w 5924856"/>
                        <a:gd name="connsiteY361-210638" fmla="*/ 2361090 h 2956475"/>
                        <a:gd name="connsiteX362-210639" fmla="*/ 118168 w 5924856"/>
                        <a:gd name="connsiteY362-210640" fmla="*/ 2349728 h 2956475"/>
                        <a:gd name="connsiteX363-210641" fmla="*/ 106806 w 5924856"/>
                        <a:gd name="connsiteY363-210642" fmla="*/ 2327003 h 2956475"/>
                        <a:gd name="connsiteX364-210643" fmla="*/ 47722 w 5924856"/>
                        <a:gd name="connsiteY364-210644" fmla="*/ 2258829 h 2956475"/>
                        <a:gd name="connsiteX365-210645" fmla="*/ 21980 w 5924856"/>
                        <a:gd name="connsiteY365-210646" fmla="*/ 2195428 h 2956475"/>
                        <a:gd name="connsiteX366-210647" fmla="*/ 10059 w 5924856"/>
                        <a:gd name="connsiteY366-210648" fmla="*/ 2195434 h 2956475"/>
                        <a:gd name="connsiteX367-210649" fmla="*/ 0 w 5924856"/>
                        <a:gd name="connsiteY367-210650" fmla="*/ 2199745 h 2956475"/>
                        <a:gd name="connsiteX368-210651" fmla="*/ 1595269 w 5924856"/>
                        <a:gd name="connsiteY368-210652" fmla="*/ 1370296 h 2956475"/>
                        <a:gd name="connsiteX369-210653" fmla="*/ 1638446 w 5924856"/>
                        <a:gd name="connsiteY369-210654" fmla="*/ 1349844 h 2956475"/>
                        <a:gd name="connsiteX370-210655" fmla="*/ 1649808 w 5924856"/>
                        <a:gd name="connsiteY370-210656" fmla="*/ 1299850 h 2956475"/>
                        <a:gd name="connsiteX371-210657" fmla="*/ 1677078 w 5924856"/>
                        <a:gd name="connsiteY371-210658" fmla="*/ 1256673 h 2956475"/>
                        <a:gd name="connsiteX372-210659" fmla="*/ 1654353 w 5924856"/>
                        <a:gd name="connsiteY372-210660" fmla="*/ 1197589 h 2956475"/>
                        <a:gd name="connsiteX373-210661" fmla="*/ 1677078 w 5924856"/>
                        <a:gd name="connsiteY373-210662" fmla="*/ 1133960 h 2956475"/>
                        <a:gd name="connsiteX374-210663" fmla="*/ 1622538 w 5924856"/>
                        <a:gd name="connsiteY374-210664" fmla="*/ 1070331 h 2956475"/>
                        <a:gd name="connsiteX375-210665" fmla="*/ 1654353 w 5924856"/>
                        <a:gd name="connsiteY375-210666" fmla="*/ 961252 h 2956475"/>
                        <a:gd name="connsiteX376-210667" fmla="*/ 1606631 w 5924856"/>
                        <a:gd name="connsiteY376-210668" fmla="*/ 865809 h 2956475"/>
                        <a:gd name="connsiteX377-210669" fmla="*/ 1670260 w 5924856"/>
                        <a:gd name="connsiteY377-210670" fmla="*/ 788545 h 2956475"/>
                        <a:gd name="connsiteX378-210671" fmla="*/ 1665715 w 5924856"/>
                        <a:gd name="connsiteY378-210672" fmla="*/ 704464 h 2956475"/>
                        <a:gd name="connsiteX379-210673" fmla="*/ 1681622 w 5924856"/>
                        <a:gd name="connsiteY379-210674" fmla="*/ 697647 h 2956475"/>
                        <a:gd name="connsiteX380-210675" fmla="*/ 1683068 w 5924856"/>
                        <a:gd name="connsiteY380-210676" fmla="*/ 702130 h 2956475"/>
                        <a:gd name="connsiteX381-210677" fmla="*/ 1693530 w 5924856"/>
                        <a:gd name="connsiteY381-210678" fmla="*/ 697647 h 2956475"/>
                        <a:gd name="connsiteX382-210679" fmla="*/ 1716254 w 5924856"/>
                        <a:gd name="connsiteY382-210680" fmla="*/ 768093 h 2956475"/>
                        <a:gd name="connsiteX383-210681" fmla="*/ 1709645 w 5924856"/>
                        <a:gd name="connsiteY383-210682" fmla="*/ 815304 h 2956475"/>
                        <a:gd name="connsiteX384-210683" fmla="*/ 1772521 w 5924856"/>
                        <a:gd name="connsiteY384-210684" fmla="*/ 772638 h 2956475"/>
                        <a:gd name="connsiteX385-210685" fmla="*/ 1849785 w 5924856"/>
                        <a:gd name="connsiteY385-210686" fmla="*/ 763548 h 2956475"/>
                        <a:gd name="connsiteX386-210687" fmla="*/ 1850963 w 5924856"/>
                        <a:gd name="connsiteY386-210688" fmla="*/ 764810 h 2956475"/>
                        <a:gd name="connsiteX387-210689" fmla="*/ 1861692 w 5924856"/>
                        <a:gd name="connsiteY387-210690" fmla="*/ 763548 h 2956475"/>
                        <a:gd name="connsiteX388-210691" fmla="*/ 1906799 w 5924856"/>
                        <a:gd name="connsiteY388-210692" fmla="*/ 811877 h 2956475"/>
                        <a:gd name="connsiteX389-210693" fmla="*/ 1881599 w 5924856"/>
                        <a:gd name="connsiteY389-210694" fmla="*/ 736278 h 2956475"/>
                        <a:gd name="connsiteX390-210695" fmla="*/ 1881599 w 5924856"/>
                        <a:gd name="connsiteY390-210696" fmla="*/ 595386 h 2956475"/>
                        <a:gd name="connsiteX391-210697" fmla="*/ 1945228 w 5924856"/>
                        <a:gd name="connsiteY391-210698" fmla="*/ 574934 h 2956475"/>
                        <a:gd name="connsiteX392-210699" fmla="*/ 1955460 w 5924856"/>
                        <a:gd name="connsiteY392-210700" fmla="*/ 575472 h 2956475"/>
                        <a:gd name="connsiteX393-210701" fmla="*/ 1957135 w 5924856"/>
                        <a:gd name="connsiteY393-210702" fmla="*/ 574934 h 2956475"/>
                        <a:gd name="connsiteX394-210703" fmla="*/ 2033605 w 5924856"/>
                        <a:gd name="connsiteY394-210704" fmla="*/ 578958 h 2956475"/>
                        <a:gd name="connsiteX395-210705" fmla="*/ 2111118 w 5924856"/>
                        <a:gd name="connsiteY395-210706" fmla="*/ 559026 h 2956475"/>
                        <a:gd name="connsiteX396-210707" fmla="*/ 2086121 w 5924856"/>
                        <a:gd name="connsiteY396-210708" fmla="*/ 493125 h 2956475"/>
                        <a:gd name="connsiteX397-210709" fmla="*/ 2122480 w 5924856"/>
                        <a:gd name="connsiteY397-210710" fmla="*/ 402226 h 2956475"/>
                        <a:gd name="connsiteX398-210711" fmla="*/ 2165657 w 5924856"/>
                        <a:gd name="connsiteY398-210712" fmla="*/ 397681 h 2956475"/>
                        <a:gd name="connsiteX399-210713" fmla="*/ 2236104 w 5924856"/>
                        <a:gd name="connsiteY399-210714" fmla="*/ 322690 h 2956475"/>
                        <a:gd name="connsiteX400-210715" fmla="*/ 2338374 w 5924856"/>
                        <a:gd name="connsiteY400-210716" fmla="*/ 304510 h 2956475"/>
                        <a:gd name="connsiteX401-210717" fmla="*/ 2347454 w 5924856"/>
                        <a:gd name="connsiteY401-210718" fmla="*/ 263606 h 2956475"/>
                        <a:gd name="connsiteX402-210719" fmla="*/ 2445170 w 5924856"/>
                        <a:gd name="connsiteY402-210720" fmla="*/ 252244 h 2956475"/>
                        <a:gd name="connsiteX403-210721" fmla="*/ 2446249 w 5924856"/>
                        <a:gd name="connsiteY403-210722" fmla="*/ 253503 h 2956475"/>
                        <a:gd name="connsiteX404-210723" fmla="*/ 2457077 w 5924856"/>
                        <a:gd name="connsiteY404-210724" fmla="*/ 252244 h 2956475"/>
                        <a:gd name="connsiteX405-210725" fmla="*/ 2479011 w 5924856"/>
                        <a:gd name="connsiteY405-210726" fmla="*/ 277833 h 2956475"/>
                        <a:gd name="connsiteX406-210727" fmla="*/ 2558793 w 5924856"/>
                        <a:gd name="connsiteY406-210728" fmla="*/ 202249 h 2956475"/>
                        <a:gd name="connsiteX407-210729" fmla="*/ 2570700 w 5924856"/>
                        <a:gd name="connsiteY407-210730" fmla="*/ 202249 h 2956475"/>
                        <a:gd name="connsiteX408-210731" fmla="*/ 2622422 w 5924856"/>
                        <a:gd name="connsiteY408-210732" fmla="*/ 202249 h 2956475"/>
                        <a:gd name="connsiteX409-210733" fmla="*/ 2633784 w 5924856"/>
                        <a:gd name="connsiteY409-210734" fmla="*/ 134075 h 2956475"/>
                        <a:gd name="connsiteX410-210735" fmla="*/ 2670144 w 5924856"/>
                        <a:gd name="connsiteY410-210736" fmla="*/ 68174 h 2956475"/>
                        <a:gd name="connsiteX411-210737" fmla="*/ 2756498 w 5924856"/>
                        <a:gd name="connsiteY411-210738" fmla="*/ 0 h 2956475"/>
                        <a:gd name="connsiteX0-210739" fmla="*/ 1709320 w 5924856"/>
                        <a:gd name="connsiteY0-210740" fmla="*/ 817622 h 2956475"/>
                        <a:gd name="connsiteX1-210741" fmla="*/ 1700347 w 5924856"/>
                        <a:gd name="connsiteY1-210742" fmla="*/ 881716 h 2956475"/>
                        <a:gd name="connsiteX2-210743" fmla="*/ 1727745 w 5924856"/>
                        <a:gd name="connsiteY2-210744" fmla="*/ 895415 h 2956475"/>
                        <a:gd name="connsiteX3-210745" fmla="*/ 1709320 w 5924856"/>
                        <a:gd name="connsiteY3-210746" fmla="*/ 817622 h 2956475"/>
                        <a:gd name="connsiteX4-210747" fmla="*/ 2756498 w 5924856"/>
                        <a:gd name="connsiteY4-210748" fmla="*/ 0 h 2956475"/>
                        <a:gd name="connsiteX5-210749" fmla="*/ 2762437 w 5924856"/>
                        <a:gd name="connsiteY5-210750" fmla="*/ 4711 h 2956475"/>
                        <a:gd name="connsiteX6-210751" fmla="*/ 2768404 w 5924856"/>
                        <a:gd name="connsiteY6-210752" fmla="*/ 0 h 2956475"/>
                        <a:gd name="connsiteX7-210753" fmla="*/ 2834306 w 5924856"/>
                        <a:gd name="connsiteY7-210754" fmla="*/ 52267 h 2956475"/>
                        <a:gd name="connsiteX8-210755" fmla="*/ 2779767 w 5924856"/>
                        <a:gd name="connsiteY8-210756" fmla="*/ 90899 h 2956475"/>
                        <a:gd name="connsiteX9-210757" fmla="*/ 2866120 w 5924856"/>
                        <a:gd name="connsiteY9-210758" fmla="*/ 118168 h 2956475"/>
                        <a:gd name="connsiteX10-210759" fmla="*/ 2875812 w 5924856"/>
                        <a:gd name="connsiteY10-210760" fmla="*/ 186006 h 2956475"/>
                        <a:gd name="connsiteX11-210761" fmla="*/ 2897390 w 5924856"/>
                        <a:gd name="connsiteY11-210762" fmla="*/ 161345 h 2956475"/>
                        <a:gd name="connsiteX12-210763" fmla="*/ 2909297 w 5924856"/>
                        <a:gd name="connsiteY12-210764" fmla="*/ 161345 h 2956475"/>
                        <a:gd name="connsiteX13-210765" fmla="*/ 3004196 w 5924856"/>
                        <a:gd name="connsiteY13-210766" fmla="*/ 161345 h 2956475"/>
                        <a:gd name="connsiteX14-210767" fmla="*/ 3016103 w 5924856"/>
                        <a:gd name="connsiteY14-210768" fmla="*/ 161345 h 2956475"/>
                        <a:gd name="connsiteX15-210769" fmla="*/ 3097912 w 5924856"/>
                        <a:gd name="connsiteY15-210770" fmla="*/ 236336 h 2956475"/>
                        <a:gd name="connsiteX16-210771" fmla="*/ 3129726 w 5924856"/>
                        <a:gd name="connsiteY16-210772" fmla="*/ 295420 h 2956475"/>
                        <a:gd name="connsiteX17-210773" fmla="*/ 3118364 w 5924856"/>
                        <a:gd name="connsiteY17-210774" fmla="*/ 370412 h 2956475"/>
                        <a:gd name="connsiteX18-210775" fmla="*/ 3079732 w 5924856"/>
                        <a:gd name="connsiteY18-210776" fmla="*/ 413589 h 2956475"/>
                        <a:gd name="connsiteX19-210777" fmla="*/ 2984288 w 5924856"/>
                        <a:gd name="connsiteY19-210778" fmla="*/ 488580 h 2956475"/>
                        <a:gd name="connsiteX20-210779" fmla="*/ 2952474 w 5924856"/>
                        <a:gd name="connsiteY20-210780" fmla="*/ 531757 h 2956475"/>
                        <a:gd name="connsiteX21-210781" fmla="*/ 3000196 w 5924856"/>
                        <a:gd name="connsiteY21-210782" fmla="*/ 547664 h 2956475"/>
                        <a:gd name="connsiteX22-210783" fmla="*/ 3047650 w 5924856"/>
                        <a:gd name="connsiteY22-210784" fmla="*/ 575345 h 2956475"/>
                        <a:gd name="connsiteX23-210785" fmla="*/ 3074642 w 5924856"/>
                        <a:gd name="connsiteY23-210786" fmla="*/ 552209 h 2956475"/>
                        <a:gd name="connsiteX24-210787" fmla="*/ 3076651 w 5924856"/>
                        <a:gd name="connsiteY24-210788" fmla="*/ 560693 h 2956475"/>
                        <a:gd name="connsiteX25-210789" fmla="*/ 3086550 w 5924856"/>
                        <a:gd name="connsiteY25-210790" fmla="*/ 552209 h 2956475"/>
                        <a:gd name="connsiteX26-210791" fmla="*/ 3103175 w 5924856"/>
                        <a:gd name="connsiteY26-210792" fmla="*/ 622402 h 2956475"/>
                        <a:gd name="connsiteX27-210793" fmla="*/ 3111002 w 5924856"/>
                        <a:gd name="connsiteY27-210794" fmla="*/ 606748 h 2956475"/>
                        <a:gd name="connsiteX28-210795" fmla="*/ 3170086 w 5924856"/>
                        <a:gd name="connsiteY28-210796" fmla="*/ 586296 h 2956475"/>
                        <a:gd name="connsiteX29-210797" fmla="*/ 3178024 w 5924856"/>
                        <a:gd name="connsiteY29-210798" fmla="*/ 587670 h 2956475"/>
                        <a:gd name="connsiteX30-210799" fmla="*/ 3181993 w 5924856"/>
                        <a:gd name="connsiteY30-210800" fmla="*/ 586296 h 2956475"/>
                        <a:gd name="connsiteX31-210801" fmla="*/ 3300161 w 5924856"/>
                        <a:gd name="connsiteY31-210802" fmla="*/ 606748 h 2956475"/>
                        <a:gd name="connsiteX32-210803" fmla="*/ 3306978 w 5924856"/>
                        <a:gd name="connsiteY32-210804" fmla="*/ 665832 h 2956475"/>
                        <a:gd name="connsiteX33-210805" fmla="*/ 3449720 w 5924856"/>
                        <a:gd name="connsiteY33-210806" fmla="*/ 686823 h 2956475"/>
                        <a:gd name="connsiteX34-210807" fmla="*/ 3456416 w 5924856"/>
                        <a:gd name="connsiteY34-210808" fmla="*/ 590841 h 2956475"/>
                        <a:gd name="connsiteX35-210809" fmla="*/ 3468101 w 5924856"/>
                        <a:gd name="connsiteY35-210810" fmla="*/ 594028 h 2956475"/>
                        <a:gd name="connsiteX36-210811" fmla="*/ 3468323 w 5924856"/>
                        <a:gd name="connsiteY36-210812" fmla="*/ 590841 h 2956475"/>
                        <a:gd name="connsiteX37-210813" fmla="*/ 3543314 w 5924856"/>
                        <a:gd name="connsiteY37-210814" fmla="*/ 611293 h 2956475"/>
                        <a:gd name="connsiteX38-210815" fmla="*/ 3590492 w 5924856"/>
                        <a:gd name="connsiteY38-210816" fmla="*/ 611293 h 2956475"/>
                        <a:gd name="connsiteX39-210817" fmla="*/ 3602398 w 5924856"/>
                        <a:gd name="connsiteY39-210818" fmla="*/ 611293 h 2956475"/>
                        <a:gd name="connsiteX40-210819" fmla="*/ 3661482 w 5924856"/>
                        <a:gd name="connsiteY40-210820" fmla="*/ 677194 h 2956475"/>
                        <a:gd name="connsiteX41-210821" fmla="*/ 3677390 w 5924856"/>
                        <a:gd name="connsiteY41-210822" fmla="*/ 756731 h 2956475"/>
                        <a:gd name="connsiteX42-210823" fmla="*/ 3656938 w 5924856"/>
                        <a:gd name="connsiteY42-210824" fmla="*/ 806725 h 2956475"/>
                        <a:gd name="connsiteX43-210825" fmla="*/ 3704660 w 5924856"/>
                        <a:gd name="connsiteY43-210826" fmla="*/ 897623 h 2956475"/>
                        <a:gd name="connsiteX44-210827" fmla="*/ 3753794 w 5924856"/>
                        <a:gd name="connsiteY44-210828" fmla="*/ 933529 h 2956475"/>
                        <a:gd name="connsiteX45-210829" fmla="*/ 3783651 w 5924856"/>
                        <a:gd name="connsiteY45-210830" fmla="*/ 822632 h 2956475"/>
                        <a:gd name="connsiteX46-210831" fmla="*/ 3793268 w 5924856"/>
                        <a:gd name="connsiteY46-210832" fmla="*/ 831139 h 2956475"/>
                        <a:gd name="connsiteX47-210833" fmla="*/ 3795558 w 5924856"/>
                        <a:gd name="connsiteY47-210834" fmla="*/ 822632 h 2956475"/>
                        <a:gd name="connsiteX48-210835" fmla="*/ 3850342 w 5924856"/>
                        <a:gd name="connsiteY48-210836" fmla="*/ 871095 h 2956475"/>
                        <a:gd name="connsiteX49-210837" fmla="*/ 3906364 w 5924856"/>
                        <a:gd name="connsiteY49-210838" fmla="*/ 843084 h 2956475"/>
                        <a:gd name="connsiteX50-210839" fmla="*/ 3912043 w 5924856"/>
                        <a:gd name="connsiteY50-210840" fmla="*/ 846199 h 2956475"/>
                        <a:gd name="connsiteX51-210841" fmla="*/ 3918271 w 5924856"/>
                        <a:gd name="connsiteY51-210842" fmla="*/ 843084 h 2956475"/>
                        <a:gd name="connsiteX52-210843" fmla="*/ 3980617 w 5924856"/>
                        <a:gd name="connsiteY52-210844" fmla="*/ 877274 h 2956475"/>
                        <a:gd name="connsiteX53-210845" fmla="*/ 4004080 w 5924856"/>
                        <a:gd name="connsiteY53-210846" fmla="*/ 849902 h 2956475"/>
                        <a:gd name="connsiteX54-210847" fmla="*/ 4013754 w 5924856"/>
                        <a:gd name="connsiteY54-210848" fmla="*/ 852506 h 2956475"/>
                        <a:gd name="connsiteX55-210849" fmla="*/ 4015987 w 5924856"/>
                        <a:gd name="connsiteY55-210850" fmla="*/ 849902 h 2956475"/>
                        <a:gd name="connsiteX56-210851" fmla="*/ 4062341 w 5924856"/>
                        <a:gd name="connsiteY56-210852" fmla="*/ 862382 h 2956475"/>
                        <a:gd name="connsiteX57-210853" fmla="*/ 4035894 w 5924856"/>
                        <a:gd name="connsiteY57-210854" fmla="*/ 752186 h 2956475"/>
                        <a:gd name="connsiteX58-210855" fmla="*/ 4083616 w 5924856"/>
                        <a:gd name="connsiteY58-210856" fmla="*/ 697647 h 2956475"/>
                        <a:gd name="connsiteX59-210857" fmla="*/ 4093422 w 5924856"/>
                        <a:gd name="connsiteY59-210858" fmla="*/ 700048 h 2956475"/>
                        <a:gd name="connsiteX60-210859" fmla="*/ 4095523 w 5924856"/>
                        <a:gd name="connsiteY60-210860" fmla="*/ 697647 h 2956475"/>
                        <a:gd name="connsiteX61-210861" fmla="*/ 4429575 w 5924856"/>
                        <a:gd name="connsiteY61-210862" fmla="*/ 779455 h 2956475"/>
                        <a:gd name="connsiteX62-210863" fmla="*/ 4461390 w 5924856"/>
                        <a:gd name="connsiteY62-210864" fmla="*/ 849902 h 2956475"/>
                        <a:gd name="connsiteX63-210865" fmla="*/ 4557433 w 5924856"/>
                        <a:gd name="connsiteY63-210866" fmla="*/ 932544 h 2956475"/>
                        <a:gd name="connsiteX64-210867" fmla="*/ 4692636 w 5924856"/>
                        <a:gd name="connsiteY64-210868" fmla="*/ 913531 h 2956475"/>
                        <a:gd name="connsiteX65-210869" fmla="*/ 4696687 w 5924856"/>
                        <a:gd name="connsiteY65-210870" fmla="*/ 914635 h 2956475"/>
                        <a:gd name="connsiteX66-210871" fmla="*/ 4704543 w 5924856"/>
                        <a:gd name="connsiteY66-210872" fmla="*/ 913531 h 2956475"/>
                        <a:gd name="connsiteX67-210873" fmla="*/ 4779534 w 5924856"/>
                        <a:gd name="connsiteY67-210874" fmla="*/ 933983 h 2956475"/>
                        <a:gd name="connsiteX68-210875" fmla="*/ 4811349 w 5924856"/>
                        <a:gd name="connsiteY68-210876" fmla="*/ 977160 h 2956475"/>
                        <a:gd name="connsiteX69-210877" fmla="*/ 4806804 w 5924856"/>
                        <a:gd name="connsiteY69-210878" fmla="*/ 1058968 h 2956475"/>
                        <a:gd name="connsiteX70-210879" fmla="*/ 4845868 w 5924856"/>
                        <a:gd name="connsiteY70-210880" fmla="*/ 1083640 h 2956475"/>
                        <a:gd name="connsiteX71-210881" fmla="*/ 4885796 w 5924856"/>
                        <a:gd name="connsiteY71-210882" fmla="*/ 1070331 h 2956475"/>
                        <a:gd name="connsiteX72-210883" fmla="*/ 4956242 w 5924856"/>
                        <a:gd name="connsiteY72-210884" fmla="*/ 1063513 h 2956475"/>
                        <a:gd name="connsiteX73-210885" fmla="*/ 4958921 w 5924856"/>
                        <a:gd name="connsiteY73-210886" fmla="*/ 1064406 h 2956475"/>
                        <a:gd name="connsiteX74-210887" fmla="*/ 4968149 w 5924856"/>
                        <a:gd name="connsiteY74-210888" fmla="*/ 1063513 h 2956475"/>
                        <a:gd name="connsiteX75-210889" fmla="*/ 5032440 w 5924856"/>
                        <a:gd name="connsiteY75-210890" fmla="*/ 1084944 h 2956475"/>
                        <a:gd name="connsiteX76-210891" fmla="*/ 5094862 w 5924856"/>
                        <a:gd name="connsiteY76-210892" fmla="*/ 1074876 h 2956475"/>
                        <a:gd name="connsiteX77-210893" fmla="*/ 5095992 w 5924856"/>
                        <a:gd name="connsiteY77-210894" fmla="*/ 1076614 h 2956475"/>
                        <a:gd name="connsiteX78-210895" fmla="*/ 5106769 w 5924856"/>
                        <a:gd name="connsiteY78-210896" fmla="*/ 1074876 h 2956475"/>
                        <a:gd name="connsiteX79-210897" fmla="*/ 5161910 w 5924856"/>
                        <a:gd name="connsiteY79-210898" fmla="*/ 1159707 h 2956475"/>
                        <a:gd name="connsiteX80-210899" fmla="*/ 5201668 w 5924856"/>
                        <a:gd name="connsiteY80-210900" fmla="*/ 1129415 h 2956475"/>
                        <a:gd name="connsiteX81-210901" fmla="*/ 5176671 w 5924856"/>
                        <a:gd name="connsiteY81-210902" fmla="*/ 1063513 h 2956475"/>
                        <a:gd name="connsiteX82-210903" fmla="*/ 5185761 w 5924856"/>
                        <a:gd name="connsiteY82-210904" fmla="*/ 1015792 h 2956475"/>
                        <a:gd name="connsiteX83-210905" fmla="*/ 5197087 w 5924856"/>
                        <a:gd name="connsiteY83-210906" fmla="*/ 1018841 h 2956475"/>
                        <a:gd name="connsiteX84-210907" fmla="*/ 5197668 w 5924856"/>
                        <a:gd name="connsiteY84-210908" fmla="*/ 1015792 h 2956475"/>
                        <a:gd name="connsiteX85-210909" fmla="*/ 5313701 w 5924856"/>
                        <a:gd name="connsiteY85-210910" fmla="*/ 1047031 h 2956475"/>
                        <a:gd name="connsiteX86-210911" fmla="*/ 5381192 w 5924856"/>
                        <a:gd name="connsiteY86-210912" fmla="*/ 1043061 h 2956475"/>
                        <a:gd name="connsiteX87-210913" fmla="*/ 5382577 w 5924856"/>
                        <a:gd name="connsiteY87-210914" fmla="*/ 1043680 h 2956475"/>
                        <a:gd name="connsiteX88-210915" fmla="*/ 5393100 w 5924856"/>
                        <a:gd name="connsiteY88-210916" fmla="*/ 1043061 h 2956475"/>
                        <a:gd name="connsiteX89-210917" fmla="*/ 5499906 w 5924856"/>
                        <a:gd name="connsiteY89-210918" fmla="*/ 1090783 h 2956475"/>
                        <a:gd name="connsiteX90-210919" fmla="*/ 5552172 w 5924856"/>
                        <a:gd name="connsiteY90-210920" fmla="*/ 1133960 h 2956475"/>
                        <a:gd name="connsiteX91-210921" fmla="*/ 5638526 w 5924856"/>
                        <a:gd name="connsiteY91-210922" fmla="*/ 1213496 h 2956475"/>
                        <a:gd name="connsiteX92-210923" fmla="*/ 5740786 w 5924856"/>
                        <a:gd name="connsiteY92-210924" fmla="*/ 1311212 h 2956475"/>
                        <a:gd name="connsiteX93-210925" fmla="*/ 5736242 w 5924856"/>
                        <a:gd name="connsiteY93-210926" fmla="*/ 1365751 h 2956475"/>
                        <a:gd name="connsiteX94-210927" fmla="*/ 5743870 w 5924856"/>
                        <a:gd name="connsiteY94-210928" fmla="*/ 1373379 h 2956475"/>
                        <a:gd name="connsiteX95-210929" fmla="*/ 5740242 w 5924856"/>
                        <a:gd name="connsiteY95-210930" fmla="*/ 1322574 h 2956475"/>
                        <a:gd name="connsiteX96-210931" fmla="*/ 5752283 w 5924856"/>
                        <a:gd name="connsiteY96-210932" fmla="*/ 1324447 h 2956475"/>
                        <a:gd name="connsiteX97-210933" fmla="*/ 5752149 w 5924856"/>
                        <a:gd name="connsiteY97-210934" fmla="*/ 1322574 h 2956475"/>
                        <a:gd name="connsiteX98-210935" fmla="*/ 5854410 w 5924856"/>
                        <a:gd name="connsiteY98-210936" fmla="*/ 1338481 h 2956475"/>
                        <a:gd name="connsiteX99-210937" fmla="*/ 5924856 w 5924856"/>
                        <a:gd name="connsiteY99-210938" fmla="*/ 1418018 h 2956475"/>
                        <a:gd name="connsiteX100-210939" fmla="*/ 5886224 w 5924856"/>
                        <a:gd name="connsiteY100-210940" fmla="*/ 1456650 h 2956475"/>
                        <a:gd name="connsiteX101-210941" fmla="*/ 5827140 w 5924856"/>
                        <a:gd name="connsiteY101-210942" fmla="*/ 1468012 h 2956475"/>
                        <a:gd name="connsiteX102-210943" fmla="*/ 5827140 w 5924856"/>
                        <a:gd name="connsiteY102-210944" fmla="*/ 1554366 h 2956475"/>
                        <a:gd name="connsiteX103-210945" fmla="*/ 5811233 w 5924856"/>
                        <a:gd name="connsiteY103-210946" fmla="*/ 1570273 h 2956475"/>
                        <a:gd name="connsiteX104-210947" fmla="*/ 5799326 w 5924856"/>
                        <a:gd name="connsiteY104-210948" fmla="*/ 1570273 h 2956475"/>
                        <a:gd name="connsiteX105-210949" fmla="*/ 5779418 w 5924856"/>
                        <a:gd name="connsiteY105-210950" fmla="*/ 1570273 h 2956475"/>
                        <a:gd name="connsiteX106-210951" fmla="*/ 5767512 w 5924856"/>
                        <a:gd name="connsiteY106-210952" fmla="*/ 1570273 h 2956475"/>
                        <a:gd name="connsiteX107-210953" fmla="*/ 5735697 w 5924856"/>
                        <a:gd name="connsiteY107-210954" fmla="*/ 1536186 h 2956475"/>
                        <a:gd name="connsiteX108-210955" fmla="*/ 5685702 w 5924856"/>
                        <a:gd name="connsiteY108-210956" fmla="*/ 1511189 h 2956475"/>
                        <a:gd name="connsiteX109-210957" fmla="*/ 5681158 w 5924856"/>
                        <a:gd name="connsiteY109-210958" fmla="*/ 1477102 h 2956475"/>
                        <a:gd name="connsiteX110-210959" fmla="*/ 5647323 w 5924856"/>
                        <a:gd name="connsiteY110-210960" fmla="*/ 1463170 h 2956475"/>
                        <a:gd name="connsiteX111-210961" fmla="*/ 5613528 w 5924856"/>
                        <a:gd name="connsiteY111-210962" fmla="*/ 1472557 h 2956475"/>
                        <a:gd name="connsiteX112-210963" fmla="*/ 5611557 w 5924856"/>
                        <a:gd name="connsiteY112-210964" fmla="*/ 1469797 h 2956475"/>
                        <a:gd name="connsiteX113-210965" fmla="*/ 5601622 w 5924856"/>
                        <a:gd name="connsiteY113-210966" fmla="*/ 1472557 h 2956475"/>
                        <a:gd name="connsiteX114-210967" fmla="*/ 5578897 w 5924856"/>
                        <a:gd name="connsiteY114-210968" fmla="*/ 1440742 h 2956475"/>
                        <a:gd name="connsiteX115-210969" fmla="*/ 5587835 w 5924856"/>
                        <a:gd name="connsiteY115-210970" fmla="*/ 1415717 h 2956475"/>
                        <a:gd name="connsiteX116-210971" fmla="*/ 5558990 w 5924856"/>
                        <a:gd name="connsiteY116-210972" fmla="*/ 1429380 h 2956475"/>
                        <a:gd name="connsiteX117-210973" fmla="*/ 5574896 w 5924856"/>
                        <a:gd name="connsiteY117-210974" fmla="*/ 1472557 h 2956475"/>
                        <a:gd name="connsiteX118-210975" fmla="*/ 5552172 w 5924856"/>
                        <a:gd name="connsiteY118-210976" fmla="*/ 1511189 h 2956475"/>
                        <a:gd name="connsiteX119-210977" fmla="*/ 5504450 w 5924856"/>
                        <a:gd name="connsiteY119-210978" fmla="*/ 1547548 h 2956475"/>
                        <a:gd name="connsiteX120-210979" fmla="*/ 5493867 w 5924856"/>
                        <a:gd name="connsiteY120-210980" fmla="*/ 1546540 h 2956475"/>
                        <a:gd name="connsiteX121-210981" fmla="*/ 5492544 w 5924856"/>
                        <a:gd name="connsiteY121-210982" fmla="*/ 1547548 h 2956475"/>
                        <a:gd name="connsiteX122-210983" fmla="*/ 5457627 w 5924856"/>
                        <a:gd name="connsiteY122-210984" fmla="*/ 1544223 h 2956475"/>
                        <a:gd name="connsiteX123-210985" fmla="*/ 5488543 w 5924856"/>
                        <a:gd name="connsiteY123-210986" fmla="*/ 1586180 h 2956475"/>
                        <a:gd name="connsiteX124-210987" fmla="*/ 5511268 w 5924856"/>
                        <a:gd name="connsiteY124-210988" fmla="*/ 1649809 h 2956475"/>
                        <a:gd name="connsiteX125-210989" fmla="*/ 5527175 w 5924856"/>
                        <a:gd name="connsiteY125-210990" fmla="*/ 1677079 h 2956475"/>
                        <a:gd name="connsiteX126-210991" fmla="*/ 5531720 w 5924856"/>
                        <a:gd name="connsiteY126-210992" fmla="*/ 1708893 h 2956475"/>
                        <a:gd name="connsiteX127-210993" fmla="*/ 5527175 w 5924856"/>
                        <a:gd name="connsiteY127-210994" fmla="*/ 1731618 h 2956475"/>
                        <a:gd name="connsiteX128-210995" fmla="*/ 5515990 w 5924856"/>
                        <a:gd name="connsiteY128-210996" fmla="*/ 1728009 h 2956475"/>
                        <a:gd name="connsiteX129-210997" fmla="*/ 5515268 w 5924856"/>
                        <a:gd name="connsiteY129-210998" fmla="*/ 1731618 h 2956475"/>
                        <a:gd name="connsiteX130-210999" fmla="*/ 5452462 w 5924856"/>
                        <a:gd name="connsiteY130-211000" fmla="*/ 1711358 h 2956475"/>
                        <a:gd name="connsiteX131-211001" fmla="*/ 5354468 w 5924856"/>
                        <a:gd name="connsiteY131-211002" fmla="*/ 1767977 h 2956475"/>
                        <a:gd name="connsiteX132-211003" fmla="*/ 5315836 w 5924856"/>
                        <a:gd name="connsiteY132-211004" fmla="*/ 1779340 h 2956475"/>
                        <a:gd name="connsiteX133-211005" fmla="*/ 5263569 w 5924856"/>
                        <a:gd name="connsiteY133-211006" fmla="*/ 1833879 h 2956475"/>
                        <a:gd name="connsiteX134-211007" fmla="*/ 5209030 w 5924856"/>
                        <a:gd name="connsiteY134-211008" fmla="*/ 1881600 h 2956475"/>
                        <a:gd name="connsiteX135-211009" fmla="*/ 5193123 w 5924856"/>
                        <a:gd name="connsiteY135-211010" fmla="*/ 1913415 h 2956475"/>
                        <a:gd name="connsiteX136-211011" fmla="*/ 5185429 w 5924856"/>
                        <a:gd name="connsiteY136-211012" fmla="*/ 1904988 h 2956475"/>
                        <a:gd name="connsiteX137-211013" fmla="*/ 5181216 w 5924856"/>
                        <a:gd name="connsiteY137-211014" fmla="*/ 1913415 h 2956475"/>
                        <a:gd name="connsiteX138-211015" fmla="*/ 5137729 w 5924856"/>
                        <a:gd name="connsiteY138-211016" fmla="*/ 1865787 h 2956475"/>
                        <a:gd name="connsiteX139-211017" fmla="*/ 5047685 w 5924856"/>
                        <a:gd name="connsiteY139-211018" fmla="*/ 1920232 h 2956475"/>
                        <a:gd name="connsiteX140-211019" fmla="*/ 5044580 w 5924856"/>
                        <a:gd name="connsiteY140-211020" fmla="*/ 1914910 h 2956475"/>
                        <a:gd name="connsiteX141-211021" fmla="*/ 5035778 w 5924856"/>
                        <a:gd name="connsiteY141-211022" fmla="*/ 1920232 h 2956475"/>
                        <a:gd name="connsiteX142-211023" fmla="*/ 5023735 w 5924856"/>
                        <a:gd name="connsiteY142-211024" fmla="*/ 1899586 h 2956475"/>
                        <a:gd name="connsiteX143-211025" fmla="*/ 4993146 w 5924856"/>
                        <a:gd name="connsiteY143-211026" fmla="*/ 1924777 h 2956475"/>
                        <a:gd name="connsiteX144-211027" fmla="*/ 4983909 w 5924856"/>
                        <a:gd name="connsiteY144-211028" fmla="*/ 1922578 h 2956475"/>
                        <a:gd name="connsiteX145-211029" fmla="*/ 4981239 w 5924856"/>
                        <a:gd name="connsiteY145-211030" fmla="*/ 1924777 h 2956475"/>
                        <a:gd name="connsiteX146-211031" fmla="*/ 4944785 w 5924856"/>
                        <a:gd name="connsiteY146-211032" fmla="*/ 1916098 h 2956475"/>
                        <a:gd name="connsiteX147-211033" fmla="*/ 4934062 w 5924856"/>
                        <a:gd name="connsiteY147-211034" fmla="*/ 1961137 h 2956475"/>
                        <a:gd name="connsiteX148-211035" fmla="*/ 4893158 w 5924856"/>
                        <a:gd name="connsiteY148-211036" fmla="*/ 2027038 h 2956475"/>
                        <a:gd name="connsiteX149-211037" fmla="*/ 4893158 w 5924856"/>
                        <a:gd name="connsiteY149-211038" fmla="*/ 2058853 h 2956475"/>
                        <a:gd name="connsiteX150-211039" fmla="*/ 4934062 w 5924856"/>
                        <a:gd name="connsiteY150-211040" fmla="*/ 2074760 h 2956475"/>
                        <a:gd name="connsiteX151-211041" fmla="*/ 4929517 w 5924856"/>
                        <a:gd name="connsiteY151-211042" fmla="*/ 2172476 h 2956475"/>
                        <a:gd name="connsiteX152-211043" fmla="*/ 4917610 w 5924856"/>
                        <a:gd name="connsiteY152-211044" fmla="*/ 2172476 h 2956475"/>
                        <a:gd name="connsiteX153-211045" fmla="*/ 4893158 w 5924856"/>
                        <a:gd name="connsiteY153-211046" fmla="*/ 2172476 h 2956475"/>
                        <a:gd name="connsiteX154-211047" fmla="*/ 4881796 w 5924856"/>
                        <a:gd name="connsiteY154-211048" fmla="*/ 2224742 h 2956475"/>
                        <a:gd name="connsiteX155-211049" fmla="*/ 4893158 w 5924856"/>
                        <a:gd name="connsiteY155-211050" fmla="*/ 2252012 h 2956475"/>
                        <a:gd name="connsiteX156-211051" fmla="*/ 4827256 w 5924856"/>
                        <a:gd name="connsiteY156-211052" fmla="*/ 2286099 h 2956475"/>
                        <a:gd name="connsiteX157-211053" fmla="*/ 4815894 w 5924856"/>
                        <a:gd name="connsiteY157-211054" fmla="*/ 2354273 h 2956475"/>
                        <a:gd name="connsiteX158-211055" fmla="*/ 4763628 w 5924856"/>
                        <a:gd name="connsiteY158-211056" fmla="*/ 2370180 h 2956475"/>
                        <a:gd name="connsiteX159-211057" fmla="*/ 4752265 w 5924856"/>
                        <a:gd name="connsiteY159-211058" fmla="*/ 2429264 h 2956475"/>
                        <a:gd name="connsiteX160-211059" fmla="*/ 4697726 w 5924856"/>
                        <a:gd name="connsiteY160-211060" fmla="*/ 2488348 h 2956475"/>
                        <a:gd name="connsiteX161-211061" fmla="*/ 4695416 w 5924856"/>
                        <a:gd name="connsiteY161-211062" fmla="*/ 2477952 h 2956475"/>
                        <a:gd name="connsiteX162-211063" fmla="*/ 4685819 w 5924856"/>
                        <a:gd name="connsiteY162-211064" fmla="*/ 2488348 h 2956475"/>
                        <a:gd name="connsiteX163-211065" fmla="*/ 4676729 w 5924856"/>
                        <a:gd name="connsiteY163-211066" fmla="*/ 2447444 h 2956475"/>
                        <a:gd name="connsiteX164-211067" fmla="*/ 4660822 w 5924856"/>
                        <a:gd name="connsiteY164-211068" fmla="*/ 2361090 h 2956475"/>
                        <a:gd name="connsiteX165-211069" fmla="*/ 4633552 w 5924856"/>
                        <a:gd name="connsiteY165-211070" fmla="*/ 2220198 h 2956475"/>
                        <a:gd name="connsiteX166-211071" fmla="*/ 4654004 w 5924856"/>
                        <a:gd name="connsiteY166-211072" fmla="*/ 2129299 h 2956475"/>
                        <a:gd name="connsiteX167-211073" fmla="*/ 4685819 w 5924856"/>
                        <a:gd name="connsiteY167-211074" fmla="*/ 2086122 h 2956475"/>
                        <a:gd name="connsiteX168-211075" fmla="*/ 4685819 w 5924856"/>
                        <a:gd name="connsiteY168-211076" fmla="*/ 2058853 h 2956475"/>
                        <a:gd name="connsiteX169-211077" fmla="*/ 4744903 w 5924856"/>
                        <a:gd name="connsiteY169-211078" fmla="*/ 2042945 h 2956475"/>
                        <a:gd name="connsiteX170-211079" fmla="*/ 4810804 w 5924856"/>
                        <a:gd name="connsiteY170-211080" fmla="*/ 1952047 h 2956475"/>
                        <a:gd name="connsiteX171-211081" fmla="*/ 4874434 w 5924856"/>
                        <a:gd name="connsiteY171-211082" fmla="*/ 1877056 h 2956475"/>
                        <a:gd name="connsiteX172-211083" fmla="*/ 4940334 w 5924856"/>
                        <a:gd name="connsiteY172-211084" fmla="*/ 1817971 h 2956475"/>
                        <a:gd name="connsiteX173-211085" fmla="*/ 4964885 w 5924856"/>
                        <a:gd name="connsiteY173-211086" fmla="*/ 1710844 h 2956475"/>
                        <a:gd name="connsiteX174-211087" fmla="*/ 4934062 w 5924856"/>
                        <a:gd name="connsiteY174-211088" fmla="*/ 1715711 h 2956475"/>
                        <a:gd name="connsiteX175-211089" fmla="*/ 4913610 w 5924856"/>
                        <a:gd name="connsiteY175-211090" fmla="*/ 1779340 h 2956475"/>
                        <a:gd name="connsiteX176-211091" fmla="*/ 4822712 w 5924856"/>
                        <a:gd name="connsiteY176-211092" fmla="*/ 1865693 h 2956475"/>
                        <a:gd name="connsiteX177-211093" fmla="*/ 4819899 w 5924856"/>
                        <a:gd name="connsiteY177-211094" fmla="*/ 1857053 h 2956475"/>
                        <a:gd name="connsiteX178-211095" fmla="*/ 4810804 w 5924856"/>
                        <a:gd name="connsiteY178-211096" fmla="*/ 1865693 h 2956475"/>
                        <a:gd name="connsiteX179-211097" fmla="*/ 4780026 w 5924856"/>
                        <a:gd name="connsiteY179-211098" fmla="*/ 1771159 h 2956475"/>
                        <a:gd name="connsiteX180-211099" fmla="*/ 4697726 w 5924856"/>
                        <a:gd name="connsiteY180-211100" fmla="*/ 1795247 h 2956475"/>
                        <a:gd name="connsiteX181-211101" fmla="*/ 4602282 w 5924856"/>
                        <a:gd name="connsiteY181-211102" fmla="*/ 1920232 h 2956475"/>
                        <a:gd name="connsiteX182-211103" fmla="*/ 4634097 w 5924856"/>
                        <a:gd name="connsiteY182-211104" fmla="*/ 1967954 h 2956475"/>
                        <a:gd name="connsiteX183-211105" fmla="*/ 4554560 w 5924856"/>
                        <a:gd name="connsiteY183-211106" fmla="*/ 1983861 h 2956475"/>
                        <a:gd name="connsiteX184-211107" fmla="*/ 4495476 w 5924856"/>
                        <a:gd name="connsiteY184-211108" fmla="*/ 1988406 h 2956475"/>
                        <a:gd name="connsiteX185-211109" fmla="*/ 4495564 w 5924856"/>
                        <a:gd name="connsiteY185-211110" fmla="*/ 1987484 h 2956475"/>
                        <a:gd name="connsiteX186-211111" fmla="*/ 4483570 w 5924856"/>
                        <a:gd name="connsiteY186-211112" fmla="*/ 1988406 h 2956475"/>
                        <a:gd name="connsiteX187-211113" fmla="*/ 4488114 w 5924856"/>
                        <a:gd name="connsiteY187-211114" fmla="*/ 1940685 h 2956475"/>
                        <a:gd name="connsiteX188-211115" fmla="*/ 4438272 w 5924856"/>
                        <a:gd name="connsiteY188-211116" fmla="*/ 1931099 h 2956475"/>
                        <a:gd name="connsiteX189-211117" fmla="*/ 4393216 w 5924856"/>
                        <a:gd name="connsiteY189-211118" fmla="*/ 1961137 h 2956475"/>
                        <a:gd name="connsiteX190-211119" fmla="*/ 4382585 w 5924856"/>
                        <a:gd name="connsiteY190-211120" fmla="*/ 1960286 h 2956475"/>
                        <a:gd name="connsiteX191-211121" fmla="*/ 4381309 w 5924856"/>
                        <a:gd name="connsiteY191-211122" fmla="*/ 1961137 h 2956475"/>
                        <a:gd name="connsiteX192-211123" fmla="*/ 4275828 w 5924856"/>
                        <a:gd name="connsiteY192-211124" fmla="*/ 1952698 h 2956475"/>
                        <a:gd name="connsiteX193-211125" fmla="*/ 4161424 w 5924856"/>
                        <a:gd name="connsiteY193-211126" fmla="*/ 1972499 h 2956475"/>
                        <a:gd name="connsiteX194-211127" fmla="*/ 4043256 w 5924856"/>
                        <a:gd name="connsiteY194-211128" fmla="*/ 2106574 h 2956475"/>
                        <a:gd name="connsiteX195-211129" fmla="*/ 3902364 w 5924856"/>
                        <a:gd name="connsiteY195-211130" fmla="*/ 2263374 h 2956475"/>
                        <a:gd name="connsiteX196-211131" fmla="*/ 3956903 w 5924856"/>
                        <a:gd name="connsiteY196-211132" fmla="*/ 2267919 h 2956475"/>
                        <a:gd name="connsiteX197-211133" fmla="*/ 3977355 w 5924856"/>
                        <a:gd name="connsiteY197-211134" fmla="*/ 2311096 h 2956475"/>
                        <a:gd name="connsiteX198-211135" fmla="*/ 4005973 w 5924856"/>
                        <a:gd name="connsiteY198-211136" fmla="*/ 2319513 h 2956475"/>
                        <a:gd name="connsiteX199-211137" fmla="*/ 4024532 w 5924856"/>
                        <a:gd name="connsiteY199-211138" fmla="*/ 2290644 h 2956475"/>
                        <a:gd name="connsiteX200-211139" fmla="*/ 4035602 w 5924856"/>
                        <a:gd name="connsiteY200-211140" fmla="*/ 2291946 h 2956475"/>
                        <a:gd name="connsiteX201-211141" fmla="*/ 4036439 w 5924856"/>
                        <a:gd name="connsiteY201-211142" fmla="*/ 2290644 h 2956475"/>
                        <a:gd name="connsiteX202-211143" fmla="*/ 4075071 w 5924856"/>
                        <a:gd name="connsiteY202-211144" fmla="*/ 2295189 h 2956475"/>
                        <a:gd name="connsiteX203-211145" fmla="*/ 4129610 w 5924856"/>
                        <a:gd name="connsiteY203-211146" fmla="*/ 2365635 h 2956475"/>
                        <a:gd name="connsiteX204-211147" fmla="*/ 4134155 w 5924856"/>
                        <a:gd name="connsiteY204-211148" fmla="*/ 2413357 h 2956475"/>
                        <a:gd name="connsiteX205-211149" fmla="*/ 4102340 w 5924856"/>
                        <a:gd name="connsiteY205-211150" fmla="*/ 2472441 h 2956475"/>
                        <a:gd name="connsiteX206-211151" fmla="*/ 4095523 w 5924856"/>
                        <a:gd name="connsiteY206-211152" fmla="*/ 2542887 h 2956475"/>
                        <a:gd name="connsiteX207-211153" fmla="*/ 4079616 w 5924856"/>
                        <a:gd name="connsiteY207-211154" fmla="*/ 2629241 h 2956475"/>
                        <a:gd name="connsiteX208-211155" fmla="*/ 4027349 w 5924856"/>
                        <a:gd name="connsiteY208-211156" fmla="*/ 2708777 h 2956475"/>
                        <a:gd name="connsiteX209-211157" fmla="*/ 4015987 w 5924856"/>
                        <a:gd name="connsiteY209-211158" fmla="*/ 2747409 h 2956475"/>
                        <a:gd name="connsiteX210-211159" fmla="*/ 3961448 w 5924856"/>
                        <a:gd name="connsiteY210-211160" fmla="*/ 2806493 h 2956475"/>
                        <a:gd name="connsiteX211-211161" fmla="*/ 3913726 w 5924856"/>
                        <a:gd name="connsiteY211-211162" fmla="*/ 2865577 h 2956475"/>
                        <a:gd name="connsiteX212-211163" fmla="*/ 3893274 w 5924856"/>
                        <a:gd name="connsiteY212-211164" fmla="*/ 2897392 h 2956475"/>
                        <a:gd name="connsiteX213-211165" fmla="*/ 3843280 w 5924856"/>
                        <a:gd name="connsiteY213-211166" fmla="*/ 2924661 h 2956475"/>
                        <a:gd name="connsiteX214-211167" fmla="*/ 3831373 w 5924856"/>
                        <a:gd name="connsiteY214-211168" fmla="*/ 2924661 h 2956475"/>
                        <a:gd name="connsiteX215-211169" fmla="*/ 3822828 w 5924856"/>
                        <a:gd name="connsiteY215-211170" fmla="*/ 2924661 h 2956475"/>
                        <a:gd name="connsiteX216-211171" fmla="*/ 3810920 w 5924856"/>
                        <a:gd name="connsiteY216-211172" fmla="*/ 2924661 h 2956475"/>
                        <a:gd name="connsiteX217-211173" fmla="*/ 3789254 w 5924856"/>
                        <a:gd name="connsiteY217-211174" fmla="*/ 2908412 h 2956475"/>
                        <a:gd name="connsiteX218-211175" fmla="*/ 3747836 w 5924856"/>
                        <a:gd name="connsiteY218-211176" fmla="*/ 2936024 h 2956475"/>
                        <a:gd name="connsiteX219-211177" fmla="*/ 3741019 w 5924856"/>
                        <a:gd name="connsiteY219-211178" fmla="*/ 2956476 h 2956475"/>
                        <a:gd name="connsiteX220-211179" fmla="*/ 3736474 w 5924856"/>
                        <a:gd name="connsiteY220-211180" fmla="*/ 2947386 h 2956475"/>
                        <a:gd name="connsiteX221-211181" fmla="*/ 3736474 w 5924856"/>
                        <a:gd name="connsiteY221-211182" fmla="*/ 2935660 h 2956475"/>
                        <a:gd name="connsiteX222-211183" fmla="*/ 3735929 w 5924856"/>
                        <a:gd name="connsiteY222-211184" fmla="*/ 2936024 h 2956475"/>
                        <a:gd name="connsiteX223-211185" fmla="*/ 3729112 w 5924856"/>
                        <a:gd name="connsiteY223-211186" fmla="*/ 2956476 h 2956475"/>
                        <a:gd name="connsiteX224-211187" fmla="*/ 3724567 w 5924856"/>
                        <a:gd name="connsiteY224-211188" fmla="*/ 2947386 h 2956475"/>
                        <a:gd name="connsiteX225-211189" fmla="*/ 3724567 w 5924856"/>
                        <a:gd name="connsiteY225-211190" fmla="*/ 2920116 h 2956475"/>
                        <a:gd name="connsiteX226-211191" fmla="*/ 3736474 w 5924856"/>
                        <a:gd name="connsiteY226-211192" fmla="*/ 2920116 h 2956475"/>
                        <a:gd name="connsiteX227-211193" fmla="*/ 3745019 w 5924856"/>
                        <a:gd name="connsiteY227-211194" fmla="*/ 2920116 h 2956475"/>
                        <a:gd name="connsiteX228-211195" fmla="*/ 3751836 w 5924856"/>
                        <a:gd name="connsiteY228-211196" fmla="*/ 2861032 h 2956475"/>
                        <a:gd name="connsiteX229-211197" fmla="*/ 3740474 w 5924856"/>
                        <a:gd name="connsiteY229-211198" fmla="*/ 2817856 h 2956475"/>
                        <a:gd name="connsiteX230-211199" fmla="*/ 3767744 w 5924856"/>
                        <a:gd name="connsiteY230-211200" fmla="*/ 2795131 h 2956475"/>
                        <a:gd name="connsiteX231-211201" fmla="*/ 3777005 w 5924856"/>
                        <a:gd name="connsiteY231-211202" fmla="*/ 2797336 h 2956475"/>
                        <a:gd name="connsiteX232-211203" fmla="*/ 3779651 w 5924856"/>
                        <a:gd name="connsiteY232-211204" fmla="*/ 2795131 h 2956475"/>
                        <a:gd name="connsiteX233-211205" fmla="*/ 3816678 w 5924856"/>
                        <a:gd name="connsiteY233-211206" fmla="*/ 2803947 h 2956475"/>
                        <a:gd name="connsiteX234-211207" fmla="*/ 3838190 w 5924856"/>
                        <a:gd name="connsiteY234-211208" fmla="*/ 2758772 h 2956475"/>
                        <a:gd name="connsiteX235-211209" fmla="*/ 3854097 w 5924856"/>
                        <a:gd name="connsiteY235-211210" fmla="*/ 2699687 h 2956475"/>
                        <a:gd name="connsiteX236-211211" fmla="*/ 3865460 w 5924856"/>
                        <a:gd name="connsiteY236-211212" fmla="*/ 2676963 h 2956475"/>
                        <a:gd name="connsiteX237-211213" fmla="*/ 3884483 w 5924856"/>
                        <a:gd name="connsiteY237-211214" fmla="*/ 2632575 h 2956475"/>
                        <a:gd name="connsiteX238-211215" fmla="*/ 3834190 w 5924856"/>
                        <a:gd name="connsiteY238-211216" fmla="*/ 2645148 h 2956475"/>
                        <a:gd name="connsiteX239-211217" fmla="*/ 3806920 w 5924856"/>
                        <a:gd name="connsiteY239-211218" fmla="*/ 2667873 h 2956475"/>
                        <a:gd name="connsiteX240-211219" fmla="*/ 3795013 w 5924856"/>
                        <a:gd name="connsiteY240-211220" fmla="*/ 2667873 h 2956475"/>
                        <a:gd name="connsiteX241-211221" fmla="*/ 3747836 w 5924856"/>
                        <a:gd name="connsiteY241-211222" fmla="*/ 2667873 h 2956475"/>
                        <a:gd name="connsiteX242-211223" fmla="*/ 3735929 w 5924856"/>
                        <a:gd name="connsiteY242-211224" fmla="*/ 2667873 h 2956475"/>
                        <a:gd name="connsiteX243-211225" fmla="*/ 3720022 w 5924856"/>
                        <a:gd name="connsiteY243-211226" fmla="*/ 2613334 h 2956475"/>
                        <a:gd name="connsiteX244-211227" fmla="*/ 3676845 w 5924856"/>
                        <a:gd name="connsiteY244-211228" fmla="*/ 2574702 h 2956475"/>
                        <a:gd name="connsiteX245-211229" fmla="*/ 3610944 w 5924856"/>
                        <a:gd name="connsiteY245-211230" fmla="*/ 2558795 h 2956475"/>
                        <a:gd name="connsiteX246-211231" fmla="*/ 3601854 w 5924856"/>
                        <a:gd name="connsiteY246-211232" fmla="*/ 2499711 h 2956475"/>
                        <a:gd name="connsiteX247-211233" fmla="*/ 3590492 w 5924856"/>
                        <a:gd name="connsiteY247-211234" fmla="*/ 2467896 h 2956475"/>
                        <a:gd name="connsiteX248-211235" fmla="*/ 3574584 w 5924856"/>
                        <a:gd name="connsiteY248-211236" fmla="*/ 2440627 h 2956475"/>
                        <a:gd name="connsiteX249-211237" fmla="*/ 3551860 w 5924856"/>
                        <a:gd name="connsiteY249-211238" fmla="*/ 2381542 h 2956475"/>
                        <a:gd name="connsiteX250-211239" fmla="*/ 3520045 w 5924856"/>
                        <a:gd name="connsiteY250-211240" fmla="*/ 2361090 h 2956475"/>
                        <a:gd name="connsiteX251-211241" fmla="*/ 3464186 w 5924856"/>
                        <a:gd name="connsiteY251-211242" fmla="*/ 2339606 h 2956475"/>
                        <a:gd name="connsiteX252-211243" fmla="*/ 3425146 w 5924856"/>
                        <a:gd name="connsiteY252-211244" fmla="*/ 2345183 h 2956475"/>
                        <a:gd name="connsiteX253-211245" fmla="*/ 3381970 w 5924856"/>
                        <a:gd name="connsiteY253-211246" fmla="*/ 2354273 h 2956475"/>
                        <a:gd name="connsiteX254-211247" fmla="*/ 3350155 w 5924856"/>
                        <a:gd name="connsiteY254-211248" fmla="*/ 2381542 h 2956475"/>
                        <a:gd name="connsiteX255-211249" fmla="*/ 3370607 w 5924856"/>
                        <a:gd name="connsiteY255-211250" fmla="*/ 2397450 h 2956475"/>
                        <a:gd name="connsiteX256-211251" fmla="*/ 3370607 w 5924856"/>
                        <a:gd name="connsiteY256-211252" fmla="*/ 2429264 h 2956475"/>
                        <a:gd name="connsiteX257-211253" fmla="*/ 3350155 w 5924856"/>
                        <a:gd name="connsiteY257-211254" fmla="*/ 2451989 h 2956475"/>
                        <a:gd name="connsiteX258-211255" fmla="*/ 3318341 w 5924856"/>
                        <a:gd name="connsiteY258-211256" fmla="*/ 2511073 h 2956475"/>
                        <a:gd name="connsiteX259-211257" fmla="*/ 3318341 w 5924856"/>
                        <a:gd name="connsiteY259-211258" fmla="*/ 2538343 h 2956475"/>
                        <a:gd name="connsiteX260-211259" fmla="*/ 3268346 w 5924856"/>
                        <a:gd name="connsiteY260-211260" fmla="*/ 2570157 h 2956475"/>
                        <a:gd name="connsiteX261-211261" fmla="*/ 3260533 w 5924856"/>
                        <a:gd name="connsiteY261-211262" fmla="*/ 2567553 h 2956475"/>
                        <a:gd name="connsiteX262-211263" fmla="*/ 3256440 w 5924856"/>
                        <a:gd name="connsiteY262-211264" fmla="*/ 2570157 h 2956475"/>
                        <a:gd name="connsiteX263-211265" fmla="*/ 3208718 w 5924856"/>
                        <a:gd name="connsiteY263-211266" fmla="*/ 2554250 h 2956475"/>
                        <a:gd name="connsiteX264-211267" fmla="*/ 3177448 w 5924856"/>
                        <a:gd name="connsiteY264-211268" fmla="*/ 2554250 h 2956475"/>
                        <a:gd name="connsiteX265-211269" fmla="*/ 3165541 w 5924856"/>
                        <a:gd name="connsiteY265-211270" fmla="*/ 2554250 h 2956475"/>
                        <a:gd name="connsiteX266-211271" fmla="*/ 3149634 w 5924856"/>
                        <a:gd name="connsiteY266-211272" fmla="*/ 2538343 h 2956475"/>
                        <a:gd name="connsiteX267-211273" fmla="*/ 3131462 w 5924856"/>
                        <a:gd name="connsiteY267-211274" fmla="*/ 2533799 h 2956475"/>
                        <a:gd name="connsiteX268-211275" fmla="*/ 3086550 w 5924856"/>
                        <a:gd name="connsiteY268-211276" fmla="*/ 2570157 h 2956475"/>
                        <a:gd name="connsiteX269-211277" fmla="*/ 3038828 w 5924856"/>
                        <a:gd name="connsiteY269-211278" fmla="*/ 2581519 h 2956475"/>
                        <a:gd name="connsiteX270-211279" fmla="*/ 3000196 w 5924856"/>
                        <a:gd name="connsiteY270-211280" fmla="*/ 2597427 h 2956475"/>
                        <a:gd name="connsiteX271-211281" fmla="*/ 2992651 w 5924856"/>
                        <a:gd name="connsiteY271-211282" fmla="*/ 2595630 h 2956475"/>
                        <a:gd name="connsiteX272-211283" fmla="*/ 2988289 w 5924856"/>
                        <a:gd name="connsiteY272-211284" fmla="*/ 2597427 h 2956475"/>
                        <a:gd name="connsiteX273-211285" fmla="*/ 2940567 w 5924856"/>
                        <a:gd name="connsiteY273-211286" fmla="*/ 2586064 h 2956475"/>
                        <a:gd name="connsiteX274-211287" fmla="*/ 2918387 w 5924856"/>
                        <a:gd name="connsiteY274-211288" fmla="*/ 2586064 h 2956475"/>
                        <a:gd name="connsiteX275-211289" fmla="*/ 2906480 w 5924856"/>
                        <a:gd name="connsiteY275-211290" fmla="*/ 2586064 h 2956475"/>
                        <a:gd name="connsiteX276-211291" fmla="*/ 2886028 w 5924856"/>
                        <a:gd name="connsiteY276-211292" fmla="*/ 2554250 h 2956475"/>
                        <a:gd name="connsiteX277-211293" fmla="*/ 2847396 w 5924856"/>
                        <a:gd name="connsiteY277-211294" fmla="*/ 2526980 h 2956475"/>
                        <a:gd name="connsiteX278-211295" fmla="*/ 2820344 w 5924856"/>
                        <a:gd name="connsiteY278-211296" fmla="*/ 2523116 h 2956475"/>
                        <a:gd name="connsiteX279-211297" fmla="*/ 2779767 w 5924856"/>
                        <a:gd name="connsiteY279-211298" fmla="*/ 2526980 h 2956475"/>
                        <a:gd name="connsiteX280-211299" fmla="*/ 2741135 w 5924856"/>
                        <a:gd name="connsiteY280-211300" fmla="*/ 2538343 h 2956475"/>
                        <a:gd name="connsiteX281-211301" fmla="*/ 2736330 w 5924856"/>
                        <a:gd name="connsiteY281-211302" fmla="*/ 2536254 h 2956475"/>
                        <a:gd name="connsiteX282-211303" fmla="*/ 2729228 w 5924856"/>
                        <a:gd name="connsiteY282-211304" fmla="*/ 2538343 h 2956475"/>
                        <a:gd name="connsiteX283-211305" fmla="*/ 2676961 w 5924856"/>
                        <a:gd name="connsiteY283-211306" fmla="*/ 2515618 h 2956475"/>
                        <a:gd name="connsiteX284-211307" fmla="*/ 2670144 w 5924856"/>
                        <a:gd name="connsiteY284-211308" fmla="*/ 2472441 h 2956475"/>
                        <a:gd name="connsiteX285-211309" fmla="*/ 2626967 w 5924856"/>
                        <a:gd name="connsiteY285-211310" fmla="*/ 2456534 h 2956475"/>
                        <a:gd name="connsiteX286-211311" fmla="*/ 2595153 w 5924856"/>
                        <a:gd name="connsiteY286-211312" fmla="*/ 2451989 h 2956475"/>
                        <a:gd name="connsiteX287-211313" fmla="*/ 2560725 w 5924856"/>
                        <a:gd name="connsiteY287-211314" fmla="*/ 2430245 h 2956475"/>
                        <a:gd name="connsiteX288-211315" fmla="*/ 2527524 w 5924856"/>
                        <a:gd name="connsiteY288-211316" fmla="*/ 2488348 h 2956475"/>
                        <a:gd name="connsiteX289-211317" fmla="*/ 2543431 w 5924856"/>
                        <a:gd name="connsiteY289-211318" fmla="*/ 2522435 h 2956475"/>
                        <a:gd name="connsiteX290-211319" fmla="*/ 2504799 w 5924856"/>
                        <a:gd name="connsiteY290-211320" fmla="*/ 2558795 h 2956475"/>
                        <a:gd name="connsiteX291-211321" fmla="*/ 2495296 w 5924856"/>
                        <a:gd name="connsiteY291-211322" fmla="*/ 2556532 h 2956475"/>
                        <a:gd name="connsiteX292-211323" fmla="*/ 2492892 w 5924856"/>
                        <a:gd name="connsiteY292-211324" fmla="*/ 2558795 h 2956475"/>
                        <a:gd name="connsiteX293-211325" fmla="*/ 2445170 w 5924856"/>
                        <a:gd name="connsiteY293-211326" fmla="*/ 2547432 h 2956475"/>
                        <a:gd name="connsiteX294-211327" fmla="*/ 2408811 w 5924856"/>
                        <a:gd name="connsiteY294-211328" fmla="*/ 2542887 h 2956475"/>
                        <a:gd name="connsiteX295-211329" fmla="*/ 2381541 w 5924856"/>
                        <a:gd name="connsiteY295-211330" fmla="*/ 2515618 h 2956475"/>
                        <a:gd name="connsiteX296-211331" fmla="*/ 2354816 w 5924856"/>
                        <a:gd name="connsiteY296-211332" fmla="*/ 2515618 h 2956475"/>
                        <a:gd name="connsiteX297-211333" fmla="*/ 2342909 w 5924856"/>
                        <a:gd name="connsiteY297-211334" fmla="*/ 2515618 h 2956475"/>
                        <a:gd name="connsiteX298-211335" fmla="*/ 2317049 w 5924856"/>
                        <a:gd name="connsiteY298-211336" fmla="*/ 2502687 h 2956475"/>
                        <a:gd name="connsiteX299-211337" fmla="*/ 2268463 w 5924856"/>
                        <a:gd name="connsiteY299-211338" fmla="*/ 2526980 h 2956475"/>
                        <a:gd name="connsiteX300-211339" fmla="*/ 2200289 w 5924856"/>
                        <a:gd name="connsiteY300-211340" fmla="*/ 2574702 h 2956475"/>
                        <a:gd name="connsiteX301-211341" fmla="*/ 2157112 w 5924856"/>
                        <a:gd name="connsiteY301-211342" fmla="*/ 2586064 h 2956475"/>
                        <a:gd name="connsiteX302-211343" fmla="*/ 2145750 w 5924856"/>
                        <a:gd name="connsiteY302-211344" fmla="*/ 2590609 h 2956475"/>
                        <a:gd name="connsiteX303-211345" fmla="*/ 2143369 w 5924856"/>
                        <a:gd name="connsiteY303-211346" fmla="*/ 2586799 h 2956475"/>
                        <a:gd name="connsiteX304-211347" fmla="*/ 2133843 w 5924856"/>
                        <a:gd name="connsiteY304-211348" fmla="*/ 2590609 h 2956475"/>
                        <a:gd name="connsiteX305-211349" fmla="*/ 2111787 w 5924856"/>
                        <a:gd name="connsiteY305-211350" fmla="*/ 2555320 h 2956475"/>
                        <a:gd name="connsiteX306-211351" fmla="*/ 2075303 w 5924856"/>
                        <a:gd name="connsiteY306-211352" fmla="*/ 2558795 h 2956475"/>
                        <a:gd name="connsiteX307-211353" fmla="*/ 2074482 w 5924856"/>
                        <a:gd name="connsiteY307-211354" fmla="*/ 2557739 h 2956475"/>
                        <a:gd name="connsiteX308-211355" fmla="*/ 2063396 w 5924856"/>
                        <a:gd name="connsiteY308-211356" fmla="*/ 2558795 h 2956475"/>
                        <a:gd name="connsiteX309-211357" fmla="*/ 2047489 w 5924856"/>
                        <a:gd name="connsiteY309-211358" fmla="*/ 2538343 h 2956475"/>
                        <a:gd name="connsiteX310-211359" fmla="*/ 2020220 w 5924856"/>
                        <a:gd name="connsiteY310-211360" fmla="*/ 2526980 h 2956475"/>
                        <a:gd name="connsiteX311-211361" fmla="*/ 2004312 w 5924856"/>
                        <a:gd name="connsiteY311-211362" fmla="*/ 2495166 h 2956475"/>
                        <a:gd name="connsiteX312-211363" fmla="*/ 1988196 w 5924856"/>
                        <a:gd name="connsiteY312-211364" fmla="*/ 2486212 h 2956475"/>
                        <a:gd name="connsiteX313-211365" fmla="*/ 1945773 w 5924856"/>
                        <a:gd name="connsiteY313-211366" fmla="*/ 2499711 h 2956475"/>
                        <a:gd name="connsiteX314-211367" fmla="*/ 1942036 w 5924856"/>
                        <a:gd name="connsiteY314-211368" fmla="*/ 2497111 h 2956475"/>
                        <a:gd name="connsiteX315-211369" fmla="*/ 1936866 w 5924856"/>
                        <a:gd name="connsiteY315-211370" fmla="*/ 2499711 h 2956475"/>
                        <a:gd name="connsiteX316-211371" fmla="*/ 1889554 w 5924856"/>
                        <a:gd name="connsiteY316-211372" fmla="*/ 2468885 h 2956475"/>
                        <a:gd name="connsiteX317-211373" fmla="*/ 1870782 w 5924856"/>
                        <a:gd name="connsiteY317-211374" fmla="*/ 2495166 h 2956475"/>
                        <a:gd name="connsiteX318-211375" fmla="*/ 1865709 w 5924856"/>
                        <a:gd name="connsiteY318-211376" fmla="*/ 2485599 h 2956475"/>
                        <a:gd name="connsiteX319-211377" fmla="*/ 1858875 w 5924856"/>
                        <a:gd name="connsiteY319-211378" fmla="*/ 2495166 h 2956475"/>
                        <a:gd name="connsiteX320-211379" fmla="*/ 1779338 w 5924856"/>
                        <a:gd name="connsiteY320-211380" fmla="*/ 2345183 h 2956475"/>
                        <a:gd name="connsiteX321-211381" fmla="*/ 1729344 w 5924856"/>
                        <a:gd name="connsiteY321-211382" fmla="*/ 2295189 h 2956475"/>
                        <a:gd name="connsiteX322-211383" fmla="*/ 1732141 w 5924856"/>
                        <a:gd name="connsiteY322-211384" fmla="*/ 2292043 h 2956475"/>
                        <a:gd name="connsiteX323-211385" fmla="*/ 401471 w 5924856"/>
                        <a:gd name="connsiteY323-211386" fmla="*/ 2890683 h 2956475"/>
                        <a:gd name="connsiteX324-211387" fmla="*/ 338597 w 5924856"/>
                        <a:gd name="connsiteY324-211388" fmla="*/ 2849670 h 2956475"/>
                        <a:gd name="connsiteX325-211389" fmla="*/ 268151 w 5924856"/>
                        <a:gd name="connsiteY325-211390" fmla="*/ 2801948 h 2956475"/>
                        <a:gd name="connsiteX326-211391" fmla="*/ 295420 w 5924856"/>
                        <a:gd name="connsiteY326-211392" fmla="*/ 2795131 h 2956475"/>
                        <a:gd name="connsiteX327-211393" fmla="*/ 322690 w 5924856"/>
                        <a:gd name="connsiteY327-211394" fmla="*/ 2747409 h 2956475"/>
                        <a:gd name="connsiteX328-211395" fmla="*/ 306782 w 5924856"/>
                        <a:gd name="connsiteY328-211396" fmla="*/ 2731502 h 2956475"/>
                        <a:gd name="connsiteX329-211397" fmla="*/ 359049 w 5924856"/>
                        <a:gd name="connsiteY329-211398" fmla="*/ 2704232 h 2956475"/>
                        <a:gd name="connsiteX330-211399" fmla="*/ 359049 w 5924856"/>
                        <a:gd name="connsiteY330-211400" fmla="*/ 2701176 h 2956475"/>
                        <a:gd name="connsiteX331-211401" fmla="*/ 334597 w 5924856"/>
                        <a:gd name="connsiteY331-211402" fmla="*/ 2704232 h 2956475"/>
                        <a:gd name="connsiteX332-211403" fmla="*/ 334597 w 5924856"/>
                        <a:gd name="connsiteY332-211404" fmla="*/ 2702744 h 2956475"/>
                        <a:gd name="connsiteX333-211405" fmla="*/ 322690 w 5924856"/>
                        <a:gd name="connsiteY333-211406" fmla="*/ 2704232 h 2956475"/>
                        <a:gd name="connsiteX334-211407" fmla="*/ 322690 w 5924856"/>
                        <a:gd name="connsiteY334-211408" fmla="*/ 2683780 h 2956475"/>
                        <a:gd name="connsiteX335-211409" fmla="*/ 343142 w 5924856"/>
                        <a:gd name="connsiteY335-211410" fmla="*/ 2667873 h 2956475"/>
                        <a:gd name="connsiteX336-211411" fmla="*/ 381774 w 5924856"/>
                        <a:gd name="connsiteY336-211412" fmla="*/ 2661056 h 2956475"/>
                        <a:gd name="connsiteX337-211413" fmla="*/ 386319 w 5924856"/>
                        <a:gd name="connsiteY337-211414" fmla="*/ 2645148 h 2956475"/>
                        <a:gd name="connsiteX338-211415" fmla="*/ 374956 w 5924856"/>
                        <a:gd name="connsiteY338-211416" fmla="*/ 2613334 h 2956475"/>
                        <a:gd name="connsiteX339-211417" fmla="*/ 393136 w 5924856"/>
                        <a:gd name="connsiteY339-211418" fmla="*/ 2586064 h 2956475"/>
                        <a:gd name="connsiteX340-211419" fmla="*/ 393136 w 5924856"/>
                        <a:gd name="connsiteY340-211420" fmla="*/ 2565612 h 2956475"/>
                        <a:gd name="connsiteX341-211421" fmla="*/ 338597 w 5924856"/>
                        <a:gd name="connsiteY341-211422" fmla="*/ 2547432 h 2956475"/>
                        <a:gd name="connsiteX342-211423" fmla="*/ 327779 w 5924856"/>
                        <a:gd name="connsiteY342-211424" fmla="*/ 2547432 h 2956475"/>
                        <a:gd name="connsiteX343-211425" fmla="*/ 315872 w 5924856"/>
                        <a:gd name="connsiteY343-211426" fmla="*/ 2547432 h 2956475"/>
                        <a:gd name="connsiteX344-211427" fmla="*/ 297676 w 5924856"/>
                        <a:gd name="connsiteY344-211428" fmla="*/ 2525193 h 2956475"/>
                        <a:gd name="connsiteX345-211429" fmla="*/ 275513 w 5924856"/>
                        <a:gd name="connsiteY345-211430" fmla="*/ 2531525 h 2956475"/>
                        <a:gd name="connsiteX346-211431" fmla="*/ 271033 w 5924856"/>
                        <a:gd name="connsiteY346-211432" fmla="*/ 2529403 h 2956475"/>
                        <a:gd name="connsiteX347-211433" fmla="*/ 263606 w 5924856"/>
                        <a:gd name="connsiteY347-211434" fmla="*/ 2531525 h 2956475"/>
                        <a:gd name="connsiteX348-211435" fmla="*/ 220429 w 5924856"/>
                        <a:gd name="connsiteY348-211436" fmla="*/ 2511073 h 2956475"/>
                        <a:gd name="connsiteX349-211437" fmla="*/ 220429 w 5924856"/>
                        <a:gd name="connsiteY349-211438" fmla="*/ 2499711 h 2956475"/>
                        <a:gd name="connsiteX350-211439" fmla="*/ 204522 w 5924856"/>
                        <a:gd name="connsiteY350-211440" fmla="*/ 2472441 h 2956475"/>
                        <a:gd name="connsiteX351-211441" fmla="*/ 189159 w 5924856"/>
                        <a:gd name="connsiteY351-211442" fmla="*/ 2472441 h 2956475"/>
                        <a:gd name="connsiteX352-211443" fmla="*/ 177252 w 5924856"/>
                        <a:gd name="connsiteY352-211444" fmla="*/ 2472441 h 2956475"/>
                        <a:gd name="connsiteX353-211445" fmla="*/ 172707 w 5924856"/>
                        <a:gd name="connsiteY353-211446" fmla="*/ 2456534 h 2956475"/>
                        <a:gd name="connsiteX354-211447" fmla="*/ 134620 w 5924856"/>
                        <a:gd name="connsiteY354-211448" fmla="*/ 2413357 h 2956475"/>
                        <a:gd name="connsiteX355-211449" fmla="*/ 131147 w 5924856"/>
                        <a:gd name="connsiteY355-211450" fmla="*/ 2412365 h 2956475"/>
                        <a:gd name="connsiteX356-211451" fmla="*/ 122713 w 5924856"/>
                        <a:gd name="connsiteY356-211452" fmla="*/ 2413357 h 2956475"/>
                        <a:gd name="connsiteX357-211453" fmla="*/ 114168 w 5924856"/>
                        <a:gd name="connsiteY357-211454" fmla="*/ 2424719 h 2956475"/>
                        <a:gd name="connsiteX358-211455" fmla="*/ 103159 w 5924856"/>
                        <a:gd name="connsiteY358-211456" fmla="*/ 2421574 h 2956475"/>
                        <a:gd name="connsiteX359-211457" fmla="*/ 70446 w 5924856"/>
                        <a:gd name="connsiteY359-211458" fmla="*/ 2365635 h 2956475"/>
                        <a:gd name="connsiteX360-211459" fmla="*/ 74991 w 5924856"/>
                        <a:gd name="connsiteY360-211460" fmla="*/ 2361090 h 2956475"/>
                        <a:gd name="connsiteX361-211461" fmla="*/ 118168 w 5924856"/>
                        <a:gd name="connsiteY361-211462" fmla="*/ 2349728 h 2956475"/>
                        <a:gd name="connsiteX362-211463" fmla="*/ 106806 w 5924856"/>
                        <a:gd name="connsiteY362-211464" fmla="*/ 2327003 h 2956475"/>
                        <a:gd name="connsiteX363-211465" fmla="*/ 47722 w 5924856"/>
                        <a:gd name="connsiteY363-211466" fmla="*/ 2258829 h 2956475"/>
                        <a:gd name="connsiteX364-211467" fmla="*/ 21980 w 5924856"/>
                        <a:gd name="connsiteY364-211468" fmla="*/ 2195428 h 2956475"/>
                        <a:gd name="connsiteX365-211469" fmla="*/ 10059 w 5924856"/>
                        <a:gd name="connsiteY365-211470" fmla="*/ 2195434 h 2956475"/>
                        <a:gd name="connsiteX366-211471" fmla="*/ 0 w 5924856"/>
                        <a:gd name="connsiteY366-211472" fmla="*/ 2199745 h 2956475"/>
                        <a:gd name="connsiteX367-211473" fmla="*/ 1595269 w 5924856"/>
                        <a:gd name="connsiteY367-211474" fmla="*/ 1370296 h 2956475"/>
                        <a:gd name="connsiteX368-211475" fmla="*/ 1638446 w 5924856"/>
                        <a:gd name="connsiteY368-211476" fmla="*/ 1349844 h 2956475"/>
                        <a:gd name="connsiteX369-211477" fmla="*/ 1649808 w 5924856"/>
                        <a:gd name="connsiteY369-211478" fmla="*/ 1299850 h 2956475"/>
                        <a:gd name="connsiteX370-211479" fmla="*/ 1677078 w 5924856"/>
                        <a:gd name="connsiteY370-211480" fmla="*/ 1256673 h 2956475"/>
                        <a:gd name="connsiteX371-211481" fmla="*/ 1654353 w 5924856"/>
                        <a:gd name="connsiteY371-211482" fmla="*/ 1197589 h 2956475"/>
                        <a:gd name="connsiteX372-211483" fmla="*/ 1677078 w 5924856"/>
                        <a:gd name="connsiteY372-211484" fmla="*/ 1133960 h 2956475"/>
                        <a:gd name="connsiteX373-211485" fmla="*/ 1622538 w 5924856"/>
                        <a:gd name="connsiteY373-211486" fmla="*/ 1070331 h 2956475"/>
                        <a:gd name="connsiteX374-211487" fmla="*/ 1654353 w 5924856"/>
                        <a:gd name="connsiteY374-211488" fmla="*/ 961252 h 2956475"/>
                        <a:gd name="connsiteX375-211489" fmla="*/ 1606631 w 5924856"/>
                        <a:gd name="connsiteY375-211490" fmla="*/ 865809 h 2956475"/>
                        <a:gd name="connsiteX376-211491" fmla="*/ 1670260 w 5924856"/>
                        <a:gd name="connsiteY376-211492" fmla="*/ 788545 h 2956475"/>
                        <a:gd name="connsiteX377-211493" fmla="*/ 1665715 w 5924856"/>
                        <a:gd name="connsiteY377-211494" fmla="*/ 704464 h 2956475"/>
                        <a:gd name="connsiteX378-211495" fmla="*/ 1681622 w 5924856"/>
                        <a:gd name="connsiteY378-211496" fmla="*/ 697647 h 2956475"/>
                        <a:gd name="connsiteX379-211497" fmla="*/ 1683068 w 5924856"/>
                        <a:gd name="connsiteY379-211498" fmla="*/ 702130 h 2956475"/>
                        <a:gd name="connsiteX380-211499" fmla="*/ 1693530 w 5924856"/>
                        <a:gd name="connsiteY380-211500" fmla="*/ 697647 h 2956475"/>
                        <a:gd name="connsiteX381-211501" fmla="*/ 1716254 w 5924856"/>
                        <a:gd name="connsiteY381-211502" fmla="*/ 768093 h 2956475"/>
                        <a:gd name="connsiteX382-211503" fmla="*/ 1709645 w 5924856"/>
                        <a:gd name="connsiteY382-211504" fmla="*/ 815304 h 2956475"/>
                        <a:gd name="connsiteX383-211505" fmla="*/ 1772521 w 5924856"/>
                        <a:gd name="connsiteY383-211506" fmla="*/ 772638 h 2956475"/>
                        <a:gd name="connsiteX384-211507" fmla="*/ 1849785 w 5924856"/>
                        <a:gd name="connsiteY384-211508" fmla="*/ 763548 h 2956475"/>
                        <a:gd name="connsiteX385-211509" fmla="*/ 1850963 w 5924856"/>
                        <a:gd name="connsiteY385-211510" fmla="*/ 764810 h 2956475"/>
                        <a:gd name="connsiteX386-211511" fmla="*/ 1861692 w 5924856"/>
                        <a:gd name="connsiteY386-211512" fmla="*/ 763548 h 2956475"/>
                        <a:gd name="connsiteX387-211513" fmla="*/ 1906799 w 5924856"/>
                        <a:gd name="connsiteY387-211514" fmla="*/ 811877 h 2956475"/>
                        <a:gd name="connsiteX388-211515" fmla="*/ 1881599 w 5924856"/>
                        <a:gd name="connsiteY388-211516" fmla="*/ 736278 h 2956475"/>
                        <a:gd name="connsiteX389-211517" fmla="*/ 1881599 w 5924856"/>
                        <a:gd name="connsiteY389-211518" fmla="*/ 595386 h 2956475"/>
                        <a:gd name="connsiteX390-211519" fmla="*/ 1945228 w 5924856"/>
                        <a:gd name="connsiteY390-211520" fmla="*/ 574934 h 2956475"/>
                        <a:gd name="connsiteX391-211521" fmla="*/ 1955460 w 5924856"/>
                        <a:gd name="connsiteY391-211522" fmla="*/ 575472 h 2956475"/>
                        <a:gd name="connsiteX392-211523" fmla="*/ 1957135 w 5924856"/>
                        <a:gd name="connsiteY392-211524" fmla="*/ 574934 h 2956475"/>
                        <a:gd name="connsiteX393-211525" fmla="*/ 2033605 w 5924856"/>
                        <a:gd name="connsiteY393-211526" fmla="*/ 578958 h 2956475"/>
                        <a:gd name="connsiteX394-211527" fmla="*/ 2111118 w 5924856"/>
                        <a:gd name="connsiteY394-211528" fmla="*/ 559026 h 2956475"/>
                        <a:gd name="connsiteX395-211529" fmla="*/ 2086121 w 5924856"/>
                        <a:gd name="connsiteY395-211530" fmla="*/ 493125 h 2956475"/>
                        <a:gd name="connsiteX396-211531" fmla="*/ 2122480 w 5924856"/>
                        <a:gd name="connsiteY396-211532" fmla="*/ 402226 h 2956475"/>
                        <a:gd name="connsiteX397-211533" fmla="*/ 2165657 w 5924856"/>
                        <a:gd name="connsiteY397-211534" fmla="*/ 397681 h 2956475"/>
                        <a:gd name="connsiteX398-211535" fmla="*/ 2236104 w 5924856"/>
                        <a:gd name="connsiteY398-211536" fmla="*/ 322690 h 2956475"/>
                        <a:gd name="connsiteX399-211537" fmla="*/ 2338374 w 5924856"/>
                        <a:gd name="connsiteY399-211538" fmla="*/ 304510 h 2956475"/>
                        <a:gd name="connsiteX400-211539" fmla="*/ 2347454 w 5924856"/>
                        <a:gd name="connsiteY400-211540" fmla="*/ 263606 h 2956475"/>
                        <a:gd name="connsiteX401-211541" fmla="*/ 2445170 w 5924856"/>
                        <a:gd name="connsiteY401-211542" fmla="*/ 252244 h 2956475"/>
                        <a:gd name="connsiteX402-211543" fmla="*/ 2446249 w 5924856"/>
                        <a:gd name="connsiteY402-211544" fmla="*/ 253503 h 2956475"/>
                        <a:gd name="connsiteX403-211545" fmla="*/ 2457077 w 5924856"/>
                        <a:gd name="connsiteY403-211546" fmla="*/ 252244 h 2956475"/>
                        <a:gd name="connsiteX404-211547" fmla="*/ 2479011 w 5924856"/>
                        <a:gd name="connsiteY404-211548" fmla="*/ 277833 h 2956475"/>
                        <a:gd name="connsiteX405-211549" fmla="*/ 2558793 w 5924856"/>
                        <a:gd name="connsiteY405-211550" fmla="*/ 202249 h 2956475"/>
                        <a:gd name="connsiteX406-211551" fmla="*/ 2570700 w 5924856"/>
                        <a:gd name="connsiteY406-211552" fmla="*/ 202249 h 2956475"/>
                        <a:gd name="connsiteX407-211553" fmla="*/ 2622422 w 5924856"/>
                        <a:gd name="connsiteY407-211554" fmla="*/ 202249 h 2956475"/>
                        <a:gd name="connsiteX408-211555" fmla="*/ 2633784 w 5924856"/>
                        <a:gd name="connsiteY408-211556" fmla="*/ 134075 h 2956475"/>
                        <a:gd name="connsiteX409-211557" fmla="*/ 2670144 w 5924856"/>
                        <a:gd name="connsiteY409-211558" fmla="*/ 68174 h 2956475"/>
                        <a:gd name="connsiteX410-211559" fmla="*/ 2756498 w 5924856"/>
                        <a:gd name="connsiteY410-211560" fmla="*/ 0 h 2956475"/>
                        <a:gd name="connsiteX0-211561" fmla="*/ 1709320 w 5924856"/>
                        <a:gd name="connsiteY0-211562" fmla="*/ 817622 h 2956475"/>
                        <a:gd name="connsiteX1-211563" fmla="*/ 1700347 w 5924856"/>
                        <a:gd name="connsiteY1-211564" fmla="*/ 881716 h 2956475"/>
                        <a:gd name="connsiteX2-211565" fmla="*/ 1727745 w 5924856"/>
                        <a:gd name="connsiteY2-211566" fmla="*/ 895415 h 2956475"/>
                        <a:gd name="connsiteX3-211567" fmla="*/ 1709320 w 5924856"/>
                        <a:gd name="connsiteY3-211568" fmla="*/ 817622 h 2956475"/>
                        <a:gd name="connsiteX4-211569" fmla="*/ 2756498 w 5924856"/>
                        <a:gd name="connsiteY4-211570" fmla="*/ 0 h 2956475"/>
                        <a:gd name="connsiteX5-211571" fmla="*/ 2762437 w 5924856"/>
                        <a:gd name="connsiteY5-211572" fmla="*/ 4711 h 2956475"/>
                        <a:gd name="connsiteX6-211573" fmla="*/ 2768404 w 5924856"/>
                        <a:gd name="connsiteY6-211574" fmla="*/ 0 h 2956475"/>
                        <a:gd name="connsiteX7-211575" fmla="*/ 2834306 w 5924856"/>
                        <a:gd name="connsiteY7-211576" fmla="*/ 52267 h 2956475"/>
                        <a:gd name="connsiteX8-211577" fmla="*/ 2779767 w 5924856"/>
                        <a:gd name="connsiteY8-211578" fmla="*/ 90899 h 2956475"/>
                        <a:gd name="connsiteX9-211579" fmla="*/ 2866120 w 5924856"/>
                        <a:gd name="connsiteY9-211580" fmla="*/ 118168 h 2956475"/>
                        <a:gd name="connsiteX10-211581" fmla="*/ 2875812 w 5924856"/>
                        <a:gd name="connsiteY10-211582" fmla="*/ 186006 h 2956475"/>
                        <a:gd name="connsiteX11-211583" fmla="*/ 2897390 w 5924856"/>
                        <a:gd name="connsiteY11-211584" fmla="*/ 161345 h 2956475"/>
                        <a:gd name="connsiteX12-211585" fmla="*/ 2909297 w 5924856"/>
                        <a:gd name="connsiteY12-211586" fmla="*/ 161345 h 2956475"/>
                        <a:gd name="connsiteX13-211587" fmla="*/ 3004196 w 5924856"/>
                        <a:gd name="connsiteY13-211588" fmla="*/ 161345 h 2956475"/>
                        <a:gd name="connsiteX14-211589" fmla="*/ 3016103 w 5924856"/>
                        <a:gd name="connsiteY14-211590" fmla="*/ 161345 h 2956475"/>
                        <a:gd name="connsiteX15-211591" fmla="*/ 3097912 w 5924856"/>
                        <a:gd name="connsiteY15-211592" fmla="*/ 236336 h 2956475"/>
                        <a:gd name="connsiteX16-211593" fmla="*/ 3129726 w 5924856"/>
                        <a:gd name="connsiteY16-211594" fmla="*/ 295420 h 2956475"/>
                        <a:gd name="connsiteX17-211595" fmla="*/ 3118364 w 5924856"/>
                        <a:gd name="connsiteY17-211596" fmla="*/ 370412 h 2956475"/>
                        <a:gd name="connsiteX18-211597" fmla="*/ 3079732 w 5924856"/>
                        <a:gd name="connsiteY18-211598" fmla="*/ 413589 h 2956475"/>
                        <a:gd name="connsiteX19-211599" fmla="*/ 2984288 w 5924856"/>
                        <a:gd name="connsiteY19-211600" fmla="*/ 488580 h 2956475"/>
                        <a:gd name="connsiteX20-211601" fmla="*/ 2952474 w 5924856"/>
                        <a:gd name="connsiteY20-211602" fmla="*/ 531757 h 2956475"/>
                        <a:gd name="connsiteX21-211603" fmla="*/ 3000196 w 5924856"/>
                        <a:gd name="connsiteY21-211604" fmla="*/ 547664 h 2956475"/>
                        <a:gd name="connsiteX22-211605" fmla="*/ 3047650 w 5924856"/>
                        <a:gd name="connsiteY22-211606" fmla="*/ 575345 h 2956475"/>
                        <a:gd name="connsiteX23-211607" fmla="*/ 3074642 w 5924856"/>
                        <a:gd name="connsiteY23-211608" fmla="*/ 552209 h 2956475"/>
                        <a:gd name="connsiteX24-211609" fmla="*/ 3076651 w 5924856"/>
                        <a:gd name="connsiteY24-211610" fmla="*/ 560693 h 2956475"/>
                        <a:gd name="connsiteX25-211611" fmla="*/ 3086550 w 5924856"/>
                        <a:gd name="connsiteY25-211612" fmla="*/ 552209 h 2956475"/>
                        <a:gd name="connsiteX26-211613" fmla="*/ 3103175 w 5924856"/>
                        <a:gd name="connsiteY26-211614" fmla="*/ 622402 h 2956475"/>
                        <a:gd name="connsiteX27-211615" fmla="*/ 3111002 w 5924856"/>
                        <a:gd name="connsiteY27-211616" fmla="*/ 606748 h 2956475"/>
                        <a:gd name="connsiteX28-211617" fmla="*/ 3170086 w 5924856"/>
                        <a:gd name="connsiteY28-211618" fmla="*/ 586296 h 2956475"/>
                        <a:gd name="connsiteX29-211619" fmla="*/ 3178024 w 5924856"/>
                        <a:gd name="connsiteY29-211620" fmla="*/ 587670 h 2956475"/>
                        <a:gd name="connsiteX30-211621" fmla="*/ 3181993 w 5924856"/>
                        <a:gd name="connsiteY30-211622" fmla="*/ 586296 h 2956475"/>
                        <a:gd name="connsiteX31-211623" fmla="*/ 3300161 w 5924856"/>
                        <a:gd name="connsiteY31-211624" fmla="*/ 606748 h 2956475"/>
                        <a:gd name="connsiteX32-211625" fmla="*/ 3306978 w 5924856"/>
                        <a:gd name="connsiteY32-211626" fmla="*/ 665832 h 2956475"/>
                        <a:gd name="connsiteX33-211627" fmla="*/ 3449720 w 5924856"/>
                        <a:gd name="connsiteY33-211628" fmla="*/ 686823 h 2956475"/>
                        <a:gd name="connsiteX34-211629" fmla="*/ 3456416 w 5924856"/>
                        <a:gd name="connsiteY34-211630" fmla="*/ 590841 h 2956475"/>
                        <a:gd name="connsiteX35-211631" fmla="*/ 3468101 w 5924856"/>
                        <a:gd name="connsiteY35-211632" fmla="*/ 594028 h 2956475"/>
                        <a:gd name="connsiteX36-211633" fmla="*/ 3468323 w 5924856"/>
                        <a:gd name="connsiteY36-211634" fmla="*/ 590841 h 2956475"/>
                        <a:gd name="connsiteX37-211635" fmla="*/ 3543314 w 5924856"/>
                        <a:gd name="connsiteY37-211636" fmla="*/ 611293 h 2956475"/>
                        <a:gd name="connsiteX38-211637" fmla="*/ 3590492 w 5924856"/>
                        <a:gd name="connsiteY38-211638" fmla="*/ 611293 h 2956475"/>
                        <a:gd name="connsiteX39-211639" fmla="*/ 3602398 w 5924856"/>
                        <a:gd name="connsiteY39-211640" fmla="*/ 611293 h 2956475"/>
                        <a:gd name="connsiteX40-211641" fmla="*/ 3661482 w 5924856"/>
                        <a:gd name="connsiteY40-211642" fmla="*/ 677194 h 2956475"/>
                        <a:gd name="connsiteX41-211643" fmla="*/ 3677390 w 5924856"/>
                        <a:gd name="connsiteY41-211644" fmla="*/ 756731 h 2956475"/>
                        <a:gd name="connsiteX42-211645" fmla="*/ 3656938 w 5924856"/>
                        <a:gd name="connsiteY42-211646" fmla="*/ 806725 h 2956475"/>
                        <a:gd name="connsiteX43-211647" fmla="*/ 3704660 w 5924856"/>
                        <a:gd name="connsiteY43-211648" fmla="*/ 897623 h 2956475"/>
                        <a:gd name="connsiteX44-211649" fmla="*/ 3753794 w 5924856"/>
                        <a:gd name="connsiteY44-211650" fmla="*/ 933529 h 2956475"/>
                        <a:gd name="connsiteX45-211651" fmla="*/ 3783651 w 5924856"/>
                        <a:gd name="connsiteY45-211652" fmla="*/ 822632 h 2956475"/>
                        <a:gd name="connsiteX46-211653" fmla="*/ 3793268 w 5924856"/>
                        <a:gd name="connsiteY46-211654" fmla="*/ 831139 h 2956475"/>
                        <a:gd name="connsiteX47-211655" fmla="*/ 3795558 w 5924856"/>
                        <a:gd name="connsiteY47-211656" fmla="*/ 822632 h 2956475"/>
                        <a:gd name="connsiteX48-211657" fmla="*/ 3850342 w 5924856"/>
                        <a:gd name="connsiteY48-211658" fmla="*/ 871095 h 2956475"/>
                        <a:gd name="connsiteX49-211659" fmla="*/ 3906364 w 5924856"/>
                        <a:gd name="connsiteY49-211660" fmla="*/ 843084 h 2956475"/>
                        <a:gd name="connsiteX50-211661" fmla="*/ 3912043 w 5924856"/>
                        <a:gd name="connsiteY50-211662" fmla="*/ 846199 h 2956475"/>
                        <a:gd name="connsiteX51-211663" fmla="*/ 3918271 w 5924856"/>
                        <a:gd name="connsiteY51-211664" fmla="*/ 843084 h 2956475"/>
                        <a:gd name="connsiteX52-211665" fmla="*/ 3980617 w 5924856"/>
                        <a:gd name="connsiteY52-211666" fmla="*/ 877274 h 2956475"/>
                        <a:gd name="connsiteX53-211667" fmla="*/ 4004080 w 5924856"/>
                        <a:gd name="connsiteY53-211668" fmla="*/ 849902 h 2956475"/>
                        <a:gd name="connsiteX54-211669" fmla="*/ 4013754 w 5924856"/>
                        <a:gd name="connsiteY54-211670" fmla="*/ 852506 h 2956475"/>
                        <a:gd name="connsiteX55-211671" fmla="*/ 4015987 w 5924856"/>
                        <a:gd name="connsiteY55-211672" fmla="*/ 849902 h 2956475"/>
                        <a:gd name="connsiteX56-211673" fmla="*/ 4062341 w 5924856"/>
                        <a:gd name="connsiteY56-211674" fmla="*/ 862382 h 2956475"/>
                        <a:gd name="connsiteX57-211675" fmla="*/ 4035894 w 5924856"/>
                        <a:gd name="connsiteY57-211676" fmla="*/ 752186 h 2956475"/>
                        <a:gd name="connsiteX58-211677" fmla="*/ 4083616 w 5924856"/>
                        <a:gd name="connsiteY58-211678" fmla="*/ 697647 h 2956475"/>
                        <a:gd name="connsiteX59-211679" fmla="*/ 4093422 w 5924856"/>
                        <a:gd name="connsiteY59-211680" fmla="*/ 700048 h 2956475"/>
                        <a:gd name="connsiteX60-211681" fmla="*/ 4095523 w 5924856"/>
                        <a:gd name="connsiteY60-211682" fmla="*/ 697647 h 2956475"/>
                        <a:gd name="connsiteX61-211683" fmla="*/ 4429575 w 5924856"/>
                        <a:gd name="connsiteY61-211684" fmla="*/ 779455 h 2956475"/>
                        <a:gd name="connsiteX62-211685" fmla="*/ 4461390 w 5924856"/>
                        <a:gd name="connsiteY62-211686" fmla="*/ 849902 h 2956475"/>
                        <a:gd name="connsiteX63-211687" fmla="*/ 4557433 w 5924856"/>
                        <a:gd name="connsiteY63-211688" fmla="*/ 932544 h 2956475"/>
                        <a:gd name="connsiteX64-211689" fmla="*/ 4692636 w 5924856"/>
                        <a:gd name="connsiteY64-211690" fmla="*/ 913531 h 2956475"/>
                        <a:gd name="connsiteX65-211691" fmla="*/ 4696687 w 5924856"/>
                        <a:gd name="connsiteY65-211692" fmla="*/ 914635 h 2956475"/>
                        <a:gd name="connsiteX66-211693" fmla="*/ 4704543 w 5924856"/>
                        <a:gd name="connsiteY66-211694" fmla="*/ 913531 h 2956475"/>
                        <a:gd name="connsiteX67-211695" fmla="*/ 4779534 w 5924856"/>
                        <a:gd name="connsiteY67-211696" fmla="*/ 933983 h 2956475"/>
                        <a:gd name="connsiteX68-211697" fmla="*/ 4811349 w 5924856"/>
                        <a:gd name="connsiteY68-211698" fmla="*/ 977160 h 2956475"/>
                        <a:gd name="connsiteX69-211699" fmla="*/ 4806804 w 5924856"/>
                        <a:gd name="connsiteY69-211700" fmla="*/ 1058968 h 2956475"/>
                        <a:gd name="connsiteX70-211701" fmla="*/ 4845868 w 5924856"/>
                        <a:gd name="connsiteY70-211702" fmla="*/ 1083640 h 2956475"/>
                        <a:gd name="connsiteX71-211703" fmla="*/ 4885796 w 5924856"/>
                        <a:gd name="connsiteY71-211704" fmla="*/ 1070331 h 2956475"/>
                        <a:gd name="connsiteX72-211705" fmla="*/ 4956242 w 5924856"/>
                        <a:gd name="connsiteY72-211706" fmla="*/ 1063513 h 2956475"/>
                        <a:gd name="connsiteX73-211707" fmla="*/ 4958921 w 5924856"/>
                        <a:gd name="connsiteY73-211708" fmla="*/ 1064406 h 2956475"/>
                        <a:gd name="connsiteX74-211709" fmla="*/ 4968149 w 5924856"/>
                        <a:gd name="connsiteY74-211710" fmla="*/ 1063513 h 2956475"/>
                        <a:gd name="connsiteX75-211711" fmla="*/ 5032440 w 5924856"/>
                        <a:gd name="connsiteY75-211712" fmla="*/ 1084944 h 2956475"/>
                        <a:gd name="connsiteX76-211713" fmla="*/ 5094862 w 5924856"/>
                        <a:gd name="connsiteY76-211714" fmla="*/ 1074876 h 2956475"/>
                        <a:gd name="connsiteX77-211715" fmla="*/ 5095992 w 5924856"/>
                        <a:gd name="connsiteY77-211716" fmla="*/ 1076614 h 2956475"/>
                        <a:gd name="connsiteX78-211717" fmla="*/ 5106769 w 5924856"/>
                        <a:gd name="connsiteY78-211718" fmla="*/ 1074876 h 2956475"/>
                        <a:gd name="connsiteX79-211719" fmla="*/ 5161910 w 5924856"/>
                        <a:gd name="connsiteY79-211720" fmla="*/ 1159707 h 2956475"/>
                        <a:gd name="connsiteX80-211721" fmla="*/ 5201668 w 5924856"/>
                        <a:gd name="connsiteY80-211722" fmla="*/ 1129415 h 2956475"/>
                        <a:gd name="connsiteX81-211723" fmla="*/ 5176671 w 5924856"/>
                        <a:gd name="connsiteY81-211724" fmla="*/ 1063513 h 2956475"/>
                        <a:gd name="connsiteX82-211725" fmla="*/ 5185761 w 5924856"/>
                        <a:gd name="connsiteY82-211726" fmla="*/ 1015792 h 2956475"/>
                        <a:gd name="connsiteX83-211727" fmla="*/ 5197087 w 5924856"/>
                        <a:gd name="connsiteY83-211728" fmla="*/ 1018841 h 2956475"/>
                        <a:gd name="connsiteX84-211729" fmla="*/ 5197668 w 5924856"/>
                        <a:gd name="connsiteY84-211730" fmla="*/ 1015792 h 2956475"/>
                        <a:gd name="connsiteX85-211731" fmla="*/ 5313701 w 5924856"/>
                        <a:gd name="connsiteY85-211732" fmla="*/ 1047031 h 2956475"/>
                        <a:gd name="connsiteX86-211733" fmla="*/ 5381192 w 5924856"/>
                        <a:gd name="connsiteY86-211734" fmla="*/ 1043061 h 2956475"/>
                        <a:gd name="connsiteX87-211735" fmla="*/ 5382577 w 5924856"/>
                        <a:gd name="connsiteY87-211736" fmla="*/ 1043680 h 2956475"/>
                        <a:gd name="connsiteX88-211737" fmla="*/ 5393100 w 5924856"/>
                        <a:gd name="connsiteY88-211738" fmla="*/ 1043061 h 2956475"/>
                        <a:gd name="connsiteX89-211739" fmla="*/ 5499906 w 5924856"/>
                        <a:gd name="connsiteY89-211740" fmla="*/ 1090783 h 2956475"/>
                        <a:gd name="connsiteX90-211741" fmla="*/ 5552172 w 5924856"/>
                        <a:gd name="connsiteY90-211742" fmla="*/ 1133960 h 2956475"/>
                        <a:gd name="connsiteX91-211743" fmla="*/ 5638526 w 5924856"/>
                        <a:gd name="connsiteY91-211744" fmla="*/ 1213496 h 2956475"/>
                        <a:gd name="connsiteX92-211745" fmla="*/ 5740786 w 5924856"/>
                        <a:gd name="connsiteY92-211746" fmla="*/ 1311212 h 2956475"/>
                        <a:gd name="connsiteX93-211747" fmla="*/ 5736242 w 5924856"/>
                        <a:gd name="connsiteY93-211748" fmla="*/ 1365751 h 2956475"/>
                        <a:gd name="connsiteX94-211749" fmla="*/ 5743870 w 5924856"/>
                        <a:gd name="connsiteY94-211750" fmla="*/ 1373379 h 2956475"/>
                        <a:gd name="connsiteX95-211751" fmla="*/ 5740242 w 5924856"/>
                        <a:gd name="connsiteY95-211752" fmla="*/ 1322574 h 2956475"/>
                        <a:gd name="connsiteX96-211753" fmla="*/ 5752283 w 5924856"/>
                        <a:gd name="connsiteY96-211754" fmla="*/ 1324447 h 2956475"/>
                        <a:gd name="connsiteX97-211755" fmla="*/ 5752149 w 5924856"/>
                        <a:gd name="connsiteY97-211756" fmla="*/ 1322574 h 2956475"/>
                        <a:gd name="connsiteX98-211757" fmla="*/ 5854410 w 5924856"/>
                        <a:gd name="connsiteY98-211758" fmla="*/ 1338481 h 2956475"/>
                        <a:gd name="connsiteX99-211759" fmla="*/ 5924856 w 5924856"/>
                        <a:gd name="connsiteY99-211760" fmla="*/ 1418018 h 2956475"/>
                        <a:gd name="connsiteX100-211761" fmla="*/ 5886224 w 5924856"/>
                        <a:gd name="connsiteY100-211762" fmla="*/ 1456650 h 2956475"/>
                        <a:gd name="connsiteX101-211763" fmla="*/ 5827140 w 5924856"/>
                        <a:gd name="connsiteY101-211764" fmla="*/ 1468012 h 2956475"/>
                        <a:gd name="connsiteX102-211765" fmla="*/ 5827140 w 5924856"/>
                        <a:gd name="connsiteY102-211766" fmla="*/ 1554366 h 2956475"/>
                        <a:gd name="connsiteX103-211767" fmla="*/ 5811233 w 5924856"/>
                        <a:gd name="connsiteY103-211768" fmla="*/ 1570273 h 2956475"/>
                        <a:gd name="connsiteX104-211769" fmla="*/ 5799326 w 5924856"/>
                        <a:gd name="connsiteY104-211770" fmla="*/ 1570273 h 2956475"/>
                        <a:gd name="connsiteX105-211771" fmla="*/ 5779418 w 5924856"/>
                        <a:gd name="connsiteY105-211772" fmla="*/ 1570273 h 2956475"/>
                        <a:gd name="connsiteX106-211773" fmla="*/ 5767512 w 5924856"/>
                        <a:gd name="connsiteY106-211774" fmla="*/ 1570273 h 2956475"/>
                        <a:gd name="connsiteX107-211775" fmla="*/ 5735697 w 5924856"/>
                        <a:gd name="connsiteY107-211776" fmla="*/ 1536186 h 2956475"/>
                        <a:gd name="connsiteX108-211777" fmla="*/ 5685702 w 5924856"/>
                        <a:gd name="connsiteY108-211778" fmla="*/ 1511189 h 2956475"/>
                        <a:gd name="connsiteX109-211779" fmla="*/ 5681158 w 5924856"/>
                        <a:gd name="connsiteY109-211780" fmla="*/ 1477102 h 2956475"/>
                        <a:gd name="connsiteX110-211781" fmla="*/ 5647323 w 5924856"/>
                        <a:gd name="connsiteY110-211782" fmla="*/ 1463170 h 2956475"/>
                        <a:gd name="connsiteX111-211783" fmla="*/ 5613528 w 5924856"/>
                        <a:gd name="connsiteY111-211784" fmla="*/ 1472557 h 2956475"/>
                        <a:gd name="connsiteX112-211785" fmla="*/ 5611557 w 5924856"/>
                        <a:gd name="connsiteY112-211786" fmla="*/ 1469797 h 2956475"/>
                        <a:gd name="connsiteX113-211787" fmla="*/ 5601622 w 5924856"/>
                        <a:gd name="connsiteY113-211788" fmla="*/ 1472557 h 2956475"/>
                        <a:gd name="connsiteX114-211789" fmla="*/ 5578897 w 5924856"/>
                        <a:gd name="connsiteY114-211790" fmla="*/ 1440742 h 2956475"/>
                        <a:gd name="connsiteX115-211791" fmla="*/ 5587835 w 5924856"/>
                        <a:gd name="connsiteY115-211792" fmla="*/ 1415717 h 2956475"/>
                        <a:gd name="connsiteX116-211793" fmla="*/ 5558990 w 5924856"/>
                        <a:gd name="connsiteY116-211794" fmla="*/ 1429380 h 2956475"/>
                        <a:gd name="connsiteX117-211795" fmla="*/ 5574896 w 5924856"/>
                        <a:gd name="connsiteY117-211796" fmla="*/ 1472557 h 2956475"/>
                        <a:gd name="connsiteX118-211797" fmla="*/ 5552172 w 5924856"/>
                        <a:gd name="connsiteY118-211798" fmla="*/ 1511189 h 2956475"/>
                        <a:gd name="connsiteX119-211799" fmla="*/ 5504450 w 5924856"/>
                        <a:gd name="connsiteY119-211800" fmla="*/ 1547548 h 2956475"/>
                        <a:gd name="connsiteX120-211801" fmla="*/ 5493867 w 5924856"/>
                        <a:gd name="connsiteY120-211802" fmla="*/ 1546540 h 2956475"/>
                        <a:gd name="connsiteX121-211803" fmla="*/ 5492544 w 5924856"/>
                        <a:gd name="connsiteY121-211804" fmla="*/ 1547548 h 2956475"/>
                        <a:gd name="connsiteX122-211805" fmla="*/ 5457627 w 5924856"/>
                        <a:gd name="connsiteY122-211806" fmla="*/ 1544223 h 2956475"/>
                        <a:gd name="connsiteX123-211807" fmla="*/ 5488543 w 5924856"/>
                        <a:gd name="connsiteY123-211808" fmla="*/ 1586180 h 2956475"/>
                        <a:gd name="connsiteX124-211809" fmla="*/ 5511268 w 5924856"/>
                        <a:gd name="connsiteY124-211810" fmla="*/ 1649809 h 2956475"/>
                        <a:gd name="connsiteX125-211811" fmla="*/ 5527175 w 5924856"/>
                        <a:gd name="connsiteY125-211812" fmla="*/ 1677079 h 2956475"/>
                        <a:gd name="connsiteX126-211813" fmla="*/ 5531720 w 5924856"/>
                        <a:gd name="connsiteY126-211814" fmla="*/ 1708893 h 2956475"/>
                        <a:gd name="connsiteX127-211815" fmla="*/ 5527175 w 5924856"/>
                        <a:gd name="connsiteY127-211816" fmla="*/ 1731618 h 2956475"/>
                        <a:gd name="connsiteX128-211817" fmla="*/ 5515990 w 5924856"/>
                        <a:gd name="connsiteY128-211818" fmla="*/ 1728009 h 2956475"/>
                        <a:gd name="connsiteX129-211819" fmla="*/ 5515268 w 5924856"/>
                        <a:gd name="connsiteY129-211820" fmla="*/ 1731618 h 2956475"/>
                        <a:gd name="connsiteX130-211821" fmla="*/ 5452462 w 5924856"/>
                        <a:gd name="connsiteY130-211822" fmla="*/ 1711358 h 2956475"/>
                        <a:gd name="connsiteX131-211823" fmla="*/ 5354468 w 5924856"/>
                        <a:gd name="connsiteY131-211824" fmla="*/ 1767977 h 2956475"/>
                        <a:gd name="connsiteX132-211825" fmla="*/ 5315836 w 5924856"/>
                        <a:gd name="connsiteY132-211826" fmla="*/ 1779340 h 2956475"/>
                        <a:gd name="connsiteX133-211827" fmla="*/ 5263569 w 5924856"/>
                        <a:gd name="connsiteY133-211828" fmla="*/ 1833879 h 2956475"/>
                        <a:gd name="connsiteX134-211829" fmla="*/ 5209030 w 5924856"/>
                        <a:gd name="connsiteY134-211830" fmla="*/ 1881600 h 2956475"/>
                        <a:gd name="connsiteX135-211831" fmla="*/ 5193123 w 5924856"/>
                        <a:gd name="connsiteY135-211832" fmla="*/ 1913415 h 2956475"/>
                        <a:gd name="connsiteX136-211833" fmla="*/ 5185429 w 5924856"/>
                        <a:gd name="connsiteY136-211834" fmla="*/ 1904988 h 2956475"/>
                        <a:gd name="connsiteX137-211835" fmla="*/ 5181216 w 5924856"/>
                        <a:gd name="connsiteY137-211836" fmla="*/ 1913415 h 2956475"/>
                        <a:gd name="connsiteX138-211837" fmla="*/ 5137729 w 5924856"/>
                        <a:gd name="connsiteY138-211838" fmla="*/ 1865787 h 2956475"/>
                        <a:gd name="connsiteX139-211839" fmla="*/ 5047685 w 5924856"/>
                        <a:gd name="connsiteY139-211840" fmla="*/ 1920232 h 2956475"/>
                        <a:gd name="connsiteX140-211841" fmla="*/ 5044580 w 5924856"/>
                        <a:gd name="connsiteY140-211842" fmla="*/ 1914910 h 2956475"/>
                        <a:gd name="connsiteX141-211843" fmla="*/ 5035778 w 5924856"/>
                        <a:gd name="connsiteY141-211844" fmla="*/ 1920232 h 2956475"/>
                        <a:gd name="connsiteX142-211845" fmla="*/ 5023735 w 5924856"/>
                        <a:gd name="connsiteY142-211846" fmla="*/ 1899586 h 2956475"/>
                        <a:gd name="connsiteX143-211847" fmla="*/ 4993146 w 5924856"/>
                        <a:gd name="connsiteY143-211848" fmla="*/ 1924777 h 2956475"/>
                        <a:gd name="connsiteX144-211849" fmla="*/ 4983909 w 5924856"/>
                        <a:gd name="connsiteY144-211850" fmla="*/ 1922578 h 2956475"/>
                        <a:gd name="connsiteX145-211851" fmla="*/ 4981239 w 5924856"/>
                        <a:gd name="connsiteY145-211852" fmla="*/ 1924777 h 2956475"/>
                        <a:gd name="connsiteX146-211853" fmla="*/ 4944785 w 5924856"/>
                        <a:gd name="connsiteY146-211854" fmla="*/ 1916098 h 2956475"/>
                        <a:gd name="connsiteX147-211855" fmla="*/ 4934062 w 5924856"/>
                        <a:gd name="connsiteY147-211856" fmla="*/ 1961137 h 2956475"/>
                        <a:gd name="connsiteX148-211857" fmla="*/ 4893158 w 5924856"/>
                        <a:gd name="connsiteY148-211858" fmla="*/ 2027038 h 2956475"/>
                        <a:gd name="connsiteX149-211859" fmla="*/ 4893158 w 5924856"/>
                        <a:gd name="connsiteY149-211860" fmla="*/ 2058853 h 2956475"/>
                        <a:gd name="connsiteX150-211861" fmla="*/ 4934062 w 5924856"/>
                        <a:gd name="connsiteY150-211862" fmla="*/ 2074760 h 2956475"/>
                        <a:gd name="connsiteX151-211863" fmla="*/ 4929517 w 5924856"/>
                        <a:gd name="connsiteY151-211864" fmla="*/ 2172476 h 2956475"/>
                        <a:gd name="connsiteX152-211865" fmla="*/ 4917610 w 5924856"/>
                        <a:gd name="connsiteY152-211866" fmla="*/ 2172476 h 2956475"/>
                        <a:gd name="connsiteX153-211867" fmla="*/ 4893158 w 5924856"/>
                        <a:gd name="connsiteY153-211868" fmla="*/ 2172476 h 2956475"/>
                        <a:gd name="connsiteX154-211869" fmla="*/ 4881796 w 5924856"/>
                        <a:gd name="connsiteY154-211870" fmla="*/ 2224742 h 2956475"/>
                        <a:gd name="connsiteX155-211871" fmla="*/ 4893158 w 5924856"/>
                        <a:gd name="connsiteY155-211872" fmla="*/ 2252012 h 2956475"/>
                        <a:gd name="connsiteX156-211873" fmla="*/ 4827256 w 5924856"/>
                        <a:gd name="connsiteY156-211874" fmla="*/ 2286099 h 2956475"/>
                        <a:gd name="connsiteX157-211875" fmla="*/ 4815894 w 5924856"/>
                        <a:gd name="connsiteY157-211876" fmla="*/ 2354273 h 2956475"/>
                        <a:gd name="connsiteX158-211877" fmla="*/ 4763628 w 5924856"/>
                        <a:gd name="connsiteY158-211878" fmla="*/ 2370180 h 2956475"/>
                        <a:gd name="connsiteX159-211879" fmla="*/ 4752265 w 5924856"/>
                        <a:gd name="connsiteY159-211880" fmla="*/ 2429264 h 2956475"/>
                        <a:gd name="connsiteX160-211881" fmla="*/ 4697726 w 5924856"/>
                        <a:gd name="connsiteY160-211882" fmla="*/ 2488348 h 2956475"/>
                        <a:gd name="connsiteX161-211883" fmla="*/ 4695416 w 5924856"/>
                        <a:gd name="connsiteY161-211884" fmla="*/ 2477952 h 2956475"/>
                        <a:gd name="connsiteX162-211885" fmla="*/ 4685819 w 5924856"/>
                        <a:gd name="connsiteY162-211886" fmla="*/ 2488348 h 2956475"/>
                        <a:gd name="connsiteX163-211887" fmla="*/ 4676729 w 5924856"/>
                        <a:gd name="connsiteY163-211888" fmla="*/ 2447444 h 2956475"/>
                        <a:gd name="connsiteX164-211889" fmla="*/ 4660822 w 5924856"/>
                        <a:gd name="connsiteY164-211890" fmla="*/ 2361090 h 2956475"/>
                        <a:gd name="connsiteX165-211891" fmla="*/ 4633552 w 5924856"/>
                        <a:gd name="connsiteY165-211892" fmla="*/ 2220198 h 2956475"/>
                        <a:gd name="connsiteX166-211893" fmla="*/ 4654004 w 5924856"/>
                        <a:gd name="connsiteY166-211894" fmla="*/ 2129299 h 2956475"/>
                        <a:gd name="connsiteX167-211895" fmla="*/ 4685819 w 5924856"/>
                        <a:gd name="connsiteY167-211896" fmla="*/ 2086122 h 2956475"/>
                        <a:gd name="connsiteX168-211897" fmla="*/ 4685819 w 5924856"/>
                        <a:gd name="connsiteY168-211898" fmla="*/ 2058853 h 2956475"/>
                        <a:gd name="connsiteX169-211899" fmla="*/ 4744903 w 5924856"/>
                        <a:gd name="connsiteY169-211900" fmla="*/ 2042945 h 2956475"/>
                        <a:gd name="connsiteX170-211901" fmla="*/ 4810804 w 5924856"/>
                        <a:gd name="connsiteY170-211902" fmla="*/ 1952047 h 2956475"/>
                        <a:gd name="connsiteX171-211903" fmla="*/ 4874434 w 5924856"/>
                        <a:gd name="connsiteY171-211904" fmla="*/ 1877056 h 2956475"/>
                        <a:gd name="connsiteX172-211905" fmla="*/ 4940334 w 5924856"/>
                        <a:gd name="connsiteY172-211906" fmla="*/ 1817971 h 2956475"/>
                        <a:gd name="connsiteX173-211907" fmla="*/ 4964885 w 5924856"/>
                        <a:gd name="connsiteY173-211908" fmla="*/ 1710844 h 2956475"/>
                        <a:gd name="connsiteX174-211909" fmla="*/ 4934062 w 5924856"/>
                        <a:gd name="connsiteY174-211910" fmla="*/ 1715711 h 2956475"/>
                        <a:gd name="connsiteX175-211911" fmla="*/ 4913610 w 5924856"/>
                        <a:gd name="connsiteY175-211912" fmla="*/ 1779340 h 2956475"/>
                        <a:gd name="connsiteX176-211913" fmla="*/ 4822712 w 5924856"/>
                        <a:gd name="connsiteY176-211914" fmla="*/ 1865693 h 2956475"/>
                        <a:gd name="connsiteX177-211915" fmla="*/ 4819899 w 5924856"/>
                        <a:gd name="connsiteY177-211916" fmla="*/ 1857053 h 2956475"/>
                        <a:gd name="connsiteX178-211917" fmla="*/ 4810804 w 5924856"/>
                        <a:gd name="connsiteY178-211918" fmla="*/ 1865693 h 2956475"/>
                        <a:gd name="connsiteX179-211919" fmla="*/ 4780026 w 5924856"/>
                        <a:gd name="connsiteY179-211920" fmla="*/ 1771159 h 2956475"/>
                        <a:gd name="connsiteX180-211921" fmla="*/ 4697726 w 5924856"/>
                        <a:gd name="connsiteY180-211922" fmla="*/ 1795247 h 2956475"/>
                        <a:gd name="connsiteX181-211923" fmla="*/ 4602282 w 5924856"/>
                        <a:gd name="connsiteY181-211924" fmla="*/ 1920232 h 2956475"/>
                        <a:gd name="connsiteX182-211925" fmla="*/ 4634097 w 5924856"/>
                        <a:gd name="connsiteY182-211926" fmla="*/ 1967954 h 2956475"/>
                        <a:gd name="connsiteX183-211927" fmla="*/ 4554560 w 5924856"/>
                        <a:gd name="connsiteY183-211928" fmla="*/ 1983861 h 2956475"/>
                        <a:gd name="connsiteX184-211929" fmla="*/ 4495476 w 5924856"/>
                        <a:gd name="connsiteY184-211930" fmla="*/ 1988406 h 2956475"/>
                        <a:gd name="connsiteX185-211931" fmla="*/ 4495564 w 5924856"/>
                        <a:gd name="connsiteY185-211932" fmla="*/ 1987484 h 2956475"/>
                        <a:gd name="connsiteX186-211933" fmla="*/ 4483570 w 5924856"/>
                        <a:gd name="connsiteY186-211934" fmla="*/ 1988406 h 2956475"/>
                        <a:gd name="connsiteX187-211935" fmla="*/ 4488114 w 5924856"/>
                        <a:gd name="connsiteY187-211936" fmla="*/ 1940685 h 2956475"/>
                        <a:gd name="connsiteX188-211937" fmla="*/ 4438272 w 5924856"/>
                        <a:gd name="connsiteY188-211938" fmla="*/ 1931099 h 2956475"/>
                        <a:gd name="connsiteX189-211939" fmla="*/ 4393216 w 5924856"/>
                        <a:gd name="connsiteY189-211940" fmla="*/ 1961137 h 2956475"/>
                        <a:gd name="connsiteX190-211941" fmla="*/ 4382585 w 5924856"/>
                        <a:gd name="connsiteY190-211942" fmla="*/ 1960286 h 2956475"/>
                        <a:gd name="connsiteX191-211943" fmla="*/ 4381309 w 5924856"/>
                        <a:gd name="connsiteY191-211944" fmla="*/ 1961137 h 2956475"/>
                        <a:gd name="connsiteX192-211945" fmla="*/ 4275828 w 5924856"/>
                        <a:gd name="connsiteY192-211946" fmla="*/ 1952698 h 2956475"/>
                        <a:gd name="connsiteX193-211947" fmla="*/ 4161424 w 5924856"/>
                        <a:gd name="connsiteY193-211948" fmla="*/ 1972499 h 2956475"/>
                        <a:gd name="connsiteX194-211949" fmla="*/ 4043256 w 5924856"/>
                        <a:gd name="connsiteY194-211950" fmla="*/ 2106574 h 2956475"/>
                        <a:gd name="connsiteX195-211951" fmla="*/ 3902364 w 5924856"/>
                        <a:gd name="connsiteY195-211952" fmla="*/ 2263374 h 2956475"/>
                        <a:gd name="connsiteX196-211953" fmla="*/ 3956903 w 5924856"/>
                        <a:gd name="connsiteY196-211954" fmla="*/ 2267919 h 2956475"/>
                        <a:gd name="connsiteX197-211955" fmla="*/ 3977355 w 5924856"/>
                        <a:gd name="connsiteY197-211956" fmla="*/ 2311096 h 2956475"/>
                        <a:gd name="connsiteX198-211957" fmla="*/ 4005973 w 5924856"/>
                        <a:gd name="connsiteY198-211958" fmla="*/ 2319513 h 2956475"/>
                        <a:gd name="connsiteX199-211959" fmla="*/ 4024532 w 5924856"/>
                        <a:gd name="connsiteY199-211960" fmla="*/ 2290644 h 2956475"/>
                        <a:gd name="connsiteX200-211961" fmla="*/ 4035602 w 5924856"/>
                        <a:gd name="connsiteY200-211962" fmla="*/ 2291946 h 2956475"/>
                        <a:gd name="connsiteX201-211963" fmla="*/ 4036439 w 5924856"/>
                        <a:gd name="connsiteY201-211964" fmla="*/ 2290644 h 2956475"/>
                        <a:gd name="connsiteX202-211965" fmla="*/ 4075071 w 5924856"/>
                        <a:gd name="connsiteY202-211966" fmla="*/ 2295189 h 2956475"/>
                        <a:gd name="connsiteX203-211967" fmla="*/ 4129610 w 5924856"/>
                        <a:gd name="connsiteY203-211968" fmla="*/ 2365635 h 2956475"/>
                        <a:gd name="connsiteX204-211969" fmla="*/ 4134155 w 5924856"/>
                        <a:gd name="connsiteY204-211970" fmla="*/ 2413357 h 2956475"/>
                        <a:gd name="connsiteX205-211971" fmla="*/ 4102340 w 5924856"/>
                        <a:gd name="connsiteY205-211972" fmla="*/ 2472441 h 2956475"/>
                        <a:gd name="connsiteX206-211973" fmla="*/ 4095523 w 5924856"/>
                        <a:gd name="connsiteY206-211974" fmla="*/ 2542887 h 2956475"/>
                        <a:gd name="connsiteX207-211975" fmla="*/ 4079616 w 5924856"/>
                        <a:gd name="connsiteY207-211976" fmla="*/ 2629241 h 2956475"/>
                        <a:gd name="connsiteX208-211977" fmla="*/ 4027349 w 5924856"/>
                        <a:gd name="connsiteY208-211978" fmla="*/ 2708777 h 2956475"/>
                        <a:gd name="connsiteX209-211979" fmla="*/ 4015987 w 5924856"/>
                        <a:gd name="connsiteY209-211980" fmla="*/ 2747409 h 2956475"/>
                        <a:gd name="connsiteX210-211981" fmla="*/ 3961448 w 5924856"/>
                        <a:gd name="connsiteY210-211982" fmla="*/ 2806493 h 2956475"/>
                        <a:gd name="connsiteX211-211983" fmla="*/ 3913726 w 5924856"/>
                        <a:gd name="connsiteY211-211984" fmla="*/ 2865577 h 2956475"/>
                        <a:gd name="connsiteX212-211985" fmla="*/ 3893274 w 5924856"/>
                        <a:gd name="connsiteY212-211986" fmla="*/ 2897392 h 2956475"/>
                        <a:gd name="connsiteX213-211987" fmla="*/ 3843280 w 5924856"/>
                        <a:gd name="connsiteY213-211988" fmla="*/ 2924661 h 2956475"/>
                        <a:gd name="connsiteX214-211989" fmla="*/ 3831373 w 5924856"/>
                        <a:gd name="connsiteY214-211990" fmla="*/ 2924661 h 2956475"/>
                        <a:gd name="connsiteX215-211991" fmla="*/ 3822828 w 5924856"/>
                        <a:gd name="connsiteY215-211992" fmla="*/ 2924661 h 2956475"/>
                        <a:gd name="connsiteX216-211993" fmla="*/ 3810920 w 5924856"/>
                        <a:gd name="connsiteY216-211994" fmla="*/ 2924661 h 2956475"/>
                        <a:gd name="connsiteX217-211995" fmla="*/ 3789254 w 5924856"/>
                        <a:gd name="connsiteY217-211996" fmla="*/ 2908412 h 2956475"/>
                        <a:gd name="connsiteX218-211997" fmla="*/ 3747836 w 5924856"/>
                        <a:gd name="connsiteY218-211998" fmla="*/ 2936024 h 2956475"/>
                        <a:gd name="connsiteX219-211999" fmla="*/ 3741019 w 5924856"/>
                        <a:gd name="connsiteY219-212000" fmla="*/ 2956476 h 2956475"/>
                        <a:gd name="connsiteX220-212001" fmla="*/ 3736474 w 5924856"/>
                        <a:gd name="connsiteY220-212002" fmla="*/ 2947386 h 2956475"/>
                        <a:gd name="connsiteX221-212003" fmla="*/ 3736474 w 5924856"/>
                        <a:gd name="connsiteY221-212004" fmla="*/ 2935660 h 2956475"/>
                        <a:gd name="connsiteX222-212005" fmla="*/ 3735929 w 5924856"/>
                        <a:gd name="connsiteY222-212006" fmla="*/ 2936024 h 2956475"/>
                        <a:gd name="connsiteX223-212007" fmla="*/ 3729112 w 5924856"/>
                        <a:gd name="connsiteY223-212008" fmla="*/ 2956476 h 2956475"/>
                        <a:gd name="connsiteX224-212009" fmla="*/ 3724567 w 5924856"/>
                        <a:gd name="connsiteY224-212010" fmla="*/ 2947386 h 2956475"/>
                        <a:gd name="connsiteX225-212011" fmla="*/ 3724567 w 5924856"/>
                        <a:gd name="connsiteY225-212012" fmla="*/ 2920116 h 2956475"/>
                        <a:gd name="connsiteX226-212013" fmla="*/ 3736474 w 5924856"/>
                        <a:gd name="connsiteY226-212014" fmla="*/ 2920116 h 2956475"/>
                        <a:gd name="connsiteX227-212015" fmla="*/ 3745019 w 5924856"/>
                        <a:gd name="connsiteY227-212016" fmla="*/ 2920116 h 2956475"/>
                        <a:gd name="connsiteX228-212017" fmla="*/ 3751836 w 5924856"/>
                        <a:gd name="connsiteY228-212018" fmla="*/ 2861032 h 2956475"/>
                        <a:gd name="connsiteX229-212019" fmla="*/ 3740474 w 5924856"/>
                        <a:gd name="connsiteY229-212020" fmla="*/ 2817856 h 2956475"/>
                        <a:gd name="connsiteX230-212021" fmla="*/ 3767744 w 5924856"/>
                        <a:gd name="connsiteY230-212022" fmla="*/ 2795131 h 2956475"/>
                        <a:gd name="connsiteX231-212023" fmla="*/ 3777005 w 5924856"/>
                        <a:gd name="connsiteY231-212024" fmla="*/ 2797336 h 2956475"/>
                        <a:gd name="connsiteX232-212025" fmla="*/ 3779651 w 5924856"/>
                        <a:gd name="connsiteY232-212026" fmla="*/ 2795131 h 2956475"/>
                        <a:gd name="connsiteX233-212027" fmla="*/ 3816678 w 5924856"/>
                        <a:gd name="connsiteY233-212028" fmla="*/ 2803947 h 2956475"/>
                        <a:gd name="connsiteX234-212029" fmla="*/ 3838190 w 5924856"/>
                        <a:gd name="connsiteY234-212030" fmla="*/ 2758772 h 2956475"/>
                        <a:gd name="connsiteX235-212031" fmla="*/ 3854097 w 5924856"/>
                        <a:gd name="connsiteY235-212032" fmla="*/ 2699687 h 2956475"/>
                        <a:gd name="connsiteX236-212033" fmla="*/ 3865460 w 5924856"/>
                        <a:gd name="connsiteY236-212034" fmla="*/ 2676963 h 2956475"/>
                        <a:gd name="connsiteX237-212035" fmla="*/ 3884483 w 5924856"/>
                        <a:gd name="connsiteY237-212036" fmla="*/ 2632575 h 2956475"/>
                        <a:gd name="connsiteX238-212037" fmla="*/ 3834190 w 5924856"/>
                        <a:gd name="connsiteY238-212038" fmla="*/ 2645148 h 2956475"/>
                        <a:gd name="connsiteX239-212039" fmla="*/ 3806920 w 5924856"/>
                        <a:gd name="connsiteY239-212040" fmla="*/ 2667873 h 2956475"/>
                        <a:gd name="connsiteX240-212041" fmla="*/ 3795013 w 5924856"/>
                        <a:gd name="connsiteY240-212042" fmla="*/ 2667873 h 2956475"/>
                        <a:gd name="connsiteX241-212043" fmla="*/ 3747836 w 5924856"/>
                        <a:gd name="connsiteY241-212044" fmla="*/ 2667873 h 2956475"/>
                        <a:gd name="connsiteX242-212045" fmla="*/ 3735929 w 5924856"/>
                        <a:gd name="connsiteY242-212046" fmla="*/ 2667873 h 2956475"/>
                        <a:gd name="connsiteX243-212047" fmla="*/ 3720022 w 5924856"/>
                        <a:gd name="connsiteY243-212048" fmla="*/ 2613334 h 2956475"/>
                        <a:gd name="connsiteX244-212049" fmla="*/ 3676845 w 5924856"/>
                        <a:gd name="connsiteY244-212050" fmla="*/ 2574702 h 2956475"/>
                        <a:gd name="connsiteX245-212051" fmla="*/ 3610944 w 5924856"/>
                        <a:gd name="connsiteY245-212052" fmla="*/ 2558795 h 2956475"/>
                        <a:gd name="connsiteX246-212053" fmla="*/ 3601854 w 5924856"/>
                        <a:gd name="connsiteY246-212054" fmla="*/ 2499711 h 2956475"/>
                        <a:gd name="connsiteX247-212055" fmla="*/ 3590492 w 5924856"/>
                        <a:gd name="connsiteY247-212056" fmla="*/ 2467896 h 2956475"/>
                        <a:gd name="connsiteX248-212057" fmla="*/ 3574584 w 5924856"/>
                        <a:gd name="connsiteY248-212058" fmla="*/ 2440627 h 2956475"/>
                        <a:gd name="connsiteX249-212059" fmla="*/ 3551860 w 5924856"/>
                        <a:gd name="connsiteY249-212060" fmla="*/ 2381542 h 2956475"/>
                        <a:gd name="connsiteX250-212061" fmla="*/ 3520045 w 5924856"/>
                        <a:gd name="connsiteY250-212062" fmla="*/ 2361090 h 2956475"/>
                        <a:gd name="connsiteX251-212063" fmla="*/ 3464186 w 5924856"/>
                        <a:gd name="connsiteY251-212064" fmla="*/ 2339606 h 2956475"/>
                        <a:gd name="connsiteX252-212065" fmla="*/ 3425146 w 5924856"/>
                        <a:gd name="connsiteY252-212066" fmla="*/ 2345183 h 2956475"/>
                        <a:gd name="connsiteX253-212067" fmla="*/ 3381970 w 5924856"/>
                        <a:gd name="connsiteY253-212068" fmla="*/ 2354273 h 2956475"/>
                        <a:gd name="connsiteX254-212069" fmla="*/ 3350155 w 5924856"/>
                        <a:gd name="connsiteY254-212070" fmla="*/ 2381542 h 2956475"/>
                        <a:gd name="connsiteX255-212071" fmla="*/ 3370607 w 5924856"/>
                        <a:gd name="connsiteY255-212072" fmla="*/ 2397450 h 2956475"/>
                        <a:gd name="connsiteX256-212073" fmla="*/ 3370607 w 5924856"/>
                        <a:gd name="connsiteY256-212074" fmla="*/ 2429264 h 2956475"/>
                        <a:gd name="connsiteX257-212075" fmla="*/ 3350155 w 5924856"/>
                        <a:gd name="connsiteY257-212076" fmla="*/ 2451989 h 2956475"/>
                        <a:gd name="connsiteX258-212077" fmla="*/ 3318341 w 5924856"/>
                        <a:gd name="connsiteY258-212078" fmla="*/ 2511073 h 2956475"/>
                        <a:gd name="connsiteX259-212079" fmla="*/ 3318341 w 5924856"/>
                        <a:gd name="connsiteY259-212080" fmla="*/ 2538343 h 2956475"/>
                        <a:gd name="connsiteX260-212081" fmla="*/ 3268346 w 5924856"/>
                        <a:gd name="connsiteY260-212082" fmla="*/ 2570157 h 2956475"/>
                        <a:gd name="connsiteX261-212083" fmla="*/ 3260533 w 5924856"/>
                        <a:gd name="connsiteY261-212084" fmla="*/ 2567553 h 2956475"/>
                        <a:gd name="connsiteX262-212085" fmla="*/ 3256440 w 5924856"/>
                        <a:gd name="connsiteY262-212086" fmla="*/ 2570157 h 2956475"/>
                        <a:gd name="connsiteX263-212087" fmla="*/ 3208718 w 5924856"/>
                        <a:gd name="connsiteY263-212088" fmla="*/ 2554250 h 2956475"/>
                        <a:gd name="connsiteX264-212089" fmla="*/ 3177448 w 5924856"/>
                        <a:gd name="connsiteY264-212090" fmla="*/ 2554250 h 2956475"/>
                        <a:gd name="connsiteX265-212091" fmla="*/ 3165541 w 5924856"/>
                        <a:gd name="connsiteY265-212092" fmla="*/ 2554250 h 2956475"/>
                        <a:gd name="connsiteX266-212093" fmla="*/ 3149634 w 5924856"/>
                        <a:gd name="connsiteY266-212094" fmla="*/ 2538343 h 2956475"/>
                        <a:gd name="connsiteX267-212095" fmla="*/ 3131462 w 5924856"/>
                        <a:gd name="connsiteY267-212096" fmla="*/ 2533799 h 2956475"/>
                        <a:gd name="connsiteX268-212097" fmla="*/ 3086550 w 5924856"/>
                        <a:gd name="connsiteY268-212098" fmla="*/ 2570157 h 2956475"/>
                        <a:gd name="connsiteX269-212099" fmla="*/ 3038828 w 5924856"/>
                        <a:gd name="connsiteY269-212100" fmla="*/ 2581519 h 2956475"/>
                        <a:gd name="connsiteX270-212101" fmla="*/ 3000196 w 5924856"/>
                        <a:gd name="connsiteY270-212102" fmla="*/ 2597427 h 2956475"/>
                        <a:gd name="connsiteX271-212103" fmla="*/ 2992651 w 5924856"/>
                        <a:gd name="connsiteY271-212104" fmla="*/ 2595630 h 2956475"/>
                        <a:gd name="connsiteX272-212105" fmla="*/ 2988289 w 5924856"/>
                        <a:gd name="connsiteY272-212106" fmla="*/ 2597427 h 2956475"/>
                        <a:gd name="connsiteX273-212107" fmla="*/ 2940567 w 5924856"/>
                        <a:gd name="connsiteY273-212108" fmla="*/ 2586064 h 2956475"/>
                        <a:gd name="connsiteX274-212109" fmla="*/ 2918387 w 5924856"/>
                        <a:gd name="connsiteY274-212110" fmla="*/ 2586064 h 2956475"/>
                        <a:gd name="connsiteX275-212111" fmla="*/ 2906480 w 5924856"/>
                        <a:gd name="connsiteY275-212112" fmla="*/ 2586064 h 2956475"/>
                        <a:gd name="connsiteX276-212113" fmla="*/ 2886028 w 5924856"/>
                        <a:gd name="connsiteY276-212114" fmla="*/ 2554250 h 2956475"/>
                        <a:gd name="connsiteX277-212115" fmla="*/ 2847396 w 5924856"/>
                        <a:gd name="connsiteY277-212116" fmla="*/ 2526980 h 2956475"/>
                        <a:gd name="connsiteX278-212117" fmla="*/ 2820344 w 5924856"/>
                        <a:gd name="connsiteY278-212118" fmla="*/ 2523116 h 2956475"/>
                        <a:gd name="connsiteX279-212119" fmla="*/ 2779767 w 5924856"/>
                        <a:gd name="connsiteY279-212120" fmla="*/ 2526980 h 2956475"/>
                        <a:gd name="connsiteX280-212121" fmla="*/ 2741135 w 5924856"/>
                        <a:gd name="connsiteY280-212122" fmla="*/ 2538343 h 2956475"/>
                        <a:gd name="connsiteX281-212123" fmla="*/ 2736330 w 5924856"/>
                        <a:gd name="connsiteY281-212124" fmla="*/ 2536254 h 2956475"/>
                        <a:gd name="connsiteX282-212125" fmla="*/ 2729228 w 5924856"/>
                        <a:gd name="connsiteY282-212126" fmla="*/ 2538343 h 2956475"/>
                        <a:gd name="connsiteX283-212127" fmla="*/ 2676961 w 5924856"/>
                        <a:gd name="connsiteY283-212128" fmla="*/ 2515618 h 2956475"/>
                        <a:gd name="connsiteX284-212129" fmla="*/ 2670144 w 5924856"/>
                        <a:gd name="connsiteY284-212130" fmla="*/ 2472441 h 2956475"/>
                        <a:gd name="connsiteX285-212131" fmla="*/ 2626967 w 5924856"/>
                        <a:gd name="connsiteY285-212132" fmla="*/ 2456534 h 2956475"/>
                        <a:gd name="connsiteX286-212133" fmla="*/ 2595153 w 5924856"/>
                        <a:gd name="connsiteY286-212134" fmla="*/ 2451989 h 2956475"/>
                        <a:gd name="connsiteX287-212135" fmla="*/ 2560725 w 5924856"/>
                        <a:gd name="connsiteY287-212136" fmla="*/ 2430245 h 2956475"/>
                        <a:gd name="connsiteX288-212137" fmla="*/ 2527524 w 5924856"/>
                        <a:gd name="connsiteY288-212138" fmla="*/ 2488348 h 2956475"/>
                        <a:gd name="connsiteX289-212139" fmla="*/ 2543431 w 5924856"/>
                        <a:gd name="connsiteY289-212140" fmla="*/ 2522435 h 2956475"/>
                        <a:gd name="connsiteX290-212141" fmla="*/ 2504799 w 5924856"/>
                        <a:gd name="connsiteY290-212142" fmla="*/ 2558795 h 2956475"/>
                        <a:gd name="connsiteX291-212143" fmla="*/ 2495296 w 5924856"/>
                        <a:gd name="connsiteY291-212144" fmla="*/ 2556532 h 2956475"/>
                        <a:gd name="connsiteX292-212145" fmla="*/ 2492892 w 5924856"/>
                        <a:gd name="connsiteY292-212146" fmla="*/ 2558795 h 2956475"/>
                        <a:gd name="connsiteX293-212147" fmla="*/ 2445170 w 5924856"/>
                        <a:gd name="connsiteY293-212148" fmla="*/ 2547432 h 2956475"/>
                        <a:gd name="connsiteX294-212149" fmla="*/ 2408811 w 5924856"/>
                        <a:gd name="connsiteY294-212150" fmla="*/ 2542887 h 2956475"/>
                        <a:gd name="connsiteX295-212151" fmla="*/ 2381541 w 5924856"/>
                        <a:gd name="connsiteY295-212152" fmla="*/ 2515618 h 2956475"/>
                        <a:gd name="connsiteX296-212153" fmla="*/ 2354816 w 5924856"/>
                        <a:gd name="connsiteY296-212154" fmla="*/ 2515618 h 2956475"/>
                        <a:gd name="connsiteX297-212155" fmla="*/ 2342909 w 5924856"/>
                        <a:gd name="connsiteY297-212156" fmla="*/ 2515618 h 2956475"/>
                        <a:gd name="connsiteX298-212157" fmla="*/ 2317049 w 5924856"/>
                        <a:gd name="connsiteY298-212158" fmla="*/ 2502687 h 2956475"/>
                        <a:gd name="connsiteX299-212159" fmla="*/ 2268463 w 5924856"/>
                        <a:gd name="connsiteY299-212160" fmla="*/ 2526980 h 2956475"/>
                        <a:gd name="connsiteX300-212161" fmla="*/ 2200289 w 5924856"/>
                        <a:gd name="connsiteY300-212162" fmla="*/ 2574702 h 2956475"/>
                        <a:gd name="connsiteX301-212163" fmla="*/ 2157112 w 5924856"/>
                        <a:gd name="connsiteY301-212164" fmla="*/ 2586064 h 2956475"/>
                        <a:gd name="connsiteX302-212165" fmla="*/ 2145750 w 5924856"/>
                        <a:gd name="connsiteY302-212166" fmla="*/ 2590609 h 2956475"/>
                        <a:gd name="connsiteX303-212167" fmla="*/ 2143369 w 5924856"/>
                        <a:gd name="connsiteY303-212168" fmla="*/ 2586799 h 2956475"/>
                        <a:gd name="connsiteX304-212169" fmla="*/ 2133843 w 5924856"/>
                        <a:gd name="connsiteY304-212170" fmla="*/ 2590609 h 2956475"/>
                        <a:gd name="connsiteX305-212171" fmla="*/ 2111787 w 5924856"/>
                        <a:gd name="connsiteY305-212172" fmla="*/ 2555320 h 2956475"/>
                        <a:gd name="connsiteX306-212173" fmla="*/ 2075303 w 5924856"/>
                        <a:gd name="connsiteY306-212174" fmla="*/ 2558795 h 2956475"/>
                        <a:gd name="connsiteX307-212175" fmla="*/ 2074482 w 5924856"/>
                        <a:gd name="connsiteY307-212176" fmla="*/ 2557739 h 2956475"/>
                        <a:gd name="connsiteX308-212177" fmla="*/ 2063396 w 5924856"/>
                        <a:gd name="connsiteY308-212178" fmla="*/ 2558795 h 2956475"/>
                        <a:gd name="connsiteX309-212179" fmla="*/ 2047489 w 5924856"/>
                        <a:gd name="connsiteY309-212180" fmla="*/ 2538343 h 2956475"/>
                        <a:gd name="connsiteX310-212181" fmla="*/ 2020220 w 5924856"/>
                        <a:gd name="connsiteY310-212182" fmla="*/ 2526980 h 2956475"/>
                        <a:gd name="connsiteX311-212183" fmla="*/ 2004312 w 5924856"/>
                        <a:gd name="connsiteY311-212184" fmla="*/ 2495166 h 2956475"/>
                        <a:gd name="connsiteX312-212185" fmla="*/ 1988196 w 5924856"/>
                        <a:gd name="connsiteY312-212186" fmla="*/ 2486212 h 2956475"/>
                        <a:gd name="connsiteX313-212187" fmla="*/ 1945773 w 5924856"/>
                        <a:gd name="connsiteY313-212188" fmla="*/ 2499711 h 2956475"/>
                        <a:gd name="connsiteX314-212189" fmla="*/ 1942036 w 5924856"/>
                        <a:gd name="connsiteY314-212190" fmla="*/ 2497111 h 2956475"/>
                        <a:gd name="connsiteX315-212191" fmla="*/ 1936866 w 5924856"/>
                        <a:gd name="connsiteY315-212192" fmla="*/ 2499711 h 2956475"/>
                        <a:gd name="connsiteX316-212193" fmla="*/ 1889554 w 5924856"/>
                        <a:gd name="connsiteY316-212194" fmla="*/ 2468885 h 2956475"/>
                        <a:gd name="connsiteX317-212195" fmla="*/ 1870782 w 5924856"/>
                        <a:gd name="connsiteY317-212196" fmla="*/ 2495166 h 2956475"/>
                        <a:gd name="connsiteX318-212197" fmla="*/ 1865709 w 5924856"/>
                        <a:gd name="connsiteY318-212198" fmla="*/ 2485599 h 2956475"/>
                        <a:gd name="connsiteX319-212199" fmla="*/ 1858875 w 5924856"/>
                        <a:gd name="connsiteY319-212200" fmla="*/ 2495166 h 2956475"/>
                        <a:gd name="connsiteX320-212201" fmla="*/ 1779338 w 5924856"/>
                        <a:gd name="connsiteY320-212202" fmla="*/ 2345183 h 2956475"/>
                        <a:gd name="connsiteX321-212203" fmla="*/ 1729344 w 5924856"/>
                        <a:gd name="connsiteY321-212204" fmla="*/ 2295189 h 2956475"/>
                        <a:gd name="connsiteX322-212205" fmla="*/ 1732141 w 5924856"/>
                        <a:gd name="connsiteY322-212206" fmla="*/ 2292043 h 2956475"/>
                        <a:gd name="connsiteX323-212207" fmla="*/ 401471 w 5924856"/>
                        <a:gd name="connsiteY323-212208" fmla="*/ 2890683 h 2956475"/>
                        <a:gd name="connsiteX324-212209" fmla="*/ 338597 w 5924856"/>
                        <a:gd name="connsiteY324-212210" fmla="*/ 2849670 h 2956475"/>
                        <a:gd name="connsiteX325-212211" fmla="*/ 268151 w 5924856"/>
                        <a:gd name="connsiteY325-212212" fmla="*/ 2801948 h 2956475"/>
                        <a:gd name="connsiteX326-212213" fmla="*/ 295420 w 5924856"/>
                        <a:gd name="connsiteY326-212214" fmla="*/ 2795131 h 2956475"/>
                        <a:gd name="connsiteX327-212215" fmla="*/ 322690 w 5924856"/>
                        <a:gd name="connsiteY327-212216" fmla="*/ 2747409 h 2956475"/>
                        <a:gd name="connsiteX328-212217" fmla="*/ 306782 w 5924856"/>
                        <a:gd name="connsiteY328-212218" fmla="*/ 2731502 h 2956475"/>
                        <a:gd name="connsiteX329-212219" fmla="*/ 359049 w 5924856"/>
                        <a:gd name="connsiteY329-212220" fmla="*/ 2704232 h 2956475"/>
                        <a:gd name="connsiteX330-212221" fmla="*/ 359049 w 5924856"/>
                        <a:gd name="connsiteY330-212222" fmla="*/ 2701176 h 2956475"/>
                        <a:gd name="connsiteX331-212223" fmla="*/ 334597 w 5924856"/>
                        <a:gd name="connsiteY331-212224" fmla="*/ 2704232 h 2956475"/>
                        <a:gd name="connsiteX332-212225" fmla="*/ 334597 w 5924856"/>
                        <a:gd name="connsiteY332-212226" fmla="*/ 2702744 h 2956475"/>
                        <a:gd name="connsiteX333-212227" fmla="*/ 322690 w 5924856"/>
                        <a:gd name="connsiteY333-212228" fmla="*/ 2704232 h 2956475"/>
                        <a:gd name="connsiteX334-212229" fmla="*/ 322690 w 5924856"/>
                        <a:gd name="connsiteY334-212230" fmla="*/ 2683780 h 2956475"/>
                        <a:gd name="connsiteX335-212231" fmla="*/ 343142 w 5924856"/>
                        <a:gd name="connsiteY335-212232" fmla="*/ 2667873 h 2956475"/>
                        <a:gd name="connsiteX336-212233" fmla="*/ 381774 w 5924856"/>
                        <a:gd name="connsiteY336-212234" fmla="*/ 2661056 h 2956475"/>
                        <a:gd name="connsiteX337-212235" fmla="*/ 386319 w 5924856"/>
                        <a:gd name="connsiteY337-212236" fmla="*/ 2645148 h 2956475"/>
                        <a:gd name="connsiteX338-212237" fmla="*/ 374956 w 5924856"/>
                        <a:gd name="connsiteY338-212238" fmla="*/ 2613334 h 2956475"/>
                        <a:gd name="connsiteX339-212239" fmla="*/ 393136 w 5924856"/>
                        <a:gd name="connsiteY339-212240" fmla="*/ 2586064 h 2956475"/>
                        <a:gd name="connsiteX340-212241" fmla="*/ 393136 w 5924856"/>
                        <a:gd name="connsiteY340-212242" fmla="*/ 2565612 h 2956475"/>
                        <a:gd name="connsiteX341-212243" fmla="*/ 338597 w 5924856"/>
                        <a:gd name="connsiteY341-212244" fmla="*/ 2547432 h 2956475"/>
                        <a:gd name="connsiteX342-212245" fmla="*/ 327779 w 5924856"/>
                        <a:gd name="connsiteY342-212246" fmla="*/ 2547432 h 2956475"/>
                        <a:gd name="connsiteX343-212247" fmla="*/ 315872 w 5924856"/>
                        <a:gd name="connsiteY343-212248" fmla="*/ 2547432 h 2956475"/>
                        <a:gd name="connsiteX344-212249" fmla="*/ 297676 w 5924856"/>
                        <a:gd name="connsiteY344-212250" fmla="*/ 2525193 h 2956475"/>
                        <a:gd name="connsiteX345-212251" fmla="*/ 275513 w 5924856"/>
                        <a:gd name="connsiteY345-212252" fmla="*/ 2531525 h 2956475"/>
                        <a:gd name="connsiteX346-212253" fmla="*/ 271033 w 5924856"/>
                        <a:gd name="connsiteY346-212254" fmla="*/ 2529403 h 2956475"/>
                        <a:gd name="connsiteX347-212255" fmla="*/ 263606 w 5924856"/>
                        <a:gd name="connsiteY347-212256" fmla="*/ 2531525 h 2956475"/>
                        <a:gd name="connsiteX348-212257" fmla="*/ 220429 w 5924856"/>
                        <a:gd name="connsiteY348-212258" fmla="*/ 2511073 h 2956475"/>
                        <a:gd name="connsiteX349-212259" fmla="*/ 220429 w 5924856"/>
                        <a:gd name="connsiteY349-212260" fmla="*/ 2499711 h 2956475"/>
                        <a:gd name="connsiteX350-212261" fmla="*/ 204522 w 5924856"/>
                        <a:gd name="connsiteY350-212262" fmla="*/ 2472441 h 2956475"/>
                        <a:gd name="connsiteX351-212263" fmla="*/ 189159 w 5924856"/>
                        <a:gd name="connsiteY351-212264" fmla="*/ 2472441 h 2956475"/>
                        <a:gd name="connsiteX352-212265" fmla="*/ 177252 w 5924856"/>
                        <a:gd name="connsiteY352-212266" fmla="*/ 2472441 h 2956475"/>
                        <a:gd name="connsiteX353-212267" fmla="*/ 172707 w 5924856"/>
                        <a:gd name="connsiteY353-212268" fmla="*/ 2456534 h 2956475"/>
                        <a:gd name="connsiteX354-212269" fmla="*/ 131147 w 5924856"/>
                        <a:gd name="connsiteY354-212270" fmla="*/ 2412365 h 2956475"/>
                        <a:gd name="connsiteX355-212271" fmla="*/ 122713 w 5924856"/>
                        <a:gd name="connsiteY355-212272" fmla="*/ 2413357 h 2956475"/>
                        <a:gd name="connsiteX356-212273" fmla="*/ 114168 w 5924856"/>
                        <a:gd name="connsiteY356-212274" fmla="*/ 2424719 h 2956475"/>
                        <a:gd name="connsiteX357-212275" fmla="*/ 103159 w 5924856"/>
                        <a:gd name="connsiteY357-212276" fmla="*/ 2421574 h 2956475"/>
                        <a:gd name="connsiteX358-212277" fmla="*/ 70446 w 5924856"/>
                        <a:gd name="connsiteY358-212278" fmla="*/ 2365635 h 2956475"/>
                        <a:gd name="connsiteX359-212279" fmla="*/ 74991 w 5924856"/>
                        <a:gd name="connsiteY359-212280" fmla="*/ 2361090 h 2956475"/>
                        <a:gd name="connsiteX360-212281" fmla="*/ 118168 w 5924856"/>
                        <a:gd name="connsiteY360-212282" fmla="*/ 2349728 h 2956475"/>
                        <a:gd name="connsiteX361-212283" fmla="*/ 106806 w 5924856"/>
                        <a:gd name="connsiteY361-212284" fmla="*/ 2327003 h 2956475"/>
                        <a:gd name="connsiteX362-212285" fmla="*/ 47722 w 5924856"/>
                        <a:gd name="connsiteY362-212286" fmla="*/ 2258829 h 2956475"/>
                        <a:gd name="connsiteX363-212287" fmla="*/ 21980 w 5924856"/>
                        <a:gd name="connsiteY363-212288" fmla="*/ 2195428 h 2956475"/>
                        <a:gd name="connsiteX364-212289" fmla="*/ 10059 w 5924856"/>
                        <a:gd name="connsiteY364-212290" fmla="*/ 2195434 h 2956475"/>
                        <a:gd name="connsiteX365-212291" fmla="*/ 0 w 5924856"/>
                        <a:gd name="connsiteY365-212292" fmla="*/ 2199745 h 2956475"/>
                        <a:gd name="connsiteX366-212293" fmla="*/ 1595269 w 5924856"/>
                        <a:gd name="connsiteY366-212294" fmla="*/ 1370296 h 2956475"/>
                        <a:gd name="connsiteX367-212295" fmla="*/ 1638446 w 5924856"/>
                        <a:gd name="connsiteY367-212296" fmla="*/ 1349844 h 2956475"/>
                        <a:gd name="connsiteX368-212297" fmla="*/ 1649808 w 5924856"/>
                        <a:gd name="connsiteY368-212298" fmla="*/ 1299850 h 2956475"/>
                        <a:gd name="connsiteX369-212299" fmla="*/ 1677078 w 5924856"/>
                        <a:gd name="connsiteY369-212300" fmla="*/ 1256673 h 2956475"/>
                        <a:gd name="connsiteX370-212301" fmla="*/ 1654353 w 5924856"/>
                        <a:gd name="connsiteY370-212302" fmla="*/ 1197589 h 2956475"/>
                        <a:gd name="connsiteX371-212303" fmla="*/ 1677078 w 5924856"/>
                        <a:gd name="connsiteY371-212304" fmla="*/ 1133960 h 2956475"/>
                        <a:gd name="connsiteX372-212305" fmla="*/ 1622538 w 5924856"/>
                        <a:gd name="connsiteY372-212306" fmla="*/ 1070331 h 2956475"/>
                        <a:gd name="connsiteX373-212307" fmla="*/ 1654353 w 5924856"/>
                        <a:gd name="connsiteY373-212308" fmla="*/ 961252 h 2956475"/>
                        <a:gd name="connsiteX374-212309" fmla="*/ 1606631 w 5924856"/>
                        <a:gd name="connsiteY374-212310" fmla="*/ 865809 h 2956475"/>
                        <a:gd name="connsiteX375-212311" fmla="*/ 1670260 w 5924856"/>
                        <a:gd name="connsiteY375-212312" fmla="*/ 788545 h 2956475"/>
                        <a:gd name="connsiteX376-212313" fmla="*/ 1665715 w 5924856"/>
                        <a:gd name="connsiteY376-212314" fmla="*/ 704464 h 2956475"/>
                        <a:gd name="connsiteX377-212315" fmla="*/ 1681622 w 5924856"/>
                        <a:gd name="connsiteY377-212316" fmla="*/ 697647 h 2956475"/>
                        <a:gd name="connsiteX378-212317" fmla="*/ 1683068 w 5924856"/>
                        <a:gd name="connsiteY378-212318" fmla="*/ 702130 h 2956475"/>
                        <a:gd name="connsiteX379-212319" fmla="*/ 1693530 w 5924856"/>
                        <a:gd name="connsiteY379-212320" fmla="*/ 697647 h 2956475"/>
                        <a:gd name="connsiteX380-212321" fmla="*/ 1716254 w 5924856"/>
                        <a:gd name="connsiteY380-212322" fmla="*/ 768093 h 2956475"/>
                        <a:gd name="connsiteX381-212323" fmla="*/ 1709645 w 5924856"/>
                        <a:gd name="connsiteY381-212324" fmla="*/ 815304 h 2956475"/>
                        <a:gd name="connsiteX382-212325" fmla="*/ 1772521 w 5924856"/>
                        <a:gd name="connsiteY382-212326" fmla="*/ 772638 h 2956475"/>
                        <a:gd name="connsiteX383-212327" fmla="*/ 1849785 w 5924856"/>
                        <a:gd name="connsiteY383-212328" fmla="*/ 763548 h 2956475"/>
                        <a:gd name="connsiteX384-212329" fmla="*/ 1850963 w 5924856"/>
                        <a:gd name="connsiteY384-212330" fmla="*/ 764810 h 2956475"/>
                        <a:gd name="connsiteX385-212331" fmla="*/ 1861692 w 5924856"/>
                        <a:gd name="connsiteY385-212332" fmla="*/ 763548 h 2956475"/>
                        <a:gd name="connsiteX386-212333" fmla="*/ 1906799 w 5924856"/>
                        <a:gd name="connsiteY386-212334" fmla="*/ 811877 h 2956475"/>
                        <a:gd name="connsiteX387-212335" fmla="*/ 1881599 w 5924856"/>
                        <a:gd name="connsiteY387-212336" fmla="*/ 736278 h 2956475"/>
                        <a:gd name="connsiteX388-212337" fmla="*/ 1881599 w 5924856"/>
                        <a:gd name="connsiteY388-212338" fmla="*/ 595386 h 2956475"/>
                        <a:gd name="connsiteX389-212339" fmla="*/ 1945228 w 5924856"/>
                        <a:gd name="connsiteY389-212340" fmla="*/ 574934 h 2956475"/>
                        <a:gd name="connsiteX390-212341" fmla="*/ 1955460 w 5924856"/>
                        <a:gd name="connsiteY390-212342" fmla="*/ 575472 h 2956475"/>
                        <a:gd name="connsiteX391-212343" fmla="*/ 1957135 w 5924856"/>
                        <a:gd name="connsiteY391-212344" fmla="*/ 574934 h 2956475"/>
                        <a:gd name="connsiteX392-212345" fmla="*/ 2033605 w 5924856"/>
                        <a:gd name="connsiteY392-212346" fmla="*/ 578958 h 2956475"/>
                        <a:gd name="connsiteX393-212347" fmla="*/ 2111118 w 5924856"/>
                        <a:gd name="connsiteY393-212348" fmla="*/ 559026 h 2956475"/>
                        <a:gd name="connsiteX394-212349" fmla="*/ 2086121 w 5924856"/>
                        <a:gd name="connsiteY394-212350" fmla="*/ 493125 h 2956475"/>
                        <a:gd name="connsiteX395-212351" fmla="*/ 2122480 w 5924856"/>
                        <a:gd name="connsiteY395-212352" fmla="*/ 402226 h 2956475"/>
                        <a:gd name="connsiteX396-212353" fmla="*/ 2165657 w 5924856"/>
                        <a:gd name="connsiteY396-212354" fmla="*/ 397681 h 2956475"/>
                        <a:gd name="connsiteX397-212355" fmla="*/ 2236104 w 5924856"/>
                        <a:gd name="connsiteY397-212356" fmla="*/ 322690 h 2956475"/>
                        <a:gd name="connsiteX398-212357" fmla="*/ 2338374 w 5924856"/>
                        <a:gd name="connsiteY398-212358" fmla="*/ 304510 h 2956475"/>
                        <a:gd name="connsiteX399-212359" fmla="*/ 2347454 w 5924856"/>
                        <a:gd name="connsiteY399-212360" fmla="*/ 263606 h 2956475"/>
                        <a:gd name="connsiteX400-212361" fmla="*/ 2445170 w 5924856"/>
                        <a:gd name="connsiteY400-212362" fmla="*/ 252244 h 2956475"/>
                        <a:gd name="connsiteX401-212363" fmla="*/ 2446249 w 5924856"/>
                        <a:gd name="connsiteY401-212364" fmla="*/ 253503 h 2956475"/>
                        <a:gd name="connsiteX402-212365" fmla="*/ 2457077 w 5924856"/>
                        <a:gd name="connsiteY402-212366" fmla="*/ 252244 h 2956475"/>
                        <a:gd name="connsiteX403-212367" fmla="*/ 2479011 w 5924856"/>
                        <a:gd name="connsiteY403-212368" fmla="*/ 277833 h 2956475"/>
                        <a:gd name="connsiteX404-212369" fmla="*/ 2558793 w 5924856"/>
                        <a:gd name="connsiteY404-212370" fmla="*/ 202249 h 2956475"/>
                        <a:gd name="connsiteX405-212371" fmla="*/ 2570700 w 5924856"/>
                        <a:gd name="connsiteY405-212372" fmla="*/ 202249 h 2956475"/>
                        <a:gd name="connsiteX406-212373" fmla="*/ 2622422 w 5924856"/>
                        <a:gd name="connsiteY406-212374" fmla="*/ 202249 h 2956475"/>
                        <a:gd name="connsiteX407-212375" fmla="*/ 2633784 w 5924856"/>
                        <a:gd name="connsiteY407-212376" fmla="*/ 134075 h 2956475"/>
                        <a:gd name="connsiteX408-212377" fmla="*/ 2670144 w 5924856"/>
                        <a:gd name="connsiteY408-212378" fmla="*/ 68174 h 2956475"/>
                        <a:gd name="connsiteX409-212379" fmla="*/ 2756498 w 5924856"/>
                        <a:gd name="connsiteY409-212380" fmla="*/ 0 h 2956475"/>
                        <a:gd name="connsiteX0-212381" fmla="*/ 1709320 w 5924856"/>
                        <a:gd name="connsiteY0-212382" fmla="*/ 817622 h 2956475"/>
                        <a:gd name="connsiteX1-212383" fmla="*/ 1700347 w 5924856"/>
                        <a:gd name="connsiteY1-212384" fmla="*/ 881716 h 2956475"/>
                        <a:gd name="connsiteX2-212385" fmla="*/ 1727745 w 5924856"/>
                        <a:gd name="connsiteY2-212386" fmla="*/ 895415 h 2956475"/>
                        <a:gd name="connsiteX3-212387" fmla="*/ 1709320 w 5924856"/>
                        <a:gd name="connsiteY3-212388" fmla="*/ 817622 h 2956475"/>
                        <a:gd name="connsiteX4-212389" fmla="*/ 2756498 w 5924856"/>
                        <a:gd name="connsiteY4-212390" fmla="*/ 0 h 2956475"/>
                        <a:gd name="connsiteX5-212391" fmla="*/ 2762437 w 5924856"/>
                        <a:gd name="connsiteY5-212392" fmla="*/ 4711 h 2956475"/>
                        <a:gd name="connsiteX6-212393" fmla="*/ 2768404 w 5924856"/>
                        <a:gd name="connsiteY6-212394" fmla="*/ 0 h 2956475"/>
                        <a:gd name="connsiteX7-212395" fmla="*/ 2834306 w 5924856"/>
                        <a:gd name="connsiteY7-212396" fmla="*/ 52267 h 2956475"/>
                        <a:gd name="connsiteX8-212397" fmla="*/ 2779767 w 5924856"/>
                        <a:gd name="connsiteY8-212398" fmla="*/ 90899 h 2956475"/>
                        <a:gd name="connsiteX9-212399" fmla="*/ 2866120 w 5924856"/>
                        <a:gd name="connsiteY9-212400" fmla="*/ 118168 h 2956475"/>
                        <a:gd name="connsiteX10-212401" fmla="*/ 2875812 w 5924856"/>
                        <a:gd name="connsiteY10-212402" fmla="*/ 186006 h 2956475"/>
                        <a:gd name="connsiteX11-212403" fmla="*/ 2897390 w 5924856"/>
                        <a:gd name="connsiteY11-212404" fmla="*/ 161345 h 2956475"/>
                        <a:gd name="connsiteX12-212405" fmla="*/ 2909297 w 5924856"/>
                        <a:gd name="connsiteY12-212406" fmla="*/ 161345 h 2956475"/>
                        <a:gd name="connsiteX13-212407" fmla="*/ 3004196 w 5924856"/>
                        <a:gd name="connsiteY13-212408" fmla="*/ 161345 h 2956475"/>
                        <a:gd name="connsiteX14-212409" fmla="*/ 3016103 w 5924856"/>
                        <a:gd name="connsiteY14-212410" fmla="*/ 161345 h 2956475"/>
                        <a:gd name="connsiteX15-212411" fmla="*/ 3097912 w 5924856"/>
                        <a:gd name="connsiteY15-212412" fmla="*/ 236336 h 2956475"/>
                        <a:gd name="connsiteX16-212413" fmla="*/ 3129726 w 5924856"/>
                        <a:gd name="connsiteY16-212414" fmla="*/ 295420 h 2956475"/>
                        <a:gd name="connsiteX17-212415" fmla="*/ 3118364 w 5924856"/>
                        <a:gd name="connsiteY17-212416" fmla="*/ 370412 h 2956475"/>
                        <a:gd name="connsiteX18-212417" fmla="*/ 3079732 w 5924856"/>
                        <a:gd name="connsiteY18-212418" fmla="*/ 413589 h 2956475"/>
                        <a:gd name="connsiteX19-212419" fmla="*/ 2984288 w 5924856"/>
                        <a:gd name="connsiteY19-212420" fmla="*/ 488580 h 2956475"/>
                        <a:gd name="connsiteX20-212421" fmla="*/ 2952474 w 5924856"/>
                        <a:gd name="connsiteY20-212422" fmla="*/ 531757 h 2956475"/>
                        <a:gd name="connsiteX21-212423" fmla="*/ 3000196 w 5924856"/>
                        <a:gd name="connsiteY21-212424" fmla="*/ 547664 h 2956475"/>
                        <a:gd name="connsiteX22-212425" fmla="*/ 3047650 w 5924856"/>
                        <a:gd name="connsiteY22-212426" fmla="*/ 575345 h 2956475"/>
                        <a:gd name="connsiteX23-212427" fmla="*/ 3074642 w 5924856"/>
                        <a:gd name="connsiteY23-212428" fmla="*/ 552209 h 2956475"/>
                        <a:gd name="connsiteX24-212429" fmla="*/ 3076651 w 5924856"/>
                        <a:gd name="connsiteY24-212430" fmla="*/ 560693 h 2956475"/>
                        <a:gd name="connsiteX25-212431" fmla="*/ 3086550 w 5924856"/>
                        <a:gd name="connsiteY25-212432" fmla="*/ 552209 h 2956475"/>
                        <a:gd name="connsiteX26-212433" fmla="*/ 3103175 w 5924856"/>
                        <a:gd name="connsiteY26-212434" fmla="*/ 622402 h 2956475"/>
                        <a:gd name="connsiteX27-212435" fmla="*/ 3111002 w 5924856"/>
                        <a:gd name="connsiteY27-212436" fmla="*/ 606748 h 2956475"/>
                        <a:gd name="connsiteX28-212437" fmla="*/ 3170086 w 5924856"/>
                        <a:gd name="connsiteY28-212438" fmla="*/ 586296 h 2956475"/>
                        <a:gd name="connsiteX29-212439" fmla="*/ 3178024 w 5924856"/>
                        <a:gd name="connsiteY29-212440" fmla="*/ 587670 h 2956475"/>
                        <a:gd name="connsiteX30-212441" fmla="*/ 3181993 w 5924856"/>
                        <a:gd name="connsiteY30-212442" fmla="*/ 586296 h 2956475"/>
                        <a:gd name="connsiteX31-212443" fmla="*/ 3300161 w 5924856"/>
                        <a:gd name="connsiteY31-212444" fmla="*/ 606748 h 2956475"/>
                        <a:gd name="connsiteX32-212445" fmla="*/ 3306978 w 5924856"/>
                        <a:gd name="connsiteY32-212446" fmla="*/ 665832 h 2956475"/>
                        <a:gd name="connsiteX33-212447" fmla="*/ 3449720 w 5924856"/>
                        <a:gd name="connsiteY33-212448" fmla="*/ 686823 h 2956475"/>
                        <a:gd name="connsiteX34-212449" fmla="*/ 3456416 w 5924856"/>
                        <a:gd name="connsiteY34-212450" fmla="*/ 590841 h 2956475"/>
                        <a:gd name="connsiteX35-212451" fmla="*/ 3468101 w 5924856"/>
                        <a:gd name="connsiteY35-212452" fmla="*/ 594028 h 2956475"/>
                        <a:gd name="connsiteX36-212453" fmla="*/ 3468323 w 5924856"/>
                        <a:gd name="connsiteY36-212454" fmla="*/ 590841 h 2956475"/>
                        <a:gd name="connsiteX37-212455" fmla="*/ 3543314 w 5924856"/>
                        <a:gd name="connsiteY37-212456" fmla="*/ 611293 h 2956475"/>
                        <a:gd name="connsiteX38-212457" fmla="*/ 3590492 w 5924856"/>
                        <a:gd name="connsiteY38-212458" fmla="*/ 611293 h 2956475"/>
                        <a:gd name="connsiteX39-212459" fmla="*/ 3602398 w 5924856"/>
                        <a:gd name="connsiteY39-212460" fmla="*/ 611293 h 2956475"/>
                        <a:gd name="connsiteX40-212461" fmla="*/ 3661482 w 5924856"/>
                        <a:gd name="connsiteY40-212462" fmla="*/ 677194 h 2956475"/>
                        <a:gd name="connsiteX41-212463" fmla="*/ 3677390 w 5924856"/>
                        <a:gd name="connsiteY41-212464" fmla="*/ 756731 h 2956475"/>
                        <a:gd name="connsiteX42-212465" fmla="*/ 3656938 w 5924856"/>
                        <a:gd name="connsiteY42-212466" fmla="*/ 806725 h 2956475"/>
                        <a:gd name="connsiteX43-212467" fmla="*/ 3704660 w 5924856"/>
                        <a:gd name="connsiteY43-212468" fmla="*/ 897623 h 2956475"/>
                        <a:gd name="connsiteX44-212469" fmla="*/ 3753794 w 5924856"/>
                        <a:gd name="connsiteY44-212470" fmla="*/ 933529 h 2956475"/>
                        <a:gd name="connsiteX45-212471" fmla="*/ 3783651 w 5924856"/>
                        <a:gd name="connsiteY45-212472" fmla="*/ 822632 h 2956475"/>
                        <a:gd name="connsiteX46-212473" fmla="*/ 3793268 w 5924856"/>
                        <a:gd name="connsiteY46-212474" fmla="*/ 831139 h 2956475"/>
                        <a:gd name="connsiteX47-212475" fmla="*/ 3795558 w 5924856"/>
                        <a:gd name="connsiteY47-212476" fmla="*/ 822632 h 2956475"/>
                        <a:gd name="connsiteX48-212477" fmla="*/ 3850342 w 5924856"/>
                        <a:gd name="connsiteY48-212478" fmla="*/ 871095 h 2956475"/>
                        <a:gd name="connsiteX49-212479" fmla="*/ 3906364 w 5924856"/>
                        <a:gd name="connsiteY49-212480" fmla="*/ 843084 h 2956475"/>
                        <a:gd name="connsiteX50-212481" fmla="*/ 3912043 w 5924856"/>
                        <a:gd name="connsiteY50-212482" fmla="*/ 846199 h 2956475"/>
                        <a:gd name="connsiteX51-212483" fmla="*/ 3918271 w 5924856"/>
                        <a:gd name="connsiteY51-212484" fmla="*/ 843084 h 2956475"/>
                        <a:gd name="connsiteX52-212485" fmla="*/ 3980617 w 5924856"/>
                        <a:gd name="connsiteY52-212486" fmla="*/ 877274 h 2956475"/>
                        <a:gd name="connsiteX53-212487" fmla="*/ 4004080 w 5924856"/>
                        <a:gd name="connsiteY53-212488" fmla="*/ 849902 h 2956475"/>
                        <a:gd name="connsiteX54-212489" fmla="*/ 4013754 w 5924856"/>
                        <a:gd name="connsiteY54-212490" fmla="*/ 852506 h 2956475"/>
                        <a:gd name="connsiteX55-212491" fmla="*/ 4015987 w 5924856"/>
                        <a:gd name="connsiteY55-212492" fmla="*/ 849902 h 2956475"/>
                        <a:gd name="connsiteX56-212493" fmla="*/ 4062341 w 5924856"/>
                        <a:gd name="connsiteY56-212494" fmla="*/ 862382 h 2956475"/>
                        <a:gd name="connsiteX57-212495" fmla="*/ 4035894 w 5924856"/>
                        <a:gd name="connsiteY57-212496" fmla="*/ 752186 h 2956475"/>
                        <a:gd name="connsiteX58-212497" fmla="*/ 4083616 w 5924856"/>
                        <a:gd name="connsiteY58-212498" fmla="*/ 697647 h 2956475"/>
                        <a:gd name="connsiteX59-212499" fmla="*/ 4093422 w 5924856"/>
                        <a:gd name="connsiteY59-212500" fmla="*/ 700048 h 2956475"/>
                        <a:gd name="connsiteX60-212501" fmla="*/ 4095523 w 5924856"/>
                        <a:gd name="connsiteY60-212502" fmla="*/ 697647 h 2956475"/>
                        <a:gd name="connsiteX61-212503" fmla="*/ 4429575 w 5924856"/>
                        <a:gd name="connsiteY61-212504" fmla="*/ 779455 h 2956475"/>
                        <a:gd name="connsiteX62-212505" fmla="*/ 4461390 w 5924856"/>
                        <a:gd name="connsiteY62-212506" fmla="*/ 849902 h 2956475"/>
                        <a:gd name="connsiteX63-212507" fmla="*/ 4557433 w 5924856"/>
                        <a:gd name="connsiteY63-212508" fmla="*/ 932544 h 2956475"/>
                        <a:gd name="connsiteX64-212509" fmla="*/ 4692636 w 5924856"/>
                        <a:gd name="connsiteY64-212510" fmla="*/ 913531 h 2956475"/>
                        <a:gd name="connsiteX65-212511" fmla="*/ 4696687 w 5924856"/>
                        <a:gd name="connsiteY65-212512" fmla="*/ 914635 h 2956475"/>
                        <a:gd name="connsiteX66-212513" fmla="*/ 4704543 w 5924856"/>
                        <a:gd name="connsiteY66-212514" fmla="*/ 913531 h 2956475"/>
                        <a:gd name="connsiteX67-212515" fmla="*/ 4779534 w 5924856"/>
                        <a:gd name="connsiteY67-212516" fmla="*/ 933983 h 2956475"/>
                        <a:gd name="connsiteX68-212517" fmla="*/ 4811349 w 5924856"/>
                        <a:gd name="connsiteY68-212518" fmla="*/ 977160 h 2956475"/>
                        <a:gd name="connsiteX69-212519" fmla="*/ 4806804 w 5924856"/>
                        <a:gd name="connsiteY69-212520" fmla="*/ 1058968 h 2956475"/>
                        <a:gd name="connsiteX70-212521" fmla="*/ 4845868 w 5924856"/>
                        <a:gd name="connsiteY70-212522" fmla="*/ 1083640 h 2956475"/>
                        <a:gd name="connsiteX71-212523" fmla="*/ 4885796 w 5924856"/>
                        <a:gd name="connsiteY71-212524" fmla="*/ 1070331 h 2956475"/>
                        <a:gd name="connsiteX72-212525" fmla="*/ 4956242 w 5924856"/>
                        <a:gd name="connsiteY72-212526" fmla="*/ 1063513 h 2956475"/>
                        <a:gd name="connsiteX73-212527" fmla="*/ 4958921 w 5924856"/>
                        <a:gd name="connsiteY73-212528" fmla="*/ 1064406 h 2956475"/>
                        <a:gd name="connsiteX74-212529" fmla="*/ 4968149 w 5924856"/>
                        <a:gd name="connsiteY74-212530" fmla="*/ 1063513 h 2956475"/>
                        <a:gd name="connsiteX75-212531" fmla="*/ 5032440 w 5924856"/>
                        <a:gd name="connsiteY75-212532" fmla="*/ 1084944 h 2956475"/>
                        <a:gd name="connsiteX76-212533" fmla="*/ 5094862 w 5924856"/>
                        <a:gd name="connsiteY76-212534" fmla="*/ 1074876 h 2956475"/>
                        <a:gd name="connsiteX77-212535" fmla="*/ 5095992 w 5924856"/>
                        <a:gd name="connsiteY77-212536" fmla="*/ 1076614 h 2956475"/>
                        <a:gd name="connsiteX78-212537" fmla="*/ 5106769 w 5924856"/>
                        <a:gd name="connsiteY78-212538" fmla="*/ 1074876 h 2956475"/>
                        <a:gd name="connsiteX79-212539" fmla="*/ 5161910 w 5924856"/>
                        <a:gd name="connsiteY79-212540" fmla="*/ 1159707 h 2956475"/>
                        <a:gd name="connsiteX80-212541" fmla="*/ 5201668 w 5924856"/>
                        <a:gd name="connsiteY80-212542" fmla="*/ 1129415 h 2956475"/>
                        <a:gd name="connsiteX81-212543" fmla="*/ 5176671 w 5924856"/>
                        <a:gd name="connsiteY81-212544" fmla="*/ 1063513 h 2956475"/>
                        <a:gd name="connsiteX82-212545" fmla="*/ 5185761 w 5924856"/>
                        <a:gd name="connsiteY82-212546" fmla="*/ 1015792 h 2956475"/>
                        <a:gd name="connsiteX83-212547" fmla="*/ 5197087 w 5924856"/>
                        <a:gd name="connsiteY83-212548" fmla="*/ 1018841 h 2956475"/>
                        <a:gd name="connsiteX84-212549" fmla="*/ 5197668 w 5924856"/>
                        <a:gd name="connsiteY84-212550" fmla="*/ 1015792 h 2956475"/>
                        <a:gd name="connsiteX85-212551" fmla="*/ 5313701 w 5924856"/>
                        <a:gd name="connsiteY85-212552" fmla="*/ 1047031 h 2956475"/>
                        <a:gd name="connsiteX86-212553" fmla="*/ 5381192 w 5924856"/>
                        <a:gd name="connsiteY86-212554" fmla="*/ 1043061 h 2956475"/>
                        <a:gd name="connsiteX87-212555" fmla="*/ 5382577 w 5924856"/>
                        <a:gd name="connsiteY87-212556" fmla="*/ 1043680 h 2956475"/>
                        <a:gd name="connsiteX88-212557" fmla="*/ 5393100 w 5924856"/>
                        <a:gd name="connsiteY88-212558" fmla="*/ 1043061 h 2956475"/>
                        <a:gd name="connsiteX89-212559" fmla="*/ 5499906 w 5924856"/>
                        <a:gd name="connsiteY89-212560" fmla="*/ 1090783 h 2956475"/>
                        <a:gd name="connsiteX90-212561" fmla="*/ 5552172 w 5924856"/>
                        <a:gd name="connsiteY90-212562" fmla="*/ 1133960 h 2956475"/>
                        <a:gd name="connsiteX91-212563" fmla="*/ 5638526 w 5924856"/>
                        <a:gd name="connsiteY91-212564" fmla="*/ 1213496 h 2956475"/>
                        <a:gd name="connsiteX92-212565" fmla="*/ 5740786 w 5924856"/>
                        <a:gd name="connsiteY92-212566" fmla="*/ 1311212 h 2956475"/>
                        <a:gd name="connsiteX93-212567" fmla="*/ 5736242 w 5924856"/>
                        <a:gd name="connsiteY93-212568" fmla="*/ 1365751 h 2956475"/>
                        <a:gd name="connsiteX94-212569" fmla="*/ 5743870 w 5924856"/>
                        <a:gd name="connsiteY94-212570" fmla="*/ 1373379 h 2956475"/>
                        <a:gd name="connsiteX95-212571" fmla="*/ 5740242 w 5924856"/>
                        <a:gd name="connsiteY95-212572" fmla="*/ 1322574 h 2956475"/>
                        <a:gd name="connsiteX96-212573" fmla="*/ 5752283 w 5924856"/>
                        <a:gd name="connsiteY96-212574" fmla="*/ 1324447 h 2956475"/>
                        <a:gd name="connsiteX97-212575" fmla="*/ 5752149 w 5924856"/>
                        <a:gd name="connsiteY97-212576" fmla="*/ 1322574 h 2956475"/>
                        <a:gd name="connsiteX98-212577" fmla="*/ 5854410 w 5924856"/>
                        <a:gd name="connsiteY98-212578" fmla="*/ 1338481 h 2956475"/>
                        <a:gd name="connsiteX99-212579" fmla="*/ 5924856 w 5924856"/>
                        <a:gd name="connsiteY99-212580" fmla="*/ 1418018 h 2956475"/>
                        <a:gd name="connsiteX100-212581" fmla="*/ 5886224 w 5924856"/>
                        <a:gd name="connsiteY100-212582" fmla="*/ 1456650 h 2956475"/>
                        <a:gd name="connsiteX101-212583" fmla="*/ 5827140 w 5924856"/>
                        <a:gd name="connsiteY101-212584" fmla="*/ 1468012 h 2956475"/>
                        <a:gd name="connsiteX102-212585" fmla="*/ 5827140 w 5924856"/>
                        <a:gd name="connsiteY102-212586" fmla="*/ 1554366 h 2956475"/>
                        <a:gd name="connsiteX103-212587" fmla="*/ 5811233 w 5924856"/>
                        <a:gd name="connsiteY103-212588" fmla="*/ 1570273 h 2956475"/>
                        <a:gd name="connsiteX104-212589" fmla="*/ 5799326 w 5924856"/>
                        <a:gd name="connsiteY104-212590" fmla="*/ 1570273 h 2956475"/>
                        <a:gd name="connsiteX105-212591" fmla="*/ 5779418 w 5924856"/>
                        <a:gd name="connsiteY105-212592" fmla="*/ 1570273 h 2956475"/>
                        <a:gd name="connsiteX106-212593" fmla="*/ 5767512 w 5924856"/>
                        <a:gd name="connsiteY106-212594" fmla="*/ 1570273 h 2956475"/>
                        <a:gd name="connsiteX107-212595" fmla="*/ 5735697 w 5924856"/>
                        <a:gd name="connsiteY107-212596" fmla="*/ 1536186 h 2956475"/>
                        <a:gd name="connsiteX108-212597" fmla="*/ 5685702 w 5924856"/>
                        <a:gd name="connsiteY108-212598" fmla="*/ 1511189 h 2956475"/>
                        <a:gd name="connsiteX109-212599" fmla="*/ 5681158 w 5924856"/>
                        <a:gd name="connsiteY109-212600" fmla="*/ 1477102 h 2956475"/>
                        <a:gd name="connsiteX110-212601" fmla="*/ 5647323 w 5924856"/>
                        <a:gd name="connsiteY110-212602" fmla="*/ 1463170 h 2956475"/>
                        <a:gd name="connsiteX111-212603" fmla="*/ 5613528 w 5924856"/>
                        <a:gd name="connsiteY111-212604" fmla="*/ 1472557 h 2956475"/>
                        <a:gd name="connsiteX112-212605" fmla="*/ 5611557 w 5924856"/>
                        <a:gd name="connsiteY112-212606" fmla="*/ 1469797 h 2956475"/>
                        <a:gd name="connsiteX113-212607" fmla="*/ 5601622 w 5924856"/>
                        <a:gd name="connsiteY113-212608" fmla="*/ 1472557 h 2956475"/>
                        <a:gd name="connsiteX114-212609" fmla="*/ 5578897 w 5924856"/>
                        <a:gd name="connsiteY114-212610" fmla="*/ 1440742 h 2956475"/>
                        <a:gd name="connsiteX115-212611" fmla="*/ 5587835 w 5924856"/>
                        <a:gd name="connsiteY115-212612" fmla="*/ 1415717 h 2956475"/>
                        <a:gd name="connsiteX116-212613" fmla="*/ 5558990 w 5924856"/>
                        <a:gd name="connsiteY116-212614" fmla="*/ 1429380 h 2956475"/>
                        <a:gd name="connsiteX117-212615" fmla="*/ 5574896 w 5924856"/>
                        <a:gd name="connsiteY117-212616" fmla="*/ 1472557 h 2956475"/>
                        <a:gd name="connsiteX118-212617" fmla="*/ 5552172 w 5924856"/>
                        <a:gd name="connsiteY118-212618" fmla="*/ 1511189 h 2956475"/>
                        <a:gd name="connsiteX119-212619" fmla="*/ 5504450 w 5924856"/>
                        <a:gd name="connsiteY119-212620" fmla="*/ 1547548 h 2956475"/>
                        <a:gd name="connsiteX120-212621" fmla="*/ 5493867 w 5924856"/>
                        <a:gd name="connsiteY120-212622" fmla="*/ 1546540 h 2956475"/>
                        <a:gd name="connsiteX121-212623" fmla="*/ 5492544 w 5924856"/>
                        <a:gd name="connsiteY121-212624" fmla="*/ 1547548 h 2956475"/>
                        <a:gd name="connsiteX122-212625" fmla="*/ 5457627 w 5924856"/>
                        <a:gd name="connsiteY122-212626" fmla="*/ 1544223 h 2956475"/>
                        <a:gd name="connsiteX123-212627" fmla="*/ 5488543 w 5924856"/>
                        <a:gd name="connsiteY123-212628" fmla="*/ 1586180 h 2956475"/>
                        <a:gd name="connsiteX124-212629" fmla="*/ 5511268 w 5924856"/>
                        <a:gd name="connsiteY124-212630" fmla="*/ 1649809 h 2956475"/>
                        <a:gd name="connsiteX125-212631" fmla="*/ 5527175 w 5924856"/>
                        <a:gd name="connsiteY125-212632" fmla="*/ 1677079 h 2956475"/>
                        <a:gd name="connsiteX126-212633" fmla="*/ 5531720 w 5924856"/>
                        <a:gd name="connsiteY126-212634" fmla="*/ 1708893 h 2956475"/>
                        <a:gd name="connsiteX127-212635" fmla="*/ 5527175 w 5924856"/>
                        <a:gd name="connsiteY127-212636" fmla="*/ 1731618 h 2956475"/>
                        <a:gd name="connsiteX128-212637" fmla="*/ 5515990 w 5924856"/>
                        <a:gd name="connsiteY128-212638" fmla="*/ 1728009 h 2956475"/>
                        <a:gd name="connsiteX129-212639" fmla="*/ 5515268 w 5924856"/>
                        <a:gd name="connsiteY129-212640" fmla="*/ 1731618 h 2956475"/>
                        <a:gd name="connsiteX130-212641" fmla="*/ 5452462 w 5924856"/>
                        <a:gd name="connsiteY130-212642" fmla="*/ 1711358 h 2956475"/>
                        <a:gd name="connsiteX131-212643" fmla="*/ 5354468 w 5924856"/>
                        <a:gd name="connsiteY131-212644" fmla="*/ 1767977 h 2956475"/>
                        <a:gd name="connsiteX132-212645" fmla="*/ 5315836 w 5924856"/>
                        <a:gd name="connsiteY132-212646" fmla="*/ 1779340 h 2956475"/>
                        <a:gd name="connsiteX133-212647" fmla="*/ 5263569 w 5924856"/>
                        <a:gd name="connsiteY133-212648" fmla="*/ 1833879 h 2956475"/>
                        <a:gd name="connsiteX134-212649" fmla="*/ 5209030 w 5924856"/>
                        <a:gd name="connsiteY134-212650" fmla="*/ 1881600 h 2956475"/>
                        <a:gd name="connsiteX135-212651" fmla="*/ 5193123 w 5924856"/>
                        <a:gd name="connsiteY135-212652" fmla="*/ 1913415 h 2956475"/>
                        <a:gd name="connsiteX136-212653" fmla="*/ 5185429 w 5924856"/>
                        <a:gd name="connsiteY136-212654" fmla="*/ 1904988 h 2956475"/>
                        <a:gd name="connsiteX137-212655" fmla="*/ 5181216 w 5924856"/>
                        <a:gd name="connsiteY137-212656" fmla="*/ 1913415 h 2956475"/>
                        <a:gd name="connsiteX138-212657" fmla="*/ 5137729 w 5924856"/>
                        <a:gd name="connsiteY138-212658" fmla="*/ 1865787 h 2956475"/>
                        <a:gd name="connsiteX139-212659" fmla="*/ 5047685 w 5924856"/>
                        <a:gd name="connsiteY139-212660" fmla="*/ 1920232 h 2956475"/>
                        <a:gd name="connsiteX140-212661" fmla="*/ 5044580 w 5924856"/>
                        <a:gd name="connsiteY140-212662" fmla="*/ 1914910 h 2956475"/>
                        <a:gd name="connsiteX141-212663" fmla="*/ 5035778 w 5924856"/>
                        <a:gd name="connsiteY141-212664" fmla="*/ 1920232 h 2956475"/>
                        <a:gd name="connsiteX142-212665" fmla="*/ 5023735 w 5924856"/>
                        <a:gd name="connsiteY142-212666" fmla="*/ 1899586 h 2956475"/>
                        <a:gd name="connsiteX143-212667" fmla="*/ 4993146 w 5924856"/>
                        <a:gd name="connsiteY143-212668" fmla="*/ 1924777 h 2956475"/>
                        <a:gd name="connsiteX144-212669" fmla="*/ 4983909 w 5924856"/>
                        <a:gd name="connsiteY144-212670" fmla="*/ 1922578 h 2956475"/>
                        <a:gd name="connsiteX145-212671" fmla="*/ 4981239 w 5924856"/>
                        <a:gd name="connsiteY145-212672" fmla="*/ 1924777 h 2956475"/>
                        <a:gd name="connsiteX146-212673" fmla="*/ 4944785 w 5924856"/>
                        <a:gd name="connsiteY146-212674" fmla="*/ 1916098 h 2956475"/>
                        <a:gd name="connsiteX147-212675" fmla="*/ 4934062 w 5924856"/>
                        <a:gd name="connsiteY147-212676" fmla="*/ 1961137 h 2956475"/>
                        <a:gd name="connsiteX148-212677" fmla="*/ 4893158 w 5924856"/>
                        <a:gd name="connsiteY148-212678" fmla="*/ 2027038 h 2956475"/>
                        <a:gd name="connsiteX149-212679" fmla="*/ 4893158 w 5924856"/>
                        <a:gd name="connsiteY149-212680" fmla="*/ 2058853 h 2956475"/>
                        <a:gd name="connsiteX150-212681" fmla="*/ 4934062 w 5924856"/>
                        <a:gd name="connsiteY150-212682" fmla="*/ 2074760 h 2956475"/>
                        <a:gd name="connsiteX151-212683" fmla="*/ 4929517 w 5924856"/>
                        <a:gd name="connsiteY151-212684" fmla="*/ 2172476 h 2956475"/>
                        <a:gd name="connsiteX152-212685" fmla="*/ 4917610 w 5924856"/>
                        <a:gd name="connsiteY152-212686" fmla="*/ 2172476 h 2956475"/>
                        <a:gd name="connsiteX153-212687" fmla="*/ 4893158 w 5924856"/>
                        <a:gd name="connsiteY153-212688" fmla="*/ 2172476 h 2956475"/>
                        <a:gd name="connsiteX154-212689" fmla="*/ 4881796 w 5924856"/>
                        <a:gd name="connsiteY154-212690" fmla="*/ 2224742 h 2956475"/>
                        <a:gd name="connsiteX155-212691" fmla="*/ 4893158 w 5924856"/>
                        <a:gd name="connsiteY155-212692" fmla="*/ 2252012 h 2956475"/>
                        <a:gd name="connsiteX156-212693" fmla="*/ 4827256 w 5924856"/>
                        <a:gd name="connsiteY156-212694" fmla="*/ 2286099 h 2956475"/>
                        <a:gd name="connsiteX157-212695" fmla="*/ 4815894 w 5924856"/>
                        <a:gd name="connsiteY157-212696" fmla="*/ 2354273 h 2956475"/>
                        <a:gd name="connsiteX158-212697" fmla="*/ 4763628 w 5924856"/>
                        <a:gd name="connsiteY158-212698" fmla="*/ 2370180 h 2956475"/>
                        <a:gd name="connsiteX159-212699" fmla="*/ 4752265 w 5924856"/>
                        <a:gd name="connsiteY159-212700" fmla="*/ 2429264 h 2956475"/>
                        <a:gd name="connsiteX160-212701" fmla="*/ 4697726 w 5924856"/>
                        <a:gd name="connsiteY160-212702" fmla="*/ 2488348 h 2956475"/>
                        <a:gd name="connsiteX161-212703" fmla="*/ 4695416 w 5924856"/>
                        <a:gd name="connsiteY161-212704" fmla="*/ 2477952 h 2956475"/>
                        <a:gd name="connsiteX162-212705" fmla="*/ 4685819 w 5924856"/>
                        <a:gd name="connsiteY162-212706" fmla="*/ 2488348 h 2956475"/>
                        <a:gd name="connsiteX163-212707" fmla="*/ 4676729 w 5924856"/>
                        <a:gd name="connsiteY163-212708" fmla="*/ 2447444 h 2956475"/>
                        <a:gd name="connsiteX164-212709" fmla="*/ 4660822 w 5924856"/>
                        <a:gd name="connsiteY164-212710" fmla="*/ 2361090 h 2956475"/>
                        <a:gd name="connsiteX165-212711" fmla="*/ 4633552 w 5924856"/>
                        <a:gd name="connsiteY165-212712" fmla="*/ 2220198 h 2956475"/>
                        <a:gd name="connsiteX166-212713" fmla="*/ 4654004 w 5924856"/>
                        <a:gd name="connsiteY166-212714" fmla="*/ 2129299 h 2956475"/>
                        <a:gd name="connsiteX167-212715" fmla="*/ 4685819 w 5924856"/>
                        <a:gd name="connsiteY167-212716" fmla="*/ 2086122 h 2956475"/>
                        <a:gd name="connsiteX168-212717" fmla="*/ 4685819 w 5924856"/>
                        <a:gd name="connsiteY168-212718" fmla="*/ 2058853 h 2956475"/>
                        <a:gd name="connsiteX169-212719" fmla="*/ 4744903 w 5924856"/>
                        <a:gd name="connsiteY169-212720" fmla="*/ 2042945 h 2956475"/>
                        <a:gd name="connsiteX170-212721" fmla="*/ 4810804 w 5924856"/>
                        <a:gd name="connsiteY170-212722" fmla="*/ 1952047 h 2956475"/>
                        <a:gd name="connsiteX171-212723" fmla="*/ 4874434 w 5924856"/>
                        <a:gd name="connsiteY171-212724" fmla="*/ 1877056 h 2956475"/>
                        <a:gd name="connsiteX172-212725" fmla="*/ 4940334 w 5924856"/>
                        <a:gd name="connsiteY172-212726" fmla="*/ 1817971 h 2956475"/>
                        <a:gd name="connsiteX173-212727" fmla="*/ 4964885 w 5924856"/>
                        <a:gd name="connsiteY173-212728" fmla="*/ 1710844 h 2956475"/>
                        <a:gd name="connsiteX174-212729" fmla="*/ 4934062 w 5924856"/>
                        <a:gd name="connsiteY174-212730" fmla="*/ 1715711 h 2956475"/>
                        <a:gd name="connsiteX175-212731" fmla="*/ 4913610 w 5924856"/>
                        <a:gd name="connsiteY175-212732" fmla="*/ 1779340 h 2956475"/>
                        <a:gd name="connsiteX176-212733" fmla="*/ 4822712 w 5924856"/>
                        <a:gd name="connsiteY176-212734" fmla="*/ 1865693 h 2956475"/>
                        <a:gd name="connsiteX177-212735" fmla="*/ 4819899 w 5924856"/>
                        <a:gd name="connsiteY177-212736" fmla="*/ 1857053 h 2956475"/>
                        <a:gd name="connsiteX178-212737" fmla="*/ 4810804 w 5924856"/>
                        <a:gd name="connsiteY178-212738" fmla="*/ 1865693 h 2956475"/>
                        <a:gd name="connsiteX179-212739" fmla="*/ 4780026 w 5924856"/>
                        <a:gd name="connsiteY179-212740" fmla="*/ 1771159 h 2956475"/>
                        <a:gd name="connsiteX180-212741" fmla="*/ 4697726 w 5924856"/>
                        <a:gd name="connsiteY180-212742" fmla="*/ 1795247 h 2956475"/>
                        <a:gd name="connsiteX181-212743" fmla="*/ 4602282 w 5924856"/>
                        <a:gd name="connsiteY181-212744" fmla="*/ 1920232 h 2956475"/>
                        <a:gd name="connsiteX182-212745" fmla="*/ 4634097 w 5924856"/>
                        <a:gd name="connsiteY182-212746" fmla="*/ 1967954 h 2956475"/>
                        <a:gd name="connsiteX183-212747" fmla="*/ 4554560 w 5924856"/>
                        <a:gd name="connsiteY183-212748" fmla="*/ 1983861 h 2956475"/>
                        <a:gd name="connsiteX184-212749" fmla="*/ 4495476 w 5924856"/>
                        <a:gd name="connsiteY184-212750" fmla="*/ 1988406 h 2956475"/>
                        <a:gd name="connsiteX185-212751" fmla="*/ 4495564 w 5924856"/>
                        <a:gd name="connsiteY185-212752" fmla="*/ 1987484 h 2956475"/>
                        <a:gd name="connsiteX186-212753" fmla="*/ 4483570 w 5924856"/>
                        <a:gd name="connsiteY186-212754" fmla="*/ 1988406 h 2956475"/>
                        <a:gd name="connsiteX187-212755" fmla="*/ 4488114 w 5924856"/>
                        <a:gd name="connsiteY187-212756" fmla="*/ 1940685 h 2956475"/>
                        <a:gd name="connsiteX188-212757" fmla="*/ 4438272 w 5924856"/>
                        <a:gd name="connsiteY188-212758" fmla="*/ 1931099 h 2956475"/>
                        <a:gd name="connsiteX189-212759" fmla="*/ 4393216 w 5924856"/>
                        <a:gd name="connsiteY189-212760" fmla="*/ 1961137 h 2956475"/>
                        <a:gd name="connsiteX190-212761" fmla="*/ 4382585 w 5924856"/>
                        <a:gd name="connsiteY190-212762" fmla="*/ 1960286 h 2956475"/>
                        <a:gd name="connsiteX191-212763" fmla="*/ 4381309 w 5924856"/>
                        <a:gd name="connsiteY191-212764" fmla="*/ 1961137 h 2956475"/>
                        <a:gd name="connsiteX192-212765" fmla="*/ 4275828 w 5924856"/>
                        <a:gd name="connsiteY192-212766" fmla="*/ 1952698 h 2956475"/>
                        <a:gd name="connsiteX193-212767" fmla="*/ 4161424 w 5924856"/>
                        <a:gd name="connsiteY193-212768" fmla="*/ 1972499 h 2956475"/>
                        <a:gd name="connsiteX194-212769" fmla="*/ 4043256 w 5924856"/>
                        <a:gd name="connsiteY194-212770" fmla="*/ 2106574 h 2956475"/>
                        <a:gd name="connsiteX195-212771" fmla="*/ 3902364 w 5924856"/>
                        <a:gd name="connsiteY195-212772" fmla="*/ 2263374 h 2956475"/>
                        <a:gd name="connsiteX196-212773" fmla="*/ 3956903 w 5924856"/>
                        <a:gd name="connsiteY196-212774" fmla="*/ 2267919 h 2956475"/>
                        <a:gd name="connsiteX197-212775" fmla="*/ 3977355 w 5924856"/>
                        <a:gd name="connsiteY197-212776" fmla="*/ 2311096 h 2956475"/>
                        <a:gd name="connsiteX198-212777" fmla="*/ 4005973 w 5924856"/>
                        <a:gd name="connsiteY198-212778" fmla="*/ 2319513 h 2956475"/>
                        <a:gd name="connsiteX199-212779" fmla="*/ 4024532 w 5924856"/>
                        <a:gd name="connsiteY199-212780" fmla="*/ 2290644 h 2956475"/>
                        <a:gd name="connsiteX200-212781" fmla="*/ 4035602 w 5924856"/>
                        <a:gd name="connsiteY200-212782" fmla="*/ 2291946 h 2956475"/>
                        <a:gd name="connsiteX201-212783" fmla="*/ 4036439 w 5924856"/>
                        <a:gd name="connsiteY201-212784" fmla="*/ 2290644 h 2956475"/>
                        <a:gd name="connsiteX202-212785" fmla="*/ 4075071 w 5924856"/>
                        <a:gd name="connsiteY202-212786" fmla="*/ 2295189 h 2956475"/>
                        <a:gd name="connsiteX203-212787" fmla="*/ 4129610 w 5924856"/>
                        <a:gd name="connsiteY203-212788" fmla="*/ 2365635 h 2956475"/>
                        <a:gd name="connsiteX204-212789" fmla="*/ 4134155 w 5924856"/>
                        <a:gd name="connsiteY204-212790" fmla="*/ 2413357 h 2956475"/>
                        <a:gd name="connsiteX205-212791" fmla="*/ 4102340 w 5924856"/>
                        <a:gd name="connsiteY205-212792" fmla="*/ 2472441 h 2956475"/>
                        <a:gd name="connsiteX206-212793" fmla="*/ 4095523 w 5924856"/>
                        <a:gd name="connsiteY206-212794" fmla="*/ 2542887 h 2956475"/>
                        <a:gd name="connsiteX207-212795" fmla="*/ 4079616 w 5924856"/>
                        <a:gd name="connsiteY207-212796" fmla="*/ 2629241 h 2956475"/>
                        <a:gd name="connsiteX208-212797" fmla="*/ 4027349 w 5924856"/>
                        <a:gd name="connsiteY208-212798" fmla="*/ 2708777 h 2956475"/>
                        <a:gd name="connsiteX209-212799" fmla="*/ 4015987 w 5924856"/>
                        <a:gd name="connsiteY209-212800" fmla="*/ 2747409 h 2956475"/>
                        <a:gd name="connsiteX210-212801" fmla="*/ 3961448 w 5924856"/>
                        <a:gd name="connsiteY210-212802" fmla="*/ 2806493 h 2956475"/>
                        <a:gd name="connsiteX211-212803" fmla="*/ 3913726 w 5924856"/>
                        <a:gd name="connsiteY211-212804" fmla="*/ 2865577 h 2956475"/>
                        <a:gd name="connsiteX212-212805" fmla="*/ 3893274 w 5924856"/>
                        <a:gd name="connsiteY212-212806" fmla="*/ 2897392 h 2956475"/>
                        <a:gd name="connsiteX213-212807" fmla="*/ 3843280 w 5924856"/>
                        <a:gd name="connsiteY213-212808" fmla="*/ 2924661 h 2956475"/>
                        <a:gd name="connsiteX214-212809" fmla="*/ 3831373 w 5924856"/>
                        <a:gd name="connsiteY214-212810" fmla="*/ 2924661 h 2956475"/>
                        <a:gd name="connsiteX215-212811" fmla="*/ 3822828 w 5924856"/>
                        <a:gd name="connsiteY215-212812" fmla="*/ 2924661 h 2956475"/>
                        <a:gd name="connsiteX216-212813" fmla="*/ 3810920 w 5924856"/>
                        <a:gd name="connsiteY216-212814" fmla="*/ 2924661 h 2956475"/>
                        <a:gd name="connsiteX217-212815" fmla="*/ 3789254 w 5924856"/>
                        <a:gd name="connsiteY217-212816" fmla="*/ 2908412 h 2956475"/>
                        <a:gd name="connsiteX218-212817" fmla="*/ 3747836 w 5924856"/>
                        <a:gd name="connsiteY218-212818" fmla="*/ 2936024 h 2956475"/>
                        <a:gd name="connsiteX219-212819" fmla="*/ 3741019 w 5924856"/>
                        <a:gd name="connsiteY219-212820" fmla="*/ 2956476 h 2956475"/>
                        <a:gd name="connsiteX220-212821" fmla="*/ 3736474 w 5924856"/>
                        <a:gd name="connsiteY220-212822" fmla="*/ 2947386 h 2956475"/>
                        <a:gd name="connsiteX221-212823" fmla="*/ 3736474 w 5924856"/>
                        <a:gd name="connsiteY221-212824" fmla="*/ 2935660 h 2956475"/>
                        <a:gd name="connsiteX222-212825" fmla="*/ 3735929 w 5924856"/>
                        <a:gd name="connsiteY222-212826" fmla="*/ 2936024 h 2956475"/>
                        <a:gd name="connsiteX223-212827" fmla="*/ 3729112 w 5924856"/>
                        <a:gd name="connsiteY223-212828" fmla="*/ 2956476 h 2956475"/>
                        <a:gd name="connsiteX224-212829" fmla="*/ 3724567 w 5924856"/>
                        <a:gd name="connsiteY224-212830" fmla="*/ 2947386 h 2956475"/>
                        <a:gd name="connsiteX225-212831" fmla="*/ 3724567 w 5924856"/>
                        <a:gd name="connsiteY225-212832" fmla="*/ 2920116 h 2956475"/>
                        <a:gd name="connsiteX226-212833" fmla="*/ 3736474 w 5924856"/>
                        <a:gd name="connsiteY226-212834" fmla="*/ 2920116 h 2956475"/>
                        <a:gd name="connsiteX227-212835" fmla="*/ 3745019 w 5924856"/>
                        <a:gd name="connsiteY227-212836" fmla="*/ 2920116 h 2956475"/>
                        <a:gd name="connsiteX228-212837" fmla="*/ 3751836 w 5924856"/>
                        <a:gd name="connsiteY228-212838" fmla="*/ 2861032 h 2956475"/>
                        <a:gd name="connsiteX229-212839" fmla="*/ 3740474 w 5924856"/>
                        <a:gd name="connsiteY229-212840" fmla="*/ 2817856 h 2956475"/>
                        <a:gd name="connsiteX230-212841" fmla="*/ 3767744 w 5924856"/>
                        <a:gd name="connsiteY230-212842" fmla="*/ 2795131 h 2956475"/>
                        <a:gd name="connsiteX231-212843" fmla="*/ 3777005 w 5924856"/>
                        <a:gd name="connsiteY231-212844" fmla="*/ 2797336 h 2956475"/>
                        <a:gd name="connsiteX232-212845" fmla="*/ 3779651 w 5924856"/>
                        <a:gd name="connsiteY232-212846" fmla="*/ 2795131 h 2956475"/>
                        <a:gd name="connsiteX233-212847" fmla="*/ 3816678 w 5924856"/>
                        <a:gd name="connsiteY233-212848" fmla="*/ 2803947 h 2956475"/>
                        <a:gd name="connsiteX234-212849" fmla="*/ 3838190 w 5924856"/>
                        <a:gd name="connsiteY234-212850" fmla="*/ 2758772 h 2956475"/>
                        <a:gd name="connsiteX235-212851" fmla="*/ 3854097 w 5924856"/>
                        <a:gd name="connsiteY235-212852" fmla="*/ 2699687 h 2956475"/>
                        <a:gd name="connsiteX236-212853" fmla="*/ 3865460 w 5924856"/>
                        <a:gd name="connsiteY236-212854" fmla="*/ 2676963 h 2956475"/>
                        <a:gd name="connsiteX237-212855" fmla="*/ 3884483 w 5924856"/>
                        <a:gd name="connsiteY237-212856" fmla="*/ 2632575 h 2956475"/>
                        <a:gd name="connsiteX238-212857" fmla="*/ 3834190 w 5924856"/>
                        <a:gd name="connsiteY238-212858" fmla="*/ 2645148 h 2956475"/>
                        <a:gd name="connsiteX239-212859" fmla="*/ 3806920 w 5924856"/>
                        <a:gd name="connsiteY239-212860" fmla="*/ 2667873 h 2956475"/>
                        <a:gd name="connsiteX240-212861" fmla="*/ 3795013 w 5924856"/>
                        <a:gd name="connsiteY240-212862" fmla="*/ 2667873 h 2956475"/>
                        <a:gd name="connsiteX241-212863" fmla="*/ 3747836 w 5924856"/>
                        <a:gd name="connsiteY241-212864" fmla="*/ 2667873 h 2956475"/>
                        <a:gd name="connsiteX242-212865" fmla="*/ 3735929 w 5924856"/>
                        <a:gd name="connsiteY242-212866" fmla="*/ 2667873 h 2956475"/>
                        <a:gd name="connsiteX243-212867" fmla="*/ 3720022 w 5924856"/>
                        <a:gd name="connsiteY243-212868" fmla="*/ 2613334 h 2956475"/>
                        <a:gd name="connsiteX244-212869" fmla="*/ 3676845 w 5924856"/>
                        <a:gd name="connsiteY244-212870" fmla="*/ 2574702 h 2956475"/>
                        <a:gd name="connsiteX245-212871" fmla="*/ 3610944 w 5924856"/>
                        <a:gd name="connsiteY245-212872" fmla="*/ 2558795 h 2956475"/>
                        <a:gd name="connsiteX246-212873" fmla="*/ 3601854 w 5924856"/>
                        <a:gd name="connsiteY246-212874" fmla="*/ 2499711 h 2956475"/>
                        <a:gd name="connsiteX247-212875" fmla="*/ 3590492 w 5924856"/>
                        <a:gd name="connsiteY247-212876" fmla="*/ 2467896 h 2956475"/>
                        <a:gd name="connsiteX248-212877" fmla="*/ 3574584 w 5924856"/>
                        <a:gd name="connsiteY248-212878" fmla="*/ 2440627 h 2956475"/>
                        <a:gd name="connsiteX249-212879" fmla="*/ 3551860 w 5924856"/>
                        <a:gd name="connsiteY249-212880" fmla="*/ 2381542 h 2956475"/>
                        <a:gd name="connsiteX250-212881" fmla="*/ 3520045 w 5924856"/>
                        <a:gd name="connsiteY250-212882" fmla="*/ 2361090 h 2956475"/>
                        <a:gd name="connsiteX251-212883" fmla="*/ 3464186 w 5924856"/>
                        <a:gd name="connsiteY251-212884" fmla="*/ 2339606 h 2956475"/>
                        <a:gd name="connsiteX252-212885" fmla="*/ 3425146 w 5924856"/>
                        <a:gd name="connsiteY252-212886" fmla="*/ 2345183 h 2956475"/>
                        <a:gd name="connsiteX253-212887" fmla="*/ 3381970 w 5924856"/>
                        <a:gd name="connsiteY253-212888" fmla="*/ 2354273 h 2956475"/>
                        <a:gd name="connsiteX254-212889" fmla="*/ 3350155 w 5924856"/>
                        <a:gd name="connsiteY254-212890" fmla="*/ 2381542 h 2956475"/>
                        <a:gd name="connsiteX255-212891" fmla="*/ 3370607 w 5924856"/>
                        <a:gd name="connsiteY255-212892" fmla="*/ 2397450 h 2956475"/>
                        <a:gd name="connsiteX256-212893" fmla="*/ 3370607 w 5924856"/>
                        <a:gd name="connsiteY256-212894" fmla="*/ 2429264 h 2956475"/>
                        <a:gd name="connsiteX257-212895" fmla="*/ 3350155 w 5924856"/>
                        <a:gd name="connsiteY257-212896" fmla="*/ 2451989 h 2956475"/>
                        <a:gd name="connsiteX258-212897" fmla="*/ 3318341 w 5924856"/>
                        <a:gd name="connsiteY258-212898" fmla="*/ 2511073 h 2956475"/>
                        <a:gd name="connsiteX259-212899" fmla="*/ 3318341 w 5924856"/>
                        <a:gd name="connsiteY259-212900" fmla="*/ 2538343 h 2956475"/>
                        <a:gd name="connsiteX260-212901" fmla="*/ 3268346 w 5924856"/>
                        <a:gd name="connsiteY260-212902" fmla="*/ 2570157 h 2956475"/>
                        <a:gd name="connsiteX261-212903" fmla="*/ 3260533 w 5924856"/>
                        <a:gd name="connsiteY261-212904" fmla="*/ 2567553 h 2956475"/>
                        <a:gd name="connsiteX262-212905" fmla="*/ 3256440 w 5924856"/>
                        <a:gd name="connsiteY262-212906" fmla="*/ 2570157 h 2956475"/>
                        <a:gd name="connsiteX263-212907" fmla="*/ 3208718 w 5924856"/>
                        <a:gd name="connsiteY263-212908" fmla="*/ 2554250 h 2956475"/>
                        <a:gd name="connsiteX264-212909" fmla="*/ 3177448 w 5924856"/>
                        <a:gd name="connsiteY264-212910" fmla="*/ 2554250 h 2956475"/>
                        <a:gd name="connsiteX265-212911" fmla="*/ 3165541 w 5924856"/>
                        <a:gd name="connsiteY265-212912" fmla="*/ 2554250 h 2956475"/>
                        <a:gd name="connsiteX266-212913" fmla="*/ 3149634 w 5924856"/>
                        <a:gd name="connsiteY266-212914" fmla="*/ 2538343 h 2956475"/>
                        <a:gd name="connsiteX267-212915" fmla="*/ 3131462 w 5924856"/>
                        <a:gd name="connsiteY267-212916" fmla="*/ 2533799 h 2956475"/>
                        <a:gd name="connsiteX268-212917" fmla="*/ 3086550 w 5924856"/>
                        <a:gd name="connsiteY268-212918" fmla="*/ 2570157 h 2956475"/>
                        <a:gd name="connsiteX269-212919" fmla="*/ 3038828 w 5924856"/>
                        <a:gd name="connsiteY269-212920" fmla="*/ 2581519 h 2956475"/>
                        <a:gd name="connsiteX270-212921" fmla="*/ 3000196 w 5924856"/>
                        <a:gd name="connsiteY270-212922" fmla="*/ 2597427 h 2956475"/>
                        <a:gd name="connsiteX271-212923" fmla="*/ 2992651 w 5924856"/>
                        <a:gd name="connsiteY271-212924" fmla="*/ 2595630 h 2956475"/>
                        <a:gd name="connsiteX272-212925" fmla="*/ 2988289 w 5924856"/>
                        <a:gd name="connsiteY272-212926" fmla="*/ 2597427 h 2956475"/>
                        <a:gd name="connsiteX273-212927" fmla="*/ 2940567 w 5924856"/>
                        <a:gd name="connsiteY273-212928" fmla="*/ 2586064 h 2956475"/>
                        <a:gd name="connsiteX274-212929" fmla="*/ 2918387 w 5924856"/>
                        <a:gd name="connsiteY274-212930" fmla="*/ 2586064 h 2956475"/>
                        <a:gd name="connsiteX275-212931" fmla="*/ 2906480 w 5924856"/>
                        <a:gd name="connsiteY275-212932" fmla="*/ 2586064 h 2956475"/>
                        <a:gd name="connsiteX276-212933" fmla="*/ 2886028 w 5924856"/>
                        <a:gd name="connsiteY276-212934" fmla="*/ 2554250 h 2956475"/>
                        <a:gd name="connsiteX277-212935" fmla="*/ 2847396 w 5924856"/>
                        <a:gd name="connsiteY277-212936" fmla="*/ 2526980 h 2956475"/>
                        <a:gd name="connsiteX278-212937" fmla="*/ 2820344 w 5924856"/>
                        <a:gd name="connsiteY278-212938" fmla="*/ 2523116 h 2956475"/>
                        <a:gd name="connsiteX279-212939" fmla="*/ 2779767 w 5924856"/>
                        <a:gd name="connsiteY279-212940" fmla="*/ 2526980 h 2956475"/>
                        <a:gd name="connsiteX280-212941" fmla="*/ 2741135 w 5924856"/>
                        <a:gd name="connsiteY280-212942" fmla="*/ 2538343 h 2956475"/>
                        <a:gd name="connsiteX281-212943" fmla="*/ 2736330 w 5924856"/>
                        <a:gd name="connsiteY281-212944" fmla="*/ 2536254 h 2956475"/>
                        <a:gd name="connsiteX282-212945" fmla="*/ 2729228 w 5924856"/>
                        <a:gd name="connsiteY282-212946" fmla="*/ 2538343 h 2956475"/>
                        <a:gd name="connsiteX283-212947" fmla="*/ 2676961 w 5924856"/>
                        <a:gd name="connsiteY283-212948" fmla="*/ 2515618 h 2956475"/>
                        <a:gd name="connsiteX284-212949" fmla="*/ 2670144 w 5924856"/>
                        <a:gd name="connsiteY284-212950" fmla="*/ 2472441 h 2956475"/>
                        <a:gd name="connsiteX285-212951" fmla="*/ 2626967 w 5924856"/>
                        <a:gd name="connsiteY285-212952" fmla="*/ 2456534 h 2956475"/>
                        <a:gd name="connsiteX286-212953" fmla="*/ 2595153 w 5924856"/>
                        <a:gd name="connsiteY286-212954" fmla="*/ 2451989 h 2956475"/>
                        <a:gd name="connsiteX287-212955" fmla="*/ 2560725 w 5924856"/>
                        <a:gd name="connsiteY287-212956" fmla="*/ 2430245 h 2956475"/>
                        <a:gd name="connsiteX288-212957" fmla="*/ 2527524 w 5924856"/>
                        <a:gd name="connsiteY288-212958" fmla="*/ 2488348 h 2956475"/>
                        <a:gd name="connsiteX289-212959" fmla="*/ 2543431 w 5924856"/>
                        <a:gd name="connsiteY289-212960" fmla="*/ 2522435 h 2956475"/>
                        <a:gd name="connsiteX290-212961" fmla="*/ 2504799 w 5924856"/>
                        <a:gd name="connsiteY290-212962" fmla="*/ 2558795 h 2956475"/>
                        <a:gd name="connsiteX291-212963" fmla="*/ 2495296 w 5924856"/>
                        <a:gd name="connsiteY291-212964" fmla="*/ 2556532 h 2956475"/>
                        <a:gd name="connsiteX292-212965" fmla="*/ 2492892 w 5924856"/>
                        <a:gd name="connsiteY292-212966" fmla="*/ 2558795 h 2956475"/>
                        <a:gd name="connsiteX293-212967" fmla="*/ 2445170 w 5924856"/>
                        <a:gd name="connsiteY293-212968" fmla="*/ 2547432 h 2956475"/>
                        <a:gd name="connsiteX294-212969" fmla="*/ 2408811 w 5924856"/>
                        <a:gd name="connsiteY294-212970" fmla="*/ 2542887 h 2956475"/>
                        <a:gd name="connsiteX295-212971" fmla="*/ 2381541 w 5924856"/>
                        <a:gd name="connsiteY295-212972" fmla="*/ 2515618 h 2956475"/>
                        <a:gd name="connsiteX296-212973" fmla="*/ 2354816 w 5924856"/>
                        <a:gd name="connsiteY296-212974" fmla="*/ 2515618 h 2956475"/>
                        <a:gd name="connsiteX297-212975" fmla="*/ 2342909 w 5924856"/>
                        <a:gd name="connsiteY297-212976" fmla="*/ 2515618 h 2956475"/>
                        <a:gd name="connsiteX298-212977" fmla="*/ 2317049 w 5924856"/>
                        <a:gd name="connsiteY298-212978" fmla="*/ 2502687 h 2956475"/>
                        <a:gd name="connsiteX299-212979" fmla="*/ 2268463 w 5924856"/>
                        <a:gd name="connsiteY299-212980" fmla="*/ 2526980 h 2956475"/>
                        <a:gd name="connsiteX300-212981" fmla="*/ 2200289 w 5924856"/>
                        <a:gd name="connsiteY300-212982" fmla="*/ 2574702 h 2956475"/>
                        <a:gd name="connsiteX301-212983" fmla="*/ 2157112 w 5924856"/>
                        <a:gd name="connsiteY301-212984" fmla="*/ 2586064 h 2956475"/>
                        <a:gd name="connsiteX302-212985" fmla="*/ 2145750 w 5924856"/>
                        <a:gd name="connsiteY302-212986" fmla="*/ 2590609 h 2956475"/>
                        <a:gd name="connsiteX303-212987" fmla="*/ 2143369 w 5924856"/>
                        <a:gd name="connsiteY303-212988" fmla="*/ 2586799 h 2956475"/>
                        <a:gd name="connsiteX304-212989" fmla="*/ 2133843 w 5924856"/>
                        <a:gd name="connsiteY304-212990" fmla="*/ 2590609 h 2956475"/>
                        <a:gd name="connsiteX305-212991" fmla="*/ 2111787 w 5924856"/>
                        <a:gd name="connsiteY305-212992" fmla="*/ 2555320 h 2956475"/>
                        <a:gd name="connsiteX306-212993" fmla="*/ 2075303 w 5924856"/>
                        <a:gd name="connsiteY306-212994" fmla="*/ 2558795 h 2956475"/>
                        <a:gd name="connsiteX307-212995" fmla="*/ 2074482 w 5924856"/>
                        <a:gd name="connsiteY307-212996" fmla="*/ 2557739 h 2956475"/>
                        <a:gd name="connsiteX308-212997" fmla="*/ 2063396 w 5924856"/>
                        <a:gd name="connsiteY308-212998" fmla="*/ 2558795 h 2956475"/>
                        <a:gd name="connsiteX309-212999" fmla="*/ 2047489 w 5924856"/>
                        <a:gd name="connsiteY309-213000" fmla="*/ 2538343 h 2956475"/>
                        <a:gd name="connsiteX310-213001" fmla="*/ 2020220 w 5924856"/>
                        <a:gd name="connsiteY310-213002" fmla="*/ 2526980 h 2956475"/>
                        <a:gd name="connsiteX311-213003" fmla="*/ 2004312 w 5924856"/>
                        <a:gd name="connsiteY311-213004" fmla="*/ 2495166 h 2956475"/>
                        <a:gd name="connsiteX312-213005" fmla="*/ 1988196 w 5924856"/>
                        <a:gd name="connsiteY312-213006" fmla="*/ 2486212 h 2956475"/>
                        <a:gd name="connsiteX313-213007" fmla="*/ 1945773 w 5924856"/>
                        <a:gd name="connsiteY313-213008" fmla="*/ 2499711 h 2956475"/>
                        <a:gd name="connsiteX314-213009" fmla="*/ 1942036 w 5924856"/>
                        <a:gd name="connsiteY314-213010" fmla="*/ 2497111 h 2956475"/>
                        <a:gd name="connsiteX315-213011" fmla="*/ 1936866 w 5924856"/>
                        <a:gd name="connsiteY315-213012" fmla="*/ 2499711 h 2956475"/>
                        <a:gd name="connsiteX316-213013" fmla="*/ 1889554 w 5924856"/>
                        <a:gd name="connsiteY316-213014" fmla="*/ 2468885 h 2956475"/>
                        <a:gd name="connsiteX317-213015" fmla="*/ 1870782 w 5924856"/>
                        <a:gd name="connsiteY317-213016" fmla="*/ 2495166 h 2956475"/>
                        <a:gd name="connsiteX318-213017" fmla="*/ 1865709 w 5924856"/>
                        <a:gd name="connsiteY318-213018" fmla="*/ 2485599 h 2956475"/>
                        <a:gd name="connsiteX319-213019" fmla="*/ 1858875 w 5924856"/>
                        <a:gd name="connsiteY319-213020" fmla="*/ 2495166 h 2956475"/>
                        <a:gd name="connsiteX320-213021" fmla="*/ 1779338 w 5924856"/>
                        <a:gd name="connsiteY320-213022" fmla="*/ 2345183 h 2956475"/>
                        <a:gd name="connsiteX321-213023" fmla="*/ 1729344 w 5924856"/>
                        <a:gd name="connsiteY321-213024" fmla="*/ 2295189 h 2956475"/>
                        <a:gd name="connsiteX322-213025" fmla="*/ 1732141 w 5924856"/>
                        <a:gd name="connsiteY322-213026" fmla="*/ 2292043 h 2956475"/>
                        <a:gd name="connsiteX323-213027" fmla="*/ 401471 w 5924856"/>
                        <a:gd name="connsiteY323-213028" fmla="*/ 2890683 h 2956475"/>
                        <a:gd name="connsiteX324-213029" fmla="*/ 338597 w 5924856"/>
                        <a:gd name="connsiteY324-213030" fmla="*/ 2849670 h 2956475"/>
                        <a:gd name="connsiteX325-213031" fmla="*/ 268151 w 5924856"/>
                        <a:gd name="connsiteY325-213032" fmla="*/ 2801948 h 2956475"/>
                        <a:gd name="connsiteX326-213033" fmla="*/ 295420 w 5924856"/>
                        <a:gd name="connsiteY326-213034" fmla="*/ 2795131 h 2956475"/>
                        <a:gd name="connsiteX327-213035" fmla="*/ 322690 w 5924856"/>
                        <a:gd name="connsiteY327-213036" fmla="*/ 2747409 h 2956475"/>
                        <a:gd name="connsiteX328-213037" fmla="*/ 306782 w 5924856"/>
                        <a:gd name="connsiteY328-213038" fmla="*/ 2731502 h 2956475"/>
                        <a:gd name="connsiteX329-213039" fmla="*/ 359049 w 5924856"/>
                        <a:gd name="connsiteY329-213040" fmla="*/ 2704232 h 2956475"/>
                        <a:gd name="connsiteX330-213041" fmla="*/ 359049 w 5924856"/>
                        <a:gd name="connsiteY330-213042" fmla="*/ 2701176 h 2956475"/>
                        <a:gd name="connsiteX331-213043" fmla="*/ 334597 w 5924856"/>
                        <a:gd name="connsiteY331-213044" fmla="*/ 2704232 h 2956475"/>
                        <a:gd name="connsiteX332-213045" fmla="*/ 334597 w 5924856"/>
                        <a:gd name="connsiteY332-213046" fmla="*/ 2702744 h 2956475"/>
                        <a:gd name="connsiteX333-213047" fmla="*/ 322690 w 5924856"/>
                        <a:gd name="connsiteY333-213048" fmla="*/ 2704232 h 2956475"/>
                        <a:gd name="connsiteX334-213049" fmla="*/ 322690 w 5924856"/>
                        <a:gd name="connsiteY334-213050" fmla="*/ 2683780 h 2956475"/>
                        <a:gd name="connsiteX335-213051" fmla="*/ 343142 w 5924856"/>
                        <a:gd name="connsiteY335-213052" fmla="*/ 2667873 h 2956475"/>
                        <a:gd name="connsiteX336-213053" fmla="*/ 381774 w 5924856"/>
                        <a:gd name="connsiteY336-213054" fmla="*/ 2661056 h 2956475"/>
                        <a:gd name="connsiteX337-213055" fmla="*/ 386319 w 5924856"/>
                        <a:gd name="connsiteY337-213056" fmla="*/ 2645148 h 2956475"/>
                        <a:gd name="connsiteX338-213057" fmla="*/ 374956 w 5924856"/>
                        <a:gd name="connsiteY338-213058" fmla="*/ 2613334 h 2956475"/>
                        <a:gd name="connsiteX339-213059" fmla="*/ 393136 w 5924856"/>
                        <a:gd name="connsiteY339-213060" fmla="*/ 2586064 h 2956475"/>
                        <a:gd name="connsiteX340-213061" fmla="*/ 393136 w 5924856"/>
                        <a:gd name="connsiteY340-213062" fmla="*/ 2565612 h 2956475"/>
                        <a:gd name="connsiteX341-213063" fmla="*/ 338597 w 5924856"/>
                        <a:gd name="connsiteY341-213064" fmla="*/ 2547432 h 2956475"/>
                        <a:gd name="connsiteX342-213065" fmla="*/ 327779 w 5924856"/>
                        <a:gd name="connsiteY342-213066" fmla="*/ 2547432 h 2956475"/>
                        <a:gd name="connsiteX343-213067" fmla="*/ 315872 w 5924856"/>
                        <a:gd name="connsiteY343-213068" fmla="*/ 2547432 h 2956475"/>
                        <a:gd name="connsiteX344-213069" fmla="*/ 297676 w 5924856"/>
                        <a:gd name="connsiteY344-213070" fmla="*/ 2525193 h 2956475"/>
                        <a:gd name="connsiteX345-213071" fmla="*/ 275513 w 5924856"/>
                        <a:gd name="connsiteY345-213072" fmla="*/ 2531525 h 2956475"/>
                        <a:gd name="connsiteX346-213073" fmla="*/ 271033 w 5924856"/>
                        <a:gd name="connsiteY346-213074" fmla="*/ 2529403 h 2956475"/>
                        <a:gd name="connsiteX347-213075" fmla="*/ 263606 w 5924856"/>
                        <a:gd name="connsiteY347-213076" fmla="*/ 2531525 h 2956475"/>
                        <a:gd name="connsiteX348-213077" fmla="*/ 220429 w 5924856"/>
                        <a:gd name="connsiteY348-213078" fmla="*/ 2511073 h 2956475"/>
                        <a:gd name="connsiteX349-213079" fmla="*/ 220429 w 5924856"/>
                        <a:gd name="connsiteY349-213080" fmla="*/ 2499711 h 2956475"/>
                        <a:gd name="connsiteX350-213081" fmla="*/ 204522 w 5924856"/>
                        <a:gd name="connsiteY350-213082" fmla="*/ 2472441 h 2956475"/>
                        <a:gd name="connsiteX351-213083" fmla="*/ 189159 w 5924856"/>
                        <a:gd name="connsiteY351-213084" fmla="*/ 2472441 h 2956475"/>
                        <a:gd name="connsiteX352-213085" fmla="*/ 177252 w 5924856"/>
                        <a:gd name="connsiteY352-213086" fmla="*/ 2472441 h 2956475"/>
                        <a:gd name="connsiteX353-213087" fmla="*/ 131147 w 5924856"/>
                        <a:gd name="connsiteY353-213088" fmla="*/ 2412365 h 2956475"/>
                        <a:gd name="connsiteX354-213089" fmla="*/ 122713 w 5924856"/>
                        <a:gd name="connsiteY354-213090" fmla="*/ 2413357 h 2956475"/>
                        <a:gd name="connsiteX355-213091" fmla="*/ 114168 w 5924856"/>
                        <a:gd name="connsiteY355-213092" fmla="*/ 2424719 h 2956475"/>
                        <a:gd name="connsiteX356-213093" fmla="*/ 103159 w 5924856"/>
                        <a:gd name="connsiteY356-213094" fmla="*/ 2421574 h 2956475"/>
                        <a:gd name="connsiteX357-213095" fmla="*/ 70446 w 5924856"/>
                        <a:gd name="connsiteY357-213096" fmla="*/ 2365635 h 2956475"/>
                        <a:gd name="connsiteX358-213097" fmla="*/ 74991 w 5924856"/>
                        <a:gd name="connsiteY358-213098" fmla="*/ 2361090 h 2956475"/>
                        <a:gd name="connsiteX359-213099" fmla="*/ 118168 w 5924856"/>
                        <a:gd name="connsiteY359-213100" fmla="*/ 2349728 h 2956475"/>
                        <a:gd name="connsiteX360-213101" fmla="*/ 106806 w 5924856"/>
                        <a:gd name="connsiteY360-213102" fmla="*/ 2327003 h 2956475"/>
                        <a:gd name="connsiteX361-213103" fmla="*/ 47722 w 5924856"/>
                        <a:gd name="connsiteY361-213104" fmla="*/ 2258829 h 2956475"/>
                        <a:gd name="connsiteX362-213105" fmla="*/ 21980 w 5924856"/>
                        <a:gd name="connsiteY362-213106" fmla="*/ 2195428 h 2956475"/>
                        <a:gd name="connsiteX363-213107" fmla="*/ 10059 w 5924856"/>
                        <a:gd name="connsiteY363-213108" fmla="*/ 2195434 h 2956475"/>
                        <a:gd name="connsiteX364-213109" fmla="*/ 0 w 5924856"/>
                        <a:gd name="connsiteY364-213110" fmla="*/ 2199745 h 2956475"/>
                        <a:gd name="connsiteX365-213111" fmla="*/ 1595269 w 5924856"/>
                        <a:gd name="connsiteY365-213112" fmla="*/ 1370296 h 2956475"/>
                        <a:gd name="connsiteX366-213113" fmla="*/ 1638446 w 5924856"/>
                        <a:gd name="connsiteY366-213114" fmla="*/ 1349844 h 2956475"/>
                        <a:gd name="connsiteX367-213115" fmla="*/ 1649808 w 5924856"/>
                        <a:gd name="connsiteY367-213116" fmla="*/ 1299850 h 2956475"/>
                        <a:gd name="connsiteX368-213117" fmla="*/ 1677078 w 5924856"/>
                        <a:gd name="connsiteY368-213118" fmla="*/ 1256673 h 2956475"/>
                        <a:gd name="connsiteX369-213119" fmla="*/ 1654353 w 5924856"/>
                        <a:gd name="connsiteY369-213120" fmla="*/ 1197589 h 2956475"/>
                        <a:gd name="connsiteX370-213121" fmla="*/ 1677078 w 5924856"/>
                        <a:gd name="connsiteY370-213122" fmla="*/ 1133960 h 2956475"/>
                        <a:gd name="connsiteX371-213123" fmla="*/ 1622538 w 5924856"/>
                        <a:gd name="connsiteY371-213124" fmla="*/ 1070331 h 2956475"/>
                        <a:gd name="connsiteX372-213125" fmla="*/ 1654353 w 5924856"/>
                        <a:gd name="connsiteY372-213126" fmla="*/ 961252 h 2956475"/>
                        <a:gd name="connsiteX373-213127" fmla="*/ 1606631 w 5924856"/>
                        <a:gd name="connsiteY373-213128" fmla="*/ 865809 h 2956475"/>
                        <a:gd name="connsiteX374-213129" fmla="*/ 1670260 w 5924856"/>
                        <a:gd name="connsiteY374-213130" fmla="*/ 788545 h 2956475"/>
                        <a:gd name="connsiteX375-213131" fmla="*/ 1665715 w 5924856"/>
                        <a:gd name="connsiteY375-213132" fmla="*/ 704464 h 2956475"/>
                        <a:gd name="connsiteX376-213133" fmla="*/ 1681622 w 5924856"/>
                        <a:gd name="connsiteY376-213134" fmla="*/ 697647 h 2956475"/>
                        <a:gd name="connsiteX377-213135" fmla="*/ 1683068 w 5924856"/>
                        <a:gd name="connsiteY377-213136" fmla="*/ 702130 h 2956475"/>
                        <a:gd name="connsiteX378-213137" fmla="*/ 1693530 w 5924856"/>
                        <a:gd name="connsiteY378-213138" fmla="*/ 697647 h 2956475"/>
                        <a:gd name="connsiteX379-213139" fmla="*/ 1716254 w 5924856"/>
                        <a:gd name="connsiteY379-213140" fmla="*/ 768093 h 2956475"/>
                        <a:gd name="connsiteX380-213141" fmla="*/ 1709645 w 5924856"/>
                        <a:gd name="connsiteY380-213142" fmla="*/ 815304 h 2956475"/>
                        <a:gd name="connsiteX381-213143" fmla="*/ 1772521 w 5924856"/>
                        <a:gd name="connsiteY381-213144" fmla="*/ 772638 h 2956475"/>
                        <a:gd name="connsiteX382-213145" fmla="*/ 1849785 w 5924856"/>
                        <a:gd name="connsiteY382-213146" fmla="*/ 763548 h 2956475"/>
                        <a:gd name="connsiteX383-213147" fmla="*/ 1850963 w 5924856"/>
                        <a:gd name="connsiteY383-213148" fmla="*/ 764810 h 2956475"/>
                        <a:gd name="connsiteX384-213149" fmla="*/ 1861692 w 5924856"/>
                        <a:gd name="connsiteY384-213150" fmla="*/ 763548 h 2956475"/>
                        <a:gd name="connsiteX385-213151" fmla="*/ 1906799 w 5924856"/>
                        <a:gd name="connsiteY385-213152" fmla="*/ 811877 h 2956475"/>
                        <a:gd name="connsiteX386-213153" fmla="*/ 1881599 w 5924856"/>
                        <a:gd name="connsiteY386-213154" fmla="*/ 736278 h 2956475"/>
                        <a:gd name="connsiteX387-213155" fmla="*/ 1881599 w 5924856"/>
                        <a:gd name="connsiteY387-213156" fmla="*/ 595386 h 2956475"/>
                        <a:gd name="connsiteX388-213157" fmla="*/ 1945228 w 5924856"/>
                        <a:gd name="connsiteY388-213158" fmla="*/ 574934 h 2956475"/>
                        <a:gd name="connsiteX389-213159" fmla="*/ 1955460 w 5924856"/>
                        <a:gd name="connsiteY389-213160" fmla="*/ 575472 h 2956475"/>
                        <a:gd name="connsiteX390-213161" fmla="*/ 1957135 w 5924856"/>
                        <a:gd name="connsiteY390-213162" fmla="*/ 574934 h 2956475"/>
                        <a:gd name="connsiteX391-213163" fmla="*/ 2033605 w 5924856"/>
                        <a:gd name="connsiteY391-213164" fmla="*/ 578958 h 2956475"/>
                        <a:gd name="connsiteX392-213165" fmla="*/ 2111118 w 5924856"/>
                        <a:gd name="connsiteY392-213166" fmla="*/ 559026 h 2956475"/>
                        <a:gd name="connsiteX393-213167" fmla="*/ 2086121 w 5924856"/>
                        <a:gd name="connsiteY393-213168" fmla="*/ 493125 h 2956475"/>
                        <a:gd name="connsiteX394-213169" fmla="*/ 2122480 w 5924856"/>
                        <a:gd name="connsiteY394-213170" fmla="*/ 402226 h 2956475"/>
                        <a:gd name="connsiteX395-213171" fmla="*/ 2165657 w 5924856"/>
                        <a:gd name="connsiteY395-213172" fmla="*/ 397681 h 2956475"/>
                        <a:gd name="connsiteX396-213173" fmla="*/ 2236104 w 5924856"/>
                        <a:gd name="connsiteY396-213174" fmla="*/ 322690 h 2956475"/>
                        <a:gd name="connsiteX397-213175" fmla="*/ 2338374 w 5924856"/>
                        <a:gd name="connsiteY397-213176" fmla="*/ 304510 h 2956475"/>
                        <a:gd name="connsiteX398-213177" fmla="*/ 2347454 w 5924856"/>
                        <a:gd name="connsiteY398-213178" fmla="*/ 263606 h 2956475"/>
                        <a:gd name="connsiteX399-213179" fmla="*/ 2445170 w 5924856"/>
                        <a:gd name="connsiteY399-213180" fmla="*/ 252244 h 2956475"/>
                        <a:gd name="connsiteX400-213181" fmla="*/ 2446249 w 5924856"/>
                        <a:gd name="connsiteY400-213182" fmla="*/ 253503 h 2956475"/>
                        <a:gd name="connsiteX401-213183" fmla="*/ 2457077 w 5924856"/>
                        <a:gd name="connsiteY401-213184" fmla="*/ 252244 h 2956475"/>
                        <a:gd name="connsiteX402-213185" fmla="*/ 2479011 w 5924856"/>
                        <a:gd name="connsiteY402-213186" fmla="*/ 277833 h 2956475"/>
                        <a:gd name="connsiteX403-213187" fmla="*/ 2558793 w 5924856"/>
                        <a:gd name="connsiteY403-213188" fmla="*/ 202249 h 2956475"/>
                        <a:gd name="connsiteX404-213189" fmla="*/ 2570700 w 5924856"/>
                        <a:gd name="connsiteY404-213190" fmla="*/ 202249 h 2956475"/>
                        <a:gd name="connsiteX405-213191" fmla="*/ 2622422 w 5924856"/>
                        <a:gd name="connsiteY405-213192" fmla="*/ 202249 h 2956475"/>
                        <a:gd name="connsiteX406-213193" fmla="*/ 2633784 w 5924856"/>
                        <a:gd name="connsiteY406-213194" fmla="*/ 134075 h 2956475"/>
                        <a:gd name="connsiteX407-213195" fmla="*/ 2670144 w 5924856"/>
                        <a:gd name="connsiteY407-213196" fmla="*/ 68174 h 2956475"/>
                        <a:gd name="connsiteX408-213197" fmla="*/ 2756498 w 5924856"/>
                        <a:gd name="connsiteY408-213198" fmla="*/ 0 h 2956475"/>
                        <a:gd name="connsiteX0-213199" fmla="*/ 1709320 w 5924856"/>
                        <a:gd name="connsiteY0-213200" fmla="*/ 817622 h 2956475"/>
                        <a:gd name="connsiteX1-213201" fmla="*/ 1700347 w 5924856"/>
                        <a:gd name="connsiteY1-213202" fmla="*/ 881716 h 2956475"/>
                        <a:gd name="connsiteX2-213203" fmla="*/ 1727745 w 5924856"/>
                        <a:gd name="connsiteY2-213204" fmla="*/ 895415 h 2956475"/>
                        <a:gd name="connsiteX3-213205" fmla="*/ 1709320 w 5924856"/>
                        <a:gd name="connsiteY3-213206" fmla="*/ 817622 h 2956475"/>
                        <a:gd name="connsiteX4-213207" fmla="*/ 2756498 w 5924856"/>
                        <a:gd name="connsiteY4-213208" fmla="*/ 0 h 2956475"/>
                        <a:gd name="connsiteX5-213209" fmla="*/ 2762437 w 5924856"/>
                        <a:gd name="connsiteY5-213210" fmla="*/ 4711 h 2956475"/>
                        <a:gd name="connsiteX6-213211" fmla="*/ 2768404 w 5924856"/>
                        <a:gd name="connsiteY6-213212" fmla="*/ 0 h 2956475"/>
                        <a:gd name="connsiteX7-213213" fmla="*/ 2834306 w 5924856"/>
                        <a:gd name="connsiteY7-213214" fmla="*/ 52267 h 2956475"/>
                        <a:gd name="connsiteX8-213215" fmla="*/ 2779767 w 5924856"/>
                        <a:gd name="connsiteY8-213216" fmla="*/ 90899 h 2956475"/>
                        <a:gd name="connsiteX9-213217" fmla="*/ 2866120 w 5924856"/>
                        <a:gd name="connsiteY9-213218" fmla="*/ 118168 h 2956475"/>
                        <a:gd name="connsiteX10-213219" fmla="*/ 2875812 w 5924856"/>
                        <a:gd name="connsiteY10-213220" fmla="*/ 186006 h 2956475"/>
                        <a:gd name="connsiteX11-213221" fmla="*/ 2897390 w 5924856"/>
                        <a:gd name="connsiteY11-213222" fmla="*/ 161345 h 2956475"/>
                        <a:gd name="connsiteX12-213223" fmla="*/ 2909297 w 5924856"/>
                        <a:gd name="connsiteY12-213224" fmla="*/ 161345 h 2956475"/>
                        <a:gd name="connsiteX13-213225" fmla="*/ 3004196 w 5924856"/>
                        <a:gd name="connsiteY13-213226" fmla="*/ 161345 h 2956475"/>
                        <a:gd name="connsiteX14-213227" fmla="*/ 3016103 w 5924856"/>
                        <a:gd name="connsiteY14-213228" fmla="*/ 161345 h 2956475"/>
                        <a:gd name="connsiteX15-213229" fmla="*/ 3097912 w 5924856"/>
                        <a:gd name="connsiteY15-213230" fmla="*/ 236336 h 2956475"/>
                        <a:gd name="connsiteX16-213231" fmla="*/ 3129726 w 5924856"/>
                        <a:gd name="connsiteY16-213232" fmla="*/ 295420 h 2956475"/>
                        <a:gd name="connsiteX17-213233" fmla="*/ 3118364 w 5924856"/>
                        <a:gd name="connsiteY17-213234" fmla="*/ 370412 h 2956475"/>
                        <a:gd name="connsiteX18-213235" fmla="*/ 3079732 w 5924856"/>
                        <a:gd name="connsiteY18-213236" fmla="*/ 413589 h 2956475"/>
                        <a:gd name="connsiteX19-213237" fmla="*/ 2984288 w 5924856"/>
                        <a:gd name="connsiteY19-213238" fmla="*/ 488580 h 2956475"/>
                        <a:gd name="connsiteX20-213239" fmla="*/ 2952474 w 5924856"/>
                        <a:gd name="connsiteY20-213240" fmla="*/ 531757 h 2956475"/>
                        <a:gd name="connsiteX21-213241" fmla="*/ 3000196 w 5924856"/>
                        <a:gd name="connsiteY21-213242" fmla="*/ 547664 h 2956475"/>
                        <a:gd name="connsiteX22-213243" fmla="*/ 3047650 w 5924856"/>
                        <a:gd name="connsiteY22-213244" fmla="*/ 575345 h 2956475"/>
                        <a:gd name="connsiteX23-213245" fmla="*/ 3074642 w 5924856"/>
                        <a:gd name="connsiteY23-213246" fmla="*/ 552209 h 2956475"/>
                        <a:gd name="connsiteX24-213247" fmla="*/ 3076651 w 5924856"/>
                        <a:gd name="connsiteY24-213248" fmla="*/ 560693 h 2956475"/>
                        <a:gd name="connsiteX25-213249" fmla="*/ 3086550 w 5924856"/>
                        <a:gd name="connsiteY25-213250" fmla="*/ 552209 h 2956475"/>
                        <a:gd name="connsiteX26-213251" fmla="*/ 3103175 w 5924856"/>
                        <a:gd name="connsiteY26-213252" fmla="*/ 622402 h 2956475"/>
                        <a:gd name="connsiteX27-213253" fmla="*/ 3111002 w 5924856"/>
                        <a:gd name="connsiteY27-213254" fmla="*/ 606748 h 2956475"/>
                        <a:gd name="connsiteX28-213255" fmla="*/ 3170086 w 5924856"/>
                        <a:gd name="connsiteY28-213256" fmla="*/ 586296 h 2956475"/>
                        <a:gd name="connsiteX29-213257" fmla="*/ 3178024 w 5924856"/>
                        <a:gd name="connsiteY29-213258" fmla="*/ 587670 h 2956475"/>
                        <a:gd name="connsiteX30-213259" fmla="*/ 3181993 w 5924856"/>
                        <a:gd name="connsiteY30-213260" fmla="*/ 586296 h 2956475"/>
                        <a:gd name="connsiteX31-213261" fmla="*/ 3300161 w 5924856"/>
                        <a:gd name="connsiteY31-213262" fmla="*/ 606748 h 2956475"/>
                        <a:gd name="connsiteX32-213263" fmla="*/ 3306978 w 5924856"/>
                        <a:gd name="connsiteY32-213264" fmla="*/ 665832 h 2956475"/>
                        <a:gd name="connsiteX33-213265" fmla="*/ 3449720 w 5924856"/>
                        <a:gd name="connsiteY33-213266" fmla="*/ 686823 h 2956475"/>
                        <a:gd name="connsiteX34-213267" fmla="*/ 3456416 w 5924856"/>
                        <a:gd name="connsiteY34-213268" fmla="*/ 590841 h 2956475"/>
                        <a:gd name="connsiteX35-213269" fmla="*/ 3468101 w 5924856"/>
                        <a:gd name="connsiteY35-213270" fmla="*/ 594028 h 2956475"/>
                        <a:gd name="connsiteX36-213271" fmla="*/ 3468323 w 5924856"/>
                        <a:gd name="connsiteY36-213272" fmla="*/ 590841 h 2956475"/>
                        <a:gd name="connsiteX37-213273" fmla="*/ 3543314 w 5924856"/>
                        <a:gd name="connsiteY37-213274" fmla="*/ 611293 h 2956475"/>
                        <a:gd name="connsiteX38-213275" fmla="*/ 3590492 w 5924856"/>
                        <a:gd name="connsiteY38-213276" fmla="*/ 611293 h 2956475"/>
                        <a:gd name="connsiteX39-213277" fmla="*/ 3602398 w 5924856"/>
                        <a:gd name="connsiteY39-213278" fmla="*/ 611293 h 2956475"/>
                        <a:gd name="connsiteX40-213279" fmla="*/ 3661482 w 5924856"/>
                        <a:gd name="connsiteY40-213280" fmla="*/ 677194 h 2956475"/>
                        <a:gd name="connsiteX41-213281" fmla="*/ 3677390 w 5924856"/>
                        <a:gd name="connsiteY41-213282" fmla="*/ 756731 h 2956475"/>
                        <a:gd name="connsiteX42-213283" fmla="*/ 3656938 w 5924856"/>
                        <a:gd name="connsiteY42-213284" fmla="*/ 806725 h 2956475"/>
                        <a:gd name="connsiteX43-213285" fmla="*/ 3704660 w 5924856"/>
                        <a:gd name="connsiteY43-213286" fmla="*/ 897623 h 2956475"/>
                        <a:gd name="connsiteX44-213287" fmla="*/ 3753794 w 5924856"/>
                        <a:gd name="connsiteY44-213288" fmla="*/ 933529 h 2956475"/>
                        <a:gd name="connsiteX45-213289" fmla="*/ 3783651 w 5924856"/>
                        <a:gd name="connsiteY45-213290" fmla="*/ 822632 h 2956475"/>
                        <a:gd name="connsiteX46-213291" fmla="*/ 3793268 w 5924856"/>
                        <a:gd name="connsiteY46-213292" fmla="*/ 831139 h 2956475"/>
                        <a:gd name="connsiteX47-213293" fmla="*/ 3795558 w 5924856"/>
                        <a:gd name="connsiteY47-213294" fmla="*/ 822632 h 2956475"/>
                        <a:gd name="connsiteX48-213295" fmla="*/ 3850342 w 5924856"/>
                        <a:gd name="connsiteY48-213296" fmla="*/ 871095 h 2956475"/>
                        <a:gd name="connsiteX49-213297" fmla="*/ 3906364 w 5924856"/>
                        <a:gd name="connsiteY49-213298" fmla="*/ 843084 h 2956475"/>
                        <a:gd name="connsiteX50-213299" fmla="*/ 3912043 w 5924856"/>
                        <a:gd name="connsiteY50-213300" fmla="*/ 846199 h 2956475"/>
                        <a:gd name="connsiteX51-213301" fmla="*/ 3918271 w 5924856"/>
                        <a:gd name="connsiteY51-213302" fmla="*/ 843084 h 2956475"/>
                        <a:gd name="connsiteX52-213303" fmla="*/ 3980617 w 5924856"/>
                        <a:gd name="connsiteY52-213304" fmla="*/ 877274 h 2956475"/>
                        <a:gd name="connsiteX53-213305" fmla="*/ 4004080 w 5924856"/>
                        <a:gd name="connsiteY53-213306" fmla="*/ 849902 h 2956475"/>
                        <a:gd name="connsiteX54-213307" fmla="*/ 4013754 w 5924856"/>
                        <a:gd name="connsiteY54-213308" fmla="*/ 852506 h 2956475"/>
                        <a:gd name="connsiteX55-213309" fmla="*/ 4015987 w 5924856"/>
                        <a:gd name="connsiteY55-213310" fmla="*/ 849902 h 2956475"/>
                        <a:gd name="connsiteX56-213311" fmla="*/ 4062341 w 5924856"/>
                        <a:gd name="connsiteY56-213312" fmla="*/ 862382 h 2956475"/>
                        <a:gd name="connsiteX57-213313" fmla="*/ 4035894 w 5924856"/>
                        <a:gd name="connsiteY57-213314" fmla="*/ 752186 h 2956475"/>
                        <a:gd name="connsiteX58-213315" fmla="*/ 4083616 w 5924856"/>
                        <a:gd name="connsiteY58-213316" fmla="*/ 697647 h 2956475"/>
                        <a:gd name="connsiteX59-213317" fmla="*/ 4093422 w 5924856"/>
                        <a:gd name="connsiteY59-213318" fmla="*/ 700048 h 2956475"/>
                        <a:gd name="connsiteX60-213319" fmla="*/ 4095523 w 5924856"/>
                        <a:gd name="connsiteY60-213320" fmla="*/ 697647 h 2956475"/>
                        <a:gd name="connsiteX61-213321" fmla="*/ 4429575 w 5924856"/>
                        <a:gd name="connsiteY61-213322" fmla="*/ 779455 h 2956475"/>
                        <a:gd name="connsiteX62-213323" fmla="*/ 4461390 w 5924856"/>
                        <a:gd name="connsiteY62-213324" fmla="*/ 849902 h 2956475"/>
                        <a:gd name="connsiteX63-213325" fmla="*/ 4557433 w 5924856"/>
                        <a:gd name="connsiteY63-213326" fmla="*/ 932544 h 2956475"/>
                        <a:gd name="connsiteX64-213327" fmla="*/ 4692636 w 5924856"/>
                        <a:gd name="connsiteY64-213328" fmla="*/ 913531 h 2956475"/>
                        <a:gd name="connsiteX65-213329" fmla="*/ 4696687 w 5924856"/>
                        <a:gd name="connsiteY65-213330" fmla="*/ 914635 h 2956475"/>
                        <a:gd name="connsiteX66-213331" fmla="*/ 4704543 w 5924856"/>
                        <a:gd name="connsiteY66-213332" fmla="*/ 913531 h 2956475"/>
                        <a:gd name="connsiteX67-213333" fmla="*/ 4779534 w 5924856"/>
                        <a:gd name="connsiteY67-213334" fmla="*/ 933983 h 2956475"/>
                        <a:gd name="connsiteX68-213335" fmla="*/ 4811349 w 5924856"/>
                        <a:gd name="connsiteY68-213336" fmla="*/ 977160 h 2956475"/>
                        <a:gd name="connsiteX69-213337" fmla="*/ 4806804 w 5924856"/>
                        <a:gd name="connsiteY69-213338" fmla="*/ 1058968 h 2956475"/>
                        <a:gd name="connsiteX70-213339" fmla="*/ 4845868 w 5924856"/>
                        <a:gd name="connsiteY70-213340" fmla="*/ 1083640 h 2956475"/>
                        <a:gd name="connsiteX71-213341" fmla="*/ 4885796 w 5924856"/>
                        <a:gd name="connsiteY71-213342" fmla="*/ 1070331 h 2956475"/>
                        <a:gd name="connsiteX72-213343" fmla="*/ 4956242 w 5924856"/>
                        <a:gd name="connsiteY72-213344" fmla="*/ 1063513 h 2956475"/>
                        <a:gd name="connsiteX73-213345" fmla="*/ 4958921 w 5924856"/>
                        <a:gd name="connsiteY73-213346" fmla="*/ 1064406 h 2956475"/>
                        <a:gd name="connsiteX74-213347" fmla="*/ 4968149 w 5924856"/>
                        <a:gd name="connsiteY74-213348" fmla="*/ 1063513 h 2956475"/>
                        <a:gd name="connsiteX75-213349" fmla="*/ 5032440 w 5924856"/>
                        <a:gd name="connsiteY75-213350" fmla="*/ 1084944 h 2956475"/>
                        <a:gd name="connsiteX76-213351" fmla="*/ 5094862 w 5924856"/>
                        <a:gd name="connsiteY76-213352" fmla="*/ 1074876 h 2956475"/>
                        <a:gd name="connsiteX77-213353" fmla="*/ 5095992 w 5924856"/>
                        <a:gd name="connsiteY77-213354" fmla="*/ 1076614 h 2956475"/>
                        <a:gd name="connsiteX78-213355" fmla="*/ 5106769 w 5924856"/>
                        <a:gd name="connsiteY78-213356" fmla="*/ 1074876 h 2956475"/>
                        <a:gd name="connsiteX79-213357" fmla="*/ 5161910 w 5924856"/>
                        <a:gd name="connsiteY79-213358" fmla="*/ 1159707 h 2956475"/>
                        <a:gd name="connsiteX80-213359" fmla="*/ 5201668 w 5924856"/>
                        <a:gd name="connsiteY80-213360" fmla="*/ 1129415 h 2956475"/>
                        <a:gd name="connsiteX81-213361" fmla="*/ 5176671 w 5924856"/>
                        <a:gd name="connsiteY81-213362" fmla="*/ 1063513 h 2956475"/>
                        <a:gd name="connsiteX82-213363" fmla="*/ 5185761 w 5924856"/>
                        <a:gd name="connsiteY82-213364" fmla="*/ 1015792 h 2956475"/>
                        <a:gd name="connsiteX83-213365" fmla="*/ 5197087 w 5924856"/>
                        <a:gd name="connsiteY83-213366" fmla="*/ 1018841 h 2956475"/>
                        <a:gd name="connsiteX84-213367" fmla="*/ 5197668 w 5924856"/>
                        <a:gd name="connsiteY84-213368" fmla="*/ 1015792 h 2956475"/>
                        <a:gd name="connsiteX85-213369" fmla="*/ 5313701 w 5924856"/>
                        <a:gd name="connsiteY85-213370" fmla="*/ 1047031 h 2956475"/>
                        <a:gd name="connsiteX86-213371" fmla="*/ 5381192 w 5924856"/>
                        <a:gd name="connsiteY86-213372" fmla="*/ 1043061 h 2956475"/>
                        <a:gd name="connsiteX87-213373" fmla="*/ 5382577 w 5924856"/>
                        <a:gd name="connsiteY87-213374" fmla="*/ 1043680 h 2956475"/>
                        <a:gd name="connsiteX88-213375" fmla="*/ 5393100 w 5924856"/>
                        <a:gd name="connsiteY88-213376" fmla="*/ 1043061 h 2956475"/>
                        <a:gd name="connsiteX89-213377" fmla="*/ 5499906 w 5924856"/>
                        <a:gd name="connsiteY89-213378" fmla="*/ 1090783 h 2956475"/>
                        <a:gd name="connsiteX90-213379" fmla="*/ 5552172 w 5924856"/>
                        <a:gd name="connsiteY90-213380" fmla="*/ 1133960 h 2956475"/>
                        <a:gd name="connsiteX91-213381" fmla="*/ 5638526 w 5924856"/>
                        <a:gd name="connsiteY91-213382" fmla="*/ 1213496 h 2956475"/>
                        <a:gd name="connsiteX92-213383" fmla="*/ 5740786 w 5924856"/>
                        <a:gd name="connsiteY92-213384" fmla="*/ 1311212 h 2956475"/>
                        <a:gd name="connsiteX93-213385" fmla="*/ 5736242 w 5924856"/>
                        <a:gd name="connsiteY93-213386" fmla="*/ 1365751 h 2956475"/>
                        <a:gd name="connsiteX94-213387" fmla="*/ 5743870 w 5924856"/>
                        <a:gd name="connsiteY94-213388" fmla="*/ 1373379 h 2956475"/>
                        <a:gd name="connsiteX95-213389" fmla="*/ 5740242 w 5924856"/>
                        <a:gd name="connsiteY95-213390" fmla="*/ 1322574 h 2956475"/>
                        <a:gd name="connsiteX96-213391" fmla="*/ 5752283 w 5924856"/>
                        <a:gd name="connsiteY96-213392" fmla="*/ 1324447 h 2956475"/>
                        <a:gd name="connsiteX97-213393" fmla="*/ 5752149 w 5924856"/>
                        <a:gd name="connsiteY97-213394" fmla="*/ 1322574 h 2956475"/>
                        <a:gd name="connsiteX98-213395" fmla="*/ 5854410 w 5924856"/>
                        <a:gd name="connsiteY98-213396" fmla="*/ 1338481 h 2956475"/>
                        <a:gd name="connsiteX99-213397" fmla="*/ 5924856 w 5924856"/>
                        <a:gd name="connsiteY99-213398" fmla="*/ 1418018 h 2956475"/>
                        <a:gd name="connsiteX100-213399" fmla="*/ 5886224 w 5924856"/>
                        <a:gd name="connsiteY100-213400" fmla="*/ 1456650 h 2956475"/>
                        <a:gd name="connsiteX101-213401" fmla="*/ 5827140 w 5924856"/>
                        <a:gd name="connsiteY101-213402" fmla="*/ 1468012 h 2956475"/>
                        <a:gd name="connsiteX102-213403" fmla="*/ 5827140 w 5924856"/>
                        <a:gd name="connsiteY102-213404" fmla="*/ 1554366 h 2956475"/>
                        <a:gd name="connsiteX103-213405" fmla="*/ 5811233 w 5924856"/>
                        <a:gd name="connsiteY103-213406" fmla="*/ 1570273 h 2956475"/>
                        <a:gd name="connsiteX104-213407" fmla="*/ 5799326 w 5924856"/>
                        <a:gd name="connsiteY104-213408" fmla="*/ 1570273 h 2956475"/>
                        <a:gd name="connsiteX105-213409" fmla="*/ 5779418 w 5924856"/>
                        <a:gd name="connsiteY105-213410" fmla="*/ 1570273 h 2956475"/>
                        <a:gd name="connsiteX106-213411" fmla="*/ 5767512 w 5924856"/>
                        <a:gd name="connsiteY106-213412" fmla="*/ 1570273 h 2956475"/>
                        <a:gd name="connsiteX107-213413" fmla="*/ 5735697 w 5924856"/>
                        <a:gd name="connsiteY107-213414" fmla="*/ 1536186 h 2956475"/>
                        <a:gd name="connsiteX108-213415" fmla="*/ 5685702 w 5924856"/>
                        <a:gd name="connsiteY108-213416" fmla="*/ 1511189 h 2956475"/>
                        <a:gd name="connsiteX109-213417" fmla="*/ 5681158 w 5924856"/>
                        <a:gd name="connsiteY109-213418" fmla="*/ 1477102 h 2956475"/>
                        <a:gd name="connsiteX110-213419" fmla="*/ 5647323 w 5924856"/>
                        <a:gd name="connsiteY110-213420" fmla="*/ 1463170 h 2956475"/>
                        <a:gd name="connsiteX111-213421" fmla="*/ 5613528 w 5924856"/>
                        <a:gd name="connsiteY111-213422" fmla="*/ 1472557 h 2956475"/>
                        <a:gd name="connsiteX112-213423" fmla="*/ 5611557 w 5924856"/>
                        <a:gd name="connsiteY112-213424" fmla="*/ 1469797 h 2956475"/>
                        <a:gd name="connsiteX113-213425" fmla="*/ 5601622 w 5924856"/>
                        <a:gd name="connsiteY113-213426" fmla="*/ 1472557 h 2956475"/>
                        <a:gd name="connsiteX114-213427" fmla="*/ 5578897 w 5924856"/>
                        <a:gd name="connsiteY114-213428" fmla="*/ 1440742 h 2956475"/>
                        <a:gd name="connsiteX115-213429" fmla="*/ 5587835 w 5924856"/>
                        <a:gd name="connsiteY115-213430" fmla="*/ 1415717 h 2956475"/>
                        <a:gd name="connsiteX116-213431" fmla="*/ 5558990 w 5924856"/>
                        <a:gd name="connsiteY116-213432" fmla="*/ 1429380 h 2956475"/>
                        <a:gd name="connsiteX117-213433" fmla="*/ 5574896 w 5924856"/>
                        <a:gd name="connsiteY117-213434" fmla="*/ 1472557 h 2956475"/>
                        <a:gd name="connsiteX118-213435" fmla="*/ 5552172 w 5924856"/>
                        <a:gd name="connsiteY118-213436" fmla="*/ 1511189 h 2956475"/>
                        <a:gd name="connsiteX119-213437" fmla="*/ 5504450 w 5924856"/>
                        <a:gd name="connsiteY119-213438" fmla="*/ 1547548 h 2956475"/>
                        <a:gd name="connsiteX120-213439" fmla="*/ 5493867 w 5924856"/>
                        <a:gd name="connsiteY120-213440" fmla="*/ 1546540 h 2956475"/>
                        <a:gd name="connsiteX121-213441" fmla="*/ 5492544 w 5924856"/>
                        <a:gd name="connsiteY121-213442" fmla="*/ 1547548 h 2956475"/>
                        <a:gd name="connsiteX122-213443" fmla="*/ 5457627 w 5924856"/>
                        <a:gd name="connsiteY122-213444" fmla="*/ 1544223 h 2956475"/>
                        <a:gd name="connsiteX123-213445" fmla="*/ 5488543 w 5924856"/>
                        <a:gd name="connsiteY123-213446" fmla="*/ 1586180 h 2956475"/>
                        <a:gd name="connsiteX124-213447" fmla="*/ 5511268 w 5924856"/>
                        <a:gd name="connsiteY124-213448" fmla="*/ 1649809 h 2956475"/>
                        <a:gd name="connsiteX125-213449" fmla="*/ 5527175 w 5924856"/>
                        <a:gd name="connsiteY125-213450" fmla="*/ 1677079 h 2956475"/>
                        <a:gd name="connsiteX126-213451" fmla="*/ 5531720 w 5924856"/>
                        <a:gd name="connsiteY126-213452" fmla="*/ 1708893 h 2956475"/>
                        <a:gd name="connsiteX127-213453" fmla="*/ 5527175 w 5924856"/>
                        <a:gd name="connsiteY127-213454" fmla="*/ 1731618 h 2956475"/>
                        <a:gd name="connsiteX128-213455" fmla="*/ 5515990 w 5924856"/>
                        <a:gd name="connsiteY128-213456" fmla="*/ 1728009 h 2956475"/>
                        <a:gd name="connsiteX129-213457" fmla="*/ 5515268 w 5924856"/>
                        <a:gd name="connsiteY129-213458" fmla="*/ 1731618 h 2956475"/>
                        <a:gd name="connsiteX130-213459" fmla="*/ 5452462 w 5924856"/>
                        <a:gd name="connsiteY130-213460" fmla="*/ 1711358 h 2956475"/>
                        <a:gd name="connsiteX131-213461" fmla="*/ 5354468 w 5924856"/>
                        <a:gd name="connsiteY131-213462" fmla="*/ 1767977 h 2956475"/>
                        <a:gd name="connsiteX132-213463" fmla="*/ 5315836 w 5924856"/>
                        <a:gd name="connsiteY132-213464" fmla="*/ 1779340 h 2956475"/>
                        <a:gd name="connsiteX133-213465" fmla="*/ 5263569 w 5924856"/>
                        <a:gd name="connsiteY133-213466" fmla="*/ 1833879 h 2956475"/>
                        <a:gd name="connsiteX134-213467" fmla="*/ 5209030 w 5924856"/>
                        <a:gd name="connsiteY134-213468" fmla="*/ 1881600 h 2956475"/>
                        <a:gd name="connsiteX135-213469" fmla="*/ 5193123 w 5924856"/>
                        <a:gd name="connsiteY135-213470" fmla="*/ 1913415 h 2956475"/>
                        <a:gd name="connsiteX136-213471" fmla="*/ 5185429 w 5924856"/>
                        <a:gd name="connsiteY136-213472" fmla="*/ 1904988 h 2956475"/>
                        <a:gd name="connsiteX137-213473" fmla="*/ 5181216 w 5924856"/>
                        <a:gd name="connsiteY137-213474" fmla="*/ 1913415 h 2956475"/>
                        <a:gd name="connsiteX138-213475" fmla="*/ 5137729 w 5924856"/>
                        <a:gd name="connsiteY138-213476" fmla="*/ 1865787 h 2956475"/>
                        <a:gd name="connsiteX139-213477" fmla="*/ 5047685 w 5924856"/>
                        <a:gd name="connsiteY139-213478" fmla="*/ 1920232 h 2956475"/>
                        <a:gd name="connsiteX140-213479" fmla="*/ 5044580 w 5924856"/>
                        <a:gd name="connsiteY140-213480" fmla="*/ 1914910 h 2956475"/>
                        <a:gd name="connsiteX141-213481" fmla="*/ 5035778 w 5924856"/>
                        <a:gd name="connsiteY141-213482" fmla="*/ 1920232 h 2956475"/>
                        <a:gd name="connsiteX142-213483" fmla="*/ 5023735 w 5924856"/>
                        <a:gd name="connsiteY142-213484" fmla="*/ 1899586 h 2956475"/>
                        <a:gd name="connsiteX143-213485" fmla="*/ 4993146 w 5924856"/>
                        <a:gd name="connsiteY143-213486" fmla="*/ 1924777 h 2956475"/>
                        <a:gd name="connsiteX144-213487" fmla="*/ 4983909 w 5924856"/>
                        <a:gd name="connsiteY144-213488" fmla="*/ 1922578 h 2956475"/>
                        <a:gd name="connsiteX145-213489" fmla="*/ 4981239 w 5924856"/>
                        <a:gd name="connsiteY145-213490" fmla="*/ 1924777 h 2956475"/>
                        <a:gd name="connsiteX146-213491" fmla="*/ 4944785 w 5924856"/>
                        <a:gd name="connsiteY146-213492" fmla="*/ 1916098 h 2956475"/>
                        <a:gd name="connsiteX147-213493" fmla="*/ 4934062 w 5924856"/>
                        <a:gd name="connsiteY147-213494" fmla="*/ 1961137 h 2956475"/>
                        <a:gd name="connsiteX148-213495" fmla="*/ 4893158 w 5924856"/>
                        <a:gd name="connsiteY148-213496" fmla="*/ 2027038 h 2956475"/>
                        <a:gd name="connsiteX149-213497" fmla="*/ 4893158 w 5924856"/>
                        <a:gd name="connsiteY149-213498" fmla="*/ 2058853 h 2956475"/>
                        <a:gd name="connsiteX150-213499" fmla="*/ 4934062 w 5924856"/>
                        <a:gd name="connsiteY150-213500" fmla="*/ 2074760 h 2956475"/>
                        <a:gd name="connsiteX151-213501" fmla="*/ 4929517 w 5924856"/>
                        <a:gd name="connsiteY151-213502" fmla="*/ 2172476 h 2956475"/>
                        <a:gd name="connsiteX152-213503" fmla="*/ 4917610 w 5924856"/>
                        <a:gd name="connsiteY152-213504" fmla="*/ 2172476 h 2956475"/>
                        <a:gd name="connsiteX153-213505" fmla="*/ 4893158 w 5924856"/>
                        <a:gd name="connsiteY153-213506" fmla="*/ 2172476 h 2956475"/>
                        <a:gd name="connsiteX154-213507" fmla="*/ 4881796 w 5924856"/>
                        <a:gd name="connsiteY154-213508" fmla="*/ 2224742 h 2956475"/>
                        <a:gd name="connsiteX155-213509" fmla="*/ 4893158 w 5924856"/>
                        <a:gd name="connsiteY155-213510" fmla="*/ 2252012 h 2956475"/>
                        <a:gd name="connsiteX156-213511" fmla="*/ 4827256 w 5924856"/>
                        <a:gd name="connsiteY156-213512" fmla="*/ 2286099 h 2956475"/>
                        <a:gd name="connsiteX157-213513" fmla="*/ 4815894 w 5924856"/>
                        <a:gd name="connsiteY157-213514" fmla="*/ 2354273 h 2956475"/>
                        <a:gd name="connsiteX158-213515" fmla="*/ 4763628 w 5924856"/>
                        <a:gd name="connsiteY158-213516" fmla="*/ 2370180 h 2956475"/>
                        <a:gd name="connsiteX159-213517" fmla="*/ 4752265 w 5924856"/>
                        <a:gd name="connsiteY159-213518" fmla="*/ 2429264 h 2956475"/>
                        <a:gd name="connsiteX160-213519" fmla="*/ 4697726 w 5924856"/>
                        <a:gd name="connsiteY160-213520" fmla="*/ 2488348 h 2956475"/>
                        <a:gd name="connsiteX161-213521" fmla="*/ 4695416 w 5924856"/>
                        <a:gd name="connsiteY161-213522" fmla="*/ 2477952 h 2956475"/>
                        <a:gd name="connsiteX162-213523" fmla="*/ 4685819 w 5924856"/>
                        <a:gd name="connsiteY162-213524" fmla="*/ 2488348 h 2956475"/>
                        <a:gd name="connsiteX163-213525" fmla="*/ 4676729 w 5924856"/>
                        <a:gd name="connsiteY163-213526" fmla="*/ 2447444 h 2956475"/>
                        <a:gd name="connsiteX164-213527" fmla="*/ 4660822 w 5924856"/>
                        <a:gd name="connsiteY164-213528" fmla="*/ 2361090 h 2956475"/>
                        <a:gd name="connsiteX165-213529" fmla="*/ 4633552 w 5924856"/>
                        <a:gd name="connsiteY165-213530" fmla="*/ 2220198 h 2956475"/>
                        <a:gd name="connsiteX166-213531" fmla="*/ 4654004 w 5924856"/>
                        <a:gd name="connsiteY166-213532" fmla="*/ 2129299 h 2956475"/>
                        <a:gd name="connsiteX167-213533" fmla="*/ 4685819 w 5924856"/>
                        <a:gd name="connsiteY167-213534" fmla="*/ 2086122 h 2956475"/>
                        <a:gd name="connsiteX168-213535" fmla="*/ 4685819 w 5924856"/>
                        <a:gd name="connsiteY168-213536" fmla="*/ 2058853 h 2956475"/>
                        <a:gd name="connsiteX169-213537" fmla="*/ 4744903 w 5924856"/>
                        <a:gd name="connsiteY169-213538" fmla="*/ 2042945 h 2956475"/>
                        <a:gd name="connsiteX170-213539" fmla="*/ 4810804 w 5924856"/>
                        <a:gd name="connsiteY170-213540" fmla="*/ 1952047 h 2956475"/>
                        <a:gd name="connsiteX171-213541" fmla="*/ 4874434 w 5924856"/>
                        <a:gd name="connsiteY171-213542" fmla="*/ 1877056 h 2956475"/>
                        <a:gd name="connsiteX172-213543" fmla="*/ 4940334 w 5924856"/>
                        <a:gd name="connsiteY172-213544" fmla="*/ 1817971 h 2956475"/>
                        <a:gd name="connsiteX173-213545" fmla="*/ 4964885 w 5924856"/>
                        <a:gd name="connsiteY173-213546" fmla="*/ 1710844 h 2956475"/>
                        <a:gd name="connsiteX174-213547" fmla="*/ 4934062 w 5924856"/>
                        <a:gd name="connsiteY174-213548" fmla="*/ 1715711 h 2956475"/>
                        <a:gd name="connsiteX175-213549" fmla="*/ 4913610 w 5924856"/>
                        <a:gd name="connsiteY175-213550" fmla="*/ 1779340 h 2956475"/>
                        <a:gd name="connsiteX176-213551" fmla="*/ 4822712 w 5924856"/>
                        <a:gd name="connsiteY176-213552" fmla="*/ 1865693 h 2956475"/>
                        <a:gd name="connsiteX177-213553" fmla="*/ 4819899 w 5924856"/>
                        <a:gd name="connsiteY177-213554" fmla="*/ 1857053 h 2956475"/>
                        <a:gd name="connsiteX178-213555" fmla="*/ 4810804 w 5924856"/>
                        <a:gd name="connsiteY178-213556" fmla="*/ 1865693 h 2956475"/>
                        <a:gd name="connsiteX179-213557" fmla="*/ 4780026 w 5924856"/>
                        <a:gd name="connsiteY179-213558" fmla="*/ 1771159 h 2956475"/>
                        <a:gd name="connsiteX180-213559" fmla="*/ 4697726 w 5924856"/>
                        <a:gd name="connsiteY180-213560" fmla="*/ 1795247 h 2956475"/>
                        <a:gd name="connsiteX181-213561" fmla="*/ 4602282 w 5924856"/>
                        <a:gd name="connsiteY181-213562" fmla="*/ 1920232 h 2956475"/>
                        <a:gd name="connsiteX182-213563" fmla="*/ 4634097 w 5924856"/>
                        <a:gd name="connsiteY182-213564" fmla="*/ 1967954 h 2956475"/>
                        <a:gd name="connsiteX183-213565" fmla="*/ 4554560 w 5924856"/>
                        <a:gd name="connsiteY183-213566" fmla="*/ 1983861 h 2956475"/>
                        <a:gd name="connsiteX184-213567" fmla="*/ 4495476 w 5924856"/>
                        <a:gd name="connsiteY184-213568" fmla="*/ 1988406 h 2956475"/>
                        <a:gd name="connsiteX185-213569" fmla="*/ 4495564 w 5924856"/>
                        <a:gd name="connsiteY185-213570" fmla="*/ 1987484 h 2956475"/>
                        <a:gd name="connsiteX186-213571" fmla="*/ 4483570 w 5924856"/>
                        <a:gd name="connsiteY186-213572" fmla="*/ 1988406 h 2956475"/>
                        <a:gd name="connsiteX187-213573" fmla="*/ 4488114 w 5924856"/>
                        <a:gd name="connsiteY187-213574" fmla="*/ 1940685 h 2956475"/>
                        <a:gd name="connsiteX188-213575" fmla="*/ 4438272 w 5924856"/>
                        <a:gd name="connsiteY188-213576" fmla="*/ 1931099 h 2956475"/>
                        <a:gd name="connsiteX189-213577" fmla="*/ 4393216 w 5924856"/>
                        <a:gd name="connsiteY189-213578" fmla="*/ 1961137 h 2956475"/>
                        <a:gd name="connsiteX190-213579" fmla="*/ 4382585 w 5924856"/>
                        <a:gd name="connsiteY190-213580" fmla="*/ 1960286 h 2956475"/>
                        <a:gd name="connsiteX191-213581" fmla="*/ 4381309 w 5924856"/>
                        <a:gd name="connsiteY191-213582" fmla="*/ 1961137 h 2956475"/>
                        <a:gd name="connsiteX192-213583" fmla="*/ 4275828 w 5924856"/>
                        <a:gd name="connsiteY192-213584" fmla="*/ 1952698 h 2956475"/>
                        <a:gd name="connsiteX193-213585" fmla="*/ 4161424 w 5924856"/>
                        <a:gd name="connsiteY193-213586" fmla="*/ 1972499 h 2956475"/>
                        <a:gd name="connsiteX194-213587" fmla="*/ 4043256 w 5924856"/>
                        <a:gd name="connsiteY194-213588" fmla="*/ 2106574 h 2956475"/>
                        <a:gd name="connsiteX195-213589" fmla="*/ 3902364 w 5924856"/>
                        <a:gd name="connsiteY195-213590" fmla="*/ 2263374 h 2956475"/>
                        <a:gd name="connsiteX196-213591" fmla="*/ 3956903 w 5924856"/>
                        <a:gd name="connsiteY196-213592" fmla="*/ 2267919 h 2956475"/>
                        <a:gd name="connsiteX197-213593" fmla="*/ 3977355 w 5924856"/>
                        <a:gd name="connsiteY197-213594" fmla="*/ 2311096 h 2956475"/>
                        <a:gd name="connsiteX198-213595" fmla="*/ 4005973 w 5924856"/>
                        <a:gd name="connsiteY198-213596" fmla="*/ 2319513 h 2956475"/>
                        <a:gd name="connsiteX199-213597" fmla="*/ 4024532 w 5924856"/>
                        <a:gd name="connsiteY199-213598" fmla="*/ 2290644 h 2956475"/>
                        <a:gd name="connsiteX200-213599" fmla="*/ 4035602 w 5924856"/>
                        <a:gd name="connsiteY200-213600" fmla="*/ 2291946 h 2956475"/>
                        <a:gd name="connsiteX201-213601" fmla="*/ 4036439 w 5924856"/>
                        <a:gd name="connsiteY201-213602" fmla="*/ 2290644 h 2956475"/>
                        <a:gd name="connsiteX202-213603" fmla="*/ 4075071 w 5924856"/>
                        <a:gd name="connsiteY202-213604" fmla="*/ 2295189 h 2956475"/>
                        <a:gd name="connsiteX203-213605" fmla="*/ 4129610 w 5924856"/>
                        <a:gd name="connsiteY203-213606" fmla="*/ 2365635 h 2956475"/>
                        <a:gd name="connsiteX204-213607" fmla="*/ 4134155 w 5924856"/>
                        <a:gd name="connsiteY204-213608" fmla="*/ 2413357 h 2956475"/>
                        <a:gd name="connsiteX205-213609" fmla="*/ 4102340 w 5924856"/>
                        <a:gd name="connsiteY205-213610" fmla="*/ 2472441 h 2956475"/>
                        <a:gd name="connsiteX206-213611" fmla="*/ 4095523 w 5924856"/>
                        <a:gd name="connsiteY206-213612" fmla="*/ 2542887 h 2956475"/>
                        <a:gd name="connsiteX207-213613" fmla="*/ 4079616 w 5924856"/>
                        <a:gd name="connsiteY207-213614" fmla="*/ 2629241 h 2956475"/>
                        <a:gd name="connsiteX208-213615" fmla="*/ 4027349 w 5924856"/>
                        <a:gd name="connsiteY208-213616" fmla="*/ 2708777 h 2956475"/>
                        <a:gd name="connsiteX209-213617" fmla="*/ 4015987 w 5924856"/>
                        <a:gd name="connsiteY209-213618" fmla="*/ 2747409 h 2956475"/>
                        <a:gd name="connsiteX210-213619" fmla="*/ 3961448 w 5924856"/>
                        <a:gd name="connsiteY210-213620" fmla="*/ 2806493 h 2956475"/>
                        <a:gd name="connsiteX211-213621" fmla="*/ 3913726 w 5924856"/>
                        <a:gd name="connsiteY211-213622" fmla="*/ 2865577 h 2956475"/>
                        <a:gd name="connsiteX212-213623" fmla="*/ 3893274 w 5924856"/>
                        <a:gd name="connsiteY212-213624" fmla="*/ 2897392 h 2956475"/>
                        <a:gd name="connsiteX213-213625" fmla="*/ 3843280 w 5924856"/>
                        <a:gd name="connsiteY213-213626" fmla="*/ 2924661 h 2956475"/>
                        <a:gd name="connsiteX214-213627" fmla="*/ 3831373 w 5924856"/>
                        <a:gd name="connsiteY214-213628" fmla="*/ 2924661 h 2956475"/>
                        <a:gd name="connsiteX215-213629" fmla="*/ 3822828 w 5924856"/>
                        <a:gd name="connsiteY215-213630" fmla="*/ 2924661 h 2956475"/>
                        <a:gd name="connsiteX216-213631" fmla="*/ 3810920 w 5924856"/>
                        <a:gd name="connsiteY216-213632" fmla="*/ 2924661 h 2956475"/>
                        <a:gd name="connsiteX217-213633" fmla="*/ 3789254 w 5924856"/>
                        <a:gd name="connsiteY217-213634" fmla="*/ 2908412 h 2956475"/>
                        <a:gd name="connsiteX218-213635" fmla="*/ 3747836 w 5924856"/>
                        <a:gd name="connsiteY218-213636" fmla="*/ 2936024 h 2956475"/>
                        <a:gd name="connsiteX219-213637" fmla="*/ 3741019 w 5924856"/>
                        <a:gd name="connsiteY219-213638" fmla="*/ 2956476 h 2956475"/>
                        <a:gd name="connsiteX220-213639" fmla="*/ 3736474 w 5924856"/>
                        <a:gd name="connsiteY220-213640" fmla="*/ 2947386 h 2956475"/>
                        <a:gd name="connsiteX221-213641" fmla="*/ 3736474 w 5924856"/>
                        <a:gd name="connsiteY221-213642" fmla="*/ 2935660 h 2956475"/>
                        <a:gd name="connsiteX222-213643" fmla="*/ 3735929 w 5924856"/>
                        <a:gd name="connsiteY222-213644" fmla="*/ 2936024 h 2956475"/>
                        <a:gd name="connsiteX223-213645" fmla="*/ 3729112 w 5924856"/>
                        <a:gd name="connsiteY223-213646" fmla="*/ 2956476 h 2956475"/>
                        <a:gd name="connsiteX224-213647" fmla="*/ 3724567 w 5924856"/>
                        <a:gd name="connsiteY224-213648" fmla="*/ 2947386 h 2956475"/>
                        <a:gd name="connsiteX225-213649" fmla="*/ 3724567 w 5924856"/>
                        <a:gd name="connsiteY225-213650" fmla="*/ 2920116 h 2956475"/>
                        <a:gd name="connsiteX226-213651" fmla="*/ 3736474 w 5924856"/>
                        <a:gd name="connsiteY226-213652" fmla="*/ 2920116 h 2956475"/>
                        <a:gd name="connsiteX227-213653" fmla="*/ 3745019 w 5924856"/>
                        <a:gd name="connsiteY227-213654" fmla="*/ 2920116 h 2956475"/>
                        <a:gd name="connsiteX228-213655" fmla="*/ 3751836 w 5924856"/>
                        <a:gd name="connsiteY228-213656" fmla="*/ 2861032 h 2956475"/>
                        <a:gd name="connsiteX229-213657" fmla="*/ 3740474 w 5924856"/>
                        <a:gd name="connsiteY229-213658" fmla="*/ 2817856 h 2956475"/>
                        <a:gd name="connsiteX230-213659" fmla="*/ 3767744 w 5924856"/>
                        <a:gd name="connsiteY230-213660" fmla="*/ 2795131 h 2956475"/>
                        <a:gd name="connsiteX231-213661" fmla="*/ 3777005 w 5924856"/>
                        <a:gd name="connsiteY231-213662" fmla="*/ 2797336 h 2956475"/>
                        <a:gd name="connsiteX232-213663" fmla="*/ 3779651 w 5924856"/>
                        <a:gd name="connsiteY232-213664" fmla="*/ 2795131 h 2956475"/>
                        <a:gd name="connsiteX233-213665" fmla="*/ 3816678 w 5924856"/>
                        <a:gd name="connsiteY233-213666" fmla="*/ 2803947 h 2956475"/>
                        <a:gd name="connsiteX234-213667" fmla="*/ 3838190 w 5924856"/>
                        <a:gd name="connsiteY234-213668" fmla="*/ 2758772 h 2956475"/>
                        <a:gd name="connsiteX235-213669" fmla="*/ 3854097 w 5924856"/>
                        <a:gd name="connsiteY235-213670" fmla="*/ 2699687 h 2956475"/>
                        <a:gd name="connsiteX236-213671" fmla="*/ 3865460 w 5924856"/>
                        <a:gd name="connsiteY236-213672" fmla="*/ 2676963 h 2956475"/>
                        <a:gd name="connsiteX237-213673" fmla="*/ 3884483 w 5924856"/>
                        <a:gd name="connsiteY237-213674" fmla="*/ 2632575 h 2956475"/>
                        <a:gd name="connsiteX238-213675" fmla="*/ 3834190 w 5924856"/>
                        <a:gd name="connsiteY238-213676" fmla="*/ 2645148 h 2956475"/>
                        <a:gd name="connsiteX239-213677" fmla="*/ 3806920 w 5924856"/>
                        <a:gd name="connsiteY239-213678" fmla="*/ 2667873 h 2956475"/>
                        <a:gd name="connsiteX240-213679" fmla="*/ 3795013 w 5924856"/>
                        <a:gd name="connsiteY240-213680" fmla="*/ 2667873 h 2956475"/>
                        <a:gd name="connsiteX241-213681" fmla="*/ 3747836 w 5924856"/>
                        <a:gd name="connsiteY241-213682" fmla="*/ 2667873 h 2956475"/>
                        <a:gd name="connsiteX242-213683" fmla="*/ 3735929 w 5924856"/>
                        <a:gd name="connsiteY242-213684" fmla="*/ 2667873 h 2956475"/>
                        <a:gd name="connsiteX243-213685" fmla="*/ 3720022 w 5924856"/>
                        <a:gd name="connsiteY243-213686" fmla="*/ 2613334 h 2956475"/>
                        <a:gd name="connsiteX244-213687" fmla="*/ 3676845 w 5924856"/>
                        <a:gd name="connsiteY244-213688" fmla="*/ 2574702 h 2956475"/>
                        <a:gd name="connsiteX245-213689" fmla="*/ 3610944 w 5924856"/>
                        <a:gd name="connsiteY245-213690" fmla="*/ 2558795 h 2956475"/>
                        <a:gd name="connsiteX246-213691" fmla="*/ 3601854 w 5924856"/>
                        <a:gd name="connsiteY246-213692" fmla="*/ 2499711 h 2956475"/>
                        <a:gd name="connsiteX247-213693" fmla="*/ 3590492 w 5924856"/>
                        <a:gd name="connsiteY247-213694" fmla="*/ 2467896 h 2956475"/>
                        <a:gd name="connsiteX248-213695" fmla="*/ 3574584 w 5924856"/>
                        <a:gd name="connsiteY248-213696" fmla="*/ 2440627 h 2956475"/>
                        <a:gd name="connsiteX249-213697" fmla="*/ 3551860 w 5924856"/>
                        <a:gd name="connsiteY249-213698" fmla="*/ 2381542 h 2956475"/>
                        <a:gd name="connsiteX250-213699" fmla="*/ 3520045 w 5924856"/>
                        <a:gd name="connsiteY250-213700" fmla="*/ 2361090 h 2956475"/>
                        <a:gd name="connsiteX251-213701" fmla="*/ 3464186 w 5924856"/>
                        <a:gd name="connsiteY251-213702" fmla="*/ 2339606 h 2956475"/>
                        <a:gd name="connsiteX252-213703" fmla="*/ 3425146 w 5924856"/>
                        <a:gd name="connsiteY252-213704" fmla="*/ 2345183 h 2956475"/>
                        <a:gd name="connsiteX253-213705" fmla="*/ 3381970 w 5924856"/>
                        <a:gd name="connsiteY253-213706" fmla="*/ 2354273 h 2956475"/>
                        <a:gd name="connsiteX254-213707" fmla="*/ 3350155 w 5924856"/>
                        <a:gd name="connsiteY254-213708" fmla="*/ 2381542 h 2956475"/>
                        <a:gd name="connsiteX255-213709" fmla="*/ 3370607 w 5924856"/>
                        <a:gd name="connsiteY255-213710" fmla="*/ 2397450 h 2956475"/>
                        <a:gd name="connsiteX256-213711" fmla="*/ 3370607 w 5924856"/>
                        <a:gd name="connsiteY256-213712" fmla="*/ 2429264 h 2956475"/>
                        <a:gd name="connsiteX257-213713" fmla="*/ 3350155 w 5924856"/>
                        <a:gd name="connsiteY257-213714" fmla="*/ 2451989 h 2956475"/>
                        <a:gd name="connsiteX258-213715" fmla="*/ 3318341 w 5924856"/>
                        <a:gd name="connsiteY258-213716" fmla="*/ 2511073 h 2956475"/>
                        <a:gd name="connsiteX259-213717" fmla="*/ 3318341 w 5924856"/>
                        <a:gd name="connsiteY259-213718" fmla="*/ 2538343 h 2956475"/>
                        <a:gd name="connsiteX260-213719" fmla="*/ 3268346 w 5924856"/>
                        <a:gd name="connsiteY260-213720" fmla="*/ 2570157 h 2956475"/>
                        <a:gd name="connsiteX261-213721" fmla="*/ 3260533 w 5924856"/>
                        <a:gd name="connsiteY261-213722" fmla="*/ 2567553 h 2956475"/>
                        <a:gd name="connsiteX262-213723" fmla="*/ 3256440 w 5924856"/>
                        <a:gd name="connsiteY262-213724" fmla="*/ 2570157 h 2956475"/>
                        <a:gd name="connsiteX263-213725" fmla="*/ 3208718 w 5924856"/>
                        <a:gd name="connsiteY263-213726" fmla="*/ 2554250 h 2956475"/>
                        <a:gd name="connsiteX264-213727" fmla="*/ 3177448 w 5924856"/>
                        <a:gd name="connsiteY264-213728" fmla="*/ 2554250 h 2956475"/>
                        <a:gd name="connsiteX265-213729" fmla="*/ 3165541 w 5924856"/>
                        <a:gd name="connsiteY265-213730" fmla="*/ 2554250 h 2956475"/>
                        <a:gd name="connsiteX266-213731" fmla="*/ 3149634 w 5924856"/>
                        <a:gd name="connsiteY266-213732" fmla="*/ 2538343 h 2956475"/>
                        <a:gd name="connsiteX267-213733" fmla="*/ 3131462 w 5924856"/>
                        <a:gd name="connsiteY267-213734" fmla="*/ 2533799 h 2956475"/>
                        <a:gd name="connsiteX268-213735" fmla="*/ 3086550 w 5924856"/>
                        <a:gd name="connsiteY268-213736" fmla="*/ 2570157 h 2956475"/>
                        <a:gd name="connsiteX269-213737" fmla="*/ 3038828 w 5924856"/>
                        <a:gd name="connsiteY269-213738" fmla="*/ 2581519 h 2956475"/>
                        <a:gd name="connsiteX270-213739" fmla="*/ 3000196 w 5924856"/>
                        <a:gd name="connsiteY270-213740" fmla="*/ 2597427 h 2956475"/>
                        <a:gd name="connsiteX271-213741" fmla="*/ 2992651 w 5924856"/>
                        <a:gd name="connsiteY271-213742" fmla="*/ 2595630 h 2956475"/>
                        <a:gd name="connsiteX272-213743" fmla="*/ 2988289 w 5924856"/>
                        <a:gd name="connsiteY272-213744" fmla="*/ 2597427 h 2956475"/>
                        <a:gd name="connsiteX273-213745" fmla="*/ 2940567 w 5924856"/>
                        <a:gd name="connsiteY273-213746" fmla="*/ 2586064 h 2956475"/>
                        <a:gd name="connsiteX274-213747" fmla="*/ 2918387 w 5924856"/>
                        <a:gd name="connsiteY274-213748" fmla="*/ 2586064 h 2956475"/>
                        <a:gd name="connsiteX275-213749" fmla="*/ 2906480 w 5924856"/>
                        <a:gd name="connsiteY275-213750" fmla="*/ 2586064 h 2956475"/>
                        <a:gd name="connsiteX276-213751" fmla="*/ 2886028 w 5924856"/>
                        <a:gd name="connsiteY276-213752" fmla="*/ 2554250 h 2956475"/>
                        <a:gd name="connsiteX277-213753" fmla="*/ 2847396 w 5924856"/>
                        <a:gd name="connsiteY277-213754" fmla="*/ 2526980 h 2956475"/>
                        <a:gd name="connsiteX278-213755" fmla="*/ 2820344 w 5924856"/>
                        <a:gd name="connsiteY278-213756" fmla="*/ 2523116 h 2956475"/>
                        <a:gd name="connsiteX279-213757" fmla="*/ 2779767 w 5924856"/>
                        <a:gd name="connsiteY279-213758" fmla="*/ 2526980 h 2956475"/>
                        <a:gd name="connsiteX280-213759" fmla="*/ 2741135 w 5924856"/>
                        <a:gd name="connsiteY280-213760" fmla="*/ 2538343 h 2956475"/>
                        <a:gd name="connsiteX281-213761" fmla="*/ 2736330 w 5924856"/>
                        <a:gd name="connsiteY281-213762" fmla="*/ 2536254 h 2956475"/>
                        <a:gd name="connsiteX282-213763" fmla="*/ 2729228 w 5924856"/>
                        <a:gd name="connsiteY282-213764" fmla="*/ 2538343 h 2956475"/>
                        <a:gd name="connsiteX283-213765" fmla="*/ 2676961 w 5924856"/>
                        <a:gd name="connsiteY283-213766" fmla="*/ 2515618 h 2956475"/>
                        <a:gd name="connsiteX284-213767" fmla="*/ 2670144 w 5924856"/>
                        <a:gd name="connsiteY284-213768" fmla="*/ 2472441 h 2956475"/>
                        <a:gd name="connsiteX285-213769" fmla="*/ 2626967 w 5924856"/>
                        <a:gd name="connsiteY285-213770" fmla="*/ 2456534 h 2956475"/>
                        <a:gd name="connsiteX286-213771" fmla="*/ 2595153 w 5924856"/>
                        <a:gd name="connsiteY286-213772" fmla="*/ 2451989 h 2956475"/>
                        <a:gd name="connsiteX287-213773" fmla="*/ 2560725 w 5924856"/>
                        <a:gd name="connsiteY287-213774" fmla="*/ 2430245 h 2956475"/>
                        <a:gd name="connsiteX288-213775" fmla="*/ 2527524 w 5924856"/>
                        <a:gd name="connsiteY288-213776" fmla="*/ 2488348 h 2956475"/>
                        <a:gd name="connsiteX289-213777" fmla="*/ 2543431 w 5924856"/>
                        <a:gd name="connsiteY289-213778" fmla="*/ 2522435 h 2956475"/>
                        <a:gd name="connsiteX290-213779" fmla="*/ 2504799 w 5924856"/>
                        <a:gd name="connsiteY290-213780" fmla="*/ 2558795 h 2956475"/>
                        <a:gd name="connsiteX291-213781" fmla="*/ 2495296 w 5924856"/>
                        <a:gd name="connsiteY291-213782" fmla="*/ 2556532 h 2956475"/>
                        <a:gd name="connsiteX292-213783" fmla="*/ 2492892 w 5924856"/>
                        <a:gd name="connsiteY292-213784" fmla="*/ 2558795 h 2956475"/>
                        <a:gd name="connsiteX293-213785" fmla="*/ 2445170 w 5924856"/>
                        <a:gd name="connsiteY293-213786" fmla="*/ 2547432 h 2956475"/>
                        <a:gd name="connsiteX294-213787" fmla="*/ 2408811 w 5924856"/>
                        <a:gd name="connsiteY294-213788" fmla="*/ 2542887 h 2956475"/>
                        <a:gd name="connsiteX295-213789" fmla="*/ 2381541 w 5924856"/>
                        <a:gd name="connsiteY295-213790" fmla="*/ 2515618 h 2956475"/>
                        <a:gd name="connsiteX296-213791" fmla="*/ 2354816 w 5924856"/>
                        <a:gd name="connsiteY296-213792" fmla="*/ 2515618 h 2956475"/>
                        <a:gd name="connsiteX297-213793" fmla="*/ 2342909 w 5924856"/>
                        <a:gd name="connsiteY297-213794" fmla="*/ 2515618 h 2956475"/>
                        <a:gd name="connsiteX298-213795" fmla="*/ 2317049 w 5924856"/>
                        <a:gd name="connsiteY298-213796" fmla="*/ 2502687 h 2956475"/>
                        <a:gd name="connsiteX299-213797" fmla="*/ 2268463 w 5924856"/>
                        <a:gd name="connsiteY299-213798" fmla="*/ 2526980 h 2956475"/>
                        <a:gd name="connsiteX300-213799" fmla="*/ 2200289 w 5924856"/>
                        <a:gd name="connsiteY300-213800" fmla="*/ 2574702 h 2956475"/>
                        <a:gd name="connsiteX301-213801" fmla="*/ 2157112 w 5924856"/>
                        <a:gd name="connsiteY301-213802" fmla="*/ 2586064 h 2956475"/>
                        <a:gd name="connsiteX302-213803" fmla="*/ 2145750 w 5924856"/>
                        <a:gd name="connsiteY302-213804" fmla="*/ 2590609 h 2956475"/>
                        <a:gd name="connsiteX303-213805" fmla="*/ 2143369 w 5924856"/>
                        <a:gd name="connsiteY303-213806" fmla="*/ 2586799 h 2956475"/>
                        <a:gd name="connsiteX304-213807" fmla="*/ 2133843 w 5924856"/>
                        <a:gd name="connsiteY304-213808" fmla="*/ 2590609 h 2956475"/>
                        <a:gd name="connsiteX305-213809" fmla="*/ 2111787 w 5924856"/>
                        <a:gd name="connsiteY305-213810" fmla="*/ 2555320 h 2956475"/>
                        <a:gd name="connsiteX306-213811" fmla="*/ 2075303 w 5924856"/>
                        <a:gd name="connsiteY306-213812" fmla="*/ 2558795 h 2956475"/>
                        <a:gd name="connsiteX307-213813" fmla="*/ 2074482 w 5924856"/>
                        <a:gd name="connsiteY307-213814" fmla="*/ 2557739 h 2956475"/>
                        <a:gd name="connsiteX308-213815" fmla="*/ 2063396 w 5924856"/>
                        <a:gd name="connsiteY308-213816" fmla="*/ 2558795 h 2956475"/>
                        <a:gd name="connsiteX309-213817" fmla="*/ 2047489 w 5924856"/>
                        <a:gd name="connsiteY309-213818" fmla="*/ 2538343 h 2956475"/>
                        <a:gd name="connsiteX310-213819" fmla="*/ 2020220 w 5924856"/>
                        <a:gd name="connsiteY310-213820" fmla="*/ 2526980 h 2956475"/>
                        <a:gd name="connsiteX311-213821" fmla="*/ 2004312 w 5924856"/>
                        <a:gd name="connsiteY311-213822" fmla="*/ 2495166 h 2956475"/>
                        <a:gd name="connsiteX312-213823" fmla="*/ 1988196 w 5924856"/>
                        <a:gd name="connsiteY312-213824" fmla="*/ 2486212 h 2956475"/>
                        <a:gd name="connsiteX313-213825" fmla="*/ 1945773 w 5924856"/>
                        <a:gd name="connsiteY313-213826" fmla="*/ 2499711 h 2956475"/>
                        <a:gd name="connsiteX314-213827" fmla="*/ 1942036 w 5924856"/>
                        <a:gd name="connsiteY314-213828" fmla="*/ 2497111 h 2956475"/>
                        <a:gd name="connsiteX315-213829" fmla="*/ 1936866 w 5924856"/>
                        <a:gd name="connsiteY315-213830" fmla="*/ 2499711 h 2956475"/>
                        <a:gd name="connsiteX316-213831" fmla="*/ 1889554 w 5924856"/>
                        <a:gd name="connsiteY316-213832" fmla="*/ 2468885 h 2956475"/>
                        <a:gd name="connsiteX317-213833" fmla="*/ 1870782 w 5924856"/>
                        <a:gd name="connsiteY317-213834" fmla="*/ 2495166 h 2956475"/>
                        <a:gd name="connsiteX318-213835" fmla="*/ 1865709 w 5924856"/>
                        <a:gd name="connsiteY318-213836" fmla="*/ 2485599 h 2956475"/>
                        <a:gd name="connsiteX319-213837" fmla="*/ 1858875 w 5924856"/>
                        <a:gd name="connsiteY319-213838" fmla="*/ 2495166 h 2956475"/>
                        <a:gd name="connsiteX320-213839" fmla="*/ 1779338 w 5924856"/>
                        <a:gd name="connsiteY320-213840" fmla="*/ 2345183 h 2956475"/>
                        <a:gd name="connsiteX321-213841" fmla="*/ 1729344 w 5924856"/>
                        <a:gd name="connsiteY321-213842" fmla="*/ 2295189 h 2956475"/>
                        <a:gd name="connsiteX322-213843" fmla="*/ 1732141 w 5924856"/>
                        <a:gd name="connsiteY322-213844" fmla="*/ 2292043 h 2956475"/>
                        <a:gd name="connsiteX323-213845" fmla="*/ 401471 w 5924856"/>
                        <a:gd name="connsiteY323-213846" fmla="*/ 2890683 h 2956475"/>
                        <a:gd name="connsiteX324-213847" fmla="*/ 338597 w 5924856"/>
                        <a:gd name="connsiteY324-213848" fmla="*/ 2849670 h 2956475"/>
                        <a:gd name="connsiteX325-213849" fmla="*/ 268151 w 5924856"/>
                        <a:gd name="connsiteY325-213850" fmla="*/ 2801948 h 2956475"/>
                        <a:gd name="connsiteX326-213851" fmla="*/ 295420 w 5924856"/>
                        <a:gd name="connsiteY326-213852" fmla="*/ 2795131 h 2956475"/>
                        <a:gd name="connsiteX327-213853" fmla="*/ 322690 w 5924856"/>
                        <a:gd name="connsiteY327-213854" fmla="*/ 2747409 h 2956475"/>
                        <a:gd name="connsiteX328-213855" fmla="*/ 306782 w 5924856"/>
                        <a:gd name="connsiteY328-213856" fmla="*/ 2731502 h 2956475"/>
                        <a:gd name="connsiteX329-213857" fmla="*/ 359049 w 5924856"/>
                        <a:gd name="connsiteY329-213858" fmla="*/ 2704232 h 2956475"/>
                        <a:gd name="connsiteX330-213859" fmla="*/ 359049 w 5924856"/>
                        <a:gd name="connsiteY330-213860" fmla="*/ 2701176 h 2956475"/>
                        <a:gd name="connsiteX331-213861" fmla="*/ 334597 w 5924856"/>
                        <a:gd name="connsiteY331-213862" fmla="*/ 2704232 h 2956475"/>
                        <a:gd name="connsiteX332-213863" fmla="*/ 334597 w 5924856"/>
                        <a:gd name="connsiteY332-213864" fmla="*/ 2702744 h 2956475"/>
                        <a:gd name="connsiteX333-213865" fmla="*/ 322690 w 5924856"/>
                        <a:gd name="connsiteY333-213866" fmla="*/ 2704232 h 2956475"/>
                        <a:gd name="connsiteX334-213867" fmla="*/ 322690 w 5924856"/>
                        <a:gd name="connsiteY334-213868" fmla="*/ 2683780 h 2956475"/>
                        <a:gd name="connsiteX335-213869" fmla="*/ 343142 w 5924856"/>
                        <a:gd name="connsiteY335-213870" fmla="*/ 2667873 h 2956475"/>
                        <a:gd name="connsiteX336-213871" fmla="*/ 381774 w 5924856"/>
                        <a:gd name="connsiteY336-213872" fmla="*/ 2661056 h 2956475"/>
                        <a:gd name="connsiteX337-213873" fmla="*/ 386319 w 5924856"/>
                        <a:gd name="connsiteY337-213874" fmla="*/ 2645148 h 2956475"/>
                        <a:gd name="connsiteX338-213875" fmla="*/ 374956 w 5924856"/>
                        <a:gd name="connsiteY338-213876" fmla="*/ 2613334 h 2956475"/>
                        <a:gd name="connsiteX339-213877" fmla="*/ 393136 w 5924856"/>
                        <a:gd name="connsiteY339-213878" fmla="*/ 2586064 h 2956475"/>
                        <a:gd name="connsiteX340-213879" fmla="*/ 393136 w 5924856"/>
                        <a:gd name="connsiteY340-213880" fmla="*/ 2565612 h 2956475"/>
                        <a:gd name="connsiteX341-213881" fmla="*/ 338597 w 5924856"/>
                        <a:gd name="connsiteY341-213882" fmla="*/ 2547432 h 2956475"/>
                        <a:gd name="connsiteX342-213883" fmla="*/ 327779 w 5924856"/>
                        <a:gd name="connsiteY342-213884" fmla="*/ 2547432 h 2956475"/>
                        <a:gd name="connsiteX343-213885" fmla="*/ 315872 w 5924856"/>
                        <a:gd name="connsiteY343-213886" fmla="*/ 2547432 h 2956475"/>
                        <a:gd name="connsiteX344-213887" fmla="*/ 297676 w 5924856"/>
                        <a:gd name="connsiteY344-213888" fmla="*/ 2525193 h 2956475"/>
                        <a:gd name="connsiteX345-213889" fmla="*/ 275513 w 5924856"/>
                        <a:gd name="connsiteY345-213890" fmla="*/ 2531525 h 2956475"/>
                        <a:gd name="connsiteX346-213891" fmla="*/ 271033 w 5924856"/>
                        <a:gd name="connsiteY346-213892" fmla="*/ 2529403 h 2956475"/>
                        <a:gd name="connsiteX347-213893" fmla="*/ 263606 w 5924856"/>
                        <a:gd name="connsiteY347-213894" fmla="*/ 2531525 h 2956475"/>
                        <a:gd name="connsiteX348-213895" fmla="*/ 220429 w 5924856"/>
                        <a:gd name="connsiteY348-213896" fmla="*/ 2511073 h 2956475"/>
                        <a:gd name="connsiteX349-213897" fmla="*/ 220429 w 5924856"/>
                        <a:gd name="connsiteY349-213898" fmla="*/ 2499711 h 2956475"/>
                        <a:gd name="connsiteX350-213899" fmla="*/ 204522 w 5924856"/>
                        <a:gd name="connsiteY350-213900" fmla="*/ 2472441 h 2956475"/>
                        <a:gd name="connsiteX351-213901" fmla="*/ 189159 w 5924856"/>
                        <a:gd name="connsiteY351-213902" fmla="*/ 2472441 h 2956475"/>
                        <a:gd name="connsiteX352-213903" fmla="*/ 177252 w 5924856"/>
                        <a:gd name="connsiteY352-213904" fmla="*/ 2472441 h 2956475"/>
                        <a:gd name="connsiteX353-213905" fmla="*/ 122713 w 5924856"/>
                        <a:gd name="connsiteY353-213906" fmla="*/ 2413357 h 2956475"/>
                        <a:gd name="connsiteX354-213907" fmla="*/ 114168 w 5924856"/>
                        <a:gd name="connsiteY354-213908" fmla="*/ 2424719 h 2956475"/>
                        <a:gd name="connsiteX355-213909" fmla="*/ 103159 w 5924856"/>
                        <a:gd name="connsiteY355-213910" fmla="*/ 2421574 h 2956475"/>
                        <a:gd name="connsiteX356-213911" fmla="*/ 70446 w 5924856"/>
                        <a:gd name="connsiteY356-213912" fmla="*/ 2365635 h 2956475"/>
                        <a:gd name="connsiteX357-213913" fmla="*/ 74991 w 5924856"/>
                        <a:gd name="connsiteY357-213914" fmla="*/ 2361090 h 2956475"/>
                        <a:gd name="connsiteX358-213915" fmla="*/ 118168 w 5924856"/>
                        <a:gd name="connsiteY358-213916" fmla="*/ 2349728 h 2956475"/>
                        <a:gd name="connsiteX359-213917" fmla="*/ 106806 w 5924856"/>
                        <a:gd name="connsiteY359-213918" fmla="*/ 2327003 h 2956475"/>
                        <a:gd name="connsiteX360-213919" fmla="*/ 47722 w 5924856"/>
                        <a:gd name="connsiteY360-213920" fmla="*/ 2258829 h 2956475"/>
                        <a:gd name="connsiteX361-213921" fmla="*/ 21980 w 5924856"/>
                        <a:gd name="connsiteY361-213922" fmla="*/ 2195428 h 2956475"/>
                        <a:gd name="connsiteX362-213923" fmla="*/ 10059 w 5924856"/>
                        <a:gd name="connsiteY362-213924" fmla="*/ 2195434 h 2956475"/>
                        <a:gd name="connsiteX363-213925" fmla="*/ 0 w 5924856"/>
                        <a:gd name="connsiteY363-213926" fmla="*/ 2199745 h 2956475"/>
                        <a:gd name="connsiteX364-213927" fmla="*/ 1595269 w 5924856"/>
                        <a:gd name="connsiteY364-213928" fmla="*/ 1370296 h 2956475"/>
                        <a:gd name="connsiteX365-213929" fmla="*/ 1638446 w 5924856"/>
                        <a:gd name="connsiteY365-213930" fmla="*/ 1349844 h 2956475"/>
                        <a:gd name="connsiteX366-213931" fmla="*/ 1649808 w 5924856"/>
                        <a:gd name="connsiteY366-213932" fmla="*/ 1299850 h 2956475"/>
                        <a:gd name="connsiteX367-213933" fmla="*/ 1677078 w 5924856"/>
                        <a:gd name="connsiteY367-213934" fmla="*/ 1256673 h 2956475"/>
                        <a:gd name="connsiteX368-213935" fmla="*/ 1654353 w 5924856"/>
                        <a:gd name="connsiteY368-213936" fmla="*/ 1197589 h 2956475"/>
                        <a:gd name="connsiteX369-213937" fmla="*/ 1677078 w 5924856"/>
                        <a:gd name="connsiteY369-213938" fmla="*/ 1133960 h 2956475"/>
                        <a:gd name="connsiteX370-213939" fmla="*/ 1622538 w 5924856"/>
                        <a:gd name="connsiteY370-213940" fmla="*/ 1070331 h 2956475"/>
                        <a:gd name="connsiteX371-213941" fmla="*/ 1654353 w 5924856"/>
                        <a:gd name="connsiteY371-213942" fmla="*/ 961252 h 2956475"/>
                        <a:gd name="connsiteX372-213943" fmla="*/ 1606631 w 5924856"/>
                        <a:gd name="connsiteY372-213944" fmla="*/ 865809 h 2956475"/>
                        <a:gd name="connsiteX373-213945" fmla="*/ 1670260 w 5924856"/>
                        <a:gd name="connsiteY373-213946" fmla="*/ 788545 h 2956475"/>
                        <a:gd name="connsiteX374-213947" fmla="*/ 1665715 w 5924856"/>
                        <a:gd name="connsiteY374-213948" fmla="*/ 704464 h 2956475"/>
                        <a:gd name="connsiteX375-213949" fmla="*/ 1681622 w 5924856"/>
                        <a:gd name="connsiteY375-213950" fmla="*/ 697647 h 2956475"/>
                        <a:gd name="connsiteX376-213951" fmla="*/ 1683068 w 5924856"/>
                        <a:gd name="connsiteY376-213952" fmla="*/ 702130 h 2956475"/>
                        <a:gd name="connsiteX377-213953" fmla="*/ 1693530 w 5924856"/>
                        <a:gd name="connsiteY377-213954" fmla="*/ 697647 h 2956475"/>
                        <a:gd name="connsiteX378-213955" fmla="*/ 1716254 w 5924856"/>
                        <a:gd name="connsiteY378-213956" fmla="*/ 768093 h 2956475"/>
                        <a:gd name="connsiteX379-213957" fmla="*/ 1709645 w 5924856"/>
                        <a:gd name="connsiteY379-213958" fmla="*/ 815304 h 2956475"/>
                        <a:gd name="connsiteX380-213959" fmla="*/ 1772521 w 5924856"/>
                        <a:gd name="connsiteY380-213960" fmla="*/ 772638 h 2956475"/>
                        <a:gd name="connsiteX381-213961" fmla="*/ 1849785 w 5924856"/>
                        <a:gd name="connsiteY381-213962" fmla="*/ 763548 h 2956475"/>
                        <a:gd name="connsiteX382-213963" fmla="*/ 1850963 w 5924856"/>
                        <a:gd name="connsiteY382-213964" fmla="*/ 764810 h 2956475"/>
                        <a:gd name="connsiteX383-213965" fmla="*/ 1861692 w 5924856"/>
                        <a:gd name="connsiteY383-213966" fmla="*/ 763548 h 2956475"/>
                        <a:gd name="connsiteX384-213967" fmla="*/ 1906799 w 5924856"/>
                        <a:gd name="connsiteY384-213968" fmla="*/ 811877 h 2956475"/>
                        <a:gd name="connsiteX385-213969" fmla="*/ 1881599 w 5924856"/>
                        <a:gd name="connsiteY385-213970" fmla="*/ 736278 h 2956475"/>
                        <a:gd name="connsiteX386-213971" fmla="*/ 1881599 w 5924856"/>
                        <a:gd name="connsiteY386-213972" fmla="*/ 595386 h 2956475"/>
                        <a:gd name="connsiteX387-213973" fmla="*/ 1945228 w 5924856"/>
                        <a:gd name="connsiteY387-213974" fmla="*/ 574934 h 2956475"/>
                        <a:gd name="connsiteX388-213975" fmla="*/ 1955460 w 5924856"/>
                        <a:gd name="connsiteY388-213976" fmla="*/ 575472 h 2956475"/>
                        <a:gd name="connsiteX389-213977" fmla="*/ 1957135 w 5924856"/>
                        <a:gd name="connsiteY389-213978" fmla="*/ 574934 h 2956475"/>
                        <a:gd name="connsiteX390-213979" fmla="*/ 2033605 w 5924856"/>
                        <a:gd name="connsiteY390-213980" fmla="*/ 578958 h 2956475"/>
                        <a:gd name="connsiteX391-213981" fmla="*/ 2111118 w 5924856"/>
                        <a:gd name="connsiteY391-213982" fmla="*/ 559026 h 2956475"/>
                        <a:gd name="connsiteX392-213983" fmla="*/ 2086121 w 5924856"/>
                        <a:gd name="connsiteY392-213984" fmla="*/ 493125 h 2956475"/>
                        <a:gd name="connsiteX393-213985" fmla="*/ 2122480 w 5924856"/>
                        <a:gd name="connsiteY393-213986" fmla="*/ 402226 h 2956475"/>
                        <a:gd name="connsiteX394-213987" fmla="*/ 2165657 w 5924856"/>
                        <a:gd name="connsiteY394-213988" fmla="*/ 397681 h 2956475"/>
                        <a:gd name="connsiteX395-213989" fmla="*/ 2236104 w 5924856"/>
                        <a:gd name="connsiteY395-213990" fmla="*/ 322690 h 2956475"/>
                        <a:gd name="connsiteX396-213991" fmla="*/ 2338374 w 5924856"/>
                        <a:gd name="connsiteY396-213992" fmla="*/ 304510 h 2956475"/>
                        <a:gd name="connsiteX397-213993" fmla="*/ 2347454 w 5924856"/>
                        <a:gd name="connsiteY397-213994" fmla="*/ 263606 h 2956475"/>
                        <a:gd name="connsiteX398-213995" fmla="*/ 2445170 w 5924856"/>
                        <a:gd name="connsiteY398-213996" fmla="*/ 252244 h 2956475"/>
                        <a:gd name="connsiteX399-213997" fmla="*/ 2446249 w 5924856"/>
                        <a:gd name="connsiteY399-213998" fmla="*/ 253503 h 2956475"/>
                        <a:gd name="connsiteX400-213999" fmla="*/ 2457077 w 5924856"/>
                        <a:gd name="connsiteY400-214000" fmla="*/ 252244 h 2956475"/>
                        <a:gd name="connsiteX401-214001" fmla="*/ 2479011 w 5924856"/>
                        <a:gd name="connsiteY401-214002" fmla="*/ 277833 h 2956475"/>
                        <a:gd name="connsiteX402-214003" fmla="*/ 2558793 w 5924856"/>
                        <a:gd name="connsiteY402-214004" fmla="*/ 202249 h 2956475"/>
                        <a:gd name="connsiteX403-214005" fmla="*/ 2570700 w 5924856"/>
                        <a:gd name="connsiteY403-214006" fmla="*/ 202249 h 2956475"/>
                        <a:gd name="connsiteX404-214007" fmla="*/ 2622422 w 5924856"/>
                        <a:gd name="connsiteY404-214008" fmla="*/ 202249 h 2956475"/>
                        <a:gd name="connsiteX405-214009" fmla="*/ 2633784 w 5924856"/>
                        <a:gd name="connsiteY405-214010" fmla="*/ 134075 h 2956475"/>
                        <a:gd name="connsiteX406-214011" fmla="*/ 2670144 w 5924856"/>
                        <a:gd name="connsiteY406-214012" fmla="*/ 68174 h 2956475"/>
                        <a:gd name="connsiteX407-214013" fmla="*/ 2756498 w 5924856"/>
                        <a:gd name="connsiteY407-214014" fmla="*/ 0 h 2956475"/>
                        <a:gd name="connsiteX0-214015" fmla="*/ 1709320 w 5924856"/>
                        <a:gd name="connsiteY0-214016" fmla="*/ 817622 h 2956475"/>
                        <a:gd name="connsiteX1-214017" fmla="*/ 1700347 w 5924856"/>
                        <a:gd name="connsiteY1-214018" fmla="*/ 881716 h 2956475"/>
                        <a:gd name="connsiteX2-214019" fmla="*/ 1727745 w 5924856"/>
                        <a:gd name="connsiteY2-214020" fmla="*/ 895415 h 2956475"/>
                        <a:gd name="connsiteX3-214021" fmla="*/ 1709320 w 5924856"/>
                        <a:gd name="connsiteY3-214022" fmla="*/ 817622 h 2956475"/>
                        <a:gd name="connsiteX4-214023" fmla="*/ 2756498 w 5924856"/>
                        <a:gd name="connsiteY4-214024" fmla="*/ 0 h 2956475"/>
                        <a:gd name="connsiteX5-214025" fmla="*/ 2762437 w 5924856"/>
                        <a:gd name="connsiteY5-214026" fmla="*/ 4711 h 2956475"/>
                        <a:gd name="connsiteX6-214027" fmla="*/ 2768404 w 5924856"/>
                        <a:gd name="connsiteY6-214028" fmla="*/ 0 h 2956475"/>
                        <a:gd name="connsiteX7-214029" fmla="*/ 2834306 w 5924856"/>
                        <a:gd name="connsiteY7-214030" fmla="*/ 52267 h 2956475"/>
                        <a:gd name="connsiteX8-214031" fmla="*/ 2779767 w 5924856"/>
                        <a:gd name="connsiteY8-214032" fmla="*/ 90899 h 2956475"/>
                        <a:gd name="connsiteX9-214033" fmla="*/ 2866120 w 5924856"/>
                        <a:gd name="connsiteY9-214034" fmla="*/ 118168 h 2956475"/>
                        <a:gd name="connsiteX10-214035" fmla="*/ 2875812 w 5924856"/>
                        <a:gd name="connsiteY10-214036" fmla="*/ 186006 h 2956475"/>
                        <a:gd name="connsiteX11-214037" fmla="*/ 2897390 w 5924856"/>
                        <a:gd name="connsiteY11-214038" fmla="*/ 161345 h 2956475"/>
                        <a:gd name="connsiteX12-214039" fmla="*/ 2909297 w 5924856"/>
                        <a:gd name="connsiteY12-214040" fmla="*/ 161345 h 2956475"/>
                        <a:gd name="connsiteX13-214041" fmla="*/ 3004196 w 5924856"/>
                        <a:gd name="connsiteY13-214042" fmla="*/ 161345 h 2956475"/>
                        <a:gd name="connsiteX14-214043" fmla="*/ 3016103 w 5924856"/>
                        <a:gd name="connsiteY14-214044" fmla="*/ 161345 h 2956475"/>
                        <a:gd name="connsiteX15-214045" fmla="*/ 3097912 w 5924856"/>
                        <a:gd name="connsiteY15-214046" fmla="*/ 236336 h 2956475"/>
                        <a:gd name="connsiteX16-214047" fmla="*/ 3129726 w 5924856"/>
                        <a:gd name="connsiteY16-214048" fmla="*/ 295420 h 2956475"/>
                        <a:gd name="connsiteX17-214049" fmla="*/ 3118364 w 5924856"/>
                        <a:gd name="connsiteY17-214050" fmla="*/ 370412 h 2956475"/>
                        <a:gd name="connsiteX18-214051" fmla="*/ 3079732 w 5924856"/>
                        <a:gd name="connsiteY18-214052" fmla="*/ 413589 h 2956475"/>
                        <a:gd name="connsiteX19-214053" fmla="*/ 2984288 w 5924856"/>
                        <a:gd name="connsiteY19-214054" fmla="*/ 488580 h 2956475"/>
                        <a:gd name="connsiteX20-214055" fmla="*/ 2952474 w 5924856"/>
                        <a:gd name="connsiteY20-214056" fmla="*/ 531757 h 2956475"/>
                        <a:gd name="connsiteX21-214057" fmla="*/ 3000196 w 5924856"/>
                        <a:gd name="connsiteY21-214058" fmla="*/ 547664 h 2956475"/>
                        <a:gd name="connsiteX22-214059" fmla="*/ 3047650 w 5924856"/>
                        <a:gd name="connsiteY22-214060" fmla="*/ 575345 h 2956475"/>
                        <a:gd name="connsiteX23-214061" fmla="*/ 3074642 w 5924856"/>
                        <a:gd name="connsiteY23-214062" fmla="*/ 552209 h 2956475"/>
                        <a:gd name="connsiteX24-214063" fmla="*/ 3076651 w 5924856"/>
                        <a:gd name="connsiteY24-214064" fmla="*/ 560693 h 2956475"/>
                        <a:gd name="connsiteX25-214065" fmla="*/ 3086550 w 5924856"/>
                        <a:gd name="connsiteY25-214066" fmla="*/ 552209 h 2956475"/>
                        <a:gd name="connsiteX26-214067" fmla="*/ 3103175 w 5924856"/>
                        <a:gd name="connsiteY26-214068" fmla="*/ 622402 h 2956475"/>
                        <a:gd name="connsiteX27-214069" fmla="*/ 3111002 w 5924856"/>
                        <a:gd name="connsiteY27-214070" fmla="*/ 606748 h 2956475"/>
                        <a:gd name="connsiteX28-214071" fmla="*/ 3170086 w 5924856"/>
                        <a:gd name="connsiteY28-214072" fmla="*/ 586296 h 2956475"/>
                        <a:gd name="connsiteX29-214073" fmla="*/ 3178024 w 5924856"/>
                        <a:gd name="connsiteY29-214074" fmla="*/ 587670 h 2956475"/>
                        <a:gd name="connsiteX30-214075" fmla="*/ 3181993 w 5924856"/>
                        <a:gd name="connsiteY30-214076" fmla="*/ 586296 h 2956475"/>
                        <a:gd name="connsiteX31-214077" fmla="*/ 3300161 w 5924856"/>
                        <a:gd name="connsiteY31-214078" fmla="*/ 606748 h 2956475"/>
                        <a:gd name="connsiteX32-214079" fmla="*/ 3306978 w 5924856"/>
                        <a:gd name="connsiteY32-214080" fmla="*/ 665832 h 2956475"/>
                        <a:gd name="connsiteX33-214081" fmla="*/ 3449720 w 5924856"/>
                        <a:gd name="connsiteY33-214082" fmla="*/ 686823 h 2956475"/>
                        <a:gd name="connsiteX34-214083" fmla="*/ 3456416 w 5924856"/>
                        <a:gd name="connsiteY34-214084" fmla="*/ 590841 h 2956475"/>
                        <a:gd name="connsiteX35-214085" fmla="*/ 3468101 w 5924856"/>
                        <a:gd name="connsiteY35-214086" fmla="*/ 594028 h 2956475"/>
                        <a:gd name="connsiteX36-214087" fmla="*/ 3468323 w 5924856"/>
                        <a:gd name="connsiteY36-214088" fmla="*/ 590841 h 2956475"/>
                        <a:gd name="connsiteX37-214089" fmla="*/ 3543314 w 5924856"/>
                        <a:gd name="connsiteY37-214090" fmla="*/ 611293 h 2956475"/>
                        <a:gd name="connsiteX38-214091" fmla="*/ 3590492 w 5924856"/>
                        <a:gd name="connsiteY38-214092" fmla="*/ 611293 h 2956475"/>
                        <a:gd name="connsiteX39-214093" fmla="*/ 3602398 w 5924856"/>
                        <a:gd name="connsiteY39-214094" fmla="*/ 611293 h 2956475"/>
                        <a:gd name="connsiteX40-214095" fmla="*/ 3661482 w 5924856"/>
                        <a:gd name="connsiteY40-214096" fmla="*/ 677194 h 2956475"/>
                        <a:gd name="connsiteX41-214097" fmla="*/ 3677390 w 5924856"/>
                        <a:gd name="connsiteY41-214098" fmla="*/ 756731 h 2956475"/>
                        <a:gd name="connsiteX42-214099" fmla="*/ 3656938 w 5924856"/>
                        <a:gd name="connsiteY42-214100" fmla="*/ 806725 h 2956475"/>
                        <a:gd name="connsiteX43-214101" fmla="*/ 3704660 w 5924856"/>
                        <a:gd name="connsiteY43-214102" fmla="*/ 897623 h 2956475"/>
                        <a:gd name="connsiteX44-214103" fmla="*/ 3753794 w 5924856"/>
                        <a:gd name="connsiteY44-214104" fmla="*/ 933529 h 2956475"/>
                        <a:gd name="connsiteX45-214105" fmla="*/ 3783651 w 5924856"/>
                        <a:gd name="connsiteY45-214106" fmla="*/ 822632 h 2956475"/>
                        <a:gd name="connsiteX46-214107" fmla="*/ 3793268 w 5924856"/>
                        <a:gd name="connsiteY46-214108" fmla="*/ 831139 h 2956475"/>
                        <a:gd name="connsiteX47-214109" fmla="*/ 3795558 w 5924856"/>
                        <a:gd name="connsiteY47-214110" fmla="*/ 822632 h 2956475"/>
                        <a:gd name="connsiteX48-214111" fmla="*/ 3850342 w 5924856"/>
                        <a:gd name="connsiteY48-214112" fmla="*/ 871095 h 2956475"/>
                        <a:gd name="connsiteX49-214113" fmla="*/ 3906364 w 5924856"/>
                        <a:gd name="connsiteY49-214114" fmla="*/ 843084 h 2956475"/>
                        <a:gd name="connsiteX50-214115" fmla="*/ 3912043 w 5924856"/>
                        <a:gd name="connsiteY50-214116" fmla="*/ 846199 h 2956475"/>
                        <a:gd name="connsiteX51-214117" fmla="*/ 3918271 w 5924856"/>
                        <a:gd name="connsiteY51-214118" fmla="*/ 843084 h 2956475"/>
                        <a:gd name="connsiteX52-214119" fmla="*/ 3980617 w 5924856"/>
                        <a:gd name="connsiteY52-214120" fmla="*/ 877274 h 2956475"/>
                        <a:gd name="connsiteX53-214121" fmla="*/ 4004080 w 5924856"/>
                        <a:gd name="connsiteY53-214122" fmla="*/ 849902 h 2956475"/>
                        <a:gd name="connsiteX54-214123" fmla="*/ 4013754 w 5924856"/>
                        <a:gd name="connsiteY54-214124" fmla="*/ 852506 h 2956475"/>
                        <a:gd name="connsiteX55-214125" fmla="*/ 4015987 w 5924856"/>
                        <a:gd name="connsiteY55-214126" fmla="*/ 849902 h 2956475"/>
                        <a:gd name="connsiteX56-214127" fmla="*/ 4062341 w 5924856"/>
                        <a:gd name="connsiteY56-214128" fmla="*/ 862382 h 2956475"/>
                        <a:gd name="connsiteX57-214129" fmla="*/ 4035894 w 5924856"/>
                        <a:gd name="connsiteY57-214130" fmla="*/ 752186 h 2956475"/>
                        <a:gd name="connsiteX58-214131" fmla="*/ 4083616 w 5924856"/>
                        <a:gd name="connsiteY58-214132" fmla="*/ 697647 h 2956475"/>
                        <a:gd name="connsiteX59-214133" fmla="*/ 4093422 w 5924856"/>
                        <a:gd name="connsiteY59-214134" fmla="*/ 700048 h 2956475"/>
                        <a:gd name="connsiteX60-214135" fmla="*/ 4095523 w 5924856"/>
                        <a:gd name="connsiteY60-214136" fmla="*/ 697647 h 2956475"/>
                        <a:gd name="connsiteX61-214137" fmla="*/ 4429575 w 5924856"/>
                        <a:gd name="connsiteY61-214138" fmla="*/ 779455 h 2956475"/>
                        <a:gd name="connsiteX62-214139" fmla="*/ 4461390 w 5924856"/>
                        <a:gd name="connsiteY62-214140" fmla="*/ 849902 h 2956475"/>
                        <a:gd name="connsiteX63-214141" fmla="*/ 4557433 w 5924856"/>
                        <a:gd name="connsiteY63-214142" fmla="*/ 932544 h 2956475"/>
                        <a:gd name="connsiteX64-214143" fmla="*/ 4692636 w 5924856"/>
                        <a:gd name="connsiteY64-214144" fmla="*/ 913531 h 2956475"/>
                        <a:gd name="connsiteX65-214145" fmla="*/ 4696687 w 5924856"/>
                        <a:gd name="connsiteY65-214146" fmla="*/ 914635 h 2956475"/>
                        <a:gd name="connsiteX66-214147" fmla="*/ 4704543 w 5924856"/>
                        <a:gd name="connsiteY66-214148" fmla="*/ 913531 h 2956475"/>
                        <a:gd name="connsiteX67-214149" fmla="*/ 4779534 w 5924856"/>
                        <a:gd name="connsiteY67-214150" fmla="*/ 933983 h 2956475"/>
                        <a:gd name="connsiteX68-214151" fmla="*/ 4811349 w 5924856"/>
                        <a:gd name="connsiteY68-214152" fmla="*/ 977160 h 2956475"/>
                        <a:gd name="connsiteX69-214153" fmla="*/ 4806804 w 5924856"/>
                        <a:gd name="connsiteY69-214154" fmla="*/ 1058968 h 2956475"/>
                        <a:gd name="connsiteX70-214155" fmla="*/ 4845868 w 5924856"/>
                        <a:gd name="connsiteY70-214156" fmla="*/ 1083640 h 2956475"/>
                        <a:gd name="connsiteX71-214157" fmla="*/ 4885796 w 5924856"/>
                        <a:gd name="connsiteY71-214158" fmla="*/ 1070331 h 2956475"/>
                        <a:gd name="connsiteX72-214159" fmla="*/ 4956242 w 5924856"/>
                        <a:gd name="connsiteY72-214160" fmla="*/ 1063513 h 2956475"/>
                        <a:gd name="connsiteX73-214161" fmla="*/ 4958921 w 5924856"/>
                        <a:gd name="connsiteY73-214162" fmla="*/ 1064406 h 2956475"/>
                        <a:gd name="connsiteX74-214163" fmla="*/ 4968149 w 5924856"/>
                        <a:gd name="connsiteY74-214164" fmla="*/ 1063513 h 2956475"/>
                        <a:gd name="connsiteX75-214165" fmla="*/ 5032440 w 5924856"/>
                        <a:gd name="connsiteY75-214166" fmla="*/ 1084944 h 2956475"/>
                        <a:gd name="connsiteX76-214167" fmla="*/ 5094862 w 5924856"/>
                        <a:gd name="connsiteY76-214168" fmla="*/ 1074876 h 2956475"/>
                        <a:gd name="connsiteX77-214169" fmla="*/ 5095992 w 5924856"/>
                        <a:gd name="connsiteY77-214170" fmla="*/ 1076614 h 2956475"/>
                        <a:gd name="connsiteX78-214171" fmla="*/ 5106769 w 5924856"/>
                        <a:gd name="connsiteY78-214172" fmla="*/ 1074876 h 2956475"/>
                        <a:gd name="connsiteX79-214173" fmla="*/ 5161910 w 5924856"/>
                        <a:gd name="connsiteY79-214174" fmla="*/ 1159707 h 2956475"/>
                        <a:gd name="connsiteX80-214175" fmla="*/ 5201668 w 5924856"/>
                        <a:gd name="connsiteY80-214176" fmla="*/ 1129415 h 2956475"/>
                        <a:gd name="connsiteX81-214177" fmla="*/ 5176671 w 5924856"/>
                        <a:gd name="connsiteY81-214178" fmla="*/ 1063513 h 2956475"/>
                        <a:gd name="connsiteX82-214179" fmla="*/ 5185761 w 5924856"/>
                        <a:gd name="connsiteY82-214180" fmla="*/ 1015792 h 2956475"/>
                        <a:gd name="connsiteX83-214181" fmla="*/ 5197087 w 5924856"/>
                        <a:gd name="connsiteY83-214182" fmla="*/ 1018841 h 2956475"/>
                        <a:gd name="connsiteX84-214183" fmla="*/ 5197668 w 5924856"/>
                        <a:gd name="connsiteY84-214184" fmla="*/ 1015792 h 2956475"/>
                        <a:gd name="connsiteX85-214185" fmla="*/ 5313701 w 5924856"/>
                        <a:gd name="connsiteY85-214186" fmla="*/ 1047031 h 2956475"/>
                        <a:gd name="connsiteX86-214187" fmla="*/ 5381192 w 5924856"/>
                        <a:gd name="connsiteY86-214188" fmla="*/ 1043061 h 2956475"/>
                        <a:gd name="connsiteX87-214189" fmla="*/ 5382577 w 5924856"/>
                        <a:gd name="connsiteY87-214190" fmla="*/ 1043680 h 2956475"/>
                        <a:gd name="connsiteX88-214191" fmla="*/ 5393100 w 5924856"/>
                        <a:gd name="connsiteY88-214192" fmla="*/ 1043061 h 2956475"/>
                        <a:gd name="connsiteX89-214193" fmla="*/ 5499906 w 5924856"/>
                        <a:gd name="connsiteY89-214194" fmla="*/ 1090783 h 2956475"/>
                        <a:gd name="connsiteX90-214195" fmla="*/ 5552172 w 5924856"/>
                        <a:gd name="connsiteY90-214196" fmla="*/ 1133960 h 2956475"/>
                        <a:gd name="connsiteX91-214197" fmla="*/ 5638526 w 5924856"/>
                        <a:gd name="connsiteY91-214198" fmla="*/ 1213496 h 2956475"/>
                        <a:gd name="connsiteX92-214199" fmla="*/ 5740786 w 5924856"/>
                        <a:gd name="connsiteY92-214200" fmla="*/ 1311212 h 2956475"/>
                        <a:gd name="connsiteX93-214201" fmla="*/ 5736242 w 5924856"/>
                        <a:gd name="connsiteY93-214202" fmla="*/ 1365751 h 2956475"/>
                        <a:gd name="connsiteX94-214203" fmla="*/ 5743870 w 5924856"/>
                        <a:gd name="connsiteY94-214204" fmla="*/ 1373379 h 2956475"/>
                        <a:gd name="connsiteX95-214205" fmla="*/ 5740242 w 5924856"/>
                        <a:gd name="connsiteY95-214206" fmla="*/ 1322574 h 2956475"/>
                        <a:gd name="connsiteX96-214207" fmla="*/ 5752283 w 5924856"/>
                        <a:gd name="connsiteY96-214208" fmla="*/ 1324447 h 2956475"/>
                        <a:gd name="connsiteX97-214209" fmla="*/ 5752149 w 5924856"/>
                        <a:gd name="connsiteY97-214210" fmla="*/ 1322574 h 2956475"/>
                        <a:gd name="connsiteX98-214211" fmla="*/ 5854410 w 5924856"/>
                        <a:gd name="connsiteY98-214212" fmla="*/ 1338481 h 2956475"/>
                        <a:gd name="connsiteX99-214213" fmla="*/ 5924856 w 5924856"/>
                        <a:gd name="connsiteY99-214214" fmla="*/ 1418018 h 2956475"/>
                        <a:gd name="connsiteX100-214215" fmla="*/ 5886224 w 5924856"/>
                        <a:gd name="connsiteY100-214216" fmla="*/ 1456650 h 2956475"/>
                        <a:gd name="connsiteX101-214217" fmla="*/ 5827140 w 5924856"/>
                        <a:gd name="connsiteY101-214218" fmla="*/ 1468012 h 2956475"/>
                        <a:gd name="connsiteX102-214219" fmla="*/ 5827140 w 5924856"/>
                        <a:gd name="connsiteY102-214220" fmla="*/ 1554366 h 2956475"/>
                        <a:gd name="connsiteX103-214221" fmla="*/ 5811233 w 5924856"/>
                        <a:gd name="connsiteY103-214222" fmla="*/ 1570273 h 2956475"/>
                        <a:gd name="connsiteX104-214223" fmla="*/ 5799326 w 5924856"/>
                        <a:gd name="connsiteY104-214224" fmla="*/ 1570273 h 2956475"/>
                        <a:gd name="connsiteX105-214225" fmla="*/ 5779418 w 5924856"/>
                        <a:gd name="connsiteY105-214226" fmla="*/ 1570273 h 2956475"/>
                        <a:gd name="connsiteX106-214227" fmla="*/ 5767512 w 5924856"/>
                        <a:gd name="connsiteY106-214228" fmla="*/ 1570273 h 2956475"/>
                        <a:gd name="connsiteX107-214229" fmla="*/ 5735697 w 5924856"/>
                        <a:gd name="connsiteY107-214230" fmla="*/ 1536186 h 2956475"/>
                        <a:gd name="connsiteX108-214231" fmla="*/ 5685702 w 5924856"/>
                        <a:gd name="connsiteY108-214232" fmla="*/ 1511189 h 2956475"/>
                        <a:gd name="connsiteX109-214233" fmla="*/ 5681158 w 5924856"/>
                        <a:gd name="connsiteY109-214234" fmla="*/ 1477102 h 2956475"/>
                        <a:gd name="connsiteX110-214235" fmla="*/ 5647323 w 5924856"/>
                        <a:gd name="connsiteY110-214236" fmla="*/ 1463170 h 2956475"/>
                        <a:gd name="connsiteX111-214237" fmla="*/ 5613528 w 5924856"/>
                        <a:gd name="connsiteY111-214238" fmla="*/ 1472557 h 2956475"/>
                        <a:gd name="connsiteX112-214239" fmla="*/ 5611557 w 5924856"/>
                        <a:gd name="connsiteY112-214240" fmla="*/ 1469797 h 2956475"/>
                        <a:gd name="connsiteX113-214241" fmla="*/ 5601622 w 5924856"/>
                        <a:gd name="connsiteY113-214242" fmla="*/ 1472557 h 2956475"/>
                        <a:gd name="connsiteX114-214243" fmla="*/ 5578897 w 5924856"/>
                        <a:gd name="connsiteY114-214244" fmla="*/ 1440742 h 2956475"/>
                        <a:gd name="connsiteX115-214245" fmla="*/ 5587835 w 5924856"/>
                        <a:gd name="connsiteY115-214246" fmla="*/ 1415717 h 2956475"/>
                        <a:gd name="connsiteX116-214247" fmla="*/ 5558990 w 5924856"/>
                        <a:gd name="connsiteY116-214248" fmla="*/ 1429380 h 2956475"/>
                        <a:gd name="connsiteX117-214249" fmla="*/ 5574896 w 5924856"/>
                        <a:gd name="connsiteY117-214250" fmla="*/ 1472557 h 2956475"/>
                        <a:gd name="connsiteX118-214251" fmla="*/ 5552172 w 5924856"/>
                        <a:gd name="connsiteY118-214252" fmla="*/ 1511189 h 2956475"/>
                        <a:gd name="connsiteX119-214253" fmla="*/ 5504450 w 5924856"/>
                        <a:gd name="connsiteY119-214254" fmla="*/ 1547548 h 2956475"/>
                        <a:gd name="connsiteX120-214255" fmla="*/ 5493867 w 5924856"/>
                        <a:gd name="connsiteY120-214256" fmla="*/ 1546540 h 2956475"/>
                        <a:gd name="connsiteX121-214257" fmla="*/ 5492544 w 5924856"/>
                        <a:gd name="connsiteY121-214258" fmla="*/ 1547548 h 2956475"/>
                        <a:gd name="connsiteX122-214259" fmla="*/ 5457627 w 5924856"/>
                        <a:gd name="connsiteY122-214260" fmla="*/ 1544223 h 2956475"/>
                        <a:gd name="connsiteX123-214261" fmla="*/ 5488543 w 5924856"/>
                        <a:gd name="connsiteY123-214262" fmla="*/ 1586180 h 2956475"/>
                        <a:gd name="connsiteX124-214263" fmla="*/ 5511268 w 5924856"/>
                        <a:gd name="connsiteY124-214264" fmla="*/ 1649809 h 2956475"/>
                        <a:gd name="connsiteX125-214265" fmla="*/ 5527175 w 5924856"/>
                        <a:gd name="connsiteY125-214266" fmla="*/ 1677079 h 2956475"/>
                        <a:gd name="connsiteX126-214267" fmla="*/ 5531720 w 5924856"/>
                        <a:gd name="connsiteY126-214268" fmla="*/ 1708893 h 2956475"/>
                        <a:gd name="connsiteX127-214269" fmla="*/ 5527175 w 5924856"/>
                        <a:gd name="connsiteY127-214270" fmla="*/ 1731618 h 2956475"/>
                        <a:gd name="connsiteX128-214271" fmla="*/ 5515990 w 5924856"/>
                        <a:gd name="connsiteY128-214272" fmla="*/ 1728009 h 2956475"/>
                        <a:gd name="connsiteX129-214273" fmla="*/ 5515268 w 5924856"/>
                        <a:gd name="connsiteY129-214274" fmla="*/ 1731618 h 2956475"/>
                        <a:gd name="connsiteX130-214275" fmla="*/ 5452462 w 5924856"/>
                        <a:gd name="connsiteY130-214276" fmla="*/ 1711358 h 2956475"/>
                        <a:gd name="connsiteX131-214277" fmla="*/ 5354468 w 5924856"/>
                        <a:gd name="connsiteY131-214278" fmla="*/ 1767977 h 2956475"/>
                        <a:gd name="connsiteX132-214279" fmla="*/ 5315836 w 5924856"/>
                        <a:gd name="connsiteY132-214280" fmla="*/ 1779340 h 2956475"/>
                        <a:gd name="connsiteX133-214281" fmla="*/ 5263569 w 5924856"/>
                        <a:gd name="connsiteY133-214282" fmla="*/ 1833879 h 2956475"/>
                        <a:gd name="connsiteX134-214283" fmla="*/ 5209030 w 5924856"/>
                        <a:gd name="connsiteY134-214284" fmla="*/ 1881600 h 2956475"/>
                        <a:gd name="connsiteX135-214285" fmla="*/ 5193123 w 5924856"/>
                        <a:gd name="connsiteY135-214286" fmla="*/ 1913415 h 2956475"/>
                        <a:gd name="connsiteX136-214287" fmla="*/ 5185429 w 5924856"/>
                        <a:gd name="connsiteY136-214288" fmla="*/ 1904988 h 2956475"/>
                        <a:gd name="connsiteX137-214289" fmla="*/ 5181216 w 5924856"/>
                        <a:gd name="connsiteY137-214290" fmla="*/ 1913415 h 2956475"/>
                        <a:gd name="connsiteX138-214291" fmla="*/ 5137729 w 5924856"/>
                        <a:gd name="connsiteY138-214292" fmla="*/ 1865787 h 2956475"/>
                        <a:gd name="connsiteX139-214293" fmla="*/ 5047685 w 5924856"/>
                        <a:gd name="connsiteY139-214294" fmla="*/ 1920232 h 2956475"/>
                        <a:gd name="connsiteX140-214295" fmla="*/ 5044580 w 5924856"/>
                        <a:gd name="connsiteY140-214296" fmla="*/ 1914910 h 2956475"/>
                        <a:gd name="connsiteX141-214297" fmla="*/ 5035778 w 5924856"/>
                        <a:gd name="connsiteY141-214298" fmla="*/ 1920232 h 2956475"/>
                        <a:gd name="connsiteX142-214299" fmla="*/ 5023735 w 5924856"/>
                        <a:gd name="connsiteY142-214300" fmla="*/ 1899586 h 2956475"/>
                        <a:gd name="connsiteX143-214301" fmla="*/ 4993146 w 5924856"/>
                        <a:gd name="connsiteY143-214302" fmla="*/ 1924777 h 2956475"/>
                        <a:gd name="connsiteX144-214303" fmla="*/ 4983909 w 5924856"/>
                        <a:gd name="connsiteY144-214304" fmla="*/ 1922578 h 2956475"/>
                        <a:gd name="connsiteX145-214305" fmla="*/ 4981239 w 5924856"/>
                        <a:gd name="connsiteY145-214306" fmla="*/ 1924777 h 2956475"/>
                        <a:gd name="connsiteX146-214307" fmla="*/ 4944785 w 5924856"/>
                        <a:gd name="connsiteY146-214308" fmla="*/ 1916098 h 2956475"/>
                        <a:gd name="connsiteX147-214309" fmla="*/ 4934062 w 5924856"/>
                        <a:gd name="connsiteY147-214310" fmla="*/ 1961137 h 2956475"/>
                        <a:gd name="connsiteX148-214311" fmla="*/ 4893158 w 5924856"/>
                        <a:gd name="connsiteY148-214312" fmla="*/ 2027038 h 2956475"/>
                        <a:gd name="connsiteX149-214313" fmla="*/ 4893158 w 5924856"/>
                        <a:gd name="connsiteY149-214314" fmla="*/ 2058853 h 2956475"/>
                        <a:gd name="connsiteX150-214315" fmla="*/ 4934062 w 5924856"/>
                        <a:gd name="connsiteY150-214316" fmla="*/ 2074760 h 2956475"/>
                        <a:gd name="connsiteX151-214317" fmla="*/ 4929517 w 5924856"/>
                        <a:gd name="connsiteY151-214318" fmla="*/ 2172476 h 2956475"/>
                        <a:gd name="connsiteX152-214319" fmla="*/ 4917610 w 5924856"/>
                        <a:gd name="connsiteY152-214320" fmla="*/ 2172476 h 2956475"/>
                        <a:gd name="connsiteX153-214321" fmla="*/ 4893158 w 5924856"/>
                        <a:gd name="connsiteY153-214322" fmla="*/ 2172476 h 2956475"/>
                        <a:gd name="connsiteX154-214323" fmla="*/ 4881796 w 5924856"/>
                        <a:gd name="connsiteY154-214324" fmla="*/ 2224742 h 2956475"/>
                        <a:gd name="connsiteX155-214325" fmla="*/ 4893158 w 5924856"/>
                        <a:gd name="connsiteY155-214326" fmla="*/ 2252012 h 2956475"/>
                        <a:gd name="connsiteX156-214327" fmla="*/ 4827256 w 5924856"/>
                        <a:gd name="connsiteY156-214328" fmla="*/ 2286099 h 2956475"/>
                        <a:gd name="connsiteX157-214329" fmla="*/ 4815894 w 5924856"/>
                        <a:gd name="connsiteY157-214330" fmla="*/ 2354273 h 2956475"/>
                        <a:gd name="connsiteX158-214331" fmla="*/ 4763628 w 5924856"/>
                        <a:gd name="connsiteY158-214332" fmla="*/ 2370180 h 2956475"/>
                        <a:gd name="connsiteX159-214333" fmla="*/ 4752265 w 5924856"/>
                        <a:gd name="connsiteY159-214334" fmla="*/ 2429264 h 2956475"/>
                        <a:gd name="connsiteX160-214335" fmla="*/ 4697726 w 5924856"/>
                        <a:gd name="connsiteY160-214336" fmla="*/ 2488348 h 2956475"/>
                        <a:gd name="connsiteX161-214337" fmla="*/ 4695416 w 5924856"/>
                        <a:gd name="connsiteY161-214338" fmla="*/ 2477952 h 2956475"/>
                        <a:gd name="connsiteX162-214339" fmla="*/ 4685819 w 5924856"/>
                        <a:gd name="connsiteY162-214340" fmla="*/ 2488348 h 2956475"/>
                        <a:gd name="connsiteX163-214341" fmla="*/ 4676729 w 5924856"/>
                        <a:gd name="connsiteY163-214342" fmla="*/ 2447444 h 2956475"/>
                        <a:gd name="connsiteX164-214343" fmla="*/ 4660822 w 5924856"/>
                        <a:gd name="connsiteY164-214344" fmla="*/ 2361090 h 2956475"/>
                        <a:gd name="connsiteX165-214345" fmla="*/ 4633552 w 5924856"/>
                        <a:gd name="connsiteY165-214346" fmla="*/ 2220198 h 2956475"/>
                        <a:gd name="connsiteX166-214347" fmla="*/ 4654004 w 5924856"/>
                        <a:gd name="connsiteY166-214348" fmla="*/ 2129299 h 2956475"/>
                        <a:gd name="connsiteX167-214349" fmla="*/ 4685819 w 5924856"/>
                        <a:gd name="connsiteY167-214350" fmla="*/ 2086122 h 2956475"/>
                        <a:gd name="connsiteX168-214351" fmla="*/ 4685819 w 5924856"/>
                        <a:gd name="connsiteY168-214352" fmla="*/ 2058853 h 2956475"/>
                        <a:gd name="connsiteX169-214353" fmla="*/ 4744903 w 5924856"/>
                        <a:gd name="connsiteY169-214354" fmla="*/ 2042945 h 2956475"/>
                        <a:gd name="connsiteX170-214355" fmla="*/ 4810804 w 5924856"/>
                        <a:gd name="connsiteY170-214356" fmla="*/ 1952047 h 2956475"/>
                        <a:gd name="connsiteX171-214357" fmla="*/ 4874434 w 5924856"/>
                        <a:gd name="connsiteY171-214358" fmla="*/ 1877056 h 2956475"/>
                        <a:gd name="connsiteX172-214359" fmla="*/ 4940334 w 5924856"/>
                        <a:gd name="connsiteY172-214360" fmla="*/ 1817971 h 2956475"/>
                        <a:gd name="connsiteX173-214361" fmla="*/ 4964885 w 5924856"/>
                        <a:gd name="connsiteY173-214362" fmla="*/ 1710844 h 2956475"/>
                        <a:gd name="connsiteX174-214363" fmla="*/ 4934062 w 5924856"/>
                        <a:gd name="connsiteY174-214364" fmla="*/ 1715711 h 2956475"/>
                        <a:gd name="connsiteX175-214365" fmla="*/ 4913610 w 5924856"/>
                        <a:gd name="connsiteY175-214366" fmla="*/ 1779340 h 2956475"/>
                        <a:gd name="connsiteX176-214367" fmla="*/ 4822712 w 5924856"/>
                        <a:gd name="connsiteY176-214368" fmla="*/ 1865693 h 2956475"/>
                        <a:gd name="connsiteX177-214369" fmla="*/ 4819899 w 5924856"/>
                        <a:gd name="connsiteY177-214370" fmla="*/ 1857053 h 2956475"/>
                        <a:gd name="connsiteX178-214371" fmla="*/ 4810804 w 5924856"/>
                        <a:gd name="connsiteY178-214372" fmla="*/ 1865693 h 2956475"/>
                        <a:gd name="connsiteX179-214373" fmla="*/ 4780026 w 5924856"/>
                        <a:gd name="connsiteY179-214374" fmla="*/ 1771159 h 2956475"/>
                        <a:gd name="connsiteX180-214375" fmla="*/ 4697726 w 5924856"/>
                        <a:gd name="connsiteY180-214376" fmla="*/ 1795247 h 2956475"/>
                        <a:gd name="connsiteX181-214377" fmla="*/ 4602282 w 5924856"/>
                        <a:gd name="connsiteY181-214378" fmla="*/ 1920232 h 2956475"/>
                        <a:gd name="connsiteX182-214379" fmla="*/ 4634097 w 5924856"/>
                        <a:gd name="connsiteY182-214380" fmla="*/ 1967954 h 2956475"/>
                        <a:gd name="connsiteX183-214381" fmla="*/ 4554560 w 5924856"/>
                        <a:gd name="connsiteY183-214382" fmla="*/ 1983861 h 2956475"/>
                        <a:gd name="connsiteX184-214383" fmla="*/ 4495476 w 5924856"/>
                        <a:gd name="connsiteY184-214384" fmla="*/ 1988406 h 2956475"/>
                        <a:gd name="connsiteX185-214385" fmla="*/ 4495564 w 5924856"/>
                        <a:gd name="connsiteY185-214386" fmla="*/ 1987484 h 2956475"/>
                        <a:gd name="connsiteX186-214387" fmla="*/ 4483570 w 5924856"/>
                        <a:gd name="connsiteY186-214388" fmla="*/ 1988406 h 2956475"/>
                        <a:gd name="connsiteX187-214389" fmla="*/ 4488114 w 5924856"/>
                        <a:gd name="connsiteY187-214390" fmla="*/ 1940685 h 2956475"/>
                        <a:gd name="connsiteX188-214391" fmla="*/ 4438272 w 5924856"/>
                        <a:gd name="connsiteY188-214392" fmla="*/ 1931099 h 2956475"/>
                        <a:gd name="connsiteX189-214393" fmla="*/ 4393216 w 5924856"/>
                        <a:gd name="connsiteY189-214394" fmla="*/ 1961137 h 2956475"/>
                        <a:gd name="connsiteX190-214395" fmla="*/ 4382585 w 5924856"/>
                        <a:gd name="connsiteY190-214396" fmla="*/ 1960286 h 2956475"/>
                        <a:gd name="connsiteX191-214397" fmla="*/ 4381309 w 5924856"/>
                        <a:gd name="connsiteY191-214398" fmla="*/ 1961137 h 2956475"/>
                        <a:gd name="connsiteX192-214399" fmla="*/ 4275828 w 5924856"/>
                        <a:gd name="connsiteY192-214400" fmla="*/ 1952698 h 2956475"/>
                        <a:gd name="connsiteX193-214401" fmla="*/ 4161424 w 5924856"/>
                        <a:gd name="connsiteY193-214402" fmla="*/ 1972499 h 2956475"/>
                        <a:gd name="connsiteX194-214403" fmla="*/ 4043256 w 5924856"/>
                        <a:gd name="connsiteY194-214404" fmla="*/ 2106574 h 2956475"/>
                        <a:gd name="connsiteX195-214405" fmla="*/ 3902364 w 5924856"/>
                        <a:gd name="connsiteY195-214406" fmla="*/ 2263374 h 2956475"/>
                        <a:gd name="connsiteX196-214407" fmla="*/ 3956903 w 5924856"/>
                        <a:gd name="connsiteY196-214408" fmla="*/ 2267919 h 2956475"/>
                        <a:gd name="connsiteX197-214409" fmla="*/ 3977355 w 5924856"/>
                        <a:gd name="connsiteY197-214410" fmla="*/ 2311096 h 2956475"/>
                        <a:gd name="connsiteX198-214411" fmla="*/ 4005973 w 5924856"/>
                        <a:gd name="connsiteY198-214412" fmla="*/ 2319513 h 2956475"/>
                        <a:gd name="connsiteX199-214413" fmla="*/ 4024532 w 5924856"/>
                        <a:gd name="connsiteY199-214414" fmla="*/ 2290644 h 2956475"/>
                        <a:gd name="connsiteX200-214415" fmla="*/ 4035602 w 5924856"/>
                        <a:gd name="connsiteY200-214416" fmla="*/ 2291946 h 2956475"/>
                        <a:gd name="connsiteX201-214417" fmla="*/ 4036439 w 5924856"/>
                        <a:gd name="connsiteY201-214418" fmla="*/ 2290644 h 2956475"/>
                        <a:gd name="connsiteX202-214419" fmla="*/ 4075071 w 5924856"/>
                        <a:gd name="connsiteY202-214420" fmla="*/ 2295189 h 2956475"/>
                        <a:gd name="connsiteX203-214421" fmla="*/ 4129610 w 5924856"/>
                        <a:gd name="connsiteY203-214422" fmla="*/ 2365635 h 2956475"/>
                        <a:gd name="connsiteX204-214423" fmla="*/ 4134155 w 5924856"/>
                        <a:gd name="connsiteY204-214424" fmla="*/ 2413357 h 2956475"/>
                        <a:gd name="connsiteX205-214425" fmla="*/ 4102340 w 5924856"/>
                        <a:gd name="connsiteY205-214426" fmla="*/ 2472441 h 2956475"/>
                        <a:gd name="connsiteX206-214427" fmla="*/ 4095523 w 5924856"/>
                        <a:gd name="connsiteY206-214428" fmla="*/ 2542887 h 2956475"/>
                        <a:gd name="connsiteX207-214429" fmla="*/ 4079616 w 5924856"/>
                        <a:gd name="connsiteY207-214430" fmla="*/ 2629241 h 2956475"/>
                        <a:gd name="connsiteX208-214431" fmla="*/ 4027349 w 5924856"/>
                        <a:gd name="connsiteY208-214432" fmla="*/ 2708777 h 2956475"/>
                        <a:gd name="connsiteX209-214433" fmla="*/ 4015987 w 5924856"/>
                        <a:gd name="connsiteY209-214434" fmla="*/ 2747409 h 2956475"/>
                        <a:gd name="connsiteX210-214435" fmla="*/ 3961448 w 5924856"/>
                        <a:gd name="connsiteY210-214436" fmla="*/ 2806493 h 2956475"/>
                        <a:gd name="connsiteX211-214437" fmla="*/ 3913726 w 5924856"/>
                        <a:gd name="connsiteY211-214438" fmla="*/ 2865577 h 2956475"/>
                        <a:gd name="connsiteX212-214439" fmla="*/ 3893274 w 5924856"/>
                        <a:gd name="connsiteY212-214440" fmla="*/ 2897392 h 2956475"/>
                        <a:gd name="connsiteX213-214441" fmla="*/ 3843280 w 5924856"/>
                        <a:gd name="connsiteY213-214442" fmla="*/ 2924661 h 2956475"/>
                        <a:gd name="connsiteX214-214443" fmla="*/ 3831373 w 5924856"/>
                        <a:gd name="connsiteY214-214444" fmla="*/ 2924661 h 2956475"/>
                        <a:gd name="connsiteX215-214445" fmla="*/ 3822828 w 5924856"/>
                        <a:gd name="connsiteY215-214446" fmla="*/ 2924661 h 2956475"/>
                        <a:gd name="connsiteX216-214447" fmla="*/ 3810920 w 5924856"/>
                        <a:gd name="connsiteY216-214448" fmla="*/ 2924661 h 2956475"/>
                        <a:gd name="connsiteX217-214449" fmla="*/ 3789254 w 5924856"/>
                        <a:gd name="connsiteY217-214450" fmla="*/ 2908412 h 2956475"/>
                        <a:gd name="connsiteX218-214451" fmla="*/ 3747836 w 5924856"/>
                        <a:gd name="connsiteY218-214452" fmla="*/ 2936024 h 2956475"/>
                        <a:gd name="connsiteX219-214453" fmla="*/ 3741019 w 5924856"/>
                        <a:gd name="connsiteY219-214454" fmla="*/ 2956476 h 2956475"/>
                        <a:gd name="connsiteX220-214455" fmla="*/ 3736474 w 5924856"/>
                        <a:gd name="connsiteY220-214456" fmla="*/ 2947386 h 2956475"/>
                        <a:gd name="connsiteX221-214457" fmla="*/ 3736474 w 5924856"/>
                        <a:gd name="connsiteY221-214458" fmla="*/ 2935660 h 2956475"/>
                        <a:gd name="connsiteX222-214459" fmla="*/ 3735929 w 5924856"/>
                        <a:gd name="connsiteY222-214460" fmla="*/ 2936024 h 2956475"/>
                        <a:gd name="connsiteX223-214461" fmla="*/ 3729112 w 5924856"/>
                        <a:gd name="connsiteY223-214462" fmla="*/ 2956476 h 2956475"/>
                        <a:gd name="connsiteX224-214463" fmla="*/ 3724567 w 5924856"/>
                        <a:gd name="connsiteY224-214464" fmla="*/ 2947386 h 2956475"/>
                        <a:gd name="connsiteX225-214465" fmla="*/ 3724567 w 5924856"/>
                        <a:gd name="connsiteY225-214466" fmla="*/ 2920116 h 2956475"/>
                        <a:gd name="connsiteX226-214467" fmla="*/ 3736474 w 5924856"/>
                        <a:gd name="connsiteY226-214468" fmla="*/ 2920116 h 2956475"/>
                        <a:gd name="connsiteX227-214469" fmla="*/ 3745019 w 5924856"/>
                        <a:gd name="connsiteY227-214470" fmla="*/ 2920116 h 2956475"/>
                        <a:gd name="connsiteX228-214471" fmla="*/ 3751836 w 5924856"/>
                        <a:gd name="connsiteY228-214472" fmla="*/ 2861032 h 2956475"/>
                        <a:gd name="connsiteX229-214473" fmla="*/ 3740474 w 5924856"/>
                        <a:gd name="connsiteY229-214474" fmla="*/ 2817856 h 2956475"/>
                        <a:gd name="connsiteX230-214475" fmla="*/ 3767744 w 5924856"/>
                        <a:gd name="connsiteY230-214476" fmla="*/ 2795131 h 2956475"/>
                        <a:gd name="connsiteX231-214477" fmla="*/ 3777005 w 5924856"/>
                        <a:gd name="connsiteY231-214478" fmla="*/ 2797336 h 2956475"/>
                        <a:gd name="connsiteX232-214479" fmla="*/ 3779651 w 5924856"/>
                        <a:gd name="connsiteY232-214480" fmla="*/ 2795131 h 2956475"/>
                        <a:gd name="connsiteX233-214481" fmla="*/ 3816678 w 5924856"/>
                        <a:gd name="connsiteY233-214482" fmla="*/ 2803947 h 2956475"/>
                        <a:gd name="connsiteX234-214483" fmla="*/ 3838190 w 5924856"/>
                        <a:gd name="connsiteY234-214484" fmla="*/ 2758772 h 2956475"/>
                        <a:gd name="connsiteX235-214485" fmla="*/ 3854097 w 5924856"/>
                        <a:gd name="connsiteY235-214486" fmla="*/ 2699687 h 2956475"/>
                        <a:gd name="connsiteX236-214487" fmla="*/ 3865460 w 5924856"/>
                        <a:gd name="connsiteY236-214488" fmla="*/ 2676963 h 2956475"/>
                        <a:gd name="connsiteX237-214489" fmla="*/ 3884483 w 5924856"/>
                        <a:gd name="connsiteY237-214490" fmla="*/ 2632575 h 2956475"/>
                        <a:gd name="connsiteX238-214491" fmla="*/ 3834190 w 5924856"/>
                        <a:gd name="connsiteY238-214492" fmla="*/ 2645148 h 2956475"/>
                        <a:gd name="connsiteX239-214493" fmla="*/ 3806920 w 5924856"/>
                        <a:gd name="connsiteY239-214494" fmla="*/ 2667873 h 2956475"/>
                        <a:gd name="connsiteX240-214495" fmla="*/ 3795013 w 5924856"/>
                        <a:gd name="connsiteY240-214496" fmla="*/ 2667873 h 2956475"/>
                        <a:gd name="connsiteX241-214497" fmla="*/ 3747836 w 5924856"/>
                        <a:gd name="connsiteY241-214498" fmla="*/ 2667873 h 2956475"/>
                        <a:gd name="connsiteX242-214499" fmla="*/ 3735929 w 5924856"/>
                        <a:gd name="connsiteY242-214500" fmla="*/ 2667873 h 2956475"/>
                        <a:gd name="connsiteX243-214501" fmla="*/ 3720022 w 5924856"/>
                        <a:gd name="connsiteY243-214502" fmla="*/ 2613334 h 2956475"/>
                        <a:gd name="connsiteX244-214503" fmla="*/ 3676845 w 5924856"/>
                        <a:gd name="connsiteY244-214504" fmla="*/ 2574702 h 2956475"/>
                        <a:gd name="connsiteX245-214505" fmla="*/ 3610944 w 5924856"/>
                        <a:gd name="connsiteY245-214506" fmla="*/ 2558795 h 2956475"/>
                        <a:gd name="connsiteX246-214507" fmla="*/ 3601854 w 5924856"/>
                        <a:gd name="connsiteY246-214508" fmla="*/ 2499711 h 2956475"/>
                        <a:gd name="connsiteX247-214509" fmla="*/ 3590492 w 5924856"/>
                        <a:gd name="connsiteY247-214510" fmla="*/ 2467896 h 2956475"/>
                        <a:gd name="connsiteX248-214511" fmla="*/ 3574584 w 5924856"/>
                        <a:gd name="connsiteY248-214512" fmla="*/ 2440627 h 2956475"/>
                        <a:gd name="connsiteX249-214513" fmla="*/ 3551860 w 5924856"/>
                        <a:gd name="connsiteY249-214514" fmla="*/ 2381542 h 2956475"/>
                        <a:gd name="connsiteX250-214515" fmla="*/ 3520045 w 5924856"/>
                        <a:gd name="connsiteY250-214516" fmla="*/ 2361090 h 2956475"/>
                        <a:gd name="connsiteX251-214517" fmla="*/ 3464186 w 5924856"/>
                        <a:gd name="connsiteY251-214518" fmla="*/ 2339606 h 2956475"/>
                        <a:gd name="connsiteX252-214519" fmla="*/ 3425146 w 5924856"/>
                        <a:gd name="connsiteY252-214520" fmla="*/ 2345183 h 2956475"/>
                        <a:gd name="connsiteX253-214521" fmla="*/ 3381970 w 5924856"/>
                        <a:gd name="connsiteY253-214522" fmla="*/ 2354273 h 2956475"/>
                        <a:gd name="connsiteX254-214523" fmla="*/ 3350155 w 5924856"/>
                        <a:gd name="connsiteY254-214524" fmla="*/ 2381542 h 2956475"/>
                        <a:gd name="connsiteX255-214525" fmla="*/ 3370607 w 5924856"/>
                        <a:gd name="connsiteY255-214526" fmla="*/ 2397450 h 2956475"/>
                        <a:gd name="connsiteX256-214527" fmla="*/ 3370607 w 5924856"/>
                        <a:gd name="connsiteY256-214528" fmla="*/ 2429264 h 2956475"/>
                        <a:gd name="connsiteX257-214529" fmla="*/ 3350155 w 5924856"/>
                        <a:gd name="connsiteY257-214530" fmla="*/ 2451989 h 2956475"/>
                        <a:gd name="connsiteX258-214531" fmla="*/ 3318341 w 5924856"/>
                        <a:gd name="connsiteY258-214532" fmla="*/ 2511073 h 2956475"/>
                        <a:gd name="connsiteX259-214533" fmla="*/ 3318341 w 5924856"/>
                        <a:gd name="connsiteY259-214534" fmla="*/ 2538343 h 2956475"/>
                        <a:gd name="connsiteX260-214535" fmla="*/ 3268346 w 5924856"/>
                        <a:gd name="connsiteY260-214536" fmla="*/ 2570157 h 2956475"/>
                        <a:gd name="connsiteX261-214537" fmla="*/ 3260533 w 5924856"/>
                        <a:gd name="connsiteY261-214538" fmla="*/ 2567553 h 2956475"/>
                        <a:gd name="connsiteX262-214539" fmla="*/ 3256440 w 5924856"/>
                        <a:gd name="connsiteY262-214540" fmla="*/ 2570157 h 2956475"/>
                        <a:gd name="connsiteX263-214541" fmla="*/ 3208718 w 5924856"/>
                        <a:gd name="connsiteY263-214542" fmla="*/ 2554250 h 2956475"/>
                        <a:gd name="connsiteX264-214543" fmla="*/ 3177448 w 5924856"/>
                        <a:gd name="connsiteY264-214544" fmla="*/ 2554250 h 2956475"/>
                        <a:gd name="connsiteX265-214545" fmla="*/ 3165541 w 5924856"/>
                        <a:gd name="connsiteY265-214546" fmla="*/ 2554250 h 2956475"/>
                        <a:gd name="connsiteX266-214547" fmla="*/ 3149634 w 5924856"/>
                        <a:gd name="connsiteY266-214548" fmla="*/ 2538343 h 2956475"/>
                        <a:gd name="connsiteX267-214549" fmla="*/ 3131462 w 5924856"/>
                        <a:gd name="connsiteY267-214550" fmla="*/ 2533799 h 2956475"/>
                        <a:gd name="connsiteX268-214551" fmla="*/ 3086550 w 5924856"/>
                        <a:gd name="connsiteY268-214552" fmla="*/ 2570157 h 2956475"/>
                        <a:gd name="connsiteX269-214553" fmla="*/ 3038828 w 5924856"/>
                        <a:gd name="connsiteY269-214554" fmla="*/ 2581519 h 2956475"/>
                        <a:gd name="connsiteX270-214555" fmla="*/ 3000196 w 5924856"/>
                        <a:gd name="connsiteY270-214556" fmla="*/ 2597427 h 2956475"/>
                        <a:gd name="connsiteX271-214557" fmla="*/ 2992651 w 5924856"/>
                        <a:gd name="connsiteY271-214558" fmla="*/ 2595630 h 2956475"/>
                        <a:gd name="connsiteX272-214559" fmla="*/ 2988289 w 5924856"/>
                        <a:gd name="connsiteY272-214560" fmla="*/ 2597427 h 2956475"/>
                        <a:gd name="connsiteX273-214561" fmla="*/ 2940567 w 5924856"/>
                        <a:gd name="connsiteY273-214562" fmla="*/ 2586064 h 2956475"/>
                        <a:gd name="connsiteX274-214563" fmla="*/ 2918387 w 5924856"/>
                        <a:gd name="connsiteY274-214564" fmla="*/ 2586064 h 2956475"/>
                        <a:gd name="connsiteX275-214565" fmla="*/ 2906480 w 5924856"/>
                        <a:gd name="connsiteY275-214566" fmla="*/ 2586064 h 2956475"/>
                        <a:gd name="connsiteX276-214567" fmla="*/ 2886028 w 5924856"/>
                        <a:gd name="connsiteY276-214568" fmla="*/ 2554250 h 2956475"/>
                        <a:gd name="connsiteX277-214569" fmla="*/ 2847396 w 5924856"/>
                        <a:gd name="connsiteY277-214570" fmla="*/ 2526980 h 2956475"/>
                        <a:gd name="connsiteX278-214571" fmla="*/ 2820344 w 5924856"/>
                        <a:gd name="connsiteY278-214572" fmla="*/ 2523116 h 2956475"/>
                        <a:gd name="connsiteX279-214573" fmla="*/ 2779767 w 5924856"/>
                        <a:gd name="connsiteY279-214574" fmla="*/ 2526980 h 2956475"/>
                        <a:gd name="connsiteX280-214575" fmla="*/ 2741135 w 5924856"/>
                        <a:gd name="connsiteY280-214576" fmla="*/ 2538343 h 2956475"/>
                        <a:gd name="connsiteX281-214577" fmla="*/ 2736330 w 5924856"/>
                        <a:gd name="connsiteY281-214578" fmla="*/ 2536254 h 2956475"/>
                        <a:gd name="connsiteX282-214579" fmla="*/ 2729228 w 5924856"/>
                        <a:gd name="connsiteY282-214580" fmla="*/ 2538343 h 2956475"/>
                        <a:gd name="connsiteX283-214581" fmla="*/ 2676961 w 5924856"/>
                        <a:gd name="connsiteY283-214582" fmla="*/ 2515618 h 2956475"/>
                        <a:gd name="connsiteX284-214583" fmla="*/ 2670144 w 5924856"/>
                        <a:gd name="connsiteY284-214584" fmla="*/ 2472441 h 2956475"/>
                        <a:gd name="connsiteX285-214585" fmla="*/ 2626967 w 5924856"/>
                        <a:gd name="connsiteY285-214586" fmla="*/ 2456534 h 2956475"/>
                        <a:gd name="connsiteX286-214587" fmla="*/ 2595153 w 5924856"/>
                        <a:gd name="connsiteY286-214588" fmla="*/ 2451989 h 2956475"/>
                        <a:gd name="connsiteX287-214589" fmla="*/ 2560725 w 5924856"/>
                        <a:gd name="connsiteY287-214590" fmla="*/ 2430245 h 2956475"/>
                        <a:gd name="connsiteX288-214591" fmla="*/ 2527524 w 5924856"/>
                        <a:gd name="connsiteY288-214592" fmla="*/ 2488348 h 2956475"/>
                        <a:gd name="connsiteX289-214593" fmla="*/ 2543431 w 5924856"/>
                        <a:gd name="connsiteY289-214594" fmla="*/ 2522435 h 2956475"/>
                        <a:gd name="connsiteX290-214595" fmla="*/ 2504799 w 5924856"/>
                        <a:gd name="connsiteY290-214596" fmla="*/ 2558795 h 2956475"/>
                        <a:gd name="connsiteX291-214597" fmla="*/ 2495296 w 5924856"/>
                        <a:gd name="connsiteY291-214598" fmla="*/ 2556532 h 2956475"/>
                        <a:gd name="connsiteX292-214599" fmla="*/ 2492892 w 5924856"/>
                        <a:gd name="connsiteY292-214600" fmla="*/ 2558795 h 2956475"/>
                        <a:gd name="connsiteX293-214601" fmla="*/ 2445170 w 5924856"/>
                        <a:gd name="connsiteY293-214602" fmla="*/ 2547432 h 2956475"/>
                        <a:gd name="connsiteX294-214603" fmla="*/ 2408811 w 5924856"/>
                        <a:gd name="connsiteY294-214604" fmla="*/ 2542887 h 2956475"/>
                        <a:gd name="connsiteX295-214605" fmla="*/ 2381541 w 5924856"/>
                        <a:gd name="connsiteY295-214606" fmla="*/ 2515618 h 2956475"/>
                        <a:gd name="connsiteX296-214607" fmla="*/ 2354816 w 5924856"/>
                        <a:gd name="connsiteY296-214608" fmla="*/ 2515618 h 2956475"/>
                        <a:gd name="connsiteX297-214609" fmla="*/ 2342909 w 5924856"/>
                        <a:gd name="connsiteY297-214610" fmla="*/ 2515618 h 2956475"/>
                        <a:gd name="connsiteX298-214611" fmla="*/ 2317049 w 5924856"/>
                        <a:gd name="connsiteY298-214612" fmla="*/ 2502687 h 2956475"/>
                        <a:gd name="connsiteX299-214613" fmla="*/ 2268463 w 5924856"/>
                        <a:gd name="connsiteY299-214614" fmla="*/ 2526980 h 2956475"/>
                        <a:gd name="connsiteX300-214615" fmla="*/ 2200289 w 5924856"/>
                        <a:gd name="connsiteY300-214616" fmla="*/ 2574702 h 2956475"/>
                        <a:gd name="connsiteX301-214617" fmla="*/ 2157112 w 5924856"/>
                        <a:gd name="connsiteY301-214618" fmla="*/ 2586064 h 2956475"/>
                        <a:gd name="connsiteX302-214619" fmla="*/ 2145750 w 5924856"/>
                        <a:gd name="connsiteY302-214620" fmla="*/ 2590609 h 2956475"/>
                        <a:gd name="connsiteX303-214621" fmla="*/ 2143369 w 5924856"/>
                        <a:gd name="connsiteY303-214622" fmla="*/ 2586799 h 2956475"/>
                        <a:gd name="connsiteX304-214623" fmla="*/ 2133843 w 5924856"/>
                        <a:gd name="connsiteY304-214624" fmla="*/ 2590609 h 2956475"/>
                        <a:gd name="connsiteX305-214625" fmla="*/ 2111787 w 5924856"/>
                        <a:gd name="connsiteY305-214626" fmla="*/ 2555320 h 2956475"/>
                        <a:gd name="connsiteX306-214627" fmla="*/ 2075303 w 5924856"/>
                        <a:gd name="connsiteY306-214628" fmla="*/ 2558795 h 2956475"/>
                        <a:gd name="connsiteX307-214629" fmla="*/ 2074482 w 5924856"/>
                        <a:gd name="connsiteY307-214630" fmla="*/ 2557739 h 2956475"/>
                        <a:gd name="connsiteX308-214631" fmla="*/ 2063396 w 5924856"/>
                        <a:gd name="connsiteY308-214632" fmla="*/ 2558795 h 2956475"/>
                        <a:gd name="connsiteX309-214633" fmla="*/ 2047489 w 5924856"/>
                        <a:gd name="connsiteY309-214634" fmla="*/ 2538343 h 2956475"/>
                        <a:gd name="connsiteX310-214635" fmla="*/ 2020220 w 5924856"/>
                        <a:gd name="connsiteY310-214636" fmla="*/ 2526980 h 2956475"/>
                        <a:gd name="connsiteX311-214637" fmla="*/ 2004312 w 5924856"/>
                        <a:gd name="connsiteY311-214638" fmla="*/ 2495166 h 2956475"/>
                        <a:gd name="connsiteX312-214639" fmla="*/ 1988196 w 5924856"/>
                        <a:gd name="connsiteY312-214640" fmla="*/ 2486212 h 2956475"/>
                        <a:gd name="connsiteX313-214641" fmla="*/ 1945773 w 5924856"/>
                        <a:gd name="connsiteY313-214642" fmla="*/ 2499711 h 2956475"/>
                        <a:gd name="connsiteX314-214643" fmla="*/ 1942036 w 5924856"/>
                        <a:gd name="connsiteY314-214644" fmla="*/ 2497111 h 2956475"/>
                        <a:gd name="connsiteX315-214645" fmla="*/ 1936866 w 5924856"/>
                        <a:gd name="connsiteY315-214646" fmla="*/ 2499711 h 2956475"/>
                        <a:gd name="connsiteX316-214647" fmla="*/ 1889554 w 5924856"/>
                        <a:gd name="connsiteY316-214648" fmla="*/ 2468885 h 2956475"/>
                        <a:gd name="connsiteX317-214649" fmla="*/ 1870782 w 5924856"/>
                        <a:gd name="connsiteY317-214650" fmla="*/ 2495166 h 2956475"/>
                        <a:gd name="connsiteX318-214651" fmla="*/ 1865709 w 5924856"/>
                        <a:gd name="connsiteY318-214652" fmla="*/ 2485599 h 2956475"/>
                        <a:gd name="connsiteX319-214653" fmla="*/ 1858875 w 5924856"/>
                        <a:gd name="connsiteY319-214654" fmla="*/ 2495166 h 2956475"/>
                        <a:gd name="connsiteX320-214655" fmla="*/ 1779338 w 5924856"/>
                        <a:gd name="connsiteY320-214656" fmla="*/ 2345183 h 2956475"/>
                        <a:gd name="connsiteX321-214657" fmla="*/ 1729344 w 5924856"/>
                        <a:gd name="connsiteY321-214658" fmla="*/ 2295189 h 2956475"/>
                        <a:gd name="connsiteX322-214659" fmla="*/ 1732141 w 5924856"/>
                        <a:gd name="connsiteY322-214660" fmla="*/ 2292043 h 2956475"/>
                        <a:gd name="connsiteX323-214661" fmla="*/ 401471 w 5924856"/>
                        <a:gd name="connsiteY323-214662" fmla="*/ 2890683 h 2956475"/>
                        <a:gd name="connsiteX324-214663" fmla="*/ 338597 w 5924856"/>
                        <a:gd name="connsiteY324-214664" fmla="*/ 2849670 h 2956475"/>
                        <a:gd name="connsiteX325-214665" fmla="*/ 268151 w 5924856"/>
                        <a:gd name="connsiteY325-214666" fmla="*/ 2801948 h 2956475"/>
                        <a:gd name="connsiteX326-214667" fmla="*/ 295420 w 5924856"/>
                        <a:gd name="connsiteY326-214668" fmla="*/ 2795131 h 2956475"/>
                        <a:gd name="connsiteX327-214669" fmla="*/ 322690 w 5924856"/>
                        <a:gd name="connsiteY327-214670" fmla="*/ 2747409 h 2956475"/>
                        <a:gd name="connsiteX328-214671" fmla="*/ 306782 w 5924856"/>
                        <a:gd name="connsiteY328-214672" fmla="*/ 2731502 h 2956475"/>
                        <a:gd name="connsiteX329-214673" fmla="*/ 359049 w 5924856"/>
                        <a:gd name="connsiteY329-214674" fmla="*/ 2704232 h 2956475"/>
                        <a:gd name="connsiteX330-214675" fmla="*/ 359049 w 5924856"/>
                        <a:gd name="connsiteY330-214676" fmla="*/ 2701176 h 2956475"/>
                        <a:gd name="connsiteX331-214677" fmla="*/ 334597 w 5924856"/>
                        <a:gd name="connsiteY331-214678" fmla="*/ 2704232 h 2956475"/>
                        <a:gd name="connsiteX332-214679" fmla="*/ 334597 w 5924856"/>
                        <a:gd name="connsiteY332-214680" fmla="*/ 2702744 h 2956475"/>
                        <a:gd name="connsiteX333-214681" fmla="*/ 322690 w 5924856"/>
                        <a:gd name="connsiteY333-214682" fmla="*/ 2704232 h 2956475"/>
                        <a:gd name="connsiteX334-214683" fmla="*/ 322690 w 5924856"/>
                        <a:gd name="connsiteY334-214684" fmla="*/ 2683780 h 2956475"/>
                        <a:gd name="connsiteX335-214685" fmla="*/ 343142 w 5924856"/>
                        <a:gd name="connsiteY335-214686" fmla="*/ 2667873 h 2956475"/>
                        <a:gd name="connsiteX336-214687" fmla="*/ 381774 w 5924856"/>
                        <a:gd name="connsiteY336-214688" fmla="*/ 2661056 h 2956475"/>
                        <a:gd name="connsiteX337-214689" fmla="*/ 386319 w 5924856"/>
                        <a:gd name="connsiteY337-214690" fmla="*/ 2645148 h 2956475"/>
                        <a:gd name="connsiteX338-214691" fmla="*/ 374956 w 5924856"/>
                        <a:gd name="connsiteY338-214692" fmla="*/ 2613334 h 2956475"/>
                        <a:gd name="connsiteX339-214693" fmla="*/ 393136 w 5924856"/>
                        <a:gd name="connsiteY339-214694" fmla="*/ 2586064 h 2956475"/>
                        <a:gd name="connsiteX340-214695" fmla="*/ 393136 w 5924856"/>
                        <a:gd name="connsiteY340-214696" fmla="*/ 2565612 h 2956475"/>
                        <a:gd name="connsiteX341-214697" fmla="*/ 338597 w 5924856"/>
                        <a:gd name="connsiteY341-214698" fmla="*/ 2547432 h 2956475"/>
                        <a:gd name="connsiteX342-214699" fmla="*/ 327779 w 5924856"/>
                        <a:gd name="connsiteY342-214700" fmla="*/ 2547432 h 2956475"/>
                        <a:gd name="connsiteX343-214701" fmla="*/ 315872 w 5924856"/>
                        <a:gd name="connsiteY343-214702" fmla="*/ 2547432 h 2956475"/>
                        <a:gd name="connsiteX344-214703" fmla="*/ 297676 w 5924856"/>
                        <a:gd name="connsiteY344-214704" fmla="*/ 2525193 h 2956475"/>
                        <a:gd name="connsiteX345-214705" fmla="*/ 275513 w 5924856"/>
                        <a:gd name="connsiteY345-214706" fmla="*/ 2531525 h 2956475"/>
                        <a:gd name="connsiteX346-214707" fmla="*/ 271033 w 5924856"/>
                        <a:gd name="connsiteY346-214708" fmla="*/ 2529403 h 2956475"/>
                        <a:gd name="connsiteX347-214709" fmla="*/ 263606 w 5924856"/>
                        <a:gd name="connsiteY347-214710" fmla="*/ 2531525 h 2956475"/>
                        <a:gd name="connsiteX348-214711" fmla="*/ 220429 w 5924856"/>
                        <a:gd name="connsiteY348-214712" fmla="*/ 2511073 h 2956475"/>
                        <a:gd name="connsiteX349-214713" fmla="*/ 220429 w 5924856"/>
                        <a:gd name="connsiteY349-214714" fmla="*/ 2499711 h 2956475"/>
                        <a:gd name="connsiteX350-214715" fmla="*/ 204522 w 5924856"/>
                        <a:gd name="connsiteY350-214716" fmla="*/ 2472441 h 2956475"/>
                        <a:gd name="connsiteX351-214717" fmla="*/ 189159 w 5924856"/>
                        <a:gd name="connsiteY351-214718" fmla="*/ 2472441 h 2956475"/>
                        <a:gd name="connsiteX352-214719" fmla="*/ 122713 w 5924856"/>
                        <a:gd name="connsiteY352-214720" fmla="*/ 2413357 h 2956475"/>
                        <a:gd name="connsiteX353-214721" fmla="*/ 114168 w 5924856"/>
                        <a:gd name="connsiteY353-214722" fmla="*/ 2424719 h 2956475"/>
                        <a:gd name="connsiteX354-214723" fmla="*/ 103159 w 5924856"/>
                        <a:gd name="connsiteY354-214724" fmla="*/ 2421574 h 2956475"/>
                        <a:gd name="connsiteX355-214725" fmla="*/ 70446 w 5924856"/>
                        <a:gd name="connsiteY355-214726" fmla="*/ 2365635 h 2956475"/>
                        <a:gd name="connsiteX356-214727" fmla="*/ 74991 w 5924856"/>
                        <a:gd name="connsiteY356-214728" fmla="*/ 2361090 h 2956475"/>
                        <a:gd name="connsiteX357-214729" fmla="*/ 118168 w 5924856"/>
                        <a:gd name="connsiteY357-214730" fmla="*/ 2349728 h 2956475"/>
                        <a:gd name="connsiteX358-214731" fmla="*/ 106806 w 5924856"/>
                        <a:gd name="connsiteY358-214732" fmla="*/ 2327003 h 2956475"/>
                        <a:gd name="connsiteX359-214733" fmla="*/ 47722 w 5924856"/>
                        <a:gd name="connsiteY359-214734" fmla="*/ 2258829 h 2956475"/>
                        <a:gd name="connsiteX360-214735" fmla="*/ 21980 w 5924856"/>
                        <a:gd name="connsiteY360-214736" fmla="*/ 2195428 h 2956475"/>
                        <a:gd name="connsiteX361-214737" fmla="*/ 10059 w 5924856"/>
                        <a:gd name="connsiteY361-214738" fmla="*/ 2195434 h 2956475"/>
                        <a:gd name="connsiteX362-214739" fmla="*/ 0 w 5924856"/>
                        <a:gd name="connsiteY362-214740" fmla="*/ 2199745 h 2956475"/>
                        <a:gd name="connsiteX363-214741" fmla="*/ 1595269 w 5924856"/>
                        <a:gd name="connsiteY363-214742" fmla="*/ 1370296 h 2956475"/>
                        <a:gd name="connsiteX364-214743" fmla="*/ 1638446 w 5924856"/>
                        <a:gd name="connsiteY364-214744" fmla="*/ 1349844 h 2956475"/>
                        <a:gd name="connsiteX365-214745" fmla="*/ 1649808 w 5924856"/>
                        <a:gd name="connsiteY365-214746" fmla="*/ 1299850 h 2956475"/>
                        <a:gd name="connsiteX366-214747" fmla="*/ 1677078 w 5924856"/>
                        <a:gd name="connsiteY366-214748" fmla="*/ 1256673 h 2956475"/>
                        <a:gd name="connsiteX367-214749" fmla="*/ 1654353 w 5924856"/>
                        <a:gd name="connsiteY367-214750" fmla="*/ 1197589 h 2956475"/>
                        <a:gd name="connsiteX368-214751" fmla="*/ 1677078 w 5924856"/>
                        <a:gd name="connsiteY368-214752" fmla="*/ 1133960 h 2956475"/>
                        <a:gd name="connsiteX369-214753" fmla="*/ 1622538 w 5924856"/>
                        <a:gd name="connsiteY369-214754" fmla="*/ 1070331 h 2956475"/>
                        <a:gd name="connsiteX370-214755" fmla="*/ 1654353 w 5924856"/>
                        <a:gd name="connsiteY370-214756" fmla="*/ 961252 h 2956475"/>
                        <a:gd name="connsiteX371-214757" fmla="*/ 1606631 w 5924856"/>
                        <a:gd name="connsiteY371-214758" fmla="*/ 865809 h 2956475"/>
                        <a:gd name="connsiteX372-214759" fmla="*/ 1670260 w 5924856"/>
                        <a:gd name="connsiteY372-214760" fmla="*/ 788545 h 2956475"/>
                        <a:gd name="connsiteX373-214761" fmla="*/ 1665715 w 5924856"/>
                        <a:gd name="connsiteY373-214762" fmla="*/ 704464 h 2956475"/>
                        <a:gd name="connsiteX374-214763" fmla="*/ 1681622 w 5924856"/>
                        <a:gd name="connsiteY374-214764" fmla="*/ 697647 h 2956475"/>
                        <a:gd name="connsiteX375-214765" fmla="*/ 1683068 w 5924856"/>
                        <a:gd name="connsiteY375-214766" fmla="*/ 702130 h 2956475"/>
                        <a:gd name="connsiteX376-214767" fmla="*/ 1693530 w 5924856"/>
                        <a:gd name="connsiteY376-214768" fmla="*/ 697647 h 2956475"/>
                        <a:gd name="connsiteX377-214769" fmla="*/ 1716254 w 5924856"/>
                        <a:gd name="connsiteY377-214770" fmla="*/ 768093 h 2956475"/>
                        <a:gd name="connsiteX378-214771" fmla="*/ 1709645 w 5924856"/>
                        <a:gd name="connsiteY378-214772" fmla="*/ 815304 h 2956475"/>
                        <a:gd name="connsiteX379-214773" fmla="*/ 1772521 w 5924856"/>
                        <a:gd name="connsiteY379-214774" fmla="*/ 772638 h 2956475"/>
                        <a:gd name="connsiteX380-214775" fmla="*/ 1849785 w 5924856"/>
                        <a:gd name="connsiteY380-214776" fmla="*/ 763548 h 2956475"/>
                        <a:gd name="connsiteX381-214777" fmla="*/ 1850963 w 5924856"/>
                        <a:gd name="connsiteY381-214778" fmla="*/ 764810 h 2956475"/>
                        <a:gd name="connsiteX382-214779" fmla="*/ 1861692 w 5924856"/>
                        <a:gd name="connsiteY382-214780" fmla="*/ 763548 h 2956475"/>
                        <a:gd name="connsiteX383-214781" fmla="*/ 1906799 w 5924856"/>
                        <a:gd name="connsiteY383-214782" fmla="*/ 811877 h 2956475"/>
                        <a:gd name="connsiteX384-214783" fmla="*/ 1881599 w 5924856"/>
                        <a:gd name="connsiteY384-214784" fmla="*/ 736278 h 2956475"/>
                        <a:gd name="connsiteX385-214785" fmla="*/ 1881599 w 5924856"/>
                        <a:gd name="connsiteY385-214786" fmla="*/ 595386 h 2956475"/>
                        <a:gd name="connsiteX386-214787" fmla="*/ 1945228 w 5924856"/>
                        <a:gd name="connsiteY386-214788" fmla="*/ 574934 h 2956475"/>
                        <a:gd name="connsiteX387-214789" fmla="*/ 1955460 w 5924856"/>
                        <a:gd name="connsiteY387-214790" fmla="*/ 575472 h 2956475"/>
                        <a:gd name="connsiteX388-214791" fmla="*/ 1957135 w 5924856"/>
                        <a:gd name="connsiteY388-214792" fmla="*/ 574934 h 2956475"/>
                        <a:gd name="connsiteX389-214793" fmla="*/ 2033605 w 5924856"/>
                        <a:gd name="connsiteY389-214794" fmla="*/ 578958 h 2956475"/>
                        <a:gd name="connsiteX390-214795" fmla="*/ 2111118 w 5924856"/>
                        <a:gd name="connsiteY390-214796" fmla="*/ 559026 h 2956475"/>
                        <a:gd name="connsiteX391-214797" fmla="*/ 2086121 w 5924856"/>
                        <a:gd name="connsiteY391-214798" fmla="*/ 493125 h 2956475"/>
                        <a:gd name="connsiteX392-214799" fmla="*/ 2122480 w 5924856"/>
                        <a:gd name="connsiteY392-214800" fmla="*/ 402226 h 2956475"/>
                        <a:gd name="connsiteX393-214801" fmla="*/ 2165657 w 5924856"/>
                        <a:gd name="connsiteY393-214802" fmla="*/ 397681 h 2956475"/>
                        <a:gd name="connsiteX394-214803" fmla="*/ 2236104 w 5924856"/>
                        <a:gd name="connsiteY394-214804" fmla="*/ 322690 h 2956475"/>
                        <a:gd name="connsiteX395-214805" fmla="*/ 2338374 w 5924856"/>
                        <a:gd name="connsiteY395-214806" fmla="*/ 304510 h 2956475"/>
                        <a:gd name="connsiteX396-214807" fmla="*/ 2347454 w 5924856"/>
                        <a:gd name="connsiteY396-214808" fmla="*/ 263606 h 2956475"/>
                        <a:gd name="connsiteX397-214809" fmla="*/ 2445170 w 5924856"/>
                        <a:gd name="connsiteY397-214810" fmla="*/ 252244 h 2956475"/>
                        <a:gd name="connsiteX398-214811" fmla="*/ 2446249 w 5924856"/>
                        <a:gd name="connsiteY398-214812" fmla="*/ 253503 h 2956475"/>
                        <a:gd name="connsiteX399-214813" fmla="*/ 2457077 w 5924856"/>
                        <a:gd name="connsiteY399-214814" fmla="*/ 252244 h 2956475"/>
                        <a:gd name="connsiteX400-214815" fmla="*/ 2479011 w 5924856"/>
                        <a:gd name="connsiteY400-214816" fmla="*/ 277833 h 2956475"/>
                        <a:gd name="connsiteX401-214817" fmla="*/ 2558793 w 5924856"/>
                        <a:gd name="connsiteY401-214818" fmla="*/ 202249 h 2956475"/>
                        <a:gd name="connsiteX402-214819" fmla="*/ 2570700 w 5924856"/>
                        <a:gd name="connsiteY402-214820" fmla="*/ 202249 h 2956475"/>
                        <a:gd name="connsiteX403-214821" fmla="*/ 2622422 w 5924856"/>
                        <a:gd name="connsiteY403-214822" fmla="*/ 202249 h 2956475"/>
                        <a:gd name="connsiteX404-214823" fmla="*/ 2633784 w 5924856"/>
                        <a:gd name="connsiteY404-214824" fmla="*/ 134075 h 2956475"/>
                        <a:gd name="connsiteX405-214825" fmla="*/ 2670144 w 5924856"/>
                        <a:gd name="connsiteY405-214826" fmla="*/ 68174 h 2956475"/>
                        <a:gd name="connsiteX406-214827" fmla="*/ 2756498 w 5924856"/>
                        <a:gd name="connsiteY406-214828" fmla="*/ 0 h 2956475"/>
                        <a:gd name="connsiteX0-214829" fmla="*/ 1709320 w 5924856"/>
                        <a:gd name="connsiteY0-214830" fmla="*/ 817622 h 2956475"/>
                        <a:gd name="connsiteX1-214831" fmla="*/ 1700347 w 5924856"/>
                        <a:gd name="connsiteY1-214832" fmla="*/ 881716 h 2956475"/>
                        <a:gd name="connsiteX2-214833" fmla="*/ 1727745 w 5924856"/>
                        <a:gd name="connsiteY2-214834" fmla="*/ 895415 h 2956475"/>
                        <a:gd name="connsiteX3-214835" fmla="*/ 1709320 w 5924856"/>
                        <a:gd name="connsiteY3-214836" fmla="*/ 817622 h 2956475"/>
                        <a:gd name="connsiteX4-214837" fmla="*/ 2756498 w 5924856"/>
                        <a:gd name="connsiteY4-214838" fmla="*/ 0 h 2956475"/>
                        <a:gd name="connsiteX5-214839" fmla="*/ 2762437 w 5924856"/>
                        <a:gd name="connsiteY5-214840" fmla="*/ 4711 h 2956475"/>
                        <a:gd name="connsiteX6-214841" fmla="*/ 2768404 w 5924856"/>
                        <a:gd name="connsiteY6-214842" fmla="*/ 0 h 2956475"/>
                        <a:gd name="connsiteX7-214843" fmla="*/ 2834306 w 5924856"/>
                        <a:gd name="connsiteY7-214844" fmla="*/ 52267 h 2956475"/>
                        <a:gd name="connsiteX8-214845" fmla="*/ 2779767 w 5924856"/>
                        <a:gd name="connsiteY8-214846" fmla="*/ 90899 h 2956475"/>
                        <a:gd name="connsiteX9-214847" fmla="*/ 2866120 w 5924856"/>
                        <a:gd name="connsiteY9-214848" fmla="*/ 118168 h 2956475"/>
                        <a:gd name="connsiteX10-214849" fmla="*/ 2875812 w 5924856"/>
                        <a:gd name="connsiteY10-214850" fmla="*/ 186006 h 2956475"/>
                        <a:gd name="connsiteX11-214851" fmla="*/ 2897390 w 5924856"/>
                        <a:gd name="connsiteY11-214852" fmla="*/ 161345 h 2956475"/>
                        <a:gd name="connsiteX12-214853" fmla="*/ 2909297 w 5924856"/>
                        <a:gd name="connsiteY12-214854" fmla="*/ 161345 h 2956475"/>
                        <a:gd name="connsiteX13-214855" fmla="*/ 3004196 w 5924856"/>
                        <a:gd name="connsiteY13-214856" fmla="*/ 161345 h 2956475"/>
                        <a:gd name="connsiteX14-214857" fmla="*/ 3016103 w 5924856"/>
                        <a:gd name="connsiteY14-214858" fmla="*/ 161345 h 2956475"/>
                        <a:gd name="connsiteX15-214859" fmla="*/ 3097912 w 5924856"/>
                        <a:gd name="connsiteY15-214860" fmla="*/ 236336 h 2956475"/>
                        <a:gd name="connsiteX16-214861" fmla="*/ 3129726 w 5924856"/>
                        <a:gd name="connsiteY16-214862" fmla="*/ 295420 h 2956475"/>
                        <a:gd name="connsiteX17-214863" fmla="*/ 3118364 w 5924856"/>
                        <a:gd name="connsiteY17-214864" fmla="*/ 370412 h 2956475"/>
                        <a:gd name="connsiteX18-214865" fmla="*/ 3079732 w 5924856"/>
                        <a:gd name="connsiteY18-214866" fmla="*/ 413589 h 2956475"/>
                        <a:gd name="connsiteX19-214867" fmla="*/ 2984288 w 5924856"/>
                        <a:gd name="connsiteY19-214868" fmla="*/ 488580 h 2956475"/>
                        <a:gd name="connsiteX20-214869" fmla="*/ 2952474 w 5924856"/>
                        <a:gd name="connsiteY20-214870" fmla="*/ 531757 h 2956475"/>
                        <a:gd name="connsiteX21-214871" fmla="*/ 3000196 w 5924856"/>
                        <a:gd name="connsiteY21-214872" fmla="*/ 547664 h 2956475"/>
                        <a:gd name="connsiteX22-214873" fmla="*/ 3047650 w 5924856"/>
                        <a:gd name="connsiteY22-214874" fmla="*/ 575345 h 2956475"/>
                        <a:gd name="connsiteX23-214875" fmla="*/ 3074642 w 5924856"/>
                        <a:gd name="connsiteY23-214876" fmla="*/ 552209 h 2956475"/>
                        <a:gd name="connsiteX24-214877" fmla="*/ 3076651 w 5924856"/>
                        <a:gd name="connsiteY24-214878" fmla="*/ 560693 h 2956475"/>
                        <a:gd name="connsiteX25-214879" fmla="*/ 3086550 w 5924856"/>
                        <a:gd name="connsiteY25-214880" fmla="*/ 552209 h 2956475"/>
                        <a:gd name="connsiteX26-214881" fmla="*/ 3103175 w 5924856"/>
                        <a:gd name="connsiteY26-214882" fmla="*/ 622402 h 2956475"/>
                        <a:gd name="connsiteX27-214883" fmla="*/ 3111002 w 5924856"/>
                        <a:gd name="connsiteY27-214884" fmla="*/ 606748 h 2956475"/>
                        <a:gd name="connsiteX28-214885" fmla="*/ 3170086 w 5924856"/>
                        <a:gd name="connsiteY28-214886" fmla="*/ 586296 h 2956475"/>
                        <a:gd name="connsiteX29-214887" fmla="*/ 3178024 w 5924856"/>
                        <a:gd name="connsiteY29-214888" fmla="*/ 587670 h 2956475"/>
                        <a:gd name="connsiteX30-214889" fmla="*/ 3181993 w 5924856"/>
                        <a:gd name="connsiteY30-214890" fmla="*/ 586296 h 2956475"/>
                        <a:gd name="connsiteX31-214891" fmla="*/ 3300161 w 5924856"/>
                        <a:gd name="connsiteY31-214892" fmla="*/ 606748 h 2956475"/>
                        <a:gd name="connsiteX32-214893" fmla="*/ 3306978 w 5924856"/>
                        <a:gd name="connsiteY32-214894" fmla="*/ 665832 h 2956475"/>
                        <a:gd name="connsiteX33-214895" fmla="*/ 3449720 w 5924856"/>
                        <a:gd name="connsiteY33-214896" fmla="*/ 686823 h 2956475"/>
                        <a:gd name="connsiteX34-214897" fmla="*/ 3456416 w 5924856"/>
                        <a:gd name="connsiteY34-214898" fmla="*/ 590841 h 2956475"/>
                        <a:gd name="connsiteX35-214899" fmla="*/ 3468101 w 5924856"/>
                        <a:gd name="connsiteY35-214900" fmla="*/ 594028 h 2956475"/>
                        <a:gd name="connsiteX36-214901" fmla="*/ 3468323 w 5924856"/>
                        <a:gd name="connsiteY36-214902" fmla="*/ 590841 h 2956475"/>
                        <a:gd name="connsiteX37-214903" fmla="*/ 3543314 w 5924856"/>
                        <a:gd name="connsiteY37-214904" fmla="*/ 611293 h 2956475"/>
                        <a:gd name="connsiteX38-214905" fmla="*/ 3590492 w 5924856"/>
                        <a:gd name="connsiteY38-214906" fmla="*/ 611293 h 2956475"/>
                        <a:gd name="connsiteX39-214907" fmla="*/ 3602398 w 5924856"/>
                        <a:gd name="connsiteY39-214908" fmla="*/ 611293 h 2956475"/>
                        <a:gd name="connsiteX40-214909" fmla="*/ 3661482 w 5924856"/>
                        <a:gd name="connsiteY40-214910" fmla="*/ 677194 h 2956475"/>
                        <a:gd name="connsiteX41-214911" fmla="*/ 3677390 w 5924856"/>
                        <a:gd name="connsiteY41-214912" fmla="*/ 756731 h 2956475"/>
                        <a:gd name="connsiteX42-214913" fmla="*/ 3656938 w 5924856"/>
                        <a:gd name="connsiteY42-214914" fmla="*/ 806725 h 2956475"/>
                        <a:gd name="connsiteX43-214915" fmla="*/ 3704660 w 5924856"/>
                        <a:gd name="connsiteY43-214916" fmla="*/ 897623 h 2956475"/>
                        <a:gd name="connsiteX44-214917" fmla="*/ 3753794 w 5924856"/>
                        <a:gd name="connsiteY44-214918" fmla="*/ 933529 h 2956475"/>
                        <a:gd name="connsiteX45-214919" fmla="*/ 3783651 w 5924856"/>
                        <a:gd name="connsiteY45-214920" fmla="*/ 822632 h 2956475"/>
                        <a:gd name="connsiteX46-214921" fmla="*/ 3793268 w 5924856"/>
                        <a:gd name="connsiteY46-214922" fmla="*/ 831139 h 2956475"/>
                        <a:gd name="connsiteX47-214923" fmla="*/ 3795558 w 5924856"/>
                        <a:gd name="connsiteY47-214924" fmla="*/ 822632 h 2956475"/>
                        <a:gd name="connsiteX48-214925" fmla="*/ 3850342 w 5924856"/>
                        <a:gd name="connsiteY48-214926" fmla="*/ 871095 h 2956475"/>
                        <a:gd name="connsiteX49-214927" fmla="*/ 3906364 w 5924856"/>
                        <a:gd name="connsiteY49-214928" fmla="*/ 843084 h 2956475"/>
                        <a:gd name="connsiteX50-214929" fmla="*/ 3912043 w 5924856"/>
                        <a:gd name="connsiteY50-214930" fmla="*/ 846199 h 2956475"/>
                        <a:gd name="connsiteX51-214931" fmla="*/ 3918271 w 5924856"/>
                        <a:gd name="connsiteY51-214932" fmla="*/ 843084 h 2956475"/>
                        <a:gd name="connsiteX52-214933" fmla="*/ 3980617 w 5924856"/>
                        <a:gd name="connsiteY52-214934" fmla="*/ 877274 h 2956475"/>
                        <a:gd name="connsiteX53-214935" fmla="*/ 4004080 w 5924856"/>
                        <a:gd name="connsiteY53-214936" fmla="*/ 849902 h 2956475"/>
                        <a:gd name="connsiteX54-214937" fmla="*/ 4013754 w 5924856"/>
                        <a:gd name="connsiteY54-214938" fmla="*/ 852506 h 2956475"/>
                        <a:gd name="connsiteX55-214939" fmla="*/ 4015987 w 5924856"/>
                        <a:gd name="connsiteY55-214940" fmla="*/ 849902 h 2956475"/>
                        <a:gd name="connsiteX56-214941" fmla="*/ 4062341 w 5924856"/>
                        <a:gd name="connsiteY56-214942" fmla="*/ 862382 h 2956475"/>
                        <a:gd name="connsiteX57-214943" fmla="*/ 4035894 w 5924856"/>
                        <a:gd name="connsiteY57-214944" fmla="*/ 752186 h 2956475"/>
                        <a:gd name="connsiteX58-214945" fmla="*/ 4083616 w 5924856"/>
                        <a:gd name="connsiteY58-214946" fmla="*/ 697647 h 2956475"/>
                        <a:gd name="connsiteX59-214947" fmla="*/ 4093422 w 5924856"/>
                        <a:gd name="connsiteY59-214948" fmla="*/ 700048 h 2956475"/>
                        <a:gd name="connsiteX60-214949" fmla="*/ 4095523 w 5924856"/>
                        <a:gd name="connsiteY60-214950" fmla="*/ 697647 h 2956475"/>
                        <a:gd name="connsiteX61-214951" fmla="*/ 4429575 w 5924856"/>
                        <a:gd name="connsiteY61-214952" fmla="*/ 779455 h 2956475"/>
                        <a:gd name="connsiteX62-214953" fmla="*/ 4461390 w 5924856"/>
                        <a:gd name="connsiteY62-214954" fmla="*/ 849902 h 2956475"/>
                        <a:gd name="connsiteX63-214955" fmla="*/ 4557433 w 5924856"/>
                        <a:gd name="connsiteY63-214956" fmla="*/ 932544 h 2956475"/>
                        <a:gd name="connsiteX64-214957" fmla="*/ 4692636 w 5924856"/>
                        <a:gd name="connsiteY64-214958" fmla="*/ 913531 h 2956475"/>
                        <a:gd name="connsiteX65-214959" fmla="*/ 4696687 w 5924856"/>
                        <a:gd name="connsiteY65-214960" fmla="*/ 914635 h 2956475"/>
                        <a:gd name="connsiteX66-214961" fmla="*/ 4704543 w 5924856"/>
                        <a:gd name="connsiteY66-214962" fmla="*/ 913531 h 2956475"/>
                        <a:gd name="connsiteX67-214963" fmla="*/ 4779534 w 5924856"/>
                        <a:gd name="connsiteY67-214964" fmla="*/ 933983 h 2956475"/>
                        <a:gd name="connsiteX68-214965" fmla="*/ 4811349 w 5924856"/>
                        <a:gd name="connsiteY68-214966" fmla="*/ 977160 h 2956475"/>
                        <a:gd name="connsiteX69-214967" fmla="*/ 4806804 w 5924856"/>
                        <a:gd name="connsiteY69-214968" fmla="*/ 1058968 h 2956475"/>
                        <a:gd name="connsiteX70-214969" fmla="*/ 4845868 w 5924856"/>
                        <a:gd name="connsiteY70-214970" fmla="*/ 1083640 h 2956475"/>
                        <a:gd name="connsiteX71-214971" fmla="*/ 4885796 w 5924856"/>
                        <a:gd name="connsiteY71-214972" fmla="*/ 1070331 h 2956475"/>
                        <a:gd name="connsiteX72-214973" fmla="*/ 4956242 w 5924856"/>
                        <a:gd name="connsiteY72-214974" fmla="*/ 1063513 h 2956475"/>
                        <a:gd name="connsiteX73-214975" fmla="*/ 4958921 w 5924856"/>
                        <a:gd name="connsiteY73-214976" fmla="*/ 1064406 h 2956475"/>
                        <a:gd name="connsiteX74-214977" fmla="*/ 4968149 w 5924856"/>
                        <a:gd name="connsiteY74-214978" fmla="*/ 1063513 h 2956475"/>
                        <a:gd name="connsiteX75-214979" fmla="*/ 5032440 w 5924856"/>
                        <a:gd name="connsiteY75-214980" fmla="*/ 1084944 h 2956475"/>
                        <a:gd name="connsiteX76-214981" fmla="*/ 5094862 w 5924856"/>
                        <a:gd name="connsiteY76-214982" fmla="*/ 1074876 h 2956475"/>
                        <a:gd name="connsiteX77-214983" fmla="*/ 5095992 w 5924856"/>
                        <a:gd name="connsiteY77-214984" fmla="*/ 1076614 h 2956475"/>
                        <a:gd name="connsiteX78-214985" fmla="*/ 5106769 w 5924856"/>
                        <a:gd name="connsiteY78-214986" fmla="*/ 1074876 h 2956475"/>
                        <a:gd name="connsiteX79-214987" fmla="*/ 5161910 w 5924856"/>
                        <a:gd name="connsiteY79-214988" fmla="*/ 1159707 h 2956475"/>
                        <a:gd name="connsiteX80-214989" fmla="*/ 5201668 w 5924856"/>
                        <a:gd name="connsiteY80-214990" fmla="*/ 1129415 h 2956475"/>
                        <a:gd name="connsiteX81-214991" fmla="*/ 5176671 w 5924856"/>
                        <a:gd name="connsiteY81-214992" fmla="*/ 1063513 h 2956475"/>
                        <a:gd name="connsiteX82-214993" fmla="*/ 5185761 w 5924856"/>
                        <a:gd name="connsiteY82-214994" fmla="*/ 1015792 h 2956475"/>
                        <a:gd name="connsiteX83-214995" fmla="*/ 5197087 w 5924856"/>
                        <a:gd name="connsiteY83-214996" fmla="*/ 1018841 h 2956475"/>
                        <a:gd name="connsiteX84-214997" fmla="*/ 5197668 w 5924856"/>
                        <a:gd name="connsiteY84-214998" fmla="*/ 1015792 h 2956475"/>
                        <a:gd name="connsiteX85-214999" fmla="*/ 5313701 w 5924856"/>
                        <a:gd name="connsiteY85-215000" fmla="*/ 1047031 h 2956475"/>
                        <a:gd name="connsiteX86-215001" fmla="*/ 5381192 w 5924856"/>
                        <a:gd name="connsiteY86-215002" fmla="*/ 1043061 h 2956475"/>
                        <a:gd name="connsiteX87-215003" fmla="*/ 5382577 w 5924856"/>
                        <a:gd name="connsiteY87-215004" fmla="*/ 1043680 h 2956475"/>
                        <a:gd name="connsiteX88-215005" fmla="*/ 5393100 w 5924856"/>
                        <a:gd name="connsiteY88-215006" fmla="*/ 1043061 h 2956475"/>
                        <a:gd name="connsiteX89-215007" fmla="*/ 5499906 w 5924856"/>
                        <a:gd name="connsiteY89-215008" fmla="*/ 1090783 h 2956475"/>
                        <a:gd name="connsiteX90-215009" fmla="*/ 5552172 w 5924856"/>
                        <a:gd name="connsiteY90-215010" fmla="*/ 1133960 h 2956475"/>
                        <a:gd name="connsiteX91-215011" fmla="*/ 5638526 w 5924856"/>
                        <a:gd name="connsiteY91-215012" fmla="*/ 1213496 h 2956475"/>
                        <a:gd name="connsiteX92-215013" fmla="*/ 5740786 w 5924856"/>
                        <a:gd name="connsiteY92-215014" fmla="*/ 1311212 h 2956475"/>
                        <a:gd name="connsiteX93-215015" fmla="*/ 5736242 w 5924856"/>
                        <a:gd name="connsiteY93-215016" fmla="*/ 1365751 h 2956475"/>
                        <a:gd name="connsiteX94-215017" fmla="*/ 5743870 w 5924856"/>
                        <a:gd name="connsiteY94-215018" fmla="*/ 1373379 h 2956475"/>
                        <a:gd name="connsiteX95-215019" fmla="*/ 5740242 w 5924856"/>
                        <a:gd name="connsiteY95-215020" fmla="*/ 1322574 h 2956475"/>
                        <a:gd name="connsiteX96-215021" fmla="*/ 5752283 w 5924856"/>
                        <a:gd name="connsiteY96-215022" fmla="*/ 1324447 h 2956475"/>
                        <a:gd name="connsiteX97-215023" fmla="*/ 5752149 w 5924856"/>
                        <a:gd name="connsiteY97-215024" fmla="*/ 1322574 h 2956475"/>
                        <a:gd name="connsiteX98-215025" fmla="*/ 5854410 w 5924856"/>
                        <a:gd name="connsiteY98-215026" fmla="*/ 1338481 h 2956475"/>
                        <a:gd name="connsiteX99-215027" fmla="*/ 5924856 w 5924856"/>
                        <a:gd name="connsiteY99-215028" fmla="*/ 1418018 h 2956475"/>
                        <a:gd name="connsiteX100-215029" fmla="*/ 5886224 w 5924856"/>
                        <a:gd name="connsiteY100-215030" fmla="*/ 1456650 h 2956475"/>
                        <a:gd name="connsiteX101-215031" fmla="*/ 5827140 w 5924856"/>
                        <a:gd name="connsiteY101-215032" fmla="*/ 1468012 h 2956475"/>
                        <a:gd name="connsiteX102-215033" fmla="*/ 5827140 w 5924856"/>
                        <a:gd name="connsiteY102-215034" fmla="*/ 1554366 h 2956475"/>
                        <a:gd name="connsiteX103-215035" fmla="*/ 5811233 w 5924856"/>
                        <a:gd name="connsiteY103-215036" fmla="*/ 1570273 h 2956475"/>
                        <a:gd name="connsiteX104-215037" fmla="*/ 5799326 w 5924856"/>
                        <a:gd name="connsiteY104-215038" fmla="*/ 1570273 h 2956475"/>
                        <a:gd name="connsiteX105-215039" fmla="*/ 5779418 w 5924856"/>
                        <a:gd name="connsiteY105-215040" fmla="*/ 1570273 h 2956475"/>
                        <a:gd name="connsiteX106-215041" fmla="*/ 5767512 w 5924856"/>
                        <a:gd name="connsiteY106-215042" fmla="*/ 1570273 h 2956475"/>
                        <a:gd name="connsiteX107-215043" fmla="*/ 5735697 w 5924856"/>
                        <a:gd name="connsiteY107-215044" fmla="*/ 1536186 h 2956475"/>
                        <a:gd name="connsiteX108-215045" fmla="*/ 5685702 w 5924856"/>
                        <a:gd name="connsiteY108-215046" fmla="*/ 1511189 h 2956475"/>
                        <a:gd name="connsiteX109-215047" fmla="*/ 5681158 w 5924856"/>
                        <a:gd name="connsiteY109-215048" fmla="*/ 1477102 h 2956475"/>
                        <a:gd name="connsiteX110-215049" fmla="*/ 5647323 w 5924856"/>
                        <a:gd name="connsiteY110-215050" fmla="*/ 1463170 h 2956475"/>
                        <a:gd name="connsiteX111-215051" fmla="*/ 5613528 w 5924856"/>
                        <a:gd name="connsiteY111-215052" fmla="*/ 1472557 h 2956475"/>
                        <a:gd name="connsiteX112-215053" fmla="*/ 5611557 w 5924856"/>
                        <a:gd name="connsiteY112-215054" fmla="*/ 1469797 h 2956475"/>
                        <a:gd name="connsiteX113-215055" fmla="*/ 5601622 w 5924856"/>
                        <a:gd name="connsiteY113-215056" fmla="*/ 1472557 h 2956475"/>
                        <a:gd name="connsiteX114-215057" fmla="*/ 5578897 w 5924856"/>
                        <a:gd name="connsiteY114-215058" fmla="*/ 1440742 h 2956475"/>
                        <a:gd name="connsiteX115-215059" fmla="*/ 5587835 w 5924856"/>
                        <a:gd name="connsiteY115-215060" fmla="*/ 1415717 h 2956475"/>
                        <a:gd name="connsiteX116-215061" fmla="*/ 5558990 w 5924856"/>
                        <a:gd name="connsiteY116-215062" fmla="*/ 1429380 h 2956475"/>
                        <a:gd name="connsiteX117-215063" fmla="*/ 5574896 w 5924856"/>
                        <a:gd name="connsiteY117-215064" fmla="*/ 1472557 h 2956475"/>
                        <a:gd name="connsiteX118-215065" fmla="*/ 5552172 w 5924856"/>
                        <a:gd name="connsiteY118-215066" fmla="*/ 1511189 h 2956475"/>
                        <a:gd name="connsiteX119-215067" fmla="*/ 5504450 w 5924856"/>
                        <a:gd name="connsiteY119-215068" fmla="*/ 1547548 h 2956475"/>
                        <a:gd name="connsiteX120-215069" fmla="*/ 5493867 w 5924856"/>
                        <a:gd name="connsiteY120-215070" fmla="*/ 1546540 h 2956475"/>
                        <a:gd name="connsiteX121-215071" fmla="*/ 5492544 w 5924856"/>
                        <a:gd name="connsiteY121-215072" fmla="*/ 1547548 h 2956475"/>
                        <a:gd name="connsiteX122-215073" fmla="*/ 5457627 w 5924856"/>
                        <a:gd name="connsiteY122-215074" fmla="*/ 1544223 h 2956475"/>
                        <a:gd name="connsiteX123-215075" fmla="*/ 5488543 w 5924856"/>
                        <a:gd name="connsiteY123-215076" fmla="*/ 1586180 h 2956475"/>
                        <a:gd name="connsiteX124-215077" fmla="*/ 5511268 w 5924856"/>
                        <a:gd name="connsiteY124-215078" fmla="*/ 1649809 h 2956475"/>
                        <a:gd name="connsiteX125-215079" fmla="*/ 5527175 w 5924856"/>
                        <a:gd name="connsiteY125-215080" fmla="*/ 1677079 h 2956475"/>
                        <a:gd name="connsiteX126-215081" fmla="*/ 5531720 w 5924856"/>
                        <a:gd name="connsiteY126-215082" fmla="*/ 1708893 h 2956475"/>
                        <a:gd name="connsiteX127-215083" fmla="*/ 5527175 w 5924856"/>
                        <a:gd name="connsiteY127-215084" fmla="*/ 1731618 h 2956475"/>
                        <a:gd name="connsiteX128-215085" fmla="*/ 5515990 w 5924856"/>
                        <a:gd name="connsiteY128-215086" fmla="*/ 1728009 h 2956475"/>
                        <a:gd name="connsiteX129-215087" fmla="*/ 5515268 w 5924856"/>
                        <a:gd name="connsiteY129-215088" fmla="*/ 1731618 h 2956475"/>
                        <a:gd name="connsiteX130-215089" fmla="*/ 5452462 w 5924856"/>
                        <a:gd name="connsiteY130-215090" fmla="*/ 1711358 h 2956475"/>
                        <a:gd name="connsiteX131-215091" fmla="*/ 5354468 w 5924856"/>
                        <a:gd name="connsiteY131-215092" fmla="*/ 1767977 h 2956475"/>
                        <a:gd name="connsiteX132-215093" fmla="*/ 5315836 w 5924856"/>
                        <a:gd name="connsiteY132-215094" fmla="*/ 1779340 h 2956475"/>
                        <a:gd name="connsiteX133-215095" fmla="*/ 5263569 w 5924856"/>
                        <a:gd name="connsiteY133-215096" fmla="*/ 1833879 h 2956475"/>
                        <a:gd name="connsiteX134-215097" fmla="*/ 5209030 w 5924856"/>
                        <a:gd name="connsiteY134-215098" fmla="*/ 1881600 h 2956475"/>
                        <a:gd name="connsiteX135-215099" fmla="*/ 5193123 w 5924856"/>
                        <a:gd name="connsiteY135-215100" fmla="*/ 1913415 h 2956475"/>
                        <a:gd name="connsiteX136-215101" fmla="*/ 5185429 w 5924856"/>
                        <a:gd name="connsiteY136-215102" fmla="*/ 1904988 h 2956475"/>
                        <a:gd name="connsiteX137-215103" fmla="*/ 5181216 w 5924856"/>
                        <a:gd name="connsiteY137-215104" fmla="*/ 1913415 h 2956475"/>
                        <a:gd name="connsiteX138-215105" fmla="*/ 5137729 w 5924856"/>
                        <a:gd name="connsiteY138-215106" fmla="*/ 1865787 h 2956475"/>
                        <a:gd name="connsiteX139-215107" fmla="*/ 5047685 w 5924856"/>
                        <a:gd name="connsiteY139-215108" fmla="*/ 1920232 h 2956475"/>
                        <a:gd name="connsiteX140-215109" fmla="*/ 5044580 w 5924856"/>
                        <a:gd name="connsiteY140-215110" fmla="*/ 1914910 h 2956475"/>
                        <a:gd name="connsiteX141-215111" fmla="*/ 5035778 w 5924856"/>
                        <a:gd name="connsiteY141-215112" fmla="*/ 1920232 h 2956475"/>
                        <a:gd name="connsiteX142-215113" fmla="*/ 5023735 w 5924856"/>
                        <a:gd name="connsiteY142-215114" fmla="*/ 1899586 h 2956475"/>
                        <a:gd name="connsiteX143-215115" fmla="*/ 4993146 w 5924856"/>
                        <a:gd name="connsiteY143-215116" fmla="*/ 1924777 h 2956475"/>
                        <a:gd name="connsiteX144-215117" fmla="*/ 4983909 w 5924856"/>
                        <a:gd name="connsiteY144-215118" fmla="*/ 1922578 h 2956475"/>
                        <a:gd name="connsiteX145-215119" fmla="*/ 4981239 w 5924856"/>
                        <a:gd name="connsiteY145-215120" fmla="*/ 1924777 h 2956475"/>
                        <a:gd name="connsiteX146-215121" fmla="*/ 4944785 w 5924856"/>
                        <a:gd name="connsiteY146-215122" fmla="*/ 1916098 h 2956475"/>
                        <a:gd name="connsiteX147-215123" fmla="*/ 4934062 w 5924856"/>
                        <a:gd name="connsiteY147-215124" fmla="*/ 1961137 h 2956475"/>
                        <a:gd name="connsiteX148-215125" fmla="*/ 4893158 w 5924856"/>
                        <a:gd name="connsiteY148-215126" fmla="*/ 2027038 h 2956475"/>
                        <a:gd name="connsiteX149-215127" fmla="*/ 4893158 w 5924856"/>
                        <a:gd name="connsiteY149-215128" fmla="*/ 2058853 h 2956475"/>
                        <a:gd name="connsiteX150-215129" fmla="*/ 4934062 w 5924856"/>
                        <a:gd name="connsiteY150-215130" fmla="*/ 2074760 h 2956475"/>
                        <a:gd name="connsiteX151-215131" fmla="*/ 4929517 w 5924856"/>
                        <a:gd name="connsiteY151-215132" fmla="*/ 2172476 h 2956475"/>
                        <a:gd name="connsiteX152-215133" fmla="*/ 4917610 w 5924856"/>
                        <a:gd name="connsiteY152-215134" fmla="*/ 2172476 h 2956475"/>
                        <a:gd name="connsiteX153-215135" fmla="*/ 4893158 w 5924856"/>
                        <a:gd name="connsiteY153-215136" fmla="*/ 2172476 h 2956475"/>
                        <a:gd name="connsiteX154-215137" fmla="*/ 4881796 w 5924856"/>
                        <a:gd name="connsiteY154-215138" fmla="*/ 2224742 h 2956475"/>
                        <a:gd name="connsiteX155-215139" fmla="*/ 4893158 w 5924856"/>
                        <a:gd name="connsiteY155-215140" fmla="*/ 2252012 h 2956475"/>
                        <a:gd name="connsiteX156-215141" fmla="*/ 4827256 w 5924856"/>
                        <a:gd name="connsiteY156-215142" fmla="*/ 2286099 h 2956475"/>
                        <a:gd name="connsiteX157-215143" fmla="*/ 4815894 w 5924856"/>
                        <a:gd name="connsiteY157-215144" fmla="*/ 2354273 h 2956475"/>
                        <a:gd name="connsiteX158-215145" fmla="*/ 4763628 w 5924856"/>
                        <a:gd name="connsiteY158-215146" fmla="*/ 2370180 h 2956475"/>
                        <a:gd name="connsiteX159-215147" fmla="*/ 4752265 w 5924856"/>
                        <a:gd name="connsiteY159-215148" fmla="*/ 2429264 h 2956475"/>
                        <a:gd name="connsiteX160-215149" fmla="*/ 4697726 w 5924856"/>
                        <a:gd name="connsiteY160-215150" fmla="*/ 2488348 h 2956475"/>
                        <a:gd name="connsiteX161-215151" fmla="*/ 4695416 w 5924856"/>
                        <a:gd name="connsiteY161-215152" fmla="*/ 2477952 h 2956475"/>
                        <a:gd name="connsiteX162-215153" fmla="*/ 4685819 w 5924856"/>
                        <a:gd name="connsiteY162-215154" fmla="*/ 2488348 h 2956475"/>
                        <a:gd name="connsiteX163-215155" fmla="*/ 4676729 w 5924856"/>
                        <a:gd name="connsiteY163-215156" fmla="*/ 2447444 h 2956475"/>
                        <a:gd name="connsiteX164-215157" fmla="*/ 4660822 w 5924856"/>
                        <a:gd name="connsiteY164-215158" fmla="*/ 2361090 h 2956475"/>
                        <a:gd name="connsiteX165-215159" fmla="*/ 4633552 w 5924856"/>
                        <a:gd name="connsiteY165-215160" fmla="*/ 2220198 h 2956475"/>
                        <a:gd name="connsiteX166-215161" fmla="*/ 4654004 w 5924856"/>
                        <a:gd name="connsiteY166-215162" fmla="*/ 2129299 h 2956475"/>
                        <a:gd name="connsiteX167-215163" fmla="*/ 4685819 w 5924856"/>
                        <a:gd name="connsiteY167-215164" fmla="*/ 2086122 h 2956475"/>
                        <a:gd name="connsiteX168-215165" fmla="*/ 4685819 w 5924856"/>
                        <a:gd name="connsiteY168-215166" fmla="*/ 2058853 h 2956475"/>
                        <a:gd name="connsiteX169-215167" fmla="*/ 4744903 w 5924856"/>
                        <a:gd name="connsiteY169-215168" fmla="*/ 2042945 h 2956475"/>
                        <a:gd name="connsiteX170-215169" fmla="*/ 4810804 w 5924856"/>
                        <a:gd name="connsiteY170-215170" fmla="*/ 1952047 h 2956475"/>
                        <a:gd name="connsiteX171-215171" fmla="*/ 4874434 w 5924856"/>
                        <a:gd name="connsiteY171-215172" fmla="*/ 1877056 h 2956475"/>
                        <a:gd name="connsiteX172-215173" fmla="*/ 4940334 w 5924856"/>
                        <a:gd name="connsiteY172-215174" fmla="*/ 1817971 h 2956475"/>
                        <a:gd name="connsiteX173-215175" fmla="*/ 4964885 w 5924856"/>
                        <a:gd name="connsiteY173-215176" fmla="*/ 1710844 h 2956475"/>
                        <a:gd name="connsiteX174-215177" fmla="*/ 4934062 w 5924856"/>
                        <a:gd name="connsiteY174-215178" fmla="*/ 1715711 h 2956475"/>
                        <a:gd name="connsiteX175-215179" fmla="*/ 4913610 w 5924856"/>
                        <a:gd name="connsiteY175-215180" fmla="*/ 1779340 h 2956475"/>
                        <a:gd name="connsiteX176-215181" fmla="*/ 4822712 w 5924856"/>
                        <a:gd name="connsiteY176-215182" fmla="*/ 1865693 h 2956475"/>
                        <a:gd name="connsiteX177-215183" fmla="*/ 4819899 w 5924856"/>
                        <a:gd name="connsiteY177-215184" fmla="*/ 1857053 h 2956475"/>
                        <a:gd name="connsiteX178-215185" fmla="*/ 4810804 w 5924856"/>
                        <a:gd name="connsiteY178-215186" fmla="*/ 1865693 h 2956475"/>
                        <a:gd name="connsiteX179-215187" fmla="*/ 4780026 w 5924856"/>
                        <a:gd name="connsiteY179-215188" fmla="*/ 1771159 h 2956475"/>
                        <a:gd name="connsiteX180-215189" fmla="*/ 4697726 w 5924856"/>
                        <a:gd name="connsiteY180-215190" fmla="*/ 1795247 h 2956475"/>
                        <a:gd name="connsiteX181-215191" fmla="*/ 4602282 w 5924856"/>
                        <a:gd name="connsiteY181-215192" fmla="*/ 1920232 h 2956475"/>
                        <a:gd name="connsiteX182-215193" fmla="*/ 4634097 w 5924856"/>
                        <a:gd name="connsiteY182-215194" fmla="*/ 1967954 h 2956475"/>
                        <a:gd name="connsiteX183-215195" fmla="*/ 4554560 w 5924856"/>
                        <a:gd name="connsiteY183-215196" fmla="*/ 1983861 h 2956475"/>
                        <a:gd name="connsiteX184-215197" fmla="*/ 4495476 w 5924856"/>
                        <a:gd name="connsiteY184-215198" fmla="*/ 1988406 h 2956475"/>
                        <a:gd name="connsiteX185-215199" fmla="*/ 4495564 w 5924856"/>
                        <a:gd name="connsiteY185-215200" fmla="*/ 1987484 h 2956475"/>
                        <a:gd name="connsiteX186-215201" fmla="*/ 4483570 w 5924856"/>
                        <a:gd name="connsiteY186-215202" fmla="*/ 1988406 h 2956475"/>
                        <a:gd name="connsiteX187-215203" fmla="*/ 4488114 w 5924856"/>
                        <a:gd name="connsiteY187-215204" fmla="*/ 1940685 h 2956475"/>
                        <a:gd name="connsiteX188-215205" fmla="*/ 4438272 w 5924856"/>
                        <a:gd name="connsiteY188-215206" fmla="*/ 1931099 h 2956475"/>
                        <a:gd name="connsiteX189-215207" fmla="*/ 4393216 w 5924856"/>
                        <a:gd name="connsiteY189-215208" fmla="*/ 1961137 h 2956475"/>
                        <a:gd name="connsiteX190-215209" fmla="*/ 4382585 w 5924856"/>
                        <a:gd name="connsiteY190-215210" fmla="*/ 1960286 h 2956475"/>
                        <a:gd name="connsiteX191-215211" fmla="*/ 4381309 w 5924856"/>
                        <a:gd name="connsiteY191-215212" fmla="*/ 1961137 h 2956475"/>
                        <a:gd name="connsiteX192-215213" fmla="*/ 4275828 w 5924856"/>
                        <a:gd name="connsiteY192-215214" fmla="*/ 1952698 h 2956475"/>
                        <a:gd name="connsiteX193-215215" fmla="*/ 4161424 w 5924856"/>
                        <a:gd name="connsiteY193-215216" fmla="*/ 1972499 h 2956475"/>
                        <a:gd name="connsiteX194-215217" fmla="*/ 4043256 w 5924856"/>
                        <a:gd name="connsiteY194-215218" fmla="*/ 2106574 h 2956475"/>
                        <a:gd name="connsiteX195-215219" fmla="*/ 3902364 w 5924856"/>
                        <a:gd name="connsiteY195-215220" fmla="*/ 2263374 h 2956475"/>
                        <a:gd name="connsiteX196-215221" fmla="*/ 3956903 w 5924856"/>
                        <a:gd name="connsiteY196-215222" fmla="*/ 2267919 h 2956475"/>
                        <a:gd name="connsiteX197-215223" fmla="*/ 3977355 w 5924856"/>
                        <a:gd name="connsiteY197-215224" fmla="*/ 2311096 h 2956475"/>
                        <a:gd name="connsiteX198-215225" fmla="*/ 4005973 w 5924856"/>
                        <a:gd name="connsiteY198-215226" fmla="*/ 2319513 h 2956475"/>
                        <a:gd name="connsiteX199-215227" fmla="*/ 4024532 w 5924856"/>
                        <a:gd name="connsiteY199-215228" fmla="*/ 2290644 h 2956475"/>
                        <a:gd name="connsiteX200-215229" fmla="*/ 4035602 w 5924856"/>
                        <a:gd name="connsiteY200-215230" fmla="*/ 2291946 h 2956475"/>
                        <a:gd name="connsiteX201-215231" fmla="*/ 4036439 w 5924856"/>
                        <a:gd name="connsiteY201-215232" fmla="*/ 2290644 h 2956475"/>
                        <a:gd name="connsiteX202-215233" fmla="*/ 4075071 w 5924856"/>
                        <a:gd name="connsiteY202-215234" fmla="*/ 2295189 h 2956475"/>
                        <a:gd name="connsiteX203-215235" fmla="*/ 4129610 w 5924856"/>
                        <a:gd name="connsiteY203-215236" fmla="*/ 2365635 h 2956475"/>
                        <a:gd name="connsiteX204-215237" fmla="*/ 4134155 w 5924856"/>
                        <a:gd name="connsiteY204-215238" fmla="*/ 2413357 h 2956475"/>
                        <a:gd name="connsiteX205-215239" fmla="*/ 4102340 w 5924856"/>
                        <a:gd name="connsiteY205-215240" fmla="*/ 2472441 h 2956475"/>
                        <a:gd name="connsiteX206-215241" fmla="*/ 4095523 w 5924856"/>
                        <a:gd name="connsiteY206-215242" fmla="*/ 2542887 h 2956475"/>
                        <a:gd name="connsiteX207-215243" fmla="*/ 4079616 w 5924856"/>
                        <a:gd name="connsiteY207-215244" fmla="*/ 2629241 h 2956475"/>
                        <a:gd name="connsiteX208-215245" fmla="*/ 4027349 w 5924856"/>
                        <a:gd name="connsiteY208-215246" fmla="*/ 2708777 h 2956475"/>
                        <a:gd name="connsiteX209-215247" fmla="*/ 4015987 w 5924856"/>
                        <a:gd name="connsiteY209-215248" fmla="*/ 2747409 h 2956475"/>
                        <a:gd name="connsiteX210-215249" fmla="*/ 3961448 w 5924856"/>
                        <a:gd name="connsiteY210-215250" fmla="*/ 2806493 h 2956475"/>
                        <a:gd name="connsiteX211-215251" fmla="*/ 3913726 w 5924856"/>
                        <a:gd name="connsiteY211-215252" fmla="*/ 2865577 h 2956475"/>
                        <a:gd name="connsiteX212-215253" fmla="*/ 3893274 w 5924856"/>
                        <a:gd name="connsiteY212-215254" fmla="*/ 2897392 h 2956475"/>
                        <a:gd name="connsiteX213-215255" fmla="*/ 3843280 w 5924856"/>
                        <a:gd name="connsiteY213-215256" fmla="*/ 2924661 h 2956475"/>
                        <a:gd name="connsiteX214-215257" fmla="*/ 3831373 w 5924856"/>
                        <a:gd name="connsiteY214-215258" fmla="*/ 2924661 h 2956475"/>
                        <a:gd name="connsiteX215-215259" fmla="*/ 3822828 w 5924856"/>
                        <a:gd name="connsiteY215-215260" fmla="*/ 2924661 h 2956475"/>
                        <a:gd name="connsiteX216-215261" fmla="*/ 3810920 w 5924856"/>
                        <a:gd name="connsiteY216-215262" fmla="*/ 2924661 h 2956475"/>
                        <a:gd name="connsiteX217-215263" fmla="*/ 3789254 w 5924856"/>
                        <a:gd name="connsiteY217-215264" fmla="*/ 2908412 h 2956475"/>
                        <a:gd name="connsiteX218-215265" fmla="*/ 3747836 w 5924856"/>
                        <a:gd name="connsiteY218-215266" fmla="*/ 2936024 h 2956475"/>
                        <a:gd name="connsiteX219-215267" fmla="*/ 3741019 w 5924856"/>
                        <a:gd name="connsiteY219-215268" fmla="*/ 2956476 h 2956475"/>
                        <a:gd name="connsiteX220-215269" fmla="*/ 3736474 w 5924856"/>
                        <a:gd name="connsiteY220-215270" fmla="*/ 2947386 h 2956475"/>
                        <a:gd name="connsiteX221-215271" fmla="*/ 3736474 w 5924856"/>
                        <a:gd name="connsiteY221-215272" fmla="*/ 2935660 h 2956475"/>
                        <a:gd name="connsiteX222-215273" fmla="*/ 3735929 w 5924856"/>
                        <a:gd name="connsiteY222-215274" fmla="*/ 2936024 h 2956475"/>
                        <a:gd name="connsiteX223-215275" fmla="*/ 3729112 w 5924856"/>
                        <a:gd name="connsiteY223-215276" fmla="*/ 2956476 h 2956475"/>
                        <a:gd name="connsiteX224-215277" fmla="*/ 3724567 w 5924856"/>
                        <a:gd name="connsiteY224-215278" fmla="*/ 2947386 h 2956475"/>
                        <a:gd name="connsiteX225-215279" fmla="*/ 3724567 w 5924856"/>
                        <a:gd name="connsiteY225-215280" fmla="*/ 2920116 h 2956475"/>
                        <a:gd name="connsiteX226-215281" fmla="*/ 3736474 w 5924856"/>
                        <a:gd name="connsiteY226-215282" fmla="*/ 2920116 h 2956475"/>
                        <a:gd name="connsiteX227-215283" fmla="*/ 3745019 w 5924856"/>
                        <a:gd name="connsiteY227-215284" fmla="*/ 2920116 h 2956475"/>
                        <a:gd name="connsiteX228-215285" fmla="*/ 3751836 w 5924856"/>
                        <a:gd name="connsiteY228-215286" fmla="*/ 2861032 h 2956475"/>
                        <a:gd name="connsiteX229-215287" fmla="*/ 3740474 w 5924856"/>
                        <a:gd name="connsiteY229-215288" fmla="*/ 2817856 h 2956475"/>
                        <a:gd name="connsiteX230-215289" fmla="*/ 3767744 w 5924856"/>
                        <a:gd name="connsiteY230-215290" fmla="*/ 2795131 h 2956475"/>
                        <a:gd name="connsiteX231-215291" fmla="*/ 3777005 w 5924856"/>
                        <a:gd name="connsiteY231-215292" fmla="*/ 2797336 h 2956475"/>
                        <a:gd name="connsiteX232-215293" fmla="*/ 3779651 w 5924856"/>
                        <a:gd name="connsiteY232-215294" fmla="*/ 2795131 h 2956475"/>
                        <a:gd name="connsiteX233-215295" fmla="*/ 3816678 w 5924856"/>
                        <a:gd name="connsiteY233-215296" fmla="*/ 2803947 h 2956475"/>
                        <a:gd name="connsiteX234-215297" fmla="*/ 3838190 w 5924856"/>
                        <a:gd name="connsiteY234-215298" fmla="*/ 2758772 h 2956475"/>
                        <a:gd name="connsiteX235-215299" fmla="*/ 3854097 w 5924856"/>
                        <a:gd name="connsiteY235-215300" fmla="*/ 2699687 h 2956475"/>
                        <a:gd name="connsiteX236-215301" fmla="*/ 3865460 w 5924856"/>
                        <a:gd name="connsiteY236-215302" fmla="*/ 2676963 h 2956475"/>
                        <a:gd name="connsiteX237-215303" fmla="*/ 3884483 w 5924856"/>
                        <a:gd name="connsiteY237-215304" fmla="*/ 2632575 h 2956475"/>
                        <a:gd name="connsiteX238-215305" fmla="*/ 3834190 w 5924856"/>
                        <a:gd name="connsiteY238-215306" fmla="*/ 2645148 h 2956475"/>
                        <a:gd name="connsiteX239-215307" fmla="*/ 3806920 w 5924856"/>
                        <a:gd name="connsiteY239-215308" fmla="*/ 2667873 h 2956475"/>
                        <a:gd name="connsiteX240-215309" fmla="*/ 3795013 w 5924856"/>
                        <a:gd name="connsiteY240-215310" fmla="*/ 2667873 h 2956475"/>
                        <a:gd name="connsiteX241-215311" fmla="*/ 3747836 w 5924856"/>
                        <a:gd name="connsiteY241-215312" fmla="*/ 2667873 h 2956475"/>
                        <a:gd name="connsiteX242-215313" fmla="*/ 3735929 w 5924856"/>
                        <a:gd name="connsiteY242-215314" fmla="*/ 2667873 h 2956475"/>
                        <a:gd name="connsiteX243-215315" fmla="*/ 3720022 w 5924856"/>
                        <a:gd name="connsiteY243-215316" fmla="*/ 2613334 h 2956475"/>
                        <a:gd name="connsiteX244-215317" fmla="*/ 3676845 w 5924856"/>
                        <a:gd name="connsiteY244-215318" fmla="*/ 2574702 h 2956475"/>
                        <a:gd name="connsiteX245-215319" fmla="*/ 3610944 w 5924856"/>
                        <a:gd name="connsiteY245-215320" fmla="*/ 2558795 h 2956475"/>
                        <a:gd name="connsiteX246-215321" fmla="*/ 3601854 w 5924856"/>
                        <a:gd name="connsiteY246-215322" fmla="*/ 2499711 h 2956475"/>
                        <a:gd name="connsiteX247-215323" fmla="*/ 3590492 w 5924856"/>
                        <a:gd name="connsiteY247-215324" fmla="*/ 2467896 h 2956475"/>
                        <a:gd name="connsiteX248-215325" fmla="*/ 3574584 w 5924856"/>
                        <a:gd name="connsiteY248-215326" fmla="*/ 2440627 h 2956475"/>
                        <a:gd name="connsiteX249-215327" fmla="*/ 3551860 w 5924856"/>
                        <a:gd name="connsiteY249-215328" fmla="*/ 2381542 h 2956475"/>
                        <a:gd name="connsiteX250-215329" fmla="*/ 3520045 w 5924856"/>
                        <a:gd name="connsiteY250-215330" fmla="*/ 2361090 h 2956475"/>
                        <a:gd name="connsiteX251-215331" fmla="*/ 3464186 w 5924856"/>
                        <a:gd name="connsiteY251-215332" fmla="*/ 2339606 h 2956475"/>
                        <a:gd name="connsiteX252-215333" fmla="*/ 3425146 w 5924856"/>
                        <a:gd name="connsiteY252-215334" fmla="*/ 2345183 h 2956475"/>
                        <a:gd name="connsiteX253-215335" fmla="*/ 3381970 w 5924856"/>
                        <a:gd name="connsiteY253-215336" fmla="*/ 2354273 h 2956475"/>
                        <a:gd name="connsiteX254-215337" fmla="*/ 3350155 w 5924856"/>
                        <a:gd name="connsiteY254-215338" fmla="*/ 2381542 h 2956475"/>
                        <a:gd name="connsiteX255-215339" fmla="*/ 3370607 w 5924856"/>
                        <a:gd name="connsiteY255-215340" fmla="*/ 2397450 h 2956475"/>
                        <a:gd name="connsiteX256-215341" fmla="*/ 3370607 w 5924856"/>
                        <a:gd name="connsiteY256-215342" fmla="*/ 2429264 h 2956475"/>
                        <a:gd name="connsiteX257-215343" fmla="*/ 3350155 w 5924856"/>
                        <a:gd name="connsiteY257-215344" fmla="*/ 2451989 h 2956475"/>
                        <a:gd name="connsiteX258-215345" fmla="*/ 3318341 w 5924856"/>
                        <a:gd name="connsiteY258-215346" fmla="*/ 2511073 h 2956475"/>
                        <a:gd name="connsiteX259-215347" fmla="*/ 3318341 w 5924856"/>
                        <a:gd name="connsiteY259-215348" fmla="*/ 2538343 h 2956475"/>
                        <a:gd name="connsiteX260-215349" fmla="*/ 3268346 w 5924856"/>
                        <a:gd name="connsiteY260-215350" fmla="*/ 2570157 h 2956475"/>
                        <a:gd name="connsiteX261-215351" fmla="*/ 3260533 w 5924856"/>
                        <a:gd name="connsiteY261-215352" fmla="*/ 2567553 h 2956475"/>
                        <a:gd name="connsiteX262-215353" fmla="*/ 3256440 w 5924856"/>
                        <a:gd name="connsiteY262-215354" fmla="*/ 2570157 h 2956475"/>
                        <a:gd name="connsiteX263-215355" fmla="*/ 3208718 w 5924856"/>
                        <a:gd name="connsiteY263-215356" fmla="*/ 2554250 h 2956475"/>
                        <a:gd name="connsiteX264-215357" fmla="*/ 3177448 w 5924856"/>
                        <a:gd name="connsiteY264-215358" fmla="*/ 2554250 h 2956475"/>
                        <a:gd name="connsiteX265-215359" fmla="*/ 3165541 w 5924856"/>
                        <a:gd name="connsiteY265-215360" fmla="*/ 2554250 h 2956475"/>
                        <a:gd name="connsiteX266-215361" fmla="*/ 3149634 w 5924856"/>
                        <a:gd name="connsiteY266-215362" fmla="*/ 2538343 h 2956475"/>
                        <a:gd name="connsiteX267-215363" fmla="*/ 3131462 w 5924856"/>
                        <a:gd name="connsiteY267-215364" fmla="*/ 2533799 h 2956475"/>
                        <a:gd name="connsiteX268-215365" fmla="*/ 3086550 w 5924856"/>
                        <a:gd name="connsiteY268-215366" fmla="*/ 2570157 h 2956475"/>
                        <a:gd name="connsiteX269-215367" fmla="*/ 3038828 w 5924856"/>
                        <a:gd name="connsiteY269-215368" fmla="*/ 2581519 h 2956475"/>
                        <a:gd name="connsiteX270-215369" fmla="*/ 3000196 w 5924856"/>
                        <a:gd name="connsiteY270-215370" fmla="*/ 2597427 h 2956475"/>
                        <a:gd name="connsiteX271-215371" fmla="*/ 2992651 w 5924856"/>
                        <a:gd name="connsiteY271-215372" fmla="*/ 2595630 h 2956475"/>
                        <a:gd name="connsiteX272-215373" fmla="*/ 2988289 w 5924856"/>
                        <a:gd name="connsiteY272-215374" fmla="*/ 2597427 h 2956475"/>
                        <a:gd name="connsiteX273-215375" fmla="*/ 2940567 w 5924856"/>
                        <a:gd name="connsiteY273-215376" fmla="*/ 2586064 h 2956475"/>
                        <a:gd name="connsiteX274-215377" fmla="*/ 2918387 w 5924856"/>
                        <a:gd name="connsiteY274-215378" fmla="*/ 2586064 h 2956475"/>
                        <a:gd name="connsiteX275-215379" fmla="*/ 2906480 w 5924856"/>
                        <a:gd name="connsiteY275-215380" fmla="*/ 2586064 h 2956475"/>
                        <a:gd name="connsiteX276-215381" fmla="*/ 2886028 w 5924856"/>
                        <a:gd name="connsiteY276-215382" fmla="*/ 2554250 h 2956475"/>
                        <a:gd name="connsiteX277-215383" fmla="*/ 2847396 w 5924856"/>
                        <a:gd name="connsiteY277-215384" fmla="*/ 2526980 h 2956475"/>
                        <a:gd name="connsiteX278-215385" fmla="*/ 2820344 w 5924856"/>
                        <a:gd name="connsiteY278-215386" fmla="*/ 2523116 h 2956475"/>
                        <a:gd name="connsiteX279-215387" fmla="*/ 2779767 w 5924856"/>
                        <a:gd name="connsiteY279-215388" fmla="*/ 2526980 h 2956475"/>
                        <a:gd name="connsiteX280-215389" fmla="*/ 2741135 w 5924856"/>
                        <a:gd name="connsiteY280-215390" fmla="*/ 2538343 h 2956475"/>
                        <a:gd name="connsiteX281-215391" fmla="*/ 2736330 w 5924856"/>
                        <a:gd name="connsiteY281-215392" fmla="*/ 2536254 h 2956475"/>
                        <a:gd name="connsiteX282-215393" fmla="*/ 2729228 w 5924856"/>
                        <a:gd name="connsiteY282-215394" fmla="*/ 2538343 h 2956475"/>
                        <a:gd name="connsiteX283-215395" fmla="*/ 2676961 w 5924856"/>
                        <a:gd name="connsiteY283-215396" fmla="*/ 2515618 h 2956475"/>
                        <a:gd name="connsiteX284-215397" fmla="*/ 2670144 w 5924856"/>
                        <a:gd name="connsiteY284-215398" fmla="*/ 2472441 h 2956475"/>
                        <a:gd name="connsiteX285-215399" fmla="*/ 2626967 w 5924856"/>
                        <a:gd name="connsiteY285-215400" fmla="*/ 2456534 h 2956475"/>
                        <a:gd name="connsiteX286-215401" fmla="*/ 2595153 w 5924856"/>
                        <a:gd name="connsiteY286-215402" fmla="*/ 2451989 h 2956475"/>
                        <a:gd name="connsiteX287-215403" fmla="*/ 2560725 w 5924856"/>
                        <a:gd name="connsiteY287-215404" fmla="*/ 2430245 h 2956475"/>
                        <a:gd name="connsiteX288-215405" fmla="*/ 2527524 w 5924856"/>
                        <a:gd name="connsiteY288-215406" fmla="*/ 2488348 h 2956475"/>
                        <a:gd name="connsiteX289-215407" fmla="*/ 2543431 w 5924856"/>
                        <a:gd name="connsiteY289-215408" fmla="*/ 2522435 h 2956475"/>
                        <a:gd name="connsiteX290-215409" fmla="*/ 2504799 w 5924856"/>
                        <a:gd name="connsiteY290-215410" fmla="*/ 2558795 h 2956475"/>
                        <a:gd name="connsiteX291-215411" fmla="*/ 2495296 w 5924856"/>
                        <a:gd name="connsiteY291-215412" fmla="*/ 2556532 h 2956475"/>
                        <a:gd name="connsiteX292-215413" fmla="*/ 2492892 w 5924856"/>
                        <a:gd name="connsiteY292-215414" fmla="*/ 2558795 h 2956475"/>
                        <a:gd name="connsiteX293-215415" fmla="*/ 2445170 w 5924856"/>
                        <a:gd name="connsiteY293-215416" fmla="*/ 2547432 h 2956475"/>
                        <a:gd name="connsiteX294-215417" fmla="*/ 2408811 w 5924856"/>
                        <a:gd name="connsiteY294-215418" fmla="*/ 2542887 h 2956475"/>
                        <a:gd name="connsiteX295-215419" fmla="*/ 2381541 w 5924856"/>
                        <a:gd name="connsiteY295-215420" fmla="*/ 2515618 h 2956475"/>
                        <a:gd name="connsiteX296-215421" fmla="*/ 2354816 w 5924856"/>
                        <a:gd name="connsiteY296-215422" fmla="*/ 2515618 h 2956475"/>
                        <a:gd name="connsiteX297-215423" fmla="*/ 2342909 w 5924856"/>
                        <a:gd name="connsiteY297-215424" fmla="*/ 2515618 h 2956475"/>
                        <a:gd name="connsiteX298-215425" fmla="*/ 2317049 w 5924856"/>
                        <a:gd name="connsiteY298-215426" fmla="*/ 2502687 h 2956475"/>
                        <a:gd name="connsiteX299-215427" fmla="*/ 2268463 w 5924856"/>
                        <a:gd name="connsiteY299-215428" fmla="*/ 2526980 h 2956475"/>
                        <a:gd name="connsiteX300-215429" fmla="*/ 2200289 w 5924856"/>
                        <a:gd name="connsiteY300-215430" fmla="*/ 2574702 h 2956475"/>
                        <a:gd name="connsiteX301-215431" fmla="*/ 2157112 w 5924856"/>
                        <a:gd name="connsiteY301-215432" fmla="*/ 2586064 h 2956475"/>
                        <a:gd name="connsiteX302-215433" fmla="*/ 2145750 w 5924856"/>
                        <a:gd name="connsiteY302-215434" fmla="*/ 2590609 h 2956475"/>
                        <a:gd name="connsiteX303-215435" fmla="*/ 2143369 w 5924856"/>
                        <a:gd name="connsiteY303-215436" fmla="*/ 2586799 h 2956475"/>
                        <a:gd name="connsiteX304-215437" fmla="*/ 2133843 w 5924856"/>
                        <a:gd name="connsiteY304-215438" fmla="*/ 2590609 h 2956475"/>
                        <a:gd name="connsiteX305-215439" fmla="*/ 2111787 w 5924856"/>
                        <a:gd name="connsiteY305-215440" fmla="*/ 2555320 h 2956475"/>
                        <a:gd name="connsiteX306-215441" fmla="*/ 2075303 w 5924856"/>
                        <a:gd name="connsiteY306-215442" fmla="*/ 2558795 h 2956475"/>
                        <a:gd name="connsiteX307-215443" fmla="*/ 2074482 w 5924856"/>
                        <a:gd name="connsiteY307-215444" fmla="*/ 2557739 h 2956475"/>
                        <a:gd name="connsiteX308-215445" fmla="*/ 2063396 w 5924856"/>
                        <a:gd name="connsiteY308-215446" fmla="*/ 2558795 h 2956475"/>
                        <a:gd name="connsiteX309-215447" fmla="*/ 2047489 w 5924856"/>
                        <a:gd name="connsiteY309-215448" fmla="*/ 2538343 h 2956475"/>
                        <a:gd name="connsiteX310-215449" fmla="*/ 2020220 w 5924856"/>
                        <a:gd name="connsiteY310-215450" fmla="*/ 2526980 h 2956475"/>
                        <a:gd name="connsiteX311-215451" fmla="*/ 2004312 w 5924856"/>
                        <a:gd name="connsiteY311-215452" fmla="*/ 2495166 h 2956475"/>
                        <a:gd name="connsiteX312-215453" fmla="*/ 1988196 w 5924856"/>
                        <a:gd name="connsiteY312-215454" fmla="*/ 2486212 h 2956475"/>
                        <a:gd name="connsiteX313-215455" fmla="*/ 1945773 w 5924856"/>
                        <a:gd name="connsiteY313-215456" fmla="*/ 2499711 h 2956475"/>
                        <a:gd name="connsiteX314-215457" fmla="*/ 1942036 w 5924856"/>
                        <a:gd name="connsiteY314-215458" fmla="*/ 2497111 h 2956475"/>
                        <a:gd name="connsiteX315-215459" fmla="*/ 1936866 w 5924856"/>
                        <a:gd name="connsiteY315-215460" fmla="*/ 2499711 h 2956475"/>
                        <a:gd name="connsiteX316-215461" fmla="*/ 1889554 w 5924856"/>
                        <a:gd name="connsiteY316-215462" fmla="*/ 2468885 h 2956475"/>
                        <a:gd name="connsiteX317-215463" fmla="*/ 1870782 w 5924856"/>
                        <a:gd name="connsiteY317-215464" fmla="*/ 2495166 h 2956475"/>
                        <a:gd name="connsiteX318-215465" fmla="*/ 1865709 w 5924856"/>
                        <a:gd name="connsiteY318-215466" fmla="*/ 2485599 h 2956475"/>
                        <a:gd name="connsiteX319-215467" fmla="*/ 1858875 w 5924856"/>
                        <a:gd name="connsiteY319-215468" fmla="*/ 2495166 h 2956475"/>
                        <a:gd name="connsiteX320-215469" fmla="*/ 1779338 w 5924856"/>
                        <a:gd name="connsiteY320-215470" fmla="*/ 2345183 h 2956475"/>
                        <a:gd name="connsiteX321-215471" fmla="*/ 1729344 w 5924856"/>
                        <a:gd name="connsiteY321-215472" fmla="*/ 2295189 h 2956475"/>
                        <a:gd name="connsiteX322-215473" fmla="*/ 1732141 w 5924856"/>
                        <a:gd name="connsiteY322-215474" fmla="*/ 2292043 h 2956475"/>
                        <a:gd name="connsiteX323-215475" fmla="*/ 401471 w 5924856"/>
                        <a:gd name="connsiteY323-215476" fmla="*/ 2890683 h 2956475"/>
                        <a:gd name="connsiteX324-215477" fmla="*/ 338597 w 5924856"/>
                        <a:gd name="connsiteY324-215478" fmla="*/ 2849670 h 2956475"/>
                        <a:gd name="connsiteX325-215479" fmla="*/ 268151 w 5924856"/>
                        <a:gd name="connsiteY325-215480" fmla="*/ 2801948 h 2956475"/>
                        <a:gd name="connsiteX326-215481" fmla="*/ 295420 w 5924856"/>
                        <a:gd name="connsiteY326-215482" fmla="*/ 2795131 h 2956475"/>
                        <a:gd name="connsiteX327-215483" fmla="*/ 322690 w 5924856"/>
                        <a:gd name="connsiteY327-215484" fmla="*/ 2747409 h 2956475"/>
                        <a:gd name="connsiteX328-215485" fmla="*/ 306782 w 5924856"/>
                        <a:gd name="connsiteY328-215486" fmla="*/ 2731502 h 2956475"/>
                        <a:gd name="connsiteX329-215487" fmla="*/ 359049 w 5924856"/>
                        <a:gd name="connsiteY329-215488" fmla="*/ 2704232 h 2956475"/>
                        <a:gd name="connsiteX330-215489" fmla="*/ 359049 w 5924856"/>
                        <a:gd name="connsiteY330-215490" fmla="*/ 2701176 h 2956475"/>
                        <a:gd name="connsiteX331-215491" fmla="*/ 334597 w 5924856"/>
                        <a:gd name="connsiteY331-215492" fmla="*/ 2704232 h 2956475"/>
                        <a:gd name="connsiteX332-215493" fmla="*/ 334597 w 5924856"/>
                        <a:gd name="connsiteY332-215494" fmla="*/ 2702744 h 2956475"/>
                        <a:gd name="connsiteX333-215495" fmla="*/ 322690 w 5924856"/>
                        <a:gd name="connsiteY333-215496" fmla="*/ 2704232 h 2956475"/>
                        <a:gd name="connsiteX334-215497" fmla="*/ 322690 w 5924856"/>
                        <a:gd name="connsiteY334-215498" fmla="*/ 2683780 h 2956475"/>
                        <a:gd name="connsiteX335-215499" fmla="*/ 343142 w 5924856"/>
                        <a:gd name="connsiteY335-215500" fmla="*/ 2667873 h 2956475"/>
                        <a:gd name="connsiteX336-215501" fmla="*/ 381774 w 5924856"/>
                        <a:gd name="connsiteY336-215502" fmla="*/ 2661056 h 2956475"/>
                        <a:gd name="connsiteX337-215503" fmla="*/ 386319 w 5924856"/>
                        <a:gd name="connsiteY337-215504" fmla="*/ 2645148 h 2956475"/>
                        <a:gd name="connsiteX338-215505" fmla="*/ 374956 w 5924856"/>
                        <a:gd name="connsiteY338-215506" fmla="*/ 2613334 h 2956475"/>
                        <a:gd name="connsiteX339-215507" fmla="*/ 393136 w 5924856"/>
                        <a:gd name="connsiteY339-215508" fmla="*/ 2586064 h 2956475"/>
                        <a:gd name="connsiteX340-215509" fmla="*/ 393136 w 5924856"/>
                        <a:gd name="connsiteY340-215510" fmla="*/ 2565612 h 2956475"/>
                        <a:gd name="connsiteX341-215511" fmla="*/ 338597 w 5924856"/>
                        <a:gd name="connsiteY341-215512" fmla="*/ 2547432 h 2956475"/>
                        <a:gd name="connsiteX342-215513" fmla="*/ 327779 w 5924856"/>
                        <a:gd name="connsiteY342-215514" fmla="*/ 2547432 h 2956475"/>
                        <a:gd name="connsiteX343-215515" fmla="*/ 315872 w 5924856"/>
                        <a:gd name="connsiteY343-215516" fmla="*/ 2547432 h 2956475"/>
                        <a:gd name="connsiteX344-215517" fmla="*/ 297676 w 5924856"/>
                        <a:gd name="connsiteY344-215518" fmla="*/ 2525193 h 2956475"/>
                        <a:gd name="connsiteX345-215519" fmla="*/ 275513 w 5924856"/>
                        <a:gd name="connsiteY345-215520" fmla="*/ 2531525 h 2956475"/>
                        <a:gd name="connsiteX346-215521" fmla="*/ 271033 w 5924856"/>
                        <a:gd name="connsiteY346-215522" fmla="*/ 2529403 h 2956475"/>
                        <a:gd name="connsiteX347-215523" fmla="*/ 220429 w 5924856"/>
                        <a:gd name="connsiteY347-215524" fmla="*/ 2511073 h 2956475"/>
                        <a:gd name="connsiteX348-215525" fmla="*/ 220429 w 5924856"/>
                        <a:gd name="connsiteY348-215526" fmla="*/ 2499711 h 2956475"/>
                        <a:gd name="connsiteX349-215527" fmla="*/ 204522 w 5924856"/>
                        <a:gd name="connsiteY349-215528" fmla="*/ 2472441 h 2956475"/>
                        <a:gd name="connsiteX350-215529" fmla="*/ 189159 w 5924856"/>
                        <a:gd name="connsiteY350-215530" fmla="*/ 2472441 h 2956475"/>
                        <a:gd name="connsiteX351-215531" fmla="*/ 122713 w 5924856"/>
                        <a:gd name="connsiteY351-215532" fmla="*/ 2413357 h 2956475"/>
                        <a:gd name="connsiteX352-215533" fmla="*/ 114168 w 5924856"/>
                        <a:gd name="connsiteY352-215534" fmla="*/ 2424719 h 2956475"/>
                        <a:gd name="connsiteX353-215535" fmla="*/ 103159 w 5924856"/>
                        <a:gd name="connsiteY353-215536" fmla="*/ 2421574 h 2956475"/>
                        <a:gd name="connsiteX354-215537" fmla="*/ 70446 w 5924856"/>
                        <a:gd name="connsiteY354-215538" fmla="*/ 2365635 h 2956475"/>
                        <a:gd name="connsiteX355-215539" fmla="*/ 74991 w 5924856"/>
                        <a:gd name="connsiteY355-215540" fmla="*/ 2361090 h 2956475"/>
                        <a:gd name="connsiteX356-215541" fmla="*/ 118168 w 5924856"/>
                        <a:gd name="connsiteY356-215542" fmla="*/ 2349728 h 2956475"/>
                        <a:gd name="connsiteX357-215543" fmla="*/ 106806 w 5924856"/>
                        <a:gd name="connsiteY357-215544" fmla="*/ 2327003 h 2956475"/>
                        <a:gd name="connsiteX358-215545" fmla="*/ 47722 w 5924856"/>
                        <a:gd name="connsiteY358-215546" fmla="*/ 2258829 h 2956475"/>
                        <a:gd name="connsiteX359-215547" fmla="*/ 21980 w 5924856"/>
                        <a:gd name="connsiteY359-215548" fmla="*/ 2195428 h 2956475"/>
                        <a:gd name="connsiteX360-215549" fmla="*/ 10059 w 5924856"/>
                        <a:gd name="connsiteY360-215550" fmla="*/ 2195434 h 2956475"/>
                        <a:gd name="connsiteX361-215551" fmla="*/ 0 w 5924856"/>
                        <a:gd name="connsiteY361-215552" fmla="*/ 2199745 h 2956475"/>
                        <a:gd name="connsiteX362-215553" fmla="*/ 1595269 w 5924856"/>
                        <a:gd name="connsiteY362-215554" fmla="*/ 1370296 h 2956475"/>
                        <a:gd name="connsiteX363-215555" fmla="*/ 1638446 w 5924856"/>
                        <a:gd name="connsiteY363-215556" fmla="*/ 1349844 h 2956475"/>
                        <a:gd name="connsiteX364-215557" fmla="*/ 1649808 w 5924856"/>
                        <a:gd name="connsiteY364-215558" fmla="*/ 1299850 h 2956475"/>
                        <a:gd name="connsiteX365-215559" fmla="*/ 1677078 w 5924856"/>
                        <a:gd name="connsiteY365-215560" fmla="*/ 1256673 h 2956475"/>
                        <a:gd name="connsiteX366-215561" fmla="*/ 1654353 w 5924856"/>
                        <a:gd name="connsiteY366-215562" fmla="*/ 1197589 h 2956475"/>
                        <a:gd name="connsiteX367-215563" fmla="*/ 1677078 w 5924856"/>
                        <a:gd name="connsiteY367-215564" fmla="*/ 1133960 h 2956475"/>
                        <a:gd name="connsiteX368-215565" fmla="*/ 1622538 w 5924856"/>
                        <a:gd name="connsiteY368-215566" fmla="*/ 1070331 h 2956475"/>
                        <a:gd name="connsiteX369-215567" fmla="*/ 1654353 w 5924856"/>
                        <a:gd name="connsiteY369-215568" fmla="*/ 961252 h 2956475"/>
                        <a:gd name="connsiteX370-215569" fmla="*/ 1606631 w 5924856"/>
                        <a:gd name="connsiteY370-215570" fmla="*/ 865809 h 2956475"/>
                        <a:gd name="connsiteX371-215571" fmla="*/ 1670260 w 5924856"/>
                        <a:gd name="connsiteY371-215572" fmla="*/ 788545 h 2956475"/>
                        <a:gd name="connsiteX372-215573" fmla="*/ 1665715 w 5924856"/>
                        <a:gd name="connsiteY372-215574" fmla="*/ 704464 h 2956475"/>
                        <a:gd name="connsiteX373-215575" fmla="*/ 1681622 w 5924856"/>
                        <a:gd name="connsiteY373-215576" fmla="*/ 697647 h 2956475"/>
                        <a:gd name="connsiteX374-215577" fmla="*/ 1683068 w 5924856"/>
                        <a:gd name="connsiteY374-215578" fmla="*/ 702130 h 2956475"/>
                        <a:gd name="connsiteX375-215579" fmla="*/ 1693530 w 5924856"/>
                        <a:gd name="connsiteY375-215580" fmla="*/ 697647 h 2956475"/>
                        <a:gd name="connsiteX376-215581" fmla="*/ 1716254 w 5924856"/>
                        <a:gd name="connsiteY376-215582" fmla="*/ 768093 h 2956475"/>
                        <a:gd name="connsiteX377-215583" fmla="*/ 1709645 w 5924856"/>
                        <a:gd name="connsiteY377-215584" fmla="*/ 815304 h 2956475"/>
                        <a:gd name="connsiteX378-215585" fmla="*/ 1772521 w 5924856"/>
                        <a:gd name="connsiteY378-215586" fmla="*/ 772638 h 2956475"/>
                        <a:gd name="connsiteX379-215587" fmla="*/ 1849785 w 5924856"/>
                        <a:gd name="connsiteY379-215588" fmla="*/ 763548 h 2956475"/>
                        <a:gd name="connsiteX380-215589" fmla="*/ 1850963 w 5924856"/>
                        <a:gd name="connsiteY380-215590" fmla="*/ 764810 h 2956475"/>
                        <a:gd name="connsiteX381-215591" fmla="*/ 1861692 w 5924856"/>
                        <a:gd name="connsiteY381-215592" fmla="*/ 763548 h 2956475"/>
                        <a:gd name="connsiteX382-215593" fmla="*/ 1906799 w 5924856"/>
                        <a:gd name="connsiteY382-215594" fmla="*/ 811877 h 2956475"/>
                        <a:gd name="connsiteX383-215595" fmla="*/ 1881599 w 5924856"/>
                        <a:gd name="connsiteY383-215596" fmla="*/ 736278 h 2956475"/>
                        <a:gd name="connsiteX384-215597" fmla="*/ 1881599 w 5924856"/>
                        <a:gd name="connsiteY384-215598" fmla="*/ 595386 h 2956475"/>
                        <a:gd name="connsiteX385-215599" fmla="*/ 1945228 w 5924856"/>
                        <a:gd name="connsiteY385-215600" fmla="*/ 574934 h 2956475"/>
                        <a:gd name="connsiteX386-215601" fmla="*/ 1955460 w 5924856"/>
                        <a:gd name="connsiteY386-215602" fmla="*/ 575472 h 2956475"/>
                        <a:gd name="connsiteX387-215603" fmla="*/ 1957135 w 5924856"/>
                        <a:gd name="connsiteY387-215604" fmla="*/ 574934 h 2956475"/>
                        <a:gd name="connsiteX388-215605" fmla="*/ 2033605 w 5924856"/>
                        <a:gd name="connsiteY388-215606" fmla="*/ 578958 h 2956475"/>
                        <a:gd name="connsiteX389-215607" fmla="*/ 2111118 w 5924856"/>
                        <a:gd name="connsiteY389-215608" fmla="*/ 559026 h 2956475"/>
                        <a:gd name="connsiteX390-215609" fmla="*/ 2086121 w 5924856"/>
                        <a:gd name="connsiteY390-215610" fmla="*/ 493125 h 2956475"/>
                        <a:gd name="connsiteX391-215611" fmla="*/ 2122480 w 5924856"/>
                        <a:gd name="connsiteY391-215612" fmla="*/ 402226 h 2956475"/>
                        <a:gd name="connsiteX392-215613" fmla="*/ 2165657 w 5924856"/>
                        <a:gd name="connsiteY392-215614" fmla="*/ 397681 h 2956475"/>
                        <a:gd name="connsiteX393-215615" fmla="*/ 2236104 w 5924856"/>
                        <a:gd name="connsiteY393-215616" fmla="*/ 322690 h 2956475"/>
                        <a:gd name="connsiteX394-215617" fmla="*/ 2338374 w 5924856"/>
                        <a:gd name="connsiteY394-215618" fmla="*/ 304510 h 2956475"/>
                        <a:gd name="connsiteX395-215619" fmla="*/ 2347454 w 5924856"/>
                        <a:gd name="connsiteY395-215620" fmla="*/ 263606 h 2956475"/>
                        <a:gd name="connsiteX396-215621" fmla="*/ 2445170 w 5924856"/>
                        <a:gd name="connsiteY396-215622" fmla="*/ 252244 h 2956475"/>
                        <a:gd name="connsiteX397-215623" fmla="*/ 2446249 w 5924856"/>
                        <a:gd name="connsiteY397-215624" fmla="*/ 253503 h 2956475"/>
                        <a:gd name="connsiteX398-215625" fmla="*/ 2457077 w 5924856"/>
                        <a:gd name="connsiteY398-215626" fmla="*/ 252244 h 2956475"/>
                        <a:gd name="connsiteX399-215627" fmla="*/ 2479011 w 5924856"/>
                        <a:gd name="connsiteY399-215628" fmla="*/ 277833 h 2956475"/>
                        <a:gd name="connsiteX400-215629" fmla="*/ 2558793 w 5924856"/>
                        <a:gd name="connsiteY400-215630" fmla="*/ 202249 h 2956475"/>
                        <a:gd name="connsiteX401-215631" fmla="*/ 2570700 w 5924856"/>
                        <a:gd name="connsiteY401-215632" fmla="*/ 202249 h 2956475"/>
                        <a:gd name="connsiteX402-215633" fmla="*/ 2622422 w 5924856"/>
                        <a:gd name="connsiteY402-215634" fmla="*/ 202249 h 2956475"/>
                        <a:gd name="connsiteX403-215635" fmla="*/ 2633784 w 5924856"/>
                        <a:gd name="connsiteY403-215636" fmla="*/ 134075 h 2956475"/>
                        <a:gd name="connsiteX404-215637" fmla="*/ 2670144 w 5924856"/>
                        <a:gd name="connsiteY404-215638" fmla="*/ 68174 h 2956475"/>
                        <a:gd name="connsiteX405-215639" fmla="*/ 2756498 w 5924856"/>
                        <a:gd name="connsiteY405-215640" fmla="*/ 0 h 2956475"/>
                        <a:gd name="connsiteX0-215641" fmla="*/ 1709320 w 5924856"/>
                        <a:gd name="connsiteY0-215642" fmla="*/ 817622 h 2956475"/>
                        <a:gd name="connsiteX1-215643" fmla="*/ 1700347 w 5924856"/>
                        <a:gd name="connsiteY1-215644" fmla="*/ 881716 h 2956475"/>
                        <a:gd name="connsiteX2-215645" fmla="*/ 1727745 w 5924856"/>
                        <a:gd name="connsiteY2-215646" fmla="*/ 895415 h 2956475"/>
                        <a:gd name="connsiteX3-215647" fmla="*/ 1709320 w 5924856"/>
                        <a:gd name="connsiteY3-215648" fmla="*/ 817622 h 2956475"/>
                        <a:gd name="connsiteX4-215649" fmla="*/ 2756498 w 5924856"/>
                        <a:gd name="connsiteY4-215650" fmla="*/ 0 h 2956475"/>
                        <a:gd name="connsiteX5-215651" fmla="*/ 2762437 w 5924856"/>
                        <a:gd name="connsiteY5-215652" fmla="*/ 4711 h 2956475"/>
                        <a:gd name="connsiteX6-215653" fmla="*/ 2768404 w 5924856"/>
                        <a:gd name="connsiteY6-215654" fmla="*/ 0 h 2956475"/>
                        <a:gd name="connsiteX7-215655" fmla="*/ 2834306 w 5924856"/>
                        <a:gd name="connsiteY7-215656" fmla="*/ 52267 h 2956475"/>
                        <a:gd name="connsiteX8-215657" fmla="*/ 2779767 w 5924856"/>
                        <a:gd name="connsiteY8-215658" fmla="*/ 90899 h 2956475"/>
                        <a:gd name="connsiteX9-215659" fmla="*/ 2866120 w 5924856"/>
                        <a:gd name="connsiteY9-215660" fmla="*/ 118168 h 2956475"/>
                        <a:gd name="connsiteX10-215661" fmla="*/ 2875812 w 5924856"/>
                        <a:gd name="connsiteY10-215662" fmla="*/ 186006 h 2956475"/>
                        <a:gd name="connsiteX11-215663" fmla="*/ 2897390 w 5924856"/>
                        <a:gd name="connsiteY11-215664" fmla="*/ 161345 h 2956475"/>
                        <a:gd name="connsiteX12-215665" fmla="*/ 2909297 w 5924856"/>
                        <a:gd name="connsiteY12-215666" fmla="*/ 161345 h 2956475"/>
                        <a:gd name="connsiteX13-215667" fmla="*/ 3004196 w 5924856"/>
                        <a:gd name="connsiteY13-215668" fmla="*/ 161345 h 2956475"/>
                        <a:gd name="connsiteX14-215669" fmla="*/ 3016103 w 5924856"/>
                        <a:gd name="connsiteY14-215670" fmla="*/ 161345 h 2956475"/>
                        <a:gd name="connsiteX15-215671" fmla="*/ 3097912 w 5924856"/>
                        <a:gd name="connsiteY15-215672" fmla="*/ 236336 h 2956475"/>
                        <a:gd name="connsiteX16-215673" fmla="*/ 3129726 w 5924856"/>
                        <a:gd name="connsiteY16-215674" fmla="*/ 295420 h 2956475"/>
                        <a:gd name="connsiteX17-215675" fmla="*/ 3118364 w 5924856"/>
                        <a:gd name="connsiteY17-215676" fmla="*/ 370412 h 2956475"/>
                        <a:gd name="connsiteX18-215677" fmla="*/ 3079732 w 5924856"/>
                        <a:gd name="connsiteY18-215678" fmla="*/ 413589 h 2956475"/>
                        <a:gd name="connsiteX19-215679" fmla="*/ 2984288 w 5924856"/>
                        <a:gd name="connsiteY19-215680" fmla="*/ 488580 h 2956475"/>
                        <a:gd name="connsiteX20-215681" fmla="*/ 2952474 w 5924856"/>
                        <a:gd name="connsiteY20-215682" fmla="*/ 531757 h 2956475"/>
                        <a:gd name="connsiteX21-215683" fmla="*/ 3000196 w 5924856"/>
                        <a:gd name="connsiteY21-215684" fmla="*/ 547664 h 2956475"/>
                        <a:gd name="connsiteX22-215685" fmla="*/ 3047650 w 5924856"/>
                        <a:gd name="connsiteY22-215686" fmla="*/ 575345 h 2956475"/>
                        <a:gd name="connsiteX23-215687" fmla="*/ 3074642 w 5924856"/>
                        <a:gd name="connsiteY23-215688" fmla="*/ 552209 h 2956475"/>
                        <a:gd name="connsiteX24-215689" fmla="*/ 3076651 w 5924856"/>
                        <a:gd name="connsiteY24-215690" fmla="*/ 560693 h 2956475"/>
                        <a:gd name="connsiteX25-215691" fmla="*/ 3086550 w 5924856"/>
                        <a:gd name="connsiteY25-215692" fmla="*/ 552209 h 2956475"/>
                        <a:gd name="connsiteX26-215693" fmla="*/ 3103175 w 5924856"/>
                        <a:gd name="connsiteY26-215694" fmla="*/ 622402 h 2956475"/>
                        <a:gd name="connsiteX27-215695" fmla="*/ 3111002 w 5924856"/>
                        <a:gd name="connsiteY27-215696" fmla="*/ 606748 h 2956475"/>
                        <a:gd name="connsiteX28-215697" fmla="*/ 3170086 w 5924856"/>
                        <a:gd name="connsiteY28-215698" fmla="*/ 586296 h 2956475"/>
                        <a:gd name="connsiteX29-215699" fmla="*/ 3178024 w 5924856"/>
                        <a:gd name="connsiteY29-215700" fmla="*/ 587670 h 2956475"/>
                        <a:gd name="connsiteX30-215701" fmla="*/ 3181993 w 5924856"/>
                        <a:gd name="connsiteY30-215702" fmla="*/ 586296 h 2956475"/>
                        <a:gd name="connsiteX31-215703" fmla="*/ 3300161 w 5924856"/>
                        <a:gd name="connsiteY31-215704" fmla="*/ 606748 h 2956475"/>
                        <a:gd name="connsiteX32-215705" fmla="*/ 3306978 w 5924856"/>
                        <a:gd name="connsiteY32-215706" fmla="*/ 665832 h 2956475"/>
                        <a:gd name="connsiteX33-215707" fmla="*/ 3449720 w 5924856"/>
                        <a:gd name="connsiteY33-215708" fmla="*/ 686823 h 2956475"/>
                        <a:gd name="connsiteX34-215709" fmla="*/ 3456416 w 5924856"/>
                        <a:gd name="connsiteY34-215710" fmla="*/ 590841 h 2956475"/>
                        <a:gd name="connsiteX35-215711" fmla="*/ 3468101 w 5924856"/>
                        <a:gd name="connsiteY35-215712" fmla="*/ 594028 h 2956475"/>
                        <a:gd name="connsiteX36-215713" fmla="*/ 3468323 w 5924856"/>
                        <a:gd name="connsiteY36-215714" fmla="*/ 590841 h 2956475"/>
                        <a:gd name="connsiteX37-215715" fmla="*/ 3543314 w 5924856"/>
                        <a:gd name="connsiteY37-215716" fmla="*/ 611293 h 2956475"/>
                        <a:gd name="connsiteX38-215717" fmla="*/ 3590492 w 5924856"/>
                        <a:gd name="connsiteY38-215718" fmla="*/ 611293 h 2956475"/>
                        <a:gd name="connsiteX39-215719" fmla="*/ 3602398 w 5924856"/>
                        <a:gd name="connsiteY39-215720" fmla="*/ 611293 h 2956475"/>
                        <a:gd name="connsiteX40-215721" fmla="*/ 3661482 w 5924856"/>
                        <a:gd name="connsiteY40-215722" fmla="*/ 677194 h 2956475"/>
                        <a:gd name="connsiteX41-215723" fmla="*/ 3677390 w 5924856"/>
                        <a:gd name="connsiteY41-215724" fmla="*/ 756731 h 2956475"/>
                        <a:gd name="connsiteX42-215725" fmla="*/ 3656938 w 5924856"/>
                        <a:gd name="connsiteY42-215726" fmla="*/ 806725 h 2956475"/>
                        <a:gd name="connsiteX43-215727" fmla="*/ 3704660 w 5924856"/>
                        <a:gd name="connsiteY43-215728" fmla="*/ 897623 h 2956475"/>
                        <a:gd name="connsiteX44-215729" fmla="*/ 3753794 w 5924856"/>
                        <a:gd name="connsiteY44-215730" fmla="*/ 933529 h 2956475"/>
                        <a:gd name="connsiteX45-215731" fmla="*/ 3783651 w 5924856"/>
                        <a:gd name="connsiteY45-215732" fmla="*/ 822632 h 2956475"/>
                        <a:gd name="connsiteX46-215733" fmla="*/ 3793268 w 5924856"/>
                        <a:gd name="connsiteY46-215734" fmla="*/ 831139 h 2956475"/>
                        <a:gd name="connsiteX47-215735" fmla="*/ 3795558 w 5924856"/>
                        <a:gd name="connsiteY47-215736" fmla="*/ 822632 h 2956475"/>
                        <a:gd name="connsiteX48-215737" fmla="*/ 3850342 w 5924856"/>
                        <a:gd name="connsiteY48-215738" fmla="*/ 871095 h 2956475"/>
                        <a:gd name="connsiteX49-215739" fmla="*/ 3906364 w 5924856"/>
                        <a:gd name="connsiteY49-215740" fmla="*/ 843084 h 2956475"/>
                        <a:gd name="connsiteX50-215741" fmla="*/ 3912043 w 5924856"/>
                        <a:gd name="connsiteY50-215742" fmla="*/ 846199 h 2956475"/>
                        <a:gd name="connsiteX51-215743" fmla="*/ 3918271 w 5924856"/>
                        <a:gd name="connsiteY51-215744" fmla="*/ 843084 h 2956475"/>
                        <a:gd name="connsiteX52-215745" fmla="*/ 3980617 w 5924856"/>
                        <a:gd name="connsiteY52-215746" fmla="*/ 877274 h 2956475"/>
                        <a:gd name="connsiteX53-215747" fmla="*/ 4004080 w 5924856"/>
                        <a:gd name="connsiteY53-215748" fmla="*/ 849902 h 2956475"/>
                        <a:gd name="connsiteX54-215749" fmla="*/ 4013754 w 5924856"/>
                        <a:gd name="connsiteY54-215750" fmla="*/ 852506 h 2956475"/>
                        <a:gd name="connsiteX55-215751" fmla="*/ 4015987 w 5924856"/>
                        <a:gd name="connsiteY55-215752" fmla="*/ 849902 h 2956475"/>
                        <a:gd name="connsiteX56-215753" fmla="*/ 4062341 w 5924856"/>
                        <a:gd name="connsiteY56-215754" fmla="*/ 862382 h 2956475"/>
                        <a:gd name="connsiteX57-215755" fmla="*/ 4035894 w 5924856"/>
                        <a:gd name="connsiteY57-215756" fmla="*/ 752186 h 2956475"/>
                        <a:gd name="connsiteX58-215757" fmla="*/ 4083616 w 5924856"/>
                        <a:gd name="connsiteY58-215758" fmla="*/ 697647 h 2956475"/>
                        <a:gd name="connsiteX59-215759" fmla="*/ 4093422 w 5924856"/>
                        <a:gd name="connsiteY59-215760" fmla="*/ 700048 h 2956475"/>
                        <a:gd name="connsiteX60-215761" fmla="*/ 4095523 w 5924856"/>
                        <a:gd name="connsiteY60-215762" fmla="*/ 697647 h 2956475"/>
                        <a:gd name="connsiteX61-215763" fmla="*/ 4429575 w 5924856"/>
                        <a:gd name="connsiteY61-215764" fmla="*/ 779455 h 2956475"/>
                        <a:gd name="connsiteX62-215765" fmla="*/ 4461390 w 5924856"/>
                        <a:gd name="connsiteY62-215766" fmla="*/ 849902 h 2956475"/>
                        <a:gd name="connsiteX63-215767" fmla="*/ 4557433 w 5924856"/>
                        <a:gd name="connsiteY63-215768" fmla="*/ 932544 h 2956475"/>
                        <a:gd name="connsiteX64-215769" fmla="*/ 4692636 w 5924856"/>
                        <a:gd name="connsiteY64-215770" fmla="*/ 913531 h 2956475"/>
                        <a:gd name="connsiteX65-215771" fmla="*/ 4696687 w 5924856"/>
                        <a:gd name="connsiteY65-215772" fmla="*/ 914635 h 2956475"/>
                        <a:gd name="connsiteX66-215773" fmla="*/ 4704543 w 5924856"/>
                        <a:gd name="connsiteY66-215774" fmla="*/ 913531 h 2956475"/>
                        <a:gd name="connsiteX67-215775" fmla="*/ 4779534 w 5924856"/>
                        <a:gd name="connsiteY67-215776" fmla="*/ 933983 h 2956475"/>
                        <a:gd name="connsiteX68-215777" fmla="*/ 4811349 w 5924856"/>
                        <a:gd name="connsiteY68-215778" fmla="*/ 977160 h 2956475"/>
                        <a:gd name="connsiteX69-215779" fmla="*/ 4806804 w 5924856"/>
                        <a:gd name="connsiteY69-215780" fmla="*/ 1058968 h 2956475"/>
                        <a:gd name="connsiteX70-215781" fmla="*/ 4845868 w 5924856"/>
                        <a:gd name="connsiteY70-215782" fmla="*/ 1083640 h 2956475"/>
                        <a:gd name="connsiteX71-215783" fmla="*/ 4885796 w 5924856"/>
                        <a:gd name="connsiteY71-215784" fmla="*/ 1070331 h 2956475"/>
                        <a:gd name="connsiteX72-215785" fmla="*/ 4956242 w 5924856"/>
                        <a:gd name="connsiteY72-215786" fmla="*/ 1063513 h 2956475"/>
                        <a:gd name="connsiteX73-215787" fmla="*/ 4958921 w 5924856"/>
                        <a:gd name="connsiteY73-215788" fmla="*/ 1064406 h 2956475"/>
                        <a:gd name="connsiteX74-215789" fmla="*/ 4968149 w 5924856"/>
                        <a:gd name="connsiteY74-215790" fmla="*/ 1063513 h 2956475"/>
                        <a:gd name="connsiteX75-215791" fmla="*/ 5032440 w 5924856"/>
                        <a:gd name="connsiteY75-215792" fmla="*/ 1084944 h 2956475"/>
                        <a:gd name="connsiteX76-215793" fmla="*/ 5094862 w 5924856"/>
                        <a:gd name="connsiteY76-215794" fmla="*/ 1074876 h 2956475"/>
                        <a:gd name="connsiteX77-215795" fmla="*/ 5095992 w 5924856"/>
                        <a:gd name="connsiteY77-215796" fmla="*/ 1076614 h 2956475"/>
                        <a:gd name="connsiteX78-215797" fmla="*/ 5106769 w 5924856"/>
                        <a:gd name="connsiteY78-215798" fmla="*/ 1074876 h 2956475"/>
                        <a:gd name="connsiteX79-215799" fmla="*/ 5161910 w 5924856"/>
                        <a:gd name="connsiteY79-215800" fmla="*/ 1159707 h 2956475"/>
                        <a:gd name="connsiteX80-215801" fmla="*/ 5201668 w 5924856"/>
                        <a:gd name="connsiteY80-215802" fmla="*/ 1129415 h 2956475"/>
                        <a:gd name="connsiteX81-215803" fmla="*/ 5176671 w 5924856"/>
                        <a:gd name="connsiteY81-215804" fmla="*/ 1063513 h 2956475"/>
                        <a:gd name="connsiteX82-215805" fmla="*/ 5185761 w 5924856"/>
                        <a:gd name="connsiteY82-215806" fmla="*/ 1015792 h 2956475"/>
                        <a:gd name="connsiteX83-215807" fmla="*/ 5197087 w 5924856"/>
                        <a:gd name="connsiteY83-215808" fmla="*/ 1018841 h 2956475"/>
                        <a:gd name="connsiteX84-215809" fmla="*/ 5197668 w 5924856"/>
                        <a:gd name="connsiteY84-215810" fmla="*/ 1015792 h 2956475"/>
                        <a:gd name="connsiteX85-215811" fmla="*/ 5313701 w 5924856"/>
                        <a:gd name="connsiteY85-215812" fmla="*/ 1047031 h 2956475"/>
                        <a:gd name="connsiteX86-215813" fmla="*/ 5381192 w 5924856"/>
                        <a:gd name="connsiteY86-215814" fmla="*/ 1043061 h 2956475"/>
                        <a:gd name="connsiteX87-215815" fmla="*/ 5382577 w 5924856"/>
                        <a:gd name="connsiteY87-215816" fmla="*/ 1043680 h 2956475"/>
                        <a:gd name="connsiteX88-215817" fmla="*/ 5393100 w 5924856"/>
                        <a:gd name="connsiteY88-215818" fmla="*/ 1043061 h 2956475"/>
                        <a:gd name="connsiteX89-215819" fmla="*/ 5499906 w 5924856"/>
                        <a:gd name="connsiteY89-215820" fmla="*/ 1090783 h 2956475"/>
                        <a:gd name="connsiteX90-215821" fmla="*/ 5552172 w 5924856"/>
                        <a:gd name="connsiteY90-215822" fmla="*/ 1133960 h 2956475"/>
                        <a:gd name="connsiteX91-215823" fmla="*/ 5638526 w 5924856"/>
                        <a:gd name="connsiteY91-215824" fmla="*/ 1213496 h 2956475"/>
                        <a:gd name="connsiteX92-215825" fmla="*/ 5740786 w 5924856"/>
                        <a:gd name="connsiteY92-215826" fmla="*/ 1311212 h 2956475"/>
                        <a:gd name="connsiteX93-215827" fmla="*/ 5736242 w 5924856"/>
                        <a:gd name="connsiteY93-215828" fmla="*/ 1365751 h 2956475"/>
                        <a:gd name="connsiteX94-215829" fmla="*/ 5743870 w 5924856"/>
                        <a:gd name="connsiteY94-215830" fmla="*/ 1373379 h 2956475"/>
                        <a:gd name="connsiteX95-215831" fmla="*/ 5740242 w 5924856"/>
                        <a:gd name="connsiteY95-215832" fmla="*/ 1322574 h 2956475"/>
                        <a:gd name="connsiteX96-215833" fmla="*/ 5752283 w 5924856"/>
                        <a:gd name="connsiteY96-215834" fmla="*/ 1324447 h 2956475"/>
                        <a:gd name="connsiteX97-215835" fmla="*/ 5752149 w 5924856"/>
                        <a:gd name="connsiteY97-215836" fmla="*/ 1322574 h 2956475"/>
                        <a:gd name="connsiteX98-215837" fmla="*/ 5854410 w 5924856"/>
                        <a:gd name="connsiteY98-215838" fmla="*/ 1338481 h 2956475"/>
                        <a:gd name="connsiteX99-215839" fmla="*/ 5924856 w 5924856"/>
                        <a:gd name="connsiteY99-215840" fmla="*/ 1418018 h 2956475"/>
                        <a:gd name="connsiteX100-215841" fmla="*/ 5886224 w 5924856"/>
                        <a:gd name="connsiteY100-215842" fmla="*/ 1456650 h 2956475"/>
                        <a:gd name="connsiteX101-215843" fmla="*/ 5827140 w 5924856"/>
                        <a:gd name="connsiteY101-215844" fmla="*/ 1468012 h 2956475"/>
                        <a:gd name="connsiteX102-215845" fmla="*/ 5827140 w 5924856"/>
                        <a:gd name="connsiteY102-215846" fmla="*/ 1554366 h 2956475"/>
                        <a:gd name="connsiteX103-215847" fmla="*/ 5811233 w 5924856"/>
                        <a:gd name="connsiteY103-215848" fmla="*/ 1570273 h 2956475"/>
                        <a:gd name="connsiteX104-215849" fmla="*/ 5799326 w 5924856"/>
                        <a:gd name="connsiteY104-215850" fmla="*/ 1570273 h 2956475"/>
                        <a:gd name="connsiteX105-215851" fmla="*/ 5779418 w 5924856"/>
                        <a:gd name="connsiteY105-215852" fmla="*/ 1570273 h 2956475"/>
                        <a:gd name="connsiteX106-215853" fmla="*/ 5767512 w 5924856"/>
                        <a:gd name="connsiteY106-215854" fmla="*/ 1570273 h 2956475"/>
                        <a:gd name="connsiteX107-215855" fmla="*/ 5735697 w 5924856"/>
                        <a:gd name="connsiteY107-215856" fmla="*/ 1536186 h 2956475"/>
                        <a:gd name="connsiteX108-215857" fmla="*/ 5685702 w 5924856"/>
                        <a:gd name="connsiteY108-215858" fmla="*/ 1511189 h 2956475"/>
                        <a:gd name="connsiteX109-215859" fmla="*/ 5681158 w 5924856"/>
                        <a:gd name="connsiteY109-215860" fmla="*/ 1477102 h 2956475"/>
                        <a:gd name="connsiteX110-215861" fmla="*/ 5647323 w 5924856"/>
                        <a:gd name="connsiteY110-215862" fmla="*/ 1463170 h 2956475"/>
                        <a:gd name="connsiteX111-215863" fmla="*/ 5613528 w 5924856"/>
                        <a:gd name="connsiteY111-215864" fmla="*/ 1472557 h 2956475"/>
                        <a:gd name="connsiteX112-215865" fmla="*/ 5611557 w 5924856"/>
                        <a:gd name="connsiteY112-215866" fmla="*/ 1469797 h 2956475"/>
                        <a:gd name="connsiteX113-215867" fmla="*/ 5601622 w 5924856"/>
                        <a:gd name="connsiteY113-215868" fmla="*/ 1472557 h 2956475"/>
                        <a:gd name="connsiteX114-215869" fmla="*/ 5578897 w 5924856"/>
                        <a:gd name="connsiteY114-215870" fmla="*/ 1440742 h 2956475"/>
                        <a:gd name="connsiteX115-215871" fmla="*/ 5587835 w 5924856"/>
                        <a:gd name="connsiteY115-215872" fmla="*/ 1415717 h 2956475"/>
                        <a:gd name="connsiteX116-215873" fmla="*/ 5558990 w 5924856"/>
                        <a:gd name="connsiteY116-215874" fmla="*/ 1429380 h 2956475"/>
                        <a:gd name="connsiteX117-215875" fmla="*/ 5574896 w 5924856"/>
                        <a:gd name="connsiteY117-215876" fmla="*/ 1472557 h 2956475"/>
                        <a:gd name="connsiteX118-215877" fmla="*/ 5552172 w 5924856"/>
                        <a:gd name="connsiteY118-215878" fmla="*/ 1511189 h 2956475"/>
                        <a:gd name="connsiteX119-215879" fmla="*/ 5504450 w 5924856"/>
                        <a:gd name="connsiteY119-215880" fmla="*/ 1547548 h 2956475"/>
                        <a:gd name="connsiteX120-215881" fmla="*/ 5493867 w 5924856"/>
                        <a:gd name="connsiteY120-215882" fmla="*/ 1546540 h 2956475"/>
                        <a:gd name="connsiteX121-215883" fmla="*/ 5492544 w 5924856"/>
                        <a:gd name="connsiteY121-215884" fmla="*/ 1547548 h 2956475"/>
                        <a:gd name="connsiteX122-215885" fmla="*/ 5457627 w 5924856"/>
                        <a:gd name="connsiteY122-215886" fmla="*/ 1544223 h 2956475"/>
                        <a:gd name="connsiteX123-215887" fmla="*/ 5488543 w 5924856"/>
                        <a:gd name="connsiteY123-215888" fmla="*/ 1586180 h 2956475"/>
                        <a:gd name="connsiteX124-215889" fmla="*/ 5511268 w 5924856"/>
                        <a:gd name="connsiteY124-215890" fmla="*/ 1649809 h 2956475"/>
                        <a:gd name="connsiteX125-215891" fmla="*/ 5527175 w 5924856"/>
                        <a:gd name="connsiteY125-215892" fmla="*/ 1677079 h 2956475"/>
                        <a:gd name="connsiteX126-215893" fmla="*/ 5531720 w 5924856"/>
                        <a:gd name="connsiteY126-215894" fmla="*/ 1708893 h 2956475"/>
                        <a:gd name="connsiteX127-215895" fmla="*/ 5527175 w 5924856"/>
                        <a:gd name="connsiteY127-215896" fmla="*/ 1731618 h 2956475"/>
                        <a:gd name="connsiteX128-215897" fmla="*/ 5515990 w 5924856"/>
                        <a:gd name="connsiteY128-215898" fmla="*/ 1728009 h 2956475"/>
                        <a:gd name="connsiteX129-215899" fmla="*/ 5515268 w 5924856"/>
                        <a:gd name="connsiteY129-215900" fmla="*/ 1731618 h 2956475"/>
                        <a:gd name="connsiteX130-215901" fmla="*/ 5452462 w 5924856"/>
                        <a:gd name="connsiteY130-215902" fmla="*/ 1711358 h 2956475"/>
                        <a:gd name="connsiteX131-215903" fmla="*/ 5354468 w 5924856"/>
                        <a:gd name="connsiteY131-215904" fmla="*/ 1767977 h 2956475"/>
                        <a:gd name="connsiteX132-215905" fmla="*/ 5315836 w 5924856"/>
                        <a:gd name="connsiteY132-215906" fmla="*/ 1779340 h 2956475"/>
                        <a:gd name="connsiteX133-215907" fmla="*/ 5263569 w 5924856"/>
                        <a:gd name="connsiteY133-215908" fmla="*/ 1833879 h 2956475"/>
                        <a:gd name="connsiteX134-215909" fmla="*/ 5209030 w 5924856"/>
                        <a:gd name="connsiteY134-215910" fmla="*/ 1881600 h 2956475"/>
                        <a:gd name="connsiteX135-215911" fmla="*/ 5193123 w 5924856"/>
                        <a:gd name="connsiteY135-215912" fmla="*/ 1913415 h 2956475"/>
                        <a:gd name="connsiteX136-215913" fmla="*/ 5185429 w 5924856"/>
                        <a:gd name="connsiteY136-215914" fmla="*/ 1904988 h 2956475"/>
                        <a:gd name="connsiteX137-215915" fmla="*/ 5181216 w 5924856"/>
                        <a:gd name="connsiteY137-215916" fmla="*/ 1913415 h 2956475"/>
                        <a:gd name="connsiteX138-215917" fmla="*/ 5137729 w 5924856"/>
                        <a:gd name="connsiteY138-215918" fmla="*/ 1865787 h 2956475"/>
                        <a:gd name="connsiteX139-215919" fmla="*/ 5047685 w 5924856"/>
                        <a:gd name="connsiteY139-215920" fmla="*/ 1920232 h 2956475"/>
                        <a:gd name="connsiteX140-215921" fmla="*/ 5044580 w 5924856"/>
                        <a:gd name="connsiteY140-215922" fmla="*/ 1914910 h 2956475"/>
                        <a:gd name="connsiteX141-215923" fmla="*/ 5035778 w 5924856"/>
                        <a:gd name="connsiteY141-215924" fmla="*/ 1920232 h 2956475"/>
                        <a:gd name="connsiteX142-215925" fmla="*/ 5023735 w 5924856"/>
                        <a:gd name="connsiteY142-215926" fmla="*/ 1899586 h 2956475"/>
                        <a:gd name="connsiteX143-215927" fmla="*/ 4993146 w 5924856"/>
                        <a:gd name="connsiteY143-215928" fmla="*/ 1924777 h 2956475"/>
                        <a:gd name="connsiteX144-215929" fmla="*/ 4983909 w 5924856"/>
                        <a:gd name="connsiteY144-215930" fmla="*/ 1922578 h 2956475"/>
                        <a:gd name="connsiteX145-215931" fmla="*/ 4981239 w 5924856"/>
                        <a:gd name="connsiteY145-215932" fmla="*/ 1924777 h 2956475"/>
                        <a:gd name="connsiteX146-215933" fmla="*/ 4944785 w 5924856"/>
                        <a:gd name="connsiteY146-215934" fmla="*/ 1916098 h 2956475"/>
                        <a:gd name="connsiteX147-215935" fmla="*/ 4934062 w 5924856"/>
                        <a:gd name="connsiteY147-215936" fmla="*/ 1961137 h 2956475"/>
                        <a:gd name="connsiteX148-215937" fmla="*/ 4893158 w 5924856"/>
                        <a:gd name="connsiteY148-215938" fmla="*/ 2027038 h 2956475"/>
                        <a:gd name="connsiteX149-215939" fmla="*/ 4893158 w 5924856"/>
                        <a:gd name="connsiteY149-215940" fmla="*/ 2058853 h 2956475"/>
                        <a:gd name="connsiteX150-215941" fmla="*/ 4934062 w 5924856"/>
                        <a:gd name="connsiteY150-215942" fmla="*/ 2074760 h 2956475"/>
                        <a:gd name="connsiteX151-215943" fmla="*/ 4929517 w 5924856"/>
                        <a:gd name="connsiteY151-215944" fmla="*/ 2172476 h 2956475"/>
                        <a:gd name="connsiteX152-215945" fmla="*/ 4917610 w 5924856"/>
                        <a:gd name="connsiteY152-215946" fmla="*/ 2172476 h 2956475"/>
                        <a:gd name="connsiteX153-215947" fmla="*/ 4893158 w 5924856"/>
                        <a:gd name="connsiteY153-215948" fmla="*/ 2172476 h 2956475"/>
                        <a:gd name="connsiteX154-215949" fmla="*/ 4881796 w 5924856"/>
                        <a:gd name="connsiteY154-215950" fmla="*/ 2224742 h 2956475"/>
                        <a:gd name="connsiteX155-215951" fmla="*/ 4893158 w 5924856"/>
                        <a:gd name="connsiteY155-215952" fmla="*/ 2252012 h 2956475"/>
                        <a:gd name="connsiteX156-215953" fmla="*/ 4827256 w 5924856"/>
                        <a:gd name="connsiteY156-215954" fmla="*/ 2286099 h 2956475"/>
                        <a:gd name="connsiteX157-215955" fmla="*/ 4815894 w 5924856"/>
                        <a:gd name="connsiteY157-215956" fmla="*/ 2354273 h 2956475"/>
                        <a:gd name="connsiteX158-215957" fmla="*/ 4763628 w 5924856"/>
                        <a:gd name="connsiteY158-215958" fmla="*/ 2370180 h 2956475"/>
                        <a:gd name="connsiteX159-215959" fmla="*/ 4752265 w 5924856"/>
                        <a:gd name="connsiteY159-215960" fmla="*/ 2429264 h 2956475"/>
                        <a:gd name="connsiteX160-215961" fmla="*/ 4697726 w 5924856"/>
                        <a:gd name="connsiteY160-215962" fmla="*/ 2488348 h 2956475"/>
                        <a:gd name="connsiteX161-215963" fmla="*/ 4695416 w 5924856"/>
                        <a:gd name="connsiteY161-215964" fmla="*/ 2477952 h 2956475"/>
                        <a:gd name="connsiteX162-215965" fmla="*/ 4685819 w 5924856"/>
                        <a:gd name="connsiteY162-215966" fmla="*/ 2488348 h 2956475"/>
                        <a:gd name="connsiteX163-215967" fmla="*/ 4676729 w 5924856"/>
                        <a:gd name="connsiteY163-215968" fmla="*/ 2447444 h 2956475"/>
                        <a:gd name="connsiteX164-215969" fmla="*/ 4660822 w 5924856"/>
                        <a:gd name="connsiteY164-215970" fmla="*/ 2361090 h 2956475"/>
                        <a:gd name="connsiteX165-215971" fmla="*/ 4633552 w 5924856"/>
                        <a:gd name="connsiteY165-215972" fmla="*/ 2220198 h 2956475"/>
                        <a:gd name="connsiteX166-215973" fmla="*/ 4654004 w 5924856"/>
                        <a:gd name="connsiteY166-215974" fmla="*/ 2129299 h 2956475"/>
                        <a:gd name="connsiteX167-215975" fmla="*/ 4685819 w 5924856"/>
                        <a:gd name="connsiteY167-215976" fmla="*/ 2086122 h 2956475"/>
                        <a:gd name="connsiteX168-215977" fmla="*/ 4685819 w 5924856"/>
                        <a:gd name="connsiteY168-215978" fmla="*/ 2058853 h 2956475"/>
                        <a:gd name="connsiteX169-215979" fmla="*/ 4744903 w 5924856"/>
                        <a:gd name="connsiteY169-215980" fmla="*/ 2042945 h 2956475"/>
                        <a:gd name="connsiteX170-215981" fmla="*/ 4810804 w 5924856"/>
                        <a:gd name="connsiteY170-215982" fmla="*/ 1952047 h 2956475"/>
                        <a:gd name="connsiteX171-215983" fmla="*/ 4874434 w 5924856"/>
                        <a:gd name="connsiteY171-215984" fmla="*/ 1877056 h 2956475"/>
                        <a:gd name="connsiteX172-215985" fmla="*/ 4940334 w 5924856"/>
                        <a:gd name="connsiteY172-215986" fmla="*/ 1817971 h 2956475"/>
                        <a:gd name="connsiteX173-215987" fmla="*/ 4964885 w 5924856"/>
                        <a:gd name="connsiteY173-215988" fmla="*/ 1710844 h 2956475"/>
                        <a:gd name="connsiteX174-215989" fmla="*/ 4934062 w 5924856"/>
                        <a:gd name="connsiteY174-215990" fmla="*/ 1715711 h 2956475"/>
                        <a:gd name="connsiteX175-215991" fmla="*/ 4913610 w 5924856"/>
                        <a:gd name="connsiteY175-215992" fmla="*/ 1779340 h 2956475"/>
                        <a:gd name="connsiteX176-215993" fmla="*/ 4822712 w 5924856"/>
                        <a:gd name="connsiteY176-215994" fmla="*/ 1865693 h 2956475"/>
                        <a:gd name="connsiteX177-215995" fmla="*/ 4819899 w 5924856"/>
                        <a:gd name="connsiteY177-215996" fmla="*/ 1857053 h 2956475"/>
                        <a:gd name="connsiteX178-215997" fmla="*/ 4810804 w 5924856"/>
                        <a:gd name="connsiteY178-215998" fmla="*/ 1865693 h 2956475"/>
                        <a:gd name="connsiteX179-215999" fmla="*/ 4780026 w 5924856"/>
                        <a:gd name="connsiteY179-216000" fmla="*/ 1771159 h 2956475"/>
                        <a:gd name="connsiteX180-216001" fmla="*/ 4697726 w 5924856"/>
                        <a:gd name="connsiteY180-216002" fmla="*/ 1795247 h 2956475"/>
                        <a:gd name="connsiteX181-216003" fmla="*/ 4602282 w 5924856"/>
                        <a:gd name="connsiteY181-216004" fmla="*/ 1920232 h 2956475"/>
                        <a:gd name="connsiteX182-216005" fmla="*/ 4634097 w 5924856"/>
                        <a:gd name="connsiteY182-216006" fmla="*/ 1967954 h 2956475"/>
                        <a:gd name="connsiteX183-216007" fmla="*/ 4554560 w 5924856"/>
                        <a:gd name="connsiteY183-216008" fmla="*/ 1983861 h 2956475"/>
                        <a:gd name="connsiteX184-216009" fmla="*/ 4495476 w 5924856"/>
                        <a:gd name="connsiteY184-216010" fmla="*/ 1988406 h 2956475"/>
                        <a:gd name="connsiteX185-216011" fmla="*/ 4495564 w 5924856"/>
                        <a:gd name="connsiteY185-216012" fmla="*/ 1987484 h 2956475"/>
                        <a:gd name="connsiteX186-216013" fmla="*/ 4483570 w 5924856"/>
                        <a:gd name="connsiteY186-216014" fmla="*/ 1988406 h 2956475"/>
                        <a:gd name="connsiteX187-216015" fmla="*/ 4488114 w 5924856"/>
                        <a:gd name="connsiteY187-216016" fmla="*/ 1940685 h 2956475"/>
                        <a:gd name="connsiteX188-216017" fmla="*/ 4438272 w 5924856"/>
                        <a:gd name="connsiteY188-216018" fmla="*/ 1931099 h 2956475"/>
                        <a:gd name="connsiteX189-216019" fmla="*/ 4393216 w 5924856"/>
                        <a:gd name="connsiteY189-216020" fmla="*/ 1961137 h 2956475"/>
                        <a:gd name="connsiteX190-216021" fmla="*/ 4382585 w 5924856"/>
                        <a:gd name="connsiteY190-216022" fmla="*/ 1960286 h 2956475"/>
                        <a:gd name="connsiteX191-216023" fmla="*/ 4381309 w 5924856"/>
                        <a:gd name="connsiteY191-216024" fmla="*/ 1961137 h 2956475"/>
                        <a:gd name="connsiteX192-216025" fmla="*/ 4275828 w 5924856"/>
                        <a:gd name="connsiteY192-216026" fmla="*/ 1952698 h 2956475"/>
                        <a:gd name="connsiteX193-216027" fmla="*/ 4161424 w 5924856"/>
                        <a:gd name="connsiteY193-216028" fmla="*/ 1972499 h 2956475"/>
                        <a:gd name="connsiteX194-216029" fmla="*/ 4043256 w 5924856"/>
                        <a:gd name="connsiteY194-216030" fmla="*/ 2106574 h 2956475"/>
                        <a:gd name="connsiteX195-216031" fmla="*/ 3902364 w 5924856"/>
                        <a:gd name="connsiteY195-216032" fmla="*/ 2263374 h 2956475"/>
                        <a:gd name="connsiteX196-216033" fmla="*/ 3956903 w 5924856"/>
                        <a:gd name="connsiteY196-216034" fmla="*/ 2267919 h 2956475"/>
                        <a:gd name="connsiteX197-216035" fmla="*/ 3977355 w 5924856"/>
                        <a:gd name="connsiteY197-216036" fmla="*/ 2311096 h 2956475"/>
                        <a:gd name="connsiteX198-216037" fmla="*/ 4005973 w 5924856"/>
                        <a:gd name="connsiteY198-216038" fmla="*/ 2319513 h 2956475"/>
                        <a:gd name="connsiteX199-216039" fmla="*/ 4024532 w 5924856"/>
                        <a:gd name="connsiteY199-216040" fmla="*/ 2290644 h 2956475"/>
                        <a:gd name="connsiteX200-216041" fmla="*/ 4035602 w 5924856"/>
                        <a:gd name="connsiteY200-216042" fmla="*/ 2291946 h 2956475"/>
                        <a:gd name="connsiteX201-216043" fmla="*/ 4036439 w 5924856"/>
                        <a:gd name="connsiteY201-216044" fmla="*/ 2290644 h 2956475"/>
                        <a:gd name="connsiteX202-216045" fmla="*/ 4075071 w 5924856"/>
                        <a:gd name="connsiteY202-216046" fmla="*/ 2295189 h 2956475"/>
                        <a:gd name="connsiteX203-216047" fmla="*/ 4129610 w 5924856"/>
                        <a:gd name="connsiteY203-216048" fmla="*/ 2365635 h 2956475"/>
                        <a:gd name="connsiteX204-216049" fmla="*/ 4134155 w 5924856"/>
                        <a:gd name="connsiteY204-216050" fmla="*/ 2413357 h 2956475"/>
                        <a:gd name="connsiteX205-216051" fmla="*/ 4102340 w 5924856"/>
                        <a:gd name="connsiteY205-216052" fmla="*/ 2472441 h 2956475"/>
                        <a:gd name="connsiteX206-216053" fmla="*/ 4095523 w 5924856"/>
                        <a:gd name="connsiteY206-216054" fmla="*/ 2542887 h 2956475"/>
                        <a:gd name="connsiteX207-216055" fmla="*/ 4079616 w 5924856"/>
                        <a:gd name="connsiteY207-216056" fmla="*/ 2629241 h 2956475"/>
                        <a:gd name="connsiteX208-216057" fmla="*/ 4027349 w 5924856"/>
                        <a:gd name="connsiteY208-216058" fmla="*/ 2708777 h 2956475"/>
                        <a:gd name="connsiteX209-216059" fmla="*/ 4015987 w 5924856"/>
                        <a:gd name="connsiteY209-216060" fmla="*/ 2747409 h 2956475"/>
                        <a:gd name="connsiteX210-216061" fmla="*/ 3961448 w 5924856"/>
                        <a:gd name="connsiteY210-216062" fmla="*/ 2806493 h 2956475"/>
                        <a:gd name="connsiteX211-216063" fmla="*/ 3913726 w 5924856"/>
                        <a:gd name="connsiteY211-216064" fmla="*/ 2865577 h 2956475"/>
                        <a:gd name="connsiteX212-216065" fmla="*/ 3893274 w 5924856"/>
                        <a:gd name="connsiteY212-216066" fmla="*/ 2897392 h 2956475"/>
                        <a:gd name="connsiteX213-216067" fmla="*/ 3843280 w 5924856"/>
                        <a:gd name="connsiteY213-216068" fmla="*/ 2924661 h 2956475"/>
                        <a:gd name="connsiteX214-216069" fmla="*/ 3831373 w 5924856"/>
                        <a:gd name="connsiteY214-216070" fmla="*/ 2924661 h 2956475"/>
                        <a:gd name="connsiteX215-216071" fmla="*/ 3822828 w 5924856"/>
                        <a:gd name="connsiteY215-216072" fmla="*/ 2924661 h 2956475"/>
                        <a:gd name="connsiteX216-216073" fmla="*/ 3810920 w 5924856"/>
                        <a:gd name="connsiteY216-216074" fmla="*/ 2924661 h 2956475"/>
                        <a:gd name="connsiteX217-216075" fmla="*/ 3789254 w 5924856"/>
                        <a:gd name="connsiteY217-216076" fmla="*/ 2908412 h 2956475"/>
                        <a:gd name="connsiteX218-216077" fmla="*/ 3747836 w 5924856"/>
                        <a:gd name="connsiteY218-216078" fmla="*/ 2936024 h 2956475"/>
                        <a:gd name="connsiteX219-216079" fmla="*/ 3741019 w 5924856"/>
                        <a:gd name="connsiteY219-216080" fmla="*/ 2956476 h 2956475"/>
                        <a:gd name="connsiteX220-216081" fmla="*/ 3736474 w 5924856"/>
                        <a:gd name="connsiteY220-216082" fmla="*/ 2947386 h 2956475"/>
                        <a:gd name="connsiteX221-216083" fmla="*/ 3736474 w 5924856"/>
                        <a:gd name="connsiteY221-216084" fmla="*/ 2935660 h 2956475"/>
                        <a:gd name="connsiteX222-216085" fmla="*/ 3735929 w 5924856"/>
                        <a:gd name="connsiteY222-216086" fmla="*/ 2936024 h 2956475"/>
                        <a:gd name="connsiteX223-216087" fmla="*/ 3729112 w 5924856"/>
                        <a:gd name="connsiteY223-216088" fmla="*/ 2956476 h 2956475"/>
                        <a:gd name="connsiteX224-216089" fmla="*/ 3724567 w 5924856"/>
                        <a:gd name="connsiteY224-216090" fmla="*/ 2947386 h 2956475"/>
                        <a:gd name="connsiteX225-216091" fmla="*/ 3724567 w 5924856"/>
                        <a:gd name="connsiteY225-216092" fmla="*/ 2920116 h 2956475"/>
                        <a:gd name="connsiteX226-216093" fmla="*/ 3736474 w 5924856"/>
                        <a:gd name="connsiteY226-216094" fmla="*/ 2920116 h 2956475"/>
                        <a:gd name="connsiteX227-216095" fmla="*/ 3745019 w 5924856"/>
                        <a:gd name="connsiteY227-216096" fmla="*/ 2920116 h 2956475"/>
                        <a:gd name="connsiteX228-216097" fmla="*/ 3751836 w 5924856"/>
                        <a:gd name="connsiteY228-216098" fmla="*/ 2861032 h 2956475"/>
                        <a:gd name="connsiteX229-216099" fmla="*/ 3740474 w 5924856"/>
                        <a:gd name="connsiteY229-216100" fmla="*/ 2817856 h 2956475"/>
                        <a:gd name="connsiteX230-216101" fmla="*/ 3767744 w 5924856"/>
                        <a:gd name="connsiteY230-216102" fmla="*/ 2795131 h 2956475"/>
                        <a:gd name="connsiteX231-216103" fmla="*/ 3777005 w 5924856"/>
                        <a:gd name="connsiteY231-216104" fmla="*/ 2797336 h 2956475"/>
                        <a:gd name="connsiteX232-216105" fmla="*/ 3779651 w 5924856"/>
                        <a:gd name="connsiteY232-216106" fmla="*/ 2795131 h 2956475"/>
                        <a:gd name="connsiteX233-216107" fmla="*/ 3816678 w 5924856"/>
                        <a:gd name="connsiteY233-216108" fmla="*/ 2803947 h 2956475"/>
                        <a:gd name="connsiteX234-216109" fmla="*/ 3838190 w 5924856"/>
                        <a:gd name="connsiteY234-216110" fmla="*/ 2758772 h 2956475"/>
                        <a:gd name="connsiteX235-216111" fmla="*/ 3854097 w 5924856"/>
                        <a:gd name="connsiteY235-216112" fmla="*/ 2699687 h 2956475"/>
                        <a:gd name="connsiteX236-216113" fmla="*/ 3865460 w 5924856"/>
                        <a:gd name="connsiteY236-216114" fmla="*/ 2676963 h 2956475"/>
                        <a:gd name="connsiteX237-216115" fmla="*/ 3884483 w 5924856"/>
                        <a:gd name="connsiteY237-216116" fmla="*/ 2632575 h 2956475"/>
                        <a:gd name="connsiteX238-216117" fmla="*/ 3834190 w 5924856"/>
                        <a:gd name="connsiteY238-216118" fmla="*/ 2645148 h 2956475"/>
                        <a:gd name="connsiteX239-216119" fmla="*/ 3806920 w 5924856"/>
                        <a:gd name="connsiteY239-216120" fmla="*/ 2667873 h 2956475"/>
                        <a:gd name="connsiteX240-216121" fmla="*/ 3795013 w 5924856"/>
                        <a:gd name="connsiteY240-216122" fmla="*/ 2667873 h 2956475"/>
                        <a:gd name="connsiteX241-216123" fmla="*/ 3747836 w 5924856"/>
                        <a:gd name="connsiteY241-216124" fmla="*/ 2667873 h 2956475"/>
                        <a:gd name="connsiteX242-216125" fmla="*/ 3735929 w 5924856"/>
                        <a:gd name="connsiteY242-216126" fmla="*/ 2667873 h 2956475"/>
                        <a:gd name="connsiteX243-216127" fmla="*/ 3720022 w 5924856"/>
                        <a:gd name="connsiteY243-216128" fmla="*/ 2613334 h 2956475"/>
                        <a:gd name="connsiteX244-216129" fmla="*/ 3676845 w 5924856"/>
                        <a:gd name="connsiteY244-216130" fmla="*/ 2574702 h 2956475"/>
                        <a:gd name="connsiteX245-216131" fmla="*/ 3610944 w 5924856"/>
                        <a:gd name="connsiteY245-216132" fmla="*/ 2558795 h 2956475"/>
                        <a:gd name="connsiteX246-216133" fmla="*/ 3601854 w 5924856"/>
                        <a:gd name="connsiteY246-216134" fmla="*/ 2499711 h 2956475"/>
                        <a:gd name="connsiteX247-216135" fmla="*/ 3590492 w 5924856"/>
                        <a:gd name="connsiteY247-216136" fmla="*/ 2467896 h 2956475"/>
                        <a:gd name="connsiteX248-216137" fmla="*/ 3574584 w 5924856"/>
                        <a:gd name="connsiteY248-216138" fmla="*/ 2440627 h 2956475"/>
                        <a:gd name="connsiteX249-216139" fmla="*/ 3551860 w 5924856"/>
                        <a:gd name="connsiteY249-216140" fmla="*/ 2381542 h 2956475"/>
                        <a:gd name="connsiteX250-216141" fmla="*/ 3520045 w 5924856"/>
                        <a:gd name="connsiteY250-216142" fmla="*/ 2361090 h 2956475"/>
                        <a:gd name="connsiteX251-216143" fmla="*/ 3464186 w 5924856"/>
                        <a:gd name="connsiteY251-216144" fmla="*/ 2339606 h 2956475"/>
                        <a:gd name="connsiteX252-216145" fmla="*/ 3425146 w 5924856"/>
                        <a:gd name="connsiteY252-216146" fmla="*/ 2345183 h 2956475"/>
                        <a:gd name="connsiteX253-216147" fmla="*/ 3381970 w 5924856"/>
                        <a:gd name="connsiteY253-216148" fmla="*/ 2354273 h 2956475"/>
                        <a:gd name="connsiteX254-216149" fmla="*/ 3350155 w 5924856"/>
                        <a:gd name="connsiteY254-216150" fmla="*/ 2381542 h 2956475"/>
                        <a:gd name="connsiteX255-216151" fmla="*/ 3370607 w 5924856"/>
                        <a:gd name="connsiteY255-216152" fmla="*/ 2397450 h 2956475"/>
                        <a:gd name="connsiteX256-216153" fmla="*/ 3370607 w 5924856"/>
                        <a:gd name="connsiteY256-216154" fmla="*/ 2429264 h 2956475"/>
                        <a:gd name="connsiteX257-216155" fmla="*/ 3350155 w 5924856"/>
                        <a:gd name="connsiteY257-216156" fmla="*/ 2451989 h 2956475"/>
                        <a:gd name="connsiteX258-216157" fmla="*/ 3318341 w 5924856"/>
                        <a:gd name="connsiteY258-216158" fmla="*/ 2511073 h 2956475"/>
                        <a:gd name="connsiteX259-216159" fmla="*/ 3318341 w 5924856"/>
                        <a:gd name="connsiteY259-216160" fmla="*/ 2538343 h 2956475"/>
                        <a:gd name="connsiteX260-216161" fmla="*/ 3268346 w 5924856"/>
                        <a:gd name="connsiteY260-216162" fmla="*/ 2570157 h 2956475"/>
                        <a:gd name="connsiteX261-216163" fmla="*/ 3260533 w 5924856"/>
                        <a:gd name="connsiteY261-216164" fmla="*/ 2567553 h 2956475"/>
                        <a:gd name="connsiteX262-216165" fmla="*/ 3256440 w 5924856"/>
                        <a:gd name="connsiteY262-216166" fmla="*/ 2570157 h 2956475"/>
                        <a:gd name="connsiteX263-216167" fmla="*/ 3208718 w 5924856"/>
                        <a:gd name="connsiteY263-216168" fmla="*/ 2554250 h 2956475"/>
                        <a:gd name="connsiteX264-216169" fmla="*/ 3177448 w 5924856"/>
                        <a:gd name="connsiteY264-216170" fmla="*/ 2554250 h 2956475"/>
                        <a:gd name="connsiteX265-216171" fmla="*/ 3165541 w 5924856"/>
                        <a:gd name="connsiteY265-216172" fmla="*/ 2554250 h 2956475"/>
                        <a:gd name="connsiteX266-216173" fmla="*/ 3149634 w 5924856"/>
                        <a:gd name="connsiteY266-216174" fmla="*/ 2538343 h 2956475"/>
                        <a:gd name="connsiteX267-216175" fmla="*/ 3131462 w 5924856"/>
                        <a:gd name="connsiteY267-216176" fmla="*/ 2533799 h 2956475"/>
                        <a:gd name="connsiteX268-216177" fmla="*/ 3086550 w 5924856"/>
                        <a:gd name="connsiteY268-216178" fmla="*/ 2570157 h 2956475"/>
                        <a:gd name="connsiteX269-216179" fmla="*/ 3038828 w 5924856"/>
                        <a:gd name="connsiteY269-216180" fmla="*/ 2581519 h 2956475"/>
                        <a:gd name="connsiteX270-216181" fmla="*/ 3000196 w 5924856"/>
                        <a:gd name="connsiteY270-216182" fmla="*/ 2597427 h 2956475"/>
                        <a:gd name="connsiteX271-216183" fmla="*/ 2992651 w 5924856"/>
                        <a:gd name="connsiteY271-216184" fmla="*/ 2595630 h 2956475"/>
                        <a:gd name="connsiteX272-216185" fmla="*/ 2988289 w 5924856"/>
                        <a:gd name="connsiteY272-216186" fmla="*/ 2597427 h 2956475"/>
                        <a:gd name="connsiteX273-216187" fmla="*/ 2940567 w 5924856"/>
                        <a:gd name="connsiteY273-216188" fmla="*/ 2586064 h 2956475"/>
                        <a:gd name="connsiteX274-216189" fmla="*/ 2918387 w 5924856"/>
                        <a:gd name="connsiteY274-216190" fmla="*/ 2586064 h 2956475"/>
                        <a:gd name="connsiteX275-216191" fmla="*/ 2906480 w 5924856"/>
                        <a:gd name="connsiteY275-216192" fmla="*/ 2586064 h 2956475"/>
                        <a:gd name="connsiteX276-216193" fmla="*/ 2886028 w 5924856"/>
                        <a:gd name="connsiteY276-216194" fmla="*/ 2554250 h 2956475"/>
                        <a:gd name="connsiteX277-216195" fmla="*/ 2847396 w 5924856"/>
                        <a:gd name="connsiteY277-216196" fmla="*/ 2526980 h 2956475"/>
                        <a:gd name="connsiteX278-216197" fmla="*/ 2820344 w 5924856"/>
                        <a:gd name="connsiteY278-216198" fmla="*/ 2523116 h 2956475"/>
                        <a:gd name="connsiteX279-216199" fmla="*/ 2779767 w 5924856"/>
                        <a:gd name="connsiteY279-216200" fmla="*/ 2526980 h 2956475"/>
                        <a:gd name="connsiteX280-216201" fmla="*/ 2741135 w 5924856"/>
                        <a:gd name="connsiteY280-216202" fmla="*/ 2538343 h 2956475"/>
                        <a:gd name="connsiteX281-216203" fmla="*/ 2736330 w 5924856"/>
                        <a:gd name="connsiteY281-216204" fmla="*/ 2536254 h 2956475"/>
                        <a:gd name="connsiteX282-216205" fmla="*/ 2729228 w 5924856"/>
                        <a:gd name="connsiteY282-216206" fmla="*/ 2538343 h 2956475"/>
                        <a:gd name="connsiteX283-216207" fmla="*/ 2676961 w 5924856"/>
                        <a:gd name="connsiteY283-216208" fmla="*/ 2515618 h 2956475"/>
                        <a:gd name="connsiteX284-216209" fmla="*/ 2670144 w 5924856"/>
                        <a:gd name="connsiteY284-216210" fmla="*/ 2472441 h 2956475"/>
                        <a:gd name="connsiteX285-216211" fmla="*/ 2626967 w 5924856"/>
                        <a:gd name="connsiteY285-216212" fmla="*/ 2456534 h 2956475"/>
                        <a:gd name="connsiteX286-216213" fmla="*/ 2595153 w 5924856"/>
                        <a:gd name="connsiteY286-216214" fmla="*/ 2451989 h 2956475"/>
                        <a:gd name="connsiteX287-216215" fmla="*/ 2560725 w 5924856"/>
                        <a:gd name="connsiteY287-216216" fmla="*/ 2430245 h 2956475"/>
                        <a:gd name="connsiteX288-216217" fmla="*/ 2527524 w 5924856"/>
                        <a:gd name="connsiteY288-216218" fmla="*/ 2488348 h 2956475"/>
                        <a:gd name="connsiteX289-216219" fmla="*/ 2543431 w 5924856"/>
                        <a:gd name="connsiteY289-216220" fmla="*/ 2522435 h 2956475"/>
                        <a:gd name="connsiteX290-216221" fmla="*/ 2504799 w 5924856"/>
                        <a:gd name="connsiteY290-216222" fmla="*/ 2558795 h 2956475"/>
                        <a:gd name="connsiteX291-216223" fmla="*/ 2495296 w 5924856"/>
                        <a:gd name="connsiteY291-216224" fmla="*/ 2556532 h 2956475"/>
                        <a:gd name="connsiteX292-216225" fmla="*/ 2492892 w 5924856"/>
                        <a:gd name="connsiteY292-216226" fmla="*/ 2558795 h 2956475"/>
                        <a:gd name="connsiteX293-216227" fmla="*/ 2445170 w 5924856"/>
                        <a:gd name="connsiteY293-216228" fmla="*/ 2547432 h 2956475"/>
                        <a:gd name="connsiteX294-216229" fmla="*/ 2408811 w 5924856"/>
                        <a:gd name="connsiteY294-216230" fmla="*/ 2542887 h 2956475"/>
                        <a:gd name="connsiteX295-216231" fmla="*/ 2381541 w 5924856"/>
                        <a:gd name="connsiteY295-216232" fmla="*/ 2515618 h 2956475"/>
                        <a:gd name="connsiteX296-216233" fmla="*/ 2354816 w 5924856"/>
                        <a:gd name="connsiteY296-216234" fmla="*/ 2515618 h 2956475"/>
                        <a:gd name="connsiteX297-216235" fmla="*/ 2342909 w 5924856"/>
                        <a:gd name="connsiteY297-216236" fmla="*/ 2515618 h 2956475"/>
                        <a:gd name="connsiteX298-216237" fmla="*/ 2317049 w 5924856"/>
                        <a:gd name="connsiteY298-216238" fmla="*/ 2502687 h 2956475"/>
                        <a:gd name="connsiteX299-216239" fmla="*/ 2268463 w 5924856"/>
                        <a:gd name="connsiteY299-216240" fmla="*/ 2526980 h 2956475"/>
                        <a:gd name="connsiteX300-216241" fmla="*/ 2200289 w 5924856"/>
                        <a:gd name="connsiteY300-216242" fmla="*/ 2574702 h 2956475"/>
                        <a:gd name="connsiteX301-216243" fmla="*/ 2157112 w 5924856"/>
                        <a:gd name="connsiteY301-216244" fmla="*/ 2586064 h 2956475"/>
                        <a:gd name="connsiteX302-216245" fmla="*/ 2145750 w 5924856"/>
                        <a:gd name="connsiteY302-216246" fmla="*/ 2590609 h 2956475"/>
                        <a:gd name="connsiteX303-216247" fmla="*/ 2143369 w 5924856"/>
                        <a:gd name="connsiteY303-216248" fmla="*/ 2586799 h 2956475"/>
                        <a:gd name="connsiteX304-216249" fmla="*/ 2133843 w 5924856"/>
                        <a:gd name="connsiteY304-216250" fmla="*/ 2590609 h 2956475"/>
                        <a:gd name="connsiteX305-216251" fmla="*/ 2111787 w 5924856"/>
                        <a:gd name="connsiteY305-216252" fmla="*/ 2555320 h 2956475"/>
                        <a:gd name="connsiteX306-216253" fmla="*/ 2075303 w 5924856"/>
                        <a:gd name="connsiteY306-216254" fmla="*/ 2558795 h 2956475"/>
                        <a:gd name="connsiteX307-216255" fmla="*/ 2074482 w 5924856"/>
                        <a:gd name="connsiteY307-216256" fmla="*/ 2557739 h 2956475"/>
                        <a:gd name="connsiteX308-216257" fmla="*/ 2063396 w 5924856"/>
                        <a:gd name="connsiteY308-216258" fmla="*/ 2558795 h 2956475"/>
                        <a:gd name="connsiteX309-216259" fmla="*/ 2047489 w 5924856"/>
                        <a:gd name="connsiteY309-216260" fmla="*/ 2538343 h 2956475"/>
                        <a:gd name="connsiteX310-216261" fmla="*/ 2020220 w 5924856"/>
                        <a:gd name="connsiteY310-216262" fmla="*/ 2526980 h 2956475"/>
                        <a:gd name="connsiteX311-216263" fmla="*/ 2004312 w 5924856"/>
                        <a:gd name="connsiteY311-216264" fmla="*/ 2495166 h 2956475"/>
                        <a:gd name="connsiteX312-216265" fmla="*/ 1988196 w 5924856"/>
                        <a:gd name="connsiteY312-216266" fmla="*/ 2486212 h 2956475"/>
                        <a:gd name="connsiteX313-216267" fmla="*/ 1945773 w 5924856"/>
                        <a:gd name="connsiteY313-216268" fmla="*/ 2499711 h 2956475"/>
                        <a:gd name="connsiteX314-216269" fmla="*/ 1942036 w 5924856"/>
                        <a:gd name="connsiteY314-216270" fmla="*/ 2497111 h 2956475"/>
                        <a:gd name="connsiteX315-216271" fmla="*/ 1936866 w 5924856"/>
                        <a:gd name="connsiteY315-216272" fmla="*/ 2499711 h 2956475"/>
                        <a:gd name="connsiteX316-216273" fmla="*/ 1889554 w 5924856"/>
                        <a:gd name="connsiteY316-216274" fmla="*/ 2468885 h 2956475"/>
                        <a:gd name="connsiteX317-216275" fmla="*/ 1870782 w 5924856"/>
                        <a:gd name="connsiteY317-216276" fmla="*/ 2495166 h 2956475"/>
                        <a:gd name="connsiteX318-216277" fmla="*/ 1865709 w 5924856"/>
                        <a:gd name="connsiteY318-216278" fmla="*/ 2485599 h 2956475"/>
                        <a:gd name="connsiteX319-216279" fmla="*/ 1858875 w 5924856"/>
                        <a:gd name="connsiteY319-216280" fmla="*/ 2495166 h 2956475"/>
                        <a:gd name="connsiteX320-216281" fmla="*/ 1779338 w 5924856"/>
                        <a:gd name="connsiteY320-216282" fmla="*/ 2345183 h 2956475"/>
                        <a:gd name="connsiteX321-216283" fmla="*/ 1729344 w 5924856"/>
                        <a:gd name="connsiteY321-216284" fmla="*/ 2295189 h 2956475"/>
                        <a:gd name="connsiteX322-216285" fmla="*/ 1732141 w 5924856"/>
                        <a:gd name="connsiteY322-216286" fmla="*/ 2292043 h 2956475"/>
                        <a:gd name="connsiteX323-216287" fmla="*/ 401471 w 5924856"/>
                        <a:gd name="connsiteY323-216288" fmla="*/ 2890683 h 2956475"/>
                        <a:gd name="connsiteX324-216289" fmla="*/ 338597 w 5924856"/>
                        <a:gd name="connsiteY324-216290" fmla="*/ 2849670 h 2956475"/>
                        <a:gd name="connsiteX325-216291" fmla="*/ 268151 w 5924856"/>
                        <a:gd name="connsiteY325-216292" fmla="*/ 2801948 h 2956475"/>
                        <a:gd name="connsiteX326-216293" fmla="*/ 295420 w 5924856"/>
                        <a:gd name="connsiteY326-216294" fmla="*/ 2795131 h 2956475"/>
                        <a:gd name="connsiteX327-216295" fmla="*/ 322690 w 5924856"/>
                        <a:gd name="connsiteY327-216296" fmla="*/ 2747409 h 2956475"/>
                        <a:gd name="connsiteX328-216297" fmla="*/ 306782 w 5924856"/>
                        <a:gd name="connsiteY328-216298" fmla="*/ 2731502 h 2956475"/>
                        <a:gd name="connsiteX329-216299" fmla="*/ 359049 w 5924856"/>
                        <a:gd name="connsiteY329-216300" fmla="*/ 2704232 h 2956475"/>
                        <a:gd name="connsiteX330-216301" fmla="*/ 359049 w 5924856"/>
                        <a:gd name="connsiteY330-216302" fmla="*/ 2701176 h 2956475"/>
                        <a:gd name="connsiteX331-216303" fmla="*/ 334597 w 5924856"/>
                        <a:gd name="connsiteY331-216304" fmla="*/ 2704232 h 2956475"/>
                        <a:gd name="connsiteX332-216305" fmla="*/ 334597 w 5924856"/>
                        <a:gd name="connsiteY332-216306" fmla="*/ 2702744 h 2956475"/>
                        <a:gd name="connsiteX333-216307" fmla="*/ 322690 w 5924856"/>
                        <a:gd name="connsiteY333-216308" fmla="*/ 2704232 h 2956475"/>
                        <a:gd name="connsiteX334-216309" fmla="*/ 322690 w 5924856"/>
                        <a:gd name="connsiteY334-216310" fmla="*/ 2683780 h 2956475"/>
                        <a:gd name="connsiteX335-216311" fmla="*/ 343142 w 5924856"/>
                        <a:gd name="connsiteY335-216312" fmla="*/ 2667873 h 2956475"/>
                        <a:gd name="connsiteX336-216313" fmla="*/ 381774 w 5924856"/>
                        <a:gd name="connsiteY336-216314" fmla="*/ 2661056 h 2956475"/>
                        <a:gd name="connsiteX337-216315" fmla="*/ 386319 w 5924856"/>
                        <a:gd name="connsiteY337-216316" fmla="*/ 2645148 h 2956475"/>
                        <a:gd name="connsiteX338-216317" fmla="*/ 374956 w 5924856"/>
                        <a:gd name="connsiteY338-216318" fmla="*/ 2613334 h 2956475"/>
                        <a:gd name="connsiteX339-216319" fmla="*/ 393136 w 5924856"/>
                        <a:gd name="connsiteY339-216320" fmla="*/ 2586064 h 2956475"/>
                        <a:gd name="connsiteX340-216321" fmla="*/ 393136 w 5924856"/>
                        <a:gd name="connsiteY340-216322" fmla="*/ 2565612 h 2956475"/>
                        <a:gd name="connsiteX341-216323" fmla="*/ 338597 w 5924856"/>
                        <a:gd name="connsiteY341-216324" fmla="*/ 2547432 h 2956475"/>
                        <a:gd name="connsiteX342-216325" fmla="*/ 327779 w 5924856"/>
                        <a:gd name="connsiteY342-216326" fmla="*/ 2547432 h 2956475"/>
                        <a:gd name="connsiteX343-216327" fmla="*/ 315872 w 5924856"/>
                        <a:gd name="connsiteY343-216328" fmla="*/ 2547432 h 2956475"/>
                        <a:gd name="connsiteX344-216329" fmla="*/ 297676 w 5924856"/>
                        <a:gd name="connsiteY344-216330" fmla="*/ 2525193 h 2956475"/>
                        <a:gd name="connsiteX345-216331" fmla="*/ 275513 w 5924856"/>
                        <a:gd name="connsiteY345-216332" fmla="*/ 2531525 h 2956475"/>
                        <a:gd name="connsiteX346-216333" fmla="*/ 271033 w 5924856"/>
                        <a:gd name="connsiteY346-216334" fmla="*/ 2529403 h 2956475"/>
                        <a:gd name="connsiteX347-216335" fmla="*/ 220429 w 5924856"/>
                        <a:gd name="connsiteY347-216336" fmla="*/ 2499711 h 2956475"/>
                        <a:gd name="connsiteX348-216337" fmla="*/ 204522 w 5924856"/>
                        <a:gd name="connsiteY348-216338" fmla="*/ 2472441 h 2956475"/>
                        <a:gd name="connsiteX349-216339" fmla="*/ 189159 w 5924856"/>
                        <a:gd name="connsiteY349-216340" fmla="*/ 2472441 h 2956475"/>
                        <a:gd name="connsiteX350-216341" fmla="*/ 122713 w 5924856"/>
                        <a:gd name="connsiteY350-216342" fmla="*/ 2413357 h 2956475"/>
                        <a:gd name="connsiteX351-216343" fmla="*/ 114168 w 5924856"/>
                        <a:gd name="connsiteY351-216344" fmla="*/ 2424719 h 2956475"/>
                        <a:gd name="connsiteX352-216345" fmla="*/ 103159 w 5924856"/>
                        <a:gd name="connsiteY352-216346" fmla="*/ 2421574 h 2956475"/>
                        <a:gd name="connsiteX353-216347" fmla="*/ 70446 w 5924856"/>
                        <a:gd name="connsiteY353-216348" fmla="*/ 2365635 h 2956475"/>
                        <a:gd name="connsiteX354-216349" fmla="*/ 74991 w 5924856"/>
                        <a:gd name="connsiteY354-216350" fmla="*/ 2361090 h 2956475"/>
                        <a:gd name="connsiteX355-216351" fmla="*/ 118168 w 5924856"/>
                        <a:gd name="connsiteY355-216352" fmla="*/ 2349728 h 2956475"/>
                        <a:gd name="connsiteX356-216353" fmla="*/ 106806 w 5924856"/>
                        <a:gd name="connsiteY356-216354" fmla="*/ 2327003 h 2956475"/>
                        <a:gd name="connsiteX357-216355" fmla="*/ 47722 w 5924856"/>
                        <a:gd name="connsiteY357-216356" fmla="*/ 2258829 h 2956475"/>
                        <a:gd name="connsiteX358-216357" fmla="*/ 21980 w 5924856"/>
                        <a:gd name="connsiteY358-216358" fmla="*/ 2195428 h 2956475"/>
                        <a:gd name="connsiteX359-216359" fmla="*/ 10059 w 5924856"/>
                        <a:gd name="connsiteY359-216360" fmla="*/ 2195434 h 2956475"/>
                        <a:gd name="connsiteX360-216361" fmla="*/ 0 w 5924856"/>
                        <a:gd name="connsiteY360-216362" fmla="*/ 2199745 h 2956475"/>
                        <a:gd name="connsiteX361-216363" fmla="*/ 1595269 w 5924856"/>
                        <a:gd name="connsiteY361-216364" fmla="*/ 1370296 h 2956475"/>
                        <a:gd name="connsiteX362-216365" fmla="*/ 1638446 w 5924856"/>
                        <a:gd name="connsiteY362-216366" fmla="*/ 1349844 h 2956475"/>
                        <a:gd name="connsiteX363-216367" fmla="*/ 1649808 w 5924856"/>
                        <a:gd name="connsiteY363-216368" fmla="*/ 1299850 h 2956475"/>
                        <a:gd name="connsiteX364-216369" fmla="*/ 1677078 w 5924856"/>
                        <a:gd name="connsiteY364-216370" fmla="*/ 1256673 h 2956475"/>
                        <a:gd name="connsiteX365-216371" fmla="*/ 1654353 w 5924856"/>
                        <a:gd name="connsiteY365-216372" fmla="*/ 1197589 h 2956475"/>
                        <a:gd name="connsiteX366-216373" fmla="*/ 1677078 w 5924856"/>
                        <a:gd name="connsiteY366-216374" fmla="*/ 1133960 h 2956475"/>
                        <a:gd name="connsiteX367-216375" fmla="*/ 1622538 w 5924856"/>
                        <a:gd name="connsiteY367-216376" fmla="*/ 1070331 h 2956475"/>
                        <a:gd name="connsiteX368-216377" fmla="*/ 1654353 w 5924856"/>
                        <a:gd name="connsiteY368-216378" fmla="*/ 961252 h 2956475"/>
                        <a:gd name="connsiteX369-216379" fmla="*/ 1606631 w 5924856"/>
                        <a:gd name="connsiteY369-216380" fmla="*/ 865809 h 2956475"/>
                        <a:gd name="connsiteX370-216381" fmla="*/ 1670260 w 5924856"/>
                        <a:gd name="connsiteY370-216382" fmla="*/ 788545 h 2956475"/>
                        <a:gd name="connsiteX371-216383" fmla="*/ 1665715 w 5924856"/>
                        <a:gd name="connsiteY371-216384" fmla="*/ 704464 h 2956475"/>
                        <a:gd name="connsiteX372-216385" fmla="*/ 1681622 w 5924856"/>
                        <a:gd name="connsiteY372-216386" fmla="*/ 697647 h 2956475"/>
                        <a:gd name="connsiteX373-216387" fmla="*/ 1683068 w 5924856"/>
                        <a:gd name="connsiteY373-216388" fmla="*/ 702130 h 2956475"/>
                        <a:gd name="connsiteX374-216389" fmla="*/ 1693530 w 5924856"/>
                        <a:gd name="connsiteY374-216390" fmla="*/ 697647 h 2956475"/>
                        <a:gd name="connsiteX375-216391" fmla="*/ 1716254 w 5924856"/>
                        <a:gd name="connsiteY375-216392" fmla="*/ 768093 h 2956475"/>
                        <a:gd name="connsiteX376-216393" fmla="*/ 1709645 w 5924856"/>
                        <a:gd name="connsiteY376-216394" fmla="*/ 815304 h 2956475"/>
                        <a:gd name="connsiteX377-216395" fmla="*/ 1772521 w 5924856"/>
                        <a:gd name="connsiteY377-216396" fmla="*/ 772638 h 2956475"/>
                        <a:gd name="connsiteX378-216397" fmla="*/ 1849785 w 5924856"/>
                        <a:gd name="connsiteY378-216398" fmla="*/ 763548 h 2956475"/>
                        <a:gd name="connsiteX379-216399" fmla="*/ 1850963 w 5924856"/>
                        <a:gd name="connsiteY379-216400" fmla="*/ 764810 h 2956475"/>
                        <a:gd name="connsiteX380-216401" fmla="*/ 1861692 w 5924856"/>
                        <a:gd name="connsiteY380-216402" fmla="*/ 763548 h 2956475"/>
                        <a:gd name="connsiteX381-216403" fmla="*/ 1906799 w 5924856"/>
                        <a:gd name="connsiteY381-216404" fmla="*/ 811877 h 2956475"/>
                        <a:gd name="connsiteX382-216405" fmla="*/ 1881599 w 5924856"/>
                        <a:gd name="connsiteY382-216406" fmla="*/ 736278 h 2956475"/>
                        <a:gd name="connsiteX383-216407" fmla="*/ 1881599 w 5924856"/>
                        <a:gd name="connsiteY383-216408" fmla="*/ 595386 h 2956475"/>
                        <a:gd name="connsiteX384-216409" fmla="*/ 1945228 w 5924856"/>
                        <a:gd name="connsiteY384-216410" fmla="*/ 574934 h 2956475"/>
                        <a:gd name="connsiteX385-216411" fmla="*/ 1955460 w 5924856"/>
                        <a:gd name="connsiteY385-216412" fmla="*/ 575472 h 2956475"/>
                        <a:gd name="connsiteX386-216413" fmla="*/ 1957135 w 5924856"/>
                        <a:gd name="connsiteY386-216414" fmla="*/ 574934 h 2956475"/>
                        <a:gd name="connsiteX387-216415" fmla="*/ 2033605 w 5924856"/>
                        <a:gd name="connsiteY387-216416" fmla="*/ 578958 h 2956475"/>
                        <a:gd name="connsiteX388-216417" fmla="*/ 2111118 w 5924856"/>
                        <a:gd name="connsiteY388-216418" fmla="*/ 559026 h 2956475"/>
                        <a:gd name="connsiteX389-216419" fmla="*/ 2086121 w 5924856"/>
                        <a:gd name="connsiteY389-216420" fmla="*/ 493125 h 2956475"/>
                        <a:gd name="connsiteX390-216421" fmla="*/ 2122480 w 5924856"/>
                        <a:gd name="connsiteY390-216422" fmla="*/ 402226 h 2956475"/>
                        <a:gd name="connsiteX391-216423" fmla="*/ 2165657 w 5924856"/>
                        <a:gd name="connsiteY391-216424" fmla="*/ 397681 h 2956475"/>
                        <a:gd name="connsiteX392-216425" fmla="*/ 2236104 w 5924856"/>
                        <a:gd name="connsiteY392-216426" fmla="*/ 322690 h 2956475"/>
                        <a:gd name="connsiteX393-216427" fmla="*/ 2338374 w 5924856"/>
                        <a:gd name="connsiteY393-216428" fmla="*/ 304510 h 2956475"/>
                        <a:gd name="connsiteX394-216429" fmla="*/ 2347454 w 5924856"/>
                        <a:gd name="connsiteY394-216430" fmla="*/ 263606 h 2956475"/>
                        <a:gd name="connsiteX395-216431" fmla="*/ 2445170 w 5924856"/>
                        <a:gd name="connsiteY395-216432" fmla="*/ 252244 h 2956475"/>
                        <a:gd name="connsiteX396-216433" fmla="*/ 2446249 w 5924856"/>
                        <a:gd name="connsiteY396-216434" fmla="*/ 253503 h 2956475"/>
                        <a:gd name="connsiteX397-216435" fmla="*/ 2457077 w 5924856"/>
                        <a:gd name="connsiteY397-216436" fmla="*/ 252244 h 2956475"/>
                        <a:gd name="connsiteX398-216437" fmla="*/ 2479011 w 5924856"/>
                        <a:gd name="connsiteY398-216438" fmla="*/ 277833 h 2956475"/>
                        <a:gd name="connsiteX399-216439" fmla="*/ 2558793 w 5924856"/>
                        <a:gd name="connsiteY399-216440" fmla="*/ 202249 h 2956475"/>
                        <a:gd name="connsiteX400-216441" fmla="*/ 2570700 w 5924856"/>
                        <a:gd name="connsiteY400-216442" fmla="*/ 202249 h 2956475"/>
                        <a:gd name="connsiteX401-216443" fmla="*/ 2622422 w 5924856"/>
                        <a:gd name="connsiteY401-216444" fmla="*/ 202249 h 2956475"/>
                        <a:gd name="connsiteX402-216445" fmla="*/ 2633784 w 5924856"/>
                        <a:gd name="connsiteY402-216446" fmla="*/ 134075 h 2956475"/>
                        <a:gd name="connsiteX403-216447" fmla="*/ 2670144 w 5924856"/>
                        <a:gd name="connsiteY403-216448" fmla="*/ 68174 h 2956475"/>
                        <a:gd name="connsiteX404-216449" fmla="*/ 2756498 w 5924856"/>
                        <a:gd name="connsiteY404-216450" fmla="*/ 0 h 2956475"/>
                        <a:gd name="connsiteX0-216451" fmla="*/ 1709320 w 5924856"/>
                        <a:gd name="connsiteY0-216452" fmla="*/ 817622 h 2956475"/>
                        <a:gd name="connsiteX1-216453" fmla="*/ 1700347 w 5924856"/>
                        <a:gd name="connsiteY1-216454" fmla="*/ 881716 h 2956475"/>
                        <a:gd name="connsiteX2-216455" fmla="*/ 1727745 w 5924856"/>
                        <a:gd name="connsiteY2-216456" fmla="*/ 895415 h 2956475"/>
                        <a:gd name="connsiteX3-216457" fmla="*/ 1709320 w 5924856"/>
                        <a:gd name="connsiteY3-216458" fmla="*/ 817622 h 2956475"/>
                        <a:gd name="connsiteX4-216459" fmla="*/ 2756498 w 5924856"/>
                        <a:gd name="connsiteY4-216460" fmla="*/ 0 h 2956475"/>
                        <a:gd name="connsiteX5-216461" fmla="*/ 2762437 w 5924856"/>
                        <a:gd name="connsiteY5-216462" fmla="*/ 4711 h 2956475"/>
                        <a:gd name="connsiteX6-216463" fmla="*/ 2768404 w 5924856"/>
                        <a:gd name="connsiteY6-216464" fmla="*/ 0 h 2956475"/>
                        <a:gd name="connsiteX7-216465" fmla="*/ 2834306 w 5924856"/>
                        <a:gd name="connsiteY7-216466" fmla="*/ 52267 h 2956475"/>
                        <a:gd name="connsiteX8-216467" fmla="*/ 2779767 w 5924856"/>
                        <a:gd name="connsiteY8-216468" fmla="*/ 90899 h 2956475"/>
                        <a:gd name="connsiteX9-216469" fmla="*/ 2866120 w 5924856"/>
                        <a:gd name="connsiteY9-216470" fmla="*/ 118168 h 2956475"/>
                        <a:gd name="connsiteX10-216471" fmla="*/ 2875812 w 5924856"/>
                        <a:gd name="connsiteY10-216472" fmla="*/ 186006 h 2956475"/>
                        <a:gd name="connsiteX11-216473" fmla="*/ 2897390 w 5924856"/>
                        <a:gd name="connsiteY11-216474" fmla="*/ 161345 h 2956475"/>
                        <a:gd name="connsiteX12-216475" fmla="*/ 2909297 w 5924856"/>
                        <a:gd name="connsiteY12-216476" fmla="*/ 161345 h 2956475"/>
                        <a:gd name="connsiteX13-216477" fmla="*/ 3004196 w 5924856"/>
                        <a:gd name="connsiteY13-216478" fmla="*/ 161345 h 2956475"/>
                        <a:gd name="connsiteX14-216479" fmla="*/ 3016103 w 5924856"/>
                        <a:gd name="connsiteY14-216480" fmla="*/ 161345 h 2956475"/>
                        <a:gd name="connsiteX15-216481" fmla="*/ 3097912 w 5924856"/>
                        <a:gd name="connsiteY15-216482" fmla="*/ 236336 h 2956475"/>
                        <a:gd name="connsiteX16-216483" fmla="*/ 3129726 w 5924856"/>
                        <a:gd name="connsiteY16-216484" fmla="*/ 295420 h 2956475"/>
                        <a:gd name="connsiteX17-216485" fmla="*/ 3118364 w 5924856"/>
                        <a:gd name="connsiteY17-216486" fmla="*/ 370412 h 2956475"/>
                        <a:gd name="connsiteX18-216487" fmla="*/ 3079732 w 5924856"/>
                        <a:gd name="connsiteY18-216488" fmla="*/ 413589 h 2956475"/>
                        <a:gd name="connsiteX19-216489" fmla="*/ 2984288 w 5924856"/>
                        <a:gd name="connsiteY19-216490" fmla="*/ 488580 h 2956475"/>
                        <a:gd name="connsiteX20-216491" fmla="*/ 2952474 w 5924856"/>
                        <a:gd name="connsiteY20-216492" fmla="*/ 531757 h 2956475"/>
                        <a:gd name="connsiteX21-216493" fmla="*/ 3000196 w 5924856"/>
                        <a:gd name="connsiteY21-216494" fmla="*/ 547664 h 2956475"/>
                        <a:gd name="connsiteX22-216495" fmla="*/ 3047650 w 5924856"/>
                        <a:gd name="connsiteY22-216496" fmla="*/ 575345 h 2956475"/>
                        <a:gd name="connsiteX23-216497" fmla="*/ 3074642 w 5924856"/>
                        <a:gd name="connsiteY23-216498" fmla="*/ 552209 h 2956475"/>
                        <a:gd name="connsiteX24-216499" fmla="*/ 3076651 w 5924856"/>
                        <a:gd name="connsiteY24-216500" fmla="*/ 560693 h 2956475"/>
                        <a:gd name="connsiteX25-216501" fmla="*/ 3086550 w 5924856"/>
                        <a:gd name="connsiteY25-216502" fmla="*/ 552209 h 2956475"/>
                        <a:gd name="connsiteX26-216503" fmla="*/ 3103175 w 5924856"/>
                        <a:gd name="connsiteY26-216504" fmla="*/ 622402 h 2956475"/>
                        <a:gd name="connsiteX27-216505" fmla="*/ 3111002 w 5924856"/>
                        <a:gd name="connsiteY27-216506" fmla="*/ 606748 h 2956475"/>
                        <a:gd name="connsiteX28-216507" fmla="*/ 3170086 w 5924856"/>
                        <a:gd name="connsiteY28-216508" fmla="*/ 586296 h 2956475"/>
                        <a:gd name="connsiteX29-216509" fmla="*/ 3178024 w 5924856"/>
                        <a:gd name="connsiteY29-216510" fmla="*/ 587670 h 2956475"/>
                        <a:gd name="connsiteX30-216511" fmla="*/ 3181993 w 5924856"/>
                        <a:gd name="connsiteY30-216512" fmla="*/ 586296 h 2956475"/>
                        <a:gd name="connsiteX31-216513" fmla="*/ 3300161 w 5924856"/>
                        <a:gd name="connsiteY31-216514" fmla="*/ 606748 h 2956475"/>
                        <a:gd name="connsiteX32-216515" fmla="*/ 3306978 w 5924856"/>
                        <a:gd name="connsiteY32-216516" fmla="*/ 665832 h 2956475"/>
                        <a:gd name="connsiteX33-216517" fmla="*/ 3449720 w 5924856"/>
                        <a:gd name="connsiteY33-216518" fmla="*/ 686823 h 2956475"/>
                        <a:gd name="connsiteX34-216519" fmla="*/ 3456416 w 5924856"/>
                        <a:gd name="connsiteY34-216520" fmla="*/ 590841 h 2956475"/>
                        <a:gd name="connsiteX35-216521" fmla="*/ 3468101 w 5924856"/>
                        <a:gd name="connsiteY35-216522" fmla="*/ 594028 h 2956475"/>
                        <a:gd name="connsiteX36-216523" fmla="*/ 3468323 w 5924856"/>
                        <a:gd name="connsiteY36-216524" fmla="*/ 590841 h 2956475"/>
                        <a:gd name="connsiteX37-216525" fmla="*/ 3543314 w 5924856"/>
                        <a:gd name="connsiteY37-216526" fmla="*/ 611293 h 2956475"/>
                        <a:gd name="connsiteX38-216527" fmla="*/ 3590492 w 5924856"/>
                        <a:gd name="connsiteY38-216528" fmla="*/ 611293 h 2956475"/>
                        <a:gd name="connsiteX39-216529" fmla="*/ 3602398 w 5924856"/>
                        <a:gd name="connsiteY39-216530" fmla="*/ 611293 h 2956475"/>
                        <a:gd name="connsiteX40-216531" fmla="*/ 3661482 w 5924856"/>
                        <a:gd name="connsiteY40-216532" fmla="*/ 677194 h 2956475"/>
                        <a:gd name="connsiteX41-216533" fmla="*/ 3677390 w 5924856"/>
                        <a:gd name="connsiteY41-216534" fmla="*/ 756731 h 2956475"/>
                        <a:gd name="connsiteX42-216535" fmla="*/ 3656938 w 5924856"/>
                        <a:gd name="connsiteY42-216536" fmla="*/ 806725 h 2956475"/>
                        <a:gd name="connsiteX43-216537" fmla="*/ 3704660 w 5924856"/>
                        <a:gd name="connsiteY43-216538" fmla="*/ 897623 h 2956475"/>
                        <a:gd name="connsiteX44-216539" fmla="*/ 3753794 w 5924856"/>
                        <a:gd name="connsiteY44-216540" fmla="*/ 933529 h 2956475"/>
                        <a:gd name="connsiteX45-216541" fmla="*/ 3783651 w 5924856"/>
                        <a:gd name="connsiteY45-216542" fmla="*/ 822632 h 2956475"/>
                        <a:gd name="connsiteX46-216543" fmla="*/ 3793268 w 5924856"/>
                        <a:gd name="connsiteY46-216544" fmla="*/ 831139 h 2956475"/>
                        <a:gd name="connsiteX47-216545" fmla="*/ 3795558 w 5924856"/>
                        <a:gd name="connsiteY47-216546" fmla="*/ 822632 h 2956475"/>
                        <a:gd name="connsiteX48-216547" fmla="*/ 3850342 w 5924856"/>
                        <a:gd name="connsiteY48-216548" fmla="*/ 871095 h 2956475"/>
                        <a:gd name="connsiteX49-216549" fmla="*/ 3906364 w 5924856"/>
                        <a:gd name="connsiteY49-216550" fmla="*/ 843084 h 2956475"/>
                        <a:gd name="connsiteX50-216551" fmla="*/ 3912043 w 5924856"/>
                        <a:gd name="connsiteY50-216552" fmla="*/ 846199 h 2956475"/>
                        <a:gd name="connsiteX51-216553" fmla="*/ 3918271 w 5924856"/>
                        <a:gd name="connsiteY51-216554" fmla="*/ 843084 h 2956475"/>
                        <a:gd name="connsiteX52-216555" fmla="*/ 3980617 w 5924856"/>
                        <a:gd name="connsiteY52-216556" fmla="*/ 877274 h 2956475"/>
                        <a:gd name="connsiteX53-216557" fmla="*/ 4004080 w 5924856"/>
                        <a:gd name="connsiteY53-216558" fmla="*/ 849902 h 2956475"/>
                        <a:gd name="connsiteX54-216559" fmla="*/ 4013754 w 5924856"/>
                        <a:gd name="connsiteY54-216560" fmla="*/ 852506 h 2956475"/>
                        <a:gd name="connsiteX55-216561" fmla="*/ 4015987 w 5924856"/>
                        <a:gd name="connsiteY55-216562" fmla="*/ 849902 h 2956475"/>
                        <a:gd name="connsiteX56-216563" fmla="*/ 4062341 w 5924856"/>
                        <a:gd name="connsiteY56-216564" fmla="*/ 862382 h 2956475"/>
                        <a:gd name="connsiteX57-216565" fmla="*/ 4035894 w 5924856"/>
                        <a:gd name="connsiteY57-216566" fmla="*/ 752186 h 2956475"/>
                        <a:gd name="connsiteX58-216567" fmla="*/ 4083616 w 5924856"/>
                        <a:gd name="connsiteY58-216568" fmla="*/ 697647 h 2956475"/>
                        <a:gd name="connsiteX59-216569" fmla="*/ 4093422 w 5924856"/>
                        <a:gd name="connsiteY59-216570" fmla="*/ 700048 h 2956475"/>
                        <a:gd name="connsiteX60-216571" fmla="*/ 4095523 w 5924856"/>
                        <a:gd name="connsiteY60-216572" fmla="*/ 697647 h 2956475"/>
                        <a:gd name="connsiteX61-216573" fmla="*/ 4429575 w 5924856"/>
                        <a:gd name="connsiteY61-216574" fmla="*/ 779455 h 2956475"/>
                        <a:gd name="connsiteX62-216575" fmla="*/ 4461390 w 5924856"/>
                        <a:gd name="connsiteY62-216576" fmla="*/ 849902 h 2956475"/>
                        <a:gd name="connsiteX63-216577" fmla="*/ 4557433 w 5924856"/>
                        <a:gd name="connsiteY63-216578" fmla="*/ 932544 h 2956475"/>
                        <a:gd name="connsiteX64-216579" fmla="*/ 4692636 w 5924856"/>
                        <a:gd name="connsiteY64-216580" fmla="*/ 913531 h 2956475"/>
                        <a:gd name="connsiteX65-216581" fmla="*/ 4696687 w 5924856"/>
                        <a:gd name="connsiteY65-216582" fmla="*/ 914635 h 2956475"/>
                        <a:gd name="connsiteX66-216583" fmla="*/ 4704543 w 5924856"/>
                        <a:gd name="connsiteY66-216584" fmla="*/ 913531 h 2956475"/>
                        <a:gd name="connsiteX67-216585" fmla="*/ 4779534 w 5924856"/>
                        <a:gd name="connsiteY67-216586" fmla="*/ 933983 h 2956475"/>
                        <a:gd name="connsiteX68-216587" fmla="*/ 4811349 w 5924856"/>
                        <a:gd name="connsiteY68-216588" fmla="*/ 977160 h 2956475"/>
                        <a:gd name="connsiteX69-216589" fmla="*/ 4806804 w 5924856"/>
                        <a:gd name="connsiteY69-216590" fmla="*/ 1058968 h 2956475"/>
                        <a:gd name="connsiteX70-216591" fmla="*/ 4845868 w 5924856"/>
                        <a:gd name="connsiteY70-216592" fmla="*/ 1083640 h 2956475"/>
                        <a:gd name="connsiteX71-216593" fmla="*/ 4885796 w 5924856"/>
                        <a:gd name="connsiteY71-216594" fmla="*/ 1070331 h 2956475"/>
                        <a:gd name="connsiteX72-216595" fmla="*/ 4956242 w 5924856"/>
                        <a:gd name="connsiteY72-216596" fmla="*/ 1063513 h 2956475"/>
                        <a:gd name="connsiteX73-216597" fmla="*/ 4958921 w 5924856"/>
                        <a:gd name="connsiteY73-216598" fmla="*/ 1064406 h 2956475"/>
                        <a:gd name="connsiteX74-216599" fmla="*/ 4968149 w 5924856"/>
                        <a:gd name="connsiteY74-216600" fmla="*/ 1063513 h 2956475"/>
                        <a:gd name="connsiteX75-216601" fmla="*/ 5032440 w 5924856"/>
                        <a:gd name="connsiteY75-216602" fmla="*/ 1084944 h 2956475"/>
                        <a:gd name="connsiteX76-216603" fmla="*/ 5094862 w 5924856"/>
                        <a:gd name="connsiteY76-216604" fmla="*/ 1074876 h 2956475"/>
                        <a:gd name="connsiteX77-216605" fmla="*/ 5095992 w 5924856"/>
                        <a:gd name="connsiteY77-216606" fmla="*/ 1076614 h 2956475"/>
                        <a:gd name="connsiteX78-216607" fmla="*/ 5106769 w 5924856"/>
                        <a:gd name="connsiteY78-216608" fmla="*/ 1074876 h 2956475"/>
                        <a:gd name="connsiteX79-216609" fmla="*/ 5161910 w 5924856"/>
                        <a:gd name="connsiteY79-216610" fmla="*/ 1159707 h 2956475"/>
                        <a:gd name="connsiteX80-216611" fmla="*/ 5201668 w 5924856"/>
                        <a:gd name="connsiteY80-216612" fmla="*/ 1129415 h 2956475"/>
                        <a:gd name="connsiteX81-216613" fmla="*/ 5176671 w 5924856"/>
                        <a:gd name="connsiteY81-216614" fmla="*/ 1063513 h 2956475"/>
                        <a:gd name="connsiteX82-216615" fmla="*/ 5185761 w 5924856"/>
                        <a:gd name="connsiteY82-216616" fmla="*/ 1015792 h 2956475"/>
                        <a:gd name="connsiteX83-216617" fmla="*/ 5197087 w 5924856"/>
                        <a:gd name="connsiteY83-216618" fmla="*/ 1018841 h 2956475"/>
                        <a:gd name="connsiteX84-216619" fmla="*/ 5197668 w 5924856"/>
                        <a:gd name="connsiteY84-216620" fmla="*/ 1015792 h 2956475"/>
                        <a:gd name="connsiteX85-216621" fmla="*/ 5313701 w 5924856"/>
                        <a:gd name="connsiteY85-216622" fmla="*/ 1047031 h 2956475"/>
                        <a:gd name="connsiteX86-216623" fmla="*/ 5381192 w 5924856"/>
                        <a:gd name="connsiteY86-216624" fmla="*/ 1043061 h 2956475"/>
                        <a:gd name="connsiteX87-216625" fmla="*/ 5382577 w 5924856"/>
                        <a:gd name="connsiteY87-216626" fmla="*/ 1043680 h 2956475"/>
                        <a:gd name="connsiteX88-216627" fmla="*/ 5393100 w 5924856"/>
                        <a:gd name="connsiteY88-216628" fmla="*/ 1043061 h 2956475"/>
                        <a:gd name="connsiteX89-216629" fmla="*/ 5499906 w 5924856"/>
                        <a:gd name="connsiteY89-216630" fmla="*/ 1090783 h 2956475"/>
                        <a:gd name="connsiteX90-216631" fmla="*/ 5552172 w 5924856"/>
                        <a:gd name="connsiteY90-216632" fmla="*/ 1133960 h 2956475"/>
                        <a:gd name="connsiteX91-216633" fmla="*/ 5638526 w 5924856"/>
                        <a:gd name="connsiteY91-216634" fmla="*/ 1213496 h 2956475"/>
                        <a:gd name="connsiteX92-216635" fmla="*/ 5740786 w 5924856"/>
                        <a:gd name="connsiteY92-216636" fmla="*/ 1311212 h 2956475"/>
                        <a:gd name="connsiteX93-216637" fmla="*/ 5736242 w 5924856"/>
                        <a:gd name="connsiteY93-216638" fmla="*/ 1365751 h 2956475"/>
                        <a:gd name="connsiteX94-216639" fmla="*/ 5743870 w 5924856"/>
                        <a:gd name="connsiteY94-216640" fmla="*/ 1373379 h 2956475"/>
                        <a:gd name="connsiteX95-216641" fmla="*/ 5740242 w 5924856"/>
                        <a:gd name="connsiteY95-216642" fmla="*/ 1322574 h 2956475"/>
                        <a:gd name="connsiteX96-216643" fmla="*/ 5752283 w 5924856"/>
                        <a:gd name="connsiteY96-216644" fmla="*/ 1324447 h 2956475"/>
                        <a:gd name="connsiteX97-216645" fmla="*/ 5752149 w 5924856"/>
                        <a:gd name="connsiteY97-216646" fmla="*/ 1322574 h 2956475"/>
                        <a:gd name="connsiteX98-216647" fmla="*/ 5854410 w 5924856"/>
                        <a:gd name="connsiteY98-216648" fmla="*/ 1338481 h 2956475"/>
                        <a:gd name="connsiteX99-216649" fmla="*/ 5924856 w 5924856"/>
                        <a:gd name="connsiteY99-216650" fmla="*/ 1418018 h 2956475"/>
                        <a:gd name="connsiteX100-216651" fmla="*/ 5886224 w 5924856"/>
                        <a:gd name="connsiteY100-216652" fmla="*/ 1456650 h 2956475"/>
                        <a:gd name="connsiteX101-216653" fmla="*/ 5827140 w 5924856"/>
                        <a:gd name="connsiteY101-216654" fmla="*/ 1468012 h 2956475"/>
                        <a:gd name="connsiteX102-216655" fmla="*/ 5827140 w 5924856"/>
                        <a:gd name="connsiteY102-216656" fmla="*/ 1554366 h 2956475"/>
                        <a:gd name="connsiteX103-216657" fmla="*/ 5811233 w 5924856"/>
                        <a:gd name="connsiteY103-216658" fmla="*/ 1570273 h 2956475"/>
                        <a:gd name="connsiteX104-216659" fmla="*/ 5799326 w 5924856"/>
                        <a:gd name="connsiteY104-216660" fmla="*/ 1570273 h 2956475"/>
                        <a:gd name="connsiteX105-216661" fmla="*/ 5779418 w 5924856"/>
                        <a:gd name="connsiteY105-216662" fmla="*/ 1570273 h 2956475"/>
                        <a:gd name="connsiteX106-216663" fmla="*/ 5767512 w 5924856"/>
                        <a:gd name="connsiteY106-216664" fmla="*/ 1570273 h 2956475"/>
                        <a:gd name="connsiteX107-216665" fmla="*/ 5735697 w 5924856"/>
                        <a:gd name="connsiteY107-216666" fmla="*/ 1536186 h 2956475"/>
                        <a:gd name="connsiteX108-216667" fmla="*/ 5685702 w 5924856"/>
                        <a:gd name="connsiteY108-216668" fmla="*/ 1511189 h 2956475"/>
                        <a:gd name="connsiteX109-216669" fmla="*/ 5681158 w 5924856"/>
                        <a:gd name="connsiteY109-216670" fmla="*/ 1477102 h 2956475"/>
                        <a:gd name="connsiteX110-216671" fmla="*/ 5647323 w 5924856"/>
                        <a:gd name="connsiteY110-216672" fmla="*/ 1463170 h 2956475"/>
                        <a:gd name="connsiteX111-216673" fmla="*/ 5613528 w 5924856"/>
                        <a:gd name="connsiteY111-216674" fmla="*/ 1472557 h 2956475"/>
                        <a:gd name="connsiteX112-216675" fmla="*/ 5611557 w 5924856"/>
                        <a:gd name="connsiteY112-216676" fmla="*/ 1469797 h 2956475"/>
                        <a:gd name="connsiteX113-216677" fmla="*/ 5601622 w 5924856"/>
                        <a:gd name="connsiteY113-216678" fmla="*/ 1472557 h 2956475"/>
                        <a:gd name="connsiteX114-216679" fmla="*/ 5578897 w 5924856"/>
                        <a:gd name="connsiteY114-216680" fmla="*/ 1440742 h 2956475"/>
                        <a:gd name="connsiteX115-216681" fmla="*/ 5587835 w 5924856"/>
                        <a:gd name="connsiteY115-216682" fmla="*/ 1415717 h 2956475"/>
                        <a:gd name="connsiteX116-216683" fmla="*/ 5558990 w 5924856"/>
                        <a:gd name="connsiteY116-216684" fmla="*/ 1429380 h 2956475"/>
                        <a:gd name="connsiteX117-216685" fmla="*/ 5574896 w 5924856"/>
                        <a:gd name="connsiteY117-216686" fmla="*/ 1472557 h 2956475"/>
                        <a:gd name="connsiteX118-216687" fmla="*/ 5552172 w 5924856"/>
                        <a:gd name="connsiteY118-216688" fmla="*/ 1511189 h 2956475"/>
                        <a:gd name="connsiteX119-216689" fmla="*/ 5504450 w 5924856"/>
                        <a:gd name="connsiteY119-216690" fmla="*/ 1547548 h 2956475"/>
                        <a:gd name="connsiteX120-216691" fmla="*/ 5493867 w 5924856"/>
                        <a:gd name="connsiteY120-216692" fmla="*/ 1546540 h 2956475"/>
                        <a:gd name="connsiteX121-216693" fmla="*/ 5492544 w 5924856"/>
                        <a:gd name="connsiteY121-216694" fmla="*/ 1547548 h 2956475"/>
                        <a:gd name="connsiteX122-216695" fmla="*/ 5457627 w 5924856"/>
                        <a:gd name="connsiteY122-216696" fmla="*/ 1544223 h 2956475"/>
                        <a:gd name="connsiteX123-216697" fmla="*/ 5488543 w 5924856"/>
                        <a:gd name="connsiteY123-216698" fmla="*/ 1586180 h 2956475"/>
                        <a:gd name="connsiteX124-216699" fmla="*/ 5511268 w 5924856"/>
                        <a:gd name="connsiteY124-216700" fmla="*/ 1649809 h 2956475"/>
                        <a:gd name="connsiteX125-216701" fmla="*/ 5527175 w 5924856"/>
                        <a:gd name="connsiteY125-216702" fmla="*/ 1677079 h 2956475"/>
                        <a:gd name="connsiteX126-216703" fmla="*/ 5531720 w 5924856"/>
                        <a:gd name="connsiteY126-216704" fmla="*/ 1708893 h 2956475"/>
                        <a:gd name="connsiteX127-216705" fmla="*/ 5527175 w 5924856"/>
                        <a:gd name="connsiteY127-216706" fmla="*/ 1731618 h 2956475"/>
                        <a:gd name="connsiteX128-216707" fmla="*/ 5515990 w 5924856"/>
                        <a:gd name="connsiteY128-216708" fmla="*/ 1728009 h 2956475"/>
                        <a:gd name="connsiteX129-216709" fmla="*/ 5515268 w 5924856"/>
                        <a:gd name="connsiteY129-216710" fmla="*/ 1731618 h 2956475"/>
                        <a:gd name="connsiteX130-216711" fmla="*/ 5452462 w 5924856"/>
                        <a:gd name="connsiteY130-216712" fmla="*/ 1711358 h 2956475"/>
                        <a:gd name="connsiteX131-216713" fmla="*/ 5354468 w 5924856"/>
                        <a:gd name="connsiteY131-216714" fmla="*/ 1767977 h 2956475"/>
                        <a:gd name="connsiteX132-216715" fmla="*/ 5315836 w 5924856"/>
                        <a:gd name="connsiteY132-216716" fmla="*/ 1779340 h 2956475"/>
                        <a:gd name="connsiteX133-216717" fmla="*/ 5263569 w 5924856"/>
                        <a:gd name="connsiteY133-216718" fmla="*/ 1833879 h 2956475"/>
                        <a:gd name="connsiteX134-216719" fmla="*/ 5209030 w 5924856"/>
                        <a:gd name="connsiteY134-216720" fmla="*/ 1881600 h 2956475"/>
                        <a:gd name="connsiteX135-216721" fmla="*/ 5193123 w 5924856"/>
                        <a:gd name="connsiteY135-216722" fmla="*/ 1913415 h 2956475"/>
                        <a:gd name="connsiteX136-216723" fmla="*/ 5185429 w 5924856"/>
                        <a:gd name="connsiteY136-216724" fmla="*/ 1904988 h 2956475"/>
                        <a:gd name="connsiteX137-216725" fmla="*/ 5181216 w 5924856"/>
                        <a:gd name="connsiteY137-216726" fmla="*/ 1913415 h 2956475"/>
                        <a:gd name="connsiteX138-216727" fmla="*/ 5137729 w 5924856"/>
                        <a:gd name="connsiteY138-216728" fmla="*/ 1865787 h 2956475"/>
                        <a:gd name="connsiteX139-216729" fmla="*/ 5047685 w 5924856"/>
                        <a:gd name="connsiteY139-216730" fmla="*/ 1920232 h 2956475"/>
                        <a:gd name="connsiteX140-216731" fmla="*/ 5044580 w 5924856"/>
                        <a:gd name="connsiteY140-216732" fmla="*/ 1914910 h 2956475"/>
                        <a:gd name="connsiteX141-216733" fmla="*/ 5035778 w 5924856"/>
                        <a:gd name="connsiteY141-216734" fmla="*/ 1920232 h 2956475"/>
                        <a:gd name="connsiteX142-216735" fmla="*/ 5023735 w 5924856"/>
                        <a:gd name="connsiteY142-216736" fmla="*/ 1899586 h 2956475"/>
                        <a:gd name="connsiteX143-216737" fmla="*/ 4993146 w 5924856"/>
                        <a:gd name="connsiteY143-216738" fmla="*/ 1924777 h 2956475"/>
                        <a:gd name="connsiteX144-216739" fmla="*/ 4983909 w 5924856"/>
                        <a:gd name="connsiteY144-216740" fmla="*/ 1922578 h 2956475"/>
                        <a:gd name="connsiteX145-216741" fmla="*/ 4981239 w 5924856"/>
                        <a:gd name="connsiteY145-216742" fmla="*/ 1924777 h 2956475"/>
                        <a:gd name="connsiteX146-216743" fmla="*/ 4944785 w 5924856"/>
                        <a:gd name="connsiteY146-216744" fmla="*/ 1916098 h 2956475"/>
                        <a:gd name="connsiteX147-216745" fmla="*/ 4934062 w 5924856"/>
                        <a:gd name="connsiteY147-216746" fmla="*/ 1961137 h 2956475"/>
                        <a:gd name="connsiteX148-216747" fmla="*/ 4893158 w 5924856"/>
                        <a:gd name="connsiteY148-216748" fmla="*/ 2027038 h 2956475"/>
                        <a:gd name="connsiteX149-216749" fmla="*/ 4893158 w 5924856"/>
                        <a:gd name="connsiteY149-216750" fmla="*/ 2058853 h 2956475"/>
                        <a:gd name="connsiteX150-216751" fmla="*/ 4934062 w 5924856"/>
                        <a:gd name="connsiteY150-216752" fmla="*/ 2074760 h 2956475"/>
                        <a:gd name="connsiteX151-216753" fmla="*/ 4929517 w 5924856"/>
                        <a:gd name="connsiteY151-216754" fmla="*/ 2172476 h 2956475"/>
                        <a:gd name="connsiteX152-216755" fmla="*/ 4917610 w 5924856"/>
                        <a:gd name="connsiteY152-216756" fmla="*/ 2172476 h 2956475"/>
                        <a:gd name="connsiteX153-216757" fmla="*/ 4893158 w 5924856"/>
                        <a:gd name="connsiteY153-216758" fmla="*/ 2172476 h 2956475"/>
                        <a:gd name="connsiteX154-216759" fmla="*/ 4881796 w 5924856"/>
                        <a:gd name="connsiteY154-216760" fmla="*/ 2224742 h 2956475"/>
                        <a:gd name="connsiteX155-216761" fmla="*/ 4893158 w 5924856"/>
                        <a:gd name="connsiteY155-216762" fmla="*/ 2252012 h 2956475"/>
                        <a:gd name="connsiteX156-216763" fmla="*/ 4827256 w 5924856"/>
                        <a:gd name="connsiteY156-216764" fmla="*/ 2286099 h 2956475"/>
                        <a:gd name="connsiteX157-216765" fmla="*/ 4815894 w 5924856"/>
                        <a:gd name="connsiteY157-216766" fmla="*/ 2354273 h 2956475"/>
                        <a:gd name="connsiteX158-216767" fmla="*/ 4763628 w 5924856"/>
                        <a:gd name="connsiteY158-216768" fmla="*/ 2370180 h 2956475"/>
                        <a:gd name="connsiteX159-216769" fmla="*/ 4752265 w 5924856"/>
                        <a:gd name="connsiteY159-216770" fmla="*/ 2429264 h 2956475"/>
                        <a:gd name="connsiteX160-216771" fmla="*/ 4697726 w 5924856"/>
                        <a:gd name="connsiteY160-216772" fmla="*/ 2488348 h 2956475"/>
                        <a:gd name="connsiteX161-216773" fmla="*/ 4695416 w 5924856"/>
                        <a:gd name="connsiteY161-216774" fmla="*/ 2477952 h 2956475"/>
                        <a:gd name="connsiteX162-216775" fmla="*/ 4685819 w 5924856"/>
                        <a:gd name="connsiteY162-216776" fmla="*/ 2488348 h 2956475"/>
                        <a:gd name="connsiteX163-216777" fmla="*/ 4676729 w 5924856"/>
                        <a:gd name="connsiteY163-216778" fmla="*/ 2447444 h 2956475"/>
                        <a:gd name="connsiteX164-216779" fmla="*/ 4660822 w 5924856"/>
                        <a:gd name="connsiteY164-216780" fmla="*/ 2361090 h 2956475"/>
                        <a:gd name="connsiteX165-216781" fmla="*/ 4633552 w 5924856"/>
                        <a:gd name="connsiteY165-216782" fmla="*/ 2220198 h 2956475"/>
                        <a:gd name="connsiteX166-216783" fmla="*/ 4654004 w 5924856"/>
                        <a:gd name="connsiteY166-216784" fmla="*/ 2129299 h 2956475"/>
                        <a:gd name="connsiteX167-216785" fmla="*/ 4685819 w 5924856"/>
                        <a:gd name="connsiteY167-216786" fmla="*/ 2086122 h 2956475"/>
                        <a:gd name="connsiteX168-216787" fmla="*/ 4685819 w 5924856"/>
                        <a:gd name="connsiteY168-216788" fmla="*/ 2058853 h 2956475"/>
                        <a:gd name="connsiteX169-216789" fmla="*/ 4744903 w 5924856"/>
                        <a:gd name="connsiteY169-216790" fmla="*/ 2042945 h 2956475"/>
                        <a:gd name="connsiteX170-216791" fmla="*/ 4810804 w 5924856"/>
                        <a:gd name="connsiteY170-216792" fmla="*/ 1952047 h 2956475"/>
                        <a:gd name="connsiteX171-216793" fmla="*/ 4874434 w 5924856"/>
                        <a:gd name="connsiteY171-216794" fmla="*/ 1877056 h 2956475"/>
                        <a:gd name="connsiteX172-216795" fmla="*/ 4940334 w 5924856"/>
                        <a:gd name="connsiteY172-216796" fmla="*/ 1817971 h 2956475"/>
                        <a:gd name="connsiteX173-216797" fmla="*/ 4964885 w 5924856"/>
                        <a:gd name="connsiteY173-216798" fmla="*/ 1710844 h 2956475"/>
                        <a:gd name="connsiteX174-216799" fmla="*/ 4934062 w 5924856"/>
                        <a:gd name="connsiteY174-216800" fmla="*/ 1715711 h 2956475"/>
                        <a:gd name="connsiteX175-216801" fmla="*/ 4913610 w 5924856"/>
                        <a:gd name="connsiteY175-216802" fmla="*/ 1779340 h 2956475"/>
                        <a:gd name="connsiteX176-216803" fmla="*/ 4822712 w 5924856"/>
                        <a:gd name="connsiteY176-216804" fmla="*/ 1865693 h 2956475"/>
                        <a:gd name="connsiteX177-216805" fmla="*/ 4819899 w 5924856"/>
                        <a:gd name="connsiteY177-216806" fmla="*/ 1857053 h 2956475"/>
                        <a:gd name="connsiteX178-216807" fmla="*/ 4810804 w 5924856"/>
                        <a:gd name="connsiteY178-216808" fmla="*/ 1865693 h 2956475"/>
                        <a:gd name="connsiteX179-216809" fmla="*/ 4780026 w 5924856"/>
                        <a:gd name="connsiteY179-216810" fmla="*/ 1771159 h 2956475"/>
                        <a:gd name="connsiteX180-216811" fmla="*/ 4697726 w 5924856"/>
                        <a:gd name="connsiteY180-216812" fmla="*/ 1795247 h 2956475"/>
                        <a:gd name="connsiteX181-216813" fmla="*/ 4602282 w 5924856"/>
                        <a:gd name="connsiteY181-216814" fmla="*/ 1920232 h 2956475"/>
                        <a:gd name="connsiteX182-216815" fmla="*/ 4634097 w 5924856"/>
                        <a:gd name="connsiteY182-216816" fmla="*/ 1967954 h 2956475"/>
                        <a:gd name="connsiteX183-216817" fmla="*/ 4554560 w 5924856"/>
                        <a:gd name="connsiteY183-216818" fmla="*/ 1983861 h 2956475"/>
                        <a:gd name="connsiteX184-216819" fmla="*/ 4495476 w 5924856"/>
                        <a:gd name="connsiteY184-216820" fmla="*/ 1988406 h 2956475"/>
                        <a:gd name="connsiteX185-216821" fmla="*/ 4495564 w 5924856"/>
                        <a:gd name="connsiteY185-216822" fmla="*/ 1987484 h 2956475"/>
                        <a:gd name="connsiteX186-216823" fmla="*/ 4483570 w 5924856"/>
                        <a:gd name="connsiteY186-216824" fmla="*/ 1988406 h 2956475"/>
                        <a:gd name="connsiteX187-216825" fmla="*/ 4488114 w 5924856"/>
                        <a:gd name="connsiteY187-216826" fmla="*/ 1940685 h 2956475"/>
                        <a:gd name="connsiteX188-216827" fmla="*/ 4438272 w 5924856"/>
                        <a:gd name="connsiteY188-216828" fmla="*/ 1931099 h 2956475"/>
                        <a:gd name="connsiteX189-216829" fmla="*/ 4393216 w 5924856"/>
                        <a:gd name="connsiteY189-216830" fmla="*/ 1961137 h 2956475"/>
                        <a:gd name="connsiteX190-216831" fmla="*/ 4382585 w 5924856"/>
                        <a:gd name="connsiteY190-216832" fmla="*/ 1960286 h 2956475"/>
                        <a:gd name="connsiteX191-216833" fmla="*/ 4381309 w 5924856"/>
                        <a:gd name="connsiteY191-216834" fmla="*/ 1961137 h 2956475"/>
                        <a:gd name="connsiteX192-216835" fmla="*/ 4275828 w 5924856"/>
                        <a:gd name="connsiteY192-216836" fmla="*/ 1952698 h 2956475"/>
                        <a:gd name="connsiteX193-216837" fmla="*/ 4161424 w 5924856"/>
                        <a:gd name="connsiteY193-216838" fmla="*/ 1972499 h 2956475"/>
                        <a:gd name="connsiteX194-216839" fmla="*/ 4043256 w 5924856"/>
                        <a:gd name="connsiteY194-216840" fmla="*/ 2106574 h 2956475"/>
                        <a:gd name="connsiteX195-216841" fmla="*/ 3902364 w 5924856"/>
                        <a:gd name="connsiteY195-216842" fmla="*/ 2263374 h 2956475"/>
                        <a:gd name="connsiteX196-216843" fmla="*/ 3956903 w 5924856"/>
                        <a:gd name="connsiteY196-216844" fmla="*/ 2267919 h 2956475"/>
                        <a:gd name="connsiteX197-216845" fmla="*/ 3977355 w 5924856"/>
                        <a:gd name="connsiteY197-216846" fmla="*/ 2311096 h 2956475"/>
                        <a:gd name="connsiteX198-216847" fmla="*/ 4005973 w 5924856"/>
                        <a:gd name="connsiteY198-216848" fmla="*/ 2319513 h 2956475"/>
                        <a:gd name="connsiteX199-216849" fmla="*/ 4024532 w 5924856"/>
                        <a:gd name="connsiteY199-216850" fmla="*/ 2290644 h 2956475"/>
                        <a:gd name="connsiteX200-216851" fmla="*/ 4035602 w 5924856"/>
                        <a:gd name="connsiteY200-216852" fmla="*/ 2291946 h 2956475"/>
                        <a:gd name="connsiteX201-216853" fmla="*/ 4036439 w 5924856"/>
                        <a:gd name="connsiteY201-216854" fmla="*/ 2290644 h 2956475"/>
                        <a:gd name="connsiteX202-216855" fmla="*/ 4075071 w 5924856"/>
                        <a:gd name="connsiteY202-216856" fmla="*/ 2295189 h 2956475"/>
                        <a:gd name="connsiteX203-216857" fmla="*/ 4129610 w 5924856"/>
                        <a:gd name="connsiteY203-216858" fmla="*/ 2365635 h 2956475"/>
                        <a:gd name="connsiteX204-216859" fmla="*/ 4134155 w 5924856"/>
                        <a:gd name="connsiteY204-216860" fmla="*/ 2413357 h 2956475"/>
                        <a:gd name="connsiteX205-216861" fmla="*/ 4102340 w 5924856"/>
                        <a:gd name="connsiteY205-216862" fmla="*/ 2472441 h 2956475"/>
                        <a:gd name="connsiteX206-216863" fmla="*/ 4095523 w 5924856"/>
                        <a:gd name="connsiteY206-216864" fmla="*/ 2542887 h 2956475"/>
                        <a:gd name="connsiteX207-216865" fmla="*/ 4079616 w 5924856"/>
                        <a:gd name="connsiteY207-216866" fmla="*/ 2629241 h 2956475"/>
                        <a:gd name="connsiteX208-216867" fmla="*/ 4027349 w 5924856"/>
                        <a:gd name="connsiteY208-216868" fmla="*/ 2708777 h 2956475"/>
                        <a:gd name="connsiteX209-216869" fmla="*/ 4015987 w 5924856"/>
                        <a:gd name="connsiteY209-216870" fmla="*/ 2747409 h 2956475"/>
                        <a:gd name="connsiteX210-216871" fmla="*/ 3961448 w 5924856"/>
                        <a:gd name="connsiteY210-216872" fmla="*/ 2806493 h 2956475"/>
                        <a:gd name="connsiteX211-216873" fmla="*/ 3913726 w 5924856"/>
                        <a:gd name="connsiteY211-216874" fmla="*/ 2865577 h 2956475"/>
                        <a:gd name="connsiteX212-216875" fmla="*/ 3893274 w 5924856"/>
                        <a:gd name="connsiteY212-216876" fmla="*/ 2897392 h 2956475"/>
                        <a:gd name="connsiteX213-216877" fmla="*/ 3843280 w 5924856"/>
                        <a:gd name="connsiteY213-216878" fmla="*/ 2924661 h 2956475"/>
                        <a:gd name="connsiteX214-216879" fmla="*/ 3831373 w 5924856"/>
                        <a:gd name="connsiteY214-216880" fmla="*/ 2924661 h 2956475"/>
                        <a:gd name="connsiteX215-216881" fmla="*/ 3822828 w 5924856"/>
                        <a:gd name="connsiteY215-216882" fmla="*/ 2924661 h 2956475"/>
                        <a:gd name="connsiteX216-216883" fmla="*/ 3810920 w 5924856"/>
                        <a:gd name="connsiteY216-216884" fmla="*/ 2924661 h 2956475"/>
                        <a:gd name="connsiteX217-216885" fmla="*/ 3789254 w 5924856"/>
                        <a:gd name="connsiteY217-216886" fmla="*/ 2908412 h 2956475"/>
                        <a:gd name="connsiteX218-216887" fmla="*/ 3747836 w 5924856"/>
                        <a:gd name="connsiteY218-216888" fmla="*/ 2936024 h 2956475"/>
                        <a:gd name="connsiteX219-216889" fmla="*/ 3741019 w 5924856"/>
                        <a:gd name="connsiteY219-216890" fmla="*/ 2956476 h 2956475"/>
                        <a:gd name="connsiteX220-216891" fmla="*/ 3736474 w 5924856"/>
                        <a:gd name="connsiteY220-216892" fmla="*/ 2947386 h 2956475"/>
                        <a:gd name="connsiteX221-216893" fmla="*/ 3736474 w 5924856"/>
                        <a:gd name="connsiteY221-216894" fmla="*/ 2935660 h 2956475"/>
                        <a:gd name="connsiteX222-216895" fmla="*/ 3735929 w 5924856"/>
                        <a:gd name="connsiteY222-216896" fmla="*/ 2936024 h 2956475"/>
                        <a:gd name="connsiteX223-216897" fmla="*/ 3729112 w 5924856"/>
                        <a:gd name="connsiteY223-216898" fmla="*/ 2956476 h 2956475"/>
                        <a:gd name="connsiteX224-216899" fmla="*/ 3724567 w 5924856"/>
                        <a:gd name="connsiteY224-216900" fmla="*/ 2947386 h 2956475"/>
                        <a:gd name="connsiteX225-216901" fmla="*/ 3724567 w 5924856"/>
                        <a:gd name="connsiteY225-216902" fmla="*/ 2920116 h 2956475"/>
                        <a:gd name="connsiteX226-216903" fmla="*/ 3736474 w 5924856"/>
                        <a:gd name="connsiteY226-216904" fmla="*/ 2920116 h 2956475"/>
                        <a:gd name="connsiteX227-216905" fmla="*/ 3745019 w 5924856"/>
                        <a:gd name="connsiteY227-216906" fmla="*/ 2920116 h 2956475"/>
                        <a:gd name="connsiteX228-216907" fmla="*/ 3751836 w 5924856"/>
                        <a:gd name="connsiteY228-216908" fmla="*/ 2861032 h 2956475"/>
                        <a:gd name="connsiteX229-216909" fmla="*/ 3740474 w 5924856"/>
                        <a:gd name="connsiteY229-216910" fmla="*/ 2817856 h 2956475"/>
                        <a:gd name="connsiteX230-216911" fmla="*/ 3767744 w 5924856"/>
                        <a:gd name="connsiteY230-216912" fmla="*/ 2795131 h 2956475"/>
                        <a:gd name="connsiteX231-216913" fmla="*/ 3777005 w 5924856"/>
                        <a:gd name="connsiteY231-216914" fmla="*/ 2797336 h 2956475"/>
                        <a:gd name="connsiteX232-216915" fmla="*/ 3779651 w 5924856"/>
                        <a:gd name="connsiteY232-216916" fmla="*/ 2795131 h 2956475"/>
                        <a:gd name="connsiteX233-216917" fmla="*/ 3816678 w 5924856"/>
                        <a:gd name="connsiteY233-216918" fmla="*/ 2803947 h 2956475"/>
                        <a:gd name="connsiteX234-216919" fmla="*/ 3838190 w 5924856"/>
                        <a:gd name="connsiteY234-216920" fmla="*/ 2758772 h 2956475"/>
                        <a:gd name="connsiteX235-216921" fmla="*/ 3854097 w 5924856"/>
                        <a:gd name="connsiteY235-216922" fmla="*/ 2699687 h 2956475"/>
                        <a:gd name="connsiteX236-216923" fmla="*/ 3865460 w 5924856"/>
                        <a:gd name="connsiteY236-216924" fmla="*/ 2676963 h 2956475"/>
                        <a:gd name="connsiteX237-216925" fmla="*/ 3884483 w 5924856"/>
                        <a:gd name="connsiteY237-216926" fmla="*/ 2632575 h 2956475"/>
                        <a:gd name="connsiteX238-216927" fmla="*/ 3834190 w 5924856"/>
                        <a:gd name="connsiteY238-216928" fmla="*/ 2645148 h 2956475"/>
                        <a:gd name="connsiteX239-216929" fmla="*/ 3806920 w 5924856"/>
                        <a:gd name="connsiteY239-216930" fmla="*/ 2667873 h 2956475"/>
                        <a:gd name="connsiteX240-216931" fmla="*/ 3795013 w 5924856"/>
                        <a:gd name="connsiteY240-216932" fmla="*/ 2667873 h 2956475"/>
                        <a:gd name="connsiteX241-216933" fmla="*/ 3747836 w 5924856"/>
                        <a:gd name="connsiteY241-216934" fmla="*/ 2667873 h 2956475"/>
                        <a:gd name="connsiteX242-216935" fmla="*/ 3735929 w 5924856"/>
                        <a:gd name="connsiteY242-216936" fmla="*/ 2667873 h 2956475"/>
                        <a:gd name="connsiteX243-216937" fmla="*/ 3720022 w 5924856"/>
                        <a:gd name="connsiteY243-216938" fmla="*/ 2613334 h 2956475"/>
                        <a:gd name="connsiteX244-216939" fmla="*/ 3676845 w 5924856"/>
                        <a:gd name="connsiteY244-216940" fmla="*/ 2574702 h 2956475"/>
                        <a:gd name="connsiteX245-216941" fmla="*/ 3610944 w 5924856"/>
                        <a:gd name="connsiteY245-216942" fmla="*/ 2558795 h 2956475"/>
                        <a:gd name="connsiteX246-216943" fmla="*/ 3601854 w 5924856"/>
                        <a:gd name="connsiteY246-216944" fmla="*/ 2499711 h 2956475"/>
                        <a:gd name="connsiteX247-216945" fmla="*/ 3590492 w 5924856"/>
                        <a:gd name="connsiteY247-216946" fmla="*/ 2467896 h 2956475"/>
                        <a:gd name="connsiteX248-216947" fmla="*/ 3574584 w 5924856"/>
                        <a:gd name="connsiteY248-216948" fmla="*/ 2440627 h 2956475"/>
                        <a:gd name="connsiteX249-216949" fmla="*/ 3551860 w 5924856"/>
                        <a:gd name="connsiteY249-216950" fmla="*/ 2381542 h 2956475"/>
                        <a:gd name="connsiteX250-216951" fmla="*/ 3520045 w 5924856"/>
                        <a:gd name="connsiteY250-216952" fmla="*/ 2361090 h 2956475"/>
                        <a:gd name="connsiteX251-216953" fmla="*/ 3464186 w 5924856"/>
                        <a:gd name="connsiteY251-216954" fmla="*/ 2339606 h 2956475"/>
                        <a:gd name="connsiteX252-216955" fmla="*/ 3425146 w 5924856"/>
                        <a:gd name="connsiteY252-216956" fmla="*/ 2345183 h 2956475"/>
                        <a:gd name="connsiteX253-216957" fmla="*/ 3381970 w 5924856"/>
                        <a:gd name="connsiteY253-216958" fmla="*/ 2354273 h 2956475"/>
                        <a:gd name="connsiteX254-216959" fmla="*/ 3350155 w 5924856"/>
                        <a:gd name="connsiteY254-216960" fmla="*/ 2381542 h 2956475"/>
                        <a:gd name="connsiteX255-216961" fmla="*/ 3370607 w 5924856"/>
                        <a:gd name="connsiteY255-216962" fmla="*/ 2397450 h 2956475"/>
                        <a:gd name="connsiteX256-216963" fmla="*/ 3370607 w 5924856"/>
                        <a:gd name="connsiteY256-216964" fmla="*/ 2429264 h 2956475"/>
                        <a:gd name="connsiteX257-216965" fmla="*/ 3350155 w 5924856"/>
                        <a:gd name="connsiteY257-216966" fmla="*/ 2451989 h 2956475"/>
                        <a:gd name="connsiteX258-216967" fmla="*/ 3318341 w 5924856"/>
                        <a:gd name="connsiteY258-216968" fmla="*/ 2511073 h 2956475"/>
                        <a:gd name="connsiteX259-216969" fmla="*/ 3318341 w 5924856"/>
                        <a:gd name="connsiteY259-216970" fmla="*/ 2538343 h 2956475"/>
                        <a:gd name="connsiteX260-216971" fmla="*/ 3268346 w 5924856"/>
                        <a:gd name="connsiteY260-216972" fmla="*/ 2570157 h 2956475"/>
                        <a:gd name="connsiteX261-216973" fmla="*/ 3260533 w 5924856"/>
                        <a:gd name="connsiteY261-216974" fmla="*/ 2567553 h 2956475"/>
                        <a:gd name="connsiteX262-216975" fmla="*/ 3256440 w 5924856"/>
                        <a:gd name="connsiteY262-216976" fmla="*/ 2570157 h 2956475"/>
                        <a:gd name="connsiteX263-216977" fmla="*/ 3208718 w 5924856"/>
                        <a:gd name="connsiteY263-216978" fmla="*/ 2554250 h 2956475"/>
                        <a:gd name="connsiteX264-216979" fmla="*/ 3177448 w 5924856"/>
                        <a:gd name="connsiteY264-216980" fmla="*/ 2554250 h 2956475"/>
                        <a:gd name="connsiteX265-216981" fmla="*/ 3165541 w 5924856"/>
                        <a:gd name="connsiteY265-216982" fmla="*/ 2554250 h 2956475"/>
                        <a:gd name="connsiteX266-216983" fmla="*/ 3149634 w 5924856"/>
                        <a:gd name="connsiteY266-216984" fmla="*/ 2538343 h 2956475"/>
                        <a:gd name="connsiteX267-216985" fmla="*/ 3131462 w 5924856"/>
                        <a:gd name="connsiteY267-216986" fmla="*/ 2533799 h 2956475"/>
                        <a:gd name="connsiteX268-216987" fmla="*/ 3086550 w 5924856"/>
                        <a:gd name="connsiteY268-216988" fmla="*/ 2570157 h 2956475"/>
                        <a:gd name="connsiteX269-216989" fmla="*/ 3038828 w 5924856"/>
                        <a:gd name="connsiteY269-216990" fmla="*/ 2581519 h 2956475"/>
                        <a:gd name="connsiteX270-216991" fmla="*/ 3000196 w 5924856"/>
                        <a:gd name="connsiteY270-216992" fmla="*/ 2597427 h 2956475"/>
                        <a:gd name="connsiteX271-216993" fmla="*/ 2992651 w 5924856"/>
                        <a:gd name="connsiteY271-216994" fmla="*/ 2595630 h 2956475"/>
                        <a:gd name="connsiteX272-216995" fmla="*/ 2988289 w 5924856"/>
                        <a:gd name="connsiteY272-216996" fmla="*/ 2597427 h 2956475"/>
                        <a:gd name="connsiteX273-216997" fmla="*/ 2940567 w 5924856"/>
                        <a:gd name="connsiteY273-216998" fmla="*/ 2586064 h 2956475"/>
                        <a:gd name="connsiteX274-216999" fmla="*/ 2918387 w 5924856"/>
                        <a:gd name="connsiteY274-217000" fmla="*/ 2586064 h 2956475"/>
                        <a:gd name="connsiteX275-217001" fmla="*/ 2906480 w 5924856"/>
                        <a:gd name="connsiteY275-217002" fmla="*/ 2586064 h 2956475"/>
                        <a:gd name="connsiteX276-217003" fmla="*/ 2886028 w 5924856"/>
                        <a:gd name="connsiteY276-217004" fmla="*/ 2554250 h 2956475"/>
                        <a:gd name="connsiteX277-217005" fmla="*/ 2847396 w 5924856"/>
                        <a:gd name="connsiteY277-217006" fmla="*/ 2526980 h 2956475"/>
                        <a:gd name="connsiteX278-217007" fmla="*/ 2820344 w 5924856"/>
                        <a:gd name="connsiteY278-217008" fmla="*/ 2523116 h 2956475"/>
                        <a:gd name="connsiteX279-217009" fmla="*/ 2779767 w 5924856"/>
                        <a:gd name="connsiteY279-217010" fmla="*/ 2526980 h 2956475"/>
                        <a:gd name="connsiteX280-217011" fmla="*/ 2741135 w 5924856"/>
                        <a:gd name="connsiteY280-217012" fmla="*/ 2538343 h 2956475"/>
                        <a:gd name="connsiteX281-217013" fmla="*/ 2736330 w 5924856"/>
                        <a:gd name="connsiteY281-217014" fmla="*/ 2536254 h 2956475"/>
                        <a:gd name="connsiteX282-217015" fmla="*/ 2729228 w 5924856"/>
                        <a:gd name="connsiteY282-217016" fmla="*/ 2538343 h 2956475"/>
                        <a:gd name="connsiteX283-217017" fmla="*/ 2676961 w 5924856"/>
                        <a:gd name="connsiteY283-217018" fmla="*/ 2515618 h 2956475"/>
                        <a:gd name="connsiteX284-217019" fmla="*/ 2670144 w 5924856"/>
                        <a:gd name="connsiteY284-217020" fmla="*/ 2472441 h 2956475"/>
                        <a:gd name="connsiteX285-217021" fmla="*/ 2626967 w 5924856"/>
                        <a:gd name="connsiteY285-217022" fmla="*/ 2456534 h 2956475"/>
                        <a:gd name="connsiteX286-217023" fmla="*/ 2595153 w 5924856"/>
                        <a:gd name="connsiteY286-217024" fmla="*/ 2451989 h 2956475"/>
                        <a:gd name="connsiteX287-217025" fmla="*/ 2560725 w 5924856"/>
                        <a:gd name="connsiteY287-217026" fmla="*/ 2430245 h 2956475"/>
                        <a:gd name="connsiteX288-217027" fmla="*/ 2527524 w 5924856"/>
                        <a:gd name="connsiteY288-217028" fmla="*/ 2488348 h 2956475"/>
                        <a:gd name="connsiteX289-217029" fmla="*/ 2543431 w 5924856"/>
                        <a:gd name="connsiteY289-217030" fmla="*/ 2522435 h 2956475"/>
                        <a:gd name="connsiteX290-217031" fmla="*/ 2504799 w 5924856"/>
                        <a:gd name="connsiteY290-217032" fmla="*/ 2558795 h 2956475"/>
                        <a:gd name="connsiteX291-217033" fmla="*/ 2495296 w 5924856"/>
                        <a:gd name="connsiteY291-217034" fmla="*/ 2556532 h 2956475"/>
                        <a:gd name="connsiteX292-217035" fmla="*/ 2492892 w 5924856"/>
                        <a:gd name="connsiteY292-217036" fmla="*/ 2558795 h 2956475"/>
                        <a:gd name="connsiteX293-217037" fmla="*/ 2445170 w 5924856"/>
                        <a:gd name="connsiteY293-217038" fmla="*/ 2547432 h 2956475"/>
                        <a:gd name="connsiteX294-217039" fmla="*/ 2408811 w 5924856"/>
                        <a:gd name="connsiteY294-217040" fmla="*/ 2542887 h 2956475"/>
                        <a:gd name="connsiteX295-217041" fmla="*/ 2381541 w 5924856"/>
                        <a:gd name="connsiteY295-217042" fmla="*/ 2515618 h 2956475"/>
                        <a:gd name="connsiteX296-217043" fmla="*/ 2354816 w 5924856"/>
                        <a:gd name="connsiteY296-217044" fmla="*/ 2515618 h 2956475"/>
                        <a:gd name="connsiteX297-217045" fmla="*/ 2342909 w 5924856"/>
                        <a:gd name="connsiteY297-217046" fmla="*/ 2515618 h 2956475"/>
                        <a:gd name="connsiteX298-217047" fmla="*/ 2317049 w 5924856"/>
                        <a:gd name="connsiteY298-217048" fmla="*/ 2502687 h 2956475"/>
                        <a:gd name="connsiteX299-217049" fmla="*/ 2268463 w 5924856"/>
                        <a:gd name="connsiteY299-217050" fmla="*/ 2526980 h 2956475"/>
                        <a:gd name="connsiteX300-217051" fmla="*/ 2200289 w 5924856"/>
                        <a:gd name="connsiteY300-217052" fmla="*/ 2574702 h 2956475"/>
                        <a:gd name="connsiteX301-217053" fmla="*/ 2157112 w 5924856"/>
                        <a:gd name="connsiteY301-217054" fmla="*/ 2586064 h 2956475"/>
                        <a:gd name="connsiteX302-217055" fmla="*/ 2145750 w 5924856"/>
                        <a:gd name="connsiteY302-217056" fmla="*/ 2590609 h 2956475"/>
                        <a:gd name="connsiteX303-217057" fmla="*/ 2143369 w 5924856"/>
                        <a:gd name="connsiteY303-217058" fmla="*/ 2586799 h 2956475"/>
                        <a:gd name="connsiteX304-217059" fmla="*/ 2133843 w 5924856"/>
                        <a:gd name="connsiteY304-217060" fmla="*/ 2590609 h 2956475"/>
                        <a:gd name="connsiteX305-217061" fmla="*/ 2111787 w 5924856"/>
                        <a:gd name="connsiteY305-217062" fmla="*/ 2555320 h 2956475"/>
                        <a:gd name="connsiteX306-217063" fmla="*/ 2075303 w 5924856"/>
                        <a:gd name="connsiteY306-217064" fmla="*/ 2558795 h 2956475"/>
                        <a:gd name="connsiteX307-217065" fmla="*/ 2074482 w 5924856"/>
                        <a:gd name="connsiteY307-217066" fmla="*/ 2557739 h 2956475"/>
                        <a:gd name="connsiteX308-217067" fmla="*/ 2063396 w 5924856"/>
                        <a:gd name="connsiteY308-217068" fmla="*/ 2558795 h 2956475"/>
                        <a:gd name="connsiteX309-217069" fmla="*/ 2047489 w 5924856"/>
                        <a:gd name="connsiteY309-217070" fmla="*/ 2538343 h 2956475"/>
                        <a:gd name="connsiteX310-217071" fmla="*/ 2020220 w 5924856"/>
                        <a:gd name="connsiteY310-217072" fmla="*/ 2526980 h 2956475"/>
                        <a:gd name="connsiteX311-217073" fmla="*/ 2004312 w 5924856"/>
                        <a:gd name="connsiteY311-217074" fmla="*/ 2495166 h 2956475"/>
                        <a:gd name="connsiteX312-217075" fmla="*/ 1988196 w 5924856"/>
                        <a:gd name="connsiteY312-217076" fmla="*/ 2486212 h 2956475"/>
                        <a:gd name="connsiteX313-217077" fmla="*/ 1945773 w 5924856"/>
                        <a:gd name="connsiteY313-217078" fmla="*/ 2499711 h 2956475"/>
                        <a:gd name="connsiteX314-217079" fmla="*/ 1942036 w 5924856"/>
                        <a:gd name="connsiteY314-217080" fmla="*/ 2497111 h 2956475"/>
                        <a:gd name="connsiteX315-217081" fmla="*/ 1936866 w 5924856"/>
                        <a:gd name="connsiteY315-217082" fmla="*/ 2499711 h 2956475"/>
                        <a:gd name="connsiteX316-217083" fmla="*/ 1889554 w 5924856"/>
                        <a:gd name="connsiteY316-217084" fmla="*/ 2468885 h 2956475"/>
                        <a:gd name="connsiteX317-217085" fmla="*/ 1870782 w 5924856"/>
                        <a:gd name="connsiteY317-217086" fmla="*/ 2495166 h 2956475"/>
                        <a:gd name="connsiteX318-217087" fmla="*/ 1865709 w 5924856"/>
                        <a:gd name="connsiteY318-217088" fmla="*/ 2485599 h 2956475"/>
                        <a:gd name="connsiteX319-217089" fmla="*/ 1858875 w 5924856"/>
                        <a:gd name="connsiteY319-217090" fmla="*/ 2495166 h 2956475"/>
                        <a:gd name="connsiteX320-217091" fmla="*/ 1779338 w 5924856"/>
                        <a:gd name="connsiteY320-217092" fmla="*/ 2345183 h 2956475"/>
                        <a:gd name="connsiteX321-217093" fmla="*/ 1729344 w 5924856"/>
                        <a:gd name="connsiteY321-217094" fmla="*/ 2295189 h 2956475"/>
                        <a:gd name="connsiteX322-217095" fmla="*/ 1732141 w 5924856"/>
                        <a:gd name="connsiteY322-217096" fmla="*/ 2292043 h 2956475"/>
                        <a:gd name="connsiteX323-217097" fmla="*/ 401471 w 5924856"/>
                        <a:gd name="connsiteY323-217098" fmla="*/ 2890683 h 2956475"/>
                        <a:gd name="connsiteX324-217099" fmla="*/ 338597 w 5924856"/>
                        <a:gd name="connsiteY324-217100" fmla="*/ 2849670 h 2956475"/>
                        <a:gd name="connsiteX325-217101" fmla="*/ 268151 w 5924856"/>
                        <a:gd name="connsiteY325-217102" fmla="*/ 2801948 h 2956475"/>
                        <a:gd name="connsiteX326-217103" fmla="*/ 295420 w 5924856"/>
                        <a:gd name="connsiteY326-217104" fmla="*/ 2795131 h 2956475"/>
                        <a:gd name="connsiteX327-217105" fmla="*/ 322690 w 5924856"/>
                        <a:gd name="connsiteY327-217106" fmla="*/ 2747409 h 2956475"/>
                        <a:gd name="connsiteX328-217107" fmla="*/ 306782 w 5924856"/>
                        <a:gd name="connsiteY328-217108" fmla="*/ 2731502 h 2956475"/>
                        <a:gd name="connsiteX329-217109" fmla="*/ 359049 w 5924856"/>
                        <a:gd name="connsiteY329-217110" fmla="*/ 2704232 h 2956475"/>
                        <a:gd name="connsiteX330-217111" fmla="*/ 359049 w 5924856"/>
                        <a:gd name="connsiteY330-217112" fmla="*/ 2701176 h 2956475"/>
                        <a:gd name="connsiteX331-217113" fmla="*/ 334597 w 5924856"/>
                        <a:gd name="connsiteY331-217114" fmla="*/ 2704232 h 2956475"/>
                        <a:gd name="connsiteX332-217115" fmla="*/ 334597 w 5924856"/>
                        <a:gd name="connsiteY332-217116" fmla="*/ 2702744 h 2956475"/>
                        <a:gd name="connsiteX333-217117" fmla="*/ 322690 w 5924856"/>
                        <a:gd name="connsiteY333-217118" fmla="*/ 2704232 h 2956475"/>
                        <a:gd name="connsiteX334-217119" fmla="*/ 322690 w 5924856"/>
                        <a:gd name="connsiteY334-217120" fmla="*/ 2683780 h 2956475"/>
                        <a:gd name="connsiteX335-217121" fmla="*/ 343142 w 5924856"/>
                        <a:gd name="connsiteY335-217122" fmla="*/ 2667873 h 2956475"/>
                        <a:gd name="connsiteX336-217123" fmla="*/ 381774 w 5924856"/>
                        <a:gd name="connsiteY336-217124" fmla="*/ 2661056 h 2956475"/>
                        <a:gd name="connsiteX337-217125" fmla="*/ 386319 w 5924856"/>
                        <a:gd name="connsiteY337-217126" fmla="*/ 2645148 h 2956475"/>
                        <a:gd name="connsiteX338-217127" fmla="*/ 374956 w 5924856"/>
                        <a:gd name="connsiteY338-217128" fmla="*/ 2613334 h 2956475"/>
                        <a:gd name="connsiteX339-217129" fmla="*/ 393136 w 5924856"/>
                        <a:gd name="connsiteY339-217130" fmla="*/ 2586064 h 2956475"/>
                        <a:gd name="connsiteX340-217131" fmla="*/ 393136 w 5924856"/>
                        <a:gd name="connsiteY340-217132" fmla="*/ 2565612 h 2956475"/>
                        <a:gd name="connsiteX341-217133" fmla="*/ 338597 w 5924856"/>
                        <a:gd name="connsiteY341-217134" fmla="*/ 2547432 h 2956475"/>
                        <a:gd name="connsiteX342-217135" fmla="*/ 327779 w 5924856"/>
                        <a:gd name="connsiteY342-217136" fmla="*/ 2547432 h 2956475"/>
                        <a:gd name="connsiteX343-217137" fmla="*/ 297676 w 5924856"/>
                        <a:gd name="connsiteY343-217138" fmla="*/ 2525193 h 2956475"/>
                        <a:gd name="connsiteX344-217139" fmla="*/ 275513 w 5924856"/>
                        <a:gd name="connsiteY344-217140" fmla="*/ 2531525 h 2956475"/>
                        <a:gd name="connsiteX345-217141" fmla="*/ 271033 w 5924856"/>
                        <a:gd name="connsiteY345-217142" fmla="*/ 2529403 h 2956475"/>
                        <a:gd name="connsiteX346-217143" fmla="*/ 220429 w 5924856"/>
                        <a:gd name="connsiteY346-217144" fmla="*/ 2499711 h 2956475"/>
                        <a:gd name="connsiteX347-217145" fmla="*/ 204522 w 5924856"/>
                        <a:gd name="connsiteY347-217146" fmla="*/ 2472441 h 2956475"/>
                        <a:gd name="connsiteX348-217147" fmla="*/ 189159 w 5924856"/>
                        <a:gd name="connsiteY348-217148" fmla="*/ 2472441 h 2956475"/>
                        <a:gd name="connsiteX349-217149" fmla="*/ 122713 w 5924856"/>
                        <a:gd name="connsiteY349-217150" fmla="*/ 2413357 h 2956475"/>
                        <a:gd name="connsiteX350-217151" fmla="*/ 114168 w 5924856"/>
                        <a:gd name="connsiteY350-217152" fmla="*/ 2424719 h 2956475"/>
                        <a:gd name="connsiteX351-217153" fmla="*/ 103159 w 5924856"/>
                        <a:gd name="connsiteY351-217154" fmla="*/ 2421574 h 2956475"/>
                        <a:gd name="connsiteX352-217155" fmla="*/ 70446 w 5924856"/>
                        <a:gd name="connsiteY352-217156" fmla="*/ 2365635 h 2956475"/>
                        <a:gd name="connsiteX353-217157" fmla="*/ 74991 w 5924856"/>
                        <a:gd name="connsiteY353-217158" fmla="*/ 2361090 h 2956475"/>
                        <a:gd name="connsiteX354-217159" fmla="*/ 118168 w 5924856"/>
                        <a:gd name="connsiteY354-217160" fmla="*/ 2349728 h 2956475"/>
                        <a:gd name="connsiteX355-217161" fmla="*/ 106806 w 5924856"/>
                        <a:gd name="connsiteY355-217162" fmla="*/ 2327003 h 2956475"/>
                        <a:gd name="connsiteX356-217163" fmla="*/ 47722 w 5924856"/>
                        <a:gd name="connsiteY356-217164" fmla="*/ 2258829 h 2956475"/>
                        <a:gd name="connsiteX357-217165" fmla="*/ 21980 w 5924856"/>
                        <a:gd name="connsiteY357-217166" fmla="*/ 2195428 h 2956475"/>
                        <a:gd name="connsiteX358-217167" fmla="*/ 10059 w 5924856"/>
                        <a:gd name="connsiteY358-217168" fmla="*/ 2195434 h 2956475"/>
                        <a:gd name="connsiteX359-217169" fmla="*/ 0 w 5924856"/>
                        <a:gd name="connsiteY359-217170" fmla="*/ 2199745 h 2956475"/>
                        <a:gd name="connsiteX360-217171" fmla="*/ 1595269 w 5924856"/>
                        <a:gd name="connsiteY360-217172" fmla="*/ 1370296 h 2956475"/>
                        <a:gd name="connsiteX361-217173" fmla="*/ 1638446 w 5924856"/>
                        <a:gd name="connsiteY361-217174" fmla="*/ 1349844 h 2956475"/>
                        <a:gd name="connsiteX362-217175" fmla="*/ 1649808 w 5924856"/>
                        <a:gd name="connsiteY362-217176" fmla="*/ 1299850 h 2956475"/>
                        <a:gd name="connsiteX363-217177" fmla="*/ 1677078 w 5924856"/>
                        <a:gd name="connsiteY363-217178" fmla="*/ 1256673 h 2956475"/>
                        <a:gd name="connsiteX364-217179" fmla="*/ 1654353 w 5924856"/>
                        <a:gd name="connsiteY364-217180" fmla="*/ 1197589 h 2956475"/>
                        <a:gd name="connsiteX365-217181" fmla="*/ 1677078 w 5924856"/>
                        <a:gd name="connsiteY365-217182" fmla="*/ 1133960 h 2956475"/>
                        <a:gd name="connsiteX366-217183" fmla="*/ 1622538 w 5924856"/>
                        <a:gd name="connsiteY366-217184" fmla="*/ 1070331 h 2956475"/>
                        <a:gd name="connsiteX367-217185" fmla="*/ 1654353 w 5924856"/>
                        <a:gd name="connsiteY367-217186" fmla="*/ 961252 h 2956475"/>
                        <a:gd name="connsiteX368-217187" fmla="*/ 1606631 w 5924856"/>
                        <a:gd name="connsiteY368-217188" fmla="*/ 865809 h 2956475"/>
                        <a:gd name="connsiteX369-217189" fmla="*/ 1670260 w 5924856"/>
                        <a:gd name="connsiteY369-217190" fmla="*/ 788545 h 2956475"/>
                        <a:gd name="connsiteX370-217191" fmla="*/ 1665715 w 5924856"/>
                        <a:gd name="connsiteY370-217192" fmla="*/ 704464 h 2956475"/>
                        <a:gd name="connsiteX371-217193" fmla="*/ 1681622 w 5924856"/>
                        <a:gd name="connsiteY371-217194" fmla="*/ 697647 h 2956475"/>
                        <a:gd name="connsiteX372-217195" fmla="*/ 1683068 w 5924856"/>
                        <a:gd name="connsiteY372-217196" fmla="*/ 702130 h 2956475"/>
                        <a:gd name="connsiteX373-217197" fmla="*/ 1693530 w 5924856"/>
                        <a:gd name="connsiteY373-217198" fmla="*/ 697647 h 2956475"/>
                        <a:gd name="connsiteX374-217199" fmla="*/ 1716254 w 5924856"/>
                        <a:gd name="connsiteY374-217200" fmla="*/ 768093 h 2956475"/>
                        <a:gd name="connsiteX375-217201" fmla="*/ 1709645 w 5924856"/>
                        <a:gd name="connsiteY375-217202" fmla="*/ 815304 h 2956475"/>
                        <a:gd name="connsiteX376-217203" fmla="*/ 1772521 w 5924856"/>
                        <a:gd name="connsiteY376-217204" fmla="*/ 772638 h 2956475"/>
                        <a:gd name="connsiteX377-217205" fmla="*/ 1849785 w 5924856"/>
                        <a:gd name="connsiteY377-217206" fmla="*/ 763548 h 2956475"/>
                        <a:gd name="connsiteX378-217207" fmla="*/ 1850963 w 5924856"/>
                        <a:gd name="connsiteY378-217208" fmla="*/ 764810 h 2956475"/>
                        <a:gd name="connsiteX379-217209" fmla="*/ 1861692 w 5924856"/>
                        <a:gd name="connsiteY379-217210" fmla="*/ 763548 h 2956475"/>
                        <a:gd name="connsiteX380-217211" fmla="*/ 1906799 w 5924856"/>
                        <a:gd name="connsiteY380-217212" fmla="*/ 811877 h 2956475"/>
                        <a:gd name="connsiteX381-217213" fmla="*/ 1881599 w 5924856"/>
                        <a:gd name="connsiteY381-217214" fmla="*/ 736278 h 2956475"/>
                        <a:gd name="connsiteX382-217215" fmla="*/ 1881599 w 5924856"/>
                        <a:gd name="connsiteY382-217216" fmla="*/ 595386 h 2956475"/>
                        <a:gd name="connsiteX383-217217" fmla="*/ 1945228 w 5924856"/>
                        <a:gd name="connsiteY383-217218" fmla="*/ 574934 h 2956475"/>
                        <a:gd name="connsiteX384-217219" fmla="*/ 1955460 w 5924856"/>
                        <a:gd name="connsiteY384-217220" fmla="*/ 575472 h 2956475"/>
                        <a:gd name="connsiteX385-217221" fmla="*/ 1957135 w 5924856"/>
                        <a:gd name="connsiteY385-217222" fmla="*/ 574934 h 2956475"/>
                        <a:gd name="connsiteX386-217223" fmla="*/ 2033605 w 5924856"/>
                        <a:gd name="connsiteY386-217224" fmla="*/ 578958 h 2956475"/>
                        <a:gd name="connsiteX387-217225" fmla="*/ 2111118 w 5924856"/>
                        <a:gd name="connsiteY387-217226" fmla="*/ 559026 h 2956475"/>
                        <a:gd name="connsiteX388-217227" fmla="*/ 2086121 w 5924856"/>
                        <a:gd name="connsiteY388-217228" fmla="*/ 493125 h 2956475"/>
                        <a:gd name="connsiteX389-217229" fmla="*/ 2122480 w 5924856"/>
                        <a:gd name="connsiteY389-217230" fmla="*/ 402226 h 2956475"/>
                        <a:gd name="connsiteX390-217231" fmla="*/ 2165657 w 5924856"/>
                        <a:gd name="connsiteY390-217232" fmla="*/ 397681 h 2956475"/>
                        <a:gd name="connsiteX391-217233" fmla="*/ 2236104 w 5924856"/>
                        <a:gd name="connsiteY391-217234" fmla="*/ 322690 h 2956475"/>
                        <a:gd name="connsiteX392-217235" fmla="*/ 2338374 w 5924856"/>
                        <a:gd name="connsiteY392-217236" fmla="*/ 304510 h 2956475"/>
                        <a:gd name="connsiteX393-217237" fmla="*/ 2347454 w 5924856"/>
                        <a:gd name="connsiteY393-217238" fmla="*/ 263606 h 2956475"/>
                        <a:gd name="connsiteX394-217239" fmla="*/ 2445170 w 5924856"/>
                        <a:gd name="connsiteY394-217240" fmla="*/ 252244 h 2956475"/>
                        <a:gd name="connsiteX395-217241" fmla="*/ 2446249 w 5924856"/>
                        <a:gd name="connsiteY395-217242" fmla="*/ 253503 h 2956475"/>
                        <a:gd name="connsiteX396-217243" fmla="*/ 2457077 w 5924856"/>
                        <a:gd name="connsiteY396-217244" fmla="*/ 252244 h 2956475"/>
                        <a:gd name="connsiteX397-217245" fmla="*/ 2479011 w 5924856"/>
                        <a:gd name="connsiteY397-217246" fmla="*/ 277833 h 2956475"/>
                        <a:gd name="connsiteX398-217247" fmla="*/ 2558793 w 5924856"/>
                        <a:gd name="connsiteY398-217248" fmla="*/ 202249 h 2956475"/>
                        <a:gd name="connsiteX399-217249" fmla="*/ 2570700 w 5924856"/>
                        <a:gd name="connsiteY399-217250" fmla="*/ 202249 h 2956475"/>
                        <a:gd name="connsiteX400-217251" fmla="*/ 2622422 w 5924856"/>
                        <a:gd name="connsiteY400-217252" fmla="*/ 202249 h 2956475"/>
                        <a:gd name="connsiteX401-217253" fmla="*/ 2633784 w 5924856"/>
                        <a:gd name="connsiteY401-217254" fmla="*/ 134075 h 2956475"/>
                        <a:gd name="connsiteX402-217255" fmla="*/ 2670144 w 5924856"/>
                        <a:gd name="connsiteY402-217256" fmla="*/ 68174 h 2956475"/>
                        <a:gd name="connsiteX403-217257" fmla="*/ 2756498 w 5924856"/>
                        <a:gd name="connsiteY403-217258" fmla="*/ 0 h 2956475"/>
                        <a:gd name="connsiteX0-217259" fmla="*/ 1709320 w 5924856"/>
                        <a:gd name="connsiteY0-217260" fmla="*/ 817622 h 2956475"/>
                        <a:gd name="connsiteX1-217261" fmla="*/ 1700347 w 5924856"/>
                        <a:gd name="connsiteY1-217262" fmla="*/ 881716 h 2956475"/>
                        <a:gd name="connsiteX2-217263" fmla="*/ 1727745 w 5924856"/>
                        <a:gd name="connsiteY2-217264" fmla="*/ 895415 h 2956475"/>
                        <a:gd name="connsiteX3-217265" fmla="*/ 1709320 w 5924856"/>
                        <a:gd name="connsiteY3-217266" fmla="*/ 817622 h 2956475"/>
                        <a:gd name="connsiteX4-217267" fmla="*/ 2756498 w 5924856"/>
                        <a:gd name="connsiteY4-217268" fmla="*/ 0 h 2956475"/>
                        <a:gd name="connsiteX5-217269" fmla="*/ 2762437 w 5924856"/>
                        <a:gd name="connsiteY5-217270" fmla="*/ 4711 h 2956475"/>
                        <a:gd name="connsiteX6-217271" fmla="*/ 2768404 w 5924856"/>
                        <a:gd name="connsiteY6-217272" fmla="*/ 0 h 2956475"/>
                        <a:gd name="connsiteX7-217273" fmla="*/ 2834306 w 5924856"/>
                        <a:gd name="connsiteY7-217274" fmla="*/ 52267 h 2956475"/>
                        <a:gd name="connsiteX8-217275" fmla="*/ 2779767 w 5924856"/>
                        <a:gd name="connsiteY8-217276" fmla="*/ 90899 h 2956475"/>
                        <a:gd name="connsiteX9-217277" fmla="*/ 2866120 w 5924856"/>
                        <a:gd name="connsiteY9-217278" fmla="*/ 118168 h 2956475"/>
                        <a:gd name="connsiteX10-217279" fmla="*/ 2875812 w 5924856"/>
                        <a:gd name="connsiteY10-217280" fmla="*/ 186006 h 2956475"/>
                        <a:gd name="connsiteX11-217281" fmla="*/ 2897390 w 5924856"/>
                        <a:gd name="connsiteY11-217282" fmla="*/ 161345 h 2956475"/>
                        <a:gd name="connsiteX12-217283" fmla="*/ 2909297 w 5924856"/>
                        <a:gd name="connsiteY12-217284" fmla="*/ 161345 h 2956475"/>
                        <a:gd name="connsiteX13-217285" fmla="*/ 3004196 w 5924856"/>
                        <a:gd name="connsiteY13-217286" fmla="*/ 161345 h 2956475"/>
                        <a:gd name="connsiteX14-217287" fmla="*/ 3016103 w 5924856"/>
                        <a:gd name="connsiteY14-217288" fmla="*/ 161345 h 2956475"/>
                        <a:gd name="connsiteX15-217289" fmla="*/ 3097912 w 5924856"/>
                        <a:gd name="connsiteY15-217290" fmla="*/ 236336 h 2956475"/>
                        <a:gd name="connsiteX16-217291" fmla="*/ 3129726 w 5924856"/>
                        <a:gd name="connsiteY16-217292" fmla="*/ 295420 h 2956475"/>
                        <a:gd name="connsiteX17-217293" fmla="*/ 3118364 w 5924856"/>
                        <a:gd name="connsiteY17-217294" fmla="*/ 370412 h 2956475"/>
                        <a:gd name="connsiteX18-217295" fmla="*/ 3079732 w 5924856"/>
                        <a:gd name="connsiteY18-217296" fmla="*/ 413589 h 2956475"/>
                        <a:gd name="connsiteX19-217297" fmla="*/ 2984288 w 5924856"/>
                        <a:gd name="connsiteY19-217298" fmla="*/ 488580 h 2956475"/>
                        <a:gd name="connsiteX20-217299" fmla="*/ 2952474 w 5924856"/>
                        <a:gd name="connsiteY20-217300" fmla="*/ 531757 h 2956475"/>
                        <a:gd name="connsiteX21-217301" fmla="*/ 3000196 w 5924856"/>
                        <a:gd name="connsiteY21-217302" fmla="*/ 547664 h 2956475"/>
                        <a:gd name="connsiteX22-217303" fmla="*/ 3047650 w 5924856"/>
                        <a:gd name="connsiteY22-217304" fmla="*/ 575345 h 2956475"/>
                        <a:gd name="connsiteX23-217305" fmla="*/ 3074642 w 5924856"/>
                        <a:gd name="connsiteY23-217306" fmla="*/ 552209 h 2956475"/>
                        <a:gd name="connsiteX24-217307" fmla="*/ 3076651 w 5924856"/>
                        <a:gd name="connsiteY24-217308" fmla="*/ 560693 h 2956475"/>
                        <a:gd name="connsiteX25-217309" fmla="*/ 3086550 w 5924856"/>
                        <a:gd name="connsiteY25-217310" fmla="*/ 552209 h 2956475"/>
                        <a:gd name="connsiteX26-217311" fmla="*/ 3103175 w 5924856"/>
                        <a:gd name="connsiteY26-217312" fmla="*/ 622402 h 2956475"/>
                        <a:gd name="connsiteX27-217313" fmla="*/ 3111002 w 5924856"/>
                        <a:gd name="connsiteY27-217314" fmla="*/ 606748 h 2956475"/>
                        <a:gd name="connsiteX28-217315" fmla="*/ 3170086 w 5924856"/>
                        <a:gd name="connsiteY28-217316" fmla="*/ 586296 h 2956475"/>
                        <a:gd name="connsiteX29-217317" fmla="*/ 3178024 w 5924856"/>
                        <a:gd name="connsiteY29-217318" fmla="*/ 587670 h 2956475"/>
                        <a:gd name="connsiteX30-217319" fmla="*/ 3181993 w 5924856"/>
                        <a:gd name="connsiteY30-217320" fmla="*/ 586296 h 2956475"/>
                        <a:gd name="connsiteX31-217321" fmla="*/ 3300161 w 5924856"/>
                        <a:gd name="connsiteY31-217322" fmla="*/ 606748 h 2956475"/>
                        <a:gd name="connsiteX32-217323" fmla="*/ 3306978 w 5924856"/>
                        <a:gd name="connsiteY32-217324" fmla="*/ 665832 h 2956475"/>
                        <a:gd name="connsiteX33-217325" fmla="*/ 3449720 w 5924856"/>
                        <a:gd name="connsiteY33-217326" fmla="*/ 686823 h 2956475"/>
                        <a:gd name="connsiteX34-217327" fmla="*/ 3456416 w 5924856"/>
                        <a:gd name="connsiteY34-217328" fmla="*/ 590841 h 2956475"/>
                        <a:gd name="connsiteX35-217329" fmla="*/ 3468101 w 5924856"/>
                        <a:gd name="connsiteY35-217330" fmla="*/ 594028 h 2956475"/>
                        <a:gd name="connsiteX36-217331" fmla="*/ 3468323 w 5924856"/>
                        <a:gd name="connsiteY36-217332" fmla="*/ 590841 h 2956475"/>
                        <a:gd name="connsiteX37-217333" fmla="*/ 3543314 w 5924856"/>
                        <a:gd name="connsiteY37-217334" fmla="*/ 611293 h 2956475"/>
                        <a:gd name="connsiteX38-217335" fmla="*/ 3590492 w 5924856"/>
                        <a:gd name="connsiteY38-217336" fmla="*/ 611293 h 2956475"/>
                        <a:gd name="connsiteX39-217337" fmla="*/ 3602398 w 5924856"/>
                        <a:gd name="connsiteY39-217338" fmla="*/ 611293 h 2956475"/>
                        <a:gd name="connsiteX40-217339" fmla="*/ 3661482 w 5924856"/>
                        <a:gd name="connsiteY40-217340" fmla="*/ 677194 h 2956475"/>
                        <a:gd name="connsiteX41-217341" fmla="*/ 3677390 w 5924856"/>
                        <a:gd name="connsiteY41-217342" fmla="*/ 756731 h 2956475"/>
                        <a:gd name="connsiteX42-217343" fmla="*/ 3656938 w 5924856"/>
                        <a:gd name="connsiteY42-217344" fmla="*/ 806725 h 2956475"/>
                        <a:gd name="connsiteX43-217345" fmla="*/ 3704660 w 5924856"/>
                        <a:gd name="connsiteY43-217346" fmla="*/ 897623 h 2956475"/>
                        <a:gd name="connsiteX44-217347" fmla="*/ 3753794 w 5924856"/>
                        <a:gd name="connsiteY44-217348" fmla="*/ 933529 h 2956475"/>
                        <a:gd name="connsiteX45-217349" fmla="*/ 3783651 w 5924856"/>
                        <a:gd name="connsiteY45-217350" fmla="*/ 822632 h 2956475"/>
                        <a:gd name="connsiteX46-217351" fmla="*/ 3793268 w 5924856"/>
                        <a:gd name="connsiteY46-217352" fmla="*/ 831139 h 2956475"/>
                        <a:gd name="connsiteX47-217353" fmla="*/ 3795558 w 5924856"/>
                        <a:gd name="connsiteY47-217354" fmla="*/ 822632 h 2956475"/>
                        <a:gd name="connsiteX48-217355" fmla="*/ 3850342 w 5924856"/>
                        <a:gd name="connsiteY48-217356" fmla="*/ 871095 h 2956475"/>
                        <a:gd name="connsiteX49-217357" fmla="*/ 3906364 w 5924856"/>
                        <a:gd name="connsiteY49-217358" fmla="*/ 843084 h 2956475"/>
                        <a:gd name="connsiteX50-217359" fmla="*/ 3912043 w 5924856"/>
                        <a:gd name="connsiteY50-217360" fmla="*/ 846199 h 2956475"/>
                        <a:gd name="connsiteX51-217361" fmla="*/ 3918271 w 5924856"/>
                        <a:gd name="connsiteY51-217362" fmla="*/ 843084 h 2956475"/>
                        <a:gd name="connsiteX52-217363" fmla="*/ 3980617 w 5924856"/>
                        <a:gd name="connsiteY52-217364" fmla="*/ 877274 h 2956475"/>
                        <a:gd name="connsiteX53-217365" fmla="*/ 4004080 w 5924856"/>
                        <a:gd name="connsiteY53-217366" fmla="*/ 849902 h 2956475"/>
                        <a:gd name="connsiteX54-217367" fmla="*/ 4013754 w 5924856"/>
                        <a:gd name="connsiteY54-217368" fmla="*/ 852506 h 2956475"/>
                        <a:gd name="connsiteX55-217369" fmla="*/ 4015987 w 5924856"/>
                        <a:gd name="connsiteY55-217370" fmla="*/ 849902 h 2956475"/>
                        <a:gd name="connsiteX56-217371" fmla="*/ 4062341 w 5924856"/>
                        <a:gd name="connsiteY56-217372" fmla="*/ 862382 h 2956475"/>
                        <a:gd name="connsiteX57-217373" fmla="*/ 4035894 w 5924856"/>
                        <a:gd name="connsiteY57-217374" fmla="*/ 752186 h 2956475"/>
                        <a:gd name="connsiteX58-217375" fmla="*/ 4083616 w 5924856"/>
                        <a:gd name="connsiteY58-217376" fmla="*/ 697647 h 2956475"/>
                        <a:gd name="connsiteX59-217377" fmla="*/ 4093422 w 5924856"/>
                        <a:gd name="connsiteY59-217378" fmla="*/ 700048 h 2956475"/>
                        <a:gd name="connsiteX60-217379" fmla="*/ 4095523 w 5924856"/>
                        <a:gd name="connsiteY60-217380" fmla="*/ 697647 h 2956475"/>
                        <a:gd name="connsiteX61-217381" fmla="*/ 4429575 w 5924856"/>
                        <a:gd name="connsiteY61-217382" fmla="*/ 779455 h 2956475"/>
                        <a:gd name="connsiteX62-217383" fmla="*/ 4461390 w 5924856"/>
                        <a:gd name="connsiteY62-217384" fmla="*/ 849902 h 2956475"/>
                        <a:gd name="connsiteX63-217385" fmla="*/ 4557433 w 5924856"/>
                        <a:gd name="connsiteY63-217386" fmla="*/ 932544 h 2956475"/>
                        <a:gd name="connsiteX64-217387" fmla="*/ 4692636 w 5924856"/>
                        <a:gd name="connsiteY64-217388" fmla="*/ 913531 h 2956475"/>
                        <a:gd name="connsiteX65-217389" fmla="*/ 4696687 w 5924856"/>
                        <a:gd name="connsiteY65-217390" fmla="*/ 914635 h 2956475"/>
                        <a:gd name="connsiteX66-217391" fmla="*/ 4704543 w 5924856"/>
                        <a:gd name="connsiteY66-217392" fmla="*/ 913531 h 2956475"/>
                        <a:gd name="connsiteX67-217393" fmla="*/ 4779534 w 5924856"/>
                        <a:gd name="connsiteY67-217394" fmla="*/ 933983 h 2956475"/>
                        <a:gd name="connsiteX68-217395" fmla="*/ 4811349 w 5924856"/>
                        <a:gd name="connsiteY68-217396" fmla="*/ 977160 h 2956475"/>
                        <a:gd name="connsiteX69-217397" fmla="*/ 4806804 w 5924856"/>
                        <a:gd name="connsiteY69-217398" fmla="*/ 1058968 h 2956475"/>
                        <a:gd name="connsiteX70-217399" fmla="*/ 4845868 w 5924856"/>
                        <a:gd name="connsiteY70-217400" fmla="*/ 1083640 h 2956475"/>
                        <a:gd name="connsiteX71-217401" fmla="*/ 4885796 w 5924856"/>
                        <a:gd name="connsiteY71-217402" fmla="*/ 1070331 h 2956475"/>
                        <a:gd name="connsiteX72-217403" fmla="*/ 4956242 w 5924856"/>
                        <a:gd name="connsiteY72-217404" fmla="*/ 1063513 h 2956475"/>
                        <a:gd name="connsiteX73-217405" fmla="*/ 4958921 w 5924856"/>
                        <a:gd name="connsiteY73-217406" fmla="*/ 1064406 h 2956475"/>
                        <a:gd name="connsiteX74-217407" fmla="*/ 4968149 w 5924856"/>
                        <a:gd name="connsiteY74-217408" fmla="*/ 1063513 h 2956475"/>
                        <a:gd name="connsiteX75-217409" fmla="*/ 5032440 w 5924856"/>
                        <a:gd name="connsiteY75-217410" fmla="*/ 1084944 h 2956475"/>
                        <a:gd name="connsiteX76-217411" fmla="*/ 5094862 w 5924856"/>
                        <a:gd name="connsiteY76-217412" fmla="*/ 1074876 h 2956475"/>
                        <a:gd name="connsiteX77-217413" fmla="*/ 5095992 w 5924856"/>
                        <a:gd name="connsiteY77-217414" fmla="*/ 1076614 h 2956475"/>
                        <a:gd name="connsiteX78-217415" fmla="*/ 5106769 w 5924856"/>
                        <a:gd name="connsiteY78-217416" fmla="*/ 1074876 h 2956475"/>
                        <a:gd name="connsiteX79-217417" fmla="*/ 5161910 w 5924856"/>
                        <a:gd name="connsiteY79-217418" fmla="*/ 1159707 h 2956475"/>
                        <a:gd name="connsiteX80-217419" fmla="*/ 5201668 w 5924856"/>
                        <a:gd name="connsiteY80-217420" fmla="*/ 1129415 h 2956475"/>
                        <a:gd name="connsiteX81-217421" fmla="*/ 5176671 w 5924856"/>
                        <a:gd name="connsiteY81-217422" fmla="*/ 1063513 h 2956475"/>
                        <a:gd name="connsiteX82-217423" fmla="*/ 5185761 w 5924856"/>
                        <a:gd name="connsiteY82-217424" fmla="*/ 1015792 h 2956475"/>
                        <a:gd name="connsiteX83-217425" fmla="*/ 5197087 w 5924856"/>
                        <a:gd name="connsiteY83-217426" fmla="*/ 1018841 h 2956475"/>
                        <a:gd name="connsiteX84-217427" fmla="*/ 5197668 w 5924856"/>
                        <a:gd name="connsiteY84-217428" fmla="*/ 1015792 h 2956475"/>
                        <a:gd name="connsiteX85-217429" fmla="*/ 5313701 w 5924856"/>
                        <a:gd name="connsiteY85-217430" fmla="*/ 1047031 h 2956475"/>
                        <a:gd name="connsiteX86-217431" fmla="*/ 5381192 w 5924856"/>
                        <a:gd name="connsiteY86-217432" fmla="*/ 1043061 h 2956475"/>
                        <a:gd name="connsiteX87-217433" fmla="*/ 5382577 w 5924856"/>
                        <a:gd name="connsiteY87-217434" fmla="*/ 1043680 h 2956475"/>
                        <a:gd name="connsiteX88-217435" fmla="*/ 5393100 w 5924856"/>
                        <a:gd name="connsiteY88-217436" fmla="*/ 1043061 h 2956475"/>
                        <a:gd name="connsiteX89-217437" fmla="*/ 5499906 w 5924856"/>
                        <a:gd name="connsiteY89-217438" fmla="*/ 1090783 h 2956475"/>
                        <a:gd name="connsiteX90-217439" fmla="*/ 5552172 w 5924856"/>
                        <a:gd name="connsiteY90-217440" fmla="*/ 1133960 h 2956475"/>
                        <a:gd name="connsiteX91-217441" fmla="*/ 5638526 w 5924856"/>
                        <a:gd name="connsiteY91-217442" fmla="*/ 1213496 h 2956475"/>
                        <a:gd name="connsiteX92-217443" fmla="*/ 5740786 w 5924856"/>
                        <a:gd name="connsiteY92-217444" fmla="*/ 1311212 h 2956475"/>
                        <a:gd name="connsiteX93-217445" fmla="*/ 5736242 w 5924856"/>
                        <a:gd name="connsiteY93-217446" fmla="*/ 1365751 h 2956475"/>
                        <a:gd name="connsiteX94-217447" fmla="*/ 5743870 w 5924856"/>
                        <a:gd name="connsiteY94-217448" fmla="*/ 1373379 h 2956475"/>
                        <a:gd name="connsiteX95-217449" fmla="*/ 5740242 w 5924856"/>
                        <a:gd name="connsiteY95-217450" fmla="*/ 1322574 h 2956475"/>
                        <a:gd name="connsiteX96-217451" fmla="*/ 5752283 w 5924856"/>
                        <a:gd name="connsiteY96-217452" fmla="*/ 1324447 h 2956475"/>
                        <a:gd name="connsiteX97-217453" fmla="*/ 5752149 w 5924856"/>
                        <a:gd name="connsiteY97-217454" fmla="*/ 1322574 h 2956475"/>
                        <a:gd name="connsiteX98-217455" fmla="*/ 5854410 w 5924856"/>
                        <a:gd name="connsiteY98-217456" fmla="*/ 1338481 h 2956475"/>
                        <a:gd name="connsiteX99-217457" fmla="*/ 5924856 w 5924856"/>
                        <a:gd name="connsiteY99-217458" fmla="*/ 1418018 h 2956475"/>
                        <a:gd name="connsiteX100-217459" fmla="*/ 5886224 w 5924856"/>
                        <a:gd name="connsiteY100-217460" fmla="*/ 1456650 h 2956475"/>
                        <a:gd name="connsiteX101-217461" fmla="*/ 5827140 w 5924856"/>
                        <a:gd name="connsiteY101-217462" fmla="*/ 1468012 h 2956475"/>
                        <a:gd name="connsiteX102-217463" fmla="*/ 5827140 w 5924856"/>
                        <a:gd name="connsiteY102-217464" fmla="*/ 1554366 h 2956475"/>
                        <a:gd name="connsiteX103-217465" fmla="*/ 5811233 w 5924856"/>
                        <a:gd name="connsiteY103-217466" fmla="*/ 1570273 h 2956475"/>
                        <a:gd name="connsiteX104-217467" fmla="*/ 5799326 w 5924856"/>
                        <a:gd name="connsiteY104-217468" fmla="*/ 1570273 h 2956475"/>
                        <a:gd name="connsiteX105-217469" fmla="*/ 5779418 w 5924856"/>
                        <a:gd name="connsiteY105-217470" fmla="*/ 1570273 h 2956475"/>
                        <a:gd name="connsiteX106-217471" fmla="*/ 5767512 w 5924856"/>
                        <a:gd name="connsiteY106-217472" fmla="*/ 1570273 h 2956475"/>
                        <a:gd name="connsiteX107-217473" fmla="*/ 5735697 w 5924856"/>
                        <a:gd name="connsiteY107-217474" fmla="*/ 1536186 h 2956475"/>
                        <a:gd name="connsiteX108-217475" fmla="*/ 5685702 w 5924856"/>
                        <a:gd name="connsiteY108-217476" fmla="*/ 1511189 h 2956475"/>
                        <a:gd name="connsiteX109-217477" fmla="*/ 5681158 w 5924856"/>
                        <a:gd name="connsiteY109-217478" fmla="*/ 1477102 h 2956475"/>
                        <a:gd name="connsiteX110-217479" fmla="*/ 5647323 w 5924856"/>
                        <a:gd name="connsiteY110-217480" fmla="*/ 1463170 h 2956475"/>
                        <a:gd name="connsiteX111-217481" fmla="*/ 5613528 w 5924856"/>
                        <a:gd name="connsiteY111-217482" fmla="*/ 1472557 h 2956475"/>
                        <a:gd name="connsiteX112-217483" fmla="*/ 5611557 w 5924856"/>
                        <a:gd name="connsiteY112-217484" fmla="*/ 1469797 h 2956475"/>
                        <a:gd name="connsiteX113-217485" fmla="*/ 5601622 w 5924856"/>
                        <a:gd name="connsiteY113-217486" fmla="*/ 1472557 h 2956475"/>
                        <a:gd name="connsiteX114-217487" fmla="*/ 5578897 w 5924856"/>
                        <a:gd name="connsiteY114-217488" fmla="*/ 1440742 h 2956475"/>
                        <a:gd name="connsiteX115-217489" fmla="*/ 5587835 w 5924856"/>
                        <a:gd name="connsiteY115-217490" fmla="*/ 1415717 h 2956475"/>
                        <a:gd name="connsiteX116-217491" fmla="*/ 5558990 w 5924856"/>
                        <a:gd name="connsiteY116-217492" fmla="*/ 1429380 h 2956475"/>
                        <a:gd name="connsiteX117-217493" fmla="*/ 5574896 w 5924856"/>
                        <a:gd name="connsiteY117-217494" fmla="*/ 1472557 h 2956475"/>
                        <a:gd name="connsiteX118-217495" fmla="*/ 5552172 w 5924856"/>
                        <a:gd name="connsiteY118-217496" fmla="*/ 1511189 h 2956475"/>
                        <a:gd name="connsiteX119-217497" fmla="*/ 5504450 w 5924856"/>
                        <a:gd name="connsiteY119-217498" fmla="*/ 1547548 h 2956475"/>
                        <a:gd name="connsiteX120-217499" fmla="*/ 5493867 w 5924856"/>
                        <a:gd name="connsiteY120-217500" fmla="*/ 1546540 h 2956475"/>
                        <a:gd name="connsiteX121-217501" fmla="*/ 5492544 w 5924856"/>
                        <a:gd name="connsiteY121-217502" fmla="*/ 1547548 h 2956475"/>
                        <a:gd name="connsiteX122-217503" fmla="*/ 5457627 w 5924856"/>
                        <a:gd name="connsiteY122-217504" fmla="*/ 1544223 h 2956475"/>
                        <a:gd name="connsiteX123-217505" fmla="*/ 5488543 w 5924856"/>
                        <a:gd name="connsiteY123-217506" fmla="*/ 1586180 h 2956475"/>
                        <a:gd name="connsiteX124-217507" fmla="*/ 5511268 w 5924856"/>
                        <a:gd name="connsiteY124-217508" fmla="*/ 1649809 h 2956475"/>
                        <a:gd name="connsiteX125-217509" fmla="*/ 5527175 w 5924856"/>
                        <a:gd name="connsiteY125-217510" fmla="*/ 1677079 h 2956475"/>
                        <a:gd name="connsiteX126-217511" fmla="*/ 5531720 w 5924856"/>
                        <a:gd name="connsiteY126-217512" fmla="*/ 1708893 h 2956475"/>
                        <a:gd name="connsiteX127-217513" fmla="*/ 5527175 w 5924856"/>
                        <a:gd name="connsiteY127-217514" fmla="*/ 1731618 h 2956475"/>
                        <a:gd name="connsiteX128-217515" fmla="*/ 5515990 w 5924856"/>
                        <a:gd name="connsiteY128-217516" fmla="*/ 1728009 h 2956475"/>
                        <a:gd name="connsiteX129-217517" fmla="*/ 5515268 w 5924856"/>
                        <a:gd name="connsiteY129-217518" fmla="*/ 1731618 h 2956475"/>
                        <a:gd name="connsiteX130-217519" fmla="*/ 5452462 w 5924856"/>
                        <a:gd name="connsiteY130-217520" fmla="*/ 1711358 h 2956475"/>
                        <a:gd name="connsiteX131-217521" fmla="*/ 5354468 w 5924856"/>
                        <a:gd name="connsiteY131-217522" fmla="*/ 1767977 h 2956475"/>
                        <a:gd name="connsiteX132-217523" fmla="*/ 5315836 w 5924856"/>
                        <a:gd name="connsiteY132-217524" fmla="*/ 1779340 h 2956475"/>
                        <a:gd name="connsiteX133-217525" fmla="*/ 5263569 w 5924856"/>
                        <a:gd name="connsiteY133-217526" fmla="*/ 1833879 h 2956475"/>
                        <a:gd name="connsiteX134-217527" fmla="*/ 5209030 w 5924856"/>
                        <a:gd name="connsiteY134-217528" fmla="*/ 1881600 h 2956475"/>
                        <a:gd name="connsiteX135-217529" fmla="*/ 5193123 w 5924856"/>
                        <a:gd name="connsiteY135-217530" fmla="*/ 1913415 h 2956475"/>
                        <a:gd name="connsiteX136-217531" fmla="*/ 5185429 w 5924856"/>
                        <a:gd name="connsiteY136-217532" fmla="*/ 1904988 h 2956475"/>
                        <a:gd name="connsiteX137-217533" fmla="*/ 5181216 w 5924856"/>
                        <a:gd name="connsiteY137-217534" fmla="*/ 1913415 h 2956475"/>
                        <a:gd name="connsiteX138-217535" fmla="*/ 5137729 w 5924856"/>
                        <a:gd name="connsiteY138-217536" fmla="*/ 1865787 h 2956475"/>
                        <a:gd name="connsiteX139-217537" fmla="*/ 5047685 w 5924856"/>
                        <a:gd name="connsiteY139-217538" fmla="*/ 1920232 h 2956475"/>
                        <a:gd name="connsiteX140-217539" fmla="*/ 5044580 w 5924856"/>
                        <a:gd name="connsiteY140-217540" fmla="*/ 1914910 h 2956475"/>
                        <a:gd name="connsiteX141-217541" fmla="*/ 5035778 w 5924856"/>
                        <a:gd name="connsiteY141-217542" fmla="*/ 1920232 h 2956475"/>
                        <a:gd name="connsiteX142-217543" fmla="*/ 5023735 w 5924856"/>
                        <a:gd name="connsiteY142-217544" fmla="*/ 1899586 h 2956475"/>
                        <a:gd name="connsiteX143-217545" fmla="*/ 4993146 w 5924856"/>
                        <a:gd name="connsiteY143-217546" fmla="*/ 1924777 h 2956475"/>
                        <a:gd name="connsiteX144-217547" fmla="*/ 4983909 w 5924856"/>
                        <a:gd name="connsiteY144-217548" fmla="*/ 1922578 h 2956475"/>
                        <a:gd name="connsiteX145-217549" fmla="*/ 4981239 w 5924856"/>
                        <a:gd name="connsiteY145-217550" fmla="*/ 1924777 h 2956475"/>
                        <a:gd name="connsiteX146-217551" fmla="*/ 4944785 w 5924856"/>
                        <a:gd name="connsiteY146-217552" fmla="*/ 1916098 h 2956475"/>
                        <a:gd name="connsiteX147-217553" fmla="*/ 4934062 w 5924856"/>
                        <a:gd name="connsiteY147-217554" fmla="*/ 1961137 h 2956475"/>
                        <a:gd name="connsiteX148-217555" fmla="*/ 4893158 w 5924856"/>
                        <a:gd name="connsiteY148-217556" fmla="*/ 2027038 h 2956475"/>
                        <a:gd name="connsiteX149-217557" fmla="*/ 4893158 w 5924856"/>
                        <a:gd name="connsiteY149-217558" fmla="*/ 2058853 h 2956475"/>
                        <a:gd name="connsiteX150-217559" fmla="*/ 4934062 w 5924856"/>
                        <a:gd name="connsiteY150-217560" fmla="*/ 2074760 h 2956475"/>
                        <a:gd name="connsiteX151-217561" fmla="*/ 4929517 w 5924856"/>
                        <a:gd name="connsiteY151-217562" fmla="*/ 2172476 h 2956475"/>
                        <a:gd name="connsiteX152-217563" fmla="*/ 4917610 w 5924856"/>
                        <a:gd name="connsiteY152-217564" fmla="*/ 2172476 h 2956475"/>
                        <a:gd name="connsiteX153-217565" fmla="*/ 4893158 w 5924856"/>
                        <a:gd name="connsiteY153-217566" fmla="*/ 2172476 h 2956475"/>
                        <a:gd name="connsiteX154-217567" fmla="*/ 4881796 w 5924856"/>
                        <a:gd name="connsiteY154-217568" fmla="*/ 2224742 h 2956475"/>
                        <a:gd name="connsiteX155-217569" fmla="*/ 4893158 w 5924856"/>
                        <a:gd name="connsiteY155-217570" fmla="*/ 2252012 h 2956475"/>
                        <a:gd name="connsiteX156-217571" fmla="*/ 4827256 w 5924856"/>
                        <a:gd name="connsiteY156-217572" fmla="*/ 2286099 h 2956475"/>
                        <a:gd name="connsiteX157-217573" fmla="*/ 4815894 w 5924856"/>
                        <a:gd name="connsiteY157-217574" fmla="*/ 2354273 h 2956475"/>
                        <a:gd name="connsiteX158-217575" fmla="*/ 4763628 w 5924856"/>
                        <a:gd name="connsiteY158-217576" fmla="*/ 2370180 h 2956475"/>
                        <a:gd name="connsiteX159-217577" fmla="*/ 4752265 w 5924856"/>
                        <a:gd name="connsiteY159-217578" fmla="*/ 2429264 h 2956475"/>
                        <a:gd name="connsiteX160-217579" fmla="*/ 4697726 w 5924856"/>
                        <a:gd name="connsiteY160-217580" fmla="*/ 2488348 h 2956475"/>
                        <a:gd name="connsiteX161-217581" fmla="*/ 4695416 w 5924856"/>
                        <a:gd name="connsiteY161-217582" fmla="*/ 2477952 h 2956475"/>
                        <a:gd name="connsiteX162-217583" fmla="*/ 4685819 w 5924856"/>
                        <a:gd name="connsiteY162-217584" fmla="*/ 2488348 h 2956475"/>
                        <a:gd name="connsiteX163-217585" fmla="*/ 4676729 w 5924856"/>
                        <a:gd name="connsiteY163-217586" fmla="*/ 2447444 h 2956475"/>
                        <a:gd name="connsiteX164-217587" fmla="*/ 4660822 w 5924856"/>
                        <a:gd name="connsiteY164-217588" fmla="*/ 2361090 h 2956475"/>
                        <a:gd name="connsiteX165-217589" fmla="*/ 4633552 w 5924856"/>
                        <a:gd name="connsiteY165-217590" fmla="*/ 2220198 h 2956475"/>
                        <a:gd name="connsiteX166-217591" fmla="*/ 4654004 w 5924856"/>
                        <a:gd name="connsiteY166-217592" fmla="*/ 2129299 h 2956475"/>
                        <a:gd name="connsiteX167-217593" fmla="*/ 4685819 w 5924856"/>
                        <a:gd name="connsiteY167-217594" fmla="*/ 2086122 h 2956475"/>
                        <a:gd name="connsiteX168-217595" fmla="*/ 4685819 w 5924856"/>
                        <a:gd name="connsiteY168-217596" fmla="*/ 2058853 h 2956475"/>
                        <a:gd name="connsiteX169-217597" fmla="*/ 4744903 w 5924856"/>
                        <a:gd name="connsiteY169-217598" fmla="*/ 2042945 h 2956475"/>
                        <a:gd name="connsiteX170-217599" fmla="*/ 4810804 w 5924856"/>
                        <a:gd name="connsiteY170-217600" fmla="*/ 1952047 h 2956475"/>
                        <a:gd name="connsiteX171-217601" fmla="*/ 4874434 w 5924856"/>
                        <a:gd name="connsiteY171-217602" fmla="*/ 1877056 h 2956475"/>
                        <a:gd name="connsiteX172-217603" fmla="*/ 4940334 w 5924856"/>
                        <a:gd name="connsiteY172-217604" fmla="*/ 1817971 h 2956475"/>
                        <a:gd name="connsiteX173-217605" fmla="*/ 4964885 w 5924856"/>
                        <a:gd name="connsiteY173-217606" fmla="*/ 1710844 h 2956475"/>
                        <a:gd name="connsiteX174-217607" fmla="*/ 4934062 w 5924856"/>
                        <a:gd name="connsiteY174-217608" fmla="*/ 1715711 h 2956475"/>
                        <a:gd name="connsiteX175-217609" fmla="*/ 4913610 w 5924856"/>
                        <a:gd name="connsiteY175-217610" fmla="*/ 1779340 h 2956475"/>
                        <a:gd name="connsiteX176-217611" fmla="*/ 4822712 w 5924856"/>
                        <a:gd name="connsiteY176-217612" fmla="*/ 1865693 h 2956475"/>
                        <a:gd name="connsiteX177-217613" fmla="*/ 4819899 w 5924856"/>
                        <a:gd name="connsiteY177-217614" fmla="*/ 1857053 h 2956475"/>
                        <a:gd name="connsiteX178-217615" fmla="*/ 4810804 w 5924856"/>
                        <a:gd name="connsiteY178-217616" fmla="*/ 1865693 h 2956475"/>
                        <a:gd name="connsiteX179-217617" fmla="*/ 4780026 w 5924856"/>
                        <a:gd name="connsiteY179-217618" fmla="*/ 1771159 h 2956475"/>
                        <a:gd name="connsiteX180-217619" fmla="*/ 4697726 w 5924856"/>
                        <a:gd name="connsiteY180-217620" fmla="*/ 1795247 h 2956475"/>
                        <a:gd name="connsiteX181-217621" fmla="*/ 4602282 w 5924856"/>
                        <a:gd name="connsiteY181-217622" fmla="*/ 1920232 h 2956475"/>
                        <a:gd name="connsiteX182-217623" fmla="*/ 4634097 w 5924856"/>
                        <a:gd name="connsiteY182-217624" fmla="*/ 1967954 h 2956475"/>
                        <a:gd name="connsiteX183-217625" fmla="*/ 4554560 w 5924856"/>
                        <a:gd name="connsiteY183-217626" fmla="*/ 1983861 h 2956475"/>
                        <a:gd name="connsiteX184-217627" fmla="*/ 4495476 w 5924856"/>
                        <a:gd name="connsiteY184-217628" fmla="*/ 1988406 h 2956475"/>
                        <a:gd name="connsiteX185-217629" fmla="*/ 4495564 w 5924856"/>
                        <a:gd name="connsiteY185-217630" fmla="*/ 1987484 h 2956475"/>
                        <a:gd name="connsiteX186-217631" fmla="*/ 4483570 w 5924856"/>
                        <a:gd name="connsiteY186-217632" fmla="*/ 1988406 h 2956475"/>
                        <a:gd name="connsiteX187-217633" fmla="*/ 4488114 w 5924856"/>
                        <a:gd name="connsiteY187-217634" fmla="*/ 1940685 h 2956475"/>
                        <a:gd name="connsiteX188-217635" fmla="*/ 4438272 w 5924856"/>
                        <a:gd name="connsiteY188-217636" fmla="*/ 1931099 h 2956475"/>
                        <a:gd name="connsiteX189-217637" fmla="*/ 4393216 w 5924856"/>
                        <a:gd name="connsiteY189-217638" fmla="*/ 1961137 h 2956475"/>
                        <a:gd name="connsiteX190-217639" fmla="*/ 4382585 w 5924856"/>
                        <a:gd name="connsiteY190-217640" fmla="*/ 1960286 h 2956475"/>
                        <a:gd name="connsiteX191-217641" fmla="*/ 4381309 w 5924856"/>
                        <a:gd name="connsiteY191-217642" fmla="*/ 1961137 h 2956475"/>
                        <a:gd name="connsiteX192-217643" fmla="*/ 4275828 w 5924856"/>
                        <a:gd name="connsiteY192-217644" fmla="*/ 1952698 h 2956475"/>
                        <a:gd name="connsiteX193-217645" fmla="*/ 4161424 w 5924856"/>
                        <a:gd name="connsiteY193-217646" fmla="*/ 1972499 h 2956475"/>
                        <a:gd name="connsiteX194-217647" fmla="*/ 4043256 w 5924856"/>
                        <a:gd name="connsiteY194-217648" fmla="*/ 2106574 h 2956475"/>
                        <a:gd name="connsiteX195-217649" fmla="*/ 3902364 w 5924856"/>
                        <a:gd name="connsiteY195-217650" fmla="*/ 2263374 h 2956475"/>
                        <a:gd name="connsiteX196-217651" fmla="*/ 3956903 w 5924856"/>
                        <a:gd name="connsiteY196-217652" fmla="*/ 2267919 h 2956475"/>
                        <a:gd name="connsiteX197-217653" fmla="*/ 3977355 w 5924856"/>
                        <a:gd name="connsiteY197-217654" fmla="*/ 2311096 h 2956475"/>
                        <a:gd name="connsiteX198-217655" fmla="*/ 4005973 w 5924856"/>
                        <a:gd name="connsiteY198-217656" fmla="*/ 2319513 h 2956475"/>
                        <a:gd name="connsiteX199-217657" fmla="*/ 4024532 w 5924856"/>
                        <a:gd name="connsiteY199-217658" fmla="*/ 2290644 h 2956475"/>
                        <a:gd name="connsiteX200-217659" fmla="*/ 4035602 w 5924856"/>
                        <a:gd name="connsiteY200-217660" fmla="*/ 2291946 h 2956475"/>
                        <a:gd name="connsiteX201-217661" fmla="*/ 4036439 w 5924856"/>
                        <a:gd name="connsiteY201-217662" fmla="*/ 2290644 h 2956475"/>
                        <a:gd name="connsiteX202-217663" fmla="*/ 4075071 w 5924856"/>
                        <a:gd name="connsiteY202-217664" fmla="*/ 2295189 h 2956475"/>
                        <a:gd name="connsiteX203-217665" fmla="*/ 4129610 w 5924856"/>
                        <a:gd name="connsiteY203-217666" fmla="*/ 2365635 h 2956475"/>
                        <a:gd name="connsiteX204-217667" fmla="*/ 4134155 w 5924856"/>
                        <a:gd name="connsiteY204-217668" fmla="*/ 2413357 h 2956475"/>
                        <a:gd name="connsiteX205-217669" fmla="*/ 4102340 w 5924856"/>
                        <a:gd name="connsiteY205-217670" fmla="*/ 2472441 h 2956475"/>
                        <a:gd name="connsiteX206-217671" fmla="*/ 4095523 w 5924856"/>
                        <a:gd name="connsiteY206-217672" fmla="*/ 2542887 h 2956475"/>
                        <a:gd name="connsiteX207-217673" fmla="*/ 4079616 w 5924856"/>
                        <a:gd name="connsiteY207-217674" fmla="*/ 2629241 h 2956475"/>
                        <a:gd name="connsiteX208-217675" fmla="*/ 4027349 w 5924856"/>
                        <a:gd name="connsiteY208-217676" fmla="*/ 2708777 h 2956475"/>
                        <a:gd name="connsiteX209-217677" fmla="*/ 4015987 w 5924856"/>
                        <a:gd name="connsiteY209-217678" fmla="*/ 2747409 h 2956475"/>
                        <a:gd name="connsiteX210-217679" fmla="*/ 3961448 w 5924856"/>
                        <a:gd name="connsiteY210-217680" fmla="*/ 2806493 h 2956475"/>
                        <a:gd name="connsiteX211-217681" fmla="*/ 3913726 w 5924856"/>
                        <a:gd name="connsiteY211-217682" fmla="*/ 2865577 h 2956475"/>
                        <a:gd name="connsiteX212-217683" fmla="*/ 3893274 w 5924856"/>
                        <a:gd name="connsiteY212-217684" fmla="*/ 2897392 h 2956475"/>
                        <a:gd name="connsiteX213-217685" fmla="*/ 3843280 w 5924856"/>
                        <a:gd name="connsiteY213-217686" fmla="*/ 2924661 h 2956475"/>
                        <a:gd name="connsiteX214-217687" fmla="*/ 3831373 w 5924856"/>
                        <a:gd name="connsiteY214-217688" fmla="*/ 2924661 h 2956475"/>
                        <a:gd name="connsiteX215-217689" fmla="*/ 3822828 w 5924856"/>
                        <a:gd name="connsiteY215-217690" fmla="*/ 2924661 h 2956475"/>
                        <a:gd name="connsiteX216-217691" fmla="*/ 3810920 w 5924856"/>
                        <a:gd name="connsiteY216-217692" fmla="*/ 2924661 h 2956475"/>
                        <a:gd name="connsiteX217-217693" fmla="*/ 3789254 w 5924856"/>
                        <a:gd name="connsiteY217-217694" fmla="*/ 2908412 h 2956475"/>
                        <a:gd name="connsiteX218-217695" fmla="*/ 3747836 w 5924856"/>
                        <a:gd name="connsiteY218-217696" fmla="*/ 2936024 h 2956475"/>
                        <a:gd name="connsiteX219-217697" fmla="*/ 3741019 w 5924856"/>
                        <a:gd name="connsiteY219-217698" fmla="*/ 2956476 h 2956475"/>
                        <a:gd name="connsiteX220-217699" fmla="*/ 3736474 w 5924856"/>
                        <a:gd name="connsiteY220-217700" fmla="*/ 2947386 h 2956475"/>
                        <a:gd name="connsiteX221-217701" fmla="*/ 3736474 w 5924856"/>
                        <a:gd name="connsiteY221-217702" fmla="*/ 2935660 h 2956475"/>
                        <a:gd name="connsiteX222-217703" fmla="*/ 3735929 w 5924856"/>
                        <a:gd name="connsiteY222-217704" fmla="*/ 2936024 h 2956475"/>
                        <a:gd name="connsiteX223-217705" fmla="*/ 3729112 w 5924856"/>
                        <a:gd name="connsiteY223-217706" fmla="*/ 2956476 h 2956475"/>
                        <a:gd name="connsiteX224-217707" fmla="*/ 3724567 w 5924856"/>
                        <a:gd name="connsiteY224-217708" fmla="*/ 2947386 h 2956475"/>
                        <a:gd name="connsiteX225-217709" fmla="*/ 3724567 w 5924856"/>
                        <a:gd name="connsiteY225-217710" fmla="*/ 2920116 h 2956475"/>
                        <a:gd name="connsiteX226-217711" fmla="*/ 3736474 w 5924856"/>
                        <a:gd name="connsiteY226-217712" fmla="*/ 2920116 h 2956475"/>
                        <a:gd name="connsiteX227-217713" fmla="*/ 3745019 w 5924856"/>
                        <a:gd name="connsiteY227-217714" fmla="*/ 2920116 h 2956475"/>
                        <a:gd name="connsiteX228-217715" fmla="*/ 3751836 w 5924856"/>
                        <a:gd name="connsiteY228-217716" fmla="*/ 2861032 h 2956475"/>
                        <a:gd name="connsiteX229-217717" fmla="*/ 3740474 w 5924856"/>
                        <a:gd name="connsiteY229-217718" fmla="*/ 2817856 h 2956475"/>
                        <a:gd name="connsiteX230-217719" fmla="*/ 3767744 w 5924856"/>
                        <a:gd name="connsiteY230-217720" fmla="*/ 2795131 h 2956475"/>
                        <a:gd name="connsiteX231-217721" fmla="*/ 3777005 w 5924856"/>
                        <a:gd name="connsiteY231-217722" fmla="*/ 2797336 h 2956475"/>
                        <a:gd name="connsiteX232-217723" fmla="*/ 3779651 w 5924856"/>
                        <a:gd name="connsiteY232-217724" fmla="*/ 2795131 h 2956475"/>
                        <a:gd name="connsiteX233-217725" fmla="*/ 3816678 w 5924856"/>
                        <a:gd name="connsiteY233-217726" fmla="*/ 2803947 h 2956475"/>
                        <a:gd name="connsiteX234-217727" fmla="*/ 3838190 w 5924856"/>
                        <a:gd name="connsiteY234-217728" fmla="*/ 2758772 h 2956475"/>
                        <a:gd name="connsiteX235-217729" fmla="*/ 3854097 w 5924856"/>
                        <a:gd name="connsiteY235-217730" fmla="*/ 2699687 h 2956475"/>
                        <a:gd name="connsiteX236-217731" fmla="*/ 3865460 w 5924856"/>
                        <a:gd name="connsiteY236-217732" fmla="*/ 2676963 h 2956475"/>
                        <a:gd name="connsiteX237-217733" fmla="*/ 3884483 w 5924856"/>
                        <a:gd name="connsiteY237-217734" fmla="*/ 2632575 h 2956475"/>
                        <a:gd name="connsiteX238-217735" fmla="*/ 3834190 w 5924856"/>
                        <a:gd name="connsiteY238-217736" fmla="*/ 2645148 h 2956475"/>
                        <a:gd name="connsiteX239-217737" fmla="*/ 3806920 w 5924856"/>
                        <a:gd name="connsiteY239-217738" fmla="*/ 2667873 h 2956475"/>
                        <a:gd name="connsiteX240-217739" fmla="*/ 3795013 w 5924856"/>
                        <a:gd name="connsiteY240-217740" fmla="*/ 2667873 h 2956475"/>
                        <a:gd name="connsiteX241-217741" fmla="*/ 3747836 w 5924856"/>
                        <a:gd name="connsiteY241-217742" fmla="*/ 2667873 h 2956475"/>
                        <a:gd name="connsiteX242-217743" fmla="*/ 3735929 w 5924856"/>
                        <a:gd name="connsiteY242-217744" fmla="*/ 2667873 h 2956475"/>
                        <a:gd name="connsiteX243-217745" fmla="*/ 3720022 w 5924856"/>
                        <a:gd name="connsiteY243-217746" fmla="*/ 2613334 h 2956475"/>
                        <a:gd name="connsiteX244-217747" fmla="*/ 3676845 w 5924856"/>
                        <a:gd name="connsiteY244-217748" fmla="*/ 2574702 h 2956475"/>
                        <a:gd name="connsiteX245-217749" fmla="*/ 3610944 w 5924856"/>
                        <a:gd name="connsiteY245-217750" fmla="*/ 2558795 h 2956475"/>
                        <a:gd name="connsiteX246-217751" fmla="*/ 3601854 w 5924856"/>
                        <a:gd name="connsiteY246-217752" fmla="*/ 2499711 h 2956475"/>
                        <a:gd name="connsiteX247-217753" fmla="*/ 3590492 w 5924856"/>
                        <a:gd name="connsiteY247-217754" fmla="*/ 2467896 h 2956475"/>
                        <a:gd name="connsiteX248-217755" fmla="*/ 3574584 w 5924856"/>
                        <a:gd name="connsiteY248-217756" fmla="*/ 2440627 h 2956475"/>
                        <a:gd name="connsiteX249-217757" fmla="*/ 3551860 w 5924856"/>
                        <a:gd name="connsiteY249-217758" fmla="*/ 2381542 h 2956475"/>
                        <a:gd name="connsiteX250-217759" fmla="*/ 3520045 w 5924856"/>
                        <a:gd name="connsiteY250-217760" fmla="*/ 2361090 h 2956475"/>
                        <a:gd name="connsiteX251-217761" fmla="*/ 3464186 w 5924856"/>
                        <a:gd name="connsiteY251-217762" fmla="*/ 2339606 h 2956475"/>
                        <a:gd name="connsiteX252-217763" fmla="*/ 3425146 w 5924856"/>
                        <a:gd name="connsiteY252-217764" fmla="*/ 2345183 h 2956475"/>
                        <a:gd name="connsiteX253-217765" fmla="*/ 3381970 w 5924856"/>
                        <a:gd name="connsiteY253-217766" fmla="*/ 2354273 h 2956475"/>
                        <a:gd name="connsiteX254-217767" fmla="*/ 3350155 w 5924856"/>
                        <a:gd name="connsiteY254-217768" fmla="*/ 2381542 h 2956475"/>
                        <a:gd name="connsiteX255-217769" fmla="*/ 3370607 w 5924856"/>
                        <a:gd name="connsiteY255-217770" fmla="*/ 2397450 h 2956475"/>
                        <a:gd name="connsiteX256-217771" fmla="*/ 3370607 w 5924856"/>
                        <a:gd name="connsiteY256-217772" fmla="*/ 2429264 h 2956475"/>
                        <a:gd name="connsiteX257-217773" fmla="*/ 3350155 w 5924856"/>
                        <a:gd name="connsiteY257-217774" fmla="*/ 2451989 h 2956475"/>
                        <a:gd name="connsiteX258-217775" fmla="*/ 3318341 w 5924856"/>
                        <a:gd name="connsiteY258-217776" fmla="*/ 2511073 h 2956475"/>
                        <a:gd name="connsiteX259-217777" fmla="*/ 3318341 w 5924856"/>
                        <a:gd name="connsiteY259-217778" fmla="*/ 2538343 h 2956475"/>
                        <a:gd name="connsiteX260-217779" fmla="*/ 3268346 w 5924856"/>
                        <a:gd name="connsiteY260-217780" fmla="*/ 2570157 h 2956475"/>
                        <a:gd name="connsiteX261-217781" fmla="*/ 3260533 w 5924856"/>
                        <a:gd name="connsiteY261-217782" fmla="*/ 2567553 h 2956475"/>
                        <a:gd name="connsiteX262-217783" fmla="*/ 3256440 w 5924856"/>
                        <a:gd name="connsiteY262-217784" fmla="*/ 2570157 h 2956475"/>
                        <a:gd name="connsiteX263-217785" fmla="*/ 3208718 w 5924856"/>
                        <a:gd name="connsiteY263-217786" fmla="*/ 2554250 h 2956475"/>
                        <a:gd name="connsiteX264-217787" fmla="*/ 3177448 w 5924856"/>
                        <a:gd name="connsiteY264-217788" fmla="*/ 2554250 h 2956475"/>
                        <a:gd name="connsiteX265-217789" fmla="*/ 3165541 w 5924856"/>
                        <a:gd name="connsiteY265-217790" fmla="*/ 2554250 h 2956475"/>
                        <a:gd name="connsiteX266-217791" fmla="*/ 3149634 w 5924856"/>
                        <a:gd name="connsiteY266-217792" fmla="*/ 2538343 h 2956475"/>
                        <a:gd name="connsiteX267-217793" fmla="*/ 3131462 w 5924856"/>
                        <a:gd name="connsiteY267-217794" fmla="*/ 2533799 h 2956475"/>
                        <a:gd name="connsiteX268-217795" fmla="*/ 3086550 w 5924856"/>
                        <a:gd name="connsiteY268-217796" fmla="*/ 2570157 h 2956475"/>
                        <a:gd name="connsiteX269-217797" fmla="*/ 3038828 w 5924856"/>
                        <a:gd name="connsiteY269-217798" fmla="*/ 2581519 h 2956475"/>
                        <a:gd name="connsiteX270-217799" fmla="*/ 3000196 w 5924856"/>
                        <a:gd name="connsiteY270-217800" fmla="*/ 2597427 h 2956475"/>
                        <a:gd name="connsiteX271-217801" fmla="*/ 2992651 w 5924856"/>
                        <a:gd name="connsiteY271-217802" fmla="*/ 2595630 h 2956475"/>
                        <a:gd name="connsiteX272-217803" fmla="*/ 2988289 w 5924856"/>
                        <a:gd name="connsiteY272-217804" fmla="*/ 2597427 h 2956475"/>
                        <a:gd name="connsiteX273-217805" fmla="*/ 2940567 w 5924856"/>
                        <a:gd name="connsiteY273-217806" fmla="*/ 2586064 h 2956475"/>
                        <a:gd name="connsiteX274-217807" fmla="*/ 2918387 w 5924856"/>
                        <a:gd name="connsiteY274-217808" fmla="*/ 2586064 h 2956475"/>
                        <a:gd name="connsiteX275-217809" fmla="*/ 2906480 w 5924856"/>
                        <a:gd name="connsiteY275-217810" fmla="*/ 2586064 h 2956475"/>
                        <a:gd name="connsiteX276-217811" fmla="*/ 2886028 w 5924856"/>
                        <a:gd name="connsiteY276-217812" fmla="*/ 2554250 h 2956475"/>
                        <a:gd name="connsiteX277-217813" fmla="*/ 2847396 w 5924856"/>
                        <a:gd name="connsiteY277-217814" fmla="*/ 2526980 h 2956475"/>
                        <a:gd name="connsiteX278-217815" fmla="*/ 2820344 w 5924856"/>
                        <a:gd name="connsiteY278-217816" fmla="*/ 2523116 h 2956475"/>
                        <a:gd name="connsiteX279-217817" fmla="*/ 2779767 w 5924856"/>
                        <a:gd name="connsiteY279-217818" fmla="*/ 2526980 h 2956475"/>
                        <a:gd name="connsiteX280-217819" fmla="*/ 2741135 w 5924856"/>
                        <a:gd name="connsiteY280-217820" fmla="*/ 2538343 h 2956475"/>
                        <a:gd name="connsiteX281-217821" fmla="*/ 2736330 w 5924856"/>
                        <a:gd name="connsiteY281-217822" fmla="*/ 2536254 h 2956475"/>
                        <a:gd name="connsiteX282-217823" fmla="*/ 2729228 w 5924856"/>
                        <a:gd name="connsiteY282-217824" fmla="*/ 2538343 h 2956475"/>
                        <a:gd name="connsiteX283-217825" fmla="*/ 2676961 w 5924856"/>
                        <a:gd name="connsiteY283-217826" fmla="*/ 2515618 h 2956475"/>
                        <a:gd name="connsiteX284-217827" fmla="*/ 2670144 w 5924856"/>
                        <a:gd name="connsiteY284-217828" fmla="*/ 2472441 h 2956475"/>
                        <a:gd name="connsiteX285-217829" fmla="*/ 2626967 w 5924856"/>
                        <a:gd name="connsiteY285-217830" fmla="*/ 2456534 h 2956475"/>
                        <a:gd name="connsiteX286-217831" fmla="*/ 2595153 w 5924856"/>
                        <a:gd name="connsiteY286-217832" fmla="*/ 2451989 h 2956475"/>
                        <a:gd name="connsiteX287-217833" fmla="*/ 2560725 w 5924856"/>
                        <a:gd name="connsiteY287-217834" fmla="*/ 2430245 h 2956475"/>
                        <a:gd name="connsiteX288-217835" fmla="*/ 2527524 w 5924856"/>
                        <a:gd name="connsiteY288-217836" fmla="*/ 2488348 h 2956475"/>
                        <a:gd name="connsiteX289-217837" fmla="*/ 2543431 w 5924856"/>
                        <a:gd name="connsiteY289-217838" fmla="*/ 2522435 h 2956475"/>
                        <a:gd name="connsiteX290-217839" fmla="*/ 2504799 w 5924856"/>
                        <a:gd name="connsiteY290-217840" fmla="*/ 2558795 h 2956475"/>
                        <a:gd name="connsiteX291-217841" fmla="*/ 2495296 w 5924856"/>
                        <a:gd name="connsiteY291-217842" fmla="*/ 2556532 h 2956475"/>
                        <a:gd name="connsiteX292-217843" fmla="*/ 2492892 w 5924856"/>
                        <a:gd name="connsiteY292-217844" fmla="*/ 2558795 h 2956475"/>
                        <a:gd name="connsiteX293-217845" fmla="*/ 2445170 w 5924856"/>
                        <a:gd name="connsiteY293-217846" fmla="*/ 2547432 h 2956475"/>
                        <a:gd name="connsiteX294-217847" fmla="*/ 2408811 w 5924856"/>
                        <a:gd name="connsiteY294-217848" fmla="*/ 2542887 h 2956475"/>
                        <a:gd name="connsiteX295-217849" fmla="*/ 2381541 w 5924856"/>
                        <a:gd name="connsiteY295-217850" fmla="*/ 2515618 h 2956475"/>
                        <a:gd name="connsiteX296-217851" fmla="*/ 2354816 w 5924856"/>
                        <a:gd name="connsiteY296-217852" fmla="*/ 2515618 h 2956475"/>
                        <a:gd name="connsiteX297-217853" fmla="*/ 2342909 w 5924856"/>
                        <a:gd name="connsiteY297-217854" fmla="*/ 2515618 h 2956475"/>
                        <a:gd name="connsiteX298-217855" fmla="*/ 2317049 w 5924856"/>
                        <a:gd name="connsiteY298-217856" fmla="*/ 2502687 h 2956475"/>
                        <a:gd name="connsiteX299-217857" fmla="*/ 2268463 w 5924856"/>
                        <a:gd name="connsiteY299-217858" fmla="*/ 2526980 h 2956475"/>
                        <a:gd name="connsiteX300-217859" fmla="*/ 2200289 w 5924856"/>
                        <a:gd name="connsiteY300-217860" fmla="*/ 2574702 h 2956475"/>
                        <a:gd name="connsiteX301-217861" fmla="*/ 2157112 w 5924856"/>
                        <a:gd name="connsiteY301-217862" fmla="*/ 2586064 h 2956475"/>
                        <a:gd name="connsiteX302-217863" fmla="*/ 2145750 w 5924856"/>
                        <a:gd name="connsiteY302-217864" fmla="*/ 2590609 h 2956475"/>
                        <a:gd name="connsiteX303-217865" fmla="*/ 2143369 w 5924856"/>
                        <a:gd name="connsiteY303-217866" fmla="*/ 2586799 h 2956475"/>
                        <a:gd name="connsiteX304-217867" fmla="*/ 2133843 w 5924856"/>
                        <a:gd name="connsiteY304-217868" fmla="*/ 2590609 h 2956475"/>
                        <a:gd name="connsiteX305-217869" fmla="*/ 2111787 w 5924856"/>
                        <a:gd name="connsiteY305-217870" fmla="*/ 2555320 h 2956475"/>
                        <a:gd name="connsiteX306-217871" fmla="*/ 2075303 w 5924856"/>
                        <a:gd name="connsiteY306-217872" fmla="*/ 2558795 h 2956475"/>
                        <a:gd name="connsiteX307-217873" fmla="*/ 2074482 w 5924856"/>
                        <a:gd name="connsiteY307-217874" fmla="*/ 2557739 h 2956475"/>
                        <a:gd name="connsiteX308-217875" fmla="*/ 2063396 w 5924856"/>
                        <a:gd name="connsiteY308-217876" fmla="*/ 2558795 h 2956475"/>
                        <a:gd name="connsiteX309-217877" fmla="*/ 2047489 w 5924856"/>
                        <a:gd name="connsiteY309-217878" fmla="*/ 2538343 h 2956475"/>
                        <a:gd name="connsiteX310-217879" fmla="*/ 2020220 w 5924856"/>
                        <a:gd name="connsiteY310-217880" fmla="*/ 2526980 h 2956475"/>
                        <a:gd name="connsiteX311-217881" fmla="*/ 2004312 w 5924856"/>
                        <a:gd name="connsiteY311-217882" fmla="*/ 2495166 h 2956475"/>
                        <a:gd name="connsiteX312-217883" fmla="*/ 1988196 w 5924856"/>
                        <a:gd name="connsiteY312-217884" fmla="*/ 2486212 h 2956475"/>
                        <a:gd name="connsiteX313-217885" fmla="*/ 1945773 w 5924856"/>
                        <a:gd name="connsiteY313-217886" fmla="*/ 2499711 h 2956475"/>
                        <a:gd name="connsiteX314-217887" fmla="*/ 1942036 w 5924856"/>
                        <a:gd name="connsiteY314-217888" fmla="*/ 2497111 h 2956475"/>
                        <a:gd name="connsiteX315-217889" fmla="*/ 1936866 w 5924856"/>
                        <a:gd name="connsiteY315-217890" fmla="*/ 2499711 h 2956475"/>
                        <a:gd name="connsiteX316-217891" fmla="*/ 1889554 w 5924856"/>
                        <a:gd name="connsiteY316-217892" fmla="*/ 2468885 h 2956475"/>
                        <a:gd name="connsiteX317-217893" fmla="*/ 1870782 w 5924856"/>
                        <a:gd name="connsiteY317-217894" fmla="*/ 2495166 h 2956475"/>
                        <a:gd name="connsiteX318-217895" fmla="*/ 1865709 w 5924856"/>
                        <a:gd name="connsiteY318-217896" fmla="*/ 2485599 h 2956475"/>
                        <a:gd name="connsiteX319-217897" fmla="*/ 1858875 w 5924856"/>
                        <a:gd name="connsiteY319-217898" fmla="*/ 2495166 h 2956475"/>
                        <a:gd name="connsiteX320-217899" fmla="*/ 1779338 w 5924856"/>
                        <a:gd name="connsiteY320-217900" fmla="*/ 2345183 h 2956475"/>
                        <a:gd name="connsiteX321-217901" fmla="*/ 1729344 w 5924856"/>
                        <a:gd name="connsiteY321-217902" fmla="*/ 2295189 h 2956475"/>
                        <a:gd name="connsiteX322-217903" fmla="*/ 1732141 w 5924856"/>
                        <a:gd name="connsiteY322-217904" fmla="*/ 2292043 h 2956475"/>
                        <a:gd name="connsiteX323-217905" fmla="*/ 401471 w 5924856"/>
                        <a:gd name="connsiteY323-217906" fmla="*/ 2890683 h 2956475"/>
                        <a:gd name="connsiteX324-217907" fmla="*/ 338597 w 5924856"/>
                        <a:gd name="connsiteY324-217908" fmla="*/ 2849670 h 2956475"/>
                        <a:gd name="connsiteX325-217909" fmla="*/ 268151 w 5924856"/>
                        <a:gd name="connsiteY325-217910" fmla="*/ 2801948 h 2956475"/>
                        <a:gd name="connsiteX326-217911" fmla="*/ 295420 w 5924856"/>
                        <a:gd name="connsiteY326-217912" fmla="*/ 2795131 h 2956475"/>
                        <a:gd name="connsiteX327-217913" fmla="*/ 322690 w 5924856"/>
                        <a:gd name="connsiteY327-217914" fmla="*/ 2747409 h 2956475"/>
                        <a:gd name="connsiteX328-217915" fmla="*/ 306782 w 5924856"/>
                        <a:gd name="connsiteY328-217916" fmla="*/ 2731502 h 2956475"/>
                        <a:gd name="connsiteX329-217917" fmla="*/ 359049 w 5924856"/>
                        <a:gd name="connsiteY329-217918" fmla="*/ 2704232 h 2956475"/>
                        <a:gd name="connsiteX330-217919" fmla="*/ 359049 w 5924856"/>
                        <a:gd name="connsiteY330-217920" fmla="*/ 2701176 h 2956475"/>
                        <a:gd name="connsiteX331-217921" fmla="*/ 334597 w 5924856"/>
                        <a:gd name="connsiteY331-217922" fmla="*/ 2704232 h 2956475"/>
                        <a:gd name="connsiteX332-217923" fmla="*/ 334597 w 5924856"/>
                        <a:gd name="connsiteY332-217924" fmla="*/ 2702744 h 2956475"/>
                        <a:gd name="connsiteX333-217925" fmla="*/ 322690 w 5924856"/>
                        <a:gd name="connsiteY333-217926" fmla="*/ 2704232 h 2956475"/>
                        <a:gd name="connsiteX334-217927" fmla="*/ 322690 w 5924856"/>
                        <a:gd name="connsiteY334-217928" fmla="*/ 2683780 h 2956475"/>
                        <a:gd name="connsiteX335-217929" fmla="*/ 343142 w 5924856"/>
                        <a:gd name="connsiteY335-217930" fmla="*/ 2667873 h 2956475"/>
                        <a:gd name="connsiteX336-217931" fmla="*/ 381774 w 5924856"/>
                        <a:gd name="connsiteY336-217932" fmla="*/ 2661056 h 2956475"/>
                        <a:gd name="connsiteX337-217933" fmla="*/ 386319 w 5924856"/>
                        <a:gd name="connsiteY337-217934" fmla="*/ 2645148 h 2956475"/>
                        <a:gd name="connsiteX338-217935" fmla="*/ 374956 w 5924856"/>
                        <a:gd name="connsiteY338-217936" fmla="*/ 2613334 h 2956475"/>
                        <a:gd name="connsiteX339-217937" fmla="*/ 393136 w 5924856"/>
                        <a:gd name="connsiteY339-217938" fmla="*/ 2586064 h 2956475"/>
                        <a:gd name="connsiteX340-217939" fmla="*/ 338597 w 5924856"/>
                        <a:gd name="connsiteY340-217940" fmla="*/ 2547432 h 2956475"/>
                        <a:gd name="connsiteX341-217941" fmla="*/ 327779 w 5924856"/>
                        <a:gd name="connsiteY341-217942" fmla="*/ 2547432 h 2956475"/>
                        <a:gd name="connsiteX342-217943" fmla="*/ 297676 w 5924856"/>
                        <a:gd name="connsiteY342-217944" fmla="*/ 2525193 h 2956475"/>
                        <a:gd name="connsiteX343-217945" fmla="*/ 275513 w 5924856"/>
                        <a:gd name="connsiteY343-217946" fmla="*/ 2531525 h 2956475"/>
                        <a:gd name="connsiteX344-217947" fmla="*/ 271033 w 5924856"/>
                        <a:gd name="connsiteY344-217948" fmla="*/ 2529403 h 2956475"/>
                        <a:gd name="connsiteX345-217949" fmla="*/ 220429 w 5924856"/>
                        <a:gd name="connsiteY345-217950" fmla="*/ 2499711 h 2956475"/>
                        <a:gd name="connsiteX346-217951" fmla="*/ 204522 w 5924856"/>
                        <a:gd name="connsiteY346-217952" fmla="*/ 2472441 h 2956475"/>
                        <a:gd name="connsiteX347-217953" fmla="*/ 189159 w 5924856"/>
                        <a:gd name="connsiteY347-217954" fmla="*/ 2472441 h 2956475"/>
                        <a:gd name="connsiteX348-217955" fmla="*/ 122713 w 5924856"/>
                        <a:gd name="connsiteY348-217956" fmla="*/ 2413357 h 2956475"/>
                        <a:gd name="connsiteX349-217957" fmla="*/ 114168 w 5924856"/>
                        <a:gd name="connsiteY349-217958" fmla="*/ 2424719 h 2956475"/>
                        <a:gd name="connsiteX350-217959" fmla="*/ 103159 w 5924856"/>
                        <a:gd name="connsiteY350-217960" fmla="*/ 2421574 h 2956475"/>
                        <a:gd name="connsiteX351-217961" fmla="*/ 70446 w 5924856"/>
                        <a:gd name="connsiteY351-217962" fmla="*/ 2365635 h 2956475"/>
                        <a:gd name="connsiteX352-217963" fmla="*/ 74991 w 5924856"/>
                        <a:gd name="connsiteY352-217964" fmla="*/ 2361090 h 2956475"/>
                        <a:gd name="connsiteX353-217965" fmla="*/ 118168 w 5924856"/>
                        <a:gd name="connsiteY353-217966" fmla="*/ 2349728 h 2956475"/>
                        <a:gd name="connsiteX354-217967" fmla="*/ 106806 w 5924856"/>
                        <a:gd name="connsiteY354-217968" fmla="*/ 2327003 h 2956475"/>
                        <a:gd name="connsiteX355-217969" fmla="*/ 47722 w 5924856"/>
                        <a:gd name="connsiteY355-217970" fmla="*/ 2258829 h 2956475"/>
                        <a:gd name="connsiteX356-217971" fmla="*/ 21980 w 5924856"/>
                        <a:gd name="connsiteY356-217972" fmla="*/ 2195428 h 2956475"/>
                        <a:gd name="connsiteX357-217973" fmla="*/ 10059 w 5924856"/>
                        <a:gd name="connsiteY357-217974" fmla="*/ 2195434 h 2956475"/>
                        <a:gd name="connsiteX358-217975" fmla="*/ 0 w 5924856"/>
                        <a:gd name="connsiteY358-217976" fmla="*/ 2199745 h 2956475"/>
                        <a:gd name="connsiteX359-217977" fmla="*/ 1595269 w 5924856"/>
                        <a:gd name="connsiteY359-217978" fmla="*/ 1370296 h 2956475"/>
                        <a:gd name="connsiteX360-217979" fmla="*/ 1638446 w 5924856"/>
                        <a:gd name="connsiteY360-217980" fmla="*/ 1349844 h 2956475"/>
                        <a:gd name="connsiteX361-217981" fmla="*/ 1649808 w 5924856"/>
                        <a:gd name="connsiteY361-217982" fmla="*/ 1299850 h 2956475"/>
                        <a:gd name="connsiteX362-217983" fmla="*/ 1677078 w 5924856"/>
                        <a:gd name="connsiteY362-217984" fmla="*/ 1256673 h 2956475"/>
                        <a:gd name="connsiteX363-217985" fmla="*/ 1654353 w 5924856"/>
                        <a:gd name="connsiteY363-217986" fmla="*/ 1197589 h 2956475"/>
                        <a:gd name="connsiteX364-217987" fmla="*/ 1677078 w 5924856"/>
                        <a:gd name="connsiteY364-217988" fmla="*/ 1133960 h 2956475"/>
                        <a:gd name="connsiteX365-217989" fmla="*/ 1622538 w 5924856"/>
                        <a:gd name="connsiteY365-217990" fmla="*/ 1070331 h 2956475"/>
                        <a:gd name="connsiteX366-217991" fmla="*/ 1654353 w 5924856"/>
                        <a:gd name="connsiteY366-217992" fmla="*/ 961252 h 2956475"/>
                        <a:gd name="connsiteX367-217993" fmla="*/ 1606631 w 5924856"/>
                        <a:gd name="connsiteY367-217994" fmla="*/ 865809 h 2956475"/>
                        <a:gd name="connsiteX368-217995" fmla="*/ 1670260 w 5924856"/>
                        <a:gd name="connsiteY368-217996" fmla="*/ 788545 h 2956475"/>
                        <a:gd name="connsiteX369-217997" fmla="*/ 1665715 w 5924856"/>
                        <a:gd name="connsiteY369-217998" fmla="*/ 704464 h 2956475"/>
                        <a:gd name="connsiteX370-217999" fmla="*/ 1681622 w 5924856"/>
                        <a:gd name="connsiteY370-218000" fmla="*/ 697647 h 2956475"/>
                        <a:gd name="connsiteX371-218001" fmla="*/ 1683068 w 5924856"/>
                        <a:gd name="connsiteY371-218002" fmla="*/ 702130 h 2956475"/>
                        <a:gd name="connsiteX372-218003" fmla="*/ 1693530 w 5924856"/>
                        <a:gd name="connsiteY372-218004" fmla="*/ 697647 h 2956475"/>
                        <a:gd name="connsiteX373-218005" fmla="*/ 1716254 w 5924856"/>
                        <a:gd name="connsiteY373-218006" fmla="*/ 768093 h 2956475"/>
                        <a:gd name="connsiteX374-218007" fmla="*/ 1709645 w 5924856"/>
                        <a:gd name="connsiteY374-218008" fmla="*/ 815304 h 2956475"/>
                        <a:gd name="connsiteX375-218009" fmla="*/ 1772521 w 5924856"/>
                        <a:gd name="connsiteY375-218010" fmla="*/ 772638 h 2956475"/>
                        <a:gd name="connsiteX376-218011" fmla="*/ 1849785 w 5924856"/>
                        <a:gd name="connsiteY376-218012" fmla="*/ 763548 h 2956475"/>
                        <a:gd name="connsiteX377-218013" fmla="*/ 1850963 w 5924856"/>
                        <a:gd name="connsiteY377-218014" fmla="*/ 764810 h 2956475"/>
                        <a:gd name="connsiteX378-218015" fmla="*/ 1861692 w 5924856"/>
                        <a:gd name="connsiteY378-218016" fmla="*/ 763548 h 2956475"/>
                        <a:gd name="connsiteX379-218017" fmla="*/ 1906799 w 5924856"/>
                        <a:gd name="connsiteY379-218018" fmla="*/ 811877 h 2956475"/>
                        <a:gd name="connsiteX380-218019" fmla="*/ 1881599 w 5924856"/>
                        <a:gd name="connsiteY380-218020" fmla="*/ 736278 h 2956475"/>
                        <a:gd name="connsiteX381-218021" fmla="*/ 1881599 w 5924856"/>
                        <a:gd name="connsiteY381-218022" fmla="*/ 595386 h 2956475"/>
                        <a:gd name="connsiteX382-218023" fmla="*/ 1945228 w 5924856"/>
                        <a:gd name="connsiteY382-218024" fmla="*/ 574934 h 2956475"/>
                        <a:gd name="connsiteX383-218025" fmla="*/ 1955460 w 5924856"/>
                        <a:gd name="connsiteY383-218026" fmla="*/ 575472 h 2956475"/>
                        <a:gd name="connsiteX384-218027" fmla="*/ 1957135 w 5924856"/>
                        <a:gd name="connsiteY384-218028" fmla="*/ 574934 h 2956475"/>
                        <a:gd name="connsiteX385-218029" fmla="*/ 2033605 w 5924856"/>
                        <a:gd name="connsiteY385-218030" fmla="*/ 578958 h 2956475"/>
                        <a:gd name="connsiteX386-218031" fmla="*/ 2111118 w 5924856"/>
                        <a:gd name="connsiteY386-218032" fmla="*/ 559026 h 2956475"/>
                        <a:gd name="connsiteX387-218033" fmla="*/ 2086121 w 5924856"/>
                        <a:gd name="connsiteY387-218034" fmla="*/ 493125 h 2956475"/>
                        <a:gd name="connsiteX388-218035" fmla="*/ 2122480 w 5924856"/>
                        <a:gd name="connsiteY388-218036" fmla="*/ 402226 h 2956475"/>
                        <a:gd name="connsiteX389-218037" fmla="*/ 2165657 w 5924856"/>
                        <a:gd name="connsiteY389-218038" fmla="*/ 397681 h 2956475"/>
                        <a:gd name="connsiteX390-218039" fmla="*/ 2236104 w 5924856"/>
                        <a:gd name="connsiteY390-218040" fmla="*/ 322690 h 2956475"/>
                        <a:gd name="connsiteX391-218041" fmla="*/ 2338374 w 5924856"/>
                        <a:gd name="connsiteY391-218042" fmla="*/ 304510 h 2956475"/>
                        <a:gd name="connsiteX392-218043" fmla="*/ 2347454 w 5924856"/>
                        <a:gd name="connsiteY392-218044" fmla="*/ 263606 h 2956475"/>
                        <a:gd name="connsiteX393-218045" fmla="*/ 2445170 w 5924856"/>
                        <a:gd name="connsiteY393-218046" fmla="*/ 252244 h 2956475"/>
                        <a:gd name="connsiteX394-218047" fmla="*/ 2446249 w 5924856"/>
                        <a:gd name="connsiteY394-218048" fmla="*/ 253503 h 2956475"/>
                        <a:gd name="connsiteX395-218049" fmla="*/ 2457077 w 5924856"/>
                        <a:gd name="connsiteY395-218050" fmla="*/ 252244 h 2956475"/>
                        <a:gd name="connsiteX396-218051" fmla="*/ 2479011 w 5924856"/>
                        <a:gd name="connsiteY396-218052" fmla="*/ 277833 h 2956475"/>
                        <a:gd name="connsiteX397-218053" fmla="*/ 2558793 w 5924856"/>
                        <a:gd name="connsiteY397-218054" fmla="*/ 202249 h 2956475"/>
                        <a:gd name="connsiteX398-218055" fmla="*/ 2570700 w 5924856"/>
                        <a:gd name="connsiteY398-218056" fmla="*/ 202249 h 2956475"/>
                        <a:gd name="connsiteX399-218057" fmla="*/ 2622422 w 5924856"/>
                        <a:gd name="connsiteY399-218058" fmla="*/ 202249 h 2956475"/>
                        <a:gd name="connsiteX400-218059" fmla="*/ 2633784 w 5924856"/>
                        <a:gd name="connsiteY400-218060" fmla="*/ 134075 h 2956475"/>
                        <a:gd name="connsiteX401-218061" fmla="*/ 2670144 w 5924856"/>
                        <a:gd name="connsiteY401-218062" fmla="*/ 68174 h 2956475"/>
                        <a:gd name="connsiteX402-218063" fmla="*/ 2756498 w 5924856"/>
                        <a:gd name="connsiteY402-218064" fmla="*/ 0 h 2956475"/>
                        <a:gd name="connsiteX0-218065" fmla="*/ 1709320 w 5924856"/>
                        <a:gd name="connsiteY0-218066" fmla="*/ 817622 h 2956475"/>
                        <a:gd name="connsiteX1-218067" fmla="*/ 1700347 w 5924856"/>
                        <a:gd name="connsiteY1-218068" fmla="*/ 881716 h 2956475"/>
                        <a:gd name="connsiteX2-218069" fmla="*/ 1727745 w 5924856"/>
                        <a:gd name="connsiteY2-218070" fmla="*/ 895415 h 2956475"/>
                        <a:gd name="connsiteX3-218071" fmla="*/ 1709320 w 5924856"/>
                        <a:gd name="connsiteY3-218072" fmla="*/ 817622 h 2956475"/>
                        <a:gd name="connsiteX4-218073" fmla="*/ 2756498 w 5924856"/>
                        <a:gd name="connsiteY4-218074" fmla="*/ 0 h 2956475"/>
                        <a:gd name="connsiteX5-218075" fmla="*/ 2762437 w 5924856"/>
                        <a:gd name="connsiteY5-218076" fmla="*/ 4711 h 2956475"/>
                        <a:gd name="connsiteX6-218077" fmla="*/ 2768404 w 5924856"/>
                        <a:gd name="connsiteY6-218078" fmla="*/ 0 h 2956475"/>
                        <a:gd name="connsiteX7-218079" fmla="*/ 2834306 w 5924856"/>
                        <a:gd name="connsiteY7-218080" fmla="*/ 52267 h 2956475"/>
                        <a:gd name="connsiteX8-218081" fmla="*/ 2779767 w 5924856"/>
                        <a:gd name="connsiteY8-218082" fmla="*/ 90899 h 2956475"/>
                        <a:gd name="connsiteX9-218083" fmla="*/ 2866120 w 5924856"/>
                        <a:gd name="connsiteY9-218084" fmla="*/ 118168 h 2956475"/>
                        <a:gd name="connsiteX10-218085" fmla="*/ 2875812 w 5924856"/>
                        <a:gd name="connsiteY10-218086" fmla="*/ 186006 h 2956475"/>
                        <a:gd name="connsiteX11-218087" fmla="*/ 2897390 w 5924856"/>
                        <a:gd name="connsiteY11-218088" fmla="*/ 161345 h 2956475"/>
                        <a:gd name="connsiteX12-218089" fmla="*/ 2909297 w 5924856"/>
                        <a:gd name="connsiteY12-218090" fmla="*/ 161345 h 2956475"/>
                        <a:gd name="connsiteX13-218091" fmla="*/ 3004196 w 5924856"/>
                        <a:gd name="connsiteY13-218092" fmla="*/ 161345 h 2956475"/>
                        <a:gd name="connsiteX14-218093" fmla="*/ 3016103 w 5924856"/>
                        <a:gd name="connsiteY14-218094" fmla="*/ 161345 h 2956475"/>
                        <a:gd name="connsiteX15-218095" fmla="*/ 3097912 w 5924856"/>
                        <a:gd name="connsiteY15-218096" fmla="*/ 236336 h 2956475"/>
                        <a:gd name="connsiteX16-218097" fmla="*/ 3129726 w 5924856"/>
                        <a:gd name="connsiteY16-218098" fmla="*/ 295420 h 2956475"/>
                        <a:gd name="connsiteX17-218099" fmla="*/ 3118364 w 5924856"/>
                        <a:gd name="connsiteY17-218100" fmla="*/ 370412 h 2956475"/>
                        <a:gd name="connsiteX18-218101" fmla="*/ 3079732 w 5924856"/>
                        <a:gd name="connsiteY18-218102" fmla="*/ 413589 h 2956475"/>
                        <a:gd name="connsiteX19-218103" fmla="*/ 2984288 w 5924856"/>
                        <a:gd name="connsiteY19-218104" fmla="*/ 488580 h 2956475"/>
                        <a:gd name="connsiteX20-218105" fmla="*/ 2952474 w 5924856"/>
                        <a:gd name="connsiteY20-218106" fmla="*/ 531757 h 2956475"/>
                        <a:gd name="connsiteX21-218107" fmla="*/ 3000196 w 5924856"/>
                        <a:gd name="connsiteY21-218108" fmla="*/ 547664 h 2956475"/>
                        <a:gd name="connsiteX22-218109" fmla="*/ 3047650 w 5924856"/>
                        <a:gd name="connsiteY22-218110" fmla="*/ 575345 h 2956475"/>
                        <a:gd name="connsiteX23-218111" fmla="*/ 3074642 w 5924856"/>
                        <a:gd name="connsiteY23-218112" fmla="*/ 552209 h 2956475"/>
                        <a:gd name="connsiteX24-218113" fmla="*/ 3076651 w 5924856"/>
                        <a:gd name="connsiteY24-218114" fmla="*/ 560693 h 2956475"/>
                        <a:gd name="connsiteX25-218115" fmla="*/ 3086550 w 5924856"/>
                        <a:gd name="connsiteY25-218116" fmla="*/ 552209 h 2956475"/>
                        <a:gd name="connsiteX26-218117" fmla="*/ 3103175 w 5924856"/>
                        <a:gd name="connsiteY26-218118" fmla="*/ 622402 h 2956475"/>
                        <a:gd name="connsiteX27-218119" fmla="*/ 3111002 w 5924856"/>
                        <a:gd name="connsiteY27-218120" fmla="*/ 606748 h 2956475"/>
                        <a:gd name="connsiteX28-218121" fmla="*/ 3170086 w 5924856"/>
                        <a:gd name="connsiteY28-218122" fmla="*/ 586296 h 2956475"/>
                        <a:gd name="connsiteX29-218123" fmla="*/ 3178024 w 5924856"/>
                        <a:gd name="connsiteY29-218124" fmla="*/ 587670 h 2956475"/>
                        <a:gd name="connsiteX30-218125" fmla="*/ 3181993 w 5924856"/>
                        <a:gd name="connsiteY30-218126" fmla="*/ 586296 h 2956475"/>
                        <a:gd name="connsiteX31-218127" fmla="*/ 3300161 w 5924856"/>
                        <a:gd name="connsiteY31-218128" fmla="*/ 606748 h 2956475"/>
                        <a:gd name="connsiteX32-218129" fmla="*/ 3306978 w 5924856"/>
                        <a:gd name="connsiteY32-218130" fmla="*/ 665832 h 2956475"/>
                        <a:gd name="connsiteX33-218131" fmla="*/ 3449720 w 5924856"/>
                        <a:gd name="connsiteY33-218132" fmla="*/ 686823 h 2956475"/>
                        <a:gd name="connsiteX34-218133" fmla="*/ 3456416 w 5924856"/>
                        <a:gd name="connsiteY34-218134" fmla="*/ 590841 h 2956475"/>
                        <a:gd name="connsiteX35-218135" fmla="*/ 3468101 w 5924856"/>
                        <a:gd name="connsiteY35-218136" fmla="*/ 594028 h 2956475"/>
                        <a:gd name="connsiteX36-218137" fmla="*/ 3468323 w 5924856"/>
                        <a:gd name="connsiteY36-218138" fmla="*/ 590841 h 2956475"/>
                        <a:gd name="connsiteX37-218139" fmla="*/ 3543314 w 5924856"/>
                        <a:gd name="connsiteY37-218140" fmla="*/ 611293 h 2956475"/>
                        <a:gd name="connsiteX38-218141" fmla="*/ 3590492 w 5924856"/>
                        <a:gd name="connsiteY38-218142" fmla="*/ 611293 h 2956475"/>
                        <a:gd name="connsiteX39-218143" fmla="*/ 3602398 w 5924856"/>
                        <a:gd name="connsiteY39-218144" fmla="*/ 611293 h 2956475"/>
                        <a:gd name="connsiteX40-218145" fmla="*/ 3661482 w 5924856"/>
                        <a:gd name="connsiteY40-218146" fmla="*/ 677194 h 2956475"/>
                        <a:gd name="connsiteX41-218147" fmla="*/ 3677390 w 5924856"/>
                        <a:gd name="connsiteY41-218148" fmla="*/ 756731 h 2956475"/>
                        <a:gd name="connsiteX42-218149" fmla="*/ 3656938 w 5924856"/>
                        <a:gd name="connsiteY42-218150" fmla="*/ 806725 h 2956475"/>
                        <a:gd name="connsiteX43-218151" fmla="*/ 3704660 w 5924856"/>
                        <a:gd name="connsiteY43-218152" fmla="*/ 897623 h 2956475"/>
                        <a:gd name="connsiteX44-218153" fmla="*/ 3753794 w 5924856"/>
                        <a:gd name="connsiteY44-218154" fmla="*/ 933529 h 2956475"/>
                        <a:gd name="connsiteX45-218155" fmla="*/ 3783651 w 5924856"/>
                        <a:gd name="connsiteY45-218156" fmla="*/ 822632 h 2956475"/>
                        <a:gd name="connsiteX46-218157" fmla="*/ 3793268 w 5924856"/>
                        <a:gd name="connsiteY46-218158" fmla="*/ 831139 h 2956475"/>
                        <a:gd name="connsiteX47-218159" fmla="*/ 3795558 w 5924856"/>
                        <a:gd name="connsiteY47-218160" fmla="*/ 822632 h 2956475"/>
                        <a:gd name="connsiteX48-218161" fmla="*/ 3850342 w 5924856"/>
                        <a:gd name="connsiteY48-218162" fmla="*/ 871095 h 2956475"/>
                        <a:gd name="connsiteX49-218163" fmla="*/ 3906364 w 5924856"/>
                        <a:gd name="connsiteY49-218164" fmla="*/ 843084 h 2956475"/>
                        <a:gd name="connsiteX50-218165" fmla="*/ 3912043 w 5924856"/>
                        <a:gd name="connsiteY50-218166" fmla="*/ 846199 h 2956475"/>
                        <a:gd name="connsiteX51-218167" fmla="*/ 3918271 w 5924856"/>
                        <a:gd name="connsiteY51-218168" fmla="*/ 843084 h 2956475"/>
                        <a:gd name="connsiteX52-218169" fmla="*/ 3980617 w 5924856"/>
                        <a:gd name="connsiteY52-218170" fmla="*/ 877274 h 2956475"/>
                        <a:gd name="connsiteX53-218171" fmla="*/ 4004080 w 5924856"/>
                        <a:gd name="connsiteY53-218172" fmla="*/ 849902 h 2956475"/>
                        <a:gd name="connsiteX54-218173" fmla="*/ 4013754 w 5924856"/>
                        <a:gd name="connsiteY54-218174" fmla="*/ 852506 h 2956475"/>
                        <a:gd name="connsiteX55-218175" fmla="*/ 4015987 w 5924856"/>
                        <a:gd name="connsiteY55-218176" fmla="*/ 849902 h 2956475"/>
                        <a:gd name="connsiteX56-218177" fmla="*/ 4062341 w 5924856"/>
                        <a:gd name="connsiteY56-218178" fmla="*/ 862382 h 2956475"/>
                        <a:gd name="connsiteX57-218179" fmla="*/ 4035894 w 5924856"/>
                        <a:gd name="connsiteY57-218180" fmla="*/ 752186 h 2956475"/>
                        <a:gd name="connsiteX58-218181" fmla="*/ 4083616 w 5924856"/>
                        <a:gd name="connsiteY58-218182" fmla="*/ 697647 h 2956475"/>
                        <a:gd name="connsiteX59-218183" fmla="*/ 4093422 w 5924856"/>
                        <a:gd name="connsiteY59-218184" fmla="*/ 700048 h 2956475"/>
                        <a:gd name="connsiteX60-218185" fmla="*/ 4095523 w 5924856"/>
                        <a:gd name="connsiteY60-218186" fmla="*/ 697647 h 2956475"/>
                        <a:gd name="connsiteX61-218187" fmla="*/ 4429575 w 5924856"/>
                        <a:gd name="connsiteY61-218188" fmla="*/ 779455 h 2956475"/>
                        <a:gd name="connsiteX62-218189" fmla="*/ 4461390 w 5924856"/>
                        <a:gd name="connsiteY62-218190" fmla="*/ 849902 h 2956475"/>
                        <a:gd name="connsiteX63-218191" fmla="*/ 4557433 w 5924856"/>
                        <a:gd name="connsiteY63-218192" fmla="*/ 932544 h 2956475"/>
                        <a:gd name="connsiteX64-218193" fmla="*/ 4692636 w 5924856"/>
                        <a:gd name="connsiteY64-218194" fmla="*/ 913531 h 2956475"/>
                        <a:gd name="connsiteX65-218195" fmla="*/ 4696687 w 5924856"/>
                        <a:gd name="connsiteY65-218196" fmla="*/ 914635 h 2956475"/>
                        <a:gd name="connsiteX66-218197" fmla="*/ 4704543 w 5924856"/>
                        <a:gd name="connsiteY66-218198" fmla="*/ 913531 h 2956475"/>
                        <a:gd name="connsiteX67-218199" fmla="*/ 4779534 w 5924856"/>
                        <a:gd name="connsiteY67-218200" fmla="*/ 933983 h 2956475"/>
                        <a:gd name="connsiteX68-218201" fmla="*/ 4811349 w 5924856"/>
                        <a:gd name="connsiteY68-218202" fmla="*/ 977160 h 2956475"/>
                        <a:gd name="connsiteX69-218203" fmla="*/ 4806804 w 5924856"/>
                        <a:gd name="connsiteY69-218204" fmla="*/ 1058968 h 2956475"/>
                        <a:gd name="connsiteX70-218205" fmla="*/ 4845868 w 5924856"/>
                        <a:gd name="connsiteY70-218206" fmla="*/ 1083640 h 2956475"/>
                        <a:gd name="connsiteX71-218207" fmla="*/ 4885796 w 5924856"/>
                        <a:gd name="connsiteY71-218208" fmla="*/ 1070331 h 2956475"/>
                        <a:gd name="connsiteX72-218209" fmla="*/ 4956242 w 5924856"/>
                        <a:gd name="connsiteY72-218210" fmla="*/ 1063513 h 2956475"/>
                        <a:gd name="connsiteX73-218211" fmla="*/ 4958921 w 5924856"/>
                        <a:gd name="connsiteY73-218212" fmla="*/ 1064406 h 2956475"/>
                        <a:gd name="connsiteX74-218213" fmla="*/ 4968149 w 5924856"/>
                        <a:gd name="connsiteY74-218214" fmla="*/ 1063513 h 2956475"/>
                        <a:gd name="connsiteX75-218215" fmla="*/ 5032440 w 5924856"/>
                        <a:gd name="connsiteY75-218216" fmla="*/ 1084944 h 2956475"/>
                        <a:gd name="connsiteX76-218217" fmla="*/ 5094862 w 5924856"/>
                        <a:gd name="connsiteY76-218218" fmla="*/ 1074876 h 2956475"/>
                        <a:gd name="connsiteX77-218219" fmla="*/ 5095992 w 5924856"/>
                        <a:gd name="connsiteY77-218220" fmla="*/ 1076614 h 2956475"/>
                        <a:gd name="connsiteX78-218221" fmla="*/ 5106769 w 5924856"/>
                        <a:gd name="connsiteY78-218222" fmla="*/ 1074876 h 2956475"/>
                        <a:gd name="connsiteX79-218223" fmla="*/ 5161910 w 5924856"/>
                        <a:gd name="connsiteY79-218224" fmla="*/ 1159707 h 2956475"/>
                        <a:gd name="connsiteX80-218225" fmla="*/ 5201668 w 5924856"/>
                        <a:gd name="connsiteY80-218226" fmla="*/ 1129415 h 2956475"/>
                        <a:gd name="connsiteX81-218227" fmla="*/ 5176671 w 5924856"/>
                        <a:gd name="connsiteY81-218228" fmla="*/ 1063513 h 2956475"/>
                        <a:gd name="connsiteX82-218229" fmla="*/ 5185761 w 5924856"/>
                        <a:gd name="connsiteY82-218230" fmla="*/ 1015792 h 2956475"/>
                        <a:gd name="connsiteX83-218231" fmla="*/ 5197087 w 5924856"/>
                        <a:gd name="connsiteY83-218232" fmla="*/ 1018841 h 2956475"/>
                        <a:gd name="connsiteX84-218233" fmla="*/ 5197668 w 5924856"/>
                        <a:gd name="connsiteY84-218234" fmla="*/ 1015792 h 2956475"/>
                        <a:gd name="connsiteX85-218235" fmla="*/ 5313701 w 5924856"/>
                        <a:gd name="connsiteY85-218236" fmla="*/ 1047031 h 2956475"/>
                        <a:gd name="connsiteX86-218237" fmla="*/ 5381192 w 5924856"/>
                        <a:gd name="connsiteY86-218238" fmla="*/ 1043061 h 2956475"/>
                        <a:gd name="connsiteX87-218239" fmla="*/ 5382577 w 5924856"/>
                        <a:gd name="connsiteY87-218240" fmla="*/ 1043680 h 2956475"/>
                        <a:gd name="connsiteX88-218241" fmla="*/ 5393100 w 5924856"/>
                        <a:gd name="connsiteY88-218242" fmla="*/ 1043061 h 2956475"/>
                        <a:gd name="connsiteX89-218243" fmla="*/ 5499906 w 5924856"/>
                        <a:gd name="connsiteY89-218244" fmla="*/ 1090783 h 2956475"/>
                        <a:gd name="connsiteX90-218245" fmla="*/ 5552172 w 5924856"/>
                        <a:gd name="connsiteY90-218246" fmla="*/ 1133960 h 2956475"/>
                        <a:gd name="connsiteX91-218247" fmla="*/ 5638526 w 5924856"/>
                        <a:gd name="connsiteY91-218248" fmla="*/ 1213496 h 2956475"/>
                        <a:gd name="connsiteX92-218249" fmla="*/ 5740786 w 5924856"/>
                        <a:gd name="connsiteY92-218250" fmla="*/ 1311212 h 2956475"/>
                        <a:gd name="connsiteX93-218251" fmla="*/ 5736242 w 5924856"/>
                        <a:gd name="connsiteY93-218252" fmla="*/ 1365751 h 2956475"/>
                        <a:gd name="connsiteX94-218253" fmla="*/ 5743870 w 5924856"/>
                        <a:gd name="connsiteY94-218254" fmla="*/ 1373379 h 2956475"/>
                        <a:gd name="connsiteX95-218255" fmla="*/ 5740242 w 5924856"/>
                        <a:gd name="connsiteY95-218256" fmla="*/ 1322574 h 2956475"/>
                        <a:gd name="connsiteX96-218257" fmla="*/ 5752283 w 5924856"/>
                        <a:gd name="connsiteY96-218258" fmla="*/ 1324447 h 2956475"/>
                        <a:gd name="connsiteX97-218259" fmla="*/ 5752149 w 5924856"/>
                        <a:gd name="connsiteY97-218260" fmla="*/ 1322574 h 2956475"/>
                        <a:gd name="connsiteX98-218261" fmla="*/ 5854410 w 5924856"/>
                        <a:gd name="connsiteY98-218262" fmla="*/ 1338481 h 2956475"/>
                        <a:gd name="connsiteX99-218263" fmla="*/ 5924856 w 5924856"/>
                        <a:gd name="connsiteY99-218264" fmla="*/ 1418018 h 2956475"/>
                        <a:gd name="connsiteX100-218265" fmla="*/ 5886224 w 5924856"/>
                        <a:gd name="connsiteY100-218266" fmla="*/ 1456650 h 2956475"/>
                        <a:gd name="connsiteX101-218267" fmla="*/ 5827140 w 5924856"/>
                        <a:gd name="connsiteY101-218268" fmla="*/ 1468012 h 2956475"/>
                        <a:gd name="connsiteX102-218269" fmla="*/ 5827140 w 5924856"/>
                        <a:gd name="connsiteY102-218270" fmla="*/ 1554366 h 2956475"/>
                        <a:gd name="connsiteX103-218271" fmla="*/ 5811233 w 5924856"/>
                        <a:gd name="connsiteY103-218272" fmla="*/ 1570273 h 2956475"/>
                        <a:gd name="connsiteX104-218273" fmla="*/ 5799326 w 5924856"/>
                        <a:gd name="connsiteY104-218274" fmla="*/ 1570273 h 2956475"/>
                        <a:gd name="connsiteX105-218275" fmla="*/ 5779418 w 5924856"/>
                        <a:gd name="connsiteY105-218276" fmla="*/ 1570273 h 2956475"/>
                        <a:gd name="connsiteX106-218277" fmla="*/ 5767512 w 5924856"/>
                        <a:gd name="connsiteY106-218278" fmla="*/ 1570273 h 2956475"/>
                        <a:gd name="connsiteX107-218279" fmla="*/ 5735697 w 5924856"/>
                        <a:gd name="connsiteY107-218280" fmla="*/ 1536186 h 2956475"/>
                        <a:gd name="connsiteX108-218281" fmla="*/ 5685702 w 5924856"/>
                        <a:gd name="connsiteY108-218282" fmla="*/ 1511189 h 2956475"/>
                        <a:gd name="connsiteX109-218283" fmla="*/ 5681158 w 5924856"/>
                        <a:gd name="connsiteY109-218284" fmla="*/ 1477102 h 2956475"/>
                        <a:gd name="connsiteX110-218285" fmla="*/ 5647323 w 5924856"/>
                        <a:gd name="connsiteY110-218286" fmla="*/ 1463170 h 2956475"/>
                        <a:gd name="connsiteX111-218287" fmla="*/ 5613528 w 5924856"/>
                        <a:gd name="connsiteY111-218288" fmla="*/ 1472557 h 2956475"/>
                        <a:gd name="connsiteX112-218289" fmla="*/ 5611557 w 5924856"/>
                        <a:gd name="connsiteY112-218290" fmla="*/ 1469797 h 2956475"/>
                        <a:gd name="connsiteX113-218291" fmla="*/ 5601622 w 5924856"/>
                        <a:gd name="connsiteY113-218292" fmla="*/ 1472557 h 2956475"/>
                        <a:gd name="connsiteX114-218293" fmla="*/ 5578897 w 5924856"/>
                        <a:gd name="connsiteY114-218294" fmla="*/ 1440742 h 2956475"/>
                        <a:gd name="connsiteX115-218295" fmla="*/ 5587835 w 5924856"/>
                        <a:gd name="connsiteY115-218296" fmla="*/ 1415717 h 2956475"/>
                        <a:gd name="connsiteX116-218297" fmla="*/ 5558990 w 5924856"/>
                        <a:gd name="connsiteY116-218298" fmla="*/ 1429380 h 2956475"/>
                        <a:gd name="connsiteX117-218299" fmla="*/ 5574896 w 5924856"/>
                        <a:gd name="connsiteY117-218300" fmla="*/ 1472557 h 2956475"/>
                        <a:gd name="connsiteX118-218301" fmla="*/ 5552172 w 5924856"/>
                        <a:gd name="connsiteY118-218302" fmla="*/ 1511189 h 2956475"/>
                        <a:gd name="connsiteX119-218303" fmla="*/ 5504450 w 5924856"/>
                        <a:gd name="connsiteY119-218304" fmla="*/ 1547548 h 2956475"/>
                        <a:gd name="connsiteX120-218305" fmla="*/ 5493867 w 5924856"/>
                        <a:gd name="connsiteY120-218306" fmla="*/ 1546540 h 2956475"/>
                        <a:gd name="connsiteX121-218307" fmla="*/ 5492544 w 5924856"/>
                        <a:gd name="connsiteY121-218308" fmla="*/ 1547548 h 2956475"/>
                        <a:gd name="connsiteX122-218309" fmla="*/ 5457627 w 5924856"/>
                        <a:gd name="connsiteY122-218310" fmla="*/ 1544223 h 2956475"/>
                        <a:gd name="connsiteX123-218311" fmla="*/ 5488543 w 5924856"/>
                        <a:gd name="connsiteY123-218312" fmla="*/ 1586180 h 2956475"/>
                        <a:gd name="connsiteX124-218313" fmla="*/ 5511268 w 5924856"/>
                        <a:gd name="connsiteY124-218314" fmla="*/ 1649809 h 2956475"/>
                        <a:gd name="connsiteX125-218315" fmla="*/ 5527175 w 5924856"/>
                        <a:gd name="connsiteY125-218316" fmla="*/ 1677079 h 2956475"/>
                        <a:gd name="connsiteX126-218317" fmla="*/ 5531720 w 5924856"/>
                        <a:gd name="connsiteY126-218318" fmla="*/ 1708893 h 2956475"/>
                        <a:gd name="connsiteX127-218319" fmla="*/ 5527175 w 5924856"/>
                        <a:gd name="connsiteY127-218320" fmla="*/ 1731618 h 2956475"/>
                        <a:gd name="connsiteX128-218321" fmla="*/ 5515990 w 5924856"/>
                        <a:gd name="connsiteY128-218322" fmla="*/ 1728009 h 2956475"/>
                        <a:gd name="connsiteX129-218323" fmla="*/ 5515268 w 5924856"/>
                        <a:gd name="connsiteY129-218324" fmla="*/ 1731618 h 2956475"/>
                        <a:gd name="connsiteX130-218325" fmla="*/ 5452462 w 5924856"/>
                        <a:gd name="connsiteY130-218326" fmla="*/ 1711358 h 2956475"/>
                        <a:gd name="connsiteX131-218327" fmla="*/ 5354468 w 5924856"/>
                        <a:gd name="connsiteY131-218328" fmla="*/ 1767977 h 2956475"/>
                        <a:gd name="connsiteX132-218329" fmla="*/ 5315836 w 5924856"/>
                        <a:gd name="connsiteY132-218330" fmla="*/ 1779340 h 2956475"/>
                        <a:gd name="connsiteX133-218331" fmla="*/ 5263569 w 5924856"/>
                        <a:gd name="connsiteY133-218332" fmla="*/ 1833879 h 2956475"/>
                        <a:gd name="connsiteX134-218333" fmla="*/ 5209030 w 5924856"/>
                        <a:gd name="connsiteY134-218334" fmla="*/ 1881600 h 2956475"/>
                        <a:gd name="connsiteX135-218335" fmla="*/ 5193123 w 5924856"/>
                        <a:gd name="connsiteY135-218336" fmla="*/ 1913415 h 2956475"/>
                        <a:gd name="connsiteX136-218337" fmla="*/ 5185429 w 5924856"/>
                        <a:gd name="connsiteY136-218338" fmla="*/ 1904988 h 2956475"/>
                        <a:gd name="connsiteX137-218339" fmla="*/ 5181216 w 5924856"/>
                        <a:gd name="connsiteY137-218340" fmla="*/ 1913415 h 2956475"/>
                        <a:gd name="connsiteX138-218341" fmla="*/ 5137729 w 5924856"/>
                        <a:gd name="connsiteY138-218342" fmla="*/ 1865787 h 2956475"/>
                        <a:gd name="connsiteX139-218343" fmla="*/ 5047685 w 5924856"/>
                        <a:gd name="connsiteY139-218344" fmla="*/ 1920232 h 2956475"/>
                        <a:gd name="connsiteX140-218345" fmla="*/ 5044580 w 5924856"/>
                        <a:gd name="connsiteY140-218346" fmla="*/ 1914910 h 2956475"/>
                        <a:gd name="connsiteX141-218347" fmla="*/ 5035778 w 5924856"/>
                        <a:gd name="connsiteY141-218348" fmla="*/ 1920232 h 2956475"/>
                        <a:gd name="connsiteX142-218349" fmla="*/ 5023735 w 5924856"/>
                        <a:gd name="connsiteY142-218350" fmla="*/ 1899586 h 2956475"/>
                        <a:gd name="connsiteX143-218351" fmla="*/ 4993146 w 5924856"/>
                        <a:gd name="connsiteY143-218352" fmla="*/ 1924777 h 2956475"/>
                        <a:gd name="connsiteX144-218353" fmla="*/ 4983909 w 5924856"/>
                        <a:gd name="connsiteY144-218354" fmla="*/ 1922578 h 2956475"/>
                        <a:gd name="connsiteX145-218355" fmla="*/ 4981239 w 5924856"/>
                        <a:gd name="connsiteY145-218356" fmla="*/ 1924777 h 2956475"/>
                        <a:gd name="connsiteX146-218357" fmla="*/ 4944785 w 5924856"/>
                        <a:gd name="connsiteY146-218358" fmla="*/ 1916098 h 2956475"/>
                        <a:gd name="connsiteX147-218359" fmla="*/ 4934062 w 5924856"/>
                        <a:gd name="connsiteY147-218360" fmla="*/ 1961137 h 2956475"/>
                        <a:gd name="connsiteX148-218361" fmla="*/ 4893158 w 5924856"/>
                        <a:gd name="connsiteY148-218362" fmla="*/ 2027038 h 2956475"/>
                        <a:gd name="connsiteX149-218363" fmla="*/ 4893158 w 5924856"/>
                        <a:gd name="connsiteY149-218364" fmla="*/ 2058853 h 2956475"/>
                        <a:gd name="connsiteX150-218365" fmla="*/ 4934062 w 5924856"/>
                        <a:gd name="connsiteY150-218366" fmla="*/ 2074760 h 2956475"/>
                        <a:gd name="connsiteX151-218367" fmla="*/ 4929517 w 5924856"/>
                        <a:gd name="connsiteY151-218368" fmla="*/ 2172476 h 2956475"/>
                        <a:gd name="connsiteX152-218369" fmla="*/ 4917610 w 5924856"/>
                        <a:gd name="connsiteY152-218370" fmla="*/ 2172476 h 2956475"/>
                        <a:gd name="connsiteX153-218371" fmla="*/ 4893158 w 5924856"/>
                        <a:gd name="connsiteY153-218372" fmla="*/ 2172476 h 2956475"/>
                        <a:gd name="connsiteX154-218373" fmla="*/ 4881796 w 5924856"/>
                        <a:gd name="connsiteY154-218374" fmla="*/ 2224742 h 2956475"/>
                        <a:gd name="connsiteX155-218375" fmla="*/ 4893158 w 5924856"/>
                        <a:gd name="connsiteY155-218376" fmla="*/ 2252012 h 2956475"/>
                        <a:gd name="connsiteX156-218377" fmla="*/ 4827256 w 5924856"/>
                        <a:gd name="connsiteY156-218378" fmla="*/ 2286099 h 2956475"/>
                        <a:gd name="connsiteX157-218379" fmla="*/ 4815894 w 5924856"/>
                        <a:gd name="connsiteY157-218380" fmla="*/ 2354273 h 2956475"/>
                        <a:gd name="connsiteX158-218381" fmla="*/ 4763628 w 5924856"/>
                        <a:gd name="connsiteY158-218382" fmla="*/ 2370180 h 2956475"/>
                        <a:gd name="connsiteX159-218383" fmla="*/ 4752265 w 5924856"/>
                        <a:gd name="connsiteY159-218384" fmla="*/ 2429264 h 2956475"/>
                        <a:gd name="connsiteX160-218385" fmla="*/ 4697726 w 5924856"/>
                        <a:gd name="connsiteY160-218386" fmla="*/ 2488348 h 2956475"/>
                        <a:gd name="connsiteX161-218387" fmla="*/ 4695416 w 5924856"/>
                        <a:gd name="connsiteY161-218388" fmla="*/ 2477952 h 2956475"/>
                        <a:gd name="connsiteX162-218389" fmla="*/ 4685819 w 5924856"/>
                        <a:gd name="connsiteY162-218390" fmla="*/ 2488348 h 2956475"/>
                        <a:gd name="connsiteX163-218391" fmla="*/ 4676729 w 5924856"/>
                        <a:gd name="connsiteY163-218392" fmla="*/ 2447444 h 2956475"/>
                        <a:gd name="connsiteX164-218393" fmla="*/ 4660822 w 5924856"/>
                        <a:gd name="connsiteY164-218394" fmla="*/ 2361090 h 2956475"/>
                        <a:gd name="connsiteX165-218395" fmla="*/ 4633552 w 5924856"/>
                        <a:gd name="connsiteY165-218396" fmla="*/ 2220198 h 2956475"/>
                        <a:gd name="connsiteX166-218397" fmla="*/ 4654004 w 5924856"/>
                        <a:gd name="connsiteY166-218398" fmla="*/ 2129299 h 2956475"/>
                        <a:gd name="connsiteX167-218399" fmla="*/ 4685819 w 5924856"/>
                        <a:gd name="connsiteY167-218400" fmla="*/ 2086122 h 2956475"/>
                        <a:gd name="connsiteX168-218401" fmla="*/ 4685819 w 5924856"/>
                        <a:gd name="connsiteY168-218402" fmla="*/ 2058853 h 2956475"/>
                        <a:gd name="connsiteX169-218403" fmla="*/ 4744903 w 5924856"/>
                        <a:gd name="connsiteY169-218404" fmla="*/ 2042945 h 2956475"/>
                        <a:gd name="connsiteX170-218405" fmla="*/ 4810804 w 5924856"/>
                        <a:gd name="connsiteY170-218406" fmla="*/ 1952047 h 2956475"/>
                        <a:gd name="connsiteX171-218407" fmla="*/ 4874434 w 5924856"/>
                        <a:gd name="connsiteY171-218408" fmla="*/ 1877056 h 2956475"/>
                        <a:gd name="connsiteX172-218409" fmla="*/ 4940334 w 5924856"/>
                        <a:gd name="connsiteY172-218410" fmla="*/ 1817971 h 2956475"/>
                        <a:gd name="connsiteX173-218411" fmla="*/ 4964885 w 5924856"/>
                        <a:gd name="connsiteY173-218412" fmla="*/ 1710844 h 2956475"/>
                        <a:gd name="connsiteX174-218413" fmla="*/ 4934062 w 5924856"/>
                        <a:gd name="connsiteY174-218414" fmla="*/ 1715711 h 2956475"/>
                        <a:gd name="connsiteX175-218415" fmla="*/ 4913610 w 5924856"/>
                        <a:gd name="connsiteY175-218416" fmla="*/ 1779340 h 2956475"/>
                        <a:gd name="connsiteX176-218417" fmla="*/ 4822712 w 5924856"/>
                        <a:gd name="connsiteY176-218418" fmla="*/ 1865693 h 2956475"/>
                        <a:gd name="connsiteX177-218419" fmla="*/ 4819899 w 5924856"/>
                        <a:gd name="connsiteY177-218420" fmla="*/ 1857053 h 2956475"/>
                        <a:gd name="connsiteX178-218421" fmla="*/ 4810804 w 5924856"/>
                        <a:gd name="connsiteY178-218422" fmla="*/ 1865693 h 2956475"/>
                        <a:gd name="connsiteX179-218423" fmla="*/ 4780026 w 5924856"/>
                        <a:gd name="connsiteY179-218424" fmla="*/ 1771159 h 2956475"/>
                        <a:gd name="connsiteX180-218425" fmla="*/ 4697726 w 5924856"/>
                        <a:gd name="connsiteY180-218426" fmla="*/ 1795247 h 2956475"/>
                        <a:gd name="connsiteX181-218427" fmla="*/ 4602282 w 5924856"/>
                        <a:gd name="connsiteY181-218428" fmla="*/ 1920232 h 2956475"/>
                        <a:gd name="connsiteX182-218429" fmla="*/ 4634097 w 5924856"/>
                        <a:gd name="connsiteY182-218430" fmla="*/ 1967954 h 2956475"/>
                        <a:gd name="connsiteX183-218431" fmla="*/ 4554560 w 5924856"/>
                        <a:gd name="connsiteY183-218432" fmla="*/ 1983861 h 2956475"/>
                        <a:gd name="connsiteX184-218433" fmla="*/ 4495476 w 5924856"/>
                        <a:gd name="connsiteY184-218434" fmla="*/ 1988406 h 2956475"/>
                        <a:gd name="connsiteX185-218435" fmla="*/ 4495564 w 5924856"/>
                        <a:gd name="connsiteY185-218436" fmla="*/ 1987484 h 2956475"/>
                        <a:gd name="connsiteX186-218437" fmla="*/ 4483570 w 5924856"/>
                        <a:gd name="connsiteY186-218438" fmla="*/ 1988406 h 2956475"/>
                        <a:gd name="connsiteX187-218439" fmla="*/ 4488114 w 5924856"/>
                        <a:gd name="connsiteY187-218440" fmla="*/ 1940685 h 2956475"/>
                        <a:gd name="connsiteX188-218441" fmla="*/ 4438272 w 5924856"/>
                        <a:gd name="connsiteY188-218442" fmla="*/ 1931099 h 2956475"/>
                        <a:gd name="connsiteX189-218443" fmla="*/ 4393216 w 5924856"/>
                        <a:gd name="connsiteY189-218444" fmla="*/ 1961137 h 2956475"/>
                        <a:gd name="connsiteX190-218445" fmla="*/ 4382585 w 5924856"/>
                        <a:gd name="connsiteY190-218446" fmla="*/ 1960286 h 2956475"/>
                        <a:gd name="connsiteX191-218447" fmla="*/ 4381309 w 5924856"/>
                        <a:gd name="connsiteY191-218448" fmla="*/ 1961137 h 2956475"/>
                        <a:gd name="connsiteX192-218449" fmla="*/ 4275828 w 5924856"/>
                        <a:gd name="connsiteY192-218450" fmla="*/ 1952698 h 2956475"/>
                        <a:gd name="connsiteX193-218451" fmla="*/ 4161424 w 5924856"/>
                        <a:gd name="connsiteY193-218452" fmla="*/ 1972499 h 2956475"/>
                        <a:gd name="connsiteX194-218453" fmla="*/ 4043256 w 5924856"/>
                        <a:gd name="connsiteY194-218454" fmla="*/ 2106574 h 2956475"/>
                        <a:gd name="connsiteX195-218455" fmla="*/ 3902364 w 5924856"/>
                        <a:gd name="connsiteY195-218456" fmla="*/ 2263374 h 2956475"/>
                        <a:gd name="connsiteX196-218457" fmla="*/ 3956903 w 5924856"/>
                        <a:gd name="connsiteY196-218458" fmla="*/ 2267919 h 2956475"/>
                        <a:gd name="connsiteX197-218459" fmla="*/ 3977355 w 5924856"/>
                        <a:gd name="connsiteY197-218460" fmla="*/ 2311096 h 2956475"/>
                        <a:gd name="connsiteX198-218461" fmla="*/ 4005973 w 5924856"/>
                        <a:gd name="connsiteY198-218462" fmla="*/ 2319513 h 2956475"/>
                        <a:gd name="connsiteX199-218463" fmla="*/ 4024532 w 5924856"/>
                        <a:gd name="connsiteY199-218464" fmla="*/ 2290644 h 2956475"/>
                        <a:gd name="connsiteX200-218465" fmla="*/ 4035602 w 5924856"/>
                        <a:gd name="connsiteY200-218466" fmla="*/ 2291946 h 2956475"/>
                        <a:gd name="connsiteX201-218467" fmla="*/ 4036439 w 5924856"/>
                        <a:gd name="connsiteY201-218468" fmla="*/ 2290644 h 2956475"/>
                        <a:gd name="connsiteX202-218469" fmla="*/ 4075071 w 5924856"/>
                        <a:gd name="connsiteY202-218470" fmla="*/ 2295189 h 2956475"/>
                        <a:gd name="connsiteX203-218471" fmla="*/ 4129610 w 5924856"/>
                        <a:gd name="connsiteY203-218472" fmla="*/ 2365635 h 2956475"/>
                        <a:gd name="connsiteX204-218473" fmla="*/ 4134155 w 5924856"/>
                        <a:gd name="connsiteY204-218474" fmla="*/ 2413357 h 2956475"/>
                        <a:gd name="connsiteX205-218475" fmla="*/ 4102340 w 5924856"/>
                        <a:gd name="connsiteY205-218476" fmla="*/ 2472441 h 2956475"/>
                        <a:gd name="connsiteX206-218477" fmla="*/ 4095523 w 5924856"/>
                        <a:gd name="connsiteY206-218478" fmla="*/ 2542887 h 2956475"/>
                        <a:gd name="connsiteX207-218479" fmla="*/ 4079616 w 5924856"/>
                        <a:gd name="connsiteY207-218480" fmla="*/ 2629241 h 2956475"/>
                        <a:gd name="connsiteX208-218481" fmla="*/ 4027349 w 5924856"/>
                        <a:gd name="connsiteY208-218482" fmla="*/ 2708777 h 2956475"/>
                        <a:gd name="connsiteX209-218483" fmla="*/ 4015987 w 5924856"/>
                        <a:gd name="connsiteY209-218484" fmla="*/ 2747409 h 2956475"/>
                        <a:gd name="connsiteX210-218485" fmla="*/ 3961448 w 5924856"/>
                        <a:gd name="connsiteY210-218486" fmla="*/ 2806493 h 2956475"/>
                        <a:gd name="connsiteX211-218487" fmla="*/ 3913726 w 5924856"/>
                        <a:gd name="connsiteY211-218488" fmla="*/ 2865577 h 2956475"/>
                        <a:gd name="connsiteX212-218489" fmla="*/ 3893274 w 5924856"/>
                        <a:gd name="connsiteY212-218490" fmla="*/ 2897392 h 2956475"/>
                        <a:gd name="connsiteX213-218491" fmla="*/ 3843280 w 5924856"/>
                        <a:gd name="connsiteY213-218492" fmla="*/ 2924661 h 2956475"/>
                        <a:gd name="connsiteX214-218493" fmla="*/ 3831373 w 5924856"/>
                        <a:gd name="connsiteY214-218494" fmla="*/ 2924661 h 2956475"/>
                        <a:gd name="connsiteX215-218495" fmla="*/ 3822828 w 5924856"/>
                        <a:gd name="connsiteY215-218496" fmla="*/ 2924661 h 2956475"/>
                        <a:gd name="connsiteX216-218497" fmla="*/ 3810920 w 5924856"/>
                        <a:gd name="connsiteY216-218498" fmla="*/ 2924661 h 2956475"/>
                        <a:gd name="connsiteX217-218499" fmla="*/ 3789254 w 5924856"/>
                        <a:gd name="connsiteY217-218500" fmla="*/ 2908412 h 2956475"/>
                        <a:gd name="connsiteX218-218501" fmla="*/ 3747836 w 5924856"/>
                        <a:gd name="connsiteY218-218502" fmla="*/ 2936024 h 2956475"/>
                        <a:gd name="connsiteX219-218503" fmla="*/ 3741019 w 5924856"/>
                        <a:gd name="connsiteY219-218504" fmla="*/ 2956476 h 2956475"/>
                        <a:gd name="connsiteX220-218505" fmla="*/ 3736474 w 5924856"/>
                        <a:gd name="connsiteY220-218506" fmla="*/ 2947386 h 2956475"/>
                        <a:gd name="connsiteX221-218507" fmla="*/ 3736474 w 5924856"/>
                        <a:gd name="connsiteY221-218508" fmla="*/ 2935660 h 2956475"/>
                        <a:gd name="connsiteX222-218509" fmla="*/ 3735929 w 5924856"/>
                        <a:gd name="connsiteY222-218510" fmla="*/ 2936024 h 2956475"/>
                        <a:gd name="connsiteX223-218511" fmla="*/ 3729112 w 5924856"/>
                        <a:gd name="connsiteY223-218512" fmla="*/ 2956476 h 2956475"/>
                        <a:gd name="connsiteX224-218513" fmla="*/ 3724567 w 5924856"/>
                        <a:gd name="connsiteY224-218514" fmla="*/ 2947386 h 2956475"/>
                        <a:gd name="connsiteX225-218515" fmla="*/ 3724567 w 5924856"/>
                        <a:gd name="connsiteY225-218516" fmla="*/ 2920116 h 2956475"/>
                        <a:gd name="connsiteX226-218517" fmla="*/ 3736474 w 5924856"/>
                        <a:gd name="connsiteY226-218518" fmla="*/ 2920116 h 2956475"/>
                        <a:gd name="connsiteX227-218519" fmla="*/ 3745019 w 5924856"/>
                        <a:gd name="connsiteY227-218520" fmla="*/ 2920116 h 2956475"/>
                        <a:gd name="connsiteX228-218521" fmla="*/ 3751836 w 5924856"/>
                        <a:gd name="connsiteY228-218522" fmla="*/ 2861032 h 2956475"/>
                        <a:gd name="connsiteX229-218523" fmla="*/ 3740474 w 5924856"/>
                        <a:gd name="connsiteY229-218524" fmla="*/ 2817856 h 2956475"/>
                        <a:gd name="connsiteX230-218525" fmla="*/ 3767744 w 5924856"/>
                        <a:gd name="connsiteY230-218526" fmla="*/ 2795131 h 2956475"/>
                        <a:gd name="connsiteX231-218527" fmla="*/ 3777005 w 5924856"/>
                        <a:gd name="connsiteY231-218528" fmla="*/ 2797336 h 2956475"/>
                        <a:gd name="connsiteX232-218529" fmla="*/ 3779651 w 5924856"/>
                        <a:gd name="connsiteY232-218530" fmla="*/ 2795131 h 2956475"/>
                        <a:gd name="connsiteX233-218531" fmla="*/ 3816678 w 5924856"/>
                        <a:gd name="connsiteY233-218532" fmla="*/ 2803947 h 2956475"/>
                        <a:gd name="connsiteX234-218533" fmla="*/ 3838190 w 5924856"/>
                        <a:gd name="connsiteY234-218534" fmla="*/ 2758772 h 2956475"/>
                        <a:gd name="connsiteX235-218535" fmla="*/ 3854097 w 5924856"/>
                        <a:gd name="connsiteY235-218536" fmla="*/ 2699687 h 2956475"/>
                        <a:gd name="connsiteX236-218537" fmla="*/ 3865460 w 5924856"/>
                        <a:gd name="connsiteY236-218538" fmla="*/ 2676963 h 2956475"/>
                        <a:gd name="connsiteX237-218539" fmla="*/ 3884483 w 5924856"/>
                        <a:gd name="connsiteY237-218540" fmla="*/ 2632575 h 2956475"/>
                        <a:gd name="connsiteX238-218541" fmla="*/ 3834190 w 5924856"/>
                        <a:gd name="connsiteY238-218542" fmla="*/ 2645148 h 2956475"/>
                        <a:gd name="connsiteX239-218543" fmla="*/ 3806920 w 5924856"/>
                        <a:gd name="connsiteY239-218544" fmla="*/ 2667873 h 2956475"/>
                        <a:gd name="connsiteX240-218545" fmla="*/ 3795013 w 5924856"/>
                        <a:gd name="connsiteY240-218546" fmla="*/ 2667873 h 2956475"/>
                        <a:gd name="connsiteX241-218547" fmla="*/ 3747836 w 5924856"/>
                        <a:gd name="connsiteY241-218548" fmla="*/ 2667873 h 2956475"/>
                        <a:gd name="connsiteX242-218549" fmla="*/ 3735929 w 5924856"/>
                        <a:gd name="connsiteY242-218550" fmla="*/ 2667873 h 2956475"/>
                        <a:gd name="connsiteX243-218551" fmla="*/ 3720022 w 5924856"/>
                        <a:gd name="connsiteY243-218552" fmla="*/ 2613334 h 2956475"/>
                        <a:gd name="connsiteX244-218553" fmla="*/ 3676845 w 5924856"/>
                        <a:gd name="connsiteY244-218554" fmla="*/ 2574702 h 2956475"/>
                        <a:gd name="connsiteX245-218555" fmla="*/ 3610944 w 5924856"/>
                        <a:gd name="connsiteY245-218556" fmla="*/ 2558795 h 2956475"/>
                        <a:gd name="connsiteX246-218557" fmla="*/ 3601854 w 5924856"/>
                        <a:gd name="connsiteY246-218558" fmla="*/ 2499711 h 2956475"/>
                        <a:gd name="connsiteX247-218559" fmla="*/ 3590492 w 5924856"/>
                        <a:gd name="connsiteY247-218560" fmla="*/ 2467896 h 2956475"/>
                        <a:gd name="connsiteX248-218561" fmla="*/ 3574584 w 5924856"/>
                        <a:gd name="connsiteY248-218562" fmla="*/ 2440627 h 2956475"/>
                        <a:gd name="connsiteX249-218563" fmla="*/ 3551860 w 5924856"/>
                        <a:gd name="connsiteY249-218564" fmla="*/ 2381542 h 2956475"/>
                        <a:gd name="connsiteX250-218565" fmla="*/ 3520045 w 5924856"/>
                        <a:gd name="connsiteY250-218566" fmla="*/ 2361090 h 2956475"/>
                        <a:gd name="connsiteX251-218567" fmla="*/ 3464186 w 5924856"/>
                        <a:gd name="connsiteY251-218568" fmla="*/ 2339606 h 2956475"/>
                        <a:gd name="connsiteX252-218569" fmla="*/ 3425146 w 5924856"/>
                        <a:gd name="connsiteY252-218570" fmla="*/ 2345183 h 2956475"/>
                        <a:gd name="connsiteX253-218571" fmla="*/ 3381970 w 5924856"/>
                        <a:gd name="connsiteY253-218572" fmla="*/ 2354273 h 2956475"/>
                        <a:gd name="connsiteX254-218573" fmla="*/ 3350155 w 5924856"/>
                        <a:gd name="connsiteY254-218574" fmla="*/ 2381542 h 2956475"/>
                        <a:gd name="connsiteX255-218575" fmla="*/ 3370607 w 5924856"/>
                        <a:gd name="connsiteY255-218576" fmla="*/ 2397450 h 2956475"/>
                        <a:gd name="connsiteX256-218577" fmla="*/ 3370607 w 5924856"/>
                        <a:gd name="connsiteY256-218578" fmla="*/ 2429264 h 2956475"/>
                        <a:gd name="connsiteX257-218579" fmla="*/ 3350155 w 5924856"/>
                        <a:gd name="connsiteY257-218580" fmla="*/ 2451989 h 2956475"/>
                        <a:gd name="connsiteX258-218581" fmla="*/ 3318341 w 5924856"/>
                        <a:gd name="connsiteY258-218582" fmla="*/ 2511073 h 2956475"/>
                        <a:gd name="connsiteX259-218583" fmla="*/ 3318341 w 5924856"/>
                        <a:gd name="connsiteY259-218584" fmla="*/ 2538343 h 2956475"/>
                        <a:gd name="connsiteX260-218585" fmla="*/ 3268346 w 5924856"/>
                        <a:gd name="connsiteY260-218586" fmla="*/ 2570157 h 2956475"/>
                        <a:gd name="connsiteX261-218587" fmla="*/ 3260533 w 5924856"/>
                        <a:gd name="connsiteY261-218588" fmla="*/ 2567553 h 2956475"/>
                        <a:gd name="connsiteX262-218589" fmla="*/ 3256440 w 5924856"/>
                        <a:gd name="connsiteY262-218590" fmla="*/ 2570157 h 2956475"/>
                        <a:gd name="connsiteX263-218591" fmla="*/ 3208718 w 5924856"/>
                        <a:gd name="connsiteY263-218592" fmla="*/ 2554250 h 2956475"/>
                        <a:gd name="connsiteX264-218593" fmla="*/ 3177448 w 5924856"/>
                        <a:gd name="connsiteY264-218594" fmla="*/ 2554250 h 2956475"/>
                        <a:gd name="connsiteX265-218595" fmla="*/ 3165541 w 5924856"/>
                        <a:gd name="connsiteY265-218596" fmla="*/ 2554250 h 2956475"/>
                        <a:gd name="connsiteX266-218597" fmla="*/ 3149634 w 5924856"/>
                        <a:gd name="connsiteY266-218598" fmla="*/ 2538343 h 2956475"/>
                        <a:gd name="connsiteX267-218599" fmla="*/ 3131462 w 5924856"/>
                        <a:gd name="connsiteY267-218600" fmla="*/ 2533799 h 2956475"/>
                        <a:gd name="connsiteX268-218601" fmla="*/ 3086550 w 5924856"/>
                        <a:gd name="connsiteY268-218602" fmla="*/ 2570157 h 2956475"/>
                        <a:gd name="connsiteX269-218603" fmla="*/ 3038828 w 5924856"/>
                        <a:gd name="connsiteY269-218604" fmla="*/ 2581519 h 2956475"/>
                        <a:gd name="connsiteX270-218605" fmla="*/ 3000196 w 5924856"/>
                        <a:gd name="connsiteY270-218606" fmla="*/ 2597427 h 2956475"/>
                        <a:gd name="connsiteX271-218607" fmla="*/ 2992651 w 5924856"/>
                        <a:gd name="connsiteY271-218608" fmla="*/ 2595630 h 2956475"/>
                        <a:gd name="connsiteX272-218609" fmla="*/ 2988289 w 5924856"/>
                        <a:gd name="connsiteY272-218610" fmla="*/ 2597427 h 2956475"/>
                        <a:gd name="connsiteX273-218611" fmla="*/ 2940567 w 5924856"/>
                        <a:gd name="connsiteY273-218612" fmla="*/ 2586064 h 2956475"/>
                        <a:gd name="connsiteX274-218613" fmla="*/ 2918387 w 5924856"/>
                        <a:gd name="connsiteY274-218614" fmla="*/ 2586064 h 2956475"/>
                        <a:gd name="connsiteX275-218615" fmla="*/ 2906480 w 5924856"/>
                        <a:gd name="connsiteY275-218616" fmla="*/ 2586064 h 2956475"/>
                        <a:gd name="connsiteX276-218617" fmla="*/ 2886028 w 5924856"/>
                        <a:gd name="connsiteY276-218618" fmla="*/ 2554250 h 2956475"/>
                        <a:gd name="connsiteX277-218619" fmla="*/ 2847396 w 5924856"/>
                        <a:gd name="connsiteY277-218620" fmla="*/ 2526980 h 2956475"/>
                        <a:gd name="connsiteX278-218621" fmla="*/ 2820344 w 5924856"/>
                        <a:gd name="connsiteY278-218622" fmla="*/ 2523116 h 2956475"/>
                        <a:gd name="connsiteX279-218623" fmla="*/ 2779767 w 5924856"/>
                        <a:gd name="connsiteY279-218624" fmla="*/ 2526980 h 2956475"/>
                        <a:gd name="connsiteX280-218625" fmla="*/ 2741135 w 5924856"/>
                        <a:gd name="connsiteY280-218626" fmla="*/ 2538343 h 2956475"/>
                        <a:gd name="connsiteX281-218627" fmla="*/ 2736330 w 5924856"/>
                        <a:gd name="connsiteY281-218628" fmla="*/ 2536254 h 2956475"/>
                        <a:gd name="connsiteX282-218629" fmla="*/ 2729228 w 5924856"/>
                        <a:gd name="connsiteY282-218630" fmla="*/ 2538343 h 2956475"/>
                        <a:gd name="connsiteX283-218631" fmla="*/ 2676961 w 5924856"/>
                        <a:gd name="connsiteY283-218632" fmla="*/ 2515618 h 2956475"/>
                        <a:gd name="connsiteX284-218633" fmla="*/ 2670144 w 5924856"/>
                        <a:gd name="connsiteY284-218634" fmla="*/ 2472441 h 2956475"/>
                        <a:gd name="connsiteX285-218635" fmla="*/ 2626967 w 5924856"/>
                        <a:gd name="connsiteY285-218636" fmla="*/ 2456534 h 2956475"/>
                        <a:gd name="connsiteX286-218637" fmla="*/ 2595153 w 5924856"/>
                        <a:gd name="connsiteY286-218638" fmla="*/ 2451989 h 2956475"/>
                        <a:gd name="connsiteX287-218639" fmla="*/ 2560725 w 5924856"/>
                        <a:gd name="connsiteY287-218640" fmla="*/ 2430245 h 2956475"/>
                        <a:gd name="connsiteX288-218641" fmla="*/ 2527524 w 5924856"/>
                        <a:gd name="connsiteY288-218642" fmla="*/ 2488348 h 2956475"/>
                        <a:gd name="connsiteX289-218643" fmla="*/ 2543431 w 5924856"/>
                        <a:gd name="connsiteY289-218644" fmla="*/ 2522435 h 2956475"/>
                        <a:gd name="connsiteX290-218645" fmla="*/ 2504799 w 5924856"/>
                        <a:gd name="connsiteY290-218646" fmla="*/ 2558795 h 2956475"/>
                        <a:gd name="connsiteX291-218647" fmla="*/ 2495296 w 5924856"/>
                        <a:gd name="connsiteY291-218648" fmla="*/ 2556532 h 2956475"/>
                        <a:gd name="connsiteX292-218649" fmla="*/ 2492892 w 5924856"/>
                        <a:gd name="connsiteY292-218650" fmla="*/ 2558795 h 2956475"/>
                        <a:gd name="connsiteX293-218651" fmla="*/ 2445170 w 5924856"/>
                        <a:gd name="connsiteY293-218652" fmla="*/ 2547432 h 2956475"/>
                        <a:gd name="connsiteX294-218653" fmla="*/ 2408811 w 5924856"/>
                        <a:gd name="connsiteY294-218654" fmla="*/ 2542887 h 2956475"/>
                        <a:gd name="connsiteX295-218655" fmla="*/ 2381541 w 5924856"/>
                        <a:gd name="connsiteY295-218656" fmla="*/ 2515618 h 2956475"/>
                        <a:gd name="connsiteX296-218657" fmla="*/ 2354816 w 5924856"/>
                        <a:gd name="connsiteY296-218658" fmla="*/ 2515618 h 2956475"/>
                        <a:gd name="connsiteX297-218659" fmla="*/ 2342909 w 5924856"/>
                        <a:gd name="connsiteY297-218660" fmla="*/ 2515618 h 2956475"/>
                        <a:gd name="connsiteX298-218661" fmla="*/ 2317049 w 5924856"/>
                        <a:gd name="connsiteY298-218662" fmla="*/ 2502687 h 2956475"/>
                        <a:gd name="connsiteX299-218663" fmla="*/ 2268463 w 5924856"/>
                        <a:gd name="connsiteY299-218664" fmla="*/ 2526980 h 2956475"/>
                        <a:gd name="connsiteX300-218665" fmla="*/ 2200289 w 5924856"/>
                        <a:gd name="connsiteY300-218666" fmla="*/ 2574702 h 2956475"/>
                        <a:gd name="connsiteX301-218667" fmla="*/ 2157112 w 5924856"/>
                        <a:gd name="connsiteY301-218668" fmla="*/ 2586064 h 2956475"/>
                        <a:gd name="connsiteX302-218669" fmla="*/ 2145750 w 5924856"/>
                        <a:gd name="connsiteY302-218670" fmla="*/ 2590609 h 2956475"/>
                        <a:gd name="connsiteX303-218671" fmla="*/ 2143369 w 5924856"/>
                        <a:gd name="connsiteY303-218672" fmla="*/ 2586799 h 2956475"/>
                        <a:gd name="connsiteX304-218673" fmla="*/ 2133843 w 5924856"/>
                        <a:gd name="connsiteY304-218674" fmla="*/ 2590609 h 2956475"/>
                        <a:gd name="connsiteX305-218675" fmla="*/ 2111787 w 5924856"/>
                        <a:gd name="connsiteY305-218676" fmla="*/ 2555320 h 2956475"/>
                        <a:gd name="connsiteX306-218677" fmla="*/ 2075303 w 5924856"/>
                        <a:gd name="connsiteY306-218678" fmla="*/ 2558795 h 2956475"/>
                        <a:gd name="connsiteX307-218679" fmla="*/ 2074482 w 5924856"/>
                        <a:gd name="connsiteY307-218680" fmla="*/ 2557739 h 2956475"/>
                        <a:gd name="connsiteX308-218681" fmla="*/ 2063396 w 5924856"/>
                        <a:gd name="connsiteY308-218682" fmla="*/ 2558795 h 2956475"/>
                        <a:gd name="connsiteX309-218683" fmla="*/ 2047489 w 5924856"/>
                        <a:gd name="connsiteY309-218684" fmla="*/ 2538343 h 2956475"/>
                        <a:gd name="connsiteX310-218685" fmla="*/ 2020220 w 5924856"/>
                        <a:gd name="connsiteY310-218686" fmla="*/ 2526980 h 2956475"/>
                        <a:gd name="connsiteX311-218687" fmla="*/ 2004312 w 5924856"/>
                        <a:gd name="connsiteY311-218688" fmla="*/ 2495166 h 2956475"/>
                        <a:gd name="connsiteX312-218689" fmla="*/ 1988196 w 5924856"/>
                        <a:gd name="connsiteY312-218690" fmla="*/ 2486212 h 2956475"/>
                        <a:gd name="connsiteX313-218691" fmla="*/ 1945773 w 5924856"/>
                        <a:gd name="connsiteY313-218692" fmla="*/ 2499711 h 2956475"/>
                        <a:gd name="connsiteX314-218693" fmla="*/ 1942036 w 5924856"/>
                        <a:gd name="connsiteY314-218694" fmla="*/ 2497111 h 2956475"/>
                        <a:gd name="connsiteX315-218695" fmla="*/ 1936866 w 5924856"/>
                        <a:gd name="connsiteY315-218696" fmla="*/ 2499711 h 2956475"/>
                        <a:gd name="connsiteX316-218697" fmla="*/ 1889554 w 5924856"/>
                        <a:gd name="connsiteY316-218698" fmla="*/ 2468885 h 2956475"/>
                        <a:gd name="connsiteX317-218699" fmla="*/ 1870782 w 5924856"/>
                        <a:gd name="connsiteY317-218700" fmla="*/ 2495166 h 2956475"/>
                        <a:gd name="connsiteX318-218701" fmla="*/ 1865709 w 5924856"/>
                        <a:gd name="connsiteY318-218702" fmla="*/ 2485599 h 2956475"/>
                        <a:gd name="connsiteX319-218703" fmla="*/ 1858875 w 5924856"/>
                        <a:gd name="connsiteY319-218704" fmla="*/ 2495166 h 2956475"/>
                        <a:gd name="connsiteX320-218705" fmla="*/ 1779338 w 5924856"/>
                        <a:gd name="connsiteY320-218706" fmla="*/ 2345183 h 2956475"/>
                        <a:gd name="connsiteX321-218707" fmla="*/ 1729344 w 5924856"/>
                        <a:gd name="connsiteY321-218708" fmla="*/ 2295189 h 2956475"/>
                        <a:gd name="connsiteX322-218709" fmla="*/ 1732141 w 5924856"/>
                        <a:gd name="connsiteY322-218710" fmla="*/ 2292043 h 2956475"/>
                        <a:gd name="connsiteX323-218711" fmla="*/ 401471 w 5924856"/>
                        <a:gd name="connsiteY323-218712" fmla="*/ 2890683 h 2956475"/>
                        <a:gd name="connsiteX324-218713" fmla="*/ 338597 w 5924856"/>
                        <a:gd name="connsiteY324-218714" fmla="*/ 2849670 h 2956475"/>
                        <a:gd name="connsiteX325-218715" fmla="*/ 268151 w 5924856"/>
                        <a:gd name="connsiteY325-218716" fmla="*/ 2801948 h 2956475"/>
                        <a:gd name="connsiteX326-218717" fmla="*/ 295420 w 5924856"/>
                        <a:gd name="connsiteY326-218718" fmla="*/ 2795131 h 2956475"/>
                        <a:gd name="connsiteX327-218719" fmla="*/ 322690 w 5924856"/>
                        <a:gd name="connsiteY327-218720" fmla="*/ 2747409 h 2956475"/>
                        <a:gd name="connsiteX328-218721" fmla="*/ 306782 w 5924856"/>
                        <a:gd name="connsiteY328-218722" fmla="*/ 2731502 h 2956475"/>
                        <a:gd name="connsiteX329-218723" fmla="*/ 359049 w 5924856"/>
                        <a:gd name="connsiteY329-218724" fmla="*/ 2704232 h 2956475"/>
                        <a:gd name="connsiteX330-218725" fmla="*/ 359049 w 5924856"/>
                        <a:gd name="connsiteY330-218726" fmla="*/ 2701176 h 2956475"/>
                        <a:gd name="connsiteX331-218727" fmla="*/ 334597 w 5924856"/>
                        <a:gd name="connsiteY331-218728" fmla="*/ 2704232 h 2956475"/>
                        <a:gd name="connsiteX332-218729" fmla="*/ 334597 w 5924856"/>
                        <a:gd name="connsiteY332-218730" fmla="*/ 2702744 h 2956475"/>
                        <a:gd name="connsiteX333-218731" fmla="*/ 322690 w 5924856"/>
                        <a:gd name="connsiteY333-218732" fmla="*/ 2704232 h 2956475"/>
                        <a:gd name="connsiteX334-218733" fmla="*/ 322690 w 5924856"/>
                        <a:gd name="connsiteY334-218734" fmla="*/ 2683780 h 2956475"/>
                        <a:gd name="connsiteX335-218735" fmla="*/ 343142 w 5924856"/>
                        <a:gd name="connsiteY335-218736" fmla="*/ 2667873 h 2956475"/>
                        <a:gd name="connsiteX336-218737" fmla="*/ 381774 w 5924856"/>
                        <a:gd name="connsiteY336-218738" fmla="*/ 2661056 h 2956475"/>
                        <a:gd name="connsiteX337-218739" fmla="*/ 386319 w 5924856"/>
                        <a:gd name="connsiteY337-218740" fmla="*/ 2645148 h 2956475"/>
                        <a:gd name="connsiteX338-218741" fmla="*/ 374956 w 5924856"/>
                        <a:gd name="connsiteY338-218742" fmla="*/ 2613334 h 2956475"/>
                        <a:gd name="connsiteX339-218743" fmla="*/ 393136 w 5924856"/>
                        <a:gd name="connsiteY339-218744" fmla="*/ 2586064 h 2956475"/>
                        <a:gd name="connsiteX340-218745" fmla="*/ 327779 w 5924856"/>
                        <a:gd name="connsiteY340-218746" fmla="*/ 2547432 h 2956475"/>
                        <a:gd name="connsiteX341-218747" fmla="*/ 297676 w 5924856"/>
                        <a:gd name="connsiteY341-218748" fmla="*/ 2525193 h 2956475"/>
                        <a:gd name="connsiteX342-218749" fmla="*/ 275513 w 5924856"/>
                        <a:gd name="connsiteY342-218750" fmla="*/ 2531525 h 2956475"/>
                        <a:gd name="connsiteX343-218751" fmla="*/ 271033 w 5924856"/>
                        <a:gd name="connsiteY343-218752" fmla="*/ 2529403 h 2956475"/>
                        <a:gd name="connsiteX344-218753" fmla="*/ 220429 w 5924856"/>
                        <a:gd name="connsiteY344-218754" fmla="*/ 2499711 h 2956475"/>
                        <a:gd name="connsiteX345-218755" fmla="*/ 204522 w 5924856"/>
                        <a:gd name="connsiteY345-218756" fmla="*/ 2472441 h 2956475"/>
                        <a:gd name="connsiteX346-218757" fmla="*/ 189159 w 5924856"/>
                        <a:gd name="connsiteY346-218758" fmla="*/ 2472441 h 2956475"/>
                        <a:gd name="connsiteX347-218759" fmla="*/ 122713 w 5924856"/>
                        <a:gd name="connsiteY347-218760" fmla="*/ 2413357 h 2956475"/>
                        <a:gd name="connsiteX348-218761" fmla="*/ 114168 w 5924856"/>
                        <a:gd name="connsiteY348-218762" fmla="*/ 2424719 h 2956475"/>
                        <a:gd name="connsiteX349-218763" fmla="*/ 103159 w 5924856"/>
                        <a:gd name="connsiteY349-218764" fmla="*/ 2421574 h 2956475"/>
                        <a:gd name="connsiteX350-218765" fmla="*/ 70446 w 5924856"/>
                        <a:gd name="connsiteY350-218766" fmla="*/ 2365635 h 2956475"/>
                        <a:gd name="connsiteX351-218767" fmla="*/ 74991 w 5924856"/>
                        <a:gd name="connsiteY351-218768" fmla="*/ 2361090 h 2956475"/>
                        <a:gd name="connsiteX352-218769" fmla="*/ 118168 w 5924856"/>
                        <a:gd name="connsiteY352-218770" fmla="*/ 2349728 h 2956475"/>
                        <a:gd name="connsiteX353-218771" fmla="*/ 106806 w 5924856"/>
                        <a:gd name="connsiteY353-218772" fmla="*/ 2327003 h 2956475"/>
                        <a:gd name="connsiteX354-218773" fmla="*/ 47722 w 5924856"/>
                        <a:gd name="connsiteY354-218774" fmla="*/ 2258829 h 2956475"/>
                        <a:gd name="connsiteX355-218775" fmla="*/ 21980 w 5924856"/>
                        <a:gd name="connsiteY355-218776" fmla="*/ 2195428 h 2956475"/>
                        <a:gd name="connsiteX356-218777" fmla="*/ 10059 w 5924856"/>
                        <a:gd name="connsiteY356-218778" fmla="*/ 2195434 h 2956475"/>
                        <a:gd name="connsiteX357-218779" fmla="*/ 0 w 5924856"/>
                        <a:gd name="connsiteY357-218780" fmla="*/ 2199745 h 2956475"/>
                        <a:gd name="connsiteX358-218781" fmla="*/ 1595269 w 5924856"/>
                        <a:gd name="connsiteY358-218782" fmla="*/ 1370296 h 2956475"/>
                        <a:gd name="connsiteX359-218783" fmla="*/ 1638446 w 5924856"/>
                        <a:gd name="connsiteY359-218784" fmla="*/ 1349844 h 2956475"/>
                        <a:gd name="connsiteX360-218785" fmla="*/ 1649808 w 5924856"/>
                        <a:gd name="connsiteY360-218786" fmla="*/ 1299850 h 2956475"/>
                        <a:gd name="connsiteX361-218787" fmla="*/ 1677078 w 5924856"/>
                        <a:gd name="connsiteY361-218788" fmla="*/ 1256673 h 2956475"/>
                        <a:gd name="connsiteX362-218789" fmla="*/ 1654353 w 5924856"/>
                        <a:gd name="connsiteY362-218790" fmla="*/ 1197589 h 2956475"/>
                        <a:gd name="connsiteX363-218791" fmla="*/ 1677078 w 5924856"/>
                        <a:gd name="connsiteY363-218792" fmla="*/ 1133960 h 2956475"/>
                        <a:gd name="connsiteX364-218793" fmla="*/ 1622538 w 5924856"/>
                        <a:gd name="connsiteY364-218794" fmla="*/ 1070331 h 2956475"/>
                        <a:gd name="connsiteX365-218795" fmla="*/ 1654353 w 5924856"/>
                        <a:gd name="connsiteY365-218796" fmla="*/ 961252 h 2956475"/>
                        <a:gd name="connsiteX366-218797" fmla="*/ 1606631 w 5924856"/>
                        <a:gd name="connsiteY366-218798" fmla="*/ 865809 h 2956475"/>
                        <a:gd name="connsiteX367-218799" fmla="*/ 1670260 w 5924856"/>
                        <a:gd name="connsiteY367-218800" fmla="*/ 788545 h 2956475"/>
                        <a:gd name="connsiteX368-218801" fmla="*/ 1665715 w 5924856"/>
                        <a:gd name="connsiteY368-218802" fmla="*/ 704464 h 2956475"/>
                        <a:gd name="connsiteX369-218803" fmla="*/ 1681622 w 5924856"/>
                        <a:gd name="connsiteY369-218804" fmla="*/ 697647 h 2956475"/>
                        <a:gd name="connsiteX370-218805" fmla="*/ 1683068 w 5924856"/>
                        <a:gd name="connsiteY370-218806" fmla="*/ 702130 h 2956475"/>
                        <a:gd name="connsiteX371-218807" fmla="*/ 1693530 w 5924856"/>
                        <a:gd name="connsiteY371-218808" fmla="*/ 697647 h 2956475"/>
                        <a:gd name="connsiteX372-218809" fmla="*/ 1716254 w 5924856"/>
                        <a:gd name="connsiteY372-218810" fmla="*/ 768093 h 2956475"/>
                        <a:gd name="connsiteX373-218811" fmla="*/ 1709645 w 5924856"/>
                        <a:gd name="connsiteY373-218812" fmla="*/ 815304 h 2956475"/>
                        <a:gd name="connsiteX374-218813" fmla="*/ 1772521 w 5924856"/>
                        <a:gd name="connsiteY374-218814" fmla="*/ 772638 h 2956475"/>
                        <a:gd name="connsiteX375-218815" fmla="*/ 1849785 w 5924856"/>
                        <a:gd name="connsiteY375-218816" fmla="*/ 763548 h 2956475"/>
                        <a:gd name="connsiteX376-218817" fmla="*/ 1850963 w 5924856"/>
                        <a:gd name="connsiteY376-218818" fmla="*/ 764810 h 2956475"/>
                        <a:gd name="connsiteX377-218819" fmla="*/ 1861692 w 5924856"/>
                        <a:gd name="connsiteY377-218820" fmla="*/ 763548 h 2956475"/>
                        <a:gd name="connsiteX378-218821" fmla="*/ 1906799 w 5924856"/>
                        <a:gd name="connsiteY378-218822" fmla="*/ 811877 h 2956475"/>
                        <a:gd name="connsiteX379-218823" fmla="*/ 1881599 w 5924856"/>
                        <a:gd name="connsiteY379-218824" fmla="*/ 736278 h 2956475"/>
                        <a:gd name="connsiteX380-218825" fmla="*/ 1881599 w 5924856"/>
                        <a:gd name="connsiteY380-218826" fmla="*/ 595386 h 2956475"/>
                        <a:gd name="connsiteX381-218827" fmla="*/ 1945228 w 5924856"/>
                        <a:gd name="connsiteY381-218828" fmla="*/ 574934 h 2956475"/>
                        <a:gd name="connsiteX382-218829" fmla="*/ 1955460 w 5924856"/>
                        <a:gd name="connsiteY382-218830" fmla="*/ 575472 h 2956475"/>
                        <a:gd name="connsiteX383-218831" fmla="*/ 1957135 w 5924856"/>
                        <a:gd name="connsiteY383-218832" fmla="*/ 574934 h 2956475"/>
                        <a:gd name="connsiteX384-218833" fmla="*/ 2033605 w 5924856"/>
                        <a:gd name="connsiteY384-218834" fmla="*/ 578958 h 2956475"/>
                        <a:gd name="connsiteX385-218835" fmla="*/ 2111118 w 5924856"/>
                        <a:gd name="connsiteY385-218836" fmla="*/ 559026 h 2956475"/>
                        <a:gd name="connsiteX386-218837" fmla="*/ 2086121 w 5924856"/>
                        <a:gd name="connsiteY386-218838" fmla="*/ 493125 h 2956475"/>
                        <a:gd name="connsiteX387-218839" fmla="*/ 2122480 w 5924856"/>
                        <a:gd name="connsiteY387-218840" fmla="*/ 402226 h 2956475"/>
                        <a:gd name="connsiteX388-218841" fmla="*/ 2165657 w 5924856"/>
                        <a:gd name="connsiteY388-218842" fmla="*/ 397681 h 2956475"/>
                        <a:gd name="connsiteX389-218843" fmla="*/ 2236104 w 5924856"/>
                        <a:gd name="connsiteY389-218844" fmla="*/ 322690 h 2956475"/>
                        <a:gd name="connsiteX390-218845" fmla="*/ 2338374 w 5924856"/>
                        <a:gd name="connsiteY390-218846" fmla="*/ 304510 h 2956475"/>
                        <a:gd name="connsiteX391-218847" fmla="*/ 2347454 w 5924856"/>
                        <a:gd name="connsiteY391-218848" fmla="*/ 263606 h 2956475"/>
                        <a:gd name="connsiteX392-218849" fmla="*/ 2445170 w 5924856"/>
                        <a:gd name="connsiteY392-218850" fmla="*/ 252244 h 2956475"/>
                        <a:gd name="connsiteX393-218851" fmla="*/ 2446249 w 5924856"/>
                        <a:gd name="connsiteY393-218852" fmla="*/ 253503 h 2956475"/>
                        <a:gd name="connsiteX394-218853" fmla="*/ 2457077 w 5924856"/>
                        <a:gd name="connsiteY394-218854" fmla="*/ 252244 h 2956475"/>
                        <a:gd name="connsiteX395-218855" fmla="*/ 2479011 w 5924856"/>
                        <a:gd name="connsiteY395-218856" fmla="*/ 277833 h 2956475"/>
                        <a:gd name="connsiteX396-218857" fmla="*/ 2558793 w 5924856"/>
                        <a:gd name="connsiteY396-218858" fmla="*/ 202249 h 2956475"/>
                        <a:gd name="connsiteX397-218859" fmla="*/ 2570700 w 5924856"/>
                        <a:gd name="connsiteY397-218860" fmla="*/ 202249 h 2956475"/>
                        <a:gd name="connsiteX398-218861" fmla="*/ 2622422 w 5924856"/>
                        <a:gd name="connsiteY398-218862" fmla="*/ 202249 h 2956475"/>
                        <a:gd name="connsiteX399-218863" fmla="*/ 2633784 w 5924856"/>
                        <a:gd name="connsiteY399-218864" fmla="*/ 134075 h 2956475"/>
                        <a:gd name="connsiteX400-218865" fmla="*/ 2670144 w 5924856"/>
                        <a:gd name="connsiteY400-218866" fmla="*/ 68174 h 2956475"/>
                        <a:gd name="connsiteX401-218867" fmla="*/ 2756498 w 5924856"/>
                        <a:gd name="connsiteY401-218868" fmla="*/ 0 h 2956475"/>
                        <a:gd name="connsiteX0-218869" fmla="*/ 1709320 w 5924856"/>
                        <a:gd name="connsiteY0-218870" fmla="*/ 817622 h 2956475"/>
                        <a:gd name="connsiteX1-218871" fmla="*/ 1700347 w 5924856"/>
                        <a:gd name="connsiteY1-218872" fmla="*/ 881716 h 2956475"/>
                        <a:gd name="connsiteX2-218873" fmla="*/ 1727745 w 5924856"/>
                        <a:gd name="connsiteY2-218874" fmla="*/ 895415 h 2956475"/>
                        <a:gd name="connsiteX3-218875" fmla="*/ 1709320 w 5924856"/>
                        <a:gd name="connsiteY3-218876" fmla="*/ 817622 h 2956475"/>
                        <a:gd name="connsiteX4-218877" fmla="*/ 2756498 w 5924856"/>
                        <a:gd name="connsiteY4-218878" fmla="*/ 0 h 2956475"/>
                        <a:gd name="connsiteX5-218879" fmla="*/ 2762437 w 5924856"/>
                        <a:gd name="connsiteY5-218880" fmla="*/ 4711 h 2956475"/>
                        <a:gd name="connsiteX6-218881" fmla="*/ 2768404 w 5924856"/>
                        <a:gd name="connsiteY6-218882" fmla="*/ 0 h 2956475"/>
                        <a:gd name="connsiteX7-218883" fmla="*/ 2834306 w 5924856"/>
                        <a:gd name="connsiteY7-218884" fmla="*/ 52267 h 2956475"/>
                        <a:gd name="connsiteX8-218885" fmla="*/ 2779767 w 5924856"/>
                        <a:gd name="connsiteY8-218886" fmla="*/ 90899 h 2956475"/>
                        <a:gd name="connsiteX9-218887" fmla="*/ 2866120 w 5924856"/>
                        <a:gd name="connsiteY9-218888" fmla="*/ 118168 h 2956475"/>
                        <a:gd name="connsiteX10-218889" fmla="*/ 2875812 w 5924856"/>
                        <a:gd name="connsiteY10-218890" fmla="*/ 186006 h 2956475"/>
                        <a:gd name="connsiteX11-218891" fmla="*/ 2897390 w 5924856"/>
                        <a:gd name="connsiteY11-218892" fmla="*/ 161345 h 2956475"/>
                        <a:gd name="connsiteX12-218893" fmla="*/ 2909297 w 5924856"/>
                        <a:gd name="connsiteY12-218894" fmla="*/ 161345 h 2956475"/>
                        <a:gd name="connsiteX13-218895" fmla="*/ 3004196 w 5924856"/>
                        <a:gd name="connsiteY13-218896" fmla="*/ 161345 h 2956475"/>
                        <a:gd name="connsiteX14-218897" fmla="*/ 3016103 w 5924856"/>
                        <a:gd name="connsiteY14-218898" fmla="*/ 161345 h 2956475"/>
                        <a:gd name="connsiteX15-218899" fmla="*/ 3097912 w 5924856"/>
                        <a:gd name="connsiteY15-218900" fmla="*/ 236336 h 2956475"/>
                        <a:gd name="connsiteX16-218901" fmla="*/ 3129726 w 5924856"/>
                        <a:gd name="connsiteY16-218902" fmla="*/ 295420 h 2956475"/>
                        <a:gd name="connsiteX17-218903" fmla="*/ 3118364 w 5924856"/>
                        <a:gd name="connsiteY17-218904" fmla="*/ 370412 h 2956475"/>
                        <a:gd name="connsiteX18-218905" fmla="*/ 3079732 w 5924856"/>
                        <a:gd name="connsiteY18-218906" fmla="*/ 413589 h 2956475"/>
                        <a:gd name="connsiteX19-218907" fmla="*/ 2984288 w 5924856"/>
                        <a:gd name="connsiteY19-218908" fmla="*/ 488580 h 2956475"/>
                        <a:gd name="connsiteX20-218909" fmla="*/ 2952474 w 5924856"/>
                        <a:gd name="connsiteY20-218910" fmla="*/ 531757 h 2956475"/>
                        <a:gd name="connsiteX21-218911" fmla="*/ 3000196 w 5924856"/>
                        <a:gd name="connsiteY21-218912" fmla="*/ 547664 h 2956475"/>
                        <a:gd name="connsiteX22-218913" fmla="*/ 3047650 w 5924856"/>
                        <a:gd name="connsiteY22-218914" fmla="*/ 575345 h 2956475"/>
                        <a:gd name="connsiteX23-218915" fmla="*/ 3074642 w 5924856"/>
                        <a:gd name="connsiteY23-218916" fmla="*/ 552209 h 2956475"/>
                        <a:gd name="connsiteX24-218917" fmla="*/ 3076651 w 5924856"/>
                        <a:gd name="connsiteY24-218918" fmla="*/ 560693 h 2956475"/>
                        <a:gd name="connsiteX25-218919" fmla="*/ 3086550 w 5924856"/>
                        <a:gd name="connsiteY25-218920" fmla="*/ 552209 h 2956475"/>
                        <a:gd name="connsiteX26-218921" fmla="*/ 3103175 w 5924856"/>
                        <a:gd name="connsiteY26-218922" fmla="*/ 622402 h 2956475"/>
                        <a:gd name="connsiteX27-218923" fmla="*/ 3111002 w 5924856"/>
                        <a:gd name="connsiteY27-218924" fmla="*/ 606748 h 2956475"/>
                        <a:gd name="connsiteX28-218925" fmla="*/ 3170086 w 5924856"/>
                        <a:gd name="connsiteY28-218926" fmla="*/ 586296 h 2956475"/>
                        <a:gd name="connsiteX29-218927" fmla="*/ 3178024 w 5924856"/>
                        <a:gd name="connsiteY29-218928" fmla="*/ 587670 h 2956475"/>
                        <a:gd name="connsiteX30-218929" fmla="*/ 3181993 w 5924856"/>
                        <a:gd name="connsiteY30-218930" fmla="*/ 586296 h 2956475"/>
                        <a:gd name="connsiteX31-218931" fmla="*/ 3300161 w 5924856"/>
                        <a:gd name="connsiteY31-218932" fmla="*/ 606748 h 2956475"/>
                        <a:gd name="connsiteX32-218933" fmla="*/ 3306978 w 5924856"/>
                        <a:gd name="connsiteY32-218934" fmla="*/ 665832 h 2956475"/>
                        <a:gd name="connsiteX33-218935" fmla="*/ 3449720 w 5924856"/>
                        <a:gd name="connsiteY33-218936" fmla="*/ 686823 h 2956475"/>
                        <a:gd name="connsiteX34-218937" fmla="*/ 3456416 w 5924856"/>
                        <a:gd name="connsiteY34-218938" fmla="*/ 590841 h 2956475"/>
                        <a:gd name="connsiteX35-218939" fmla="*/ 3468101 w 5924856"/>
                        <a:gd name="connsiteY35-218940" fmla="*/ 594028 h 2956475"/>
                        <a:gd name="connsiteX36-218941" fmla="*/ 3468323 w 5924856"/>
                        <a:gd name="connsiteY36-218942" fmla="*/ 590841 h 2956475"/>
                        <a:gd name="connsiteX37-218943" fmla="*/ 3543314 w 5924856"/>
                        <a:gd name="connsiteY37-218944" fmla="*/ 611293 h 2956475"/>
                        <a:gd name="connsiteX38-218945" fmla="*/ 3590492 w 5924856"/>
                        <a:gd name="connsiteY38-218946" fmla="*/ 611293 h 2956475"/>
                        <a:gd name="connsiteX39-218947" fmla="*/ 3602398 w 5924856"/>
                        <a:gd name="connsiteY39-218948" fmla="*/ 611293 h 2956475"/>
                        <a:gd name="connsiteX40-218949" fmla="*/ 3661482 w 5924856"/>
                        <a:gd name="connsiteY40-218950" fmla="*/ 677194 h 2956475"/>
                        <a:gd name="connsiteX41-218951" fmla="*/ 3677390 w 5924856"/>
                        <a:gd name="connsiteY41-218952" fmla="*/ 756731 h 2956475"/>
                        <a:gd name="connsiteX42-218953" fmla="*/ 3656938 w 5924856"/>
                        <a:gd name="connsiteY42-218954" fmla="*/ 806725 h 2956475"/>
                        <a:gd name="connsiteX43-218955" fmla="*/ 3704660 w 5924856"/>
                        <a:gd name="connsiteY43-218956" fmla="*/ 897623 h 2956475"/>
                        <a:gd name="connsiteX44-218957" fmla="*/ 3753794 w 5924856"/>
                        <a:gd name="connsiteY44-218958" fmla="*/ 933529 h 2956475"/>
                        <a:gd name="connsiteX45-218959" fmla="*/ 3783651 w 5924856"/>
                        <a:gd name="connsiteY45-218960" fmla="*/ 822632 h 2956475"/>
                        <a:gd name="connsiteX46-218961" fmla="*/ 3793268 w 5924856"/>
                        <a:gd name="connsiteY46-218962" fmla="*/ 831139 h 2956475"/>
                        <a:gd name="connsiteX47-218963" fmla="*/ 3795558 w 5924856"/>
                        <a:gd name="connsiteY47-218964" fmla="*/ 822632 h 2956475"/>
                        <a:gd name="connsiteX48-218965" fmla="*/ 3850342 w 5924856"/>
                        <a:gd name="connsiteY48-218966" fmla="*/ 871095 h 2956475"/>
                        <a:gd name="connsiteX49-218967" fmla="*/ 3906364 w 5924856"/>
                        <a:gd name="connsiteY49-218968" fmla="*/ 843084 h 2956475"/>
                        <a:gd name="connsiteX50-218969" fmla="*/ 3912043 w 5924856"/>
                        <a:gd name="connsiteY50-218970" fmla="*/ 846199 h 2956475"/>
                        <a:gd name="connsiteX51-218971" fmla="*/ 3918271 w 5924856"/>
                        <a:gd name="connsiteY51-218972" fmla="*/ 843084 h 2956475"/>
                        <a:gd name="connsiteX52-218973" fmla="*/ 3980617 w 5924856"/>
                        <a:gd name="connsiteY52-218974" fmla="*/ 877274 h 2956475"/>
                        <a:gd name="connsiteX53-218975" fmla="*/ 4004080 w 5924856"/>
                        <a:gd name="connsiteY53-218976" fmla="*/ 849902 h 2956475"/>
                        <a:gd name="connsiteX54-218977" fmla="*/ 4013754 w 5924856"/>
                        <a:gd name="connsiteY54-218978" fmla="*/ 852506 h 2956475"/>
                        <a:gd name="connsiteX55-218979" fmla="*/ 4015987 w 5924856"/>
                        <a:gd name="connsiteY55-218980" fmla="*/ 849902 h 2956475"/>
                        <a:gd name="connsiteX56-218981" fmla="*/ 4062341 w 5924856"/>
                        <a:gd name="connsiteY56-218982" fmla="*/ 862382 h 2956475"/>
                        <a:gd name="connsiteX57-218983" fmla="*/ 4035894 w 5924856"/>
                        <a:gd name="connsiteY57-218984" fmla="*/ 752186 h 2956475"/>
                        <a:gd name="connsiteX58-218985" fmla="*/ 4083616 w 5924856"/>
                        <a:gd name="connsiteY58-218986" fmla="*/ 697647 h 2956475"/>
                        <a:gd name="connsiteX59-218987" fmla="*/ 4093422 w 5924856"/>
                        <a:gd name="connsiteY59-218988" fmla="*/ 700048 h 2956475"/>
                        <a:gd name="connsiteX60-218989" fmla="*/ 4095523 w 5924856"/>
                        <a:gd name="connsiteY60-218990" fmla="*/ 697647 h 2956475"/>
                        <a:gd name="connsiteX61-218991" fmla="*/ 4429575 w 5924856"/>
                        <a:gd name="connsiteY61-218992" fmla="*/ 779455 h 2956475"/>
                        <a:gd name="connsiteX62-218993" fmla="*/ 4461390 w 5924856"/>
                        <a:gd name="connsiteY62-218994" fmla="*/ 849902 h 2956475"/>
                        <a:gd name="connsiteX63-218995" fmla="*/ 4557433 w 5924856"/>
                        <a:gd name="connsiteY63-218996" fmla="*/ 932544 h 2956475"/>
                        <a:gd name="connsiteX64-218997" fmla="*/ 4692636 w 5924856"/>
                        <a:gd name="connsiteY64-218998" fmla="*/ 913531 h 2956475"/>
                        <a:gd name="connsiteX65-218999" fmla="*/ 4696687 w 5924856"/>
                        <a:gd name="connsiteY65-219000" fmla="*/ 914635 h 2956475"/>
                        <a:gd name="connsiteX66-219001" fmla="*/ 4704543 w 5924856"/>
                        <a:gd name="connsiteY66-219002" fmla="*/ 913531 h 2956475"/>
                        <a:gd name="connsiteX67-219003" fmla="*/ 4779534 w 5924856"/>
                        <a:gd name="connsiteY67-219004" fmla="*/ 933983 h 2956475"/>
                        <a:gd name="connsiteX68-219005" fmla="*/ 4811349 w 5924856"/>
                        <a:gd name="connsiteY68-219006" fmla="*/ 977160 h 2956475"/>
                        <a:gd name="connsiteX69-219007" fmla="*/ 4806804 w 5924856"/>
                        <a:gd name="connsiteY69-219008" fmla="*/ 1058968 h 2956475"/>
                        <a:gd name="connsiteX70-219009" fmla="*/ 4845868 w 5924856"/>
                        <a:gd name="connsiteY70-219010" fmla="*/ 1083640 h 2956475"/>
                        <a:gd name="connsiteX71-219011" fmla="*/ 4885796 w 5924856"/>
                        <a:gd name="connsiteY71-219012" fmla="*/ 1070331 h 2956475"/>
                        <a:gd name="connsiteX72-219013" fmla="*/ 4956242 w 5924856"/>
                        <a:gd name="connsiteY72-219014" fmla="*/ 1063513 h 2956475"/>
                        <a:gd name="connsiteX73-219015" fmla="*/ 4958921 w 5924856"/>
                        <a:gd name="connsiteY73-219016" fmla="*/ 1064406 h 2956475"/>
                        <a:gd name="connsiteX74-219017" fmla="*/ 4968149 w 5924856"/>
                        <a:gd name="connsiteY74-219018" fmla="*/ 1063513 h 2956475"/>
                        <a:gd name="connsiteX75-219019" fmla="*/ 5032440 w 5924856"/>
                        <a:gd name="connsiteY75-219020" fmla="*/ 1084944 h 2956475"/>
                        <a:gd name="connsiteX76-219021" fmla="*/ 5094862 w 5924856"/>
                        <a:gd name="connsiteY76-219022" fmla="*/ 1074876 h 2956475"/>
                        <a:gd name="connsiteX77-219023" fmla="*/ 5095992 w 5924856"/>
                        <a:gd name="connsiteY77-219024" fmla="*/ 1076614 h 2956475"/>
                        <a:gd name="connsiteX78-219025" fmla="*/ 5106769 w 5924856"/>
                        <a:gd name="connsiteY78-219026" fmla="*/ 1074876 h 2956475"/>
                        <a:gd name="connsiteX79-219027" fmla="*/ 5161910 w 5924856"/>
                        <a:gd name="connsiteY79-219028" fmla="*/ 1159707 h 2956475"/>
                        <a:gd name="connsiteX80-219029" fmla="*/ 5201668 w 5924856"/>
                        <a:gd name="connsiteY80-219030" fmla="*/ 1129415 h 2956475"/>
                        <a:gd name="connsiteX81-219031" fmla="*/ 5176671 w 5924856"/>
                        <a:gd name="connsiteY81-219032" fmla="*/ 1063513 h 2956475"/>
                        <a:gd name="connsiteX82-219033" fmla="*/ 5185761 w 5924856"/>
                        <a:gd name="connsiteY82-219034" fmla="*/ 1015792 h 2956475"/>
                        <a:gd name="connsiteX83-219035" fmla="*/ 5197087 w 5924856"/>
                        <a:gd name="connsiteY83-219036" fmla="*/ 1018841 h 2956475"/>
                        <a:gd name="connsiteX84-219037" fmla="*/ 5197668 w 5924856"/>
                        <a:gd name="connsiteY84-219038" fmla="*/ 1015792 h 2956475"/>
                        <a:gd name="connsiteX85-219039" fmla="*/ 5313701 w 5924856"/>
                        <a:gd name="connsiteY85-219040" fmla="*/ 1047031 h 2956475"/>
                        <a:gd name="connsiteX86-219041" fmla="*/ 5381192 w 5924856"/>
                        <a:gd name="connsiteY86-219042" fmla="*/ 1043061 h 2956475"/>
                        <a:gd name="connsiteX87-219043" fmla="*/ 5382577 w 5924856"/>
                        <a:gd name="connsiteY87-219044" fmla="*/ 1043680 h 2956475"/>
                        <a:gd name="connsiteX88-219045" fmla="*/ 5393100 w 5924856"/>
                        <a:gd name="connsiteY88-219046" fmla="*/ 1043061 h 2956475"/>
                        <a:gd name="connsiteX89-219047" fmla="*/ 5499906 w 5924856"/>
                        <a:gd name="connsiteY89-219048" fmla="*/ 1090783 h 2956475"/>
                        <a:gd name="connsiteX90-219049" fmla="*/ 5552172 w 5924856"/>
                        <a:gd name="connsiteY90-219050" fmla="*/ 1133960 h 2956475"/>
                        <a:gd name="connsiteX91-219051" fmla="*/ 5638526 w 5924856"/>
                        <a:gd name="connsiteY91-219052" fmla="*/ 1213496 h 2956475"/>
                        <a:gd name="connsiteX92-219053" fmla="*/ 5740786 w 5924856"/>
                        <a:gd name="connsiteY92-219054" fmla="*/ 1311212 h 2956475"/>
                        <a:gd name="connsiteX93-219055" fmla="*/ 5736242 w 5924856"/>
                        <a:gd name="connsiteY93-219056" fmla="*/ 1365751 h 2956475"/>
                        <a:gd name="connsiteX94-219057" fmla="*/ 5743870 w 5924856"/>
                        <a:gd name="connsiteY94-219058" fmla="*/ 1373379 h 2956475"/>
                        <a:gd name="connsiteX95-219059" fmla="*/ 5740242 w 5924856"/>
                        <a:gd name="connsiteY95-219060" fmla="*/ 1322574 h 2956475"/>
                        <a:gd name="connsiteX96-219061" fmla="*/ 5752283 w 5924856"/>
                        <a:gd name="connsiteY96-219062" fmla="*/ 1324447 h 2956475"/>
                        <a:gd name="connsiteX97-219063" fmla="*/ 5752149 w 5924856"/>
                        <a:gd name="connsiteY97-219064" fmla="*/ 1322574 h 2956475"/>
                        <a:gd name="connsiteX98-219065" fmla="*/ 5854410 w 5924856"/>
                        <a:gd name="connsiteY98-219066" fmla="*/ 1338481 h 2956475"/>
                        <a:gd name="connsiteX99-219067" fmla="*/ 5924856 w 5924856"/>
                        <a:gd name="connsiteY99-219068" fmla="*/ 1418018 h 2956475"/>
                        <a:gd name="connsiteX100-219069" fmla="*/ 5886224 w 5924856"/>
                        <a:gd name="connsiteY100-219070" fmla="*/ 1456650 h 2956475"/>
                        <a:gd name="connsiteX101-219071" fmla="*/ 5827140 w 5924856"/>
                        <a:gd name="connsiteY101-219072" fmla="*/ 1468012 h 2956475"/>
                        <a:gd name="connsiteX102-219073" fmla="*/ 5827140 w 5924856"/>
                        <a:gd name="connsiteY102-219074" fmla="*/ 1554366 h 2956475"/>
                        <a:gd name="connsiteX103-219075" fmla="*/ 5811233 w 5924856"/>
                        <a:gd name="connsiteY103-219076" fmla="*/ 1570273 h 2956475"/>
                        <a:gd name="connsiteX104-219077" fmla="*/ 5799326 w 5924856"/>
                        <a:gd name="connsiteY104-219078" fmla="*/ 1570273 h 2956475"/>
                        <a:gd name="connsiteX105-219079" fmla="*/ 5779418 w 5924856"/>
                        <a:gd name="connsiteY105-219080" fmla="*/ 1570273 h 2956475"/>
                        <a:gd name="connsiteX106-219081" fmla="*/ 5767512 w 5924856"/>
                        <a:gd name="connsiteY106-219082" fmla="*/ 1570273 h 2956475"/>
                        <a:gd name="connsiteX107-219083" fmla="*/ 5735697 w 5924856"/>
                        <a:gd name="connsiteY107-219084" fmla="*/ 1536186 h 2956475"/>
                        <a:gd name="connsiteX108-219085" fmla="*/ 5685702 w 5924856"/>
                        <a:gd name="connsiteY108-219086" fmla="*/ 1511189 h 2956475"/>
                        <a:gd name="connsiteX109-219087" fmla="*/ 5681158 w 5924856"/>
                        <a:gd name="connsiteY109-219088" fmla="*/ 1477102 h 2956475"/>
                        <a:gd name="connsiteX110-219089" fmla="*/ 5647323 w 5924856"/>
                        <a:gd name="connsiteY110-219090" fmla="*/ 1463170 h 2956475"/>
                        <a:gd name="connsiteX111-219091" fmla="*/ 5613528 w 5924856"/>
                        <a:gd name="connsiteY111-219092" fmla="*/ 1472557 h 2956475"/>
                        <a:gd name="connsiteX112-219093" fmla="*/ 5611557 w 5924856"/>
                        <a:gd name="connsiteY112-219094" fmla="*/ 1469797 h 2956475"/>
                        <a:gd name="connsiteX113-219095" fmla="*/ 5601622 w 5924856"/>
                        <a:gd name="connsiteY113-219096" fmla="*/ 1472557 h 2956475"/>
                        <a:gd name="connsiteX114-219097" fmla="*/ 5578897 w 5924856"/>
                        <a:gd name="connsiteY114-219098" fmla="*/ 1440742 h 2956475"/>
                        <a:gd name="connsiteX115-219099" fmla="*/ 5587835 w 5924856"/>
                        <a:gd name="connsiteY115-219100" fmla="*/ 1415717 h 2956475"/>
                        <a:gd name="connsiteX116-219101" fmla="*/ 5558990 w 5924856"/>
                        <a:gd name="connsiteY116-219102" fmla="*/ 1429380 h 2956475"/>
                        <a:gd name="connsiteX117-219103" fmla="*/ 5574896 w 5924856"/>
                        <a:gd name="connsiteY117-219104" fmla="*/ 1472557 h 2956475"/>
                        <a:gd name="connsiteX118-219105" fmla="*/ 5552172 w 5924856"/>
                        <a:gd name="connsiteY118-219106" fmla="*/ 1511189 h 2956475"/>
                        <a:gd name="connsiteX119-219107" fmla="*/ 5504450 w 5924856"/>
                        <a:gd name="connsiteY119-219108" fmla="*/ 1547548 h 2956475"/>
                        <a:gd name="connsiteX120-219109" fmla="*/ 5493867 w 5924856"/>
                        <a:gd name="connsiteY120-219110" fmla="*/ 1546540 h 2956475"/>
                        <a:gd name="connsiteX121-219111" fmla="*/ 5492544 w 5924856"/>
                        <a:gd name="connsiteY121-219112" fmla="*/ 1547548 h 2956475"/>
                        <a:gd name="connsiteX122-219113" fmla="*/ 5457627 w 5924856"/>
                        <a:gd name="connsiteY122-219114" fmla="*/ 1544223 h 2956475"/>
                        <a:gd name="connsiteX123-219115" fmla="*/ 5488543 w 5924856"/>
                        <a:gd name="connsiteY123-219116" fmla="*/ 1586180 h 2956475"/>
                        <a:gd name="connsiteX124-219117" fmla="*/ 5511268 w 5924856"/>
                        <a:gd name="connsiteY124-219118" fmla="*/ 1649809 h 2956475"/>
                        <a:gd name="connsiteX125-219119" fmla="*/ 5527175 w 5924856"/>
                        <a:gd name="connsiteY125-219120" fmla="*/ 1677079 h 2956475"/>
                        <a:gd name="connsiteX126-219121" fmla="*/ 5531720 w 5924856"/>
                        <a:gd name="connsiteY126-219122" fmla="*/ 1708893 h 2956475"/>
                        <a:gd name="connsiteX127-219123" fmla="*/ 5527175 w 5924856"/>
                        <a:gd name="connsiteY127-219124" fmla="*/ 1731618 h 2956475"/>
                        <a:gd name="connsiteX128-219125" fmla="*/ 5515990 w 5924856"/>
                        <a:gd name="connsiteY128-219126" fmla="*/ 1728009 h 2956475"/>
                        <a:gd name="connsiteX129-219127" fmla="*/ 5515268 w 5924856"/>
                        <a:gd name="connsiteY129-219128" fmla="*/ 1731618 h 2956475"/>
                        <a:gd name="connsiteX130-219129" fmla="*/ 5452462 w 5924856"/>
                        <a:gd name="connsiteY130-219130" fmla="*/ 1711358 h 2956475"/>
                        <a:gd name="connsiteX131-219131" fmla="*/ 5354468 w 5924856"/>
                        <a:gd name="connsiteY131-219132" fmla="*/ 1767977 h 2956475"/>
                        <a:gd name="connsiteX132-219133" fmla="*/ 5315836 w 5924856"/>
                        <a:gd name="connsiteY132-219134" fmla="*/ 1779340 h 2956475"/>
                        <a:gd name="connsiteX133-219135" fmla="*/ 5263569 w 5924856"/>
                        <a:gd name="connsiteY133-219136" fmla="*/ 1833879 h 2956475"/>
                        <a:gd name="connsiteX134-219137" fmla="*/ 5209030 w 5924856"/>
                        <a:gd name="connsiteY134-219138" fmla="*/ 1881600 h 2956475"/>
                        <a:gd name="connsiteX135-219139" fmla="*/ 5193123 w 5924856"/>
                        <a:gd name="connsiteY135-219140" fmla="*/ 1913415 h 2956475"/>
                        <a:gd name="connsiteX136-219141" fmla="*/ 5185429 w 5924856"/>
                        <a:gd name="connsiteY136-219142" fmla="*/ 1904988 h 2956475"/>
                        <a:gd name="connsiteX137-219143" fmla="*/ 5181216 w 5924856"/>
                        <a:gd name="connsiteY137-219144" fmla="*/ 1913415 h 2956475"/>
                        <a:gd name="connsiteX138-219145" fmla="*/ 5137729 w 5924856"/>
                        <a:gd name="connsiteY138-219146" fmla="*/ 1865787 h 2956475"/>
                        <a:gd name="connsiteX139-219147" fmla="*/ 5047685 w 5924856"/>
                        <a:gd name="connsiteY139-219148" fmla="*/ 1920232 h 2956475"/>
                        <a:gd name="connsiteX140-219149" fmla="*/ 5044580 w 5924856"/>
                        <a:gd name="connsiteY140-219150" fmla="*/ 1914910 h 2956475"/>
                        <a:gd name="connsiteX141-219151" fmla="*/ 5035778 w 5924856"/>
                        <a:gd name="connsiteY141-219152" fmla="*/ 1920232 h 2956475"/>
                        <a:gd name="connsiteX142-219153" fmla="*/ 5023735 w 5924856"/>
                        <a:gd name="connsiteY142-219154" fmla="*/ 1899586 h 2956475"/>
                        <a:gd name="connsiteX143-219155" fmla="*/ 4993146 w 5924856"/>
                        <a:gd name="connsiteY143-219156" fmla="*/ 1924777 h 2956475"/>
                        <a:gd name="connsiteX144-219157" fmla="*/ 4983909 w 5924856"/>
                        <a:gd name="connsiteY144-219158" fmla="*/ 1922578 h 2956475"/>
                        <a:gd name="connsiteX145-219159" fmla="*/ 4981239 w 5924856"/>
                        <a:gd name="connsiteY145-219160" fmla="*/ 1924777 h 2956475"/>
                        <a:gd name="connsiteX146-219161" fmla="*/ 4944785 w 5924856"/>
                        <a:gd name="connsiteY146-219162" fmla="*/ 1916098 h 2956475"/>
                        <a:gd name="connsiteX147-219163" fmla="*/ 4934062 w 5924856"/>
                        <a:gd name="connsiteY147-219164" fmla="*/ 1961137 h 2956475"/>
                        <a:gd name="connsiteX148-219165" fmla="*/ 4893158 w 5924856"/>
                        <a:gd name="connsiteY148-219166" fmla="*/ 2027038 h 2956475"/>
                        <a:gd name="connsiteX149-219167" fmla="*/ 4893158 w 5924856"/>
                        <a:gd name="connsiteY149-219168" fmla="*/ 2058853 h 2956475"/>
                        <a:gd name="connsiteX150-219169" fmla="*/ 4934062 w 5924856"/>
                        <a:gd name="connsiteY150-219170" fmla="*/ 2074760 h 2956475"/>
                        <a:gd name="connsiteX151-219171" fmla="*/ 4929517 w 5924856"/>
                        <a:gd name="connsiteY151-219172" fmla="*/ 2172476 h 2956475"/>
                        <a:gd name="connsiteX152-219173" fmla="*/ 4917610 w 5924856"/>
                        <a:gd name="connsiteY152-219174" fmla="*/ 2172476 h 2956475"/>
                        <a:gd name="connsiteX153-219175" fmla="*/ 4893158 w 5924856"/>
                        <a:gd name="connsiteY153-219176" fmla="*/ 2172476 h 2956475"/>
                        <a:gd name="connsiteX154-219177" fmla="*/ 4881796 w 5924856"/>
                        <a:gd name="connsiteY154-219178" fmla="*/ 2224742 h 2956475"/>
                        <a:gd name="connsiteX155-219179" fmla="*/ 4893158 w 5924856"/>
                        <a:gd name="connsiteY155-219180" fmla="*/ 2252012 h 2956475"/>
                        <a:gd name="connsiteX156-219181" fmla="*/ 4827256 w 5924856"/>
                        <a:gd name="connsiteY156-219182" fmla="*/ 2286099 h 2956475"/>
                        <a:gd name="connsiteX157-219183" fmla="*/ 4815894 w 5924856"/>
                        <a:gd name="connsiteY157-219184" fmla="*/ 2354273 h 2956475"/>
                        <a:gd name="connsiteX158-219185" fmla="*/ 4763628 w 5924856"/>
                        <a:gd name="connsiteY158-219186" fmla="*/ 2370180 h 2956475"/>
                        <a:gd name="connsiteX159-219187" fmla="*/ 4752265 w 5924856"/>
                        <a:gd name="connsiteY159-219188" fmla="*/ 2429264 h 2956475"/>
                        <a:gd name="connsiteX160-219189" fmla="*/ 4697726 w 5924856"/>
                        <a:gd name="connsiteY160-219190" fmla="*/ 2488348 h 2956475"/>
                        <a:gd name="connsiteX161-219191" fmla="*/ 4695416 w 5924856"/>
                        <a:gd name="connsiteY161-219192" fmla="*/ 2477952 h 2956475"/>
                        <a:gd name="connsiteX162-219193" fmla="*/ 4685819 w 5924856"/>
                        <a:gd name="connsiteY162-219194" fmla="*/ 2488348 h 2956475"/>
                        <a:gd name="connsiteX163-219195" fmla="*/ 4676729 w 5924856"/>
                        <a:gd name="connsiteY163-219196" fmla="*/ 2447444 h 2956475"/>
                        <a:gd name="connsiteX164-219197" fmla="*/ 4660822 w 5924856"/>
                        <a:gd name="connsiteY164-219198" fmla="*/ 2361090 h 2956475"/>
                        <a:gd name="connsiteX165-219199" fmla="*/ 4633552 w 5924856"/>
                        <a:gd name="connsiteY165-219200" fmla="*/ 2220198 h 2956475"/>
                        <a:gd name="connsiteX166-219201" fmla="*/ 4654004 w 5924856"/>
                        <a:gd name="connsiteY166-219202" fmla="*/ 2129299 h 2956475"/>
                        <a:gd name="connsiteX167-219203" fmla="*/ 4685819 w 5924856"/>
                        <a:gd name="connsiteY167-219204" fmla="*/ 2086122 h 2956475"/>
                        <a:gd name="connsiteX168-219205" fmla="*/ 4685819 w 5924856"/>
                        <a:gd name="connsiteY168-219206" fmla="*/ 2058853 h 2956475"/>
                        <a:gd name="connsiteX169-219207" fmla="*/ 4744903 w 5924856"/>
                        <a:gd name="connsiteY169-219208" fmla="*/ 2042945 h 2956475"/>
                        <a:gd name="connsiteX170-219209" fmla="*/ 4810804 w 5924856"/>
                        <a:gd name="connsiteY170-219210" fmla="*/ 1952047 h 2956475"/>
                        <a:gd name="connsiteX171-219211" fmla="*/ 4874434 w 5924856"/>
                        <a:gd name="connsiteY171-219212" fmla="*/ 1877056 h 2956475"/>
                        <a:gd name="connsiteX172-219213" fmla="*/ 4940334 w 5924856"/>
                        <a:gd name="connsiteY172-219214" fmla="*/ 1817971 h 2956475"/>
                        <a:gd name="connsiteX173-219215" fmla="*/ 4964885 w 5924856"/>
                        <a:gd name="connsiteY173-219216" fmla="*/ 1710844 h 2956475"/>
                        <a:gd name="connsiteX174-219217" fmla="*/ 4934062 w 5924856"/>
                        <a:gd name="connsiteY174-219218" fmla="*/ 1715711 h 2956475"/>
                        <a:gd name="connsiteX175-219219" fmla="*/ 4913610 w 5924856"/>
                        <a:gd name="connsiteY175-219220" fmla="*/ 1779340 h 2956475"/>
                        <a:gd name="connsiteX176-219221" fmla="*/ 4822712 w 5924856"/>
                        <a:gd name="connsiteY176-219222" fmla="*/ 1865693 h 2956475"/>
                        <a:gd name="connsiteX177-219223" fmla="*/ 4819899 w 5924856"/>
                        <a:gd name="connsiteY177-219224" fmla="*/ 1857053 h 2956475"/>
                        <a:gd name="connsiteX178-219225" fmla="*/ 4810804 w 5924856"/>
                        <a:gd name="connsiteY178-219226" fmla="*/ 1865693 h 2956475"/>
                        <a:gd name="connsiteX179-219227" fmla="*/ 4780026 w 5924856"/>
                        <a:gd name="connsiteY179-219228" fmla="*/ 1771159 h 2956475"/>
                        <a:gd name="connsiteX180-219229" fmla="*/ 4697726 w 5924856"/>
                        <a:gd name="connsiteY180-219230" fmla="*/ 1795247 h 2956475"/>
                        <a:gd name="connsiteX181-219231" fmla="*/ 4602282 w 5924856"/>
                        <a:gd name="connsiteY181-219232" fmla="*/ 1920232 h 2956475"/>
                        <a:gd name="connsiteX182-219233" fmla="*/ 4634097 w 5924856"/>
                        <a:gd name="connsiteY182-219234" fmla="*/ 1967954 h 2956475"/>
                        <a:gd name="connsiteX183-219235" fmla="*/ 4554560 w 5924856"/>
                        <a:gd name="connsiteY183-219236" fmla="*/ 1983861 h 2956475"/>
                        <a:gd name="connsiteX184-219237" fmla="*/ 4495476 w 5924856"/>
                        <a:gd name="connsiteY184-219238" fmla="*/ 1988406 h 2956475"/>
                        <a:gd name="connsiteX185-219239" fmla="*/ 4495564 w 5924856"/>
                        <a:gd name="connsiteY185-219240" fmla="*/ 1987484 h 2956475"/>
                        <a:gd name="connsiteX186-219241" fmla="*/ 4483570 w 5924856"/>
                        <a:gd name="connsiteY186-219242" fmla="*/ 1988406 h 2956475"/>
                        <a:gd name="connsiteX187-219243" fmla="*/ 4488114 w 5924856"/>
                        <a:gd name="connsiteY187-219244" fmla="*/ 1940685 h 2956475"/>
                        <a:gd name="connsiteX188-219245" fmla="*/ 4438272 w 5924856"/>
                        <a:gd name="connsiteY188-219246" fmla="*/ 1931099 h 2956475"/>
                        <a:gd name="connsiteX189-219247" fmla="*/ 4393216 w 5924856"/>
                        <a:gd name="connsiteY189-219248" fmla="*/ 1961137 h 2956475"/>
                        <a:gd name="connsiteX190-219249" fmla="*/ 4382585 w 5924856"/>
                        <a:gd name="connsiteY190-219250" fmla="*/ 1960286 h 2956475"/>
                        <a:gd name="connsiteX191-219251" fmla="*/ 4381309 w 5924856"/>
                        <a:gd name="connsiteY191-219252" fmla="*/ 1961137 h 2956475"/>
                        <a:gd name="connsiteX192-219253" fmla="*/ 4275828 w 5924856"/>
                        <a:gd name="connsiteY192-219254" fmla="*/ 1952698 h 2956475"/>
                        <a:gd name="connsiteX193-219255" fmla="*/ 4161424 w 5924856"/>
                        <a:gd name="connsiteY193-219256" fmla="*/ 1972499 h 2956475"/>
                        <a:gd name="connsiteX194-219257" fmla="*/ 4043256 w 5924856"/>
                        <a:gd name="connsiteY194-219258" fmla="*/ 2106574 h 2956475"/>
                        <a:gd name="connsiteX195-219259" fmla="*/ 3902364 w 5924856"/>
                        <a:gd name="connsiteY195-219260" fmla="*/ 2263374 h 2956475"/>
                        <a:gd name="connsiteX196-219261" fmla="*/ 3956903 w 5924856"/>
                        <a:gd name="connsiteY196-219262" fmla="*/ 2267919 h 2956475"/>
                        <a:gd name="connsiteX197-219263" fmla="*/ 3977355 w 5924856"/>
                        <a:gd name="connsiteY197-219264" fmla="*/ 2311096 h 2956475"/>
                        <a:gd name="connsiteX198-219265" fmla="*/ 4005973 w 5924856"/>
                        <a:gd name="connsiteY198-219266" fmla="*/ 2319513 h 2956475"/>
                        <a:gd name="connsiteX199-219267" fmla="*/ 4024532 w 5924856"/>
                        <a:gd name="connsiteY199-219268" fmla="*/ 2290644 h 2956475"/>
                        <a:gd name="connsiteX200-219269" fmla="*/ 4035602 w 5924856"/>
                        <a:gd name="connsiteY200-219270" fmla="*/ 2291946 h 2956475"/>
                        <a:gd name="connsiteX201-219271" fmla="*/ 4036439 w 5924856"/>
                        <a:gd name="connsiteY201-219272" fmla="*/ 2290644 h 2956475"/>
                        <a:gd name="connsiteX202-219273" fmla="*/ 4075071 w 5924856"/>
                        <a:gd name="connsiteY202-219274" fmla="*/ 2295189 h 2956475"/>
                        <a:gd name="connsiteX203-219275" fmla="*/ 4129610 w 5924856"/>
                        <a:gd name="connsiteY203-219276" fmla="*/ 2365635 h 2956475"/>
                        <a:gd name="connsiteX204-219277" fmla="*/ 4134155 w 5924856"/>
                        <a:gd name="connsiteY204-219278" fmla="*/ 2413357 h 2956475"/>
                        <a:gd name="connsiteX205-219279" fmla="*/ 4102340 w 5924856"/>
                        <a:gd name="connsiteY205-219280" fmla="*/ 2472441 h 2956475"/>
                        <a:gd name="connsiteX206-219281" fmla="*/ 4095523 w 5924856"/>
                        <a:gd name="connsiteY206-219282" fmla="*/ 2542887 h 2956475"/>
                        <a:gd name="connsiteX207-219283" fmla="*/ 4079616 w 5924856"/>
                        <a:gd name="connsiteY207-219284" fmla="*/ 2629241 h 2956475"/>
                        <a:gd name="connsiteX208-219285" fmla="*/ 4027349 w 5924856"/>
                        <a:gd name="connsiteY208-219286" fmla="*/ 2708777 h 2956475"/>
                        <a:gd name="connsiteX209-219287" fmla="*/ 4015987 w 5924856"/>
                        <a:gd name="connsiteY209-219288" fmla="*/ 2747409 h 2956475"/>
                        <a:gd name="connsiteX210-219289" fmla="*/ 3961448 w 5924856"/>
                        <a:gd name="connsiteY210-219290" fmla="*/ 2806493 h 2956475"/>
                        <a:gd name="connsiteX211-219291" fmla="*/ 3913726 w 5924856"/>
                        <a:gd name="connsiteY211-219292" fmla="*/ 2865577 h 2956475"/>
                        <a:gd name="connsiteX212-219293" fmla="*/ 3893274 w 5924856"/>
                        <a:gd name="connsiteY212-219294" fmla="*/ 2897392 h 2956475"/>
                        <a:gd name="connsiteX213-219295" fmla="*/ 3843280 w 5924856"/>
                        <a:gd name="connsiteY213-219296" fmla="*/ 2924661 h 2956475"/>
                        <a:gd name="connsiteX214-219297" fmla="*/ 3831373 w 5924856"/>
                        <a:gd name="connsiteY214-219298" fmla="*/ 2924661 h 2956475"/>
                        <a:gd name="connsiteX215-219299" fmla="*/ 3822828 w 5924856"/>
                        <a:gd name="connsiteY215-219300" fmla="*/ 2924661 h 2956475"/>
                        <a:gd name="connsiteX216-219301" fmla="*/ 3810920 w 5924856"/>
                        <a:gd name="connsiteY216-219302" fmla="*/ 2924661 h 2956475"/>
                        <a:gd name="connsiteX217-219303" fmla="*/ 3789254 w 5924856"/>
                        <a:gd name="connsiteY217-219304" fmla="*/ 2908412 h 2956475"/>
                        <a:gd name="connsiteX218-219305" fmla="*/ 3747836 w 5924856"/>
                        <a:gd name="connsiteY218-219306" fmla="*/ 2936024 h 2956475"/>
                        <a:gd name="connsiteX219-219307" fmla="*/ 3741019 w 5924856"/>
                        <a:gd name="connsiteY219-219308" fmla="*/ 2956476 h 2956475"/>
                        <a:gd name="connsiteX220-219309" fmla="*/ 3736474 w 5924856"/>
                        <a:gd name="connsiteY220-219310" fmla="*/ 2947386 h 2956475"/>
                        <a:gd name="connsiteX221-219311" fmla="*/ 3736474 w 5924856"/>
                        <a:gd name="connsiteY221-219312" fmla="*/ 2935660 h 2956475"/>
                        <a:gd name="connsiteX222-219313" fmla="*/ 3735929 w 5924856"/>
                        <a:gd name="connsiteY222-219314" fmla="*/ 2936024 h 2956475"/>
                        <a:gd name="connsiteX223-219315" fmla="*/ 3729112 w 5924856"/>
                        <a:gd name="connsiteY223-219316" fmla="*/ 2956476 h 2956475"/>
                        <a:gd name="connsiteX224-219317" fmla="*/ 3724567 w 5924856"/>
                        <a:gd name="connsiteY224-219318" fmla="*/ 2947386 h 2956475"/>
                        <a:gd name="connsiteX225-219319" fmla="*/ 3724567 w 5924856"/>
                        <a:gd name="connsiteY225-219320" fmla="*/ 2920116 h 2956475"/>
                        <a:gd name="connsiteX226-219321" fmla="*/ 3736474 w 5924856"/>
                        <a:gd name="connsiteY226-219322" fmla="*/ 2920116 h 2956475"/>
                        <a:gd name="connsiteX227-219323" fmla="*/ 3745019 w 5924856"/>
                        <a:gd name="connsiteY227-219324" fmla="*/ 2920116 h 2956475"/>
                        <a:gd name="connsiteX228-219325" fmla="*/ 3751836 w 5924856"/>
                        <a:gd name="connsiteY228-219326" fmla="*/ 2861032 h 2956475"/>
                        <a:gd name="connsiteX229-219327" fmla="*/ 3740474 w 5924856"/>
                        <a:gd name="connsiteY229-219328" fmla="*/ 2817856 h 2956475"/>
                        <a:gd name="connsiteX230-219329" fmla="*/ 3767744 w 5924856"/>
                        <a:gd name="connsiteY230-219330" fmla="*/ 2795131 h 2956475"/>
                        <a:gd name="connsiteX231-219331" fmla="*/ 3777005 w 5924856"/>
                        <a:gd name="connsiteY231-219332" fmla="*/ 2797336 h 2956475"/>
                        <a:gd name="connsiteX232-219333" fmla="*/ 3779651 w 5924856"/>
                        <a:gd name="connsiteY232-219334" fmla="*/ 2795131 h 2956475"/>
                        <a:gd name="connsiteX233-219335" fmla="*/ 3816678 w 5924856"/>
                        <a:gd name="connsiteY233-219336" fmla="*/ 2803947 h 2956475"/>
                        <a:gd name="connsiteX234-219337" fmla="*/ 3838190 w 5924856"/>
                        <a:gd name="connsiteY234-219338" fmla="*/ 2758772 h 2956475"/>
                        <a:gd name="connsiteX235-219339" fmla="*/ 3854097 w 5924856"/>
                        <a:gd name="connsiteY235-219340" fmla="*/ 2699687 h 2956475"/>
                        <a:gd name="connsiteX236-219341" fmla="*/ 3865460 w 5924856"/>
                        <a:gd name="connsiteY236-219342" fmla="*/ 2676963 h 2956475"/>
                        <a:gd name="connsiteX237-219343" fmla="*/ 3884483 w 5924856"/>
                        <a:gd name="connsiteY237-219344" fmla="*/ 2632575 h 2956475"/>
                        <a:gd name="connsiteX238-219345" fmla="*/ 3834190 w 5924856"/>
                        <a:gd name="connsiteY238-219346" fmla="*/ 2645148 h 2956475"/>
                        <a:gd name="connsiteX239-219347" fmla="*/ 3806920 w 5924856"/>
                        <a:gd name="connsiteY239-219348" fmla="*/ 2667873 h 2956475"/>
                        <a:gd name="connsiteX240-219349" fmla="*/ 3795013 w 5924856"/>
                        <a:gd name="connsiteY240-219350" fmla="*/ 2667873 h 2956475"/>
                        <a:gd name="connsiteX241-219351" fmla="*/ 3747836 w 5924856"/>
                        <a:gd name="connsiteY241-219352" fmla="*/ 2667873 h 2956475"/>
                        <a:gd name="connsiteX242-219353" fmla="*/ 3735929 w 5924856"/>
                        <a:gd name="connsiteY242-219354" fmla="*/ 2667873 h 2956475"/>
                        <a:gd name="connsiteX243-219355" fmla="*/ 3720022 w 5924856"/>
                        <a:gd name="connsiteY243-219356" fmla="*/ 2613334 h 2956475"/>
                        <a:gd name="connsiteX244-219357" fmla="*/ 3676845 w 5924856"/>
                        <a:gd name="connsiteY244-219358" fmla="*/ 2574702 h 2956475"/>
                        <a:gd name="connsiteX245-219359" fmla="*/ 3610944 w 5924856"/>
                        <a:gd name="connsiteY245-219360" fmla="*/ 2558795 h 2956475"/>
                        <a:gd name="connsiteX246-219361" fmla="*/ 3601854 w 5924856"/>
                        <a:gd name="connsiteY246-219362" fmla="*/ 2499711 h 2956475"/>
                        <a:gd name="connsiteX247-219363" fmla="*/ 3590492 w 5924856"/>
                        <a:gd name="connsiteY247-219364" fmla="*/ 2467896 h 2956475"/>
                        <a:gd name="connsiteX248-219365" fmla="*/ 3574584 w 5924856"/>
                        <a:gd name="connsiteY248-219366" fmla="*/ 2440627 h 2956475"/>
                        <a:gd name="connsiteX249-219367" fmla="*/ 3551860 w 5924856"/>
                        <a:gd name="connsiteY249-219368" fmla="*/ 2381542 h 2956475"/>
                        <a:gd name="connsiteX250-219369" fmla="*/ 3520045 w 5924856"/>
                        <a:gd name="connsiteY250-219370" fmla="*/ 2361090 h 2956475"/>
                        <a:gd name="connsiteX251-219371" fmla="*/ 3464186 w 5924856"/>
                        <a:gd name="connsiteY251-219372" fmla="*/ 2339606 h 2956475"/>
                        <a:gd name="connsiteX252-219373" fmla="*/ 3425146 w 5924856"/>
                        <a:gd name="connsiteY252-219374" fmla="*/ 2345183 h 2956475"/>
                        <a:gd name="connsiteX253-219375" fmla="*/ 3381970 w 5924856"/>
                        <a:gd name="connsiteY253-219376" fmla="*/ 2354273 h 2956475"/>
                        <a:gd name="connsiteX254-219377" fmla="*/ 3350155 w 5924856"/>
                        <a:gd name="connsiteY254-219378" fmla="*/ 2381542 h 2956475"/>
                        <a:gd name="connsiteX255-219379" fmla="*/ 3370607 w 5924856"/>
                        <a:gd name="connsiteY255-219380" fmla="*/ 2397450 h 2956475"/>
                        <a:gd name="connsiteX256-219381" fmla="*/ 3370607 w 5924856"/>
                        <a:gd name="connsiteY256-219382" fmla="*/ 2429264 h 2956475"/>
                        <a:gd name="connsiteX257-219383" fmla="*/ 3350155 w 5924856"/>
                        <a:gd name="connsiteY257-219384" fmla="*/ 2451989 h 2956475"/>
                        <a:gd name="connsiteX258-219385" fmla="*/ 3318341 w 5924856"/>
                        <a:gd name="connsiteY258-219386" fmla="*/ 2511073 h 2956475"/>
                        <a:gd name="connsiteX259-219387" fmla="*/ 3318341 w 5924856"/>
                        <a:gd name="connsiteY259-219388" fmla="*/ 2538343 h 2956475"/>
                        <a:gd name="connsiteX260-219389" fmla="*/ 3268346 w 5924856"/>
                        <a:gd name="connsiteY260-219390" fmla="*/ 2570157 h 2956475"/>
                        <a:gd name="connsiteX261-219391" fmla="*/ 3260533 w 5924856"/>
                        <a:gd name="connsiteY261-219392" fmla="*/ 2567553 h 2956475"/>
                        <a:gd name="connsiteX262-219393" fmla="*/ 3256440 w 5924856"/>
                        <a:gd name="connsiteY262-219394" fmla="*/ 2570157 h 2956475"/>
                        <a:gd name="connsiteX263-219395" fmla="*/ 3208718 w 5924856"/>
                        <a:gd name="connsiteY263-219396" fmla="*/ 2554250 h 2956475"/>
                        <a:gd name="connsiteX264-219397" fmla="*/ 3177448 w 5924856"/>
                        <a:gd name="connsiteY264-219398" fmla="*/ 2554250 h 2956475"/>
                        <a:gd name="connsiteX265-219399" fmla="*/ 3165541 w 5924856"/>
                        <a:gd name="connsiteY265-219400" fmla="*/ 2554250 h 2956475"/>
                        <a:gd name="connsiteX266-219401" fmla="*/ 3149634 w 5924856"/>
                        <a:gd name="connsiteY266-219402" fmla="*/ 2538343 h 2956475"/>
                        <a:gd name="connsiteX267-219403" fmla="*/ 3131462 w 5924856"/>
                        <a:gd name="connsiteY267-219404" fmla="*/ 2533799 h 2956475"/>
                        <a:gd name="connsiteX268-219405" fmla="*/ 3086550 w 5924856"/>
                        <a:gd name="connsiteY268-219406" fmla="*/ 2570157 h 2956475"/>
                        <a:gd name="connsiteX269-219407" fmla="*/ 3038828 w 5924856"/>
                        <a:gd name="connsiteY269-219408" fmla="*/ 2581519 h 2956475"/>
                        <a:gd name="connsiteX270-219409" fmla="*/ 3000196 w 5924856"/>
                        <a:gd name="connsiteY270-219410" fmla="*/ 2597427 h 2956475"/>
                        <a:gd name="connsiteX271-219411" fmla="*/ 2992651 w 5924856"/>
                        <a:gd name="connsiteY271-219412" fmla="*/ 2595630 h 2956475"/>
                        <a:gd name="connsiteX272-219413" fmla="*/ 2988289 w 5924856"/>
                        <a:gd name="connsiteY272-219414" fmla="*/ 2597427 h 2956475"/>
                        <a:gd name="connsiteX273-219415" fmla="*/ 2940567 w 5924856"/>
                        <a:gd name="connsiteY273-219416" fmla="*/ 2586064 h 2956475"/>
                        <a:gd name="connsiteX274-219417" fmla="*/ 2918387 w 5924856"/>
                        <a:gd name="connsiteY274-219418" fmla="*/ 2586064 h 2956475"/>
                        <a:gd name="connsiteX275-219419" fmla="*/ 2906480 w 5924856"/>
                        <a:gd name="connsiteY275-219420" fmla="*/ 2586064 h 2956475"/>
                        <a:gd name="connsiteX276-219421" fmla="*/ 2886028 w 5924856"/>
                        <a:gd name="connsiteY276-219422" fmla="*/ 2554250 h 2956475"/>
                        <a:gd name="connsiteX277-219423" fmla="*/ 2847396 w 5924856"/>
                        <a:gd name="connsiteY277-219424" fmla="*/ 2526980 h 2956475"/>
                        <a:gd name="connsiteX278-219425" fmla="*/ 2820344 w 5924856"/>
                        <a:gd name="connsiteY278-219426" fmla="*/ 2523116 h 2956475"/>
                        <a:gd name="connsiteX279-219427" fmla="*/ 2779767 w 5924856"/>
                        <a:gd name="connsiteY279-219428" fmla="*/ 2526980 h 2956475"/>
                        <a:gd name="connsiteX280-219429" fmla="*/ 2741135 w 5924856"/>
                        <a:gd name="connsiteY280-219430" fmla="*/ 2538343 h 2956475"/>
                        <a:gd name="connsiteX281-219431" fmla="*/ 2736330 w 5924856"/>
                        <a:gd name="connsiteY281-219432" fmla="*/ 2536254 h 2956475"/>
                        <a:gd name="connsiteX282-219433" fmla="*/ 2729228 w 5924856"/>
                        <a:gd name="connsiteY282-219434" fmla="*/ 2538343 h 2956475"/>
                        <a:gd name="connsiteX283-219435" fmla="*/ 2676961 w 5924856"/>
                        <a:gd name="connsiteY283-219436" fmla="*/ 2515618 h 2956475"/>
                        <a:gd name="connsiteX284-219437" fmla="*/ 2670144 w 5924856"/>
                        <a:gd name="connsiteY284-219438" fmla="*/ 2472441 h 2956475"/>
                        <a:gd name="connsiteX285-219439" fmla="*/ 2626967 w 5924856"/>
                        <a:gd name="connsiteY285-219440" fmla="*/ 2456534 h 2956475"/>
                        <a:gd name="connsiteX286-219441" fmla="*/ 2595153 w 5924856"/>
                        <a:gd name="connsiteY286-219442" fmla="*/ 2451989 h 2956475"/>
                        <a:gd name="connsiteX287-219443" fmla="*/ 2560725 w 5924856"/>
                        <a:gd name="connsiteY287-219444" fmla="*/ 2430245 h 2956475"/>
                        <a:gd name="connsiteX288-219445" fmla="*/ 2527524 w 5924856"/>
                        <a:gd name="connsiteY288-219446" fmla="*/ 2488348 h 2956475"/>
                        <a:gd name="connsiteX289-219447" fmla="*/ 2543431 w 5924856"/>
                        <a:gd name="connsiteY289-219448" fmla="*/ 2522435 h 2956475"/>
                        <a:gd name="connsiteX290-219449" fmla="*/ 2504799 w 5924856"/>
                        <a:gd name="connsiteY290-219450" fmla="*/ 2558795 h 2956475"/>
                        <a:gd name="connsiteX291-219451" fmla="*/ 2495296 w 5924856"/>
                        <a:gd name="connsiteY291-219452" fmla="*/ 2556532 h 2956475"/>
                        <a:gd name="connsiteX292-219453" fmla="*/ 2492892 w 5924856"/>
                        <a:gd name="connsiteY292-219454" fmla="*/ 2558795 h 2956475"/>
                        <a:gd name="connsiteX293-219455" fmla="*/ 2445170 w 5924856"/>
                        <a:gd name="connsiteY293-219456" fmla="*/ 2547432 h 2956475"/>
                        <a:gd name="connsiteX294-219457" fmla="*/ 2408811 w 5924856"/>
                        <a:gd name="connsiteY294-219458" fmla="*/ 2542887 h 2956475"/>
                        <a:gd name="connsiteX295-219459" fmla="*/ 2381541 w 5924856"/>
                        <a:gd name="connsiteY295-219460" fmla="*/ 2515618 h 2956475"/>
                        <a:gd name="connsiteX296-219461" fmla="*/ 2354816 w 5924856"/>
                        <a:gd name="connsiteY296-219462" fmla="*/ 2515618 h 2956475"/>
                        <a:gd name="connsiteX297-219463" fmla="*/ 2342909 w 5924856"/>
                        <a:gd name="connsiteY297-219464" fmla="*/ 2515618 h 2956475"/>
                        <a:gd name="connsiteX298-219465" fmla="*/ 2317049 w 5924856"/>
                        <a:gd name="connsiteY298-219466" fmla="*/ 2502687 h 2956475"/>
                        <a:gd name="connsiteX299-219467" fmla="*/ 2268463 w 5924856"/>
                        <a:gd name="connsiteY299-219468" fmla="*/ 2526980 h 2956475"/>
                        <a:gd name="connsiteX300-219469" fmla="*/ 2200289 w 5924856"/>
                        <a:gd name="connsiteY300-219470" fmla="*/ 2574702 h 2956475"/>
                        <a:gd name="connsiteX301-219471" fmla="*/ 2157112 w 5924856"/>
                        <a:gd name="connsiteY301-219472" fmla="*/ 2586064 h 2956475"/>
                        <a:gd name="connsiteX302-219473" fmla="*/ 2145750 w 5924856"/>
                        <a:gd name="connsiteY302-219474" fmla="*/ 2590609 h 2956475"/>
                        <a:gd name="connsiteX303-219475" fmla="*/ 2143369 w 5924856"/>
                        <a:gd name="connsiteY303-219476" fmla="*/ 2586799 h 2956475"/>
                        <a:gd name="connsiteX304-219477" fmla="*/ 2133843 w 5924856"/>
                        <a:gd name="connsiteY304-219478" fmla="*/ 2590609 h 2956475"/>
                        <a:gd name="connsiteX305-219479" fmla="*/ 2111787 w 5924856"/>
                        <a:gd name="connsiteY305-219480" fmla="*/ 2555320 h 2956475"/>
                        <a:gd name="connsiteX306-219481" fmla="*/ 2075303 w 5924856"/>
                        <a:gd name="connsiteY306-219482" fmla="*/ 2558795 h 2956475"/>
                        <a:gd name="connsiteX307-219483" fmla="*/ 2074482 w 5924856"/>
                        <a:gd name="connsiteY307-219484" fmla="*/ 2557739 h 2956475"/>
                        <a:gd name="connsiteX308-219485" fmla="*/ 2063396 w 5924856"/>
                        <a:gd name="connsiteY308-219486" fmla="*/ 2558795 h 2956475"/>
                        <a:gd name="connsiteX309-219487" fmla="*/ 2047489 w 5924856"/>
                        <a:gd name="connsiteY309-219488" fmla="*/ 2538343 h 2956475"/>
                        <a:gd name="connsiteX310-219489" fmla="*/ 2020220 w 5924856"/>
                        <a:gd name="connsiteY310-219490" fmla="*/ 2526980 h 2956475"/>
                        <a:gd name="connsiteX311-219491" fmla="*/ 2004312 w 5924856"/>
                        <a:gd name="connsiteY311-219492" fmla="*/ 2495166 h 2956475"/>
                        <a:gd name="connsiteX312-219493" fmla="*/ 1988196 w 5924856"/>
                        <a:gd name="connsiteY312-219494" fmla="*/ 2486212 h 2956475"/>
                        <a:gd name="connsiteX313-219495" fmla="*/ 1945773 w 5924856"/>
                        <a:gd name="connsiteY313-219496" fmla="*/ 2499711 h 2956475"/>
                        <a:gd name="connsiteX314-219497" fmla="*/ 1942036 w 5924856"/>
                        <a:gd name="connsiteY314-219498" fmla="*/ 2497111 h 2956475"/>
                        <a:gd name="connsiteX315-219499" fmla="*/ 1936866 w 5924856"/>
                        <a:gd name="connsiteY315-219500" fmla="*/ 2499711 h 2956475"/>
                        <a:gd name="connsiteX316-219501" fmla="*/ 1889554 w 5924856"/>
                        <a:gd name="connsiteY316-219502" fmla="*/ 2468885 h 2956475"/>
                        <a:gd name="connsiteX317-219503" fmla="*/ 1870782 w 5924856"/>
                        <a:gd name="connsiteY317-219504" fmla="*/ 2495166 h 2956475"/>
                        <a:gd name="connsiteX318-219505" fmla="*/ 1865709 w 5924856"/>
                        <a:gd name="connsiteY318-219506" fmla="*/ 2485599 h 2956475"/>
                        <a:gd name="connsiteX319-219507" fmla="*/ 1858875 w 5924856"/>
                        <a:gd name="connsiteY319-219508" fmla="*/ 2495166 h 2956475"/>
                        <a:gd name="connsiteX320-219509" fmla="*/ 1779338 w 5924856"/>
                        <a:gd name="connsiteY320-219510" fmla="*/ 2345183 h 2956475"/>
                        <a:gd name="connsiteX321-219511" fmla="*/ 1729344 w 5924856"/>
                        <a:gd name="connsiteY321-219512" fmla="*/ 2295189 h 2956475"/>
                        <a:gd name="connsiteX322-219513" fmla="*/ 1732141 w 5924856"/>
                        <a:gd name="connsiteY322-219514" fmla="*/ 2292043 h 2956475"/>
                        <a:gd name="connsiteX323-219515" fmla="*/ 401471 w 5924856"/>
                        <a:gd name="connsiteY323-219516" fmla="*/ 2890683 h 2956475"/>
                        <a:gd name="connsiteX324-219517" fmla="*/ 338597 w 5924856"/>
                        <a:gd name="connsiteY324-219518" fmla="*/ 2849670 h 2956475"/>
                        <a:gd name="connsiteX325-219519" fmla="*/ 268151 w 5924856"/>
                        <a:gd name="connsiteY325-219520" fmla="*/ 2801948 h 2956475"/>
                        <a:gd name="connsiteX326-219521" fmla="*/ 295420 w 5924856"/>
                        <a:gd name="connsiteY326-219522" fmla="*/ 2795131 h 2956475"/>
                        <a:gd name="connsiteX327-219523" fmla="*/ 322690 w 5924856"/>
                        <a:gd name="connsiteY327-219524" fmla="*/ 2747409 h 2956475"/>
                        <a:gd name="connsiteX328-219525" fmla="*/ 306782 w 5924856"/>
                        <a:gd name="connsiteY328-219526" fmla="*/ 2731502 h 2956475"/>
                        <a:gd name="connsiteX329-219527" fmla="*/ 359049 w 5924856"/>
                        <a:gd name="connsiteY329-219528" fmla="*/ 2704232 h 2956475"/>
                        <a:gd name="connsiteX330-219529" fmla="*/ 359049 w 5924856"/>
                        <a:gd name="connsiteY330-219530" fmla="*/ 2701176 h 2956475"/>
                        <a:gd name="connsiteX331-219531" fmla="*/ 334597 w 5924856"/>
                        <a:gd name="connsiteY331-219532" fmla="*/ 2704232 h 2956475"/>
                        <a:gd name="connsiteX332-219533" fmla="*/ 334597 w 5924856"/>
                        <a:gd name="connsiteY332-219534" fmla="*/ 2702744 h 2956475"/>
                        <a:gd name="connsiteX333-219535" fmla="*/ 322690 w 5924856"/>
                        <a:gd name="connsiteY333-219536" fmla="*/ 2704232 h 2956475"/>
                        <a:gd name="connsiteX334-219537" fmla="*/ 322690 w 5924856"/>
                        <a:gd name="connsiteY334-219538" fmla="*/ 2683780 h 2956475"/>
                        <a:gd name="connsiteX335-219539" fmla="*/ 343142 w 5924856"/>
                        <a:gd name="connsiteY335-219540" fmla="*/ 2667873 h 2956475"/>
                        <a:gd name="connsiteX336-219541" fmla="*/ 381774 w 5924856"/>
                        <a:gd name="connsiteY336-219542" fmla="*/ 2661056 h 2956475"/>
                        <a:gd name="connsiteX337-219543" fmla="*/ 386319 w 5924856"/>
                        <a:gd name="connsiteY337-219544" fmla="*/ 2645148 h 2956475"/>
                        <a:gd name="connsiteX338-219545" fmla="*/ 393136 w 5924856"/>
                        <a:gd name="connsiteY338-219546" fmla="*/ 2586064 h 2956475"/>
                        <a:gd name="connsiteX339-219547" fmla="*/ 327779 w 5924856"/>
                        <a:gd name="connsiteY339-219548" fmla="*/ 2547432 h 2956475"/>
                        <a:gd name="connsiteX340-219549" fmla="*/ 297676 w 5924856"/>
                        <a:gd name="connsiteY340-219550" fmla="*/ 2525193 h 2956475"/>
                        <a:gd name="connsiteX341-219551" fmla="*/ 275513 w 5924856"/>
                        <a:gd name="connsiteY341-219552" fmla="*/ 2531525 h 2956475"/>
                        <a:gd name="connsiteX342-219553" fmla="*/ 271033 w 5924856"/>
                        <a:gd name="connsiteY342-219554" fmla="*/ 2529403 h 2956475"/>
                        <a:gd name="connsiteX343-219555" fmla="*/ 220429 w 5924856"/>
                        <a:gd name="connsiteY343-219556" fmla="*/ 2499711 h 2956475"/>
                        <a:gd name="connsiteX344-219557" fmla="*/ 204522 w 5924856"/>
                        <a:gd name="connsiteY344-219558" fmla="*/ 2472441 h 2956475"/>
                        <a:gd name="connsiteX345-219559" fmla="*/ 189159 w 5924856"/>
                        <a:gd name="connsiteY345-219560" fmla="*/ 2472441 h 2956475"/>
                        <a:gd name="connsiteX346-219561" fmla="*/ 122713 w 5924856"/>
                        <a:gd name="connsiteY346-219562" fmla="*/ 2413357 h 2956475"/>
                        <a:gd name="connsiteX347-219563" fmla="*/ 114168 w 5924856"/>
                        <a:gd name="connsiteY347-219564" fmla="*/ 2424719 h 2956475"/>
                        <a:gd name="connsiteX348-219565" fmla="*/ 103159 w 5924856"/>
                        <a:gd name="connsiteY348-219566" fmla="*/ 2421574 h 2956475"/>
                        <a:gd name="connsiteX349-219567" fmla="*/ 70446 w 5924856"/>
                        <a:gd name="connsiteY349-219568" fmla="*/ 2365635 h 2956475"/>
                        <a:gd name="connsiteX350-219569" fmla="*/ 74991 w 5924856"/>
                        <a:gd name="connsiteY350-219570" fmla="*/ 2361090 h 2956475"/>
                        <a:gd name="connsiteX351-219571" fmla="*/ 118168 w 5924856"/>
                        <a:gd name="connsiteY351-219572" fmla="*/ 2349728 h 2956475"/>
                        <a:gd name="connsiteX352-219573" fmla="*/ 106806 w 5924856"/>
                        <a:gd name="connsiteY352-219574" fmla="*/ 2327003 h 2956475"/>
                        <a:gd name="connsiteX353-219575" fmla="*/ 47722 w 5924856"/>
                        <a:gd name="connsiteY353-219576" fmla="*/ 2258829 h 2956475"/>
                        <a:gd name="connsiteX354-219577" fmla="*/ 21980 w 5924856"/>
                        <a:gd name="connsiteY354-219578" fmla="*/ 2195428 h 2956475"/>
                        <a:gd name="connsiteX355-219579" fmla="*/ 10059 w 5924856"/>
                        <a:gd name="connsiteY355-219580" fmla="*/ 2195434 h 2956475"/>
                        <a:gd name="connsiteX356-219581" fmla="*/ 0 w 5924856"/>
                        <a:gd name="connsiteY356-219582" fmla="*/ 2199745 h 2956475"/>
                        <a:gd name="connsiteX357-219583" fmla="*/ 1595269 w 5924856"/>
                        <a:gd name="connsiteY357-219584" fmla="*/ 1370296 h 2956475"/>
                        <a:gd name="connsiteX358-219585" fmla="*/ 1638446 w 5924856"/>
                        <a:gd name="connsiteY358-219586" fmla="*/ 1349844 h 2956475"/>
                        <a:gd name="connsiteX359-219587" fmla="*/ 1649808 w 5924856"/>
                        <a:gd name="connsiteY359-219588" fmla="*/ 1299850 h 2956475"/>
                        <a:gd name="connsiteX360-219589" fmla="*/ 1677078 w 5924856"/>
                        <a:gd name="connsiteY360-219590" fmla="*/ 1256673 h 2956475"/>
                        <a:gd name="connsiteX361-219591" fmla="*/ 1654353 w 5924856"/>
                        <a:gd name="connsiteY361-219592" fmla="*/ 1197589 h 2956475"/>
                        <a:gd name="connsiteX362-219593" fmla="*/ 1677078 w 5924856"/>
                        <a:gd name="connsiteY362-219594" fmla="*/ 1133960 h 2956475"/>
                        <a:gd name="connsiteX363-219595" fmla="*/ 1622538 w 5924856"/>
                        <a:gd name="connsiteY363-219596" fmla="*/ 1070331 h 2956475"/>
                        <a:gd name="connsiteX364-219597" fmla="*/ 1654353 w 5924856"/>
                        <a:gd name="connsiteY364-219598" fmla="*/ 961252 h 2956475"/>
                        <a:gd name="connsiteX365-219599" fmla="*/ 1606631 w 5924856"/>
                        <a:gd name="connsiteY365-219600" fmla="*/ 865809 h 2956475"/>
                        <a:gd name="connsiteX366-219601" fmla="*/ 1670260 w 5924856"/>
                        <a:gd name="connsiteY366-219602" fmla="*/ 788545 h 2956475"/>
                        <a:gd name="connsiteX367-219603" fmla="*/ 1665715 w 5924856"/>
                        <a:gd name="connsiteY367-219604" fmla="*/ 704464 h 2956475"/>
                        <a:gd name="connsiteX368-219605" fmla="*/ 1681622 w 5924856"/>
                        <a:gd name="connsiteY368-219606" fmla="*/ 697647 h 2956475"/>
                        <a:gd name="connsiteX369-219607" fmla="*/ 1683068 w 5924856"/>
                        <a:gd name="connsiteY369-219608" fmla="*/ 702130 h 2956475"/>
                        <a:gd name="connsiteX370-219609" fmla="*/ 1693530 w 5924856"/>
                        <a:gd name="connsiteY370-219610" fmla="*/ 697647 h 2956475"/>
                        <a:gd name="connsiteX371-219611" fmla="*/ 1716254 w 5924856"/>
                        <a:gd name="connsiteY371-219612" fmla="*/ 768093 h 2956475"/>
                        <a:gd name="connsiteX372-219613" fmla="*/ 1709645 w 5924856"/>
                        <a:gd name="connsiteY372-219614" fmla="*/ 815304 h 2956475"/>
                        <a:gd name="connsiteX373-219615" fmla="*/ 1772521 w 5924856"/>
                        <a:gd name="connsiteY373-219616" fmla="*/ 772638 h 2956475"/>
                        <a:gd name="connsiteX374-219617" fmla="*/ 1849785 w 5924856"/>
                        <a:gd name="connsiteY374-219618" fmla="*/ 763548 h 2956475"/>
                        <a:gd name="connsiteX375-219619" fmla="*/ 1850963 w 5924856"/>
                        <a:gd name="connsiteY375-219620" fmla="*/ 764810 h 2956475"/>
                        <a:gd name="connsiteX376-219621" fmla="*/ 1861692 w 5924856"/>
                        <a:gd name="connsiteY376-219622" fmla="*/ 763548 h 2956475"/>
                        <a:gd name="connsiteX377-219623" fmla="*/ 1906799 w 5924856"/>
                        <a:gd name="connsiteY377-219624" fmla="*/ 811877 h 2956475"/>
                        <a:gd name="connsiteX378-219625" fmla="*/ 1881599 w 5924856"/>
                        <a:gd name="connsiteY378-219626" fmla="*/ 736278 h 2956475"/>
                        <a:gd name="connsiteX379-219627" fmla="*/ 1881599 w 5924856"/>
                        <a:gd name="connsiteY379-219628" fmla="*/ 595386 h 2956475"/>
                        <a:gd name="connsiteX380-219629" fmla="*/ 1945228 w 5924856"/>
                        <a:gd name="connsiteY380-219630" fmla="*/ 574934 h 2956475"/>
                        <a:gd name="connsiteX381-219631" fmla="*/ 1955460 w 5924856"/>
                        <a:gd name="connsiteY381-219632" fmla="*/ 575472 h 2956475"/>
                        <a:gd name="connsiteX382-219633" fmla="*/ 1957135 w 5924856"/>
                        <a:gd name="connsiteY382-219634" fmla="*/ 574934 h 2956475"/>
                        <a:gd name="connsiteX383-219635" fmla="*/ 2033605 w 5924856"/>
                        <a:gd name="connsiteY383-219636" fmla="*/ 578958 h 2956475"/>
                        <a:gd name="connsiteX384-219637" fmla="*/ 2111118 w 5924856"/>
                        <a:gd name="connsiteY384-219638" fmla="*/ 559026 h 2956475"/>
                        <a:gd name="connsiteX385-219639" fmla="*/ 2086121 w 5924856"/>
                        <a:gd name="connsiteY385-219640" fmla="*/ 493125 h 2956475"/>
                        <a:gd name="connsiteX386-219641" fmla="*/ 2122480 w 5924856"/>
                        <a:gd name="connsiteY386-219642" fmla="*/ 402226 h 2956475"/>
                        <a:gd name="connsiteX387-219643" fmla="*/ 2165657 w 5924856"/>
                        <a:gd name="connsiteY387-219644" fmla="*/ 397681 h 2956475"/>
                        <a:gd name="connsiteX388-219645" fmla="*/ 2236104 w 5924856"/>
                        <a:gd name="connsiteY388-219646" fmla="*/ 322690 h 2956475"/>
                        <a:gd name="connsiteX389-219647" fmla="*/ 2338374 w 5924856"/>
                        <a:gd name="connsiteY389-219648" fmla="*/ 304510 h 2956475"/>
                        <a:gd name="connsiteX390-219649" fmla="*/ 2347454 w 5924856"/>
                        <a:gd name="connsiteY390-219650" fmla="*/ 263606 h 2956475"/>
                        <a:gd name="connsiteX391-219651" fmla="*/ 2445170 w 5924856"/>
                        <a:gd name="connsiteY391-219652" fmla="*/ 252244 h 2956475"/>
                        <a:gd name="connsiteX392-219653" fmla="*/ 2446249 w 5924856"/>
                        <a:gd name="connsiteY392-219654" fmla="*/ 253503 h 2956475"/>
                        <a:gd name="connsiteX393-219655" fmla="*/ 2457077 w 5924856"/>
                        <a:gd name="connsiteY393-219656" fmla="*/ 252244 h 2956475"/>
                        <a:gd name="connsiteX394-219657" fmla="*/ 2479011 w 5924856"/>
                        <a:gd name="connsiteY394-219658" fmla="*/ 277833 h 2956475"/>
                        <a:gd name="connsiteX395-219659" fmla="*/ 2558793 w 5924856"/>
                        <a:gd name="connsiteY395-219660" fmla="*/ 202249 h 2956475"/>
                        <a:gd name="connsiteX396-219661" fmla="*/ 2570700 w 5924856"/>
                        <a:gd name="connsiteY396-219662" fmla="*/ 202249 h 2956475"/>
                        <a:gd name="connsiteX397-219663" fmla="*/ 2622422 w 5924856"/>
                        <a:gd name="connsiteY397-219664" fmla="*/ 202249 h 2956475"/>
                        <a:gd name="connsiteX398-219665" fmla="*/ 2633784 w 5924856"/>
                        <a:gd name="connsiteY398-219666" fmla="*/ 134075 h 2956475"/>
                        <a:gd name="connsiteX399-219667" fmla="*/ 2670144 w 5924856"/>
                        <a:gd name="connsiteY399-219668" fmla="*/ 68174 h 2956475"/>
                        <a:gd name="connsiteX400-219669" fmla="*/ 2756498 w 5924856"/>
                        <a:gd name="connsiteY400-219670" fmla="*/ 0 h 2956475"/>
                        <a:gd name="connsiteX0-219671" fmla="*/ 1709320 w 5924856"/>
                        <a:gd name="connsiteY0-219672" fmla="*/ 817622 h 2956475"/>
                        <a:gd name="connsiteX1-219673" fmla="*/ 1700347 w 5924856"/>
                        <a:gd name="connsiteY1-219674" fmla="*/ 881716 h 2956475"/>
                        <a:gd name="connsiteX2-219675" fmla="*/ 1727745 w 5924856"/>
                        <a:gd name="connsiteY2-219676" fmla="*/ 895415 h 2956475"/>
                        <a:gd name="connsiteX3-219677" fmla="*/ 1709320 w 5924856"/>
                        <a:gd name="connsiteY3-219678" fmla="*/ 817622 h 2956475"/>
                        <a:gd name="connsiteX4-219679" fmla="*/ 2756498 w 5924856"/>
                        <a:gd name="connsiteY4-219680" fmla="*/ 0 h 2956475"/>
                        <a:gd name="connsiteX5-219681" fmla="*/ 2762437 w 5924856"/>
                        <a:gd name="connsiteY5-219682" fmla="*/ 4711 h 2956475"/>
                        <a:gd name="connsiteX6-219683" fmla="*/ 2768404 w 5924856"/>
                        <a:gd name="connsiteY6-219684" fmla="*/ 0 h 2956475"/>
                        <a:gd name="connsiteX7-219685" fmla="*/ 2834306 w 5924856"/>
                        <a:gd name="connsiteY7-219686" fmla="*/ 52267 h 2956475"/>
                        <a:gd name="connsiteX8-219687" fmla="*/ 2779767 w 5924856"/>
                        <a:gd name="connsiteY8-219688" fmla="*/ 90899 h 2956475"/>
                        <a:gd name="connsiteX9-219689" fmla="*/ 2866120 w 5924856"/>
                        <a:gd name="connsiteY9-219690" fmla="*/ 118168 h 2956475"/>
                        <a:gd name="connsiteX10-219691" fmla="*/ 2875812 w 5924856"/>
                        <a:gd name="connsiteY10-219692" fmla="*/ 186006 h 2956475"/>
                        <a:gd name="connsiteX11-219693" fmla="*/ 2897390 w 5924856"/>
                        <a:gd name="connsiteY11-219694" fmla="*/ 161345 h 2956475"/>
                        <a:gd name="connsiteX12-219695" fmla="*/ 2909297 w 5924856"/>
                        <a:gd name="connsiteY12-219696" fmla="*/ 161345 h 2956475"/>
                        <a:gd name="connsiteX13-219697" fmla="*/ 3004196 w 5924856"/>
                        <a:gd name="connsiteY13-219698" fmla="*/ 161345 h 2956475"/>
                        <a:gd name="connsiteX14-219699" fmla="*/ 3016103 w 5924856"/>
                        <a:gd name="connsiteY14-219700" fmla="*/ 161345 h 2956475"/>
                        <a:gd name="connsiteX15-219701" fmla="*/ 3097912 w 5924856"/>
                        <a:gd name="connsiteY15-219702" fmla="*/ 236336 h 2956475"/>
                        <a:gd name="connsiteX16-219703" fmla="*/ 3129726 w 5924856"/>
                        <a:gd name="connsiteY16-219704" fmla="*/ 295420 h 2956475"/>
                        <a:gd name="connsiteX17-219705" fmla="*/ 3118364 w 5924856"/>
                        <a:gd name="connsiteY17-219706" fmla="*/ 370412 h 2956475"/>
                        <a:gd name="connsiteX18-219707" fmla="*/ 3079732 w 5924856"/>
                        <a:gd name="connsiteY18-219708" fmla="*/ 413589 h 2956475"/>
                        <a:gd name="connsiteX19-219709" fmla="*/ 2984288 w 5924856"/>
                        <a:gd name="connsiteY19-219710" fmla="*/ 488580 h 2956475"/>
                        <a:gd name="connsiteX20-219711" fmla="*/ 2952474 w 5924856"/>
                        <a:gd name="connsiteY20-219712" fmla="*/ 531757 h 2956475"/>
                        <a:gd name="connsiteX21-219713" fmla="*/ 3000196 w 5924856"/>
                        <a:gd name="connsiteY21-219714" fmla="*/ 547664 h 2956475"/>
                        <a:gd name="connsiteX22-219715" fmla="*/ 3047650 w 5924856"/>
                        <a:gd name="connsiteY22-219716" fmla="*/ 575345 h 2956475"/>
                        <a:gd name="connsiteX23-219717" fmla="*/ 3074642 w 5924856"/>
                        <a:gd name="connsiteY23-219718" fmla="*/ 552209 h 2956475"/>
                        <a:gd name="connsiteX24-219719" fmla="*/ 3076651 w 5924856"/>
                        <a:gd name="connsiteY24-219720" fmla="*/ 560693 h 2956475"/>
                        <a:gd name="connsiteX25-219721" fmla="*/ 3086550 w 5924856"/>
                        <a:gd name="connsiteY25-219722" fmla="*/ 552209 h 2956475"/>
                        <a:gd name="connsiteX26-219723" fmla="*/ 3103175 w 5924856"/>
                        <a:gd name="connsiteY26-219724" fmla="*/ 622402 h 2956475"/>
                        <a:gd name="connsiteX27-219725" fmla="*/ 3111002 w 5924856"/>
                        <a:gd name="connsiteY27-219726" fmla="*/ 606748 h 2956475"/>
                        <a:gd name="connsiteX28-219727" fmla="*/ 3170086 w 5924856"/>
                        <a:gd name="connsiteY28-219728" fmla="*/ 586296 h 2956475"/>
                        <a:gd name="connsiteX29-219729" fmla="*/ 3178024 w 5924856"/>
                        <a:gd name="connsiteY29-219730" fmla="*/ 587670 h 2956475"/>
                        <a:gd name="connsiteX30-219731" fmla="*/ 3181993 w 5924856"/>
                        <a:gd name="connsiteY30-219732" fmla="*/ 586296 h 2956475"/>
                        <a:gd name="connsiteX31-219733" fmla="*/ 3300161 w 5924856"/>
                        <a:gd name="connsiteY31-219734" fmla="*/ 606748 h 2956475"/>
                        <a:gd name="connsiteX32-219735" fmla="*/ 3306978 w 5924856"/>
                        <a:gd name="connsiteY32-219736" fmla="*/ 665832 h 2956475"/>
                        <a:gd name="connsiteX33-219737" fmla="*/ 3449720 w 5924856"/>
                        <a:gd name="connsiteY33-219738" fmla="*/ 686823 h 2956475"/>
                        <a:gd name="connsiteX34-219739" fmla="*/ 3456416 w 5924856"/>
                        <a:gd name="connsiteY34-219740" fmla="*/ 590841 h 2956475"/>
                        <a:gd name="connsiteX35-219741" fmla="*/ 3468101 w 5924856"/>
                        <a:gd name="connsiteY35-219742" fmla="*/ 594028 h 2956475"/>
                        <a:gd name="connsiteX36-219743" fmla="*/ 3468323 w 5924856"/>
                        <a:gd name="connsiteY36-219744" fmla="*/ 590841 h 2956475"/>
                        <a:gd name="connsiteX37-219745" fmla="*/ 3543314 w 5924856"/>
                        <a:gd name="connsiteY37-219746" fmla="*/ 611293 h 2956475"/>
                        <a:gd name="connsiteX38-219747" fmla="*/ 3590492 w 5924856"/>
                        <a:gd name="connsiteY38-219748" fmla="*/ 611293 h 2956475"/>
                        <a:gd name="connsiteX39-219749" fmla="*/ 3602398 w 5924856"/>
                        <a:gd name="connsiteY39-219750" fmla="*/ 611293 h 2956475"/>
                        <a:gd name="connsiteX40-219751" fmla="*/ 3661482 w 5924856"/>
                        <a:gd name="connsiteY40-219752" fmla="*/ 677194 h 2956475"/>
                        <a:gd name="connsiteX41-219753" fmla="*/ 3677390 w 5924856"/>
                        <a:gd name="connsiteY41-219754" fmla="*/ 756731 h 2956475"/>
                        <a:gd name="connsiteX42-219755" fmla="*/ 3656938 w 5924856"/>
                        <a:gd name="connsiteY42-219756" fmla="*/ 806725 h 2956475"/>
                        <a:gd name="connsiteX43-219757" fmla="*/ 3704660 w 5924856"/>
                        <a:gd name="connsiteY43-219758" fmla="*/ 897623 h 2956475"/>
                        <a:gd name="connsiteX44-219759" fmla="*/ 3753794 w 5924856"/>
                        <a:gd name="connsiteY44-219760" fmla="*/ 933529 h 2956475"/>
                        <a:gd name="connsiteX45-219761" fmla="*/ 3783651 w 5924856"/>
                        <a:gd name="connsiteY45-219762" fmla="*/ 822632 h 2956475"/>
                        <a:gd name="connsiteX46-219763" fmla="*/ 3793268 w 5924856"/>
                        <a:gd name="connsiteY46-219764" fmla="*/ 831139 h 2956475"/>
                        <a:gd name="connsiteX47-219765" fmla="*/ 3795558 w 5924856"/>
                        <a:gd name="connsiteY47-219766" fmla="*/ 822632 h 2956475"/>
                        <a:gd name="connsiteX48-219767" fmla="*/ 3850342 w 5924856"/>
                        <a:gd name="connsiteY48-219768" fmla="*/ 871095 h 2956475"/>
                        <a:gd name="connsiteX49-219769" fmla="*/ 3906364 w 5924856"/>
                        <a:gd name="connsiteY49-219770" fmla="*/ 843084 h 2956475"/>
                        <a:gd name="connsiteX50-219771" fmla="*/ 3912043 w 5924856"/>
                        <a:gd name="connsiteY50-219772" fmla="*/ 846199 h 2956475"/>
                        <a:gd name="connsiteX51-219773" fmla="*/ 3918271 w 5924856"/>
                        <a:gd name="connsiteY51-219774" fmla="*/ 843084 h 2956475"/>
                        <a:gd name="connsiteX52-219775" fmla="*/ 3980617 w 5924856"/>
                        <a:gd name="connsiteY52-219776" fmla="*/ 877274 h 2956475"/>
                        <a:gd name="connsiteX53-219777" fmla="*/ 4004080 w 5924856"/>
                        <a:gd name="connsiteY53-219778" fmla="*/ 849902 h 2956475"/>
                        <a:gd name="connsiteX54-219779" fmla="*/ 4013754 w 5924856"/>
                        <a:gd name="connsiteY54-219780" fmla="*/ 852506 h 2956475"/>
                        <a:gd name="connsiteX55-219781" fmla="*/ 4015987 w 5924856"/>
                        <a:gd name="connsiteY55-219782" fmla="*/ 849902 h 2956475"/>
                        <a:gd name="connsiteX56-219783" fmla="*/ 4062341 w 5924856"/>
                        <a:gd name="connsiteY56-219784" fmla="*/ 862382 h 2956475"/>
                        <a:gd name="connsiteX57-219785" fmla="*/ 4035894 w 5924856"/>
                        <a:gd name="connsiteY57-219786" fmla="*/ 752186 h 2956475"/>
                        <a:gd name="connsiteX58-219787" fmla="*/ 4083616 w 5924856"/>
                        <a:gd name="connsiteY58-219788" fmla="*/ 697647 h 2956475"/>
                        <a:gd name="connsiteX59-219789" fmla="*/ 4093422 w 5924856"/>
                        <a:gd name="connsiteY59-219790" fmla="*/ 700048 h 2956475"/>
                        <a:gd name="connsiteX60-219791" fmla="*/ 4095523 w 5924856"/>
                        <a:gd name="connsiteY60-219792" fmla="*/ 697647 h 2956475"/>
                        <a:gd name="connsiteX61-219793" fmla="*/ 4429575 w 5924856"/>
                        <a:gd name="connsiteY61-219794" fmla="*/ 779455 h 2956475"/>
                        <a:gd name="connsiteX62-219795" fmla="*/ 4461390 w 5924856"/>
                        <a:gd name="connsiteY62-219796" fmla="*/ 849902 h 2956475"/>
                        <a:gd name="connsiteX63-219797" fmla="*/ 4557433 w 5924856"/>
                        <a:gd name="connsiteY63-219798" fmla="*/ 932544 h 2956475"/>
                        <a:gd name="connsiteX64-219799" fmla="*/ 4692636 w 5924856"/>
                        <a:gd name="connsiteY64-219800" fmla="*/ 913531 h 2956475"/>
                        <a:gd name="connsiteX65-219801" fmla="*/ 4696687 w 5924856"/>
                        <a:gd name="connsiteY65-219802" fmla="*/ 914635 h 2956475"/>
                        <a:gd name="connsiteX66-219803" fmla="*/ 4704543 w 5924856"/>
                        <a:gd name="connsiteY66-219804" fmla="*/ 913531 h 2956475"/>
                        <a:gd name="connsiteX67-219805" fmla="*/ 4779534 w 5924856"/>
                        <a:gd name="connsiteY67-219806" fmla="*/ 933983 h 2956475"/>
                        <a:gd name="connsiteX68-219807" fmla="*/ 4811349 w 5924856"/>
                        <a:gd name="connsiteY68-219808" fmla="*/ 977160 h 2956475"/>
                        <a:gd name="connsiteX69-219809" fmla="*/ 4806804 w 5924856"/>
                        <a:gd name="connsiteY69-219810" fmla="*/ 1058968 h 2956475"/>
                        <a:gd name="connsiteX70-219811" fmla="*/ 4845868 w 5924856"/>
                        <a:gd name="connsiteY70-219812" fmla="*/ 1083640 h 2956475"/>
                        <a:gd name="connsiteX71-219813" fmla="*/ 4885796 w 5924856"/>
                        <a:gd name="connsiteY71-219814" fmla="*/ 1070331 h 2956475"/>
                        <a:gd name="connsiteX72-219815" fmla="*/ 4956242 w 5924856"/>
                        <a:gd name="connsiteY72-219816" fmla="*/ 1063513 h 2956475"/>
                        <a:gd name="connsiteX73-219817" fmla="*/ 4958921 w 5924856"/>
                        <a:gd name="connsiteY73-219818" fmla="*/ 1064406 h 2956475"/>
                        <a:gd name="connsiteX74-219819" fmla="*/ 4968149 w 5924856"/>
                        <a:gd name="connsiteY74-219820" fmla="*/ 1063513 h 2956475"/>
                        <a:gd name="connsiteX75-219821" fmla="*/ 5032440 w 5924856"/>
                        <a:gd name="connsiteY75-219822" fmla="*/ 1084944 h 2956475"/>
                        <a:gd name="connsiteX76-219823" fmla="*/ 5094862 w 5924856"/>
                        <a:gd name="connsiteY76-219824" fmla="*/ 1074876 h 2956475"/>
                        <a:gd name="connsiteX77-219825" fmla="*/ 5095992 w 5924856"/>
                        <a:gd name="connsiteY77-219826" fmla="*/ 1076614 h 2956475"/>
                        <a:gd name="connsiteX78-219827" fmla="*/ 5106769 w 5924856"/>
                        <a:gd name="connsiteY78-219828" fmla="*/ 1074876 h 2956475"/>
                        <a:gd name="connsiteX79-219829" fmla="*/ 5161910 w 5924856"/>
                        <a:gd name="connsiteY79-219830" fmla="*/ 1159707 h 2956475"/>
                        <a:gd name="connsiteX80-219831" fmla="*/ 5201668 w 5924856"/>
                        <a:gd name="connsiteY80-219832" fmla="*/ 1129415 h 2956475"/>
                        <a:gd name="connsiteX81-219833" fmla="*/ 5176671 w 5924856"/>
                        <a:gd name="connsiteY81-219834" fmla="*/ 1063513 h 2956475"/>
                        <a:gd name="connsiteX82-219835" fmla="*/ 5185761 w 5924856"/>
                        <a:gd name="connsiteY82-219836" fmla="*/ 1015792 h 2956475"/>
                        <a:gd name="connsiteX83-219837" fmla="*/ 5197087 w 5924856"/>
                        <a:gd name="connsiteY83-219838" fmla="*/ 1018841 h 2956475"/>
                        <a:gd name="connsiteX84-219839" fmla="*/ 5197668 w 5924856"/>
                        <a:gd name="connsiteY84-219840" fmla="*/ 1015792 h 2956475"/>
                        <a:gd name="connsiteX85-219841" fmla="*/ 5313701 w 5924856"/>
                        <a:gd name="connsiteY85-219842" fmla="*/ 1047031 h 2956475"/>
                        <a:gd name="connsiteX86-219843" fmla="*/ 5381192 w 5924856"/>
                        <a:gd name="connsiteY86-219844" fmla="*/ 1043061 h 2956475"/>
                        <a:gd name="connsiteX87-219845" fmla="*/ 5382577 w 5924856"/>
                        <a:gd name="connsiteY87-219846" fmla="*/ 1043680 h 2956475"/>
                        <a:gd name="connsiteX88-219847" fmla="*/ 5393100 w 5924856"/>
                        <a:gd name="connsiteY88-219848" fmla="*/ 1043061 h 2956475"/>
                        <a:gd name="connsiteX89-219849" fmla="*/ 5499906 w 5924856"/>
                        <a:gd name="connsiteY89-219850" fmla="*/ 1090783 h 2956475"/>
                        <a:gd name="connsiteX90-219851" fmla="*/ 5552172 w 5924856"/>
                        <a:gd name="connsiteY90-219852" fmla="*/ 1133960 h 2956475"/>
                        <a:gd name="connsiteX91-219853" fmla="*/ 5638526 w 5924856"/>
                        <a:gd name="connsiteY91-219854" fmla="*/ 1213496 h 2956475"/>
                        <a:gd name="connsiteX92-219855" fmla="*/ 5740786 w 5924856"/>
                        <a:gd name="connsiteY92-219856" fmla="*/ 1311212 h 2956475"/>
                        <a:gd name="connsiteX93-219857" fmla="*/ 5736242 w 5924856"/>
                        <a:gd name="connsiteY93-219858" fmla="*/ 1365751 h 2956475"/>
                        <a:gd name="connsiteX94-219859" fmla="*/ 5743870 w 5924856"/>
                        <a:gd name="connsiteY94-219860" fmla="*/ 1373379 h 2956475"/>
                        <a:gd name="connsiteX95-219861" fmla="*/ 5740242 w 5924856"/>
                        <a:gd name="connsiteY95-219862" fmla="*/ 1322574 h 2956475"/>
                        <a:gd name="connsiteX96-219863" fmla="*/ 5752283 w 5924856"/>
                        <a:gd name="connsiteY96-219864" fmla="*/ 1324447 h 2956475"/>
                        <a:gd name="connsiteX97-219865" fmla="*/ 5752149 w 5924856"/>
                        <a:gd name="connsiteY97-219866" fmla="*/ 1322574 h 2956475"/>
                        <a:gd name="connsiteX98-219867" fmla="*/ 5854410 w 5924856"/>
                        <a:gd name="connsiteY98-219868" fmla="*/ 1338481 h 2956475"/>
                        <a:gd name="connsiteX99-219869" fmla="*/ 5924856 w 5924856"/>
                        <a:gd name="connsiteY99-219870" fmla="*/ 1418018 h 2956475"/>
                        <a:gd name="connsiteX100-219871" fmla="*/ 5886224 w 5924856"/>
                        <a:gd name="connsiteY100-219872" fmla="*/ 1456650 h 2956475"/>
                        <a:gd name="connsiteX101-219873" fmla="*/ 5827140 w 5924856"/>
                        <a:gd name="connsiteY101-219874" fmla="*/ 1468012 h 2956475"/>
                        <a:gd name="connsiteX102-219875" fmla="*/ 5827140 w 5924856"/>
                        <a:gd name="connsiteY102-219876" fmla="*/ 1554366 h 2956475"/>
                        <a:gd name="connsiteX103-219877" fmla="*/ 5811233 w 5924856"/>
                        <a:gd name="connsiteY103-219878" fmla="*/ 1570273 h 2956475"/>
                        <a:gd name="connsiteX104-219879" fmla="*/ 5799326 w 5924856"/>
                        <a:gd name="connsiteY104-219880" fmla="*/ 1570273 h 2956475"/>
                        <a:gd name="connsiteX105-219881" fmla="*/ 5779418 w 5924856"/>
                        <a:gd name="connsiteY105-219882" fmla="*/ 1570273 h 2956475"/>
                        <a:gd name="connsiteX106-219883" fmla="*/ 5767512 w 5924856"/>
                        <a:gd name="connsiteY106-219884" fmla="*/ 1570273 h 2956475"/>
                        <a:gd name="connsiteX107-219885" fmla="*/ 5735697 w 5924856"/>
                        <a:gd name="connsiteY107-219886" fmla="*/ 1536186 h 2956475"/>
                        <a:gd name="connsiteX108-219887" fmla="*/ 5685702 w 5924856"/>
                        <a:gd name="connsiteY108-219888" fmla="*/ 1511189 h 2956475"/>
                        <a:gd name="connsiteX109-219889" fmla="*/ 5681158 w 5924856"/>
                        <a:gd name="connsiteY109-219890" fmla="*/ 1477102 h 2956475"/>
                        <a:gd name="connsiteX110-219891" fmla="*/ 5647323 w 5924856"/>
                        <a:gd name="connsiteY110-219892" fmla="*/ 1463170 h 2956475"/>
                        <a:gd name="connsiteX111-219893" fmla="*/ 5613528 w 5924856"/>
                        <a:gd name="connsiteY111-219894" fmla="*/ 1472557 h 2956475"/>
                        <a:gd name="connsiteX112-219895" fmla="*/ 5611557 w 5924856"/>
                        <a:gd name="connsiteY112-219896" fmla="*/ 1469797 h 2956475"/>
                        <a:gd name="connsiteX113-219897" fmla="*/ 5601622 w 5924856"/>
                        <a:gd name="connsiteY113-219898" fmla="*/ 1472557 h 2956475"/>
                        <a:gd name="connsiteX114-219899" fmla="*/ 5578897 w 5924856"/>
                        <a:gd name="connsiteY114-219900" fmla="*/ 1440742 h 2956475"/>
                        <a:gd name="connsiteX115-219901" fmla="*/ 5587835 w 5924856"/>
                        <a:gd name="connsiteY115-219902" fmla="*/ 1415717 h 2956475"/>
                        <a:gd name="connsiteX116-219903" fmla="*/ 5558990 w 5924856"/>
                        <a:gd name="connsiteY116-219904" fmla="*/ 1429380 h 2956475"/>
                        <a:gd name="connsiteX117-219905" fmla="*/ 5574896 w 5924856"/>
                        <a:gd name="connsiteY117-219906" fmla="*/ 1472557 h 2956475"/>
                        <a:gd name="connsiteX118-219907" fmla="*/ 5552172 w 5924856"/>
                        <a:gd name="connsiteY118-219908" fmla="*/ 1511189 h 2956475"/>
                        <a:gd name="connsiteX119-219909" fmla="*/ 5504450 w 5924856"/>
                        <a:gd name="connsiteY119-219910" fmla="*/ 1547548 h 2956475"/>
                        <a:gd name="connsiteX120-219911" fmla="*/ 5493867 w 5924856"/>
                        <a:gd name="connsiteY120-219912" fmla="*/ 1546540 h 2956475"/>
                        <a:gd name="connsiteX121-219913" fmla="*/ 5492544 w 5924856"/>
                        <a:gd name="connsiteY121-219914" fmla="*/ 1547548 h 2956475"/>
                        <a:gd name="connsiteX122-219915" fmla="*/ 5457627 w 5924856"/>
                        <a:gd name="connsiteY122-219916" fmla="*/ 1544223 h 2956475"/>
                        <a:gd name="connsiteX123-219917" fmla="*/ 5488543 w 5924856"/>
                        <a:gd name="connsiteY123-219918" fmla="*/ 1586180 h 2956475"/>
                        <a:gd name="connsiteX124-219919" fmla="*/ 5511268 w 5924856"/>
                        <a:gd name="connsiteY124-219920" fmla="*/ 1649809 h 2956475"/>
                        <a:gd name="connsiteX125-219921" fmla="*/ 5527175 w 5924856"/>
                        <a:gd name="connsiteY125-219922" fmla="*/ 1677079 h 2956475"/>
                        <a:gd name="connsiteX126-219923" fmla="*/ 5531720 w 5924856"/>
                        <a:gd name="connsiteY126-219924" fmla="*/ 1708893 h 2956475"/>
                        <a:gd name="connsiteX127-219925" fmla="*/ 5527175 w 5924856"/>
                        <a:gd name="connsiteY127-219926" fmla="*/ 1731618 h 2956475"/>
                        <a:gd name="connsiteX128-219927" fmla="*/ 5515990 w 5924856"/>
                        <a:gd name="connsiteY128-219928" fmla="*/ 1728009 h 2956475"/>
                        <a:gd name="connsiteX129-219929" fmla="*/ 5515268 w 5924856"/>
                        <a:gd name="connsiteY129-219930" fmla="*/ 1731618 h 2956475"/>
                        <a:gd name="connsiteX130-219931" fmla="*/ 5452462 w 5924856"/>
                        <a:gd name="connsiteY130-219932" fmla="*/ 1711358 h 2956475"/>
                        <a:gd name="connsiteX131-219933" fmla="*/ 5354468 w 5924856"/>
                        <a:gd name="connsiteY131-219934" fmla="*/ 1767977 h 2956475"/>
                        <a:gd name="connsiteX132-219935" fmla="*/ 5315836 w 5924856"/>
                        <a:gd name="connsiteY132-219936" fmla="*/ 1779340 h 2956475"/>
                        <a:gd name="connsiteX133-219937" fmla="*/ 5263569 w 5924856"/>
                        <a:gd name="connsiteY133-219938" fmla="*/ 1833879 h 2956475"/>
                        <a:gd name="connsiteX134-219939" fmla="*/ 5209030 w 5924856"/>
                        <a:gd name="connsiteY134-219940" fmla="*/ 1881600 h 2956475"/>
                        <a:gd name="connsiteX135-219941" fmla="*/ 5193123 w 5924856"/>
                        <a:gd name="connsiteY135-219942" fmla="*/ 1913415 h 2956475"/>
                        <a:gd name="connsiteX136-219943" fmla="*/ 5185429 w 5924856"/>
                        <a:gd name="connsiteY136-219944" fmla="*/ 1904988 h 2956475"/>
                        <a:gd name="connsiteX137-219945" fmla="*/ 5181216 w 5924856"/>
                        <a:gd name="connsiteY137-219946" fmla="*/ 1913415 h 2956475"/>
                        <a:gd name="connsiteX138-219947" fmla="*/ 5137729 w 5924856"/>
                        <a:gd name="connsiteY138-219948" fmla="*/ 1865787 h 2956475"/>
                        <a:gd name="connsiteX139-219949" fmla="*/ 5047685 w 5924856"/>
                        <a:gd name="connsiteY139-219950" fmla="*/ 1920232 h 2956475"/>
                        <a:gd name="connsiteX140-219951" fmla="*/ 5044580 w 5924856"/>
                        <a:gd name="connsiteY140-219952" fmla="*/ 1914910 h 2956475"/>
                        <a:gd name="connsiteX141-219953" fmla="*/ 5035778 w 5924856"/>
                        <a:gd name="connsiteY141-219954" fmla="*/ 1920232 h 2956475"/>
                        <a:gd name="connsiteX142-219955" fmla="*/ 5023735 w 5924856"/>
                        <a:gd name="connsiteY142-219956" fmla="*/ 1899586 h 2956475"/>
                        <a:gd name="connsiteX143-219957" fmla="*/ 4993146 w 5924856"/>
                        <a:gd name="connsiteY143-219958" fmla="*/ 1924777 h 2956475"/>
                        <a:gd name="connsiteX144-219959" fmla="*/ 4983909 w 5924856"/>
                        <a:gd name="connsiteY144-219960" fmla="*/ 1922578 h 2956475"/>
                        <a:gd name="connsiteX145-219961" fmla="*/ 4981239 w 5924856"/>
                        <a:gd name="connsiteY145-219962" fmla="*/ 1924777 h 2956475"/>
                        <a:gd name="connsiteX146-219963" fmla="*/ 4944785 w 5924856"/>
                        <a:gd name="connsiteY146-219964" fmla="*/ 1916098 h 2956475"/>
                        <a:gd name="connsiteX147-219965" fmla="*/ 4934062 w 5924856"/>
                        <a:gd name="connsiteY147-219966" fmla="*/ 1961137 h 2956475"/>
                        <a:gd name="connsiteX148-219967" fmla="*/ 4893158 w 5924856"/>
                        <a:gd name="connsiteY148-219968" fmla="*/ 2027038 h 2956475"/>
                        <a:gd name="connsiteX149-219969" fmla="*/ 4893158 w 5924856"/>
                        <a:gd name="connsiteY149-219970" fmla="*/ 2058853 h 2956475"/>
                        <a:gd name="connsiteX150-219971" fmla="*/ 4934062 w 5924856"/>
                        <a:gd name="connsiteY150-219972" fmla="*/ 2074760 h 2956475"/>
                        <a:gd name="connsiteX151-219973" fmla="*/ 4929517 w 5924856"/>
                        <a:gd name="connsiteY151-219974" fmla="*/ 2172476 h 2956475"/>
                        <a:gd name="connsiteX152-219975" fmla="*/ 4917610 w 5924856"/>
                        <a:gd name="connsiteY152-219976" fmla="*/ 2172476 h 2956475"/>
                        <a:gd name="connsiteX153-219977" fmla="*/ 4893158 w 5924856"/>
                        <a:gd name="connsiteY153-219978" fmla="*/ 2172476 h 2956475"/>
                        <a:gd name="connsiteX154-219979" fmla="*/ 4881796 w 5924856"/>
                        <a:gd name="connsiteY154-219980" fmla="*/ 2224742 h 2956475"/>
                        <a:gd name="connsiteX155-219981" fmla="*/ 4893158 w 5924856"/>
                        <a:gd name="connsiteY155-219982" fmla="*/ 2252012 h 2956475"/>
                        <a:gd name="connsiteX156-219983" fmla="*/ 4827256 w 5924856"/>
                        <a:gd name="connsiteY156-219984" fmla="*/ 2286099 h 2956475"/>
                        <a:gd name="connsiteX157-219985" fmla="*/ 4815894 w 5924856"/>
                        <a:gd name="connsiteY157-219986" fmla="*/ 2354273 h 2956475"/>
                        <a:gd name="connsiteX158-219987" fmla="*/ 4763628 w 5924856"/>
                        <a:gd name="connsiteY158-219988" fmla="*/ 2370180 h 2956475"/>
                        <a:gd name="connsiteX159-219989" fmla="*/ 4752265 w 5924856"/>
                        <a:gd name="connsiteY159-219990" fmla="*/ 2429264 h 2956475"/>
                        <a:gd name="connsiteX160-219991" fmla="*/ 4697726 w 5924856"/>
                        <a:gd name="connsiteY160-219992" fmla="*/ 2488348 h 2956475"/>
                        <a:gd name="connsiteX161-219993" fmla="*/ 4695416 w 5924856"/>
                        <a:gd name="connsiteY161-219994" fmla="*/ 2477952 h 2956475"/>
                        <a:gd name="connsiteX162-219995" fmla="*/ 4685819 w 5924856"/>
                        <a:gd name="connsiteY162-219996" fmla="*/ 2488348 h 2956475"/>
                        <a:gd name="connsiteX163-219997" fmla="*/ 4676729 w 5924856"/>
                        <a:gd name="connsiteY163-219998" fmla="*/ 2447444 h 2956475"/>
                        <a:gd name="connsiteX164-219999" fmla="*/ 4660822 w 5924856"/>
                        <a:gd name="connsiteY164-220000" fmla="*/ 2361090 h 2956475"/>
                        <a:gd name="connsiteX165-220001" fmla="*/ 4633552 w 5924856"/>
                        <a:gd name="connsiteY165-220002" fmla="*/ 2220198 h 2956475"/>
                        <a:gd name="connsiteX166-220003" fmla="*/ 4654004 w 5924856"/>
                        <a:gd name="connsiteY166-220004" fmla="*/ 2129299 h 2956475"/>
                        <a:gd name="connsiteX167-220005" fmla="*/ 4685819 w 5924856"/>
                        <a:gd name="connsiteY167-220006" fmla="*/ 2086122 h 2956475"/>
                        <a:gd name="connsiteX168-220007" fmla="*/ 4685819 w 5924856"/>
                        <a:gd name="connsiteY168-220008" fmla="*/ 2058853 h 2956475"/>
                        <a:gd name="connsiteX169-220009" fmla="*/ 4744903 w 5924856"/>
                        <a:gd name="connsiteY169-220010" fmla="*/ 2042945 h 2956475"/>
                        <a:gd name="connsiteX170-220011" fmla="*/ 4810804 w 5924856"/>
                        <a:gd name="connsiteY170-220012" fmla="*/ 1952047 h 2956475"/>
                        <a:gd name="connsiteX171-220013" fmla="*/ 4874434 w 5924856"/>
                        <a:gd name="connsiteY171-220014" fmla="*/ 1877056 h 2956475"/>
                        <a:gd name="connsiteX172-220015" fmla="*/ 4940334 w 5924856"/>
                        <a:gd name="connsiteY172-220016" fmla="*/ 1817971 h 2956475"/>
                        <a:gd name="connsiteX173-220017" fmla="*/ 4964885 w 5924856"/>
                        <a:gd name="connsiteY173-220018" fmla="*/ 1710844 h 2956475"/>
                        <a:gd name="connsiteX174-220019" fmla="*/ 4934062 w 5924856"/>
                        <a:gd name="connsiteY174-220020" fmla="*/ 1715711 h 2956475"/>
                        <a:gd name="connsiteX175-220021" fmla="*/ 4913610 w 5924856"/>
                        <a:gd name="connsiteY175-220022" fmla="*/ 1779340 h 2956475"/>
                        <a:gd name="connsiteX176-220023" fmla="*/ 4822712 w 5924856"/>
                        <a:gd name="connsiteY176-220024" fmla="*/ 1865693 h 2956475"/>
                        <a:gd name="connsiteX177-220025" fmla="*/ 4819899 w 5924856"/>
                        <a:gd name="connsiteY177-220026" fmla="*/ 1857053 h 2956475"/>
                        <a:gd name="connsiteX178-220027" fmla="*/ 4810804 w 5924856"/>
                        <a:gd name="connsiteY178-220028" fmla="*/ 1865693 h 2956475"/>
                        <a:gd name="connsiteX179-220029" fmla="*/ 4780026 w 5924856"/>
                        <a:gd name="connsiteY179-220030" fmla="*/ 1771159 h 2956475"/>
                        <a:gd name="connsiteX180-220031" fmla="*/ 4697726 w 5924856"/>
                        <a:gd name="connsiteY180-220032" fmla="*/ 1795247 h 2956475"/>
                        <a:gd name="connsiteX181-220033" fmla="*/ 4602282 w 5924856"/>
                        <a:gd name="connsiteY181-220034" fmla="*/ 1920232 h 2956475"/>
                        <a:gd name="connsiteX182-220035" fmla="*/ 4634097 w 5924856"/>
                        <a:gd name="connsiteY182-220036" fmla="*/ 1967954 h 2956475"/>
                        <a:gd name="connsiteX183-220037" fmla="*/ 4554560 w 5924856"/>
                        <a:gd name="connsiteY183-220038" fmla="*/ 1983861 h 2956475"/>
                        <a:gd name="connsiteX184-220039" fmla="*/ 4495476 w 5924856"/>
                        <a:gd name="connsiteY184-220040" fmla="*/ 1988406 h 2956475"/>
                        <a:gd name="connsiteX185-220041" fmla="*/ 4495564 w 5924856"/>
                        <a:gd name="connsiteY185-220042" fmla="*/ 1987484 h 2956475"/>
                        <a:gd name="connsiteX186-220043" fmla="*/ 4483570 w 5924856"/>
                        <a:gd name="connsiteY186-220044" fmla="*/ 1988406 h 2956475"/>
                        <a:gd name="connsiteX187-220045" fmla="*/ 4488114 w 5924856"/>
                        <a:gd name="connsiteY187-220046" fmla="*/ 1940685 h 2956475"/>
                        <a:gd name="connsiteX188-220047" fmla="*/ 4438272 w 5924856"/>
                        <a:gd name="connsiteY188-220048" fmla="*/ 1931099 h 2956475"/>
                        <a:gd name="connsiteX189-220049" fmla="*/ 4393216 w 5924856"/>
                        <a:gd name="connsiteY189-220050" fmla="*/ 1961137 h 2956475"/>
                        <a:gd name="connsiteX190-220051" fmla="*/ 4382585 w 5924856"/>
                        <a:gd name="connsiteY190-220052" fmla="*/ 1960286 h 2956475"/>
                        <a:gd name="connsiteX191-220053" fmla="*/ 4381309 w 5924856"/>
                        <a:gd name="connsiteY191-220054" fmla="*/ 1961137 h 2956475"/>
                        <a:gd name="connsiteX192-220055" fmla="*/ 4275828 w 5924856"/>
                        <a:gd name="connsiteY192-220056" fmla="*/ 1952698 h 2956475"/>
                        <a:gd name="connsiteX193-220057" fmla="*/ 4161424 w 5924856"/>
                        <a:gd name="connsiteY193-220058" fmla="*/ 1972499 h 2956475"/>
                        <a:gd name="connsiteX194-220059" fmla="*/ 4043256 w 5924856"/>
                        <a:gd name="connsiteY194-220060" fmla="*/ 2106574 h 2956475"/>
                        <a:gd name="connsiteX195-220061" fmla="*/ 3902364 w 5924856"/>
                        <a:gd name="connsiteY195-220062" fmla="*/ 2263374 h 2956475"/>
                        <a:gd name="connsiteX196-220063" fmla="*/ 3956903 w 5924856"/>
                        <a:gd name="connsiteY196-220064" fmla="*/ 2267919 h 2956475"/>
                        <a:gd name="connsiteX197-220065" fmla="*/ 3977355 w 5924856"/>
                        <a:gd name="connsiteY197-220066" fmla="*/ 2311096 h 2956475"/>
                        <a:gd name="connsiteX198-220067" fmla="*/ 4005973 w 5924856"/>
                        <a:gd name="connsiteY198-220068" fmla="*/ 2319513 h 2956475"/>
                        <a:gd name="connsiteX199-220069" fmla="*/ 4024532 w 5924856"/>
                        <a:gd name="connsiteY199-220070" fmla="*/ 2290644 h 2956475"/>
                        <a:gd name="connsiteX200-220071" fmla="*/ 4035602 w 5924856"/>
                        <a:gd name="connsiteY200-220072" fmla="*/ 2291946 h 2956475"/>
                        <a:gd name="connsiteX201-220073" fmla="*/ 4036439 w 5924856"/>
                        <a:gd name="connsiteY201-220074" fmla="*/ 2290644 h 2956475"/>
                        <a:gd name="connsiteX202-220075" fmla="*/ 4075071 w 5924856"/>
                        <a:gd name="connsiteY202-220076" fmla="*/ 2295189 h 2956475"/>
                        <a:gd name="connsiteX203-220077" fmla="*/ 4129610 w 5924856"/>
                        <a:gd name="connsiteY203-220078" fmla="*/ 2365635 h 2956475"/>
                        <a:gd name="connsiteX204-220079" fmla="*/ 4134155 w 5924856"/>
                        <a:gd name="connsiteY204-220080" fmla="*/ 2413357 h 2956475"/>
                        <a:gd name="connsiteX205-220081" fmla="*/ 4102340 w 5924856"/>
                        <a:gd name="connsiteY205-220082" fmla="*/ 2472441 h 2956475"/>
                        <a:gd name="connsiteX206-220083" fmla="*/ 4095523 w 5924856"/>
                        <a:gd name="connsiteY206-220084" fmla="*/ 2542887 h 2956475"/>
                        <a:gd name="connsiteX207-220085" fmla="*/ 4079616 w 5924856"/>
                        <a:gd name="connsiteY207-220086" fmla="*/ 2629241 h 2956475"/>
                        <a:gd name="connsiteX208-220087" fmla="*/ 4027349 w 5924856"/>
                        <a:gd name="connsiteY208-220088" fmla="*/ 2708777 h 2956475"/>
                        <a:gd name="connsiteX209-220089" fmla="*/ 4015987 w 5924856"/>
                        <a:gd name="connsiteY209-220090" fmla="*/ 2747409 h 2956475"/>
                        <a:gd name="connsiteX210-220091" fmla="*/ 3961448 w 5924856"/>
                        <a:gd name="connsiteY210-220092" fmla="*/ 2806493 h 2956475"/>
                        <a:gd name="connsiteX211-220093" fmla="*/ 3913726 w 5924856"/>
                        <a:gd name="connsiteY211-220094" fmla="*/ 2865577 h 2956475"/>
                        <a:gd name="connsiteX212-220095" fmla="*/ 3893274 w 5924856"/>
                        <a:gd name="connsiteY212-220096" fmla="*/ 2897392 h 2956475"/>
                        <a:gd name="connsiteX213-220097" fmla="*/ 3843280 w 5924856"/>
                        <a:gd name="connsiteY213-220098" fmla="*/ 2924661 h 2956475"/>
                        <a:gd name="connsiteX214-220099" fmla="*/ 3831373 w 5924856"/>
                        <a:gd name="connsiteY214-220100" fmla="*/ 2924661 h 2956475"/>
                        <a:gd name="connsiteX215-220101" fmla="*/ 3822828 w 5924856"/>
                        <a:gd name="connsiteY215-220102" fmla="*/ 2924661 h 2956475"/>
                        <a:gd name="connsiteX216-220103" fmla="*/ 3810920 w 5924856"/>
                        <a:gd name="connsiteY216-220104" fmla="*/ 2924661 h 2956475"/>
                        <a:gd name="connsiteX217-220105" fmla="*/ 3789254 w 5924856"/>
                        <a:gd name="connsiteY217-220106" fmla="*/ 2908412 h 2956475"/>
                        <a:gd name="connsiteX218-220107" fmla="*/ 3747836 w 5924856"/>
                        <a:gd name="connsiteY218-220108" fmla="*/ 2936024 h 2956475"/>
                        <a:gd name="connsiteX219-220109" fmla="*/ 3741019 w 5924856"/>
                        <a:gd name="connsiteY219-220110" fmla="*/ 2956476 h 2956475"/>
                        <a:gd name="connsiteX220-220111" fmla="*/ 3736474 w 5924856"/>
                        <a:gd name="connsiteY220-220112" fmla="*/ 2947386 h 2956475"/>
                        <a:gd name="connsiteX221-220113" fmla="*/ 3736474 w 5924856"/>
                        <a:gd name="connsiteY221-220114" fmla="*/ 2935660 h 2956475"/>
                        <a:gd name="connsiteX222-220115" fmla="*/ 3735929 w 5924856"/>
                        <a:gd name="connsiteY222-220116" fmla="*/ 2936024 h 2956475"/>
                        <a:gd name="connsiteX223-220117" fmla="*/ 3729112 w 5924856"/>
                        <a:gd name="connsiteY223-220118" fmla="*/ 2956476 h 2956475"/>
                        <a:gd name="connsiteX224-220119" fmla="*/ 3724567 w 5924856"/>
                        <a:gd name="connsiteY224-220120" fmla="*/ 2947386 h 2956475"/>
                        <a:gd name="connsiteX225-220121" fmla="*/ 3724567 w 5924856"/>
                        <a:gd name="connsiteY225-220122" fmla="*/ 2920116 h 2956475"/>
                        <a:gd name="connsiteX226-220123" fmla="*/ 3736474 w 5924856"/>
                        <a:gd name="connsiteY226-220124" fmla="*/ 2920116 h 2956475"/>
                        <a:gd name="connsiteX227-220125" fmla="*/ 3745019 w 5924856"/>
                        <a:gd name="connsiteY227-220126" fmla="*/ 2920116 h 2956475"/>
                        <a:gd name="connsiteX228-220127" fmla="*/ 3751836 w 5924856"/>
                        <a:gd name="connsiteY228-220128" fmla="*/ 2861032 h 2956475"/>
                        <a:gd name="connsiteX229-220129" fmla="*/ 3740474 w 5924856"/>
                        <a:gd name="connsiteY229-220130" fmla="*/ 2817856 h 2956475"/>
                        <a:gd name="connsiteX230-220131" fmla="*/ 3767744 w 5924856"/>
                        <a:gd name="connsiteY230-220132" fmla="*/ 2795131 h 2956475"/>
                        <a:gd name="connsiteX231-220133" fmla="*/ 3777005 w 5924856"/>
                        <a:gd name="connsiteY231-220134" fmla="*/ 2797336 h 2956475"/>
                        <a:gd name="connsiteX232-220135" fmla="*/ 3779651 w 5924856"/>
                        <a:gd name="connsiteY232-220136" fmla="*/ 2795131 h 2956475"/>
                        <a:gd name="connsiteX233-220137" fmla="*/ 3816678 w 5924856"/>
                        <a:gd name="connsiteY233-220138" fmla="*/ 2803947 h 2956475"/>
                        <a:gd name="connsiteX234-220139" fmla="*/ 3838190 w 5924856"/>
                        <a:gd name="connsiteY234-220140" fmla="*/ 2758772 h 2956475"/>
                        <a:gd name="connsiteX235-220141" fmla="*/ 3854097 w 5924856"/>
                        <a:gd name="connsiteY235-220142" fmla="*/ 2699687 h 2956475"/>
                        <a:gd name="connsiteX236-220143" fmla="*/ 3865460 w 5924856"/>
                        <a:gd name="connsiteY236-220144" fmla="*/ 2676963 h 2956475"/>
                        <a:gd name="connsiteX237-220145" fmla="*/ 3884483 w 5924856"/>
                        <a:gd name="connsiteY237-220146" fmla="*/ 2632575 h 2956475"/>
                        <a:gd name="connsiteX238-220147" fmla="*/ 3834190 w 5924856"/>
                        <a:gd name="connsiteY238-220148" fmla="*/ 2645148 h 2956475"/>
                        <a:gd name="connsiteX239-220149" fmla="*/ 3806920 w 5924856"/>
                        <a:gd name="connsiteY239-220150" fmla="*/ 2667873 h 2956475"/>
                        <a:gd name="connsiteX240-220151" fmla="*/ 3795013 w 5924856"/>
                        <a:gd name="connsiteY240-220152" fmla="*/ 2667873 h 2956475"/>
                        <a:gd name="connsiteX241-220153" fmla="*/ 3747836 w 5924856"/>
                        <a:gd name="connsiteY241-220154" fmla="*/ 2667873 h 2956475"/>
                        <a:gd name="connsiteX242-220155" fmla="*/ 3735929 w 5924856"/>
                        <a:gd name="connsiteY242-220156" fmla="*/ 2667873 h 2956475"/>
                        <a:gd name="connsiteX243-220157" fmla="*/ 3720022 w 5924856"/>
                        <a:gd name="connsiteY243-220158" fmla="*/ 2613334 h 2956475"/>
                        <a:gd name="connsiteX244-220159" fmla="*/ 3676845 w 5924856"/>
                        <a:gd name="connsiteY244-220160" fmla="*/ 2574702 h 2956475"/>
                        <a:gd name="connsiteX245-220161" fmla="*/ 3610944 w 5924856"/>
                        <a:gd name="connsiteY245-220162" fmla="*/ 2558795 h 2956475"/>
                        <a:gd name="connsiteX246-220163" fmla="*/ 3601854 w 5924856"/>
                        <a:gd name="connsiteY246-220164" fmla="*/ 2499711 h 2956475"/>
                        <a:gd name="connsiteX247-220165" fmla="*/ 3590492 w 5924856"/>
                        <a:gd name="connsiteY247-220166" fmla="*/ 2467896 h 2956475"/>
                        <a:gd name="connsiteX248-220167" fmla="*/ 3574584 w 5924856"/>
                        <a:gd name="connsiteY248-220168" fmla="*/ 2440627 h 2956475"/>
                        <a:gd name="connsiteX249-220169" fmla="*/ 3551860 w 5924856"/>
                        <a:gd name="connsiteY249-220170" fmla="*/ 2381542 h 2956475"/>
                        <a:gd name="connsiteX250-220171" fmla="*/ 3520045 w 5924856"/>
                        <a:gd name="connsiteY250-220172" fmla="*/ 2361090 h 2956475"/>
                        <a:gd name="connsiteX251-220173" fmla="*/ 3464186 w 5924856"/>
                        <a:gd name="connsiteY251-220174" fmla="*/ 2339606 h 2956475"/>
                        <a:gd name="connsiteX252-220175" fmla="*/ 3425146 w 5924856"/>
                        <a:gd name="connsiteY252-220176" fmla="*/ 2345183 h 2956475"/>
                        <a:gd name="connsiteX253-220177" fmla="*/ 3381970 w 5924856"/>
                        <a:gd name="connsiteY253-220178" fmla="*/ 2354273 h 2956475"/>
                        <a:gd name="connsiteX254-220179" fmla="*/ 3350155 w 5924856"/>
                        <a:gd name="connsiteY254-220180" fmla="*/ 2381542 h 2956475"/>
                        <a:gd name="connsiteX255-220181" fmla="*/ 3370607 w 5924856"/>
                        <a:gd name="connsiteY255-220182" fmla="*/ 2397450 h 2956475"/>
                        <a:gd name="connsiteX256-220183" fmla="*/ 3370607 w 5924856"/>
                        <a:gd name="connsiteY256-220184" fmla="*/ 2429264 h 2956475"/>
                        <a:gd name="connsiteX257-220185" fmla="*/ 3350155 w 5924856"/>
                        <a:gd name="connsiteY257-220186" fmla="*/ 2451989 h 2956475"/>
                        <a:gd name="connsiteX258-220187" fmla="*/ 3318341 w 5924856"/>
                        <a:gd name="connsiteY258-220188" fmla="*/ 2511073 h 2956475"/>
                        <a:gd name="connsiteX259-220189" fmla="*/ 3318341 w 5924856"/>
                        <a:gd name="connsiteY259-220190" fmla="*/ 2538343 h 2956475"/>
                        <a:gd name="connsiteX260-220191" fmla="*/ 3268346 w 5924856"/>
                        <a:gd name="connsiteY260-220192" fmla="*/ 2570157 h 2956475"/>
                        <a:gd name="connsiteX261-220193" fmla="*/ 3260533 w 5924856"/>
                        <a:gd name="connsiteY261-220194" fmla="*/ 2567553 h 2956475"/>
                        <a:gd name="connsiteX262-220195" fmla="*/ 3256440 w 5924856"/>
                        <a:gd name="connsiteY262-220196" fmla="*/ 2570157 h 2956475"/>
                        <a:gd name="connsiteX263-220197" fmla="*/ 3208718 w 5924856"/>
                        <a:gd name="connsiteY263-220198" fmla="*/ 2554250 h 2956475"/>
                        <a:gd name="connsiteX264-220199" fmla="*/ 3177448 w 5924856"/>
                        <a:gd name="connsiteY264-220200" fmla="*/ 2554250 h 2956475"/>
                        <a:gd name="connsiteX265-220201" fmla="*/ 3165541 w 5924856"/>
                        <a:gd name="connsiteY265-220202" fmla="*/ 2554250 h 2956475"/>
                        <a:gd name="connsiteX266-220203" fmla="*/ 3149634 w 5924856"/>
                        <a:gd name="connsiteY266-220204" fmla="*/ 2538343 h 2956475"/>
                        <a:gd name="connsiteX267-220205" fmla="*/ 3131462 w 5924856"/>
                        <a:gd name="connsiteY267-220206" fmla="*/ 2533799 h 2956475"/>
                        <a:gd name="connsiteX268-220207" fmla="*/ 3086550 w 5924856"/>
                        <a:gd name="connsiteY268-220208" fmla="*/ 2570157 h 2956475"/>
                        <a:gd name="connsiteX269-220209" fmla="*/ 3038828 w 5924856"/>
                        <a:gd name="connsiteY269-220210" fmla="*/ 2581519 h 2956475"/>
                        <a:gd name="connsiteX270-220211" fmla="*/ 3000196 w 5924856"/>
                        <a:gd name="connsiteY270-220212" fmla="*/ 2597427 h 2956475"/>
                        <a:gd name="connsiteX271-220213" fmla="*/ 2992651 w 5924856"/>
                        <a:gd name="connsiteY271-220214" fmla="*/ 2595630 h 2956475"/>
                        <a:gd name="connsiteX272-220215" fmla="*/ 2988289 w 5924856"/>
                        <a:gd name="connsiteY272-220216" fmla="*/ 2597427 h 2956475"/>
                        <a:gd name="connsiteX273-220217" fmla="*/ 2940567 w 5924856"/>
                        <a:gd name="connsiteY273-220218" fmla="*/ 2586064 h 2956475"/>
                        <a:gd name="connsiteX274-220219" fmla="*/ 2918387 w 5924856"/>
                        <a:gd name="connsiteY274-220220" fmla="*/ 2586064 h 2956475"/>
                        <a:gd name="connsiteX275-220221" fmla="*/ 2906480 w 5924856"/>
                        <a:gd name="connsiteY275-220222" fmla="*/ 2586064 h 2956475"/>
                        <a:gd name="connsiteX276-220223" fmla="*/ 2886028 w 5924856"/>
                        <a:gd name="connsiteY276-220224" fmla="*/ 2554250 h 2956475"/>
                        <a:gd name="connsiteX277-220225" fmla="*/ 2847396 w 5924856"/>
                        <a:gd name="connsiteY277-220226" fmla="*/ 2526980 h 2956475"/>
                        <a:gd name="connsiteX278-220227" fmla="*/ 2820344 w 5924856"/>
                        <a:gd name="connsiteY278-220228" fmla="*/ 2523116 h 2956475"/>
                        <a:gd name="connsiteX279-220229" fmla="*/ 2779767 w 5924856"/>
                        <a:gd name="connsiteY279-220230" fmla="*/ 2526980 h 2956475"/>
                        <a:gd name="connsiteX280-220231" fmla="*/ 2741135 w 5924856"/>
                        <a:gd name="connsiteY280-220232" fmla="*/ 2538343 h 2956475"/>
                        <a:gd name="connsiteX281-220233" fmla="*/ 2736330 w 5924856"/>
                        <a:gd name="connsiteY281-220234" fmla="*/ 2536254 h 2956475"/>
                        <a:gd name="connsiteX282-220235" fmla="*/ 2729228 w 5924856"/>
                        <a:gd name="connsiteY282-220236" fmla="*/ 2538343 h 2956475"/>
                        <a:gd name="connsiteX283-220237" fmla="*/ 2676961 w 5924856"/>
                        <a:gd name="connsiteY283-220238" fmla="*/ 2515618 h 2956475"/>
                        <a:gd name="connsiteX284-220239" fmla="*/ 2670144 w 5924856"/>
                        <a:gd name="connsiteY284-220240" fmla="*/ 2472441 h 2956475"/>
                        <a:gd name="connsiteX285-220241" fmla="*/ 2626967 w 5924856"/>
                        <a:gd name="connsiteY285-220242" fmla="*/ 2456534 h 2956475"/>
                        <a:gd name="connsiteX286-220243" fmla="*/ 2595153 w 5924856"/>
                        <a:gd name="connsiteY286-220244" fmla="*/ 2451989 h 2956475"/>
                        <a:gd name="connsiteX287-220245" fmla="*/ 2560725 w 5924856"/>
                        <a:gd name="connsiteY287-220246" fmla="*/ 2430245 h 2956475"/>
                        <a:gd name="connsiteX288-220247" fmla="*/ 2527524 w 5924856"/>
                        <a:gd name="connsiteY288-220248" fmla="*/ 2488348 h 2956475"/>
                        <a:gd name="connsiteX289-220249" fmla="*/ 2543431 w 5924856"/>
                        <a:gd name="connsiteY289-220250" fmla="*/ 2522435 h 2956475"/>
                        <a:gd name="connsiteX290-220251" fmla="*/ 2504799 w 5924856"/>
                        <a:gd name="connsiteY290-220252" fmla="*/ 2558795 h 2956475"/>
                        <a:gd name="connsiteX291-220253" fmla="*/ 2495296 w 5924856"/>
                        <a:gd name="connsiteY291-220254" fmla="*/ 2556532 h 2956475"/>
                        <a:gd name="connsiteX292-220255" fmla="*/ 2492892 w 5924856"/>
                        <a:gd name="connsiteY292-220256" fmla="*/ 2558795 h 2956475"/>
                        <a:gd name="connsiteX293-220257" fmla="*/ 2445170 w 5924856"/>
                        <a:gd name="connsiteY293-220258" fmla="*/ 2547432 h 2956475"/>
                        <a:gd name="connsiteX294-220259" fmla="*/ 2408811 w 5924856"/>
                        <a:gd name="connsiteY294-220260" fmla="*/ 2542887 h 2956475"/>
                        <a:gd name="connsiteX295-220261" fmla="*/ 2381541 w 5924856"/>
                        <a:gd name="connsiteY295-220262" fmla="*/ 2515618 h 2956475"/>
                        <a:gd name="connsiteX296-220263" fmla="*/ 2354816 w 5924856"/>
                        <a:gd name="connsiteY296-220264" fmla="*/ 2515618 h 2956475"/>
                        <a:gd name="connsiteX297-220265" fmla="*/ 2342909 w 5924856"/>
                        <a:gd name="connsiteY297-220266" fmla="*/ 2515618 h 2956475"/>
                        <a:gd name="connsiteX298-220267" fmla="*/ 2317049 w 5924856"/>
                        <a:gd name="connsiteY298-220268" fmla="*/ 2502687 h 2956475"/>
                        <a:gd name="connsiteX299-220269" fmla="*/ 2268463 w 5924856"/>
                        <a:gd name="connsiteY299-220270" fmla="*/ 2526980 h 2956475"/>
                        <a:gd name="connsiteX300-220271" fmla="*/ 2200289 w 5924856"/>
                        <a:gd name="connsiteY300-220272" fmla="*/ 2574702 h 2956475"/>
                        <a:gd name="connsiteX301-220273" fmla="*/ 2157112 w 5924856"/>
                        <a:gd name="connsiteY301-220274" fmla="*/ 2586064 h 2956475"/>
                        <a:gd name="connsiteX302-220275" fmla="*/ 2145750 w 5924856"/>
                        <a:gd name="connsiteY302-220276" fmla="*/ 2590609 h 2956475"/>
                        <a:gd name="connsiteX303-220277" fmla="*/ 2143369 w 5924856"/>
                        <a:gd name="connsiteY303-220278" fmla="*/ 2586799 h 2956475"/>
                        <a:gd name="connsiteX304-220279" fmla="*/ 2133843 w 5924856"/>
                        <a:gd name="connsiteY304-220280" fmla="*/ 2590609 h 2956475"/>
                        <a:gd name="connsiteX305-220281" fmla="*/ 2111787 w 5924856"/>
                        <a:gd name="connsiteY305-220282" fmla="*/ 2555320 h 2956475"/>
                        <a:gd name="connsiteX306-220283" fmla="*/ 2075303 w 5924856"/>
                        <a:gd name="connsiteY306-220284" fmla="*/ 2558795 h 2956475"/>
                        <a:gd name="connsiteX307-220285" fmla="*/ 2074482 w 5924856"/>
                        <a:gd name="connsiteY307-220286" fmla="*/ 2557739 h 2956475"/>
                        <a:gd name="connsiteX308-220287" fmla="*/ 2063396 w 5924856"/>
                        <a:gd name="connsiteY308-220288" fmla="*/ 2558795 h 2956475"/>
                        <a:gd name="connsiteX309-220289" fmla="*/ 2047489 w 5924856"/>
                        <a:gd name="connsiteY309-220290" fmla="*/ 2538343 h 2956475"/>
                        <a:gd name="connsiteX310-220291" fmla="*/ 2020220 w 5924856"/>
                        <a:gd name="connsiteY310-220292" fmla="*/ 2526980 h 2956475"/>
                        <a:gd name="connsiteX311-220293" fmla="*/ 2004312 w 5924856"/>
                        <a:gd name="connsiteY311-220294" fmla="*/ 2495166 h 2956475"/>
                        <a:gd name="connsiteX312-220295" fmla="*/ 1988196 w 5924856"/>
                        <a:gd name="connsiteY312-220296" fmla="*/ 2486212 h 2956475"/>
                        <a:gd name="connsiteX313-220297" fmla="*/ 1945773 w 5924856"/>
                        <a:gd name="connsiteY313-220298" fmla="*/ 2499711 h 2956475"/>
                        <a:gd name="connsiteX314-220299" fmla="*/ 1942036 w 5924856"/>
                        <a:gd name="connsiteY314-220300" fmla="*/ 2497111 h 2956475"/>
                        <a:gd name="connsiteX315-220301" fmla="*/ 1936866 w 5924856"/>
                        <a:gd name="connsiteY315-220302" fmla="*/ 2499711 h 2956475"/>
                        <a:gd name="connsiteX316-220303" fmla="*/ 1889554 w 5924856"/>
                        <a:gd name="connsiteY316-220304" fmla="*/ 2468885 h 2956475"/>
                        <a:gd name="connsiteX317-220305" fmla="*/ 1870782 w 5924856"/>
                        <a:gd name="connsiteY317-220306" fmla="*/ 2495166 h 2956475"/>
                        <a:gd name="connsiteX318-220307" fmla="*/ 1865709 w 5924856"/>
                        <a:gd name="connsiteY318-220308" fmla="*/ 2485599 h 2956475"/>
                        <a:gd name="connsiteX319-220309" fmla="*/ 1858875 w 5924856"/>
                        <a:gd name="connsiteY319-220310" fmla="*/ 2495166 h 2956475"/>
                        <a:gd name="connsiteX320-220311" fmla="*/ 1779338 w 5924856"/>
                        <a:gd name="connsiteY320-220312" fmla="*/ 2345183 h 2956475"/>
                        <a:gd name="connsiteX321-220313" fmla="*/ 1729344 w 5924856"/>
                        <a:gd name="connsiteY321-220314" fmla="*/ 2295189 h 2956475"/>
                        <a:gd name="connsiteX322-220315" fmla="*/ 1732141 w 5924856"/>
                        <a:gd name="connsiteY322-220316" fmla="*/ 2292043 h 2956475"/>
                        <a:gd name="connsiteX323-220317" fmla="*/ 401471 w 5924856"/>
                        <a:gd name="connsiteY323-220318" fmla="*/ 2890683 h 2956475"/>
                        <a:gd name="connsiteX324-220319" fmla="*/ 338597 w 5924856"/>
                        <a:gd name="connsiteY324-220320" fmla="*/ 2849670 h 2956475"/>
                        <a:gd name="connsiteX325-220321" fmla="*/ 268151 w 5924856"/>
                        <a:gd name="connsiteY325-220322" fmla="*/ 2801948 h 2956475"/>
                        <a:gd name="connsiteX326-220323" fmla="*/ 295420 w 5924856"/>
                        <a:gd name="connsiteY326-220324" fmla="*/ 2795131 h 2956475"/>
                        <a:gd name="connsiteX327-220325" fmla="*/ 322690 w 5924856"/>
                        <a:gd name="connsiteY327-220326" fmla="*/ 2747409 h 2956475"/>
                        <a:gd name="connsiteX328-220327" fmla="*/ 306782 w 5924856"/>
                        <a:gd name="connsiteY328-220328" fmla="*/ 2731502 h 2956475"/>
                        <a:gd name="connsiteX329-220329" fmla="*/ 359049 w 5924856"/>
                        <a:gd name="connsiteY329-220330" fmla="*/ 2704232 h 2956475"/>
                        <a:gd name="connsiteX330-220331" fmla="*/ 359049 w 5924856"/>
                        <a:gd name="connsiteY330-220332" fmla="*/ 2701176 h 2956475"/>
                        <a:gd name="connsiteX331-220333" fmla="*/ 334597 w 5924856"/>
                        <a:gd name="connsiteY331-220334" fmla="*/ 2704232 h 2956475"/>
                        <a:gd name="connsiteX332-220335" fmla="*/ 334597 w 5924856"/>
                        <a:gd name="connsiteY332-220336" fmla="*/ 2702744 h 2956475"/>
                        <a:gd name="connsiteX333-220337" fmla="*/ 322690 w 5924856"/>
                        <a:gd name="connsiteY333-220338" fmla="*/ 2704232 h 2956475"/>
                        <a:gd name="connsiteX334-220339" fmla="*/ 322690 w 5924856"/>
                        <a:gd name="connsiteY334-220340" fmla="*/ 2683780 h 2956475"/>
                        <a:gd name="connsiteX335-220341" fmla="*/ 381774 w 5924856"/>
                        <a:gd name="connsiteY335-220342" fmla="*/ 2661056 h 2956475"/>
                        <a:gd name="connsiteX336-220343" fmla="*/ 386319 w 5924856"/>
                        <a:gd name="connsiteY336-220344" fmla="*/ 2645148 h 2956475"/>
                        <a:gd name="connsiteX337-220345" fmla="*/ 393136 w 5924856"/>
                        <a:gd name="connsiteY337-220346" fmla="*/ 2586064 h 2956475"/>
                        <a:gd name="connsiteX338-220347" fmla="*/ 327779 w 5924856"/>
                        <a:gd name="connsiteY338-220348" fmla="*/ 2547432 h 2956475"/>
                        <a:gd name="connsiteX339-220349" fmla="*/ 297676 w 5924856"/>
                        <a:gd name="connsiteY339-220350" fmla="*/ 2525193 h 2956475"/>
                        <a:gd name="connsiteX340-220351" fmla="*/ 275513 w 5924856"/>
                        <a:gd name="connsiteY340-220352" fmla="*/ 2531525 h 2956475"/>
                        <a:gd name="connsiteX341-220353" fmla="*/ 271033 w 5924856"/>
                        <a:gd name="connsiteY341-220354" fmla="*/ 2529403 h 2956475"/>
                        <a:gd name="connsiteX342-220355" fmla="*/ 220429 w 5924856"/>
                        <a:gd name="connsiteY342-220356" fmla="*/ 2499711 h 2956475"/>
                        <a:gd name="connsiteX343-220357" fmla="*/ 204522 w 5924856"/>
                        <a:gd name="connsiteY343-220358" fmla="*/ 2472441 h 2956475"/>
                        <a:gd name="connsiteX344-220359" fmla="*/ 189159 w 5924856"/>
                        <a:gd name="connsiteY344-220360" fmla="*/ 2472441 h 2956475"/>
                        <a:gd name="connsiteX345-220361" fmla="*/ 122713 w 5924856"/>
                        <a:gd name="connsiteY345-220362" fmla="*/ 2413357 h 2956475"/>
                        <a:gd name="connsiteX346-220363" fmla="*/ 114168 w 5924856"/>
                        <a:gd name="connsiteY346-220364" fmla="*/ 2424719 h 2956475"/>
                        <a:gd name="connsiteX347-220365" fmla="*/ 103159 w 5924856"/>
                        <a:gd name="connsiteY347-220366" fmla="*/ 2421574 h 2956475"/>
                        <a:gd name="connsiteX348-220367" fmla="*/ 70446 w 5924856"/>
                        <a:gd name="connsiteY348-220368" fmla="*/ 2365635 h 2956475"/>
                        <a:gd name="connsiteX349-220369" fmla="*/ 74991 w 5924856"/>
                        <a:gd name="connsiteY349-220370" fmla="*/ 2361090 h 2956475"/>
                        <a:gd name="connsiteX350-220371" fmla="*/ 118168 w 5924856"/>
                        <a:gd name="connsiteY350-220372" fmla="*/ 2349728 h 2956475"/>
                        <a:gd name="connsiteX351-220373" fmla="*/ 106806 w 5924856"/>
                        <a:gd name="connsiteY351-220374" fmla="*/ 2327003 h 2956475"/>
                        <a:gd name="connsiteX352-220375" fmla="*/ 47722 w 5924856"/>
                        <a:gd name="connsiteY352-220376" fmla="*/ 2258829 h 2956475"/>
                        <a:gd name="connsiteX353-220377" fmla="*/ 21980 w 5924856"/>
                        <a:gd name="connsiteY353-220378" fmla="*/ 2195428 h 2956475"/>
                        <a:gd name="connsiteX354-220379" fmla="*/ 10059 w 5924856"/>
                        <a:gd name="connsiteY354-220380" fmla="*/ 2195434 h 2956475"/>
                        <a:gd name="connsiteX355-220381" fmla="*/ 0 w 5924856"/>
                        <a:gd name="connsiteY355-220382" fmla="*/ 2199745 h 2956475"/>
                        <a:gd name="connsiteX356-220383" fmla="*/ 1595269 w 5924856"/>
                        <a:gd name="connsiteY356-220384" fmla="*/ 1370296 h 2956475"/>
                        <a:gd name="connsiteX357-220385" fmla="*/ 1638446 w 5924856"/>
                        <a:gd name="connsiteY357-220386" fmla="*/ 1349844 h 2956475"/>
                        <a:gd name="connsiteX358-220387" fmla="*/ 1649808 w 5924856"/>
                        <a:gd name="connsiteY358-220388" fmla="*/ 1299850 h 2956475"/>
                        <a:gd name="connsiteX359-220389" fmla="*/ 1677078 w 5924856"/>
                        <a:gd name="connsiteY359-220390" fmla="*/ 1256673 h 2956475"/>
                        <a:gd name="connsiteX360-220391" fmla="*/ 1654353 w 5924856"/>
                        <a:gd name="connsiteY360-220392" fmla="*/ 1197589 h 2956475"/>
                        <a:gd name="connsiteX361-220393" fmla="*/ 1677078 w 5924856"/>
                        <a:gd name="connsiteY361-220394" fmla="*/ 1133960 h 2956475"/>
                        <a:gd name="connsiteX362-220395" fmla="*/ 1622538 w 5924856"/>
                        <a:gd name="connsiteY362-220396" fmla="*/ 1070331 h 2956475"/>
                        <a:gd name="connsiteX363-220397" fmla="*/ 1654353 w 5924856"/>
                        <a:gd name="connsiteY363-220398" fmla="*/ 961252 h 2956475"/>
                        <a:gd name="connsiteX364-220399" fmla="*/ 1606631 w 5924856"/>
                        <a:gd name="connsiteY364-220400" fmla="*/ 865809 h 2956475"/>
                        <a:gd name="connsiteX365-220401" fmla="*/ 1670260 w 5924856"/>
                        <a:gd name="connsiteY365-220402" fmla="*/ 788545 h 2956475"/>
                        <a:gd name="connsiteX366-220403" fmla="*/ 1665715 w 5924856"/>
                        <a:gd name="connsiteY366-220404" fmla="*/ 704464 h 2956475"/>
                        <a:gd name="connsiteX367-220405" fmla="*/ 1681622 w 5924856"/>
                        <a:gd name="connsiteY367-220406" fmla="*/ 697647 h 2956475"/>
                        <a:gd name="connsiteX368-220407" fmla="*/ 1683068 w 5924856"/>
                        <a:gd name="connsiteY368-220408" fmla="*/ 702130 h 2956475"/>
                        <a:gd name="connsiteX369-220409" fmla="*/ 1693530 w 5924856"/>
                        <a:gd name="connsiteY369-220410" fmla="*/ 697647 h 2956475"/>
                        <a:gd name="connsiteX370-220411" fmla="*/ 1716254 w 5924856"/>
                        <a:gd name="connsiteY370-220412" fmla="*/ 768093 h 2956475"/>
                        <a:gd name="connsiteX371-220413" fmla="*/ 1709645 w 5924856"/>
                        <a:gd name="connsiteY371-220414" fmla="*/ 815304 h 2956475"/>
                        <a:gd name="connsiteX372-220415" fmla="*/ 1772521 w 5924856"/>
                        <a:gd name="connsiteY372-220416" fmla="*/ 772638 h 2956475"/>
                        <a:gd name="connsiteX373-220417" fmla="*/ 1849785 w 5924856"/>
                        <a:gd name="connsiteY373-220418" fmla="*/ 763548 h 2956475"/>
                        <a:gd name="connsiteX374-220419" fmla="*/ 1850963 w 5924856"/>
                        <a:gd name="connsiteY374-220420" fmla="*/ 764810 h 2956475"/>
                        <a:gd name="connsiteX375-220421" fmla="*/ 1861692 w 5924856"/>
                        <a:gd name="connsiteY375-220422" fmla="*/ 763548 h 2956475"/>
                        <a:gd name="connsiteX376-220423" fmla="*/ 1906799 w 5924856"/>
                        <a:gd name="connsiteY376-220424" fmla="*/ 811877 h 2956475"/>
                        <a:gd name="connsiteX377-220425" fmla="*/ 1881599 w 5924856"/>
                        <a:gd name="connsiteY377-220426" fmla="*/ 736278 h 2956475"/>
                        <a:gd name="connsiteX378-220427" fmla="*/ 1881599 w 5924856"/>
                        <a:gd name="connsiteY378-220428" fmla="*/ 595386 h 2956475"/>
                        <a:gd name="connsiteX379-220429" fmla="*/ 1945228 w 5924856"/>
                        <a:gd name="connsiteY379-220430" fmla="*/ 574934 h 2956475"/>
                        <a:gd name="connsiteX380-220431" fmla="*/ 1955460 w 5924856"/>
                        <a:gd name="connsiteY380-220432" fmla="*/ 575472 h 2956475"/>
                        <a:gd name="connsiteX381-220433" fmla="*/ 1957135 w 5924856"/>
                        <a:gd name="connsiteY381-220434" fmla="*/ 574934 h 2956475"/>
                        <a:gd name="connsiteX382-220435" fmla="*/ 2033605 w 5924856"/>
                        <a:gd name="connsiteY382-220436" fmla="*/ 578958 h 2956475"/>
                        <a:gd name="connsiteX383-220437" fmla="*/ 2111118 w 5924856"/>
                        <a:gd name="connsiteY383-220438" fmla="*/ 559026 h 2956475"/>
                        <a:gd name="connsiteX384-220439" fmla="*/ 2086121 w 5924856"/>
                        <a:gd name="connsiteY384-220440" fmla="*/ 493125 h 2956475"/>
                        <a:gd name="connsiteX385-220441" fmla="*/ 2122480 w 5924856"/>
                        <a:gd name="connsiteY385-220442" fmla="*/ 402226 h 2956475"/>
                        <a:gd name="connsiteX386-220443" fmla="*/ 2165657 w 5924856"/>
                        <a:gd name="connsiteY386-220444" fmla="*/ 397681 h 2956475"/>
                        <a:gd name="connsiteX387-220445" fmla="*/ 2236104 w 5924856"/>
                        <a:gd name="connsiteY387-220446" fmla="*/ 322690 h 2956475"/>
                        <a:gd name="connsiteX388-220447" fmla="*/ 2338374 w 5924856"/>
                        <a:gd name="connsiteY388-220448" fmla="*/ 304510 h 2956475"/>
                        <a:gd name="connsiteX389-220449" fmla="*/ 2347454 w 5924856"/>
                        <a:gd name="connsiteY389-220450" fmla="*/ 263606 h 2956475"/>
                        <a:gd name="connsiteX390-220451" fmla="*/ 2445170 w 5924856"/>
                        <a:gd name="connsiteY390-220452" fmla="*/ 252244 h 2956475"/>
                        <a:gd name="connsiteX391-220453" fmla="*/ 2446249 w 5924856"/>
                        <a:gd name="connsiteY391-220454" fmla="*/ 253503 h 2956475"/>
                        <a:gd name="connsiteX392-220455" fmla="*/ 2457077 w 5924856"/>
                        <a:gd name="connsiteY392-220456" fmla="*/ 252244 h 2956475"/>
                        <a:gd name="connsiteX393-220457" fmla="*/ 2479011 w 5924856"/>
                        <a:gd name="connsiteY393-220458" fmla="*/ 277833 h 2956475"/>
                        <a:gd name="connsiteX394-220459" fmla="*/ 2558793 w 5924856"/>
                        <a:gd name="connsiteY394-220460" fmla="*/ 202249 h 2956475"/>
                        <a:gd name="connsiteX395-220461" fmla="*/ 2570700 w 5924856"/>
                        <a:gd name="connsiteY395-220462" fmla="*/ 202249 h 2956475"/>
                        <a:gd name="connsiteX396-220463" fmla="*/ 2622422 w 5924856"/>
                        <a:gd name="connsiteY396-220464" fmla="*/ 202249 h 2956475"/>
                        <a:gd name="connsiteX397-220465" fmla="*/ 2633784 w 5924856"/>
                        <a:gd name="connsiteY397-220466" fmla="*/ 134075 h 2956475"/>
                        <a:gd name="connsiteX398-220467" fmla="*/ 2670144 w 5924856"/>
                        <a:gd name="connsiteY398-220468" fmla="*/ 68174 h 2956475"/>
                        <a:gd name="connsiteX399-220469" fmla="*/ 2756498 w 5924856"/>
                        <a:gd name="connsiteY399-220470" fmla="*/ 0 h 2956475"/>
                        <a:gd name="connsiteX0-220471" fmla="*/ 1709320 w 5924856"/>
                        <a:gd name="connsiteY0-220472" fmla="*/ 817622 h 2956475"/>
                        <a:gd name="connsiteX1-220473" fmla="*/ 1700347 w 5924856"/>
                        <a:gd name="connsiteY1-220474" fmla="*/ 881716 h 2956475"/>
                        <a:gd name="connsiteX2-220475" fmla="*/ 1727745 w 5924856"/>
                        <a:gd name="connsiteY2-220476" fmla="*/ 895415 h 2956475"/>
                        <a:gd name="connsiteX3-220477" fmla="*/ 1709320 w 5924856"/>
                        <a:gd name="connsiteY3-220478" fmla="*/ 817622 h 2956475"/>
                        <a:gd name="connsiteX4-220479" fmla="*/ 2756498 w 5924856"/>
                        <a:gd name="connsiteY4-220480" fmla="*/ 0 h 2956475"/>
                        <a:gd name="connsiteX5-220481" fmla="*/ 2762437 w 5924856"/>
                        <a:gd name="connsiteY5-220482" fmla="*/ 4711 h 2956475"/>
                        <a:gd name="connsiteX6-220483" fmla="*/ 2768404 w 5924856"/>
                        <a:gd name="connsiteY6-220484" fmla="*/ 0 h 2956475"/>
                        <a:gd name="connsiteX7-220485" fmla="*/ 2834306 w 5924856"/>
                        <a:gd name="connsiteY7-220486" fmla="*/ 52267 h 2956475"/>
                        <a:gd name="connsiteX8-220487" fmla="*/ 2779767 w 5924856"/>
                        <a:gd name="connsiteY8-220488" fmla="*/ 90899 h 2956475"/>
                        <a:gd name="connsiteX9-220489" fmla="*/ 2866120 w 5924856"/>
                        <a:gd name="connsiteY9-220490" fmla="*/ 118168 h 2956475"/>
                        <a:gd name="connsiteX10-220491" fmla="*/ 2875812 w 5924856"/>
                        <a:gd name="connsiteY10-220492" fmla="*/ 186006 h 2956475"/>
                        <a:gd name="connsiteX11-220493" fmla="*/ 2897390 w 5924856"/>
                        <a:gd name="connsiteY11-220494" fmla="*/ 161345 h 2956475"/>
                        <a:gd name="connsiteX12-220495" fmla="*/ 2909297 w 5924856"/>
                        <a:gd name="connsiteY12-220496" fmla="*/ 161345 h 2956475"/>
                        <a:gd name="connsiteX13-220497" fmla="*/ 3004196 w 5924856"/>
                        <a:gd name="connsiteY13-220498" fmla="*/ 161345 h 2956475"/>
                        <a:gd name="connsiteX14-220499" fmla="*/ 3016103 w 5924856"/>
                        <a:gd name="connsiteY14-220500" fmla="*/ 161345 h 2956475"/>
                        <a:gd name="connsiteX15-220501" fmla="*/ 3097912 w 5924856"/>
                        <a:gd name="connsiteY15-220502" fmla="*/ 236336 h 2956475"/>
                        <a:gd name="connsiteX16-220503" fmla="*/ 3129726 w 5924856"/>
                        <a:gd name="connsiteY16-220504" fmla="*/ 295420 h 2956475"/>
                        <a:gd name="connsiteX17-220505" fmla="*/ 3118364 w 5924856"/>
                        <a:gd name="connsiteY17-220506" fmla="*/ 370412 h 2956475"/>
                        <a:gd name="connsiteX18-220507" fmla="*/ 3079732 w 5924856"/>
                        <a:gd name="connsiteY18-220508" fmla="*/ 413589 h 2956475"/>
                        <a:gd name="connsiteX19-220509" fmla="*/ 2984288 w 5924856"/>
                        <a:gd name="connsiteY19-220510" fmla="*/ 488580 h 2956475"/>
                        <a:gd name="connsiteX20-220511" fmla="*/ 2952474 w 5924856"/>
                        <a:gd name="connsiteY20-220512" fmla="*/ 531757 h 2956475"/>
                        <a:gd name="connsiteX21-220513" fmla="*/ 3000196 w 5924856"/>
                        <a:gd name="connsiteY21-220514" fmla="*/ 547664 h 2956475"/>
                        <a:gd name="connsiteX22-220515" fmla="*/ 3047650 w 5924856"/>
                        <a:gd name="connsiteY22-220516" fmla="*/ 575345 h 2956475"/>
                        <a:gd name="connsiteX23-220517" fmla="*/ 3074642 w 5924856"/>
                        <a:gd name="connsiteY23-220518" fmla="*/ 552209 h 2956475"/>
                        <a:gd name="connsiteX24-220519" fmla="*/ 3076651 w 5924856"/>
                        <a:gd name="connsiteY24-220520" fmla="*/ 560693 h 2956475"/>
                        <a:gd name="connsiteX25-220521" fmla="*/ 3086550 w 5924856"/>
                        <a:gd name="connsiteY25-220522" fmla="*/ 552209 h 2956475"/>
                        <a:gd name="connsiteX26-220523" fmla="*/ 3103175 w 5924856"/>
                        <a:gd name="connsiteY26-220524" fmla="*/ 622402 h 2956475"/>
                        <a:gd name="connsiteX27-220525" fmla="*/ 3111002 w 5924856"/>
                        <a:gd name="connsiteY27-220526" fmla="*/ 606748 h 2956475"/>
                        <a:gd name="connsiteX28-220527" fmla="*/ 3170086 w 5924856"/>
                        <a:gd name="connsiteY28-220528" fmla="*/ 586296 h 2956475"/>
                        <a:gd name="connsiteX29-220529" fmla="*/ 3178024 w 5924856"/>
                        <a:gd name="connsiteY29-220530" fmla="*/ 587670 h 2956475"/>
                        <a:gd name="connsiteX30-220531" fmla="*/ 3181993 w 5924856"/>
                        <a:gd name="connsiteY30-220532" fmla="*/ 586296 h 2956475"/>
                        <a:gd name="connsiteX31-220533" fmla="*/ 3300161 w 5924856"/>
                        <a:gd name="connsiteY31-220534" fmla="*/ 606748 h 2956475"/>
                        <a:gd name="connsiteX32-220535" fmla="*/ 3306978 w 5924856"/>
                        <a:gd name="connsiteY32-220536" fmla="*/ 665832 h 2956475"/>
                        <a:gd name="connsiteX33-220537" fmla="*/ 3449720 w 5924856"/>
                        <a:gd name="connsiteY33-220538" fmla="*/ 686823 h 2956475"/>
                        <a:gd name="connsiteX34-220539" fmla="*/ 3456416 w 5924856"/>
                        <a:gd name="connsiteY34-220540" fmla="*/ 590841 h 2956475"/>
                        <a:gd name="connsiteX35-220541" fmla="*/ 3468101 w 5924856"/>
                        <a:gd name="connsiteY35-220542" fmla="*/ 594028 h 2956475"/>
                        <a:gd name="connsiteX36-220543" fmla="*/ 3468323 w 5924856"/>
                        <a:gd name="connsiteY36-220544" fmla="*/ 590841 h 2956475"/>
                        <a:gd name="connsiteX37-220545" fmla="*/ 3543314 w 5924856"/>
                        <a:gd name="connsiteY37-220546" fmla="*/ 611293 h 2956475"/>
                        <a:gd name="connsiteX38-220547" fmla="*/ 3590492 w 5924856"/>
                        <a:gd name="connsiteY38-220548" fmla="*/ 611293 h 2956475"/>
                        <a:gd name="connsiteX39-220549" fmla="*/ 3602398 w 5924856"/>
                        <a:gd name="connsiteY39-220550" fmla="*/ 611293 h 2956475"/>
                        <a:gd name="connsiteX40-220551" fmla="*/ 3661482 w 5924856"/>
                        <a:gd name="connsiteY40-220552" fmla="*/ 677194 h 2956475"/>
                        <a:gd name="connsiteX41-220553" fmla="*/ 3677390 w 5924856"/>
                        <a:gd name="connsiteY41-220554" fmla="*/ 756731 h 2956475"/>
                        <a:gd name="connsiteX42-220555" fmla="*/ 3656938 w 5924856"/>
                        <a:gd name="connsiteY42-220556" fmla="*/ 806725 h 2956475"/>
                        <a:gd name="connsiteX43-220557" fmla="*/ 3704660 w 5924856"/>
                        <a:gd name="connsiteY43-220558" fmla="*/ 897623 h 2956475"/>
                        <a:gd name="connsiteX44-220559" fmla="*/ 3753794 w 5924856"/>
                        <a:gd name="connsiteY44-220560" fmla="*/ 933529 h 2956475"/>
                        <a:gd name="connsiteX45-220561" fmla="*/ 3783651 w 5924856"/>
                        <a:gd name="connsiteY45-220562" fmla="*/ 822632 h 2956475"/>
                        <a:gd name="connsiteX46-220563" fmla="*/ 3793268 w 5924856"/>
                        <a:gd name="connsiteY46-220564" fmla="*/ 831139 h 2956475"/>
                        <a:gd name="connsiteX47-220565" fmla="*/ 3795558 w 5924856"/>
                        <a:gd name="connsiteY47-220566" fmla="*/ 822632 h 2956475"/>
                        <a:gd name="connsiteX48-220567" fmla="*/ 3850342 w 5924856"/>
                        <a:gd name="connsiteY48-220568" fmla="*/ 871095 h 2956475"/>
                        <a:gd name="connsiteX49-220569" fmla="*/ 3906364 w 5924856"/>
                        <a:gd name="connsiteY49-220570" fmla="*/ 843084 h 2956475"/>
                        <a:gd name="connsiteX50-220571" fmla="*/ 3912043 w 5924856"/>
                        <a:gd name="connsiteY50-220572" fmla="*/ 846199 h 2956475"/>
                        <a:gd name="connsiteX51-220573" fmla="*/ 3918271 w 5924856"/>
                        <a:gd name="connsiteY51-220574" fmla="*/ 843084 h 2956475"/>
                        <a:gd name="connsiteX52-220575" fmla="*/ 3980617 w 5924856"/>
                        <a:gd name="connsiteY52-220576" fmla="*/ 877274 h 2956475"/>
                        <a:gd name="connsiteX53-220577" fmla="*/ 4004080 w 5924856"/>
                        <a:gd name="connsiteY53-220578" fmla="*/ 849902 h 2956475"/>
                        <a:gd name="connsiteX54-220579" fmla="*/ 4013754 w 5924856"/>
                        <a:gd name="connsiteY54-220580" fmla="*/ 852506 h 2956475"/>
                        <a:gd name="connsiteX55-220581" fmla="*/ 4015987 w 5924856"/>
                        <a:gd name="connsiteY55-220582" fmla="*/ 849902 h 2956475"/>
                        <a:gd name="connsiteX56-220583" fmla="*/ 4062341 w 5924856"/>
                        <a:gd name="connsiteY56-220584" fmla="*/ 862382 h 2956475"/>
                        <a:gd name="connsiteX57-220585" fmla="*/ 4035894 w 5924856"/>
                        <a:gd name="connsiteY57-220586" fmla="*/ 752186 h 2956475"/>
                        <a:gd name="connsiteX58-220587" fmla="*/ 4083616 w 5924856"/>
                        <a:gd name="connsiteY58-220588" fmla="*/ 697647 h 2956475"/>
                        <a:gd name="connsiteX59-220589" fmla="*/ 4093422 w 5924856"/>
                        <a:gd name="connsiteY59-220590" fmla="*/ 700048 h 2956475"/>
                        <a:gd name="connsiteX60-220591" fmla="*/ 4095523 w 5924856"/>
                        <a:gd name="connsiteY60-220592" fmla="*/ 697647 h 2956475"/>
                        <a:gd name="connsiteX61-220593" fmla="*/ 4429575 w 5924856"/>
                        <a:gd name="connsiteY61-220594" fmla="*/ 779455 h 2956475"/>
                        <a:gd name="connsiteX62-220595" fmla="*/ 4461390 w 5924856"/>
                        <a:gd name="connsiteY62-220596" fmla="*/ 849902 h 2956475"/>
                        <a:gd name="connsiteX63-220597" fmla="*/ 4557433 w 5924856"/>
                        <a:gd name="connsiteY63-220598" fmla="*/ 932544 h 2956475"/>
                        <a:gd name="connsiteX64-220599" fmla="*/ 4692636 w 5924856"/>
                        <a:gd name="connsiteY64-220600" fmla="*/ 913531 h 2956475"/>
                        <a:gd name="connsiteX65-220601" fmla="*/ 4696687 w 5924856"/>
                        <a:gd name="connsiteY65-220602" fmla="*/ 914635 h 2956475"/>
                        <a:gd name="connsiteX66-220603" fmla="*/ 4704543 w 5924856"/>
                        <a:gd name="connsiteY66-220604" fmla="*/ 913531 h 2956475"/>
                        <a:gd name="connsiteX67-220605" fmla="*/ 4779534 w 5924856"/>
                        <a:gd name="connsiteY67-220606" fmla="*/ 933983 h 2956475"/>
                        <a:gd name="connsiteX68-220607" fmla="*/ 4811349 w 5924856"/>
                        <a:gd name="connsiteY68-220608" fmla="*/ 977160 h 2956475"/>
                        <a:gd name="connsiteX69-220609" fmla="*/ 4806804 w 5924856"/>
                        <a:gd name="connsiteY69-220610" fmla="*/ 1058968 h 2956475"/>
                        <a:gd name="connsiteX70-220611" fmla="*/ 4845868 w 5924856"/>
                        <a:gd name="connsiteY70-220612" fmla="*/ 1083640 h 2956475"/>
                        <a:gd name="connsiteX71-220613" fmla="*/ 4885796 w 5924856"/>
                        <a:gd name="connsiteY71-220614" fmla="*/ 1070331 h 2956475"/>
                        <a:gd name="connsiteX72-220615" fmla="*/ 4956242 w 5924856"/>
                        <a:gd name="connsiteY72-220616" fmla="*/ 1063513 h 2956475"/>
                        <a:gd name="connsiteX73-220617" fmla="*/ 4958921 w 5924856"/>
                        <a:gd name="connsiteY73-220618" fmla="*/ 1064406 h 2956475"/>
                        <a:gd name="connsiteX74-220619" fmla="*/ 4968149 w 5924856"/>
                        <a:gd name="connsiteY74-220620" fmla="*/ 1063513 h 2956475"/>
                        <a:gd name="connsiteX75-220621" fmla="*/ 5032440 w 5924856"/>
                        <a:gd name="connsiteY75-220622" fmla="*/ 1084944 h 2956475"/>
                        <a:gd name="connsiteX76-220623" fmla="*/ 5094862 w 5924856"/>
                        <a:gd name="connsiteY76-220624" fmla="*/ 1074876 h 2956475"/>
                        <a:gd name="connsiteX77-220625" fmla="*/ 5095992 w 5924856"/>
                        <a:gd name="connsiteY77-220626" fmla="*/ 1076614 h 2956475"/>
                        <a:gd name="connsiteX78-220627" fmla="*/ 5106769 w 5924856"/>
                        <a:gd name="connsiteY78-220628" fmla="*/ 1074876 h 2956475"/>
                        <a:gd name="connsiteX79-220629" fmla="*/ 5161910 w 5924856"/>
                        <a:gd name="connsiteY79-220630" fmla="*/ 1159707 h 2956475"/>
                        <a:gd name="connsiteX80-220631" fmla="*/ 5201668 w 5924856"/>
                        <a:gd name="connsiteY80-220632" fmla="*/ 1129415 h 2956475"/>
                        <a:gd name="connsiteX81-220633" fmla="*/ 5176671 w 5924856"/>
                        <a:gd name="connsiteY81-220634" fmla="*/ 1063513 h 2956475"/>
                        <a:gd name="connsiteX82-220635" fmla="*/ 5185761 w 5924856"/>
                        <a:gd name="connsiteY82-220636" fmla="*/ 1015792 h 2956475"/>
                        <a:gd name="connsiteX83-220637" fmla="*/ 5197087 w 5924856"/>
                        <a:gd name="connsiteY83-220638" fmla="*/ 1018841 h 2956475"/>
                        <a:gd name="connsiteX84-220639" fmla="*/ 5197668 w 5924856"/>
                        <a:gd name="connsiteY84-220640" fmla="*/ 1015792 h 2956475"/>
                        <a:gd name="connsiteX85-220641" fmla="*/ 5313701 w 5924856"/>
                        <a:gd name="connsiteY85-220642" fmla="*/ 1047031 h 2956475"/>
                        <a:gd name="connsiteX86-220643" fmla="*/ 5381192 w 5924856"/>
                        <a:gd name="connsiteY86-220644" fmla="*/ 1043061 h 2956475"/>
                        <a:gd name="connsiteX87-220645" fmla="*/ 5382577 w 5924856"/>
                        <a:gd name="connsiteY87-220646" fmla="*/ 1043680 h 2956475"/>
                        <a:gd name="connsiteX88-220647" fmla="*/ 5393100 w 5924856"/>
                        <a:gd name="connsiteY88-220648" fmla="*/ 1043061 h 2956475"/>
                        <a:gd name="connsiteX89-220649" fmla="*/ 5499906 w 5924856"/>
                        <a:gd name="connsiteY89-220650" fmla="*/ 1090783 h 2956475"/>
                        <a:gd name="connsiteX90-220651" fmla="*/ 5552172 w 5924856"/>
                        <a:gd name="connsiteY90-220652" fmla="*/ 1133960 h 2956475"/>
                        <a:gd name="connsiteX91-220653" fmla="*/ 5638526 w 5924856"/>
                        <a:gd name="connsiteY91-220654" fmla="*/ 1213496 h 2956475"/>
                        <a:gd name="connsiteX92-220655" fmla="*/ 5740786 w 5924856"/>
                        <a:gd name="connsiteY92-220656" fmla="*/ 1311212 h 2956475"/>
                        <a:gd name="connsiteX93-220657" fmla="*/ 5736242 w 5924856"/>
                        <a:gd name="connsiteY93-220658" fmla="*/ 1365751 h 2956475"/>
                        <a:gd name="connsiteX94-220659" fmla="*/ 5743870 w 5924856"/>
                        <a:gd name="connsiteY94-220660" fmla="*/ 1373379 h 2956475"/>
                        <a:gd name="connsiteX95-220661" fmla="*/ 5740242 w 5924856"/>
                        <a:gd name="connsiteY95-220662" fmla="*/ 1322574 h 2956475"/>
                        <a:gd name="connsiteX96-220663" fmla="*/ 5752283 w 5924856"/>
                        <a:gd name="connsiteY96-220664" fmla="*/ 1324447 h 2956475"/>
                        <a:gd name="connsiteX97-220665" fmla="*/ 5752149 w 5924856"/>
                        <a:gd name="connsiteY97-220666" fmla="*/ 1322574 h 2956475"/>
                        <a:gd name="connsiteX98-220667" fmla="*/ 5854410 w 5924856"/>
                        <a:gd name="connsiteY98-220668" fmla="*/ 1338481 h 2956475"/>
                        <a:gd name="connsiteX99-220669" fmla="*/ 5924856 w 5924856"/>
                        <a:gd name="connsiteY99-220670" fmla="*/ 1418018 h 2956475"/>
                        <a:gd name="connsiteX100-220671" fmla="*/ 5886224 w 5924856"/>
                        <a:gd name="connsiteY100-220672" fmla="*/ 1456650 h 2956475"/>
                        <a:gd name="connsiteX101-220673" fmla="*/ 5827140 w 5924856"/>
                        <a:gd name="connsiteY101-220674" fmla="*/ 1468012 h 2956475"/>
                        <a:gd name="connsiteX102-220675" fmla="*/ 5827140 w 5924856"/>
                        <a:gd name="connsiteY102-220676" fmla="*/ 1554366 h 2956475"/>
                        <a:gd name="connsiteX103-220677" fmla="*/ 5811233 w 5924856"/>
                        <a:gd name="connsiteY103-220678" fmla="*/ 1570273 h 2956475"/>
                        <a:gd name="connsiteX104-220679" fmla="*/ 5799326 w 5924856"/>
                        <a:gd name="connsiteY104-220680" fmla="*/ 1570273 h 2956475"/>
                        <a:gd name="connsiteX105-220681" fmla="*/ 5779418 w 5924856"/>
                        <a:gd name="connsiteY105-220682" fmla="*/ 1570273 h 2956475"/>
                        <a:gd name="connsiteX106-220683" fmla="*/ 5767512 w 5924856"/>
                        <a:gd name="connsiteY106-220684" fmla="*/ 1570273 h 2956475"/>
                        <a:gd name="connsiteX107-220685" fmla="*/ 5735697 w 5924856"/>
                        <a:gd name="connsiteY107-220686" fmla="*/ 1536186 h 2956475"/>
                        <a:gd name="connsiteX108-220687" fmla="*/ 5685702 w 5924856"/>
                        <a:gd name="connsiteY108-220688" fmla="*/ 1511189 h 2956475"/>
                        <a:gd name="connsiteX109-220689" fmla="*/ 5681158 w 5924856"/>
                        <a:gd name="connsiteY109-220690" fmla="*/ 1477102 h 2956475"/>
                        <a:gd name="connsiteX110-220691" fmla="*/ 5647323 w 5924856"/>
                        <a:gd name="connsiteY110-220692" fmla="*/ 1463170 h 2956475"/>
                        <a:gd name="connsiteX111-220693" fmla="*/ 5613528 w 5924856"/>
                        <a:gd name="connsiteY111-220694" fmla="*/ 1472557 h 2956475"/>
                        <a:gd name="connsiteX112-220695" fmla="*/ 5611557 w 5924856"/>
                        <a:gd name="connsiteY112-220696" fmla="*/ 1469797 h 2956475"/>
                        <a:gd name="connsiteX113-220697" fmla="*/ 5601622 w 5924856"/>
                        <a:gd name="connsiteY113-220698" fmla="*/ 1472557 h 2956475"/>
                        <a:gd name="connsiteX114-220699" fmla="*/ 5578897 w 5924856"/>
                        <a:gd name="connsiteY114-220700" fmla="*/ 1440742 h 2956475"/>
                        <a:gd name="connsiteX115-220701" fmla="*/ 5587835 w 5924856"/>
                        <a:gd name="connsiteY115-220702" fmla="*/ 1415717 h 2956475"/>
                        <a:gd name="connsiteX116-220703" fmla="*/ 5558990 w 5924856"/>
                        <a:gd name="connsiteY116-220704" fmla="*/ 1429380 h 2956475"/>
                        <a:gd name="connsiteX117-220705" fmla="*/ 5574896 w 5924856"/>
                        <a:gd name="connsiteY117-220706" fmla="*/ 1472557 h 2956475"/>
                        <a:gd name="connsiteX118-220707" fmla="*/ 5552172 w 5924856"/>
                        <a:gd name="connsiteY118-220708" fmla="*/ 1511189 h 2956475"/>
                        <a:gd name="connsiteX119-220709" fmla="*/ 5504450 w 5924856"/>
                        <a:gd name="connsiteY119-220710" fmla="*/ 1547548 h 2956475"/>
                        <a:gd name="connsiteX120-220711" fmla="*/ 5493867 w 5924856"/>
                        <a:gd name="connsiteY120-220712" fmla="*/ 1546540 h 2956475"/>
                        <a:gd name="connsiteX121-220713" fmla="*/ 5492544 w 5924856"/>
                        <a:gd name="connsiteY121-220714" fmla="*/ 1547548 h 2956475"/>
                        <a:gd name="connsiteX122-220715" fmla="*/ 5457627 w 5924856"/>
                        <a:gd name="connsiteY122-220716" fmla="*/ 1544223 h 2956475"/>
                        <a:gd name="connsiteX123-220717" fmla="*/ 5488543 w 5924856"/>
                        <a:gd name="connsiteY123-220718" fmla="*/ 1586180 h 2956475"/>
                        <a:gd name="connsiteX124-220719" fmla="*/ 5511268 w 5924856"/>
                        <a:gd name="connsiteY124-220720" fmla="*/ 1649809 h 2956475"/>
                        <a:gd name="connsiteX125-220721" fmla="*/ 5527175 w 5924856"/>
                        <a:gd name="connsiteY125-220722" fmla="*/ 1677079 h 2956475"/>
                        <a:gd name="connsiteX126-220723" fmla="*/ 5531720 w 5924856"/>
                        <a:gd name="connsiteY126-220724" fmla="*/ 1708893 h 2956475"/>
                        <a:gd name="connsiteX127-220725" fmla="*/ 5527175 w 5924856"/>
                        <a:gd name="connsiteY127-220726" fmla="*/ 1731618 h 2956475"/>
                        <a:gd name="connsiteX128-220727" fmla="*/ 5515990 w 5924856"/>
                        <a:gd name="connsiteY128-220728" fmla="*/ 1728009 h 2956475"/>
                        <a:gd name="connsiteX129-220729" fmla="*/ 5515268 w 5924856"/>
                        <a:gd name="connsiteY129-220730" fmla="*/ 1731618 h 2956475"/>
                        <a:gd name="connsiteX130-220731" fmla="*/ 5452462 w 5924856"/>
                        <a:gd name="connsiteY130-220732" fmla="*/ 1711358 h 2956475"/>
                        <a:gd name="connsiteX131-220733" fmla="*/ 5354468 w 5924856"/>
                        <a:gd name="connsiteY131-220734" fmla="*/ 1767977 h 2956475"/>
                        <a:gd name="connsiteX132-220735" fmla="*/ 5315836 w 5924856"/>
                        <a:gd name="connsiteY132-220736" fmla="*/ 1779340 h 2956475"/>
                        <a:gd name="connsiteX133-220737" fmla="*/ 5263569 w 5924856"/>
                        <a:gd name="connsiteY133-220738" fmla="*/ 1833879 h 2956475"/>
                        <a:gd name="connsiteX134-220739" fmla="*/ 5209030 w 5924856"/>
                        <a:gd name="connsiteY134-220740" fmla="*/ 1881600 h 2956475"/>
                        <a:gd name="connsiteX135-220741" fmla="*/ 5193123 w 5924856"/>
                        <a:gd name="connsiteY135-220742" fmla="*/ 1913415 h 2956475"/>
                        <a:gd name="connsiteX136-220743" fmla="*/ 5185429 w 5924856"/>
                        <a:gd name="connsiteY136-220744" fmla="*/ 1904988 h 2956475"/>
                        <a:gd name="connsiteX137-220745" fmla="*/ 5181216 w 5924856"/>
                        <a:gd name="connsiteY137-220746" fmla="*/ 1913415 h 2956475"/>
                        <a:gd name="connsiteX138-220747" fmla="*/ 5137729 w 5924856"/>
                        <a:gd name="connsiteY138-220748" fmla="*/ 1865787 h 2956475"/>
                        <a:gd name="connsiteX139-220749" fmla="*/ 5047685 w 5924856"/>
                        <a:gd name="connsiteY139-220750" fmla="*/ 1920232 h 2956475"/>
                        <a:gd name="connsiteX140-220751" fmla="*/ 5044580 w 5924856"/>
                        <a:gd name="connsiteY140-220752" fmla="*/ 1914910 h 2956475"/>
                        <a:gd name="connsiteX141-220753" fmla="*/ 5035778 w 5924856"/>
                        <a:gd name="connsiteY141-220754" fmla="*/ 1920232 h 2956475"/>
                        <a:gd name="connsiteX142-220755" fmla="*/ 5023735 w 5924856"/>
                        <a:gd name="connsiteY142-220756" fmla="*/ 1899586 h 2956475"/>
                        <a:gd name="connsiteX143-220757" fmla="*/ 4993146 w 5924856"/>
                        <a:gd name="connsiteY143-220758" fmla="*/ 1924777 h 2956475"/>
                        <a:gd name="connsiteX144-220759" fmla="*/ 4983909 w 5924856"/>
                        <a:gd name="connsiteY144-220760" fmla="*/ 1922578 h 2956475"/>
                        <a:gd name="connsiteX145-220761" fmla="*/ 4981239 w 5924856"/>
                        <a:gd name="connsiteY145-220762" fmla="*/ 1924777 h 2956475"/>
                        <a:gd name="connsiteX146-220763" fmla="*/ 4944785 w 5924856"/>
                        <a:gd name="connsiteY146-220764" fmla="*/ 1916098 h 2956475"/>
                        <a:gd name="connsiteX147-220765" fmla="*/ 4934062 w 5924856"/>
                        <a:gd name="connsiteY147-220766" fmla="*/ 1961137 h 2956475"/>
                        <a:gd name="connsiteX148-220767" fmla="*/ 4893158 w 5924856"/>
                        <a:gd name="connsiteY148-220768" fmla="*/ 2027038 h 2956475"/>
                        <a:gd name="connsiteX149-220769" fmla="*/ 4893158 w 5924856"/>
                        <a:gd name="connsiteY149-220770" fmla="*/ 2058853 h 2956475"/>
                        <a:gd name="connsiteX150-220771" fmla="*/ 4934062 w 5924856"/>
                        <a:gd name="connsiteY150-220772" fmla="*/ 2074760 h 2956475"/>
                        <a:gd name="connsiteX151-220773" fmla="*/ 4929517 w 5924856"/>
                        <a:gd name="connsiteY151-220774" fmla="*/ 2172476 h 2956475"/>
                        <a:gd name="connsiteX152-220775" fmla="*/ 4917610 w 5924856"/>
                        <a:gd name="connsiteY152-220776" fmla="*/ 2172476 h 2956475"/>
                        <a:gd name="connsiteX153-220777" fmla="*/ 4893158 w 5924856"/>
                        <a:gd name="connsiteY153-220778" fmla="*/ 2172476 h 2956475"/>
                        <a:gd name="connsiteX154-220779" fmla="*/ 4881796 w 5924856"/>
                        <a:gd name="connsiteY154-220780" fmla="*/ 2224742 h 2956475"/>
                        <a:gd name="connsiteX155-220781" fmla="*/ 4893158 w 5924856"/>
                        <a:gd name="connsiteY155-220782" fmla="*/ 2252012 h 2956475"/>
                        <a:gd name="connsiteX156-220783" fmla="*/ 4827256 w 5924856"/>
                        <a:gd name="connsiteY156-220784" fmla="*/ 2286099 h 2956475"/>
                        <a:gd name="connsiteX157-220785" fmla="*/ 4815894 w 5924856"/>
                        <a:gd name="connsiteY157-220786" fmla="*/ 2354273 h 2956475"/>
                        <a:gd name="connsiteX158-220787" fmla="*/ 4763628 w 5924856"/>
                        <a:gd name="connsiteY158-220788" fmla="*/ 2370180 h 2956475"/>
                        <a:gd name="connsiteX159-220789" fmla="*/ 4752265 w 5924856"/>
                        <a:gd name="connsiteY159-220790" fmla="*/ 2429264 h 2956475"/>
                        <a:gd name="connsiteX160-220791" fmla="*/ 4697726 w 5924856"/>
                        <a:gd name="connsiteY160-220792" fmla="*/ 2488348 h 2956475"/>
                        <a:gd name="connsiteX161-220793" fmla="*/ 4695416 w 5924856"/>
                        <a:gd name="connsiteY161-220794" fmla="*/ 2477952 h 2956475"/>
                        <a:gd name="connsiteX162-220795" fmla="*/ 4685819 w 5924856"/>
                        <a:gd name="connsiteY162-220796" fmla="*/ 2488348 h 2956475"/>
                        <a:gd name="connsiteX163-220797" fmla="*/ 4676729 w 5924856"/>
                        <a:gd name="connsiteY163-220798" fmla="*/ 2447444 h 2956475"/>
                        <a:gd name="connsiteX164-220799" fmla="*/ 4660822 w 5924856"/>
                        <a:gd name="connsiteY164-220800" fmla="*/ 2361090 h 2956475"/>
                        <a:gd name="connsiteX165-220801" fmla="*/ 4633552 w 5924856"/>
                        <a:gd name="connsiteY165-220802" fmla="*/ 2220198 h 2956475"/>
                        <a:gd name="connsiteX166-220803" fmla="*/ 4654004 w 5924856"/>
                        <a:gd name="connsiteY166-220804" fmla="*/ 2129299 h 2956475"/>
                        <a:gd name="connsiteX167-220805" fmla="*/ 4685819 w 5924856"/>
                        <a:gd name="connsiteY167-220806" fmla="*/ 2086122 h 2956475"/>
                        <a:gd name="connsiteX168-220807" fmla="*/ 4685819 w 5924856"/>
                        <a:gd name="connsiteY168-220808" fmla="*/ 2058853 h 2956475"/>
                        <a:gd name="connsiteX169-220809" fmla="*/ 4744903 w 5924856"/>
                        <a:gd name="connsiteY169-220810" fmla="*/ 2042945 h 2956475"/>
                        <a:gd name="connsiteX170-220811" fmla="*/ 4810804 w 5924856"/>
                        <a:gd name="connsiteY170-220812" fmla="*/ 1952047 h 2956475"/>
                        <a:gd name="connsiteX171-220813" fmla="*/ 4874434 w 5924856"/>
                        <a:gd name="connsiteY171-220814" fmla="*/ 1877056 h 2956475"/>
                        <a:gd name="connsiteX172-220815" fmla="*/ 4940334 w 5924856"/>
                        <a:gd name="connsiteY172-220816" fmla="*/ 1817971 h 2956475"/>
                        <a:gd name="connsiteX173-220817" fmla="*/ 4964885 w 5924856"/>
                        <a:gd name="connsiteY173-220818" fmla="*/ 1710844 h 2956475"/>
                        <a:gd name="connsiteX174-220819" fmla="*/ 4934062 w 5924856"/>
                        <a:gd name="connsiteY174-220820" fmla="*/ 1715711 h 2956475"/>
                        <a:gd name="connsiteX175-220821" fmla="*/ 4913610 w 5924856"/>
                        <a:gd name="connsiteY175-220822" fmla="*/ 1779340 h 2956475"/>
                        <a:gd name="connsiteX176-220823" fmla="*/ 4822712 w 5924856"/>
                        <a:gd name="connsiteY176-220824" fmla="*/ 1865693 h 2956475"/>
                        <a:gd name="connsiteX177-220825" fmla="*/ 4819899 w 5924856"/>
                        <a:gd name="connsiteY177-220826" fmla="*/ 1857053 h 2956475"/>
                        <a:gd name="connsiteX178-220827" fmla="*/ 4810804 w 5924856"/>
                        <a:gd name="connsiteY178-220828" fmla="*/ 1865693 h 2956475"/>
                        <a:gd name="connsiteX179-220829" fmla="*/ 4780026 w 5924856"/>
                        <a:gd name="connsiteY179-220830" fmla="*/ 1771159 h 2956475"/>
                        <a:gd name="connsiteX180-220831" fmla="*/ 4697726 w 5924856"/>
                        <a:gd name="connsiteY180-220832" fmla="*/ 1795247 h 2956475"/>
                        <a:gd name="connsiteX181-220833" fmla="*/ 4602282 w 5924856"/>
                        <a:gd name="connsiteY181-220834" fmla="*/ 1920232 h 2956475"/>
                        <a:gd name="connsiteX182-220835" fmla="*/ 4634097 w 5924856"/>
                        <a:gd name="connsiteY182-220836" fmla="*/ 1967954 h 2956475"/>
                        <a:gd name="connsiteX183-220837" fmla="*/ 4554560 w 5924856"/>
                        <a:gd name="connsiteY183-220838" fmla="*/ 1983861 h 2956475"/>
                        <a:gd name="connsiteX184-220839" fmla="*/ 4495476 w 5924856"/>
                        <a:gd name="connsiteY184-220840" fmla="*/ 1988406 h 2956475"/>
                        <a:gd name="connsiteX185-220841" fmla="*/ 4495564 w 5924856"/>
                        <a:gd name="connsiteY185-220842" fmla="*/ 1987484 h 2956475"/>
                        <a:gd name="connsiteX186-220843" fmla="*/ 4483570 w 5924856"/>
                        <a:gd name="connsiteY186-220844" fmla="*/ 1988406 h 2956475"/>
                        <a:gd name="connsiteX187-220845" fmla="*/ 4488114 w 5924856"/>
                        <a:gd name="connsiteY187-220846" fmla="*/ 1940685 h 2956475"/>
                        <a:gd name="connsiteX188-220847" fmla="*/ 4438272 w 5924856"/>
                        <a:gd name="connsiteY188-220848" fmla="*/ 1931099 h 2956475"/>
                        <a:gd name="connsiteX189-220849" fmla="*/ 4393216 w 5924856"/>
                        <a:gd name="connsiteY189-220850" fmla="*/ 1961137 h 2956475"/>
                        <a:gd name="connsiteX190-220851" fmla="*/ 4382585 w 5924856"/>
                        <a:gd name="connsiteY190-220852" fmla="*/ 1960286 h 2956475"/>
                        <a:gd name="connsiteX191-220853" fmla="*/ 4381309 w 5924856"/>
                        <a:gd name="connsiteY191-220854" fmla="*/ 1961137 h 2956475"/>
                        <a:gd name="connsiteX192-220855" fmla="*/ 4275828 w 5924856"/>
                        <a:gd name="connsiteY192-220856" fmla="*/ 1952698 h 2956475"/>
                        <a:gd name="connsiteX193-220857" fmla="*/ 4161424 w 5924856"/>
                        <a:gd name="connsiteY193-220858" fmla="*/ 1972499 h 2956475"/>
                        <a:gd name="connsiteX194-220859" fmla="*/ 4043256 w 5924856"/>
                        <a:gd name="connsiteY194-220860" fmla="*/ 2106574 h 2956475"/>
                        <a:gd name="connsiteX195-220861" fmla="*/ 3902364 w 5924856"/>
                        <a:gd name="connsiteY195-220862" fmla="*/ 2263374 h 2956475"/>
                        <a:gd name="connsiteX196-220863" fmla="*/ 3956903 w 5924856"/>
                        <a:gd name="connsiteY196-220864" fmla="*/ 2267919 h 2956475"/>
                        <a:gd name="connsiteX197-220865" fmla="*/ 3977355 w 5924856"/>
                        <a:gd name="connsiteY197-220866" fmla="*/ 2311096 h 2956475"/>
                        <a:gd name="connsiteX198-220867" fmla="*/ 4005973 w 5924856"/>
                        <a:gd name="connsiteY198-220868" fmla="*/ 2319513 h 2956475"/>
                        <a:gd name="connsiteX199-220869" fmla="*/ 4024532 w 5924856"/>
                        <a:gd name="connsiteY199-220870" fmla="*/ 2290644 h 2956475"/>
                        <a:gd name="connsiteX200-220871" fmla="*/ 4035602 w 5924856"/>
                        <a:gd name="connsiteY200-220872" fmla="*/ 2291946 h 2956475"/>
                        <a:gd name="connsiteX201-220873" fmla="*/ 4036439 w 5924856"/>
                        <a:gd name="connsiteY201-220874" fmla="*/ 2290644 h 2956475"/>
                        <a:gd name="connsiteX202-220875" fmla="*/ 4075071 w 5924856"/>
                        <a:gd name="connsiteY202-220876" fmla="*/ 2295189 h 2956475"/>
                        <a:gd name="connsiteX203-220877" fmla="*/ 4129610 w 5924856"/>
                        <a:gd name="connsiteY203-220878" fmla="*/ 2365635 h 2956475"/>
                        <a:gd name="connsiteX204-220879" fmla="*/ 4134155 w 5924856"/>
                        <a:gd name="connsiteY204-220880" fmla="*/ 2413357 h 2956475"/>
                        <a:gd name="connsiteX205-220881" fmla="*/ 4102340 w 5924856"/>
                        <a:gd name="connsiteY205-220882" fmla="*/ 2472441 h 2956475"/>
                        <a:gd name="connsiteX206-220883" fmla="*/ 4095523 w 5924856"/>
                        <a:gd name="connsiteY206-220884" fmla="*/ 2542887 h 2956475"/>
                        <a:gd name="connsiteX207-220885" fmla="*/ 4079616 w 5924856"/>
                        <a:gd name="connsiteY207-220886" fmla="*/ 2629241 h 2956475"/>
                        <a:gd name="connsiteX208-220887" fmla="*/ 4027349 w 5924856"/>
                        <a:gd name="connsiteY208-220888" fmla="*/ 2708777 h 2956475"/>
                        <a:gd name="connsiteX209-220889" fmla="*/ 4015987 w 5924856"/>
                        <a:gd name="connsiteY209-220890" fmla="*/ 2747409 h 2956475"/>
                        <a:gd name="connsiteX210-220891" fmla="*/ 3961448 w 5924856"/>
                        <a:gd name="connsiteY210-220892" fmla="*/ 2806493 h 2956475"/>
                        <a:gd name="connsiteX211-220893" fmla="*/ 3913726 w 5924856"/>
                        <a:gd name="connsiteY211-220894" fmla="*/ 2865577 h 2956475"/>
                        <a:gd name="connsiteX212-220895" fmla="*/ 3893274 w 5924856"/>
                        <a:gd name="connsiteY212-220896" fmla="*/ 2897392 h 2956475"/>
                        <a:gd name="connsiteX213-220897" fmla="*/ 3843280 w 5924856"/>
                        <a:gd name="connsiteY213-220898" fmla="*/ 2924661 h 2956475"/>
                        <a:gd name="connsiteX214-220899" fmla="*/ 3831373 w 5924856"/>
                        <a:gd name="connsiteY214-220900" fmla="*/ 2924661 h 2956475"/>
                        <a:gd name="connsiteX215-220901" fmla="*/ 3822828 w 5924856"/>
                        <a:gd name="connsiteY215-220902" fmla="*/ 2924661 h 2956475"/>
                        <a:gd name="connsiteX216-220903" fmla="*/ 3810920 w 5924856"/>
                        <a:gd name="connsiteY216-220904" fmla="*/ 2924661 h 2956475"/>
                        <a:gd name="connsiteX217-220905" fmla="*/ 3789254 w 5924856"/>
                        <a:gd name="connsiteY217-220906" fmla="*/ 2908412 h 2956475"/>
                        <a:gd name="connsiteX218-220907" fmla="*/ 3747836 w 5924856"/>
                        <a:gd name="connsiteY218-220908" fmla="*/ 2936024 h 2956475"/>
                        <a:gd name="connsiteX219-220909" fmla="*/ 3741019 w 5924856"/>
                        <a:gd name="connsiteY219-220910" fmla="*/ 2956476 h 2956475"/>
                        <a:gd name="connsiteX220-220911" fmla="*/ 3736474 w 5924856"/>
                        <a:gd name="connsiteY220-220912" fmla="*/ 2947386 h 2956475"/>
                        <a:gd name="connsiteX221-220913" fmla="*/ 3736474 w 5924856"/>
                        <a:gd name="connsiteY221-220914" fmla="*/ 2935660 h 2956475"/>
                        <a:gd name="connsiteX222-220915" fmla="*/ 3735929 w 5924856"/>
                        <a:gd name="connsiteY222-220916" fmla="*/ 2936024 h 2956475"/>
                        <a:gd name="connsiteX223-220917" fmla="*/ 3729112 w 5924856"/>
                        <a:gd name="connsiteY223-220918" fmla="*/ 2956476 h 2956475"/>
                        <a:gd name="connsiteX224-220919" fmla="*/ 3724567 w 5924856"/>
                        <a:gd name="connsiteY224-220920" fmla="*/ 2947386 h 2956475"/>
                        <a:gd name="connsiteX225-220921" fmla="*/ 3724567 w 5924856"/>
                        <a:gd name="connsiteY225-220922" fmla="*/ 2920116 h 2956475"/>
                        <a:gd name="connsiteX226-220923" fmla="*/ 3736474 w 5924856"/>
                        <a:gd name="connsiteY226-220924" fmla="*/ 2920116 h 2956475"/>
                        <a:gd name="connsiteX227-220925" fmla="*/ 3745019 w 5924856"/>
                        <a:gd name="connsiteY227-220926" fmla="*/ 2920116 h 2956475"/>
                        <a:gd name="connsiteX228-220927" fmla="*/ 3751836 w 5924856"/>
                        <a:gd name="connsiteY228-220928" fmla="*/ 2861032 h 2956475"/>
                        <a:gd name="connsiteX229-220929" fmla="*/ 3740474 w 5924856"/>
                        <a:gd name="connsiteY229-220930" fmla="*/ 2817856 h 2956475"/>
                        <a:gd name="connsiteX230-220931" fmla="*/ 3767744 w 5924856"/>
                        <a:gd name="connsiteY230-220932" fmla="*/ 2795131 h 2956475"/>
                        <a:gd name="connsiteX231-220933" fmla="*/ 3777005 w 5924856"/>
                        <a:gd name="connsiteY231-220934" fmla="*/ 2797336 h 2956475"/>
                        <a:gd name="connsiteX232-220935" fmla="*/ 3779651 w 5924856"/>
                        <a:gd name="connsiteY232-220936" fmla="*/ 2795131 h 2956475"/>
                        <a:gd name="connsiteX233-220937" fmla="*/ 3816678 w 5924856"/>
                        <a:gd name="connsiteY233-220938" fmla="*/ 2803947 h 2956475"/>
                        <a:gd name="connsiteX234-220939" fmla="*/ 3838190 w 5924856"/>
                        <a:gd name="connsiteY234-220940" fmla="*/ 2758772 h 2956475"/>
                        <a:gd name="connsiteX235-220941" fmla="*/ 3854097 w 5924856"/>
                        <a:gd name="connsiteY235-220942" fmla="*/ 2699687 h 2956475"/>
                        <a:gd name="connsiteX236-220943" fmla="*/ 3865460 w 5924856"/>
                        <a:gd name="connsiteY236-220944" fmla="*/ 2676963 h 2956475"/>
                        <a:gd name="connsiteX237-220945" fmla="*/ 3884483 w 5924856"/>
                        <a:gd name="connsiteY237-220946" fmla="*/ 2632575 h 2956475"/>
                        <a:gd name="connsiteX238-220947" fmla="*/ 3834190 w 5924856"/>
                        <a:gd name="connsiteY238-220948" fmla="*/ 2645148 h 2956475"/>
                        <a:gd name="connsiteX239-220949" fmla="*/ 3806920 w 5924856"/>
                        <a:gd name="connsiteY239-220950" fmla="*/ 2667873 h 2956475"/>
                        <a:gd name="connsiteX240-220951" fmla="*/ 3795013 w 5924856"/>
                        <a:gd name="connsiteY240-220952" fmla="*/ 2667873 h 2956475"/>
                        <a:gd name="connsiteX241-220953" fmla="*/ 3747836 w 5924856"/>
                        <a:gd name="connsiteY241-220954" fmla="*/ 2667873 h 2956475"/>
                        <a:gd name="connsiteX242-220955" fmla="*/ 3735929 w 5924856"/>
                        <a:gd name="connsiteY242-220956" fmla="*/ 2667873 h 2956475"/>
                        <a:gd name="connsiteX243-220957" fmla="*/ 3720022 w 5924856"/>
                        <a:gd name="connsiteY243-220958" fmla="*/ 2613334 h 2956475"/>
                        <a:gd name="connsiteX244-220959" fmla="*/ 3676845 w 5924856"/>
                        <a:gd name="connsiteY244-220960" fmla="*/ 2574702 h 2956475"/>
                        <a:gd name="connsiteX245-220961" fmla="*/ 3610944 w 5924856"/>
                        <a:gd name="connsiteY245-220962" fmla="*/ 2558795 h 2956475"/>
                        <a:gd name="connsiteX246-220963" fmla="*/ 3601854 w 5924856"/>
                        <a:gd name="connsiteY246-220964" fmla="*/ 2499711 h 2956475"/>
                        <a:gd name="connsiteX247-220965" fmla="*/ 3590492 w 5924856"/>
                        <a:gd name="connsiteY247-220966" fmla="*/ 2467896 h 2956475"/>
                        <a:gd name="connsiteX248-220967" fmla="*/ 3574584 w 5924856"/>
                        <a:gd name="connsiteY248-220968" fmla="*/ 2440627 h 2956475"/>
                        <a:gd name="connsiteX249-220969" fmla="*/ 3551860 w 5924856"/>
                        <a:gd name="connsiteY249-220970" fmla="*/ 2381542 h 2956475"/>
                        <a:gd name="connsiteX250-220971" fmla="*/ 3520045 w 5924856"/>
                        <a:gd name="connsiteY250-220972" fmla="*/ 2361090 h 2956475"/>
                        <a:gd name="connsiteX251-220973" fmla="*/ 3464186 w 5924856"/>
                        <a:gd name="connsiteY251-220974" fmla="*/ 2339606 h 2956475"/>
                        <a:gd name="connsiteX252-220975" fmla="*/ 3425146 w 5924856"/>
                        <a:gd name="connsiteY252-220976" fmla="*/ 2345183 h 2956475"/>
                        <a:gd name="connsiteX253-220977" fmla="*/ 3381970 w 5924856"/>
                        <a:gd name="connsiteY253-220978" fmla="*/ 2354273 h 2956475"/>
                        <a:gd name="connsiteX254-220979" fmla="*/ 3350155 w 5924856"/>
                        <a:gd name="connsiteY254-220980" fmla="*/ 2381542 h 2956475"/>
                        <a:gd name="connsiteX255-220981" fmla="*/ 3370607 w 5924856"/>
                        <a:gd name="connsiteY255-220982" fmla="*/ 2397450 h 2956475"/>
                        <a:gd name="connsiteX256-220983" fmla="*/ 3370607 w 5924856"/>
                        <a:gd name="connsiteY256-220984" fmla="*/ 2429264 h 2956475"/>
                        <a:gd name="connsiteX257-220985" fmla="*/ 3350155 w 5924856"/>
                        <a:gd name="connsiteY257-220986" fmla="*/ 2451989 h 2956475"/>
                        <a:gd name="connsiteX258-220987" fmla="*/ 3318341 w 5924856"/>
                        <a:gd name="connsiteY258-220988" fmla="*/ 2511073 h 2956475"/>
                        <a:gd name="connsiteX259-220989" fmla="*/ 3318341 w 5924856"/>
                        <a:gd name="connsiteY259-220990" fmla="*/ 2538343 h 2956475"/>
                        <a:gd name="connsiteX260-220991" fmla="*/ 3268346 w 5924856"/>
                        <a:gd name="connsiteY260-220992" fmla="*/ 2570157 h 2956475"/>
                        <a:gd name="connsiteX261-220993" fmla="*/ 3260533 w 5924856"/>
                        <a:gd name="connsiteY261-220994" fmla="*/ 2567553 h 2956475"/>
                        <a:gd name="connsiteX262-220995" fmla="*/ 3256440 w 5924856"/>
                        <a:gd name="connsiteY262-220996" fmla="*/ 2570157 h 2956475"/>
                        <a:gd name="connsiteX263-220997" fmla="*/ 3208718 w 5924856"/>
                        <a:gd name="connsiteY263-220998" fmla="*/ 2554250 h 2956475"/>
                        <a:gd name="connsiteX264-220999" fmla="*/ 3177448 w 5924856"/>
                        <a:gd name="connsiteY264-221000" fmla="*/ 2554250 h 2956475"/>
                        <a:gd name="connsiteX265-221001" fmla="*/ 3165541 w 5924856"/>
                        <a:gd name="connsiteY265-221002" fmla="*/ 2554250 h 2956475"/>
                        <a:gd name="connsiteX266-221003" fmla="*/ 3149634 w 5924856"/>
                        <a:gd name="connsiteY266-221004" fmla="*/ 2538343 h 2956475"/>
                        <a:gd name="connsiteX267-221005" fmla="*/ 3131462 w 5924856"/>
                        <a:gd name="connsiteY267-221006" fmla="*/ 2533799 h 2956475"/>
                        <a:gd name="connsiteX268-221007" fmla="*/ 3086550 w 5924856"/>
                        <a:gd name="connsiteY268-221008" fmla="*/ 2570157 h 2956475"/>
                        <a:gd name="connsiteX269-221009" fmla="*/ 3038828 w 5924856"/>
                        <a:gd name="connsiteY269-221010" fmla="*/ 2581519 h 2956475"/>
                        <a:gd name="connsiteX270-221011" fmla="*/ 3000196 w 5924856"/>
                        <a:gd name="connsiteY270-221012" fmla="*/ 2597427 h 2956475"/>
                        <a:gd name="connsiteX271-221013" fmla="*/ 2992651 w 5924856"/>
                        <a:gd name="connsiteY271-221014" fmla="*/ 2595630 h 2956475"/>
                        <a:gd name="connsiteX272-221015" fmla="*/ 2988289 w 5924856"/>
                        <a:gd name="connsiteY272-221016" fmla="*/ 2597427 h 2956475"/>
                        <a:gd name="connsiteX273-221017" fmla="*/ 2940567 w 5924856"/>
                        <a:gd name="connsiteY273-221018" fmla="*/ 2586064 h 2956475"/>
                        <a:gd name="connsiteX274-221019" fmla="*/ 2918387 w 5924856"/>
                        <a:gd name="connsiteY274-221020" fmla="*/ 2586064 h 2956475"/>
                        <a:gd name="connsiteX275-221021" fmla="*/ 2906480 w 5924856"/>
                        <a:gd name="connsiteY275-221022" fmla="*/ 2586064 h 2956475"/>
                        <a:gd name="connsiteX276-221023" fmla="*/ 2886028 w 5924856"/>
                        <a:gd name="connsiteY276-221024" fmla="*/ 2554250 h 2956475"/>
                        <a:gd name="connsiteX277-221025" fmla="*/ 2847396 w 5924856"/>
                        <a:gd name="connsiteY277-221026" fmla="*/ 2526980 h 2956475"/>
                        <a:gd name="connsiteX278-221027" fmla="*/ 2820344 w 5924856"/>
                        <a:gd name="connsiteY278-221028" fmla="*/ 2523116 h 2956475"/>
                        <a:gd name="connsiteX279-221029" fmla="*/ 2779767 w 5924856"/>
                        <a:gd name="connsiteY279-221030" fmla="*/ 2526980 h 2956475"/>
                        <a:gd name="connsiteX280-221031" fmla="*/ 2741135 w 5924856"/>
                        <a:gd name="connsiteY280-221032" fmla="*/ 2538343 h 2956475"/>
                        <a:gd name="connsiteX281-221033" fmla="*/ 2736330 w 5924856"/>
                        <a:gd name="connsiteY281-221034" fmla="*/ 2536254 h 2956475"/>
                        <a:gd name="connsiteX282-221035" fmla="*/ 2729228 w 5924856"/>
                        <a:gd name="connsiteY282-221036" fmla="*/ 2538343 h 2956475"/>
                        <a:gd name="connsiteX283-221037" fmla="*/ 2676961 w 5924856"/>
                        <a:gd name="connsiteY283-221038" fmla="*/ 2515618 h 2956475"/>
                        <a:gd name="connsiteX284-221039" fmla="*/ 2670144 w 5924856"/>
                        <a:gd name="connsiteY284-221040" fmla="*/ 2472441 h 2956475"/>
                        <a:gd name="connsiteX285-221041" fmla="*/ 2626967 w 5924856"/>
                        <a:gd name="connsiteY285-221042" fmla="*/ 2456534 h 2956475"/>
                        <a:gd name="connsiteX286-221043" fmla="*/ 2595153 w 5924856"/>
                        <a:gd name="connsiteY286-221044" fmla="*/ 2451989 h 2956475"/>
                        <a:gd name="connsiteX287-221045" fmla="*/ 2560725 w 5924856"/>
                        <a:gd name="connsiteY287-221046" fmla="*/ 2430245 h 2956475"/>
                        <a:gd name="connsiteX288-221047" fmla="*/ 2527524 w 5924856"/>
                        <a:gd name="connsiteY288-221048" fmla="*/ 2488348 h 2956475"/>
                        <a:gd name="connsiteX289-221049" fmla="*/ 2543431 w 5924856"/>
                        <a:gd name="connsiteY289-221050" fmla="*/ 2522435 h 2956475"/>
                        <a:gd name="connsiteX290-221051" fmla="*/ 2504799 w 5924856"/>
                        <a:gd name="connsiteY290-221052" fmla="*/ 2558795 h 2956475"/>
                        <a:gd name="connsiteX291-221053" fmla="*/ 2495296 w 5924856"/>
                        <a:gd name="connsiteY291-221054" fmla="*/ 2556532 h 2956475"/>
                        <a:gd name="connsiteX292-221055" fmla="*/ 2492892 w 5924856"/>
                        <a:gd name="connsiteY292-221056" fmla="*/ 2558795 h 2956475"/>
                        <a:gd name="connsiteX293-221057" fmla="*/ 2445170 w 5924856"/>
                        <a:gd name="connsiteY293-221058" fmla="*/ 2547432 h 2956475"/>
                        <a:gd name="connsiteX294-221059" fmla="*/ 2408811 w 5924856"/>
                        <a:gd name="connsiteY294-221060" fmla="*/ 2542887 h 2956475"/>
                        <a:gd name="connsiteX295-221061" fmla="*/ 2381541 w 5924856"/>
                        <a:gd name="connsiteY295-221062" fmla="*/ 2515618 h 2956475"/>
                        <a:gd name="connsiteX296-221063" fmla="*/ 2354816 w 5924856"/>
                        <a:gd name="connsiteY296-221064" fmla="*/ 2515618 h 2956475"/>
                        <a:gd name="connsiteX297-221065" fmla="*/ 2342909 w 5924856"/>
                        <a:gd name="connsiteY297-221066" fmla="*/ 2515618 h 2956475"/>
                        <a:gd name="connsiteX298-221067" fmla="*/ 2317049 w 5924856"/>
                        <a:gd name="connsiteY298-221068" fmla="*/ 2502687 h 2956475"/>
                        <a:gd name="connsiteX299-221069" fmla="*/ 2268463 w 5924856"/>
                        <a:gd name="connsiteY299-221070" fmla="*/ 2526980 h 2956475"/>
                        <a:gd name="connsiteX300-221071" fmla="*/ 2200289 w 5924856"/>
                        <a:gd name="connsiteY300-221072" fmla="*/ 2574702 h 2956475"/>
                        <a:gd name="connsiteX301-221073" fmla="*/ 2157112 w 5924856"/>
                        <a:gd name="connsiteY301-221074" fmla="*/ 2586064 h 2956475"/>
                        <a:gd name="connsiteX302-221075" fmla="*/ 2145750 w 5924856"/>
                        <a:gd name="connsiteY302-221076" fmla="*/ 2590609 h 2956475"/>
                        <a:gd name="connsiteX303-221077" fmla="*/ 2143369 w 5924856"/>
                        <a:gd name="connsiteY303-221078" fmla="*/ 2586799 h 2956475"/>
                        <a:gd name="connsiteX304-221079" fmla="*/ 2133843 w 5924856"/>
                        <a:gd name="connsiteY304-221080" fmla="*/ 2590609 h 2956475"/>
                        <a:gd name="connsiteX305-221081" fmla="*/ 2111787 w 5924856"/>
                        <a:gd name="connsiteY305-221082" fmla="*/ 2555320 h 2956475"/>
                        <a:gd name="connsiteX306-221083" fmla="*/ 2075303 w 5924856"/>
                        <a:gd name="connsiteY306-221084" fmla="*/ 2558795 h 2956475"/>
                        <a:gd name="connsiteX307-221085" fmla="*/ 2074482 w 5924856"/>
                        <a:gd name="connsiteY307-221086" fmla="*/ 2557739 h 2956475"/>
                        <a:gd name="connsiteX308-221087" fmla="*/ 2063396 w 5924856"/>
                        <a:gd name="connsiteY308-221088" fmla="*/ 2558795 h 2956475"/>
                        <a:gd name="connsiteX309-221089" fmla="*/ 2047489 w 5924856"/>
                        <a:gd name="connsiteY309-221090" fmla="*/ 2538343 h 2956475"/>
                        <a:gd name="connsiteX310-221091" fmla="*/ 2020220 w 5924856"/>
                        <a:gd name="connsiteY310-221092" fmla="*/ 2526980 h 2956475"/>
                        <a:gd name="connsiteX311-221093" fmla="*/ 2004312 w 5924856"/>
                        <a:gd name="connsiteY311-221094" fmla="*/ 2495166 h 2956475"/>
                        <a:gd name="connsiteX312-221095" fmla="*/ 1988196 w 5924856"/>
                        <a:gd name="connsiteY312-221096" fmla="*/ 2486212 h 2956475"/>
                        <a:gd name="connsiteX313-221097" fmla="*/ 1945773 w 5924856"/>
                        <a:gd name="connsiteY313-221098" fmla="*/ 2499711 h 2956475"/>
                        <a:gd name="connsiteX314-221099" fmla="*/ 1942036 w 5924856"/>
                        <a:gd name="connsiteY314-221100" fmla="*/ 2497111 h 2956475"/>
                        <a:gd name="connsiteX315-221101" fmla="*/ 1936866 w 5924856"/>
                        <a:gd name="connsiteY315-221102" fmla="*/ 2499711 h 2956475"/>
                        <a:gd name="connsiteX316-221103" fmla="*/ 1889554 w 5924856"/>
                        <a:gd name="connsiteY316-221104" fmla="*/ 2468885 h 2956475"/>
                        <a:gd name="connsiteX317-221105" fmla="*/ 1870782 w 5924856"/>
                        <a:gd name="connsiteY317-221106" fmla="*/ 2495166 h 2956475"/>
                        <a:gd name="connsiteX318-221107" fmla="*/ 1865709 w 5924856"/>
                        <a:gd name="connsiteY318-221108" fmla="*/ 2485599 h 2956475"/>
                        <a:gd name="connsiteX319-221109" fmla="*/ 1858875 w 5924856"/>
                        <a:gd name="connsiteY319-221110" fmla="*/ 2495166 h 2956475"/>
                        <a:gd name="connsiteX320-221111" fmla="*/ 1779338 w 5924856"/>
                        <a:gd name="connsiteY320-221112" fmla="*/ 2345183 h 2956475"/>
                        <a:gd name="connsiteX321-221113" fmla="*/ 1729344 w 5924856"/>
                        <a:gd name="connsiteY321-221114" fmla="*/ 2295189 h 2956475"/>
                        <a:gd name="connsiteX322-221115" fmla="*/ 1732141 w 5924856"/>
                        <a:gd name="connsiteY322-221116" fmla="*/ 2292043 h 2956475"/>
                        <a:gd name="connsiteX323-221117" fmla="*/ 401471 w 5924856"/>
                        <a:gd name="connsiteY323-221118" fmla="*/ 2890683 h 2956475"/>
                        <a:gd name="connsiteX324-221119" fmla="*/ 338597 w 5924856"/>
                        <a:gd name="connsiteY324-221120" fmla="*/ 2849670 h 2956475"/>
                        <a:gd name="connsiteX325-221121" fmla="*/ 268151 w 5924856"/>
                        <a:gd name="connsiteY325-221122" fmla="*/ 2801948 h 2956475"/>
                        <a:gd name="connsiteX326-221123" fmla="*/ 295420 w 5924856"/>
                        <a:gd name="connsiteY326-221124" fmla="*/ 2795131 h 2956475"/>
                        <a:gd name="connsiteX327-221125" fmla="*/ 322690 w 5924856"/>
                        <a:gd name="connsiteY327-221126" fmla="*/ 2747409 h 2956475"/>
                        <a:gd name="connsiteX328-221127" fmla="*/ 306782 w 5924856"/>
                        <a:gd name="connsiteY328-221128" fmla="*/ 2731502 h 2956475"/>
                        <a:gd name="connsiteX329-221129" fmla="*/ 359049 w 5924856"/>
                        <a:gd name="connsiteY329-221130" fmla="*/ 2704232 h 2956475"/>
                        <a:gd name="connsiteX330-221131" fmla="*/ 359049 w 5924856"/>
                        <a:gd name="connsiteY330-221132" fmla="*/ 2701176 h 2956475"/>
                        <a:gd name="connsiteX331-221133" fmla="*/ 334597 w 5924856"/>
                        <a:gd name="connsiteY331-221134" fmla="*/ 2704232 h 2956475"/>
                        <a:gd name="connsiteX332-221135" fmla="*/ 334597 w 5924856"/>
                        <a:gd name="connsiteY332-221136" fmla="*/ 2702744 h 2956475"/>
                        <a:gd name="connsiteX333-221137" fmla="*/ 322690 w 5924856"/>
                        <a:gd name="connsiteY333-221138" fmla="*/ 2704232 h 2956475"/>
                        <a:gd name="connsiteX334-221139" fmla="*/ 322690 w 5924856"/>
                        <a:gd name="connsiteY334-221140" fmla="*/ 2683780 h 2956475"/>
                        <a:gd name="connsiteX335-221141" fmla="*/ 386319 w 5924856"/>
                        <a:gd name="connsiteY335-221142" fmla="*/ 2645148 h 2956475"/>
                        <a:gd name="connsiteX336-221143" fmla="*/ 393136 w 5924856"/>
                        <a:gd name="connsiteY336-221144" fmla="*/ 2586064 h 2956475"/>
                        <a:gd name="connsiteX337-221145" fmla="*/ 327779 w 5924856"/>
                        <a:gd name="connsiteY337-221146" fmla="*/ 2547432 h 2956475"/>
                        <a:gd name="connsiteX338-221147" fmla="*/ 297676 w 5924856"/>
                        <a:gd name="connsiteY338-221148" fmla="*/ 2525193 h 2956475"/>
                        <a:gd name="connsiteX339-221149" fmla="*/ 275513 w 5924856"/>
                        <a:gd name="connsiteY339-221150" fmla="*/ 2531525 h 2956475"/>
                        <a:gd name="connsiteX340-221151" fmla="*/ 271033 w 5924856"/>
                        <a:gd name="connsiteY340-221152" fmla="*/ 2529403 h 2956475"/>
                        <a:gd name="connsiteX341-221153" fmla="*/ 220429 w 5924856"/>
                        <a:gd name="connsiteY341-221154" fmla="*/ 2499711 h 2956475"/>
                        <a:gd name="connsiteX342-221155" fmla="*/ 204522 w 5924856"/>
                        <a:gd name="connsiteY342-221156" fmla="*/ 2472441 h 2956475"/>
                        <a:gd name="connsiteX343-221157" fmla="*/ 189159 w 5924856"/>
                        <a:gd name="connsiteY343-221158" fmla="*/ 2472441 h 2956475"/>
                        <a:gd name="connsiteX344-221159" fmla="*/ 122713 w 5924856"/>
                        <a:gd name="connsiteY344-221160" fmla="*/ 2413357 h 2956475"/>
                        <a:gd name="connsiteX345-221161" fmla="*/ 114168 w 5924856"/>
                        <a:gd name="connsiteY345-221162" fmla="*/ 2424719 h 2956475"/>
                        <a:gd name="connsiteX346-221163" fmla="*/ 103159 w 5924856"/>
                        <a:gd name="connsiteY346-221164" fmla="*/ 2421574 h 2956475"/>
                        <a:gd name="connsiteX347-221165" fmla="*/ 70446 w 5924856"/>
                        <a:gd name="connsiteY347-221166" fmla="*/ 2365635 h 2956475"/>
                        <a:gd name="connsiteX348-221167" fmla="*/ 74991 w 5924856"/>
                        <a:gd name="connsiteY348-221168" fmla="*/ 2361090 h 2956475"/>
                        <a:gd name="connsiteX349-221169" fmla="*/ 118168 w 5924856"/>
                        <a:gd name="connsiteY349-221170" fmla="*/ 2349728 h 2956475"/>
                        <a:gd name="connsiteX350-221171" fmla="*/ 106806 w 5924856"/>
                        <a:gd name="connsiteY350-221172" fmla="*/ 2327003 h 2956475"/>
                        <a:gd name="connsiteX351-221173" fmla="*/ 47722 w 5924856"/>
                        <a:gd name="connsiteY351-221174" fmla="*/ 2258829 h 2956475"/>
                        <a:gd name="connsiteX352-221175" fmla="*/ 21980 w 5924856"/>
                        <a:gd name="connsiteY352-221176" fmla="*/ 2195428 h 2956475"/>
                        <a:gd name="connsiteX353-221177" fmla="*/ 10059 w 5924856"/>
                        <a:gd name="connsiteY353-221178" fmla="*/ 2195434 h 2956475"/>
                        <a:gd name="connsiteX354-221179" fmla="*/ 0 w 5924856"/>
                        <a:gd name="connsiteY354-221180" fmla="*/ 2199745 h 2956475"/>
                        <a:gd name="connsiteX355-221181" fmla="*/ 1595269 w 5924856"/>
                        <a:gd name="connsiteY355-221182" fmla="*/ 1370296 h 2956475"/>
                        <a:gd name="connsiteX356-221183" fmla="*/ 1638446 w 5924856"/>
                        <a:gd name="connsiteY356-221184" fmla="*/ 1349844 h 2956475"/>
                        <a:gd name="connsiteX357-221185" fmla="*/ 1649808 w 5924856"/>
                        <a:gd name="connsiteY357-221186" fmla="*/ 1299850 h 2956475"/>
                        <a:gd name="connsiteX358-221187" fmla="*/ 1677078 w 5924856"/>
                        <a:gd name="connsiteY358-221188" fmla="*/ 1256673 h 2956475"/>
                        <a:gd name="connsiteX359-221189" fmla="*/ 1654353 w 5924856"/>
                        <a:gd name="connsiteY359-221190" fmla="*/ 1197589 h 2956475"/>
                        <a:gd name="connsiteX360-221191" fmla="*/ 1677078 w 5924856"/>
                        <a:gd name="connsiteY360-221192" fmla="*/ 1133960 h 2956475"/>
                        <a:gd name="connsiteX361-221193" fmla="*/ 1622538 w 5924856"/>
                        <a:gd name="connsiteY361-221194" fmla="*/ 1070331 h 2956475"/>
                        <a:gd name="connsiteX362-221195" fmla="*/ 1654353 w 5924856"/>
                        <a:gd name="connsiteY362-221196" fmla="*/ 961252 h 2956475"/>
                        <a:gd name="connsiteX363-221197" fmla="*/ 1606631 w 5924856"/>
                        <a:gd name="connsiteY363-221198" fmla="*/ 865809 h 2956475"/>
                        <a:gd name="connsiteX364-221199" fmla="*/ 1670260 w 5924856"/>
                        <a:gd name="connsiteY364-221200" fmla="*/ 788545 h 2956475"/>
                        <a:gd name="connsiteX365-221201" fmla="*/ 1665715 w 5924856"/>
                        <a:gd name="connsiteY365-221202" fmla="*/ 704464 h 2956475"/>
                        <a:gd name="connsiteX366-221203" fmla="*/ 1681622 w 5924856"/>
                        <a:gd name="connsiteY366-221204" fmla="*/ 697647 h 2956475"/>
                        <a:gd name="connsiteX367-221205" fmla="*/ 1683068 w 5924856"/>
                        <a:gd name="connsiteY367-221206" fmla="*/ 702130 h 2956475"/>
                        <a:gd name="connsiteX368-221207" fmla="*/ 1693530 w 5924856"/>
                        <a:gd name="connsiteY368-221208" fmla="*/ 697647 h 2956475"/>
                        <a:gd name="connsiteX369-221209" fmla="*/ 1716254 w 5924856"/>
                        <a:gd name="connsiteY369-221210" fmla="*/ 768093 h 2956475"/>
                        <a:gd name="connsiteX370-221211" fmla="*/ 1709645 w 5924856"/>
                        <a:gd name="connsiteY370-221212" fmla="*/ 815304 h 2956475"/>
                        <a:gd name="connsiteX371-221213" fmla="*/ 1772521 w 5924856"/>
                        <a:gd name="connsiteY371-221214" fmla="*/ 772638 h 2956475"/>
                        <a:gd name="connsiteX372-221215" fmla="*/ 1849785 w 5924856"/>
                        <a:gd name="connsiteY372-221216" fmla="*/ 763548 h 2956475"/>
                        <a:gd name="connsiteX373-221217" fmla="*/ 1850963 w 5924856"/>
                        <a:gd name="connsiteY373-221218" fmla="*/ 764810 h 2956475"/>
                        <a:gd name="connsiteX374-221219" fmla="*/ 1861692 w 5924856"/>
                        <a:gd name="connsiteY374-221220" fmla="*/ 763548 h 2956475"/>
                        <a:gd name="connsiteX375-221221" fmla="*/ 1906799 w 5924856"/>
                        <a:gd name="connsiteY375-221222" fmla="*/ 811877 h 2956475"/>
                        <a:gd name="connsiteX376-221223" fmla="*/ 1881599 w 5924856"/>
                        <a:gd name="connsiteY376-221224" fmla="*/ 736278 h 2956475"/>
                        <a:gd name="connsiteX377-221225" fmla="*/ 1881599 w 5924856"/>
                        <a:gd name="connsiteY377-221226" fmla="*/ 595386 h 2956475"/>
                        <a:gd name="connsiteX378-221227" fmla="*/ 1945228 w 5924856"/>
                        <a:gd name="connsiteY378-221228" fmla="*/ 574934 h 2956475"/>
                        <a:gd name="connsiteX379-221229" fmla="*/ 1955460 w 5924856"/>
                        <a:gd name="connsiteY379-221230" fmla="*/ 575472 h 2956475"/>
                        <a:gd name="connsiteX380-221231" fmla="*/ 1957135 w 5924856"/>
                        <a:gd name="connsiteY380-221232" fmla="*/ 574934 h 2956475"/>
                        <a:gd name="connsiteX381-221233" fmla="*/ 2033605 w 5924856"/>
                        <a:gd name="connsiteY381-221234" fmla="*/ 578958 h 2956475"/>
                        <a:gd name="connsiteX382-221235" fmla="*/ 2111118 w 5924856"/>
                        <a:gd name="connsiteY382-221236" fmla="*/ 559026 h 2956475"/>
                        <a:gd name="connsiteX383-221237" fmla="*/ 2086121 w 5924856"/>
                        <a:gd name="connsiteY383-221238" fmla="*/ 493125 h 2956475"/>
                        <a:gd name="connsiteX384-221239" fmla="*/ 2122480 w 5924856"/>
                        <a:gd name="connsiteY384-221240" fmla="*/ 402226 h 2956475"/>
                        <a:gd name="connsiteX385-221241" fmla="*/ 2165657 w 5924856"/>
                        <a:gd name="connsiteY385-221242" fmla="*/ 397681 h 2956475"/>
                        <a:gd name="connsiteX386-221243" fmla="*/ 2236104 w 5924856"/>
                        <a:gd name="connsiteY386-221244" fmla="*/ 322690 h 2956475"/>
                        <a:gd name="connsiteX387-221245" fmla="*/ 2338374 w 5924856"/>
                        <a:gd name="connsiteY387-221246" fmla="*/ 304510 h 2956475"/>
                        <a:gd name="connsiteX388-221247" fmla="*/ 2347454 w 5924856"/>
                        <a:gd name="connsiteY388-221248" fmla="*/ 263606 h 2956475"/>
                        <a:gd name="connsiteX389-221249" fmla="*/ 2445170 w 5924856"/>
                        <a:gd name="connsiteY389-221250" fmla="*/ 252244 h 2956475"/>
                        <a:gd name="connsiteX390-221251" fmla="*/ 2446249 w 5924856"/>
                        <a:gd name="connsiteY390-221252" fmla="*/ 253503 h 2956475"/>
                        <a:gd name="connsiteX391-221253" fmla="*/ 2457077 w 5924856"/>
                        <a:gd name="connsiteY391-221254" fmla="*/ 252244 h 2956475"/>
                        <a:gd name="connsiteX392-221255" fmla="*/ 2479011 w 5924856"/>
                        <a:gd name="connsiteY392-221256" fmla="*/ 277833 h 2956475"/>
                        <a:gd name="connsiteX393-221257" fmla="*/ 2558793 w 5924856"/>
                        <a:gd name="connsiteY393-221258" fmla="*/ 202249 h 2956475"/>
                        <a:gd name="connsiteX394-221259" fmla="*/ 2570700 w 5924856"/>
                        <a:gd name="connsiteY394-221260" fmla="*/ 202249 h 2956475"/>
                        <a:gd name="connsiteX395-221261" fmla="*/ 2622422 w 5924856"/>
                        <a:gd name="connsiteY395-221262" fmla="*/ 202249 h 2956475"/>
                        <a:gd name="connsiteX396-221263" fmla="*/ 2633784 w 5924856"/>
                        <a:gd name="connsiteY396-221264" fmla="*/ 134075 h 2956475"/>
                        <a:gd name="connsiteX397-221265" fmla="*/ 2670144 w 5924856"/>
                        <a:gd name="connsiteY397-221266" fmla="*/ 68174 h 2956475"/>
                        <a:gd name="connsiteX398-221267" fmla="*/ 2756498 w 5924856"/>
                        <a:gd name="connsiteY398-221268" fmla="*/ 0 h 2956475"/>
                        <a:gd name="connsiteX0-221269" fmla="*/ 1709320 w 5924856"/>
                        <a:gd name="connsiteY0-221270" fmla="*/ 817622 h 2956475"/>
                        <a:gd name="connsiteX1-221271" fmla="*/ 1700347 w 5924856"/>
                        <a:gd name="connsiteY1-221272" fmla="*/ 881716 h 2956475"/>
                        <a:gd name="connsiteX2-221273" fmla="*/ 1727745 w 5924856"/>
                        <a:gd name="connsiteY2-221274" fmla="*/ 895415 h 2956475"/>
                        <a:gd name="connsiteX3-221275" fmla="*/ 1709320 w 5924856"/>
                        <a:gd name="connsiteY3-221276" fmla="*/ 817622 h 2956475"/>
                        <a:gd name="connsiteX4-221277" fmla="*/ 2756498 w 5924856"/>
                        <a:gd name="connsiteY4-221278" fmla="*/ 0 h 2956475"/>
                        <a:gd name="connsiteX5-221279" fmla="*/ 2762437 w 5924856"/>
                        <a:gd name="connsiteY5-221280" fmla="*/ 4711 h 2956475"/>
                        <a:gd name="connsiteX6-221281" fmla="*/ 2768404 w 5924856"/>
                        <a:gd name="connsiteY6-221282" fmla="*/ 0 h 2956475"/>
                        <a:gd name="connsiteX7-221283" fmla="*/ 2834306 w 5924856"/>
                        <a:gd name="connsiteY7-221284" fmla="*/ 52267 h 2956475"/>
                        <a:gd name="connsiteX8-221285" fmla="*/ 2779767 w 5924856"/>
                        <a:gd name="connsiteY8-221286" fmla="*/ 90899 h 2956475"/>
                        <a:gd name="connsiteX9-221287" fmla="*/ 2866120 w 5924856"/>
                        <a:gd name="connsiteY9-221288" fmla="*/ 118168 h 2956475"/>
                        <a:gd name="connsiteX10-221289" fmla="*/ 2875812 w 5924856"/>
                        <a:gd name="connsiteY10-221290" fmla="*/ 186006 h 2956475"/>
                        <a:gd name="connsiteX11-221291" fmla="*/ 2897390 w 5924856"/>
                        <a:gd name="connsiteY11-221292" fmla="*/ 161345 h 2956475"/>
                        <a:gd name="connsiteX12-221293" fmla="*/ 2909297 w 5924856"/>
                        <a:gd name="connsiteY12-221294" fmla="*/ 161345 h 2956475"/>
                        <a:gd name="connsiteX13-221295" fmla="*/ 3004196 w 5924856"/>
                        <a:gd name="connsiteY13-221296" fmla="*/ 161345 h 2956475"/>
                        <a:gd name="connsiteX14-221297" fmla="*/ 3016103 w 5924856"/>
                        <a:gd name="connsiteY14-221298" fmla="*/ 161345 h 2956475"/>
                        <a:gd name="connsiteX15-221299" fmla="*/ 3097912 w 5924856"/>
                        <a:gd name="connsiteY15-221300" fmla="*/ 236336 h 2956475"/>
                        <a:gd name="connsiteX16-221301" fmla="*/ 3129726 w 5924856"/>
                        <a:gd name="connsiteY16-221302" fmla="*/ 295420 h 2956475"/>
                        <a:gd name="connsiteX17-221303" fmla="*/ 3118364 w 5924856"/>
                        <a:gd name="connsiteY17-221304" fmla="*/ 370412 h 2956475"/>
                        <a:gd name="connsiteX18-221305" fmla="*/ 3079732 w 5924856"/>
                        <a:gd name="connsiteY18-221306" fmla="*/ 413589 h 2956475"/>
                        <a:gd name="connsiteX19-221307" fmla="*/ 2984288 w 5924856"/>
                        <a:gd name="connsiteY19-221308" fmla="*/ 488580 h 2956475"/>
                        <a:gd name="connsiteX20-221309" fmla="*/ 2952474 w 5924856"/>
                        <a:gd name="connsiteY20-221310" fmla="*/ 531757 h 2956475"/>
                        <a:gd name="connsiteX21-221311" fmla="*/ 3000196 w 5924856"/>
                        <a:gd name="connsiteY21-221312" fmla="*/ 547664 h 2956475"/>
                        <a:gd name="connsiteX22-221313" fmla="*/ 3047650 w 5924856"/>
                        <a:gd name="connsiteY22-221314" fmla="*/ 575345 h 2956475"/>
                        <a:gd name="connsiteX23-221315" fmla="*/ 3074642 w 5924856"/>
                        <a:gd name="connsiteY23-221316" fmla="*/ 552209 h 2956475"/>
                        <a:gd name="connsiteX24-221317" fmla="*/ 3076651 w 5924856"/>
                        <a:gd name="connsiteY24-221318" fmla="*/ 560693 h 2956475"/>
                        <a:gd name="connsiteX25-221319" fmla="*/ 3086550 w 5924856"/>
                        <a:gd name="connsiteY25-221320" fmla="*/ 552209 h 2956475"/>
                        <a:gd name="connsiteX26-221321" fmla="*/ 3103175 w 5924856"/>
                        <a:gd name="connsiteY26-221322" fmla="*/ 622402 h 2956475"/>
                        <a:gd name="connsiteX27-221323" fmla="*/ 3111002 w 5924856"/>
                        <a:gd name="connsiteY27-221324" fmla="*/ 606748 h 2956475"/>
                        <a:gd name="connsiteX28-221325" fmla="*/ 3170086 w 5924856"/>
                        <a:gd name="connsiteY28-221326" fmla="*/ 586296 h 2956475"/>
                        <a:gd name="connsiteX29-221327" fmla="*/ 3178024 w 5924856"/>
                        <a:gd name="connsiteY29-221328" fmla="*/ 587670 h 2956475"/>
                        <a:gd name="connsiteX30-221329" fmla="*/ 3181993 w 5924856"/>
                        <a:gd name="connsiteY30-221330" fmla="*/ 586296 h 2956475"/>
                        <a:gd name="connsiteX31-221331" fmla="*/ 3300161 w 5924856"/>
                        <a:gd name="connsiteY31-221332" fmla="*/ 606748 h 2956475"/>
                        <a:gd name="connsiteX32-221333" fmla="*/ 3306978 w 5924856"/>
                        <a:gd name="connsiteY32-221334" fmla="*/ 665832 h 2956475"/>
                        <a:gd name="connsiteX33-221335" fmla="*/ 3449720 w 5924856"/>
                        <a:gd name="connsiteY33-221336" fmla="*/ 686823 h 2956475"/>
                        <a:gd name="connsiteX34-221337" fmla="*/ 3456416 w 5924856"/>
                        <a:gd name="connsiteY34-221338" fmla="*/ 590841 h 2956475"/>
                        <a:gd name="connsiteX35-221339" fmla="*/ 3468101 w 5924856"/>
                        <a:gd name="connsiteY35-221340" fmla="*/ 594028 h 2956475"/>
                        <a:gd name="connsiteX36-221341" fmla="*/ 3468323 w 5924856"/>
                        <a:gd name="connsiteY36-221342" fmla="*/ 590841 h 2956475"/>
                        <a:gd name="connsiteX37-221343" fmla="*/ 3543314 w 5924856"/>
                        <a:gd name="connsiteY37-221344" fmla="*/ 611293 h 2956475"/>
                        <a:gd name="connsiteX38-221345" fmla="*/ 3590492 w 5924856"/>
                        <a:gd name="connsiteY38-221346" fmla="*/ 611293 h 2956475"/>
                        <a:gd name="connsiteX39-221347" fmla="*/ 3602398 w 5924856"/>
                        <a:gd name="connsiteY39-221348" fmla="*/ 611293 h 2956475"/>
                        <a:gd name="connsiteX40-221349" fmla="*/ 3661482 w 5924856"/>
                        <a:gd name="connsiteY40-221350" fmla="*/ 677194 h 2956475"/>
                        <a:gd name="connsiteX41-221351" fmla="*/ 3677390 w 5924856"/>
                        <a:gd name="connsiteY41-221352" fmla="*/ 756731 h 2956475"/>
                        <a:gd name="connsiteX42-221353" fmla="*/ 3656938 w 5924856"/>
                        <a:gd name="connsiteY42-221354" fmla="*/ 806725 h 2956475"/>
                        <a:gd name="connsiteX43-221355" fmla="*/ 3704660 w 5924856"/>
                        <a:gd name="connsiteY43-221356" fmla="*/ 897623 h 2956475"/>
                        <a:gd name="connsiteX44-221357" fmla="*/ 3753794 w 5924856"/>
                        <a:gd name="connsiteY44-221358" fmla="*/ 933529 h 2956475"/>
                        <a:gd name="connsiteX45-221359" fmla="*/ 3783651 w 5924856"/>
                        <a:gd name="connsiteY45-221360" fmla="*/ 822632 h 2956475"/>
                        <a:gd name="connsiteX46-221361" fmla="*/ 3793268 w 5924856"/>
                        <a:gd name="connsiteY46-221362" fmla="*/ 831139 h 2956475"/>
                        <a:gd name="connsiteX47-221363" fmla="*/ 3795558 w 5924856"/>
                        <a:gd name="connsiteY47-221364" fmla="*/ 822632 h 2956475"/>
                        <a:gd name="connsiteX48-221365" fmla="*/ 3850342 w 5924856"/>
                        <a:gd name="connsiteY48-221366" fmla="*/ 871095 h 2956475"/>
                        <a:gd name="connsiteX49-221367" fmla="*/ 3906364 w 5924856"/>
                        <a:gd name="connsiteY49-221368" fmla="*/ 843084 h 2956475"/>
                        <a:gd name="connsiteX50-221369" fmla="*/ 3912043 w 5924856"/>
                        <a:gd name="connsiteY50-221370" fmla="*/ 846199 h 2956475"/>
                        <a:gd name="connsiteX51-221371" fmla="*/ 3918271 w 5924856"/>
                        <a:gd name="connsiteY51-221372" fmla="*/ 843084 h 2956475"/>
                        <a:gd name="connsiteX52-221373" fmla="*/ 3980617 w 5924856"/>
                        <a:gd name="connsiteY52-221374" fmla="*/ 877274 h 2956475"/>
                        <a:gd name="connsiteX53-221375" fmla="*/ 4004080 w 5924856"/>
                        <a:gd name="connsiteY53-221376" fmla="*/ 849902 h 2956475"/>
                        <a:gd name="connsiteX54-221377" fmla="*/ 4013754 w 5924856"/>
                        <a:gd name="connsiteY54-221378" fmla="*/ 852506 h 2956475"/>
                        <a:gd name="connsiteX55-221379" fmla="*/ 4015987 w 5924856"/>
                        <a:gd name="connsiteY55-221380" fmla="*/ 849902 h 2956475"/>
                        <a:gd name="connsiteX56-221381" fmla="*/ 4062341 w 5924856"/>
                        <a:gd name="connsiteY56-221382" fmla="*/ 862382 h 2956475"/>
                        <a:gd name="connsiteX57-221383" fmla="*/ 4035894 w 5924856"/>
                        <a:gd name="connsiteY57-221384" fmla="*/ 752186 h 2956475"/>
                        <a:gd name="connsiteX58-221385" fmla="*/ 4083616 w 5924856"/>
                        <a:gd name="connsiteY58-221386" fmla="*/ 697647 h 2956475"/>
                        <a:gd name="connsiteX59-221387" fmla="*/ 4093422 w 5924856"/>
                        <a:gd name="connsiteY59-221388" fmla="*/ 700048 h 2956475"/>
                        <a:gd name="connsiteX60-221389" fmla="*/ 4095523 w 5924856"/>
                        <a:gd name="connsiteY60-221390" fmla="*/ 697647 h 2956475"/>
                        <a:gd name="connsiteX61-221391" fmla="*/ 4429575 w 5924856"/>
                        <a:gd name="connsiteY61-221392" fmla="*/ 779455 h 2956475"/>
                        <a:gd name="connsiteX62-221393" fmla="*/ 4461390 w 5924856"/>
                        <a:gd name="connsiteY62-221394" fmla="*/ 849902 h 2956475"/>
                        <a:gd name="connsiteX63-221395" fmla="*/ 4557433 w 5924856"/>
                        <a:gd name="connsiteY63-221396" fmla="*/ 932544 h 2956475"/>
                        <a:gd name="connsiteX64-221397" fmla="*/ 4692636 w 5924856"/>
                        <a:gd name="connsiteY64-221398" fmla="*/ 913531 h 2956475"/>
                        <a:gd name="connsiteX65-221399" fmla="*/ 4696687 w 5924856"/>
                        <a:gd name="connsiteY65-221400" fmla="*/ 914635 h 2956475"/>
                        <a:gd name="connsiteX66-221401" fmla="*/ 4704543 w 5924856"/>
                        <a:gd name="connsiteY66-221402" fmla="*/ 913531 h 2956475"/>
                        <a:gd name="connsiteX67-221403" fmla="*/ 4779534 w 5924856"/>
                        <a:gd name="connsiteY67-221404" fmla="*/ 933983 h 2956475"/>
                        <a:gd name="connsiteX68-221405" fmla="*/ 4811349 w 5924856"/>
                        <a:gd name="connsiteY68-221406" fmla="*/ 977160 h 2956475"/>
                        <a:gd name="connsiteX69-221407" fmla="*/ 4806804 w 5924856"/>
                        <a:gd name="connsiteY69-221408" fmla="*/ 1058968 h 2956475"/>
                        <a:gd name="connsiteX70-221409" fmla="*/ 4845868 w 5924856"/>
                        <a:gd name="connsiteY70-221410" fmla="*/ 1083640 h 2956475"/>
                        <a:gd name="connsiteX71-221411" fmla="*/ 4885796 w 5924856"/>
                        <a:gd name="connsiteY71-221412" fmla="*/ 1070331 h 2956475"/>
                        <a:gd name="connsiteX72-221413" fmla="*/ 4956242 w 5924856"/>
                        <a:gd name="connsiteY72-221414" fmla="*/ 1063513 h 2956475"/>
                        <a:gd name="connsiteX73-221415" fmla="*/ 4958921 w 5924856"/>
                        <a:gd name="connsiteY73-221416" fmla="*/ 1064406 h 2956475"/>
                        <a:gd name="connsiteX74-221417" fmla="*/ 4968149 w 5924856"/>
                        <a:gd name="connsiteY74-221418" fmla="*/ 1063513 h 2956475"/>
                        <a:gd name="connsiteX75-221419" fmla="*/ 5032440 w 5924856"/>
                        <a:gd name="connsiteY75-221420" fmla="*/ 1084944 h 2956475"/>
                        <a:gd name="connsiteX76-221421" fmla="*/ 5094862 w 5924856"/>
                        <a:gd name="connsiteY76-221422" fmla="*/ 1074876 h 2956475"/>
                        <a:gd name="connsiteX77-221423" fmla="*/ 5095992 w 5924856"/>
                        <a:gd name="connsiteY77-221424" fmla="*/ 1076614 h 2956475"/>
                        <a:gd name="connsiteX78-221425" fmla="*/ 5106769 w 5924856"/>
                        <a:gd name="connsiteY78-221426" fmla="*/ 1074876 h 2956475"/>
                        <a:gd name="connsiteX79-221427" fmla="*/ 5161910 w 5924856"/>
                        <a:gd name="connsiteY79-221428" fmla="*/ 1159707 h 2956475"/>
                        <a:gd name="connsiteX80-221429" fmla="*/ 5201668 w 5924856"/>
                        <a:gd name="connsiteY80-221430" fmla="*/ 1129415 h 2956475"/>
                        <a:gd name="connsiteX81-221431" fmla="*/ 5176671 w 5924856"/>
                        <a:gd name="connsiteY81-221432" fmla="*/ 1063513 h 2956475"/>
                        <a:gd name="connsiteX82-221433" fmla="*/ 5185761 w 5924856"/>
                        <a:gd name="connsiteY82-221434" fmla="*/ 1015792 h 2956475"/>
                        <a:gd name="connsiteX83-221435" fmla="*/ 5197087 w 5924856"/>
                        <a:gd name="connsiteY83-221436" fmla="*/ 1018841 h 2956475"/>
                        <a:gd name="connsiteX84-221437" fmla="*/ 5197668 w 5924856"/>
                        <a:gd name="connsiteY84-221438" fmla="*/ 1015792 h 2956475"/>
                        <a:gd name="connsiteX85-221439" fmla="*/ 5313701 w 5924856"/>
                        <a:gd name="connsiteY85-221440" fmla="*/ 1047031 h 2956475"/>
                        <a:gd name="connsiteX86-221441" fmla="*/ 5381192 w 5924856"/>
                        <a:gd name="connsiteY86-221442" fmla="*/ 1043061 h 2956475"/>
                        <a:gd name="connsiteX87-221443" fmla="*/ 5382577 w 5924856"/>
                        <a:gd name="connsiteY87-221444" fmla="*/ 1043680 h 2956475"/>
                        <a:gd name="connsiteX88-221445" fmla="*/ 5393100 w 5924856"/>
                        <a:gd name="connsiteY88-221446" fmla="*/ 1043061 h 2956475"/>
                        <a:gd name="connsiteX89-221447" fmla="*/ 5499906 w 5924856"/>
                        <a:gd name="connsiteY89-221448" fmla="*/ 1090783 h 2956475"/>
                        <a:gd name="connsiteX90-221449" fmla="*/ 5552172 w 5924856"/>
                        <a:gd name="connsiteY90-221450" fmla="*/ 1133960 h 2956475"/>
                        <a:gd name="connsiteX91-221451" fmla="*/ 5638526 w 5924856"/>
                        <a:gd name="connsiteY91-221452" fmla="*/ 1213496 h 2956475"/>
                        <a:gd name="connsiteX92-221453" fmla="*/ 5740786 w 5924856"/>
                        <a:gd name="connsiteY92-221454" fmla="*/ 1311212 h 2956475"/>
                        <a:gd name="connsiteX93-221455" fmla="*/ 5736242 w 5924856"/>
                        <a:gd name="connsiteY93-221456" fmla="*/ 1365751 h 2956475"/>
                        <a:gd name="connsiteX94-221457" fmla="*/ 5743870 w 5924856"/>
                        <a:gd name="connsiteY94-221458" fmla="*/ 1373379 h 2956475"/>
                        <a:gd name="connsiteX95-221459" fmla="*/ 5740242 w 5924856"/>
                        <a:gd name="connsiteY95-221460" fmla="*/ 1322574 h 2956475"/>
                        <a:gd name="connsiteX96-221461" fmla="*/ 5752283 w 5924856"/>
                        <a:gd name="connsiteY96-221462" fmla="*/ 1324447 h 2956475"/>
                        <a:gd name="connsiteX97-221463" fmla="*/ 5752149 w 5924856"/>
                        <a:gd name="connsiteY97-221464" fmla="*/ 1322574 h 2956475"/>
                        <a:gd name="connsiteX98-221465" fmla="*/ 5854410 w 5924856"/>
                        <a:gd name="connsiteY98-221466" fmla="*/ 1338481 h 2956475"/>
                        <a:gd name="connsiteX99-221467" fmla="*/ 5924856 w 5924856"/>
                        <a:gd name="connsiteY99-221468" fmla="*/ 1418018 h 2956475"/>
                        <a:gd name="connsiteX100-221469" fmla="*/ 5886224 w 5924856"/>
                        <a:gd name="connsiteY100-221470" fmla="*/ 1456650 h 2956475"/>
                        <a:gd name="connsiteX101-221471" fmla="*/ 5827140 w 5924856"/>
                        <a:gd name="connsiteY101-221472" fmla="*/ 1468012 h 2956475"/>
                        <a:gd name="connsiteX102-221473" fmla="*/ 5827140 w 5924856"/>
                        <a:gd name="connsiteY102-221474" fmla="*/ 1554366 h 2956475"/>
                        <a:gd name="connsiteX103-221475" fmla="*/ 5811233 w 5924856"/>
                        <a:gd name="connsiteY103-221476" fmla="*/ 1570273 h 2956475"/>
                        <a:gd name="connsiteX104-221477" fmla="*/ 5799326 w 5924856"/>
                        <a:gd name="connsiteY104-221478" fmla="*/ 1570273 h 2956475"/>
                        <a:gd name="connsiteX105-221479" fmla="*/ 5779418 w 5924856"/>
                        <a:gd name="connsiteY105-221480" fmla="*/ 1570273 h 2956475"/>
                        <a:gd name="connsiteX106-221481" fmla="*/ 5767512 w 5924856"/>
                        <a:gd name="connsiteY106-221482" fmla="*/ 1570273 h 2956475"/>
                        <a:gd name="connsiteX107-221483" fmla="*/ 5735697 w 5924856"/>
                        <a:gd name="connsiteY107-221484" fmla="*/ 1536186 h 2956475"/>
                        <a:gd name="connsiteX108-221485" fmla="*/ 5685702 w 5924856"/>
                        <a:gd name="connsiteY108-221486" fmla="*/ 1511189 h 2956475"/>
                        <a:gd name="connsiteX109-221487" fmla="*/ 5681158 w 5924856"/>
                        <a:gd name="connsiteY109-221488" fmla="*/ 1477102 h 2956475"/>
                        <a:gd name="connsiteX110-221489" fmla="*/ 5647323 w 5924856"/>
                        <a:gd name="connsiteY110-221490" fmla="*/ 1463170 h 2956475"/>
                        <a:gd name="connsiteX111-221491" fmla="*/ 5613528 w 5924856"/>
                        <a:gd name="connsiteY111-221492" fmla="*/ 1472557 h 2956475"/>
                        <a:gd name="connsiteX112-221493" fmla="*/ 5611557 w 5924856"/>
                        <a:gd name="connsiteY112-221494" fmla="*/ 1469797 h 2956475"/>
                        <a:gd name="connsiteX113-221495" fmla="*/ 5601622 w 5924856"/>
                        <a:gd name="connsiteY113-221496" fmla="*/ 1472557 h 2956475"/>
                        <a:gd name="connsiteX114-221497" fmla="*/ 5578897 w 5924856"/>
                        <a:gd name="connsiteY114-221498" fmla="*/ 1440742 h 2956475"/>
                        <a:gd name="connsiteX115-221499" fmla="*/ 5587835 w 5924856"/>
                        <a:gd name="connsiteY115-221500" fmla="*/ 1415717 h 2956475"/>
                        <a:gd name="connsiteX116-221501" fmla="*/ 5558990 w 5924856"/>
                        <a:gd name="connsiteY116-221502" fmla="*/ 1429380 h 2956475"/>
                        <a:gd name="connsiteX117-221503" fmla="*/ 5574896 w 5924856"/>
                        <a:gd name="connsiteY117-221504" fmla="*/ 1472557 h 2956475"/>
                        <a:gd name="connsiteX118-221505" fmla="*/ 5552172 w 5924856"/>
                        <a:gd name="connsiteY118-221506" fmla="*/ 1511189 h 2956475"/>
                        <a:gd name="connsiteX119-221507" fmla="*/ 5504450 w 5924856"/>
                        <a:gd name="connsiteY119-221508" fmla="*/ 1547548 h 2956475"/>
                        <a:gd name="connsiteX120-221509" fmla="*/ 5493867 w 5924856"/>
                        <a:gd name="connsiteY120-221510" fmla="*/ 1546540 h 2956475"/>
                        <a:gd name="connsiteX121-221511" fmla="*/ 5492544 w 5924856"/>
                        <a:gd name="connsiteY121-221512" fmla="*/ 1547548 h 2956475"/>
                        <a:gd name="connsiteX122-221513" fmla="*/ 5457627 w 5924856"/>
                        <a:gd name="connsiteY122-221514" fmla="*/ 1544223 h 2956475"/>
                        <a:gd name="connsiteX123-221515" fmla="*/ 5488543 w 5924856"/>
                        <a:gd name="connsiteY123-221516" fmla="*/ 1586180 h 2956475"/>
                        <a:gd name="connsiteX124-221517" fmla="*/ 5511268 w 5924856"/>
                        <a:gd name="connsiteY124-221518" fmla="*/ 1649809 h 2956475"/>
                        <a:gd name="connsiteX125-221519" fmla="*/ 5527175 w 5924856"/>
                        <a:gd name="connsiteY125-221520" fmla="*/ 1677079 h 2956475"/>
                        <a:gd name="connsiteX126-221521" fmla="*/ 5531720 w 5924856"/>
                        <a:gd name="connsiteY126-221522" fmla="*/ 1708893 h 2956475"/>
                        <a:gd name="connsiteX127-221523" fmla="*/ 5527175 w 5924856"/>
                        <a:gd name="connsiteY127-221524" fmla="*/ 1731618 h 2956475"/>
                        <a:gd name="connsiteX128-221525" fmla="*/ 5515990 w 5924856"/>
                        <a:gd name="connsiteY128-221526" fmla="*/ 1728009 h 2956475"/>
                        <a:gd name="connsiteX129-221527" fmla="*/ 5515268 w 5924856"/>
                        <a:gd name="connsiteY129-221528" fmla="*/ 1731618 h 2956475"/>
                        <a:gd name="connsiteX130-221529" fmla="*/ 5452462 w 5924856"/>
                        <a:gd name="connsiteY130-221530" fmla="*/ 1711358 h 2956475"/>
                        <a:gd name="connsiteX131-221531" fmla="*/ 5354468 w 5924856"/>
                        <a:gd name="connsiteY131-221532" fmla="*/ 1767977 h 2956475"/>
                        <a:gd name="connsiteX132-221533" fmla="*/ 5315836 w 5924856"/>
                        <a:gd name="connsiteY132-221534" fmla="*/ 1779340 h 2956475"/>
                        <a:gd name="connsiteX133-221535" fmla="*/ 5263569 w 5924856"/>
                        <a:gd name="connsiteY133-221536" fmla="*/ 1833879 h 2956475"/>
                        <a:gd name="connsiteX134-221537" fmla="*/ 5209030 w 5924856"/>
                        <a:gd name="connsiteY134-221538" fmla="*/ 1881600 h 2956475"/>
                        <a:gd name="connsiteX135-221539" fmla="*/ 5193123 w 5924856"/>
                        <a:gd name="connsiteY135-221540" fmla="*/ 1913415 h 2956475"/>
                        <a:gd name="connsiteX136-221541" fmla="*/ 5185429 w 5924856"/>
                        <a:gd name="connsiteY136-221542" fmla="*/ 1904988 h 2956475"/>
                        <a:gd name="connsiteX137-221543" fmla="*/ 5181216 w 5924856"/>
                        <a:gd name="connsiteY137-221544" fmla="*/ 1913415 h 2956475"/>
                        <a:gd name="connsiteX138-221545" fmla="*/ 5137729 w 5924856"/>
                        <a:gd name="connsiteY138-221546" fmla="*/ 1865787 h 2956475"/>
                        <a:gd name="connsiteX139-221547" fmla="*/ 5047685 w 5924856"/>
                        <a:gd name="connsiteY139-221548" fmla="*/ 1920232 h 2956475"/>
                        <a:gd name="connsiteX140-221549" fmla="*/ 5044580 w 5924856"/>
                        <a:gd name="connsiteY140-221550" fmla="*/ 1914910 h 2956475"/>
                        <a:gd name="connsiteX141-221551" fmla="*/ 5035778 w 5924856"/>
                        <a:gd name="connsiteY141-221552" fmla="*/ 1920232 h 2956475"/>
                        <a:gd name="connsiteX142-221553" fmla="*/ 5023735 w 5924856"/>
                        <a:gd name="connsiteY142-221554" fmla="*/ 1899586 h 2956475"/>
                        <a:gd name="connsiteX143-221555" fmla="*/ 4993146 w 5924856"/>
                        <a:gd name="connsiteY143-221556" fmla="*/ 1924777 h 2956475"/>
                        <a:gd name="connsiteX144-221557" fmla="*/ 4983909 w 5924856"/>
                        <a:gd name="connsiteY144-221558" fmla="*/ 1922578 h 2956475"/>
                        <a:gd name="connsiteX145-221559" fmla="*/ 4981239 w 5924856"/>
                        <a:gd name="connsiteY145-221560" fmla="*/ 1924777 h 2956475"/>
                        <a:gd name="connsiteX146-221561" fmla="*/ 4944785 w 5924856"/>
                        <a:gd name="connsiteY146-221562" fmla="*/ 1916098 h 2956475"/>
                        <a:gd name="connsiteX147-221563" fmla="*/ 4934062 w 5924856"/>
                        <a:gd name="connsiteY147-221564" fmla="*/ 1961137 h 2956475"/>
                        <a:gd name="connsiteX148-221565" fmla="*/ 4893158 w 5924856"/>
                        <a:gd name="connsiteY148-221566" fmla="*/ 2027038 h 2956475"/>
                        <a:gd name="connsiteX149-221567" fmla="*/ 4893158 w 5924856"/>
                        <a:gd name="connsiteY149-221568" fmla="*/ 2058853 h 2956475"/>
                        <a:gd name="connsiteX150-221569" fmla="*/ 4934062 w 5924856"/>
                        <a:gd name="connsiteY150-221570" fmla="*/ 2074760 h 2956475"/>
                        <a:gd name="connsiteX151-221571" fmla="*/ 4929517 w 5924856"/>
                        <a:gd name="connsiteY151-221572" fmla="*/ 2172476 h 2956475"/>
                        <a:gd name="connsiteX152-221573" fmla="*/ 4917610 w 5924856"/>
                        <a:gd name="connsiteY152-221574" fmla="*/ 2172476 h 2956475"/>
                        <a:gd name="connsiteX153-221575" fmla="*/ 4893158 w 5924856"/>
                        <a:gd name="connsiteY153-221576" fmla="*/ 2172476 h 2956475"/>
                        <a:gd name="connsiteX154-221577" fmla="*/ 4881796 w 5924856"/>
                        <a:gd name="connsiteY154-221578" fmla="*/ 2224742 h 2956475"/>
                        <a:gd name="connsiteX155-221579" fmla="*/ 4893158 w 5924856"/>
                        <a:gd name="connsiteY155-221580" fmla="*/ 2252012 h 2956475"/>
                        <a:gd name="connsiteX156-221581" fmla="*/ 4827256 w 5924856"/>
                        <a:gd name="connsiteY156-221582" fmla="*/ 2286099 h 2956475"/>
                        <a:gd name="connsiteX157-221583" fmla="*/ 4815894 w 5924856"/>
                        <a:gd name="connsiteY157-221584" fmla="*/ 2354273 h 2956475"/>
                        <a:gd name="connsiteX158-221585" fmla="*/ 4763628 w 5924856"/>
                        <a:gd name="connsiteY158-221586" fmla="*/ 2370180 h 2956475"/>
                        <a:gd name="connsiteX159-221587" fmla="*/ 4752265 w 5924856"/>
                        <a:gd name="connsiteY159-221588" fmla="*/ 2429264 h 2956475"/>
                        <a:gd name="connsiteX160-221589" fmla="*/ 4697726 w 5924856"/>
                        <a:gd name="connsiteY160-221590" fmla="*/ 2488348 h 2956475"/>
                        <a:gd name="connsiteX161-221591" fmla="*/ 4695416 w 5924856"/>
                        <a:gd name="connsiteY161-221592" fmla="*/ 2477952 h 2956475"/>
                        <a:gd name="connsiteX162-221593" fmla="*/ 4685819 w 5924856"/>
                        <a:gd name="connsiteY162-221594" fmla="*/ 2488348 h 2956475"/>
                        <a:gd name="connsiteX163-221595" fmla="*/ 4676729 w 5924856"/>
                        <a:gd name="connsiteY163-221596" fmla="*/ 2447444 h 2956475"/>
                        <a:gd name="connsiteX164-221597" fmla="*/ 4660822 w 5924856"/>
                        <a:gd name="connsiteY164-221598" fmla="*/ 2361090 h 2956475"/>
                        <a:gd name="connsiteX165-221599" fmla="*/ 4633552 w 5924856"/>
                        <a:gd name="connsiteY165-221600" fmla="*/ 2220198 h 2956475"/>
                        <a:gd name="connsiteX166-221601" fmla="*/ 4654004 w 5924856"/>
                        <a:gd name="connsiteY166-221602" fmla="*/ 2129299 h 2956475"/>
                        <a:gd name="connsiteX167-221603" fmla="*/ 4685819 w 5924856"/>
                        <a:gd name="connsiteY167-221604" fmla="*/ 2086122 h 2956475"/>
                        <a:gd name="connsiteX168-221605" fmla="*/ 4685819 w 5924856"/>
                        <a:gd name="connsiteY168-221606" fmla="*/ 2058853 h 2956475"/>
                        <a:gd name="connsiteX169-221607" fmla="*/ 4744903 w 5924856"/>
                        <a:gd name="connsiteY169-221608" fmla="*/ 2042945 h 2956475"/>
                        <a:gd name="connsiteX170-221609" fmla="*/ 4810804 w 5924856"/>
                        <a:gd name="connsiteY170-221610" fmla="*/ 1952047 h 2956475"/>
                        <a:gd name="connsiteX171-221611" fmla="*/ 4874434 w 5924856"/>
                        <a:gd name="connsiteY171-221612" fmla="*/ 1877056 h 2956475"/>
                        <a:gd name="connsiteX172-221613" fmla="*/ 4940334 w 5924856"/>
                        <a:gd name="connsiteY172-221614" fmla="*/ 1817971 h 2956475"/>
                        <a:gd name="connsiteX173-221615" fmla="*/ 4964885 w 5924856"/>
                        <a:gd name="connsiteY173-221616" fmla="*/ 1710844 h 2956475"/>
                        <a:gd name="connsiteX174-221617" fmla="*/ 4934062 w 5924856"/>
                        <a:gd name="connsiteY174-221618" fmla="*/ 1715711 h 2956475"/>
                        <a:gd name="connsiteX175-221619" fmla="*/ 4913610 w 5924856"/>
                        <a:gd name="connsiteY175-221620" fmla="*/ 1779340 h 2956475"/>
                        <a:gd name="connsiteX176-221621" fmla="*/ 4822712 w 5924856"/>
                        <a:gd name="connsiteY176-221622" fmla="*/ 1865693 h 2956475"/>
                        <a:gd name="connsiteX177-221623" fmla="*/ 4819899 w 5924856"/>
                        <a:gd name="connsiteY177-221624" fmla="*/ 1857053 h 2956475"/>
                        <a:gd name="connsiteX178-221625" fmla="*/ 4810804 w 5924856"/>
                        <a:gd name="connsiteY178-221626" fmla="*/ 1865693 h 2956475"/>
                        <a:gd name="connsiteX179-221627" fmla="*/ 4780026 w 5924856"/>
                        <a:gd name="connsiteY179-221628" fmla="*/ 1771159 h 2956475"/>
                        <a:gd name="connsiteX180-221629" fmla="*/ 4697726 w 5924856"/>
                        <a:gd name="connsiteY180-221630" fmla="*/ 1795247 h 2956475"/>
                        <a:gd name="connsiteX181-221631" fmla="*/ 4602282 w 5924856"/>
                        <a:gd name="connsiteY181-221632" fmla="*/ 1920232 h 2956475"/>
                        <a:gd name="connsiteX182-221633" fmla="*/ 4634097 w 5924856"/>
                        <a:gd name="connsiteY182-221634" fmla="*/ 1967954 h 2956475"/>
                        <a:gd name="connsiteX183-221635" fmla="*/ 4554560 w 5924856"/>
                        <a:gd name="connsiteY183-221636" fmla="*/ 1983861 h 2956475"/>
                        <a:gd name="connsiteX184-221637" fmla="*/ 4495476 w 5924856"/>
                        <a:gd name="connsiteY184-221638" fmla="*/ 1988406 h 2956475"/>
                        <a:gd name="connsiteX185-221639" fmla="*/ 4495564 w 5924856"/>
                        <a:gd name="connsiteY185-221640" fmla="*/ 1987484 h 2956475"/>
                        <a:gd name="connsiteX186-221641" fmla="*/ 4483570 w 5924856"/>
                        <a:gd name="connsiteY186-221642" fmla="*/ 1988406 h 2956475"/>
                        <a:gd name="connsiteX187-221643" fmla="*/ 4488114 w 5924856"/>
                        <a:gd name="connsiteY187-221644" fmla="*/ 1940685 h 2956475"/>
                        <a:gd name="connsiteX188-221645" fmla="*/ 4438272 w 5924856"/>
                        <a:gd name="connsiteY188-221646" fmla="*/ 1931099 h 2956475"/>
                        <a:gd name="connsiteX189-221647" fmla="*/ 4393216 w 5924856"/>
                        <a:gd name="connsiteY189-221648" fmla="*/ 1961137 h 2956475"/>
                        <a:gd name="connsiteX190-221649" fmla="*/ 4382585 w 5924856"/>
                        <a:gd name="connsiteY190-221650" fmla="*/ 1960286 h 2956475"/>
                        <a:gd name="connsiteX191-221651" fmla="*/ 4381309 w 5924856"/>
                        <a:gd name="connsiteY191-221652" fmla="*/ 1961137 h 2956475"/>
                        <a:gd name="connsiteX192-221653" fmla="*/ 4275828 w 5924856"/>
                        <a:gd name="connsiteY192-221654" fmla="*/ 1952698 h 2956475"/>
                        <a:gd name="connsiteX193-221655" fmla="*/ 4161424 w 5924856"/>
                        <a:gd name="connsiteY193-221656" fmla="*/ 1972499 h 2956475"/>
                        <a:gd name="connsiteX194-221657" fmla="*/ 4043256 w 5924856"/>
                        <a:gd name="connsiteY194-221658" fmla="*/ 2106574 h 2956475"/>
                        <a:gd name="connsiteX195-221659" fmla="*/ 3902364 w 5924856"/>
                        <a:gd name="connsiteY195-221660" fmla="*/ 2263374 h 2956475"/>
                        <a:gd name="connsiteX196-221661" fmla="*/ 3956903 w 5924856"/>
                        <a:gd name="connsiteY196-221662" fmla="*/ 2267919 h 2956475"/>
                        <a:gd name="connsiteX197-221663" fmla="*/ 3977355 w 5924856"/>
                        <a:gd name="connsiteY197-221664" fmla="*/ 2311096 h 2956475"/>
                        <a:gd name="connsiteX198-221665" fmla="*/ 4005973 w 5924856"/>
                        <a:gd name="connsiteY198-221666" fmla="*/ 2319513 h 2956475"/>
                        <a:gd name="connsiteX199-221667" fmla="*/ 4024532 w 5924856"/>
                        <a:gd name="connsiteY199-221668" fmla="*/ 2290644 h 2956475"/>
                        <a:gd name="connsiteX200-221669" fmla="*/ 4035602 w 5924856"/>
                        <a:gd name="connsiteY200-221670" fmla="*/ 2291946 h 2956475"/>
                        <a:gd name="connsiteX201-221671" fmla="*/ 4036439 w 5924856"/>
                        <a:gd name="connsiteY201-221672" fmla="*/ 2290644 h 2956475"/>
                        <a:gd name="connsiteX202-221673" fmla="*/ 4075071 w 5924856"/>
                        <a:gd name="connsiteY202-221674" fmla="*/ 2295189 h 2956475"/>
                        <a:gd name="connsiteX203-221675" fmla="*/ 4129610 w 5924856"/>
                        <a:gd name="connsiteY203-221676" fmla="*/ 2365635 h 2956475"/>
                        <a:gd name="connsiteX204-221677" fmla="*/ 4134155 w 5924856"/>
                        <a:gd name="connsiteY204-221678" fmla="*/ 2413357 h 2956475"/>
                        <a:gd name="connsiteX205-221679" fmla="*/ 4102340 w 5924856"/>
                        <a:gd name="connsiteY205-221680" fmla="*/ 2472441 h 2956475"/>
                        <a:gd name="connsiteX206-221681" fmla="*/ 4095523 w 5924856"/>
                        <a:gd name="connsiteY206-221682" fmla="*/ 2542887 h 2956475"/>
                        <a:gd name="connsiteX207-221683" fmla="*/ 4079616 w 5924856"/>
                        <a:gd name="connsiteY207-221684" fmla="*/ 2629241 h 2956475"/>
                        <a:gd name="connsiteX208-221685" fmla="*/ 4027349 w 5924856"/>
                        <a:gd name="connsiteY208-221686" fmla="*/ 2708777 h 2956475"/>
                        <a:gd name="connsiteX209-221687" fmla="*/ 4015987 w 5924856"/>
                        <a:gd name="connsiteY209-221688" fmla="*/ 2747409 h 2956475"/>
                        <a:gd name="connsiteX210-221689" fmla="*/ 3961448 w 5924856"/>
                        <a:gd name="connsiteY210-221690" fmla="*/ 2806493 h 2956475"/>
                        <a:gd name="connsiteX211-221691" fmla="*/ 3913726 w 5924856"/>
                        <a:gd name="connsiteY211-221692" fmla="*/ 2865577 h 2956475"/>
                        <a:gd name="connsiteX212-221693" fmla="*/ 3893274 w 5924856"/>
                        <a:gd name="connsiteY212-221694" fmla="*/ 2897392 h 2956475"/>
                        <a:gd name="connsiteX213-221695" fmla="*/ 3843280 w 5924856"/>
                        <a:gd name="connsiteY213-221696" fmla="*/ 2924661 h 2956475"/>
                        <a:gd name="connsiteX214-221697" fmla="*/ 3831373 w 5924856"/>
                        <a:gd name="connsiteY214-221698" fmla="*/ 2924661 h 2956475"/>
                        <a:gd name="connsiteX215-221699" fmla="*/ 3822828 w 5924856"/>
                        <a:gd name="connsiteY215-221700" fmla="*/ 2924661 h 2956475"/>
                        <a:gd name="connsiteX216-221701" fmla="*/ 3810920 w 5924856"/>
                        <a:gd name="connsiteY216-221702" fmla="*/ 2924661 h 2956475"/>
                        <a:gd name="connsiteX217-221703" fmla="*/ 3789254 w 5924856"/>
                        <a:gd name="connsiteY217-221704" fmla="*/ 2908412 h 2956475"/>
                        <a:gd name="connsiteX218-221705" fmla="*/ 3747836 w 5924856"/>
                        <a:gd name="connsiteY218-221706" fmla="*/ 2936024 h 2956475"/>
                        <a:gd name="connsiteX219-221707" fmla="*/ 3741019 w 5924856"/>
                        <a:gd name="connsiteY219-221708" fmla="*/ 2956476 h 2956475"/>
                        <a:gd name="connsiteX220-221709" fmla="*/ 3736474 w 5924856"/>
                        <a:gd name="connsiteY220-221710" fmla="*/ 2947386 h 2956475"/>
                        <a:gd name="connsiteX221-221711" fmla="*/ 3736474 w 5924856"/>
                        <a:gd name="connsiteY221-221712" fmla="*/ 2935660 h 2956475"/>
                        <a:gd name="connsiteX222-221713" fmla="*/ 3735929 w 5924856"/>
                        <a:gd name="connsiteY222-221714" fmla="*/ 2936024 h 2956475"/>
                        <a:gd name="connsiteX223-221715" fmla="*/ 3729112 w 5924856"/>
                        <a:gd name="connsiteY223-221716" fmla="*/ 2956476 h 2956475"/>
                        <a:gd name="connsiteX224-221717" fmla="*/ 3724567 w 5924856"/>
                        <a:gd name="connsiteY224-221718" fmla="*/ 2947386 h 2956475"/>
                        <a:gd name="connsiteX225-221719" fmla="*/ 3724567 w 5924856"/>
                        <a:gd name="connsiteY225-221720" fmla="*/ 2920116 h 2956475"/>
                        <a:gd name="connsiteX226-221721" fmla="*/ 3736474 w 5924856"/>
                        <a:gd name="connsiteY226-221722" fmla="*/ 2920116 h 2956475"/>
                        <a:gd name="connsiteX227-221723" fmla="*/ 3745019 w 5924856"/>
                        <a:gd name="connsiteY227-221724" fmla="*/ 2920116 h 2956475"/>
                        <a:gd name="connsiteX228-221725" fmla="*/ 3751836 w 5924856"/>
                        <a:gd name="connsiteY228-221726" fmla="*/ 2861032 h 2956475"/>
                        <a:gd name="connsiteX229-221727" fmla="*/ 3740474 w 5924856"/>
                        <a:gd name="connsiteY229-221728" fmla="*/ 2817856 h 2956475"/>
                        <a:gd name="connsiteX230-221729" fmla="*/ 3767744 w 5924856"/>
                        <a:gd name="connsiteY230-221730" fmla="*/ 2795131 h 2956475"/>
                        <a:gd name="connsiteX231-221731" fmla="*/ 3777005 w 5924856"/>
                        <a:gd name="connsiteY231-221732" fmla="*/ 2797336 h 2956475"/>
                        <a:gd name="connsiteX232-221733" fmla="*/ 3779651 w 5924856"/>
                        <a:gd name="connsiteY232-221734" fmla="*/ 2795131 h 2956475"/>
                        <a:gd name="connsiteX233-221735" fmla="*/ 3816678 w 5924856"/>
                        <a:gd name="connsiteY233-221736" fmla="*/ 2803947 h 2956475"/>
                        <a:gd name="connsiteX234-221737" fmla="*/ 3838190 w 5924856"/>
                        <a:gd name="connsiteY234-221738" fmla="*/ 2758772 h 2956475"/>
                        <a:gd name="connsiteX235-221739" fmla="*/ 3854097 w 5924856"/>
                        <a:gd name="connsiteY235-221740" fmla="*/ 2699687 h 2956475"/>
                        <a:gd name="connsiteX236-221741" fmla="*/ 3865460 w 5924856"/>
                        <a:gd name="connsiteY236-221742" fmla="*/ 2676963 h 2956475"/>
                        <a:gd name="connsiteX237-221743" fmla="*/ 3884483 w 5924856"/>
                        <a:gd name="connsiteY237-221744" fmla="*/ 2632575 h 2956475"/>
                        <a:gd name="connsiteX238-221745" fmla="*/ 3834190 w 5924856"/>
                        <a:gd name="connsiteY238-221746" fmla="*/ 2645148 h 2956475"/>
                        <a:gd name="connsiteX239-221747" fmla="*/ 3806920 w 5924856"/>
                        <a:gd name="connsiteY239-221748" fmla="*/ 2667873 h 2956475"/>
                        <a:gd name="connsiteX240-221749" fmla="*/ 3795013 w 5924856"/>
                        <a:gd name="connsiteY240-221750" fmla="*/ 2667873 h 2956475"/>
                        <a:gd name="connsiteX241-221751" fmla="*/ 3747836 w 5924856"/>
                        <a:gd name="connsiteY241-221752" fmla="*/ 2667873 h 2956475"/>
                        <a:gd name="connsiteX242-221753" fmla="*/ 3735929 w 5924856"/>
                        <a:gd name="connsiteY242-221754" fmla="*/ 2667873 h 2956475"/>
                        <a:gd name="connsiteX243-221755" fmla="*/ 3720022 w 5924856"/>
                        <a:gd name="connsiteY243-221756" fmla="*/ 2613334 h 2956475"/>
                        <a:gd name="connsiteX244-221757" fmla="*/ 3676845 w 5924856"/>
                        <a:gd name="connsiteY244-221758" fmla="*/ 2574702 h 2956475"/>
                        <a:gd name="connsiteX245-221759" fmla="*/ 3610944 w 5924856"/>
                        <a:gd name="connsiteY245-221760" fmla="*/ 2558795 h 2956475"/>
                        <a:gd name="connsiteX246-221761" fmla="*/ 3601854 w 5924856"/>
                        <a:gd name="connsiteY246-221762" fmla="*/ 2499711 h 2956475"/>
                        <a:gd name="connsiteX247-221763" fmla="*/ 3590492 w 5924856"/>
                        <a:gd name="connsiteY247-221764" fmla="*/ 2467896 h 2956475"/>
                        <a:gd name="connsiteX248-221765" fmla="*/ 3574584 w 5924856"/>
                        <a:gd name="connsiteY248-221766" fmla="*/ 2440627 h 2956475"/>
                        <a:gd name="connsiteX249-221767" fmla="*/ 3551860 w 5924856"/>
                        <a:gd name="connsiteY249-221768" fmla="*/ 2381542 h 2956475"/>
                        <a:gd name="connsiteX250-221769" fmla="*/ 3520045 w 5924856"/>
                        <a:gd name="connsiteY250-221770" fmla="*/ 2361090 h 2956475"/>
                        <a:gd name="connsiteX251-221771" fmla="*/ 3464186 w 5924856"/>
                        <a:gd name="connsiteY251-221772" fmla="*/ 2339606 h 2956475"/>
                        <a:gd name="connsiteX252-221773" fmla="*/ 3425146 w 5924856"/>
                        <a:gd name="connsiteY252-221774" fmla="*/ 2345183 h 2956475"/>
                        <a:gd name="connsiteX253-221775" fmla="*/ 3381970 w 5924856"/>
                        <a:gd name="connsiteY253-221776" fmla="*/ 2354273 h 2956475"/>
                        <a:gd name="connsiteX254-221777" fmla="*/ 3350155 w 5924856"/>
                        <a:gd name="connsiteY254-221778" fmla="*/ 2381542 h 2956475"/>
                        <a:gd name="connsiteX255-221779" fmla="*/ 3370607 w 5924856"/>
                        <a:gd name="connsiteY255-221780" fmla="*/ 2397450 h 2956475"/>
                        <a:gd name="connsiteX256-221781" fmla="*/ 3370607 w 5924856"/>
                        <a:gd name="connsiteY256-221782" fmla="*/ 2429264 h 2956475"/>
                        <a:gd name="connsiteX257-221783" fmla="*/ 3350155 w 5924856"/>
                        <a:gd name="connsiteY257-221784" fmla="*/ 2451989 h 2956475"/>
                        <a:gd name="connsiteX258-221785" fmla="*/ 3318341 w 5924856"/>
                        <a:gd name="connsiteY258-221786" fmla="*/ 2511073 h 2956475"/>
                        <a:gd name="connsiteX259-221787" fmla="*/ 3318341 w 5924856"/>
                        <a:gd name="connsiteY259-221788" fmla="*/ 2538343 h 2956475"/>
                        <a:gd name="connsiteX260-221789" fmla="*/ 3268346 w 5924856"/>
                        <a:gd name="connsiteY260-221790" fmla="*/ 2570157 h 2956475"/>
                        <a:gd name="connsiteX261-221791" fmla="*/ 3260533 w 5924856"/>
                        <a:gd name="connsiteY261-221792" fmla="*/ 2567553 h 2956475"/>
                        <a:gd name="connsiteX262-221793" fmla="*/ 3256440 w 5924856"/>
                        <a:gd name="connsiteY262-221794" fmla="*/ 2570157 h 2956475"/>
                        <a:gd name="connsiteX263-221795" fmla="*/ 3208718 w 5924856"/>
                        <a:gd name="connsiteY263-221796" fmla="*/ 2554250 h 2956475"/>
                        <a:gd name="connsiteX264-221797" fmla="*/ 3177448 w 5924856"/>
                        <a:gd name="connsiteY264-221798" fmla="*/ 2554250 h 2956475"/>
                        <a:gd name="connsiteX265-221799" fmla="*/ 3165541 w 5924856"/>
                        <a:gd name="connsiteY265-221800" fmla="*/ 2554250 h 2956475"/>
                        <a:gd name="connsiteX266-221801" fmla="*/ 3149634 w 5924856"/>
                        <a:gd name="connsiteY266-221802" fmla="*/ 2538343 h 2956475"/>
                        <a:gd name="connsiteX267-221803" fmla="*/ 3131462 w 5924856"/>
                        <a:gd name="connsiteY267-221804" fmla="*/ 2533799 h 2956475"/>
                        <a:gd name="connsiteX268-221805" fmla="*/ 3086550 w 5924856"/>
                        <a:gd name="connsiteY268-221806" fmla="*/ 2570157 h 2956475"/>
                        <a:gd name="connsiteX269-221807" fmla="*/ 3038828 w 5924856"/>
                        <a:gd name="connsiteY269-221808" fmla="*/ 2581519 h 2956475"/>
                        <a:gd name="connsiteX270-221809" fmla="*/ 3000196 w 5924856"/>
                        <a:gd name="connsiteY270-221810" fmla="*/ 2597427 h 2956475"/>
                        <a:gd name="connsiteX271-221811" fmla="*/ 2992651 w 5924856"/>
                        <a:gd name="connsiteY271-221812" fmla="*/ 2595630 h 2956475"/>
                        <a:gd name="connsiteX272-221813" fmla="*/ 2988289 w 5924856"/>
                        <a:gd name="connsiteY272-221814" fmla="*/ 2597427 h 2956475"/>
                        <a:gd name="connsiteX273-221815" fmla="*/ 2940567 w 5924856"/>
                        <a:gd name="connsiteY273-221816" fmla="*/ 2586064 h 2956475"/>
                        <a:gd name="connsiteX274-221817" fmla="*/ 2918387 w 5924856"/>
                        <a:gd name="connsiteY274-221818" fmla="*/ 2586064 h 2956475"/>
                        <a:gd name="connsiteX275-221819" fmla="*/ 2906480 w 5924856"/>
                        <a:gd name="connsiteY275-221820" fmla="*/ 2586064 h 2956475"/>
                        <a:gd name="connsiteX276-221821" fmla="*/ 2886028 w 5924856"/>
                        <a:gd name="connsiteY276-221822" fmla="*/ 2554250 h 2956475"/>
                        <a:gd name="connsiteX277-221823" fmla="*/ 2847396 w 5924856"/>
                        <a:gd name="connsiteY277-221824" fmla="*/ 2526980 h 2956475"/>
                        <a:gd name="connsiteX278-221825" fmla="*/ 2820344 w 5924856"/>
                        <a:gd name="connsiteY278-221826" fmla="*/ 2523116 h 2956475"/>
                        <a:gd name="connsiteX279-221827" fmla="*/ 2779767 w 5924856"/>
                        <a:gd name="connsiteY279-221828" fmla="*/ 2526980 h 2956475"/>
                        <a:gd name="connsiteX280-221829" fmla="*/ 2741135 w 5924856"/>
                        <a:gd name="connsiteY280-221830" fmla="*/ 2538343 h 2956475"/>
                        <a:gd name="connsiteX281-221831" fmla="*/ 2736330 w 5924856"/>
                        <a:gd name="connsiteY281-221832" fmla="*/ 2536254 h 2956475"/>
                        <a:gd name="connsiteX282-221833" fmla="*/ 2729228 w 5924856"/>
                        <a:gd name="connsiteY282-221834" fmla="*/ 2538343 h 2956475"/>
                        <a:gd name="connsiteX283-221835" fmla="*/ 2676961 w 5924856"/>
                        <a:gd name="connsiteY283-221836" fmla="*/ 2515618 h 2956475"/>
                        <a:gd name="connsiteX284-221837" fmla="*/ 2670144 w 5924856"/>
                        <a:gd name="connsiteY284-221838" fmla="*/ 2472441 h 2956475"/>
                        <a:gd name="connsiteX285-221839" fmla="*/ 2626967 w 5924856"/>
                        <a:gd name="connsiteY285-221840" fmla="*/ 2456534 h 2956475"/>
                        <a:gd name="connsiteX286-221841" fmla="*/ 2595153 w 5924856"/>
                        <a:gd name="connsiteY286-221842" fmla="*/ 2451989 h 2956475"/>
                        <a:gd name="connsiteX287-221843" fmla="*/ 2560725 w 5924856"/>
                        <a:gd name="connsiteY287-221844" fmla="*/ 2430245 h 2956475"/>
                        <a:gd name="connsiteX288-221845" fmla="*/ 2527524 w 5924856"/>
                        <a:gd name="connsiteY288-221846" fmla="*/ 2488348 h 2956475"/>
                        <a:gd name="connsiteX289-221847" fmla="*/ 2543431 w 5924856"/>
                        <a:gd name="connsiteY289-221848" fmla="*/ 2522435 h 2956475"/>
                        <a:gd name="connsiteX290-221849" fmla="*/ 2504799 w 5924856"/>
                        <a:gd name="connsiteY290-221850" fmla="*/ 2558795 h 2956475"/>
                        <a:gd name="connsiteX291-221851" fmla="*/ 2495296 w 5924856"/>
                        <a:gd name="connsiteY291-221852" fmla="*/ 2556532 h 2956475"/>
                        <a:gd name="connsiteX292-221853" fmla="*/ 2492892 w 5924856"/>
                        <a:gd name="connsiteY292-221854" fmla="*/ 2558795 h 2956475"/>
                        <a:gd name="connsiteX293-221855" fmla="*/ 2445170 w 5924856"/>
                        <a:gd name="connsiteY293-221856" fmla="*/ 2547432 h 2956475"/>
                        <a:gd name="connsiteX294-221857" fmla="*/ 2408811 w 5924856"/>
                        <a:gd name="connsiteY294-221858" fmla="*/ 2542887 h 2956475"/>
                        <a:gd name="connsiteX295-221859" fmla="*/ 2381541 w 5924856"/>
                        <a:gd name="connsiteY295-221860" fmla="*/ 2515618 h 2956475"/>
                        <a:gd name="connsiteX296-221861" fmla="*/ 2354816 w 5924856"/>
                        <a:gd name="connsiteY296-221862" fmla="*/ 2515618 h 2956475"/>
                        <a:gd name="connsiteX297-221863" fmla="*/ 2342909 w 5924856"/>
                        <a:gd name="connsiteY297-221864" fmla="*/ 2515618 h 2956475"/>
                        <a:gd name="connsiteX298-221865" fmla="*/ 2317049 w 5924856"/>
                        <a:gd name="connsiteY298-221866" fmla="*/ 2502687 h 2956475"/>
                        <a:gd name="connsiteX299-221867" fmla="*/ 2268463 w 5924856"/>
                        <a:gd name="connsiteY299-221868" fmla="*/ 2526980 h 2956475"/>
                        <a:gd name="connsiteX300-221869" fmla="*/ 2200289 w 5924856"/>
                        <a:gd name="connsiteY300-221870" fmla="*/ 2574702 h 2956475"/>
                        <a:gd name="connsiteX301-221871" fmla="*/ 2157112 w 5924856"/>
                        <a:gd name="connsiteY301-221872" fmla="*/ 2586064 h 2956475"/>
                        <a:gd name="connsiteX302-221873" fmla="*/ 2145750 w 5924856"/>
                        <a:gd name="connsiteY302-221874" fmla="*/ 2590609 h 2956475"/>
                        <a:gd name="connsiteX303-221875" fmla="*/ 2143369 w 5924856"/>
                        <a:gd name="connsiteY303-221876" fmla="*/ 2586799 h 2956475"/>
                        <a:gd name="connsiteX304-221877" fmla="*/ 2133843 w 5924856"/>
                        <a:gd name="connsiteY304-221878" fmla="*/ 2590609 h 2956475"/>
                        <a:gd name="connsiteX305-221879" fmla="*/ 2111787 w 5924856"/>
                        <a:gd name="connsiteY305-221880" fmla="*/ 2555320 h 2956475"/>
                        <a:gd name="connsiteX306-221881" fmla="*/ 2075303 w 5924856"/>
                        <a:gd name="connsiteY306-221882" fmla="*/ 2558795 h 2956475"/>
                        <a:gd name="connsiteX307-221883" fmla="*/ 2074482 w 5924856"/>
                        <a:gd name="connsiteY307-221884" fmla="*/ 2557739 h 2956475"/>
                        <a:gd name="connsiteX308-221885" fmla="*/ 2063396 w 5924856"/>
                        <a:gd name="connsiteY308-221886" fmla="*/ 2558795 h 2956475"/>
                        <a:gd name="connsiteX309-221887" fmla="*/ 2047489 w 5924856"/>
                        <a:gd name="connsiteY309-221888" fmla="*/ 2538343 h 2956475"/>
                        <a:gd name="connsiteX310-221889" fmla="*/ 2020220 w 5924856"/>
                        <a:gd name="connsiteY310-221890" fmla="*/ 2526980 h 2956475"/>
                        <a:gd name="connsiteX311-221891" fmla="*/ 2004312 w 5924856"/>
                        <a:gd name="connsiteY311-221892" fmla="*/ 2495166 h 2956475"/>
                        <a:gd name="connsiteX312-221893" fmla="*/ 1988196 w 5924856"/>
                        <a:gd name="connsiteY312-221894" fmla="*/ 2486212 h 2956475"/>
                        <a:gd name="connsiteX313-221895" fmla="*/ 1945773 w 5924856"/>
                        <a:gd name="connsiteY313-221896" fmla="*/ 2499711 h 2956475"/>
                        <a:gd name="connsiteX314-221897" fmla="*/ 1942036 w 5924856"/>
                        <a:gd name="connsiteY314-221898" fmla="*/ 2497111 h 2956475"/>
                        <a:gd name="connsiteX315-221899" fmla="*/ 1936866 w 5924856"/>
                        <a:gd name="connsiteY315-221900" fmla="*/ 2499711 h 2956475"/>
                        <a:gd name="connsiteX316-221901" fmla="*/ 1889554 w 5924856"/>
                        <a:gd name="connsiteY316-221902" fmla="*/ 2468885 h 2956475"/>
                        <a:gd name="connsiteX317-221903" fmla="*/ 1870782 w 5924856"/>
                        <a:gd name="connsiteY317-221904" fmla="*/ 2495166 h 2956475"/>
                        <a:gd name="connsiteX318-221905" fmla="*/ 1865709 w 5924856"/>
                        <a:gd name="connsiteY318-221906" fmla="*/ 2485599 h 2956475"/>
                        <a:gd name="connsiteX319-221907" fmla="*/ 1858875 w 5924856"/>
                        <a:gd name="connsiteY319-221908" fmla="*/ 2495166 h 2956475"/>
                        <a:gd name="connsiteX320-221909" fmla="*/ 1779338 w 5924856"/>
                        <a:gd name="connsiteY320-221910" fmla="*/ 2345183 h 2956475"/>
                        <a:gd name="connsiteX321-221911" fmla="*/ 1729344 w 5924856"/>
                        <a:gd name="connsiteY321-221912" fmla="*/ 2295189 h 2956475"/>
                        <a:gd name="connsiteX322-221913" fmla="*/ 1732141 w 5924856"/>
                        <a:gd name="connsiteY322-221914" fmla="*/ 2292043 h 2956475"/>
                        <a:gd name="connsiteX323-221915" fmla="*/ 401471 w 5924856"/>
                        <a:gd name="connsiteY323-221916" fmla="*/ 2890683 h 2956475"/>
                        <a:gd name="connsiteX324-221917" fmla="*/ 338597 w 5924856"/>
                        <a:gd name="connsiteY324-221918" fmla="*/ 2849670 h 2956475"/>
                        <a:gd name="connsiteX325-221919" fmla="*/ 268151 w 5924856"/>
                        <a:gd name="connsiteY325-221920" fmla="*/ 2801948 h 2956475"/>
                        <a:gd name="connsiteX326-221921" fmla="*/ 295420 w 5924856"/>
                        <a:gd name="connsiteY326-221922" fmla="*/ 2795131 h 2956475"/>
                        <a:gd name="connsiteX327-221923" fmla="*/ 322690 w 5924856"/>
                        <a:gd name="connsiteY327-221924" fmla="*/ 2747409 h 2956475"/>
                        <a:gd name="connsiteX328-221925" fmla="*/ 306782 w 5924856"/>
                        <a:gd name="connsiteY328-221926" fmla="*/ 2731502 h 2956475"/>
                        <a:gd name="connsiteX329-221927" fmla="*/ 359049 w 5924856"/>
                        <a:gd name="connsiteY329-221928" fmla="*/ 2704232 h 2956475"/>
                        <a:gd name="connsiteX330-221929" fmla="*/ 359049 w 5924856"/>
                        <a:gd name="connsiteY330-221930" fmla="*/ 2701176 h 2956475"/>
                        <a:gd name="connsiteX331-221931" fmla="*/ 334597 w 5924856"/>
                        <a:gd name="connsiteY331-221932" fmla="*/ 2704232 h 2956475"/>
                        <a:gd name="connsiteX332-221933" fmla="*/ 334597 w 5924856"/>
                        <a:gd name="connsiteY332-221934" fmla="*/ 2702744 h 2956475"/>
                        <a:gd name="connsiteX333-221935" fmla="*/ 322690 w 5924856"/>
                        <a:gd name="connsiteY333-221936" fmla="*/ 2704232 h 2956475"/>
                        <a:gd name="connsiteX334-221937" fmla="*/ 322690 w 5924856"/>
                        <a:gd name="connsiteY334-221938" fmla="*/ 2683780 h 2956475"/>
                        <a:gd name="connsiteX335-221939" fmla="*/ 393136 w 5924856"/>
                        <a:gd name="connsiteY335-221940" fmla="*/ 2586064 h 2956475"/>
                        <a:gd name="connsiteX336-221941" fmla="*/ 327779 w 5924856"/>
                        <a:gd name="connsiteY336-221942" fmla="*/ 2547432 h 2956475"/>
                        <a:gd name="connsiteX337-221943" fmla="*/ 297676 w 5924856"/>
                        <a:gd name="connsiteY337-221944" fmla="*/ 2525193 h 2956475"/>
                        <a:gd name="connsiteX338-221945" fmla="*/ 275513 w 5924856"/>
                        <a:gd name="connsiteY338-221946" fmla="*/ 2531525 h 2956475"/>
                        <a:gd name="connsiteX339-221947" fmla="*/ 271033 w 5924856"/>
                        <a:gd name="connsiteY339-221948" fmla="*/ 2529403 h 2956475"/>
                        <a:gd name="connsiteX340-221949" fmla="*/ 220429 w 5924856"/>
                        <a:gd name="connsiteY340-221950" fmla="*/ 2499711 h 2956475"/>
                        <a:gd name="connsiteX341-221951" fmla="*/ 204522 w 5924856"/>
                        <a:gd name="connsiteY341-221952" fmla="*/ 2472441 h 2956475"/>
                        <a:gd name="connsiteX342-221953" fmla="*/ 189159 w 5924856"/>
                        <a:gd name="connsiteY342-221954" fmla="*/ 2472441 h 2956475"/>
                        <a:gd name="connsiteX343-221955" fmla="*/ 122713 w 5924856"/>
                        <a:gd name="connsiteY343-221956" fmla="*/ 2413357 h 2956475"/>
                        <a:gd name="connsiteX344-221957" fmla="*/ 114168 w 5924856"/>
                        <a:gd name="connsiteY344-221958" fmla="*/ 2424719 h 2956475"/>
                        <a:gd name="connsiteX345-221959" fmla="*/ 103159 w 5924856"/>
                        <a:gd name="connsiteY345-221960" fmla="*/ 2421574 h 2956475"/>
                        <a:gd name="connsiteX346-221961" fmla="*/ 70446 w 5924856"/>
                        <a:gd name="connsiteY346-221962" fmla="*/ 2365635 h 2956475"/>
                        <a:gd name="connsiteX347-221963" fmla="*/ 74991 w 5924856"/>
                        <a:gd name="connsiteY347-221964" fmla="*/ 2361090 h 2956475"/>
                        <a:gd name="connsiteX348-221965" fmla="*/ 118168 w 5924856"/>
                        <a:gd name="connsiteY348-221966" fmla="*/ 2349728 h 2956475"/>
                        <a:gd name="connsiteX349-221967" fmla="*/ 106806 w 5924856"/>
                        <a:gd name="connsiteY349-221968" fmla="*/ 2327003 h 2956475"/>
                        <a:gd name="connsiteX350-221969" fmla="*/ 47722 w 5924856"/>
                        <a:gd name="connsiteY350-221970" fmla="*/ 2258829 h 2956475"/>
                        <a:gd name="connsiteX351-221971" fmla="*/ 21980 w 5924856"/>
                        <a:gd name="connsiteY351-221972" fmla="*/ 2195428 h 2956475"/>
                        <a:gd name="connsiteX352-221973" fmla="*/ 10059 w 5924856"/>
                        <a:gd name="connsiteY352-221974" fmla="*/ 2195434 h 2956475"/>
                        <a:gd name="connsiteX353-221975" fmla="*/ 0 w 5924856"/>
                        <a:gd name="connsiteY353-221976" fmla="*/ 2199745 h 2956475"/>
                        <a:gd name="connsiteX354-221977" fmla="*/ 1595269 w 5924856"/>
                        <a:gd name="connsiteY354-221978" fmla="*/ 1370296 h 2956475"/>
                        <a:gd name="connsiteX355-221979" fmla="*/ 1638446 w 5924856"/>
                        <a:gd name="connsiteY355-221980" fmla="*/ 1349844 h 2956475"/>
                        <a:gd name="connsiteX356-221981" fmla="*/ 1649808 w 5924856"/>
                        <a:gd name="connsiteY356-221982" fmla="*/ 1299850 h 2956475"/>
                        <a:gd name="connsiteX357-221983" fmla="*/ 1677078 w 5924856"/>
                        <a:gd name="connsiteY357-221984" fmla="*/ 1256673 h 2956475"/>
                        <a:gd name="connsiteX358-221985" fmla="*/ 1654353 w 5924856"/>
                        <a:gd name="connsiteY358-221986" fmla="*/ 1197589 h 2956475"/>
                        <a:gd name="connsiteX359-221987" fmla="*/ 1677078 w 5924856"/>
                        <a:gd name="connsiteY359-221988" fmla="*/ 1133960 h 2956475"/>
                        <a:gd name="connsiteX360-221989" fmla="*/ 1622538 w 5924856"/>
                        <a:gd name="connsiteY360-221990" fmla="*/ 1070331 h 2956475"/>
                        <a:gd name="connsiteX361-221991" fmla="*/ 1654353 w 5924856"/>
                        <a:gd name="connsiteY361-221992" fmla="*/ 961252 h 2956475"/>
                        <a:gd name="connsiteX362-221993" fmla="*/ 1606631 w 5924856"/>
                        <a:gd name="connsiteY362-221994" fmla="*/ 865809 h 2956475"/>
                        <a:gd name="connsiteX363-221995" fmla="*/ 1670260 w 5924856"/>
                        <a:gd name="connsiteY363-221996" fmla="*/ 788545 h 2956475"/>
                        <a:gd name="connsiteX364-221997" fmla="*/ 1665715 w 5924856"/>
                        <a:gd name="connsiteY364-221998" fmla="*/ 704464 h 2956475"/>
                        <a:gd name="connsiteX365-221999" fmla="*/ 1681622 w 5924856"/>
                        <a:gd name="connsiteY365-222000" fmla="*/ 697647 h 2956475"/>
                        <a:gd name="connsiteX366-222001" fmla="*/ 1683068 w 5924856"/>
                        <a:gd name="connsiteY366-222002" fmla="*/ 702130 h 2956475"/>
                        <a:gd name="connsiteX367-222003" fmla="*/ 1693530 w 5924856"/>
                        <a:gd name="connsiteY367-222004" fmla="*/ 697647 h 2956475"/>
                        <a:gd name="connsiteX368-222005" fmla="*/ 1716254 w 5924856"/>
                        <a:gd name="connsiteY368-222006" fmla="*/ 768093 h 2956475"/>
                        <a:gd name="connsiteX369-222007" fmla="*/ 1709645 w 5924856"/>
                        <a:gd name="connsiteY369-222008" fmla="*/ 815304 h 2956475"/>
                        <a:gd name="connsiteX370-222009" fmla="*/ 1772521 w 5924856"/>
                        <a:gd name="connsiteY370-222010" fmla="*/ 772638 h 2956475"/>
                        <a:gd name="connsiteX371-222011" fmla="*/ 1849785 w 5924856"/>
                        <a:gd name="connsiteY371-222012" fmla="*/ 763548 h 2956475"/>
                        <a:gd name="connsiteX372-222013" fmla="*/ 1850963 w 5924856"/>
                        <a:gd name="connsiteY372-222014" fmla="*/ 764810 h 2956475"/>
                        <a:gd name="connsiteX373-222015" fmla="*/ 1861692 w 5924856"/>
                        <a:gd name="connsiteY373-222016" fmla="*/ 763548 h 2956475"/>
                        <a:gd name="connsiteX374-222017" fmla="*/ 1906799 w 5924856"/>
                        <a:gd name="connsiteY374-222018" fmla="*/ 811877 h 2956475"/>
                        <a:gd name="connsiteX375-222019" fmla="*/ 1881599 w 5924856"/>
                        <a:gd name="connsiteY375-222020" fmla="*/ 736278 h 2956475"/>
                        <a:gd name="connsiteX376-222021" fmla="*/ 1881599 w 5924856"/>
                        <a:gd name="connsiteY376-222022" fmla="*/ 595386 h 2956475"/>
                        <a:gd name="connsiteX377-222023" fmla="*/ 1945228 w 5924856"/>
                        <a:gd name="connsiteY377-222024" fmla="*/ 574934 h 2956475"/>
                        <a:gd name="connsiteX378-222025" fmla="*/ 1955460 w 5924856"/>
                        <a:gd name="connsiteY378-222026" fmla="*/ 575472 h 2956475"/>
                        <a:gd name="connsiteX379-222027" fmla="*/ 1957135 w 5924856"/>
                        <a:gd name="connsiteY379-222028" fmla="*/ 574934 h 2956475"/>
                        <a:gd name="connsiteX380-222029" fmla="*/ 2033605 w 5924856"/>
                        <a:gd name="connsiteY380-222030" fmla="*/ 578958 h 2956475"/>
                        <a:gd name="connsiteX381-222031" fmla="*/ 2111118 w 5924856"/>
                        <a:gd name="connsiteY381-222032" fmla="*/ 559026 h 2956475"/>
                        <a:gd name="connsiteX382-222033" fmla="*/ 2086121 w 5924856"/>
                        <a:gd name="connsiteY382-222034" fmla="*/ 493125 h 2956475"/>
                        <a:gd name="connsiteX383-222035" fmla="*/ 2122480 w 5924856"/>
                        <a:gd name="connsiteY383-222036" fmla="*/ 402226 h 2956475"/>
                        <a:gd name="connsiteX384-222037" fmla="*/ 2165657 w 5924856"/>
                        <a:gd name="connsiteY384-222038" fmla="*/ 397681 h 2956475"/>
                        <a:gd name="connsiteX385-222039" fmla="*/ 2236104 w 5924856"/>
                        <a:gd name="connsiteY385-222040" fmla="*/ 322690 h 2956475"/>
                        <a:gd name="connsiteX386-222041" fmla="*/ 2338374 w 5924856"/>
                        <a:gd name="connsiteY386-222042" fmla="*/ 304510 h 2956475"/>
                        <a:gd name="connsiteX387-222043" fmla="*/ 2347454 w 5924856"/>
                        <a:gd name="connsiteY387-222044" fmla="*/ 263606 h 2956475"/>
                        <a:gd name="connsiteX388-222045" fmla="*/ 2445170 w 5924856"/>
                        <a:gd name="connsiteY388-222046" fmla="*/ 252244 h 2956475"/>
                        <a:gd name="connsiteX389-222047" fmla="*/ 2446249 w 5924856"/>
                        <a:gd name="connsiteY389-222048" fmla="*/ 253503 h 2956475"/>
                        <a:gd name="connsiteX390-222049" fmla="*/ 2457077 w 5924856"/>
                        <a:gd name="connsiteY390-222050" fmla="*/ 252244 h 2956475"/>
                        <a:gd name="connsiteX391-222051" fmla="*/ 2479011 w 5924856"/>
                        <a:gd name="connsiteY391-222052" fmla="*/ 277833 h 2956475"/>
                        <a:gd name="connsiteX392-222053" fmla="*/ 2558793 w 5924856"/>
                        <a:gd name="connsiteY392-222054" fmla="*/ 202249 h 2956475"/>
                        <a:gd name="connsiteX393-222055" fmla="*/ 2570700 w 5924856"/>
                        <a:gd name="connsiteY393-222056" fmla="*/ 202249 h 2956475"/>
                        <a:gd name="connsiteX394-222057" fmla="*/ 2622422 w 5924856"/>
                        <a:gd name="connsiteY394-222058" fmla="*/ 202249 h 2956475"/>
                        <a:gd name="connsiteX395-222059" fmla="*/ 2633784 w 5924856"/>
                        <a:gd name="connsiteY395-222060" fmla="*/ 134075 h 2956475"/>
                        <a:gd name="connsiteX396-222061" fmla="*/ 2670144 w 5924856"/>
                        <a:gd name="connsiteY396-222062" fmla="*/ 68174 h 2956475"/>
                        <a:gd name="connsiteX397-222063" fmla="*/ 2756498 w 5924856"/>
                        <a:gd name="connsiteY397-222064" fmla="*/ 0 h 2956475"/>
                        <a:gd name="connsiteX0-222065" fmla="*/ 1709320 w 5924856"/>
                        <a:gd name="connsiteY0-222066" fmla="*/ 817622 h 2956475"/>
                        <a:gd name="connsiteX1-222067" fmla="*/ 1700347 w 5924856"/>
                        <a:gd name="connsiteY1-222068" fmla="*/ 881716 h 2956475"/>
                        <a:gd name="connsiteX2-222069" fmla="*/ 1727745 w 5924856"/>
                        <a:gd name="connsiteY2-222070" fmla="*/ 895415 h 2956475"/>
                        <a:gd name="connsiteX3-222071" fmla="*/ 1709320 w 5924856"/>
                        <a:gd name="connsiteY3-222072" fmla="*/ 817622 h 2956475"/>
                        <a:gd name="connsiteX4-222073" fmla="*/ 2756498 w 5924856"/>
                        <a:gd name="connsiteY4-222074" fmla="*/ 0 h 2956475"/>
                        <a:gd name="connsiteX5-222075" fmla="*/ 2762437 w 5924856"/>
                        <a:gd name="connsiteY5-222076" fmla="*/ 4711 h 2956475"/>
                        <a:gd name="connsiteX6-222077" fmla="*/ 2768404 w 5924856"/>
                        <a:gd name="connsiteY6-222078" fmla="*/ 0 h 2956475"/>
                        <a:gd name="connsiteX7-222079" fmla="*/ 2834306 w 5924856"/>
                        <a:gd name="connsiteY7-222080" fmla="*/ 52267 h 2956475"/>
                        <a:gd name="connsiteX8-222081" fmla="*/ 2779767 w 5924856"/>
                        <a:gd name="connsiteY8-222082" fmla="*/ 90899 h 2956475"/>
                        <a:gd name="connsiteX9-222083" fmla="*/ 2866120 w 5924856"/>
                        <a:gd name="connsiteY9-222084" fmla="*/ 118168 h 2956475"/>
                        <a:gd name="connsiteX10-222085" fmla="*/ 2875812 w 5924856"/>
                        <a:gd name="connsiteY10-222086" fmla="*/ 186006 h 2956475"/>
                        <a:gd name="connsiteX11-222087" fmla="*/ 2897390 w 5924856"/>
                        <a:gd name="connsiteY11-222088" fmla="*/ 161345 h 2956475"/>
                        <a:gd name="connsiteX12-222089" fmla="*/ 2909297 w 5924856"/>
                        <a:gd name="connsiteY12-222090" fmla="*/ 161345 h 2956475"/>
                        <a:gd name="connsiteX13-222091" fmla="*/ 3004196 w 5924856"/>
                        <a:gd name="connsiteY13-222092" fmla="*/ 161345 h 2956475"/>
                        <a:gd name="connsiteX14-222093" fmla="*/ 3016103 w 5924856"/>
                        <a:gd name="connsiteY14-222094" fmla="*/ 161345 h 2956475"/>
                        <a:gd name="connsiteX15-222095" fmla="*/ 3097912 w 5924856"/>
                        <a:gd name="connsiteY15-222096" fmla="*/ 236336 h 2956475"/>
                        <a:gd name="connsiteX16-222097" fmla="*/ 3129726 w 5924856"/>
                        <a:gd name="connsiteY16-222098" fmla="*/ 295420 h 2956475"/>
                        <a:gd name="connsiteX17-222099" fmla="*/ 3118364 w 5924856"/>
                        <a:gd name="connsiteY17-222100" fmla="*/ 370412 h 2956475"/>
                        <a:gd name="connsiteX18-222101" fmla="*/ 3079732 w 5924856"/>
                        <a:gd name="connsiteY18-222102" fmla="*/ 413589 h 2956475"/>
                        <a:gd name="connsiteX19-222103" fmla="*/ 2984288 w 5924856"/>
                        <a:gd name="connsiteY19-222104" fmla="*/ 488580 h 2956475"/>
                        <a:gd name="connsiteX20-222105" fmla="*/ 2952474 w 5924856"/>
                        <a:gd name="connsiteY20-222106" fmla="*/ 531757 h 2956475"/>
                        <a:gd name="connsiteX21-222107" fmla="*/ 3000196 w 5924856"/>
                        <a:gd name="connsiteY21-222108" fmla="*/ 547664 h 2956475"/>
                        <a:gd name="connsiteX22-222109" fmla="*/ 3047650 w 5924856"/>
                        <a:gd name="connsiteY22-222110" fmla="*/ 575345 h 2956475"/>
                        <a:gd name="connsiteX23-222111" fmla="*/ 3074642 w 5924856"/>
                        <a:gd name="connsiteY23-222112" fmla="*/ 552209 h 2956475"/>
                        <a:gd name="connsiteX24-222113" fmla="*/ 3076651 w 5924856"/>
                        <a:gd name="connsiteY24-222114" fmla="*/ 560693 h 2956475"/>
                        <a:gd name="connsiteX25-222115" fmla="*/ 3086550 w 5924856"/>
                        <a:gd name="connsiteY25-222116" fmla="*/ 552209 h 2956475"/>
                        <a:gd name="connsiteX26-222117" fmla="*/ 3103175 w 5924856"/>
                        <a:gd name="connsiteY26-222118" fmla="*/ 622402 h 2956475"/>
                        <a:gd name="connsiteX27-222119" fmla="*/ 3111002 w 5924856"/>
                        <a:gd name="connsiteY27-222120" fmla="*/ 606748 h 2956475"/>
                        <a:gd name="connsiteX28-222121" fmla="*/ 3170086 w 5924856"/>
                        <a:gd name="connsiteY28-222122" fmla="*/ 586296 h 2956475"/>
                        <a:gd name="connsiteX29-222123" fmla="*/ 3178024 w 5924856"/>
                        <a:gd name="connsiteY29-222124" fmla="*/ 587670 h 2956475"/>
                        <a:gd name="connsiteX30-222125" fmla="*/ 3181993 w 5924856"/>
                        <a:gd name="connsiteY30-222126" fmla="*/ 586296 h 2956475"/>
                        <a:gd name="connsiteX31-222127" fmla="*/ 3300161 w 5924856"/>
                        <a:gd name="connsiteY31-222128" fmla="*/ 606748 h 2956475"/>
                        <a:gd name="connsiteX32-222129" fmla="*/ 3306978 w 5924856"/>
                        <a:gd name="connsiteY32-222130" fmla="*/ 665832 h 2956475"/>
                        <a:gd name="connsiteX33-222131" fmla="*/ 3449720 w 5924856"/>
                        <a:gd name="connsiteY33-222132" fmla="*/ 686823 h 2956475"/>
                        <a:gd name="connsiteX34-222133" fmla="*/ 3456416 w 5924856"/>
                        <a:gd name="connsiteY34-222134" fmla="*/ 590841 h 2956475"/>
                        <a:gd name="connsiteX35-222135" fmla="*/ 3468101 w 5924856"/>
                        <a:gd name="connsiteY35-222136" fmla="*/ 594028 h 2956475"/>
                        <a:gd name="connsiteX36-222137" fmla="*/ 3468323 w 5924856"/>
                        <a:gd name="connsiteY36-222138" fmla="*/ 590841 h 2956475"/>
                        <a:gd name="connsiteX37-222139" fmla="*/ 3543314 w 5924856"/>
                        <a:gd name="connsiteY37-222140" fmla="*/ 611293 h 2956475"/>
                        <a:gd name="connsiteX38-222141" fmla="*/ 3590492 w 5924856"/>
                        <a:gd name="connsiteY38-222142" fmla="*/ 611293 h 2956475"/>
                        <a:gd name="connsiteX39-222143" fmla="*/ 3602398 w 5924856"/>
                        <a:gd name="connsiteY39-222144" fmla="*/ 611293 h 2956475"/>
                        <a:gd name="connsiteX40-222145" fmla="*/ 3661482 w 5924856"/>
                        <a:gd name="connsiteY40-222146" fmla="*/ 677194 h 2956475"/>
                        <a:gd name="connsiteX41-222147" fmla="*/ 3677390 w 5924856"/>
                        <a:gd name="connsiteY41-222148" fmla="*/ 756731 h 2956475"/>
                        <a:gd name="connsiteX42-222149" fmla="*/ 3656938 w 5924856"/>
                        <a:gd name="connsiteY42-222150" fmla="*/ 806725 h 2956475"/>
                        <a:gd name="connsiteX43-222151" fmla="*/ 3704660 w 5924856"/>
                        <a:gd name="connsiteY43-222152" fmla="*/ 897623 h 2956475"/>
                        <a:gd name="connsiteX44-222153" fmla="*/ 3753794 w 5924856"/>
                        <a:gd name="connsiteY44-222154" fmla="*/ 933529 h 2956475"/>
                        <a:gd name="connsiteX45-222155" fmla="*/ 3783651 w 5924856"/>
                        <a:gd name="connsiteY45-222156" fmla="*/ 822632 h 2956475"/>
                        <a:gd name="connsiteX46-222157" fmla="*/ 3793268 w 5924856"/>
                        <a:gd name="connsiteY46-222158" fmla="*/ 831139 h 2956475"/>
                        <a:gd name="connsiteX47-222159" fmla="*/ 3795558 w 5924856"/>
                        <a:gd name="connsiteY47-222160" fmla="*/ 822632 h 2956475"/>
                        <a:gd name="connsiteX48-222161" fmla="*/ 3850342 w 5924856"/>
                        <a:gd name="connsiteY48-222162" fmla="*/ 871095 h 2956475"/>
                        <a:gd name="connsiteX49-222163" fmla="*/ 3906364 w 5924856"/>
                        <a:gd name="connsiteY49-222164" fmla="*/ 843084 h 2956475"/>
                        <a:gd name="connsiteX50-222165" fmla="*/ 3912043 w 5924856"/>
                        <a:gd name="connsiteY50-222166" fmla="*/ 846199 h 2956475"/>
                        <a:gd name="connsiteX51-222167" fmla="*/ 3918271 w 5924856"/>
                        <a:gd name="connsiteY51-222168" fmla="*/ 843084 h 2956475"/>
                        <a:gd name="connsiteX52-222169" fmla="*/ 3980617 w 5924856"/>
                        <a:gd name="connsiteY52-222170" fmla="*/ 877274 h 2956475"/>
                        <a:gd name="connsiteX53-222171" fmla="*/ 4004080 w 5924856"/>
                        <a:gd name="connsiteY53-222172" fmla="*/ 849902 h 2956475"/>
                        <a:gd name="connsiteX54-222173" fmla="*/ 4013754 w 5924856"/>
                        <a:gd name="connsiteY54-222174" fmla="*/ 852506 h 2956475"/>
                        <a:gd name="connsiteX55-222175" fmla="*/ 4015987 w 5924856"/>
                        <a:gd name="connsiteY55-222176" fmla="*/ 849902 h 2956475"/>
                        <a:gd name="connsiteX56-222177" fmla="*/ 4062341 w 5924856"/>
                        <a:gd name="connsiteY56-222178" fmla="*/ 862382 h 2956475"/>
                        <a:gd name="connsiteX57-222179" fmla="*/ 4035894 w 5924856"/>
                        <a:gd name="connsiteY57-222180" fmla="*/ 752186 h 2956475"/>
                        <a:gd name="connsiteX58-222181" fmla="*/ 4083616 w 5924856"/>
                        <a:gd name="connsiteY58-222182" fmla="*/ 697647 h 2956475"/>
                        <a:gd name="connsiteX59-222183" fmla="*/ 4093422 w 5924856"/>
                        <a:gd name="connsiteY59-222184" fmla="*/ 700048 h 2956475"/>
                        <a:gd name="connsiteX60-222185" fmla="*/ 4095523 w 5924856"/>
                        <a:gd name="connsiteY60-222186" fmla="*/ 697647 h 2956475"/>
                        <a:gd name="connsiteX61-222187" fmla="*/ 4429575 w 5924856"/>
                        <a:gd name="connsiteY61-222188" fmla="*/ 779455 h 2956475"/>
                        <a:gd name="connsiteX62-222189" fmla="*/ 4461390 w 5924856"/>
                        <a:gd name="connsiteY62-222190" fmla="*/ 849902 h 2956475"/>
                        <a:gd name="connsiteX63-222191" fmla="*/ 4557433 w 5924856"/>
                        <a:gd name="connsiteY63-222192" fmla="*/ 932544 h 2956475"/>
                        <a:gd name="connsiteX64-222193" fmla="*/ 4692636 w 5924856"/>
                        <a:gd name="connsiteY64-222194" fmla="*/ 913531 h 2956475"/>
                        <a:gd name="connsiteX65-222195" fmla="*/ 4696687 w 5924856"/>
                        <a:gd name="connsiteY65-222196" fmla="*/ 914635 h 2956475"/>
                        <a:gd name="connsiteX66-222197" fmla="*/ 4704543 w 5924856"/>
                        <a:gd name="connsiteY66-222198" fmla="*/ 913531 h 2956475"/>
                        <a:gd name="connsiteX67-222199" fmla="*/ 4779534 w 5924856"/>
                        <a:gd name="connsiteY67-222200" fmla="*/ 933983 h 2956475"/>
                        <a:gd name="connsiteX68-222201" fmla="*/ 4811349 w 5924856"/>
                        <a:gd name="connsiteY68-222202" fmla="*/ 977160 h 2956475"/>
                        <a:gd name="connsiteX69-222203" fmla="*/ 4806804 w 5924856"/>
                        <a:gd name="connsiteY69-222204" fmla="*/ 1058968 h 2956475"/>
                        <a:gd name="connsiteX70-222205" fmla="*/ 4845868 w 5924856"/>
                        <a:gd name="connsiteY70-222206" fmla="*/ 1083640 h 2956475"/>
                        <a:gd name="connsiteX71-222207" fmla="*/ 4885796 w 5924856"/>
                        <a:gd name="connsiteY71-222208" fmla="*/ 1070331 h 2956475"/>
                        <a:gd name="connsiteX72-222209" fmla="*/ 4956242 w 5924856"/>
                        <a:gd name="connsiteY72-222210" fmla="*/ 1063513 h 2956475"/>
                        <a:gd name="connsiteX73-222211" fmla="*/ 4958921 w 5924856"/>
                        <a:gd name="connsiteY73-222212" fmla="*/ 1064406 h 2956475"/>
                        <a:gd name="connsiteX74-222213" fmla="*/ 4968149 w 5924856"/>
                        <a:gd name="connsiteY74-222214" fmla="*/ 1063513 h 2956475"/>
                        <a:gd name="connsiteX75-222215" fmla="*/ 5032440 w 5924856"/>
                        <a:gd name="connsiteY75-222216" fmla="*/ 1084944 h 2956475"/>
                        <a:gd name="connsiteX76-222217" fmla="*/ 5094862 w 5924856"/>
                        <a:gd name="connsiteY76-222218" fmla="*/ 1074876 h 2956475"/>
                        <a:gd name="connsiteX77-222219" fmla="*/ 5095992 w 5924856"/>
                        <a:gd name="connsiteY77-222220" fmla="*/ 1076614 h 2956475"/>
                        <a:gd name="connsiteX78-222221" fmla="*/ 5106769 w 5924856"/>
                        <a:gd name="connsiteY78-222222" fmla="*/ 1074876 h 2956475"/>
                        <a:gd name="connsiteX79-222223" fmla="*/ 5161910 w 5924856"/>
                        <a:gd name="connsiteY79-222224" fmla="*/ 1159707 h 2956475"/>
                        <a:gd name="connsiteX80-222225" fmla="*/ 5201668 w 5924856"/>
                        <a:gd name="connsiteY80-222226" fmla="*/ 1129415 h 2956475"/>
                        <a:gd name="connsiteX81-222227" fmla="*/ 5176671 w 5924856"/>
                        <a:gd name="connsiteY81-222228" fmla="*/ 1063513 h 2956475"/>
                        <a:gd name="connsiteX82-222229" fmla="*/ 5185761 w 5924856"/>
                        <a:gd name="connsiteY82-222230" fmla="*/ 1015792 h 2956475"/>
                        <a:gd name="connsiteX83-222231" fmla="*/ 5197087 w 5924856"/>
                        <a:gd name="connsiteY83-222232" fmla="*/ 1018841 h 2956475"/>
                        <a:gd name="connsiteX84-222233" fmla="*/ 5197668 w 5924856"/>
                        <a:gd name="connsiteY84-222234" fmla="*/ 1015792 h 2956475"/>
                        <a:gd name="connsiteX85-222235" fmla="*/ 5313701 w 5924856"/>
                        <a:gd name="connsiteY85-222236" fmla="*/ 1047031 h 2956475"/>
                        <a:gd name="connsiteX86-222237" fmla="*/ 5381192 w 5924856"/>
                        <a:gd name="connsiteY86-222238" fmla="*/ 1043061 h 2956475"/>
                        <a:gd name="connsiteX87-222239" fmla="*/ 5382577 w 5924856"/>
                        <a:gd name="connsiteY87-222240" fmla="*/ 1043680 h 2956475"/>
                        <a:gd name="connsiteX88-222241" fmla="*/ 5393100 w 5924856"/>
                        <a:gd name="connsiteY88-222242" fmla="*/ 1043061 h 2956475"/>
                        <a:gd name="connsiteX89-222243" fmla="*/ 5499906 w 5924856"/>
                        <a:gd name="connsiteY89-222244" fmla="*/ 1090783 h 2956475"/>
                        <a:gd name="connsiteX90-222245" fmla="*/ 5552172 w 5924856"/>
                        <a:gd name="connsiteY90-222246" fmla="*/ 1133960 h 2956475"/>
                        <a:gd name="connsiteX91-222247" fmla="*/ 5638526 w 5924856"/>
                        <a:gd name="connsiteY91-222248" fmla="*/ 1213496 h 2956475"/>
                        <a:gd name="connsiteX92-222249" fmla="*/ 5740786 w 5924856"/>
                        <a:gd name="connsiteY92-222250" fmla="*/ 1311212 h 2956475"/>
                        <a:gd name="connsiteX93-222251" fmla="*/ 5736242 w 5924856"/>
                        <a:gd name="connsiteY93-222252" fmla="*/ 1365751 h 2956475"/>
                        <a:gd name="connsiteX94-222253" fmla="*/ 5743870 w 5924856"/>
                        <a:gd name="connsiteY94-222254" fmla="*/ 1373379 h 2956475"/>
                        <a:gd name="connsiteX95-222255" fmla="*/ 5740242 w 5924856"/>
                        <a:gd name="connsiteY95-222256" fmla="*/ 1322574 h 2956475"/>
                        <a:gd name="connsiteX96-222257" fmla="*/ 5752283 w 5924856"/>
                        <a:gd name="connsiteY96-222258" fmla="*/ 1324447 h 2956475"/>
                        <a:gd name="connsiteX97-222259" fmla="*/ 5752149 w 5924856"/>
                        <a:gd name="connsiteY97-222260" fmla="*/ 1322574 h 2956475"/>
                        <a:gd name="connsiteX98-222261" fmla="*/ 5854410 w 5924856"/>
                        <a:gd name="connsiteY98-222262" fmla="*/ 1338481 h 2956475"/>
                        <a:gd name="connsiteX99-222263" fmla="*/ 5924856 w 5924856"/>
                        <a:gd name="connsiteY99-222264" fmla="*/ 1418018 h 2956475"/>
                        <a:gd name="connsiteX100-222265" fmla="*/ 5886224 w 5924856"/>
                        <a:gd name="connsiteY100-222266" fmla="*/ 1456650 h 2956475"/>
                        <a:gd name="connsiteX101-222267" fmla="*/ 5827140 w 5924856"/>
                        <a:gd name="connsiteY101-222268" fmla="*/ 1468012 h 2956475"/>
                        <a:gd name="connsiteX102-222269" fmla="*/ 5827140 w 5924856"/>
                        <a:gd name="connsiteY102-222270" fmla="*/ 1554366 h 2956475"/>
                        <a:gd name="connsiteX103-222271" fmla="*/ 5811233 w 5924856"/>
                        <a:gd name="connsiteY103-222272" fmla="*/ 1570273 h 2956475"/>
                        <a:gd name="connsiteX104-222273" fmla="*/ 5799326 w 5924856"/>
                        <a:gd name="connsiteY104-222274" fmla="*/ 1570273 h 2956475"/>
                        <a:gd name="connsiteX105-222275" fmla="*/ 5779418 w 5924856"/>
                        <a:gd name="connsiteY105-222276" fmla="*/ 1570273 h 2956475"/>
                        <a:gd name="connsiteX106-222277" fmla="*/ 5767512 w 5924856"/>
                        <a:gd name="connsiteY106-222278" fmla="*/ 1570273 h 2956475"/>
                        <a:gd name="connsiteX107-222279" fmla="*/ 5735697 w 5924856"/>
                        <a:gd name="connsiteY107-222280" fmla="*/ 1536186 h 2956475"/>
                        <a:gd name="connsiteX108-222281" fmla="*/ 5685702 w 5924856"/>
                        <a:gd name="connsiteY108-222282" fmla="*/ 1511189 h 2956475"/>
                        <a:gd name="connsiteX109-222283" fmla="*/ 5681158 w 5924856"/>
                        <a:gd name="connsiteY109-222284" fmla="*/ 1477102 h 2956475"/>
                        <a:gd name="connsiteX110-222285" fmla="*/ 5647323 w 5924856"/>
                        <a:gd name="connsiteY110-222286" fmla="*/ 1463170 h 2956475"/>
                        <a:gd name="connsiteX111-222287" fmla="*/ 5613528 w 5924856"/>
                        <a:gd name="connsiteY111-222288" fmla="*/ 1472557 h 2956475"/>
                        <a:gd name="connsiteX112-222289" fmla="*/ 5611557 w 5924856"/>
                        <a:gd name="connsiteY112-222290" fmla="*/ 1469797 h 2956475"/>
                        <a:gd name="connsiteX113-222291" fmla="*/ 5601622 w 5924856"/>
                        <a:gd name="connsiteY113-222292" fmla="*/ 1472557 h 2956475"/>
                        <a:gd name="connsiteX114-222293" fmla="*/ 5578897 w 5924856"/>
                        <a:gd name="connsiteY114-222294" fmla="*/ 1440742 h 2956475"/>
                        <a:gd name="connsiteX115-222295" fmla="*/ 5587835 w 5924856"/>
                        <a:gd name="connsiteY115-222296" fmla="*/ 1415717 h 2956475"/>
                        <a:gd name="connsiteX116-222297" fmla="*/ 5558990 w 5924856"/>
                        <a:gd name="connsiteY116-222298" fmla="*/ 1429380 h 2956475"/>
                        <a:gd name="connsiteX117-222299" fmla="*/ 5574896 w 5924856"/>
                        <a:gd name="connsiteY117-222300" fmla="*/ 1472557 h 2956475"/>
                        <a:gd name="connsiteX118-222301" fmla="*/ 5552172 w 5924856"/>
                        <a:gd name="connsiteY118-222302" fmla="*/ 1511189 h 2956475"/>
                        <a:gd name="connsiteX119-222303" fmla="*/ 5504450 w 5924856"/>
                        <a:gd name="connsiteY119-222304" fmla="*/ 1547548 h 2956475"/>
                        <a:gd name="connsiteX120-222305" fmla="*/ 5493867 w 5924856"/>
                        <a:gd name="connsiteY120-222306" fmla="*/ 1546540 h 2956475"/>
                        <a:gd name="connsiteX121-222307" fmla="*/ 5492544 w 5924856"/>
                        <a:gd name="connsiteY121-222308" fmla="*/ 1547548 h 2956475"/>
                        <a:gd name="connsiteX122-222309" fmla="*/ 5457627 w 5924856"/>
                        <a:gd name="connsiteY122-222310" fmla="*/ 1544223 h 2956475"/>
                        <a:gd name="connsiteX123-222311" fmla="*/ 5488543 w 5924856"/>
                        <a:gd name="connsiteY123-222312" fmla="*/ 1586180 h 2956475"/>
                        <a:gd name="connsiteX124-222313" fmla="*/ 5511268 w 5924856"/>
                        <a:gd name="connsiteY124-222314" fmla="*/ 1649809 h 2956475"/>
                        <a:gd name="connsiteX125-222315" fmla="*/ 5527175 w 5924856"/>
                        <a:gd name="connsiteY125-222316" fmla="*/ 1677079 h 2956475"/>
                        <a:gd name="connsiteX126-222317" fmla="*/ 5531720 w 5924856"/>
                        <a:gd name="connsiteY126-222318" fmla="*/ 1708893 h 2956475"/>
                        <a:gd name="connsiteX127-222319" fmla="*/ 5527175 w 5924856"/>
                        <a:gd name="connsiteY127-222320" fmla="*/ 1731618 h 2956475"/>
                        <a:gd name="connsiteX128-222321" fmla="*/ 5515990 w 5924856"/>
                        <a:gd name="connsiteY128-222322" fmla="*/ 1728009 h 2956475"/>
                        <a:gd name="connsiteX129-222323" fmla="*/ 5515268 w 5924856"/>
                        <a:gd name="connsiteY129-222324" fmla="*/ 1731618 h 2956475"/>
                        <a:gd name="connsiteX130-222325" fmla="*/ 5452462 w 5924856"/>
                        <a:gd name="connsiteY130-222326" fmla="*/ 1711358 h 2956475"/>
                        <a:gd name="connsiteX131-222327" fmla="*/ 5354468 w 5924856"/>
                        <a:gd name="connsiteY131-222328" fmla="*/ 1767977 h 2956475"/>
                        <a:gd name="connsiteX132-222329" fmla="*/ 5315836 w 5924856"/>
                        <a:gd name="connsiteY132-222330" fmla="*/ 1779340 h 2956475"/>
                        <a:gd name="connsiteX133-222331" fmla="*/ 5263569 w 5924856"/>
                        <a:gd name="connsiteY133-222332" fmla="*/ 1833879 h 2956475"/>
                        <a:gd name="connsiteX134-222333" fmla="*/ 5209030 w 5924856"/>
                        <a:gd name="connsiteY134-222334" fmla="*/ 1881600 h 2956475"/>
                        <a:gd name="connsiteX135-222335" fmla="*/ 5193123 w 5924856"/>
                        <a:gd name="connsiteY135-222336" fmla="*/ 1913415 h 2956475"/>
                        <a:gd name="connsiteX136-222337" fmla="*/ 5185429 w 5924856"/>
                        <a:gd name="connsiteY136-222338" fmla="*/ 1904988 h 2956475"/>
                        <a:gd name="connsiteX137-222339" fmla="*/ 5181216 w 5924856"/>
                        <a:gd name="connsiteY137-222340" fmla="*/ 1913415 h 2956475"/>
                        <a:gd name="connsiteX138-222341" fmla="*/ 5137729 w 5924856"/>
                        <a:gd name="connsiteY138-222342" fmla="*/ 1865787 h 2956475"/>
                        <a:gd name="connsiteX139-222343" fmla="*/ 5047685 w 5924856"/>
                        <a:gd name="connsiteY139-222344" fmla="*/ 1920232 h 2956475"/>
                        <a:gd name="connsiteX140-222345" fmla="*/ 5044580 w 5924856"/>
                        <a:gd name="connsiteY140-222346" fmla="*/ 1914910 h 2956475"/>
                        <a:gd name="connsiteX141-222347" fmla="*/ 5035778 w 5924856"/>
                        <a:gd name="connsiteY141-222348" fmla="*/ 1920232 h 2956475"/>
                        <a:gd name="connsiteX142-222349" fmla="*/ 5023735 w 5924856"/>
                        <a:gd name="connsiteY142-222350" fmla="*/ 1899586 h 2956475"/>
                        <a:gd name="connsiteX143-222351" fmla="*/ 4993146 w 5924856"/>
                        <a:gd name="connsiteY143-222352" fmla="*/ 1924777 h 2956475"/>
                        <a:gd name="connsiteX144-222353" fmla="*/ 4983909 w 5924856"/>
                        <a:gd name="connsiteY144-222354" fmla="*/ 1922578 h 2956475"/>
                        <a:gd name="connsiteX145-222355" fmla="*/ 4981239 w 5924856"/>
                        <a:gd name="connsiteY145-222356" fmla="*/ 1924777 h 2956475"/>
                        <a:gd name="connsiteX146-222357" fmla="*/ 4944785 w 5924856"/>
                        <a:gd name="connsiteY146-222358" fmla="*/ 1916098 h 2956475"/>
                        <a:gd name="connsiteX147-222359" fmla="*/ 4934062 w 5924856"/>
                        <a:gd name="connsiteY147-222360" fmla="*/ 1961137 h 2956475"/>
                        <a:gd name="connsiteX148-222361" fmla="*/ 4893158 w 5924856"/>
                        <a:gd name="connsiteY148-222362" fmla="*/ 2027038 h 2956475"/>
                        <a:gd name="connsiteX149-222363" fmla="*/ 4893158 w 5924856"/>
                        <a:gd name="connsiteY149-222364" fmla="*/ 2058853 h 2956475"/>
                        <a:gd name="connsiteX150-222365" fmla="*/ 4934062 w 5924856"/>
                        <a:gd name="connsiteY150-222366" fmla="*/ 2074760 h 2956475"/>
                        <a:gd name="connsiteX151-222367" fmla="*/ 4929517 w 5924856"/>
                        <a:gd name="connsiteY151-222368" fmla="*/ 2172476 h 2956475"/>
                        <a:gd name="connsiteX152-222369" fmla="*/ 4917610 w 5924856"/>
                        <a:gd name="connsiteY152-222370" fmla="*/ 2172476 h 2956475"/>
                        <a:gd name="connsiteX153-222371" fmla="*/ 4893158 w 5924856"/>
                        <a:gd name="connsiteY153-222372" fmla="*/ 2172476 h 2956475"/>
                        <a:gd name="connsiteX154-222373" fmla="*/ 4881796 w 5924856"/>
                        <a:gd name="connsiteY154-222374" fmla="*/ 2224742 h 2956475"/>
                        <a:gd name="connsiteX155-222375" fmla="*/ 4893158 w 5924856"/>
                        <a:gd name="connsiteY155-222376" fmla="*/ 2252012 h 2956475"/>
                        <a:gd name="connsiteX156-222377" fmla="*/ 4827256 w 5924856"/>
                        <a:gd name="connsiteY156-222378" fmla="*/ 2286099 h 2956475"/>
                        <a:gd name="connsiteX157-222379" fmla="*/ 4815894 w 5924856"/>
                        <a:gd name="connsiteY157-222380" fmla="*/ 2354273 h 2956475"/>
                        <a:gd name="connsiteX158-222381" fmla="*/ 4763628 w 5924856"/>
                        <a:gd name="connsiteY158-222382" fmla="*/ 2370180 h 2956475"/>
                        <a:gd name="connsiteX159-222383" fmla="*/ 4752265 w 5924856"/>
                        <a:gd name="connsiteY159-222384" fmla="*/ 2429264 h 2956475"/>
                        <a:gd name="connsiteX160-222385" fmla="*/ 4697726 w 5924856"/>
                        <a:gd name="connsiteY160-222386" fmla="*/ 2488348 h 2956475"/>
                        <a:gd name="connsiteX161-222387" fmla="*/ 4695416 w 5924856"/>
                        <a:gd name="connsiteY161-222388" fmla="*/ 2477952 h 2956475"/>
                        <a:gd name="connsiteX162-222389" fmla="*/ 4685819 w 5924856"/>
                        <a:gd name="connsiteY162-222390" fmla="*/ 2488348 h 2956475"/>
                        <a:gd name="connsiteX163-222391" fmla="*/ 4676729 w 5924856"/>
                        <a:gd name="connsiteY163-222392" fmla="*/ 2447444 h 2956475"/>
                        <a:gd name="connsiteX164-222393" fmla="*/ 4660822 w 5924856"/>
                        <a:gd name="connsiteY164-222394" fmla="*/ 2361090 h 2956475"/>
                        <a:gd name="connsiteX165-222395" fmla="*/ 4633552 w 5924856"/>
                        <a:gd name="connsiteY165-222396" fmla="*/ 2220198 h 2956475"/>
                        <a:gd name="connsiteX166-222397" fmla="*/ 4654004 w 5924856"/>
                        <a:gd name="connsiteY166-222398" fmla="*/ 2129299 h 2956475"/>
                        <a:gd name="connsiteX167-222399" fmla="*/ 4685819 w 5924856"/>
                        <a:gd name="connsiteY167-222400" fmla="*/ 2086122 h 2956475"/>
                        <a:gd name="connsiteX168-222401" fmla="*/ 4685819 w 5924856"/>
                        <a:gd name="connsiteY168-222402" fmla="*/ 2058853 h 2956475"/>
                        <a:gd name="connsiteX169-222403" fmla="*/ 4744903 w 5924856"/>
                        <a:gd name="connsiteY169-222404" fmla="*/ 2042945 h 2956475"/>
                        <a:gd name="connsiteX170-222405" fmla="*/ 4810804 w 5924856"/>
                        <a:gd name="connsiteY170-222406" fmla="*/ 1952047 h 2956475"/>
                        <a:gd name="connsiteX171-222407" fmla="*/ 4874434 w 5924856"/>
                        <a:gd name="connsiteY171-222408" fmla="*/ 1877056 h 2956475"/>
                        <a:gd name="connsiteX172-222409" fmla="*/ 4940334 w 5924856"/>
                        <a:gd name="connsiteY172-222410" fmla="*/ 1817971 h 2956475"/>
                        <a:gd name="connsiteX173-222411" fmla="*/ 4964885 w 5924856"/>
                        <a:gd name="connsiteY173-222412" fmla="*/ 1710844 h 2956475"/>
                        <a:gd name="connsiteX174-222413" fmla="*/ 4934062 w 5924856"/>
                        <a:gd name="connsiteY174-222414" fmla="*/ 1715711 h 2956475"/>
                        <a:gd name="connsiteX175-222415" fmla="*/ 4913610 w 5924856"/>
                        <a:gd name="connsiteY175-222416" fmla="*/ 1779340 h 2956475"/>
                        <a:gd name="connsiteX176-222417" fmla="*/ 4822712 w 5924856"/>
                        <a:gd name="connsiteY176-222418" fmla="*/ 1865693 h 2956475"/>
                        <a:gd name="connsiteX177-222419" fmla="*/ 4819899 w 5924856"/>
                        <a:gd name="connsiteY177-222420" fmla="*/ 1857053 h 2956475"/>
                        <a:gd name="connsiteX178-222421" fmla="*/ 4810804 w 5924856"/>
                        <a:gd name="connsiteY178-222422" fmla="*/ 1865693 h 2956475"/>
                        <a:gd name="connsiteX179-222423" fmla="*/ 4780026 w 5924856"/>
                        <a:gd name="connsiteY179-222424" fmla="*/ 1771159 h 2956475"/>
                        <a:gd name="connsiteX180-222425" fmla="*/ 4697726 w 5924856"/>
                        <a:gd name="connsiteY180-222426" fmla="*/ 1795247 h 2956475"/>
                        <a:gd name="connsiteX181-222427" fmla="*/ 4602282 w 5924856"/>
                        <a:gd name="connsiteY181-222428" fmla="*/ 1920232 h 2956475"/>
                        <a:gd name="connsiteX182-222429" fmla="*/ 4634097 w 5924856"/>
                        <a:gd name="connsiteY182-222430" fmla="*/ 1967954 h 2956475"/>
                        <a:gd name="connsiteX183-222431" fmla="*/ 4554560 w 5924856"/>
                        <a:gd name="connsiteY183-222432" fmla="*/ 1983861 h 2956475"/>
                        <a:gd name="connsiteX184-222433" fmla="*/ 4495476 w 5924856"/>
                        <a:gd name="connsiteY184-222434" fmla="*/ 1988406 h 2956475"/>
                        <a:gd name="connsiteX185-222435" fmla="*/ 4495564 w 5924856"/>
                        <a:gd name="connsiteY185-222436" fmla="*/ 1987484 h 2956475"/>
                        <a:gd name="connsiteX186-222437" fmla="*/ 4483570 w 5924856"/>
                        <a:gd name="connsiteY186-222438" fmla="*/ 1988406 h 2956475"/>
                        <a:gd name="connsiteX187-222439" fmla="*/ 4488114 w 5924856"/>
                        <a:gd name="connsiteY187-222440" fmla="*/ 1940685 h 2956475"/>
                        <a:gd name="connsiteX188-222441" fmla="*/ 4438272 w 5924856"/>
                        <a:gd name="connsiteY188-222442" fmla="*/ 1931099 h 2956475"/>
                        <a:gd name="connsiteX189-222443" fmla="*/ 4393216 w 5924856"/>
                        <a:gd name="connsiteY189-222444" fmla="*/ 1961137 h 2956475"/>
                        <a:gd name="connsiteX190-222445" fmla="*/ 4382585 w 5924856"/>
                        <a:gd name="connsiteY190-222446" fmla="*/ 1960286 h 2956475"/>
                        <a:gd name="connsiteX191-222447" fmla="*/ 4381309 w 5924856"/>
                        <a:gd name="connsiteY191-222448" fmla="*/ 1961137 h 2956475"/>
                        <a:gd name="connsiteX192-222449" fmla="*/ 4275828 w 5924856"/>
                        <a:gd name="connsiteY192-222450" fmla="*/ 1952698 h 2956475"/>
                        <a:gd name="connsiteX193-222451" fmla="*/ 4161424 w 5924856"/>
                        <a:gd name="connsiteY193-222452" fmla="*/ 1972499 h 2956475"/>
                        <a:gd name="connsiteX194-222453" fmla="*/ 4043256 w 5924856"/>
                        <a:gd name="connsiteY194-222454" fmla="*/ 2106574 h 2956475"/>
                        <a:gd name="connsiteX195-222455" fmla="*/ 3902364 w 5924856"/>
                        <a:gd name="connsiteY195-222456" fmla="*/ 2263374 h 2956475"/>
                        <a:gd name="connsiteX196-222457" fmla="*/ 3956903 w 5924856"/>
                        <a:gd name="connsiteY196-222458" fmla="*/ 2267919 h 2956475"/>
                        <a:gd name="connsiteX197-222459" fmla="*/ 3977355 w 5924856"/>
                        <a:gd name="connsiteY197-222460" fmla="*/ 2311096 h 2956475"/>
                        <a:gd name="connsiteX198-222461" fmla="*/ 4005973 w 5924856"/>
                        <a:gd name="connsiteY198-222462" fmla="*/ 2319513 h 2956475"/>
                        <a:gd name="connsiteX199-222463" fmla="*/ 4024532 w 5924856"/>
                        <a:gd name="connsiteY199-222464" fmla="*/ 2290644 h 2956475"/>
                        <a:gd name="connsiteX200-222465" fmla="*/ 4035602 w 5924856"/>
                        <a:gd name="connsiteY200-222466" fmla="*/ 2291946 h 2956475"/>
                        <a:gd name="connsiteX201-222467" fmla="*/ 4036439 w 5924856"/>
                        <a:gd name="connsiteY201-222468" fmla="*/ 2290644 h 2956475"/>
                        <a:gd name="connsiteX202-222469" fmla="*/ 4075071 w 5924856"/>
                        <a:gd name="connsiteY202-222470" fmla="*/ 2295189 h 2956475"/>
                        <a:gd name="connsiteX203-222471" fmla="*/ 4129610 w 5924856"/>
                        <a:gd name="connsiteY203-222472" fmla="*/ 2365635 h 2956475"/>
                        <a:gd name="connsiteX204-222473" fmla="*/ 4134155 w 5924856"/>
                        <a:gd name="connsiteY204-222474" fmla="*/ 2413357 h 2956475"/>
                        <a:gd name="connsiteX205-222475" fmla="*/ 4102340 w 5924856"/>
                        <a:gd name="connsiteY205-222476" fmla="*/ 2472441 h 2956475"/>
                        <a:gd name="connsiteX206-222477" fmla="*/ 4095523 w 5924856"/>
                        <a:gd name="connsiteY206-222478" fmla="*/ 2542887 h 2956475"/>
                        <a:gd name="connsiteX207-222479" fmla="*/ 4079616 w 5924856"/>
                        <a:gd name="connsiteY207-222480" fmla="*/ 2629241 h 2956475"/>
                        <a:gd name="connsiteX208-222481" fmla="*/ 4027349 w 5924856"/>
                        <a:gd name="connsiteY208-222482" fmla="*/ 2708777 h 2956475"/>
                        <a:gd name="connsiteX209-222483" fmla="*/ 4015987 w 5924856"/>
                        <a:gd name="connsiteY209-222484" fmla="*/ 2747409 h 2956475"/>
                        <a:gd name="connsiteX210-222485" fmla="*/ 3961448 w 5924856"/>
                        <a:gd name="connsiteY210-222486" fmla="*/ 2806493 h 2956475"/>
                        <a:gd name="connsiteX211-222487" fmla="*/ 3913726 w 5924856"/>
                        <a:gd name="connsiteY211-222488" fmla="*/ 2865577 h 2956475"/>
                        <a:gd name="connsiteX212-222489" fmla="*/ 3893274 w 5924856"/>
                        <a:gd name="connsiteY212-222490" fmla="*/ 2897392 h 2956475"/>
                        <a:gd name="connsiteX213-222491" fmla="*/ 3843280 w 5924856"/>
                        <a:gd name="connsiteY213-222492" fmla="*/ 2924661 h 2956475"/>
                        <a:gd name="connsiteX214-222493" fmla="*/ 3831373 w 5924856"/>
                        <a:gd name="connsiteY214-222494" fmla="*/ 2924661 h 2956475"/>
                        <a:gd name="connsiteX215-222495" fmla="*/ 3822828 w 5924856"/>
                        <a:gd name="connsiteY215-222496" fmla="*/ 2924661 h 2956475"/>
                        <a:gd name="connsiteX216-222497" fmla="*/ 3810920 w 5924856"/>
                        <a:gd name="connsiteY216-222498" fmla="*/ 2924661 h 2956475"/>
                        <a:gd name="connsiteX217-222499" fmla="*/ 3789254 w 5924856"/>
                        <a:gd name="connsiteY217-222500" fmla="*/ 2908412 h 2956475"/>
                        <a:gd name="connsiteX218-222501" fmla="*/ 3747836 w 5924856"/>
                        <a:gd name="connsiteY218-222502" fmla="*/ 2936024 h 2956475"/>
                        <a:gd name="connsiteX219-222503" fmla="*/ 3741019 w 5924856"/>
                        <a:gd name="connsiteY219-222504" fmla="*/ 2956476 h 2956475"/>
                        <a:gd name="connsiteX220-222505" fmla="*/ 3736474 w 5924856"/>
                        <a:gd name="connsiteY220-222506" fmla="*/ 2947386 h 2956475"/>
                        <a:gd name="connsiteX221-222507" fmla="*/ 3736474 w 5924856"/>
                        <a:gd name="connsiteY221-222508" fmla="*/ 2935660 h 2956475"/>
                        <a:gd name="connsiteX222-222509" fmla="*/ 3735929 w 5924856"/>
                        <a:gd name="connsiteY222-222510" fmla="*/ 2936024 h 2956475"/>
                        <a:gd name="connsiteX223-222511" fmla="*/ 3729112 w 5924856"/>
                        <a:gd name="connsiteY223-222512" fmla="*/ 2956476 h 2956475"/>
                        <a:gd name="connsiteX224-222513" fmla="*/ 3724567 w 5924856"/>
                        <a:gd name="connsiteY224-222514" fmla="*/ 2947386 h 2956475"/>
                        <a:gd name="connsiteX225-222515" fmla="*/ 3724567 w 5924856"/>
                        <a:gd name="connsiteY225-222516" fmla="*/ 2920116 h 2956475"/>
                        <a:gd name="connsiteX226-222517" fmla="*/ 3736474 w 5924856"/>
                        <a:gd name="connsiteY226-222518" fmla="*/ 2920116 h 2956475"/>
                        <a:gd name="connsiteX227-222519" fmla="*/ 3745019 w 5924856"/>
                        <a:gd name="connsiteY227-222520" fmla="*/ 2920116 h 2956475"/>
                        <a:gd name="connsiteX228-222521" fmla="*/ 3751836 w 5924856"/>
                        <a:gd name="connsiteY228-222522" fmla="*/ 2861032 h 2956475"/>
                        <a:gd name="connsiteX229-222523" fmla="*/ 3740474 w 5924856"/>
                        <a:gd name="connsiteY229-222524" fmla="*/ 2817856 h 2956475"/>
                        <a:gd name="connsiteX230-222525" fmla="*/ 3767744 w 5924856"/>
                        <a:gd name="connsiteY230-222526" fmla="*/ 2795131 h 2956475"/>
                        <a:gd name="connsiteX231-222527" fmla="*/ 3777005 w 5924856"/>
                        <a:gd name="connsiteY231-222528" fmla="*/ 2797336 h 2956475"/>
                        <a:gd name="connsiteX232-222529" fmla="*/ 3779651 w 5924856"/>
                        <a:gd name="connsiteY232-222530" fmla="*/ 2795131 h 2956475"/>
                        <a:gd name="connsiteX233-222531" fmla="*/ 3816678 w 5924856"/>
                        <a:gd name="connsiteY233-222532" fmla="*/ 2803947 h 2956475"/>
                        <a:gd name="connsiteX234-222533" fmla="*/ 3838190 w 5924856"/>
                        <a:gd name="connsiteY234-222534" fmla="*/ 2758772 h 2956475"/>
                        <a:gd name="connsiteX235-222535" fmla="*/ 3854097 w 5924856"/>
                        <a:gd name="connsiteY235-222536" fmla="*/ 2699687 h 2956475"/>
                        <a:gd name="connsiteX236-222537" fmla="*/ 3865460 w 5924856"/>
                        <a:gd name="connsiteY236-222538" fmla="*/ 2676963 h 2956475"/>
                        <a:gd name="connsiteX237-222539" fmla="*/ 3884483 w 5924856"/>
                        <a:gd name="connsiteY237-222540" fmla="*/ 2632575 h 2956475"/>
                        <a:gd name="connsiteX238-222541" fmla="*/ 3834190 w 5924856"/>
                        <a:gd name="connsiteY238-222542" fmla="*/ 2645148 h 2956475"/>
                        <a:gd name="connsiteX239-222543" fmla="*/ 3806920 w 5924856"/>
                        <a:gd name="connsiteY239-222544" fmla="*/ 2667873 h 2956475"/>
                        <a:gd name="connsiteX240-222545" fmla="*/ 3795013 w 5924856"/>
                        <a:gd name="connsiteY240-222546" fmla="*/ 2667873 h 2956475"/>
                        <a:gd name="connsiteX241-222547" fmla="*/ 3747836 w 5924856"/>
                        <a:gd name="connsiteY241-222548" fmla="*/ 2667873 h 2956475"/>
                        <a:gd name="connsiteX242-222549" fmla="*/ 3735929 w 5924856"/>
                        <a:gd name="connsiteY242-222550" fmla="*/ 2667873 h 2956475"/>
                        <a:gd name="connsiteX243-222551" fmla="*/ 3720022 w 5924856"/>
                        <a:gd name="connsiteY243-222552" fmla="*/ 2613334 h 2956475"/>
                        <a:gd name="connsiteX244-222553" fmla="*/ 3676845 w 5924856"/>
                        <a:gd name="connsiteY244-222554" fmla="*/ 2574702 h 2956475"/>
                        <a:gd name="connsiteX245-222555" fmla="*/ 3610944 w 5924856"/>
                        <a:gd name="connsiteY245-222556" fmla="*/ 2558795 h 2956475"/>
                        <a:gd name="connsiteX246-222557" fmla="*/ 3601854 w 5924856"/>
                        <a:gd name="connsiteY246-222558" fmla="*/ 2499711 h 2956475"/>
                        <a:gd name="connsiteX247-222559" fmla="*/ 3590492 w 5924856"/>
                        <a:gd name="connsiteY247-222560" fmla="*/ 2467896 h 2956475"/>
                        <a:gd name="connsiteX248-222561" fmla="*/ 3574584 w 5924856"/>
                        <a:gd name="connsiteY248-222562" fmla="*/ 2440627 h 2956475"/>
                        <a:gd name="connsiteX249-222563" fmla="*/ 3551860 w 5924856"/>
                        <a:gd name="connsiteY249-222564" fmla="*/ 2381542 h 2956475"/>
                        <a:gd name="connsiteX250-222565" fmla="*/ 3520045 w 5924856"/>
                        <a:gd name="connsiteY250-222566" fmla="*/ 2361090 h 2956475"/>
                        <a:gd name="connsiteX251-222567" fmla="*/ 3464186 w 5924856"/>
                        <a:gd name="connsiteY251-222568" fmla="*/ 2339606 h 2956475"/>
                        <a:gd name="connsiteX252-222569" fmla="*/ 3425146 w 5924856"/>
                        <a:gd name="connsiteY252-222570" fmla="*/ 2345183 h 2956475"/>
                        <a:gd name="connsiteX253-222571" fmla="*/ 3381970 w 5924856"/>
                        <a:gd name="connsiteY253-222572" fmla="*/ 2354273 h 2956475"/>
                        <a:gd name="connsiteX254-222573" fmla="*/ 3350155 w 5924856"/>
                        <a:gd name="connsiteY254-222574" fmla="*/ 2381542 h 2956475"/>
                        <a:gd name="connsiteX255-222575" fmla="*/ 3370607 w 5924856"/>
                        <a:gd name="connsiteY255-222576" fmla="*/ 2397450 h 2956475"/>
                        <a:gd name="connsiteX256-222577" fmla="*/ 3370607 w 5924856"/>
                        <a:gd name="connsiteY256-222578" fmla="*/ 2429264 h 2956475"/>
                        <a:gd name="connsiteX257-222579" fmla="*/ 3350155 w 5924856"/>
                        <a:gd name="connsiteY257-222580" fmla="*/ 2451989 h 2956475"/>
                        <a:gd name="connsiteX258-222581" fmla="*/ 3318341 w 5924856"/>
                        <a:gd name="connsiteY258-222582" fmla="*/ 2511073 h 2956475"/>
                        <a:gd name="connsiteX259-222583" fmla="*/ 3318341 w 5924856"/>
                        <a:gd name="connsiteY259-222584" fmla="*/ 2538343 h 2956475"/>
                        <a:gd name="connsiteX260-222585" fmla="*/ 3268346 w 5924856"/>
                        <a:gd name="connsiteY260-222586" fmla="*/ 2570157 h 2956475"/>
                        <a:gd name="connsiteX261-222587" fmla="*/ 3260533 w 5924856"/>
                        <a:gd name="connsiteY261-222588" fmla="*/ 2567553 h 2956475"/>
                        <a:gd name="connsiteX262-222589" fmla="*/ 3256440 w 5924856"/>
                        <a:gd name="connsiteY262-222590" fmla="*/ 2570157 h 2956475"/>
                        <a:gd name="connsiteX263-222591" fmla="*/ 3208718 w 5924856"/>
                        <a:gd name="connsiteY263-222592" fmla="*/ 2554250 h 2956475"/>
                        <a:gd name="connsiteX264-222593" fmla="*/ 3177448 w 5924856"/>
                        <a:gd name="connsiteY264-222594" fmla="*/ 2554250 h 2956475"/>
                        <a:gd name="connsiteX265-222595" fmla="*/ 3165541 w 5924856"/>
                        <a:gd name="connsiteY265-222596" fmla="*/ 2554250 h 2956475"/>
                        <a:gd name="connsiteX266-222597" fmla="*/ 3149634 w 5924856"/>
                        <a:gd name="connsiteY266-222598" fmla="*/ 2538343 h 2956475"/>
                        <a:gd name="connsiteX267-222599" fmla="*/ 3131462 w 5924856"/>
                        <a:gd name="connsiteY267-222600" fmla="*/ 2533799 h 2956475"/>
                        <a:gd name="connsiteX268-222601" fmla="*/ 3086550 w 5924856"/>
                        <a:gd name="connsiteY268-222602" fmla="*/ 2570157 h 2956475"/>
                        <a:gd name="connsiteX269-222603" fmla="*/ 3038828 w 5924856"/>
                        <a:gd name="connsiteY269-222604" fmla="*/ 2581519 h 2956475"/>
                        <a:gd name="connsiteX270-222605" fmla="*/ 3000196 w 5924856"/>
                        <a:gd name="connsiteY270-222606" fmla="*/ 2597427 h 2956475"/>
                        <a:gd name="connsiteX271-222607" fmla="*/ 2992651 w 5924856"/>
                        <a:gd name="connsiteY271-222608" fmla="*/ 2595630 h 2956475"/>
                        <a:gd name="connsiteX272-222609" fmla="*/ 2988289 w 5924856"/>
                        <a:gd name="connsiteY272-222610" fmla="*/ 2597427 h 2956475"/>
                        <a:gd name="connsiteX273-222611" fmla="*/ 2940567 w 5924856"/>
                        <a:gd name="connsiteY273-222612" fmla="*/ 2586064 h 2956475"/>
                        <a:gd name="connsiteX274-222613" fmla="*/ 2918387 w 5924856"/>
                        <a:gd name="connsiteY274-222614" fmla="*/ 2586064 h 2956475"/>
                        <a:gd name="connsiteX275-222615" fmla="*/ 2906480 w 5924856"/>
                        <a:gd name="connsiteY275-222616" fmla="*/ 2586064 h 2956475"/>
                        <a:gd name="connsiteX276-222617" fmla="*/ 2886028 w 5924856"/>
                        <a:gd name="connsiteY276-222618" fmla="*/ 2554250 h 2956475"/>
                        <a:gd name="connsiteX277-222619" fmla="*/ 2847396 w 5924856"/>
                        <a:gd name="connsiteY277-222620" fmla="*/ 2526980 h 2956475"/>
                        <a:gd name="connsiteX278-222621" fmla="*/ 2820344 w 5924856"/>
                        <a:gd name="connsiteY278-222622" fmla="*/ 2523116 h 2956475"/>
                        <a:gd name="connsiteX279-222623" fmla="*/ 2779767 w 5924856"/>
                        <a:gd name="connsiteY279-222624" fmla="*/ 2526980 h 2956475"/>
                        <a:gd name="connsiteX280-222625" fmla="*/ 2741135 w 5924856"/>
                        <a:gd name="connsiteY280-222626" fmla="*/ 2538343 h 2956475"/>
                        <a:gd name="connsiteX281-222627" fmla="*/ 2736330 w 5924856"/>
                        <a:gd name="connsiteY281-222628" fmla="*/ 2536254 h 2956475"/>
                        <a:gd name="connsiteX282-222629" fmla="*/ 2729228 w 5924856"/>
                        <a:gd name="connsiteY282-222630" fmla="*/ 2538343 h 2956475"/>
                        <a:gd name="connsiteX283-222631" fmla="*/ 2676961 w 5924856"/>
                        <a:gd name="connsiteY283-222632" fmla="*/ 2515618 h 2956475"/>
                        <a:gd name="connsiteX284-222633" fmla="*/ 2670144 w 5924856"/>
                        <a:gd name="connsiteY284-222634" fmla="*/ 2472441 h 2956475"/>
                        <a:gd name="connsiteX285-222635" fmla="*/ 2626967 w 5924856"/>
                        <a:gd name="connsiteY285-222636" fmla="*/ 2456534 h 2956475"/>
                        <a:gd name="connsiteX286-222637" fmla="*/ 2595153 w 5924856"/>
                        <a:gd name="connsiteY286-222638" fmla="*/ 2451989 h 2956475"/>
                        <a:gd name="connsiteX287-222639" fmla="*/ 2560725 w 5924856"/>
                        <a:gd name="connsiteY287-222640" fmla="*/ 2430245 h 2956475"/>
                        <a:gd name="connsiteX288-222641" fmla="*/ 2527524 w 5924856"/>
                        <a:gd name="connsiteY288-222642" fmla="*/ 2488348 h 2956475"/>
                        <a:gd name="connsiteX289-222643" fmla="*/ 2543431 w 5924856"/>
                        <a:gd name="connsiteY289-222644" fmla="*/ 2522435 h 2956475"/>
                        <a:gd name="connsiteX290-222645" fmla="*/ 2504799 w 5924856"/>
                        <a:gd name="connsiteY290-222646" fmla="*/ 2558795 h 2956475"/>
                        <a:gd name="connsiteX291-222647" fmla="*/ 2495296 w 5924856"/>
                        <a:gd name="connsiteY291-222648" fmla="*/ 2556532 h 2956475"/>
                        <a:gd name="connsiteX292-222649" fmla="*/ 2492892 w 5924856"/>
                        <a:gd name="connsiteY292-222650" fmla="*/ 2558795 h 2956475"/>
                        <a:gd name="connsiteX293-222651" fmla="*/ 2445170 w 5924856"/>
                        <a:gd name="connsiteY293-222652" fmla="*/ 2547432 h 2956475"/>
                        <a:gd name="connsiteX294-222653" fmla="*/ 2408811 w 5924856"/>
                        <a:gd name="connsiteY294-222654" fmla="*/ 2542887 h 2956475"/>
                        <a:gd name="connsiteX295-222655" fmla="*/ 2381541 w 5924856"/>
                        <a:gd name="connsiteY295-222656" fmla="*/ 2515618 h 2956475"/>
                        <a:gd name="connsiteX296-222657" fmla="*/ 2354816 w 5924856"/>
                        <a:gd name="connsiteY296-222658" fmla="*/ 2515618 h 2956475"/>
                        <a:gd name="connsiteX297-222659" fmla="*/ 2342909 w 5924856"/>
                        <a:gd name="connsiteY297-222660" fmla="*/ 2515618 h 2956475"/>
                        <a:gd name="connsiteX298-222661" fmla="*/ 2317049 w 5924856"/>
                        <a:gd name="connsiteY298-222662" fmla="*/ 2502687 h 2956475"/>
                        <a:gd name="connsiteX299-222663" fmla="*/ 2268463 w 5924856"/>
                        <a:gd name="connsiteY299-222664" fmla="*/ 2526980 h 2956475"/>
                        <a:gd name="connsiteX300-222665" fmla="*/ 2200289 w 5924856"/>
                        <a:gd name="connsiteY300-222666" fmla="*/ 2574702 h 2956475"/>
                        <a:gd name="connsiteX301-222667" fmla="*/ 2157112 w 5924856"/>
                        <a:gd name="connsiteY301-222668" fmla="*/ 2586064 h 2956475"/>
                        <a:gd name="connsiteX302-222669" fmla="*/ 2145750 w 5924856"/>
                        <a:gd name="connsiteY302-222670" fmla="*/ 2590609 h 2956475"/>
                        <a:gd name="connsiteX303-222671" fmla="*/ 2143369 w 5924856"/>
                        <a:gd name="connsiteY303-222672" fmla="*/ 2586799 h 2956475"/>
                        <a:gd name="connsiteX304-222673" fmla="*/ 2133843 w 5924856"/>
                        <a:gd name="connsiteY304-222674" fmla="*/ 2590609 h 2956475"/>
                        <a:gd name="connsiteX305-222675" fmla="*/ 2111787 w 5924856"/>
                        <a:gd name="connsiteY305-222676" fmla="*/ 2555320 h 2956475"/>
                        <a:gd name="connsiteX306-222677" fmla="*/ 2075303 w 5924856"/>
                        <a:gd name="connsiteY306-222678" fmla="*/ 2558795 h 2956475"/>
                        <a:gd name="connsiteX307-222679" fmla="*/ 2074482 w 5924856"/>
                        <a:gd name="connsiteY307-222680" fmla="*/ 2557739 h 2956475"/>
                        <a:gd name="connsiteX308-222681" fmla="*/ 2063396 w 5924856"/>
                        <a:gd name="connsiteY308-222682" fmla="*/ 2558795 h 2956475"/>
                        <a:gd name="connsiteX309-222683" fmla="*/ 2047489 w 5924856"/>
                        <a:gd name="connsiteY309-222684" fmla="*/ 2538343 h 2956475"/>
                        <a:gd name="connsiteX310-222685" fmla="*/ 2020220 w 5924856"/>
                        <a:gd name="connsiteY310-222686" fmla="*/ 2526980 h 2956475"/>
                        <a:gd name="connsiteX311-222687" fmla="*/ 2004312 w 5924856"/>
                        <a:gd name="connsiteY311-222688" fmla="*/ 2495166 h 2956475"/>
                        <a:gd name="connsiteX312-222689" fmla="*/ 1988196 w 5924856"/>
                        <a:gd name="connsiteY312-222690" fmla="*/ 2486212 h 2956475"/>
                        <a:gd name="connsiteX313-222691" fmla="*/ 1945773 w 5924856"/>
                        <a:gd name="connsiteY313-222692" fmla="*/ 2499711 h 2956475"/>
                        <a:gd name="connsiteX314-222693" fmla="*/ 1942036 w 5924856"/>
                        <a:gd name="connsiteY314-222694" fmla="*/ 2497111 h 2956475"/>
                        <a:gd name="connsiteX315-222695" fmla="*/ 1936866 w 5924856"/>
                        <a:gd name="connsiteY315-222696" fmla="*/ 2499711 h 2956475"/>
                        <a:gd name="connsiteX316-222697" fmla="*/ 1889554 w 5924856"/>
                        <a:gd name="connsiteY316-222698" fmla="*/ 2468885 h 2956475"/>
                        <a:gd name="connsiteX317-222699" fmla="*/ 1870782 w 5924856"/>
                        <a:gd name="connsiteY317-222700" fmla="*/ 2495166 h 2956475"/>
                        <a:gd name="connsiteX318-222701" fmla="*/ 1865709 w 5924856"/>
                        <a:gd name="connsiteY318-222702" fmla="*/ 2485599 h 2956475"/>
                        <a:gd name="connsiteX319-222703" fmla="*/ 1858875 w 5924856"/>
                        <a:gd name="connsiteY319-222704" fmla="*/ 2495166 h 2956475"/>
                        <a:gd name="connsiteX320-222705" fmla="*/ 1779338 w 5924856"/>
                        <a:gd name="connsiteY320-222706" fmla="*/ 2345183 h 2956475"/>
                        <a:gd name="connsiteX321-222707" fmla="*/ 1729344 w 5924856"/>
                        <a:gd name="connsiteY321-222708" fmla="*/ 2295189 h 2956475"/>
                        <a:gd name="connsiteX322-222709" fmla="*/ 1732141 w 5924856"/>
                        <a:gd name="connsiteY322-222710" fmla="*/ 2292043 h 2956475"/>
                        <a:gd name="connsiteX323-222711" fmla="*/ 401471 w 5924856"/>
                        <a:gd name="connsiteY323-222712" fmla="*/ 2890683 h 2956475"/>
                        <a:gd name="connsiteX324-222713" fmla="*/ 338597 w 5924856"/>
                        <a:gd name="connsiteY324-222714" fmla="*/ 2849670 h 2956475"/>
                        <a:gd name="connsiteX325-222715" fmla="*/ 268151 w 5924856"/>
                        <a:gd name="connsiteY325-222716" fmla="*/ 2801948 h 2956475"/>
                        <a:gd name="connsiteX326-222717" fmla="*/ 295420 w 5924856"/>
                        <a:gd name="connsiteY326-222718" fmla="*/ 2795131 h 2956475"/>
                        <a:gd name="connsiteX327-222719" fmla="*/ 322690 w 5924856"/>
                        <a:gd name="connsiteY327-222720" fmla="*/ 2747409 h 2956475"/>
                        <a:gd name="connsiteX328-222721" fmla="*/ 306782 w 5924856"/>
                        <a:gd name="connsiteY328-222722" fmla="*/ 2731502 h 2956475"/>
                        <a:gd name="connsiteX329-222723" fmla="*/ 359049 w 5924856"/>
                        <a:gd name="connsiteY329-222724" fmla="*/ 2704232 h 2956475"/>
                        <a:gd name="connsiteX330-222725" fmla="*/ 359049 w 5924856"/>
                        <a:gd name="connsiteY330-222726" fmla="*/ 2701176 h 2956475"/>
                        <a:gd name="connsiteX331-222727" fmla="*/ 334597 w 5924856"/>
                        <a:gd name="connsiteY331-222728" fmla="*/ 2704232 h 2956475"/>
                        <a:gd name="connsiteX332-222729" fmla="*/ 334597 w 5924856"/>
                        <a:gd name="connsiteY332-222730" fmla="*/ 2702744 h 2956475"/>
                        <a:gd name="connsiteX333-222731" fmla="*/ 322690 w 5924856"/>
                        <a:gd name="connsiteY333-222732" fmla="*/ 2683780 h 2956475"/>
                        <a:gd name="connsiteX334-222733" fmla="*/ 393136 w 5924856"/>
                        <a:gd name="connsiteY334-222734" fmla="*/ 2586064 h 2956475"/>
                        <a:gd name="connsiteX335-222735" fmla="*/ 327779 w 5924856"/>
                        <a:gd name="connsiteY335-222736" fmla="*/ 2547432 h 2956475"/>
                        <a:gd name="connsiteX336-222737" fmla="*/ 297676 w 5924856"/>
                        <a:gd name="connsiteY336-222738" fmla="*/ 2525193 h 2956475"/>
                        <a:gd name="connsiteX337-222739" fmla="*/ 275513 w 5924856"/>
                        <a:gd name="connsiteY337-222740" fmla="*/ 2531525 h 2956475"/>
                        <a:gd name="connsiteX338-222741" fmla="*/ 271033 w 5924856"/>
                        <a:gd name="connsiteY338-222742" fmla="*/ 2529403 h 2956475"/>
                        <a:gd name="connsiteX339-222743" fmla="*/ 220429 w 5924856"/>
                        <a:gd name="connsiteY339-222744" fmla="*/ 2499711 h 2956475"/>
                        <a:gd name="connsiteX340-222745" fmla="*/ 204522 w 5924856"/>
                        <a:gd name="connsiteY340-222746" fmla="*/ 2472441 h 2956475"/>
                        <a:gd name="connsiteX341-222747" fmla="*/ 189159 w 5924856"/>
                        <a:gd name="connsiteY341-222748" fmla="*/ 2472441 h 2956475"/>
                        <a:gd name="connsiteX342-222749" fmla="*/ 122713 w 5924856"/>
                        <a:gd name="connsiteY342-222750" fmla="*/ 2413357 h 2956475"/>
                        <a:gd name="connsiteX343-222751" fmla="*/ 114168 w 5924856"/>
                        <a:gd name="connsiteY343-222752" fmla="*/ 2424719 h 2956475"/>
                        <a:gd name="connsiteX344-222753" fmla="*/ 103159 w 5924856"/>
                        <a:gd name="connsiteY344-222754" fmla="*/ 2421574 h 2956475"/>
                        <a:gd name="connsiteX345-222755" fmla="*/ 70446 w 5924856"/>
                        <a:gd name="connsiteY345-222756" fmla="*/ 2365635 h 2956475"/>
                        <a:gd name="connsiteX346-222757" fmla="*/ 74991 w 5924856"/>
                        <a:gd name="connsiteY346-222758" fmla="*/ 2361090 h 2956475"/>
                        <a:gd name="connsiteX347-222759" fmla="*/ 118168 w 5924856"/>
                        <a:gd name="connsiteY347-222760" fmla="*/ 2349728 h 2956475"/>
                        <a:gd name="connsiteX348-222761" fmla="*/ 106806 w 5924856"/>
                        <a:gd name="connsiteY348-222762" fmla="*/ 2327003 h 2956475"/>
                        <a:gd name="connsiteX349-222763" fmla="*/ 47722 w 5924856"/>
                        <a:gd name="connsiteY349-222764" fmla="*/ 2258829 h 2956475"/>
                        <a:gd name="connsiteX350-222765" fmla="*/ 21980 w 5924856"/>
                        <a:gd name="connsiteY350-222766" fmla="*/ 2195428 h 2956475"/>
                        <a:gd name="connsiteX351-222767" fmla="*/ 10059 w 5924856"/>
                        <a:gd name="connsiteY351-222768" fmla="*/ 2195434 h 2956475"/>
                        <a:gd name="connsiteX352-222769" fmla="*/ 0 w 5924856"/>
                        <a:gd name="connsiteY352-222770" fmla="*/ 2199745 h 2956475"/>
                        <a:gd name="connsiteX353-222771" fmla="*/ 1595269 w 5924856"/>
                        <a:gd name="connsiteY353-222772" fmla="*/ 1370296 h 2956475"/>
                        <a:gd name="connsiteX354-222773" fmla="*/ 1638446 w 5924856"/>
                        <a:gd name="connsiteY354-222774" fmla="*/ 1349844 h 2956475"/>
                        <a:gd name="connsiteX355-222775" fmla="*/ 1649808 w 5924856"/>
                        <a:gd name="connsiteY355-222776" fmla="*/ 1299850 h 2956475"/>
                        <a:gd name="connsiteX356-222777" fmla="*/ 1677078 w 5924856"/>
                        <a:gd name="connsiteY356-222778" fmla="*/ 1256673 h 2956475"/>
                        <a:gd name="connsiteX357-222779" fmla="*/ 1654353 w 5924856"/>
                        <a:gd name="connsiteY357-222780" fmla="*/ 1197589 h 2956475"/>
                        <a:gd name="connsiteX358-222781" fmla="*/ 1677078 w 5924856"/>
                        <a:gd name="connsiteY358-222782" fmla="*/ 1133960 h 2956475"/>
                        <a:gd name="connsiteX359-222783" fmla="*/ 1622538 w 5924856"/>
                        <a:gd name="connsiteY359-222784" fmla="*/ 1070331 h 2956475"/>
                        <a:gd name="connsiteX360-222785" fmla="*/ 1654353 w 5924856"/>
                        <a:gd name="connsiteY360-222786" fmla="*/ 961252 h 2956475"/>
                        <a:gd name="connsiteX361-222787" fmla="*/ 1606631 w 5924856"/>
                        <a:gd name="connsiteY361-222788" fmla="*/ 865809 h 2956475"/>
                        <a:gd name="connsiteX362-222789" fmla="*/ 1670260 w 5924856"/>
                        <a:gd name="connsiteY362-222790" fmla="*/ 788545 h 2956475"/>
                        <a:gd name="connsiteX363-222791" fmla="*/ 1665715 w 5924856"/>
                        <a:gd name="connsiteY363-222792" fmla="*/ 704464 h 2956475"/>
                        <a:gd name="connsiteX364-222793" fmla="*/ 1681622 w 5924856"/>
                        <a:gd name="connsiteY364-222794" fmla="*/ 697647 h 2956475"/>
                        <a:gd name="connsiteX365-222795" fmla="*/ 1683068 w 5924856"/>
                        <a:gd name="connsiteY365-222796" fmla="*/ 702130 h 2956475"/>
                        <a:gd name="connsiteX366-222797" fmla="*/ 1693530 w 5924856"/>
                        <a:gd name="connsiteY366-222798" fmla="*/ 697647 h 2956475"/>
                        <a:gd name="connsiteX367-222799" fmla="*/ 1716254 w 5924856"/>
                        <a:gd name="connsiteY367-222800" fmla="*/ 768093 h 2956475"/>
                        <a:gd name="connsiteX368-222801" fmla="*/ 1709645 w 5924856"/>
                        <a:gd name="connsiteY368-222802" fmla="*/ 815304 h 2956475"/>
                        <a:gd name="connsiteX369-222803" fmla="*/ 1772521 w 5924856"/>
                        <a:gd name="connsiteY369-222804" fmla="*/ 772638 h 2956475"/>
                        <a:gd name="connsiteX370-222805" fmla="*/ 1849785 w 5924856"/>
                        <a:gd name="connsiteY370-222806" fmla="*/ 763548 h 2956475"/>
                        <a:gd name="connsiteX371-222807" fmla="*/ 1850963 w 5924856"/>
                        <a:gd name="connsiteY371-222808" fmla="*/ 764810 h 2956475"/>
                        <a:gd name="connsiteX372-222809" fmla="*/ 1861692 w 5924856"/>
                        <a:gd name="connsiteY372-222810" fmla="*/ 763548 h 2956475"/>
                        <a:gd name="connsiteX373-222811" fmla="*/ 1906799 w 5924856"/>
                        <a:gd name="connsiteY373-222812" fmla="*/ 811877 h 2956475"/>
                        <a:gd name="connsiteX374-222813" fmla="*/ 1881599 w 5924856"/>
                        <a:gd name="connsiteY374-222814" fmla="*/ 736278 h 2956475"/>
                        <a:gd name="connsiteX375-222815" fmla="*/ 1881599 w 5924856"/>
                        <a:gd name="connsiteY375-222816" fmla="*/ 595386 h 2956475"/>
                        <a:gd name="connsiteX376-222817" fmla="*/ 1945228 w 5924856"/>
                        <a:gd name="connsiteY376-222818" fmla="*/ 574934 h 2956475"/>
                        <a:gd name="connsiteX377-222819" fmla="*/ 1955460 w 5924856"/>
                        <a:gd name="connsiteY377-222820" fmla="*/ 575472 h 2956475"/>
                        <a:gd name="connsiteX378-222821" fmla="*/ 1957135 w 5924856"/>
                        <a:gd name="connsiteY378-222822" fmla="*/ 574934 h 2956475"/>
                        <a:gd name="connsiteX379-222823" fmla="*/ 2033605 w 5924856"/>
                        <a:gd name="connsiteY379-222824" fmla="*/ 578958 h 2956475"/>
                        <a:gd name="connsiteX380-222825" fmla="*/ 2111118 w 5924856"/>
                        <a:gd name="connsiteY380-222826" fmla="*/ 559026 h 2956475"/>
                        <a:gd name="connsiteX381-222827" fmla="*/ 2086121 w 5924856"/>
                        <a:gd name="connsiteY381-222828" fmla="*/ 493125 h 2956475"/>
                        <a:gd name="connsiteX382-222829" fmla="*/ 2122480 w 5924856"/>
                        <a:gd name="connsiteY382-222830" fmla="*/ 402226 h 2956475"/>
                        <a:gd name="connsiteX383-222831" fmla="*/ 2165657 w 5924856"/>
                        <a:gd name="connsiteY383-222832" fmla="*/ 397681 h 2956475"/>
                        <a:gd name="connsiteX384-222833" fmla="*/ 2236104 w 5924856"/>
                        <a:gd name="connsiteY384-222834" fmla="*/ 322690 h 2956475"/>
                        <a:gd name="connsiteX385-222835" fmla="*/ 2338374 w 5924856"/>
                        <a:gd name="connsiteY385-222836" fmla="*/ 304510 h 2956475"/>
                        <a:gd name="connsiteX386-222837" fmla="*/ 2347454 w 5924856"/>
                        <a:gd name="connsiteY386-222838" fmla="*/ 263606 h 2956475"/>
                        <a:gd name="connsiteX387-222839" fmla="*/ 2445170 w 5924856"/>
                        <a:gd name="connsiteY387-222840" fmla="*/ 252244 h 2956475"/>
                        <a:gd name="connsiteX388-222841" fmla="*/ 2446249 w 5924856"/>
                        <a:gd name="connsiteY388-222842" fmla="*/ 253503 h 2956475"/>
                        <a:gd name="connsiteX389-222843" fmla="*/ 2457077 w 5924856"/>
                        <a:gd name="connsiteY389-222844" fmla="*/ 252244 h 2956475"/>
                        <a:gd name="connsiteX390-222845" fmla="*/ 2479011 w 5924856"/>
                        <a:gd name="connsiteY390-222846" fmla="*/ 277833 h 2956475"/>
                        <a:gd name="connsiteX391-222847" fmla="*/ 2558793 w 5924856"/>
                        <a:gd name="connsiteY391-222848" fmla="*/ 202249 h 2956475"/>
                        <a:gd name="connsiteX392-222849" fmla="*/ 2570700 w 5924856"/>
                        <a:gd name="connsiteY392-222850" fmla="*/ 202249 h 2956475"/>
                        <a:gd name="connsiteX393-222851" fmla="*/ 2622422 w 5924856"/>
                        <a:gd name="connsiteY393-222852" fmla="*/ 202249 h 2956475"/>
                        <a:gd name="connsiteX394-222853" fmla="*/ 2633784 w 5924856"/>
                        <a:gd name="connsiteY394-222854" fmla="*/ 134075 h 2956475"/>
                        <a:gd name="connsiteX395-222855" fmla="*/ 2670144 w 5924856"/>
                        <a:gd name="connsiteY395-222856" fmla="*/ 68174 h 2956475"/>
                        <a:gd name="connsiteX396-222857" fmla="*/ 2756498 w 5924856"/>
                        <a:gd name="connsiteY396-222858" fmla="*/ 0 h 2956475"/>
                        <a:gd name="connsiteX0-222859" fmla="*/ 1709320 w 5924856"/>
                        <a:gd name="connsiteY0-222860" fmla="*/ 817622 h 2956475"/>
                        <a:gd name="connsiteX1-222861" fmla="*/ 1700347 w 5924856"/>
                        <a:gd name="connsiteY1-222862" fmla="*/ 881716 h 2956475"/>
                        <a:gd name="connsiteX2-222863" fmla="*/ 1727745 w 5924856"/>
                        <a:gd name="connsiteY2-222864" fmla="*/ 895415 h 2956475"/>
                        <a:gd name="connsiteX3-222865" fmla="*/ 1709320 w 5924856"/>
                        <a:gd name="connsiteY3-222866" fmla="*/ 817622 h 2956475"/>
                        <a:gd name="connsiteX4-222867" fmla="*/ 2756498 w 5924856"/>
                        <a:gd name="connsiteY4-222868" fmla="*/ 0 h 2956475"/>
                        <a:gd name="connsiteX5-222869" fmla="*/ 2762437 w 5924856"/>
                        <a:gd name="connsiteY5-222870" fmla="*/ 4711 h 2956475"/>
                        <a:gd name="connsiteX6-222871" fmla="*/ 2768404 w 5924856"/>
                        <a:gd name="connsiteY6-222872" fmla="*/ 0 h 2956475"/>
                        <a:gd name="connsiteX7-222873" fmla="*/ 2834306 w 5924856"/>
                        <a:gd name="connsiteY7-222874" fmla="*/ 52267 h 2956475"/>
                        <a:gd name="connsiteX8-222875" fmla="*/ 2779767 w 5924856"/>
                        <a:gd name="connsiteY8-222876" fmla="*/ 90899 h 2956475"/>
                        <a:gd name="connsiteX9-222877" fmla="*/ 2866120 w 5924856"/>
                        <a:gd name="connsiteY9-222878" fmla="*/ 118168 h 2956475"/>
                        <a:gd name="connsiteX10-222879" fmla="*/ 2875812 w 5924856"/>
                        <a:gd name="connsiteY10-222880" fmla="*/ 186006 h 2956475"/>
                        <a:gd name="connsiteX11-222881" fmla="*/ 2897390 w 5924856"/>
                        <a:gd name="connsiteY11-222882" fmla="*/ 161345 h 2956475"/>
                        <a:gd name="connsiteX12-222883" fmla="*/ 2909297 w 5924856"/>
                        <a:gd name="connsiteY12-222884" fmla="*/ 161345 h 2956475"/>
                        <a:gd name="connsiteX13-222885" fmla="*/ 3004196 w 5924856"/>
                        <a:gd name="connsiteY13-222886" fmla="*/ 161345 h 2956475"/>
                        <a:gd name="connsiteX14-222887" fmla="*/ 3016103 w 5924856"/>
                        <a:gd name="connsiteY14-222888" fmla="*/ 161345 h 2956475"/>
                        <a:gd name="connsiteX15-222889" fmla="*/ 3097912 w 5924856"/>
                        <a:gd name="connsiteY15-222890" fmla="*/ 236336 h 2956475"/>
                        <a:gd name="connsiteX16-222891" fmla="*/ 3129726 w 5924856"/>
                        <a:gd name="connsiteY16-222892" fmla="*/ 295420 h 2956475"/>
                        <a:gd name="connsiteX17-222893" fmla="*/ 3118364 w 5924856"/>
                        <a:gd name="connsiteY17-222894" fmla="*/ 370412 h 2956475"/>
                        <a:gd name="connsiteX18-222895" fmla="*/ 3079732 w 5924856"/>
                        <a:gd name="connsiteY18-222896" fmla="*/ 413589 h 2956475"/>
                        <a:gd name="connsiteX19-222897" fmla="*/ 2984288 w 5924856"/>
                        <a:gd name="connsiteY19-222898" fmla="*/ 488580 h 2956475"/>
                        <a:gd name="connsiteX20-222899" fmla="*/ 2952474 w 5924856"/>
                        <a:gd name="connsiteY20-222900" fmla="*/ 531757 h 2956475"/>
                        <a:gd name="connsiteX21-222901" fmla="*/ 3000196 w 5924856"/>
                        <a:gd name="connsiteY21-222902" fmla="*/ 547664 h 2956475"/>
                        <a:gd name="connsiteX22-222903" fmla="*/ 3047650 w 5924856"/>
                        <a:gd name="connsiteY22-222904" fmla="*/ 575345 h 2956475"/>
                        <a:gd name="connsiteX23-222905" fmla="*/ 3074642 w 5924856"/>
                        <a:gd name="connsiteY23-222906" fmla="*/ 552209 h 2956475"/>
                        <a:gd name="connsiteX24-222907" fmla="*/ 3076651 w 5924856"/>
                        <a:gd name="connsiteY24-222908" fmla="*/ 560693 h 2956475"/>
                        <a:gd name="connsiteX25-222909" fmla="*/ 3086550 w 5924856"/>
                        <a:gd name="connsiteY25-222910" fmla="*/ 552209 h 2956475"/>
                        <a:gd name="connsiteX26-222911" fmla="*/ 3103175 w 5924856"/>
                        <a:gd name="connsiteY26-222912" fmla="*/ 622402 h 2956475"/>
                        <a:gd name="connsiteX27-222913" fmla="*/ 3111002 w 5924856"/>
                        <a:gd name="connsiteY27-222914" fmla="*/ 606748 h 2956475"/>
                        <a:gd name="connsiteX28-222915" fmla="*/ 3170086 w 5924856"/>
                        <a:gd name="connsiteY28-222916" fmla="*/ 586296 h 2956475"/>
                        <a:gd name="connsiteX29-222917" fmla="*/ 3178024 w 5924856"/>
                        <a:gd name="connsiteY29-222918" fmla="*/ 587670 h 2956475"/>
                        <a:gd name="connsiteX30-222919" fmla="*/ 3181993 w 5924856"/>
                        <a:gd name="connsiteY30-222920" fmla="*/ 586296 h 2956475"/>
                        <a:gd name="connsiteX31-222921" fmla="*/ 3300161 w 5924856"/>
                        <a:gd name="connsiteY31-222922" fmla="*/ 606748 h 2956475"/>
                        <a:gd name="connsiteX32-222923" fmla="*/ 3306978 w 5924856"/>
                        <a:gd name="connsiteY32-222924" fmla="*/ 665832 h 2956475"/>
                        <a:gd name="connsiteX33-222925" fmla="*/ 3449720 w 5924856"/>
                        <a:gd name="connsiteY33-222926" fmla="*/ 686823 h 2956475"/>
                        <a:gd name="connsiteX34-222927" fmla="*/ 3456416 w 5924856"/>
                        <a:gd name="connsiteY34-222928" fmla="*/ 590841 h 2956475"/>
                        <a:gd name="connsiteX35-222929" fmla="*/ 3468101 w 5924856"/>
                        <a:gd name="connsiteY35-222930" fmla="*/ 594028 h 2956475"/>
                        <a:gd name="connsiteX36-222931" fmla="*/ 3468323 w 5924856"/>
                        <a:gd name="connsiteY36-222932" fmla="*/ 590841 h 2956475"/>
                        <a:gd name="connsiteX37-222933" fmla="*/ 3543314 w 5924856"/>
                        <a:gd name="connsiteY37-222934" fmla="*/ 611293 h 2956475"/>
                        <a:gd name="connsiteX38-222935" fmla="*/ 3590492 w 5924856"/>
                        <a:gd name="connsiteY38-222936" fmla="*/ 611293 h 2956475"/>
                        <a:gd name="connsiteX39-222937" fmla="*/ 3602398 w 5924856"/>
                        <a:gd name="connsiteY39-222938" fmla="*/ 611293 h 2956475"/>
                        <a:gd name="connsiteX40-222939" fmla="*/ 3661482 w 5924856"/>
                        <a:gd name="connsiteY40-222940" fmla="*/ 677194 h 2956475"/>
                        <a:gd name="connsiteX41-222941" fmla="*/ 3677390 w 5924856"/>
                        <a:gd name="connsiteY41-222942" fmla="*/ 756731 h 2956475"/>
                        <a:gd name="connsiteX42-222943" fmla="*/ 3656938 w 5924856"/>
                        <a:gd name="connsiteY42-222944" fmla="*/ 806725 h 2956475"/>
                        <a:gd name="connsiteX43-222945" fmla="*/ 3704660 w 5924856"/>
                        <a:gd name="connsiteY43-222946" fmla="*/ 897623 h 2956475"/>
                        <a:gd name="connsiteX44-222947" fmla="*/ 3753794 w 5924856"/>
                        <a:gd name="connsiteY44-222948" fmla="*/ 933529 h 2956475"/>
                        <a:gd name="connsiteX45-222949" fmla="*/ 3783651 w 5924856"/>
                        <a:gd name="connsiteY45-222950" fmla="*/ 822632 h 2956475"/>
                        <a:gd name="connsiteX46-222951" fmla="*/ 3793268 w 5924856"/>
                        <a:gd name="connsiteY46-222952" fmla="*/ 831139 h 2956475"/>
                        <a:gd name="connsiteX47-222953" fmla="*/ 3795558 w 5924856"/>
                        <a:gd name="connsiteY47-222954" fmla="*/ 822632 h 2956475"/>
                        <a:gd name="connsiteX48-222955" fmla="*/ 3850342 w 5924856"/>
                        <a:gd name="connsiteY48-222956" fmla="*/ 871095 h 2956475"/>
                        <a:gd name="connsiteX49-222957" fmla="*/ 3906364 w 5924856"/>
                        <a:gd name="connsiteY49-222958" fmla="*/ 843084 h 2956475"/>
                        <a:gd name="connsiteX50-222959" fmla="*/ 3912043 w 5924856"/>
                        <a:gd name="connsiteY50-222960" fmla="*/ 846199 h 2956475"/>
                        <a:gd name="connsiteX51-222961" fmla="*/ 3918271 w 5924856"/>
                        <a:gd name="connsiteY51-222962" fmla="*/ 843084 h 2956475"/>
                        <a:gd name="connsiteX52-222963" fmla="*/ 3980617 w 5924856"/>
                        <a:gd name="connsiteY52-222964" fmla="*/ 877274 h 2956475"/>
                        <a:gd name="connsiteX53-222965" fmla="*/ 4004080 w 5924856"/>
                        <a:gd name="connsiteY53-222966" fmla="*/ 849902 h 2956475"/>
                        <a:gd name="connsiteX54-222967" fmla="*/ 4013754 w 5924856"/>
                        <a:gd name="connsiteY54-222968" fmla="*/ 852506 h 2956475"/>
                        <a:gd name="connsiteX55-222969" fmla="*/ 4015987 w 5924856"/>
                        <a:gd name="connsiteY55-222970" fmla="*/ 849902 h 2956475"/>
                        <a:gd name="connsiteX56-222971" fmla="*/ 4062341 w 5924856"/>
                        <a:gd name="connsiteY56-222972" fmla="*/ 862382 h 2956475"/>
                        <a:gd name="connsiteX57-222973" fmla="*/ 4035894 w 5924856"/>
                        <a:gd name="connsiteY57-222974" fmla="*/ 752186 h 2956475"/>
                        <a:gd name="connsiteX58-222975" fmla="*/ 4083616 w 5924856"/>
                        <a:gd name="connsiteY58-222976" fmla="*/ 697647 h 2956475"/>
                        <a:gd name="connsiteX59-222977" fmla="*/ 4093422 w 5924856"/>
                        <a:gd name="connsiteY59-222978" fmla="*/ 700048 h 2956475"/>
                        <a:gd name="connsiteX60-222979" fmla="*/ 4095523 w 5924856"/>
                        <a:gd name="connsiteY60-222980" fmla="*/ 697647 h 2956475"/>
                        <a:gd name="connsiteX61-222981" fmla="*/ 4429575 w 5924856"/>
                        <a:gd name="connsiteY61-222982" fmla="*/ 779455 h 2956475"/>
                        <a:gd name="connsiteX62-222983" fmla="*/ 4461390 w 5924856"/>
                        <a:gd name="connsiteY62-222984" fmla="*/ 849902 h 2956475"/>
                        <a:gd name="connsiteX63-222985" fmla="*/ 4557433 w 5924856"/>
                        <a:gd name="connsiteY63-222986" fmla="*/ 932544 h 2956475"/>
                        <a:gd name="connsiteX64-222987" fmla="*/ 4692636 w 5924856"/>
                        <a:gd name="connsiteY64-222988" fmla="*/ 913531 h 2956475"/>
                        <a:gd name="connsiteX65-222989" fmla="*/ 4696687 w 5924856"/>
                        <a:gd name="connsiteY65-222990" fmla="*/ 914635 h 2956475"/>
                        <a:gd name="connsiteX66-222991" fmla="*/ 4704543 w 5924856"/>
                        <a:gd name="connsiteY66-222992" fmla="*/ 913531 h 2956475"/>
                        <a:gd name="connsiteX67-222993" fmla="*/ 4779534 w 5924856"/>
                        <a:gd name="connsiteY67-222994" fmla="*/ 933983 h 2956475"/>
                        <a:gd name="connsiteX68-222995" fmla="*/ 4811349 w 5924856"/>
                        <a:gd name="connsiteY68-222996" fmla="*/ 977160 h 2956475"/>
                        <a:gd name="connsiteX69-222997" fmla="*/ 4806804 w 5924856"/>
                        <a:gd name="connsiteY69-222998" fmla="*/ 1058968 h 2956475"/>
                        <a:gd name="connsiteX70-222999" fmla="*/ 4845868 w 5924856"/>
                        <a:gd name="connsiteY70-223000" fmla="*/ 1083640 h 2956475"/>
                        <a:gd name="connsiteX71-223001" fmla="*/ 4885796 w 5924856"/>
                        <a:gd name="connsiteY71-223002" fmla="*/ 1070331 h 2956475"/>
                        <a:gd name="connsiteX72-223003" fmla="*/ 4956242 w 5924856"/>
                        <a:gd name="connsiteY72-223004" fmla="*/ 1063513 h 2956475"/>
                        <a:gd name="connsiteX73-223005" fmla="*/ 4958921 w 5924856"/>
                        <a:gd name="connsiteY73-223006" fmla="*/ 1064406 h 2956475"/>
                        <a:gd name="connsiteX74-223007" fmla="*/ 4968149 w 5924856"/>
                        <a:gd name="connsiteY74-223008" fmla="*/ 1063513 h 2956475"/>
                        <a:gd name="connsiteX75-223009" fmla="*/ 5032440 w 5924856"/>
                        <a:gd name="connsiteY75-223010" fmla="*/ 1084944 h 2956475"/>
                        <a:gd name="connsiteX76-223011" fmla="*/ 5094862 w 5924856"/>
                        <a:gd name="connsiteY76-223012" fmla="*/ 1074876 h 2956475"/>
                        <a:gd name="connsiteX77-223013" fmla="*/ 5095992 w 5924856"/>
                        <a:gd name="connsiteY77-223014" fmla="*/ 1076614 h 2956475"/>
                        <a:gd name="connsiteX78-223015" fmla="*/ 5106769 w 5924856"/>
                        <a:gd name="connsiteY78-223016" fmla="*/ 1074876 h 2956475"/>
                        <a:gd name="connsiteX79-223017" fmla="*/ 5161910 w 5924856"/>
                        <a:gd name="connsiteY79-223018" fmla="*/ 1159707 h 2956475"/>
                        <a:gd name="connsiteX80-223019" fmla="*/ 5201668 w 5924856"/>
                        <a:gd name="connsiteY80-223020" fmla="*/ 1129415 h 2956475"/>
                        <a:gd name="connsiteX81-223021" fmla="*/ 5176671 w 5924856"/>
                        <a:gd name="connsiteY81-223022" fmla="*/ 1063513 h 2956475"/>
                        <a:gd name="connsiteX82-223023" fmla="*/ 5185761 w 5924856"/>
                        <a:gd name="connsiteY82-223024" fmla="*/ 1015792 h 2956475"/>
                        <a:gd name="connsiteX83-223025" fmla="*/ 5197087 w 5924856"/>
                        <a:gd name="connsiteY83-223026" fmla="*/ 1018841 h 2956475"/>
                        <a:gd name="connsiteX84-223027" fmla="*/ 5197668 w 5924856"/>
                        <a:gd name="connsiteY84-223028" fmla="*/ 1015792 h 2956475"/>
                        <a:gd name="connsiteX85-223029" fmla="*/ 5313701 w 5924856"/>
                        <a:gd name="connsiteY85-223030" fmla="*/ 1047031 h 2956475"/>
                        <a:gd name="connsiteX86-223031" fmla="*/ 5381192 w 5924856"/>
                        <a:gd name="connsiteY86-223032" fmla="*/ 1043061 h 2956475"/>
                        <a:gd name="connsiteX87-223033" fmla="*/ 5382577 w 5924856"/>
                        <a:gd name="connsiteY87-223034" fmla="*/ 1043680 h 2956475"/>
                        <a:gd name="connsiteX88-223035" fmla="*/ 5393100 w 5924856"/>
                        <a:gd name="connsiteY88-223036" fmla="*/ 1043061 h 2956475"/>
                        <a:gd name="connsiteX89-223037" fmla="*/ 5499906 w 5924856"/>
                        <a:gd name="connsiteY89-223038" fmla="*/ 1090783 h 2956475"/>
                        <a:gd name="connsiteX90-223039" fmla="*/ 5552172 w 5924856"/>
                        <a:gd name="connsiteY90-223040" fmla="*/ 1133960 h 2956475"/>
                        <a:gd name="connsiteX91-223041" fmla="*/ 5638526 w 5924856"/>
                        <a:gd name="connsiteY91-223042" fmla="*/ 1213496 h 2956475"/>
                        <a:gd name="connsiteX92-223043" fmla="*/ 5740786 w 5924856"/>
                        <a:gd name="connsiteY92-223044" fmla="*/ 1311212 h 2956475"/>
                        <a:gd name="connsiteX93-223045" fmla="*/ 5736242 w 5924856"/>
                        <a:gd name="connsiteY93-223046" fmla="*/ 1365751 h 2956475"/>
                        <a:gd name="connsiteX94-223047" fmla="*/ 5743870 w 5924856"/>
                        <a:gd name="connsiteY94-223048" fmla="*/ 1373379 h 2956475"/>
                        <a:gd name="connsiteX95-223049" fmla="*/ 5740242 w 5924856"/>
                        <a:gd name="connsiteY95-223050" fmla="*/ 1322574 h 2956475"/>
                        <a:gd name="connsiteX96-223051" fmla="*/ 5752283 w 5924856"/>
                        <a:gd name="connsiteY96-223052" fmla="*/ 1324447 h 2956475"/>
                        <a:gd name="connsiteX97-223053" fmla="*/ 5752149 w 5924856"/>
                        <a:gd name="connsiteY97-223054" fmla="*/ 1322574 h 2956475"/>
                        <a:gd name="connsiteX98-223055" fmla="*/ 5854410 w 5924856"/>
                        <a:gd name="connsiteY98-223056" fmla="*/ 1338481 h 2956475"/>
                        <a:gd name="connsiteX99-223057" fmla="*/ 5924856 w 5924856"/>
                        <a:gd name="connsiteY99-223058" fmla="*/ 1418018 h 2956475"/>
                        <a:gd name="connsiteX100-223059" fmla="*/ 5886224 w 5924856"/>
                        <a:gd name="connsiteY100-223060" fmla="*/ 1456650 h 2956475"/>
                        <a:gd name="connsiteX101-223061" fmla="*/ 5827140 w 5924856"/>
                        <a:gd name="connsiteY101-223062" fmla="*/ 1468012 h 2956475"/>
                        <a:gd name="connsiteX102-223063" fmla="*/ 5827140 w 5924856"/>
                        <a:gd name="connsiteY102-223064" fmla="*/ 1554366 h 2956475"/>
                        <a:gd name="connsiteX103-223065" fmla="*/ 5811233 w 5924856"/>
                        <a:gd name="connsiteY103-223066" fmla="*/ 1570273 h 2956475"/>
                        <a:gd name="connsiteX104-223067" fmla="*/ 5799326 w 5924856"/>
                        <a:gd name="connsiteY104-223068" fmla="*/ 1570273 h 2956475"/>
                        <a:gd name="connsiteX105-223069" fmla="*/ 5779418 w 5924856"/>
                        <a:gd name="connsiteY105-223070" fmla="*/ 1570273 h 2956475"/>
                        <a:gd name="connsiteX106-223071" fmla="*/ 5767512 w 5924856"/>
                        <a:gd name="connsiteY106-223072" fmla="*/ 1570273 h 2956475"/>
                        <a:gd name="connsiteX107-223073" fmla="*/ 5735697 w 5924856"/>
                        <a:gd name="connsiteY107-223074" fmla="*/ 1536186 h 2956475"/>
                        <a:gd name="connsiteX108-223075" fmla="*/ 5685702 w 5924856"/>
                        <a:gd name="connsiteY108-223076" fmla="*/ 1511189 h 2956475"/>
                        <a:gd name="connsiteX109-223077" fmla="*/ 5681158 w 5924856"/>
                        <a:gd name="connsiteY109-223078" fmla="*/ 1477102 h 2956475"/>
                        <a:gd name="connsiteX110-223079" fmla="*/ 5647323 w 5924856"/>
                        <a:gd name="connsiteY110-223080" fmla="*/ 1463170 h 2956475"/>
                        <a:gd name="connsiteX111-223081" fmla="*/ 5613528 w 5924856"/>
                        <a:gd name="connsiteY111-223082" fmla="*/ 1472557 h 2956475"/>
                        <a:gd name="connsiteX112-223083" fmla="*/ 5611557 w 5924856"/>
                        <a:gd name="connsiteY112-223084" fmla="*/ 1469797 h 2956475"/>
                        <a:gd name="connsiteX113-223085" fmla="*/ 5601622 w 5924856"/>
                        <a:gd name="connsiteY113-223086" fmla="*/ 1472557 h 2956475"/>
                        <a:gd name="connsiteX114-223087" fmla="*/ 5578897 w 5924856"/>
                        <a:gd name="connsiteY114-223088" fmla="*/ 1440742 h 2956475"/>
                        <a:gd name="connsiteX115-223089" fmla="*/ 5587835 w 5924856"/>
                        <a:gd name="connsiteY115-223090" fmla="*/ 1415717 h 2956475"/>
                        <a:gd name="connsiteX116-223091" fmla="*/ 5558990 w 5924856"/>
                        <a:gd name="connsiteY116-223092" fmla="*/ 1429380 h 2956475"/>
                        <a:gd name="connsiteX117-223093" fmla="*/ 5574896 w 5924856"/>
                        <a:gd name="connsiteY117-223094" fmla="*/ 1472557 h 2956475"/>
                        <a:gd name="connsiteX118-223095" fmla="*/ 5552172 w 5924856"/>
                        <a:gd name="connsiteY118-223096" fmla="*/ 1511189 h 2956475"/>
                        <a:gd name="connsiteX119-223097" fmla="*/ 5504450 w 5924856"/>
                        <a:gd name="connsiteY119-223098" fmla="*/ 1547548 h 2956475"/>
                        <a:gd name="connsiteX120-223099" fmla="*/ 5493867 w 5924856"/>
                        <a:gd name="connsiteY120-223100" fmla="*/ 1546540 h 2956475"/>
                        <a:gd name="connsiteX121-223101" fmla="*/ 5492544 w 5924856"/>
                        <a:gd name="connsiteY121-223102" fmla="*/ 1547548 h 2956475"/>
                        <a:gd name="connsiteX122-223103" fmla="*/ 5457627 w 5924856"/>
                        <a:gd name="connsiteY122-223104" fmla="*/ 1544223 h 2956475"/>
                        <a:gd name="connsiteX123-223105" fmla="*/ 5488543 w 5924856"/>
                        <a:gd name="connsiteY123-223106" fmla="*/ 1586180 h 2956475"/>
                        <a:gd name="connsiteX124-223107" fmla="*/ 5511268 w 5924856"/>
                        <a:gd name="connsiteY124-223108" fmla="*/ 1649809 h 2956475"/>
                        <a:gd name="connsiteX125-223109" fmla="*/ 5527175 w 5924856"/>
                        <a:gd name="connsiteY125-223110" fmla="*/ 1677079 h 2956475"/>
                        <a:gd name="connsiteX126-223111" fmla="*/ 5531720 w 5924856"/>
                        <a:gd name="connsiteY126-223112" fmla="*/ 1708893 h 2956475"/>
                        <a:gd name="connsiteX127-223113" fmla="*/ 5527175 w 5924856"/>
                        <a:gd name="connsiteY127-223114" fmla="*/ 1731618 h 2956475"/>
                        <a:gd name="connsiteX128-223115" fmla="*/ 5515990 w 5924856"/>
                        <a:gd name="connsiteY128-223116" fmla="*/ 1728009 h 2956475"/>
                        <a:gd name="connsiteX129-223117" fmla="*/ 5515268 w 5924856"/>
                        <a:gd name="connsiteY129-223118" fmla="*/ 1731618 h 2956475"/>
                        <a:gd name="connsiteX130-223119" fmla="*/ 5452462 w 5924856"/>
                        <a:gd name="connsiteY130-223120" fmla="*/ 1711358 h 2956475"/>
                        <a:gd name="connsiteX131-223121" fmla="*/ 5354468 w 5924856"/>
                        <a:gd name="connsiteY131-223122" fmla="*/ 1767977 h 2956475"/>
                        <a:gd name="connsiteX132-223123" fmla="*/ 5315836 w 5924856"/>
                        <a:gd name="connsiteY132-223124" fmla="*/ 1779340 h 2956475"/>
                        <a:gd name="connsiteX133-223125" fmla="*/ 5263569 w 5924856"/>
                        <a:gd name="connsiteY133-223126" fmla="*/ 1833879 h 2956475"/>
                        <a:gd name="connsiteX134-223127" fmla="*/ 5209030 w 5924856"/>
                        <a:gd name="connsiteY134-223128" fmla="*/ 1881600 h 2956475"/>
                        <a:gd name="connsiteX135-223129" fmla="*/ 5193123 w 5924856"/>
                        <a:gd name="connsiteY135-223130" fmla="*/ 1913415 h 2956475"/>
                        <a:gd name="connsiteX136-223131" fmla="*/ 5185429 w 5924856"/>
                        <a:gd name="connsiteY136-223132" fmla="*/ 1904988 h 2956475"/>
                        <a:gd name="connsiteX137-223133" fmla="*/ 5181216 w 5924856"/>
                        <a:gd name="connsiteY137-223134" fmla="*/ 1913415 h 2956475"/>
                        <a:gd name="connsiteX138-223135" fmla="*/ 5137729 w 5924856"/>
                        <a:gd name="connsiteY138-223136" fmla="*/ 1865787 h 2956475"/>
                        <a:gd name="connsiteX139-223137" fmla="*/ 5047685 w 5924856"/>
                        <a:gd name="connsiteY139-223138" fmla="*/ 1920232 h 2956475"/>
                        <a:gd name="connsiteX140-223139" fmla="*/ 5044580 w 5924856"/>
                        <a:gd name="connsiteY140-223140" fmla="*/ 1914910 h 2956475"/>
                        <a:gd name="connsiteX141-223141" fmla="*/ 5035778 w 5924856"/>
                        <a:gd name="connsiteY141-223142" fmla="*/ 1920232 h 2956475"/>
                        <a:gd name="connsiteX142-223143" fmla="*/ 5023735 w 5924856"/>
                        <a:gd name="connsiteY142-223144" fmla="*/ 1899586 h 2956475"/>
                        <a:gd name="connsiteX143-223145" fmla="*/ 4993146 w 5924856"/>
                        <a:gd name="connsiteY143-223146" fmla="*/ 1924777 h 2956475"/>
                        <a:gd name="connsiteX144-223147" fmla="*/ 4983909 w 5924856"/>
                        <a:gd name="connsiteY144-223148" fmla="*/ 1922578 h 2956475"/>
                        <a:gd name="connsiteX145-223149" fmla="*/ 4981239 w 5924856"/>
                        <a:gd name="connsiteY145-223150" fmla="*/ 1924777 h 2956475"/>
                        <a:gd name="connsiteX146-223151" fmla="*/ 4944785 w 5924856"/>
                        <a:gd name="connsiteY146-223152" fmla="*/ 1916098 h 2956475"/>
                        <a:gd name="connsiteX147-223153" fmla="*/ 4934062 w 5924856"/>
                        <a:gd name="connsiteY147-223154" fmla="*/ 1961137 h 2956475"/>
                        <a:gd name="connsiteX148-223155" fmla="*/ 4893158 w 5924856"/>
                        <a:gd name="connsiteY148-223156" fmla="*/ 2027038 h 2956475"/>
                        <a:gd name="connsiteX149-223157" fmla="*/ 4893158 w 5924856"/>
                        <a:gd name="connsiteY149-223158" fmla="*/ 2058853 h 2956475"/>
                        <a:gd name="connsiteX150-223159" fmla="*/ 4934062 w 5924856"/>
                        <a:gd name="connsiteY150-223160" fmla="*/ 2074760 h 2956475"/>
                        <a:gd name="connsiteX151-223161" fmla="*/ 4929517 w 5924856"/>
                        <a:gd name="connsiteY151-223162" fmla="*/ 2172476 h 2956475"/>
                        <a:gd name="connsiteX152-223163" fmla="*/ 4917610 w 5924856"/>
                        <a:gd name="connsiteY152-223164" fmla="*/ 2172476 h 2956475"/>
                        <a:gd name="connsiteX153-223165" fmla="*/ 4893158 w 5924856"/>
                        <a:gd name="connsiteY153-223166" fmla="*/ 2172476 h 2956475"/>
                        <a:gd name="connsiteX154-223167" fmla="*/ 4881796 w 5924856"/>
                        <a:gd name="connsiteY154-223168" fmla="*/ 2224742 h 2956475"/>
                        <a:gd name="connsiteX155-223169" fmla="*/ 4893158 w 5924856"/>
                        <a:gd name="connsiteY155-223170" fmla="*/ 2252012 h 2956475"/>
                        <a:gd name="connsiteX156-223171" fmla="*/ 4827256 w 5924856"/>
                        <a:gd name="connsiteY156-223172" fmla="*/ 2286099 h 2956475"/>
                        <a:gd name="connsiteX157-223173" fmla="*/ 4815894 w 5924856"/>
                        <a:gd name="connsiteY157-223174" fmla="*/ 2354273 h 2956475"/>
                        <a:gd name="connsiteX158-223175" fmla="*/ 4763628 w 5924856"/>
                        <a:gd name="connsiteY158-223176" fmla="*/ 2370180 h 2956475"/>
                        <a:gd name="connsiteX159-223177" fmla="*/ 4752265 w 5924856"/>
                        <a:gd name="connsiteY159-223178" fmla="*/ 2429264 h 2956475"/>
                        <a:gd name="connsiteX160-223179" fmla="*/ 4697726 w 5924856"/>
                        <a:gd name="connsiteY160-223180" fmla="*/ 2488348 h 2956475"/>
                        <a:gd name="connsiteX161-223181" fmla="*/ 4695416 w 5924856"/>
                        <a:gd name="connsiteY161-223182" fmla="*/ 2477952 h 2956475"/>
                        <a:gd name="connsiteX162-223183" fmla="*/ 4685819 w 5924856"/>
                        <a:gd name="connsiteY162-223184" fmla="*/ 2488348 h 2956475"/>
                        <a:gd name="connsiteX163-223185" fmla="*/ 4676729 w 5924856"/>
                        <a:gd name="connsiteY163-223186" fmla="*/ 2447444 h 2956475"/>
                        <a:gd name="connsiteX164-223187" fmla="*/ 4660822 w 5924856"/>
                        <a:gd name="connsiteY164-223188" fmla="*/ 2361090 h 2956475"/>
                        <a:gd name="connsiteX165-223189" fmla="*/ 4633552 w 5924856"/>
                        <a:gd name="connsiteY165-223190" fmla="*/ 2220198 h 2956475"/>
                        <a:gd name="connsiteX166-223191" fmla="*/ 4654004 w 5924856"/>
                        <a:gd name="connsiteY166-223192" fmla="*/ 2129299 h 2956475"/>
                        <a:gd name="connsiteX167-223193" fmla="*/ 4685819 w 5924856"/>
                        <a:gd name="connsiteY167-223194" fmla="*/ 2086122 h 2956475"/>
                        <a:gd name="connsiteX168-223195" fmla="*/ 4685819 w 5924856"/>
                        <a:gd name="connsiteY168-223196" fmla="*/ 2058853 h 2956475"/>
                        <a:gd name="connsiteX169-223197" fmla="*/ 4744903 w 5924856"/>
                        <a:gd name="connsiteY169-223198" fmla="*/ 2042945 h 2956475"/>
                        <a:gd name="connsiteX170-223199" fmla="*/ 4810804 w 5924856"/>
                        <a:gd name="connsiteY170-223200" fmla="*/ 1952047 h 2956475"/>
                        <a:gd name="connsiteX171-223201" fmla="*/ 4874434 w 5924856"/>
                        <a:gd name="connsiteY171-223202" fmla="*/ 1877056 h 2956475"/>
                        <a:gd name="connsiteX172-223203" fmla="*/ 4940334 w 5924856"/>
                        <a:gd name="connsiteY172-223204" fmla="*/ 1817971 h 2956475"/>
                        <a:gd name="connsiteX173-223205" fmla="*/ 4964885 w 5924856"/>
                        <a:gd name="connsiteY173-223206" fmla="*/ 1710844 h 2956475"/>
                        <a:gd name="connsiteX174-223207" fmla="*/ 4934062 w 5924856"/>
                        <a:gd name="connsiteY174-223208" fmla="*/ 1715711 h 2956475"/>
                        <a:gd name="connsiteX175-223209" fmla="*/ 4913610 w 5924856"/>
                        <a:gd name="connsiteY175-223210" fmla="*/ 1779340 h 2956475"/>
                        <a:gd name="connsiteX176-223211" fmla="*/ 4822712 w 5924856"/>
                        <a:gd name="connsiteY176-223212" fmla="*/ 1865693 h 2956475"/>
                        <a:gd name="connsiteX177-223213" fmla="*/ 4819899 w 5924856"/>
                        <a:gd name="connsiteY177-223214" fmla="*/ 1857053 h 2956475"/>
                        <a:gd name="connsiteX178-223215" fmla="*/ 4810804 w 5924856"/>
                        <a:gd name="connsiteY178-223216" fmla="*/ 1865693 h 2956475"/>
                        <a:gd name="connsiteX179-223217" fmla="*/ 4780026 w 5924856"/>
                        <a:gd name="connsiteY179-223218" fmla="*/ 1771159 h 2956475"/>
                        <a:gd name="connsiteX180-223219" fmla="*/ 4697726 w 5924856"/>
                        <a:gd name="connsiteY180-223220" fmla="*/ 1795247 h 2956475"/>
                        <a:gd name="connsiteX181-223221" fmla="*/ 4602282 w 5924856"/>
                        <a:gd name="connsiteY181-223222" fmla="*/ 1920232 h 2956475"/>
                        <a:gd name="connsiteX182-223223" fmla="*/ 4634097 w 5924856"/>
                        <a:gd name="connsiteY182-223224" fmla="*/ 1967954 h 2956475"/>
                        <a:gd name="connsiteX183-223225" fmla="*/ 4554560 w 5924856"/>
                        <a:gd name="connsiteY183-223226" fmla="*/ 1983861 h 2956475"/>
                        <a:gd name="connsiteX184-223227" fmla="*/ 4495476 w 5924856"/>
                        <a:gd name="connsiteY184-223228" fmla="*/ 1988406 h 2956475"/>
                        <a:gd name="connsiteX185-223229" fmla="*/ 4495564 w 5924856"/>
                        <a:gd name="connsiteY185-223230" fmla="*/ 1987484 h 2956475"/>
                        <a:gd name="connsiteX186-223231" fmla="*/ 4483570 w 5924856"/>
                        <a:gd name="connsiteY186-223232" fmla="*/ 1988406 h 2956475"/>
                        <a:gd name="connsiteX187-223233" fmla="*/ 4488114 w 5924856"/>
                        <a:gd name="connsiteY187-223234" fmla="*/ 1940685 h 2956475"/>
                        <a:gd name="connsiteX188-223235" fmla="*/ 4438272 w 5924856"/>
                        <a:gd name="connsiteY188-223236" fmla="*/ 1931099 h 2956475"/>
                        <a:gd name="connsiteX189-223237" fmla="*/ 4393216 w 5924856"/>
                        <a:gd name="connsiteY189-223238" fmla="*/ 1961137 h 2956475"/>
                        <a:gd name="connsiteX190-223239" fmla="*/ 4382585 w 5924856"/>
                        <a:gd name="connsiteY190-223240" fmla="*/ 1960286 h 2956475"/>
                        <a:gd name="connsiteX191-223241" fmla="*/ 4381309 w 5924856"/>
                        <a:gd name="connsiteY191-223242" fmla="*/ 1961137 h 2956475"/>
                        <a:gd name="connsiteX192-223243" fmla="*/ 4275828 w 5924856"/>
                        <a:gd name="connsiteY192-223244" fmla="*/ 1952698 h 2956475"/>
                        <a:gd name="connsiteX193-223245" fmla="*/ 4161424 w 5924856"/>
                        <a:gd name="connsiteY193-223246" fmla="*/ 1972499 h 2956475"/>
                        <a:gd name="connsiteX194-223247" fmla="*/ 4043256 w 5924856"/>
                        <a:gd name="connsiteY194-223248" fmla="*/ 2106574 h 2956475"/>
                        <a:gd name="connsiteX195-223249" fmla="*/ 3902364 w 5924856"/>
                        <a:gd name="connsiteY195-223250" fmla="*/ 2263374 h 2956475"/>
                        <a:gd name="connsiteX196-223251" fmla="*/ 3956903 w 5924856"/>
                        <a:gd name="connsiteY196-223252" fmla="*/ 2267919 h 2956475"/>
                        <a:gd name="connsiteX197-223253" fmla="*/ 3977355 w 5924856"/>
                        <a:gd name="connsiteY197-223254" fmla="*/ 2311096 h 2956475"/>
                        <a:gd name="connsiteX198-223255" fmla="*/ 4005973 w 5924856"/>
                        <a:gd name="connsiteY198-223256" fmla="*/ 2319513 h 2956475"/>
                        <a:gd name="connsiteX199-223257" fmla="*/ 4024532 w 5924856"/>
                        <a:gd name="connsiteY199-223258" fmla="*/ 2290644 h 2956475"/>
                        <a:gd name="connsiteX200-223259" fmla="*/ 4035602 w 5924856"/>
                        <a:gd name="connsiteY200-223260" fmla="*/ 2291946 h 2956475"/>
                        <a:gd name="connsiteX201-223261" fmla="*/ 4036439 w 5924856"/>
                        <a:gd name="connsiteY201-223262" fmla="*/ 2290644 h 2956475"/>
                        <a:gd name="connsiteX202-223263" fmla="*/ 4075071 w 5924856"/>
                        <a:gd name="connsiteY202-223264" fmla="*/ 2295189 h 2956475"/>
                        <a:gd name="connsiteX203-223265" fmla="*/ 4129610 w 5924856"/>
                        <a:gd name="connsiteY203-223266" fmla="*/ 2365635 h 2956475"/>
                        <a:gd name="connsiteX204-223267" fmla="*/ 4134155 w 5924856"/>
                        <a:gd name="connsiteY204-223268" fmla="*/ 2413357 h 2956475"/>
                        <a:gd name="connsiteX205-223269" fmla="*/ 4102340 w 5924856"/>
                        <a:gd name="connsiteY205-223270" fmla="*/ 2472441 h 2956475"/>
                        <a:gd name="connsiteX206-223271" fmla="*/ 4095523 w 5924856"/>
                        <a:gd name="connsiteY206-223272" fmla="*/ 2542887 h 2956475"/>
                        <a:gd name="connsiteX207-223273" fmla="*/ 4079616 w 5924856"/>
                        <a:gd name="connsiteY207-223274" fmla="*/ 2629241 h 2956475"/>
                        <a:gd name="connsiteX208-223275" fmla="*/ 4027349 w 5924856"/>
                        <a:gd name="connsiteY208-223276" fmla="*/ 2708777 h 2956475"/>
                        <a:gd name="connsiteX209-223277" fmla="*/ 4015987 w 5924856"/>
                        <a:gd name="connsiteY209-223278" fmla="*/ 2747409 h 2956475"/>
                        <a:gd name="connsiteX210-223279" fmla="*/ 3961448 w 5924856"/>
                        <a:gd name="connsiteY210-223280" fmla="*/ 2806493 h 2956475"/>
                        <a:gd name="connsiteX211-223281" fmla="*/ 3913726 w 5924856"/>
                        <a:gd name="connsiteY211-223282" fmla="*/ 2865577 h 2956475"/>
                        <a:gd name="connsiteX212-223283" fmla="*/ 3893274 w 5924856"/>
                        <a:gd name="connsiteY212-223284" fmla="*/ 2897392 h 2956475"/>
                        <a:gd name="connsiteX213-223285" fmla="*/ 3843280 w 5924856"/>
                        <a:gd name="connsiteY213-223286" fmla="*/ 2924661 h 2956475"/>
                        <a:gd name="connsiteX214-223287" fmla="*/ 3831373 w 5924856"/>
                        <a:gd name="connsiteY214-223288" fmla="*/ 2924661 h 2956475"/>
                        <a:gd name="connsiteX215-223289" fmla="*/ 3822828 w 5924856"/>
                        <a:gd name="connsiteY215-223290" fmla="*/ 2924661 h 2956475"/>
                        <a:gd name="connsiteX216-223291" fmla="*/ 3810920 w 5924856"/>
                        <a:gd name="connsiteY216-223292" fmla="*/ 2924661 h 2956475"/>
                        <a:gd name="connsiteX217-223293" fmla="*/ 3789254 w 5924856"/>
                        <a:gd name="connsiteY217-223294" fmla="*/ 2908412 h 2956475"/>
                        <a:gd name="connsiteX218-223295" fmla="*/ 3747836 w 5924856"/>
                        <a:gd name="connsiteY218-223296" fmla="*/ 2936024 h 2956475"/>
                        <a:gd name="connsiteX219-223297" fmla="*/ 3741019 w 5924856"/>
                        <a:gd name="connsiteY219-223298" fmla="*/ 2956476 h 2956475"/>
                        <a:gd name="connsiteX220-223299" fmla="*/ 3736474 w 5924856"/>
                        <a:gd name="connsiteY220-223300" fmla="*/ 2947386 h 2956475"/>
                        <a:gd name="connsiteX221-223301" fmla="*/ 3736474 w 5924856"/>
                        <a:gd name="connsiteY221-223302" fmla="*/ 2935660 h 2956475"/>
                        <a:gd name="connsiteX222-223303" fmla="*/ 3735929 w 5924856"/>
                        <a:gd name="connsiteY222-223304" fmla="*/ 2936024 h 2956475"/>
                        <a:gd name="connsiteX223-223305" fmla="*/ 3729112 w 5924856"/>
                        <a:gd name="connsiteY223-223306" fmla="*/ 2956476 h 2956475"/>
                        <a:gd name="connsiteX224-223307" fmla="*/ 3724567 w 5924856"/>
                        <a:gd name="connsiteY224-223308" fmla="*/ 2947386 h 2956475"/>
                        <a:gd name="connsiteX225-223309" fmla="*/ 3724567 w 5924856"/>
                        <a:gd name="connsiteY225-223310" fmla="*/ 2920116 h 2956475"/>
                        <a:gd name="connsiteX226-223311" fmla="*/ 3736474 w 5924856"/>
                        <a:gd name="connsiteY226-223312" fmla="*/ 2920116 h 2956475"/>
                        <a:gd name="connsiteX227-223313" fmla="*/ 3745019 w 5924856"/>
                        <a:gd name="connsiteY227-223314" fmla="*/ 2920116 h 2956475"/>
                        <a:gd name="connsiteX228-223315" fmla="*/ 3751836 w 5924856"/>
                        <a:gd name="connsiteY228-223316" fmla="*/ 2861032 h 2956475"/>
                        <a:gd name="connsiteX229-223317" fmla="*/ 3740474 w 5924856"/>
                        <a:gd name="connsiteY229-223318" fmla="*/ 2817856 h 2956475"/>
                        <a:gd name="connsiteX230-223319" fmla="*/ 3767744 w 5924856"/>
                        <a:gd name="connsiteY230-223320" fmla="*/ 2795131 h 2956475"/>
                        <a:gd name="connsiteX231-223321" fmla="*/ 3777005 w 5924856"/>
                        <a:gd name="connsiteY231-223322" fmla="*/ 2797336 h 2956475"/>
                        <a:gd name="connsiteX232-223323" fmla="*/ 3779651 w 5924856"/>
                        <a:gd name="connsiteY232-223324" fmla="*/ 2795131 h 2956475"/>
                        <a:gd name="connsiteX233-223325" fmla="*/ 3816678 w 5924856"/>
                        <a:gd name="connsiteY233-223326" fmla="*/ 2803947 h 2956475"/>
                        <a:gd name="connsiteX234-223327" fmla="*/ 3838190 w 5924856"/>
                        <a:gd name="connsiteY234-223328" fmla="*/ 2758772 h 2956475"/>
                        <a:gd name="connsiteX235-223329" fmla="*/ 3854097 w 5924856"/>
                        <a:gd name="connsiteY235-223330" fmla="*/ 2699687 h 2956475"/>
                        <a:gd name="connsiteX236-223331" fmla="*/ 3865460 w 5924856"/>
                        <a:gd name="connsiteY236-223332" fmla="*/ 2676963 h 2956475"/>
                        <a:gd name="connsiteX237-223333" fmla="*/ 3884483 w 5924856"/>
                        <a:gd name="connsiteY237-223334" fmla="*/ 2632575 h 2956475"/>
                        <a:gd name="connsiteX238-223335" fmla="*/ 3834190 w 5924856"/>
                        <a:gd name="connsiteY238-223336" fmla="*/ 2645148 h 2956475"/>
                        <a:gd name="connsiteX239-223337" fmla="*/ 3806920 w 5924856"/>
                        <a:gd name="connsiteY239-223338" fmla="*/ 2667873 h 2956475"/>
                        <a:gd name="connsiteX240-223339" fmla="*/ 3795013 w 5924856"/>
                        <a:gd name="connsiteY240-223340" fmla="*/ 2667873 h 2956475"/>
                        <a:gd name="connsiteX241-223341" fmla="*/ 3747836 w 5924856"/>
                        <a:gd name="connsiteY241-223342" fmla="*/ 2667873 h 2956475"/>
                        <a:gd name="connsiteX242-223343" fmla="*/ 3735929 w 5924856"/>
                        <a:gd name="connsiteY242-223344" fmla="*/ 2667873 h 2956475"/>
                        <a:gd name="connsiteX243-223345" fmla="*/ 3720022 w 5924856"/>
                        <a:gd name="connsiteY243-223346" fmla="*/ 2613334 h 2956475"/>
                        <a:gd name="connsiteX244-223347" fmla="*/ 3676845 w 5924856"/>
                        <a:gd name="connsiteY244-223348" fmla="*/ 2574702 h 2956475"/>
                        <a:gd name="connsiteX245-223349" fmla="*/ 3610944 w 5924856"/>
                        <a:gd name="connsiteY245-223350" fmla="*/ 2558795 h 2956475"/>
                        <a:gd name="connsiteX246-223351" fmla="*/ 3601854 w 5924856"/>
                        <a:gd name="connsiteY246-223352" fmla="*/ 2499711 h 2956475"/>
                        <a:gd name="connsiteX247-223353" fmla="*/ 3590492 w 5924856"/>
                        <a:gd name="connsiteY247-223354" fmla="*/ 2467896 h 2956475"/>
                        <a:gd name="connsiteX248-223355" fmla="*/ 3574584 w 5924856"/>
                        <a:gd name="connsiteY248-223356" fmla="*/ 2440627 h 2956475"/>
                        <a:gd name="connsiteX249-223357" fmla="*/ 3551860 w 5924856"/>
                        <a:gd name="connsiteY249-223358" fmla="*/ 2381542 h 2956475"/>
                        <a:gd name="connsiteX250-223359" fmla="*/ 3520045 w 5924856"/>
                        <a:gd name="connsiteY250-223360" fmla="*/ 2361090 h 2956475"/>
                        <a:gd name="connsiteX251-223361" fmla="*/ 3464186 w 5924856"/>
                        <a:gd name="connsiteY251-223362" fmla="*/ 2339606 h 2956475"/>
                        <a:gd name="connsiteX252-223363" fmla="*/ 3425146 w 5924856"/>
                        <a:gd name="connsiteY252-223364" fmla="*/ 2345183 h 2956475"/>
                        <a:gd name="connsiteX253-223365" fmla="*/ 3381970 w 5924856"/>
                        <a:gd name="connsiteY253-223366" fmla="*/ 2354273 h 2956475"/>
                        <a:gd name="connsiteX254-223367" fmla="*/ 3350155 w 5924856"/>
                        <a:gd name="connsiteY254-223368" fmla="*/ 2381542 h 2956475"/>
                        <a:gd name="connsiteX255-223369" fmla="*/ 3370607 w 5924856"/>
                        <a:gd name="connsiteY255-223370" fmla="*/ 2397450 h 2956475"/>
                        <a:gd name="connsiteX256-223371" fmla="*/ 3370607 w 5924856"/>
                        <a:gd name="connsiteY256-223372" fmla="*/ 2429264 h 2956475"/>
                        <a:gd name="connsiteX257-223373" fmla="*/ 3350155 w 5924856"/>
                        <a:gd name="connsiteY257-223374" fmla="*/ 2451989 h 2956475"/>
                        <a:gd name="connsiteX258-223375" fmla="*/ 3318341 w 5924856"/>
                        <a:gd name="connsiteY258-223376" fmla="*/ 2511073 h 2956475"/>
                        <a:gd name="connsiteX259-223377" fmla="*/ 3318341 w 5924856"/>
                        <a:gd name="connsiteY259-223378" fmla="*/ 2538343 h 2956475"/>
                        <a:gd name="connsiteX260-223379" fmla="*/ 3268346 w 5924856"/>
                        <a:gd name="connsiteY260-223380" fmla="*/ 2570157 h 2956475"/>
                        <a:gd name="connsiteX261-223381" fmla="*/ 3260533 w 5924856"/>
                        <a:gd name="connsiteY261-223382" fmla="*/ 2567553 h 2956475"/>
                        <a:gd name="connsiteX262-223383" fmla="*/ 3256440 w 5924856"/>
                        <a:gd name="connsiteY262-223384" fmla="*/ 2570157 h 2956475"/>
                        <a:gd name="connsiteX263-223385" fmla="*/ 3208718 w 5924856"/>
                        <a:gd name="connsiteY263-223386" fmla="*/ 2554250 h 2956475"/>
                        <a:gd name="connsiteX264-223387" fmla="*/ 3177448 w 5924856"/>
                        <a:gd name="connsiteY264-223388" fmla="*/ 2554250 h 2956475"/>
                        <a:gd name="connsiteX265-223389" fmla="*/ 3165541 w 5924856"/>
                        <a:gd name="connsiteY265-223390" fmla="*/ 2554250 h 2956475"/>
                        <a:gd name="connsiteX266-223391" fmla="*/ 3149634 w 5924856"/>
                        <a:gd name="connsiteY266-223392" fmla="*/ 2538343 h 2956475"/>
                        <a:gd name="connsiteX267-223393" fmla="*/ 3131462 w 5924856"/>
                        <a:gd name="connsiteY267-223394" fmla="*/ 2533799 h 2956475"/>
                        <a:gd name="connsiteX268-223395" fmla="*/ 3086550 w 5924856"/>
                        <a:gd name="connsiteY268-223396" fmla="*/ 2570157 h 2956475"/>
                        <a:gd name="connsiteX269-223397" fmla="*/ 3038828 w 5924856"/>
                        <a:gd name="connsiteY269-223398" fmla="*/ 2581519 h 2956475"/>
                        <a:gd name="connsiteX270-223399" fmla="*/ 3000196 w 5924856"/>
                        <a:gd name="connsiteY270-223400" fmla="*/ 2597427 h 2956475"/>
                        <a:gd name="connsiteX271-223401" fmla="*/ 2992651 w 5924856"/>
                        <a:gd name="connsiteY271-223402" fmla="*/ 2595630 h 2956475"/>
                        <a:gd name="connsiteX272-223403" fmla="*/ 2988289 w 5924856"/>
                        <a:gd name="connsiteY272-223404" fmla="*/ 2597427 h 2956475"/>
                        <a:gd name="connsiteX273-223405" fmla="*/ 2940567 w 5924856"/>
                        <a:gd name="connsiteY273-223406" fmla="*/ 2586064 h 2956475"/>
                        <a:gd name="connsiteX274-223407" fmla="*/ 2918387 w 5924856"/>
                        <a:gd name="connsiteY274-223408" fmla="*/ 2586064 h 2956475"/>
                        <a:gd name="connsiteX275-223409" fmla="*/ 2906480 w 5924856"/>
                        <a:gd name="connsiteY275-223410" fmla="*/ 2586064 h 2956475"/>
                        <a:gd name="connsiteX276-223411" fmla="*/ 2886028 w 5924856"/>
                        <a:gd name="connsiteY276-223412" fmla="*/ 2554250 h 2956475"/>
                        <a:gd name="connsiteX277-223413" fmla="*/ 2847396 w 5924856"/>
                        <a:gd name="connsiteY277-223414" fmla="*/ 2526980 h 2956475"/>
                        <a:gd name="connsiteX278-223415" fmla="*/ 2820344 w 5924856"/>
                        <a:gd name="connsiteY278-223416" fmla="*/ 2523116 h 2956475"/>
                        <a:gd name="connsiteX279-223417" fmla="*/ 2779767 w 5924856"/>
                        <a:gd name="connsiteY279-223418" fmla="*/ 2526980 h 2956475"/>
                        <a:gd name="connsiteX280-223419" fmla="*/ 2741135 w 5924856"/>
                        <a:gd name="connsiteY280-223420" fmla="*/ 2538343 h 2956475"/>
                        <a:gd name="connsiteX281-223421" fmla="*/ 2736330 w 5924856"/>
                        <a:gd name="connsiteY281-223422" fmla="*/ 2536254 h 2956475"/>
                        <a:gd name="connsiteX282-223423" fmla="*/ 2729228 w 5924856"/>
                        <a:gd name="connsiteY282-223424" fmla="*/ 2538343 h 2956475"/>
                        <a:gd name="connsiteX283-223425" fmla="*/ 2676961 w 5924856"/>
                        <a:gd name="connsiteY283-223426" fmla="*/ 2515618 h 2956475"/>
                        <a:gd name="connsiteX284-223427" fmla="*/ 2670144 w 5924856"/>
                        <a:gd name="connsiteY284-223428" fmla="*/ 2472441 h 2956475"/>
                        <a:gd name="connsiteX285-223429" fmla="*/ 2626967 w 5924856"/>
                        <a:gd name="connsiteY285-223430" fmla="*/ 2456534 h 2956475"/>
                        <a:gd name="connsiteX286-223431" fmla="*/ 2595153 w 5924856"/>
                        <a:gd name="connsiteY286-223432" fmla="*/ 2451989 h 2956475"/>
                        <a:gd name="connsiteX287-223433" fmla="*/ 2560725 w 5924856"/>
                        <a:gd name="connsiteY287-223434" fmla="*/ 2430245 h 2956475"/>
                        <a:gd name="connsiteX288-223435" fmla="*/ 2527524 w 5924856"/>
                        <a:gd name="connsiteY288-223436" fmla="*/ 2488348 h 2956475"/>
                        <a:gd name="connsiteX289-223437" fmla="*/ 2543431 w 5924856"/>
                        <a:gd name="connsiteY289-223438" fmla="*/ 2522435 h 2956475"/>
                        <a:gd name="connsiteX290-223439" fmla="*/ 2504799 w 5924856"/>
                        <a:gd name="connsiteY290-223440" fmla="*/ 2558795 h 2956475"/>
                        <a:gd name="connsiteX291-223441" fmla="*/ 2495296 w 5924856"/>
                        <a:gd name="connsiteY291-223442" fmla="*/ 2556532 h 2956475"/>
                        <a:gd name="connsiteX292-223443" fmla="*/ 2492892 w 5924856"/>
                        <a:gd name="connsiteY292-223444" fmla="*/ 2558795 h 2956475"/>
                        <a:gd name="connsiteX293-223445" fmla="*/ 2445170 w 5924856"/>
                        <a:gd name="connsiteY293-223446" fmla="*/ 2547432 h 2956475"/>
                        <a:gd name="connsiteX294-223447" fmla="*/ 2408811 w 5924856"/>
                        <a:gd name="connsiteY294-223448" fmla="*/ 2542887 h 2956475"/>
                        <a:gd name="connsiteX295-223449" fmla="*/ 2381541 w 5924856"/>
                        <a:gd name="connsiteY295-223450" fmla="*/ 2515618 h 2956475"/>
                        <a:gd name="connsiteX296-223451" fmla="*/ 2354816 w 5924856"/>
                        <a:gd name="connsiteY296-223452" fmla="*/ 2515618 h 2956475"/>
                        <a:gd name="connsiteX297-223453" fmla="*/ 2342909 w 5924856"/>
                        <a:gd name="connsiteY297-223454" fmla="*/ 2515618 h 2956475"/>
                        <a:gd name="connsiteX298-223455" fmla="*/ 2317049 w 5924856"/>
                        <a:gd name="connsiteY298-223456" fmla="*/ 2502687 h 2956475"/>
                        <a:gd name="connsiteX299-223457" fmla="*/ 2268463 w 5924856"/>
                        <a:gd name="connsiteY299-223458" fmla="*/ 2526980 h 2956475"/>
                        <a:gd name="connsiteX300-223459" fmla="*/ 2200289 w 5924856"/>
                        <a:gd name="connsiteY300-223460" fmla="*/ 2574702 h 2956475"/>
                        <a:gd name="connsiteX301-223461" fmla="*/ 2157112 w 5924856"/>
                        <a:gd name="connsiteY301-223462" fmla="*/ 2586064 h 2956475"/>
                        <a:gd name="connsiteX302-223463" fmla="*/ 2145750 w 5924856"/>
                        <a:gd name="connsiteY302-223464" fmla="*/ 2590609 h 2956475"/>
                        <a:gd name="connsiteX303-223465" fmla="*/ 2143369 w 5924856"/>
                        <a:gd name="connsiteY303-223466" fmla="*/ 2586799 h 2956475"/>
                        <a:gd name="connsiteX304-223467" fmla="*/ 2133843 w 5924856"/>
                        <a:gd name="connsiteY304-223468" fmla="*/ 2590609 h 2956475"/>
                        <a:gd name="connsiteX305-223469" fmla="*/ 2111787 w 5924856"/>
                        <a:gd name="connsiteY305-223470" fmla="*/ 2555320 h 2956475"/>
                        <a:gd name="connsiteX306-223471" fmla="*/ 2075303 w 5924856"/>
                        <a:gd name="connsiteY306-223472" fmla="*/ 2558795 h 2956475"/>
                        <a:gd name="connsiteX307-223473" fmla="*/ 2074482 w 5924856"/>
                        <a:gd name="connsiteY307-223474" fmla="*/ 2557739 h 2956475"/>
                        <a:gd name="connsiteX308-223475" fmla="*/ 2063396 w 5924856"/>
                        <a:gd name="connsiteY308-223476" fmla="*/ 2558795 h 2956475"/>
                        <a:gd name="connsiteX309-223477" fmla="*/ 2047489 w 5924856"/>
                        <a:gd name="connsiteY309-223478" fmla="*/ 2538343 h 2956475"/>
                        <a:gd name="connsiteX310-223479" fmla="*/ 2020220 w 5924856"/>
                        <a:gd name="connsiteY310-223480" fmla="*/ 2526980 h 2956475"/>
                        <a:gd name="connsiteX311-223481" fmla="*/ 2004312 w 5924856"/>
                        <a:gd name="connsiteY311-223482" fmla="*/ 2495166 h 2956475"/>
                        <a:gd name="connsiteX312-223483" fmla="*/ 1988196 w 5924856"/>
                        <a:gd name="connsiteY312-223484" fmla="*/ 2486212 h 2956475"/>
                        <a:gd name="connsiteX313-223485" fmla="*/ 1945773 w 5924856"/>
                        <a:gd name="connsiteY313-223486" fmla="*/ 2499711 h 2956475"/>
                        <a:gd name="connsiteX314-223487" fmla="*/ 1942036 w 5924856"/>
                        <a:gd name="connsiteY314-223488" fmla="*/ 2497111 h 2956475"/>
                        <a:gd name="connsiteX315-223489" fmla="*/ 1936866 w 5924856"/>
                        <a:gd name="connsiteY315-223490" fmla="*/ 2499711 h 2956475"/>
                        <a:gd name="connsiteX316-223491" fmla="*/ 1889554 w 5924856"/>
                        <a:gd name="connsiteY316-223492" fmla="*/ 2468885 h 2956475"/>
                        <a:gd name="connsiteX317-223493" fmla="*/ 1870782 w 5924856"/>
                        <a:gd name="connsiteY317-223494" fmla="*/ 2495166 h 2956475"/>
                        <a:gd name="connsiteX318-223495" fmla="*/ 1865709 w 5924856"/>
                        <a:gd name="connsiteY318-223496" fmla="*/ 2485599 h 2956475"/>
                        <a:gd name="connsiteX319-223497" fmla="*/ 1858875 w 5924856"/>
                        <a:gd name="connsiteY319-223498" fmla="*/ 2495166 h 2956475"/>
                        <a:gd name="connsiteX320-223499" fmla="*/ 1779338 w 5924856"/>
                        <a:gd name="connsiteY320-223500" fmla="*/ 2345183 h 2956475"/>
                        <a:gd name="connsiteX321-223501" fmla="*/ 1729344 w 5924856"/>
                        <a:gd name="connsiteY321-223502" fmla="*/ 2295189 h 2956475"/>
                        <a:gd name="connsiteX322-223503" fmla="*/ 1732141 w 5924856"/>
                        <a:gd name="connsiteY322-223504" fmla="*/ 2292043 h 2956475"/>
                        <a:gd name="connsiteX323-223505" fmla="*/ 401471 w 5924856"/>
                        <a:gd name="connsiteY323-223506" fmla="*/ 2890683 h 2956475"/>
                        <a:gd name="connsiteX324-223507" fmla="*/ 338597 w 5924856"/>
                        <a:gd name="connsiteY324-223508" fmla="*/ 2849670 h 2956475"/>
                        <a:gd name="connsiteX325-223509" fmla="*/ 268151 w 5924856"/>
                        <a:gd name="connsiteY325-223510" fmla="*/ 2801948 h 2956475"/>
                        <a:gd name="connsiteX326-223511" fmla="*/ 295420 w 5924856"/>
                        <a:gd name="connsiteY326-223512" fmla="*/ 2795131 h 2956475"/>
                        <a:gd name="connsiteX327-223513" fmla="*/ 322690 w 5924856"/>
                        <a:gd name="connsiteY327-223514" fmla="*/ 2747409 h 2956475"/>
                        <a:gd name="connsiteX328-223515" fmla="*/ 306782 w 5924856"/>
                        <a:gd name="connsiteY328-223516" fmla="*/ 2731502 h 2956475"/>
                        <a:gd name="connsiteX329-223517" fmla="*/ 359049 w 5924856"/>
                        <a:gd name="connsiteY329-223518" fmla="*/ 2704232 h 2956475"/>
                        <a:gd name="connsiteX330-223519" fmla="*/ 359049 w 5924856"/>
                        <a:gd name="connsiteY330-223520" fmla="*/ 2701176 h 2956475"/>
                        <a:gd name="connsiteX331-223521" fmla="*/ 334597 w 5924856"/>
                        <a:gd name="connsiteY331-223522" fmla="*/ 2704232 h 2956475"/>
                        <a:gd name="connsiteX332-223523" fmla="*/ 334597 w 5924856"/>
                        <a:gd name="connsiteY332-223524" fmla="*/ 2702744 h 2956475"/>
                        <a:gd name="connsiteX333-223525" fmla="*/ 393136 w 5924856"/>
                        <a:gd name="connsiteY333-223526" fmla="*/ 2586064 h 2956475"/>
                        <a:gd name="connsiteX334-223527" fmla="*/ 327779 w 5924856"/>
                        <a:gd name="connsiteY334-223528" fmla="*/ 2547432 h 2956475"/>
                        <a:gd name="connsiteX335-223529" fmla="*/ 297676 w 5924856"/>
                        <a:gd name="connsiteY335-223530" fmla="*/ 2525193 h 2956475"/>
                        <a:gd name="connsiteX336-223531" fmla="*/ 275513 w 5924856"/>
                        <a:gd name="connsiteY336-223532" fmla="*/ 2531525 h 2956475"/>
                        <a:gd name="connsiteX337-223533" fmla="*/ 271033 w 5924856"/>
                        <a:gd name="connsiteY337-223534" fmla="*/ 2529403 h 2956475"/>
                        <a:gd name="connsiteX338-223535" fmla="*/ 220429 w 5924856"/>
                        <a:gd name="connsiteY338-223536" fmla="*/ 2499711 h 2956475"/>
                        <a:gd name="connsiteX339-223537" fmla="*/ 204522 w 5924856"/>
                        <a:gd name="connsiteY339-223538" fmla="*/ 2472441 h 2956475"/>
                        <a:gd name="connsiteX340-223539" fmla="*/ 189159 w 5924856"/>
                        <a:gd name="connsiteY340-223540" fmla="*/ 2472441 h 2956475"/>
                        <a:gd name="connsiteX341-223541" fmla="*/ 122713 w 5924856"/>
                        <a:gd name="connsiteY341-223542" fmla="*/ 2413357 h 2956475"/>
                        <a:gd name="connsiteX342-223543" fmla="*/ 114168 w 5924856"/>
                        <a:gd name="connsiteY342-223544" fmla="*/ 2424719 h 2956475"/>
                        <a:gd name="connsiteX343-223545" fmla="*/ 103159 w 5924856"/>
                        <a:gd name="connsiteY343-223546" fmla="*/ 2421574 h 2956475"/>
                        <a:gd name="connsiteX344-223547" fmla="*/ 70446 w 5924856"/>
                        <a:gd name="connsiteY344-223548" fmla="*/ 2365635 h 2956475"/>
                        <a:gd name="connsiteX345-223549" fmla="*/ 74991 w 5924856"/>
                        <a:gd name="connsiteY345-223550" fmla="*/ 2361090 h 2956475"/>
                        <a:gd name="connsiteX346-223551" fmla="*/ 118168 w 5924856"/>
                        <a:gd name="connsiteY346-223552" fmla="*/ 2349728 h 2956475"/>
                        <a:gd name="connsiteX347-223553" fmla="*/ 106806 w 5924856"/>
                        <a:gd name="connsiteY347-223554" fmla="*/ 2327003 h 2956475"/>
                        <a:gd name="connsiteX348-223555" fmla="*/ 47722 w 5924856"/>
                        <a:gd name="connsiteY348-223556" fmla="*/ 2258829 h 2956475"/>
                        <a:gd name="connsiteX349-223557" fmla="*/ 21980 w 5924856"/>
                        <a:gd name="connsiteY349-223558" fmla="*/ 2195428 h 2956475"/>
                        <a:gd name="connsiteX350-223559" fmla="*/ 10059 w 5924856"/>
                        <a:gd name="connsiteY350-223560" fmla="*/ 2195434 h 2956475"/>
                        <a:gd name="connsiteX351-223561" fmla="*/ 0 w 5924856"/>
                        <a:gd name="connsiteY351-223562" fmla="*/ 2199745 h 2956475"/>
                        <a:gd name="connsiteX352-223563" fmla="*/ 1595269 w 5924856"/>
                        <a:gd name="connsiteY352-223564" fmla="*/ 1370296 h 2956475"/>
                        <a:gd name="connsiteX353-223565" fmla="*/ 1638446 w 5924856"/>
                        <a:gd name="connsiteY353-223566" fmla="*/ 1349844 h 2956475"/>
                        <a:gd name="connsiteX354-223567" fmla="*/ 1649808 w 5924856"/>
                        <a:gd name="connsiteY354-223568" fmla="*/ 1299850 h 2956475"/>
                        <a:gd name="connsiteX355-223569" fmla="*/ 1677078 w 5924856"/>
                        <a:gd name="connsiteY355-223570" fmla="*/ 1256673 h 2956475"/>
                        <a:gd name="connsiteX356-223571" fmla="*/ 1654353 w 5924856"/>
                        <a:gd name="connsiteY356-223572" fmla="*/ 1197589 h 2956475"/>
                        <a:gd name="connsiteX357-223573" fmla="*/ 1677078 w 5924856"/>
                        <a:gd name="connsiteY357-223574" fmla="*/ 1133960 h 2956475"/>
                        <a:gd name="connsiteX358-223575" fmla="*/ 1622538 w 5924856"/>
                        <a:gd name="connsiteY358-223576" fmla="*/ 1070331 h 2956475"/>
                        <a:gd name="connsiteX359-223577" fmla="*/ 1654353 w 5924856"/>
                        <a:gd name="connsiteY359-223578" fmla="*/ 961252 h 2956475"/>
                        <a:gd name="connsiteX360-223579" fmla="*/ 1606631 w 5924856"/>
                        <a:gd name="connsiteY360-223580" fmla="*/ 865809 h 2956475"/>
                        <a:gd name="connsiteX361-223581" fmla="*/ 1670260 w 5924856"/>
                        <a:gd name="connsiteY361-223582" fmla="*/ 788545 h 2956475"/>
                        <a:gd name="connsiteX362-223583" fmla="*/ 1665715 w 5924856"/>
                        <a:gd name="connsiteY362-223584" fmla="*/ 704464 h 2956475"/>
                        <a:gd name="connsiteX363-223585" fmla="*/ 1681622 w 5924856"/>
                        <a:gd name="connsiteY363-223586" fmla="*/ 697647 h 2956475"/>
                        <a:gd name="connsiteX364-223587" fmla="*/ 1683068 w 5924856"/>
                        <a:gd name="connsiteY364-223588" fmla="*/ 702130 h 2956475"/>
                        <a:gd name="connsiteX365-223589" fmla="*/ 1693530 w 5924856"/>
                        <a:gd name="connsiteY365-223590" fmla="*/ 697647 h 2956475"/>
                        <a:gd name="connsiteX366-223591" fmla="*/ 1716254 w 5924856"/>
                        <a:gd name="connsiteY366-223592" fmla="*/ 768093 h 2956475"/>
                        <a:gd name="connsiteX367-223593" fmla="*/ 1709645 w 5924856"/>
                        <a:gd name="connsiteY367-223594" fmla="*/ 815304 h 2956475"/>
                        <a:gd name="connsiteX368-223595" fmla="*/ 1772521 w 5924856"/>
                        <a:gd name="connsiteY368-223596" fmla="*/ 772638 h 2956475"/>
                        <a:gd name="connsiteX369-223597" fmla="*/ 1849785 w 5924856"/>
                        <a:gd name="connsiteY369-223598" fmla="*/ 763548 h 2956475"/>
                        <a:gd name="connsiteX370-223599" fmla="*/ 1850963 w 5924856"/>
                        <a:gd name="connsiteY370-223600" fmla="*/ 764810 h 2956475"/>
                        <a:gd name="connsiteX371-223601" fmla="*/ 1861692 w 5924856"/>
                        <a:gd name="connsiteY371-223602" fmla="*/ 763548 h 2956475"/>
                        <a:gd name="connsiteX372-223603" fmla="*/ 1906799 w 5924856"/>
                        <a:gd name="connsiteY372-223604" fmla="*/ 811877 h 2956475"/>
                        <a:gd name="connsiteX373-223605" fmla="*/ 1881599 w 5924856"/>
                        <a:gd name="connsiteY373-223606" fmla="*/ 736278 h 2956475"/>
                        <a:gd name="connsiteX374-223607" fmla="*/ 1881599 w 5924856"/>
                        <a:gd name="connsiteY374-223608" fmla="*/ 595386 h 2956475"/>
                        <a:gd name="connsiteX375-223609" fmla="*/ 1945228 w 5924856"/>
                        <a:gd name="connsiteY375-223610" fmla="*/ 574934 h 2956475"/>
                        <a:gd name="connsiteX376-223611" fmla="*/ 1955460 w 5924856"/>
                        <a:gd name="connsiteY376-223612" fmla="*/ 575472 h 2956475"/>
                        <a:gd name="connsiteX377-223613" fmla="*/ 1957135 w 5924856"/>
                        <a:gd name="connsiteY377-223614" fmla="*/ 574934 h 2956475"/>
                        <a:gd name="connsiteX378-223615" fmla="*/ 2033605 w 5924856"/>
                        <a:gd name="connsiteY378-223616" fmla="*/ 578958 h 2956475"/>
                        <a:gd name="connsiteX379-223617" fmla="*/ 2111118 w 5924856"/>
                        <a:gd name="connsiteY379-223618" fmla="*/ 559026 h 2956475"/>
                        <a:gd name="connsiteX380-223619" fmla="*/ 2086121 w 5924856"/>
                        <a:gd name="connsiteY380-223620" fmla="*/ 493125 h 2956475"/>
                        <a:gd name="connsiteX381-223621" fmla="*/ 2122480 w 5924856"/>
                        <a:gd name="connsiteY381-223622" fmla="*/ 402226 h 2956475"/>
                        <a:gd name="connsiteX382-223623" fmla="*/ 2165657 w 5924856"/>
                        <a:gd name="connsiteY382-223624" fmla="*/ 397681 h 2956475"/>
                        <a:gd name="connsiteX383-223625" fmla="*/ 2236104 w 5924856"/>
                        <a:gd name="connsiteY383-223626" fmla="*/ 322690 h 2956475"/>
                        <a:gd name="connsiteX384-223627" fmla="*/ 2338374 w 5924856"/>
                        <a:gd name="connsiteY384-223628" fmla="*/ 304510 h 2956475"/>
                        <a:gd name="connsiteX385-223629" fmla="*/ 2347454 w 5924856"/>
                        <a:gd name="connsiteY385-223630" fmla="*/ 263606 h 2956475"/>
                        <a:gd name="connsiteX386-223631" fmla="*/ 2445170 w 5924856"/>
                        <a:gd name="connsiteY386-223632" fmla="*/ 252244 h 2956475"/>
                        <a:gd name="connsiteX387-223633" fmla="*/ 2446249 w 5924856"/>
                        <a:gd name="connsiteY387-223634" fmla="*/ 253503 h 2956475"/>
                        <a:gd name="connsiteX388-223635" fmla="*/ 2457077 w 5924856"/>
                        <a:gd name="connsiteY388-223636" fmla="*/ 252244 h 2956475"/>
                        <a:gd name="connsiteX389-223637" fmla="*/ 2479011 w 5924856"/>
                        <a:gd name="connsiteY389-223638" fmla="*/ 277833 h 2956475"/>
                        <a:gd name="connsiteX390-223639" fmla="*/ 2558793 w 5924856"/>
                        <a:gd name="connsiteY390-223640" fmla="*/ 202249 h 2956475"/>
                        <a:gd name="connsiteX391-223641" fmla="*/ 2570700 w 5924856"/>
                        <a:gd name="connsiteY391-223642" fmla="*/ 202249 h 2956475"/>
                        <a:gd name="connsiteX392-223643" fmla="*/ 2622422 w 5924856"/>
                        <a:gd name="connsiteY392-223644" fmla="*/ 202249 h 2956475"/>
                        <a:gd name="connsiteX393-223645" fmla="*/ 2633784 w 5924856"/>
                        <a:gd name="connsiteY393-223646" fmla="*/ 134075 h 2956475"/>
                        <a:gd name="connsiteX394-223647" fmla="*/ 2670144 w 5924856"/>
                        <a:gd name="connsiteY394-223648" fmla="*/ 68174 h 2956475"/>
                        <a:gd name="connsiteX395-223649" fmla="*/ 2756498 w 5924856"/>
                        <a:gd name="connsiteY395-223650" fmla="*/ 0 h 2956475"/>
                        <a:gd name="connsiteX0-223651" fmla="*/ 1709320 w 5924856"/>
                        <a:gd name="connsiteY0-223652" fmla="*/ 817622 h 2956475"/>
                        <a:gd name="connsiteX1-223653" fmla="*/ 1700347 w 5924856"/>
                        <a:gd name="connsiteY1-223654" fmla="*/ 881716 h 2956475"/>
                        <a:gd name="connsiteX2-223655" fmla="*/ 1727745 w 5924856"/>
                        <a:gd name="connsiteY2-223656" fmla="*/ 895415 h 2956475"/>
                        <a:gd name="connsiteX3-223657" fmla="*/ 1709320 w 5924856"/>
                        <a:gd name="connsiteY3-223658" fmla="*/ 817622 h 2956475"/>
                        <a:gd name="connsiteX4-223659" fmla="*/ 2756498 w 5924856"/>
                        <a:gd name="connsiteY4-223660" fmla="*/ 0 h 2956475"/>
                        <a:gd name="connsiteX5-223661" fmla="*/ 2762437 w 5924856"/>
                        <a:gd name="connsiteY5-223662" fmla="*/ 4711 h 2956475"/>
                        <a:gd name="connsiteX6-223663" fmla="*/ 2768404 w 5924856"/>
                        <a:gd name="connsiteY6-223664" fmla="*/ 0 h 2956475"/>
                        <a:gd name="connsiteX7-223665" fmla="*/ 2834306 w 5924856"/>
                        <a:gd name="connsiteY7-223666" fmla="*/ 52267 h 2956475"/>
                        <a:gd name="connsiteX8-223667" fmla="*/ 2779767 w 5924856"/>
                        <a:gd name="connsiteY8-223668" fmla="*/ 90899 h 2956475"/>
                        <a:gd name="connsiteX9-223669" fmla="*/ 2866120 w 5924856"/>
                        <a:gd name="connsiteY9-223670" fmla="*/ 118168 h 2956475"/>
                        <a:gd name="connsiteX10-223671" fmla="*/ 2875812 w 5924856"/>
                        <a:gd name="connsiteY10-223672" fmla="*/ 186006 h 2956475"/>
                        <a:gd name="connsiteX11-223673" fmla="*/ 2897390 w 5924856"/>
                        <a:gd name="connsiteY11-223674" fmla="*/ 161345 h 2956475"/>
                        <a:gd name="connsiteX12-223675" fmla="*/ 2909297 w 5924856"/>
                        <a:gd name="connsiteY12-223676" fmla="*/ 161345 h 2956475"/>
                        <a:gd name="connsiteX13-223677" fmla="*/ 3004196 w 5924856"/>
                        <a:gd name="connsiteY13-223678" fmla="*/ 161345 h 2956475"/>
                        <a:gd name="connsiteX14-223679" fmla="*/ 3016103 w 5924856"/>
                        <a:gd name="connsiteY14-223680" fmla="*/ 161345 h 2956475"/>
                        <a:gd name="connsiteX15-223681" fmla="*/ 3097912 w 5924856"/>
                        <a:gd name="connsiteY15-223682" fmla="*/ 236336 h 2956475"/>
                        <a:gd name="connsiteX16-223683" fmla="*/ 3129726 w 5924856"/>
                        <a:gd name="connsiteY16-223684" fmla="*/ 295420 h 2956475"/>
                        <a:gd name="connsiteX17-223685" fmla="*/ 3118364 w 5924856"/>
                        <a:gd name="connsiteY17-223686" fmla="*/ 370412 h 2956475"/>
                        <a:gd name="connsiteX18-223687" fmla="*/ 3079732 w 5924856"/>
                        <a:gd name="connsiteY18-223688" fmla="*/ 413589 h 2956475"/>
                        <a:gd name="connsiteX19-223689" fmla="*/ 2984288 w 5924856"/>
                        <a:gd name="connsiteY19-223690" fmla="*/ 488580 h 2956475"/>
                        <a:gd name="connsiteX20-223691" fmla="*/ 2952474 w 5924856"/>
                        <a:gd name="connsiteY20-223692" fmla="*/ 531757 h 2956475"/>
                        <a:gd name="connsiteX21-223693" fmla="*/ 3000196 w 5924856"/>
                        <a:gd name="connsiteY21-223694" fmla="*/ 547664 h 2956475"/>
                        <a:gd name="connsiteX22-223695" fmla="*/ 3047650 w 5924856"/>
                        <a:gd name="connsiteY22-223696" fmla="*/ 575345 h 2956475"/>
                        <a:gd name="connsiteX23-223697" fmla="*/ 3074642 w 5924856"/>
                        <a:gd name="connsiteY23-223698" fmla="*/ 552209 h 2956475"/>
                        <a:gd name="connsiteX24-223699" fmla="*/ 3076651 w 5924856"/>
                        <a:gd name="connsiteY24-223700" fmla="*/ 560693 h 2956475"/>
                        <a:gd name="connsiteX25-223701" fmla="*/ 3086550 w 5924856"/>
                        <a:gd name="connsiteY25-223702" fmla="*/ 552209 h 2956475"/>
                        <a:gd name="connsiteX26-223703" fmla="*/ 3103175 w 5924856"/>
                        <a:gd name="connsiteY26-223704" fmla="*/ 622402 h 2956475"/>
                        <a:gd name="connsiteX27-223705" fmla="*/ 3111002 w 5924856"/>
                        <a:gd name="connsiteY27-223706" fmla="*/ 606748 h 2956475"/>
                        <a:gd name="connsiteX28-223707" fmla="*/ 3170086 w 5924856"/>
                        <a:gd name="connsiteY28-223708" fmla="*/ 586296 h 2956475"/>
                        <a:gd name="connsiteX29-223709" fmla="*/ 3178024 w 5924856"/>
                        <a:gd name="connsiteY29-223710" fmla="*/ 587670 h 2956475"/>
                        <a:gd name="connsiteX30-223711" fmla="*/ 3181993 w 5924856"/>
                        <a:gd name="connsiteY30-223712" fmla="*/ 586296 h 2956475"/>
                        <a:gd name="connsiteX31-223713" fmla="*/ 3300161 w 5924856"/>
                        <a:gd name="connsiteY31-223714" fmla="*/ 606748 h 2956475"/>
                        <a:gd name="connsiteX32-223715" fmla="*/ 3306978 w 5924856"/>
                        <a:gd name="connsiteY32-223716" fmla="*/ 665832 h 2956475"/>
                        <a:gd name="connsiteX33-223717" fmla="*/ 3449720 w 5924856"/>
                        <a:gd name="connsiteY33-223718" fmla="*/ 686823 h 2956475"/>
                        <a:gd name="connsiteX34-223719" fmla="*/ 3456416 w 5924856"/>
                        <a:gd name="connsiteY34-223720" fmla="*/ 590841 h 2956475"/>
                        <a:gd name="connsiteX35-223721" fmla="*/ 3468101 w 5924856"/>
                        <a:gd name="connsiteY35-223722" fmla="*/ 594028 h 2956475"/>
                        <a:gd name="connsiteX36-223723" fmla="*/ 3468323 w 5924856"/>
                        <a:gd name="connsiteY36-223724" fmla="*/ 590841 h 2956475"/>
                        <a:gd name="connsiteX37-223725" fmla="*/ 3543314 w 5924856"/>
                        <a:gd name="connsiteY37-223726" fmla="*/ 611293 h 2956475"/>
                        <a:gd name="connsiteX38-223727" fmla="*/ 3590492 w 5924856"/>
                        <a:gd name="connsiteY38-223728" fmla="*/ 611293 h 2956475"/>
                        <a:gd name="connsiteX39-223729" fmla="*/ 3602398 w 5924856"/>
                        <a:gd name="connsiteY39-223730" fmla="*/ 611293 h 2956475"/>
                        <a:gd name="connsiteX40-223731" fmla="*/ 3661482 w 5924856"/>
                        <a:gd name="connsiteY40-223732" fmla="*/ 677194 h 2956475"/>
                        <a:gd name="connsiteX41-223733" fmla="*/ 3677390 w 5924856"/>
                        <a:gd name="connsiteY41-223734" fmla="*/ 756731 h 2956475"/>
                        <a:gd name="connsiteX42-223735" fmla="*/ 3656938 w 5924856"/>
                        <a:gd name="connsiteY42-223736" fmla="*/ 806725 h 2956475"/>
                        <a:gd name="connsiteX43-223737" fmla="*/ 3704660 w 5924856"/>
                        <a:gd name="connsiteY43-223738" fmla="*/ 897623 h 2956475"/>
                        <a:gd name="connsiteX44-223739" fmla="*/ 3753794 w 5924856"/>
                        <a:gd name="connsiteY44-223740" fmla="*/ 933529 h 2956475"/>
                        <a:gd name="connsiteX45-223741" fmla="*/ 3783651 w 5924856"/>
                        <a:gd name="connsiteY45-223742" fmla="*/ 822632 h 2956475"/>
                        <a:gd name="connsiteX46-223743" fmla="*/ 3793268 w 5924856"/>
                        <a:gd name="connsiteY46-223744" fmla="*/ 831139 h 2956475"/>
                        <a:gd name="connsiteX47-223745" fmla="*/ 3795558 w 5924856"/>
                        <a:gd name="connsiteY47-223746" fmla="*/ 822632 h 2956475"/>
                        <a:gd name="connsiteX48-223747" fmla="*/ 3850342 w 5924856"/>
                        <a:gd name="connsiteY48-223748" fmla="*/ 871095 h 2956475"/>
                        <a:gd name="connsiteX49-223749" fmla="*/ 3906364 w 5924856"/>
                        <a:gd name="connsiteY49-223750" fmla="*/ 843084 h 2956475"/>
                        <a:gd name="connsiteX50-223751" fmla="*/ 3912043 w 5924856"/>
                        <a:gd name="connsiteY50-223752" fmla="*/ 846199 h 2956475"/>
                        <a:gd name="connsiteX51-223753" fmla="*/ 3918271 w 5924856"/>
                        <a:gd name="connsiteY51-223754" fmla="*/ 843084 h 2956475"/>
                        <a:gd name="connsiteX52-223755" fmla="*/ 3980617 w 5924856"/>
                        <a:gd name="connsiteY52-223756" fmla="*/ 877274 h 2956475"/>
                        <a:gd name="connsiteX53-223757" fmla="*/ 4004080 w 5924856"/>
                        <a:gd name="connsiteY53-223758" fmla="*/ 849902 h 2956475"/>
                        <a:gd name="connsiteX54-223759" fmla="*/ 4013754 w 5924856"/>
                        <a:gd name="connsiteY54-223760" fmla="*/ 852506 h 2956475"/>
                        <a:gd name="connsiteX55-223761" fmla="*/ 4015987 w 5924856"/>
                        <a:gd name="connsiteY55-223762" fmla="*/ 849902 h 2956475"/>
                        <a:gd name="connsiteX56-223763" fmla="*/ 4062341 w 5924856"/>
                        <a:gd name="connsiteY56-223764" fmla="*/ 862382 h 2956475"/>
                        <a:gd name="connsiteX57-223765" fmla="*/ 4035894 w 5924856"/>
                        <a:gd name="connsiteY57-223766" fmla="*/ 752186 h 2956475"/>
                        <a:gd name="connsiteX58-223767" fmla="*/ 4083616 w 5924856"/>
                        <a:gd name="connsiteY58-223768" fmla="*/ 697647 h 2956475"/>
                        <a:gd name="connsiteX59-223769" fmla="*/ 4093422 w 5924856"/>
                        <a:gd name="connsiteY59-223770" fmla="*/ 700048 h 2956475"/>
                        <a:gd name="connsiteX60-223771" fmla="*/ 4095523 w 5924856"/>
                        <a:gd name="connsiteY60-223772" fmla="*/ 697647 h 2956475"/>
                        <a:gd name="connsiteX61-223773" fmla="*/ 4429575 w 5924856"/>
                        <a:gd name="connsiteY61-223774" fmla="*/ 779455 h 2956475"/>
                        <a:gd name="connsiteX62-223775" fmla="*/ 4461390 w 5924856"/>
                        <a:gd name="connsiteY62-223776" fmla="*/ 849902 h 2956475"/>
                        <a:gd name="connsiteX63-223777" fmla="*/ 4557433 w 5924856"/>
                        <a:gd name="connsiteY63-223778" fmla="*/ 932544 h 2956475"/>
                        <a:gd name="connsiteX64-223779" fmla="*/ 4692636 w 5924856"/>
                        <a:gd name="connsiteY64-223780" fmla="*/ 913531 h 2956475"/>
                        <a:gd name="connsiteX65-223781" fmla="*/ 4696687 w 5924856"/>
                        <a:gd name="connsiteY65-223782" fmla="*/ 914635 h 2956475"/>
                        <a:gd name="connsiteX66-223783" fmla="*/ 4704543 w 5924856"/>
                        <a:gd name="connsiteY66-223784" fmla="*/ 913531 h 2956475"/>
                        <a:gd name="connsiteX67-223785" fmla="*/ 4779534 w 5924856"/>
                        <a:gd name="connsiteY67-223786" fmla="*/ 933983 h 2956475"/>
                        <a:gd name="connsiteX68-223787" fmla="*/ 4811349 w 5924856"/>
                        <a:gd name="connsiteY68-223788" fmla="*/ 977160 h 2956475"/>
                        <a:gd name="connsiteX69-223789" fmla="*/ 4806804 w 5924856"/>
                        <a:gd name="connsiteY69-223790" fmla="*/ 1058968 h 2956475"/>
                        <a:gd name="connsiteX70-223791" fmla="*/ 4845868 w 5924856"/>
                        <a:gd name="connsiteY70-223792" fmla="*/ 1083640 h 2956475"/>
                        <a:gd name="connsiteX71-223793" fmla="*/ 4885796 w 5924856"/>
                        <a:gd name="connsiteY71-223794" fmla="*/ 1070331 h 2956475"/>
                        <a:gd name="connsiteX72-223795" fmla="*/ 4956242 w 5924856"/>
                        <a:gd name="connsiteY72-223796" fmla="*/ 1063513 h 2956475"/>
                        <a:gd name="connsiteX73-223797" fmla="*/ 4958921 w 5924856"/>
                        <a:gd name="connsiteY73-223798" fmla="*/ 1064406 h 2956475"/>
                        <a:gd name="connsiteX74-223799" fmla="*/ 4968149 w 5924856"/>
                        <a:gd name="connsiteY74-223800" fmla="*/ 1063513 h 2956475"/>
                        <a:gd name="connsiteX75-223801" fmla="*/ 5032440 w 5924856"/>
                        <a:gd name="connsiteY75-223802" fmla="*/ 1084944 h 2956475"/>
                        <a:gd name="connsiteX76-223803" fmla="*/ 5094862 w 5924856"/>
                        <a:gd name="connsiteY76-223804" fmla="*/ 1074876 h 2956475"/>
                        <a:gd name="connsiteX77-223805" fmla="*/ 5095992 w 5924856"/>
                        <a:gd name="connsiteY77-223806" fmla="*/ 1076614 h 2956475"/>
                        <a:gd name="connsiteX78-223807" fmla="*/ 5106769 w 5924856"/>
                        <a:gd name="connsiteY78-223808" fmla="*/ 1074876 h 2956475"/>
                        <a:gd name="connsiteX79-223809" fmla="*/ 5161910 w 5924856"/>
                        <a:gd name="connsiteY79-223810" fmla="*/ 1159707 h 2956475"/>
                        <a:gd name="connsiteX80-223811" fmla="*/ 5201668 w 5924856"/>
                        <a:gd name="connsiteY80-223812" fmla="*/ 1129415 h 2956475"/>
                        <a:gd name="connsiteX81-223813" fmla="*/ 5176671 w 5924856"/>
                        <a:gd name="connsiteY81-223814" fmla="*/ 1063513 h 2956475"/>
                        <a:gd name="connsiteX82-223815" fmla="*/ 5185761 w 5924856"/>
                        <a:gd name="connsiteY82-223816" fmla="*/ 1015792 h 2956475"/>
                        <a:gd name="connsiteX83-223817" fmla="*/ 5197087 w 5924856"/>
                        <a:gd name="connsiteY83-223818" fmla="*/ 1018841 h 2956475"/>
                        <a:gd name="connsiteX84-223819" fmla="*/ 5197668 w 5924856"/>
                        <a:gd name="connsiteY84-223820" fmla="*/ 1015792 h 2956475"/>
                        <a:gd name="connsiteX85-223821" fmla="*/ 5313701 w 5924856"/>
                        <a:gd name="connsiteY85-223822" fmla="*/ 1047031 h 2956475"/>
                        <a:gd name="connsiteX86-223823" fmla="*/ 5381192 w 5924856"/>
                        <a:gd name="connsiteY86-223824" fmla="*/ 1043061 h 2956475"/>
                        <a:gd name="connsiteX87-223825" fmla="*/ 5382577 w 5924856"/>
                        <a:gd name="connsiteY87-223826" fmla="*/ 1043680 h 2956475"/>
                        <a:gd name="connsiteX88-223827" fmla="*/ 5393100 w 5924856"/>
                        <a:gd name="connsiteY88-223828" fmla="*/ 1043061 h 2956475"/>
                        <a:gd name="connsiteX89-223829" fmla="*/ 5499906 w 5924856"/>
                        <a:gd name="connsiteY89-223830" fmla="*/ 1090783 h 2956475"/>
                        <a:gd name="connsiteX90-223831" fmla="*/ 5552172 w 5924856"/>
                        <a:gd name="connsiteY90-223832" fmla="*/ 1133960 h 2956475"/>
                        <a:gd name="connsiteX91-223833" fmla="*/ 5638526 w 5924856"/>
                        <a:gd name="connsiteY91-223834" fmla="*/ 1213496 h 2956475"/>
                        <a:gd name="connsiteX92-223835" fmla="*/ 5740786 w 5924856"/>
                        <a:gd name="connsiteY92-223836" fmla="*/ 1311212 h 2956475"/>
                        <a:gd name="connsiteX93-223837" fmla="*/ 5736242 w 5924856"/>
                        <a:gd name="connsiteY93-223838" fmla="*/ 1365751 h 2956475"/>
                        <a:gd name="connsiteX94-223839" fmla="*/ 5743870 w 5924856"/>
                        <a:gd name="connsiteY94-223840" fmla="*/ 1373379 h 2956475"/>
                        <a:gd name="connsiteX95-223841" fmla="*/ 5740242 w 5924856"/>
                        <a:gd name="connsiteY95-223842" fmla="*/ 1322574 h 2956475"/>
                        <a:gd name="connsiteX96-223843" fmla="*/ 5752283 w 5924856"/>
                        <a:gd name="connsiteY96-223844" fmla="*/ 1324447 h 2956475"/>
                        <a:gd name="connsiteX97-223845" fmla="*/ 5752149 w 5924856"/>
                        <a:gd name="connsiteY97-223846" fmla="*/ 1322574 h 2956475"/>
                        <a:gd name="connsiteX98-223847" fmla="*/ 5854410 w 5924856"/>
                        <a:gd name="connsiteY98-223848" fmla="*/ 1338481 h 2956475"/>
                        <a:gd name="connsiteX99-223849" fmla="*/ 5924856 w 5924856"/>
                        <a:gd name="connsiteY99-223850" fmla="*/ 1418018 h 2956475"/>
                        <a:gd name="connsiteX100-223851" fmla="*/ 5886224 w 5924856"/>
                        <a:gd name="connsiteY100-223852" fmla="*/ 1456650 h 2956475"/>
                        <a:gd name="connsiteX101-223853" fmla="*/ 5827140 w 5924856"/>
                        <a:gd name="connsiteY101-223854" fmla="*/ 1468012 h 2956475"/>
                        <a:gd name="connsiteX102-223855" fmla="*/ 5827140 w 5924856"/>
                        <a:gd name="connsiteY102-223856" fmla="*/ 1554366 h 2956475"/>
                        <a:gd name="connsiteX103-223857" fmla="*/ 5811233 w 5924856"/>
                        <a:gd name="connsiteY103-223858" fmla="*/ 1570273 h 2956475"/>
                        <a:gd name="connsiteX104-223859" fmla="*/ 5799326 w 5924856"/>
                        <a:gd name="connsiteY104-223860" fmla="*/ 1570273 h 2956475"/>
                        <a:gd name="connsiteX105-223861" fmla="*/ 5779418 w 5924856"/>
                        <a:gd name="connsiteY105-223862" fmla="*/ 1570273 h 2956475"/>
                        <a:gd name="connsiteX106-223863" fmla="*/ 5767512 w 5924856"/>
                        <a:gd name="connsiteY106-223864" fmla="*/ 1570273 h 2956475"/>
                        <a:gd name="connsiteX107-223865" fmla="*/ 5735697 w 5924856"/>
                        <a:gd name="connsiteY107-223866" fmla="*/ 1536186 h 2956475"/>
                        <a:gd name="connsiteX108-223867" fmla="*/ 5685702 w 5924856"/>
                        <a:gd name="connsiteY108-223868" fmla="*/ 1511189 h 2956475"/>
                        <a:gd name="connsiteX109-223869" fmla="*/ 5681158 w 5924856"/>
                        <a:gd name="connsiteY109-223870" fmla="*/ 1477102 h 2956475"/>
                        <a:gd name="connsiteX110-223871" fmla="*/ 5647323 w 5924856"/>
                        <a:gd name="connsiteY110-223872" fmla="*/ 1463170 h 2956475"/>
                        <a:gd name="connsiteX111-223873" fmla="*/ 5613528 w 5924856"/>
                        <a:gd name="connsiteY111-223874" fmla="*/ 1472557 h 2956475"/>
                        <a:gd name="connsiteX112-223875" fmla="*/ 5611557 w 5924856"/>
                        <a:gd name="connsiteY112-223876" fmla="*/ 1469797 h 2956475"/>
                        <a:gd name="connsiteX113-223877" fmla="*/ 5601622 w 5924856"/>
                        <a:gd name="connsiteY113-223878" fmla="*/ 1472557 h 2956475"/>
                        <a:gd name="connsiteX114-223879" fmla="*/ 5578897 w 5924856"/>
                        <a:gd name="connsiteY114-223880" fmla="*/ 1440742 h 2956475"/>
                        <a:gd name="connsiteX115-223881" fmla="*/ 5587835 w 5924856"/>
                        <a:gd name="connsiteY115-223882" fmla="*/ 1415717 h 2956475"/>
                        <a:gd name="connsiteX116-223883" fmla="*/ 5558990 w 5924856"/>
                        <a:gd name="connsiteY116-223884" fmla="*/ 1429380 h 2956475"/>
                        <a:gd name="connsiteX117-223885" fmla="*/ 5574896 w 5924856"/>
                        <a:gd name="connsiteY117-223886" fmla="*/ 1472557 h 2956475"/>
                        <a:gd name="connsiteX118-223887" fmla="*/ 5552172 w 5924856"/>
                        <a:gd name="connsiteY118-223888" fmla="*/ 1511189 h 2956475"/>
                        <a:gd name="connsiteX119-223889" fmla="*/ 5504450 w 5924856"/>
                        <a:gd name="connsiteY119-223890" fmla="*/ 1547548 h 2956475"/>
                        <a:gd name="connsiteX120-223891" fmla="*/ 5493867 w 5924856"/>
                        <a:gd name="connsiteY120-223892" fmla="*/ 1546540 h 2956475"/>
                        <a:gd name="connsiteX121-223893" fmla="*/ 5492544 w 5924856"/>
                        <a:gd name="connsiteY121-223894" fmla="*/ 1547548 h 2956475"/>
                        <a:gd name="connsiteX122-223895" fmla="*/ 5457627 w 5924856"/>
                        <a:gd name="connsiteY122-223896" fmla="*/ 1544223 h 2956475"/>
                        <a:gd name="connsiteX123-223897" fmla="*/ 5488543 w 5924856"/>
                        <a:gd name="connsiteY123-223898" fmla="*/ 1586180 h 2956475"/>
                        <a:gd name="connsiteX124-223899" fmla="*/ 5511268 w 5924856"/>
                        <a:gd name="connsiteY124-223900" fmla="*/ 1649809 h 2956475"/>
                        <a:gd name="connsiteX125-223901" fmla="*/ 5527175 w 5924856"/>
                        <a:gd name="connsiteY125-223902" fmla="*/ 1677079 h 2956475"/>
                        <a:gd name="connsiteX126-223903" fmla="*/ 5531720 w 5924856"/>
                        <a:gd name="connsiteY126-223904" fmla="*/ 1708893 h 2956475"/>
                        <a:gd name="connsiteX127-223905" fmla="*/ 5527175 w 5924856"/>
                        <a:gd name="connsiteY127-223906" fmla="*/ 1731618 h 2956475"/>
                        <a:gd name="connsiteX128-223907" fmla="*/ 5515990 w 5924856"/>
                        <a:gd name="connsiteY128-223908" fmla="*/ 1728009 h 2956475"/>
                        <a:gd name="connsiteX129-223909" fmla="*/ 5515268 w 5924856"/>
                        <a:gd name="connsiteY129-223910" fmla="*/ 1731618 h 2956475"/>
                        <a:gd name="connsiteX130-223911" fmla="*/ 5452462 w 5924856"/>
                        <a:gd name="connsiteY130-223912" fmla="*/ 1711358 h 2956475"/>
                        <a:gd name="connsiteX131-223913" fmla="*/ 5354468 w 5924856"/>
                        <a:gd name="connsiteY131-223914" fmla="*/ 1767977 h 2956475"/>
                        <a:gd name="connsiteX132-223915" fmla="*/ 5315836 w 5924856"/>
                        <a:gd name="connsiteY132-223916" fmla="*/ 1779340 h 2956475"/>
                        <a:gd name="connsiteX133-223917" fmla="*/ 5263569 w 5924856"/>
                        <a:gd name="connsiteY133-223918" fmla="*/ 1833879 h 2956475"/>
                        <a:gd name="connsiteX134-223919" fmla="*/ 5209030 w 5924856"/>
                        <a:gd name="connsiteY134-223920" fmla="*/ 1881600 h 2956475"/>
                        <a:gd name="connsiteX135-223921" fmla="*/ 5193123 w 5924856"/>
                        <a:gd name="connsiteY135-223922" fmla="*/ 1913415 h 2956475"/>
                        <a:gd name="connsiteX136-223923" fmla="*/ 5185429 w 5924856"/>
                        <a:gd name="connsiteY136-223924" fmla="*/ 1904988 h 2956475"/>
                        <a:gd name="connsiteX137-223925" fmla="*/ 5181216 w 5924856"/>
                        <a:gd name="connsiteY137-223926" fmla="*/ 1913415 h 2956475"/>
                        <a:gd name="connsiteX138-223927" fmla="*/ 5137729 w 5924856"/>
                        <a:gd name="connsiteY138-223928" fmla="*/ 1865787 h 2956475"/>
                        <a:gd name="connsiteX139-223929" fmla="*/ 5047685 w 5924856"/>
                        <a:gd name="connsiteY139-223930" fmla="*/ 1920232 h 2956475"/>
                        <a:gd name="connsiteX140-223931" fmla="*/ 5044580 w 5924856"/>
                        <a:gd name="connsiteY140-223932" fmla="*/ 1914910 h 2956475"/>
                        <a:gd name="connsiteX141-223933" fmla="*/ 5035778 w 5924856"/>
                        <a:gd name="connsiteY141-223934" fmla="*/ 1920232 h 2956475"/>
                        <a:gd name="connsiteX142-223935" fmla="*/ 5023735 w 5924856"/>
                        <a:gd name="connsiteY142-223936" fmla="*/ 1899586 h 2956475"/>
                        <a:gd name="connsiteX143-223937" fmla="*/ 4993146 w 5924856"/>
                        <a:gd name="connsiteY143-223938" fmla="*/ 1924777 h 2956475"/>
                        <a:gd name="connsiteX144-223939" fmla="*/ 4983909 w 5924856"/>
                        <a:gd name="connsiteY144-223940" fmla="*/ 1922578 h 2956475"/>
                        <a:gd name="connsiteX145-223941" fmla="*/ 4981239 w 5924856"/>
                        <a:gd name="connsiteY145-223942" fmla="*/ 1924777 h 2956475"/>
                        <a:gd name="connsiteX146-223943" fmla="*/ 4944785 w 5924856"/>
                        <a:gd name="connsiteY146-223944" fmla="*/ 1916098 h 2956475"/>
                        <a:gd name="connsiteX147-223945" fmla="*/ 4934062 w 5924856"/>
                        <a:gd name="connsiteY147-223946" fmla="*/ 1961137 h 2956475"/>
                        <a:gd name="connsiteX148-223947" fmla="*/ 4893158 w 5924856"/>
                        <a:gd name="connsiteY148-223948" fmla="*/ 2027038 h 2956475"/>
                        <a:gd name="connsiteX149-223949" fmla="*/ 4893158 w 5924856"/>
                        <a:gd name="connsiteY149-223950" fmla="*/ 2058853 h 2956475"/>
                        <a:gd name="connsiteX150-223951" fmla="*/ 4934062 w 5924856"/>
                        <a:gd name="connsiteY150-223952" fmla="*/ 2074760 h 2956475"/>
                        <a:gd name="connsiteX151-223953" fmla="*/ 4929517 w 5924856"/>
                        <a:gd name="connsiteY151-223954" fmla="*/ 2172476 h 2956475"/>
                        <a:gd name="connsiteX152-223955" fmla="*/ 4917610 w 5924856"/>
                        <a:gd name="connsiteY152-223956" fmla="*/ 2172476 h 2956475"/>
                        <a:gd name="connsiteX153-223957" fmla="*/ 4893158 w 5924856"/>
                        <a:gd name="connsiteY153-223958" fmla="*/ 2172476 h 2956475"/>
                        <a:gd name="connsiteX154-223959" fmla="*/ 4881796 w 5924856"/>
                        <a:gd name="connsiteY154-223960" fmla="*/ 2224742 h 2956475"/>
                        <a:gd name="connsiteX155-223961" fmla="*/ 4893158 w 5924856"/>
                        <a:gd name="connsiteY155-223962" fmla="*/ 2252012 h 2956475"/>
                        <a:gd name="connsiteX156-223963" fmla="*/ 4827256 w 5924856"/>
                        <a:gd name="connsiteY156-223964" fmla="*/ 2286099 h 2956475"/>
                        <a:gd name="connsiteX157-223965" fmla="*/ 4815894 w 5924856"/>
                        <a:gd name="connsiteY157-223966" fmla="*/ 2354273 h 2956475"/>
                        <a:gd name="connsiteX158-223967" fmla="*/ 4763628 w 5924856"/>
                        <a:gd name="connsiteY158-223968" fmla="*/ 2370180 h 2956475"/>
                        <a:gd name="connsiteX159-223969" fmla="*/ 4752265 w 5924856"/>
                        <a:gd name="connsiteY159-223970" fmla="*/ 2429264 h 2956475"/>
                        <a:gd name="connsiteX160-223971" fmla="*/ 4697726 w 5924856"/>
                        <a:gd name="connsiteY160-223972" fmla="*/ 2488348 h 2956475"/>
                        <a:gd name="connsiteX161-223973" fmla="*/ 4695416 w 5924856"/>
                        <a:gd name="connsiteY161-223974" fmla="*/ 2477952 h 2956475"/>
                        <a:gd name="connsiteX162-223975" fmla="*/ 4685819 w 5924856"/>
                        <a:gd name="connsiteY162-223976" fmla="*/ 2488348 h 2956475"/>
                        <a:gd name="connsiteX163-223977" fmla="*/ 4676729 w 5924856"/>
                        <a:gd name="connsiteY163-223978" fmla="*/ 2447444 h 2956475"/>
                        <a:gd name="connsiteX164-223979" fmla="*/ 4660822 w 5924856"/>
                        <a:gd name="connsiteY164-223980" fmla="*/ 2361090 h 2956475"/>
                        <a:gd name="connsiteX165-223981" fmla="*/ 4633552 w 5924856"/>
                        <a:gd name="connsiteY165-223982" fmla="*/ 2220198 h 2956475"/>
                        <a:gd name="connsiteX166-223983" fmla="*/ 4654004 w 5924856"/>
                        <a:gd name="connsiteY166-223984" fmla="*/ 2129299 h 2956475"/>
                        <a:gd name="connsiteX167-223985" fmla="*/ 4685819 w 5924856"/>
                        <a:gd name="connsiteY167-223986" fmla="*/ 2086122 h 2956475"/>
                        <a:gd name="connsiteX168-223987" fmla="*/ 4685819 w 5924856"/>
                        <a:gd name="connsiteY168-223988" fmla="*/ 2058853 h 2956475"/>
                        <a:gd name="connsiteX169-223989" fmla="*/ 4744903 w 5924856"/>
                        <a:gd name="connsiteY169-223990" fmla="*/ 2042945 h 2956475"/>
                        <a:gd name="connsiteX170-223991" fmla="*/ 4810804 w 5924856"/>
                        <a:gd name="connsiteY170-223992" fmla="*/ 1952047 h 2956475"/>
                        <a:gd name="connsiteX171-223993" fmla="*/ 4874434 w 5924856"/>
                        <a:gd name="connsiteY171-223994" fmla="*/ 1877056 h 2956475"/>
                        <a:gd name="connsiteX172-223995" fmla="*/ 4940334 w 5924856"/>
                        <a:gd name="connsiteY172-223996" fmla="*/ 1817971 h 2956475"/>
                        <a:gd name="connsiteX173-223997" fmla="*/ 4964885 w 5924856"/>
                        <a:gd name="connsiteY173-223998" fmla="*/ 1710844 h 2956475"/>
                        <a:gd name="connsiteX174-223999" fmla="*/ 4934062 w 5924856"/>
                        <a:gd name="connsiteY174-224000" fmla="*/ 1715711 h 2956475"/>
                        <a:gd name="connsiteX175-224001" fmla="*/ 4913610 w 5924856"/>
                        <a:gd name="connsiteY175-224002" fmla="*/ 1779340 h 2956475"/>
                        <a:gd name="connsiteX176-224003" fmla="*/ 4822712 w 5924856"/>
                        <a:gd name="connsiteY176-224004" fmla="*/ 1865693 h 2956475"/>
                        <a:gd name="connsiteX177-224005" fmla="*/ 4819899 w 5924856"/>
                        <a:gd name="connsiteY177-224006" fmla="*/ 1857053 h 2956475"/>
                        <a:gd name="connsiteX178-224007" fmla="*/ 4810804 w 5924856"/>
                        <a:gd name="connsiteY178-224008" fmla="*/ 1865693 h 2956475"/>
                        <a:gd name="connsiteX179-224009" fmla="*/ 4780026 w 5924856"/>
                        <a:gd name="connsiteY179-224010" fmla="*/ 1771159 h 2956475"/>
                        <a:gd name="connsiteX180-224011" fmla="*/ 4697726 w 5924856"/>
                        <a:gd name="connsiteY180-224012" fmla="*/ 1795247 h 2956475"/>
                        <a:gd name="connsiteX181-224013" fmla="*/ 4602282 w 5924856"/>
                        <a:gd name="connsiteY181-224014" fmla="*/ 1920232 h 2956475"/>
                        <a:gd name="connsiteX182-224015" fmla="*/ 4634097 w 5924856"/>
                        <a:gd name="connsiteY182-224016" fmla="*/ 1967954 h 2956475"/>
                        <a:gd name="connsiteX183-224017" fmla="*/ 4554560 w 5924856"/>
                        <a:gd name="connsiteY183-224018" fmla="*/ 1983861 h 2956475"/>
                        <a:gd name="connsiteX184-224019" fmla="*/ 4495476 w 5924856"/>
                        <a:gd name="connsiteY184-224020" fmla="*/ 1988406 h 2956475"/>
                        <a:gd name="connsiteX185-224021" fmla="*/ 4495564 w 5924856"/>
                        <a:gd name="connsiteY185-224022" fmla="*/ 1987484 h 2956475"/>
                        <a:gd name="connsiteX186-224023" fmla="*/ 4483570 w 5924856"/>
                        <a:gd name="connsiteY186-224024" fmla="*/ 1988406 h 2956475"/>
                        <a:gd name="connsiteX187-224025" fmla="*/ 4488114 w 5924856"/>
                        <a:gd name="connsiteY187-224026" fmla="*/ 1940685 h 2956475"/>
                        <a:gd name="connsiteX188-224027" fmla="*/ 4438272 w 5924856"/>
                        <a:gd name="connsiteY188-224028" fmla="*/ 1931099 h 2956475"/>
                        <a:gd name="connsiteX189-224029" fmla="*/ 4393216 w 5924856"/>
                        <a:gd name="connsiteY189-224030" fmla="*/ 1961137 h 2956475"/>
                        <a:gd name="connsiteX190-224031" fmla="*/ 4382585 w 5924856"/>
                        <a:gd name="connsiteY190-224032" fmla="*/ 1960286 h 2956475"/>
                        <a:gd name="connsiteX191-224033" fmla="*/ 4381309 w 5924856"/>
                        <a:gd name="connsiteY191-224034" fmla="*/ 1961137 h 2956475"/>
                        <a:gd name="connsiteX192-224035" fmla="*/ 4275828 w 5924856"/>
                        <a:gd name="connsiteY192-224036" fmla="*/ 1952698 h 2956475"/>
                        <a:gd name="connsiteX193-224037" fmla="*/ 4161424 w 5924856"/>
                        <a:gd name="connsiteY193-224038" fmla="*/ 1972499 h 2956475"/>
                        <a:gd name="connsiteX194-224039" fmla="*/ 4043256 w 5924856"/>
                        <a:gd name="connsiteY194-224040" fmla="*/ 2106574 h 2956475"/>
                        <a:gd name="connsiteX195-224041" fmla="*/ 3902364 w 5924856"/>
                        <a:gd name="connsiteY195-224042" fmla="*/ 2263374 h 2956475"/>
                        <a:gd name="connsiteX196-224043" fmla="*/ 3956903 w 5924856"/>
                        <a:gd name="connsiteY196-224044" fmla="*/ 2267919 h 2956475"/>
                        <a:gd name="connsiteX197-224045" fmla="*/ 3977355 w 5924856"/>
                        <a:gd name="connsiteY197-224046" fmla="*/ 2311096 h 2956475"/>
                        <a:gd name="connsiteX198-224047" fmla="*/ 4005973 w 5924856"/>
                        <a:gd name="connsiteY198-224048" fmla="*/ 2319513 h 2956475"/>
                        <a:gd name="connsiteX199-224049" fmla="*/ 4024532 w 5924856"/>
                        <a:gd name="connsiteY199-224050" fmla="*/ 2290644 h 2956475"/>
                        <a:gd name="connsiteX200-224051" fmla="*/ 4035602 w 5924856"/>
                        <a:gd name="connsiteY200-224052" fmla="*/ 2291946 h 2956475"/>
                        <a:gd name="connsiteX201-224053" fmla="*/ 4036439 w 5924856"/>
                        <a:gd name="connsiteY201-224054" fmla="*/ 2290644 h 2956475"/>
                        <a:gd name="connsiteX202-224055" fmla="*/ 4075071 w 5924856"/>
                        <a:gd name="connsiteY202-224056" fmla="*/ 2295189 h 2956475"/>
                        <a:gd name="connsiteX203-224057" fmla="*/ 4129610 w 5924856"/>
                        <a:gd name="connsiteY203-224058" fmla="*/ 2365635 h 2956475"/>
                        <a:gd name="connsiteX204-224059" fmla="*/ 4134155 w 5924856"/>
                        <a:gd name="connsiteY204-224060" fmla="*/ 2413357 h 2956475"/>
                        <a:gd name="connsiteX205-224061" fmla="*/ 4102340 w 5924856"/>
                        <a:gd name="connsiteY205-224062" fmla="*/ 2472441 h 2956475"/>
                        <a:gd name="connsiteX206-224063" fmla="*/ 4095523 w 5924856"/>
                        <a:gd name="connsiteY206-224064" fmla="*/ 2542887 h 2956475"/>
                        <a:gd name="connsiteX207-224065" fmla="*/ 4079616 w 5924856"/>
                        <a:gd name="connsiteY207-224066" fmla="*/ 2629241 h 2956475"/>
                        <a:gd name="connsiteX208-224067" fmla="*/ 4027349 w 5924856"/>
                        <a:gd name="connsiteY208-224068" fmla="*/ 2708777 h 2956475"/>
                        <a:gd name="connsiteX209-224069" fmla="*/ 4015987 w 5924856"/>
                        <a:gd name="connsiteY209-224070" fmla="*/ 2747409 h 2956475"/>
                        <a:gd name="connsiteX210-224071" fmla="*/ 3961448 w 5924856"/>
                        <a:gd name="connsiteY210-224072" fmla="*/ 2806493 h 2956475"/>
                        <a:gd name="connsiteX211-224073" fmla="*/ 3913726 w 5924856"/>
                        <a:gd name="connsiteY211-224074" fmla="*/ 2865577 h 2956475"/>
                        <a:gd name="connsiteX212-224075" fmla="*/ 3893274 w 5924856"/>
                        <a:gd name="connsiteY212-224076" fmla="*/ 2897392 h 2956475"/>
                        <a:gd name="connsiteX213-224077" fmla="*/ 3843280 w 5924856"/>
                        <a:gd name="connsiteY213-224078" fmla="*/ 2924661 h 2956475"/>
                        <a:gd name="connsiteX214-224079" fmla="*/ 3831373 w 5924856"/>
                        <a:gd name="connsiteY214-224080" fmla="*/ 2924661 h 2956475"/>
                        <a:gd name="connsiteX215-224081" fmla="*/ 3822828 w 5924856"/>
                        <a:gd name="connsiteY215-224082" fmla="*/ 2924661 h 2956475"/>
                        <a:gd name="connsiteX216-224083" fmla="*/ 3810920 w 5924856"/>
                        <a:gd name="connsiteY216-224084" fmla="*/ 2924661 h 2956475"/>
                        <a:gd name="connsiteX217-224085" fmla="*/ 3789254 w 5924856"/>
                        <a:gd name="connsiteY217-224086" fmla="*/ 2908412 h 2956475"/>
                        <a:gd name="connsiteX218-224087" fmla="*/ 3747836 w 5924856"/>
                        <a:gd name="connsiteY218-224088" fmla="*/ 2936024 h 2956475"/>
                        <a:gd name="connsiteX219-224089" fmla="*/ 3741019 w 5924856"/>
                        <a:gd name="connsiteY219-224090" fmla="*/ 2956476 h 2956475"/>
                        <a:gd name="connsiteX220-224091" fmla="*/ 3736474 w 5924856"/>
                        <a:gd name="connsiteY220-224092" fmla="*/ 2947386 h 2956475"/>
                        <a:gd name="connsiteX221-224093" fmla="*/ 3736474 w 5924856"/>
                        <a:gd name="connsiteY221-224094" fmla="*/ 2935660 h 2956475"/>
                        <a:gd name="connsiteX222-224095" fmla="*/ 3735929 w 5924856"/>
                        <a:gd name="connsiteY222-224096" fmla="*/ 2936024 h 2956475"/>
                        <a:gd name="connsiteX223-224097" fmla="*/ 3729112 w 5924856"/>
                        <a:gd name="connsiteY223-224098" fmla="*/ 2956476 h 2956475"/>
                        <a:gd name="connsiteX224-224099" fmla="*/ 3724567 w 5924856"/>
                        <a:gd name="connsiteY224-224100" fmla="*/ 2947386 h 2956475"/>
                        <a:gd name="connsiteX225-224101" fmla="*/ 3724567 w 5924856"/>
                        <a:gd name="connsiteY225-224102" fmla="*/ 2920116 h 2956475"/>
                        <a:gd name="connsiteX226-224103" fmla="*/ 3736474 w 5924856"/>
                        <a:gd name="connsiteY226-224104" fmla="*/ 2920116 h 2956475"/>
                        <a:gd name="connsiteX227-224105" fmla="*/ 3745019 w 5924856"/>
                        <a:gd name="connsiteY227-224106" fmla="*/ 2920116 h 2956475"/>
                        <a:gd name="connsiteX228-224107" fmla="*/ 3751836 w 5924856"/>
                        <a:gd name="connsiteY228-224108" fmla="*/ 2861032 h 2956475"/>
                        <a:gd name="connsiteX229-224109" fmla="*/ 3740474 w 5924856"/>
                        <a:gd name="connsiteY229-224110" fmla="*/ 2817856 h 2956475"/>
                        <a:gd name="connsiteX230-224111" fmla="*/ 3767744 w 5924856"/>
                        <a:gd name="connsiteY230-224112" fmla="*/ 2795131 h 2956475"/>
                        <a:gd name="connsiteX231-224113" fmla="*/ 3777005 w 5924856"/>
                        <a:gd name="connsiteY231-224114" fmla="*/ 2797336 h 2956475"/>
                        <a:gd name="connsiteX232-224115" fmla="*/ 3779651 w 5924856"/>
                        <a:gd name="connsiteY232-224116" fmla="*/ 2795131 h 2956475"/>
                        <a:gd name="connsiteX233-224117" fmla="*/ 3816678 w 5924856"/>
                        <a:gd name="connsiteY233-224118" fmla="*/ 2803947 h 2956475"/>
                        <a:gd name="connsiteX234-224119" fmla="*/ 3838190 w 5924856"/>
                        <a:gd name="connsiteY234-224120" fmla="*/ 2758772 h 2956475"/>
                        <a:gd name="connsiteX235-224121" fmla="*/ 3854097 w 5924856"/>
                        <a:gd name="connsiteY235-224122" fmla="*/ 2699687 h 2956475"/>
                        <a:gd name="connsiteX236-224123" fmla="*/ 3865460 w 5924856"/>
                        <a:gd name="connsiteY236-224124" fmla="*/ 2676963 h 2956475"/>
                        <a:gd name="connsiteX237-224125" fmla="*/ 3884483 w 5924856"/>
                        <a:gd name="connsiteY237-224126" fmla="*/ 2632575 h 2956475"/>
                        <a:gd name="connsiteX238-224127" fmla="*/ 3834190 w 5924856"/>
                        <a:gd name="connsiteY238-224128" fmla="*/ 2645148 h 2956475"/>
                        <a:gd name="connsiteX239-224129" fmla="*/ 3806920 w 5924856"/>
                        <a:gd name="connsiteY239-224130" fmla="*/ 2667873 h 2956475"/>
                        <a:gd name="connsiteX240-224131" fmla="*/ 3795013 w 5924856"/>
                        <a:gd name="connsiteY240-224132" fmla="*/ 2667873 h 2956475"/>
                        <a:gd name="connsiteX241-224133" fmla="*/ 3747836 w 5924856"/>
                        <a:gd name="connsiteY241-224134" fmla="*/ 2667873 h 2956475"/>
                        <a:gd name="connsiteX242-224135" fmla="*/ 3735929 w 5924856"/>
                        <a:gd name="connsiteY242-224136" fmla="*/ 2667873 h 2956475"/>
                        <a:gd name="connsiteX243-224137" fmla="*/ 3720022 w 5924856"/>
                        <a:gd name="connsiteY243-224138" fmla="*/ 2613334 h 2956475"/>
                        <a:gd name="connsiteX244-224139" fmla="*/ 3676845 w 5924856"/>
                        <a:gd name="connsiteY244-224140" fmla="*/ 2574702 h 2956475"/>
                        <a:gd name="connsiteX245-224141" fmla="*/ 3610944 w 5924856"/>
                        <a:gd name="connsiteY245-224142" fmla="*/ 2558795 h 2956475"/>
                        <a:gd name="connsiteX246-224143" fmla="*/ 3601854 w 5924856"/>
                        <a:gd name="connsiteY246-224144" fmla="*/ 2499711 h 2956475"/>
                        <a:gd name="connsiteX247-224145" fmla="*/ 3590492 w 5924856"/>
                        <a:gd name="connsiteY247-224146" fmla="*/ 2467896 h 2956475"/>
                        <a:gd name="connsiteX248-224147" fmla="*/ 3574584 w 5924856"/>
                        <a:gd name="connsiteY248-224148" fmla="*/ 2440627 h 2956475"/>
                        <a:gd name="connsiteX249-224149" fmla="*/ 3551860 w 5924856"/>
                        <a:gd name="connsiteY249-224150" fmla="*/ 2381542 h 2956475"/>
                        <a:gd name="connsiteX250-224151" fmla="*/ 3520045 w 5924856"/>
                        <a:gd name="connsiteY250-224152" fmla="*/ 2361090 h 2956475"/>
                        <a:gd name="connsiteX251-224153" fmla="*/ 3464186 w 5924856"/>
                        <a:gd name="connsiteY251-224154" fmla="*/ 2339606 h 2956475"/>
                        <a:gd name="connsiteX252-224155" fmla="*/ 3425146 w 5924856"/>
                        <a:gd name="connsiteY252-224156" fmla="*/ 2345183 h 2956475"/>
                        <a:gd name="connsiteX253-224157" fmla="*/ 3381970 w 5924856"/>
                        <a:gd name="connsiteY253-224158" fmla="*/ 2354273 h 2956475"/>
                        <a:gd name="connsiteX254-224159" fmla="*/ 3350155 w 5924856"/>
                        <a:gd name="connsiteY254-224160" fmla="*/ 2381542 h 2956475"/>
                        <a:gd name="connsiteX255-224161" fmla="*/ 3370607 w 5924856"/>
                        <a:gd name="connsiteY255-224162" fmla="*/ 2397450 h 2956475"/>
                        <a:gd name="connsiteX256-224163" fmla="*/ 3370607 w 5924856"/>
                        <a:gd name="connsiteY256-224164" fmla="*/ 2429264 h 2956475"/>
                        <a:gd name="connsiteX257-224165" fmla="*/ 3350155 w 5924856"/>
                        <a:gd name="connsiteY257-224166" fmla="*/ 2451989 h 2956475"/>
                        <a:gd name="connsiteX258-224167" fmla="*/ 3318341 w 5924856"/>
                        <a:gd name="connsiteY258-224168" fmla="*/ 2511073 h 2956475"/>
                        <a:gd name="connsiteX259-224169" fmla="*/ 3318341 w 5924856"/>
                        <a:gd name="connsiteY259-224170" fmla="*/ 2538343 h 2956475"/>
                        <a:gd name="connsiteX260-224171" fmla="*/ 3268346 w 5924856"/>
                        <a:gd name="connsiteY260-224172" fmla="*/ 2570157 h 2956475"/>
                        <a:gd name="connsiteX261-224173" fmla="*/ 3260533 w 5924856"/>
                        <a:gd name="connsiteY261-224174" fmla="*/ 2567553 h 2956475"/>
                        <a:gd name="connsiteX262-224175" fmla="*/ 3256440 w 5924856"/>
                        <a:gd name="connsiteY262-224176" fmla="*/ 2570157 h 2956475"/>
                        <a:gd name="connsiteX263-224177" fmla="*/ 3208718 w 5924856"/>
                        <a:gd name="connsiteY263-224178" fmla="*/ 2554250 h 2956475"/>
                        <a:gd name="connsiteX264-224179" fmla="*/ 3177448 w 5924856"/>
                        <a:gd name="connsiteY264-224180" fmla="*/ 2554250 h 2956475"/>
                        <a:gd name="connsiteX265-224181" fmla="*/ 3165541 w 5924856"/>
                        <a:gd name="connsiteY265-224182" fmla="*/ 2554250 h 2956475"/>
                        <a:gd name="connsiteX266-224183" fmla="*/ 3149634 w 5924856"/>
                        <a:gd name="connsiteY266-224184" fmla="*/ 2538343 h 2956475"/>
                        <a:gd name="connsiteX267-224185" fmla="*/ 3131462 w 5924856"/>
                        <a:gd name="connsiteY267-224186" fmla="*/ 2533799 h 2956475"/>
                        <a:gd name="connsiteX268-224187" fmla="*/ 3086550 w 5924856"/>
                        <a:gd name="connsiteY268-224188" fmla="*/ 2570157 h 2956475"/>
                        <a:gd name="connsiteX269-224189" fmla="*/ 3038828 w 5924856"/>
                        <a:gd name="connsiteY269-224190" fmla="*/ 2581519 h 2956475"/>
                        <a:gd name="connsiteX270-224191" fmla="*/ 3000196 w 5924856"/>
                        <a:gd name="connsiteY270-224192" fmla="*/ 2597427 h 2956475"/>
                        <a:gd name="connsiteX271-224193" fmla="*/ 2992651 w 5924856"/>
                        <a:gd name="connsiteY271-224194" fmla="*/ 2595630 h 2956475"/>
                        <a:gd name="connsiteX272-224195" fmla="*/ 2988289 w 5924856"/>
                        <a:gd name="connsiteY272-224196" fmla="*/ 2597427 h 2956475"/>
                        <a:gd name="connsiteX273-224197" fmla="*/ 2940567 w 5924856"/>
                        <a:gd name="connsiteY273-224198" fmla="*/ 2586064 h 2956475"/>
                        <a:gd name="connsiteX274-224199" fmla="*/ 2918387 w 5924856"/>
                        <a:gd name="connsiteY274-224200" fmla="*/ 2586064 h 2956475"/>
                        <a:gd name="connsiteX275-224201" fmla="*/ 2906480 w 5924856"/>
                        <a:gd name="connsiteY275-224202" fmla="*/ 2586064 h 2956475"/>
                        <a:gd name="connsiteX276-224203" fmla="*/ 2886028 w 5924856"/>
                        <a:gd name="connsiteY276-224204" fmla="*/ 2554250 h 2956475"/>
                        <a:gd name="connsiteX277-224205" fmla="*/ 2847396 w 5924856"/>
                        <a:gd name="connsiteY277-224206" fmla="*/ 2526980 h 2956475"/>
                        <a:gd name="connsiteX278-224207" fmla="*/ 2820344 w 5924856"/>
                        <a:gd name="connsiteY278-224208" fmla="*/ 2523116 h 2956475"/>
                        <a:gd name="connsiteX279-224209" fmla="*/ 2779767 w 5924856"/>
                        <a:gd name="connsiteY279-224210" fmla="*/ 2526980 h 2956475"/>
                        <a:gd name="connsiteX280-224211" fmla="*/ 2741135 w 5924856"/>
                        <a:gd name="connsiteY280-224212" fmla="*/ 2538343 h 2956475"/>
                        <a:gd name="connsiteX281-224213" fmla="*/ 2736330 w 5924856"/>
                        <a:gd name="connsiteY281-224214" fmla="*/ 2536254 h 2956475"/>
                        <a:gd name="connsiteX282-224215" fmla="*/ 2729228 w 5924856"/>
                        <a:gd name="connsiteY282-224216" fmla="*/ 2538343 h 2956475"/>
                        <a:gd name="connsiteX283-224217" fmla="*/ 2676961 w 5924856"/>
                        <a:gd name="connsiteY283-224218" fmla="*/ 2515618 h 2956475"/>
                        <a:gd name="connsiteX284-224219" fmla="*/ 2670144 w 5924856"/>
                        <a:gd name="connsiteY284-224220" fmla="*/ 2472441 h 2956475"/>
                        <a:gd name="connsiteX285-224221" fmla="*/ 2626967 w 5924856"/>
                        <a:gd name="connsiteY285-224222" fmla="*/ 2456534 h 2956475"/>
                        <a:gd name="connsiteX286-224223" fmla="*/ 2595153 w 5924856"/>
                        <a:gd name="connsiteY286-224224" fmla="*/ 2451989 h 2956475"/>
                        <a:gd name="connsiteX287-224225" fmla="*/ 2560725 w 5924856"/>
                        <a:gd name="connsiteY287-224226" fmla="*/ 2430245 h 2956475"/>
                        <a:gd name="connsiteX288-224227" fmla="*/ 2527524 w 5924856"/>
                        <a:gd name="connsiteY288-224228" fmla="*/ 2488348 h 2956475"/>
                        <a:gd name="connsiteX289-224229" fmla="*/ 2543431 w 5924856"/>
                        <a:gd name="connsiteY289-224230" fmla="*/ 2522435 h 2956475"/>
                        <a:gd name="connsiteX290-224231" fmla="*/ 2504799 w 5924856"/>
                        <a:gd name="connsiteY290-224232" fmla="*/ 2558795 h 2956475"/>
                        <a:gd name="connsiteX291-224233" fmla="*/ 2495296 w 5924856"/>
                        <a:gd name="connsiteY291-224234" fmla="*/ 2556532 h 2956475"/>
                        <a:gd name="connsiteX292-224235" fmla="*/ 2492892 w 5924856"/>
                        <a:gd name="connsiteY292-224236" fmla="*/ 2558795 h 2956475"/>
                        <a:gd name="connsiteX293-224237" fmla="*/ 2445170 w 5924856"/>
                        <a:gd name="connsiteY293-224238" fmla="*/ 2547432 h 2956475"/>
                        <a:gd name="connsiteX294-224239" fmla="*/ 2408811 w 5924856"/>
                        <a:gd name="connsiteY294-224240" fmla="*/ 2542887 h 2956475"/>
                        <a:gd name="connsiteX295-224241" fmla="*/ 2381541 w 5924856"/>
                        <a:gd name="connsiteY295-224242" fmla="*/ 2515618 h 2956475"/>
                        <a:gd name="connsiteX296-224243" fmla="*/ 2354816 w 5924856"/>
                        <a:gd name="connsiteY296-224244" fmla="*/ 2515618 h 2956475"/>
                        <a:gd name="connsiteX297-224245" fmla="*/ 2342909 w 5924856"/>
                        <a:gd name="connsiteY297-224246" fmla="*/ 2515618 h 2956475"/>
                        <a:gd name="connsiteX298-224247" fmla="*/ 2317049 w 5924856"/>
                        <a:gd name="connsiteY298-224248" fmla="*/ 2502687 h 2956475"/>
                        <a:gd name="connsiteX299-224249" fmla="*/ 2268463 w 5924856"/>
                        <a:gd name="connsiteY299-224250" fmla="*/ 2526980 h 2956475"/>
                        <a:gd name="connsiteX300-224251" fmla="*/ 2200289 w 5924856"/>
                        <a:gd name="connsiteY300-224252" fmla="*/ 2574702 h 2956475"/>
                        <a:gd name="connsiteX301-224253" fmla="*/ 2157112 w 5924856"/>
                        <a:gd name="connsiteY301-224254" fmla="*/ 2586064 h 2956475"/>
                        <a:gd name="connsiteX302-224255" fmla="*/ 2145750 w 5924856"/>
                        <a:gd name="connsiteY302-224256" fmla="*/ 2590609 h 2956475"/>
                        <a:gd name="connsiteX303-224257" fmla="*/ 2143369 w 5924856"/>
                        <a:gd name="connsiteY303-224258" fmla="*/ 2586799 h 2956475"/>
                        <a:gd name="connsiteX304-224259" fmla="*/ 2133843 w 5924856"/>
                        <a:gd name="connsiteY304-224260" fmla="*/ 2590609 h 2956475"/>
                        <a:gd name="connsiteX305-224261" fmla="*/ 2111787 w 5924856"/>
                        <a:gd name="connsiteY305-224262" fmla="*/ 2555320 h 2956475"/>
                        <a:gd name="connsiteX306-224263" fmla="*/ 2075303 w 5924856"/>
                        <a:gd name="connsiteY306-224264" fmla="*/ 2558795 h 2956475"/>
                        <a:gd name="connsiteX307-224265" fmla="*/ 2074482 w 5924856"/>
                        <a:gd name="connsiteY307-224266" fmla="*/ 2557739 h 2956475"/>
                        <a:gd name="connsiteX308-224267" fmla="*/ 2063396 w 5924856"/>
                        <a:gd name="connsiteY308-224268" fmla="*/ 2558795 h 2956475"/>
                        <a:gd name="connsiteX309-224269" fmla="*/ 2047489 w 5924856"/>
                        <a:gd name="connsiteY309-224270" fmla="*/ 2538343 h 2956475"/>
                        <a:gd name="connsiteX310-224271" fmla="*/ 2020220 w 5924856"/>
                        <a:gd name="connsiteY310-224272" fmla="*/ 2526980 h 2956475"/>
                        <a:gd name="connsiteX311-224273" fmla="*/ 2004312 w 5924856"/>
                        <a:gd name="connsiteY311-224274" fmla="*/ 2495166 h 2956475"/>
                        <a:gd name="connsiteX312-224275" fmla="*/ 1988196 w 5924856"/>
                        <a:gd name="connsiteY312-224276" fmla="*/ 2486212 h 2956475"/>
                        <a:gd name="connsiteX313-224277" fmla="*/ 1945773 w 5924856"/>
                        <a:gd name="connsiteY313-224278" fmla="*/ 2499711 h 2956475"/>
                        <a:gd name="connsiteX314-224279" fmla="*/ 1942036 w 5924856"/>
                        <a:gd name="connsiteY314-224280" fmla="*/ 2497111 h 2956475"/>
                        <a:gd name="connsiteX315-224281" fmla="*/ 1936866 w 5924856"/>
                        <a:gd name="connsiteY315-224282" fmla="*/ 2499711 h 2956475"/>
                        <a:gd name="connsiteX316-224283" fmla="*/ 1889554 w 5924856"/>
                        <a:gd name="connsiteY316-224284" fmla="*/ 2468885 h 2956475"/>
                        <a:gd name="connsiteX317-224285" fmla="*/ 1870782 w 5924856"/>
                        <a:gd name="connsiteY317-224286" fmla="*/ 2495166 h 2956475"/>
                        <a:gd name="connsiteX318-224287" fmla="*/ 1865709 w 5924856"/>
                        <a:gd name="connsiteY318-224288" fmla="*/ 2485599 h 2956475"/>
                        <a:gd name="connsiteX319-224289" fmla="*/ 1858875 w 5924856"/>
                        <a:gd name="connsiteY319-224290" fmla="*/ 2495166 h 2956475"/>
                        <a:gd name="connsiteX320-224291" fmla="*/ 1779338 w 5924856"/>
                        <a:gd name="connsiteY320-224292" fmla="*/ 2345183 h 2956475"/>
                        <a:gd name="connsiteX321-224293" fmla="*/ 1729344 w 5924856"/>
                        <a:gd name="connsiteY321-224294" fmla="*/ 2295189 h 2956475"/>
                        <a:gd name="connsiteX322-224295" fmla="*/ 1732141 w 5924856"/>
                        <a:gd name="connsiteY322-224296" fmla="*/ 2292043 h 2956475"/>
                        <a:gd name="connsiteX323-224297" fmla="*/ 401471 w 5924856"/>
                        <a:gd name="connsiteY323-224298" fmla="*/ 2890683 h 2956475"/>
                        <a:gd name="connsiteX324-224299" fmla="*/ 338597 w 5924856"/>
                        <a:gd name="connsiteY324-224300" fmla="*/ 2849670 h 2956475"/>
                        <a:gd name="connsiteX325-224301" fmla="*/ 268151 w 5924856"/>
                        <a:gd name="connsiteY325-224302" fmla="*/ 2801948 h 2956475"/>
                        <a:gd name="connsiteX326-224303" fmla="*/ 295420 w 5924856"/>
                        <a:gd name="connsiteY326-224304" fmla="*/ 2795131 h 2956475"/>
                        <a:gd name="connsiteX327-224305" fmla="*/ 322690 w 5924856"/>
                        <a:gd name="connsiteY327-224306" fmla="*/ 2747409 h 2956475"/>
                        <a:gd name="connsiteX328-224307" fmla="*/ 306782 w 5924856"/>
                        <a:gd name="connsiteY328-224308" fmla="*/ 2731502 h 2956475"/>
                        <a:gd name="connsiteX329-224309" fmla="*/ 359049 w 5924856"/>
                        <a:gd name="connsiteY329-224310" fmla="*/ 2704232 h 2956475"/>
                        <a:gd name="connsiteX330-224311" fmla="*/ 359049 w 5924856"/>
                        <a:gd name="connsiteY330-224312" fmla="*/ 2701176 h 2956475"/>
                        <a:gd name="connsiteX331-224313" fmla="*/ 334597 w 5924856"/>
                        <a:gd name="connsiteY331-224314" fmla="*/ 2704232 h 2956475"/>
                        <a:gd name="connsiteX332-224315" fmla="*/ 334597 w 5924856"/>
                        <a:gd name="connsiteY332-224316" fmla="*/ 2702744 h 2956475"/>
                        <a:gd name="connsiteX333-224317" fmla="*/ 393136 w 5924856"/>
                        <a:gd name="connsiteY333-224318" fmla="*/ 2586064 h 2956475"/>
                        <a:gd name="connsiteX334-224319" fmla="*/ 327779 w 5924856"/>
                        <a:gd name="connsiteY334-224320" fmla="*/ 2547432 h 2956475"/>
                        <a:gd name="connsiteX335-224321" fmla="*/ 275513 w 5924856"/>
                        <a:gd name="connsiteY335-224322" fmla="*/ 2531525 h 2956475"/>
                        <a:gd name="connsiteX336-224323" fmla="*/ 271033 w 5924856"/>
                        <a:gd name="connsiteY336-224324" fmla="*/ 2529403 h 2956475"/>
                        <a:gd name="connsiteX337-224325" fmla="*/ 220429 w 5924856"/>
                        <a:gd name="connsiteY337-224326" fmla="*/ 2499711 h 2956475"/>
                        <a:gd name="connsiteX338-224327" fmla="*/ 204522 w 5924856"/>
                        <a:gd name="connsiteY338-224328" fmla="*/ 2472441 h 2956475"/>
                        <a:gd name="connsiteX339-224329" fmla="*/ 189159 w 5924856"/>
                        <a:gd name="connsiteY339-224330" fmla="*/ 2472441 h 2956475"/>
                        <a:gd name="connsiteX340-224331" fmla="*/ 122713 w 5924856"/>
                        <a:gd name="connsiteY340-224332" fmla="*/ 2413357 h 2956475"/>
                        <a:gd name="connsiteX341-224333" fmla="*/ 114168 w 5924856"/>
                        <a:gd name="connsiteY341-224334" fmla="*/ 2424719 h 2956475"/>
                        <a:gd name="connsiteX342-224335" fmla="*/ 103159 w 5924856"/>
                        <a:gd name="connsiteY342-224336" fmla="*/ 2421574 h 2956475"/>
                        <a:gd name="connsiteX343-224337" fmla="*/ 70446 w 5924856"/>
                        <a:gd name="connsiteY343-224338" fmla="*/ 2365635 h 2956475"/>
                        <a:gd name="connsiteX344-224339" fmla="*/ 74991 w 5924856"/>
                        <a:gd name="connsiteY344-224340" fmla="*/ 2361090 h 2956475"/>
                        <a:gd name="connsiteX345-224341" fmla="*/ 118168 w 5924856"/>
                        <a:gd name="connsiteY345-224342" fmla="*/ 2349728 h 2956475"/>
                        <a:gd name="connsiteX346-224343" fmla="*/ 106806 w 5924856"/>
                        <a:gd name="connsiteY346-224344" fmla="*/ 2327003 h 2956475"/>
                        <a:gd name="connsiteX347-224345" fmla="*/ 47722 w 5924856"/>
                        <a:gd name="connsiteY347-224346" fmla="*/ 2258829 h 2956475"/>
                        <a:gd name="connsiteX348-224347" fmla="*/ 21980 w 5924856"/>
                        <a:gd name="connsiteY348-224348" fmla="*/ 2195428 h 2956475"/>
                        <a:gd name="connsiteX349-224349" fmla="*/ 10059 w 5924856"/>
                        <a:gd name="connsiteY349-224350" fmla="*/ 2195434 h 2956475"/>
                        <a:gd name="connsiteX350-224351" fmla="*/ 0 w 5924856"/>
                        <a:gd name="connsiteY350-224352" fmla="*/ 2199745 h 2956475"/>
                        <a:gd name="connsiteX351-224353" fmla="*/ 1595269 w 5924856"/>
                        <a:gd name="connsiteY351-224354" fmla="*/ 1370296 h 2956475"/>
                        <a:gd name="connsiteX352-224355" fmla="*/ 1638446 w 5924856"/>
                        <a:gd name="connsiteY352-224356" fmla="*/ 1349844 h 2956475"/>
                        <a:gd name="connsiteX353-224357" fmla="*/ 1649808 w 5924856"/>
                        <a:gd name="connsiteY353-224358" fmla="*/ 1299850 h 2956475"/>
                        <a:gd name="connsiteX354-224359" fmla="*/ 1677078 w 5924856"/>
                        <a:gd name="connsiteY354-224360" fmla="*/ 1256673 h 2956475"/>
                        <a:gd name="connsiteX355-224361" fmla="*/ 1654353 w 5924856"/>
                        <a:gd name="connsiteY355-224362" fmla="*/ 1197589 h 2956475"/>
                        <a:gd name="connsiteX356-224363" fmla="*/ 1677078 w 5924856"/>
                        <a:gd name="connsiteY356-224364" fmla="*/ 1133960 h 2956475"/>
                        <a:gd name="connsiteX357-224365" fmla="*/ 1622538 w 5924856"/>
                        <a:gd name="connsiteY357-224366" fmla="*/ 1070331 h 2956475"/>
                        <a:gd name="connsiteX358-224367" fmla="*/ 1654353 w 5924856"/>
                        <a:gd name="connsiteY358-224368" fmla="*/ 961252 h 2956475"/>
                        <a:gd name="connsiteX359-224369" fmla="*/ 1606631 w 5924856"/>
                        <a:gd name="connsiteY359-224370" fmla="*/ 865809 h 2956475"/>
                        <a:gd name="connsiteX360-224371" fmla="*/ 1670260 w 5924856"/>
                        <a:gd name="connsiteY360-224372" fmla="*/ 788545 h 2956475"/>
                        <a:gd name="connsiteX361-224373" fmla="*/ 1665715 w 5924856"/>
                        <a:gd name="connsiteY361-224374" fmla="*/ 704464 h 2956475"/>
                        <a:gd name="connsiteX362-224375" fmla="*/ 1681622 w 5924856"/>
                        <a:gd name="connsiteY362-224376" fmla="*/ 697647 h 2956475"/>
                        <a:gd name="connsiteX363-224377" fmla="*/ 1683068 w 5924856"/>
                        <a:gd name="connsiteY363-224378" fmla="*/ 702130 h 2956475"/>
                        <a:gd name="connsiteX364-224379" fmla="*/ 1693530 w 5924856"/>
                        <a:gd name="connsiteY364-224380" fmla="*/ 697647 h 2956475"/>
                        <a:gd name="connsiteX365-224381" fmla="*/ 1716254 w 5924856"/>
                        <a:gd name="connsiteY365-224382" fmla="*/ 768093 h 2956475"/>
                        <a:gd name="connsiteX366-224383" fmla="*/ 1709645 w 5924856"/>
                        <a:gd name="connsiteY366-224384" fmla="*/ 815304 h 2956475"/>
                        <a:gd name="connsiteX367-224385" fmla="*/ 1772521 w 5924856"/>
                        <a:gd name="connsiteY367-224386" fmla="*/ 772638 h 2956475"/>
                        <a:gd name="connsiteX368-224387" fmla="*/ 1849785 w 5924856"/>
                        <a:gd name="connsiteY368-224388" fmla="*/ 763548 h 2956475"/>
                        <a:gd name="connsiteX369-224389" fmla="*/ 1850963 w 5924856"/>
                        <a:gd name="connsiteY369-224390" fmla="*/ 764810 h 2956475"/>
                        <a:gd name="connsiteX370-224391" fmla="*/ 1861692 w 5924856"/>
                        <a:gd name="connsiteY370-224392" fmla="*/ 763548 h 2956475"/>
                        <a:gd name="connsiteX371-224393" fmla="*/ 1906799 w 5924856"/>
                        <a:gd name="connsiteY371-224394" fmla="*/ 811877 h 2956475"/>
                        <a:gd name="connsiteX372-224395" fmla="*/ 1881599 w 5924856"/>
                        <a:gd name="connsiteY372-224396" fmla="*/ 736278 h 2956475"/>
                        <a:gd name="connsiteX373-224397" fmla="*/ 1881599 w 5924856"/>
                        <a:gd name="connsiteY373-224398" fmla="*/ 595386 h 2956475"/>
                        <a:gd name="connsiteX374-224399" fmla="*/ 1945228 w 5924856"/>
                        <a:gd name="connsiteY374-224400" fmla="*/ 574934 h 2956475"/>
                        <a:gd name="connsiteX375-224401" fmla="*/ 1955460 w 5924856"/>
                        <a:gd name="connsiteY375-224402" fmla="*/ 575472 h 2956475"/>
                        <a:gd name="connsiteX376-224403" fmla="*/ 1957135 w 5924856"/>
                        <a:gd name="connsiteY376-224404" fmla="*/ 574934 h 2956475"/>
                        <a:gd name="connsiteX377-224405" fmla="*/ 2033605 w 5924856"/>
                        <a:gd name="connsiteY377-224406" fmla="*/ 578958 h 2956475"/>
                        <a:gd name="connsiteX378-224407" fmla="*/ 2111118 w 5924856"/>
                        <a:gd name="connsiteY378-224408" fmla="*/ 559026 h 2956475"/>
                        <a:gd name="connsiteX379-224409" fmla="*/ 2086121 w 5924856"/>
                        <a:gd name="connsiteY379-224410" fmla="*/ 493125 h 2956475"/>
                        <a:gd name="connsiteX380-224411" fmla="*/ 2122480 w 5924856"/>
                        <a:gd name="connsiteY380-224412" fmla="*/ 402226 h 2956475"/>
                        <a:gd name="connsiteX381-224413" fmla="*/ 2165657 w 5924856"/>
                        <a:gd name="connsiteY381-224414" fmla="*/ 397681 h 2956475"/>
                        <a:gd name="connsiteX382-224415" fmla="*/ 2236104 w 5924856"/>
                        <a:gd name="connsiteY382-224416" fmla="*/ 322690 h 2956475"/>
                        <a:gd name="connsiteX383-224417" fmla="*/ 2338374 w 5924856"/>
                        <a:gd name="connsiteY383-224418" fmla="*/ 304510 h 2956475"/>
                        <a:gd name="connsiteX384-224419" fmla="*/ 2347454 w 5924856"/>
                        <a:gd name="connsiteY384-224420" fmla="*/ 263606 h 2956475"/>
                        <a:gd name="connsiteX385-224421" fmla="*/ 2445170 w 5924856"/>
                        <a:gd name="connsiteY385-224422" fmla="*/ 252244 h 2956475"/>
                        <a:gd name="connsiteX386-224423" fmla="*/ 2446249 w 5924856"/>
                        <a:gd name="connsiteY386-224424" fmla="*/ 253503 h 2956475"/>
                        <a:gd name="connsiteX387-224425" fmla="*/ 2457077 w 5924856"/>
                        <a:gd name="connsiteY387-224426" fmla="*/ 252244 h 2956475"/>
                        <a:gd name="connsiteX388-224427" fmla="*/ 2479011 w 5924856"/>
                        <a:gd name="connsiteY388-224428" fmla="*/ 277833 h 2956475"/>
                        <a:gd name="connsiteX389-224429" fmla="*/ 2558793 w 5924856"/>
                        <a:gd name="connsiteY389-224430" fmla="*/ 202249 h 2956475"/>
                        <a:gd name="connsiteX390-224431" fmla="*/ 2570700 w 5924856"/>
                        <a:gd name="connsiteY390-224432" fmla="*/ 202249 h 2956475"/>
                        <a:gd name="connsiteX391-224433" fmla="*/ 2622422 w 5924856"/>
                        <a:gd name="connsiteY391-224434" fmla="*/ 202249 h 2956475"/>
                        <a:gd name="connsiteX392-224435" fmla="*/ 2633784 w 5924856"/>
                        <a:gd name="connsiteY392-224436" fmla="*/ 134075 h 2956475"/>
                        <a:gd name="connsiteX393-224437" fmla="*/ 2670144 w 5924856"/>
                        <a:gd name="connsiteY393-224438" fmla="*/ 68174 h 2956475"/>
                        <a:gd name="connsiteX394-224439" fmla="*/ 2756498 w 5924856"/>
                        <a:gd name="connsiteY394-224440" fmla="*/ 0 h 2956475"/>
                        <a:gd name="connsiteX0-224441" fmla="*/ 1709320 w 5924856"/>
                        <a:gd name="connsiteY0-224442" fmla="*/ 817622 h 2956475"/>
                        <a:gd name="connsiteX1-224443" fmla="*/ 1700347 w 5924856"/>
                        <a:gd name="connsiteY1-224444" fmla="*/ 881716 h 2956475"/>
                        <a:gd name="connsiteX2-224445" fmla="*/ 1727745 w 5924856"/>
                        <a:gd name="connsiteY2-224446" fmla="*/ 895415 h 2956475"/>
                        <a:gd name="connsiteX3-224447" fmla="*/ 1709320 w 5924856"/>
                        <a:gd name="connsiteY3-224448" fmla="*/ 817622 h 2956475"/>
                        <a:gd name="connsiteX4-224449" fmla="*/ 2756498 w 5924856"/>
                        <a:gd name="connsiteY4-224450" fmla="*/ 0 h 2956475"/>
                        <a:gd name="connsiteX5-224451" fmla="*/ 2762437 w 5924856"/>
                        <a:gd name="connsiteY5-224452" fmla="*/ 4711 h 2956475"/>
                        <a:gd name="connsiteX6-224453" fmla="*/ 2768404 w 5924856"/>
                        <a:gd name="connsiteY6-224454" fmla="*/ 0 h 2956475"/>
                        <a:gd name="connsiteX7-224455" fmla="*/ 2834306 w 5924856"/>
                        <a:gd name="connsiteY7-224456" fmla="*/ 52267 h 2956475"/>
                        <a:gd name="connsiteX8-224457" fmla="*/ 2779767 w 5924856"/>
                        <a:gd name="connsiteY8-224458" fmla="*/ 90899 h 2956475"/>
                        <a:gd name="connsiteX9-224459" fmla="*/ 2866120 w 5924856"/>
                        <a:gd name="connsiteY9-224460" fmla="*/ 118168 h 2956475"/>
                        <a:gd name="connsiteX10-224461" fmla="*/ 2875812 w 5924856"/>
                        <a:gd name="connsiteY10-224462" fmla="*/ 186006 h 2956475"/>
                        <a:gd name="connsiteX11-224463" fmla="*/ 2897390 w 5924856"/>
                        <a:gd name="connsiteY11-224464" fmla="*/ 161345 h 2956475"/>
                        <a:gd name="connsiteX12-224465" fmla="*/ 2909297 w 5924856"/>
                        <a:gd name="connsiteY12-224466" fmla="*/ 161345 h 2956475"/>
                        <a:gd name="connsiteX13-224467" fmla="*/ 3004196 w 5924856"/>
                        <a:gd name="connsiteY13-224468" fmla="*/ 161345 h 2956475"/>
                        <a:gd name="connsiteX14-224469" fmla="*/ 3016103 w 5924856"/>
                        <a:gd name="connsiteY14-224470" fmla="*/ 161345 h 2956475"/>
                        <a:gd name="connsiteX15-224471" fmla="*/ 3097912 w 5924856"/>
                        <a:gd name="connsiteY15-224472" fmla="*/ 236336 h 2956475"/>
                        <a:gd name="connsiteX16-224473" fmla="*/ 3129726 w 5924856"/>
                        <a:gd name="connsiteY16-224474" fmla="*/ 295420 h 2956475"/>
                        <a:gd name="connsiteX17-224475" fmla="*/ 3118364 w 5924856"/>
                        <a:gd name="connsiteY17-224476" fmla="*/ 370412 h 2956475"/>
                        <a:gd name="connsiteX18-224477" fmla="*/ 3079732 w 5924856"/>
                        <a:gd name="connsiteY18-224478" fmla="*/ 413589 h 2956475"/>
                        <a:gd name="connsiteX19-224479" fmla="*/ 2984288 w 5924856"/>
                        <a:gd name="connsiteY19-224480" fmla="*/ 488580 h 2956475"/>
                        <a:gd name="connsiteX20-224481" fmla="*/ 2952474 w 5924856"/>
                        <a:gd name="connsiteY20-224482" fmla="*/ 531757 h 2956475"/>
                        <a:gd name="connsiteX21-224483" fmla="*/ 3000196 w 5924856"/>
                        <a:gd name="connsiteY21-224484" fmla="*/ 547664 h 2956475"/>
                        <a:gd name="connsiteX22-224485" fmla="*/ 3047650 w 5924856"/>
                        <a:gd name="connsiteY22-224486" fmla="*/ 575345 h 2956475"/>
                        <a:gd name="connsiteX23-224487" fmla="*/ 3074642 w 5924856"/>
                        <a:gd name="connsiteY23-224488" fmla="*/ 552209 h 2956475"/>
                        <a:gd name="connsiteX24-224489" fmla="*/ 3076651 w 5924856"/>
                        <a:gd name="connsiteY24-224490" fmla="*/ 560693 h 2956475"/>
                        <a:gd name="connsiteX25-224491" fmla="*/ 3086550 w 5924856"/>
                        <a:gd name="connsiteY25-224492" fmla="*/ 552209 h 2956475"/>
                        <a:gd name="connsiteX26-224493" fmla="*/ 3103175 w 5924856"/>
                        <a:gd name="connsiteY26-224494" fmla="*/ 622402 h 2956475"/>
                        <a:gd name="connsiteX27-224495" fmla="*/ 3111002 w 5924856"/>
                        <a:gd name="connsiteY27-224496" fmla="*/ 606748 h 2956475"/>
                        <a:gd name="connsiteX28-224497" fmla="*/ 3170086 w 5924856"/>
                        <a:gd name="connsiteY28-224498" fmla="*/ 586296 h 2956475"/>
                        <a:gd name="connsiteX29-224499" fmla="*/ 3178024 w 5924856"/>
                        <a:gd name="connsiteY29-224500" fmla="*/ 587670 h 2956475"/>
                        <a:gd name="connsiteX30-224501" fmla="*/ 3181993 w 5924856"/>
                        <a:gd name="connsiteY30-224502" fmla="*/ 586296 h 2956475"/>
                        <a:gd name="connsiteX31-224503" fmla="*/ 3300161 w 5924856"/>
                        <a:gd name="connsiteY31-224504" fmla="*/ 606748 h 2956475"/>
                        <a:gd name="connsiteX32-224505" fmla="*/ 3306978 w 5924856"/>
                        <a:gd name="connsiteY32-224506" fmla="*/ 665832 h 2956475"/>
                        <a:gd name="connsiteX33-224507" fmla="*/ 3449720 w 5924856"/>
                        <a:gd name="connsiteY33-224508" fmla="*/ 686823 h 2956475"/>
                        <a:gd name="connsiteX34-224509" fmla="*/ 3456416 w 5924856"/>
                        <a:gd name="connsiteY34-224510" fmla="*/ 590841 h 2956475"/>
                        <a:gd name="connsiteX35-224511" fmla="*/ 3468101 w 5924856"/>
                        <a:gd name="connsiteY35-224512" fmla="*/ 594028 h 2956475"/>
                        <a:gd name="connsiteX36-224513" fmla="*/ 3468323 w 5924856"/>
                        <a:gd name="connsiteY36-224514" fmla="*/ 590841 h 2956475"/>
                        <a:gd name="connsiteX37-224515" fmla="*/ 3543314 w 5924856"/>
                        <a:gd name="connsiteY37-224516" fmla="*/ 611293 h 2956475"/>
                        <a:gd name="connsiteX38-224517" fmla="*/ 3590492 w 5924856"/>
                        <a:gd name="connsiteY38-224518" fmla="*/ 611293 h 2956475"/>
                        <a:gd name="connsiteX39-224519" fmla="*/ 3602398 w 5924856"/>
                        <a:gd name="connsiteY39-224520" fmla="*/ 611293 h 2956475"/>
                        <a:gd name="connsiteX40-224521" fmla="*/ 3661482 w 5924856"/>
                        <a:gd name="connsiteY40-224522" fmla="*/ 677194 h 2956475"/>
                        <a:gd name="connsiteX41-224523" fmla="*/ 3677390 w 5924856"/>
                        <a:gd name="connsiteY41-224524" fmla="*/ 756731 h 2956475"/>
                        <a:gd name="connsiteX42-224525" fmla="*/ 3656938 w 5924856"/>
                        <a:gd name="connsiteY42-224526" fmla="*/ 806725 h 2956475"/>
                        <a:gd name="connsiteX43-224527" fmla="*/ 3704660 w 5924856"/>
                        <a:gd name="connsiteY43-224528" fmla="*/ 897623 h 2956475"/>
                        <a:gd name="connsiteX44-224529" fmla="*/ 3753794 w 5924856"/>
                        <a:gd name="connsiteY44-224530" fmla="*/ 933529 h 2956475"/>
                        <a:gd name="connsiteX45-224531" fmla="*/ 3783651 w 5924856"/>
                        <a:gd name="connsiteY45-224532" fmla="*/ 822632 h 2956475"/>
                        <a:gd name="connsiteX46-224533" fmla="*/ 3793268 w 5924856"/>
                        <a:gd name="connsiteY46-224534" fmla="*/ 831139 h 2956475"/>
                        <a:gd name="connsiteX47-224535" fmla="*/ 3795558 w 5924856"/>
                        <a:gd name="connsiteY47-224536" fmla="*/ 822632 h 2956475"/>
                        <a:gd name="connsiteX48-224537" fmla="*/ 3850342 w 5924856"/>
                        <a:gd name="connsiteY48-224538" fmla="*/ 871095 h 2956475"/>
                        <a:gd name="connsiteX49-224539" fmla="*/ 3906364 w 5924856"/>
                        <a:gd name="connsiteY49-224540" fmla="*/ 843084 h 2956475"/>
                        <a:gd name="connsiteX50-224541" fmla="*/ 3912043 w 5924856"/>
                        <a:gd name="connsiteY50-224542" fmla="*/ 846199 h 2956475"/>
                        <a:gd name="connsiteX51-224543" fmla="*/ 3918271 w 5924856"/>
                        <a:gd name="connsiteY51-224544" fmla="*/ 843084 h 2956475"/>
                        <a:gd name="connsiteX52-224545" fmla="*/ 3980617 w 5924856"/>
                        <a:gd name="connsiteY52-224546" fmla="*/ 877274 h 2956475"/>
                        <a:gd name="connsiteX53-224547" fmla="*/ 4004080 w 5924856"/>
                        <a:gd name="connsiteY53-224548" fmla="*/ 849902 h 2956475"/>
                        <a:gd name="connsiteX54-224549" fmla="*/ 4013754 w 5924856"/>
                        <a:gd name="connsiteY54-224550" fmla="*/ 852506 h 2956475"/>
                        <a:gd name="connsiteX55-224551" fmla="*/ 4015987 w 5924856"/>
                        <a:gd name="connsiteY55-224552" fmla="*/ 849902 h 2956475"/>
                        <a:gd name="connsiteX56-224553" fmla="*/ 4062341 w 5924856"/>
                        <a:gd name="connsiteY56-224554" fmla="*/ 862382 h 2956475"/>
                        <a:gd name="connsiteX57-224555" fmla="*/ 4035894 w 5924856"/>
                        <a:gd name="connsiteY57-224556" fmla="*/ 752186 h 2956475"/>
                        <a:gd name="connsiteX58-224557" fmla="*/ 4083616 w 5924856"/>
                        <a:gd name="connsiteY58-224558" fmla="*/ 697647 h 2956475"/>
                        <a:gd name="connsiteX59-224559" fmla="*/ 4093422 w 5924856"/>
                        <a:gd name="connsiteY59-224560" fmla="*/ 700048 h 2956475"/>
                        <a:gd name="connsiteX60-224561" fmla="*/ 4095523 w 5924856"/>
                        <a:gd name="connsiteY60-224562" fmla="*/ 697647 h 2956475"/>
                        <a:gd name="connsiteX61-224563" fmla="*/ 4429575 w 5924856"/>
                        <a:gd name="connsiteY61-224564" fmla="*/ 779455 h 2956475"/>
                        <a:gd name="connsiteX62-224565" fmla="*/ 4461390 w 5924856"/>
                        <a:gd name="connsiteY62-224566" fmla="*/ 849902 h 2956475"/>
                        <a:gd name="connsiteX63-224567" fmla="*/ 4557433 w 5924856"/>
                        <a:gd name="connsiteY63-224568" fmla="*/ 932544 h 2956475"/>
                        <a:gd name="connsiteX64-224569" fmla="*/ 4692636 w 5924856"/>
                        <a:gd name="connsiteY64-224570" fmla="*/ 913531 h 2956475"/>
                        <a:gd name="connsiteX65-224571" fmla="*/ 4696687 w 5924856"/>
                        <a:gd name="connsiteY65-224572" fmla="*/ 914635 h 2956475"/>
                        <a:gd name="connsiteX66-224573" fmla="*/ 4704543 w 5924856"/>
                        <a:gd name="connsiteY66-224574" fmla="*/ 913531 h 2956475"/>
                        <a:gd name="connsiteX67-224575" fmla="*/ 4779534 w 5924856"/>
                        <a:gd name="connsiteY67-224576" fmla="*/ 933983 h 2956475"/>
                        <a:gd name="connsiteX68-224577" fmla="*/ 4811349 w 5924856"/>
                        <a:gd name="connsiteY68-224578" fmla="*/ 977160 h 2956475"/>
                        <a:gd name="connsiteX69-224579" fmla="*/ 4806804 w 5924856"/>
                        <a:gd name="connsiteY69-224580" fmla="*/ 1058968 h 2956475"/>
                        <a:gd name="connsiteX70-224581" fmla="*/ 4845868 w 5924856"/>
                        <a:gd name="connsiteY70-224582" fmla="*/ 1083640 h 2956475"/>
                        <a:gd name="connsiteX71-224583" fmla="*/ 4885796 w 5924856"/>
                        <a:gd name="connsiteY71-224584" fmla="*/ 1070331 h 2956475"/>
                        <a:gd name="connsiteX72-224585" fmla="*/ 4956242 w 5924856"/>
                        <a:gd name="connsiteY72-224586" fmla="*/ 1063513 h 2956475"/>
                        <a:gd name="connsiteX73-224587" fmla="*/ 4958921 w 5924856"/>
                        <a:gd name="connsiteY73-224588" fmla="*/ 1064406 h 2956475"/>
                        <a:gd name="connsiteX74-224589" fmla="*/ 4968149 w 5924856"/>
                        <a:gd name="connsiteY74-224590" fmla="*/ 1063513 h 2956475"/>
                        <a:gd name="connsiteX75-224591" fmla="*/ 5032440 w 5924856"/>
                        <a:gd name="connsiteY75-224592" fmla="*/ 1084944 h 2956475"/>
                        <a:gd name="connsiteX76-224593" fmla="*/ 5094862 w 5924856"/>
                        <a:gd name="connsiteY76-224594" fmla="*/ 1074876 h 2956475"/>
                        <a:gd name="connsiteX77-224595" fmla="*/ 5095992 w 5924856"/>
                        <a:gd name="connsiteY77-224596" fmla="*/ 1076614 h 2956475"/>
                        <a:gd name="connsiteX78-224597" fmla="*/ 5106769 w 5924856"/>
                        <a:gd name="connsiteY78-224598" fmla="*/ 1074876 h 2956475"/>
                        <a:gd name="connsiteX79-224599" fmla="*/ 5161910 w 5924856"/>
                        <a:gd name="connsiteY79-224600" fmla="*/ 1159707 h 2956475"/>
                        <a:gd name="connsiteX80-224601" fmla="*/ 5201668 w 5924856"/>
                        <a:gd name="connsiteY80-224602" fmla="*/ 1129415 h 2956475"/>
                        <a:gd name="connsiteX81-224603" fmla="*/ 5176671 w 5924856"/>
                        <a:gd name="connsiteY81-224604" fmla="*/ 1063513 h 2956475"/>
                        <a:gd name="connsiteX82-224605" fmla="*/ 5185761 w 5924856"/>
                        <a:gd name="connsiteY82-224606" fmla="*/ 1015792 h 2956475"/>
                        <a:gd name="connsiteX83-224607" fmla="*/ 5197087 w 5924856"/>
                        <a:gd name="connsiteY83-224608" fmla="*/ 1018841 h 2956475"/>
                        <a:gd name="connsiteX84-224609" fmla="*/ 5197668 w 5924856"/>
                        <a:gd name="connsiteY84-224610" fmla="*/ 1015792 h 2956475"/>
                        <a:gd name="connsiteX85-224611" fmla="*/ 5313701 w 5924856"/>
                        <a:gd name="connsiteY85-224612" fmla="*/ 1047031 h 2956475"/>
                        <a:gd name="connsiteX86-224613" fmla="*/ 5381192 w 5924856"/>
                        <a:gd name="connsiteY86-224614" fmla="*/ 1043061 h 2956475"/>
                        <a:gd name="connsiteX87-224615" fmla="*/ 5382577 w 5924856"/>
                        <a:gd name="connsiteY87-224616" fmla="*/ 1043680 h 2956475"/>
                        <a:gd name="connsiteX88-224617" fmla="*/ 5393100 w 5924856"/>
                        <a:gd name="connsiteY88-224618" fmla="*/ 1043061 h 2956475"/>
                        <a:gd name="connsiteX89-224619" fmla="*/ 5499906 w 5924856"/>
                        <a:gd name="connsiteY89-224620" fmla="*/ 1090783 h 2956475"/>
                        <a:gd name="connsiteX90-224621" fmla="*/ 5552172 w 5924856"/>
                        <a:gd name="connsiteY90-224622" fmla="*/ 1133960 h 2956475"/>
                        <a:gd name="connsiteX91-224623" fmla="*/ 5638526 w 5924856"/>
                        <a:gd name="connsiteY91-224624" fmla="*/ 1213496 h 2956475"/>
                        <a:gd name="connsiteX92-224625" fmla="*/ 5740786 w 5924856"/>
                        <a:gd name="connsiteY92-224626" fmla="*/ 1311212 h 2956475"/>
                        <a:gd name="connsiteX93-224627" fmla="*/ 5736242 w 5924856"/>
                        <a:gd name="connsiteY93-224628" fmla="*/ 1365751 h 2956475"/>
                        <a:gd name="connsiteX94-224629" fmla="*/ 5743870 w 5924856"/>
                        <a:gd name="connsiteY94-224630" fmla="*/ 1373379 h 2956475"/>
                        <a:gd name="connsiteX95-224631" fmla="*/ 5740242 w 5924856"/>
                        <a:gd name="connsiteY95-224632" fmla="*/ 1322574 h 2956475"/>
                        <a:gd name="connsiteX96-224633" fmla="*/ 5752283 w 5924856"/>
                        <a:gd name="connsiteY96-224634" fmla="*/ 1324447 h 2956475"/>
                        <a:gd name="connsiteX97-224635" fmla="*/ 5752149 w 5924856"/>
                        <a:gd name="connsiteY97-224636" fmla="*/ 1322574 h 2956475"/>
                        <a:gd name="connsiteX98-224637" fmla="*/ 5854410 w 5924856"/>
                        <a:gd name="connsiteY98-224638" fmla="*/ 1338481 h 2956475"/>
                        <a:gd name="connsiteX99-224639" fmla="*/ 5924856 w 5924856"/>
                        <a:gd name="connsiteY99-224640" fmla="*/ 1418018 h 2956475"/>
                        <a:gd name="connsiteX100-224641" fmla="*/ 5886224 w 5924856"/>
                        <a:gd name="connsiteY100-224642" fmla="*/ 1456650 h 2956475"/>
                        <a:gd name="connsiteX101-224643" fmla="*/ 5827140 w 5924856"/>
                        <a:gd name="connsiteY101-224644" fmla="*/ 1468012 h 2956475"/>
                        <a:gd name="connsiteX102-224645" fmla="*/ 5827140 w 5924856"/>
                        <a:gd name="connsiteY102-224646" fmla="*/ 1554366 h 2956475"/>
                        <a:gd name="connsiteX103-224647" fmla="*/ 5811233 w 5924856"/>
                        <a:gd name="connsiteY103-224648" fmla="*/ 1570273 h 2956475"/>
                        <a:gd name="connsiteX104-224649" fmla="*/ 5799326 w 5924856"/>
                        <a:gd name="connsiteY104-224650" fmla="*/ 1570273 h 2956475"/>
                        <a:gd name="connsiteX105-224651" fmla="*/ 5779418 w 5924856"/>
                        <a:gd name="connsiteY105-224652" fmla="*/ 1570273 h 2956475"/>
                        <a:gd name="connsiteX106-224653" fmla="*/ 5767512 w 5924856"/>
                        <a:gd name="connsiteY106-224654" fmla="*/ 1570273 h 2956475"/>
                        <a:gd name="connsiteX107-224655" fmla="*/ 5735697 w 5924856"/>
                        <a:gd name="connsiteY107-224656" fmla="*/ 1536186 h 2956475"/>
                        <a:gd name="connsiteX108-224657" fmla="*/ 5685702 w 5924856"/>
                        <a:gd name="connsiteY108-224658" fmla="*/ 1511189 h 2956475"/>
                        <a:gd name="connsiteX109-224659" fmla="*/ 5681158 w 5924856"/>
                        <a:gd name="connsiteY109-224660" fmla="*/ 1477102 h 2956475"/>
                        <a:gd name="connsiteX110-224661" fmla="*/ 5647323 w 5924856"/>
                        <a:gd name="connsiteY110-224662" fmla="*/ 1463170 h 2956475"/>
                        <a:gd name="connsiteX111-224663" fmla="*/ 5613528 w 5924856"/>
                        <a:gd name="connsiteY111-224664" fmla="*/ 1472557 h 2956475"/>
                        <a:gd name="connsiteX112-224665" fmla="*/ 5611557 w 5924856"/>
                        <a:gd name="connsiteY112-224666" fmla="*/ 1469797 h 2956475"/>
                        <a:gd name="connsiteX113-224667" fmla="*/ 5601622 w 5924856"/>
                        <a:gd name="connsiteY113-224668" fmla="*/ 1472557 h 2956475"/>
                        <a:gd name="connsiteX114-224669" fmla="*/ 5578897 w 5924856"/>
                        <a:gd name="connsiteY114-224670" fmla="*/ 1440742 h 2956475"/>
                        <a:gd name="connsiteX115-224671" fmla="*/ 5587835 w 5924856"/>
                        <a:gd name="connsiteY115-224672" fmla="*/ 1415717 h 2956475"/>
                        <a:gd name="connsiteX116-224673" fmla="*/ 5558990 w 5924856"/>
                        <a:gd name="connsiteY116-224674" fmla="*/ 1429380 h 2956475"/>
                        <a:gd name="connsiteX117-224675" fmla="*/ 5574896 w 5924856"/>
                        <a:gd name="connsiteY117-224676" fmla="*/ 1472557 h 2956475"/>
                        <a:gd name="connsiteX118-224677" fmla="*/ 5552172 w 5924856"/>
                        <a:gd name="connsiteY118-224678" fmla="*/ 1511189 h 2956475"/>
                        <a:gd name="connsiteX119-224679" fmla="*/ 5504450 w 5924856"/>
                        <a:gd name="connsiteY119-224680" fmla="*/ 1547548 h 2956475"/>
                        <a:gd name="connsiteX120-224681" fmla="*/ 5493867 w 5924856"/>
                        <a:gd name="connsiteY120-224682" fmla="*/ 1546540 h 2956475"/>
                        <a:gd name="connsiteX121-224683" fmla="*/ 5492544 w 5924856"/>
                        <a:gd name="connsiteY121-224684" fmla="*/ 1547548 h 2956475"/>
                        <a:gd name="connsiteX122-224685" fmla="*/ 5457627 w 5924856"/>
                        <a:gd name="connsiteY122-224686" fmla="*/ 1544223 h 2956475"/>
                        <a:gd name="connsiteX123-224687" fmla="*/ 5488543 w 5924856"/>
                        <a:gd name="connsiteY123-224688" fmla="*/ 1586180 h 2956475"/>
                        <a:gd name="connsiteX124-224689" fmla="*/ 5511268 w 5924856"/>
                        <a:gd name="connsiteY124-224690" fmla="*/ 1649809 h 2956475"/>
                        <a:gd name="connsiteX125-224691" fmla="*/ 5527175 w 5924856"/>
                        <a:gd name="connsiteY125-224692" fmla="*/ 1677079 h 2956475"/>
                        <a:gd name="connsiteX126-224693" fmla="*/ 5531720 w 5924856"/>
                        <a:gd name="connsiteY126-224694" fmla="*/ 1708893 h 2956475"/>
                        <a:gd name="connsiteX127-224695" fmla="*/ 5527175 w 5924856"/>
                        <a:gd name="connsiteY127-224696" fmla="*/ 1731618 h 2956475"/>
                        <a:gd name="connsiteX128-224697" fmla="*/ 5515990 w 5924856"/>
                        <a:gd name="connsiteY128-224698" fmla="*/ 1728009 h 2956475"/>
                        <a:gd name="connsiteX129-224699" fmla="*/ 5515268 w 5924856"/>
                        <a:gd name="connsiteY129-224700" fmla="*/ 1731618 h 2956475"/>
                        <a:gd name="connsiteX130-224701" fmla="*/ 5452462 w 5924856"/>
                        <a:gd name="connsiteY130-224702" fmla="*/ 1711358 h 2956475"/>
                        <a:gd name="connsiteX131-224703" fmla="*/ 5354468 w 5924856"/>
                        <a:gd name="connsiteY131-224704" fmla="*/ 1767977 h 2956475"/>
                        <a:gd name="connsiteX132-224705" fmla="*/ 5315836 w 5924856"/>
                        <a:gd name="connsiteY132-224706" fmla="*/ 1779340 h 2956475"/>
                        <a:gd name="connsiteX133-224707" fmla="*/ 5263569 w 5924856"/>
                        <a:gd name="connsiteY133-224708" fmla="*/ 1833879 h 2956475"/>
                        <a:gd name="connsiteX134-224709" fmla="*/ 5209030 w 5924856"/>
                        <a:gd name="connsiteY134-224710" fmla="*/ 1881600 h 2956475"/>
                        <a:gd name="connsiteX135-224711" fmla="*/ 5193123 w 5924856"/>
                        <a:gd name="connsiteY135-224712" fmla="*/ 1913415 h 2956475"/>
                        <a:gd name="connsiteX136-224713" fmla="*/ 5185429 w 5924856"/>
                        <a:gd name="connsiteY136-224714" fmla="*/ 1904988 h 2956475"/>
                        <a:gd name="connsiteX137-224715" fmla="*/ 5181216 w 5924856"/>
                        <a:gd name="connsiteY137-224716" fmla="*/ 1913415 h 2956475"/>
                        <a:gd name="connsiteX138-224717" fmla="*/ 5137729 w 5924856"/>
                        <a:gd name="connsiteY138-224718" fmla="*/ 1865787 h 2956475"/>
                        <a:gd name="connsiteX139-224719" fmla="*/ 5047685 w 5924856"/>
                        <a:gd name="connsiteY139-224720" fmla="*/ 1920232 h 2956475"/>
                        <a:gd name="connsiteX140-224721" fmla="*/ 5044580 w 5924856"/>
                        <a:gd name="connsiteY140-224722" fmla="*/ 1914910 h 2956475"/>
                        <a:gd name="connsiteX141-224723" fmla="*/ 5035778 w 5924856"/>
                        <a:gd name="connsiteY141-224724" fmla="*/ 1920232 h 2956475"/>
                        <a:gd name="connsiteX142-224725" fmla="*/ 5023735 w 5924856"/>
                        <a:gd name="connsiteY142-224726" fmla="*/ 1899586 h 2956475"/>
                        <a:gd name="connsiteX143-224727" fmla="*/ 4993146 w 5924856"/>
                        <a:gd name="connsiteY143-224728" fmla="*/ 1924777 h 2956475"/>
                        <a:gd name="connsiteX144-224729" fmla="*/ 4983909 w 5924856"/>
                        <a:gd name="connsiteY144-224730" fmla="*/ 1922578 h 2956475"/>
                        <a:gd name="connsiteX145-224731" fmla="*/ 4981239 w 5924856"/>
                        <a:gd name="connsiteY145-224732" fmla="*/ 1924777 h 2956475"/>
                        <a:gd name="connsiteX146-224733" fmla="*/ 4944785 w 5924856"/>
                        <a:gd name="connsiteY146-224734" fmla="*/ 1916098 h 2956475"/>
                        <a:gd name="connsiteX147-224735" fmla="*/ 4934062 w 5924856"/>
                        <a:gd name="connsiteY147-224736" fmla="*/ 1961137 h 2956475"/>
                        <a:gd name="connsiteX148-224737" fmla="*/ 4893158 w 5924856"/>
                        <a:gd name="connsiteY148-224738" fmla="*/ 2027038 h 2956475"/>
                        <a:gd name="connsiteX149-224739" fmla="*/ 4893158 w 5924856"/>
                        <a:gd name="connsiteY149-224740" fmla="*/ 2058853 h 2956475"/>
                        <a:gd name="connsiteX150-224741" fmla="*/ 4934062 w 5924856"/>
                        <a:gd name="connsiteY150-224742" fmla="*/ 2074760 h 2956475"/>
                        <a:gd name="connsiteX151-224743" fmla="*/ 4929517 w 5924856"/>
                        <a:gd name="connsiteY151-224744" fmla="*/ 2172476 h 2956475"/>
                        <a:gd name="connsiteX152-224745" fmla="*/ 4917610 w 5924856"/>
                        <a:gd name="connsiteY152-224746" fmla="*/ 2172476 h 2956475"/>
                        <a:gd name="connsiteX153-224747" fmla="*/ 4893158 w 5924856"/>
                        <a:gd name="connsiteY153-224748" fmla="*/ 2172476 h 2956475"/>
                        <a:gd name="connsiteX154-224749" fmla="*/ 4881796 w 5924856"/>
                        <a:gd name="connsiteY154-224750" fmla="*/ 2224742 h 2956475"/>
                        <a:gd name="connsiteX155-224751" fmla="*/ 4893158 w 5924856"/>
                        <a:gd name="connsiteY155-224752" fmla="*/ 2252012 h 2956475"/>
                        <a:gd name="connsiteX156-224753" fmla="*/ 4827256 w 5924856"/>
                        <a:gd name="connsiteY156-224754" fmla="*/ 2286099 h 2956475"/>
                        <a:gd name="connsiteX157-224755" fmla="*/ 4815894 w 5924856"/>
                        <a:gd name="connsiteY157-224756" fmla="*/ 2354273 h 2956475"/>
                        <a:gd name="connsiteX158-224757" fmla="*/ 4763628 w 5924856"/>
                        <a:gd name="connsiteY158-224758" fmla="*/ 2370180 h 2956475"/>
                        <a:gd name="connsiteX159-224759" fmla="*/ 4752265 w 5924856"/>
                        <a:gd name="connsiteY159-224760" fmla="*/ 2429264 h 2956475"/>
                        <a:gd name="connsiteX160-224761" fmla="*/ 4697726 w 5924856"/>
                        <a:gd name="connsiteY160-224762" fmla="*/ 2488348 h 2956475"/>
                        <a:gd name="connsiteX161-224763" fmla="*/ 4695416 w 5924856"/>
                        <a:gd name="connsiteY161-224764" fmla="*/ 2477952 h 2956475"/>
                        <a:gd name="connsiteX162-224765" fmla="*/ 4685819 w 5924856"/>
                        <a:gd name="connsiteY162-224766" fmla="*/ 2488348 h 2956475"/>
                        <a:gd name="connsiteX163-224767" fmla="*/ 4676729 w 5924856"/>
                        <a:gd name="connsiteY163-224768" fmla="*/ 2447444 h 2956475"/>
                        <a:gd name="connsiteX164-224769" fmla="*/ 4660822 w 5924856"/>
                        <a:gd name="connsiteY164-224770" fmla="*/ 2361090 h 2956475"/>
                        <a:gd name="connsiteX165-224771" fmla="*/ 4633552 w 5924856"/>
                        <a:gd name="connsiteY165-224772" fmla="*/ 2220198 h 2956475"/>
                        <a:gd name="connsiteX166-224773" fmla="*/ 4654004 w 5924856"/>
                        <a:gd name="connsiteY166-224774" fmla="*/ 2129299 h 2956475"/>
                        <a:gd name="connsiteX167-224775" fmla="*/ 4685819 w 5924856"/>
                        <a:gd name="connsiteY167-224776" fmla="*/ 2086122 h 2956475"/>
                        <a:gd name="connsiteX168-224777" fmla="*/ 4685819 w 5924856"/>
                        <a:gd name="connsiteY168-224778" fmla="*/ 2058853 h 2956475"/>
                        <a:gd name="connsiteX169-224779" fmla="*/ 4744903 w 5924856"/>
                        <a:gd name="connsiteY169-224780" fmla="*/ 2042945 h 2956475"/>
                        <a:gd name="connsiteX170-224781" fmla="*/ 4810804 w 5924856"/>
                        <a:gd name="connsiteY170-224782" fmla="*/ 1952047 h 2956475"/>
                        <a:gd name="connsiteX171-224783" fmla="*/ 4874434 w 5924856"/>
                        <a:gd name="connsiteY171-224784" fmla="*/ 1877056 h 2956475"/>
                        <a:gd name="connsiteX172-224785" fmla="*/ 4940334 w 5924856"/>
                        <a:gd name="connsiteY172-224786" fmla="*/ 1817971 h 2956475"/>
                        <a:gd name="connsiteX173-224787" fmla="*/ 4964885 w 5924856"/>
                        <a:gd name="connsiteY173-224788" fmla="*/ 1710844 h 2956475"/>
                        <a:gd name="connsiteX174-224789" fmla="*/ 4934062 w 5924856"/>
                        <a:gd name="connsiteY174-224790" fmla="*/ 1715711 h 2956475"/>
                        <a:gd name="connsiteX175-224791" fmla="*/ 4913610 w 5924856"/>
                        <a:gd name="connsiteY175-224792" fmla="*/ 1779340 h 2956475"/>
                        <a:gd name="connsiteX176-224793" fmla="*/ 4822712 w 5924856"/>
                        <a:gd name="connsiteY176-224794" fmla="*/ 1865693 h 2956475"/>
                        <a:gd name="connsiteX177-224795" fmla="*/ 4819899 w 5924856"/>
                        <a:gd name="connsiteY177-224796" fmla="*/ 1857053 h 2956475"/>
                        <a:gd name="connsiteX178-224797" fmla="*/ 4810804 w 5924856"/>
                        <a:gd name="connsiteY178-224798" fmla="*/ 1865693 h 2956475"/>
                        <a:gd name="connsiteX179-224799" fmla="*/ 4780026 w 5924856"/>
                        <a:gd name="connsiteY179-224800" fmla="*/ 1771159 h 2956475"/>
                        <a:gd name="connsiteX180-224801" fmla="*/ 4697726 w 5924856"/>
                        <a:gd name="connsiteY180-224802" fmla="*/ 1795247 h 2956475"/>
                        <a:gd name="connsiteX181-224803" fmla="*/ 4602282 w 5924856"/>
                        <a:gd name="connsiteY181-224804" fmla="*/ 1920232 h 2956475"/>
                        <a:gd name="connsiteX182-224805" fmla="*/ 4634097 w 5924856"/>
                        <a:gd name="connsiteY182-224806" fmla="*/ 1967954 h 2956475"/>
                        <a:gd name="connsiteX183-224807" fmla="*/ 4554560 w 5924856"/>
                        <a:gd name="connsiteY183-224808" fmla="*/ 1983861 h 2956475"/>
                        <a:gd name="connsiteX184-224809" fmla="*/ 4495476 w 5924856"/>
                        <a:gd name="connsiteY184-224810" fmla="*/ 1988406 h 2956475"/>
                        <a:gd name="connsiteX185-224811" fmla="*/ 4495564 w 5924856"/>
                        <a:gd name="connsiteY185-224812" fmla="*/ 1987484 h 2956475"/>
                        <a:gd name="connsiteX186-224813" fmla="*/ 4483570 w 5924856"/>
                        <a:gd name="connsiteY186-224814" fmla="*/ 1988406 h 2956475"/>
                        <a:gd name="connsiteX187-224815" fmla="*/ 4488114 w 5924856"/>
                        <a:gd name="connsiteY187-224816" fmla="*/ 1940685 h 2956475"/>
                        <a:gd name="connsiteX188-224817" fmla="*/ 4438272 w 5924856"/>
                        <a:gd name="connsiteY188-224818" fmla="*/ 1931099 h 2956475"/>
                        <a:gd name="connsiteX189-224819" fmla="*/ 4393216 w 5924856"/>
                        <a:gd name="connsiteY189-224820" fmla="*/ 1961137 h 2956475"/>
                        <a:gd name="connsiteX190-224821" fmla="*/ 4382585 w 5924856"/>
                        <a:gd name="connsiteY190-224822" fmla="*/ 1960286 h 2956475"/>
                        <a:gd name="connsiteX191-224823" fmla="*/ 4381309 w 5924856"/>
                        <a:gd name="connsiteY191-224824" fmla="*/ 1961137 h 2956475"/>
                        <a:gd name="connsiteX192-224825" fmla="*/ 4275828 w 5924856"/>
                        <a:gd name="connsiteY192-224826" fmla="*/ 1952698 h 2956475"/>
                        <a:gd name="connsiteX193-224827" fmla="*/ 4161424 w 5924856"/>
                        <a:gd name="connsiteY193-224828" fmla="*/ 1972499 h 2956475"/>
                        <a:gd name="connsiteX194-224829" fmla="*/ 4043256 w 5924856"/>
                        <a:gd name="connsiteY194-224830" fmla="*/ 2106574 h 2956475"/>
                        <a:gd name="connsiteX195-224831" fmla="*/ 3902364 w 5924856"/>
                        <a:gd name="connsiteY195-224832" fmla="*/ 2263374 h 2956475"/>
                        <a:gd name="connsiteX196-224833" fmla="*/ 3956903 w 5924856"/>
                        <a:gd name="connsiteY196-224834" fmla="*/ 2267919 h 2956475"/>
                        <a:gd name="connsiteX197-224835" fmla="*/ 3977355 w 5924856"/>
                        <a:gd name="connsiteY197-224836" fmla="*/ 2311096 h 2956475"/>
                        <a:gd name="connsiteX198-224837" fmla="*/ 4005973 w 5924856"/>
                        <a:gd name="connsiteY198-224838" fmla="*/ 2319513 h 2956475"/>
                        <a:gd name="connsiteX199-224839" fmla="*/ 4024532 w 5924856"/>
                        <a:gd name="connsiteY199-224840" fmla="*/ 2290644 h 2956475"/>
                        <a:gd name="connsiteX200-224841" fmla="*/ 4035602 w 5924856"/>
                        <a:gd name="connsiteY200-224842" fmla="*/ 2291946 h 2956475"/>
                        <a:gd name="connsiteX201-224843" fmla="*/ 4036439 w 5924856"/>
                        <a:gd name="connsiteY201-224844" fmla="*/ 2290644 h 2956475"/>
                        <a:gd name="connsiteX202-224845" fmla="*/ 4075071 w 5924856"/>
                        <a:gd name="connsiteY202-224846" fmla="*/ 2295189 h 2956475"/>
                        <a:gd name="connsiteX203-224847" fmla="*/ 4129610 w 5924856"/>
                        <a:gd name="connsiteY203-224848" fmla="*/ 2365635 h 2956475"/>
                        <a:gd name="connsiteX204-224849" fmla="*/ 4134155 w 5924856"/>
                        <a:gd name="connsiteY204-224850" fmla="*/ 2413357 h 2956475"/>
                        <a:gd name="connsiteX205-224851" fmla="*/ 4102340 w 5924856"/>
                        <a:gd name="connsiteY205-224852" fmla="*/ 2472441 h 2956475"/>
                        <a:gd name="connsiteX206-224853" fmla="*/ 4095523 w 5924856"/>
                        <a:gd name="connsiteY206-224854" fmla="*/ 2542887 h 2956475"/>
                        <a:gd name="connsiteX207-224855" fmla="*/ 4079616 w 5924856"/>
                        <a:gd name="connsiteY207-224856" fmla="*/ 2629241 h 2956475"/>
                        <a:gd name="connsiteX208-224857" fmla="*/ 4027349 w 5924856"/>
                        <a:gd name="connsiteY208-224858" fmla="*/ 2708777 h 2956475"/>
                        <a:gd name="connsiteX209-224859" fmla="*/ 4015987 w 5924856"/>
                        <a:gd name="connsiteY209-224860" fmla="*/ 2747409 h 2956475"/>
                        <a:gd name="connsiteX210-224861" fmla="*/ 3961448 w 5924856"/>
                        <a:gd name="connsiteY210-224862" fmla="*/ 2806493 h 2956475"/>
                        <a:gd name="connsiteX211-224863" fmla="*/ 3913726 w 5924856"/>
                        <a:gd name="connsiteY211-224864" fmla="*/ 2865577 h 2956475"/>
                        <a:gd name="connsiteX212-224865" fmla="*/ 3893274 w 5924856"/>
                        <a:gd name="connsiteY212-224866" fmla="*/ 2897392 h 2956475"/>
                        <a:gd name="connsiteX213-224867" fmla="*/ 3843280 w 5924856"/>
                        <a:gd name="connsiteY213-224868" fmla="*/ 2924661 h 2956475"/>
                        <a:gd name="connsiteX214-224869" fmla="*/ 3831373 w 5924856"/>
                        <a:gd name="connsiteY214-224870" fmla="*/ 2924661 h 2956475"/>
                        <a:gd name="connsiteX215-224871" fmla="*/ 3822828 w 5924856"/>
                        <a:gd name="connsiteY215-224872" fmla="*/ 2924661 h 2956475"/>
                        <a:gd name="connsiteX216-224873" fmla="*/ 3810920 w 5924856"/>
                        <a:gd name="connsiteY216-224874" fmla="*/ 2924661 h 2956475"/>
                        <a:gd name="connsiteX217-224875" fmla="*/ 3789254 w 5924856"/>
                        <a:gd name="connsiteY217-224876" fmla="*/ 2908412 h 2956475"/>
                        <a:gd name="connsiteX218-224877" fmla="*/ 3747836 w 5924856"/>
                        <a:gd name="connsiteY218-224878" fmla="*/ 2936024 h 2956475"/>
                        <a:gd name="connsiteX219-224879" fmla="*/ 3741019 w 5924856"/>
                        <a:gd name="connsiteY219-224880" fmla="*/ 2956476 h 2956475"/>
                        <a:gd name="connsiteX220-224881" fmla="*/ 3736474 w 5924856"/>
                        <a:gd name="connsiteY220-224882" fmla="*/ 2947386 h 2956475"/>
                        <a:gd name="connsiteX221-224883" fmla="*/ 3736474 w 5924856"/>
                        <a:gd name="connsiteY221-224884" fmla="*/ 2935660 h 2956475"/>
                        <a:gd name="connsiteX222-224885" fmla="*/ 3735929 w 5924856"/>
                        <a:gd name="connsiteY222-224886" fmla="*/ 2936024 h 2956475"/>
                        <a:gd name="connsiteX223-224887" fmla="*/ 3729112 w 5924856"/>
                        <a:gd name="connsiteY223-224888" fmla="*/ 2956476 h 2956475"/>
                        <a:gd name="connsiteX224-224889" fmla="*/ 3724567 w 5924856"/>
                        <a:gd name="connsiteY224-224890" fmla="*/ 2947386 h 2956475"/>
                        <a:gd name="connsiteX225-224891" fmla="*/ 3724567 w 5924856"/>
                        <a:gd name="connsiteY225-224892" fmla="*/ 2920116 h 2956475"/>
                        <a:gd name="connsiteX226-224893" fmla="*/ 3736474 w 5924856"/>
                        <a:gd name="connsiteY226-224894" fmla="*/ 2920116 h 2956475"/>
                        <a:gd name="connsiteX227-224895" fmla="*/ 3745019 w 5924856"/>
                        <a:gd name="connsiteY227-224896" fmla="*/ 2920116 h 2956475"/>
                        <a:gd name="connsiteX228-224897" fmla="*/ 3751836 w 5924856"/>
                        <a:gd name="connsiteY228-224898" fmla="*/ 2861032 h 2956475"/>
                        <a:gd name="connsiteX229-224899" fmla="*/ 3740474 w 5924856"/>
                        <a:gd name="connsiteY229-224900" fmla="*/ 2817856 h 2956475"/>
                        <a:gd name="connsiteX230-224901" fmla="*/ 3767744 w 5924856"/>
                        <a:gd name="connsiteY230-224902" fmla="*/ 2795131 h 2956475"/>
                        <a:gd name="connsiteX231-224903" fmla="*/ 3777005 w 5924856"/>
                        <a:gd name="connsiteY231-224904" fmla="*/ 2797336 h 2956475"/>
                        <a:gd name="connsiteX232-224905" fmla="*/ 3779651 w 5924856"/>
                        <a:gd name="connsiteY232-224906" fmla="*/ 2795131 h 2956475"/>
                        <a:gd name="connsiteX233-224907" fmla="*/ 3816678 w 5924856"/>
                        <a:gd name="connsiteY233-224908" fmla="*/ 2803947 h 2956475"/>
                        <a:gd name="connsiteX234-224909" fmla="*/ 3838190 w 5924856"/>
                        <a:gd name="connsiteY234-224910" fmla="*/ 2758772 h 2956475"/>
                        <a:gd name="connsiteX235-224911" fmla="*/ 3854097 w 5924856"/>
                        <a:gd name="connsiteY235-224912" fmla="*/ 2699687 h 2956475"/>
                        <a:gd name="connsiteX236-224913" fmla="*/ 3865460 w 5924856"/>
                        <a:gd name="connsiteY236-224914" fmla="*/ 2676963 h 2956475"/>
                        <a:gd name="connsiteX237-224915" fmla="*/ 3884483 w 5924856"/>
                        <a:gd name="connsiteY237-224916" fmla="*/ 2632575 h 2956475"/>
                        <a:gd name="connsiteX238-224917" fmla="*/ 3834190 w 5924856"/>
                        <a:gd name="connsiteY238-224918" fmla="*/ 2645148 h 2956475"/>
                        <a:gd name="connsiteX239-224919" fmla="*/ 3806920 w 5924856"/>
                        <a:gd name="connsiteY239-224920" fmla="*/ 2667873 h 2956475"/>
                        <a:gd name="connsiteX240-224921" fmla="*/ 3795013 w 5924856"/>
                        <a:gd name="connsiteY240-224922" fmla="*/ 2667873 h 2956475"/>
                        <a:gd name="connsiteX241-224923" fmla="*/ 3747836 w 5924856"/>
                        <a:gd name="connsiteY241-224924" fmla="*/ 2667873 h 2956475"/>
                        <a:gd name="connsiteX242-224925" fmla="*/ 3735929 w 5924856"/>
                        <a:gd name="connsiteY242-224926" fmla="*/ 2667873 h 2956475"/>
                        <a:gd name="connsiteX243-224927" fmla="*/ 3720022 w 5924856"/>
                        <a:gd name="connsiteY243-224928" fmla="*/ 2613334 h 2956475"/>
                        <a:gd name="connsiteX244-224929" fmla="*/ 3676845 w 5924856"/>
                        <a:gd name="connsiteY244-224930" fmla="*/ 2574702 h 2956475"/>
                        <a:gd name="connsiteX245-224931" fmla="*/ 3610944 w 5924856"/>
                        <a:gd name="connsiteY245-224932" fmla="*/ 2558795 h 2956475"/>
                        <a:gd name="connsiteX246-224933" fmla="*/ 3601854 w 5924856"/>
                        <a:gd name="connsiteY246-224934" fmla="*/ 2499711 h 2956475"/>
                        <a:gd name="connsiteX247-224935" fmla="*/ 3590492 w 5924856"/>
                        <a:gd name="connsiteY247-224936" fmla="*/ 2467896 h 2956475"/>
                        <a:gd name="connsiteX248-224937" fmla="*/ 3574584 w 5924856"/>
                        <a:gd name="connsiteY248-224938" fmla="*/ 2440627 h 2956475"/>
                        <a:gd name="connsiteX249-224939" fmla="*/ 3551860 w 5924856"/>
                        <a:gd name="connsiteY249-224940" fmla="*/ 2381542 h 2956475"/>
                        <a:gd name="connsiteX250-224941" fmla="*/ 3520045 w 5924856"/>
                        <a:gd name="connsiteY250-224942" fmla="*/ 2361090 h 2956475"/>
                        <a:gd name="connsiteX251-224943" fmla="*/ 3464186 w 5924856"/>
                        <a:gd name="connsiteY251-224944" fmla="*/ 2339606 h 2956475"/>
                        <a:gd name="connsiteX252-224945" fmla="*/ 3425146 w 5924856"/>
                        <a:gd name="connsiteY252-224946" fmla="*/ 2345183 h 2956475"/>
                        <a:gd name="connsiteX253-224947" fmla="*/ 3381970 w 5924856"/>
                        <a:gd name="connsiteY253-224948" fmla="*/ 2354273 h 2956475"/>
                        <a:gd name="connsiteX254-224949" fmla="*/ 3350155 w 5924856"/>
                        <a:gd name="connsiteY254-224950" fmla="*/ 2381542 h 2956475"/>
                        <a:gd name="connsiteX255-224951" fmla="*/ 3370607 w 5924856"/>
                        <a:gd name="connsiteY255-224952" fmla="*/ 2397450 h 2956475"/>
                        <a:gd name="connsiteX256-224953" fmla="*/ 3370607 w 5924856"/>
                        <a:gd name="connsiteY256-224954" fmla="*/ 2429264 h 2956475"/>
                        <a:gd name="connsiteX257-224955" fmla="*/ 3350155 w 5924856"/>
                        <a:gd name="connsiteY257-224956" fmla="*/ 2451989 h 2956475"/>
                        <a:gd name="connsiteX258-224957" fmla="*/ 3318341 w 5924856"/>
                        <a:gd name="connsiteY258-224958" fmla="*/ 2511073 h 2956475"/>
                        <a:gd name="connsiteX259-224959" fmla="*/ 3318341 w 5924856"/>
                        <a:gd name="connsiteY259-224960" fmla="*/ 2538343 h 2956475"/>
                        <a:gd name="connsiteX260-224961" fmla="*/ 3268346 w 5924856"/>
                        <a:gd name="connsiteY260-224962" fmla="*/ 2570157 h 2956475"/>
                        <a:gd name="connsiteX261-224963" fmla="*/ 3260533 w 5924856"/>
                        <a:gd name="connsiteY261-224964" fmla="*/ 2567553 h 2956475"/>
                        <a:gd name="connsiteX262-224965" fmla="*/ 3256440 w 5924856"/>
                        <a:gd name="connsiteY262-224966" fmla="*/ 2570157 h 2956475"/>
                        <a:gd name="connsiteX263-224967" fmla="*/ 3208718 w 5924856"/>
                        <a:gd name="connsiteY263-224968" fmla="*/ 2554250 h 2956475"/>
                        <a:gd name="connsiteX264-224969" fmla="*/ 3177448 w 5924856"/>
                        <a:gd name="connsiteY264-224970" fmla="*/ 2554250 h 2956475"/>
                        <a:gd name="connsiteX265-224971" fmla="*/ 3165541 w 5924856"/>
                        <a:gd name="connsiteY265-224972" fmla="*/ 2554250 h 2956475"/>
                        <a:gd name="connsiteX266-224973" fmla="*/ 3149634 w 5924856"/>
                        <a:gd name="connsiteY266-224974" fmla="*/ 2538343 h 2956475"/>
                        <a:gd name="connsiteX267-224975" fmla="*/ 3131462 w 5924856"/>
                        <a:gd name="connsiteY267-224976" fmla="*/ 2533799 h 2956475"/>
                        <a:gd name="connsiteX268-224977" fmla="*/ 3086550 w 5924856"/>
                        <a:gd name="connsiteY268-224978" fmla="*/ 2570157 h 2956475"/>
                        <a:gd name="connsiteX269-224979" fmla="*/ 3038828 w 5924856"/>
                        <a:gd name="connsiteY269-224980" fmla="*/ 2581519 h 2956475"/>
                        <a:gd name="connsiteX270-224981" fmla="*/ 3000196 w 5924856"/>
                        <a:gd name="connsiteY270-224982" fmla="*/ 2597427 h 2956475"/>
                        <a:gd name="connsiteX271-224983" fmla="*/ 2992651 w 5924856"/>
                        <a:gd name="connsiteY271-224984" fmla="*/ 2595630 h 2956475"/>
                        <a:gd name="connsiteX272-224985" fmla="*/ 2988289 w 5924856"/>
                        <a:gd name="connsiteY272-224986" fmla="*/ 2597427 h 2956475"/>
                        <a:gd name="connsiteX273-224987" fmla="*/ 2940567 w 5924856"/>
                        <a:gd name="connsiteY273-224988" fmla="*/ 2586064 h 2956475"/>
                        <a:gd name="connsiteX274-224989" fmla="*/ 2918387 w 5924856"/>
                        <a:gd name="connsiteY274-224990" fmla="*/ 2586064 h 2956475"/>
                        <a:gd name="connsiteX275-224991" fmla="*/ 2906480 w 5924856"/>
                        <a:gd name="connsiteY275-224992" fmla="*/ 2586064 h 2956475"/>
                        <a:gd name="connsiteX276-224993" fmla="*/ 2886028 w 5924856"/>
                        <a:gd name="connsiteY276-224994" fmla="*/ 2554250 h 2956475"/>
                        <a:gd name="connsiteX277-224995" fmla="*/ 2847396 w 5924856"/>
                        <a:gd name="connsiteY277-224996" fmla="*/ 2526980 h 2956475"/>
                        <a:gd name="connsiteX278-224997" fmla="*/ 2820344 w 5924856"/>
                        <a:gd name="connsiteY278-224998" fmla="*/ 2523116 h 2956475"/>
                        <a:gd name="connsiteX279-224999" fmla="*/ 2779767 w 5924856"/>
                        <a:gd name="connsiteY279-225000" fmla="*/ 2526980 h 2956475"/>
                        <a:gd name="connsiteX280-225001" fmla="*/ 2741135 w 5924856"/>
                        <a:gd name="connsiteY280-225002" fmla="*/ 2538343 h 2956475"/>
                        <a:gd name="connsiteX281-225003" fmla="*/ 2736330 w 5924856"/>
                        <a:gd name="connsiteY281-225004" fmla="*/ 2536254 h 2956475"/>
                        <a:gd name="connsiteX282-225005" fmla="*/ 2729228 w 5924856"/>
                        <a:gd name="connsiteY282-225006" fmla="*/ 2538343 h 2956475"/>
                        <a:gd name="connsiteX283-225007" fmla="*/ 2676961 w 5924856"/>
                        <a:gd name="connsiteY283-225008" fmla="*/ 2515618 h 2956475"/>
                        <a:gd name="connsiteX284-225009" fmla="*/ 2670144 w 5924856"/>
                        <a:gd name="connsiteY284-225010" fmla="*/ 2472441 h 2956475"/>
                        <a:gd name="connsiteX285-225011" fmla="*/ 2626967 w 5924856"/>
                        <a:gd name="connsiteY285-225012" fmla="*/ 2456534 h 2956475"/>
                        <a:gd name="connsiteX286-225013" fmla="*/ 2595153 w 5924856"/>
                        <a:gd name="connsiteY286-225014" fmla="*/ 2451989 h 2956475"/>
                        <a:gd name="connsiteX287-225015" fmla="*/ 2560725 w 5924856"/>
                        <a:gd name="connsiteY287-225016" fmla="*/ 2430245 h 2956475"/>
                        <a:gd name="connsiteX288-225017" fmla="*/ 2527524 w 5924856"/>
                        <a:gd name="connsiteY288-225018" fmla="*/ 2488348 h 2956475"/>
                        <a:gd name="connsiteX289-225019" fmla="*/ 2543431 w 5924856"/>
                        <a:gd name="connsiteY289-225020" fmla="*/ 2522435 h 2956475"/>
                        <a:gd name="connsiteX290-225021" fmla="*/ 2504799 w 5924856"/>
                        <a:gd name="connsiteY290-225022" fmla="*/ 2558795 h 2956475"/>
                        <a:gd name="connsiteX291-225023" fmla="*/ 2495296 w 5924856"/>
                        <a:gd name="connsiteY291-225024" fmla="*/ 2556532 h 2956475"/>
                        <a:gd name="connsiteX292-225025" fmla="*/ 2492892 w 5924856"/>
                        <a:gd name="connsiteY292-225026" fmla="*/ 2558795 h 2956475"/>
                        <a:gd name="connsiteX293-225027" fmla="*/ 2445170 w 5924856"/>
                        <a:gd name="connsiteY293-225028" fmla="*/ 2547432 h 2956475"/>
                        <a:gd name="connsiteX294-225029" fmla="*/ 2408811 w 5924856"/>
                        <a:gd name="connsiteY294-225030" fmla="*/ 2542887 h 2956475"/>
                        <a:gd name="connsiteX295-225031" fmla="*/ 2381541 w 5924856"/>
                        <a:gd name="connsiteY295-225032" fmla="*/ 2515618 h 2956475"/>
                        <a:gd name="connsiteX296-225033" fmla="*/ 2354816 w 5924856"/>
                        <a:gd name="connsiteY296-225034" fmla="*/ 2515618 h 2956475"/>
                        <a:gd name="connsiteX297-225035" fmla="*/ 2342909 w 5924856"/>
                        <a:gd name="connsiteY297-225036" fmla="*/ 2515618 h 2956475"/>
                        <a:gd name="connsiteX298-225037" fmla="*/ 2317049 w 5924856"/>
                        <a:gd name="connsiteY298-225038" fmla="*/ 2502687 h 2956475"/>
                        <a:gd name="connsiteX299-225039" fmla="*/ 2268463 w 5924856"/>
                        <a:gd name="connsiteY299-225040" fmla="*/ 2526980 h 2956475"/>
                        <a:gd name="connsiteX300-225041" fmla="*/ 2200289 w 5924856"/>
                        <a:gd name="connsiteY300-225042" fmla="*/ 2574702 h 2956475"/>
                        <a:gd name="connsiteX301-225043" fmla="*/ 2157112 w 5924856"/>
                        <a:gd name="connsiteY301-225044" fmla="*/ 2586064 h 2956475"/>
                        <a:gd name="connsiteX302-225045" fmla="*/ 2145750 w 5924856"/>
                        <a:gd name="connsiteY302-225046" fmla="*/ 2590609 h 2956475"/>
                        <a:gd name="connsiteX303-225047" fmla="*/ 2143369 w 5924856"/>
                        <a:gd name="connsiteY303-225048" fmla="*/ 2586799 h 2956475"/>
                        <a:gd name="connsiteX304-225049" fmla="*/ 2133843 w 5924856"/>
                        <a:gd name="connsiteY304-225050" fmla="*/ 2590609 h 2956475"/>
                        <a:gd name="connsiteX305-225051" fmla="*/ 2111787 w 5924856"/>
                        <a:gd name="connsiteY305-225052" fmla="*/ 2555320 h 2956475"/>
                        <a:gd name="connsiteX306-225053" fmla="*/ 2075303 w 5924856"/>
                        <a:gd name="connsiteY306-225054" fmla="*/ 2558795 h 2956475"/>
                        <a:gd name="connsiteX307-225055" fmla="*/ 2074482 w 5924856"/>
                        <a:gd name="connsiteY307-225056" fmla="*/ 2557739 h 2956475"/>
                        <a:gd name="connsiteX308-225057" fmla="*/ 2063396 w 5924856"/>
                        <a:gd name="connsiteY308-225058" fmla="*/ 2558795 h 2956475"/>
                        <a:gd name="connsiteX309-225059" fmla="*/ 2047489 w 5924856"/>
                        <a:gd name="connsiteY309-225060" fmla="*/ 2538343 h 2956475"/>
                        <a:gd name="connsiteX310-225061" fmla="*/ 2020220 w 5924856"/>
                        <a:gd name="connsiteY310-225062" fmla="*/ 2526980 h 2956475"/>
                        <a:gd name="connsiteX311-225063" fmla="*/ 2004312 w 5924856"/>
                        <a:gd name="connsiteY311-225064" fmla="*/ 2495166 h 2956475"/>
                        <a:gd name="connsiteX312-225065" fmla="*/ 1988196 w 5924856"/>
                        <a:gd name="connsiteY312-225066" fmla="*/ 2486212 h 2956475"/>
                        <a:gd name="connsiteX313-225067" fmla="*/ 1945773 w 5924856"/>
                        <a:gd name="connsiteY313-225068" fmla="*/ 2499711 h 2956475"/>
                        <a:gd name="connsiteX314-225069" fmla="*/ 1942036 w 5924856"/>
                        <a:gd name="connsiteY314-225070" fmla="*/ 2497111 h 2956475"/>
                        <a:gd name="connsiteX315-225071" fmla="*/ 1936866 w 5924856"/>
                        <a:gd name="connsiteY315-225072" fmla="*/ 2499711 h 2956475"/>
                        <a:gd name="connsiteX316-225073" fmla="*/ 1889554 w 5924856"/>
                        <a:gd name="connsiteY316-225074" fmla="*/ 2468885 h 2956475"/>
                        <a:gd name="connsiteX317-225075" fmla="*/ 1870782 w 5924856"/>
                        <a:gd name="connsiteY317-225076" fmla="*/ 2495166 h 2956475"/>
                        <a:gd name="connsiteX318-225077" fmla="*/ 1865709 w 5924856"/>
                        <a:gd name="connsiteY318-225078" fmla="*/ 2485599 h 2956475"/>
                        <a:gd name="connsiteX319-225079" fmla="*/ 1858875 w 5924856"/>
                        <a:gd name="connsiteY319-225080" fmla="*/ 2495166 h 2956475"/>
                        <a:gd name="connsiteX320-225081" fmla="*/ 1779338 w 5924856"/>
                        <a:gd name="connsiteY320-225082" fmla="*/ 2345183 h 2956475"/>
                        <a:gd name="connsiteX321-225083" fmla="*/ 1729344 w 5924856"/>
                        <a:gd name="connsiteY321-225084" fmla="*/ 2295189 h 2956475"/>
                        <a:gd name="connsiteX322-225085" fmla="*/ 1732141 w 5924856"/>
                        <a:gd name="connsiteY322-225086" fmla="*/ 2292043 h 2956475"/>
                        <a:gd name="connsiteX323-225087" fmla="*/ 401471 w 5924856"/>
                        <a:gd name="connsiteY323-225088" fmla="*/ 2890683 h 2956475"/>
                        <a:gd name="connsiteX324-225089" fmla="*/ 338597 w 5924856"/>
                        <a:gd name="connsiteY324-225090" fmla="*/ 2849670 h 2956475"/>
                        <a:gd name="connsiteX325-225091" fmla="*/ 268151 w 5924856"/>
                        <a:gd name="connsiteY325-225092" fmla="*/ 2801948 h 2956475"/>
                        <a:gd name="connsiteX326-225093" fmla="*/ 295420 w 5924856"/>
                        <a:gd name="connsiteY326-225094" fmla="*/ 2795131 h 2956475"/>
                        <a:gd name="connsiteX327-225095" fmla="*/ 322690 w 5924856"/>
                        <a:gd name="connsiteY327-225096" fmla="*/ 2747409 h 2956475"/>
                        <a:gd name="connsiteX328-225097" fmla="*/ 306782 w 5924856"/>
                        <a:gd name="connsiteY328-225098" fmla="*/ 2731502 h 2956475"/>
                        <a:gd name="connsiteX329-225099" fmla="*/ 359049 w 5924856"/>
                        <a:gd name="connsiteY329-225100" fmla="*/ 2704232 h 2956475"/>
                        <a:gd name="connsiteX330-225101" fmla="*/ 359049 w 5924856"/>
                        <a:gd name="connsiteY330-225102" fmla="*/ 2701176 h 2956475"/>
                        <a:gd name="connsiteX331-225103" fmla="*/ 334597 w 5924856"/>
                        <a:gd name="connsiteY331-225104" fmla="*/ 2704232 h 2956475"/>
                        <a:gd name="connsiteX332-225105" fmla="*/ 334597 w 5924856"/>
                        <a:gd name="connsiteY332-225106" fmla="*/ 2702744 h 2956475"/>
                        <a:gd name="connsiteX333-225107" fmla="*/ 393136 w 5924856"/>
                        <a:gd name="connsiteY333-225108" fmla="*/ 2586064 h 2956475"/>
                        <a:gd name="connsiteX334-225109" fmla="*/ 327779 w 5924856"/>
                        <a:gd name="connsiteY334-225110" fmla="*/ 2547432 h 2956475"/>
                        <a:gd name="connsiteX335-225111" fmla="*/ 271033 w 5924856"/>
                        <a:gd name="connsiteY335-225112" fmla="*/ 2529403 h 2956475"/>
                        <a:gd name="connsiteX336-225113" fmla="*/ 220429 w 5924856"/>
                        <a:gd name="connsiteY336-225114" fmla="*/ 2499711 h 2956475"/>
                        <a:gd name="connsiteX337-225115" fmla="*/ 204522 w 5924856"/>
                        <a:gd name="connsiteY337-225116" fmla="*/ 2472441 h 2956475"/>
                        <a:gd name="connsiteX338-225117" fmla="*/ 189159 w 5924856"/>
                        <a:gd name="connsiteY338-225118" fmla="*/ 2472441 h 2956475"/>
                        <a:gd name="connsiteX339-225119" fmla="*/ 122713 w 5924856"/>
                        <a:gd name="connsiteY339-225120" fmla="*/ 2413357 h 2956475"/>
                        <a:gd name="connsiteX340-225121" fmla="*/ 114168 w 5924856"/>
                        <a:gd name="connsiteY340-225122" fmla="*/ 2424719 h 2956475"/>
                        <a:gd name="connsiteX341-225123" fmla="*/ 103159 w 5924856"/>
                        <a:gd name="connsiteY341-225124" fmla="*/ 2421574 h 2956475"/>
                        <a:gd name="connsiteX342-225125" fmla="*/ 70446 w 5924856"/>
                        <a:gd name="connsiteY342-225126" fmla="*/ 2365635 h 2956475"/>
                        <a:gd name="connsiteX343-225127" fmla="*/ 74991 w 5924856"/>
                        <a:gd name="connsiteY343-225128" fmla="*/ 2361090 h 2956475"/>
                        <a:gd name="connsiteX344-225129" fmla="*/ 118168 w 5924856"/>
                        <a:gd name="connsiteY344-225130" fmla="*/ 2349728 h 2956475"/>
                        <a:gd name="connsiteX345-225131" fmla="*/ 106806 w 5924856"/>
                        <a:gd name="connsiteY345-225132" fmla="*/ 2327003 h 2956475"/>
                        <a:gd name="connsiteX346-225133" fmla="*/ 47722 w 5924856"/>
                        <a:gd name="connsiteY346-225134" fmla="*/ 2258829 h 2956475"/>
                        <a:gd name="connsiteX347-225135" fmla="*/ 21980 w 5924856"/>
                        <a:gd name="connsiteY347-225136" fmla="*/ 2195428 h 2956475"/>
                        <a:gd name="connsiteX348-225137" fmla="*/ 10059 w 5924856"/>
                        <a:gd name="connsiteY348-225138" fmla="*/ 2195434 h 2956475"/>
                        <a:gd name="connsiteX349-225139" fmla="*/ 0 w 5924856"/>
                        <a:gd name="connsiteY349-225140" fmla="*/ 2199745 h 2956475"/>
                        <a:gd name="connsiteX350-225141" fmla="*/ 1595269 w 5924856"/>
                        <a:gd name="connsiteY350-225142" fmla="*/ 1370296 h 2956475"/>
                        <a:gd name="connsiteX351-225143" fmla="*/ 1638446 w 5924856"/>
                        <a:gd name="connsiteY351-225144" fmla="*/ 1349844 h 2956475"/>
                        <a:gd name="connsiteX352-225145" fmla="*/ 1649808 w 5924856"/>
                        <a:gd name="connsiteY352-225146" fmla="*/ 1299850 h 2956475"/>
                        <a:gd name="connsiteX353-225147" fmla="*/ 1677078 w 5924856"/>
                        <a:gd name="connsiteY353-225148" fmla="*/ 1256673 h 2956475"/>
                        <a:gd name="connsiteX354-225149" fmla="*/ 1654353 w 5924856"/>
                        <a:gd name="connsiteY354-225150" fmla="*/ 1197589 h 2956475"/>
                        <a:gd name="connsiteX355-225151" fmla="*/ 1677078 w 5924856"/>
                        <a:gd name="connsiteY355-225152" fmla="*/ 1133960 h 2956475"/>
                        <a:gd name="connsiteX356-225153" fmla="*/ 1622538 w 5924856"/>
                        <a:gd name="connsiteY356-225154" fmla="*/ 1070331 h 2956475"/>
                        <a:gd name="connsiteX357-225155" fmla="*/ 1654353 w 5924856"/>
                        <a:gd name="connsiteY357-225156" fmla="*/ 961252 h 2956475"/>
                        <a:gd name="connsiteX358-225157" fmla="*/ 1606631 w 5924856"/>
                        <a:gd name="connsiteY358-225158" fmla="*/ 865809 h 2956475"/>
                        <a:gd name="connsiteX359-225159" fmla="*/ 1670260 w 5924856"/>
                        <a:gd name="connsiteY359-225160" fmla="*/ 788545 h 2956475"/>
                        <a:gd name="connsiteX360-225161" fmla="*/ 1665715 w 5924856"/>
                        <a:gd name="connsiteY360-225162" fmla="*/ 704464 h 2956475"/>
                        <a:gd name="connsiteX361-225163" fmla="*/ 1681622 w 5924856"/>
                        <a:gd name="connsiteY361-225164" fmla="*/ 697647 h 2956475"/>
                        <a:gd name="connsiteX362-225165" fmla="*/ 1683068 w 5924856"/>
                        <a:gd name="connsiteY362-225166" fmla="*/ 702130 h 2956475"/>
                        <a:gd name="connsiteX363-225167" fmla="*/ 1693530 w 5924856"/>
                        <a:gd name="connsiteY363-225168" fmla="*/ 697647 h 2956475"/>
                        <a:gd name="connsiteX364-225169" fmla="*/ 1716254 w 5924856"/>
                        <a:gd name="connsiteY364-225170" fmla="*/ 768093 h 2956475"/>
                        <a:gd name="connsiteX365-225171" fmla="*/ 1709645 w 5924856"/>
                        <a:gd name="connsiteY365-225172" fmla="*/ 815304 h 2956475"/>
                        <a:gd name="connsiteX366-225173" fmla="*/ 1772521 w 5924856"/>
                        <a:gd name="connsiteY366-225174" fmla="*/ 772638 h 2956475"/>
                        <a:gd name="connsiteX367-225175" fmla="*/ 1849785 w 5924856"/>
                        <a:gd name="connsiteY367-225176" fmla="*/ 763548 h 2956475"/>
                        <a:gd name="connsiteX368-225177" fmla="*/ 1850963 w 5924856"/>
                        <a:gd name="connsiteY368-225178" fmla="*/ 764810 h 2956475"/>
                        <a:gd name="connsiteX369-225179" fmla="*/ 1861692 w 5924856"/>
                        <a:gd name="connsiteY369-225180" fmla="*/ 763548 h 2956475"/>
                        <a:gd name="connsiteX370-225181" fmla="*/ 1906799 w 5924856"/>
                        <a:gd name="connsiteY370-225182" fmla="*/ 811877 h 2956475"/>
                        <a:gd name="connsiteX371-225183" fmla="*/ 1881599 w 5924856"/>
                        <a:gd name="connsiteY371-225184" fmla="*/ 736278 h 2956475"/>
                        <a:gd name="connsiteX372-225185" fmla="*/ 1881599 w 5924856"/>
                        <a:gd name="connsiteY372-225186" fmla="*/ 595386 h 2956475"/>
                        <a:gd name="connsiteX373-225187" fmla="*/ 1945228 w 5924856"/>
                        <a:gd name="connsiteY373-225188" fmla="*/ 574934 h 2956475"/>
                        <a:gd name="connsiteX374-225189" fmla="*/ 1955460 w 5924856"/>
                        <a:gd name="connsiteY374-225190" fmla="*/ 575472 h 2956475"/>
                        <a:gd name="connsiteX375-225191" fmla="*/ 1957135 w 5924856"/>
                        <a:gd name="connsiteY375-225192" fmla="*/ 574934 h 2956475"/>
                        <a:gd name="connsiteX376-225193" fmla="*/ 2033605 w 5924856"/>
                        <a:gd name="connsiteY376-225194" fmla="*/ 578958 h 2956475"/>
                        <a:gd name="connsiteX377-225195" fmla="*/ 2111118 w 5924856"/>
                        <a:gd name="connsiteY377-225196" fmla="*/ 559026 h 2956475"/>
                        <a:gd name="connsiteX378-225197" fmla="*/ 2086121 w 5924856"/>
                        <a:gd name="connsiteY378-225198" fmla="*/ 493125 h 2956475"/>
                        <a:gd name="connsiteX379-225199" fmla="*/ 2122480 w 5924856"/>
                        <a:gd name="connsiteY379-225200" fmla="*/ 402226 h 2956475"/>
                        <a:gd name="connsiteX380-225201" fmla="*/ 2165657 w 5924856"/>
                        <a:gd name="connsiteY380-225202" fmla="*/ 397681 h 2956475"/>
                        <a:gd name="connsiteX381-225203" fmla="*/ 2236104 w 5924856"/>
                        <a:gd name="connsiteY381-225204" fmla="*/ 322690 h 2956475"/>
                        <a:gd name="connsiteX382-225205" fmla="*/ 2338374 w 5924856"/>
                        <a:gd name="connsiteY382-225206" fmla="*/ 304510 h 2956475"/>
                        <a:gd name="connsiteX383-225207" fmla="*/ 2347454 w 5924856"/>
                        <a:gd name="connsiteY383-225208" fmla="*/ 263606 h 2956475"/>
                        <a:gd name="connsiteX384-225209" fmla="*/ 2445170 w 5924856"/>
                        <a:gd name="connsiteY384-225210" fmla="*/ 252244 h 2956475"/>
                        <a:gd name="connsiteX385-225211" fmla="*/ 2446249 w 5924856"/>
                        <a:gd name="connsiteY385-225212" fmla="*/ 253503 h 2956475"/>
                        <a:gd name="connsiteX386-225213" fmla="*/ 2457077 w 5924856"/>
                        <a:gd name="connsiteY386-225214" fmla="*/ 252244 h 2956475"/>
                        <a:gd name="connsiteX387-225215" fmla="*/ 2479011 w 5924856"/>
                        <a:gd name="connsiteY387-225216" fmla="*/ 277833 h 2956475"/>
                        <a:gd name="connsiteX388-225217" fmla="*/ 2558793 w 5924856"/>
                        <a:gd name="connsiteY388-225218" fmla="*/ 202249 h 2956475"/>
                        <a:gd name="connsiteX389-225219" fmla="*/ 2570700 w 5924856"/>
                        <a:gd name="connsiteY389-225220" fmla="*/ 202249 h 2956475"/>
                        <a:gd name="connsiteX390-225221" fmla="*/ 2622422 w 5924856"/>
                        <a:gd name="connsiteY390-225222" fmla="*/ 202249 h 2956475"/>
                        <a:gd name="connsiteX391-225223" fmla="*/ 2633784 w 5924856"/>
                        <a:gd name="connsiteY391-225224" fmla="*/ 134075 h 2956475"/>
                        <a:gd name="connsiteX392-225225" fmla="*/ 2670144 w 5924856"/>
                        <a:gd name="connsiteY392-225226" fmla="*/ 68174 h 2956475"/>
                        <a:gd name="connsiteX393-225227" fmla="*/ 2756498 w 5924856"/>
                        <a:gd name="connsiteY393-225228" fmla="*/ 0 h 2956475"/>
                        <a:gd name="connsiteX0-225229" fmla="*/ 1709320 w 5924856"/>
                        <a:gd name="connsiteY0-225230" fmla="*/ 817622 h 2956475"/>
                        <a:gd name="connsiteX1-225231" fmla="*/ 1700347 w 5924856"/>
                        <a:gd name="connsiteY1-225232" fmla="*/ 881716 h 2956475"/>
                        <a:gd name="connsiteX2-225233" fmla="*/ 1727745 w 5924856"/>
                        <a:gd name="connsiteY2-225234" fmla="*/ 895415 h 2956475"/>
                        <a:gd name="connsiteX3-225235" fmla="*/ 1709320 w 5924856"/>
                        <a:gd name="connsiteY3-225236" fmla="*/ 817622 h 2956475"/>
                        <a:gd name="connsiteX4-225237" fmla="*/ 2756498 w 5924856"/>
                        <a:gd name="connsiteY4-225238" fmla="*/ 0 h 2956475"/>
                        <a:gd name="connsiteX5-225239" fmla="*/ 2762437 w 5924856"/>
                        <a:gd name="connsiteY5-225240" fmla="*/ 4711 h 2956475"/>
                        <a:gd name="connsiteX6-225241" fmla="*/ 2768404 w 5924856"/>
                        <a:gd name="connsiteY6-225242" fmla="*/ 0 h 2956475"/>
                        <a:gd name="connsiteX7-225243" fmla="*/ 2834306 w 5924856"/>
                        <a:gd name="connsiteY7-225244" fmla="*/ 52267 h 2956475"/>
                        <a:gd name="connsiteX8-225245" fmla="*/ 2779767 w 5924856"/>
                        <a:gd name="connsiteY8-225246" fmla="*/ 90899 h 2956475"/>
                        <a:gd name="connsiteX9-225247" fmla="*/ 2866120 w 5924856"/>
                        <a:gd name="connsiteY9-225248" fmla="*/ 118168 h 2956475"/>
                        <a:gd name="connsiteX10-225249" fmla="*/ 2875812 w 5924856"/>
                        <a:gd name="connsiteY10-225250" fmla="*/ 186006 h 2956475"/>
                        <a:gd name="connsiteX11-225251" fmla="*/ 2897390 w 5924856"/>
                        <a:gd name="connsiteY11-225252" fmla="*/ 161345 h 2956475"/>
                        <a:gd name="connsiteX12-225253" fmla="*/ 2909297 w 5924856"/>
                        <a:gd name="connsiteY12-225254" fmla="*/ 161345 h 2956475"/>
                        <a:gd name="connsiteX13-225255" fmla="*/ 3004196 w 5924856"/>
                        <a:gd name="connsiteY13-225256" fmla="*/ 161345 h 2956475"/>
                        <a:gd name="connsiteX14-225257" fmla="*/ 3016103 w 5924856"/>
                        <a:gd name="connsiteY14-225258" fmla="*/ 161345 h 2956475"/>
                        <a:gd name="connsiteX15-225259" fmla="*/ 3097912 w 5924856"/>
                        <a:gd name="connsiteY15-225260" fmla="*/ 236336 h 2956475"/>
                        <a:gd name="connsiteX16-225261" fmla="*/ 3129726 w 5924856"/>
                        <a:gd name="connsiteY16-225262" fmla="*/ 295420 h 2956475"/>
                        <a:gd name="connsiteX17-225263" fmla="*/ 3118364 w 5924856"/>
                        <a:gd name="connsiteY17-225264" fmla="*/ 370412 h 2956475"/>
                        <a:gd name="connsiteX18-225265" fmla="*/ 3079732 w 5924856"/>
                        <a:gd name="connsiteY18-225266" fmla="*/ 413589 h 2956475"/>
                        <a:gd name="connsiteX19-225267" fmla="*/ 2984288 w 5924856"/>
                        <a:gd name="connsiteY19-225268" fmla="*/ 488580 h 2956475"/>
                        <a:gd name="connsiteX20-225269" fmla="*/ 2952474 w 5924856"/>
                        <a:gd name="connsiteY20-225270" fmla="*/ 531757 h 2956475"/>
                        <a:gd name="connsiteX21-225271" fmla="*/ 3000196 w 5924856"/>
                        <a:gd name="connsiteY21-225272" fmla="*/ 547664 h 2956475"/>
                        <a:gd name="connsiteX22-225273" fmla="*/ 3047650 w 5924856"/>
                        <a:gd name="connsiteY22-225274" fmla="*/ 575345 h 2956475"/>
                        <a:gd name="connsiteX23-225275" fmla="*/ 3074642 w 5924856"/>
                        <a:gd name="connsiteY23-225276" fmla="*/ 552209 h 2956475"/>
                        <a:gd name="connsiteX24-225277" fmla="*/ 3076651 w 5924856"/>
                        <a:gd name="connsiteY24-225278" fmla="*/ 560693 h 2956475"/>
                        <a:gd name="connsiteX25-225279" fmla="*/ 3086550 w 5924856"/>
                        <a:gd name="connsiteY25-225280" fmla="*/ 552209 h 2956475"/>
                        <a:gd name="connsiteX26-225281" fmla="*/ 3103175 w 5924856"/>
                        <a:gd name="connsiteY26-225282" fmla="*/ 622402 h 2956475"/>
                        <a:gd name="connsiteX27-225283" fmla="*/ 3111002 w 5924856"/>
                        <a:gd name="connsiteY27-225284" fmla="*/ 606748 h 2956475"/>
                        <a:gd name="connsiteX28-225285" fmla="*/ 3170086 w 5924856"/>
                        <a:gd name="connsiteY28-225286" fmla="*/ 586296 h 2956475"/>
                        <a:gd name="connsiteX29-225287" fmla="*/ 3178024 w 5924856"/>
                        <a:gd name="connsiteY29-225288" fmla="*/ 587670 h 2956475"/>
                        <a:gd name="connsiteX30-225289" fmla="*/ 3181993 w 5924856"/>
                        <a:gd name="connsiteY30-225290" fmla="*/ 586296 h 2956475"/>
                        <a:gd name="connsiteX31-225291" fmla="*/ 3300161 w 5924856"/>
                        <a:gd name="connsiteY31-225292" fmla="*/ 606748 h 2956475"/>
                        <a:gd name="connsiteX32-225293" fmla="*/ 3306978 w 5924856"/>
                        <a:gd name="connsiteY32-225294" fmla="*/ 665832 h 2956475"/>
                        <a:gd name="connsiteX33-225295" fmla="*/ 3449720 w 5924856"/>
                        <a:gd name="connsiteY33-225296" fmla="*/ 686823 h 2956475"/>
                        <a:gd name="connsiteX34-225297" fmla="*/ 3456416 w 5924856"/>
                        <a:gd name="connsiteY34-225298" fmla="*/ 590841 h 2956475"/>
                        <a:gd name="connsiteX35-225299" fmla="*/ 3468101 w 5924856"/>
                        <a:gd name="connsiteY35-225300" fmla="*/ 594028 h 2956475"/>
                        <a:gd name="connsiteX36-225301" fmla="*/ 3468323 w 5924856"/>
                        <a:gd name="connsiteY36-225302" fmla="*/ 590841 h 2956475"/>
                        <a:gd name="connsiteX37-225303" fmla="*/ 3543314 w 5924856"/>
                        <a:gd name="connsiteY37-225304" fmla="*/ 611293 h 2956475"/>
                        <a:gd name="connsiteX38-225305" fmla="*/ 3590492 w 5924856"/>
                        <a:gd name="connsiteY38-225306" fmla="*/ 611293 h 2956475"/>
                        <a:gd name="connsiteX39-225307" fmla="*/ 3602398 w 5924856"/>
                        <a:gd name="connsiteY39-225308" fmla="*/ 611293 h 2956475"/>
                        <a:gd name="connsiteX40-225309" fmla="*/ 3661482 w 5924856"/>
                        <a:gd name="connsiteY40-225310" fmla="*/ 677194 h 2956475"/>
                        <a:gd name="connsiteX41-225311" fmla="*/ 3677390 w 5924856"/>
                        <a:gd name="connsiteY41-225312" fmla="*/ 756731 h 2956475"/>
                        <a:gd name="connsiteX42-225313" fmla="*/ 3656938 w 5924856"/>
                        <a:gd name="connsiteY42-225314" fmla="*/ 806725 h 2956475"/>
                        <a:gd name="connsiteX43-225315" fmla="*/ 3704660 w 5924856"/>
                        <a:gd name="connsiteY43-225316" fmla="*/ 897623 h 2956475"/>
                        <a:gd name="connsiteX44-225317" fmla="*/ 3753794 w 5924856"/>
                        <a:gd name="connsiteY44-225318" fmla="*/ 933529 h 2956475"/>
                        <a:gd name="connsiteX45-225319" fmla="*/ 3783651 w 5924856"/>
                        <a:gd name="connsiteY45-225320" fmla="*/ 822632 h 2956475"/>
                        <a:gd name="connsiteX46-225321" fmla="*/ 3793268 w 5924856"/>
                        <a:gd name="connsiteY46-225322" fmla="*/ 831139 h 2956475"/>
                        <a:gd name="connsiteX47-225323" fmla="*/ 3795558 w 5924856"/>
                        <a:gd name="connsiteY47-225324" fmla="*/ 822632 h 2956475"/>
                        <a:gd name="connsiteX48-225325" fmla="*/ 3850342 w 5924856"/>
                        <a:gd name="connsiteY48-225326" fmla="*/ 871095 h 2956475"/>
                        <a:gd name="connsiteX49-225327" fmla="*/ 3906364 w 5924856"/>
                        <a:gd name="connsiteY49-225328" fmla="*/ 843084 h 2956475"/>
                        <a:gd name="connsiteX50-225329" fmla="*/ 3912043 w 5924856"/>
                        <a:gd name="connsiteY50-225330" fmla="*/ 846199 h 2956475"/>
                        <a:gd name="connsiteX51-225331" fmla="*/ 3918271 w 5924856"/>
                        <a:gd name="connsiteY51-225332" fmla="*/ 843084 h 2956475"/>
                        <a:gd name="connsiteX52-225333" fmla="*/ 3980617 w 5924856"/>
                        <a:gd name="connsiteY52-225334" fmla="*/ 877274 h 2956475"/>
                        <a:gd name="connsiteX53-225335" fmla="*/ 4004080 w 5924856"/>
                        <a:gd name="connsiteY53-225336" fmla="*/ 849902 h 2956475"/>
                        <a:gd name="connsiteX54-225337" fmla="*/ 4013754 w 5924856"/>
                        <a:gd name="connsiteY54-225338" fmla="*/ 852506 h 2956475"/>
                        <a:gd name="connsiteX55-225339" fmla="*/ 4015987 w 5924856"/>
                        <a:gd name="connsiteY55-225340" fmla="*/ 849902 h 2956475"/>
                        <a:gd name="connsiteX56-225341" fmla="*/ 4062341 w 5924856"/>
                        <a:gd name="connsiteY56-225342" fmla="*/ 862382 h 2956475"/>
                        <a:gd name="connsiteX57-225343" fmla="*/ 4035894 w 5924856"/>
                        <a:gd name="connsiteY57-225344" fmla="*/ 752186 h 2956475"/>
                        <a:gd name="connsiteX58-225345" fmla="*/ 4083616 w 5924856"/>
                        <a:gd name="connsiteY58-225346" fmla="*/ 697647 h 2956475"/>
                        <a:gd name="connsiteX59-225347" fmla="*/ 4093422 w 5924856"/>
                        <a:gd name="connsiteY59-225348" fmla="*/ 700048 h 2956475"/>
                        <a:gd name="connsiteX60-225349" fmla="*/ 4095523 w 5924856"/>
                        <a:gd name="connsiteY60-225350" fmla="*/ 697647 h 2956475"/>
                        <a:gd name="connsiteX61-225351" fmla="*/ 4429575 w 5924856"/>
                        <a:gd name="connsiteY61-225352" fmla="*/ 779455 h 2956475"/>
                        <a:gd name="connsiteX62-225353" fmla="*/ 4461390 w 5924856"/>
                        <a:gd name="connsiteY62-225354" fmla="*/ 849902 h 2956475"/>
                        <a:gd name="connsiteX63-225355" fmla="*/ 4557433 w 5924856"/>
                        <a:gd name="connsiteY63-225356" fmla="*/ 932544 h 2956475"/>
                        <a:gd name="connsiteX64-225357" fmla="*/ 4692636 w 5924856"/>
                        <a:gd name="connsiteY64-225358" fmla="*/ 913531 h 2956475"/>
                        <a:gd name="connsiteX65-225359" fmla="*/ 4696687 w 5924856"/>
                        <a:gd name="connsiteY65-225360" fmla="*/ 914635 h 2956475"/>
                        <a:gd name="connsiteX66-225361" fmla="*/ 4704543 w 5924856"/>
                        <a:gd name="connsiteY66-225362" fmla="*/ 913531 h 2956475"/>
                        <a:gd name="connsiteX67-225363" fmla="*/ 4779534 w 5924856"/>
                        <a:gd name="connsiteY67-225364" fmla="*/ 933983 h 2956475"/>
                        <a:gd name="connsiteX68-225365" fmla="*/ 4811349 w 5924856"/>
                        <a:gd name="connsiteY68-225366" fmla="*/ 977160 h 2956475"/>
                        <a:gd name="connsiteX69-225367" fmla="*/ 4806804 w 5924856"/>
                        <a:gd name="connsiteY69-225368" fmla="*/ 1058968 h 2956475"/>
                        <a:gd name="connsiteX70-225369" fmla="*/ 4845868 w 5924856"/>
                        <a:gd name="connsiteY70-225370" fmla="*/ 1083640 h 2956475"/>
                        <a:gd name="connsiteX71-225371" fmla="*/ 4885796 w 5924856"/>
                        <a:gd name="connsiteY71-225372" fmla="*/ 1070331 h 2956475"/>
                        <a:gd name="connsiteX72-225373" fmla="*/ 4956242 w 5924856"/>
                        <a:gd name="connsiteY72-225374" fmla="*/ 1063513 h 2956475"/>
                        <a:gd name="connsiteX73-225375" fmla="*/ 4958921 w 5924856"/>
                        <a:gd name="connsiteY73-225376" fmla="*/ 1064406 h 2956475"/>
                        <a:gd name="connsiteX74-225377" fmla="*/ 4968149 w 5924856"/>
                        <a:gd name="connsiteY74-225378" fmla="*/ 1063513 h 2956475"/>
                        <a:gd name="connsiteX75-225379" fmla="*/ 5032440 w 5924856"/>
                        <a:gd name="connsiteY75-225380" fmla="*/ 1084944 h 2956475"/>
                        <a:gd name="connsiteX76-225381" fmla="*/ 5094862 w 5924856"/>
                        <a:gd name="connsiteY76-225382" fmla="*/ 1074876 h 2956475"/>
                        <a:gd name="connsiteX77-225383" fmla="*/ 5095992 w 5924856"/>
                        <a:gd name="connsiteY77-225384" fmla="*/ 1076614 h 2956475"/>
                        <a:gd name="connsiteX78-225385" fmla="*/ 5106769 w 5924856"/>
                        <a:gd name="connsiteY78-225386" fmla="*/ 1074876 h 2956475"/>
                        <a:gd name="connsiteX79-225387" fmla="*/ 5161910 w 5924856"/>
                        <a:gd name="connsiteY79-225388" fmla="*/ 1159707 h 2956475"/>
                        <a:gd name="connsiteX80-225389" fmla="*/ 5201668 w 5924856"/>
                        <a:gd name="connsiteY80-225390" fmla="*/ 1129415 h 2956475"/>
                        <a:gd name="connsiteX81-225391" fmla="*/ 5176671 w 5924856"/>
                        <a:gd name="connsiteY81-225392" fmla="*/ 1063513 h 2956475"/>
                        <a:gd name="connsiteX82-225393" fmla="*/ 5185761 w 5924856"/>
                        <a:gd name="connsiteY82-225394" fmla="*/ 1015792 h 2956475"/>
                        <a:gd name="connsiteX83-225395" fmla="*/ 5197087 w 5924856"/>
                        <a:gd name="connsiteY83-225396" fmla="*/ 1018841 h 2956475"/>
                        <a:gd name="connsiteX84-225397" fmla="*/ 5197668 w 5924856"/>
                        <a:gd name="connsiteY84-225398" fmla="*/ 1015792 h 2956475"/>
                        <a:gd name="connsiteX85-225399" fmla="*/ 5313701 w 5924856"/>
                        <a:gd name="connsiteY85-225400" fmla="*/ 1047031 h 2956475"/>
                        <a:gd name="connsiteX86-225401" fmla="*/ 5381192 w 5924856"/>
                        <a:gd name="connsiteY86-225402" fmla="*/ 1043061 h 2956475"/>
                        <a:gd name="connsiteX87-225403" fmla="*/ 5382577 w 5924856"/>
                        <a:gd name="connsiteY87-225404" fmla="*/ 1043680 h 2956475"/>
                        <a:gd name="connsiteX88-225405" fmla="*/ 5393100 w 5924856"/>
                        <a:gd name="connsiteY88-225406" fmla="*/ 1043061 h 2956475"/>
                        <a:gd name="connsiteX89-225407" fmla="*/ 5499906 w 5924856"/>
                        <a:gd name="connsiteY89-225408" fmla="*/ 1090783 h 2956475"/>
                        <a:gd name="connsiteX90-225409" fmla="*/ 5552172 w 5924856"/>
                        <a:gd name="connsiteY90-225410" fmla="*/ 1133960 h 2956475"/>
                        <a:gd name="connsiteX91-225411" fmla="*/ 5638526 w 5924856"/>
                        <a:gd name="connsiteY91-225412" fmla="*/ 1213496 h 2956475"/>
                        <a:gd name="connsiteX92-225413" fmla="*/ 5740786 w 5924856"/>
                        <a:gd name="connsiteY92-225414" fmla="*/ 1311212 h 2956475"/>
                        <a:gd name="connsiteX93-225415" fmla="*/ 5736242 w 5924856"/>
                        <a:gd name="connsiteY93-225416" fmla="*/ 1365751 h 2956475"/>
                        <a:gd name="connsiteX94-225417" fmla="*/ 5743870 w 5924856"/>
                        <a:gd name="connsiteY94-225418" fmla="*/ 1373379 h 2956475"/>
                        <a:gd name="connsiteX95-225419" fmla="*/ 5740242 w 5924856"/>
                        <a:gd name="connsiteY95-225420" fmla="*/ 1322574 h 2956475"/>
                        <a:gd name="connsiteX96-225421" fmla="*/ 5752283 w 5924856"/>
                        <a:gd name="connsiteY96-225422" fmla="*/ 1324447 h 2956475"/>
                        <a:gd name="connsiteX97-225423" fmla="*/ 5752149 w 5924856"/>
                        <a:gd name="connsiteY97-225424" fmla="*/ 1322574 h 2956475"/>
                        <a:gd name="connsiteX98-225425" fmla="*/ 5854410 w 5924856"/>
                        <a:gd name="connsiteY98-225426" fmla="*/ 1338481 h 2956475"/>
                        <a:gd name="connsiteX99-225427" fmla="*/ 5924856 w 5924856"/>
                        <a:gd name="connsiteY99-225428" fmla="*/ 1418018 h 2956475"/>
                        <a:gd name="connsiteX100-225429" fmla="*/ 5886224 w 5924856"/>
                        <a:gd name="connsiteY100-225430" fmla="*/ 1456650 h 2956475"/>
                        <a:gd name="connsiteX101-225431" fmla="*/ 5827140 w 5924856"/>
                        <a:gd name="connsiteY101-225432" fmla="*/ 1468012 h 2956475"/>
                        <a:gd name="connsiteX102-225433" fmla="*/ 5827140 w 5924856"/>
                        <a:gd name="connsiteY102-225434" fmla="*/ 1554366 h 2956475"/>
                        <a:gd name="connsiteX103-225435" fmla="*/ 5811233 w 5924856"/>
                        <a:gd name="connsiteY103-225436" fmla="*/ 1570273 h 2956475"/>
                        <a:gd name="connsiteX104-225437" fmla="*/ 5799326 w 5924856"/>
                        <a:gd name="connsiteY104-225438" fmla="*/ 1570273 h 2956475"/>
                        <a:gd name="connsiteX105-225439" fmla="*/ 5779418 w 5924856"/>
                        <a:gd name="connsiteY105-225440" fmla="*/ 1570273 h 2956475"/>
                        <a:gd name="connsiteX106-225441" fmla="*/ 5767512 w 5924856"/>
                        <a:gd name="connsiteY106-225442" fmla="*/ 1570273 h 2956475"/>
                        <a:gd name="connsiteX107-225443" fmla="*/ 5735697 w 5924856"/>
                        <a:gd name="connsiteY107-225444" fmla="*/ 1536186 h 2956475"/>
                        <a:gd name="connsiteX108-225445" fmla="*/ 5685702 w 5924856"/>
                        <a:gd name="connsiteY108-225446" fmla="*/ 1511189 h 2956475"/>
                        <a:gd name="connsiteX109-225447" fmla="*/ 5681158 w 5924856"/>
                        <a:gd name="connsiteY109-225448" fmla="*/ 1477102 h 2956475"/>
                        <a:gd name="connsiteX110-225449" fmla="*/ 5647323 w 5924856"/>
                        <a:gd name="connsiteY110-225450" fmla="*/ 1463170 h 2956475"/>
                        <a:gd name="connsiteX111-225451" fmla="*/ 5613528 w 5924856"/>
                        <a:gd name="connsiteY111-225452" fmla="*/ 1472557 h 2956475"/>
                        <a:gd name="connsiteX112-225453" fmla="*/ 5611557 w 5924856"/>
                        <a:gd name="connsiteY112-225454" fmla="*/ 1469797 h 2956475"/>
                        <a:gd name="connsiteX113-225455" fmla="*/ 5601622 w 5924856"/>
                        <a:gd name="connsiteY113-225456" fmla="*/ 1472557 h 2956475"/>
                        <a:gd name="connsiteX114-225457" fmla="*/ 5578897 w 5924856"/>
                        <a:gd name="connsiteY114-225458" fmla="*/ 1440742 h 2956475"/>
                        <a:gd name="connsiteX115-225459" fmla="*/ 5587835 w 5924856"/>
                        <a:gd name="connsiteY115-225460" fmla="*/ 1415717 h 2956475"/>
                        <a:gd name="connsiteX116-225461" fmla="*/ 5558990 w 5924856"/>
                        <a:gd name="connsiteY116-225462" fmla="*/ 1429380 h 2956475"/>
                        <a:gd name="connsiteX117-225463" fmla="*/ 5574896 w 5924856"/>
                        <a:gd name="connsiteY117-225464" fmla="*/ 1472557 h 2956475"/>
                        <a:gd name="connsiteX118-225465" fmla="*/ 5552172 w 5924856"/>
                        <a:gd name="connsiteY118-225466" fmla="*/ 1511189 h 2956475"/>
                        <a:gd name="connsiteX119-225467" fmla="*/ 5504450 w 5924856"/>
                        <a:gd name="connsiteY119-225468" fmla="*/ 1547548 h 2956475"/>
                        <a:gd name="connsiteX120-225469" fmla="*/ 5493867 w 5924856"/>
                        <a:gd name="connsiteY120-225470" fmla="*/ 1546540 h 2956475"/>
                        <a:gd name="connsiteX121-225471" fmla="*/ 5492544 w 5924856"/>
                        <a:gd name="connsiteY121-225472" fmla="*/ 1547548 h 2956475"/>
                        <a:gd name="connsiteX122-225473" fmla="*/ 5457627 w 5924856"/>
                        <a:gd name="connsiteY122-225474" fmla="*/ 1544223 h 2956475"/>
                        <a:gd name="connsiteX123-225475" fmla="*/ 5488543 w 5924856"/>
                        <a:gd name="connsiteY123-225476" fmla="*/ 1586180 h 2956475"/>
                        <a:gd name="connsiteX124-225477" fmla="*/ 5511268 w 5924856"/>
                        <a:gd name="connsiteY124-225478" fmla="*/ 1649809 h 2956475"/>
                        <a:gd name="connsiteX125-225479" fmla="*/ 5527175 w 5924856"/>
                        <a:gd name="connsiteY125-225480" fmla="*/ 1677079 h 2956475"/>
                        <a:gd name="connsiteX126-225481" fmla="*/ 5531720 w 5924856"/>
                        <a:gd name="connsiteY126-225482" fmla="*/ 1708893 h 2956475"/>
                        <a:gd name="connsiteX127-225483" fmla="*/ 5527175 w 5924856"/>
                        <a:gd name="connsiteY127-225484" fmla="*/ 1731618 h 2956475"/>
                        <a:gd name="connsiteX128-225485" fmla="*/ 5515990 w 5924856"/>
                        <a:gd name="connsiteY128-225486" fmla="*/ 1728009 h 2956475"/>
                        <a:gd name="connsiteX129-225487" fmla="*/ 5515268 w 5924856"/>
                        <a:gd name="connsiteY129-225488" fmla="*/ 1731618 h 2956475"/>
                        <a:gd name="connsiteX130-225489" fmla="*/ 5452462 w 5924856"/>
                        <a:gd name="connsiteY130-225490" fmla="*/ 1711358 h 2956475"/>
                        <a:gd name="connsiteX131-225491" fmla="*/ 5354468 w 5924856"/>
                        <a:gd name="connsiteY131-225492" fmla="*/ 1767977 h 2956475"/>
                        <a:gd name="connsiteX132-225493" fmla="*/ 5315836 w 5924856"/>
                        <a:gd name="connsiteY132-225494" fmla="*/ 1779340 h 2956475"/>
                        <a:gd name="connsiteX133-225495" fmla="*/ 5263569 w 5924856"/>
                        <a:gd name="connsiteY133-225496" fmla="*/ 1833879 h 2956475"/>
                        <a:gd name="connsiteX134-225497" fmla="*/ 5209030 w 5924856"/>
                        <a:gd name="connsiteY134-225498" fmla="*/ 1881600 h 2956475"/>
                        <a:gd name="connsiteX135-225499" fmla="*/ 5193123 w 5924856"/>
                        <a:gd name="connsiteY135-225500" fmla="*/ 1913415 h 2956475"/>
                        <a:gd name="connsiteX136-225501" fmla="*/ 5185429 w 5924856"/>
                        <a:gd name="connsiteY136-225502" fmla="*/ 1904988 h 2956475"/>
                        <a:gd name="connsiteX137-225503" fmla="*/ 5181216 w 5924856"/>
                        <a:gd name="connsiteY137-225504" fmla="*/ 1913415 h 2956475"/>
                        <a:gd name="connsiteX138-225505" fmla="*/ 5137729 w 5924856"/>
                        <a:gd name="connsiteY138-225506" fmla="*/ 1865787 h 2956475"/>
                        <a:gd name="connsiteX139-225507" fmla="*/ 5047685 w 5924856"/>
                        <a:gd name="connsiteY139-225508" fmla="*/ 1920232 h 2956475"/>
                        <a:gd name="connsiteX140-225509" fmla="*/ 5044580 w 5924856"/>
                        <a:gd name="connsiteY140-225510" fmla="*/ 1914910 h 2956475"/>
                        <a:gd name="connsiteX141-225511" fmla="*/ 5035778 w 5924856"/>
                        <a:gd name="connsiteY141-225512" fmla="*/ 1920232 h 2956475"/>
                        <a:gd name="connsiteX142-225513" fmla="*/ 5023735 w 5924856"/>
                        <a:gd name="connsiteY142-225514" fmla="*/ 1899586 h 2956475"/>
                        <a:gd name="connsiteX143-225515" fmla="*/ 4993146 w 5924856"/>
                        <a:gd name="connsiteY143-225516" fmla="*/ 1924777 h 2956475"/>
                        <a:gd name="connsiteX144-225517" fmla="*/ 4983909 w 5924856"/>
                        <a:gd name="connsiteY144-225518" fmla="*/ 1922578 h 2956475"/>
                        <a:gd name="connsiteX145-225519" fmla="*/ 4981239 w 5924856"/>
                        <a:gd name="connsiteY145-225520" fmla="*/ 1924777 h 2956475"/>
                        <a:gd name="connsiteX146-225521" fmla="*/ 4944785 w 5924856"/>
                        <a:gd name="connsiteY146-225522" fmla="*/ 1916098 h 2956475"/>
                        <a:gd name="connsiteX147-225523" fmla="*/ 4934062 w 5924856"/>
                        <a:gd name="connsiteY147-225524" fmla="*/ 1961137 h 2956475"/>
                        <a:gd name="connsiteX148-225525" fmla="*/ 4893158 w 5924856"/>
                        <a:gd name="connsiteY148-225526" fmla="*/ 2027038 h 2956475"/>
                        <a:gd name="connsiteX149-225527" fmla="*/ 4893158 w 5924856"/>
                        <a:gd name="connsiteY149-225528" fmla="*/ 2058853 h 2956475"/>
                        <a:gd name="connsiteX150-225529" fmla="*/ 4934062 w 5924856"/>
                        <a:gd name="connsiteY150-225530" fmla="*/ 2074760 h 2956475"/>
                        <a:gd name="connsiteX151-225531" fmla="*/ 4929517 w 5924856"/>
                        <a:gd name="connsiteY151-225532" fmla="*/ 2172476 h 2956475"/>
                        <a:gd name="connsiteX152-225533" fmla="*/ 4917610 w 5924856"/>
                        <a:gd name="connsiteY152-225534" fmla="*/ 2172476 h 2956475"/>
                        <a:gd name="connsiteX153-225535" fmla="*/ 4893158 w 5924856"/>
                        <a:gd name="connsiteY153-225536" fmla="*/ 2172476 h 2956475"/>
                        <a:gd name="connsiteX154-225537" fmla="*/ 4881796 w 5924856"/>
                        <a:gd name="connsiteY154-225538" fmla="*/ 2224742 h 2956475"/>
                        <a:gd name="connsiteX155-225539" fmla="*/ 4893158 w 5924856"/>
                        <a:gd name="connsiteY155-225540" fmla="*/ 2252012 h 2956475"/>
                        <a:gd name="connsiteX156-225541" fmla="*/ 4827256 w 5924856"/>
                        <a:gd name="connsiteY156-225542" fmla="*/ 2286099 h 2956475"/>
                        <a:gd name="connsiteX157-225543" fmla="*/ 4815894 w 5924856"/>
                        <a:gd name="connsiteY157-225544" fmla="*/ 2354273 h 2956475"/>
                        <a:gd name="connsiteX158-225545" fmla="*/ 4763628 w 5924856"/>
                        <a:gd name="connsiteY158-225546" fmla="*/ 2370180 h 2956475"/>
                        <a:gd name="connsiteX159-225547" fmla="*/ 4752265 w 5924856"/>
                        <a:gd name="connsiteY159-225548" fmla="*/ 2429264 h 2956475"/>
                        <a:gd name="connsiteX160-225549" fmla="*/ 4697726 w 5924856"/>
                        <a:gd name="connsiteY160-225550" fmla="*/ 2488348 h 2956475"/>
                        <a:gd name="connsiteX161-225551" fmla="*/ 4695416 w 5924856"/>
                        <a:gd name="connsiteY161-225552" fmla="*/ 2477952 h 2956475"/>
                        <a:gd name="connsiteX162-225553" fmla="*/ 4685819 w 5924856"/>
                        <a:gd name="connsiteY162-225554" fmla="*/ 2488348 h 2956475"/>
                        <a:gd name="connsiteX163-225555" fmla="*/ 4676729 w 5924856"/>
                        <a:gd name="connsiteY163-225556" fmla="*/ 2447444 h 2956475"/>
                        <a:gd name="connsiteX164-225557" fmla="*/ 4660822 w 5924856"/>
                        <a:gd name="connsiteY164-225558" fmla="*/ 2361090 h 2956475"/>
                        <a:gd name="connsiteX165-225559" fmla="*/ 4633552 w 5924856"/>
                        <a:gd name="connsiteY165-225560" fmla="*/ 2220198 h 2956475"/>
                        <a:gd name="connsiteX166-225561" fmla="*/ 4654004 w 5924856"/>
                        <a:gd name="connsiteY166-225562" fmla="*/ 2129299 h 2956475"/>
                        <a:gd name="connsiteX167-225563" fmla="*/ 4685819 w 5924856"/>
                        <a:gd name="connsiteY167-225564" fmla="*/ 2086122 h 2956475"/>
                        <a:gd name="connsiteX168-225565" fmla="*/ 4685819 w 5924856"/>
                        <a:gd name="connsiteY168-225566" fmla="*/ 2058853 h 2956475"/>
                        <a:gd name="connsiteX169-225567" fmla="*/ 4744903 w 5924856"/>
                        <a:gd name="connsiteY169-225568" fmla="*/ 2042945 h 2956475"/>
                        <a:gd name="connsiteX170-225569" fmla="*/ 4810804 w 5924856"/>
                        <a:gd name="connsiteY170-225570" fmla="*/ 1952047 h 2956475"/>
                        <a:gd name="connsiteX171-225571" fmla="*/ 4874434 w 5924856"/>
                        <a:gd name="connsiteY171-225572" fmla="*/ 1877056 h 2956475"/>
                        <a:gd name="connsiteX172-225573" fmla="*/ 4940334 w 5924856"/>
                        <a:gd name="connsiteY172-225574" fmla="*/ 1817971 h 2956475"/>
                        <a:gd name="connsiteX173-225575" fmla="*/ 4964885 w 5924856"/>
                        <a:gd name="connsiteY173-225576" fmla="*/ 1710844 h 2956475"/>
                        <a:gd name="connsiteX174-225577" fmla="*/ 4934062 w 5924856"/>
                        <a:gd name="connsiteY174-225578" fmla="*/ 1715711 h 2956475"/>
                        <a:gd name="connsiteX175-225579" fmla="*/ 4913610 w 5924856"/>
                        <a:gd name="connsiteY175-225580" fmla="*/ 1779340 h 2956475"/>
                        <a:gd name="connsiteX176-225581" fmla="*/ 4822712 w 5924856"/>
                        <a:gd name="connsiteY176-225582" fmla="*/ 1865693 h 2956475"/>
                        <a:gd name="connsiteX177-225583" fmla="*/ 4819899 w 5924856"/>
                        <a:gd name="connsiteY177-225584" fmla="*/ 1857053 h 2956475"/>
                        <a:gd name="connsiteX178-225585" fmla="*/ 4810804 w 5924856"/>
                        <a:gd name="connsiteY178-225586" fmla="*/ 1865693 h 2956475"/>
                        <a:gd name="connsiteX179-225587" fmla="*/ 4780026 w 5924856"/>
                        <a:gd name="connsiteY179-225588" fmla="*/ 1771159 h 2956475"/>
                        <a:gd name="connsiteX180-225589" fmla="*/ 4697726 w 5924856"/>
                        <a:gd name="connsiteY180-225590" fmla="*/ 1795247 h 2956475"/>
                        <a:gd name="connsiteX181-225591" fmla="*/ 4602282 w 5924856"/>
                        <a:gd name="connsiteY181-225592" fmla="*/ 1920232 h 2956475"/>
                        <a:gd name="connsiteX182-225593" fmla="*/ 4634097 w 5924856"/>
                        <a:gd name="connsiteY182-225594" fmla="*/ 1967954 h 2956475"/>
                        <a:gd name="connsiteX183-225595" fmla="*/ 4554560 w 5924856"/>
                        <a:gd name="connsiteY183-225596" fmla="*/ 1983861 h 2956475"/>
                        <a:gd name="connsiteX184-225597" fmla="*/ 4495476 w 5924856"/>
                        <a:gd name="connsiteY184-225598" fmla="*/ 1988406 h 2956475"/>
                        <a:gd name="connsiteX185-225599" fmla="*/ 4495564 w 5924856"/>
                        <a:gd name="connsiteY185-225600" fmla="*/ 1987484 h 2956475"/>
                        <a:gd name="connsiteX186-225601" fmla="*/ 4483570 w 5924856"/>
                        <a:gd name="connsiteY186-225602" fmla="*/ 1988406 h 2956475"/>
                        <a:gd name="connsiteX187-225603" fmla="*/ 4488114 w 5924856"/>
                        <a:gd name="connsiteY187-225604" fmla="*/ 1940685 h 2956475"/>
                        <a:gd name="connsiteX188-225605" fmla="*/ 4438272 w 5924856"/>
                        <a:gd name="connsiteY188-225606" fmla="*/ 1931099 h 2956475"/>
                        <a:gd name="connsiteX189-225607" fmla="*/ 4393216 w 5924856"/>
                        <a:gd name="connsiteY189-225608" fmla="*/ 1961137 h 2956475"/>
                        <a:gd name="connsiteX190-225609" fmla="*/ 4382585 w 5924856"/>
                        <a:gd name="connsiteY190-225610" fmla="*/ 1960286 h 2956475"/>
                        <a:gd name="connsiteX191-225611" fmla="*/ 4381309 w 5924856"/>
                        <a:gd name="connsiteY191-225612" fmla="*/ 1961137 h 2956475"/>
                        <a:gd name="connsiteX192-225613" fmla="*/ 4275828 w 5924856"/>
                        <a:gd name="connsiteY192-225614" fmla="*/ 1952698 h 2956475"/>
                        <a:gd name="connsiteX193-225615" fmla="*/ 4161424 w 5924856"/>
                        <a:gd name="connsiteY193-225616" fmla="*/ 1972499 h 2956475"/>
                        <a:gd name="connsiteX194-225617" fmla="*/ 4043256 w 5924856"/>
                        <a:gd name="connsiteY194-225618" fmla="*/ 2106574 h 2956475"/>
                        <a:gd name="connsiteX195-225619" fmla="*/ 3902364 w 5924856"/>
                        <a:gd name="connsiteY195-225620" fmla="*/ 2263374 h 2956475"/>
                        <a:gd name="connsiteX196-225621" fmla="*/ 3956903 w 5924856"/>
                        <a:gd name="connsiteY196-225622" fmla="*/ 2267919 h 2956475"/>
                        <a:gd name="connsiteX197-225623" fmla="*/ 3977355 w 5924856"/>
                        <a:gd name="connsiteY197-225624" fmla="*/ 2311096 h 2956475"/>
                        <a:gd name="connsiteX198-225625" fmla="*/ 4005973 w 5924856"/>
                        <a:gd name="connsiteY198-225626" fmla="*/ 2319513 h 2956475"/>
                        <a:gd name="connsiteX199-225627" fmla="*/ 4024532 w 5924856"/>
                        <a:gd name="connsiteY199-225628" fmla="*/ 2290644 h 2956475"/>
                        <a:gd name="connsiteX200-225629" fmla="*/ 4035602 w 5924856"/>
                        <a:gd name="connsiteY200-225630" fmla="*/ 2291946 h 2956475"/>
                        <a:gd name="connsiteX201-225631" fmla="*/ 4036439 w 5924856"/>
                        <a:gd name="connsiteY201-225632" fmla="*/ 2290644 h 2956475"/>
                        <a:gd name="connsiteX202-225633" fmla="*/ 4075071 w 5924856"/>
                        <a:gd name="connsiteY202-225634" fmla="*/ 2295189 h 2956475"/>
                        <a:gd name="connsiteX203-225635" fmla="*/ 4129610 w 5924856"/>
                        <a:gd name="connsiteY203-225636" fmla="*/ 2365635 h 2956475"/>
                        <a:gd name="connsiteX204-225637" fmla="*/ 4134155 w 5924856"/>
                        <a:gd name="connsiteY204-225638" fmla="*/ 2413357 h 2956475"/>
                        <a:gd name="connsiteX205-225639" fmla="*/ 4102340 w 5924856"/>
                        <a:gd name="connsiteY205-225640" fmla="*/ 2472441 h 2956475"/>
                        <a:gd name="connsiteX206-225641" fmla="*/ 4095523 w 5924856"/>
                        <a:gd name="connsiteY206-225642" fmla="*/ 2542887 h 2956475"/>
                        <a:gd name="connsiteX207-225643" fmla="*/ 4079616 w 5924856"/>
                        <a:gd name="connsiteY207-225644" fmla="*/ 2629241 h 2956475"/>
                        <a:gd name="connsiteX208-225645" fmla="*/ 4027349 w 5924856"/>
                        <a:gd name="connsiteY208-225646" fmla="*/ 2708777 h 2956475"/>
                        <a:gd name="connsiteX209-225647" fmla="*/ 4015987 w 5924856"/>
                        <a:gd name="connsiteY209-225648" fmla="*/ 2747409 h 2956475"/>
                        <a:gd name="connsiteX210-225649" fmla="*/ 3961448 w 5924856"/>
                        <a:gd name="connsiteY210-225650" fmla="*/ 2806493 h 2956475"/>
                        <a:gd name="connsiteX211-225651" fmla="*/ 3913726 w 5924856"/>
                        <a:gd name="connsiteY211-225652" fmla="*/ 2865577 h 2956475"/>
                        <a:gd name="connsiteX212-225653" fmla="*/ 3893274 w 5924856"/>
                        <a:gd name="connsiteY212-225654" fmla="*/ 2897392 h 2956475"/>
                        <a:gd name="connsiteX213-225655" fmla="*/ 3843280 w 5924856"/>
                        <a:gd name="connsiteY213-225656" fmla="*/ 2924661 h 2956475"/>
                        <a:gd name="connsiteX214-225657" fmla="*/ 3831373 w 5924856"/>
                        <a:gd name="connsiteY214-225658" fmla="*/ 2924661 h 2956475"/>
                        <a:gd name="connsiteX215-225659" fmla="*/ 3822828 w 5924856"/>
                        <a:gd name="connsiteY215-225660" fmla="*/ 2924661 h 2956475"/>
                        <a:gd name="connsiteX216-225661" fmla="*/ 3810920 w 5924856"/>
                        <a:gd name="connsiteY216-225662" fmla="*/ 2924661 h 2956475"/>
                        <a:gd name="connsiteX217-225663" fmla="*/ 3789254 w 5924856"/>
                        <a:gd name="connsiteY217-225664" fmla="*/ 2908412 h 2956475"/>
                        <a:gd name="connsiteX218-225665" fmla="*/ 3747836 w 5924856"/>
                        <a:gd name="connsiteY218-225666" fmla="*/ 2936024 h 2956475"/>
                        <a:gd name="connsiteX219-225667" fmla="*/ 3741019 w 5924856"/>
                        <a:gd name="connsiteY219-225668" fmla="*/ 2956476 h 2956475"/>
                        <a:gd name="connsiteX220-225669" fmla="*/ 3736474 w 5924856"/>
                        <a:gd name="connsiteY220-225670" fmla="*/ 2947386 h 2956475"/>
                        <a:gd name="connsiteX221-225671" fmla="*/ 3736474 w 5924856"/>
                        <a:gd name="connsiteY221-225672" fmla="*/ 2935660 h 2956475"/>
                        <a:gd name="connsiteX222-225673" fmla="*/ 3735929 w 5924856"/>
                        <a:gd name="connsiteY222-225674" fmla="*/ 2936024 h 2956475"/>
                        <a:gd name="connsiteX223-225675" fmla="*/ 3729112 w 5924856"/>
                        <a:gd name="connsiteY223-225676" fmla="*/ 2956476 h 2956475"/>
                        <a:gd name="connsiteX224-225677" fmla="*/ 3724567 w 5924856"/>
                        <a:gd name="connsiteY224-225678" fmla="*/ 2947386 h 2956475"/>
                        <a:gd name="connsiteX225-225679" fmla="*/ 3724567 w 5924856"/>
                        <a:gd name="connsiteY225-225680" fmla="*/ 2920116 h 2956475"/>
                        <a:gd name="connsiteX226-225681" fmla="*/ 3736474 w 5924856"/>
                        <a:gd name="connsiteY226-225682" fmla="*/ 2920116 h 2956475"/>
                        <a:gd name="connsiteX227-225683" fmla="*/ 3745019 w 5924856"/>
                        <a:gd name="connsiteY227-225684" fmla="*/ 2920116 h 2956475"/>
                        <a:gd name="connsiteX228-225685" fmla="*/ 3751836 w 5924856"/>
                        <a:gd name="connsiteY228-225686" fmla="*/ 2861032 h 2956475"/>
                        <a:gd name="connsiteX229-225687" fmla="*/ 3740474 w 5924856"/>
                        <a:gd name="connsiteY229-225688" fmla="*/ 2817856 h 2956475"/>
                        <a:gd name="connsiteX230-225689" fmla="*/ 3767744 w 5924856"/>
                        <a:gd name="connsiteY230-225690" fmla="*/ 2795131 h 2956475"/>
                        <a:gd name="connsiteX231-225691" fmla="*/ 3777005 w 5924856"/>
                        <a:gd name="connsiteY231-225692" fmla="*/ 2797336 h 2956475"/>
                        <a:gd name="connsiteX232-225693" fmla="*/ 3779651 w 5924856"/>
                        <a:gd name="connsiteY232-225694" fmla="*/ 2795131 h 2956475"/>
                        <a:gd name="connsiteX233-225695" fmla="*/ 3816678 w 5924856"/>
                        <a:gd name="connsiteY233-225696" fmla="*/ 2803947 h 2956475"/>
                        <a:gd name="connsiteX234-225697" fmla="*/ 3838190 w 5924856"/>
                        <a:gd name="connsiteY234-225698" fmla="*/ 2758772 h 2956475"/>
                        <a:gd name="connsiteX235-225699" fmla="*/ 3854097 w 5924856"/>
                        <a:gd name="connsiteY235-225700" fmla="*/ 2699687 h 2956475"/>
                        <a:gd name="connsiteX236-225701" fmla="*/ 3865460 w 5924856"/>
                        <a:gd name="connsiteY236-225702" fmla="*/ 2676963 h 2956475"/>
                        <a:gd name="connsiteX237-225703" fmla="*/ 3884483 w 5924856"/>
                        <a:gd name="connsiteY237-225704" fmla="*/ 2632575 h 2956475"/>
                        <a:gd name="connsiteX238-225705" fmla="*/ 3834190 w 5924856"/>
                        <a:gd name="connsiteY238-225706" fmla="*/ 2645148 h 2956475"/>
                        <a:gd name="connsiteX239-225707" fmla="*/ 3806920 w 5924856"/>
                        <a:gd name="connsiteY239-225708" fmla="*/ 2667873 h 2956475"/>
                        <a:gd name="connsiteX240-225709" fmla="*/ 3795013 w 5924856"/>
                        <a:gd name="connsiteY240-225710" fmla="*/ 2667873 h 2956475"/>
                        <a:gd name="connsiteX241-225711" fmla="*/ 3747836 w 5924856"/>
                        <a:gd name="connsiteY241-225712" fmla="*/ 2667873 h 2956475"/>
                        <a:gd name="connsiteX242-225713" fmla="*/ 3735929 w 5924856"/>
                        <a:gd name="connsiteY242-225714" fmla="*/ 2667873 h 2956475"/>
                        <a:gd name="connsiteX243-225715" fmla="*/ 3720022 w 5924856"/>
                        <a:gd name="connsiteY243-225716" fmla="*/ 2613334 h 2956475"/>
                        <a:gd name="connsiteX244-225717" fmla="*/ 3676845 w 5924856"/>
                        <a:gd name="connsiteY244-225718" fmla="*/ 2574702 h 2956475"/>
                        <a:gd name="connsiteX245-225719" fmla="*/ 3610944 w 5924856"/>
                        <a:gd name="connsiteY245-225720" fmla="*/ 2558795 h 2956475"/>
                        <a:gd name="connsiteX246-225721" fmla="*/ 3601854 w 5924856"/>
                        <a:gd name="connsiteY246-225722" fmla="*/ 2499711 h 2956475"/>
                        <a:gd name="connsiteX247-225723" fmla="*/ 3590492 w 5924856"/>
                        <a:gd name="connsiteY247-225724" fmla="*/ 2467896 h 2956475"/>
                        <a:gd name="connsiteX248-225725" fmla="*/ 3574584 w 5924856"/>
                        <a:gd name="connsiteY248-225726" fmla="*/ 2440627 h 2956475"/>
                        <a:gd name="connsiteX249-225727" fmla="*/ 3551860 w 5924856"/>
                        <a:gd name="connsiteY249-225728" fmla="*/ 2381542 h 2956475"/>
                        <a:gd name="connsiteX250-225729" fmla="*/ 3520045 w 5924856"/>
                        <a:gd name="connsiteY250-225730" fmla="*/ 2361090 h 2956475"/>
                        <a:gd name="connsiteX251-225731" fmla="*/ 3464186 w 5924856"/>
                        <a:gd name="connsiteY251-225732" fmla="*/ 2339606 h 2956475"/>
                        <a:gd name="connsiteX252-225733" fmla="*/ 3425146 w 5924856"/>
                        <a:gd name="connsiteY252-225734" fmla="*/ 2345183 h 2956475"/>
                        <a:gd name="connsiteX253-225735" fmla="*/ 3381970 w 5924856"/>
                        <a:gd name="connsiteY253-225736" fmla="*/ 2354273 h 2956475"/>
                        <a:gd name="connsiteX254-225737" fmla="*/ 3350155 w 5924856"/>
                        <a:gd name="connsiteY254-225738" fmla="*/ 2381542 h 2956475"/>
                        <a:gd name="connsiteX255-225739" fmla="*/ 3370607 w 5924856"/>
                        <a:gd name="connsiteY255-225740" fmla="*/ 2397450 h 2956475"/>
                        <a:gd name="connsiteX256-225741" fmla="*/ 3370607 w 5924856"/>
                        <a:gd name="connsiteY256-225742" fmla="*/ 2429264 h 2956475"/>
                        <a:gd name="connsiteX257-225743" fmla="*/ 3350155 w 5924856"/>
                        <a:gd name="connsiteY257-225744" fmla="*/ 2451989 h 2956475"/>
                        <a:gd name="connsiteX258-225745" fmla="*/ 3318341 w 5924856"/>
                        <a:gd name="connsiteY258-225746" fmla="*/ 2511073 h 2956475"/>
                        <a:gd name="connsiteX259-225747" fmla="*/ 3318341 w 5924856"/>
                        <a:gd name="connsiteY259-225748" fmla="*/ 2538343 h 2956475"/>
                        <a:gd name="connsiteX260-225749" fmla="*/ 3268346 w 5924856"/>
                        <a:gd name="connsiteY260-225750" fmla="*/ 2570157 h 2956475"/>
                        <a:gd name="connsiteX261-225751" fmla="*/ 3260533 w 5924856"/>
                        <a:gd name="connsiteY261-225752" fmla="*/ 2567553 h 2956475"/>
                        <a:gd name="connsiteX262-225753" fmla="*/ 3256440 w 5924856"/>
                        <a:gd name="connsiteY262-225754" fmla="*/ 2570157 h 2956475"/>
                        <a:gd name="connsiteX263-225755" fmla="*/ 3208718 w 5924856"/>
                        <a:gd name="connsiteY263-225756" fmla="*/ 2554250 h 2956475"/>
                        <a:gd name="connsiteX264-225757" fmla="*/ 3177448 w 5924856"/>
                        <a:gd name="connsiteY264-225758" fmla="*/ 2554250 h 2956475"/>
                        <a:gd name="connsiteX265-225759" fmla="*/ 3165541 w 5924856"/>
                        <a:gd name="connsiteY265-225760" fmla="*/ 2554250 h 2956475"/>
                        <a:gd name="connsiteX266-225761" fmla="*/ 3149634 w 5924856"/>
                        <a:gd name="connsiteY266-225762" fmla="*/ 2538343 h 2956475"/>
                        <a:gd name="connsiteX267-225763" fmla="*/ 3131462 w 5924856"/>
                        <a:gd name="connsiteY267-225764" fmla="*/ 2533799 h 2956475"/>
                        <a:gd name="connsiteX268-225765" fmla="*/ 3086550 w 5924856"/>
                        <a:gd name="connsiteY268-225766" fmla="*/ 2570157 h 2956475"/>
                        <a:gd name="connsiteX269-225767" fmla="*/ 3038828 w 5924856"/>
                        <a:gd name="connsiteY269-225768" fmla="*/ 2581519 h 2956475"/>
                        <a:gd name="connsiteX270-225769" fmla="*/ 3000196 w 5924856"/>
                        <a:gd name="connsiteY270-225770" fmla="*/ 2597427 h 2956475"/>
                        <a:gd name="connsiteX271-225771" fmla="*/ 2992651 w 5924856"/>
                        <a:gd name="connsiteY271-225772" fmla="*/ 2595630 h 2956475"/>
                        <a:gd name="connsiteX272-225773" fmla="*/ 2988289 w 5924856"/>
                        <a:gd name="connsiteY272-225774" fmla="*/ 2597427 h 2956475"/>
                        <a:gd name="connsiteX273-225775" fmla="*/ 2940567 w 5924856"/>
                        <a:gd name="connsiteY273-225776" fmla="*/ 2586064 h 2956475"/>
                        <a:gd name="connsiteX274-225777" fmla="*/ 2918387 w 5924856"/>
                        <a:gd name="connsiteY274-225778" fmla="*/ 2586064 h 2956475"/>
                        <a:gd name="connsiteX275-225779" fmla="*/ 2906480 w 5924856"/>
                        <a:gd name="connsiteY275-225780" fmla="*/ 2586064 h 2956475"/>
                        <a:gd name="connsiteX276-225781" fmla="*/ 2886028 w 5924856"/>
                        <a:gd name="connsiteY276-225782" fmla="*/ 2554250 h 2956475"/>
                        <a:gd name="connsiteX277-225783" fmla="*/ 2847396 w 5924856"/>
                        <a:gd name="connsiteY277-225784" fmla="*/ 2526980 h 2956475"/>
                        <a:gd name="connsiteX278-225785" fmla="*/ 2820344 w 5924856"/>
                        <a:gd name="connsiteY278-225786" fmla="*/ 2523116 h 2956475"/>
                        <a:gd name="connsiteX279-225787" fmla="*/ 2779767 w 5924856"/>
                        <a:gd name="connsiteY279-225788" fmla="*/ 2526980 h 2956475"/>
                        <a:gd name="connsiteX280-225789" fmla="*/ 2741135 w 5924856"/>
                        <a:gd name="connsiteY280-225790" fmla="*/ 2538343 h 2956475"/>
                        <a:gd name="connsiteX281-225791" fmla="*/ 2736330 w 5924856"/>
                        <a:gd name="connsiteY281-225792" fmla="*/ 2536254 h 2956475"/>
                        <a:gd name="connsiteX282-225793" fmla="*/ 2729228 w 5924856"/>
                        <a:gd name="connsiteY282-225794" fmla="*/ 2538343 h 2956475"/>
                        <a:gd name="connsiteX283-225795" fmla="*/ 2676961 w 5924856"/>
                        <a:gd name="connsiteY283-225796" fmla="*/ 2515618 h 2956475"/>
                        <a:gd name="connsiteX284-225797" fmla="*/ 2670144 w 5924856"/>
                        <a:gd name="connsiteY284-225798" fmla="*/ 2472441 h 2956475"/>
                        <a:gd name="connsiteX285-225799" fmla="*/ 2626967 w 5924856"/>
                        <a:gd name="connsiteY285-225800" fmla="*/ 2456534 h 2956475"/>
                        <a:gd name="connsiteX286-225801" fmla="*/ 2595153 w 5924856"/>
                        <a:gd name="connsiteY286-225802" fmla="*/ 2451989 h 2956475"/>
                        <a:gd name="connsiteX287-225803" fmla="*/ 2560725 w 5924856"/>
                        <a:gd name="connsiteY287-225804" fmla="*/ 2430245 h 2956475"/>
                        <a:gd name="connsiteX288-225805" fmla="*/ 2527524 w 5924856"/>
                        <a:gd name="connsiteY288-225806" fmla="*/ 2488348 h 2956475"/>
                        <a:gd name="connsiteX289-225807" fmla="*/ 2543431 w 5924856"/>
                        <a:gd name="connsiteY289-225808" fmla="*/ 2522435 h 2956475"/>
                        <a:gd name="connsiteX290-225809" fmla="*/ 2504799 w 5924856"/>
                        <a:gd name="connsiteY290-225810" fmla="*/ 2558795 h 2956475"/>
                        <a:gd name="connsiteX291-225811" fmla="*/ 2495296 w 5924856"/>
                        <a:gd name="connsiteY291-225812" fmla="*/ 2556532 h 2956475"/>
                        <a:gd name="connsiteX292-225813" fmla="*/ 2492892 w 5924856"/>
                        <a:gd name="connsiteY292-225814" fmla="*/ 2558795 h 2956475"/>
                        <a:gd name="connsiteX293-225815" fmla="*/ 2445170 w 5924856"/>
                        <a:gd name="connsiteY293-225816" fmla="*/ 2547432 h 2956475"/>
                        <a:gd name="connsiteX294-225817" fmla="*/ 2408811 w 5924856"/>
                        <a:gd name="connsiteY294-225818" fmla="*/ 2542887 h 2956475"/>
                        <a:gd name="connsiteX295-225819" fmla="*/ 2381541 w 5924856"/>
                        <a:gd name="connsiteY295-225820" fmla="*/ 2515618 h 2956475"/>
                        <a:gd name="connsiteX296-225821" fmla="*/ 2354816 w 5924856"/>
                        <a:gd name="connsiteY296-225822" fmla="*/ 2515618 h 2956475"/>
                        <a:gd name="connsiteX297-225823" fmla="*/ 2342909 w 5924856"/>
                        <a:gd name="connsiteY297-225824" fmla="*/ 2515618 h 2956475"/>
                        <a:gd name="connsiteX298-225825" fmla="*/ 2317049 w 5924856"/>
                        <a:gd name="connsiteY298-225826" fmla="*/ 2502687 h 2956475"/>
                        <a:gd name="connsiteX299-225827" fmla="*/ 2268463 w 5924856"/>
                        <a:gd name="connsiteY299-225828" fmla="*/ 2526980 h 2956475"/>
                        <a:gd name="connsiteX300-225829" fmla="*/ 2200289 w 5924856"/>
                        <a:gd name="connsiteY300-225830" fmla="*/ 2574702 h 2956475"/>
                        <a:gd name="connsiteX301-225831" fmla="*/ 2157112 w 5924856"/>
                        <a:gd name="connsiteY301-225832" fmla="*/ 2586064 h 2956475"/>
                        <a:gd name="connsiteX302-225833" fmla="*/ 2145750 w 5924856"/>
                        <a:gd name="connsiteY302-225834" fmla="*/ 2590609 h 2956475"/>
                        <a:gd name="connsiteX303-225835" fmla="*/ 2143369 w 5924856"/>
                        <a:gd name="connsiteY303-225836" fmla="*/ 2586799 h 2956475"/>
                        <a:gd name="connsiteX304-225837" fmla="*/ 2133843 w 5924856"/>
                        <a:gd name="connsiteY304-225838" fmla="*/ 2590609 h 2956475"/>
                        <a:gd name="connsiteX305-225839" fmla="*/ 2111787 w 5924856"/>
                        <a:gd name="connsiteY305-225840" fmla="*/ 2555320 h 2956475"/>
                        <a:gd name="connsiteX306-225841" fmla="*/ 2075303 w 5924856"/>
                        <a:gd name="connsiteY306-225842" fmla="*/ 2558795 h 2956475"/>
                        <a:gd name="connsiteX307-225843" fmla="*/ 2074482 w 5924856"/>
                        <a:gd name="connsiteY307-225844" fmla="*/ 2557739 h 2956475"/>
                        <a:gd name="connsiteX308-225845" fmla="*/ 2063396 w 5924856"/>
                        <a:gd name="connsiteY308-225846" fmla="*/ 2558795 h 2956475"/>
                        <a:gd name="connsiteX309-225847" fmla="*/ 2047489 w 5924856"/>
                        <a:gd name="connsiteY309-225848" fmla="*/ 2538343 h 2956475"/>
                        <a:gd name="connsiteX310-225849" fmla="*/ 2020220 w 5924856"/>
                        <a:gd name="connsiteY310-225850" fmla="*/ 2526980 h 2956475"/>
                        <a:gd name="connsiteX311-225851" fmla="*/ 2004312 w 5924856"/>
                        <a:gd name="connsiteY311-225852" fmla="*/ 2495166 h 2956475"/>
                        <a:gd name="connsiteX312-225853" fmla="*/ 1988196 w 5924856"/>
                        <a:gd name="connsiteY312-225854" fmla="*/ 2486212 h 2956475"/>
                        <a:gd name="connsiteX313-225855" fmla="*/ 1945773 w 5924856"/>
                        <a:gd name="connsiteY313-225856" fmla="*/ 2499711 h 2956475"/>
                        <a:gd name="connsiteX314-225857" fmla="*/ 1942036 w 5924856"/>
                        <a:gd name="connsiteY314-225858" fmla="*/ 2497111 h 2956475"/>
                        <a:gd name="connsiteX315-225859" fmla="*/ 1936866 w 5924856"/>
                        <a:gd name="connsiteY315-225860" fmla="*/ 2499711 h 2956475"/>
                        <a:gd name="connsiteX316-225861" fmla="*/ 1889554 w 5924856"/>
                        <a:gd name="connsiteY316-225862" fmla="*/ 2468885 h 2956475"/>
                        <a:gd name="connsiteX317-225863" fmla="*/ 1870782 w 5924856"/>
                        <a:gd name="connsiteY317-225864" fmla="*/ 2495166 h 2956475"/>
                        <a:gd name="connsiteX318-225865" fmla="*/ 1865709 w 5924856"/>
                        <a:gd name="connsiteY318-225866" fmla="*/ 2485599 h 2956475"/>
                        <a:gd name="connsiteX319-225867" fmla="*/ 1858875 w 5924856"/>
                        <a:gd name="connsiteY319-225868" fmla="*/ 2495166 h 2956475"/>
                        <a:gd name="connsiteX320-225869" fmla="*/ 1779338 w 5924856"/>
                        <a:gd name="connsiteY320-225870" fmla="*/ 2345183 h 2956475"/>
                        <a:gd name="connsiteX321-225871" fmla="*/ 1729344 w 5924856"/>
                        <a:gd name="connsiteY321-225872" fmla="*/ 2295189 h 2956475"/>
                        <a:gd name="connsiteX322-225873" fmla="*/ 1732141 w 5924856"/>
                        <a:gd name="connsiteY322-225874" fmla="*/ 2292043 h 2956475"/>
                        <a:gd name="connsiteX323-225875" fmla="*/ 401471 w 5924856"/>
                        <a:gd name="connsiteY323-225876" fmla="*/ 2890683 h 2956475"/>
                        <a:gd name="connsiteX324-225877" fmla="*/ 338597 w 5924856"/>
                        <a:gd name="connsiteY324-225878" fmla="*/ 2849670 h 2956475"/>
                        <a:gd name="connsiteX325-225879" fmla="*/ 268151 w 5924856"/>
                        <a:gd name="connsiteY325-225880" fmla="*/ 2801948 h 2956475"/>
                        <a:gd name="connsiteX326-225881" fmla="*/ 295420 w 5924856"/>
                        <a:gd name="connsiteY326-225882" fmla="*/ 2795131 h 2956475"/>
                        <a:gd name="connsiteX327-225883" fmla="*/ 322690 w 5924856"/>
                        <a:gd name="connsiteY327-225884" fmla="*/ 2747409 h 2956475"/>
                        <a:gd name="connsiteX328-225885" fmla="*/ 306782 w 5924856"/>
                        <a:gd name="connsiteY328-225886" fmla="*/ 2731502 h 2956475"/>
                        <a:gd name="connsiteX329-225887" fmla="*/ 359049 w 5924856"/>
                        <a:gd name="connsiteY329-225888" fmla="*/ 2704232 h 2956475"/>
                        <a:gd name="connsiteX330-225889" fmla="*/ 359049 w 5924856"/>
                        <a:gd name="connsiteY330-225890" fmla="*/ 2701176 h 2956475"/>
                        <a:gd name="connsiteX331-225891" fmla="*/ 334597 w 5924856"/>
                        <a:gd name="connsiteY331-225892" fmla="*/ 2704232 h 2956475"/>
                        <a:gd name="connsiteX332-225893" fmla="*/ 334597 w 5924856"/>
                        <a:gd name="connsiteY332-225894" fmla="*/ 2702744 h 2956475"/>
                        <a:gd name="connsiteX333-225895" fmla="*/ 327779 w 5924856"/>
                        <a:gd name="connsiteY333-225896" fmla="*/ 2547432 h 2956475"/>
                        <a:gd name="connsiteX334-225897" fmla="*/ 271033 w 5924856"/>
                        <a:gd name="connsiteY334-225898" fmla="*/ 2529403 h 2956475"/>
                        <a:gd name="connsiteX335-225899" fmla="*/ 220429 w 5924856"/>
                        <a:gd name="connsiteY335-225900" fmla="*/ 2499711 h 2956475"/>
                        <a:gd name="connsiteX336-225901" fmla="*/ 204522 w 5924856"/>
                        <a:gd name="connsiteY336-225902" fmla="*/ 2472441 h 2956475"/>
                        <a:gd name="connsiteX337-225903" fmla="*/ 189159 w 5924856"/>
                        <a:gd name="connsiteY337-225904" fmla="*/ 2472441 h 2956475"/>
                        <a:gd name="connsiteX338-225905" fmla="*/ 122713 w 5924856"/>
                        <a:gd name="connsiteY338-225906" fmla="*/ 2413357 h 2956475"/>
                        <a:gd name="connsiteX339-225907" fmla="*/ 114168 w 5924856"/>
                        <a:gd name="connsiteY339-225908" fmla="*/ 2424719 h 2956475"/>
                        <a:gd name="connsiteX340-225909" fmla="*/ 103159 w 5924856"/>
                        <a:gd name="connsiteY340-225910" fmla="*/ 2421574 h 2956475"/>
                        <a:gd name="connsiteX341-225911" fmla="*/ 70446 w 5924856"/>
                        <a:gd name="connsiteY341-225912" fmla="*/ 2365635 h 2956475"/>
                        <a:gd name="connsiteX342-225913" fmla="*/ 74991 w 5924856"/>
                        <a:gd name="connsiteY342-225914" fmla="*/ 2361090 h 2956475"/>
                        <a:gd name="connsiteX343-225915" fmla="*/ 118168 w 5924856"/>
                        <a:gd name="connsiteY343-225916" fmla="*/ 2349728 h 2956475"/>
                        <a:gd name="connsiteX344-225917" fmla="*/ 106806 w 5924856"/>
                        <a:gd name="connsiteY344-225918" fmla="*/ 2327003 h 2956475"/>
                        <a:gd name="connsiteX345-225919" fmla="*/ 47722 w 5924856"/>
                        <a:gd name="connsiteY345-225920" fmla="*/ 2258829 h 2956475"/>
                        <a:gd name="connsiteX346-225921" fmla="*/ 21980 w 5924856"/>
                        <a:gd name="connsiteY346-225922" fmla="*/ 2195428 h 2956475"/>
                        <a:gd name="connsiteX347-225923" fmla="*/ 10059 w 5924856"/>
                        <a:gd name="connsiteY347-225924" fmla="*/ 2195434 h 2956475"/>
                        <a:gd name="connsiteX348-225925" fmla="*/ 0 w 5924856"/>
                        <a:gd name="connsiteY348-225926" fmla="*/ 2199745 h 2956475"/>
                        <a:gd name="connsiteX349-225927" fmla="*/ 1595269 w 5924856"/>
                        <a:gd name="connsiteY349-225928" fmla="*/ 1370296 h 2956475"/>
                        <a:gd name="connsiteX350-225929" fmla="*/ 1638446 w 5924856"/>
                        <a:gd name="connsiteY350-225930" fmla="*/ 1349844 h 2956475"/>
                        <a:gd name="connsiteX351-225931" fmla="*/ 1649808 w 5924856"/>
                        <a:gd name="connsiteY351-225932" fmla="*/ 1299850 h 2956475"/>
                        <a:gd name="connsiteX352-225933" fmla="*/ 1677078 w 5924856"/>
                        <a:gd name="connsiteY352-225934" fmla="*/ 1256673 h 2956475"/>
                        <a:gd name="connsiteX353-225935" fmla="*/ 1654353 w 5924856"/>
                        <a:gd name="connsiteY353-225936" fmla="*/ 1197589 h 2956475"/>
                        <a:gd name="connsiteX354-225937" fmla="*/ 1677078 w 5924856"/>
                        <a:gd name="connsiteY354-225938" fmla="*/ 1133960 h 2956475"/>
                        <a:gd name="connsiteX355-225939" fmla="*/ 1622538 w 5924856"/>
                        <a:gd name="connsiteY355-225940" fmla="*/ 1070331 h 2956475"/>
                        <a:gd name="connsiteX356-225941" fmla="*/ 1654353 w 5924856"/>
                        <a:gd name="connsiteY356-225942" fmla="*/ 961252 h 2956475"/>
                        <a:gd name="connsiteX357-225943" fmla="*/ 1606631 w 5924856"/>
                        <a:gd name="connsiteY357-225944" fmla="*/ 865809 h 2956475"/>
                        <a:gd name="connsiteX358-225945" fmla="*/ 1670260 w 5924856"/>
                        <a:gd name="connsiteY358-225946" fmla="*/ 788545 h 2956475"/>
                        <a:gd name="connsiteX359-225947" fmla="*/ 1665715 w 5924856"/>
                        <a:gd name="connsiteY359-225948" fmla="*/ 704464 h 2956475"/>
                        <a:gd name="connsiteX360-225949" fmla="*/ 1681622 w 5924856"/>
                        <a:gd name="connsiteY360-225950" fmla="*/ 697647 h 2956475"/>
                        <a:gd name="connsiteX361-225951" fmla="*/ 1683068 w 5924856"/>
                        <a:gd name="connsiteY361-225952" fmla="*/ 702130 h 2956475"/>
                        <a:gd name="connsiteX362-225953" fmla="*/ 1693530 w 5924856"/>
                        <a:gd name="connsiteY362-225954" fmla="*/ 697647 h 2956475"/>
                        <a:gd name="connsiteX363-225955" fmla="*/ 1716254 w 5924856"/>
                        <a:gd name="connsiteY363-225956" fmla="*/ 768093 h 2956475"/>
                        <a:gd name="connsiteX364-225957" fmla="*/ 1709645 w 5924856"/>
                        <a:gd name="connsiteY364-225958" fmla="*/ 815304 h 2956475"/>
                        <a:gd name="connsiteX365-225959" fmla="*/ 1772521 w 5924856"/>
                        <a:gd name="connsiteY365-225960" fmla="*/ 772638 h 2956475"/>
                        <a:gd name="connsiteX366-225961" fmla="*/ 1849785 w 5924856"/>
                        <a:gd name="connsiteY366-225962" fmla="*/ 763548 h 2956475"/>
                        <a:gd name="connsiteX367-225963" fmla="*/ 1850963 w 5924856"/>
                        <a:gd name="connsiteY367-225964" fmla="*/ 764810 h 2956475"/>
                        <a:gd name="connsiteX368-225965" fmla="*/ 1861692 w 5924856"/>
                        <a:gd name="connsiteY368-225966" fmla="*/ 763548 h 2956475"/>
                        <a:gd name="connsiteX369-225967" fmla="*/ 1906799 w 5924856"/>
                        <a:gd name="connsiteY369-225968" fmla="*/ 811877 h 2956475"/>
                        <a:gd name="connsiteX370-225969" fmla="*/ 1881599 w 5924856"/>
                        <a:gd name="connsiteY370-225970" fmla="*/ 736278 h 2956475"/>
                        <a:gd name="connsiteX371-225971" fmla="*/ 1881599 w 5924856"/>
                        <a:gd name="connsiteY371-225972" fmla="*/ 595386 h 2956475"/>
                        <a:gd name="connsiteX372-225973" fmla="*/ 1945228 w 5924856"/>
                        <a:gd name="connsiteY372-225974" fmla="*/ 574934 h 2956475"/>
                        <a:gd name="connsiteX373-225975" fmla="*/ 1955460 w 5924856"/>
                        <a:gd name="connsiteY373-225976" fmla="*/ 575472 h 2956475"/>
                        <a:gd name="connsiteX374-225977" fmla="*/ 1957135 w 5924856"/>
                        <a:gd name="connsiteY374-225978" fmla="*/ 574934 h 2956475"/>
                        <a:gd name="connsiteX375-225979" fmla="*/ 2033605 w 5924856"/>
                        <a:gd name="connsiteY375-225980" fmla="*/ 578958 h 2956475"/>
                        <a:gd name="connsiteX376-225981" fmla="*/ 2111118 w 5924856"/>
                        <a:gd name="connsiteY376-225982" fmla="*/ 559026 h 2956475"/>
                        <a:gd name="connsiteX377-225983" fmla="*/ 2086121 w 5924856"/>
                        <a:gd name="connsiteY377-225984" fmla="*/ 493125 h 2956475"/>
                        <a:gd name="connsiteX378-225985" fmla="*/ 2122480 w 5924856"/>
                        <a:gd name="connsiteY378-225986" fmla="*/ 402226 h 2956475"/>
                        <a:gd name="connsiteX379-225987" fmla="*/ 2165657 w 5924856"/>
                        <a:gd name="connsiteY379-225988" fmla="*/ 397681 h 2956475"/>
                        <a:gd name="connsiteX380-225989" fmla="*/ 2236104 w 5924856"/>
                        <a:gd name="connsiteY380-225990" fmla="*/ 322690 h 2956475"/>
                        <a:gd name="connsiteX381-225991" fmla="*/ 2338374 w 5924856"/>
                        <a:gd name="connsiteY381-225992" fmla="*/ 304510 h 2956475"/>
                        <a:gd name="connsiteX382-225993" fmla="*/ 2347454 w 5924856"/>
                        <a:gd name="connsiteY382-225994" fmla="*/ 263606 h 2956475"/>
                        <a:gd name="connsiteX383-225995" fmla="*/ 2445170 w 5924856"/>
                        <a:gd name="connsiteY383-225996" fmla="*/ 252244 h 2956475"/>
                        <a:gd name="connsiteX384-225997" fmla="*/ 2446249 w 5924856"/>
                        <a:gd name="connsiteY384-225998" fmla="*/ 253503 h 2956475"/>
                        <a:gd name="connsiteX385-225999" fmla="*/ 2457077 w 5924856"/>
                        <a:gd name="connsiteY385-226000" fmla="*/ 252244 h 2956475"/>
                        <a:gd name="connsiteX386-226001" fmla="*/ 2479011 w 5924856"/>
                        <a:gd name="connsiteY386-226002" fmla="*/ 277833 h 2956475"/>
                        <a:gd name="connsiteX387-226003" fmla="*/ 2558793 w 5924856"/>
                        <a:gd name="connsiteY387-226004" fmla="*/ 202249 h 2956475"/>
                        <a:gd name="connsiteX388-226005" fmla="*/ 2570700 w 5924856"/>
                        <a:gd name="connsiteY388-226006" fmla="*/ 202249 h 2956475"/>
                        <a:gd name="connsiteX389-226007" fmla="*/ 2622422 w 5924856"/>
                        <a:gd name="connsiteY389-226008" fmla="*/ 202249 h 2956475"/>
                        <a:gd name="connsiteX390-226009" fmla="*/ 2633784 w 5924856"/>
                        <a:gd name="connsiteY390-226010" fmla="*/ 134075 h 2956475"/>
                        <a:gd name="connsiteX391-226011" fmla="*/ 2670144 w 5924856"/>
                        <a:gd name="connsiteY391-226012" fmla="*/ 68174 h 2956475"/>
                        <a:gd name="connsiteX392-226013" fmla="*/ 2756498 w 5924856"/>
                        <a:gd name="connsiteY392-226014" fmla="*/ 0 h 2956475"/>
                        <a:gd name="connsiteX0-226015" fmla="*/ 1709320 w 5924856"/>
                        <a:gd name="connsiteY0-226016" fmla="*/ 817622 h 2956475"/>
                        <a:gd name="connsiteX1-226017" fmla="*/ 1700347 w 5924856"/>
                        <a:gd name="connsiteY1-226018" fmla="*/ 881716 h 2956475"/>
                        <a:gd name="connsiteX2-226019" fmla="*/ 1727745 w 5924856"/>
                        <a:gd name="connsiteY2-226020" fmla="*/ 895415 h 2956475"/>
                        <a:gd name="connsiteX3-226021" fmla="*/ 1709320 w 5924856"/>
                        <a:gd name="connsiteY3-226022" fmla="*/ 817622 h 2956475"/>
                        <a:gd name="connsiteX4-226023" fmla="*/ 2756498 w 5924856"/>
                        <a:gd name="connsiteY4-226024" fmla="*/ 0 h 2956475"/>
                        <a:gd name="connsiteX5-226025" fmla="*/ 2762437 w 5924856"/>
                        <a:gd name="connsiteY5-226026" fmla="*/ 4711 h 2956475"/>
                        <a:gd name="connsiteX6-226027" fmla="*/ 2768404 w 5924856"/>
                        <a:gd name="connsiteY6-226028" fmla="*/ 0 h 2956475"/>
                        <a:gd name="connsiteX7-226029" fmla="*/ 2834306 w 5924856"/>
                        <a:gd name="connsiteY7-226030" fmla="*/ 52267 h 2956475"/>
                        <a:gd name="connsiteX8-226031" fmla="*/ 2779767 w 5924856"/>
                        <a:gd name="connsiteY8-226032" fmla="*/ 90899 h 2956475"/>
                        <a:gd name="connsiteX9-226033" fmla="*/ 2866120 w 5924856"/>
                        <a:gd name="connsiteY9-226034" fmla="*/ 118168 h 2956475"/>
                        <a:gd name="connsiteX10-226035" fmla="*/ 2875812 w 5924856"/>
                        <a:gd name="connsiteY10-226036" fmla="*/ 186006 h 2956475"/>
                        <a:gd name="connsiteX11-226037" fmla="*/ 2897390 w 5924856"/>
                        <a:gd name="connsiteY11-226038" fmla="*/ 161345 h 2956475"/>
                        <a:gd name="connsiteX12-226039" fmla="*/ 2909297 w 5924856"/>
                        <a:gd name="connsiteY12-226040" fmla="*/ 161345 h 2956475"/>
                        <a:gd name="connsiteX13-226041" fmla="*/ 3004196 w 5924856"/>
                        <a:gd name="connsiteY13-226042" fmla="*/ 161345 h 2956475"/>
                        <a:gd name="connsiteX14-226043" fmla="*/ 3016103 w 5924856"/>
                        <a:gd name="connsiteY14-226044" fmla="*/ 161345 h 2956475"/>
                        <a:gd name="connsiteX15-226045" fmla="*/ 3097912 w 5924856"/>
                        <a:gd name="connsiteY15-226046" fmla="*/ 236336 h 2956475"/>
                        <a:gd name="connsiteX16-226047" fmla="*/ 3129726 w 5924856"/>
                        <a:gd name="connsiteY16-226048" fmla="*/ 295420 h 2956475"/>
                        <a:gd name="connsiteX17-226049" fmla="*/ 3118364 w 5924856"/>
                        <a:gd name="connsiteY17-226050" fmla="*/ 370412 h 2956475"/>
                        <a:gd name="connsiteX18-226051" fmla="*/ 3079732 w 5924856"/>
                        <a:gd name="connsiteY18-226052" fmla="*/ 413589 h 2956475"/>
                        <a:gd name="connsiteX19-226053" fmla="*/ 2984288 w 5924856"/>
                        <a:gd name="connsiteY19-226054" fmla="*/ 488580 h 2956475"/>
                        <a:gd name="connsiteX20-226055" fmla="*/ 2952474 w 5924856"/>
                        <a:gd name="connsiteY20-226056" fmla="*/ 531757 h 2956475"/>
                        <a:gd name="connsiteX21-226057" fmla="*/ 3000196 w 5924856"/>
                        <a:gd name="connsiteY21-226058" fmla="*/ 547664 h 2956475"/>
                        <a:gd name="connsiteX22-226059" fmla="*/ 3047650 w 5924856"/>
                        <a:gd name="connsiteY22-226060" fmla="*/ 575345 h 2956475"/>
                        <a:gd name="connsiteX23-226061" fmla="*/ 3074642 w 5924856"/>
                        <a:gd name="connsiteY23-226062" fmla="*/ 552209 h 2956475"/>
                        <a:gd name="connsiteX24-226063" fmla="*/ 3076651 w 5924856"/>
                        <a:gd name="connsiteY24-226064" fmla="*/ 560693 h 2956475"/>
                        <a:gd name="connsiteX25-226065" fmla="*/ 3086550 w 5924856"/>
                        <a:gd name="connsiteY25-226066" fmla="*/ 552209 h 2956475"/>
                        <a:gd name="connsiteX26-226067" fmla="*/ 3103175 w 5924856"/>
                        <a:gd name="connsiteY26-226068" fmla="*/ 622402 h 2956475"/>
                        <a:gd name="connsiteX27-226069" fmla="*/ 3111002 w 5924856"/>
                        <a:gd name="connsiteY27-226070" fmla="*/ 606748 h 2956475"/>
                        <a:gd name="connsiteX28-226071" fmla="*/ 3170086 w 5924856"/>
                        <a:gd name="connsiteY28-226072" fmla="*/ 586296 h 2956475"/>
                        <a:gd name="connsiteX29-226073" fmla="*/ 3178024 w 5924856"/>
                        <a:gd name="connsiteY29-226074" fmla="*/ 587670 h 2956475"/>
                        <a:gd name="connsiteX30-226075" fmla="*/ 3181993 w 5924856"/>
                        <a:gd name="connsiteY30-226076" fmla="*/ 586296 h 2956475"/>
                        <a:gd name="connsiteX31-226077" fmla="*/ 3300161 w 5924856"/>
                        <a:gd name="connsiteY31-226078" fmla="*/ 606748 h 2956475"/>
                        <a:gd name="connsiteX32-226079" fmla="*/ 3306978 w 5924856"/>
                        <a:gd name="connsiteY32-226080" fmla="*/ 665832 h 2956475"/>
                        <a:gd name="connsiteX33-226081" fmla="*/ 3449720 w 5924856"/>
                        <a:gd name="connsiteY33-226082" fmla="*/ 686823 h 2956475"/>
                        <a:gd name="connsiteX34-226083" fmla="*/ 3456416 w 5924856"/>
                        <a:gd name="connsiteY34-226084" fmla="*/ 590841 h 2956475"/>
                        <a:gd name="connsiteX35-226085" fmla="*/ 3468101 w 5924856"/>
                        <a:gd name="connsiteY35-226086" fmla="*/ 594028 h 2956475"/>
                        <a:gd name="connsiteX36-226087" fmla="*/ 3468323 w 5924856"/>
                        <a:gd name="connsiteY36-226088" fmla="*/ 590841 h 2956475"/>
                        <a:gd name="connsiteX37-226089" fmla="*/ 3543314 w 5924856"/>
                        <a:gd name="connsiteY37-226090" fmla="*/ 611293 h 2956475"/>
                        <a:gd name="connsiteX38-226091" fmla="*/ 3590492 w 5924856"/>
                        <a:gd name="connsiteY38-226092" fmla="*/ 611293 h 2956475"/>
                        <a:gd name="connsiteX39-226093" fmla="*/ 3602398 w 5924856"/>
                        <a:gd name="connsiteY39-226094" fmla="*/ 611293 h 2956475"/>
                        <a:gd name="connsiteX40-226095" fmla="*/ 3661482 w 5924856"/>
                        <a:gd name="connsiteY40-226096" fmla="*/ 677194 h 2956475"/>
                        <a:gd name="connsiteX41-226097" fmla="*/ 3677390 w 5924856"/>
                        <a:gd name="connsiteY41-226098" fmla="*/ 756731 h 2956475"/>
                        <a:gd name="connsiteX42-226099" fmla="*/ 3656938 w 5924856"/>
                        <a:gd name="connsiteY42-226100" fmla="*/ 806725 h 2956475"/>
                        <a:gd name="connsiteX43-226101" fmla="*/ 3704660 w 5924856"/>
                        <a:gd name="connsiteY43-226102" fmla="*/ 897623 h 2956475"/>
                        <a:gd name="connsiteX44-226103" fmla="*/ 3753794 w 5924856"/>
                        <a:gd name="connsiteY44-226104" fmla="*/ 933529 h 2956475"/>
                        <a:gd name="connsiteX45-226105" fmla="*/ 3783651 w 5924856"/>
                        <a:gd name="connsiteY45-226106" fmla="*/ 822632 h 2956475"/>
                        <a:gd name="connsiteX46-226107" fmla="*/ 3793268 w 5924856"/>
                        <a:gd name="connsiteY46-226108" fmla="*/ 831139 h 2956475"/>
                        <a:gd name="connsiteX47-226109" fmla="*/ 3795558 w 5924856"/>
                        <a:gd name="connsiteY47-226110" fmla="*/ 822632 h 2956475"/>
                        <a:gd name="connsiteX48-226111" fmla="*/ 3850342 w 5924856"/>
                        <a:gd name="connsiteY48-226112" fmla="*/ 871095 h 2956475"/>
                        <a:gd name="connsiteX49-226113" fmla="*/ 3906364 w 5924856"/>
                        <a:gd name="connsiteY49-226114" fmla="*/ 843084 h 2956475"/>
                        <a:gd name="connsiteX50-226115" fmla="*/ 3912043 w 5924856"/>
                        <a:gd name="connsiteY50-226116" fmla="*/ 846199 h 2956475"/>
                        <a:gd name="connsiteX51-226117" fmla="*/ 3918271 w 5924856"/>
                        <a:gd name="connsiteY51-226118" fmla="*/ 843084 h 2956475"/>
                        <a:gd name="connsiteX52-226119" fmla="*/ 3980617 w 5924856"/>
                        <a:gd name="connsiteY52-226120" fmla="*/ 877274 h 2956475"/>
                        <a:gd name="connsiteX53-226121" fmla="*/ 4004080 w 5924856"/>
                        <a:gd name="connsiteY53-226122" fmla="*/ 849902 h 2956475"/>
                        <a:gd name="connsiteX54-226123" fmla="*/ 4013754 w 5924856"/>
                        <a:gd name="connsiteY54-226124" fmla="*/ 852506 h 2956475"/>
                        <a:gd name="connsiteX55-226125" fmla="*/ 4015987 w 5924856"/>
                        <a:gd name="connsiteY55-226126" fmla="*/ 849902 h 2956475"/>
                        <a:gd name="connsiteX56-226127" fmla="*/ 4062341 w 5924856"/>
                        <a:gd name="connsiteY56-226128" fmla="*/ 862382 h 2956475"/>
                        <a:gd name="connsiteX57-226129" fmla="*/ 4035894 w 5924856"/>
                        <a:gd name="connsiteY57-226130" fmla="*/ 752186 h 2956475"/>
                        <a:gd name="connsiteX58-226131" fmla="*/ 4083616 w 5924856"/>
                        <a:gd name="connsiteY58-226132" fmla="*/ 697647 h 2956475"/>
                        <a:gd name="connsiteX59-226133" fmla="*/ 4093422 w 5924856"/>
                        <a:gd name="connsiteY59-226134" fmla="*/ 700048 h 2956475"/>
                        <a:gd name="connsiteX60-226135" fmla="*/ 4095523 w 5924856"/>
                        <a:gd name="connsiteY60-226136" fmla="*/ 697647 h 2956475"/>
                        <a:gd name="connsiteX61-226137" fmla="*/ 4429575 w 5924856"/>
                        <a:gd name="connsiteY61-226138" fmla="*/ 779455 h 2956475"/>
                        <a:gd name="connsiteX62-226139" fmla="*/ 4461390 w 5924856"/>
                        <a:gd name="connsiteY62-226140" fmla="*/ 849902 h 2956475"/>
                        <a:gd name="connsiteX63-226141" fmla="*/ 4557433 w 5924856"/>
                        <a:gd name="connsiteY63-226142" fmla="*/ 932544 h 2956475"/>
                        <a:gd name="connsiteX64-226143" fmla="*/ 4692636 w 5924856"/>
                        <a:gd name="connsiteY64-226144" fmla="*/ 913531 h 2956475"/>
                        <a:gd name="connsiteX65-226145" fmla="*/ 4696687 w 5924856"/>
                        <a:gd name="connsiteY65-226146" fmla="*/ 914635 h 2956475"/>
                        <a:gd name="connsiteX66-226147" fmla="*/ 4704543 w 5924856"/>
                        <a:gd name="connsiteY66-226148" fmla="*/ 913531 h 2956475"/>
                        <a:gd name="connsiteX67-226149" fmla="*/ 4779534 w 5924856"/>
                        <a:gd name="connsiteY67-226150" fmla="*/ 933983 h 2956475"/>
                        <a:gd name="connsiteX68-226151" fmla="*/ 4811349 w 5924856"/>
                        <a:gd name="connsiteY68-226152" fmla="*/ 977160 h 2956475"/>
                        <a:gd name="connsiteX69-226153" fmla="*/ 4806804 w 5924856"/>
                        <a:gd name="connsiteY69-226154" fmla="*/ 1058968 h 2956475"/>
                        <a:gd name="connsiteX70-226155" fmla="*/ 4845868 w 5924856"/>
                        <a:gd name="connsiteY70-226156" fmla="*/ 1083640 h 2956475"/>
                        <a:gd name="connsiteX71-226157" fmla="*/ 4885796 w 5924856"/>
                        <a:gd name="connsiteY71-226158" fmla="*/ 1070331 h 2956475"/>
                        <a:gd name="connsiteX72-226159" fmla="*/ 4956242 w 5924856"/>
                        <a:gd name="connsiteY72-226160" fmla="*/ 1063513 h 2956475"/>
                        <a:gd name="connsiteX73-226161" fmla="*/ 4958921 w 5924856"/>
                        <a:gd name="connsiteY73-226162" fmla="*/ 1064406 h 2956475"/>
                        <a:gd name="connsiteX74-226163" fmla="*/ 4968149 w 5924856"/>
                        <a:gd name="connsiteY74-226164" fmla="*/ 1063513 h 2956475"/>
                        <a:gd name="connsiteX75-226165" fmla="*/ 5032440 w 5924856"/>
                        <a:gd name="connsiteY75-226166" fmla="*/ 1084944 h 2956475"/>
                        <a:gd name="connsiteX76-226167" fmla="*/ 5094862 w 5924856"/>
                        <a:gd name="connsiteY76-226168" fmla="*/ 1074876 h 2956475"/>
                        <a:gd name="connsiteX77-226169" fmla="*/ 5095992 w 5924856"/>
                        <a:gd name="connsiteY77-226170" fmla="*/ 1076614 h 2956475"/>
                        <a:gd name="connsiteX78-226171" fmla="*/ 5106769 w 5924856"/>
                        <a:gd name="connsiteY78-226172" fmla="*/ 1074876 h 2956475"/>
                        <a:gd name="connsiteX79-226173" fmla="*/ 5161910 w 5924856"/>
                        <a:gd name="connsiteY79-226174" fmla="*/ 1159707 h 2956475"/>
                        <a:gd name="connsiteX80-226175" fmla="*/ 5201668 w 5924856"/>
                        <a:gd name="connsiteY80-226176" fmla="*/ 1129415 h 2956475"/>
                        <a:gd name="connsiteX81-226177" fmla="*/ 5176671 w 5924856"/>
                        <a:gd name="connsiteY81-226178" fmla="*/ 1063513 h 2956475"/>
                        <a:gd name="connsiteX82-226179" fmla="*/ 5185761 w 5924856"/>
                        <a:gd name="connsiteY82-226180" fmla="*/ 1015792 h 2956475"/>
                        <a:gd name="connsiteX83-226181" fmla="*/ 5197087 w 5924856"/>
                        <a:gd name="connsiteY83-226182" fmla="*/ 1018841 h 2956475"/>
                        <a:gd name="connsiteX84-226183" fmla="*/ 5197668 w 5924856"/>
                        <a:gd name="connsiteY84-226184" fmla="*/ 1015792 h 2956475"/>
                        <a:gd name="connsiteX85-226185" fmla="*/ 5313701 w 5924856"/>
                        <a:gd name="connsiteY85-226186" fmla="*/ 1047031 h 2956475"/>
                        <a:gd name="connsiteX86-226187" fmla="*/ 5381192 w 5924856"/>
                        <a:gd name="connsiteY86-226188" fmla="*/ 1043061 h 2956475"/>
                        <a:gd name="connsiteX87-226189" fmla="*/ 5382577 w 5924856"/>
                        <a:gd name="connsiteY87-226190" fmla="*/ 1043680 h 2956475"/>
                        <a:gd name="connsiteX88-226191" fmla="*/ 5393100 w 5924856"/>
                        <a:gd name="connsiteY88-226192" fmla="*/ 1043061 h 2956475"/>
                        <a:gd name="connsiteX89-226193" fmla="*/ 5499906 w 5924856"/>
                        <a:gd name="connsiteY89-226194" fmla="*/ 1090783 h 2956475"/>
                        <a:gd name="connsiteX90-226195" fmla="*/ 5552172 w 5924856"/>
                        <a:gd name="connsiteY90-226196" fmla="*/ 1133960 h 2956475"/>
                        <a:gd name="connsiteX91-226197" fmla="*/ 5638526 w 5924856"/>
                        <a:gd name="connsiteY91-226198" fmla="*/ 1213496 h 2956475"/>
                        <a:gd name="connsiteX92-226199" fmla="*/ 5740786 w 5924856"/>
                        <a:gd name="connsiteY92-226200" fmla="*/ 1311212 h 2956475"/>
                        <a:gd name="connsiteX93-226201" fmla="*/ 5736242 w 5924856"/>
                        <a:gd name="connsiteY93-226202" fmla="*/ 1365751 h 2956475"/>
                        <a:gd name="connsiteX94-226203" fmla="*/ 5743870 w 5924856"/>
                        <a:gd name="connsiteY94-226204" fmla="*/ 1373379 h 2956475"/>
                        <a:gd name="connsiteX95-226205" fmla="*/ 5740242 w 5924856"/>
                        <a:gd name="connsiteY95-226206" fmla="*/ 1322574 h 2956475"/>
                        <a:gd name="connsiteX96-226207" fmla="*/ 5752283 w 5924856"/>
                        <a:gd name="connsiteY96-226208" fmla="*/ 1324447 h 2956475"/>
                        <a:gd name="connsiteX97-226209" fmla="*/ 5752149 w 5924856"/>
                        <a:gd name="connsiteY97-226210" fmla="*/ 1322574 h 2956475"/>
                        <a:gd name="connsiteX98-226211" fmla="*/ 5854410 w 5924856"/>
                        <a:gd name="connsiteY98-226212" fmla="*/ 1338481 h 2956475"/>
                        <a:gd name="connsiteX99-226213" fmla="*/ 5924856 w 5924856"/>
                        <a:gd name="connsiteY99-226214" fmla="*/ 1418018 h 2956475"/>
                        <a:gd name="connsiteX100-226215" fmla="*/ 5886224 w 5924856"/>
                        <a:gd name="connsiteY100-226216" fmla="*/ 1456650 h 2956475"/>
                        <a:gd name="connsiteX101-226217" fmla="*/ 5827140 w 5924856"/>
                        <a:gd name="connsiteY101-226218" fmla="*/ 1468012 h 2956475"/>
                        <a:gd name="connsiteX102-226219" fmla="*/ 5827140 w 5924856"/>
                        <a:gd name="connsiteY102-226220" fmla="*/ 1554366 h 2956475"/>
                        <a:gd name="connsiteX103-226221" fmla="*/ 5811233 w 5924856"/>
                        <a:gd name="connsiteY103-226222" fmla="*/ 1570273 h 2956475"/>
                        <a:gd name="connsiteX104-226223" fmla="*/ 5799326 w 5924856"/>
                        <a:gd name="connsiteY104-226224" fmla="*/ 1570273 h 2956475"/>
                        <a:gd name="connsiteX105-226225" fmla="*/ 5779418 w 5924856"/>
                        <a:gd name="connsiteY105-226226" fmla="*/ 1570273 h 2956475"/>
                        <a:gd name="connsiteX106-226227" fmla="*/ 5767512 w 5924856"/>
                        <a:gd name="connsiteY106-226228" fmla="*/ 1570273 h 2956475"/>
                        <a:gd name="connsiteX107-226229" fmla="*/ 5735697 w 5924856"/>
                        <a:gd name="connsiteY107-226230" fmla="*/ 1536186 h 2956475"/>
                        <a:gd name="connsiteX108-226231" fmla="*/ 5685702 w 5924856"/>
                        <a:gd name="connsiteY108-226232" fmla="*/ 1511189 h 2956475"/>
                        <a:gd name="connsiteX109-226233" fmla="*/ 5681158 w 5924856"/>
                        <a:gd name="connsiteY109-226234" fmla="*/ 1477102 h 2956475"/>
                        <a:gd name="connsiteX110-226235" fmla="*/ 5647323 w 5924856"/>
                        <a:gd name="connsiteY110-226236" fmla="*/ 1463170 h 2956475"/>
                        <a:gd name="connsiteX111-226237" fmla="*/ 5613528 w 5924856"/>
                        <a:gd name="connsiteY111-226238" fmla="*/ 1472557 h 2956475"/>
                        <a:gd name="connsiteX112-226239" fmla="*/ 5611557 w 5924856"/>
                        <a:gd name="connsiteY112-226240" fmla="*/ 1469797 h 2956475"/>
                        <a:gd name="connsiteX113-226241" fmla="*/ 5601622 w 5924856"/>
                        <a:gd name="connsiteY113-226242" fmla="*/ 1472557 h 2956475"/>
                        <a:gd name="connsiteX114-226243" fmla="*/ 5578897 w 5924856"/>
                        <a:gd name="connsiteY114-226244" fmla="*/ 1440742 h 2956475"/>
                        <a:gd name="connsiteX115-226245" fmla="*/ 5587835 w 5924856"/>
                        <a:gd name="connsiteY115-226246" fmla="*/ 1415717 h 2956475"/>
                        <a:gd name="connsiteX116-226247" fmla="*/ 5558990 w 5924856"/>
                        <a:gd name="connsiteY116-226248" fmla="*/ 1429380 h 2956475"/>
                        <a:gd name="connsiteX117-226249" fmla="*/ 5574896 w 5924856"/>
                        <a:gd name="connsiteY117-226250" fmla="*/ 1472557 h 2956475"/>
                        <a:gd name="connsiteX118-226251" fmla="*/ 5552172 w 5924856"/>
                        <a:gd name="connsiteY118-226252" fmla="*/ 1511189 h 2956475"/>
                        <a:gd name="connsiteX119-226253" fmla="*/ 5504450 w 5924856"/>
                        <a:gd name="connsiteY119-226254" fmla="*/ 1547548 h 2956475"/>
                        <a:gd name="connsiteX120-226255" fmla="*/ 5493867 w 5924856"/>
                        <a:gd name="connsiteY120-226256" fmla="*/ 1546540 h 2956475"/>
                        <a:gd name="connsiteX121-226257" fmla="*/ 5492544 w 5924856"/>
                        <a:gd name="connsiteY121-226258" fmla="*/ 1547548 h 2956475"/>
                        <a:gd name="connsiteX122-226259" fmla="*/ 5457627 w 5924856"/>
                        <a:gd name="connsiteY122-226260" fmla="*/ 1544223 h 2956475"/>
                        <a:gd name="connsiteX123-226261" fmla="*/ 5488543 w 5924856"/>
                        <a:gd name="connsiteY123-226262" fmla="*/ 1586180 h 2956475"/>
                        <a:gd name="connsiteX124-226263" fmla="*/ 5511268 w 5924856"/>
                        <a:gd name="connsiteY124-226264" fmla="*/ 1649809 h 2956475"/>
                        <a:gd name="connsiteX125-226265" fmla="*/ 5527175 w 5924856"/>
                        <a:gd name="connsiteY125-226266" fmla="*/ 1677079 h 2956475"/>
                        <a:gd name="connsiteX126-226267" fmla="*/ 5531720 w 5924856"/>
                        <a:gd name="connsiteY126-226268" fmla="*/ 1708893 h 2956475"/>
                        <a:gd name="connsiteX127-226269" fmla="*/ 5527175 w 5924856"/>
                        <a:gd name="connsiteY127-226270" fmla="*/ 1731618 h 2956475"/>
                        <a:gd name="connsiteX128-226271" fmla="*/ 5515990 w 5924856"/>
                        <a:gd name="connsiteY128-226272" fmla="*/ 1728009 h 2956475"/>
                        <a:gd name="connsiteX129-226273" fmla="*/ 5515268 w 5924856"/>
                        <a:gd name="connsiteY129-226274" fmla="*/ 1731618 h 2956475"/>
                        <a:gd name="connsiteX130-226275" fmla="*/ 5452462 w 5924856"/>
                        <a:gd name="connsiteY130-226276" fmla="*/ 1711358 h 2956475"/>
                        <a:gd name="connsiteX131-226277" fmla="*/ 5354468 w 5924856"/>
                        <a:gd name="connsiteY131-226278" fmla="*/ 1767977 h 2956475"/>
                        <a:gd name="connsiteX132-226279" fmla="*/ 5315836 w 5924856"/>
                        <a:gd name="connsiteY132-226280" fmla="*/ 1779340 h 2956475"/>
                        <a:gd name="connsiteX133-226281" fmla="*/ 5263569 w 5924856"/>
                        <a:gd name="connsiteY133-226282" fmla="*/ 1833879 h 2956475"/>
                        <a:gd name="connsiteX134-226283" fmla="*/ 5209030 w 5924856"/>
                        <a:gd name="connsiteY134-226284" fmla="*/ 1881600 h 2956475"/>
                        <a:gd name="connsiteX135-226285" fmla="*/ 5193123 w 5924856"/>
                        <a:gd name="connsiteY135-226286" fmla="*/ 1913415 h 2956475"/>
                        <a:gd name="connsiteX136-226287" fmla="*/ 5185429 w 5924856"/>
                        <a:gd name="connsiteY136-226288" fmla="*/ 1904988 h 2956475"/>
                        <a:gd name="connsiteX137-226289" fmla="*/ 5181216 w 5924856"/>
                        <a:gd name="connsiteY137-226290" fmla="*/ 1913415 h 2956475"/>
                        <a:gd name="connsiteX138-226291" fmla="*/ 5137729 w 5924856"/>
                        <a:gd name="connsiteY138-226292" fmla="*/ 1865787 h 2956475"/>
                        <a:gd name="connsiteX139-226293" fmla="*/ 5047685 w 5924856"/>
                        <a:gd name="connsiteY139-226294" fmla="*/ 1920232 h 2956475"/>
                        <a:gd name="connsiteX140-226295" fmla="*/ 5044580 w 5924856"/>
                        <a:gd name="connsiteY140-226296" fmla="*/ 1914910 h 2956475"/>
                        <a:gd name="connsiteX141-226297" fmla="*/ 5035778 w 5924856"/>
                        <a:gd name="connsiteY141-226298" fmla="*/ 1920232 h 2956475"/>
                        <a:gd name="connsiteX142-226299" fmla="*/ 5023735 w 5924856"/>
                        <a:gd name="connsiteY142-226300" fmla="*/ 1899586 h 2956475"/>
                        <a:gd name="connsiteX143-226301" fmla="*/ 4993146 w 5924856"/>
                        <a:gd name="connsiteY143-226302" fmla="*/ 1924777 h 2956475"/>
                        <a:gd name="connsiteX144-226303" fmla="*/ 4983909 w 5924856"/>
                        <a:gd name="connsiteY144-226304" fmla="*/ 1922578 h 2956475"/>
                        <a:gd name="connsiteX145-226305" fmla="*/ 4981239 w 5924856"/>
                        <a:gd name="connsiteY145-226306" fmla="*/ 1924777 h 2956475"/>
                        <a:gd name="connsiteX146-226307" fmla="*/ 4944785 w 5924856"/>
                        <a:gd name="connsiteY146-226308" fmla="*/ 1916098 h 2956475"/>
                        <a:gd name="connsiteX147-226309" fmla="*/ 4934062 w 5924856"/>
                        <a:gd name="connsiteY147-226310" fmla="*/ 1961137 h 2956475"/>
                        <a:gd name="connsiteX148-226311" fmla="*/ 4893158 w 5924856"/>
                        <a:gd name="connsiteY148-226312" fmla="*/ 2027038 h 2956475"/>
                        <a:gd name="connsiteX149-226313" fmla="*/ 4893158 w 5924856"/>
                        <a:gd name="connsiteY149-226314" fmla="*/ 2058853 h 2956475"/>
                        <a:gd name="connsiteX150-226315" fmla="*/ 4934062 w 5924856"/>
                        <a:gd name="connsiteY150-226316" fmla="*/ 2074760 h 2956475"/>
                        <a:gd name="connsiteX151-226317" fmla="*/ 4929517 w 5924856"/>
                        <a:gd name="connsiteY151-226318" fmla="*/ 2172476 h 2956475"/>
                        <a:gd name="connsiteX152-226319" fmla="*/ 4917610 w 5924856"/>
                        <a:gd name="connsiteY152-226320" fmla="*/ 2172476 h 2956475"/>
                        <a:gd name="connsiteX153-226321" fmla="*/ 4893158 w 5924856"/>
                        <a:gd name="connsiteY153-226322" fmla="*/ 2172476 h 2956475"/>
                        <a:gd name="connsiteX154-226323" fmla="*/ 4881796 w 5924856"/>
                        <a:gd name="connsiteY154-226324" fmla="*/ 2224742 h 2956475"/>
                        <a:gd name="connsiteX155-226325" fmla="*/ 4893158 w 5924856"/>
                        <a:gd name="connsiteY155-226326" fmla="*/ 2252012 h 2956475"/>
                        <a:gd name="connsiteX156-226327" fmla="*/ 4827256 w 5924856"/>
                        <a:gd name="connsiteY156-226328" fmla="*/ 2286099 h 2956475"/>
                        <a:gd name="connsiteX157-226329" fmla="*/ 4815894 w 5924856"/>
                        <a:gd name="connsiteY157-226330" fmla="*/ 2354273 h 2956475"/>
                        <a:gd name="connsiteX158-226331" fmla="*/ 4763628 w 5924856"/>
                        <a:gd name="connsiteY158-226332" fmla="*/ 2370180 h 2956475"/>
                        <a:gd name="connsiteX159-226333" fmla="*/ 4752265 w 5924856"/>
                        <a:gd name="connsiteY159-226334" fmla="*/ 2429264 h 2956475"/>
                        <a:gd name="connsiteX160-226335" fmla="*/ 4697726 w 5924856"/>
                        <a:gd name="connsiteY160-226336" fmla="*/ 2488348 h 2956475"/>
                        <a:gd name="connsiteX161-226337" fmla="*/ 4695416 w 5924856"/>
                        <a:gd name="connsiteY161-226338" fmla="*/ 2477952 h 2956475"/>
                        <a:gd name="connsiteX162-226339" fmla="*/ 4685819 w 5924856"/>
                        <a:gd name="connsiteY162-226340" fmla="*/ 2488348 h 2956475"/>
                        <a:gd name="connsiteX163-226341" fmla="*/ 4676729 w 5924856"/>
                        <a:gd name="connsiteY163-226342" fmla="*/ 2447444 h 2956475"/>
                        <a:gd name="connsiteX164-226343" fmla="*/ 4660822 w 5924856"/>
                        <a:gd name="connsiteY164-226344" fmla="*/ 2361090 h 2956475"/>
                        <a:gd name="connsiteX165-226345" fmla="*/ 4633552 w 5924856"/>
                        <a:gd name="connsiteY165-226346" fmla="*/ 2220198 h 2956475"/>
                        <a:gd name="connsiteX166-226347" fmla="*/ 4654004 w 5924856"/>
                        <a:gd name="connsiteY166-226348" fmla="*/ 2129299 h 2956475"/>
                        <a:gd name="connsiteX167-226349" fmla="*/ 4685819 w 5924856"/>
                        <a:gd name="connsiteY167-226350" fmla="*/ 2086122 h 2956475"/>
                        <a:gd name="connsiteX168-226351" fmla="*/ 4685819 w 5924856"/>
                        <a:gd name="connsiteY168-226352" fmla="*/ 2058853 h 2956475"/>
                        <a:gd name="connsiteX169-226353" fmla="*/ 4744903 w 5924856"/>
                        <a:gd name="connsiteY169-226354" fmla="*/ 2042945 h 2956475"/>
                        <a:gd name="connsiteX170-226355" fmla="*/ 4810804 w 5924856"/>
                        <a:gd name="connsiteY170-226356" fmla="*/ 1952047 h 2956475"/>
                        <a:gd name="connsiteX171-226357" fmla="*/ 4874434 w 5924856"/>
                        <a:gd name="connsiteY171-226358" fmla="*/ 1877056 h 2956475"/>
                        <a:gd name="connsiteX172-226359" fmla="*/ 4940334 w 5924856"/>
                        <a:gd name="connsiteY172-226360" fmla="*/ 1817971 h 2956475"/>
                        <a:gd name="connsiteX173-226361" fmla="*/ 4964885 w 5924856"/>
                        <a:gd name="connsiteY173-226362" fmla="*/ 1710844 h 2956475"/>
                        <a:gd name="connsiteX174-226363" fmla="*/ 4934062 w 5924856"/>
                        <a:gd name="connsiteY174-226364" fmla="*/ 1715711 h 2956475"/>
                        <a:gd name="connsiteX175-226365" fmla="*/ 4913610 w 5924856"/>
                        <a:gd name="connsiteY175-226366" fmla="*/ 1779340 h 2956475"/>
                        <a:gd name="connsiteX176-226367" fmla="*/ 4822712 w 5924856"/>
                        <a:gd name="connsiteY176-226368" fmla="*/ 1865693 h 2956475"/>
                        <a:gd name="connsiteX177-226369" fmla="*/ 4819899 w 5924856"/>
                        <a:gd name="connsiteY177-226370" fmla="*/ 1857053 h 2956475"/>
                        <a:gd name="connsiteX178-226371" fmla="*/ 4810804 w 5924856"/>
                        <a:gd name="connsiteY178-226372" fmla="*/ 1865693 h 2956475"/>
                        <a:gd name="connsiteX179-226373" fmla="*/ 4780026 w 5924856"/>
                        <a:gd name="connsiteY179-226374" fmla="*/ 1771159 h 2956475"/>
                        <a:gd name="connsiteX180-226375" fmla="*/ 4697726 w 5924856"/>
                        <a:gd name="connsiteY180-226376" fmla="*/ 1795247 h 2956475"/>
                        <a:gd name="connsiteX181-226377" fmla="*/ 4602282 w 5924856"/>
                        <a:gd name="connsiteY181-226378" fmla="*/ 1920232 h 2956475"/>
                        <a:gd name="connsiteX182-226379" fmla="*/ 4634097 w 5924856"/>
                        <a:gd name="connsiteY182-226380" fmla="*/ 1967954 h 2956475"/>
                        <a:gd name="connsiteX183-226381" fmla="*/ 4554560 w 5924856"/>
                        <a:gd name="connsiteY183-226382" fmla="*/ 1983861 h 2956475"/>
                        <a:gd name="connsiteX184-226383" fmla="*/ 4495476 w 5924856"/>
                        <a:gd name="connsiteY184-226384" fmla="*/ 1988406 h 2956475"/>
                        <a:gd name="connsiteX185-226385" fmla="*/ 4495564 w 5924856"/>
                        <a:gd name="connsiteY185-226386" fmla="*/ 1987484 h 2956475"/>
                        <a:gd name="connsiteX186-226387" fmla="*/ 4483570 w 5924856"/>
                        <a:gd name="connsiteY186-226388" fmla="*/ 1988406 h 2956475"/>
                        <a:gd name="connsiteX187-226389" fmla="*/ 4488114 w 5924856"/>
                        <a:gd name="connsiteY187-226390" fmla="*/ 1940685 h 2956475"/>
                        <a:gd name="connsiteX188-226391" fmla="*/ 4438272 w 5924856"/>
                        <a:gd name="connsiteY188-226392" fmla="*/ 1931099 h 2956475"/>
                        <a:gd name="connsiteX189-226393" fmla="*/ 4393216 w 5924856"/>
                        <a:gd name="connsiteY189-226394" fmla="*/ 1961137 h 2956475"/>
                        <a:gd name="connsiteX190-226395" fmla="*/ 4382585 w 5924856"/>
                        <a:gd name="connsiteY190-226396" fmla="*/ 1960286 h 2956475"/>
                        <a:gd name="connsiteX191-226397" fmla="*/ 4381309 w 5924856"/>
                        <a:gd name="connsiteY191-226398" fmla="*/ 1961137 h 2956475"/>
                        <a:gd name="connsiteX192-226399" fmla="*/ 4275828 w 5924856"/>
                        <a:gd name="connsiteY192-226400" fmla="*/ 1952698 h 2956475"/>
                        <a:gd name="connsiteX193-226401" fmla="*/ 4161424 w 5924856"/>
                        <a:gd name="connsiteY193-226402" fmla="*/ 1972499 h 2956475"/>
                        <a:gd name="connsiteX194-226403" fmla="*/ 4043256 w 5924856"/>
                        <a:gd name="connsiteY194-226404" fmla="*/ 2106574 h 2956475"/>
                        <a:gd name="connsiteX195-226405" fmla="*/ 3902364 w 5924856"/>
                        <a:gd name="connsiteY195-226406" fmla="*/ 2263374 h 2956475"/>
                        <a:gd name="connsiteX196-226407" fmla="*/ 3956903 w 5924856"/>
                        <a:gd name="connsiteY196-226408" fmla="*/ 2267919 h 2956475"/>
                        <a:gd name="connsiteX197-226409" fmla="*/ 3977355 w 5924856"/>
                        <a:gd name="connsiteY197-226410" fmla="*/ 2311096 h 2956475"/>
                        <a:gd name="connsiteX198-226411" fmla="*/ 4005973 w 5924856"/>
                        <a:gd name="connsiteY198-226412" fmla="*/ 2319513 h 2956475"/>
                        <a:gd name="connsiteX199-226413" fmla="*/ 4024532 w 5924856"/>
                        <a:gd name="connsiteY199-226414" fmla="*/ 2290644 h 2956475"/>
                        <a:gd name="connsiteX200-226415" fmla="*/ 4035602 w 5924856"/>
                        <a:gd name="connsiteY200-226416" fmla="*/ 2291946 h 2956475"/>
                        <a:gd name="connsiteX201-226417" fmla="*/ 4036439 w 5924856"/>
                        <a:gd name="connsiteY201-226418" fmla="*/ 2290644 h 2956475"/>
                        <a:gd name="connsiteX202-226419" fmla="*/ 4075071 w 5924856"/>
                        <a:gd name="connsiteY202-226420" fmla="*/ 2295189 h 2956475"/>
                        <a:gd name="connsiteX203-226421" fmla="*/ 4129610 w 5924856"/>
                        <a:gd name="connsiteY203-226422" fmla="*/ 2365635 h 2956475"/>
                        <a:gd name="connsiteX204-226423" fmla="*/ 4134155 w 5924856"/>
                        <a:gd name="connsiteY204-226424" fmla="*/ 2413357 h 2956475"/>
                        <a:gd name="connsiteX205-226425" fmla="*/ 4102340 w 5924856"/>
                        <a:gd name="connsiteY205-226426" fmla="*/ 2472441 h 2956475"/>
                        <a:gd name="connsiteX206-226427" fmla="*/ 4095523 w 5924856"/>
                        <a:gd name="connsiteY206-226428" fmla="*/ 2542887 h 2956475"/>
                        <a:gd name="connsiteX207-226429" fmla="*/ 4079616 w 5924856"/>
                        <a:gd name="connsiteY207-226430" fmla="*/ 2629241 h 2956475"/>
                        <a:gd name="connsiteX208-226431" fmla="*/ 4027349 w 5924856"/>
                        <a:gd name="connsiteY208-226432" fmla="*/ 2708777 h 2956475"/>
                        <a:gd name="connsiteX209-226433" fmla="*/ 4015987 w 5924856"/>
                        <a:gd name="connsiteY209-226434" fmla="*/ 2747409 h 2956475"/>
                        <a:gd name="connsiteX210-226435" fmla="*/ 3961448 w 5924856"/>
                        <a:gd name="connsiteY210-226436" fmla="*/ 2806493 h 2956475"/>
                        <a:gd name="connsiteX211-226437" fmla="*/ 3913726 w 5924856"/>
                        <a:gd name="connsiteY211-226438" fmla="*/ 2865577 h 2956475"/>
                        <a:gd name="connsiteX212-226439" fmla="*/ 3893274 w 5924856"/>
                        <a:gd name="connsiteY212-226440" fmla="*/ 2897392 h 2956475"/>
                        <a:gd name="connsiteX213-226441" fmla="*/ 3843280 w 5924856"/>
                        <a:gd name="connsiteY213-226442" fmla="*/ 2924661 h 2956475"/>
                        <a:gd name="connsiteX214-226443" fmla="*/ 3831373 w 5924856"/>
                        <a:gd name="connsiteY214-226444" fmla="*/ 2924661 h 2956475"/>
                        <a:gd name="connsiteX215-226445" fmla="*/ 3822828 w 5924856"/>
                        <a:gd name="connsiteY215-226446" fmla="*/ 2924661 h 2956475"/>
                        <a:gd name="connsiteX216-226447" fmla="*/ 3810920 w 5924856"/>
                        <a:gd name="connsiteY216-226448" fmla="*/ 2924661 h 2956475"/>
                        <a:gd name="connsiteX217-226449" fmla="*/ 3789254 w 5924856"/>
                        <a:gd name="connsiteY217-226450" fmla="*/ 2908412 h 2956475"/>
                        <a:gd name="connsiteX218-226451" fmla="*/ 3747836 w 5924856"/>
                        <a:gd name="connsiteY218-226452" fmla="*/ 2936024 h 2956475"/>
                        <a:gd name="connsiteX219-226453" fmla="*/ 3741019 w 5924856"/>
                        <a:gd name="connsiteY219-226454" fmla="*/ 2956476 h 2956475"/>
                        <a:gd name="connsiteX220-226455" fmla="*/ 3736474 w 5924856"/>
                        <a:gd name="connsiteY220-226456" fmla="*/ 2947386 h 2956475"/>
                        <a:gd name="connsiteX221-226457" fmla="*/ 3736474 w 5924856"/>
                        <a:gd name="connsiteY221-226458" fmla="*/ 2935660 h 2956475"/>
                        <a:gd name="connsiteX222-226459" fmla="*/ 3735929 w 5924856"/>
                        <a:gd name="connsiteY222-226460" fmla="*/ 2936024 h 2956475"/>
                        <a:gd name="connsiteX223-226461" fmla="*/ 3729112 w 5924856"/>
                        <a:gd name="connsiteY223-226462" fmla="*/ 2956476 h 2956475"/>
                        <a:gd name="connsiteX224-226463" fmla="*/ 3724567 w 5924856"/>
                        <a:gd name="connsiteY224-226464" fmla="*/ 2947386 h 2956475"/>
                        <a:gd name="connsiteX225-226465" fmla="*/ 3724567 w 5924856"/>
                        <a:gd name="connsiteY225-226466" fmla="*/ 2920116 h 2956475"/>
                        <a:gd name="connsiteX226-226467" fmla="*/ 3736474 w 5924856"/>
                        <a:gd name="connsiteY226-226468" fmla="*/ 2920116 h 2956475"/>
                        <a:gd name="connsiteX227-226469" fmla="*/ 3745019 w 5924856"/>
                        <a:gd name="connsiteY227-226470" fmla="*/ 2920116 h 2956475"/>
                        <a:gd name="connsiteX228-226471" fmla="*/ 3751836 w 5924856"/>
                        <a:gd name="connsiteY228-226472" fmla="*/ 2861032 h 2956475"/>
                        <a:gd name="connsiteX229-226473" fmla="*/ 3740474 w 5924856"/>
                        <a:gd name="connsiteY229-226474" fmla="*/ 2817856 h 2956475"/>
                        <a:gd name="connsiteX230-226475" fmla="*/ 3767744 w 5924856"/>
                        <a:gd name="connsiteY230-226476" fmla="*/ 2795131 h 2956475"/>
                        <a:gd name="connsiteX231-226477" fmla="*/ 3777005 w 5924856"/>
                        <a:gd name="connsiteY231-226478" fmla="*/ 2797336 h 2956475"/>
                        <a:gd name="connsiteX232-226479" fmla="*/ 3779651 w 5924856"/>
                        <a:gd name="connsiteY232-226480" fmla="*/ 2795131 h 2956475"/>
                        <a:gd name="connsiteX233-226481" fmla="*/ 3816678 w 5924856"/>
                        <a:gd name="connsiteY233-226482" fmla="*/ 2803947 h 2956475"/>
                        <a:gd name="connsiteX234-226483" fmla="*/ 3838190 w 5924856"/>
                        <a:gd name="connsiteY234-226484" fmla="*/ 2758772 h 2956475"/>
                        <a:gd name="connsiteX235-226485" fmla="*/ 3854097 w 5924856"/>
                        <a:gd name="connsiteY235-226486" fmla="*/ 2699687 h 2956475"/>
                        <a:gd name="connsiteX236-226487" fmla="*/ 3865460 w 5924856"/>
                        <a:gd name="connsiteY236-226488" fmla="*/ 2676963 h 2956475"/>
                        <a:gd name="connsiteX237-226489" fmla="*/ 3884483 w 5924856"/>
                        <a:gd name="connsiteY237-226490" fmla="*/ 2632575 h 2956475"/>
                        <a:gd name="connsiteX238-226491" fmla="*/ 3834190 w 5924856"/>
                        <a:gd name="connsiteY238-226492" fmla="*/ 2645148 h 2956475"/>
                        <a:gd name="connsiteX239-226493" fmla="*/ 3806920 w 5924856"/>
                        <a:gd name="connsiteY239-226494" fmla="*/ 2667873 h 2956475"/>
                        <a:gd name="connsiteX240-226495" fmla="*/ 3795013 w 5924856"/>
                        <a:gd name="connsiteY240-226496" fmla="*/ 2667873 h 2956475"/>
                        <a:gd name="connsiteX241-226497" fmla="*/ 3747836 w 5924856"/>
                        <a:gd name="connsiteY241-226498" fmla="*/ 2667873 h 2956475"/>
                        <a:gd name="connsiteX242-226499" fmla="*/ 3735929 w 5924856"/>
                        <a:gd name="connsiteY242-226500" fmla="*/ 2667873 h 2956475"/>
                        <a:gd name="connsiteX243-226501" fmla="*/ 3720022 w 5924856"/>
                        <a:gd name="connsiteY243-226502" fmla="*/ 2613334 h 2956475"/>
                        <a:gd name="connsiteX244-226503" fmla="*/ 3676845 w 5924856"/>
                        <a:gd name="connsiteY244-226504" fmla="*/ 2574702 h 2956475"/>
                        <a:gd name="connsiteX245-226505" fmla="*/ 3610944 w 5924856"/>
                        <a:gd name="connsiteY245-226506" fmla="*/ 2558795 h 2956475"/>
                        <a:gd name="connsiteX246-226507" fmla="*/ 3601854 w 5924856"/>
                        <a:gd name="connsiteY246-226508" fmla="*/ 2499711 h 2956475"/>
                        <a:gd name="connsiteX247-226509" fmla="*/ 3590492 w 5924856"/>
                        <a:gd name="connsiteY247-226510" fmla="*/ 2467896 h 2956475"/>
                        <a:gd name="connsiteX248-226511" fmla="*/ 3574584 w 5924856"/>
                        <a:gd name="connsiteY248-226512" fmla="*/ 2440627 h 2956475"/>
                        <a:gd name="connsiteX249-226513" fmla="*/ 3551860 w 5924856"/>
                        <a:gd name="connsiteY249-226514" fmla="*/ 2381542 h 2956475"/>
                        <a:gd name="connsiteX250-226515" fmla="*/ 3520045 w 5924856"/>
                        <a:gd name="connsiteY250-226516" fmla="*/ 2361090 h 2956475"/>
                        <a:gd name="connsiteX251-226517" fmla="*/ 3464186 w 5924856"/>
                        <a:gd name="connsiteY251-226518" fmla="*/ 2339606 h 2956475"/>
                        <a:gd name="connsiteX252-226519" fmla="*/ 3425146 w 5924856"/>
                        <a:gd name="connsiteY252-226520" fmla="*/ 2345183 h 2956475"/>
                        <a:gd name="connsiteX253-226521" fmla="*/ 3381970 w 5924856"/>
                        <a:gd name="connsiteY253-226522" fmla="*/ 2354273 h 2956475"/>
                        <a:gd name="connsiteX254-226523" fmla="*/ 3350155 w 5924856"/>
                        <a:gd name="connsiteY254-226524" fmla="*/ 2381542 h 2956475"/>
                        <a:gd name="connsiteX255-226525" fmla="*/ 3370607 w 5924856"/>
                        <a:gd name="connsiteY255-226526" fmla="*/ 2397450 h 2956475"/>
                        <a:gd name="connsiteX256-226527" fmla="*/ 3370607 w 5924856"/>
                        <a:gd name="connsiteY256-226528" fmla="*/ 2429264 h 2956475"/>
                        <a:gd name="connsiteX257-226529" fmla="*/ 3350155 w 5924856"/>
                        <a:gd name="connsiteY257-226530" fmla="*/ 2451989 h 2956475"/>
                        <a:gd name="connsiteX258-226531" fmla="*/ 3318341 w 5924856"/>
                        <a:gd name="connsiteY258-226532" fmla="*/ 2511073 h 2956475"/>
                        <a:gd name="connsiteX259-226533" fmla="*/ 3318341 w 5924856"/>
                        <a:gd name="connsiteY259-226534" fmla="*/ 2538343 h 2956475"/>
                        <a:gd name="connsiteX260-226535" fmla="*/ 3268346 w 5924856"/>
                        <a:gd name="connsiteY260-226536" fmla="*/ 2570157 h 2956475"/>
                        <a:gd name="connsiteX261-226537" fmla="*/ 3260533 w 5924856"/>
                        <a:gd name="connsiteY261-226538" fmla="*/ 2567553 h 2956475"/>
                        <a:gd name="connsiteX262-226539" fmla="*/ 3256440 w 5924856"/>
                        <a:gd name="connsiteY262-226540" fmla="*/ 2570157 h 2956475"/>
                        <a:gd name="connsiteX263-226541" fmla="*/ 3208718 w 5924856"/>
                        <a:gd name="connsiteY263-226542" fmla="*/ 2554250 h 2956475"/>
                        <a:gd name="connsiteX264-226543" fmla="*/ 3177448 w 5924856"/>
                        <a:gd name="connsiteY264-226544" fmla="*/ 2554250 h 2956475"/>
                        <a:gd name="connsiteX265-226545" fmla="*/ 3165541 w 5924856"/>
                        <a:gd name="connsiteY265-226546" fmla="*/ 2554250 h 2956475"/>
                        <a:gd name="connsiteX266-226547" fmla="*/ 3149634 w 5924856"/>
                        <a:gd name="connsiteY266-226548" fmla="*/ 2538343 h 2956475"/>
                        <a:gd name="connsiteX267-226549" fmla="*/ 3131462 w 5924856"/>
                        <a:gd name="connsiteY267-226550" fmla="*/ 2533799 h 2956475"/>
                        <a:gd name="connsiteX268-226551" fmla="*/ 3086550 w 5924856"/>
                        <a:gd name="connsiteY268-226552" fmla="*/ 2570157 h 2956475"/>
                        <a:gd name="connsiteX269-226553" fmla="*/ 3038828 w 5924856"/>
                        <a:gd name="connsiteY269-226554" fmla="*/ 2581519 h 2956475"/>
                        <a:gd name="connsiteX270-226555" fmla="*/ 3000196 w 5924856"/>
                        <a:gd name="connsiteY270-226556" fmla="*/ 2597427 h 2956475"/>
                        <a:gd name="connsiteX271-226557" fmla="*/ 2992651 w 5924856"/>
                        <a:gd name="connsiteY271-226558" fmla="*/ 2595630 h 2956475"/>
                        <a:gd name="connsiteX272-226559" fmla="*/ 2988289 w 5924856"/>
                        <a:gd name="connsiteY272-226560" fmla="*/ 2597427 h 2956475"/>
                        <a:gd name="connsiteX273-226561" fmla="*/ 2940567 w 5924856"/>
                        <a:gd name="connsiteY273-226562" fmla="*/ 2586064 h 2956475"/>
                        <a:gd name="connsiteX274-226563" fmla="*/ 2918387 w 5924856"/>
                        <a:gd name="connsiteY274-226564" fmla="*/ 2586064 h 2956475"/>
                        <a:gd name="connsiteX275-226565" fmla="*/ 2906480 w 5924856"/>
                        <a:gd name="connsiteY275-226566" fmla="*/ 2586064 h 2956475"/>
                        <a:gd name="connsiteX276-226567" fmla="*/ 2886028 w 5924856"/>
                        <a:gd name="connsiteY276-226568" fmla="*/ 2554250 h 2956475"/>
                        <a:gd name="connsiteX277-226569" fmla="*/ 2847396 w 5924856"/>
                        <a:gd name="connsiteY277-226570" fmla="*/ 2526980 h 2956475"/>
                        <a:gd name="connsiteX278-226571" fmla="*/ 2820344 w 5924856"/>
                        <a:gd name="connsiteY278-226572" fmla="*/ 2523116 h 2956475"/>
                        <a:gd name="connsiteX279-226573" fmla="*/ 2779767 w 5924856"/>
                        <a:gd name="connsiteY279-226574" fmla="*/ 2526980 h 2956475"/>
                        <a:gd name="connsiteX280-226575" fmla="*/ 2741135 w 5924856"/>
                        <a:gd name="connsiteY280-226576" fmla="*/ 2538343 h 2956475"/>
                        <a:gd name="connsiteX281-226577" fmla="*/ 2736330 w 5924856"/>
                        <a:gd name="connsiteY281-226578" fmla="*/ 2536254 h 2956475"/>
                        <a:gd name="connsiteX282-226579" fmla="*/ 2729228 w 5924856"/>
                        <a:gd name="connsiteY282-226580" fmla="*/ 2538343 h 2956475"/>
                        <a:gd name="connsiteX283-226581" fmla="*/ 2676961 w 5924856"/>
                        <a:gd name="connsiteY283-226582" fmla="*/ 2515618 h 2956475"/>
                        <a:gd name="connsiteX284-226583" fmla="*/ 2670144 w 5924856"/>
                        <a:gd name="connsiteY284-226584" fmla="*/ 2472441 h 2956475"/>
                        <a:gd name="connsiteX285-226585" fmla="*/ 2626967 w 5924856"/>
                        <a:gd name="connsiteY285-226586" fmla="*/ 2456534 h 2956475"/>
                        <a:gd name="connsiteX286-226587" fmla="*/ 2595153 w 5924856"/>
                        <a:gd name="connsiteY286-226588" fmla="*/ 2451989 h 2956475"/>
                        <a:gd name="connsiteX287-226589" fmla="*/ 2560725 w 5924856"/>
                        <a:gd name="connsiteY287-226590" fmla="*/ 2430245 h 2956475"/>
                        <a:gd name="connsiteX288-226591" fmla="*/ 2527524 w 5924856"/>
                        <a:gd name="connsiteY288-226592" fmla="*/ 2488348 h 2956475"/>
                        <a:gd name="connsiteX289-226593" fmla="*/ 2543431 w 5924856"/>
                        <a:gd name="connsiteY289-226594" fmla="*/ 2522435 h 2956475"/>
                        <a:gd name="connsiteX290-226595" fmla="*/ 2504799 w 5924856"/>
                        <a:gd name="connsiteY290-226596" fmla="*/ 2558795 h 2956475"/>
                        <a:gd name="connsiteX291-226597" fmla="*/ 2495296 w 5924856"/>
                        <a:gd name="connsiteY291-226598" fmla="*/ 2556532 h 2956475"/>
                        <a:gd name="connsiteX292-226599" fmla="*/ 2492892 w 5924856"/>
                        <a:gd name="connsiteY292-226600" fmla="*/ 2558795 h 2956475"/>
                        <a:gd name="connsiteX293-226601" fmla="*/ 2445170 w 5924856"/>
                        <a:gd name="connsiteY293-226602" fmla="*/ 2547432 h 2956475"/>
                        <a:gd name="connsiteX294-226603" fmla="*/ 2408811 w 5924856"/>
                        <a:gd name="connsiteY294-226604" fmla="*/ 2542887 h 2956475"/>
                        <a:gd name="connsiteX295-226605" fmla="*/ 2381541 w 5924856"/>
                        <a:gd name="connsiteY295-226606" fmla="*/ 2515618 h 2956475"/>
                        <a:gd name="connsiteX296-226607" fmla="*/ 2354816 w 5924856"/>
                        <a:gd name="connsiteY296-226608" fmla="*/ 2515618 h 2956475"/>
                        <a:gd name="connsiteX297-226609" fmla="*/ 2342909 w 5924856"/>
                        <a:gd name="connsiteY297-226610" fmla="*/ 2515618 h 2956475"/>
                        <a:gd name="connsiteX298-226611" fmla="*/ 2317049 w 5924856"/>
                        <a:gd name="connsiteY298-226612" fmla="*/ 2502687 h 2956475"/>
                        <a:gd name="connsiteX299-226613" fmla="*/ 2268463 w 5924856"/>
                        <a:gd name="connsiteY299-226614" fmla="*/ 2526980 h 2956475"/>
                        <a:gd name="connsiteX300-226615" fmla="*/ 2200289 w 5924856"/>
                        <a:gd name="connsiteY300-226616" fmla="*/ 2574702 h 2956475"/>
                        <a:gd name="connsiteX301-226617" fmla="*/ 2157112 w 5924856"/>
                        <a:gd name="connsiteY301-226618" fmla="*/ 2586064 h 2956475"/>
                        <a:gd name="connsiteX302-226619" fmla="*/ 2145750 w 5924856"/>
                        <a:gd name="connsiteY302-226620" fmla="*/ 2590609 h 2956475"/>
                        <a:gd name="connsiteX303-226621" fmla="*/ 2143369 w 5924856"/>
                        <a:gd name="connsiteY303-226622" fmla="*/ 2586799 h 2956475"/>
                        <a:gd name="connsiteX304-226623" fmla="*/ 2133843 w 5924856"/>
                        <a:gd name="connsiteY304-226624" fmla="*/ 2590609 h 2956475"/>
                        <a:gd name="connsiteX305-226625" fmla="*/ 2111787 w 5924856"/>
                        <a:gd name="connsiteY305-226626" fmla="*/ 2555320 h 2956475"/>
                        <a:gd name="connsiteX306-226627" fmla="*/ 2075303 w 5924856"/>
                        <a:gd name="connsiteY306-226628" fmla="*/ 2558795 h 2956475"/>
                        <a:gd name="connsiteX307-226629" fmla="*/ 2074482 w 5924856"/>
                        <a:gd name="connsiteY307-226630" fmla="*/ 2557739 h 2956475"/>
                        <a:gd name="connsiteX308-226631" fmla="*/ 2063396 w 5924856"/>
                        <a:gd name="connsiteY308-226632" fmla="*/ 2558795 h 2956475"/>
                        <a:gd name="connsiteX309-226633" fmla="*/ 2047489 w 5924856"/>
                        <a:gd name="connsiteY309-226634" fmla="*/ 2538343 h 2956475"/>
                        <a:gd name="connsiteX310-226635" fmla="*/ 2020220 w 5924856"/>
                        <a:gd name="connsiteY310-226636" fmla="*/ 2526980 h 2956475"/>
                        <a:gd name="connsiteX311-226637" fmla="*/ 2004312 w 5924856"/>
                        <a:gd name="connsiteY311-226638" fmla="*/ 2495166 h 2956475"/>
                        <a:gd name="connsiteX312-226639" fmla="*/ 1988196 w 5924856"/>
                        <a:gd name="connsiteY312-226640" fmla="*/ 2486212 h 2956475"/>
                        <a:gd name="connsiteX313-226641" fmla="*/ 1945773 w 5924856"/>
                        <a:gd name="connsiteY313-226642" fmla="*/ 2499711 h 2956475"/>
                        <a:gd name="connsiteX314-226643" fmla="*/ 1942036 w 5924856"/>
                        <a:gd name="connsiteY314-226644" fmla="*/ 2497111 h 2956475"/>
                        <a:gd name="connsiteX315-226645" fmla="*/ 1936866 w 5924856"/>
                        <a:gd name="connsiteY315-226646" fmla="*/ 2499711 h 2956475"/>
                        <a:gd name="connsiteX316-226647" fmla="*/ 1889554 w 5924856"/>
                        <a:gd name="connsiteY316-226648" fmla="*/ 2468885 h 2956475"/>
                        <a:gd name="connsiteX317-226649" fmla="*/ 1870782 w 5924856"/>
                        <a:gd name="connsiteY317-226650" fmla="*/ 2495166 h 2956475"/>
                        <a:gd name="connsiteX318-226651" fmla="*/ 1865709 w 5924856"/>
                        <a:gd name="connsiteY318-226652" fmla="*/ 2485599 h 2956475"/>
                        <a:gd name="connsiteX319-226653" fmla="*/ 1858875 w 5924856"/>
                        <a:gd name="connsiteY319-226654" fmla="*/ 2495166 h 2956475"/>
                        <a:gd name="connsiteX320-226655" fmla="*/ 1779338 w 5924856"/>
                        <a:gd name="connsiteY320-226656" fmla="*/ 2345183 h 2956475"/>
                        <a:gd name="connsiteX321-226657" fmla="*/ 1729344 w 5924856"/>
                        <a:gd name="connsiteY321-226658" fmla="*/ 2295189 h 2956475"/>
                        <a:gd name="connsiteX322-226659" fmla="*/ 1732141 w 5924856"/>
                        <a:gd name="connsiteY322-226660" fmla="*/ 2292043 h 2956475"/>
                        <a:gd name="connsiteX323-226661" fmla="*/ 401471 w 5924856"/>
                        <a:gd name="connsiteY323-226662" fmla="*/ 2890683 h 2956475"/>
                        <a:gd name="connsiteX324-226663" fmla="*/ 338597 w 5924856"/>
                        <a:gd name="connsiteY324-226664" fmla="*/ 2849670 h 2956475"/>
                        <a:gd name="connsiteX325-226665" fmla="*/ 268151 w 5924856"/>
                        <a:gd name="connsiteY325-226666" fmla="*/ 2801948 h 2956475"/>
                        <a:gd name="connsiteX326-226667" fmla="*/ 295420 w 5924856"/>
                        <a:gd name="connsiteY326-226668" fmla="*/ 2795131 h 2956475"/>
                        <a:gd name="connsiteX327-226669" fmla="*/ 322690 w 5924856"/>
                        <a:gd name="connsiteY327-226670" fmla="*/ 2747409 h 2956475"/>
                        <a:gd name="connsiteX328-226671" fmla="*/ 359049 w 5924856"/>
                        <a:gd name="connsiteY328-226672" fmla="*/ 2704232 h 2956475"/>
                        <a:gd name="connsiteX329-226673" fmla="*/ 359049 w 5924856"/>
                        <a:gd name="connsiteY329-226674" fmla="*/ 2701176 h 2956475"/>
                        <a:gd name="connsiteX330-226675" fmla="*/ 334597 w 5924856"/>
                        <a:gd name="connsiteY330-226676" fmla="*/ 2704232 h 2956475"/>
                        <a:gd name="connsiteX331-226677" fmla="*/ 334597 w 5924856"/>
                        <a:gd name="connsiteY331-226678" fmla="*/ 2702744 h 2956475"/>
                        <a:gd name="connsiteX332-226679" fmla="*/ 327779 w 5924856"/>
                        <a:gd name="connsiteY332-226680" fmla="*/ 2547432 h 2956475"/>
                        <a:gd name="connsiteX333-226681" fmla="*/ 271033 w 5924856"/>
                        <a:gd name="connsiteY333-226682" fmla="*/ 2529403 h 2956475"/>
                        <a:gd name="connsiteX334-226683" fmla="*/ 220429 w 5924856"/>
                        <a:gd name="connsiteY334-226684" fmla="*/ 2499711 h 2956475"/>
                        <a:gd name="connsiteX335-226685" fmla="*/ 204522 w 5924856"/>
                        <a:gd name="connsiteY335-226686" fmla="*/ 2472441 h 2956475"/>
                        <a:gd name="connsiteX336-226687" fmla="*/ 189159 w 5924856"/>
                        <a:gd name="connsiteY336-226688" fmla="*/ 2472441 h 2956475"/>
                        <a:gd name="connsiteX337-226689" fmla="*/ 122713 w 5924856"/>
                        <a:gd name="connsiteY337-226690" fmla="*/ 2413357 h 2956475"/>
                        <a:gd name="connsiteX338-226691" fmla="*/ 114168 w 5924856"/>
                        <a:gd name="connsiteY338-226692" fmla="*/ 2424719 h 2956475"/>
                        <a:gd name="connsiteX339-226693" fmla="*/ 103159 w 5924856"/>
                        <a:gd name="connsiteY339-226694" fmla="*/ 2421574 h 2956475"/>
                        <a:gd name="connsiteX340-226695" fmla="*/ 70446 w 5924856"/>
                        <a:gd name="connsiteY340-226696" fmla="*/ 2365635 h 2956475"/>
                        <a:gd name="connsiteX341-226697" fmla="*/ 74991 w 5924856"/>
                        <a:gd name="connsiteY341-226698" fmla="*/ 2361090 h 2956475"/>
                        <a:gd name="connsiteX342-226699" fmla="*/ 118168 w 5924856"/>
                        <a:gd name="connsiteY342-226700" fmla="*/ 2349728 h 2956475"/>
                        <a:gd name="connsiteX343-226701" fmla="*/ 106806 w 5924856"/>
                        <a:gd name="connsiteY343-226702" fmla="*/ 2327003 h 2956475"/>
                        <a:gd name="connsiteX344-226703" fmla="*/ 47722 w 5924856"/>
                        <a:gd name="connsiteY344-226704" fmla="*/ 2258829 h 2956475"/>
                        <a:gd name="connsiteX345-226705" fmla="*/ 21980 w 5924856"/>
                        <a:gd name="connsiteY345-226706" fmla="*/ 2195428 h 2956475"/>
                        <a:gd name="connsiteX346-226707" fmla="*/ 10059 w 5924856"/>
                        <a:gd name="connsiteY346-226708" fmla="*/ 2195434 h 2956475"/>
                        <a:gd name="connsiteX347-226709" fmla="*/ 0 w 5924856"/>
                        <a:gd name="connsiteY347-226710" fmla="*/ 2199745 h 2956475"/>
                        <a:gd name="connsiteX348-226711" fmla="*/ 1595269 w 5924856"/>
                        <a:gd name="connsiteY348-226712" fmla="*/ 1370296 h 2956475"/>
                        <a:gd name="connsiteX349-226713" fmla="*/ 1638446 w 5924856"/>
                        <a:gd name="connsiteY349-226714" fmla="*/ 1349844 h 2956475"/>
                        <a:gd name="connsiteX350-226715" fmla="*/ 1649808 w 5924856"/>
                        <a:gd name="connsiteY350-226716" fmla="*/ 1299850 h 2956475"/>
                        <a:gd name="connsiteX351-226717" fmla="*/ 1677078 w 5924856"/>
                        <a:gd name="connsiteY351-226718" fmla="*/ 1256673 h 2956475"/>
                        <a:gd name="connsiteX352-226719" fmla="*/ 1654353 w 5924856"/>
                        <a:gd name="connsiteY352-226720" fmla="*/ 1197589 h 2956475"/>
                        <a:gd name="connsiteX353-226721" fmla="*/ 1677078 w 5924856"/>
                        <a:gd name="connsiteY353-226722" fmla="*/ 1133960 h 2956475"/>
                        <a:gd name="connsiteX354-226723" fmla="*/ 1622538 w 5924856"/>
                        <a:gd name="connsiteY354-226724" fmla="*/ 1070331 h 2956475"/>
                        <a:gd name="connsiteX355-226725" fmla="*/ 1654353 w 5924856"/>
                        <a:gd name="connsiteY355-226726" fmla="*/ 961252 h 2956475"/>
                        <a:gd name="connsiteX356-226727" fmla="*/ 1606631 w 5924856"/>
                        <a:gd name="connsiteY356-226728" fmla="*/ 865809 h 2956475"/>
                        <a:gd name="connsiteX357-226729" fmla="*/ 1670260 w 5924856"/>
                        <a:gd name="connsiteY357-226730" fmla="*/ 788545 h 2956475"/>
                        <a:gd name="connsiteX358-226731" fmla="*/ 1665715 w 5924856"/>
                        <a:gd name="connsiteY358-226732" fmla="*/ 704464 h 2956475"/>
                        <a:gd name="connsiteX359-226733" fmla="*/ 1681622 w 5924856"/>
                        <a:gd name="connsiteY359-226734" fmla="*/ 697647 h 2956475"/>
                        <a:gd name="connsiteX360-226735" fmla="*/ 1683068 w 5924856"/>
                        <a:gd name="connsiteY360-226736" fmla="*/ 702130 h 2956475"/>
                        <a:gd name="connsiteX361-226737" fmla="*/ 1693530 w 5924856"/>
                        <a:gd name="connsiteY361-226738" fmla="*/ 697647 h 2956475"/>
                        <a:gd name="connsiteX362-226739" fmla="*/ 1716254 w 5924856"/>
                        <a:gd name="connsiteY362-226740" fmla="*/ 768093 h 2956475"/>
                        <a:gd name="connsiteX363-226741" fmla="*/ 1709645 w 5924856"/>
                        <a:gd name="connsiteY363-226742" fmla="*/ 815304 h 2956475"/>
                        <a:gd name="connsiteX364-226743" fmla="*/ 1772521 w 5924856"/>
                        <a:gd name="connsiteY364-226744" fmla="*/ 772638 h 2956475"/>
                        <a:gd name="connsiteX365-226745" fmla="*/ 1849785 w 5924856"/>
                        <a:gd name="connsiteY365-226746" fmla="*/ 763548 h 2956475"/>
                        <a:gd name="connsiteX366-226747" fmla="*/ 1850963 w 5924856"/>
                        <a:gd name="connsiteY366-226748" fmla="*/ 764810 h 2956475"/>
                        <a:gd name="connsiteX367-226749" fmla="*/ 1861692 w 5924856"/>
                        <a:gd name="connsiteY367-226750" fmla="*/ 763548 h 2956475"/>
                        <a:gd name="connsiteX368-226751" fmla="*/ 1906799 w 5924856"/>
                        <a:gd name="connsiteY368-226752" fmla="*/ 811877 h 2956475"/>
                        <a:gd name="connsiteX369-226753" fmla="*/ 1881599 w 5924856"/>
                        <a:gd name="connsiteY369-226754" fmla="*/ 736278 h 2956475"/>
                        <a:gd name="connsiteX370-226755" fmla="*/ 1881599 w 5924856"/>
                        <a:gd name="connsiteY370-226756" fmla="*/ 595386 h 2956475"/>
                        <a:gd name="connsiteX371-226757" fmla="*/ 1945228 w 5924856"/>
                        <a:gd name="connsiteY371-226758" fmla="*/ 574934 h 2956475"/>
                        <a:gd name="connsiteX372-226759" fmla="*/ 1955460 w 5924856"/>
                        <a:gd name="connsiteY372-226760" fmla="*/ 575472 h 2956475"/>
                        <a:gd name="connsiteX373-226761" fmla="*/ 1957135 w 5924856"/>
                        <a:gd name="connsiteY373-226762" fmla="*/ 574934 h 2956475"/>
                        <a:gd name="connsiteX374-226763" fmla="*/ 2033605 w 5924856"/>
                        <a:gd name="connsiteY374-226764" fmla="*/ 578958 h 2956475"/>
                        <a:gd name="connsiteX375-226765" fmla="*/ 2111118 w 5924856"/>
                        <a:gd name="connsiteY375-226766" fmla="*/ 559026 h 2956475"/>
                        <a:gd name="connsiteX376-226767" fmla="*/ 2086121 w 5924856"/>
                        <a:gd name="connsiteY376-226768" fmla="*/ 493125 h 2956475"/>
                        <a:gd name="connsiteX377-226769" fmla="*/ 2122480 w 5924856"/>
                        <a:gd name="connsiteY377-226770" fmla="*/ 402226 h 2956475"/>
                        <a:gd name="connsiteX378-226771" fmla="*/ 2165657 w 5924856"/>
                        <a:gd name="connsiteY378-226772" fmla="*/ 397681 h 2956475"/>
                        <a:gd name="connsiteX379-226773" fmla="*/ 2236104 w 5924856"/>
                        <a:gd name="connsiteY379-226774" fmla="*/ 322690 h 2956475"/>
                        <a:gd name="connsiteX380-226775" fmla="*/ 2338374 w 5924856"/>
                        <a:gd name="connsiteY380-226776" fmla="*/ 304510 h 2956475"/>
                        <a:gd name="connsiteX381-226777" fmla="*/ 2347454 w 5924856"/>
                        <a:gd name="connsiteY381-226778" fmla="*/ 263606 h 2956475"/>
                        <a:gd name="connsiteX382-226779" fmla="*/ 2445170 w 5924856"/>
                        <a:gd name="connsiteY382-226780" fmla="*/ 252244 h 2956475"/>
                        <a:gd name="connsiteX383-226781" fmla="*/ 2446249 w 5924856"/>
                        <a:gd name="connsiteY383-226782" fmla="*/ 253503 h 2956475"/>
                        <a:gd name="connsiteX384-226783" fmla="*/ 2457077 w 5924856"/>
                        <a:gd name="connsiteY384-226784" fmla="*/ 252244 h 2956475"/>
                        <a:gd name="connsiteX385-226785" fmla="*/ 2479011 w 5924856"/>
                        <a:gd name="connsiteY385-226786" fmla="*/ 277833 h 2956475"/>
                        <a:gd name="connsiteX386-226787" fmla="*/ 2558793 w 5924856"/>
                        <a:gd name="connsiteY386-226788" fmla="*/ 202249 h 2956475"/>
                        <a:gd name="connsiteX387-226789" fmla="*/ 2570700 w 5924856"/>
                        <a:gd name="connsiteY387-226790" fmla="*/ 202249 h 2956475"/>
                        <a:gd name="connsiteX388-226791" fmla="*/ 2622422 w 5924856"/>
                        <a:gd name="connsiteY388-226792" fmla="*/ 202249 h 2956475"/>
                        <a:gd name="connsiteX389-226793" fmla="*/ 2633784 w 5924856"/>
                        <a:gd name="connsiteY389-226794" fmla="*/ 134075 h 2956475"/>
                        <a:gd name="connsiteX390-226795" fmla="*/ 2670144 w 5924856"/>
                        <a:gd name="connsiteY390-226796" fmla="*/ 68174 h 2956475"/>
                        <a:gd name="connsiteX391-226797" fmla="*/ 2756498 w 5924856"/>
                        <a:gd name="connsiteY391-226798" fmla="*/ 0 h 2956475"/>
                        <a:gd name="connsiteX0-226799" fmla="*/ 1709320 w 5924856"/>
                        <a:gd name="connsiteY0-226800" fmla="*/ 817622 h 2956475"/>
                        <a:gd name="connsiteX1-226801" fmla="*/ 1700347 w 5924856"/>
                        <a:gd name="connsiteY1-226802" fmla="*/ 881716 h 2956475"/>
                        <a:gd name="connsiteX2-226803" fmla="*/ 1727745 w 5924856"/>
                        <a:gd name="connsiteY2-226804" fmla="*/ 895415 h 2956475"/>
                        <a:gd name="connsiteX3-226805" fmla="*/ 1709320 w 5924856"/>
                        <a:gd name="connsiteY3-226806" fmla="*/ 817622 h 2956475"/>
                        <a:gd name="connsiteX4-226807" fmla="*/ 2756498 w 5924856"/>
                        <a:gd name="connsiteY4-226808" fmla="*/ 0 h 2956475"/>
                        <a:gd name="connsiteX5-226809" fmla="*/ 2762437 w 5924856"/>
                        <a:gd name="connsiteY5-226810" fmla="*/ 4711 h 2956475"/>
                        <a:gd name="connsiteX6-226811" fmla="*/ 2768404 w 5924856"/>
                        <a:gd name="connsiteY6-226812" fmla="*/ 0 h 2956475"/>
                        <a:gd name="connsiteX7-226813" fmla="*/ 2834306 w 5924856"/>
                        <a:gd name="connsiteY7-226814" fmla="*/ 52267 h 2956475"/>
                        <a:gd name="connsiteX8-226815" fmla="*/ 2779767 w 5924856"/>
                        <a:gd name="connsiteY8-226816" fmla="*/ 90899 h 2956475"/>
                        <a:gd name="connsiteX9-226817" fmla="*/ 2866120 w 5924856"/>
                        <a:gd name="connsiteY9-226818" fmla="*/ 118168 h 2956475"/>
                        <a:gd name="connsiteX10-226819" fmla="*/ 2875812 w 5924856"/>
                        <a:gd name="connsiteY10-226820" fmla="*/ 186006 h 2956475"/>
                        <a:gd name="connsiteX11-226821" fmla="*/ 2897390 w 5924856"/>
                        <a:gd name="connsiteY11-226822" fmla="*/ 161345 h 2956475"/>
                        <a:gd name="connsiteX12-226823" fmla="*/ 2909297 w 5924856"/>
                        <a:gd name="connsiteY12-226824" fmla="*/ 161345 h 2956475"/>
                        <a:gd name="connsiteX13-226825" fmla="*/ 3004196 w 5924856"/>
                        <a:gd name="connsiteY13-226826" fmla="*/ 161345 h 2956475"/>
                        <a:gd name="connsiteX14-226827" fmla="*/ 3016103 w 5924856"/>
                        <a:gd name="connsiteY14-226828" fmla="*/ 161345 h 2956475"/>
                        <a:gd name="connsiteX15-226829" fmla="*/ 3097912 w 5924856"/>
                        <a:gd name="connsiteY15-226830" fmla="*/ 236336 h 2956475"/>
                        <a:gd name="connsiteX16-226831" fmla="*/ 3129726 w 5924856"/>
                        <a:gd name="connsiteY16-226832" fmla="*/ 295420 h 2956475"/>
                        <a:gd name="connsiteX17-226833" fmla="*/ 3118364 w 5924856"/>
                        <a:gd name="connsiteY17-226834" fmla="*/ 370412 h 2956475"/>
                        <a:gd name="connsiteX18-226835" fmla="*/ 3079732 w 5924856"/>
                        <a:gd name="connsiteY18-226836" fmla="*/ 413589 h 2956475"/>
                        <a:gd name="connsiteX19-226837" fmla="*/ 2984288 w 5924856"/>
                        <a:gd name="connsiteY19-226838" fmla="*/ 488580 h 2956475"/>
                        <a:gd name="connsiteX20-226839" fmla="*/ 2952474 w 5924856"/>
                        <a:gd name="connsiteY20-226840" fmla="*/ 531757 h 2956475"/>
                        <a:gd name="connsiteX21-226841" fmla="*/ 3000196 w 5924856"/>
                        <a:gd name="connsiteY21-226842" fmla="*/ 547664 h 2956475"/>
                        <a:gd name="connsiteX22-226843" fmla="*/ 3047650 w 5924856"/>
                        <a:gd name="connsiteY22-226844" fmla="*/ 575345 h 2956475"/>
                        <a:gd name="connsiteX23-226845" fmla="*/ 3074642 w 5924856"/>
                        <a:gd name="connsiteY23-226846" fmla="*/ 552209 h 2956475"/>
                        <a:gd name="connsiteX24-226847" fmla="*/ 3076651 w 5924856"/>
                        <a:gd name="connsiteY24-226848" fmla="*/ 560693 h 2956475"/>
                        <a:gd name="connsiteX25-226849" fmla="*/ 3086550 w 5924856"/>
                        <a:gd name="connsiteY25-226850" fmla="*/ 552209 h 2956475"/>
                        <a:gd name="connsiteX26-226851" fmla="*/ 3103175 w 5924856"/>
                        <a:gd name="connsiteY26-226852" fmla="*/ 622402 h 2956475"/>
                        <a:gd name="connsiteX27-226853" fmla="*/ 3111002 w 5924856"/>
                        <a:gd name="connsiteY27-226854" fmla="*/ 606748 h 2956475"/>
                        <a:gd name="connsiteX28-226855" fmla="*/ 3170086 w 5924856"/>
                        <a:gd name="connsiteY28-226856" fmla="*/ 586296 h 2956475"/>
                        <a:gd name="connsiteX29-226857" fmla="*/ 3178024 w 5924856"/>
                        <a:gd name="connsiteY29-226858" fmla="*/ 587670 h 2956475"/>
                        <a:gd name="connsiteX30-226859" fmla="*/ 3181993 w 5924856"/>
                        <a:gd name="connsiteY30-226860" fmla="*/ 586296 h 2956475"/>
                        <a:gd name="connsiteX31-226861" fmla="*/ 3300161 w 5924856"/>
                        <a:gd name="connsiteY31-226862" fmla="*/ 606748 h 2956475"/>
                        <a:gd name="connsiteX32-226863" fmla="*/ 3306978 w 5924856"/>
                        <a:gd name="connsiteY32-226864" fmla="*/ 665832 h 2956475"/>
                        <a:gd name="connsiteX33-226865" fmla="*/ 3449720 w 5924856"/>
                        <a:gd name="connsiteY33-226866" fmla="*/ 686823 h 2956475"/>
                        <a:gd name="connsiteX34-226867" fmla="*/ 3456416 w 5924856"/>
                        <a:gd name="connsiteY34-226868" fmla="*/ 590841 h 2956475"/>
                        <a:gd name="connsiteX35-226869" fmla="*/ 3468101 w 5924856"/>
                        <a:gd name="connsiteY35-226870" fmla="*/ 594028 h 2956475"/>
                        <a:gd name="connsiteX36-226871" fmla="*/ 3468323 w 5924856"/>
                        <a:gd name="connsiteY36-226872" fmla="*/ 590841 h 2956475"/>
                        <a:gd name="connsiteX37-226873" fmla="*/ 3543314 w 5924856"/>
                        <a:gd name="connsiteY37-226874" fmla="*/ 611293 h 2956475"/>
                        <a:gd name="connsiteX38-226875" fmla="*/ 3590492 w 5924856"/>
                        <a:gd name="connsiteY38-226876" fmla="*/ 611293 h 2956475"/>
                        <a:gd name="connsiteX39-226877" fmla="*/ 3602398 w 5924856"/>
                        <a:gd name="connsiteY39-226878" fmla="*/ 611293 h 2956475"/>
                        <a:gd name="connsiteX40-226879" fmla="*/ 3661482 w 5924856"/>
                        <a:gd name="connsiteY40-226880" fmla="*/ 677194 h 2956475"/>
                        <a:gd name="connsiteX41-226881" fmla="*/ 3677390 w 5924856"/>
                        <a:gd name="connsiteY41-226882" fmla="*/ 756731 h 2956475"/>
                        <a:gd name="connsiteX42-226883" fmla="*/ 3656938 w 5924856"/>
                        <a:gd name="connsiteY42-226884" fmla="*/ 806725 h 2956475"/>
                        <a:gd name="connsiteX43-226885" fmla="*/ 3704660 w 5924856"/>
                        <a:gd name="connsiteY43-226886" fmla="*/ 897623 h 2956475"/>
                        <a:gd name="connsiteX44-226887" fmla="*/ 3753794 w 5924856"/>
                        <a:gd name="connsiteY44-226888" fmla="*/ 933529 h 2956475"/>
                        <a:gd name="connsiteX45-226889" fmla="*/ 3783651 w 5924856"/>
                        <a:gd name="connsiteY45-226890" fmla="*/ 822632 h 2956475"/>
                        <a:gd name="connsiteX46-226891" fmla="*/ 3793268 w 5924856"/>
                        <a:gd name="connsiteY46-226892" fmla="*/ 831139 h 2956475"/>
                        <a:gd name="connsiteX47-226893" fmla="*/ 3795558 w 5924856"/>
                        <a:gd name="connsiteY47-226894" fmla="*/ 822632 h 2956475"/>
                        <a:gd name="connsiteX48-226895" fmla="*/ 3850342 w 5924856"/>
                        <a:gd name="connsiteY48-226896" fmla="*/ 871095 h 2956475"/>
                        <a:gd name="connsiteX49-226897" fmla="*/ 3906364 w 5924856"/>
                        <a:gd name="connsiteY49-226898" fmla="*/ 843084 h 2956475"/>
                        <a:gd name="connsiteX50-226899" fmla="*/ 3912043 w 5924856"/>
                        <a:gd name="connsiteY50-226900" fmla="*/ 846199 h 2956475"/>
                        <a:gd name="connsiteX51-226901" fmla="*/ 3918271 w 5924856"/>
                        <a:gd name="connsiteY51-226902" fmla="*/ 843084 h 2956475"/>
                        <a:gd name="connsiteX52-226903" fmla="*/ 3980617 w 5924856"/>
                        <a:gd name="connsiteY52-226904" fmla="*/ 877274 h 2956475"/>
                        <a:gd name="connsiteX53-226905" fmla="*/ 4004080 w 5924856"/>
                        <a:gd name="connsiteY53-226906" fmla="*/ 849902 h 2956475"/>
                        <a:gd name="connsiteX54-226907" fmla="*/ 4013754 w 5924856"/>
                        <a:gd name="connsiteY54-226908" fmla="*/ 852506 h 2956475"/>
                        <a:gd name="connsiteX55-226909" fmla="*/ 4015987 w 5924856"/>
                        <a:gd name="connsiteY55-226910" fmla="*/ 849902 h 2956475"/>
                        <a:gd name="connsiteX56-226911" fmla="*/ 4062341 w 5924856"/>
                        <a:gd name="connsiteY56-226912" fmla="*/ 862382 h 2956475"/>
                        <a:gd name="connsiteX57-226913" fmla="*/ 4035894 w 5924856"/>
                        <a:gd name="connsiteY57-226914" fmla="*/ 752186 h 2956475"/>
                        <a:gd name="connsiteX58-226915" fmla="*/ 4083616 w 5924856"/>
                        <a:gd name="connsiteY58-226916" fmla="*/ 697647 h 2956475"/>
                        <a:gd name="connsiteX59-226917" fmla="*/ 4093422 w 5924856"/>
                        <a:gd name="connsiteY59-226918" fmla="*/ 700048 h 2956475"/>
                        <a:gd name="connsiteX60-226919" fmla="*/ 4095523 w 5924856"/>
                        <a:gd name="connsiteY60-226920" fmla="*/ 697647 h 2956475"/>
                        <a:gd name="connsiteX61-226921" fmla="*/ 4429575 w 5924856"/>
                        <a:gd name="connsiteY61-226922" fmla="*/ 779455 h 2956475"/>
                        <a:gd name="connsiteX62-226923" fmla="*/ 4461390 w 5924856"/>
                        <a:gd name="connsiteY62-226924" fmla="*/ 849902 h 2956475"/>
                        <a:gd name="connsiteX63-226925" fmla="*/ 4557433 w 5924856"/>
                        <a:gd name="connsiteY63-226926" fmla="*/ 932544 h 2956475"/>
                        <a:gd name="connsiteX64-226927" fmla="*/ 4692636 w 5924856"/>
                        <a:gd name="connsiteY64-226928" fmla="*/ 913531 h 2956475"/>
                        <a:gd name="connsiteX65-226929" fmla="*/ 4696687 w 5924856"/>
                        <a:gd name="connsiteY65-226930" fmla="*/ 914635 h 2956475"/>
                        <a:gd name="connsiteX66-226931" fmla="*/ 4704543 w 5924856"/>
                        <a:gd name="connsiteY66-226932" fmla="*/ 913531 h 2956475"/>
                        <a:gd name="connsiteX67-226933" fmla="*/ 4779534 w 5924856"/>
                        <a:gd name="connsiteY67-226934" fmla="*/ 933983 h 2956475"/>
                        <a:gd name="connsiteX68-226935" fmla="*/ 4811349 w 5924856"/>
                        <a:gd name="connsiteY68-226936" fmla="*/ 977160 h 2956475"/>
                        <a:gd name="connsiteX69-226937" fmla="*/ 4806804 w 5924856"/>
                        <a:gd name="connsiteY69-226938" fmla="*/ 1058968 h 2956475"/>
                        <a:gd name="connsiteX70-226939" fmla="*/ 4845868 w 5924856"/>
                        <a:gd name="connsiteY70-226940" fmla="*/ 1083640 h 2956475"/>
                        <a:gd name="connsiteX71-226941" fmla="*/ 4885796 w 5924856"/>
                        <a:gd name="connsiteY71-226942" fmla="*/ 1070331 h 2956475"/>
                        <a:gd name="connsiteX72-226943" fmla="*/ 4956242 w 5924856"/>
                        <a:gd name="connsiteY72-226944" fmla="*/ 1063513 h 2956475"/>
                        <a:gd name="connsiteX73-226945" fmla="*/ 4958921 w 5924856"/>
                        <a:gd name="connsiteY73-226946" fmla="*/ 1064406 h 2956475"/>
                        <a:gd name="connsiteX74-226947" fmla="*/ 4968149 w 5924856"/>
                        <a:gd name="connsiteY74-226948" fmla="*/ 1063513 h 2956475"/>
                        <a:gd name="connsiteX75-226949" fmla="*/ 5032440 w 5924856"/>
                        <a:gd name="connsiteY75-226950" fmla="*/ 1084944 h 2956475"/>
                        <a:gd name="connsiteX76-226951" fmla="*/ 5094862 w 5924856"/>
                        <a:gd name="connsiteY76-226952" fmla="*/ 1074876 h 2956475"/>
                        <a:gd name="connsiteX77-226953" fmla="*/ 5095992 w 5924856"/>
                        <a:gd name="connsiteY77-226954" fmla="*/ 1076614 h 2956475"/>
                        <a:gd name="connsiteX78-226955" fmla="*/ 5106769 w 5924856"/>
                        <a:gd name="connsiteY78-226956" fmla="*/ 1074876 h 2956475"/>
                        <a:gd name="connsiteX79-226957" fmla="*/ 5161910 w 5924856"/>
                        <a:gd name="connsiteY79-226958" fmla="*/ 1159707 h 2956475"/>
                        <a:gd name="connsiteX80-226959" fmla="*/ 5201668 w 5924856"/>
                        <a:gd name="connsiteY80-226960" fmla="*/ 1129415 h 2956475"/>
                        <a:gd name="connsiteX81-226961" fmla="*/ 5176671 w 5924856"/>
                        <a:gd name="connsiteY81-226962" fmla="*/ 1063513 h 2956475"/>
                        <a:gd name="connsiteX82-226963" fmla="*/ 5185761 w 5924856"/>
                        <a:gd name="connsiteY82-226964" fmla="*/ 1015792 h 2956475"/>
                        <a:gd name="connsiteX83-226965" fmla="*/ 5197087 w 5924856"/>
                        <a:gd name="connsiteY83-226966" fmla="*/ 1018841 h 2956475"/>
                        <a:gd name="connsiteX84-226967" fmla="*/ 5197668 w 5924856"/>
                        <a:gd name="connsiteY84-226968" fmla="*/ 1015792 h 2956475"/>
                        <a:gd name="connsiteX85-226969" fmla="*/ 5313701 w 5924856"/>
                        <a:gd name="connsiteY85-226970" fmla="*/ 1047031 h 2956475"/>
                        <a:gd name="connsiteX86-226971" fmla="*/ 5381192 w 5924856"/>
                        <a:gd name="connsiteY86-226972" fmla="*/ 1043061 h 2956475"/>
                        <a:gd name="connsiteX87-226973" fmla="*/ 5382577 w 5924856"/>
                        <a:gd name="connsiteY87-226974" fmla="*/ 1043680 h 2956475"/>
                        <a:gd name="connsiteX88-226975" fmla="*/ 5393100 w 5924856"/>
                        <a:gd name="connsiteY88-226976" fmla="*/ 1043061 h 2956475"/>
                        <a:gd name="connsiteX89-226977" fmla="*/ 5499906 w 5924856"/>
                        <a:gd name="connsiteY89-226978" fmla="*/ 1090783 h 2956475"/>
                        <a:gd name="connsiteX90-226979" fmla="*/ 5552172 w 5924856"/>
                        <a:gd name="connsiteY90-226980" fmla="*/ 1133960 h 2956475"/>
                        <a:gd name="connsiteX91-226981" fmla="*/ 5638526 w 5924856"/>
                        <a:gd name="connsiteY91-226982" fmla="*/ 1213496 h 2956475"/>
                        <a:gd name="connsiteX92-226983" fmla="*/ 5740786 w 5924856"/>
                        <a:gd name="connsiteY92-226984" fmla="*/ 1311212 h 2956475"/>
                        <a:gd name="connsiteX93-226985" fmla="*/ 5736242 w 5924856"/>
                        <a:gd name="connsiteY93-226986" fmla="*/ 1365751 h 2956475"/>
                        <a:gd name="connsiteX94-226987" fmla="*/ 5743870 w 5924856"/>
                        <a:gd name="connsiteY94-226988" fmla="*/ 1373379 h 2956475"/>
                        <a:gd name="connsiteX95-226989" fmla="*/ 5740242 w 5924856"/>
                        <a:gd name="connsiteY95-226990" fmla="*/ 1322574 h 2956475"/>
                        <a:gd name="connsiteX96-226991" fmla="*/ 5752283 w 5924856"/>
                        <a:gd name="connsiteY96-226992" fmla="*/ 1324447 h 2956475"/>
                        <a:gd name="connsiteX97-226993" fmla="*/ 5752149 w 5924856"/>
                        <a:gd name="connsiteY97-226994" fmla="*/ 1322574 h 2956475"/>
                        <a:gd name="connsiteX98-226995" fmla="*/ 5854410 w 5924856"/>
                        <a:gd name="connsiteY98-226996" fmla="*/ 1338481 h 2956475"/>
                        <a:gd name="connsiteX99-226997" fmla="*/ 5924856 w 5924856"/>
                        <a:gd name="connsiteY99-226998" fmla="*/ 1418018 h 2956475"/>
                        <a:gd name="connsiteX100-226999" fmla="*/ 5886224 w 5924856"/>
                        <a:gd name="connsiteY100-227000" fmla="*/ 1456650 h 2956475"/>
                        <a:gd name="connsiteX101-227001" fmla="*/ 5827140 w 5924856"/>
                        <a:gd name="connsiteY101-227002" fmla="*/ 1468012 h 2956475"/>
                        <a:gd name="connsiteX102-227003" fmla="*/ 5827140 w 5924856"/>
                        <a:gd name="connsiteY102-227004" fmla="*/ 1554366 h 2956475"/>
                        <a:gd name="connsiteX103-227005" fmla="*/ 5811233 w 5924856"/>
                        <a:gd name="connsiteY103-227006" fmla="*/ 1570273 h 2956475"/>
                        <a:gd name="connsiteX104-227007" fmla="*/ 5799326 w 5924856"/>
                        <a:gd name="connsiteY104-227008" fmla="*/ 1570273 h 2956475"/>
                        <a:gd name="connsiteX105-227009" fmla="*/ 5779418 w 5924856"/>
                        <a:gd name="connsiteY105-227010" fmla="*/ 1570273 h 2956475"/>
                        <a:gd name="connsiteX106-227011" fmla="*/ 5767512 w 5924856"/>
                        <a:gd name="connsiteY106-227012" fmla="*/ 1570273 h 2956475"/>
                        <a:gd name="connsiteX107-227013" fmla="*/ 5735697 w 5924856"/>
                        <a:gd name="connsiteY107-227014" fmla="*/ 1536186 h 2956475"/>
                        <a:gd name="connsiteX108-227015" fmla="*/ 5685702 w 5924856"/>
                        <a:gd name="connsiteY108-227016" fmla="*/ 1511189 h 2956475"/>
                        <a:gd name="connsiteX109-227017" fmla="*/ 5681158 w 5924856"/>
                        <a:gd name="connsiteY109-227018" fmla="*/ 1477102 h 2956475"/>
                        <a:gd name="connsiteX110-227019" fmla="*/ 5647323 w 5924856"/>
                        <a:gd name="connsiteY110-227020" fmla="*/ 1463170 h 2956475"/>
                        <a:gd name="connsiteX111-227021" fmla="*/ 5613528 w 5924856"/>
                        <a:gd name="connsiteY111-227022" fmla="*/ 1472557 h 2956475"/>
                        <a:gd name="connsiteX112-227023" fmla="*/ 5611557 w 5924856"/>
                        <a:gd name="connsiteY112-227024" fmla="*/ 1469797 h 2956475"/>
                        <a:gd name="connsiteX113-227025" fmla="*/ 5601622 w 5924856"/>
                        <a:gd name="connsiteY113-227026" fmla="*/ 1472557 h 2956475"/>
                        <a:gd name="connsiteX114-227027" fmla="*/ 5578897 w 5924856"/>
                        <a:gd name="connsiteY114-227028" fmla="*/ 1440742 h 2956475"/>
                        <a:gd name="connsiteX115-227029" fmla="*/ 5587835 w 5924856"/>
                        <a:gd name="connsiteY115-227030" fmla="*/ 1415717 h 2956475"/>
                        <a:gd name="connsiteX116-227031" fmla="*/ 5558990 w 5924856"/>
                        <a:gd name="connsiteY116-227032" fmla="*/ 1429380 h 2956475"/>
                        <a:gd name="connsiteX117-227033" fmla="*/ 5574896 w 5924856"/>
                        <a:gd name="connsiteY117-227034" fmla="*/ 1472557 h 2956475"/>
                        <a:gd name="connsiteX118-227035" fmla="*/ 5552172 w 5924856"/>
                        <a:gd name="connsiteY118-227036" fmla="*/ 1511189 h 2956475"/>
                        <a:gd name="connsiteX119-227037" fmla="*/ 5504450 w 5924856"/>
                        <a:gd name="connsiteY119-227038" fmla="*/ 1547548 h 2956475"/>
                        <a:gd name="connsiteX120-227039" fmla="*/ 5493867 w 5924856"/>
                        <a:gd name="connsiteY120-227040" fmla="*/ 1546540 h 2956475"/>
                        <a:gd name="connsiteX121-227041" fmla="*/ 5492544 w 5924856"/>
                        <a:gd name="connsiteY121-227042" fmla="*/ 1547548 h 2956475"/>
                        <a:gd name="connsiteX122-227043" fmla="*/ 5457627 w 5924856"/>
                        <a:gd name="connsiteY122-227044" fmla="*/ 1544223 h 2956475"/>
                        <a:gd name="connsiteX123-227045" fmla="*/ 5488543 w 5924856"/>
                        <a:gd name="connsiteY123-227046" fmla="*/ 1586180 h 2956475"/>
                        <a:gd name="connsiteX124-227047" fmla="*/ 5511268 w 5924856"/>
                        <a:gd name="connsiteY124-227048" fmla="*/ 1649809 h 2956475"/>
                        <a:gd name="connsiteX125-227049" fmla="*/ 5527175 w 5924856"/>
                        <a:gd name="connsiteY125-227050" fmla="*/ 1677079 h 2956475"/>
                        <a:gd name="connsiteX126-227051" fmla="*/ 5531720 w 5924856"/>
                        <a:gd name="connsiteY126-227052" fmla="*/ 1708893 h 2956475"/>
                        <a:gd name="connsiteX127-227053" fmla="*/ 5527175 w 5924856"/>
                        <a:gd name="connsiteY127-227054" fmla="*/ 1731618 h 2956475"/>
                        <a:gd name="connsiteX128-227055" fmla="*/ 5515990 w 5924856"/>
                        <a:gd name="connsiteY128-227056" fmla="*/ 1728009 h 2956475"/>
                        <a:gd name="connsiteX129-227057" fmla="*/ 5515268 w 5924856"/>
                        <a:gd name="connsiteY129-227058" fmla="*/ 1731618 h 2956475"/>
                        <a:gd name="connsiteX130-227059" fmla="*/ 5452462 w 5924856"/>
                        <a:gd name="connsiteY130-227060" fmla="*/ 1711358 h 2956475"/>
                        <a:gd name="connsiteX131-227061" fmla="*/ 5354468 w 5924856"/>
                        <a:gd name="connsiteY131-227062" fmla="*/ 1767977 h 2956475"/>
                        <a:gd name="connsiteX132-227063" fmla="*/ 5315836 w 5924856"/>
                        <a:gd name="connsiteY132-227064" fmla="*/ 1779340 h 2956475"/>
                        <a:gd name="connsiteX133-227065" fmla="*/ 5263569 w 5924856"/>
                        <a:gd name="connsiteY133-227066" fmla="*/ 1833879 h 2956475"/>
                        <a:gd name="connsiteX134-227067" fmla="*/ 5209030 w 5924856"/>
                        <a:gd name="connsiteY134-227068" fmla="*/ 1881600 h 2956475"/>
                        <a:gd name="connsiteX135-227069" fmla="*/ 5193123 w 5924856"/>
                        <a:gd name="connsiteY135-227070" fmla="*/ 1913415 h 2956475"/>
                        <a:gd name="connsiteX136-227071" fmla="*/ 5185429 w 5924856"/>
                        <a:gd name="connsiteY136-227072" fmla="*/ 1904988 h 2956475"/>
                        <a:gd name="connsiteX137-227073" fmla="*/ 5181216 w 5924856"/>
                        <a:gd name="connsiteY137-227074" fmla="*/ 1913415 h 2956475"/>
                        <a:gd name="connsiteX138-227075" fmla="*/ 5137729 w 5924856"/>
                        <a:gd name="connsiteY138-227076" fmla="*/ 1865787 h 2956475"/>
                        <a:gd name="connsiteX139-227077" fmla="*/ 5047685 w 5924856"/>
                        <a:gd name="connsiteY139-227078" fmla="*/ 1920232 h 2956475"/>
                        <a:gd name="connsiteX140-227079" fmla="*/ 5044580 w 5924856"/>
                        <a:gd name="connsiteY140-227080" fmla="*/ 1914910 h 2956475"/>
                        <a:gd name="connsiteX141-227081" fmla="*/ 5035778 w 5924856"/>
                        <a:gd name="connsiteY141-227082" fmla="*/ 1920232 h 2956475"/>
                        <a:gd name="connsiteX142-227083" fmla="*/ 5023735 w 5924856"/>
                        <a:gd name="connsiteY142-227084" fmla="*/ 1899586 h 2956475"/>
                        <a:gd name="connsiteX143-227085" fmla="*/ 4993146 w 5924856"/>
                        <a:gd name="connsiteY143-227086" fmla="*/ 1924777 h 2956475"/>
                        <a:gd name="connsiteX144-227087" fmla="*/ 4983909 w 5924856"/>
                        <a:gd name="connsiteY144-227088" fmla="*/ 1922578 h 2956475"/>
                        <a:gd name="connsiteX145-227089" fmla="*/ 4981239 w 5924856"/>
                        <a:gd name="connsiteY145-227090" fmla="*/ 1924777 h 2956475"/>
                        <a:gd name="connsiteX146-227091" fmla="*/ 4944785 w 5924856"/>
                        <a:gd name="connsiteY146-227092" fmla="*/ 1916098 h 2956475"/>
                        <a:gd name="connsiteX147-227093" fmla="*/ 4934062 w 5924856"/>
                        <a:gd name="connsiteY147-227094" fmla="*/ 1961137 h 2956475"/>
                        <a:gd name="connsiteX148-227095" fmla="*/ 4893158 w 5924856"/>
                        <a:gd name="connsiteY148-227096" fmla="*/ 2027038 h 2956475"/>
                        <a:gd name="connsiteX149-227097" fmla="*/ 4893158 w 5924856"/>
                        <a:gd name="connsiteY149-227098" fmla="*/ 2058853 h 2956475"/>
                        <a:gd name="connsiteX150-227099" fmla="*/ 4934062 w 5924856"/>
                        <a:gd name="connsiteY150-227100" fmla="*/ 2074760 h 2956475"/>
                        <a:gd name="connsiteX151-227101" fmla="*/ 4929517 w 5924856"/>
                        <a:gd name="connsiteY151-227102" fmla="*/ 2172476 h 2956475"/>
                        <a:gd name="connsiteX152-227103" fmla="*/ 4917610 w 5924856"/>
                        <a:gd name="connsiteY152-227104" fmla="*/ 2172476 h 2956475"/>
                        <a:gd name="connsiteX153-227105" fmla="*/ 4893158 w 5924856"/>
                        <a:gd name="connsiteY153-227106" fmla="*/ 2172476 h 2956475"/>
                        <a:gd name="connsiteX154-227107" fmla="*/ 4881796 w 5924856"/>
                        <a:gd name="connsiteY154-227108" fmla="*/ 2224742 h 2956475"/>
                        <a:gd name="connsiteX155-227109" fmla="*/ 4893158 w 5924856"/>
                        <a:gd name="connsiteY155-227110" fmla="*/ 2252012 h 2956475"/>
                        <a:gd name="connsiteX156-227111" fmla="*/ 4827256 w 5924856"/>
                        <a:gd name="connsiteY156-227112" fmla="*/ 2286099 h 2956475"/>
                        <a:gd name="connsiteX157-227113" fmla="*/ 4815894 w 5924856"/>
                        <a:gd name="connsiteY157-227114" fmla="*/ 2354273 h 2956475"/>
                        <a:gd name="connsiteX158-227115" fmla="*/ 4763628 w 5924856"/>
                        <a:gd name="connsiteY158-227116" fmla="*/ 2370180 h 2956475"/>
                        <a:gd name="connsiteX159-227117" fmla="*/ 4752265 w 5924856"/>
                        <a:gd name="connsiteY159-227118" fmla="*/ 2429264 h 2956475"/>
                        <a:gd name="connsiteX160-227119" fmla="*/ 4697726 w 5924856"/>
                        <a:gd name="connsiteY160-227120" fmla="*/ 2488348 h 2956475"/>
                        <a:gd name="connsiteX161-227121" fmla="*/ 4695416 w 5924856"/>
                        <a:gd name="connsiteY161-227122" fmla="*/ 2477952 h 2956475"/>
                        <a:gd name="connsiteX162-227123" fmla="*/ 4685819 w 5924856"/>
                        <a:gd name="connsiteY162-227124" fmla="*/ 2488348 h 2956475"/>
                        <a:gd name="connsiteX163-227125" fmla="*/ 4676729 w 5924856"/>
                        <a:gd name="connsiteY163-227126" fmla="*/ 2447444 h 2956475"/>
                        <a:gd name="connsiteX164-227127" fmla="*/ 4660822 w 5924856"/>
                        <a:gd name="connsiteY164-227128" fmla="*/ 2361090 h 2956475"/>
                        <a:gd name="connsiteX165-227129" fmla="*/ 4633552 w 5924856"/>
                        <a:gd name="connsiteY165-227130" fmla="*/ 2220198 h 2956475"/>
                        <a:gd name="connsiteX166-227131" fmla="*/ 4654004 w 5924856"/>
                        <a:gd name="connsiteY166-227132" fmla="*/ 2129299 h 2956475"/>
                        <a:gd name="connsiteX167-227133" fmla="*/ 4685819 w 5924856"/>
                        <a:gd name="connsiteY167-227134" fmla="*/ 2086122 h 2956475"/>
                        <a:gd name="connsiteX168-227135" fmla="*/ 4685819 w 5924856"/>
                        <a:gd name="connsiteY168-227136" fmla="*/ 2058853 h 2956475"/>
                        <a:gd name="connsiteX169-227137" fmla="*/ 4744903 w 5924856"/>
                        <a:gd name="connsiteY169-227138" fmla="*/ 2042945 h 2956475"/>
                        <a:gd name="connsiteX170-227139" fmla="*/ 4810804 w 5924856"/>
                        <a:gd name="connsiteY170-227140" fmla="*/ 1952047 h 2956475"/>
                        <a:gd name="connsiteX171-227141" fmla="*/ 4874434 w 5924856"/>
                        <a:gd name="connsiteY171-227142" fmla="*/ 1877056 h 2956475"/>
                        <a:gd name="connsiteX172-227143" fmla="*/ 4940334 w 5924856"/>
                        <a:gd name="connsiteY172-227144" fmla="*/ 1817971 h 2956475"/>
                        <a:gd name="connsiteX173-227145" fmla="*/ 4964885 w 5924856"/>
                        <a:gd name="connsiteY173-227146" fmla="*/ 1710844 h 2956475"/>
                        <a:gd name="connsiteX174-227147" fmla="*/ 4934062 w 5924856"/>
                        <a:gd name="connsiteY174-227148" fmla="*/ 1715711 h 2956475"/>
                        <a:gd name="connsiteX175-227149" fmla="*/ 4913610 w 5924856"/>
                        <a:gd name="connsiteY175-227150" fmla="*/ 1779340 h 2956475"/>
                        <a:gd name="connsiteX176-227151" fmla="*/ 4822712 w 5924856"/>
                        <a:gd name="connsiteY176-227152" fmla="*/ 1865693 h 2956475"/>
                        <a:gd name="connsiteX177-227153" fmla="*/ 4819899 w 5924856"/>
                        <a:gd name="connsiteY177-227154" fmla="*/ 1857053 h 2956475"/>
                        <a:gd name="connsiteX178-227155" fmla="*/ 4810804 w 5924856"/>
                        <a:gd name="connsiteY178-227156" fmla="*/ 1865693 h 2956475"/>
                        <a:gd name="connsiteX179-227157" fmla="*/ 4780026 w 5924856"/>
                        <a:gd name="connsiteY179-227158" fmla="*/ 1771159 h 2956475"/>
                        <a:gd name="connsiteX180-227159" fmla="*/ 4697726 w 5924856"/>
                        <a:gd name="connsiteY180-227160" fmla="*/ 1795247 h 2956475"/>
                        <a:gd name="connsiteX181-227161" fmla="*/ 4602282 w 5924856"/>
                        <a:gd name="connsiteY181-227162" fmla="*/ 1920232 h 2956475"/>
                        <a:gd name="connsiteX182-227163" fmla="*/ 4634097 w 5924856"/>
                        <a:gd name="connsiteY182-227164" fmla="*/ 1967954 h 2956475"/>
                        <a:gd name="connsiteX183-227165" fmla="*/ 4554560 w 5924856"/>
                        <a:gd name="connsiteY183-227166" fmla="*/ 1983861 h 2956475"/>
                        <a:gd name="connsiteX184-227167" fmla="*/ 4495476 w 5924856"/>
                        <a:gd name="connsiteY184-227168" fmla="*/ 1988406 h 2956475"/>
                        <a:gd name="connsiteX185-227169" fmla="*/ 4495564 w 5924856"/>
                        <a:gd name="connsiteY185-227170" fmla="*/ 1987484 h 2956475"/>
                        <a:gd name="connsiteX186-227171" fmla="*/ 4483570 w 5924856"/>
                        <a:gd name="connsiteY186-227172" fmla="*/ 1988406 h 2956475"/>
                        <a:gd name="connsiteX187-227173" fmla="*/ 4488114 w 5924856"/>
                        <a:gd name="connsiteY187-227174" fmla="*/ 1940685 h 2956475"/>
                        <a:gd name="connsiteX188-227175" fmla="*/ 4438272 w 5924856"/>
                        <a:gd name="connsiteY188-227176" fmla="*/ 1931099 h 2956475"/>
                        <a:gd name="connsiteX189-227177" fmla="*/ 4393216 w 5924856"/>
                        <a:gd name="connsiteY189-227178" fmla="*/ 1961137 h 2956475"/>
                        <a:gd name="connsiteX190-227179" fmla="*/ 4382585 w 5924856"/>
                        <a:gd name="connsiteY190-227180" fmla="*/ 1960286 h 2956475"/>
                        <a:gd name="connsiteX191-227181" fmla="*/ 4381309 w 5924856"/>
                        <a:gd name="connsiteY191-227182" fmla="*/ 1961137 h 2956475"/>
                        <a:gd name="connsiteX192-227183" fmla="*/ 4275828 w 5924856"/>
                        <a:gd name="connsiteY192-227184" fmla="*/ 1952698 h 2956475"/>
                        <a:gd name="connsiteX193-227185" fmla="*/ 4161424 w 5924856"/>
                        <a:gd name="connsiteY193-227186" fmla="*/ 1972499 h 2956475"/>
                        <a:gd name="connsiteX194-227187" fmla="*/ 4043256 w 5924856"/>
                        <a:gd name="connsiteY194-227188" fmla="*/ 2106574 h 2956475"/>
                        <a:gd name="connsiteX195-227189" fmla="*/ 3902364 w 5924856"/>
                        <a:gd name="connsiteY195-227190" fmla="*/ 2263374 h 2956475"/>
                        <a:gd name="connsiteX196-227191" fmla="*/ 3956903 w 5924856"/>
                        <a:gd name="connsiteY196-227192" fmla="*/ 2267919 h 2956475"/>
                        <a:gd name="connsiteX197-227193" fmla="*/ 3977355 w 5924856"/>
                        <a:gd name="connsiteY197-227194" fmla="*/ 2311096 h 2956475"/>
                        <a:gd name="connsiteX198-227195" fmla="*/ 4005973 w 5924856"/>
                        <a:gd name="connsiteY198-227196" fmla="*/ 2319513 h 2956475"/>
                        <a:gd name="connsiteX199-227197" fmla="*/ 4024532 w 5924856"/>
                        <a:gd name="connsiteY199-227198" fmla="*/ 2290644 h 2956475"/>
                        <a:gd name="connsiteX200-227199" fmla="*/ 4035602 w 5924856"/>
                        <a:gd name="connsiteY200-227200" fmla="*/ 2291946 h 2956475"/>
                        <a:gd name="connsiteX201-227201" fmla="*/ 4036439 w 5924856"/>
                        <a:gd name="connsiteY201-227202" fmla="*/ 2290644 h 2956475"/>
                        <a:gd name="connsiteX202-227203" fmla="*/ 4075071 w 5924856"/>
                        <a:gd name="connsiteY202-227204" fmla="*/ 2295189 h 2956475"/>
                        <a:gd name="connsiteX203-227205" fmla="*/ 4129610 w 5924856"/>
                        <a:gd name="connsiteY203-227206" fmla="*/ 2365635 h 2956475"/>
                        <a:gd name="connsiteX204-227207" fmla="*/ 4134155 w 5924856"/>
                        <a:gd name="connsiteY204-227208" fmla="*/ 2413357 h 2956475"/>
                        <a:gd name="connsiteX205-227209" fmla="*/ 4102340 w 5924856"/>
                        <a:gd name="connsiteY205-227210" fmla="*/ 2472441 h 2956475"/>
                        <a:gd name="connsiteX206-227211" fmla="*/ 4095523 w 5924856"/>
                        <a:gd name="connsiteY206-227212" fmla="*/ 2542887 h 2956475"/>
                        <a:gd name="connsiteX207-227213" fmla="*/ 4079616 w 5924856"/>
                        <a:gd name="connsiteY207-227214" fmla="*/ 2629241 h 2956475"/>
                        <a:gd name="connsiteX208-227215" fmla="*/ 4027349 w 5924856"/>
                        <a:gd name="connsiteY208-227216" fmla="*/ 2708777 h 2956475"/>
                        <a:gd name="connsiteX209-227217" fmla="*/ 4015987 w 5924856"/>
                        <a:gd name="connsiteY209-227218" fmla="*/ 2747409 h 2956475"/>
                        <a:gd name="connsiteX210-227219" fmla="*/ 3961448 w 5924856"/>
                        <a:gd name="connsiteY210-227220" fmla="*/ 2806493 h 2956475"/>
                        <a:gd name="connsiteX211-227221" fmla="*/ 3913726 w 5924856"/>
                        <a:gd name="connsiteY211-227222" fmla="*/ 2865577 h 2956475"/>
                        <a:gd name="connsiteX212-227223" fmla="*/ 3893274 w 5924856"/>
                        <a:gd name="connsiteY212-227224" fmla="*/ 2897392 h 2956475"/>
                        <a:gd name="connsiteX213-227225" fmla="*/ 3843280 w 5924856"/>
                        <a:gd name="connsiteY213-227226" fmla="*/ 2924661 h 2956475"/>
                        <a:gd name="connsiteX214-227227" fmla="*/ 3831373 w 5924856"/>
                        <a:gd name="connsiteY214-227228" fmla="*/ 2924661 h 2956475"/>
                        <a:gd name="connsiteX215-227229" fmla="*/ 3822828 w 5924856"/>
                        <a:gd name="connsiteY215-227230" fmla="*/ 2924661 h 2956475"/>
                        <a:gd name="connsiteX216-227231" fmla="*/ 3810920 w 5924856"/>
                        <a:gd name="connsiteY216-227232" fmla="*/ 2924661 h 2956475"/>
                        <a:gd name="connsiteX217-227233" fmla="*/ 3789254 w 5924856"/>
                        <a:gd name="connsiteY217-227234" fmla="*/ 2908412 h 2956475"/>
                        <a:gd name="connsiteX218-227235" fmla="*/ 3747836 w 5924856"/>
                        <a:gd name="connsiteY218-227236" fmla="*/ 2936024 h 2956475"/>
                        <a:gd name="connsiteX219-227237" fmla="*/ 3741019 w 5924856"/>
                        <a:gd name="connsiteY219-227238" fmla="*/ 2956476 h 2956475"/>
                        <a:gd name="connsiteX220-227239" fmla="*/ 3736474 w 5924856"/>
                        <a:gd name="connsiteY220-227240" fmla="*/ 2947386 h 2956475"/>
                        <a:gd name="connsiteX221-227241" fmla="*/ 3736474 w 5924856"/>
                        <a:gd name="connsiteY221-227242" fmla="*/ 2935660 h 2956475"/>
                        <a:gd name="connsiteX222-227243" fmla="*/ 3735929 w 5924856"/>
                        <a:gd name="connsiteY222-227244" fmla="*/ 2936024 h 2956475"/>
                        <a:gd name="connsiteX223-227245" fmla="*/ 3729112 w 5924856"/>
                        <a:gd name="connsiteY223-227246" fmla="*/ 2956476 h 2956475"/>
                        <a:gd name="connsiteX224-227247" fmla="*/ 3724567 w 5924856"/>
                        <a:gd name="connsiteY224-227248" fmla="*/ 2947386 h 2956475"/>
                        <a:gd name="connsiteX225-227249" fmla="*/ 3724567 w 5924856"/>
                        <a:gd name="connsiteY225-227250" fmla="*/ 2920116 h 2956475"/>
                        <a:gd name="connsiteX226-227251" fmla="*/ 3736474 w 5924856"/>
                        <a:gd name="connsiteY226-227252" fmla="*/ 2920116 h 2956475"/>
                        <a:gd name="connsiteX227-227253" fmla="*/ 3745019 w 5924856"/>
                        <a:gd name="connsiteY227-227254" fmla="*/ 2920116 h 2956475"/>
                        <a:gd name="connsiteX228-227255" fmla="*/ 3751836 w 5924856"/>
                        <a:gd name="connsiteY228-227256" fmla="*/ 2861032 h 2956475"/>
                        <a:gd name="connsiteX229-227257" fmla="*/ 3740474 w 5924856"/>
                        <a:gd name="connsiteY229-227258" fmla="*/ 2817856 h 2956475"/>
                        <a:gd name="connsiteX230-227259" fmla="*/ 3767744 w 5924856"/>
                        <a:gd name="connsiteY230-227260" fmla="*/ 2795131 h 2956475"/>
                        <a:gd name="connsiteX231-227261" fmla="*/ 3777005 w 5924856"/>
                        <a:gd name="connsiteY231-227262" fmla="*/ 2797336 h 2956475"/>
                        <a:gd name="connsiteX232-227263" fmla="*/ 3779651 w 5924856"/>
                        <a:gd name="connsiteY232-227264" fmla="*/ 2795131 h 2956475"/>
                        <a:gd name="connsiteX233-227265" fmla="*/ 3816678 w 5924856"/>
                        <a:gd name="connsiteY233-227266" fmla="*/ 2803947 h 2956475"/>
                        <a:gd name="connsiteX234-227267" fmla="*/ 3838190 w 5924856"/>
                        <a:gd name="connsiteY234-227268" fmla="*/ 2758772 h 2956475"/>
                        <a:gd name="connsiteX235-227269" fmla="*/ 3854097 w 5924856"/>
                        <a:gd name="connsiteY235-227270" fmla="*/ 2699687 h 2956475"/>
                        <a:gd name="connsiteX236-227271" fmla="*/ 3865460 w 5924856"/>
                        <a:gd name="connsiteY236-227272" fmla="*/ 2676963 h 2956475"/>
                        <a:gd name="connsiteX237-227273" fmla="*/ 3884483 w 5924856"/>
                        <a:gd name="connsiteY237-227274" fmla="*/ 2632575 h 2956475"/>
                        <a:gd name="connsiteX238-227275" fmla="*/ 3834190 w 5924856"/>
                        <a:gd name="connsiteY238-227276" fmla="*/ 2645148 h 2956475"/>
                        <a:gd name="connsiteX239-227277" fmla="*/ 3806920 w 5924856"/>
                        <a:gd name="connsiteY239-227278" fmla="*/ 2667873 h 2956475"/>
                        <a:gd name="connsiteX240-227279" fmla="*/ 3795013 w 5924856"/>
                        <a:gd name="connsiteY240-227280" fmla="*/ 2667873 h 2956475"/>
                        <a:gd name="connsiteX241-227281" fmla="*/ 3747836 w 5924856"/>
                        <a:gd name="connsiteY241-227282" fmla="*/ 2667873 h 2956475"/>
                        <a:gd name="connsiteX242-227283" fmla="*/ 3735929 w 5924856"/>
                        <a:gd name="connsiteY242-227284" fmla="*/ 2667873 h 2956475"/>
                        <a:gd name="connsiteX243-227285" fmla="*/ 3720022 w 5924856"/>
                        <a:gd name="connsiteY243-227286" fmla="*/ 2613334 h 2956475"/>
                        <a:gd name="connsiteX244-227287" fmla="*/ 3676845 w 5924856"/>
                        <a:gd name="connsiteY244-227288" fmla="*/ 2574702 h 2956475"/>
                        <a:gd name="connsiteX245-227289" fmla="*/ 3610944 w 5924856"/>
                        <a:gd name="connsiteY245-227290" fmla="*/ 2558795 h 2956475"/>
                        <a:gd name="connsiteX246-227291" fmla="*/ 3601854 w 5924856"/>
                        <a:gd name="connsiteY246-227292" fmla="*/ 2499711 h 2956475"/>
                        <a:gd name="connsiteX247-227293" fmla="*/ 3590492 w 5924856"/>
                        <a:gd name="connsiteY247-227294" fmla="*/ 2467896 h 2956475"/>
                        <a:gd name="connsiteX248-227295" fmla="*/ 3574584 w 5924856"/>
                        <a:gd name="connsiteY248-227296" fmla="*/ 2440627 h 2956475"/>
                        <a:gd name="connsiteX249-227297" fmla="*/ 3551860 w 5924856"/>
                        <a:gd name="connsiteY249-227298" fmla="*/ 2381542 h 2956475"/>
                        <a:gd name="connsiteX250-227299" fmla="*/ 3520045 w 5924856"/>
                        <a:gd name="connsiteY250-227300" fmla="*/ 2361090 h 2956475"/>
                        <a:gd name="connsiteX251-227301" fmla="*/ 3464186 w 5924856"/>
                        <a:gd name="connsiteY251-227302" fmla="*/ 2339606 h 2956475"/>
                        <a:gd name="connsiteX252-227303" fmla="*/ 3425146 w 5924856"/>
                        <a:gd name="connsiteY252-227304" fmla="*/ 2345183 h 2956475"/>
                        <a:gd name="connsiteX253-227305" fmla="*/ 3381970 w 5924856"/>
                        <a:gd name="connsiteY253-227306" fmla="*/ 2354273 h 2956475"/>
                        <a:gd name="connsiteX254-227307" fmla="*/ 3350155 w 5924856"/>
                        <a:gd name="connsiteY254-227308" fmla="*/ 2381542 h 2956475"/>
                        <a:gd name="connsiteX255-227309" fmla="*/ 3370607 w 5924856"/>
                        <a:gd name="connsiteY255-227310" fmla="*/ 2397450 h 2956475"/>
                        <a:gd name="connsiteX256-227311" fmla="*/ 3370607 w 5924856"/>
                        <a:gd name="connsiteY256-227312" fmla="*/ 2429264 h 2956475"/>
                        <a:gd name="connsiteX257-227313" fmla="*/ 3350155 w 5924856"/>
                        <a:gd name="connsiteY257-227314" fmla="*/ 2451989 h 2956475"/>
                        <a:gd name="connsiteX258-227315" fmla="*/ 3318341 w 5924856"/>
                        <a:gd name="connsiteY258-227316" fmla="*/ 2511073 h 2956475"/>
                        <a:gd name="connsiteX259-227317" fmla="*/ 3318341 w 5924856"/>
                        <a:gd name="connsiteY259-227318" fmla="*/ 2538343 h 2956475"/>
                        <a:gd name="connsiteX260-227319" fmla="*/ 3268346 w 5924856"/>
                        <a:gd name="connsiteY260-227320" fmla="*/ 2570157 h 2956475"/>
                        <a:gd name="connsiteX261-227321" fmla="*/ 3260533 w 5924856"/>
                        <a:gd name="connsiteY261-227322" fmla="*/ 2567553 h 2956475"/>
                        <a:gd name="connsiteX262-227323" fmla="*/ 3256440 w 5924856"/>
                        <a:gd name="connsiteY262-227324" fmla="*/ 2570157 h 2956475"/>
                        <a:gd name="connsiteX263-227325" fmla="*/ 3208718 w 5924856"/>
                        <a:gd name="connsiteY263-227326" fmla="*/ 2554250 h 2956475"/>
                        <a:gd name="connsiteX264-227327" fmla="*/ 3177448 w 5924856"/>
                        <a:gd name="connsiteY264-227328" fmla="*/ 2554250 h 2956475"/>
                        <a:gd name="connsiteX265-227329" fmla="*/ 3165541 w 5924856"/>
                        <a:gd name="connsiteY265-227330" fmla="*/ 2554250 h 2956475"/>
                        <a:gd name="connsiteX266-227331" fmla="*/ 3149634 w 5924856"/>
                        <a:gd name="connsiteY266-227332" fmla="*/ 2538343 h 2956475"/>
                        <a:gd name="connsiteX267-227333" fmla="*/ 3131462 w 5924856"/>
                        <a:gd name="connsiteY267-227334" fmla="*/ 2533799 h 2956475"/>
                        <a:gd name="connsiteX268-227335" fmla="*/ 3086550 w 5924856"/>
                        <a:gd name="connsiteY268-227336" fmla="*/ 2570157 h 2956475"/>
                        <a:gd name="connsiteX269-227337" fmla="*/ 3038828 w 5924856"/>
                        <a:gd name="connsiteY269-227338" fmla="*/ 2581519 h 2956475"/>
                        <a:gd name="connsiteX270-227339" fmla="*/ 3000196 w 5924856"/>
                        <a:gd name="connsiteY270-227340" fmla="*/ 2597427 h 2956475"/>
                        <a:gd name="connsiteX271-227341" fmla="*/ 2992651 w 5924856"/>
                        <a:gd name="connsiteY271-227342" fmla="*/ 2595630 h 2956475"/>
                        <a:gd name="connsiteX272-227343" fmla="*/ 2988289 w 5924856"/>
                        <a:gd name="connsiteY272-227344" fmla="*/ 2597427 h 2956475"/>
                        <a:gd name="connsiteX273-227345" fmla="*/ 2940567 w 5924856"/>
                        <a:gd name="connsiteY273-227346" fmla="*/ 2586064 h 2956475"/>
                        <a:gd name="connsiteX274-227347" fmla="*/ 2918387 w 5924856"/>
                        <a:gd name="connsiteY274-227348" fmla="*/ 2586064 h 2956475"/>
                        <a:gd name="connsiteX275-227349" fmla="*/ 2906480 w 5924856"/>
                        <a:gd name="connsiteY275-227350" fmla="*/ 2586064 h 2956475"/>
                        <a:gd name="connsiteX276-227351" fmla="*/ 2886028 w 5924856"/>
                        <a:gd name="connsiteY276-227352" fmla="*/ 2554250 h 2956475"/>
                        <a:gd name="connsiteX277-227353" fmla="*/ 2847396 w 5924856"/>
                        <a:gd name="connsiteY277-227354" fmla="*/ 2526980 h 2956475"/>
                        <a:gd name="connsiteX278-227355" fmla="*/ 2820344 w 5924856"/>
                        <a:gd name="connsiteY278-227356" fmla="*/ 2523116 h 2956475"/>
                        <a:gd name="connsiteX279-227357" fmla="*/ 2779767 w 5924856"/>
                        <a:gd name="connsiteY279-227358" fmla="*/ 2526980 h 2956475"/>
                        <a:gd name="connsiteX280-227359" fmla="*/ 2741135 w 5924856"/>
                        <a:gd name="connsiteY280-227360" fmla="*/ 2538343 h 2956475"/>
                        <a:gd name="connsiteX281-227361" fmla="*/ 2736330 w 5924856"/>
                        <a:gd name="connsiteY281-227362" fmla="*/ 2536254 h 2956475"/>
                        <a:gd name="connsiteX282-227363" fmla="*/ 2729228 w 5924856"/>
                        <a:gd name="connsiteY282-227364" fmla="*/ 2538343 h 2956475"/>
                        <a:gd name="connsiteX283-227365" fmla="*/ 2676961 w 5924856"/>
                        <a:gd name="connsiteY283-227366" fmla="*/ 2515618 h 2956475"/>
                        <a:gd name="connsiteX284-227367" fmla="*/ 2670144 w 5924856"/>
                        <a:gd name="connsiteY284-227368" fmla="*/ 2472441 h 2956475"/>
                        <a:gd name="connsiteX285-227369" fmla="*/ 2626967 w 5924856"/>
                        <a:gd name="connsiteY285-227370" fmla="*/ 2456534 h 2956475"/>
                        <a:gd name="connsiteX286-227371" fmla="*/ 2595153 w 5924856"/>
                        <a:gd name="connsiteY286-227372" fmla="*/ 2451989 h 2956475"/>
                        <a:gd name="connsiteX287-227373" fmla="*/ 2560725 w 5924856"/>
                        <a:gd name="connsiteY287-227374" fmla="*/ 2430245 h 2956475"/>
                        <a:gd name="connsiteX288-227375" fmla="*/ 2527524 w 5924856"/>
                        <a:gd name="connsiteY288-227376" fmla="*/ 2488348 h 2956475"/>
                        <a:gd name="connsiteX289-227377" fmla="*/ 2543431 w 5924856"/>
                        <a:gd name="connsiteY289-227378" fmla="*/ 2522435 h 2956475"/>
                        <a:gd name="connsiteX290-227379" fmla="*/ 2504799 w 5924856"/>
                        <a:gd name="connsiteY290-227380" fmla="*/ 2558795 h 2956475"/>
                        <a:gd name="connsiteX291-227381" fmla="*/ 2495296 w 5924856"/>
                        <a:gd name="connsiteY291-227382" fmla="*/ 2556532 h 2956475"/>
                        <a:gd name="connsiteX292-227383" fmla="*/ 2492892 w 5924856"/>
                        <a:gd name="connsiteY292-227384" fmla="*/ 2558795 h 2956475"/>
                        <a:gd name="connsiteX293-227385" fmla="*/ 2445170 w 5924856"/>
                        <a:gd name="connsiteY293-227386" fmla="*/ 2547432 h 2956475"/>
                        <a:gd name="connsiteX294-227387" fmla="*/ 2408811 w 5924856"/>
                        <a:gd name="connsiteY294-227388" fmla="*/ 2542887 h 2956475"/>
                        <a:gd name="connsiteX295-227389" fmla="*/ 2381541 w 5924856"/>
                        <a:gd name="connsiteY295-227390" fmla="*/ 2515618 h 2956475"/>
                        <a:gd name="connsiteX296-227391" fmla="*/ 2354816 w 5924856"/>
                        <a:gd name="connsiteY296-227392" fmla="*/ 2515618 h 2956475"/>
                        <a:gd name="connsiteX297-227393" fmla="*/ 2342909 w 5924856"/>
                        <a:gd name="connsiteY297-227394" fmla="*/ 2515618 h 2956475"/>
                        <a:gd name="connsiteX298-227395" fmla="*/ 2317049 w 5924856"/>
                        <a:gd name="connsiteY298-227396" fmla="*/ 2502687 h 2956475"/>
                        <a:gd name="connsiteX299-227397" fmla="*/ 2268463 w 5924856"/>
                        <a:gd name="connsiteY299-227398" fmla="*/ 2526980 h 2956475"/>
                        <a:gd name="connsiteX300-227399" fmla="*/ 2200289 w 5924856"/>
                        <a:gd name="connsiteY300-227400" fmla="*/ 2574702 h 2956475"/>
                        <a:gd name="connsiteX301-227401" fmla="*/ 2157112 w 5924856"/>
                        <a:gd name="connsiteY301-227402" fmla="*/ 2586064 h 2956475"/>
                        <a:gd name="connsiteX302-227403" fmla="*/ 2145750 w 5924856"/>
                        <a:gd name="connsiteY302-227404" fmla="*/ 2590609 h 2956475"/>
                        <a:gd name="connsiteX303-227405" fmla="*/ 2143369 w 5924856"/>
                        <a:gd name="connsiteY303-227406" fmla="*/ 2586799 h 2956475"/>
                        <a:gd name="connsiteX304-227407" fmla="*/ 2133843 w 5924856"/>
                        <a:gd name="connsiteY304-227408" fmla="*/ 2590609 h 2956475"/>
                        <a:gd name="connsiteX305-227409" fmla="*/ 2111787 w 5924856"/>
                        <a:gd name="connsiteY305-227410" fmla="*/ 2555320 h 2956475"/>
                        <a:gd name="connsiteX306-227411" fmla="*/ 2075303 w 5924856"/>
                        <a:gd name="connsiteY306-227412" fmla="*/ 2558795 h 2956475"/>
                        <a:gd name="connsiteX307-227413" fmla="*/ 2074482 w 5924856"/>
                        <a:gd name="connsiteY307-227414" fmla="*/ 2557739 h 2956475"/>
                        <a:gd name="connsiteX308-227415" fmla="*/ 2063396 w 5924856"/>
                        <a:gd name="connsiteY308-227416" fmla="*/ 2558795 h 2956475"/>
                        <a:gd name="connsiteX309-227417" fmla="*/ 2047489 w 5924856"/>
                        <a:gd name="connsiteY309-227418" fmla="*/ 2538343 h 2956475"/>
                        <a:gd name="connsiteX310-227419" fmla="*/ 2020220 w 5924856"/>
                        <a:gd name="connsiteY310-227420" fmla="*/ 2526980 h 2956475"/>
                        <a:gd name="connsiteX311-227421" fmla="*/ 2004312 w 5924856"/>
                        <a:gd name="connsiteY311-227422" fmla="*/ 2495166 h 2956475"/>
                        <a:gd name="connsiteX312-227423" fmla="*/ 1988196 w 5924856"/>
                        <a:gd name="connsiteY312-227424" fmla="*/ 2486212 h 2956475"/>
                        <a:gd name="connsiteX313-227425" fmla="*/ 1945773 w 5924856"/>
                        <a:gd name="connsiteY313-227426" fmla="*/ 2499711 h 2956475"/>
                        <a:gd name="connsiteX314-227427" fmla="*/ 1942036 w 5924856"/>
                        <a:gd name="connsiteY314-227428" fmla="*/ 2497111 h 2956475"/>
                        <a:gd name="connsiteX315-227429" fmla="*/ 1936866 w 5924856"/>
                        <a:gd name="connsiteY315-227430" fmla="*/ 2499711 h 2956475"/>
                        <a:gd name="connsiteX316-227431" fmla="*/ 1889554 w 5924856"/>
                        <a:gd name="connsiteY316-227432" fmla="*/ 2468885 h 2956475"/>
                        <a:gd name="connsiteX317-227433" fmla="*/ 1870782 w 5924856"/>
                        <a:gd name="connsiteY317-227434" fmla="*/ 2495166 h 2956475"/>
                        <a:gd name="connsiteX318-227435" fmla="*/ 1865709 w 5924856"/>
                        <a:gd name="connsiteY318-227436" fmla="*/ 2485599 h 2956475"/>
                        <a:gd name="connsiteX319-227437" fmla="*/ 1858875 w 5924856"/>
                        <a:gd name="connsiteY319-227438" fmla="*/ 2495166 h 2956475"/>
                        <a:gd name="connsiteX320-227439" fmla="*/ 1779338 w 5924856"/>
                        <a:gd name="connsiteY320-227440" fmla="*/ 2345183 h 2956475"/>
                        <a:gd name="connsiteX321-227441" fmla="*/ 1729344 w 5924856"/>
                        <a:gd name="connsiteY321-227442" fmla="*/ 2295189 h 2956475"/>
                        <a:gd name="connsiteX322-227443" fmla="*/ 1732141 w 5924856"/>
                        <a:gd name="connsiteY322-227444" fmla="*/ 2292043 h 2956475"/>
                        <a:gd name="connsiteX323-227445" fmla="*/ 401471 w 5924856"/>
                        <a:gd name="connsiteY323-227446" fmla="*/ 2890683 h 2956475"/>
                        <a:gd name="connsiteX324-227447" fmla="*/ 338597 w 5924856"/>
                        <a:gd name="connsiteY324-227448" fmla="*/ 2849670 h 2956475"/>
                        <a:gd name="connsiteX325-227449" fmla="*/ 295420 w 5924856"/>
                        <a:gd name="connsiteY325-227450" fmla="*/ 2795131 h 2956475"/>
                        <a:gd name="connsiteX326-227451" fmla="*/ 322690 w 5924856"/>
                        <a:gd name="connsiteY326-227452" fmla="*/ 2747409 h 2956475"/>
                        <a:gd name="connsiteX327-227453" fmla="*/ 359049 w 5924856"/>
                        <a:gd name="connsiteY327-227454" fmla="*/ 2704232 h 2956475"/>
                        <a:gd name="connsiteX328-227455" fmla="*/ 359049 w 5924856"/>
                        <a:gd name="connsiteY328-227456" fmla="*/ 2701176 h 2956475"/>
                        <a:gd name="connsiteX329-227457" fmla="*/ 334597 w 5924856"/>
                        <a:gd name="connsiteY329-227458" fmla="*/ 2704232 h 2956475"/>
                        <a:gd name="connsiteX330-227459" fmla="*/ 334597 w 5924856"/>
                        <a:gd name="connsiteY330-227460" fmla="*/ 2702744 h 2956475"/>
                        <a:gd name="connsiteX331-227461" fmla="*/ 327779 w 5924856"/>
                        <a:gd name="connsiteY331-227462" fmla="*/ 2547432 h 2956475"/>
                        <a:gd name="connsiteX332-227463" fmla="*/ 271033 w 5924856"/>
                        <a:gd name="connsiteY332-227464" fmla="*/ 2529403 h 2956475"/>
                        <a:gd name="connsiteX333-227465" fmla="*/ 220429 w 5924856"/>
                        <a:gd name="connsiteY333-227466" fmla="*/ 2499711 h 2956475"/>
                        <a:gd name="connsiteX334-227467" fmla="*/ 204522 w 5924856"/>
                        <a:gd name="connsiteY334-227468" fmla="*/ 2472441 h 2956475"/>
                        <a:gd name="connsiteX335-227469" fmla="*/ 189159 w 5924856"/>
                        <a:gd name="connsiteY335-227470" fmla="*/ 2472441 h 2956475"/>
                        <a:gd name="connsiteX336-227471" fmla="*/ 122713 w 5924856"/>
                        <a:gd name="connsiteY336-227472" fmla="*/ 2413357 h 2956475"/>
                        <a:gd name="connsiteX337-227473" fmla="*/ 114168 w 5924856"/>
                        <a:gd name="connsiteY337-227474" fmla="*/ 2424719 h 2956475"/>
                        <a:gd name="connsiteX338-227475" fmla="*/ 103159 w 5924856"/>
                        <a:gd name="connsiteY338-227476" fmla="*/ 2421574 h 2956475"/>
                        <a:gd name="connsiteX339-227477" fmla="*/ 70446 w 5924856"/>
                        <a:gd name="connsiteY339-227478" fmla="*/ 2365635 h 2956475"/>
                        <a:gd name="connsiteX340-227479" fmla="*/ 74991 w 5924856"/>
                        <a:gd name="connsiteY340-227480" fmla="*/ 2361090 h 2956475"/>
                        <a:gd name="connsiteX341-227481" fmla="*/ 118168 w 5924856"/>
                        <a:gd name="connsiteY341-227482" fmla="*/ 2349728 h 2956475"/>
                        <a:gd name="connsiteX342-227483" fmla="*/ 106806 w 5924856"/>
                        <a:gd name="connsiteY342-227484" fmla="*/ 2327003 h 2956475"/>
                        <a:gd name="connsiteX343-227485" fmla="*/ 47722 w 5924856"/>
                        <a:gd name="connsiteY343-227486" fmla="*/ 2258829 h 2956475"/>
                        <a:gd name="connsiteX344-227487" fmla="*/ 21980 w 5924856"/>
                        <a:gd name="connsiteY344-227488" fmla="*/ 2195428 h 2956475"/>
                        <a:gd name="connsiteX345-227489" fmla="*/ 10059 w 5924856"/>
                        <a:gd name="connsiteY345-227490" fmla="*/ 2195434 h 2956475"/>
                        <a:gd name="connsiteX346-227491" fmla="*/ 0 w 5924856"/>
                        <a:gd name="connsiteY346-227492" fmla="*/ 2199745 h 2956475"/>
                        <a:gd name="connsiteX347-227493" fmla="*/ 1595269 w 5924856"/>
                        <a:gd name="connsiteY347-227494" fmla="*/ 1370296 h 2956475"/>
                        <a:gd name="connsiteX348-227495" fmla="*/ 1638446 w 5924856"/>
                        <a:gd name="connsiteY348-227496" fmla="*/ 1349844 h 2956475"/>
                        <a:gd name="connsiteX349-227497" fmla="*/ 1649808 w 5924856"/>
                        <a:gd name="connsiteY349-227498" fmla="*/ 1299850 h 2956475"/>
                        <a:gd name="connsiteX350-227499" fmla="*/ 1677078 w 5924856"/>
                        <a:gd name="connsiteY350-227500" fmla="*/ 1256673 h 2956475"/>
                        <a:gd name="connsiteX351-227501" fmla="*/ 1654353 w 5924856"/>
                        <a:gd name="connsiteY351-227502" fmla="*/ 1197589 h 2956475"/>
                        <a:gd name="connsiteX352-227503" fmla="*/ 1677078 w 5924856"/>
                        <a:gd name="connsiteY352-227504" fmla="*/ 1133960 h 2956475"/>
                        <a:gd name="connsiteX353-227505" fmla="*/ 1622538 w 5924856"/>
                        <a:gd name="connsiteY353-227506" fmla="*/ 1070331 h 2956475"/>
                        <a:gd name="connsiteX354-227507" fmla="*/ 1654353 w 5924856"/>
                        <a:gd name="connsiteY354-227508" fmla="*/ 961252 h 2956475"/>
                        <a:gd name="connsiteX355-227509" fmla="*/ 1606631 w 5924856"/>
                        <a:gd name="connsiteY355-227510" fmla="*/ 865809 h 2956475"/>
                        <a:gd name="connsiteX356-227511" fmla="*/ 1670260 w 5924856"/>
                        <a:gd name="connsiteY356-227512" fmla="*/ 788545 h 2956475"/>
                        <a:gd name="connsiteX357-227513" fmla="*/ 1665715 w 5924856"/>
                        <a:gd name="connsiteY357-227514" fmla="*/ 704464 h 2956475"/>
                        <a:gd name="connsiteX358-227515" fmla="*/ 1681622 w 5924856"/>
                        <a:gd name="connsiteY358-227516" fmla="*/ 697647 h 2956475"/>
                        <a:gd name="connsiteX359-227517" fmla="*/ 1683068 w 5924856"/>
                        <a:gd name="connsiteY359-227518" fmla="*/ 702130 h 2956475"/>
                        <a:gd name="connsiteX360-227519" fmla="*/ 1693530 w 5924856"/>
                        <a:gd name="connsiteY360-227520" fmla="*/ 697647 h 2956475"/>
                        <a:gd name="connsiteX361-227521" fmla="*/ 1716254 w 5924856"/>
                        <a:gd name="connsiteY361-227522" fmla="*/ 768093 h 2956475"/>
                        <a:gd name="connsiteX362-227523" fmla="*/ 1709645 w 5924856"/>
                        <a:gd name="connsiteY362-227524" fmla="*/ 815304 h 2956475"/>
                        <a:gd name="connsiteX363-227525" fmla="*/ 1772521 w 5924856"/>
                        <a:gd name="connsiteY363-227526" fmla="*/ 772638 h 2956475"/>
                        <a:gd name="connsiteX364-227527" fmla="*/ 1849785 w 5924856"/>
                        <a:gd name="connsiteY364-227528" fmla="*/ 763548 h 2956475"/>
                        <a:gd name="connsiteX365-227529" fmla="*/ 1850963 w 5924856"/>
                        <a:gd name="connsiteY365-227530" fmla="*/ 764810 h 2956475"/>
                        <a:gd name="connsiteX366-227531" fmla="*/ 1861692 w 5924856"/>
                        <a:gd name="connsiteY366-227532" fmla="*/ 763548 h 2956475"/>
                        <a:gd name="connsiteX367-227533" fmla="*/ 1906799 w 5924856"/>
                        <a:gd name="connsiteY367-227534" fmla="*/ 811877 h 2956475"/>
                        <a:gd name="connsiteX368-227535" fmla="*/ 1881599 w 5924856"/>
                        <a:gd name="connsiteY368-227536" fmla="*/ 736278 h 2956475"/>
                        <a:gd name="connsiteX369-227537" fmla="*/ 1881599 w 5924856"/>
                        <a:gd name="connsiteY369-227538" fmla="*/ 595386 h 2956475"/>
                        <a:gd name="connsiteX370-227539" fmla="*/ 1945228 w 5924856"/>
                        <a:gd name="connsiteY370-227540" fmla="*/ 574934 h 2956475"/>
                        <a:gd name="connsiteX371-227541" fmla="*/ 1955460 w 5924856"/>
                        <a:gd name="connsiteY371-227542" fmla="*/ 575472 h 2956475"/>
                        <a:gd name="connsiteX372-227543" fmla="*/ 1957135 w 5924856"/>
                        <a:gd name="connsiteY372-227544" fmla="*/ 574934 h 2956475"/>
                        <a:gd name="connsiteX373-227545" fmla="*/ 2033605 w 5924856"/>
                        <a:gd name="connsiteY373-227546" fmla="*/ 578958 h 2956475"/>
                        <a:gd name="connsiteX374-227547" fmla="*/ 2111118 w 5924856"/>
                        <a:gd name="connsiteY374-227548" fmla="*/ 559026 h 2956475"/>
                        <a:gd name="connsiteX375-227549" fmla="*/ 2086121 w 5924856"/>
                        <a:gd name="connsiteY375-227550" fmla="*/ 493125 h 2956475"/>
                        <a:gd name="connsiteX376-227551" fmla="*/ 2122480 w 5924856"/>
                        <a:gd name="connsiteY376-227552" fmla="*/ 402226 h 2956475"/>
                        <a:gd name="connsiteX377-227553" fmla="*/ 2165657 w 5924856"/>
                        <a:gd name="connsiteY377-227554" fmla="*/ 397681 h 2956475"/>
                        <a:gd name="connsiteX378-227555" fmla="*/ 2236104 w 5924856"/>
                        <a:gd name="connsiteY378-227556" fmla="*/ 322690 h 2956475"/>
                        <a:gd name="connsiteX379-227557" fmla="*/ 2338374 w 5924856"/>
                        <a:gd name="connsiteY379-227558" fmla="*/ 304510 h 2956475"/>
                        <a:gd name="connsiteX380-227559" fmla="*/ 2347454 w 5924856"/>
                        <a:gd name="connsiteY380-227560" fmla="*/ 263606 h 2956475"/>
                        <a:gd name="connsiteX381-227561" fmla="*/ 2445170 w 5924856"/>
                        <a:gd name="connsiteY381-227562" fmla="*/ 252244 h 2956475"/>
                        <a:gd name="connsiteX382-227563" fmla="*/ 2446249 w 5924856"/>
                        <a:gd name="connsiteY382-227564" fmla="*/ 253503 h 2956475"/>
                        <a:gd name="connsiteX383-227565" fmla="*/ 2457077 w 5924856"/>
                        <a:gd name="connsiteY383-227566" fmla="*/ 252244 h 2956475"/>
                        <a:gd name="connsiteX384-227567" fmla="*/ 2479011 w 5924856"/>
                        <a:gd name="connsiteY384-227568" fmla="*/ 277833 h 2956475"/>
                        <a:gd name="connsiteX385-227569" fmla="*/ 2558793 w 5924856"/>
                        <a:gd name="connsiteY385-227570" fmla="*/ 202249 h 2956475"/>
                        <a:gd name="connsiteX386-227571" fmla="*/ 2570700 w 5924856"/>
                        <a:gd name="connsiteY386-227572" fmla="*/ 202249 h 2956475"/>
                        <a:gd name="connsiteX387-227573" fmla="*/ 2622422 w 5924856"/>
                        <a:gd name="connsiteY387-227574" fmla="*/ 202249 h 2956475"/>
                        <a:gd name="connsiteX388-227575" fmla="*/ 2633784 w 5924856"/>
                        <a:gd name="connsiteY388-227576" fmla="*/ 134075 h 2956475"/>
                        <a:gd name="connsiteX389-227577" fmla="*/ 2670144 w 5924856"/>
                        <a:gd name="connsiteY389-227578" fmla="*/ 68174 h 2956475"/>
                        <a:gd name="connsiteX390-227579" fmla="*/ 2756498 w 5924856"/>
                        <a:gd name="connsiteY390-227580" fmla="*/ 0 h 2956475"/>
                        <a:gd name="connsiteX0-227581" fmla="*/ 1709320 w 5924856"/>
                        <a:gd name="connsiteY0-227582" fmla="*/ 817622 h 2956475"/>
                        <a:gd name="connsiteX1-227583" fmla="*/ 1700347 w 5924856"/>
                        <a:gd name="connsiteY1-227584" fmla="*/ 881716 h 2956475"/>
                        <a:gd name="connsiteX2-227585" fmla="*/ 1727745 w 5924856"/>
                        <a:gd name="connsiteY2-227586" fmla="*/ 895415 h 2956475"/>
                        <a:gd name="connsiteX3-227587" fmla="*/ 1709320 w 5924856"/>
                        <a:gd name="connsiteY3-227588" fmla="*/ 817622 h 2956475"/>
                        <a:gd name="connsiteX4-227589" fmla="*/ 2756498 w 5924856"/>
                        <a:gd name="connsiteY4-227590" fmla="*/ 0 h 2956475"/>
                        <a:gd name="connsiteX5-227591" fmla="*/ 2762437 w 5924856"/>
                        <a:gd name="connsiteY5-227592" fmla="*/ 4711 h 2956475"/>
                        <a:gd name="connsiteX6-227593" fmla="*/ 2768404 w 5924856"/>
                        <a:gd name="connsiteY6-227594" fmla="*/ 0 h 2956475"/>
                        <a:gd name="connsiteX7-227595" fmla="*/ 2834306 w 5924856"/>
                        <a:gd name="connsiteY7-227596" fmla="*/ 52267 h 2956475"/>
                        <a:gd name="connsiteX8-227597" fmla="*/ 2779767 w 5924856"/>
                        <a:gd name="connsiteY8-227598" fmla="*/ 90899 h 2956475"/>
                        <a:gd name="connsiteX9-227599" fmla="*/ 2866120 w 5924856"/>
                        <a:gd name="connsiteY9-227600" fmla="*/ 118168 h 2956475"/>
                        <a:gd name="connsiteX10-227601" fmla="*/ 2875812 w 5924856"/>
                        <a:gd name="connsiteY10-227602" fmla="*/ 186006 h 2956475"/>
                        <a:gd name="connsiteX11-227603" fmla="*/ 2897390 w 5924856"/>
                        <a:gd name="connsiteY11-227604" fmla="*/ 161345 h 2956475"/>
                        <a:gd name="connsiteX12-227605" fmla="*/ 2909297 w 5924856"/>
                        <a:gd name="connsiteY12-227606" fmla="*/ 161345 h 2956475"/>
                        <a:gd name="connsiteX13-227607" fmla="*/ 3004196 w 5924856"/>
                        <a:gd name="connsiteY13-227608" fmla="*/ 161345 h 2956475"/>
                        <a:gd name="connsiteX14-227609" fmla="*/ 3016103 w 5924856"/>
                        <a:gd name="connsiteY14-227610" fmla="*/ 161345 h 2956475"/>
                        <a:gd name="connsiteX15-227611" fmla="*/ 3097912 w 5924856"/>
                        <a:gd name="connsiteY15-227612" fmla="*/ 236336 h 2956475"/>
                        <a:gd name="connsiteX16-227613" fmla="*/ 3129726 w 5924856"/>
                        <a:gd name="connsiteY16-227614" fmla="*/ 295420 h 2956475"/>
                        <a:gd name="connsiteX17-227615" fmla="*/ 3118364 w 5924856"/>
                        <a:gd name="connsiteY17-227616" fmla="*/ 370412 h 2956475"/>
                        <a:gd name="connsiteX18-227617" fmla="*/ 3079732 w 5924856"/>
                        <a:gd name="connsiteY18-227618" fmla="*/ 413589 h 2956475"/>
                        <a:gd name="connsiteX19-227619" fmla="*/ 2984288 w 5924856"/>
                        <a:gd name="connsiteY19-227620" fmla="*/ 488580 h 2956475"/>
                        <a:gd name="connsiteX20-227621" fmla="*/ 2952474 w 5924856"/>
                        <a:gd name="connsiteY20-227622" fmla="*/ 531757 h 2956475"/>
                        <a:gd name="connsiteX21-227623" fmla="*/ 3000196 w 5924856"/>
                        <a:gd name="connsiteY21-227624" fmla="*/ 547664 h 2956475"/>
                        <a:gd name="connsiteX22-227625" fmla="*/ 3047650 w 5924856"/>
                        <a:gd name="connsiteY22-227626" fmla="*/ 575345 h 2956475"/>
                        <a:gd name="connsiteX23-227627" fmla="*/ 3074642 w 5924856"/>
                        <a:gd name="connsiteY23-227628" fmla="*/ 552209 h 2956475"/>
                        <a:gd name="connsiteX24-227629" fmla="*/ 3076651 w 5924856"/>
                        <a:gd name="connsiteY24-227630" fmla="*/ 560693 h 2956475"/>
                        <a:gd name="connsiteX25-227631" fmla="*/ 3086550 w 5924856"/>
                        <a:gd name="connsiteY25-227632" fmla="*/ 552209 h 2956475"/>
                        <a:gd name="connsiteX26-227633" fmla="*/ 3103175 w 5924856"/>
                        <a:gd name="connsiteY26-227634" fmla="*/ 622402 h 2956475"/>
                        <a:gd name="connsiteX27-227635" fmla="*/ 3111002 w 5924856"/>
                        <a:gd name="connsiteY27-227636" fmla="*/ 606748 h 2956475"/>
                        <a:gd name="connsiteX28-227637" fmla="*/ 3170086 w 5924856"/>
                        <a:gd name="connsiteY28-227638" fmla="*/ 586296 h 2956475"/>
                        <a:gd name="connsiteX29-227639" fmla="*/ 3178024 w 5924856"/>
                        <a:gd name="connsiteY29-227640" fmla="*/ 587670 h 2956475"/>
                        <a:gd name="connsiteX30-227641" fmla="*/ 3181993 w 5924856"/>
                        <a:gd name="connsiteY30-227642" fmla="*/ 586296 h 2956475"/>
                        <a:gd name="connsiteX31-227643" fmla="*/ 3300161 w 5924856"/>
                        <a:gd name="connsiteY31-227644" fmla="*/ 606748 h 2956475"/>
                        <a:gd name="connsiteX32-227645" fmla="*/ 3306978 w 5924856"/>
                        <a:gd name="connsiteY32-227646" fmla="*/ 665832 h 2956475"/>
                        <a:gd name="connsiteX33-227647" fmla="*/ 3449720 w 5924856"/>
                        <a:gd name="connsiteY33-227648" fmla="*/ 686823 h 2956475"/>
                        <a:gd name="connsiteX34-227649" fmla="*/ 3456416 w 5924856"/>
                        <a:gd name="connsiteY34-227650" fmla="*/ 590841 h 2956475"/>
                        <a:gd name="connsiteX35-227651" fmla="*/ 3468101 w 5924856"/>
                        <a:gd name="connsiteY35-227652" fmla="*/ 594028 h 2956475"/>
                        <a:gd name="connsiteX36-227653" fmla="*/ 3468323 w 5924856"/>
                        <a:gd name="connsiteY36-227654" fmla="*/ 590841 h 2956475"/>
                        <a:gd name="connsiteX37-227655" fmla="*/ 3543314 w 5924856"/>
                        <a:gd name="connsiteY37-227656" fmla="*/ 611293 h 2956475"/>
                        <a:gd name="connsiteX38-227657" fmla="*/ 3590492 w 5924856"/>
                        <a:gd name="connsiteY38-227658" fmla="*/ 611293 h 2956475"/>
                        <a:gd name="connsiteX39-227659" fmla="*/ 3602398 w 5924856"/>
                        <a:gd name="connsiteY39-227660" fmla="*/ 611293 h 2956475"/>
                        <a:gd name="connsiteX40-227661" fmla="*/ 3661482 w 5924856"/>
                        <a:gd name="connsiteY40-227662" fmla="*/ 677194 h 2956475"/>
                        <a:gd name="connsiteX41-227663" fmla="*/ 3677390 w 5924856"/>
                        <a:gd name="connsiteY41-227664" fmla="*/ 756731 h 2956475"/>
                        <a:gd name="connsiteX42-227665" fmla="*/ 3656938 w 5924856"/>
                        <a:gd name="connsiteY42-227666" fmla="*/ 806725 h 2956475"/>
                        <a:gd name="connsiteX43-227667" fmla="*/ 3704660 w 5924856"/>
                        <a:gd name="connsiteY43-227668" fmla="*/ 897623 h 2956475"/>
                        <a:gd name="connsiteX44-227669" fmla="*/ 3753794 w 5924856"/>
                        <a:gd name="connsiteY44-227670" fmla="*/ 933529 h 2956475"/>
                        <a:gd name="connsiteX45-227671" fmla="*/ 3783651 w 5924856"/>
                        <a:gd name="connsiteY45-227672" fmla="*/ 822632 h 2956475"/>
                        <a:gd name="connsiteX46-227673" fmla="*/ 3793268 w 5924856"/>
                        <a:gd name="connsiteY46-227674" fmla="*/ 831139 h 2956475"/>
                        <a:gd name="connsiteX47-227675" fmla="*/ 3795558 w 5924856"/>
                        <a:gd name="connsiteY47-227676" fmla="*/ 822632 h 2956475"/>
                        <a:gd name="connsiteX48-227677" fmla="*/ 3850342 w 5924856"/>
                        <a:gd name="connsiteY48-227678" fmla="*/ 871095 h 2956475"/>
                        <a:gd name="connsiteX49-227679" fmla="*/ 3906364 w 5924856"/>
                        <a:gd name="connsiteY49-227680" fmla="*/ 843084 h 2956475"/>
                        <a:gd name="connsiteX50-227681" fmla="*/ 3912043 w 5924856"/>
                        <a:gd name="connsiteY50-227682" fmla="*/ 846199 h 2956475"/>
                        <a:gd name="connsiteX51-227683" fmla="*/ 3918271 w 5924856"/>
                        <a:gd name="connsiteY51-227684" fmla="*/ 843084 h 2956475"/>
                        <a:gd name="connsiteX52-227685" fmla="*/ 3980617 w 5924856"/>
                        <a:gd name="connsiteY52-227686" fmla="*/ 877274 h 2956475"/>
                        <a:gd name="connsiteX53-227687" fmla="*/ 4004080 w 5924856"/>
                        <a:gd name="connsiteY53-227688" fmla="*/ 849902 h 2956475"/>
                        <a:gd name="connsiteX54-227689" fmla="*/ 4013754 w 5924856"/>
                        <a:gd name="connsiteY54-227690" fmla="*/ 852506 h 2956475"/>
                        <a:gd name="connsiteX55-227691" fmla="*/ 4015987 w 5924856"/>
                        <a:gd name="connsiteY55-227692" fmla="*/ 849902 h 2956475"/>
                        <a:gd name="connsiteX56-227693" fmla="*/ 4062341 w 5924856"/>
                        <a:gd name="connsiteY56-227694" fmla="*/ 862382 h 2956475"/>
                        <a:gd name="connsiteX57-227695" fmla="*/ 4035894 w 5924856"/>
                        <a:gd name="connsiteY57-227696" fmla="*/ 752186 h 2956475"/>
                        <a:gd name="connsiteX58-227697" fmla="*/ 4083616 w 5924856"/>
                        <a:gd name="connsiteY58-227698" fmla="*/ 697647 h 2956475"/>
                        <a:gd name="connsiteX59-227699" fmla="*/ 4093422 w 5924856"/>
                        <a:gd name="connsiteY59-227700" fmla="*/ 700048 h 2956475"/>
                        <a:gd name="connsiteX60-227701" fmla="*/ 4095523 w 5924856"/>
                        <a:gd name="connsiteY60-227702" fmla="*/ 697647 h 2956475"/>
                        <a:gd name="connsiteX61-227703" fmla="*/ 4429575 w 5924856"/>
                        <a:gd name="connsiteY61-227704" fmla="*/ 779455 h 2956475"/>
                        <a:gd name="connsiteX62-227705" fmla="*/ 4461390 w 5924856"/>
                        <a:gd name="connsiteY62-227706" fmla="*/ 849902 h 2956475"/>
                        <a:gd name="connsiteX63-227707" fmla="*/ 4557433 w 5924856"/>
                        <a:gd name="connsiteY63-227708" fmla="*/ 932544 h 2956475"/>
                        <a:gd name="connsiteX64-227709" fmla="*/ 4692636 w 5924856"/>
                        <a:gd name="connsiteY64-227710" fmla="*/ 913531 h 2956475"/>
                        <a:gd name="connsiteX65-227711" fmla="*/ 4696687 w 5924856"/>
                        <a:gd name="connsiteY65-227712" fmla="*/ 914635 h 2956475"/>
                        <a:gd name="connsiteX66-227713" fmla="*/ 4704543 w 5924856"/>
                        <a:gd name="connsiteY66-227714" fmla="*/ 913531 h 2956475"/>
                        <a:gd name="connsiteX67-227715" fmla="*/ 4779534 w 5924856"/>
                        <a:gd name="connsiteY67-227716" fmla="*/ 933983 h 2956475"/>
                        <a:gd name="connsiteX68-227717" fmla="*/ 4811349 w 5924856"/>
                        <a:gd name="connsiteY68-227718" fmla="*/ 977160 h 2956475"/>
                        <a:gd name="connsiteX69-227719" fmla="*/ 4806804 w 5924856"/>
                        <a:gd name="connsiteY69-227720" fmla="*/ 1058968 h 2956475"/>
                        <a:gd name="connsiteX70-227721" fmla="*/ 4845868 w 5924856"/>
                        <a:gd name="connsiteY70-227722" fmla="*/ 1083640 h 2956475"/>
                        <a:gd name="connsiteX71-227723" fmla="*/ 4885796 w 5924856"/>
                        <a:gd name="connsiteY71-227724" fmla="*/ 1070331 h 2956475"/>
                        <a:gd name="connsiteX72-227725" fmla="*/ 4956242 w 5924856"/>
                        <a:gd name="connsiteY72-227726" fmla="*/ 1063513 h 2956475"/>
                        <a:gd name="connsiteX73-227727" fmla="*/ 4958921 w 5924856"/>
                        <a:gd name="connsiteY73-227728" fmla="*/ 1064406 h 2956475"/>
                        <a:gd name="connsiteX74-227729" fmla="*/ 4968149 w 5924856"/>
                        <a:gd name="connsiteY74-227730" fmla="*/ 1063513 h 2956475"/>
                        <a:gd name="connsiteX75-227731" fmla="*/ 5032440 w 5924856"/>
                        <a:gd name="connsiteY75-227732" fmla="*/ 1084944 h 2956475"/>
                        <a:gd name="connsiteX76-227733" fmla="*/ 5094862 w 5924856"/>
                        <a:gd name="connsiteY76-227734" fmla="*/ 1074876 h 2956475"/>
                        <a:gd name="connsiteX77-227735" fmla="*/ 5095992 w 5924856"/>
                        <a:gd name="connsiteY77-227736" fmla="*/ 1076614 h 2956475"/>
                        <a:gd name="connsiteX78-227737" fmla="*/ 5106769 w 5924856"/>
                        <a:gd name="connsiteY78-227738" fmla="*/ 1074876 h 2956475"/>
                        <a:gd name="connsiteX79-227739" fmla="*/ 5161910 w 5924856"/>
                        <a:gd name="connsiteY79-227740" fmla="*/ 1159707 h 2956475"/>
                        <a:gd name="connsiteX80-227741" fmla="*/ 5201668 w 5924856"/>
                        <a:gd name="connsiteY80-227742" fmla="*/ 1129415 h 2956475"/>
                        <a:gd name="connsiteX81-227743" fmla="*/ 5176671 w 5924856"/>
                        <a:gd name="connsiteY81-227744" fmla="*/ 1063513 h 2956475"/>
                        <a:gd name="connsiteX82-227745" fmla="*/ 5185761 w 5924856"/>
                        <a:gd name="connsiteY82-227746" fmla="*/ 1015792 h 2956475"/>
                        <a:gd name="connsiteX83-227747" fmla="*/ 5197087 w 5924856"/>
                        <a:gd name="connsiteY83-227748" fmla="*/ 1018841 h 2956475"/>
                        <a:gd name="connsiteX84-227749" fmla="*/ 5197668 w 5924856"/>
                        <a:gd name="connsiteY84-227750" fmla="*/ 1015792 h 2956475"/>
                        <a:gd name="connsiteX85-227751" fmla="*/ 5313701 w 5924856"/>
                        <a:gd name="connsiteY85-227752" fmla="*/ 1047031 h 2956475"/>
                        <a:gd name="connsiteX86-227753" fmla="*/ 5381192 w 5924856"/>
                        <a:gd name="connsiteY86-227754" fmla="*/ 1043061 h 2956475"/>
                        <a:gd name="connsiteX87-227755" fmla="*/ 5382577 w 5924856"/>
                        <a:gd name="connsiteY87-227756" fmla="*/ 1043680 h 2956475"/>
                        <a:gd name="connsiteX88-227757" fmla="*/ 5393100 w 5924856"/>
                        <a:gd name="connsiteY88-227758" fmla="*/ 1043061 h 2956475"/>
                        <a:gd name="connsiteX89-227759" fmla="*/ 5499906 w 5924856"/>
                        <a:gd name="connsiteY89-227760" fmla="*/ 1090783 h 2956475"/>
                        <a:gd name="connsiteX90-227761" fmla="*/ 5552172 w 5924856"/>
                        <a:gd name="connsiteY90-227762" fmla="*/ 1133960 h 2956475"/>
                        <a:gd name="connsiteX91-227763" fmla="*/ 5638526 w 5924856"/>
                        <a:gd name="connsiteY91-227764" fmla="*/ 1213496 h 2956475"/>
                        <a:gd name="connsiteX92-227765" fmla="*/ 5740786 w 5924856"/>
                        <a:gd name="connsiteY92-227766" fmla="*/ 1311212 h 2956475"/>
                        <a:gd name="connsiteX93-227767" fmla="*/ 5736242 w 5924856"/>
                        <a:gd name="connsiteY93-227768" fmla="*/ 1365751 h 2956475"/>
                        <a:gd name="connsiteX94-227769" fmla="*/ 5743870 w 5924856"/>
                        <a:gd name="connsiteY94-227770" fmla="*/ 1373379 h 2956475"/>
                        <a:gd name="connsiteX95-227771" fmla="*/ 5740242 w 5924856"/>
                        <a:gd name="connsiteY95-227772" fmla="*/ 1322574 h 2956475"/>
                        <a:gd name="connsiteX96-227773" fmla="*/ 5752283 w 5924856"/>
                        <a:gd name="connsiteY96-227774" fmla="*/ 1324447 h 2956475"/>
                        <a:gd name="connsiteX97-227775" fmla="*/ 5752149 w 5924856"/>
                        <a:gd name="connsiteY97-227776" fmla="*/ 1322574 h 2956475"/>
                        <a:gd name="connsiteX98-227777" fmla="*/ 5854410 w 5924856"/>
                        <a:gd name="connsiteY98-227778" fmla="*/ 1338481 h 2956475"/>
                        <a:gd name="connsiteX99-227779" fmla="*/ 5924856 w 5924856"/>
                        <a:gd name="connsiteY99-227780" fmla="*/ 1418018 h 2956475"/>
                        <a:gd name="connsiteX100-227781" fmla="*/ 5886224 w 5924856"/>
                        <a:gd name="connsiteY100-227782" fmla="*/ 1456650 h 2956475"/>
                        <a:gd name="connsiteX101-227783" fmla="*/ 5827140 w 5924856"/>
                        <a:gd name="connsiteY101-227784" fmla="*/ 1468012 h 2956475"/>
                        <a:gd name="connsiteX102-227785" fmla="*/ 5827140 w 5924856"/>
                        <a:gd name="connsiteY102-227786" fmla="*/ 1554366 h 2956475"/>
                        <a:gd name="connsiteX103-227787" fmla="*/ 5811233 w 5924856"/>
                        <a:gd name="connsiteY103-227788" fmla="*/ 1570273 h 2956475"/>
                        <a:gd name="connsiteX104-227789" fmla="*/ 5799326 w 5924856"/>
                        <a:gd name="connsiteY104-227790" fmla="*/ 1570273 h 2956475"/>
                        <a:gd name="connsiteX105-227791" fmla="*/ 5779418 w 5924856"/>
                        <a:gd name="connsiteY105-227792" fmla="*/ 1570273 h 2956475"/>
                        <a:gd name="connsiteX106-227793" fmla="*/ 5767512 w 5924856"/>
                        <a:gd name="connsiteY106-227794" fmla="*/ 1570273 h 2956475"/>
                        <a:gd name="connsiteX107-227795" fmla="*/ 5735697 w 5924856"/>
                        <a:gd name="connsiteY107-227796" fmla="*/ 1536186 h 2956475"/>
                        <a:gd name="connsiteX108-227797" fmla="*/ 5685702 w 5924856"/>
                        <a:gd name="connsiteY108-227798" fmla="*/ 1511189 h 2956475"/>
                        <a:gd name="connsiteX109-227799" fmla="*/ 5681158 w 5924856"/>
                        <a:gd name="connsiteY109-227800" fmla="*/ 1477102 h 2956475"/>
                        <a:gd name="connsiteX110-227801" fmla="*/ 5647323 w 5924856"/>
                        <a:gd name="connsiteY110-227802" fmla="*/ 1463170 h 2956475"/>
                        <a:gd name="connsiteX111-227803" fmla="*/ 5613528 w 5924856"/>
                        <a:gd name="connsiteY111-227804" fmla="*/ 1472557 h 2956475"/>
                        <a:gd name="connsiteX112-227805" fmla="*/ 5611557 w 5924856"/>
                        <a:gd name="connsiteY112-227806" fmla="*/ 1469797 h 2956475"/>
                        <a:gd name="connsiteX113-227807" fmla="*/ 5601622 w 5924856"/>
                        <a:gd name="connsiteY113-227808" fmla="*/ 1472557 h 2956475"/>
                        <a:gd name="connsiteX114-227809" fmla="*/ 5578897 w 5924856"/>
                        <a:gd name="connsiteY114-227810" fmla="*/ 1440742 h 2956475"/>
                        <a:gd name="connsiteX115-227811" fmla="*/ 5587835 w 5924856"/>
                        <a:gd name="connsiteY115-227812" fmla="*/ 1415717 h 2956475"/>
                        <a:gd name="connsiteX116-227813" fmla="*/ 5558990 w 5924856"/>
                        <a:gd name="connsiteY116-227814" fmla="*/ 1429380 h 2956475"/>
                        <a:gd name="connsiteX117-227815" fmla="*/ 5574896 w 5924856"/>
                        <a:gd name="connsiteY117-227816" fmla="*/ 1472557 h 2956475"/>
                        <a:gd name="connsiteX118-227817" fmla="*/ 5552172 w 5924856"/>
                        <a:gd name="connsiteY118-227818" fmla="*/ 1511189 h 2956475"/>
                        <a:gd name="connsiteX119-227819" fmla="*/ 5504450 w 5924856"/>
                        <a:gd name="connsiteY119-227820" fmla="*/ 1547548 h 2956475"/>
                        <a:gd name="connsiteX120-227821" fmla="*/ 5493867 w 5924856"/>
                        <a:gd name="connsiteY120-227822" fmla="*/ 1546540 h 2956475"/>
                        <a:gd name="connsiteX121-227823" fmla="*/ 5492544 w 5924856"/>
                        <a:gd name="connsiteY121-227824" fmla="*/ 1547548 h 2956475"/>
                        <a:gd name="connsiteX122-227825" fmla="*/ 5457627 w 5924856"/>
                        <a:gd name="connsiteY122-227826" fmla="*/ 1544223 h 2956475"/>
                        <a:gd name="connsiteX123-227827" fmla="*/ 5488543 w 5924856"/>
                        <a:gd name="connsiteY123-227828" fmla="*/ 1586180 h 2956475"/>
                        <a:gd name="connsiteX124-227829" fmla="*/ 5511268 w 5924856"/>
                        <a:gd name="connsiteY124-227830" fmla="*/ 1649809 h 2956475"/>
                        <a:gd name="connsiteX125-227831" fmla="*/ 5527175 w 5924856"/>
                        <a:gd name="connsiteY125-227832" fmla="*/ 1677079 h 2956475"/>
                        <a:gd name="connsiteX126-227833" fmla="*/ 5531720 w 5924856"/>
                        <a:gd name="connsiteY126-227834" fmla="*/ 1708893 h 2956475"/>
                        <a:gd name="connsiteX127-227835" fmla="*/ 5527175 w 5924856"/>
                        <a:gd name="connsiteY127-227836" fmla="*/ 1731618 h 2956475"/>
                        <a:gd name="connsiteX128-227837" fmla="*/ 5515990 w 5924856"/>
                        <a:gd name="connsiteY128-227838" fmla="*/ 1728009 h 2956475"/>
                        <a:gd name="connsiteX129-227839" fmla="*/ 5515268 w 5924856"/>
                        <a:gd name="connsiteY129-227840" fmla="*/ 1731618 h 2956475"/>
                        <a:gd name="connsiteX130-227841" fmla="*/ 5452462 w 5924856"/>
                        <a:gd name="connsiteY130-227842" fmla="*/ 1711358 h 2956475"/>
                        <a:gd name="connsiteX131-227843" fmla="*/ 5354468 w 5924856"/>
                        <a:gd name="connsiteY131-227844" fmla="*/ 1767977 h 2956475"/>
                        <a:gd name="connsiteX132-227845" fmla="*/ 5315836 w 5924856"/>
                        <a:gd name="connsiteY132-227846" fmla="*/ 1779340 h 2956475"/>
                        <a:gd name="connsiteX133-227847" fmla="*/ 5263569 w 5924856"/>
                        <a:gd name="connsiteY133-227848" fmla="*/ 1833879 h 2956475"/>
                        <a:gd name="connsiteX134-227849" fmla="*/ 5209030 w 5924856"/>
                        <a:gd name="connsiteY134-227850" fmla="*/ 1881600 h 2956475"/>
                        <a:gd name="connsiteX135-227851" fmla="*/ 5193123 w 5924856"/>
                        <a:gd name="connsiteY135-227852" fmla="*/ 1913415 h 2956475"/>
                        <a:gd name="connsiteX136-227853" fmla="*/ 5185429 w 5924856"/>
                        <a:gd name="connsiteY136-227854" fmla="*/ 1904988 h 2956475"/>
                        <a:gd name="connsiteX137-227855" fmla="*/ 5181216 w 5924856"/>
                        <a:gd name="connsiteY137-227856" fmla="*/ 1913415 h 2956475"/>
                        <a:gd name="connsiteX138-227857" fmla="*/ 5137729 w 5924856"/>
                        <a:gd name="connsiteY138-227858" fmla="*/ 1865787 h 2956475"/>
                        <a:gd name="connsiteX139-227859" fmla="*/ 5047685 w 5924856"/>
                        <a:gd name="connsiteY139-227860" fmla="*/ 1920232 h 2956475"/>
                        <a:gd name="connsiteX140-227861" fmla="*/ 5044580 w 5924856"/>
                        <a:gd name="connsiteY140-227862" fmla="*/ 1914910 h 2956475"/>
                        <a:gd name="connsiteX141-227863" fmla="*/ 5035778 w 5924856"/>
                        <a:gd name="connsiteY141-227864" fmla="*/ 1920232 h 2956475"/>
                        <a:gd name="connsiteX142-227865" fmla="*/ 5023735 w 5924856"/>
                        <a:gd name="connsiteY142-227866" fmla="*/ 1899586 h 2956475"/>
                        <a:gd name="connsiteX143-227867" fmla="*/ 4993146 w 5924856"/>
                        <a:gd name="connsiteY143-227868" fmla="*/ 1924777 h 2956475"/>
                        <a:gd name="connsiteX144-227869" fmla="*/ 4983909 w 5924856"/>
                        <a:gd name="connsiteY144-227870" fmla="*/ 1922578 h 2956475"/>
                        <a:gd name="connsiteX145-227871" fmla="*/ 4981239 w 5924856"/>
                        <a:gd name="connsiteY145-227872" fmla="*/ 1924777 h 2956475"/>
                        <a:gd name="connsiteX146-227873" fmla="*/ 4944785 w 5924856"/>
                        <a:gd name="connsiteY146-227874" fmla="*/ 1916098 h 2956475"/>
                        <a:gd name="connsiteX147-227875" fmla="*/ 4934062 w 5924856"/>
                        <a:gd name="connsiteY147-227876" fmla="*/ 1961137 h 2956475"/>
                        <a:gd name="connsiteX148-227877" fmla="*/ 4893158 w 5924856"/>
                        <a:gd name="connsiteY148-227878" fmla="*/ 2027038 h 2956475"/>
                        <a:gd name="connsiteX149-227879" fmla="*/ 4893158 w 5924856"/>
                        <a:gd name="connsiteY149-227880" fmla="*/ 2058853 h 2956475"/>
                        <a:gd name="connsiteX150-227881" fmla="*/ 4934062 w 5924856"/>
                        <a:gd name="connsiteY150-227882" fmla="*/ 2074760 h 2956475"/>
                        <a:gd name="connsiteX151-227883" fmla="*/ 4929517 w 5924856"/>
                        <a:gd name="connsiteY151-227884" fmla="*/ 2172476 h 2956475"/>
                        <a:gd name="connsiteX152-227885" fmla="*/ 4917610 w 5924856"/>
                        <a:gd name="connsiteY152-227886" fmla="*/ 2172476 h 2956475"/>
                        <a:gd name="connsiteX153-227887" fmla="*/ 4893158 w 5924856"/>
                        <a:gd name="connsiteY153-227888" fmla="*/ 2172476 h 2956475"/>
                        <a:gd name="connsiteX154-227889" fmla="*/ 4881796 w 5924856"/>
                        <a:gd name="connsiteY154-227890" fmla="*/ 2224742 h 2956475"/>
                        <a:gd name="connsiteX155-227891" fmla="*/ 4893158 w 5924856"/>
                        <a:gd name="connsiteY155-227892" fmla="*/ 2252012 h 2956475"/>
                        <a:gd name="connsiteX156-227893" fmla="*/ 4827256 w 5924856"/>
                        <a:gd name="connsiteY156-227894" fmla="*/ 2286099 h 2956475"/>
                        <a:gd name="connsiteX157-227895" fmla="*/ 4815894 w 5924856"/>
                        <a:gd name="connsiteY157-227896" fmla="*/ 2354273 h 2956475"/>
                        <a:gd name="connsiteX158-227897" fmla="*/ 4763628 w 5924856"/>
                        <a:gd name="connsiteY158-227898" fmla="*/ 2370180 h 2956475"/>
                        <a:gd name="connsiteX159-227899" fmla="*/ 4752265 w 5924856"/>
                        <a:gd name="connsiteY159-227900" fmla="*/ 2429264 h 2956475"/>
                        <a:gd name="connsiteX160-227901" fmla="*/ 4697726 w 5924856"/>
                        <a:gd name="connsiteY160-227902" fmla="*/ 2488348 h 2956475"/>
                        <a:gd name="connsiteX161-227903" fmla="*/ 4695416 w 5924856"/>
                        <a:gd name="connsiteY161-227904" fmla="*/ 2477952 h 2956475"/>
                        <a:gd name="connsiteX162-227905" fmla="*/ 4685819 w 5924856"/>
                        <a:gd name="connsiteY162-227906" fmla="*/ 2488348 h 2956475"/>
                        <a:gd name="connsiteX163-227907" fmla="*/ 4676729 w 5924856"/>
                        <a:gd name="connsiteY163-227908" fmla="*/ 2447444 h 2956475"/>
                        <a:gd name="connsiteX164-227909" fmla="*/ 4660822 w 5924856"/>
                        <a:gd name="connsiteY164-227910" fmla="*/ 2361090 h 2956475"/>
                        <a:gd name="connsiteX165-227911" fmla="*/ 4633552 w 5924856"/>
                        <a:gd name="connsiteY165-227912" fmla="*/ 2220198 h 2956475"/>
                        <a:gd name="connsiteX166-227913" fmla="*/ 4654004 w 5924856"/>
                        <a:gd name="connsiteY166-227914" fmla="*/ 2129299 h 2956475"/>
                        <a:gd name="connsiteX167-227915" fmla="*/ 4685819 w 5924856"/>
                        <a:gd name="connsiteY167-227916" fmla="*/ 2086122 h 2956475"/>
                        <a:gd name="connsiteX168-227917" fmla="*/ 4685819 w 5924856"/>
                        <a:gd name="connsiteY168-227918" fmla="*/ 2058853 h 2956475"/>
                        <a:gd name="connsiteX169-227919" fmla="*/ 4744903 w 5924856"/>
                        <a:gd name="connsiteY169-227920" fmla="*/ 2042945 h 2956475"/>
                        <a:gd name="connsiteX170-227921" fmla="*/ 4810804 w 5924856"/>
                        <a:gd name="connsiteY170-227922" fmla="*/ 1952047 h 2956475"/>
                        <a:gd name="connsiteX171-227923" fmla="*/ 4874434 w 5924856"/>
                        <a:gd name="connsiteY171-227924" fmla="*/ 1877056 h 2956475"/>
                        <a:gd name="connsiteX172-227925" fmla="*/ 4940334 w 5924856"/>
                        <a:gd name="connsiteY172-227926" fmla="*/ 1817971 h 2956475"/>
                        <a:gd name="connsiteX173-227927" fmla="*/ 4964885 w 5924856"/>
                        <a:gd name="connsiteY173-227928" fmla="*/ 1710844 h 2956475"/>
                        <a:gd name="connsiteX174-227929" fmla="*/ 4934062 w 5924856"/>
                        <a:gd name="connsiteY174-227930" fmla="*/ 1715711 h 2956475"/>
                        <a:gd name="connsiteX175-227931" fmla="*/ 4913610 w 5924856"/>
                        <a:gd name="connsiteY175-227932" fmla="*/ 1779340 h 2956475"/>
                        <a:gd name="connsiteX176-227933" fmla="*/ 4822712 w 5924856"/>
                        <a:gd name="connsiteY176-227934" fmla="*/ 1865693 h 2956475"/>
                        <a:gd name="connsiteX177-227935" fmla="*/ 4819899 w 5924856"/>
                        <a:gd name="connsiteY177-227936" fmla="*/ 1857053 h 2956475"/>
                        <a:gd name="connsiteX178-227937" fmla="*/ 4810804 w 5924856"/>
                        <a:gd name="connsiteY178-227938" fmla="*/ 1865693 h 2956475"/>
                        <a:gd name="connsiteX179-227939" fmla="*/ 4780026 w 5924856"/>
                        <a:gd name="connsiteY179-227940" fmla="*/ 1771159 h 2956475"/>
                        <a:gd name="connsiteX180-227941" fmla="*/ 4697726 w 5924856"/>
                        <a:gd name="connsiteY180-227942" fmla="*/ 1795247 h 2956475"/>
                        <a:gd name="connsiteX181-227943" fmla="*/ 4602282 w 5924856"/>
                        <a:gd name="connsiteY181-227944" fmla="*/ 1920232 h 2956475"/>
                        <a:gd name="connsiteX182-227945" fmla="*/ 4634097 w 5924856"/>
                        <a:gd name="connsiteY182-227946" fmla="*/ 1967954 h 2956475"/>
                        <a:gd name="connsiteX183-227947" fmla="*/ 4554560 w 5924856"/>
                        <a:gd name="connsiteY183-227948" fmla="*/ 1983861 h 2956475"/>
                        <a:gd name="connsiteX184-227949" fmla="*/ 4495476 w 5924856"/>
                        <a:gd name="connsiteY184-227950" fmla="*/ 1988406 h 2956475"/>
                        <a:gd name="connsiteX185-227951" fmla="*/ 4495564 w 5924856"/>
                        <a:gd name="connsiteY185-227952" fmla="*/ 1987484 h 2956475"/>
                        <a:gd name="connsiteX186-227953" fmla="*/ 4483570 w 5924856"/>
                        <a:gd name="connsiteY186-227954" fmla="*/ 1988406 h 2956475"/>
                        <a:gd name="connsiteX187-227955" fmla="*/ 4488114 w 5924856"/>
                        <a:gd name="connsiteY187-227956" fmla="*/ 1940685 h 2956475"/>
                        <a:gd name="connsiteX188-227957" fmla="*/ 4438272 w 5924856"/>
                        <a:gd name="connsiteY188-227958" fmla="*/ 1931099 h 2956475"/>
                        <a:gd name="connsiteX189-227959" fmla="*/ 4393216 w 5924856"/>
                        <a:gd name="connsiteY189-227960" fmla="*/ 1961137 h 2956475"/>
                        <a:gd name="connsiteX190-227961" fmla="*/ 4382585 w 5924856"/>
                        <a:gd name="connsiteY190-227962" fmla="*/ 1960286 h 2956475"/>
                        <a:gd name="connsiteX191-227963" fmla="*/ 4381309 w 5924856"/>
                        <a:gd name="connsiteY191-227964" fmla="*/ 1961137 h 2956475"/>
                        <a:gd name="connsiteX192-227965" fmla="*/ 4275828 w 5924856"/>
                        <a:gd name="connsiteY192-227966" fmla="*/ 1952698 h 2956475"/>
                        <a:gd name="connsiteX193-227967" fmla="*/ 4161424 w 5924856"/>
                        <a:gd name="connsiteY193-227968" fmla="*/ 1972499 h 2956475"/>
                        <a:gd name="connsiteX194-227969" fmla="*/ 4043256 w 5924856"/>
                        <a:gd name="connsiteY194-227970" fmla="*/ 2106574 h 2956475"/>
                        <a:gd name="connsiteX195-227971" fmla="*/ 3902364 w 5924856"/>
                        <a:gd name="connsiteY195-227972" fmla="*/ 2263374 h 2956475"/>
                        <a:gd name="connsiteX196-227973" fmla="*/ 3956903 w 5924856"/>
                        <a:gd name="connsiteY196-227974" fmla="*/ 2267919 h 2956475"/>
                        <a:gd name="connsiteX197-227975" fmla="*/ 3977355 w 5924856"/>
                        <a:gd name="connsiteY197-227976" fmla="*/ 2311096 h 2956475"/>
                        <a:gd name="connsiteX198-227977" fmla="*/ 4005973 w 5924856"/>
                        <a:gd name="connsiteY198-227978" fmla="*/ 2319513 h 2956475"/>
                        <a:gd name="connsiteX199-227979" fmla="*/ 4024532 w 5924856"/>
                        <a:gd name="connsiteY199-227980" fmla="*/ 2290644 h 2956475"/>
                        <a:gd name="connsiteX200-227981" fmla="*/ 4035602 w 5924856"/>
                        <a:gd name="connsiteY200-227982" fmla="*/ 2291946 h 2956475"/>
                        <a:gd name="connsiteX201-227983" fmla="*/ 4036439 w 5924856"/>
                        <a:gd name="connsiteY201-227984" fmla="*/ 2290644 h 2956475"/>
                        <a:gd name="connsiteX202-227985" fmla="*/ 4075071 w 5924856"/>
                        <a:gd name="connsiteY202-227986" fmla="*/ 2295189 h 2956475"/>
                        <a:gd name="connsiteX203-227987" fmla="*/ 4129610 w 5924856"/>
                        <a:gd name="connsiteY203-227988" fmla="*/ 2365635 h 2956475"/>
                        <a:gd name="connsiteX204-227989" fmla="*/ 4134155 w 5924856"/>
                        <a:gd name="connsiteY204-227990" fmla="*/ 2413357 h 2956475"/>
                        <a:gd name="connsiteX205-227991" fmla="*/ 4102340 w 5924856"/>
                        <a:gd name="connsiteY205-227992" fmla="*/ 2472441 h 2956475"/>
                        <a:gd name="connsiteX206-227993" fmla="*/ 4095523 w 5924856"/>
                        <a:gd name="connsiteY206-227994" fmla="*/ 2542887 h 2956475"/>
                        <a:gd name="connsiteX207-227995" fmla="*/ 4079616 w 5924856"/>
                        <a:gd name="connsiteY207-227996" fmla="*/ 2629241 h 2956475"/>
                        <a:gd name="connsiteX208-227997" fmla="*/ 4027349 w 5924856"/>
                        <a:gd name="connsiteY208-227998" fmla="*/ 2708777 h 2956475"/>
                        <a:gd name="connsiteX209-227999" fmla="*/ 4015987 w 5924856"/>
                        <a:gd name="connsiteY209-228000" fmla="*/ 2747409 h 2956475"/>
                        <a:gd name="connsiteX210-228001" fmla="*/ 3961448 w 5924856"/>
                        <a:gd name="connsiteY210-228002" fmla="*/ 2806493 h 2956475"/>
                        <a:gd name="connsiteX211-228003" fmla="*/ 3913726 w 5924856"/>
                        <a:gd name="connsiteY211-228004" fmla="*/ 2865577 h 2956475"/>
                        <a:gd name="connsiteX212-228005" fmla="*/ 3893274 w 5924856"/>
                        <a:gd name="connsiteY212-228006" fmla="*/ 2897392 h 2956475"/>
                        <a:gd name="connsiteX213-228007" fmla="*/ 3843280 w 5924856"/>
                        <a:gd name="connsiteY213-228008" fmla="*/ 2924661 h 2956475"/>
                        <a:gd name="connsiteX214-228009" fmla="*/ 3831373 w 5924856"/>
                        <a:gd name="connsiteY214-228010" fmla="*/ 2924661 h 2956475"/>
                        <a:gd name="connsiteX215-228011" fmla="*/ 3822828 w 5924856"/>
                        <a:gd name="connsiteY215-228012" fmla="*/ 2924661 h 2956475"/>
                        <a:gd name="connsiteX216-228013" fmla="*/ 3810920 w 5924856"/>
                        <a:gd name="connsiteY216-228014" fmla="*/ 2924661 h 2956475"/>
                        <a:gd name="connsiteX217-228015" fmla="*/ 3789254 w 5924856"/>
                        <a:gd name="connsiteY217-228016" fmla="*/ 2908412 h 2956475"/>
                        <a:gd name="connsiteX218-228017" fmla="*/ 3747836 w 5924856"/>
                        <a:gd name="connsiteY218-228018" fmla="*/ 2936024 h 2956475"/>
                        <a:gd name="connsiteX219-228019" fmla="*/ 3741019 w 5924856"/>
                        <a:gd name="connsiteY219-228020" fmla="*/ 2956476 h 2956475"/>
                        <a:gd name="connsiteX220-228021" fmla="*/ 3736474 w 5924856"/>
                        <a:gd name="connsiteY220-228022" fmla="*/ 2947386 h 2956475"/>
                        <a:gd name="connsiteX221-228023" fmla="*/ 3736474 w 5924856"/>
                        <a:gd name="connsiteY221-228024" fmla="*/ 2935660 h 2956475"/>
                        <a:gd name="connsiteX222-228025" fmla="*/ 3735929 w 5924856"/>
                        <a:gd name="connsiteY222-228026" fmla="*/ 2936024 h 2956475"/>
                        <a:gd name="connsiteX223-228027" fmla="*/ 3729112 w 5924856"/>
                        <a:gd name="connsiteY223-228028" fmla="*/ 2956476 h 2956475"/>
                        <a:gd name="connsiteX224-228029" fmla="*/ 3724567 w 5924856"/>
                        <a:gd name="connsiteY224-228030" fmla="*/ 2947386 h 2956475"/>
                        <a:gd name="connsiteX225-228031" fmla="*/ 3724567 w 5924856"/>
                        <a:gd name="connsiteY225-228032" fmla="*/ 2920116 h 2956475"/>
                        <a:gd name="connsiteX226-228033" fmla="*/ 3736474 w 5924856"/>
                        <a:gd name="connsiteY226-228034" fmla="*/ 2920116 h 2956475"/>
                        <a:gd name="connsiteX227-228035" fmla="*/ 3745019 w 5924856"/>
                        <a:gd name="connsiteY227-228036" fmla="*/ 2920116 h 2956475"/>
                        <a:gd name="connsiteX228-228037" fmla="*/ 3751836 w 5924856"/>
                        <a:gd name="connsiteY228-228038" fmla="*/ 2861032 h 2956475"/>
                        <a:gd name="connsiteX229-228039" fmla="*/ 3740474 w 5924856"/>
                        <a:gd name="connsiteY229-228040" fmla="*/ 2817856 h 2956475"/>
                        <a:gd name="connsiteX230-228041" fmla="*/ 3767744 w 5924856"/>
                        <a:gd name="connsiteY230-228042" fmla="*/ 2795131 h 2956475"/>
                        <a:gd name="connsiteX231-228043" fmla="*/ 3777005 w 5924856"/>
                        <a:gd name="connsiteY231-228044" fmla="*/ 2797336 h 2956475"/>
                        <a:gd name="connsiteX232-228045" fmla="*/ 3779651 w 5924856"/>
                        <a:gd name="connsiteY232-228046" fmla="*/ 2795131 h 2956475"/>
                        <a:gd name="connsiteX233-228047" fmla="*/ 3816678 w 5924856"/>
                        <a:gd name="connsiteY233-228048" fmla="*/ 2803947 h 2956475"/>
                        <a:gd name="connsiteX234-228049" fmla="*/ 3838190 w 5924856"/>
                        <a:gd name="connsiteY234-228050" fmla="*/ 2758772 h 2956475"/>
                        <a:gd name="connsiteX235-228051" fmla="*/ 3854097 w 5924856"/>
                        <a:gd name="connsiteY235-228052" fmla="*/ 2699687 h 2956475"/>
                        <a:gd name="connsiteX236-228053" fmla="*/ 3865460 w 5924856"/>
                        <a:gd name="connsiteY236-228054" fmla="*/ 2676963 h 2956475"/>
                        <a:gd name="connsiteX237-228055" fmla="*/ 3884483 w 5924856"/>
                        <a:gd name="connsiteY237-228056" fmla="*/ 2632575 h 2956475"/>
                        <a:gd name="connsiteX238-228057" fmla="*/ 3834190 w 5924856"/>
                        <a:gd name="connsiteY238-228058" fmla="*/ 2645148 h 2956475"/>
                        <a:gd name="connsiteX239-228059" fmla="*/ 3806920 w 5924856"/>
                        <a:gd name="connsiteY239-228060" fmla="*/ 2667873 h 2956475"/>
                        <a:gd name="connsiteX240-228061" fmla="*/ 3795013 w 5924856"/>
                        <a:gd name="connsiteY240-228062" fmla="*/ 2667873 h 2956475"/>
                        <a:gd name="connsiteX241-228063" fmla="*/ 3747836 w 5924856"/>
                        <a:gd name="connsiteY241-228064" fmla="*/ 2667873 h 2956475"/>
                        <a:gd name="connsiteX242-228065" fmla="*/ 3735929 w 5924856"/>
                        <a:gd name="connsiteY242-228066" fmla="*/ 2667873 h 2956475"/>
                        <a:gd name="connsiteX243-228067" fmla="*/ 3720022 w 5924856"/>
                        <a:gd name="connsiteY243-228068" fmla="*/ 2613334 h 2956475"/>
                        <a:gd name="connsiteX244-228069" fmla="*/ 3676845 w 5924856"/>
                        <a:gd name="connsiteY244-228070" fmla="*/ 2574702 h 2956475"/>
                        <a:gd name="connsiteX245-228071" fmla="*/ 3610944 w 5924856"/>
                        <a:gd name="connsiteY245-228072" fmla="*/ 2558795 h 2956475"/>
                        <a:gd name="connsiteX246-228073" fmla="*/ 3601854 w 5924856"/>
                        <a:gd name="connsiteY246-228074" fmla="*/ 2499711 h 2956475"/>
                        <a:gd name="connsiteX247-228075" fmla="*/ 3590492 w 5924856"/>
                        <a:gd name="connsiteY247-228076" fmla="*/ 2467896 h 2956475"/>
                        <a:gd name="connsiteX248-228077" fmla="*/ 3574584 w 5924856"/>
                        <a:gd name="connsiteY248-228078" fmla="*/ 2440627 h 2956475"/>
                        <a:gd name="connsiteX249-228079" fmla="*/ 3551860 w 5924856"/>
                        <a:gd name="connsiteY249-228080" fmla="*/ 2381542 h 2956475"/>
                        <a:gd name="connsiteX250-228081" fmla="*/ 3520045 w 5924856"/>
                        <a:gd name="connsiteY250-228082" fmla="*/ 2361090 h 2956475"/>
                        <a:gd name="connsiteX251-228083" fmla="*/ 3464186 w 5924856"/>
                        <a:gd name="connsiteY251-228084" fmla="*/ 2339606 h 2956475"/>
                        <a:gd name="connsiteX252-228085" fmla="*/ 3425146 w 5924856"/>
                        <a:gd name="connsiteY252-228086" fmla="*/ 2345183 h 2956475"/>
                        <a:gd name="connsiteX253-228087" fmla="*/ 3381970 w 5924856"/>
                        <a:gd name="connsiteY253-228088" fmla="*/ 2354273 h 2956475"/>
                        <a:gd name="connsiteX254-228089" fmla="*/ 3350155 w 5924856"/>
                        <a:gd name="connsiteY254-228090" fmla="*/ 2381542 h 2956475"/>
                        <a:gd name="connsiteX255-228091" fmla="*/ 3370607 w 5924856"/>
                        <a:gd name="connsiteY255-228092" fmla="*/ 2397450 h 2956475"/>
                        <a:gd name="connsiteX256-228093" fmla="*/ 3370607 w 5924856"/>
                        <a:gd name="connsiteY256-228094" fmla="*/ 2429264 h 2956475"/>
                        <a:gd name="connsiteX257-228095" fmla="*/ 3350155 w 5924856"/>
                        <a:gd name="connsiteY257-228096" fmla="*/ 2451989 h 2956475"/>
                        <a:gd name="connsiteX258-228097" fmla="*/ 3318341 w 5924856"/>
                        <a:gd name="connsiteY258-228098" fmla="*/ 2511073 h 2956475"/>
                        <a:gd name="connsiteX259-228099" fmla="*/ 3318341 w 5924856"/>
                        <a:gd name="connsiteY259-228100" fmla="*/ 2538343 h 2956475"/>
                        <a:gd name="connsiteX260-228101" fmla="*/ 3268346 w 5924856"/>
                        <a:gd name="connsiteY260-228102" fmla="*/ 2570157 h 2956475"/>
                        <a:gd name="connsiteX261-228103" fmla="*/ 3260533 w 5924856"/>
                        <a:gd name="connsiteY261-228104" fmla="*/ 2567553 h 2956475"/>
                        <a:gd name="connsiteX262-228105" fmla="*/ 3256440 w 5924856"/>
                        <a:gd name="connsiteY262-228106" fmla="*/ 2570157 h 2956475"/>
                        <a:gd name="connsiteX263-228107" fmla="*/ 3208718 w 5924856"/>
                        <a:gd name="connsiteY263-228108" fmla="*/ 2554250 h 2956475"/>
                        <a:gd name="connsiteX264-228109" fmla="*/ 3177448 w 5924856"/>
                        <a:gd name="connsiteY264-228110" fmla="*/ 2554250 h 2956475"/>
                        <a:gd name="connsiteX265-228111" fmla="*/ 3165541 w 5924856"/>
                        <a:gd name="connsiteY265-228112" fmla="*/ 2554250 h 2956475"/>
                        <a:gd name="connsiteX266-228113" fmla="*/ 3149634 w 5924856"/>
                        <a:gd name="connsiteY266-228114" fmla="*/ 2538343 h 2956475"/>
                        <a:gd name="connsiteX267-228115" fmla="*/ 3131462 w 5924856"/>
                        <a:gd name="connsiteY267-228116" fmla="*/ 2533799 h 2956475"/>
                        <a:gd name="connsiteX268-228117" fmla="*/ 3086550 w 5924856"/>
                        <a:gd name="connsiteY268-228118" fmla="*/ 2570157 h 2956475"/>
                        <a:gd name="connsiteX269-228119" fmla="*/ 3038828 w 5924856"/>
                        <a:gd name="connsiteY269-228120" fmla="*/ 2581519 h 2956475"/>
                        <a:gd name="connsiteX270-228121" fmla="*/ 3000196 w 5924856"/>
                        <a:gd name="connsiteY270-228122" fmla="*/ 2597427 h 2956475"/>
                        <a:gd name="connsiteX271-228123" fmla="*/ 2992651 w 5924856"/>
                        <a:gd name="connsiteY271-228124" fmla="*/ 2595630 h 2956475"/>
                        <a:gd name="connsiteX272-228125" fmla="*/ 2988289 w 5924856"/>
                        <a:gd name="connsiteY272-228126" fmla="*/ 2597427 h 2956475"/>
                        <a:gd name="connsiteX273-228127" fmla="*/ 2940567 w 5924856"/>
                        <a:gd name="connsiteY273-228128" fmla="*/ 2586064 h 2956475"/>
                        <a:gd name="connsiteX274-228129" fmla="*/ 2918387 w 5924856"/>
                        <a:gd name="connsiteY274-228130" fmla="*/ 2586064 h 2956475"/>
                        <a:gd name="connsiteX275-228131" fmla="*/ 2906480 w 5924856"/>
                        <a:gd name="connsiteY275-228132" fmla="*/ 2586064 h 2956475"/>
                        <a:gd name="connsiteX276-228133" fmla="*/ 2886028 w 5924856"/>
                        <a:gd name="connsiteY276-228134" fmla="*/ 2554250 h 2956475"/>
                        <a:gd name="connsiteX277-228135" fmla="*/ 2847396 w 5924856"/>
                        <a:gd name="connsiteY277-228136" fmla="*/ 2526980 h 2956475"/>
                        <a:gd name="connsiteX278-228137" fmla="*/ 2820344 w 5924856"/>
                        <a:gd name="connsiteY278-228138" fmla="*/ 2523116 h 2956475"/>
                        <a:gd name="connsiteX279-228139" fmla="*/ 2779767 w 5924856"/>
                        <a:gd name="connsiteY279-228140" fmla="*/ 2526980 h 2956475"/>
                        <a:gd name="connsiteX280-228141" fmla="*/ 2741135 w 5924856"/>
                        <a:gd name="connsiteY280-228142" fmla="*/ 2538343 h 2956475"/>
                        <a:gd name="connsiteX281-228143" fmla="*/ 2736330 w 5924856"/>
                        <a:gd name="connsiteY281-228144" fmla="*/ 2536254 h 2956475"/>
                        <a:gd name="connsiteX282-228145" fmla="*/ 2729228 w 5924856"/>
                        <a:gd name="connsiteY282-228146" fmla="*/ 2538343 h 2956475"/>
                        <a:gd name="connsiteX283-228147" fmla="*/ 2676961 w 5924856"/>
                        <a:gd name="connsiteY283-228148" fmla="*/ 2515618 h 2956475"/>
                        <a:gd name="connsiteX284-228149" fmla="*/ 2670144 w 5924856"/>
                        <a:gd name="connsiteY284-228150" fmla="*/ 2472441 h 2956475"/>
                        <a:gd name="connsiteX285-228151" fmla="*/ 2626967 w 5924856"/>
                        <a:gd name="connsiteY285-228152" fmla="*/ 2456534 h 2956475"/>
                        <a:gd name="connsiteX286-228153" fmla="*/ 2595153 w 5924856"/>
                        <a:gd name="connsiteY286-228154" fmla="*/ 2451989 h 2956475"/>
                        <a:gd name="connsiteX287-228155" fmla="*/ 2560725 w 5924856"/>
                        <a:gd name="connsiteY287-228156" fmla="*/ 2430245 h 2956475"/>
                        <a:gd name="connsiteX288-228157" fmla="*/ 2527524 w 5924856"/>
                        <a:gd name="connsiteY288-228158" fmla="*/ 2488348 h 2956475"/>
                        <a:gd name="connsiteX289-228159" fmla="*/ 2543431 w 5924856"/>
                        <a:gd name="connsiteY289-228160" fmla="*/ 2522435 h 2956475"/>
                        <a:gd name="connsiteX290-228161" fmla="*/ 2504799 w 5924856"/>
                        <a:gd name="connsiteY290-228162" fmla="*/ 2558795 h 2956475"/>
                        <a:gd name="connsiteX291-228163" fmla="*/ 2495296 w 5924856"/>
                        <a:gd name="connsiteY291-228164" fmla="*/ 2556532 h 2956475"/>
                        <a:gd name="connsiteX292-228165" fmla="*/ 2492892 w 5924856"/>
                        <a:gd name="connsiteY292-228166" fmla="*/ 2558795 h 2956475"/>
                        <a:gd name="connsiteX293-228167" fmla="*/ 2445170 w 5924856"/>
                        <a:gd name="connsiteY293-228168" fmla="*/ 2547432 h 2956475"/>
                        <a:gd name="connsiteX294-228169" fmla="*/ 2408811 w 5924856"/>
                        <a:gd name="connsiteY294-228170" fmla="*/ 2542887 h 2956475"/>
                        <a:gd name="connsiteX295-228171" fmla="*/ 2381541 w 5924856"/>
                        <a:gd name="connsiteY295-228172" fmla="*/ 2515618 h 2956475"/>
                        <a:gd name="connsiteX296-228173" fmla="*/ 2354816 w 5924856"/>
                        <a:gd name="connsiteY296-228174" fmla="*/ 2515618 h 2956475"/>
                        <a:gd name="connsiteX297-228175" fmla="*/ 2342909 w 5924856"/>
                        <a:gd name="connsiteY297-228176" fmla="*/ 2515618 h 2956475"/>
                        <a:gd name="connsiteX298-228177" fmla="*/ 2317049 w 5924856"/>
                        <a:gd name="connsiteY298-228178" fmla="*/ 2502687 h 2956475"/>
                        <a:gd name="connsiteX299-228179" fmla="*/ 2268463 w 5924856"/>
                        <a:gd name="connsiteY299-228180" fmla="*/ 2526980 h 2956475"/>
                        <a:gd name="connsiteX300-228181" fmla="*/ 2200289 w 5924856"/>
                        <a:gd name="connsiteY300-228182" fmla="*/ 2574702 h 2956475"/>
                        <a:gd name="connsiteX301-228183" fmla="*/ 2157112 w 5924856"/>
                        <a:gd name="connsiteY301-228184" fmla="*/ 2586064 h 2956475"/>
                        <a:gd name="connsiteX302-228185" fmla="*/ 2145750 w 5924856"/>
                        <a:gd name="connsiteY302-228186" fmla="*/ 2590609 h 2956475"/>
                        <a:gd name="connsiteX303-228187" fmla="*/ 2143369 w 5924856"/>
                        <a:gd name="connsiteY303-228188" fmla="*/ 2586799 h 2956475"/>
                        <a:gd name="connsiteX304-228189" fmla="*/ 2133843 w 5924856"/>
                        <a:gd name="connsiteY304-228190" fmla="*/ 2590609 h 2956475"/>
                        <a:gd name="connsiteX305-228191" fmla="*/ 2111787 w 5924856"/>
                        <a:gd name="connsiteY305-228192" fmla="*/ 2555320 h 2956475"/>
                        <a:gd name="connsiteX306-228193" fmla="*/ 2075303 w 5924856"/>
                        <a:gd name="connsiteY306-228194" fmla="*/ 2558795 h 2956475"/>
                        <a:gd name="connsiteX307-228195" fmla="*/ 2074482 w 5924856"/>
                        <a:gd name="connsiteY307-228196" fmla="*/ 2557739 h 2956475"/>
                        <a:gd name="connsiteX308-228197" fmla="*/ 2063396 w 5924856"/>
                        <a:gd name="connsiteY308-228198" fmla="*/ 2558795 h 2956475"/>
                        <a:gd name="connsiteX309-228199" fmla="*/ 2047489 w 5924856"/>
                        <a:gd name="connsiteY309-228200" fmla="*/ 2538343 h 2956475"/>
                        <a:gd name="connsiteX310-228201" fmla="*/ 2020220 w 5924856"/>
                        <a:gd name="connsiteY310-228202" fmla="*/ 2526980 h 2956475"/>
                        <a:gd name="connsiteX311-228203" fmla="*/ 2004312 w 5924856"/>
                        <a:gd name="connsiteY311-228204" fmla="*/ 2495166 h 2956475"/>
                        <a:gd name="connsiteX312-228205" fmla="*/ 1988196 w 5924856"/>
                        <a:gd name="connsiteY312-228206" fmla="*/ 2486212 h 2956475"/>
                        <a:gd name="connsiteX313-228207" fmla="*/ 1945773 w 5924856"/>
                        <a:gd name="connsiteY313-228208" fmla="*/ 2499711 h 2956475"/>
                        <a:gd name="connsiteX314-228209" fmla="*/ 1942036 w 5924856"/>
                        <a:gd name="connsiteY314-228210" fmla="*/ 2497111 h 2956475"/>
                        <a:gd name="connsiteX315-228211" fmla="*/ 1936866 w 5924856"/>
                        <a:gd name="connsiteY315-228212" fmla="*/ 2499711 h 2956475"/>
                        <a:gd name="connsiteX316-228213" fmla="*/ 1889554 w 5924856"/>
                        <a:gd name="connsiteY316-228214" fmla="*/ 2468885 h 2956475"/>
                        <a:gd name="connsiteX317-228215" fmla="*/ 1870782 w 5924856"/>
                        <a:gd name="connsiteY317-228216" fmla="*/ 2495166 h 2956475"/>
                        <a:gd name="connsiteX318-228217" fmla="*/ 1865709 w 5924856"/>
                        <a:gd name="connsiteY318-228218" fmla="*/ 2485599 h 2956475"/>
                        <a:gd name="connsiteX319-228219" fmla="*/ 1858875 w 5924856"/>
                        <a:gd name="connsiteY319-228220" fmla="*/ 2495166 h 2956475"/>
                        <a:gd name="connsiteX320-228221" fmla="*/ 1779338 w 5924856"/>
                        <a:gd name="connsiteY320-228222" fmla="*/ 2345183 h 2956475"/>
                        <a:gd name="connsiteX321-228223" fmla="*/ 1729344 w 5924856"/>
                        <a:gd name="connsiteY321-228224" fmla="*/ 2295189 h 2956475"/>
                        <a:gd name="connsiteX322-228225" fmla="*/ 1732141 w 5924856"/>
                        <a:gd name="connsiteY322-228226" fmla="*/ 2292043 h 2956475"/>
                        <a:gd name="connsiteX323-228227" fmla="*/ 401471 w 5924856"/>
                        <a:gd name="connsiteY323-228228" fmla="*/ 2890683 h 2956475"/>
                        <a:gd name="connsiteX324-228229" fmla="*/ 295420 w 5924856"/>
                        <a:gd name="connsiteY324-228230" fmla="*/ 2795131 h 2956475"/>
                        <a:gd name="connsiteX325-228231" fmla="*/ 322690 w 5924856"/>
                        <a:gd name="connsiteY325-228232" fmla="*/ 2747409 h 2956475"/>
                        <a:gd name="connsiteX326-228233" fmla="*/ 359049 w 5924856"/>
                        <a:gd name="connsiteY326-228234" fmla="*/ 2704232 h 2956475"/>
                        <a:gd name="connsiteX327-228235" fmla="*/ 359049 w 5924856"/>
                        <a:gd name="connsiteY327-228236" fmla="*/ 2701176 h 2956475"/>
                        <a:gd name="connsiteX328-228237" fmla="*/ 334597 w 5924856"/>
                        <a:gd name="connsiteY328-228238" fmla="*/ 2704232 h 2956475"/>
                        <a:gd name="connsiteX329-228239" fmla="*/ 334597 w 5924856"/>
                        <a:gd name="connsiteY329-228240" fmla="*/ 2702744 h 2956475"/>
                        <a:gd name="connsiteX330-228241" fmla="*/ 327779 w 5924856"/>
                        <a:gd name="connsiteY330-228242" fmla="*/ 2547432 h 2956475"/>
                        <a:gd name="connsiteX331-228243" fmla="*/ 271033 w 5924856"/>
                        <a:gd name="connsiteY331-228244" fmla="*/ 2529403 h 2956475"/>
                        <a:gd name="connsiteX332-228245" fmla="*/ 220429 w 5924856"/>
                        <a:gd name="connsiteY332-228246" fmla="*/ 2499711 h 2956475"/>
                        <a:gd name="connsiteX333-228247" fmla="*/ 204522 w 5924856"/>
                        <a:gd name="connsiteY333-228248" fmla="*/ 2472441 h 2956475"/>
                        <a:gd name="connsiteX334-228249" fmla="*/ 189159 w 5924856"/>
                        <a:gd name="connsiteY334-228250" fmla="*/ 2472441 h 2956475"/>
                        <a:gd name="connsiteX335-228251" fmla="*/ 122713 w 5924856"/>
                        <a:gd name="connsiteY335-228252" fmla="*/ 2413357 h 2956475"/>
                        <a:gd name="connsiteX336-228253" fmla="*/ 114168 w 5924856"/>
                        <a:gd name="connsiteY336-228254" fmla="*/ 2424719 h 2956475"/>
                        <a:gd name="connsiteX337-228255" fmla="*/ 103159 w 5924856"/>
                        <a:gd name="connsiteY337-228256" fmla="*/ 2421574 h 2956475"/>
                        <a:gd name="connsiteX338-228257" fmla="*/ 70446 w 5924856"/>
                        <a:gd name="connsiteY338-228258" fmla="*/ 2365635 h 2956475"/>
                        <a:gd name="connsiteX339-228259" fmla="*/ 74991 w 5924856"/>
                        <a:gd name="connsiteY339-228260" fmla="*/ 2361090 h 2956475"/>
                        <a:gd name="connsiteX340-228261" fmla="*/ 118168 w 5924856"/>
                        <a:gd name="connsiteY340-228262" fmla="*/ 2349728 h 2956475"/>
                        <a:gd name="connsiteX341-228263" fmla="*/ 106806 w 5924856"/>
                        <a:gd name="connsiteY341-228264" fmla="*/ 2327003 h 2956475"/>
                        <a:gd name="connsiteX342-228265" fmla="*/ 47722 w 5924856"/>
                        <a:gd name="connsiteY342-228266" fmla="*/ 2258829 h 2956475"/>
                        <a:gd name="connsiteX343-228267" fmla="*/ 21980 w 5924856"/>
                        <a:gd name="connsiteY343-228268" fmla="*/ 2195428 h 2956475"/>
                        <a:gd name="connsiteX344-228269" fmla="*/ 10059 w 5924856"/>
                        <a:gd name="connsiteY344-228270" fmla="*/ 2195434 h 2956475"/>
                        <a:gd name="connsiteX345-228271" fmla="*/ 0 w 5924856"/>
                        <a:gd name="connsiteY345-228272" fmla="*/ 2199745 h 2956475"/>
                        <a:gd name="connsiteX346-228273" fmla="*/ 1595269 w 5924856"/>
                        <a:gd name="connsiteY346-228274" fmla="*/ 1370296 h 2956475"/>
                        <a:gd name="connsiteX347-228275" fmla="*/ 1638446 w 5924856"/>
                        <a:gd name="connsiteY347-228276" fmla="*/ 1349844 h 2956475"/>
                        <a:gd name="connsiteX348-228277" fmla="*/ 1649808 w 5924856"/>
                        <a:gd name="connsiteY348-228278" fmla="*/ 1299850 h 2956475"/>
                        <a:gd name="connsiteX349-228279" fmla="*/ 1677078 w 5924856"/>
                        <a:gd name="connsiteY349-228280" fmla="*/ 1256673 h 2956475"/>
                        <a:gd name="connsiteX350-228281" fmla="*/ 1654353 w 5924856"/>
                        <a:gd name="connsiteY350-228282" fmla="*/ 1197589 h 2956475"/>
                        <a:gd name="connsiteX351-228283" fmla="*/ 1677078 w 5924856"/>
                        <a:gd name="connsiteY351-228284" fmla="*/ 1133960 h 2956475"/>
                        <a:gd name="connsiteX352-228285" fmla="*/ 1622538 w 5924856"/>
                        <a:gd name="connsiteY352-228286" fmla="*/ 1070331 h 2956475"/>
                        <a:gd name="connsiteX353-228287" fmla="*/ 1654353 w 5924856"/>
                        <a:gd name="connsiteY353-228288" fmla="*/ 961252 h 2956475"/>
                        <a:gd name="connsiteX354-228289" fmla="*/ 1606631 w 5924856"/>
                        <a:gd name="connsiteY354-228290" fmla="*/ 865809 h 2956475"/>
                        <a:gd name="connsiteX355-228291" fmla="*/ 1670260 w 5924856"/>
                        <a:gd name="connsiteY355-228292" fmla="*/ 788545 h 2956475"/>
                        <a:gd name="connsiteX356-228293" fmla="*/ 1665715 w 5924856"/>
                        <a:gd name="connsiteY356-228294" fmla="*/ 704464 h 2956475"/>
                        <a:gd name="connsiteX357-228295" fmla="*/ 1681622 w 5924856"/>
                        <a:gd name="connsiteY357-228296" fmla="*/ 697647 h 2956475"/>
                        <a:gd name="connsiteX358-228297" fmla="*/ 1683068 w 5924856"/>
                        <a:gd name="connsiteY358-228298" fmla="*/ 702130 h 2956475"/>
                        <a:gd name="connsiteX359-228299" fmla="*/ 1693530 w 5924856"/>
                        <a:gd name="connsiteY359-228300" fmla="*/ 697647 h 2956475"/>
                        <a:gd name="connsiteX360-228301" fmla="*/ 1716254 w 5924856"/>
                        <a:gd name="connsiteY360-228302" fmla="*/ 768093 h 2956475"/>
                        <a:gd name="connsiteX361-228303" fmla="*/ 1709645 w 5924856"/>
                        <a:gd name="connsiteY361-228304" fmla="*/ 815304 h 2956475"/>
                        <a:gd name="connsiteX362-228305" fmla="*/ 1772521 w 5924856"/>
                        <a:gd name="connsiteY362-228306" fmla="*/ 772638 h 2956475"/>
                        <a:gd name="connsiteX363-228307" fmla="*/ 1849785 w 5924856"/>
                        <a:gd name="connsiteY363-228308" fmla="*/ 763548 h 2956475"/>
                        <a:gd name="connsiteX364-228309" fmla="*/ 1850963 w 5924856"/>
                        <a:gd name="connsiteY364-228310" fmla="*/ 764810 h 2956475"/>
                        <a:gd name="connsiteX365-228311" fmla="*/ 1861692 w 5924856"/>
                        <a:gd name="connsiteY365-228312" fmla="*/ 763548 h 2956475"/>
                        <a:gd name="connsiteX366-228313" fmla="*/ 1906799 w 5924856"/>
                        <a:gd name="connsiteY366-228314" fmla="*/ 811877 h 2956475"/>
                        <a:gd name="connsiteX367-228315" fmla="*/ 1881599 w 5924856"/>
                        <a:gd name="connsiteY367-228316" fmla="*/ 736278 h 2956475"/>
                        <a:gd name="connsiteX368-228317" fmla="*/ 1881599 w 5924856"/>
                        <a:gd name="connsiteY368-228318" fmla="*/ 595386 h 2956475"/>
                        <a:gd name="connsiteX369-228319" fmla="*/ 1945228 w 5924856"/>
                        <a:gd name="connsiteY369-228320" fmla="*/ 574934 h 2956475"/>
                        <a:gd name="connsiteX370-228321" fmla="*/ 1955460 w 5924856"/>
                        <a:gd name="connsiteY370-228322" fmla="*/ 575472 h 2956475"/>
                        <a:gd name="connsiteX371-228323" fmla="*/ 1957135 w 5924856"/>
                        <a:gd name="connsiteY371-228324" fmla="*/ 574934 h 2956475"/>
                        <a:gd name="connsiteX372-228325" fmla="*/ 2033605 w 5924856"/>
                        <a:gd name="connsiteY372-228326" fmla="*/ 578958 h 2956475"/>
                        <a:gd name="connsiteX373-228327" fmla="*/ 2111118 w 5924856"/>
                        <a:gd name="connsiteY373-228328" fmla="*/ 559026 h 2956475"/>
                        <a:gd name="connsiteX374-228329" fmla="*/ 2086121 w 5924856"/>
                        <a:gd name="connsiteY374-228330" fmla="*/ 493125 h 2956475"/>
                        <a:gd name="connsiteX375-228331" fmla="*/ 2122480 w 5924856"/>
                        <a:gd name="connsiteY375-228332" fmla="*/ 402226 h 2956475"/>
                        <a:gd name="connsiteX376-228333" fmla="*/ 2165657 w 5924856"/>
                        <a:gd name="connsiteY376-228334" fmla="*/ 397681 h 2956475"/>
                        <a:gd name="connsiteX377-228335" fmla="*/ 2236104 w 5924856"/>
                        <a:gd name="connsiteY377-228336" fmla="*/ 322690 h 2956475"/>
                        <a:gd name="connsiteX378-228337" fmla="*/ 2338374 w 5924856"/>
                        <a:gd name="connsiteY378-228338" fmla="*/ 304510 h 2956475"/>
                        <a:gd name="connsiteX379-228339" fmla="*/ 2347454 w 5924856"/>
                        <a:gd name="connsiteY379-228340" fmla="*/ 263606 h 2956475"/>
                        <a:gd name="connsiteX380-228341" fmla="*/ 2445170 w 5924856"/>
                        <a:gd name="connsiteY380-228342" fmla="*/ 252244 h 2956475"/>
                        <a:gd name="connsiteX381-228343" fmla="*/ 2446249 w 5924856"/>
                        <a:gd name="connsiteY381-228344" fmla="*/ 253503 h 2956475"/>
                        <a:gd name="connsiteX382-228345" fmla="*/ 2457077 w 5924856"/>
                        <a:gd name="connsiteY382-228346" fmla="*/ 252244 h 2956475"/>
                        <a:gd name="connsiteX383-228347" fmla="*/ 2479011 w 5924856"/>
                        <a:gd name="connsiteY383-228348" fmla="*/ 277833 h 2956475"/>
                        <a:gd name="connsiteX384-228349" fmla="*/ 2558793 w 5924856"/>
                        <a:gd name="connsiteY384-228350" fmla="*/ 202249 h 2956475"/>
                        <a:gd name="connsiteX385-228351" fmla="*/ 2570700 w 5924856"/>
                        <a:gd name="connsiteY385-228352" fmla="*/ 202249 h 2956475"/>
                        <a:gd name="connsiteX386-228353" fmla="*/ 2622422 w 5924856"/>
                        <a:gd name="connsiteY386-228354" fmla="*/ 202249 h 2956475"/>
                        <a:gd name="connsiteX387-228355" fmla="*/ 2633784 w 5924856"/>
                        <a:gd name="connsiteY387-228356" fmla="*/ 134075 h 2956475"/>
                        <a:gd name="connsiteX388-228357" fmla="*/ 2670144 w 5924856"/>
                        <a:gd name="connsiteY388-228358" fmla="*/ 68174 h 2956475"/>
                        <a:gd name="connsiteX389-228359" fmla="*/ 2756498 w 5924856"/>
                        <a:gd name="connsiteY389-228360" fmla="*/ 0 h 2956475"/>
                        <a:gd name="connsiteX0-228361" fmla="*/ 1709320 w 5924856"/>
                        <a:gd name="connsiteY0-228362" fmla="*/ 817622 h 2956475"/>
                        <a:gd name="connsiteX1-228363" fmla="*/ 1700347 w 5924856"/>
                        <a:gd name="connsiteY1-228364" fmla="*/ 881716 h 2956475"/>
                        <a:gd name="connsiteX2-228365" fmla="*/ 1727745 w 5924856"/>
                        <a:gd name="connsiteY2-228366" fmla="*/ 895415 h 2956475"/>
                        <a:gd name="connsiteX3-228367" fmla="*/ 1709320 w 5924856"/>
                        <a:gd name="connsiteY3-228368" fmla="*/ 817622 h 2956475"/>
                        <a:gd name="connsiteX4-228369" fmla="*/ 2756498 w 5924856"/>
                        <a:gd name="connsiteY4-228370" fmla="*/ 0 h 2956475"/>
                        <a:gd name="connsiteX5-228371" fmla="*/ 2762437 w 5924856"/>
                        <a:gd name="connsiteY5-228372" fmla="*/ 4711 h 2956475"/>
                        <a:gd name="connsiteX6-228373" fmla="*/ 2768404 w 5924856"/>
                        <a:gd name="connsiteY6-228374" fmla="*/ 0 h 2956475"/>
                        <a:gd name="connsiteX7-228375" fmla="*/ 2834306 w 5924856"/>
                        <a:gd name="connsiteY7-228376" fmla="*/ 52267 h 2956475"/>
                        <a:gd name="connsiteX8-228377" fmla="*/ 2779767 w 5924856"/>
                        <a:gd name="connsiteY8-228378" fmla="*/ 90899 h 2956475"/>
                        <a:gd name="connsiteX9-228379" fmla="*/ 2866120 w 5924856"/>
                        <a:gd name="connsiteY9-228380" fmla="*/ 118168 h 2956475"/>
                        <a:gd name="connsiteX10-228381" fmla="*/ 2875812 w 5924856"/>
                        <a:gd name="connsiteY10-228382" fmla="*/ 186006 h 2956475"/>
                        <a:gd name="connsiteX11-228383" fmla="*/ 2897390 w 5924856"/>
                        <a:gd name="connsiteY11-228384" fmla="*/ 161345 h 2956475"/>
                        <a:gd name="connsiteX12-228385" fmla="*/ 2909297 w 5924856"/>
                        <a:gd name="connsiteY12-228386" fmla="*/ 161345 h 2956475"/>
                        <a:gd name="connsiteX13-228387" fmla="*/ 3004196 w 5924856"/>
                        <a:gd name="connsiteY13-228388" fmla="*/ 161345 h 2956475"/>
                        <a:gd name="connsiteX14-228389" fmla="*/ 3016103 w 5924856"/>
                        <a:gd name="connsiteY14-228390" fmla="*/ 161345 h 2956475"/>
                        <a:gd name="connsiteX15-228391" fmla="*/ 3097912 w 5924856"/>
                        <a:gd name="connsiteY15-228392" fmla="*/ 236336 h 2956475"/>
                        <a:gd name="connsiteX16-228393" fmla="*/ 3129726 w 5924856"/>
                        <a:gd name="connsiteY16-228394" fmla="*/ 295420 h 2956475"/>
                        <a:gd name="connsiteX17-228395" fmla="*/ 3118364 w 5924856"/>
                        <a:gd name="connsiteY17-228396" fmla="*/ 370412 h 2956475"/>
                        <a:gd name="connsiteX18-228397" fmla="*/ 3079732 w 5924856"/>
                        <a:gd name="connsiteY18-228398" fmla="*/ 413589 h 2956475"/>
                        <a:gd name="connsiteX19-228399" fmla="*/ 2984288 w 5924856"/>
                        <a:gd name="connsiteY19-228400" fmla="*/ 488580 h 2956475"/>
                        <a:gd name="connsiteX20-228401" fmla="*/ 2952474 w 5924856"/>
                        <a:gd name="connsiteY20-228402" fmla="*/ 531757 h 2956475"/>
                        <a:gd name="connsiteX21-228403" fmla="*/ 3000196 w 5924856"/>
                        <a:gd name="connsiteY21-228404" fmla="*/ 547664 h 2956475"/>
                        <a:gd name="connsiteX22-228405" fmla="*/ 3047650 w 5924856"/>
                        <a:gd name="connsiteY22-228406" fmla="*/ 575345 h 2956475"/>
                        <a:gd name="connsiteX23-228407" fmla="*/ 3074642 w 5924856"/>
                        <a:gd name="connsiteY23-228408" fmla="*/ 552209 h 2956475"/>
                        <a:gd name="connsiteX24-228409" fmla="*/ 3076651 w 5924856"/>
                        <a:gd name="connsiteY24-228410" fmla="*/ 560693 h 2956475"/>
                        <a:gd name="connsiteX25-228411" fmla="*/ 3086550 w 5924856"/>
                        <a:gd name="connsiteY25-228412" fmla="*/ 552209 h 2956475"/>
                        <a:gd name="connsiteX26-228413" fmla="*/ 3103175 w 5924856"/>
                        <a:gd name="connsiteY26-228414" fmla="*/ 622402 h 2956475"/>
                        <a:gd name="connsiteX27-228415" fmla="*/ 3111002 w 5924856"/>
                        <a:gd name="connsiteY27-228416" fmla="*/ 606748 h 2956475"/>
                        <a:gd name="connsiteX28-228417" fmla="*/ 3170086 w 5924856"/>
                        <a:gd name="connsiteY28-228418" fmla="*/ 586296 h 2956475"/>
                        <a:gd name="connsiteX29-228419" fmla="*/ 3178024 w 5924856"/>
                        <a:gd name="connsiteY29-228420" fmla="*/ 587670 h 2956475"/>
                        <a:gd name="connsiteX30-228421" fmla="*/ 3181993 w 5924856"/>
                        <a:gd name="connsiteY30-228422" fmla="*/ 586296 h 2956475"/>
                        <a:gd name="connsiteX31-228423" fmla="*/ 3300161 w 5924856"/>
                        <a:gd name="connsiteY31-228424" fmla="*/ 606748 h 2956475"/>
                        <a:gd name="connsiteX32-228425" fmla="*/ 3306978 w 5924856"/>
                        <a:gd name="connsiteY32-228426" fmla="*/ 665832 h 2956475"/>
                        <a:gd name="connsiteX33-228427" fmla="*/ 3449720 w 5924856"/>
                        <a:gd name="connsiteY33-228428" fmla="*/ 686823 h 2956475"/>
                        <a:gd name="connsiteX34-228429" fmla="*/ 3456416 w 5924856"/>
                        <a:gd name="connsiteY34-228430" fmla="*/ 590841 h 2956475"/>
                        <a:gd name="connsiteX35-228431" fmla="*/ 3468101 w 5924856"/>
                        <a:gd name="connsiteY35-228432" fmla="*/ 594028 h 2956475"/>
                        <a:gd name="connsiteX36-228433" fmla="*/ 3468323 w 5924856"/>
                        <a:gd name="connsiteY36-228434" fmla="*/ 590841 h 2956475"/>
                        <a:gd name="connsiteX37-228435" fmla="*/ 3543314 w 5924856"/>
                        <a:gd name="connsiteY37-228436" fmla="*/ 611293 h 2956475"/>
                        <a:gd name="connsiteX38-228437" fmla="*/ 3590492 w 5924856"/>
                        <a:gd name="connsiteY38-228438" fmla="*/ 611293 h 2956475"/>
                        <a:gd name="connsiteX39-228439" fmla="*/ 3602398 w 5924856"/>
                        <a:gd name="connsiteY39-228440" fmla="*/ 611293 h 2956475"/>
                        <a:gd name="connsiteX40-228441" fmla="*/ 3661482 w 5924856"/>
                        <a:gd name="connsiteY40-228442" fmla="*/ 677194 h 2956475"/>
                        <a:gd name="connsiteX41-228443" fmla="*/ 3677390 w 5924856"/>
                        <a:gd name="connsiteY41-228444" fmla="*/ 756731 h 2956475"/>
                        <a:gd name="connsiteX42-228445" fmla="*/ 3656938 w 5924856"/>
                        <a:gd name="connsiteY42-228446" fmla="*/ 806725 h 2956475"/>
                        <a:gd name="connsiteX43-228447" fmla="*/ 3704660 w 5924856"/>
                        <a:gd name="connsiteY43-228448" fmla="*/ 897623 h 2956475"/>
                        <a:gd name="connsiteX44-228449" fmla="*/ 3753794 w 5924856"/>
                        <a:gd name="connsiteY44-228450" fmla="*/ 933529 h 2956475"/>
                        <a:gd name="connsiteX45-228451" fmla="*/ 3783651 w 5924856"/>
                        <a:gd name="connsiteY45-228452" fmla="*/ 822632 h 2956475"/>
                        <a:gd name="connsiteX46-228453" fmla="*/ 3793268 w 5924856"/>
                        <a:gd name="connsiteY46-228454" fmla="*/ 831139 h 2956475"/>
                        <a:gd name="connsiteX47-228455" fmla="*/ 3795558 w 5924856"/>
                        <a:gd name="connsiteY47-228456" fmla="*/ 822632 h 2956475"/>
                        <a:gd name="connsiteX48-228457" fmla="*/ 3850342 w 5924856"/>
                        <a:gd name="connsiteY48-228458" fmla="*/ 871095 h 2956475"/>
                        <a:gd name="connsiteX49-228459" fmla="*/ 3906364 w 5924856"/>
                        <a:gd name="connsiteY49-228460" fmla="*/ 843084 h 2956475"/>
                        <a:gd name="connsiteX50-228461" fmla="*/ 3912043 w 5924856"/>
                        <a:gd name="connsiteY50-228462" fmla="*/ 846199 h 2956475"/>
                        <a:gd name="connsiteX51-228463" fmla="*/ 3918271 w 5924856"/>
                        <a:gd name="connsiteY51-228464" fmla="*/ 843084 h 2956475"/>
                        <a:gd name="connsiteX52-228465" fmla="*/ 3980617 w 5924856"/>
                        <a:gd name="connsiteY52-228466" fmla="*/ 877274 h 2956475"/>
                        <a:gd name="connsiteX53-228467" fmla="*/ 4004080 w 5924856"/>
                        <a:gd name="connsiteY53-228468" fmla="*/ 849902 h 2956475"/>
                        <a:gd name="connsiteX54-228469" fmla="*/ 4013754 w 5924856"/>
                        <a:gd name="connsiteY54-228470" fmla="*/ 852506 h 2956475"/>
                        <a:gd name="connsiteX55-228471" fmla="*/ 4015987 w 5924856"/>
                        <a:gd name="connsiteY55-228472" fmla="*/ 849902 h 2956475"/>
                        <a:gd name="connsiteX56-228473" fmla="*/ 4062341 w 5924856"/>
                        <a:gd name="connsiteY56-228474" fmla="*/ 862382 h 2956475"/>
                        <a:gd name="connsiteX57-228475" fmla="*/ 4035894 w 5924856"/>
                        <a:gd name="connsiteY57-228476" fmla="*/ 752186 h 2956475"/>
                        <a:gd name="connsiteX58-228477" fmla="*/ 4083616 w 5924856"/>
                        <a:gd name="connsiteY58-228478" fmla="*/ 697647 h 2956475"/>
                        <a:gd name="connsiteX59-228479" fmla="*/ 4093422 w 5924856"/>
                        <a:gd name="connsiteY59-228480" fmla="*/ 700048 h 2956475"/>
                        <a:gd name="connsiteX60-228481" fmla="*/ 4095523 w 5924856"/>
                        <a:gd name="connsiteY60-228482" fmla="*/ 697647 h 2956475"/>
                        <a:gd name="connsiteX61-228483" fmla="*/ 4429575 w 5924856"/>
                        <a:gd name="connsiteY61-228484" fmla="*/ 779455 h 2956475"/>
                        <a:gd name="connsiteX62-228485" fmla="*/ 4461390 w 5924856"/>
                        <a:gd name="connsiteY62-228486" fmla="*/ 849902 h 2956475"/>
                        <a:gd name="connsiteX63-228487" fmla="*/ 4557433 w 5924856"/>
                        <a:gd name="connsiteY63-228488" fmla="*/ 932544 h 2956475"/>
                        <a:gd name="connsiteX64-228489" fmla="*/ 4692636 w 5924856"/>
                        <a:gd name="connsiteY64-228490" fmla="*/ 913531 h 2956475"/>
                        <a:gd name="connsiteX65-228491" fmla="*/ 4696687 w 5924856"/>
                        <a:gd name="connsiteY65-228492" fmla="*/ 914635 h 2956475"/>
                        <a:gd name="connsiteX66-228493" fmla="*/ 4704543 w 5924856"/>
                        <a:gd name="connsiteY66-228494" fmla="*/ 913531 h 2956475"/>
                        <a:gd name="connsiteX67-228495" fmla="*/ 4779534 w 5924856"/>
                        <a:gd name="connsiteY67-228496" fmla="*/ 933983 h 2956475"/>
                        <a:gd name="connsiteX68-228497" fmla="*/ 4811349 w 5924856"/>
                        <a:gd name="connsiteY68-228498" fmla="*/ 977160 h 2956475"/>
                        <a:gd name="connsiteX69-228499" fmla="*/ 4806804 w 5924856"/>
                        <a:gd name="connsiteY69-228500" fmla="*/ 1058968 h 2956475"/>
                        <a:gd name="connsiteX70-228501" fmla="*/ 4845868 w 5924856"/>
                        <a:gd name="connsiteY70-228502" fmla="*/ 1083640 h 2956475"/>
                        <a:gd name="connsiteX71-228503" fmla="*/ 4885796 w 5924856"/>
                        <a:gd name="connsiteY71-228504" fmla="*/ 1070331 h 2956475"/>
                        <a:gd name="connsiteX72-228505" fmla="*/ 4956242 w 5924856"/>
                        <a:gd name="connsiteY72-228506" fmla="*/ 1063513 h 2956475"/>
                        <a:gd name="connsiteX73-228507" fmla="*/ 4958921 w 5924856"/>
                        <a:gd name="connsiteY73-228508" fmla="*/ 1064406 h 2956475"/>
                        <a:gd name="connsiteX74-228509" fmla="*/ 4968149 w 5924856"/>
                        <a:gd name="connsiteY74-228510" fmla="*/ 1063513 h 2956475"/>
                        <a:gd name="connsiteX75-228511" fmla="*/ 5032440 w 5924856"/>
                        <a:gd name="connsiteY75-228512" fmla="*/ 1084944 h 2956475"/>
                        <a:gd name="connsiteX76-228513" fmla="*/ 5094862 w 5924856"/>
                        <a:gd name="connsiteY76-228514" fmla="*/ 1074876 h 2956475"/>
                        <a:gd name="connsiteX77-228515" fmla="*/ 5095992 w 5924856"/>
                        <a:gd name="connsiteY77-228516" fmla="*/ 1076614 h 2956475"/>
                        <a:gd name="connsiteX78-228517" fmla="*/ 5106769 w 5924856"/>
                        <a:gd name="connsiteY78-228518" fmla="*/ 1074876 h 2956475"/>
                        <a:gd name="connsiteX79-228519" fmla="*/ 5161910 w 5924856"/>
                        <a:gd name="connsiteY79-228520" fmla="*/ 1159707 h 2956475"/>
                        <a:gd name="connsiteX80-228521" fmla="*/ 5201668 w 5924856"/>
                        <a:gd name="connsiteY80-228522" fmla="*/ 1129415 h 2956475"/>
                        <a:gd name="connsiteX81-228523" fmla="*/ 5176671 w 5924856"/>
                        <a:gd name="connsiteY81-228524" fmla="*/ 1063513 h 2956475"/>
                        <a:gd name="connsiteX82-228525" fmla="*/ 5185761 w 5924856"/>
                        <a:gd name="connsiteY82-228526" fmla="*/ 1015792 h 2956475"/>
                        <a:gd name="connsiteX83-228527" fmla="*/ 5197087 w 5924856"/>
                        <a:gd name="connsiteY83-228528" fmla="*/ 1018841 h 2956475"/>
                        <a:gd name="connsiteX84-228529" fmla="*/ 5197668 w 5924856"/>
                        <a:gd name="connsiteY84-228530" fmla="*/ 1015792 h 2956475"/>
                        <a:gd name="connsiteX85-228531" fmla="*/ 5313701 w 5924856"/>
                        <a:gd name="connsiteY85-228532" fmla="*/ 1047031 h 2956475"/>
                        <a:gd name="connsiteX86-228533" fmla="*/ 5381192 w 5924856"/>
                        <a:gd name="connsiteY86-228534" fmla="*/ 1043061 h 2956475"/>
                        <a:gd name="connsiteX87-228535" fmla="*/ 5382577 w 5924856"/>
                        <a:gd name="connsiteY87-228536" fmla="*/ 1043680 h 2956475"/>
                        <a:gd name="connsiteX88-228537" fmla="*/ 5393100 w 5924856"/>
                        <a:gd name="connsiteY88-228538" fmla="*/ 1043061 h 2956475"/>
                        <a:gd name="connsiteX89-228539" fmla="*/ 5499906 w 5924856"/>
                        <a:gd name="connsiteY89-228540" fmla="*/ 1090783 h 2956475"/>
                        <a:gd name="connsiteX90-228541" fmla="*/ 5552172 w 5924856"/>
                        <a:gd name="connsiteY90-228542" fmla="*/ 1133960 h 2956475"/>
                        <a:gd name="connsiteX91-228543" fmla="*/ 5638526 w 5924856"/>
                        <a:gd name="connsiteY91-228544" fmla="*/ 1213496 h 2956475"/>
                        <a:gd name="connsiteX92-228545" fmla="*/ 5740786 w 5924856"/>
                        <a:gd name="connsiteY92-228546" fmla="*/ 1311212 h 2956475"/>
                        <a:gd name="connsiteX93-228547" fmla="*/ 5736242 w 5924856"/>
                        <a:gd name="connsiteY93-228548" fmla="*/ 1365751 h 2956475"/>
                        <a:gd name="connsiteX94-228549" fmla="*/ 5743870 w 5924856"/>
                        <a:gd name="connsiteY94-228550" fmla="*/ 1373379 h 2956475"/>
                        <a:gd name="connsiteX95-228551" fmla="*/ 5740242 w 5924856"/>
                        <a:gd name="connsiteY95-228552" fmla="*/ 1322574 h 2956475"/>
                        <a:gd name="connsiteX96-228553" fmla="*/ 5752283 w 5924856"/>
                        <a:gd name="connsiteY96-228554" fmla="*/ 1324447 h 2956475"/>
                        <a:gd name="connsiteX97-228555" fmla="*/ 5752149 w 5924856"/>
                        <a:gd name="connsiteY97-228556" fmla="*/ 1322574 h 2956475"/>
                        <a:gd name="connsiteX98-228557" fmla="*/ 5854410 w 5924856"/>
                        <a:gd name="connsiteY98-228558" fmla="*/ 1338481 h 2956475"/>
                        <a:gd name="connsiteX99-228559" fmla="*/ 5924856 w 5924856"/>
                        <a:gd name="connsiteY99-228560" fmla="*/ 1418018 h 2956475"/>
                        <a:gd name="connsiteX100-228561" fmla="*/ 5886224 w 5924856"/>
                        <a:gd name="connsiteY100-228562" fmla="*/ 1456650 h 2956475"/>
                        <a:gd name="connsiteX101-228563" fmla="*/ 5827140 w 5924856"/>
                        <a:gd name="connsiteY101-228564" fmla="*/ 1468012 h 2956475"/>
                        <a:gd name="connsiteX102-228565" fmla="*/ 5827140 w 5924856"/>
                        <a:gd name="connsiteY102-228566" fmla="*/ 1554366 h 2956475"/>
                        <a:gd name="connsiteX103-228567" fmla="*/ 5811233 w 5924856"/>
                        <a:gd name="connsiteY103-228568" fmla="*/ 1570273 h 2956475"/>
                        <a:gd name="connsiteX104-228569" fmla="*/ 5799326 w 5924856"/>
                        <a:gd name="connsiteY104-228570" fmla="*/ 1570273 h 2956475"/>
                        <a:gd name="connsiteX105-228571" fmla="*/ 5779418 w 5924856"/>
                        <a:gd name="connsiteY105-228572" fmla="*/ 1570273 h 2956475"/>
                        <a:gd name="connsiteX106-228573" fmla="*/ 5767512 w 5924856"/>
                        <a:gd name="connsiteY106-228574" fmla="*/ 1570273 h 2956475"/>
                        <a:gd name="connsiteX107-228575" fmla="*/ 5735697 w 5924856"/>
                        <a:gd name="connsiteY107-228576" fmla="*/ 1536186 h 2956475"/>
                        <a:gd name="connsiteX108-228577" fmla="*/ 5685702 w 5924856"/>
                        <a:gd name="connsiteY108-228578" fmla="*/ 1511189 h 2956475"/>
                        <a:gd name="connsiteX109-228579" fmla="*/ 5681158 w 5924856"/>
                        <a:gd name="connsiteY109-228580" fmla="*/ 1477102 h 2956475"/>
                        <a:gd name="connsiteX110-228581" fmla="*/ 5647323 w 5924856"/>
                        <a:gd name="connsiteY110-228582" fmla="*/ 1463170 h 2956475"/>
                        <a:gd name="connsiteX111-228583" fmla="*/ 5613528 w 5924856"/>
                        <a:gd name="connsiteY111-228584" fmla="*/ 1472557 h 2956475"/>
                        <a:gd name="connsiteX112-228585" fmla="*/ 5611557 w 5924856"/>
                        <a:gd name="connsiteY112-228586" fmla="*/ 1469797 h 2956475"/>
                        <a:gd name="connsiteX113-228587" fmla="*/ 5601622 w 5924856"/>
                        <a:gd name="connsiteY113-228588" fmla="*/ 1472557 h 2956475"/>
                        <a:gd name="connsiteX114-228589" fmla="*/ 5578897 w 5924856"/>
                        <a:gd name="connsiteY114-228590" fmla="*/ 1440742 h 2956475"/>
                        <a:gd name="connsiteX115-228591" fmla="*/ 5587835 w 5924856"/>
                        <a:gd name="connsiteY115-228592" fmla="*/ 1415717 h 2956475"/>
                        <a:gd name="connsiteX116-228593" fmla="*/ 5558990 w 5924856"/>
                        <a:gd name="connsiteY116-228594" fmla="*/ 1429380 h 2956475"/>
                        <a:gd name="connsiteX117-228595" fmla="*/ 5574896 w 5924856"/>
                        <a:gd name="connsiteY117-228596" fmla="*/ 1472557 h 2956475"/>
                        <a:gd name="connsiteX118-228597" fmla="*/ 5552172 w 5924856"/>
                        <a:gd name="connsiteY118-228598" fmla="*/ 1511189 h 2956475"/>
                        <a:gd name="connsiteX119-228599" fmla="*/ 5504450 w 5924856"/>
                        <a:gd name="connsiteY119-228600" fmla="*/ 1547548 h 2956475"/>
                        <a:gd name="connsiteX120-228601" fmla="*/ 5493867 w 5924856"/>
                        <a:gd name="connsiteY120-228602" fmla="*/ 1546540 h 2956475"/>
                        <a:gd name="connsiteX121-228603" fmla="*/ 5492544 w 5924856"/>
                        <a:gd name="connsiteY121-228604" fmla="*/ 1547548 h 2956475"/>
                        <a:gd name="connsiteX122-228605" fmla="*/ 5457627 w 5924856"/>
                        <a:gd name="connsiteY122-228606" fmla="*/ 1544223 h 2956475"/>
                        <a:gd name="connsiteX123-228607" fmla="*/ 5488543 w 5924856"/>
                        <a:gd name="connsiteY123-228608" fmla="*/ 1586180 h 2956475"/>
                        <a:gd name="connsiteX124-228609" fmla="*/ 5511268 w 5924856"/>
                        <a:gd name="connsiteY124-228610" fmla="*/ 1649809 h 2956475"/>
                        <a:gd name="connsiteX125-228611" fmla="*/ 5527175 w 5924856"/>
                        <a:gd name="connsiteY125-228612" fmla="*/ 1677079 h 2956475"/>
                        <a:gd name="connsiteX126-228613" fmla="*/ 5531720 w 5924856"/>
                        <a:gd name="connsiteY126-228614" fmla="*/ 1708893 h 2956475"/>
                        <a:gd name="connsiteX127-228615" fmla="*/ 5527175 w 5924856"/>
                        <a:gd name="connsiteY127-228616" fmla="*/ 1731618 h 2956475"/>
                        <a:gd name="connsiteX128-228617" fmla="*/ 5515990 w 5924856"/>
                        <a:gd name="connsiteY128-228618" fmla="*/ 1728009 h 2956475"/>
                        <a:gd name="connsiteX129-228619" fmla="*/ 5515268 w 5924856"/>
                        <a:gd name="connsiteY129-228620" fmla="*/ 1731618 h 2956475"/>
                        <a:gd name="connsiteX130-228621" fmla="*/ 5452462 w 5924856"/>
                        <a:gd name="connsiteY130-228622" fmla="*/ 1711358 h 2956475"/>
                        <a:gd name="connsiteX131-228623" fmla="*/ 5354468 w 5924856"/>
                        <a:gd name="connsiteY131-228624" fmla="*/ 1767977 h 2956475"/>
                        <a:gd name="connsiteX132-228625" fmla="*/ 5315836 w 5924856"/>
                        <a:gd name="connsiteY132-228626" fmla="*/ 1779340 h 2956475"/>
                        <a:gd name="connsiteX133-228627" fmla="*/ 5263569 w 5924856"/>
                        <a:gd name="connsiteY133-228628" fmla="*/ 1833879 h 2956475"/>
                        <a:gd name="connsiteX134-228629" fmla="*/ 5209030 w 5924856"/>
                        <a:gd name="connsiteY134-228630" fmla="*/ 1881600 h 2956475"/>
                        <a:gd name="connsiteX135-228631" fmla="*/ 5193123 w 5924856"/>
                        <a:gd name="connsiteY135-228632" fmla="*/ 1913415 h 2956475"/>
                        <a:gd name="connsiteX136-228633" fmla="*/ 5185429 w 5924856"/>
                        <a:gd name="connsiteY136-228634" fmla="*/ 1904988 h 2956475"/>
                        <a:gd name="connsiteX137-228635" fmla="*/ 5181216 w 5924856"/>
                        <a:gd name="connsiteY137-228636" fmla="*/ 1913415 h 2956475"/>
                        <a:gd name="connsiteX138-228637" fmla="*/ 5137729 w 5924856"/>
                        <a:gd name="connsiteY138-228638" fmla="*/ 1865787 h 2956475"/>
                        <a:gd name="connsiteX139-228639" fmla="*/ 5047685 w 5924856"/>
                        <a:gd name="connsiteY139-228640" fmla="*/ 1920232 h 2956475"/>
                        <a:gd name="connsiteX140-228641" fmla="*/ 5044580 w 5924856"/>
                        <a:gd name="connsiteY140-228642" fmla="*/ 1914910 h 2956475"/>
                        <a:gd name="connsiteX141-228643" fmla="*/ 5035778 w 5924856"/>
                        <a:gd name="connsiteY141-228644" fmla="*/ 1920232 h 2956475"/>
                        <a:gd name="connsiteX142-228645" fmla="*/ 5023735 w 5924856"/>
                        <a:gd name="connsiteY142-228646" fmla="*/ 1899586 h 2956475"/>
                        <a:gd name="connsiteX143-228647" fmla="*/ 4993146 w 5924856"/>
                        <a:gd name="connsiteY143-228648" fmla="*/ 1924777 h 2956475"/>
                        <a:gd name="connsiteX144-228649" fmla="*/ 4983909 w 5924856"/>
                        <a:gd name="connsiteY144-228650" fmla="*/ 1922578 h 2956475"/>
                        <a:gd name="connsiteX145-228651" fmla="*/ 4981239 w 5924856"/>
                        <a:gd name="connsiteY145-228652" fmla="*/ 1924777 h 2956475"/>
                        <a:gd name="connsiteX146-228653" fmla="*/ 4944785 w 5924856"/>
                        <a:gd name="connsiteY146-228654" fmla="*/ 1916098 h 2956475"/>
                        <a:gd name="connsiteX147-228655" fmla="*/ 4934062 w 5924856"/>
                        <a:gd name="connsiteY147-228656" fmla="*/ 1961137 h 2956475"/>
                        <a:gd name="connsiteX148-228657" fmla="*/ 4893158 w 5924856"/>
                        <a:gd name="connsiteY148-228658" fmla="*/ 2027038 h 2956475"/>
                        <a:gd name="connsiteX149-228659" fmla="*/ 4893158 w 5924856"/>
                        <a:gd name="connsiteY149-228660" fmla="*/ 2058853 h 2956475"/>
                        <a:gd name="connsiteX150-228661" fmla="*/ 4934062 w 5924856"/>
                        <a:gd name="connsiteY150-228662" fmla="*/ 2074760 h 2956475"/>
                        <a:gd name="connsiteX151-228663" fmla="*/ 4929517 w 5924856"/>
                        <a:gd name="connsiteY151-228664" fmla="*/ 2172476 h 2956475"/>
                        <a:gd name="connsiteX152-228665" fmla="*/ 4917610 w 5924856"/>
                        <a:gd name="connsiteY152-228666" fmla="*/ 2172476 h 2956475"/>
                        <a:gd name="connsiteX153-228667" fmla="*/ 4893158 w 5924856"/>
                        <a:gd name="connsiteY153-228668" fmla="*/ 2172476 h 2956475"/>
                        <a:gd name="connsiteX154-228669" fmla="*/ 4881796 w 5924856"/>
                        <a:gd name="connsiteY154-228670" fmla="*/ 2224742 h 2956475"/>
                        <a:gd name="connsiteX155-228671" fmla="*/ 4893158 w 5924856"/>
                        <a:gd name="connsiteY155-228672" fmla="*/ 2252012 h 2956475"/>
                        <a:gd name="connsiteX156-228673" fmla="*/ 4827256 w 5924856"/>
                        <a:gd name="connsiteY156-228674" fmla="*/ 2286099 h 2956475"/>
                        <a:gd name="connsiteX157-228675" fmla="*/ 4815894 w 5924856"/>
                        <a:gd name="connsiteY157-228676" fmla="*/ 2354273 h 2956475"/>
                        <a:gd name="connsiteX158-228677" fmla="*/ 4763628 w 5924856"/>
                        <a:gd name="connsiteY158-228678" fmla="*/ 2370180 h 2956475"/>
                        <a:gd name="connsiteX159-228679" fmla="*/ 4752265 w 5924856"/>
                        <a:gd name="connsiteY159-228680" fmla="*/ 2429264 h 2956475"/>
                        <a:gd name="connsiteX160-228681" fmla="*/ 4697726 w 5924856"/>
                        <a:gd name="connsiteY160-228682" fmla="*/ 2488348 h 2956475"/>
                        <a:gd name="connsiteX161-228683" fmla="*/ 4695416 w 5924856"/>
                        <a:gd name="connsiteY161-228684" fmla="*/ 2477952 h 2956475"/>
                        <a:gd name="connsiteX162-228685" fmla="*/ 4685819 w 5924856"/>
                        <a:gd name="connsiteY162-228686" fmla="*/ 2488348 h 2956475"/>
                        <a:gd name="connsiteX163-228687" fmla="*/ 4676729 w 5924856"/>
                        <a:gd name="connsiteY163-228688" fmla="*/ 2447444 h 2956475"/>
                        <a:gd name="connsiteX164-228689" fmla="*/ 4660822 w 5924856"/>
                        <a:gd name="connsiteY164-228690" fmla="*/ 2361090 h 2956475"/>
                        <a:gd name="connsiteX165-228691" fmla="*/ 4633552 w 5924856"/>
                        <a:gd name="connsiteY165-228692" fmla="*/ 2220198 h 2956475"/>
                        <a:gd name="connsiteX166-228693" fmla="*/ 4654004 w 5924856"/>
                        <a:gd name="connsiteY166-228694" fmla="*/ 2129299 h 2956475"/>
                        <a:gd name="connsiteX167-228695" fmla="*/ 4685819 w 5924856"/>
                        <a:gd name="connsiteY167-228696" fmla="*/ 2086122 h 2956475"/>
                        <a:gd name="connsiteX168-228697" fmla="*/ 4685819 w 5924856"/>
                        <a:gd name="connsiteY168-228698" fmla="*/ 2058853 h 2956475"/>
                        <a:gd name="connsiteX169-228699" fmla="*/ 4744903 w 5924856"/>
                        <a:gd name="connsiteY169-228700" fmla="*/ 2042945 h 2956475"/>
                        <a:gd name="connsiteX170-228701" fmla="*/ 4810804 w 5924856"/>
                        <a:gd name="connsiteY170-228702" fmla="*/ 1952047 h 2956475"/>
                        <a:gd name="connsiteX171-228703" fmla="*/ 4874434 w 5924856"/>
                        <a:gd name="connsiteY171-228704" fmla="*/ 1877056 h 2956475"/>
                        <a:gd name="connsiteX172-228705" fmla="*/ 4940334 w 5924856"/>
                        <a:gd name="connsiteY172-228706" fmla="*/ 1817971 h 2956475"/>
                        <a:gd name="connsiteX173-228707" fmla="*/ 4964885 w 5924856"/>
                        <a:gd name="connsiteY173-228708" fmla="*/ 1710844 h 2956475"/>
                        <a:gd name="connsiteX174-228709" fmla="*/ 4934062 w 5924856"/>
                        <a:gd name="connsiteY174-228710" fmla="*/ 1715711 h 2956475"/>
                        <a:gd name="connsiteX175-228711" fmla="*/ 4913610 w 5924856"/>
                        <a:gd name="connsiteY175-228712" fmla="*/ 1779340 h 2956475"/>
                        <a:gd name="connsiteX176-228713" fmla="*/ 4822712 w 5924856"/>
                        <a:gd name="connsiteY176-228714" fmla="*/ 1865693 h 2956475"/>
                        <a:gd name="connsiteX177-228715" fmla="*/ 4819899 w 5924856"/>
                        <a:gd name="connsiteY177-228716" fmla="*/ 1857053 h 2956475"/>
                        <a:gd name="connsiteX178-228717" fmla="*/ 4810804 w 5924856"/>
                        <a:gd name="connsiteY178-228718" fmla="*/ 1865693 h 2956475"/>
                        <a:gd name="connsiteX179-228719" fmla="*/ 4780026 w 5924856"/>
                        <a:gd name="connsiteY179-228720" fmla="*/ 1771159 h 2956475"/>
                        <a:gd name="connsiteX180-228721" fmla="*/ 4697726 w 5924856"/>
                        <a:gd name="connsiteY180-228722" fmla="*/ 1795247 h 2956475"/>
                        <a:gd name="connsiteX181-228723" fmla="*/ 4602282 w 5924856"/>
                        <a:gd name="connsiteY181-228724" fmla="*/ 1920232 h 2956475"/>
                        <a:gd name="connsiteX182-228725" fmla="*/ 4634097 w 5924856"/>
                        <a:gd name="connsiteY182-228726" fmla="*/ 1967954 h 2956475"/>
                        <a:gd name="connsiteX183-228727" fmla="*/ 4554560 w 5924856"/>
                        <a:gd name="connsiteY183-228728" fmla="*/ 1983861 h 2956475"/>
                        <a:gd name="connsiteX184-228729" fmla="*/ 4495476 w 5924856"/>
                        <a:gd name="connsiteY184-228730" fmla="*/ 1988406 h 2956475"/>
                        <a:gd name="connsiteX185-228731" fmla="*/ 4495564 w 5924856"/>
                        <a:gd name="connsiteY185-228732" fmla="*/ 1987484 h 2956475"/>
                        <a:gd name="connsiteX186-228733" fmla="*/ 4483570 w 5924856"/>
                        <a:gd name="connsiteY186-228734" fmla="*/ 1988406 h 2956475"/>
                        <a:gd name="connsiteX187-228735" fmla="*/ 4488114 w 5924856"/>
                        <a:gd name="connsiteY187-228736" fmla="*/ 1940685 h 2956475"/>
                        <a:gd name="connsiteX188-228737" fmla="*/ 4438272 w 5924856"/>
                        <a:gd name="connsiteY188-228738" fmla="*/ 1931099 h 2956475"/>
                        <a:gd name="connsiteX189-228739" fmla="*/ 4393216 w 5924856"/>
                        <a:gd name="connsiteY189-228740" fmla="*/ 1961137 h 2956475"/>
                        <a:gd name="connsiteX190-228741" fmla="*/ 4382585 w 5924856"/>
                        <a:gd name="connsiteY190-228742" fmla="*/ 1960286 h 2956475"/>
                        <a:gd name="connsiteX191-228743" fmla="*/ 4381309 w 5924856"/>
                        <a:gd name="connsiteY191-228744" fmla="*/ 1961137 h 2956475"/>
                        <a:gd name="connsiteX192-228745" fmla="*/ 4275828 w 5924856"/>
                        <a:gd name="connsiteY192-228746" fmla="*/ 1952698 h 2956475"/>
                        <a:gd name="connsiteX193-228747" fmla="*/ 4161424 w 5924856"/>
                        <a:gd name="connsiteY193-228748" fmla="*/ 1972499 h 2956475"/>
                        <a:gd name="connsiteX194-228749" fmla="*/ 4043256 w 5924856"/>
                        <a:gd name="connsiteY194-228750" fmla="*/ 2106574 h 2956475"/>
                        <a:gd name="connsiteX195-228751" fmla="*/ 3902364 w 5924856"/>
                        <a:gd name="connsiteY195-228752" fmla="*/ 2263374 h 2956475"/>
                        <a:gd name="connsiteX196-228753" fmla="*/ 3956903 w 5924856"/>
                        <a:gd name="connsiteY196-228754" fmla="*/ 2267919 h 2956475"/>
                        <a:gd name="connsiteX197-228755" fmla="*/ 3977355 w 5924856"/>
                        <a:gd name="connsiteY197-228756" fmla="*/ 2311096 h 2956475"/>
                        <a:gd name="connsiteX198-228757" fmla="*/ 4005973 w 5924856"/>
                        <a:gd name="connsiteY198-228758" fmla="*/ 2319513 h 2956475"/>
                        <a:gd name="connsiteX199-228759" fmla="*/ 4024532 w 5924856"/>
                        <a:gd name="connsiteY199-228760" fmla="*/ 2290644 h 2956475"/>
                        <a:gd name="connsiteX200-228761" fmla="*/ 4035602 w 5924856"/>
                        <a:gd name="connsiteY200-228762" fmla="*/ 2291946 h 2956475"/>
                        <a:gd name="connsiteX201-228763" fmla="*/ 4036439 w 5924856"/>
                        <a:gd name="connsiteY201-228764" fmla="*/ 2290644 h 2956475"/>
                        <a:gd name="connsiteX202-228765" fmla="*/ 4075071 w 5924856"/>
                        <a:gd name="connsiteY202-228766" fmla="*/ 2295189 h 2956475"/>
                        <a:gd name="connsiteX203-228767" fmla="*/ 4129610 w 5924856"/>
                        <a:gd name="connsiteY203-228768" fmla="*/ 2365635 h 2956475"/>
                        <a:gd name="connsiteX204-228769" fmla="*/ 4134155 w 5924856"/>
                        <a:gd name="connsiteY204-228770" fmla="*/ 2413357 h 2956475"/>
                        <a:gd name="connsiteX205-228771" fmla="*/ 4102340 w 5924856"/>
                        <a:gd name="connsiteY205-228772" fmla="*/ 2472441 h 2956475"/>
                        <a:gd name="connsiteX206-228773" fmla="*/ 4095523 w 5924856"/>
                        <a:gd name="connsiteY206-228774" fmla="*/ 2542887 h 2956475"/>
                        <a:gd name="connsiteX207-228775" fmla="*/ 4079616 w 5924856"/>
                        <a:gd name="connsiteY207-228776" fmla="*/ 2629241 h 2956475"/>
                        <a:gd name="connsiteX208-228777" fmla="*/ 4027349 w 5924856"/>
                        <a:gd name="connsiteY208-228778" fmla="*/ 2708777 h 2956475"/>
                        <a:gd name="connsiteX209-228779" fmla="*/ 4015987 w 5924856"/>
                        <a:gd name="connsiteY209-228780" fmla="*/ 2747409 h 2956475"/>
                        <a:gd name="connsiteX210-228781" fmla="*/ 3961448 w 5924856"/>
                        <a:gd name="connsiteY210-228782" fmla="*/ 2806493 h 2956475"/>
                        <a:gd name="connsiteX211-228783" fmla="*/ 3913726 w 5924856"/>
                        <a:gd name="connsiteY211-228784" fmla="*/ 2865577 h 2956475"/>
                        <a:gd name="connsiteX212-228785" fmla="*/ 3893274 w 5924856"/>
                        <a:gd name="connsiteY212-228786" fmla="*/ 2897392 h 2956475"/>
                        <a:gd name="connsiteX213-228787" fmla="*/ 3843280 w 5924856"/>
                        <a:gd name="connsiteY213-228788" fmla="*/ 2924661 h 2956475"/>
                        <a:gd name="connsiteX214-228789" fmla="*/ 3831373 w 5924856"/>
                        <a:gd name="connsiteY214-228790" fmla="*/ 2924661 h 2956475"/>
                        <a:gd name="connsiteX215-228791" fmla="*/ 3822828 w 5924856"/>
                        <a:gd name="connsiteY215-228792" fmla="*/ 2924661 h 2956475"/>
                        <a:gd name="connsiteX216-228793" fmla="*/ 3810920 w 5924856"/>
                        <a:gd name="connsiteY216-228794" fmla="*/ 2924661 h 2956475"/>
                        <a:gd name="connsiteX217-228795" fmla="*/ 3789254 w 5924856"/>
                        <a:gd name="connsiteY217-228796" fmla="*/ 2908412 h 2956475"/>
                        <a:gd name="connsiteX218-228797" fmla="*/ 3747836 w 5924856"/>
                        <a:gd name="connsiteY218-228798" fmla="*/ 2936024 h 2956475"/>
                        <a:gd name="connsiteX219-228799" fmla="*/ 3741019 w 5924856"/>
                        <a:gd name="connsiteY219-228800" fmla="*/ 2956476 h 2956475"/>
                        <a:gd name="connsiteX220-228801" fmla="*/ 3736474 w 5924856"/>
                        <a:gd name="connsiteY220-228802" fmla="*/ 2947386 h 2956475"/>
                        <a:gd name="connsiteX221-228803" fmla="*/ 3736474 w 5924856"/>
                        <a:gd name="connsiteY221-228804" fmla="*/ 2935660 h 2956475"/>
                        <a:gd name="connsiteX222-228805" fmla="*/ 3735929 w 5924856"/>
                        <a:gd name="connsiteY222-228806" fmla="*/ 2936024 h 2956475"/>
                        <a:gd name="connsiteX223-228807" fmla="*/ 3729112 w 5924856"/>
                        <a:gd name="connsiteY223-228808" fmla="*/ 2956476 h 2956475"/>
                        <a:gd name="connsiteX224-228809" fmla="*/ 3724567 w 5924856"/>
                        <a:gd name="connsiteY224-228810" fmla="*/ 2947386 h 2956475"/>
                        <a:gd name="connsiteX225-228811" fmla="*/ 3724567 w 5924856"/>
                        <a:gd name="connsiteY225-228812" fmla="*/ 2920116 h 2956475"/>
                        <a:gd name="connsiteX226-228813" fmla="*/ 3736474 w 5924856"/>
                        <a:gd name="connsiteY226-228814" fmla="*/ 2920116 h 2956475"/>
                        <a:gd name="connsiteX227-228815" fmla="*/ 3745019 w 5924856"/>
                        <a:gd name="connsiteY227-228816" fmla="*/ 2920116 h 2956475"/>
                        <a:gd name="connsiteX228-228817" fmla="*/ 3751836 w 5924856"/>
                        <a:gd name="connsiteY228-228818" fmla="*/ 2861032 h 2956475"/>
                        <a:gd name="connsiteX229-228819" fmla="*/ 3740474 w 5924856"/>
                        <a:gd name="connsiteY229-228820" fmla="*/ 2817856 h 2956475"/>
                        <a:gd name="connsiteX230-228821" fmla="*/ 3767744 w 5924856"/>
                        <a:gd name="connsiteY230-228822" fmla="*/ 2795131 h 2956475"/>
                        <a:gd name="connsiteX231-228823" fmla="*/ 3777005 w 5924856"/>
                        <a:gd name="connsiteY231-228824" fmla="*/ 2797336 h 2956475"/>
                        <a:gd name="connsiteX232-228825" fmla="*/ 3779651 w 5924856"/>
                        <a:gd name="connsiteY232-228826" fmla="*/ 2795131 h 2956475"/>
                        <a:gd name="connsiteX233-228827" fmla="*/ 3816678 w 5924856"/>
                        <a:gd name="connsiteY233-228828" fmla="*/ 2803947 h 2956475"/>
                        <a:gd name="connsiteX234-228829" fmla="*/ 3838190 w 5924856"/>
                        <a:gd name="connsiteY234-228830" fmla="*/ 2758772 h 2956475"/>
                        <a:gd name="connsiteX235-228831" fmla="*/ 3854097 w 5924856"/>
                        <a:gd name="connsiteY235-228832" fmla="*/ 2699687 h 2956475"/>
                        <a:gd name="connsiteX236-228833" fmla="*/ 3865460 w 5924856"/>
                        <a:gd name="connsiteY236-228834" fmla="*/ 2676963 h 2956475"/>
                        <a:gd name="connsiteX237-228835" fmla="*/ 3884483 w 5924856"/>
                        <a:gd name="connsiteY237-228836" fmla="*/ 2632575 h 2956475"/>
                        <a:gd name="connsiteX238-228837" fmla="*/ 3834190 w 5924856"/>
                        <a:gd name="connsiteY238-228838" fmla="*/ 2645148 h 2956475"/>
                        <a:gd name="connsiteX239-228839" fmla="*/ 3806920 w 5924856"/>
                        <a:gd name="connsiteY239-228840" fmla="*/ 2667873 h 2956475"/>
                        <a:gd name="connsiteX240-228841" fmla="*/ 3795013 w 5924856"/>
                        <a:gd name="connsiteY240-228842" fmla="*/ 2667873 h 2956475"/>
                        <a:gd name="connsiteX241-228843" fmla="*/ 3747836 w 5924856"/>
                        <a:gd name="connsiteY241-228844" fmla="*/ 2667873 h 2956475"/>
                        <a:gd name="connsiteX242-228845" fmla="*/ 3735929 w 5924856"/>
                        <a:gd name="connsiteY242-228846" fmla="*/ 2667873 h 2956475"/>
                        <a:gd name="connsiteX243-228847" fmla="*/ 3720022 w 5924856"/>
                        <a:gd name="connsiteY243-228848" fmla="*/ 2613334 h 2956475"/>
                        <a:gd name="connsiteX244-228849" fmla="*/ 3676845 w 5924856"/>
                        <a:gd name="connsiteY244-228850" fmla="*/ 2574702 h 2956475"/>
                        <a:gd name="connsiteX245-228851" fmla="*/ 3610944 w 5924856"/>
                        <a:gd name="connsiteY245-228852" fmla="*/ 2558795 h 2956475"/>
                        <a:gd name="connsiteX246-228853" fmla="*/ 3601854 w 5924856"/>
                        <a:gd name="connsiteY246-228854" fmla="*/ 2499711 h 2956475"/>
                        <a:gd name="connsiteX247-228855" fmla="*/ 3590492 w 5924856"/>
                        <a:gd name="connsiteY247-228856" fmla="*/ 2467896 h 2956475"/>
                        <a:gd name="connsiteX248-228857" fmla="*/ 3574584 w 5924856"/>
                        <a:gd name="connsiteY248-228858" fmla="*/ 2440627 h 2956475"/>
                        <a:gd name="connsiteX249-228859" fmla="*/ 3551860 w 5924856"/>
                        <a:gd name="connsiteY249-228860" fmla="*/ 2381542 h 2956475"/>
                        <a:gd name="connsiteX250-228861" fmla="*/ 3520045 w 5924856"/>
                        <a:gd name="connsiteY250-228862" fmla="*/ 2361090 h 2956475"/>
                        <a:gd name="connsiteX251-228863" fmla="*/ 3464186 w 5924856"/>
                        <a:gd name="connsiteY251-228864" fmla="*/ 2339606 h 2956475"/>
                        <a:gd name="connsiteX252-228865" fmla="*/ 3425146 w 5924856"/>
                        <a:gd name="connsiteY252-228866" fmla="*/ 2345183 h 2956475"/>
                        <a:gd name="connsiteX253-228867" fmla="*/ 3381970 w 5924856"/>
                        <a:gd name="connsiteY253-228868" fmla="*/ 2354273 h 2956475"/>
                        <a:gd name="connsiteX254-228869" fmla="*/ 3350155 w 5924856"/>
                        <a:gd name="connsiteY254-228870" fmla="*/ 2381542 h 2956475"/>
                        <a:gd name="connsiteX255-228871" fmla="*/ 3370607 w 5924856"/>
                        <a:gd name="connsiteY255-228872" fmla="*/ 2397450 h 2956475"/>
                        <a:gd name="connsiteX256-228873" fmla="*/ 3370607 w 5924856"/>
                        <a:gd name="connsiteY256-228874" fmla="*/ 2429264 h 2956475"/>
                        <a:gd name="connsiteX257-228875" fmla="*/ 3350155 w 5924856"/>
                        <a:gd name="connsiteY257-228876" fmla="*/ 2451989 h 2956475"/>
                        <a:gd name="connsiteX258-228877" fmla="*/ 3318341 w 5924856"/>
                        <a:gd name="connsiteY258-228878" fmla="*/ 2511073 h 2956475"/>
                        <a:gd name="connsiteX259-228879" fmla="*/ 3318341 w 5924856"/>
                        <a:gd name="connsiteY259-228880" fmla="*/ 2538343 h 2956475"/>
                        <a:gd name="connsiteX260-228881" fmla="*/ 3268346 w 5924856"/>
                        <a:gd name="connsiteY260-228882" fmla="*/ 2570157 h 2956475"/>
                        <a:gd name="connsiteX261-228883" fmla="*/ 3260533 w 5924856"/>
                        <a:gd name="connsiteY261-228884" fmla="*/ 2567553 h 2956475"/>
                        <a:gd name="connsiteX262-228885" fmla="*/ 3256440 w 5924856"/>
                        <a:gd name="connsiteY262-228886" fmla="*/ 2570157 h 2956475"/>
                        <a:gd name="connsiteX263-228887" fmla="*/ 3208718 w 5924856"/>
                        <a:gd name="connsiteY263-228888" fmla="*/ 2554250 h 2956475"/>
                        <a:gd name="connsiteX264-228889" fmla="*/ 3177448 w 5924856"/>
                        <a:gd name="connsiteY264-228890" fmla="*/ 2554250 h 2956475"/>
                        <a:gd name="connsiteX265-228891" fmla="*/ 3165541 w 5924856"/>
                        <a:gd name="connsiteY265-228892" fmla="*/ 2554250 h 2956475"/>
                        <a:gd name="connsiteX266-228893" fmla="*/ 3149634 w 5924856"/>
                        <a:gd name="connsiteY266-228894" fmla="*/ 2538343 h 2956475"/>
                        <a:gd name="connsiteX267-228895" fmla="*/ 3131462 w 5924856"/>
                        <a:gd name="connsiteY267-228896" fmla="*/ 2533799 h 2956475"/>
                        <a:gd name="connsiteX268-228897" fmla="*/ 3086550 w 5924856"/>
                        <a:gd name="connsiteY268-228898" fmla="*/ 2570157 h 2956475"/>
                        <a:gd name="connsiteX269-228899" fmla="*/ 3038828 w 5924856"/>
                        <a:gd name="connsiteY269-228900" fmla="*/ 2581519 h 2956475"/>
                        <a:gd name="connsiteX270-228901" fmla="*/ 3000196 w 5924856"/>
                        <a:gd name="connsiteY270-228902" fmla="*/ 2597427 h 2956475"/>
                        <a:gd name="connsiteX271-228903" fmla="*/ 2992651 w 5924856"/>
                        <a:gd name="connsiteY271-228904" fmla="*/ 2595630 h 2956475"/>
                        <a:gd name="connsiteX272-228905" fmla="*/ 2988289 w 5924856"/>
                        <a:gd name="connsiteY272-228906" fmla="*/ 2597427 h 2956475"/>
                        <a:gd name="connsiteX273-228907" fmla="*/ 2940567 w 5924856"/>
                        <a:gd name="connsiteY273-228908" fmla="*/ 2586064 h 2956475"/>
                        <a:gd name="connsiteX274-228909" fmla="*/ 2918387 w 5924856"/>
                        <a:gd name="connsiteY274-228910" fmla="*/ 2586064 h 2956475"/>
                        <a:gd name="connsiteX275-228911" fmla="*/ 2906480 w 5924856"/>
                        <a:gd name="connsiteY275-228912" fmla="*/ 2586064 h 2956475"/>
                        <a:gd name="connsiteX276-228913" fmla="*/ 2886028 w 5924856"/>
                        <a:gd name="connsiteY276-228914" fmla="*/ 2554250 h 2956475"/>
                        <a:gd name="connsiteX277-228915" fmla="*/ 2847396 w 5924856"/>
                        <a:gd name="connsiteY277-228916" fmla="*/ 2526980 h 2956475"/>
                        <a:gd name="connsiteX278-228917" fmla="*/ 2820344 w 5924856"/>
                        <a:gd name="connsiteY278-228918" fmla="*/ 2523116 h 2956475"/>
                        <a:gd name="connsiteX279-228919" fmla="*/ 2779767 w 5924856"/>
                        <a:gd name="connsiteY279-228920" fmla="*/ 2526980 h 2956475"/>
                        <a:gd name="connsiteX280-228921" fmla="*/ 2741135 w 5924856"/>
                        <a:gd name="connsiteY280-228922" fmla="*/ 2538343 h 2956475"/>
                        <a:gd name="connsiteX281-228923" fmla="*/ 2736330 w 5924856"/>
                        <a:gd name="connsiteY281-228924" fmla="*/ 2536254 h 2956475"/>
                        <a:gd name="connsiteX282-228925" fmla="*/ 2729228 w 5924856"/>
                        <a:gd name="connsiteY282-228926" fmla="*/ 2538343 h 2956475"/>
                        <a:gd name="connsiteX283-228927" fmla="*/ 2676961 w 5924856"/>
                        <a:gd name="connsiteY283-228928" fmla="*/ 2515618 h 2956475"/>
                        <a:gd name="connsiteX284-228929" fmla="*/ 2670144 w 5924856"/>
                        <a:gd name="connsiteY284-228930" fmla="*/ 2472441 h 2956475"/>
                        <a:gd name="connsiteX285-228931" fmla="*/ 2626967 w 5924856"/>
                        <a:gd name="connsiteY285-228932" fmla="*/ 2456534 h 2956475"/>
                        <a:gd name="connsiteX286-228933" fmla="*/ 2595153 w 5924856"/>
                        <a:gd name="connsiteY286-228934" fmla="*/ 2451989 h 2956475"/>
                        <a:gd name="connsiteX287-228935" fmla="*/ 2560725 w 5924856"/>
                        <a:gd name="connsiteY287-228936" fmla="*/ 2430245 h 2956475"/>
                        <a:gd name="connsiteX288-228937" fmla="*/ 2527524 w 5924856"/>
                        <a:gd name="connsiteY288-228938" fmla="*/ 2488348 h 2956475"/>
                        <a:gd name="connsiteX289-228939" fmla="*/ 2543431 w 5924856"/>
                        <a:gd name="connsiteY289-228940" fmla="*/ 2522435 h 2956475"/>
                        <a:gd name="connsiteX290-228941" fmla="*/ 2504799 w 5924856"/>
                        <a:gd name="connsiteY290-228942" fmla="*/ 2558795 h 2956475"/>
                        <a:gd name="connsiteX291-228943" fmla="*/ 2495296 w 5924856"/>
                        <a:gd name="connsiteY291-228944" fmla="*/ 2556532 h 2956475"/>
                        <a:gd name="connsiteX292-228945" fmla="*/ 2492892 w 5924856"/>
                        <a:gd name="connsiteY292-228946" fmla="*/ 2558795 h 2956475"/>
                        <a:gd name="connsiteX293-228947" fmla="*/ 2445170 w 5924856"/>
                        <a:gd name="connsiteY293-228948" fmla="*/ 2547432 h 2956475"/>
                        <a:gd name="connsiteX294-228949" fmla="*/ 2408811 w 5924856"/>
                        <a:gd name="connsiteY294-228950" fmla="*/ 2542887 h 2956475"/>
                        <a:gd name="connsiteX295-228951" fmla="*/ 2381541 w 5924856"/>
                        <a:gd name="connsiteY295-228952" fmla="*/ 2515618 h 2956475"/>
                        <a:gd name="connsiteX296-228953" fmla="*/ 2354816 w 5924856"/>
                        <a:gd name="connsiteY296-228954" fmla="*/ 2515618 h 2956475"/>
                        <a:gd name="connsiteX297-228955" fmla="*/ 2342909 w 5924856"/>
                        <a:gd name="connsiteY297-228956" fmla="*/ 2515618 h 2956475"/>
                        <a:gd name="connsiteX298-228957" fmla="*/ 2317049 w 5924856"/>
                        <a:gd name="connsiteY298-228958" fmla="*/ 2502687 h 2956475"/>
                        <a:gd name="connsiteX299-228959" fmla="*/ 2268463 w 5924856"/>
                        <a:gd name="connsiteY299-228960" fmla="*/ 2526980 h 2956475"/>
                        <a:gd name="connsiteX300-228961" fmla="*/ 2200289 w 5924856"/>
                        <a:gd name="connsiteY300-228962" fmla="*/ 2574702 h 2956475"/>
                        <a:gd name="connsiteX301-228963" fmla="*/ 2157112 w 5924856"/>
                        <a:gd name="connsiteY301-228964" fmla="*/ 2586064 h 2956475"/>
                        <a:gd name="connsiteX302-228965" fmla="*/ 2145750 w 5924856"/>
                        <a:gd name="connsiteY302-228966" fmla="*/ 2590609 h 2956475"/>
                        <a:gd name="connsiteX303-228967" fmla="*/ 2143369 w 5924856"/>
                        <a:gd name="connsiteY303-228968" fmla="*/ 2586799 h 2956475"/>
                        <a:gd name="connsiteX304-228969" fmla="*/ 2133843 w 5924856"/>
                        <a:gd name="connsiteY304-228970" fmla="*/ 2590609 h 2956475"/>
                        <a:gd name="connsiteX305-228971" fmla="*/ 2111787 w 5924856"/>
                        <a:gd name="connsiteY305-228972" fmla="*/ 2555320 h 2956475"/>
                        <a:gd name="connsiteX306-228973" fmla="*/ 2075303 w 5924856"/>
                        <a:gd name="connsiteY306-228974" fmla="*/ 2558795 h 2956475"/>
                        <a:gd name="connsiteX307-228975" fmla="*/ 2074482 w 5924856"/>
                        <a:gd name="connsiteY307-228976" fmla="*/ 2557739 h 2956475"/>
                        <a:gd name="connsiteX308-228977" fmla="*/ 2063396 w 5924856"/>
                        <a:gd name="connsiteY308-228978" fmla="*/ 2558795 h 2956475"/>
                        <a:gd name="connsiteX309-228979" fmla="*/ 2047489 w 5924856"/>
                        <a:gd name="connsiteY309-228980" fmla="*/ 2538343 h 2956475"/>
                        <a:gd name="connsiteX310-228981" fmla="*/ 2020220 w 5924856"/>
                        <a:gd name="connsiteY310-228982" fmla="*/ 2526980 h 2956475"/>
                        <a:gd name="connsiteX311-228983" fmla="*/ 2004312 w 5924856"/>
                        <a:gd name="connsiteY311-228984" fmla="*/ 2495166 h 2956475"/>
                        <a:gd name="connsiteX312-228985" fmla="*/ 1988196 w 5924856"/>
                        <a:gd name="connsiteY312-228986" fmla="*/ 2486212 h 2956475"/>
                        <a:gd name="connsiteX313-228987" fmla="*/ 1945773 w 5924856"/>
                        <a:gd name="connsiteY313-228988" fmla="*/ 2499711 h 2956475"/>
                        <a:gd name="connsiteX314-228989" fmla="*/ 1942036 w 5924856"/>
                        <a:gd name="connsiteY314-228990" fmla="*/ 2497111 h 2956475"/>
                        <a:gd name="connsiteX315-228991" fmla="*/ 1936866 w 5924856"/>
                        <a:gd name="connsiteY315-228992" fmla="*/ 2499711 h 2956475"/>
                        <a:gd name="connsiteX316-228993" fmla="*/ 1889554 w 5924856"/>
                        <a:gd name="connsiteY316-228994" fmla="*/ 2468885 h 2956475"/>
                        <a:gd name="connsiteX317-228995" fmla="*/ 1870782 w 5924856"/>
                        <a:gd name="connsiteY317-228996" fmla="*/ 2495166 h 2956475"/>
                        <a:gd name="connsiteX318-228997" fmla="*/ 1865709 w 5924856"/>
                        <a:gd name="connsiteY318-228998" fmla="*/ 2485599 h 2956475"/>
                        <a:gd name="connsiteX319-228999" fmla="*/ 1858875 w 5924856"/>
                        <a:gd name="connsiteY319-229000" fmla="*/ 2495166 h 2956475"/>
                        <a:gd name="connsiteX320-229001" fmla="*/ 1779338 w 5924856"/>
                        <a:gd name="connsiteY320-229002" fmla="*/ 2345183 h 2956475"/>
                        <a:gd name="connsiteX321-229003" fmla="*/ 1729344 w 5924856"/>
                        <a:gd name="connsiteY321-229004" fmla="*/ 2295189 h 2956475"/>
                        <a:gd name="connsiteX322-229005" fmla="*/ 1732141 w 5924856"/>
                        <a:gd name="connsiteY322-229006" fmla="*/ 2292043 h 2956475"/>
                        <a:gd name="connsiteX323-229007" fmla="*/ 295420 w 5924856"/>
                        <a:gd name="connsiteY323-229008" fmla="*/ 2795131 h 2956475"/>
                        <a:gd name="connsiteX324-229009" fmla="*/ 322690 w 5924856"/>
                        <a:gd name="connsiteY324-229010" fmla="*/ 2747409 h 2956475"/>
                        <a:gd name="connsiteX325-229011" fmla="*/ 359049 w 5924856"/>
                        <a:gd name="connsiteY325-229012" fmla="*/ 2704232 h 2956475"/>
                        <a:gd name="connsiteX326-229013" fmla="*/ 359049 w 5924856"/>
                        <a:gd name="connsiteY326-229014" fmla="*/ 2701176 h 2956475"/>
                        <a:gd name="connsiteX327-229015" fmla="*/ 334597 w 5924856"/>
                        <a:gd name="connsiteY327-229016" fmla="*/ 2704232 h 2956475"/>
                        <a:gd name="connsiteX328-229017" fmla="*/ 334597 w 5924856"/>
                        <a:gd name="connsiteY328-229018" fmla="*/ 2702744 h 2956475"/>
                        <a:gd name="connsiteX329-229019" fmla="*/ 327779 w 5924856"/>
                        <a:gd name="connsiteY329-229020" fmla="*/ 2547432 h 2956475"/>
                        <a:gd name="connsiteX330-229021" fmla="*/ 271033 w 5924856"/>
                        <a:gd name="connsiteY330-229022" fmla="*/ 2529403 h 2956475"/>
                        <a:gd name="connsiteX331-229023" fmla="*/ 220429 w 5924856"/>
                        <a:gd name="connsiteY331-229024" fmla="*/ 2499711 h 2956475"/>
                        <a:gd name="connsiteX332-229025" fmla="*/ 204522 w 5924856"/>
                        <a:gd name="connsiteY332-229026" fmla="*/ 2472441 h 2956475"/>
                        <a:gd name="connsiteX333-229027" fmla="*/ 189159 w 5924856"/>
                        <a:gd name="connsiteY333-229028" fmla="*/ 2472441 h 2956475"/>
                        <a:gd name="connsiteX334-229029" fmla="*/ 122713 w 5924856"/>
                        <a:gd name="connsiteY334-229030" fmla="*/ 2413357 h 2956475"/>
                        <a:gd name="connsiteX335-229031" fmla="*/ 114168 w 5924856"/>
                        <a:gd name="connsiteY335-229032" fmla="*/ 2424719 h 2956475"/>
                        <a:gd name="connsiteX336-229033" fmla="*/ 103159 w 5924856"/>
                        <a:gd name="connsiteY336-229034" fmla="*/ 2421574 h 2956475"/>
                        <a:gd name="connsiteX337-229035" fmla="*/ 70446 w 5924856"/>
                        <a:gd name="connsiteY337-229036" fmla="*/ 2365635 h 2956475"/>
                        <a:gd name="connsiteX338-229037" fmla="*/ 74991 w 5924856"/>
                        <a:gd name="connsiteY338-229038" fmla="*/ 2361090 h 2956475"/>
                        <a:gd name="connsiteX339-229039" fmla="*/ 118168 w 5924856"/>
                        <a:gd name="connsiteY339-229040" fmla="*/ 2349728 h 2956475"/>
                        <a:gd name="connsiteX340-229041" fmla="*/ 106806 w 5924856"/>
                        <a:gd name="connsiteY340-229042" fmla="*/ 2327003 h 2956475"/>
                        <a:gd name="connsiteX341-229043" fmla="*/ 47722 w 5924856"/>
                        <a:gd name="connsiteY341-229044" fmla="*/ 2258829 h 2956475"/>
                        <a:gd name="connsiteX342-229045" fmla="*/ 21980 w 5924856"/>
                        <a:gd name="connsiteY342-229046" fmla="*/ 2195428 h 2956475"/>
                        <a:gd name="connsiteX343-229047" fmla="*/ 10059 w 5924856"/>
                        <a:gd name="connsiteY343-229048" fmla="*/ 2195434 h 2956475"/>
                        <a:gd name="connsiteX344-229049" fmla="*/ 0 w 5924856"/>
                        <a:gd name="connsiteY344-229050" fmla="*/ 2199745 h 2956475"/>
                        <a:gd name="connsiteX345-229051" fmla="*/ 1595269 w 5924856"/>
                        <a:gd name="connsiteY345-229052" fmla="*/ 1370296 h 2956475"/>
                        <a:gd name="connsiteX346-229053" fmla="*/ 1638446 w 5924856"/>
                        <a:gd name="connsiteY346-229054" fmla="*/ 1349844 h 2956475"/>
                        <a:gd name="connsiteX347-229055" fmla="*/ 1649808 w 5924856"/>
                        <a:gd name="connsiteY347-229056" fmla="*/ 1299850 h 2956475"/>
                        <a:gd name="connsiteX348-229057" fmla="*/ 1677078 w 5924856"/>
                        <a:gd name="connsiteY348-229058" fmla="*/ 1256673 h 2956475"/>
                        <a:gd name="connsiteX349-229059" fmla="*/ 1654353 w 5924856"/>
                        <a:gd name="connsiteY349-229060" fmla="*/ 1197589 h 2956475"/>
                        <a:gd name="connsiteX350-229061" fmla="*/ 1677078 w 5924856"/>
                        <a:gd name="connsiteY350-229062" fmla="*/ 1133960 h 2956475"/>
                        <a:gd name="connsiteX351-229063" fmla="*/ 1622538 w 5924856"/>
                        <a:gd name="connsiteY351-229064" fmla="*/ 1070331 h 2956475"/>
                        <a:gd name="connsiteX352-229065" fmla="*/ 1654353 w 5924856"/>
                        <a:gd name="connsiteY352-229066" fmla="*/ 961252 h 2956475"/>
                        <a:gd name="connsiteX353-229067" fmla="*/ 1606631 w 5924856"/>
                        <a:gd name="connsiteY353-229068" fmla="*/ 865809 h 2956475"/>
                        <a:gd name="connsiteX354-229069" fmla="*/ 1670260 w 5924856"/>
                        <a:gd name="connsiteY354-229070" fmla="*/ 788545 h 2956475"/>
                        <a:gd name="connsiteX355-229071" fmla="*/ 1665715 w 5924856"/>
                        <a:gd name="connsiteY355-229072" fmla="*/ 704464 h 2956475"/>
                        <a:gd name="connsiteX356-229073" fmla="*/ 1681622 w 5924856"/>
                        <a:gd name="connsiteY356-229074" fmla="*/ 697647 h 2956475"/>
                        <a:gd name="connsiteX357-229075" fmla="*/ 1683068 w 5924856"/>
                        <a:gd name="connsiteY357-229076" fmla="*/ 702130 h 2956475"/>
                        <a:gd name="connsiteX358-229077" fmla="*/ 1693530 w 5924856"/>
                        <a:gd name="connsiteY358-229078" fmla="*/ 697647 h 2956475"/>
                        <a:gd name="connsiteX359-229079" fmla="*/ 1716254 w 5924856"/>
                        <a:gd name="connsiteY359-229080" fmla="*/ 768093 h 2956475"/>
                        <a:gd name="connsiteX360-229081" fmla="*/ 1709645 w 5924856"/>
                        <a:gd name="connsiteY360-229082" fmla="*/ 815304 h 2956475"/>
                        <a:gd name="connsiteX361-229083" fmla="*/ 1772521 w 5924856"/>
                        <a:gd name="connsiteY361-229084" fmla="*/ 772638 h 2956475"/>
                        <a:gd name="connsiteX362-229085" fmla="*/ 1849785 w 5924856"/>
                        <a:gd name="connsiteY362-229086" fmla="*/ 763548 h 2956475"/>
                        <a:gd name="connsiteX363-229087" fmla="*/ 1850963 w 5924856"/>
                        <a:gd name="connsiteY363-229088" fmla="*/ 764810 h 2956475"/>
                        <a:gd name="connsiteX364-229089" fmla="*/ 1861692 w 5924856"/>
                        <a:gd name="connsiteY364-229090" fmla="*/ 763548 h 2956475"/>
                        <a:gd name="connsiteX365-229091" fmla="*/ 1906799 w 5924856"/>
                        <a:gd name="connsiteY365-229092" fmla="*/ 811877 h 2956475"/>
                        <a:gd name="connsiteX366-229093" fmla="*/ 1881599 w 5924856"/>
                        <a:gd name="connsiteY366-229094" fmla="*/ 736278 h 2956475"/>
                        <a:gd name="connsiteX367-229095" fmla="*/ 1881599 w 5924856"/>
                        <a:gd name="connsiteY367-229096" fmla="*/ 595386 h 2956475"/>
                        <a:gd name="connsiteX368-229097" fmla="*/ 1945228 w 5924856"/>
                        <a:gd name="connsiteY368-229098" fmla="*/ 574934 h 2956475"/>
                        <a:gd name="connsiteX369-229099" fmla="*/ 1955460 w 5924856"/>
                        <a:gd name="connsiteY369-229100" fmla="*/ 575472 h 2956475"/>
                        <a:gd name="connsiteX370-229101" fmla="*/ 1957135 w 5924856"/>
                        <a:gd name="connsiteY370-229102" fmla="*/ 574934 h 2956475"/>
                        <a:gd name="connsiteX371-229103" fmla="*/ 2033605 w 5924856"/>
                        <a:gd name="connsiteY371-229104" fmla="*/ 578958 h 2956475"/>
                        <a:gd name="connsiteX372-229105" fmla="*/ 2111118 w 5924856"/>
                        <a:gd name="connsiteY372-229106" fmla="*/ 559026 h 2956475"/>
                        <a:gd name="connsiteX373-229107" fmla="*/ 2086121 w 5924856"/>
                        <a:gd name="connsiteY373-229108" fmla="*/ 493125 h 2956475"/>
                        <a:gd name="connsiteX374-229109" fmla="*/ 2122480 w 5924856"/>
                        <a:gd name="connsiteY374-229110" fmla="*/ 402226 h 2956475"/>
                        <a:gd name="connsiteX375-229111" fmla="*/ 2165657 w 5924856"/>
                        <a:gd name="connsiteY375-229112" fmla="*/ 397681 h 2956475"/>
                        <a:gd name="connsiteX376-229113" fmla="*/ 2236104 w 5924856"/>
                        <a:gd name="connsiteY376-229114" fmla="*/ 322690 h 2956475"/>
                        <a:gd name="connsiteX377-229115" fmla="*/ 2338374 w 5924856"/>
                        <a:gd name="connsiteY377-229116" fmla="*/ 304510 h 2956475"/>
                        <a:gd name="connsiteX378-229117" fmla="*/ 2347454 w 5924856"/>
                        <a:gd name="connsiteY378-229118" fmla="*/ 263606 h 2956475"/>
                        <a:gd name="connsiteX379-229119" fmla="*/ 2445170 w 5924856"/>
                        <a:gd name="connsiteY379-229120" fmla="*/ 252244 h 2956475"/>
                        <a:gd name="connsiteX380-229121" fmla="*/ 2446249 w 5924856"/>
                        <a:gd name="connsiteY380-229122" fmla="*/ 253503 h 2956475"/>
                        <a:gd name="connsiteX381-229123" fmla="*/ 2457077 w 5924856"/>
                        <a:gd name="connsiteY381-229124" fmla="*/ 252244 h 2956475"/>
                        <a:gd name="connsiteX382-229125" fmla="*/ 2479011 w 5924856"/>
                        <a:gd name="connsiteY382-229126" fmla="*/ 277833 h 2956475"/>
                        <a:gd name="connsiteX383-229127" fmla="*/ 2558793 w 5924856"/>
                        <a:gd name="connsiteY383-229128" fmla="*/ 202249 h 2956475"/>
                        <a:gd name="connsiteX384-229129" fmla="*/ 2570700 w 5924856"/>
                        <a:gd name="connsiteY384-229130" fmla="*/ 202249 h 2956475"/>
                        <a:gd name="connsiteX385-229131" fmla="*/ 2622422 w 5924856"/>
                        <a:gd name="connsiteY385-229132" fmla="*/ 202249 h 2956475"/>
                        <a:gd name="connsiteX386-229133" fmla="*/ 2633784 w 5924856"/>
                        <a:gd name="connsiteY386-229134" fmla="*/ 134075 h 2956475"/>
                        <a:gd name="connsiteX387-229135" fmla="*/ 2670144 w 5924856"/>
                        <a:gd name="connsiteY387-229136" fmla="*/ 68174 h 2956475"/>
                        <a:gd name="connsiteX388-229137" fmla="*/ 2756498 w 5924856"/>
                        <a:gd name="connsiteY388-229138" fmla="*/ 0 h 2956475"/>
                        <a:gd name="connsiteX0-229139" fmla="*/ 1709320 w 5924856"/>
                        <a:gd name="connsiteY0-229140" fmla="*/ 817622 h 2956475"/>
                        <a:gd name="connsiteX1-229141" fmla="*/ 1700347 w 5924856"/>
                        <a:gd name="connsiteY1-229142" fmla="*/ 881716 h 2956475"/>
                        <a:gd name="connsiteX2-229143" fmla="*/ 1727745 w 5924856"/>
                        <a:gd name="connsiteY2-229144" fmla="*/ 895415 h 2956475"/>
                        <a:gd name="connsiteX3-229145" fmla="*/ 1709320 w 5924856"/>
                        <a:gd name="connsiteY3-229146" fmla="*/ 817622 h 2956475"/>
                        <a:gd name="connsiteX4-229147" fmla="*/ 2756498 w 5924856"/>
                        <a:gd name="connsiteY4-229148" fmla="*/ 0 h 2956475"/>
                        <a:gd name="connsiteX5-229149" fmla="*/ 2762437 w 5924856"/>
                        <a:gd name="connsiteY5-229150" fmla="*/ 4711 h 2956475"/>
                        <a:gd name="connsiteX6-229151" fmla="*/ 2768404 w 5924856"/>
                        <a:gd name="connsiteY6-229152" fmla="*/ 0 h 2956475"/>
                        <a:gd name="connsiteX7-229153" fmla="*/ 2834306 w 5924856"/>
                        <a:gd name="connsiteY7-229154" fmla="*/ 52267 h 2956475"/>
                        <a:gd name="connsiteX8-229155" fmla="*/ 2779767 w 5924856"/>
                        <a:gd name="connsiteY8-229156" fmla="*/ 90899 h 2956475"/>
                        <a:gd name="connsiteX9-229157" fmla="*/ 2866120 w 5924856"/>
                        <a:gd name="connsiteY9-229158" fmla="*/ 118168 h 2956475"/>
                        <a:gd name="connsiteX10-229159" fmla="*/ 2875812 w 5924856"/>
                        <a:gd name="connsiteY10-229160" fmla="*/ 186006 h 2956475"/>
                        <a:gd name="connsiteX11-229161" fmla="*/ 2897390 w 5924856"/>
                        <a:gd name="connsiteY11-229162" fmla="*/ 161345 h 2956475"/>
                        <a:gd name="connsiteX12-229163" fmla="*/ 2909297 w 5924856"/>
                        <a:gd name="connsiteY12-229164" fmla="*/ 161345 h 2956475"/>
                        <a:gd name="connsiteX13-229165" fmla="*/ 3004196 w 5924856"/>
                        <a:gd name="connsiteY13-229166" fmla="*/ 161345 h 2956475"/>
                        <a:gd name="connsiteX14-229167" fmla="*/ 3016103 w 5924856"/>
                        <a:gd name="connsiteY14-229168" fmla="*/ 161345 h 2956475"/>
                        <a:gd name="connsiteX15-229169" fmla="*/ 3097912 w 5924856"/>
                        <a:gd name="connsiteY15-229170" fmla="*/ 236336 h 2956475"/>
                        <a:gd name="connsiteX16-229171" fmla="*/ 3129726 w 5924856"/>
                        <a:gd name="connsiteY16-229172" fmla="*/ 295420 h 2956475"/>
                        <a:gd name="connsiteX17-229173" fmla="*/ 3118364 w 5924856"/>
                        <a:gd name="connsiteY17-229174" fmla="*/ 370412 h 2956475"/>
                        <a:gd name="connsiteX18-229175" fmla="*/ 3079732 w 5924856"/>
                        <a:gd name="connsiteY18-229176" fmla="*/ 413589 h 2956475"/>
                        <a:gd name="connsiteX19-229177" fmla="*/ 2984288 w 5924856"/>
                        <a:gd name="connsiteY19-229178" fmla="*/ 488580 h 2956475"/>
                        <a:gd name="connsiteX20-229179" fmla="*/ 2952474 w 5924856"/>
                        <a:gd name="connsiteY20-229180" fmla="*/ 531757 h 2956475"/>
                        <a:gd name="connsiteX21-229181" fmla="*/ 3000196 w 5924856"/>
                        <a:gd name="connsiteY21-229182" fmla="*/ 547664 h 2956475"/>
                        <a:gd name="connsiteX22-229183" fmla="*/ 3047650 w 5924856"/>
                        <a:gd name="connsiteY22-229184" fmla="*/ 575345 h 2956475"/>
                        <a:gd name="connsiteX23-229185" fmla="*/ 3074642 w 5924856"/>
                        <a:gd name="connsiteY23-229186" fmla="*/ 552209 h 2956475"/>
                        <a:gd name="connsiteX24-229187" fmla="*/ 3076651 w 5924856"/>
                        <a:gd name="connsiteY24-229188" fmla="*/ 560693 h 2956475"/>
                        <a:gd name="connsiteX25-229189" fmla="*/ 3086550 w 5924856"/>
                        <a:gd name="connsiteY25-229190" fmla="*/ 552209 h 2956475"/>
                        <a:gd name="connsiteX26-229191" fmla="*/ 3103175 w 5924856"/>
                        <a:gd name="connsiteY26-229192" fmla="*/ 622402 h 2956475"/>
                        <a:gd name="connsiteX27-229193" fmla="*/ 3111002 w 5924856"/>
                        <a:gd name="connsiteY27-229194" fmla="*/ 606748 h 2956475"/>
                        <a:gd name="connsiteX28-229195" fmla="*/ 3170086 w 5924856"/>
                        <a:gd name="connsiteY28-229196" fmla="*/ 586296 h 2956475"/>
                        <a:gd name="connsiteX29-229197" fmla="*/ 3178024 w 5924856"/>
                        <a:gd name="connsiteY29-229198" fmla="*/ 587670 h 2956475"/>
                        <a:gd name="connsiteX30-229199" fmla="*/ 3181993 w 5924856"/>
                        <a:gd name="connsiteY30-229200" fmla="*/ 586296 h 2956475"/>
                        <a:gd name="connsiteX31-229201" fmla="*/ 3300161 w 5924856"/>
                        <a:gd name="connsiteY31-229202" fmla="*/ 606748 h 2956475"/>
                        <a:gd name="connsiteX32-229203" fmla="*/ 3306978 w 5924856"/>
                        <a:gd name="connsiteY32-229204" fmla="*/ 665832 h 2956475"/>
                        <a:gd name="connsiteX33-229205" fmla="*/ 3449720 w 5924856"/>
                        <a:gd name="connsiteY33-229206" fmla="*/ 686823 h 2956475"/>
                        <a:gd name="connsiteX34-229207" fmla="*/ 3456416 w 5924856"/>
                        <a:gd name="connsiteY34-229208" fmla="*/ 590841 h 2956475"/>
                        <a:gd name="connsiteX35-229209" fmla="*/ 3468101 w 5924856"/>
                        <a:gd name="connsiteY35-229210" fmla="*/ 594028 h 2956475"/>
                        <a:gd name="connsiteX36-229211" fmla="*/ 3468323 w 5924856"/>
                        <a:gd name="connsiteY36-229212" fmla="*/ 590841 h 2956475"/>
                        <a:gd name="connsiteX37-229213" fmla="*/ 3543314 w 5924856"/>
                        <a:gd name="connsiteY37-229214" fmla="*/ 611293 h 2956475"/>
                        <a:gd name="connsiteX38-229215" fmla="*/ 3590492 w 5924856"/>
                        <a:gd name="connsiteY38-229216" fmla="*/ 611293 h 2956475"/>
                        <a:gd name="connsiteX39-229217" fmla="*/ 3602398 w 5924856"/>
                        <a:gd name="connsiteY39-229218" fmla="*/ 611293 h 2956475"/>
                        <a:gd name="connsiteX40-229219" fmla="*/ 3661482 w 5924856"/>
                        <a:gd name="connsiteY40-229220" fmla="*/ 677194 h 2956475"/>
                        <a:gd name="connsiteX41-229221" fmla="*/ 3677390 w 5924856"/>
                        <a:gd name="connsiteY41-229222" fmla="*/ 756731 h 2956475"/>
                        <a:gd name="connsiteX42-229223" fmla="*/ 3656938 w 5924856"/>
                        <a:gd name="connsiteY42-229224" fmla="*/ 806725 h 2956475"/>
                        <a:gd name="connsiteX43-229225" fmla="*/ 3704660 w 5924856"/>
                        <a:gd name="connsiteY43-229226" fmla="*/ 897623 h 2956475"/>
                        <a:gd name="connsiteX44-229227" fmla="*/ 3753794 w 5924856"/>
                        <a:gd name="connsiteY44-229228" fmla="*/ 933529 h 2956475"/>
                        <a:gd name="connsiteX45-229229" fmla="*/ 3783651 w 5924856"/>
                        <a:gd name="connsiteY45-229230" fmla="*/ 822632 h 2956475"/>
                        <a:gd name="connsiteX46-229231" fmla="*/ 3793268 w 5924856"/>
                        <a:gd name="connsiteY46-229232" fmla="*/ 831139 h 2956475"/>
                        <a:gd name="connsiteX47-229233" fmla="*/ 3795558 w 5924856"/>
                        <a:gd name="connsiteY47-229234" fmla="*/ 822632 h 2956475"/>
                        <a:gd name="connsiteX48-229235" fmla="*/ 3850342 w 5924856"/>
                        <a:gd name="connsiteY48-229236" fmla="*/ 871095 h 2956475"/>
                        <a:gd name="connsiteX49-229237" fmla="*/ 3906364 w 5924856"/>
                        <a:gd name="connsiteY49-229238" fmla="*/ 843084 h 2956475"/>
                        <a:gd name="connsiteX50-229239" fmla="*/ 3912043 w 5924856"/>
                        <a:gd name="connsiteY50-229240" fmla="*/ 846199 h 2956475"/>
                        <a:gd name="connsiteX51-229241" fmla="*/ 3918271 w 5924856"/>
                        <a:gd name="connsiteY51-229242" fmla="*/ 843084 h 2956475"/>
                        <a:gd name="connsiteX52-229243" fmla="*/ 3980617 w 5924856"/>
                        <a:gd name="connsiteY52-229244" fmla="*/ 877274 h 2956475"/>
                        <a:gd name="connsiteX53-229245" fmla="*/ 4004080 w 5924856"/>
                        <a:gd name="connsiteY53-229246" fmla="*/ 849902 h 2956475"/>
                        <a:gd name="connsiteX54-229247" fmla="*/ 4013754 w 5924856"/>
                        <a:gd name="connsiteY54-229248" fmla="*/ 852506 h 2956475"/>
                        <a:gd name="connsiteX55-229249" fmla="*/ 4015987 w 5924856"/>
                        <a:gd name="connsiteY55-229250" fmla="*/ 849902 h 2956475"/>
                        <a:gd name="connsiteX56-229251" fmla="*/ 4062341 w 5924856"/>
                        <a:gd name="connsiteY56-229252" fmla="*/ 862382 h 2956475"/>
                        <a:gd name="connsiteX57-229253" fmla="*/ 4035894 w 5924856"/>
                        <a:gd name="connsiteY57-229254" fmla="*/ 752186 h 2956475"/>
                        <a:gd name="connsiteX58-229255" fmla="*/ 4083616 w 5924856"/>
                        <a:gd name="connsiteY58-229256" fmla="*/ 697647 h 2956475"/>
                        <a:gd name="connsiteX59-229257" fmla="*/ 4093422 w 5924856"/>
                        <a:gd name="connsiteY59-229258" fmla="*/ 700048 h 2956475"/>
                        <a:gd name="connsiteX60-229259" fmla="*/ 4095523 w 5924856"/>
                        <a:gd name="connsiteY60-229260" fmla="*/ 697647 h 2956475"/>
                        <a:gd name="connsiteX61-229261" fmla="*/ 4429575 w 5924856"/>
                        <a:gd name="connsiteY61-229262" fmla="*/ 779455 h 2956475"/>
                        <a:gd name="connsiteX62-229263" fmla="*/ 4461390 w 5924856"/>
                        <a:gd name="connsiteY62-229264" fmla="*/ 849902 h 2956475"/>
                        <a:gd name="connsiteX63-229265" fmla="*/ 4557433 w 5924856"/>
                        <a:gd name="connsiteY63-229266" fmla="*/ 932544 h 2956475"/>
                        <a:gd name="connsiteX64-229267" fmla="*/ 4692636 w 5924856"/>
                        <a:gd name="connsiteY64-229268" fmla="*/ 913531 h 2956475"/>
                        <a:gd name="connsiteX65-229269" fmla="*/ 4696687 w 5924856"/>
                        <a:gd name="connsiteY65-229270" fmla="*/ 914635 h 2956475"/>
                        <a:gd name="connsiteX66-229271" fmla="*/ 4704543 w 5924856"/>
                        <a:gd name="connsiteY66-229272" fmla="*/ 913531 h 2956475"/>
                        <a:gd name="connsiteX67-229273" fmla="*/ 4779534 w 5924856"/>
                        <a:gd name="connsiteY67-229274" fmla="*/ 933983 h 2956475"/>
                        <a:gd name="connsiteX68-229275" fmla="*/ 4811349 w 5924856"/>
                        <a:gd name="connsiteY68-229276" fmla="*/ 977160 h 2956475"/>
                        <a:gd name="connsiteX69-229277" fmla="*/ 4806804 w 5924856"/>
                        <a:gd name="connsiteY69-229278" fmla="*/ 1058968 h 2956475"/>
                        <a:gd name="connsiteX70-229279" fmla="*/ 4845868 w 5924856"/>
                        <a:gd name="connsiteY70-229280" fmla="*/ 1083640 h 2956475"/>
                        <a:gd name="connsiteX71-229281" fmla="*/ 4885796 w 5924856"/>
                        <a:gd name="connsiteY71-229282" fmla="*/ 1070331 h 2956475"/>
                        <a:gd name="connsiteX72-229283" fmla="*/ 4956242 w 5924856"/>
                        <a:gd name="connsiteY72-229284" fmla="*/ 1063513 h 2956475"/>
                        <a:gd name="connsiteX73-229285" fmla="*/ 4958921 w 5924856"/>
                        <a:gd name="connsiteY73-229286" fmla="*/ 1064406 h 2956475"/>
                        <a:gd name="connsiteX74-229287" fmla="*/ 4968149 w 5924856"/>
                        <a:gd name="connsiteY74-229288" fmla="*/ 1063513 h 2956475"/>
                        <a:gd name="connsiteX75-229289" fmla="*/ 5032440 w 5924856"/>
                        <a:gd name="connsiteY75-229290" fmla="*/ 1084944 h 2956475"/>
                        <a:gd name="connsiteX76-229291" fmla="*/ 5094862 w 5924856"/>
                        <a:gd name="connsiteY76-229292" fmla="*/ 1074876 h 2956475"/>
                        <a:gd name="connsiteX77-229293" fmla="*/ 5095992 w 5924856"/>
                        <a:gd name="connsiteY77-229294" fmla="*/ 1076614 h 2956475"/>
                        <a:gd name="connsiteX78-229295" fmla="*/ 5106769 w 5924856"/>
                        <a:gd name="connsiteY78-229296" fmla="*/ 1074876 h 2956475"/>
                        <a:gd name="connsiteX79-229297" fmla="*/ 5161910 w 5924856"/>
                        <a:gd name="connsiteY79-229298" fmla="*/ 1159707 h 2956475"/>
                        <a:gd name="connsiteX80-229299" fmla="*/ 5201668 w 5924856"/>
                        <a:gd name="connsiteY80-229300" fmla="*/ 1129415 h 2956475"/>
                        <a:gd name="connsiteX81-229301" fmla="*/ 5176671 w 5924856"/>
                        <a:gd name="connsiteY81-229302" fmla="*/ 1063513 h 2956475"/>
                        <a:gd name="connsiteX82-229303" fmla="*/ 5185761 w 5924856"/>
                        <a:gd name="connsiteY82-229304" fmla="*/ 1015792 h 2956475"/>
                        <a:gd name="connsiteX83-229305" fmla="*/ 5197087 w 5924856"/>
                        <a:gd name="connsiteY83-229306" fmla="*/ 1018841 h 2956475"/>
                        <a:gd name="connsiteX84-229307" fmla="*/ 5197668 w 5924856"/>
                        <a:gd name="connsiteY84-229308" fmla="*/ 1015792 h 2956475"/>
                        <a:gd name="connsiteX85-229309" fmla="*/ 5313701 w 5924856"/>
                        <a:gd name="connsiteY85-229310" fmla="*/ 1047031 h 2956475"/>
                        <a:gd name="connsiteX86-229311" fmla="*/ 5381192 w 5924856"/>
                        <a:gd name="connsiteY86-229312" fmla="*/ 1043061 h 2956475"/>
                        <a:gd name="connsiteX87-229313" fmla="*/ 5382577 w 5924856"/>
                        <a:gd name="connsiteY87-229314" fmla="*/ 1043680 h 2956475"/>
                        <a:gd name="connsiteX88-229315" fmla="*/ 5393100 w 5924856"/>
                        <a:gd name="connsiteY88-229316" fmla="*/ 1043061 h 2956475"/>
                        <a:gd name="connsiteX89-229317" fmla="*/ 5499906 w 5924856"/>
                        <a:gd name="connsiteY89-229318" fmla="*/ 1090783 h 2956475"/>
                        <a:gd name="connsiteX90-229319" fmla="*/ 5552172 w 5924856"/>
                        <a:gd name="connsiteY90-229320" fmla="*/ 1133960 h 2956475"/>
                        <a:gd name="connsiteX91-229321" fmla="*/ 5638526 w 5924856"/>
                        <a:gd name="connsiteY91-229322" fmla="*/ 1213496 h 2956475"/>
                        <a:gd name="connsiteX92-229323" fmla="*/ 5740786 w 5924856"/>
                        <a:gd name="connsiteY92-229324" fmla="*/ 1311212 h 2956475"/>
                        <a:gd name="connsiteX93-229325" fmla="*/ 5736242 w 5924856"/>
                        <a:gd name="connsiteY93-229326" fmla="*/ 1365751 h 2956475"/>
                        <a:gd name="connsiteX94-229327" fmla="*/ 5743870 w 5924856"/>
                        <a:gd name="connsiteY94-229328" fmla="*/ 1373379 h 2956475"/>
                        <a:gd name="connsiteX95-229329" fmla="*/ 5740242 w 5924856"/>
                        <a:gd name="connsiteY95-229330" fmla="*/ 1322574 h 2956475"/>
                        <a:gd name="connsiteX96-229331" fmla="*/ 5752283 w 5924856"/>
                        <a:gd name="connsiteY96-229332" fmla="*/ 1324447 h 2956475"/>
                        <a:gd name="connsiteX97-229333" fmla="*/ 5752149 w 5924856"/>
                        <a:gd name="connsiteY97-229334" fmla="*/ 1322574 h 2956475"/>
                        <a:gd name="connsiteX98-229335" fmla="*/ 5854410 w 5924856"/>
                        <a:gd name="connsiteY98-229336" fmla="*/ 1338481 h 2956475"/>
                        <a:gd name="connsiteX99-229337" fmla="*/ 5924856 w 5924856"/>
                        <a:gd name="connsiteY99-229338" fmla="*/ 1418018 h 2956475"/>
                        <a:gd name="connsiteX100-229339" fmla="*/ 5886224 w 5924856"/>
                        <a:gd name="connsiteY100-229340" fmla="*/ 1456650 h 2956475"/>
                        <a:gd name="connsiteX101-229341" fmla="*/ 5827140 w 5924856"/>
                        <a:gd name="connsiteY101-229342" fmla="*/ 1468012 h 2956475"/>
                        <a:gd name="connsiteX102-229343" fmla="*/ 5827140 w 5924856"/>
                        <a:gd name="connsiteY102-229344" fmla="*/ 1554366 h 2956475"/>
                        <a:gd name="connsiteX103-229345" fmla="*/ 5811233 w 5924856"/>
                        <a:gd name="connsiteY103-229346" fmla="*/ 1570273 h 2956475"/>
                        <a:gd name="connsiteX104-229347" fmla="*/ 5799326 w 5924856"/>
                        <a:gd name="connsiteY104-229348" fmla="*/ 1570273 h 2956475"/>
                        <a:gd name="connsiteX105-229349" fmla="*/ 5779418 w 5924856"/>
                        <a:gd name="connsiteY105-229350" fmla="*/ 1570273 h 2956475"/>
                        <a:gd name="connsiteX106-229351" fmla="*/ 5767512 w 5924856"/>
                        <a:gd name="connsiteY106-229352" fmla="*/ 1570273 h 2956475"/>
                        <a:gd name="connsiteX107-229353" fmla="*/ 5735697 w 5924856"/>
                        <a:gd name="connsiteY107-229354" fmla="*/ 1536186 h 2956475"/>
                        <a:gd name="connsiteX108-229355" fmla="*/ 5685702 w 5924856"/>
                        <a:gd name="connsiteY108-229356" fmla="*/ 1511189 h 2956475"/>
                        <a:gd name="connsiteX109-229357" fmla="*/ 5681158 w 5924856"/>
                        <a:gd name="connsiteY109-229358" fmla="*/ 1477102 h 2956475"/>
                        <a:gd name="connsiteX110-229359" fmla="*/ 5647323 w 5924856"/>
                        <a:gd name="connsiteY110-229360" fmla="*/ 1463170 h 2956475"/>
                        <a:gd name="connsiteX111-229361" fmla="*/ 5613528 w 5924856"/>
                        <a:gd name="connsiteY111-229362" fmla="*/ 1472557 h 2956475"/>
                        <a:gd name="connsiteX112-229363" fmla="*/ 5611557 w 5924856"/>
                        <a:gd name="connsiteY112-229364" fmla="*/ 1469797 h 2956475"/>
                        <a:gd name="connsiteX113-229365" fmla="*/ 5601622 w 5924856"/>
                        <a:gd name="connsiteY113-229366" fmla="*/ 1472557 h 2956475"/>
                        <a:gd name="connsiteX114-229367" fmla="*/ 5578897 w 5924856"/>
                        <a:gd name="connsiteY114-229368" fmla="*/ 1440742 h 2956475"/>
                        <a:gd name="connsiteX115-229369" fmla="*/ 5587835 w 5924856"/>
                        <a:gd name="connsiteY115-229370" fmla="*/ 1415717 h 2956475"/>
                        <a:gd name="connsiteX116-229371" fmla="*/ 5558990 w 5924856"/>
                        <a:gd name="connsiteY116-229372" fmla="*/ 1429380 h 2956475"/>
                        <a:gd name="connsiteX117-229373" fmla="*/ 5574896 w 5924856"/>
                        <a:gd name="connsiteY117-229374" fmla="*/ 1472557 h 2956475"/>
                        <a:gd name="connsiteX118-229375" fmla="*/ 5552172 w 5924856"/>
                        <a:gd name="connsiteY118-229376" fmla="*/ 1511189 h 2956475"/>
                        <a:gd name="connsiteX119-229377" fmla="*/ 5504450 w 5924856"/>
                        <a:gd name="connsiteY119-229378" fmla="*/ 1547548 h 2956475"/>
                        <a:gd name="connsiteX120-229379" fmla="*/ 5493867 w 5924856"/>
                        <a:gd name="connsiteY120-229380" fmla="*/ 1546540 h 2956475"/>
                        <a:gd name="connsiteX121-229381" fmla="*/ 5492544 w 5924856"/>
                        <a:gd name="connsiteY121-229382" fmla="*/ 1547548 h 2956475"/>
                        <a:gd name="connsiteX122-229383" fmla="*/ 5457627 w 5924856"/>
                        <a:gd name="connsiteY122-229384" fmla="*/ 1544223 h 2956475"/>
                        <a:gd name="connsiteX123-229385" fmla="*/ 5488543 w 5924856"/>
                        <a:gd name="connsiteY123-229386" fmla="*/ 1586180 h 2956475"/>
                        <a:gd name="connsiteX124-229387" fmla="*/ 5511268 w 5924856"/>
                        <a:gd name="connsiteY124-229388" fmla="*/ 1649809 h 2956475"/>
                        <a:gd name="connsiteX125-229389" fmla="*/ 5527175 w 5924856"/>
                        <a:gd name="connsiteY125-229390" fmla="*/ 1677079 h 2956475"/>
                        <a:gd name="connsiteX126-229391" fmla="*/ 5531720 w 5924856"/>
                        <a:gd name="connsiteY126-229392" fmla="*/ 1708893 h 2956475"/>
                        <a:gd name="connsiteX127-229393" fmla="*/ 5527175 w 5924856"/>
                        <a:gd name="connsiteY127-229394" fmla="*/ 1731618 h 2956475"/>
                        <a:gd name="connsiteX128-229395" fmla="*/ 5515990 w 5924856"/>
                        <a:gd name="connsiteY128-229396" fmla="*/ 1728009 h 2956475"/>
                        <a:gd name="connsiteX129-229397" fmla="*/ 5515268 w 5924856"/>
                        <a:gd name="connsiteY129-229398" fmla="*/ 1731618 h 2956475"/>
                        <a:gd name="connsiteX130-229399" fmla="*/ 5452462 w 5924856"/>
                        <a:gd name="connsiteY130-229400" fmla="*/ 1711358 h 2956475"/>
                        <a:gd name="connsiteX131-229401" fmla="*/ 5354468 w 5924856"/>
                        <a:gd name="connsiteY131-229402" fmla="*/ 1767977 h 2956475"/>
                        <a:gd name="connsiteX132-229403" fmla="*/ 5315836 w 5924856"/>
                        <a:gd name="connsiteY132-229404" fmla="*/ 1779340 h 2956475"/>
                        <a:gd name="connsiteX133-229405" fmla="*/ 5263569 w 5924856"/>
                        <a:gd name="connsiteY133-229406" fmla="*/ 1833879 h 2956475"/>
                        <a:gd name="connsiteX134-229407" fmla="*/ 5209030 w 5924856"/>
                        <a:gd name="connsiteY134-229408" fmla="*/ 1881600 h 2956475"/>
                        <a:gd name="connsiteX135-229409" fmla="*/ 5193123 w 5924856"/>
                        <a:gd name="connsiteY135-229410" fmla="*/ 1913415 h 2956475"/>
                        <a:gd name="connsiteX136-229411" fmla="*/ 5185429 w 5924856"/>
                        <a:gd name="connsiteY136-229412" fmla="*/ 1904988 h 2956475"/>
                        <a:gd name="connsiteX137-229413" fmla="*/ 5181216 w 5924856"/>
                        <a:gd name="connsiteY137-229414" fmla="*/ 1913415 h 2956475"/>
                        <a:gd name="connsiteX138-229415" fmla="*/ 5137729 w 5924856"/>
                        <a:gd name="connsiteY138-229416" fmla="*/ 1865787 h 2956475"/>
                        <a:gd name="connsiteX139-229417" fmla="*/ 5047685 w 5924856"/>
                        <a:gd name="connsiteY139-229418" fmla="*/ 1920232 h 2956475"/>
                        <a:gd name="connsiteX140-229419" fmla="*/ 5044580 w 5924856"/>
                        <a:gd name="connsiteY140-229420" fmla="*/ 1914910 h 2956475"/>
                        <a:gd name="connsiteX141-229421" fmla="*/ 5035778 w 5924856"/>
                        <a:gd name="connsiteY141-229422" fmla="*/ 1920232 h 2956475"/>
                        <a:gd name="connsiteX142-229423" fmla="*/ 5023735 w 5924856"/>
                        <a:gd name="connsiteY142-229424" fmla="*/ 1899586 h 2956475"/>
                        <a:gd name="connsiteX143-229425" fmla="*/ 4993146 w 5924856"/>
                        <a:gd name="connsiteY143-229426" fmla="*/ 1924777 h 2956475"/>
                        <a:gd name="connsiteX144-229427" fmla="*/ 4983909 w 5924856"/>
                        <a:gd name="connsiteY144-229428" fmla="*/ 1922578 h 2956475"/>
                        <a:gd name="connsiteX145-229429" fmla="*/ 4981239 w 5924856"/>
                        <a:gd name="connsiteY145-229430" fmla="*/ 1924777 h 2956475"/>
                        <a:gd name="connsiteX146-229431" fmla="*/ 4944785 w 5924856"/>
                        <a:gd name="connsiteY146-229432" fmla="*/ 1916098 h 2956475"/>
                        <a:gd name="connsiteX147-229433" fmla="*/ 4934062 w 5924856"/>
                        <a:gd name="connsiteY147-229434" fmla="*/ 1961137 h 2956475"/>
                        <a:gd name="connsiteX148-229435" fmla="*/ 4893158 w 5924856"/>
                        <a:gd name="connsiteY148-229436" fmla="*/ 2027038 h 2956475"/>
                        <a:gd name="connsiteX149-229437" fmla="*/ 4893158 w 5924856"/>
                        <a:gd name="connsiteY149-229438" fmla="*/ 2058853 h 2956475"/>
                        <a:gd name="connsiteX150-229439" fmla="*/ 4934062 w 5924856"/>
                        <a:gd name="connsiteY150-229440" fmla="*/ 2074760 h 2956475"/>
                        <a:gd name="connsiteX151-229441" fmla="*/ 4929517 w 5924856"/>
                        <a:gd name="connsiteY151-229442" fmla="*/ 2172476 h 2956475"/>
                        <a:gd name="connsiteX152-229443" fmla="*/ 4917610 w 5924856"/>
                        <a:gd name="connsiteY152-229444" fmla="*/ 2172476 h 2956475"/>
                        <a:gd name="connsiteX153-229445" fmla="*/ 4893158 w 5924856"/>
                        <a:gd name="connsiteY153-229446" fmla="*/ 2172476 h 2956475"/>
                        <a:gd name="connsiteX154-229447" fmla="*/ 4881796 w 5924856"/>
                        <a:gd name="connsiteY154-229448" fmla="*/ 2224742 h 2956475"/>
                        <a:gd name="connsiteX155-229449" fmla="*/ 4893158 w 5924856"/>
                        <a:gd name="connsiteY155-229450" fmla="*/ 2252012 h 2956475"/>
                        <a:gd name="connsiteX156-229451" fmla="*/ 4827256 w 5924856"/>
                        <a:gd name="connsiteY156-229452" fmla="*/ 2286099 h 2956475"/>
                        <a:gd name="connsiteX157-229453" fmla="*/ 4815894 w 5924856"/>
                        <a:gd name="connsiteY157-229454" fmla="*/ 2354273 h 2956475"/>
                        <a:gd name="connsiteX158-229455" fmla="*/ 4763628 w 5924856"/>
                        <a:gd name="connsiteY158-229456" fmla="*/ 2370180 h 2956475"/>
                        <a:gd name="connsiteX159-229457" fmla="*/ 4752265 w 5924856"/>
                        <a:gd name="connsiteY159-229458" fmla="*/ 2429264 h 2956475"/>
                        <a:gd name="connsiteX160-229459" fmla="*/ 4697726 w 5924856"/>
                        <a:gd name="connsiteY160-229460" fmla="*/ 2488348 h 2956475"/>
                        <a:gd name="connsiteX161-229461" fmla="*/ 4695416 w 5924856"/>
                        <a:gd name="connsiteY161-229462" fmla="*/ 2477952 h 2956475"/>
                        <a:gd name="connsiteX162-229463" fmla="*/ 4685819 w 5924856"/>
                        <a:gd name="connsiteY162-229464" fmla="*/ 2488348 h 2956475"/>
                        <a:gd name="connsiteX163-229465" fmla="*/ 4676729 w 5924856"/>
                        <a:gd name="connsiteY163-229466" fmla="*/ 2447444 h 2956475"/>
                        <a:gd name="connsiteX164-229467" fmla="*/ 4660822 w 5924856"/>
                        <a:gd name="connsiteY164-229468" fmla="*/ 2361090 h 2956475"/>
                        <a:gd name="connsiteX165-229469" fmla="*/ 4633552 w 5924856"/>
                        <a:gd name="connsiteY165-229470" fmla="*/ 2220198 h 2956475"/>
                        <a:gd name="connsiteX166-229471" fmla="*/ 4654004 w 5924856"/>
                        <a:gd name="connsiteY166-229472" fmla="*/ 2129299 h 2956475"/>
                        <a:gd name="connsiteX167-229473" fmla="*/ 4685819 w 5924856"/>
                        <a:gd name="connsiteY167-229474" fmla="*/ 2086122 h 2956475"/>
                        <a:gd name="connsiteX168-229475" fmla="*/ 4685819 w 5924856"/>
                        <a:gd name="connsiteY168-229476" fmla="*/ 2058853 h 2956475"/>
                        <a:gd name="connsiteX169-229477" fmla="*/ 4744903 w 5924856"/>
                        <a:gd name="connsiteY169-229478" fmla="*/ 2042945 h 2956475"/>
                        <a:gd name="connsiteX170-229479" fmla="*/ 4810804 w 5924856"/>
                        <a:gd name="connsiteY170-229480" fmla="*/ 1952047 h 2956475"/>
                        <a:gd name="connsiteX171-229481" fmla="*/ 4874434 w 5924856"/>
                        <a:gd name="connsiteY171-229482" fmla="*/ 1877056 h 2956475"/>
                        <a:gd name="connsiteX172-229483" fmla="*/ 4940334 w 5924856"/>
                        <a:gd name="connsiteY172-229484" fmla="*/ 1817971 h 2956475"/>
                        <a:gd name="connsiteX173-229485" fmla="*/ 4964885 w 5924856"/>
                        <a:gd name="connsiteY173-229486" fmla="*/ 1710844 h 2956475"/>
                        <a:gd name="connsiteX174-229487" fmla="*/ 4934062 w 5924856"/>
                        <a:gd name="connsiteY174-229488" fmla="*/ 1715711 h 2956475"/>
                        <a:gd name="connsiteX175-229489" fmla="*/ 4913610 w 5924856"/>
                        <a:gd name="connsiteY175-229490" fmla="*/ 1779340 h 2956475"/>
                        <a:gd name="connsiteX176-229491" fmla="*/ 4822712 w 5924856"/>
                        <a:gd name="connsiteY176-229492" fmla="*/ 1865693 h 2956475"/>
                        <a:gd name="connsiteX177-229493" fmla="*/ 4819899 w 5924856"/>
                        <a:gd name="connsiteY177-229494" fmla="*/ 1857053 h 2956475"/>
                        <a:gd name="connsiteX178-229495" fmla="*/ 4810804 w 5924856"/>
                        <a:gd name="connsiteY178-229496" fmla="*/ 1865693 h 2956475"/>
                        <a:gd name="connsiteX179-229497" fmla="*/ 4780026 w 5924856"/>
                        <a:gd name="connsiteY179-229498" fmla="*/ 1771159 h 2956475"/>
                        <a:gd name="connsiteX180-229499" fmla="*/ 4697726 w 5924856"/>
                        <a:gd name="connsiteY180-229500" fmla="*/ 1795247 h 2956475"/>
                        <a:gd name="connsiteX181-229501" fmla="*/ 4602282 w 5924856"/>
                        <a:gd name="connsiteY181-229502" fmla="*/ 1920232 h 2956475"/>
                        <a:gd name="connsiteX182-229503" fmla="*/ 4634097 w 5924856"/>
                        <a:gd name="connsiteY182-229504" fmla="*/ 1967954 h 2956475"/>
                        <a:gd name="connsiteX183-229505" fmla="*/ 4554560 w 5924856"/>
                        <a:gd name="connsiteY183-229506" fmla="*/ 1983861 h 2956475"/>
                        <a:gd name="connsiteX184-229507" fmla="*/ 4495476 w 5924856"/>
                        <a:gd name="connsiteY184-229508" fmla="*/ 1988406 h 2956475"/>
                        <a:gd name="connsiteX185-229509" fmla="*/ 4495564 w 5924856"/>
                        <a:gd name="connsiteY185-229510" fmla="*/ 1987484 h 2956475"/>
                        <a:gd name="connsiteX186-229511" fmla="*/ 4483570 w 5924856"/>
                        <a:gd name="connsiteY186-229512" fmla="*/ 1988406 h 2956475"/>
                        <a:gd name="connsiteX187-229513" fmla="*/ 4488114 w 5924856"/>
                        <a:gd name="connsiteY187-229514" fmla="*/ 1940685 h 2956475"/>
                        <a:gd name="connsiteX188-229515" fmla="*/ 4438272 w 5924856"/>
                        <a:gd name="connsiteY188-229516" fmla="*/ 1931099 h 2956475"/>
                        <a:gd name="connsiteX189-229517" fmla="*/ 4393216 w 5924856"/>
                        <a:gd name="connsiteY189-229518" fmla="*/ 1961137 h 2956475"/>
                        <a:gd name="connsiteX190-229519" fmla="*/ 4382585 w 5924856"/>
                        <a:gd name="connsiteY190-229520" fmla="*/ 1960286 h 2956475"/>
                        <a:gd name="connsiteX191-229521" fmla="*/ 4381309 w 5924856"/>
                        <a:gd name="connsiteY191-229522" fmla="*/ 1961137 h 2956475"/>
                        <a:gd name="connsiteX192-229523" fmla="*/ 4275828 w 5924856"/>
                        <a:gd name="connsiteY192-229524" fmla="*/ 1952698 h 2956475"/>
                        <a:gd name="connsiteX193-229525" fmla="*/ 4161424 w 5924856"/>
                        <a:gd name="connsiteY193-229526" fmla="*/ 1972499 h 2956475"/>
                        <a:gd name="connsiteX194-229527" fmla="*/ 4043256 w 5924856"/>
                        <a:gd name="connsiteY194-229528" fmla="*/ 2106574 h 2956475"/>
                        <a:gd name="connsiteX195-229529" fmla="*/ 3902364 w 5924856"/>
                        <a:gd name="connsiteY195-229530" fmla="*/ 2263374 h 2956475"/>
                        <a:gd name="connsiteX196-229531" fmla="*/ 3956903 w 5924856"/>
                        <a:gd name="connsiteY196-229532" fmla="*/ 2267919 h 2956475"/>
                        <a:gd name="connsiteX197-229533" fmla="*/ 3977355 w 5924856"/>
                        <a:gd name="connsiteY197-229534" fmla="*/ 2311096 h 2956475"/>
                        <a:gd name="connsiteX198-229535" fmla="*/ 4005973 w 5924856"/>
                        <a:gd name="connsiteY198-229536" fmla="*/ 2319513 h 2956475"/>
                        <a:gd name="connsiteX199-229537" fmla="*/ 4024532 w 5924856"/>
                        <a:gd name="connsiteY199-229538" fmla="*/ 2290644 h 2956475"/>
                        <a:gd name="connsiteX200-229539" fmla="*/ 4035602 w 5924856"/>
                        <a:gd name="connsiteY200-229540" fmla="*/ 2291946 h 2956475"/>
                        <a:gd name="connsiteX201-229541" fmla="*/ 4036439 w 5924856"/>
                        <a:gd name="connsiteY201-229542" fmla="*/ 2290644 h 2956475"/>
                        <a:gd name="connsiteX202-229543" fmla="*/ 4075071 w 5924856"/>
                        <a:gd name="connsiteY202-229544" fmla="*/ 2295189 h 2956475"/>
                        <a:gd name="connsiteX203-229545" fmla="*/ 4129610 w 5924856"/>
                        <a:gd name="connsiteY203-229546" fmla="*/ 2365635 h 2956475"/>
                        <a:gd name="connsiteX204-229547" fmla="*/ 4134155 w 5924856"/>
                        <a:gd name="connsiteY204-229548" fmla="*/ 2413357 h 2956475"/>
                        <a:gd name="connsiteX205-229549" fmla="*/ 4102340 w 5924856"/>
                        <a:gd name="connsiteY205-229550" fmla="*/ 2472441 h 2956475"/>
                        <a:gd name="connsiteX206-229551" fmla="*/ 4095523 w 5924856"/>
                        <a:gd name="connsiteY206-229552" fmla="*/ 2542887 h 2956475"/>
                        <a:gd name="connsiteX207-229553" fmla="*/ 4079616 w 5924856"/>
                        <a:gd name="connsiteY207-229554" fmla="*/ 2629241 h 2956475"/>
                        <a:gd name="connsiteX208-229555" fmla="*/ 4027349 w 5924856"/>
                        <a:gd name="connsiteY208-229556" fmla="*/ 2708777 h 2956475"/>
                        <a:gd name="connsiteX209-229557" fmla="*/ 4015987 w 5924856"/>
                        <a:gd name="connsiteY209-229558" fmla="*/ 2747409 h 2956475"/>
                        <a:gd name="connsiteX210-229559" fmla="*/ 3961448 w 5924856"/>
                        <a:gd name="connsiteY210-229560" fmla="*/ 2806493 h 2956475"/>
                        <a:gd name="connsiteX211-229561" fmla="*/ 3913726 w 5924856"/>
                        <a:gd name="connsiteY211-229562" fmla="*/ 2865577 h 2956475"/>
                        <a:gd name="connsiteX212-229563" fmla="*/ 3893274 w 5924856"/>
                        <a:gd name="connsiteY212-229564" fmla="*/ 2897392 h 2956475"/>
                        <a:gd name="connsiteX213-229565" fmla="*/ 3843280 w 5924856"/>
                        <a:gd name="connsiteY213-229566" fmla="*/ 2924661 h 2956475"/>
                        <a:gd name="connsiteX214-229567" fmla="*/ 3831373 w 5924856"/>
                        <a:gd name="connsiteY214-229568" fmla="*/ 2924661 h 2956475"/>
                        <a:gd name="connsiteX215-229569" fmla="*/ 3822828 w 5924856"/>
                        <a:gd name="connsiteY215-229570" fmla="*/ 2924661 h 2956475"/>
                        <a:gd name="connsiteX216-229571" fmla="*/ 3810920 w 5924856"/>
                        <a:gd name="connsiteY216-229572" fmla="*/ 2924661 h 2956475"/>
                        <a:gd name="connsiteX217-229573" fmla="*/ 3789254 w 5924856"/>
                        <a:gd name="connsiteY217-229574" fmla="*/ 2908412 h 2956475"/>
                        <a:gd name="connsiteX218-229575" fmla="*/ 3747836 w 5924856"/>
                        <a:gd name="connsiteY218-229576" fmla="*/ 2936024 h 2956475"/>
                        <a:gd name="connsiteX219-229577" fmla="*/ 3741019 w 5924856"/>
                        <a:gd name="connsiteY219-229578" fmla="*/ 2956476 h 2956475"/>
                        <a:gd name="connsiteX220-229579" fmla="*/ 3736474 w 5924856"/>
                        <a:gd name="connsiteY220-229580" fmla="*/ 2947386 h 2956475"/>
                        <a:gd name="connsiteX221-229581" fmla="*/ 3736474 w 5924856"/>
                        <a:gd name="connsiteY221-229582" fmla="*/ 2935660 h 2956475"/>
                        <a:gd name="connsiteX222-229583" fmla="*/ 3735929 w 5924856"/>
                        <a:gd name="connsiteY222-229584" fmla="*/ 2936024 h 2956475"/>
                        <a:gd name="connsiteX223-229585" fmla="*/ 3729112 w 5924856"/>
                        <a:gd name="connsiteY223-229586" fmla="*/ 2956476 h 2956475"/>
                        <a:gd name="connsiteX224-229587" fmla="*/ 3724567 w 5924856"/>
                        <a:gd name="connsiteY224-229588" fmla="*/ 2947386 h 2956475"/>
                        <a:gd name="connsiteX225-229589" fmla="*/ 3724567 w 5924856"/>
                        <a:gd name="connsiteY225-229590" fmla="*/ 2920116 h 2956475"/>
                        <a:gd name="connsiteX226-229591" fmla="*/ 3736474 w 5924856"/>
                        <a:gd name="connsiteY226-229592" fmla="*/ 2920116 h 2956475"/>
                        <a:gd name="connsiteX227-229593" fmla="*/ 3745019 w 5924856"/>
                        <a:gd name="connsiteY227-229594" fmla="*/ 2920116 h 2956475"/>
                        <a:gd name="connsiteX228-229595" fmla="*/ 3751836 w 5924856"/>
                        <a:gd name="connsiteY228-229596" fmla="*/ 2861032 h 2956475"/>
                        <a:gd name="connsiteX229-229597" fmla="*/ 3740474 w 5924856"/>
                        <a:gd name="connsiteY229-229598" fmla="*/ 2817856 h 2956475"/>
                        <a:gd name="connsiteX230-229599" fmla="*/ 3767744 w 5924856"/>
                        <a:gd name="connsiteY230-229600" fmla="*/ 2795131 h 2956475"/>
                        <a:gd name="connsiteX231-229601" fmla="*/ 3777005 w 5924856"/>
                        <a:gd name="connsiteY231-229602" fmla="*/ 2797336 h 2956475"/>
                        <a:gd name="connsiteX232-229603" fmla="*/ 3779651 w 5924856"/>
                        <a:gd name="connsiteY232-229604" fmla="*/ 2795131 h 2956475"/>
                        <a:gd name="connsiteX233-229605" fmla="*/ 3816678 w 5924856"/>
                        <a:gd name="connsiteY233-229606" fmla="*/ 2803947 h 2956475"/>
                        <a:gd name="connsiteX234-229607" fmla="*/ 3838190 w 5924856"/>
                        <a:gd name="connsiteY234-229608" fmla="*/ 2758772 h 2956475"/>
                        <a:gd name="connsiteX235-229609" fmla="*/ 3854097 w 5924856"/>
                        <a:gd name="connsiteY235-229610" fmla="*/ 2699687 h 2956475"/>
                        <a:gd name="connsiteX236-229611" fmla="*/ 3865460 w 5924856"/>
                        <a:gd name="connsiteY236-229612" fmla="*/ 2676963 h 2956475"/>
                        <a:gd name="connsiteX237-229613" fmla="*/ 3884483 w 5924856"/>
                        <a:gd name="connsiteY237-229614" fmla="*/ 2632575 h 2956475"/>
                        <a:gd name="connsiteX238-229615" fmla="*/ 3834190 w 5924856"/>
                        <a:gd name="connsiteY238-229616" fmla="*/ 2645148 h 2956475"/>
                        <a:gd name="connsiteX239-229617" fmla="*/ 3806920 w 5924856"/>
                        <a:gd name="connsiteY239-229618" fmla="*/ 2667873 h 2956475"/>
                        <a:gd name="connsiteX240-229619" fmla="*/ 3795013 w 5924856"/>
                        <a:gd name="connsiteY240-229620" fmla="*/ 2667873 h 2956475"/>
                        <a:gd name="connsiteX241-229621" fmla="*/ 3747836 w 5924856"/>
                        <a:gd name="connsiteY241-229622" fmla="*/ 2667873 h 2956475"/>
                        <a:gd name="connsiteX242-229623" fmla="*/ 3735929 w 5924856"/>
                        <a:gd name="connsiteY242-229624" fmla="*/ 2667873 h 2956475"/>
                        <a:gd name="connsiteX243-229625" fmla="*/ 3720022 w 5924856"/>
                        <a:gd name="connsiteY243-229626" fmla="*/ 2613334 h 2956475"/>
                        <a:gd name="connsiteX244-229627" fmla="*/ 3676845 w 5924856"/>
                        <a:gd name="connsiteY244-229628" fmla="*/ 2574702 h 2956475"/>
                        <a:gd name="connsiteX245-229629" fmla="*/ 3610944 w 5924856"/>
                        <a:gd name="connsiteY245-229630" fmla="*/ 2558795 h 2956475"/>
                        <a:gd name="connsiteX246-229631" fmla="*/ 3601854 w 5924856"/>
                        <a:gd name="connsiteY246-229632" fmla="*/ 2499711 h 2956475"/>
                        <a:gd name="connsiteX247-229633" fmla="*/ 3590492 w 5924856"/>
                        <a:gd name="connsiteY247-229634" fmla="*/ 2467896 h 2956475"/>
                        <a:gd name="connsiteX248-229635" fmla="*/ 3574584 w 5924856"/>
                        <a:gd name="connsiteY248-229636" fmla="*/ 2440627 h 2956475"/>
                        <a:gd name="connsiteX249-229637" fmla="*/ 3551860 w 5924856"/>
                        <a:gd name="connsiteY249-229638" fmla="*/ 2381542 h 2956475"/>
                        <a:gd name="connsiteX250-229639" fmla="*/ 3520045 w 5924856"/>
                        <a:gd name="connsiteY250-229640" fmla="*/ 2361090 h 2956475"/>
                        <a:gd name="connsiteX251-229641" fmla="*/ 3464186 w 5924856"/>
                        <a:gd name="connsiteY251-229642" fmla="*/ 2339606 h 2956475"/>
                        <a:gd name="connsiteX252-229643" fmla="*/ 3425146 w 5924856"/>
                        <a:gd name="connsiteY252-229644" fmla="*/ 2345183 h 2956475"/>
                        <a:gd name="connsiteX253-229645" fmla="*/ 3381970 w 5924856"/>
                        <a:gd name="connsiteY253-229646" fmla="*/ 2354273 h 2956475"/>
                        <a:gd name="connsiteX254-229647" fmla="*/ 3350155 w 5924856"/>
                        <a:gd name="connsiteY254-229648" fmla="*/ 2381542 h 2956475"/>
                        <a:gd name="connsiteX255-229649" fmla="*/ 3370607 w 5924856"/>
                        <a:gd name="connsiteY255-229650" fmla="*/ 2397450 h 2956475"/>
                        <a:gd name="connsiteX256-229651" fmla="*/ 3370607 w 5924856"/>
                        <a:gd name="connsiteY256-229652" fmla="*/ 2429264 h 2956475"/>
                        <a:gd name="connsiteX257-229653" fmla="*/ 3350155 w 5924856"/>
                        <a:gd name="connsiteY257-229654" fmla="*/ 2451989 h 2956475"/>
                        <a:gd name="connsiteX258-229655" fmla="*/ 3318341 w 5924856"/>
                        <a:gd name="connsiteY258-229656" fmla="*/ 2511073 h 2956475"/>
                        <a:gd name="connsiteX259-229657" fmla="*/ 3318341 w 5924856"/>
                        <a:gd name="connsiteY259-229658" fmla="*/ 2538343 h 2956475"/>
                        <a:gd name="connsiteX260-229659" fmla="*/ 3268346 w 5924856"/>
                        <a:gd name="connsiteY260-229660" fmla="*/ 2570157 h 2956475"/>
                        <a:gd name="connsiteX261-229661" fmla="*/ 3260533 w 5924856"/>
                        <a:gd name="connsiteY261-229662" fmla="*/ 2567553 h 2956475"/>
                        <a:gd name="connsiteX262-229663" fmla="*/ 3256440 w 5924856"/>
                        <a:gd name="connsiteY262-229664" fmla="*/ 2570157 h 2956475"/>
                        <a:gd name="connsiteX263-229665" fmla="*/ 3208718 w 5924856"/>
                        <a:gd name="connsiteY263-229666" fmla="*/ 2554250 h 2956475"/>
                        <a:gd name="connsiteX264-229667" fmla="*/ 3177448 w 5924856"/>
                        <a:gd name="connsiteY264-229668" fmla="*/ 2554250 h 2956475"/>
                        <a:gd name="connsiteX265-229669" fmla="*/ 3165541 w 5924856"/>
                        <a:gd name="connsiteY265-229670" fmla="*/ 2554250 h 2956475"/>
                        <a:gd name="connsiteX266-229671" fmla="*/ 3149634 w 5924856"/>
                        <a:gd name="connsiteY266-229672" fmla="*/ 2538343 h 2956475"/>
                        <a:gd name="connsiteX267-229673" fmla="*/ 3131462 w 5924856"/>
                        <a:gd name="connsiteY267-229674" fmla="*/ 2533799 h 2956475"/>
                        <a:gd name="connsiteX268-229675" fmla="*/ 3086550 w 5924856"/>
                        <a:gd name="connsiteY268-229676" fmla="*/ 2570157 h 2956475"/>
                        <a:gd name="connsiteX269-229677" fmla="*/ 3038828 w 5924856"/>
                        <a:gd name="connsiteY269-229678" fmla="*/ 2581519 h 2956475"/>
                        <a:gd name="connsiteX270-229679" fmla="*/ 3000196 w 5924856"/>
                        <a:gd name="connsiteY270-229680" fmla="*/ 2597427 h 2956475"/>
                        <a:gd name="connsiteX271-229681" fmla="*/ 2992651 w 5924856"/>
                        <a:gd name="connsiteY271-229682" fmla="*/ 2595630 h 2956475"/>
                        <a:gd name="connsiteX272-229683" fmla="*/ 2988289 w 5924856"/>
                        <a:gd name="connsiteY272-229684" fmla="*/ 2597427 h 2956475"/>
                        <a:gd name="connsiteX273-229685" fmla="*/ 2940567 w 5924856"/>
                        <a:gd name="connsiteY273-229686" fmla="*/ 2586064 h 2956475"/>
                        <a:gd name="connsiteX274-229687" fmla="*/ 2918387 w 5924856"/>
                        <a:gd name="connsiteY274-229688" fmla="*/ 2586064 h 2956475"/>
                        <a:gd name="connsiteX275-229689" fmla="*/ 2906480 w 5924856"/>
                        <a:gd name="connsiteY275-229690" fmla="*/ 2586064 h 2956475"/>
                        <a:gd name="connsiteX276-229691" fmla="*/ 2886028 w 5924856"/>
                        <a:gd name="connsiteY276-229692" fmla="*/ 2554250 h 2956475"/>
                        <a:gd name="connsiteX277-229693" fmla="*/ 2847396 w 5924856"/>
                        <a:gd name="connsiteY277-229694" fmla="*/ 2526980 h 2956475"/>
                        <a:gd name="connsiteX278-229695" fmla="*/ 2820344 w 5924856"/>
                        <a:gd name="connsiteY278-229696" fmla="*/ 2523116 h 2956475"/>
                        <a:gd name="connsiteX279-229697" fmla="*/ 2779767 w 5924856"/>
                        <a:gd name="connsiteY279-229698" fmla="*/ 2526980 h 2956475"/>
                        <a:gd name="connsiteX280-229699" fmla="*/ 2741135 w 5924856"/>
                        <a:gd name="connsiteY280-229700" fmla="*/ 2538343 h 2956475"/>
                        <a:gd name="connsiteX281-229701" fmla="*/ 2736330 w 5924856"/>
                        <a:gd name="connsiteY281-229702" fmla="*/ 2536254 h 2956475"/>
                        <a:gd name="connsiteX282-229703" fmla="*/ 2729228 w 5924856"/>
                        <a:gd name="connsiteY282-229704" fmla="*/ 2538343 h 2956475"/>
                        <a:gd name="connsiteX283-229705" fmla="*/ 2676961 w 5924856"/>
                        <a:gd name="connsiteY283-229706" fmla="*/ 2515618 h 2956475"/>
                        <a:gd name="connsiteX284-229707" fmla="*/ 2670144 w 5924856"/>
                        <a:gd name="connsiteY284-229708" fmla="*/ 2472441 h 2956475"/>
                        <a:gd name="connsiteX285-229709" fmla="*/ 2626967 w 5924856"/>
                        <a:gd name="connsiteY285-229710" fmla="*/ 2456534 h 2956475"/>
                        <a:gd name="connsiteX286-229711" fmla="*/ 2595153 w 5924856"/>
                        <a:gd name="connsiteY286-229712" fmla="*/ 2451989 h 2956475"/>
                        <a:gd name="connsiteX287-229713" fmla="*/ 2560725 w 5924856"/>
                        <a:gd name="connsiteY287-229714" fmla="*/ 2430245 h 2956475"/>
                        <a:gd name="connsiteX288-229715" fmla="*/ 2527524 w 5924856"/>
                        <a:gd name="connsiteY288-229716" fmla="*/ 2488348 h 2956475"/>
                        <a:gd name="connsiteX289-229717" fmla="*/ 2543431 w 5924856"/>
                        <a:gd name="connsiteY289-229718" fmla="*/ 2522435 h 2956475"/>
                        <a:gd name="connsiteX290-229719" fmla="*/ 2504799 w 5924856"/>
                        <a:gd name="connsiteY290-229720" fmla="*/ 2558795 h 2956475"/>
                        <a:gd name="connsiteX291-229721" fmla="*/ 2495296 w 5924856"/>
                        <a:gd name="connsiteY291-229722" fmla="*/ 2556532 h 2956475"/>
                        <a:gd name="connsiteX292-229723" fmla="*/ 2492892 w 5924856"/>
                        <a:gd name="connsiteY292-229724" fmla="*/ 2558795 h 2956475"/>
                        <a:gd name="connsiteX293-229725" fmla="*/ 2445170 w 5924856"/>
                        <a:gd name="connsiteY293-229726" fmla="*/ 2547432 h 2956475"/>
                        <a:gd name="connsiteX294-229727" fmla="*/ 2408811 w 5924856"/>
                        <a:gd name="connsiteY294-229728" fmla="*/ 2542887 h 2956475"/>
                        <a:gd name="connsiteX295-229729" fmla="*/ 2381541 w 5924856"/>
                        <a:gd name="connsiteY295-229730" fmla="*/ 2515618 h 2956475"/>
                        <a:gd name="connsiteX296-229731" fmla="*/ 2354816 w 5924856"/>
                        <a:gd name="connsiteY296-229732" fmla="*/ 2515618 h 2956475"/>
                        <a:gd name="connsiteX297-229733" fmla="*/ 2342909 w 5924856"/>
                        <a:gd name="connsiteY297-229734" fmla="*/ 2515618 h 2956475"/>
                        <a:gd name="connsiteX298-229735" fmla="*/ 2317049 w 5924856"/>
                        <a:gd name="connsiteY298-229736" fmla="*/ 2502687 h 2956475"/>
                        <a:gd name="connsiteX299-229737" fmla="*/ 2268463 w 5924856"/>
                        <a:gd name="connsiteY299-229738" fmla="*/ 2526980 h 2956475"/>
                        <a:gd name="connsiteX300-229739" fmla="*/ 2200289 w 5924856"/>
                        <a:gd name="connsiteY300-229740" fmla="*/ 2574702 h 2956475"/>
                        <a:gd name="connsiteX301-229741" fmla="*/ 2157112 w 5924856"/>
                        <a:gd name="connsiteY301-229742" fmla="*/ 2586064 h 2956475"/>
                        <a:gd name="connsiteX302-229743" fmla="*/ 2145750 w 5924856"/>
                        <a:gd name="connsiteY302-229744" fmla="*/ 2590609 h 2956475"/>
                        <a:gd name="connsiteX303-229745" fmla="*/ 2143369 w 5924856"/>
                        <a:gd name="connsiteY303-229746" fmla="*/ 2586799 h 2956475"/>
                        <a:gd name="connsiteX304-229747" fmla="*/ 2133843 w 5924856"/>
                        <a:gd name="connsiteY304-229748" fmla="*/ 2590609 h 2956475"/>
                        <a:gd name="connsiteX305-229749" fmla="*/ 2111787 w 5924856"/>
                        <a:gd name="connsiteY305-229750" fmla="*/ 2555320 h 2956475"/>
                        <a:gd name="connsiteX306-229751" fmla="*/ 2075303 w 5924856"/>
                        <a:gd name="connsiteY306-229752" fmla="*/ 2558795 h 2956475"/>
                        <a:gd name="connsiteX307-229753" fmla="*/ 2074482 w 5924856"/>
                        <a:gd name="connsiteY307-229754" fmla="*/ 2557739 h 2956475"/>
                        <a:gd name="connsiteX308-229755" fmla="*/ 2063396 w 5924856"/>
                        <a:gd name="connsiteY308-229756" fmla="*/ 2558795 h 2956475"/>
                        <a:gd name="connsiteX309-229757" fmla="*/ 2047489 w 5924856"/>
                        <a:gd name="connsiteY309-229758" fmla="*/ 2538343 h 2956475"/>
                        <a:gd name="connsiteX310-229759" fmla="*/ 2020220 w 5924856"/>
                        <a:gd name="connsiteY310-229760" fmla="*/ 2526980 h 2956475"/>
                        <a:gd name="connsiteX311-229761" fmla="*/ 2004312 w 5924856"/>
                        <a:gd name="connsiteY311-229762" fmla="*/ 2495166 h 2956475"/>
                        <a:gd name="connsiteX312-229763" fmla="*/ 1988196 w 5924856"/>
                        <a:gd name="connsiteY312-229764" fmla="*/ 2486212 h 2956475"/>
                        <a:gd name="connsiteX313-229765" fmla="*/ 1945773 w 5924856"/>
                        <a:gd name="connsiteY313-229766" fmla="*/ 2499711 h 2956475"/>
                        <a:gd name="connsiteX314-229767" fmla="*/ 1942036 w 5924856"/>
                        <a:gd name="connsiteY314-229768" fmla="*/ 2497111 h 2956475"/>
                        <a:gd name="connsiteX315-229769" fmla="*/ 1936866 w 5924856"/>
                        <a:gd name="connsiteY315-229770" fmla="*/ 2499711 h 2956475"/>
                        <a:gd name="connsiteX316-229771" fmla="*/ 1889554 w 5924856"/>
                        <a:gd name="connsiteY316-229772" fmla="*/ 2468885 h 2956475"/>
                        <a:gd name="connsiteX317-229773" fmla="*/ 1870782 w 5924856"/>
                        <a:gd name="connsiteY317-229774" fmla="*/ 2495166 h 2956475"/>
                        <a:gd name="connsiteX318-229775" fmla="*/ 1865709 w 5924856"/>
                        <a:gd name="connsiteY318-229776" fmla="*/ 2485599 h 2956475"/>
                        <a:gd name="connsiteX319-229777" fmla="*/ 1858875 w 5924856"/>
                        <a:gd name="connsiteY319-229778" fmla="*/ 2495166 h 2956475"/>
                        <a:gd name="connsiteX320-229779" fmla="*/ 1779338 w 5924856"/>
                        <a:gd name="connsiteY320-229780" fmla="*/ 2345183 h 2956475"/>
                        <a:gd name="connsiteX321-229781" fmla="*/ 1729344 w 5924856"/>
                        <a:gd name="connsiteY321-229782" fmla="*/ 2295189 h 2956475"/>
                        <a:gd name="connsiteX322-229783" fmla="*/ 1732141 w 5924856"/>
                        <a:gd name="connsiteY322-229784" fmla="*/ 2292043 h 2956475"/>
                        <a:gd name="connsiteX323-229785" fmla="*/ 295420 w 5924856"/>
                        <a:gd name="connsiteY323-229786" fmla="*/ 2795131 h 2956475"/>
                        <a:gd name="connsiteX324-229787" fmla="*/ 322690 w 5924856"/>
                        <a:gd name="connsiteY324-229788" fmla="*/ 2747409 h 2956475"/>
                        <a:gd name="connsiteX325-229789" fmla="*/ 359049 w 5924856"/>
                        <a:gd name="connsiteY325-229790" fmla="*/ 2704232 h 2956475"/>
                        <a:gd name="connsiteX326-229791" fmla="*/ 359049 w 5924856"/>
                        <a:gd name="connsiteY326-229792" fmla="*/ 2701176 h 2956475"/>
                        <a:gd name="connsiteX327-229793" fmla="*/ 334597 w 5924856"/>
                        <a:gd name="connsiteY327-229794" fmla="*/ 2704232 h 2956475"/>
                        <a:gd name="connsiteX328-229795" fmla="*/ 327779 w 5924856"/>
                        <a:gd name="connsiteY328-229796" fmla="*/ 2547432 h 2956475"/>
                        <a:gd name="connsiteX329-229797" fmla="*/ 271033 w 5924856"/>
                        <a:gd name="connsiteY329-229798" fmla="*/ 2529403 h 2956475"/>
                        <a:gd name="connsiteX330-229799" fmla="*/ 220429 w 5924856"/>
                        <a:gd name="connsiteY330-229800" fmla="*/ 2499711 h 2956475"/>
                        <a:gd name="connsiteX331-229801" fmla="*/ 204522 w 5924856"/>
                        <a:gd name="connsiteY331-229802" fmla="*/ 2472441 h 2956475"/>
                        <a:gd name="connsiteX332-229803" fmla="*/ 189159 w 5924856"/>
                        <a:gd name="connsiteY332-229804" fmla="*/ 2472441 h 2956475"/>
                        <a:gd name="connsiteX333-229805" fmla="*/ 122713 w 5924856"/>
                        <a:gd name="connsiteY333-229806" fmla="*/ 2413357 h 2956475"/>
                        <a:gd name="connsiteX334-229807" fmla="*/ 114168 w 5924856"/>
                        <a:gd name="connsiteY334-229808" fmla="*/ 2424719 h 2956475"/>
                        <a:gd name="connsiteX335-229809" fmla="*/ 103159 w 5924856"/>
                        <a:gd name="connsiteY335-229810" fmla="*/ 2421574 h 2956475"/>
                        <a:gd name="connsiteX336-229811" fmla="*/ 70446 w 5924856"/>
                        <a:gd name="connsiteY336-229812" fmla="*/ 2365635 h 2956475"/>
                        <a:gd name="connsiteX337-229813" fmla="*/ 74991 w 5924856"/>
                        <a:gd name="connsiteY337-229814" fmla="*/ 2361090 h 2956475"/>
                        <a:gd name="connsiteX338-229815" fmla="*/ 118168 w 5924856"/>
                        <a:gd name="connsiteY338-229816" fmla="*/ 2349728 h 2956475"/>
                        <a:gd name="connsiteX339-229817" fmla="*/ 106806 w 5924856"/>
                        <a:gd name="connsiteY339-229818" fmla="*/ 2327003 h 2956475"/>
                        <a:gd name="connsiteX340-229819" fmla="*/ 47722 w 5924856"/>
                        <a:gd name="connsiteY340-229820" fmla="*/ 2258829 h 2956475"/>
                        <a:gd name="connsiteX341-229821" fmla="*/ 21980 w 5924856"/>
                        <a:gd name="connsiteY341-229822" fmla="*/ 2195428 h 2956475"/>
                        <a:gd name="connsiteX342-229823" fmla="*/ 10059 w 5924856"/>
                        <a:gd name="connsiteY342-229824" fmla="*/ 2195434 h 2956475"/>
                        <a:gd name="connsiteX343-229825" fmla="*/ 0 w 5924856"/>
                        <a:gd name="connsiteY343-229826" fmla="*/ 2199745 h 2956475"/>
                        <a:gd name="connsiteX344-229827" fmla="*/ 1595269 w 5924856"/>
                        <a:gd name="connsiteY344-229828" fmla="*/ 1370296 h 2956475"/>
                        <a:gd name="connsiteX345-229829" fmla="*/ 1638446 w 5924856"/>
                        <a:gd name="connsiteY345-229830" fmla="*/ 1349844 h 2956475"/>
                        <a:gd name="connsiteX346-229831" fmla="*/ 1649808 w 5924856"/>
                        <a:gd name="connsiteY346-229832" fmla="*/ 1299850 h 2956475"/>
                        <a:gd name="connsiteX347-229833" fmla="*/ 1677078 w 5924856"/>
                        <a:gd name="connsiteY347-229834" fmla="*/ 1256673 h 2956475"/>
                        <a:gd name="connsiteX348-229835" fmla="*/ 1654353 w 5924856"/>
                        <a:gd name="connsiteY348-229836" fmla="*/ 1197589 h 2956475"/>
                        <a:gd name="connsiteX349-229837" fmla="*/ 1677078 w 5924856"/>
                        <a:gd name="connsiteY349-229838" fmla="*/ 1133960 h 2956475"/>
                        <a:gd name="connsiteX350-229839" fmla="*/ 1622538 w 5924856"/>
                        <a:gd name="connsiteY350-229840" fmla="*/ 1070331 h 2956475"/>
                        <a:gd name="connsiteX351-229841" fmla="*/ 1654353 w 5924856"/>
                        <a:gd name="connsiteY351-229842" fmla="*/ 961252 h 2956475"/>
                        <a:gd name="connsiteX352-229843" fmla="*/ 1606631 w 5924856"/>
                        <a:gd name="connsiteY352-229844" fmla="*/ 865809 h 2956475"/>
                        <a:gd name="connsiteX353-229845" fmla="*/ 1670260 w 5924856"/>
                        <a:gd name="connsiteY353-229846" fmla="*/ 788545 h 2956475"/>
                        <a:gd name="connsiteX354-229847" fmla="*/ 1665715 w 5924856"/>
                        <a:gd name="connsiteY354-229848" fmla="*/ 704464 h 2956475"/>
                        <a:gd name="connsiteX355-229849" fmla="*/ 1681622 w 5924856"/>
                        <a:gd name="connsiteY355-229850" fmla="*/ 697647 h 2956475"/>
                        <a:gd name="connsiteX356-229851" fmla="*/ 1683068 w 5924856"/>
                        <a:gd name="connsiteY356-229852" fmla="*/ 702130 h 2956475"/>
                        <a:gd name="connsiteX357-229853" fmla="*/ 1693530 w 5924856"/>
                        <a:gd name="connsiteY357-229854" fmla="*/ 697647 h 2956475"/>
                        <a:gd name="connsiteX358-229855" fmla="*/ 1716254 w 5924856"/>
                        <a:gd name="connsiteY358-229856" fmla="*/ 768093 h 2956475"/>
                        <a:gd name="connsiteX359-229857" fmla="*/ 1709645 w 5924856"/>
                        <a:gd name="connsiteY359-229858" fmla="*/ 815304 h 2956475"/>
                        <a:gd name="connsiteX360-229859" fmla="*/ 1772521 w 5924856"/>
                        <a:gd name="connsiteY360-229860" fmla="*/ 772638 h 2956475"/>
                        <a:gd name="connsiteX361-229861" fmla="*/ 1849785 w 5924856"/>
                        <a:gd name="connsiteY361-229862" fmla="*/ 763548 h 2956475"/>
                        <a:gd name="connsiteX362-229863" fmla="*/ 1850963 w 5924856"/>
                        <a:gd name="connsiteY362-229864" fmla="*/ 764810 h 2956475"/>
                        <a:gd name="connsiteX363-229865" fmla="*/ 1861692 w 5924856"/>
                        <a:gd name="connsiteY363-229866" fmla="*/ 763548 h 2956475"/>
                        <a:gd name="connsiteX364-229867" fmla="*/ 1906799 w 5924856"/>
                        <a:gd name="connsiteY364-229868" fmla="*/ 811877 h 2956475"/>
                        <a:gd name="connsiteX365-229869" fmla="*/ 1881599 w 5924856"/>
                        <a:gd name="connsiteY365-229870" fmla="*/ 736278 h 2956475"/>
                        <a:gd name="connsiteX366-229871" fmla="*/ 1881599 w 5924856"/>
                        <a:gd name="connsiteY366-229872" fmla="*/ 595386 h 2956475"/>
                        <a:gd name="connsiteX367-229873" fmla="*/ 1945228 w 5924856"/>
                        <a:gd name="connsiteY367-229874" fmla="*/ 574934 h 2956475"/>
                        <a:gd name="connsiteX368-229875" fmla="*/ 1955460 w 5924856"/>
                        <a:gd name="connsiteY368-229876" fmla="*/ 575472 h 2956475"/>
                        <a:gd name="connsiteX369-229877" fmla="*/ 1957135 w 5924856"/>
                        <a:gd name="connsiteY369-229878" fmla="*/ 574934 h 2956475"/>
                        <a:gd name="connsiteX370-229879" fmla="*/ 2033605 w 5924856"/>
                        <a:gd name="connsiteY370-229880" fmla="*/ 578958 h 2956475"/>
                        <a:gd name="connsiteX371-229881" fmla="*/ 2111118 w 5924856"/>
                        <a:gd name="connsiteY371-229882" fmla="*/ 559026 h 2956475"/>
                        <a:gd name="connsiteX372-229883" fmla="*/ 2086121 w 5924856"/>
                        <a:gd name="connsiteY372-229884" fmla="*/ 493125 h 2956475"/>
                        <a:gd name="connsiteX373-229885" fmla="*/ 2122480 w 5924856"/>
                        <a:gd name="connsiteY373-229886" fmla="*/ 402226 h 2956475"/>
                        <a:gd name="connsiteX374-229887" fmla="*/ 2165657 w 5924856"/>
                        <a:gd name="connsiteY374-229888" fmla="*/ 397681 h 2956475"/>
                        <a:gd name="connsiteX375-229889" fmla="*/ 2236104 w 5924856"/>
                        <a:gd name="connsiteY375-229890" fmla="*/ 322690 h 2956475"/>
                        <a:gd name="connsiteX376-229891" fmla="*/ 2338374 w 5924856"/>
                        <a:gd name="connsiteY376-229892" fmla="*/ 304510 h 2956475"/>
                        <a:gd name="connsiteX377-229893" fmla="*/ 2347454 w 5924856"/>
                        <a:gd name="connsiteY377-229894" fmla="*/ 263606 h 2956475"/>
                        <a:gd name="connsiteX378-229895" fmla="*/ 2445170 w 5924856"/>
                        <a:gd name="connsiteY378-229896" fmla="*/ 252244 h 2956475"/>
                        <a:gd name="connsiteX379-229897" fmla="*/ 2446249 w 5924856"/>
                        <a:gd name="connsiteY379-229898" fmla="*/ 253503 h 2956475"/>
                        <a:gd name="connsiteX380-229899" fmla="*/ 2457077 w 5924856"/>
                        <a:gd name="connsiteY380-229900" fmla="*/ 252244 h 2956475"/>
                        <a:gd name="connsiteX381-229901" fmla="*/ 2479011 w 5924856"/>
                        <a:gd name="connsiteY381-229902" fmla="*/ 277833 h 2956475"/>
                        <a:gd name="connsiteX382-229903" fmla="*/ 2558793 w 5924856"/>
                        <a:gd name="connsiteY382-229904" fmla="*/ 202249 h 2956475"/>
                        <a:gd name="connsiteX383-229905" fmla="*/ 2570700 w 5924856"/>
                        <a:gd name="connsiteY383-229906" fmla="*/ 202249 h 2956475"/>
                        <a:gd name="connsiteX384-229907" fmla="*/ 2622422 w 5924856"/>
                        <a:gd name="connsiteY384-229908" fmla="*/ 202249 h 2956475"/>
                        <a:gd name="connsiteX385-229909" fmla="*/ 2633784 w 5924856"/>
                        <a:gd name="connsiteY385-229910" fmla="*/ 134075 h 2956475"/>
                        <a:gd name="connsiteX386-229911" fmla="*/ 2670144 w 5924856"/>
                        <a:gd name="connsiteY386-229912" fmla="*/ 68174 h 2956475"/>
                        <a:gd name="connsiteX387-229913" fmla="*/ 2756498 w 5924856"/>
                        <a:gd name="connsiteY387-229914" fmla="*/ 0 h 2956475"/>
                        <a:gd name="connsiteX0-229915" fmla="*/ 1709320 w 5924856"/>
                        <a:gd name="connsiteY0-229916" fmla="*/ 817622 h 2956475"/>
                        <a:gd name="connsiteX1-229917" fmla="*/ 1700347 w 5924856"/>
                        <a:gd name="connsiteY1-229918" fmla="*/ 881716 h 2956475"/>
                        <a:gd name="connsiteX2-229919" fmla="*/ 1727745 w 5924856"/>
                        <a:gd name="connsiteY2-229920" fmla="*/ 895415 h 2956475"/>
                        <a:gd name="connsiteX3-229921" fmla="*/ 1709320 w 5924856"/>
                        <a:gd name="connsiteY3-229922" fmla="*/ 817622 h 2956475"/>
                        <a:gd name="connsiteX4-229923" fmla="*/ 2756498 w 5924856"/>
                        <a:gd name="connsiteY4-229924" fmla="*/ 0 h 2956475"/>
                        <a:gd name="connsiteX5-229925" fmla="*/ 2762437 w 5924856"/>
                        <a:gd name="connsiteY5-229926" fmla="*/ 4711 h 2956475"/>
                        <a:gd name="connsiteX6-229927" fmla="*/ 2768404 w 5924856"/>
                        <a:gd name="connsiteY6-229928" fmla="*/ 0 h 2956475"/>
                        <a:gd name="connsiteX7-229929" fmla="*/ 2834306 w 5924856"/>
                        <a:gd name="connsiteY7-229930" fmla="*/ 52267 h 2956475"/>
                        <a:gd name="connsiteX8-229931" fmla="*/ 2779767 w 5924856"/>
                        <a:gd name="connsiteY8-229932" fmla="*/ 90899 h 2956475"/>
                        <a:gd name="connsiteX9-229933" fmla="*/ 2866120 w 5924856"/>
                        <a:gd name="connsiteY9-229934" fmla="*/ 118168 h 2956475"/>
                        <a:gd name="connsiteX10-229935" fmla="*/ 2875812 w 5924856"/>
                        <a:gd name="connsiteY10-229936" fmla="*/ 186006 h 2956475"/>
                        <a:gd name="connsiteX11-229937" fmla="*/ 2897390 w 5924856"/>
                        <a:gd name="connsiteY11-229938" fmla="*/ 161345 h 2956475"/>
                        <a:gd name="connsiteX12-229939" fmla="*/ 2909297 w 5924856"/>
                        <a:gd name="connsiteY12-229940" fmla="*/ 161345 h 2956475"/>
                        <a:gd name="connsiteX13-229941" fmla="*/ 3004196 w 5924856"/>
                        <a:gd name="connsiteY13-229942" fmla="*/ 161345 h 2956475"/>
                        <a:gd name="connsiteX14-229943" fmla="*/ 3016103 w 5924856"/>
                        <a:gd name="connsiteY14-229944" fmla="*/ 161345 h 2956475"/>
                        <a:gd name="connsiteX15-229945" fmla="*/ 3097912 w 5924856"/>
                        <a:gd name="connsiteY15-229946" fmla="*/ 236336 h 2956475"/>
                        <a:gd name="connsiteX16-229947" fmla="*/ 3129726 w 5924856"/>
                        <a:gd name="connsiteY16-229948" fmla="*/ 295420 h 2956475"/>
                        <a:gd name="connsiteX17-229949" fmla="*/ 3118364 w 5924856"/>
                        <a:gd name="connsiteY17-229950" fmla="*/ 370412 h 2956475"/>
                        <a:gd name="connsiteX18-229951" fmla="*/ 3079732 w 5924856"/>
                        <a:gd name="connsiteY18-229952" fmla="*/ 413589 h 2956475"/>
                        <a:gd name="connsiteX19-229953" fmla="*/ 2984288 w 5924856"/>
                        <a:gd name="connsiteY19-229954" fmla="*/ 488580 h 2956475"/>
                        <a:gd name="connsiteX20-229955" fmla="*/ 2952474 w 5924856"/>
                        <a:gd name="connsiteY20-229956" fmla="*/ 531757 h 2956475"/>
                        <a:gd name="connsiteX21-229957" fmla="*/ 3000196 w 5924856"/>
                        <a:gd name="connsiteY21-229958" fmla="*/ 547664 h 2956475"/>
                        <a:gd name="connsiteX22-229959" fmla="*/ 3047650 w 5924856"/>
                        <a:gd name="connsiteY22-229960" fmla="*/ 575345 h 2956475"/>
                        <a:gd name="connsiteX23-229961" fmla="*/ 3074642 w 5924856"/>
                        <a:gd name="connsiteY23-229962" fmla="*/ 552209 h 2956475"/>
                        <a:gd name="connsiteX24-229963" fmla="*/ 3076651 w 5924856"/>
                        <a:gd name="connsiteY24-229964" fmla="*/ 560693 h 2956475"/>
                        <a:gd name="connsiteX25-229965" fmla="*/ 3086550 w 5924856"/>
                        <a:gd name="connsiteY25-229966" fmla="*/ 552209 h 2956475"/>
                        <a:gd name="connsiteX26-229967" fmla="*/ 3103175 w 5924856"/>
                        <a:gd name="connsiteY26-229968" fmla="*/ 622402 h 2956475"/>
                        <a:gd name="connsiteX27-229969" fmla="*/ 3111002 w 5924856"/>
                        <a:gd name="connsiteY27-229970" fmla="*/ 606748 h 2956475"/>
                        <a:gd name="connsiteX28-229971" fmla="*/ 3170086 w 5924856"/>
                        <a:gd name="connsiteY28-229972" fmla="*/ 586296 h 2956475"/>
                        <a:gd name="connsiteX29-229973" fmla="*/ 3178024 w 5924856"/>
                        <a:gd name="connsiteY29-229974" fmla="*/ 587670 h 2956475"/>
                        <a:gd name="connsiteX30-229975" fmla="*/ 3181993 w 5924856"/>
                        <a:gd name="connsiteY30-229976" fmla="*/ 586296 h 2956475"/>
                        <a:gd name="connsiteX31-229977" fmla="*/ 3300161 w 5924856"/>
                        <a:gd name="connsiteY31-229978" fmla="*/ 606748 h 2956475"/>
                        <a:gd name="connsiteX32-229979" fmla="*/ 3306978 w 5924856"/>
                        <a:gd name="connsiteY32-229980" fmla="*/ 665832 h 2956475"/>
                        <a:gd name="connsiteX33-229981" fmla="*/ 3449720 w 5924856"/>
                        <a:gd name="connsiteY33-229982" fmla="*/ 686823 h 2956475"/>
                        <a:gd name="connsiteX34-229983" fmla="*/ 3456416 w 5924856"/>
                        <a:gd name="connsiteY34-229984" fmla="*/ 590841 h 2956475"/>
                        <a:gd name="connsiteX35-229985" fmla="*/ 3468101 w 5924856"/>
                        <a:gd name="connsiteY35-229986" fmla="*/ 594028 h 2956475"/>
                        <a:gd name="connsiteX36-229987" fmla="*/ 3468323 w 5924856"/>
                        <a:gd name="connsiteY36-229988" fmla="*/ 590841 h 2956475"/>
                        <a:gd name="connsiteX37-229989" fmla="*/ 3543314 w 5924856"/>
                        <a:gd name="connsiteY37-229990" fmla="*/ 611293 h 2956475"/>
                        <a:gd name="connsiteX38-229991" fmla="*/ 3590492 w 5924856"/>
                        <a:gd name="connsiteY38-229992" fmla="*/ 611293 h 2956475"/>
                        <a:gd name="connsiteX39-229993" fmla="*/ 3602398 w 5924856"/>
                        <a:gd name="connsiteY39-229994" fmla="*/ 611293 h 2956475"/>
                        <a:gd name="connsiteX40-229995" fmla="*/ 3661482 w 5924856"/>
                        <a:gd name="connsiteY40-229996" fmla="*/ 677194 h 2956475"/>
                        <a:gd name="connsiteX41-229997" fmla="*/ 3677390 w 5924856"/>
                        <a:gd name="connsiteY41-229998" fmla="*/ 756731 h 2956475"/>
                        <a:gd name="connsiteX42-229999" fmla="*/ 3656938 w 5924856"/>
                        <a:gd name="connsiteY42-230000" fmla="*/ 806725 h 2956475"/>
                        <a:gd name="connsiteX43-230001" fmla="*/ 3704660 w 5924856"/>
                        <a:gd name="connsiteY43-230002" fmla="*/ 897623 h 2956475"/>
                        <a:gd name="connsiteX44-230003" fmla="*/ 3753794 w 5924856"/>
                        <a:gd name="connsiteY44-230004" fmla="*/ 933529 h 2956475"/>
                        <a:gd name="connsiteX45-230005" fmla="*/ 3783651 w 5924856"/>
                        <a:gd name="connsiteY45-230006" fmla="*/ 822632 h 2956475"/>
                        <a:gd name="connsiteX46-230007" fmla="*/ 3793268 w 5924856"/>
                        <a:gd name="connsiteY46-230008" fmla="*/ 831139 h 2956475"/>
                        <a:gd name="connsiteX47-230009" fmla="*/ 3795558 w 5924856"/>
                        <a:gd name="connsiteY47-230010" fmla="*/ 822632 h 2956475"/>
                        <a:gd name="connsiteX48-230011" fmla="*/ 3850342 w 5924856"/>
                        <a:gd name="connsiteY48-230012" fmla="*/ 871095 h 2956475"/>
                        <a:gd name="connsiteX49-230013" fmla="*/ 3906364 w 5924856"/>
                        <a:gd name="connsiteY49-230014" fmla="*/ 843084 h 2956475"/>
                        <a:gd name="connsiteX50-230015" fmla="*/ 3912043 w 5924856"/>
                        <a:gd name="connsiteY50-230016" fmla="*/ 846199 h 2956475"/>
                        <a:gd name="connsiteX51-230017" fmla="*/ 3918271 w 5924856"/>
                        <a:gd name="connsiteY51-230018" fmla="*/ 843084 h 2956475"/>
                        <a:gd name="connsiteX52-230019" fmla="*/ 3980617 w 5924856"/>
                        <a:gd name="connsiteY52-230020" fmla="*/ 877274 h 2956475"/>
                        <a:gd name="connsiteX53-230021" fmla="*/ 4004080 w 5924856"/>
                        <a:gd name="connsiteY53-230022" fmla="*/ 849902 h 2956475"/>
                        <a:gd name="connsiteX54-230023" fmla="*/ 4013754 w 5924856"/>
                        <a:gd name="connsiteY54-230024" fmla="*/ 852506 h 2956475"/>
                        <a:gd name="connsiteX55-230025" fmla="*/ 4015987 w 5924856"/>
                        <a:gd name="connsiteY55-230026" fmla="*/ 849902 h 2956475"/>
                        <a:gd name="connsiteX56-230027" fmla="*/ 4062341 w 5924856"/>
                        <a:gd name="connsiteY56-230028" fmla="*/ 862382 h 2956475"/>
                        <a:gd name="connsiteX57-230029" fmla="*/ 4035894 w 5924856"/>
                        <a:gd name="connsiteY57-230030" fmla="*/ 752186 h 2956475"/>
                        <a:gd name="connsiteX58-230031" fmla="*/ 4083616 w 5924856"/>
                        <a:gd name="connsiteY58-230032" fmla="*/ 697647 h 2956475"/>
                        <a:gd name="connsiteX59-230033" fmla="*/ 4093422 w 5924856"/>
                        <a:gd name="connsiteY59-230034" fmla="*/ 700048 h 2956475"/>
                        <a:gd name="connsiteX60-230035" fmla="*/ 4095523 w 5924856"/>
                        <a:gd name="connsiteY60-230036" fmla="*/ 697647 h 2956475"/>
                        <a:gd name="connsiteX61-230037" fmla="*/ 4429575 w 5924856"/>
                        <a:gd name="connsiteY61-230038" fmla="*/ 779455 h 2956475"/>
                        <a:gd name="connsiteX62-230039" fmla="*/ 4461390 w 5924856"/>
                        <a:gd name="connsiteY62-230040" fmla="*/ 849902 h 2956475"/>
                        <a:gd name="connsiteX63-230041" fmla="*/ 4557433 w 5924856"/>
                        <a:gd name="connsiteY63-230042" fmla="*/ 932544 h 2956475"/>
                        <a:gd name="connsiteX64-230043" fmla="*/ 4692636 w 5924856"/>
                        <a:gd name="connsiteY64-230044" fmla="*/ 913531 h 2956475"/>
                        <a:gd name="connsiteX65-230045" fmla="*/ 4696687 w 5924856"/>
                        <a:gd name="connsiteY65-230046" fmla="*/ 914635 h 2956475"/>
                        <a:gd name="connsiteX66-230047" fmla="*/ 4704543 w 5924856"/>
                        <a:gd name="connsiteY66-230048" fmla="*/ 913531 h 2956475"/>
                        <a:gd name="connsiteX67-230049" fmla="*/ 4779534 w 5924856"/>
                        <a:gd name="connsiteY67-230050" fmla="*/ 933983 h 2956475"/>
                        <a:gd name="connsiteX68-230051" fmla="*/ 4811349 w 5924856"/>
                        <a:gd name="connsiteY68-230052" fmla="*/ 977160 h 2956475"/>
                        <a:gd name="connsiteX69-230053" fmla="*/ 4806804 w 5924856"/>
                        <a:gd name="connsiteY69-230054" fmla="*/ 1058968 h 2956475"/>
                        <a:gd name="connsiteX70-230055" fmla="*/ 4845868 w 5924856"/>
                        <a:gd name="connsiteY70-230056" fmla="*/ 1083640 h 2956475"/>
                        <a:gd name="connsiteX71-230057" fmla="*/ 4885796 w 5924856"/>
                        <a:gd name="connsiteY71-230058" fmla="*/ 1070331 h 2956475"/>
                        <a:gd name="connsiteX72-230059" fmla="*/ 4956242 w 5924856"/>
                        <a:gd name="connsiteY72-230060" fmla="*/ 1063513 h 2956475"/>
                        <a:gd name="connsiteX73-230061" fmla="*/ 4958921 w 5924856"/>
                        <a:gd name="connsiteY73-230062" fmla="*/ 1064406 h 2956475"/>
                        <a:gd name="connsiteX74-230063" fmla="*/ 4968149 w 5924856"/>
                        <a:gd name="connsiteY74-230064" fmla="*/ 1063513 h 2956475"/>
                        <a:gd name="connsiteX75-230065" fmla="*/ 5032440 w 5924856"/>
                        <a:gd name="connsiteY75-230066" fmla="*/ 1084944 h 2956475"/>
                        <a:gd name="connsiteX76-230067" fmla="*/ 5094862 w 5924856"/>
                        <a:gd name="connsiteY76-230068" fmla="*/ 1074876 h 2956475"/>
                        <a:gd name="connsiteX77-230069" fmla="*/ 5095992 w 5924856"/>
                        <a:gd name="connsiteY77-230070" fmla="*/ 1076614 h 2956475"/>
                        <a:gd name="connsiteX78-230071" fmla="*/ 5106769 w 5924856"/>
                        <a:gd name="connsiteY78-230072" fmla="*/ 1074876 h 2956475"/>
                        <a:gd name="connsiteX79-230073" fmla="*/ 5161910 w 5924856"/>
                        <a:gd name="connsiteY79-230074" fmla="*/ 1159707 h 2956475"/>
                        <a:gd name="connsiteX80-230075" fmla="*/ 5201668 w 5924856"/>
                        <a:gd name="connsiteY80-230076" fmla="*/ 1129415 h 2956475"/>
                        <a:gd name="connsiteX81-230077" fmla="*/ 5176671 w 5924856"/>
                        <a:gd name="connsiteY81-230078" fmla="*/ 1063513 h 2956475"/>
                        <a:gd name="connsiteX82-230079" fmla="*/ 5185761 w 5924856"/>
                        <a:gd name="connsiteY82-230080" fmla="*/ 1015792 h 2956475"/>
                        <a:gd name="connsiteX83-230081" fmla="*/ 5197087 w 5924856"/>
                        <a:gd name="connsiteY83-230082" fmla="*/ 1018841 h 2956475"/>
                        <a:gd name="connsiteX84-230083" fmla="*/ 5197668 w 5924856"/>
                        <a:gd name="connsiteY84-230084" fmla="*/ 1015792 h 2956475"/>
                        <a:gd name="connsiteX85-230085" fmla="*/ 5313701 w 5924856"/>
                        <a:gd name="connsiteY85-230086" fmla="*/ 1047031 h 2956475"/>
                        <a:gd name="connsiteX86-230087" fmla="*/ 5381192 w 5924856"/>
                        <a:gd name="connsiteY86-230088" fmla="*/ 1043061 h 2956475"/>
                        <a:gd name="connsiteX87-230089" fmla="*/ 5382577 w 5924856"/>
                        <a:gd name="connsiteY87-230090" fmla="*/ 1043680 h 2956475"/>
                        <a:gd name="connsiteX88-230091" fmla="*/ 5393100 w 5924856"/>
                        <a:gd name="connsiteY88-230092" fmla="*/ 1043061 h 2956475"/>
                        <a:gd name="connsiteX89-230093" fmla="*/ 5499906 w 5924856"/>
                        <a:gd name="connsiteY89-230094" fmla="*/ 1090783 h 2956475"/>
                        <a:gd name="connsiteX90-230095" fmla="*/ 5552172 w 5924856"/>
                        <a:gd name="connsiteY90-230096" fmla="*/ 1133960 h 2956475"/>
                        <a:gd name="connsiteX91-230097" fmla="*/ 5638526 w 5924856"/>
                        <a:gd name="connsiteY91-230098" fmla="*/ 1213496 h 2956475"/>
                        <a:gd name="connsiteX92-230099" fmla="*/ 5740786 w 5924856"/>
                        <a:gd name="connsiteY92-230100" fmla="*/ 1311212 h 2956475"/>
                        <a:gd name="connsiteX93-230101" fmla="*/ 5736242 w 5924856"/>
                        <a:gd name="connsiteY93-230102" fmla="*/ 1365751 h 2956475"/>
                        <a:gd name="connsiteX94-230103" fmla="*/ 5743870 w 5924856"/>
                        <a:gd name="connsiteY94-230104" fmla="*/ 1373379 h 2956475"/>
                        <a:gd name="connsiteX95-230105" fmla="*/ 5740242 w 5924856"/>
                        <a:gd name="connsiteY95-230106" fmla="*/ 1322574 h 2956475"/>
                        <a:gd name="connsiteX96-230107" fmla="*/ 5752283 w 5924856"/>
                        <a:gd name="connsiteY96-230108" fmla="*/ 1324447 h 2956475"/>
                        <a:gd name="connsiteX97-230109" fmla="*/ 5752149 w 5924856"/>
                        <a:gd name="connsiteY97-230110" fmla="*/ 1322574 h 2956475"/>
                        <a:gd name="connsiteX98-230111" fmla="*/ 5854410 w 5924856"/>
                        <a:gd name="connsiteY98-230112" fmla="*/ 1338481 h 2956475"/>
                        <a:gd name="connsiteX99-230113" fmla="*/ 5924856 w 5924856"/>
                        <a:gd name="connsiteY99-230114" fmla="*/ 1418018 h 2956475"/>
                        <a:gd name="connsiteX100-230115" fmla="*/ 5886224 w 5924856"/>
                        <a:gd name="connsiteY100-230116" fmla="*/ 1456650 h 2956475"/>
                        <a:gd name="connsiteX101-230117" fmla="*/ 5827140 w 5924856"/>
                        <a:gd name="connsiteY101-230118" fmla="*/ 1468012 h 2956475"/>
                        <a:gd name="connsiteX102-230119" fmla="*/ 5827140 w 5924856"/>
                        <a:gd name="connsiteY102-230120" fmla="*/ 1554366 h 2956475"/>
                        <a:gd name="connsiteX103-230121" fmla="*/ 5811233 w 5924856"/>
                        <a:gd name="connsiteY103-230122" fmla="*/ 1570273 h 2956475"/>
                        <a:gd name="connsiteX104-230123" fmla="*/ 5799326 w 5924856"/>
                        <a:gd name="connsiteY104-230124" fmla="*/ 1570273 h 2956475"/>
                        <a:gd name="connsiteX105-230125" fmla="*/ 5779418 w 5924856"/>
                        <a:gd name="connsiteY105-230126" fmla="*/ 1570273 h 2956475"/>
                        <a:gd name="connsiteX106-230127" fmla="*/ 5767512 w 5924856"/>
                        <a:gd name="connsiteY106-230128" fmla="*/ 1570273 h 2956475"/>
                        <a:gd name="connsiteX107-230129" fmla="*/ 5735697 w 5924856"/>
                        <a:gd name="connsiteY107-230130" fmla="*/ 1536186 h 2956475"/>
                        <a:gd name="connsiteX108-230131" fmla="*/ 5685702 w 5924856"/>
                        <a:gd name="connsiteY108-230132" fmla="*/ 1511189 h 2956475"/>
                        <a:gd name="connsiteX109-230133" fmla="*/ 5681158 w 5924856"/>
                        <a:gd name="connsiteY109-230134" fmla="*/ 1477102 h 2956475"/>
                        <a:gd name="connsiteX110-230135" fmla="*/ 5647323 w 5924856"/>
                        <a:gd name="connsiteY110-230136" fmla="*/ 1463170 h 2956475"/>
                        <a:gd name="connsiteX111-230137" fmla="*/ 5613528 w 5924856"/>
                        <a:gd name="connsiteY111-230138" fmla="*/ 1472557 h 2956475"/>
                        <a:gd name="connsiteX112-230139" fmla="*/ 5611557 w 5924856"/>
                        <a:gd name="connsiteY112-230140" fmla="*/ 1469797 h 2956475"/>
                        <a:gd name="connsiteX113-230141" fmla="*/ 5601622 w 5924856"/>
                        <a:gd name="connsiteY113-230142" fmla="*/ 1472557 h 2956475"/>
                        <a:gd name="connsiteX114-230143" fmla="*/ 5578897 w 5924856"/>
                        <a:gd name="connsiteY114-230144" fmla="*/ 1440742 h 2956475"/>
                        <a:gd name="connsiteX115-230145" fmla="*/ 5587835 w 5924856"/>
                        <a:gd name="connsiteY115-230146" fmla="*/ 1415717 h 2956475"/>
                        <a:gd name="connsiteX116-230147" fmla="*/ 5558990 w 5924856"/>
                        <a:gd name="connsiteY116-230148" fmla="*/ 1429380 h 2956475"/>
                        <a:gd name="connsiteX117-230149" fmla="*/ 5574896 w 5924856"/>
                        <a:gd name="connsiteY117-230150" fmla="*/ 1472557 h 2956475"/>
                        <a:gd name="connsiteX118-230151" fmla="*/ 5552172 w 5924856"/>
                        <a:gd name="connsiteY118-230152" fmla="*/ 1511189 h 2956475"/>
                        <a:gd name="connsiteX119-230153" fmla="*/ 5504450 w 5924856"/>
                        <a:gd name="connsiteY119-230154" fmla="*/ 1547548 h 2956475"/>
                        <a:gd name="connsiteX120-230155" fmla="*/ 5493867 w 5924856"/>
                        <a:gd name="connsiteY120-230156" fmla="*/ 1546540 h 2956475"/>
                        <a:gd name="connsiteX121-230157" fmla="*/ 5492544 w 5924856"/>
                        <a:gd name="connsiteY121-230158" fmla="*/ 1547548 h 2956475"/>
                        <a:gd name="connsiteX122-230159" fmla="*/ 5457627 w 5924856"/>
                        <a:gd name="connsiteY122-230160" fmla="*/ 1544223 h 2956475"/>
                        <a:gd name="connsiteX123-230161" fmla="*/ 5488543 w 5924856"/>
                        <a:gd name="connsiteY123-230162" fmla="*/ 1586180 h 2956475"/>
                        <a:gd name="connsiteX124-230163" fmla="*/ 5511268 w 5924856"/>
                        <a:gd name="connsiteY124-230164" fmla="*/ 1649809 h 2956475"/>
                        <a:gd name="connsiteX125-230165" fmla="*/ 5527175 w 5924856"/>
                        <a:gd name="connsiteY125-230166" fmla="*/ 1677079 h 2956475"/>
                        <a:gd name="connsiteX126-230167" fmla="*/ 5531720 w 5924856"/>
                        <a:gd name="connsiteY126-230168" fmla="*/ 1708893 h 2956475"/>
                        <a:gd name="connsiteX127-230169" fmla="*/ 5527175 w 5924856"/>
                        <a:gd name="connsiteY127-230170" fmla="*/ 1731618 h 2956475"/>
                        <a:gd name="connsiteX128-230171" fmla="*/ 5515990 w 5924856"/>
                        <a:gd name="connsiteY128-230172" fmla="*/ 1728009 h 2956475"/>
                        <a:gd name="connsiteX129-230173" fmla="*/ 5515268 w 5924856"/>
                        <a:gd name="connsiteY129-230174" fmla="*/ 1731618 h 2956475"/>
                        <a:gd name="connsiteX130-230175" fmla="*/ 5452462 w 5924856"/>
                        <a:gd name="connsiteY130-230176" fmla="*/ 1711358 h 2956475"/>
                        <a:gd name="connsiteX131-230177" fmla="*/ 5354468 w 5924856"/>
                        <a:gd name="connsiteY131-230178" fmla="*/ 1767977 h 2956475"/>
                        <a:gd name="connsiteX132-230179" fmla="*/ 5315836 w 5924856"/>
                        <a:gd name="connsiteY132-230180" fmla="*/ 1779340 h 2956475"/>
                        <a:gd name="connsiteX133-230181" fmla="*/ 5263569 w 5924856"/>
                        <a:gd name="connsiteY133-230182" fmla="*/ 1833879 h 2956475"/>
                        <a:gd name="connsiteX134-230183" fmla="*/ 5209030 w 5924856"/>
                        <a:gd name="connsiteY134-230184" fmla="*/ 1881600 h 2956475"/>
                        <a:gd name="connsiteX135-230185" fmla="*/ 5193123 w 5924856"/>
                        <a:gd name="connsiteY135-230186" fmla="*/ 1913415 h 2956475"/>
                        <a:gd name="connsiteX136-230187" fmla="*/ 5185429 w 5924856"/>
                        <a:gd name="connsiteY136-230188" fmla="*/ 1904988 h 2956475"/>
                        <a:gd name="connsiteX137-230189" fmla="*/ 5181216 w 5924856"/>
                        <a:gd name="connsiteY137-230190" fmla="*/ 1913415 h 2956475"/>
                        <a:gd name="connsiteX138-230191" fmla="*/ 5137729 w 5924856"/>
                        <a:gd name="connsiteY138-230192" fmla="*/ 1865787 h 2956475"/>
                        <a:gd name="connsiteX139-230193" fmla="*/ 5047685 w 5924856"/>
                        <a:gd name="connsiteY139-230194" fmla="*/ 1920232 h 2956475"/>
                        <a:gd name="connsiteX140-230195" fmla="*/ 5044580 w 5924856"/>
                        <a:gd name="connsiteY140-230196" fmla="*/ 1914910 h 2956475"/>
                        <a:gd name="connsiteX141-230197" fmla="*/ 5035778 w 5924856"/>
                        <a:gd name="connsiteY141-230198" fmla="*/ 1920232 h 2956475"/>
                        <a:gd name="connsiteX142-230199" fmla="*/ 5023735 w 5924856"/>
                        <a:gd name="connsiteY142-230200" fmla="*/ 1899586 h 2956475"/>
                        <a:gd name="connsiteX143-230201" fmla="*/ 4993146 w 5924856"/>
                        <a:gd name="connsiteY143-230202" fmla="*/ 1924777 h 2956475"/>
                        <a:gd name="connsiteX144-230203" fmla="*/ 4983909 w 5924856"/>
                        <a:gd name="connsiteY144-230204" fmla="*/ 1922578 h 2956475"/>
                        <a:gd name="connsiteX145-230205" fmla="*/ 4981239 w 5924856"/>
                        <a:gd name="connsiteY145-230206" fmla="*/ 1924777 h 2956475"/>
                        <a:gd name="connsiteX146-230207" fmla="*/ 4944785 w 5924856"/>
                        <a:gd name="connsiteY146-230208" fmla="*/ 1916098 h 2956475"/>
                        <a:gd name="connsiteX147-230209" fmla="*/ 4934062 w 5924856"/>
                        <a:gd name="connsiteY147-230210" fmla="*/ 1961137 h 2956475"/>
                        <a:gd name="connsiteX148-230211" fmla="*/ 4893158 w 5924856"/>
                        <a:gd name="connsiteY148-230212" fmla="*/ 2027038 h 2956475"/>
                        <a:gd name="connsiteX149-230213" fmla="*/ 4893158 w 5924856"/>
                        <a:gd name="connsiteY149-230214" fmla="*/ 2058853 h 2956475"/>
                        <a:gd name="connsiteX150-230215" fmla="*/ 4934062 w 5924856"/>
                        <a:gd name="connsiteY150-230216" fmla="*/ 2074760 h 2956475"/>
                        <a:gd name="connsiteX151-230217" fmla="*/ 4929517 w 5924856"/>
                        <a:gd name="connsiteY151-230218" fmla="*/ 2172476 h 2956475"/>
                        <a:gd name="connsiteX152-230219" fmla="*/ 4917610 w 5924856"/>
                        <a:gd name="connsiteY152-230220" fmla="*/ 2172476 h 2956475"/>
                        <a:gd name="connsiteX153-230221" fmla="*/ 4893158 w 5924856"/>
                        <a:gd name="connsiteY153-230222" fmla="*/ 2172476 h 2956475"/>
                        <a:gd name="connsiteX154-230223" fmla="*/ 4881796 w 5924856"/>
                        <a:gd name="connsiteY154-230224" fmla="*/ 2224742 h 2956475"/>
                        <a:gd name="connsiteX155-230225" fmla="*/ 4893158 w 5924856"/>
                        <a:gd name="connsiteY155-230226" fmla="*/ 2252012 h 2956475"/>
                        <a:gd name="connsiteX156-230227" fmla="*/ 4827256 w 5924856"/>
                        <a:gd name="connsiteY156-230228" fmla="*/ 2286099 h 2956475"/>
                        <a:gd name="connsiteX157-230229" fmla="*/ 4815894 w 5924856"/>
                        <a:gd name="connsiteY157-230230" fmla="*/ 2354273 h 2956475"/>
                        <a:gd name="connsiteX158-230231" fmla="*/ 4763628 w 5924856"/>
                        <a:gd name="connsiteY158-230232" fmla="*/ 2370180 h 2956475"/>
                        <a:gd name="connsiteX159-230233" fmla="*/ 4752265 w 5924856"/>
                        <a:gd name="connsiteY159-230234" fmla="*/ 2429264 h 2956475"/>
                        <a:gd name="connsiteX160-230235" fmla="*/ 4697726 w 5924856"/>
                        <a:gd name="connsiteY160-230236" fmla="*/ 2488348 h 2956475"/>
                        <a:gd name="connsiteX161-230237" fmla="*/ 4695416 w 5924856"/>
                        <a:gd name="connsiteY161-230238" fmla="*/ 2477952 h 2956475"/>
                        <a:gd name="connsiteX162-230239" fmla="*/ 4685819 w 5924856"/>
                        <a:gd name="connsiteY162-230240" fmla="*/ 2488348 h 2956475"/>
                        <a:gd name="connsiteX163-230241" fmla="*/ 4676729 w 5924856"/>
                        <a:gd name="connsiteY163-230242" fmla="*/ 2447444 h 2956475"/>
                        <a:gd name="connsiteX164-230243" fmla="*/ 4660822 w 5924856"/>
                        <a:gd name="connsiteY164-230244" fmla="*/ 2361090 h 2956475"/>
                        <a:gd name="connsiteX165-230245" fmla="*/ 4633552 w 5924856"/>
                        <a:gd name="connsiteY165-230246" fmla="*/ 2220198 h 2956475"/>
                        <a:gd name="connsiteX166-230247" fmla="*/ 4654004 w 5924856"/>
                        <a:gd name="connsiteY166-230248" fmla="*/ 2129299 h 2956475"/>
                        <a:gd name="connsiteX167-230249" fmla="*/ 4685819 w 5924856"/>
                        <a:gd name="connsiteY167-230250" fmla="*/ 2086122 h 2956475"/>
                        <a:gd name="connsiteX168-230251" fmla="*/ 4685819 w 5924856"/>
                        <a:gd name="connsiteY168-230252" fmla="*/ 2058853 h 2956475"/>
                        <a:gd name="connsiteX169-230253" fmla="*/ 4744903 w 5924856"/>
                        <a:gd name="connsiteY169-230254" fmla="*/ 2042945 h 2956475"/>
                        <a:gd name="connsiteX170-230255" fmla="*/ 4810804 w 5924856"/>
                        <a:gd name="connsiteY170-230256" fmla="*/ 1952047 h 2956475"/>
                        <a:gd name="connsiteX171-230257" fmla="*/ 4874434 w 5924856"/>
                        <a:gd name="connsiteY171-230258" fmla="*/ 1877056 h 2956475"/>
                        <a:gd name="connsiteX172-230259" fmla="*/ 4940334 w 5924856"/>
                        <a:gd name="connsiteY172-230260" fmla="*/ 1817971 h 2956475"/>
                        <a:gd name="connsiteX173-230261" fmla="*/ 4964885 w 5924856"/>
                        <a:gd name="connsiteY173-230262" fmla="*/ 1710844 h 2956475"/>
                        <a:gd name="connsiteX174-230263" fmla="*/ 4934062 w 5924856"/>
                        <a:gd name="connsiteY174-230264" fmla="*/ 1715711 h 2956475"/>
                        <a:gd name="connsiteX175-230265" fmla="*/ 4913610 w 5924856"/>
                        <a:gd name="connsiteY175-230266" fmla="*/ 1779340 h 2956475"/>
                        <a:gd name="connsiteX176-230267" fmla="*/ 4822712 w 5924856"/>
                        <a:gd name="connsiteY176-230268" fmla="*/ 1865693 h 2956475"/>
                        <a:gd name="connsiteX177-230269" fmla="*/ 4819899 w 5924856"/>
                        <a:gd name="connsiteY177-230270" fmla="*/ 1857053 h 2956475"/>
                        <a:gd name="connsiteX178-230271" fmla="*/ 4810804 w 5924856"/>
                        <a:gd name="connsiteY178-230272" fmla="*/ 1865693 h 2956475"/>
                        <a:gd name="connsiteX179-230273" fmla="*/ 4780026 w 5924856"/>
                        <a:gd name="connsiteY179-230274" fmla="*/ 1771159 h 2956475"/>
                        <a:gd name="connsiteX180-230275" fmla="*/ 4697726 w 5924856"/>
                        <a:gd name="connsiteY180-230276" fmla="*/ 1795247 h 2956475"/>
                        <a:gd name="connsiteX181-230277" fmla="*/ 4602282 w 5924856"/>
                        <a:gd name="connsiteY181-230278" fmla="*/ 1920232 h 2956475"/>
                        <a:gd name="connsiteX182-230279" fmla="*/ 4634097 w 5924856"/>
                        <a:gd name="connsiteY182-230280" fmla="*/ 1967954 h 2956475"/>
                        <a:gd name="connsiteX183-230281" fmla="*/ 4554560 w 5924856"/>
                        <a:gd name="connsiteY183-230282" fmla="*/ 1983861 h 2956475"/>
                        <a:gd name="connsiteX184-230283" fmla="*/ 4495476 w 5924856"/>
                        <a:gd name="connsiteY184-230284" fmla="*/ 1988406 h 2956475"/>
                        <a:gd name="connsiteX185-230285" fmla="*/ 4495564 w 5924856"/>
                        <a:gd name="connsiteY185-230286" fmla="*/ 1987484 h 2956475"/>
                        <a:gd name="connsiteX186-230287" fmla="*/ 4483570 w 5924856"/>
                        <a:gd name="connsiteY186-230288" fmla="*/ 1988406 h 2956475"/>
                        <a:gd name="connsiteX187-230289" fmla="*/ 4488114 w 5924856"/>
                        <a:gd name="connsiteY187-230290" fmla="*/ 1940685 h 2956475"/>
                        <a:gd name="connsiteX188-230291" fmla="*/ 4438272 w 5924856"/>
                        <a:gd name="connsiteY188-230292" fmla="*/ 1931099 h 2956475"/>
                        <a:gd name="connsiteX189-230293" fmla="*/ 4393216 w 5924856"/>
                        <a:gd name="connsiteY189-230294" fmla="*/ 1961137 h 2956475"/>
                        <a:gd name="connsiteX190-230295" fmla="*/ 4382585 w 5924856"/>
                        <a:gd name="connsiteY190-230296" fmla="*/ 1960286 h 2956475"/>
                        <a:gd name="connsiteX191-230297" fmla="*/ 4381309 w 5924856"/>
                        <a:gd name="connsiteY191-230298" fmla="*/ 1961137 h 2956475"/>
                        <a:gd name="connsiteX192-230299" fmla="*/ 4275828 w 5924856"/>
                        <a:gd name="connsiteY192-230300" fmla="*/ 1952698 h 2956475"/>
                        <a:gd name="connsiteX193-230301" fmla="*/ 4161424 w 5924856"/>
                        <a:gd name="connsiteY193-230302" fmla="*/ 1972499 h 2956475"/>
                        <a:gd name="connsiteX194-230303" fmla="*/ 4043256 w 5924856"/>
                        <a:gd name="connsiteY194-230304" fmla="*/ 2106574 h 2956475"/>
                        <a:gd name="connsiteX195-230305" fmla="*/ 3902364 w 5924856"/>
                        <a:gd name="connsiteY195-230306" fmla="*/ 2263374 h 2956475"/>
                        <a:gd name="connsiteX196-230307" fmla="*/ 3956903 w 5924856"/>
                        <a:gd name="connsiteY196-230308" fmla="*/ 2267919 h 2956475"/>
                        <a:gd name="connsiteX197-230309" fmla="*/ 3977355 w 5924856"/>
                        <a:gd name="connsiteY197-230310" fmla="*/ 2311096 h 2956475"/>
                        <a:gd name="connsiteX198-230311" fmla="*/ 4005973 w 5924856"/>
                        <a:gd name="connsiteY198-230312" fmla="*/ 2319513 h 2956475"/>
                        <a:gd name="connsiteX199-230313" fmla="*/ 4024532 w 5924856"/>
                        <a:gd name="connsiteY199-230314" fmla="*/ 2290644 h 2956475"/>
                        <a:gd name="connsiteX200-230315" fmla="*/ 4035602 w 5924856"/>
                        <a:gd name="connsiteY200-230316" fmla="*/ 2291946 h 2956475"/>
                        <a:gd name="connsiteX201-230317" fmla="*/ 4036439 w 5924856"/>
                        <a:gd name="connsiteY201-230318" fmla="*/ 2290644 h 2956475"/>
                        <a:gd name="connsiteX202-230319" fmla="*/ 4075071 w 5924856"/>
                        <a:gd name="connsiteY202-230320" fmla="*/ 2295189 h 2956475"/>
                        <a:gd name="connsiteX203-230321" fmla="*/ 4129610 w 5924856"/>
                        <a:gd name="connsiteY203-230322" fmla="*/ 2365635 h 2956475"/>
                        <a:gd name="connsiteX204-230323" fmla="*/ 4134155 w 5924856"/>
                        <a:gd name="connsiteY204-230324" fmla="*/ 2413357 h 2956475"/>
                        <a:gd name="connsiteX205-230325" fmla="*/ 4102340 w 5924856"/>
                        <a:gd name="connsiteY205-230326" fmla="*/ 2472441 h 2956475"/>
                        <a:gd name="connsiteX206-230327" fmla="*/ 4095523 w 5924856"/>
                        <a:gd name="connsiteY206-230328" fmla="*/ 2542887 h 2956475"/>
                        <a:gd name="connsiteX207-230329" fmla="*/ 4079616 w 5924856"/>
                        <a:gd name="connsiteY207-230330" fmla="*/ 2629241 h 2956475"/>
                        <a:gd name="connsiteX208-230331" fmla="*/ 4027349 w 5924856"/>
                        <a:gd name="connsiteY208-230332" fmla="*/ 2708777 h 2956475"/>
                        <a:gd name="connsiteX209-230333" fmla="*/ 4015987 w 5924856"/>
                        <a:gd name="connsiteY209-230334" fmla="*/ 2747409 h 2956475"/>
                        <a:gd name="connsiteX210-230335" fmla="*/ 3961448 w 5924856"/>
                        <a:gd name="connsiteY210-230336" fmla="*/ 2806493 h 2956475"/>
                        <a:gd name="connsiteX211-230337" fmla="*/ 3913726 w 5924856"/>
                        <a:gd name="connsiteY211-230338" fmla="*/ 2865577 h 2956475"/>
                        <a:gd name="connsiteX212-230339" fmla="*/ 3893274 w 5924856"/>
                        <a:gd name="connsiteY212-230340" fmla="*/ 2897392 h 2956475"/>
                        <a:gd name="connsiteX213-230341" fmla="*/ 3843280 w 5924856"/>
                        <a:gd name="connsiteY213-230342" fmla="*/ 2924661 h 2956475"/>
                        <a:gd name="connsiteX214-230343" fmla="*/ 3831373 w 5924856"/>
                        <a:gd name="connsiteY214-230344" fmla="*/ 2924661 h 2956475"/>
                        <a:gd name="connsiteX215-230345" fmla="*/ 3822828 w 5924856"/>
                        <a:gd name="connsiteY215-230346" fmla="*/ 2924661 h 2956475"/>
                        <a:gd name="connsiteX216-230347" fmla="*/ 3810920 w 5924856"/>
                        <a:gd name="connsiteY216-230348" fmla="*/ 2924661 h 2956475"/>
                        <a:gd name="connsiteX217-230349" fmla="*/ 3789254 w 5924856"/>
                        <a:gd name="connsiteY217-230350" fmla="*/ 2908412 h 2956475"/>
                        <a:gd name="connsiteX218-230351" fmla="*/ 3747836 w 5924856"/>
                        <a:gd name="connsiteY218-230352" fmla="*/ 2936024 h 2956475"/>
                        <a:gd name="connsiteX219-230353" fmla="*/ 3741019 w 5924856"/>
                        <a:gd name="connsiteY219-230354" fmla="*/ 2956476 h 2956475"/>
                        <a:gd name="connsiteX220-230355" fmla="*/ 3736474 w 5924856"/>
                        <a:gd name="connsiteY220-230356" fmla="*/ 2947386 h 2956475"/>
                        <a:gd name="connsiteX221-230357" fmla="*/ 3736474 w 5924856"/>
                        <a:gd name="connsiteY221-230358" fmla="*/ 2935660 h 2956475"/>
                        <a:gd name="connsiteX222-230359" fmla="*/ 3735929 w 5924856"/>
                        <a:gd name="connsiteY222-230360" fmla="*/ 2936024 h 2956475"/>
                        <a:gd name="connsiteX223-230361" fmla="*/ 3729112 w 5924856"/>
                        <a:gd name="connsiteY223-230362" fmla="*/ 2956476 h 2956475"/>
                        <a:gd name="connsiteX224-230363" fmla="*/ 3724567 w 5924856"/>
                        <a:gd name="connsiteY224-230364" fmla="*/ 2947386 h 2956475"/>
                        <a:gd name="connsiteX225-230365" fmla="*/ 3724567 w 5924856"/>
                        <a:gd name="connsiteY225-230366" fmla="*/ 2920116 h 2956475"/>
                        <a:gd name="connsiteX226-230367" fmla="*/ 3736474 w 5924856"/>
                        <a:gd name="connsiteY226-230368" fmla="*/ 2920116 h 2956475"/>
                        <a:gd name="connsiteX227-230369" fmla="*/ 3745019 w 5924856"/>
                        <a:gd name="connsiteY227-230370" fmla="*/ 2920116 h 2956475"/>
                        <a:gd name="connsiteX228-230371" fmla="*/ 3751836 w 5924856"/>
                        <a:gd name="connsiteY228-230372" fmla="*/ 2861032 h 2956475"/>
                        <a:gd name="connsiteX229-230373" fmla="*/ 3740474 w 5924856"/>
                        <a:gd name="connsiteY229-230374" fmla="*/ 2817856 h 2956475"/>
                        <a:gd name="connsiteX230-230375" fmla="*/ 3767744 w 5924856"/>
                        <a:gd name="connsiteY230-230376" fmla="*/ 2795131 h 2956475"/>
                        <a:gd name="connsiteX231-230377" fmla="*/ 3777005 w 5924856"/>
                        <a:gd name="connsiteY231-230378" fmla="*/ 2797336 h 2956475"/>
                        <a:gd name="connsiteX232-230379" fmla="*/ 3779651 w 5924856"/>
                        <a:gd name="connsiteY232-230380" fmla="*/ 2795131 h 2956475"/>
                        <a:gd name="connsiteX233-230381" fmla="*/ 3816678 w 5924856"/>
                        <a:gd name="connsiteY233-230382" fmla="*/ 2803947 h 2956475"/>
                        <a:gd name="connsiteX234-230383" fmla="*/ 3838190 w 5924856"/>
                        <a:gd name="connsiteY234-230384" fmla="*/ 2758772 h 2956475"/>
                        <a:gd name="connsiteX235-230385" fmla="*/ 3854097 w 5924856"/>
                        <a:gd name="connsiteY235-230386" fmla="*/ 2699687 h 2956475"/>
                        <a:gd name="connsiteX236-230387" fmla="*/ 3865460 w 5924856"/>
                        <a:gd name="connsiteY236-230388" fmla="*/ 2676963 h 2956475"/>
                        <a:gd name="connsiteX237-230389" fmla="*/ 3884483 w 5924856"/>
                        <a:gd name="connsiteY237-230390" fmla="*/ 2632575 h 2956475"/>
                        <a:gd name="connsiteX238-230391" fmla="*/ 3834190 w 5924856"/>
                        <a:gd name="connsiteY238-230392" fmla="*/ 2645148 h 2956475"/>
                        <a:gd name="connsiteX239-230393" fmla="*/ 3806920 w 5924856"/>
                        <a:gd name="connsiteY239-230394" fmla="*/ 2667873 h 2956475"/>
                        <a:gd name="connsiteX240-230395" fmla="*/ 3795013 w 5924856"/>
                        <a:gd name="connsiteY240-230396" fmla="*/ 2667873 h 2956475"/>
                        <a:gd name="connsiteX241-230397" fmla="*/ 3747836 w 5924856"/>
                        <a:gd name="connsiteY241-230398" fmla="*/ 2667873 h 2956475"/>
                        <a:gd name="connsiteX242-230399" fmla="*/ 3735929 w 5924856"/>
                        <a:gd name="connsiteY242-230400" fmla="*/ 2667873 h 2956475"/>
                        <a:gd name="connsiteX243-230401" fmla="*/ 3720022 w 5924856"/>
                        <a:gd name="connsiteY243-230402" fmla="*/ 2613334 h 2956475"/>
                        <a:gd name="connsiteX244-230403" fmla="*/ 3676845 w 5924856"/>
                        <a:gd name="connsiteY244-230404" fmla="*/ 2574702 h 2956475"/>
                        <a:gd name="connsiteX245-230405" fmla="*/ 3610944 w 5924856"/>
                        <a:gd name="connsiteY245-230406" fmla="*/ 2558795 h 2956475"/>
                        <a:gd name="connsiteX246-230407" fmla="*/ 3601854 w 5924856"/>
                        <a:gd name="connsiteY246-230408" fmla="*/ 2499711 h 2956475"/>
                        <a:gd name="connsiteX247-230409" fmla="*/ 3590492 w 5924856"/>
                        <a:gd name="connsiteY247-230410" fmla="*/ 2467896 h 2956475"/>
                        <a:gd name="connsiteX248-230411" fmla="*/ 3574584 w 5924856"/>
                        <a:gd name="connsiteY248-230412" fmla="*/ 2440627 h 2956475"/>
                        <a:gd name="connsiteX249-230413" fmla="*/ 3551860 w 5924856"/>
                        <a:gd name="connsiteY249-230414" fmla="*/ 2381542 h 2956475"/>
                        <a:gd name="connsiteX250-230415" fmla="*/ 3520045 w 5924856"/>
                        <a:gd name="connsiteY250-230416" fmla="*/ 2361090 h 2956475"/>
                        <a:gd name="connsiteX251-230417" fmla="*/ 3464186 w 5924856"/>
                        <a:gd name="connsiteY251-230418" fmla="*/ 2339606 h 2956475"/>
                        <a:gd name="connsiteX252-230419" fmla="*/ 3425146 w 5924856"/>
                        <a:gd name="connsiteY252-230420" fmla="*/ 2345183 h 2956475"/>
                        <a:gd name="connsiteX253-230421" fmla="*/ 3381970 w 5924856"/>
                        <a:gd name="connsiteY253-230422" fmla="*/ 2354273 h 2956475"/>
                        <a:gd name="connsiteX254-230423" fmla="*/ 3350155 w 5924856"/>
                        <a:gd name="connsiteY254-230424" fmla="*/ 2381542 h 2956475"/>
                        <a:gd name="connsiteX255-230425" fmla="*/ 3370607 w 5924856"/>
                        <a:gd name="connsiteY255-230426" fmla="*/ 2397450 h 2956475"/>
                        <a:gd name="connsiteX256-230427" fmla="*/ 3370607 w 5924856"/>
                        <a:gd name="connsiteY256-230428" fmla="*/ 2429264 h 2956475"/>
                        <a:gd name="connsiteX257-230429" fmla="*/ 3350155 w 5924856"/>
                        <a:gd name="connsiteY257-230430" fmla="*/ 2451989 h 2956475"/>
                        <a:gd name="connsiteX258-230431" fmla="*/ 3318341 w 5924856"/>
                        <a:gd name="connsiteY258-230432" fmla="*/ 2511073 h 2956475"/>
                        <a:gd name="connsiteX259-230433" fmla="*/ 3318341 w 5924856"/>
                        <a:gd name="connsiteY259-230434" fmla="*/ 2538343 h 2956475"/>
                        <a:gd name="connsiteX260-230435" fmla="*/ 3268346 w 5924856"/>
                        <a:gd name="connsiteY260-230436" fmla="*/ 2570157 h 2956475"/>
                        <a:gd name="connsiteX261-230437" fmla="*/ 3260533 w 5924856"/>
                        <a:gd name="connsiteY261-230438" fmla="*/ 2567553 h 2956475"/>
                        <a:gd name="connsiteX262-230439" fmla="*/ 3256440 w 5924856"/>
                        <a:gd name="connsiteY262-230440" fmla="*/ 2570157 h 2956475"/>
                        <a:gd name="connsiteX263-230441" fmla="*/ 3208718 w 5924856"/>
                        <a:gd name="connsiteY263-230442" fmla="*/ 2554250 h 2956475"/>
                        <a:gd name="connsiteX264-230443" fmla="*/ 3177448 w 5924856"/>
                        <a:gd name="connsiteY264-230444" fmla="*/ 2554250 h 2956475"/>
                        <a:gd name="connsiteX265-230445" fmla="*/ 3165541 w 5924856"/>
                        <a:gd name="connsiteY265-230446" fmla="*/ 2554250 h 2956475"/>
                        <a:gd name="connsiteX266-230447" fmla="*/ 3149634 w 5924856"/>
                        <a:gd name="connsiteY266-230448" fmla="*/ 2538343 h 2956475"/>
                        <a:gd name="connsiteX267-230449" fmla="*/ 3131462 w 5924856"/>
                        <a:gd name="connsiteY267-230450" fmla="*/ 2533799 h 2956475"/>
                        <a:gd name="connsiteX268-230451" fmla="*/ 3086550 w 5924856"/>
                        <a:gd name="connsiteY268-230452" fmla="*/ 2570157 h 2956475"/>
                        <a:gd name="connsiteX269-230453" fmla="*/ 3038828 w 5924856"/>
                        <a:gd name="connsiteY269-230454" fmla="*/ 2581519 h 2956475"/>
                        <a:gd name="connsiteX270-230455" fmla="*/ 3000196 w 5924856"/>
                        <a:gd name="connsiteY270-230456" fmla="*/ 2597427 h 2956475"/>
                        <a:gd name="connsiteX271-230457" fmla="*/ 2992651 w 5924856"/>
                        <a:gd name="connsiteY271-230458" fmla="*/ 2595630 h 2956475"/>
                        <a:gd name="connsiteX272-230459" fmla="*/ 2988289 w 5924856"/>
                        <a:gd name="connsiteY272-230460" fmla="*/ 2597427 h 2956475"/>
                        <a:gd name="connsiteX273-230461" fmla="*/ 2940567 w 5924856"/>
                        <a:gd name="connsiteY273-230462" fmla="*/ 2586064 h 2956475"/>
                        <a:gd name="connsiteX274-230463" fmla="*/ 2918387 w 5924856"/>
                        <a:gd name="connsiteY274-230464" fmla="*/ 2586064 h 2956475"/>
                        <a:gd name="connsiteX275-230465" fmla="*/ 2906480 w 5924856"/>
                        <a:gd name="connsiteY275-230466" fmla="*/ 2586064 h 2956475"/>
                        <a:gd name="connsiteX276-230467" fmla="*/ 2886028 w 5924856"/>
                        <a:gd name="connsiteY276-230468" fmla="*/ 2554250 h 2956475"/>
                        <a:gd name="connsiteX277-230469" fmla="*/ 2847396 w 5924856"/>
                        <a:gd name="connsiteY277-230470" fmla="*/ 2526980 h 2956475"/>
                        <a:gd name="connsiteX278-230471" fmla="*/ 2820344 w 5924856"/>
                        <a:gd name="connsiteY278-230472" fmla="*/ 2523116 h 2956475"/>
                        <a:gd name="connsiteX279-230473" fmla="*/ 2779767 w 5924856"/>
                        <a:gd name="connsiteY279-230474" fmla="*/ 2526980 h 2956475"/>
                        <a:gd name="connsiteX280-230475" fmla="*/ 2741135 w 5924856"/>
                        <a:gd name="connsiteY280-230476" fmla="*/ 2538343 h 2956475"/>
                        <a:gd name="connsiteX281-230477" fmla="*/ 2736330 w 5924856"/>
                        <a:gd name="connsiteY281-230478" fmla="*/ 2536254 h 2956475"/>
                        <a:gd name="connsiteX282-230479" fmla="*/ 2729228 w 5924856"/>
                        <a:gd name="connsiteY282-230480" fmla="*/ 2538343 h 2956475"/>
                        <a:gd name="connsiteX283-230481" fmla="*/ 2676961 w 5924856"/>
                        <a:gd name="connsiteY283-230482" fmla="*/ 2515618 h 2956475"/>
                        <a:gd name="connsiteX284-230483" fmla="*/ 2670144 w 5924856"/>
                        <a:gd name="connsiteY284-230484" fmla="*/ 2472441 h 2956475"/>
                        <a:gd name="connsiteX285-230485" fmla="*/ 2626967 w 5924856"/>
                        <a:gd name="connsiteY285-230486" fmla="*/ 2456534 h 2956475"/>
                        <a:gd name="connsiteX286-230487" fmla="*/ 2595153 w 5924856"/>
                        <a:gd name="connsiteY286-230488" fmla="*/ 2451989 h 2956475"/>
                        <a:gd name="connsiteX287-230489" fmla="*/ 2560725 w 5924856"/>
                        <a:gd name="connsiteY287-230490" fmla="*/ 2430245 h 2956475"/>
                        <a:gd name="connsiteX288-230491" fmla="*/ 2527524 w 5924856"/>
                        <a:gd name="connsiteY288-230492" fmla="*/ 2488348 h 2956475"/>
                        <a:gd name="connsiteX289-230493" fmla="*/ 2543431 w 5924856"/>
                        <a:gd name="connsiteY289-230494" fmla="*/ 2522435 h 2956475"/>
                        <a:gd name="connsiteX290-230495" fmla="*/ 2504799 w 5924856"/>
                        <a:gd name="connsiteY290-230496" fmla="*/ 2558795 h 2956475"/>
                        <a:gd name="connsiteX291-230497" fmla="*/ 2495296 w 5924856"/>
                        <a:gd name="connsiteY291-230498" fmla="*/ 2556532 h 2956475"/>
                        <a:gd name="connsiteX292-230499" fmla="*/ 2492892 w 5924856"/>
                        <a:gd name="connsiteY292-230500" fmla="*/ 2558795 h 2956475"/>
                        <a:gd name="connsiteX293-230501" fmla="*/ 2445170 w 5924856"/>
                        <a:gd name="connsiteY293-230502" fmla="*/ 2547432 h 2956475"/>
                        <a:gd name="connsiteX294-230503" fmla="*/ 2408811 w 5924856"/>
                        <a:gd name="connsiteY294-230504" fmla="*/ 2542887 h 2956475"/>
                        <a:gd name="connsiteX295-230505" fmla="*/ 2381541 w 5924856"/>
                        <a:gd name="connsiteY295-230506" fmla="*/ 2515618 h 2956475"/>
                        <a:gd name="connsiteX296-230507" fmla="*/ 2354816 w 5924856"/>
                        <a:gd name="connsiteY296-230508" fmla="*/ 2515618 h 2956475"/>
                        <a:gd name="connsiteX297-230509" fmla="*/ 2342909 w 5924856"/>
                        <a:gd name="connsiteY297-230510" fmla="*/ 2515618 h 2956475"/>
                        <a:gd name="connsiteX298-230511" fmla="*/ 2317049 w 5924856"/>
                        <a:gd name="connsiteY298-230512" fmla="*/ 2502687 h 2956475"/>
                        <a:gd name="connsiteX299-230513" fmla="*/ 2268463 w 5924856"/>
                        <a:gd name="connsiteY299-230514" fmla="*/ 2526980 h 2956475"/>
                        <a:gd name="connsiteX300-230515" fmla="*/ 2200289 w 5924856"/>
                        <a:gd name="connsiteY300-230516" fmla="*/ 2574702 h 2956475"/>
                        <a:gd name="connsiteX301-230517" fmla="*/ 2157112 w 5924856"/>
                        <a:gd name="connsiteY301-230518" fmla="*/ 2586064 h 2956475"/>
                        <a:gd name="connsiteX302-230519" fmla="*/ 2145750 w 5924856"/>
                        <a:gd name="connsiteY302-230520" fmla="*/ 2590609 h 2956475"/>
                        <a:gd name="connsiteX303-230521" fmla="*/ 2143369 w 5924856"/>
                        <a:gd name="connsiteY303-230522" fmla="*/ 2586799 h 2956475"/>
                        <a:gd name="connsiteX304-230523" fmla="*/ 2133843 w 5924856"/>
                        <a:gd name="connsiteY304-230524" fmla="*/ 2590609 h 2956475"/>
                        <a:gd name="connsiteX305-230525" fmla="*/ 2111787 w 5924856"/>
                        <a:gd name="connsiteY305-230526" fmla="*/ 2555320 h 2956475"/>
                        <a:gd name="connsiteX306-230527" fmla="*/ 2075303 w 5924856"/>
                        <a:gd name="connsiteY306-230528" fmla="*/ 2558795 h 2956475"/>
                        <a:gd name="connsiteX307-230529" fmla="*/ 2074482 w 5924856"/>
                        <a:gd name="connsiteY307-230530" fmla="*/ 2557739 h 2956475"/>
                        <a:gd name="connsiteX308-230531" fmla="*/ 2063396 w 5924856"/>
                        <a:gd name="connsiteY308-230532" fmla="*/ 2558795 h 2956475"/>
                        <a:gd name="connsiteX309-230533" fmla="*/ 2047489 w 5924856"/>
                        <a:gd name="connsiteY309-230534" fmla="*/ 2538343 h 2956475"/>
                        <a:gd name="connsiteX310-230535" fmla="*/ 2020220 w 5924856"/>
                        <a:gd name="connsiteY310-230536" fmla="*/ 2526980 h 2956475"/>
                        <a:gd name="connsiteX311-230537" fmla="*/ 2004312 w 5924856"/>
                        <a:gd name="connsiteY311-230538" fmla="*/ 2495166 h 2956475"/>
                        <a:gd name="connsiteX312-230539" fmla="*/ 1988196 w 5924856"/>
                        <a:gd name="connsiteY312-230540" fmla="*/ 2486212 h 2956475"/>
                        <a:gd name="connsiteX313-230541" fmla="*/ 1945773 w 5924856"/>
                        <a:gd name="connsiteY313-230542" fmla="*/ 2499711 h 2956475"/>
                        <a:gd name="connsiteX314-230543" fmla="*/ 1942036 w 5924856"/>
                        <a:gd name="connsiteY314-230544" fmla="*/ 2497111 h 2956475"/>
                        <a:gd name="connsiteX315-230545" fmla="*/ 1936866 w 5924856"/>
                        <a:gd name="connsiteY315-230546" fmla="*/ 2499711 h 2956475"/>
                        <a:gd name="connsiteX316-230547" fmla="*/ 1889554 w 5924856"/>
                        <a:gd name="connsiteY316-230548" fmla="*/ 2468885 h 2956475"/>
                        <a:gd name="connsiteX317-230549" fmla="*/ 1870782 w 5924856"/>
                        <a:gd name="connsiteY317-230550" fmla="*/ 2495166 h 2956475"/>
                        <a:gd name="connsiteX318-230551" fmla="*/ 1865709 w 5924856"/>
                        <a:gd name="connsiteY318-230552" fmla="*/ 2485599 h 2956475"/>
                        <a:gd name="connsiteX319-230553" fmla="*/ 1858875 w 5924856"/>
                        <a:gd name="connsiteY319-230554" fmla="*/ 2495166 h 2956475"/>
                        <a:gd name="connsiteX320-230555" fmla="*/ 1779338 w 5924856"/>
                        <a:gd name="connsiteY320-230556" fmla="*/ 2345183 h 2956475"/>
                        <a:gd name="connsiteX321-230557" fmla="*/ 1729344 w 5924856"/>
                        <a:gd name="connsiteY321-230558" fmla="*/ 2295189 h 2956475"/>
                        <a:gd name="connsiteX322-230559" fmla="*/ 1732141 w 5924856"/>
                        <a:gd name="connsiteY322-230560" fmla="*/ 2292043 h 2956475"/>
                        <a:gd name="connsiteX323-230561" fmla="*/ 295420 w 5924856"/>
                        <a:gd name="connsiteY323-230562" fmla="*/ 2795131 h 2956475"/>
                        <a:gd name="connsiteX324-230563" fmla="*/ 322690 w 5924856"/>
                        <a:gd name="connsiteY324-230564" fmla="*/ 2747409 h 2956475"/>
                        <a:gd name="connsiteX325-230565" fmla="*/ 359049 w 5924856"/>
                        <a:gd name="connsiteY325-230566" fmla="*/ 2704232 h 2956475"/>
                        <a:gd name="connsiteX326-230567" fmla="*/ 359049 w 5924856"/>
                        <a:gd name="connsiteY326-230568" fmla="*/ 2701176 h 2956475"/>
                        <a:gd name="connsiteX327-230569" fmla="*/ 327779 w 5924856"/>
                        <a:gd name="connsiteY327-230570" fmla="*/ 2547432 h 2956475"/>
                        <a:gd name="connsiteX328-230571" fmla="*/ 271033 w 5924856"/>
                        <a:gd name="connsiteY328-230572" fmla="*/ 2529403 h 2956475"/>
                        <a:gd name="connsiteX329-230573" fmla="*/ 220429 w 5924856"/>
                        <a:gd name="connsiteY329-230574" fmla="*/ 2499711 h 2956475"/>
                        <a:gd name="connsiteX330-230575" fmla="*/ 204522 w 5924856"/>
                        <a:gd name="connsiteY330-230576" fmla="*/ 2472441 h 2956475"/>
                        <a:gd name="connsiteX331-230577" fmla="*/ 189159 w 5924856"/>
                        <a:gd name="connsiteY331-230578" fmla="*/ 2472441 h 2956475"/>
                        <a:gd name="connsiteX332-230579" fmla="*/ 122713 w 5924856"/>
                        <a:gd name="connsiteY332-230580" fmla="*/ 2413357 h 2956475"/>
                        <a:gd name="connsiteX333-230581" fmla="*/ 114168 w 5924856"/>
                        <a:gd name="connsiteY333-230582" fmla="*/ 2424719 h 2956475"/>
                        <a:gd name="connsiteX334-230583" fmla="*/ 103159 w 5924856"/>
                        <a:gd name="connsiteY334-230584" fmla="*/ 2421574 h 2956475"/>
                        <a:gd name="connsiteX335-230585" fmla="*/ 70446 w 5924856"/>
                        <a:gd name="connsiteY335-230586" fmla="*/ 2365635 h 2956475"/>
                        <a:gd name="connsiteX336-230587" fmla="*/ 74991 w 5924856"/>
                        <a:gd name="connsiteY336-230588" fmla="*/ 2361090 h 2956475"/>
                        <a:gd name="connsiteX337-230589" fmla="*/ 118168 w 5924856"/>
                        <a:gd name="connsiteY337-230590" fmla="*/ 2349728 h 2956475"/>
                        <a:gd name="connsiteX338-230591" fmla="*/ 106806 w 5924856"/>
                        <a:gd name="connsiteY338-230592" fmla="*/ 2327003 h 2956475"/>
                        <a:gd name="connsiteX339-230593" fmla="*/ 47722 w 5924856"/>
                        <a:gd name="connsiteY339-230594" fmla="*/ 2258829 h 2956475"/>
                        <a:gd name="connsiteX340-230595" fmla="*/ 21980 w 5924856"/>
                        <a:gd name="connsiteY340-230596" fmla="*/ 2195428 h 2956475"/>
                        <a:gd name="connsiteX341-230597" fmla="*/ 10059 w 5924856"/>
                        <a:gd name="connsiteY341-230598" fmla="*/ 2195434 h 2956475"/>
                        <a:gd name="connsiteX342-230599" fmla="*/ 0 w 5924856"/>
                        <a:gd name="connsiteY342-230600" fmla="*/ 2199745 h 2956475"/>
                        <a:gd name="connsiteX343-230601" fmla="*/ 1595269 w 5924856"/>
                        <a:gd name="connsiteY343-230602" fmla="*/ 1370296 h 2956475"/>
                        <a:gd name="connsiteX344-230603" fmla="*/ 1638446 w 5924856"/>
                        <a:gd name="connsiteY344-230604" fmla="*/ 1349844 h 2956475"/>
                        <a:gd name="connsiteX345-230605" fmla="*/ 1649808 w 5924856"/>
                        <a:gd name="connsiteY345-230606" fmla="*/ 1299850 h 2956475"/>
                        <a:gd name="connsiteX346-230607" fmla="*/ 1677078 w 5924856"/>
                        <a:gd name="connsiteY346-230608" fmla="*/ 1256673 h 2956475"/>
                        <a:gd name="connsiteX347-230609" fmla="*/ 1654353 w 5924856"/>
                        <a:gd name="connsiteY347-230610" fmla="*/ 1197589 h 2956475"/>
                        <a:gd name="connsiteX348-230611" fmla="*/ 1677078 w 5924856"/>
                        <a:gd name="connsiteY348-230612" fmla="*/ 1133960 h 2956475"/>
                        <a:gd name="connsiteX349-230613" fmla="*/ 1622538 w 5924856"/>
                        <a:gd name="connsiteY349-230614" fmla="*/ 1070331 h 2956475"/>
                        <a:gd name="connsiteX350-230615" fmla="*/ 1654353 w 5924856"/>
                        <a:gd name="connsiteY350-230616" fmla="*/ 961252 h 2956475"/>
                        <a:gd name="connsiteX351-230617" fmla="*/ 1606631 w 5924856"/>
                        <a:gd name="connsiteY351-230618" fmla="*/ 865809 h 2956475"/>
                        <a:gd name="connsiteX352-230619" fmla="*/ 1670260 w 5924856"/>
                        <a:gd name="connsiteY352-230620" fmla="*/ 788545 h 2956475"/>
                        <a:gd name="connsiteX353-230621" fmla="*/ 1665715 w 5924856"/>
                        <a:gd name="connsiteY353-230622" fmla="*/ 704464 h 2956475"/>
                        <a:gd name="connsiteX354-230623" fmla="*/ 1681622 w 5924856"/>
                        <a:gd name="connsiteY354-230624" fmla="*/ 697647 h 2956475"/>
                        <a:gd name="connsiteX355-230625" fmla="*/ 1683068 w 5924856"/>
                        <a:gd name="connsiteY355-230626" fmla="*/ 702130 h 2956475"/>
                        <a:gd name="connsiteX356-230627" fmla="*/ 1693530 w 5924856"/>
                        <a:gd name="connsiteY356-230628" fmla="*/ 697647 h 2956475"/>
                        <a:gd name="connsiteX357-230629" fmla="*/ 1716254 w 5924856"/>
                        <a:gd name="connsiteY357-230630" fmla="*/ 768093 h 2956475"/>
                        <a:gd name="connsiteX358-230631" fmla="*/ 1709645 w 5924856"/>
                        <a:gd name="connsiteY358-230632" fmla="*/ 815304 h 2956475"/>
                        <a:gd name="connsiteX359-230633" fmla="*/ 1772521 w 5924856"/>
                        <a:gd name="connsiteY359-230634" fmla="*/ 772638 h 2956475"/>
                        <a:gd name="connsiteX360-230635" fmla="*/ 1849785 w 5924856"/>
                        <a:gd name="connsiteY360-230636" fmla="*/ 763548 h 2956475"/>
                        <a:gd name="connsiteX361-230637" fmla="*/ 1850963 w 5924856"/>
                        <a:gd name="connsiteY361-230638" fmla="*/ 764810 h 2956475"/>
                        <a:gd name="connsiteX362-230639" fmla="*/ 1861692 w 5924856"/>
                        <a:gd name="connsiteY362-230640" fmla="*/ 763548 h 2956475"/>
                        <a:gd name="connsiteX363-230641" fmla="*/ 1906799 w 5924856"/>
                        <a:gd name="connsiteY363-230642" fmla="*/ 811877 h 2956475"/>
                        <a:gd name="connsiteX364-230643" fmla="*/ 1881599 w 5924856"/>
                        <a:gd name="connsiteY364-230644" fmla="*/ 736278 h 2956475"/>
                        <a:gd name="connsiteX365-230645" fmla="*/ 1881599 w 5924856"/>
                        <a:gd name="connsiteY365-230646" fmla="*/ 595386 h 2956475"/>
                        <a:gd name="connsiteX366-230647" fmla="*/ 1945228 w 5924856"/>
                        <a:gd name="connsiteY366-230648" fmla="*/ 574934 h 2956475"/>
                        <a:gd name="connsiteX367-230649" fmla="*/ 1955460 w 5924856"/>
                        <a:gd name="connsiteY367-230650" fmla="*/ 575472 h 2956475"/>
                        <a:gd name="connsiteX368-230651" fmla="*/ 1957135 w 5924856"/>
                        <a:gd name="connsiteY368-230652" fmla="*/ 574934 h 2956475"/>
                        <a:gd name="connsiteX369-230653" fmla="*/ 2033605 w 5924856"/>
                        <a:gd name="connsiteY369-230654" fmla="*/ 578958 h 2956475"/>
                        <a:gd name="connsiteX370-230655" fmla="*/ 2111118 w 5924856"/>
                        <a:gd name="connsiteY370-230656" fmla="*/ 559026 h 2956475"/>
                        <a:gd name="connsiteX371-230657" fmla="*/ 2086121 w 5924856"/>
                        <a:gd name="connsiteY371-230658" fmla="*/ 493125 h 2956475"/>
                        <a:gd name="connsiteX372-230659" fmla="*/ 2122480 w 5924856"/>
                        <a:gd name="connsiteY372-230660" fmla="*/ 402226 h 2956475"/>
                        <a:gd name="connsiteX373-230661" fmla="*/ 2165657 w 5924856"/>
                        <a:gd name="connsiteY373-230662" fmla="*/ 397681 h 2956475"/>
                        <a:gd name="connsiteX374-230663" fmla="*/ 2236104 w 5924856"/>
                        <a:gd name="connsiteY374-230664" fmla="*/ 322690 h 2956475"/>
                        <a:gd name="connsiteX375-230665" fmla="*/ 2338374 w 5924856"/>
                        <a:gd name="connsiteY375-230666" fmla="*/ 304510 h 2956475"/>
                        <a:gd name="connsiteX376-230667" fmla="*/ 2347454 w 5924856"/>
                        <a:gd name="connsiteY376-230668" fmla="*/ 263606 h 2956475"/>
                        <a:gd name="connsiteX377-230669" fmla="*/ 2445170 w 5924856"/>
                        <a:gd name="connsiteY377-230670" fmla="*/ 252244 h 2956475"/>
                        <a:gd name="connsiteX378-230671" fmla="*/ 2446249 w 5924856"/>
                        <a:gd name="connsiteY378-230672" fmla="*/ 253503 h 2956475"/>
                        <a:gd name="connsiteX379-230673" fmla="*/ 2457077 w 5924856"/>
                        <a:gd name="connsiteY379-230674" fmla="*/ 252244 h 2956475"/>
                        <a:gd name="connsiteX380-230675" fmla="*/ 2479011 w 5924856"/>
                        <a:gd name="connsiteY380-230676" fmla="*/ 277833 h 2956475"/>
                        <a:gd name="connsiteX381-230677" fmla="*/ 2558793 w 5924856"/>
                        <a:gd name="connsiteY381-230678" fmla="*/ 202249 h 2956475"/>
                        <a:gd name="connsiteX382-230679" fmla="*/ 2570700 w 5924856"/>
                        <a:gd name="connsiteY382-230680" fmla="*/ 202249 h 2956475"/>
                        <a:gd name="connsiteX383-230681" fmla="*/ 2622422 w 5924856"/>
                        <a:gd name="connsiteY383-230682" fmla="*/ 202249 h 2956475"/>
                        <a:gd name="connsiteX384-230683" fmla="*/ 2633784 w 5924856"/>
                        <a:gd name="connsiteY384-230684" fmla="*/ 134075 h 2956475"/>
                        <a:gd name="connsiteX385-230685" fmla="*/ 2670144 w 5924856"/>
                        <a:gd name="connsiteY385-230686" fmla="*/ 68174 h 2956475"/>
                        <a:gd name="connsiteX386-230687" fmla="*/ 2756498 w 5924856"/>
                        <a:gd name="connsiteY386-230688" fmla="*/ 0 h 2956475"/>
                        <a:gd name="connsiteX0-230689" fmla="*/ 1709320 w 5924856"/>
                        <a:gd name="connsiteY0-230690" fmla="*/ 817622 h 2956475"/>
                        <a:gd name="connsiteX1-230691" fmla="*/ 1700347 w 5924856"/>
                        <a:gd name="connsiteY1-230692" fmla="*/ 881716 h 2956475"/>
                        <a:gd name="connsiteX2-230693" fmla="*/ 1727745 w 5924856"/>
                        <a:gd name="connsiteY2-230694" fmla="*/ 895415 h 2956475"/>
                        <a:gd name="connsiteX3-230695" fmla="*/ 1709320 w 5924856"/>
                        <a:gd name="connsiteY3-230696" fmla="*/ 817622 h 2956475"/>
                        <a:gd name="connsiteX4-230697" fmla="*/ 2756498 w 5924856"/>
                        <a:gd name="connsiteY4-230698" fmla="*/ 0 h 2956475"/>
                        <a:gd name="connsiteX5-230699" fmla="*/ 2762437 w 5924856"/>
                        <a:gd name="connsiteY5-230700" fmla="*/ 4711 h 2956475"/>
                        <a:gd name="connsiteX6-230701" fmla="*/ 2768404 w 5924856"/>
                        <a:gd name="connsiteY6-230702" fmla="*/ 0 h 2956475"/>
                        <a:gd name="connsiteX7-230703" fmla="*/ 2834306 w 5924856"/>
                        <a:gd name="connsiteY7-230704" fmla="*/ 52267 h 2956475"/>
                        <a:gd name="connsiteX8-230705" fmla="*/ 2779767 w 5924856"/>
                        <a:gd name="connsiteY8-230706" fmla="*/ 90899 h 2956475"/>
                        <a:gd name="connsiteX9-230707" fmla="*/ 2866120 w 5924856"/>
                        <a:gd name="connsiteY9-230708" fmla="*/ 118168 h 2956475"/>
                        <a:gd name="connsiteX10-230709" fmla="*/ 2875812 w 5924856"/>
                        <a:gd name="connsiteY10-230710" fmla="*/ 186006 h 2956475"/>
                        <a:gd name="connsiteX11-230711" fmla="*/ 2897390 w 5924856"/>
                        <a:gd name="connsiteY11-230712" fmla="*/ 161345 h 2956475"/>
                        <a:gd name="connsiteX12-230713" fmla="*/ 2909297 w 5924856"/>
                        <a:gd name="connsiteY12-230714" fmla="*/ 161345 h 2956475"/>
                        <a:gd name="connsiteX13-230715" fmla="*/ 3004196 w 5924856"/>
                        <a:gd name="connsiteY13-230716" fmla="*/ 161345 h 2956475"/>
                        <a:gd name="connsiteX14-230717" fmla="*/ 3016103 w 5924856"/>
                        <a:gd name="connsiteY14-230718" fmla="*/ 161345 h 2956475"/>
                        <a:gd name="connsiteX15-230719" fmla="*/ 3097912 w 5924856"/>
                        <a:gd name="connsiteY15-230720" fmla="*/ 236336 h 2956475"/>
                        <a:gd name="connsiteX16-230721" fmla="*/ 3129726 w 5924856"/>
                        <a:gd name="connsiteY16-230722" fmla="*/ 295420 h 2956475"/>
                        <a:gd name="connsiteX17-230723" fmla="*/ 3118364 w 5924856"/>
                        <a:gd name="connsiteY17-230724" fmla="*/ 370412 h 2956475"/>
                        <a:gd name="connsiteX18-230725" fmla="*/ 3079732 w 5924856"/>
                        <a:gd name="connsiteY18-230726" fmla="*/ 413589 h 2956475"/>
                        <a:gd name="connsiteX19-230727" fmla="*/ 2984288 w 5924856"/>
                        <a:gd name="connsiteY19-230728" fmla="*/ 488580 h 2956475"/>
                        <a:gd name="connsiteX20-230729" fmla="*/ 2952474 w 5924856"/>
                        <a:gd name="connsiteY20-230730" fmla="*/ 531757 h 2956475"/>
                        <a:gd name="connsiteX21-230731" fmla="*/ 3000196 w 5924856"/>
                        <a:gd name="connsiteY21-230732" fmla="*/ 547664 h 2956475"/>
                        <a:gd name="connsiteX22-230733" fmla="*/ 3047650 w 5924856"/>
                        <a:gd name="connsiteY22-230734" fmla="*/ 575345 h 2956475"/>
                        <a:gd name="connsiteX23-230735" fmla="*/ 3074642 w 5924856"/>
                        <a:gd name="connsiteY23-230736" fmla="*/ 552209 h 2956475"/>
                        <a:gd name="connsiteX24-230737" fmla="*/ 3076651 w 5924856"/>
                        <a:gd name="connsiteY24-230738" fmla="*/ 560693 h 2956475"/>
                        <a:gd name="connsiteX25-230739" fmla="*/ 3086550 w 5924856"/>
                        <a:gd name="connsiteY25-230740" fmla="*/ 552209 h 2956475"/>
                        <a:gd name="connsiteX26-230741" fmla="*/ 3103175 w 5924856"/>
                        <a:gd name="connsiteY26-230742" fmla="*/ 622402 h 2956475"/>
                        <a:gd name="connsiteX27-230743" fmla="*/ 3111002 w 5924856"/>
                        <a:gd name="connsiteY27-230744" fmla="*/ 606748 h 2956475"/>
                        <a:gd name="connsiteX28-230745" fmla="*/ 3170086 w 5924856"/>
                        <a:gd name="connsiteY28-230746" fmla="*/ 586296 h 2956475"/>
                        <a:gd name="connsiteX29-230747" fmla="*/ 3178024 w 5924856"/>
                        <a:gd name="connsiteY29-230748" fmla="*/ 587670 h 2956475"/>
                        <a:gd name="connsiteX30-230749" fmla="*/ 3181993 w 5924856"/>
                        <a:gd name="connsiteY30-230750" fmla="*/ 586296 h 2956475"/>
                        <a:gd name="connsiteX31-230751" fmla="*/ 3300161 w 5924856"/>
                        <a:gd name="connsiteY31-230752" fmla="*/ 606748 h 2956475"/>
                        <a:gd name="connsiteX32-230753" fmla="*/ 3306978 w 5924856"/>
                        <a:gd name="connsiteY32-230754" fmla="*/ 665832 h 2956475"/>
                        <a:gd name="connsiteX33-230755" fmla="*/ 3449720 w 5924856"/>
                        <a:gd name="connsiteY33-230756" fmla="*/ 686823 h 2956475"/>
                        <a:gd name="connsiteX34-230757" fmla="*/ 3456416 w 5924856"/>
                        <a:gd name="connsiteY34-230758" fmla="*/ 590841 h 2956475"/>
                        <a:gd name="connsiteX35-230759" fmla="*/ 3468101 w 5924856"/>
                        <a:gd name="connsiteY35-230760" fmla="*/ 594028 h 2956475"/>
                        <a:gd name="connsiteX36-230761" fmla="*/ 3468323 w 5924856"/>
                        <a:gd name="connsiteY36-230762" fmla="*/ 590841 h 2956475"/>
                        <a:gd name="connsiteX37-230763" fmla="*/ 3543314 w 5924856"/>
                        <a:gd name="connsiteY37-230764" fmla="*/ 611293 h 2956475"/>
                        <a:gd name="connsiteX38-230765" fmla="*/ 3590492 w 5924856"/>
                        <a:gd name="connsiteY38-230766" fmla="*/ 611293 h 2956475"/>
                        <a:gd name="connsiteX39-230767" fmla="*/ 3602398 w 5924856"/>
                        <a:gd name="connsiteY39-230768" fmla="*/ 611293 h 2956475"/>
                        <a:gd name="connsiteX40-230769" fmla="*/ 3661482 w 5924856"/>
                        <a:gd name="connsiteY40-230770" fmla="*/ 677194 h 2956475"/>
                        <a:gd name="connsiteX41-230771" fmla="*/ 3677390 w 5924856"/>
                        <a:gd name="connsiteY41-230772" fmla="*/ 756731 h 2956475"/>
                        <a:gd name="connsiteX42-230773" fmla="*/ 3656938 w 5924856"/>
                        <a:gd name="connsiteY42-230774" fmla="*/ 806725 h 2956475"/>
                        <a:gd name="connsiteX43-230775" fmla="*/ 3704660 w 5924856"/>
                        <a:gd name="connsiteY43-230776" fmla="*/ 897623 h 2956475"/>
                        <a:gd name="connsiteX44-230777" fmla="*/ 3753794 w 5924856"/>
                        <a:gd name="connsiteY44-230778" fmla="*/ 933529 h 2956475"/>
                        <a:gd name="connsiteX45-230779" fmla="*/ 3783651 w 5924856"/>
                        <a:gd name="connsiteY45-230780" fmla="*/ 822632 h 2956475"/>
                        <a:gd name="connsiteX46-230781" fmla="*/ 3793268 w 5924856"/>
                        <a:gd name="connsiteY46-230782" fmla="*/ 831139 h 2956475"/>
                        <a:gd name="connsiteX47-230783" fmla="*/ 3795558 w 5924856"/>
                        <a:gd name="connsiteY47-230784" fmla="*/ 822632 h 2956475"/>
                        <a:gd name="connsiteX48-230785" fmla="*/ 3850342 w 5924856"/>
                        <a:gd name="connsiteY48-230786" fmla="*/ 871095 h 2956475"/>
                        <a:gd name="connsiteX49-230787" fmla="*/ 3906364 w 5924856"/>
                        <a:gd name="connsiteY49-230788" fmla="*/ 843084 h 2956475"/>
                        <a:gd name="connsiteX50-230789" fmla="*/ 3912043 w 5924856"/>
                        <a:gd name="connsiteY50-230790" fmla="*/ 846199 h 2956475"/>
                        <a:gd name="connsiteX51-230791" fmla="*/ 3918271 w 5924856"/>
                        <a:gd name="connsiteY51-230792" fmla="*/ 843084 h 2956475"/>
                        <a:gd name="connsiteX52-230793" fmla="*/ 3980617 w 5924856"/>
                        <a:gd name="connsiteY52-230794" fmla="*/ 877274 h 2956475"/>
                        <a:gd name="connsiteX53-230795" fmla="*/ 4004080 w 5924856"/>
                        <a:gd name="connsiteY53-230796" fmla="*/ 849902 h 2956475"/>
                        <a:gd name="connsiteX54-230797" fmla="*/ 4013754 w 5924856"/>
                        <a:gd name="connsiteY54-230798" fmla="*/ 852506 h 2956475"/>
                        <a:gd name="connsiteX55-230799" fmla="*/ 4015987 w 5924856"/>
                        <a:gd name="connsiteY55-230800" fmla="*/ 849902 h 2956475"/>
                        <a:gd name="connsiteX56-230801" fmla="*/ 4062341 w 5924856"/>
                        <a:gd name="connsiteY56-230802" fmla="*/ 862382 h 2956475"/>
                        <a:gd name="connsiteX57-230803" fmla="*/ 4035894 w 5924856"/>
                        <a:gd name="connsiteY57-230804" fmla="*/ 752186 h 2956475"/>
                        <a:gd name="connsiteX58-230805" fmla="*/ 4083616 w 5924856"/>
                        <a:gd name="connsiteY58-230806" fmla="*/ 697647 h 2956475"/>
                        <a:gd name="connsiteX59-230807" fmla="*/ 4093422 w 5924856"/>
                        <a:gd name="connsiteY59-230808" fmla="*/ 700048 h 2956475"/>
                        <a:gd name="connsiteX60-230809" fmla="*/ 4095523 w 5924856"/>
                        <a:gd name="connsiteY60-230810" fmla="*/ 697647 h 2956475"/>
                        <a:gd name="connsiteX61-230811" fmla="*/ 4429575 w 5924856"/>
                        <a:gd name="connsiteY61-230812" fmla="*/ 779455 h 2956475"/>
                        <a:gd name="connsiteX62-230813" fmla="*/ 4461390 w 5924856"/>
                        <a:gd name="connsiteY62-230814" fmla="*/ 849902 h 2956475"/>
                        <a:gd name="connsiteX63-230815" fmla="*/ 4557433 w 5924856"/>
                        <a:gd name="connsiteY63-230816" fmla="*/ 932544 h 2956475"/>
                        <a:gd name="connsiteX64-230817" fmla="*/ 4692636 w 5924856"/>
                        <a:gd name="connsiteY64-230818" fmla="*/ 913531 h 2956475"/>
                        <a:gd name="connsiteX65-230819" fmla="*/ 4696687 w 5924856"/>
                        <a:gd name="connsiteY65-230820" fmla="*/ 914635 h 2956475"/>
                        <a:gd name="connsiteX66-230821" fmla="*/ 4704543 w 5924856"/>
                        <a:gd name="connsiteY66-230822" fmla="*/ 913531 h 2956475"/>
                        <a:gd name="connsiteX67-230823" fmla="*/ 4779534 w 5924856"/>
                        <a:gd name="connsiteY67-230824" fmla="*/ 933983 h 2956475"/>
                        <a:gd name="connsiteX68-230825" fmla="*/ 4811349 w 5924856"/>
                        <a:gd name="connsiteY68-230826" fmla="*/ 977160 h 2956475"/>
                        <a:gd name="connsiteX69-230827" fmla="*/ 4806804 w 5924856"/>
                        <a:gd name="connsiteY69-230828" fmla="*/ 1058968 h 2956475"/>
                        <a:gd name="connsiteX70-230829" fmla="*/ 4845868 w 5924856"/>
                        <a:gd name="connsiteY70-230830" fmla="*/ 1083640 h 2956475"/>
                        <a:gd name="connsiteX71-230831" fmla="*/ 4885796 w 5924856"/>
                        <a:gd name="connsiteY71-230832" fmla="*/ 1070331 h 2956475"/>
                        <a:gd name="connsiteX72-230833" fmla="*/ 4956242 w 5924856"/>
                        <a:gd name="connsiteY72-230834" fmla="*/ 1063513 h 2956475"/>
                        <a:gd name="connsiteX73-230835" fmla="*/ 4958921 w 5924856"/>
                        <a:gd name="connsiteY73-230836" fmla="*/ 1064406 h 2956475"/>
                        <a:gd name="connsiteX74-230837" fmla="*/ 4968149 w 5924856"/>
                        <a:gd name="connsiteY74-230838" fmla="*/ 1063513 h 2956475"/>
                        <a:gd name="connsiteX75-230839" fmla="*/ 5032440 w 5924856"/>
                        <a:gd name="connsiteY75-230840" fmla="*/ 1084944 h 2956475"/>
                        <a:gd name="connsiteX76-230841" fmla="*/ 5094862 w 5924856"/>
                        <a:gd name="connsiteY76-230842" fmla="*/ 1074876 h 2956475"/>
                        <a:gd name="connsiteX77-230843" fmla="*/ 5095992 w 5924856"/>
                        <a:gd name="connsiteY77-230844" fmla="*/ 1076614 h 2956475"/>
                        <a:gd name="connsiteX78-230845" fmla="*/ 5106769 w 5924856"/>
                        <a:gd name="connsiteY78-230846" fmla="*/ 1074876 h 2956475"/>
                        <a:gd name="connsiteX79-230847" fmla="*/ 5161910 w 5924856"/>
                        <a:gd name="connsiteY79-230848" fmla="*/ 1159707 h 2956475"/>
                        <a:gd name="connsiteX80-230849" fmla="*/ 5201668 w 5924856"/>
                        <a:gd name="connsiteY80-230850" fmla="*/ 1129415 h 2956475"/>
                        <a:gd name="connsiteX81-230851" fmla="*/ 5176671 w 5924856"/>
                        <a:gd name="connsiteY81-230852" fmla="*/ 1063513 h 2956475"/>
                        <a:gd name="connsiteX82-230853" fmla="*/ 5185761 w 5924856"/>
                        <a:gd name="connsiteY82-230854" fmla="*/ 1015792 h 2956475"/>
                        <a:gd name="connsiteX83-230855" fmla="*/ 5197087 w 5924856"/>
                        <a:gd name="connsiteY83-230856" fmla="*/ 1018841 h 2956475"/>
                        <a:gd name="connsiteX84-230857" fmla="*/ 5197668 w 5924856"/>
                        <a:gd name="connsiteY84-230858" fmla="*/ 1015792 h 2956475"/>
                        <a:gd name="connsiteX85-230859" fmla="*/ 5313701 w 5924856"/>
                        <a:gd name="connsiteY85-230860" fmla="*/ 1047031 h 2956475"/>
                        <a:gd name="connsiteX86-230861" fmla="*/ 5381192 w 5924856"/>
                        <a:gd name="connsiteY86-230862" fmla="*/ 1043061 h 2956475"/>
                        <a:gd name="connsiteX87-230863" fmla="*/ 5382577 w 5924856"/>
                        <a:gd name="connsiteY87-230864" fmla="*/ 1043680 h 2956475"/>
                        <a:gd name="connsiteX88-230865" fmla="*/ 5393100 w 5924856"/>
                        <a:gd name="connsiteY88-230866" fmla="*/ 1043061 h 2956475"/>
                        <a:gd name="connsiteX89-230867" fmla="*/ 5499906 w 5924856"/>
                        <a:gd name="connsiteY89-230868" fmla="*/ 1090783 h 2956475"/>
                        <a:gd name="connsiteX90-230869" fmla="*/ 5552172 w 5924856"/>
                        <a:gd name="connsiteY90-230870" fmla="*/ 1133960 h 2956475"/>
                        <a:gd name="connsiteX91-230871" fmla="*/ 5638526 w 5924856"/>
                        <a:gd name="connsiteY91-230872" fmla="*/ 1213496 h 2956475"/>
                        <a:gd name="connsiteX92-230873" fmla="*/ 5740786 w 5924856"/>
                        <a:gd name="connsiteY92-230874" fmla="*/ 1311212 h 2956475"/>
                        <a:gd name="connsiteX93-230875" fmla="*/ 5736242 w 5924856"/>
                        <a:gd name="connsiteY93-230876" fmla="*/ 1365751 h 2956475"/>
                        <a:gd name="connsiteX94-230877" fmla="*/ 5743870 w 5924856"/>
                        <a:gd name="connsiteY94-230878" fmla="*/ 1373379 h 2956475"/>
                        <a:gd name="connsiteX95-230879" fmla="*/ 5740242 w 5924856"/>
                        <a:gd name="connsiteY95-230880" fmla="*/ 1322574 h 2956475"/>
                        <a:gd name="connsiteX96-230881" fmla="*/ 5752283 w 5924856"/>
                        <a:gd name="connsiteY96-230882" fmla="*/ 1324447 h 2956475"/>
                        <a:gd name="connsiteX97-230883" fmla="*/ 5752149 w 5924856"/>
                        <a:gd name="connsiteY97-230884" fmla="*/ 1322574 h 2956475"/>
                        <a:gd name="connsiteX98-230885" fmla="*/ 5854410 w 5924856"/>
                        <a:gd name="connsiteY98-230886" fmla="*/ 1338481 h 2956475"/>
                        <a:gd name="connsiteX99-230887" fmla="*/ 5924856 w 5924856"/>
                        <a:gd name="connsiteY99-230888" fmla="*/ 1418018 h 2956475"/>
                        <a:gd name="connsiteX100-230889" fmla="*/ 5886224 w 5924856"/>
                        <a:gd name="connsiteY100-230890" fmla="*/ 1456650 h 2956475"/>
                        <a:gd name="connsiteX101-230891" fmla="*/ 5827140 w 5924856"/>
                        <a:gd name="connsiteY101-230892" fmla="*/ 1468012 h 2956475"/>
                        <a:gd name="connsiteX102-230893" fmla="*/ 5827140 w 5924856"/>
                        <a:gd name="connsiteY102-230894" fmla="*/ 1554366 h 2956475"/>
                        <a:gd name="connsiteX103-230895" fmla="*/ 5811233 w 5924856"/>
                        <a:gd name="connsiteY103-230896" fmla="*/ 1570273 h 2956475"/>
                        <a:gd name="connsiteX104-230897" fmla="*/ 5799326 w 5924856"/>
                        <a:gd name="connsiteY104-230898" fmla="*/ 1570273 h 2956475"/>
                        <a:gd name="connsiteX105-230899" fmla="*/ 5779418 w 5924856"/>
                        <a:gd name="connsiteY105-230900" fmla="*/ 1570273 h 2956475"/>
                        <a:gd name="connsiteX106-230901" fmla="*/ 5767512 w 5924856"/>
                        <a:gd name="connsiteY106-230902" fmla="*/ 1570273 h 2956475"/>
                        <a:gd name="connsiteX107-230903" fmla="*/ 5735697 w 5924856"/>
                        <a:gd name="connsiteY107-230904" fmla="*/ 1536186 h 2956475"/>
                        <a:gd name="connsiteX108-230905" fmla="*/ 5685702 w 5924856"/>
                        <a:gd name="connsiteY108-230906" fmla="*/ 1511189 h 2956475"/>
                        <a:gd name="connsiteX109-230907" fmla="*/ 5681158 w 5924856"/>
                        <a:gd name="connsiteY109-230908" fmla="*/ 1477102 h 2956475"/>
                        <a:gd name="connsiteX110-230909" fmla="*/ 5647323 w 5924856"/>
                        <a:gd name="connsiteY110-230910" fmla="*/ 1463170 h 2956475"/>
                        <a:gd name="connsiteX111-230911" fmla="*/ 5613528 w 5924856"/>
                        <a:gd name="connsiteY111-230912" fmla="*/ 1472557 h 2956475"/>
                        <a:gd name="connsiteX112-230913" fmla="*/ 5611557 w 5924856"/>
                        <a:gd name="connsiteY112-230914" fmla="*/ 1469797 h 2956475"/>
                        <a:gd name="connsiteX113-230915" fmla="*/ 5601622 w 5924856"/>
                        <a:gd name="connsiteY113-230916" fmla="*/ 1472557 h 2956475"/>
                        <a:gd name="connsiteX114-230917" fmla="*/ 5578897 w 5924856"/>
                        <a:gd name="connsiteY114-230918" fmla="*/ 1440742 h 2956475"/>
                        <a:gd name="connsiteX115-230919" fmla="*/ 5587835 w 5924856"/>
                        <a:gd name="connsiteY115-230920" fmla="*/ 1415717 h 2956475"/>
                        <a:gd name="connsiteX116-230921" fmla="*/ 5558990 w 5924856"/>
                        <a:gd name="connsiteY116-230922" fmla="*/ 1429380 h 2956475"/>
                        <a:gd name="connsiteX117-230923" fmla="*/ 5574896 w 5924856"/>
                        <a:gd name="connsiteY117-230924" fmla="*/ 1472557 h 2956475"/>
                        <a:gd name="connsiteX118-230925" fmla="*/ 5552172 w 5924856"/>
                        <a:gd name="connsiteY118-230926" fmla="*/ 1511189 h 2956475"/>
                        <a:gd name="connsiteX119-230927" fmla="*/ 5504450 w 5924856"/>
                        <a:gd name="connsiteY119-230928" fmla="*/ 1547548 h 2956475"/>
                        <a:gd name="connsiteX120-230929" fmla="*/ 5493867 w 5924856"/>
                        <a:gd name="connsiteY120-230930" fmla="*/ 1546540 h 2956475"/>
                        <a:gd name="connsiteX121-230931" fmla="*/ 5492544 w 5924856"/>
                        <a:gd name="connsiteY121-230932" fmla="*/ 1547548 h 2956475"/>
                        <a:gd name="connsiteX122-230933" fmla="*/ 5457627 w 5924856"/>
                        <a:gd name="connsiteY122-230934" fmla="*/ 1544223 h 2956475"/>
                        <a:gd name="connsiteX123-230935" fmla="*/ 5488543 w 5924856"/>
                        <a:gd name="connsiteY123-230936" fmla="*/ 1586180 h 2956475"/>
                        <a:gd name="connsiteX124-230937" fmla="*/ 5511268 w 5924856"/>
                        <a:gd name="connsiteY124-230938" fmla="*/ 1649809 h 2956475"/>
                        <a:gd name="connsiteX125-230939" fmla="*/ 5527175 w 5924856"/>
                        <a:gd name="connsiteY125-230940" fmla="*/ 1677079 h 2956475"/>
                        <a:gd name="connsiteX126-230941" fmla="*/ 5531720 w 5924856"/>
                        <a:gd name="connsiteY126-230942" fmla="*/ 1708893 h 2956475"/>
                        <a:gd name="connsiteX127-230943" fmla="*/ 5527175 w 5924856"/>
                        <a:gd name="connsiteY127-230944" fmla="*/ 1731618 h 2956475"/>
                        <a:gd name="connsiteX128-230945" fmla="*/ 5515990 w 5924856"/>
                        <a:gd name="connsiteY128-230946" fmla="*/ 1728009 h 2956475"/>
                        <a:gd name="connsiteX129-230947" fmla="*/ 5515268 w 5924856"/>
                        <a:gd name="connsiteY129-230948" fmla="*/ 1731618 h 2956475"/>
                        <a:gd name="connsiteX130-230949" fmla="*/ 5452462 w 5924856"/>
                        <a:gd name="connsiteY130-230950" fmla="*/ 1711358 h 2956475"/>
                        <a:gd name="connsiteX131-230951" fmla="*/ 5354468 w 5924856"/>
                        <a:gd name="connsiteY131-230952" fmla="*/ 1767977 h 2956475"/>
                        <a:gd name="connsiteX132-230953" fmla="*/ 5315836 w 5924856"/>
                        <a:gd name="connsiteY132-230954" fmla="*/ 1779340 h 2956475"/>
                        <a:gd name="connsiteX133-230955" fmla="*/ 5263569 w 5924856"/>
                        <a:gd name="connsiteY133-230956" fmla="*/ 1833879 h 2956475"/>
                        <a:gd name="connsiteX134-230957" fmla="*/ 5209030 w 5924856"/>
                        <a:gd name="connsiteY134-230958" fmla="*/ 1881600 h 2956475"/>
                        <a:gd name="connsiteX135-230959" fmla="*/ 5193123 w 5924856"/>
                        <a:gd name="connsiteY135-230960" fmla="*/ 1913415 h 2956475"/>
                        <a:gd name="connsiteX136-230961" fmla="*/ 5185429 w 5924856"/>
                        <a:gd name="connsiteY136-230962" fmla="*/ 1904988 h 2956475"/>
                        <a:gd name="connsiteX137-230963" fmla="*/ 5181216 w 5924856"/>
                        <a:gd name="connsiteY137-230964" fmla="*/ 1913415 h 2956475"/>
                        <a:gd name="connsiteX138-230965" fmla="*/ 5137729 w 5924856"/>
                        <a:gd name="connsiteY138-230966" fmla="*/ 1865787 h 2956475"/>
                        <a:gd name="connsiteX139-230967" fmla="*/ 5047685 w 5924856"/>
                        <a:gd name="connsiteY139-230968" fmla="*/ 1920232 h 2956475"/>
                        <a:gd name="connsiteX140-230969" fmla="*/ 5044580 w 5924856"/>
                        <a:gd name="connsiteY140-230970" fmla="*/ 1914910 h 2956475"/>
                        <a:gd name="connsiteX141-230971" fmla="*/ 5035778 w 5924856"/>
                        <a:gd name="connsiteY141-230972" fmla="*/ 1920232 h 2956475"/>
                        <a:gd name="connsiteX142-230973" fmla="*/ 5023735 w 5924856"/>
                        <a:gd name="connsiteY142-230974" fmla="*/ 1899586 h 2956475"/>
                        <a:gd name="connsiteX143-230975" fmla="*/ 4993146 w 5924856"/>
                        <a:gd name="connsiteY143-230976" fmla="*/ 1924777 h 2956475"/>
                        <a:gd name="connsiteX144-230977" fmla="*/ 4983909 w 5924856"/>
                        <a:gd name="connsiteY144-230978" fmla="*/ 1922578 h 2956475"/>
                        <a:gd name="connsiteX145-230979" fmla="*/ 4981239 w 5924856"/>
                        <a:gd name="connsiteY145-230980" fmla="*/ 1924777 h 2956475"/>
                        <a:gd name="connsiteX146-230981" fmla="*/ 4944785 w 5924856"/>
                        <a:gd name="connsiteY146-230982" fmla="*/ 1916098 h 2956475"/>
                        <a:gd name="connsiteX147-230983" fmla="*/ 4934062 w 5924856"/>
                        <a:gd name="connsiteY147-230984" fmla="*/ 1961137 h 2956475"/>
                        <a:gd name="connsiteX148-230985" fmla="*/ 4893158 w 5924856"/>
                        <a:gd name="connsiteY148-230986" fmla="*/ 2027038 h 2956475"/>
                        <a:gd name="connsiteX149-230987" fmla="*/ 4893158 w 5924856"/>
                        <a:gd name="connsiteY149-230988" fmla="*/ 2058853 h 2956475"/>
                        <a:gd name="connsiteX150-230989" fmla="*/ 4934062 w 5924856"/>
                        <a:gd name="connsiteY150-230990" fmla="*/ 2074760 h 2956475"/>
                        <a:gd name="connsiteX151-230991" fmla="*/ 4929517 w 5924856"/>
                        <a:gd name="connsiteY151-230992" fmla="*/ 2172476 h 2956475"/>
                        <a:gd name="connsiteX152-230993" fmla="*/ 4917610 w 5924856"/>
                        <a:gd name="connsiteY152-230994" fmla="*/ 2172476 h 2956475"/>
                        <a:gd name="connsiteX153-230995" fmla="*/ 4893158 w 5924856"/>
                        <a:gd name="connsiteY153-230996" fmla="*/ 2172476 h 2956475"/>
                        <a:gd name="connsiteX154-230997" fmla="*/ 4881796 w 5924856"/>
                        <a:gd name="connsiteY154-230998" fmla="*/ 2224742 h 2956475"/>
                        <a:gd name="connsiteX155-230999" fmla="*/ 4893158 w 5924856"/>
                        <a:gd name="connsiteY155-231000" fmla="*/ 2252012 h 2956475"/>
                        <a:gd name="connsiteX156-231001" fmla="*/ 4827256 w 5924856"/>
                        <a:gd name="connsiteY156-231002" fmla="*/ 2286099 h 2956475"/>
                        <a:gd name="connsiteX157-231003" fmla="*/ 4815894 w 5924856"/>
                        <a:gd name="connsiteY157-231004" fmla="*/ 2354273 h 2956475"/>
                        <a:gd name="connsiteX158-231005" fmla="*/ 4763628 w 5924856"/>
                        <a:gd name="connsiteY158-231006" fmla="*/ 2370180 h 2956475"/>
                        <a:gd name="connsiteX159-231007" fmla="*/ 4752265 w 5924856"/>
                        <a:gd name="connsiteY159-231008" fmla="*/ 2429264 h 2956475"/>
                        <a:gd name="connsiteX160-231009" fmla="*/ 4697726 w 5924856"/>
                        <a:gd name="connsiteY160-231010" fmla="*/ 2488348 h 2956475"/>
                        <a:gd name="connsiteX161-231011" fmla="*/ 4695416 w 5924856"/>
                        <a:gd name="connsiteY161-231012" fmla="*/ 2477952 h 2956475"/>
                        <a:gd name="connsiteX162-231013" fmla="*/ 4685819 w 5924856"/>
                        <a:gd name="connsiteY162-231014" fmla="*/ 2488348 h 2956475"/>
                        <a:gd name="connsiteX163-231015" fmla="*/ 4676729 w 5924856"/>
                        <a:gd name="connsiteY163-231016" fmla="*/ 2447444 h 2956475"/>
                        <a:gd name="connsiteX164-231017" fmla="*/ 4660822 w 5924856"/>
                        <a:gd name="connsiteY164-231018" fmla="*/ 2361090 h 2956475"/>
                        <a:gd name="connsiteX165-231019" fmla="*/ 4633552 w 5924856"/>
                        <a:gd name="connsiteY165-231020" fmla="*/ 2220198 h 2956475"/>
                        <a:gd name="connsiteX166-231021" fmla="*/ 4654004 w 5924856"/>
                        <a:gd name="connsiteY166-231022" fmla="*/ 2129299 h 2956475"/>
                        <a:gd name="connsiteX167-231023" fmla="*/ 4685819 w 5924856"/>
                        <a:gd name="connsiteY167-231024" fmla="*/ 2086122 h 2956475"/>
                        <a:gd name="connsiteX168-231025" fmla="*/ 4685819 w 5924856"/>
                        <a:gd name="connsiteY168-231026" fmla="*/ 2058853 h 2956475"/>
                        <a:gd name="connsiteX169-231027" fmla="*/ 4744903 w 5924856"/>
                        <a:gd name="connsiteY169-231028" fmla="*/ 2042945 h 2956475"/>
                        <a:gd name="connsiteX170-231029" fmla="*/ 4810804 w 5924856"/>
                        <a:gd name="connsiteY170-231030" fmla="*/ 1952047 h 2956475"/>
                        <a:gd name="connsiteX171-231031" fmla="*/ 4874434 w 5924856"/>
                        <a:gd name="connsiteY171-231032" fmla="*/ 1877056 h 2956475"/>
                        <a:gd name="connsiteX172-231033" fmla="*/ 4940334 w 5924856"/>
                        <a:gd name="connsiteY172-231034" fmla="*/ 1817971 h 2956475"/>
                        <a:gd name="connsiteX173-231035" fmla="*/ 4964885 w 5924856"/>
                        <a:gd name="connsiteY173-231036" fmla="*/ 1710844 h 2956475"/>
                        <a:gd name="connsiteX174-231037" fmla="*/ 4934062 w 5924856"/>
                        <a:gd name="connsiteY174-231038" fmla="*/ 1715711 h 2956475"/>
                        <a:gd name="connsiteX175-231039" fmla="*/ 4913610 w 5924856"/>
                        <a:gd name="connsiteY175-231040" fmla="*/ 1779340 h 2956475"/>
                        <a:gd name="connsiteX176-231041" fmla="*/ 4822712 w 5924856"/>
                        <a:gd name="connsiteY176-231042" fmla="*/ 1865693 h 2956475"/>
                        <a:gd name="connsiteX177-231043" fmla="*/ 4819899 w 5924856"/>
                        <a:gd name="connsiteY177-231044" fmla="*/ 1857053 h 2956475"/>
                        <a:gd name="connsiteX178-231045" fmla="*/ 4810804 w 5924856"/>
                        <a:gd name="connsiteY178-231046" fmla="*/ 1865693 h 2956475"/>
                        <a:gd name="connsiteX179-231047" fmla="*/ 4780026 w 5924856"/>
                        <a:gd name="connsiteY179-231048" fmla="*/ 1771159 h 2956475"/>
                        <a:gd name="connsiteX180-231049" fmla="*/ 4697726 w 5924856"/>
                        <a:gd name="connsiteY180-231050" fmla="*/ 1795247 h 2956475"/>
                        <a:gd name="connsiteX181-231051" fmla="*/ 4602282 w 5924856"/>
                        <a:gd name="connsiteY181-231052" fmla="*/ 1920232 h 2956475"/>
                        <a:gd name="connsiteX182-231053" fmla="*/ 4634097 w 5924856"/>
                        <a:gd name="connsiteY182-231054" fmla="*/ 1967954 h 2956475"/>
                        <a:gd name="connsiteX183-231055" fmla="*/ 4554560 w 5924856"/>
                        <a:gd name="connsiteY183-231056" fmla="*/ 1983861 h 2956475"/>
                        <a:gd name="connsiteX184-231057" fmla="*/ 4495476 w 5924856"/>
                        <a:gd name="connsiteY184-231058" fmla="*/ 1988406 h 2956475"/>
                        <a:gd name="connsiteX185-231059" fmla="*/ 4495564 w 5924856"/>
                        <a:gd name="connsiteY185-231060" fmla="*/ 1987484 h 2956475"/>
                        <a:gd name="connsiteX186-231061" fmla="*/ 4483570 w 5924856"/>
                        <a:gd name="connsiteY186-231062" fmla="*/ 1988406 h 2956475"/>
                        <a:gd name="connsiteX187-231063" fmla="*/ 4488114 w 5924856"/>
                        <a:gd name="connsiteY187-231064" fmla="*/ 1940685 h 2956475"/>
                        <a:gd name="connsiteX188-231065" fmla="*/ 4438272 w 5924856"/>
                        <a:gd name="connsiteY188-231066" fmla="*/ 1931099 h 2956475"/>
                        <a:gd name="connsiteX189-231067" fmla="*/ 4393216 w 5924856"/>
                        <a:gd name="connsiteY189-231068" fmla="*/ 1961137 h 2956475"/>
                        <a:gd name="connsiteX190-231069" fmla="*/ 4382585 w 5924856"/>
                        <a:gd name="connsiteY190-231070" fmla="*/ 1960286 h 2956475"/>
                        <a:gd name="connsiteX191-231071" fmla="*/ 4381309 w 5924856"/>
                        <a:gd name="connsiteY191-231072" fmla="*/ 1961137 h 2956475"/>
                        <a:gd name="connsiteX192-231073" fmla="*/ 4275828 w 5924856"/>
                        <a:gd name="connsiteY192-231074" fmla="*/ 1952698 h 2956475"/>
                        <a:gd name="connsiteX193-231075" fmla="*/ 4161424 w 5924856"/>
                        <a:gd name="connsiteY193-231076" fmla="*/ 1972499 h 2956475"/>
                        <a:gd name="connsiteX194-231077" fmla="*/ 4043256 w 5924856"/>
                        <a:gd name="connsiteY194-231078" fmla="*/ 2106574 h 2956475"/>
                        <a:gd name="connsiteX195-231079" fmla="*/ 3902364 w 5924856"/>
                        <a:gd name="connsiteY195-231080" fmla="*/ 2263374 h 2956475"/>
                        <a:gd name="connsiteX196-231081" fmla="*/ 3956903 w 5924856"/>
                        <a:gd name="connsiteY196-231082" fmla="*/ 2267919 h 2956475"/>
                        <a:gd name="connsiteX197-231083" fmla="*/ 3977355 w 5924856"/>
                        <a:gd name="connsiteY197-231084" fmla="*/ 2311096 h 2956475"/>
                        <a:gd name="connsiteX198-231085" fmla="*/ 4005973 w 5924856"/>
                        <a:gd name="connsiteY198-231086" fmla="*/ 2319513 h 2956475"/>
                        <a:gd name="connsiteX199-231087" fmla="*/ 4024532 w 5924856"/>
                        <a:gd name="connsiteY199-231088" fmla="*/ 2290644 h 2956475"/>
                        <a:gd name="connsiteX200-231089" fmla="*/ 4035602 w 5924856"/>
                        <a:gd name="connsiteY200-231090" fmla="*/ 2291946 h 2956475"/>
                        <a:gd name="connsiteX201-231091" fmla="*/ 4036439 w 5924856"/>
                        <a:gd name="connsiteY201-231092" fmla="*/ 2290644 h 2956475"/>
                        <a:gd name="connsiteX202-231093" fmla="*/ 4075071 w 5924856"/>
                        <a:gd name="connsiteY202-231094" fmla="*/ 2295189 h 2956475"/>
                        <a:gd name="connsiteX203-231095" fmla="*/ 4129610 w 5924856"/>
                        <a:gd name="connsiteY203-231096" fmla="*/ 2365635 h 2956475"/>
                        <a:gd name="connsiteX204-231097" fmla="*/ 4134155 w 5924856"/>
                        <a:gd name="connsiteY204-231098" fmla="*/ 2413357 h 2956475"/>
                        <a:gd name="connsiteX205-231099" fmla="*/ 4102340 w 5924856"/>
                        <a:gd name="connsiteY205-231100" fmla="*/ 2472441 h 2956475"/>
                        <a:gd name="connsiteX206-231101" fmla="*/ 4095523 w 5924856"/>
                        <a:gd name="connsiteY206-231102" fmla="*/ 2542887 h 2956475"/>
                        <a:gd name="connsiteX207-231103" fmla="*/ 4079616 w 5924856"/>
                        <a:gd name="connsiteY207-231104" fmla="*/ 2629241 h 2956475"/>
                        <a:gd name="connsiteX208-231105" fmla="*/ 4027349 w 5924856"/>
                        <a:gd name="connsiteY208-231106" fmla="*/ 2708777 h 2956475"/>
                        <a:gd name="connsiteX209-231107" fmla="*/ 4015987 w 5924856"/>
                        <a:gd name="connsiteY209-231108" fmla="*/ 2747409 h 2956475"/>
                        <a:gd name="connsiteX210-231109" fmla="*/ 3961448 w 5924856"/>
                        <a:gd name="connsiteY210-231110" fmla="*/ 2806493 h 2956475"/>
                        <a:gd name="connsiteX211-231111" fmla="*/ 3913726 w 5924856"/>
                        <a:gd name="connsiteY211-231112" fmla="*/ 2865577 h 2956475"/>
                        <a:gd name="connsiteX212-231113" fmla="*/ 3893274 w 5924856"/>
                        <a:gd name="connsiteY212-231114" fmla="*/ 2897392 h 2956475"/>
                        <a:gd name="connsiteX213-231115" fmla="*/ 3843280 w 5924856"/>
                        <a:gd name="connsiteY213-231116" fmla="*/ 2924661 h 2956475"/>
                        <a:gd name="connsiteX214-231117" fmla="*/ 3831373 w 5924856"/>
                        <a:gd name="connsiteY214-231118" fmla="*/ 2924661 h 2956475"/>
                        <a:gd name="connsiteX215-231119" fmla="*/ 3822828 w 5924856"/>
                        <a:gd name="connsiteY215-231120" fmla="*/ 2924661 h 2956475"/>
                        <a:gd name="connsiteX216-231121" fmla="*/ 3810920 w 5924856"/>
                        <a:gd name="connsiteY216-231122" fmla="*/ 2924661 h 2956475"/>
                        <a:gd name="connsiteX217-231123" fmla="*/ 3789254 w 5924856"/>
                        <a:gd name="connsiteY217-231124" fmla="*/ 2908412 h 2956475"/>
                        <a:gd name="connsiteX218-231125" fmla="*/ 3747836 w 5924856"/>
                        <a:gd name="connsiteY218-231126" fmla="*/ 2936024 h 2956475"/>
                        <a:gd name="connsiteX219-231127" fmla="*/ 3741019 w 5924856"/>
                        <a:gd name="connsiteY219-231128" fmla="*/ 2956476 h 2956475"/>
                        <a:gd name="connsiteX220-231129" fmla="*/ 3736474 w 5924856"/>
                        <a:gd name="connsiteY220-231130" fmla="*/ 2947386 h 2956475"/>
                        <a:gd name="connsiteX221-231131" fmla="*/ 3736474 w 5924856"/>
                        <a:gd name="connsiteY221-231132" fmla="*/ 2935660 h 2956475"/>
                        <a:gd name="connsiteX222-231133" fmla="*/ 3735929 w 5924856"/>
                        <a:gd name="connsiteY222-231134" fmla="*/ 2936024 h 2956475"/>
                        <a:gd name="connsiteX223-231135" fmla="*/ 3729112 w 5924856"/>
                        <a:gd name="connsiteY223-231136" fmla="*/ 2956476 h 2956475"/>
                        <a:gd name="connsiteX224-231137" fmla="*/ 3724567 w 5924856"/>
                        <a:gd name="connsiteY224-231138" fmla="*/ 2947386 h 2956475"/>
                        <a:gd name="connsiteX225-231139" fmla="*/ 3724567 w 5924856"/>
                        <a:gd name="connsiteY225-231140" fmla="*/ 2920116 h 2956475"/>
                        <a:gd name="connsiteX226-231141" fmla="*/ 3736474 w 5924856"/>
                        <a:gd name="connsiteY226-231142" fmla="*/ 2920116 h 2956475"/>
                        <a:gd name="connsiteX227-231143" fmla="*/ 3745019 w 5924856"/>
                        <a:gd name="connsiteY227-231144" fmla="*/ 2920116 h 2956475"/>
                        <a:gd name="connsiteX228-231145" fmla="*/ 3751836 w 5924856"/>
                        <a:gd name="connsiteY228-231146" fmla="*/ 2861032 h 2956475"/>
                        <a:gd name="connsiteX229-231147" fmla="*/ 3740474 w 5924856"/>
                        <a:gd name="connsiteY229-231148" fmla="*/ 2817856 h 2956475"/>
                        <a:gd name="connsiteX230-231149" fmla="*/ 3767744 w 5924856"/>
                        <a:gd name="connsiteY230-231150" fmla="*/ 2795131 h 2956475"/>
                        <a:gd name="connsiteX231-231151" fmla="*/ 3777005 w 5924856"/>
                        <a:gd name="connsiteY231-231152" fmla="*/ 2797336 h 2956475"/>
                        <a:gd name="connsiteX232-231153" fmla="*/ 3779651 w 5924856"/>
                        <a:gd name="connsiteY232-231154" fmla="*/ 2795131 h 2956475"/>
                        <a:gd name="connsiteX233-231155" fmla="*/ 3816678 w 5924856"/>
                        <a:gd name="connsiteY233-231156" fmla="*/ 2803947 h 2956475"/>
                        <a:gd name="connsiteX234-231157" fmla="*/ 3838190 w 5924856"/>
                        <a:gd name="connsiteY234-231158" fmla="*/ 2758772 h 2956475"/>
                        <a:gd name="connsiteX235-231159" fmla="*/ 3854097 w 5924856"/>
                        <a:gd name="connsiteY235-231160" fmla="*/ 2699687 h 2956475"/>
                        <a:gd name="connsiteX236-231161" fmla="*/ 3865460 w 5924856"/>
                        <a:gd name="connsiteY236-231162" fmla="*/ 2676963 h 2956475"/>
                        <a:gd name="connsiteX237-231163" fmla="*/ 3884483 w 5924856"/>
                        <a:gd name="connsiteY237-231164" fmla="*/ 2632575 h 2956475"/>
                        <a:gd name="connsiteX238-231165" fmla="*/ 3834190 w 5924856"/>
                        <a:gd name="connsiteY238-231166" fmla="*/ 2645148 h 2956475"/>
                        <a:gd name="connsiteX239-231167" fmla="*/ 3806920 w 5924856"/>
                        <a:gd name="connsiteY239-231168" fmla="*/ 2667873 h 2956475"/>
                        <a:gd name="connsiteX240-231169" fmla="*/ 3795013 w 5924856"/>
                        <a:gd name="connsiteY240-231170" fmla="*/ 2667873 h 2956475"/>
                        <a:gd name="connsiteX241-231171" fmla="*/ 3747836 w 5924856"/>
                        <a:gd name="connsiteY241-231172" fmla="*/ 2667873 h 2956475"/>
                        <a:gd name="connsiteX242-231173" fmla="*/ 3735929 w 5924856"/>
                        <a:gd name="connsiteY242-231174" fmla="*/ 2667873 h 2956475"/>
                        <a:gd name="connsiteX243-231175" fmla="*/ 3720022 w 5924856"/>
                        <a:gd name="connsiteY243-231176" fmla="*/ 2613334 h 2956475"/>
                        <a:gd name="connsiteX244-231177" fmla="*/ 3676845 w 5924856"/>
                        <a:gd name="connsiteY244-231178" fmla="*/ 2574702 h 2956475"/>
                        <a:gd name="connsiteX245-231179" fmla="*/ 3610944 w 5924856"/>
                        <a:gd name="connsiteY245-231180" fmla="*/ 2558795 h 2956475"/>
                        <a:gd name="connsiteX246-231181" fmla="*/ 3601854 w 5924856"/>
                        <a:gd name="connsiteY246-231182" fmla="*/ 2499711 h 2956475"/>
                        <a:gd name="connsiteX247-231183" fmla="*/ 3590492 w 5924856"/>
                        <a:gd name="connsiteY247-231184" fmla="*/ 2467896 h 2956475"/>
                        <a:gd name="connsiteX248-231185" fmla="*/ 3574584 w 5924856"/>
                        <a:gd name="connsiteY248-231186" fmla="*/ 2440627 h 2956475"/>
                        <a:gd name="connsiteX249-231187" fmla="*/ 3551860 w 5924856"/>
                        <a:gd name="connsiteY249-231188" fmla="*/ 2381542 h 2956475"/>
                        <a:gd name="connsiteX250-231189" fmla="*/ 3520045 w 5924856"/>
                        <a:gd name="connsiteY250-231190" fmla="*/ 2361090 h 2956475"/>
                        <a:gd name="connsiteX251-231191" fmla="*/ 3464186 w 5924856"/>
                        <a:gd name="connsiteY251-231192" fmla="*/ 2339606 h 2956475"/>
                        <a:gd name="connsiteX252-231193" fmla="*/ 3425146 w 5924856"/>
                        <a:gd name="connsiteY252-231194" fmla="*/ 2345183 h 2956475"/>
                        <a:gd name="connsiteX253-231195" fmla="*/ 3381970 w 5924856"/>
                        <a:gd name="connsiteY253-231196" fmla="*/ 2354273 h 2956475"/>
                        <a:gd name="connsiteX254-231197" fmla="*/ 3350155 w 5924856"/>
                        <a:gd name="connsiteY254-231198" fmla="*/ 2381542 h 2956475"/>
                        <a:gd name="connsiteX255-231199" fmla="*/ 3370607 w 5924856"/>
                        <a:gd name="connsiteY255-231200" fmla="*/ 2397450 h 2956475"/>
                        <a:gd name="connsiteX256-231201" fmla="*/ 3370607 w 5924856"/>
                        <a:gd name="connsiteY256-231202" fmla="*/ 2429264 h 2956475"/>
                        <a:gd name="connsiteX257-231203" fmla="*/ 3350155 w 5924856"/>
                        <a:gd name="connsiteY257-231204" fmla="*/ 2451989 h 2956475"/>
                        <a:gd name="connsiteX258-231205" fmla="*/ 3318341 w 5924856"/>
                        <a:gd name="connsiteY258-231206" fmla="*/ 2511073 h 2956475"/>
                        <a:gd name="connsiteX259-231207" fmla="*/ 3318341 w 5924856"/>
                        <a:gd name="connsiteY259-231208" fmla="*/ 2538343 h 2956475"/>
                        <a:gd name="connsiteX260-231209" fmla="*/ 3268346 w 5924856"/>
                        <a:gd name="connsiteY260-231210" fmla="*/ 2570157 h 2956475"/>
                        <a:gd name="connsiteX261-231211" fmla="*/ 3260533 w 5924856"/>
                        <a:gd name="connsiteY261-231212" fmla="*/ 2567553 h 2956475"/>
                        <a:gd name="connsiteX262-231213" fmla="*/ 3256440 w 5924856"/>
                        <a:gd name="connsiteY262-231214" fmla="*/ 2570157 h 2956475"/>
                        <a:gd name="connsiteX263-231215" fmla="*/ 3208718 w 5924856"/>
                        <a:gd name="connsiteY263-231216" fmla="*/ 2554250 h 2956475"/>
                        <a:gd name="connsiteX264-231217" fmla="*/ 3177448 w 5924856"/>
                        <a:gd name="connsiteY264-231218" fmla="*/ 2554250 h 2956475"/>
                        <a:gd name="connsiteX265-231219" fmla="*/ 3165541 w 5924856"/>
                        <a:gd name="connsiteY265-231220" fmla="*/ 2554250 h 2956475"/>
                        <a:gd name="connsiteX266-231221" fmla="*/ 3149634 w 5924856"/>
                        <a:gd name="connsiteY266-231222" fmla="*/ 2538343 h 2956475"/>
                        <a:gd name="connsiteX267-231223" fmla="*/ 3131462 w 5924856"/>
                        <a:gd name="connsiteY267-231224" fmla="*/ 2533799 h 2956475"/>
                        <a:gd name="connsiteX268-231225" fmla="*/ 3086550 w 5924856"/>
                        <a:gd name="connsiteY268-231226" fmla="*/ 2570157 h 2956475"/>
                        <a:gd name="connsiteX269-231227" fmla="*/ 3038828 w 5924856"/>
                        <a:gd name="connsiteY269-231228" fmla="*/ 2581519 h 2956475"/>
                        <a:gd name="connsiteX270-231229" fmla="*/ 3000196 w 5924856"/>
                        <a:gd name="connsiteY270-231230" fmla="*/ 2597427 h 2956475"/>
                        <a:gd name="connsiteX271-231231" fmla="*/ 2992651 w 5924856"/>
                        <a:gd name="connsiteY271-231232" fmla="*/ 2595630 h 2956475"/>
                        <a:gd name="connsiteX272-231233" fmla="*/ 2988289 w 5924856"/>
                        <a:gd name="connsiteY272-231234" fmla="*/ 2597427 h 2956475"/>
                        <a:gd name="connsiteX273-231235" fmla="*/ 2940567 w 5924856"/>
                        <a:gd name="connsiteY273-231236" fmla="*/ 2586064 h 2956475"/>
                        <a:gd name="connsiteX274-231237" fmla="*/ 2918387 w 5924856"/>
                        <a:gd name="connsiteY274-231238" fmla="*/ 2586064 h 2956475"/>
                        <a:gd name="connsiteX275-231239" fmla="*/ 2906480 w 5924856"/>
                        <a:gd name="connsiteY275-231240" fmla="*/ 2586064 h 2956475"/>
                        <a:gd name="connsiteX276-231241" fmla="*/ 2886028 w 5924856"/>
                        <a:gd name="connsiteY276-231242" fmla="*/ 2554250 h 2956475"/>
                        <a:gd name="connsiteX277-231243" fmla="*/ 2847396 w 5924856"/>
                        <a:gd name="connsiteY277-231244" fmla="*/ 2526980 h 2956475"/>
                        <a:gd name="connsiteX278-231245" fmla="*/ 2820344 w 5924856"/>
                        <a:gd name="connsiteY278-231246" fmla="*/ 2523116 h 2956475"/>
                        <a:gd name="connsiteX279-231247" fmla="*/ 2779767 w 5924856"/>
                        <a:gd name="connsiteY279-231248" fmla="*/ 2526980 h 2956475"/>
                        <a:gd name="connsiteX280-231249" fmla="*/ 2741135 w 5924856"/>
                        <a:gd name="connsiteY280-231250" fmla="*/ 2538343 h 2956475"/>
                        <a:gd name="connsiteX281-231251" fmla="*/ 2736330 w 5924856"/>
                        <a:gd name="connsiteY281-231252" fmla="*/ 2536254 h 2956475"/>
                        <a:gd name="connsiteX282-231253" fmla="*/ 2729228 w 5924856"/>
                        <a:gd name="connsiteY282-231254" fmla="*/ 2538343 h 2956475"/>
                        <a:gd name="connsiteX283-231255" fmla="*/ 2676961 w 5924856"/>
                        <a:gd name="connsiteY283-231256" fmla="*/ 2515618 h 2956475"/>
                        <a:gd name="connsiteX284-231257" fmla="*/ 2670144 w 5924856"/>
                        <a:gd name="connsiteY284-231258" fmla="*/ 2472441 h 2956475"/>
                        <a:gd name="connsiteX285-231259" fmla="*/ 2626967 w 5924856"/>
                        <a:gd name="connsiteY285-231260" fmla="*/ 2456534 h 2956475"/>
                        <a:gd name="connsiteX286-231261" fmla="*/ 2595153 w 5924856"/>
                        <a:gd name="connsiteY286-231262" fmla="*/ 2451989 h 2956475"/>
                        <a:gd name="connsiteX287-231263" fmla="*/ 2560725 w 5924856"/>
                        <a:gd name="connsiteY287-231264" fmla="*/ 2430245 h 2956475"/>
                        <a:gd name="connsiteX288-231265" fmla="*/ 2527524 w 5924856"/>
                        <a:gd name="connsiteY288-231266" fmla="*/ 2488348 h 2956475"/>
                        <a:gd name="connsiteX289-231267" fmla="*/ 2543431 w 5924856"/>
                        <a:gd name="connsiteY289-231268" fmla="*/ 2522435 h 2956475"/>
                        <a:gd name="connsiteX290-231269" fmla="*/ 2504799 w 5924856"/>
                        <a:gd name="connsiteY290-231270" fmla="*/ 2558795 h 2956475"/>
                        <a:gd name="connsiteX291-231271" fmla="*/ 2495296 w 5924856"/>
                        <a:gd name="connsiteY291-231272" fmla="*/ 2556532 h 2956475"/>
                        <a:gd name="connsiteX292-231273" fmla="*/ 2492892 w 5924856"/>
                        <a:gd name="connsiteY292-231274" fmla="*/ 2558795 h 2956475"/>
                        <a:gd name="connsiteX293-231275" fmla="*/ 2445170 w 5924856"/>
                        <a:gd name="connsiteY293-231276" fmla="*/ 2547432 h 2956475"/>
                        <a:gd name="connsiteX294-231277" fmla="*/ 2408811 w 5924856"/>
                        <a:gd name="connsiteY294-231278" fmla="*/ 2542887 h 2956475"/>
                        <a:gd name="connsiteX295-231279" fmla="*/ 2381541 w 5924856"/>
                        <a:gd name="connsiteY295-231280" fmla="*/ 2515618 h 2956475"/>
                        <a:gd name="connsiteX296-231281" fmla="*/ 2354816 w 5924856"/>
                        <a:gd name="connsiteY296-231282" fmla="*/ 2515618 h 2956475"/>
                        <a:gd name="connsiteX297-231283" fmla="*/ 2342909 w 5924856"/>
                        <a:gd name="connsiteY297-231284" fmla="*/ 2515618 h 2956475"/>
                        <a:gd name="connsiteX298-231285" fmla="*/ 2317049 w 5924856"/>
                        <a:gd name="connsiteY298-231286" fmla="*/ 2502687 h 2956475"/>
                        <a:gd name="connsiteX299-231287" fmla="*/ 2268463 w 5924856"/>
                        <a:gd name="connsiteY299-231288" fmla="*/ 2526980 h 2956475"/>
                        <a:gd name="connsiteX300-231289" fmla="*/ 2200289 w 5924856"/>
                        <a:gd name="connsiteY300-231290" fmla="*/ 2574702 h 2956475"/>
                        <a:gd name="connsiteX301-231291" fmla="*/ 2157112 w 5924856"/>
                        <a:gd name="connsiteY301-231292" fmla="*/ 2586064 h 2956475"/>
                        <a:gd name="connsiteX302-231293" fmla="*/ 2145750 w 5924856"/>
                        <a:gd name="connsiteY302-231294" fmla="*/ 2590609 h 2956475"/>
                        <a:gd name="connsiteX303-231295" fmla="*/ 2143369 w 5924856"/>
                        <a:gd name="connsiteY303-231296" fmla="*/ 2586799 h 2956475"/>
                        <a:gd name="connsiteX304-231297" fmla="*/ 2133843 w 5924856"/>
                        <a:gd name="connsiteY304-231298" fmla="*/ 2590609 h 2956475"/>
                        <a:gd name="connsiteX305-231299" fmla="*/ 2111787 w 5924856"/>
                        <a:gd name="connsiteY305-231300" fmla="*/ 2555320 h 2956475"/>
                        <a:gd name="connsiteX306-231301" fmla="*/ 2075303 w 5924856"/>
                        <a:gd name="connsiteY306-231302" fmla="*/ 2558795 h 2956475"/>
                        <a:gd name="connsiteX307-231303" fmla="*/ 2074482 w 5924856"/>
                        <a:gd name="connsiteY307-231304" fmla="*/ 2557739 h 2956475"/>
                        <a:gd name="connsiteX308-231305" fmla="*/ 2063396 w 5924856"/>
                        <a:gd name="connsiteY308-231306" fmla="*/ 2558795 h 2956475"/>
                        <a:gd name="connsiteX309-231307" fmla="*/ 2047489 w 5924856"/>
                        <a:gd name="connsiteY309-231308" fmla="*/ 2538343 h 2956475"/>
                        <a:gd name="connsiteX310-231309" fmla="*/ 2020220 w 5924856"/>
                        <a:gd name="connsiteY310-231310" fmla="*/ 2526980 h 2956475"/>
                        <a:gd name="connsiteX311-231311" fmla="*/ 2004312 w 5924856"/>
                        <a:gd name="connsiteY311-231312" fmla="*/ 2495166 h 2956475"/>
                        <a:gd name="connsiteX312-231313" fmla="*/ 1988196 w 5924856"/>
                        <a:gd name="connsiteY312-231314" fmla="*/ 2486212 h 2956475"/>
                        <a:gd name="connsiteX313-231315" fmla="*/ 1945773 w 5924856"/>
                        <a:gd name="connsiteY313-231316" fmla="*/ 2499711 h 2956475"/>
                        <a:gd name="connsiteX314-231317" fmla="*/ 1942036 w 5924856"/>
                        <a:gd name="connsiteY314-231318" fmla="*/ 2497111 h 2956475"/>
                        <a:gd name="connsiteX315-231319" fmla="*/ 1936866 w 5924856"/>
                        <a:gd name="connsiteY315-231320" fmla="*/ 2499711 h 2956475"/>
                        <a:gd name="connsiteX316-231321" fmla="*/ 1889554 w 5924856"/>
                        <a:gd name="connsiteY316-231322" fmla="*/ 2468885 h 2956475"/>
                        <a:gd name="connsiteX317-231323" fmla="*/ 1870782 w 5924856"/>
                        <a:gd name="connsiteY317-231324" fmla="*/ 2495166 h 2956475"/>
                        <a:gd name="connsiteX318-231325" fmla="*/ 1865709 w 5924856"/>
                        <a:gd name="connsiteY318-231326" fmla="*/ 2485599 h 2956475"/>
                        <a:gd name="connsiteX319-231327" fmla="*/ 1858875 w 5924856"/>
                        <a:gd name="connsiteY319-231328" fmla="*/ 2495166 h 2956475"/>
                        <a:gd name="connsiteX320-231329" fmla="*/ 1779338 w 5924856"/>
                        <a:gd name="connsiteY320-231330" fmla="*/ 2345183 h 2956475"/>
                        <a:gd name="connsiteX321-231331" fmla="*/ 1729344 w 5924856"/>
                        <a:gd name="connsiteY321-231332" fmla="*/ 2295189 h 2956475"/>
                        <a:gd name="connsiteX322-231333" fmla="*/ 1732141 w 5924856"/>
                        <a:gd name="connsiteY322-231334" fmla="*/ 2292043 h 2956475"/>
                        <a:gd name="connsiteX323-231335" fmla="*/ 295420 w 5924856"/>
                        <a:gd name="connsiteY323-231336" fmla="*/ 2795131 h 2956475"/>
                        <a:gd name="connsiteX324-231337" fmla="*/ 359049 w 5924856"/>
                        <a:gd name="connsiteY324-231338" fmla="*/ 2704232 h 2956475"/>
                        <a:gd name="connsiteX325-231339" fmla="*/ 359049 w 5924856"/>
                        <a:gd name="connsiteY325-231340" fmla="*/ 2701176 h 2956475"/>
                        <a:gd name="connsiteX326-231341" fmla="*/ 327779 w 5924856"/>
                        <a:gd name="connsiteY326-231342" fmla="*/ 2547432 h 2956475"/>
                        <a:gd name="connsiteX327-231343" fmla="*/ 271033 w 5924856"/>
                        <a:gd name="connsiteY327-231344" fmla="*/ 2529403 h 2956475"/>
                        <a:gd name="connsiteX328-231345" fmla="*/ 220429 w 5924856"/>
                        <a:gd name="connsiteY328-231346" fmla="*/ 2499711 h 2956475"/>
                        <a:gd name="connsiteX329-231347" fmla="*/ 204522 w 5924856"/>
                        <a:gd name="connsiteY329-231348" fmla="*/ 2472441 h 2956475"/>
                        <a:gd name="connsiteX330-231349" fmla="*/ 189159 w 5924856"/>
                        <a:gd name="connsiteY330-231350" fmla="*/ 2472441 h 2956475"/>
                        <a:gd name="connsiteX331-231351" fmla="*/ 122713 w 5924856"/>
                        <a:gd name="connsiteY331-231352" fmla="*/ 2413357 h 2956475"/>
                        <a:gd name="connsiteX332-231353" fmla="*/ 114168 w 5924856"/>
                        <a:gd name="connsiteY332-231354" fmla="*/ 2424719 h 2956475"/>
                        <a:gd name="connsiteX333-231355" fmla="*/ 103159 w 5924856"/>
                        <a:gd name="connsiteY333-231356" fmla="*/ 2421574 h 2956475"/>
                        <a:gd name="connsiteX334-231357" fmla="*/ 70446 w 5924856"/>
                        <a:gd name="connsiteY334-231358" fmla="*/ 2365635 h 2956475"/>
                        <a:gd name="connsiteX335-231359" fmla="*/ 74991 w 5924856"/>
                        <a:gd name="connsiteY335-231360" fmla="*/ 2361090 h 2956475"/>
                        <a:gd name="connsiteX336-231361" fmla="*/ 118168 w 5924856"/>
                        <a:gd name="connsiteY336-231362" fmla="*/ 2349728 h 2956475"/>
                        <a:gd name="connsiteX337-231363" fmla="*/ 106806 w 5924856"/>
                        <a:gd name="connsiteY337-231364" fmla="*/ 2327003 h 2956475"/>
                        <a:gd name="connsiteX338-231365" fmla="*/ 47722 w 5924856"/>
                        <a:gd name="connsiteY338-231366" fmla="*/ 2258829 h 2956475"/>
                        <a:gd name="connsiteX339-231367" fmla="*/ 21980 w 5924856"/>
                        <a:gd name="connsiteY339-231368" fmla="*/ 2195428 h 2956475"/>
                        <a:gd name="connsiteX340-231369" fmla="*/ 10059 w 5924856"/>
                        <a:gd name="connsiteY340-231370" fmla="*/ 2195434 h 2956475"/>
                        <a:gd name="connsiteX341-231371" fmla="*/ 0 w 5924856"/>
                        <a:gd name="connsiteY341-231372" fmla="*/ 2199745 h 2956475"/>
                        <a:gd name="connsiteX342-231373" fmla="*/ 1595269 w 5924856"/>
                        <a:gd name="connsiteY342-231374" fmla="*/ 1370296 h 2956475"/>
                        <a:gd name="connsiteX343-231375" fmla="*/ 1638446 w 5924856"/>
                        <a:gd name="connsiteY343-231376" fmla="*/ 1349844 h 2956475"/>
                        <a:gd name="connsiteX344-231377" fmla="*/ 1649808 w 5924856"/>
                        <a:gd name="connsiteY344-231378" fmla="*/ 1299850 h 2956475"/>
                        <a:gd name="connsiteX345-231379" fmla="*/ 1677078 w 5924856"/>
                        <a:gd name="connsiteY345-231380" fmla="*/ 1256673 h 2956475"/>
                        <a:gd name="connsiteX346-231381" fmla="*/ 1654353 w 5924856"/>
                        <a:gd name="connsiteY346-231382" fmla="*/ 1197589 h 2956475"/>
                        <a:gd name="connsiteX347-231383" fmla="*/ 1677078 w 5924856"/>
                        <a:gd name="connsiteY347-231384" fmla="*/ 1133960 h 2956475"/>
                        <a:gd name="connsiteX348-231385" fmla="*/ 1622538 w 5924856"/>
                        <a:gd name="connsiteY348-231386" fmla="*/ 1070331 h 2956475"/>
                        <a:gd name="connsiteX349-231387" fmla="*/ 1654353 w 5924856"/>
                        <a:gd name="connsiteY349-231388" fmla="*/ 961252 h 2956475"/>
                        <a:gd name="connsiteX350-231389" fmla="*/ 1606631 w 5924856"/>
                        <a:gd name="connsiteY350-231390" fmla="*/ 865809 h 2956475"/>
                        <a:gd name="connsiteX351-231391" fmla="*/ 1670260 w 5924856"/>
                        <a:gd name="connsiteY351-231392" fmla="*/ 788545 h 2956475"/>
                        <a:gd name="connsiteX352-231393" fmla="*/ 1665715 w 5924856"/>
                        <a:gd name="connsiteY352-231394" fmla="*/ 704464 h 2956475"/>
                        <a:gd name="connsiteX353-231395" fmla="*/ 1681622 w 5924856"/>
                        <a:gd name="connsiteY353-231396" fmla="*/ 697647 h 2956475"/>
                        <a:gd name="connsiteX354-231397" fmla="*/ 1683068 w 5924856"/>
                        <a:gd name="connsiteY354-231398" fmla="*/ 702130 h 2956475"/>
                        <a:gd name="connsiteX355-231399" fmla="*/ 1693530 w 5924856"/>
                        <a:gd name="connsiteY355-231400" fmla="*/ 697647 h 2956475"/>
                        <a:gd name="connsiteX356-231401" fmla="*/ 1716254 w 5924856"/>
                        <a:gd name="connsiteY356-231402" fmla="*/ 768093 h 2956475"/>
                        <a:gd name="connsiteX357-231403" fmla="*/ 1709645 w 5924856"/>
                        <a:gd name="connsiteY357-231404" fmla="*/ 815304 h 2956475"/>
                        <a:gd name="connsiteX358-231405" fmla="*/ 1772521 w 5924856"/>
                        <a:gd name="connsiteY358-231406" fmla="*/ 772638 h 2956475"/>
                        <a:gd name="connsiteX359-231407" fmla="*/ 1849785 w 5924856"/>
                        <a:gd name="connsiteY359-231408" fmla="*/ 763548 h 2956475"/>
                        <a:gd name="connsiteX360-231409" fmla="*/ 1850963 w 5924856"/>
                        <a:gd name="connsiteY360-231410" fmla="*/ 764810 h 2956475"/>
                        <a:gd name="connsiteX361-231411" fmla="*/ 1861692 w 5924856"/>
                        <a:gd name="connsiteY361-231412" fmla="*/ 763548 h 2956475"/>
                        <a:gd name="connsiteX362-231413" fmla="*/ 1906799 w 5924856"/>
                        <a:gd name="connsiteY362-231414" fmla="*/ 811877 h 2956475"/>
                        <a:gd name="connsiteX363-231415" fmla="*/ 1881599 w 5924856"/>
                        <a:gd name="connsiteY363-231416" fmla="*/ 736278 h 2956475"/>
                        <a:gd name="connsiteX364-231417" fmla="*/ 1881599 w 5924856"/>
                        <a:gd name="connsiteY364-231418" fmla="*/ 595386 h 2956475"/>
                        <a:gd name="connsiteX365-231419" fmla="*/ 1945228 w 5924856"/>
                        <a:gd name="connsiteY365-231420" fmla="*/ 574934 h 2956475"/>
                        <a:gd name="connsiteX366-231421" fmla="*/ 1955460 w 5924856"/>
                        <a:gd name="connsiteY366-231422" fmla="*/ 575472 h 2956475"/>
                        <a:gd name="connsiteX367-231423" fmla="*/ 1957135 w 5924856"/>
                        <a:gd name="connsiteY367-231424" fmla="*/ 574934 h 2956475"/>
                        <a:gd name="connsiteX368-231425" fmla="*/ 2033605 w 5924856"/>
                        <a:gd name="connsiteY368-231426" fmla="*/ 578958 h 2956475"/>
                        <a:gd name="connsiteX369-231427" fmla="*/ 2111118 w 5924856"/>
                        <a:gd name="connsiteY369-231428" fmla="*/ 559026 h 2956475"/>
                        <a:gd name="connsiteX370-231429" fmla="*/ 2086121 w 5924856"/>
                        <a:gd name="connsiteY370-231430" fmla="*/ 493125 h 2956475"/>
                        <a:gd name="connsiteX371-231431" fmla="*/ 2122480 w 5924856"/>
                        <a:gd name="connsiteY371-231432" fmla="*/ 402226 h 2956475"/>
                        <a:gd name="connsiteX372-231433" fmla="*/ 2165657 w 5924856"/>
                        <a:gd name="connsiteY372-231434" fmla="*/ 397681 h 2956475"/>
                        <a:gd name="connsiteX373-231435" fmla="*/ 2236104 w 5924856"/>
                        <a:gd name="connsiteY373-231436" fmla="*/ 322690 h 2956475"/>
                        <a:gd name="connsiteX374-231437" fmla="*/ 2338374 w 5924856"/>
                        <a:gd name="connsiteY374-231438" fmla="*/ 304510 h 2956475"/>
                        <a:gd name="connsiteX375-231439" fmla="*/ 2347454 w 5924856"/>
                        <a:gd name="connsiteY375-231440" fmla="*/ 263606 h 2956475"/>
                        <a:gd name="connsiteX376-231441" fmla="*/ 2445170 w 5924856"/>
                        <a:gd name="connsiteY376-231442" fmla="*/ 252244 h 2956475"/>
                        <a:gd name="connsiteX377-231443" fmla="*/ 2446249 w 5924856"/>
                        <a:gd name="connsiteY377-231444" fmla="*/ 253503 h 2956475"/>
                        <a:gd name="connsiteX378-231445" fmla="*/ 2457077 w 5924856"/>
                        <a:gd name="connsiteY378-231446" fmla="*/ 252244 h 2956475"/>
                        <a:gd name="connsiteX379-231447" fmla="*/ 2479011 w 5924856"/>
                        <a:gd name="connsiteY379-231448" fmla="*/ 277833 h 2956475"/>
                        <a:gd name="connsiteX380-231449" fmla="*/ 2558793 w 5924856"/>
                        <a:gd name="connsiteY380-231450" fmla="*/ 202249 h 2956475"/>
                        <a:gd name="connsiteX381-231451" fmla="*/ 2570700 w 5924856"/>
                        <a:gd name="connsiteY381-231452" fmla="*/ 202249 h 2956475"/>
                        <a:gd name="connsiteX382-231453" fmla="*/ 2622422 w 5924856"/>
                        <a:gd name="connsiteY382-231454" fmla="*/ 202249 h 2956475"/>
                        <a:gd name="connsiteX383-231455" fmla="*/ 2633784 w 5924856"/>
                        <a:gd name="connsiteY383-231456" fmla="*/ 134075 h 2956475"/>
                        <a:gd name="connsiteX384-231457" fmla="*/ 2670144 w 5924856"/>
                        <a:gd name="connsiteY384-231458" fmla="*/ 68174 h 2956475"/>
                        <a:gd name="connsiteX385-231459" fmla="*/ 2756498 w 5924856"/>
                        <a:gd name="connsiteY385-231460" fmla="*/ 0 h 2956475"/>
                        <a:gd name="connsiteX0-231461" fmla="*/ 1709320 w 5924856"/>
                        <a:gd name="connsiteY0-231462" fmla="*/ 817622 h 2956475"/>
                        <a:gd name="connsiteX1-231463" fmla="*/ 1700347 w 5924856"/>
                        <a:gd name="connsiteY1-231464" fmla="*/ 881716 h 2956475"/>
                        <a:gd name="connsiteX2-231465" fmla="*/ 1727745 w 5924856"/>
                        <a:gd name="connsiteY2-231466" fmla="*/ 895415 h 2956475"/>
                        <a:gd name="connsiteX3-231467" fmla="*/ 1709320 w 5924856"/>
                        <a:gd name="connsiteY3-231468" fmla="*/ 817622 h 2956475"/>
                        <a:gd name="connsiteX4-231469" fmla="*/ 2756498 w 5924856"/>
                        <a:gd name="connsiteY4-231470" fmla="*/ 0 h 2956475"/>
                        <a:gd name="connsiteX5-231471" fmla="*/ 2762437 w 5924856"/>
                        <a:gd name="connsiteY5-231472" fmla="*/ 4711 h 2956475"/>
                        <a:gd name="connsiteX6-231473" fmla="*/ 2768404 w 5924856"/>
                        <a:gd name="connsiteY6-231474" fmla="*/ 0 h 2956475"/>
                        <a:gd name="connsiteX7-231475" fmla="*/ 2834306 w 5924856"/>
                        <a:gd name="connsiteY7-231476" fmla="*/ 52267 h 2956475"/>
                        <a:gd name="connsiteX8-231477" fmla="*/ 2779767 w 5924856"/>
                        <a:gd name="connsiteY8-231478" fmla="*/ 90899 h 2956475"/>
                        <a:gd name="connsiteX9-231479" fmla="*/ 2866120 w 5924856"/>
                        <a:gd name="connsiteY9-231480" fmla="*/ 118168 h 2956475"/>
                        <a:gd name="connsiteX10-231481" fmla="*/ 2875812 w 5924856"/>
                        <a:gd name="connsiteY10-231482" fmla="*/ 186006 h 2956475"/>
                        <a:gd name="connsiteX11-231483" fmla="*/ 2897390 w 5924856"/>
                        <a:gd name="connsiteY11-231484" fmla="*/ 161345 h 2956475"/>
                        <a:gd name="connsiteX12-231485" fmla="*/ 2909297 w 5924856"/>
                        <a:gd name="connsiteY12-231486" fmla="*/ 161345 h 2956475"/>
                        <a:gd name="connsiteX13-231487" fmla="*/ 3004196 w 5924856"/>
                        <a:gd name="connsiteY13-231488" fmla="*/ 161345 h 2956475"/>
                        <a:gd name="connsiteX14-231489" fmla="*/ 3016103 w 5924856"/>
                        <a:gd name="connsiteY14-231490" fmla="*/ 161345 h 2956475"/>
                        <a:gd name="connsiteX15-231491" fmla="*/ 3097912 w 5924856"/>
                        <a:gd name="connsiteY15-231492" fmla="*/ 236336 h 2956475"/>
                        <a:gd name="connsiteX16-231493" fmla="*/ 3129726 w 5924856"/>
                        <a:gd name="connsiteY16-231494" fmla="*/ 295420 h 2956475"/>
                        <a:gd name="connsiteX17-231495" fmla="*/ 3118364 w 5924856"/>
                        <a:gd name="connsiteY17-231496" fmla="*/ 370412 h 2956475"/>
                        <a:gd name="connsiteX18-231497" fmla="*/ 3079732 w 5924856"/>
                        <a:gd name="connsiteY18-231498" fmla="*/ 413589 h 2956475"/>
                        <a:gd name="connsiteX19-231499" fmla="*/ 2984288 w 5924856"/>
                        <a:gd name="connsiteY19-231500" fmla="*/ 488580 h 2956475"/>
                        <a:gd name="connsiteX20-231501" fmla="*/ 2952474 w 5924856"/>
                        <a:gd name="connsiteY20-231502" fmla="*/ 531757 h 2956475"/>
                        <a:gd name="connsiteX21-231503" fmla="*/ 3000196 w 5924856"/>
                        <a:gd name="connsiteY21-231504" fmla="*/ 547664 h 2956475"/>
                        <a:gd name="connsiteX22-231505" fmla="*/ 3047650 w 5924856"/>
                        <a:gd name="connsiteY22-231506" fmla="*/ 575345 h 2956475"/>
                        <a:gd name="connsiteX23-231507" fmla="*/ 3074642 w 5924856"/>
                        <a:gd name="connsiteY23-231508" fmla="*/ 552209 h 2956475"/>
                        <a:gd name="connsiteX24-231509" fmla="*/ 3076651 w 5924856"/>
                        <a:gd name="connsiteY24-231510" fmla="*/ 560693 h 2956475"/>
                        <a:gd name="connsiteX25-231511" fmla="*/ 3086550 w 5924856"/>
                        <a:gd name="connsiteY25-231512" fmla="*/ 552209 h 2956475"/>
                        <a:gd name="connsiteX26-231513" fmla="*/ 3103175 w 5924856"/>
                        <a:gd name="connsiteY26-231514" fmla="*/ 622402 h 2956475"/>
                        <a:gd name="connsiteX27-231515" fmla="*/ 3111002 w 5924856"/>
                        <a:gd name="connsiteY27-231516" fmla="*/ 606748 h 2956475"/>
                        <a:gd name="connsiteX28-231517" fmla="*/ 3170086 w 5924856"/>
                        <a:gd name="connsiteY28-231518" fmla="*/ 586296 h 2956475"/>
                        <a:gd name="connsiteX29-231519" fmla="*/ 3178024 w 5924856"/>
                        <a:gd name="connsiteY29-231520" fmla="*/ 587670 h 2956475"/>
                        <a:gd name="connsiteX30-231521" fmla="*/ 3181993 w 5924856"/>
                        <a:gd name="connsiteY30-231522" fmla="*/ 586296 h 2956475"/>
                        <a:gd name="connsiteX31-231523" fmla="*/ 3300161 w 5924856"/>
                        <a:gd name="connsiteY31-231524" fmla="*/ 606748 h 2956475"/>
                        <a:gd name="connsiteX32-231525" fmla="*/ 3306978 w 5924856"/>
                        <a:gd name="connsiteY32-231526" fmla="*/ 665832 h 2956475"/>
                        <a:gd name="connsiteX33-231527" fmla="*/ 3449720 w 5924856"/>
                        <a:gd name="connsiteY33-231528" fmla="*/ 686823 h 2956475"/>
                        <a:gd name="connsiteX34-231529" fmla="*/ 3456416 w 5924856"/>
                        <a:gd name="connsiteY34-231530" fmla="*/ 590841 h 2956475"/>
                        <a:gd name="connsiteX35-231531" fmla="*/ 3468101 w 5924856"/>
                        <a:gd name="connsiteY35-231532" fmla="*/ 594028 h 2956475"/>
                        <a:gd name="connsiteX36-231533" fmla="*/ 3468323 w 5924856"/>
                        <a:gd name="connsiteY36-231534" fmla="*/ 590841 h 2956475"/>
                        <a:gd name="connsiteX37-231535" fmla="*/ 3543314 w 5924856"/>
                        <a:gd name="connsiteY37-231536" fmla="*/ 611293 h 2956475"/>
                        <a:gd name="connsiteX38-231537" fmla="*/ 3590492 w 5924856"/>
                        <a:gd name="connsiteY38-231538" fmla="*/ 611293 h 2956475"/>
                        <a:gd name="connsiteX39-231539" fmla="*/ 3602398 w 5924856"/>
                        <a:gd name="connsiteY39-231540" fmla="*/ 611293 h 2956475"/>
                        <a:gd name="connsiteX40-231541" fmla="*/ 3661482 w 5924856"/>
                        <a:gd name="connsiteY40-231542" fmla="*/ 677194 h 2956475"/>
                        <a:gd name="connsiteX41-231543" fmla="*/ 3677390 w 5924856"/>
                        <a:gd name="connsiteY41-231544" fmla="*/ 756731 h 2956475"/>
                        <a:gd name="connsiteX42-231545" fmla="*/ 3656938 w 5924856"/>
                        <a:gd name="connsiteY42-231546" fmla="*/ 806725 h 2956475"/>
                        <a:gd name="connsiteX43-231547" fmla="*/ 3704660 w 5924856"/>
                        <a:gd name="connsiteY43-231548" fmla="*/ 897623 h 2956475"/>
                        <a:gd name="connsiteX44-231549" fmla="*/ 3753794 w 5924856"/>
                        <a:gd name="connsiteY44-231550" fmla="*/ 933529 h 2956475"/>
                        <a:gd name="connsiteX45-231551" fmla="*/ 3783651 w 5924856"/>
                        <a:gd name="connsiteY45-231552" fmla="*/ 822632 h 2956475"/>
                        <a:gd name="connsiteX46-231553" fmla="*/ 3793268 w 5924856"/>
                        <a:gd name="connsiteY46-231554" fmla="*/ 831139 h 2956475"/>
                        <a:gd name="connsiteX47-231555" fmla="*/ 3795558 w 5924856"/>
                        <a:gd name="connsiteY47-231556" fmla="*/ 822632 h 2956475"/>
                        <a:gd name="connsiteX48-231557" fmla="*/ 3850342 w 5924856"/>
                        <a:gd name="connsiteY48-231558" fmla="*/ 871095 h 2956475"/>
                        <a:gd name="connsiteX49-231559" fmla="*/ 3906364 w 5924856"/>
                        <a:gd name="connsiteY49-231560" fmla="*/ 843084 h 2956475"/>
                        <a:gd name="connsiteX50-231561" fmla="*/ 3912043 w 5924856"/>
                        <a:gd name="connsiteY50-231562" fmla="*/ 846199 h 2956475"/>
                        <a:gd name="connsiteX51-231563" fmla="*/ 3918271 w 5924856"/>
                        <a:gd name="connsiteY51-231564" fmla="*/ 843084 h 2956475"/>
                        <a:gd name="connsiteX52-231565" fmla="*/ 3980617 w 5924856"/>
                        <a:gd name="connsiteY52-231566" fmla="*/ 877274 h 2956475"/>
                        <a:gd name="connsiteX53-231567" fmla="*/ 4004080 w 5924856"/>
                        <a:gd name="connsiteY53-231568" fmla="*/ 849902 h 2956475"/>
                        <a:gd name="connsiteX54-231569" fmla="*/ 4013754 w 5924856"/>
                        <a:gd name="connsiteY54-231570" fmla="*/ 852506 h 2956475"/>
                        <a:gd name="connsiteX55-231571" fmla="*/ 4015987 w 5924856"/>
                        <a:gd name="connsiteY55-231572" fmla="*/ 849902 h 2956475"/>
                        <a:gd name="connsiteX56-231573" fmla="*/ 4062341 w 5924856"/>
                        <a:gd name="connsiteY56-231574" fmla="*/ 862382 h 2956475"/>
                        <a:gd name="connsiteX57-231575" fmla="*/ 4035894 w 5924856"/>
                        <a:gd name="connsiteY57-231576" fmla="*/ 752186 h 2956475"/>
                        <a:gd name="connsiteX58-231577" fmla="*/ 4083616 w 5924856"/>
                        <a:gd name="connsiteY58-231578" fmla="*/ 697647 h 2956475"/>
                        <a:gd name="connsiteX59-231579" fmla="*/ 4093422 w 5924856"/>
                        <a:gd name="connsiteY59-231580" fmla="*/ 700048 h 2956475"/>
                        <a:gd name="connsiteX60-231581" fmla="*/ 4095523 w 5924856"/>
                        <a:gd name="connsiteY60-231582" fmla="*/ 697647 h 2956475"/>
                        <a:gd name="connsiteX61-231583" fmla="*/ 4429575 w 5924856"/>
                        <a:gd name="connsiteY61-231584" fmla="*/ 779455 h 2956475"/>
                        <a:gd name="connsiteX62-231585" fmla="*/ 4461390 w 5924856"/>
                        <a:gd name="connsiteY62-231586" fmla="*/ 849902 h 2956475"/>
                        <a:gd name="connsiteX63-231587" fmla="*/ 4557433 w 5924856"/>
                        <a:gd name="connsiteY63-231588" fmla="*/ 932544 h 2956475"/>
                        <a:gd name="connsiteX64-231589" fmla="*/ 4692636 w 5924856"/>
                        <a:gd name="connsiteY64-231590" fmla="*/ 913531 h 2956475"/>
                        <a:gd name="connsiteX65-231591" fmla="*/ 4696687 w 5924856"/>
                        <a:gd name="connsiteY65-231592" fmla="*/ 914635 h 2956475"/>
                        <a:gd name="connsiteX66-231593" fmla="*/ 4704543 w 5924856"/>
                        <a:gd name="connsiteY66-231594" fmla="*/ 913531 h 2956475"/>
                        <a:gd name="connsiteX67-231595" fmla="*/ 4779534 w 5924856"/>
                        <a:gd name="connsiteY67-231596" fmla="*/ 933983 h 2956475"/>
                        <a:gd name="connsiteX68-231597" fmla="*/ 4811349 w 5924856"/>
                        <a:gd name="connsiteY68-231598" fmla="*/ 977160 h 2956475"/>
                        <a:gd name="connsiteX69-231599" fmla="*/ 4806804 w 5924856"/>
                        <a:gd name="connsiteY69-231600" fmla="*/ 1058968 h 2956475"/>
                        <a:gd name="connsiteX70-231601" fmla="*/ 4845868 w 5924856"/>
                        <a:gd name="connsiteY70-231602" fmla="*/ 1083640 h 2956475"/>
                        <a:gd name="connsiteX71-231603" fmla="*/ 4885796 w 5924856"/>
                        <a:gd name="connsiteY71-231604" fmla="*/ 1070331 h 2956475"/>
                        <a:gd name="connsiteX72-231605" fmla="*/ 4956242 w 5924856"/>
                        <a:gd name="connsiteY72-231606" fmla="*/ 1063513 h 2956475"/>
                        <a:gd name="connsiteX73-231607" fmla="*/ 4958921 w 5924856"/>
                        <a:gd name="connsiteY73-231608" fmla="*/ 1064406 h 2956475"/>
                        <a:gd name="connsiteX74-231609" fmla="*/ 4968149 w 5924856"/>
                        <a:gd name="connsiteY74-231610" fmla="*/ 1063513 h 2956475"/>
                        <a:gd name="connsiteX75-231611" fmla="*/ 5032440 w 5924856"/>
                        <a:gd name="connsiteY75-231612" fmla="*/ 1084944 h 2956475"/>
                        <a:gd name="connsiteX76-231613" fmla="*/ 5094862 w 5924856"/>
                        <a:gd name="connsiteY76-231614" fmla="*/ 1074876 h 2956475"/>
                        <a:gd name="connsiteX77-231615" fmla="*/ 5095992 w 5924856"/>
                        <a:gd name="connsiteY77-231616" fmla="*/ 1076614 h 2956475"/>
                        <a:gd name="connsiteX78-231617" fmla="*/ 5106769 w 5924856"/>
                        <a:gd name="connsiteY78-231618" fmla="*/ 1074876 h 2956475"/>
                        <a:gd name="connsiteX79-231619" fmla="*/ 5161910 w 5924856"/>
                        <a:gd name="connsiteY79-231620" fmla="*/ 1159707 h 2956475"/>
                        <a:gd name="connsiteX80-231621" fmla="*/ 5201668 w 5924856"/>
                        <a:gd name="connsiteY80-231622" fmla="*/ 1129415 h 2956475"/>
                        <a:gd name="connsiteX81-231623" fmla="*/ 5176671 w 5924856"/>
                        <a:gd name="connsiteY81-231624" fmla="*/ 1063513 h 2956475"/>
                        <a:gd name="connsiteX82-231625" fmla="*/ 5185761 w 5924856"/>
                        <a:gd name="connsiteY82-231626" fmla="*/ 1015792 h 2956475"/>
                        <a:gd name="connsiteX83-231627" fmla="*/ 5197087 w 5924856"/>
                        <a:gd name="connsiteY83-231628" fmla="*/ 1018841 h 2956475"/>
                        <a:gd name="connsiteX84-231629" fmla="*/ 5197668 w 5924856"/>
                        <a:gd name="connsiteY84-231630" fmla="*/ 1015792 h 2956475"/>
                        <a:gd name="connsiteX85-231631" fmla="*/ 5313701 w 5924856"/>
                        <a:gd name="connsiteY85-231632" fmla="*/ 1047031 h 2956475"/>
                        <a:gd name="connsiteX86-231633" fmla="*/ 5381192 w 5924856"/>
                        <a:gd name="connsiteY86-231634" fmla="*/ 1043061 h 2956475"/>
                        <a:gd name="connsiteX87-231635" fmla="*/ 5382577 w 5924856"/>
                        <a:gd name="connsiteY87-231636" fmla="*/ 1043680 h 2956475"/>
                        <a:gd name="connsiteX88-231637" fmla="*/ 5393100 w 5924856"/>
                        <a:gd name="connsiteY88-231638" fmla="*/ 1043061 h 2956475"/>
                        <a:gd name="connsiteX89-231639" fmla="*/ 5499906 w 5924856"/>
                        <a:gd name="connsiteY89-231640" fmla="*/ 1090783 h 2956475"/>
                        <a:gd name="connsiteX90-231641" fmla="*/ 5552172 w 5924856"/>
                        <a:gd name="connsiteY90-231642" fmla="*/ 1133960 h 2956475"/>
                        <a:gd name="connsiteX91-231643" fmla="*/ 5638526 w 5924856"/>
                        <a:gd name="connsiteY91-231644" fmla="*/ 1213496 h 2956475"/>
                        <a:gd name="connsiteX92-231645" fmla="*/ 5740786 w 5924856"/>
                        <a:gd name="connsiteY92-231646" fmla="*/ 1311212 h 2956475"/>
                        <a:gd name="connsiteX93-231647" fmla="*/ 5736242 w 5924856"/>
                        <a:gd name="connsiteY93-231648" fmla="*/ 1365751 h 2956475"/>
                        <a:gd name="connsiteX94-231649" fmla="*/ 5743870 w 5924856"/>
                        <a:gd name="connsiteY94-231650" fmla="*/ 1373379 h 2956475"/>
                        <a:gd name="connsiteX95-231651" fmla="*/ 5740242 w 5924856"/>
                        <a:gd name="connsiteY95-231652" fmla="*/ 1322574 h 2956475"/>
                        <a:gd name="connsiteX96-231653" fmla="*/ 5752283 w 5924856"/>
                        <a:gd name="connsiteY96-231654" fmla="*/ 1324447 h 2956475"/>
                        <a:gd name="connsiteX97-231655" fmla="*/ 5752149 w 5924856"/>
                        <a:gd name="connsiteY97-231656" fmla="*/ 1322574 h 2956475"/>
                        <a:gd name="connsiteX98-231657" fmla="*/ 5854410 w 5924856"/>
                        <a:gd name="connsiteY98-231658" fmla="*/ 1338481 h 2956475"/>
                        <a:gd name="connsiteX99-231659" fmla="*/ 5924856 w 5924856"/>
                        <a:gd name="connsiteY99-231660" fmla="*/ 1418018 h 2956475"/>
                        <a:gd name="connsiteX100-231661" fmla="*/ 5886224 w 5924856"/>
                        <a:gd name="connsiteY100-231662" fmla="*/ 1456650 h 2956475"/>
                        <a:gd name="connsiteX101-231663" fmla="*/ 5827140 w 5924856"/>
                        <a:gd name="connsiteY101-231664" fmla="*/ 1468012 h 2956475"/>
                        <a:gd name="connsiteX102-231665" fmla="*/ 5827140 w 5924856"/>
                        <a:gd name="connsiteY102-231666" fmla="*/ 1554366 h 2956475"/>
                        <a:gd name="connsiteX103-231667" fmla="*/ 5811233 w 5924856"/>
                        <a:gd name="connsiteY103-231668" fmla="*/ 1570273 h 2956475"/>
                        <a:gd name="connsiteX104-231669" fmla="*/ 5799326 w 5924856"/>
                        <a:gd name="connsiteY104-231670" fmla="*/ 1570273 h 2956475"/>
                        <a:gd name="connsiteX105-231671" fmla="*/ 5779418 w 5924856"/>
                        <a:gd name="connsiteY105-231672" fmla="*/ 1570273 h 2956475"/>
                        <a:gd name="connsiteX106-231673" fmla="*/ 5767512 w 5924856"/>
                        <a:gd name="connsiteY106-231674" fmla="*/ 1570273 h 2956475"/>
                        <a:gd name="connsiteX107-231675" fmla="*/ 5735697 w 5924856"/>
                        <a:gd name="connsiteY107-231676" fmla="*/ 1536186 h 2956475"/>
                        <a:gd name="connsiteX108-231677" fmla="*/ 5685702 w 5924856"/>
                        <a:gd name="connsiteY108-231678" fmla="*/ 1511189 h 2956475"/>
                        <a:gd name="connsiteX109-231679" fmla="*/ 5681158 w 5924856"/>
                        <a:gd name="connsiteY109-231680" fmla="*/ 1477102 h 2956475"/>
                        <a:gd name="connsiteX110-231681" fmla="*/ 5647323 w 5924856"/>
                        <a:gd name="connsiteY110-231682" fmla="*/ 1463170 h 2956475"/>
                        <a:gd name="connsiteX111-231683" fmla="*/ 5613528 w 5924856"/>
                        <a:gd name="connsiteY111-231684" fmla="*/ 1472557 h 2956475"/>
                        <a:gd name="connsiteX112-231685" fmla="*/ 5611557 w 5924856"/>
                        <a:gd name="connsiteY112-231686" fmla="*/ 1469797 h 2956475"/>
                        <a:gd name="connsiteX113-231687" fmla="*/ 5601622 w 5924856"/>
                        <a:gd name="connsiteY113-231688" fmla="*/ 1472557 h 2956475"/>
                        <a:gd name="connsiteX114-231689" fmla="*/ 5578897 w 5924856"/>
                        <a:gd name="connsiteY114-231690" fmla="*/ 1440742 h 2956475"/>
                        <a:gd name="connsiteX115-231691" fmla="*/ 5587835 w 5924856"/>
                        <a:gd name="connsiteY115-231692" fmla="*/ 1415717 h 2956475"/>
                        <a:gd name="connsiteX116-231693" fmla="*/ 5558990 w 5924856"/>
                        <a:gd name="connsiteY116-231694" fmla="*/ 1429380 h 2956475"/>
                        <a:gd name="connsiteX117-231695" fmla="*/ 5574896 w 5924856"/>
                        <a:gd name="connsiteY117-231696" fmla="*/ 1472557 h 2956475"/>
                        <a:gd name="connsiteX118-231697" fmla="*/ 5552172 w 5924856"/>
                        <a:gd name="connsiteY118-231698" fmla="*/ 1511189 h 2956475"/>
                        <a:gd name="connsiteX119-231699" fmla="*/ 5504450 w 5924856"/>
                        <a:gd name="connsiteY119-231700" fmla="*/ 1547548 h 2956475"/>
                        <a:gd name="connsiteX120-231701" fmla="*/ 5493867 w 5924856"/>
                        <a:gd name="connsiteY120-231702" fmla="*/ 1546540 h 2956475"/>
                        <a:gd name="connsiteX121-231703" fmla="*/ 5492544 w 5924856"/>
                        <a:gd name="connsiteY121-231704" fmla="*/ 1547548 h 2956475"/>
                        <a:gd name="connsiteX122-231705" fmla="*/ 5457627 w 5924856"/>
                        <a:gd name="connsiteY122-231706" fmla="*/ 1544223 h 2956475"/>
                        <a:gd name="connsiteX123-231707" fmla="*/ 5488543 w 5924856"/>
                        <a:gd name="connsiteY123-231708" fmla="*/ 1586180 h 2956475"/>
                        <a:gd name="connsiteX124-231709" fmla="*/ 5511268 w 5924856"/>
                        <a:gd name="connsiteY124-231710" fmla="*/ 1649809 h 2956475"/>
                        <a:gd name="connsiteX125-231711" fmla="*/ 5527175 w 5924856"/>
                        <a:gd name="connsiteY125-231712" fmla="*/ 1677079 h 2956475"/>
                        <a:gd name="connsiteX126-231713" fmla="*/ 5531720 w 5924856"/>
                        <a:gd name="connsiteY126-231714" fmla="*/ 1708893 h 2956475"/>
                        <a:gd name="connsiteX127-231715" fmla="*/ 5527175 w 5924856"/>
                        <a:gd name="connsiteY127-231716" fmla="*/ 1731618 h 2956475"/>
                        <a:gd name="connsiteX128-231717" fmla="*/ 5515990 w 5924856"/>
                        <a:gd name="connsiteY128-231718" fmla="*/ 1728009 h 2956475"/>
                        <a:gd name="connsiteX129-231719" fmla="*/ 5515268 w 5924856"/>
                        <a:gd name="connsiteY129-231720" fmla="*/ 1731618 h 2956475"/>
                        <a:gd name="connsiteX130-231721" fmla="*/ 5452462 w 5924856"/>
                        <a:gd name="connsiteY130-231722" fmla="*/ 1711358 h 2956475"/>
                        <a:gd name="connsiteX131-231723" fmla="*/ 5354468 w 5924856"/>
                        <a:gd name="connsiteY131-231724" fmla="*/ 1767977 h 2956475"/>
                        <a:gd name="connsiteX132-231725" fmla="*/ 5315836 w 5924856"/>
                        <a:gd name="connsiteY132-231726" fmla="*/ 1779340 h 2956475"/>
                        <a:gd name="connsiteX133-231727" fmla="*/ 5263569 w 5924856"/>
                        <a:gd name="connsiteY133-231728" fmla="*/ 1833879 h 2956475"/>
                        <a:gd name="connsiteX134-231729" fmla="*/ 5209030 w 5924856"/>
                        <a:gd name="connsiteY134-231730" fmla="*/ 1881600 h 2956475"/>
                        <a:gd name="connsiteX135-231731" fmla="*/ 5193123 w 5924856"/>
                        <a:gd name="connsiteY135-231732" fmla="*/ 1913415 h 2956475"/>
                        <a:gd name="connsiteX136-231733" fmla="*/ 5185429 w 5924856"/>
                        <a:gd name="connsiteY136-231734" fmla="*/ 1904988 h 2956475"/>
                        <a:gd name="connsiteX137-231735" fmla="*/ 5181216 w 5924856"/>
                        <a:gd name="connsiteY137-231736" fmla="*/ 1913415 h 2956475"/>
                        <a:gd name="connsiteX138-231737" fmla="*/ 5137729 w 5924856"/>
                        <a:gd name="connsiteY138-231738" fmla="*/ 1865787 h 2956475"/>
                        <a:gd name="connsiteX139-231739" fmla="*/ 5047685 w 5924856"/>
                        <a:gd name="connsiteY139-231740" fmla="*/ 1920232 h 2956475"/>
                        <a:gd name="connsiteX140-231741" fmla="*/ 5044580 w 5924856"/>
                        <a:gd name="connsiteY140-231742" fmla="*/ 1914910 h 2956475"/>
                        <a:gd name="connsiteX141-231743" fmla="*/ 5035778 w 5924856"/>
                        <a:gd name="connsiteY141-231744" fmla="*/ 1920232 h 2956475"/>
                        <a:gd name="connsiteX142-231745" fmla="*/ 5023735 w 5924856"/>
                        <a:gd name="connsiteY142-231746" fmla="*/ 1899586 h 2956475"/>
                        <a:gd name="connsiteX143-231747" fmla="*/ 4993146 w 5924856"/>
                        <a:gd name="connsiteY143-231748" fmla="*/ 1924777 h 2956475"/>
                        <a:gd name="connsiteX144-231749" fmla="*/ 4983909 w 5924856"/>
                        <a:gd name="connsiteY144-231750" fmla="*/ 1922578 h 2956475"/>
                        <a:gd name="connsiteX145-231751" fmla="*/ 4981239 w 5924856"/>
                        <a:gd name="connsiteY145-231752" fmla="*/ 1924777 h 2956475"/>
                        <a:gd name="connsiteX146-231753" fmla="*/ 4944785 w 5924856"/>
                        <a:gd name="connsiteY146-231754" fmla="*/ 1916098 h 2956475"/>
                        <a:gd name="connsiteX147-231755" fmla="*/ 4934062 w 5924856"/>
                        <a:gd name="connsiteY147-231756" fmla="*/ 1961137 h 2956475"/>
                        <a:gd name="connsiteX148-231757" fmla="*/ 4893158 w 5924856"/>
                        <a:gd name="connsiteY148-231758" fmla="*/ 2027038 h 2956475"/>
                        <a:gd name="connsiteX149-231759" fmla="*/ 4893158 w 5924856"/>
                        <a:gd name="connsiteY149-231760" fmla="*/ 2058853 h 2956475"/>
                        <a:gd name="connsiteX150-231761" fmla="*/ 4934062 w 5924856"/>
                        <a:gd name="connsiteY150-231762" fmla="*/ 2074760 h 2956475"/>
                        <a:gd name="connsiteX151-231763" fmla="*/ 4929517 w 5924856"/>
                        <a:gd name="connsiteY151-231764" fmla="*/ 2172476 h 2956475"/>
                        <a:gd name="connsiteX152-231765" fmla="*/ 4917610 w 5924856"/>
                        <a:gd name="connsiteY152-231766" fmla="*/ 2172476 h 2956475"/>
                        <a:gd name="connsiteX153-231767" fmla="*/ 4893158 w 5924856"/>
                        <a:gd name="connsiteY153-231768" fmla="*/ 2172476 h 2956475"/>
                        <a:gd name="connsiteX154-231769" fmla="*/ 4881796 w 5924856"/>
                        <a:gd name="connsiteY154-231770" fmla="*/ 2224742 h 2956475"/>
                        <a:gd name="connsiteX155-231771" fmla="*/ 4893158 w 5924856"/>
                        <a:gd name="connsiteY155-231772" fmla="*/ 2252012 h 2956475"/>
                        <a:gd name="connsiteX156-231773" fmla="*/ 4827256 w 5924856"/>
                        <a:gd name="connsiteY156-231774" fmla="*/ 2286099 h 2956475"/>
                        <a:gd name="connsiteX157-231775" fmla="*/ 4815894 w 5924856"/>
                        <a:gd name="connsiteY157-231776" fmla="*/ 2354273 h 2956475"/>
                        <a:gd name="connsiteX158-231777" fmla="*/ 4763628 w 5924856"/>
                        <a:gd name="connsiteY158-231778" fmla="*/ 2370180 h 2956475"/>
                        <a:gd name="connsiteX159-231779" fmla="*/ 4752265 w 5924856"/>
                        <a:gd name="connsiteY159-231780" fmla="*/ 2429264 h 2956475"/>
                        <a:gd name="connsiteX160-231781" fmla="*/ 4697726 w 5924856"/>
                        <a:gd name="connsiteY160-231782" fmla="*/ 2488348 h 2956475"/>
                        <a:gd name="connsiteX161-231783" fmla="*/ 4695416 w 5924856"/>
                        <a:gd name="connsiteY161-231784" fmla="*/ 2477952 h 2956475"/>
                        <a:gd name="connsiteX162-231785" fmla="*/ 4685819 w 5924856"/>
                        <a:gd name="connsiteY162-231786" fmla="*/ 2488348 h 2956475"/>
                        <a:gd name="connsiteX163-231787" fmla="*/ 4676729 w 5924856"/>
                        <a:gd name="connsiteY163-231788" fmla="*/ 2447444 h 2956475"/>
                        <a:gd name="connsiteX164-231789" fmla="*/ 4660822 w 5924856"/>
                        <a:gd name="connsiteY164-231790" fmla="*/ 2361090 h 2956475"/>
                        <a:gd name="connsiteX165-231791" fmla="*/ 4633552 w 5924856"/>
                        <a:gd name="connsiteY165-231792" fmla="*/ 2220198 h 2956475"/>
                        <a:gd name="connsiteX166-231793" fmla="*/ 4654004 w 5924856"/>
                        <a:gd name="connsiteY166-231794" fmla="*/ 2129299 h 2956475"/>
                        <a:gd name="connsiteX167-231795" fmla="*/ 4685819 w 5924856"/>
                        <a:gd name="connsiteY167-231796" fmla="*/ 2086122 h 2956475"/>
                        <a:gd name="connsiteX168-231797" fmla="*/ 4685819 w 5924856"/>
                        <a:gd name="connsiteY168-231798" fmla="*/ 2058853 h 2956475"/>
                        <a:gd name="connsiteX169-231799" fmla="*/ 4744903 w 5924856"/>
                        <a:gd name="connsiteY169-231800" fmla="*/ 2042945 h 2956475"/>
                        <a:gd name="connsiteX170-231801" fmla="*/ 4810804 w 5924856"/>
                        <a:gd name="connsiteY170-231802" fmla="*/ 1952047 h 2956475"/>
                        <a:gd name="connsiteX171-231803" fmla="*/ 4874434 w 5924856"/>
                        <a:gd name="connsiteY171-231804" fmla="*/ 1877056 h 2956475"/>
                        <a:gd name="connsiteX172-231805" fmla="*/ 4940334 w 5924856"/>
                        <a:gd name="connsiteY172-231806" fmla="*/ 1817971 h 2956475"/>
                        <a:gd name="connsiteX173-231807" fmla="*/ 4964885 w 5924856"/>
                        <a:gd name="connsiteY173-231808" fmla="*/ 1710844 h 2956475"/>
                        <a:gd name="connsiteX174-231809" fmla="*/ 4934062 w 5924856"/>
                        <a:gd name="connsiteY174-231810" fmla="*/ 1715711 h 2956475"/>
                        <a:gd name="connsiteX175-231811" fmla="*/ 4913610 w 5924856"/>
                        <a:gd name="connsiteY175-231812" fmla="*/ 1779340 h 2956475"/>
                        <a:gd name="connsiteX176-231813" fmla="*/ 4822712 w 5924856"/>
                        <a:gd name="connsiteY176-231814" fmla="*/ 1865693 h 2956475"/>
                        <a:gd name="connsiteX177-231815" fmla="*/ 4819899 w 5924856"/>
                        <a:gd name="connsiteY177-231816" fmla="*/ 1857053 h 2956475"/>
                        <a:gd name="connsiteX178-231817" fmla="*/ 4810804 w 5924856"/>
                        <a:gd name="connsiteY178-231818" fmla="*/ 1865693 h 2956475"/>
                        <a:gd name="connsiteX179-231819" fmla="*/ 4780026 w 5924856"/>
                        <a:gd name="connsiteY179-231820" fmla="*/ 1771159 h 2956475"/>
                        <a:gd name="connsiteX180-231821" fmla="*/ 4697726 w 5924856"/>
                        <a:gd name="connsiteY180-231822" fmla="*/ 1795247 h 2956475"/>
                        <a:gd name="connsiteX181-231823" fmla="*/ 4602282 w 5924856"/>
                        <a:gd name="connsiteY181-231824" fmla="*/ 1920232 h 2956475"/>
                        <a:gd name="connsiteX182-231825" fmla="*/ 4634097 w 5924856"/>
                        <a:gd name="connsiteY182-231826" fmla="*/ 1967954 h 2956475"/>
                        <a:gd name="connsiteX183-231827" fmla="*/ 4554560 w 5924856"/>
                        <a:gd name="connsiteY183-231828" fmla="*/ 1983861 h 2956475"/>
                        <a:gd name="connsiteX184-231829" fmla="*/ 4495476 w 5924856"/>
                        <a:gd name="connsiteY184-231830" fmla="*/ 1988406 h 2956475"/>
                        <a:gd name="connsiteX185-231831" fmla="*/ 4495564 w 5924856"/>
                        <a:gd name="connsiteY185-231832" fmla="*/ 1987484 h 2956475"/>
                        <a:gd name="connsiteX186-231833" fmla="*/ 4483570 w 5924856"/>
                        <a:gd name="connsiteY186-231834" fmla="*/ 1988406 h 2956475"/>
                        <a:gd name="connsiteX187-231835" fmla="*/ 4488114 w 5924856"/>
                        <a:gd name="connsiteY187-231836" fmla="*/ 1940685 h 2956475"/>
                        <a:gd name="connsiteX188-231837" fmla="*/ 4438272 w 5924856"/>
                        <a:gd name="connsiteY188-231838" fmla="*/ 1931099 h 2956475"/>
                        <a:gd name="connsiteX189-231839" fmla="*/ 4393216 w 5924856"/>
                        <a:gd name="connsiteY189-231840" fmla="*/ 1961137 h 2956475"/>
                        <a:gd name="connsiteX190-231841" fmla="*/ 4382585 w 5924856"/>
                        <a:gd name="connsiteY190-231842" fmla="*/ 1960286 h 2956475"/>
                        <a:gd name="connsiteX191-231843" fmla="*/ 4381309 w 5924856"/>
                        <a:gd name="connsiteY191-231844" fmla="*/ 1961137 h 2956475"/>
                        <a:gd name="connsiteX192-231845" fmla="*/ 4275828 w 5924856"/>
                        <a:gd name="connsiteY192-231846" fmla="*/ 1952698 h 2956475"/>
                        <a:gd name="connsiteX193-231847" fmla="*/ 4161424 w 5924856"/>
                        <a:gd name="connsiteY193-231848" fmla="*/ 1972499 h 2956475"/>
                        <a:gd name="connsiteX194-231849" fmla="*/ 4043256 w 5924856"/>
                        <a:gd name="connsiteY194-231850" fmla="*/ 2106574 h 2956475"/>
                        <a:gd name="connsiteX195-231851" fmla="*/ 3902364 w 5924856"/>
                        <a:gd name="connsiteY195-231852" fmla="*/ 2263374 h 2956475"/>
                        <a:gd name="connsiteX196-231853" fmla="*/ 3956903 w 5924856"/>
                        <a:gd name="connsiteY196-231854" fmla="*/ 2267919 h 2956475"/>
                        <a:gd name="connsiteX197-231855" fmla="*/ 3977355 w 5924856"/>
                        <a:gd name="connsiteY197-231856" fmla="*/ 2311096 h 2956475"/>
                        <a:gd name="connsiteX198-231857" fmla="*/ 4005973 w 5924856"/>
                        <a:gd name="connsiteY198-231858" fmla="*/ 2319513 h 2956475"/>
                        <a:gd name="connsiteX199-231859" fmla="*/ 4024532 w 5924856"/>
                        <a:gd name="connsiteY199-231860" fmla="*/ 2290644 h 2956475"/>
                        <a:gd name="connsiteX200-231861" fmla="*/ 4035602 w 5924856"/>
                        <a:gd name="connsiteY200-231862" fmla="*/ 2291946 h 2956475"/>
                        <a:gd name="connsiteX201-231863" fmla="*/ 4036439 w 5924856"/>
                        <a:gd name="connsiteY201-231864" fmla="*/ 2290644 h 2956475"/>
                        <a:gd name="connsiteX202-231865" fmla="*/ 4075071 w 5924856"/>
                        <a:gd name="connsiteY202-231866" fmla="*/ 2295189 h 2956475"/>
                        <a:gd name="connsiteX203-231867" fmla="*/ 4129610 w 5924856"/>
                        <a:gd name="connsiteY203-231868" fmla="*/ 2365635 h 2956475"/>
                        <a:gd name="connsiteX204-231869" fmla="*/ 4134155 w 5924856"/>
                        <a:gd name="connsiteY204-231870" fmla="*/ 2413357 h 2956475"/>
                        <a:gd name="connsiteX205-231871" fmla="*/ 4102340 w 5924856"/>
                        <a:gd name="connsiteY205-231872" fmla="*/ 2472441 h 2956475"/>
                        <a:gd name="connsiteX206-231873" fmla="*/ 4095523 w 5924856"/>
                        <a:gd name="connsiteY206-231874" fmla="*/ 2542887 h 2956475"/>
                        <a:gd name="connsiteX207-231875" fmla="*/ 4079616 w 5924856"/>
                        <a:gd name="connsiteY207-231876" fmla="*/ 2629241 h 2956475"/>
                        <a:gd name="connsiteX208-231877" fmla="*/ 4027349 w 5924856"/>
                        <a:gd name="connsiteY208-231878" fmla="*/ 2708777 h 2956475"/>
                        <a:gd name="connsiteX209-231879" fmla="*/ 4015987 w 5924856"/>
                        <a:gd name="connsiteY209-231880" fmla="*/ 2747409 h 2956475"/>
                        <a:gd name="connsiteX210-231881" fmla="*/ 3961448 w 5924856"/>
                        <a:gd name="connsiteY210-231882" fmla="*/ 2806493 h 2956475"/>
                        <a:gd name="connsiteX211-231883" fmla="*/ 3913726 w 5924856"/>
                        <a:gd name="connsiteY211-231884" fmla="*/ 2865577 h 2956475"/>
                        <a:gd name="connsiteX212-231885" fmla="*/ 3893274 w 5924856"/>
                        <a:gd name="connsiteY212-231886" fmla="*/ 2897392 h 2956475"/>
                        <a:gd name="connsiteX213-231887" fmla="*/ 3843280 w 5924856"/>
                        <a:gd name="connsiteY213-231888" fmla="*/ 2924661 h 2956475"/>
                        <a:gd name="connsiteX214-231889" fmla="*/ 3831373 w 5924856"/>
                        <a:gd name="connsiteY214-231890" fmla="*/ 2924661 h 2956475"/>
                        <a:gd name="connsiteX215-231891" fmla="*/ 3822828 w 5924856"/>
                        <a:gd name="connsiteY215-231892" fmla="*/ 2924661 h 2956475"/>
                        <a:gd name="connsiteX216-231893" fmla="*/ 3810920 w 5924856"/>
                        <a:gd name="connsiteY216-231894" fmla="*/ 2924661 h 2956475"/>
                        <a:gd name="connsiteX217-231895" fmla="*/ 3789254 w 5924856"/>
                        <a:gd name="connsiteY217-231896" fmla="*/ 2908412 h 2956475"/>
                        <a:gd name="connsiteX218-231897" fmla="*/ 3747836 w 5924856"/>
                        <a:gd name="connsiteY218-231898" fmla="*/ 2936024 h 2956475"/>
                        <a:gd name="connsiteX219-231899" fmla="*/ 3741019 w 5924856"/>
                        <a:gd name="connsiteY219-231900" fmla="*/ 2956476 h 2956475"/>
                        <a:gd name="connsiteX220-231901" fmla="*/ 3736474 w 5924856"/>
                        <a:gd name="connsiteY220-231902" fmla="*/ 2947386 h 2956475"/>
                        <a:gd name="connsiteX221-231903" fmla="*/ 3736474 w 5924856"/>
                        <a:gd name="connsiteY221-231904" fmla="*/ 2935660 h 2956475"/>
                        <a:gd name="connsiteX222-231905" fmla="*/ 3735929 w 5924856"/>
                        <a:gd name="connsiteY222-231906" fmla="*/ 2936024 h 2956475"/>
                        <a:gd name="connsiteX223-231907" fmla="*/ 3729112 w 5924856"/>
                        <a:gd name="connsiteY223-231908" fmla="*/ 2956476 h 2956475"/>
                        <a:gd name="connsiteX224-231909" fmla="*/ 3724567 w 5924856"/>
                        <a:gd name="connsiteY224-231910" fmla="*/ 2947386 h 2956475"/>
                        <a:gd name="connsiteX225-231911" fmla="*/ 3724567 w 5924856"/>
                        <a:gd name="connsiteY225-231912" fmla="*/ 2920116 h 2956475"/>
                        <a:gd name="connsiteX226-231913" fmla="*/ 3736474 w 5924856"/>
                        <a:gd name="connsiteY226-231914" fmla="*/ 2920116 h 2956475"/>
                        <a:gd name="connsiteX227-231915" fmla="*/ 3745019 w 5924856"/>
                        <a:gd name="connsiteY227-231916" fmla="*/ 2920116 h 2956475"/>
                        <a:gd name="connsiteX228-231917" fmla="*/ 3751836 w 5924856"/>
                        <a:gd name="connsiteY228-231918" fmla="*/ 2861032 h 2956475"/>
                        <a:gd name="connsiteX229-231919" fmla="*/ 3740474 w 5924856"/>
                        <a:gd name="connsiteY229-231920" fmla="*/ 2817856 h 2956475"/>
                        <a:gd name="connsiteX230-231921" fmla="*/ 3767744 w 5924856"/>
                        <a:gd name="connsiteY230-231922" fmla="*/ 2795131 h 2956475"/>
                        <a:gd name="connsiteX231-231923" fmla="*/ 3777005 w 5924856"/>
                        <a:gd name="connsiteY231-231924" fmla="*/ 2797336 h 2956475"/>
                        <a:gd name="connsiteX232-231925" fmla="*/ 3779651 w 5924856"/>
                        <a:gd name="connsiteY232-231926" fmla="*/ 2795131 h 2956475"/>
                        <a:gd name="connsiteX233-231927" fmla="*/ 3816678 w 5924856"/>
                        <a:gd name="connsiteY233-231928" fmla="*/ 2803947 h 2956475"/>
                        <a:gd name="connsiteX234-231929" fmla="*/ 3838190 w 5924856"/>
                        <a:gd name="connsiteY234-231930" fmla="*/ 2758772 h 2956475"/>
                        <a:gd name="connsiteX235-231931" fmla="*/ 3854097 w 5924856"/>
                        <a:gd name="connsiteY235-231932" fmla="*/ 2699687 h 2956475"/>
                        <a:gd name="connsiteX236-231933" fmla="*/ 3865460 w 5924856"/>
                        <a:gd name="connsiteY236-231934" fmla="*/ 2676963 h 2956475"/>
                        <a:gd name="connsiteX237-231935" fmla="*/ 3884483 w 5924856"/>
                        <a:gd name="connsiteY237-231936" fmla="*/ 2632575 h 2956475"/>
                        <a:gd name="connsiteX238-231937" fmla="*/ 3834190 w 5924856"/>
                        <a:gd name="connsiteY238-231938" fmla="*/ 2645148 h 2956475"/>
                        <a:gd name="connsiteX239-231939" fmla="*/ 3806920 w 5924856"/>
                        <a:gd name="connsiteY239-231940" fmla="*/ 2667873 h 2956475"/>
                        <a:gd name="connsiteX240-231941" fmla="*/ 3795013 w 5924856"/>
                        <a:gd name="connsiteY240-231942" fmla="*/ 2667873 h 2956475"/>
                        <a:gd name="connsiteX241-231943" fmla="*/ 3747836 w 5924856"/>
                        <a:gd name="connsiteY241-231944" fmla="*/ 2667873 h 2956475"/>
                        <a:gd name="connsiteX242-231945" fmla="*/ 3735929 w 5924856"/>
                        <a:gd name="connsiteY242-231946" fmla="*/ 2667873 h 2956475"/>
                        <a:gd name="connsiteX243-231947" fmla="*/ 3720022 w 5924856"/>
                        <a:gd name="connsiteY243-231948" fmla="*/ 2613334 h 2956475"/>
                        <a:gd name="connsiteX244-231949" fmla="*/ 3676845 w 5924856"/>
                        <a:gd name="connsiteY244-231950" fmla="*/ 2574702 h 2956475"/>
                        <a:gd name="connsiteX245-231951" fmla="*/ 3610944 w 5924856"/>
                        <a:gd name="connsiteY245-231952" fmla="*/ 2558795 h 2956475"/>
                        <a:gd name="connsiteX246-231953" fmla="*/ 3601854 w 5924856"/>
                        <a:gd name="connsiteY246-231954" fmla="*/ 2499711 h 2956475"/>
                        <a:gd name="connsiteX247-231955" fmla="*/ 3590492 w 5924856"/>
                        <a:gd name="connsiteY247-231956" fmla="*/ 2467896 h 2956475"/>
                        <a:gd name="connsiteX248-231957" fmla="*/ 3574584 w 5924856"/>
                        <a:gd name="connsiteY248-231958" fmla="*/ 2440627 h 2956475"/>
                        <a:gd name="connsiteX249-231959" fmla="*/ 3551860 w 5924856"/>
                        <a:gd name="connsiteY249-231960" fmla="*/ 2381542 h 2956475"/>
                        <a:gd name="connsiteX250-231961" fmla="*/ 3520045 w 5924856"/>
                        <a:gd name="connsiteY250-231962" fmla="*/ 2361090 h 2956475"/>
                        <a:gd name="connsiteX251-231963" fmla="*/ 3464186 w 5924856"/>
                        <a:gd name="connsiteY251-231964" fmla="*/ 2339606 h 2956475"/>
                        <a:gd name="connsiteX252-231965" fmla="*/ 3425146 w 5924856"/>
                        <a:gd name="connsiteY252-231966" fmla="*/ 2345183 h 2956475"/>
                        <a:gd name="connsiteX253-231967" fmla="*/ 3381970 w 5924856"/>
                        <a:gd name="connsiteY253-231968" fmla="*/ 2354273 h 2956475"/>
                        <a:gd name="connsiteX254-231969" fmla="*/ 3350155 w 5924856"/>
                        <a:gd name="connsiteY254-231970" fmla="*/ 2381542 h 2956475"/>
                        <a:gd name="connsiteX255-231971" fmla="*/ 3370607 w 5924856"/>
                        <a:gd name="connsiteY255-231972" fmla="*/ 2397450 h 2956475"/>
                        <a:gd name="connsiteX256-231973" fmla="*/ 3370607 w 5924856"/>
                        <a:gd name="connsiteY256-231974" fmla="*/ 2429264 h 2956475"/>
                        <a:gd name="connsiteX257-231975" fmla="*/ 3350155 w 5924856"/>
                        <a:gd name="connsiteY257-231976" fmla="*/ 2451989 h 2956475"/>
                        <a:gd name="connsiteX258-231977" fmla="*/ 3318341 w 5924856"/>
                        <a:gd name="connsiteY258-231978" fmla="*/ 2511073 h 2956475"/>
                        <a:gd name="connsiteX259-231979" fmla="*/ 3318341 w 5924856"/>
                        <a:gd name="connsiteY259-231980" fmla="*/ 2538343 h 2956475"/>
                        <a:gd name="connsiteX260-231981" fmla="*/ 3268346 w 5924856"/>
                        <a:gd name="connsiteY260-231982" fmla="*/ 2570157 h 2956475"/>
                        <a:gd name="connsiteX261-231983" fmla="*/ 3260533 w 5924856"/>
                        <a:gd name="connsiteY261-231984" fmla="*/ 2567553 h 2956475"/>
                        <a:gd name="connsiteX262-231985" fmla="*/ 3256440 w 5924856"/>
                        <a:gd name="connsiteY262-231986" fmla="*/ 2570157 h 2956475"/>
                        <a:gd name="connsiteX263-231987" fmla="*/ 3208718 w 5924856"/>
                        <a:gd name="connsiteY263-231988" fmla="*/ 2554250 h 2956475"/>
                        <a:gd name="connsiteX264-231989" fmla="*/ 3177448 w 5924856"/>
                        <a:gd name="connsiteY264-231990" fmla="*/ 2554250 h 2956475"/>
                        <a:gd name="connsiteX265-231991" fmla="*/ 3165541 w 5924856"/>
                        <a:gd name="connsiteY265-231992" fmla="*/ 2554250 h 2956475"/>
                        <a:gd name="connsiteX266-231993" fmla="*/ 3149634 w 5924856"/>
                        <a:gd name="connsiteY266-231994" fmla="*/ 2538343 h 2956475"/>
                        <a:gd name="connsiteX267-231995" fmla="*/ 3131462 w 5924856"/>
                        <a:gd name="connsiteY267-231996" fmla="*/ 2533799 h 2956475"/>
                        <a:gd name="connsiteX268-231997" fmla="*/ 3086550 w 5924856"/>
                        <a:gd name="connsiteY268-231998" fmla="*/ 2570157 h 2956475"/>
                        <a:gd name="connsiteX269-231999" fmla="*/ 3038828 w 5924856"/>
                        <a:gd name="connsiteY269-232000" fmla="*/ 2581519 h 2956475"/>
                        <a:gd name="connsiteX270-232001" fmla="*/ 3000196 w 5924856"/>
                        <a:gd name="connsiteY270-232002" fmla="*/ 2597427 h 2956475"/>
                        <a:gd name="connsiteX271-232003" fmla="*/ 2992651 w 5924856"/>
                        <a:gd name="connsiteY271-232004" fmla="*/ 2595630 h 2956475"/>
                        <a:gd name="connsiteX272-232005" fmla="*/ 2988289 w 5924856"/>
                        <a:gd name="connsiteY272-232006" fmla="*/ 2597427 h 2956475"/>
                        <a:gd name="connsiteX273-232007" fmla="*/ 2940567 w 5924856"/>
                        <a:gd name="connsiteY273-232008" fmla="*/ 2586064 h 2956475"/>
                        <a:gd name="connsiteX274-232009" fmla="*/ 2918387 w 5924856"/>
                        <a:gd name="connsiteY274-232010" fmla="*/ 2586064 h 2956475"/>
                        <a:gd name="connsiteX275-232011" fmla="*/ 2906480 w 5924856"/>
                        <a:gd name="connsiteY275-232012" fmla="*/ 2586064 h 2956475"/>
                        <a:gd name="connsiteX276-232013" fmla="*/ 2886028 w 5924856"/>
                        <a:gd name="connsiteY276-232014" fmla="*/ 2554250 h 2956475"/>
                        <a:gd name="connsiteX277-232015" fmla="*/ 2847396 w 5924856"/>
                        <a:gd name="connsiteY277-232016" fmla="*/ 2526980 h 2956475"/>
                        <a:gd name="connsiteX278-232017" fmla="*/ 2820344 w 5924856"/>
                        <a:gd name="connsiteY278-232018" fmla="*/ 2523116 h 2956475"/>
                        <a:gd name="connsiteX279-232019" fmla="*/ 2779767 w 5924856"/>
                        <a:gd name="connsiteY279-232020" fmla="*/ 2526980 h 2956475"/>
                        <a:gd name="connsiteX280-232021" fmla="*/ 2741135 w 5924856"/>
                        <a:gd name="connsiteY280-232022" fmla="*/ 2538343 h 2956475"/>
                        <a:gd name="connsiteX281-232023" fmla="*/ 2736330 w 5924856"/>
                        <a:gd name="connsiteY281-232024" fmla="*/ 2536254 h 2956475"/>
                        <a:gd name="connsiteX282-232025" fmla="*/ 2729228 w 5924856"/>
                        <a:gd name="connsiteY282-232026" fmla="*/ 2538343 h 2956475"/>
                        <a:gd name="connsiteX283-232027" fmla="*/ 2676961 w 5924856"/>
                        <a:gd name="connsiteY283-232028" fmla="*/ 2515618 h 2956475"/>
                        <a:gd name="connsiteX284-232029" fmla="*/ 2670144 w 5924856"/>
                        <a:gd name="connsiteY284-232030" fmla="*/ 2472441 h 2956475"/>
                        <a:gd name="connsiteX285-232031" fmla="*/ 2626967 w 5924856"/>
                        <a:gd name="connsiteY285-232032" fmla="*/ 2456534 h 2956475"/>
                        <a:gd name="connsiteX286-232033" fmla="*/ 2595153 w 5924856"/>
                        <a:gd name="connsiteY286-232034" fmla="*/ 2451989 h 2956475"/>
                        <a:gd name="connsiteX287-232035" fmla="*/ 2560725 w 5924856"/>
                        <a:gd name="connsiteY287-232036" fmla="*/ 2430245 h 2956475"/>
                        <a:gd name="connsiteX288-232037" fmla="*/ 2527524 w 5924856"/>
                        <a:gd name="connsiteY288-232038" fmla="*/ 2488348 h 2956475"/>
                        <a:gd name="connsiteX289-232039" fmla="*/ 2543431 w 5924856"/>
                        <a:gd name="connsiteY289-232040" fmla="*/ 2522435 h 2956475"/>
                        <a:gd name="connsiteX290-232041" fmla="*/ 2504799 w 5924856"/>
                        <a:gd name="connsiteY290-232042" fmla="*/ 2558795 h 2956475"/>
                        <a:gd name="connsiteX291-232043" fmla="*/ 2495296 w 5924856"/>
                        <a:gd name="connsiteY291-232044" fmla="*/ 2556532 h 2956475"/>
                        <a:gd name="connsiteX292-232045" fmla="*/ 2492892 w 5924856"/>
                        <a:gd name="connsiteY292-232046" fmla="*/ 2558795 h 2956475"/>
                        <a:gd name="connsiteX293-232047" fmla="*/ 2445170 w 5924856"/>
                        <a:gd name="connsiteY293-232048" fmla="*/ 2547432 h 2956475"/>
                        <a:gd name="connsiteX294-232049" fmla="*/ 2408811 w 5924856"/>
                        <a:gd name="connsiteY294-232050" fmla="*/ 2542887 h 2956475"/>
                        <a:gd name="connsiteX295-232051" fmla="*/ 2381541 w 5924856"/>
                        <a:gd name="connsiteY295-232052" fmla="*/ 2515618 h 2956475"/>
                        <a:gd name="connsiteX296-232053" fmla="*/ 2354816 w 5924856"/>
                        <a:gd name="connsiteY296-232054" fmla="*/ 2515618 h 2956475"/>
                        <a:gd name="connsiteX297-232055" fmla="*/ 2342909 w 5924856"/>
                        <a:gd name="connsiteY297-232056" fmla="*/ 2515618 h 2956475"/>
                        <a:gd name="connsiteX298-232057" fmla="*/ 2317049 w 5924856"/>
                        <a:gd name="connsiteY298-232058" fmla="*/ 2502687 h 2956475"/>
                        <a:gd name="connsiteX299-232059" fmla="*/ 2268463 w 5924856"/>
                        <a:gd name="connsiteY299-232060" fmla="*/ 2526980 h 2956475"/>
                        <a:gd name="connsiteX300-232061" fmla="*/ 2200289 w 5924856"/>
                        <a:gd name="connsiteY300-232062" fmla="*/ 2574702 h 2956475"/>
                        <a:gd name="connsiteX301-232063" fmla="*/ 2157112 w 5924856"/>
                        <a:gd name="connsiteY301-232064" fmla="*/ 2586064 h 2956475"/>
                        <a:gd name="connsiteX302-232065" fmla="*/ 2145750 w 5924856"/>
                        <a:gd name="connsiteY302-232066" fmla="*/ 2590609 h 2956475"/>
                        <a:gd name="connsiteX303-232067" fmla="*/ 2143369 w 5924856"/>
                        <a:gd name="connsiteY303-232068" fmla="*/ 2586799 h 2956475"/>
                        <a:gd name="connsiteX304-232069" fmla="*/ 2133843 w 5924856"/>
                        <a:gd name="connsiteY304-232070" fmla="*/ 2590609 h 2956475"/>
                        <a:gd name="connsiteX305-232071" fmla="*/ 2111787 w 5924856"/>
                        <a:gd name="connsiteY305-232072" fmla="*/ 2555320 h 2956475"/>
                        <a:gd name="connsiteX306-232073" fmla="*/ 2075303 w 5924856"/>
                        <a:gd name="connsiteY306-232074" fmla="*/ 2558795 h 2956475"/>
                        <a:gd name="connsiteX307-232075" fmla="*/ 2074482 w 5924856"/>
                        <a:gd name="connsiteY307-232076" fmla="*/ 2557739 h 2956475"/>
                        <a:gd name="connsiteX308-232077" fmla="*/ 2063396 w 5924856"/>
                        <a:gd name="connsiteY308-232078" fmla="*/ 2558795 h 2956475"/>
                        <a:gd name="connsiteX309-232079" fmla="*/ 2047489 w 5924856"/>
                        <a:gd name="connsiteY309-232080" fmla="*/ 2538343 h 2956475"/>
                        <a:gd name="connsiteX310-232081" fmla="*/ 2020220 w 5924856"/>
                        <a:gd name="connsiteY310-232082" fmla="*/ 2526980 h 2956475"/>
                        <a:gd name="connsiteX311-232083" fmla="*/ 2004312 w 5924856"/>
                        <a:gd name="connsiteY311-232084" fmla="*/ 2495166 h 2956475"/>
                        <a:gd name="connsiteX312-232085" fmla="*/ 1988196 w 5924856"/>
                        <a:gd name="connsiteY312-232086" fmla="*/ 2486212 h 2956475"/>
                        <a:gd name="connsiteX313-232087" fmla="*/ 1945773 w 5924856"/>
                        <a:gd name="connsiteY313-232088" fmla="*/ 2499711 h 2956475"/>
                        <a:gd name="connsiteX314-232089" fmla="*/ 1942036 w 5924856"/>
                        <a:gd name="connsiteY314-232090" fmla="*/ 2497111 h 2956475"/>
                        <a:gd name="connsiteX315-232091" fmla="*/ 1936866 w 5924856"/>
                        <a:gd name="connsiteY315-232092" fmla="*/ 2499711 h 2956475"/>
                        <a:gd name="connsiteX316-232093" fmla="*/ 1889554 w 5924856"/>
                        <a:gd name="connsiteY316-232094" fmla="*/ 2468885 h 2956475"/>
                        <a:gd name="connsiteX317-232095" fmla="*/ 1870782 w 5924856"/>
                        <a:gd name="connsiteY317-232096" fmla="*/ 2495166 h 2956475"/>
                        <a:gd name="connsiteX318-232097" fmla="*/ 1865709 w 5924856"/>
                        <a:gd name="connsiteY318-232098" fmla="*/ 2485599 h 2956475"/>
                        <a:gd name="connsiteX319-232099" fmla="*/ 1858875 w 5924856"/>
                        <a:gd name="connsiteY319-232100" fmla="*/ 2495166 h 2956475"/>
                        <a:gd name="connsiteX320-232101" fmla="*/ 1779338 w 5924856"/>
                        <a:gd name="connsiteY320-232102" fmla="*/ 2345183 h 2956475"/>
                        <a:gd name="connsiteX321-232103" fmla="*/ 1729344 w 5924856"/>
                        <a:gd name="connsiteY321-232104" fmla="*/ 2295189 h 2956475"/>
                        <a:gd name="connsiteX322-232105" fmla="*/ 1732141 w 5924856"/>
                        <a:gd name="connsiteY322-232106" fmla="*/ 2292043 h 2956475"/>
                        <a:gd name="connsiteX323-232107" fmla="*/ 359049 w 5924856"/>
                        <a:gd name="connsiteY323-232108" fmla="*/ 2704232 h 2956475"/>
                        <a:gd name="connsiteX324-232109" fmla="*/ 359049 w 5924856"/>
                        <a:gd name="connsiteY324-232110" fmla="*/ 2701176 h 2956475"/>
                        <a:gd name="connsiteX325-232111" fmla="*/ 327779 w 5924856"/>
                        <a:gd name="connsiteY325-232112" fmla="*/ 2547432 h 2956475"/>
                        <a:gd name="connsiteX326-232113" fmla="*/ 271033 w 5924856"/>
                        <a:gd name="connsiteY326-232114" fmla="*/ 2529403 h 2956475"/>
                        <a:gd name="connsiteX327-232115" fmla="*/ 220429 w 5924856"/>
                        <a:gd name="connsiteY327-232116" fmla="*/ 2499711 h 2956475"/>
                        <a:gd name="connsiteX328-232117" fmla="*/ 204522 w 5924856"/>
                        <a:gd name="connsiteY328-232118" fmla="*/ 2472441 h 2956475"/>
                        <a:gd name="connsiteX329-232119" fmla="*/ 189159 w 5924856"/>
                        <a:gd name="connsiteY329-232120" fmla="*/ 2472441 h 2956475"/>
                        <a:gd name="connsiteX330-232121" fmla="*/ 122713 w 5924856"/>
                        <a:gd name="connsiteY330-232122" fmla="*/ 2413357 h 2956475"/>
                        <a:gd name="connsiteX331-232123" fmla="*/ 114168 w 5924856"/>
                        <a:gd name="connsiteY331-232124" fmla="*/ 2424719 h 2956475"/>
                        <a:gd name="connsiteX332-232125" fmla="*/ 103159 w 5924856"/>
                        <a:gd name="connsiteY332-232126" fmla="*/ 2421574 h 2956475"/>
                        <a:gd name="connsiteX333-232127" fmla="*/ 70446 w 5924856"/>
                        <a:gd name="connsiteY333-232128" fmla="*/ 2365635 h 2956475"/>
                        <a:gd name="connsiteX334-232129" fmla="*/ 74991 w 5924856"/>
                        <a:gd name="connsiteY334-232130" fmla="*/ 2361090 h 2956475"/>
                        <a:gd name="connsiteX335-232131" fmla="*/ 118168 w 5924856"/>
                        <a:gd name="connsiteY335-232132" fmla="*/ 2349728 h 2956475"/>
                        <a:gd name="connsiteX336-232133" fmla="*/ 106806 w 5924856"/>
                        <a:gd name="connsiteY336-232134" fmla="*/ 2327003 h 2956475"/>
                        <a:gd name="connsiteX337-232135" fmla="*/ 47722 w 5924856"/>
                        <a:gd name="connsiteY337-232136" fmla="*/ 2258829 h 2956475"/>
                        <a:gd name="connsiteX338-232137" fmla="*/ 21980 w 5924856"/>
                        <a:gd name="connsiteY338-232138" fmla="*/ 2195428 h 2956475"/>
                        <a:gd name="connsiteX339-232139" fmla="*/ 10059 w 5924856"/>
                        <a:gd name="connsiteY339-232140" fmla="*/ 2195434 h 2956475"/>
                        <a:gd name="connsiteX340-232141" fmla="*/ 0 w 5924856"/>
                        <a:gd name="connsiteY340-232142" fmla="*/ 2199745 h 2956475"/>
                        <a:gd name="connsiteX341-232143" fmla="*/ 1595269 w 5924856"/>
                        <a:gd name="connsiteY341-232144" fmla="*/ 1370296 h 2956475"/>
                        <a:gd name="connsiteX342-232145" fmla="*/ 1638446 w 5924856"/>
                        <a:gd name="connsiteY342-232146" fmla="*/ 1349844 h 2956475"/>
                        <a:gd name="connsiteX343-232147" fmla="*/ 1649808 w 5924856"/>
                        <a:gd name="connsiteY343-232148" fmla="*/ 1299850 h 2956475"/>
                        <a:gd name="connsiteX344-232149" fmla="*/ 1677078 w 5924856"/>
                        <a:gd name="connsiteY344-232150" fmla="*/ 1256673 h 2956475"/>
                        <a:gd name="connsiteX345-232151" fmla="*/ 1654353 w 5924856"/>
                        <a:gd name="connsiteY345-232152" fmla="*/ 1197589 h 2956475"/>
                        <a:gd name="connsiteX346-232153" fmla="*/ 1677078 w 5924856"/>
                        <a:gd name="connsiteY346-232154" fmla="*/ 1133960 h 2956475"/>
                        <a:gd name="connsiteX347-232155" fmla="*/ 1622538 w 5924856"/>
                        <a:gd name="connsiteY347-232156" fmla="*/ 1070331 h 2956475"/>
                        <a:gd name="connsiteX348-232157" fmla="*/ 1654353 w 5924856"/>
                        <a:gd name="connsiteY348-232158" fmla="*/ 961252 h 2956475"/>
                        <a:gd name="connsiteX349-232159" fmla="*/ 1606631 w 5924856"/>
                        <a:gd name="connsiteY349-232160" fmla="*/ 865809 h 2956475"/>
                        <a:gd name="connsiteX350-232161" fmla="*/ 1670260 w 5924856"/>
                        <a:gd name="connsiteY350-232162" fmla="*/ 788545 h 2956475"/>
                        <a:gd name="connsiteX351-232163" fmla="*/ 1665715 w 5924856"/>
                        <a:gd name="connsiteY351-232164" fmla="*/ 704464 h 2956475"/>
                        <a:gd name="connsiteX352-232165" fmla="*/ 1681622 w 5924856"/>
                        <a:gd name="connsiteY352-232166" fmla="*/ 697647 h 2956475"/>
                        <a:gd name="connsiteX353-232167" fmla="*/ 1683068 w 5924856"/>
                        <a:gd name="connsiteY353-232168" fmla="*/ 702130 h 2956475"/>
                        <a:gd name="connsiteX354-232169" fmla="*/ 1693530 w 5924856"/>
                        <a:gd name="connsiteY354-232170" fmla="*/ 697647 h 2956475"/>
                        <a:gd name="connsiteX355-232171" fmla="*/ 1716254 w 5924856"/>
                        <a:gd name="connsiteY355-232172" fmla="*/ 768093 h 2956475"/>
                        <a:gd name="connsiteX356-232173" fmla="*/ 1709645 w 5924856"/>
                        <a:gd name="connsiteY356-232174" fmla="*/ 815304 h 2956475"/>
                        <a:gd name="connsiteX357-232175" fmla="*/ 1772521 w 5924856"/>
                        <a:gd name="connsiteY357-232176" fmla="*/ 772638 h 2956475"/>
                        <a:gd name="connsiteX358-232177" fmla="*/ 1849785 w 5924856"/>
                        <a:gd name="connsiteY358-232178" fmla="*/ 763548 h 2956475"/>
                        <a:gd name="connsiteX359-232179" fmla="*/ 1850963 w 5924856"/>
                        <a:gd name="connsiteY359-232180" fmla="*/ 764810 h 2956475"/>
                        <a:gd name="connsiteX360-232181" fmla="*/ 1861692 w 5924856"/>
                        <a:gd name="connsiteY360-232182" fmla="*/ 763548 h 2956475"/>
                        <a:gd name="connsiteX361-232183" fmla="*/ 1906799 w 5924856"/>
                        <a:gd name="connsiteY361-232184" fmla="*/ 811877 h 2956475"/>
                        <a:gd name="connsiteX362-232185" fmla="*/ 1881599 w 5924856"/>
                        <a:gd name="connsiteY362-232186" fmla="*/ 736278 h 2956475"/>
                        <a:gd name="connsiteX363-232187" fmla="*/ 1881599 w 5924856"/>
                        <a:gd name="connsiteY363-232188" fmla="*/ 595386 h 2956475"/>
                        <a:gd name="connsiteX364-232189" fmla="*/ 1945228 w 5924856"/>
                        <a:gd name="connsiteY364-232190" fmla="*/ 574934 h 2956475"/>
                        <a:gd name="connsiteX365-232191" fmla="*/ 1955460 w 5924856"/>
                        <a:gd name="connsiteY365-232192" fmla="*/ 575472 h 2956475"/>
                        <a:gd name="connsiteX366-232193" fmla="*/ 1957135 w 5924856"/>
                        <a:gd name="connsiteY366-232194" fmla="*/ 574934 h 2956475"/>
                        <a:gd name="connsiteX367-232195" fmla="*/ 2033605 w 5924856"/>
                        <a:gd name="connsiteY367-232196" fmla="*/ 578958 h 2956475"/>
                        <a:gd name="connsiteX368-232197" fmla="*/ 2111118 w 5924856"/>
                        <a:gd name="connsiteY368-232198" fmla="*/ 559026 h 2956475"/>
                        <a:gd name="connsiteX369-232199" fmla="*/ 2086121 w 5924856"/>
                        <a:gd name="connsiteY369-232200" fmla="*/ 493125 h 2956475"/>
                        <a:gd name="connsiteX370-232201" fmla="*/ 2122480 w 5924856"/>
                        <a:gd name="connsiteY370-232202" fmla="*/ 402226 h 2956475"/>
                        <a:gd name="connsiteX371-232203" fmla="*/ 2165657 w 5924856"/>
                        <a:gd name="connsiteY371-232204" fmla="*/ 397681 h 2956475"/>
                        <a:gd name="connsiteX372-232205" fmla="*/ 2236104 w 5924856"/>
                        <a:gd name="connsiteY372-232206" fmla="*/ 322690 h 2956475"/>
                        <a:gd name="connsiteX373-232207" fmla="*/ 2338374 w 5924856"/>
                        <a:gd name="connsiteY373-232208" fmla="*/ 304510 h 2956475"/>
                        <a:gd name="connsiteX374-232209" fmla="*/ 2347454 w 5924856"/>
                        <a:gd name="connsiteY374-232210" fmla="*/ 263606 h 2956475"/>
                        <a:gd name="connsiteX375-232211" fmla="*/ 2445170 w 5924856"/>
                        <a:gd name="connsiteY375-232212" fmla="*/ 252244 h 2956475"/>
                        <a:gd name="connsiteX376-232213" fmla="*/ 2446249 w 5924856"/>
                        <a:gd name="connsiteY376-232214" fmla="*/ 253503 h 2956475"/>
                        <a:gd name="connsiteX377-232215" fmla="*/ 2457077 w 5924856"/>
                        <a:gd name="connsiteY377-232216" fmla="*/ 252244 h 2956475"/>
                        <a:gd name="connsiteX378-232217" fmla="*/ 2479011 w 5924856"/>
                        <a:gd name="connsiteY378-232218" fmla="*/ 277833 h 2956475"/>
                        <a:gd name="connsiteX379-232219" fmla="*/ 2558793 w 5924856"/>
                        <a:gd name="connsiteY379-232220" fmla="*/ 202249 h 2956475"/>
                        <a:gd name="connsiteX380-232221" fmla="*/ 2570700 w 5924856"/>
                        <a:gd name="connsiteY380-232222" fmla="*/ 202249 h 2956475"/>
                        <a:gd name="connsiteX381-232223" fmla="*/ 2622422 w 5924856"/>
                        <a:gd name="connsiteY381-232224" fmla="*/ 202249 h 2956475"/>
                        <a:gd name="connsiteX382-232225" fmla="*/ 2633784 w 5924856"/>
                        <a:gd name="connsiteY382-232226" fmla="*/ 134075 h 2956475"/>
                        <a:gd name="connsiteX383-232227" fmla="*/ 2670144 w 5924856"/>
                        <a:gd name="connsiteY383-232228" fmla="*/ 68174 h 2956475"/>
                        <a:gd name="connsiteX384-232229" fmla="*/ 2756498 w 5924856"/>
                        <a:gd name="connsiteY384-232230" fmla="*/ 0 h 2956475"/>
                        <a:gd name="connsiteX0-232231" fmla="*/ 1709320 w 5924856"/>
                        <a:gd name="connsiteY0-232232" fmla="*/ 817622 h 2956475"/>
                        <a:gd name="connsiteX1-232233" fmla="*/ 1700347 w 5924856"/>
                        <a:gd name="connsiteY1-232234" fmla="*/ 881716 h 2956475"/>
                        <a:gd name="connsiteX2-232235" fmla="*/ 1727745 w 5924856"/>
                        <a:gd name="connsiteY2-232236" fmla="*/ 895415 h 2956475"/>
                        <a:gd name="connsiteX3-232237" fmla="*/ 1709320 w 5924856"/>
                        <a:gd name="connsiteY3-232238" fmla="*/ 817622 h 2956475"/>
                        <a:gd name="connsiteX4-232239" fmla="*/ 2756498 w 5924856"/>
                        <a:gd name="connsiteY4-232240" fmla="*/ 0 h 2956475"/>
                        <a:gd name="connsiteX5-232241" fmla="*/ 2762437 w 5924856"/>
                        <a:gd name="connsiteY5-232242" fmla="*/ 4711 h 2956475"/>
                        <a:gd name="connsiteX6-232243" fmla="*/ 2768404 w 5924856"/>
                        <a:gd name="connsiteY6-232244" fmla="*/ 0 h 2956475"/>
                        <a:gd name="connsiteX7-232245" fmla="*/ 2834306 w 5924856"/>
                        <a:gd name="connsiteY7-232246" fmla="*/ 52267 h 2956475"/>
                        <a:gd name="connsiteX8-232247" fmla="*/ 2779767 w 5924856"/>
                        <a:gd name="connsiteY8-232248" fmla="*/ 90899 h 2956475"/>
                        <a:gd name="connsiteX9-232249" fmla="*/ 2866120 w 5924856"/>
                        <a:gd name="connsiteY9-232250" fmla="*/ 118168 h 2956475"/>
                        <a:gd name="connsiteX10-232251" fmla="*/ 2875812 w 5924856"/>
                        <a:gd name="connsiteY10-232252" fmla="*/ 186006 h 2956475"/>
                        <a:gd name="connsiteX11-232253" fmla="*/ 2897390 w 5924856"/>
                        <a:gd name="connsiteY11-232254" fmla="*/ 161345 h 2956475"/>
                        <a:gd name="connsiteX12-232255" fmla="*/ 2909297 w 5924856"/>
                        <a:gd name="connsiteY12-232256" fmla="*/ 161345 h 2956475"/>
                        <a:gd name="connsiteX13-232257" fmla="*/ 3004196 w 5924856"/>
                        <a:gd name="connsiteY13-232258" fmla="*/ 161345 h 2956475"/>
                        <a:gd name="connsiteX14-232259" fmla="*/ 3016103 w 5924856"/>
                        <a:gd name="connsiteY14-232260" fmla="*/ 161345 h 2956475"/>
                        <a:gd name="connsiteX15-232261" fmla="*/ 3097912 w 5924856"/>
                        <a:gd name="connsiteY15-232262" fmla="*/ 236336 h 2956475"/>
                        <a:gd name="connsiteX16-232263" fmla="*/ 3129726 w 5924856"/>
                        <a:gd name="connsiteY16-232264" fmla="*/ 295420 h 2956475"/>
                        <a:gd name="connsiteX17-232265" fmla="*/ 3118364 w 5924856"/>
                        <a:gd name="connsiteY17-232266" fmla="*/ 370412 h 2956475"/>
                        <a:gd name="connsiteX18-232267" fmla="*/ 3079732 w 5924856"/>
                        <a:gd name="connsiteY18-232268" fmla="*/ 413589 h 2956475"/>
                        <a:gd name="connsiteX19-232269" fmla="*/ 2984288 w 5924856"/>
                        <a:gd name="connsiteY19-232270" fmla="*/ 488580 h 2956475"/>
                        <a:gd name="connsiteX20-232271" fmla="*/ 2952474 w 5924856"/>
                        <a:gd name="connsiteY20-232272" fmla="*/ 531757 h 2956475"/>
                        <a:gd name="connsiteX21-232273" fmla="*/ 3000196 w 5924856"/>
                        <a:gd name="connsiteY21-232274" fmla="*/ 547664 h 2956475"/>
                        <a:gd name="connsiteX22-232275" fmla="*/ 3047650 w 5924856"/>
                        <a:gd name="connsiteY22-232276" fmla="*/ 575345 h 2956475"/>
                        <a:gd name="connsiteX23-232277" fmla="*/ 3074642 w 5924856"/>
                        <a:gd name="connsiteY23-232278" fmla="*/ 552209 h 2956475"/>
                        <a:gd name="connsiteX24-232279" fmla="*/ 3076651 w 5924856"/>
                        <a:gd name="connsiteY24-232280" fmla="*/ 560693 h 2956475"/>
                        <a:gd name="connsiteX25-232281" fmla="*/ 3086550 w 5924856"/>
                        <a:gd name="connsiteY25-232282" fmla="*/ 552209 h 2956475"/>
                        <a:gd name="connsiteX26-232283" fmla="*/ 3103175 w 5924856"/>
                        <a:gd name="connsiteY26-232284" fmla="*/ 622402 h 2956475"/>
                        <a:gd name="connsiteX27-232285" fmla="*/ 3111002 w 5924856"/>
                        <a:gd name="connsiteY27-232286" fmla="*/ 606748 h 2956475"/>
                        <a:gd name="connsiteX28-232287" fmla="*/ 3170086 w 5924856"/>
                        <a:gd name="connsiteY28-232288" fmla="*/ 586296 h 2956475"/>
                        <a:gd name="connsiteX29-232289" fmla="*/ 3178024 w 5924856"/>
                        <a:gd name="connsiteY29-232290" fmla="*/ 587670 h 2956475"/>
                        <a:gd name="connsiteX30-232291" fmla="*/ 3181993 w 5924856"/>
                        <a:gd name="connsiteY30-232292" fmla="*/ 586296 h 2956475"/>
                        <a:gd name="connsiteX31-232293" fmla="*/ 3300161 w 5924856"/>
                        <a:gd name="connsiteY31-232294" fmla="*/ 606748 h 2956475"/>
                        <a:gd name="connsiteX32-232295" fmla="*/ 3306978 w 5924856"/>
                        <a:gd name="connsiteY32-232296" fmla="*/ 665832 h 2956475"/>
                        <a:gd name="connsiteX33-232297" fmla="*/ 3449720 w 5924856"/>
                        <a:gd name="connsiteY33-232298" fmla="*/ 686823 h 2956475"/>
                        <a:gd name="connsiteX34-232299" fmla="*/ 3456416 w 5924856"/>
                        <a:gd name="connsiteY34-232300" fmla="*/ 590841 h 2956475"/>
                        <a:gd name="connsiteX35-232301" fmla="*/ 3468101 w 5924856"/>
                        <a:gd name="connsiteY35-232302" fmla="*/ 594028 h 2956475"/>
                        <a:gd name="connsiteX36-232303" fmla="*/ 3468323 w 5924856"/>
                        <a:gd name="connsiteY36-232304" fmla="*/ 590841 h 2956475"/>
                        <a:gd name="connsiteX37-232305" fmla="*/ 3543314 w 5924856"/>
                        <a:gd name="connsiteY37-232306" fmla="*/ 611293 h 2956475"/>
                        <a:gd name="connsiteX38-232307" fmla="*/ 3590492 w 5924856"/>
                        <a:gd name="connsiteY38-232308" fmla="*/ 611293 h 2956475"/>
                        <a:gd name="connsiteX39-232309" fmla="*/ 3602398 w 5924856"/>
                        <a:gd name="connsiteY39-232310" fmla="*/ 611293 h 2956475"/>
                        <a:gd name="connsiteX40-232311" fmla="*/ 3661482 w 5924856"/>
                        <a:gd name="connsiteY40-232312" fmla="*/ 677194 h 2956475"/>
                        <a:gd name="connsiteX41-232313" fmla="*/ 3677390 w 5924856"/>
                        <a:gd name="connsiteY41-232314" fmla="*/ 756731 h 2956475"/>
                        <a:gd name="connsiteX42-232315" fmla="*/ 3656938 w 5924856"/>
                        <a:gd name="connsiteY42-232316" fmla="*/ 806725 h 2956475"/>
                        <a:gd name="connsiteX43-232317" fmla="*/ 3704660 w 5924856"/>
                        <a:gd name="connsiteY43-232318" fmla="*/ 897623 h 2956475"/>
                        <a:gd name="connsiteX44-232319" fmla="*/ 3753794 w 5924856"/>
                        <a:gd name="connsiteY44-232320" fmla="*/ 933529 h 2956475"/>
                        <a:gd name="connsiteX45-232321" fmla="*/ 3783651 w 5924856"/>
                        <a:gd name="connsiteY45-232322" fmla="*/ 822632 h 2956475"/>
                        <a:gd name="connsiteX46-232323" fmla="*/ 3793268 w 5924856"/>
                        <a:gd name="connsiteY46-232324" fmla="*/ 831139 h 2956475"/>
                        <a:gd name="connsiteX47-232325" fmla="*/ 3795558 w 5924856"/>
                        <a:gd name="connsiteY47-232326" fmla="*/ 822632 h 2956475"/>
                        <a:gd name="connsiteX48-232327" fmla="*/ 3850342 w 5924856"/>
                        <a:gd name="connsiteY48-232328" fmla="*/ 871095 h 2956475"/>
                        <a:gd name="connsiteX49-232329" fmla="*/ 3906364 w 5924856"/>
                        <a:gd name="connsiteY49-232330" fmla="*/ 843084 h 2956475"/>
                        <a:gd name="connsiteX50-232331" fmla="*/ 3912043 w 5924856"/>
                        <a:gd name="connsiteY50-232332" fmla="*/ 846199 h 2956475"/>
                        <a:gd name="connsiteX51-232333" fmla="*/ 3918271 w 5924856"/>
                        <a:gd name="connsiteY51-232334" fmla="*/ 843084 h 2956475"/>
                        <a:gd name="connsiteX52-232335" fmla="*/ 3980617 w 5924856"/>
                        <a:gd name="connsiteY52-232336" fmla="*/ 877274 h 2956475"/>
                        <a:gd name="connsiteX53-232337" fmla="*/ 4004080 w 5924856"/>
                        <a:gd name="connsiteY53-232338" fmla="*/ 849902 h 2956475"/>
                        <a:gd name="connsiteX54-232339" fmla="*/ 4013754 w 5924856"/>
                        <a:gd name="connsiteY54-232340" fmla="*/ 852506 h 2956475"/>
                        <a:gd name="connsiteX55-232341" fmla="*/ 4015987 w 5924856"/>
                        <a:gd name="connsiteY55-232342" fmla="*/ 849902 h 2956475"/>
                        <a:gd name="connsiteX56-232343" fmla="*/ 4062341 w 5924856"/>
                        <a:gd name="connsiteY56-232344" fmla="*/ 862382 h 2956475"/>
                        <a:gd name="connsiteX57-232345" fmla="*/ 4035894 w 5924856"/>
                        <a:gd name="connsiteY57-232346" fmla="*/ 752186 h 2956475"/>
                        <a:gd name="connsiteX58-232347" fmla="*/ 4083616 w 5924856"/>
                        <a:gd name="connsiteY58-232348" fmla="*/ 697647 h 2956475"/>
                        <a:gd name="connsiteX59-232349" fmla="*/ 4093422 w 5924856"/>
                        <a:gd name="connsiteY59-232350" fmla="*/ 700048 h 2956475"/>
                        <a:gd name="connsiteX60-232351" fmla="*/ 4095523 w 5924856"/>
                        <a:gd name="connsiteY60-232352" fmla="*/ 697647 h 2956475"/>
                        <a:gd name="connsiteX61-232353" fmla="*/ 4429575 w 5924856"/>
                        <a:gd name="connsiteY61-232354" fmla="*/ 779455 h 2956475"/>
                        <a:gd name="connsiteX62-232355" fmla="*/ 4461390 w 5924856"/>
                        <a:gd name="connsiteY62-232356" fmla="*/ 849902 h 2956475"/>
                        <a:gd name="connsiteX63-232357" fmla="*/ 4557433 w 5924856"/>
                        <a:gd name="connsiteY63-232358" fmla="*/ 932544 h 2956475"/>
                        <a:gd name="connsiteX64-232359" fmla="*/ 4692636 w 5924856"/>
                        <a:gd name="connsiteY64-232360" fmla="*/ 913531 h 2956475"/>
                        <a:gd name="connsiteX65-232361" fmla="*/ 4696687 w 5924856"/>
                        <a:gd name="connsiteY65-232362" fmla="*/ 914635 h 2956475"/>
                        <a:gd name="connsiteX66-232363" fmla="*/ 4704543 w 5924856"/>
                        <a:gd name="connsiteY66-232364" fmla="*/ 913531 h 2956475"/>
                        <a:gd name="connsiteX67-232365" fmla="*/ 4779534 w 5924856"/>
                        <a:gd name="connsiteY67-232366" fmla="*/ 933983 h 2956475"/>
                        <a:gd name="connsiteX68-232367" fmla="*/ 4811349 w 5924856"/>
                        <a:gd name="connsiteY68-232368" fmla="*/ 977160 h 2956475"/>
                        <a:gd name="connsiteX69-232369" fmla="*/ 4806804 w 5924856"/>
                        <a:gd name="connsiteY69-232370" fmla="*/ 1058968 h 2956475"/>
                        <a:gd name="connsiteX70-232371" fmla="*/ 4845868 w 5924856"/>
                        <a:gd name="connsiteY70-232372" fmla="*/ 1083640 h 2956475"/>
                        <a:gd name="connsiteX71-232373" fmla="*/ 4885796 w 5924856"/>
                        <a:gd name="connsiteY71-232374" fmla="*/ 1070331 h 2956475"/>
                        <a:gd name="connsiteX72-232375" fmla="*/ 4956242 w 5924856"/>
                        <a:gd name="connsiteY72-232376" fmla="*/ 1063513 h 2956475"/>
                        <a:gd name="connsiteX73-232377" fmla="*/ 4958921 w 5924856"/>
                        <a:gd name="connsiteY73-232378" fmla="*/ 1064406 h 2956475"/>
                        <a:gd name="connsiteX74-232379" fmla="*/ 4968149 w 5924856"/>
                        <a:gd name="connsiteY74-232380" fmla="*/ 1063513 h 2956475"/>
                        <a:gd name="connsiteX75-232381" fmla="*/ 5032440 w 5924856"/>
                        <a:gd name="connsiteY75-232382" fmla="*/ 1084944 h 2956475"/>
                        <a:gd name="connsiteX76-232383" fmla="*/ 5094862 w 5924856"/>
                        <a:gd name="connsiteY76-232384" fmla="*/ 1074876 h 2956475"/>
                        <a:gd name="connsiteX77-232385" fmla="*/ 5095992 w 5924856"/>
                        <a:gd name="connsiteY77-232386" fmla="*/ 1076614 h 2956475"/>
                        <a:gd name="connsiteX78-232387" fmla="*/ 5106769 w 5924856"/>
                        <a:gd name="connsiteY78-232388" fmla="*/ 1074876 h 2956475"/>
                        <a:gd name="connsiteX79-232389" fmla="*/ 5161910 w 5924856"/>
                        <a:gd name="connsiteY79-232390" fmla="*/ 1159707 h 2956475"/>
                        <a:gd name="connsiteX80-232391" fmla="*/ 5201668 w 5924856"/>
                        <a:gd name="connsiteY80-232392" fmla="*/ 1129415 h 2956475"/>
                        <a:gd name="connsiteX81-232393" fmla="*/ 5176671 w 5924856"/>
                        <a:gd name="connsiteY81-232394" fmla="*/ 1063513 h 2956475"/>
                        <a:gd name="connsiteX82-232395" fmla="*/ 5185761 w 5924856"/>
                        <a:gd name="connsiteY82-232396" fmla="*/ 1015792 h 2956475"/>
                        <a:gd name="connsiteX83-232397" fmla="*/ 5197087 w 5924856"/>
                        <a:gd name="connsiteY83-232398" fmla="*/ 1018841 h 2956475"/>
                        <a:gd name="connsiteX84-232399" fmla="*/ 5197668 w 5924856"/>
                        <a:gd name="connsiteY84-232400" fmla="*/ 1015792 h 2956475"/>
                        <a:gd name="connsiteX85-232401" fmla="*/ 5313701 w 5924856"/>
                        <a:gd name="connsiteY85-232402" fmla="*/ 1047031 h 2956475"/>
                        <a:gd name="connsiteX86-232403" fmla="*/ 5381192 w 5924856"/>
                        <a:gd name="connsiteY86-232404" fmla="*/ 1043061 h 2956475"/>
                        <a:gd name="connsiteX87-232405" fmla="*/ 5382577 w 5924856"/>
                        <a:gd name="connsiteY87-232406" fmla="*/ 1043680 h 2956475"/>
                        <a:gd name="connsiteX88-232407" fmla="*/ 5393100 w 5924856"/>
                        <a:gd name="connsiteY88-232408" fmla="*/ 1043061 h 2956475"/>
                        <a:gd name="connsiteX89-232409" fmla="*/ 5499906 w 5924856"/>
                        <a:gd name="connsiteY89-232410" fmla="*/ 1090783 h 2956475"/>
                        <a:gd name="connsiteX90-232411" fmla="*/ 5552172 w 5924856"/>
                        <a:gd name="connsiteY90-232412" fmla="*/ 1133960 h 2956475"/>
                        <a:gd name="connsiteX91-232413" fmla="*/ 5638526 w 5924856"/>
                        <a:gd name="connsiteY91-232414" fmla="*/ 1213496 h 2956475"/>
                        <a:gd name="connsiteX92-232415" fmla="*/ 5740786 w 5924856"/>
                        <a:gd name="connsiteY92-232416" fmla="*/ 1311212 h 2956475"/>
                        <a:gd name="connsiteX93-232417" fmla="*/ 5736242 w 5924856"/>
                        <a:gd name="connsiteY93-232418" fmla="*/ 1365751 h 2956475"/>
                        <a:gd name="connsiteX94-232419" fmla="*/ 5743870 w 5924856"/>
                        <a:gd name="connsiteY94-232420" fmla="*/ 1373379 h 2956475"/>
                        <a:gd name="connsiteX95-232421" fmla="*/ 5740242 w 5924856"/>
                        <a:gd name="connsiteY95-232422" fmla="*/ 1322574 h 2956475"/>
                        <a:gd name="connsiteX96-232423" fmla="*/ 5752283 w 5924856"/>
                        <a:gd name="connsiteY96-232424" fmla="*/ 1324447 h 2956475"/>
                        <a:gd name="connsiteX97-232425" fmla="*/ 5752149 w 5924856"/>
                        <a:gd name="connsiteY97-232426" fmla="*/ 1322574 h 2956475"/>
                        <a:gd name="connsiteX98-232427" fmla="*/ 5854410 w 5924856"/>
                        <a:gd name="connsiteY98-232428" fmla="*/ 1338481 h 2956475"/>
                        <a:gd name="connsiteX99-232429" fmla="*/ 5924856 w 5924856"/>
                        <a:gd name="connsiteY99-232430" fmla="*/ 1418018 h 2956475"/>
                        <a:gd name="connsiteX100-232431" fmla="*/ 5886224 w 5924856"/>
                        <a:gd name="connsiteY100-232432" fmla="*/ 1456650 h 2956475"/>
                        <a:gd name="connsiteX101-232433" fmla="*/ 5827140 w 5924856"/>
                        <a:gd name="connsiteY101-232434" fmla="*/ 1468012 h 2956475"/>
                        <a:gd name="connsiteX102-232435" fmla="*/ 5827140 w 5924856"/>
                        <a:gd name="connsiteY102-232436" fmla="*/ 1554366 h 2956475"/>
                        <a:gd name="connsiteX103-232437" fmla="*/ 5811233 w 5924856"/>
                        <a:gd name="connsiteY103-232438" fmla="*/ 1570273 h 2956475"/>
                        <a:gd name="connsiteX104-232439" fmla="*/ 5799326 w 5924856"/>
                        <a:gd name="connsiteY104-232440" fmla="*/ 1570273 h 2956475"/>
                        <a:gd name="connsiteX105-232441" fmla="*/ 5779418 w 5924856"/>
                        <a:gd name="connsiteY105-232442" fmla="*/ 1570273 h 2956475"/>
                        <a:gd name="connsiteX106-232443" fmla="*/ 5767512 w 5924856"/>
                        <a:gd name="connsiteY106-232444" fmla="*/ 1570273 h 2956475"/>
                        <a:gd name="connsiteX107-232445" fmla="*/ 5735697 w 5924856"/>
                        <a:gd name="connsiteY107-232446" fmla="*/ 1536186 h 2956475"/>
                        <a:gd name="connsiteX108-232447" fmla="*/ 5685702 w 5924856"/>
                        <a:gd name="connsiteY108-232448" fmla="*/ 1511189 h 2956475"/>
                        <a:gd name="connsiteX109-232449" fmla="*/ 5681158 w 5924856"/>
                        <a:gd name="connsiteY109-232450" fmla="*/ 1477102 h 2956475"/>
                        <a:gd name="connsiteX110-232451" fmla="*/ 5647323 w 5924856"/>
                        <a:gd name="connsiteY110-232452" fmla="*/ 1463170 h 2956475"/>
                        <a:gd name="connsiteX111-232453" fmla="*/ 5613528 w 5924856"/>
                        <a:gd name="connsiteY111-232454" fmla="*/ 1472557 h 2956475"/>
                        <a:gd name="connsiteX112-232455" fmla="*/ 5611557 w 5924856"/>
                        <a:gd name="connsiteY112-232456" fmla="*/ 1469797 h 2956475"/>
                        <a:gd name="connsiteX113-232457" fmla="*/ 5601622 w 5924856"/>
                        <a:gd name="connsiteY113-232458" fmla="*/ 1472557 h 2956475"/>
                        <a:gd name="connsiteX114-232459" fmla="*/ 5578897 w 5924856"/>
                        <a:gd name="connsiteY114-232460" fmla="*/ 1440742 h 2956475"/>
                        <a:gd name="connsiteX115-232461" fmla="*/ 5587835 w 5924856"/>
                        <a:gd name="connsiteY115-232462" fmla="*/ 1415717 h 2956475"/>
                        <a:gd name="connsiteX116-232463" fmla="*/ 5558990 w 5924856"/>
                        <a:gd name="connsiteY116-232464" fmla="*/ 1429380 h 2956475"/>
                        <a:gd name="connsiteX117-232465" fmla="*/ 5574896 w 5924856"/>
                        <a:gd name="connsiteY117-232466" fmla="*/ 1472557 h 2956475"/>
                        <a:gd name="connsiteX118-232467" fmla="*/ 5552172 w 5924856"/>
                        <a:gd name="connsiteY118-232468" fmla="*/ 1511189 h 2956475"/>
                        <a:gd name="connsiteX119-232469" fmla="*/ 5504450 w 5924856"/>
                        <a:gd name="connsiteY119-232470" fmla="*/ 1547548 h 2956475"/>
                        <a:gd name="connsiteX120-232471" fmla="*/ 5493867 w 5924856"/>
                        <a:gd name="connsiteY120-232472" fmla="*/ 1546540 h 2956475"/>
                        <a:gd name="connsiteX121-232473" fmla="*/ 5492544 w 5924856"/>
                        <a:gd name="connsiteY121-232474" fmla="*/ 1547548 h 2956475"/>
                        <a:gd name="connsiteX122-232475" fmla="*/ 5457627 w 5924856"/>
                        <a:gd name="connsiteY122-232476" fmla="*/ 1544223 h 2956475"/>
                        <a:gd name="connsiteX123-232477" fmla="*/ 5488543 w 5924856"/>
                        <a:gd name="connsiteY123-232478" fmla="*/ 1586180 h 2956475"/>
                        <a:gd name="connsiteX124-232479" fmla="*/ 5511268 w 5924856"/>
                        <a:gd name="connsiteY124-232480" fmla="*/ 1649809 h 2956475"/>
                        <a:gd name="connsiteX125-232481" fmla="*/ 5527175 w 5924856"/>
                        <a:gd name="connsiteY125-232482" fmla="*/ 1677079 h 2956475"/>
                        <a:gd name="connsiteX126-232483" fmla="*/ 5531720 w 5924856"/>
                        <a:gd name="connsiteY126-232484" fmla="*/ 1708893 h 2956475"/>
                        <a:gd name="connsiteX127-232485" fmla="*/ 5527175 w 5924856"/>
                        <a:gd name="connsiteY127-232486" fmla="*/ 1731618 h 2956475"/>
                        <a:gd name="connsiteX128-232487" fmla="*/ 5515990 w 5924856"/>
                        <a:gd name="connsiteY128-232488" fmla="*/ 1728009 h 2956475"/>
                        <a:gd name="connsiteX129-232489" fmla="*/ 5515268 w 5924856"/>
                        <a:gd name="connsiteY129-232490" fmla="*/ 1731618 h 2956475"/>
                        <a:gd name="connsiteX130-232491" fmla="*/ 5452462 w 5924856"/>
                        <a:gd name="connsiteY130-232492" fmla="*/ 1711358 h 2956475"/>
                        <a:gd name="connsiteX131-232493" fmla="*/ 5354468 w 5924856"/>
                        <a:gd name="connsiteY131-232494" fmla="*/ 1767977 h 2956475"/>
                        <a:gd name="connsiteX132-232495" fmla="*/ 5315836 w 5924856"/>
                        <a:gd name="connsiteY132-232496" fmla="*/ 1779340 h 2956475"/>
                        <a:gd name="connsiteX133-232497" fmla="*/ 5263569 w 5924856"/>
                        <a:gd name="connsiteY133-232498" fmla="*/ 1833879 h 2956475"/>
                        <a:gd name="connsiteX134-232499" fmla="*/ 5209030 w 5924856"/>
                        <a:gd name="connsiteY134-232500" fmla="*/ 1881600 h 2956475"/>
                        <a:gd name="connsiteX135-232501" fmla="*/ 5193123 w 5924856"/>
                        <a:gd name="connsiteY135-232502" fmla="*/ 1913415 h 2956475"/>
                        <a:gd name="connsiteX136-232503" fmla="*/ 5185429 w 5924856"/>
                        <a:gd name="connsiteY136-232504" fmla="*/ 1904988 h 2956475"/>
                        <a:gd name="connsiteX137-232505" fmla="*/ 5181216 w 5924856"/>
                        <a:gd name="connsiteY137-232506" fmla="*/ 1913415 h 2956475"/>
                        <a:gd name="connsiteX138-232507" fmla="*/ 5137729 w 5924856"/>
                        <a:gd name="connsiteY138-232508" fmla="*/ 1865787 h 2956475"/>
                        <a:gd name="connsiteX139-232509" fmla="*/ 5047685 w 5924856"/>
                        <a:gd name="connsiteY139-232510" fmla="*/ 1920232 h 2956475"/>
                        <a:gd name="connsiteX140-232511" fmla="*/ 5044580 w 5924856"/>
                        <a:gd name="connsiteY140-232512" fmla="*/ 1914910 h 2956475"/>
                        <a:gd name="connsiteX141-232513" fmla="*/ 5035778 w 5924856"/>
                        <a:gd name="connsiteY141-232514" fmla="*/ 1920232 h 2956475"/>
                        <a:gd name="connsiteX142-232515" fmla="*/ 5023735 w 5924856"/>
                        <a:gd name="connsiteY142-232516" fmla="*/ 1899586 h 2956475"/>
                        <a:gd name="connsiteX143-232517" fmla="*/ 4993146 w 5924856"/>
                        <a:gd name="connsiteY143-232518" fmla="*/ 1924777 h 2956475"/>
                        <a:gd name="connsiteX144-232519" fmla="*/ 4983909 w 5924856"/>
                        <a:gd name="connsiteY144-232520" fmla="*/ 1922578 h 2956475"/>
                        <a:gd name="connsiteX145-232521" fmla="*/ 4981239 w 5924856"/>
                        <a:gd name="connsiteY145-232522" fmla="*/ 1924777 h 2956475"/>
                        <a:gd name="connsiteX146-232523" fmla="*/ 4944785 w 5924856"/>
                        <a:gd name="connsiteY146-232524" fmla="*/ 1916098 h 2956475"/>
                        <a:gd name="connsiteX147-232525" fmla="*/ 4934062 w 5924856"/>
                        <a:gd name="connsiteY147-232526" fmla="*/ 1961137 h 2956475"/>
                        <a:gd name="connsiteX148-232527" fmla="*/ 4893158 w 5924856"/>
                        <a:gd name="connsiteY148-232528" fmla="*/ 2027038 h 2956475"/>
                        <a:gd name="connsiteX149-232529" fmla="*/ 4893158 w 5924856"/>
                        <a:gd name="connsiteY149-232530" fmla="*/ 2058853 h 2956475"/>
                        <a:gd name="connsiteX150-232531" fmla="*/ 4934062 w 5924856"/>
                        <a:gd name="connsiteY150-232532" fmla="*/ 2074760 h 2956475"/>
                        <a:gd name="connsiteX151-232533" fmla="*/ 4929517 w 5924856"/>
                        <a:gd name="connsiteY151-232534" fmla="*/ 2172476 h 2956475"/>
                        <a:gd name="connsiteX152-232535" fmla="*/ 4917610 w 5924856"/>
                        <a:gd name="connsiteY152-232536" fmla="*/ 2172476 h 2956475"/>
                        <a:gd name="connsiteX153-232537" fmla="*/ 4893158 w 5924856"/>
                        <a:gd name="connsiteY153-232538" fmla="*/ 2172476 h 2956475"/>
                        <a:gd name="connsiteX154-232539" fmla="*/ 4881796 w 5924856"/>
                        <a:gd name="connsiteY154-232540" fmla="*/ 2224742 h 2956475"/>
                        <a:gd name="connsiteX155-232541" fmla="*/ 4893158 w 5924856"/>
                        <a:gd name="connsiteY155-232542" fmla="*/ 2252012 h 2956475"/>
                        <a:gd name="connsiteX156-232543" fmla="*/ 4827256 w 5924856"/>
                        <a:gd name="connsiteY156-232544" fmla="*/ 2286099 h 2956475"/>
                        <a:gd name="connsiteX157-232545" fmla="*/ 4815894 w 5924856"/>
                        <a:gd name="connsiteY157-232546" fmla="*/ 2354273 h 2956475"/>
                        <a:gd name="connsiteX158-232547" fmla="*/ 4763628 w 5924856"/>
                        <a:gd name="connsiteY158-232548" fmla="*/ 2370180 h 2956475"/>
                        <a:gd name="connsiteX159-232549" fmla="*/ 4752265 w 5924856"/>
                        <a:gd name="connsiteY159-232550" fmla="*/ 2429264 h 2956475"/>
                        <a:gd name="connsiteX160-232551" fmla="*/ 4697726 w 5924856"/>
                        <a:gd name="connsiteY160-232552" fmla="*/ 2488348 h 2956475"/>
                        <a:gd name="connsiteX161-232553" fmla="*/ 4695416 w 5924856"/>
                        <a:gd name="connsiteY161-232554" fmla="*/ 2477952 h 2956475"/>
                        <a:gd name="connsiteX162-232555" fmla="*/ 4685819 w 5924856"/>
                        <a:gd name="connsiteY162-232556" fmla="*/ 2488348 h 2956475"/>
                        <a:gd name="connsiteX163-232557" fmla="*/ 4676729 w 5924856"/>
                        <a:gd name="connsiteY163-232558" fmla="*/ 2447444 h 2956475"/>
                        <a:gd name="connsiteX164-232559" fmla="*/ 4660822 w 5924856"/>
                        <a:gd name="connsiteY164-232560" fmla="*/ 2361090 h 2956475"/>
                        <a:gd name="connsiteX165-232561" fmla="*/ 4633552 w 5924856"/>
                        <a:gd name="connsiteY165-232562" fmla="*/ 2220198 h 2956475"/>
                        <a:gd name="connsiteX166-232563" fmla="*/ 4654004 w 5924856"/>
                        <a:gd name="connsiteY166-232564" fmla="*/ 2129299 h 2956475"/>
                        <a:gd name="connsiteX167-232565" fmla="*/ 4685819 w 5924856"/>
                        <a:gd name="connsiteY167-232566" fmla="*/ 2086122 h 2956475"/>
                        <a:gd name="connsiteX168-232567" fmla="*/ 4685819 w 5924856"/>
                        <a:gd name="connsiteY168-232568" fmla="*/ 2058853 h 2956475"/>
                        <a:gd name="connsiteX169-232569" fmla="*/ 4744903 w 5924856"/>
                        <a:gd name="connsiteY169-232570" fmla="*/ 2042945 h 2956475"/>
                        <a:gd name="connsiteX170-232571" fmla="*/ 4810804 w 5924856"/>
                        <a:gd name="connsiteY170-232572" fmla="*/ 1952047 h 2956475"/>
                        <a:gd name="connsiteX171-232573" fmla="*/ 4874434 w 5924856"/>
                        <a:gd name="connsiteY171-232574" fmla="*/ 1877056 h 2956475"/>
                        <a:gd name="connsiteX172-232575" fmla="*/ 4940334 w 5924856"/>
                        <a:gd name="connsiteY172-232576" fmla="*/ 1817971 h 2956475"/>
                        <a:gd name="connsiteX173-232577" fmla="*/ 4964885 w 5924856"/>
                        <a:gd name="connsiteY173-232578" fmla="*/ 1710844 h 2956475"/>
                        <a:gd name="connsiteX174-232579" fmla="*/ 4934062 w 5924856"/>
                        <a:gd name="connsiteY174-232580" fmla="*/ 1715711 h 2956475"/>
                        <a:gd name="connsiteX175-232581" fmla="*/ 4913610 w 5924856"/>
                        <a:gd name="connsiteY175-232582" fmla="*/ 1779340 h 2956475"/>
                        <a:gd name="connsiteX176-232583" fmla="*/ 4822712 w 5924856"/>
                        <a:gd name="connsiteY176-232584" fmla="*/ 1865693 h 2956475"/>
                        <a:gd name="connsiteX177-232585" fmla="*/ 4819899 w 5924856"/>
                        <a:gd name="connsiteY177-232586" fmla="*/ 1857053 h 2956475"/>
                        <a:gd name="connsiteX178-232587" fmla="*/ 4810804 w 5924856"/>
                        <a:gd name="connsiteY178-232588" fmla="*/ 1865693 h 2956475"/>
                        <a:gd name="connsiteX179-232589" fmla="*/ 4780026 w 5924856"/>
                        <a:gd name="connsiteY179-232590" fmla="*/ 1771159 h 2956475"/>
                        <a:gd name="connsiteX180-232591" fmla="*/ 4697726 w 5924856"/>
                        <a:gd name="connsiteY180-232592" fmla="*/ 1795247 h 2956475"/>
                        <a:gd name="connsiteX181-232593" fmla="*/ 4602282 w 5924856"/>
                        <a:gd name="connsiteY181-232594" fmla="*/ 1920232 h 2956475"/>
                        <a:gd name="connsiteX182-232595" fmla="*/ 4634097 w 5924856"/>
                        <a:gd name="connsiteY182-232596" fmla="*/ 1967954 h 2956475"/>
                        <a:gd name="connsiteX183-232597" fmla="*/ 4554560 w 5924856"/>
                        <a:gd name="connsiteY183-232598" fmla="*/ 1983861 h 2956475"/>
                        <a:gd name="connsiteX184-232599" fmla="*/ 4495476 w 5924856"/>
                        <a:gd name="connsiteY184-232600" fmla="*/ 1988406 h 2956475"/>
                        <a:gd name="connsiteX185-232601" fmla="*/ 4495564 w 5924856"/>
                        <a:gd name="connsiteY185-232602" fmla="*/ 1987484 h 2956475"/>
                        <a:gd name="connsiteX186-232603" fmla="*/ 4483570 w 5924856"/>
                        <a:gd name="connsiteY186-232604" fmla="*/ 1988406 h 2956475"/>
                        <a:gd name="connsiteX187-232605" fmla="*/ 4488114 w 5924856"/>
                        <a:gd name="connsiteY187-232606" fmla="*/ 1940685 h 2956475"/>
                        <a:gd name="connsiteX188-232607" fmla="*/ 4438272 w 5924856"/>
                        <a:gd name="connsiteY188-232608" fmla="*/ 1931099 h 2956475"/>
                        <a:gd name="connsiteX189-232609" fmla="*/ 4393216 w 5924856"/>
                        <a:gd name="connsiteY189-232610" fmla="*/ 1961137 h 2956475"/>
                        <a:gd name="connsiteX190-232611" fmla="*/ 4382585 w 5924856"/>
                        <a:gd name="connsiteY190-232612" fmla="*/ 1960286 h 2956475"/>
                        <a:gd name="connsiteX191-232613" fmla="*/ 4381309 w 5924856"/>
                        <a:gd name="connsiteY191-232614" fmla="*/ 1961137 h 2956475"/>
                        <a:gd name="connsiteX192-232615" fmla="*/ 4275828 w 5924856"/>
                        <a:gd name="connsiteY192-232616" fmla="*/ 1952698 h 2956475"/>
                        <a:gd name="connsiteX193-232617" fmla="*/ 4161424 w 5924856"/>
                        <a:gd name="connsiteY193-232618" fmla="*/ 1972499 h 2956475"/>
                        <a:gd name="connsiteX194-232619" fmla="*/ 4043256 w 5924856"/>
                        <a:gd name="connsiteY194-232620" fmla="*/ 2106574 h 2956475"/>
                        <a:gd name="connsiteX195-232621" fmla="*/ 3902364 w 5924856"/>
                        <a:gd name="connsiteY195-232622" fmla="*/ 2263374 h 2956475"/>
                        <a:gd name="connsiteX196-232623" fmla="*/ 3956903 w 5924856"/>
                        <a:gd name="connsiteY196-232624" fmla="*/ 2267919 h 2956475"/>
                        <a:gd name="connsiteX197-232625" fmla="*/ 3977355 w 5924856"/>
                        <a:gd name="connsiteY197-232626" fmla="*/ 2311096 h 2956475"/>
                        <a:gd name="connsiteX198-232627" fmla="*/ 4005973 w 5924856"/>
                        <a:gd name="connsiteY198-232628" fmla="*/ 2319513 h 2956475"/>
                        <a:gd name="connsiteX199-232629" fmla="*/ 4024532 w 5924856"/>
                        <a:gd name="connsiteY199-232630" fmla="*/ 2290644 h 2956475"/>
                        <a:gd name="connsiteX200-232631" fmla="*/ 4035602 w 5924856"/>
                        <a:gd name="connsiteY200-232632" fmla="*/ 2291946 h 2956475"/>
                        <a:gd name="connsiteX201-232633" fmla="*/ 4036439 w 5924856"/>
                        <a:gd name="connsiteY201-232634" fmla="*/ 2290644 h 2956475"/>
                        <a:gd name="connsiteX202-232635" fmla="*/ 4075071 w 5924856"/>
                        <a:gd name="connsiteY202-232636" fmla="*/ 2295189 h 2956475"/>
                        <a:gd name="connsiteX203-232637" fmla="*/ 4129610 w 5924856"/>
                        <a:gd name="connsiteY203-232638" fmla="*/ 2365635 h 2956475"/>
                        <a:gd name="connsiteX204-232639" fmla="*/ 4134155 w 5924856"/>
                        <a:gd name="connsiteY204-232640" fmla="*/ 2413357 h 2956475"/>
                        <a:gd name="connsiteX205-232641" fmla="*/ 4102340 w 5924856"/>
                        <a:gd name="connsiteY205-232642" fmla="*/ 2472441 h 2956475"/>
                        <a:gd name="connsiteX206-232643" fmla="*/ 4095523 w 5924856"/>
                        <a:gd name="connsiteY206-232644" fmla="*/ 2542887 h 2956475"/>
                        <a:gd name="connsiteX207-232645" fmla="*/ 4079616 w 5924856"/>
                        <a:gd name="connsiteY207-232646" fmla="*/ 2629241 h 2956475"/>
                        <a:gd name="connsiteX208-232647" fmla="*/ 4027349 w 5924856"/>
                        <a:gd name="connsiteY208-232648" fmla="*/ 2708777 h 2956475"/>
                        <a:gd name="connsiteX209-232649" fmla="*/ 4015987 w 5924856"/>
                        <a:gd name="connsiteY209-232650" fmla="*/ 2747409 h 2956475"/>
                        <a:gd name="connsiteX210-232651" fmla="*/ 3961448 w 5924856"/>
                        <a:gd name="connsiteY210-232652" fmla="*/ 2806493 h 2956475"/>
                        <a:gd name="connsiteX211-232653" fmla="*/ 3913726 w 5924856"/>
                        <a:gd name="connsiteY211-232654" fmla="*/ 2865577 h 2956475"/>
                        <a:gd name="connsiteX212-232655" fmla="*/ 3893274 w 5924856"/>
                        <a:gd name="connsiteY212-232656" fmla="*/ 2897392 h 2956475"/>
                        <a:gd name="connsiteX213-232657" fmla="*/ 3843280 w 5924856"/>
                        <a:gd name="connsiteY213-232658" fmla="*/ 2924661 h 2956475"/>
                        <a:gd name="connsiteX214-232659" fmla="*/ 3831373 w 5924856"/>
                        <a:gd name="connsiteY214-232660" fmla="*/ 2924661 h 2956475"/>
                        <a:gd name="connsiteX215-232661" fmla="*/ 3822828 w 5924856"/>
                        <a:gd name="connsiteY215-232662" fmla="*/ 2924661 h 2956475"/>
                        <a:gd name="connsiteX216-232663" fmla="*/ 3810920 w 5924856"/>
                        <a:gd name="connsiteY216-232664" fmla="*/ 2924661 h 2956475"/>
                        <a:gd name="connsiteX217-232665" fmla="*/ 3789254 w 5924856"/>
                        <a:gd name="connsiteY217-232666" fmla="*/ 2908412 h 2956475"/>
                        <a:gd name="connsiteX218-232667" fmla="*/ 3747836 w 5924856"/>
                        <a:gd name="connsiteY218-232668" fmla="*/ 2936024 h 2956475"/>
                        <a:gd name="connsiteX219-232669" fmla="*/ 3741019 w 5924856"/>
                        <a:gd name="connsiteY219-232670" fmla="*/ 2956476 h 2956475"/>
                        <a:gd name="connsiteX220-232671" fmla="*/ 3736474 w 5924856"/>
                        <a:gd name="connsiteY220-232672" fmla="*/ 2947386 h 2956475"/>
                        <a:gd name="connsiteX221-232673" fmla="*/ 3736474 w 5924856"/>
                        <a:gd name="connsiteY221-232674" fmla="*/ 2935660 h 2956475"/>
                        <a:gd name="connsiteX222-232675" fmla="*/ 3735929 w 5924856"/>
                        <a:gd name="connsiteY222-232676" fmla="*/ 2936024 h 2956475"/>
                        <a:gd name="connsiteX223-232677" fmla="*/ 3729112 w 5924856"/>
                        <a:gd name="connsiteY223-232678" fmla="*/ 2956476 h 2956475"/>
                        <a:gd name="connsiteX224-232679" fmla="*/ 3724567 w 5924856"/>
                        <a:gd name="connsiteY224-232680" fmla="*/ 2947386 h 2956475"/>
                        <a:gd name="connsiteX225-232681" fmla="*/ 3724567 w 5924856"/>
                        <a:gd name="connsiteY225-232682" fmla="*/ 2920116 h 2956475"/>
                        <a:gd name="connsiteX226-232683" fmla="*/ 3736474 w 5924856"/>
                        <a:gd name="connsiteY226-232684" fmla="*/ 2920116 h 2956475"/>
                        <a:gd name="connsiteX227-232685" fmla="*/ 3745019 w 5924856"/>
                        <a:gd name="connsiteY227-232686" fmla="*/ 2920116 h 2956475"/>
                        <a:gd name="connsiteX228-232687" fmla="*/ 3751836 w 5924856"/>
                        <a:gd name="connsiteY228-232688" fmla="*/ 2861032 h 2956475"/>
                        <a:gd name="connsiteX229-232689" fmla="*/ 3740474 w 5924856"/>
                        <a:gd name="connsiteY229-232690" fmla="*/ 2817856 h 2956475"/>
                        <a:gd name="connsiteX230-232691" fmla="*/ 3767744 w 5924856"/>
                        <a:gd name="connsiteY230-232692" fmla="*/ 2795131 h 2956475"/>
                        <a:gd name="connsiteX231-232693" fmla="*/ 3777005 w 5924856"/>
                        <a:gd name="connsiteY231-232694" fmla="*/ 2797336 h 2956475"/>
                        <a:gd name="connsiteX232-232695" fmla="*/ 3779651 w 5924856"/>
                        <a:gd name="connsiteY232-232696" fmla="*/ 2795131 h 2956475"/>
                        <a:gd name="connsiteX233-232697" fmla="*/ 3816678 w 5924856"/>
                        <a:gd name="connsiteY233-232698" fmla="*/ 2803947 h 2956475"/>
                        <a:gd name="connsiteX234-232699" fmla="*/ 3838190 w 5924856"/>
                        <a:gd name="connsiteY234-232700" fmla="*/ 2758772 h 2956475"/>
                        <a:gd name="connsiteX235-232701" fmla="*/ 3854097 w 5924856"/>
                        <a:gd name="connsiteY235-232702" fmla="*/ 2699687 h 2956475"/>
                        <a:gd name="connsiteX236-232703" fmla="*/ 3865460 w 5924856"/>
                        <a:gd name="connsiteY236-232704" fmla="*/ 2676963 h 2956475"/>
                        <a:gd name="connsiteX237-232705" fmla="*/ 3884483 w 5924856"/>
                        <a:gd name="connsiteY237-232706" fmla="*/ 2632575 h 2956475"/>
                        <a:gd name="connsiteX238-232707" fmla="*/ 3834190 w 5924856"/>
                        <a:gd name="connsiteY238-232708" fmla="*/ 2645148 h 2956475"/>
                        <a:gd name="connsiteX239-232709" fmla="*/ 3806920 w 5924856"/>
                        <a:gd name="connsiteY239-232710" fmla="*/ 2667873 h 2956475"/>
                        <a:gd name="connsiteX240-232711" fmla="*/ 3795013 w 5924856"/>
                        <a:gd name="connsiteY240-232712" fmla="*/ 2667873 h 2956475"/>
                        <a:gd name="connsiteX241-232713" fmla="*/ 3747836 w 5924856"/>
                        <a:gd name="connsiteY241-232714" fmla="*/ 2667873 h 2956475"/>
                        <a:gd name="connsiteX242-232715" fmla="*/ 3735929 w 5924856"/>
                        <a:gd name="connsiteY242-232716" fmla="*/ 2667873 h 2956475"/>
                        <a:gd name="connsiteX243-232717" fmla="*/ 3720022 w 5924856"/>
                        <a:gd name="connsiteY243-232718" fmla="*/ 2613334 h 2956475"/>
                        <a:gd name="connsiteX244-232719" fmla="*/ 3676845 w 5924856"/>
                        <a:gd name="connsiteY244-232720" fmla="*/ 2574702 h 2956475"/>
                        <a:gd name="connsiteX245-232721" fmla="*/ 3610944 w 5924856"/>
                        <a:gd name="connsiteY245-232722" fmla="*/ 2558795 h 2956475"/>
                        <a:gd name="connsiteX246-232723" fmla="*/ 3601854 w 5924856"/>
                        <a:gd name="connsiteY246-232724" fmla="*/ 2499711 h 2956475"/>
                        <a:gd name="connsiteX247-232725" fmla="*/ 3590492 w 5924856"/>
                        <a:gd name="connsiteY247-232726" fmla="*/ 2467896 h 2956475"/>
                        <a:gd name="connsiteX248-232727" fmla="*/ 3574584 w 5924856"/>
                        <a:gd name="connsiteY248-232728" fmla="*/ 2440627 h 2956475"/>
                        <a:gd name="connsiteX249-232729" fmla="*/ 3551860 w 5924856"/>
                        <a:gd name="connsiteY249-232730" fmla="*/ 2381542 h 2956475"/>
                        <a:gd name="connsiteX250-232731" fmla="*/ 3520045 w 5924856"/>
                        <a:gd name="connsiteY250-232732" fmla="*/ 2361090 h 2956475"/>
                        <a:gd name="connsiteX251-232733" fmla="*/ 3464186 w 5924856"/>
                        <a:gd name="connsiteY251-232734" fmla="*/ 2339606 h 2956475"/>
                        <a:gd name="connsiteX252-232735" fmla="*/ 3425146 w 5924856"/>
                        <a:gd name="connsiteY252-232736" fmla="*/ 2345183 h 2956475"/>
                        <a:gd name="connsiteX253-232737" fmla="*/ 3381970 w 5924856"/>
                        <a:gd name="connsiteY253-232738" fmla="*/ 2354273 h 2956475"/>
                        <a:gd name="connsiteX254-232739" fmla="*/ 3350155 w 5924856"/>
                        <a:gd name="connsiteY254-232740" fmla="*/ 2381542 h 2956475"/>
                        <a:gd name="connsiteX255-232741" fmla="*/ 3370607 w 5924856"/>
                        <a:gd name="connsiteY255-232742" fmla="*/ 2397450 h 2956475"/>
                        <a:gd name="connsiteX256-232743" fmla="*/ 3370607 w 5924856"/>
                        <a:gd name="connsiteY256-232744" fmla="*/ 2429264 h 2956475"/>
                        <a:gd name="connsiteX257-232745" fmla="*/ 3350155 w 5924856"/>
                        <a:gd name="connsiteY257-232746" fmla="*/ 2451989 h 2956475"/>
                        <a:gd name="connsiteX258-232747" fmla="*/ 3318341 w 5924856"/>
                        <a:gd name="connsiteY258-232748" fmla="*/ 2511073 h 2956475"/>
                        <a:gd name="connsiteX259-232749" fmla="*/ 3318341 w 5924856"/>
                        <a:gd name="connsiteY259-232750" fmla="*/ 2538343 h 2956475"/>
                        <a:gd name="connsiteX260-232751" fmla="*/ 3268346 w 5924856"/>
                        <a:gd name="connsiteY260-232752" fmla="*/ 2570157 h 2956475"/>
                        <a:gd name="connsiteX261-232753" fmla="*/ 3260533 w 5924856"/>
                        <a:gd name="connsiteY261-232754" fmla="*/ 2567553 h 2956475"/>
                        <a:gd name="connsiteX262-232755" fmla="*/ 3256440 w 5924856"/>
                        <a:gd name="connsiteY262-232756" fmla="*/ 2570157 h 2956475"/>
                        <a:gd name="connsiteX263-232757" fmla="*/ 3208718 w 5924856"/>
                        <a:gd name="connsiteY263-232758" fmla="*/ 2554250 h 2956475"/>
                        <a:gd name="connsiteX264-232759" fmla="*/ 3177448 w 5924856"/>
                        <a:gd name="connsiteY264-232760" fmla="*/ 2554250 h 2956475"/>
                        <a:gd name="connsiteX265-232761" fmla="*/ 3165541 w 5924856"/>
                        <a:gd name="connsiteY265-232762" fmla="*/ 2554250 h 2956475"/>
                        <a:gd name="connsiteX266-232763" fmla="*/ 3149634 w 5924856"/>
                        <a:gd name="connsiteY266-232764" fmla="*/ 2538343 h 2956475"/>
                        <a:gd name="connsiteX267-232765" fmla="*/ 3131462 w 5924856"/>
                        <a:gd name="connsiteY267-232766" fmla="*/ 2533799 h 2956475"/>
                        <a:gd name="connsiteX268-232767" fmla="*/ 3086550 w 5924856"/>
                        <a:gd name="connsiteY268-232768" fmla="*/ 2570157 h 2956475"/>
                        <a:gd name="connsiteX269-232769" fmla="*/ 3038828 w 5924856"/>
                        <a:gd name="connsiteY269-232770" fmla="*/ 2581519 h 2956475"/>
                        <a:gd name="connsiteX270-232771" fmla="*/ 3000196 w 5924856"/>
                        <a:gd name="connsiteY270-232772" fmla="*/ 2597427 h 2956475"/>
                        <a:gd name="connsiteX271-232773" fmla="*/ 2992651 w 5924856"/>
                        <a:gd name="connsiteY271-232774" fmla="*/ 2595630 h 2956475"/>
                        <a:gd name="connsiteX272-232775" fmla="*/ 2988289 w 5924856"/>
                        <a:gd name="connsiteY272-232776" fmla="*/ 2597427 h 2956475"/>
                        <a:gd name="connsiteX273-232777" fmla="*/ 2940567 w 5924856"/>
                        <a:gd name="connsiteY273-232778" fmla="*/ 2586064 h 2956475"/>
                        <a:gd name="connsiteX274-232779" fmla="*/ 2918387 w 5924856"/>
                        <a:gd name="connsiteY274-232780" fmla="*/ 2586064 h 2956475"/>
                        <a:gd name="connsiteX275-232781" fmla="*/ 2906480 w 5924856"/>
                        <a:gd name="connsiteY275-232782" fmla="*/ 2586064 h 2956475"/>
                        <a:gd name="connsiteX276-232783" fmla="*/ 2886028 w 5924856"/>
                        <a:gd name="connsiteY276-232784" fmla="*/ 2554250 h 2956475"/>
                        <a:gd name="connsiteX277-232785" fmla="*/ 2847396 w 5924856"/>
                        <a:gd name="connsiteY277-232786" fmla="*/ 2526980 h 2956475"/>
                        <a:gd name="connsiteX278-232787" fmla="*/ 2820344 w 5924856"/>
                        <a:gd name="connsiteY278-232788" fmla="*/ 2523116 h 2956475"/>
                        <a:gd name="connsiteX279-232789" fmla="*/ 2779767 w 5924856"/>
                        <a:gd name="connsiteY279-232790" fmla="*/ 2526980 h 2956475"/>
                        <a:gd name="connsiteX280-232791" fmla="*/ 2741135 w 5924856"/>
                        <a:gd name="connsiteY280-232792" fmla="*/ 2538343 h 2956475"/>
                        <a:gd name="connsiteX281-232793" fmla="*/ 2736330 w 5924856"/>
                        <a:gd name="connsiteY281-232794" fmla="*/ 2536254 h 2956475"/>
                        <a:gd name="connsiteX282-232795" fmla="*/ 2729228 w 5924856"/>
                        <a:gd name="connsiteY282-232796" fmla="*/ 2538343 h 2956475"/>
                        <a:gd name="connsiteX283-232797" fmla="*/ 2676961 w 5924856"/>
                        <a:gd name="connsiteY283-232798" fmla="*/ 2515618 h 2956475"/>
                        <a:gd name="connsiteX284-232799" fmla="*/ 2670144 w 5924856"/>
                        <a:gd name="connsiteY284-232800" fmla="*/ 2472441 h 2956475"/>
                        <a:gd name="connsiteX285-232801" fmla="*/ 2626967 w 5924856"/>
                        <a:gd name="connsiteY285-232802" fmla="*/ 2456534 h 2956475"/>
                        <a:gd name="connsiteX286-232803" fmla="*/ 2595153 w 5924856"/>
                        <a:gd name="connsiteY286-232804" fmla="*/ 2451989 h 2956475"/>
                        <a:gd name="connsiteX287-232805" fmla="*/ 2560725 w 5924856"/>
                        <a:gd name="connsiteY287-232806" fmla="*/ 2430245 h 2956475"/>
                        <a:gd name="connsiteX288-232807" fmla="*/ 2527524 w 5924856"/>
                        <a:gd name="connsiteY288-232808" fmla="*/ 2488348 h 2956475"/>
                        <a:gd name="connsiteX289-232809" fmla="*/ 2543431 w 5924856"/>
                        <a:gd name="connsiteY289-232810" fmla="*/ 2522435 h 2956475"/>
                        <a:gd name="connsiteX290-232811" fmla="*/ 2504799 w 5924856"/>
                        <a:gd name="connsiteY290-232812" fmla="*/ 2558795 h 2956475"/>
                        <a:gd name="connsiteX291-232813" fmla="*/ 2495296 w 5924856"/>
                        <a:gd name="connsiteY291-232814" fmla="*/ 2556532 h 2956475"/>
                        <a:gd name="connsiteX292-232815" fmla="*/ 2492892 w 5924856"/>
                        <a:gd name="connsiteY292-232816" fmla="*/ 2558795 h 2956475"/>
                        <a:gd name="connsiteX293-232817" fmla="*/ 2445170 w 5924856"/>
                        <a:gd name="connsiteY293-232818" fmla="*/ 2547432 h 2956475"/>
                        <a:gd name="connsiteX294-232819" fmla="*/ 2408811 w 5924856"/>
                        <a:gd name="connsiteY294-232820" fmla="*/ 2542887 h 2956475"/>
                        <a:gd name="connsiteX295-232821" fmla="*/ 2381541 w 5924856"/>
                        <a:gd name="connsiteY295-232822" fmla="*/ 2515618 h 2956475"/>
                        <a:gd name="connsiteX296-232823" fmla="*/ 2354816 w 5924856"/>
                        <a:gd name="connsiteY296-232824" fmla="*/ 2515618 h 2956475"/>
                        <a:gd name="connsiteX297-232825" fmla="*/ 2342909 w 5924856"/>
                        <a:gd name="connsiteY297-232826" fmla="*/ 2515618 h 2956475"/>
                        <a:gd name="connsiteX298-232827" fmla="*/ 2317049 w 5924856"/>
                        <a:gd name="connsiteY298-232828" fmla="*/ 2502687 h 2956475"/>
                        <a:gd name="connsiteX299-232829" fmla="*/ 2268463 w 5924856"/>
                        <a:gd name="connsiteY299-232830" fmla="*/ 2526980 h 2956475"/>
                        <a:gd name="connsiteX300-232831" fmla="*/ 2200289 w 5924856"/>
                        <a:gd name="connsiteY300-232832" fmla="*/ 2574702 h 2956475"/>
                        <a:gd name="connsiteX301-232833" fmla="*/ 2157112 w 5924856"/>
                        <a:gd name="connsiteY301-232834" fmla="*/ 2586064 h 2956475"/>
                        <a:gd name="connsiteX302-232835" fmla="*/ 2145750 w 5924856"/>
                        <a:gd name="connsiteY302-232836" fmla="*/ 2590609 h 2956475"/>
                        <a:gd name="connsiteX303-232837" fmla="*/ 2143369 w 5924856"/>
                        <a:gd name="connsiteY303-232838" fmla="*/ 2586799 h 2956475"/>
                        <a:gd name="connsiteX304-232839" fmla="*/ 2133843 w 5924856"/>
                        <a:gd name="connsiteY304-232840" fmla="*/ 2590609 h 2956475"/>
                        <a:gd name="connsiteX305-232841" fmla="*/ 2111787 w 5924856"/>
                        <a:gd name="connsiteY305-232842" fmla="*/ 2555320 h 2956475"/>
                        <a:gd name="connsiteX306-232843" fmla="*/ 2075303 w 5924856"/>
                        <a:gd name="connsiteY306-232844" fmla="*/ 2558795 h 2956475"/>
                        <a:gd name="connsiteX307-232845" fmla="*/ 2074482 w 5924856"/>
                        <a:gd name="connsiteY307-232846" fmla="*/ 2557739 h 2956475"/>
                        <a:gd name="connsiteX308-232847" fmla="*/ 2063396 w 5924856"/>
                        <a:gd name="connsiteY308-232848" fmla="*/ 2558795 h 2956475"/>
                        <a:gd name="connsiteX309-232849" fmla="*/ 2047489 w 5924856"/>
                        <a:gd name="connsiteY309-232850" fmla="*/ 2538343 h 2956475"/>
                        <a:gd name="connsiteX310-232851" fmla="*/ 2020220 w 5924856"/>
                        <a:gd name="connsiteY310-232852" fmla="*/ 2526980 h 2956475"/>
                        <a:gd name="connsiteX311-232853" fmla="*/ 2004312 w 5924856"/>
                        <a:gd name="connsiteY311-232854" fmla="*/ 2495166 h 2956475"/>
                        <a:gd name="connsiteX312-232855" fmla="*/ 1988196 w 5924856"/>
                        <a:gd name="connsiteY312-232856" fmla="*/ 2486212 h 2956475"/>
                        <a:gd name="connsiteX313-232857" fmla="*/ 1945773 w 5924856"/>
                        <a:gd name="connsiteY313-232858" fmla="*/ 2499711 h 2956475"/>
                        <a:gd name="connsiteX314-232859" fmla="*/ 1942036 w 5924856"/>
                        <a:gd name="connsiteY314-232860" fmla="*/ 2497111 h 2956475"/>
                        <a:gd name="connsiteX315-232861" fmla="*/ 1936866 w 5924856"/>
                        <a:gd name="connsiteY315-232862" fmla="*/ 2499711 h 2956475"/>
                        <a:gd name="connsiteX316-232863" fmla="*/ 1889554 w 5924856"/>
                        <a:gd name="connsiteY316-232864" fmla="*/ 2468885 h 2956475"/>
                        <a:gd name="connsiteX317-232865" fmla="*/ 1870782 w 5924856"/>
                        <a:gd name="connsiteY317-232866" fmla="*/ 2495166 h 2956475"/>
                        <a:gd name="connsiteX318-232867" fmla="*/ 1865709 w 5924856"/>
                        <a:gd name="connsiteY318-232868" fmla="*/ 2485599 h 2956475"/>
                        <a:gd name="connsiteX319-232869" fmla="*/ 1858875 w 5924856"/>
                        <a:gd name="connsiteY319-232870" fmla="*/ 2495166 h 2956475"/>
                        <a:gd name="connsiteX320-232871" fmla="*/ 1779338 w 5924856"/>
                        <a:gd name="connsiteY320-232872" fmla="*/ 2345183 h 2956475"/>
                        <a:gd name="connsiteX321-232873" fmla="*/ 1729344 w 5924856"/>
                        <a:gd name="connsiteY321-232874" fmla="*/ 2295189 h 2956475"/>
                        <a:gd name="connsiteX322-232875" fmla="*/ 1732141 w 5924856"/>
                        <a:gd name="connsiteY322-232876" fmla="*/ 2292043 h 2956475"/>
                        <a:gd name="connsiteX323-232877" fmla="*/ 359049 w 5924856"/>
                        <a:gd name="connsiteY323-232878" fmla="*/ 2704232 h 2956475"/>
                        <a:gd name="connsiteX324-232879" fmla="*/ 359049 w 5924856"/>
                        <a:gd name="connsiteY324-232880" fmla="*/ 2701176 h 2956475"/>
                        <a:gd name="connsiteX325-232881" fmla="*/ 271033 w 5924856"/>
                        <a:gd name="connsiteY325-232882" fmla="*/ 2529403 h 2956475"/>
                        <a:gd name="connsiteX326-232883" fmla="*/ 220429 w 5924856"/>
                        <a:gd name="connsiteY326-232884" fmla="*/ 2499711 h 2956475"/>
                        <a:gd name="connsiteX327-232885" fmla="*/ 204522 w 5924856"/>
                        <a:gd name="connsiteY327-232886" fmla="*/ 2472441 h 2956475"/>
                        <a:gd name="connsiteX328-232887" fmla="*/ 189159 w 5924856"/>
                        <a:gd name="connsiteY328-232888" fmla="*/ 2472441 h 2956475"/>
                        <a:gd name="connsiteX329-232889" fmla="*/ 122713 w 5924856"/>
                        <a:gd name="connsiteY329-232890" fmla="*/ 2413357 h 2956475"/>
                        <a:gd name="connsiteX330-232891" fmla="*/ 114168 w 5924856"/>
                        <a:gd name="connsiteY330-232892" fmla="*/ 2424719 h 2956475"/>
                        <a:gd name="connsiteX331-232893" fmla="*/ 103159 w 5924856"/>
                        <a:gd name="connsiteY331-232894" fmla="*/ 2421574 h 2956475"/>
                        <a:gd name="connsiteX332-232895" fmla="*/ 70446 w 5924856"/>
                        <a:gd name="connsiteY332-232896" fmla="*/ 2365635 h 2956475"/>
                        <a:gd name="connsiteX333-232897" fmla="*/ 74991 w 5924856"/>
                        <a:gd name="connsiteY333-232898" fmla="*/ 2361090 h 2956475"/>
                        <a:gd name="connsiteX334-232899" fmla="*/ 118168 w 5924856"/>
                        <a:gd name="connsiteY334-232900" fmla="*/ 2349728 h 2956475"/>
                        <a:gd name="connsiteX335-232901" fmla="*/ 106806 w 5924856"/>
                        <a:gd name="connsiteY335-232902" fmla="*/ 2327003 h 2956475"/>
                        <a:gd name="connsiteX336-232903" fmla="*/ 47722 w 5924856"/>
                        <a:gd name="connsiteY336-232904" fmla="*/ 2258829 h 2956475"/>
                        <a:gd name="connsiteX337-232905" fmla="*/ 21980 w 5924856"/>
                        <a:gd name="connsiteY337-232906" fmla="*/ 2195428 h 2956475"/>
                        <a:gd name="connsiteX338-232907" fmla="*/ 10059 w 5924856"/>
                        <a:gd name="connsiteY338-232908" fmla="*/ 2195434 h 2956475"/>
                        <a:gd name="connsiteX339-232909" fmla="*/ 0 w 5924856"/>
                        <a:gd name="connsiteY339-232910" fmla="*/ 2199745 h 2956475"/>
                        <a:gd name="connsiteX340-232911" fmla="*/ 1595269 w 5924856"/>
                        <a:gd name="connsiteY340-232912" fmla="*/ 1370296 h 2956475"/>
                        <a:gd name="connsiteX341-232913" fmla="*/ 1638446 w 5924856"/>
                        <a:gd name="connsiteY341-232914" fmla="*/ 1349844 h 2956475"/>
                        <a:gd name="connsiteX342-232915" fmla="*/ 1649808 w 5924856"/>
                        <a:gd name="connsiteY342-232916" fmla="*/ 1299850 h 2956475"/>
                        <a:gd name="connsiteX343-232917" fmla="*/ 1677078 w 5924856"/>
                        <a:gd name="connsiteY343-232918" fmla="*/ 1256673 h 2956475"/>
                        <a:gd name="connsiteX344-232919" fmla="*/ 1654353 w 5924856"/>
                        <a:gd name="connsiteY344-232920" fmla="*/ 1197589 h 2956475"/>
                        <a:gd name="connsiteX345-232921" fmla="*/ 1677078 w 5924856"/>
                        <a:gd name="connsiteY345-232922" fmla="*/ 1133960 h 2956475"/>
                        <a:gd name="connsiteX346-232923" fmla="*/ 1622538 w 5924856"/>
                        <a:gd name="connsiteY346-232924" fmla="*/ 1070331 h 2956475"/>
                        <a:gd name="connsiteX347-232925" fmla="*/ 1654353 w 5924856"/>
                        <a:gd name="connsiteY347-232926" fmla="*/ 961252 h 2956475"/>
                        <a:gd name="connsiteX348-232927" fmla="*/ 1606631 w 5924856"/>
                        <a:gd name="connsiteY348-232928" fmla="*/ 865809 h 2956475"/>
                        <a:gd name="connsiteX349-232929" fmla="*/ 1670260 w 5924856"/>
                        <a:gd name="connsiteY349-232930" fmla="*/ 788545 h 2956475"/>
                        <a:gd name="connsiteX350-232931" fmla="*/ 1665715 w 5924856"/>
                        <a:gd name="connsiteY350-232932" fmla="*/ 704464 h 2956475"/>
                        <a:gd name="connsiteX351-232933" fmla="*/ 1681622 w 5924856"/>
                        <a:gd name="connsiteY351-232934" fmla="*/ 697647 h 2956475"/>
                        <a:gd name="connsiteX352-232935" fmla="*/ 1683068 w 5924856"/>
                        <a:gd name="connsiteY352-232936" fmla="*/ 702130 h 2956475"/>
                        <a:gd name="connsiteX353-232937" fmla="*/ 1693530 w 5924856"/>
                        <a:gd name="connsiteY353-232938" fmla="*/ 697647 h 2956475"/>
                        <a:gd name="connsiteX354-232939" fmla="*/ 1716254 w 5924856"/>
                        <a:gd name="connsiteY354-232940" fmla="*/ 768093 h 2956475"/>
                        <a:gd name="connsiteX355-232941" fmla="*/ 1709645 w 5924856"/>
                        <a:gd name="connsiteY355-232942" fmla="*/ 815304 h 2956475"/>
                        <a:gd name="connsiteX356-232943" fmla="*/ 1772521 w 5924856"/>
                        <a:gd name="connsiteY356-232944" fmla="*/ 772638 h 2956475"/>
                        <a:gd name="connsiteX357-232945" fmla="*/ 1849785 w 5924856"/>
                        <a:gd name="connsiteY357-232946" fmla="*/ 763548 h 2956475"/>
                        <a:gd name="connsiteX358-232947" fmla="*/ 1850963 w 5924856"/>
                        <a:gd name="connsiteY358-232948" fmla="*/ 764810 h 2956475"/>
                        <a:gd name="connsiteX359-232949" fmla="*/ 1861692 w 5924856"/>
                        <a:gd name="connsiteY359-232950" fmla="*/ 763548 h 2956475"/>
                        <a:gd name="connsiteX360-232951" fmla="*/ 1906799 w 5924856"/>
                        <a:gd name="connsiteY360-232952" fmla="*/ 811877 h 2956475"/>
                        <a:gd name="connsiteX361-232953" fmla="*/ 1881599 w 5924856"/>
                        <a:gd name="connsiteY361-232954" fmla="*/ 736278 h 2956475"/>
                        <a:gd name="connsiteX362-232955" fmla="*/ 1881599 w 5924856"/>
                        <a:gd name="connsiteY362-232956" fmla="*/ 595386 h 2956475"/>
                        <a:gd name="connsiteX363-232957" fmla="*/ 1945228 w 5924856"/>
                        <a:gd name="connsiteY363-232958" fmla="*/ 574934 h 2956475"/>
                        <a:gd name="connsiteX364-232959" fmla="*/ 1955460 w 5924856"/>
                        <a:gd name="connsiteY364-232960" fmla="*/ 575472 h 2956475"/>
                        <a:gd name="connsiteX365-232961" fmla="*/ 1957135 w 5924856"/>
                        <a:gd name="connsiteY365-232962" fmla="*/ 574934 h 2956475"/>
                        <a:gd name="connsiteX366-232963" fmla="*/ 2033605 w 5924856"/>
                        <a:gd name="connsiteY366-232964" fmla="*/ 578958 h 2956475"/>
                        <a:gd name="connsiteX367-232965" fmla="*/ 2111118 w 5924856"/>
                        <a:gd name="connsiteY367-232966" fmla="*/ 559026 h 2956475"/>
                        <a:gd name="connsiteX368-232967" fmla="*/ 2086121 w 5924856"/>
                        <a:gd name="connsiteY368-232968" fmla="*/ 493125 h 2956475"/>
                        <a:gd name="connsiteX369-232969" fmla="*/ 2122480 w 5924856"/>
                        <a:gd name="connsiteY369-232970" fmla="*/ 402226 h 2956475"/>
                        <a:gd name="connsiteX370-232971" fmla="*/ 2165657 w 5924856"/>
                        <a:gd name="connsiteY370-232972" fmla="*/ 397681 h 2956475"/>
                        <a:gd name="connsiteX371-232973" fmla="*/ 2236104 w 5924856"/>
                        <a:gd name="connsiteY371-232974" fmla="*/ 322690 h 2956475"/>
                        <a:gd name="connsiteX372-232975" fmla="*/ 2338374 w 5924856"/>
                        <a:gd name="connsiteY372-232976" fmla="*/ 304510 h 2956475"/>
                        <a:gd name="connsiteX373-232977" fmla="*/ 2347454 w 5924856"/>
                        <a:gd name="connsiteY373-232978" fmla="*/ 263606 h 2956475"/>
                        <a:gd name="connsiteX374-232979" fmla="*/ 2445170 w 5924856"/>
                        <a:gd name="connsiteY374-232980" fmla="*/ 252244 h 2956475"/>
                        <a:gd name="connsiteX375-232981" fmla="*/ 2446249 w 5924856"/>
                        <a:gd name="connsiteY375-232982" fmla="*/ 253503 h 2956475"/>
                        <a:gd name="connsiteX376-232983" fmla="*/ 2457077 w 5924856"/>
                        <a:gd name="connsiteY376-232984" fmla="*/ 252244 h 2956475"/>
                        <a:gd name="connsiteX377-232985" fmla="*/ 2479011 w 5924856"/>
                        <a:gd name="connsiteY377-232986" fmla="*/ 277833 h 2956475"/>
                        <a:gd name="connsiteX378-232987" fmla="*/ 2558793 w 5924856"/>
                        <a:gd name="connsiteY378-232988" fmla="*/ 202249 h 2956475"/>
                        <a:gd name="connsiteX379-232989" fmla="*/ 2570700 w 5924856"/>
                        <a:gd name="connsiteY379-232990" fmla="*/ 202249 h 2956475"/>
                        <a:gd name="connsiteX380-232991" fmla="*/ 2622422 w 5924856"/>
                        <a:gd name="connsiteY380-232992" fmla="*/ 202249 h 2956475"/>
                        <a:gd name="connsiteX381-232993" fmla="*/ 2633784 w 5924856"/>
                        <a:gd name="connsiteY381-232994" fmla="*/ 134075 h 2956475"/>
                        <a:gd name="connsiteX382-232995" fmla="*/ 2670144 w 5924856"/>
                        <a:gd name="connsiteY382-232996" fmla="*/ 68174 h 2956475"/>
                        <a:gd name="connsiteX383-232997" fmla="*/ 2756498 w 5924856"/>
                        <a:gd name="connsiteY383-232998" fmla="*/ 0 h 2956475"/>
                        <a:gd name="connsiteX0-232999" fmla="*/ 1709320 w 5924856"/>
                        <a:gd name="connsiteY0-233000" fmla="*/ 817622 h 2956475"/>
                        <a:gd name="connsiteX1-233001" fmla="*/ 1700347 w 5924856"/>
                        <a:gd name="connsiteY1-233002" fmla="*/ 881716 h 2956475"/>
                        <a:gd name="connsiteX2-233003" fmla="*/ 1727745 w 5924856"/>
                        <a:gd name="connsiteY2-233004" fmla="*/ 895415 h 2956475"/>
                        <a:gd name="connsiteX3-233005" fmla="*/ 1709320 w 5924856"/>
                        <a:gd name="connsiteY3-233006" fmla="*/ 817622 h 2956475"/>
                        <a:gd name="connsiteX4-233007" fmla="*/ 2756498 w 5924856"/>
                        <a:gd name="connsiteY4-233008" fmla="*/ 0 h 2956475"/>
                        <a:gd name="connsiteX5-233009" fmla="*/ 2762437 w 5924856"/>
                        <a:gd name="connsiteY5-233010" fmla="*/ 4711 h 2956475"/>
                        <a:gd name="connsiteX6-233011" fmla="*/ 2768404 w 5924856"/>
                        <a:gd name="connsiteY6-233012" fmla="*/ 0 h 2956475"/>
                        <a:gd name="connsiteX7-233013" fmla="*/ 2834306 w 5924856"/>
                        <a:gd name="connsiteY7-233014" fmla="*/ 52267 h 2956475"/>
                        <a:gd name="connsiteX8-233015" fmla="*/ 2779767 w 5924856"/>
                        <a:gd name="connsiteY8-233016" fmla="*/ 90899 h 2956475"/>
                        <a:gd name="connsiteX9-233017" fmla="*/ 2866120 w 5924856"/>
                        <a:gd name="connsiteY9-233018" fmla="*/ 118168 h 2956475"/>
                        <a:gd name="connsiteX10-233019" fmla="*/ 2875812 w 5924856"/>
                        <a:gd name="connsiteY10-233020" fmla="*/ 186006 h 2956475"/>
                        <a:gd name="connsiteX11-233021" fmla="*/ 2897390 w 5924856"/>
                        <a:gd name="connsiteY11-233022" fmla="*/ 161345 h 2956475"/>
                        <a:gd name="connsiteX12-233023" fmla="*/ 2909297 w 5924856"/>
                        <a:gd name="connsiteY12-233024" fmla="*/ 161345 h 2956475"/>
                        <a:gd name="connsiteX13-233025" fmla="*/ 3004196 w 5924856"/>
                        <a:gd name="connsiteY13-233026" fmla="*/ 161345 h 2956475"/>
                        <a:gd name="connsiteX14-233027" fmla="*/ 3016103 w 5924856"/>
                        <a:gd name="connsiteY14-233028" fmla="*/ 161345 h 2956475"/>
                        <a:gd name="connsiteX15-233029" fmla="*/ 3097912 w 5924856"/>
                        <a:gd name="connsiteY15-233030" fmla="*/ 236336 h 2956475"/>
                        <a:gd name="connsiteX16-233031" fmla="*/ 3129726 w 5924856"/>
                        <a:gd name="connsiteY16-233032" fmla="*/ 295420 h 2956475"/>
                        <a:gd name="connsiteX17-233033" fmla="*/ 3118364 w 5924856"/>
                        <a:gd name="connsiteY17-233034" fmla="*/ 370412 h 2956475"/>
                        <a:gd name="connsiteX18-233035" fmla="*/ 3079732 w 5924856"/>
                        <a:gd name="connsiteY18-233036" fmla="*/ 413589 h 2956475"/>
                        <a:gd name="connsiteX19-233037" fmla="*/ 2984288 w 5924856"/>
                        <a:gd name="connsiteY19-233038" fmla="*/ 488580 h 2956475"/>
                        <a:gd name="connsiteX20-233039" fmla="*/ 2952474 w 5924856"/>
                        <a:gd name="connsiteY20-233040" fmla="*/ 531757 h 2956475"/>
                        <a:gd name="connsiteX21-233041" fmla="*/ 3000196 w 5924856"/>
                        <a:gd name="connsiteY21-233042" fmla="*/ 547664 h 2956475"/>
                        <a:gd name="connsiteX22-233043" fmla="*/ 3047650 w 5924856"/>
                        <a:gd name="connsiteY22-233044" fmla="*/ 575345 h 2956475"/>
                        <a:gd name="connsiteX23-233045" fmla="*/ 3074642 w 5924856"/>
                        <a:gd name="connsiteY23-233046" fmla="*/ 552209 h 2956475"/>
                        <a:gd name="connsiteX24-233047" fmla="*/ 3076651 w 5924856"/>
                        <a:gd name="connsiteY24-233048" fmla="*/ 560693 h 2956475"/>
                        <a:gd name="connsiteX25-233049" fmla="*/ 3086550 w 5924856"/>
                        <a:gd name="connsiteY25-233050" fmla="*/ 552209 h 2956475"/>
                        <a:gd name="connsiteX26-233051" fmla="*/ 3103175 w 5924856"/>
                        <a:gd name="connsiteY26-233052" fmla="*/ 622402 h 2956475"/>
                        <a:gd name="connsiteX27-233053" fmla="*/ 3111002 w 5924856"/>
                        <a:gd name="connsiteY27-233054" fmla="*/ 606748 h 2956475"/>
                        <a:gd name="connsiteX28-233055" fmla="*/ 3170086 w 5924856"/>
                        <a:gd name="connsiteY28-233056" fmla="*/ 586296 h 2956475"/>
                        <a:gd name="connsiteX29-233057" fmla="*/ 3178024 w 5924856"/>
                        <a:gd name="connsiteY29-233058" fmla="*/ 587670 h 2956475"/>
                        <a:gd name="connsiteX30-233059" fmla="*/ 3181993 w 5924856"/>
                        <a:gd name="connsiteY30-233060" fmla="*/ 586296 h 2956475"/>
                        <a:gd name="connsiteX31-233061" fmla="*/ 3300161 w 5924856"/>
                        <a:gd name="connsiteY31-233062" fmla="*/ 606748 h 2956475"/>
                        <a:gd name="connsiteX32-233063" fmla="*/ 3306978 w 5924856"/>
                        <a:gd name="connsiteY32-233064" fmla="*/ 665832 h 2956475"/>
                        <a:gd name="connsiteX33-233065" fmla="*/ 3449720 w 5924856"/>
                        <a:gd name="connsiteY33-233066" fmla="*/ 686823 h 2956475"/>
                        <a:gd name="connsiteX34-233067" fmla="*/ 3456416 w 5924856"/>
                        <a:gd name="connsiteY34-233068" fmla="*/ 590841 h 2956475"/>
                        <a:gd name="connsiteX35-233069" fmla="*/ 3468101 w 5924856"/>
                        <a:gd name="connsiteY35-233070" fmla="*/ 594028 h 2956475"/>
                        <a:gd name="connsiteX36-233071" fmla="*/ 3468323 w 5924856"/>
                        <a:gd name="connsiteY36-233072" fmla="*/ 590841 h 2956475"/>
                        <a:gd name="connsiteX37-233073" fmla="*/ 3543314 w 5924856"/>
                        <a:gd name="connsiteY37-233074" fmla="*/ 611293 h 2956475"/>
                        <a:gd name="connsiteX38-233075" fmla="*/ 3590492 w 5924856"/>
                        <a:gd name="connsiteY38-233076" fmla="*/ 611293 h 2956475"/>
                        <a:gd name="connsiteX39-233077" fmla="*/ 3602398 w 5924856"/>
                        <a:gd name="connsiteY39-233078" fmla="*/ 611293 h 2956475"/>
                        <a:gd name="connsiteX40-233079" fmla="*/ 3661482 w 5924856"/>
                        <a:gd name="connsiteY40-233080" fmla="*/ 677194 h 2956475"/>
                        <a:gd name="connsiteX41-233081" fmla="*/ 3677390 w 5924856"/>
                        <a:gd name="connsiteY41-233082" fmla="*/ 756731 h 2956475"/>
                        <a:gd name="connsiteX42-233083" fmla="*/ 3656938 w 5924856"/>
                        <a:gd name="connsiteY42-233084" fmla="*/ 806725 h 2956475"/>
                        <a:gd name="connsiteX43-233085" fmla="*/ 3704660 w 5924856"/>
                        <a:gd name="connsiteY43-233086" fmla="*/ 897623 h 2956475"/>
                        <a:gd name="connsiteX44-233087" fmla="*/ 3753794 w 5924856"/>
                        <a:gd name="connsiteY44-233088" fmla="*/ 933529 h 2956475"/>
                        <a:gd name="connsiteX45-233089" fmla="*/ 3783651 w 5924856"/>
                        <a:gd name="connsiteY45-233090" fmla="*/ 822632 h 2956475"/>
                        <a:gd name="connsiteX46-233091" fmla="*/ 3793268 w 5924856"/>
                        <a:gd name="connsiteY46-233092" fmla="*/ 831139 h 2956475"/>
                        <a:gd name="connsiteX47-233093" fmla="*/ 3795558 w 5924856"/>
                        <a:gd name="connsiteY47-233094" fmla="*/ 822632 h 2956475"/>
                        <a:gd name="connsiteX48-233095" fmla="*/ 3850342 w 5924856"/>
                        <a:gd name="connsiteY48-233096" fmla="*/ 871095 h 2956475"/>
                        <a:gd name="connsiteX49-233097" fmla="*/ 3906364 w 5924856"/>
                        <a:gd name="connsiteY49-233098" fmla="*/ 843084 h 2956475"/>
                        <a:gd name="connsiteX50-233099" fmla="*/ 3912043 w 5924856"/>
                        <a:gd name="connsiteY50-233100" fmla="*/ 846199 h 2956475"/>
                        <a:gd name="connsiteX51-233101" fmla="*/ 3918271 w 5924856"/>
                        <a:gd name="connsiteY51-233102" fmla="*/ 843084 h 2956475"/>
                        <a:gd name="connsiteX52-233103" fmla="*/ 3980617 w 5924856"/>
                        <a:gd name="connsiteY52-233104" fmla="*/ 877274 h 2956475"/>
                        <a:gd name="connsiteX53-233105" fmla="*/ 4004080 w 5924856"/>
                        <a:gd name="connsiteY53-233106" fmla="*/ 849902 h 2956475"/>
                        <a:gd name="connsiteX54-233107" fmla="*/ 4013754 w 5924856"/>
                        <a:gd name="connsiteY54-233108" fmla="*/ 852506 h 2956475"/>
                        <a:gd name="connsiteX55-233109" fmla="*/ 4015987 w 5924856"/>
                        <a:gd name="connsiteY55-233110" fmla="*/ 849902 h 2956475"/>
                        <a:gd name="connsiteX56-233111" fmla="*/ 4062341 w 5924856"/>
                        <a:gd name="connsiteY56-233112" fmla="*/ 862382 h 2956475"/>
                        <a:gd name="connsiteX57-233113" fmla="*/ 4035894 w 5924856"/>
                        <a:gd name="connsiteY57-233114" fmla="*/ 752186 h 2956475"/>
                        <a:gd name="connsiteX58-233115" fmla="*/ 4083616 w 5924856"/>
                        <a:gd name="connsiteY58-233116" fmla="*/ 697647 h 2956475"/>
                        <a:gd name="connsiteX59-233117" fmla="*/ 4093422 w 5924856"/>
                        <a:gd name="connsiteY59-233118" fmla="*/ 700048 h 2956475"/>
                        <a:gd name="connsiteX60-233119" fmla="*/ 4095523 w 5924856"/>
                        <a:gd name="connsiteY60-233120" fmla="*/ 697647 h 2956475"/>
                        <a:gd name="connsiteX61-233121" fmla="*/ 4429575 w 5924856"/>
                        <a:gd name="connsiteY61-233122" fmla="*/ 779455 h 2956475"/>
                        <a:gd name="connsiteX62-233123" fmla="*/ 4461390 w 5924856"/>
                        <a:gd name="connsiteY62-233124" fmla="*/ 849902 h 2956475"/>
                        <a:gd name="connsiteX63-233125" fmla="*/ 4557433 w 5924856"/>
                        <a:gd name="connsiteY63-233126" fmla="*/ 932544 h 2956475"/>
                        <a:gd name="connsiteX64-233127" fmla="*/ 4692636 w 5924856"/>
                        <a:gd name="connsiteY64-233128" fmla="*/ 913531 h 2956475"/>
                        <a:gd name="connsiteX65-233129" fmla="*/ 4696687 w 5924856"/>
                        <a:gd name="connsiteY65-233130" fmla="*/ 914635 h 2956475"/>
                        <a:gd name="connsiteX66-233131" fmla="*/ 4704543 w 5924856"/>
                        <a:gd name="connsiteY66-233132" fmla="*/ 913531 h 2956475"/>
                        <a:gd name="connsiteX67-233133" fmla="*/ 4779534 w 5924856"/>
                        <a:gd name="connsiteY67-233134" fmla="*/ 933983 h 2956475"/>
                        <a:gd name="connsiteX68-233135" fmla="*/ 4811349 w 5924856"/>
                        <a:gd name="connsiteY68-233136" fmla="*/ 977160 h 2956475"/>
                        <a:gd name="connsiteX69-233137" fmla="*/ 4806804 w 5924856"/>
                        <a:gd name="connsiteY69-233138" fmla="*/ 1058968 h 2956475"/>
                        <a:gd name="connsiteX70-233139" fmla="*/ 4845868 w 5924856"/>
                        <a:gd name="connsiteY70-233140" fmla="*/ 1083640 h 2956475"/>
                        <a:gd name="connsiteX71-233141" fmla="*/ 4885796 w 5924856"/>
                        <a:gd name="connsiteY71-233142" fmla="*/ 1070331 h 2956475"/>
                        <a:gd name="connsiteX72-233143" fmla="*/ 4956242 w 5924856"/>
                        <a:gd name="connsiteY72-233144" fmla="*/ 1063513 h 2956475"/>
                        <a:gd name="connsiteX73-233145" fmla="*/ 4958921 w 5924856"/>
                        <a:gd name="connsiteY73-233146" fmla="*/ 1064406 h 2956475"/>
                        <a:gd name="connsiteX74-233147" fmla="*/ 4968149 w 5924856"/>
                        <a:gd name="connsiteY74-233148" fmla="*/ 1063513 h 2956475"/>
                        <a:gd name="connsiteX75-233149" fmla="*/ 5032440 w 5924856"/>
                        <a:gd name="connsiteY75-233150" fmla="*/ 1084944 h 2956475"/>
                        <a:gd name="connsiteX76-233151" fmla="*/ 5094862 w 5924856"/>
                        <a:gd name="connsiteY76-233152" fmla="*/ 1074876 h 2956475"/>
                        <a:gd name="connsiteX77-233153" fmla="*/ 5095992 w 5924856"/>
                        <a:gd name="connsiteY77-233154" fmla="*/ 1076614 h 2956475"/>
                        <a:gd name="connsiteX78-233155" fmla="*/ 5106769 w 5924856"/>
                        <a:gd name="connsiteY78-233156" fmla="*/ 1074876 h 2956475"/>
                        <a:gd name="connsiteX79-233157" fmla="*/ 5161910 w 5924856"/>
                        <a:gd name="connsiteY79-233158" fmla="*/ 1159707 h 2956475"/>
                        <a:gd name="connsiteX80-233159" fmla="*/ 5201668 w 5924856"/>
                        <a:gd name="connsiteY80-233160" fmla="*/ 1129415 h 2956475"/>
                        <a:gd name="connsiteX81-233161" fmla="*/ 5176671 w 5924856"/>
                        <a:gd name="connsiteY81-233162" fmla="*/ 1063513 h 2956475"/>
                        <a:gd name="connsiteX82-233163" fmla="*/ 5185761 w 5924856"/>
                        <a:gd name="connsiteY82-233164" fmla="*/ 1015792 h 2956475"/>
                        <a:gd name="connsiteX83-233165" fmla="*/ 5197087 w 5924856"/>
                        <a:gd name="connsiteY83-233166" fmla="*/ 1018841 h 2956475"/>
                        <a:gd name="connsiteX84-233167" fmla="*/ 5197668 w 5924856"/>
                        <a:gd name="connsiteY84-233168" fmla="*/ 1015792 h 2956475"/>
                        <a:gd name="connsiteX85-233169" fmla="*/ 5313701 w 5924856"/>
                        <a:gd name="connsiteY85-233170" fmla="*/ 1047031 h 2956475"/>
                        <a:gd name="connsiteX86-233171" fmla="*/ 5381192 w 5924856"/>
                        <a:gd name="connsiteY86-233172" fmla="*/ 1043061 h 2956475"/>
                        <a:gd name="connsiteX87-233173" fmla="*/ 5382577 w 5924856"/>
                        <a:gd name="connsiteY87-233174" fmla="*/ 1043680 h 2956475"/>
                        <a:gd name="connsiteX88-233175" fmla="*/ 5393100 w 5924856"/>
                        <a:gd name="connsiteY88-233176" fmla="*/ 1043061 h 2956475"/>
                        <a:gd name="connsiteX89-233177" fmla="*/ 5499906 w 5924856"/>
                        <a:gd name="connsiteY89-233178" fmla="*/ 1090783 h 2956475"/>
                        <a:gd name="connsiteX90-233179" fmla="*/ 5552172 w 5924856"/>
                        <a:gd name="connsiteY90-233180" fmla="*/ 1133960 h 2956475"/>
                        <a:gd name="connsiteX91-233181" fmla="*/ 5638526 w 5924856"/>
                        <a:gd name="connsiteY91-233182" fmla="*/ 1213496 h 2956475"/>
                        <a:gd name="connsiteX92-233183" fmla="*/ 5740786 w 5924856"/>
                        <a:gd name="connsiteY92-233184" fmla="*/ 1311212 h 2956475"/>
                        <a:gd name="connsiteX93-233185" fmla="*/ 5736242 w 5924856"/>
                        <a:gd name="connsiteY93-233186" fmla="*/ 1365751 h 2956475"/>
                        <a:gd name="connsiteX94-233187" fmla="*/ 5743870 w 5924856"/>
                        <a:gd name="connsiteY94-233188" fmla="*/ 1373379 h 2956475"/>
                        <a:gd name="connsiteX95-233189" fmla="*/ 5740242 w 5924856"/>
                        <a:gd name="connsiteY95-233190" fmla="*/ 1322574 h 2956475"/>
                        <a:gd name="connsiteX96-233191" fmla="*/ 5752283 w 5924856"/>
                        <a:gd name="connsiteY96-233192" fmla="*/ 1324447 h 2956475"/>
                        <a:gd name="connsiteX97-233193" fmla="*/ 5752149 w 5924856"/>
                        <a:gd name="connsiteY97-233194" fmla="*/ 1322574 h 2956475"/>
                        <a:gd name="connsiteX98-233195" fmla="*/ 5854410 w 5924856"/>
                        <a:gd name="connsiteY98-233196" fmla="*/ 1338481 h 2956475"/>
                        <a:gd name="connsiteX99-233197" fmla="*/ 5924856 w 5924856"/>
                        <a:gd name="connsiteY99-233198" fmla="*/ 1418018 h 2956475"/>
                        <a:gd name="connsiteX100-233199" fmla="*/ 5886224 w 5924856"/>
                        <a:gd name="connsiteY100-233200" fmla="*/ 1456650 h 2956475"/>
                        <a:gd name="connsiteX101-233201" fmla="*/ 5827140 w 5924856"/>
                        <a:gd name="connsiteY101-233202" fmla="*/ 1468012 h 2956475"/>
                        <a:gd name="connsiteX102-233203" fmla="*/ 5827140 w 5924856"/>
                        <a:gd name="connsiteY102-233204" fmla="*/ 1554366 h 2956475"/>
                        <a:gd name="connsiteX103-233205" fmla="*/ 5811233 w 5924856"/>
                        <a:gd name="connsiteY103-233206" fmla="*/ 1570273 h 2956475"/>
                        <a:gd name="connsiteX104-233207" fmla="*/ 5799326 w 5924856"/>
                        <a:gd name="connsiteY104-233208" fmla="*/ 1570273 h 2956475"/>
                        <a:gd name="connsiteX105-233209" fmla="*/ 5779418 w 5924856"/>
                        <a:gd name="connsiteY105-233210" fmla="*/ 1570273 h 2956475"/>
                        <a:gd name="connsiteX106-233211" fmla="*/ 5767512 w 5924856"/>
                        <a:gd name="connsiteY106-233212" fmla="*/ 1570273 h 2956475"/>
                        <a:gd name="connsiteX107-233213" fmla="*/ 5735697 w 5924856"/>
                        <a:gd name="connsiteY107-233214" fmla="*/ 1536186 h 2956475"/>
                        <a:gd name="connsiteX108-233215" fmla="*/ 5685702 w 5924856"/>
                        <a:gd name="connsiteY108-233216" fmla="*/ 1511189 h 2956475"/>
                        <a:gd name="connsiteX109-233217" fmla="*/ 5681158 w 5924856"/>
                        <a:gd name="connsiteY109-233218" fmla="*/ 1477102 h 2956475"/>
                        <a:gd name="connsiteX110-233219" fmla="*/ 5647323 w 5924856"/>
                        <a:gd name="connsiteY110-233220" fmla="*/ 1463170 h 2956475"/>
                        <a:gd name="connsiteX111-233221" fmla="*/ 5613528 w 5924856"/>
                        <a:gd name="connsiteY111-233222" fmla="*/ 1472557 h 2956475"/>
                        <a:gd name="connsiteX112-233223" fmla="*/ 5611557 w 5924856"/>
                        <a:gd name="connsiteY112-233224" fmla="*/ 1469797 h 2956475"/>
                        <a:gd name="connsiteX113-233225" fmla="*/ 5601622 w 5924856"/>
                        <a:gd name="connsiteY113-233226" fmla="*/ 1472557 h 2956475"/>
                        <a:gd name="connsiteX114-233227" fmla="*/ 5578897 w 5924856"/>
                        <a:gd name="connsiteY114-233228" fmla="*/ 1440742 h 2956475"/>
                        <a:gd name="connsiteX115-233229" fmla="*/ 5587835 w 5924856"/>
                        <a:gd name="connsiteY115-233230" fmla="*/ 1415717 h 2956475"/>
                        <a:gd name="connsiteX116-233231" fmla="*/ 5558990 w 5924856"/>
                        <a:gd name="connsiteY116-233232" fmla="*/ 1429380 h 2956475"/>
                        <a:gd name="connsiteX117-233233" fmla="*/ 5574896 w 5924856"/>
                        <a:gd name="connsiteY117-233234" fmla="*/ 1472557 h 2956475"/>
                        <a:gd name="connsiteX118-233235" fmla="*/ 5552172 w 5924856"/>
                        <a:gd name="connsiteY118-233236" fmla="*/ 1511189 h 2956475"/>
                        <a:gd name="connsiteX119-233237" fmla="*/ 5504450 w 5924856"/>
                        <a:gd name="connsiteY119-233238" fmla="*/ 1547548 h 2956475"/>
                        <a:gd name="connsiteX120-233239" fmla="*/ 5493867 w 5924856"/>
                        <a:gd name="connsiteY120-233240" fmla="*/ 1546540 h 2956475"/>
                        <a:gd name="connsiteX121-233241" fmla="*/ 5492544 w 5924856"/>
                        <a:gd name="connsiteY121-233242" fmla="*/ 1547548 h 2956475"/>
                        <a:gd name="connsiteX122-233243" fmla="*/ 5457627 w 5924856"/>
                        <a:gd name="connsiteY122-233244" fmla="*/ 1544223 h 2956475"/>
                        <a:gd name="connsiteX123-233245" fmla="*/ 5488543 w 5924856"/>
                        <a:gd name="connsiteY123-233246" fmla="*/ 1586180 h 2956475"/>
                        <a:gd name="connsiteX124-233247" fmla="*/ 5511268 w 5924856"/>
                        <a:gd name="connsiteY124-233248" fmla="*/ 1649809 h 2956475"/>
                        <a:gd name="connsiteX125-233249" fmla="*/ 5527175 w 5924856"/>
                        <a:gd name="connsiteY125-233250" fmla="*/ 1677079 h 2956475"/>
                        <a:gd name="connsiteX126-233251" fmla="*/ 5531720 w 5924856"/>
                        <a:gd name="connsiteY126-233252" fmla="*/ 1708893 h 2956475"/>
                        <a:gd name="connsiteX127-233253" fmla="*/ 5527175 w 5924856"/>
                        <a:gd name="connsiteY127-233254" fmla="*/ 1731618 h 2956475"/>
                        <a:gd name="connsiteX128-233255" fmla="*/ 5515990 w 5924856"/>
                        <a:gd name="connsiteY128-233256" fmla="*/ 1728009 h 2956475"/>
                        <a:gd name="connsiteX129-233257" fmla="*/ 5515268 w 5924856"/>
                        <a:gd name="connsiteY129-233258" fmla="*/ 1731618 h 2956475"/>
                        <a:gd name="connsiteX130-233259" fmla="*/ 5452462 w 5924856"/>
                        <a:gd name="connsiteY130-233260" fmla="*/ 1711358 h 2956475"/>
                        <a:gd name="connsiteX131-233261" fmla="*/ 5354468 w 5924856"/>
                        <a:gd name="connsiteY131-233262" fmla="*/ 1767977 h 2956475"/>
                        <a:gd name="connsiteX132-233263" fmla="*/ 5315836 w 5924856"/>
                        <a:gd name="connsiteY132-233264" fmla="*/ 1779340 h 2956475"/>
                        <a:gd name="connsiteX133-233265" fmla="*/ 5263569 w 5924856"/>
                        <a:gd name="connsiteY133-233266" fmla="*/ 1833879 h 2956475"/>
                        <a:gd name="connsiteX134-233267" fmla="*/ 5209030 w 5924856"/>
                        <a:gd name="connsiteY134-233268" fmla="*/ 1881600 h 2956475"/>
                        <a:gd name="connsiteX135-233269" fmla="*/ 5193123 w 5924856"/>
                        <a:gd name="connsiteY135-233270" fmla="*/ 1913415 h 2956475"/>
                        <a:gd name="connsiteX136-233271" fmla="*/ 5185429 w 5924856"/>
                        <a:gd name="connsiteY136-233272" fmla="*/ 1904988 h 2956475"/>
                        <a:gd name="connsiteX137-233273" fmla="*/ 5181216 w 5924856"/>
                        <a:gd name="connsiteY137-233274" fmla="*/ 1913415 h 2956475"/>
                        <a:gd name="connsiteX138-233275" fmla="*/ 5137729 w 5924856"/>
                        <a:gd name="connsiteY138-233276" fmla="*/ 1865787 h 2956475"/>
                        <a:gd name="connsiteX139-233277" fmla="*/ 5047685 w 5924856"/>
                        <a:gd name="connsiteY139-233278" fmla="*/ 1920232 h 2956475"/>
                        <a:gd name="connsiteX140-233279" fmla="*/ 5044580 w 5924856"/>
                        <a:gd name="connsiteY140-233280" fmla="*/ 1914910 h 2956475"/>
                        <a:gd name="connsiteX141-233281" fmla="*/ 5035778 w 5924856"/>
                        <a:gd name="connsiteY141-233282" fmla="*/ 1920232 h 2956475"/>
                        <a:gd name="connsiteX142-233283" fmla="*/ 5023735 w 5924856"/>
                        <a:gd name="connsiteY142-233284" fmla="*/ 1899586 h 2956475"/>
                        <a:gd name="connsiteX143-233285" fmla="*/ 4993146 w 5924856"/>
                        <a:gd name="connsiteY143-233286" fmla="*/ 1924777 h 2956475"/>
                        <a:gd name="connsiteX144-233287" fmla="*/ 4983909 w 5924856"/>
                        <a:gd name="connsiteY144-233288" fmla="*/ 1922578 h 2956475"/>
                        <a:gd name="connsiteX145-233289" fmla="*/ 4981239 w 5924856"/>
                        <a:gd name="connsiteY145-233290" fmla="*/ 1924777 h 2956475"/>
                        <a:gd name="connsiteX146-233291" fmla="*/ 4944785 w 5924856"/>
                        <a:gd name="connsiteY146-233292" fmla="*/ 1916098 h 2956475"/>
                        <a:gd name="connsiteX147-233293" fmla="*/ 4934062 w 5924856"/>
                        <a:gd name="connsiteY147-233294" fmla="*/ 1961137 h 2956475"/>
                        <a:gd name="connsiteX148-233295" fmla="*/ 4893158 w 5924856"/>
                        <a:gd name="connsiteY148-233296" fmla="*/ 2027038 h 2956475"/>
                        <a:gd name="connsiteX149-233297" fmla="*/ 4893158 w 5924856"/>
                        <a:gd name="connsiteY149-233298" fmla="*/ 2058853 h 2956475"/>
                        <a:gd name="connsiteX150-233299" fmla="*/ 4934062 w 5924856"/>
                        <a:gd name="connsiteY150-233300" fmla="*/ 2074760 h 2956475"/>
                        <a:gd name="connsiteX151-233301" fmla="*/ 4929517 w 5924856"/>
                        <a:gd name="connsiteY151-233302" fmla="*/ 2172476 h 2956475"/>
                        <a:gd name="connsiteX152-233303" fmla="*/ 4917610 w 5924856"/>
                        <a:gd name="connsiteY152-233304" fmla="*/ 2172476 h 2956475"/>
                        <a:gd name="connsiteX153-233305" fmla="*/ 4893158 w 5924856"/>
                        <a:gd name="connsiteY153-233306" fmla="*/ 2172476 h 2956475"/>
                        <a:gd name="connsiteX154-233307" fmla="*/ 4881796 w 5924856"/>
                        <a:gd name="connsiteY154-233308" fmla="*/ 2224742 h 2956475"/>
                        <a:gd name="connsiteX155-233309" fmla="*/ 4893158 w 5924856"/>
                        <a:gd name="connsiteY155-233310" fmla="*/ 2252012 h 2956475"/>
                        <a:gd name="connsiteX156-233311" fmla="*/ 4827256 w 5924856"/>
                        <a:gd name="connsiteY156-233312" fmla="*/ 2286099 h 2956475"/>
                        <a:gd name="connsiteX157-233313" fmla="*/ 4815894 w 5924856"/>
                        <a:gd name="connsiteY157-233314" fmla="*/ 2354273 h 2956475"/>
                        <a:gd name="connsiteX158-233315" fmla="*/ 4763628 w 5924856"/>
                        <a:gd name="connsiteY158-233316" fmla="*/ 2370180 h 2956475"/>
                        <a:gd name="connsiteX159-233317" fmla="*/ 4752265 w 5924856"/>
                        <a:gd name="connsiteY159-233318" fmla="*/ 2429264 h 2956475"/>
                        <a:gd name="connsiteX160-233319" fmla="*/ 4697726 w 5924856"/>
                        <a:gd name="connsiteY160-233320" fmla="*/ 2488348 h 2956475"/>
                        <a:gd name="connsiteX161-233321" fmla="*/ 4695416 w 5924856"/>
                        <a:gd name="connsiteY161-233322" fmla="*/ 2477952 h 2956475"/>
                        <a:gd name="connsiteX162-233323" fmla="*/ 4685819 w 5924856"/>
                        <a:gd name="connsiteY162-233324" fmla="*/ 2488348 h 2956475"/>
                        <a:gd name="connsiteX163-233325" fmla="*/ 4676729 w 5924856"/>
                        <a:gd name="connsiteY163-233326" fmla="*/ 2447444 h 2956475"/>
                        <a:gd name="connsiteX164-233327" fmla="*/ 4660822 w 5924856"/>
                        <a:gd name="connsiteY164-233328" fmla="*/ 2361090 h 2956475"/>
                        <a:gd name="connsiteX165-233329" fmla="*/ 4633552 w 5924856"/>
                        <a:gd name="connsiteY165-233330" fmla="*/ 2220198 h 2956475"/>
                        <a:gd name="connsiteX166-233331" fmla="*/ 4654004 w 5924856"/>
                        <a:gd name="connsiteY166-233332" fmla="*/ 2129299 h 2956475"/>
                        <a:gd name="connsiteX167-233333" fmla="*/ 4685819 w 5924856"/>
                        <a:gd name="connsiteY167-233334" fmla="*/ 2086122 h 2956475"/>
                        <a:gd name="connsiteX168-233335" fmla="*/ 4685819 w 5924856"/>
                        <a:gd name="connsiteY168-233336" fmla="*/ 2058853 h 2956475"/>
                        <a:gd name="connsiteX169-233337" fmla="*/ 4744903 w 5924856"/>
                        <a:gd name="connsiteY169-233338" fmla="*/ 2042945 h 2956475"/>
                        <a:gd name="connsiteX170-233339" fmla="*/ 4810804 w 5924856"/>
                        <a:gd name="connsiteY170-233340" fmla="*/ 1952047 h 2956475"/>
                        <a:gd name="connsiteX171-233341" fmla="*/ 4874434 w 5924856"/>
                        <a:gd name="connsiteY171-233342" fmla="*/ 1877056 h 2956475"/>
                        <a:gd name="connsiteX172-233343" fmla="*/ 4940334 w 5924856"/>
                        <a:gd name="connsiteY172-233344" fmla="*/ 1817971 h 2956475"/>
                        <a:gd name="connsiteX173-233345" fmla="*/ 4964885 w 5924856"/>
                        <a:gd name="connsiteY173-233346" fmla="*/ 1710844 h 2956475"/>
                        <a:gd name="connsiteX174-233347" fmla="*/ 4934062 w 5924856"/>
                        <a:gd name="connsiteY174-233348" fmla="*/ 1715711 h 2956475"/>
                        <a:gd name="connsiteX175-233349" fmla="*/ 4913610 w 5924856"/>
                        <a:gd name="connsiteY175-233350" fmla="*/ 1779340 h 2956475"/>
                        <a:gd name="connsiteX176-233351" fmla="*/ 4822712 w 5924856"/>
                        <a:gd name="connsiteY176-233352" fmla="*/ 1865693 h 2956475"/>
                        <a:gd name="connsiteX177-233353" fmla="*/ 4819899 w 5924856"/>
                        <a:gd name="connsiteY177-233354" fmla="*/ 1857053 h 2956475"/>
                        <a:gd name="connsiteX178-233355" fmla="*/ 4810804 w 5924856"/>
                        <a:gd name="connsiteY178-233356" fmla="*/ 1865693 h 2956475"/>
                        <a:gd name="connsiteX179-233357" fmla="*/ 4780026 w 5924856"/>
                        <a:gd name="connsiteY179-233358" fmla="*/ 1771159 h 2956475"/>
                        <a:gd name="connsiteX180-233359" fmla="*/ 4697726 w 5924856"/>
                        <a:gd name="connsiteY180-233360" fmla="*/ 1795247 h 2956475"/>
                        <a:gd name="connsiteX181-233361" fmla="*/ 4602282 w 5924856"/>
                        <a:gd name="connsiteY181-233362" fmla="*/ 1920232 h 2956475"/>
                        <a:gd name="connsiteX182-233363" fmla="*/ 4634097 w 5924856"/>
                        <a:gd name="connsiteY182-233364" fmla="*/ 1967954 h 2956475"/>
                        <a:gd name="connsiteX183-233365" fmla="*/ 4554560 w 5924856"/>
                        <a:gd name="connsiteY183-233366" fmla="*/ 1983861 h 2956475"/>
                        <a:gd name="connsiteX184-233367" fmla="*/ 4495476 w 5924856"/>
                        <a:gd name="connsiteY184-233368" fmla="*/ 1988406 h 2956475"/>
                        <a:gd name="connsiteX185-233369" fmla="*/ 4495564 w 5924856"/>
                        <a:gd name="connsiteY185-233370" fmla="*/ 1987484 h 2956475"/>
                        <a:gd name="connsiteX186-233371" fmla="*/ 4483570 w 5924856"/>
                        <a:gd name="connsiteY186-233372" fmla="*/ 1988406 h 2956475"/>
                        <a:gd name="connsiteX187-233373" fmla="*/ 4488114 w 5924856"/>
                        <a:gd name="connsiteY187-233374" fmla="*/ 1940685 h 2956475"/>
                        <a:gd name="connsiteX188-233375" fmla="*/ 4438272 w 5924856"/>
                        <a:gd name="connsiteY188-233376" fmla="*/ 1931099 h 2956475"/>
                        <a:gd name="connsiteX189-233377" fmla="*/ 4393216 w 5924856"/>
                        <a:gd name="connsiteY189-233378" fmla="*/ 1961137 h 2956475"/>
                        <a:gd name="connsiteX190-233379" fmla="*/ 4382585 w 5924856"/>
                        <a:gd name="connsiteY190-233380" fmla="*/ 1960286 h 2956475"/>
                        <a:gd name="connsiteX191-233381" fmla="*/ 4381309 w 5924856"/>
                        <a:gd name="connsiteY191-233382" fmla="*/ 1961137 h 2956475"/>
                        <a:gd name="connsiteX192-233383" fmla="*/ 4275828 w 5924856"/>
                        <a:gd name="connsiteY192-233384" fmla="*/ 1952698 h 2956475"/>
                        <a:gd name="connsiteX193-233385" fmla="*/ 4161424 w 5924856"/>
                        <a:gd name="connsiteY193-233386" fmla="*/ 1972499 h 2956475"/>
                        <a:gd name="connsiteX194-233387" fmla="*/ 4043256 w 5924856"/>
                        <a:gd name="connsiteY194-233388" fmla="*/ 2106574 h 2956475"/>
                        <a:gd name="connsiteX195-233389" fmla="*/ 3902364 w 5924856"/>
                        <a:gd name="connsiteY195-233390" fmla="*/ 2263374 h 2956475"/>
                        <a:gd name="connsiteX196-233391" fmla="*/ 3956903 w 5924856"/>
                        <a:gd name="connsiteY196-233392" fmla="*/ 2267919 h 2956475"/>
                        <a:gd name="connsiteX197-233393" fmla="*/ 3977355 w 5924856"/>
                        <a:gd name="connsiteY197-233394" fmla="*/ 2311096 h 2956475"/>
                        <a:gd name="connsiteX198-233395" fmla="*/ 4005973 w 5924856"/>
                        <a:gd name="connsiteY198-233396" fmla="*/ 2319513 h 2956475"/>
                        <a:gd name="connsiteX199-233397" fmla="*/ 4024532 w 5924856"/>
                        <a:gd name="connsiteY199-233398" fmla="*/ 2290644 h 2956475"/>
                        <a:gd name="connsiteX200-233399" fmla="*/ 4035602 w 5924856"/>
                        <a:gd name="connsiteY200-233400" fmla="*/ 2291946 h 2956475"/>
                        <a:gd name="connsiteX201-233401" fmla="*/ 4036439 w 5924856"/>
                        <a:gd name="connsiteY201-233402" fmla="*/ 2290644 h 2956475"/>
                        <a:gd name="connsiteX202-233403" fmla="*/ 4075071 w 5924856"/>
                        <a:gd name="connsiteY202-233404" fmla="*/ 2295189 h 2956475"/>
                        <a:gd name="connsiteX203-233405" fmla="*/ 4129610 w 5924856"/>
                        <a:gd name="connsiteY203-233406" fmla="*/ 2365635 h 2956475"/>
                        <a:gd name="connsiteX204-233407" fmla="*/ 4134155 w 5924856"/>
                        <a:gd name="connsiteY204-233408" fmla="*/ 2413357 h 2956475"/>
                        <a:gd name="connsiteX205-233409" fmla="*/ 4102340 w 5924856"/>
                        <a:gd name="connsiteY205-233410" fmla="*/ 2472441 h 2956475"/>
                        <a:gd name="connsiteX206-233411" fmla="*/ 4095523 w 5924856"/>
                        <a:gd name="connsiteY206-233412" fmla="*/ 2542887 h 2956475"/>
                        <a:gd name="connsiteX207-233413" fmla="*/ 4079616 w 5924856"/>
                        <a:gd name="connsiteY207-233414" fmla="*/ 2629241 h 2956475"/>
                        <a:gd name="connsiteX208-233415" fmla="*/ 4027349 w 5924856"/>
                        <a:gd name="connsiteY208-233416" fmla="*/ 2708777 h 2956475"/>
                        <a:gd name="connsiteX209-233417" fmla="*/ 4015987 w 5924856"/>
                        <a:gd name="connsiteY209-233418" fmla="*/ 2747409 h 2956475"/>
                        <a:gd name="connsiteX210-233419" fmla="*/ 3961448 w 5924856"/>
                        <a:gd name="connsiteY210-233420" fmla="*/ 2806493 h 2956475"/>
                        <a:gd name="connsiteX211-233421" fmla="*/ 3913726 w 5924856"/>
                        <a:gd name="connsiteY211-233422" fmla="*/ 2865577 h 2956475"/>
                        <a:gd name="connsiteX212-233423" fmla="*/ 3893274 w 5924856"/>
                        <a:gd name="connsiteY212-233424" fmla="*/ 2897392 h 2956475"/>
                        <a:gd name="connsiteX213-233425" fmla="*/ 3843280 w 5924856"/>
                        <a:gd name="connsiteY213-233426" fmla="*/ 2924661 h 2956475"/>
                        <a:gd name="connsiteX214-233427" fmla="*/ 3831373 w 5924856"/>
                        <a:gd name="connsiteY214-233428" fmla="*/ 2924661 h 2956475"/>
                        <a:gd name="connsiteX215-233429" fmla="*/ 3822828 w 5924856"/>
                        <a:gd name="connsiteY215-233430" fmla="*/ 2924661 h 2956475"/>
                        <a:gd name="connsiteX216-233431" fmla="*/ 3810920 w 5924856"/>
                        <a:gd name="connsiteY216-233432" fmla="*/ 2924661 h 2956475"/>
                        <a:gd name="connsiteX217-233433" fmla="*/ 3789254 w 5924856"/>
                        <a:gd name="connsiteY217-233434" fmla="*/ 2908412 h 2956475"/>
                        <a:gd name="connsiteX218-233435" fmla="*/ 3747836 w 5924856"/>
                        <a:gd name="connsiteY218-233436" fmla="*/ 2936024 h 2956475"/>
                        <a:gd name="connsiteX219-233437" fmla="*/ 3741019 w 5924856"/>
                        <a:gd name="connsiteY219-233438" fmla="*/ 2956476 h 2956475"/>
                        <a:gd name="connsiteX220-233439" fmla="*/ 3736474 w 5924856"/>
                        <a:gd name="connsiteY220-233440" fmla="*/ 2947386 h 2956475"/>
                        <a:gd name="connsiteX221-233441" fmla="*/ 3736474 w 5924856"/>
                        <a:gd name="connsiteY221-233442" fmla="*/ 2935660 h 2956475"/>
                        <a:gd name="connsiteX222-233443" fmla="*/ 3735929 w 5924856"/>
                        <a:gd name="connsiteY222-233444" fmla="*/ 2936024 h 2956475"/>
                        <a:gd name="connsiteX223-233445" fmla="*/ 3729112 w 5924856"/>
                        <a:gd name="connsiteY223-233446" fmla="*/ 2956476 h 2956475"/>
                        <a:gd name="connsiteX224-233447" fmla="*/ 3724567 w 5924856"/>
                        <a:gd name="connsiteY224-233448" fmla="*/ 2947386 h 2956475"/>
                        <a:gd name="connsiteX225-233449" fmla="*/ 3724567 w 5924856"/>
                        <a:gd name="connsiteY225-233450" fmla="*/ 2920116 h 2956475"/>
                        <a:gd name="connsiteX226-233451" fmla="*/ 3736474 w 5924856"/>
                        <a:gd name="connsiteY226-233452" fmla="*/ 2920116 h 2956475"/>
                        <a:gd name="connsiteX227-233453" fmla="*/ 3745019 w 5924856"/>
                        <a:gd name="connsiteY227-233454" fmla="*/ 2920116 h 2956475"/>
                        <a:gd name="connsiteX228-233455" fmla="*/ 3751836 w 5924856"/>
                        <a:gd name="connsiteY228-233456" fmla="*/ 2861032 h 2956475"/>
                        <a:gd name="connsiteX229-233457" fmla="*/ 3740474 w 5924856"/>
                        <a:gd name="connsiteY229-233458" fmla="*/ 2817856 h 2956475"/>
                        <a:gd name="connsiteX230-233459" fmla="*/ 3767744 w 5924856"/>
                        <a:gd name="connsiteY230-233460" fmla="*/ 2795131 h 2956475"/>
                        <a:gd name="connsiteX231-233461" fmla="*/ 3777005 w 5924856"/>
                        <a:gd name="connsiteY231-233462" fmla="*/ 2797336 h 2956475"/>
                        <a:gd name="connsiteX232-233463" fmla="*/ 3779651 w 5924856"/>
                        <a:gd name="connsiteY232-233464" fmla="*/ 2795131 h 2956475"/>
                        <a:gd name="connsiteX233-233465" fmla="*/ 3816678 w 5924856"/>
                        <a:gd name="connsiteY233-233466" fmla="*/ 2803947 h 2956475"/>
                        <a:gd name="connsiteX234-233467" fmla="*/ 3838190 w 5924856"/>
                        <a:gd name="connsiteY234-233468" fmla="*/ 2758772 h 2956475"/>
                        <a:gd name="connsiteX235-233469" fmla="*/ 3854097 w 5924856"/>
                        <a:gd name="connsiteY235-233470" fmla="*/ 2699687 h 2956475"/>
                        <a:gd name="connsiteX236-233471" fmla="*/ 3865460 w 5924856"/>
                        <a:gd name="connsiteY236-233472" fmla="*/ 2676963 h 2956475"/>
                        <a:gd name="connsiteX237-233473" fmla="*/ 3884483 w 5924856"/>
                        <a:gd name="connsiteY237-233474" fmla="*/ 2632575 h 2956475"/>
                        <a:gd name="connsiteX238-233475" fmla="*/ 3834190 w 5924856"/>
                        <a:gd name="connsiteY238-233476" fmla="*/ 2645148 h 2956475"/>
                        <a:gd name="connsiteX239-233477" fmla="*/ 3806920 w 5924856"/>
                        <a:gd name="connsiteY239-233478" fmla="*/ 2667873 h 2956475"/>
                        <a:gd name="connsiteX240-233479" fmla="*/ 3795013 w 5924856"/>
                        <a:gd name="connsiteY240-233480" fmla="*/ 2667873 h 2956475"/>
                        <a:gd name="connsiteX241-233481" fmla="*/ 3747836 w 5924856"/>
                        <a:gd name="connsiteY241-233482" fmla="*/ 2667873 h 2956475"/>
                        <a:gd name="connsiteX242-233483" fmla="*/ 3735929 w 5924856"/>
                        <a:gd name="connsiteY242-233484" fmla="*/ 2667873 h 2956475"/>
                        <a:gd name="connsiteX243-233485" fmla="*/ 3720022 w 5924856"/>
                        <a:gd name="connsiteY243-233486" fmla="*/ 2613334 h 2956475"/>
                        <a:gd name="connsiteX244-233487" fmla="*/ 3676845 w 5924856"/>
                        <a:gd name="connsiteY244-233488" fmla="*/ 2574702 h 2956475"/>
                        <a:gd name="connsiteX245-233489" fmla="*/ 3610944 w 5924856"/>
                        <a:gd name="connsiteY245-233490" fmla="*/ 2558795 h 2956475"/>
                        <a:gd name="connsiteX246-233491" fmla="*/ 3601854 w 5924856"/>
                        <a:gd name="connsiteY246-233492" fmla="*/ 2499711 h 2956475"/>
                        <a:gd name="connsiteX247-233493" fmla="*/ 3590492 w 5924856"/>
                        <a:gd name="connsiteY247-233494" fmla="*/ 2467896 h 2956475"/>
                        <a:gd name="connsiteX248-233495" fmla="*/ 3574584 w 5924856"/>
                        <a:gd name="connsiteY248-233496" fmla="*/ 2440627 h 2956475"/>
                        <a:gd name="connsiteX249-233497" fmla="*/ 3551860 w 5924856"/>
                        <a:gd name="connsiteY249-233498" fmla="*/ 2381542 h 2956475"/>
                        <a:gd name="connsiteX250-233499" fmla="*/ 3520045 w 5924856"/>
                        <a:gd name="connsiteY250-233500" fmla="*/ 2361090 h 2956475"/>
                        <a:gd name="connsiteX251-233501" fmla="*/ 3464186 w 5924856"/>
                        <a:gd name="connsiteY251-233502" fmla="*/ 2339606 h 2956475"/>
                        <a:gd name="connsiteX252-233503" fmla="*/ 3425146 w 5924856"/>
                        <a:gd name="connsiteY252-233504" fmla="*/ 2345183 h 2956475"/>
                        <a:gd name="connsiteX253-233505" fmla="*/ 3381970 w 5924856"/>
                        <a:gd name="connsiteY253-233506" fmla="*/ 2354273 h 2956475"/>
                        <a:gd name="connsiteX254-233507" fmla="*/ 3350155 w 5924856"/>
                        <a:gd name="connsiteY254-233508" fmla="*/ 2381542 h 2956475"/>
                        <a:gd name="connsiteX255-233509" fmla="*/ 3370607 w 5924856"/>
                        <a:gd name="connsiteY255-233510" fmla="*/ 2397450 h 2956475"/>
                        <a:gd name="connsiteX256-233511" fmla="*/ 3370607 w 5924856"/>
                        <a:gd name="connsiteY256-233512" fmla="*/ 2429264 h 2956475"/>
                        <a:gd name="connsiteX257-233513" fmla="*/ 3350155 w 5924856"/>
                        <a:gd name="connsiteY257-233514" fmla="*/ 2451989 h 2956475"/>
                        <a:gd name="connsiteX258-233515" fmla="*/ 3318341 w 5924856"/>
                        <a:gd name="connsiteY258-233516" fmla="*/ 2511073 h 2956475"/>
                        <a:gd name="connsiteX259-233517" fmla="*/ 3318341 w 5924856"/>
                        <a:gd name="connsiteY259-233518" fmla="*/ 2538343 h 2956475"/>
                        <a:gd name="connsiteX260-233519" fmla="*/ 3268346 w 5924856"/>
                        <a:gd name="connsiteY260-233520" fmla="*/ 2570157 h 2956475"/>
                        <a:gd name="connsiteX261-233521" fmla="*/ 3260533 w 5924856"/>
                        <a:gd name="connsiteY261-233522" fmla="*/ 2567553 h 2956475"/>
                        <a:gd name="connsiteX262-233523" fmla="*/ 3256440 w 5924856"/>
                        <a:gd name="connsiteY262-233524" fmla="*/ 2570157 h 2956475"/>
                        <a:gd name="connsiteX263-233525" fmla="*/ 3208718 w 5924856"/>
                        <a:gd name="connsiteY263-233526" fmla="*/ 2554250 h 2956475"/>
                        <a:gd name="connsiteX264-233527" fmla="*/ 3177448 w 5924856"/>
                        <a:gd name="connsiteY264-233528" fmla="*/ 2554250 h 2956475"/>
                        <a:gd name="connsiteX265-233529" fmla="*/ 3165541 w 5924856"/>
                        <a:gd name="connsiteY265-233530" fmla="*/ 2554250 h 2956475"/>
                        <a:gd name="connsiteX266-233531" fmla="*/ 3149634 w 5924856"/>
                        <a:gd name="connsiteY266-233532" fmla="*/ 2538343 h 2956475"/>
                        <a:gd name="connsiteX267-233533" fmla="*/ 3131462 w 5924856"/>
                        <a:gd name="connsiteY267-233534" fmla="*/ 2533799 h 2956475"/>
                        <a:gd name="connsiteX268-233535" fmla="*/ 3086550 w 5924856"/>
                        <a:gd name="connsiteY268-233536" fmla="*/ 2570157 h 2956475"/>
                        <a:gd name="connsiteX269-233537" fmla="*/ 3038828 w 5924856"/>
                        <a:gd name="connsiteY269-233538" fmla="*/ 2581519 h 2956475"/>
                        <a:gd name="connsiteX270-233539" fmla="*/ 3000196 w 5924856"/>
                        <a:gd name="connsiteY270-233540" fmla="*/ 2597427 h 2956475"/>
                        <a:gd name="connsiteX271-233541" fmla="*/ 2992651 w 5924856"/>
                        <a:gd name="connsiteY271-233542" fmla="*/ 2595630 h 2956475"/>
                        <a:gd name="connsiteX272-233543" fmla="*/ 2988289 w 5924856"/>
                        <a:gd name="connsiteY272-233544" fmla="*/ 2597427 h 2956475"/>
                        <a:gd name="connsiteX273-233545" fmla="*/ 2940567 w 5924856"/>
                        <a:gd name="connsiteY273-233546" fmla="*/ 2586064 h 2956475"/>
                        <a:gd name="connsiteX274-233547" fmla="*/ 2918387 w 5924856"/>
                        <a:gd name="connsiteY274-233548" fmla="*/ 2586064 h 2956475"/>
                        <a:gd name="connsiteX275-233549" fmla="*/ 2906480 w 5924856"/>
                        <a:gd name="connsiteY275-233550" fmla="*/ 2586064 h 2956475"/>
                        <a:gd name="connsiteX276-233551" fmla="*/ 2886028 w 5924856"/>
                        <a:gd name="connsiteY276-233552" fmla="*/ 2554250 h 2956475"/>
                        <a:gd name="connsiteX277-233553" fmla="*/ 2847396 w 5924856"/>
                        <a:gd name="connsiteY277-233554" fmla="*/ 2526980 h 2956475"/>
                        <a:gd name="connsiteX278-233555" fmla="*/ 2820344 w 5924856"/>
                        <a:gd name="connsiteY278-233556" fmla="*/ 2523116 h 2956475"/>
                        <a:gd name="connsiteX279-233557" fmla="*/ 2779767 w 5924856"/>
                        <a:gd name="connsiteY279-233558" fmla="*/ 2526980 h 2956475"/>
                        <a:gd name="connsiteX280-233559" fmla="*/ 2741135 w 5924856"/>
                        <a:gd name="connsiteY280-233560" fmla="*/ 2538343 h 2956475"/>
                        <a:gd name="connsiteX281-233561" fmla="*/ 2736330 w 5924856"/>
                        <a:gd name="connsiteY281-233562" fmla="*/ 2536254 h 2956475"/>
                        <a:gd name="connsiteX282-233563" fmla="*/ 2729228 w 5924856"/>
                        <a:gd name="connsiteY282-233564" fmla="*/ 2538343 h 2956475"/>
                        <a:gd name="connsiteX283-233565" fmla="*/ 2676961 w 5924856"/>
                        <a:gd name="connsiteY283-233566" fmla="*/ 2515618 h 2956475"/>
                        <a:gd name="connsiteX284-233567" fmla="*/ 2670144 w 5924856"/>
                        <a:gd name="connsiteY284-233568" fmla="*/ 2472441 h 2956475"/>
                        <a:gd name="connsiteX285-233569" fmla="*/ 2626967 w 5924856"/>
                        <a:gd name="connsiteY285-233570" fmla="*/ 2456534 h 2956475"/>
                        <a:gd name="connsiteX286-233571" fmla="*/ 2595153 w 5924856"/>
                        <a:gd name="connsiteY286-233572" fmla="*/ 2451989 h 2956475"/>
                        <a:gd name="connsiteX287-233573" fmla="*/ 2560725 w 5924856"/>
                        <a:gd name="connsiteY287-233574" fmla="*/ 2430245 h 2956475"/>
                        <a:gd name="connsiteX288-233575" fmla="*/ 2527524 w 5924856"/>
                        <a:gd name="connsiteY288-233576" fmla="*/ 2488348 h 2956475"/>
                        <a:gd name="connsiteX289-233577" fmla="*/ 2543431 w 5924856"/>
                        <a:gd name="connsiteY289-233578" fmla="*/ 2522435 h 2956475"/>
                        <a:gd name="connsiteX290-233579" fmla="*/ 2504799 w 5924856"/>
                        <a:gd name="connsiteY290-233580" fmla="*/ 2558795 h 2956475"/>
                        <a:gd name="connsiteX291-233581" fmla="*/ 2495296 w 5924856"/>
                        <a:gd name="connsiteY291-233582" fmla="*/ 2556532 h 2956475"/>
                        <a:gd name="connsiteX292-233583" fmla="*/ 2492892 w 5924856"/>
                        <a:gd name="connsiteY292-233584" fmla="*/ 2558795 h 2956475"/>
                        <a:gd name="connsiteX293-233585" fmla="*/ 2445170 w 5924856"/>
                        <a:gd name="connsiteY293-233586" fmla="*/ 2547432 h 2956475"/>
                        <a:gd name="connsiteX294-233587" fmla="*/ 2408811 w 5924856"/>
                        <a:gd name="connsiteY294-233588" fmla="*/ 2542887 h 2956475"/>
                        <a:gd name="connsiteX295-233589" fmla="*/ 2381541 w 5924856"/>
                        <a:gd name="connsiteY295-233590" fmla="*/ 2515618 h 2956475"/>
                        <a:gd name="connsiteX296-233591" fmla="*/ 2354816 w 5924856"/>
                        <a:gd name="connsiteY296-233592" fmla="*/ 2515618 h 2956475"/>
                        <a:gd name="connsiteX297-233593" fmla="*/ 2342909 w 5924856"/>
                        <a:gd name="connsiteY297-233594" fmla="*/ 2515618 h 2956475"/>
                        <a:gd name="connsiteX298-233595" fmla="*/ 2317049 w 5924856"/>
                        <a:gd name="connsiteY298-233596" fmla="*/ 2502687 h 2956475"/>
                        <a:gd name="connsiteX299-233597" fmla="*/ 2268463 w 5924856"/>
                        <a:gd name="connsiteY299-233598" fmla="*/ 2526980 h 2956475"/>
                        <a:gd name="connsiteX300-233599" fmla="*/ 2200289 w 5924856"/>
                        <a:gd name="connsiteY300-233600" fmla="*/ 2574702 h 2956475"/>
                        <a:gd name="connsiteX301-233601" fmla="*/ 2157112 w 5924856"/>
                        <a:gd name="connsiteY301-233602" fmla="*/ 2586064 h 2956475"/>
                        <a:gd name="connsiteX302-233603" fmla="*/ 2145750 w 5924856"/>
                        <a:gd name="connsiteY302-233604" fmla="*/ 2590609 h 2956475"/>
                        <a:gd name="connsiteX303-233605" fmla="*/ 2143369 w 5924856"/>
                        <a:gd name="connsiteY303-233606" fmla="*/ 2586799 h 2956475"/>
                        <a:gd name="connsiteX304-233607" fmla="*/ 2133843 w 5924856"/>
                        <a:gd name="connsiteY304-233608" fmla="*/ 2590609 h 2956475"/>
                        <a:gd name="connsiteX305-233609" fmla="*/ 2111787 w 5924856"/>
                        <a:gd name="connsiteY305-233610" fmla="*/ 2555320 h 2956475"/>
                        <a:gd name="connsiteX306-233611" fmla="*/ 2075303 w 5924856"/>
                        <a:gd name="connsiteY306-233612" fmla="*/ 2558795 h 2956475"/>
                        <a:gd name="connsiteX307-233613" fmla="*/ 2074482 w 5924856"/>
                        <a:gd name="connsiteY307-233614" fmla="*/ 2557739 h 2956475"/>
                        <a:gd name="connsiteX308-233615" fmla="*/ 2063396 w 5924856"/>
                        <a:gd name="connsiteY308-233616" fmla="*/ 2558795 h 2956475"/>
                        <a:gd name="connsiteX309-233617" fmla="*/ 2047489 w 5924856"/>
                        <a:gd name="connsiteY309-233618" fmla="*/ 2538343 h 2956475"/>
                        <a:gd name="connsiteX310-233619" fmla="*/ 2020220 w 5924856"/>
                        <a:gd name="connsiteY310-233620" fmla="*/ 2526980 h 2956475"/>
                        <a:gd name="connsiteX311-233621" fmla="*/ 2004312 w 5924856"/>
                        <a:gd name="connsiteY311-233622" fmla="*/ 2495166 h 2956475"/>
                        <a:gd name="connsiteX312-233623" fmla="*/ 1988196 w 5924856"/>
                        <a:gd name="connsiteY312-233624" fmla="*/ 2486212 h 2956475"/>
                        <a:gd name="connsiteX313-233625" fmla="*/ 1945773 w 5924856"/>
                        <a:gd name="connsiteY313-233626" fmla="*/ 2499711 h 2956475"/>
                        <a:gd name="connsiteX314-233627" fmla="*/ 1942036 w 5924856"/>
                        <a:gd name="connsiteY314-233628" fmla="*/ 2497111 h 2956475"/>
                        <a:gd name="connsiteX315-233629" fmla="*/ 1936866 w 5924856"/>
                        <a:gd name="connsiteY315-233630" fmla="*/ 2499711 h 2956475"/>
                        <a:gd name="connsiteX316-233631" fmla="*/ 1889554 w 5924856"/>
                        <a:gd name="connsiteY316-233632" fmla="*/ 2468885 h 2956475"/>
                        <a:gd name="connsiteX317-233633" fmla="*/ 1870782 w 5924856"/>
                        <a:gd name="connsiteY317-233634" fmla="*/ 2495166 h 2956475"/>
                        <a:gd name="connsiteX318-233635" fmla="*/ 1865709 w 5924856"/>
                        <a:gd name="connsiteY318-233636" fmla="*/ 2485599 h 2956475"/>
                        <a:gd name="connsiteX319-233637" fmla="*/ 1858875 w 5924856"/>
                        <a:gd name="connsiteY319-233638" fmla="*/ 2495166 h 2956475"/>
                        <a:gd name="connsiteX320-233639" fmla="*/ 1779338 w 5924856"/>
                        <a:gd name="connsiteY320-233640" fmla="*/ 2345183 h 2956475"/>
                        <a:gd name="connsiteX321-233641" fmla="*/ 1729344 w 5924856"/>
                        <a:gd name="connsiteY321-233642" fmla="*/ 2295189 h 2956475"/>
                        <a:gd name="connsiteX322-233643" fmla="*/ 1732141 w 5924856"/>
                        <a:gd name="connsiteY322-233644" fmla="*/ 2292043 h 2956475"/>
                        <a:gd name="connsiteX323-233645" fmla="*/ 359049 w 5924856"/>
                        <a:gd name="connsiteY323-233646" fmla="*/ 2704232 h 2956475"/>
                        <a:gd name="connsiteX324-233647" fmla="*/ 271033 w 5924856"/>
                        <a:gd name="connsiteY324-233648" fmla="*/ 2529403 h 2956475"/>
                        <a:gd name="connsiteX325-233649" fmla="*/ 220429 w 5924856"/>
                        <a:gd name="connsiteY325-233650" fmla="*/ 2499711 h 2956475"/>
                        <a:gd name="connsiteX326-233651" fmla="*/ 204522 w 5924856"/>
                        <a:gd name="connsiteY326-233652" fmla="*/ 2472441 h 2956475"/>
                        <a:gd name="connsiteX327-233653" fmla="*/ 189159 w 5924856"/>
                        <a:gd name="connsiteY327-233654" fmla="*/ 2472441 h 2956475"/>
                        <a:gd name="connsiteX328-233655" fmla="*/ 122713 w 5924856"/>
                        <a:gd name="connsiteY328-233656" fmla="*/ 2413357 h 2956475"/>
                        <a:gd name="connsiteX329-233657" fmla="*/ 114168 w 5924856"/>
                        <a:gd name="connsiteY329-233658" fmla="*/ 2424719 h 2956475"/>
                        <a:gd name="connsiteX330-233659" fmla="*/ 103159 w 5924856"/>
                        <a:gd name="connsiteY330-233660" fmla="*/ 2421574 h 2956475"/>
                        <a:gd name="connsiteX331-233661" fmla="*/ 70446 w 5924856"/>
                        <a:gd name="connsiteY331-233662" fmla="*/ 2365635 h 2956475"/>
                        <a:gd name="connsiteX332-233663" fmla="*/ 74991 w 5924856"/>
                        <a:gd name="connsiteY332-233664" fmla="*/ 2361090 h 2956475"/>
                        <a:gd name="connsiteX333-233665" fmla="*/ 118168 w 5924856"/>
                        <a:gd name="connsiteY333-233666" fmla="*/ 2349728 h 2956475"/>
                        <a:gd name="connsiteX334-233667" fmla="*/ 106806 w 5924856"/>
                        <a:gd name="connsiteY334-233668" fmla="*/ 2327003 h 2956475"/>
                        <a:gd name="connsiteX335-233669" fmla="*/ 47722 w 5924856"/>
                        <a:gd name="connsiteY335-233670" fmla="*/ 2258829 h 2956475"/>
                        <a:gd name="connsiteX336-233671" fmla="*/ 21980 w 5924856"/>
                        <a:gd name="connsiteY336-233672" fmla="*/ 2195428 h 2956475"/>
                        <a:gd name="connsiteX337-233673" fmla="*/ 10059 w 5924856"/>
                        <a:gd name="connsiteY337-233674" fmla="*/ 2195434 h 2956475"/>
                        <a:gd name="connsiteX338-233675" fmla="*/ 0 w 5924856"/>
                        <a:gd name="connsiteY338-233676" fmla="*/ 2199745 h 2956475"/>
                        <a:gd name="connsiteX339-233677" fmla="*/ 1595269 w 5924856"/>
                        <a:gd name="connsiteY339-233678" fmla="*/ 1370296 h 2956475"/>
                        <a:gd name="connsiteX340-233679" fmla="*/ 1638446 w 5924856"/>
                        <a:gd name="connsiteY340-233680" fmla="*/ 1349844 h 2956475"/>
                        <a:gd name="connsiteX341-233681" fmla="*/ 1649808 w 5924856"/>
                        <a:gd name="connsiteY341-233682" fmla="*/ 1299850 h 2956475"/>
                        <a:gd name="connsiteX342-233683" fmla="*/ 1677078 w 5924856"/>
                        <a:gd name="connsiteY342-233684" fmla="*/ 1256673 h 2956475"/>
                        <a:gd name="connsiteX343-233685" fmla="*/ 1654353 w 5924856"/>
                        <a:gd name="connsiteY343-233686" fmla="*/ 1197589 h 2956475"/>
                        <a:gd name="connsiteX344-233687" fmla="*/ 1677078 w 5924856"/>
                        <a:gd name="connsiteY344-233688" fmla="*/ 1133960 h 2956475"/>
                        <a:gd name="connsiteX345-233689" fmla="*/ 1622538 w 5924856"/>
                        <a:gd name="connsiteY345-233690" fmla="*/ 1070331 h 2956475"/>
                        <a:gd name="connsiteX346-233691" fmla="*/ 1654353 w 5924856"/>
                        <a:gd name="connsiteY346-233692" fmla="*/ 961252 h 2956475"/>
                        <a:gd name="connsiteX347-233693" fmla="*/ 1606631 w 5924856"/>
                        <a:gd name="connsiteY347-233694" fmla="*/ 865809 h 2956475"/>
                        <a:gd name="connsiteX348-233695" fmla="*/ 1670260 w 5924856"/>
                        <a:gd name="connsiteY348-233696" fmla="*/ 788545 h 2956475"/>
                        <a:gd name="connsiteX349-233697" fmla="*/ 1665715 w 5924856"/>
                        <a:gd name="connsiteY349-233698" fmla="*/ 704464 h 2956475"/>
                        <a:gd name="connsiteX350-233699" fmla="*/ 1681622 w 5924856"/>
                        <a:gd name="connsiteY350-233700" fmla="*/ 697647 h 2956475"/>
                        <a:gd name="connsiteX351-233701" fmla="*/ 1683068 w 5924856"/>
                        <a:gd name="connsiteY351-233702" fmla="*/ 702130 h 2956475"/>
                        <a:gd name="connsiteX352-233703" fmla="*/ 1693530 w 5924856"/>
                        <a:gd name="connsiteY352-233704" fmla="*/ 697647 h 2956475"/>
                        <a:gd name="connsiteX353-233705" fmla="*/ 1716254 w 5924856"/>
                        <a:gd name="connsiteY353-233706" fmla="*/ 768093 h 2956475"/>
                        <a:gd name="connsiteX354-233707" fmla="*/ 1709645 w 5924856"/>
                        <a:gd name="connsiteY354-233708" fmla="*/ 815304 h 2956475"/>
                        <a:gd name="connsiteX355-233709" fmla="*/ 1772521 w 5924856"/>
                        <a:gd name="connsiteY355-233710" fmla="*/ 772638 h 2956475"/>
                        <a:gd name="connsiteX356-233711" fmla="*/ 1849785 w 5924856"/>
                        <a:gd name="connsiteY356-233712" fmla="*/ 763548 h 2956475"/>
                        <a:gd name="connsiteX357-233713" fmla="*/ 1850963 w 5924856"/>
                        <a:gd name="connsiteY357-233714" fmla="*/ 764810 h 2956475"/>
                        <a:gd name="connsiteX358-233715" fmla="*/ 1861692 w 5924856"/>
                        <a:gd name="connsiteY358-233716" fmla="*/ 763548 h 2956475"/>
                        <a:gd name="connsiteX359-233717" fmla="*/ 1906799 w 5924856"/>
                        <a:gd name="connsiteY359-233718" fmla="*/ 811877 h 2956475"/>
                        <a:gd name="connsiteX360-233719" fmla="*/ 1881599 w 5924856"/>
                        <a:gd name="connsiteY360-233720" fmla="*/ 736278 h 2956475"/>
                        <a:gd name="connsiteX361-233721" fmla="*/ 1881599 w 5924856"/>
                        <a:gd name="connsiteY361-233722" fmla="*/ 595386 h 2956475"/>
                        <a:gd name="connsiteX362-233723" fmla="*/ 1945228 w 5924856"/>
                        <a:gd name="connsiteY362-233724" fmla="*/ 574934 h 2956475"/>
                        <a:gd name="connsiteX363-233725" fmla="*/ 1955460 w 5924856"/>
                        <a:gd name="connsiteY363-233726" fmla="*/ 575472 h 2956475"/>
                        <a:gd name="connsiteX364-233727" fmla="*/ 1957135 w 5924856"/>
                        <a:gd name="connsiteY364-233728" fmla="*/ 574934 h 2956475"/>
                        <a:gd name="connsiteX365-233729" fmla="*/ 2033605 w 5924856"/>
                        <a:gd name="connsiteY365-233730" fmla="*/ 578958 h 2956475"/>
                        <a:gd name="connsiteX366-233731" fmla="*/ 2111118 w 5924856"/>
                        <a:gd name="connsiteY366-233732" fmla="*/ 559026 h 2956475"/>
                        <a:gd name="connsiteX367-233733" fmla="*/ 2086121 w 5924856"/>
                        <a:gd name="connsiteY367-233734" fmla="*/ 493125 h 2956475"/>
                        <a:gd name="connsiteX368-233735" fmla="*/ 2122480 w 5924856"/>
                        <a:gd name="connsiteY368-233736" fmla="*/ 402226 h 2956475"/>
                        <a:gd name="connsiteX369-233737" fmla="*/ 2165657 w 5924856"/>
                        <a:gd name="connsiteY369-233738" fmla="*/ 397681 h 2956475"/>
                        <a:gd name="connsiteX370-233739" fmla="*/ 2236104 w 5924856"/>
                        <a:gd name="connsiteY370-233740" fmla="*/ 322690 h 2956475"/>
                        <a:gd name="connsiteX371-233741" fmla="*/ 2338374 w 5924856"/>
                        <a:gd name="connsiteY371-233742" fmla="*/ 304510 h 2956475"/>
                        <a:gd name="connsiteX372-233743" fmla="*/ 2347454 w 5924856"/>
                        <a:gd name="connsiteY372-233744" fmla="*/ 263606 h 2956475"/>
                        <a:gd name="connsiteX373-233745" fmla="*/ 2445170 w 5924856"/>
                        <a:gd name="connsiteY373-233746" fmla="*/ 252244 h 2956475"/>
                        <a:gd name="connsiteX374-233747" fmla="*/ 2446249 w 5924856"/>
                        <a:gd name="connsiteY374-233748" fmla="*/ 253503 h 2956475"/>
                        <a:gd name="connsiteX375-233749" fmla="*/ 2457077 w 5924856"/>
                        <a:gd name="connsiteY375-233750" fmla="*/ 252244 h 2956475"/>
                        <a:gd name="connsiteX376-233751" fmla="*/ 2479011 w 5924856"/>
                        <a:gd name="connsiteY376-233752" fmla="*/ 277833 h 2956475"/>
                        <a:gd name="connsiteX377-233753" fmla="*/ 2558793 w 5924856"/>
                        <a:gd name="connsiteY377-233754" fmla="*/ 202249 h 2956475"/>
                        <a:gd name="connsiteX378-233755" fmla="*/ 2570700 w 5924856"/>
                        <a:gd name="connsiteY378-233756" fmla="*/ 202249 h 2956475"/>
                        <a:gd name="connsiteX379-233757" fmla="*/ 2622422 w 5924856"/>
                        <a:gd name="connsiteY379-233758" fmla="*/ 202249 h 2956475"/>
                        <a:gd name="connsiteX380-233759" fmla="*/ 2633784 w 5924856"/>
                        <a:gd name="connsiteY380-233760" fmla="*/ 134075 h 2956475"/>
                        <a:gd name="connsiteX381-233761" fmla="*/ 2670144 w 5924856"/>
                        <a:gd name="connsiteY381-233762" fmla="*/ 68174 h 2956475"/>
                        <a:gd name="connsiteX382-233763" fmla="*/ 2756498 w 5924856"/>
                        <a:gd name="connsiteY382-233764" fmla="*/ 0 h 2956475"/>
                        <a:gd name="connsiteX0-233765" fmla="*/ 1709320 w 5924856"/>
                        <a:gd name="connsiteY0-233766" fmla="*/ 817622 h 2956475"/>
                        <a:gd name="connsiteX1-233767" fmla="*/ 1700347 w 5924856"/>
                        <a:gd name="connsiteY1-233768" fmla="*/ 881716 h 2956475"/>
                        <a:gd name="connsiteX2-233769" fmla="*/ 1727745 w 5924856"/>
                        <a:gd name="connsiteY2-233770" fmla="*/ 895415 h 2956475"/>
                        <a:gd name="connsiteX3-233771" fmla="*/ 1709320 w 5924856"/>
                        <a:gd name="connsiteY3-233772" fmla="*/ 817622 h 2956475"/>
                        <a:gd name="connsiteX4-233773" fmla="*/ 2756498 w 5924856"/>
                        <a:gd name="connsiteY4-233774" fmla="*/ 0 h 2956475"/>
                        <a:gd name="connsiteX5-233775" fmla="*/ 2762437 w 5924856"/>
                        <a:gd name="connsiteY5-233776" fmla="*/ 4711 h 2956475"/>
                        <a:gd name="connsiteX6-233777" fmla="*/ 2768404 w 5924856"/>
                        <a:gd name="connsiteY6-233778" fmla="*/ 0 h 2956475"/>
                        <a:gd name="connsiteX7-233779" fmla="*/ 2834306 w 5924856"/>
                        <a:gd name="connsiteY7-233780" fmla="*/ 52267 h 2956475"/>
                        <a:gd name="connsiteX8-233781" fmla="*/ 2779767 w 5924856"/>
                        <a:gd name="connsiteY8-233782" fmla="*/ 90899 h 2956475"/>
                        <a:gd name="connsiteX9-233783" fmla="*/ 2866120 w 5924856"/>
                        <a:gd name="connsiteY9-233784" fmla="*/ 118168 h 2956475"/>
                        <a:gd name="connsiteX10-233785" fmla="*/ 2875812 w 5924856"/>
                        <a:gd name="connsiteY10-233786" fmla="*/ 186006 h 2956475"/>
                        <a:gd name="connsiteX11-233787" fmla="*/ 2897390 w 5924856"/>
                        <a:gd name="connsiteY11-233788" fmla="*/ 161345 h 2956475"/>
                        <a:gd name="connsiteX12-233789" fmla="*/ 2909297 w 5924856"/>
                        <a:gd name="connsiteY12-233790" fmla="*/ 161345 h 2956475"/>
                        <a:gd name="connsiteX13-233791" fmla="*/ 3004196 w 5924856"/>
                        <a:gd name="connsiteY13-233792" fmla="*/ 161345 h 2956475"/>
                        <a:gd name="connsiteX14-233793" fmla="*/ 3016103 w 5924856"/>
                        <a:gd name="connsiteY14-233794" fmla="*/ 161345 h 2956475"/>
                        <a:gd name="connsiteX15-233795" fmla="*/ 3097912 w 5924856"/>
                        <a:gd name="connsiteY15-233796" fmla="*/ 236336 h 2956475"/>
                        <a:gd name="connsiteX16-233797" fmla="*/ 3129726 w 5924856"/>
                        <a:gd name="connsiteY16-233798" fmla="*/ 295420 h 2956475"/>
                        <a:gd name="connsiteX17-233799" fmla="*/ 3118364 w 5924856"/>
                        <a:gd name="connsiteY17-233800" fmla="*/ 370412 h 2956475"/>
                        <a:gd name="connsiteX18-233801" fmla="*/ 3079732 w 5924856"/>
                        <a:gd name="connsiteY18-233802" fmla="*/ 413589 h 2956475"/>
                        <a:gd name="connsiteX19-233803" fmla="*/ 2984288 w 5924856"/>
                        <a:gd name="connsiteY19-233804" fmla="*/ 488580 h 2956475"/>
                        <a:gd name="connsiteX20-233805" fmla="*/ 2952474 w 5924856"/>
                        <a:gd name="connsiteY20-233806" fmla="*/ 531757 h 2956475"/>
                        <a:gd name="connsiteX21-233807" fmla="*/ 3000196 w 5924856"/>
                        <a:gd name="connsiteY21-233808" fmla="*/ 547664 h 2956475"/>
                        <a:gd name="connsiteX22-233809" fmla="*/ 3047650 w 5924856"/>
                        <a:gd name="connsiteY22-233810" fmla="*/ 575345 h 2956475"/>
                        <a:gd name="connsiteX23-233811" fmla="*/ 3074642 w 5924856"/>
                        <a:gd name="connsiteY23-233812" fmla="*/ 552209 h 2956475"/>
                        <a:gd name="connsiteX24-233813" fmla="*/ 3076651 w 5924856"/>
                        <a:gd name="connsiteY24-233814" fmla="*/ 560693 h 2956475"/>
                        <a:gd name="connsiteX25-233815" fmla="*/ 3086550 w 5924856"/>
                        <a:gd name="connsiteY25-233816" fmla="*/ 552209 h 2956475"/>
                        <a:gd name="connsiteX26-233817" fmla="*/ 3103175 w 5924856"/>
                        <a:gd name="connsiteY26-233818" fmla="*/ 622402 h 2956475"/>
                        <a:gd name="connsiteX27-233819" fmla="*/ 3111002 w 5924856"/>
                        <a:gd name="connsiteY27-233820" fmla="*/ 606748 h 2956475"/>
                        <a:gd name="connsiteX28-233821" fmla="*/ 3170086 w 5924856"/>
                        <a:gd name="connsiteY28-233822" fmla="*/ 586296 h 2956475"/>
                        <a:gd name="connsiteX29-233823" fmla="*/ 3178024 w 5924856"/>
                        <a:gd name="connsiteY29-233824" fmla="*/ 587670 h 2956475"/>
                        <a:gd name="connsiteX30-233825" fmla="*/ 3181993 w 5924856"/>
                        <a:gd name="connsiteY30-233826" fmla="*/ 586296 h 2956475"/>
                        <a:gd name="connsiteX31-233827" fmla="*/ 3300161 w 5924856"/>
                        <a:gd name="connsiteY31-233828" fmla="*/ 606748 h 2956475"/>
                        <a:gd name="connsiteX32-233829" fmla="*/ 3306978 w 5924856"/>
                        <a:gd name="connsiteY32-233830" fmla="*/ 665832 h 2956475"/>
                        <a:gd name="connsiteX33-233831" fmla="*/ 3449720 w 5924856"/>
                        <a:gd name="connsiteY33-233832" fmla="*/ 686823 h 2956475"/>
                        <a:gd name="connsiteX34-233833" fmla="*/ 3456416 w 5924856"/>
                        <a:gd name="connsiteY34-233834" fmla="*/ 590841 h 2956475"/>
                        <a:gd name="connsiteX35-233835" fmla="*/ 3468101 w 5924856"/>
                        <a:gd name="connsiteY35-233836" fmla="*/ 594028 h 2956475"/>
                        <a:gd name="connsiteX36-233837" fmla="*/ 3468323 w 5924856"/>
                        <a:gd name="connsiteY36-233838" fmla="*/ 590841 h 2956475"/>
                        <a:gd name="connsiteX37-233839" fmla="*/ 3543314 w 5924856"/>
                        <a:gd name="connsiteY37-233840" fmla="*/ 611293 h 2956475"/>
                        <a:gd name="connsiteX38-233841" fmla="*/ 3590492 w 5924856"/>
                        <a:gd name="connsiteY38-233842" fmla="*/ 611293 h 2956475"/>
                        <a:gd name="connsiteX39-233843" fmla="*/ 3602398 w 5924856"/>
                        <a:gd name="connsiteY39-233844" fmla="*/ 611293 h 2956475"/>
                        <a:gd name="connsiteX40-233845" fmla="*/ 3661482 w 5924856"/>
                        <a:gd name="connsiteY40-233846" fmla="*/ 677194 h 2956475"/>
                        <a:gd name="connsiteX41-233847" fmla="*/ 3677390 w 5924856"/>
                        <a:gd name="connsiteY41-233848" fmla="*/ 756731 h 2956475"/>
                        <a:gd name="connsiteX42-233849" fmla="*/ 3656938 w 5924856"/>
                        <a:gd name="connsiteY42-233850" fmla="*/ 806725 h 2956475"/>
                        <a:gd name="connsiteX43-233851" fmla="*/ 3704660 w 5924856"/>
                        <a:gd name="connsiteY43-233852" fmla="*/ 897623 h 2956475"/>
                        <a:gd name="connsiteX44-233853" fmla="*/ 3753794 w 5924856"/>
                        <a:gd name="connsiteY44-233854" fmla="*/ 933529 h 2956475"/>
                        <a:gd name="connsiteX45-233855" fmla="*/ 3783651 w 5924856"/>
                        <a:gd name="connsiteY45-233856" fmla="*/ 822632 h 2956475"/>
                        <a:gd name="connsiteX46-233857" fmla="*/ 3793268 w 5924856"/>
                        <a:gd name="connsiteY46-233858" fmla="*/ 831139 h 2956475"/>
                        <a:gd name="connsiteX47-233859" fmla="*/ 3795558 w 5924856"/>
                        <a:gd name="connsiteY47-233860" fmla="*/ 822632 h 2956475"/>
                        <a:gd name="connsiteX48-233861" fmla="*/ 3850342 w 5924856"/>
                        <a:gd name="connsiteY48-233862" fmla="*/ 871095 h 2956475"/>
                        <a:gd name="connsiteX49-233863" fmla="*/ 3906364 w 5924856"/>
                        <a:gd name="connsiteY49-233864" fmla="*/ 843084 h 2956475"/>
                        <a:gd name="connsiteX50-233865" fmla="*/ 3912043 w 5924856"/>
                        <a:gd name="connsiteY50-233866" fmla="*/ 846199 h 2956475"/>
                        <a:gd name="connsiteX51-233867" fmla="*/ 3918271 w 5924856"/>
                        <a:gd name="connsiteY51-233868" fmla="*/ 843084 h 2956475"/>
                        <a:gd name="connsiteX52-233869" fmla="*/ 3980617 w 5924856"/>
                        <a:gd name="connsiteY52-233870" fmla="*/ 877274 h 2956475"/>
                        <a:gd name="connsiteX53-233871" fmla="*/ 4004080 w 5924856"/>
                        <a:gd name="connsiteY53-233872" fmla="*/ 849902 h 2956475"/>
                        <a:gd name="connsiteX54-233873" fmla="*/ 4013754 w 5924856"/>
                        <a:gd name="connsiteY54-233874" fmla="*/ 852506 h 2956475"/>
                        <a:gd name="connsiteX55-233875" fmla="*/ 4015987 w 5924856"/>
                        <a:gd name="connsiteY55-233876" fmla="*/ 849902 h 2956475"/>
                        <a:gd name="connsiteX56-233877" fmla="*/ 4062341 w 5924856"/>
                        <a:gd name="connsiteY56-233878" fmla="*/ 862382 h 2956475"/>
                        <a:gd name="connsiteX57-233879" fmla="*/ 4035894 w 5924856"/>
                        <a:gd name="connsiteY57-233880" fmla="*/ 752186 h 2956475"/>
                        <a:gd name="connsiteX58-233881" fmla="*/ 4083616 w 5924856"/>
                        <a:gd name="connsiteY58-233882" fmla="*/ 697647 h 2956475"/>
                        <a:gd name="connsiteX59-233883" fmla="*/ 4093422 w 5924856"/>
                        <a:gd name="connsiteY59-233884" fmla="*/ 700048 h 2956475"/>
                        <a:gd name="connsiteX60-233885" fmla="*/ 4095523 w 5924856"/>
                        <a:gd name="connsiteY60-233886" fmla="*/ 697647 h 2956475"/>
                        <a:gd name="connsiteX61-233887" fmla="*/ 4429575 w 5924856"/>
                        <a:gd name="connsiteY61-233888" fmla="*/ 779455 h 2956475"/>
                        <a:gd name="connsiteX62-233889" fmla="*/ 4461390 w 5924856"/>
                        <a:gd name="connsiteY62-233890" fmla="*/ 849902 h 2956475"/>
                        <a:gd name="connsiteX63-233891" fmla="*/ 4557433 w 5924856"/>
                        <a:gd name="connsiteY63-233892" fmla="*/ 932544 h 2956475"/>
                        <a:gd name="connsiteX64-233893" fmla="*/ 4692636 w 5924856"/>
                        <a:gd name="connsiteY64-233894" fmla="*/ 913531 h 2956475"/>
                        <a:gd name="connsiteX65-233895" fmla="*/ 4696687 w 5924856"/>
                        <a:gd name="connsiteY65-233896" fmla="*/ 914635 h 2956475"/>
                        <a:gd name="connsiteX66-233897" fmla="*/ 4704543 w 5924856"/>
                        <a:gd name="connsiteY66-233898" fmla="*/ 913531 h 2956475"/>
                        <a:gd name="connsiteX67-233899" fmla="*/ 4779534 w 5924856"/>
                        <a:gd name="connsiteY67-233900" fmla="*/ 933983 h 2956475"/>
                        <a:gd name="connsiteX68-233901" fmla="*/ 4811349 w 5924856"/>
                        <a:gd name="connsiteY68-233902" fmla="*/ 977160 h 2956475"/>
                        <a:gd name="connsiteX69-233903" fmla="*/ 4806804 w 5924856"/>
                        <a:gd name="connsiteY69-233904" fmla="*/ 1058968 h 2956475"/>
                        <a:gd name="connsiteX70-233905" fmla="*/ 4845868 w 5924856"/>
                        <a:gd name="connsiteY70-233906" fmla="*/ 1083640 h 2956475"/>
                        <a:gd name="connsiteX71-233907" fmla="*/ 4885796 w 5924856"/>
                        <a:gd name="connsiteY71-233908" fmla="*/ 1070331 h 2956475"/>
                        <a:gd name="connsiteX72-233909" fmla="*/ 4956242 w 5924856"/>
                        <a:gd name="connsiteY72-233910" fmla="*/ 1063513 h 2956475"/>
                        <a:gd name="connsiteX73-233911" fmla="*/ 4958921 w 5924856"/>
                        <a:gd name="connsiteY73-233912" fmla="*/ 1064406 h 2956475"/>
                        <a:gd name="connsiteX74-233913" fmla="*/ 4968149 w 5924856"/>
                        <a:gd name="connsiteY74-233914" fmla="*/ 1063513 h 2956475"/>
                        <a:gd name="connsiteX75-233915" fmla="*/ 5032440 w 5924856"/>
                        <a:gd name="connsiteY75-233916" fmla="*/ 1084944 h 2956475"/>
                        <a:gd name="connsiteX76-233917" fmla="*/ 5094862 w 5924856"/>
                        <a:gd name="connsiteY76-233918" fmla="*/ 1074876 h 2956475"/>
                        <a:gd name="connsiteX77-233919" fmla="*/ 5095992 w 5924856"/>
                        <a:gd name="connsiteY77-233920" fmla="*/ 1076614 h 2956475"/>
                        <a:gd name="connsiteX78-233921" fmla="*/ 5106769 w 5924856"/>
                        <a:gd name="connsiteY78-233922" fmla="*/ 1074876 h 2956475"/>
                        <a:gd name="connsiteX79-233923" fmla="*/ 5161910 w 5924856"/>
                        <a:gd name="connsiteY79-233924" fmla="*/ 1159707 h 2956475"/>
                        <a:gd name="connsiteX80-233925" fmla="*/ 5201668 w 5924856"/>
                        <a:gd name="connsiteY80-233926" fmla="*/ 1129415 h 2956475"/>
                        <a:gd name="connsiteX81-233927" fmla="*/ 5176671 w 5924856"/>
                        <a:gd name="connsiteY81-233928" fmla="*/ 1063513 h 2956475"/>
                        <a:gd name="connsiteX82-233929" fmla="*/ 5185761 w 5924856"/>
                        <a:gd name="connsiteY82-233930" fmla="*/ 1015792 h 2956475"/>
                        <a:gd name="connsiteX83-233931" fmla="*/ 5197087 w 5924856"/>
                        <a:gd name="connsiteY83-233932" fmla="*/ 1018841 h 2956475"/>
                        <a:gd name="connsiteX84-233933" fmla="*/ 5197668 w 5924856"/>
                        <a:gd name="connsiteY84-233934" fmla="*/ 1015792 h 2956475"/>
                        <a:gd name="connsiteX85-233935" fmla="*/ 5313701 w 5924856"/>
                        <a:gd name="connsiteY85-233936" fmla="*/ 1047031 h 2956475"/>
                        <a:gd name="connsiteX86-233937" fmla="*/ 5381192 w 5924856"/>
                        <a:gd name="connsiteY86-233938" fmla="*/ 1043061 h 2956475"/>
                        <a:gd name="connsiteX87-233939" fmla="*/ 5382577 w 5924856"/>
                        <a:gd name="connsiteY87-233940" fmla="*/ 1043680 h 2956475"/>
                        <a:gd name="connsiteX88-233941" fmla="*/ 5393100 w 5924856"/>
                        <a:gd name="connsiteY88-233942" fmla="*/ 1043061 h 2956475"/>
                        <a:gd name="connsiteX89-233943" fmla="*/ 5499906 w 5924856"/>
                        <a:gd name="connsiteY89-233944" fmla="*/ 1090783 h 2956475"/>
                        <a:gd name="connsiteX90-233945" fmla="*/ 5552172 w 5924856"/>
                        <a:gd name="connsiteY90-233946" fmla="*/ 1133960 h 2956475"/>
                        <a:gd name="connsiteX91-233947" fmla="*/ 5638526 w 5924856"/>
                        <a:gd name="connsiteY91-233948" fmla="*/ 1213496 h 2956475"/>
                        <a:gd name="connsiteX92-233949" fmla="*/ 5740786 w 5924856"/>
                        <a:gd name="connsiteY92-233950" fmla="*/ 1311212 h 2956475"/>
                        <a:gd name="connsiteX93-233951" fmla="*/ 5736242 w 5924856"/>
                        <a:gd name="connsiteY93-233952" fmla="*/ 1365751 h 2956475"/>
                        <a:gd name="connsiteX94-233953" fmla="*/ 5743870 w 5924856"/>
                        <a:gd name="connsiteY94-233954" fmla="*/ 1373379 h 2956475"/>
                        <a:gd name="connsiteX95-233955" fmla="*/ 5740242 w 5924856"/>
                        <a:gd name="connsiteY95-233956" fmla="*/ 1322574 h 2956475"/>
                        <a:gd name="connsiteX96-233957" fmla="*/ 5752283 w 5924856"/>
                        <a:gd name="connsiteY96-233958" fmla="*/ 1324447 h 2956475"/>
                        <a:gd name="connsiteX97-233959" fmla="*/ 5752149 w 5924856"/>
                        <a:gd name="connsiteY97-233960" fmla="*/ 1322574 h 2956475"/>
                        <a:gd name="connsiteX98-233961" fmla="*/ 5854410 w 5924856"/>
                        <a:gd name="connsiteY98-233962" fmla="*/ 1338481 h 2956475"/>
                        <a:gd name="connsiteX99-233963" fmla="*/ 5924856 w 5924856"/>
                        <a:gd name="connsiteY99-233964" fmla="*/ 1418018 h 2956475"/>
                        <a:gd name="connsiteX100-233965" fmla="*/ 5886224 w 5924856"/>
                        <a:gd name="connsiteY100-233966" fmla="*/ 1456650 h 2956475"/>
                        <a:gd name="connsiteX101-233967" fmla="*/ 5827140 w 5924856"/>
                        <a:gd name="connsiteY101-233968" fmla="*/ 1468012 h 2956475"/>
                        <a:gd name="connsiteX102-233969" fmla="*/ 5827140 w 5924856"/>
                        <a:gd name="connsiteY102-233970" fmla="*/ 1554366 h 2956475"/>
                        <a:gd name="connsiteX103-233971" fmla="*/ 5811233 w 5924856"/>
                        <a:gd name="connsiteY103-233972" fmla="*/ 1570273 h 2956475"/>
                        <a:gd name="connsiteX104-233973" fmla="*/ 5799326 w 5924856"/>
                        <a:gd name="connsiteY104-233974" fmla="*/ 1570273 h 2956475"/>
                        <a:gd name="connsiteX105-233975" fmla="*/ 5779418 w 5924856"/>
                        <a:gd name="connsiteY105-233976" fmla="*/ 1570273 h 2956475"/>
                        <a:gd name="connsiteX106-233977" fmla="*/ 5767512 w 5924856"/>
                        <a:gd name="connsiteY106-233978" fmla="*/ 1570273 h 2956475"/>
                        <a:gd name="connsiteX107-233979" fmla="*/ 5735697 w 5924856"/>
                        <a:gd name="connsiteY107-233980" fmla="*/ 1536186 h 2956475"/>
                        <a:gd name="connsiteX108-233981" fmla="*/ 5685702 w 5924856"/>
                        <a:gd name="connsiteY108-233982" fmla="*/ 1511189 h 2956475"/>
                        <a:gd name="connsiteX109-233983" fmla="*/ 5681158 w 5924856"/>
                        <a:gd name="connsiteY109-233984" fmla="*/ 1477102 h 2956475"/>
                        <a:gd name="connsiteX110-233985" fmla="*/ 5647323 w 5924856"/>
                        <a:gd name="connsiteY110-233986" fmla="*/ 1463170 h 2956475"/>
                        <a:gd name="connsiteX111-233987" fmla="*/ 5613528 w 5924856"/>
                        <a:gd name="connsiteY111-233988" fmla="*/ 1472557 h 2956475"/>
                        <a:gd name="connsiteX112-233989" fmla="*/ 5611557 w 5924856"/>
                        <a:gd name="connsiteY112-233990" fmla="*/ 1469797 h 2956475"/>
                        <a:gd name="connsiteX113-233991" fmla="*/ 5601622 w 5924856"/>
                        <a:gd name="connsiteY113-233992" fmla="*/ 1472557 h 2956475"/>
                        <a:gd name="connsiteX114-233993" fmla="*/ 5578897 w 5924856"/>
                        <a:gd name="connsiteY114-233994" fmla="*/ 1440742 h 2956475"/>
                        <a:gd name="connsiteX115-233995" fmla="*/ 5587835 w 5924856"/>
                        <a:gd name="connsiteY115-233996" fmla="*/ 1415717 h 2956475"/>
                        <a:gd name="connsiteX116-233997" fmla="*/ 5558990 w 5924856"/>
                        <a:gd name="connsiteY116-233998" fmla="*/ 1429380 h 2956475"/>
                        <a:gd name="connsiteX117-233999" fmla="*/ 5574896 w 5924856"/>
                        <a:gd name="connsiteY117-234000" fmla="*/ 1472557 h 2956475"/>
                        <a:gd name="connsiteX118-234001" fmla="*/ 5552172 w 5924856"/>
                        <a:gd name="connsiteY118-234002" fmla="*/ 1511189 h 2956475"/>
                        <a:gd name="connsiteX119-234003" fmla="*/ 5504450 w 5924856"/>
                        <a:gd name="connsiteY119-234004" fmla="*/ 1547548 h 2956475"/>
                        <a:gd name="connsiteX120-234005" fmla="*/ 5493867 w 5924856"/>
                        <a:gd name="connsiteY120-234006" fmla="*/ 1546540 h 2956475"/>
                        <a:gd name="connsiteX121-234007" fmla="*/ 5492544 w 5924856"/>
                        <a:gd name="connsiteY121-234008" fmla="*/ 1547548 h 2956475"/>
                        <a:gd name="connsiteX122-234009" fmla="*/ 5457627 w 5924856"/>
                        <a:gd name="connsiteY122-234010" fmla="*/ 1544223 h 2956475"/>
                        <a:gd name="connsiteX123-234011" fmla="*/ 5488543 w 5924856"/>
                        <a:gd name="connsiteY123-234012" fmla="*/ 1586180 h 2956475"/>
                        <a:gd name="connsiteX124-234013" fmla="*/ 5511268 w 5924856"/>
                        <a:gd name="connsiteY124-234014" fmla="*/ 1649809 h 2956475"/>
                        <a:gd name="connsiteX125-234015" fmla="*/ 5527175 w 5924856"/>
                        <a:gd name="connsiteY125-234016" fmla="*/ 1677079 h 2956475"/>
                        <a:gd name="connsiteX126-234017" fmla="*/ 5531720 w 5924856"/>
                        <a:gd name="connsiteY126-234018" fmla="*/ 1708893 h 2956475"/>
                        <a:gd name="connsiteX127-234019" fmla="*/ 5527175 w 5924856"/>
                        <a:gd name="connsiteY127-234020" fmla="*/ 1731618 h 2956475"/>
                        <a:gd name="connsiteX128-234021" fmla="*/ 5515990 w 5924856"/>
                        <a:gd name="connsiteY128-234022" fmla="*/ 1728009 h 2956475"/>
                        <a:gd name="connsiteX129-234023" fmla="*/ 5515268 w 5924856"/>
                        <a:gd name="connsiteY129-234024" fmla="*/ 1731618 h 2956475"/>
                        <a:gd name="connsiteX130-234025" fmla="*/ 5452462 w 5924856"/>
                        <a:gd name="connsiteY130-234026" fmla="*/ 1711358 h 2956475"/>
                        <a:gd name="connsiteX131-234027" fmla="*/ 5354468 w 5924856"/>
                        <a:gd name="connsiteY131-234028" fmla="*/ 1767977 h 2956475"/>
                        <a:gd name="connsiteX132-234029" fmla="*/ 5315836 w 5924856"/>
                        <a:gd name="connsiteY132-234030" fmla="*/ 1779340 h 2956475"/>
                        <a:gd name="connsiteX133-234031" fmla="*/ 5263569 w 5924856"/>
                        <a:gd name="connsiteY133-234032" fmla="*/ 1833879 h 2956475"/>
                        <a:gd name="connsiteX134-234033" fmla="*/ 5209030 w 5924856"/>
                        <a:gd name="connsiteY134-234034" fmla="*/ 1881600 h 2956475"/>
                        <a:gd name="connsiteX135-234035" fmla="*/ 5193123 w 5924856"/>
                        <a:gd name="connsiteY135-234036" fmla="*/ 1913415 h 2956475"/>
                        <a:gd name="connsiteX136-234037" fmla="*/ 5185429 w 5924856"/>
                        <a:gd name="connsiteY136-234038" fmla="*/ 1904988 h 2956475"/>
                        <a:gd name="connsiteX137-234039" fmla="*/ 5181216 w 5924856"/>
                        <a:gd name="connsiteY137-234040" fmla="*/ 1913415 h 2956475"/>
                        <a:gd name="connsiteX138-234041" fmla="*/ 5137729 w 5924856"/>
                        <a:gd name="connsiteY138-234042" fmla="*/ 1865787 h 2956475"/>
                        <a:gd name="connsiteX139-234043" fmla="*/ 5047685 w 5924856"/>
                        <a:gd name="connsiteY139-234044" fmla="*/ 1920232 h 2956475"/>
                        <a:gd name="connsiteX140-234045" fmla="*/ 5044580 w 5924856"/>
                        <a:gd name="connsiteY140-234046" fmla="*/ 1914910 h 2956475"/>
                        <a:gd name="connsiteX141-234047" fmla="*/ 5035778 w 5924856"/>
                        <a:gd name="connsiteY141-234048" fmla="*/ 1920232 h 2956475"/>
                        <a:gd name="connsiteX142-234049" fmla="*/ 5023735 w 5924856"/>
                        <a:gd name="connsiteY142-234050" fmla="*/ 1899586 h 2956475"/>
                        <a:gd name="connsiteX143-234051" fmla="*/ 4993146 w 5924856"/>
                        <a:gd name="connsiteY143-234052" fmla="*/ 1924777 h 2956475"/>
                        <a:gd name="connsiteX144-234053" fmla="*/ 4983909 w 5924856"/>
                        <a:gd name="connsiteY144-234054" fmla="*/ 1922578 h 2956475"/>
                        <a:gd name="connsiteX145-234055" fmla="*/ 4981239 w 5924856"/>
                        <a:gd name="connsiteY145-234056" fmla="*/ 1924777 h 2956475"/>
                        <a:gd name="connsiteX146-234057" fmla="*/ 4944785 w 5924856"/>
                        <a:gd name="connsiteY146-234058" fmla="*/ 1916098 h 2956475"/>
                        <a:gd name="connsiteX147-234059" fmla="*/ 4934062 w 5924856"/>
                        <a:gd name="connsiteY147-234060" fmla="*/ 1961137 h 2956475"/>
                        <a:gd name="connsiteX148-234061" fmla="*/ 4893158 w 5924856"/>
                        <a:gd name="connsiteY148-234062" fmla="*/ 2027038 h 2956475"/>
                        <a:gd name="connsiteX149-234063" fmla="*/ 4893158 w 5924856"/>
                        <a:gd name="connsiteY149-234064" fmla="*/ 2058853 h 2956475"/>
                        <a:gd name="connsiteX150-234065" fmla="*/ 4934062 w 5924856"/>
                        <a:gd name="connsiteY150-234066" fmla="*/ 2074760 h 2956475"/>
                        <a:gd name="connsiteX151-234067" fmla="*/ 4929517 w 5924856"/>
                        <a:gd name="connsiteY151-234068" fmla="*/ 2172476 h 2956475"/>
                        <a:gd name="connsiteX152-234069" fmla="*/ 4917610 w 5924856"/>
                        <a:gd name="connsiteY152-234070" fmla="*/ 2172476 h 2956475"/>
                        <a:gd name="connsiteX153-234071" fmla="*/ 4893158 w 5924856"/>
                        <a:gd name="connsiteY153-234072" fmla="*/ 2172476 h 2956475"/>
                        <a:gd name="connsiteX154-234073" fmla="*/ 4881796 w 5924856"/>
                        <a:gd name="connsiteY154-234074" fmla="*/ 2224742 h 2956475"/>
                        <a:gd name="connsiteX155-234075" fmla="*/ 4893158 w 5924856"/>
                        <a:gd name="connsiteY155-234076" fmla="*/ 2252012 h 2956475"/>
                        <a:gd name="connsiteX156-234077" fmla="*/ 4827256 w 5924856"/>
                        <a:gd name="connsiteY156-234078" fmla="*/ 2286099 h 2956475"/>
                        <a:gd name="connsiteX157-234079" fmla="*/ 4815894 w 5924856"/>
                        <a:gd name="connsiteY157-234080" fmla="*/ 2354273 h 2956475"/>
                        <a:gd name="connsiteX158-234081" fmla="*/ 4763628 w 5924856"/>
                        <a:gd name="connsiteY158-234082" fmla="*/ 2370180 h 2956475"/>
                        <a:gd name="connsiteX159-234083" fmla="*/ 4752265 w 5924856"/>
                        <a:gd name="connsiteY159-234084" fmla="*/ 2429264 h 2956475"/>
                        <a:gd name="connsiteX160-234085" fmla="*/ 4697726 w 5924856"/>
                        <a:gd name="connsiteY160-234086" fmla="*/ 2488348 h 2956475"/>
                        <a:gd name="connsiteX161-234087" fmla="*/ 4695416 w 5924856"/>
                        <a:gd name="connsiteY161-234088" fmla="*/ 2477952 h 2956475"/>
                        <a:gd name="connsiteX162-234089" fmla="*/ 4685819 w 5924856"/>
                        <a:gd name="connsiteY162-234090" fmla="*/ 2488348 h 2956475"/>
                        <a:gd name="connsiteX163-234091" fmla="*/ 4676729 w 5924856"/>
                        <a:gd name="connsiteY163-234092" fmla="*/ 2447444 h 2956475"/>
                        <a:gd name="connsiteX164-234093" fmla="*/ 4660822 w 5924856"/>
                        <a:gd name="connsiteY164-234094" fmla="*/ 2361090 h 2956475"/>
                        <a:gd name="connsiteX165-234095" fmla="*/ 4633552 w 5924856"/>
                        <a:gd name="connsiteY165-234096" fmla="*/ 2220198 h 2956475"/>
                        <a:gd name="connsiteX166-234097" fmla="*/ 4654004 w 5924856"/>
                        <a:gd name="connsiteY166-234098" fmla="*/ 2129299 h 2956475"/>
                        <a:gd name="connsiteX167-234099" fmla="*/ 4685819 w 5924856"/>
                        <a:gd name="connsiteY167-234100" fmla="*/ 2086122 h 2956475"/>
                        <a:gd name="connsiteX168-234101" fmla="*/ 4685819 w 5924856"/>
                        <a:gd name="connsiteY168-234102" fmla="*/ 2058853 h 2956475"/>
                        <a:gd name="connsiteX169-234103" fmla="*/ 4744903 w 5924856"/>
                        <a:gd name="connsiteY169-234104" fmla="*/ 2042945 h 2956475"/>
                        <a:gd name="connsiteX170-234105" fmla="*/ 4810804 w 5924856"/>
                        <a:gd name="connsiteY170-234106" fmla="*/ 1952047 h 2956475"/>
                        <a:gd name="connsiteX171-234107" fmla="*/ 4874434 w 5924856"/>
                        <a:gd name="connsiteY171-234108" fmla="*/ 1877056 h 2956475"/>
                        <a:gd name="connsiteX172-234109" fmla="*/ 4940334 w 5924856"/>
                        <a:gd name="connsiteY172-234110" fmla="*/ 1817971 h 2956475"/>
                        <a:gd name="connsiteX173-234111" fmla="*/ 4964885 w 5924856"/>
                        <a:gd name="connsiteY173-234112" fmla="*/ 1710844 h 2956475"/>
                        <a:gd name="connsiteX174-234113" fmla="*/ 4934062 w 5924856"/>
                        <a:gd name="connsiteY174-234114" fmla="*/ 1715711 h 2956475"/>
                        <a:gd name="connsiteX175-234115" fmla="*/ 4913610 w 5924856"/>
                        <a:gd name="connsiteY175-234116" fmla="*/ 1779340 h 2956475"/>
                        <a:gd name="connsiteX176-234117" fmla="*/ 4822712 w 5924856"/>
                        <a:gd name="connsiteY176-234118" fmla="*/ 1865693 h 2956475"/>
                        <a:gd name="connsiteX177-234119" fmla="*/ 4819899 w 5924856"/>
                        <a:gd name="connsiteY177-234120" fmla="*/ 1857053 h 2956475"/>
                        <a:gd name="connsiteX178-234121" fmla="*/ 4810804 w 5924856"/>
                        <a:gd name="connsiteY178-234122" fmla="*/ 1865693 h 2956475"/>
                        <a:gd name="connsiteX179-234123" fmla="*/ 4780026 w 5924856"/>
                        <a:gd name="connsiteY179-234124" fmla="*/ 1771159 h 2956475"/>
                        <a:gd name="connsiteX180-234125" fmla="*/ 4697726 w 5924856"/>
                        <a:gd name="connsiteY180-234126" fmla="*/ 1795247 h 2956475"/>
                        <a:gd name="connsiteX181-234127" fmla="*/ 4602282 w 5924856"/>
                        <a:gd name="connsiteY181-234128" fmla="*/ 1920232 h 2956475"/>
                        <a:gd name="connsiteX182-234129" fmla="*/ 4634097 w 5924856"/>
                        <a:gd name="connsiteY182-234130" fmla="*/ 1967954 h 2956475"/>
                        <a:gd name="connsiteX183-234131" fmla="*/ 4554560 w 5924856"/>
                        <a:gd name="connsiteY183-234132" fmla="*/ 1983861 h 2956475"/>
                        <a:gd name="connsiteX184-234133" fmla="*/ 4495476 w 5924856"/>
                        <a:gd name="connsiteY184-234134" fmla="*/ 1988406 h 2956475"/>
                        <a:gd name="connsiteX185-234135" fmla="*/ 4495564 w 5924856"/>
                        <a:gd name="connsiteY185-234136" fmla="*/ 1987484 h 2956475"/>
                        <a:gd name="connsiteX186-234137" fmla="*/ 4483570 w 5924856"/>
                        <a:gd name="connsiteY186-234138" fmla="*/ 1988406 h 2956475"/>
                        <a:gd name="connsiteX187-234139" fmla="*/ 4488114 w 5924856"/>
                        <a:gd name="connsiteY187-234140" fmla="*/ 1940685 h 2956475"/>
                        <a:gd name="connsiteX188-234141" fmla="*/ 4438272 w 5924856"/>
                        <a:gd name="connsiteY188-234142" fmla="*/ 1931099 h 2956475"/>
                        <a:gd name="connsiteX189-234143" fmla="*/ 4393216 w 5924856"/>
                        <a:gd name="connsiteY189-234144" fmla="*/ 1961137 h 2956475"/>
                        <a:gd name="connsiteX190-234145" fmla="*/ 4382585 w 5924856"/>
                        <a:gd name="connsiteY190-234146" fmla="*/ 1960286 h 2956475"/>
                        <a:gd name="connsiteX191-234147" fmla="*/ 4381309 w 5924856"/>
                        <a:gd name="connsiteY191-234148" fmla="*/ 1961137 h 2956475"/>
                        <a:gd name="connsiteX192-234149" fmla="*/ 4275828 w 5924856"/>
                        <a:gd name="connsiteY192-234150" fmla="*/ 1952698 h 2956475"/>
                        <a:gd name="connsiteX193-234151" fmla="*/ 4161424 w 5924856"/>
                        <a:gd name="connsiteY193-234152" fmla="*/ 1972499 h 2956475"/>
                        <a:gd name="connsiteX194-234153" fmla="*/ 4043256 w 5924856"/>
                        <a:gd name="connsiteY194-234154" fmla="*/ 2106574 h 2956475"/>
                        <a:gd name="connsiteX195-234155" fmla="*/ 3902364 w 5924856"/>
                        <a:gd name="connsiteY195-234156" fmla="*/ 2263374 h 2956475"/>
                        <a:gd name="connsiteX196-234157" fmla="*/ 3956903 w 5924856"/>
                        <a:gd name="connsiteY196-234158" fmla="*/ 2267919 h 2956475"/>
                        <a:gd name="connsiteX197-234159" fmla="*/ 3977355 w 5924856"/>
                        <a:gd name="connsiteY197-234160" fmla="*/ 2311096 h 2956475"/>
                        <a:gd name="connsiteX198-234161" fmla="*/ 4005973 w 5924856"/>
                        <a:gd name="connsiteY198-234162" fmla="*/ 2319513 h 2956475"/>
                        <a:gd name="connsiteX199-234163" fmla="*/ 4024532 w 5924856"/>
                        <a:gd name="connsiteY199-234164" fmla="*/ 2290644 h 2956475"/>
                        <a:gd name="connsiteX200-234165" fmla="*/ 4035602 w 5924856"/>
                        <a:gd name="connsiteY200-234166" fmla="*/ 2291946 h 2956475"/>
                        <a:gd name="connsiteX201-234167" fmla="*/ 4036439 w 5924856"/>
                        <a:gd name="connsiteY201-234168" fmla="*/ 2290644 h 2956475"/>
                        <a:gd name="connsiteX202-234169" fmla="*/ 4075071 w 5924856"/>
                        <a:gd name="connsiteY202-234170" fmla="*/ 2295189 h 2956475"/>
                        <a:gd name="connsiteX203-234171" fmla="*/ 4129610 w 5924856"/>
                        <a:gd name="connsiteY203-234172" fmla="*/ 2365635 h 2956475"/>
                        <a:gd name="connsiteX204-234173" fmla="*/ 4134155 w 5924856"/>
                        <a:gd name="connsiteY204-234174" fmla="*/ 2413357 h 2956475"/>
                        <a:gd name="connsiteX205-234175" fmla="*/ 4102340 w 5924856"/>
                        <a:gd name="connsiteY205-234176" fmla="*/ 2472441 h 2956475"/>
                        <a:gd name="connsiteX206-234177" fmla="*/ 4095523 w 5924856"/>
                        <a:gd name="connsiteY206-234178" fmla="*/ 2542887 h 2956475"/>
                        <a:gd name="connsiteX207-234179" fmla="*/ 4079616 w 5924856"/>
                        <a:gd name="connsiteY207-234180" fmla="*/ 2629241 h 2956475"/>
                        <a:gd name="connsiteX208-234181" fmla="*/ 4027349 w 5924856"/>
                        <a:gd name="connsiteY208-234182" fmla="*/ 2708777 h 2956475"/>
                        <a:gd name="connsiteX209-234183" fmla="*/ 4015987 w 5924856"/>
                        <a:gd name="connsiteY209-234184" fmla="*/ 2747409 h 2956475"/>
                        <a:gd name="connsiteX210-234185" fmla="*/ 3961448 w 5924856"/>
                        <a:gd name="connsiteY210-234186" fmla="*/ 2806493 h 2956475"/>
                        <a:gd name="connsiteX211-234187" fmla="*/ 3913726 w 5924856"/>
                        <a:gd name="connsiteY211-234188" fmla="*/ 2865577 h 2956475"/>
                        <a:gd name="connsiteX212-234189" fmla="*/ 3893274 w 5924856"/>
                        <a:gd name="connsiteY212-234190" fmla="*/ 2897392 h 2956475"/>
                        <a:gd name="connsiteX213-234191" fmla="*/ 3843280 w 5924856"/>
                        <a:gd name="connsiteY213-234192" fmla="*/ 2924661 h 2956475"/>
                        <a:gd name="connsiteX214-234193" fmla="*/ 3831373 w 5924856"/>
                        <a:gd name="connsiteY214-234194" fmla="*/ 2924661 h 2956475"/>
                        <a:gd name="connsiteX215-234195" fmla="*/ 3822828 w 5924856"/>
                        <a:gd name="connsiteY215-234196" fmla="*/ 2924661 h 2956475"/>
                        <a:gd name="connsiteX216-234197" fmla="*/ 3810920 w 5924856"/>
                        <a:gd name="connsiteY216-234198" fmla="*/ 2924661 h 2956475"/>
                        <a:gd name="connsiteX217-234199" fmla="*/ 3789254 w 5924856"/>
                        <a:gd name="connsiteY217-234200" fmla="*/ 2908412 h 2956475"/>
                        <a:gd name="connsiteX218-234201" fmla="*/ 3747836 w 5924856"/>
                        <a:gd name="connsiteY218-234202" fmla="*/ 2936024 h 2956475"/>
                        <a:gd name="connsiteX219-234203" fmla="*/ 3741019 w 5924856"/>
                        <a:gd name="connsiteY219-234204" fmla="*/ 2956476 h 2956475"/>
                        <a:gd name="connsiteX220-234205" fmla="*/ 3736474 w 5924856"/>
                        <a:gd name="connsiteY220-234206" fmla="*/ 2947386 h 2956475"/>
                        <a:gd name="connsiteX221-234207" fmla="*/ 3736474 w 5924856"/>
                        <a:gd name="connsiteY221-234208" fmla="*/ 2935660 h 2956475"/>
                        <a:gd name="connsiteX222-234209" fmla="*/ 3735929 w 5924856"/>
                        <a:gd name="connsiteY222-234210" fmla="*/ 2936024 h 2956475"/>
                        <a:gd name="connsiteX223-234211" fmla="*/ 3729112 w 5924856"/>
                        <a:gd name="connsiteY223-234212" fmla="*/ 2956476 h 2956475"/>
                        <a:gd name="connsiteX224-234213" fmla="*/ 3724567 w 5924856"/>
                        <a:gd name="connsiteY224-234214" fmla="*/ 2947386 h 2956475"/>
                        <a:gd name="connsiteX225-234215" fmla="*/ 3724567 w 5924856"/>
                        <a:gd name="connsiteY225-234216" fmla="*/ 2920116 h 2956475"/>
                        <a:gd name="connsiteX226-234217" fmla="*/ 3736474 w 5924856"/>
                        <a:gd name="connsiteY226-234218" fmla="*/ 2920116 h 2956475"/>
                        <a:gd name="connsiteX227-234219" fmla="*/ 3745019 w 5924856"/>
                        <a:gd name="connsiteY227-234220" fmla="*/ 2920116 h 2956475"/>
                        <a:gd name="connsiteX228-234221" fmla="*/ 3751836 w 5924856"/>
                        <a:gd name="connsiteY228-234222" fmla="*/ 2861032 h 2956475"/>
                        <a:gd name="connsiteX229-234223" fmla="*/ 3740474 w 5924856"/>
                        <a:gd name="connsiteY229-234224" fmla="*/ 2817856 h 2956475"/>
                        <a:gd name="connsiteX230-234225" fmla="*/ 3767744 w 5924856"/>
                        <a:gd name="connsiteY230-234226" fmla="*/ 2795131 h 2956475"/>
                        <a:gd name="connsiteX231-234227" fmla="*/ 3777005 w 5924856"/>
                        <a:gd name="connsiteY231-234228" fmla="*/ 2797336 h 2956475"/>
                        <a:gd name="connsiteX232-234229" fmla="*/ 3779651 w 5924856"/>
                        <a:gd name="connsiteY232-234230" fmla="*/ 2795131 h 2956475"/>
                        <a:gd name="connsiteX233-234231" fmla="*/ 3816678 w 5924856"/>
                        <a:gd name="connsiteY233-234232" fmla="*/ 2803947 h 2956475"/>
                        <a:gd name="connsiteX234-234233" fmla="*/ 3838190 w 5924856"/>
                        <a:gd name="connsiteY234-234234" fmla="*/ 2758772 h 2956475"/>
                        <a:gd name="connsiteX235-234235" fmla="*/ 3854097 w 5924856"/>
                        <a:gd name="connsiteY235-234236" fmla="*/ 2699687 h 2956475"/>
                        <a:gd name="connsiteX236-234237" fmla="*/ 3865460 w 5924856"/>
                        <a:gd name="connsiteY236-234238" fmla="*/ 2676963 h 2956475"/>
                        <a:gd name="connsiteX237-234239" fmla="*/ 3884483 w 5924856"/>
                        <a:gd name="connsiteY237-234240" fmla="*/ 2632575 h 2956475"/>
                        <a:gd name="connsiteX238-234241" fmla="*/ 3834190 w 5924856"/>
                        <a:gd name="connsiteY238-234242" fmla="*/ 2645148 h 2956475"/>
                        <a:gd name="connsiteX239-234243" fmla="*/ 3806920 w 5924856"/>
                        <a:gd name="connsiteY239-234244" fmla="*/ 2667873 h 2956475"/>
                        <a:gd name="connsiteX240-234245" fmla="*/ 3795013 w 5924856"/>
                        <a:gd name="connsiteY240-234246" fmla="*/ 2667873 h 2956475"/>
                        <a:gd name="connsiteX241-234247" fmla="*/ 3747836 w 5924856"/>
                        <a:gd name="connsiteY241-234248" fmla="*/ 2667873 h 2956475"/>
                        <a:gd name="connsiteX242-234249" fmla="*/ 3735929 w 5924856"/>
                        <a:gd name="connsiteY242-234250" fmla="*/ 2667873 h 2956475"/>
                        <a:gd name="connsiteX243-234251" fmla="*/ 3720022 w 5924856"/>
                        <a:gd name="connsiteY243-234252" fmla="*/ 2613334 h 2956475"/>
                        <a:gd name="connsiteX244-234253" fmla="*/ 3676845 w 5924856"/>
                        <a:gd name="connsiteY244-234254" fmla="*/ 2574702 h 2956475"/>
                        <a:gd name="connsiteX245-234255" fmla="*/ 3610944 w 5924856"/>
                        <a:gd name="connsiteY245-234256" fmla="*/ 2558795 h 2956475"/>
                        <a:gd name="connsiteX246-234257" fmla="*/ 3601854 w 5924856"/>
                        <a:gd name="connsiteY246-234258" fmla="*/ 2499711 h 2956475"/>
                        <a:gd name="connsiteX247-234259" fmla="*/ 3590492 w 5924856"/>
                        <a:gd name="connsiteY247-234260" fmla="*/ 2467896 h 2956475"/>
                        <a:gd name="connsiteX248-234261" fmla="*/ 3574584 w 5924856"/>
                        <a:gd name="connsiteY248-234262" fmla="*/ 2440627 h 2956475"/>
                        <a:gd name="connsiteX249-234263" fmla="*/ 3551860 w 5924856"/>
                        <a:gd name="connsiteY249-234264" fmla="*/ 2381542 h 2956475"/>
                        <a:gd name="connsiteX250-234265" fmla="*/ 3520045 w 5924856"/>
                        <a:gd name="connsiteY250-234266" fmla="*/ 2361090 h 2956475"/>
                        <a:gd name="connsiteX251-234267" fmla="*/ 3464186 w 5924856"/>
                        <a:gd name="connsiteY251-234268" fmla="*/ 2339606 h 2956475"/>
                        <a:gd name="connsiteX252-234269" fmla="*/ 3425146 w 5924856"/>
                        <a:gd name="connsiteY252-234270" fmla="*/ 2345183 h 2956475"/>
                        <a:gd name="connsiteX253-234271" fmla="*/ 3381970 w 5924856"/>
                        <a:gd name="connsiteY253-234272" fmla="*/ 2354273 h 2956475"/>
                        <a:gd name="connsiteX254-234273" fmla="*/ 3350155 w 5924856"/>
                        <a:gd name="connsiteY254-234274" fmla="*/ 2381542 h 2956475"/>
                        <a:gd name="connsiteX255-234275" fmla="*/ 3370607 w 5924856"/>
                        <a:gd name="connsiteY255-234276" fmla="*/ 2397450 h 2956475"/>
                        <a:gd name="connsiteX256-234277" fmla="*/ 3370607 w 5924856"/>
                        <a:gd name="connsiteY256-234278" fmla="*/ 2429264 h 2956475"/>
                        <a:gd name="connsiteX257-234279" fmla="*/ 3350155 w 5924856"/>
                        <a:gd name="connsiteY257-234280" fmla="*/ 2451989 h 2956475"/>
                        <a:gd name="connsiteX258-234281" fmla="*/ 3318341 w 5924856"/>
                        <a:gd name="connsiteY258-234282" fmla="*/ 2511073 h 2956475"/>
                        <a:gd name="connsiteX259-234283" fmla="*/ 3318341 w 5924856"/>
                        <a:gd name="connsiteY259-234284" fmla="*/ 2538343 h 2956475"/>
                        <a:gd name="connsiteX260-234285" fmla="*/ 3268346 w 5924856"/>
                        <a:gd name="connsiteY260-234286" fmla="*/ 2570157 h 2956475"/>
                        <a:gd name="connsiteX261-234287" fmla="*/ 3260533 w 5924856"/>
                        <a:gd name="connsiteY261-234288" fmla="*/ 2567553 h 2956475"/>
                        <a:gd name="connsiteX262-234289" fmla="*/ 3256440 w 5924856"/>
                        <a:gd name="connsiteY262-234290" fmla="*/ 2570157 h 2956475"/>
                        <a:gd name="connsiteX263-234291" fmla="*/ 3208718 w 5924856"/>
                        <a:gd name="connsiteY263-234292" fmla="*/ 2554250 h 2956475"/>
                        <a:gd name="connsiteX264-234293" fmla="*/ 3177448 w 5924856"/>
                        <a:gd name="connsiteY264-234294" fmla="*/ 2554250 h 2956475"/>
                        <a:gd name="connsiteX265-234295" fmla="*/ 3165541 w 5924856"/>
                        <a:gd name="connsiteY265-234296" fmla="*/ 2554250 h 2956475"/>
                        <a:gd name="connsiteX266-234297" fmla="*/ 3149634 w 5924856"/>
                        <a:gd name="connsiteY266-234298" fmla="*/ 2538343 h 2956475"/>
                        <a:gd name="connsiteX267-234299" fmla="*/ 3131462 w 5924856"/>
                        <a:gd name="connsiteY267-234300" fmla="*/ 2533799 h 2956475"/>
                        <a:gd name="connsiteX268-234301" fmla="*/ 3086550 w 5924856"/>
                        <a:gd name="connsiteY268-234302" fmla="*/ 2570157 h 2956475"/>
                        <a:gd name="connsiteX269-234303" fmla="*/ 3038828 w 5924856"/>
                        <a:gd name="connsiteY269-234304" fmla="*/ 2581519 h 2956475"/>
                        <a:gd name="connsiteX270-234305" fmla="*/ 3000196 w 5924856"/>
                        <a:gd name="connsiteY270-234306" fmla="*/ 2597427 h 2956475"/>
                        <a:gd name="connsiteX271-234307" fmla="*/ 2992651 w 5924856"/>
                        <a:gd name="connsiteY271-234308" fmla="*/ 2595630 h 2956475"/>
                        <a:gd name="connsiteX272-234309" fmla="*/ 2988289 w 5924856"/>
                        <a:gd name="connsiteY272-234310" fmla="*/ 2597427 h 2956475"/>
                        <a:gd name="connsiteX273-234311" fmla="*/ 2940567 w 5924856"/>
                        <a:gd name="connsiteY273-234312" fmla="*/ 2586064 h 2956475"/>
                        <a:gd name="connsiteX274-234313" fmla="*/ 2918387 w 5924856"/>
                        <a:gd name="connsiteY274-234314" fmla="*/ 2586064 h 2956475"/>
                        <a:gd name="connsiteX275-234315" fmla="*/ 2906480 w 5924856"/>
                        <a:gd name="connsiteY275-234316" fmla="*/ 2586064 h 2956475"/>
                        <a:gd name="connsiteX276-234317" fmla="*/ 2886028 w 5924856"/>
                        <a:gd name="connsiteY276-234318" fmla="*/ 2554250 h 2956475"/>
                        <a:gd name="connsiteX277-234319" fmla="*/ 2847396 w 5924856"/>
                        <a:gd name="connsiteY277-234320" fmla="*/ 2526980 h 2956475"/>
                        <a:gd name="connsiteX278-234321" fmla="*/ 2820344 w 5924856"/>
                        <a:gd name="connsiteY278-234322" fmla="*/ 2523116 h 2956475"/>
                        <a:gd name="connsiteX279-234323" fmla="*/ 2779767 w 5924856"/>
                        <a:gd name="connsiteY279-234324" fmla="*/ 2526980 h 2956475"/>
                        <a:gd name="connsiteX280-234325" fmla="*/ 2741135 w 5924856"/>
                        <a:gd name="connsiteY280-234326" fmla="*/ 2538343 h 2956475"/>
                        <a:gd name="connsiteX281-234327" fmla="*/ 2736330 w 5924856"/>
                        <a:gd name="connsiteY281-234328" fmla="*/ 2536254 h 2956475"/>
                        <a:gd name="connsiteX282-234329" fmla="*/ 2729228 w 5924856"/>
                        <a:gd name="connsiteY282-234330" fmla="*/ 2538343 h 2956475"/>
                        <a:gd name="connsiteX283-234331" fmla="*/ 2676961 w 5924856"/>
                        <a:gd name="connsiteY283-234332" fmla="*/ 2515618 h 2956475"/>
                        <a:gd name="connsiteX284-234333" fmla="*/ 2670144 w 5924856"/>
                        <a:gd name="connsiteY284-234334" fmla="*/ 2472441 h 2956475"/>
                        <a:gd name="connsiteX285-234335" fmla="*/ 2626967 w 5924856"/>
                        <a:gd name="connsiteY285-234336" fmla="*/ 2456534 h 2956475"/>
                        <a:gd name="connsiteX286-234337" fmla="*/ 2595153 w 5924856"/>
                        <a:gd name="connsiteY286-234338" fmla="*/ 2451989 h 2956475"/>
                        <a:gd name="connsiteX287-234339" fmla="*/ 2560725 w 5924856"/>
                        <a:gd name="connsiteY287-234340" fmla="*/ 2430245 h 2956475"/>
                        <a:gd name="connsiteX288-234341" fmla="*/ 2527524 w 5924856"/>
                        <a:gd name="connsiteY288-234342" fmla="*/ 2488348 h 2956475"/>
                        <a:gd name="connsiteX289-234343" fmla="*/ 2543431 w 5924856"/>
                        <a:gd name="connsiteY289-234344" fmla="*/ 2522435 h 2956475"/>
                        <a:gd name="connsiteX290-234345" fmla="*/ 2504799 w 5924856"/>
                        <a:gd name="connsiteY290-234346" fmla="*/ 2558795 h 2956475"/>
                        <a:gd name="connsiteX291-234347" fmla="*/ 2495296 w 5924856"/>
                        <a:gd name="connsiteY291-234348" fmla="*/ 2556532 h 2956475"/>
                        <a:gd name="connsiteX292-234349" fmla="*/ 2492892 w 5924856"/>
                        <a:gd name="connsiteY292-234350" fmla="*/ 2558795 h 2956475"/>
                        <a:gd name="connsiteX293-234351" fmla="*/ 2445170 w 5924856"/>
                        <a:gd name="connsiteY293-234352" fmla="*/ 2547432 h 2956475"/>
                        <a:gd name="connsiteX294-234353" fmla="*/ 2408811 w 5924856"/>
                        <a:gd name="connsiteY294-234354" fmla="*/ 2542887 h 2956475"/>
                        <a:gd name="connsiteX295-234355" fmla="*/ 2381541 w 5924856"/>
                        <a:gd name="connsiteY295-234356" fmla="*/ 2515618 h 2956475"/>
                        <a:gd name="connsiteX296-234357" fmla="*/ 2354816 w 5924856"/>
                        <a:gd name="connsiteY296-234358" fmla="*/ 2515618 h 2956475"/>
                        <a:gd name="connsiteX297-234359" fmla="*/ 2342909 w 5924856"/>
                        <a:gd name="connsiteY297-234360" fmla="*/ 2515618 h 2956475"/>
                        <a:gd name="connsiteX298-234361" fmla="*/ 2317049 w 5924856"/>
                        <a:gd name="connsiteY298-234362" fmla="*/ 2502687 h 2956475"/>
                        <a:gd name="connsiteX299-234363" fmla="*/ 2268463 w 5924856"/>
                        <a:gd name="connsiteY299-234364" fmla="*/ 2526980 h 2956475"/>
                        <a:gd name="connsiteX300-234365" fmla="*/ 2200289 w 5924856"/>
                        <a:gd name="connsiteY300-234366" fmla="*/ 2574702 h 2956475"/>
                        <a:gd name="connsiteX301-234367" fmla="*/ 2157112 w 5924856"/>
                        <a:gd name="connsiteY301-234368" fmla="*/ 2586064 h 2956475"/>
                        <a:gd name="connsiteX302-234369" fmla="*/ 2145750 w 5924856"/>
                        <a:gd name="connsiteY302-234370" fmla="*/ 2590609 h 2956475"/>
                        <a:gd name="connsiteX303-234371" fmla="*/ 2143369 w 5924856"/>
                        <a:gd name="connsiteY303-234372" fmla="*/ 2586799 h 2956475"/>
                        <a:gd name="connsiteX304-234373" fmla="*/ 2133843 w 5924856"/>
                        <a:gd name="connsiteY304-234374" fmla="*/ 2590609 h 2956475"/>
                        <a:gd name="connsiteX305-234375" fmla="*/ 2111787 w 5924856"/>
                        <a:gd name="connsiteY305-234376" fmla="*/ 2555320 h 2956475"/>
                        <a:gd name="connsiteX306-234377" fmla="*/ 2075303 w 5924856"/>
                        <a:gd name="connsiteY306-234378" fmla="*/ 2558795 h 2956475"/>
                        <a:gd name="connsiteX307-234379" fmla="*/ 2074482 w 5924856"/>
                        <a:gd name="connsiteY307-234380" fmla="*/ 2557739 h 2956475"/>
                        <a:gd name="connsiteX308-234381" fmla="*/ 2063396 w 5924856"/>
                        <a:gd name="connsiteY308-234382" fmla="*/ 2558795 h 2956475"/>
                        <a:gd name="connsiteX309-234383" fmla="*/ 2047489 w 5924856"/>
                        <a:gd name="connsiteY309-234384" fmla="*/ 2538343 h 2956475"/>
                        <a:gd name="connsiteX310-234385" fmla="*/ 2020220 w 5924856"/>
                        <a:gd name="connsiteY310-234386" fmla="*/ 2526980 h 2956475"/>
                        <a:gd name="connsiteX311-234387" fmla="*/ 2004312 w 5924856"/>
                        <a:gd name="connsiteY311-234388" fmla="*/ 2495166 h 2956475"/>
                        <a:gd name="connsiteX312-234389" fmla="*/ 1988196 w 5924856"/>
                        <a:gd name="connsiteY312-234390" fmla="*/ 2486212 h 2956475"/>
                        <a:gd name="connsiteX313-234391" fmla="*/ 1945773 w 5924856"/>
                        <a:gd name="connsiteY313-234392" fmla="*/ 2499711 h 2956475"/>
                        <a:gd name="connsiteX314-234393" fmla="*/ 1942036 w 5924856"/>
                        <a:gd name="connsiteY314-234394" fmla="*/ 2497111 h 2956475"/>
                        <a:gd name="connsiteX315-234395" fmla="*/ 1936866 w 5924856"/>
                        <a:gd name="connsiteY315-234396" fmla="*/ 2499711 h 2956475"/>
                        <a:gd name="connsiteX316-234397" fmla="*/ 1889554 w 5924856"/>
                        <a:gd name="connsiteY316-234398" fmla="*/ 2468885 h 2956475"/>
                        <a:gd name="connsiteX317-234399" fmla="*/ 1870782 w 5924856"/>
                        <a:gd name="connsiteY317-234400" fmla="*/ 2495166 h 2956475"/>
                        <a:gd name="connsiteX318-234401" fmla="*/ 1865709 w 5924856"/>
                        <a:gd name="connsiteY318-234402" fmla="*/ 2485599 h 2956475"/>
                        <a:gd name="connsiteX319-234403" fmla="*/ 1858875 w 5924856"/>
                        <a:gd name="connsiteY319-234404" fmla="*/ 2495166 h 2956475"/>
                        <a:gd name="connsiteX320-234405" fmla="*/ 1779338 w 5924856"/>
                        <a:gd name="connsiteY320-234406" fmla="*/ 2345183 h 2956475"/>
                        <a:gd name="connsiteX321-234407" fmla="*/ 1729344 w 5924856"/>
                        <a:gd name="connsiteY321-234408" fmla="*/ 2295189 h 2956475"/>
                        <a:gd name="connsiteX322-234409" fmla="*/ 1732141 w 5924856"/>
                        <a:gd name="connsiteY322-234410" fmla="*/ 2292043 h 2956475"/>
                        <a:gd name="connsiteX323-234411" fmla="*/ 359049 w 5924856"/>
                        <a:gd name="connsiteY323-234412" fmla="*/ 2704232 h 2956475"/>
                        <a:gd name="connsiteX324-234413" fmla="*/ 220429 w 5924856"/>
                        <a:gd name="connsiteY324-234414" fmla="*/ 2499711 h 2956475"/>
                        <a:gd name="connsiteX325-234415" fmla="*/ 204522 w 5924856"/>
                        <a:gd name="connsiteY325-234416" fmla="*/ 2472441 h 2956475"/>
                        <a:gd name="connsiteX326-234417" fmla="*/ 189159 w 5924856"/>
                        <a:gd name="connsiteY326-234418" fmla="*/ 2472441 h 2956475"/>
                        <a:gd name="connsiteX327-234419" fmla="*/ 122713 w 5924856"/>
                        <a:gd name="connsiteY327-234420" fmla="*/ 2413357 h 2956475"/>
                        <a:gd name="connsiteX328-234421" fmla="*/ 114168 w 5924856"/>
                        <a:gd name="connsiteY328-234422" fmla="*/ 2424719 h 2956475"/>
                        <a:gd name="connsiteX329-234423" fmla="*/ 103159 w 5924856"/>
                        <a:gd name="connsiteY329-234424" fmla="*/ 2421574 h 2956475"/>
                        <a:gd name="connsiteX330-234425" fmla="*/ 70446 w 5924856"/>
                        <a:gd name="connsiteY330-234426" fmla="*/ 2365635 h 2956475"/>
                        <a:gd name="connsiteX331-234427" fmla="*/ 74991 w 5924856"/>
                        <a:gd name="connsiteY331-234428" fmla="*/ 2361090 h 2956475"/>
                        <a:gd name="connsiteX332-234429" fmla="*/ 118168 w 5924856"/>
                        <a:gd name="connsiteY332-234430" fmla="*/ 2349728 h 2956475"/>
                        <a:gd name="connsiteX333-234431" fmla="*/ 106806 w 5924856"/>
                        <a:gd name="connsiteY333-234432" fmla="*/ 2327003 h 2956475"/>
                        <a:gd name="connsiteX334-234433" fmla="*/ 47722 w 5924856"/>
                        <a:gd name="connsiteY334-234434" fmla="*/ 2258829 h 2956475"/>
                        <a:gd name="connsiteX335-234435" fmla="*/ 21980 w 5924856"/>
                        <a:gd name="connsiteY335-234436" fmla="*/ 2195428 h 2956475"/>
                        <a:gd name="connsiteX336-234437" fmla="*/ 10059 w 5924856"/>
                        <a:gd name="connsiteY336-234438" fmla="*/ 2195434 h 2956475"/>
                        <a:gd name="connsiteX337-234439" fmla="*/ 0 w 5924856"/>
                        <a:gd name="connsiteY337-234440" fmla="*/ 2199745 h 2956475"/>
                        <a:gd name="connsiteX338-234441" fmla="*/ 1595269 w 5924856"/>
                        <a:gd name="connsiteY338-234442" fmla="*/ 1370296 h 2956475"/>
                        <a:gd name="connsiteX339-234443" fmla="*/ 1638446 w 5924856"/>
                        <a:gd name="connsiteY339-234444" fmla="*/ 1349844 h 2956475"/>
                        <a:gd name="connsiteX340-234445" fmla="*/ 1649808 w 5924856"/>
                        <a:gd name="connsiteY340-234446" fmla="*/ 1299850 h 2956475"/>
                        <a:gd name="connsiteX341-234447" fmla="*/ 1677078 w 5924856"/>
                        <a:gd name="connsiteY341-234448" fmla="*/ 1256673 h 2956475"/>
                        <a:gd name="connsiteX342-234449" fmla="*/ 1654353 w 5924856"/>
                        <a:gd name="connsiteY342-234450" fmla="*/ 1197589 h 2956475"/>
                        <a:gd name="connsiteX343-234451" fmla="*/ 1677078 w 5924856"/>
                        <a:gd name="connsiteY343-234452" fmla="*/ 1133960 h 2956475"/>
                        <a:gd name="connsiteX344-234453" fmla="*/ 1622538 w 5924856"/>
                        <a:gd name="connsiteY344-234454" fmla="*/ 1070331 h 2956475"/>
                        <a:gd name="connsiteX345-234455" fmla="*/ 1654353 w 5924856"/>
                        <a:gd name="connsiteY345-234456" fmla="*/ 961252 h 2956475"/>
                        <a:gd name="connsiteX346-234457" fmla="*/ 1606631 w 5924856"/>
                        <a:gd name="connsiteY346-234458" fmla="*/ 865809 h 2956475"/>
                        <a:gd name="connsiteX347-234459" fmla="*/ 1670260 w 5924856"/>
                        <a:gd name="connsiteY347-234460" fmla="*/ 788545 h 2956475"/>
                        <a:gd name="connsiteX348-234461" fmla="*/ 1665715 w 5924856"/>
                        <a:gd name="connsiteY348-234462" fmla="*/ 704464 h 2956475"/>
                        <a:gd name="connsiteX349-234463" fmla="*/ 1681622 w 5924856"/>
                        <a:gd name="connsiteY349-234464" fmla="*/ 697647 h 2956475"/>
                        <a:gd name="connsiteX350-234465" fmla="*/ 1683068 w 5924856"/>
                        <a:gd name="connsiteY350-234466" fmla="*/ 702130 h 2956475"/>
                        <a:gd name="connsiteX351-234467" fmla="*/ 1693530 w 5924856"/>
                        <a:gd name="connsiteY351-234468" fmla="*/ 697647 h 2956475"/>
                        <a:gd name="connsiteX352-234469" fmla="*/ 1716254 w 5924856"/>
                        <a:gd name="connsiteY352-234470" fmla="*/ 768093 h 2956475"/>
                        <a:gd name="connsiteX353-234471" fmla="*/ 1709645 w 5924856"/>
                        <a:gd name="connsiteY353-234472" fmla="*/ 815304 h 2956475"/>
                        <a:gd name="connsiteX354-234473" fmla="*/ 1772521 w 5924856"/>
                        <a:gd name="connsiteY354-234474" fmla="*/ 772638 h 2956475"/>
                        <a:gd name="connsiteX355-234475" fmla="*/ 1849785 w 5924856"/>
                        <a:gd name="connsiteY355-234476" fmla="*/ 763548 h 2956475"/>
                        <a:gd name="connsiteX356-234477" fmla="*/ 1850963 w 5924856"/>
                        <a:gd name="connsiteY356-234478" fmla="*/ 764810 h 2956475"/>
                        <a:gd name="connsiteX357-234479" fmla="*/ 1861692 w 5924856"/>
                        <a:gd name="connsiteY357-234480" fmla="*/ 763548 h 2956475"/>
                        <a:gd name="connsiteX358-234481" fmla="*/ 1906799 w 5924856"/>
                        <a:gd name="connsiteY358-234482" fmla="*/ 811877 h 2956475"/>
                        <a:gd name="connsiteX359-234483" fmla="*/ 1881599 w 5924856"/>
                        <a:gd name="connsiteY359-234484" fmla="*/ 736278 h 2956475"/>
                        <a:gd name="connsiteX360-234485" fmla="*/ 1881599 w 5924856"/>
                        <a:gd name="connsiteY360-234486" fmla="*/ 595386 h 2956475"/>
                        <a:gd name="connsiteX361-234487" fmla="*/ 1945228 w 5924856"/>
                        <a:gd name="connsiteY361-234488" fmla="*/ 574934 h 2956475"/>
                        <a:gd name="connsiteX362-234489" fmla="*/ 1955460 w 5924856"/>
                        <a:gd name="connsiteY362-234490" fmla="*/ 575472 h 2956475"/>
                        <a:gd name="connsiteX363-234491" fmla="*/ 1957135 w 5924856"/>
                        <a:gd name="connsiteY363-234492" fmla="*/ 574934 h 2956475"/>
                        <a:gd name="connsiteX364-234493" fmla="*/ 2033605 w 5924856"/>
                        <a:gd name="connsiteY364-234494" fmla="*/ 578958 h 2956475"/>
                        <a:gd name="connsiteX365-234495" fmla="*/ 2111118 w 5924856"/>
                        <a:gd name="connsiteY365-234496" fmla="*/ 559026 h 2956475"/>
                        <a:gd name="connsiteX366-234497" fmla="*/ 2086121 w 5924856"/>
                        <a:gd name="connsiteY366-234498" fmla="*/ 493125 h 2956475"/>
                        <a:gd name="connsiteX367-234499" fmla="*/ 2122480 w 5924856"/>
                        <a:gd name="connsiteY367-234500" fmla="*/ 402226 h 2956475"/>
                        <a:gd name="connsiteX368-234501" fmla="*/ 2165657 w 5924856"/>
                        <a:gd name="connsiteY368-234502" fmla="*/ 397681 h 2956475"/>
                        <a:gd name="connsiteX369-234503" fmla="*/ 2236104 w 5924856"/>
                        <a:gd name="connsiteY369-234504" fmla="*/ 322690 h 2956475"/>
                        <a:gd name="connsiteX370-234505" fmla="*/ 2338374 w 5924856"/>
                        <a:gd name="connsiteY370-234506" fmla="*/ 304510 h 2956475"/>
                        <a:gd name="connsiteX371-234507" fmla="*/ 2347454 w 5924856"/>
                        <a:gd name="connsiteY371-234508" fmla="*/ 263606 h 2956475"/>
                        <a:gd name="connsiteX372-234509" fmla="*/ 2445170 w 5924856"/>
                        <a:gd name="connsiteY372-234510" fmla="*/ 252244 h 2956475"/>
                        <a:gd name="connsiteX373-234511" fmla="*/ 2446249 w 5924856"/>
                        <a:gd name="connsiteY373-234512" fmla="*/ 253503 h 2956475"/>
                        <a:gd name="connsiteX374-234513" fmla="*/ 2457077 w 5924856"/>
                        <a:gd name="connsiteY374-234514" fmla="*/ 252244 h 2956475"/>
                        <a:gd name="connsiteX375-234515" fmla="*/ 2479011 w 5924856"/>
                        <a:gd name="connsiteY375-234516" fmla="*/ 277833 h 2956475"/>
                        <a:gd name="connsiteX376-234517" fmla="*/ 2558793 w 5924856"/>
                        <a:gd name="connsiteY376-234518" fmla="*/ 202249 h 2956475"/>
                        <a:gd name="connsiteX377-234519" fmla="*/ 2570700 w 5924856"/>
                        <a:gd name="connsiteY377-234520" fmla="*/ 202249 h 2956475"/>
                        <a:gd name="connsiteX378-234521" fmla="*/ 2622422 w 5924856"/>
                        <a:gd name="connsiteY378-234522" fmla="*/ 202249 h 2956475"/>
                        <a:gd name="connsiteX379-234523" fmla="*/ 2633784 w 5924856"/>
                        <a:gd name="connsiteY379-234524" fmla="*/ 134075 h 2956475"/>
                        <a:gd name="connsiteX380-234525" fmla="*/ 2670144 w 5924856"/>
                        <a:gd name="connsiteY380-234526" fmla="*/ 68174 h 2956475"/>
                        <a:gd name="connsiteX381-234527" fmla="*/ 2756498 w 5924856"/>
                        <a:gd name="connsiteY381-234528" fmla="*/ 0 h 2956475"/>
                        <a:gd name="connsiteX0-234529" fmla="*/ 1709320 w 5924856"/>
                        <a:gd name="connsiteY0-234530" fmla="*/ 817622 h 2956475"/>
                        <a:gd name="connsiteX1-234531" fmla="*/ 1700347 w 5924856"/>
                        <a:gd name="connsiteY1-234532" fmla="*/ 881716 h 2956475"/>
                        <a:gd name="connsiteX2-234533" fmla="*/ 1727745 w 5924856"/>
                        <a:gd name="connsiteY2-234534" fmla="*/ 895415 h 2956475"/>
                        <a:gd name="connsiteX3-234535" fmla="*/ 1709320 w 5924856"/>
                        <a:gd name="connsiteY3-234536" fmla="*/ 817622 h 2956475"/>
                        <a:gd name="connsiteX4-234537" fmla="*/ 2756498 w 5924856"/>
                        <a:gd name="connsiteY4-234538" fmla="*/ 0 h 2956475"/>
                        <a:gd name="connsiteX5-234539" fmla="*/ 2762437 w 5924856"/>
                        <a:gd name="connsiteY5-234540" fmla="*/ 4711 h 2956475"/>
                        <a:gd name="connsiteX6-234541" fmla="*/ 2768404 w 5924856"/>
                        <a:gd name="connsiteY6-234542" fmla="*/ 0 h 2956475"/>
                        <a:gd name="connsiteX7-234543" fmla="*/ 2834306 w 5924856"/>
                        <a:gd name="connsiteY7-234544" fmla="*/ 52267 h 2956475"/>
                        <a:gd name="connsiteX8-234545" fmla="*/ 2779767 w 5924856"/>
                        <a:gd name="connsiteY8-234546" fmla="*/ 90899 h 2956475"/>
                        <a:gd name="connsiteX9-234547" fmla="*/ 2866120 w 5924856"/>
                        <a:gd name="connsiteY9-234548" fmla="*/ 118168 h 2956475"/>
                        <a:gd name="connsiteX10-234549" fmla="*/ 2875812 w 5924856"/>
                        <a:gd name="connsiteY10-234550" fmla="*/ 186006 h 2956475"/>
                        <a:gd name="connsiteX11-234551" fmla="*/ 2897390 w 5924856"/>
                        <a:gd name="connsiteY11-234552" fmla="*/ 161345 h 2956475"/>
                        <a:gd name="connsiteX12-234553" fmla="*/ 2909297 w 5924856"/>
                        <a:gd name="connsiteY12-234554" fmla="*/ 161345 h 2956475"/>
                        <a:gd name="connsiteX13-234555" fmla="*/ 3004196 w 5924856"/>
                        <a:gd name="connsiteY13-234556" fmla="*/ 161345 h 2956475"/>
                        <a:gd name="connsiteX14-234557" fmla="*/ 3016103 w 5924856"/>
                        <a:gd name="connsiteY14-234558" fmla="*/ 161345 h 2956475"/>
                        <a:gd name="connsiteX15-234559" fmla="*/ 3097912 w 5924856"/>
                        <a:gd name="connsiteY15-234560" fmla="*/ 236336 h 2956475"/>
                        <a:gd name="connsiteX16-234561" fmla="*/ 3129726 w 5924856"/>
                        <a:gd name="connsiteY16-234562" fmla="*/ 295420 h 2956475"/>
                        <a:gd name="connsiteX17-234563" fmla="*/ 3118364 w 5924856"/>
                        <a:gd name="connsiteY17-234564" fmla="*/ 370412 h 2956475"/>
                        <a:gd name="connsiteX18-234565" fmla="*/ 3079732 w 5924856"/>
                        <a:gd name="connsiteY18-234566" fmla="*/ 413589 h 2956475"/>
                        <a:gd name="connsiteX19-234567" fmla="*/ 2984288 w 5924856"/>
                        <a:gd name="connsiteY19-234568" fmla="*/ 488580 h 2956475"/>
                        <a:gd name="connsiteX20-234569" fmla="*/ 2952474 w 5924856"/>
                        <a:gd name="connsiteY20-234570" fmla="*/ 531757 h 2956475"/>
                        <a:gd name="connsiteX21-234571" fmla="*/ 3000196 w 5924856"/>
                        <a:gd name="connsiteY21-234572" fmla="*/ 547664 h 2956475"/>
                        <a:gd name="connsiteX22-234573" fmla="*/ 3047650 w 5924856"/>
                        <a:gd name="connsiteY22-234574" fmla="*/ 575345 h 2956475"/>
                        <a:gd name="connsiteX23-234575" fmla="*/ 3074642 w 5924856"/>
                        <a:gd name="connsiteY23-234576" fmla="*/ 552209 h 2956475"/>
                        <a:gd name="connsiteX24-234577" fmla="*/ 3076651 w 5924856"/>
                        <a:gd name="connsiteY24-234578" fmla="*/ 560693 h 2956475"/>
                        <a:gd name="connsiteX25-234579" fmla="*/ 3086550 w 5924856"/>
                        <a:gd name="connsiteY25-234580" fmla="*/ 552209 h 2956475"/>
                        <a:gd name="connsiteX26-234581" fmla="*/ 3103175 w 5924856"/>
                        <a:gd name="connsiteY26-234582" fmla="*/ 622402 h 2956475"/>
                        <a:gd name="connsiteX27-234583" fmla="*/ 3111002 w 5924856"/>
                        <a:gd name="connsiteY27-234584" fmla="*/ 606748 h 2956475"/>
                        <a:gd name="connsiteX28-234585" fmla="*/ 3170086 w 5924856"/>
                        <a:gd name="connsiteY28-234586" fmla="*/ 586296 h 2956475"/>
                        <a:gd name="connsiteX29-234587" fmla="*/ 3178024 w 5924856"/>
                        <a:gd name="connsiteY29-234588" fmla="*/ 587670 h 2956475"/>
                        <a:gd name="connsiteX30-234589" fmla="*/ 3181993 w 5924856"/>
                        <a:gd name="connsiteY30-234590" fmla="*/ 586296 h 2956475"/>
                        <a:gd name="connsiteX31-234591" fmla="*/ 3300161 w 5924856"/>
                        <a:gd name="connsiteY31-234592" fmla="*/ 606748 h 2956475"/>
                        <a:gd name="connsiteX32-234593" fmla="*/ 3306978 w 5924856"/>
                        <a:gd name="connsiteY32-234594" fmla="*/ 665832 h 2956475"/>
                        <a:gd name="connsiteX33-234595" fmla="*/ 3449720 w 5924856"/>
                        <a:gd name="connsiteY33-234596" fmla="*/ 686823 h 2956475"/>
                        <a:gd name="connsiteX34-234597" fmla="*/ 3456416 w 5924856"/>
                        <a:gd name="connsiteY34-234598" fmla="*/ 590841 h 2956475"/>
                        <a:gd name="connsiteX35-234599" fmla="*/ 3468101 w 5924856"/>
                        <a:gd name="connsiteY35-234600" fmla="*/ 594028 h 2956475"/>
                        <a:gd name="connsiteX36-234601" fmla="*/ 3468323 w 5924856"/>
                        <a:gd name="connsiteY36-234602" fmla="*/ 590841 h 2956475"/>
                        <a:gd name="connsiteX37-234603" fmla="*/ 3543314 w 5924856"/>
                        <a:gd name="connsiteY37-234604" fmla="*/ 611293 h 2956475"/>
                        <a:gd name="connsiteX38-234605" fmla="*/ 3590492 w 5924856"/>
                        <a:gd name="connsiteY38-234606" fmla="*/ 611293 h 2956475"/>
                        <a:gd name="connsiteX39-234607" fmla="*/ 3602398 w 5924856"/>
                        <a:gd name="connsiteY39-234608" fmla="*/ 611293 h 2956475"/>
                        <a:gd name="connsiteX40-234609" fmla="*/ 3661482 w 5924856"/>
                        <a:gd name="connsiteY40-234610" fmla="*/ 677194 h 2956475"/>
                        <a:gd name="connsiteX41-234611" fmla="*/ 3677390 w 5924856"/>
                        <a:gd name="connsiteY41-234612" fmla="*/ 756731 h 2956475"/>
                        <a:gd name="connsiteX42-234613" fmla="*/ 3656938 w 5924856"/>
                        <a:gd name="connsiteY42-234614" fmla="*/ 806725 h 2956475"/>
                        <a:gd name="connsiteX43-234615" fmla="*/ 3704660 w 5924856"/>
                        <a:gd name="connsiteY43-234616" fmla="*/ 897623 h 2956475"/>
                        <a:gd name="connsiteX44-234617" fmla="*/ 3753794 w 5924856"/>
                        <a:gd name="connsiteY44-234618" fmla="*/ 933529 h 2956475"/>
                        <a:gd name="connsiteX45-234619" fmla="*/ 3783651 w 5924856"/>
                        <a:gd name="connsiteY45-234620" fmla="*/ 822632 h 2956475"/>
                        <a:gd name="connsiteX46-234621" fmla="*/ 3793268 w 5924856"/>
                        <a:gd name="connsiteY46-234622" fmla="*/ 831139 h 2956475"/>
                        <a:gd name="connsiteX47-234623" fmla="*/ 3795558 w 5924856"/>
                        <a:gd name="connsiteY47-234624" fmla="*/ 822632 h 2956475"/>
                        <a:gd name="connsiteX48-234625" fmla="*/ 3850342 w 5924856"/>
                        <a:gd name="connsiteY48-234626" fmla="*/ 871095 h 2956475"/>
                        <a:gd name="connsiteX49-234627" fmla="*/ 3906364 w 5924856"/>
                        <a:gd name="connsiteY49-234628" fmla="*/ 843084 h 2956475"/>
                        <a:gd name="connsiteX50-234629" fmla="*/ 3912043 w 5924856"/>
                        <a:gd name="connsiteY50-234630" fmla="*/ 846199 h 2956475"/>
                        <a:gd name="connsiteX51-234631" fmla="*/ 3918271 w 5924856"/>
                        <a:gd name="connsiteY51-234632" fmla="*/ 843084 h 2956475"/>
                        <a:gd name="connsiteX52-234633" fmla="*/ 3980617 w 5924856"/>
                        <a:gd name="connsiteY52-234634" fmla="*/ 877274 h 2956475"/>
                        <a:gd name="connsiteX53-234635" fmla="*/ 4004080 w 5924856"/>
                        <a:gd name="connsiteY53-234636" fmla="*/ 849902 h 2956475"/>
                        <a:gd name="connsiteX54-234637" fmla="*/ 4013754 w 5924856"/>
                        <a:gd name="connsiteY54-234638" fmla="*/ 852506 h 2956475"/>
                        <a:gd name="connsiteX55-234639" fmla="*/ 4015987 w 5924856"/>
                        <a:gd name="connsiteY55-234640" fmla="*/ 849902 h 2956475"/>
                        <a:gd name="connsiteX56-234641" fmla="*/ 4062341 w 5924856"/>
                        <a:gd name="connsiteY56-234642" fmla="*/ 862382 h 2956475"/>
                        <a:gd name="connsiteX57-234643" fmla="*/ 4035894 w 5924856"/>
                        <a:gd name="connsiteY57-234644" fmla="*/ 752186 h 2956475"/>
                        <a:gd name="connsiteX58-234645" fmla="*/ 4083616 w 5924856"/>
                        <a:gd name="connsiteY58-234646" fmla="*/ 697647 h 2956475"/>
                        <a:gd name="connsiteX59-234647" fmla="*/ 4093422 w 5924856"/>
                        <a:gd name="connsiteY59-234648" fmla="*/ 700048 h 2956475"/>
                        <a:gd name="connsiteX60-234649" fmla="*/ 4095523 w 5924856"/>
                        <a:gd name="connsiteY60-234650" fmla="*/ 697647 h 2956475"/>
                        <a:gd name="connsiteX61-234651" fmla="*/ 4429575 w 5924856"/>
                        <a:gd name="connsiteY61-234652" fmla="*/ 779455 h 2956475"/>
                        <a:gd name="connsiteX62-234653" fmla="*/ 4461390 w 5924856"/>
                        <a:gd name="connsiteY62-234654" fmla="*/ 849902 h 2956475"/>
                        <a:gd name="connsiteX63-234655" fmla="*/ 4557433 w 5924856"/>
                        <a:gd name="connsiteY63-234656" fmla="*/ 932544 h 2956475"/>
                        <a:gd name="connsiteX64-234657" fmla="*/ 4692636 w 5924856"/>
                        <a:gd name="connsiteY64-234658" fmla="*/ 913531 h 2956475"/>
                        <a:gd name="connsiteX65-234659" fmla="*/ 4696687 w 5924856"/>
                        <a:gd name="connsiteY65-234660" fmla="*/ 914635 h 2956475"/>
                        <a:gd name="connsiteX66-234661" fmla="*/ 4704543 w 5924856"/>
                        <a:gd name="connsiteY66-234662" fmla="*/ 913531 h 2956475"/>
                        <a:gd name="connsiteX67-234663" fmla="*/ 4779534 w 5924856"/>
                        <a:gd name="connsiteY67-234664" fmla="*/ 933983 h 2956475"/>
                        <a:gd name="connsiteX68-234665" fmla="*/ 4811349 w 5924856"/>
                        <a:gd name="connsiteY68-234666" fmla="*/ 977160 h 2956475"/>
                        <a:gd name="connsiteX69-234667" fmla="*/ 4806804 w 5924856"/>
                        <a:gd name="connsiteY69-234668" fmla="*/ 1058968 h 2956475"/>
                        <a:gd name="connsiteX70-234669" fmla="*/ 4845868 w 5924856"/>
                        <a:gd name="connsiteY70-234670" fmla="*/ 1083640 h 2956475"/>
                        <a:gd name="connsiteX71-234671" fmla="*/ 4885796 w 5924856"/>
                        <a:gd name="connsiteY71-234672" fmla="*/ 1070331 h 2956475"/>
                        <a:gd name="connsiteX72-234673" fmla="*/ 4956242 w 5924856"/>
                        <a:gd name="connsiteY72-234674" fmla="*/ 1063513 h 2956475"/>
                        <a:gd name="connsiteX73-234675" fmla="*/ 4958921 w 5924856"/>
                        <a:gd name="connsiteY73-234676" fmla="*/ 1064406 h 2956475"/>
                        <a:gd name="connsiteX74-234677" fmla="*/ 4968149 w 5924856"/>
                        <a:gd name="connsiteY74-234678" fmla="*/ 1063513 h 2956475"/>
                        <a:gd name="connsiteX75-234679" fmla="*/ 5032440 w 5924856"/>
                        <a:gd name="connsiteY75-234680" fmla="*/ 1084944 h 2956475"/>
                        <a:gd name="connsiteX76-234681" fmla="*/ 5094862 w 5924856"/>
                        <a:gd name="connsiteY76-234682" fmla="*/ 1074876 h 2956475"/>
                        <a:gd name="connsiteX77-234683" fmla="*/ 5095992 w 5924856"/>
                        <a:gd name="connsiteY77-234684" fmla="*/ 1076614 h 2956475"/>
                        <a:gd name="connsiteX78-234685" fmla="*/ 5106769 w 5924856"/>
                        <a:gd name="connsiteY78-234686" fmla="*/ 1074876 h 2956475"/>
                        <a:gd name="connsiteX79-234687" fmla="*/ 5161910 w 5924856"/>
                        <a:gd name="connsiteY79-234688" fmla="*/ 1159707 h 2956475"/>
                        <a:gd name="connsiteX80-234689" fmla="*/ 5201668 w 5924856"/>
                        <a:gd name="connsiteY80-234690" fmla="*/ 1129415 h 2956475"/>
                        <a:gd name="connsiteX81-234691" fmla="*/ 5176671 w 5924856"/>
                        <a:gd name="connsiteY81-234692" fmla="*/ 1063513 h 2956475"/>
                        <a:gd name="connsiteX82-234693" fmla="*/ 5185761 w 5924856"/>
                        <a:gd name="connsiteY82-234694" fmla="*/ 1015792 h 2956475"/>
                        <a:gd name="connsiteX83-234695" fmla="*/ 5197087 w 5924856"/>
                        <a:gd name="connsiteY83-234696" fmla="*/ 1018841 h 2956475"/>
                        <a:gd name="connsiteX84-234697" fmla="*/ 5197668 w 5924856"/>
                        <a:gd name="connsiteY84-234698" fmla="*/ 1015792 h 2956475"/>
                        <a:gd name="connsiteX85-234699" fmla="*/ 5313701 w 5924856"/>
                        <a:gd name="connsiteY85-234700" fmla="*/ 1047031 h 2956475"/>
                        <a:gd name="connsiteX86-234701" fmla="*/ 5381192 w 5924856"/>
                        <a:gd name="connsiteY86-234702" fmla="*/ 1043061 h 2956475"/>
                        <a:gd name="connsiteX87-234703" fmla="*/ 5382577 w 5924856"/>
                        <a:gd name="connsiteY87-234704" fmla="*/ 1043680 h 2956475"/>
                        <a:gd name="connsiteX88-234705" fmla="*/ 5393100 w 5924856"/>
                        <a:gd name="connsiteY88-234706" fmla="*/ 1043061 h 2956475"/>
                        <a:gd name="connsiteX89-234707" fmla="*/ 5499906 w 5924856"/>
                        <a:gd name="connsiteY89-234708" fmla="*/ 1090783 h 2956475"/>
                        <a:gd name="connsiteX90-234709" fmla="*/ 5552172 w 5924856"/>
                        <a:gd name="connsiteY90-234710" fmla="*/ 1133960 h 2956475"/>
                        <a:gd name="connsiteX91-234711" fmla="*/ 5638526 w 5924856"/>
                        <a:gd name="connsiteY91-234712" fmla="*/ 1213496 h 2956475"/>
                        <a:gd name="connsiteX92-234713" fmla="*/ 5740786 w 5924856"/>
                        <a:gd name="connsiteY92-234714" fmla="*/ 1311212 h 2956475"/>
                        <a:gd name="connsiteX93-234715" fmla="*/ 5736242 w 5924856"/>
                        <a:gd name="connsiteY93-234716" fmla="*/ 1365751 h 2956475"/>
                        <a:gd name="connsiteX94-234717" fmla="*/ 5743870 w 5924856"/>
                        <a:gd name="connsiteY94-234718" fmla="*/ 1373379 h 2956475"/>
                        <a:gd name="connsiteX95-234719" fmla="*/ 5740242 w 5924856"/>
                        <a:gd name="connsiteY95-234720" fmla="*/ 1322574 h 2956475"/>
                        <a:gd name="connsiteX96-234721" fmla="*/ 5752283 w 5924856"/>
                        <a:gd name="connsiteY96-234722" fmla="*/ 1324447 h 2956475"/>
                        <a:gd name="connsiteX97-234723" fmla="*/ 5752149 w 5924856"/>
                        <a:gd name="connsiteY97-234724" fmla="*/ 1322574 h 2956475"/>
                        <a:gd name="connsiteX98-234725" fmla="*/ 5854410 w 5924856"/>
                        <a:gd name="connsiteY98-234726" fmla="*/ 1338481 h 2956475"/>
                        <a:gd name="connsiteX99-234727" fmla="*/ 5924856 w 5924856"/>
                        <a:gd name="connsiteY99-234728" fmla="*/ 1418018 h 2956475"/>
                        <a:gd name="connsiteX100-234729" fmla="*/ 5886224 w 5924856"/>
                        <a:gd name="connsiteY100-234730" fmla="*/ 1456650 h 2956475"/>
                        <a:gd name="connsiteX101-234731" fmla="*/ 5827140 w 5924856"/>
                        <a:gd name="connsiteY101-234732" fmla="*/ 1468012 h 2956475"/>
                        <a:gd name="connsiteX102-234733" fmla="*/ 5827140 w 5924856"/>
                        <a:gd name="connsiteY102-234734" fmla="*/ 1554366 h 2956475"/>
                        <a:gd name="connsiteX103-234735" fmla="*/ 5811233 w 5924856"/>
                        <a:gd name="connsiteY103-234736" fmla="*/ 1570273 h 2956475"/>
                        <a:gd name="connsiteX104-234737" fmla="*/ 5799326 w 5924856"/>
                        <a:gd name="connsiteY104-234738" fmla="*/ 1570273 h 2956475"/>
                        <a:gd name="connsiteX105-234739" fmla="*/ 5779418 w 5924856"/>
                        <a:gd name="connsiteY105-234740" fmla="*/ 1570273 h 2956475"/>
                        <a:gd name="connsiteX106-234741" fmla="*/ 5767512 w 5924856"/>
                        <a:gd name="connsiteY106-234742" fmla="*/ 1570273 h 2956475"/>
                        <a:gd name="connsiteX107-234743" fmla="*/ 5735697 w 5924856"/>
                        <a:gd name="connsiteY107-234744" fmla="*/ 1536186 h 2956475"/>
                        <a:gd name="connsiteX108-234745" fmla="*/ 5685702 w 5924856"/>
                        <a:gd name="connsiteY108-234746" fmla="*/ 1511189 h 2956475"/>
                        <a:gd name="connsiteX109-234747" fmla="*/ 5681158 w 5924856"/>
                        <a:gd name="connsiteY109-234748" fmla="*/ 1477102 h 2956475"/>
                        <a:gd name="connsiteX110-234749" fmla="*/ 5647323 w 5924856"/>
                        <a:gd name="connsiteY110-234750" fmla="*/ 1463170 h 2956475"/>
                        <a:gd name="connsiteX111-234751" fmla="*/ 5613528 w 5924856"/>
                        <a:gd name="connsiteY111-234752" fmla="*/ 1472557 h 2956475"/>
                        <a:gd name="connsiteX112-234753" fmla="*/ 5611557 w 5924856"/>
                        <a:gd name="connsiteY112-234754" fmla="*/ 1469797 h 2956475"/>
                        <a:gd name="connsiteX113-234755" fmla="*/ 5601622 w 5924856"/>
                        <a:gd name="connsiteY113-234756" fmla="*/ 1472557 h 2956475"/>
                        <a:gd name="connsiteX114-234757" fmla="*/ 5578897 w 5924856"/>
                        <a:gd name="connsiteY114-234758" fmla="*/ 1440742 h 2956475"/>
                        <a:gd name="connsiteX115-234759" fmla="*/ 5587835 w 5924856"/>
                        <a:gd name="connsiteY115-234760" fmla="*/ 1415717 h 2956475"/>
                        <a:gd name="connsiteX116-234761" fmla="*/ 5558990 w 5924856"/>
                        <a:gd name="connsiteY116-234762" fmla="*/ 1429380 h 2956475"/>
                        <a:gd name="connsiteX117-234763" fmla="*/ 5574896 w 5924856"/>
                        <a:gd name="connsiteY117-234764" fmla="*/ 1472557 h 2956475"/>
                        <a:gd name="connsiteX118-234765" fmla="*/ 5552172 w 5924856"/>
                        <a:gd name="connsiteY118-234766" fmla="*/ 1511189 h 2956475"/>
                        <a:gd name="connsiteX119-234767" fmla="*/ 5504450 w 5924856"/>
                        <a:gd name="connsiteY119-234768" fmla="*/ 1547548 h 2956475"/>
                        <a:gd name="connsiteX120-234769" fmla="*/ 5493867 w 5924856"/>
                        <a:gd name="connsiteY120-234770" fmla="*/ 1546540 h 2956475"/>
                        <a:gd name="connsiteX121-234771" fmla="*/ 5492544 w 5924856"/>
                        <a:gd name="connsiteY121-234772" fmla="*/ 1547548 h 2956475"/>
                        <a:gd name="connsiteX122-234773" fmla="*/ 5457627 w 5924856"/>
                        <a:gd name="connsiteY122-234774" fmla="*/ 1544223 h 2956475"/>
                        <a:gd name="connsiteX123-234775" fmla="*/ 5488543 w 5924856"/>
                        <a:gd name="connsiteY123-234776" fmla="*/ 1586180 h 2956475"/>
                        <a:gd name="connsiteX124-234777" fmla="*/ 5511268 w 5924856"/>
                        <a:gd name="connsiteY124-234778" fmla="*/ 1649809 h 2956475"/>
                        <a:gd name="connsiteX125-234779" fmla="*/ 5527175 w 5924856"/>
                        <a:gd name="connsiteY125-234780" fmla="*/ 1677079 h 2956475"/>
                        <a:gd name="connsiteX126-234781" fmla="*/ 5531720 w 5924856"/>
                        <a:gd name="connsiteY126-234782" fmla="*/ 1708893 h 2956475"/>
                        <a:gd name="connsiteX127-234783" fmla="*/ 5527175 w 5924856"/>
                        <a:gd name="connsiteY127-234784" fmla="*/ 1731618 h 2956475"/>
                        <a:gd name="connsiteX128-234785" fmla="*/ 5515990 w 5924856"/>
                        <a:gd name="connsiteY128-234786" fmla="*/ 1728009 h 2956475"/>
                        <a:gd name="connsiteX129-234787" fmla="*/ 5515268 w 5924856"/>
                        <a:gd name="connsiteY129-234788" fmla="*/ 1731618 h 2956475"/>
                        <a:gd name="connsiteX130-234789" fmla="*/ 5452462 w 5924856"/>
                        <a:gd name="connsiteY130-234790" fmla="*/ 1711358 h 2956475"/>
                        <a:gd name="connsiteX131-234791" fmla="*/ 5354468 w 5924856"/>
                        <a:gd name="connsiteY131-234792" fmla="*/ 1767977 h 2956475"/>
                        <a:gd name="connsiteX132-234793" fmla="*/ 5315836 w 5924856"/>
                        <a:gd name="connsiteY132-234794" fmla="*/ 1779340 h 2956475"/>
                        <a:gd name="connsiteX133-234795" fmla="*/ 5263569 w 5924856"/>
                        <a:gd name="connsiteY133-234796" fmla="*/ 1833879 h 2956475"/>
                        <a:gd name="connsiteX134-234797" fmla="*/ 5209030 w 5924856"/>
                        <a:gd name="connsiteY134-234798" fmla="*/ 1881600 h 2956475"/>
                        <a:gd name="connsiteX135-234799" fmla="*/ 5193123 w 5924856"/>
                        <a:gd name="connsiteY135-234800" fmla="*/ 1913415 h 2956475"/>
                        <a:gd name="connsiteX136-234801" fmla="*/ 5185429 w 5924856"/>
                        <a:gd name="connsiteY136-234802" fmla="*/ 1904988 h 2956475"/>
                        <a:gd name="connsiteX137-234803" fmla="*/ 5181216 w 5924856"/>
                        <a:gd name="connsiteY137-234804" fmla="*/ 1913415 h 2956475"/>
                        <a:gd name="connsiteX138-234805" fmla="*/ 5137729 w 5924856"/>
                        <a:gd name="connsiteY138-234806" fmla="*/ 1865787 h 2956475"/>
                        <a:gd name="connsiteX139-234807" fmla="*/ 5047685 w 5924856"/>
                        <a:gd name="connsiteY139-234808" fmla="*/ 1920232 h 2956475"/>
                        <a:gd name="connsiteX140-234809" fmla="*/ 5044580 w 5924856"/>
                        <a:gd name="connsiteY140-234810" fmla="*/ 1914910 h 2956475"/>
                        <a:gd name="connsiteX141-234811" fmla="*/ 5035778 w 5924856"/>
                        <a:gd name="connsiteY141-234812" fmla="*/ 1920232 h 2956475"/>
                        <a:gd name="connsiteX142-234813" fmla="*/ 5023735 w 5924856"/>
                        <a:gd name="connsiteY142-234814" fmla="*/ 1899586 h 2956475"/>
                        <a:gd name="connsiteX143-234815" fmla="*/ 4993146 w 5924856"/>
                        <a:gd name="connsiteY143-234816" fmla="*/ 1924777 h 2956475"/>
                        <a:gd name="connsiteX144-234817" fmla="*/ 4983909 w 5924856"/>
                        <a:gd name="connsiteY144-234818" fmla="*/ 1922578 h 2956475"/>
                        <a:gd name="connsiteX145-234819" fmla="*/ 4981239 w 5924856"/>
                        <a:gd name="connsiteY145-234820" fmla="*/ 1924777 h 2956475"/>
                        <a:gd name="connsiteX146-234821" fmla="*/ 4944785 w 5924856"/>
                        <a:gd name="connsiteY146-234822" fmla="*/ 1916098 h 2956475"/>
                        <a:gd name="connsiteX147-234823" fmla="*/ 4934062 w 5924856"/>
                        <a:gd name="connsiteY147-234824" fmla="*/ 1961137 h 2956475"/>
                        <a:gd name="connsiteX148-234825" fmla="*/ 4893158 w 5924856"/>
                        <a:gd name="connsiteY148-234826" fmla="*/ 2027038 h 2956475"/>
                        <a:gd name="connsiteX149-234827" fmla="*/ 4893158 w 5924856"/>
                        <a:gd name="connsiteY149-234828" fmla="*/ 2058853 h 2956475"/>
                        <a:gd name="connsiteX150-234829" fmla="*/ 4934062 w 5924856"/>
                        <a:gd name="connsiteY150-234830" fmla="*/ 2074760 h 2956475"/>
                        <a:gd name="connsiteX151-234831" fmla="*/ 4929517 w 5924856"/>
                        <a:gd name="connsiteY151-234832" fmla="*/ 2172476 h 2956475"/>
                        <a:gd name="connsiteX152-234833" fmla="*/ 4917610 w 5924856"/>
                        <a:gd name="connsiteY152-234834" fmla="*/ 2172476 h 2956475"/>
                        <a:gd name="connsiteX153-234835" fmla="*/ 4893158 w 5924856"/>
                        <a:gd name="connsiteY153-234836" fmla="*/ 2172476 h 2956475"/>
                        <a:gd name="connsiteX154-234837" fmla="*/ 4881796 w 5924856"/>
                        <a:gd name="connsiteY154-234838" fmla="*/ 2224742 h 2956475"/>
                        <a:gd name="connsiteX155-234839" fmla="*/ 4893158 w 5924856"/>
                        <a:gd name="connsiteY155-234840" fmla="*/ 2252012 h 2956475"/>
                        <a:gd name="connsiteX156-234841" fmla="*/ 4827256 w 5924856"/>
                        <a:gd name="connsiteY156-234842" fmla="*/ 2286099 h 2956475"/>
                        <a:gd name="connsiteX157-234843" fmla="*/ 4815894 w 5924856"/>
                        <a:gd name="connsiteY157-234844" fmla="*/ 2354273 h 2956475"/>
                        <a:gd name="connsiteX158-234845" fmla="*/ 4763628 w 5924856"/>
                        <a:gd name="connsiteY158-234846" fmla="*/ 2370180 h 2956475"/>
                        <a:gd name="connsiteX159-234847" fmla="*/ 4752265 w 5924856"/>
                        <a:gd name="connsiteY159-234848" fmla="*/ 2429264 h 2956475"/>
                        <a:gd name="connsiteX160-234849" fmla="*/ 4697726 w 5924856"/>
                        <a:gd name="connsiteY160-234850" fmla="*/ 2488348 h 2956475"/>
                        <a:gd name="connsiteX161-234851" fmla="*/ 4695416 w 5924856"/>
                        <a:gd name="connsiteY161-234852" fmla="*/ 2477952 h 2956475"/>
                        <a:gd name="connsiteX162-234853" fmla="*/ 4685819 w 5924856"/>
                        <a:gd name="connsiteY162-234854" fmla="*/ 2488348 h 2956475"/>
                        <a:gd name="connsiteX163-234855" fmla="*/ 4676729 w 5924856"/>
                        <a:gd name="connsiteY163-234856" fmla="*/ 2447444 h 2956475"/>
                        <a:gd name="connsiteX164-234857" fmla="*/ 4660822 w 5924856"/>
                        <a:gd name="connsiteY164-234858" fmla="*/ 2361090 h 2956475"/>
                        <a:gd name="connsiteX165-234859" fmla="*/ 4633552 w 5924856"/>
                        <a:gd name="connsiteY165-234860" fmla="*/ 2220198 h 2956475"/>
                        <a:gd name="connsiteX166-234861" fmla="*/ 4654004 w 5924856"/>
                        <a:gd name="connsiteY166-234862" fmla="*/ 2129299 h 2956475"/>
                        <a:gd name="connsiteX167-234863" fmla="*/ 4685819 w 5924856"/>
                        <a:gd name="connsiteY167-234864" fmla="*/ 2086122 h 2956475"/>
                        <a:gd name="connsiteX168-234865" fmla="*/ 4685819 w 5924856"/>
                        <a:gd name="connsiteY168-234866" fmla="*/ 2058853 h 2956475"/>
                        <a:gd name="connsiteX169-234867" fmla="*/ 4744903 w 5924856"/>
                        <a:gd name="connsiteY169-234868" fmla="*/ 2042945 h 2956475"/>
                        <a:gd name="connsiteX170-234869" fmla="*/ 4810804 w 5924856"/>
                        <a:gd name="connsiteY170-234870" fmla="*/ 1952047 h 2956475"/>
                        <a:gd name="connsiteX171-234871" fmla="*/ 4874434 w 5924856"/>
                        <a:gd name="connsiteY171-234872" fmla="*/ 1877056 h 2956475"/>
                        <a:gd name="connsiteX172-234873" fmla="*/ 4940334 w 5924856"/>
                        <a:gd name="connsiteY172-234874" fmla="*/ 1817971 h 2956475"/>
                        <a:gd name="connsiteX173-234875" fmla="*/ 4964885 w 5924856"/>
                        <a:gd name="connsiteY173-234876" fmla="*/ 1710844 h 2956475"/>
                        <a:gd name="connsiteX174-234877" fmla="*/ 4934062 w 5924856"/>
                        <a:gd name="connsiteY174-234878" fmla="*/ 1715711 h 2956475"/>
                        <a:gd name="connsiteX175-234879" fmla="*/ 4913610 w 5924856"/>
                        <a:gd name="connsiteY175-234880" fmla="*/ 1779340 h 2956475"/>
                        <a:gd name="connsiteX176-234881" fmla="*/ 4822712 w 5924856"/>
                        <a:gd name="connsiteY176-234882" fmla="*/ 1865693 h 2956475"/>
                        <a:gd name="connsiteX177-234883" fmla="*/ 4819899 w 5924856"/>
                        <a:gd name="connsiteY177-234884" fmla="*/ 1857053 h 2956475"/>
                        <a:gd name="connsiteX178-234885" fmla="*/ 4810804 w 5924856"/>
                        <a:gd name="connsiteY178-234886" fmla="*/ 1865693 h 2956475"/>
                        <a:gd name="connsiteX179-234887" fmla="*/ 4780026 w 5924856"/>
                        <a:gd name="connsiteY179-234888" fmla="*/ 1771159 h 2956475"/>
                        <a:gd name="connsiteX180-234889" fmla="*/ 4697726 w 5924856"/>
                        <a:gd name="connsiteY180-234890" fmla="*/ 1795247 h 2956475"/>
                        <a:gd name="connsiteX181-234891" fmla="*/ 4602282 w 5924856"/>
                        <a:gd name="connsiteY181-234892" fmla="*/ 1920232 h 2956475"/>
                        <a:gd name="connsiteX182-234893" fmla="*/ 4634097 w 5924856"/>
                        <a:gd name="connsiteY182-234894" fmla="*/ 1967954 h 2956475"/>
                        <a:gd name="connsiteX183-234895" fmla="*/ 4554560 w 5924856"/>
                        <a:gd name="connsiteY183-234896" fmla="*/ 1983861 h 2956475"/>
                        <a:gd name="connsiteX184-234897" fmla="*/ 4495476 w 5924856"/>
                        <a:gd name="connsiteY184-234898" fmla="*/ 1988406 h 2956475"/>
                        <a:gd name="connsiteX185-234899" fmla="*/ 4495564 w 5924856"/>
                        <a:gd name="connsiteY185-234900" fmla="*/ 1987484 h 2956475"/>
                        <a:gd name="connsiteX186-234901" fmla="*/ 4483570 w 5924856"/>
                        <a:gd name="connsiteY186-234902" fmla="*/ 1988406 h 2956475"/>
                        <a:gd name="connsiteX187-234903" fmla="*/ 4488114 w 5924856"/>
                        <a:gd name="connsiteY187-234904" fmla="*/ 1940685 h 2956475"/>
                        <a:gd name="connsiteX188-234905" fmla="*/ 4438272 w 5924856"/>
                        <a:gd name="connsiteY188-234906" fmla="*/ 1931099 h 2956475"/>
                        <a:gd name="connsiteX189-234907" fmla="*/ 4393216 w 5924856"/>
                        <a:gd name="connsiteY189-234908" fmla="*/ 1961137 h 2956475"/>
                        <a:gd name="connsiteX190-234909" fmla="*/ 4382585 w 5924856"/>
                        <a:gd name="connsiteY190-234910" fmla="*/ 1960286 h 2956475"/>
                        <a:gd name="connsiteX191-234911" fmla="*/ 4381309 w 5924856"/>
                        <a:gd name="connsiteY191-234912" fmla="*/ 1961137 h 2956475"/>
                        <a:gd name="connsiteX192-234913" fmla="*/ 4275828 w 5924856"/>
                        <a:gd name="connsiteY192-234914" fmla="*/ 1952698 h 2956475"/>
                        <a:gd name="connsiteX193-234915" fmla="*/ 4161424 w 5924856"/>
                        <a:gd name="connsiteY193-234916" fmla="*/ 1972499 h 2956475"/>
                        <a:gd name="connsiteX194-234917" fmla="*/ 4043256 w 5924856"/>
                        <a:gd name="connsiteY194-234918" fmla="*/ 2106574 h 2956475"/>
                        <a:gd name="connsiteX195-234919" fmla="*/ 3902364 w 5924856"/>
                        <a:gd name="connsiteY195-234920" fmla="*/ 2263374 h 2956475"/>
                        <a:gd name="connsiteX196-234921" fmla="*/ 3956903 w 5924856"/>
                        <a:gd name="connsiteY196-234922" fmla="*/ 2267919 h 2956475"/>
                        <a:gd name="connsiteX197-234923" fmla="*/ 3977355 w 5924856"/>
                        <a:gd name="connsiteY197-234924" fmla="*/ 2311096 h 2956475"/>
                        <a:gd name="connsiteX198-234925" fmla="*/ 4005973 w 5924856"/>
                        <a:gd name="connsiteY198-234926" fmla="*/ 2319513 h 2956475"/>
                        <a:gd name="connsiteX199-234927" fmla="*/ 4024532 w 5924856"/>
                        <a:gd name="connsiteY199-234928" fmla="*/ 2290644 h 2956475"/>
                        <a:gd name="connsiteX200-234929" fmla="*/ 4035602 w 5924856"/>
                        <a:gd name="connsiteY200-234930" fmla="*/ 2291946 h 2956475"/>
                        <a:gd name="connsiteX201-234931" fmla="*/ 4036439 w 5924856"/>
                        <a:gd name="connsiteY201-234932" fmla="*/ 2290644 h 2956475"/>
                        <a:gd name="connsiteX202-234933" fmla="*/ 4075071 w 5924856"/>
                        <a:gd name="connsiteY202-234934" fmla="*/ 2295189 h 2956475"/>
                        <a:gd name="connsiteX203-234935" fmla="*/ 4129610 w 5924856"/>
                        <a:gd name="connsiteY203-234936" fmla="*/ 2365635 h 2956475"/>
                        <a:gd name="connsiteX204-234937" fmla="*/ 4134155 w 5924856"/>
                        <a:gd name="connsiteY204-234938" fmla="*/ 2413357 h 2956475"/>
                        <a:gd name="connsiteX205-234939" fmla="*/ 4102340 w 5924856"/>
                        <a:gd name="connsiteY205-234940" fmla="*/ 2472441 h 2956475"/>
                        <a:gd name="connsiteX206-234941" fmla="*/ 4095523 w 5924856"/>
                        <a:gd name="connsiteY206-234942" fmla="*/ 2542887 h 2956475"/>
                        <a:gd name="connsiteX207-234943" fmla="*/ 4079616 w 5924856"/>
                        <a:gd name="connsiteY207-234944" fmla="*/ 2629241 h 2956475"/>
                        <a:gd name="connsiteX208-234945" fmla="*/ 4027349 w 5924856"/>
                        <a:gd name="connsiteY208-234946" fmla="*/ 2708777 h 2956475"/>
                        <a:gd name="connsiteX209-234947" fmla="*/ 4015987 w 5924856"/>
                        <a:gd name="connsiteY209-234948" fmla="*/ 2747409 h 2956475"/>
                        <a:gd name="connsiteX210-234949" fmla="*/ 3961448 w 5924856"/>
                        <a:gd name="connsiteY210-234950" fmla="*/ 2806493 h 2956475"/>
                        <a:gd name="connsiteX211-234951" fmla="*/ 3913726 w 5924856"/>
                        <a:gd name="connsiteY211-234952" fmla="*/ 2865577 h 2956475"/>
                        <a:gd name="connsiteX212-234953" fmla="*/ 3893274 w 5924856"/>
                        <a:gd name="connsiteY212-234954" fmla="*/ 2897392 h 2956475"/>
                        <a:gd name="connsiteX213-234955" fmla="*/ 3843280 w 5924856"/>
                        <a:gd name="connsiteY213-234956" fmla="*/ 2924661 h 2956475"/>
                        <a:gd name="connsiteX214-234957" fmla="*/ 3831373 w 5924856"/>
                        <a:gd name="connsiteY214-234958" fmla="*/ 2924661 h 2956475"/>
                        <a:gd name="connsiteX215-234959" fmla="*/ 3822828 w 5924856"/>
                        <a:gd name="connsiteY215-234960" fmla="*/ 2924661 h 2956475"/>
                        <a:gd name="connsiteX216-234961" fmla="*/ 3810920 w 5924856"/>
                        <a:gd name="connsiteY216-234962" fmla="*/ 2924661 h 2956475"/>
                        <a:gd name="connsiteX217-234963" fmla="*/ 3789254 w 5924856"/>
                        <a:gd name="connsiteY217-234964" fmla="*/ 2908412 h 2956475"/>
                        <a:gd name="connsiteX218-234965" fmla="*/ 3747836 w 5924856"/>
                        <a:gd name="connsiteY218-234966" fmla="*/ 2936024 h 2956475"/>
                        <a:gd name="connsiteX219-234967" fmla="*/ 3741019 w 5924856"/>
                        <a:gd name="connsiteY219-234968" fmla="*/ 2956476 h 2956475"/>
                        <a:gd name="connsiteX220-234969" fmla="*/ 3736474 w 5924856"/>
                        <a:gd name="connsiteY220-234970" fmla="*/ 2947386 h 2956475"/>
                        <a:gd name="connsiteX221-234971" fmla="*/ 3736474 w 5924856"/>
                        <a:gd name="connsiteY221-234972" fmla="*/ 2935660 h 2956475"/>
                        <a:gd name="connsiteX222-234973" fmla="*/ 3735929 w 5924856"/>
                        <a:gd name="connsiteY222-234974" fmla="*/ 2936024 h 2956475"/>
                        <a:gd name="connsiteX223-234975" fmla="*/ 3729112 w 5924856"/>
                        <a:gd name="connsiteY223-234976" fmla="*/ 2956476 h 2956475"/>
                        <a:gd name="connsiteX224-234977" fmla="*/ 3724567 w 5924856"/>
                        <a:gd name="connsiteY224-234978" fmla="*/ 2947386 h 2956475"/>
                        <a:gd name="connsiteX225-234979" fmla="*/ 3724567 w 5924856"/>
                        <a:gd name="connsiteY225-234980" fmla="*/ 2920116 h 2956475"/>
                        <a:gd name="connsiteX226-234981" fmla="*/ 3736474 w 5924856"/>
                        <a:gd name="connsiteY226-234982" fmla="*/ 2920116 h 2956475"/>
                        <a:gd name="connsiteX227-234983" fmla="*/ 3745019 w 5924856"/>
                        <a:gd name="connsiteY227-234984" fmla="*/ 2920116 h 2956475"/>
                        <a:gd name="connsiteX228-234985" fmla="*/ 3751836 w 5924856"/>
                        <a:gd name="connsiteY228-234986" fmla="*/ 2861032 h 2956475"/>
                        <a:gd name="connsiteX229-234987" fmla="*/ 3740474 w 5924856"/>
                        <a:gd name="connsiteY229-234988" fmla="*/ 2817856 h 2956475"/>
                        <a:gd name="connsiteX230-234989" fmla="*/ 3767744 w 5924856"/>
                        <a:gd name="connsiteY230-234990" fmla="*/ 2795131 h 2956475"/>
                        <a:gd name="connsiteX231-234991" fmla="*/ 3777005 w 5924856"/>
                        <a:gd name="connsiteY231-234992" fmla="*/ 2797336 h 2956475"/>
                        <a:gd name="connsiteX232-234993" fmla="*/ 3779651 w 5924856"/>
                        <a:gd name="connsiteY232-234994" fmla="*/ 2795131 h 2956475"/>
                        <a:gd name="connsiteX233-234995" fmla="*/ 3816678 w 5924856"/>
                        <a:gd name="connsiteY233-234996" fmla="*/ 2803947 h 2956475"/>
                        <a:gd name="connsiteX234-234997" fmla="*/ 3838190 w 5924856"/>
                        <a:gd name="connsiteY234-234998" fmla="*/ 2758772 h 2956475"/>
                        <a:gd name="connsiteX235-234999" fmla="*/ 3854097 w 5924856"/>
                        <a:gd name="connsiteY235-235000" fmla="*/ 2699687 h 2956475"/>
                        <a:gd name="connsiteX236-235001" fmla="*/ 3865460 w 5924856"/>
                        <a:gd name="connsiteY236-235002" fmla="*/ 2676963 h 2956475"/>
                        <a:gd name="connsiteX237-235003" fmla="*/ 3884483 w 5924856"/>
                        <a:gd name="connsiteY237-235004" fmla="*/ 2632575 h 2956475"/>
                        <a:gd name="connsiteX238-235005" fmla="*/ 3834190 w 5924856"/>
                        <a:gd name="connsiteY238-235006" fmla="*/ 2645148 h 2956475"/>
                        <a:gd name="connsiteX239-235007" fmla="*/ 3806920 w 5924856"/>
                        <a:gd name="connsiteY239-235008" fmla="*/ 2667873 h 2956475"/>
                        <a:gd name="connsiteX240-235009" fmla="*/ 3795013 w 5924856"/>
                        <a:gd name="connsiteY240-235010" fmla="*/ 2667873 h 2956475"/>
                        <a:gd name="connsiteX241-235011" fmla="*/ 3747836 w 5924856"/>
                        <a:gd name="connsiteY241-235012" fmla="*/ 2667873 h 2956475"/>
                        <a:gd name="connsiteX242-235013" fmla="*/ 3735929 w 5924856"/>
                        <a:gd name="connsiteY242-235014" fmla="*/ 2667873 h 2956475"/>
                        <a:gd name="connsiteX243-235015" fmla="*/ 3720022 w 5924856"/>
                        <a:gd name="connsiteY243-235016" fmla="*/ 2613334 h 2956475"/>
                        <a:gd name="connsiteX244-235017" fmla="*/ 3676845 w 5924856"/>
                        <a:gd name="connsiteY244-235018" fmla="*/ 2574702 h 2956475"/>
                        <a:gd name="connsiteX245-235019" fmla="*/ 3610944 w 5924856"/>
                        <a:gd name="connsiteY245-235020" fmla="*/ 2558795 h 2956475"/>
                        <a:gd name="connsiteX246-235021" fmla="*/ 3601854 w 5924856"/>
                        <a:gd name="connsiteY246-235022" fmla="*/ 2499711 h 2956475"/>
                        <a:gd name="connsiteX247-235023" fmla="*/ 3590492 w 5924856"/>
                        <a:gd name="connsiteY247-235024" fmla="*/ 2467896 h 2956475"/>
                        <a:gd name="connsiteX248-235025" fmla="*/ 3574584 w 5924856"/>
                        <a:gd name="connsiteY248-235026" fmla="*/ 2440627 h 2956475"/>
                        <a:gd name="connsiteX249-235027" fmla="*/ 3551860 w 5924856"/>
                        <a:gd name="connsiteY249-235028" fmla="*/ 2381542 h 2956475"/>
                        <a:gd name="connsiteX250-235029" fmla="*/ 3520045 w 5924856"/>
                        <a:gd name="connsiteY250-235030" fmla="*/ 2361090 h 2956475"/>
                        <a:gd name="connsiteX251-235031" fmla="*/ 3464186 w 5924856"/>
                        <a:gd name="connsiteY251-235032" fmla="*/ 2339606 h 2956475"/>
                        <a:gd name="connsiteX252-235033" fmla="*/ 3425146 w 5924856"/>
                        <a:gd name="connsiteY252-235034" fmla="*/ 2345183 h 2956475"/>
                        <a:gd name="connsiteX253-235035" fmla="*/ 3381970 w 5924856"/>
                        <a:gd name="connsiteY253-235036" fmla="*/ 2354273 h 2956475"/>
                        <a:gd name="connsiteX254-235037" fmla="*/ 3350155 w 5924856"/>
                        <a:gd name="connsiteY254-235038" fmla="*/ 2381542 h 2956475"/>
                        <a:gd name="connsiteX255-235039" fmla="*/ 3370607 w 5924856"/>
                        <a:gd name="connsiteY255-235040" fmla="*/ 2397450 h 2956475"/>
                        <a:gd name="connsiteX256-235041" fmla="*/ 3370607 w 5924856"/>
                        <a:gd name="connsiteY256-235042" fmla="*/ 2429264 h 2956475"/>
                        <a:gd name="connsiteX257-235043" fmla="*/ 3350155 w 5924856"/>
                        <a:gd name="connsiteY257-235044" fmla="*/ 2451989 h 2956475"/>
                        <a:gd name="connsiteX258-235045" fmla="*/ 3318341 w 5924856"/>
                        <a:gd name="connsiteY258-235046" fmla="*/ 2511073 h 2956475"/>
                        <a:gd name="connsiteX259-235047" fmla="*/ 3318341 w 5924856"/>
                        <a:gd name="connsiteY259-235048" fmla="*/ 2538343 h 2956475"/>
                        <a:gd name="connsiteX260-235049" fmla="*/ 3268346 w 5924856"/>
                        <a:gd name="connsiteY260-235050" fmla="*/ 2570157 h 2956475"/>
                        <a:gd name="connsiteX261-235051" fmla="*/ 3260533 w 5924856"/>
                        <a:gd name="connsiteY261-235052" fmla="*/ 2567553 h 2956475"/>
                        <a:gd name="connsiteX262-235053" fmla="*/ 3256440 w 5924856"/>
                        <a:gd name="connsiteY262-235054" fmla="*/ 2570157 h 2956475"/>
                        <a:gd name="connsiteX263-235055" fmla="*/ 3208718 w 5924856"/>
                        <a:gd name="connsiteY263-235056" fmla="*/ 2554250 h 2956475"/>
                        <a:gd name="connsiteX264-235057" fmla="*/ 3177448 w 5924856"/>
                        <a:gd name="connsiteY264-235058" fmla="*/ 2554250 h 2956475"/>
                        <a:gd name="connsiteX265-235059" fmla="*/ 3165541 w 5924856"/>
                        <a:gd name="connsiteY265-235060" fmla="*/ 2554250 h 2956475"/>
                        <a:gd name="connsiteX266-235061" fmla="*/ 3149634 w 5924856"/>
                        <a:gd name="connsiteY266-235062" fmla="*/ 2538343 h 2956475"/>
                        <a:gd name="connsiteX267-235063" fmla="*/ 3131462 w 5924856"/>
                        <a:gd name="connsiteY267-235064" fmla="*/ 2533799 h 2956475"/>
                        <a:gd name="connsiteX268-235065" fmla="*/ 3086550 w 5924856"/>
                        <a:gd name="connsiteY268-235066" fmla="*/ 2570157 h 2956475"/>
                        <a:gd name="connsiteX269-235067" fmla="*/ 3038828 w 5924856"/>
                        <a:gd name="connsiteY269-235068" fmla="*/ 2581519 h 2956475"/>
                        <a:gd name="connsiteX270-235069" fmla="*/ 3000196 w 5924856"/>
                        <a:gd name="connsiteY270-235070" fmla="*/ 2597427 h 2956475"/>
                        <a:gd name="connsiteX271-235071" fmla="*/ 2992651 w 5924856"/>
                        <a:gd name="connsiteY271-235072" fmla="*/ 2595630 h 2956475"/>
                        <a:gd name="connsiteX272-235073" fmla="*/ 2988289 w 5924856"/>
                        <a:gd name="connsiteY272-235074" fmla="*/ 2597427 h 2956475"/>
                        <a:gd name="connsiteX273-235075" fmla="*/ 2940567 w 5924856"/>
                        <a:gd name="connsiteY273-235076" fmla="*/ 2586064 h 2956475"/>
                        <a:gd name="connsiteX274-235077" fmla="*/ 2918387 w 5924856"/>
                        <a:gd name="connsiteY274-235078" fmla="*/ 2586064 h 2956475"/>
                        <a:gd name="connsiteX275-235079" fmla="*/ 2906480 w 5924856"/>
                        <a:gd name="connsiteY275-235080" fmla="*/ 2586064 h 2956475"/>
                        <a:gd name="connsiteX276-235081" fmla="*/ 2886028 w 5924856"/>
                        <a:gd name="connsiteY276-235082" fmla="*/ 2554250 h 2956475"/>
                        <a:gd name="connsiteX277-235083" fmla="*/ 2847396 w 5924856"/>
                        <a:gd name="connsiteY277-235084" fmla="*/ 2526980 h 2956475"/>
                        <a:gd name="connsiteX278-235085" fmla="*/ 2820344 w 5924856"/>
                        <a:gd name="connsiteY278-235086" fmla="*/ 2523116 h 2956475"/>
                        <a:gd name="connsiteX279-235087" fmla="*/ 2779767 w 5924856"/>
                        <a:gd name="connsiteY279-235088" fmla="*/ 2526980 h 2956475"/>
                        <a:gd name="connsiteX280-235089" fmla="*/ 2741135 w 5924856"/>
                        <a:gd name="connsiteY280-235090" fmla="*/ 2538343 h 2956475"/>
                        <a:gd name="connsiteX281-235091" fmla="*/ 2736330 w 5924856"/>
                        <a:gd name="connsiteY281-235092" fmla="*/ 2536254 h 2956475"/>
                        <a:gd name="connsiteX282-235093" fmla="*/ 2729228 w 5924856"/>
                        <a:gd name="connsiteY282-235094" fmla="*/ 2538343 h 2956475"/>
                        <a:gd name="connsiteX283-235095" fmla="*/ 2676961 w 5924856"/>
                        <a:gd name="connsiteY283-235096" fmla="*/ 2515618 h 2956475"/>
                        <a:gd name="connsiteX284-235097" fmla="*/ 2670144 w 5924856"/>
                        <a:gd name="connsiteY284-235098" fmla="*/ 2472441 h 2956475"/>
                        <a:gd name="connsiteX285-235099" fmla="*/ 2626967 w 5924856"/>
                        <a:gd name="connsiteY285-235100" fmla="*/ 2456534 h 2956475"/>
                        <a:gd name="connsiteX286-235101" fmla="*/ 2595153 w 5924856"/>
                        <a:gd name="connsiteY286-235102" fmla="*/ 2451989 h 2956475"/>
                        <a:gd name="connsiteX287-235103" fmla="*/ 2560725 w 5924856"/>
                        <a:gd name="connsiteY287-235104" fmla="*/ 2430245 h 2956475"/>
                        <a:gd name="connsiteX288-235105" fmla="*/ 2527524 w 5924856"/>
                        <a:gd name="connsiteY288-235106" fmla="*/ 2488348 h 2956475"/>
                        <a:gd name="connsiteX289-235107" fmla="*/ 2543431 w 5924856"/>
                        <a:gd name="connsiteY289-235108" fmla="*/ 2522435 h 2956475"/>
                        <a:gd name="connsiteX290-235109" fmla="*/ 2504799 w 5924856"/>
                        <a:gd name="connsiteY290-235110" fmla="*/ 2558795 h 2956475"/>
                        <a:gd name="connsiteX291-235111" fmla="*/ 2495296 w 5924856"/>
                        <a:gd name="connsiteY291-235112" fmla="*/ 2556532 h 2956475"/>
                        <a:gd name="connsiteX292-235113" fmla="*/ 2492892 w 5924856"/>
                        <a:gd name="connsiteY292-235114" fmla="*/ 2558795 h 2956475"/>
                        <a:gd name="connsiteX293-235115" fmla="*/ 2445170 w 5924856"/>
                        <a:gd name="connsiteY293-235116" fmla="*/ 2547432 h 2956475"/>
                        <a:gd name="connsiteX294-235117" fmla="*/ 2408811 w 5924856"/>
                        <a:gd name="connsiteY294-235118" fmla="*/ 2542887 h 2956475"/>
                        <a:gd name="connsiteX295-235119" fmla="*/ 2381541 w 5924856"/>
                        <a:gd name="connsiteY295-235120" fmla="*/ 2515618 h 2956475"/>
                        <a:gd name="connsiteX296-235121" fmla="*/ 2354816 w 5924856"/>
                        <a:gd name="connsiteY296-235122" fmla="*/ 2515618 h 2956475"/>
                        <a:gd name="connsiteX297-235123" fmla="*/ 2342909 w 5924856"/>
                        <a:gd name="connsiteY297-235124" fmla="*/ 2515618 h 2956475"/>
                        <a:gd name="connsiteX298-235125" fmla="*/ 2317049 w 5924856"/>
                        <a:gd name="connsiteY298-235126" fmla="*/ 2502687 h 2956475"/>
                        <a:gd name="connsiteX299-235127" fmla="*/ 2268463 w 5924856"/>
                        <a:gd name="connsiteY299-235128" fmla="*/ 2526980 h 2956475"/>
                        <a:gd name="connsiteX300-235129" fmla="*/ 2200289 w 5924856"/>
                        <a:gd name="connsiteY300-235130" fmla="*/ 2574702 h 2956475"/>
                        <a:gd name="connsiteX301-235131" fmla="*/ 2157112 w 5924856"/>
                        <a:gd name="connsiteY301-235132" fmla="*/ 2586064 h 2956475"/>
                        <a:gd name="connsiteX302-235133" fmla="*/ 2145750 w 5924856"/>
                        <a:gd name="connsiteY302-235134" fmla="*/ 2590609 h 2956475"/>
                        <a:gd name="connsiteX303-235135" fmla="*/ 2143369 w 5924856"/>
                        <a:gd name="connsiteY303-235136" fmla="*/ 2586799 h 2956475"/>
                        <a:gd name="connsiteX304-235137" fmla="*/ 2133843 w 5924856"/>
                        <a:gd name="connsiteY304-235138" fmla="*/ 2590609 h 2956475"/>
                        <a:gd name="connsiteX305-235139" fmla="*/ 2111787 w 5924856"/>
                        <a:gd name="connsiteY305-235140" fmla="*/ 2555320 h 2956475"/>
                        <a:gd name="connsiteX306-235141" fmla="*/ 2075303 w 5924856"/>
                        <a:gd name="connsiteY306-235142" fmla="*/ 2558795 h 2956475"/>
                        <a:gd name="connsiteX307-235143" fmla="*/ 2074482 w 5924856"/>
                        <a:gd name="connsiteY307-235144" fmla="*/ 2557739 h 2956475"/>
                        <a:gd name="connsiteX308-235145" fmla="*/ 2063396 w 5924856"/>
                        <a:gd name="connsiteY308-235146" fmla="*/ 2558795 h 2956475"/>
                        <a:gd name="connsiteX309-235147" fmla="*/ 2047489 w 5924856"/>
                        <a:gd name="connsiteY309-235148" fmla="*/ 2538343 h 2956475"/>
                        <a:gd name="connsiteX310-235149" fmla="*/ 2020220 w 5924856"/>
                        <a:gd name="connsiteY310-235150" fmla="*/ 2526980 h 2956475"/>
                        <a:gd name="connsiteX311-235151" fmla="*/ 2004312 w 5924856"/>
                        <a:gd name="connsiteY311-235152" fmla="*/ 2495166 h 2956475"/>
                        <a:gd name="connsiteX312-235153" fmla="*/ 1988196 w 5924856"/>
                        <a:gd name="connsiteY312-235154" fmla="*/ 2486212 h 2956475"/>
                        <a:gd name="connsiteX313-235155" fmla="*/ 1945773 w 5924856"/>
                        <a:gd name="connsiteY313-235156" fmla="*/ 2499711 h 2956475"/>
                        <a:gd name="connsiteX314-235157" fmla="*/ 1942036 w 5924856"/>
                        <a:gd name="connsiteY314-235158" fmla="*/ 2497111 h 2956475"/>
                        <a:gd name="connsiteX315-235159" fmla="*/ 1936866 w 5924856"/>
                        <a:gd name="connsiteY315-235160" fmla="*/ 2499711 h 2956475"/>
                        <a:gd name="connsiteX316-235161" fmla="*/ 1889554 w 5924856"/>
                        <a:gd name="connsiteY316-235162" fmla="*/ 2468885 h 2956475"/>
                        <a:gd name="connsiteX317-235163" fmla="*/ 1870782 w 5924856"/>
                        <a:gd name="connsiteY317-235164" fmla="*/ 2495166 h 2956475"/>
                        <a:gd name="connsiteX318-235165" fmla="*/ 1865709 w 5924856"/>
                        <a:gd name="connsiteY318-235166" fmla="*/ 2485599 h 2956475"/>
                        <a:gd name="connsiteX319-235167" fmla="*/ 1858875 w 5924856"/>
                        <a:gd name="connsiteY319-235168" fmla="*/ 2495166 h 2956475"/>
                        <a:gd name="connsiteX320-235169" fmla="*/ 1779338 w 5924856"/>
                        <a:gd name="connsiteY320-235170" fmla="*/ 2345183 h 2956475"/>
                        <a:gd name="connsiteX321-235171" fmla="*/ 1729344 w 5924856"/>
                        <a:gd name="connsiteY321-235172" fmla="*/ 2295189 h 2956475"/>
                        <a:gd name="connsiteX322-235173" fmla="*/ 1732141 w 5924856"/>
                        <a:gd name="connsiteY322-235174" fmla="*/ 2292043 h 2956475"/>
                        <a:gd name="connsiteX323-235175" fmla="*/ 359049 w 5924856"/>
                        <a:gd name="connsiteY323-235176" fmla="*/ 2704232 h 2956475"/>
                        <a:gd name="connsiteX324-235177" fmla="*/ 204522 w 5924856"/>
                        <a:gd name="connsiteY324-235178" fmla="*/ 2472441 h 2956475"/>
                        <a:gd name="connsiteX325-235179" fmla="*/ 189159 w 5924856"/>
                        <a:gd name="connsiteY325-235180" fmla="*/ 2472441 h 2956475"/>
                        <a:gd name="connsiteX326-235181" fmla="*/ 122713 w 5924856"/>
                        <a:gd name="connsiteY326-235182" fmla="*/ 2413357 h 2956475"/>
                        <a:gd name="connsiteX327-235183" fmla="*/ 114168 w 5924856"/>
                        <a:gd name="connsiteY327-235184" fmla="*/ 2424719 h 2956475"/>
                        <a:gd name="connsiteX328-235185" fmla="*/ 103159 w 5924856"/>
                        <a:gd name="connsiteY328-235186" fmla="*/ 2421574 h 2956475"/>
                        <a:gd name="connsiteX329-235187" fmla="*/ 70446 w 5924856"/>
                        <a:gd name="connsiteY329-235188" fmla="*/ 2365635 h 2956475"/>
                        <a:gd name="connsiteX330-235189" fmla="*/ 74991 w 5924856"/>
                        <a:gd name="connsiteY330-235190" fmla="*/ 2361090 h 2956475"/>
                        <a:gd name="connsiteX331-235191" fmla="*/ 118168 w 5924856"/>
                        <a:gd name="connsiteY331-235192" fmla="*/ 2349728 h 2956475"/>
                        <a:gd name="connsiteX332-235193" fmla="*/ 106806 w 5924856"/>
                        <a:gd name="connsiteY332-235194" fmla="*/ 2327003 h 2956475"/>
                        <a:gd name="connsiteX333-235195" fmla="*/ 47722 w 5924856"/>
                        <a:gd name="connsiteY333-235196" fmla="*/ 2258829 h 2956475"/>
                        <a:gd name="connsiteX334-235197" fmla="*/ 21980 w 5924856"/>
                        <a:gd name="connsiteY334-235198" fmla="*/ 2195428 h 2956475"/>
                        <a:gd name="connsiteX335-235199" fmla="*/ 10059 w 5924856"/>
                        <a:gd name="connsiteY335-235200" fmla="*/ 2195434 h 2956475"/>
                        <a:gd name="connsiteX336-235201" fmla="*/ 0 w 5924856"/>
                        <a:gd name="connsiteY336-235202" fmla="*/ 2199745 h 2956475"/>
                        <a:gd name="connsiteX337-235203" fmla="*/ 1595269 w 5924856"/>
                        <a:gd name="connsiteY337-235204" fmla="*/ 1370296 h 2956475"/>
                        <a:gd name="connsiteX338-235205" fmla="*/ 1638446 w 5924856"/>
                        <a:gd name="connsiteY338-235206" fmla="*/ 1349844 h 2956475"/>
                        <a:gd name="connsiteX339-235207" fmla="*/ 1649808 w 5924856"/>
                        <a:gd name="connsiteY339-235208" fmla="*/ 1299850 h 2956475"/>
                        <a:gd name="connsiteX340-235209" fmla="*/ 1677078 w 5924856"/>
                        <a:gd name="connsiteY340-235210" fmla="*/ 1256673 h 2956475"/>
                        <a:gd name="connsiteX341-235211" fmla="*/ 1654353 w 5924856"/>
                        <a:gd name="connsiteY341-235212" fmla="*/ 1197589 h 2956475"/>
                        <a:gd name="connsiteX342-235213" fmla="*/ 1677078 w 5924856"/>
                        <a:gd name="connsiteY342-235214" fmla="*/ 1133960 h 2956475"/>
                        <a:gd name="connsiteX343-235215" fmla="*/ 1622538 w 5924856"/>
                        <a:gd name="connsiteY343-235216" fmla="*/ 1070331 h 2956475"/>
                        <a:gd name="connsiteX344-235217" fmla="*/ 1654353 w 5924856"/>
                        <a:gd name="connsiteY344-235218" fmla="*/ 961252 h 2956475"/>
                        <a:gd name="connsiteX345-235219" fmla="*/ 1606631 w 5924856"/>
                        <a:gd name="connsiteY345-235220" fmla="*/ 865809 h 2956475"/>
                        <a:gd name="connsiteX346-235221" fmla="*/ 1670260 w 5924856"/>
                        <a:gd name="connsiteY346-235222" fmla="*/ 788545 h 2956475"/>
                        <a:gd name="connsiteX347-235223" fmla="*/ 1665715 w 5924856"/>
                        <a:gd name="connsiteY347-235224" fmla="*/ 704464 h 2956475"/>
                        <a:gd name="connsiteX348-235225" fmla="*/ 1681622 w 5924856"/>
                        <a:gd name="connsiteY348-235226" fmla="*/ 697647 h 2956475"/>
                        <a:gd name="connsiteX349-235227" fmla="*/ 1683068 w 5924856"/>
                        <a:gd name="connsiteY349-235228" fmla="*/ 702130 h 2956475"/>
                        <a:gd name="connsiteX350-235229" fmla="*/ 1693530 w 5924856"/>
                        <a:gd name="connsiteY350-235230" fmla="*/ 697647 h 2956475"/>
                        <a:gd name="connsiteX351-235231" fmla="*/ 1716254 w 5924856"/>
                        <a:gd name="connsiteY351-235232" fmla="*/ 768093 h 2956475"/>
                        <a:gd name="connsiteX352-235233" fmla="*/ 1709645 w 5924856"/>
                        <a:gd name="connsiteY352-235234" fmla="*/ 815304 h 2956475"/>
                        <a:gd name="connsiteX353-235235" fmla="*/ 1772521 w 5924856"/>
                        <a:gd name="connsiteY353-235236" fmla="*/ 772638 h 2956475"/>
                        <a:gd name="connsiteX354-235237" fmla="*/ 1849785 w 5924856"/>
                        <a:gd name="connsiteY354-235238" fmla="*/ 763548 h 2956475"/>
                        <a:gd name="connsiteX355-235239" fmla="*/ 1850963 w 5924856"/>
                        <a:gd name="connsiteY355-235240" fmla="*/ 764810 h 2956475"/>
                        <a:gd name="connsiteX356-235241" fmla="*/ 1861692 w 5924856"/>
                        <a:gd name="connsiteY356-235242" fmla="*/ 763548 h 2956475"/>
                        <a:gd name="connsiteX357-235243" fmla="*/ 1906799 w 5924856"/>
                        <a:gd name="connsiteY357-235244" fmla="*/ 811877 h 2956475"/>
                        <a:gd name="connsiteX358-235245" fmla="*/ 1881599 w 5924856"/>
                        <a:gd name="connsiteY358-235246" fmla="*/ 736278 h 2956475"/>
                        <a:gd name="connsiteX359-235247" fmla="*/ 1881599 w 5924856"/>
                        <a:gd name="connsiteY359-235248" fmla="*/ 595386 h 2956475"/>
                        <a:gd name="connsiteX360-235249" fmla="*/ 1945228 w 5924856"/>
                        <a:gd name="connsiteY360-235250" fmla="*/ 574934 h 2956475"/>
                        <a:gd name="connsiteX361-235251" fmla="*/ 1955460 w 5924856"/>
                        <a:gd name="connsiteY361-235252" fmla="*/ 575472 h 2956475"/>
                        <a:gd name="connsiteX362-235253" fmla="*/ 1957135 w 5924856"/>
                        <a:gd name="connsiteY362-235254" fmla="*/ 574934 h 2956475"/>
                        <a:gd name="connsiteX363-235255" fmla="*/ 2033605 w 5924856"/>
                        <a:gd name="connsiteY363-235256" fmla="*/ 578958 h 2956475"/>
                        <a:gd name="connsiteX364-235257" fmla="*/ 2111118 w 5924856"/>
                        <a:gd name="connsiteY364-235258" fmla="*/ 559026 h 2956475"/>
                        <a:gd name="connsiteX365-235259" fmla="*/ 2086121 w 5924856"/>
                        <a:gd name="connsiteY365-235260" fmla="*/ 493125 h 2956475"/>
                        <a:gd name="connsiteX366-235261" fmla="*/ 2122480 w 5924856"/>
                        <a:gd name="connsiteY366-235262" fmla="*/ 402226 h 2956475"/>
                        <a:gd name="connsiteX367-235263" fmla="*/ 2165657 w 5924856"/>
                        <a:gd name="connsiteY367-235264" fmla="*/ 397681 h 2956475"/>
                        <a:gd name="connsiteX368-235265" fmla="*/ 2236104 w 5924856"/>
                        <a:gd name="connsiteY368-235266" fmla="*/ 322690 h 2956475"/>
                        <a:gd name="connsiteX369-235267" fmla="*/ 2338374 w 5924856"/>
                        <a:gd name="connsiteY369-235268" fmla="*/ 304510 h 2956475"/>
                        <a:gd name="connsiteX370-235269" fmla="*/ 2347454 w 5924856"/>
                        <a:gd name="connsiteY370-235270" fmla="*/ 263606 h 2956475"/>
                        <a:gd name="connsiteX371-235271" fmla="*/ 2445170 w 5924856"/>
                        <a:gd name="connsiteY371-235272" fmla="*/ 252244 h 2956475"/>
                        <a:gd name="connsiteX372-235273" fmla="*/ 2446249 w 5924856"/>
                        <a:gd name="connsiteY372-235274" fmla="*/ 253503 h 2956475"/>
                        <a:gd name="connsiteX373-235275" fmla="*/ 2457077 w 5924856"/>
                        <a:gd name="connsiteY373-235276" fmla="*/ 252244 h 2956475"/>
                        <a:gd name="connsiteX374-235277" fmla="*/ 2479011 w 5924856"/>
                        <a:gd name="connsiteY374-235278" fmla="*/ 277833 h 2956475"/>
                        <a:gd name="connsiteX375-235279" fmla="*/ 2558793 w 5924856"/>
                        <a:gd name="connsiteY375-235280" fmla="*/ 202249 h 2956475"/>
                        <a:gd name="connsiteX376-235281" fmla="*/ 2570700 w 5924856"/>
                        <a:gd name="connsiteY376-235282" fmla="*/ 202249 h 2956475"/>
                        <a:gd name="connsiteX377-235283" fmla="*/ 2622422 w 5924856"/>
                        <a:gd name="connsiteY377-235284" fmla="*/ 202249 h 2956475"/>
                        <a:gd name="connsiteX378-235285" fmla="*/ 2633784 w 5924856"/>
                        <a:gd name="connsiteY378-235286" fmla="*/ 134075 h 2956475"/>
                        <a:gd name="connsiteX379-235287" fmla="*/ 2670144 w 5924856"/>
                        <a:gd name="connsiteY379-235288" fmla="*/ 68174 h 2956475"/>
                        <a:gd name="connsiteX380-235289" fmla="*/ 2756498 w 5924856"/>
                        <a:gd name="connsiteY380-235290" fmla="*/ 0 h 2956475"/>
                        <a:gd name="connsiteX0-235291" fmla="*/ 1709320 w 5924856"/>
                        <a:gd name="connsiteY0-235292" fmla="*/ 817622 h 2956475"/>
                        <a:gd name="connsiteX1-235293" fmla="*/ 1700347 w 5924856"/>
                        <a:gd name="connsiteY1-235294" fmla="*/ 881716 h 2956475"/>
                        <a:gd name="connsiteX2-235295" fmla="*/ 1727745 w 5924856"/>
                        <a:gd name="connsiteY2-235296" fmla="*/ 895415 h 2956475"/>
                        <a:gd name="connsiteX3-235297" fmla="*/ 1709320 w 5924856"/>
                        <a:gd name="connsiteY3-235298" fmla="*/ 817622 h 2956475"/>
                        <a:gd name="connsiteX4-235299" fmla="*/ 2756498 w 5924856"/>
                        <a:gd name="connsiteY4-235300" fmla="*/ 0 h 2956475"/>
                        <a:gd name="connsiteX5-235301" fmla="*/ 2762437 w 5924856"/>
                        <a:gd name="connsiteY5-235302" fmla="*/ 4711 h 2956475"/>
                        <a:gd name="connsiteX6-235303" fmla="*/ 2768404 w 5924856"/>
                        <a:gd name="connsiteY6-235304" fmla="*/ 0 h 2956475"/>
                        <a:gd name="connsiteX7-235305" fmla="*/ 2834306 w 5924856"/>
                        <a:gd name="connsiteY7-235306" fmla="*/ 52267 h 2956475"/>
                        <a:gd name="connsiteX8-235307" fmla="*/ 2779767 w 5924856"/>
                        <a:gd name="connsiteY8-235308" fmla="*/ 90899 h 2956475"/>
                        <a:gd name="connsiteX9-235309" fmla="*/ 2866120 w 5924856"/>
                        <a:gd name="connsiteY9-235310" fmla="*/ 118168 h 2956475"/>
                        <a:gd name="connsiteX10-235311" fmla="*/ 2875812 w 5924856"/>
                        <a:gd name="connsiteY10-235312" fmla="*/ 186006 h 2956475"/>
                        <a:gd name="connsiteX11-235313" fmla="*/ 2897390 w 5924856"/>
                        <a:gd name="connsiteY11-235314" fmla="*/ 161345 h 2956475"/>
                        <a:gd name="connsiteX12-235315" fmla="*/ 2909297 w 5924856"/>
                        <a:gd name="connsiteY12-235316" fmla="*/ 161345 h 2956475"/>
                        <a:gd name="connsiteX13-235317" fmla="*/ 3004196 w 5924856"/>
                        <a:gd name="connsiteY13-235318" fmla="*/ 161345 h 2956475"/>
                        <a:gd name="connsiteX14-235319" fmla="*/ 3016103 w 5924856"/>
                        <a:gd name="connsiteY14-235320" fmla="*/ 161345 h 2956475"/>
                        <a:gd name="connsiteX15-235321" fmla="*/ 3097912 w 5924856"/>
                        <a:gd name="connsiteY15-235322" fmla="*/ 236336 h 2956475"/>
                        <a:gd name="connsiteX16-235323" fmla="*/ 3129726 w 5924856"/>
                        <a:gd name="connsiteY16-235324" fmla="*/ 295420 h 2956475"/>
                        <a:gd name="connsiteX17-235325" fmla="*/ 3118364 w 5924856"/>
                        <a:gd name="connsiteY17-235326" fmla="*/ 370412 h 2956475"/>
                        <a:gd name="connsiteX18-235327" fmla="*/ 3079732 w 5924856"/>
                        <a:gd name="connsiteY18-235328" fmla="*/ 413589 h 2956475"/>
                        <a:gd name="connsiteX19-235329" fmla="*/ 2984288 w 5924856"/>
                        <a:gd name="connsiteY19-235330" fmla="*/ 488580 h 2956475"/>
                        <a:gd name="connsiteX20-235331" fmla="*/ 2952474 w 5924856"/>
                        <a:gd name="connsiteY20-235332" fmla="*/ 531757 h 2956475"/>
                        <a:gd name="connsiteX21-235333" fmla="*/ 3000196 w 5924856"/>
                        <a:gd name="connsiteY21-235334" fmla="*/ 547664 h 2956475"/>
                        <a:gd name="connsiteX22-235335" fmla="*/ 3047650 w 5924856"/>
                        <a:gd name="connsiteY22-235336" fmla="*/ 575345 h 2956475"/>
                        <a:gd name="connsiteX23-235337" fmla="*/ 3074642 w 5924856"/>
                        <a:gd name="connsiteY23-235338" fmla="*/ 552209 h 2956475"/>
                        <a:gd name="connsiteX24-235339" fmla="*/ 3076651 w 5924856"/>
                        <a:gd name="connsiteY24-235340" fmla="*/ 560693 h 2956475"/>
                        <a:gd name="connsiteX25-235341" fmla="*/ 3086550 w 5924856"/>
                        <a:gd name="connsiteY25-235342" fmla="*/ 552209 h 2956475"/>
                        <a:gd name="connsiteX26-235343" fmla="*/ 3103175 w 5924856"/>
                        <a:gd name="connsiteY26-235344" fmla="*/ 622402 h 2956475"/>
                        <a:gd name="connsiteX27-235345" fmla="*/ 3111002 w 5924856"/>
                        <a:gd name="connsiteY27-235346" fmla="*/ 606748 h 2956475"/>
                        <a:gd name="connsiteX28-235347" fmla="*/ 3170086 w 5924856"/>
                        <a:gd name="connsiteY28-235348" fmla="*/ 586296 h 2956475"/>
                        <a:gd name="connsiteX29-235349" fmla="*/ 3178024 w 5924856"/>
                        <a:gd name="connsiteY29-235350" fmla="*/ 587670 h 2956475"/>
                        <a:gd name="connsiteX30-235351" fmla="*/ 3181993 w 5924856"/>
                        <a:gd name="connsiteY30-235352" fmla="*/ 586296 h 2956475"/>
                        <a:gd name="connsiteX31-235353" fmla="*/ 3300161 w 5924856"/>
                        <a:gd name="connsiteY31-235354" fmla="*/ 606748 h 2956475"/>
                        <a:gd name="connsiteX32-235355" fmla="*/ 3306978 w 5924856"/>
                        <a:gd name="connsiteY32-235356" fmla="*/ 665832 h 2956475"/>
                        <a:gd name="connsiteX33-235357" fmla="*/ 3449720 w 5924856"/>
                        <a:gd name="connsiteY33-235358" fmla="*/ 686823 h 2956475"/>
                        <a:gd name="connsiteX34-235359" fmla="*/ 3456416 w 5924856"/>
                        <a:gd name="connsiteY34-235360" fmla="*/ 590841 h 2956475"/>
                        <a:gd name="connsiteX35-235361" fmla="*/ 3468101 w 5924856"/>
                        <a:gd name="connsiteY35-235362" fmla="*/ 594028 h 2956475"/>
                        <a:gd name="connsiteX36-235363" fmla="*/ 3468323 w 5924856"/>
                        <a:gd name="connsiteY36-235364" fmla="*/ 590841 h 2956475"/>
                        <a:gd name="connsiteX37-235365" fmla="*/ 3543314 w 5924856"/>
                        <a:gd name="connsiteY37-235366" fmla="*/ 611293 h 2956475"/>
                        <a:gd name="connsiteX38-235367" fmla="*/ 3590492 w 5924856"/>
                        <a:gd name="connsiteY38-235368" fmla="*/ 611293 h 2956475"/>
                        <a:gd name="connsiteX39-235369" fmla="*/ 3602398 w 5924856"/>
                        <a:gd name="connsiteY39-235370" fmla="*/ 611293 h 2956475"/>
                        <a:gd name="connsiteX40-235371" fmla="*/ 3661482 w 5924856"/>
                        <a:gd name="connsiteY40-235372" fmla="*/ 677194 h 2956475"/>
                        <a:gd name="connsiteX41-235373" fmla="*/ 3677390 w 5924856"/>
                        <a:gd name="connsiteY41-235374" fmla="*/ 756731 h 2956475"/>
                        <a:gd name="connsiteX42-235375" fmla="*/ 3656938 w 5924856"/>
                        <a:gd name="connsiteY42-235376" fmla="*/ 806725 h 2956475"/>
                        <a:gd name="connsiteX43-235377" fmla="*/ 3704660 w 5924856"/>
                        <a:gd name="connsiteY43-235378" fmla="*/ 897623 h 2956475"/>
                        <a:gd name="connsiteX44-235379" fmla="*/ 3753794 w 5924856"/>
                        <a:gd name="connsiteY44-235380" fmla="*/ 933529 h 2956475"/>
                        <a:gd name="connsiteX45-235381" fmla="*/ 3783651 w 5924856"/>
                        <a:gd name="connsiteY45-235382" fmla="*/ 822632 h 2956475"/>
                        <a:gd name="connsiteX46-235383" fmla="*/ 3793268 w 5924856"/>
                        <a:gd name="connsiteY46-235384" fmla="*/ 831139 h 2956475"/>
                        <a:gd name="connsiteX47-235385" fmla="*/ 3795558 w 5924856"/>
                        <a:gd name="connsiteY47-235386" fmla="*/ 822632 h 2956475"/>
                        <a:gd name="connsiteX48-235387" fmla="*/ 3850342 w 5924856"/>
                        <a:gd name="connsiteY48-235388" fmla="*/ 871095 h 2956475"/>
                        <a:gd name="connsiteX49-235389" fmla="*/ 3906364 w 5924856"/>
                        <a:gd name="connsiteY49-235390" fmla="*/ 843084 h 2956475"/>
                        <a:gd name="connsiteX50-235391" fmla="*/ 3912043 w 5924856"/>
                        <a:gd name="connsiteY50-235392" fmla="*/ 846199 h 2956475"/>
                        <a:gd name="connsiteX51-235393" fmla="*/ 3918271 w 5924856"/>
                        <a:gd name="connsiteY51-235394" fmla="*/ 843084 h 2956475"/>
                        <a:gd name="connsiteX52-235395" fmla="*/ 3980617 w 5924856"/>
                        <a:gd name="connsiteY52-235396" fmla="*/ 877274 h 2956475"/>
                        <a:gd name="connsiteX53-235397" fmla="*/ 4004080 w 5924856"/>
                        <a:gd name="connsiteY53-235398" fmla="*/ 849902 h 2956475"/>
                        <a:gd name="connsiteX54-235399" fmla="*/ 4013754 w 5924856"/>
                        <a:gd name="connsiteY54-235400" fmla="*/ 852506 h 2956475"/>
                        <a:gd name="connsiteX55-235401" fmla="*/ 4015987 w 5924856"/>
                        <a:gd name="connsiteY55-235402" fmla="*/ 849902 h 2956475"/>
                        <a:gd name="connsiteX56-235403" fmla="*/ 4062341 w 5924856"/>
                        <a:gd name="connsiteY56-235404" fmla="*/ 862382 h 2956475"/>
                        <a:gd name="connsiteX57-235405" fmla="*/ 4035894 w 5924856"/>
                        <a:gd name="connsiteY57-235406" fmla="*/ 752186 h 2956475"/>
                        <a:gd name="connsiteX58-235407" fmla="*/ 4083616 w 5924856"/>
                        <a:gd name="connsiteY58-235408" fmla="*/ 697647 h 2956475"/>
                        <a:gd name="connsiteX59-235409" fmla="*/ 4093422 w 5924856"/>
                        <a:gd name="connsiteY59-235410" fmla="*/ 700048 h 2956475"/>
                        <a:gd name="connsiteX60-235411" fmla="*/ 4095523 w 5924856"/>
                        <a:gd name="connsiteY60-235412" fmla="*/ 697647 h 2956475"/>
                        <a:gd name="connsiteX61-235413" fmla="*/ 4429575 w 5924856"/>
                        <a:gd name="connsiteY61-235414" fmla="*/ 779455 h 2956475"/>
                        <a:gd name="connsiteX62-235415" fmla="*/ 4461390 w 5924856"/>
                        <a:gd name="connsiteY62-235416" fmla="*/ 849902 h 2956475"/>
                        <a:gd name="connsiteX63-235417" fmla="*/ 4557433 w 5924856"/>
                        <a:gd name="connsiteY63-235418" fmla="*/ 932544 h 2956475"/>
                        <a:gd name="connsiteX64-235419" fmla="*/ 4692636 w 5924856"/>
                        <a:gd name="connsiteY64-235420" fmla="*/ 913531 h 2956475"/>
                        <a:gd name="connsiteX65-235421" fmla="*/ 4696687 w 5924856"/>
                        <a:gd name="connsiteY65-235422" fmla="*/ 914635 h 2956475"/>
                        <a:gd name="connsiteX66-235423" fmla="*/ 4704543 w 5924856"/>
                        <a:gd name="connsiteY66-235424" fmla="*/ 913531 h 2956475"/>
                        <a:gd name="connsiteX67-235425" fmla="*/ 4779534 w 5924856"/>
                        <a:gd name="connsiteY67-235426" fmla="*/ 933983 h 2956475"/>
                        <a:gd name="connsiteX68-235427" fmla="*/ 4811349 w 5924856"/>
                        <a:gd name="connsiteY68-235428" fmla="*/ 977160 h 2956475"/>
                        <a:gd name="connsiteX69-235429" fmla="*/ 4806804 w 5924856"/>
                        <a:gd name="connsiteY69-235430" fmla="*/ 1058968 h 2956475"/>
                        <a:gd name="connsiteX70-235431" fmla="*/ 4845868 w 5924856"/>
                        <a:gd name="connsiteY70-235432" fmla="*/ 1083640 h 2956475"/>
                        <a:gd name="connsiteX71-235433" fmla="*/ 4885796 w 5924856"/>
                        <a:gd name="connsiteY71-235434" fmla="*/ 1070331 h 2956475"/>
                        <a:gd name="connsiteX72-235435" fmla="*/ 4956242 w 5924856"/>
                        <a:gd name="connsiteY72-235436" fmla="*/ 1063513 h 2956475"/>
                        <a:gd name="connsiteX73-235437" fmla="*/ 4958921 w 5924856"/>
                        <a:gd name="connsiteY73-235438" fmla="*/ 1064406 h 2956475"/>
                        <a:gd name="connsiteX74-235439" fmla="*/ 4968149 w 5924856"/>
                        <a:gd name="connsiteY74-235440" fmla="*/ 1063513 h 2956475"/>
                        <a:gd name="connsiteX75-235441" fmla="*/ 5032440 w 5924856"/>
                        <a:gd name="connsiteY75-235442" fmla="*/ 1084944 h 2956475"/>
                        <a:gd name="connsiteX76-235443" fmla="*/ 5094862 w 5924856"/>
                        <a:gd name="connsiteY76-235444" fmla="*/ 1074876 h 2956475"/>
                        <a:gd name="connsiteX77-235445" fmla="*/ 5095992 w 5924856"/>
                        <a:gd name="connsiteY77-235446" fmla="*/ 1076614 h 2956475"/>
                        <a:gd name="connsiteX78-235447" fmla="*/ 5106769 w 5924856"/>
                        <a:gd name="connsiteY78-235448" fmla="*/ 1074876 h 2956475"/>
                        <a:gd name="connsiteX79-235449" fmla="*/ 5161910 w 5924856"/>
                        <a:gd name="connsiteY79-235450" fmla="*/ 1159707 h 2956475"/>
                        <a:gd name="connsiteX80-235451" fmla="*/ 5201668 w 5924856"/>
                        <a:gd name="connsiteY80-235452" fmla="*/ 1129415 h 2956475"/>
                        <a:gd name="connsiteX81-235453" fmla="*/ 5176671 w 5924856"/>
                        <a:gd name="connsiteY81-235454" fmla="*/ 1063513 h 2956475"/>
                        <a:gd name="connsiteX82-235455" fmla="*/ 5185761 w 5924856"/>
                        <a:gd name="connsiteY82-235456" fmla="*/ 1015792 h 2956475"/>
                        <a:gd name="connsiteX83-235457" fmla="*/ 5197087 w 5924856"/>
                        <a:gd name="connsiteY83-235458" fmla="*/ 1018841 h 2956475"/>
                        <a:gd name="connsiteX84-235459" fmla="*/ 5197668 w 5924856"/>
                        <a:gd name="connsiteY84-235460" fmla="*/ 1015792 h 2956475"/>
                        <a:gd name="connsiteX85-235461" fmla="*/ 5313701 w 5924856"/>
                        <a:gd name="connsiteY85-235462" fmla="*/ 1047031 h 2956475"/>
                        <a:gd name="connsiteX86-235463" fmla="*/ 5381192 w 5924856"/>
                        <a:gd name="connsiteY86-235464" fmla="*/ 1043061 h 2956475"/>
                        <a:gd name="connsiteX87-235465" fmla="*/ 5382577 w 5924856"/>
                        <a:gd name="connsiteY87-235466" fmla="*/ 1043680 h 2956475"/>
                        <a:gd name="connsiteX88-235467" fmla="*/ 5393100 w 5924856"/>
                        <a:gd name="connsiteY88-235468" fmla="*/ 1043061 h 2956475"/>
                        <a:gd name="connsiteX89-235469" fmla="*/ 5499906 w 5924856"/>
                        <a:gd name="connsiteY89-235470" fmla="*/ 1090783 h 2956475"/>
                        <a:gd name="connsiteX90-235471" fmla="*/ 5552172 w 5924856"/>
                        <a:gd name="connsiteY90-235472" fmla="*/ 1133960 h 2956475"/>
                        <a:gd name="connsiteX91-235473" fmla="*/ 5638526 w 5924856"/>
                        <a:gd name="connsiteY91-235474" fmla="*/ 1213496 h 2956475"/>
                        <a:gd name="connsiteX92-235475" fmla="*/ 5740786 w 5924856"/>
                        <a:gd name="connsiteY92-235476" fmla="*/ 1311212 h 2956475"/>
                        <a:gd name="connsiteX93-235477" fmla="*/ 5736242 w 5924856"/>
                        <a:gd name="connsiteY93-235478" fmla="*/ 1365751 h 2956475"/>
                        <a:gd name="connsiteX94-235479" fmla="*/ 5743870 w 5924856"/>
                        <a:gd name="connsiteY94-235480" fmla="*/ 1373379 h 2956475"/>
                        <a:gd name="connsiteX95-235481" fmla="*/ 5740242 w 5924856"/>
                        <a:gd name="connsiteY95-235482" fmla="*/ 1322574 h 2956475"/>
                        <a:gd name="connsiteX96-235483" fmla="*/ 5752283 w 5924856"/>
                        <a:gd name="connsiteY96-235484" fmla="*/ 1324447 h 2956475"/>
                        <a:gd name="connsiteX97-235485" fmla="*/ 5752149 w 5924856"/>
                        <a:gd name="connsiteY97-235486" fmla="*/ 1322574 h 2956475"/>
                        <a:gd name="connsiteX98-235487" fmla="*/ 5854410 w 5924856"/>
                        <a:gd name="connsiteY98-235488" fmla="*/ 1338481 h 2956475"/>
                        <a:gd name="connsiteX99-235489" fmla="*/ 5924856 w 5924856"/>
                        <a:gd name="connsiteY99-235490" fmla="*/ 1418018 h 2956475"/>
                        <a:gd name="connsiteX100-235491" fmla="*/ 5886224 w 5924856"/>
                        <a:gd name="connsiteY100-235492" fmla="*/ 1456650 h 2956475"/>
                        <a:gd name="connsiteX101-235493" fmla="*/ 5827140 w 5924856"/>
                        <a:gd name="connsiteY101-235494" fmla="*/ 1468012 h 2956475"/>
                        <a:gd name="connsiteX102-235495" fmla="*/ 5827140 w 5924856"/>
                        <a:gd name="connsiteY102-235496" fmla="*/ 1554366 h 2956475"/>
                        <a:gd name="connsiteX103-235497" fmla="*/ 5811233 w 5924856"/>
                        <a:gd name="connsiteY103-235498" fmla="*/ 1570273 h 2956475"/>
                        <a:gd name="connsiteX104-235499" fmla="*/ 5799326 w 5924856"/>
                        <a:gd name="connsiteY104-235500" fmla="*/ 1570273 h 2956475"/>
                        <a:gd name="connsiteX105-235501" fmla="*/ 5779418 w 5924856"/>
                        <a:gd name="connsiteY105-235502" fmla="*/ 1570273 h 2956475"/>
                        <a:gd name="connsiteX106-235503" fmla="*/ 5767512 w 5924856"/>
                        <a:gd name="connsiteY106-235504" fmla="*/ 1570273 h 2956475"/>
                        <a:gd name="connsiteX107-235505" fmla="*/ 5735697 w 5924856"/>
                        <a:gd name="connsiteY107-235506" fmla="*/ 1536186 h 2956475"/>
                        <a:gd name="connsiteX108-235507" fmla="*/ 5685702 w 5924856"/>
                        <a:gd name="connsiteY108-235508" fmla="*/ 1511189 h 2956475"/>
                        <a:gd name="connsiteX109-235509" fmla="*/ 5681158 w 5924856"/>
                        <a:gd name="connsiteY109-235510" fmla="*/ 1477102 h 2956475"/>
                        <a:gd name="connsiteX110-235511" fmla="*/ 5647323 w 5924856"/>
                        <a:gd name="connsiteY110-235512" fmla="*/ 1463170 h 2956475"/>
                        <a:gd name="connsiteX111-235513" fmla="*/ 5613528 w 5924856"/>
                        <a:gd name="connsiteY111-235514" fmla="*/ 1472557 h 2956475"/>
                        <a:gd name="connsiteX112-235515" fmla="*/ 5611557 w 5924856"/>
                        <a:gd name="connsiteY112-235516" fmla="*/ 1469797 h 2956475"/>
                        <a:gd name="connsiteX113-235517" fmla="*/ 5601622 w 5924856"/>
                        <a:gd name="connsiteY113-235518" fmla="*/ 1472557 h 2956475"/>
                        <a:gd name="connsiteX114-235519" fmla="*/ 5578897 w 5924856"/>
                        <a:gd name="connsiteY114-235520" fmla="*/ 1440742 h 2956475"/>
                        <a:gd name="connsiteX115-235521" fmla="*/ 5587835 w 5924856"/>
                        <a:gd name="connsiteY115-235522" fmla="*/ 1415717 h 2956475"/>
                        <a:gd name="connsiteX116-235523" fmla="*/ 5558990 w 5924856"/>
                        <a:gd name="connsiteY116-235524" fmla="*/ 1429380 h 2956475"/>
                        <a:gd name="connsiteX117-235525" fmla="*/ 5574896 w 5924856"/>
                        <a:gd name="connsiteY117-235526" fmla="*/ 1472557 h 2956475"/>
                        <a:gd name="connsiteX118-235527" fmla="*/ 5552172 w 5924856"/>
                        <a:gd name="connsiteY118-235528" fmla="*/ 1511189 h 2956475"/>
                        <a:gd name="connsiteX119-235529" fmla="*/ 5504450 w 5924856"/>
                        <a:gd name="connsiteY119-235530" fmla="*/ 1547548 h 2956475"/>
                        <a:gd name="connsiteX120-235531" fmla="*/ 5493867 w 5924856"/>
                        <a:gd name="connsiteY120-235532" fmla="*/ 1546540 h 2956475"/>
                        <a:gd name="connsiteX121-235533" fmla="*/ 5492544 w 5924856"/>
                        <a:gd name="connsiteY121-235534" fmla="*/ 1547548 h 2956475"/>
                        <a:gd name="connsiteX122-235535" fmla="*/ 5457627 w 5924856"/>
                        <a:gd name="connsiteY122-235536" fmla="*/ 1544223 h 2956475"/>
                        <a:gd name="connsiteX123-235537" fmla="*/ 5488543 w 5924856"/>
                        <a:gd name="connsiteY123-235538" fmla="*/ 1586180 h 2956475"/>
                        <a:gd name="connsiteX124-235539" fmla="*/ 5511268 w 5924856"/>
                        <a:gd name="connsiteY124-235540" fmla="*/ 1649809 h 2956475"/>
                        <a:gd name="connsiteX125-235541" fmla="*/ 5527175 w 5924856"/>
                        <a:gd name="connsiteY125-235542" fmla="*/ 1677079 h 2956475"/>
                        <a:gd name="connsiteX126-235543" fmla="*/ 5531720 w 5924856"/>
                        <a:gd name="connsiteY126-235544" fmla="*/ 1708893 h 2956475"/>
                        <a:gd name="connsiteX127-235545" fmla="*/ 5527175 w 5924856"/>
                        <a:gd name="connsiteY127-235546" fmla="*/ 1731618 h 2956475"/>
                        <a:gd name="connsiteX128-235547" fmla="*/ 5515990 w 5924856"/>
                        <a:gd name="connsiteY128-235548" fmla="*/ 1728009 h 2956475"/>
                        <a:gd name="connsiteX129-235549" fmla="*/ 5515268 w 5924856"/>
                        <a:gd name="connsiteY129-235550" fmla="*/ 1731618 h 2956475"/>
                        <a:gd name="connsiteX130-235551" fmla="*/ 5452462 w 5924856"/>
                        <a:gd name="connsiteY130-235552" fmla="*/ 1711358 h 2956475"/>
                        <a:gd name="connsiteX131-235553" fmla="*/ 5354468 w 5924856"/>
                        <a:gd name="connsiteY131-235554" fmla="*/ 1767977 h 2956475"/>
                        <a:gd name="connsiteX132-235555" fmla="*/ 5315836 w 5924856"/>
                        <a:gd name="connsiteY132-235556" fmla="*/ 1779340 h 2956475"/>
                        <a:gd name="connsiteX133-235557" fmla="*/ 5263569 w 5924856"/>
                        <a:gd name="connsiteY133-235558" fmla="*/ 1833879 h 2956475"/>
                        <a:gd name="connsiteX134-235559" fmla="*/ 5209030 w 5924856"/>
                        <a:gd name="connsiteY134-235560" fmla="*/ 1881600 h 2956475"/>
                        <a:gd name="connsiteX135-235561" fmla="*/ 5193123 w 5924856"/>
                        <a:gd name="connsiteY135-235562" fmla="*/ 1913415 h 2956475"/>
                        <a:gd name="connsiteX136-235563" fmla="*/ 5185429 w 5924856"/>
                        <a:gd name="connsiteY136-235564" fmla="*/ 1904988 h 2956475"/>
                        <a:gd name="connsiteX137-235565" fmla="*/ 5181216 w 5924856"/>
                        <a:gd name="connsiteY137-235566" fmla="*/ 1913415 h 2956475"/>
                        <a:gd name="connsiteX138-235567" fmla="*/ 5137729 w 5924856"/>
                        <a:gd name="connsiteY138-235568" fmla="*/ 1865787 h 2956475"/>
                        <a:gd name="connsiteX139-235569" fmla="*/ 5047685 w 5924856"/>
                        <a:gd name="connsiteY139-235570" fmla="*/ 1920232 h 2956475"/>
                        <a:gd name="connsiteX140-235571" fmla="*/ 5044580 w 5924856"/>
                        <a:gd name="connsiteY140-235572" fmla="*/ 1914910 h 2956475"/>
                        <a:gd name="connsiteX141-235573" fmla="*/ 5035778 w 5924856"/>
                        <a:gd name="connsiteY141-235574" fmla="*/ 1920232 h 2956475"/>
                        <a:gd name="connsiteX142-235575" fmla="*/ 5023735 w 5924856"/>
                        <a:gd name="connsiteY142-235576" fmla="*/ 1899586 h 2956475"/>
                        <a:gd name="connsiteX143-235577" fmla="*/ 4993146 w 5924856"/>
                        <a:gd name="connsiteY143-235578" fmla="*/ 1924777 h 2956475"/>
                        <a:gd name="connsiteX144-235579" fmla="*/ 4983909 w 5924856"/>
                        <a:gd name="connsiteY144-235580" fmla="*/ 1922578 h 2956475"/>
                        <a:gd name="connsiteX145-235581" fmla="*/ 4981239 w 5924856"/>
                        <a:gd name="connsiteY145-235582" fmla="*/ 1924777 h 2956475"/>
                        <a:gd name="connsiteX146-235583" fmla="*/ 4944785 w 5924856"/>
                        <a:gd name="connsiteY146-235584" fmla="*/ 1916098 h 2956475"/>
                        <a:gd name="connsiteX147-235585" fmla="*/ 4934062 w 5924856"/>
                        <a:gd name="connsiteY147-235586" fmla="*/ 1961137 h 2956475"/>
                        <a:gd name="connsiteX148-235587" fmla="*/ 4893158 w 5924856"/>
                        <a:gd name="connsiteY148-235588" fmla="*/ 2027038 h 2956475"/>
                        <a:gd name="connsiteX149-235589" fmla="*/ 4893158 w 5924856"/>
                        <a:gd name="connsiteY149-235590" fmla="*/ 2058853 h 2956475"/>
                        <a:gd name="connsiteX150-235591" fmla="*/ 4934062 w 5924856"/>
                        <a:gd name="connsiteY150-235592" fmla="*/ 2074760 h 2956475"/>
                        <a:gd name="connsiteX151-235593" fmla="*/ 4929517 w 5924856"/>
                        <a:gd name="connsiteY151-235594" fmla="*/ 2172476 h 2956475"/>
                        <a:gd name="connsiteX152-235595" fmla="*/ 4917610 w 5924856"/>
                        <a:gd name="connsiteY152-235596" fmla="*/ 2172476 h 2956475"/>
                        <a:gd name="connsiteX153-235597" fmla="*/ 4893158 w 5924856"/>
                        <a:gd name="connsiteY153-235598" fmla="*/ 2172476 h 2956475"/>
                        <a:gd name="connsiteX154-235599" fmla="*/ 4881796 w 5924856"/>
                        <a:gd name="connsiteY154-235600" fmla="*/ 2224742 h 2956475"/>
                        <a:gd name="connsiteX155-235601" fmla="*/ 4893158 w 5924856"/>
                        <a:gd name="connsiteY155-235602" fmla="*/ 2252012 h 2956475"/>
                        <a:gd name="connsiteX156-235603" fmla="*/ 4827256 w 5924856"/>
                        <a:gd name="connsiteY156-235604" fmla="*/ 2286099 h 2956475"/>
                        <a:gd name="connsiteX157-235605" fmla="*/ 4815894 w 5924856"/>
                        <a:gd name="connsiteY157-235606" fmla="*/ 2354273 h 2956475"/>
                        <a:gd name="connsiteX158-235607" fmla="*/ 4763628 w 5924856"/>
                        <a:gd name="connsiteY158-235608" fmla="*/ 2370180 h 2956475"/>
                        <a:gd name="connsiteX159-235609" fmla="*/ 4752265 w 5924856"/>
                        <a:gd name="connsiteY159-235610" fmla="*/ 2429264 h 2956475"/>
                        <a:gd name="connsiteX160-235611" fmla="*/ 4697726 w 5924856"/>
                        <a:gd name="connsiteY160-235612" fmla="*/ 2488348 h 2956475"/>
                        <a:gd name="connsiteX161-235613" fmla="*/ 4695416 w 5924856"/>
                        <a:gd name="connsiteY161-235614" fmla="*/ 2477952 h 2956475"/>
                        <a:gd name="connsiteX162-235615" fmla="*/ 4685819 w 5924856"/>
                        <a:gd name="connsiteY162-235616" fmla="*/ 2488348 h 2956475"/>
                        <a:gd name="connsiteX163-235617" fmla="*/ 4676729 w 5924856"/>
                        <a:gd name="connsiteY163-235618" fmla="*/ 2447444 h 2956475"/>
                        <a:gd name="connsiteX164-235619" fmla="*/ 4660822 w 5924856"/>
                        <a:gd name="connsiteY164-235620" fmla="*/ 2361090 h 2956475"/>
                        <a:gd name="connsiteX165-235621" fmla="*/ 4633552 w 5924856"/>
                        <a:gd name="connsiteY165-235622" fmla="*/ 2220198 h 2956475"/>
                        <a:gd name="connsiteX166-235623" fmla="*/ 4654004 w 5924856"/>
                        <a:gd name="connsiteY166-235624" fmla="*/ 2129299 h 2956475"/>
                        <a:gd name="connsiteX167-235625" fmla="*/ 4685819 w 5924856"/>
                        <a:gd name="connsiteY167-235626" fmla="*/ 2086122 h 2956475"/>
                        <a:gd name="connsiteX168-235627" fmla="*/ 4685819 w 5924856"/>
                        <a:gd name="connsiteY168-235628" fmla="*/ 2058853 h 2956475"/>
                        <a:gd name="connsiteX169-235629" fmla="*/ 4744903 w 5924856"/>
                        <a:gd name="connsiteY169-235630" fmla="*/ 2042945 h 2956475"/>
                        <a:gd name="connsiteX170-235631" fmla="*/ 4810804 w 5924856"/>
                        <a:gd name="connsiteY170-235632" fmla="*/ 1952047 h 2956475"/>
                        <a:gd name="connsiteX171-235633" fmla="*/ 4874434 w 5924856"/>
                        <a:gd name="connsiteY171-235634" fmla="*/ 1877056 h 2956475"/>
                        <a:gd name="connsiteX172-235635" fmla="*/ 4940334 w 5924856"/>
                        <a:gd name="connsiteY172-235636" fmla="*/ 1817971 h 2956475"/>
                        <a:gd name="connsiteX173-235637" fmla="*/ 4964885 w 5924856"/>
                        <a:gd name="connsiteY173-235638" fmla="*/ 1710844 h 2956475"/>
                        <a:gd name="connsiteX174-235639" fmla="*/ 4934062 w 5924856"/>
                        <a:gd name="connsiteY174-235640" fmla="*/ 1715711 h 2956475"/>
                        <a:gd name="connsiteX175-235641" fmla="*/ 4913610 w 5924856"/>
                        <a:gd name="connsiteY175-235642" fmla="*/ 1779340 h 2956475"/>
                        <a:gd name="connsiteX176-235643" fmla="*/ 4822712 w 5924856"/>
                        <a:gd name="connsiteY176-235644" fmla="*/ 1865693 h 2956475"/>
                        <a:gd name="connsiteX177-235645" fmla="*/ 4819899 w 5924856"/>
                        <a:gd name="connsiteY177-235646" fmla="*/ 1857053 h 2956475"/>
                        <a:gd name="connsiteX178-235647" fmla="*/ 4810804 w 5924856"/>
                        <a:gd name="connsiteY178-235648" fmla="*/ 1865693 h 2956475"/>
                        <a:gd name="connsiteX179-235649" fmla="*/ 4780026 w 5924856"/>
                        <a:gd name="connsiteY179-235650" fmla="*/ 1771159 h 2956475"/>
                        <a:gd name="connsiteX180-235651" fmla="*/ 4697726 w 5924856"/>
                        <a:gd name="connsiteY180-235652" fmla="*/ 1795247 h 2956475"/>
                        <a:gd name="connsiteX181-235653" fmla="*/ 4602282 w 5924856"/>
                        <a:gd name="connsiteY181-235654" fmla="*/ 1920232 h 2956475"/>
                        <a:gd name="connsiteX182-235655" fmla="*/ 4634097 w 5924856"/>
                        <a:gd name="connsiteY182-235656" fmla="*/ 1967954 h 2956475"/>
                        <a:gd name="connsiteX183-235657" fmla="*/ 4554560 w 5924856"/>
                        <a:gd name="connsiteY183-235658" fmla="*/ 1983861 h 2956475"/>
                        <a:gd name="connsiteX184-235659" fmla="*/ 4495476 w 5924856"/>
                        <a:gd name="connsiteY184-235660" fmla="*/ 1988406 h 2956475"/>
                        <a:gd name="connsiteX185-235661" fmla="*/ 4495564 w 5924856"/>
                        <a:gd name="connsiteY185-235662" fmla="*/ 1987484 h 2956475"/>
                        <a:gd name="connsiteX186-235663" fmla="*/ 4483570 w 5924856"/>
                        <a:gd name="connsiteY186-235664" fmla="*/ 1988406 h 2956475"/>
                        <a:gd name="connsiteX187-235665" fmla="*/ 4488114 w 5924856"/>
                        <a:gd name="connsiteY187-235666" fmla="*/ 1940685 h 2956475"/>
                        <a:gd name="connsiteX188-235667" fmla="*/ 4438272 w 5924856"/>
                        <a:gd name="connsiteY188-235668" fmla="*/ 1931099 h 2956475"/>
                        <a:gd name="connsiteX189-235669" fmla="*/ 4393216 w 5924856"/>
                        <a:gd name="connsiteY189-235670" fmla="*/ 1961137 h 2956475"/>
                        <a:gd name="connsiteX190-235671" fmla="*/ 4382585 w 5924856"/>
                        <a:gd name="connsiteY190-235672" fmla="*/ 1960286 h 2956475"/>
                        <a:gd name="connsiteX191-235673" fmla="*/ 4381309 w 5924856"/>
                        <a:gd name="connsiteY191-235674" fmla="*/ 1961137 h 2956475"/>
                        <a:gd name="connsiteX192-235675" fmla="*/ 4275828 w 5924856"/>
                        <a:gd name="connsiteY192-235676" fmla="*/ 1952698 h 2956475"/>
                        <a:gd name="connsiteX193-235677" fmla="*/ 4161424 w 5924856"/>
                        <a:gd name="connsiteY193-235678" fmla="*/ 1972499 h 2956475"/>
                        <a:gd name="connsiteX194-235679" fmla="*/ 4043256 w 5924856"/>
                        <a:gd name="connsiteY194-235680" fmla="*/ 2106574 h 2956475"/>
                        <a:gd name="connsiteX195-235681" fmla="*/ 3902364 w 5924856"/>
                        <a:gd name="connsiteY195-235682" fmla="*/ 2263374 h 2956475"/>
                        <a:gd name="connsiteX196-235683" fmla="*/ 3956903 w 5924856"/>
                        <a:gd name="connsiteY196-235684" fmla="*/ 2267919 h 2956475"/>
                        <a:gd name="connsiteX197-235685" fmla="*/ 3977355 w 5924856"/>
                        <a:gd name="connsiteY197-235686" fmla="*/ 2311096 h 2956475"/>
                        <a:gd name="connsiteX198-235687" fmla="*/ 4005973 w 5924856"/>
                        <a:gd name="connsiteY198-235688" fmla="*/ 2319513 h 2956475"/>
                        <a:gd name="connsiteX199-235689" fmla="*/ 4024532 w 5924856"/>
                        <a:gd name="connsiteY199-235690" fmla="*/ 2290644 h 2956475"/>
                        <a:gd name="connsiteX200-235691" fmla="*/ 4035602 w 5924856"/>
                        <a:gd name="connsiteY200-235692" fmla="*/ 2291946 h 2956475"/>
                        <a:gd name="connsiteX201-235693" fmla="*/ 4036439 w 5924856"/>
                        <a:gd name="connsiteY201-235694" fmla="*/ 2290644 h 2956475"/>
                        <a:gd name="connsiteX202-235695" fmla="*/ 4075071 w 5924856"/>
                        <a:gd name="connsiteY202-235696" fmla="*/ 2295189 h 2956475"/>
                        <a:gd name="connsiteX203-235697" fmla="*/ 4129610 w 5924856"/>
                        <a:gd name="connsiteY203-235698" fmla="*/ 2365635 h 2956475"/>
                        <a:gd name="connsiteX204-235699" fmla="*/ 4134155 w 5924856"/>
                        <a:gd name="connsiteY204-235700" fmla="*/ 2413357 h 2956475"/>
                        <a:gd name="connsiteX205-235701" fmla="*/ 4102340 w 5924856"/>
                        <a:gd name="connsiteY205-235702" fmla="*/ 2472441 h 2956475"/>
                        <a:gd name="connsiteX206-235703" fmla="*/ 4095523 w 5924856"/>
                        <a:gd name="connsiteY206-235704" fmla="*/ 2542887 h 2956475"/>
                        <a:gd name="connsiteX207-235705" fmla="*/ 4079616 w 5924856"/>
                        <a:gd name="connsiteY207-235706" fmla="*/ 2629241 h 2956475"/>
                        <a:gd name="connsiteX208-235707" fmla="*/ 4027349 w 5924856"/>
                        <a:gd name="connsiteY208-235708" fmla="*/ 2708777 h 2956475"/>
                        <a:gd name="connsiteX209-235709" fmla="*/ 4015987 w 5924856"/>
                        <a:gd name="connsiteY209-235710" fmla="*/ 2747409 h 2956475"/>
                        <a:gd name="connsiteX210-235711" fmla="*/ 3961448 w 5924856"/>
                        <a:gd name="connsiteY210-235712" fmla="*/ 2806493 h 2956475"/>
                        <a:gd name="connsiteX211-235713" fmla="*/ 3913726 w 5924856"/>
                        <a:gd name="connsiteY211-235714" fmla="*/ 2865577 h 2956475"/>
                        <a:gd name="connsiteX212-235715" fmla="*/ 3893274 w 5924856"/>
                        <a:gd name="connsiteY212-235716" fmla="*/ 2897392 h 2956475"/>
                        <a:gd name="connsiteX213-235717" fmla="*/ 3843280 w 5924856"/>
                        <a:gd name="connsiteY213-235718" fmla="*/ 2924661 h 2956475"/>
                        <a:gd name="connsiteX214-235719" fmla="*/ 3831373 w 5924856"/>
                        <a:gd name="connsiteY214-235720" fmla="*/ 2924661 h 2956475"/>
                        <a:gd name="connsiteX215-235721" fmla="*/ 3822828 w 5924856"/>
                        <a:gd name="connsiteY215-235722" fmla="*/ 2924661 h 2956475"/>
                        <a:gd name="connsiteX216-235723" fmla="*/ 3810920 w 5924856"/>
                        <a:gd name="connsiteY216-235724" fmla="*/ 2924661 h 2956475"/>
                        <a:gd name="connsiteX217-235725" fmla="*/ 3789254 w 5924856"/>
                        <a:gd name="connsiteY217-235726" fmla="*/ 2908412 h 2956475"/>
                        <a:gd name="connsiteX218-235727" fmla="*/ 3747836 w 5924856"/>
                        <a:gd name="connsiteY218-235728" fmla="*/ 2936024 h 2956475"/>
                        <a:gd name="connsiteX219-235729" fmla="*/ 3741019 w 5924856"/>
                        <a:gd name="connsiteY219-235730" fmla="*/ 2956476 h 2956475"/>
                        <a:gd name="connsiteX220-235731" fmla="*/ 3736474 w 5924856"/>
                        <a:gd name="connsiteY220-235732" fmla="*/ 2947386 h 2956475"/>
                        <a:gd name="connsiteX221-235733" fmla="*/ 3736474 w 5924856"/>
                        <a:gd name="connsiteY221-235734" fmla="*/ 2935660 h 2956475"/>
                        <a:gd name="connsiteX222-235735" fmla="*/ 3735929 w 5924856"/>
                        <a:gd name="connsiteY222-235736" fmla="*/ 2936024 h 2956475"/>
                        <a:gd name="connsiteX223-235737" fmla="*/ 3729112 w 5924856"/>
                        <a:gd name="connsiteY223-235738" fmla="*/ 2956476 h 2956475"/>
                        <a:gd name="connsiteX224-235739" fmla="*/ 3724567 w 5924856"/>
                        <a:gd name="connsiteY224-235740" fmla="*/ 2947386 h 2956475"/>
                        <a:gd name="connsiteX225-235741" fmla="*/ 3724567 w 5924856"/>
                        <a:gd name="connsiteY225-235742" fmla="*/ 2920116 h 2956475"/>
                        <a:gd name="connsiteX226-235743" fmla="*/ 3736474 w 5924856"/>
                        <a:gd name="connsiteY226-235744" fmla="*/ 2920116 h 2956475"/>
                        <a:gd name="connsiteX227-235745" fmla="*/ 3745019 w 5924856"/>
                        <a:gd name="connsiteY227-235746" fmla="*/ 2920116 h 2956475"/>
                        <a:gd name="connsiteX228-235747" fmla="*/ 3751836 w 5924856"/>
                        <a:gd name="connsiteY228-235748" fmla="*/ 2861032 h 2956475"/>
                        <a:gd name="connsiteX229-235749" fmla="*/ 3740474 w 5924856"/>
                        <a:gd name="connsiteY229-235750" fmla="*/ 2817856 h 2956475"/>
                        <a:gd name="connsiteX230-235751" fmla="*/ 3767744 w 5924856"/>
                        <a:gd name="connsiteY230-235752" fmla="*/ 2795131 h 2956475"/>
                        <a:gd name="connsiteX231-235753" fmla="*/ 3777005 w 5924856"/>
                        <a:gd name="connsiteY231-235754" fmla="*/ 2797336 h 2956475"/>
                        <a:gd name="connsiteX232-235755" fmla="*/ 3779651 w 5924856"/>
                        <a:gd name="connsiteY232-235756" fmla="*/ 2795131 h 2956475"/>
                        <a:gd name="connsiteX233-235757" fmla="*/ 3816678 w 5924856"/>
                        <a:gd name="connsiteY233-235758" fmla="*/ 2803947 h 2956475"/>
                        <a:gd name="connsiteX234-235759" fmla="*/ 3838190 w 5924856"/>
                        <a:gd name="connsiteY234-235760" fmla="*/ 2758772 h 2956475"/>
                        <a:gd name="connsiteX235-235761" fmla="*/ 3854097 w 5924856"/>
                        <a:gd name="connsiteY235-235762" fmla="*/ 2699687 h 2956475"/>
                        <a:gd name="connsiteX236-235763" fmla="*/ 3865460 w 5924856"/>
                        <a:gd name="connsiteY236-235764" fmla="*/ 2676963 h 2956475"/>
                        <a:gd name="connsiteX237-235765" fmla="*/ 3884483 w 5924856"/>
                        <a:gd name="connsiteY237-235766" fmla="*/ 2632575 h 2956475"/>
                        <a:gd name="connsiteX238-235767" fmla="*/ 3834190 w 5924856"/>
                        <a:gd name="connsiteY238-235768" fmla="*/ 2645148 h 2956475"/>
                        <a:gd name="connsiteX239-235769" fmla="*/ 3806920 w 5924856"/>
                        <a:gd name="connsiteY239-235770" fmla="*/ 2667873 h 2956475"/>
                        <a:gd name="connsiteX240-235771" fmla="*/ 3795013 w 5924856"/>
                        <a:gd name="connsiteY240-235772" fmla="*/ 2667873 h 2956475"/>
                        <a:gd name="connsiteX241-235773" fmla="*/ 3747836 w 5924856"/>
                        <a:gd name="connsiteY241-235774" fmla="*/ 2667873 h 2956475"/>
                        <a:gd name="connsiteX242-235775" fmla="*/ 3735929 w 5924856"/>
                        <a:gd name="connsiteY242-235776" fmla="*/ 2667873 h 2956475"/>
                        <a:gd name="connsiteX243-235777" fmla="*/ 3720022 w 5924856"/>
                        <a:gd name="connsiteY243-235778" fmla="*/ 2613334 h 2956475"/>
                        <a:gd name="connsiteX244-235779" fmla="*/ 3676845 w 5924856"/>
                        <a:gd name="connsiteY244-235780" fmla="*/ 2574702 h 2956475"/>
                        <a:gd name="connsiteX245-235781" fmla="*/ 3610944 w 5924856"/>
                        <a:gd name="connsiteY245-235782" fmla="*/ 2558795 h 2956475"/>
                        <a:gd name="connsiteX246-235783" fmla="*/ 3601854 w 5924856"/>
                        <a:gd name="connsiteY246-235784" fmla="*/ 2499711 h 2956475"/>
                        <a:gd name="connsiteX247-235785" fmla="*/ 3590492 w 5924856"/>
                        <a:gd name="connsiteY247-235786" fmla="*/ 2467896 h 2956475"/>
                        <a:gd name="connsiteX248-235787" fmla="*/ 3574584 w 5924856"/>
                        <a:gd name="connsiteY248-235788" fmla="*/ 2440627 h 2956475"/>
                        <a:gd name="connsiteX249-235789" fmla="*/ 3551860 w 5924856"/>
                        <a:gd name="connsiteY249-235790" fmla="*/ 2381542 h 2956475"/>
                        <a:gd name="connsiteX250-235791" fmla="*/ 3520045 w 5924856"/>
                        <a:gd name="connsiteY250-235792" fmla="*/ 2361090 h 2956475"/>
                        <a:gd name="connsiteX251-235793" fmla="*/ 3464186 w 5924856"/>
                        <a:gd name="connsiteY251-235794" fmla="*/ 2339606 h 2956475"/>
                        <a:gd name="connsiteX252-235795" fmla="*/ 3425146 w 5924856"/>
                        <a:gd name="connsiteY252-235796" fmla="*/ 2345183 h 2956475"/>
                        <a:gd name="connsiteX253-235797" fmla="*/ 3381970 w 5924856"/>
                        <a:gd name="connsiteY253-235798" fmla="*/ 2354273 h 2956475"/>
                        <a:gd name="connsiteX254-235799" fmla="*/ 3350155 w 5924856"/>
                        <a:gd name="connsiteY254-235800" fmla="*/ 2381542 h 2956475"/>
                        <a:gd name="connsiteX255-235801" fmla="*/ 3370607 w 5924856"/>
                        <a:gd name="connsiteY255-235802" fmla="*/ 2397450 h 2956475"/>
                        <a:gd name="connsiteX256-235803" fmla="*/ 3370607 w 5924856"/>
                        <a:gd name="connsiteY256-235804" fmla="*/ 2429264 h 2956475"/>
                        <a:gd name="connsiteX257-235805" fmla="*/ 3350155 w 5924856"/>
                        <a:gd name="connsiteY257-235806" fmla="*/ 2451989 h 2956475"/>
                        <a:gd name="connsiteX258-235807" fmla="*/ 3318341 w 5924856"/>
                        <a:gd name="connsiteY258-235808" fmla="*/ 2511073 h 2956475"/>
                        <a:gd name="connsiteX259-235809" fmla="*/ 3318341 w 5924856"/>
                        <a:gd name="connsiteY259-235810" fmla="*/ 2538343 h 2956475"/>
                        <a:gd name="connsiteX260-235811" fmla="*/ 3268346 w 5924856"/>
                        <a:gd name="connsiteY260-235812" fmla="*/ 2570157 h 2956475"/>
                        <a:gd name="connsiteX261-235813" fmla="*/ 3260533 w 5924856"/>
                        <a:gd name="connsiteY261-235814" fmla="*/ 2567553 h 2956475"/>
                        <a:gd name="connsiteX262-235815" fmla="*/ 3256440 w 5924856"/>
                        <a:gd name="connsiteY262-235816" fmla="*/ 2570157 h 2956475"/>
                        <a:gd name="connsiteX263-235817" fmla="*/ 3208718 w 5924856"/>
                        <a:gd name="connsiteY263-235818" fmla="*/ 2554250 h 2956475"/>
                        <a:gd name="connsiteX264-235819" fmla="*/ 3177448 w 5924856"/>
                        <a:gd name="connsiteY264-235820" fmla="*/ 2554250 h 2956475"/>
                        <a:gd name="connsiteX265-235821" fmla="*/ 3165541 w 5924856"/>
                        <a:gd name="connsiteY265-235822" fmla="*/ 2554250 h 2956475"/>
                        <a:gd name="connsiteX266-235823" fmla="*/ 3149634 w 5924856"/>
                        <a:gd name="connsiteY266-235824" fmla="*/ 2538343 h 2956475"/>
                        <a:gd name="connsiteX267-235825" fmla="*/ 3131462 w 5924856"/>
                        <a:gd name="connsiteY267-235826" fmla="*/ 2533799 h 2956475"/>
                        <a:gd name="connsiteX268-235827" fmla="*/ 3086550 w 5924856"/>
                        <a:gd name="connsiteY268-235828" fmla="*/ 2570157 h 2956475"/>
                        <a:gd name="connsiteX269-235829" fmla="*/ 3038828 w 5924856"/>
                        <a:gd name="connsiteY269-235830" fmla="*/ 2581519 h 2956475"/>
                        <a:gd name="connsiteX270-235831" fmla="*/ 3000196 w 5924856"/>
                        <a:gd name="connsiteY270-235832" fmla="*/ 2597427 h 2956475"/>
                        <a:gd name="connsiteX271-235833" fmla="*/ 2992651 w 5924856"/>
                        <a:gd name="connsiteY271-235834" fmla="*/ 2595630 h 2956475"/>
                        <a:gd name="connsiteX272-235835" fmla="*/ 2988289 w 5924856"/>
                        <a:gd name="connsiteY272-235836" fmla="*/ 2597427 h 2956475"/>
                        <a:gd name="connsiteX273-235837" fmla="*/ 2940567 w 5924856"/>
                        <a:gd name="connsiteY273-235838" fmla="*/ 2586064 h 2956475"/>
                        <a:gd name="connsiteX274-235839" fmla="*/ 2918387 w 5924856"/>
                        <a:gd name="connsiteY274-235840" fmla="*/ 2586064 h 2956475"/>
                        <a:gd name="connsiteX275-235841" fmla="*/ 2906480 w 5924856"/>
                        <a:gd name="connsiteY275-235842" fmla="*/ 2586064 h 2956475"/>
                        <a:gd name="connsiteX276-235843" fmla="*/ 2886028 w 5924856"/>
                        <a:gd name="connsiteY276-235844" fmla="*/ 2554250 h 2956475"/>
                        <a:gd name="connsiteX277-235845" fmla="*/ 2847396 w 5924856"/>
                        <a:gd name="connsiteY277-235846" fmla="*/ 2526980 h 2956475"/>
                        <a:gd name="connsiteX278-235847" fmla="*/ 2820344 w 5924856"/>
                        <a:gd name="connsiteY278-235848" fmla="*/ 2523116 h 2956475"/>
                        <a:gd name="connsiteX279-235849" fmla="*/ 2779767 w 5924856"/>
                        <a:gd name="connsiteY279-235850" fmla="*/ 2526980 h 2956475"/>
                        <a:gd name="connsiteX280-235851" fmla="*/ 2741135 w 5924856"/>
                        <a:gd name="connsiteY280-235852" fmla="*/ 2538343 h 2956475"/>
                        <a:gd name="connsiteX281-235853" fmla="*/ 2736330 w 5924856"/>
                        <a:gd name="connsiteY281-235854" fmla="*/ 2536254 h 2956475"/>
                        <a:gd name="connsiteX282-235855" fmla="*/ 2729228 w 5924856"/>
                        <a:gd name="connsiteY282-235856" fmla="*/ 2538343 h 2956475"/>
                        <a:gd name="connsiteX283-235857" fmla="*/ 2676961 w 5924856"/>
                        <a:gd name="connsiteY283-235858" fmla="*/ 2515618 h 2956475"/>
                        <a:gd name="connsiteX284-235859" fmla="*/ 2670144 w 5924856"/>
                        <a:gd name="connsiteY284-235860" fmla="*/ 2472441 h 2956475"/>
                        <a:gd name="connsiteX285-235861" fmla="*/ 2626967 w 5924856"/>
                        <a:gd name="connsiteY285-235862" fmla="*/ 2456534 h 2956475"/>
                        <a:gd name="connsiteX286-235863" fmla="*/ 2595153 w 5924856"/>
                        <a:gd name="connsiteY286-235864" fmla="*/ 2451989 h 2956475"/>
                        <a:gd name="connsiteX287-235865" fmla="*/ 2560725 w 5924856"/>
                        <a:gd name="connsiteY287-235866" fmla="*/ 2430245 h 2956475"/>
                        <a:gd name="connsiteX288-235867" fmla="*/ 2527524 w 5924856"/>
                        <a:gd name="connsiteY288-235868" fmla="*/ 2488348 h 2956475"/>
                        <a:gd name="connsiteX289-235869" fmla="*/ 2543431 w 5924856"/>
                        <a:gd name="connsiteY289-235870" fmla="*/ 2522435 h 2956475"/>
                        <a:gd name="connsiteX290-235871" fmla="*/ 2504799 w 5924856"/>
                        <a:gd name="connsiteY290-235872" fmla="*/ 2558795 h 2956475"/>
                        <a:gd name="connsiteX291-235873" fmla="*/ 2495296 w 5924856"/>
                        <a:gd name="connsiteY291-235874" fmla="*/ 2556532 h 2956475"/>
                        <a:gd name="connsiteX292-235875" fmla="*/ 2492892 w 5924856"/>
                        <a:gd name="connsiteY292-235876" fmla="*/ 2558795 h 2956475"/>
                        <a:gd name="connsiteX293-235877" fmla="*/ 2445170 w 5924856"/>
                        <a:gd name="connsiteY293-235878" fmla="*/ 2547432 h 2956475"/>
                        <a:gd name="connsiteX294-235879" fmla="*/ 2408811 w 5924856"/>
                        <a:gd name="connsiteY294-235880" fmla="*/ 2542887 h 2956475"/>
                        <a:gd name="connsiteX295-235881" fmla="*/ 2381541 w 5924856"/>
                        <a:gd name="connsiteY295-235882" fmla="*/ 2515618 h 2956475"/>
                        <a:gd name="connsiteX296-235883" fmla="*/ 2354816 w 5924856"/>
                        <a:gd name="connsiteY296-235884" fmla="*/ 2515618 h 2956475"/>
                        <a:gd name="connsiteX297-235885" fmla="*/ 2342909 w 5924856"/>
                        <a:gd name="connsiteY297-235886" fmla="*/ 2515618 h 2956475"/>
                        <a:gd name="connsiteX298-235887" fmla="*/ 2317049 w 5924856"/>
                        <a:gd name="connsiteY298-235888" fmla="*/ 2502687 h 2956475"/>
                        <a:gd name="connsiteX299-235889" fmla="*/ 2268463 w 5924856"/>
                        <a:gd name="connsiteY299-235890" fmla="*/ 2526980 h 2956475"/>
                        <a:gd name="connsiteX300-235891" fmla="*/ 2200289 w 5924856"/>
                        <a:gd name="connsiteY300-235892" fmla="*/ 2574702 h 2956475"/>
                        <a:gd name="connsiteX301-235893" fmla="*/ 2157112 w 5924856"/>
                        <a:gd name="connsiteY301-235894" fmla="*/ 2586064 h 2956475"/>
                        <a:gd name="connsiteX302-235895" fmla="*/ 2145750 w 5924856"/>
                        <a:gd name="connsiteY302-235896" fmla="*/ 2590609 h 2956475"/>
                        <a:gd name="connsiteX303-235897" fmla="*/ 2143369 w 5924856"/>
                        <a:gd name="connsiteY303-235898" fmla="*/ 2586799 h 2956475"/>
                        <a:gd name="connsiteX304-235899" fmla="*/ 2133843 w 5924856"/>
                        <a:gd name="connsiteY304-235900" fmla="*/ 2590609 h 2956475"/>
                        <a:gd name="connsiteX305-235901" fmla="*/ 2111787 w 5924856"/>
                        <a:gd name="connsiteY305-235902" fmla="*/ 2555320 h 2956475"/>
                        <a:gd name="connsiteX306-235903" fmla="*/ 2075303 w 5924856"/>
                        <a:gd name="connsiteY306-235904" fmla="*/ 2558795 h 2956475"/>
                        <a:gd name="connsiteX307-235905" fmla="*/ 2074482 w 5924856"/>
                        <a:gd name="connsiteY307-235906" fmla="*/ 2557739 h 2956475"/>
                        <a:gd name="connsiteX308-235907" fmla="*/ 2063396 w 5924856"/>
                        <a:gd name="connsiteY308-235908" fmla="*/ 2558795 h 2956475"/>
                        <a:gd name="connsiteX309-235909" fmla="*/ 2047489 w 5924856"/>
                        <a:gd name="connsiteY309-235910" fmla="*/ 2538343 h 2956475"/>
                        <a:gd name="connsiteX310-235911" fmla="*/ 2020220 w 5924856"/>
                        <a:gd name="connsiteY310-235912" fmla="*/ 2526980 h 2956475"/>
                        <a:gd name="connsiteX311-235913" fmla="*/ 2004312 w 5924856"/>
                        <a:gd name="connsiteY311-235914" fmla="*/ 2495166 h 2956475"/>
                        <a:gd name="connsiteX312-235915" fmla="*/ 1988196 w 5924856"/>
                        <a:gd name="connsiteY312-235916" fmla="*/ 2486212 h 2956475"/>
                        <a:gd name="connsiteX313-235917" fmla="*/ 1945773 w 5924856"/>
                        <a:gd name="connsiteY313-235918" fmla="*/ 2499711 h 2956475"/>
                        <a:gd name="connsiteX314-235919" fmla="*/ 1942036 w 5924856"/>
                        <a:gd name="connsiteY314-235920" fmla="*/ 2497111 h 2956475"/>
                        <a:gd name="connsiteX315-235921" fmla="*/ 1936866 w 5924856"/>
                        <a:gd name="connsiteY315-235922" fmla="*/ 2499711 h 2956475"/>
                        <a:gd name="connsiteX316-235923" fmla="*/ 1889554 w 5924856"/>
                        <a:gd name="connsiteY316-235924" fmla="*/ 2468885 h 2956475"/>
                        <a:gd name="connsiteX317-235925" fmla="*/ 1870782 w 5924856"/>
                        <a:gd name="connsiteY317-235926" fmla="*/ 2495166 h 2956475"/>
                        <a:gd name="connsiteX318-235927" fmla="*/ 1865709 w 5924856"/>
                        <a:gd name="connsiteY318-235928" fmla="*/ 2485599 h 2956475"/>
                        <a:gd name="connsiteX319-235929" fmla="*/ 1858875 w 5924856"/>
                        <a:gd name="connsiteY319-235930" fmla="*/ 2495166 h 2956475"/>
                        <a:gd name="connsiteX320-235931" fmla="*/ 1779338 w 5924856"/>
                        <a:gd name="connsiteY320-235932" fmla="*/ 2345183 h 2956475"/>
                        <a:gd name="connsiteX321-235933" fmla="*/ 1729344 w 5924856"/>
                        <a:gd name="connsiteY321-235934" fmla="*/ 2295189 h 2956475"/>
                        <a:gd name="connsiteX322-235935" fmla="*/ 1732141 w 5924856"/>
                        <a:gd name="connsiteY322-235936" fmla="*/ 2292043 h 2956475"/>
                        <a:gd name="connsiteX323-235937" fmla="*/ 359049 w 5924856"/>
                        <a:gd name="connsiteY323-235938" fmla="*/ 2704232 h 2956475"/>
                        <a:gd name="connsiteX324-235939" fmla="*/ 204522 w 5924856"/>
                        <a:gd name="connsiteY324-235940" fmla="*/ 2472441 h 2956475"/>
                        <a:gd name="connsiteX325-235941" fmla="*/ 122713 w 5924856"/>
                        <a:gd name="connsiteY325-235942" fmla="*/ 2413357 h 2956475"/>
                        <a:gd name="connsiteX326-235943" fmla="*/ 114168 w 5924856"/>
                        <a:gd name="connsiteY326-235944" fmla="*/ 2424719 h 2956475"/>
                        <a:gd name="connsiteX327-235945" fmla="*/ 103159 w 5924856"/>
                        <a:gd name="connsiteY327-235946" fmla="*/ 2421574 h 2956475"/>
                        <a:gd name="connsiteX328-235947" fmla="*/ 70446 w 5924856"/>
                        <a:gd name="connsiteY328-235948" fmla="*/ 2365635 h 2956475"/>
                        <a:gd name="connsiteX329-235949" fmla="*/ 74991 w 5924856"/>
                        <a:gd name="connsiteY329-235950" fmla="*/ 2361090 h 2956475"/>
                        <a:gd name="connsiteX330-235951" fmla="*/ 118168 w 5924856"/>
                        <a:gd name="connsiteY330-235952" fmla="*/ 2349728 h 2956475"/>
                        <a:gd name="connsiteX331-235953" fmla="*/ 106806 w 5924856"/>
                        <a:gd name="connsiteY331-235954" fmla="*/ 2327003 h 2956475"/>
                        <a:gd name="connsiteX332-235955" fmla="*/ 47722 w 5924856"/>
                        <a:gd name="connsiteY332-235956" fmla="*/ 2258829 h 2956475"/>
                        <a:gd name="connsiteX333-235957" fmla="*/ 21980 w 5924856"/>
                        <a:gd name="connsiteY333-235958" fmla="*/ 2195428 h 2956475"/>
                        <a:gd name="connsiteX334-235959" fmla="*/ 10059 w 5924856"/>
                        <a:gd name="connsiteY334-235960" fmla="*/ 2195434 h 2956475"/>
                        <a:gd name="connsiteX335-235961" fmla="*/ 0 w 5924856"/>
                        <a:gd name="connsiteY335-235962" fmla="*/ 2199745 h 2956475"/>
                        <a:gd name="connsiteX336-235963" fmla="*/ 1595269 w 5924856"/>
                        <a:gd name="connsiteY336-235964" fmla="*/ 1370296 h 2956475"/>
                        <a:gd name="connsiteX337-235965" fmla="*/ 1638446 w 5924856"/>
                        <a:gd name="connsiteY337-235966" fmla="*/ 1349844 h 2956475"/>
                        <a:gd name="connsiteX338-235967" fmla="*/ 1649808 w 5924856"/>
                        <a:gd name="connsiteY338-235968" fmla="*/ 1299850 h 2956475"/>
                        <a:gd name="connsiteX339-235969" fmla="*/ 1677078 w 5924856"/>
                        <a:gd name="connsiteY339-235970" fmla="*/ 1256673 h 2956475"/>
                        <a:gd name="connsiteX340-235971" fmla="*/ 1654353 w 5924856"/>
                        <a:gd name="connsiteY340-235972" fmla="*/ 1197589 h 2956475"/>
                        <a:gd name="connsiteX341-235973" fmla="*/ 1677078 w 5924856"/>
                        <a:gd name="connsiteY341-235974" fmla="*/ 1133960 h 2956475"/>
                        <a:gd name="connsiteX342-235975" fmla="*/ 1622538 w 5924856"/>
                        <a:gd name="connsiteY342-235976" fmla="*/ 1070331 h 2956475"/>
                        <a:gd name="connsiteX343-235977" fmla="*/ 1654353 w 5924856"/>
                        <a:gd name="connsiteY343-235978" fmla="*/ 961252 h 2956475"/>
                        <a:gd name="connsiteX344-235979" fmla="*/ 1606631 w 5924856"/>
                        <a:gd name="connsiteY344-235980" fmla="*/ 865809 h 2956475"/>
                        <a:gd name="connsiteX345-235981" fmla="*/ 1670260 w 5924856"/>
                        <a:gd name="connsiteY345-235982" fmla="*/ 788545 h 2956475"/>
                        <a:gd name="connsiteX346-235983" fmla="*/ 1665715 w 5924856"/>
                        <a:gd name="connsiteY346-235984" fmla="*/ 704464 h 2956475"/>
                        <a:gd name="connsiteX347-235985" fmla="*/ 1681622 w 5924856"/>
                        <a:gd name="connsiteY347-235986" fmla="*/ 697647 h 2956475"/>
                        <a:gd name="connsiteX348-235987" fmla="*/ 1683068 w 5924856"/>
                        <a:gd name="connsiteY348-235988" fmla="*/ 702130 h 2956475"/>
                        <a:gd name="connsiteX349-235989" fmla="*/ 1693530 w 5924856"/>
                        <a:gd name="connsiteY349-235990" fmla="*/ 697647 h 2956475"/>
                        <a:gd name="connsiteX350-235991" fmla="*/ 1716254 w 5924856"/>
                        <a:gd name="connsiteY350-235992" fmla="*/ 768093 h 2956475"/>
                        <a:gd name="connsiteX351-235993" fmla="*/ 1709645 w 5924856"/>
                        <a:gd name="connsiteY351-235994" fmla="*/ 815304 h 2956475"/>
                        <a:gd name="connsiteX352-235995" fmla="*/ 1772521 w 5924856"/>
                        <a:gd name="connsiteY352-235996" fmla="*/ 772638 h 2956475"/>
                        <a:gd name="connsiteX353-235997" fmla="*/ 1849785 w 5924856"/>
                        <a:gd name="connsiteY353-235998" fmla="*/ 763548 h 2956475"/>
                        <a:gd name="connsiteX354-235999" fmla="*/ 1850963 w 5924856"/>
                        <a:gd name="connsiteY354-236000" fmla="*/ 764810 h 2956475"/>
                        <a:gd name="connsiteX355-236001" fmla="*/ 1861692 w 5924856"/>
                        <a:gd name="connsiteY355-236002" fmla="*/ 763548 h 2956475"/>
                        <a:gd name="connsiteX356-236003" fmla="*/ 1906799 w 5924856"/>
                        <a:gd name="connsiteY356-236004" fmla="*/ 811877 h 2956475"/>
                        <a:gd name="connsiteX357-236005" fmla="*/ 1881599 w 5924856"/>
                        <a:gd name="connsiteY357-236006" fmla="*/ 736278 h 2956475"/>
                        <a:gd name="connsiteX358-236007" fmla="*/ 1881599 w 5924856"/>
                        <a:gd name="connsiteY358-236008" fmla="*/ 595386 h 2956475"/>
                        <a:gd name="connsiteX359-236009" fmla="*/ 1945228 w 5924856"/>
                        <a:gd name="connsiteY359-236010" fmla="*/ 574934 h 2956475"/>
                        <a:gd name="connsiteX360-236011" fmla="*/ 1955460 w 5924856"/>
                        <a:gd name="connsiteY360-236012" fmla="*/ 575472 h 2956475"/>
                        <a:gd name="connsiteX361-236013" fmla="*/ 1957135 w 5924856"/>
                        <a:gd name="connsiteY361-236014" fmla="*/ 574934 h 2956475"/>
                        <a:gd name="connsiteX362-236015" fmla="*/ 2033605 w 5924856"/>
                        <a:gd name="connsiteY362-236016" fmla="*/ 578958 h 2956475"/>
                        <a:gd name="connsiteX363-236017" fmla="*/ 2111118 w 5924856"/>
                        <a:gd name="connsiteY363-236018" fmla="*/ 559026 h 2956475"/>
                        <a:gd name="connsiteX364-236019" fmla="*/ 2086121 w 5924856"/>
                        <a:gd name="connsiteY364-236020" fmla="*/ 493125 h 2956475"/>
                        <a:gd name="connsiteX365-236021" fmla="*/ 2122480 w 5924856"/>
                        <a:gd name="connsiteY365-236022" fmla="*/ 402226 h 2956475"/>
                        <a:gd name="connsiteX366-236023" fmla="*/ 2165657 w 5924856"/>
                        <a:gd name="connsiteY366-236024" fmla="*/ 397681 h 2956475"/>
                        <a:gd name="connsiteX367-236025" fmla="*/ 2236104 w 5924856"/>
                        <a:gd name="connsiteY367-236026" fmla="*/ 322690 h 2956475"/>
                        <a:gd name="connsiteX368-236027" fmla="*/ 2338374 w 5924856"/>
                        <a:gd name="connsiteY368-236028" fmla="*/ 304510 h 2956475"/>
                        <a:gd name="connsiteX369-236029" fmla="*/ 2347454 w 5924856"/>
                        <a:gd name="connsiteY369-236030" fmla="*/ 263606 h 2956475"/>
                        <a:gd name="connsiteX370-236031" fmla="*/ 2445170 w 5924856"/>
                        <a:gd name="connsiteY370-236032" fmla="*/ 252244 h 2956475"/>
                        <a:gd name="connsiteX371-236033" fmla="*/ 2446249 w 5924856"/>
                        <a:gd name="connsiteY371-236034" fmla="*/ 253503 h 2956475"/>
                        <a:gd name="connsiteX372-236035" fmla="*/ 2457077 w 5924856"/>
                        <a:gd name="connsiteY372-236036" fmla="*/ 252244 h 2956475"/>
                        <a:gd name="connsiteX373-236037" fmla="*/ 2479011 w 5924856"/>
                        <a:gd name="connsiteY373-236038" fmla="*/ 277833 h 2956475"/>
                        <a:gd name="connsiteX374-236039" fmla="*/ 2558793 w 5924856"/>
                        <a:gd name="connsiteY374-236040" fmla="*/ 202249 h 2956475"/>
                        <a:gd name="connsiteX375-236041" fmla="*/ 2570700 w 5924856"/>
                        <a:gd name="connsiteY375-236042" fmla="*/ 202249 h 2956475"/>
                        <a:gd name="connsiteX376-236043" fmla="*/ 2622422 w 5924856"/>
                        <a:gd name="connsiteY376-236044" fmla="*/ 202249 h 2956475"/>
                        <a:gd name="connsiteX377-236045" fmla="*/ 2633784 w 5924856"/>
                        <a:gd name="connsiteY377-236046" fmla="*/ 134075 h 2956475"/>
                        <a:gd name="connsiteX378-236047" fmla="*/ 2670144 w 5924856"/>
                        <a:gd name="connsiteY378-236048" fmla="*/ 68174 h 2956475"/>
                        <a:gd name="connsiteX379-236049" fmla="*/ 2756498 w 5924856"/>
                        <a:gd name="connsiteY379-236050" fmla="*/ 0 h 2956475"/>
                        <a:gd name="connsiteX0-236051" fmla="*/ 1709320 w 5924856"/>
                        <a:gd name="connsiteY0-236052" fmla="*/ 817622 h 2956475"/>
                        <a:gd name="connsiteX1-236053" fmla="*/ 1700347 w 5924856"/>
                        <a:gd name="connsiteY1-236054" fmla="*/ 881716 h 2956475"/>
                        <a:gd name="connsiteX2-236055" fmla="*/ 1727745 w 5924856"/>
                        <a:gd name="connsiteY2-236056" fmla="*/ 895415 h 2956475"/>
                        <a:gd name="connsiteX3-236057" fmla="*/ 1709320 w 5924856"/>
                        <a:gd name="connsiteY3-236058" fmla="*/ 817622 h 2956475"/>
                        <a:gd name="connsiteX4-236059" fmla="*/ 2756498 w 5924856"/>
                        <a:gd name="connsiteY4-236060" fmla="*/ 0 h 2956475"/>
                        <a:gd name="connsiteX5-236061" fmla="*/ 2762437 w 5924856"/>
                        <a:gd name="connsiteY5-236062" fmla="*/ 4711 h 2956475"/>
                        <a:gd name="connsiteX6-236063" fmla="*/ 2768404 w 5924856"/>
                        <a:gd name="connsiteY6-236064" fmla="*/ 0 h 2956475"/>
                        <a:gd name="connsiteX7-236065" fmla="*/ 2834306 w 5924856"/>
                        <a:gd name="connsiteY7-236066" fmla="*/ 52267 h 2956475"/>
                        <a:gd name="connsiteX8-236067" fmla="*/ 2779767 w 5924856"/>
                        <a:gd name="connsiteY8-236068" fmla="*/ 90899 h 2956475"/>
                        <a:gd name="connsiteX9-236069" fmla="*/ 2866120 w 5924856"/>
                        <a:gd name="connsiteY9-236070" fmla="*/ 118168 h 2956475"/>
                        <a:gd name="connsiteX10-236071" fmla="*/ 2875812 w 5924856"/>
                        <a:gd name="connsiteY10-236072" fmla="*/ 186006 h 2956475"/>
                        <a:gd name="connsiteX11-236073" fmla="*/ 2897390 w 5924856"/>
                        <a:gd name="connsiteY11-236074" fmla="*/ 161345 h 2956475"/>
                        <a:gd name="connsiteX12-236075" fmla="*/ 2909297 w 5924856"/>
                        <a:gd name="connsiteY12-236076" fmla="*/ 161345 h 2956475"/>
                        <a:gd name="connsiteX13-236077" fmla="*/ 3004196 w 5924856"/>
                        <a:gd name="connsiteY13-236078" fmla="*/ 161345 h 2956475"/>
                        <a:gd name="connsiteX14-236079" fmla="*/ 3016103 w 5924856"/>
                        <a:gd name="connsiteY14-236080" fmla="*/ 161345 h 2956475"/>
                        <a:gd name="connsiteX15-236081" fmla="*/ 3097912 w 5924856"/>
                        <a:gd name="connsiteY15-236082" fmla="*/ 236336 h 2956475"/>
                        <a:gd name="connsiteX16-236083" fmla="*/ 3129726 w 5924856"/>
                        <a:gd name="connsiteY16-236084" fmla="*/ 295420 h 2956475"/>
                        <a:gd name="connsiteX17-236085" fmla="*/ 3118364 w 5924856"/>
                        <a:gd name="connsiteY17-236086" fmla="*/ 370412 h 2956475"/>
                        <a:gd name="connsiteX18-236087" fmla="*/ 3079732 w 5924856"/>
                        <a:gd name="connsiteY18-236088" fmla="*/ 413589 h 2956475"/>
                        <a:gd name="connsiteX19-236089" fmla="*/ 2984288 w 5924856"/>
                        <a:gd name="connsiteY19-236090" fmla="*/ 488580 h 2956475"/>
                        <a:gd name="connsiteX20-236091" fmla="*/ 2952474 w 5924856"/>
                        <a:gd name="connsiteY20-236092" fmla="*/ 531757 h 2956475"/>
                        <a:gd name="connsiteX21-236093" fmla="*/ 3000196 w 5924856"/>
                        <a:gd name="connsiteY21-236094" fmla="*/ 547664 h 2956475"/>
                        <a:gd name="connsiteX22-236095" fmla="*/ 3047650 w 5924856"/>
                        <a:gd name="connsiteY22-236096" fmla="*/ 575345 h 2956475"/>
                        <a:gd name="connsiteX23-236097" fmla="*/ 3074642 w 5924856"/>
                        <a:gd name="connsiteY23-236098" fmla="*/ 552209 h 2956475"/>
                        <a:gd name="connsiteX24-236099" fmla="*/ 3076651 w 5924856"/>
                        <a:gd name="connsiteY24-236100" fmla="*/ 560693 h 2956475"/>
                        <a:gd name="connsiteX25-236101" fmla="*/ 3086550 w 5924856"/>
                        <a:gd name="connsiteY25-236102" fmla="*/ 552209 h 2956475"/>
                        <a:gd name="connsiteX26-236103" fmla="*/ 3103175 w 5924856"/>
                        <a:gd name="connsiteY26-236104" fmla="*/ 622402 h 2956475"/>
                        <a:gd name="connsiteX27-236105" fmla="*/ 3111002 w 5924856"/>
                        <a:gd name="connsiteY27-236106" fmla="*/ 606748 h 2956475"/>
                        <a:gd name="connsiteX28-236107" fmla="*/ 3170086 w 5924856"/>
                        <a:gd name="connsiteY28-236108" fmla="*/ 586296 h 2956475"/>
                        <a:gd name="connsiteX29-236109" fmla="*/ 3178024 w 5924856"/>
                        <a:gd name="connsiteY29-236110" fmla="*/ 587670 h 2956475"/>
                        <a:gd name="connsiteX30-236111" fmla="*/ 3181993 w 5924856"/>
                        <a:gd name="connsiteY30-236112" fmla="*/ 586296 h 2956475"/>
                        <a:gd name="connsiteX31-236113" fmla="*/ 3300161 w 5924856"/>
                        <a:gd name="connsiteY31-236114" fmla="*/ 606748 h 2956475"/>
                        <a:gd name="connsiteX32-236115" fmla="*/ 3306978 w 5924856"/>
                        <a:gd name="connsiteY32-236116" fmla="*/ 665832 h 2956475"/>
                        <a:gd name="connsiteX33-236117" fmla="*/ 3449720 w 5924856"/>
                        <a:gd name="connsiteY33-236118" fmla="*/ 686823 h 2956475"/>
                        <a:gd name="connsiteX34-236119" fmla="*/ 3456416 w 5924856"/>
                        <a:gd name="connsiteY34-236120" fmla="*/ 590841 h 2956475"/>
                        <a:gd name="connsiteX35-236121" fmla="*/ 3468101 w 5924856"/>
                        <a:gd name="connsiteY35-236122" fmla="*/ 594028 h 2956475"/>
                        <a:gd name="connsiteX36-236123" fmla="*/ 3468323 w 5924856"/>
                        <a:gd name="connsiteY36-236124" fmla="*/ 590841 h 2956475"/>
                        <a:gd name="connsiteX37-236125" fmla="*/ 3543314 w 5924856"/>
                        <a:gd name="connsiteY37-236126" fmla="*/ 611293 h 2956475"/>
                        <a:gd name="connsiteX38-236127" fmla="*/ 3590492 w 5924856"/>
                        <a:gd name="connsiteY38-236128" fmla="*/ 611293 h 2956475"/>
                        <a:gd name="connsiteX39-236129" fmla="*/ 3602398 w 5924856"/>
                        <a:gd name="connsiteY39-236130" fmla="*/ 611293 h 2956475"/>
                        <a:gd name="connsiteX40-236131" fmla="*/ 3661482 w 5924856"/>
                        <a:gd name="connsiteY40-236132" fmla="*/ 677194 h 2956475"/>
                        <a:gd name="connsiteX41-236133" fmla="*/ 3677390 w 5924856"/>
                        <a:gd name="connsiteY41-236134" fmla="*/ 756731 h 2956475"/>
                        <a:gd name="connsiteX42-236135" fmla="*/ 3656938 w 5924856"/>
                        <a:gd name="connsiteY42-236136" fmla="*/ 806725 h 2956475"/>
                        <a:gd name="connsiteX43-236137" fmla="*/ 3704660 w 5924856"/>
                        <a:gd name="connsiteY43-236138" fmla="*/ 897623 h 2956475"/>
                        <a:gd name="connsiteX44-236139" fmla="*/ 3753794 w 5924856"/>
                        <a:gd name="connsiteY44-236140" fmla="*/ 933529 h 2956475"/>
                        <a:gd name="connsiteX45-236141" fmla="*/ 3783651 w 5924856"/>
                        <a:gd name="connsiteY45-236142" fmla="*/ 822632 h 2956475"/>
                        <a:gd name="connsiteX46-236143" fmla="*/ 3793268 w 5924856"/>
                        <a:gd name="connsiteY46-236144" fmla="*/ 831139 h 2956475"/>
                        <a:gd name="connsiteX47-236145" fmla="*/ 3795558 w 5924856"/>
                        <a:gd name="connsiteY47-236146" fmla="*/ 822632 h 2956475"/>
                        <a:gd name="connsiteX48-236147" fmla="*/ 3850342 w 5924856"/>
                        <a:gd name="connsiteY48-236148" fmla="*/ 871095 h 2956475"/>
                        <a:gd name="connsiteX49-236149" fmla="*/ 3906364 w 5924856"/>
                        <a:gd name="connsiteY49-236150" fmla="*/ 843084 h 2956475"/>
                        <a:gd name="connsiteX50-236151" fmla="*/ 3912043 w 5924856"/>
                        <a:gd name="connsiteY50-236152" fmla="*/ 846199 h 2956475"/>
                        <a:gd name="connsiteX51-236153" fmla="*/ 3918271 w 5924856"/>
                        <a:gd name="connsiteY51-236154" fmla="*/ 843084 h 2956475"/>
                        <a:gd name="connsiteX52-236155" fmla="*/ 3980617 w 5924856"/>
                        <a:gd name="connsiteY52-236156" fmla="*/ 877274 h 2956475"/>
                        <a:gd name="connsiteX53-236157" fmla="*/ 4004080 w 5924856"/>
                        <a:gd name="connsiteY53-236158" fmla="*/ 849902 h 2956475"/>
                        <a:gd name="connsiteX54-236159" fmla="*/ 4013754 w 5924856"/>
                        <a:gd name="connsiteY54-236160" fmla="*/ 852506 h 2956475"/>
                        <a:gd name="connsiteX55-236161" fmla="*/ 4015987 w 5924856"/>
                        <a:gd name="connsiteY55-236162" fmla="*/ 849902 h 2956475"/>
                        <a:gd name="connsiteX56-236163" fmla="*/ 4062341 w 5924856"/>
                        <a:gd name="connsiteY56-236164" fmla="*/ 862382 h 2956475"/>
                        <a:gd name="connsiteX57-236165" fmla="*/ 4035894 w 5924856"/>
                        <a:gd name="connsiteY57-236166" fmla="*/ 752186 h 2956475"/>
                        <a:gd name="connsiteX58-236167" fmla="*/ 4083616 w 5924856"/>
                        <a:gd name="connsiteY58-236168" fmla="*/ 697647 h 2956475"/>
                        <a:gd name="connsiteX59-236169" fmla="*/ 4093422 w 5924856"/>
                        <a:gd name="connsiteY59-236170" fmla="*/ 700048 h 2956475"/>
                        <a:gd name="connsiteX60-236171" fmla="*/ 4095523 w 5924856"/>
                        <a:gd name="connsiteY60-236172" fmla="*/ 697647 h 2956475"/>
                        <a:gd name="connsiteX61-236173" fmla="*/ 4429575 w 5924856"/>
                        <a:gd name="connsiteY61-236174" fmla="*/ 779455 h 2956475"/>
                        <a:gd name="connsiteX62-236175" fmla="*/ 4461390 w 5924856"/>
                        <a:gd name="connsiteY62-236176" fmla="*/ 849902 h 2956475"/>
                        <a:gd name="connsiteX63-236177" fmla="*/ 4557433 w 5924856"/>
                        <a:gd name="connsiteY63-236178" fmla="*/ 932544 h 2956475"/>
                        <a:gd name="connsiteX64-236179" fmla="*/ 4692636 w 5924856"/>
                        <a:gd name="connsiteY64-236180" fmla="*/ 913531 h 2956475"/>
                        <a:gd name="connsiteX65-236181" fmla="*/ 4696687 w 5924856"/>
                        <a:gd name="connsiteY65-236182" fmla="*/ 914635 h 2956475"/>
                        <a:gd name="connsiteX66-236183" fmla="*/ 4704543 w 5924856"/>
                        <a:gd name="connsiteY66-236184" fmla="*/ 913531 h 2956475"/>
                        <a:gd name="connsiteX67-236185" fmla="*/ 4779534 w 5924856"/>
                        <a:gd name="connsiteY67-236186" fmla="*/ 933983 h 2956475"/>
                        <a:gd name="connsiteX68-236187" fmla="*/ 4811349 w 5924856"/>
                        <a:gd name="connsiteY68-236188" fmla="*/ 977160 h 2956475"/>
                        <a:gd name="connsiteX69-236189" fmla="*/ 4806804 w 5924856"/>
                        <a:gd name="connsiteY69-236190" fmla="*/ 1058968 h 2956475"/>
                        <a:gd name="connsiteX70-236191" fmla="*/ 4845868 w 5924856"/>
                        <a:gd name="connsiteY70-236192" fmla="*/ 1083640 h 2956475"/>
                        <a:gd name="connsiteX71-236193" fmla="*/ 4885796 w 5924856"/>
                        <a:gd name="connsiteY71-236194" fmla="*/ 1070331 h 2956475"/>
                        <a:gd name="connsiteX72-236195" fmla="*/ 4956242 w 5924856"/>
                        <a:gd name="connsiteY72-236196" fmla="*/ 1063513 h 2956475"/>
                        <a:gd name="connsiteX73-236197" fmla="*/ 4958921 w 5924856"/>
                        <a:gd name="connsiteY73-236198" fmla="*/ 1064406 h 2956475"/>
                        <a:gd name="connsiteX74-236199" fmla="*/ 4968149 w 5924856"/>
                        <a:gd name="connsiteY74-236200" fmla="*/ 1063513 h 2956475"/>
                        <a:gd name="connsiteX75-236201" fmla="*/ 5032440 w 5924856"/>
                        <a:gd name="connsiteY75-236202" fmla="*/ 1084944 h 2956475"/>
                        <a:gd name="connsiteX76-236203" fmla="*/ 5094862 w 5924856"/>
                        <a:gd name="connsiteY76-236204" fmla="*/ 1074876 h 2956475"/>
                        <a:gd name="connsiteX77-236205" fmla="*/ 5095992 w 5924856"/>
                        <a:gd name="connsiteY77-236206" fmla="*/ 1076614 h 2956475"/>
                        <a:gd name="connsiteX78-236207" fmla="*/ 5106769 w 5924856"/>
                        <a:gd name="connsiteY78-236208" fmla="*/ 1074876 h 2956475"/>
                        <a:gd name="connsiteX79-236209" fmla="*/ 5161910 w 5924856"/>
                        <a:gd name="connsiteY79-236210" fmla="*/ 1159707 h 2956475"/>
                        <a:gd name="connsiteX80-236211" fmla="*/ 5201668 w 5924856"/>
                        <a:gd name="connsiteY80-236212" fmla="*/ 1129415 h 2956475"/>
                        <a:gd name="connsiteX81-236213" fmla="*/ 5176671 w 5924856"/>
                        <a:gd name="connsiteY81-236214" fmla="*/ 1063513 h 2956475"/>
                        <a:gd name="connsiteX82-236215" fmla="*/ 5185761 w 5924856"/>
                        <a:gd name="connsiteY82-236216" fmla="*/ 1015792 h 2956475"/>
                        <a:gd name="connsiteX83-236217" fmla="*/ 5197087 w 5924856"/>
                        <a:gd name="connsiteY83-236218" fmla="*/ 1018841 h 2956475"/>
                        <a:gd name="connsiteX84-236219" fmla="*/ 5197668 w 5924856"/>
                        <a:gd name="connsiteY84-236220" fmla="*/ 1015792 h 2956475"/>
                        <a:gd name="connsiteX85-236221" fmla="*/ 5313701 w 5924856"/>
                        <a:gd name="connsiteY85-236222" fmla="*/ 1047031 h 2956475"/>
                        <a:gd name="connsiteX86-236223" fmla="*/ 5381192 w 5924856"/>
                        <a:gd name="connsiteY86-236224" fmla="*/ 1043061 h 2956475"/>
                        <a:gd name="connsiteX87-236225" fmla="*/ 5382577 w 5924856"/>
                        <a:gd name="connsiteY87-236226" fmla="*/ 1043680 h 2956475"/>
                        <a:gd name="connsiteX88-236227" fmla="*/ 5393100 w 5924856"/>
                        <a:gd name="connsiteY88-236228" fmla="*/ 1043061 h 2956475"/>
                        <a:gd name="connsiteX89-236229" fmla="*/ 5499906 w 5924856"/>
                        <a:gd name="connsiteY89-236230" fmla="*/ 1090783 h 2956475"/>
                        <a:gd name="connsiteX90-236231" fmla="*/ 5552172 w 5924856"/>
                        <a:gd name="connsiteY90-236232" fmla="*/ 1133960 h 2956475"/>
                        <a:gd name="connsiteX91-236233" fmla="*/ 5638526 w 5924856"/>
                        <a:gd name="connsiteY91-236234" fmla="*/ 1213496 h 2956475"/>
                        <a:gd name="connsiteX92-236235" fmla="*/ 5740786 w 5924856"/>
                        <a:gd name="connsiteY92-236236" fmla="*/ 1311212 h 2956475"/>
                        <a:gd name="connsiteX93-236237" fmla="*/ 5736242 w 5924856"/>
                        <a:gd name="connsiteY93-236238" fmla="*/ 1365751 h 2956475"/>
                        <a:gd name="connsiteX94-236239" fmla="*/ 5743870 w 5924856"/>
                        <a:gd name="connsiteY94-236240" fmla="*/ 1373379 h 2956475"/>
                        <a:gd name="connsiteX95-236241" fmla="*/ 5740242 w 5924856"/>
                        <a:gd name="connsiteY95-236242" fmla="*/ 1322574 h 2956475"/>
                        <a:gd name="connsiteX96-236243" fmla="*/ 5752283 w 5924856"/>
                        <a:gd name="connsiteY96-236244" fmla="*/ 1324447 h 2956475"/>
                        <a:gd name="connsiteX97-236245" fmla="*/ 5752149 w 5924856"/>
                        <a:gd name="connsiteY97-236246" fmla="*/ 1322574 h 2956475"/>
                        <a:gd name="connsiteX98-236247" fmla="*/ 5854410 w 5924856"/>
                        <a:gd name="connsiteY98-236248" fmla="*/ 1338481 h 2956475"/>
                        <a:gd name="connsiteX99-236249" fmla="*/ 5924856 w 5924856"/>
                        <a:gd name="connsiteY99-236250" fmla="*/ 1418018 h 2956475"/>
                        <a:gd name="connsiteX100-236251" fmla="*/ 5886224 w 5924856"/>
                        <a:gd name="connsiteY100-236252" fmla="*/ 1456650 h 2956475"/>
                        <a:gd name="connsiteX101-236253" fmla="*/ 5827140 w 5924856"/>
                        <a:gd name="connsiteY101-236254" fmla="*/ 1468012 h 2956475"/>
                        <a:gd name="connsiteX102-236255" fmla="*/ 5827140 w 5924856"/>
                        <a:gd name="connsiteY102-236256" fmla="*/ 1554366 h 2956475"/>
                        <a:gd name="connsiteX103-236257" fmla="*/ 5811233 w 5924856"/>
                        <a:gd name="connsiteY103-236258" fmla="*/ 1570273 h 2956475"/>
                        <a:gd name="connsiteX104-236259" fmla="*/ 5799326 w 5924856"/>
                        <a:gd name="connsiteY104-236260" fmla="*/ 1570273 h 2956475"/>
                        <a:gd name="connsiteX105-236261" fmla="*/ 5779418 w 5924856"/>
                        <a:gd name="connsiteY105-236262" fmla="*/ 1570273 h 2956475"/>
                        <a:gd name="connsiteX106-236263" fmla="*/ 5767512 w 5924856"/>
                        <a:gd name="connsiteY106-236264" fmla="*/ 1570273 h 2956475"/>
                        <a:gd name="connsiteX107-236265" fmla="*/ 5735697 w 5924856"/>
                        <a:gd name="connsiteY107-236266" fmla="*/ 1536186 h 2956475"/>
                        <a:gd name="connsiteX108-236267" fmla="*/ 5685702 w 5924856"/>
                        <a:gd name="connsiteY108-236268" fmla="*/ 1511189 h 2956475"/>
                        <a:gd name="connsiteX109-236269" fmla="*/ 5681158 w 5924856"/>
                        <a:gd name="connsiteY109-236270" fmla="*/ 1477102 h 2956475"/>
                        <a:gd name="connsiteX110-236271" fmla="*/ 5647323 w 5924856"/>
                        <a:gd name="connsiteY110-236272" fmla="*/ 1463170 h 2956475"/>
                        <a:gd name="connsiteX111-236273" fmla="*/ 5613528 w 5924856"/>
                        <a:gd name="connsiteY111-236274" fmla="*/ 1472557 h 2956475"/>
                        <a:gd name="connsiteX112-236275" fmla="*/ 5611557 w 5924856"/>
                        <a:gd name="connsiteY112-236276" fmla="*/ 1469797 h 2956475"/>
                        <a:gd name="connsiteX113-236277" fmla="*/ 5601622 w 5924856"/>
                        <a:gd name="connsiteY113-236278" fmla="*/ 1472557 h 2956475"/>
                        <a:gd name="connsiteX114-236279" fmla="*/ 5578897 w 5924856"/>
                        <a:gd name="connsiteY114-236280" fmla="*/ 1440742 h 2956475"/>
                        <a:gd name="connsiteX115-236281" fmla="*/ 5587835 w 5924856"/>
                        <a:gd name="connsiteY115-236282" fmla="*/ 1415717 h 2956475"/>
                        <a:gd name="connsiteX116-236283" fmla="*/ 5558990 w 5924856"/>
                        <a:gd name="connsiteY116-236284" fmla="*/ 1429380 h 2956475"/>
                        <a:gd name="connsiteX117-236285" fmla="*/ 5574896 w 5924856"/>
                        <a:gd name="connsiteY117-236286" fmla="*/ 1472557 h 2956475"/>
                        <a:gd name="connsiteX118-236287" fmla="*/ 5552172 w 5924856"/>
                        <a:gd name="connsiteY118-236288" fmla="*/ 1511189 h 2956475"/>
                        <a:gd name="connsiteX119-236289" fmla="*/ 5504450 w 5924856"/>
                        <a:gd name="connsiteY119-236290" fmla="*/ 1547548 h 2956475"/>
                        <a:gd name="connsiteX120-236291" fmla="*/ 5493867 w 5924856"/>
                        <a:gd name="connsiteY120-236292" fmla="*/ 1546540 h 2956475"/>
                        <a:gd name="connsiteX121-236293" fmla="*/ 5492544 w 5924856"/>
                        <a:gd name="connsiteY121-236294" fmla="*/ 1547548 h 2956475"/>
                        <a:gd name="connsiteX122-236295" fmla="*/ 5457627 w 5924856"/>
                        <a:gd name="connsiteY122-236296" fmla="*/ 1544223 h 2956475"/>
                        <a:gd name="connsiteX123-236297" fmla="*/ 5488543 w 5924856"/>
                        <a:gd name="connsiteY123-236298" fmla="*/ 1586180 h 2956475"/>
                        <a:gd name="connsiteX124-236299" fmla="*/ 5511268 w 5924856"/>
                        <a:gd name="connsiteY124-236300" fmla="*/ 1649809 h 2956475"/>
                        <a:gd name="connsiteX125-236301" fmla="*/ 5527175 w 5924856"/>
                        <a:gd name="connsiteY125-236302" fmla="*/ 1677079 h 2956475"/>
                        <a:gd name="connsiteX126-236303" fmla="*/ 5531720 w 5924856"/>
                        <a:gd name="connsiteY126-236304" fmla="*/ 1708893 h 2956475"/>
                        <a:gd name="connsiteX127-236305" fmla="*/ 5527175 w 5924856"/>
                        <a:gd name="connsiteY127-236306" fmla="*/ 1731618 h 2956475"/>
                        <a:gd name="connsiteX128-236307" fmla="*/ 5515990 w 5924856"/>
                        <a:gd name="connsiteY128-236308" fmla="*/ 1728009 h 2956475"/>
                        <a:gd name="connsiteX129-236309" fmla="*/ 5515268 w 5924856"/>
                        <a:gd name="connsiteY129-236310" fmla="*/ 1731618 h 2956475"/>
                        <a:gd name="connsiteX130-236311" fmla="*/ 5452462 w 5924856"/>
                        <a:gd name="connsiteY130-236312" fmla="*/ 1711358 h 2956475"/>
                        <a:gd name="connsiteX131-236313" fmla="*/ 5354468 w 5924856"/>
                        <a:gd name="connsiteY131-236314" fmla="*/ 1767977 h 2956475"/>
                        <a:gd name="connsiteX132-236315" fmla="*/ 5315836 w 5924856"/>
                        <a:gd name="connsiteY132-236316" fmla="*/ 1779340 h 2956475"/>
                        <a:gd name="connsiteX133-236317" fmla="*/ 5263569 w 5924856"/>
                        <a:gd name="connsiteY133-236318" fmla="*/ 1833879 h 2956475"/>
                        <a:gd name="connsiteX134-236319" fmla="*/ 5209030 w 5924856"/>
                        <a:gd name="connsiteY134-236320" fmla="*/ 1881600 h 2956475"/>
                        <a:gd name="connsiteX135-236321" fmla="*/ 5193123 w 5924856"/>
                        <a:gd name="connsiteY135-236322" fmla="*/ 1913415 h 2956475"/>
                        <a:gd name="connsiteX136-236323" fmla="*/ 5185429 w 5924856"/>
                        <a:gd name="connsiteY136-236324" fmla="*/ 1904988 h 2956475"/>
                        <a:gd name="connsiteX137-236325" fmla="*/ 5181216 w 5924856"/>
                        <a:gd name="connsiteY137-236326" fmla="*/ 1913415 h 2956475"/>
                        <a:gd name="connsiteX138-236327" fmla="*/ 5137729 w 5924856"/>
                        <a:gd name="connsiteY138-236328" fmla="*/ 1865787 h 2956475"/>
                        <a:gd name="connsiteX139-236329" fmla="*/ 5047685 w 5924856"/>
                        <a:gd name="connsiteY139-236330" fmla="*/ 1920232 h 2956475"/>
                        <a:gd name="connsiteX140-236331" fmla="*/ 5044580 w 5924856"/>
                        <a:gd name="connsiteY140-236332" fmla="*/ 1914910 h 2956475"/>
                        <a:gd name="connsiteX141-236333" fmla="*/ 5035778 w 5924856"/>
                        <a:gd name="connsiteY141-236334" fmla="*/ 1920232 h 2956475"/>
                        <a:gd name="connsiteX142-236335" fmla="*/ 5023735 w 5924856"/>
                        <a:gd name="connsiteY142-236336" fmla="*/ 1899586 h 2956475"/>
                        <a:gd name="connsiteX143-236337" fmla="*/ 4993146 w 5924856"/>
                        <a:gd name="connsiteY143-236338" fmla="*/ 1924777 h 2956475"/>
                        <a:gd name="connsiteX144-236339" fmla="*/ 4983909 w 5924856"/>
                        <a:gd name="connsiteY144-236340" fmla="*/ 1922578 h 2956475"/>
                        <a:gd name="connsiteX145-236341" fmla="*/ 4981239 w 5924856"/>
                        <a:gd name="connsiteY145-236342" fmla="*/ 1924777 h 2956475"/>
                        <a:gd name="connsiteX146-236343" fmla="*/ 4944785 w 5924856"/>
                        <a:gd name="connsiteY146-236344" fmla="*/ 1916098 h 2956475"/>
                        <a:gd name="connsiteX147-236345" fmla="*/ 4934062 w 5924856"/>
                        <a:gd name="connsiteY147-236346" fmla="*/ 1961137 h 2956475"/>
                        <a:gd name="connsiteX148-236347" fmla="*/ 4893158 w 5924856"/>
                        <a:gd name="connsiteY148-236348" fmla="*/ 2027038 h 2956475"/>
                        <a:gd name="connsiteX149-236349" fmla="*/ 4893158 w 5924856"/>
                        <a:gd name="connsiteY149-236350" fmla="*/ 2058853 h 2956475"/>
                        <a:gd name="connsiteX150-236351" fmla="*/ 4934062 w 5924856"/>
                        <a:gd name="connsiteY150-236352" fmla="*/ 2074760 h 2956475"/>
                        <a:gd name="connsiteX151-236353" fmla="*/ 4929517 w 5924856"/>
                        <a:gd name="connsiteY151-236354" fmla="*/ 2172476 h 2956475"/>
                        <a:gd name="connsiteX152-236355" fmla="*/ 4917610 w 5924856"/>
                        <a:gd name="connsiteY152-236356" fmla="*/ 2172476 h 2956475"/>
                        <a:gd name="connsiteX153-236357" fmla="*/ 4893158 w 5924856"/>
                        <a:gd name="connsiteY153-236358" fmla="*/ 2172476 h 2956475"/>
                        <a:gd name="connsiteX154-236359" fmla="*/ 4881796 w 5924856"/>
                        <a:gd name="connsiteY154-236360" fmla="*/ 2224742 h 2956475"/>
                        <a:gd name="connsiteX155-236361" fmla="*/ 4893158 w 5924856"/>
                        <a:gd name="connsiteY155-236362" fmla="*/ 2252012 h 2956475"/>
                        <a:gd name="connsiteX156-236363" fmla="*/ 4827256 w 5924856"/>
                        <a:gd name="connsiteY156-236364" fmla="*/ 2286099 h 2956475"/>
                        <a:gd name="connsiteX157-236365" fmla="*/ 4815894 w 5924856"/>
                        <a:gd name="connsiteY157-236366" fmla="*/ 2354273 h 2956475"/>
                        <a:gd name="connsiteX158-236367" fmla="*/ 4763628 w 5924856"/>
                        <a:gd name="connsiteY158-236368" fmla="*/ 2370180 h 2956475"/>
                        <a:gd name="connsiteX159-236369" fmla="*/ 4752265 w 5924856"/>
                        <a:gd name="connsiteY159-236370" fmla="*/ 2429264 h 2956475"/>
                        <a:gd name="connsiteX160-236371" fmla="*/ 4697726 w 5924856"/>
                        <a:gd name="connsiteY160-236372" fmla="*/ 2488348 h 2956475"/>
                        <a:gd name="connsiteX161-236373" fmla="*/ 4695416 w 5924856"/>
                        <a:gd name="connsiteY161-236374" fmla="*/ 2477952 h 2956475"/>
                        <a:gd name="connsiteX162-236375" fmla="*/ 4685819 w 5924856"/>
                        <a:gd name="connsiteY162-236376" fmla="*/ 2488348 h 2956475"/>
                        <a:gd name="connsiteX163-236377" fmla="*/ 4676729 w 5924856"/>
                        <a:gd name="connsiteY163-236378" fmla="*/ 2447444 h 2956475"/>
                        <a:gd name="connsiteX164-236379" fmla="*/ 4660822 w 5924856"/>
                        <a:gd name="connsiteY164-236380" fmla="*/ 2361090 h 2956475"/>
                        <a:gd name="connsiteX165-236381" fmla="*/ 4633552 w 5924856"/>
                        <a:gd name="connsiteY165-236382" fmla="*/ 2220198 h 2956475"/>
                        <a:gd name="connsiteX166-236383" fmla="*/ 4654004 w 5924856"/>
                        <a:gd name="connsiteY166-236384" fmla="*/ 2129299 h 2956475"/>
                        <a:gd name="connsiteX167-236385" fmla="*/ 4685819 w 5924856"/>
                        <a:gd name="connsiteY167-236386" fmla="*/ 2086122 h 2956475"/>
                        <a:gd name="connsiteX168-236387" fmla="*/ 4685819 w 5924856"/>
                        <a:gd name="connsiteY168-236388" fmla="*/ 2058853 h 2956475"/>
                        <a:gd name="connsiteX169-236389" fmla="*/ 4744903 w 5924856"/>
                        <a:gd name="connsiteY169-236390" fmla="*/ 2042945 h 2956475"/>
                        <a:gd name="connsiteX170-236391" fmla="*/ 4810804 w 5924856"/>
                        <a:gd name="connsiteY170-236392" fmla="*/ 1952047 h 2956475"/>
                        <a:gd name="connsiteX171-236393" fmla="*/ 4874434 w 5924856"/>
                        <a:gd name="connsiteY171-236394" fmla="*/ 1877056 h 2956475"/>
                        <a:gd name="connsiteX172-236395" fmla="*/ 4940334 w 5924856"/>
                        <a:gd name="connsiteY172-236396" fmla="*/ 1817971 h 2956475"/>
                        <a:gd name="connsiteX173-236397" fmla="*/ 4964885 w 5924856"/>
                        <a:gd name="connsiteY173-236398" fmla="*/ 1710844 h 2956475"/>
                        <a:gd name="connsiteX174-236399" fmla="*/ 4934062 w 5924856"/>
                        <a:gd name="connsiteY174-236400" fmla="*/ 1715711 h 2956475"/>
                        <a:gd name="connsiteX175-236401" fmla="*/ 4913610 w 5924856"/>
                        <a:gd name="connsiteY175-236402" fmla="*/ 1779340 h 2956475"/>
                        <a:gd name="connsiteX176-236403" fmla="*/ 4822712 w 5924856"/>
                        <a:gd name="connsiteY176-236404" fmla="*/ 1865693 h 2956475"/>
                        <a:gd name="connsiteX177-236405" fmla="*/ 4819899 w 5924856"/>
                        <a:gd name="connsiteY177-236406" fmla="*/ 1857053 h 2956475"/>
                        <a:gd name="connsiteX178-236407" fmla="*/ 4810804 w 5924856"/>
                        <a:gd name="connsiteY178-236408" fmla="*/ 1865693 h 2956475"/>
                        <a:gd name="connsiteX179-236409" fmla="*/ 4780026 w 5924856"/>
                        <a:gd name="connsiteY179-236410" fmla="*/ 1771159 h 2956475"/>
                        <a:gd name="connsiteX180-236411" fmla="*/ 4697726 w 5924856"/>
                        <a:gd name="connsiteY180-236412" fmla="*/ 1795247 h 2956475"/>
                        <a:gd name="connsiteX181-236413" fmla="*/ 4602282 w 5924856"/>
                        <a:gd name="connsiteY181-236414" fmla="*/ 1920232 h 2956475"/>
                        <a:gd name="connsiteX182-236415" fmla="*/ 4634097 w 5924856"/>
                        <a:gd name="connsiteY182-236416" fmla="*/ 1967954 h 2956475"/>
                        <a:gd name="connsiteX183-236417" fmla="*/ 4554560 w 5924856"/>
                        <a:gd name="connsiteY183-236418" fmla="*/ 1983861 h 2956475"/>
                        <a:gd name="connsiteX184-236419" fmla="*/ 4495476 w 5924856"/>
                        <a:gd name="connsiteY184-236420" fmla="*/ 1988406 h 2956475"/>
                        <a:gd name="connsiteX185-236421" fmla="*/ 4495564 w 5924856"/>
                        <a:gd name="connsiteY185-236422" fmla="*/ 1987484 h 2956475"/>
                        <a:gd name="connsiteX186-236423" fmla="*/ 4483570 w 5924856"/>
                        <a:gd name="connsiteY186-236424" fmla="*/ 1988406 h 2956475"/>
                        <a:gd name="connsiteX187-236425" fmla="*/ 4488114 w 5924856"/>
                        <a:gd name="connsiteY187-236426" fmla="*/ 1940685 h 2956475"/>
                        <a:gd name="connsiteX188-236427" fmla="*/ 4438272 w 5924856"/>
                        <a:gd name="connsiteY188-236428" fmla="*/ 1931099 h 2956475"/>
                        <a:gd name="connsiteX189-236429" fmla="*/ 4393216 w 5924856"/>
                        <a:gd name="connsiteY189-236430" fmla="*/ 1961137 h 2956475"/>
                        <a:gd name="connsiteX190-236431" fmla="*/ 4382585 w 5924856"/>
                        <a:gd name="connsiteY190-236432" fmla="*/ 1960286 h 2956475"/>
                        <a:gd name="connsiteX191-236433" fmla="*/ 4381309 w 5924856"/>
                        <a:gd name="connsiteY191-236434" fmla="*/ 1961137 h 2956475"/>
                        <a:gd name="connsiteX192-236435" fmla="*/ 4275828 w 5924856"/>
                        <a:gd name="connsiteY192-236436" fmla="*/ 1952698 h 2956475"/>
                        <a:gd name="connsiteX193-236437" fmla="*/ 4161424 w 5924856"/>
                        <a:gd name="connsiteY193-236438" fmla="*/ 1972499 h 2956475"/>
                        <a:gd name="connsiteX194-236439" fmla="*/ 4043256 w 5924856"/>
                        <a:gd name="connsiteY194-236440" fmla="*/ 2106574 h 2956475"/>
                        <a:gd name="connsiteX195-236441" fmla="*/ 3902364 w 5924856"/>
                        <a:gd name="connsiteY195-236442" fmla="*/ 2263374 h 2956475"/>
                        <a:gd name="connsiteX196-236443" fmla="*/ 3956903 w 5924856"/>
                        <a:gd name="connsiteY196-236444" fmla="*/ 2267919 h 2956475"/>
                        <a:gd name="connsiteX197-236445" fmla="*/ 3977355 w 5924856"/>
                        <a:gd name="connsiteY197-236446" fmla="*/ 2311096 h 2956475"/>
                        <a:gd name="connsiteX198-236447" fmla="*/ 4005973 w 5924856"/>
                        <a:gd name="connsiteY198-236448" fmla="*/ 2319513 h 2956475"/>
                        <a:gd name="connsiteX199-236449" fmla="*/ 4024532 w 5924856"/>
                        <a:gd name="connsiteY199-236450" fmla="*/ 2290644 h 2956475"/>
                        <a:gd name="connsiteX200-236451" fmla="*/ 4035602 w 5924856"/>
                        <a:gd name="connsiteY200-236452" fmla="*/ 2291946 h 2956475"/>
                        <a:gd name="connsiteX201-236453" fmla="*/ 4036439 w 5924856"/>
                        <a:gd name="connsiteY201-236454" fmla="*/ 2290644 h 2956475"/>
                        <a:gd name="connsiteX202-236455" fmla="*/ 4075071 w 5924856"/>
                        <a:gd name="connsiteY202-236456" fmla="*/ 2295189 h 2956475"/>
                        <a:gd name="connsiteX203-236457" fmla="*/ 4129610 w 5924856"/>
                        <a:gd name="connsiteY203-236458" fmla="*/ 2365635 h 2956475"/>
                        <a:gd name="connsiteX204-236459" fmla="*/ 4134155 w 5924856"/>
                        <a:gd name="connsiteY204-236460" fmla="*/ 2413357 h 2956475"/>
                        <a:gd name="connsiteX205-236461" fmla="*/ 4102340 w 5924856"/>
                        <a:gd name="connsiteY205-236462" fmla="*/ 2472441 h 2956475"/>
                        <a:gd name="connsiteX206-236463" fmla="*/ 4095523 w 5924856"/>
                        <a:gd name="connsiteY206-236464" fmla="*/ 2542887 h 2956475"/>
                        <a:gd name="connsiteX207-236465" fmla="*/ 4079616 w 5924856"/>
                        <a:gd name="connsiteY207-236466" fmla="*/ 2629241 h 2956475"/>
                        <a:gd name="connsiteX208-236467" fmla="*/ 4027349 w 5924856"/>
                        <a:gd name="connsiteY208-236468" fmla="*/ 2708777 h 2956475"/>
                        <a:gd name="connsiteX209-236469" fmla="*/ 4015987 w 5924856"/>
                        <a:gd name="connsiteY209-236470" fmla="*/ 2747409 h 2956475"/>
                        <a:gd name="connsiteX210-236471" fmla="*/ 3961448 w 5924856"/>
                        <a:gd name="connsiteY210-236472" fmla="*/ 2806493 h 2956475"/>
                        <a:gd name="connsiteX211-236473" fmla="*/ 3913726 w 5924856"/>
                        <a:gd name="connsiteY211-236474" fmla="*/ 2865577 h 2956475"/>
                        <a:gd name="connsiteX212-236475" fmla="*/ 3893274 w 5924856"/>
                        <a:gd name="connsiteY212-236476" fmla="*/ 2897392 h 2956475"/>
                        <a:gd name="connsiteX213-236477" fmla="*/ 3843280 w 5924856"/>
                        <a:gd name="connsiteY213-236478" fmla="*/ 2924661 h 2956475"/>
                        <a:gd name="connsiteX214-236479" fmla="*/ 3831373 w 5924856"/>
                        <a:gd name="connsiteY214-236480" fmla="*/ 2924661 h 2956475"/>
                        <a:gd name="connsiteX215-236481" fmla="*/ 3822828 w 5924856"/>
                        <a:gd name="connsiteY215-236482" fmla="*/ 2924661 h 2956475"/>
                        <a:gd name="connsiteX216-236483" fmla="*/ 3810920 w 5924856"/>
                        <a:gd name="connsiteY216-236484" fmla="*/ 2924661 h 2956475"/>
                        <a:gd name="connsiteX217-236485" fmla="*/ 3789254 w 5924856"/>
                        <a:gd name="connsiteY217-236486" fmla="*/ 2908412 h 2956475"/>
                        <a:gd name="connsiteX218-236487" fmla="*/ 3747836 w 5924856"/>
                        <a:gd name="connsiteY218-236488" fmla="*/ 2936024 h 2956475"/>
                        <a:gd name="connsiteX219-236489" fmla="*/ 3741019 w 5924856"/>
                        <a:gd name="connsiteY219-236490" fmla="*/ 2956476 h 2956475"/>
                        <a:gd name="connsiteX220-236491" fmla="*/ 3736474 w 5924856"/>
                        <a:gd name="connsiteY220-236492" fmla="*/ 2947386 h 2956475"/>
                        <a:gd name="connsiteX221-236493" fmla="*/ 3736474 w 5924856"/>
                        <a:gd name="connsiteY221-236494" fmla="*/ 2935660 h 2956475"/>
                        <a:gd name="connsiteX222-236495" fmla="*/ 3735929 w 5924856"/>
                        <a:gd name="connsiteY222-236496" fmla="*/ 2936024 h 2956475"/>
                        <a:gd name="connsiteX223-236497" fmla="*/ 3729112 w 5924856"/>
                        <a:gd name="connsiteY223-236498" fmla="*/ 2956476 h 2956475"/>
                        <a:gd name="connsiteX224-236499" fmla="*/ 3724567 w 5924856"/>
                        <a:gd name="connsiteY224-236500" fmla="*/ 2947386 h 2956475"/>
                        <a:gd name="connsiteX225-236501" fmla="*/ 3724567 w 5924856"/>
                        <a:gd name="connsiteY225-236502" fmla="*/ 2920116 h 2956475"/>
                        <a:gd name="connsiteX226-236503" fmla="*/ 3736474 w 5924856"/>
                        <a:gd name="connsiteY226-236504" fmla="*/ 2920116 h 2956475"/>
                        <a:gd name="connsiteX227-236505" fmla="*/ 3745019 w 5924856"/>
                        <a:gd name="connsiteY227-236506" fmla="*/ 2920116 h 2956475"/>
                        <a:gd name="connsiteX228-236507" fmla="*/ 3751836 w 5924856"/>
                        <a:gd name="connsiteY228-236508" fmla="*/ 2861032 h 2956475"/>
                        <a:gd name="connsiteX229-236509" fmla="*/ 3740474 w 5924856"/>
                        <a:gd name="connsiteY229-236510" fmla="*/ 2817856 h 2956475"/>
                        <a:gd name="connsiteX230-236511" fmla="*/ 3767744 w 5924856"/>
                        <a:gd name="connsiteY230-236512" fmla="*/ 2795131 h 2956475"/>
                        <a:gd name="connsiteX231-236513" fmla="*/ 3777005 w 5924856"/>
                        <a:gd name="connsiteY231-236514" fmla="*/ 2797336 h 2956475"/>
                        <a:gd name="connsiteX232-236515" fmla="*/ 3779651 w 5924856"/>
                        <a:gd name="connsiteY232-236516" fmla="*/ 2795131 h 2956475"/>
                        <a:gd name="connsiteX233-236517" fmla="*/ 3816678 w 5924856"/>
                        <a:gd name="connsiteY233-236518" fmla="*/ 2803947 h 2956475"/>
                        <a:gd name="connsiteX234-236519" fmla="*/ 3838190 w 5924856"/>
                        <a:gd name="connsiteY234-236520" fmla="*/ 2758772 h 2956475"/>
                        <a:gd name="connsiteX235-236521" fmla="*/ 3854097 w 5924856"/>
                        <a:gd name="connsiteY235-236522" fmla="*/ 2699687 h 2956475"/>
                        <a:gd name="connsiteX236-236523" fmla="*/ 3865460 w 5924856"/>
                        <a:gd name="connsiteY236-236524" fmla="*/ 2676963 h 2956475"/>
                        <a:gd name="connsiteX237-236525" fmla="*/ 3884483 w 5924856"/>
                        <a:gd name="connsiteY237-236526" fmla="*/ 2632575 h 2956475"/>
                        <a:gd name="connsiteX238-236527" fmla="*/ 3834190 w 5924856"/>
                        <a:gd name="connsiteY238-236528" fmla="*/ 2645148 h 2956475"/>
                        <a:gd name="connsiteX239-236529" fmla="*/ 3806920 w 5924856"/>
                        <a:gd name="connsiteY239-236530" fmla="*/ 2667873 h 2956475"/>
                        <a:gd name="connsiteX240-236531" fmla="*/ 3795013 w 5924856"/>
                        <a:gd name="connsiteY240-236532" fmla="*/ 2667873 h 2956475"/>
                        <a:gd name="connsiteX241-236533" fmla="*/ 3747836 w 5924856"/>
                        <a:gd name="connsiteY241-236534" fmla="*/ 2667873 h 2956475"/>
                        <a:gd name="connsiteX242-236535" fmla="*/ 3735929 w 5924856"/>
                        <a:gd name="connsiteY242-236536" fmla="*/ 2667873 h 2956475"/>
                        <a:gd name="connsiteX243-236537" fmla="*/ 3720022 w 5924856"/>
                        <a:gd name="connsiteY243-236538" fmla="*/ 2613334 h 2956475"/>
                        <a:gd name="connsiteX244-236539" fmla="*/ 3676845 w 5924856"/>
                        <a:gd name="connsiteY244-236540" fmla="*/ 2574702 h 2956475"/>
                        <a:gd name="connsiteX245-236541" fmla="*/ 3610944 w 5924856"/>
                        <a:gd name="connsiteY245-236542" fmla="*/ 2558795 h 2956475"/>
                        <a:gd name="connsiteX246-236543" fmla="*/ 3601854 w 5924856"/>
                        <a:gd name="connsiteY246-236544" fmla="*/ 2499711 h 2956475"/>
                        <a:gd name="connsiteX247-236545" fmla="*/ 3590492 w 5924856"/>
                        <a:gd name="connsiteY247-236546" fmla="*/ 2467896 h 2956475"/>
                        <a:gd name="connsiteX248-236547" fmla="*/ 3574584 w 5924856"/>
                        <a:gd name="connsiteY248-236548" fmla="*/ 2440627 h 2956475"/>
                        <a:gd name="connsiteX249-236549" fmla="*/ 3551860 w 5924856"/>
                        <a:gd name="connsiteY249-236550" fmla="*/ 2381542 h 2956475"/>
                        <a:gd name="connsiteX250-236551" fmla="*/ 3520045 w 5924856"/>
                        <a:gd name="connsiteY250-236552" fmla="*/ 2361090 h 2956475"/>
                        <a:gd name="connsiteX251-236553" fmla="*/ 3464186 w 5924856"/>
                        <a:gd name="connsiteY251-236554" fmla="*/ 2339606 h 2956475"/>
                        <a:gd name="connsiteX252-236555" fmla="*/ 3425146 w 5924856"/>
                        <a:gd name="connsiteY252-236556" fmla="*/ 2345183 h 2956475"/>
                        <a:gd name="connsiteX253-236557" fmla="*/ 3381970 w 5924856"/>
                        <a:gd name="connsiteY253-236558" fmla="*/ 2354273 h 2956475"/>
                        <a:gd name="connsiteX254-236559" fmla="*/ 3350155 w 5924856"/>
                        <a:gd name="connsiteY254-236560" fmla="*/ 2381542 h 2956475"/>
                        <a:gd name="connsiteX255-236561" fmla="*/ 3370607 w 5924856"/>
                        <a:gd name="connsiteY255-236562" fmla="*/ 2397450 h 2956475"/>
                        <a:gd name="connsiteX256-236563" fmla="*/ 3370607 w 5924856"/>
                        <a:gd name="connsiteY256-236564" fmla="*/ 2429264 h 2956475"/>
                        <a:gd name="connsiteX257-236565" fmla="*/ 3350155 w 5924856"/>
                        <a:gd name="connsiteY257-236566" fmla="*/ 2451989 h 2956475"/>
                        <a:gd name="connsiteX258-236567" fmla="*/ 3318341 w 5924856"/>
                        <a:gd name="connsiteY258-236568" fmla="*/ 2511073 h 2956475"/>
                        <a:gd name="connsiteX259-236569" fmla="*/ 3318341 w 5924856"/>
                        <a:gd name="connsiteY259-236570" fmla="*/ 2538343 h 2956475"/>
                        <a:gd name="connsiteX260-236571" fmla="*/ 3268346 w 5924856"/>
                        <a:gd name="connsiteY260-236572" fmla="*/ 2570157 h 2956475"/>
                        <a:gd name="connsiteX261-236573" fmla="*/ 3260533 w 5924856"/>
                        <a:gd name="connsiteY261-236574" fmla="*/ 2567553 h 2956475"/>
                        <a:gd name="connsiteX262-236575" fmla="*/ 3256440 w 5924856"/>
                        <a:gd name="connsiteY262-236576" fmla="*/ 2570157 h 2956475"/>
                        <a:gd name="connsiteX263-236577" fmla="*/ 3208718 w 5924856"/>
                        <a:gd name="connsiteY263-236578" fmla="*/ 2554250 h 2956475"/>
                        <a:gd name="connsiteX264-236579" fmla="*/ 3177448 w 5924856"/>
                        <a:gd name="connsiteY264-236580" fmla="*/ 2554250 h 2956475"/>
                        <a:gd name="connsiteX265-236581" fmla="*/ 3165541 w 5924856"/>
                        <a:gd name="connsiteY265-236582" fmla="*/ 2554250 h 2956475"/>
                        <a:gd name="connsiteX266-236583" fmla="*/ 3149634 w 5924856"/>
                        <a:gd name="connsiteY266-236584" fmla="*/ 2538343 h 2956475"/>
                        <a:gd name="connsiteX267-236585" fmla="*/ 3131462 w 5924856"/>
                        <a:gd name="connsiteY267-236586" fmla="*/ 2533799 h 2956475"/>
                        <a:gd name="connsiteX268-236587" fmla="*/ 3086550 w 5924856"/>
                        <a:gd name="connsiteY268-236588" fmla="*/ 2570157 h 2956475"/>
                        <a:gd name="connsiteX269-236589" fmla="*/ 3038828 w 5924856"/>
                        <a:gd name="connsiteY269-236590" fmla="*/ 2581519 h 2956475"/>
                        <a:gd name="connsiteX270-236591" fmla="*/ 3000196 w 5924856"/>
                        <a:gd name="connsiteY270-236592" fmla="*/ 2597427 h 2956475"/>
                        <a:gd name="connsiteX271-236593" fmla="*/ 2992651 w 5924856"/>
                        <a:gd name="connsiteY271-236594" fmla="*/ 2595630 h 2956475"/>
                        <a:gd name="connsiteX272-236595" fmla="*/ 2988289 w 5924856"/>
                        <a:gd name="connsiteY272-236596" fmla="*/ 2597427 h 2956475"/>
                        <a:gd name="connsiteX273-236597" fmla="*/ 2940567 w 5924856"/>
                        <a:gd name="connsiteY273-236598" fmla="*/ 2586064 h 2956475"/>
                        <a:gd name="connsiteX274-236599" fmla="*/ 2918387 w 5924856"/>
                        <a:gd name="connsiteY274-236600" fmla="*/ 2586064 h 2956475"/>
                        <a:gd name="connsiteX275-236601" fmla="*/ 2906480 w 5924856"/>
                        <a:gd name="connsiteY275-236602" fmla="*/ 2586064 h 2956475"/>
                        <a:gd name="connsiteX276-236603" fmla="*/ 2886028 w 5924856"/>
                        <a:gd name="connsiteY276-236604" fmla="*/ 2554250 h 2956475"/>
                        <a:gd name="connsiteX277-236605" fmla="*/ 2847396 w 5924856"/>
                        <a:gd name="connsiteY277-236606" fmla="*/ 2526980 h 2956475"/>
                        <a:gd name="connsiteX278-236607" fmla="*/ 2820344 w 5924856"/>
                        <a:gd name="connsiteY278-236608" fmla="*/ 2523116 h 2956475"/>
                        <a:gd name="connsiteX279-236609" fmla="*/ 2779767 w 5924856"/>
                        <a:gd name="connsiteY279-236610" fmla="*/ 2526980 h 2956475"/>
                        <a:gd name="connsiteX280-236611" fmla="*/ 2741135 w 5924856"/>
                        <a:gd name="connsiteY280-236612" fmla="*/ 2538343 h 2956475"/>
                        <a:gd name="connsiteX281-236613" fmla="*/ 2736330 w 5924856"/>
                        <a:gd name="connsiteY281-236614" fmla="*/ 2536254 h 2956475"/>
                        <a:gd name="connsiteX282-236615" fmla="*/ 2729228 w 5924856"/>
                        <a:gd name="connsiteY282-236616" fmla="*/ 2538343 h 2956475"/>
                        <a:gd name="connsiteX283-236617" fmla="*/ 2676961 w 5924856"/>
                        <a:gd name="connsiteY283-236618" fmla="*/ 2515618 h 2956475"/>
                        <a:gd name="connsiteX284-236619" fmla="*/ 2670144 w 5924856"/>
                        <a:gd name="connsiteY284-236620" fmla="*/ 2472441 h 2956475"/>
                        <a:gd name="connsiteX285-236621" fmla="*/ 2626967 w 5924856"/>
                        <a:gd name="connsiteY285-236622" fmla="*/ 2456534 h 2956475"/>
                        <a:gd name="connsiteX286-236623" fmla="*/ 2595153 w 5924856"/>
                        <a:gd name="connsiteY286-236624" fmla="*/ 2451989 h 2956475"/>
                        <a:gd name="connsiteX287-236625" fmla="*/ 2560725 w 5924856"/>
                        <a:gd name="connsiteY287-236626" fmla="*/ 2430245 h 2956475"/>
                        <a:gd name="connsiteX288-236627" fmla="*/ 2527524 w 5924856"/>
                        <a:gd name="connsiteY288-236628" fmla="*/ 2488348 h 2956475"/>
                        <a:gd name="connsiteX289-236629" fmla="*/ 2543431 w 5924856"/>
                        <a:gd name="connsiteY289-236630" fmla="*/ 2522435 h 2956475"/>
                        <a:gd name="connsiteX290-236631" fmla="*/ 2504799 w 5924856"/>
                        <a:gd name="connsiteY290-236632" fmla="*/ 2558795 h 2956475"/>
                        <a:gd name="connsiteX291-236633" fmla="*/ 2495296 w 5924856"/>
                        <a:gd name="connsiteY291-236634" fmla="*/ 2556532 h 2956475"/>
                        <a:gd name="connsiteX292-236635" fmla="*/ 2492892 w 5924856"/>
                        <a:gd name="connsiteY292-236636" fmla="*/ 2558795 h 2956475"/>
                        <a:gd name="connsiteX293-236637" fmla="*/ 2445170 w 5924856"/>
                        <a:gd name="connsiteY293-236638" fmla="*/ 2547432 h 2956475"/>
                        <a:gd name="connsiteX294-236639" fmla="*/ 2408811 w 5924856"/>
                        <a:gd name="connsiteY294-236640" fmla="*/ 2542887 h 2956475"/>
                        <a:gd name="connsiteX295-236641" fmla="*/ 2381541 w 5924856"/>
                        <a:gd name="connsiteY295-236642" fmla="*/ 2515618 h 2956475"/>
                        <a:gd name="connsiteX296-236643" fmla="*/ 2354816 w 5924856"/>
                        <a:gd name="connsiteY296-236644" fmla="*/ 2515618 h 2956475"/>
                        <a:gd name="connsiteX297-236645" fmla="*/ 2342909 w 5924856"/>
                        <a:gd name="connsiteY297-236646" fmla="*/ 2515618 h 2956475"/>
                        <a:gd name="connsiteX298-236647" fmla="*/ 2317049 w 5924856"/>
                        <a:gd name="connsiteY298-236648" fmla="*/ 2502687 h 2956475"/>
                        <a:gd name="connsiteX299-236649" fmla="*/ 2268463 w 5924856"/>
                        <a:gd name="connsiteY299-236650" fmla="*/ 2526980 h 2956475"/>
                        <a:gd name="connsiteX300-236651" fmla="*/ 2200289 w 5924856"/>
                        <a:gd name="connsiteY300-236652" fmla="*/ 2574702 h 2956475"/>
                        <a:gd name="connsiteX301-236653" fmla="*/ 2157112 w 5924856"/>
                        <a:gd name="connsiteY301-236654" fmla="*/ 2586064 h 2956475"/>
                        <a:gd name="connsiteX302-236655" fmla="*/ 2145750 w 5924856"/>
                        <a:gd name="connsiteY302-236656" fmla="*/ 2590609 h 2956475"/>
                        <a:gd name="connsiteX303-236657" fmla="*/ 2143369 w 5924856"/>
                        <a:gd name="connsiteY303-236658" fmla="*/ 2586799 h 2956475"/>
                        <a:gd name="connsiteX304-236659" fmla="*/ 2133843 w 5924856"/>
                        <a:gd name="connsiteY304-236660" fmla="*/ 2590609 h 2956475"/>
                        <a:gd name="connsiteX305-236661" fmla="*/ 2111787 w 5924856"/>
                        <a:gd name="connsiteY305-236662" fmla="*/ 2555320 h 2956475"/>
                        <a:gd name="connsiteX306-236663" fmla="*/ 2075303 w 5924856"/>
                        <a:gd name="connsiteY306-236664" fmla="*/ 2558795 h 2956475"/>
                        <a:gd name="connsiteX307-236665" fmla="*/ 2074482 w 5924856"/>
                        <a:gd name="connsiteY307-236666" fmla="*/ 2557739 h 2956475"/>
                        <a:gd name="connsiteX308-236667" fmla="*/ 2063396 w 5924856"/>
                        <a:gd name="connsiteY308-236668" fmla="*/ 2558795 h 2956475"/>
                        <a:gd name="connsiteX309-236669" fmla="*/ 2047489 w 5924856"/>
                        <a:gd name="connsiteY309-236670" fmla="*/ 2538343 h 2956475"/>
                        <a:gd name="connsiteX310-236671" fmla="*/ 2020220 w 5924856"/>
                        <a:gd name="connsiteY310-236672" fmla="*/ 2526980 h 2956475"/>
                        <a:gd name="connsiteX311-236673" fmla="*/ 2004312 w 5924856"/>
                        <a:gd name="connsiteY311-236674" fmla="*/ 2495166 h 2956475"/>
                        <a:gd name="connsiteX312-236675" fmla="*/ 1988196 w 5924856"/>
                        <a:gd name="connsiteY312-236676" fmla="*/ 2486212 h 2956475"/>
                        <a:gd name="connsiteX313-236677" fmla="*/ 1945773 w 5924856"/>
                        <a:gd name="connsiteY313-236678" fmla="*/ 2499711 h 2956475"/>
                        <a:gd name="connsiteX314-236679" fmla="*/ 1942036 w 5924856"/>
                        <a:gd name="connsiteY314-236680" fmla="*/ 2497111 h 2956475"/>
                        <a:gd name="connsiteX315-236681" fmla="*/ 1936866 w 5924856"/>
                        <a:gd name="connsiteY315-236682" fmla="*/ 2499711 h 2956475"/>
                        <a:gd name="connsiteX316-236683" fmla="*/ 1889554 w 5924856"/>
                        <a:gd name="connsiteY316-236684" fmla="*/ 2468885 h 2956475"/>
                        <a:gd name="connsiteX317-236685" fmla="*/ 1870782 w 5924856"/>
                        <a:gd name="connsiteY317-236686" fmla="*/ 2495166 h 2956475"/>
                        <a:gd name="connsiteX318-236687" fmla="*/ 1865709 w 5924856"/>
                        <a:gd name="connsiteY318-236688" fmla="*/ 2485599 h 2956475"/>
                        <a:gd name="connsiteX319-236689" fmla="*/ 1858875 w 5924856"/>
                        <a:gd name="connsiteY319-236690" fmla="*/ 2495166 h 2956475"/>
                        <a:gd name="connsiteX320-236691" fmla="*/ 1779338 w 5924856"/>
                        <a:gd name="connsiteY320-236692" fmla="*/ 2345183 h 2956475"/>
                        <a:gd name="connsiteX321-236693" fmla="*/ 1729344 w 5924856"/>
                        <a:gd name="connsiteY321-236694" fmla="*/ 2295189 h 2956475"/>
                        <a:gd name="connsiteX322-236695" fmla="*/ 1732141 w 5924856"/>
                        <a:gd name="connsiteY322-236696" fmla="*/ 2292043 h 2956475"/>
                        <a:gd name="connsiteX323-236697" fmla="*/ 359049 w 5924856"/>
                        <a:gd name="connsiteY323-236698" fmla="*/ 2704232 h 2956475"/>
                        <a:gd name="connsiteX324-236699" fmla="*/ 204522 w 5924856"/>
                        <a:gd name="connsiteY324-236700" fmla="*/ 2472441 h 2956475"/>
                        <a:gd name="connsiteX325-236701" fmla="*/ 122713 w 5924856"/>
                        <a:gd name="connsiteY325-236702" fmla="*/ 2413357 h 2956475"/>
                        <a:gd name="connsiteX326-236703" fmla="*/ 114168 w 5924856"/>
                        <a:gd name="connsiteY326-236704" fmla="*/ 2424719 h 2956475"/>
                        <a:gd name="connsiteX327-236705" fmla="*/ 70446 w 5924856"/>
                        <a:gd name="connsiteY327-236706" fmla="*/ 2365635 h 2956475"/>
                        <a:gd name="connsiteX328-236707" fmla="*/ 74991 w 5924856"/>
                        <a:gd name="connsiteY328-236708" fmla="*/ 2361090 h 2956475"/>
                        <a:gd name="connsiteX329-236709" fmla="*/ 118168 w 5924856"/>
                        <a:gd name="connsiteY329-236710" fmla="*/ 2349728 h 2956475"/>
                        <a:gd name="connsiteX330-236711" fmla="*/ 106806 w 5924856"/>
                        <a:gd name="connsiteY330-236712" fmla="*/ 2327003 h 2956475"/>
                        <a:gd name="connsiteX331-236713" fmla="*/ 47722 w 5924856"/>
                        <a:gd name="connsiteY331-236714" fmla="*/ 2258829 h 2956475"/>
                        <a:gd name="connsiteX332-236715" fmla="*/ 21980 w 5924856"/>
                        <a:gd name="connsiteY332-236716" fmla="*/ 2195428 h 2956475"/>
                        <a:gd name="connsiteX333-236717" fmla="*/ 10059 w 5924856"/>
                        <a:gd name="connsiteY333-236718" fmla="*/ 2195434 h 2956475"/>
                        <a:gd name="connsiteX334-236719" fmla="*/ 0 w 5924856"/>
                        <a:gd name="connsiteY334-236720" fmla="*/ 2199745 h 2956475"/>
                        <a:gd name="connsiteX335-236721" fmla="*/ 1595269 w 5924856"/>
                        <a:gd name="connsiteY335-236722" fmla="*/ 1370296 h 2956475"/>
                        <a:gd name="connsiteX336-236723" fmla="*/ 1638446 w 5924856"/>
                        <a:gd name="connsiteY336-236724" fmla="*/ 1349844 h 2956475"/>
                        <a:gd name="connsiteX337-236725" fmla="*/ 1649808 w 5924856"/>
                        <a:gd name="connsiteY337-236726" fmla="*/ 1299850 h 2956475"/>
                        <a:gd name="connsiteX338-236727" fmla="*/ 1677078 w 5924856"/>
                        <a:gd name="connsiteY338-236728" fmla="*/ 1256673 h 2956475"/>
                        <a:gd name="connsiteX339-236729" fmla="*/ 1654353 w 5924856"/>
                        <a:gd name="connsiteY339-236730" fmla="*/ 1197589 h 2956475"/>
                        <a:gd name="connsiteX340-236731" fmla="*/ 1677078 w 5924856"/>
                        <a:gd name="connsiteY340-236732" fmla="*/ 1133960 h 2956475"/>
                        <a:gd name="connsiteX341-236733" fmla="*/ 1622538 w 5924856"/>
                        <a:gd name="connsiteY341-236734" fmla="*/ 1070331 h 2956475"/>
                        <a:gd name="connsiteX342-236735" fmla="*/ 1654353 w 5924856"/>
                        <a:gd name="connsiteY342-236736" fmla="*/ 961252 h 2956475"/>
                        <a:gd name="connsiteX343-236737" fmla="*/ 1606631 w 5924856"/>
                        <a:gd name="connsiteY343-236738" fmla="*/ 865809 h 2956475"/>
                        <a:gd name="connsiteX344-236739" fmla="*/ 1670260 w 5924856"/>
                        <a:gd name="connsiteY344-236740" fmla="*/ 788545 h 2956475"/>
                        <a:gd name="connsiteX345-236741" fmla="*/ 1665715 w 5924856"/>
                        <a:gd name="connsiteY345-236742" fmla="*/ 704464 h 2956475"/>
                        <a:gd name="connsiteX346-236743" fmla="*/ 1681622 w 5924856"/>
                        <a:gd name="connsiteY346-236744" fmla="*/ 697647 h 2956475"/>
                        <a:gd name="connsiteX347-236745" fmla="*/ 1683068 w 5924856"/>
                        <a:gd name="connsiteY347-236746" fmla="*/ 702130 h 2956475"/>
                        <a:gd name="connsiteX348-236747" fmla="*/ 1693530 w 5924856"/>
                        <a:gd name="connsiteY348-236748" fmla="*/ 697647 h 2956475"/>
                        <a:gd name="connsiteX349-236749" fmla="*/ 1716254 w 5924856"/>
                        <a:gd name="connsiteY349-236750" fmla="*/ 768093 h 2956475"/>
                        <a:gd name="connsiteX350-236751" fmla="*/ 1709645 w 5924856"/>
                        <a:gd name="connsiteY350-236752" fmla="*/ 815304 h 2956475"/>
                        <a:gd name="connsiteX351-236753" fmla="*/ 1772521 w 5924856"/>
                        <a:gd name="connsiteY351-236754" fmla="*/ 772638 h 2956475"/>
                        <a:gd name="connsiteX352-236755" fmla="*/ 1849785 w 5924856"/>
                        <a:gd name="connsiteY352-236756" fmla="*/ 763548 h 2956475"/>
                        <a:gd name="connsiteX353-236757" fmla="*/ 1850963 w 5924856"/>
                        <a:gd name="connsiteY353-236758" fmla="*/ 764810 h 2956475"/>
                        <a:gd name="connsiteX354-236759" fmla="*/ 1861692 w 5924856"/>
                        <a:gd name="connsiteY354-236760" fmla="*/ 763548 h 2956475"/>
                        <a:gd name="connsiteX355-236761" fmla="*/ 1906799 w 5924856"/>
                        <a:gd name="connsiteY355-236762" fmla="*/ 811877 h 2956475"/>
                        <a:gd name="connsiteX356-236763" fmla="*/ 1881599 w 5924856"/>
                        <a:gd name="connsiteY356-236764" fmla="*/ 736278 h 2956475"/>
                        <a:gd name="connsiteX357-236765" fmla="*/ 1881599 w 5924856"/>
                        <a:gd name="connsiteY357-236766" fmla="*/ 595386 h 2956475"/>
                        <a:gd name="connsiteX358-236767" fmla="*/ 1945228 w 5924856"/>
                        <a:gd name="connsiteY358-236768" fmla="*/ 574934 h 2956475"/>
                        <a:gd name="connsiteX359-236769" fmla="*/ 1955460 w 5924856"/>
                        <a:gd name="connsiteY359-236770" fmla="*/ 575472 h 2956475"/>
                        <a:gd name="connsiteX360-236771" fmla="*/ 1957135 w 5924856"/>
                        <a:gd name="connsiteY360-236772" fmla="*/ 574934 h 2956475"/>
                        <a:gd name="connsiteX361-236773" fmla="*/ 2033605 w 5924856"/>
                        <a:gd name="connsiteY361-236774" fmla="*/ 578958 h 2956475"/>
                        <a:gd name="connsiteX362-236775" fmla="*/ 2111118 w 5924856"/>
                        <a:gd name="connsiteY362-236776" fmla="*/ 559026 h 2956475"/>
                        <a:gd name="connsiteX363-236777" fmla="*/ 2086121 w 5924856"/>
                        <a:gd name="connsiteY363-236778" fmla="*/ 493125 h 2956475"/>
                        <a:gd name="connsiteX364-236779" fmla="*/ 2122480 w 5924856"/>
                        <a:gd name="connsiteY364-236780" fmla="*/ 402226 h 2956475"/>
                        <a:gd name="connsiteX365-236781" fmla="*/ 2165657 w 5924856"/>
                        <a:gd name="connsiteY365-236782" fmla="*/ 397681 h 2956475"/>
                        <a:gd name="connsiteX366-236783" fmla="*/ 2236104 w 5924856"/>
                        <a:gd name="connsiteY366-236784" fmla="*/ 322690 h 2956475"/>
                        <a:gd name="connsiteX367-236785" fmla="*/ 2338374 w 5924856"/>
                        <a:gd name="connsiteY367-236786" fmla="*/ 304510 h 2956475"/>
                        <a:gd name="connsiteX368-236787" fmla="*/ 2347454 w 5924856"/>
                        <a:gd name="connsiteY368-236788" fmla="*/ 263606 h 2956475"/>
                        <a:gd name="connsiteX369-236789" fmla="*/ 2445170 w 5924856"/>
                        <a:gd name="connsiteY369-236790" fmla="*/ 252244 h 2956475"/>
                        <a:gd name="connsiteX370-236791" fmla="*/ 2446249 w 5924856"/>
                        <a:gd name="connsiteY370-236792" fmla="*/ 253503 h 2956475"/>
                        <a:gd name="connsiteX371-236793" fmla="*/ 2457077 w 5924856"/>
                        <a:gd name="connsiteY371-236794" fmla="*/ 252244 h 2956475"/>
                        <a:gd name="connsiteX372-236795" fmla="*/ 2479011 w 5924856"/>
                        <a:gd name="connsiteY372-236796" fmla="*/ 277833 h 2956475"/>
                        <a:gd name="connsiteX373-236797" fmla="*/ 2558793 w 5924856"/>
                        <a:gd name="connsiteY373-236798" fmla="*/ 202249 h 2956475"/>
                        <a:gd name="connsiteX374-236799" fmla="*/ 2570700 w 5924856"/>
                        <a:gd name="connsiteY374-236800" fmla="*/ 202249 h 2956475"/>
                        <a:gd name="connsiteX375-236801" fmla="*/ 2622422 w 5924856"/>
                        <a:gd name="connsiteY375-236802" fmla="*/ 202249 h 2956475"/>
                        <a:gd name="connsiteX376-236803" fmla="*/ 2633784 w 5924856"/>
                        <a:gd name="connsiteY376-236804" fmla="*/ 134075 h 2956475"/>
                        <a:gd name="connsiteX377-236805" fmla="*/ 2670144 w 5924856"/>
                        <a:gd name="connsiteY377-236806" fmla="*/ 68174 h 2956475"/>
                        <a:gd name="connsiteX378-236807" fmla="*/ 2756498 w 5924856"/>
                        <a:gd name="connsiteY378-236808" fmla="*/ 0 h 2956475"/>
                        <a:gd name="connsiteX0-236809" fmla="*/ 1709320 w 5924856"/>
                        <a:gd name="connsiteY0-236810" fmla="*/ 817622 h 2956475"/>
                        <a:gd name="connsiteX1-236811" fmla="*/ 1700347 w 5924856"/>
                        <a:gd name="connsiteY1-236812" fmla="*/ 881716 h 2956475"/>
                        <a:gd name="connsiteX2-236813" fmla="*/ 1727745 w 5924856"/>
                        <a:gd name="connsiteY2-236814" fmla="*/ 895415 h 2956475"/>
                        <a:gd name="connsiteX3-236815" fmla="*/ 1709320 w 5924856"/>
                        <a:gd name="connsiteY3-236816" fmla="*/ 817622 h 2956475"/>
                        <a:gd name="connsiteX4-236817" fmla="*/ 2756498 w 5924856"/>
                        <a:gd name="connsiteY4-236818" fmla="*/ 0 h 2956475"/>
                        <a:gd name="connsiteX5-236819" fmla="*/ 2762437 w 5924856"/>
                        <a:gd name="connsiteY5-236820" fmla="*/ 4711 h 2956475"/>
                        <a:gd name="connsiteX6-236821" fmla="*/ 2768404 w 5924856"/>
                        <a:gd name="connsiteY6-236822" fmla="*/ 0 h 2956475"/>
                        <a:gd name="connsiteX7-236823" fmla="*/ 2834306 w 5924856"/>
                        <a:gd name="connsiteY7-236824" fmla="*/ 52267 h 2956475"/>
                        <a:gd name="connsiteX8-236825" fmla="*/ 2779767 w 5924856"/>
                        <a:gd name="connsiteY8-236826" fmla="*/ 90899 h 2956475"/>
                        <a:gd name="connsiteX9-236827" fmla="*/ 2866120 w 5924856"/>
                        <a:gd name="connsiteY9-236828" fmla="*/ 118168 h 2956475"/>
                        <a:gd name="connsiteX10-236829" fmla="*/ 2875812 w 5924856"/>
                        <a:gd name="connsiteY10-236830" fmla="*/ 186006 h 2956475"/>
                        <a:gd name="connsiteX11-236831" fmla="*/ 2897390 w 5924856"/>
                        <a:gd name="connsiteY11-236832" fmla="*/ 161345 h 2956475"/>
                        <a:gd name="connsiteX12-236833" fmla="*/ 2909297 w 5924856"/>
                        <a:gd name="connsiteY12-236834" fmla="*/ 161345 h 2956475"/>
                        <a:gd name="connsiteX13-236835" fmla="*/ 3004196 w 5924856"/>
                        <a:gd name="connsiteY13-236836" fmla="*/ 161345 h 2956475"/>
                        <a:gd name="connsiteX14-236837" fmla="*/ 3016103 w 5924856"/>
                        <a:gd name="connsiteY14-236838" fmla="*/ 161345 h 2956475"/>
                        <a:gd name="connsiteX15-236839" fmla="*/ 3097912 w 5924856"/>
                        <a:gd name="connsiteY15-236840" fmla="*/ 236336 h 2956475"/>
                        <a:gd name="connsiteX16-236841" fmla="*/ 3129726 w 5924856"/>
                        <a:gd name="connsiteY16-236842" fmla="*/ 295420 h 2956475"/>
                        <a:gd name="connsiteX17-236843" fmla="*/ 3118364 w 5924856"/>
                        <a:gd name="connsiteY17-236844" fmla="*/ 370412 h 2956475"/>
                        <a:gd name="connsiteX18-236845" fmla="*/ 3079732 w 5924856"/>
                        <a:gd name="connsiteY18-236846" fmla="*/ 413589 h 2956475"/>
                        <a:gd name="connsiteX19-236847" fmla="*/ 2984288 w 5924856"/>
                        <a:gd name="connsiteY19-236848" fmla="*/ 488580 h 2956475"/>
                        <a:gd name="connsiteX20-236849" fmla="*/ 2952474 w 5924856"/>
                        <a:gd name="connsiteY20-236850" fmla="*/ 531757 h 2956475"/>
                        <a:gd name="connsiteX21-236851" fmla="*/ 3000196 w 5924856"/>
                        <a:gd name="connsiteY21-236852" fmla="*/ 547664 h 2956475"/>
                        <a:gd name="connsiteX22-236853" fmla="*/ 3047650 w 5924856"/>
                        <a:gd name="connsiteY22-236854" fmla="*/ 575345 h 2956475"/>
                        <a:gd name="connsiteX23-236855" fmla="*/ 3074642 w 5924856"/>
                        <a:gd name="connsiteY23-236856" fmla="*/ 552209 h 2956475"/>
                        <a:gd name="connsiteX24-236857" fmla="*/ 3076651 w 5924856"/>
                        <a:gd name="connsiteY24-236858" fmla="*/ 560693 h 2956475"/>
                        <a:gd name="connsiteX25-236859" fmla="*/ 3086550 w 5924856"/>
                        <a:gd name="connsiteY25-236860" fmla="*/ 552209 h 2956475"/>
                        <a:gd name="connsiteX26-236861" fmla="*/ 3103175 w 5924856"/>
                        <a:gd name="connsiteY26-236862" fmla="*/ 622402 h 2956475"/>
                        <a:gd name="connsiteX27-236863" fmla="*/ 3111002 w 5924856"/>
                        <a:gd name="connsiteY27-236864" fmla="*/ 606748 h 2956475"/>
                        <a:gd name="connsiteX28-236865" fmla="*/ 3170086 w 5924856"/>
                        <a:gd name="connsiteY28-236866" fmla="*/ 586296 h 2956475"/>
                        <a:gd name="connsiteX29-236867" fmla="*/ 3178024 w 5924856"/>
                        <a:gd name="connsiteY29-236868" fmla="*/ 587670 h 2956475"/>
                        <a:gd name="connsiteX30-236869" fmla="*/ 3181993 w 5924856"/>
                        <a:gd name="connsiteY30-236870" fmla="*/ 586296 h 2956475"/>
                        <a:gd name="connsiteX31-236871" fmla="*/ 3300161 w 5924856"/>
                        <a:gd name="connsiteY31-236872" fmla="*/ 606748 h 2956475"/>
                        <a:gd name="connsiteX32-236873" fmla="*/ 3306978 w 5924856"/>
                        <a:gd name="connsiteY32-236874" fmla="*/ 665832 h 2956475"/>
                        <a:gd name="connsiteX33-236875" fmla="*/ 3449720 w 5924856"/>
                        <a:gd name="connsiteY33-236876" fmla="*/ 686823 h 2956475"/>
                        <a:gd name="connsiteX34-236877" fmla="*/ 3456416 w 5924856"/>
                        <a:gd name="connsiteY34-236878" fmla="*/ 590841 h 2956475"/>
                        <a:gd name="connsiteX35-236879" fmla="*/ 3468101 w 5924856"/>
                        <a:gd name="connsiteY35-236880" fmla="*/ 594028 h 2956475"/>
                        <a:gd name="connsiteX36-236881" fmla="*/ 3468323 w 5924856"/>
                        <a:gd name="connsiteY36-236882" fmla="*/ 590841 h 2956475"/>
                        <a:gd name="connsiteX37-236883" fmla="*/ 3543314 w 5924856"/>
                        <a:gd name="connsiteY37-236884" fmla="*/ 611293 h 2956475"/>
                        <a:gd name="connsiteX38-236885" fmla="*/ 3590492 w 5924856"/>
                        <a:gd name="connsiteY38-236886" fmla="*/ 611293 h 2956475"/>
                        <a:gd name="connsiteX39-236887" fmla="*/ 3602398 w 5924856"/>
                        <a:gd name="connsiteY39-236888" fmla="*/ 611293 h 2956475"/>
                        <a:gd name="connsiteX40-236889" fmla="*/ 3661482 w 5924856"/>
                        <a:gd name="connsiteY40-236890" fmla="*/ 677194 h 2956475"/>
                        <a:gd name="connsiteX41-236891" fmla="*/ 3677390 w 5924856"/>
                        <a:gd name="connsiteY41-236892" fmla="*/ 756731 h 2956475"/>
                        <a:gd name="connsiteX42-236893" fmla="*/ 3656938 w 5924856"/>
                        <a:gd name="connsiteY42-236894" fmla="*/ 806725 h 2956475"/>
                        <a:gd name="connsiteX43-236895" fmla="*/ 3704660 w 5924856"/>
                        <a:gd name="connsiteY43-236896" fmla="*/ 897623 h 2956475"/>
                        <a:gd name="connsiteX44-236897" fmla="*/ 3753794 w 5924856"/>
                        <a:gd name="connsiteY44-236898" fmla="*/ 933529 h 2956475"/>
                        <a:gd name="connsiteX45-236899" fmla="*/ 3783651 w 5924856"/>
                        <a:gd name="connsiteY45-236900" fmla="*/ 822632 h 2956475"/>
                        <a:gd name="connsiteX46-236901" fmla="*/ 3793268 w 5924856"/>
                        <a:gd name="connsiteY46-236902" fmla="*/ 831139 h 2956475"/>
                        <a:gd name="connsiteX47-236903" fmla="*/ 3795558 w 5924856"/>
                        <a:gd name="connsiteY47-236904" fmla="*/ 822632 h 2956475"/>
                        <a:gd name="connsiteX48-236905" fmla="*/ 3850342 w 5924856"/>
                        <a:gd name="connsiteY48-236906" fmla="*/ 871095 h 2956475"/>
                        <a:gd name="connsiteX49-236907" fmla="*/ 3906364 w 5924856"/>
                        <a:gd name="connsiteY49-236908" fmla="*/ 843084 h 2956475"/>
                        <a:gd name="connsiteX50-236909" fmla="*/ 3912043 w 5924856"/>
                        <a:gd name="connsiteY50-236910" fmla="*/ 846199 h 2956475"/>
                        <a:gd name="connsiteX51-236911" fmla="*/ 3918271 w 5924856"/>
                        <a:gd name="connsiteY51-236912" fmla="*/ 843084 h 2956475"/>
                        <a:gd name="connsiteX52-236913" fmla="*/ 3980617 w 5924856"/>
                        <a:gd name="connsiteY52-236914" fmla="*/ 877274 h 2956475"/>
                        <a:gd name="connsiteX53-236915" fmla="*/ 4004080 w 5924856"/>
                        <a:gd name="connsiteY53-236916" fmla="*/ 849902 h 2956475"/>
                        <a:gd name="connsiteX54-236917" fmla="*/ 4013754 w 5924856"/>
                        <a:gd name="connsiteY54-236918" fmla="*/ 852506 h 2956475"/>
                        <a:gd name="connsiteX55-236919" fmla="*/ 4015987 w 5924856"/>
                        <a:gd name="connsiteY55-236920" fmla="*/ 849902 h 2956475"/>
                        <a:gd name="connsiteX56-236921" fmla="*/ 4062341 w 5924856"/>
                        <a:gd name="connsiteY56-236922" fmla="*/ 862382 h 2956475"/>
                        <a:gd name="connsiteX57-236923" fmla="*/ 4035894 w 5924856"/>
                        <a:gd name="connsiteY57-236924" fmla="*/ 752186 h 2956475"/>
                        <a:gd name="connsiteX58-236925" fmla="*/ 4083616 w 5924856"/>
                        <a:gd name="connsiteY58-236926" fmla="*/ 697647 h 2956475"/>
                        <a:gd name="connsiteX59-236927" fmla="*/ 4093422 w 5924856"/>
                        <a:gd name="connsiteY59-236928" fmla="*/ 700048 h 2956475"/>
                        <a:gd name="connsiteX60-236929" fmla="*/ 4095523 w 5924856"/>
                        <a:gd name="connsiteY60-236930" fmla="*/ 697647 h 2956475"/>
                        <a:gd name="connsiteX61-236931" fmla="*/ 4429575 w 5924856"/>
                        <a:gd name="connsiteY61-236932" fmla="*/ 779455 h 2956475"/>
                        <a:gd name="connsiteX62-236933" fmla="*/ 4461390 w 5924856"/>
                        <a:gd name="connsiteY62-236934" fmla="*/ 849902 h 2956475"/>
                        <a:gd name="connsiteX63-236935" fmla="*/ 4557433 w 5924856"/>
                        <a:gd name="connsiteY63-236936" fmla="*/ 932544 h 2956475"/>
                        <a:gd name="connsiteX64-236937" fmla="*/ 4692636 w 5924856"/>
                        <a:gd name="connsiteY64-236938" fmla="*/ 913531 h 2956475"/>
                        <a:gd name="connsiteX65-236939" fmla="*/ 4696687 w 5924856"/>
                        <a:gd name="connsiteY65-236940" fmla="*/ 914635 h 2956475"/>
                        <a:gd name="connsiteX66-236941" fmla="*/ 4704543 w 5924856"/>
                        <a:gd name="connsiteY66-236942" fmla="*/ 913531 h 2956475"/>
                        <a:gd name="connsiteX67-236943" fmla="*/ 4779534 w 5924856"/>
                        <a:gd name="connsiteY67-236944" fmla="*/ 933983 h 2956475"/>
                        <a:gd name="connsiteX68-236945" fmla="*/ 4811349 w 5924856"/>
                        <a:gd name="connsiteY68-236946" fmla="*/ 977160 h 2956475"/>
                        <a:gd name="connsiteX69-236947" fmla="*/ 4806804 w 5924856"/>
                        <a:gd name="connsiteY69-236948" fmla="*/ 1058968 h 2956475"/>
                        <a:gd name="connsiteX70-236949" fmla="*/ 4845868 w 5924856"/>
                        <a:gd name="connsiteY70-236950" fmla="*/ 1083640 h 2956475"/>
                        <a:gd name="connsiteX71-236951" fmla="*/ 4885796 w 5924856"/>
                        <a:gd name="connsiteY71-236952" fmla="*/ 1070331 h 2956475"/>
                        <a:gd name="connsiteX72-236953" fmla="*/ 4956242 w 5924856"/>
                        <a:gd name="connsiteY72-236954" fmla="*/ 1063513 h 2956475"/>
                        <a:gd name="connsiteX73-236955" fmla="*/ 4958921 w 5924856"/>
                        <a:gd name="connsiteY73-236956" fmla="*/ 1064406 h 2956475"/>
                        <a:gd name="connsiteX74-236957" fmla="*/ 4968149 w 5924856"/>
                        <a:gd name="connsiteY74-236958" fmla="*/ 1063513 h 2956475"/>
                        <a:gd name="connsiteX75-236959" fmla="*/ 5032440 w 5924856"/>
                        <a:gd name="connsiteY75-236960" fmla="*/ 1084944 h 2956475"/>
                        <a:gd name="connsiteX76-236961" fmla="*/ 5094862 w 5924856"/>
                        <a:gd name="connsiteY76-236962" fmla="*/ 1074876 h 2956475"/>
                        <a:gd name="connsiteX77-236963" fmla="*/ 5095992 w 5924856"/>
                        <a:gd name="connsiteY77-236964" fmla="*/ 1076614 h 2956475"/>
                        <a:gd name="connsiteX78-236965" fmla="*/ 5106769 w 5924856"/>
                        <a:gd name="connsiteY78-236966" fmla="*/ 1074876 h 2956475"/>
                        <a:gd name="connsiteX79-236967" fmla="*/ 5161910 w 5924856"/>
                        <a:gd name="connsiteY79-236968" fmla="*/ 1159707 h 2956475"/>
                        <a:gd name="connsiteX80-236969" fmla="*/ 5201668 w 5924856"/>
                        <a:gd name="connsiteY80-236970" fmla="*/ 1129415 h 2956475"/>
                        <a:gd name="connsiteX81-236971" fmla="*/ 5176671 w 5924856"/>
                        <a:gd name="connsiteY81-236972" fmla="*/ 1063513 h 2956475"/>
                        <a:gd name="connsiteX82-236973" fmla="*/ 5185761 w 5924856"/>
                        <a:gd name="connsiteY82-236974" fmla="*/ 1015792 h 2956475"/>
                        <a:gd name="connsiteX83-236975" fmla="*/ 5197087 w 5924856"/>
                        <a:gd name="connsiteY83-236976" fmla="*/ 1018841 h 2956475"/>
                        <a:gd name="connsiteX84-236977" fmla="*/ 5197668 w 5924856"/>
                        <a:gd name="connsiteY84-236978" fmla="*/ 1015792 h 2956475"/>
                        <a:gd name="connsiteX85-236979" fmla="*/ 5313701 w 5924856"/>
                        <a:gd name="connsiteY85-236980" fmla="*/ 1047031 h 2956475"/>
                        <a:gd name="connsiteX86-236981" fmla="*/ 5381192 w 5924856"/>
                        <a:gd name="connsiteY86-236982" fmla="*/ 1043061 h 2956475"/>
                        <a:gd name="connsiteX87-236983" fmla="*/ 5382577 w 5924856"/>
                        <a:gd name="connsiteY87-236984" fmla="*/ 1043680 h 2956475"/>
                        <a:gd name="connsiteX88-236985" fmla="*/ 5393100 w 5924856"/>
                        <a:gd name="connsiteY88-236986" fmla="*/ 1043061 h 2956475"/>
                        <a:gd name="connsiteX89-236987" fmla="*/ 5499906 w 5924856"/>
                        <a:gd name="connsiteY89-236988" fmla="*/ 1090783 h 2956475"/>
                        <a:gd name="connsiteX90-236989" fmla="*/ 5552172 w 5924856"/>
                        <a:gd name="connsiteY90-236990" fmla="*/ 1133960 h 2956475"/>
                        <a:gd name="connsiteX91-236991" fmla="*/ 5638526 w 5924856"/>
                        <a:gd name="connsiteY91-236992" fmla="*/ 1213496 h 2956475"/>
                        <a:gd name="connsiteX92-236993" fmla="*/ 5740786 w 5924856"/>
                        <a:gd name="connsiteY92-236994" fmla="*/ 1311212 h 2956475"/>
                        <a:gd name="connsiteX93-236995" fmla="*/ 5736242 w 5924856"/>
                        <a:gd name="connsiteY93-236996" fmla="*/ 1365751 h 2956475"/>
                        <a:gd name="connsiteX94-236997" fmla="*/ 5743870 w 5924856"/>
                        <a:gd name="connsiteY94-236998" fmla="*/ 1373379 h 2956475"/>
                        <a:gd name="connsiteX95-236999" fmla="*/ 5740242 w 5924856"/>
                        <a:gd name="connsiteY95-237000" fmla="*/ 1322574 h 2956475"/>
                        <a:gd name="connsiteX96-237001" fmla="*/ 5752283 w 5924856"/>
                        <a:gd name="connsiteY96-237002" fmla="*/ 1324447 h 2956475"/>
                        <a:gd name="connsiteX97-237003" fmla="*/ 5752149 w 5924856"/>
                        <a:gd name="connsiteY97-237004" fmla="*/ 1322574 h 2956475"/>
                        <a:gd name="connsiteX98-237005" fmla="*/ 5854410 w 5924856"/>
                        <a:gd name="connsiteY98-237006" fmla="*/ 1338481 h 2956475"/>
                        <a:gd name="connsiteX99-237007" fmla="*/ 5924856 w 5924856"/>
                        <a:gd name="connsiteY99-237008" fmla="*/ 1418018 h 2956475"/>
                        <a:gd name="connsiteX100-237009" fmla="*/ 5886224 w 5924856"/>
                        <a:gd name="connsiteY100-237010" fmla="*/ 1456650 h 2956475"/>
                        <a:gd name="connsiteX101-237011" fmla="*/ 5827140 w 5924856"/>
                        <a:gd name="connsiteY101-237012" fmla="*/ 1468012 h 2956475"/>
                        <a:gd name="connsiteX102-237013" fmla="*/ 5827140 w 5924856"/>
                        <a:gd name="connsiteY102-237014" fmla="*/ 1554366 h 2956475"/>
                        <a:gd name="connsiteX103-237015" fmla="*/ 5811233 w 5924856"/>
                        <a:gd name="connsiteY103-237016" fmla="*/ 1570273 h 2956475"/>
                        <a:gd name="connsiteX104-237017" fmla="*/ 5799326 w 5924856"/>
                        <a:gd name="connsiteY104-237018" fmla="*/ 1570273 h 2956475"/>
                        <a:gd name="connsiteX105-237019" fmla="*/ 5779418 w 5924856"/>
                        <a:gd name="connsiteY105-237020" fmla="*/ 1570273 h 2956475"/>
                        <a:gd name="connsiteX106-237021" fmla="*/ 5767512 w 5924856"/>
                        <a:gd name="connsiteY106-237022" fmla="*/ 1570273 h 2956475"/>
                        <a:gd name="connsiteX107-237023" fmla="*/ 5735697 w 5924856"/>
                        <a:gd name="connsiteY107-237024" fmla="*/ 1536186 h 2956475"/>
                        <a:gd name="connsiteX108-237025" fmla="*/ 5685702 w 5924856"/>
                        <a:gd name="connsiteY108-237026" fmla="*/ 1511189 h 2956475"/>
                        <a:gd name="connsiteX109-237027" fmla="*/ 5681158 w 5924856"/>
                        <a:gd name="connsiteY109-237028" fmla="*/ 1477102 h 2956475"/>
                        <a:gd name="connsiteX110-237029" fmla="*/ 5647323 w 5924856"/>
                        <a:gd name="connsiteY110-237030" fmla="*/ 1463170 h 2956475"/>
                        <a:gd name="connsiteX111-237031" fmla="*/ 5613528 w 5924856"/>
                        <a:gd name="connsiteY111-237032" fmla="*/ 1472557 h 2956475"/>
                        <a:gd name="connsiteX112-237033" fmla="*/ 5611557 w 5924856"/>
                        <a:gd name="connsiteY112-237034" fmla="*/ 1469797 h 2956475"/>
                        <a:gd name="connsiteX113-237035" fmla="*/ 5601622 w 5924856"/>
                        <a:gd name="connsiteY113-237036" fmla="*/ 1472557 h 2956475"/>
                        <a:gd name="connsiteX114-237037" fmla="*/ 5578897 w 5924856"/>
                        <a:gd name="connsiteY114-237038" fmla="*/ 1440742 h 2956475"/>
                        <a:gd name="connsiteX115-237039" fmla="*/ 5587835 w 5924856"/>
                        <a:gd name="connsiteY115-237040" fmla="*/ 1415717 h 2956475"/>
                        <a:gd name="connsiteX116-237041" fmla="*/ 5558990 w 5924856"/>
                        <a:gd name="connsiteY116-237042" fmla="*/ 1429380 h 2956475"/>
                        <a:gd name="connsiteX117-237043" fmla="*/ 5574896 w 5924856"/>
                        <a:gd name="connsiteY117-237044" fmla="*/ 1472557 h 2956475"/>
                        <a:gd name="connsiteX118-237045" fmla="*/ 5552172 w 5924856"/>
                        <a:gd name="connsiteY118-237046" fmla="*/ 1511189 h 2956475"/>
                        <a:gd name="connsiteX119-237047" fmla="*/ 5504450 w 5924856"/>
                        <a:gd name="connsiteY119-237048" fmla="*/ 1547548 h 2956475"/>
                        <a:gd name="connsiteX120-237049" fmla="*/ 5493867 w 5924856"/>
                        <a:gd name="connsiteY120-237050" fmla="*/ 1546540 h 2956475"/>
                        <a:gd name="connsiteX121-237051" fmla="*/ 5492544 w 5924856"/>
                        <a:gd name="connsiteY121-237052" fmla="*/ 1547548 h 2956475"/>
                        <a:gd name="connsiteX122-237053" fmla="*/ 5457627 w 5924856"/>
                        <a:gd name="connsiteY122-237054" fmla="*/ 1544223 h 2956475"/>
                        <a:gd name="connsiteX123-237055" fmla="*/ 5488543 w 5924856"/>
                        <a:gd name="connsiteY123-237056" fmla="*/ 1586180 h 2956475"/>
                        <a:gd name="connsiteX124-237057" fmla="*/ 5511268 w 5924856"/>
                        <a:gd name="connsiteY124-237058" fmla="*/ 1649809 h 2956475"/>
                        <a:gd name="connsiteX125-237059" fmla="*/ 5527175 w 5924856"/>
                        <a:gd name="connsiteY125-237060" fmla="*/ 1677079 h 2956475"/>
                        <a:gd name="connsiteX126-237061" fmla="*/ 5531720 w 5924856"/>
                        <a:gd name="connsiteY126-237062" fmla="*/ 1708893 h 2956475"/>
                        <a:gd name="connsiteX127-237063" fmla="*/ 5527175 w 5924856"/>
                        <a:gd name="connsiteY127-237064" fmla="*/ 1731618 h 2956475"/>
                        <a:gd name="connsiteX128-237065" fmla="*/ 5515990 w 5924856"/>
                        <a:gd name="connsiteY128-237066" fmla="*/ 1728009 h 2956475"/>
                        <a:gd name="connsiteX129-237067" fmla="*/ 5515268 w 5924856"/>
                        <a:gd name="connsiteY129-237068" fmla="*/ 1731618 h 2956475"/>
                        <a:gd name="connsiteX130-237069" fmla="*/ 5452462 w 5924856"/>
                        <a:gd name="connsiteY130-237070" fmla="*/ 1711358 h 2956475"/>
                        <a:gd name="connsiteX131-237071" fmla="*/ 5354468 w 5924856"/>
                        <a:gd name="connsiteY131-237072" fmla="*/ 1767977 h 2956475"/>
                        <a:gd name="connsiteX132-237073" fmla="*/ 5315836 w 5924856"/>
                        <a:gd name="connsiteY132-237074" fmla="*/ 1779340 h 2956475"/>
                        <a:gd name="connsiteX133-237075" fmla="*/ 5263569 w 5924856"/>
                        <a:gd name="connsiteY133-237076" fmla="*/ 1833879 h 2956475"/>
                        <a:gd name="connsiteX134-237077" fmla="*/ 5209030 w 5924856"/>
                        <a:gd name="connsiteY134-237078" fmla="*/ 1881600 h 2956475"/>
                        <a:gd name="connsiteX135-237079" fmla="*/ 5193123 w 5924856"/>
                        <a:gd name="connsiteY135-237080" fmla="*/ 1913415 h 2956475"/>
                        <a:gd name="connsiteX136-237081" fmla="*/ 5185429 w 5924856"/>
                        <a:gd name="connsiteY136-237082" fmla="*/ 1904988 h 2956475"/>
                        <a:gd name="connsiteX137-237083" fmla="*/ 5181216 w 5924856"/>
                        <a:gd name="connsiteY137-237084" fmla="*/ 1913415 h 2956475"/>
                        <a:gd name="connsiteX138-237085" fmla="*/ 5137729 w 5924856"/>
                        <a:gd name="connsiteY138-237086" fmla="*/ 1865787 h 2956475"/>
                        <a:gd name="connsiteX139-237087" fmla="*/ 5047685 w 5924856"/>
                        <a:gd name="connsiteY139-237088" fmla="*/ 1920232 h 2956475"/>
                        <a:gd name="connsiteX140-237089" fmla="*/ 5044580 w 5924856"/>
                        <a:gd name="connsiteY140-237090" fmla="*/ 1914910 h 2956475"/>
                        <a:gd name="connsiteX141-237091" fmla="*/ 5035778 w 5924856"/>
                        <a:gd name="connsiteY141-237092" fmla="*/ 1920232 h 2956475"/>
                        <a:gd name="connsiteX142-237093" fmla="*/ 5023735 w 5924856"/>
                        <a:gd name="connsiteY142-237094" fmla="*/ 1899586 h 2956475"/>
                        <a:gd name="connsiteX143-237095" fmla="*/ 4993146 w 5924856"/>
                        <a:gd name="connsiteY143-237096" fmla="*/ 1924777 h 2956475"/>
                        <a:gd name="connsiteX144-237097" fmla="*/ 4983909 w 5924856"/>
                        <a:gd name="connsiteY144-237098" fmla="*/ 1922578 h 2956475"/>
                        <a:gd name="connsiteX145-237099" fmla="*/ 4981239 w 5924856"/>
                        <a:gd name="connsiteY145-237100" fmla="*/ 1924777 h 2956475"/>
                        <a:gd name="connsiteX146-237101" fmla="*/ 4944785 w 5924856"/>
                        <a:gd name="connsiteY146-237102" fmla="*/ 1916098 h 2956475"/>
                        <a:gd name="connsiteX147-237103" fmla="*/ 4934062 w 5924856"/>
                        <a:gd name="connsiteY147-237104" fmla="*/ 1961137 h 2956475"/>
                        <a:gd name="connsiteX148-237105" fmla="*/ 4893158 w 5924856"/>
                        <a:gd name="connsiteY148-237106" fmla="*/ 2027038 h 2956475"/>
                        <a:gd name="connsiteX149-237107" fmla="*/ 4893158 w 5924856"/>
                        <a:gd name="connsiteY149-237108" fmla="*/ 2058853 h 2956475"/>
                        <a:gd name="connsiteX150-237109" fmla="*/ 4934062 w 5924856"/>
                        <a:gd name="connsiteY150-237110" fmla="*/ 2074760 h 2956475"/>
                        <a:gd name="connsiteX151-237111" fmla="*/ 4929517 w 5924856"/>
                        <a:gd name="connsiteY151-237112" fmla="*/ 2172476 h 2956475"/>
                        <a:gd name="connsiteX152-237113" fmla="*/ 4917610 w 5924856"/>
                        <a:gd name="connsiteY152-237114" fmla="*/ 2172476 h 2956475"/>
                        <a:gd name="connsiteX153-237115" fmla="*/ 4893158 w 5924856"/>
                        <a:gd name="connsiteY153-237116" fmla="*/ 2172476 h 2956475"/>
                        <a:gd name="connsiteX154-237117" fmla="*/ 4881796 w 5924856"/>
                        <a:gd name="connsiteY154-237118" fmla="*/ 2224742 h 2956475"/>
                        <a:gd name="connsiteX155-237119" fmla="*/ 4893158 w 5924856"/>
                        <a:gd name="connsiteY155-237120" fmla="*/ 2252012 h 2956475"/>
                        <a:gd name="connsiteX156-237121" fmla="*/ 4827256 w 5924856"/>
                        <a:gd name="connsiteY156-237122" fmla="*/ 2286099 h 2956475"/>
                        <a:gd name="connsiteX157-237123" fmla="*/ 4815894 w 5924856"/>
                        <a:gd name="connsiteY157-237124" fmla="*/ 2354273 h 2956475"/>
                        <a:gd name="connsiteX158-237125" fmla="*/ 4763628 w 5924856"/>
                        <a:gd name="connsiteY158-237126" fmla="*/ 2370180 h 2956475"/>
                        <a:gd name="connsiteX159-237127" fmla="*/ 4752265 w 5924856"/>
                        <a:gd name="connsiteY159-237128" fmla="*/ 2429264 h 2956475"/>
                        <a:gd name="connsiteX160-237129" fmla="*/ 4697726 w 5924856"/>
                        <a:gd name="connsiteY160-237130" fmla="*/ 2488348 h 2956475"/>
                        <a:gd name="connsiteX161-237131" fmla="*/ 4695416 w 5924856"/>
                        <a:gd name="connsiteY161-237132" fmla="*/ 2477952 h 2956475"/>
                        <a:gd name="connsiteX162-237133" fmla="*/ 4685819 w 5924856"/>
                        <a:gd name="connsiteY162-237134" fmla="*/ 2488348 h 2956475"/>
                        <a:gd name="connsiteX163-237135" fmla="*/ 4676729 w 5924856"/>
                        <a:gd name="connsiteY163-237136" fmla="*/ 2447444 h 2956475"/>
                        <a:gd name="connsiteX164-237137" fmla="*/ 4660822 w 5924856"/>
                        <a:gd name="connsiteY164-237138" fmla="*/ 2361090 h 2956475"/>
                        <a:gd name="connsiteX165-237139" fmla="*/ 4633552 w 5924856"/>
                        <a:gd name="connsiteY165-237140" fmla="*/ 2220198 h 2956475"/>
                        <a:gd name="connsiteX166-237141" fmla="*/ 4654004 w 5924856"/>
                        <a:gd name="connsiteY166-237142" fmla="*/ 2129299 h 2956475"/>
                        <a:gd name="connsiteX167-237143" fmla="*/ 4685819 w 5924856"/>
                        <a:gd name="connsiteY167-237144" fmla="*/ 2086122 h 2956475"/>
                        <a:gd name="connsiteX168-237145" fmla="*/ 4685819 w 5924856"/>
                        <a:gd name="connsiteY168-237146" fmla="*/ 2058853 h 2956475"/>
                        <a:gd name="connsiteX169-237147" fmla="*/ 4744903 w 5924856"/>
                        <a:gd name="connsiteY169-237148" fmla="*/ 2042945 h 2956475"/>
                        <a:gd name="connsiteX170-237149" fmla="*/ 4810804 w 5924856"/>
                        <a:gd name="connsiteY170-237150" fmla="*/ 1952047 h 2956475"/>
                        <a:gd name="connsiteX171-237151" fmla="*/ 4874434 w 5924856"/>
                        <a:gd name="connsiteY171-237152" fmla="*/ 1877056 h 2956475"/>
                        <a:gd name="connsiteX172-237153" fmla="*/ 4940334 w 5924856"/>
                        <a:gd name="connsiteY172-237154" fmla="*/ 1817971 h 2956475"/>
                        <a:gd name="connsiteX173-237155" fmla="*/ 4964885 w 5924856"/>
                        <a:gd name="connsiteY173-237156" fmla="*/ 1710844 h 2956475"/>
                        <a:gd name="connsiteX174-237157" fmla="*/ 4934062 w 5924856"/>
                        <a:gd name="connsiteY174-237158" fmla="*/ 1715711 h 2956475"/>
                        <a:gd name="connsiteX175-237159" fmla="*/ 4913610 w 5924856"/>
                        <a:gd name="connsiteY175-237160" fmla="*/ 1779340 h 2956475"/>
                        <a:gd name="connsiteX176-237161" fmla="*/ 4822712 w 5924856"/>
                        <a:gd name="connsiteY176-237162" fmla="*/ 1865693 h 2956475"/>
                        <a:gd name="connsiteX177-237163" fmla="*/ 4819899 w 5924856"/>
                        <a:gd name="connsiteY177-237164" fmla="*/ 1857053 h 2956475"/>
                        <a:gd name="connsiteX178-237165" fmla="*/ 4810804 w 5924856"/>
                        <a:gd name="connsiteY178-237166" fmla="*/ 1865693 h 2956475"/>
                        <a:gd name="connsiteX179-237167" fmla="*/ 4780026 w 5924856"/>
                        <a:gd name="connsiteY179-237168" fmla="*/ 1771159 h 2956475"/>
                        <a:gd name="connsiteX180-237169" fmla="*/ 4697726 w 5924856"/>
                        <a:gd name="connsiteY180-237170" fmla="*/ 1795247 h 2956475"/>
                        <a:gd name="connsiteX181-237171" fmla="*/ 4602282 w 5924856"/>
                        <a:gd name="connsiteY181-237172" fmla="*/ 1920232 h 2956475"/>
                        <a:gd name="connsiteX182-237173" fmla="*/ 4634097 w 5924856"/>
                        <a:gd name="connsiteY182-237174" fmla="*/ 1967954 h 2956475"/>
                        <a:gd name="connsiteX183-237175" fmla="*/ 4554560 w 5924856"/>
                        <a:gd name="connsiteY183-237176" fmla="*/ 1983861 h 2956475"/>
                        <a:gd name="connsiteX184-237177" fmla="*/ 4495476 w 5924856"/>
                        <a:gd name="connsiteY184-237178" fmla="*/ 1988406 h 2956475"/>
                        <a:gd name="connsiteX185-237179" fmla="*/ 4495564 w 5924856"/>
                        <a:gd name="connsiteY185-237180" fmla="*/ 1987484 h 2956475"/>
                        <a:gd name="connsiteX186-237181" fmla="*/ 4483570 w 5924856"/>
                        <a:gd name="connsiteY186-237182" fmla="*/ 1988406 h 2956475"/>
                        <a:gd name="connsiteX187-237183" fmla="*/ 4488114 w 5924856"/>
                        <a:gd name="connsiteY187-237184" fmla="*/ 1940685 h 2956475"/>
                        <a:gd name="connsiteX188-237185" fmla="*/ 4438272 w 5924856"/>
                        <a:gd name="connsiteY188-237186" fmla="*/ 1931099 h 2956475"/>
                        <a:gd name="connsiteX189-237187" fmla="*/ 4393216 w 5924856"/>
                        <a:gd name="connsiteY189-237188" fmla="*/ 1961137 h 2956475"/>
                        <a:gd name="connsiteX190-237189" fmla="*/ 4382585 w 5924856"/>
                        <a:gd name="connsiteY190-237190" fmla="*/ 1960286 h 2956475"/>
                        <a:gd name="connsiteX191-237191" fmla="*/ 4381309 w 5924856"/>
                        <a:gd name="connsiteY191-237192" fmla="*/ 1961137 h 2956475"/>
                        <a:gd name="connsiteX192-237193" fmla="*/ 4275828 w 5924856"/>
                        <a:gd name="connsiteY192-237194" fmla="*/ 1952698 h 2956475"/>
                        <a:gd name="connsiteX193-237195" fmla="*/ 4161424 w 5924856"/>
                        <a:gd name="connsiteY193-237196" fmla="*/ 1972499 h 2956475"/>
                        <a:gd name="connsiteX194-237197" fmla="*/ 4043256 w 5924856"/>
                        <a:gd name="connsiteY194-237198" fmla="*/ 2106574 h 2956475"/>
                        <a:gd name="connsiteX195-237199" fmla="*/ 3902364 w 5924856"/>
                        <a:gd name="connsiteY195-237200" fmla="*/ 2263374 h 2956475"/>
                        <a:gd name="connsiteX196-237201" fmla="*/ 3956903 w 5924856"/>
                        <a:gd name="connsiteY196-237202" fmla="*/ 2267919 h 2956475"/>
                        <a:gd name="connsiteX197-237203" fmla="*/ 3977355 w 5924856"/>
                        <a:gd name="connsiteY197-237204" fmla="*/ 2311096 h 2956475"/>
                        <a:gd name="connsiteX198-237205" fmla="*/ 4005973 w 5924856"/>
                        <a:gd name="connsiteY198-237206" fmla="*/ 2319513 h 2956475"/>
                        <a:gd name="connsiteX199-237207" fmla="*/ 4024532 w 5924856"/>
                        <a:gd name="connsiteY199-237208" fmla="*/ 2290644 h 2956475"/>
                        <a:gd name="connsiteX200-237209" fmla="*/ 4035602 w 5924856"/>
                        <a:gd name="connsiteY200-237210" fmla="*/ 2291946 h 2956475"/>
                        <a:gd name="connsiteX201-237211" fmla="*/ 4036439 w 5924856"/>
                        <a:gd name="connsiteY201-237212" fmla="*/ 2290644 h 2956475"/>
                        <a:gd name="connsiteX202-237213" fmla="*/ 4075071 w 5924856"/>
                        <a:gd name="connsiteY202-237214" fmla="*/ 2295189 h 2956475"/>
                        <a:gd name="connsiteX203-237215" fmla="*/ 4129610 w 5924856"/>
                        <a:gd name="connsiteY203-237216" fmla="*/ 2365635 h 2956475"/>
                        <a:gd name="connsiteX204-237217" fmla="*/ 4134155 w 5924856"/>
                        <a:gd name="connsiteY204-237218" fmla="*/ 2413357 h 2956475"/>
                        <a:gd name="connsiteX205-237219" fmla="*/ 4102340 w 5924856"/>
                        <a:gd name="connsiteY205-237220" fmla="*/ 2472441 h 2956475"/>
                        <a:gd name="connsiteX206-237221" fmla="*/ 4095523 w 5924856"/>
                        <a:gd name="connsiteY206-237222" fmla="*/ 2542887 h 2956475"/>
                        <a:gd name="connsiteX207-237223" fmla="*/ 4079616 w 5924856"/>
                        <a:gd name="connsiteY207-237224" fmla="*/ 2629241 h 2956475"/>
                        <a:gd name="connsiteX208-237225" fmla="*/ 4027349 w 5924856"/>
                        <a:gd name="connsiteY208-237226" fmla="*/ 2708777 h 2956475"/>
                        <a:gd name="connsiteX209-237227" fmla="*/ 4015987 w 5924856"/>
                        <a:gd name="connsiteY209-237228" fmla="*/ 2747409 h 2956475"/>
                        <a:gd name="connsiteX210-237229" fmla="*/ 3961448 w 5924856"/>
                        <a:gd name="connsiteY210-237230" fmla="*/ 2806493 h 2956475"/>
                        <a:gd name="connsiteX211-237231" fmla="*/ 3913726 w 5924856"/>
                        <a:gd name="connsiteY211-237232" fmla="*/ 2865577 h 2956475"/>
                        <a:gd name="connsiteX212-237233" fmla="*/ 3893274 w 5924856"/>
                        <a:gd name="connsiteY212-237234" fmla="*/ 2897392 h 2956475"/>
                        <a:gd name="connsiteX213-237235" fmla="*/ 3843280 w 5924856"/>
                        <a:gd name="connsiteY213-237236" fmla="*/ 2924661 h 2956475"/>
                        <a:gd name="connsiteX214-237237" fmla="*/ 3831373 w 5924856"/>
                        <a:gd name="connsiteY214-237238" fmla="*/ 2924661 h 2956475"/>
                        <a:gd name="connsiteX215-237239" fmla="*/ 3822828 w 5924856"/>
                        <a:gd name="connsiteY215-237240" fmla="*/ 2924661 h 2956475"/>
                        <a:gd name="connsiteX216-237241" fmla="*/ 3810920 w 5924856"/>
                        <a:gd name="connsiteY216-237242" fmla="*/ 2924661 h 2956475"/>
                        <a:gd name="connsiteX217-237243" fmla="*/ 3789254 w 5924856"/>
                        <a:gd name="connsiteY217-237244" fmla="*/ 2908412 h 2956475"/>
                        <a:gd name="connsiteX218-237245" fmla="*/ 3747836 w 5924856"/>
                        <a:gd name="connsiteY218-237246" fmla="*/ 2936024 h 2956475"/>
                        <a:gd name="connsiteX219-237247" fmla="*/ 3741019 w 5924856"/>
                        <a:gd name="connsiteY219-237248" fmla="*/ 2956476 h 2956475"/>
                        <a:gd name="connsiteX220-237249" fmla="*/ 3736474 w 5924856"/>
                        <a:gd name="connsiteY220-237250" fmla="*/ 2947386 h 2956475"/>
                        <a:gd name="connsiteX221-237251" fmla="*/ 3736474 w 5924856"/>
                        <a:gd name="connsiteY221-237252" fmla="*/ 2935660 h 2956475"/>
                        <a:gd name="connsiteX222-237253" fmla="*/ 3735929 w 5924856"/>
                        <a:gd name="connsiteY222-237254" fmla="*/ 2936024 h 2956475"/>
                        <a:gd name="connsiteX223-237255" fmla="*/ 3729112 w 5924856"/>
                        <a:gd name="connsiteY223-237256" fmla="*/ 2956476 h 2956475"/>
                        <a:gd name="connsiteX224-237257" fmla="*/ 3724567 w 5924856"/>
                        <a:gd name="connsiteY224-237258" fmla="*/ 2947386 h 2956475"/>
                        <a:gd name="connsiteX225-237259" fmla="*/ 3724567 w 5924856"/>
                        <a:gd name="connsiteY225-237260" fmla="*/ 2920116 h 2956475"/>
                        <a:gd name="connsiteX226-237261" fmla="*/ 3736474 w 5924856"/>
                        <a:gd name="connsiteY226-237262" fmla="*/ 2920116 h 2956475"/>
                        <a:gd name="connsiteX227-237263" fmla="*/ 3745019 w 5924856"/>
                        <a:gd name="connsiteY227-237264" fmla="*/ 2920116 h 2956475"/>
                        <a:gd name="connsiteX228-237265" fmla="*/ 3751836 w 5924856"/>
                        <a:gd name="connsiteY228-237266" fmla="*/ 2861032 h 2956475"/>
                        <a:gd name="connsiteX229-237267" fmla="*/ 3740474 w 5924856"/>
                        <a:gd name="connsiteY229-237268" fmla="*/ 2817856 h 2956475"/>
                        <a:gd name="connsiteX230-237269" fmla="*/ 3767744 w 5924856"/>
                        <a:gd name="connsiteY230-237270" fmla="*/ 2795131 h 2956475"/>
                        <a:gd name="connsiteX231-237271" fmla="*/ 3777005 w 5924856"/>
                        <a:gd name="connsiteY231-237272" fmla="*/ 2797336 h 2956475"/>
                        <a:gd name="connsiteX232-237273" fmla="*/ 3779651 w 5924856"/>
                        <a:gd name="connsiteY232-237274" fmla="*/ 2795131 h 2956475"/>
                        <a:gd name="connsiteX233-237275" fmla="*/ 3816678 w 5924856"/>
                        <a:gd name="connsiteY233-237276" fmla="*/ 2803947 h 2956475"/>
                        <a:gd name="connsiteX234-237277" fmla="*/ 3838190 w 5924856"/>
                        <a:gd name="connsiteY234-237278" fmla="*/ 2758772 h 2956475"/>
                        <a:gd name="connsiteX235-237279" fmla="*/ 3854097 w 5924856"/>
                        <a:gd name="connsiteY235-237280" fmla="*/ 2699687 h 2956475"/>
                        <a:gd name="connsiteX236-237281" fmla="*/ 3865460 w 5924856"/>
                        <a:gd name="connsiteY236-237282" fmla="*/ 2676963 h 2956475"/>
                        <a:gd name="connsiteX237-237283" fmla="*/ 3884483 w 5924856"/>
                        <a:gd name="connsiteY237-237284" fmla="*/ 2632575 h 2956475"/>
                        <a:gd name="connsiteX238-237285" fmla="*/ 3834190 w 5924856"/>
                        <a:gd name="connsiteY238-237286" fmla="*/ 2645148 h 2956475"/>
                        <a:gd name="connsiteX239-237287" fmla="*/ 3806920 w 5924856"/>
                        <a:gd name="connsiteY239-237288" fmla="*/ 2667873 h 2956475"/>
                        <a:gd name="connsiteX240-237289" fmla="*/ 3795013 w 5924856"/>
                        <a:gd name="connsiteY240-237290" fmla="*/ 2667873 h 2956475"/>
                        <a:gd name="connsiteX241-237291" fmla="*/ 3747836 w 5924856"/>
                        <a:gd name="connsiteY241-237292" fmla="*/ 2667873 h 2956475"/>
                        <a:gd name="connsiteX242-237293" fmla="*/ 3735929 w 5924856"/>
                        <a:gd name="connsiteY242-237294" fmla="*/ 2667873 h 2956475"/>
                        <a:gd name="connsiteX243-237295" fmla="*/ 3720022 w 5924856"/>
                        <a:gd name="connsiteY243-237296" fmla="*/ 2613334 h 2956475"/>
                        <a:gd name="connsiteX244-237297" fmla="*/ 3676845 w 5924856"/>
                        <a:gd name="connsiteY244-237298" fmla="*/ 2574702 h 2956475"/>
                        <a:gd name="connsiteX245-237299" fmla="*/ 3610944 w 5924856"/>
                        <a:gd name="connsiteY245-237300" fmla="*/ 2558795 h 2956475"/>
                        <a:gd name="connsiteX246-237301" fmla="*/ 3601854 w 5924856"/>
                        <a:gd name="connsiteY246-237302" fmla="*/ 2499711 h 2956475"/>
                        <a:gd name="connsiteX247-237303" fmla="*/ 3590492 w 5924856"/>
                        <a:gd name="connsiteY247-237304" fmla="*/ 2467896 h 2956475"/>
                        <a:gd name="connsiteX248-237305" fmla="*/ 3574584 w 5924856"/>
                        <a:gd name="connsiteY248-237306" fmla="*/ 2440627 h 2956475"/>
                        <a:gd name="connsiteX249-237307" fmla="*/ 3551860 w 5924856"/>
                        <a:gd name="connsiteY249-237308" fmla="*/ 2381542 h 2956475"/>
                        <a:gd name="connsiteX250-237309" fmla="*/ 3520045 w 5924856"/>
                        <a:gd name="connsiteY250-237310" fmla="*/ 2361090 h 2956475"/>
                        <a:gd name="connsiteX251-237311" fmla="*/ 3464186 w 5924856"/>
                        <a:gd name="connsiteY251-237312" fmla="*/ 2339606 h 2956475"/>
                        <a:gd name="connsiteX252-237313" fmla="*/ 3425146 w 5924856"/>
                        <a:gd name="connsiteY252-237314" fmla="*/ 2345183 h 2956475"/>
                        <a:gd name="connsiteX253-237315" fmla="*/ 3381970 w 5924856"/>
                        <a:gd name="connsiteY253-237316" fmla="*/ 2354273 h 2956475"/>
                        <a:gd name="connsiteX254-237317" fmla="*/ 3350155 w 5924856"/>
                        <a:gd name="connsiteY254-237318" fmla="*/ 2381542 h 2956475"/>
                        <a:gd name="connsiteX255-237319" fmla="*/ 3370607 w 5924856"/>
                        <a:gd name="connsiteY255-237320" fmla="*/ 2397450 h 2956475"/>
                        <a:gd name="connsiteX256-237321" fmla="*/ 3370607 w 5924856"/>
                        <a:gd name="connsiteY256-237322" fmla="*/ 2429264 h 2956475"/>
                        <a:gd name="connsiteX257-237323" fmla="*/ 3350155 w 5924856"/>
                        <a:gd name="connsiteY257-237324" fmla="*/ 2451989 h 2956475"/>
                        <a:gd name="connsiteX258-237325" fmla="*/ 3318341 w 5924856"/>
                        <a:gd name="connsiteY258-237326" fmla="*/ 2511073 h 2956475"/>
                        <a:gd name="connsiteX259-237327" fmla="*/ 3318341 w 5924856"/>
                        <a:gd name="connsiteY259-237328" fmla="*/ 2538343 h 2956475"/>
                        <a:gd name="connsiteX260-237329" fmla="*/ 3268346 w 5924856"/>
                        <a:gd name="connsiteY260-237330" fmla="*/ 2570157 h 2956475"/>
                        <a:gd name="connsiteX261-237331" fmla="*/ 3260533 w 5924856"/>
                        <a:gd name="connsiteY261-237332" fmla="*/ 2567553 h 2956475"/>
                        <a:gd name="connsiteX262-237333" fmla="*/ 3256440 w 5924856"/>
                        <a:gd name="connsiteY262-237334" fmla="*/ 2570157 h 2956475"/>
                        <a:gd name="connsiteX263-237335" fmla="*/ 3208718 w 5924856"/>
                        <a:gd name="connsiteY263-237336" fmla="*/ 2554250 h 2956475"/>
                        <a:gd name="connsiteX264-237337" fmla="*/ 3177448 w 5924856"/>
                        <a:gd name="connsiteY264-237338" fmla="*/ 2554250 h 2956475"/>
                        <a:gd name="connsiteX265-237339" fmla="*/ 3165541 w 5924856"/>
                        <a:gd name="connsiteY265-237340" fmla="*/ 2554250 h 2956475"/>
                        <a:gd name="connsiteX266-237341" fmla="*/ 3149634 w 5924856"/>
                        <a:gd name="connsiteY266-237342" fmla="*/ 2538343 h 2956475"/>
                        <a:gd name="connsiteX267-237343" fmla="*/ 3131462 w 5924856"/>
                        <a:gd name="connsiteY267-237344" fmla="*/ 2533799 h 2956475"/>
                        <a:gd name="connsiteX268-237345" fmla="*/ 3086550 w 5924856"/>
                        <a:gd name="connsiteY268-237346" fmla="*/ 2570157 h 2956475"/>
                        <a:gd name="connsiteX269-237347" fmla="*/ 3038828 w 5924856"/>
                        <a:gd name="connsiteY269-237348" fmla="*/ 2581519 h 2956475"/>
                        <a:gd name="connsiteX270-237349" fmla="*/ 3000196 w 5924856"/>
                        <a:gd name="connsiteY270-237350" fmla="*/ 2597427 h 2956475"/>
                        <a:gd name="connsiteX271-237351" fmla="*/ 2992651 w 5924856"/>
                        <a:gd name="connsiteY271-237352" fmla="*/ 2595630 h 2956475"/>
                        <a:gd name="connsiteX272-237353" fmla="*/ 2988289 w 5924856"/>
                        <a:gd name="connsiteY272-237354" fmla="*/ 2597427 h 2956475"/>
                        <a:gd name="connsiteX273-237355" fmla="*/ 2940567 w 5924856"/>
                        <a:gd name="connsiteY273-237356" fmla="*/ 2586064 h 2956475"/>
                        <a:gd name="connsiteX274-237357" fmla="*/ 2918387 w 5924856"/>
                        <a:gd name="connsiteY274-237358" fmla="*/ 2586064 h 2956475"/>
                        <a:gd name="connsiteX275-237359" fmla="*/ 2906480 w 5924856"/>
                        <a:gd name="connsiteY275-237360" fmla="*/ 2586064 h 2956475"/>
                        <a:gd name="connsiteX276-237361" fmla="*/ 2886028 w 5924856"/>
                        <a:gd name="connsiteY276-237362" fmla="*/ 2554250 h 2956475"/>
                        <a:gd name="connsiteX277-237363" fmla="*/ 2847396 w 5924856"/>
                        <a:gd name="connsiteY277-237364" fmla="*/ 2526980 h 2956475"/>
                        <a:gd name="connsiteX278-237365" fmla="*/ 2820344 w 5924856"/>
                        <a:gd name="connsiteY278-237366" fmla="*/ 2523116 h 2956475"/>
                        <a:gd name="connsiteX279-237367" fmla="*/ 2779767 w 5924856"/>
                        <a:gd name="connsiteY279-237368" fmla="*/ 2526980 h 2956475"/>
                        <a:gd name="connsiteX280-237369" fmla="*/ 2741135 w 5924856"/>
                        <a:gd name="connsiteY280-237370" fmla="*/ 2538343 h 2956475"/>
                        <a:gd name="connsiteX281-237371" fmla="*/ 2736330 w 5924856"/>
                        <a:gd name="connsiteY281-237372" fmla="*/ 2536254 h 2956475"/>
                        <a:gd name="connsiteX282-237373" fmla="*/ 2729228 w 5924856"/>
                        <a:gd name="connsiteY282-237374" fmla="*/ 2538343 h 2956475"/>
                        <a:gd name="connsiteX283-237375" fmla="*/ 2676961 w 5924856"/>
                        <a:gd name="connsiteY283-237376" fmla="*/ 2515618 h 2956475"/>
                        <a:gd name="connsiteX284-237377" fmla="*/ 2670144 w 5924856"/>
                        <a:gd name="connsiteY284-237378" fmla="*/ 2472441 h 2956475"/>
                        <a:gd name="connsiteX285-237379" fmla="*/ 2626967 w 5924856"/>
                        <a:gd name="connsiteY285-237380" fmla="*/ 2456534 h 2956475"/>
                        <a:gd name="connsiteX286-237381" fmla="*/ 2595153 w 5924856"/>
                        <a:gd name="connsiteY286-237382" fmla="*/ 2451989 h 2956475"/>
                        <a:gd name="connsiteX287-237383" fmla="*/ 2560725 w 5924856"/>
                        <a:gd name="connsiteY287-237384" fmla="*/ 2430245 h 2956475"/>
                        <a:gd name="connsiteX288-237385" fmla="*/ 2527524 w 5924856"/>
                        <a:gd name="connsiteY288-237386" fmla="*/ 2488348 h 2956475"/>
                        <a:gd name="connsiteX289-237387" fmla="*/ 2543431 w 5924856"/>
                        <a:gd name="connsiteY289-237388" fmla="*/ 2522435 h 2956475"/>
                        <a:gd name="connsiteX290-237389" fmla="*/ 2504799 w 5924856"/>
                        <a:gd name="connsiteY290-237390" fmla="*/ 2558795 h 2956475"/>
                        <a:gd name="connsiteX291-237391" fmla="*/ 2495296 w 5924856"/>
                        <a:gd name="connsiteY291-237392" fmla="*/ 2556532 h 2956475"/>
                        <a:gd name="connsiteX292-237393" fmla="*/ 2492892 w 5924856"/>
                        <a:gd name="connsiteY292-237394" fmla="*/ 2558795 h 2956475"/>
                        <a:gd name="connsiteX293-237395" fmla="*/ 2445170 w 5924856"/>
                        <a:gd name="connsiteY293-237396" fmla="*/ 2547432 h 2956475"/>
                        <a:gd name="connsiteX294-237397" fmla="*/ 2408811 w 5924856"/>
                        <a:gd name="connsiteY294-237398" fmla="*/ 2542887 h 2956475"/>
                        <a:gd name="connsiteX295-237399" fmla="*/ 2381541 w 5924856"/>
                        <a:gd name="connsiteY295-237400" fmla="*/ 2515618 h 2956475"/>
                        <a:gd name="connsiteX296-237401" fmla="*/ 2354816 w 5924856"/>
                        <a:gd name="connsiteY296-237402" fmla="*/ 2515618 h 2956475"/>
                        <a:gd name="connsiteX297-237403" fmla="*/ 2342909 w 5924856"/>
                        <a:gd name="connsiteY297-237404" fmla="*/ 2515618 h 2956475"/>
                        <a:gd name="connsiteX298-237405" fmla="*/ 2317049 w 5924856"/>
                        <a:gd name="connsiteY298-237406" fmla="*/ 2502687 h 2956475"/>
                        <a:gd name="connsiteX299-237407" fmla="*/ 2268463 w 5924856"/>
                        <a:gd name="connsiteY299-237408" fmla="*/ 2526980 h 2956475"/>
                        <a:gd name="connsiteX300-237409" fmla="*/ 2200289 w 5924856"/>
                        <a:gd name="connsiteY300-237410" fmla="*/ 2574702 h 2956475"/>
                        <a:gd name="connsiteX301-237411" fmla="*/ 2157112 w 5924856"/>
                        <a:gd name="connsiteY301-237412" fmla="*/ 2586064 h 2956475"/>
                        <a:gd name="connsiteX302-237413" fmla="*/ 2145750 w 5924856"/>
                        <a:gd name="connsiteY302-237414" fmla="*/ 2590609 h 2956475"/>
                        <a:gd name="connsiteX303-237415" fmla="*/ 2143369 w 5924856"/>
                        <a:gd name="connsiteY303-237416" fmla="*/ 2586799 h 2956475"/>
                        <a:gd name="connsiteX304-237417" fmla="*/ 2133843 w 5924856"/>
                        <a:gd name="connsiteY304-237418" fmla="*/ 2590609 h 2956475"/>
                        <a:gd name="connsiteX305-237419" fmla="*/ 2111787 w 5924856"/>
                        <a:gd name="connsiteY305-237420" fmla="*/ 2555320 h 2956475"/>
                        <a:gd name="connsiteX306-237421" fmla="*/ 2075303 w 5924856"/>
                        <a:gd name="connsiteY306-237422" fmla="*/ 2558795 h 2956475"/>
                        <a:gd name="connsiteX307-237423" fmla="*/ 2074482 w 5924856"/>
                        <a:gd name="connsiteY307-237424" fmla="*/ 2557739 h 2956475"/>
                        <a:gd name="connsiteX308-237425" fmla="*/ 2063396 w 5924856"/>
                        <a:gd name="connsiteY308-237426" fmla="*/ 2558795 h 2956475"/>
                        <a:gd name="connsiteX309-237427" fmla="*/ 2047489 w 5924856"/>
                        <a:gd name="connsiteY309-237428" fmla="*/ 2538343 h 2956475"/>
                        <a:gd name="connsiteX310-237429" fmla="*/ 2020220 w 5924856"/>
                        <a:gd name="connsiteY310-237430" fmla="*/ 2526980 h 2956475"/>
                        <a:gd name="connsiteX311-237431" fmla="*/ 2004312 w 5924856"/>
                        <a:gd name="connsiteY311-237432" fmla="*/ 2495166 h 2956475"/>
                        <a:gd name="connsiteX312-237433" fmla="*/ 1988196 w 5924856"/>
                        <a:gd name="connsiteY312-237434" fmla="*/ 2486212 h 2956475"/>
                        <a:gd name="connsiteX313-237435" fmla="*/ 1945773 w 5924856"/>
                        <a:gd name="connsiteY313-237436" fmla="*/ 2499711 h 2956475"/>
                        <a:gd name="connsiteX314-237437" fmla="*/ 1942036 w 5924856"/>
                        <a:gd name="connsiteY314-237438" fmla="*/ 2497111 h 2956475"/>
                        <a:gd name="connsiteX315-237439" fmla="*/ 1936866 w 5924856"/>
                        <a:gd name="connsiteY315-237440" fmla="*/ 2499711 h 2956475"/>
                        <a:gd name="connsiteX316-237441" fmla="*/ 1889554 w 5924856"/>
                        <a:gd name="connsiteY316-237442" fmla="*/ 2468885 h 2956475"/>
                        <a:gd name="connsiteX317-237443" fmla="*/ 1870782 w 5924856"/>
                        <a:gd name="connsiteY317-237444" fmla="*/ 2495166 h 2956475"/>
                        <a:gd name="connsiteX318-237445" fmla="*/ 1865709 w 5924856"/>
                        <a:gd name="connsiteY318-237446" fmla="*/ 2485599 h 2956475"/>
                        <a:gd name="connsiteX319-237447" fmla="*/ 1858875 w 5924856"/>
                        <a:gd name="connsiteY319-237448" fmla="*/ 2495166 h 2956475"/>
                        <a:gd name="connsiteX320-237449" fmla="*/ 1779338 w 5924856"/>
                        <a:gd name="connsiteY320-237450" fmla="*/ 2345183 h 2956475"/>
                        <a:gd name="connsiteX321-237451" fmla="*/ 1729344 w 5924856"/>
                        <a:gd name="connsiteY321-237452" fmla="*/ 2295189 h 2956475"/>
                        <a:gd name="connsiteX322-237453" fmla="*/ 1732141 w 5924856"/>
                        <a:gd name="connsiteY322-237454" fmla="*/ 2292043 h 2956475"/>
                        <a:gd name="connsiteX323-237455" fmla="*/ 359049 w 5924856"/>
                        <a:gd name="connsiteY323-237456" fmla="*/ 2704232 h 2956475"/>
                        <a:gd name="connsiteX324-237457" fmla="*/ 204522 w 5924856"/>
                        <a:gd name="connsiteY324-237458" fmla="*/ 2472441 h 2956475"/>
                        <a:gd name="connsiteX325-237459" fmla="*/ 122713 w 5924856"/>
                        <a:gd name="connsiteY325-237460" fmla="*/ 2413357 h 2956475"/>
                        <a:gd name="connsiteX326-237461" fmla="*/ 114168 w 5924856"/>
                        <a:gd name="connsiteY326-237462" fmla="*/ 2424719 h 2956475"/>
                        <a:gd name="connsiteX327-237463" fmla="*/ 70446 w 5924856"/>
                        <a:gd name="connsiteY327-237464" fmla="*/ 2365635 h 2956475"/>
                        <a:gd name="connsiteX328-237465" fmla="*/ 118168 w 5924856"/>
                        <a:gd name="connsiteY328-237466" fmla="*/ 2349728 h 2956475"/>
                        <a:gd name="connsiteX329-237467" fmla="*/ 106806 w 5924856"/>
                        <a:gd name="connsiteY329-237468" fmla="*/ 2327003 h 2956475"/>
                        <a:gd name="connsiteX330-237469" fmla="*/ 47722 w 5924856"/>
                        <a:gd name="connsiteY330-237470" fmla="*/ 2258829 h 2956475"/>
                        <a:gd name="connsiteX331-237471" fmla="*/ 21980 w 5924856"/>
                        <a:gd name="connsiteY331-237472" fmla="*/ 2195428 h 2956475"/>
                        <a:gd name="connsiteX332-237473" fmla="*/ 10059 w 5924856"/>
                        <a:gd name="connsiteY332-237474" fmla="*/ 2195434 h 2956475"/>
                        <a:gd name="connsiteX333-237475" fmla="*/ 0 w 5924856"/>
                        <a:gd name="connsiteY333-237476" fmla="*/ 2199745 h 2956475"/>
                        <a:gd name="connsiteX334-237477" fmla="*/ 1595269 w 5924856"/>
                        <a:gd name="connsiteY334-237478" fmla="*/ 1370296 h 2956475"/>
                        <a:gd name="connsiteX335-237479" fmla="*/ 1638446 w 5924856"/>
                        <a:gd name="connsiteY335-237480" fmla="*/ 1349844 h 2956475"/>
                        <a:gd name="connsiteX336-237481" fmla="*/ 1649808 w 5924856"/>
                        <a:gd name="connsiteY336-237482" fmla="*/ 1299850 h 2956475"/>
                        <a:gd name="connsiteX337-237483" fmla="*/ 1677078 w 5924856"/>
                        <a:gd name="connsiteY337-237484" fmla="*/ 1256673 h 2956475"/>
                        <a:gd name="connsiteX338-237485" fmla="*/ 1654353 w 5924856"/>
                        <a:gd name="connsiteY338-237486" fmla="*/ 1197589 h 2956475"/>
                        <a:gd name="connsiteX339-237487" fmla="*/ 1677078 w 5924856"/>
                        <a:gd name="connsiteY339-237488" fmla="*/ 1133960 h 2956475"/>
                        <a:gd name="connsiteX340-237489" fmla="*/ 1622538 w 5924856"/>
                        <a:gd name="connsiteY340-237490" fmla="*/ 1070331 h 2956475"/>
                        <a:gd name="connsiteX341-237491" fmla="*/ 1654353 w 5924856"/>
                        <a:gd name="connsiteY341-237492" fmla="*/ 961252 h 2956475"/>
                        <a:gd name="connsiteX342-237493" fmla="*/ 1606631 w 5924856"/>
                        <a:gd name="connsiteY342-237494" fmla="*/ 865809 h 2956475"/>
                        <a:gd name="connsiteX343-237495" fmla="*/ 1670260 w 5924856"/>
                        <a:gd name="connsiteY343-237496" fmla="*/ 788545 h 2956475"/>
                        <a:gd name="connsiteX344-237497" fmla="*/ 1665715 w 5924856"/>
                        <a:gd name="connsiteY344-237498" fmla="*/ 704464 h 2956475"/>
                        <a:gd name="connsiteX345-237499" fmla="*/ 1681622 w 5924856"/>
                        <a:gd name="connsiteY345-237500" fmla="*/ 697647 h 2956475"/>
                        <a:gd name="connsiteX346-237501" fmla="*/ 1683068 w 5924856"/>
                        <a:gd name="connsiteY346-237502" fmla="*/ 702130 h 2956475"/>
                        <a:gd name="connsiteX347-237503" fmla="*/ 1693530 w 5924856"/>
                        <a:gd name="connsiteY347-237504" fmla="*/ 697647 h 2956475"/>
                        <a:gd name="connsiteX348-237505" fmla="*/ 1716254 w 5924856"/>
                        <a:gd name="connsiteY348-237506" fmla="*/ 768093 h 2956475"/>
                        <a:gd name="connsiteX349-237507" fmla="*/ 1709645 w 5924856"/>
                        <a:gd name="connsiteY349-237508" fmla="*/ 815304 h 2956475"/>
                        <a:gd name="connsiteX350-237509" fmla="*/ 1772521 w 5924856"/>
                        <a:gd name="connsiteY350-237510" fmla="*/ 772638 h 2956475"/>
                        <a:gd name="connsiteX351-237511" fmla="*/ 1849785 w 5924856"/>
                        <a:gd name="connsiteY351-237512" fmla="*/ 763548 h 2956475"/>
                        <a:gd name="connsiteX352-237513" fmla="*/ 1850963 w 5924856"/>
                        <a:gd name="connsiteY352-237514" fmla="*/ 764810 h 2956475"/>
                        <a:gd name="connsiteX353-237515" fmla="*/ 1861692 w 5924856"/>
                        <a:gd name="connsiteY353-237516" fmla="*/ 763548 h 2956475"/>
                        <a:gd name="connsiteX354-237517" fmla="*/ 1906799 w 5924856"/>
                        <a:gd name="connsiteY354-237518" fmla="*/ 811877 h 2956475"/>
                        <a:gd name="connsiteX355-237519" fmla="*/ 1881599 w 5924856"/>
                        <a:gd name="connsiteY355-237520" fmla="*/ 736278 h 2956475"/>
                        <a:gd name="connsiteX356-237521" fmla="*/ 1881599 w 5924856"/>
                        <a:gd name="connsiteY356-237522" fmla="*/ 595386 h 2956475"/>
                        <a:gd name="connsiteX357-237523" fmla="*/ 1945228 w 5924856"/>
                        <a:gd name="connsiteY357-237524" fmla="*/ 574934 h 2956475"/>
                        <a:gd name="connsiteX358-237525" fmla="*/ 1955460 w 5924856"/>
                        <a:gd name="connsiteY358-237526" fmla="*/ 575472 h 2956475"/>
                        <a:gd name="connsiteX359-237527" fmla="*/ 1957135 w 5924856"/>
                        <a:gd name="connsiteY359-237528" fmla="*/ 574934 h 2956475"/>
                        <a:gd name="connsiteX360-237529" fmla="*/ 2033605 w 5924856"/>
                        <a:gd name="connsiteY360-237530" fmla="*/ 578958 h 2956475"/>
                        <a:gd name="connsiteX361-237531" fmla="*/ 2111118 w 5924856"/>
                        <a:gd name="connsiteY361-237532" fmla="*/ 559026 h 2956475"/>
                        <a:gd name="connsiteX362-237533" fmla="*/ 2086121 w 5924856"/>
                        <a:gd name="connsiteY362-237534" fmla="*/ 493125 h 2956475"/>
                        <a:gd name="connsiteX363-237535" fmla="*/ 2122480 w 5924856"/>
                        <a:gd name="connsiteY363-237536" fmla="*/ 402226 h 2956475"/>
                        <a:gd name="connsiteX364-237537" fmla="*/ 2165657 w 5924856"/>
                        <a:gd name="connsiteY364-237538" fmla="*/ 397681 h 2956475"/>
                        <a:gd name="connsiteX365-237539" fmla="*/ 2236104 w 5924856"/>
                        <a:gd name="connsiteY365-237540" fmla="*/ 322690 h 2956475"/>
                        <a:gd name="connsiteX366-237541" fmla="*/ 2338374 w 5924856"/>
                        <a:gd name="connsiteY366-237542" fmla="*/ 304510 h 2956475"/>
                        <a:gd name="connsiteX367-237543" fmla="*/ 2347454 w 5924856"/>
                        <a:gd name="connsiteY367-237544" fmla="*/ 263606 h 2956475"/>
                        <a:gd name="connsiteX368-237545" fmla="*/ 2445170 w 5924856"/>
                        <a:gd name="connsiteY368-237546" fmla="*/ 252244 h 2956475"/>
                        <a:gd name="connsiteX369-237547" fmla="*/ 2446249 w 5924856"/>
                        <a:gd name="connsiteY369-237548" fmla="*/ 253503 h 2956475"/>
                        <a:gd name="connsiteX370-237549" fmla="*/ 2457077 w 5924856"/>
                        <a:gd name="connsiteY370-237550" fmla="*/ 252244 h 2956475"/>
                        <a:gd name="connsiteX371-237551" fmla="*/ 2479011 w 5924856"/>
                        <a:gd name="connsiteY371-237552" fmla="*/ 277833 h 2956475"/>
                        <a:gd name="connsiteX372-237553" fmla="*/ 2558793 w 5924856"/>
                        <a:gd name="connsiteY372-237554" fmla="*/ 202249 h 2956475"/>
                        <a:gd name="connsiteX373-237555" fmla="*/ 2570700 w 5924856"/>
                        <a:gd name="connsiteY373-237556" fmla="*/ 202249 h 2956475"/>
                        <a:gd name="connsiteX374-237557" fmla="*/ 2622422 w 5924856"/>
                        <a:gd name="connsiteY374-237558" fmla="*/ 202249 h 2956475"/>
                        <a:gd name="connsiteX375-237559" fmla="*/ 2633784 w 5924856"/>
                        <a:gd name="connsiteY375-237560" fmla="*/ 134075 h 2956475"/>
                        <a:gd name="connsiteX376-237561" fmla="*/ 2670144 w 5924856"/>
                        <a:gd name="connsiteY376-237562" fmla="*/ 68174 h 2956475"/>
                        <a:gd name="connsiteX377-237563" fmla="*/ 2756498 w 5924856"/>
                        <a:gd name="connsiteY377-237564" fmla="*/ 0 h 2956475"/>
                        <a:gd name="connsiteX0-237565" fmla="*/ 1709320 w 5924856"/>
                        <a:gd name="connsiteY0-237566" fmla="*/ 817622 h 2956475"/>
                        <a:gd name="connsiteX1-237567" fmla="*/ 1700347 w 5924856"/>
                        <a:gd name="connsiteY1-237568" fmla="*/ 881716 h 2956475"/>
                        <a:gd name="connsiteX2-237569" fmla="*/ 1727745 w 5924856"/>
                        <a:gd name="connsiteY2-237570" fmla="*/ 895415 h 2956475"/>
                        <a:gd name="connsiteX3-237571" fmla="*/ 1709320 w 5924856"/>
                        <a:gd name="connsiteY3-237572" fmla="*/ 817622 h 2956475"/>
                        <a:gd name="connsiteX4-237573" fmla="*/ 2756498 w 5924856"/>
                        <a:gd name="connsiteY4-237574" fmla="*/ 0 h 2956475"/>
                        <a:gd name="connsiteX5-237575" fmla="*/ 2762437 w 5924856"/>
                        <a:gd name="connsiteY5-237576" fmla="*/ 4711 h 2956475"/>
                        <a:gd name="connsiteX6-237577" fmla="*/ 2768404 w 5924856"/>
                        <a:gd name="connsiteY6-237578" fmla="*/ 0 h 2956475"/>
                        <a:gd name="connsiteX7-237579" fmla="*/ 2834306 w 5924856"/>
                        <a:gd name="connsiteY7-237580" fmla="*/ 52267 h 2956475"/>
                        <a:gd name="connsiteX8-237581" fmla="*/ 2779767 w 5924856"/>
                        <a:gd name="connsiteY8-237582" fmla="*/ 90899 h 2956475"/>
                        <a:gd name="connsiteX9-237583" fmla="*/ 2866120 w 5924856"/>
                        <a:gd name="connsiteY9-237584" fmla="*/ 118168 h 2956475"/>
                        <a:gd name="connsiteX10-237585" fmla="*/ 2875812 w 5924856"/>
                        <a:gd name="connsiteY10-237586" fmla="*/ 186006 h 2956475"/>
                        <a:gd name="connsiteX11-237587" fmla="*/ 2897390 w 5924856"/>
                        <a:gd name="connsiteY11-237588" fmla="*/ 161345 h 2956475"/>
                        <a:gd name="connsiteX12-237589" fmla="*/ 2909297 w 5924856"/>
                        <a:gd name="connsiteY12-237590" fmla="*/ 161345 h 2956475"/>
                        <a:gd name="connsiteX13-237591" fmla="*/ 3004196 w 5924856"/>
                        <a:gd name="connsiteY13-237592" fmla="*/ 161345 h 2956475"/>
                        <a:gd name="connsiteX14-237593" fmla="*/ 3016103 w 5924856"/>
                        <a:gd name="connsiteY14-237594" fmla="*/ 161345 h 2956475"/>
                        <a:gd name="connsiteX15-237595" fmla="*/ 3097912 w 5924856"/>
                        <a:gd name="connsiteY15-237596" fmla="*/ 236336 h 2956475"/>
                        <a:gd name="connsiteX16-237597" fmla="*/ 3129726 w 5924856"/>
                        <a:gd name="connsiteY16-237598" fmla="*/ 295420 h 2956475"/>
                        <a:gd name="connsiteX17-237599" fmla="*/ 3118364 w 5924856"/>
                        <a:gd name="connsiteY17-237600" fmla="*/ 370412 h 2956475"/>
                        <a:gd name="connsiteX18-237601" fmla="*/ 3079732 w 5924856"/>
                        <a:gd name="connsiteY18-237602" fmla="*/ 413589 h 2956475"/>
                        <a:gd name="connsiteX19-237603" fmla="*/ 2984288 w 5924856"/>
                        <a:gd name="connsiteY19-237604" fmla="*/ 488580 h 2956475"/>
                        <a:gd name="connsiteX20-237605" fmla="*/ 2952474 w 5924856"/>
                        <a:gd name="connsiteY20-237606" fmla="*/ 531757 h 2956475"/>
                        <a:gd name="connsiteX21-237607" fmla="*/ 3000196 w 5924856"/>
                        <a:gd name="connsiteY21-237608" fmla="*/ 547664 h 2956475"/>
                        <a:gd name="connsiteX22-237609" fmla="*/ 3047650 w 5924856"/>
                        <a:gd name="connsiteY22-237610" fmla="*/ 575345 h 2956475"/>
                        <a:gd name="connsiteX23-237611" fmla="*/ 3074642 w 5924856"/>
                        <a:gd name="connsiteY23-237612" fmla="*/ 552209 h 2956475"/>
                        <a:gd name="connsiteX24-237613" fmla="*/ 3076651 w 5924856"/>
                        <a:gd name="connsiteY24-237614" fmla="*/ 560693 h 2956475"/>
                        <a:gd name="connsiteX25-237615" fmla="*/ 3086550 w 5924856"/>
                        <a:gd name="connsiteY25-237616" fmla="*/ 552209 h 2956475"/>
                        <a:gd name="connsiteX26-237617" fmla="*/ 3103175 w 5924856"/>
                        <a:gd name="connsiteY26-237618" fmla="*/ 622402 h 2956475"/>
                        <a:gd name="connsiteX27-237619" fmla="*/ 3111002 w 5924856"/>
                        <a:gd name="connsiteY27-237620" fmla="*/ 606748 h 2956475"/>
                        <a:gd name="connsiteX28-237621" fmla="*/ 3170086 w 5924856"/>
                        <a:gd name="connsiteY28-237622" fmla="*/ 586296 h 2956475"/>
                        <a:gd name="connsiteX29-237623" fmla="*/ 3178024 w 5924856"/>
                        <a:gd name="connsiteY29-237624" fmla="*/ 587670 h 2956475"/>
                        <a:gd name="connsiteX30-237625" fmla="*/ 3181993 w 5924856"/>
                        <a:gd name="connsiteY30-237626" fmla="*/ 586296 h 2956475"/>
                        <a:gd name="connsiteX31-237627" fmla="*/ 3300161 w 5924856"/>
                        <a:gd name="connsiteY31-237628" fmla="*/ 606748 h 2956475"/>
                        <a:gd name="connsiteX32-237629" fmla="*/ 3306978 w 5924856"/>
                        <a:gd name="connsiteY32-237630" fmla="*/ 665832 h 2956475"/>
                        <a:gd name="connsiteX33-237631" fmla="*/ 3449720 w 5924856"/>
                        <a:gd name="connsiteY33-237632" fmla="*/ 686823 h 2956475"/>
                        <a:gd name="connsiteX34-237633" fmla="*/ 3456416 w 5924856"/>
                        <a:gd name="connsiteY34-237634" fmla="*/ 590841 h 2956475"/>
                        <a:gd name="connsiteX35-237635" fmla="*/ 3468101 w 5924856"/>
                        <a:gd name="connsiteY35-237636" fmla="*/ 594028 h 2956475"/>
                        <a:gd name="connsiteX36-237637" fmla="*/ 3468323 w 5924856"/>
                        <a:gd name="connsiteY36-237638" fmla="*/ 590841 h 2956475"/>
                        <a:gd name="connsiteX37-237639" fmla="*/ 3543314 w 5924856"/>
                        <a:gd name="connsiteY37-237640" fmla="*/ 611293 h 2956475"/>
                        <a:gd name="connsiteX38-237641" fmla="*/ 3590492 w 5924856"/>
                        <a:gd name="connsiteY38-237642" fmla="*/ 611293 h 2956475"/>
                        <a:gd name="connsiteX39-237643" fmla="*/ 3602398 w 5924856"/>
                        <a:gd name="connsiteY39-237644" fmla="*/ 611293 h 2956475"/>
                        <a:gd name="connsiteX40-237645" fmla="*/ 3661482 w 5924856"/>
                        <a:gd name="connsiteY40-237646" fmla="*/ 677194 h 2956475"/>
                        <a:gd name="connsiteX41-237647" fmla="*/ 3677390 w 5924856"/>
                        <a:gd name="connsiteY41-237648" fmla="*/ 756731 h 2956475"/>
                        <a:gd name="connsiteX42-237649" fmla="*/ 3656938 w 5924856"/>
                        <a:gd name="connsiteY42-237650" fmla="*/ 806725 h 2956475"/>
                        <a:gd name="connsiteX43-237651" fmla="*/ 3704660 w 5924856"/>
                        <a:gd name="connsiteY43-237652" fmla="*/ 897623 h 2956475"/>
                        <a:gd name="connsiteX44-237653" fmla="*/ 3753794 w 5924856"/>
                        <a:gd name="connsiteY44-237654" fmla="*/ 933529 h 2956475"/>
                        <a:gd name="connsiteX45-237655" fmla="*/ 3783651 w 5924856"/>
                        <a:gd name="connsiteY45-237656" fmla="*/ 822632 h 2956475"/>
                        <a:gd name="connsiteX46-237657" fmla="*/ 3793268 w 5924856"/>
                        <a:gd name="connsiteY46-237658" fmla="*/ 831139 h 2956475"/>
                        <a:gd name="connsiteX47-237659" fmla="*/ 3795558 w 5924856"/>
                        <a:gd name="connsiteY47-237660" fmla="*/ 822632 h 2956475"/>
                        <a:gd name="connsiteX48-237661" fmla="*/ 3850342 w 5924856"/>
                        <a:gd name="connsiteY48-237662" fmla="*/ 871095 h 2956475"/>
                        <a:gd name="connsiteX49-237663" fmla="*/ 3906364 w 5924856"/>
                        <a:gd name="connsiteY49-237664" fmla="*/ 843084 h 2956475"/>
                        <a:gd name="connsiteX50-237665" fmla="*/ 3912043 w 5924856"/>
                        <a:gd name="connsiteY50-237666" fmla="*/ 846199 h 2956475"/>
                        <a:gd name="connsiteX51-237667" fmla="*/ 3918271 w 5924856"/>
                        <a:gd name="connsiteY51-237668" fmla="*/ 843084 h 2956475"/>
                        <a:gd name="connsiteX52-237669" fmla="*/ 3980617 w 5924856"/>
                        <a:gd name="connsiteY52-237670" fmla="*/ 877274 h 2956475"/>
                        <a:gd name="connsiteX53-237671" fmla="*/ 4004080 w 5924856"/>
                        <a:gd name="connsiteY53-237672" fmla="*/ 849902 h 2956475"/>
                        <a:gd name="connsiteX54-237673" fmla="*/ 4013754 w 5924856"/>
                        <a:gd name="connsiteY54-237674" fmla="*/ 852506 h 2956475"/>
                        <a:gd name="connsiteX55-237675" fmla="*/ 4015987 w 5924856"/>
                        <a:gd name="connsiteY55-237676" fmla="*/ 849902 h 2956475"/>
                        <a:gd name="connsiteX56-237677" fmla="*/ 4062341 w 5924856"/>
                        <a:gd name="connsiteY56-237678" fmla="*/ 862382 h 2956475"/>
                        <a:gd name="connsiteX57-237679" fmla="*/ 4035894 w 5924856"/>
                        <a:gd name="connsiteY57-237680" fmla="*/ 752186 h 2956475"/>
                        <a:gd name="connsiteX58-237681" fmla="*/ 4083616 w 5924856"/>
                        <a:gd name="connsiteY58-237682" fmla="*/ 697647 h 2956475"/>
                        <a:gd name="connsiteX59-237683" fmla="*/ 4093422 w 5924856"/>
                        <a:gd name="connsiteY59-237684" fmla="*/ 700048 h 2956475"/>
                        <a:gd name="connsiteX60-237685" fmla="*/ 4095523 w 5924856"/>
                        <a:gd name="connsiteY60-237686" fmla="*/ 697647 h 2956475"/>
                        <a:gd name="connsiteX61-237687" fmla="*/ 4429575 w 5924856"/>
                        <a:gd name="connsiteY61-237688" fmla="*/ 779455 h 2956475"/>
                        <a:gd name="connsiteX62-237689" fmla="*/ 4461390 w 5924856"/>
                        <a:gd name="connsiteY62-237690" fmla="*/ 849902 h 2956475"/>
                        <a:gd name="connsiteX63-237691" fmla="*/ 4557433 w 5924856"/>
                        <a:gd name="connsiteY63-237692" fmla="*/ 932544 h 2956475"/>
                        <a:gd name="connsiteX64-237693" fmla="*/ 4692636 w 5924856"/>
                        <a:gd name="connsiteY64-237694" fmla="*/ 913531 h 2956475"/>
                        <a:gd name="connsiteX65-237695" fmla="*/ 4696687 w 5924856"/>
                        <a:gd name="connsiteY65-237696" fmla="*/ 914635 h 2956475"/>
                        <a:gd name="connsiteX66-237697" fmla="*/ 4704543 w 5924856"/>
                        <a:gd name="connsiteY66-237698" fmla="*/ 913531 h 2956475"/>
                        <a:gd name="connsiteX67-237699" fmla="*/ 4779534 w 5924856"/>
                        <a:gd name="connsiteY67-237700" fmla="*/ 933983 h 2956475"/>
                        <a:gd name="connsiteX68-237701" fmla="*/ 4811349 w 5924856"/>
                        <a:gd name="connsiteY68-237702" fmla="*/ 977160 h 2956475"/>
                        <a:gd name="connsiteX69-237703" fmla="*/ 4806804 w 5924856"/>
                        <a:gd name="connsiteY69-237704" fmla="*/ 1058968 h 2956475"/>
                        <a:gd name="connsiteX70-237705" fmla="*/ 4845868 w 5924856"/>
                        <a:gd name="connsiteY70-237706" fmla="*/ 1083640 h 2956475"/>
                        <a:gd name="connsiteX71-237707" fmla="*/ 4885796 w 5924856"/>
                        <a:gd name="connsiteY71-237708" fmla="*/ 1070331 h 2956475"/>
                        <a:gd name="connsiteX72-237709" fmla="*/ 4956242 w 5924856"/>
                        <a:gd name="connsiteY72-237710" fmla="*/ 1063513 h 2956475"/>
                        <a:gd name="connsiteX73-237711" fmla="*/ 4958921 w 5924856"/>
                        <a:gd name="connsiteY73-237712" fmla="*/ 1064406 h 2956475"/>
                        <a:gd name="connsiteX74-237713" fmla="*/ 4968149 w 5924856"/>
                        <a:gd name="connsiteY74-237714" fmla="*/ 1063513 h 2956475"/>
                        <a:gd name="connsiteX75-237715" fmla="*/ 5032440 w 5924856"/>
                        <a:gd name="connsiteY75-237716" fmla="*/ 1084944 h 2956475"/>
                        <a:gd name="connsiteX76-237717" fmla="*/ 5094862 w 5924856"/>
                        <a:gd name="connsiteY76-237718" fmla="*/ 1074876 h 2956475"/>
                        <a:gd name="connsiteX77-237719" fmla="*/ 5095992 w 5924856"/>
                        <a:gd name="connsiteY77-237720" fmla="*/ 1076614 h 2956475"/>
                        <a:gd name="connsiteX78-237721" fmla="*/ 5106769 w 5924856"/>
                        <a:gd name="connsiteY78-237722" fmla="*/ 1074876 h 2956475"/>
                        <a:gd name="connsiteX79-237723" fmla="*/ 5161910 w 5924856"/>
                        <a:gd name="connsiteY79-237724" fmla="*/ 1159707 h 2956475"/>
                        <a:gd name="connsiteX80-237725" fmla="*/ 5201668 w 5924856"/>
                        <a:gd name="connsiteY80-237726" fmla="*/ 1129415 h 2956475"/>
                        <a:gd name="connsiteX81-237727" fmla="*/ 5176671 w 5924856"/>
                        <a:gd name="connsiteY81-237728" fmla="*/ 1063513 h 2956475"/>
                        <a:gd name="connsiteX82-237729" fmla="*/ 5185761 w 5924856"/>
                        <a:gd name="connsiteY82-237730" fmla="*/ 1015792 h 2956475"/>
                        <a:gd name="connsiteX83-237731" fmla="*/ 5197087 w 5924856"/>
                        <a:gd name="connsiteY83-237732" fmla="*/ 1018841 h 2956475"/>
                        <a:gd name="connsiteX84-237733" fmla="*/ 5197668 w 5924856"/>
                        <a:gd name="connsiteY84-237734" fmla="*/ 1015792 h 2956475"/>
                        <a:gd name="connsiteX85-237735" fmla="*/ 5313701 w 5924856"/>
                        <a:gd name="connsiteY85-237736" fmla="*/ 1047031 h 2956475"/>
                        <a:gd name="connsiteX86-237737" fmla="*/ 5381192 w 5924856"/>
                        <a:gd name="connsiteY86-237738" fmla="*/ 1043061 h 2956475"/>
                        <a:gd name="connsiteX87-237739" fmla="*/ 5382577 w 5924856"/>
                        <a:gd name="connsiteY87-237740" fmla="*/ 1043680 h 2956475"/>
                        <a:gd name="connsiteX88-237741" fmla="*/ 5393100 w 5924856"/>
                        <a:gd name="connsiteY88-237742" fmla="*/ 1043061 h 2956475"/>
                        <a:gd name="connsiteX89-237743" fmla="*/ 5499906 w 5924856"/>
                        <a:gd name="connsiteY89-237744" fmla="*/ 1090783 h 2956475"/>
                        <a:gd name="connsiteX90-237745" fmla="*/ 5552172 w 5924856"/>
                        <a:gd name="connsiteY90-237746" fmla="*/ 1133960 h 2956475"/>
                        <a:gd name="connsiteX91-237747" fmla="*/ 5638526 w 5924856"/>
                        <a:gd name="connsiteY91-237748" fmla="*/ 1213496 h 2956475"/>
                        <a:gd name="connsiteX92-237749" fmla="*/ 5740786 w 5924856"/>
                        <a:gd name="connsiteY92-237750" fmla="*/ 1311212 h 2956475"/>
                        <a:gd name="connsiteX93-237751" fmla="*/ 5736242 w 5924856"/>
                        <a:gd name="connsiteY93-237752" fmla="*/ 1365751 h 2956475"/>
                        <a:gd name="connsiteX94-237753" fmla="*/ 5743870 w 5924856"/>
                        <a:gd name="connsiteY94-237754" fmla="*/ 1373379 h 2956475"/>
                        <a:gd name="connsiteX95-237755" fmla="*/ 5740242 w 5924856"/>
                        <a:gd name="connsiteY95-237756" fmla="*/ 1322574 h 2956475"/>
                        <a:gd name="connsiteX96-237757" fmla="*/ 5752283 w 5924856"/>
                        <a:gd name="connsiteY96-237758" fmla="*/ 1324447 h 2956475"/>
                        <a:gd name="connsiteX97-237759" fmla="*/ 5752149 w 5924856"/>
                        <a:gd name="connsiteY97-237760" fmla="*/ 1322574 h 2956475"/>
                        <a:gd name="connsiteX98-237761" fmla="*/ 5854410 w 5924856"/>
                        <a:gd name="connsiteY98-237762" fmla="*/ 1338481 h 2956475"/>
                        <a:gd name="connsiteX99-237763" fmla="*/ 5924856 w 5924856"/>
                        <a:gd name="connsiteY99-237764" fmla="*/ 1418018 h 2956475"/>
                        <a:gd name="connsiteX100-237765" fmla="*/ 5886224 w 5924856"/>
                        <a:gd name="connsiteY100-237766" fmla="*/ 1456650 h 2956475"/>
                        <a:gd name="connsiteX101-237767" fmla="*/ 5827140 w 5924856"/>
                        <a:gd name="connsiteY101-237768" fmla="*/ 1468012 h 2956475"/>
                        <a:gd name="connsiteX102-237769" fmla="*/ 5827140 w 5924856"/>
                        <a:gd name="connsiteY102-237770" fmla="*/ 1554366 h 2956475"/>
                        <a:gd name="connsiteX103-237771" fmla="*/ 5811233 w 5924856"/>
                        <a:gd name="connsiteY103-237772" fmla="*/ 1570273 h 2956475"/>
                        <a:gd name="connsiteX104-237773" fmla="*/ 5799326 w 5924856"/>
                        <a:gd name="connsiteY104-237774" fmla="*/ 1570273 h 2956475"/>
                        <a:gd name="connsiteX105-237775" fmla="*/ 5779418 w 5924856"/>
                        <a:gd name="connsiteY105-237776" fmla="*/ 1570273 h 2956475"/>
                        <a:gd name="connsiteX106-237777" fmla="*/ 5767512 w 5924856"/>
                        <a:gd name="connsiteY106-237778" fmla="*/ 1570273 h 2956475"/>
                        <a:gd name="connsiteX107-237779" fmla="*/ 5735697 w 5924856"/>
                        <a:gd name="connsiteY107-237780" fmla="*/ 1536186 h 2956475"/>
                        <a:gd name="connsiteX108-237781" fmla="*/ 5685702 w 5924856"/>
                        <a:gd name="connsiteY108-237782" fmla="*/ 1511189 h 2956475"/>
                        <a:gd name="connsiteX109-237783" fmla="*/ 5681158 w 5924856"/>
                        <a:gd name="connsiteY109-237784" fmla="*/ 1477102 h 2956475"/>
                        <a:gd name="connsiteX110-237785" fmla="*/ 5647323 w 5924856"/>
                        <a:gd name="connsiteY110-237786" fmla="*/ 1463170 h 2956475"/>
                        <a:gd name="connsiteX111-237787" fmla="*/ 5613528 w 5924856"/>
                        <a:gd name="connsiteY111-237788" fmla="*/ 1472557 h 2956475"/>
                        <a:gd name="connsiteX112-237789" fmla="*/ 5611557 w 5924856"/>
                        <a:gd name="connsiteY112-237790" fmla="*/ 1469797 h 2956475"/>
                        <a:gd name="connsiteX113-237791" fmla="*/ 5601622 w 5924856"/>
                        <a:gd name="connsiteY113-237792" fmla="*/ 1472557 h 2956475"/>
                        <a:gd name="connsiteX114-237793" fmla="*/ 5578897 w 5924856"/>
                        <a:gd name="connsiteY114-237794" fmla="*/ 1440742 h 2956475"/>
                        <a:gd name="connsiteX115-237795" fmla="*/ 5587835 w 5924856"/>
                        <a:gd name="connsiteY115-237796" fmla="*/ 1415717 h 2956475"/>
                        <a:gd name="connsiteX116-237797" fmla="*/ 5558990 w 5924856"/>
                        <a:gd name="connsiteY116-237798" fmla="*/ 1429380 h 2956475"/>
                        <a:gd name="connsiteX117-237799" fmla="*/ 5574896 w 5924856"/>
                        <a:gd name="connsiteY117-237800" fmla="*/ 1472557 h 2956475"/>
                        <a:gd name="connsiteX118-237801" fmla="*/ 5552172 w 5924856"/>
                        <a:gd name="connsiteY118-237802" fmla="*/ 1511189 h 2956475"/>
                        <a:gd name="connsiteX119-237803" fmla="*/ 5504450 w 5924856"/>
                        <a:gd name="connsiteY119-237804" fmla="*/ 1547548 h 2956475"/>
                        <a:gd name="connsiteX120-237805" fmla="*/ 5493867 w 5924856"/>
                        <a:gd name="connsiteY120-237806" fmla="*/ 1546540 h 2956475"/>
                        <a:gd name="connsiteX121-237807" fmla="*/ 5492544 w 5924856"/>
                        <a:gd name="connsiteY121-237808" fmla="*/ 1547548 h 2956475"/>
                        <a:gd name="connsiteX122-237809" fmla="*/ 5457627 w 5924856"/>
                        <a:gd name="connsiteY122-237810" fmla="*/ 1544223 h 2956475"/>
                        <a:gd name="connsiteX123-237811" fmla="*/ 5488543 w 5924856"/>
                        <a:gd name="connsiteY123-237812" fmla="*/ 1586180 h 2956475"/>
                        <a:gd name="connsiteX124-237813" fmla="*/ 5511268 w 5924856"/>
                        <a:gd name="connsiteY124-237814" fmla="*/ 1649809 h 2956475"/>
                        <a:gd name="connsiteX125-237815" fmla="*/ 5527175 w 5924856"/>
                        <a:gd name="connsiteY125-237816" fmla="*/ 1677079 h 2956475"/>
                        <a:gd name="connsiteX126-237817" fmla="*/ 5531720 w 5924856"/>
                        <a:gd name="connsiteY126-237818" fmla="*/ 1708893 h 2956475"/>
                        <a:gd name="connsiteX127-237819" fmla="*/ 5527175 w 5924856"/>
                        <a:gd name="connsiteY127-237820" fmla="*/ 1731618 h 2956475"/>
                        <a:gd name="connsiteX128-237821" fmla="*/ 5515990 w 5924856"/>
                        <a:gd name="connsiteY128-237822" fmla="*/ 1728009 h 2956475"/>
                        <a:gd name="connsiteX129-237823" fmla="*/ 5515268 w 5924856"/>
                        <a:gd name="connsiteY129-237824" fmla="*/ 1731618 h 2956475"/>
                        <a:gd name="connsiteX130-237825" fmla="*/ 5452462 w 5924856"/>
                        <a:gd name="connsiteY130-237826" fmla="*/ 1711358 h 2956475"/>
                        <a:gd name="connsiteX131-237827" fmla="*/ 5354468 w 5924856"/>
                        <a:gd name="connsiteY131-237828" fmla="*/ 1767977 h 2956475"/>
                        <a:gd name="connsiteX132-237829" fmla="*/ 5315836 w 5924856"/>
                        <a:gd name="connsiteY132-237830" fmla="*/ 1779340 h 2956475"/>
                        <a:gd name="connsiteX133-237831" fmla="*/ 5263569 w 5924856"/>
                        <a:gd name="connsiteY133-237832" fmla="*/ 1833879 h 2956475"/>
                        <a:gd name="connsiteX134-237833" fmla="*/ 5209030 w 5924856"/>
                        <a:gd name="connsiteY134-237834" fmla="*/ 1881600 h 2956475"/>
                        <a:gd name="connsiteX135-237835" fmla="*/ 5193123 w 5924856"/>
                        <a:gd name="connsiteY135-237836" fmla="*/ 1913415 h 2956475"/>
                        <a:gd name="connsiteX136-237837" fmla="*/ 5185429 w 5924856"/>
                        <a:gd name="connsiteY136-237838" fmla="*/ 1904988 h 2956475"/>
                        <a:gd name="connsiteX137-237839" fmla="*/ 5181216 w 5924856"/>
                        <a:gd name="connsiteY137-237840" fmla="*/ 1913415 h 2956475"/>
                        <a:gd name="connsiteX138-237841" fmla="*/ 5137729 w 5924856"/>
                        <a:gd name="connsiteY138-237842" fmla="*/ 1865787 h 2956475"/>
                        <a:gd name="connsiteX139-237843" fmla="*/ 5047685 w 5924856"/>
                        <a:gd name="connsiteY139-237844" fmla="*/ 1920232 h 2956475"/>
                        <a:gd name="connsiteX140-237845" fmla="*/ 5044580 w 5924856"/>
                        <a:gd name="connsiteY140-237846" fmla="*/ 1914910 h 2956475"/>
                        <a:gd name="connsiteX141-237847" fmla="*/ 5035778 w 5924856"/>
                        <a:gd name="connsiteY141-237848" fmla="*/ 1920232 h 2956475"/>
                        <a:gd name="connsiteX142-237849" fmla="*/ 5023735 w 5924856"/>
                        <a:gd name="connsiteY142-237850" fmla="*/ 1899586 h 2956475"/>
                        <a:gd name="connsiteX143-237851" fmla="*/ 4993146 w 5924856"/>
                        <a:gd name="connsiteY143-237852" fmla="*/ 1924777 h 2956475"/>
                        <a:gd name="connsiteX144-237853" fmla="*/ 4983909 w 5924856"/>
                        <a:gd name="connsiteY144-237854" fmla="*/ 1922578 h 2956475"/>
                        <a:gd name="connsiteX145-237855" fmla="*/ 4981239 w 5924856"/>
                        <a:gd name="connsiteY145-237856" fmla="*/ 1924777 h 2956475"/>
                        <a:gd name="connsiteX146-237857" fmla="*/ 4944785 w 5924856"/>
                        <a:gd name="connsiteY146-237858" fmla="*/ 1916098 h 2956475"/>
                        <a:gd name="connsiteX147-237859" fmla="*/ 4934062 w 5924856"/>
                        <a:gd name="connsiteY147-237860" fmla="*/ 1961137 h 2956475"/>
                        <a:gd name="connsiteX148-237861" fmla="*/ 4893158 w 5924856"/>
                        <a:gd name="connsiteY148-237862" fmla="*/ 2027038 h 2956475"/>
                        <a:gd name="connsiteX149-237863" fmla="*/ 4893158 w 5924856"/>
                        <a:gd name="connsiteY149-237864" fmla="*/ 2058853 h 2956475"/>
                        <a:gd name="connsiteX150-237865" fmla="*/ 4934062 w 5924856"/>
                        <a:gd name="connsiteY150-237866" fmla="*/ 2074760 h 2956475"/>
                        <a:gd name="connsiteX151-237867" fmla="*/ 4929517 w 5924856"/>
                        <a:gd name="connsiteY151-237868" fmla="*/ 2172476 h 2956475"/>
                        <a:gd name="connsiteX152-237869" fmla="*/ 4917610 w 5924856"/>
                        <a:gd name="connsiteY152-237870" fmla="*/ 2172476 h 2956475"/>
                        <a:gd name="connsiteX153-237871" fmla="*/ 4893158 w 5924856"/>
                        <a:gd name="connsiteY153-237872" fmla="*/ 2172476 h 2956475"/>
                        <a:gd name="connsiteX154-237873" fmla="*/ 4881796 w 5924856"/>
                        <a:gd name="connsiteY154-237874" fmla="*/ 2224742 h 2956475"/>
                        <a:gd name="connsiteX155-237875" fmla="*/ 4893158 w 5924856"/>
                        <a:gd name="connsiteY155-237876" fmla="*/ 2252012 h 2956475"/>
                        <a:gd name="connsiteX156-237877" fmla="*/ 4827256 w 5924856"/>
                        <a:gd name="connsiteY156-237878" fmla="*/ 2286099 h 2956475"/>
                        <a:gd name="connsiteX157-237879" fmla="*/ 4815894 w 5924856"/>
                        <a:gd name="connsiteY157-237880" fmla="*/ 2354273 h 2956475"/>
                        <a:gd name="connsiteX158-237881" fmla="*/ 4763628 w 5924856"/>
                        <a:gd name="connsiteY158-237882" fmla="*/ 2370180 h 2956475"/>
                        <a:gd name="connsiteX159-237883" fmla="*/ 4752265 w 5924856"/>
                        <a:gd name="connsiteY159-237884" fmla="*/ 2429264 h 2956475"/>
                        <a:gd name="connsiteX160-237885" fmla="*/ 4697726 w 5924856"/>
                        <a:gd name="connsiteY160-237886" fmla="*/ 2488348 h 2956475"/>
                        <a:gd name="connsiteX161-237887" fmla="*/ 4695416 w 5924856"/>
                        <a:gd name="connsiteY161-237888" fmla="*/ 2477952 h 2956475"/>
                        <a:gd name="connsiteX162-237889" fmla="*/ 4685819 w 5924856"/>
                        <a:gd name="connsiteY162-237890" fmla="*/ 2488348 h 2956475"/>
                        <a:gd name="connsiteX163-237891" fmla="*/ 4676729 w 5924856"/>
                        <a:gd name="connsiteY163-237892" fmla="*/ 2447444 h 2956475"/>
                        <a:gd name="connsiteX164-237893" fmla="*/ 4660822 w 5924856"/>
                        <a:gd name="connsiteY164-237894" fmla="*/ 2361090 h 2956475"/>
                        <a:gd name="connsiteX165-237895" fmla="*/ 4633552 w 5924856"/>
                        <a:gd name="connsiteY165-237896" fmla="*/ 2220198 h 2956475"/>
                        <a:gd name="connsiteX166-237897" fmla="*/ 4654004 w 5924856"/>
                        <a:gd name="connsiteY166-237898" fmla="*/ 2129299 h 2956475"/>
                        <a:gd name="connsiteX167-237899" fmla="*/ 4685819 w 5924856"/>
                        <a:gd name="connsiteY167-237900" fmla="*/ 2086122 h 2956475"/>
                        <a:gd name="connsiteX168-237901" fmla="*/ 4685819 w 5924856"/>
                        <a:gd name="connsiteY168-237902" fmla="*/ 2058853 h 2956475"/>
                        <a:gd name="connsiteX169-237903" fmla="*/ 4744903 w 5924856"/>
                        <a:gd name="connsiteY169-237904" fmla="*/ 2042945 h 2956475"/>
                        <a:gd name="connsiteX170-237905" fmla="*/ 4810804 w 5924856"/>
                        <a:gd name="connsiteY170-237906" fmla="*/ 1952047 h 2956475"/>
                        <a:gd name="connsiteX171-237907" fmla="*/ 4874434 w 5924856"/>
                        <a:gd name="connsiteY171-237908" fmla="*/ 1877056 h 2956475"/>
                        <a:gd name="connsiteX172-237909" fmla="*/ 4940334 w 5924856"/>
                        <a:gd name="connsiteY172-237910" fmla="*/ 1817971 h 2956475"/>
                        <a:gd name="connsiteX173-237911" fmla="*/ 4964885 w 5924856"/>
                        <a:gd name="connsiteY173-237912" fmla="*/ 1710844 h 2956475"/>
                        <a:gd name="connsiteX174-237913" fmla="*/ 4934062 w 5924856"/>
                        <a:gd name="connsiteY174-237914" fmla="*/ 1715711 h 2956475"/>
                        <a:gd name="connsiteX175-237915" fmla="*/ 4913610 w 5924856"/>
                        <a:gd name="connsiteY175-237916" fmla="*/ 1779340 h 2956475"/>
                        <a:gd name="connsiteX176-237917" fmla="*/ 4822712 w 5924856"/>
                        <a:gd name="connsiteY176-237918" fmla="*/ 1865693 h 2956475"/>
                        <a:gd name="connsiteX177-237919" fmla="*/ 4819899 w 5924856"/>
                        <a:gd name="connsiteY177-237920" fmla="*/ 1857053 h 2956475"/>
                        <a:gd name="connsiteX178-237921" fmla="*/ 4810804 w 5924856"/>
                        <a:gd name="connsiteY178-237922" fmla="*/ 1865693 h 2956475"/>
                        <a:gd name="connsiteX179-237923" fmla="*/ 4780026 w 5924856"/>
                        <a:gd name="connsiteY179-237924" fmla="*/ 1771159 h 2956475"/>
                        <a:gd name="connsiteX180-237925" fmla="*/ 4697726 w 5924856"/>
                        <a:gd name="connsiteY180-237926" fmla="*/ 1795247 h 2956475"/>
                        <a:gd name="connsiteX181-237927" fmla="*/ 4602282 w 5924856"/>
                        <a:gd name="connsiteY181-237928" fmla="*/ 1920232 h 2956475"/>
                        <a:gd name="connsiteX182-237929" fmla="*/ 4634097 w 5924856"/>
                        <a:gd name="connsiteY182-237930" fmla="*/ 1967954 h 2956475"/>
                        <a:gd name="connsiteX183-237931" fmla="*/ 4554560 w 5924856"/>
                        <a:gd name="connsiteY183-237932" fmla="*/ 1983861 h 2956475"/>
                        <a:gd name="connsiteX184-237933" fmla="*/ 4495476 w 5924856"/>
                        <a:gd name="connsiteY184-237934" fmla="*/ 1988406 h 2956475"/>
                        <a:gd name="connsiteX185-237935" fmla="*/ 4495564 w 5924856"/>
                        <a:gd name="connsiteY185-237936" fmla="*/ 1987484 h 2956475"/>
                        <a:gd name="connsiteX186-237937" fmla="*/ 4483570 w 5924856"/>
                        <a:gd name="connsiteY186-237938" fmla="*/ 1988406 h 2956475"/>
                        <a:gd name="connsiteX187-237939" fmla="*/ 4488114 w 5924856"/>
                        <a:gd name="connsiteY187-237940" fmla="*/ 1940685 h 2956475"/>
                        <a:gd name="connsiteX188-237941" fmla="*/ 4438272 w 5924856"/>
                        <a:gd name="connsiteY188-237942" fmla="*/ 1931099 h 2956475"/>
                        <a:gd name="connsiteX189-237943" fmla="*/ 4393216 w 5924856"/>
                        <a:gd name="connsiteY189-237944" fmla="*/ 1961137 h 2956475"/>
                        <a:gd name="connsiteX190-237945" fmla="*/ 4382585 w 5924856"/>
                        <a:gd name="connsiteY190-237946" fmla="*/ 1960286 h 2956475"/>
                        <a:gd name="connsiteX191-237947" fmla="*/ 4381309 w 5924856"/>
                        <a:gd name="connsiteY191-237948" fmla="*/ 1961137 h 2956475"/>
                        <a:gd name="connsiteX192-237949" fmla="*/ 4275828 w 5924856"/>
                        <a:gd name="connsiteY192-237950" fmla="*/ 1952698 h 2956475"/>
                        <a:gd name="connsiteX193-237951" fmla="*/ 4161424 w 5924856"/>
                        <a:gd name="connsiteY193-237952" fmla="*/ 1972499 h 2956475"/>
                        <a:gd name="connsiteX194-237953" fmla="*/ 4043256 w 5924856"/>
                        <a:gd name="connsiteY194-237954" fmla="*/ 2106574 h 2956475"/>
                        <a:gd name="connsiteX195-237955" fmla="*/ 3902364 w 5924856"/>
                        <a:gd name="connsiteY195-237956" fmla="*/ 2263374 h 2956475"/>
                        <a:gd name="connsiteX196-237957" fmla="*/ 3956903 w 5924856"/>
                        <a:gd name="connsiteY196-237958" fmla="*/ 2267919 h 2956475"/>
                        <a:gd name="connsiteX197-237959" fmla="*/ 3977355 w 5924856"/>
                        <a:gd name="connsiteY197-237960" fmla="*/ 2311096 h 2956475"/>
                        <a:gd name="connsiteX198-237961" fmla="*/ 4005973 w 5924856"/>
                        <a:gd name="connsiteY198-237962" fmla="*/ 2319513 h 2956475"/>
                        <a:gd name="connsiteX199-237963" fmla="*/ 4024532 w 5924856"/>
                        <a:gd name="connsiteY199-237964" fmla="*/ 2290644 h 2956475"/>
                        <a:gd name="connsiteX200-237965" fmla="*/ 4035602 w 5924856"/>
                        <a:gd name="connsiteY200-237966" fmla="*/ 2291946 h 2956475"/>
                        <a:gd name="connsiteX201-237967" fmla="*/ 4036439 w 5924856"/>
                        <a:gd name="connsiteY201-237968" fmla="*/ 2290644 h 2956475"/>
                        <a:gd name="connsiteX202-237969" fmla="*/ 4075071 w 5924856"/>
                        <a:gd name="connsiteY202-237970" fmla="*/ 2295189 h 2956475"/>
                        <a:gd name="connsiteX203-237971" fmla="*/ 4129610 w 5924856"/>
                        <a:gd name="connsiteY203-237972" fmla="*/ 2365635 h 2956475"/>
                        <a:gd name="connsiteX204-237973" fmla="*/ 4134155 w 5924856"/>
                        <a:gd name="connsiteY204-237974" fmla="*/ 2413357 h 2956475"/>
                        <a:gd name="connsiteX205-237975" fmla="*/ 4102340 w 5924856"/>
                        <a:gd name="connsiteY205-237976" fmla="*/ 2472441 h 2956475"/>
                        <a:gd name="connsiteX206-237977" fmla="*/ 4095523 w 5924856"/>
                        <a:gd name="connsiteY206-237978" fmla="*/ 2542887 h 2956475"/>
                        <a:gd name="connsiteX207-237979" fmla="*/ 4079616 w 5924856"/>
                        <a:gd name="connsiteY207-237980" fmla="*/ 2629241 h 2956475"/>
                        <a:gd name="connsiteX208-237981" fmla="*/ 4027349 w 5924856"/>
                        <a:gd name="connsiteY208-237982" fmla="*/ 2708777 h 2956475"/>
                        <a:gd name="connsiteX209-237983" fmla="*/ 4015987 w 5924856"/>
                        <a:gd name="connsiteY209-237984" fmla="*/ 2747409 h 2956475"/>
                        <a:gd name="connsiteX210-237985" fmla="*/ 3961448 w 5924856"/>
                        <a:gd name="connsiteY210-237986" fmla="*/ 2806493 h 2956475"/>
                        <a:gd name="connsiteX211-237987" fmla="*/ 3913726 w 5924856"/>
                        <a:gd name="connsiteY211-237988" fmla="*/ 2865577 h 2956475"/>
                        <a:gd name="connsiteX212-237989" fmla="*/ 3893274 w 5924856"/>
                        <a:gd name="connsiteY212-237990" fmla="*/ 2897392 h 2956475"/>
                        <a:gd name="connsiteX213-237991" fmla="*/ 3843280 w 5924856"/>
                        <a:gd name="connsiteY213-237992" fmla="*/ 2924661 h 2956475"/>
                        <a:gd name="connsiteX214-237993" fmla="*/ 3831373 w 5924856"/>
                        <a:gd name="connsiteY214-237994" fmla="*/ 2924661 h 2956475"/>
                        <a:gd name="connsiteX215-237995" fmla="*/ 3822828 w 5924856"/>
                        <a:gd name="connsiteY215-237996" fmla="*/ 2924661 h 2956475"/>
                        <a:gd name="connsiteX216-237997" fmla="*/ 3810920 w 5924856"/>
                        <a:gd name="connsiteY216-237998" fmla="*/ 2924661 h 2956475"/>
                        <a:gd name="connsiteX217-237999" fmla="*/ 3789254 w 5924856"/>
                        <a:gd name="connsiteY217-238000" fmla="*/ 2908412 h 2956475"/>
                        <a:gd name="connsiteX218-238001" fmla="*/ 3747836 w 5924856"/>
                        <a:gd name="connsiteY218-238002" fmla="*/ 2936024 h 2956475"/>
                        <a:gd name="connsiteX219-238003" fmla="*/ 3741019 w 5924856"/>
                        <a:gd name="connsiteY219-238004" fmla="*/ 2956476 h 2956475"/>
                        <a:gd name="connsiteX220-238005" fmla="*/ 3736474 w 5924856"/>
                        <a:gd name="connsiteY220-238006" fmla="*/ 2947386 h 2956475"/>
                        <a:gd name="connsiteX221-238007" fmla="*/ 3736474 w 5924856"/>
                        <a:gd name="connsiteY221-238008" fmla="*/ 2935660 h 2956475"/>
                        <a:gd name="connsiteX222-238009" fmla="*/ 3735929 w 5924856"/>
                        <a:gd name="connsiteY222-238010" fmla="*/ 2936024 h 2956475"/>
                        <a:gd name="connsiteX223-238011" fmla="*/ 3729112 w 5924856"/>
                        <a:gd name="connsiteY223-238012" fmla="*/ 2956476 h 2956475"/>
                        <a:gd name="connsiteX224-238013" fmla="*/ 3724567 w 5924856"/>
                        <a:gd name="connsiteY224-238014" fmla="*/ 2947386 h 2956475"/>
                        <a:gd name="connsiteX225-238015" fmla="*/ 3724567 w 5924856"/>
                        <a:gd name="connsiteY225-238016" fmla="*/ 2920116 h 2956475"/>
                        <a:gd name="connsiteX226-238017" fmla="*/ 3736474 w 5924856"/>
                        <a:gd name="connsiteY226-238018" fmla="*/ 2920116 h 2956475"/>
                        <a:gd name="connsiteX227-238019" fmla="*/ 3745019 w 5924856"/>
                        <a:gd name="connsiteY227-238020" fmla="*/ 2920116 h 2956475"/>
                        <a:gd name="connsiteX228-238021" fmla="*/ 3751836 w 5924856"/>
                        <a:gd name="connsiteY228-238022" fmla="*/ 2861032 h 2956475"/>
                        <a:gd name="connsiteX229-238023" fmla="*/ 3740474 w 5924856"/>
                        <a:gd name="connsiteY229-238024" fmla="*/ 2817856 h 2956475"/>
                        <a:gd name="connsiteX230-238025" fmla="*/ 3767744 w 5924856"/>
                        <a:gd name="connsiteY230-238026" fmla="*/ 2795131 h 2956475"/>
                        <a:gd name="connsiteX231-238027" fmla="*/ 3777005 w 5924856"/>
                        <a:gd name="connsiteY231-238028" fmla="*/ 2797336 h 2956475"/>
                        <a:gd name="connsiteX232-238029" fmla="*/ 3779651 w 5924856"/>
                        <a:gd name="connsiteY232-238030" fmla="*/ 2795131 h 2956475"/>
                        <a:gd name="connsiteX233-238031" fmla="*/ 3816678 w 5924856"/>
                        <a:gd name="connsiteY233-238032" fmla="*/ 2803947 h 2956475"/>
                        <a:gd name="connsiteX234-238033" fmla="*/ 3838190 w 5924856"/>
                        <a:gd name="connsiteY234-238034" fmla="*/ 2758772 h 2956475"/>
                        <a:gd name="connsiteX235-238035" fmla="*/ 3854097 w 5924856"/>
                        <a:gd name="connsiteY235-238036" fmla="*/ 2699687 h 2956475"/>
                        <a:gd name="connsiteX236-238037" fmla="*/ 3865460 w 5924856"/>
                        <a:gd name="connsiteY236-238038" fmla="*/ 2676963 h 2956475"/>
                        <a:gd name="connsiteX237-238039" fmla="*/ 3884483 w 5924856"/>
                        <a:gd name="connsiteY237-238040" fmla="*/ 2632575 h 2956475"/>
                        <a:gd name="connsiteX238-238041" fmla="*/ 3834190 w 5924856"/>
                        <a:gd name="connsiteY238-238042" fmla="*/ 2645148 h 2956475"/>
                        <a:gd name="connsiteX239-238043" fmla="*/ 3806920 w 5924856"/>
                        <a:gd name="connsiteY239-238044" fmla="*/ 2667873 h 2956475"/>
                        <a:gd name="connsiteX240-238045" fmla="*/ 3795013 w 5924856"/>
                        <a:gd name="connsiteY240-238046" fmla="*/ 2667873 h 2956475"/>
                        <a:gd name="connsiteX241-238047" fmla="*/ 3747836 w 5924856"/>
                        <a:gd name="connsiteY241-238048" fmla="*/ 2667873 h 2956475"/>
                        <a:gd name="connsiteX242-238049" fmla="*/ 3735929 w 5924856"/>
                        <a:gd name="connsiteY242-238050" fmla="*/ 2667873 h 2956475"/>
                        <a:gd name="connsiteX243-238051" fmla="*/ 3720022 w 5924856"/>
                        <a:gd name="connsiteY243-238052" fmla="*/ 2613334 h 2956475"/>
                        <a:gd name="connsiteX244-238053" fmla="*/ 3676845 w 5924856"/>
                        <a:gd name="connsiteY244-238054" fmla="*/ 2574702 h 2956475"/>
                        <a:gd name="connsiteX245-238055" fmla="*/ 3610944 w 5924856"/>
                        <a:gd name="connsiteY245-238056" fmla="*/ 2558795 h 2956475"/>
                        <a:gd name="connsiteX246-238057" fmla="*/ 3601854 w 5924856"/>
                        <a:gd name="connsiteY246-238058" fmla="*/ 2499711 h 2956475"/>
                        <a:gd name="connsiteX247-238059" fmla="*/ 3590492 w 5924856"/>
                        <a:gd name="connsiteY247-238060" fmla="*/ 2467896 h 2956475"/>
                        <a:gd name="connsiteX248-238061" fmla="*/ 3574584 w 5924856"/>
                        <a:gd name="connsiteY248-238062" fmla="*/ 2440627 h 2956475"/>
                        <a:gd name="connsiteX249-238063" fmla="*/ 3551860 w 5924856"/>
                        <a:gd name="connsiteY249-238064" fmla="*/ 2381542 h 2956475"/>
                        <a:gd name="connsiteX250-238065" fmla="*/ 3520045 w 5924856"/>
                        <a:gd name="connsiteY250-238066" fmla="*/ 2361090 h 2956475"/>
                        <a:gd name="connsiteX251-238067" fmla="*/ 3464186 w 5924856"/>
                        <a:gd name="connsiteY251-238068" fmla="*/ 2339606 h 2956475"/>
                        <a:gd name="connsiteX252-238069" fmla="*/ 3425146 w 5924856"/>
                        <a:gd name="connsiteY252-238070" fmla="*/ 2345183 h 2956475"/>
                        <a:gd name="connsiteX253-238071" fmla="*/ 3381970 w 5924856"/>
                        <a:gd name="connsiteY253-238072" fmla="*/ 2354273 h 2956475"/>
                        <a:gd name="connsiteX254-238073" fmla="*/ 3350155 w 5924856"/>
                        <a:gd name="connsiteY254-238074" fmla="*/ 2381542 h 2956475"/>
                        <a:gd name="connsiteX255-238075" fmla="*/ 3370607 w 5924856"/>
                        <a:gd name="connsiteY255-238076" fmla="*/ 2397450 h 2956475"/>
                        <a:gd name="connsiteX256-238077" fmla="*/ 3370607 w 5924856"/>
                        <a:gd name="connsiteY256-238078" fmla="*/ 2429264 h 2956475"/>
                        <a:gd name="connsiteX257-238079" fmla="*/ 3350155 w 5924856"/>
                        <a:gd name="connsiteY257-238080" fmla="*/ 2451989 h 2956475"/>
                        <a:gd name="connsiteX258-238081" fmla="*/ 3318341 w 5924856"/>
                        <a:gd name="connsiteY258-238082" fmla="*/ 2511073 h 2956475"/>
                        <a:gd name="connsiteX259-238083" fmla="*/ 3318341 w 5924856"/>
                        <a:gd name="connsiteY259-238084" fmla="*/ 2538343 h 2956475"/>
                        <a:gd name="connsiteX260-238085" fmla="*/ 3268346 w 5924856"/>
                        <a:gd name="connsiteY260-238086" fmla="*/ 2570157 h 2956475"/>
                        <a:gd name="connsiteX261-238087" fmla="*/ 3260533 w 5924856"/>
                        <a:gd name="connsiteY261-238088" fmla="*/ 2567553 h 2956475"/>
                        <a:gd name="connsiteX262-238089" fmla="*/ 3256440 w 5924856"/>
                        <a:gd name="connsiteY262-238090" fmla="*/ 2570157 h 2956475"/>
                        <a:gd name="connsiteX263-238091" fmla="*/ 3208718 w 5924856"/>
                        <a:gd name="connsiteY263-238092" fmla="*/ 2554250 h 2956475"/>
                        <a:gd name="connsiteX264-238093" fmla="*/ 3177448 w 5924856"/>
                        <a:gd name="connsiteY264-238094" fmla="*/ 2554250 h 2956475"/>
                        <a:gd name="connsiteX265-238095" fmla="*/ 3165541 w 5924856"/>
                        <a:gd name="connsiteY265-238096" fmla="*/ 2554250 h 2956475"/>
                        <a:gd name="connsiteX266-238097" fmla="*/ 3149634 w 5924856"/>
                        <a:gd name="connsiteY266-238098" fmla="*/ 2538343 h 2956475"/>
                        <a:gd name="connsiteX267-238099" fmla="*/ 3131462 w 5924856"/>
                        <a:gd name="connsiteY267-238100" fmla="*/ 2533799 h 2956475"/>
                        <a:gd name="connsiteX268-238101" fmla="*/ 3086550 w 5924856"/>
                        <a:gd name="connsiteY268-238102" fmla="*/ 2570157 h 2956475"/>
                        <a:gd name="connsiteX269-238103" fmla="*/ 3038828 w 5924856"/>
                        <a:gd name="connsiteY269-238104" fmla="*/ 2581519 h 2956475"/>
                        <a:gd name="connsiteX270-238105" fmla="*/ 3000196 w 5924856"/>
                        <a:gd name="connsiteY270-238106" fmla="*/ 2597427 h 2956475"/>
                        <a:gd name="connsiteX271-238107" fmla="*/ 2992651 w 5924856"/>
                        <a:gd name="connsiteY271-238108" fmla="*/ 2595630 h 2956475"/>
                        <a:gd name="connsiteX272-238109" fmla="*/ 2988289 w 5924856"/>
                        <a:gd name="connsiteY272-238110" fmla="*/ 2597427 h 2956475"/>
                        <a:gd name="connsiteX273-238111" fmla="*/ 2940567 w 5924856"/>
                        <a:gd name="connsiteY273-238112" fmla="*/ 2586064 h 2956475"/>
                        <a:gd name="connsiteX274-238113" fmla="*/ 2918387 w 5924856"/>
                        <a:gd name="connsiteY274-238114" fmla="*/ 2586064 h 2956475"/>
                        <a:gd name="connsiteX275-238115" fmla="*/ 2906480 w 5924856"/>
                        <a:gd name="connsiteY275-238116" fmla="*/ 2586064 h 2956475"/>
                        <a:gd name="connsiteX276-238117" fmla="*/ 2886028 w 5924856"/>
                        <a:gd name="connsiteY276-238118" fmla="*/ 2554250 h 2956475"/>
                        <a:gd name="connsiteX277-238119" fmla="*/ 2847396 w 5924856"/>
                        <a:gd name="connsiteY277-238120" fmla="*/ 2526980 h 2956475"/>
                        <a:gd name="connsiteX278-238121" fmla="*/ 2820344 w 5924856"/>
                        <a:gd name="connsiteY278-238122" fmla="*/ 2523116 h 2956475"/>
                        <a:gd name="connsiteX279-238123" fmla="*/ 2779767 w 5924856"/>
                        <a:gd name="connsiteY279-238124" fmla="*/ 2526980 h 2956475"/>
                        <a:gd name="connsiteX280-238125" fmla="*/ 2741135 w 5924856"/>
                        <a:gd name="connsiteY280-238126" fmla="*/ 2538343 h 2956475"/>
                        <a:gd name="connsiteX281-238127" fmla="*/ 2736330 w 5924856"/>
                        <a:gd name="connsiteY281-238128" fmla="*/ 2536254 h 2956475"/>
                        <a:gd name="connsiteX282-238129" fmla="*/ 2729228 w 5924856"/>
                        <a:gd name="connsiteY282-238130" fmla="*/ 2538343 h 2956475"/>
                        <a:gd name="connsiteX283-238131" fmla="*/ 2676961 w 5924856"/>
                        <a:gd name="connsiteY283-238132" fmla="*/ 2515618 h 2956475"/>
                        <a:gd name="connsiteX284-238133" fmla="*/ 2670144 w 5924856"/>
                        <a:gd name="connsiteY284-238134" fmla="*/ 2472441 h 2956475"/>
                        <a:gd name="connsiteX285-238135" fmla="*/ 2626967 w 5924856"/>
                        <a:gd name="connsiteY285-238136" fmla="*/ 2456534 h 2956475"/>
                        <a:gd name="connsiteX286-238137" fmla="*/ 2595153 w 5924856"/>
                        <a:gd name="connsiteY286-238138" fmla="*/ 2451989 h 2956475"/>
                        <a:gd name="connsiteX287-238139" fmla="*/ 2560725 w 5924856"/>
                        <a:gd name="connsiteY287-238140" fmla="*/ 2430245 h 2956475"/>
                        <a:gd name="connsiteX288-238141" fmla="*/ 2527524 w 5924856"/>
                        <a:gd name="connsiteY288-238142" fmla="*/ 2488348 h 2956475"/>
                        <a:gd name="connsiteX289-238143" fmla="*/ 2543431 w 5924856"/>
                        <a:gd name="connsiteY289-238144" fmla="*/ 2522435 h 2956475"/>
                        <a:gd name="connsiteX290-238145" fmla="*/ 2504799 w 5924856"/>
                        <a:gd name="connsiteY290-238146" fmla="*/ 2558795 h 2956475"/>
                        <a:gd name="connsiteX291-238147" fmla="*/ 2495296 w 5924856"/>
                        <a:gd name="connsiteY291-238148" fmla="*/ 2556532 h 2956475"/>
                        <a:gd name="connsiteX292-238149" fmla="*/ 2492892 w 5924856"/>
                        <a:gd name="connsiteY292-238150" fmla="*/ 2558795 h 2956475"/>
                        <a:gd name="connsiteX293-238151" fmla="*/ 2445170 w 5924856"/>
                        <a:gd name="connsiteY293-238152" fmla="*/ 2547432 h 2956475"/>
                        <a:gd name="connsiteX294-238153" fmla="*/ 2408811 w 5924856"/>
                        <a:gd name="connsiteY294-238154" fmla="*/ 2542887 h 2956475"/>
                        <a:gd name="connsiteX295-238155" fmla="*/ 2381541 w 5924856"/>
                        <a:gd name="connsiteY295-238156" fmla="*/ 2515618 h 2956475"/>
                        <a:gd name="connsiteX296-238157" fmla="*/ 2354816 w 5924856"/>
                        <a:gd name="connsiteY296-238158" fmla="*/ 2515618 h 2956475"/>
                        <a:gd name="connsiteX297-238159" fmla="*/ 2342909 w 5924856"/>
                        <a:gd name="connsiteY297-238160" fmla="*/ 2515618 h 2956475"/>
                        <a:gd name="connsiteX298-238161" fmla="*/ 2317049 w 5924856"/>
                        <a:gd name="connsiteY298-238162" fmla="*/ 2502687 h 2956475"/>
                        <a:gd name="connsiteX299-238163" fmla="*/ 2268463 w 5924856"/>
                        <a:gd name="connsiteY299-238164" fmla="*/ 2526980 h 2956475"/>
                        <a:gd name="connsiteX300-238165" fmla="*/ 2200289 w 5924856"/>
                        <a:gd name="connsiteY300-238166" fmla="*/ 2574702 h 2956475"/>
                        <a:gd name="connsiteX301-238167" fmla="*/ 2157112 w 5924856"/>
                        <a:gd name="connsiteY301-238168" fmla="*/ 2586064 h 2956475"/>
                        <a:gd name="connsiteX302-238169" fmla="*/ 2145750 w 5924856"/>
                        <a:gd name="connsiteY302-238170" fmla="*/ 2590609 h 2956475"/>
                        <a:gd name="connsiteX303-238171" fmla="*/ 2143369 w 5924856"/>
                        <a:gd name="connsiteY303-238172" fmla="*/ 2586799 h 2956475"/>
                        <a:gd name="connsiteX304-238173" fmla="*/ 2133843 w 5924856"/>
                        <a:gd name="connsiteY304-238174" fmla="*/ 2590609 h 2956475"/>
                        <a:gd name="connsiteX305-238175" fmla="*/ 2111787 w 5924856"/>
                        <a:gd name="connsiteY305-238176" fmla="*/ 2555320 h 2956475"/>
                        <a:gd name="connsiteX306-238177" fmla="*/ 2075303 w 5924856"/>
                        <a:gd name="connsiteY306-238178" fmla="*/ 2558795 h 2956475"/>
                        <a:gd name="connsiteX307-238179" fmla="*/ 2074482 w 5924856"/>
                        <a:gd name="connsiteY307-238180" fmla="*/ 2557739 h 2956475"/>
                        <a:gd name="connsiteX308-238181" fmla="*/ 2063396 w 5924856"/>
                        <a:gd name="connsiteY308-238182" fmla="*/ 2558795 h 2956475"/>
                        <a:gd name="connsiteX309-238183" fmla="*/ 2047489 w 5924856"/>
                        <a:gd name="connsiteY309-238184" fmla="*/ 2538343 h 2956475"/>
                        <a:gd name="connsiteX310-238185" fmla="*/ 2020220 w 5924856"/>
                        <a:gd name="connsiteY310-238186" fmla="*/ 2526980 h 2956475"/>
                        <a:gd name="connsiteX311-238187" fmla="*/ 2004312 w 5924856"/>
                        <a:gd name="connsiteY311-238188" fmla="*/ 2495166 h 2956475"/>
                        <a:gd name="connsiteX312-238189" fmla="*/ 1988196 w 5924856"/>
                        <a:gd name="connsiteY312-238190" fmla="*/ 2486212 h 2956475"/>
                        <a:gd name="connsiteX313-238191" fmla="*/ 1945773 w 5924856"/>
                        <a:gd name="connsiteY313-238192" fmla="*/ 2499711 h 2956475"/>
                        <a:gd name="connsiteX314-238193" fmla="*/ 1942036 w 5924856"/>
                        <a:gd name="connsiteY314-238194" fmla="*/ 2497111 h 2956475"/>
                        <a:gd name="connsiteX315-238195" fmla="*/ 1936866 w 5924856"/>
                        <a:gd name="connsiteY315-238196" fmla="*/ 2499711 h 2956475"/>
                        <a:gd name="connsiteX316-238197" fmla="*/ 1889554 w 5924856"/>
                        <a:gd name="connsiteY316-238198" fmla="*/ 2468885 h 2956475"/>
                        <a:gd name="connsiteX317-238199" fmla="*/ 1870782 w 5924856"/>
                        <a:gd name="connsiteY317-238200" fmla="*/ 2495166 h 2956475"/>
                        <a:gd name="connsiteX318-238201" fmla="*/ 1865709 w 5924856"/>
                        <a:gd name="connsiteY318-238202" fmla="*/ 2485599 h 2956475"/>
                        <a:gd name="connsiteX319-238203" fmla="*/ 1858875 w 5924856"/>
                        <a:gd name="connsiteY319-238204" fmla="*/ 2495166 h 2956475"/>
                        <a:gd name="connsiteX320-238205" fmla="*/ 1779338 w 5924856"/>
                        <a:gd name="connsiteY320-238206" fmla="*/ 2345183 h 2956475"/>
                        <a:gd name="connsiteX321-238207" fmla="*/ 1729344 w 5924856"/>
                        <a:gd name="connsiteY321-238208" fmla="*/ 2295189 h 2956475"/>
                        <a:gd name="connsiteX322-238209" fmla="*/ 1732141 w 5924856"/>
                        <a:gd name="connsiteY322-238210" fmla="*/ 2292043 h 2956475"/>
                        <a:gd name="connsiteX323-238211" fmla="*/ 359049 w 5924856"/>
                        <a:gd name="connsiteY323-238212" fmla="*/ 2704232 h 2956475"/>
                        <a:gd name="connsiteX324-238213" fmla="*/ 204522 w 5924856"/>
                        <a:gd name="connsiteY324-238214" fmla="*/ 2472441 h 2956475"/>
                        <a:gd name="connsiteX325-238215" fmla="*/ 122713 w 5924856"/>
                        <a:gd name="connsiteY325-238216" fmla="*/ 2413357 h 2956475"/>
                        <a:gd name="connsiteX326-238217" fmla="*/ 114168 w 5924856"/>
                        <a:gd name="connsiteY326-238218" fmla="*/ 2424719 h 2956475"/>
                        <a:gd name="connsiteX327-238219" fmla="*/ 70446 w 5924856"/>
                        <a:gd name="connsiteY327-238220" fmla="*/ 2365635 h 2956475"/>
                        <a:gd name="connsiteX328-238221" fmla="*/ 118168 w 5924856"/>
                        <a:gd name="connsiteY328-238222" fmla="*/ 2349728 h 2956475"/>
                        <a:gd name="connsiteX329-238223" fmla="*/ 47722 w 5924856"/>
                        <a:gd name="connsiteY329-238224" fmla="*/ 2258829 h 2956475"/>
                        <a:gd name="connsiteX330-238225" fmla="*/ 21980 w 5924856"/>
                        <a:gd name="connsiteY330-238226" fmla="*/ 2195428 h 2956475"/>
                        <a:gd name="connsiteX331-238227" fmla="*/ 10059 w 5924856"/>
                        <a:gd name="connsiteY331-238228" fmla="*/ 2195434 h 2956475"/>
                        <a:gd name="connsiteX332-238229" fmla="*/ 0 w 5924856"/>
                        <a:gd name="connsiteY332-238230" fmla="*/ 2199745 h 2956475"/>
                        <a:gd name="connsiteX333-238231" fmla="*/ 1595269 w 5924856"/>
                        <a:gd name="connsiteY333-238232" fmla="*/ 1370296 h 2956475"/>
                        <a:gd name="connsiteX334-238233" fmla="*/ 1638446 w 5924856"/>
                        <a:gd name="connsiteY334-238234" fmla="*/ 1349844 h 2956475"/>
                        <a:gd name="connsiteX335-238235" fmla="*/ 1649808 w 5924856"/>
                        <a:gd name="connsiteY335-238236" fmla="*/ 1299850 h 2956475"/>
                        <a:gd name="connsiteX336-238237" fmla="*/ 1677078 w 5924856"/>
                        <a:gd name="connsiteY336-238238" fmla="*/ 1256673 h 2956475"/>
                        <a:gd name="connsiteX337-238239" fmla="*/ 1654353 w 5924856"/>
                        <a:gd name="connsiteY337-238240" fmla="*/ 1197589 h 2956475"/>
                        <a:gd name="connsiteX338-238241" fmla="*/ 1677078 w 5924856"/>
                        <a:gd name="connsiteY338-238242" fmla="*/ 1133960 h 2956475"/>
                        <a:gd name="connsiteX339-238243" fmla="*/ 1622538 w 5924856"/>
                        <a:gd name="connsiteY339-238244" fmla="*/ 1070331 h 2956475"/>
                        <a:gd name="connsiteX340-238245" fmla="*/ 1654353 w 5924856"/>
                        <a:gd name="connsiteY340-238246" fmla="*/ 961252 h 2956475"/>
                        <a:gd name="connsiteX341-238247" fmla="*/ 1606631 w 5924856"/>
                        <a:gd name="connsiteY341-238248" fmla="*/ 865809 h 2956475"/>
                        <a:gd name="connsiteX342-238249" fmla="*/ 1670260 w 5924856"/>
                        <a:gd name="connsiteY342-238250" fmla="*/ 788545 h 2956475"/>
                        <a:gd name="connsiteX343-238251" fmla="*/ 1665715 w 5924856"/>
                        <a:gd name="connsiteY343-238252" fmla="*/ 704464 h 2956475"/>
                        <a:gd name="connsiteX344-238253" fmla="*/ 1681622 w 5924856"/>
                        <a:gd name="connsiteY344-238254" fmla="*/ 697647 h 2956475"/>
                        <a:gd name="connsiteX345-238255" fmla="*/ 1683068 w 5924856"/>
                        <a:gd name="connsiteY345-238256" fmla="*/ 702130 h 2956475"/>
                        <a:gd name="connsiteX346-238257" fmla="*/ 1693530 w 5924856"/>
                        <a:gd name="connsiteY346-238258" fmla="*/ 697647 h 2956475"/>
                        <a:gd name="connsiteX347-238259" fmla="*/ 1716254 w 5924856"/>
                        <a:gd name="connsiteY347-238260" fmla="*/ 768093 h 2956475"/>
                        <a:gd name="connsiteX348-238261" fmla="*/ 1709645 w 5924856"/>
                        <a:gd name="connsiteY348-238262" fmla="*/ 815304 h 2956475"/>
                        <a:gd name="connsiteX349-238263" fmla="*/ 1772521 w 5924856"/>
                        <a:gd name="connsiteY349-238264" fmla="*/ 772638 h 2956475"/>
                        <a:gd name="connsiteX350-238265" fmla="*/ 1849785 w 5924856"/>
                        <a:gd name="connsiteY350-238266" fmla="*/ 763548 h 2956475"/>
                        <a:gd name="connsiteX351-238267" fmla="*/ 1850963 w 5924856"/>
                        <a:gd name="connsiteY351-238268" fmla="*/ 764810 h 2956475"/>
                        <a:gd name="connsiteX352-238269" fmla="*/ 1861692 w 5924856"/>
                        <a:gd name="connsiteY352-238270" fmla="*/ 763548 h 2956475"/>
                        <a:gd name="connsiteX353-238271" fmla="*/ 1906799 w 5924856"/>
                        <a:gd name="connsiteY353-238272" fmla="*/ 811877 h 2956475"/>
                        <a:gd name="connsiteX354-238273" fmla="*/ 1881599 w 5924856"/>
                        <a:gd name="connsiteY354-238274" fmla="*/ 736278 h 2956475"/>
                        <a:gd name="connsiteX355-238275" fmla="*/ 1881599 w 5924856"/>
                        <a:gd name="connsiteY355-238276" fmla="*/ 595386 h 2956475"/>
                        <a:gd name="connsiteX356-238277" fmla="*/ 1945228 w 5924856"/>
                        <a:gd name="connsiteY356-238278" fmla="*/ 574934 h 2956475"/>
                        <a:gd name="connsiteX357-238279" fmla="*/ 1955460 w 5924856"/>
                        <a:gd name="connsiteY357-238280" fmla="*/ 575472 h 2956475"/>
                        <a:gd name="connsiteX358-238281" fmla="*/ 1957135 w 5924856"/>
                        <a:gd name="connsiteY358-238282" fmla="*/ 574934 h 2956475"/>
                        <a:gd name="connsiteX359-238283" fmla="*/ 2033605 w 5924856"/>
                        <a:gd name="connsiteY359-238284" fmla="*/ 578958 h 2956475"/>
                        <a:gd name="connsiteX360-238285" fmla="*/ 2111118 w 5924856"/>
                        <a:gd name="connsiteY360-238286" fmla="*/ 559026 h 2956475"/>
                        <a:gd name="connsiteX361-238287" fmla="*/ 2086121 w 5924856"/>
                        <a:gd name="connsiteY361-238288" fmla="*/ 493125 h 2956475"/>
                        <a:gd name="connsiteX362-238289" fmla="*/ 2122480 w 5924856"/>
                        <a:gd name="connsiteY362-238290" fmla="*/ 402226 h 2956475"/>
                        <a:gd name="connsiteX363-238291" fmla="*/ 2165657 w 5924856"/>
                        <a:gd name="connsiteY363-238292" fmla="*/ 397681 h 2956475"/>
                        <a:gd name="connsiteX364-238293" fmla="*/ 2236104 w 5924856"/>
                        <a:gd name="connsiteY364-238294" fmla="*/ 322690 h 2956475"/>
                        <a:gd name="connsiteX365-238295" fmla="*/ 2338374 w 5924856"/>
                        <a:gd name="connsiteY365-238296" fmla="*/ 304510 h 2956475"/>
                        <a:gd name="connsiteX366-238297" fmla="*/ 2347454 w 5924856"/>
                        <a:gd name="connsiteY366-238298" fmla="*/ 263606 h 2956475"/>
                        <a:gd name="connsiteX367-238299" fmla="*/ 2445170 w 5924856"/>
                        <a:gd name="connsiteY367-238300" fmla="*/ 252244 h 2956475"/>
                        <a:gd name="connsiteX368-238301" fmla="*/ 2446249 w 5924856"/>
                        <a:gd name="connsiteY368-238302" fmla="*/ 253503 h 2956475"/>
                        <a:gd name="connsiteX369-238303" fmla="*/ 2457077 w 5924856"/>
                        <a:gd name="connsiteY369-238304" fmla="*/ 252244 h 2956475"/>
                        <a:gd name="connsiteX370-238305" fmla="*/ 2479011 w 5924856"/>
                        <a:gd name="connsiteY370-238306" fmla="*/ 277833 h 2956475"/>
                        <a:gd name="connsiteX371-238307" fmla="*/ 2558793 w 5924856"/>
                        <a:gd name="connsiteY371-238308" fmla="*/ 202249 h 2956475"/>
                        <a:gd name="connsiteX372-238309" fmla="*/ 2570700 w 5924856"/>
                        <a:gd name="connsiteY372-238310" fmla="*/ 202249 h 2956475"/>
                        <a:gd name="connsiteX373-238311" fmla="*/ 2622422 w 5924856"/>
                        <a:gd name="connsiteY373-238312" fmla="*/ 202249 h 2956475"/>
                        <a:gd name="connsiteX374-238313" fmla="*/ 2633784 w 5924856"/>
                        <a:gd name="connsiteY374-238314" fmla="*/ 134075 h 2956475"/>
                        <a:gd name="connsiteX375-238315" fmla="*/ 2670144 w 5924856"/>
                        <a:gd name="connsiteY375-238316" fmla="*/ 68174 h 2956475"/>
                        <a:gd name="connsiteX376-238317" fmla="*/ 2756498 w 5924856"/>
                        <a:gd name="connsiteY376-238318" fmla="*/ 0 h 2956475"/>
                        <a:gd name="connsiteX0-238319" fmla="*/ 1709320 w 5924856"/>
                        <a:gd name="connsiteY0-238320" fmla="*/ 817622 h 2956475"/>
                        <a:gd name="connsiteX1-238321" fmla="*/ 1700347 w 5924856"/>
                        <a:gd name="connsiteY1-238322" fmla="*/ 881716 h 2956475"/>
                        <a:gd name="connsiteX2-238323" fmla="*/ 1727745 w 5924856"/>
                        <a:gd name="connsiteY2-238324" fmla="*/ 895415 h 2956475"/>
                        <a:gd name="connsiteX3-238325" fmla="*/ 1709320 w 5924856"/>
                        <a:gd name="connsiteY3-238326" fmla="*/ 817622 h 2956475"/>
                        <a:gd name="connsiteX4-238327" fmla="*/ 2756498 w 5924856"/>
                        <a:gd name="connsiteY4-238328" fmla="*/ 0 h 2956475"/>
                        <a:gd name="connsiteX5-238329" fmla="*/ 2762437 w 5924856"/>
                        <a:gd name="connsiteY5-238330" fmla="*/ 4711 h 2956475"/>
                        <a:gd name="connsiteX6-238331" fmla="*/ 2768404 w 5924856"/>
                        <a:gd name="connsiteY6-238332" fmla="*/ 0 h 2956475"/>
                        <a:gd name="connsiteX7-238333" fmla="*/ 2834306 w 5924856"/>
                        <a:gd name="connsiteY7-238334" fmla="*/ 52267 h 2956475"/>
                        <a:gd name="connsiteX8-238335" fmla="*/ 2779767 w 5924856"/>
                        <a:gd name="connsiteY8-238336" fmla="*/ 90899 h 2956475"/>
                        <a:gd name="connsiteX9-238337" fmla="*/ 2866120 w 5924856"/>
                        <a:gd name="connsiteY9-238338" fmla="*/ 118168 h 2956475"/>
                        <a:gd name="connsiteX10-238339" fmla="*/ 2875812 w 5924856"/>
                        <a:gd name="connsiteY10-238340" fmla="*/ 186006 h 2956475"/>
                        <a:gd name="connsiteX11-238341" fmla="*/ 2897390 w 5924856"/>
                        <a:gd name="connsiteY11-238342" fmla="*/ 161345 h 2956475"/>
                        <a:gd name="connsiteX12-238343" fmla="*/ 2909297 w 5924856"/>
                        <a:gd name="connsiteY12-238344" fmla="*/ 161345 h 2956475"/>
                        <a:gd name="connsiteX13-238345" fmla="*/ 3004196 w 5924856"/>
                        <a:gd name="connsiteY13-238346" fmla="*/ 161345 h 2956475"/>
                        <a:gd name="connsiteX14-238347" fmla="*/ 3016103 w 5924856"/>
                        <a:gd name="connsiteY14-238348" fmla="*/ 161345 h 2956475"/>
                        <a:gd name="connsiteX15-238349" fmla="*/ 3097912 w 5924856"/>
                        <a:gd name="connsiteY15-238350" fmla="*/ 236336 h 2956475"/>
                        <a:gd name="connsiteX16-238351" fmla="*/ 3129726 w 5924856"/>
                        <a:gd name="connsiteY16-238352" fmla="*/ 295420 h 2956475"/>
                        <a:gd name="connsiteX17-238353" fmla="*/ 3118364 w 5924856"/>
                        <a:gd name="connsiteY17-238354" fmla="*/ 370412 h 2956475"/>
                        <a:gd name="connsiteX18-238355" fmla="*/ 3079732 w 5924856"/>
                        <a:gd name="connsiteY18-238356" fmla="*/ 413589 h 2956475"/>
                        <a:gd name="connsiteX19-238357" fmla="*/ 2984288 w 5924856"/>
                        <a:gd name="connsiteY19-238358" fmla="*/ 488580 h 2956475"/>
                        <a:gd name="connsiteX20-238359" fmla="*/ 2952474 w 5924856"/>
                        <a:gd name="connsiteY20-238360" fmla="*/ 531757 h 2956475"/>
                        <a:gd name="connsiteX21-238361" fmla="*/ 3000196 w 5924856"/>
                        <a:gd name="connsiteY21-238362" fmla="*/ 547664 h 2956475"/>
                        <a:gd name="connsiteX22-238363" fmla="*/ 3047650 w 5924856"/>
                        <a:gd name="connsiteY22-238364" fmla="*/ 575345 h 2956475"/>
                        <a:gd name="connsiteX23-238365" fmla="*/ 3074642 w 5924856"/>
                        <a:gd name="connsiteY23-238366" fmla="*/ 552209 h 2956475"/>
                        <a:gd name="connsiteX24-238367" fmla="*/ 3076651 w 5924856"/>
                        <a:gd name="connsiteY24-238368" fmla="*/ 560693 h 2956475"/>
                        <a:gd name="connsiteX25-238369" fmla="*/ 3086550 w 5924856"/>
                        <a:gd name="connsiteY25-238370" fmla="*/ 552209 h 2956475"/>
                        <a:gd name="connsiteX26-238371" fmla="*/ 3103175 w 5924856"/>
                        <a:gd name="connsiteY26-238372" fmla="*/ 622402 h 2956475"/>
                        <a:gd name="connsiteX27-238373" fmla="*/ 3111002 w 5924856"/>
                        <a:gd name="connsiteY27-238374" fmla="*/ 606748 h 2956475"/>
                        <a:gd name="connsiteX28-238375" fmla="*/ 3170086 w 5924856"/>
                        <a:gd name="connsiteY28-238376" fmla="*/ 586296 h 2956475"/>
                        <a:gd name="connsiteX29-238377" fmla="*/ 3178024 w 5924856"/>
                        <a:gd name="connsiteY29-238378" fmla="*/ 587670 h 2956475"/>
                        <a:gd name="connsiteX30-238379" fmla="*/ 3181993 w 5924856"/>
                        <a:gd name="connsiteY30-238380" fmla="*/ 586296 h 2956475"/>
                        <a:gd name="connsiteX31-238381" fmla="*/ 3300161 w 5924856"/>
                        <a:gd name="connsiteY31-238382" fmla="*/ 606748 h 2956475"/>
                        <a:gd name="connsiteX32-238383" fmla="*/ 3306978 w 5924856"/>
                        <a:gd name="connsiteY32-238384" fmla="*/ 665832 h 2956475"/>
                        <a:gd name="connsiteX33-238385" fmla="*/ 3449720 w 5924856"/>
                        <a:gd name="connsiteY33-238386" fmla="*/ 686823 h 2956475"/>
                        <a:gd name="connsiteX34-238387" fmla="*/ 3456416 w 5924856"/>
                        <a:gd name="connsiteY34-238388" fmla="*/ 590841 h 2956475"/>
                        <a:gd name="connsiteX35-238389" fmla="*/ 3468101 w 5924856"/>
                        <a:gd name="connsiteY35-238390" fmla="*/ 594028 h 2956475"/>
                        <a:gd name="connsiteX36-238391" fmla="*/ 3468323 w 5924856"/>
                        <a:gd name="connsiteY36-238392" fmla="*/ 590841 h 2956475"/>
                        <a:gd name="connsiteX37-238393" fmla="*/ 3543314 w 5924856"/>
                        <a:gd name="connsiteY37-238394" fmla="*/ 611293 h 2956475"/>
                        <a:gd name="connsiteX38-238395" fmla="*/ 3590492 w 5924856"/>
                        <a:gd name="connsiteY38-238396" fmla="*/ 611293 h 2956475"/>
                        <a:gd name="connsiteX39-238397" fmla="*/ 3602398 w 5924856"/>
                        <a:gd name="connsiteY39-238398" fmla="*/ 611293 h 2956475"/>
                        <a:gd name="connsiteX40-238399" fmla="*/ 3661482 w 5924856"/>
                        <a:gd name="connsiteY40-238400" fmla="*/ 677194 h 2956475"/>
                        <a:gd name="connsiteX41-238401" fmla="*/ 3677390 w 5924856"/>
                        <a:gd name="connsiteY41-238402" fmla="*/ 756731 h 2956475"/>
                        <a:gd name="connsiteX42-238403" fmla="*/ 3656938 w 5924856"/>
                        <a:gd name="connsiteY42-238404" fmla="*/ 806725 h 2956475"/>
                        <a:gd name="connsiteX43-238405" fmla="*/ 3704660 w 5924856"/>
                        <a:gd name="connsiteY43-238406" fmla="*/ 897623 h 2956475"/>
                        <a:gd name="connsiteX44-238407" fmla="*/ 3753794 w 5924856"/>
                        <a:gd name="connsiteY44-238408" fmla="*/ 933529 h 2956475"/>
                        <a:gd name="connsiteX45-238409" fmla="*/ 3783651 w 5924856"/>
                        <a:gd name="connsiteY45-238410" fmla="*/ 822632 h 2956475"/>
                        <a:gd name="connsiteX46-238411" fmla="*/ 3793268 w 5924856"/>
                        <a:gd name="connsiteY46-238412" fmla="*/ 831139 h 2956475"/>
                        <a:gd name="connsiteX47-238413" fmla="*/ 3795558 w 5924856"/>
                        <a:gd name="connsiteY47-238414" fmla="*/ 822632 h 2956475"/>
                        <a:gd name="connsiteX48-238415" fmla="*/ 3850342 w 5924856"/>
                        <a:gd name="connsiteY48-238416" fmla="*/ 871095 h 2956475"/>
                        <a:gd name="connsiteX49-238417" fmla="*/ 3906364 w 5924856"/>
                        <a:gd name="connsiteY49-238418" fmla="*/ 843084 h 2956475"/>
                        <a:gd name="connsiteX50-238419" fmla="*/ 3912043 w 5924856"/>
                        <a:gd name="connsiteY50-238420" fmla="*/ 846199 h 2956475"/>
                        <a:gd name="connsiteX51-238421" fmla="*/ 3918271 w 5924856"/>
                        <a:gd name="connsiteY51-238422" fmla="*/ 843084 h 2956475"/>
                        <a:gd name="connsiteX52-238423" fmla="*/ 3980617 w 5924856"/>
                        <a:gd name="connsiteY52-238424" fmla="*/ 877274 h 2956475"/>
                        <a:gd name="connsiteX53-238425" fmla="*/ 4004080 w 5924856"/>
                        <a:gd name="connsiteY53-238426" fmla="*/ 849902 h 2956475"/>
                        <a:gd name="connsiteX54-238427" fmla="*/ 4013754 w 5924856"/>
                        <a:gd name="connsiteY54-238428" fmla="*/ 852506 h 2956475"/>
                        <a:gd name="connsiteX55-238429" fmla="*/ 4015987 w 5924856"/>
                        <a:gd name="connsiteY55-238430" fmla="*/ 849902 h 2956475"/>
                        <a:gd name="connsiteX56-238431" fmla="*/ 4062341 w 5924856"/>
                        <a:gd name="connsiteY56-238432" fmla="*/ 862382 h 2956475"/>
                        <a:gd name="connsiteX57-238433" fmla="*/ 4035894 w 5924856"/>
                        <a:gd name="connsiteY57-238434" fmla="*/ 752186 h 2956475"/>
                        <a:gd name="connsiteX58-238435" fmla="*/ 4083616 w 5924856"/>
                        <a:gd name="connsiteY58-238436" fmla="*/ 697647 h 2956475"/>
                        <a:gd name="connsiteX59-238437" fmla="*/ 4093422 w 5924856"/>
                        <a:gd name="connsiteY59-238438" fmla="*/ 700048 h 2956475"/>
                        <a:gd name="connsiteX60-238439" fmla="*/ 4095523 w 5924856"/>
                        <a:gd name="connsiteY60-238440" fmla="*/ 697647 h 2956475"/>
                        <a:gd name="connsiteX61-238441" fmla="*/ 4429575 w 5924856"/>
                        <a:gd name="connsiteY61-238442" fmla="*/ 779455 h 2956475"/>
                        <a:gd name="connsiteX62-238443" fmla="*/ 4461390 w 5924856"/>
                        <a:gd name="connsiteY62-238444" fmla="*/ 849902 h 2956475"/>
                        <a:gd name="connsiteX63-238445" fmla="*/ 4557433 w 5924856"/>
                        <a:gd name="connsiteY63-238446" fmla="*/ 932544 h 2956475"/>
                        <a:gd name="connsiteX64-238447" fmla="*/ 4692636 w 5924856"/>
                        <a:gd name="connsiteY64-238448" fmla="*/ 913531 h 2956475"/>
                        <a:gd name="connsiteX65-238449" fmla="*/ 4696687 w 5924856"/>
                        <a:gd name="connsiteY65-238450" fmla="*/ 914635 h 2956475"/>
                        <a:gd name="connsiteX66-238451" fmla="*/ 4704543 w 5924856"/>
                        <a:gd name="connsiteY66-238452" fmla="*/ 913531 h 2956475"/>
                        <a:gd name="connsiteX67-238453" fmla="*/ 4779534 w 5924856"/>
                        <a:gd name="connsiteY67-238454" fmla="*/ 933983 h 2956475"/>
                        <a:gd name="connsiteX68-238455" fmla="*/ 4811349 w 5924856"/>
                        <a:gd name="connsiteY68-238456" fmla="*/ 977160 h 2956475"/>
                        <a:gd name="connsiteX69-238457" fmla="*/ 4806804 w 5924856"/>
                        <a:gd name="connsiteY69-238458" fmla="*/ 1058968 h 2956475"/>
                        <a:gd name="connsiteX70-238459" fmla="*/ 4845868 w 5924856"/>
                        <a:gd name="connsiteY70-238460" fmla="*/ 1083640 h 2956475"/>
                        <a:gd name="connsiteX71-238461" fmla="*/ 4885796 w 5924856"/>
                        <a:gd name="connsiteY71-238462" fmla="*/ 1070331 h 2956475"/>
                        <a:gd name="connsiteX72-238463" fmla="*/ 4956242 w 5924856"/>
                        <a:gd name="connsiteY72-238464" fmla="*/ 1063513 h 2956475"/>
                        <a:gd name="connsiteX73-238465" fmla="*/ 4958921 w 5924856"/>
                        <a:gd name="connsiteY73-238466" fmla="*/ 1064406 h 2956475"/>
                        <a:gd name="connsiteX74-238467" fmla="*/ 4968149 w 5924856"/>
                        <a:gd name="connsiteY74-238468" fmla="*/ 1063513 h 2956475"/>
                        <a:gd name="connsiteX75-238469" fmla="*/ 5032440 w 5924856"/>
                        <a:gd name="connsiteY75-238470" fmla="*/ 1084944 h 2956475"/>
                        <a:gd name="connsiteX76-238471" fmla="*/ 5094862 w 5924856"/>
                        <a:gd name="connsiteY76-238472" fmla="*/ 1074876 h 2956475"/>
                        <a:gd name="connsiteX77-238473" fmla="*/ 5095992 w 5924856"/>
                        <a:gd name="connsiteY77-238474" fmla="*/ 1076614 h 2956475"/>
                        <a:gd name="connsiteX78-238475" fmla="*/ 5106769 w 5924856"/>
                        <a:gd name="connsiteY78-238476" fmla="*/ 1074876 h 2956475"/>
                        <a:gd name="connsiteX79-238477" fmla="*/ 5161910 w 5924856"/>
                        <a:gd name="connsiteY79-238478" fmla="*/ 1159707 h 2956475"/>
                        <a:gd name="connsiteX80-238479" fmla="*/ 5201668 w 5924856"/>
                        <a:gd name="connsiteY80-238480" fmla="*/ 1129415 h 2956475"/>
                        <a:gd name="connsiteX81-238481" fmla="*/ 5176671 w 5924856"/>
                        <a:gd name="connsiteY81-238482" fmla="*/ 1063513 h 2956475"/>
                        <a:gd name="connsiteX82-238483" fmla="*/ 5185761 w 5924856"/>
                        <a:gd name="connsiteY82-238484" fmla="*/ 1015792 h 2956475"/>
                        <a:gd name="connsiteX83-238485" fmla="*/ 5197087 w 5924856"/>
                        <a:gd name="connsiteY83-238486" fmla="*/ 1018841 h 2956475"/>
                        <a:gd name="connsiteX84-238487" fmla="*/ 5197668 w 5924856"/>
                        <a:gd name="connsiteY84-238488" fmla="*/ 1015792 h 2956475"/>
                        <a:gd name="connsiteX85-238489" fmla="*/ 5313701 w 5924856"/>
                        <a:gd name="connsiteY85-238490" fmla="*/ 1047031 h 2956475"/>
                        <a:gd name="connsiteX86-238491" fmla="*/ 5381192 w 5924856"/>
                        <a:gd name="connsiteY86-238492" fmla="*/ 1043061 h 2956475"/>
                        <a:gd name="connsiteX87-238493" fmla="*/ 5382577 w 5924856"/>
                        <a:gd name="connsiteY87-238494" fmla="*/ 1043680 h 2956475"/>
                        <a:gd name="connsiteX88-238495" fmla="*/ 5393100 w 5924856"/>
                        <a:gd name="connsiteY88-238496" fmla="*/ 1043061 h 2956475"/>
                        <a:gd name="connsiteX89-238497" fmla="*/ 5499906 w 5924856"/>
                        <a:gd name="connsiteY89-238498" fmla="*/ 1090783 h 2956475"/>
                        <a:gd name="connsiteX90-238499" fmla="*/ 5552172 w 5924856"/>
                        <a:gd name="connsiteY90-238500" fmla="*/ 1133960 h 2956475"/>
                        <a:gd name="connsiteX91-238501" fmla="*/ 5638526 w 5924856"/>
                        <a:gd name="connsiteY91-238502" fmla="*/ 1213496 h 2956475"/>
                        <a:gd name="connsiteX92-238503" fmla="*/ 5740786 w 5924856"/>
                        <a:gd name="connsiteY92-238504" fmla="*/ 1311212 h 2956475"/>
                        <a:gd name="connsiteX93-238505" fmla="*/ 5736242 w 5924856"/>
                        <a:gd name="connsiteY93-238506" fmla="*/ 1365751 h 2956475"/>
                        <a:gd name="connsiteX94-238507" fmla="*/ 5743870 w 5924856"/>
                        <a:gd name="connsiteY94-238508" fmla="*/ 1373379 h 2956475"/>
                        <a:gd name="connsiteX95-238509" fmla="*/ 5740242 w 5924856"/>
                        <a:gd name="connsiteY95-238510" fmla="*/ 1322574 h 2956475"/>
                        <a:gd name="connsiteX96-238511" fmla="*/ 5752283 w 5924856"/>
                        <a:gd name="connsiteY96-238512" fmla="*/ 1324447 h 2956475"/>
                        <a:gd name="connsiteX97-238513" fmla="*/ 5752149 w 5924856"/>
                        <a:gd name="connsiteY97-238514" fmla="*/ 1322574 h 2956475"/>
                        <a:gd name="connsiteX98-238515" fmla="*/ 5854410 w 5924856"/>
                        <a:gd name="connsiteY98-238516" fmla="*/ 1338481 h 2956475"/>
                        <a:gd name="connsiteX99-238517" fmla="*/ 5924856 w 5924856"/>
                        <a:gd name="connsiteY99-238518" fmla="*/ 1418018 h 2956475"/>
                        <a:gd name="connsiteX100-238519" fmla="*/ 5886224 w 5924856"/>
                        <a:gd name="connsiteY100-238520" fmla="*/ 1456650 h 2956475"/>
                        <a:gd name="connsiteX101-238521" fmla="*/ 5827140 w 5924856"/>
                        <a:gd name="connsiteY101-238522" fmla="*/ 1468012 h 2956475"/>
                        <a:gd name="connsiteX102-238523" fmla="*/ 5827140 w 5924856"/>
                        <a:gd name="connsiteY102-238524" fmla="*/ 1554366 h 2956475"/>
                        <a:gd name="connsiteX103-238525" fmla="*/ 5811233 w 5924856"/>
                        <a:gd name="connsiteY103-238526" fmla="*/ 1570273 h 2956475"/>
                        <a:gd name="connsiteX104-238527" fmla="*/ 5799326 w 5924856"/>
                        <a:gd name="connsiteY104-238528" fmla="*/ 1570273 h 2956475"/>
                        <a:gd name="connsiteX105-238529" fmla="*/ 5779418 w 5924856"/>
                        <a:gd name="connsiteY105-238530" fmla="*/ 1570273 h 2956475"/>
                        <a:gd name="connsiteX106-238531" fmla="*/ 5767512 w 5924856"/>
                        <a:gd name="connsiteY106-238532" fmla="*/ 1570273 h 2956475"/>
                        <a:gd name="connsiteX107-238533" fmla="*/ 5735697 w 5924856"/>
                        <a:gd name="connsiteY107-238534" fmla="*/ 1536186 h 2956475"/>
                        <a:gd name="connsiteX108-238535" fmla="*/ 5685702 w 5924856"/>
                        <a:gd name="connsiteY108-238536" fmla="*/ 1511189 h 2956475"/>
                        <a:gd name="connsiteX109-238537" fmla="*/ 5681158 w 5924856"/>
                        <a:gd name="connsiteY109-238538" fmla="*/ 1477102 h 2956475"/>
                        <a:gd name="connsiteX110-238539" fmla="*/ 5647323 w 5924856"/>
                        <a:gd name="connsiteY110-238540" fmla="*/ 1463170 h 2956475"/>
                        <a:gd name="connsiteX111-238541" fmla="*/ 5613528 w 5924856"/>
                        <a:gd name="connsiteY111-238542" fmla="*/ 1472557 h 2956475"/>
                        <a:gd name="connsiteX112-238543" fmla="*/ 5611557 w 5924856"/>
                        <a:gd name="connsiteY112-238544" fmla="*/ 1469797 h 2956475"/>
                        <a:gd name="connsiteX113-238545" fmla="*/ 5601622 w 5924856"/>
                        <a:gd name="connsiteY113-238546" fmla="*/ 1472557 h 2956475"/>
                        <a:gd name="connsiteX114-238547" fmla="*/ 5578897 w 5924856"/>
                        <a:gd name="connsiteY114-238548" fmla="*/ 1440742 h 2956475"/>
                        <a:gd name="connsiteX115-238549" fmla="*/ 5587835 w 5924856"/>
                        <a:gd name="connsiteY115-238550" fmla="*/ 1415717 h 2956475"/>
                        <a:gd name="connsiteX116-238551" fmla="*/ 5558990 w 5924856"/>
                        <a:gd name="connsiteY116-238552" fmla="*/ 1429380 h 2956475"/>
                        <a:gd name="connsiteX117-238553" fmla="*/ 5574896 w 5924856"/>
                        <a:gd name="connsiteY117-238554" fmla="*/ 1472557 h 2956475"/>
                        <a:gd name="connsiteX118-238555" fmla="*/ 5552172 w 5924856"/>
                        <a:gd name="connsiteY118-238556" fmla="*/ 1511189 h 2956475"/>
                        <a:gd name="connsiteX119-238557" fmla="*/ 5504450 w 5924856"/>
                        <a:gd name="connsiteY119-238558" fmla="*/ 1547548 h 2956475"/>
                        <a:gd name="connsiteX120-238559" fmla="*/ 5493867 w 5924856"/>
                        <a:gd name="connsiteY120-238560" fmla="*/ 1546540 h 2956475"/>
                        <a:gd name="connsiteX121-238561" fmla="*/ 5492544 w 5924856"/>
                        <a:gd name="connsiteY121-238562" fmla="*/ 1547548 h 2956475"/>
                        <a:gd name="connsiteX122-238563" fmla="*/ 5457627 w 5924856"/>
                        <a:gd name="connsiteY122-238564" fmla="*/ 1544223 h 2956475"/>
                        <a:gd name="connsiteX123-238565" fmla="*/ 5488543 w 5924856"/>
                        <a:gd name="connsiteY123-238566" fmla="*/ 1586180 h 2956475"/>
                        <a:gd name="connsiteX124-238567" fmla="*/ 5511268 w 5924856"/>
                        <a:gd name="connsiteY124-238568" fmla="*/ 1649809 h 2956475"/>
                        <a:gd name="connsiteX125-238569" fmla="*/ 5527175 w 5924856"/>
                        <a:gd name="connsiteY125-238570" fmla="*/ 1677079 h 2956475"/>
                        <a:gd name="connsiteX126-238571" fmla="*/ 5531720 w 5924856"/>
                        <a:gd name="connsiteY126-238572" fmla="*/ 1708893 h 2956475"/>
                        <a:gd name="connsiteX127-238573" fmla="*/ 5527175 w 5924856"/>
                        <a:gd name="connsiteY127-238574" fmla="*/ 1731618 h 2956475"/>
                        <a:gd name="connsiteX128-238575" fmla="*/ 5515990 w 5924856"/>
                        <a:gd name="connsiteY128-238576" fmla="*/ 1728009 h 2956475"/>
                        <a:gd name="connsiteX129-238577" fmla="*/ 5515268 w 5924856"/>
                        <a:gd name="connsiteY129-238578" fmla="*/ 1731618 h 2956475"/>
                        <a:gd name="connsiteX130-238579" fmla="*/ 5452462 w 5924856"/>
                        <a:gd name="connsiteY130-238580" fmla="*/ 1711358 h 2956475"/>
                        <a:gd name="connsiteX131-238581" fmla="*/ 5354468 w 5924856"/>
                        <a:gd name="connsiteY131-238582" fmla="*/ 1767977 h 2956475"/>
                        <a:gd name="connsiteX132-238583" fmla="*/ 5315836 w 5924856"/>
                        <a:gd name="connsiteY132-238584" fmla="*/ 1779340 h 2956475"/>
                        <a:gd name="connsiteX133-238585" fmla="*/ 5263569 w 5924856"/>
                        <a:gd name="connsiteY133-238586" fmla="*/ 1833879 h 2956475"/>
                        <a:gd name="connsiteX134-238587" fmla="*/ 5209030 w 5924856"/>
                        <a:gd name="connsiteY134-238588" fmla="*/ 1881600 h 2956475"/>
                        <a:gd name="connsiteX135-238589" fmla="*/ 5193123 w 5924856"/>
                        <a:gd name="connsiteY135-238590" fmla="*/ 1913415 h 2956475"/>
                        <a:gd name="connsiteX136-238591" fmla="*/ 5185429 w 5924856"/>
                        <a:gd name="connsiteY136-238592" fmla="*/ 1904988 h 2956475"/>
                        <a:gd name="connsiteX137-238593" fmla="*/ 5181216 w 5924856"/>
                        <a:gd name="connsiteY137-238594" fmla="*/ 1913415 h 2956475"/>
                        <a:gd name="connsiteX138-238595" fmla="*/ 5137729 w 5924856"/>
                        <a:gd name="connsiteY138-238596" fmla="*/ 1865787 h 2956475"/>
                        <a:gd name="connsiteX139-238597" fmla="*/ 5047685 w 5924856"/>
                        <a:gd name="connsiteY139-238598" fmla="*/ 1920232 h 2956475"/>
                        <a:gd name="connsiteX140-238599" fmla="*/ 5044580 w 5924856"/>
                        <a:gd name="connsiteY140-238600" fmla="*/ 1914910 h 2956475"/>
                        <a:gd name="connsiteX141-238601" fmla="*/ 5035778 w 5924856"/>
                        <a:gd name="connsiteY141-238602" fmla="*/ 1920232 h 2956475"/>
                        <a:gd name="connsiteX142-238603" fmla="*/ 5023735 w 5924856"/>
                        <a:gd name="connsiteY142-238604" fmla="*/ 1899586 h 2956475"/>
                        <a:gd name="connsiteX143-238605" fmla="*/ 4993146 w 5924856"/>
                        <a:gd name="connsiteY143-238606" fmla="*/ 1924777 h 2956475"/>
                        <a:gd name="connsiteX144-238607" fmla="*/ 4983909 w 5924856"/>
                        <a:gd name="connsiteY144-238608" fmla="*/ 1922578 h 2956475"/>
                        <a:gd name="connsiteX145-238609" fmla="*/ 4981239 w 5924856"/>
                        <a:gd name="connsiteY145-238610" fmla="*/ 1924777 h 2956475"/>
                        <a:gd name="connsiteX146-238611" fmla="*/ 4944785 w 5924856"/>
                        <a:gd name="connsiteY146-238612" fmla="*/ 1916098 h 2956475"/>
                        <a:gd name="connsiteX147-238613" fmla="*/ 4934062 w 5924856"/>
                        <a:gd name="connsiteY147-238614" fmla="*/ 1961137 h 2956475"/>
                        <a:gd name="connsiteX148-238615" fmla="*/ 4893158 w 5924856"/>
                        <a:gd name="connsiteY148-238616" fmla="*/ 2027038 h 2956475"/>
                        <a:gd name="connsiteX149-238617" fmla="*/ 4893158 w 5924856"/>
                        <a:gd name="connsiteY149-238618" fmla="*/ 2058853 h 2956475"/>
                        <a:gd name="connsiteX150-238619" fmla="*/ 4934062 w 5924856"/>
                        <a:gd name="connsiteY150-238620" fmla="*/ 2074760 h 2956475"/>
                        <a:gd name="connsiteX151-238621" fmla="*/ 4929517 w 5924856"/>
                        <a:gd name="connsiteY151-238622" fmla="*/ 2172476 h 2956475"/>
                        <a:gd name="connsiteX152-238623" fmla="*/ 4917610 w 5924856"/>
                        <a:gd name="connsiteY152-238624" fmla="*/ 2172476 h 2956475"/>
                        <a:gd name="connsiteX153-238625" fmla="*/ 4893158 w 5924856"/>
                        <a:gd name="connsiteY153-238626" fmla="*/ 2172476 h 2956475"/>
                        <a:gd name="connsiteX154-238627" fmla="*/ 4881796 w 5924856"/>
                        <a:gd name="connsiteY154-238628" fmla="*/ 2224742 h 2956475"/>
                        <a:gd name="connsiteX155-238629" fmla="*/ 4893158 w 5924856"/>
                        <a:gd name="connsiteY155-238630" fmla="*/ 2252012 h 2956475"/>
                        <a:gd name="connsiteX156-238631" fmla="*/ 4827256 w 5924856"/>
                        <a:gd name="connsiteY156-238632" fmla="*/ 2286099 h 2956475"/>
                        <a:gd name="connsiteX157-238633" fmla="*/ 4815894 w 5924856"/>
                        <a:gd name="connsiteY157-238634" fmla="*/ 2354273 h 2956475"/>
                        <a:gd name="connsiteX158-238635" fmla="*/ 4763628 w 5924856"/>
                        <a:gd name="connsiteY158-238636" fmla="*/ 2370180 h 2956475"/>
                        <a:gd name="connsiteX159-238637" fmla="*/ 4752265 w 5924856"/>
                        <a:gd name="connsiteY159-238638" fmla="*/ 2429264 h 2956475"/>
                        <a:gd name="connsiteX160-238639" fmla="*/ 4697726 w 5924856"/>
                        <a:gd name="connsiteY160-238640" fmla="*/ 2488348 h 2956475"/>
                        <a:gd name="connsiteX161-238641" fmla="*/ 4695416 w 5924856"/>
                        <a:gd name="connsiteY161-238642" fmla="*/ 2477952 h 2956475"/>
                        <a:gd name="connsiteX162-238643" fmla="*/ 4685819 w 5924856"/>
                        <a:gd name="connsiteY162-238644" fmla="*/ 2488348 h 2956475"/>
                        <a:gd name="connsiteX163-238645" fmla="*/ 4676729 w 5924856"/>
                        <a:gd name="connsiteY163-238646" fmla="*/ 2447444 h 2956475"/>
                        <a:gd name="connsiteX164-238647" fmla="*/ 4660822 w 5924856"/>
                        <a:gd name="connsiteY164-238648" fmla="*/ 2361090 h 2956475"/>
                        <a:gd name="connsiteX165-238649" fmla="*/ 4633552 w 5924856"/>
                        <a:gd name="connsiteY165-238650" fmla="*/ 2220198 h 2956475"/>
                        <a:gd name="connsiteX166-238651" fmla="*/ 4654004 w 5924856"/>
                        <a:gd name="connsiteY166-238652" fmla="*/ 2129299 h 2956475"/>
                        <a:gd name="connsiteX167-238653" fmla="*/ 4685819 w 5924856"/>
                        <a:gd name="connsiteY167-238654" fmla="*/ 2086122 h 2956475"/>
                        <a:gd name="connsiteX168-238655" fmla="*/ 4685819 w 5924856"/>
                        <a:gd name="connsiteY168-238656" fmla="*/ 2058853 h 2956475"/>
                        <a:gd name="connsiteX169-238657" fmla="*/ 4744903 w 5924856"/>
                        <a:gd name="connsiteY169-238658" fmla="*/ 2042945 h 2956475"/>
                        <a:gd name="connsiteX170-238659" fmla="*/ 4810804 w 5924856"/>
                        <a:gd name="connsiteY170-238660" fmla="*/ 1952047 h 2956475"/>
                        <a:gd name="connsiteX171-238661" fmla="*/ 4874434 w 5924856"/>
                        <a:gd name="connsiteY171-238662" fmla="*/ 1877056 h 2956475"/>
                        <a:gd name="connsiteX172-238663" fmla="*/ 4940334 w 5924856"/>
                        <a:gd name="connsiteY172-238664" fmla="*/ 1817971 h 2956475"/>
                        <a:gd name="connsiteX173-238665" fmla="*/ 4964885 w 5924856"/>
                        <a:gd name="connsiteY173-238666" fmla="*/ 1710844 h 2956475"/>
                        <a:gd name="connsiteX174-238667" fmla="*/ 4934062 w 5924856"/>
                        <a:gd name="connsiteY174-238668" fmla="*/ 1715711 h 2956475"/>
                        <a:gd name="connsiteX175-238669" fmla="*/ 4913610 w 5924856"/>
                        <a:gd name="connsiteY175-238670" fmla="*/ 1779340 h 2956475"/>
                        <a:gd name="connsiteX176-238671" fmla="*/ 4822712 w 5924856"/>
                        <a:gd name="connsiteY176-238672" fmla="*/ 1865693 h 2956475"/>
                        <a:gd name="connsiteX177-238673" fmla="*/ 4819899 w 5924856"/>
                        <a:gd name="connsiteY177-238674" fmla="*/ 1857053 h 2956475"/>
                        <a:gd name="connsiteX178-238675" fmla="*/ 4810804 w 5924856"/>
                        <a:gd name="connsiteY178-238676" fmla="*/ 1865693 h 2956475"/>
                        <a:gd name="connsiteX179-238677" fmla="*/ 4780026 w 5924856"/>
                        <a:gd name="connsiteY179-238678" fmla="*/ 1771159 h 2956475"/>
                        <a:gd name="connsiteX180-238679" fmla="*/ 4697726 w 5924856"/>
                        <a:gd name="connsiteY180-238680" fmla="*/ 1795247 h 2956475"/>
                        <a:gd name="connsiteX181-238681" fmla="*/ 4602282 w 5924856"/>
                        <a:gd name="connsiteY181-238682" fmla="*/ 1920232 h 2956475"/>
                        <a:gd name="connsiteX182-238683" fmla="*/ 4634097 w 5924856"/>
                        <a:gd name="connsiteY182-238684" fmla="*/ 1967954 h 2956475"/>
                        <a:gd name="connsiteX183-238685" fmla="*/ 4554560 w 5924856"/>
                        <a:gd name="connsiteY183-238686" fmla="*/ 1983861 h 2956475"/>
                        <a:gd name="connsiteX184-238687" fmla="*/ 4495476 w 5924856"/>
                        <a:gd name="connsiteY184-238688" fmla="*/ 1988406 h 2956475"/>
                        <a:gd name="connsiteX185-238689" fmla="*/ 4495564 w 5924856"/>
                        <a:gd name="connsiteY185-238690" fmla="*/ 1987484 h 2956475"/>
                        <a:gd name="connsiteX186-238691" fmla="*/ 4483570 w 5924856"/>
                        <a:gd name="connsiteY186-238692" fmla="*/ 1988406 h 2956475"/>
                        <a:gd name="connsiteX187-238693" fmla="*/ 4488114 w 5924856"/>
                        <a:gd name="connsiteY187-238694" fmla="*/ 1940685 h 2956475"/>
                        <a:gd name="connsiteX188-238695" fmla="*/ 4438272 w 5924856"/>
                        <a:gd name="connsiteY188-238696" fmla="*/ 1931099 h 2956475"/>
                        <a:gd name="connsiteX189-238697" fmla="*/ 4393216 w 5924856"/>
                        <a:gd name="connsiteY189-238698" fmla="*/ 1961137 h 2956475"/>
                        <a:gd name="connsiteX190-238699" fmla="*/ 4382585 w 5924856"/>
                        <a:gd name="connsiteY190-238700" fmla="*/ 1960286 h 2956475"/>
                        <a:gd name="connsiteX191-238701" fmla="*/ 4381309 w 5924856"/>
                        <a:gd name="connsiteY191-238702" fmla="*/ 1961137 h 2956475"/>
                        <a:gd name="connsiteX192-238703" fmla="*/ 4275828 w 5924856"/>
                        <a:gd name="connsiteY192-238704" fmla="*/ 1952698 h 2956475"/>
                        <a:gd name="connsiteX193-238705" fmla="*/ 4161424 w 5924856"/>
                        <a:gd name="connsiteY193-238706" fmla="*/ 1972499 h 2956475"/>
                        <a:gd name="connsiteX194-238707" fmla="*/ 4043256 w 5924856"/>
                        <a:gd name="connsiteY194-238708" fmla="*/ 2106574 h 2956475"/>
                        <a:gd name="connsiteX195-238709" fmla="*/ 3902364 w 5924856"/>
                        <a:gd name="connsiteY195-238710" fmla="*/ 2263374 h 2956475"/>
                        <a:gd name="connsiteX196-238711" fmla="*/ 3956903 w 5924856"/>
                        <a:gd name="connsiteY196-238712" fmla="*/ 2267919 h 2956475"/>
                        <a:gd name="connsiteX197-238713" fmla="*/ 3977355 w 5924856"/>
                        <a:gd name="connsiteY197-238714" fmla="*/ 2311096 h 2956475"/>
                        <a:gd name="connsiteX198-238715" fmla="*/ 4005973 w 5924856"/>
                        <a:gd name="connsiteY198-238716" fmla="*/ 2319513 h 2956475"/>
                        <a:gd name="connsiteX199-238717" fmla="*/ 4024532 w 5924856"/>
                        <a:gd name="connsiteY199-238718" fmla="*/ 2290644 h 2956475"/>
                        <a:gd name="connsiteX200-238719" fmla="*/ 4035602 w 5924856"/>
                        <a:gd name="connsiteY200-238720" fmla="*/ 2291946 h 2956475"/>
                        <a:gd name="connsiteX201-238721" fmla="*/ 4036439 w 5924856"/>
                        <a:gd name="connsiteY201-238722" fmla="*/ 2290644 h 2956475"/>
                        <a:gd name="connsiteX202-238723" fmla="*/ 4075071 w 5924856"/>
                        <a:gd name="connsiteY202-238724" fmla="*/ 2295189 h 2956475"/>
                        <a:gd name="connsiteX203-238725" fmla="*/ 4129610 w 5924856"/>
                        <a:gd name="connsiteY203-238726" fmla="*/ 2365635 h 2956475"/>
                        <a:gd name="connsiteX204-238727" fmla="*/ 4134155 w 5924856"/>
                        <a:gd name="connsiteY204-238728" fmla="*/ 2413357 h 2956475"/>
                        <a:gd name="connsiteX205-238729" fmla="*/ 4102340 w 5924856"/>
                        <a:gd name="connsiteY205-238730" fmla="*/ 2472441 h 2956475"/>
                        <a:gd name="connsiteX206-238731" fmla="*/ 4095523 w 5924856"/>
                        <a:gd name="connsiteY206-238732" fmla="*/ 2542887 h 2956475"/>
                        <a:gd name="connsiteX207-238733" fmla="*/ 4079616 w 5924856"/>
                        <a:gd name="connsiteY207-238734" fmla="*/ 2629241 h 2956475"/>
                        <a:gd name="connsiteX208-238735" fmla="*/ 4027349 w 5924856"/>
                        <a:gd name="connsiteY208-238736" fmla="*/ 2708777 h 2956475"/>
                        <a:gd name="connsiteX209-238737" fmla="*/ 4015987 w 5924856"/>
                        <a:gd name="connsiteY209-238738" fmla="*/ 2747409 h 2956475"/>
                        <a:gd name="connsiteX210-238739" fmla="*/ 3961448 w 5924856"/>
                        <a:gd name="connsiteY210-238740" fmla="*/ 2806493 h 2956475"/>
                        <a:gd name="connsiteX211-238741" fmla="*/ 3913726 w 5924856"/>
                        <a:gd name="connsiteY211-238742" fmla="*/ 2865577 h 2956475"/>
                        <a:gd name="connsiteX212-238743" fmla="*/ 3893274 w 5924856"/>
                        <a:gd name="connsiteY212-238744" fmla="*/ 2897392 h 2956475"/>
                        <a:gd name="connsiteX213-238745" fmla="*/ 3843280 w 5924856"/>
                        <a:gd name="connsiteY213-238746" fmla="*/ 2924661 h 2956475"/>
                        <a:gd name="connsiteX214-238747" fmla="*/ 3831373 w 5924856"/>
                        <a:gd name="connsiteY214-238748" fmla="*/ 2924661 h 2956475"/>
                        <a:gd name="connsiteX215-238749" fmla="*/ 3822828 w 5924856"/>
                        <a:gd name="connsiteY215-238750" fmla="*/ 2924661 h 2956475"/>
                        <a:gd name="connsiteX216-238751" fmla="*/ 3810920 w 5924856"/>
                        <a:gd name="connsiteY216-238752" fmla="*/ 2924661 h 2956475"/>
                        <a:gd name="connsiteX217-238753" fmla="*/ 3789254 w 5924856"/>
                        <a:gd name="connsiteY217-238754" fmla="*/ 2908412 h 2956475"/>
                        <a:gd name="connsiteX218-238755" fmla="*/ 3747836 w 5924856"/>
                        <a:gd name="connsiteY218-238756" fmla="*/ 2936024 h 2956475"/>
                        <a:gd name="connsiteX219-238757" fmla="*/ 3741019 w 5924856"/>
                        <a:gd name="connsiteY219-238758" fmla="*/ 2956476 h 2956475"/>
                        <a:gd name="connsiteX220-238759" fmla="*/ 3736474 w 5924856"/>
                        <a:gd name="connsiteY220-238760" fmla="*/ 2947386 h 2956475"/>
                        <a:gd name="connsiteX221-238761" fmla="*/ 3736474 w 5924856"/>
                        <a:gd name="connsiteY221-238762" fmla="*/ 2935660 h 2956475"/>
                        <a:gd name="connsiteX222-238763" fmla="*/ 3735929 w 5924856"/>
                        <a:gd name="connsiteY222-238764" fmla="*/ 2936024 h 2956475"/>
                        <a:gd name="connsiteX223-238765" fmla="*/ 3729112 w 5924856"/>
                        <a:gd name="connsiteY223-238766" fmla="*/ 2956476 h 2956475"/>
                        <a:gd name="connsiteX224-238767" fmla="*/ 3724567 w 5924856"/>
                        <a:gd name="connsiteY224-238768" fmla="*/ 2947386 h 2956475"/>
                        <a:gd name="connsiteX225-238769" fmla="*/ 3724567 w 5924856"/>
                        <a:gd name="connsiteY225-238770" fmla="*/ 2920116 h 2956475"/>
                        <a:gd name="connsiteX226-238771" fmla="*/ 3736474 w 5924856"/>
                        <a:gd name="connsiteY226-238772" fmla="*/ 2920116 h 2956475"/>
                        <a:gd name="connsiteX227-238773" fmla="*/ 3745019 w 5924856"/>
                        <a:gd name="connsiteY227-238774" fmla="*/ 2920116 h 2956475"/>
                        <a:gd name="connsiteX228-238775" fmla="*/ 3751836 w 5924856"/>
                        <a:gd name="connsiteY228-238776" fmla="*/ 2861032 h 2956475"/>
                        <a:gd name="connsiteX229-238777" fmla="*/ 3740474 w 5924856"/>
                        <a:gd name="connsiteY229-238778" fmla="*/ 2817856 h 2956475"/>
                        <a:gd name="connsiteX230-238779" fmla="*/ 3767744 w 5924856"/>
                        <a:gd name="connsiteY230-238780" fmla="*/ 2795131 h 2956475"/>
                        <a:gd name="connsiteX231-238781" fmla="*/ 3777005 w 5924856"/>
                        <a:gd name="connsiteY231-238782" fmla="*/ 2797336 h 2956475"/>
                        <a:gd name="connsiteX232-238783" fmla="*/ 3779651 w 5924856"/>
                        <a:gd name="connsiteY232-238784" fmla="*/ 2795131 h 2956475"/>
                        <a:gd name="connsiteX233-238785" fmla="*/ 3816678 w 5924856"/>
                        <a:gd name="connsiteY233-238786" fmla="*/ 2803947 h 2956475"/>
                        <a:gd name="connsiteX234-238787" fmla="*/ 3838190 w 5924856"/>
                        <a:gd name="connsiteY234-238788" fmla="*/ 2758772 h 2956475"/>
                        <a:gd name="connsiteX235-238789" fmla="*/ 3854097 w 5924856"/>
                        <a:gd name="connsiteY235-238790" fmla="*/ 2699687 h 2956475"/>
                        <a:gd name="connsiteX236-238791" fmla="*/ 3865460 w 5924856"/>
                        <a:gd name="connsiteY236-238792" fmla="*/ 2676963 h 2956475"/>
                        <a:gd name="connsiteX237-238793" fmla="*/ 3884483 w 5924856"/>
                        <a:gd name="connsiteY237-238794" fmla="*/ 2632575 h 2956475"/>
                        <a:gd name="connsiteX238-238795" fmla="*/ 3834190 w 5924856"/>
                        <a:gd name="connsiteY238-238796" fmla="*/ 2645148 h 2956475"/>
                        <a:gd name="connsiteX239-238797" fmla="*/ 3806920 w 5924856"/>
                        <a:gd name="connsiteY239-238798" fmla="*/ 2667873 h 2956475"/>
                        <a:gd name="connsiteX240-238799" fmla="*/ 3795013 w 5924856"/>
                        <a:gd name="connsiteY240-238800" fmla="*/ 2667873 h 2956475"/>
                        <a:gd name="connsiteX241-238801" fmla="*/ 3747836 w 5924856"/>
                        <a:gd name="connsiteY241-238802" fmla="*/ 2667873 h 2956475"/>
                        <a:gd name="connsiteX242-238803" fmla="*/ 3735929 w 5924856"/>
                        <a:gd name="connsiteY242-238804" fmla="*/ 2667873 h 2956475"/>
                        <a:gd name="connsiteX243-238805" fmla="*/ 3720022 w 5924856"/>
                        <a:gd name="connsiteY243-238806" fmla="*/ 2613334 h 2956475"/>
                        <a:gd name="connsiteX244-238807" fmla="*/ 3676845 w 5924856"/>
                        <a:gd name="connsiteY244-238808" fmla="*/ 2574702 h 2956475"/>
                        <a:gd name="connsiteX245-238809" fmla="*/ 3610944 w 5924856"/>
                        <a:gd name="connsiteY245-238810" fmla="*/ 2558795 h 2956475"/>
                        <a:gd name="connsiteX246-238811" fmla="*/ 3601854 w 5924856"/>
                        <a:gd name="connsiteY246-238812" fmla="*/ 2499711 h 2956475"/>
                        <a:gd name="connsiteX247-238813" fmla="*/ 3590492 w 5924856"/>
                        <a:gd name="connsiteY247-238814" fmla="*/ 2467896 h 2956475"/>
                        <a:gd name="connsiteX248-238815" fmla="*/ 3574584 w 5924856"/>
                        <a:gd name="connsiteY248-238816" fmla="*/ 2440627 h 2956475"/>
                        <a:gd name="connsiteX249-238817" fmla="*/ 3551860 w 5924856"/>
                        <a:gd name="connsiteY249-238818" fmla="*/ 2381542 h 2956475"/>
                        <a:gd name="connsiteX250-238819" fmla="*/ 3520045 w 5924856"/>
                        <a:gd name="connsiteY250-238820" fmla="*/ 2361090 h 2956475"/>
                        <a:gd name="connsiteX251-238821" fmla="*/ 3464186 w 5924856"/>
                        <a:gd name="connsiteY251-238822" fmla="*/ 2339606 h 2956475"/>
                        <a:gd name="connsiteX252-238823" fmla="*/ 3425146 w 5924856"/>
                        <a:gd name="connsiteY252-238824" fmla="*/ 2345183 h 2956475"/>
                        <a:gd name="connsiteX253-238825" fmla="*/ 3381970 w 5924856"/>
                        <a:gd name="connsiteY253-238826" fmla="*/ 2354273 h 2956475"/>
                        <a:gd name="connsiteX254-238827" fmla="*/ 3350155 w 5924856"/>
                        <a:gd name="connsiteY254-238828" fmla="*/ 2381542 h 2956475"/>
                        <a:gd name="connsiteX255-238829" fmla="*/ 3370607 w 5924856"/>
                        <a:gd name="connsiteY255-238830" fmla="*/ 2397450 h 2956475"/>
                        <a:gd name="connsiteX256-238831" fmla="*/ 3370607 w 5924856"/>
                        <a:gd name="connsiteY256-238832" fmla="*/ 2429264 h 2956475"/>
                        <a:gd name="connsiteX257-238833" fmla="*/ 3350155 w 5924856"/>
                        <a:gd name="connsiteY257-238834" fmla="*/ 2451989 h 2956475"/>
                        <a:gd name="connsiteX258-238835" fmla="*/ 3318341 w 5924856"/>
                        <a:gd name="connsiteY258-238836" fmla="*/ 2511073 h 2956475"/>
                        <a:gd name="connsiteX259-238837" fmla="*/ 3318341 w 5924856"/>
                        <a:gd name="connsiteY259-238838" fmla="*/ 2538343 h 2956475"/>
                        <a:gd name="connsiteX260-238839" fmla="*/ 3268346 w 5924856"/>
                        <a:gd name="connsiteY260-238840" fmla="*/ 2570157 h 2956475"/>
                        <a:gd name="connsiteX261-238841" fmla="*/ 3260533 w 5924856"/>
                        <a:gd name="connsiteY261-238842" fmla="*/ 2567553 h 2956475"/>
                        <a:gd name="connsiteX262-238843" fmla="*/ 3256440 w 5924856"/>
                        <a:gd name="connsiteY262-238844" fmla="*/ 2570157 h 2956475"/>
                        <a:gd name="connsiteX263-238845" fmla="*/ 3208718 w 5924856"/>
                        <a:gd name="connsiteY263-238846" fmla="*/ 2554250 h 2956475"/>
                        <a:gd name="connsiteX264-238847" fmla="*/ 3177448 w 5924856"/>
                        <a:gd name="connsiteY264-238848" fmla="*/ 2554250 h 2956475"/>
                        <a:gd name="connsiteX265-238849" fmla="*/ 3165541 w 5924856"/>
                        <a:gd name="connsiteY265-238850" fmla="*/ 2554250 h 2956475"/>
                        <a:gd name="connsiteX266-238851" fmla="*/ 3149634 w 5924856"/>
                        <a:gd name="connsiteY266-238852" fmla="*/ 2538343 h 2956475"/>
                        <a:gd name="connsiteX267-238853" fmla="*/ 3131462 w 5924856"/>
                        <a:gd name="connsiteY267-238854" fmla="*/ 2533799 h 2956475"/>
                        <a:gd name="connsiteX268-238855" fmla="*/ 3086550 w 5924856"/>
                        <a:gd name="connsiteY268-238856" fmla="*/ 2570157 h 2956475"/>
                        <a:gd name="connsiteX269-238857" fmla="*/ 3038828 w 5924856"/>
                        <a:gd name="connsiteY269-238858" fmla="*/ 2581519 h 2956475"/>
                        <a:gd name="connsiteX270-238859" fmla="*/ 3000196 w 5924856"/>
                        <a:gd name="connsiteY270-238860" fmla="*/ 2597427 h 2956475"/>
                        <a:gd name="connsiteX271-238861" fmla="*/ 2992651 w 5924856"/>
                        <a:gd name="connsiteY271-238862" fmla="*/ 2595630 h 2956475"/>
                        <a:gd name="connsiteX272-238863" fmla="*/ 2988289 w 5924856"/>
                        <a:gd name="connsiteY272-238864" fmla="*/ 2597427 h 2956475"/>
                        <a:gd name="connsiteX273-238865" fmla="*/ 2940567 w 5924856"/>
                        <a:gd name="connsiteY273-238866" fmla="*/ 2586064 h 2956475"/>
                        <a:gd name="connsiteX274-238867" fmla="*/ 2918387 w 5924856"/>
                        <a:gd name="connsiteY274-238868" fmla="*/ 2586064 h 2956475"/>
                        <a:gd name="connsiteX275-238869" fmla="*/ 2906480 w 5924856"/>
                        <a:gd name="connsiteY275-238870" fmla="*/ 2586064 h 2956475"/>
                        <a:gd name="connsiteX276-238871" fmla="*/ 2886028 w 5924856"/>
                        <a:gd name="connsiteY276-238872" fmla="*/ 2554250 h 2956475"/>
                        <a:gd name="connsiteX277-238873" fmla="*/ 2847396 w 5924856"/>
                        <a:gd name="connsiteY277-238874" fmla="*/ 2526980 h 2956475"/>
                        <a:gd name="connsiteX278-238875" fmla="*/ 2820344 w 5924856"/>
                        <a:gd name="connsiteY278-238876" fmla="*/ 2523116 h 2956475"/>
                        <a:gd name="connsiteX279-238877" fmla="*/ 2779767 w 5924856"/>
                        <a:gd name="connsiteY279-238878" fmla="*/ 2526980 h 2956475"/>
                        <a:gd name="connsiteX280-238879" fmla="*/ 2741135 w 5924856"/>
                        <a:gd name="connsiteY280-238880" fmla="*/ 2538343 h 2956475"/>
                        <a:gd name="connsiteX281-238881" fmla="*/ 2736330 w 5924856"/>
                        <a:gd name="connsiteY281-238882" fmla="*/ 2536254 h 2956475"/>
                        <a:gd name="connsiteX282-238883" fmla="*/ 2729228 w 5924856"/>
                        <a:gd name="connsiteY282-238884" fmla="*/ 2538343 h 2956475"/>
                        <a:gd name="connsiteX283-238885" fmla="*/ 2676961 w 5924856"/>
                        <a:gd name="connsiteY283-238886" fmla="*/ 2515618 h 2956475"/>
                        <a:gd name="connsiteX284-238887" fmla="*/ 2670144 w 5924856"/>
                        <a:gd name="connsiteY284-238888" fmla="*/ 2472441 h 2956475"/>
                        <a:gd name="connsiteX285-238889" fmla="*/ 2626967 w 5924856"/>
                        <a:gd name="connsiteY285-238890" fmla="*/ 2456534 h 2956475"/>
                        <a:gd name="connsiteX286-238891" fmla="*/ 2595153 w 5924856"/>
                        <a:gd name="connsiteY286-238892" fmla="*/ 2451989 h 2956475"/>
                        <a:gd name="connsiteX287-238893" fmla="*/ 2560725 w 5924856"/>
                        <a:gd name="connsiteY287-238894" fmla="*/ 2430245 h 2956475"/>
                        <a:gd name="connsiteX288-238895" fmla="*/ 2527524 w 5924856"/>
                        <a:gd name="connsiteY288-238896" fmla="*/ 2488348 h 2956475"/>
                        <a:gd name="connsiteX289-238897" fmla="*/ 2543431 w 5924856"/>
                        <a:gd name="connsiteY289-238898" fmla="*/ 2522435 h 2956475"/>
                        <a:gd name="connsiteX290-238899" fmla="*/ 2504799 w 5924856"/>
                        <a:gd name="connsiteY290-238900" fmla="*/ 2558795 h 2956475"/>
                        <a:gd name="connsiteX291-238901" fmla="*/ 2495296 w 5924856"/>
                        <a:gd name="connsiteY291-238902" fmla="*/ 2556532 h 2956475"/>
                        <a:gd name="connsiteX292-238903" fmla="*/ 2492892 w 5924856"/>
                        <a:gd name="connsiteY292-238904" fmla="*/ 2558795 h 2956475"/>
                        <a:gd name="connsiteX293-238905" fmla="*/ 2445170 w 5924856"/>
                        <a:gd name="connsiteY293-238906" fmla="*/ 2547432 h 2956475"/>
                        <a:gd name="connsiteX294-238907" fmla="*/ 2408811 w 5924856"/>
                        <a:gd name="connsiteY294-238908" fmla="*/ 2542887 h 2956475"/>
                        <a:gd name="connsiteX295-238909" fmla="*/ 2381541 w 5924856"/>
                        <a:gd name="connsiteY295-238910" fmla="*/ 2515618 h 2956475"/>
                        <a:gd name="connsiteX296-238911" fmla="*/ 2354816 w 5924856"/>
                        <a:gd name="connsiteY296-238912" fmla="*/ 2515618 h 2956475"/>
                        <a:gd name="connsiteX297-238913" fmla="*/ 2342909 w 5924856"/>
                        <a:gd name="connsiteY297-238914" fmla="*/ 2515618 h 2956475"/>
                        <a:gd name="connsiteX298-238915" fmla="*/ 2317049 w 5924856"/>
                        <a:gd name="connsiteY298-238916" fmla="*/ 2502687 h 2956475"/>
                        <a:gd name="connsiteX299-238917" fmla="*/ 2268463 w 5924856"/>
                        <a:gd name="connsiteY299-238918" fmla="*/ 2526980 h 2956475"/>
                        <a:gd name="connsiteX300-238919" fmla="*/ 2200289 w 5924856"/>
                        <a:gd name="connsiteY300-238920" fmla="*/ 2574702 h 2956475"/>
                        <a:gd name="connsiteX301-238921" fmla="*/ 2157112 w 5924856"/>
                        <a:gd name="connsiteY301-238922" fmla="*/ 2586064 h 2956475"/>
                        <a:gd name="connsiteX302-238923" fmla="*/ 2145750 w 5924856"/>
                        <a:gd name="connsiteY302-238924" fmla="*/ 2590609 h 2956475"/>
                        <a:gd name="connsiteX303-238925" fmla="*/ 2143369 w 5924856"/>
                        <a:gd name="connsiteY303-238926" fmla="*/ 2586799 h 2956475"/>
                        <a:gd name="connsiteX304-238927" fmla="*/ 2133843 w 5924856"/>
                        <a:gd name="connsiteY304-238928" fmla="*/ 2590609 h 2956475"/>
                        <a:gd name="connsiteX305-238929" fmla="*/ 2111787 w 5924856"/>
                        <a:gd name="connsiteY305-238930" fmla="*/ 2555320 h 2956475"/>
                        <a:gd name="connsiteX306-238931" fmla="*/ 2075303 w 5924856"/>
                        <a:gd name="connsiteY306-238932" fmla="*/ 2558795 h 2956475"/>
                        <a:gd name="connsiteX307-238933" fmla="*/ 2074482 w 5924856"/>
                        <a:gd name="connsiteY307-238934" fmla="*/ 2557739 h 2956475"/>
                        <a:gd name="connsiteX308-238935" fmla="*/ 2063396 w 5924856"/>
                        <a:gd name="connsiteY308-238936" fmla="*/ 2558795 h 2956475"/>
                        <a:gd name="connsiteX309-238937" fmla="*/ 2047489 w 5924856"/>
                        <a:gd name="connsiteY309-238938" fmla="*/ 2538343 h 2956475"/>
                        <a:gd name="connsiteX310-238939" fmla="*/ 2020220 w 5924856"/>
                        <a:gd name="connsiteY310-238940" fmla="*/ 2526980 h 2956475"/>
                        <a:gd name="connsiteX311-238941" fmla="*/ 2004312 w 5924856"/>
                        <a:gd name="connsiteY311-238942" fmla="*/ 2495166 h 2956475"/>
                        <a:gd name="connsiteX312-238943" fmla="*/ 1988196 w 5924856"/>
                        <a:gd name="connsiteY312-238944" fmla="*/ 2486212 h 2956475"/>
                        <a:gd name="connsiteX313-238945" fmla="*/ 1945773 w 5924856"/>
                        <a:gd name="connsiteY313-238946" fmla="*/ 2499711 h 2956475"/>
                        <a:gd name="connsiteX314-238947" fmla="*/ 1942036 w 5924856"/>
                        <a:gd name="connsiteY314-238948" fmla="*/ 2497111 h 2956475"/>
                        <a:gd name="connsiteX315-238949" fmla="*/ 1936866 w 5924856"/>
                        <a:gd name="connsiteY315-238950" fmla="*/ 2499711 h 2956475"/>
                        <a:gd name="connsiteX316-238951" fmla="*/ 1889554 w 5924856"/>
                        <a:gd name="connsiteY316-238952" fmla="*/ 2468885 h 2956475"/>
                        <a:gd name="connsiteX317-238953" fmla="*/ 1870782 w 5924856"/>
                        <a:gd name="connsiteY317-238954" fmla="*/ 2495166 h 2956475"/>
                        <a:gd name="connsiteX318-238955" fmla="*/ 1865709 w 5924856"/>
                        <a:gd name="connsiteY318-238956" fmla="*/ 2485599 h 2956475"/>
                        <a:gd name="connsiteX319-238957" fmla="*/ 1858875 w 5924856"/>
                        <a:gd name="connsiteY319-238958" fmla="*/ 2495166 h 2956475"/>
                        <a:gd name="connsiteX320-238959" fmla="*/ 1779338 w 5924856"/>
                        <a:gd name="connsiteY320-238960" fmla="*/ 2345183 h 2956475"/>
                        <a:gd name="connsiteX321-238961" fmla="*/ 1729344 w 5924856"/>
                        <a:gd name="connsiteY321-238962" fmla="*/ 2295189 h 2956475"/>
                        <a:gd name="connsiteX322-238963" fmla="*/ 1732141 w 5924856"/>
                        <a:gd name="connsiteY322-238964" fmla="*/ 2292043 h 2956475"/>
                        <a:gd name="connsiteX323-238965" fmla="*/ 359049 w 5924856"/>
                        <a:gd name="connsiteY323-238966" fmla="*/ 2704232 h 2956475"/>
                        <a:gd name="connsiteX324-238967" fmla="*/ 204522 w 5924856"/>
                        <a:gd name="connsiteY324-238968" fmla="*/ 2472441 h 2956475"/>
                        <a:gd name="connsiteX325-238969" fmla="*/ 122713 w 5924856"/>
                        <a:gd name="connsiteY325-238970" fmla="*/ 2413357 h 2956475"/>
                        <a:gd name="connsiteX326-238971" fmla="*/ 114168 w 5924856"/>
                        <a:gd name="connsiteY326-238972" fmla="*/ 2424719 h 2956475"/>
                        <a:gd name="connsiteX327-238973" fmla="*/ 70446 w 5924856"/>
                        <a:gd name="connsiteY327-238974" fmla="*/ 2365635 h 2956475"/>
                        <a:gd name="connsiteX328-238975" fmla="*/ 118168 w 5924856"/>
                        <a:gd name="connsiteY328-238976" fmla="*/ 2349728 h 2956475"/>
                        <a:gd name="connsiteX329-238977" fmla="*/ 21980 w 5924856"/>
                        <a:gd name="connsiteY329-238978" fmla="*/ 2195428 h 2956475"/>
                        <a:gd name="connsiteX330-238979" fmla="*/ 10059 w 5924856"/>
                        <a:gd name="connsiteY330-238980" fmla="*/ 2195434 h 2956475"/>
                        <a:gd name="connsiteX331-238981" fmla="*/ 0 w 5924856"/>
                        <a:gd name="connsiteY331-238982" fmla="*/ 2199745 h 2956475"/>
                        <a:gd name="connsiteX332-238983" fmla="*/ 1595269 w 5924856"/>
                        <a:gd name="connsiteY332-238984" fmla="*/ 1370296 h 2956475"/>
                        <a:gd name="connsiteX333-238985" fmla="*/ 1638446 w 5924856"/>
                        <a:gd name="connsiteY333-238986" fmla="*/ 1349844 h 2956475"/>
                        <a:gd name="connsiteX334-238987" fmla="*/ 1649808 w 5924856"/>
                        <a:gd name="connsiteY334-238988" fmla="*/ 1299850 h 2956475"/>
                        <a:gd name="connsiteX335-238989" fmla="*/ 1677078 w 5924856"/>
                        <a:gd name="connsiteY335-238990" fmla="*/ 1256673 h 2956475"/>
                        <a:gd name="connsiteX336-238991" fmla="*/ 1654353 w 5924856"/>
                        <a:gd name="connsiteY336-238992" fmla="*/ 1197589 h 2956475"/>
                        <a:gd name="connsiteX337-238993" fmla="*/ 1677078 w 5924856"/>
                        <a:gd name="connsiteY337-238994" fmla="*/ 1133960 h 2956475"/>
                        <a:gd name="connsiteX338-238995" fmla="*/ 1622538 w 5924856"/>
                        <a:gd name="connsiteY338-238996" fmla="*/ 1070331 h 2956475"/>
                        <a:gd name="connsiteX339-238997" fmla="*/ 1654353 w 5924856"/>
                        <a:gd name="connsiteY339-238998" fmla="*/ 961252 h 2956475"/>
                        <a:gd name="connsiteX340-238999" fmla="*/ 1606631 w 5924856"/>
                        <a:gd name="connsiteY340-239000" fmla="*/ 865809 h 2956475"/>
                        <a:gd name="connsiteX341-239001" fmla="*/ 1670260 w 5924856"/>
                        <a:gd name="connsiteY341-239002" fmla="*/ 788545 h 2956475"/>
                        <a:gd name="connsiteX342-239003" fmla="*/ 1665715 w 5924856"/>
                        <a:gd name="connsiteY342-239004" fmla="*/ 704464 h 2956475"/>
                        <a:gd name="connsiteX343-239005" fmla="*/ 1681622 w 5924856"/>
                        <a:gd name="connsiteY343-239006" fmla="*/ 697647 h 2956475"/>
                        <a:gd name="connsiteX344-239007" fmla="*/ 1683068 w 5924856"/>
                        <a:gd name="connsiteY344-239008" fmla="*/ 702130 h 2956475"/>
                        <a:gd name="connsiteX345-239009" fmla="*/ 1693530 w 5924856"/>
                        <a:gd name="connsiteY345-239010" fmla="*/ 697647 h 2956475"/>
                        <a:gd name="connsiteX346-239011" fmla="*/ 1716254 w 5924856"/>
                        <a:gd name="connsiteY346-239012" fmla="*/ 768093 h 2956475"/>
                        <a:gd name="connsiteX347-239013" fmla="*/ 1709645 w 5924856"/>
                        <a:gd name="connsiteY347-239014" fmla="*/ 815304 h 2956475"/>
                        <a:gd name="connsiteX348-239015" fmla="*/ 1772521 w 5924856"/>
                        <a:gd name="connsiteY348-239016" fmla="*/ 772638 h 2956475"/>
                        <a:gd name="connsiteX349-239017" fmla="*/ 1849785 w 5924856"/>
                        <a:gd name="connsiteY349-239018" fmla="*/ 763548 h 2956475"/>
                        <a:gd name="connsiteX350-239019" fmla="*/ 1850963 w 5924856"/>
                        <a:gd name="connsiteY350-239020" fmla="*/ 764810 h 2956475"/>
                        <a:gd name="connsiteX351-239021" fmla="*/ 1861692 w 5924856"/>
                        <a:gd name="connsiteY351-239022" fmla="*/ 763548 h 2956475"/>
                        <a:gd name="connsiteX352-239023" fmla="*/ 1906799 w 5924856"/>
                        <a:gd name="connsiteY352-239024" fmla="*/ 811877 h 2956475"/>
                        <a:gd name="connsiteX353-239025" fmla="*/ 1881599 w 5924856"/>
                        <a:gd name="connsiteY353-239026" fmla="*/ 736278 h 2956475"/>
                        <a:gd name="connsiteX354-239027" fmla="*/ 1881599 w 5924856"/>
                        <a:gd name="connsiteY354-239028" fmla="*/ 595386 h 2956475"/>
                        <a:gd name="connsiteX355-239029" fmla="*/ 1945228 w 5924856"/>
                        <a:gd name="connsiteY355-239030" fmla="*/ 574934 h 2956475"/>
                        <a:gd name="connsiteX356-239031" fmla="*/ 1955460 w 5924856"/>
                        <a:gd name="connsiteY356-239032" fmla="*/ 575472 h 2956475"/>
                        <a:gd name="connsiteX357-239033" fmla="*/ 1957135 w 5924856"/>
                        <a:gd name="connsiteY357-239034" fmla="*/ 574934 h 2956475"/>
                        <a:gd name="connsiteX358-239035" fmla="*/ 2033605 w 5924856"/>
                        <a:gd name="connsiteY358-239036" fmla="*/ 578958 h 2956475"/>
                        <a:gd name="connsiteX359-239037" fmla="*/ 2111118 w 5924856"/>
                        <a:gd name="connsiteY359-239038" fmla="*/ 559026 h 2956475"/>
                        <a:gd name="connsiteX360-239039" fmla="*/ 2086121 w 5924856"/>
                        <a:gd name="connsiteY360-239040" fmla="*/ 493125 h 2956475"/>
                        <a:gd name="connsiteX361-239041" fmla="*/ 2122480 w 5924856"/>
                        <a:gd name="connsiteY361-239042" fmla="*/ 402226 h 2956475"/>
                        <a:gd name="connsiteX362-239043" fmla="*/ 2165657 w 5924856"/>
                        <a:gd name="connsiteY362-239044" fmla="*/ 397681 h 2956475"/>
                        <a:gd name="connsiteX363-239045" fmla="*/ 2236104 w 5924856"/>
                        <a:gd name="connsiteY363-239046" fmla="*/ 322690 h 2956475"/>
                        <a:gd name="connsiteX364-239047" fmla="*/ 2338374 w 5924856"/>
                        <a:gd name="connsiteY364-239048" fmla="*/ 304510 h 2956475"/>
                        <a:gd name="connsiteX365-239049" fmla="*/ 2347454 w 5924856"/>
                        <a:gd name="connsiteY365-239050" fmla="*/ 263606 h 2956475"/>
                        <a:gd name="connsiteX366-239051" fmla="*/ 2445170 w 5924856"/>
                        <a:gd name="connsiteY366-239052" fmla="*/ 252244 h 2956475"/>
                        <a:gd name="connsiteX367-239053" fmla="*/ 2446249 w 5924856"/>
                        <a:gd name="connsiteY367-239054" fmla="*/ 253503 h 2956475"/>
                        <a:gd name="connsiteX368-239055" fmla="*/ 2457077 w 5924856"/>
                        <a:gd name="connsiteY368-239056" fmla="*/ 252244 h 2956475"/>
                        <a:gd name="connsiteX369-239057" fmla="*/ 2479011 w 5924856"/>
                        <a:gd name="connsiteY369-239058" fmla="*/ 277833 h 2956475"/>
                        <a:gd name="connsiteX370-239059" fmla="*/ 2558793 w 5924856"/>
                        <a:gd name="connsiteY370-239060" fmla="*/ 202249 h 2956475"/>
                        <a:gd name="connsiteX371-239061" fmla="*/ 2570700 w 5924856"/>
                        <a:gd name="connsiteY371-239062" fmla="*/ 202249 h 2956475"/>
                        <a:gd name="connsiteX372-239063" fmla="*/ 2622422 w 5924856"/>
                        <a:gd name="connsiteY372-239064" fmla="*/ 202249 h 2956475"/>
                        <a:gd name="connsiteX373-239065" fmla="*/ 2633784 w 5924856"/>
                        <a:gd name="connsiteY373-239066" fmla="*/ 134075 h 2956475"/>
                        <a:gd name="connsiteX374-239067" fmla="*/ 2670144 w 5924856"/>
                        <a:gd name="connsiteY374-239068" fmla="*/ 68174 h 2956475"/>
                        <a:gd name="connsiteX375-239069" fmla="*/ 2756498 w 5924856"/>
                        <a:gd name="connsiteY375-239070" fmla="*/ 0 h 2956475"/>
                        <a:gd name="connsiteX0-239071" fmla="*/ 1699261 w 5914797"/>
                        <a:gd name="connsiteY0-239072" fmla="*/ 817622 h 2956475"/>
                        <a:gd name="connsiteX1-239073" fmla="*/ 1690288 w 5914797"/>
                        <a:gd name="connsiteY1-239074" fmla="*/ 881716 h 2956475"/>
                        <a:gd name="connsiteX2-239075" fmla="*/ 1717686 w 5914797"/>
                        <a:gd name="connsiteY2-239076" fmla="*/ 895415 h 2956475"/>
                        <a:gd name="connsiteX3-239077" fmla="*/ 1699261 w 5914797"/>
                        <a:gd name="connsiteY3-239078" fmla="*/ 817622 h 2956475"/>
                        <a:gd name="connsiteX4-239079" fmla="*/ 2746439 w 5914797"/>
                        <a:gd name="connsiteY4-239080" fmla="*/ 0 h 2956475"/>
                        <a:gd name="connsiteX5-239081" fmla="*/ 2752378 w 5914797"/>
                        <a:gd name="connsiteY5-239082" fmla="*/ 4711 h 2956475"/>
                        <a:gd name="connsiteX6-239083" fmla="*/ 2758345 w 5914797"/>
                        <a:gd name="connsiteY6-239084" fmla="*/ 0 h 2956475"/>
                        <a:gd name="connsiteX7-239085" fmla="*/ 2824247 w 5914797"/>
                        <a:gd name="connsiteY7-239086" fmla="*/ 52267 h 2956475"/>
                        <a:gd name="connsiteX8-239087" fmla="*/ 2769708 w 5914797"/>
                        <a:gd name="connsiteY8-239088" fmla="*/ 90899 h 2956475"/>
                        <a:gd name="connsiteX9-239089" fmla="*/ 2856061 w 5914797"/>
                        <a:gd name="connsiteY9-239090" fmla="*/ 118168 h 2956475"/>
                        <a:gd name="connsiteX10-239091" fmla="*/ 2865753 w 5914797"/>
                        <a:gd name="connsiteY10-239092" fmla="*/ 186006 h 2956475"/>
                        <a:gd name="connsiteX11-239093" fmla="*/ 2887331 w 5914797"/>
                        <a:gd name="connsiteY11-239094" fmla="*/ 161345 h 2956475"/>
                        <a:gd name="connsiteX12-239095" fmla="*/ 2899238 w 5914797"/>
                        <a:gd name="connsiteY12-239096" fmla="*/ 161345 h 2956475"/>
                        <a:gd name="connsiteX13-239097" fmla="*/ 2994137 w 5914797"/>
                        <a:gd name="connsiteY13-239098" fmla="*/ 161345 h 2956475"/>
                        <a:gd name="connsiteX14-239099" fmla="*/ 3006044 w 5914797"/>
                        <a:gd name="connsiteY14-239100" fmla="*/ 161345 h 2956475"/>
                        <a:gd name="connsiteX15-239101" fmla="*/ 3087853 w 5914797"/>
                        <a:gd name="connsiteY15-239102" fmla="*/ 236336 h 2956475"/>
                        <a:gd name="connsiteX16-239103" fmla="*/ 3119667 w 5914797"/>
                        <a:gd name="connsiteY16-239104" fmla="*/ 295420 h 2956475"/>
                        <a:gd name="connsiteX17-239105" fmla="*/ 3108305 w 5914797"/>
                        <a:gd name="connsiteY17-239106" fmla="*/ 370412 h 2956475"/>
                        <a:gd name="connsiteX18-239107" fmla="*/ 3069673 w 5914797"/>
                        <a:gd name="connsiteY18-239108" fmla="*/ 413589 h 2956475"/>
                        <a:gd name="connsiteX19-239109" fmla="*/ 2974229 w 5914797"/>
                        <a:gd name="connsiteY19-239110" fmla="*/ 488580 h 2956475"/>
                        <a:gd name="connsiteX20-239111" fmla="*/ 2942415 w 5914797"/>
                        <a:gd name="connsiteY20-239112" fmla="*/ 531757 h 2956475"/>
                        <a:gd name="connsiteX21-239113" fmla="*/ 2990137 w 5914797"/>
                        <a:gd name="connsiteY21-239114" fmla="*/ 547664 h 2956475"/>
                        <a:gd name="connsiteX22-239115" fmla="*/ 3037591 w 5914797"/>
                        <a:gd name="connsiteY22-239116" fmla="*/ 575345 h 2956475"/>
                        <a:gd name="connsiteX23-239117" fmla="*/ 3064583 w 5914797"/>
                        <a:gd name="connsiteY23-239118" fmla="*/ 552209 h 2956475"/>
                        <a:gd name="connsiteX24-239119" fmla="*/ 3066592 w 5914797"/>
                        <a:gd name="connsiteY24-239120" fmla="*/ 560693 h 2956475"/>
                        <a:gd name="connsiteX25-239121" fmla="*/ 3076491 w 5914797"/>
                        <a:gd name="connsiteY25-239122" fmla="*/ 552209 h 2956475"/>
                        <a:gd name="connsiteX26-239123" fmla="*/ 3093116 w 5914797"/>
                        <a:gd name="connsiteY26-239124" fmla="*/ 622402 h 2956475"/>
                        <a:gd name="connsiteX27-239125" fmla="*/ 3100943 w 5914797"/>
                        <a:gd name="connsiteY27-239126" fmla="*/ 606748 h 2956475"/>
                        <a:gd name="connsiteX28-239127" fmla="*/ 3160027 w 5914797"/>
                        <a:gd name="connsiteY28-239128" fmla="*/ 586296 h 2956475"/>
                        <a:gd name="connsiteX29-239129" fmla="*/ 3167965 w 5914797"/>
                        <a:gd name="connsiteY29-239130" fmla="*/ 587670 h 2956475"/>
                        <a:gd name="connsiteX30-239131" fmla="*/ 3171934 w 5914797"/>
                        <a:gd name="connsiteY30-239132" fmla="*/ 586296 h 2956475"/>
                        <a:gd name="connsiteX31-239133" fmla="*/ 3290102 w 5914797"/>
                        <a:gd name="connsiteY31-239134" fmla="*/ 606748 h 2956475"/>
                        <a:gd name="connsiteX32-239135" fmla="*/ 3296919 w 5914797"/>
                        <a:gd name="connsiteY32-239136" fmla="*/ 665832 h 2956475"/>
                        <a:gd name="connsiteX33-239137" fmla="*/ 3439661 w 5914797"/>
                        <a:gd name="connsiteY33-239138" fmla="*/ 686823 h 2956475"/>
                        <a:gd name="connsiteX34-239139" fmla="*/ 3446357 w 5914797"/>
                        <a:gd name="connsiteY34-239140" fmla="*/ 590841 h 2956475"/>
                        <a:gd name="connsiteX35-239141" fmla="*/ 3458042 w 5914797"/>
                        <a:gd name="connsiteY35-239142" fmla="*/ 594028 h 2956475"/>
                        <a:gd name="connsiteX36-239143" fmla="*/ 3458264 w 5914797"/>
                        <a:gd name="connsiteY36-239144" fmla="*/ 590841 h 2956475"/>
                        <a:gd name="connsiteX37-239145" fmla="*/ 3533255 w 5914797"/>
                        <a:gd name="connsiteY37-239146" fmla="*/ 611293 h 2956475"/>
                        <a:gd name="connsiteX38-239147" fmla="*/ 3580433 w 5914797"/>
                        <a:gd name="connsiteY38-239148" fmla="*/ 611293 h 2956475"/>
                        <a:gd name="connsiteX39-239149" fmla="*/ 3592339 w 5914797"/>
                        <a:gd name="connsiteY39-239150" fmla="*/ 611293 h 2956475"/>
                        <a:gd name="connsiteX40-239151" fmla="*/ 3651423 w 5914797"/>
                        <a:gd name="connsiteY40-239152" fmla="*/ 677194 h 2956475"/>
                        <a:gd name="connsiteX41-239153" fmla="*/ 3667331 w 5914797"/>
                        <a:gd name="connsiteY41-239154" fmla="*/ 756731 h 2956475"/>
                        <a:gd name="connsiteX42-239155" fmla="*/ 3646879 w 5914797"/>
                        <a:gd name="connsiteY42-239156" fmla="*/ 806725 h 2956475"/>
                        <a:gd name="connsiteX43-239157" fmla="*/ 3694601 w 5914797"/>
                        <a:gd name="connsiteY43-239158" fmla="*/ 897623 h 2956475"/>
                        <a:gd name="connsiteX44-239159" fmla="*/ 3743735 w 5914797"/>
                        <a:gd name="connsiteY44-239160" fmla="*/ 933529 h 2956475"/>
                        <a:gd name="connsiteX45-239161" fmla="*/ 3773592 w 5914797"/>
                        <a:gd name="connsiteY45-239162" fmla="*/ 822632 h 2956475"/>
                        <a:gd name="connsiteX46-239163" fmla="*/ 3783209 w 5914797"/>
                        <a:gd name="connsiteY46-239164" fmla="*/ 831139 h 2956475"/>
                        <a:gd name="connsiteX47-239165" fmla="*/ 3785499 w 5914797"/>
                        <a:gd name="connsiteY47-239166" fmla="*/ 822632 h 2956475"/>
                        <a:gd name="connsiteX48-239167" fmla="*/ 3840283 w 5914797"/>
                        <a:gd name="connsiteY48-239168" fmla="*/ 871095 h 2956475"/>
                        <a:gd name="connsiteX49-239169" fmla="*/ 3896305 w 5914797"/>
                        <a:gd name="connsiteY49-239170" fmla="*/ 843084 h 2956475"/>
                        <a:gd name="connsiteX50-239171" fmla="*/ 3901984 w 5914797"/>
                        <a:gd name="connsiteY50-239172" fmla="*/ 846199 h 2956475"/>
                        <a:gd name="connsiteX51-239173" fmla="*/ 3908212 w 5914797"/>
                        <a:gd name="connsiteY51-239174" fmla="*/ 843084 h 2956475"/>
                        <a:gd name="connsiteX52-239175" fmla="*/ 3970558 w 5914797"/>
                        <a:gd name="connsiteY52-239176" fmla="*/ 877274 h 2956475"/>
                        <a:gd name="connsiteX53-239177" fmla="*/ 3994021 w 5914797"/>
                        <a:gd name="connsiteY53-239178" fmla="*/ 849902 h 2956475"/>
                        <a:gd name="connsiteX54-239179" fmla="*/ 4003695 w 5914797"/>
                        <a:gd name="connsiteY54-239180" fmla="*/ 852506 h 2956475"/>
                        <a:gd name="connsiteX55-239181" fmla="*/ 4005928 w 5914797"/>
                        <a:gd name="connsiteY55-239182" fmla="*/ 849902 h 2956475"/>
                        <a:gd name="connsiteX56-239183" fmla="*/ 4052282 w 5914797"/>
                        <a:gd name="connsiteY56-239184" fmla="*/ 862382 h 2956475"/>
                        <a:gd name="connsiteX57-239185" fmla="*/ 4025835 w 5914797"/>
                        <a:gd name="connsiteY57-239186" fmla="*/ 752186 h 2956475"/>
                        <a:gd name="connsiteX58-239187" fmla="*/ 4073557 w 5914797"/>
                        <a:gd name="connsiteY58-239188" fmla="*/ 697647 h 2956475"/>
                        <a:gd name="connsiteX59-239189" fmla="*/ 4083363 w 5914797"/>
                        <a:gd name="connsiteY59-239190" fmla="*/ 700048 h 2956475"/>
                        <a:gd name="connsiteX60-239191" fmla="*/ 4085464 w 5914797"/>
                        <a:gd name="connsiteY60-239192" fmla="*/ 697647 h 2956475"/>
                        <a:gd name="connsiteX61-239193" fmla="*/ 4419516 w 5914797"/>
                        <a:gd name="connsiteY61-239194" fmla="*/ 779455 h 2956475"/>
                        <a:gd name="connsiteX62-239195" fmla="*/ 4451331 w 5914797"/>
                        <a:gd name="connsiteY62-239196" fmla="*/ 849902 h 2956475"/>
                        <a:gd name="connsiteX63-239197" fmla="*/ 4547374 w 5914797"/>
                        <a:gd name="connsiteY63-239198" fmla="*/ 932544 h 2956475"/>
                        <a:gd name="connsiteX64-239199" fmla="*/ 4682577 w 5914797"/>
                        <a:gd name="connsiteY64-239200" fmla="*/ 913531 h 2956475"/>
                        <a:gd name="connsiteX65-239201" fmla="*/ 4686628 w 5914797"/>
                        <a:gd name="connsiteY65-239202" fmla="*/ 914635 h 2956475"/>
                        <a:gd name="connsiteX66-239203" fmla="*/ 4694484 w 5914797"/>
                        <a:gd name="connsiteY66-239204" fmla="*/ 913531 h 2956475"/>
                        <a:gd name="connsiteX67-239205" fmla="*/ 4769475 w 5914797"/>
                        <a:gd name="connsiteY67-239206" fmla="*/ 933983 h 2956475"/>
                        <a:gd name="connsiteX68-239207" fmla="*/ 4801290 w 5914797"/>
                        <a:gd name="connsiteY68-239208" fmla="*/ 977160 h 2956475"/>
                        <a:gd name="connsiteX69-239209" fmla="*/ 4796745 w 5914797"/>
                        <a:gd name="connsiteY69-239210" fmla="*/ 1058968 h 2956475"/>
                        <a:gd name="connsiteX70-239211" fmla="*/ 4835809 w 5914797"/>
                        <a:gd name="connsiteY70-239212" fmla="*/ 1083640 h 2956475"/>
                        <a:gd name="connsiteX71-239213" fmla="*/ 4875737 w 5914797"/>
                        <a:gd name="connsiteY71-239214" fmla="*/ 1070331 h 2956475"/>
                        <a:gd name="connsiteX72-239215" fmla="*/ 4946183 w 5914797"/>
                        <a:gd name="connsiteY72-239216" fmla="*/ 1063513 h 2956475"/>
                        <a:gd name="connsiteX73-239217" fmla="*/ 4948862 w 5914797"/>
                        <a:gd name="connsiteY73-239218" fmla="*/ 1064406 h 2956475"/>
                        <a:gd name="connsiteX74-239219" fmla="*/ 4958090 w 5914797"/>
                        <a:gd name="connsiteY74-239220" fmla="*/ 1063513 h 2956475"/>
                        <a:gd name="connsiteX75-239221" fmla="*/ 5022381 w 5914797"/>
                        <a:gd name="connsiteY75-239222" fmla="*/ 1084944 h 2956475"/>
                        <a:gd name="connsiteX76-239223" fmla="*/ 5084803 w 5914797"/>
                        <a:gd name="connsiteY76-239224" fmla="*/ 1074876 h 2956475"/>
                        <a:gd name="connsiteX77-239225" fmla="*/ 5085933 w 5914797"/>
                        <a:gd name="connsiteY77-239226" fmla="*/ 1076614 h 2956475"/>
                        <a:gd name="connsiteX78-239227" fmla="*/ 5096710 w 5914797"/>
                        <a:gd name="connsiteY78-239228" fmla="*/ 1074876 h 2956475"/>
                        <a:gd name="connsiteX79-239229" fmla="*/ 5151851 w 5914797"/>
                        <a:gd name="connsiteY79-239230" fmla="*/ 1159707 h 2956475"/>
                        <a:gd name="connsiteX80-239231" fmla="*/ 5191609 w 5914797"/>
                        <a:gd name="connsiteY80-239232" fmla="*/ 1129415 h 2956475"/>
                        <a:gd name="connsiteX81-239233" fmla="*/ 5166612 w 5914797"/>
                        <a:gd name="connsiteY81-239234" fmla="*/ 1063513 h 2956475"/>
                        <a:gd name="connsiteX82-239235" fmla="*/ 5175702 w 5914797"/>
                        <a:gd name="connsiteY82-239236" fmla="*/ 1015792 h 2956475"/>
                        <a:gd name="connsiteX83-239237" fmla="*/ 5187028 w 5914797"/>
                        <a:gd name="connsiteY83-239238" fmla="*/ 1018841 h 2956475"/>
                        <a:gd name="connsiteX84-239239" fmla="*/ 5187609 w 5914797"/>
                        <a:gd name="connsiteY84-239240" fmla="*/ 1015792 h 2956475"/>
                        <a:gd name="connsiteX85-239241" fmla="*/ 5303642 w 5914797"/>
                        <a:gd name="connsiteY85-239242" fmla="*/ 1047031 h 2956475"/>
                        <a:gd name="connsiteX86-239243" fmla="*/ 5371133 w 5914797"/>
                        <a:gd name="connsiteY86-239244" fmla="*/ 1043061 h 2956475"/>
                        <a:gd name="connsiteX87-239245" fmla="*/ 5372518 w 5914797"/>
                        <a:gd name="connsiteY87-239246" fmla="*/ 1043680 h 2956475"/>
                        <a:gd name="connsiteX88-239247" fmla="*/ 5383041 w 5914797"/>
                        <a:gd name="connsiteY88-239248" fmla="*/ 1043061 h 2956475"/>
                        <a:gd name="connsiteX89-239249" fmla="*/ 5489847 w 5914797"/>
                        <a:gd name="connsiteY89-239250" fmla="*/ 1090783 h 2956475"/>
                        <a:gd name="connsiteX90-239251" fmla="*/ 5542113 w 5914797"/>
                        <a:gd name="connsiteY90-239252" fmla="*/ 1133960 h 2956475"/>
                        <a:gd name="connsiteX91-239253" fmla="*/ 5628467 w 5914797"/>
                        <a:gd name="connsiteY91-239254" fmla="*/ 1213496 h 2956475"/>
                        <a:gd name="connsiteX92-239255" fmla="*/ 5730727 w 5914797"/>
                        <a:gd name="connsiteY92-239256" fmla="*/ 1311212 h 2956475"/>
                        <a:gd name="connsiteX93-239257" fmla="*/ 5726183 w 5914797"/>
                        <a:gd name="connsiteY93-239258" fmla="*/ 1365751 h 2956475"/>
                        <a:gd name="connsiteX94-239259" fmla="*/ 5733811 w 5914797"/>
                        <a:gd name="connsiteY94-239260" fmla="*/ 1373379 h 2956475"/>
                        <a:gd name="connsiteX95-239261" fmla="*/ 5730183 w 5914797"/>
                        <a:gd name="connsiteY95-239262" fmla="*/ 1322574 h 2956475"/>
                        <a:gd name="connsiteX96-239263" fmla="*/ 5742224 w 5914797"/>
                        <a:gd name="connsiteY96-239264" fmla="*/ 1324447 h 2956475"/>
                        <a:gd name="connsiteX97-239265" fmla="*/ 5742090 w 5914797"/>
                        <a:gd name="connsiteY97-239266" fmla="*/ 1322574 h 2956475"/>
                        <a:gd name="connsiteX98-239267" fmla="*/ 5844351 w 5914797"/>
                        <a:gd name="connsiteY98-239268" fmla="*/ 1338481 h 2956475"/>
                        <a:gd name="connsiteX99-239269" fmla="*/ 5914797 w 5914797"/>
                        <a:gd name="connsiteY99-239270" fmla="*/ 1418018 h 2956475"/>
                        <a:gd name="connsiteX100-239271" fmla="*/ 5876165 w 5914797"/>
                        <a:gd name="connsiteY100-239272" fmla="*/ 1456650 h 2956475"/>
                        <a:gd name="connsiteX101-239273" fmla="*/ 5817081 w 5914797"/>
                        <a:gd name="connsiteY101-239274" fmla="*/ 1468012 h 2956475"/>
                        <a:gd name="connsiteX102-239275" fmla="*/ 5817081 w 5914797"/>
                        <a:gd name="connsiteY102-239276" fmla="*/ 1554366 h 2956475"/>
                        <a:gd name="connsiteX103-239277" fmla="*/ 5801174 w 5914797"/>
                        <a:gd name="connsiteY103-239278" fmla="*/ 1570273 h 2956475"/>
                        <a:gd name="connsiteX104-239279" fmla="*/ 5789267 w 5914797"/>
                        <a:gd name="connsiteY104-239280" fmla="*/ 1570273 h 2956475"/>
                        <a:gd name="connsiteX105-239281" fmla="*/ 5769359 w 5914797"/>
                        <a:gd name="connsiteY105-239282" fmla="*/ 1570273 h 2956475"/>
                        <a:gd name="connsiteX106-239283" fmla="*/ 5757453 w 5914797"/>
                        <a:gd name="connsiteY106-239284" fmla="*/ 1570273 h 2956475"/>
                        <a:gd name="connsiteX107-239285" fmla="*/ 5725638 w 5914797"/>
                        <a:gd name="connsiteY107-239286" fmla="*/ 1536186 h 2956475"/>
                        <a:gd name="connsiteX108-239287" fmla="*/ 5675643 w 5914797"/>
                        <a:gd name="connsiteY108-239288" fmla="*/ 1511189 h 2956475"/>
                        <a:gd name="connsiteX109-239289" fmla="*/ 5671099 w 5914797"/>
                        <a:gd name="connsiteY109-239290" fmla="*/ 1477102 h 2956475"/>
                        <a:gd name="connsiteX110-239291" fmla="*/ 5637264 w 5914797"/>
                        <a:gd name="connsiteY110-239292" fmla="*/ 1463170 h 2956475"/>
                        <a:gd name="connsiteX111-239293" fmla="*/ 5603469 w 5914797"/>
                        <a:gd name="connsiteY111-239294" fmla="*/ 1472557 h 2956475"/>
                        <a:gd name="connsiteX112-239295" fmla="*/ 5601498 w 5914797"/>
                        <a:gd name="connsiteY112-239296" fmla="*/ 1469797 h 2956475"/>
                        <a:gd name="connsiteX113-239297" fmla="*/ 5591563 w 5914797"/>
                        <a:gd name="connsiteY113-239298" fmla="*/ 1472557 h 2956475"/>
                        <a:gd name="connsiteX114-239299" fmla="*/ 5568838 w 5914797"/>
                        <a:gd name="connsiteY114-239300" fmla="*/ 1440742 h 2956475"/>
                        <a:gd name="connsiteX115-239301" fmla="*/ 5577776 w 5914797"/>
                        <a:gd name="connsiteY115-239302" fmla="*/ 1415717 h 2956475"/>
                        <a:gd name="connsiteX116-239303" fmla="*/ 5548931 w 5914797"/>
                        <a:gd name="connsiteY116-239304" fmla="*/ 1429380 h 2956475"/>
                        <a:gd name="connsiteX117-239305" fmla="*/ 5564837 w 5914797"/>
                        <a:gd name="connsiteY117-239306" fmla="*/ 1472557 h 2956475"/>
                        <a:gd name="connsiteX118-239307" fmla="*/ 5542113 w 5914797"/>
                        <a:gd name="connsiteY118-239308" fmla="*/ 1511189 h 2956475"/>
                        <a:gd name="connsiteX119-239309" fmla="*/ 5494391 w 5914797"/>
                        <a:gd name="connsiteY119-239310" fmla="*/ 1547548 h 2956475"/>
                        <a:gd name="connsiteX120-239311" fmla="*/ 5483808 w 5914797"/>
                        <a:gd name="connsiteY120-239312" fmla="*/ 1546540 h 2956475"/>
                        <a:gd name="connsiteX121-239313" fmla="*/ 5482485 w 5914797"/>
                        <a:gd name="connsiteY121-239314" fmla="*/ 1547548 h 2956475"/>
                        <a:gd name="connsiteX122-239315" fmla="*/ 5447568 w 5914797"/>
                        <a:gd name="connsiteY122-239316" fmla="*/ 1544223 h 2956475"/>
                        <a:gd name="connsiteX123-239317" fmla="*/ 5478484 w 5914797"/>
                        <a:gd name="connsiteY123-239318" fmla="*/ 1586180 h 2956475"/>
                        <a:gd name="connsiteX124-239319" fmla="*/ 5501209 w 5914797"/>
                        <a:gd name="connsiteY124-239320" fmla="*/ 1649809 h 2956475"/>
                        <a:gd name="connsiteX125-239321" fmla="*/ 5517116 w 5914797"/>
                        <a:gd name="connsiteY125-239322" fmla="*/ 1677079 h 2956475"/>
                        <a:gd name="connsiteX126-239323" fmla="*/ 5521661 w 5914797"/>
                        <a:gd name="connsiteY126-239324" fmla="*/ 1708893 h 2956475"/>
                        <a:gd name="connsiteX127-239325" fmla="*/ 5517116 w 5914797"/>
                        <a:gd name="connsiteY127-239326" fmla="*/ 1731618 h 2956475"/>
                        <a:gd name="connsiteX128-239327" fmla="*/ 5505931 w 5914797"/>
                        <a:gd name="connsiteY128-239328" fmla="*/ 1728009 h 2956475"/>
                        <a:gd name="connsiteX129-239329" fmla="*/ 5505209 w 5914797"/>
                        <a:gd name="connsiteY129-239330" fmla="*/ 1731618 h 2956475"/>
                        <a:gd name="connsiteX130-239331" fmla="*/ 5442403 w 5914797"/>
                        <a:gd name="connsiteY130-239332" fmla="*/ 1711358 h 2956475"/>
                        <a:gd name="connsiteX131-239333" fmla="*/ 5344409 w 5914797"/>
                        <a:gd name="connsiteY131-239334" fmla="*/ 1767977 h 2956475"/>
                        <a:gd name="connsiteX132-239335" fmla="*/ 5305777 w 5914797"/>
                        <a:gd name="connsiteY132-239336" fmla="*/ 1779340 h 2956475"/>
                        <a:gd name="connsiteX133-239337" fmla="*/ 5253510 w 5914797"/>
                        <a:gd name="connsiteY133-239338" fmla="*/ 1833879 h 2956475"/>
                        <a:gd name="connsiteX134-239339" fmla="*/ 5198971 w 5914797"/>
                        <a:gd name="connsiteY134-239340" fmla="*/ 1881600 h 2956475"/>
                        <a:gd name="connsiteX135-239341" fmla="*/ 5183064 w 5914797"/>
                        <a:gd name="connsiteY135-239342" fmla="*/ 1913415 h 2956475"/>
                        <a:gd name="connsiteX136-239343" fmla="*/ 5175370 w 5914797"/>
                        <a:gd name="connsiteY136-239344" fmla="*/ 1904988 h 2956475"/>
                        <a:gd name="connsiteX137-239345" fmla="*/ 5171157 w 5914797"/>
                        <a:gd name="connsiteY137-239346" fmla="*/ 1913415 h 2956475"/>
                        <a:gd name="connsiteX138-239347" fmla="*/ 5127670 w 5914797"/>
                        <a:gd name="connsiteY138-239348" fmla="*/ 1865787 h 2956475"/>
                        <a:gd name="connsiteX139-239349" fmla="*/ 5037626 w 5914797"/>
                        <a:gd name="connsiteY139-239350" fmla="*/ 1920232 h 2956475"/>
                        <a:gd name="connsiteX140-239351" fmla="*/ 5034521 w 5914797"/>
                        <a:gd name="connsiteY140-239352" fmla="*/ 1914910 h 2956475"/>
                        <a:gd name="connsiteX141-239353" fmla="*/ 5025719 w 5914797"/>
                        <a:gd name="connsiteY141-239354" fmla="*/ 1920232 h 2956475"/>
                        <a:gd name="connsiteX142-239355" fmla="*/ 5013676 w 5914797"/>
                        <a:gd name="connsiteY142-239356" fmla="*/ 1899586 h 2956475"/>
                        <a:gd name="connsiteX143-239357" fmla="*/ 4983087 w 5914797"/>
                        <a:gd name="connsiteY143-239358" fmla="*/ 1924777 h 2956475"/>
                        <a:gd name="connsiteX144-239359" fmla="*/ 4973850 w 5914797"/>
                        <a:gd name="connsiteY144-239360" fmla="*/ 1922578 h 2956475"/>
                        <a:gd name="connsiteX145-239361" fmla="*/ 4971180 w 5914797"/>
                        <a:gd name="connsiteY145-239362" fmla="*/ 1924777 h 2956475"/>
                        <a:gd name="connsiteX146-239363" fmla="*/ 4934726 w 5914797"/>
                        <a:gd name="connsiteY146-239364" fmla="*/ 1916098 h 2956475"/>
                        <a:gd name="connsiteX147-239365" fmla="*/ 4924003 w 5914797"/>
                        <a:gd name="connsiteY147-239366" fmla="*/ 1961137 h 2956475"/>
                        <a:gd name="connsiteX148-239367" fmla="*/ 4883099 w 5914797"/>
                        <a:gd name="connsiteY148-239368" fmla="*/ 2027038 h 2956475"/>
                        <a:gd name="connsiteX149-239369" fmla="*/ 4883099 w 5914797"/>
                        <a:gd name="connsiteY149-239370" fmla="*/ 2058853 h 2956475"/>
                        <a:gd name="connsiteX150-239371" fmla="*/ 4924003 w 5914797"/>
                        <a:gd name="connsiteY150-239372" fmla="*/ 2074760 h 2956475"/>
                        <a:gd name="connsiteX151-239373" fmla="*/ 4919458 w 5914797"/>
                        <a:gd name="connsiteY151-239374" fmla="*/ 2172476 h 2956475"/>
                        <a:gd name="connsiteX152-239375" fmla="*/ 4907551 w 5914797"/>
                        <a:gd name="connsiteY152-239376" fmla="*/ 2172476 h 2956475"/>
                        <a:gd name="connsiteX153-239377" fmla="*/ 4883099 w 5914797"/>
                        <a:gd name="connsiteY153-239378" fmla="*/ 2172476 h 2956475"/>
                        <a:gd name="connsiteX154-239379" fmla="*/ 4871737 w 5914797"/>
                        <a:gd name="connsiteY154-239380" fmla="*/ 2224742 h 2956475"/>
                        <a:gd name="connsiteX155-239381" fmla="*/ 4883099 w 5914797"/>
                        <a:gd name="connsiteY155-239382" fmla="*/ 2252012 h 2956475"/>
                        <a:gd name="connsiteX156-239383" fmla="*/ 4817197 w 5914797"/>
                        <a:gd name="connsiteY156-239384" fmla="*/ 2286099 h 2956475"/>
                        <a:gd name="connsiteX157-239385" fmla="*/ 4805835 w 5914797"/>
                        <a:gd name="connsiteY157-239386" fmla="*/ 2354273 h 2956475"/>
                        <a:gd name="connsiteX158-239387" fmla="*/ 4753569 w 5914797"/>
                        <a:gd name="connsiteY158-239388" fmla="*/ 2370180 h 2956475"/>
                        <a:gd name="connsiteX159-239389" fmla="*/ 4742206 w 5914797"/>
                        <a:gd name="connsiteY159-239390" fmla="*/ 2429264 h 2956475"/>
                        <a:gd name="connsiteX160-239391" fmla="*/ 4687667 w 5914797"/>
                        <a:gd name="connsiteY160-239392" fmla="*/ 2488348 h 2956475"/>
                        <a:gd name="connsiteX161-239393" fmla="*/ 4685357 w 5914797"/>
                        <a:gd name="connsiteY161-239394" fmla="*/ 2477952 h 2956475"/>
                        <a:gd name="connsiteX162-239395" fmla="*/ 4675760 w 5914797"/>
                        <a:gd name="connsiteY162-239396" fmla="*/ 2488348 h 2956475"/>
                        <a:gd name="connsiteX163-239397" fmla="*/ 4666670 w 5914797"/>
                        <a:gd name="connsiteY163-239398" fmla="*/ 2447444 h 2956475"/>
                        <a:gd name="connsiteX164-239399" fmla="*/ 4650763 w 5914797"/>
                        <a:gd name="connsiteY164-239400" fmla="*/ 2361090 h 2956475"/>
                        <a:gd name="connsiteX165-239401" fmla="*/ 4623493 w 5914797"/>
                        <a:gd name="connsiteY165-239402" fmla="*/ 2220198 h 2956475"/>
                        <a:gd name="connsiteX166-239403" fmla="*/ 4643945 w 5914797"/>
                        <a:gd name="connsiteY166-239404" fmla="*/ 2129299 h 2956475"/>
                        <a:gd name="connsiteX167-239405" fmla="*/ 4675760 w 5914797"/>
                        <a:gd name="connsiteY167-239406" fmla="*/ 2086122 h 2956475"/>
                        <a:gd name="connsiteX168-239407" fmla="*/ 4675760 w 5914797"/>
                        <a:gd name="connsiteY168-239408" fmla="*/ 2058853 h 2956475"/>
                        <a:gd name="connsiteX169-239409" fmla="*/ 4734844 w 5914797"/>
                        <a:gd name="connsiteY169-239410" fmla="*/ 2042945 h 2956475"/>
                        <a:gd name="connsiteX170-239411" fmla="*/ 4800745 w 5914797"/>
                        <a:gd name="connsiteY170-239412" fmla="*/ 1952047 h 2956475"/>
                        <a:gd name="connsiteX171-239413" fmla="*/ 4864375 w 5914797"/>
                        <a:gd name="connsiteY171-239414" fmla="*/ 1877056 h 2956475"/>
                        <a:gd name="connsiteX172-239415" fmla="*/ 4930275 w 5914797"/>
                        <a:gd name="connsiteY172-239416" fmla="*/ 1817971 h 2956475"/>
                        <a:gd name="connsiteX173-239417" fmla="*/ 4954826 w 5914797"/>
                        <a:gd name="connsiteY173-239418" fmla="*/ 1710844 h 2956475"/>
                        <a:gd name="connsiteX174-239419" fmla="*/ 4924003 w 5914797"/>
                        <a:gd name="connsiteY174-239420" fmla="*/ 1715711 h 2956475"/>
                        <a:gd name="connsiteX175-239421" fmla="*/ 4903551 w 5914797"/>
                        <a:gd name="connsiteY175-239422" fmla="*/ 1779340 h 2956475"/>
                        <a:gd name="connsiteX176-239423" fmla="*/ 4812653 w 5914797"/>
                        <a:gd name="connsiteY176-239424" fmla="*/ 1865693 h 2956475"/>
                        <a:gd name="connsiteX177-239425" fmla="*/ 4809840 w 5914797"/>
                        <a:gd name="connsiteY177-239426" fmla="*/ 1857053 h 2956475"/>
                        <a:gd name="connsiteX178-239427" fmla="*/ 4800745 w 5914797"/>
                        <a:gd name="connsiteY178-239428" fmla="*/ 1865693 h 2956475"/>
                        <a:gd name="connsiteX179-239429" fmla="*/ 4769967 w 5914797"/>
                        <a:gd name="connsiteY179-239430" fmla="*/ 1771159 h 2956475"/>
                        <a:gd name="connsiteX180-239431" fmla="*/ 4687667 w 5914797"/>
                        <a:gd name="connsiteY180-239432" fmla="*/ 1795247 h 2956475"/>
                        <a:gd name="connsiteX181-239433" fmla="*/ 4592223 w 5914797"/>
                        <a:gd name="connsiteY181-239434" fmla="*/ 1920232 h 2956475"/>
                        <a:gd name="connsiteX182-239435" fmla="*/ 4624038 w 5914797"/>
                        <a:gd name="connsiteY182-239436" fmla="*/ 1967954 h 2956475"/>
                        <a:gd name="connsiteX183-239437" fmla="*/ 4544501 w 5914797"/>
                        <a:gd name="connsiteY183-239438" fmla="*/ 1983861 h 2956475"/>
                        <a:gd name="connsiteX184-239439" fmla="*/ 4485417 w 5914797"/>
                        <a:gd name="connsiteY184-239440" fmla="*/ 1988406 h 2956475"/>
                        <a:gd name="connsiteX185-239441" fmla="*/ 4485505 w 5914797"/>
                        <a:gd name="connsiteY185-239442" fmla="*/ 1987484 h 2956475"/>
                        <a:gd name="connsiteX186-239443" fmla="*/ 4473511 w 5914797"/>
                        <a:gd name="connsiteY186-239444" fmla="*/ 1988406 h 2956475"/>
                        <a:gd name="connsiteX187-239445" fmla="*/ 4478055 w 5914797"/>
                        <a:gd name="connsiteY187-239446" fmla="*/ 1940685 h 2956475"/>
                        <a:gd name="connsiteX188-239447" fmla="*/ 4428213 w 5914797"/>
                        <a:gd name="connsiteY188-239448" fmla="*/ 1931099 h 2956475"/>
                        <a:gd name="connsiteX189-239449" fmla="*/ 4383157 w 5914797"/>
                        <a:gd name="connsiteY189-239450" fmla="*/ 1961137 h 2956475"/>
                        <a:gd name="connsiteX190-239451" fmla="*/ 4372526 w 5914797"/>
                        <a:gd name="connsiteY190-239452" fmla="*/ 1960286 h 2956475"/>
                        <a:gd name="connsiteX191-239453" fmla="*/ 4371250 w 5914797"/>
                        <a:gd name="connsiteY191-239454" fmla="*/ 1961137 h 2956475"/>
                        <a:gd name="connsiteX192-239455" fmla="*/ 4265769 w 5914797"/>
                        <a:gd name="connsiteY192-239456" fmla="*/ 1952698 h 2956475"/>
                        <a:gd name="connsiteX193-239457" fmla="*/ 4151365 w 5914797"/>
                        <a:gd name="connsiteY193-239458" fmla="*/ 1972499 h 2956475"/>
                        <a:gd name="connsiteX194-239459" fmla="*/ 4033197 w 5914797"/>
                        <a:gd name="connsiteY194-239460" fmla="*/ 2106574 h 2956475"/>
                        <a:gd name="connsiteX195-239461" fmla="*/ 3892305 w 5914797"/>
                        <a:gd name="connsiteY195-239462" fmla="*/ 2263374 h 2956475"/>
                        <a:gd name="connsiteX196-239463" fmla="*/ 3946844 w 5914797"/>
                        <a:gd name="connsiteY196-239464" fmla="*/ 2267919 h 2956475"/>
                        <a:gd name="connsiteX197-239465" fmla="*/ 3967296 w 5914797"/>
                        <a:gd name="connsiteY197-239466" fmla="*/ 2311096 h 2956475"/>
                        <a:gd name="connsiteX198-239467" fmla="*/ 3995914 w 5914797"/>
                        <a:gd name="connsiteY198-239468" fmla="*/ 2319513 h 2956475"/>
                        <a:gd name="connsiteX199-239469" fmla="*/ 4014473 w 5914797"/>
                        <a:gd name="connsiteY199-239470" fmla="*/ 2290644 h 2956475"/>
                        <a:gd name="connsiteX200-239471" fmla="*/ 4025543 w 5914797"/>
                        <a:gd name="connsiteY200-239472" fmla="*/ 2291946 h 2956475"/>
                        <a:gd name="connsiteX201-239473" fmla="*/ 4026380 w 5914797"/>
                        <a:gd name="connsiteY201-239474" fmla="*/ 2290644 h 2956475"/>
                        <a:gd name="connsiteX202-239475" fmla="*/ 4065012 w 5914797"/>
                        <a:gd name="connsiteY202-239476" fmla="*/ 2295189 h 2956475"/>
                        <a:gd name="connsiteX203-239477" fmla="*/ 4119551 w 5914797"/>
                        <a:gd name="connsiteY203-239478" fmla="*/ 2365635 h 2956475"/>
                        <a:gd name="connsiteX204-239479" fmla="*/ 4124096 w 5914797"/>
                        <a:gd name="connsiteY204-239480" fmla="*/ 2413357 h 2956475"/>
                        <a:gd name="connsiteX205-239481" fmla="*/ 4092281 w 5914797"/>
                        <a:gd name="connsiteY205-239482" fmla="*/ 2472441 h 2956475"/>
                        <a:gd name="connsiteX206-239483" fmla="*/ 4085464 w 5914797"/>
                        <a:gd name="connsiteY206-239484" fmla="*/ 2542887 h 2956475"/>
                        <a:gd name="connsiteX207-239485" fmla="*/ 4069557 w 5914797"/>
                        <a:gd name="connsiteY207-239486" fmla="*/ 2629241 h 2956475"/>
                        <a:gd name="connsiteX208-239487" fmla="*/ 4017290 w 5914797"/>
                        <a:gd name="connsiteY208-239488" fmla="*/ 2708777 h 2956475"/>
                        <a:gd name="connsiteX209-239489" fmla="*/ 4005928 w 5914797"/>
                        <a:gd name="connsiteY209-239490" fmla="*/ 2747409 h 2956475"/>
                        <a:gd name="connsiteX210-239491" fmla="*/ 3951389 w 5914797"/>
                        <a:gd name="connsiteY210-239492" fmla="*/ 2806493 h 2956475"/>
                        <a:gd name="connsiteX211-239493" fmla="*/ 3903667 w 5914797"/>
                        <a:gd name="connsiteY211-239494" fmla="*/ 2865577 h 2956475"/>
                        <a:gd name="connsiteX212-239495" fmla="*/ 3883215 w 5914797"/>
                        <a:gd name="connsiteY212-239496" fmla="*/ 2897392 h 2956475"/>
                        <a:gd name="connsiteX213-239497" fmla="*/ 3833221 w 5914797"/>
                        <a:gd name="connsiteY213-239498" fmla="*/ 2924661 h 2956475"/>
                        <a:gd name="connsiteX214-239499" fmla="*/ 3821314 w 5914797"/>
                        <a:gd name="connsiteY214-239500" fmla="*/ 2924661 h 2956475"/>
                        <a:gd name="connsiteX215-239501" fmla="*/ 3812769 w 5914797"/>
                        <a:gd name="connsiteY215-239502" fmla="*/ 2924661 h 2956475"/>
                        <a:gd name="connsiteX216-239503" fmla="*/ 3800861 w 5914797"/>
                        <a:gd name="connsiteY216-239504" fmla="*/ 2924661 h 2956475"/>
                        <a:gd name="connsiteX217-239505" fmla="*/ 3779195 w 5914797"/>
                        <a:gd name="connsiteY217-239506" fmla="*/ 2908412 h 2956475"/>
                        <a:gd name="connsiteX218-239507" fmla="*/ 3737777 w 5914797"/>
                        <a:gd name="connsiteY218-239508" fmla="*/ 2936024 h 2956475"/>
                        <a:gd name="connsiteX219-239509" fmla="*/ 3730960 w 5914797"/>
                        <a:gd name="connsiteY219-239510" fmla="*/ 2956476 h 2956475"/>
                        <a:gd name="connsiteX220-239511" fmla="*/ 3726415 w 5914797"/>
                        <a:gd name="connsiteY220-239512" fmla="*/ 2947386 h 2956475"/>
                        <a:gd name="connsiteX221-239513" fmla="*/ 3726415 w 5914797"/>
                        <a:gd name="connsiteY221-239514" fmla="*/ 2935660 h 2956475"/>
                        <a:gd name="connsiteX222-239515" fmla="*/ 3725870 w 5914797"/>
                        <a:gd name="connsiteY222-239516" fmla="*/ 2936024 h 2956475"/>
                        <a:gd name="connsiteX223-239517" fmla="*/ 3719053 w 5914797"/>
                        <a:gd name="connsiteY223-239518" fmla="*/ 2956476 h 2956475"/>
                        <a:gd name="connsiteX224-239519" fmla="*/ 3714508 w 5914797"/>
                        <a:gd name="connsiteY224-239520" fmla="*/ 2947386 h 2956475"/>
                        <a:gd name="connsiteX225-239521" fmla="*/ 3714508 w 5914797"/>
                        <a:gd name="connsiteY225-239522" fmla="*/ 2920116 h 2956475"/>
                        <a:gd name="connsiteX226-239523" fmla="*/ 3726415 w 5914797"/>
                        <a:gd name="connsiteY226-239524" fmla="*/ 2920116 h 2956475"/>
                        <a:gd name="connsiteX227-239525" fmla="*/ 3734960 w 5914797"/>
                        <a:gd name="connsiteY227-239526" fmla="*/ 2920116 h 2956475"/>
                        <a:gd name="connsiteX228-239527" fmla="*/ 3741777 w 5914797"/>
                        <a:gd name="connsiteY228-239528" fmla="*/ 2861032 h 2956475"/>
                        <a:gd name="connsiteX229-239529" fmla="*/ 3730415 w 5914797"/>
                        <a:gd name="connsiteY229-239530" fmla="*/ 2817856 h 2956475"/>
                        <a:gd name="connsiteX230-239531" fmla="*/ 3757685 w 5914797"/>
                        <a:gd name="connsiteY230-239532" fmla="*/ 2795131 h 2956475"/>
                        <a:gd name="connsiteX231-239533" fmla="*/ 3766946 w 5914797"/>
                        <a:gd name="connsiteY231-239534" fmla="*/ 2797336 h 2956475"/>
                        <a:gd name="connsiteX232-239535" fmla="*/ 3769592 w 5914797"/>
                        <a:gd name="connsiteY232-239536" fmla="*/ 2795131 h 2956475"/>
                        <a:gd name="connsiteX233-239537" fmla="*/ 3806619 w 5914797"/>
                        <a:gd name="connsiteY233-239538" fmla="*/ 2803947 h 2956475"/>
                        <a:gd name="connsiteX234-239539" fmla="*/ 3828131 w 5914797"/>
                        <a:gd name="connsiteY234-239540" fmla="*/ 2758772 h 2956475"/>
                        <a:gd name="connsiteX235-239541" fmla="*/ 3844038 w 5914797"/>
                        <a:gd name="connsiteY235-239542" fmla="*/ 2699687 h 2956475"/>
                        <a:gd name="connsiteX236-239543" fmla="*/ 3855401 w 5914797"/>
                        <a:gd name="connsiteY236-239544" fmla="*/ 2676963 h 2956475"/>
                        <a:gd name="connsiteX237-239545" fmla="*/ 3874424 w 5914797"/>
                        <a:gd name="connsiteY237-239546" fmla="*/ 2632575 h 2956475"/>
                        <a:gd name="connsiteX238-239547" fmla="*/ 3824131 w 5914797"/>
                        <a:gd name="connsiteY238-239548" fmla="*/ 2645148 h 2956475"/>
                        <a:gd name="connsiteX239-239549" fmla="*/ 3796861 w 5914797"/>
                        <a:gd name="connsiteY239-239550" fmla="*/ 2667873 h 2956475"/>
                        <a:gd name="connsiteX240-239551" fmla="*/ 3784954 w 5914797"/>
                        <a:gd name="connsiteY240-239552" fmla="*/ 2667873 h 2956475"/>
                        <a:gd name="connsiteX241-239553" fmla="*/ 3737777 w 5914797"/>
                        <a:gd name="connsiteY241-239554" fmla="*/ 2667873 h 2956475"/>
                        <a:gd name="connsiteX242-239555" fmla="*/ 3725870 w 5914797"/>
                        <a:gd name="connsiteY242-239556" fmla="*/ 2667873 h 2956475"/>
                        <a:gd name="connsiteX243-239557" fmla="*/ 3709963 w 5914797"/>
                        <a:gd name="connsiteY243-239558" fmla="*/ 2613334 h 2956475"/>
                        <a:gd name="connsiteX244-239559" fmla="*/ 3666786 w 5914797"/>
                        <a:gd name="connsiteY244-239560" fmla="*/ 2574702 h 2956475"/>
                        <a:gd name="connsiteX245-239561" fmla="*/ 3600885 w 5914797"/>
                        <a:gd name="connsiteY245-239562" fmla="*/ 2558795 h 2956475"/>
                        <a:gd name="connsiteX246-239563" fmla="*/ 3591795 w 5914797"/>
                        <a:gd name="connsiteY246-239564" fmla="*/ 2499711 h 2956475"/>
                        <a:gd name="connsiteX247-239565" fmla="*/ 3580433 w 5914797"/>
                        <a:gd name="connsiteY247-239566" fmla="*/ 2467896 h 2956475"/>
                        <a:gd name="connsiteX248-239567" fmla="*/ 3564525 w 5914797"/>
                        <a:gd name="connsiteY248-239568" fmla="*/ 2440627 h 2956475"/>
                        <a:gd name="connsiteX249-239569" fmla="*/ 3541801 w 5914797"/>
                        <a:gd name="connsiteY249-239570" fmla="*/ 2381542 h 2956475"/>
                        <a:gd name="connsiteX250-239571" fmla="*/ 3509986 w 5914797"/>
                        <a:gd name="connsiteY250-239572" fmla="*/ 2361090 h 2956475"/>
                        <a:gd name="connsiteX251-239573" fmla="*/ 3454127 w 5914797"/>
                        <a:gd name="connsiteY251-239574" fmla="*/ 2339606 h 2956475"/>
                        <a:gd name="connsiteX252-239575" fmla="*/ 3415087 w 5914797"/>
                        <a:gd name="connsiteY252-239576" fmla="*/ 2345183 h 2956475"/>
                        <a:gd name="connsiteX253-239577" fmla="*/ 3371911 w 5914797"/>
                        <a:gd name="connsiteY253-239578" fmla="*/ 2354273 h 2956475"/>
                        <a:gd name="connsiteX254-239579" fmla="*/ 3340096 w 5914797"/>
                        <a:gd name="connsiteY254-239580" fmla="*/ 2381542 h 2956475"/>
                        <a:gd name="connsiteX255-239581" fmla="*/ 3360548 w 5914797"/>
                        <a:gd name="connsiteY255-239582" fmla="*/ 2397450 h 2956475"/>
                        <a:gd name="connsiteX256-239583" fmla="*/ 3360548 w 5914797"/>
                        <a:gd name="connsiteY256-239584" fmla="*/ 2429264 h 2956475"/>
                        <a:gd name="connsiteX257-239585" fmla="*/ 3340096 w 5914797"/>
                        <a:gd name="connsiteY257-239586" fmla="*/ 2451989 h 2956475"/>
                        <a:gd name="connsiteX258-239587" fmla="*/ 3308282 w 5914797"/>
                        <a:gd name="connsiteY258-239588" fmla="*/ 2511073 h 2956475"/>
                        <a:gd name="connsiteX259-239589" fmla="*/ 3308282 w 5914797"/>
                        <a:gd name="connsiteY259-239590" fmla="*/ 2538343 h 2956475"/>
                        <a:gd name="connsiteX260-239591" fmla="*/ 3258287 w 5914797"/>
                        <a:gd name="connsiteY260-239592" fmla="*/ 2570157 h 2956475"/>
                        <a:gd name="connsiteX261-239593" fmla="*/ 3250474 w 5914797"/>
                        <a:gd name="connsiteY261-239594" fmla="*/ 2567553 h 2956475"/>
                        <a:gd name="connsiteX262-239595" fmla="*/ 3246381 w 5914797"/>
                        <a:gd name="connsiteY262-239596" fmla="*/ 2570157 h 2956475"/>
                        <a:gd name="connsiteX263-239597" fmla="*/ 3198659 w 5914797"/>
                        <a:gd name="connsiteY263-239598" fmla="*/ 2554250 h 2956475"/>
                        <a:gd name="connsiteX264-239599" fmla="*/ 3167389 w 5914797"/>
                        <a:gd name="connsiteY264-239600" fmla="*/ 2554250 h 2956475"/>
                        <a:gd name="connsiteX265-239601" fmla="*/ 3155482 w 5914797"/>
                        <a:gd name="connsiteY265-239602" fmla="*/ 2554250 h 2956475"/>
                        <a:gd name="connsiteX266-239603" fmla="*/ 3139575 w 5914797"/>
                        <a:gd name="connsiteY266-239604" fmla="*/ 2538343 h 2956475"/>
                        <a:gd name="connsiteX267-239605" fmla="*/ 3121403 w 5914797"/>
                        <a:gd name="connsiteY267-239606" fmla="*/ 2533799 h 2956475"/>
                        <a:gd name="connsiteX268-239607" fmla="*/ 3076491 w 5914797"/>
                        <a:gd name="connsiteY268-239608" fmla="*/ 2570157 h 2956475"/>
                        <a:gd name="connsiteX269-239609" fmla="*/ 3028769 w 5914797"/>
                        <a:gd name="connsiteY269-239610" fmla="*/ 2581519 h 2956475"/>
                        <a:gd name="connsiteX270-239611" fmla="*/ 2990137 w 5914797"/>
                        <a:gd name="connsiteY270-239612" fmla="*/ 2597427 h 2956475"/>
                        <a:gd name="connsiteX271-239613" fmla="*/ 2982592 w 5914797"/>
                        <a:gd name="connsiteY271-239614" fmla="*/ 2595630 h 2956475"/>
                        <a:gd name="connsiteX272-239615" fmla="*/ 2978230 w 5914797"/>
                        <a:gd name="connsiteY272-239616" fmla="*/ 2597427 h 2956475"/>
                        <a:gd name="connsiteX273-239617" fmla="*/ 2930508 w 5914797"/>
                        <a:gd name="connsiteY273-239618" fmla="*/ 2586064 h 2956475"/>
                        <a:gd name="connsiteX274-239619" fmla="*/ 2908328 w 5914797"/>
                        <a:gd name="connsiteY274-239620" fmla="*/ 2586064 h 2956475"/>
                        <a:gd name="connsiteX275-239621" fmla="*/ 2896421 w 5914797"/>
                        <a:gd name="connsiteY275-239622" fmla="*/ 2586064 h 2956475"/>
                        <a:gd name="connsiteX276-239623" fmla="*/ 2875969 w 5914797"/>
                        <a:gd name="connsiteY276-239624" fmla="*/ 2554250 h 2956475"/>
                        <a:gd name="connsiteX277-239625" fmla="*/ 2837337 w 5914797"/>
                        <a:gd name="connsiteY277-239626" fmla="*/ 2526980 h 2956475"/>
                        <a:gd name="connsiteX278-239627" fmla="*/ 2810285 w 5914797"/>
                        <a:gd name="connsiteY278-239628" fmla="*/ 2523116 h 2956475"/>
                        <a:gd name="connsiteX279-239629" fmla="*/ 2769708 w 5914797"/>
                        <a:gd name="connsiteY279-239630" fmla="*/ 2526980 h 2956475"/>
                        <a:gd name="connsiteX280-239631" fmla="*/ 2731076 w 5914797"/>
                        <a:gd name="connsiteY280-239632" fmla="*/ 2538343 h 2956475"/>
                        <a:gd name="connsiteX281-239633" fmla="*/ 2726271 w 5914797"/>
                        <a:gd name="connsiteY281-239634" fmla="*/ 2536254 h 2956475"/>
                        <a:gd name="connsiteX282-239635" fmla="*/ 2719169 w 5914797"/>
                        <a:gd name="connsiteY282-239636" fmla="*/ 2538343 h 2956475"/>
                        <a:gd name="connsiteX283-239637" fmla="*/ 2666902 w 5914797"/>
                        <a:gd name="connsiteY283-239638" fmla="*/ 2515618 h 2956475"/>
                        <a:gd name="connsiteX284-239639" fmla="*/ 2660085 w 5914797"/>
                        <a:gd name="connsiteY284-239640" fmla="*/ 2472441 h 2956475"/>
                        <a:gd name="connsiteX285-239641" fmla="*/ 2616908 w 5914797"/>
                        <a:gd name="connsiteY285-239642" fmla="*/ 2456534 h 2956475"/>
                        <a:gd name="connsiteX286-239643" fmla="*/ 2585094 w 5914797"/>
                        <a:gd name="connsiteY286-239644" fmla="*/ 2451989 h 2956475"/>
                        <a:gd name="connsiteX287-239645" fmla="*/ 2550666 w 5914797"/>
                        <a:gd name="connsiteY287-239646" fmla="*/ 2430245 h 2956475"/>
                        <a:gd name="connsiteX288-239647" fmla="*/ 2517465 w 5914797"/>
                        <a:gd name="connsiteY288-239648" fmla="*/ 2488348 h 2956475"/>
                        <a:gd name="connsiteX289-239649" fmla="*/ 2533372 w 5914797"/>
                        <a:gd name="connsiteY289-239650" fmla="*/ 2522435 h 2956475"/>
                        <a:gd name="connsiteX290-239651" fmla="*/ 2494740 w 5914797"/>
                        <a:gd name="connsiteY290-239652" fmla="*/ 2558795 h 2956475"/>
                        <a:gd name="connsiteX291-239653" fmla="*/ 2485237 w 5914797"/>
                        <a:gd name="connsiteY291-239654" fmla="*/ 2556532 h 2956475"/>
                        <a:gd name="connsiteX292-239655" fmla="*/ 2482833 w 5914797"/>
                        <a:gd name="connsiteY292-239656" fmla="*/ 2558795 h 2956475"/>
                        <a:gd name="connsiteX293-239657" fmla="*/ 2435111 w 5914797"/>
                        <a:gd name="connsiteY293-239658" fmla="*/ 2547432 h 2956475"/>
                        <a:gd name="connsiteX294-239659" fmla="*/ 2398752 w 5914797"/>
                        <a:gd name="connsiteY294-239660" fmla="*/ 2542887 h 2956475"/>
                        <a:gd name="connsiteX295-239661" fmla="*/ 2371482 w 5914797"/>
                        <a:gd name="connsiteY295-239662" fmla="*/ 2515618 h 2956475"/>
                        <a:gd name="connsiteX296-239663" fmla="*/ 2344757 w 5914797"/>
                        <a:gd name="connsiteY296-239664" fmla="*/ 2515618 h 2956475"/>
                        <a:gd name="connsiteX297-239665" fmla="*/ 2332850 w 5914797"/>
                        <a:gd name="connsiteY297-239666" fmla="*/ 2515618 h 2956475"/>
                        <a:gd name="connsiteX298-239667" fmla="*/ 2306990 w 5914797"/>
                        <a:gd name="connsiteY298-239668" fmla="*/ 2502687 h 2956475"/>
                        <a:gd name="connsiteX299-239669" fmla="*/ 2258404 w 5914797"/>
                        <a:gd name="connsiteY299-239670" fmla="*/ 2526980 h 2956475"/>
                        <a:gd name="connsiteX300-239671" fmla="*/ 2190230 w 5914797"/>
                        <a:gd name="connsiteY300-239672" fmla="*/ 2574702 h 2956475"/>
                        <a:gd name="connsiteX301-239673" fmla="*/ 2147053 w 5914797"/>
                        <a:gd name="connsiteY301-239674" fmla="*/ 2586064 h 2956475"/>
                        <a:gd name="connsiteX302-239675" fmla="*/ 2135691 w 5914797"/>
                        <a:gd name="connsiteY302-239676" fmla="*/ 2590609 h 2956475"/>
                        <a:gd name="connsiteX303-239677" fmla="*/ 2133310 w 5914797"/>
                        <a:gd name="connsiteY303-239678" fmla="*/ 2586799 h 2956475"/>
                        <a:gd name="connsiteX304-239679" fmla="*/ 2123784 w 5914797"/>
                        <a:gd name="connsiteY304-239680" fmla="*/ 2590609 h 2956475"/>
                        <a:gd name="connsiteX305-239681" fmla="*/ 2101728 w 5914797"/>
                        <a:gd name="connsiteY305-239682" fmla="*/ 2555320 h 2956475"/>
                        <a:gd name="connsiteX306-239683" fmla="*/ 2065244 w 5914797"/>
                        <a:gd name="connsiteY306-239684" fmla="*/ 2558795 h 2956475"/>
                        <a:gd name="connsiteX307-239685" fmla="*/ 2064423 w 5914797"/>
                        <a:gd name="connsiteY307-239686" fmla="*/ 2557739 h 2956475"/>
                        <a:gd name="connsiteX308-239687" fmla="*/ 2053337 w 5914797"/>
                        <a:gd name="connsiteY308-239688" fmla="*/ 2558795 h 2956475"/>
                        <a:gd name="connsiteX309-239689" fmla="*/ 2037430 w 5914797"/>
                        <a:gd name="connsiteY309-239690" fmla="*/ 2538343 h 2956475"/>
                        <a:gd name="connsiteX310-239691" fmla="*/ 2010161 w 5914797"/>
                        <a:gd name="connsiteY310-239692" fmla="*/ 2526980 h 2956475"/>
                        <a:gd name="connsiteX311-239693" fmla="*/ 1994253 w 5914797"/>
                        <a:gd name="connsiteY311-239694" fmla="*/ 2495166 h 2956475"/>
                        <a:gd name="connsiteX312-239695" fmla="*/ 1978137 w 5914797"/>
                        <a:gd name="connsiteY312-239696" fmla="*/ 2486212 h 2956475"/>
                        <a:gd name="connsiteX313-239697" fmla="*/ 1935714 w 5914797"/>
                        <a:gd name="connsiteY313-239698" fmla="*/ 2499711 h 2956475"/>
                        <a:gd name="connsiteX314-239699" fmla="*/ 1931977 w 5914797"/>
                        <a:gd name="connsiteY314-239700" fmla="*/ 2497111 h 2956475"/>
                        <a:gd name="connsiteX315-239701" fmla="*/ 1926807 w 5914797"/>
                        <a:gd name="connsiteY315-239702" fmla="*/ 2499711 h 2956475"/>
                        <a:gd name="connsiteX316-239703" fmla="*/ 1879495 w 5914797"/>
                        <a:gd name="connsiteY316-239704" fmla="*/ 2468885 h 2956475"/>
                        <a:gd name="connsiteX317-239705" fmla="*/ 1860723 w 5914797"/>
                        <a:gd name="connsiteY317-239706" fmla="*/ 2495166 h 2956475"/>
                        <a:gd name="connsiteX318-239707" fmla="*/ 1855650 w 5914797"/>
                        <a:gd name="connsiteY318-239708" fmla="*/ 2485599 h 2956475"/>
                        <a:gd name="connsiteX319-239709" fmla="*/ 1848816 w 5914797"/>
                        <a:gd name="connsiteY319-239710" fmla="*/ 2495166 h 2956475"/>
                        <a:gd name="connsiteX320-239711" fmla="*/ 1769279 w 5914797"/>
                        <a:gd name="connsiteY320-239712" fmla="*/ 2345183 h 2956475"/>
                        <a:gd name="connsiteX321-239713" fmla="*/ 1719285 w 5914797"/>
                        <a:gd name="connsiteY321-239714" fmla="*/ 2295189 h 2956475"/>
                        <a:gd name="connsiteX322-239715" fmla="*/ 1722082 w 5914797"/>
                        <a:gd name="connsiteY322-239716" fmla="*/ 2292043 h 2956475"/>
                        <a:gd name="connsiteX323-239717" fmla="*/ 348990 w 5914797"/>
                        <a:gd name="connsiteY323-239718" fmla="*/ 2704232 h 2956475"/>
                        <a:gd name="connsiteX324-239719" fmla="*/ 194463 w 5914797"/>
                        <a:gd name="connsiteY324-239720" fmla="*/ 2472441 h 2956475"/>
                        <a:gd name="connsiteX325-239721" fmla="*/ 112654 w 5914797"/>
                        <a:gd name="connsiteY325-239722" fmla="*/ 2413357 h 2956475"/>
                        <a:gd name="connsiteX326-239723" fmla="*/ 104109 w 5914797"/>
                        <a:gd name="connsiteY326-239724" fmla="*/ 2424719 h 2956475"/>
                        <a:gd name="connsiteX327-239725" fmla="*/ 60387 w 5914797"/>
                        <a:gd name="connsiteY327-239726" fmla="*/ 2365635 h 2956475"/>
                        <a:gd name="connsiteX328-239727" fmla="*/ 108109 w 5914797"/>
                        <a:gd name="connsiteY328-239728" fmla="*/ 2349728 h 2956475"/>
                        <a:gd name="connsiteX329-239729" fmla="*/ 11921 w 5914797"/>
                        <a:gd name="connsiteY329-239730" fmla="*/ 2195428 h 2956475"/>
                        <a:gd name="connsiteX330-239731" fmla="*/ 0 w 5914797"/>
                        <a:gd name="connsiteY330-239732" fmla="*/ 2195434 h 2956475"/>
                        <a:gd name="connsiteX331-239733" fmla="*/ 1585210 w 5914797"/>
                        <a:gd name="connsiteY331-239734" fmla="*/ 1370296 h 2956475"/>
                        <a:gd name="connsiteX332-239735" fmla="*/ 1628387 w 5914797"/>
                        <a:gd name="connsiteY332-239736" fmla="*/ 1349844 h 2956475"/>
                        <a:gd name="connsiteX333-239737" fmla="*/ 1639749 w 5914797"/>
                        <a:gd name="connsiteY333-239738" fmla="*/ 1299850 h 2956475"/>
                        <a:gd name="connsiteX334-239739" fmla="*/ 1667019 w 5914797"/>
                        <a:gd name="connsiteY334-239740" fmla="*/ 1256673 h 2956475"/>
                        <a:gd name="connsiteX335-239741" fmla="*/ 1644294 w 5914797"/>
                        <a:gd name="connsiteY335-239742" fmla="*/ 1197589 h 2956475"/>
                        <a:gd name="connsiteX336-239743" fmla="*/ 1667019 w 5914797"/>
                        <a:gd name="connsiteY336-239744" fmla="*/ 1133960 h 2956475"/>
                        <a:gd name="connsiteX337-239745" fmla="*/ 1612479 w 5914797"/>
                        <a:gd name="connsiteY337-239746" fmla="*/ 1070331 h 2956475"/>
                        <a:gd name="connsiteX338-239747" fmla="*/ 1644294 w 5914797"/>
                        <a:gd name="connsiteY338-239748" fmla="*/ 961252 h 2956475"/>
                        <a:gd name="connsiteX339-239749" fmla="*/ 1596572 w 5914797"/>
                        <a:gd name="connsiteY339-239750" fmla="*/ 865809 h 2956475"/>
                        <a:gd name="connsiteX340-239751" fmla="*/ 1660201 w 5914797"/>
                        <a:gd name="connsiteY340-239752" fmla="*/ 788545 h 2956475"/>
                        <a:gd name="connsiteX341-239753" fmla="*/ 1655656 w 5914797"/>
                        <a:gd name="connsiteY341-239754" fmla="*/ 704464 h 2956475"/>
                        <a:gd name="connsiteX342-239755" fmla="*/ 1671563 w 5914797"/>
                        <a:gd name="connsiteY342-239756" fmla="*/ 697647 h 2956475"/>
                        <a:gd name="connsiteX343-239757" fmla="*/ 1673009 w 5914797"/>
                        <a:gd name="connsiteY343-239758" fmla="*/ 702130 h 2956475"/>
                        <a:gd name="connsiteX344-239759" fmla="*/ 1683471 w 5914797"/>
                        <a:gd name="connsiteY344-239760" fmla="*/ 697647 h 2956475"/>
                        <a:gd name="connsiteX345-239761" fmla="*/ 1706195 w 5914797"/>
                        <a:gd name="connsiteY345-239762" fmla="*/ 768093 h 2956475"/>
                        <a:gd name="connsiteX346-239763" fmla="*/ 1699586 w 5914797"/>
                        <a:gd name="connsiteY346-239764" fmla="*/ 815304 h 2956475"/>
                        <a:gd name="connsiteX347-239765" fmla="*/ 1762462 w 5914797"/>
                        <a:gd name="connsiteY347-239766" fmla="*/ 772638 h 2956475"/>
                        <a:gd name="connsiteX348-239767" fmla="*/ 1839726 w 5914797"/>
                        <a:gd name="connsiteY348-239768" fmla="*/ 763548 h 2956475"/>
                        <a:gd name="connsiteX349-239769" fmla="*/ 1840904 w 5914797"/>
                        <a:gd name="connsiteY349-239770" fmla="*/ 764810 h 2956475"/>
                        <a:gd name="connsiteX350-239771" fmla="*/ 1851633 w 5914797"/>
                        <a:gd name="connsiteY350-239772" fmla="*/ 763548 h 2956475"/>
                        <a:gd name="connsiteX351-239773" fmla="*/ 1896740 w 5914797"/>
                        <a:gd name="connsiteY351-239774" fmla="*/ 811877 h 2956475"/>
                        <a:gd name="connsiteX352-239775" fmla="*/ 1871540 w 5914797"/>
                        <a:gd name="connsiteY352-239776" fmla="*/ 736278 h 2956475"/>
                        <a:gd name="connsiteX353-239777" fmla="*/ 1871540 w 5914797"/>
                        <a:gd name="connsiteY353-239778" fmla="*/ 595386 h 2956475"/>
                        <a:gd name="connsiteX354-239779" fmla="*/ 1935169 w 5914797"/>
                        <a:gd name="connsiteY354-239780" fmla="*/ 574934 h 2956475"/>
                        <a:gd name="connsiteX355-239781" fmla="*/ 1945401 w 5914797"/>
                        <a:gd name="connsiteY355-239782" fmla="*/ 575472 h 2956475"/>
                        <a:gd name="connsiteX356-239783" fmla="*/ 1947076 w 5914797"/>
                        <a:gd name="connsiteY356-239784" fmla="*/ 574934 h 2956475"/>
                        <a:gd name="connsiteX357-239785" fmla="*/ 2023546 w 5914797"/>
                        <a:gd name="connsiteY357-239786" fmla="*/ 578958 h 2956475"/>
                        <a:gd name="connsiteX358-239787" fmla="*/ 2101059 w 5914797"/>
                        <a:gd name="connsiteY358-239788" fmla="*/ 559026 h 2956475"/>
                        <a:gd name="connsiteX359-239789" fmla="*/ 2076062 w 5914797"/>
                        <a:gd name="connsiteY359-239790" fmla="*/ 493125 h 2956475"/>
                        <a:gd name="connsiteX360-239791" fmla="*/ 2112421 w 5914797"/>
                        <a:gd name="connsiteY360-239792" fmla="*/ 402226 h 2956475"/>
                        <a:gd name="connsiteX361-239793" fmla="*/ 2155598 w 5914797"/>
                        <a:gd name="connsiteY361-239794" fmla="*/ 397681 h 2956475"/>
                        <a:gd name="connsiteX362-239795" fmla="*/ 2226045 w 5914797"/>
                        <a:gd name="connsiteY362-239796" fmla="*/ 322690 h 2956475"/>
                        <a:gd name="connsiteX363-239797" fmla="*/ 2328315 w 5914797"/>
                        <a:gd name="connsiteY363-239798" fmla="*/ 304510 h 2956475"/>
                        <a:gd name="connsiteX364-239799" fmla="*/ 2337395 w 5914797"/>
                        <a:gd name="connsiteY364-239800" fmla="*/ 263606 h 2956475"/>
                        <a:gd name="connsiteX365-239801" fmla="*/ 2435111 w 5914797"/>
                        <a:gd name="connsiteY365-239802" fmla="*/ 252244 h 2956475"/>
                        <a:gd name="connsiteX366-239803" fmla="*/ 2436190 w 5914797"/>
                        <a:gd name="connsiteY366-239804" fmla="*/ 253503 h 2956475"/>
                        <a:gd name="connsiteX367-239805" fmla="*/ 2447018 w 5914797"/>
                        <a:gd name="connsiteY367-239806" fmla="*/ 252244 h 2956475"/>
                        <a:gd name="connsiteX368-239807" fmla="*/ 2468952 w 5914797"/>
                        <a:gd name="connsiteY368-239808" fmla="*/ 277833 h 2956475"/>
                        <a:gd name="connsiteX369-239809" fmla="*/ 2548734 w 5914797"/>
                        <a:gd name="connsiteY369-239810" fmla="*/ 202249 h 2956475"/>
                        <a:gd name="connsiteX370-239811" fmla="*/ 2560641 w 5914797"/>
                        <a:gd name="connsiteY370-239812" fmla="*/ 202249 h 2956475"/>
                        <a:gd name="connsiteX371-239813" fmla="*/ 2612363 w 5914797"/>
                        <a:gd name="connsiteY371-239814" fmla="*/ 202249 h 2956475"/>
                        <a:gd name="connsiteX372-239815" fmla="*/ 2623725 w 5914797"/>
                        <a:gd name="connsiteY372-239816" fmla="*/ 134075 h 2956475"/>
                        <a:gd name="connsiteX373-239817" fmla="*/ 2660085 w 5914797"/>
                        <a:gd name="connsiteY373-239818" fmla="*/ 68174 h 2956475"/>
                        <a:gd name="connsiteX374-239819" fmla="*/ 2746439 w 5914797"/>
                        <a:gd name="connsiteY374-239820" fmla="*/ 0 h 2956475"/>
                        <a:gd name="connsiteX0-239821" fmla="*/ 1687341 w 5902877"/>
                        <a:gd name="connsiteY0-239822" fmla="*/ 817622 h 2956475"/>
                        <a:gd name="connsiteX1-239823" fmla="*/ 1678368 w 5902877"/>
                        <a:gd name="connsiteY1-239824" fmla="*/ 881716 h 2956475"/>
                        <a:gd name="connsiteX2-239825" fmla="*/ 1705766 w 5902877"/>
                        <a:gd name="connsiteY2-239826" fmla="*/ 895415 h 2956475"/>
                        <a:gd name="connsiteX3-239827" fmla="*/ 1687341 w 5902877"/>
                        <a:gd name="connsiteY3-239828" fmla="*/ 817622 h 2956475"/>
                        <a:gd name="connsiteX4-239829" fmla="*/ 2734519 w 5902877"/>
                        <a:gd name="connsiteY4-239830" fmla="*/ 0 h 2956475"/>
                        <a:gd name="connsiteX5-239831" fmla="*/ 2740458 w 5902877"/>
                        <a:gd name="connsiteY5-239832" fmla="*/ 4711 h 2956475"/>
                        <a:gd name="connsiteX6-239833" fmla="*/ 2746425 w 5902877"/>
                        <a:gd name="connsiteY6-239834" fmla="*/ 0 h 2956475"/>
                        <a:gd name="connsiteX7-239835" fmla="*/ 2812327 w 5902877"/>
                        <a:gd name="connsiteY7-239836" fmla="*/ 52267 h 2956475"/>
                        <a:gd name="connsiteX8-239837" fmla="*/ 2757788 w 5902877"/>
                        <a:gd name="connsiteY8-239838" fmla="*/ 90899 h 2956475"/>
                        <a:gd name="connsiteX9-239839" fmla="*/ 2844141 w 5902877"/>
                        <a:gd name="connsiteY9-239840" fmla="*/ 118168 h 2956475"/>
                        <a:gd name="connsiteX10-239841" fmla="*/ 2853833 w 5902877"/>
                        <a:gd name="connsiteY10-239842" fmla="*/ 186006 h 2956475"/>
                        <a:gd name="connsiteX11-239843" fmla="*/ 2875411 w 5902877"/>
                        <a:gd name="connsiteY11-239844" fmla="*/ 161345 h 2956475"/>
                        <a:gd name="connsiteX12-239845" fmla="*/ 2887318 w 5902877"/>
                        <a:gd name="connsiteY12-239846" fmla="*/ 161345 h 2956475"/>
                        <a:gd name="connsiteX13-239847" fmla="*/ 2982217 w 5902877"/>
                        <a:gd name="connsiteY13-239848" fmla="*/ 161345 h 2956475"/>
                        <a:gd name="connsiteX14-239849" fmla="*/ 2994124 w 5902877"/>
                        <a:gd name="connsiteY14-239850" fmla="*/ 161345 h 2956475"/>
                        <a:gd name="connsiteX15-239851" fmla="*/ 3075933 w 5902877"/>
                        <a:gd name="connsiteY15-239852" fmla="*/ 236336 h 2956475"/>
                        <a:gd name="connsiteX16-239853" fmla="*/ 3107747 w 5902877"/>
                        <a:gd name="connsiteY16-239854" fmla="*/ 295420 h 2956475"/>
                        <a:gd name="connsiteX17-239855" fmla="*/ 3096385 w 5902877"/>
                        <a:gd name="connsiteY17-239856" fmla="*/ 370412 h 2956475"/>
                        <a:gd name="connsiteX18-239857" fmla="*/ 3057753 w 5902877"/>
                        <a:gd name="connsiteY18-239858" fmla="*/ 413589 h 2956475"/>
                        <a:gd name="connsiteX19-239859" fmla="*/ 2962309 w 5902877"/>
                        <a:gd name="connsiteY19-239860" fmla="*/ 488580 h 2956475"/>
                        <a:gd name="connsiteX20-239861" fmla="*/ 2930495 w 5902877"/>
                        <a:gd name="connsiteY20-239862" fmla="*/ 531757 h 2956475"/>
                        <a:gd name="connsiteX21-239863" fmla="*/ 2978217 w 5902877"/>
                        <a:gd name="connsiteY21-239864" fmla="*/ 547664 h 2956475"/>
                        <a:gd name="connsiteX22-239865" fmla="*/ 3025671 w 5902877"/>
                        <a:gd name="connsiteY22-239866" fmla="*/ 575345 h 2956475"/>
                        <a:gd name="connsiteX23-239867" fmla="*/ 3052663 w 5902877"/>
                        <a:gd name="connsiteY23-239868" fmla="*/ 552209 h 2956475"/>
                        <a:gd name="connsiteX24-239869" fmla="*/ 3054672 w 5902877"/>
                        <a:gd name="connsiteY24-239870" fmla="*/ 560693 h 2956475"/>
                        <a:gd name="connsiteX25-239871" fmla="*/ 3064571 w 5902877"/>
                        <a:gd name="connsiteY25-239872" fmla="*/ 552209 h 2956475"/>
                        <a:gd name="connsiteX26-239873" fmla="*/ 3081196 w 5902877"/>
                        <a:gd name="connsiteY26-239874" fmla="*/ 622402 h 2956475"/>
                        <a:gd name="connsiteX27-239875" fmla="*/ 3089023 w 5902877"/>
                        <a:gd name="connsiteY27-239876" fmla="*/ 606748 h 2956475"/>
                        <a:gd name="connsiteX28-239877" fmla="*/ 3148107 w 5902877"/>
                        <a:gd name="connsiteY28-239878" fmla="*/ 586296 h 2956475"/>
                        <a:gd name="connsiteX29-239879" fmla="*/ 3156045 w 5902877"/>
                        <a:gd name="connsiteY29-239880" fmla="*/ 587670 h 2956475"/>
                        <a:gd name="connsiteX30-239881" fmla="*/ 3160014 w 5902877"/>
                        <a:gd name="connsiteY30-239882" fmla="*/ 586296 h 2956475"/>
                        <a:gd name="connsiteX31-239883" fmla="*/ 3278182 w 5902877"/>
                        <a:gd name="connsiteY31-239884" fmla="*/ 606748 h 2956475"/>
                        <a:gd name="connsiteX32-239885" fmla="*/ 3284999 w 5902877"/>
                        <a:gd name="connsiteY32-239886" fmla="*/ 665832 h 2956475"/>
                        <a:gd name="connsiteX33-239887" fmla="*/ 3427741 w 5902877"/>
                        <a:gd name="connsiteY33-239888" fmla="*/ 686823 h 2956475"/>
                        <a:gd name="connsiteX34-239889" fmla="*/ 3434437 w 5902877"/>
                        <a:gd name="connsiteY34-239890" fmla="*/ 590841 h 2956475"/>
                        <a:gd name="connsiteX35-239891" fmla="*/ 3446122 w 5902877"/>
                        <a:gd name="connsiteY35-239892" fmla="*/ 594028 h 2956475"/>
                        <a:gd name="connsiteX36-239893" fmla="*/ 3446344 w 5902877"/>
                        <a:gd name="connsiteY36-239894" fmla="*/ 590841 h 2956475"/>
                        <a:gd name="connsiteX37-239895" fmla="*/ 3521335 w 5902877"/>
                        <a:gd name="connsiteY37-239896" fmla="*/ 611293 h 2956475"/>
                        <a:gd name="connsiteX38-239897" fmla="*/ 3568513 w 5902877"/>
                        <a:gd name="connsiteY38-239898" fmla="*/ 611293 h 2956475"/>
                        <a:gd name="connsiteX39-239899" fmla="*/ 3580419 w 5902877"/>
                        <a:gd name="connsiteY39-239900" fmla="*/ 611293 h 2956475"/>
                        <a:gd name="connsiteX40-239901" fmla="*/ 3639503 w 5902877"/>
                        <a:gd name="connsiteY40-239902" fmla="*/ 677194 h 2956475"/>
                        <a:gd name="connsiteX41-239903" fmla="*/ 3655411 w 5902877"/>
                        <a:gd name="connsiteY41-239904" fmla="*/ 756731 h 2956475"/>
                        <a:gd name="connsiteX42-239905" fmla="*/ 3634959 w 5902877"/>
                        <a:gd name="connsiteY42-239906" fmla="*/ 806725 h 2956475"/>
                        <a:gd name="connsiteX43-239907" fmla="*/ 3682681 w 5902877"/>
                        <a:gd name="connsiteY43-239908" fmla="*/ 897623 h 2956475"/>
                        <a:gd name="connsiteX44-239909" fmla="*/ 3731815 w 5902877"/>
                        <a:gd name="connsiteY44-239910" fmla="*/ 933529 h 2956475"/>
                        <a:gd name="connsiteX45-239911" fmla="*/ 3761672 w 5902877"/>
                        <a:gd name="connsiteY45-239912" fmla="*/ 822632 h 2956475"/>
                        <a:gd name="connsiteX46-239913" fmla="*/ 3771289 w 5902877"/>
                        <a:gd name="connsiteY46-239914" fmla="*/ 831139 h 2956475"/>
                        <a:gd name="connsiteX47-239915" fmla="*/ 3773579 w 5902877"/>
                        <a:gd name="connsiteY47-239916" fmla="*/ 822632 h 2956475"/>
                        <a:gd name="connsiteX48-239917" fmla="*/ 3828363 w 5902877"/>
                        <a:gd name="connsiteY48-239918" fmla="*/ 871095 h 2956475"/>
                        <a:gd name="connsiteX49-239919" fmla="*/ 3884385 w 5902877"/>
                        <a:gd name="connsiteY49-239920" fmla="*/ 843084 h 2956475"/>
                        <a:gd name="connsiteX50-239921" fmla="*/ 3890064 w 5902877"/>
                        <a:gd name="connsiteY50-239922" fmla="*/ 846199 h 2956475"/>
                        <a:gd name="connsiteX51-239923" fmla="*/ 3896292 w 5902877"/>
                        <a:gd name="connsiteY51-239924" fmla="*/ 843084 h 2956475"/>
                        <a:gd name="connsiteX52-239925" fmla="*/ 3958638 w 5902877"/>
                        <a:gd name="connsiteY52-239926" fmla="*/ 877274 h 2956475"/>
                        <a:gd name="connsiteX53-239927" fmla="*/ 3982101 w 5902877"/>
                        <a:gd name="connsiteY53-239928" fmla="*/ 849902 h 2956475"/>
                        <a:gd name="connsiteX54-239929" fmla="*/ 3991775 w 5902877"/>
                        <a:gd name="connsiteY54-239930" fmla="*/ 852506 h 2956475"/>
                        <a:gd name="connsiteX55-239931" fmla="*/ 3994008 w 5902877"/>
                        <a:gd name="connsiteY55-239932" fmla="*/ 849902 h 2956475"/>
                        <a:gd name="connsiteX56-239933" fmla="*/ 4040362 w 5902877"/>
                        <a:gd name="connsiteY56-239934" fmla="*/ 862382 h 2956475"/>
                        <a:gd name="connsiteX57-239935" fmla="*/ 4013915 w 5902877"/>
                        <a:gd name="connsiteY57-239936" fmla="*/ 752186 h 2956475"/>
                        <a:gd name="connsiteX58-239937" fmla="*/ 4061637 w 5902877"/>
                        <a:gd name="connsiteY58-239938" fmla="*/ 697647 h 2956475"/>
                        <a:gd name="connsiteX59-239939" fmla="*/ 4071443 w 5902877"/>
                        <a:gd name="connsiteY59-239940" fmla="*/ 700048 h 2956475"/>
                        <a:gd name="connsiteX60-239941" fmla="*/ 4073544 w 5902877"/>
                        <a:gd name="connsiteY60-239942" fmla="*/ 697647 h 2956475"/>
                        <a:gd name="connsiteX61-239943" fmla="*/ 4407596 w 5902877"/>
                        <a:gd name="connsiteY61-239944" fmla="*/ 779455 h 2956475"/>
                        <a:gd name="connsiteX62-239945" fmla="*/ 4439411 w 5902877"/>
                        <a:gd name="connsiteY62-239946" fmla="*/ 849902 h 2956475"/>
                        <a:gd name="connsiteX63-239947" fmla="*/ 4535454 w 5902877"/>
                        <a:gd name="connsiteY63-239948" fmla="*/ 932544 h 2956475"/>
                        <a:gd name="connsiteX64-239949" fmla="*/ 4670657 w 5902877"/>
                        <a:gd name="connsiteY64-239950" fmla="*/ 913531 h 2956475"/>
                        <a:gd name="connsiteX65-239951" fmla="*/ 4674708 w 5902877"/>
                        <a:gd name="connsiteY65-239952" fmla="*/ 914635 h 2956475"/>
                        <a:gd name="connsiteX66-239953" fmla="*/ 4682564 w 5902877"/>
                        <a:gd name="connsiteY66-239954" fmla="*/ 913531 h 2956475"/>
                        <a:gd name="connsiteX67-239955" fmla="*/ 4757555 w 5902877"/>
                        <a:gd name="connsiteY67-239956" fmla="*/ 933983 h 2956475"/>
                        <a:gd name="connsiteX68-239957" fmla="*/ 4789370 w 5902877"/>
                        <a:gd name="connsiteY68-239958" fmla="*/ 977160 h 2956475"/>
                        <a:gd name="connsiteX69-239959" fmla="*/ 4784825 w 5902877"/>
                        <a:gd name="connsiteY69-239960" fmla="*/ 1058968 h 2956475"/>
                        <a:gd name="connsiteX70-239961" fmla="*/ 4823889 w 5902877"/>
                        <a:gd name="connsiteY70-239962" fmla="*/ 1083640 h 2956475"/>
                        <a:gd name="connsiteX71-239963" fmla="*/ 4863817 w 5902877"/>
                        <a:gd name="connsiteY71-239964" fmla="*/ 1070331 h 2956475"/>
                        <a:gd name="connsiteX72-239965" fmla="*/ 4934263 w 5902877"/>
                        <a:gd name="connsiteY72-239966" fmla="*/ 1063513 h 2956475"/>
                        <a:gd name="connsiteX73-239967" fmla="*/ 4936942 w 5902877"/>
                        <a:gd name="connsiteY73-239968" fmla="*/ 1064406 h 2956475"/>
                        <a:gd name="connsiteX74-239969" fmla="*/ 4946170 w 5902877"/>
                        <a:gd name="connsiteY74-239970" fmla="*/ 1063513 h 2956475"/>
                        <a:gd name="connsiteX75-239971" fmla="*/ 5010461 w 5902877"/>
                        <a:gd name="connsiteY75-239972" fmla="*/ 1084944 h 2956475"/>
                        <a:gd name="connsiteX76-239973" fmla="*/ 5072883 w 5902877"/>
                        <a:gd name="connsiteY76-239974" fmla="*/ 1074876 h 2956475"/>
                        <a:gd name="connsiteX77-239975" fmla="*/ 5074013 w 5902877"/>
                        <a:gd name="connsiteY77-239976" fmla="*/ 1076614 h 2956475"/>
                        <a:gd name="connsiteX78-239977" fmla="*/ 5084790 w 5902877"/>
                        <a:gd name="connsiteY78-239978" fmla="*/ 1074876 h 2956475"/>
                        <a:gd name="connsiteX79-239979" fmla="*/ 5139931 w 5902877"/>
                        <a:gd name="connsiteY79-239980" fmla="*/ 1159707 h 2956475"/>
                        <a:gd name="connsiteX80-239981" fmla="*/ 5179689 w 5902877"/>
                        <a:gd name="connsiteY80-239982" fmla="*/ 1129415 h 2956475"/>
                        <a:gd name="connsiteX81-239983" fmla="*/ 5154692 w 5902877"/>
                        <a:gd name="connsiteY81-239984" fmla="*/ 1063513 h 2956475"/>
                        <a:gd name="connsiteX82-239985" fmla="*/ 5163782 w 5902877"/>
                        <a:gd name="connsiteY82-239986" fmla="*/ 1015792 h 2956475"/>
                        <a:gd name="connsiteX83-239987" fmla="*/ 5175108 w 5902877"/>
                        <a:gd name="connsiteY83-239988" fmla="*/ 1018841 h 2956475"/>
                        <a:gd name="connsiteX84-239989" fmla="*/ 5175689 w 5902877"/>
                        <a:gd name="connsiteY84-239990" fmla="*/ 1015792 h 2956475"/>
                        <a:gd name="connsiteX85-239991" fmla="*/ 5291722 w 5902877"/>
                        <a:gd name="connsiteY85-239992" fmla="*/ 1047031 h 2956475"/>
                        <a:gd name="connsiteX86-239993" fmla="*/ 5359213 w 5902877"/>
                        <a:gd name="connsiteY86-239994" fmla="*/ 1043061 h 2956475"/>
                        <a:gd name="connsiteX87-239995" fmla="*/ 5360598 w 5902877"/>
                        <a:gd name="connsiteY87-239996" fmla="*/ 1043680 h 2956475"/>
                        <a:gd name="connsiteX88-239997" fmla="*/ 5371121 w 5902877"/>
                        <a:gd name="connsiteY88-239998" fmla="*/ 1043061 h 2956475"/>
                        <a:gd name="connsiteX89-239999" fmla="*/ 5477927 w 5902877"/>
                        <a:gd name="connsiteY89-240000" fmla="*/ 1090783 h 2956475"/>
                        <a:gd name="connsiteX90-240001" fmla="*/ 5530193 w 5902877"/>
                        <a:gd name="connsiteY90-240002" fmla="*/ 1133960 h 2956475"/>
                        <a:gd name="connsiteX91-240003" fmla="*/ 5616547 w 5902877"/>
                        <a:gd name="connsiteY91-240004" fmla="*/ 1213496 h 2956475"/>
                        <a:gd name="connsiteX92-240005" fmla="*/ 5718807 w 5902877"/>
                        <a:gd name="connsiteY92-240006" fmla="*/ 1311212 h 2956475"/>
                        <a:gd name="connsiteX93-240007" fmla="*/ 5714263 w 5902877"/>
                        <a:gd name="connsiteY93-240008" fmla="*/ 1365751 h 2956475"/>
                        <a:gd name="connsiteX94-240009" fmla="*/ 5721891 w 5902877"/>
                        <a:gd name="connsiteY94-240010" fmla="*/ 1373379 h 2956475"/>
                        <a:gd name="connsiteX95-240011" fmla="*/ 5718263 w 5902877"/>
                        <a:gd name="connsiteY95-240012" fmla="*/ 1322574 h 2956475"/>
                        <a:gd name="connsiteX96-240013" fmla="*/ 5730304 w 5902877"/>
                        <a:gd name="connsiteY96-240014" fmla="*/ 1324447 h 2956475"/>
                        <a:gd name="connsiteX97-240015" fmla="*/ 5730170 w 5902877"/>
                        <a:gd name="connsiteY97-240016" fmla="*/ 1322574 h 2956475"/>
                        <a:gd name="connsiteX98-240017" fmla="*/ 5832431 w 5902877"/>
                        <a:gd name="connsiteY98-240018" fmla="*/ 1338481 h 2956475"/>
                        <a:gd name="connsiteX99-240019" fmla="*/ 5902877 w 5902877"/>
                        <a:gd name="connsiteY99-240020" fmla="*/ 1418018 h 2956475"/>
                        <a:gd name="connsiteX100-240021" fmla="*/ 5864245 w 5902877"/>
                        <a:gd name="connsiteY100-240022" fmla="*/ 1456650 h 2956475"/>
                        <a:gd name="connsiteX101-240023" fmla="*/ 5805161 w 5902877"/>
                        <a:gd name="connsiteY101-240024" fmla="*/ 1468012 h 2956475"/>
                        <a:gd name="connsiteX102-240025" fmla="*/ 5805161 w 5902877"/>
                        <a:gd name="connsiteY102-240026" fmla="*/ 1554366 h 2956475"/>
                        <a:gd name="connsiteX103-240027" fmla="*/ 5789254 w 5902877"/>
                        <a:gd name="connsiteY103-240028" fmla="*/ 1570273 h 2956475"/>
                        <a:gd name="connsiteX104-240029" fmla="*/ 5777347 w 5902877"/>
                        <a:gd name="connsiteY104-240030" fmla="*/ 1570273 h 2956475"/>
                        <a:gd name="connsiteX105-240031" fmla="*/ 5757439 w 5902877"/>
                        <a:gd name="connsiteY105-240032" fmla="*/ 1570273 h 2956475"/>
                        <a:gd name="connsiteX106-240033" fmla="*/ 5745533 w 5902877"/>
                        <a:gd name="connsiteY106-240034" fmla="*/ 1570273 h 2956475"/>
                        <a:gd name="connsiteX107-240035" fmla="*/ 5713718 w 5902877"/>
                        <a:gd name="connsiteY107-240036" fmla="*/ 1536186 h 2956475"/>
                        <a:gd name="connsiteX108-240037" fmla="*/ 5663723 w 5902877"/>
                        <a:gd name="connsiteY108-240038" fmla="*/ 1511189 h 2956475"/>
                        <a:gd name="connsiteX109-240039" fmla="*/ 5659179 w 5902877"/>
                        <a:gd name="connsiteY109-240040" fmla="*/ 1477102 h 2956475"/>
                        <a:gd name="connsiteX110-240041" fmla="*/ 5625344 w 5902877"/>
                        <a:gd name="connsiteY110-240042" fmla="*/ 1463170 h 2956475"/>
                        <a:gd name="connsiteX111-240043" fmla="*/ 5591549 w 5902877"/>
                        <a:gd name="connsiteY111-240044" fmla="*/ 1472557 h 2956475"/>
                        <a:gd name="connsiteX112-240045" fmla="*/ 5589578 w 5902877"/>
                        <a:gd name="connsiteY112-240046" fmla="*/ 1469797 h 2956475"/>
                        <a:gd name="connsiteX113-240047" fmla="*/ 5579643 w 5902877"/>
                        <a:gd name="connsiteY113-240048" fmla="*/ 1472557 h 2956475"/>
                        <a:gd name="connsiteX114-240049" fmla="*/ 5556918 w 5902877"/>
                        <a:gd name="connsiteY114-240050" fmla="*/ 1440742 h 2956475"/>
                        <a:gd name="connsiteX115-240051" fmla="*/ 5565856 w 5902877"/>
                        <a:gd name="connsiteY115-240052" fmla="*/ 1415717 h 2956475"/>
                        <a:gd name="connsiteX116-240053" fmla="*/ 5537011 w 5902877"/>
                        <a:gd name="connsiteY116-240054" fmla="*/ 1429380 h 2956475"/>
                        <a:gd name="connsiteX117-240055" fmla="*/ 5552917 w 5902877"/>
                        <a:gd name="connsiteY117-240056" fmla="*/ 1472557 h 2956475"/>
                        <a:gd name="connsiteX118-240057" fmla="*/ 5530193 w 5902877"/>
                        <a:gd name="connsiteY118-240058" fmla="*/ 1511189 h 2956475"/>
                        <a:gd name="connsiteX119-240059" fmla="*/ 5482471 w 5902877"/>
                        <a:gd name="connsiteY119-240060" fmla="*/ 1547548 h 2956475"/>
                        <a:gd name="connsiteX120-240061" fmla="*/ 5471888 w 5902877"/>
                        <a:gd name="connsiteY120-240062" fmla="*/ 1546540 h 2956475"/>
                        <a:gd name="connsiteX121-240063" fmla="*/ 5470565 w 5902877"/>
                        <a:gd name="connsiteY121-240064" fmla="*/ 1547548 h 2956475"/>
                        <a:gd name="connsiteX122-240065" fmla="*/ 5435648 w 5902877"/>
                        <a:gd name="connsiteY122-240066" fmla="*/ 1544223 h 2956475"/>
                        <a:gd name="connsiteX123-240067" fmla="*/ 5466564 w 5902877"/>
                        <a:gd name="connsiteY123-240068" fmla="*/ 1586180 h 2956475"/>
                        <a:gd name="connsiteX124-240069" fmla="*/ 5489289 w 5902877"/>
                        <a:gd name="connsiteY124-240070" fmla="*/ 1649809 h 2956475"/>
                        <a:gd name="connsiteX125-240071" fmla="*/ 5505196 w 5902877"/>
                        <a:gd name="connsiteY125-240072" fmla="*/ 1677079 h 2956475"/>
                        <a:gd name="connsiteX126-240073" fmla="*/ 5509741 w 5902877"/>
                        <a:gd name="connsiteY126-240074" fmla="*/ 1708893 h 2956475"/>
                        <a:gd name="connsiteX127-240075" fmla="*/ 5505196 w 5902877"/>
                        <a:gd name="connsiteY127-240076" fmla="*/ 1731618 h 2956475"/>
                        <a:gd name="connsiteX128-240077" fmla="*/ 5494011 w 5902877"/>
                        <a:gd name="connsiteY128-240078" fmla="*/ 1728009 h 2956475"/>
                        <a:gd name="connsiteX129-240079" fmla="*/ 5493289 w 5902877"/>
                        <a:gd name="connsiteY129-240080" fmla="*/ 1731618 h 2956475"/>
                        <a:gd name="connsiteX130-240081" fmla="*/ 5430483 w 5902877"/>
                        <a:gd name="connsiteY130-240082" fmla="*/ 1711358 h 2956475"/>
                        <a:gd name="connsiteX131-240083" fmla="*/ 5332489 w 5902877"/>
                        <a:gd name="connsiteY131-240084" fmla="*/ 1767977 h 2956475"/>
                        <a:gd name="connsiteX132-240085" fmla="*/ 5293857 w 5902877"/>
                        <a:gd name="connsiteY132-240086" fmla="*/ 1779340 h 2956475"/>
                        <a:gd name="connsiteX133-240087" fmla="*/ 5241590 w 5902877"/>
                        <a:gd name="connsiteY133-240088" fmla="*/ 1833879 h 2956475"/>
                        <a:gd name="connsiteX134-240089" fmla="*/ 5187051 w 5902877"/>
                        <a:gd name="connsiteY134-240090" fmla="*/ 1881600 h 2956475"/>
                        <a:gd name="connsiteX135-240091" fmla="*/ 5171144 w 5902877"/>
                        <a:gd name="connsiteY135-240092" fmla="*/ 1913415 h 2956475"/>
                        <a:gd name="connsiteX136-240093" fmla="*/ 5163450 w 5902877"/>
                        <a:gd name="connsiteY136-240094" fmla="*/ 1904988 h 2956475"/>
                        <a:gd name="connsiteX137-240095" fmla="*/ 5159237 w 5902877"/>
                        <a:gd name="connsiteY137-240096" fmla="*/ 1913415 h 2956475"/>
                        <a:gd name="connsiteX138-240097" fmla="*/ 5115750 w 5902877"/>
                        <a:gd name="connsiteY138-240098" fmla="*/ 1865787 h 2956475"/>
                        <a:gd name="connsiteX139-240099" fmla="*/ 5025706 w 5902877"/>
                        <a:gd name="connsiteY139-240100" fmla="*/ 1920232 h 2956475"/>
                        <a:gd name="connsiteX140-240101" fmla="*/ 5022601 w 5902877"/>
                        <a:gd name="connsiteY140-240102" fmla="*/ 1914910 h 2956475"/>
                        <a:gd name="connsiteX141-240103" fmla="*/ 5013799 w 5902877"/>
                        <a:gd name="connsiteY141-240104" fmla="*/ 1920232 h 2956475"/>
                        <a:gd name="connsiteX142-240105" fmla="*/ 5001756 w 5902877"/>
                        <a:gd name="connsiteY142-240106" fmla="*/ 1899586 h 2956475"/>
                        <a:gd name="connsiteX143-240107" fmla="*/ 4971167 w 5902877"/>
                        <a:gd name="connsiteY143-240108" fmla="*/ 1924777 h 2956475"/>
                        <a:gd name="connsiteX144-240109" fmla="*/ 4961930 w 5902877"/>
                        <a:gd name="connsiteY144-240110" fmla="*/ 1922578 h 2956475"/>
                        <a:gd name="connsiteX145-240111" fmla="*/ 4959260 w 5902877"/>
                        <a:gd name="connsiteY145-240112" fmla="*/ 1924777 h 2956475"/>
                        <a:gd name="connsiteX146-240113" fmla="*/ 4922806 w 5902877"/>
                        <a:gd name="connsiteY146-240114" fmla="*/ 1916098 h 2956475"/>
                        <a:gd name="connsiteX147-240115" fmla="*/ 4912083 w 5902877"/>
                        <a:gd name="connsiteY147-240116" fmla="*/ 1961137 h 2956475"/>
                        <a:gd name="connsiteX148-240117" fmla="*/ 4871179 w 5902877"/>
                        <a:gd name="connsiteY148-240118" fmla="*/ 2027038 h 2956475"/>
                        <a:gd name="connsiteX149-240119" fmla="*/ 4871179 w 5902877"/>
                        <a:gd name="connsiteY149-240120" fmla="*/ 2058853 h 2956475"/>
                        <a:gd name="connsiteX150-240121" fmla="*/ 4912083 w 5902877"/>
                        <a:gd name="connsiteY150-240122" fmla="*/ 2074760 h 2956475"/>
                        <a:gd name="connsiteX151-240123" fmla="*/ 4907538 w 5902877"/>
                        <a:gd name="connsiteY151-240124" fmla="*/ 2172476 h 2956475"/>
                        <a:gd name="connsiteX152-240125" fmla="*/ 4895631 w 5902877"/>
                        <a:gd name="connsiteY152-240126" fmla="*/ 2172476 h 2956475"/>
                        <a:gd name="connsiteX153-240127" fmla="*/ 4871179 w 5902877"/>
                        <a:gd name="connsiteY153-240128" fmla="*/ 2172476 h 2956475"/>
                        <a:gd name="connsiteX154-240129" fmla="*/ 4859817 w 5902877"/>
                        <a:gd name="connsiteY154-240130" fmla="*/ 2224742 h 2956475"/>
                        <a:gd name="connsiteX155-240131" fmla="*/ 4871179 w 5902877"/>
                        <a:gd name="connsiteY155-240132" fmla="*/ 2252012 h 2956475"/>
                        <a:gd name="connsiteX156-240133" fmla="*/ 4805277 w 5902877"/>
                        <a:gd name="connsiteY156-240134" fmla="*/ 2286099 h 2956475"/>
                        <a:gd name="connsiteX157-240135" fmla="*/ 4793915 w 5902877"/>
                        <a:gd name="connsiteY157-240136" fmla="*/ 2354273 h 2956475"/>
                        <a:gd name="connsiteX158-240137" fmla="*/ 4741649 w 5902877"/>
                        <a:gd name="connsiteY158-240138" fmla="*/ 2370180 h 2956475"/>
                        <a:gd name="connsiteX159-240139" fmla="*/ 4730286 w 5902877"/>
                        <a:gd name="connsiteY159-240140" fmla="*/ 2429264 h 2956475"/>
                        <a:gd name="connsiteX160-240141" fmla="*/ 4675747 w 5902877"/>
                        <a:gd name="connsiteY160-240142" fmla="*/ 2488348 h 2956475"/>
                        <a:gd name="connsiteX161-240143" fmla="*/ 4673437 w 5902877"/>
                        <a:gd name="connsiteY161-240144" fmla="*/ 2477952 h 2956475"/>
                        <a:gd name="connsiteX162-240145" fmla="*/ 4663840 w 5902877"/>
                        <a:gd name="connsiteY162-240146" fmla="*/ 2488348 h 2956475"/>
                        <a:gd name="connsiteX163-240147" fmla="*/ 4654750 w 5902877"/>
                        <a:gd name="connsiteY163-240148" fmla="*/ 2447444 h 2956475"/>
                        <a:gd name="connsiteX164-240149" fmla="*/ 4638843 w 5902877"/>
                        <a:gd name="connsiteY164-240150" fmla="*/ 2361090 h 2956475"/>
                        <a:gd name="connsiteX165-240151" fmla="*/ 4611573 w 5902877"/>
                        <a:gd name="connsiteY165-240152" fmla="*/ 2220198 h 2956475"/>
                        <a:gd name="connsiteX166-240153" fmla="*/ 4632025 w 5902877"/>
                        <a:gd name="connsiteY166-240154" fmla="*/ 2129299 h 2956475"/>
                        <a:gd name="connsiteX167-240155" fmla="*/ 4663840 w 5902877"/>
                        <a:gd name="connsiteY167-240156" fmla="*/ 2086122 h 2956475"/>
                        <a:gd name="connsiteX168-240157" fmla="*/ 4663840 w 5902877"/>
                        <a:gd name="connsiteY168-240158" fmla="*/ 2058853 h 2956475"/>
                        <a:gd name="connsiteX169-240159" fmla="*/ 4722924 w 5902877"/>
                        <a:gd name="connsiteY169-240160" fmla="*/ 2042945 h 2956475"/>
                        <a:gd name="connsiteX170-240161" fmla="*/ 4788825 w 5902877"/>
                        <a:gd name="connsiteY170-240162" fmla="*/ 1952047 h 2956475"/>
                        <a:gd name="connsiteX171-240163" fmla="*/ 4852455 w 5902877"/>
                        <a:gd name="connsiteY171-240164" fmla="*/ 1877056 h 2956475"/>
                        <a:gd name="connsiteX172-240165" fmla="*/ 4918355 w 5902877"/>
                        <a:gd name="connsiteY172-240166" fmla="*/ 1817971 h 2956475"/>
                        <a:gd name="connsiteX173-240167" fmla="*/ 4942906 w 5902877"/>
                        <a:gd name="connsiteY173-240168" fmla="*/ 1710844 h 2956475"/>
                        <a:gd name="connsiteX174-240169" fmla="*/ 4912083 w 5902877"/>
                        <a:gd name="connsiteY174-240170" fmla="*/ 1715711 h 2956475"/>
                        <a:gd name="connsiteX175-240171" fmla="*/ 4891631 w 5902877"/>
                        <a:gd name="connsiteY175-240172" fmla="*/ 1779340 h 2956475"/>
                        <a:gd name="connsiteX176-240173" fmla="*/ 4800733 w 5902877"/>
                        <a:gd name="connsiteY176-240174" fmla="*/ 1865693 h 2956475"/>
                        <a:gd name="connsiteX177-240175" fmla="*/ 4797920 w 5902877"/>
                        <a:gd name="connsiteY177-240176" fmla="*/ 1857053 h 2956475"/>
                        <a:gd name="connsiteX178-240177" fmla="*/ 4788825 w 5902877"/>
                        <a:gd name="connsiteY178-240178" fmla="*/ 1865693 h 2956475"/>
                        <a:gd name="connsiteX179-240179" fmla="*/ 4758047 w 5902877"/>
                        <a:gd name="connsiteY179-240180" fmla="*/ 1771159 h 2956475"/>
                        <a:gd name="connsiteX180-240181" fmla="*/ 4675747 w 5902877"/>
                        <a:gd name="connsiteY180-240182" fmla="*/ 1795247 h 2956475"/>
                        <a:gd name="connsiteX181-240183" fmla="*/ 4580303 w 5902877"/>
                        <a:gd name="connsiteY181-240184" fmla="*/ 1920232 h 2956475"/>
                        <a:gd name="connsiteX182-240185" fmla="*/ 4612118 w 5902877"/>
                        <a:gd name="connsiteY182-240186" fmla="*/ 1967954 h 2956475"/>
                        <a:gd name="connsiteX183-240187" fmla="*/ 4532581 w 5902877"/>
                        <a:gd name="connsiteY183-240188" fmla="*/ 1983861 h 2956475"/>
                        <a:gd name="connsiteX184-240189" fmla="*/ 4473497 w 5902877"/>
                        <a:gd name="connsiteY184-240190" fmla="*/ 1988406 h 2956475"/>
                        <a:gd name="connsiteX185-240191" fmla="*/ 4473585 w 5902877"/>
                        <a:gd name="connsiteY185-240192" fmla="*/ 1987484 h 2956475"/>
                        <a:gd name="connsiteX186-240193" fmla="*/ 4461591 w 5902877"/>
                        <a:gd name="connsiteY186-240194" fmla="*/ 1988406 h 2956475"/>
                        <a:gd name="connsiteX187-240195" fmla="*/ 4466135 w 5902877"/>
                        <a:gd name="connsiteY187-240196" fmla="*/ 1940685 h 2956475"/>
                        <a:gd name="connsiteX188-240197" fmla="*/ 4416293 w 5902877"/>
                        <a:gd name="connsiteY188-240198" fmla="*/ 1931099 h 2956475"/>
                        <a:gd name="connsiteX189-240199" fmla="*/ 4371237 w 5902877"/>
                        <a:gd name="connsiteY189-240200" fmla="*/ 1961137 h 2956475"/>
                        <a:gd name="connsiteX190-240201" fmla="*/ 4360606 w 5902877"/>
                        <a:gd name="connsiteY190-240202" fmla="*/ 1960286 h 2956475"/>
                        <a:gd name="connsiteX191-240203" fmla="*/ 4359330 w 5902877"/>
                        <a:gd name="connsiteY191-240204" fmla="*/ 1961137 h 2956475"/>
                        <a:gd name="connsiteX192-240205" fmla="*/ 4253849 w 5902877"/>
                        <a:gd name="connsiteY192-240206" fmla="*/ 1952698 h 2956475"/>
                        <a:gd name="connsiteX193-240207" fmla="*/ 4139445 w 5902877"/>
                        <a:gd name="connsiteY193-240208" fmla="*/ 1972499 h 2956475"/>
                        <a:gd name="connsiteX194-240209" fmla="*/ 4021277 w 5902877"/>
                        <a:gd name="connsiteY194-240210" fmla="*/ 2106574 h 2956475"/>
                        <a:gd name="connsiteX195-240211" fmla="*/ 3880385 w 5902877"/>
                        <a:gd name="connsiteY195-240212" fmla="*/ 2263374 h 2956475"/>
                        <a:gd name="connsiteX196-240213" fmla="*/ 3934924 w 5902877"/>
                        <a:gd name="connsiteY196-240214" fmla="*/ 2267919 h 2956475"/>
                        <a:gd name="connsiteX197-240215" fmla="*/ 3955376 w 5902877"/>
                        <a:gd name="connsiteY197-240216" fmla="*/ 2311096 h 2956475"/>
                        <a:gd name="connsiteX198-240217" fmla="*/ 3983994 w 5902877"/>
                        <a:gd name="connsiteY198-240218" fmla="*/ 2319513 h 2956475"/>
                        <a:gd name="connsiteX199-240219" fmla="*/ 4002553 w 5902877"/>
                        <a:gd name="connsiteY199-240220" fmla="*/ 2290644 h 2956475"/>
                        <a:gd name="connsiteX200-240221" fmla="*/ 4013623 w 5902877"/>
                        <a:gd name="connsiteY200-240222" fmla="*/ 2291946 h 2956475"/>
                        <a:gd name="connsiteX201-240223" fmla="*/ 4014460 w 5902877"/>
                        <a:gd name="connsiteY201-240224" fmla="*/ 2290644 h 2956475"/>
                        <a:gd name="connsiteX202-240225" fmla="*/ 4053092 w 5902877"/>
                        <a:gd name="connsiteY202-240226" fmla="*/ 2295189 h 2956475"/>
                        <a:gd name="connsiteX203-240227" fmla="*/ 4107631 w 5902877"/>
                        <a:gd name="connsiteY203-240228" fmla="*/ 2365635 h 2956475"/>
                        <a:gd name="connsiteX204-240229" fmla="*/ 4112176 w 5902877"/>
                        <a:gd name="connsiteY204-240230" fmla="*/ 2413357 h 2956475"/>
                        <a:gd name="connsiteX205-240231" fmla="*/ 4080361 w 5902877"/>
                        <a:gd name="connsiteY205-240232" fmla="*/ 2472441 h 2956475"/>
                        <a:gd name="connsiteX206-240233" fmla="*/ 4073544 w 5902877"/>
                        <a:gd name="connsiteY206-240234" fmla="*/ 2542887 h 2956475"/>
                        <a:gd name="connsiteX207-240235" fmla="*/ 4057637 w 5902877"/>
                        <a:gd name="connsiteY207-240236" fmla="*/ 2629241 h 2956475"/>
                        <a:gd name="connsiteX208-240237" fmla="*/ 4005370 w 5902877"/>
                        <a:gd name="connsiteY208-240238" fmla="*/ 2708777 h 2956475"/>
                        <a:gd name="connsiteX209-240239" fmla="*/ 3994008 w 5902877"/>
                        <a:gd name="connsiteY209-240240" fmla="*/ 2747409 h 2956475"/>
                        <a:gd name="connsiteX210-240241" fmla="*/ 3939469 w 5902877"/>
                        <a:gd name="connsiteY210-240242" fmla="*/ 2806493 h 2956475"/>
                        <a:gd name="connsiteX211-240243" fmla="*/ 3891747 w 5902877"/>
                        <a:gd name="connsiteY211-240244" fmla="*/ 2865577 h 2956475"/>
                        <a:gd name="connsiteX212-240245" fmla="*/ 3871295 w 5902877"/>
                        <a:gd name="connsiteY212-240246" fmla="*/ 2897392 h 2956475"/>
                        <a:gd name="connsiteX213-240247" fmla="*/ 3821301 w 5902877"/>
                        <a:gd name="connsiteY213-240248" fmla="*/ 2924661 h 2956475"/>
                        <a:gd name="connsiteX214-240249" fmla="*/ 3809394 w 5902877"/>
                        <a:gd name="connsiteY214-240250" fmla="*/ 2924661 h 2956475"/>
                        <a:gd name="connsiteX215-240251" fmla="*/ 3800849 w 5902877"/>
                        <a:gd name="connsiteY215-240252" fmla="*/ 2924661 h 2956475"/>
                        <a:gd name="connsiteX216-240253" fmla="*/ 3788941 w 5902877"/>
                        <a:gd name="connsiteY216-240254" fmla="*/ 2924661 h 2956475"/>
                        <a:gd name="connsiteX217-240255" fmla="*/ 3767275 w 5902877"/>
                        <a:gd name="connsiteY217-240256" fmla="*/ 2908412 h 2956475"/>
                        <a:gd name="connsiteX218-240257" fmla="*/ 3725857 w 5902877"/>
                        <a:gd name="connsiteY218-240258" fmla="*/ 2936024 h 2956475"/>
                        <a:gd name="connsiteX219-240259" fmla="*/ 3719040 w 5902877"/>
                        <a:gd name="connsiteY219-240260" fmla="*/ 2956476 h 2956475"/>
                        <a:gd name="connsiteX220-240261" fmla="*/ 3714495 w 5902877"/>
                        <a:gd name="connsiteY220-240262" fmla="*/ 2947386 h 2956475"/>
                        <a:gd name="connsiteX221-240263" fmla="*/ 3714495 w 5902877"/>
                        <a:gd name="connsiteY221-240264" fmla="*/ 2935660 h 2956475"/>
                        <a:gd name="connsiteX222-240265" fmla="*/ 3713950 w 5902877"/>
                        <a:gd name="connsiteY222-240266" fmla="*/ 2936024 h 2956475"/>
                        <a:gd name="connsiteX223-240267" fmla="*/ 3707133 w 5902877"/>
                        <a:gd name="connsiteY223-240268" fmla="*/ 2956476 h 2956475"/>
                        <a:gd name="connsiteX224-240269" fmla="*/ 3702588 w 5902877"/>
                        <a:gd name="connsiteY224-240270" fmla="*/ 2947386 h 2956475"/>
                        <a:gd name="connsiteX225-240271" fmla="*/ 3702588 w 5902877"/>
                        <a:gd name="connsiteY225-240272" fmla="*/ 2920116 h 2956475"/>
                        <a:gd name="connsiteX226-240273" fmla="*/ 3714495 w 5902877"/>
                        <a:gd name="connsiteY226-240274" fmla="*/ 2920116 h 2956475"/>
                        <a:gd name="connsiteX227-240275" fmla="*/ 3723040 w 5902877"/>
                        <a:gd name="connsiteY227-240276" fmla="*/ 2920116 h 2956475"/>
                        <a:gd name="connsiteX228-240277" fmla="*/ 3729857 w 5902877"/>
                        <a:gd name="connsiteY228-240278" fmla="*/ 2861032 h 2956475"/>
                        <a:gd name="connsiteX229-240279" fmla="*/ 3718495 w 5902877"/>
                        <a:gd name="connsiteY229-240280" fmla="*/ 2817856 h 2956475"/>
                        <a:gd name="connsiteX230-240281" fmla="*/ 3745765 w 5902877"/>
                        <a:gd name="connsiteY230-240282" fmla="*/ 2795131 h 2956475"/>
                        <a:gd name="connsiteX231-240283" fmla="*/ 3755026 w 5902877"/>
                        <a:gd name="connsiteY231-240284" fmla="*/ 2797336 h 2956475"/>
                        <a:gd name="connsiteX232-240285" fmla="*/ 3757672 w 5902877"/>
                        <a:gd name="connsiteY232-240286" fmla="*/ 2795131 h 2956475"/>
                        <a:gd name="connsiteX233-240287" fmla="*/ 3794699 w 5902877"/>
                        <a:gd name="connsiteY233-240288" fmla="*/ 2803947 h 2956475"/>
                        <a:gd name="connsiteX234-240289" fmla="*/ 3816211 w 5902877"/>
                        <a:gd name="connsiteY234-240290" fmla="*/ 2758772 h 2956475"/>
                        <a:gd name="connsiteX235-240291" fmla="*/ 3832118 w 5902877"/>
                        <a:gd name="connsiteY235-240292" fmla="*/ 2699687 h 2956475"/>
                        <a:gd name="connsiteX236-240293" fmla="*/ 3843481 w 5902877"/>
                        <a:gd name="connsiteY236-240294" fmla="*/ 2676963 h 2956475"/>
                        <a:gd name="connsiteX237-240295" fmla="*/ 3862504 w 5902877"/>
                        <a:gd name="connsiteY237-240296" fmla="*/ 2632575 h 2956475"/>
                        <a:gd name="connsiteX238-240297" fmla="*/ 3812211 w 5902877"/>
                        <a:gd name="connsiteY238-240298" fmla="*/ 2645148 h 2956475"/>
                        <a:gd name="connsiteX239-240299" fmla="*/ 3784941 w 5902877"/>
                        <a:gd name="connsiteY239-240300" fmla="*/ 2667873 h 2956475"/>
                        <a:gd name="connsiteX240-240301" fmla="*/ 3773034 w 5902877"/>
                        <a:gd name="connsiteY240-240302" fmla="*/ 2667873 h 2956475"/>
                        <a:gd name="connsiteX241-240303" fmla="*/ 3725857 w 5902877"/>
                        <a:gd name="connsiteY241-240304" fmla="*/ 2667873 h 2956475"/>
                        <a:gd name="connsiteX242-240305" fmla="*/ 3713950 w 5902877"/>
                        <a:gd name="connsiteY242-240306" fmla="*/ 2667873 h 2956475"/>
                        <a:gd name="connsiteX243-240307" fmla="*/ 3698043 w 5902877"/>
                        <a:gd name="connsiteY243-240308" fmla="*/ 2613334 h 2956475"/>
                        <a:gd name="connsiteX244-240309" fmla="*/ 3654866 w 5902877"/>
                        <a:gd name="connsiteY244-240310" fmla="*/ 2574702 h 2956475"/>
                        <a:gd name="connsiteX245-240311" fmla="*/ 3588965 w 5902877"/>
                        <a:gd name="connsiteY245-240312" fmla="*/ 2558795 h 2956475"/>
                        <a:gd name="connsiteX246-240313" fmla="*/ 3579875 w 5902877"/>
                        <a:gd name="connsiteY246-240314" fmla="*/ 2499711 h 2956475"/>
                        <a:gd name="connsiteX247-240315" fmla="*/ 3568513 w 5902877"/>
                        <a:gd name="connsiteY247-240316" fmla="*/ 2467896 h 2956475"/>
                        <a:gd name="connsiteX248-240317" fmla="*/ 3552605 w 5902877"/>
                        <a:gd name="connsiteY248-240318" fmla="*/ 2440627 h 2956475"/>
                        <a:gd name="connsiteX249-240319" fmla="*/ 3529881 w 5902877"/>
                        <a:gd name="connsiteY249-240320" fmla="*/ 2381542 h 2956475"/>
                        <a:gd name="connsiteX250-240321" fmla="*/ 3498066 w 5902877"/>
                        <a:gd name="connsiteY250-240322" fmla="*/ 2361090 h 2956475"/>
                        <a:gd name="connsiteX251-240323" fmla="*/ 3442207 w 5902877"/>
                        <a:gd name="connsiteY251-240324" fmla="*/ 2339606 h 2956475"/>
                        <a:gd name="connsiteX252-240325" fmla="*/ 3403167 w 5902877"/>
                        <a:gd name="connsiteY252-240326" fmla="*/ 2345183 h 2956475"/>
                        <a:gd name="connsiteX253-240327" fmla="*/ 3359991 w 5902877"/>
                        <a:gd name="connsiteY253-240328" fmla="*/ 2354273 h 2956475"/>
                        <a:gd name="connsiteX254-240329" fmla="*/ 3328176 w 5902877"/>
                        <a:gd name="connsiteY254-240330" fmla="*/ 2381542 h 2956475"/>
                        <a:gd name="connsiteX255-240331" fmla="*/ 3348628 w 5902877"/>
                        <a:gd name="connsiteY255-240332" fmla="*/ 2397450 h 2956475"/>
                        <a:gd name="connsiteX256-240333" fmla="*/ 3348628 w 5902877"/>
                        <a:gd name="connsiteY256-240334" fmla="*/ 2429264 h 2956475"/>
                        <a:gd name="connsiteX257-240335" fmla="*/ 3328176 w 5902877"/>
                        <a:gd name="connsiteY257-240336" fmla="*/ 2451989 h 2956475"/>
                        <a:gd name="connsiteX258-240337" fmla="*/ 3296362 w 5902877"/>
                        <a:gd name="connsiteY258-240338" fmla="*/ 2511073 h 2956475"/>
                        <a:gd name="connsiteX259-240339" fmla="*/ 3296362 w 5902877"/>
                        <a:gd name="connsiteY259-240340" fmla="*/ 2538343 h 2956475"/>
                        <a:gd name="connsiteX260-240341" fmla="*/ 3246367 w 5902877"/>
                        <a:gd name="connsiteY260-240342" fmla="*/ 2570157 h 2956475"/>
                        <a:gd name="connsiteX261-240343" fmla="*/ 3238554 w 5902877"/>
                        <a:gd name="connsiteY261-240344" fmla="*/ 2567553 h 2956475"/>
                        <a:gd name="connsiteX262-240345" fmla="*/ 3234461 w 5902877"/>
                        <a:gd name="connsiteY262-240346" fmla="*/ 2570157 h 2956475"/>
                        <a:gd name="connsiteX263-240347" fmla="*/ 3186739 w 5902877"/>
                        <a:gd name="connsiteY263-240348" fmla="*/ 2554250 h 2956475"/>
                        <a:gd name="connsiteX264-240349" fmla="*/ 3155469 w 5902877"/>
                        <a:gd name="connsiteY264-240350" fmla="*/ 2554250 h 2956475"/>
                        <a:gd name="connsiteX265-240351" fmla="*/ 3143562 w 5902877"/>
                        <a:gd name="connsiteY265-240352" fmla="*/ 2554250 h 2956475"/>
                        <a:gd name="connsiteX266-240353" fmla="*/ 3127655 w 5902877"/>
                        <a:gd name="connsiteY266-240354" fmla="*/ 2538343 h 2956475"/>
                        <a:gd name="connsiteX267-240355" fmla="*/ 3109483 w 5902877"/>
                        <a:gd name="connsiteY267-240356" fmla="*/ 2533799 h 2956475"/>
                        <a:gd name="connsiteX268-240357" fmla="*/ 3064571 w 5902877"/>
                        <a:gd name="connsiteY268-240358" fmla="*/ 2570157 h 2956475"/>
                        <a:gd name="connsiteX269-240359" fmla="*/ 3016849 w 5902877"/>
                        <a:gd name="connsiteY269-240360" fmla="*/ 2581519 h 2956475"/>
                        <a:gd name="connsiteX270-240361" fmla="*/ 2978217 w 5902877"/>
                        <a:gd name="connsiteY270-240362" fmla="*/ 2597427 h 2956475"/>
                        <a:gd name="connsiteX271-240363" fmla="*/ 2970672 w 5902877"/>
                        <a:gd name="connsiteY271-240364" fmla="*/ 2595630 h 2956475"/>
                        <a:gd name="connsiteX272-240365" fmla="*/ 2966310 w 5902877"/>
                        <a:gd name="connsiteY272-240366" fmla="*/ 2597427 h 2956475"/>
                        <a:gd name="connsiteX273-240367" fmla="*/ 2918588 w 5902877"/>
                        <a:gd name="connsiteY273-240368" fmla="*/ 2586064 h 2956475"/>
                        <a:gd name="connsiteX274-240369" fmla="*/ 2896408 w 5902877"/>
                        <a:gd name="connsiteY274-240370" fmla="*/ 2586064 h 2956475"/>
                        <a:gd name="connsiteX275-240371" fmla="*/ 2884501 w 5902877"/>
                        <a:gd name="connsiteY275-240372" fmla="*/ 2586064 h 2956475"/>
                        <a:gd name="connsiteX276-240373" fmla="*/ 2864049 w 5902877"/>
                        <a:gd name="connsiteY276-240374" fmla="*/ 2554250 h 2956475"/>
                        <a:gd name="connsiteX277-240375" fmla="*/ 2825417 w 5902877"/>
                        <a:gd name="connsiteY277-240376" fmla="*/ 2526980 h 2956475"/>
                        <a:gd name="connsiteX278-240377" fmla="*/ 2798365 w 5902877"/>
                        <a:gd name="connsiteY278-240378" fmla="*/ 2523116 h 2956475"/>
                        <a:gd name="connsiteX279-240379" fmla="*/ 2757788 w 5902877"/>
                        <a:gd name="connsiteY279-240380" fmla="*/ 2526980 h 2956475"/>
                        <a:gd name="connsiteX280-240381" fmla="*/ 2719156 w 5902877"/>
                        <a:gd name="connsiteY280-240382" fmla="*/ 2538343 h 2956475"/>
                        <a:gd name="connsiteX281-240383" fmla="*/ 2714351 w 5902877"/>
                        <a:gd name="connsiteY281-240384" fmla="*/ 2536254 h 2956475"/>
                        <a:gd name="connsiteX282-240385" fmla="*/ 2707249 w 5902877"/>
                        <a:gd name="connsiteY282-240386" fmla="*/ 2538343 h 2956475"/>
                        <a:gd name="connsiteX283-240387" fmla="*/ 2654982 w 5902877"/>
                        <a:gd name="connsiteY283-240388" fmla="*/ 2515618 h 2956475"/>
                        <a:gd name="connsiteX284-240389" fmla="*/ 2648165 w 5902877"/>
                        <a:gd name="connsiteY284-240390" fmla="*/ 2472441 h 2956475"/>
                        <a:gd name="connsiteX285-240391" fmla="*/ 2604988 w 5902877"/>
                        <a:gd name="connsiteY285-240392" fmla="*/ 2456534 h 2956475"/>
                        <a:gd name="connsiteX286-240393" fmla="*/ 2573174 w 5902877"/>
                        <a:gd name="connsiteY286-240394" fmla="*/ 2451989 h 2956475"/>
                        <a:gd name="connsiteX287-240395" fmla="*/ 2538746 w 5902877"/>
                        <a:gd name="connsiteY287-240396" fmla="*/ 2430245 h 2956475"/>
                        <a:gd name="connsiteX288-240397" fmla="*/ 2505545 w 5902877"/>
                        <a:gd name="connsiteY288-240398" fmla="*/ 2488348 h 2956475"/>
                        <a:gd name="connsiteX289-240399" fmla="*/ 2521452 w 5902877"/>
                        <a:gd name="connsiteY289-240400" fmla="*/ 2522435 h 2956475"/>
                        <a:gd name="connsiteX290-240401" fmla="*/ 2482820 w 5902877"/>
                        <a:gd name="connsiteY290-240402" fmla="*/ 2558795 h 2956475"/>
                        <a:gd name="connsiteX291-240403" fmla="*/ 2473317 w 5902877"/>
                        <a:gd name="connsiteY291-240404" fmla="*/ 2556532 h 2956475"/>
                        <a:gd name="connsiteX292-240405" fmla="*/ 2470913 w 5902877"/>
                        <a:gd name="connsiteY292-240406" fmla="*/ 2558795 h 2956475"/>
                        <a:gd name="connsiteX293-240407" fmla="*/ 2423191 w 5902877"/>
                        <a:gd name="connsiteY293-240408" fmla="*/ 2547432 h 2956475"/>
                        <a:gd name="connsiteX294-240409" fmla="*/ 2386832 w 5902877"/>
                        <a:gd name="connsiteY294-240410" fmla="*/ 2542887 h 2956475"/>
                        <a:gd name="connsiteX295-240411" fmla="*/ 2359562 w 5902877"/>
                        <a:gd name="connsiteY295-240412" fmla="*/ 2515618 h 2956475"/>
                        <a:gd name="connsiteX296-240413" fmla="*/ 2332837 w 5902877"/>
                        <a:gd name="connsiteY296-240414" fmla="*/ 2515618 h 2956475"/>
                        <a:gd name="connsiteX297-240415" fmla="*/ 2320930 w 5902877"/>
                        <a:gd name="connsiteY297-240416" fmla="*/ 2515618 h 2956475"/>
                        <a:gd name="connsiteX298-240417" fmla="*/ 2295070 w 5902877"/>
                        <a:gd name="connsiteY298-240418" fmla="*/ 2502687 h 2956475"/>
                        <a:gd name="connsiteX299-240419" fmla="*/ 2246484 w 5902877"/>
                        <a:gd name="connsiteY299-240420" fmla="*/ 2526980 h 2956475"/>
                        <a:gd name="connsiteX300-240421" fmla="*/ 2178310 w 5902877"/>
                        <a:gd name="connsiteY300-240422" fmla="*/ 2574702 h 2956475"/>
                        <a:gd name="connsiteX301-240423" fmla="*/ 2135133 w 5902877"/>
                        <a:gd name="connsiteY301-240424" fmla="*/ 2586064 h 2956475"/>
                        <a:gd name="connsiteX302-240425" fmla="*/ 2123771 w 5902877"/>
                        <a:gd name="connsiteY302-240426" fmla="*/ 2590609 h 2956475"/>
                        <a:gd name="connsiteX303-240427" fmla="*/ 2121390 w 5902877"/>
                        <a:gd name="connsiteY303-240428" fmla="*/ 2586799 h 2956475"/>
                        <a:gd name="connsiteX304-240429" fmla="*/ 2111864 w 5902877"/>
                        <a:gd name="connsiteY304-240430" fmla="*/ 2590609 h 2956475"/>
                        <a:gd name="connsiteX305-240431" fmla="*/ 2089808 w 5902877"/>
                        <a:gd name="connsiteY305-240432" fmla="*/ 2555320 h 2956475"/>
                        <a:gd name="connsiteX306-240433" fmla="*/ 2053324 w 5902877"/>
                        <a:gd name="connsiteY306-240434" fmla="*/ 2558795 h 2956475"/>
                        <a:gd name="connsiteX307-240435" fmla="*/ 2052503 w 5902877"/>
                        <a:gd name="connsiteY307-240436" fmla="*/ 2557739 h 2956475"/>
                        <a:gd name="connsiteX308-240437" fmla="*/ 2041417 w 5902877"/>
                        <a:gd name="connsiteY308-240438" fmla="*/ 2558795 h 2956475"/>
                        <a:gd name="connsiteX309-240439" fmla="*/ 2025510 w 5902877"/>
                        <a:gd name="connsiteY309-240440" fmla="*/ 2538343 h 2956475"/>
                        <a:gd name="connsiteX310-240441" fmla="*/ 1998241 w 5902877"/>
                        <a:gd name="connsiteY310-240442" fmla="*/ 2526980 h 2956475"/>
                        <a:gd name="connsiteX311-240443" fmla="*/ 1982333 w 5902877"/>
                        <a:gd name="connsiteY311-240444" fmla="*/ 2495166 h 2956475"/>
                        <a:gd name="connsiteX312-240445" fmla="*/ 1966217 w 5902877"/>
                        <a:gd name="connsiteY312-240446" fmla="*/ 2486212 h 2956475"/>
                        <a:gd name="connsiteX313-240447" fmla="*/ 1923794 w 5902877"/>
                        <a:gd name="connsiteY313-240448" fmla="*/ 2499711 h 2956475"/>
                        <a:gd name="connsiteX314-240449" fmla="*/ 1920057 w 5902877"/>
                        <a:gd name="connsiteY314-240450" fmla="*/ 2497111 h 2956475"/>
                        <a:gd name="connsiteX315-240451" fmla="*/ 1914887 w 5902877"/>
                        <a:gd name="connsiteY315-240452" fmla="*/ 2499711 h 2956475"/>
                        <a:gd name="connsiteX316-240453" fmla="*/ 1867575 w 5902877"/>
                        <a:gd name="connsiteY316-240454" fmla="*/ 2468885 h 2956475"/>
                        <a:gd name="connsiteX317-240455" fmla="*/ 1848803 w 5902877"/>
                        <a:gd name="connsiteY317-240456" fmla="*/ 2495166 h 2956475"/>
                        <a:gd name="connsiteX318-240457" fmla="*/ 1843730 w 5902877"/>
                        <a:gd name="connsiteY318-240458" fmla="*/ 2485599 h 2956475"/>
                        <a:gd name="connsiteX319-240459" fmla="*/ 1836896 w 5902877"/>
                        <a:gd name="connsiteY319-240460" fmla="*/ 2495166 h 2956475"/>
                        <a:gd name="connsiteX320-240461" fmla="*/ 1757359 w 5902877"/>
                        <a:gd name="connsiteY320-240462" fmla="*/ 2345183 h 2956475"/>
                        <a:gd name="connsiteX321-240463" fmla="*/ 1707365 w 5902877"/>
                        <a:gd name="connsiteY321-240464" fmla="*/ 2295189 h 2956475"/>
                        <a:gd name="connsiteX322-240465" fmla="*/ 1710162 w 5902877"/>
                        <a:gd name="connsiteY322-240466" fmla="*/ 2292043 h 2956475"/>
                        <a:gd name="connsiteX323-240467" fmla="*/ 337070 w 5902877"/>
                        <a:gd name="connsiteY323-240468" fmla="*/ 2704232 h 2956475"/>
                        <a:gd name="connsiteX324-240469" fmla="*/ 182543 w 5902877"/>
                        <a:gd name="connsiteY324-240470" fmla="*/ 2472441 h 2956475"/>
                        <a:gd name="connsiteX325-240471" fmla="*/ 100734 w 5902877"/>
                        <a:gd name="connsiteY325-240472" fmla="*/ 2413357 h 2956475"/>
                        <a:gd name="connsiteX326-240473" fmla="*/ 92189 w 5902877"/>
                        <a:gd name="connsiteY326-240474" fmla="*/ 2424719 h 2956475"/>
                        <a:gd name="connsiteX327-240475" fmla="*/ 48467 w 5902877"/>
                        <a:gd name="connsiteY327-240476" fmla="*/ 2365635 h 2956475"/>
                        <a:gd name="connsiteX328-240477" fmla="*/ 96189 w 5902877"/>
                        <a:gd name="connsiteY328-240478" fmla="*/ 2349728 h 2956475"/>
                        <a:gd name="connsiteX329-240479" fmla="*/ 1 w 5902877"/>
                        <a:gd name="connsiteY329-240480" fmla="*/ 2195428 h 2956475"/>
                        <a:gd name="connsiteX330-240481" fmla="*/ 1573290 w 5902877"/>
                        <a:gd name="connsiteY330-240482" fmla="*/ 1370296 h 2956475"/>
                        <a:gd name="connsiteX331-240483" fmla="*/ 1616467 w 5902877"/>
                        <a:gd name="connsiteY331-240484" fmla="*/ 1349844 h 2956475"/>
                        <a:gd name="connsiteX332-240485" fmla="*/ 1627829 w 5902877"/>
                        <a:gd name="connsiteY332-240486" fmla="*/ 1299850 h 2956475"/>
                        <a:gd name="connsiteX333-240487" fmla="*/ 1655099 w 5902877"/>
                        <a:gd name="connsiteY333-240488" fmla="*/ 1256673 h 2956475"/>
                        <a:gd name="connsiteX334-240489" fmla="*/ 1632374 w 5902877"/>
                        <a:gd name="connsiteY334-240490" fmla="*/ 1197589 h 2956475"/>
                        <a:gd name="connsiteX335-240491" fmla="*/ 1655099 w 5902877"/>
                        <a:gd name="connsiteY335-240492" fmla="*/ 1133960 h 2956475"/>
                        <a:gd name="connsiteX336-240493" fmla="*/ 1600559 w 5902877"/>
                        <a:gd name="connsiteY336-240494" fmla="*/ 1070331 h 2956475"/>
                        <a:gd name="connsiteX337-240495" fmla="*/ 1632374 w 5902877"/>
                        <a:gd name="connsiteY337-240496" fmla="*/ 961252 h 2956475"/>
                        <a:gd name="connsiteX338-240497" fmla="*/ 1584652 w 5902877"/>
                        <a:gd name="connsiteY338-240498" fmla="*/ 865809 h 2956475"/>
                        <a:gd name="connsiteX339-240499" fmla="*/ 1648281 w 5902877"/>
                        <a:gd name="connsiteY339-240500" fmla="*/ 788545 h 2956475"/>
                        <a:gd name="connsiteX340-240501" fmla="*/ 1643736 w 5902877"/>
                        <a:gd name="connsiteY340-240502" fmla="*/ 704464 h 2956475"/>
                        <a:gd name="connsiteX341-240503" fmla="*/ 1659643 w 5902877"/>
                        <a:gd name="connsiteY341-240504" fmla="*/ 697647 h 2956475"/>
                        <a:gd name="connsiteX342-240505" fmla="*/ 1661089 w 5902877"/>
                        <a:gd name="connsiteY342-240506" fmla="*/ 702130 h 2956475"/>
                        <a:gd name="connsiteX343-240507" fmla="*/ 1671551 w 5902877"/>
                        <a:gd name="connsiteY343-240508" fmla="*/ 697647 h 2956475"/>
                        <a:gd name="connsiteX344-240509" fmla="*/ 1694275 w 5902877"/>
                        <a:gd name="connsiteY344-240510" fmla="*/ 768093 h 2956475"/>
                        <a:gd name="connsiteX345-240511" fmla="*/ 1687666 w 5902877"/>
                        <a:gd name="connsiteY345-240512" fmla="*/ 815304 h 2956475"/>
                        <a:gd name="connsiteX346-240513" fmla="*/ 1750542 w 5902877"/>
                        <a:gd name="connsiteY346-240514" fmla="*/ 772638 h 2956475"/>
                        <a:gd name="connsiteX347-240515" fmla="*/ 1827806 w 5902877"/>
                        <a:gd name="connsiteY347-240516" fmla="*/ 763548 h 2956475"/>
                        <a:gd name="connsiteX348-240517" fmla="*/ 1828984 w 5902877"/>
                        <a:gd name="connsiteY348-240518" fmla="*/ 764810 h 2956475"/>
                        <a:gd name="connsiteX349-240519" fmla="*/ 1839713 w 5902877"/>
                        <a:gd name="connsiteY349-240520" fmla="*/ 763548 h 2956475"/>
                        <a:gd name="connsiteX350-240521" fmla="*/ 1884820 w 5902877"/>
                        <a:gd name="connsiteY350-240522" fmla="*/ 811877 h 2956475"/>
                        <a:gd name="connsiteX351-240523" fmla="*/ 1859620 w 5902877"/>
                        <a:gd name="connsiteY351-240524" fmla="*/ 736278 h 2956475"/>
                        <a:gd name="connsiteX352-240525" fmla="*/ 1859620 w 5902877"/>
                        <a:gd name="connsiteY352-240526" fmla="*/ 595386 h 2956475"/>
                        <a:gd name="connsiteX353-240527" fmla="*/ 1923249 w 5902877"/>
                        <a:gd name="connsiteY353-240528" fmla="*/ 574934 h 2956475"/>
                        <a:gd name="connsiteX354-240529" fmla="*/ 1933481 w 5902877"/>
                        <a:gd name="connsiteY354-240530" fmla="*/ 575472 h 2956475"/>
                        <a:gd name="connsiteX355-240531" fmla="*/ 1935156 w 5902877"/>
                        <a:gd name="connsiteY355-240532" fmla="*/ 574934 h 2956475"/>
                        <a:gd name="connsiteX356-240533" fmla="*/ 2011626 w 5902877"/>
                        <a:gd name="connsiteY356-240534" fmla="*/ 578958 h 2956475"/>
                        <a:gd name="connsiteX357-240535" fmla="*/ 2089139 w 5902877"/>
                        <a:gd name="connsiteY357-240536" fmla="*/ 559026 h 2956475"/>
                        <a:gd name="connsiteX358-240537" fmla="*/ 2064142 w 5902877"/>
                        <a:gd name="connsiteY358-240538" fmla="*/ 493125 h 2956475"/>
                        <a:gd name="connsiteX359-240539" fmla="*/ 2100501 w 5902877"/>
                        <a:gd name="connsiteY359-240540" fmla="*/ 402226 h 2956475"/>
                        <a:gd name="connsiteX360-240541" fmla="*/ 2143678 w 5902877"/>
                        <a:gd name="connsiteY360-240542" fmla="*/ 397681 h 2956475"/>
                        <a:gd name="connsiteX361-240543" fmla="*/ 2214125 w 5902877"/>
                        <a:gd name="connsiteY361-240544" fmla="*/ 322690 h 2956475"/>
                        <a:gd name="connsiteX362-240545" fmla="*/ 2316395 w 5902877"/>
                        <a:gd name="connsiteY362-240546" fmla="*/ 304510 h 2956475"/>
                        <a:gd name="connsiteX363-240547" fmla="*/ 2325475 w 5902877"/>
                        <a:gd name="connsiteY363-240548" fmla="*/ 263606 h 2956475"/>
                        <a:gd name="connsiteX364-240549" fmla="*/ 2423191 w 5902877"/>
                        <a:gd name="connsiteY364-240550" fmla="*/ 252244 h 2956475"/>
                        <a:gd name="connsiteX365-240551" fmla="*/ 2424270 w 5902877"/>
                        <a:gd name="connsiteY365-240552" fmla="*/ 253503 h 2956475"/>
                        <a:gd name="connsiteX366-240553" fmla="*/ 2435098 w 5902877"/>
                        <a:gd name="connsiteY366-240554" fmla="*/ 252244 h 2956475"/>
                        <a:gd name="connsiteX367-240555" fmla="*/ 2457032 w 5902877"/>
                        <a:gd name="connsiteY367-240556" fmla="*/ 277833 h 2956475"/>
                        <a:gd name="connsiteX368-240557" fmla="*/ 2536814 w 5902877"/>
                        <a:gd name="connsiteY368-240558" fmla="*/ 202249 h 2956475"/>
                        <a:gd name="connsiteX369-240559" fmla="*/ 2548721 w 5902877"/>
                        <a:gd name="connsiteY369-240560" fmla="*/ 202249 h 2956475"/>
                        <a:gd name="connsiteX370-240561" fmla="*/ 2600443 w 5902877"/>
                        <a:gd name="connsiteY370-240562" fmla="*/ 202249 h 2956475"/>
                        <a:gd name="connsiteX371-240563" fmla="*/ 2611805 w 5902877"/>
                        <a:gd name="connsiteY371-240564" fmla="*/ 134075 h 2956475"/>
                        <a:gd name="connsiteX372-240565" fmla="*/ 2648165 w 5902877"/>
                        <a:gd name="connsiteY372-240566" fmla="*/ 68174 h 2956475"/>
                        <a:gd name="connsiteX373-240567" fmla="*/ 2734519 w 5902877"/>
                        <a:gd name="connsiteY373-240568" fmla="*/ 0 h 2956475"/>
                        <a:gd name="connsiteX0-240569" fmla="*/ 1638875 w 5854411"/>
                        <a:gd name="connsiteY0-240570" fmla="*/ 817622 h 2956475"/>
                        <a:gd name="connsiteX1-240571" fmla="*/ 1629902 w 5854411"/>
                        <a:gd name="connsiteY1-240572" fmla="*/ 881716 h 2956475"/>
                        <a:gd name="connsiteX2-240573" fmla="*/ 1657300 w 5854411"/>
                        <a:gd name="connsiteY2-240574" fmla="*/ 895415 h 2956475"/>
                        <a:gd name="connsiteX3-240575" fmla="*/ 1638875 w 5854411"/>
                        <a:gd name="connsiteY3-240576" fmla="*/ 817622 h 2956475"/>
                        <a:gd name="connsiteX4-240577" fmla="*/ 2686053 w 5854411"/>
                        <a:gd name="connsiteY4-240578" fmla="*/ 0 h 2956475"/>
                        <a:gd name="connsiteX5-240579" fmla="*/ 2691992 w 5854411"/>
                        <a:gd name="connsiteY5-240580" fmla="*/ 4711 h 2956475"/>
                        <a:gd name="connsiteX6-240581" fmla="*/ 2697959 w 5854411"/>
                        <a:gd name="connsiteY6-240582" fmla="*/ 0 h 2956475"/>
                        <a:gd name="connsiteX7-240583" fmla="*/ 2763861 w 5854411"/>
                        <a:gd name="connsiteY7-240584" fmla="*/ 52267 h 2956475"/>
                        <a:gd name="connsiteX8-240585" fmla="*/ 2709322 w 5854411"/>
                        <a:gd name="connsiteY8-240586" fmla="*/ 90899 h 2956475"/>
                        <a:gd name="connsiteX9-240587" fmla="*/ 2795675 w 5854411"/>
                        <a:gd name="connsiteY9-240588" fmla="*/ 118168 h 2956475"/>
                        <a:gd name="connsiteX10-240589" fmla="*/ 2805367 w 5854411"/>
                        <a:gd name="connsiteY10-240590" fmla="*/ 186006 h 2956475"/>
                        <a:gd name="connsiteX11-240591" fmla="*/ 2826945 w 5854411"/>
                        <a:gd name="connsiteY11-240592" fmla="*/ 161345 h 2956475"/>
                        <a:gd name="connsiteX12-240593" fmla="*/ 2838852 w 5854411"/>
                        <a:gd name="connsiteY12-240594" fmla="*/ 161345 h 2956475"/>
                        <a:gd name="connsiteX13-240595" fmla="*/ 2933751 w 5854411"/>
                        <a:gd name="connsiteY13-240596" fmla="*/ 161345 h 2956475"/>
                        <a:gd name="connsiteX14-240597" fmla="*/ 2945658 w 5854411"/>
                        <a:gd name="connsiteY14-240598" fmla="*/ 161345 h 2956475"/>
                        <a:gd name="connsiteX15-240599" fmla="*/ 3027467 w 5854411"/>
                        <a:gd name="connsiteY15-240600" fmla="*/ 236336 h 2956475"/>
                        <a:gd name="connsiteX16-240601" fmla="*/ 3059281 w 5854411"/>
                        <a:gd name="connsiteY16-240602" fmla="*/ 295420 h 2956475"/>
                        <a:gd name="connsiteX17-240603" fmla="*/ 3047919 w 5854411"/>
                        <a:gd name="connsiteY17-240604" fmla="*/ 370412 h 2956475"/>
                        <a:gd name="connsiteX18-240605" fmla="*/ 3009287 w 5854411"/>
                        <a:gd name="connsiteY18-240606" fmla="*/ 413589 h 2956475"/>
                        <a:gd name="connsiteX19-240607" fmla="*/ 2913843 w 5854411"/>
                        <a:gd name="connsiteY19-240608" fmla="*/ 488580 h 2956475"/>
                        <a:gd name="connsiteX20-240609" fmla="*/ 2882029 w 5854411"/>
                        <a:gd name="connsiteY20-240610" fmla="*/ 531757 h 2956475"/>
                        <a:gd name="connsiteX21-240611" fmla="*/ 2929751 w 5854411"/>
                        <a:gd name="connsiteY21-240612" fmla="*/ 547664 h 2956475"/>
                        <a:gd name="connsiteX22-240613" fmla="*/ 2977205 w 5854411"/>
                        <a:gd name="connsiteY22-240614" fmla="*/ 575345 h 2956475"/>
                        <a:gd name="connsiteX23-240615" fmla="*/ 3004197 w 5854411"/>
                        <a:gd name="connsiteY23-240616" fmla="*/ 552209 h 2956475"/>
                        <a:gd name="connsiteX24-240617" fmla="*/ 3006206 w 5854411"/>
                        <a:gd name="connsiteY24-240618" fmla="*/ 560693 h 2956475"/>
                        <a:gd name="connsiteX25-240619" fmla="*/ 3016105 w 5854411"/>
                        <a:gd name="connsiteY25-240620" fmla="*/ 552209 h 2956475"/>
                        <a:gd name="connsiteX26-240621" fmla="*/ 3032730 w 5854411"/>
                        <a:gd name="connsiteY26-240622" fmla="*/ 622402 h 2956475"/>
                        <a:gd name="connsiteX27-240623" fmla="*/ 3040557 w 5854411"/>
                        <a:gd name="connsiteY27-240624" fmla="*/ 606748 h 2956475"/>
                        <a:gd name="connsiteX28-240625" fmla="*/ 3099641 w 5854411"/>
                        <a:gd name="connsiteY28-240626" fmla="*/ 586296 h 2956475"/>
                        <a:gd name="connsiteX29-240627" fmla="*/ 3107579 w 5854411"/>
                        <a:gd name="connsiteY29-240628" fmla="*/ 587670 h 2956475"/>
                        <a:gd name="connsiteX30-240629" fmla="*/ 3111548 w 5854411"/>
                        <a:gd name="connsiteY30-240630" fmla="*/ 586296 h 2956475"/>
                        <a:gd name="connsiteX31-240631" fmla="*/ 3229716 w 5854411"/>
                        <a:gd name="connsiteY31-240632" fmla="*/ 606748 h 2956475"/>
                        <a:gd name="connsiteX32-240633" fmla="*/ 3236533 w 5854411"/>
                        <a:gd name="connsiteY32-240634" fmla="*/ 665832 h 2956475"/>
                        <a:gd name="connsiteX33-240635" fmla="*/ 3379275 w 5854411"/>
                        <a:gd name="connsiteY33-240636" fmla="*/ 686823 h 2956475"/>
                        <a:gd name="connsiteX34-240637" fmla="*/ 3385971 w 5854411"/>
                        <a:gd name="connsiteY34-240638" fmla="*/ 590841 h 2956475"/>
                        <a:gd name="connsiteX35-240639" fmla="*/ 3397656 w 5854411"/>
                        <a:gd name="connsiteY35-240640" fmla="*/ 594028 h 2956475"/>
                        <a:gd name="connsiteX36-240641" fmla="*/ 3397878 w 5854411"/>
                        <a:gd name="connsiteY36-240642" fmla="*/ 590841 h 2956475"/>
                        <a:gd name="connsiteX37-240643" fmla="*/ 3472869 w 5854411"/>
                        <a:gd name="connsiteY37-240644" fmla="*/ 611293 h 2956475"/>
                        <a:gd name="connsiteX38-240645" fmla="*/ 3520047 w 5854411"/>
                        <a:gd name="connsiteY38-240646" fmla="*/ 611293 h 2956475"/>
                        <a:gd name="connsiteX39-240647" fmla="*/ 3531953 w 5854411"/>
                        <a:gd name="connsiteY39-240648" fmla="*/ 611293 h 2956475"/>
                        <a:gd name="connsiteX40-240649" fmla="*/ 3591037 w 5854411"/>
                        <a:gd name="connsiteY40-240650" fmla="*/ 677194 h 2956475"/>
                        <a:gd name="connsiteX41-240651" fmla="*/ 3606945 w 5854411"/>
                        <a:gd name="connsiteY41-240652" fmla="*/ 756731 h 2956475"/>
                        <a:gd name="connsiteX42-240653" fmla="*/ 3586493 w 5854411"/>
                        <a:gd name="connsiteY42-240654" fmla="*/ 806725 h 2956475"/>
                        <a:gd name="connsiteX43-240655" fmla="*/ 3634215 w 5854411"/>
                        <a:gd name="connsiteY43-240656" fmla="*/ 897623 h 2956475"/>
                        <a:gd name="connsiteX44-240657" fmla="*/ 3683349 w 5854411"/>
                        <a:gd name="connsiteY44-240658" fmla="*/ 933529 h 2956475"/>
                        <a:gd name="connsiteX45-240659" fmla="*/ 3713206 w 5854411"/>
                        <a:gd name="connsiteY45-240660" fmla="*/ 822632 h 2956475"/>
                        <a:gd name="connsiteX46-240661" fmla="*/ 3722823 w 5854411"/>
                        <a:gd name="connsiteY46-240662" fmla="*/ 831139 h 2956475"/>
                        <a:gd name="connsiteX47-240663" fmla="*/ 3725113 w 5854411"/>
                        <a:gd name="connsiteY47-240664" fmla="*/ 822632 h 2956475"/>
                        <a:gd name="connsiteX48-240665" fmla="*/ 3779897 w 5854411"/>
                        <a:gd name="connsiteY48-240666" fmla="*/ 871095 h 2956475"/>
                        <a:gd name="connsiteX49-240667" fmla="*/ 3835919 w 5854411"/>
                        <a:gd name="connsiteY49-240668" fmla="*/ 843084 h 2956475"/>
                        <a:gd name="connsiteX50-240669" fmla="*/ 3841598 w 5854411"/>
                        <a:gd name="connsiteY50-240670" fmla="*/ 846199 h 2956475"/>
                        <a:gd name="connsiteX51-240671" fmla="*/ 3847826 w 5854411"/>
                        <a:gd name="connsiteY51-240672" fmla="*/ 843084 h 2956475"/>
                        <a:gd name="connsiteX52-240673" fmla="*/ 3910172 w 5854411"/>
                        <a:gd name="connsiteY52-240674" fmla="*/ 877274 h 2956475"/>
                        <a:gd name="connsiteX53-240675" fmla="*/ 3933635 w 5854411"/>
                        <a:gd name="connsiteY53-240676" fmla="*/ 849902 h 2956475"/>
                        <a:gd name="connsiteX54-240677" fmla="*/ 3943309 w 5854411"/>
                        <a:gd name="connsiteY54-240678" fmla="*/ 852506 h 2956475"/>
                        <a:gd name="connsiteX55-240679" fmla="*/ 3945542 w 5854411"/>
                        <a:gd name="connsiteY55-240680" fmla="*/ 849902 h 2956475"/>
                        <a:gd name="connsiteX56-240681" fmla="*/ 3991896 w 5854411"/>
                        <a:gd name="connsiteY56-240682" fmla="*/ 862382 h 2956475"/>
                        <a:gd name="connsiteX57-240683" fmla="*/ 3965449 w 5854411"/>
                        <a:gd name="connsiteY57-240684" fmla="*/ 752186 h 2956475"/>
                        <a:gd name="connsiteX58-240685" fmla="*/ 4013171 w 5854411"/>
                        <a:gd name="connsiteY58-240686" fmla="*/ 697647 h 2956475"/>
                        <a:gd name="connsiteX59-240687" fmla="*/ 4022977 w 5854411"/>
                        <a:gd name="connsiteY59-240688" fmla="*/ 700048 h 2956475"/>
                        <a:gd name="connsiteX60-240689" fmla="*/ 4025078 w 5854411"/>
                        <a:gd name="connsiteY60-240690" fmla="*/ 697647 h 2956475"/>
                        <a:gd name="connsiteX61-240691" fmla="*/ 4359130 w 5854411"/>
                        <a:gd name="connsiteY61-240692" fmla="*/ 779455 h 2956475"/>
                        <a:gd name="connsiteX62-240693" fmla="*/ 4390945 w 5854411"/>
                        <a:gd name="connsiteY62-240694" fmla="*/ 849902 h 2956475"/>
                        <a:gd name="connsiteX63-240695" fmla="*/ 4486988 w 5854411"/>
                        <a:gd name="connsiteY63-240696" fmla="*/ 932544 h 2956475"/>
                        <a:gd name="connsiteX64-240697" fmla="*/ 4622191 w 5854411"/>
                        <a:gd name="connsiteY64-240698" fmla="*/ 913531 h 2956475"/>
                        <a:gd name="connsiteX65-240699" fmla="*/ 4626242 w 5854411"/>
                        <a:gd name="connsiteY65-240700" fmla="*/ 914635 h 2956475"/>
                        <a:gd name="connsiteX66-240701" fmla="*/ 4634098 w 5854411"/>
                        <a:gd name="connsiteY66-240702" fmla="*/ 913531 h 2956475"/>
                        <a:gd name="connsiteX67-240703" fmla="*/ 4709089 w 5854411"/>
                        <a:gd name="connsiteY67-240704" fmla="*/ 933983 h 2956475"/>
                        <a:gd name="connsiteX68-240705" fmla="*/ 4740904 w 5854411"/>
                        <a:gd name="connsiteY68-240706" fmla="*/ 977160 h 2956475"/>
                        <a:gd name="connsiteX69-240707" fmla="*/ 4736359 w 5854411"/>
                        <a:gd name="connsiteY69-240708" fmla="*/ 1058968 h 2956475"/>
                        <a:gd name="connsiteX70-240709" fmla="*/ 4775423 w 5854411"/>
                        <a:gd name="connsiteY70-240710" fmla="*/ 1083640 h 2956475"/>
                        <a:gd name="connsiteX71-240711" fmla="*/ 4815351 w 5854411"/>
                        <a:gd name="connsiteY71-240712" fmla="*/ 1070331 h 2956475"/>
                        <a:gd name="connsiteX72-240713" fmla="*/ 4885797 w 5854411"/>
                        <a:gd name="connsiteY72-240714" fmla="*/ 1063513 h 2956475"/>
                        <a:gd name="connsiteX73-240715" fmla="*/ 4888476 w 5854411"/>
                        <a:gd name="connsiteY73-240716" fmla="*/ 1064406 h 2956475"/>
                        <a:gd name="connsiteX74-240717" fmla="*/ 4897704 w 5854411"/>
                        <a:gd name="connsiteY74-240718" fmla="*/ 1063513 h 2956475"/>
                        <a:gd name="connsiteX75-240719" fmla="*/ 4961995 w 5854411"/>
                        <a:gd name="connsiteY75-240720" fmla="*/ 1084944 h 2956475"/>
                        <a:gd name="connsiteX76-240721" fmla="*/ 5024417 w 5854411"/>
                        <a:gd name="connsiteY76-240722" fmla="*/ 1074876 h 2956475"/>
                        <a:gd name="connsiteX77-240723" fmla="*/ 5025547 w 5854411"/>
                        <a:gd name="connsiteY77-240724" fmla="*/ 1076614 h 2956475"/>
                        <a:gd name="connsiteX78-240725" fmla="*/ 5036324 w 5854411"/>
                        <a:gd name="connsiteY78-240726" fmla="*/ 1074876 h 2956475"/>
                        <a:gd name="connsiteX79-240727" fmla="*/ 5091465 w 5854411"/>
                        <a:gd name="connsiteY79-240728" fmla="*/ 1159707 h 2956475"/>
                        <a:gd name="connsiteX80-240729" fmla="*/ 5131223 w 5854411"/>
                        <a:gd name="connsiteY80-240730" fmla="*/ 1129415 h 2956475"/>
                        <a:gd name="connsiteX81-240731" fmla="*/ 5106226 w 5854411"/>
                        <a:gd name="connsiteY81-240732" fmla="*/ 1063513 h 2956475"/>
                        <a:gd name="connsiteX82-240733" fmla="*/ 5115316 w 5854411"/>
                        <a:gd name="connsiteY82-240734" fmla="*/ 1015792 h 2956475"/>
                        <a:gd name="connsiteX83-240735" fmla="*/ 5126642 w 5854411"/>
                        <a:gd name="connsiteY83-240736" fmla="*/ 1018841 h 2956475"/>
                        <a:gd name="connsiteX84-240737" fmla="*/ 5127223 w 5854411"/>
                        <a:gd name="connsiteY84-240738" fmla="*/ 1015792 h 2956475"/>
                        <a:gd name="connsiteX85-240739" fmla="*/ 5243256 w 5854411"/>
                        <a:gd name="connsiteY85-240740" fmla="*/ 1047031 h 2956475"/>
                        <a:gd name="connsiteX86-240741" fmla="*/ 5310747 w 5854411"/>
                        <a:gd name="connsiteY86-240742" fmla="*/ 1043061 h 2956475"/>
                        <a:gd name="connsiteX87-240743" fmla="*/ 5312132 w 5854411"/>
                        <a:gd name="connsiteY87-240744" fmla="*/ 1043680 h 2956475"/>
                        <a:gd name="connsiteX88-240745" fmla="*/ 5322655 w 5854411"/>
                        <a:gd name="connsiteY88-240746" fmla="*/ 1043061 h 2956475"/>
                        <a:gd name="connsiteX89-240747" fmla="*/ 5429461 w 5854411"/>
                        <a:gd name="connsiteY89-240748" fmla="*/ 1090783 h 2956475"/>
                        <a:gd name="connsiteX90-240749" fmla="*/ 5481727 w 5854411"/>
                        <a:gd name="connsiteY90-240750" fmla="*/ 1133960 h 2956475"/>
                        <a:gd name="connsiteX91-240751" fmla="*/ 5568081 w 5854411"/>
                        <a:gd name="connsiteY91-240752" fmla="*/ 1213496 h 2956475"/>
                        <a:gd name="connsiteX92-240753" fmla="*/ 5670341 w 5854411"/>
                        <a:gd name="connsiteY92-240754" fmla="*/ 1311212 h 2956475"/>
                        <a:gd name="connsiteX93-240755" fmla="*/ 5665797 w 5854411"/>
                        <a:gd name="connsiteY93-240756" fmla="*/ 1365751 h 2956475"/>
                        <a:gd name="connsiteX94-240757" fmla="*/ 5673425 w 5854411"/>
                        <a:gd name="connsiteY94-240758" fmla="*/ 1373379 h 2956475"/>
                        <a:gd name="connsiteX95-240759" fmla="*/ 5669797 w 5854411"/>
                        <a:gd name="connsiteY95-240760" fmla="*/ 1322574 h 2956475"/>
                        <a:gd name="connsiteX96-240761" fmla="*/ 5681838 w 5854411"/>
                        <a:gd name="connsiteY96-240762" fmla="*/ 1324447 h 2956475"/>
                        <a:gd name="connsiteX97-240763" fmla="*/ 5681704 w 5854411"/>
                        <a:gd name="connsiteY97-240764" fmla="*/ 1322574 h 2956475"/>
                        <a:gd name="connsiteX98-240765" fmla="*/ 5783965 w 5854411"/>
                        <a:gd name="connsiteY98-240766" fmla="*/ 1338481 h 2956475"/>
                        <a:gd name="connsiteX99-240767" fmla="*/ 5854411 w 5854411"/>
                        <a:gd name="connsiteY99-240768" fmla="*/ 1418018 h 2956475"/>
                        <a:gd name="connsiteX100-240769" fmla="*/ 5815779 w 5854411"/>
                        <a:gd name="connsiteY100-240770" fmla="*/ 1456650 h 2956475"/>
                        <a:gd name="connsiteX101-240771" fmla="*/ 5756695 w 5854411"/>
                        <a:gd name="connsiteY101-240772" fmla="*/ 1468012 h 2956475"/>
                        <a:gd name="connsiteX102-240773" fmla="*/ 5756695 w 5854411"/>
                        <a:gd name="connsiteY102-240774" fmla="*/ 1554366 h 2956475"/>
                        <a:gd name="connsiteX103-240775" fmla="*/ 5740788 w 5854411"/>
                        <a:gd name="connsiteY103-240776" fmla="*/ 1570273 h 2956475"/>
                        <a:gd name="connsiteX104-240777" fmla="*/ 5728881 w 5854411"/>
                        <a:gd name="connsiteY104-240778" fmla="*/ 1570273 h 2956475"/>
                        <a:gd name="connsiteX105-240779" fmla="*/ 5708973 w 5854411"/>
                        <a:gd name="connsiteY105-240780" fmla="*/ 1570273 h 2956475"/>
                        <a:gd name="connsiteX106-240781" fmla="*/ 5697067 w 5854411"/>
                        <a:gd name="connsiteY106-240782" fmla="*/ 1570273 h 2956475"/>
                        <a:gd name="connsiteX107-240783" fmla="*/ 5665252 w 5854411"/>
                        <a:gd name="connsiteY107-240784" fmla="*/ 1536186 h 2956475"/>
                        <a:gd name="connsiteX108-240785" fmla="*/ 5615257 w 5854411"/>
                        <a:gd name="connsiteY108-240786" fmla="*/ 1511189 h 2956475"/>
                        <a:gd name="connsiteX109-240787" fmla="*/ 5610713 w 5854411"/>
                        <a:gd name="connsiteY109-240788" fmla="*/ 1477102 h 2956475"/>
                        <a:gd name="connsiteX110-240789" fmla="*/ 5576878 w 5854411"/>
                        <a:gd name="connsiteY110-240790" fmla="*/ 1463170 h 2956475"/>
                        <a:gd name="connsiteX111-240791" fmla="*/ 5543083 w 5854411"/>
                        <a:gd name="connsiteY111-240792" fmla="*/ 1472557 h 2956475"/>
                        <a:gd name="connsiteX112-240793" fmla="*/ 5541112 w 5854411"/>
                        <a:gd name="connsiteY112-240794" fmla="*/ 1469797 h 2956475"/>
                        <a:gd name="connsiteX113-240795" fmla="*/ 5531177 w 5854411"/>
                        <a:gd name="connsiteY113-240796" fmla="*/ 1472557 h 2956475"/>
                        <a:gd name="connsiteX114-240797" fmla="*/ 5508452 w 5854411"/>
                        <a:gd name="connsiteY114-240798" fmla="*/ 1440742 h 2956475"/>
                        <a:gd name="connsiteX115-240799" fmla="*/ 5517390 w 5854411"/>
                        <a:gd name="connsiteY115-240800" fmla="*/ 1415717 h 2956475"/>
                        <a:gd name="connsiteX116-240801" fmla="*/ 5488545 w 5854411"/>
                        <a:gd name="connsiteY116-240802" fmla="*/ 1429380 h 2956475"/>
                        <a:gd name="connsiteX117-240803" fmla="*/ 5504451 w 5854411"/>
                        <a:gd name="connsiteY117-240804" fmla="*/ 1472557 h 2956475"/>
                        <a:gd name="connsiteX118-240805" fmla="*/ 5481727 w 5854411"/>
                        <a:gd name="connsiteY118-240806" fmla="*/ 1511189 h 2956475"/>
                        <a:gd name="connsiteX119-240807" fmla="*/ 5434005 w 5854411"/>
                        <a:gd name="connsiteY119-240808" fmla="*/ 1547548 h 2956475"/>
                        <a:gd name="connsiteX120-240809" fmla="*/ 5423422 w 5854411"/>
                        <a:gd name="connsiteY120-240810" fmla="*/ 1546540 h 2956475"/>
                        <a:gd name="connsiteX121-240811" fmla="*/ 5422099 w 5854411"/>
                        <a:gd name="connsiteY121-240812" fmla="*/ 1547548 h 2956475"/>
                        <a:gd name="connsiteX122-240813" fmla="*/ 5387182 w 5854411"/>
                        <a:gd name="connsiteY122-240814" fmla="*/ 1544223 h 2956475"/>
                        <a:gd name="connsiteX123-240815" fmla="*/ 5418098 w 5854411"/>
                        <a:gd name="connsiteY123-240816" fmla="*/ 1586180 h 2956475"/>
                        <a:gd name="connsiteX124-240817" fmla="*/ 5440823 w 5854411"/>
                        <a:gd name="connsiteY124-240818" fmla="*/ 1649809 h 2956475"/>
                        <a:gd name="connsiteX125-240819" fmla="*/ 5456730 w 5854411"/>
                        <a:gd name="connsiteY125-240820" fmla="*/ 1677079 h 2956475"/>
                        <a:gd name="connsiteX126-240821" fmla="*/ 5461275 w 5854411"/>
                        <a:gd name="connsiteY126-240822" fmla="*/ 1708893 h 2956475"/>
                        <a:gd name="connsiteX127-240823" fmla="*/ 5456730 w 5854411"/>
                        <a:gd name="connsiteY127-240824" fmla="*/ 1731618 h 2956475"/>
                        <a:gd name="connsiteX128-240825" fmla="*/ 5445545 w 5854411"/>
                        <a:gd name="connsiteY128-240826" fmla="*/ 1728009 h 2956475"/>
                        <a:gd name="connsiteX129-240827" fmla="*/ 5444823 w 5854411"/>
                        <a:gd name="connsiteY129-240828" fmla="*/ 1731618 h 2956475"/>
                        <a:gd name="connsiteX130-240829" fmla="*/ 5382017 w 5854411"/>
                        <a:gd name="connsiteY130-240830" fmla="*/ 1711358 h 2956475"/>
                        <a:gd name="connsiteX131-240831" fmla="*/ 5284023 w 5854411"/>
                        <a:gd name="connsiteY131-240832" fmla="*/ 1767977 h 2956475"/>
                        <a:gd name="connsiteX132-240833" fmla="*/ 5245391 w 5854411"/>
                        <a:gd name="connsiteY132-240834" fmla="*/ 1779340 h 2956475"/>
                        <a:gd name="connsiteX133-240835" fmla="*/ 5193124 w 5854411"/>
                        <a:gd name="connsiteY133-240836" fmla="*/ 1833879 h 2956475"/>
                        <a:gd name="connsiteX134-240837" fmla="*/ 5138585 w 5854411"/>
                        <a:gd name="connsiteY134-240838" fmla="*/ 1881600 h 2956475"/>
                        <a:gd name="connsiteX135-240839" fmla="*/ 5122678 w 5854411"/>
                        <a:gd name="connsiteY135-240840" fmla="*/ 1913415 h 2956475"/>
                        <a:gd name="connsiteX136-240841" fmla="*/ 5114984 w 5854411"/>
                        <a:gd name="connsiteY136-240842" fmla="*/ 1904988 h 2956475"/>
                        <a:gd name="connsiteX137-240843" fmla="*/ 5110771 w 5854411"/>
                        <a:gd name="connsiteY137-240844" fmla="*/ 1913415 h 2956475"/>
                        <a:gd name="connsiteX138-240845" fmla="*/ 5067284 w 5854411"/>
                        <a:gd name="connsiteY138-240846" fmla="*/ 1865787 h 2956475"/>
                        <a:gd name="connsiteX139-240847" fmla="*/ 4977240 w 5854411"/>
                        <a:gd name="connsiteY139-240848" fmla="*/ 1920232 h 2956475"/>
                        <a:gd name="connsiteX140-240849" fmla="*/ 4974135 w 5854411"/>
                        <a:gd name="connsiteY140-240850" fmla="*/ 1914910 h 2956475"/>
                        <a:gd name="connsiteX141-240851" fmla="*/ 4965333 w 5854411"/>
                        <a:gd name="connsiteY141-240852" fmla="*/ 1920232 h 2956475"/>
                        <a:gd name="connsiteX142-240853" fmla="*/ 4953290 w 5854411"/>
                        <a:gd name="connsiteY142-240854" fmla="*/ 1899586 h 2956475"/>
                        <a:gd name="connsiteX143-240855" fmla="*/ 4922701 w 5854411"/>
                        <a:gd name="connsiteY143-240856" fmla="*/ 1924777 h 2956475"/>
                        <a:gd name="connsiteX144-240857" fmla="*/ 4913464 w 5854411"/>
                        <a:gd name="connsiteY144-240858" fmla="*/ 1922578 h 2956475"/>
                        <a:gd name="connsiteX145-240859" fmla="*/ 4910794 w 5854411"/>
                        <a:gd name="connsiteY145-240860" fmla="*/ 1924777 h 2956475"/>
                        <a:gd name="connsiteX146-240861" fmla="*/ 4874340 w 5854411"/>
                        <a:gd name="connsiteY146-240862" fmla="*/ 1916098 h 2956475"/>
                        <a:gd name="connsiteX147-240863" fmla="*/ 4863617 w 5854411"/>
                        <a:gd name="connsiteY147-240864" fmla="*/ 1961137 h 2956475"/>
                        <a:gd name="connsiteX148-240865" fmla="*/ 4822713 w 5854411"/>
                        <a:gd name="connsiteY148-240866" fmla="*/ 2027038 h 2956475"/>
                        <a:gd name="connsiteX149-240867" fmla="*/ 4822713 w 5854411"/>
                        <a:gd name="connsiteY149-240868" fmla="*/ 2058853 h 2956475"/>
                        <a:gd name="connsiteX150-240869" fmla="*/ 4863617 w 5854411"/>
                        <a:gd name="connsiteY150-240870" fmla="*/ 2074760 h 2956475"/>
                        <a:gd name="connsiteX151-240871" fmla="*/ 4859072 w 5854411"/>
                        <a:gd name="connsiteY151-240872" fmla="*/ 2172476 h 2956475"/>
                        <a:gd name="connsiteX152-240873" fmla="*/ 4847165 w 5854411"/>
                        <a:gd name="connsiteY152-240874" fmla="*/ 2172476 h 2956475"/>
                        <a:gd name="connsiteX153-240875" fmla="*/ 4822713 w 5854411"/>
                        <a:gd name="connsiteY153-240876" fmla="*/ 2172476 h 2956475"/>
                        <a:gd name="connsiteX154-240877" fmla="*/ 4811351 w 5854411"/>
                        <a:gd name="connsiteY154-240878" fmla="*/ 2224742 h 2956475"/>
                        <a:gd name="connsiteX155-240879" fmla="*/ 4822713 w 5854411"/>
                        <a:gd name="connsiteY155-240880" fmla="*/ 2252012 h 2956475"/>
                        <a:gd name="connsiteX156-240881" fmla="*/ 4756811 w 5854411"/>
                        <a:gd name="connsiteY156-240882" fmla="*/ 2286099 h 2956475"/>
                        <a:gd name="connsiteX157-240883" fmla="*/ 4745449 w 5854411"/>
                        <a:gd name="connsiteY157-240884" fmla="*/ 2354273 h 2956475"/>
                        <a:gd name="connsiteX158-240885" fmla="*/ 4693183 w 5854411"/>
                        <a:gd name="connsiteY158-240886" fmla="*/ 2370180 h 2956475"/>
                        <a:gd name="connsiteX159-240887" fmla="*/ 4681820 w 5854411"/>
                        <a:gd name="connsiteY159-240888" fmla="*/ 2429264 h 2956475"/>
                        <a:gd name="connsiteX160-240889" fmla="*/ 4627281 w 5854411"/>
                        <a:gd name="connsiteY160-240890" fmla="*/ 2488348 h 2956475"/>
                        <a:gd name="connsiteX161-240891" fmla="*/ 4624971 w 5854411"/>
                        <a:gd name="connsiteY161-240892" fmla="*/ 2477952 h 2956475"/>
                        <a:gd name="connsiteX162-240893" fmla="*/ 4615374 w 5854411"/>
                        <a:gd name="connsiteY162-240894" fmla="*/ 2488348 h 2956475"/>
                        <a:gd name="connsiteX163-240895" fmla="*/ 4606284 w 5854411"/>
                        <a:gd name="connsiteY163-240896" fmla="*/ 2447444 h 2956475"/>
                        <a:gd name="connsiteX164-240897" fmla="*/ 4590377 w 5854411"/>
                        <a:gd name="connsiteY164-240898" fmla="*/ 2361090 h 2956475"/>
                        <a:gd name="connsiteX165-240899" fmla="*/ 4563107 w 5854411"/>
                        <a:gd name="connsiteY165-240900" fmla="*/ 2220198 h 2956475"/>
                        <a:gd name="connsiteX166-240901" fmla="*/ 4583559 w 5854411"/>
                        <a:gd name="connsiteY166-240902" fmla="*/ 2129299 h 2956475"/>
                        <a:gd name="connsiteX167-240903" fmla="*/ 4615374 w 5854411"/>
                        <a:gd name="connsiteY167-240904" fmla="*/ 2086122 h 2956475"/>
                        <a:gd name="connsiteX168-240905" fmla="*/ 4615374 w 5854411"/>
                        <a:gd name="connsiteY168-240906" fmla="*/ 2058853 h 2956475"/>
                        <a:gd name="connsiteX169-240907" fmla="*/ 4674458 w 5854411"/>
                        <a:gd name="connsiteY169-240908" fmla="*/ 2042945 h 2956475"/>
                        <a:gd name="connsiteX170-240909" fmla="*/ 4740359 w 5854411"/>
                        <a:gd name="connsiteY170-240910" fmla="*/ 1952047 h 2956475"/>
                        <a:gd name="connsiteX171-240911" fmla="*/ 4803989 w 5854411"/>
                        <a:gd name="connsiteY171-240912" fmla="*/ 1877056 h 2956475"/>
                        <a:gd name="connsiteX172-240913" fmla="*/ 4869889 w 5854411"/>
                        <a:gd name="connsiteY172-240914" fmla="*/ 1817971 h 2956475"/>
                        <a:gd name="connsiteX173-240915" fmla="*/ 4894440 w 5854411"/>
                        <a:gd name="connsiteY173-240916" fmla="*/ 1710844 h 2956475"/>
                        <a:gd name="connsiteX174-240917" fmla="*/ 4863617 w 5854411"/>
                        <a:gd name="connsiteY174-240918" fmla="*/ 1715711 h 2956475"/>
                        <a:gd name="connsiteX175-240919" fmla="*/ 4843165 w 5854411"/>
                        <a:gd name="connsiteY175-240920" fmla="*/ 1779340 h 2956475"/>
                        <a:gd name="connsiteX176-240921" fmla="*/ 4752267 w 5854411"/>
                        <a:gd name="connsiteY176-240922" fmla="*/ 1865693 h 2956475"/>
                        <a:gd name="connsiteX177-240923" fmla="*/ 4749454 w 5854411"/>
                        <a:gd name="connsiteY177-240924" fmla="*/ 1857053 h 2956475"/>
                        <a:gd name="connsiteX178-240925" fmla="*/ 4740359 w 5854411"/>
                        <a:gd name="connsiteY178-240926" fmla="*/ 1865693 h 2956475"/>
                        <a:gd name="connsiteX179-240927" fmla="*/ 4709581 w 5854411"/>
                        <a:gd name="connsiteY179-240928" fmla="*/ 1771159 h 2956475"/>
                        <a:gd name="connsiteX180-240929" fmla="*/ 4627281 w 5854411"/>
                        <a:gd name="connsiteY180-240930" fmla="*/ 1795247 h 2956475"/>
                        <a:gd name="connsiteX181-240931" fmla="*/ 4531837 w 5854411"/>
                        <a:gd name="connsiteY181-240932" fmla="*/ 1920232 h 2956475"/>
                        <a:gd name="connsiteX182-240933" fmla="*/ 4563652 w 5854411"/>
                        <a:gd name="connsiteY182-240934" fmla="*/ 1967954 h 2956475"/>
                        <a:gd name="connsiteX183-240935" fmla="*/ 4484115 w 5854411"/>
                        <a:gd name="connsiteY183-240936" fmla="*/ 1983861 h 2956475"/>
                        <a:gd name="connsiteX184-240937" fmla="*/ 4425031 w 5854411"/>
                        <a:gd name="connsiteY184-240938" fmla="*/ 1988406 h 2956475"/>
                        <a:gd name="connsiteX185-240939" fmla="*/ 4425119 w 5854411"/>
                        <a:gd name="connsiteY185-240940" fmla="*/ 1987484 h 2956475"/>
                        <a:gd name="connsiteX186-240941" fmla="*/ 4413125 w 5854411"/>
                        <a:gd name="connsiteY186-240942" fmla="*/ 1988406 h 2956475"/>
                        <a:gd name="connsiteX187-240943" fmla="*/ 4417669 w 5854411"/>
                        <a:gd name="connsiteY187-240944" fmla="*/ 1940685 h 2956475"/>
                        <a:gd name="connsiteX188-240945" fmla="*/ 4367827 w 5854411"/>
                        <a:gd name="connsiteY188-240946" fmla="*/ 1931099 h 2956475"/>
                        <a:gd name="connsiteX189-240947" fmla="*/ 4322771 w 5854411"/>
                        <a:gd name="connsiteY189-240948" fmla="*/ 1961137 h 2956475"/>
                        <a:gd name="connsiteX190-240949" fmla="*/ 4312140 w 5854411"/>
                        <a:gd name="connsiteY190-240950" fmla="*/ 1960286 h 2956475"/>
                        <a:gd name="connsiteX191-240951" fmla="*/ 4310864 w 5854411"/>
                        <a:gd name="connsiteY191-240952" fmla="*/ 1961137 h 2956475"/>
                        <a:gd name="connsiteX192-240953" fmla="*/ 4205383 w 5854411"/>
                        <a:gd name="connsiteY192-240954" fmla="*/ 1952698 h 2956475"/>
                        <a:gd name="connsiteX193-240955" fmla="*/ 4090979 w 5854411"/>
                        <a:gd name="connsiteY193-240956" fmla="*/ 1972499 h 2956475"/>
                        <a:gd name="connsiteX194-240957" fmla="*/ 3972811 w 5854411"/>
                        <a:gd name="connsiteY194-240958" fmla="*/ 2106574 h 2956475"/>
                        <a:gd name="connsiteX195-240959" fmla="*/ 3831919 w 5854411"/>
                        <a:gd name="connsiteY195-240960" fmla="*/ 2263374 h 2956475"/>
                        <a:gd name="connsiteX196-240961" fmla="*/ 3886458 w 5854411"/>
                        <a:gd name="connsiteY196-240962" fmla="*/ 2267919 h 2956475"/>
                        <a:gd name="connsiteX197-240963" fmla="*/ 3906910 w 5854411"/>
                        <a:gd name="connsiteY197-240964" fmla="*/ 2311096 h 2956475"/>
                        <a:gd name="connsiteX198-240965" fmla="*/ 3935528 w 5854411"/>
                        <a:gd name="connsiteY198-240966" fmla="*/ 2319513 h 2956475"/>
                        <a:gd name="connsiteX199-240967" fmla="*/ 3954087 w 5854411"/>
                        <a:gd name="connsiteY199-240968" fmla="*/ 2290644 h 2956475"/>
                        <a:gd name="connsiteX200-240969" fmla="*/ 3965157 w 5854411"/>
                        <a:gd name="connsiteY200-240970" fmla="*/ 2291946 h 2956475"/>
                        <a:gd name="connsiteX201-240971" fmla="*/ 3965994 w 5854411"/>
                        <a:gd name="connsiteY201-240972" fmla="*/ 2290644 h 2956475"/>
                        <a:gd name="connsiteX202-240973" fmla="*/ 4004626 w 5854411"/>
                        <a:gd name="connsiteY202-240974" fmla="*/ 2295189 h 2956475"/>
                        <a:gd name="connsiteX203-240975" fmla="*/ 4059165 w 5854411"/>
                        <a:gd name="connsiteY203-240976" fmla="*/ 2365635 h 2956475"/>
                        <a:gd name="connsiteX204-240977" fmla="*/ 4063710 w 5854411"/>
                        <a:gd name="connsiteY204-240978" fmla="*/ 2413357 h 2956475"/>
                        <a:gd name="connsiteX205-240979" fmla="*/ 4031895 w 5854411"/>
                        <a:gd name="connsiteY205-240980" fmla="*/ 2472441 h 2956475"/>
                        <a:gd name="connsiteX206-240981" fmla="*/ 4025078 w 5854411"/>
                        <a:gd name="connsiteY206-240982" fmla="*/ 2542887 h 2956475"/>
                        <a:gd name="connsiteX207-240983" fmla="*/ 4009171 w 5854411"/>
                        <a:gd name="connsiteY207-240984" fmla="*/ 2629241 h 2956475"/>
                        <a:gd name="connsiteX208-240985" fmla="*/ 3956904 w 5854411"/>
                        <a:gd name="connsiteY208-240986" fmla="*/ 2708777 h 2956475"/>
                        <a:gd name="connsiteX209-240987" fmla="*/ 3945542 w 5854411"/>
                        <a:gd name="connsiteY209-240988" fmla="*/ 2747409 h 2956475"/>
                        <a:gd name="connsiteX210-240989" fmla="*/ 3891003 w 5854411"/>
                        <a:gd name="connsiteY210-240990" fmla="*/ 2806493 h 2956475"/>
                        <a:gd name="connsiteX211-240991" fmla="*/ 3843281 w 5854411"/>
                        <a:gd name="connsiteY211-240992" fmla="*/ 2865577 h 2956475"/>
                        <a:gd name="connsiteX212-240993" fmla="*/ 3822829 w 5854411"/>
                        <a:gd name="connsiteY212-240994" fmla="*/ 2897392 h 2956475"/>
                        <a:gd name="connsiteX213-240995" fmla="*/ 3772835 w 5854411"/>
                        <a:gd name="connsiteY213-240996" fmla="*/ 2924661 h 2956475"/>
                        <a:gd name="connsiteX214-240997" fmla="*/ 3760928 w 5854411"/>
                        <a:gd name="connsiteY214-240998" fmla="*/ 2924661 h 2956475"/>
                        <a:gd name="connsiteX215-240999" fmla="*/ 3752383 w 5854411"/>
                        <a:gd name="connsiteY215-241000" fmla="*/ 2924661 h 2956475"/>
                        <a:gd name="connsiteX216-241001" fmla="*/ 3740475 w 5854411"/>
                        <a:gd name="connsiteY216-241002" fmla="*/ 2924661 h 2956475"/>
                        <a:gd name="connsiteX217-241003" fmla="*/ 3718809 w 5854411"/>
                        <a:gd name="connsiteY217-241004" fmla="*/ 2908412 h 2956475"/>
                        <a:gd name="connsiteX218-241005" fmla="*/ 3677391 w 5854411"/>
                        <a:gd name="connsiteY218-241006" fmla="*/ 2936024 h 2956475"/>
                        <a:gd name="connsiteX219-241007" fmla="*/ 3670574 w 5854411"/>
                        <a:gd name="connsiteY219-241008" fmla="*/ 2956476 h 2956475"/>
                        <a:gd name="connsiteX220-241009" fmla="*/ 3666029 w 5854411"/>
                        <a:gd name="connsiteY220-241010" fmla="*/ 2947386 h 2956475"/>
                        <a:gd name="connsiteX221-241011" fmla="*/ 3666029 w 5854411"/>
                        <a:gd name="connsiteY221-241012" fmla="*/ 2935660 h 2956475"/>
                        <a:gd name="connsiteX222-241013" fmla="*/ 3665484 w 5854411"/>
                        <a:gd name="connsiteY222-241014" fmla="*/ 2936024 h 2956475"/>
                        <a:gd name="connsiteX223-241015" fmla="*/ 3658667 w 5854411"/>
                        <a:gd name="connsiteY223-241016" fmla="*/ 2956476 h 2956475"/>
                        <a:gd name="connsiteX224-241017" fmla="*/ 3654122 w 5854411"/>
                        <a:gd name="connsiteY224-241018" fmla="*/ 2947386 h 2956475"/>
                        <a:gd name="connsiteX225-241019" fmla="*/ 3654122 w 5854411"/>
                        <a:gd name="connsiteY225-241020" fmla="*/ 2920116 h 2956475"/>
                        <a:gd name="connsiteX226-241021" fmla="*/ 3666029 w 5854411"/>
                        <a:gd name="connsiteY226-241022" fmla="*/ 2920116 h 2956475"/>
                        <a:gd name="connsiteX227-241023" fmla="*/ 3674574 w 5854411"/>
                        <a:gd name="connsiteY227-241024" fmla="*/ 2920116 h 2956475"/>
                        <a:gd name="connsiteX228-241025" fmla="*/ 3681391 w 5854411"/>
                        <a:gd name="connsiteY228-241026" fmla="*/ 2861032 h 2956475"/>
                        <a:gd name="connsiteX229-241027" fmla="*/ 3670029 w 5854411"/>
                        <a:gd name="connsiteY229-241028" fmla="*/ 2817856 h 2956475"/>
                        <a:gd name="connsiteX230-241029" fmla="*/ 3697299 w 5854411"/>
                        <a:gd name="connsiteY230-241030" fmla="*/ 2795131 h 2956475"/>
                        <a:gd name="connsiteX231-241031" fmla="*/ 3706560 w 5854411"/>
                        <a:gd name="connsiteY231-241032" fmla="*/ 2797336 h 2956475"/>
                        <a:gd name="connsiteX232-241033" fmla="*/ 3709206 w 5854411"/>
                        <a:gd name="connsiteY232-241034" fmla="*/ 2795131 h 2956475"/>
                        <a:gd name="connsiteX233-241035" fmla="*/ 3746233 w 5854411"/>
                        <a:gd name="connsiteY233-241036" fmla="*/ 2803947 h 2956475"/>
                        <a:gd name="connsiteX234-241037" fmla="*/ 3767745 w 5854411"/>
                        <a:gd name="connsiteY234-241038" fmla="*/ 2758772 h 2956475"/>
                        <a:gd name="connsiteX235-241039" fmla="*/ 3783652 w 5854411"/>
                        <a:gd name="connsiteY235-241040" fmla="*/ 2699687 h 2956475"/>
                        <a:gd name="connsiteX236-241041" fmla="*/ 3795015 w 5854411"/>
                        <a:gd name="connsiteY236-241042" fmla="*/ 2676963 h 2956475"/>
                        <a:gd name="connsiteX237-241043" fmla="*/ 3814038 w 5854411"/>
                        <a:gd name="connsiteY237-241044" fmla="*/ 2632575 h 2956475"/>
                        <a:gd name="connsiteX238-241045" fmla="*/ 3763745 w 5854411"/>
                        <a:gd name="connsiteY238-241046" fmla="*/ 2645148 h 2956475"/>
                        <a:gd name="connsiteX239-241047" fmla="*/ 3736475 w 5854411"/>
                        <a:gd name="connsiteY239-241048" fmla="*/ 2667873 h 2956475"/>
                        <a:gd name="connsiteX240-241049" fmla="*/ 3724568 w 5854411"/>
                        <a:gd name="connsiteY240-241050" fmla="*/ 2667873 h 2956475"/>
                        <a:gd name="connsiteX241-241051" fmla="*/ 3677391 w 5854411"/>
                        <a:gd name="connsiteY241-241052" fmla="*/ 2667873 h 2956475"/>
                        <a:gd name="connsiteX242-241053" fmla="*/ 3665484 w 5854411"/>
                        <a:gd name="connsiteY242-241054" fmla="*/ 2667873 h 2956475"/>
                        <a:gd name="connsiteX243-241055" fmla="*/ 3649577 w 5854411"/>
                        <a:gd name="connsiteY243-241056" fmla="*/ 2613334 h 2956475"/>
                        <a:gd name="connsiteX244-241057" fmla="*/ 3606400 w 5854411"/>
                        <a:gd name="connsiteY244-241058" fmla="*/ 2574702 h 2956475"/>
                        <a:gd name="connsiteX245-241059" fmla="*/ 3540499 w 5854411"/>
                        <a:gd name="connsiteY245-241060" fmla="*/ 2558795 h 2956475"/>
                        <a:gd name="connsiteX246-241061" fmla="*/ 3531409 w 5854411"/>
                        <a:gd name="connsiteY246-241062" fmla="*/ 2499711 h 2956475"/>
                        <a:gd name="connsiteX247-241063" fmla="*/ 3520047 w 5854411"/>
                        <a:gd name="connsiteY247-241064" fmla="*/ 2467896 h 2956475"/>
                        <a:gd name="connsiteX248-241065" fmla="*/ 3504139 w 5854411"/>
                        <a:gd name="connsiteY248-241066" fmla="*/ 2440627 h 2956475"/>
                        <a:gd name="connsiteX249-241067" fmla="*/ 3481415 w 5854411"/>
                        <a:gd name="connsiteY249-241068" fmla="*/ 2381542 h 2956475"/>
                        <a:gd name="connsiteX250-241069" fmla="*/ 3449600 w 5854411"/>
                        <a:gd name="connsiteY250-241070" fmla="*/ 2361090 h 2956475"/>
                        <a:gd name="connsiteX251-241071" fmla="*/ 3393741 w 5854411"/>
                        <a:gd name="connsiteY251-241072" fmla="*/ 2339606 h 2956475"/>
                        <a:gd name="connsiteX252-241073" fmla="*/ 3354701 w 5854411"/>
                        <a:gd name="connsiteY252-241074" fmla="*/ 2345183 h 2956475"/>
                        <a:gd name="connsiteX253-241075" fmla="*/ 3311525 w 5854411"/>
                        <a:gd name="connsiteY253-241076" fmla="*/ 2354273 h 2956475"/>
                        <a:gd name="connsiteX254-241077" fmla="*/ 3279710 w 5854411"/>
                        <a:gd name="connsiteY254-241078" fmla="*/ 2381542 h 2956475"/>
                        <a:gd name="connsiteX255-241079" fmla="*/ 3300162 w 5854411"/>
                        <a:gd name="connsiteY255-241080" fmla="*/ 2397450 h 2956475"/>
                        <a:gd name="connsiteX256-241081" fmla="*/ 3300162 w 5854411"/>
                        <a:gd name="connsiteY256-241082" fmla="*/ 2429264 h 2956475"/>
                        <a:gd name="connsiteX257-241083" fmla="*/ 3279710 w 5854411"/>
                        <a:gd name="connsiteY257-241084" fmla="*/ 2451989 h 2956475"/>
                        <a:gd name="connsiteX258-241085" fmla="*/ 3247896 w 5854411"/>
                        <a:gd name="connsiteY258-241086" fmla="*/ 2511073 h 2956475"/>
                        <a:gd name="connsiteX259-241087" fmla="*/ 3247896 w 5854411"/>
                        <a:gd name="connsiteY259-241088" fmla="*/ 2538343 h 2956475"/>
                        <a:gd name="connsiteX260-241089" fmla="*/ 3197901 w 5854411"/>
                        <a:gd name="connsiteY260-241090" fmla="*/ 2570157 h 2956475"/>
                        <a:gd name="connsiteX261-241091" fmla="*/ 3190088 w 5854411"/>
                        <a:gd name="connsiteY261-241092" fmla="*/ 2567553 h 2956475"/>
                        <a:gd name="connsiteX262-241093" fmla="*/ 3185995 w 5854411"/>
                        <a:gd name="connsiteY262-241094" fmla="*/ 2570157 h 2956475"/>
                        <a:gd name="connsiteX263-241095" fmla="*/ 3138273 w 5854411"/>
                        <a:gd name="connsiteY263-241096" fmla="*/ 2554250 h 2956475"/>
                        <a:gd name="connsiteX264-241097" fmla="*/ 3107003 w 5854411"/>
                        <a:gd name="connsiteY264-241098" fmla="*/ 2554250 h 2956475"/>
                        <a:gd name="connsiteX265-241099" fmla="*/ 3095096 w 5854411"/>
                        <a:gd name="connsiteY265-241100" fmla="*/ 2554250 h 2956475"/>
                        <a:gd name="connsiteX266-241101" fmla="*/ 3079189 w 5854411"/>
                        <a:gd name="connsiteY266-241102" fmla="*/ 2538343 h 2956475"/>
                        <a:gd name="connsiteX267-241103" fmla="*/ 3061017 w 5854411"/>
                        <a:gd name="connsiteY267-241104" fmla="*/ 2533799 h 2956475"/>
                        <a:gd name="connsiteX268-241105" fmla="*/ 3016105 w 5854411"/>
                        <a:gd name="connsiteY268-241106" fmla="*/ 2570157 h 2956475"/>
                        <a:gd name="connsiteX269-241107" fmla="*/ 2968383 w 5854411"/>
                        <a:gd name="connsiteY269-241108" fmla="*/ 2581519 h 2956475"/>
                        <a:gd name="connsiteX270-241109" fmla="*/ 2929751 w 5854411"/>
                        <a:gd name="connsiteY270-241110" fmla="*/ 2597427 h 2956475"/>
                        <a:gd name="connsiteX271-241111" fmla="*/ 2922206 w 5854411"/>
                        <a:gd name="connsiteY271-241112" fmla="*/ 2595630 h 2956475"/>
                        <a:gd name="connsiteX272-241113" fmla="*/ 2917844 w 5854411"/>
                        <a:gd name="connsiteY272-241114" fmla="*/ 2597427 h 2956475"/>
                        <a:gd name="connsiteX273-241115" fmla="*/ 2870122 w 5854411"/>
                        <a:gd name="connsiteY273-241116" fmla="*/ 2586064 h 2956475"/>
                        <a:gd name="connsiteX274-241117" fmla="*/ 2847942 w 5854411"/>
                        <a:gd name="connsiteY274-241118" fmla="*/ 2586064 h 2956475"/>
                        <a:gd name="connsiteX275-241119" fmla="*/ 2836035 w 5854411"/>
                        <a:gd name="connsiteY275-241120" fmla="*/ 2586064 h 2956475"/>
                        <a:gd name="connsiteX276-241121" fmla="*/ 2815583 w 5854411"/>
                        <a:gd name="connsiteY276-241122" fmla="*/ 2554250 h 2956475"/>
                        <a:gd name="connsiteX277-241123" fmla="*/ 2776951 w 5854411"/>
                        <a:gd name="connsiteY277-241124" fmla="*/ 2526980 h 2956475"/>
                        <a:gd name="connsiteX278-241125" fmla="*/ 2749899 w 5854411"/>
                        <a:gd name="connsiteY278-241126" fmla="*/ 2523116 h 2956475"/>
                        <a:gd name="connsiteX279-241127" fmla="*/ 2709322 w 5854411"/>
                        <a:gd name="connsiteY279-241128" fmla="*/ 2526980 h 2956475"/>
                        <a:gd name="connsiteX280-241129" fmla="*/ 2670690 w 5854411"/>
                        <a:gd name="connsiteY280-241130" fmla="*/ 2538343 h 2956475"/>
                        <a:gd name="connsiteX281-241131" fmla="*/ 2665885 w 5854411"/>
                        <a:gd name="connsiteY281-241132" fmla="*/ 2536254 h 2956475"/>
                        <a:gd name="connsiteX282-241133" fmla="*/ 2658783 w 5854411"/>
                        <a:gd name="connsiteY282-241134" fmla="*/ 2538343 h 2956475"/>
                        <a:gd name="connsiteX283-241135" fmla="*/ 2606516 w 5854411"/>
                        <a:gd name="connsiteY283-241136" fmla="*/ 2515618 h 2956475"/>
                        <a:gd name="connsiteX284-241137" fmla="*/ 2599699 w 5854411"/>
                        <a:gd name="connsiteY284-241138" fmla="*/ 2472441 h 2956475"/>
                        <a:gd name="connsiteX285-241139" fmla="*/ 2556522 w 5854411"/>
                        <a:gd name="connsiteY285-241140" fmla="*/ 2456534 h 2956475"/>
                        <a:gd name="connsiteX286-241141" fmla="*/ 2524708 w 5854411"/>
                        <a:gd name="connsiteY286-241142" fmla="*/ 2451989 h 2956475"/>
                        <a:gd name="connsiteX287-241143" fmla="*/ 2490280 w 5854411"/>
                        <a:gd name="connsiteY287-241144" fmla="*/ 2430245 h 2956475"/>
                        <a:gd name="connsiteX288-241145" fmla="*/ 2457079 w 5854411"/>
                        <a:gd name="connsiteY288-241146" fmla="*/ 2488348 h 2956475"/>
                        <a:gd name="connsiteX289-241147" fmla="*/ 2472986 w 5854411"/>
                        <a:gd name="connsiteY289-241148" fmla="*/ 2522435 h 2956475"/>
                        <a:gd name="connsiteX290-241149" fmla="*/ 2434354 w 5854411"/>
                        <a:gd name="connsiteY290-241150" fmla="*/ 2558795 h 2956475"/>
                        <a:gd name="connsiteX291-241151" fmla="*/ 2424851 w 5854411"/>
                        <a:gd name="connsiteY291-241152" fmla="*/ 2556532 h 2956475"/>
                        <a:gd name="connsiteX292-241153" fmla="*/ 2422447 w 5854411"/>
                        <a:gd name="connsiteY292-241154" fmla="*/ 2558795 h 2956475"/>
                        <a:gd name="connsiteX293-241155" fmla="*/ 2374725 w 5854411"/>
                        <a:gd name="connsiteY293-241156" fmla="*/ 2547432 h 2956475"/>
                        <a:gd name="connsiteX294-241157" fmla="*/ 2338366 w 5854411"/>
                        <a:gd name="connsiteY294-241158" fmla="*/ 2542887 h 2956475"/>
                        <a:gd name="connsiteX295-241159" fmla="*/ 2311096 w 5854411"/>
                        <a:gd name="connsiteY295-241160" fmla="*/ 2515618 h 2956475"/>
                        <a:gd name="connsiteX296-241161" fmla="*/ 2284371 w 5854411"/>
                        <a:gd name="connsiteY296-241162" fmla="*/ 2515618 h 2956475"/>
                        <a:gd name="connsiteX297-241163" fmla="*/ 2272464 w 5854411"/>
                        <a:gd name="connsiteY297-241164" fmla="*/ 2515618 h 2956475"/>
                        <a:gd name="connsiteX298-241165" fmla="*/ 2246604 w 5854411"/>
                        <a:gd name="connsiteY298-241166" fmla="*/ 2502687 h 2956475"/>
                        <a:gd name="connsiteX299-241167" fmla="*/ 2198018 w 5854411"/>
                        <a:gd name="connsiteY299-241168" fmla="*/ 2526980 h 2956475"/>
                        <a:gd name="connsiteX300-241169" fmla="*/ 2129844 w 5854411"/>
                        <a:gd name="connsiteY300-241170" fmla="*/ 2574702 h 2956475"/>
                        <a:gd name="connsiteX301-241171" fmla="*/ 2086667 w 5854411"/>
                        <a:gd name="connsiteY301-241172" fmla="*/ 2586064 h 2956475"/>
                        <a:gd name="connsiteX302-241173" fmla="*/ 2075305 w 5854411"/>
                        <a:gd name="connsiteY302-241174" fmla="*/ 2590609 h 2956475"/>
                        <a:gd name="connsiteX303-241175" fmla="*/ 2072924 w 5854411"/>
                        <a:gd name="connsiteY303-241176" fmla="*/ 2586799 h 2956475"/>
                        <a:gd name="connsiteX304-241177" fmla="*/ 2063398 w 5854411"/>
                        <a:gd name="connsiteY304-241178" fmla="*/ 2590609 h 2956475"/>
                        <a:gd name="connsiteX305-241179" fmla="*/ 2041342 w 5854411"/>
                        <a:gd name="connsiteY305-241180" fmla="*/ 2555320 h 2956475"/>
                        <a:gd name="connsiteX306-241181" fmla="*/ 2004858 w 5854411"/>
                        <a:gd name="connsiteY306-241182" fmla="*/ 2558795 h 2956475"/>
                        <a:gd name="connsiteX307-241183" fmla="*/ 2004037 w 5854411"/>
                        <a:gd name="connsiteY307-241184" fmla="*/ 2557739 h 2956475"/>
                        <a:gd name="connsiteX308-241185" fmla="*/ 1992951 w 5854411"/>
                        <a:gd name="connsiteY308-241186" fmla="*/ 2558795 h 2956475"/>
                        <a:gd name="connsiteX309-241187" fmla="*/ 1977044 w 5854411"/>
                        <a:gd name="connsiteY309-241188" fmla="*/ 2538343 h 2956475"/>
                        <a:gd name="connsiteX310-241189" fmla="*/ 1949775 w 5854411"/>
                        <a:gd name="connsiteY310-241190" fmla="*/ 2526980 h 2956475"/>
                        <a:gd name="connsiteX311-241191" fmla="*/ 1933867 w 5854411"/>
                        <a:gd name="connsiteY311-241192" fmla="*/ 2495166 h 2956475"/>
                        <a:gd name="connsiteX312-241193" fmla="*/ 1917751 w 5854411"/>
                        <a:gd name="connsiteY312-241194" fmla="*/ 2486212 h 2956475"/>
                        <a:gd name="connsiteX313-241195" fmla="*/ 1875328 w 5854411"/>
                        <a:gd name="connsiteY313-241196" fmla="*/ 2499711 h 2956475"/>
                        <a:gd name="connsiteX314-241197" fmla="*/ 1871591 w 5854411"/>
                        <a:gd name="connsiteY314-241198" fmla="*/ 2497111 h 2956475"/>
                        <a:gd name="connsiteX315-241199" fmla="*/ 1866421 w 5854411"/>
                        <a:gd name="connsiteY315-241200" fmla="*/ 2499711 h 2956475"/>
                        <a:gd name="connsiteX316-241201" fmla="*/ 1819109 w 5854411"/>
                        <a:gd name="connsiteY316-241202" fmla="*/ 2468885 h 2956475"/>
                        <a:gd name="connsiteX317-241203" fmla="*/ 1800337 w 5854411"/>
                        <a:gd name="connsiteY317-241204" fmla="*/ 2495166 h 2956475"/>
                        <a:gd name="connsiteX318-241205" fmla="*/ 1795264 w 5854411"/>
                        <a:gd name="connsiteY318-241206" fmla="*/ 2485599 h 2956475"/>
                        <a:gd name="connsiteX319-241207" fmla="*/ 1788430 w 5854411"/>
                        <a:gd name="connsiteY319-241208" fmla="*/ 2495166 h 2956475"/>
                        <a:gd name="connsiteX320-241209" fmla="*/ 1708893 w 5854411"/>
                        <a:gd name="connsiteY320-241210" fmla="*/ 2345183 h 2956475"/>
                        <a:gd name="connsiteX321-241211" fmla="*/ 1658899 w 5854411"/>
                        <a:gd name="connsiteY321-241212" fmla="*/ 2295189 h 2956475"/>
                        <a:gd name="connsiteX322-241213" fmla="*/ 1661696 w 5854411"/>
                        <a:gd name="connsiteY322-241214" fmla="*/ 2292043 h 2956475"/>
                        <a:gd name="connsiteX323-241215" fmla="*/ 288604 w 5854411"/>
                        <a:gd name="connsiteY323-241216" fmla="*/ 2704232 h 2956475"/>
                        <a:gd name="connsiteX324-241217" fmla="*/ 134077 w 5854411"/>
                        <a:gd name="connsiteY324-241218" fmla="*/ 2472441 h 2956475"/>
                        <a:gd name="connsiteX325-241219" fmla="*/ 52268 w 5854411"/>
                        <a:gd name="connsiteY325-241220" fmla="*/ 2413357 h 2956475"/>
                        <a:gd name="connsiteX326-241221" fmla="*/ 43723 w 5854411"/>
                        <a:gd name="connsiteY326-241222" fmla="*/ 2424719 h 2956475"/>
                        <a:gd name="connsiteX327-241223" fmla="*/ 1 w 5854411"/>
                        <a:gd name="connsiteY327-241224" fmla="*/ 2365635 h 2956475"/>
                        <a:gd name="connsiteX328-241225" fmla="*/ 47723 w 5854411"/>
                        <a:gd name="connsiteY328-241226" fmla="*/ 2349728 h 2956475"/>
                        <a:gd name="connsiteX329-241227" fmla="*/ 1524824 w 5854411"/>
                        <a:gd name="connsiteY329-241228" fmla="*/ 1370296 h 2956475"/>
                        <a:gd name="connsiteX330-241229" fmla="*/ 1568001 w 5854411"/>
                        <a:gd name="connsiteY330-241230" fmla="*/ 1349844 h 2956475"/>
                        <a:gd name="connsiteX331-241231" fmla="*/ 1579363 w 5854411"/>
                        <a:gd name="connsiteY331-241232" fmla="*/ 1299850 h 2956475"/>
                        <a:gd name="connsiteX332-241233" fmla="*/ 1606633 w 5854411"/>
                        <a:gd name="connsiteY332-241234" fmla="*/ 1256673 h 2956475"/>
                        <a:gd name="connsiteX333-241235" fmla="*/ 1583908 w 5854411"/>
                        <a:gd name="connsiteY333-241236" fmla="*/ 1197589 h 2956475"/>
                        <a:gd name="connsiteX334-241237" fmla="*/ 1606633 w 5854411"/>
                        <a:gd name="connsiteY334-241238" fmla="*/ 1133960 h 2956475"/>
                        <a:gd name="connsiteX335-241239" fmla="*/ 1552093 w 5854411"/>
                        <a:gd name="connsiteY335-241240" fmla="*/ 1070331 h 2956475"/>
                        <a:gd name="connsiteX336-241241" fmla="*/ 1583908 w 5854411"/>
                        <a:gd name="connsiteY336-241242" fmla="*/ 961252 h 2956475"/>
                        <a:gd name="connsiteX337-241243" fmla="*/ 1536186 w 5854411"/>
                        <a:gd name="connsiteY337-241244" fmla="*/ 865809 h 2956475"/>
                        <a:gd name="connsiteX338-241245" fmla="*/ 1599815 w 5854411"/>
                        <a:gd name="connsiteY338-241246" fmla="*/ 788545 h 2956475"/>
                        <a:gd name="connsiteX339-241247" fmla="*/ 1595270 w 5854411"/>
                        <a:gd name="connsiteY339-241248" fmla="*/ 704464 h 2956475"/>
                        <a:gd name="connsiteX340-241249" fmla="*/ 1611177 w 5854411"/>
                        <a:gd name="connsiteY340-241250" fmla="*/ 697647 h 2956475"/>
                        <a:gd name="connsiteX341-241251" fmla="*/ 1612623 w 5854411"/>
                        <a:gd name="connsiteY341-241252" fmla="*/ 702130 h 2956475"/>
                        <a:gd name="connsiteX342-241253" fmla="*/ 1623085 w 5854411"/>
                        <a:gd name="connsiteY342-241254" fmla="*/ 697647 h 2956475"/>
                        <a:gd name="connsiteX343-241255" fmla="*/ 1645809 w 5854411"/>
                        <a:gd name="connsiteY343-241256" fmla="*/ 768093 h 2956475"/>
                        <a:gd name="connsiteX344-241257" fmla="*/ 1639200 w 5854411"/>
                        <a:gd name="connsiteY344-241258" fmla="*/ 815304 h 2956475"/>
                        <a:gd name="connsiteX345-241259" fmla="*/ 1702076 w 5854411"/>
                        <a:gd name="connsiteY345-241260" fmla="*/ 772638 h 2956475"/>
                        <a:gd name="connsiteX346-241261" fmla="*/ 1779340 w 5854411"/>
                        <a:gd name="connsiteY346-241262" fmla="*/ 763548 h 2956475"/>
                        <a:gd name="connsiteX347-241263" fmla="*/ 1780518 w 5854411"/>
                        <a:gd name="connsiteY347-241264" fmla="*/ 764810 h 2956475"/>
                        <a:gd name="connsiteX348-241265" fmla="*/ 1791247 w 5854411"/>
                        <a:gd name="connsiteY348-241266" fmla="*/ 763548 h 2956475"/>
                        <a:gd name="connsiteX349-241267" fmla="*/ 1836354 w 5854411"/>
                        <a:gd name="connsiteY349-241268" fmla="*/ 811877 h 2956475"/>
                        <a:gd name="connsiteX350-241269" fmla="*/ 1811154 w 5854411"/>
                        <a:gd name="connsiteY350-241270" fmla="*/ 736278 h 2956475"/>
                        <a:gd name="connsiteX351-241271" fmla="*/ 1811154 w 5854411"/>
                        <a:gd name="connsiteY351-241272" fmla="*/ 595386 h 2956475"/>
                        <a:gd name="connsiteX352-241273" fmla="*/ 1874783 w 5854411"/>
                        <a:gd name="connsiteY352-241274" fmla="*/ 574934 h 2956475"/>
                        <a:gd name="connsiteX353-241275" fmla="*/ 1885015 w 5854411"/>
                        <a:gd name="connsiteY353-241276" fmla="*/ 575472 h 2956475"/>
                        <a:gd name="connsiteX354-241277" fmla="*/ 1886690 w 5854411"/>
                        <a:gd name="connsiteY354-241278" fmla="*/ 574934 h 2956475"/>
                        <a:gd name="connsiteX355-241279" fmla="*/ 1963160 w 5854411"/>
                        <a:gd name="connsiteY355-241280" fmla="*/ 578958 h 2956475"/>
                        <a:gd name="connsiteX356-241281" fmla="*/ 2040673 w 5854411"/>
                        <a:gd name="connsiteY356-241282" fmla="*/ 559026 h 2956475"/>
                        <a:gd name="connsiteX357-241283" fmla="*/ 2015676 w 5854411"/>
                        <a:gd name="connsiteY357-241284" fmla="*/ 493125 h 2956475"/>
                        <a:gd name="connsiteX358-241285" fmla="*/ 2052035 w 5854411"/>
                        <a:gd name="connsiteY358-241286" fmla="*/ 402226 h 2956475"/>
                        <a:gd name="connsiteX359-241287" fmla="*/ 2095212 w 5854411"/>
                        <a:gd name="connsiteY359-241288" fmla="*/ 397681 h 2956475"/>
                        <a:gd name="connsiteX360-241289" fmla="*/ 2165659 w 5854411"/>
                        <a:gd name="connsiteY360-241290" fmla="*/ 322690 h 2956475"/>
                        <a:gd name="connsiteX361-241291" fmla="*/ 2267929 w 5854411"/>
                        <a:gd name="connsiteY361-241292" fmla="*/ 304510 h 2956475"/>
                        <a:gd name="connsiteX362-241293" fmla="*/ 2277009 w 5854411"/>
                        <a:gd name="connsiteY362-241294" fmla="*/ 263606 h 2956475"/>
                        <a:gd name="connsiteX363-241295" fmla="*/ 2374725 w 5854411"/>
                        <a:gd name="connsiteY363-241296" fmla="*/ 252244 h 2956475"/>
                        <a:gd name="connsiteX364-241297" fmla="*/ 2375804 w 5854411"/>
                        <a:gd name="connsiteY364-241298" fmla="*/ 253503 h 2956475"/>
                        <a:gd name="connsiteX365-241299" fmla="*/ 2386632 w 5854411"/>
                        <a:gd name="connsiteY365-241300" fmla="*/ 252244 h 2956475"/>
                        <a:gd name="connsiteX366-241301" fmla="*/ 2408566 w 5854411"/>
                        <a:gd name="connsiteY366-241302" fmla="*/ 277833 h 2956475"/>
                        <a:gd name="connsiteX367-241303" fmla="*/ 2488348 w 5854411"/>
                        <a:gd name="connsiteY367-241304" fmla="*/ 202249 h 2956475"/>
                        <a:gd name="connsiteX368-241305" fmla="*/ 2500255 w 5854411"/>
                        <a:gd name="connsiteY368-241306" fmla="*/ 202249 h 2956475"/>
                        <a:gd name="connsiteX369-241307" fmla="*/ 2551977 w 5854411"/>
                        <a:gd name="connsiteY369-241308" fmla="*/ 202249 h 2956475"/>
                        <a:gd name="connsiteX370-241309" fmla="*/ 2563339 w 5854411"/>
                        <a:gd name="connsiteY370-241310" fmla="*/ 134075 h 2956475"/>
                        <a:gd name="connsiteX371-241311" fmla="*/ 2599699 w 5854411"/>
                        <a:gd name="connsiteY371-241312" fmla="*/ 68174 h 2956475"/>
                        <a:gd name="connsiteX372-241313" fmla="*/ 2686053 w 5854411"/>
                        <a:gd name="connsiteY372-241314" fmla="*/ 0 h 2956475"/>
                        <a:gd name="connsiteX0-241315" fmla="*/ 1638875 w 5854411"/>
                        <a:gd name="connsiteY0-241316" fmla="*/ 817622 h 2956475"/>
                        <a:gd name="connsiteX1-241317" fmla="*/ 1629902 w 5854411"/>
                        <a:gd name="connsiteY1-241318" fmla="*/ 881716 h 2956475"/>
                        <a:gd name="connsiteX2-241319" fmla="*/ 1657300 w 5854411"/>
                        <a:gd name="connsiteY2-241320" fmla="*/ 895415 h 2956475"/>
                        <a:gd name="connsiteX3-241321" fmla="*/ 1638875 w 5854411"/>
                        <a:gd name="connsiteY3-241322" fmla="*/ 817622 h 2956475"/>
                        <a:gd name="connsiteX4-241323" fmla="*/ 2686053 w 5854411"/>
                        <a:gd name="connsiteY4-241324" fmla="*/ 0 h 2956475"/>
                        <a:gd name="connsiteX5-241325" fmla="*/ 2691992 w 5854411"/>
                        <a:gd name="connsiteY5-241326" fmla="*/ 4711 h 2956475"/>
                        <a:gd name="connsiteX6-241327" fmla="*/ 2697959 w 5854411"/>
                        <a:gd name="connsiteY6-241328" fmla="*/ 0 h 2956475"/>
                        <a:gd name="connsiteX7-241329" fmla="*/ 2763861 w 5854411"/>
                        <a:gd name="connsiteY7-241330" fmla="*/ 52267 h 2956475"/>
                        <a:gd name="connsiteX8-241331" fmla="*/ 2709322 w 5854411"/>
                        <a:gd name="connsiteY8-241332" fmla="*/ 90899 h 2956475"/>
                        <a:gd name="connsiteX9-241333" fmla="*/ 2795675 w 5854411"/>
                        <a:gd name="connsiteY9-241334" fmla="*/ 118168 h 2956475"/>
                        <a:gd name="connsiteX10-241335" fmla="*/ 2805367 w 5854411"/>
                        <a:gd name="connsiteY10-241336" fmla="*/ 186006 h 2956475"/>
                        <a:gd name="connsiteX11-241337" fmla="*/ 2826945 w 5854411"/>
                        <a:gd name="connsiteY11-241338" fmla="*/ 161345 h 2956475"/>
                        <a:gd name="connsiteX12-241339" fmla="*/ 2838852 w 5854411"/>
                        <a:gd name="connsiteY12-241340" fmla="*/ 161345 h 2956475"/>
                        <a:gd name="connsiteX13-241341" fmla="*/ 2933751 w 5854411"/>
                        <a:gd name="connsiteY13-241342" fmla="*/ 161345 h 2956475"/>
                        <a:gd name="connsiteX14-241343" fmla="*/ 2945658 w 5854411"/>
                        <a:gd name="connsiteY14-241344" fmla="*/ 161345 h 2956475"/>
                        <a:gd name="connsiteX15-241345" fmla="*/ 3027467 w 5854411"/>
                        <a:gd name="connsiteY15-241346" fmla="*/ 236336 h 2956475"/>
                        <a:gd name="connsiteX16-241347" fmla="*/ 3059281 w 5854411"/>
                        <a:gd name="connsiteY16-241348" fmla="*/ 295420 h 2956475"/>
                        <a:gd name="connsiteX17-241349" fmla="*/ 3047919 w 5854411"/>
                        <a:gd name="connsiteY17-241350" fmla="*/ 370412 h 2956475"/>
                        <a:gd name="connsiteX18-241351" fmla="*/ 3009287 w 5854411"/>
                        <a:gd name="connsiteY18-241352" fmla="*/ 413589 h 2956475"/>
                        <a:gd name="connsiteX19-241353" fmla="*/ 2913843 w 5854411"/>
                        <a:gd name="connsiteY19-241354" fmla="*/ 488580 h 2956475"/>
                        <a:gd name="connsiteX20-241355" fmla="*/ 2882029 w 5854411"/>
                        <a:gd name="connsiteY20-241356" fmla="*/ 531757 h 2956475"/>
                        <a:gd name="connsiteX21-241357" fmla="*/ 2929751 w 5854411"/>
                        <a:gd name="connsiteY21-241358" fmla="*/ 547664 h 2956475"/>
                        <a:gd name="connsiteX22-241359" fmla="*/ 2977205 w 5854411"/>
                        <a:gd name="connsiteY22-241360" fmla="*/ 575345 h 2956475"/>
                        <a:gd name="connsiteX23-241361" fmla="*/ 3004197 w 5854411"/>
                        <a:gd name="connsiteY23-241362" fmla="*/ 552209 h 2956475"/>
                        <a:gd name="connsiteX24-241363" fmla="*/ 3006206 w 5854411"/>
                        <a:gd name="connsiteY24-241364" fmla="*/ 560693 h 2956475"/>
                        <a:gd name="connsiteX25-241365" fmla="*/ 3016105 w 5854411"/>
                        <a:gd name="connsiteY25-241366" fmla="*/ 552209 h 2956475"/>
                        <a:gd name="connsiteX26-241367" fmla="*/ 3032730 w 5854411"/>
                        <a:gd name="connsiteY26-241368" fmla="*/ 622402 h 2956475"/>
                        <a:gd name="connsiteX27-241369" fmla="*/ 3040557 w 5854411"/>
                        <a:gd name="connsiteY27-241370" fmla="*/ 606748 h 2956475"/>
                        <a:gd name="connsiteX28-241371" fmla="*/ 3099641 w 5854411"/>
                        <a:gd name="connsiteY28-241372" fmla="*/ 586296 h 2956475"/>
                        <a:gd name="connsiteX29-241373" fmla="*/ 3107579 w 5854411"/>
                        <a:gd name="connsiteY29-241374" fmla="*/ 587670 h 2956475"/>
                        <a:gd name="connsiteX30-241375" fmla="*/ 3111548 w 5854411"/>
                        <a:gd name="connsiteY30-241376" fmla="*/ 586296 h 2956475"/>
                        <a:gd name="connsiteX31-241377" fmla="*/ 3229716 w 5854411"/>
                        <a:gd name="connsiteY31-241378" fmla="*/ 606748 h 2956475"/>
                        <a:gd name="connsiteX32-241379" fmla="*/ 3236533 w 5854411"/>
                        <a:gd name="connsiteY32-241380" fmla="*/ 665832 h 2956475"/>
                        <a:gd name="connsiteX33-241381" fmla="*/ 3379275 w 5854411"/>
                        <a:gd name="connsiteY33-241382" fmla="*/ 686823 h 2956475"/>
                        <a:gd name="connsiteX34-241383" fmla="*/ 3385971 w 5854411"/>
                        <a:gd name="connsiteY34-241384" fmla="*/ 590841 h 2956475"/>
                        <a:gd name="connsiteX35-241385" fmla="*/ 3397656 w 5854411"/>
                        <a:gd name="connsiteY35-241386" fmla="*/ 594028 h 2956475"/>
                        <a:gd name="connsiteX36-241387" fmla="*/ 3397878 w 5854411"/>
                        <a:gd name="connsiteY36-241388" fmla="*/ 590841 h 2956475"/>
                        <a:gd name="connsiteX37-241389" fmla="*/ 3472869 w 5854411"/>
                        <a:gd name="connsiteY37-241390" fmla="*/ 611293 h 2956475"/>
                        <a:gd name="connsiteX38-241391" fmla="*/ 3520047 w 5854411"/>
                        <a:gd name="connsiteY38-241392" fmla="*/ 611293 h 2956475"/>
                        <a:gd name="connsiteX39-241393" fmla="*/ 3531953 w 5854411"/>
                        <a:gd name="connsiteY39-241394" fmla="*/ 611293 h 2956475"/>
                        <a:gd name="connsiteX40-241395" fmla="*/ 3591037 w 5854411"/>
                        <a:gd name="connsiteY40-241396" fmla="*/ 677194 h 2956475"/>
                        <a:gd name="connsiteX41-241397" fmla="*/ 3606945 w 5854411"/>
                        <a:gd name="connsiteY41-241398" fmla="*/ 756731 h 2956475"/>
                        <a:gd name="connsiteX42-241399" fmla="*/ 3586493 w 5854411"/>
                        <a:gd name="connsiteY42-241400" fmla="*/ 806725 h 2956475"/>
                        <a:gd name="connsiteX43-241401" fmla="*/ 3634215 w 5854411"/>
                        <a:gd name="connsiteY43-241402" fmla="*/ 897623 h 2956475"/>
                        <a:gd name="connsiteX44-241403" fmla="*/ 3683349 w 5854411"/>
                        <a:gd name="connsiteY44-241404" fmla="*/ 933529 h 2956475"/>
                        <a:gd name="connsiteX45-241405" fmla="*/ 3713206 w 5854411"/>
                        <a:gd name="connsiteY45-241406" fmla="*/ 822632 h 2956475"/>
                        <a:gd name="connsiteX46-241407" fmla="*/ 3722823 w 5854411"/>
                        <a:gd name="connsiteY46-241408" fmla="*/ 831139 h 2956475"/>
                        <a:gd name="connsiteX47-241409" fmla="*/ 3725113 w 5854411"/>
                        <a:gd name="connsiteY47-241410" fmla="*/ 822632 h 2956475"/>
                        <a:gd name="connsiteX48-241411" fmla="*/ 3779897 w 5854411"/>
                        <a:gd name="connsiteY48-241412" fmla="*/ 871095 h 2956475"/>
                        <a:gd name="connsiteX49-241413" fmla="*/ 3835919 w 5854411"/>
                        <a:gd name="connsiteY49-241414" fmla="*/ 843084 h 2956475"/>
                        <a:gd name="connsiteX50-241415" fmla="*/ 3841598 w 5854411"/>
                        <a:gd name="connsiteY50-241416" fmla="*/ 846199 h 2956475"/>
                        <a:gd name="connsiteX51-241417" fmla="*/ 3847826 w 5854411"/>
                        <a:gd name="connsiteY51-241418" fmla="*/ 843084 h 2956475"/>
                        <a:gd name="connsiteX52-241419" fmla="*/ 3910172 w 5854411"/>
                        <a:gd name="connsiteY52-241420" fmla="*/ 877274 h 2956475"/>
                        <a:gd name="connsiteX53-241421" fmla="*/ 3933635 w 5854411"/>
                        <a:gd name="connsiteY53-241422" fmla="*/ 849902 h 2956475"/>
                        <a:gd name="connsiteX54-241423" fmla="*/ 3943309 w 5854411"/>
                        <a:gd name="connsiteY54-241424" fmla="*/ 852506 h 2956475"/>
                        <a:gd name="connsiteX55-241425" fmla="*/ 3945542 w 5854411"/>
                        <a:gd name="connsiteY55-241426" fmla="*/ 849902 h 2956475"/>
                        <a:gd name="connsiteX56-241427" fmla="*/ 3991896 w 5854411"/>
                        <a:gd name="connsiteY56-241428" fmla="*/ 862382 h 2956475"/>
                        <a:gd name="connsiteX57-241429" fmla="*/ 3965449 w 5854411"/>
                        <a:gd name="connsiteY57-241430" fmla="*/ 752186 h 2956475"/>
                        <a:gd name="connsiteX58-241431" fmla="*/ 4013171 w 5854411"/>
                        <a:gd name="connsiteY58-241432" fmla="*/ 697647 h 2956475"/>
                        <a:gd name="connsiteX59-241433" fmla="*/ 4022977 w 5854411"/>
                        <a:gd name="connsiteY59-241434" fmla="*/ 700048 h 2956475"/>
                        <a:gd name="connsiteX60-241435" fmla="*/ 4025078 w 5854411"/>
                        <a:gd name="connsiteY60-241436" fmla="*/ 697647 h 2956475"/>
                        <a:gd name="connsiteX61-241437" fmla="*/ 4359130 w 5854411"/>
                        <a:gd name="connsiteY61-241438" fmla="*/ 779455 h 2956475"/>
                        <a:gd name="connsiteX62-241439" fmla="*/ 4390945 w 5854411"/>
                        <a:gd name="connsiteY62-241440" fmla="*/ 849902 h 2956475"/>
                        <a:gd name="connsiteX63-241441" fmla="*/ 4486988 w 5854411"/>
                        <a:gd name="connsiteY63-241442" fmla="*/ 932544 h 2956475"/>
                        <a:gd name="connsiteX64-241443" fmla="*/ 4622191 w 5854411"/>
                        <a:gd name="connsiteY64-241444" fmla="*/ 913531 h 2956475"/>
                        <a:gd name="connsiteX65-241445" fmla="*/ 4626242 w 5854411"/>
                        <a:gd name="connsiteY65-241446" fmla="*/ 914635 h 2956475"/>
                        <a:gd name="connsiteX66-241447" fmla="*/ 4634098 w 5854411"/>
                        <a:gd name="connsiteY66-241448" fmla="*/ 913531 h 2956475"/>
                        <a:gd name="connsiteX67-241449" fmla="*/ 4709089 w 5854411"/>
                        <a:gd name="connsiteY67-241450" fmla="*/ 933983 h 2956475"/>
                        <a:gd name="connsiteX68-241451" fmla="*/ 4740904 w 5854411"/>
                        <a:gd name="connsiteY68-241452" fmla="*/ 977160 h 2956475"/>
                        <a:gd name="connsiteX69-241453" fmla="*/ 4736359 w 5854411"/>
                        <a:gd name="connsiteY69-241454" fmla="*/ 1058968 h 2956475"/>
                        <a:gd name="connsiteX70-241455" fmla="*/ 4775423 w 5854411"/>
                        <a:gd name="connsiteY70-241456" fmla="*/ 1083640 h 2956475"/>
                        <a:gd name="connsiteX71-241457" fmla="*/ 4815351 w 5854411"/>
                        <a:gd name="connsiteY71-241458" fmla="*/ 1070331 h 2956475"/>
                        <a:gd name="connsiteX72-241459" fmla="*/ 4885797 w 5854411"/>
                        <a:gd name="connsiteY72-241460" fmla="*/ 1063513 h 2956475"/>
                        <a:gd name="connsiteX73-241461" fmla="*/ 4888476 w 5854411"/>
                        <a:gd name="connsiteY73-241462" fmla="*/ 1064406 h 2956475"/>
                        <a:gd name="connsiteX74-241463" fmla="*/ 4897704 w 5854411"/>
                        <a:gd name="connsiteY74-241464" fmla="*/ 1063513 h 2956475"/>
                        <a:gd name="connsiteX75-241465" fmla="*/ 4961995 w 5854411"/>
                        <a:gd name="connsiteY75-241466" fmla="*/ 1084944 h 2956475"/>
                        <a:gd name="connsiteX76-241467" fmla="*/ 5024417 w 5854411"/>
                        <a:gd name="connsiteY76-241468" fmla="*/ 1074876 h 2956475"/>
                        <a:gd name="connsiteX77-241469" fmla="*/ 5025547 w 5854411"/>
                        <a:gd name="connsiteY77-241470" fmla="*/ 1076614 h 2956475"/>
                        <a:gd name="connsiteX78-241471" fmla="*/ 5036324 w 5854411"/>
                        <a:gd name="connsiteY78-241472" fmla="*/ 1074876 h 2956475"/>
                        <a:gd name="connsiteX79-241473" fmla="*/ 5091465 w 5854411"/>
                        <a:gd name="connsiteY79-241474" fmla="*/ 1159707 h 2956475"/>
                        <a:gd name="connsiteX80-241475" fmla="*/ 5131223 w 5854411"/>
                        <a:gd name="connsiteY80-241476" fmla="*/ 1129415 h 2956475"/>
                        <a:gd name="connsiteX81-241477" fmla="*/ 5106226 w 5854411"/>
                        <a:gd name="connsiteY81-241478" fmla="*/ 1063513 h 2956475"/>
                        <a:gd name="connsiteX82-241479" fmla="*/ 5115316 w 5854411"/>
                        <a:gd name="connsiteY82-241480" fmla="*/ 1015792 h 2956475"/>
                        <a:gd name="connsiteX83-241481" fmla="*/ 5126642 w 5854411"/>
                        <a:gd name="connsiteY83-241482" fmla="*/ 1018841 h 2956475"/>
                        <a:gd name="connsiteX84-241483" fmla="*/ 5127223 w 5854411"/>
                        <a:gd name="connsiteY84-241484" fmla="*/ 1015792 h 2956475"/>
                        <a:gd name="connsiteX85-241485" fmla="*/ 5243256 w 5854411"/>
                        <a:gd name="connsiteY85-241486" fmla="*/ 1047031 h 2956475"/>
                        <a:gd name="connsiteX86-241487" fmla="*/ 5310747 w 5854411"/>
                        <a:gd name="connsiteY86-241488" fmla="*/ 1043061 h 2956475"/>
                        <a:gd name="connsiteX87-241489" fmla="*/ 5312132 w 5854411"/>
                        <a:gd name="connsiteY87-241490" fmla="*/ 1043680 h 2956475"/>
                        <a:gd name="connsiteX88-241491" fmla="*/ 5322655 w 5854411"/>
                        <a:gd name="connsiteY88-241492" fmla="*/ 1043061 h 2956475"/>
                        <a:gd name="connsiteX89-241493" fmla="*/ 5429461 w 5854411"/>
                        <a:gd name="connsiteY89-241494" fmla="*/ 1090783 h 2956475"/>
                        <a:gd name="connsiteX90-241495" fmla="*/ 5481727 w 5854411"/>
                        <a:gd name="connsiteY90-241496" fmla="*/ 1133960 h 2956475"/>
                        <a:gd name="connsiteX91-241497" fmla="*/ 5568081 w 5854411"/>
                        <a:gd name="connsiteY91-241498" fmla="*/ 1213496 h 2956475"/>
                        <a:gd name="connsiteX92-241499" fmla="*/ 5670341 w 5854411"/>
                        <a:gd name="connsiteY92-241500" fmla="*/ 1311212 h 2956475"/>
                        <a:gd name="connsiteX93-241501" fmla="*/ 5665797 w 5854411"/>
                        <a:gd name="connsiteY93-241502" fmla="*/ 1365751 h 2956475"/>
                        <a:gd name="connsiteX94-241503" fmla="*/ 5673425 w 5854411"/>
                        <a:gd name="connsiteY94-241504" fmla="*/ 1373379 h 2956475"/>
                        <a:gd name="connsiteX95-241505" fmla="*/ 5669797 w 5854411"/>
                        <a:gd name="connsiteY95-241506" fmla="*/ 1322574 h 2956475"/>
                        <a:gd name="connsiteX96-241507" fmla="*/ 5681838 w 5854411"/>
                        <a:gd name="connsiteY96-241508" fmla="*/ 1324447 h 2956475"/>
                        <a:gd name="connsiteX97-241509" fmla="*/ 5681704 w 5854411"/>
                        <a:gd name="connsiteY97-241510" fmla="*/ 1322574 h 2956475"/>
                        <a:gd name="connsiteX98-241511" fmla="*/ 5783965 w 5854411"/>
                        <a:gd name="connsiteY98-241512" fmla="*/ 1338481 h 2956475"/>
                        <a:gd name="connsiteX99-241513" fmla="*/ 5854411 w 5854411"/>
                        <a:gd name="connsiteY99-241514" fmla="*/ 1418018 h 2956475"/>
                        <a:gd name="connsiteX100-241515" fmla="*/ 5815779 w 5854411"/>
                        <a:gd name="connsiteY100-241516" fmla="*/ 1456650 h 2956475"/>
                        <a:gd name="connsiteX101-241517" fmla="*/ 5756695 w 5854411"/>
                        <a:gd name="connsiteY101-241518" fmla="*/ 1468012 h 2956475"/>
                        <a:gd name="connsiteX102-241519" fmla="*/ 5756695 w 5854411"/>
                        <a:gd name="connsiteY102-241520" fmla="*/ 1554366 h 2956475"/>
                        <a:gd name="connsiteX103-241521" fmla="*/ 5740788 w 5854411"/>
                        <a:gd name="connsiteY103-241522" fmla="*/ 1570273 h 2956475"/>
                        <a:gd name="connsiteX104-241523" fmla="*/ 5728881 w 5854411"/>
                        <a:gd name="connsiteY104-241524" fmla="*/ 1570273 h 2956475"/>
                        <a:gd name="connsiteX105-241525" fmla="*/ 5708973 w 5854411"/>
                        <a:gd name="connsiteY105-241526" fmla="*/ 1570273 h 2956475"/>
                        <a:gd name="connsiteX106-241527" fmla="*/ 5697067 w 5854411"/>
                        <a:gd name="connsiteY106-241528" fmla="*/ 1570273 h 2956475"/>
                        <a:gd name="connsiteX107-241529" fmla="*/ 5665252 w 5854411"/>
                        <a:gd name="connsiteY107-241530" fmla="*/ 1536186 h 2956475"/>
                        <a:gd name="connsiteX108-241531" fmla="*/ 5615257 w 5854411"/>
                        <a:gd name="connsiteY108-241532" fmla="*/ 1511189 h 2956475"/>
                        <a:gd name="connsiteX109-241533" fmla="*/ 5610713 w 5854411"/>
                        <a:gd name="connsiteY109-241534" fmla="*/ 1477102 h 2956475"/>
                        <a:gd name="connsiteX110-241535" fmla="*/ 5576878 w 5854411"/>
                        <a:gd name="connsiteY110-241536" fmla="*/ 1463170 h 2956475"/>
                        <a:gd name="connsiteX111-241537" fmla="*/ 5543083 w 5854411"/>
                        <a:gd name="connsiteY111-241538" fmla="*/ 1472557 h 2956475"/>
                        <a:gd name="connsiteX112-241539" fmla="*/ 5541112 w 5854411"/>
                        <a:gd name="connsiteY112-241540" fmla="*/ 1469797 h 2956475"/>
                        <a:gd name="connsiteX113-241541" fmla="*/ 5531177 w 5854411"/>
                        <a:gd name="connsiteY113-241542" fmla="*/ 1472557 h 2956475"/>
                        <a:gd name="connsiteX114-241543" fmla="*/ 5508452 w 5854411"/>
                        <a:gd name="connsiteY114-241544" fmla="*/ 1440742 h 2956475"/>
                        <a:gd name="connsiteX115-241545" fmla="*/ 5517390 w 5854411"/>
                        <a:gd name="connsiteY115-241546" fmla="*/ 1415717 h 2956475"/>
                        <a:gd name="connsiteX116-241547" fmla="*/ 5488545 w 5854411"/>
                        <a:gd name="connsiteY116-241548" fmla="*/ 1429380 h 2956475"/>
                        <a:gd name="connsiteX117-241549" fmla="*/ 5504451 w 5854411"/>
                        <a:gd name="connsiteY117-241550" fmla="*/ 1472557 h 2956475"/>
                        <a:gd name="connsiteX118-241551" fmla="*/ 5481727 w 5854411"/>
                        <a:gd name="connsiteY118-241552" fmla="*/ 1511189 h 2956475"/>
                        <a:gd name="connsiteX119-241553" fmla="*/ 5434005 w 5854411"/>
                        <a:gd name="connsiteY119-241554" fmla="*/ 1547548 h 2956475"/>
                        <a:gd name="connsiteX120-241555" fmla="*/ 5423422 w 5854411"/>
                        <a:gd name="connsiteY120-241556" fmla="*/ 1546540 h 2956475"/>
                        <a:gd name="connsiteX121-241557" fmla="*/ 5422099 w 5854411"/>
                        <a:gd name="connsiteY121-241558" fmla="*/ 1547548 h 2956475"/>
                        <a:gd name="connsiteX122-241559" fmla="*/ 5387182 w 5854411"/>
                        <a:gd name="connsiteY122-241560" fmla="*/ 1544223 h 2956475"/>
                        <a:gd name="connsiteX123-241561" fmla="*/ 5418098 w 5854411"/>
                        <a:gd name="connsiteY123-241562" fmla="*/ 1586180 h 2956475"/>
                        <a:gd name="connsiteX124-241563" fmla="*/ 5440823 w 5854411"/>
                        <a:gd name="connsiteY124-241564" fmla="*/ 1649809 h 2956475"/>
                        <a:gd name="connsiteX125-241565" fmla="*/ 5456730 w 5854411"/>
                        <a:gd name="connsiteY125-241566" fmla="*/ 1677079 h 2956475"/>
                        <a:gd name="connsiteX126-241567" fmla="*/ 5461275 w 5854411"/>
                        <a:gd name="connsiteY126-241568" fmla="*/ 1708893 h 2956475"/>
                        <a:gd name="connsiteX127-241569" fmla="*/ 5456730 w 5854411"/>
                        <a:gd name="connsiteY127-241570" fmla="*/ 1731618 h 2956475"/>
                        <a:gd name="connsiteX128-241571" fmla="*/ 5445545 w 5854411"/>
                        <a:gd name="connsiteY128-241572" fmla="*/ 1728009 h 2956475"/>
                        <a:gd name="connsiteX129-241573" fmla="*/ 5444823 w 5854411"/>
                        <a:gd name="connsiteY129-241574" fmla="*/ 1731618 h 2956475"/>
                        <a:gd name="connsiteX130-241575" fmla="*/ 5382017 w 5854411"/>
                        <a:gd name="connsiteY130-241576" fmla="*/ 1711358 h 2956475"/>
                        <a:gd name="connsiteX131-241577" fmla="*/ 5284023 w 5854411"/>
                        <a:gd name="connsiteY131-241578" fmla="*/ 1767977 h 2956475"/>
                        <a:gd name="connsiteX132-241579" fmla="*/ 5245391 w 5854411"/>
                        <a:gd name="connsiteY132-241580" fmla="*/ 1779340 h 2956475"/>
                        <a:gd name="connsiteX133-241581" fmla="*/ 5193124 w 5854411"/>
                        <a:gd name="connsiteY133-241582" fmla="*/ 1833879 h 2956475"/>
                        <a:gd name="connsiteX134-241583" fmla="*/ 5138585 w 5854411"/>
                        <a:gd name="connsiteY134-241584" fmla="*/ 1881600 h 2956475"/>
                        <a:gd name="connsiteX135-241585" fmla="*/ 5122678 w 5854411"/>
                        <a:gd name="connsiteY135-241586" fmla="*/ 1913415 h 2956475"/>
                        <a:gd name="connsiteX136-241587" fmla="*/ 5114984 w 5854411"/>
                        <a:gd name="connsiteY136-241588" fmla="*/ 1904988 h 2956475"/>
                        <a:gd name="connsiteX137-241589" fmla="*/ 5110771 w 5854411"/>
                        <a:gd name="connsiteY137-241590" fmla="*/ 1913415 h 2956475"/>
                        <a:gd name="connsiteX138-241591" fmla="*/ 5067284 w 5854411"/>
                        <a:gd name="connsiteY138-241592" fmla="*/ 1865787 h 2956475"/>
                        <a:gd name="connsiteX139-241593" fmla="*/ 4977240 w 5854411"/>
                        <a:gd name="connsiteY139-241594" fmla="*/ 1920232 h 2956475"/>
                        <a:gd name="connsiteX140-241595" fmla="*/ 4974135 w 5854411"/>
                        <a:gd name="connsiteY140-241596" fmla="*/ 1914910 h 2956475"/>
                        <a:gd name="connsiteX141-241597" fmla="*/ 4965333 w 5854411"/>
                        <a:gd name="connsiteY141-241598" fmla="*/ 1920232 h 2956475"/>
                        <a:gd name="connsiteX142-241599" fmla="*/ 4953290 w 5854411"/>
                        <a:gd name="connsiteY142-241600" fmla="*/ 1899586 h 2956475"/>
                        <a:gd name="connsiteX143-241601" fmla="*/ 4922701 w 5854411"/>
                        <a:gd name="connsiteY143-241602" fmla="*/ 1924777 h 2956475"/>
                        <a:gd name="connsiteX144-241603" fmla="*/ 4913464 w 5854411"/>
                        <a:gd name="connsiteY144-241604" fmla="*/ 1922578 h 2956475"/>
                        <a:gd name="connsiteX145-241605" fmla="*/ 4910794 w 5854411"/>
                        <a:gd name="connsiteY145-241606" fmla="*/ 1924777 h 2956475"/>
                        <a:gd name="connsiteX146-241607" fmla="*/ 4874340 w 5854411"/>
                        <a:gd name="connsiteY146-241608" fmla="*/ 1916098 h 2956475"/>
                        <a:gd name="connsiteX147-241609" fmla="*/ 4863617 w 5854411"/>
                        <a:gd name="connsiteY147-241610" fmla="*/ 1961137 h 2956475"/>
                        <a:gd name="connsiteX148-241611" fmla="*/ 4822713 w 5854411"/>
                        <a:gd name="connsiteY148-241612" fmla="*/ 2027038 h 2956475"/>
                        <a:gd name="connsiteX149-241613" fmla="*/ 4822713 w 5854411"/>
                        <a:gd name="connsiteY149-241614" fmla="*/ 2058853 h 2956475"/>
                        <a:gd name="connsiteX150-241615" fmla="*/ 4863617 w 5854411"/>
                        <a:gd name="connsiteY150-241616" fmla="*/ 2074760 h 2956475"/>
                        <a:gd name="connsiteX151-241617" fmla="*/ 4859072 w 5854411"/>
                        <a:gd name="connsiteY151-241618" fmla="*/ 2172476 h 2956475"/>
                        <a:gd name="connsiteX152-241619" fmla="*/ 4847165 w 5854411"/>
                        <a:gd name="connsiteY152-241620" fmla="*/ 2172476 h 2956475"/>
                        <a:gd name="connsiteX153-241621" fmla="*/ 4822713 w 5854411"/>
                        <a:gd name="connsiteY153-241622" fmla="*/ 2172476 h 2956475"/>
                        <a:gd name="connsiteX154-241623" fmla="*/ 4811351 w 5854411"/>
                        <a:gd name="connsiteY154-241624" fmla="*/ 2224742 h 2956475"/>
                        <a:gd name="connsiteX155-241625" fmla="*/ 4822713 w 5854411"/>
                        <a:gd name="connsiteY155-241626" fmla="*/ 2252012 h 2956475"/>
                        <a:gd name="connsiteX156-241627" fmla="*/ 4756811 w 5854411"/>
                        <a:gd name="connsiteY156-241628" fmla="*/ 2286099 h 2956475"/>
                        <a:gd name="connsiteX157-241629" fmla="*/ 4745449 w 5854411"/>
                        <a:gd name="connsiteY157-241630" fmla="*/ 2354273 h 2956475"/>
                        <a:gd name="connsiteX158-241631" fmla="*/ 4693183 w 5854411"/>
                        <a:gd name="connsiteY158-241632" fmla="*/ 2370180 h 2956475"/>
                        <a:gd name="connsiteX159-241633" fmla="*/ 4681820 w 5854411"/>
                        <a:gd name="connsiteY159-241634" fmla="*/ 2429264 h 2956475"/>
                        <a:gd name="connsiteX160-241635" fmla="*/ 4627281 w 5854411"/>
                        <a:gd name="connsiteY160-241636" fmla="*/ 2488348 h 2956475"/>
                        <a:gd name="connsiteX161-241637" fmla="*/ 4624971 w 5854411"/>
                        <a:gd name="connsiteY161-241638" fmla="*/ 2477952 h 2956475"/>
                        <a:gd name="connsiteX162-241639" fmla="*/ 4615374 w 5854411"/>
                        <a:gd name="connsiteY162-241640" fmla="*/ 2488348 h 2956475"/>
                        <a:gd name="connsiteX163-241641" fmla="*/ 4606284 w 5854411"/>
                        <a:gd name="connsiteY163-241642" fmla="*/ 2447444 h 2956475"/>
                        <a:gd name="connsiteX164-241643" fmla="*/ 4590377 w 5854411"/>
                        <a:gd name="connsiteY164-241644" fmla="*/ 2361090 h 2956475"/>
                        <a:gd name="connsiteX165-241645" fmla="*/ 4563107 w 5854411"/>
                        <a:gd name="connsiteY165-241646" fmla="*/ 2220198 h 2956475"/>
                        <a:gd name="connsiteX166-241647" fmla="*/ 4583559 w 5854411"/>
                        <a:gd name="connsiteY166-241648" fmla="*/ 2129299 h 2956475"/>
                        <a:gd name="connsiteX167-241649" fmla="*/ 4615374 w 5854411"/>
                        <a:gd name="connsiteY167-241650" fmla="*/ 2086122 h 2956475"/>
                        <a:gd name="connsiteX168-241651" fmla="*/ 4615374 w 5854411"/>
                        <a:gd name="connsiteY168-241652" fmla="*/ 2058853 h 2956475"/>
                        <a:gd name="connsiteX169-241653" fmla="*/ 4674458 w 5854411"/>
                        <a:gd name="connsiteY169-241654" fmla="*/ 2042945 h 2956475"/>
                        <a:gd name="connsiteX170-241655" fmla="*/ 4740359 w 5854411"/>
                        <a:gd name="connsiteY170-241656" fmla="*/ 1952047 h 2956475"/>
                        <a:gd name="connsiteX171-241657" fmla="*/ 4803989 w 5854411"/>
                        <a:gd name="connsiteY171-241658" fmla="*/ 1877056 h 2956475"/>
                        <a:gd name="connsiteX172-241659" fmla="*/ 4869889 w 5854411"/>
                        <a:gd name="connsiteY172-241660" fmla="*/ 1817971 h 2956475"/>
                        <a:gd name="connsiteX173-241661" fmla="*/ 4894440 w 5854411"/>
                        <a:gd name="connsiteY173-241662" fmla="*/ 1710844 h 2956475"/>
                        <a:gd name="connsiteX174-241663" fmla="*/ 4863617 w 5854411"/>
                        <a:gd name="connsiteY174-241664" fmla="*/ 1715711 h 2956475"/>
                        <a:gd name="connsiteX175-241665" fmla="*/ 4843165 w 5854411"/>
                        <a:gd name="connsiteY175-241666" fmla="*/ 1779340 h 2956475"/>
                        <a:gd name="connsiteX176-241667" fmla="*/ 4752267 w 5854411"/>
                        <a:gd name="connsiteY176-241668" fmla="*/ 1865693 h 2956475"/>
                        <a:gd name="connsiteX177-241669" fmla="*/ 4749454 w 5854411"/>
                        <a:gd name="connsiteY177-241670" fmla="*/ 1857053 h 2956475"/>
                        <a:gd name="connsiteX178-241671" fmla="*/ 4740359 w 5854411"/>
                        <a:gd name="connsiteY178-241672" fmla="*/ 1865693 h 2956475"/>
                        <a:gd name="connsiteX179-241673" fmla="*/ 4709581 w 5854411"/>
                        <a:gd name="connsiteY179-241674" fmla="*/ 1771159 h 2956475"/>
                        <a:gd name="connsiteX180-241675" fmla="*/ 4627281 w 5854411"/>
                        <a:gd name="connsiteY180-241676" fmla="*/ 1795247 h 2956475"/>
                        <a:gd name="connsiteX181-241677" fmla="*/ 4531837 w 5854411"/>
                        <a:gd name="connsiteY181-241678" fmla="*/ 1920232 h 2956475"/>
                        <a:gd name="connsiteX182-241679" fmla="*/ 4563652 w 5854411"/>
                        <a:gd name="connsiteY182-241680" fmla="*/ 1967954 h 2956475"/>
                        <a:gd name="connsiteX183-241681" fmla="*/ 4484115 w 5854411"/>
                        <a:gd name="connsiteY183-241682" fmla="*/ 1983861 h 2956475"/>
                        <a:gd name="connsiteX184-241683" fmla="*/ 4425031 w 5854411"/>
                        <a:gd name="connsiteY184-241684" fmla="*/ 1988406 h 2956475"/>
                        <a:gd name="connsiteX185-241685" fmla="*/ 4425119 w 5854411"/>
                        <a:gd name="connsiteY185-241686" fmla="*/ 1987484 h 2956475"/>
                        <a:gd name="connsiteX186-241687" fmla="*/ 4413125 w 5854411"/>
                        <a:gd name="connsiteY186-241688" fmla="*/ 1988406 h 2956475"/>
                        <a:gd name="connsiteX187-241689" fmla="*/ 4417669 w 5854411"/>
                        <a:gd name="connsiteY187-241690" fmla="*/ 1940685 h 2956475"/>
                        <a:gd name="connsiteX188-241691" fmla="*/ 4367827 w 5854411"/>
                        <a:gd name="connsiteY188-241692" fmla="*/ 1931099 h 2956475"/>
                        <a:gd name="connsiteX189-241693" fmla="*/ 4322771 w 5854411"/>
                        <a:gd name="connsiteY189-241694" fmla="*/ 1961137 h 2956475"/>
                        <a:gd name="connsiteX190-241695" fmla="*/ 4312140 w 5854411"/>
                        <a:gd name="connsiteY190-241696" fmla="*/ 1960286 h 2956475"/>
                        <a:gd name="connsiteX191-241697" fmla="*/ 4310864 w 5854411"/>
                        <a:gd name="connsiteY191-241698" fmla="*/ 1961137 h 2956475"/>
                        <a:gd name="connsiteX192-241699" fmla="*/ 4205383 w 5854411"/>
                        <a:gd name="connsiteY192-241700" fmla="*/ 1952698 h 2956475"/>
                        <a:gd name="connsiteX193-241701" fmla="*/ 4090979 w 5854411"/>
                        <a:gd name="connsiteY193-241702" fmla="*/ 1972499 h 2956475"/>
                        <a:gd name="connsiteX194-241703" fmla="*/ 3972811 w 5854411"/>
                        <a:gd name="connsiteY194-241704" fmla="*/ 2106574 h 2956475"/>
                        <a:gd name="connsiteX195-241705" fmla="*/ 3831919 w 5854411"/>
                        <a:gd name="connsiteY195-241706" fmla="*/ 2263374 h 2956475"/>
                        <a:gd name="connsiteX196-241707" fmla="*/ 3886458 w 5854411"/>
                        <a:gd name="connsiteY196-241708" fmla="*/ 2267919 h 2956475"/>
                        <a:gd name="connsiteX197-241709" fmla="*/ 3906910 w 5854411"/>
                        <a:gd name="connsiteY197-241710" fmla="*/ 2311096 h 2956475"/>
                        <a:gd name="connsiteX198-241711" fmla="*/ 3935528 w 5854411"/>
                        <a:gd name="connsiteY198-241712" fmla="*/ 2319513 h 2956475"/>
                        <a:gd name="connsiteX199-241713" fmla="*/ 3954087 w 5854411"/>
                        <a:gd name="connsiteY199-241714" fmla="*/ 2290644 h 2956475"/>
                        <a:gd name="connsiteX200-241715" fmla="*/ 3965157 w 5854411"/>
                        <a:gd name="connsiteY200-241716" fmla="*/ 2291946 h 2956475"/>
                        <a:gd name="connsiteX201-241717" fmla="*/ 3965994 w 5854411"/>
                        <a:gd name="connsiteY201-241718" fmla="*/ 2290644 h 2956475"/>
                        <a:gd name="connsiteX202-241719" fmla="*/ 4004626 w 5854411"/>
                        <a:gd name="connsiteY202-241720" fmla="*/ 2295189 h 2956475"/>
                        <a:gd name="connsiteX203-241721" fmla="*/ 4059165 w 5854411"/>
                        <a:gd name="connsiteY203-241722" fmla="*/ 2365635 h 2956475"/>
                        <a:gd name="connsiteX204-241723" fmla="*/ 4063710 w 5854411"/>
                        <a:gd name="connsiteY204-241724" fmla="*/ 2413357 h 2956475"/>
                        <a:gd name="connsiteX205-241725" fmla="*/ 4031895 w 5854411"/>
                        <a:gd name="connsiteY205-241726" fmla="*/ 2472441 h 2956475"/>
                        <a:gd name="connsiteX206-241727" fmla="*/ 4025078 w 5854411"/>
                        <a:gd name="connsiteY206-241728" fmla="*/ 2542887 h 2956475"/>
                        <a:gd name="connsiteX207-241729" fmla="*/ 4009171 w 5854411"/>
                        <a:gd name="connsiteY207-241730" fmla="*/ 2629241 h 2956475"/>
                        <a:gd name="connsiteX208-241731" fmla="*/ 3956904 w 5854411"/>
                        <a:gd name="connsiteY208-241732" fmla="*/ 2708777 h 2956475"/>
                        <a:gd name="connsiteX209-241733" fmla="*/ 3945542 w 5854411"/>
                        <a:gd name="connsiteY209-241734" fmla="*/ 2747409 h 2956475"/>
                        <a:gd name="connsiteX210-241735" fmla="*/ 3891003 w 5854411"/>
                        <a:gd name="connsiteY210-241736" fmla="*/ 2806493 h 2956475"/>
                        <a:gd name="connsiteX211-241737" fmla="*/ 3843281 w 5854411"/>
                        <a:gd name="connsiteY211-241738" fmla="*/ 2865577 h 2956475"/>
                        <a:gd name="connsiteX212-241739" fmla="*/ 3822829 w 5854411"/>
                        <a:gd name="connsiteY212-241740" fmla="*/ 2897392 h 2956475"/>
                        <a:gd name="connsiteX213-241741" fmla="*/ 3772835 w 5854411"/>
                        <a:gd name="connsiteY213-241742" fmla="*/ 2924661 h 2956475"/>
                        <a:gd name="connsiteX214-241743" fmla="*/ 3760928 w 5854411"/>
                        <a:gd name="connsiteY214-241744" fmla="*/ 2924661 h 2956475"/>
                        <a:gd name="connsiteX215-241745" fmla="*/ 3752383 w 5854411"/>
                        <a:gd name="connsiteY215-241746" fmla="*/ 2924661 h 2956475"/>
                        <a:gd name="connsiteX216-241747" fmla="*/ 3740475 w 5854411"/>
                        <a:gd name="connsiteY216-241748" fmla="*/ 2924661 h 2956475"/>
                        <a:gd name="connsiteX217-241749" fmla="*/ 3718809 w 5854411"/>
                        <a:gd name="connsiteY217-241750" fmla="*/ 2908412 h 2956475"/>
                        <a:gd name="connsiteX218-241751" fmla="*/ 3677391 w 5854411"/>
                        <a:gd name="connsiteY218-241752" fmla="*/ 2936024 h 2956475"/>
                        <a:gd name="connsiteX219-241753" fmla="*/ 3670574 w 5854411"/>
                        <a:gd name="connsiteY219-241754" fmla="*/ 2956476 h 2956475"/>
                        <a:gd name="connsiteX220-241755" fmla="*/ 3666029 w 5854411"/>
                        <a:gd name="connsiteY220-241756" fmla="*/ 2947386 h 2956475"/>
                        <a:gd name="connsiteX221-241757" fmla="*/ 3666029 w 5854411"/>
                        <a:gd name="connsiteY221-241758" fmla="*/ 2935660 h 2956475"/>
                        <a:gd name="connsiteX222-241759" fmla="*/ 3665484 w 5854411"/>
                        <a:gd name="connsiteY222-241760" fmla="*/ 2936024 h 2956475"/>
                        <a:gd name="connsiteX223-241761" fmla="*/ 3658667 w 5854411"/>
                        <a:gd name="connsiteY223-241762" fmla="*/ 2956476 h 2956475"/>
                        <a:gd name="connsiteX224-241763" fmla="*/ 3654122 w 5854411"/>
                        <a:gd name="connsiteY224-241764" fmla="*/ 2947386 h 2956475"/>
                        <a:gd name="connsiteX225-241765" fmla="*/ 3654122 w 5854411"/>
                        <a:gd name="connsiteY225-241766" fmla="*/ 2920116 h 2956475"/>
                        <a:gd name="connsiteX226-241767" fmla="*/ 3666029 w 5854411"/>
                        <a:gd name="connsiteY226-241768" fmla="*/ 2920116 h 2956475"/>
                        <a:gd name="connsiteX227-241769" fmla="*/ 3674574 w 5854411"/>
                        <a:gd name="connsiteY227-241770" fmla="*/ 2920116 h 2956475"/>
                        <a:gd name="connsiteX228-241771" fmla="*/ 3681391 w 5854411"/>
                        <a:gd name="connsiteY228-241772" fmla="*/ 2861032 h 2956475"/>
                        <a:gd name="connsiteX229-241773" fmla="*/ 3670029 w 5854411"/>
                        <a:gd name="connsiteY229-241774" fmla="*/ 2817856 h 2956475"/>
                        <a:gd name="connsiteX230-241775" fmla="*/ 3697299 w 5854411"/>
                        <a:gd name="connsiteY230-241776" fmla="*/ 2795131 h 2956475"/>
                        <a:gd name="connsiteX231-241777" fmla="*/ 3706560 w 5854411"/>
                        <a:gd name="connsiteY231-241778" fmla="*/ 2797336 h 2956475"/>
                        <a:gd name="connsiteX232-241779" fmla="*/ 3709206 w 5854411"/>
                        <a:gd name="connsiteY232-241780" fmla="*/ 2795131 h 2956475"/>
                        <a:gd name="connsiteX233-241781" fmla="*/ 3746233 w 5854411"/>
                        <a:gd name="connsiteY233-241782" fmla="*/ 2803947 h 2956475"/>
                        <a:gd name="connsiteX234-241783" fmla="*/ 3767745 w 5854411"/>
                        <a:gd name="connsiteY234-241784" fmla="*/ 2758772 h 2956475"/>
                        <a:gd name="connsiteX235-241785" fmla="*/ 3783652 w 5854411"/>
                        <a:gd name="connsiteY235-241786" fmla="*/ 2699687 h 2956475"/>
                        <a:gd name="connsiteX236-241787" fmla="*/ 3795015 w 5854411"/>
                        <a:gd name="connsiteY236-241788" fmla="*/ 2676963 h 2956475"/>
                        <a:gd name="connsiteX237-241789" fmla="*/ 3814038 w 5854411"/>
                        <a:gd name="connsiteY237-241790" fmla="*/ 2632575 h 2956475"/>
                        <a:gd name="connsiteX238-241791" fmla="*/ 3763745 w 5854411"/>
                        <a:gd name="connsiteY238-241792" fmla="*/ 2645148 h 2956475"/>
                        <a:gd name="connsiteX239-241793" fmla="*/ 3736475 w 5854411"/>
                        <a:gd name="connsiteY239-241794" fmla="*/ 2667873 h 2956475"/>
                        <a:gd name="connsiteX240-241795" fmla="*/ 3724568 w 5854411"/>
                        <a:gd name="connsiteY240-241796" fmla="*/ 2667873 h 2956475"/>
                        <a:gd name="connsiteX241-241797" fmla="*/ 3677391 w 5854411"/>
                        <a:gd name="connsiteY241-241798" fmla="*/ 2667873 h 2956475"/>
                        <a:gd name="connsiteX242-241799" fmla="*/ 3665484 w 5854411"/>
                        <a:gd name="connsiteY242-241800" fmla="*/ 2667873 h 2956475"/>
                        <a:gd name="connsiteX243-241801" fmla="*/ 3649577 w 5854411"/>
                        <a:gd name="connsiteY243-241802" fmla="*/ 2613334 h 2956475"/>
                        <a:gd name="connsiteX244-241803" fmla="*/ 3606400 w 5854411"/>
                        <a:gd name="connsiteY244-241804" fmla="*/ 2574702 h 2956475"/>
                        <a:gd name="connsiteX245-241805" fmla="*/ 3540499 w 5854411"/>
                        <a:gd name="connsiteY245-241806" fmla="*/ 2558795 h 2956475"/>
                        <a:gd name="connsiteX246-241807" fmla="*/ 3531409 w 5854411"/>
                        <a:gd name="connsiteY246-241808" fmla="*/ 2499711 h 2956475"/>
                        <a:gd name="connsiteX247-241809" fmla="*/ 3520047 w 5854411"/>
                        <a:gd name="connsiteY247-241810" fmla="*/ 2467896 h 2956475"/>
                        <a:gd name="connsiteX248-241811" fmla="*/ 3504139 w 5854411"/>
                        <a:gd name="connsiteY248-241812" fmla="*/ 2440627 h 2956475"/>
                        <a:gd name="connsiteX249-241813" fmla="*/ 3481415 w 5854411"/>
                        <a:gd name="connsiteY249-241814" fmla="*/ 2381542 h 2956475"/>
                        <a:gd name="connsiteX250-241815" fmla="*/ 3449600 w 5854411"/>
                        <a:gd name="connsiteY250-241816" fmla="*/ 2361090 h 2956475"/>
                        <a:gd name="connsiteX251-241817" fmla="*/ 3393741 w 5854411"/>
                        <a:gd name="connsiteY251-241818" fmla="*/ 2339606 h 2956475"/>
                        <a:gd name="connsiteX252-241819" fmla="*/ 3354701 w 5854411"/>
                        <a:gd name="connsiteY252-241820" fmla="*/ 2345183 h 2956475"/>
                        <a:gd name="connsiteX253-241821" fmla="*/ 3311525 w 5854411"/>
                        <a:gd name="connsiteY253-241822" fmla="*/ 2354273 h 2956475"/>
                        <a:gd name="connsiteX254-241823" fmla="*/ 3279710 w 5854411"/>
                        <a:gd name="connsiteY254-241824" fmla="*/ 2381542 h 2956475"/>
                        <a:gd name="connsiteX255-241825" fmla="*/ 3300162 w 5854411"/>
                        <a:gd name="connsiteY255-241826" fmla="*/ 2397450 h 2956475"/>
                        <a:gd name="connsiteX256-241827" fmla="*/ 3300162 w 5854411"/>
                        <a:gd name="connsiteY256-241828" fmla="*/ 2429264 h 2956475"/>
                        <a:gd name="connsiteX257-241829" fmla="*/ 3279710 w 5854411"/>
                        <a:gd name="connsiteY257-241830" fmla="*/ 2451989 h 2956475"/>
                        <a:gd name="connsiteX258-241831" fmla="*/ 3247896 w 5854411"/>
                        <a:gd name="connsiteY258-241832" fmla="*/ 2511073 h 2956475"/>
                        <a:gd name="connsiteX259-241833" fmla="*/ 3247896 w 5854411"/>
                        <a:gd name="connsiteY259-241834" fmla="*/ 2538343 h 2956475"/>
                        <a:gd name="connsiteX260-241835" fmla="*/ 3197901 w 5854411"/>
                        <a:gd name="connsiteY260-241836" fmla="*/ 2570157 h 2956475"/>
                        <a:gd name="connsiteX261-241837" fmla="*/ 3190088 w 5854411"/>
                        <a:gd name="connsiteY261-241838" fmla="*/ 2567553 h 2956475"/>
                        <a:gd name="connsiteX262-241839" fmla="*/ 3185995 w 5854411"/>
                        <a:gd name="connsiteY262-241840" fmla="*/ 2570157 h 2956475"/>
                        <a:gd name="connsiteX263-241841" fmla="*/ 3138273 w 5854411"/>
                        <a:gd name="connsiteY263-241842" fmla="*/ 2554250 h 2956475"/>
                        <a:gd name="connsiteX264-241843" fmla="*/ 3107003 w 5854411"/>
                        <a:gd name="connsiteY264-241844" fmla="*/ 2554250 h 2956475"/>
                        <a:gd name="connsiteX265-241845" fmla="*/ 3095096 w 5854411"/>
                        <a:gd name="connsiteY265-241846" fmla="*/ 2554250 h 2956475"/>
                        <a:gd name="connsiteX266-241847" fmla="*/ 3079189 w 5854411"/>
                        <a:gd name="connsiteY266-241848" fmla="*/ 2538343 h 2956475"/>
                        <a:gd name="connsiteX267-241849" fmla="*/ 3061017 w 5854411"/>
                        <a:gd name="connsiteY267-241850" fmla="*/ 2533799 h 2956475"/>
                        <a:gd name="connsiteX268-241851" fmla="*/ 3016105 w 5854411"/>
                        <a:gd name="connsiteY268-241852" fmla="*/ 2570157 h 2956475"/>
                        <a:gd name="connsiteX269-241853" fmla="*/ 2968383 w 5854411"/>
                        <a:gd name="connsiteY269-241854" fmla="*/ 2581519 h 2956475"/>
                        <a:gd name="connsiteX270-241855" fmla="*/ 2929751 w 5854411"/>
                        <a:gd name="connsiteY270-241856" fmla="*/ 2597427 h 2956475"/>
                        <a:gd name="connsiteX271-241857" fmla="*/ 2922206 w 5854411"/>
                        <a:gd name="connsiteY271-241858" fmla="*/ 2595630 h 2956475"/>
                        <a:gd name="connsiteX272-241859" fmla="*/ 2917844 w 5854411"/>
                        <a:gd name="connsiteY272-241860" fmla="*/ 2597427 h 2956475"/>
                        <a:gd name="connsiteX273-241861" fmla="*/ 2870122 w 5854411"/>
                        <a:gd name="connsiteY273-241862" fmla="*/ 2586064 h 2956475"/>
                        <a:gd name="connsiteX274-241863" fmla="*/ 2847942 w 5854411"/>
                        <a:gd name="connsiteY274-241864" fmla="*/ 2586064 h 2956475"/>
                        <a:gd name="connsiteX275-241865" fmla="*/ 2836035 w 5854411"/>
                        <a:gd name="connsiteY275-241866" fmla="*/ 2586064 h 2956475"/>
                        <a:gd name="connsiteX276-241867" fmla="*/ 2815583 w 5854411"/>
                        <a:gd name="connsiteY276-241868" fmla="*/ 2554250 h 2956475"/>
                        <a:gd name="connsiteX277-241869" fmla="*/ 2776951 w 5854411"/>
                        <a:gd name="connsiteY277-241870" fmla="*/ 2526980 h 2956475"/>
                        <a:gd name="connsiteX278-241871" fmla="*/ 2749899 w 5854411"/>
                        <a:gd name="connsiteY278-241872" fmla="*/ 2523116 h 2956475"/>
                        <a:gd name="connsiteX279-241873" fmla="*/ 2709322 w 5854411"/>
                        <a:gd name="connsiteY279-241874" fmla="*/ 2526980 h 2956475"/>
                        <a:gd name="connsiteX280-241875" fmla="*/ 2670690 w 5854411"/>
                        <a:gd name="connsiteY280-241876" fmla="*/ 2538343 h 2956475"/>
                        <a:gd name="connsiteX281-241877" fmla="*/ 2665885 w 5854411"/>
                        <a:gd name="connsiteY281-241878" fmla="*/ 2536254 h 2956475"/>
                        <a:gd name="connsiteX282-241879" fmla="*/ 2658783 w 5854411"/>
                        <a:gd name="connsiteY282-241880" fmla="*/ 2538343 h 2956475"/>
                        <a:gd name="connsiteX283-241881" fmla="*/ 2606516 w 5854411"/>
                        <a:gd name="connsiteY283-241882" fmla="*/ 2515618 h 2956475"/>
                        <a:gd name="connsiteX284-241883" fmla="*/ 2599699 w 5854411"/>
                        <a:gd name="connsiteY284-241884" fmla="*/ 2472441 h 2956475"/>
                        <a:gd name="connsiteX285-241885" fmla="*/ 2556522 w 5854411"/>
                        <a:gd name="connsiteY285-241886" fmla="*/ 2456534 h 2956475"/>
                        <a:gd name="connsiteX286-241887" fmla="*/ 2524708 w 5854411"/>
                        <a:gd name="connsiteY286-241888" fmla="*/ 2451989 h 2956475"/>
                        <a:gd name="connsiteX287-241889" fmla="*/ 2490280 w 5854411"/>
                        <a:gd name="connsiteY287-241890" fmla="*/ 2430245 h 2956475"/>
                        <a:gd name="connsiteX288-241891" fmla="*/ 2457079 w 5854411"/>
                        <a:gd name="connsiteY288-241892" fmla="*/ 2488348 h 2956475"/>
                        <a:gd name="connsiteX289-241893" fmla="*/ 2472986 w 5854411"/>
                        <a:gd name="connsiteY289-241894" fmla="*/ 2522435 h 2956475"/>
                        <a:gd name="connsiteX290-241895" fmla="*/ 2434354 w 5854411"/>
                        <a:gd name="connsiteY290-241896" fmla="*/ 2558795 h 2956475"/>
                        <a:gd name="connsiteX291-241897" fmla="*/ 2424851 w 5854411"/>
                        <a:gd name="connsiteY291-241898" fmla="*/ 2556532 h 2956475"/>
                        <a:gd name="connsiteX292-241899" fmla="*/ 2422447 w 5854411"/>
                        <a:gd name="connsiteY292-241900" fmla="*/ 2558795 h 2956475"/>
                        <a:gd name="connsiteX293-241901" fmla="*/ 2374725 w 5854411"/>
                        <a:gd name="connsiteY293-241902" fmla="*/ 2547432 h 2956475"/>
                        <a:gd name="connsiteX294-241903" fmla="*/ 2338366 w 5854411"/>
                        <a:gd name="connsiteY294-241904" fmla="*/ 2542887 h 2956475"/>
                        <a:gd name="connsiteX295-241905" fmla="*/ 2311096 w 5854411"/>
                        <a:gd name="connsiteY295-241906" fmla="*/ 2515618 h 2956475"/>
                        <a:gd name="connsiteX296-241907" fmla="*/ 2284371 w 5854411"/>
                        <a:gd name="connsiteY296-241908" fmla="*/ 2515618 h 2956475"/>
                        <a:gd name="connsiteX297-241909" fmla="*/ 2272464 w 5854411"/>
                        <a:gd name="connsiteY297-241910" fmla="*/ 2515618 h 2956475"/>
                        <a:gd name="connsiteX298-241911" fmla="*/ 2246604 w 5854411"/>
                        <a:gd name="connsiteY298-241912" fmla="*/ 2502687 h 2956475"/>
                        <a:gd name="connsiteX299-241913" fmla="*/ 2198018 w 5854411"/>
                        <a:gd name="connsiteY299-241914" fmla="*/ 2526980 h 2956475"/>
                        <a:gd name="connsiteX300-241915" fmla="*/ 2129844 w 5854411"/>
                        <a:gd name="connsiteY300-241916" fmla="*/ 2574702 h 2956475"/>
                        <a:gd name="connsiteX301-241917" fmla="*/ 2086667 w 5854411"/>
                        <a:gd name="connsiteY301-241918" fmla="*/ 2586064 h 2956475"/>
                        <a:gd name="connsiteX302-241919" fmla="*/ 2075305 w 5854411"/>
                        <a:gd name="connsiteY302-241920" fmla="*/ 2590609 h 2956475"/>
                        <a:gd name="connsiteX303-241921" fmla="*/ 2072924 w 5854411"/>
                        <a:gd name="connsiteY303-241922" fmla="*/ 2586799 h 2956475"/>
                        <a:gd name="connsiteX304-241923" fmla="*/ 2063398 w 5854411"/>
                        <a:gd name="connsiteY304-241924" fmla="*/ 2590609 h 2956475"/>
                        <a:gd name="connsiteX305-241925" fmla="*/ 2041342 w 5854411"/>
                        <a:gd name="connsiteY305-241926" fmla="*/ 2555320 h 2956475"/>
                        <a:gd name="connsiteX306-241927" fmla="*/ 2004858 w 5854411"/>
                        <a:gd name="connsiteY306-241928" fmla="*/ 2558795 h 2956475"/>
                        <a:gd name="connsiteX307-241929" fmla="*/ 2004037 w 5854411"/>
                        <a:gd name="connsiteY307-241930" fmla="*/ 2557739 h 2956475"/>
                        <a:gd name="connsiteX308-241931" fmla="*/ 1992951 w 5854411"/>
                        <a:gd name="connsiteY308-241932" fmla="*/ 2558795 h 2956475"/>
                        <a:gd name="connsiteX309-241933" fmla="*/ 1977044 w 5854411"/>
                        <a:gd name="connsiteY309-241934" fmla="*/ 2538343 h 2956475"/>
                        <a:gd name="connsiteX310-241935" fmla="*/ 1949775 w 5854411"/>
                        <a:gd name="connsiteY310-241936" fmla="*/ 2526980 h 2956475"/>
                        <a:gd name="connsiteX311-241937" fmla="*/ 1933867 w 5854411"/>
                        <a:gd name="connsiteY311-241938" fmla="*/ 2495166 h 2956475"/>
                        <a:gd name="connsiteX312-241939" fmla="*/ 1917751 w 5854411"/>
                        <a:gd name="connsiteY312-241940" fmla="*/ 2486212 h 2956475"/>
                        <a:gd name="connsiteX313-241941" fmla="*/ 1875328 w 5854411"/>
                        <a:gd name="connsiteY313-241942" fmla="*/ 2499711 h 2956475"/>
                        <a:gd name="connsiteX314-241943" fmla="*/ 1871591 w 5854411"/>
                        <a:gd name="connsiteY314-241944" fmla="*/ 2497111 h 2956475"/>
                        <a:gd name="connsiteX315-241945" fmla="*/ 1866421 w 5854411"/>
                        <a:gd name="connsiteY315-241946" fmla="*/ 2499711 h 2956475"/>
                        <a:gd name="connsiteX316-241947" fmla="*/ 1819109 w 5854411"/>
                        <a:gd name="connsiteY316-241948" fmla="*/ 2468885 h 2956475"/>
                        <a:gd name="connsiteX317-241949" fmla="*/ 1800337 w 5854411"/>
                        <a:gd name="connsiteY317-241950" fmla="*/ 2495166 h 2956475"/>
                        <a:gd name="connsiteX318-241951" fmla="*/ 1795264 w 5854411"/>
                        <a:gd name="connsiteY318-241952" fmla="*/ 2485599 h 2956475"/>
                        <a:gd name="connsiteX319-241953" fmla="*/ 1788430 w 5854411"/>
                        <a:gd name="connsiteY319-241954" fmla="*/ 2495166 h 2956475"/>
                        <a:gd name="connsiteX320-241955" fmla="*/ 1708893 w 5854411"/>
                        <a:gd name="connsiteY320-241956" fmla="*/ 2345183 h 2956475"/>
                        <a:gd name="connsiteX321-241957" fmla="*/ 1658899 w 5854411"/>
                        <a:gd name="connsiteY321-241958" fmla="*/ 2295189 h 2956475"/>
                        <a:gd name="connsiteX322-241959" fmla="*/ 1661696 w 5854411"/>
                        <a:gd name="connsiteY322-241960" fmla="*/ 2292043 h 2956475"/>
                        <a:gd name="connsiteX323-241961" fmla="*/ 288604 w 5854411"/>
                        <a:gd name="connsiteY323-241962" fmla="*/ 2704232 h 2956475"/>
                        <a:gd name="connsiteX324-241963" fmla="*/ 134077 w 5854411"/>
                        <a:gd name="connsiteY324-241964" fmla="*/ 2472441 h 2956475"/>
                        <a:gd name="connsiteX325-241965" fmla="*/ 52268 w 5854411"/>
                        <a:gd name="connsiteY325-241966" fmla="*/ 2413357 h 2956475"/>
                        <a:gd name="connsiteX326-241967" fmla="*/ 43723 w 5854411"/>
                        <a:gd name="connsiteY326-241968" fmla="*/ 2424719 h 2956475"/>
                        <a:gd name="connsiteX327-241969" fmla="*/ 1 w 5854411"/>
                        <a:gd name="connsiteY327-241970" fmla="*/ 2365635 h 2956475"/>
                        <a:gd name="connsiteX328-241971" fmla="*/ 1524824 w 5854411"/>
                        <a:gd name="connsiteY328-241972" fmla="*/ 1370296 h 2956475"/>
                        <a:gd name="connsiteX329-241973" fmla="*/ 1568001 w 5854411"/>
                        <a:gd name="connsiteY329-241974" fmla="*/ 1349844 h 2956475"/>
                        <a:gd name="connsiteX330-241975" fmla="*/ 1579363 w 5854411"/>
                        <a:gd name="connsiteY330-241976" fmla="*/ 1299850 h 2956475"/>
                        <a:gd name="connsiteX331-241977" fmla="*/ 1606633 w 5854411"/>
                        <a:gd name="connsiteY331-241978" fmla="*/ 1256673 h 2956475"/>
                        <a:gd name="connsiteX332-241979" fmla="*/ 1583908 w 5854411"/>
                        <a:gd name="connsiteY332-241980" fmla="*/ 1197589 h 2956475"/>
                        <a:gd name="connsiteX333-241981" fmla="*/ 1606633 w 5854411"/>
                        <a:gd name="connsiteY333-241982" fmla="*/ 1133960 h 2956475"/>
                        <a:gd name="connsiteX334-241983" fmla="*/ 1552093 w 5854411"/>
                        <a:gd name="connsiteY334-241984" fmla="*/ 1070331 h 2956475"/>
                        <a:gd name="connsiteX335-241985" fmla="*/ 1583908 w 5854411"/>
                        <a:gd name="connsiteY335-241986" fmla="*/ 961252 h 2956475"/>
                        <a:gd name="connsiteX336-241987" fmla="*/ 1536186 w 5854411"/>
                        <a:gd name="connsiteY336-241988" fmla="*/ 865809 h 2956475"/>
                        <a:gd name="connsiteX337-241989" fmla="*/ 1599815 w 5854411"/>
                        <a:gd name="connsiteY337-241990" fmla="*/ 788545 h 2956475"/>
                        <a:gd name="connsiteX338-241991" fmla="*/ 1595270 w 5854411"/>
                        <a:gd name="connsiteY338-241992" fmla="*/ 704464 h 2956475"/>
                        <a:gd name="connsiteX339-241993" fmla="*/ 1611177 w 5854411"/>
                        <a:gd name="connsiteY339-241994" fmla="*/ 697647 h 2956475"/>
                        <a:gd name="connsiteX340-241995" fmla="*/ 1612623 w 5854411"/>
                        <a:gd name="connsiteY340-241996" fmla="*/ 702130 h 2956475"/>
                        <a:gd name="connsiteX341-241997" fmla="*/ 1623085 w 5854411"/>
                        <a:gd name="connsiteY341-241998" fmla="*/ 697647 h 2956475"/>
                        <a:gd name="connsiteX342-241999" fmla="*/ 1645809 w 5854411"/>
                        <a:gd name="connsiteY342-242000" fmla="*/ 768093 h 2956475"/>
                        <a:gd name="connsiteX343-242001" fmla="*/ 1639200 w 5854411"/>
                        <a:gd name="connsiteY343-242002" fmla="*/ 815304 h 2956475"/>
                        <a:gd name="connsiteX344-242003" fmla="*/ 1702076 w 5854411"/>
                        <a:gd name="connsiteY344-242004" fmla="*/ 772638 h 2956475"/>
                        <a:gd name="connsiteX345-242005" fmla="*/ 1779340 w 5854411"/>
                        <a:gd name="connsiteY345-242006" fmla="*/ 763548 h 2956475"/>
                        <a:gd name="connsiteX346-242007" fmla="*/ 1780518 w 5854411"/>
                        <a:gd name="connsiteY346-242008" fmla="*/ 764810 h 2956475"/>
                        <a:gd name="connsiteX347-242009" fmla="*/ 1791247 w 5854411"/>
                        <a:gd name="connsiteY347-242010" fmla="*/ 763548 h 2956475"/>
                        <a:gd name="connsiteX348-242011" fmla="*/ 1836354 w 5854411"/>
                        <a:gd name="connsiteY348-242012" fmla="*/ 811877 h 2956475"/>
                        <a:gd name="connsiteX349-242013" fmla="*/ 1811154 w 5854411"/>
                        <a:gd name="connsiteY349-242014" fmla="*/ 736278 h 2956475"/>
                        <a:gd name="connsiteX350-242015" fmla="*/ 1811154 w 5854411"/>
                        <a:gd name="connsiteY350-242016" fmla="*/ 595386 h 2956475"/>
                        <a:gd name="connsiteX351-242017" fmla="*/ 1874783 w 5854411"/>
                        <a:gd name="connsiteY351-242018" fmla="*/ 574934 h 2956475"/>
                        <a:gd name="connsiteX352-242019" fmla="*/ 1885015 w 5854411"/>
                        <a:gd name="connsiteY352-242020" fmla="*/ 575472 h 2956475"/>
                        <a:gd name="connsiteX353-242021" fmla="*/ 1886690 w 5854411"/>
                        <a:gd name="connsiteY353-242022" fmla="*/ 574934 h 2956475"/>
                        <a:gd name="connsiteX354-242023" fmla="*/ 1963160 w 5854411"/>
                        <a:gd name="connsiteY354-242024" fmla="*/ 578958 h 2956475"/>
                        <a:gd name="connsiteX355-242025" fmla="*/ 2040673 w 5854411"/>
                        <a:gd name="connsiteY355-242026" fmla="*/ 559026 h 2956475"/>
                        <a:gd name="connsiteX356-242027" fmla="*/ 2015676 w 5854411"/>
                        <a:gd name="connsiteY356-242028" fmla="*/ 493125 h 2956475"/>
                        <a:gd name="connsiteX357-242029" fmla="*/ 2052035 w 5854411"/>
                        <a:gd name="connsiteY357-242030" fmla="*/ 402226 h 2956475"/>
                        <a:gd name="connsiteX358-242031" fmla="*/ 2095212 w 5854411"/>
                        <a:gd name="connsiteY358-242032" fmla="*/ 397681 h 2956475"/>
                        <a:gd name="connsiteX359-242033" fmla="*/ 2165659 w 5854411"/>
                        <a:gd name="connsiteY359-242034" fmla="*/ 322690 h 2956475"/>
                        <a:gd name="connsiteX360-242035" fmla="*/ 2267929 w 5854411"/>
                        <a:gd name="connsiteY360-242036" fmla="*/ 304510 h 2956475"/>
                        <a:gd name="connsiteX361-242037" fmla="*/ 2277009 w 5854411"/>
                        <a:gd name="connsiteY361-242038" fmla="*/ 263606 h 2956475"/>
                        <a:gd name="connsiteX362-242039" fmla="*/ 2374725 w 5854411"/>
                        <a:gd name="connsiteY362-242040" fmla="*/ 252244 h 2956475"/>
                        <a:gd name="connsiteX363-242041" fmla="*/ 2375804 w 5854411"/>
                        <a:gd name="connsiteY363-242042" fmla="*/ 253503 h 2956475"/>
                        <a:gd name="connsiteX364-242043" fmla="*/ 2386632 w 5854411"/>
                        <a:gd name="connsiteY364-242044" fmla="*/ 252244 h 2956475"/>
                        <a:gd name="connsiteX365-242045" fmla="*/ 2408566 w 5854411"/>
                        <a:gd name="connsiteY365-242046" fmla="*/ 277833 h 2956475"/>
                        <a:gd name="connsiteX366-242047" fmla="*/ 2488348 w 5854411"/>
                        <a:gd name="connsiteY366-242048" fmla="*/ 202249 h 2956475"/>
                        <a:gd name="connsiteX367-242049" fmla="*/ 2500255 w 5854411"/>
                        <a:gd name="connsiteY367-242050" fmla="*/ 202249 h 2956475"/>
                        <a:gd name="connsiteX368-242051" fmla="*/ 2551977 w 5854411"/>
                        <a:gd name="connsiteY368-242052" fmla="*/ 202249 h 2956475"/>
                        <a:gd name="connsiteX369-242053" fmla="*/ 2563339 w 5854411"/>
                        <a:gd name="connsiteY369-242054" fmla="*/ 134075 h 2956475"/>
                        <a:gd name="connsiteX370-242055" fmla="*/ 2599699 w 5854411"/>
                        <a:gd name="connsiteY370-242056" fmla="*/ 68174 h 2956475"/>
                        <a:gd name="connsiteX371-242057" fmla="*/ 2686053 w 5854411"/>
                        <a:gd name="connsiteY371-242058" fmla="*/ 0 h 2956475"/>
                        <a:gd name="connsiteX0-242059" fmla="*/ 1595153 w 5810689"/>
                        <a:gd name="connsiteY0-242060" fmla="*/ 817622 h 2956475"/>
                        <a:gd name="connsiteX1-242061" fmla="*/ 1586180 w 5810689"/>
                        <a:gd name="connsiteY1-242062" fmla="*/ 881716 h 2956475"/>
                        <a:gd name="connsiteX2-242063" fmla="*/ 1613578 w 5810689"/>
                        <a:gd name="connsiteY2-242064" fmla="*/ 895415 h 2956475"/>
                        <a:gd name="connsiteX3-242065" fmla="*/ 1595153 w 5810689"/>
                        <a:gd name="connsiteY3-242066" fmla="*/ 817622 h 2956475"/>
                        <a:gd name="connsiteX4-242067" fmla="*/ 2642331 w 5810689"/>
                        <a:gd name="connsiteY4-242068" fmla="*/ 0 h 2956475"/>
                        <a:gd name="connsiteX5-242069" fmla="*/ 2648270 w 5810689"/>
                        <a:gd name="connsiteY5-242070" fmla="*/ 4711 h 2956475"/>
                        <a:gd name="connsiteX6-242071" fmla="*/ 2654237 w 5810689"/>
                        <a:gd name="connsiteY6-242072" fmla="*/ 0 h 2956475"/>
                        <a:gd name="connsiteX7-242073" fmla="*/ 2720139 w 5810689"/>
                        <a:gd name="connsiteY7-242074" fmla="*/ 52267 h 2956475"/>
                        <a:gd name="connsiteX8-242075" fmla="*/ 2665600 w 5810689"/>
                        <a:gd name="connsiteY8-242076" fmla="*/ 90899 h 2956475"/>
                        <a:gd name="connsiteX9-242077" fmla="*/ 2751953 w 5810689"/>
                        <a:gd name="connsiteY9-242078" fmla="*/ 118168 h 2956475"/>
                        <a:gd name="connsiteX10-242079" fmla="*/ 2761645 w 5810689"/>
                        <a:gd name="connsiteY10-242080" fmla="*/ 186006 h 2956475"/>
                        <a:gd name="connsiteX11-242081" fmla="*/ 2783223 w 5810689"/>
                        <a:gd name="connsiteY11-242082" fmla="*/ 161345 h 2956475"/>
                        <a:gd name="connsiteX12-242083" fmla="*/ 2795130 w 5810689"/>
                        <a:gd name="connsiteY12-242084" fmla="*/ 161345 h 2956475"/>
                        <a:gd name="connsiteX13-242085" fmla="*/ 2890029 w 5810689"/>
                        <a:gd name="connsiteY13-242086" fmla="*/ 161345 h 2956475"/>
                        <a:gd name="connsiteX14-242087" fmla="*/ 2901936 w 5810689"/>
                        <a:gd name="connsiteY14-242088" fmla="*/ 161345 h 2956475"/>
                        <a:gd name="connsiteX15-242089" fmla="*/ 2983745 w 5810689"/>
                        <a:gd name="connsiteY15-242090" fmla="*/ 236336 h 2956475"/>
                        <a:gd name="connsiteX16-242091" fmla="*/ 3015559 w 5810689"/>
                        <a:gd name="connsiteY16-242092" fmla="*/ 295420 h 2956475"/>
                        <a:gd name="connsiteX17-242093" fmla="*/ 3004197 w 5810689"/>
                        <a:gd name="connsiteY17-242094" fmla="*/ 370412 h 2956475"/>
                        <a:gd name="connsiteX18-242095" fmla="*/ 2965565 w 5810689"/>
                        <a:gd name="connsiteY18-242096" fmla="*/ 413589 h 2956475"/>
                        <a:gd name="connsiteX19-242097" fmla="*/ 2870121 w 5810689"/>
                        <a:gd name="connsiteY19-242098" fmla="*/ 488580 h 2956475"/>
                        <a:gd name="connsiteX20-242099" fmla="*/ 2838307 w 5810689"/>
                        <a:gd name="connsiteY20-242100" fmla="*/ 531757 h 2956475"/>
                        <a:gd name="connsiteX21-242101" fmla="*/ 2886029 w 5810689"/>
                        <a:gd name="connsiteY21-242102" fmla="*/ 547664 h 2956475"/>
                        <a:gd name="connsiteX22-242103" fmla="*/ 2933483 w 5810689"/>
                        <a:gd name="connsiteY22-242104" fmla="*/ 575345 h 2956475"/>
                        <a:gd name="connsiteX23-242105" fmla="*/ 2960475 w 5810689"/>
                        <a:gd name="connsiteY23-242106" fmla="*/ 552209 h 2956475"/>
                        <a:gd name="connsiteX24-242107" fmla="*/ 2962484 w 5810689"/>
                        <a:gd name="connsiteY24-242108" fmla="*/ 560693 h 2956475"/>
                        <a:gd name="connsiteX25-242109" fmla="*/ 2972383 w 5810689"/>
                        <a:gd name="connsiteY25-242110" fmla="*/ 552209 h 2956475"/>
                        <a:gd name="connsiteX26-242111" fmla="*/ 2989008 w 5810689"/>
                        <a:gd name="connsiteY26-242112" fmla="*/ 622402 h 2956475"/>
                        <a:gd name="connsiteX27-242113" fmla="*/ 2996835 w 5810689"/>
                        <a:gd name="connsiteY27-242114" fmla="*/ 606748 h 2956475"/>
                        <a:gd name="connsiteX28-242115" fmla="*/ 3055919 w 5810689"/>
                        <a:gd name="connsiteY28-242116" fmla="*/ 586296 h 2956475"/>
                        <a:gd name="connsiteX29-242117" fmla="*/ 3063857 w 5810689"/>
                        <a:gd name="connsiteY29-242118" fmla="*/ 587670 h 2956475"/>
                        <a:gd name="connsiteX30-242119" fmla="*/ 3067826 w 5810689"/>
                        <a:gd name="connsiteY30-242120" fmla="*/ 586296 h 2956475"/>
                        <a:gd name="connsiteX31-242121" fmla="*/ 3185994 w 5810689"/>
                        <a:gd name="connsiteY31-242122" fmla="*/ 606748 h 2956475"/>
                        <a:gd name="connsiteX32-242123" fmla="*/ 3192811 w 5810689"/>
                        <a:gd name="connsiteY32-242124" fmla="*/ 665832 h 2956475"/>
                        <a:gd name="connsiteX33-242125" fmla="*/ 3335553 w 5810689"/>
                        <a:gd name="connsiteY33-242126" fmla="*/ 686823 h 2956475"/>
                        <a:gd name="connsiteX34-242127" fmla="*/ 3342249 w 5810689"/>
                        <a:gd name="connsiteY34-242128" fmla="*/ 590841 h 2956475"/>
                        <a:gd name="connsiteX35-242129" fmla="*/ 3353934 w 5810689"/>
                        <a:gd name="connsiteY35-242130" fmla="*/ 594028 h 2956475"/>
                        <a:gd name="connsiteX36-242131" fmla="*/ 3354156 w 5810689"/>
                        <a:gd name="connsiteY36-242132" fmla="*/ 590841 h 2956475"/>
                        <a:gd name="connsiteX37-242133" fmla="*/ 3429147 w 5810689"/>
                        <a:gd name="connsiteY37-242134" fmla="*/ 611293 h 2956475"/>
                        <a:gd name="connsiteX38-242135" fmla="*/ 3476325 w 5810689"/>
                        <a:gd name="connsiteY38-242136" fmla="*/ 611293 h 2956475"/>
                        <a:gd name="connsiteX39-242137" fmla="*/ 3488231 w 5810689"/>
                        <a:gd name="connsiteY39-242138" fmla="*/ 611293 h 2956475"/>
                        <a:gd name="connsiteX40-242139" fmla="*/ 3547315 w 5810689"/>
                        <a:gd name="connsiteY40-242140" fmla="*/ 677194 h 2956475"/>
                        <a:gd name="connsiteX41-242141" fmla="*/ 3563223 w 5810689"/>
                        <a:gd name="connsiteY41-242142" fmla="*/ 756731 h 2956475"/>
                        <a:gd name="connsiteX42-242143" fmla="*/ 3542771 w 5810689"/>
                        <a:gd name="connsiteY42-242144" fmla="*/ 806725 h 2956475"/>
                        <a:gd name="connsiteX43-242145" fmla="*/ 3590493 w 5810689"/>
                        <a:gd name="connsiteY43-242146" fmla="*/ 897623 h 2956475"/>
                        <a:gd name="connsiteX44-242147" fmla="*/ 3639627 w 5810689"/>
                        <a:gd name="connsiteY44-242148" fmla="*/ 933529 h 2956475"/>
                        <a:gd name="connsiteX45-242149" fmla="*/ 3669484 w 5810689"/>
                        <a:gd name="connsiteY45-242150" fmla="*/ 822632 h 2956475"/>
                        <a:gd name="connsiteX46-242151" fmla="*/ 3679101 w 5810689"/>
                        <a:gd name="connsiteY46-242152" fmla="*/ 831139 h 2956475"/>
                        <a:gd name="connsiteX47-242153" fmla="*/ 3681391 w 5810689"/>
                        <a:gd name="connsiteY47-242154" fmla="*/ 822632 h 2956475"/>
                        <a:gd name="connsiteX48-242155" fmla="*/ 3736175 w 5810689"/>
                        <a:gd name="connsiteY48-242156" fmla="*/ 871095 h 2956475"/>
                        <a:gd name="connsiteX49-242157" fmla="*/ 3792197 w 5810689"/>
                        <a:gd name="connsiteY49-242158" fmla="*/ 843084 h 2956475"/>
                        <a:gd name="connsiteX50-242159" fmla="*/ 3797876 w 5810689"/>
                        <a:gd name="connsiteY50-242160" fmla="*/ 846199 h 2956475"/>
                        <a:gd name="connsiteX51-242161" fmla="*/ 3804104 w 5810689"/>
                        <a:gd name="connsiteY51-242162" fmla="*/ 843084 h 2956475"/>
                        <a:gd name="connsiteX52-242163" fmla="*/ 3866450 w 5810689"/>
                        <a:gd name="connsiteY52-242164" fmla="*/ 877274 h 2956475"/>
                        <a:gd name="connsiteX53-242165" fmla="*/ 3889913 w 5810689"/>
                        <a:gd name="connsiteY53-242166" fmla="*/ 849902 h 2956475"/>
                        <a:gd name="connsiteX54-242167" fmla="*/ 3899587 w 5810689"/>
                        <a:gd name="connsiteY54-242168" fmla="*/ 852506 h 2956475"/>
                        <a:gd name="connsiteX55-242169" fmla="*/ 3901820 w 5810689"/>
                        <a:gd name="connsiteY55-242170" fmla="*/ 849902 h 2956475"/>
                        <a:gd name="connsiteX56-242171" fmla="*/ 3948174 w 5810689"/>
                        <a:gd name="connsiteY56-242172" fmla="*/ 862382 h 2956475"/>
                        <a:gd name="connsiteX57-242173" fmla="*/ 3921727 w 5810689"/>
                        <a:gd name="connsiteY57-242174" fmla="*/ 752186 h 2956475"/>
                        <a:gd name="connsiteX58-242175" fmla="*/ 3969449 w 5810689"/>
                        <a:gd name="connsiteY58-242176" fmla="*/ 697647 h 2956475"/>
                        <a:gd name="connsiteX59-242177" fmla="*/ 3979255 w 5810689"/>
                        <a:gd name="connsiteY59-242178" fmla="*/ 700048 h 2956475"/>
                        <a:gd name="connsiteX60-242179" fmla="*/ 3981356 w 5810689"/>
                        <a:gd name="connsiteY60-242180" fmla="*/ 697647 h 2956475"/>
                        <a:gd name="connsiteX61-242181" fmla="*/ 4315408 w 5810689"/>
                        <a:gd name="connsiteY61-242182" fmla="*/ 779455 h 2956475"/>
                        <a:gd name="connsiteX62-242183" fmla="*/ 4347223 w 5810689"/>
                        <a:gd name="connsiteY62-242184" fmla="*/ 849902 h 2956475"/>
                        <a:gd name="connsiteX63-242185" fmla="*/ 4443266 w 5810689"/>
                        <a:gd name="connsiteY63-242186" fmla="*/ 932544 h 2956475"/>
                        <a:gd name="connsiteX64-242187" fmla="*/ 4578469 w 5810689"/>
                        <a:gd name="connsiteY64-242188" fmla="*/ 913531 h 2956475"/>
                        <a:gd name="connsiteX65-242189" fmla="*/ 4582520 w 5810689"/>
                        <a:gd name="connsiteY65-242190" fmla="*/ 914635 h 2956475"/>
                        <a:gd name="connsiteX66-242191" fmla="*/ 4590376 w 5810689"/>
                        <a:gd name="connsiteY66-242192" fmla="*/ 913531 h 2956475"/>
                        <a:gd name="connsiteX67-242193" fmla="*/ 4665367 w 5810689"/>
                        <a:gd name="connsiteY67-242194" fmla="*/ 933983 h 2956475"/>
                        <a:gd name="connsiteX68-242195" fmla="*/ 4697182 w 5810689"/>
                        <a:gd name="connsiteY68-242196" fmla="*/ 977160 h 2956475"/>
                        <a:gd name="connsiteX69-242197" fmla="*/ 4692637 w 5810689"/>
                        <a:gd name="connsiteY69-242198" fmla="*/ 1058968 h 2956475"/>
                        <a:gd name="connsiteX70-242199" fmla="*/ 4731701 w 5810689"/>
                        <a:gd name="connsiteY70-242200" fmla="*/ 1083640 h 2956475"/>
                        <a:gd name="connsiteX71-242201" fmla="*/ 4771629 w 5810689"/>
                        <a:gd name="connsiteY71-242202" fmla="*/ 1070331 h 2956475"/>
                        <a:gd name="connsiteX72-242203" fmla="*/ 4842075 w 5810689"/>
                        <a:gd name="connsiteY72-242204" fmla="*/ 1063513 h 2956475"/>
                        <a:gd name="connsiteX73-242205" fmla="*/ 4844754 w 5810689"/>
                        <a:gd name="connsiteY73-242206" fmla="*/ 1064406 h 2956475"/>
                        <a:gd name="connsiteX74-242207" fmla="*/ 4853982 w 5810689"/>
                        <a:gd name="connsiteY74-242208" fmla="*/ 1063513 h 2956475"/>
                        <a:gd name="connsiteX75-242209" fmla="*/ 4918273 w 5810689"/>
                        <a:gd name="connsiteY75-242210" fmla="*/ 1084944 h 2956475"/>
                        <a:gd name="connsiteX76-242211" fmla="*/ 4980695 w 5810689"/>
                        <a:gd name="connsiteY76-242212" fmla="*/ 1074876 h 2956475"/>
                        <a:gd name="connsiteX77-242213" fmla="*/ 4981825 w 5810689"/>
                        <a:gd name="connsiteY77-242214" fmla="*/ 1076614 h 2956475"/>
                        <a:gd name="connsiteX78-242215" fmla="*/ 4992602 w 5810689"/>
                        <a:gd name="connsiteY78-242216" fmla="*/ 1074876 h 2956475"/>
                        <a:gd name="connsiteX79-242217" fmla="*/ 5047743 w 5810689"/>
                        <a:gd name="connsiteY79-242218" fmla="*/ 1159707 h 2956475"/>
                        <a:gd name="connsiteX80-242219" fmla="*/ 5087501 w 5810689"/>
                        <a:gd name="connsiteY80-242220" fmla="*/ 1129415 h 2956475"/>
                        <a:gd name="connsiteX81-242221" fmla="*/ 5062504 w 5810689"/>
                        <a:gd name="connsiteY81-242222" fmla="*/ 1063513 h 2956475"/>
                        <a:gd name="connsiteX82-242223" fmla="*/ 5071594 w 5810689"/>
                        <a:gd name="connsiteY82-242224" fmla="*/ 1015792 h 2956475"/>
                        <a:gd name="connsiteX83-242225" fmla="*/ 5082920 w 5810689"/>
                        <a:gd name="connsiteY83-242226" fmla="*/ 1018841 h 2956475"/>
                        <a:gd name="connsiteX84-242227" fmla="*/ 5083501 w 5810689"/>
                        <a:gd name="connsiteY84-242228" fmla="*/ 1015792 h 2956475"/>
                        <a:gd name="connsiteX85-242229" fmla="*/ 5199534 w 5810689"/>
                        <a:gd name="connsiteY85-242230" fmla="*/ 1047031 h 2956475"/>
                        <a:gd name="connsiteX86-242231" fmla="*/ 5267025 w 5810689"/>
                        <a:gd name="connsiteY86-242232" fmla="*/ 1043061 h 2956475"/>
                        <a:gd name="connsiteX87-242233" fmla="*/ 5268410 w 5810689"/>
                        <a:gd name="connsiteY87-242234" fmla="*/ 1043680 h 2956475"/>
                        <a:gd name="connsiteX88-242235" fmla="*/ 5278933 w 5810689"/>
                        <a:gd name="connsiteY88-242236" fmla="*/ 1043061 h 2956475"/>
                        <a:gd name="connsiteX89-242237" fmla="*/ 5385739 w 5810689"/>
                        <a:gd name="connsiteY89-242238" fmla="*/ 1090783 h 2956475"/>
                        <a:gd name="connsiteX90-242239" fmla="*/ 5438005 w 5810689"/>
                        <a:gd name="connsiteY90-242240" fmla="*/ 1133960 h 2956475"/>
                        <a:gd name="connsiteX91-242241" fmla="*/ 5524359 w 5810689"/>
                        <a:gd name="connsiteY91-242242" fmla="*/ 1213496 h 2956475"/>
                        <a:gd name="connsiteX92-242243" fmla="*/ 5626619 w 5810689"/>
                        <a:gd name="connsiteY92-242244" fmla="*/ 1311212 h 2956475"/>
                        <a:gd name="connsiteX93-242245" fmla="*/ 5622075 w 5810689"/>
                        <a:gd name="connsiteY93-242246" fmla="*/ 1365751 h 2956475"/>
                        <a:gd name="connsiteX94-242247" fmla="*/ 5629703 w 5810689"/>
                        <a:gd name="connsiteY94-242248" fmla="*/ 1373379 h 2956475"/>
                        <a:gd name="connsiteX95-242249" fmla="*/ 5626075 w 5810689"/>
                        <a:gd name="connsiteY95-242250" fmla="*/ 1322574 h 2956475"/>
                        <a:gd name="connsiteX96-242251" fmla="*/ 5638116 w 5810689"/>
                        <a:gd name="connsiteY96-242252" fmla="*/ 1324447 h 2956475"/>
                        <a:gd name="connsiteX97-242253" fmla="*/ 5637982 w 5810689"/>
                        <a:gd name="connsiteY97-242254" fmla="*/ 1322574 h 2956475"/>
                        <a:gd name="connsiteX98-242255" fmla="*/ 5740243 w 5810689"/>
                        <a:gd name="connsiteY98-242256" fmla="*/ 1338481 h 2956475"/>
                        <a:gd name="connsiteX99-242257" fmla="*/ 5810689 w 5810689"/>
                        <a:gd name="connsiteY99-242258" fmla="*/ 1418018 h 2956475"/>
                        <a:gd name="connsiteX100-242259" fmla="*/ 5772057 w 5810689"/>
                        <a:gd name="connsiteY100-242260" fmla="*/ 1456650 h 2956475"/>
                        <a:gd name="connsiteX101-242261" fmla="*/ 5712973 w 5810689"/>
                        <a:gd name="connsiteY101-242262" fmla="*/ 1468012 h 2956475"/>
                        <a:gd name="connsiteX102-242263" fmla="*/ 5712973 w 5810689"/>
                        <a:gd name="connsiteY102-242264" fmla="*/ 1554366 h 2956475"/>
                        <a:gd name="connsiteX103-242265" fmla="*/ 5697066 w 5810689"/>
                        <a:gd name="connsiteY103-242266" fmla="*/ 1570273 h 2956475"/>
                        <a:gd name="connsiteX104-242267" fmla="*/ 5685159 w 5810689"/>
                        <a:gd name="connsiteY104-242268" fmla="*/ 1570273 h 2956475"/>
                        <a:gd name="connsiteX105-242269" fmla="*/ 5665251 w 5810689"/>
                        <a:gd name="connsiteY105-242270" fmla="*/ 1570273 h 2956475"/>
                        <a:gd name="connsiteX106-242271" fmla="*/ 5653345 w 5810689"/>
                        <a:gd name="connsiteY106-242272" fmla="*/ 1570273 h 2956475"/>
                        <a:gd name="connsiteX107-242273" fmla="*/ 5621530 w 5810689"/>
                        <a:gd name="connsiteY107-242274" fmla="*/ 1536186 h 2956475"/>
                        <a:gd name="connsiteX108-242275" fmla="*/ 5571535 w 5810689"/>
                        <a:gd name="connsiteY108-242276" fmla="*/ 1511189 h 2956475"/>
                        <a:gd name="connsiteX109-242277" fmla="*/ 5566991 w 5810689"/>
                        <a:gd name="connsiteY109-242278" fmla="*/ 1477102 h 2956475"/>
                        <a:gd name="connsiteX110-242279" fmla="*/ 5533156 w 5810689"/>
                        <a:gd name="connsiteY110-242280" fmla="*/ 1463170 h 2956475"/>
                        <a:gd name="connsiteX111-242281" fmla="*/ 5499361 w 5810689"/>
                        <a:gd name="connsiteY111-242282" fmla="*/ 1472557 h 2956475"/>
                        <a:gd name="connsiteX112-242283" fmla="*/ 5497390 w 5810689"/>
                        <a:gd name="connsiteY112-242284" fmla="*/ 1469797 h 2956475"/>
                        <a:gd name="connsiteX113-242285" fmla="*/ 5487455 w 5810689"/>
                        <a:gd name="connsiteY113-242286" fmla="*/ 1472557 h 2956475"/>
                        <a:gd name="connsiteX114-242287" fmla="*/ 5464730 w 5810689"/>
                        <a:gd name="connsiteY114-242288" fmla="*/ 1440742 h 2956475"/>
                        <a:gd name="connsiteX115-242289" fmla="*/ 5473668 w 5810689"/>
                        <a:gd name="connsiteY115-242290" fmla="*/ 1415717 h 2956475"/>
                        <a:gd name="connsiteX116-242291" fmla="*/ 5444823 w 5810689"/>
                        <a:gd name="connsiteY116-242292" fmla="*/ 1429380 h 2956475"/>
                        <a:gd name="connsiteX117-242293" fmla="*/ 5460729 w 5810689"/>
                        <a:gd name="connsiteY117-242294" fmla="*/ 1472557 h 2956475"/>
                        <a:gd name="connsiteX118-242295" fmla="*/ 5438005 w 5810689"/>
                        <a:gd name="connsiteY118-242296" fmla="*/ 1511189 h 2956475"/>
                        <a:gd name="connsiteX119-242297" fmla="*/ 5390283 w 5810689"/>
                        <a:gd name="connsiteY119-242298" fmla="*/ 1547548 h 2956475"/>
                        <a:gd name="connsiteX120-242299" fmla="*/ 5379700 w 5810689"/>
                        <a:gd name="connsiteY120-242300" fmla="*/ 1546540 h 2956475"/>
                        <a:gd name="connsiteX121-242301" fmla="*/ 5378377 w 5810689"/>
                        <a:gd name="connsiteY121-242302" fmla="*/ 1547548 h 2956475"/>
                        <a:gd name="connsiteX122-242303" fmla="*/ 5343460 w 5810689"/>
                        <a:gd name="connsiteY122-242304" fmla="*/ 1544223 h 2956475"/>
                        <a:gd name="connsiteX123-242305" fmla="*/ 5374376 w 5810689"/>
                        <a:gd name="connsiteY123-242306" fmla="*/ 1586180 h 2956475"/>
                        <a:gd name="connsiteX124-242307" fmla="*/ 5397101 w 5810689"/>
                        <a:gd name="connsiteY124-242308" fmla="*/ 1649809 h 2956475"/>
                        <a:gd name="connsiteX125-242309" fmla="*/ 5413008 w 5810689"/>
                        <a:gd name="connsiteY125-242310" fmla="*/ 1677079 h 2956475"/>
                        <a:gd name="connsiteX126-242311" fmla="*/ 5417553 w 5810689"/>
                        <a:gd name="connsiteY126-242312" fmla="*/ 1708893 h 2956475"/>
                        <a:gd name="connsiteX127-242313" fmla="*/ 5413008 w 5810689"/>
                        <a:gd name="connsiteY127-242314" fmla="*/ 1731618 h 2956475"/>
                        <a:gd name="connsiteX128-242315" fmla="*/ 5401823 w 5810689"/>
                        <a:gd name="connsiteY128-242316" fmla="*/ 1728009 h 2956475"/>
                        <a:gd name="connsiteX129-242317" fmla="*/ 5401101 w 5810689"/>
                        <a:gd name="connsiteY129-242318" fmla="*/ 1731618 h 2956475"/>
                        <a:gd name="connsiteX130-242319" fmla="*/ 5338295 w 5810689"/>
                        <a:gd name="connsiteY130-242320" fmla="*/ 1711358 h 2956475"/>
                        <a:gd name="connsiteX131-242321" fmla="*/ 5240301 w 5810689"/>
                        <a:gd name="connsiteY131-242322" fmla="*/ 1767977 h 2956475"/>
                        <a:gd name="connsiteX132-242323" fmla="*/ 5201669 w 5810689"/>
                        <a:gd name="connsiteY132-242324" fmla="*/ 1779340 h 2956475"/>
                        <a:gd name="connsiteX133-242325" fmla="*/ 5149402 w 5810689"/>
                        <a:gd name="connsiteY133-242326" fmla="*/ 1833879 h 2956475"/>
                        <a:gd name="connsiteX134-242327" fmla="*/ 5094863 w 5810689"/>
                        <a:gd name="connsiteY134-242328" fmla="*/ 1881600 h 2956475"/>
                        <a:gd name="connsiteX135-242329" fmla="*/ 5078956 w 5810689"/>
                        <a:gd name="connsiteY135-242330" fmla="*/ 1913415 h 2956475"/>
                        <a:gd name="connsiteX136-242331" fmla="*/ 5071262 w 5810689"/>
                        <a:gd name="connsiteY136-242332" fmla="*/ 1904988 h 2956475"/>
                        <a:gd name="connsiteX137-242333" fmla="*/ 5067049 w 5810689"/>
                        <a:gd name="connsiteY137-242334" fmla="*/ 1913415 h 2956475"/>
                        <a:gd name="connsiteX138-242335" fmla="*/ 5023562 w 5810689"/>
                        <a:gd name="connsiteY138-242336" fmla="*/ 1865787 h 2956475"/>
                        <a:gd name="connsiteX139-242337" fmla="*/ 4933518 w 5810689"/>
                        <a:gd name="connsiteY139-242338" fmla="*/ 1920232 h 2956475"/>
                        <a:gd name="connsiteX140-242339" fmla="*/ 4930413 w 5810689"/>
                        <a:gd name="connsiteY140-242340" fmla="*/ 1914910 h 2956475"/>
                        <a:gd name="connsiteX141-242341" fmla="*/ 4921611 w 5810689"/>
                        <a:gd name="connsiteY141-242342" fmla="*/ 1920232 h 2956475"/>
                        <a:gd name="connsiteX142-242343" fmla="*/ 4909568 w 5810689"/>
                        <a:gd name="connsiteY142-242344" fmla="*/ 1899586 h 2956475"/>
                        <a:gd name="connsiteX143-242345" fmla="*/ 4878979 w 5810689"/>
                        <a:gd name="connsiteY143-242346" fmla="*/ 1924777 h 2956475"/>
                        <a:gd name="connsiteX144-242347" fmla="*/ 4869742 w 5810689"/>
                        <a:gd name="connsiteY144-242348" fmla="*/ 1922578 h 2956475"/>
                        <a:gd name="connsiteX145-242349" fmla="*/ 4867072 w 5810689"/>
                        <a:gd name="connsiteY145-242350" fmla="*/ 1924777 h 2956475"/>
                        <a:gd name="connsiteX146-242351" fmla="*/ 4830618 w 5810689"/>
                        <a:gd name="connsiteY146-242352" fmla="*/ 1916098 h 2956475"/>
                        <a:gd name="connsiteX147-242353" fmla="*/ 4819895 w 5810689"/>
                        <a:gd name="connsiteY147-242354" fmla="*/ 1961137 h 2956475"/>
                        <a:gd name="connsiteX148-242355" fmla="*/ 4778991 w 5810689"/>
                        <a:gd name="connsiteY148-242356" fmla="*/ 2027038 h 2956475"/>
                        <a:gd name="connsiteX149-242357" fmla="*/ 4778991 w 5810689"/>
                        <a:gd name="connsiteY149-242358" fmla="*/ 2058853 h 2956475"/>
                        <a:gd name="connsiteX150-242359" fmla="*/ 4819895 w 5810689"/>
                        <a:gd name="connsiteY150-242360" fmla="*/ 2074760 h 2956475"/>
                        <a:gd name="connsiteX151-242361" fmla="*/ 4815350 w 5810689"/>
                        <a:gd name="connsiteY151-242362" fmla="*/ 2172476 h 2956475"/>
                        <a:gd name="connsiteX152-242363" fmla="*/ 4803443 w 5810689"/>
                        <a:gd name="connsiteY152-242364" fmla="*/ 2172476 h 2956475"/>
                        <a:gd name="connsiteX153-242365" fmla="*/ 4778991 w 5810689"/>
                        <a:gd name="connsiteY153-242366" fmla="*/ 2172476 h 2956475"/>
                        <a:gd name="connsiteX154-242367" fmla="*/ 4767629 w 5810689"/>
                        <a:gd name="connsiteY154-242368" fmla="*/ 2224742 h 2956475"/>
                        <a:gd name="connsiteX155-242369" fmla="*/ 4778991 w 5810689"/>
                        <a:gd name="connsiteY155-242370" fmla="*/ 2252012 h 2956475"/>
                        <a:gd name="connsiteX156-242371" fmla="*/ 4713089 w 5810689"/>
                        <a:gd name="connsiteY156-242372" fmla="*/ 2286099 h 2956475"/>
                        <a:gd name="connsiteX157-242373" fmla="*/ 4701727 w 5810689"/>
                        <a:gd name="connsiteY157-242374" fmla="*/ 2354273 h 2956475"/>
                        <a:gd name="connsiteX158-242375" fmla="*/ 4649461 w 5810689"/>
                        <a:gd name="connsiteY158-242376" fmla="*/ 2370180 h 2956475"/>
                        <a:gd name="connsiteX159-242377" fmla="*/ 4638098 w 5810689"/>
                        <a:gd name="connsiteY159-242378" fmla="*/ 2429264 h 2956475"/>
                        <a:gd name="connsiteX160-242379" fmla="*/ 4583559 w 5810689"/>
                        <a:gd name="connsiteY160-242380" fmla="*/ 2488348 h 2956475"/>
                        <a:gd name="connsiteX161-242381" fmla="*/ 4581249 w 5810689"/>
                        <a:gd name="connsiteY161-242382" fmla="*/ 2477952 h 2956475"/>
                        <a:gd name="connsiteX162-242383" fmla="*/ 4571652 w 5810689"/>
                        <a:gd name="connsiteY162-242384" fmla="*/ 2488348 h 2956475"/>
                        <a:gd name="connsiteX163-242385" fmla="*/ 4562562 w 5810689"/>
                        <a:gd name="connsiteY163-242386" fmla="*/ 2447444 h 2956475"/>
                        <a:gd name="connsiteX164-242387" fmla="*/ 4546655 w 5810689"/>
                        <a:gd name="connsiteY164-242388" fmla="*/ 2361090 h 2956475"/>
                        <a:gd name="connsiteX165-242389" fmla="*/ 4519385 w 5810689"/>
                        <a:gd name="connsiteY165-242390" fmla="*/ 2220198 h 2956475"/>
                        <a:gd name="connsiteX166-242391" fmla="*/ 4539837 w 5810689"/>
                        <a:gd name="connsiteY166-242392" fmla="*/ 2129299 h 2956475"/>
                        <a:gd name="connsiteX167-242393" fmla="*/ 4571652 w 5810689"/>
                        <a:gd name="connsiteY167-242394" fmla="*/ 2086122 h 2956475"/>
                        <a:gd name="connsiteX168-242395" fmla="*/ 4571652 w 5810689"/>
                        <a:gd name="connsiteY168-242396" fmla="*/ 2058853 h 2956475"/>
                        <a:gd name="connsiteX169-242397" fmla="*/ 4630736 w 5810689"/>
                        <a:gd name="connsiteY169-242398" fmla="*/ 2042945 h 2956475"/>
                        <a:gd name="connsiteX170-242399" fmla="*/ 4696637 w 5810689"/>
                        <a:gd name="connsiteY170-242400" fmla="*/ 1952047 h 2956475"/>
                        <a:gd name="connsiteX171-242401" fmla="*/ 4760267 w 5810689"/>
                        <a:gd name="connsiteY171-242402" fmla="*/ 1877056 h 2956475"/>
                        <a:gd name="connsiteX172-242403" fmla="*/ 4826167 w 5810689"/>
                        <a:gd name="connsiteY172-242404" fmla="*/ 1817971 h 2956475"/>
                        <a:gd name="connsiteX173-242405" fmla="*/ 4850718 w 5810689"/>
                        <a:gd name="connsiteY173-242406" fmla="*/ 1710844 h 2956475"/>
                        <a:gd name="connsiteX174-242407" fmla="*/ 4819895 w 5810689"/>
                        <a:gd name="connsiteY174-242408" fmla="*/ 1715711 h 2956475"/>
                        <a:gd name="connsiteX175-242409" fmla="*/ 4799443 w 5810689"/>
                        <a:gd name="connsiteY175-242410" fmla="*/ 1779340 h 2956475"/>
                        <a:gd name="connsiteX176-242411" fmla="*/ 4708545 w 5810689"/>
                        <a:gd name="connsiteY176-242412" fmla="*/ 1865693 h 2956475"/>
                        <a:gd name="connsiteX177-242413" fmla="*/ 4705732 w 5810689"/>
                        <a:gd name="connsiteY177-242414" fmla="*/ 1857053 h 2956475"/>
                        <a:gd name="connsiteX178-242415" fmla="*/ 4696637 w 5810689"/>
                        <a:gd name="connsiteY178-242416" fmla="*/ 1865693 h 2956475"/>
                        <a:gd name="connsiteX179-242417" fmla="*/ 4665859 w 5810689"/>
                        <a:gd name="connsiteY179-242418" fmla="*/ 1771159 h 2956475"/>
                        <a:gd name="connsiteX180-242419" fmla="*/ 4583559 w 5810689"/>
                        <a:gd name="connsiteY180-242420" fmla="*/ 1795247 h 2956475"/>
                        <a:gd name="connsiteX181-242421" fmla="*/ 4488115 w 5810689"/>
                        <a:gd name="connsiteY181-242422" fmla="*/ 1920232 h 2956475"/>
                        <a:gd name="connsiteX182-242423" fmla="*/ 4519930 w 5810689"/>
                        <a:gd name="connsiteY182-242424" fmla="*/ 1967954 h 2956475"/>
                        <a:gd name="connsiteX183-242425" fmla="*/ 4440393 w 5810689"/>
                        <a:gd name="connsiteY183-242426" fmla="*/ 1983861 h 2956475"/>
                        <a:gd name="connsiteX184-242427" fmla="*/ 4381309 w 5810689"/>
                        <a:gd name="connsiteY184-242428" fmla="*/ 1988406 h 2956475"/>
                        <a:gd name="connsiteX185-242429" fmla="*/ 4381397 w 5810689"/>
                        <a:gd name="connsiteY185-242430" fmla="*/ 1987484 h 2956475"/>
                        <a:gd name="connsiteX186-242431" fmla="*/ 4369403 w 5810689"/>
                        <a:gd name="connsiteY186-242432" fmla="*/ 1988406 h 2956475"/>
                        <a:gd name="connsiteX187-242433" fmla="*/ 4373947 w 5810689"/>
                        <a:gd name="connsiteY187-242434" fmla="*/ 1940685 h 2956475"/>
                        <a:gd name="connsiteX188-242435" fmla="*/ 4324105 w 5810689"/>
                        <a:gd name="connsiteY188-242436" fmla="*/ 1931099 h 2956475"/>
                        <a:gd name="connsiteX189-242437" fmla="*/ 4279049 w 5810689"/>
                        <a:gd name="connsiteY189-242438" fmla="*/ 1961137 h 2956475"/>
                        <a:gd name="connsiteX190-242439" fmla="*/ 4268418 w 5810689"/>
                        <a:gd name="connsiteY190-242440" fmla="*/ 1960286 h 2956475"/>
                        <a:gd name="connsiteX191-242441" fmla="*/ 4267142 w 5810689"/>
                        <a:gd name="connsiteY191-242442" fmla="*/ 1961137 h 2956475"/>
                        <a:gd name="connsiteX192-242443" fmla="*/ 4161661 w 5810689"/>
                        <a:gd name="connsiteY192-242444" fmla="*/ 1952698 h 2956475"/>
                        <a:gd name="connsiteX193-242445" fmla="*/ 4047257 w 5810689"/>
                        <a:gd name="connsiteY193-242446" fmla="*/ 1972499 h 2956475"/>
                        <a:gd name="connsiteX194-242447" fmla="*/ 3929089 w 5810689"/>
                        <a:gd name="connsiteY194-242448" fmla="*/ 2106574 h 2956475"/>
                        <a:gd name="connsiteX195-242449" fmla="*/ 3788197 w 5810689"/>
                        <a:gd name="connsiteY195-242450" fmla="*/ 2263374 h 2956475"/>
                        <a:gd name="connsiteX196-242451" fmla="*/ 3842736 w 5810689"/>
                        <a:gd name="connsiteY196-242452" fmla="*/ 2267919 h 2956475"/>
                        <a:gd name="connsiteX197-242453" fmla="*/ 3863188 w 5810689"/>
                        <a:gd name="connsiteY197-242454" fmla="*/ 2311096 h 2956475"/>
                        <a:gd name="connsiteX198-242455" fmla="*/ 3891806 w 5810689"/>
                        <a:gd name="connsiteY198-242456" fmla="*/ 2319513 h 2956475"/>
                        <a:gd name="connsiteX199-242457" fmla="*/ 3910365 w 5810689"/>
                        <a:gd name="connsiteY199-242458" fmla="*/ 2290644 h 2956475"/>
                        <a:gd name="connsiteX200-242459" fmla="*/ 3921435 w 5810689"/>
                        <a:gd name="connsiteY200-242460" fmla="*/ 2291946 h 2956475"/>
                        <a:gd name="connsiteX201-242461" fmla="*/ 3922272 w 5810689"/>
                        <a:gd name="connsiteY201-242462" fmla="*/ 2290644 h 2956475"/>
                        <a:gd name="connsiteX202-242463" fmla="*/ 3960904 w 5810689"/>
                        <a:gd name="connsiteY202-242464" fmla="*/ 2295189 h 2956475"/>
                        <a:gd name="connsiteX203-242465" fmla="*/ 4015443 w 5810689"/>
                        <a:gd name="connsiteY203-242466" fmla="*/ 2365635 h 2956475"/>
                        <a:gd name="connsiteX204-242467" fmla="*/ 4019988 w 5810689"/>
                        <a:gd name="connsiteY204-242468" fmla="*/ 2413357 h 2956475"/>
                        <a:gd name="connsiteX205-242469" fmla="*/ 3988173 w 5810689"/>
                        <a:gd name="connsiteY205-242470" fmla="*/ 2472441 h 2956475"/>
                        <a:gd name="connsiteX206-242471" fmla="*/ 3981356 w 5810689"/>
                        <a:gd name="connsiteY206-242472" fmla="*/ 2542887 h 2956475"/>
                        <a:gd name="connsiteX207-242473" fmla="*/ 3965449 w 5810689"/>
                        <a:gd name="connsiteY207-242474" fmla="*/ 2629241 h 2956475"/>
                        <a:gd name="connsiteX208-242475" fmla="*/ 3913182 w 5810689"/>
                        <a:gd name="connsiteY208-242476" fmla="*/ 2708777 h 2956475"/>
                        <a:gd name="connsiteX209-242477" fmla="*/ 3901820 w 5810689"/>
                        <a:gd name="connsiteY209-242478" fmla="*/ 2747409 h 2956475"/>
                        <a:gd name="connsiteX210-242479" fmla="*/ 3847281 w 5810689"/>
                        <a:gd name="connsiteY210-242480" fmla="*/ 2806493 h 2956475"/>
                        <a:gd name="connsiteX211-242481" fmla="*/ 3799559 w 5810689"/>
                        <a:gd name="connsiteY211-242482" fmla="*/ 2865577 h 2956475"/>
                        <a:gd name="connsiteX212-242483" fmla="*/ 3779107 w 5810689"/>
                        <a:gd name="connsiteY212-242484" fmla="*/ 2897392 h 2956475"/>
                        <a:gd name="connsiteX213-242485" fmla="*/ 3729113 w 5810689"/>
                        <a:gd name="connsiteY213-242486" fmla="*/ 2924661 h 2956475"/>
                        <a:gd name="connsiteX214-242487" fmla="*/ 3717206 w 5810689"/>
                        <a:gd name="connsiteY214-242488" fmla="*/ 2924661 h 2956475"/>
                        <a:gd name="connsiteX215-242489" fmla="*/ 3708661 w 5810689"/>
                        <a:gd name="connsiteY215-242490" fmla="*/ 2924661 h 2956475"/>
                        <a:gd name="connsiteX216-242491" fmla="*/ 3696753 w 5810689"/>
                        <a:gd name="connsiteY216-242492" fmla="*/ 2924661 h 2956475"/>
                        <a:gd name="connsiteX217-242493" fmla="*/ 3675087 w 5810689"/>
                        <a:gd name="connsiteY217-242494" fmla="*/ 2908412 h 2956475"/>
                        <a:gd name="connsiteX218-242495" fmla="*/ 3633669 w 5810689"/>
                        <a:gd name="connsiteY218-242496" fmla="*/ 2936024 h 2956475"/>
                        <a:gd name="connsiteX219-242497" fmla="*/ 3626852 w 5810689"/>
                        <a:gd name="connsiteY219-242498" fmla="*/ 2956476 h 2956475"/>
                        <a:gd name="connsiteX220-242499" fmla="*/ 3622307 w 5810689"/>
                        <a:gd name="connsiteY220-242500" fmla="*/ 2947386 h 2956475"/>
                        <a:gd name="connsiteX221-242501" fmla="*/ 3622307 w 5810689"/>
                        <a:gd name="connsiteY221-242502" fmla="*/ 2935660 h 2956475"/>
                        <a:gd name="connsiteX222-242503" fmla="*/ 3621762 w 5810689"/>
                        <a:gd name="connsiteY222-242504" fmla="*/ 2936024 h 2956475"/>
                        <a:gd name="connsiteX223-242505" fmla="*/ 3614945 w 5810689"/>
                        <a:gd name="connsiteY223-242506" fmla="*/ 2956476 h 2956475"/>
                        <a:gd name="connsiteX224-242507" fmla="*/ 3610400 w 5810689"/>
                        <a:gd name="connsiteY224-242508" fmla="*/ 2947386 h 2956475"/>
                        <a:gd name="connsiteX225-242509" fmla="*/ 3610400 w 5810689"/>
                        <a:gd name="connsiteY225-242510" fmla="*/ 2920116 h 2956475"/>
                        <a:gd name="connsiteX226-242511" fmla="*/ 3622307 w 5810689"/>
                        <a:gd name="connsiteY226-242512" fmla="*/ 2920116 h 2956475"/>
                        <a:gd name="connsiteX227-242513" fmla="*/ 3630852 w 5810689"/>
                        <a:gd name="connsiteY227-242514" fmla="*/ 2920116 h 2956475"/>
                        <a:gd name="connsiteX228-242515" fmla="*/ 3637669 w 5810689"/>
                        <a:gd name="connsiteY228-242516" fmla="*/ 2861032 h 2956475"/>
                        <a:gd name="connsiteX229-242517" fmla="*/ 3626307 w 5810689"/>
                        <a:gd name="connsiteY229-242518" fmla="*/ 2817856 h 2956475"/>
                        <a:gd name="connsiteX230-242519" fmla="*/ 3653577 w 5810689"/>
                        <a:gd name="connsiteY230-242520" fmla="*/ 2795131 h 2956475"/>
                        <a:gd name="connsiteX231-242521" fmla="*/ 3662838 w 5810689"/>
                        <a:gd name="connsiteY231-242522" fmla="*/ 2797336 h 2956475"/>
                        <a:gd name="connsiteX232-242523" fmla="*/ 3665484 w 5810689"/>
                        <a:gd name="connsiteY232-242524" fmla="*/ 2795131 h 2956475"/>
                        <a:gd name="connsiteX233-242525" fmla="*/ 3702511 w 5810689"/>
                        <a:gd name="connsiteY233-242526" fmla="*/ 2803947 h 2956475"/>
                        <a:gd name="connsiteX234-242527" fmla="*/ 3724023 w 5810689"/>
                        <a:gd name="connsiteY234-242528" fmla="*/ 2758772 h 2956475"/>
                        <a:gd name="connsiteX235-242529" fmla="*/ 3739930 w 5810689"/>
                        <a:gd name="connsiteY235-242530" fmla="*/ 2699687 h 2956475"/>
                        <a:gd name="connsiteX236-242531" fmla="*/ 3751293 w 5810689"/>
                        <a:gd name="connsiteY236-242532" fmla="*/ 2676963 h 2956475"/>
                        <a:gd name="connsiteX237-242533" fmla="*/ 3770316 w 5810689"/>
                        <a:gd name="connsiteY237-242534" fmla="*/ 2632575 h 2956475"/>
                        <a:gd name="connsiteX238-242535" fmla="*/ 3720023 w 5810689"/>
                        <a:gd name="connsiteY238-242536" fmla="*/ 2645148 h 2956475"/>
                        <a:gd name="connsiteX239-242537" fmla="*/ 3692753 w 5810689"/>
                        <a:gd name="connsiteY239-242538" fmla="*/ 2667873 h 2956475"/>
                        <a:gd name="connsiteX240-242539" fmla="*/ 3680846 w 5810689"/>
                        <a:gd name="connsiteY240-242540" fmla="*/ 2667873 h 2956475"/>
                        <a:gd name="connsiteX241-242541" fmla="*/ 3633669 w 5810689"/>
                        <a:gd name="connsiteY241-242542" fmla="*/ 2667873 h 2956475"/>
                        <a:gd name="connsiteX242-242543" fmla="*/ 3621762 w 5810689"/>
                        <a:gd name="connsiteY242-242544" fmla="*/ 2667873 h 2956475"/>
                        <a:gd name="connsiteX243-242545" fmla="*/ 3605855 w 5810689"/>
                        <a:gd name="connsiteY243-242546" fmla="*/ 2613334 h 2956475"/>
                        <a:gd name="connsiteX244-242547" fmla="*/ 3562678 w 5810689"/>
                        <a:gd name="connsiteY244-242548" fmla="*/ 2574702 h 2956475"/>
                        <a:gd name="connsiteX245-242549" fmla="*/ 3496777 w 5810689"/>
                        <a:gd name="connsiteY245-242550" fmla="*/ 2558795 h 2956475"/>
                        <a:gd name="connsiteX246-242551" fmla="*/ 3487687 w 5810689"/>
                        <a:gd name="connsiteY246-242552" fmla="*/ 2499711 h 2956475"/>
                        <a:gd name="connsiteX247-242553" fmla="*/ 3476325 w 5810689"/>
                        <a:gd name="connsiteY247-242554" fmla="*/ 2467896 h 2956475"/>
                        <a:gd name="connsiteX248-242555" fmla="*/ 3460417 w 5810689"/>
                        <a:gd name="connsiteY248-242556" fmla="*/ 2440627 h 2956475"/>
                        <a:gd name="connsiteX249-242557" fmla="*/ 3437693 w 5810689"/>
                        <a:gd name="connsiteY249-242558" fmla="*/ 2381542 h 2956475"/>
                        <a:gd name="connsiteX250-242559" fmla="*/ 3405878 w 5810689"/>
                        <a:gd name="connsiteY250-242560" fmla="*/ 2361090 h 2956475"/>
                        <a:gd name="connsiteX251-242561" fmla="*/ 3350019 w 5810689"/>
                        <a:gd name="connsiteY251-242562" fmla="*/ 2339606 h 2956475"/>
                        <a:gd name="connsiteX252-242563" fmla="*/ 3310979 w 5810689"/>
                        <a:gd name="connsiteY252-242564" fmla="*/ 2345183 h 2956475"/>
                        <a:gd name="connsiteX253-242565" fmla="*/ 3267803 w 5810689"/>
                        <a:gd name="connsiteY253-242566" fmla="*/ 2354273 h 2956475"/>
                        <a:gd name="connsiteX254-242567" fmla="*/ 3235988 w 5810689"/>
                        <a:gd name="connsiteY254-242568" fmla="*/ 2381542 h 2956475"/>
                        <a:gd name="connsiteX255-242569" fmla="*/ 3256440 w 5810689"/>
                        <a:gd name="connsiteY255-242570" fmla="*/ 2397450 h 2956475"/>
                        <a:gd name="connsiteX256-242571" fmla="*/ 3256440 w 5810689"/>
                        <a:gd name="connsiteY256-242572" fmla="*/ 2429264 h 2956475"/>
                        <a:gd name="connsiteX257-242573" fmla="*/ 3235988 w 5810689"/>
                        <a:gd name="connsiteY257-242574" fmla="*/ 2451989 h 2956475"/>
                        <a:gd name="connsiteX258-242575" fmla="*/ 3204174 w 5810689"/>
                        <a:gd name="connsiteY258-242576" fmla="*/ 2511073 h 2956475"/>
                        <a:gd name="connsiteX259-242577" fmla="*/ 3204174 w 5810689"/>
                        <a:gd name="connsiteY259-242578" fmla="*/ 2538343 h 2956475"/>
                        <a:gd name="connsiteX260-242579" fmla="*/ 3154179 w 5810689"/>
                        <a:gd name="connsiteY260-242580" fmla="*/ 2570157 h 2956475"/>
                        <a:gd name="connsiteX261-242581" fmla="*/ 3146366 w 5810689"/>
                        <a:gd name="connsiteY261-242582" fmla="*/ 2567553 h 2956475"/>
                        <a:gd name="connsiteX262-242583" fmla="*/ 3142273 w 5810689"/>
                        <a:gd name="connsiteY262-242584" fmla="*/ 2570157 h 2956475"/>
                        <a:gd name="connsiteX263-242585" fmla="*/ 3094551 w 5810689"/>
                        <a:gd name="connsiteY263-242586" fmla="*/ 2554250 h 2956475"/>
                        <a:gd name="connsiteX264-242587" fmla="*/ 3063281 w 5810689"/>
                        <a:gd name="connsiteY264-242588" fmla="*/ 2554250 h 2956475"/>
                        <a:gd name="connsiteX265-242589" fmla="*/ 3051374 w 5810689"/>
                        <a:gd name="connsiteY265-242590" fmla="*/ 2554250 h 2956475"/>
                        <a:gd name="connsiteX266-242591" fmla="*/ 3035467 w 5810689"/>
                        <a:gd name="connsiteY266-242592" fmla="*/ 2538343 h 2956475"/>
                        <a:gd name="connsiteX267-242593" fmla="*/ 3017295 w 5810689"/>
                        <a:gd name="connsiteY267-242594" fmla="*/ 2533799 h 2956475"/>
                        <a:gd name="connsiteX268-242595" fmla="*/ 2972383 w 5810689"/>
                        <a:gd name="connsiteY268-242596" fmla="*/ 2570157 h 2956475"/>
                        <a:gd name="connsiteX269-242597" fmla="*/ 2924661 w 5810689"/>
                        <a:gd name="connsiteY269-242598" fmla="*/ 2581519 h 2956475"/>
                        <a:gd name="connsiteX270-242599" fmla="*/ 2886029 w 5810689"/>
                        <a:gd name="connsiteY270-242600" fmla="*/ 2597427 h 2956475"/>
                        <a:gd name="connsiteX271-242601" fmla="*/ 2878484 w 5810689"/>
                        <a:gd name="connsiteY271-242602" fmla="*/ 2595630 h 2956475"/>
                        <a:gd name="connsiteX272-242603" fmla="*/ 2874122 w 5810689"/>
                        <a:gd name="connsiteY272-242604" fmla="*/ 2597427 h 2956475"/>
                        <a:gd name="connsiteX273-242605" fmla="*/ 2826400 w 5810689"/>
                        <a:gd name="connsiteY273-242606" fmla="*/ 2586064 h 2956475"/>
                        <a:gd name="connsiteX274-242607" fmla="*/ 2804220 w 5810689"/>
                        <a:gd name="connsiteY274-242608" fmla="*/ 2586064 h 2956475"/>
                        <a:gd name="connsiteX275-242609" fmla="*/ 2792313 w 5810689"/>
                        <a:gd name="connsiteY275-242610" fmla="*/ 2586064 h 2956475"/>
                        <a:gd name="connsiteX276-242611" fmla="*/ 2771861 w 5810689"/>
                        <a:gd name="connsiteY276-242612" fmla="*/ 2554250 h 2956475"/>
                        <a:gd name="connsiteX277-242613" fmla="*/ 2733229 w 5810689"/>
                        <a:gd name="connsiteY277-242614" fmla="*/ 2526980 h 2956475"/>
                        <a:gd name="connsiteX278-242615" fmla="*/ 2706177 w 5810689"/>
                        <a:gd name="connsiteY278-242616" fmla="*/ 2523116 h 2956475"/>
                        <a:gd name="connsiteX279-242617" fmla="*/ 2665600 w 5810689"/>
                        <a:gd name="connsiteY279-242618" fmla="*/ 2526980 h 2956475"/>
                        <a:gd name="connsiteX280-242619" fmla="*/ 2626968 w 5810689"/>
                        <a:gd name="connsiteY280-242620" fmla="*/ 2538343 h 2956475"/>
                        <a:gd name="connsiteX281-242621" fmla="*/ 2622163 w 5810689"/>
                        <a:gd name="connsiteY281-242622" fmla="*/ 2536254 h 2956475"/>
                        <a:gd name="connsiteX282-242623" fmla="*/ 2615061 w 5810689"/>
                        <a:gd name="connsiteY282-242624" fmla="*/ 2538343 h 2956475"/>
                        <a:gd name="connsiteX283-242625" fmla="*/ 2562794 w 5810689"/>
                        <a:gd name="connsiteY283-242626" fmla="*/ 2515618 h 2956475"/>
                        <a:gd name="connsiteX284-242627" fmla="*/ 2555977 w 5810689"/>
                        <a:gd name="connsiteY284-242628" fmla="*/ 2472441 h 2956475"/>
                        <a:gd name="connsiteX285-242629" fmla="*/ 2512800 w 5810689"/>
                        <a:gd name="connsiteY285-242630" fmla="*/ 2456534 h 2956475"/>
                        <a:gd name="connsiteX286-242631" fmla="*/ 2480986 w 5810689"/>
                        <a:gd name="connsiteY286-242632" fmla="*/ 2451989 h 2956475"/>
                        <a:gd name="connsiteX287-242633" fmla="*/ 2446558 w 5810689"/>
                        <a:gd name="connsiteY287-242634" fmla="*/ 2430245 h 2956475"/>
                        <a:gd name="connsiteX288-242635" fmla="*/ 2413357 w 5810689"/>
                        <a:gd name="connsiteY288-242636" fmla="*/ 2488348 h 2956475"/>
                        <a:gd name="connsiteX289-242637" fmla="*/ 2429264 w 5810689"/>
                        <a:gd name="connsiteY289-242638" fmla="*/ 2522435 h 2956475"/>
                        <a:gd name="connsiteX290-242639" fmla="*/ 2390632 w 5810689"/>
                        <a:gd name="connsiteY290-242640" fmla="*/ 2558795 h 2956475"/>
                        <a:gd name="connsiteX291-242641" fmla="*/ 2381129 w 5810689"/>
                        <a:gd name="connsiteY291-242642" fmla="*/ 2556532 h 2956475"/>
                        <a:gd name="connsiteX292-242643" fmla="*/ 2378725 w 5810689"/>
                        <a:gd name="connsiteY292-242644" fmla="*/ 2558795 h 2956475"/>
                        <a:gd name="connsiteX293-242645" fmla="*/ 2331003 w 5810689"/>
                        <a:gd name="connsiteY293-242646" fmla="*/ 2547432 h 2956475"/>
                        <a:gd name="connsiteX294-242647" fmla="*/ 2294644 w 5810689"/>
                        <a:gd name="connsiteY294-242648" fmla="*/ 2542887 h 2956475"/>
                        <a:gd name="connsiteX295-242649" fmla="*/ 2267374 w 5810689"/>
                        <a:gd name="connsiteY295-242650" fmla="*/ 2515618 h 2956475"/>
                        <a:gd name="connsiteX296-242651" fmla="*/ 2240649 w 5810689"/>
                        <a:gd name="connsiteY296-242652" fmla="*/ 2515618 h 2956475"/>
                        <a:gd name="connsiteX297-242653" fmla="*/ 2228742 w 5810689"/>
                        <a:gd name="connsiteY297-242654" fmla="*/ 2515618 h 2956475"/>
                        <a:gd name="connsiteX298-242655" fmla="*/ 2202882 w 5810689"/>
                        <a:gd name="connsiteY298-242656" fmla="*/ 2502687 h 2956475"/>
                        <a:gd name="connsiteX299-242657" fmla="*/ 2154296 w 5810689"/>
                        <a:gd name="connsiteY299-242658" fmla="*/ 2526980 h 2956475"/>
                        <a:gd name="connsiteX300-242659" fmla="*/ 2086122 w 5810689"/>
                        <a:gd name="connsiteY300-242660" fmla="*/ 2574702 h 2956475"/>
                        <a:gd name="connsiteX301-242661" fmla="*/ 2042945 w 5810689"/>
                        <a:gd name="connsiteY301-242662" fmla="*/ 2586064 h 2956475"/>
                        <a:gd name="connsiteX302-242663" fmla="*/ 2031583 w 5810689"/>
                        <a:gd name="connsiteY302-242664" fmla="*/ 2590609 h 2956475"/>
                        <a:gd name="connsiteX303-242665" fmla="*/ 2029202 w 5810689"/>
                        <a:gd name="connsiteY303-242666" fmla="*/ 2586799 h 2956475"/>
                        <a:gd name="connsiteX304-242667" fmla="*/ 2019676 w 5810689"/>
                        <a:gd name="connsiteY304-242668" fmla="*/ 2590609 h 2956475"/>
                        <a:gd name="connsiteX305-242669" fmla="*/ 1997620 w 5810689"/>
                        <a:gd name="connsiteY305-242670" fmla="*/ 2555320 h 2956475"/>
                        <a:gd name="connsiteX306-242671" fmla="*/ 1961136 w 5810689"/>
                        <a:gd name="connsiteY306-242672" fmla="*/ 2558795 h 2956475"/>
                        <a:gd name="connsiteX307-242673" fmla="*/ 1960315 w 5810689"/>
                        <a:gd name="connsiteY307-242674" fmla="*/ 2557739 h 2956475"/>
                        <a:gd name="connsiteX308-242675" fmla="*/ 1949229 w 5810689"/>
                        <a:gd name="connsiteY308-242676" fmla="*/ 2558795 h 2956475"/>
                        <a:gd name="connsiteX309-242677" fmla="*/ 1933322 w 5810689"/>
                        <a:gd name="connsiteY309-242678" fmla="*/ 2538343 h 2956475"/>
                        <a:gd name="connsiteX310-242679" fmla="*/ 1906053 w 5810689"/>
                        <a:gd name="connsiteY310-242680" fmla="*/ 2526980 h 2956475"/>
                        <a:gd name="connsiteX311-242681" fmla="*/ 1890145 w 5810689"/>
                        <a:gd name="connsiteY311-242682" fmla="*/ 2495166 h 2956475"/>
                        <a:gd name="connsiteX312-242683" fmla="*/ 1874029 w 5810689"/>
                        <a:gd name="connsiteY312-242684" fmla="*/ 2486212 h 2956475"/>
                        <a:gd name="connsiteX313-242685" fmla="*/ 1831606 w 5810689"/>
                        <a:gd name="connsiteY313-242686" fmla="*/ 2499711 h 2956475"/>
                        <a:gd name="connsiteX314-242687" fmla="*/ 1827869 w 5810689"/>
                        <a:gd name="connsiteY314-242688" fmla="*/ 2497111 h 2956475"/>
                        <a:gd name="connsiteX315-242689" fmla="*/ 1822699 w 5810689"/>
                        <a:gd name="connsiteY315-242690" fmla="*/ 2499711 h 2956475"/>
                        <a:gd name="connsiteX316-242691" fmla="*/ 1775387 w 5810689"/>
                        <a:gd name="connsiteY316-242692" fmla="*/ 2468885 h 2956475"/>
                        <a:gd name="connsiteX317-242693" fmla="*/ 1756615 w 5810689"/>
                        <a:gd name="connsiteY317-242694" fmla="*/ 2495166 h 2956475"/>
                        <a:gd name="connsiteX318-242695" fmla="*/ 1751542 w 5810689"/>
                        <a:gd name="connsiteY318-242696" fmla="*/ 2485599 h 2956475"/>
                        <a:gd name="connsiteX319-242697" fmla="*/ 1744708 w 5810689"/>
                        <a:gd name="connsiteY319-242698" fmla="*/ 2495166 h 2956475"/>
                        <a:gd name="connsiteX320-242699" fmla="*/ 1665171 w 5810689"/>
                        <a:gd name="connsiteY320-242700" fmla="*/ 2345183 h 2956475"/>
                        <a:gd name="connsiteX321-242701" fmla="*/ 1615177 w 5810689"/>
                        <a:gd name="connsiteY321-242702" fmla="*/ 2295189 h 2956475"/>
                        <a:gd name="connsiteX322-242703" fmla="*/ 1617974 w 5810689"/>
                        <a:gd name="connsiteY322-242704" fmla="*/ 2292043 h 2956475"/>
                        <a:gd name="connsiteX323-242705" fmla="*/ 244882 w 5810689"/>
                        <a:gd name="connsiteY323-242706" fmla="*/ 2704232 h 2956475"/>
                        <a:gd name="connsiteX324-242707" fmla="*/ 90355 w 5810689"/>
                        <a:gd name="connsiteY324-242708" fmla="*/ 2472441 h 2956475"/>
                        <a:gd name="connsiteX325-242709" fmla="*/ 8546 w 5810689"/>
                        <a:gd name="connsiteY325-242710" fmla="*/ 2413357 h 2956475"/>
                        <a:gd name="connsiteX326-242711" fmla="*/ 1 w 5810689"/>
                        <a:gd name="connsiteY326-242712" fmla="*/ 2424719 h 2956475"/>
                        <a:gd name="connsiteX327-242713" fmla="*/ 1481102 w 5810689"/>
                        <a:gd name="connsiteY327-242714" fmla="*/ 1370296 h 2956475"/>
                        <a:gd name="connsiteX328-242715" fmla="*/ 1524279 w 5810689"/>
                        <a:gd name="connsiteY328-242716" fmla="*/ 1349844 h 2956475"/>
                        <a:gd name="connsiteX329-242717" fmla="*/ 1535641 w 5810689"/>
                        <a:gd name="connsiteY329-242718" fmla="*/ 1299850 h 2956475"/>
                        <a:gd name="connsiteX330-242719" fmla="*/ 1562911 w 5810689"/>
                        <a:gd name="connsiteY330-242720" fmla="*/ 1256673 h 2956475"/>
                        <a:gd name="connsiteX331-242721" fmla="*/ 1540186 w 5810689"/>
                        <a:gd name="connsiteY331-242722" fmla="*/ 1197589 h 2956475"/>
                        <a:gd name="connsiteX332-242723" fmla="*/ 1562911 w 5810689"/>
                        <a:gd name="connsiteY332-242724" fmla="*/ 1133960 h 2956475"/>
                        <a:gd name="connsiteX333-242725" fmla="*/ 1508371 w 5810689"/>
                        <a:gd name="connsiteY333-242726" fmla="*/ 1070331 h 2956475"/>
                        <a:gd name="connsiteX334-242727" fmla="*/ 1540186 w 5810689"/>
                        <a:gd name="connsiteY334-242728" fmla="*/ 961252 h 2956475"/>
                        <a:gd name="connsiteX335-242729" fmla="*/ 1492464 w 5810689"/>
                        <a:gd name="connsiteY335-242730" fmla="*/ 865809 h 2956475"/>
                        <a:gd name="connsiteX336-242731" fmla="*/ 1556093 w 5810689"/>
                        <a:gd name="connsiteY336-242732" fmla="*/ 788545 h 2956475"/>
                        <a:gd name="connsiteX337-242733" fmla="*/ 1551548 w 5810689"/>
                        <a:gd name="connsiteY337-242734" fmla="*/ 704464 h 2956475"/>
                        <a:gd name="connsiteX338-242735" fmla="*/ 1567455 w 5810689"/>
                        <a:gd name="connsiteY338-242736" fmla="*/ 697647 h 2956475"/>
                        <a:gd name="connsiteX339-242737" fmla="*/ 1568901 w 5810689"/>
                        <a:gd name="connsiteY339-242738" fmla="*/ 702130 h 2956475"/>
                        <a:gd name="connsiteX340-242739" fmla="*/ 1579363 w 5810689"/>
                        <a:gd name="connsiteY340-242740" fmla="*/ 697647 h 2956475"/>
                        <a:gd name="connsiteX341-242741" fmla="*/ 1602087 w 5810689"/>
                        <a:gd name="connsiteY341-242742" fmla="*/ 768093 h 2956475"/>
                        <a:gd name="connsiteX342-242743" fmla="*/ 1595478 w 5810689"/>
                        <a:gd name="connsiteY342-242744" fmla="*/ 815304 h 2956475"/>
                        <a:gd name="connsiteX343-242745" fmla="*/ 1658354 w 5810689"/>
                        <a:gd name="connsiteY343-242746" fmla="*/ 772638 h 2956475"/>
                        <a:gd name="connsiteX344-242747" fmla="*/ 1735618 w 5810689"/>
                        <a:gd name="connsiteY344-242748" fmla="*/ 763548 h 2956475"/>
                        <a:gd name="connsiteX345-242749" fmla="*/ 1736796 w 5810689"/>
                        <a:gd name="connsiteY345-242750" fmla="*/ 764810 h 2956475"/>
                        <a:gd name="connsiteX346-242751" fmla="*/ 1747525 w 5810689"/>
                        <a:gd name="connsiteY346-242752" fmla="*/ 763548 h 2956475"/>
                        <a:gd name="connsiteX347-242753" fmla="*/ 1792632 w 5810689"/>
                        <a:gd name="connsiteY347-242754" fmla="*/ 811877 h 2956475"/>
                        <a:gd name="connsiteX348-242755" fmla="*/ 1767432 w 5810689"/>
                        <a:gd name="connsiteY348-242756" fmla="*/ 736278 h 2956475"/>
                        <a:gd name="connsiteX349-242757" fmla="*/ 1767432 w 5810689"/>
                        <a:gd name="connsiteY349-242758" fmla="*/ 595386 h 2956475"/>
                        <a:gd name="connsiteX350-242759" fmla="*/ 1831061 w 5810689"/>
                        <a:gd name="connsiteY350-242760" fmla="*/ 574934 h 2956475"/>
                        <a:gd name="connsiteX351-242761" fmla="*/ 1841293 w 5810689"/>
                        <a:gd name="connsiteY351-242762" fmla="*/ 575472 h 2956475"/>
                        <a:gd name="connsiteX352-242763" fmla="*/ 1842968 w 5810689"/>
                        <a:gd name="connsiteY352-242764" fmla="*/ 574934 h 2956475"/>
                        <a:gd name="connsiteX353-242765" fmla="*/ 1919438 w 5810689"/>
                        <a:gd name="connsiteY353-242766" fmla="*/ 578958 h 2956475"/>
                        <a:gd name="connsiteX354-242767" fmla="*/ 1996951 w 5810689"/>
                        <a:gd name="connsiteY354-242768" fmla="*/ 559026 h 2956475"/>
                        <a:gd name="connsiteX355-242769" fmla="*/ 1971954 w 5810689"/>
                        <a:gd name="connsiteY355-242770" fmla="*/ 493125 h 2956475"/>
                        <a:gd name="connsiteX356-242771" fmla="*/ 2008313 w 5810689"/>
                        <a:gd name="connsiteY356-242772" fmla="*/ 402226 h 2956475"/>
                        <a:gd name="connsiteX357-242773" fmla="*/ 2051490 w 5810689"/>
                        <a:gd name="connsiteY357-242774" fmla="*/ 397681 h 2956475"/>
                        <a:gd name="connsiteX358-242775" fmla="*/ 2121937 w 5810689"/>
                        <a:gd name="connsiteY358-242776" fmla="*/ 322690 h 2956475"/>
                        <a:gd name="connsiteX359-242777" fmla="*/ 2224207 w 5810689"/>
                        <a:gd name="connsiteY359-242778" fmla="*/ 304510 h 2956475"/>
                        <a:gd name="connsiteX360-242779" fmla="*/ 2233287 w 5810689"/>
                        <a:gd name="connsiteY360-242780" fmla="*/ 263606 h 2956475"/>
                        <a:gd name="connsiteX361-242781" fmla="*/ 2331003 w 5810689"/>
                        <a:gd name="connsiteY361-242782" fmla="*/ 252244 h 2956475"/>
                        <a:gd name="connsiteX362-242783" fmla="*/ 2332082 w 5810689"/>
                        <a:gd name="connsiteY362-242784" fmla="*/ 253503 h 2956475"/>
                        <a:gd name="connsiteX363-242785" fmla="*/ 2342910 w 5810689"/>
                        <a:gd name="connsiteY363-242786" fmla="*/ 252244 h 2956475"/>
                        <a:gd name="connsiteX364-242787" fmla="*/ 2364844 w 5810689"/>
                        <a:gd name="connsiteY364-242788" fmla="*/ 277833 h 2956475"/>
                        <a:gd name="connsiteX365-242789" fmla="*/ 2444626 w 5810689"/>
                        <a:gd name="connsiteY365-242790" fmla="*/ 202249 h 2956475"/>
                        <a:gd name="connsiteX366-242791" fmla="*/ 2456533 w 5810689"/>
                        <a:gd name="connsiteY366-242792" fmla="*/ 202249 h 2956475"/>
                        <a:gd name="connsiteX367-242793" fmla="*/ 2508255 w 5810689"/>
                        <a:gd name="connsiteY367-242794" fmla="*/ 202249 h 2956475"/>
                        <a:gd name="connsiteX368-242795" fmla="*/ 2519617 w 5810689"/>
                        <a:gd name="connsiteY368-242796" fmla="*/ 134075 h 2956475"/>
                        <a:gd name="connsiteX369-242797" fmla="*/ 2555977 w 5810689"/>
                        <a:gd name="connsiteY369-242798" fmla="*/ 68174 h 2956475"/>
                        <a:gd name="connsiteX370-242799" fmla="*/ 2642331 w 5810689"/>
                        <a:gd name="connsiteY370-242800" fmla="*/ 0 h 2956475"/>
                        <a:gd name="connsiteX0-242801" fmla="*/ 1586606 w 5802142"/>
                        <a:gd name="connsiteY0-242802" fmla="*/ 817622 h 2956475"/>
                        <a:gd name="connsiteX1-242803" fmla="*/ 1577633 w 5802142"/>
                        <a:gd name="connsiteY1-242804" fmla="*/ 881716 h 2956475"/>
                        <a:gd name="connsiteX2-242805" fmla="*/ 1605031 w 5802142"/>
                        <a:gd name="connsiteY2-242806" fmla="*/ 895415 h 2956475"/>
                        <a:gd name="connsiteX3-242807" fmla="*/ 1586606 w 5802142"/>
                        <a:gd name="connsiteY3-242808" fmla="*/ 817622 h 2956475"/>
                        <a:gd name="connsiteX4-242809" fmla="*/ 2633784 w 5802142"/>
                        <a:gd name="connsiteY4-242810" fmla="*/ 0 h 2956475"/>
                        <a:gd name="connsiteX5-242811" fmla="*/ 2639723 w 5802142"/>
                        <a:gd name="connsiteY5-242812" fmla="*/ 4711 h 2956475"/>
                        <a:gd name="connsiteX6-242813" fmla="*/ 2645690 w 5802142"/>
                        <a:gd name="connsiteY6-242814" fmla="*/ 0 h 2956475"/>
                        <a:gd name="connsiteX7-242815" fmla="*/ 2711592 w 5802142"/>
                        <a:gd name="connsiteY7-242816" fmla="*/ 52267 h 2956475"/>
                        <a:gd name="connsiteX8-242817" fmla="*/ 2657053 w 5802142"/>
                        <a:gd name="connsiteY8-242818" fmla="*/ 90899 h 2956475"/>
                        <a:gd name="connsiteX9-242819" fmla="*/ 2743406 w 5802142"/>
                        <a:gd name="connsiteY9-242820" fmla="*/ 118168 h 2956475"/>
                        <a:gd name="connsiteX10-242821" fmla="*/ 2753098 w 5802142"/>
                        <a:gd name="connsiteY10-242822" fmla="*/ 186006 h 2956475"/>
                        <a:gd name="connsiteX11-242823" fmla="*/ 2774676 w 5802142"/>
                        <a:gd name="connsiteY11-242824" fmla="*/ 161345 h 2956475"/>
                        <a:gd name="connsiteX12-242825" fmla="*/ 2786583 w 5802142"/>
                        <a:gd name="connsiteY12-242826" fmla="*/ 161345 h 2956475"/>
                        <a:gd name="connsiteX13-242827" fmla="*/ 2881482 w 5802142"/>
                        <a:gd name="connsiteY13-242828" fmla="*/ 161345 h 2956475"/>
                        <a:gd name="connsiteX14-242829" fmla="*/ 2893389 w 5802142"/>
                        <a:gd name="connsiteY14-242830" fmla="*/ 161345 h 2956475"/>
                        <a:gd name="connsiteX15-242831" fmla="*/ 2975198 w 5802142"/>
                        <a:gd name="connsiteY15-242832" fmla="*/ 236336 h 2956475"/>
                        <a:gd name="connsiteX16-242833" fmla="*/ 3007012 w 5802142"/>
                        <a:gd name="connsiteY16-242834" fmla="*/ 295420 h 2956475"/>
                        <a:gd name="connsiteX17-242835" fmla="*/ 2995650 w 5802142"/>
                        <a:gd name="connsiteY17-242836" fmla="*/ 370412 h 2956475"/>
                        <a:gd name="connsiteX18-242837" fmla="*/ 2957018 w 5802142"/>
                        <a:gd name="connsiteY18-242838" fmla="*/ 413589 h 2956475"/>
                        <a:gd name="connsiteX19-242839" fmla="*/ 2861574 w 5802142"/>
                        <a:gd name="connsiteY19-242840" fmla="*/ 488580 h 2956475"/>
                        <a:gd name="connsiteX20-242841" fmla="*/ 2829760 w 5802142"/>
                        <a:gd name="connsiteY20-242842" fmla="*/ 531757 h 2956475"/>
                        <a:gd name="connsiteX21-242843" fmla="*/ 2877482 w 5802142"/>
                        <a:gd name="connsiteY21-242844" fmla="*/ 547664 h 2956475"/>
                        <a:gd name="connsiteX22-242845" fmla="*/ 2924936 w 5802142"/>
                        <a:gd name="connsiteY22-242846" fmla="*/ 575345 h 2956475"/>
                        <a:gd name="connsiteX23-242847" fmla="*/ 2951928 w 5802142"/>
                        <a:gd name="connsiteY23-242848" fmla="*/ 552209 h 2956475"/>
                        <a:gd name="connsiteX24-242849" fmla="*/ 2953937 w 5802142"/>
                        <a:gd name="connsiteY24-242850" fmla="*/ 560693 h 2956475"/>
                        <a:gd name="connsiteX25-242851" fmla="*/ 2963836 w 5802142"/>
                        <a:gd name="connsiteY25-242852" fmla="*/ 552209 h 2956475"/>
                        <a:gd name="connsiteX26-242853" fmla="*/ 2980461 w 5802142"/>
                        <a:gd name="connsiteY26-242854" fmla="*/ 622402 h 2956475"/>
                        <a:gd name="connsiteX27-242855" fmla="*/ 2988288 w 5802142"/>
                        <a:gd name="connsiteY27-242856" fmla="*/ 606748 h 2956475"/>
                        <a:gd name="connsiteX28-242857" fmla="*/ 3047372 w 5802142"/>
                        <a:gd name="connsiteY28-242858" fmla="*/ 586296 h 2956475"/>
                        <a:gd name="connsiteX29-242859" fmla="*/ 3055310 w 5802142"/>
                        <a:gd name="connsiteY29-242860" fmla="*/ 587670 h 2956475"/>
                        <a:gd name="connsiteX30-242861" fmla="*/ 3059279 w 5802142"/>
                        <a:gd name="connsiteY30-242862" fmla="*/ 586296 h 2956475"/>
                        <a:gd name="connsiteX31-242863" fmla="*/ 3177447 w 5802142"/>
                        <a:gd name="connsiteY31-242864" fmla="*/ 606748 h 2956475"/>
                        <a:gd name="connsiteX32-242865" fmla="*/ 3184264 w 5802142"/>
                        <a:gd name="connsiteY32-242866" fmla="*/ 665832 h 2956475"/>
                        <a:gd name="connsiteX33-242867" fmla="*/ 3327006 w 5802142"/>
                        <a:gd name="connsiteY33-242868" fmla="*/ 686823 h 2956475"/>
                        <a:gd name="connsiteX34-242869" fmla="*/ 3333702 w 5802142"/>
                        <a:gd name="connsiteY34-242870" fmla="*/ 590841 h 2956475"/>
                        <a:gd name="connsiteX35-242871" fmla="*/ 3345387 w 5802142"/>
                        <a:gd name="connsiteY35-242872" fmla="*/ 594028 h 2956475"/>
                        <a:gd name="connsiteX36-242873" fmla="*/ 3345609 w 5802142"/>
                        <a:gd name="connsiteY36-242874" fmla="*/ 590841 h 2956475"/>
                        <a:gd name="connsiteX37-242875" fmla="*/ 3420600 w 5802142"/>
                        <a:gd name="connsiteY37-242876" fmla="*/ 611293 h 2956475"/>
                        <a:gd name="connsiteX38-242877" fmla="*/ 3467778 w 5802142"/>
                        <a:gd name="connsiteY38-242878" fmla="*/ 611293 h 2956475"/>
                        <a:gd name="connsiteX39-242879" fmla="*/ 3479684 w 5802142"/>
                        <a:gd name="connsiteY39-242880" fmla="*/ 611293 h 2956475"/>
                        <a:gd name="connsiteX40-242881" fmla="*/ 3538768 w 5802142"/>
                        <a:gd name="connsiteY40-242882" fmla="*/ 677194 h 2956475"/>
                        <a:gd name="connsiteX41-242883" fmla="*/ 3554676 w 5802142"/>
                        <a:gd name="connsiteY41-242884" fmla="*/ 756731 h 2956475"/>
                        <a:gd name="connsiteX42-242885" fmla="*/ 3534224 w 5802142"/>
                        <a:gd name="connsiteY42-242886" fmla="*/ 806725 h 2956475"/>
                        <a:gd name="connsiteX43-242887" fmla="*/ 3581946 w 5802142"/>
                        <a:gd name="connsiteY43-242888" fmla="*/ 897623 h 2956475"/>
                        <a:gd name="connsiteX44-242889" fmla="*/ 3631080 w 5802142"/>
                        <a:gd name="connsiteY44-242890" fmla="*/ 933529 h 2956475"/>
                        <a:gd name="connsiteX45-242891" fmla="*/ 3660937 w 5802142"/>
                        <a:gd name="connsiteY45-242892" fmla="*/ 822632 h 2956475"/>
                        <a:gd name="connsiteX46-242893" fmla="*/ 3670554 w 5802142"/>
                        <a:gd name="connsiteY46-242894" fmla="*/ 831139 h 2956475"/>
                        <a:gd name="connsiteX47-242895" fmla="*/ 3672844 w 5802142"/>
                        <a:gd name="connsiteY47-242896" fmla="*/ 822632 h 2956475"/>
                        <a:gd name="connsiteX48-242897" fmla="*/ 3727628 w 5802142"/>
                        <a:gd name="connsiteY48-242898" fmla="*/ 871095 h 2956475"/>
                        <a:gd name="connsiteX49-242899" fmla="*/ 3783650 w 5802142"/>
                        <a:gd name="connsiteY49-242900" fmla="*/ 843084 h 2956475"/>
                        <a:gd name="connsiteX50-242901" fmla="*/ 3789329 w 5802142"/>
                        <a:gd name="connsiteY50-242902" fmla="*/ 846199 h 2956475"/>
                        <a:gd name="connsiteX51-242903" fmla="*/ 3795557 w 5802142"/>
                        <a:gd name="connsiteY51-242904" fmla="*/ 843084 h 2956475"/>
                        <a:gd name="connsiteX52-242905" fmla="*/ 3857903 w 5802142"/>
                        <a:gd name="connsiteY52-242906" fmla="*/ 877274 h 2956475"/>
                        <a:gd name="connsiteX53-242907" fmla="*/ 3881366 w 5802142"/>
                        <a:gd name="connsiteY53-242908" fmla="*/ 849902 h 2956475"/>
                        <a:gd name="connsiteX54-242909" fmla="*/ 3891040 w 5802142"/>
                        <a:gd name="connsiteY54-242910" fmla="*/ 852506 h 2956475"/>
                        <a:gd name="connsiteX55-242911" fmla="*/ 3893273 w 5802142"/>
                        <a:gd name="connsiteY55-242912" fmla="*/ 849902 h 2956475"/>
                        <a:gd name="connsiteX56-242913" fmla="*/ 3939627 w 5802142"/>
                        <a:gd name="connsiteY56-242914" fmla="*/ 862382 h 2956475"/>
                        <a:gd name="connsiteX57-242915" fmla="*/ 3913180 w 5802142"/>
                        <a:gd name="connsiteY57-242916" fmla="*/ 752186 h 2956475"/>
                        <a:gd name="connsiteX58-242917" fmla="*/ 3960902 w 5802142"/>
                        <a:gd name="connsiteY58-242918" fmla="*/ 697647 h 2956475"/>
                        <a:gd name="connsiteX59-242919" fmla="*/ 3970708 w 5802142"/>
                        <a:gd name="connsiteY59-242920" fmla="*/ 700048 h 2956475"/>
                        <a:gd name="connsiteX60-242921" fmla="*/ 3972809 w 5802142"/>
                        <a:gd name="connsiteY60-242922" fmla="*/ 697647 h 2956475"/>
                        <a:gd name="connsiteX61-242923" fmla="*/ 4306861 w 5802142"/>
                        <a:gd name="connsiteY61-242924" fmla="*/ 779455 h 2956475"/>
                        <a:gd name="connsiteX62-242925" fmla="*/ 4338676 w 5802142"/>
                        <a:gd name="connsiteY62-242926" fmla="*/ 849902 h 2956475"/>
                        <a:gd name="connsiteX63-242927" fmla="*/ 4434719 w 5802142"/>
                        <a:gd name="connsiteY63-242928" fmla="*/ 932544 h 2956475"/>
                        <a:gd name="connsiteX64-242929" fmla="*/ 4569922 w 5802142"/>
                        <a:gd name="connsiteY64-242930" fmla="*/ 913531 h 2956475"/>
                        <a:gd name="connsiteX65-242931" fmla="*/ 4573973 w 5802142"/>
                        <a:gd name="connsiteY65-242932" fmla="*/ 914635 h 2956475"/>
                        <a:gd name="connsiteX66-242933" fmla="*/ 4581829 w 5802142"/>
                        <a:gd name="connsiteY66-242934" fmla="*/ 913531 h 2956475"/>
                        <a:gd name="connsiteX67-242935" fmla="*/ 4656820 w 5802142"/>
                        <a:gd name="connsiteY67-242936" fmla="*/ 933983 h 2956475"/>
                        <a:gd name="connsiteX68-242937" fmla="*/ 4688635 w 5802142"/>
                        <a:gd name="connsiteY68-242938" fmla="*/ 977160 h 2956475"/>
                        <a:gd name="connsiteX69-242939" fmla="*/ 4684090 w 5802142"/>
                        <a:gd name="connsiteY69-242940" fmla="*/ 1058968 h 2956475"/>
                        <a:gd name="connsiteX70-242941" fmla="*/ 4723154 w 5802142"/>
                        <a:gd name="connsiteY70-242942" fmla="*/ 1083640 h 2956475"/>
                        <a:gd name="connsiteX71-242943" fmla="*/ 4763082 w 5802142"/>
                        <a:gd name="connsiteY71-242944" fmla="*/ 1070331 h 2956475"/>
                        <a:gd name="connsiteX72-242945" fmla="*/ 4833528 w 5802142"/>
                        <a:gd name="connsiteY72-242946" fmla="*/ 1063513 h 2956475"/>
                        <a:gd name="connsiteX73-242947" fmla="*/ 4836207 w 5802142"/>
                        <a:gd name="connsiteY73-242948" fmla="*/ 1064406 h 2956475"/>
                        <a:gd name="connsiteX74-242949" fmla="*/ 4845435 w 5802142"/>
                        <a:gd name="connsiteY74-242950" fmla="*/ 1063513 h 2956475"/>
                        <a:gd name="connsiteX75-242951" fmla="*/ 4909726 w 5802142"/>
                        <a:gd name="connsiteY75-242952" fmla="*/ 1084944 h 2956475"/>
                        <a:gd name="connsiteX76-242953" fmla="*/ 4972148 w 5802142"/>
                        <a:gd name="connsiteY76-242954" fmla="*/ 1074876 h 2956475"/>
                        <a:gd name="connsiteX77-242955" fmla="*/ 4973278 w 5802142"/>
                        <a:gd name="connsiteY77-242956" fmla="*/ 1076614 h 2956475"/>
                        <a:gd name="connsiteX78-242957" fmla="*/ 4984055 w 5802142"/>
                        <a:gd name="connsiteY78-242958" fmla="*/ 1074876 h 2956475"/>
                        <a:gd name="connsiteX79-242959" fmla="*/ 5039196 w 5802142"/>
                        <a:gd name="connsiteY79-242960" fmla="*/ 1159707 h 2956475"/>
                        <a:gd name="connsiteX80-242961" fmla="*/ 5078954 w 5802142"/>
                        <a:gd name="connsiteY80-242962" fmla="*/ 1129415 h 2956475"/>
                        <a:gd name="connsiteX81-242963" fmla="*/ 5053957 w 5802142"/>
                        <a:gd name="connsiteY81-242964" fmla="*/ 1063513 h 2956475"/>
                        <a:gd name="connsiteX82-242965" fmla="*/ 5063047 w 5802142"/>
                        <a:gd name="connsiteY82-242966" fmla="*/ 1015792 h 2956475"/>
                        <a:gd name="connsiteX83-242967" fmla="*/ 5074373 w 5802142"/>
                        <a:gd name="connsiteY83-242968" fmla="*/ 1018841 h 2956475"/>
                        <a:gd name="connsiteX84-242969" fmla="*/ 5074954 w 5802142"/>
                        <a:gd name="connsiteY84-242970" fmla="*/ 1015792 h 2956475"/>
                        <a:gd name="connsiteX85-242971" fmla="*/ 5190987 w 5802142"/>
                        <a:gd name="connsiteY85-242972" fmla="*/ 1047031 h 2956475"/>
                        <a:gd name="connsiteX86-242973" fmla="*/ 5258478 w 5802142"/>
                        <a:gd name="connsiteY86-242974" fmla="*/ 1043061 h 2956475"/>
                        <a:gd name="connsiteX87-242975" fmla="*/ 5259863 w 5802142"/>
                        <a:gd name="connsiteY87-242976" fmla="*/ 1043680 h 2956475"/>
                        <a:gd name="connsiteX88-242977" fmla="*/ 5270386 w 5802142"/>
                        <a:gd name="connsiteY88-242978" fmla="*/ 1043061 h 2956475"/>
                        <a:gd name="connsiteX89-242979" fmla="*/ 5377192 w 5802142"/>
                        <a:gd name="connsiteY89-242980" fmla="*/ 1090783 h 2956475"/>
                        <a:gd name="connsiteX90-242981" fmla="*/ 5429458 w 5802142"/>
                        <a:gd name="connsiteY90-242982" fmla="*/ 1133960 h 2956475"/>
                        <a:gd name="connsiteX91-242983" fmla="*/ 5515812 w 5802142"/>
                        <a:gd name="connsiteY91-242984" fmla="*/ 1213496 h 2956475"/>
                        <a:gd name="connsiteX92-242985" fmla="*/ 5618072 w 5802142"/>
                        <a:gd name="connsiteY92-242986" fmla="*/ 1311212 h 2956475"/>
                        <a:gd name="connsiteX93-242987" fmla="*/ 5613528 w 5802142"/>
                        <a:gd name="connsiteY93-242988" fmla="*/ 1365751 h 2956475"/>
                        <a:gd name="connsiteX94-242989" fmla="*/ 5621156 w 5802142"/>
                        <a:gd name="connsiteY94-242990" fmla="*/ 1373379 h 2956475"/>
                        <a:gd name="connsiteX95-242991" fmla="*/ 5617528 w 5802142"/>
                        <a:gd name="connsiteY95-242992" fmla="*/ 1322574 h 2956475"/>
                        <a:gd name="connsiteX96-242993" fmla="*/ 5629569 w 5802142"/>
                        <a:gd name="connsiteY96-242994" fmla="*/ 1324447 h 2956475"/>
                        <a:gd name="connsiteX97-242995" fmla="*/ 5629435 w 5802142"/>
                        <a:gd name="connsiteY97-242996" fmla="*/ 1322574 h 2956475"/>
                        <a:gd name="connsiteX98-242997" fmla="*/ 5731696 w 5802142"/>
                        <a:gd name="connsiteY98-242998" fmla="*/ 1338481 h 2956475"/>
                        <a:gd name="connsiteX99-242999" fmla="*/ 5802142 w 5802142"/>
                        <a:gd name="connsiteY99-243000" fmla="*/ 1418018 h 2956475"/>
                        <a:gd name="connsiteX100-243001" fmla="*/ 5763510 w 5802142"/>
                        <a:gd name="connsiteY100-243002" fmla="*/ 1456650 h 2956475"/>
                        <a:gd name="connsiteX101-243003" fmla="*/ 5704426 w 5802142"/>
                        <a:gd name="connsiteY101-243004" fmla="*/ 1468012 h 2956475"/>
                        <a:gd name="connsiteX102-243005" fmla="*/ 5704426 w 5802142"/>
                        <a:gd name="connsiteY102-243006" fmla="*/ 1554366 h 2956475"/>
                        <a:gd name="connsiteX103-243007" fmla="*/ 5688519 w 5802142"/>
                        <a:gd name="connsiteY103-243008" fmla="*/ 1570273 h 2956475"/>
                        <a:gd name="connsiteX104-243009" fmla="*/ 5676612 w 5802142"/>
                        <a:gd name="connsiteY104-243010" fmla="*/ 1570273 h 2956475"/>
                        <a:gd name="connsiteX105-243011" fmla="*/ 5656704 w 5802142"/>
                        <a:gd name="connsiteY105-243012" fmla="*/ 1570273 h 2956475"/>
                        <a:gd name="connsiteX106-243013" fmla="*/ 5644798 w 5802142"/>
                        <a:gd name="connsiteY106-243014" fmla="*/ 1570273 h 2956475"/>
                        <a:gd name="connsiteX107-243015" fmla="*/ 5612983 w 5802142"/>
                        <a:gd name="connsiteY107-243016" fmla="*/ 1536186 h 2956475"/>
                        <a:gd name="connsiteX108-243017" fmla="*/ 5562988 w 5802142"/>
                        <a:gd name="connsiteY108-243018" fmla="*/ 1511189 h 2956475"/>
                        <a:gd name="connsiteX109-243019" fmla="*/ 5558444 w 5802142"/>
                        <a:gd name="connsiteY109-243020" fmla="*/ 1477102 h 2956475"/>
                        <a:gd name="connsiteX110-243021" fmla="*/ 5524609 w 5802142"/>
                        <a:gd name="connsiteY110-243022" fmla="*/ 1463170 h 2956475"/>
                        <a:gd name="connsiteX111-243023" fmla="*/ 5490814 w 5802142"/>
                        <a:gd name="connsiteY111-243024" fmla="*/ 1472557 h 2956475"/>
                        <a:gd name="connsiteX112-243025" fmla="*/ 5488843 w 5802142"/>
                        <a:gd name="connsiteY112-243026" fmla="*/ 1469797 h 2956475"/>
                        <a:gd name="connsiteX113-243027" fmla="*/ 5478908 w 5802142"/>
                        <a:gd name="connsiteY113-243028" fmla="*/ 1472557 h 2956475"/>
                        <a:gd name="connsiteX114-243029" fmla="*/ 5456183 w 5802142"/>
                        <a:gd name="connsiteY114-243030" fmla="*/ 1440742 h 2956475"/>
                        <a:gd name="connsiteX115-243031" fmla="*/ 5465121 w 5802142"/>
                        <a:gd name="connsiteY115-243032" fmla="*/ 1415717 h 2956475"/>
                        <a:gd name="connsiteX116-243033" fmla="*/ 5436276 w 5802142"/>
                        <a:gd name="connsiteY116-243034" fmla="*/ 1429380 h 2956475"/>
                        <a:gd name="connsiteX117-243035" fmla="*/ 5452182 w 5802142"/>
                        <a:gd name="connsiteY117-243036" fmla="*/ 1472557 h 2956475"/>
                        <a:gd name="connsiteX118-243037" fmla="*/ 5429458 w 5802142"/>
                        <a:gd name="connsiteY118-243038" fmla="*/ 1511189 h 2956475"/>
                        <a:gd name="connsiteX119-243039" fmla="*/ 5381736 w 5802142"/>
                        <a:gd name="connsiteY119-243040" fmla="*/ 1547548 h 2956475"/>
                        <a:gd name="connsiteX120-243041" fmla="*/ 5371153 w 5802142"/>
                        <a:gd name="connsiteY120-243042" fmla="*/ 1546540 h 2956475"/>
                        <a:gd name="connsiteX121-243043" fmla="*/ 5369830 w 5802142"/>
                        <a:gd name="connsiteY121-243044" fmla="*/ 1547548 h 2956475"/>
                        <a:gd name="connsiteX122-243045" fmla="*/ 5334913 w 5802142"/>
                        <a:gd name="connsiteY122-243046" fmla="*/ 1544223 h 2956475"/>
                        <a:gd name="connsiteX123-243047" fmla="*/ 5365829 w 5802142"/>
                        <a:gd name="connsiteY123-243048" fmla="*/ 1586180 h 2956475"/>
                        <a:gd name="connsiteX124-243049" fmla="*/ 5388554 w 5802142"/>
                        <a:gd name="connsiteY124-243050" fmla="*/ 1649809 h 2956475"/>
                        <a:gd name="connsiteX125-243051" fmla="*/ 5404461 w 5802142"/>
                        <a:gd name="connsiteY125-243052" fmla="*/ 1677079 h 2956475"/>
                        <a:gd name="connsiteX126-243053" fmla="*/ 5409006 w 5802142"/>
                        <a:gd name="connsiteY126-243054" fmla="*/ 1708893 h 2956475"/>
                        <a:gd name="connsiteX127-243055" fmla="*/ 5404461 w 5802142"/>
                        <a:gd name="connsiteY127-243056" fmla="*/ 1731618 h 2956475"/>
                        <a:gd name="connsiteX128-243057" fmla="*/ 5393276 w 5802142"/>
                        <a:gd name="connsiteY128-243058" fmla="*/ 1728009 h 2956475"/>
                        <a:gd name="connsiteX129-243059" fmla="*/ 5392554 w 5802142"/>
                        <a:gd name="connsiteY129-243060" fmla="*/ 1731618 h 2956475"/>
                        <a:gd name="connsiteX130-243061" fmla="*/ 5329748 w 5802142"/>
                        <a:gd name="connsiteY130-243062" fmla="*/ 1711358 h 2956475"/>
                        <a:gd name="connsiteX131-243063" fmla="*/ 5231754 w 5802142"/>
                        <a:gd name="connsiteY131-243064" fmla="*/ 1767977 h 2956475"/>
                        <a:gd name="connsiteX132-243065" fmla="*/ 5193122 w 5802142"/>
                        <a:gd name="connsiteY132-243066" fmla="*/ 1779340 h 2956475"/>
                        <a:gd name="connsiteX133-243067" fmla="*/ 5140855 w 5802142"/>
                        <a:gd name="connsiteY133-243068" fmla="*/ 1833879 h 2956475"/>
                        <a:gd name="connsiteX134-243069" fmla="*/ 5086316 w 5802142"/>
                        <a:gd name="connsiteY134-243070" fmla="*/ 1881600 h 2956475"/>
                        <a:gd name="connsiteX135-243071" fmla="*/ 5070409 w 5802142"/>
                        <a:gd name="connsiteY135-243072" fmla="*/ 1913415 h 2956475"/>
                        <a:gd name="connsiteX136-243073" fmla="*/ 5062715 w 5802142"/>
                        <a:gd name="connsiteY136-243074" fmla="*/ 1904988 h 2956475"/>
                        <a:gd name="connsiteX137-243075" fmla="*/ 5058502 w 5802142"/>
                        <a:gd name="connsiteY137-243076" fmla="*/ 1913415 h 2956475"/>
                        <a:gd name="connsiteX138-243077" fmla="*/ 5015015 w 5802142"/>
                        <a:gd name="connsiteY138-243078" fmla="*/ 1865787 h 2956475"/>
                        <a:gd name="connsiteX139-243079" fmla="*/ 4924971 w 5802142"/>
                        <a:gd name="connsiteY139-243080" fmla="*/ 1920232 h 2956475"/>
                        <a:gd name="connsiteX140-243081" fmla="*/ 4921866 w 5802142"/>
                        <a:gd name="connsiteY140-243082" fmla="*/ 1914910 h 2956475"/>
                        <a:gd name="connsiteX141-243083" fmla="*/ 4913064 w 5802142"/>
                        <a:gd name="connsiteY141-243084" fmla="*/ 1920232 h 2956475"/>
                        <a:gd name="connsiteX142-243085" fmla="*/ 4901021 w 5802142"/>
                        <a:gd name="connsiteY142-243086" fmla="*/ 1899586 h 2956475"/>
                        <a:gd name="connsiteX143-243087" fmla="*/ 4870432 w 5802142"/>
                        <a:gd name="connsiteY143-243088" fmla="*/ 1924777 h 2956475"/>
                        <a:gd name="connsiteX144-243089" fmla="*/ 4861195 w 5802142"/>
                        <a:gd name="connsiteY144-243090" fmla="*/ 1922578 h 2956475"/>
                        <a:gd name="connsiteX145-243091" fmla="*/ 4858525 w 5802142"/>
                        <a:gd name="connsiteY145-243092" fmla="*/ 1924777 h 2956475"/>
                        <a:gd name="connsiteX146-243093" fmla="*/ 4822071 w 5802142"/>
                        <a:gd name="connsiteY146-243094" fmla="*/ 1916098 h 2956475"/>
                        <a:gd name="connsiteX147-243095" fmla="*/ 4811348 w 5802142"/>
                        <a:gd name="connsiteY147-243096" fmla="*/ 1961137 h 2956475"/>
                        <a:gd name="connsiteX148-243097" fmla="*/ 4770444 w 5802142"/>
                        <a:gd name="connsiteY148-243098" fmla="*/ 2027038 h 2956475"/>
                        <a:gd name="connsiteX149-243099" fmla="*/ 4770444 w 5802142"/>
                        <a:gd name="connsiteY149-243100" fmla="*/ 2058853 h 2956475"/>
                        <a:gd name="connsiteX150-243101" fmla="*/ 4811348 w 5802142"/>
                        <a:gd name="connsiteY150-243102" fmla="*/ 2074760 h 2956475"/>
                        <a:gd name="connsiteX151-243103" fmla="*/ 4806803 w 5802142"/>
                        <a:gd name="connsiteY151-243104" fmla="*/ 2172476 h 2956475"/>
                        <a:gd name="connsiteX152-243105" fmla="*/ 4794896 w 5802142"/>
                        <a:gd name="connsiteY152-243106" fmla="*/ 2172476 h 2956475"/>
                        <a:gd name="connsiteX153-243107" fmla="*/ 4770444 w 5802142"/>
                        <a:gd name="connsiteY153-243108" fmla="*/ 2172476 h 2956475"/>
                        <a:gd name="connsiteX154-243109" fmla="*/ 4759082 w 5802142"/>
                        <a:gd name="connsiteY154-243110" fmla="*/ 2224742 h 2956475"/>
                        <a:gd name="connsiteX155-243111" fmla="*/ 4770444 w 5802142"/>
                        <a:gd name="connsiteY155-243112" fmla="*/ 2252012 h 2956475"/>
                        <a:gd name="connsiteX156-243113" fmla="*/ 4704542 w 5802142"/>
                        <a:gd name="connsiteY156-243114" fmla="*/ 2286099 h 2956475"/>
                        <a:gd name="connsiteX157-243115" fmla="*/ 4693180 w 5802142"/>
                        <a:gd name="connsiteY157-243116" fmla="*/ 2354273 h 2956475"/>
                        <a:gd name="connsiteX158-243117" fmla="*/ 4640914 w 5802142"/>
                        <a:gd name="connsiteY158-243118" fmla="*/ 2370180 h 2956475"/>
                        <a:gd name="connsiteX159-243119" fmla="*/ 4629551 w 5802142"/>
                        <a:gd name="connsiteY159-243120" fmla="*/ 2429264 h 2956475"/>
                        <a:gd name="connsiteX160-243121" fmla="*/ 4575012 w 5802142"/>
                        <a:gd name="connsiteY160-243122" fmla="*/ 2488348 h 2956475"/>
                        <a:gd name="connsiteX161-243123" fmla="*/ 4572702 w 5802142"/>
                        <a:gd name="connsiteY161-243124" fmla="*/ 2477952 h 2956475"/>
                        <a:gd name="connsiteX162-243125" fmla="*/ 4563105 w 5802142"/>
                        <a:gd name="connsiteY162-243126" fmla="*/ 2488348 h 2956475"/>
                        <a:gd name="connsiteX163-243127" fmla="*/ 4554015 w 5802142"/>
                        <a:gd name="connsiteY163-243128" fmla="*/ 2447444 h 2956475"/>
                        <a:gd name="connsiteX164-243129" fmla="*/ 4538108 w 5802142"/>
                        <a:gd name="connsiteY164-243130" fmla="*/ 2361090 h 2956475"/>
                        <a:gd name="connsiteX165-243131" fmla="*/ 4510838 w 5802142"/>
                        <a:gd name="connsiteY165-243132" fmla="*/ 2220198 h 2956475"/>
                        <a:gd name="connsiteX166-243133" fmla="*/ 4531290 w 5802142"/>
                        <a:gd name="connsiteY166-243134" fmla="*/ 2129299 h 2956475"/>
                        <a:gd name="connsiteX167-243135" fmla="*/ 4563105 w 5802142"/>
                        <a:gd name="connsiteY167-243136" fmla="*/ 2086122 h 2956475"/>
                        <a:gd name="connsiteX168-243137" fmla="*/ 4563105 w 5802142"/>
                        <a:gd name="connsiteY168-243138" fmla="*/ 2058853 h 2956475"/>
                        <a:gd name="connsiteX169-243139" fmla="*/ 4622189 w 5802142"/>
                        <a:gd name="connsiteY169-243140" fmla="*/ 2042945 h 2956475"/>
                        <a:gd name="connsiteX170-243141" fmla="*/ 4688090 w 5802142"/>
                        <a:gd name="connsiteY170-243142" fmla="*/ 1952047 h 2956475"/>
                        <a:gd name="connsiteX171-243143" fmla="*/ 4751720 w 5802142"/>
                        <a:gd name="connsiteY171-243144" fmla="*/ 1877056 h 2956475"/>
                        <a:gd name="connsiteX172-243145" fmla="*/ 4817620 w 5802142"/>
                        <a:gd name="connsiteY172-243146" fmla="*/ 1817971 h 2956475"/>
                        <a:gd name="connsiteX173-243147" fmla="*/ 4842171 w 5802142"/>
                        <a:gd name="connsiteY173-243148" fmla="*/ 1710844 h 2956475"/>
                        <a:gd name="connsiteX174-243149" fmla="*/ 4811348 w 5802142"/>
                        <a:gd name="connsiteY174-243150" fmla="*/ 1715711 h 2956475"/>
                        <a:gd name="connsiteX175-243151" fmla="*/ 4790896 w 5802142"/>
                        <a:gd name="connsiteY175-243152" fmla="*/ 1779340 h 2956475"/>
                        <a:gd name="connsiteX176-243153" fmla="*/ 4699998 w 5802142"/>
                        <a:gd name="connsiteY176-243154" fmla="*/ 1865693 h 2956475"/>
                        <a:gd name="connsiteX177-243155" fmla="*/ 4697185 w 5802142"/>
                        <a:gd name="connsiteY177-243156" fmla="*/ 1857053 h 2956475"/>
                        <a:gd name="connsiteX178-243157" fmla="*/ 4688090 w 5802142"/>
                        <a:gd name="connsiteY178-243158" fmla="*/ 1865693 h 2956475"/>
                        <a:gd name="connsiteX179-243159" fmla="*/ 4657312 w 5802142"/>
                        <a:gd name="connsiteY179-243160" fmla="*/ 1771159 h 2956475"/>
                        <a:gd name="connsiteX180-243161" fmla="*/ 4575012 w 5802142"/>
                        <a:gd name="connsiteY180-243162" fmla="*/ 1795247 h 2956475"/>
                        <a:gd name="connsiteX181-243163" fmla="*/ 4479568 w 5802142"/>
                        <a:gd name="connsiteY181-243164" fmla="*/ 1920232 h 2956475"/>
                        <a:gd name="connsiteX182-243165" fmla="*/ 4511383 w 5802142"/>
                        <a:gd name="connsiteY182-243166" fmla="*/ 1967954 h 2956475"/>
                        <a:gd name="connsiteX183-243167" fmla="*/ 4431846 w 5802142"/>
                        <a:gd name="connsiteY183-243168" fmla="*/ 1983861 h 2956475"/>
                        <a:gd name="connsiteX184-243169" fmla="*/ 4372762 w 5802142"/>
                        <a:gd name="connsiteY184-243170" fmla="*/ 1988406 h 2956475"/>
                        <a:gd name="connsiteX185-243171" fmla="*/ 4372850 w 5802142"/>
                        <a:gd name="connsiteY185-243172" fmla="*/ 1987484 h 2956475"/>
                        <a:gd name="connsiteX186-243173" fmla="*/ 4360856 w 5802142"/>
                        <a:gd name="connsiteY186-243174" fmla="*/ 1988406 h 2956475"/>
                        <a:gd name="connsiteX187-243175" fmla="*/ 4365400 w 5802142"/>
                        <a:gd name="connsiteY187-243176" fmla="*/ 1940685 h 2956475"/>
                        <a:gd name="connsiteX188-243177" fmla="*/ 4315558 w 5802142"/>
                        <a:gd name="connsiteY188-243178" fmla="*/ 1931099 h 2956475"/>
                        <a:gd name="connsiteX189-243179" fmla="*/ 4270502 w 5802142"/>
                        <a:gd name="connsiteY189-243180" fmla="*/ 1961137 h 2956475"/>
                        <a:gd name="connsiteX190-243181" fmla="*/ 4259871 w 5802142"/>
                        <a:gd name="connsiteY190-243182" fmla="*/ 1960286 h 2956475"/>
                        <a:gd name="connsiteX191-243183" fmla="*/ 4258595 w 5802142"/>
                        <a:gd name="connsiteY191-243184" fmla="*/ 1961137 h 2956475"/>
                        <a:gd name="connsiteX192-243185" fmla="*/ 4153114 w 5802142"/>
                        <a:gd name="connsiteY192-243186" fmla="*/ 1952698 h 2956475"/>
                        <a:gd name="connsiteX193-243187" fmla="*/ 4038710 w 5802142"/>
                        <a:gd name="connsiteY193-243188" fmla="*/ 1972499 h 2956475"/>
                        <a:gd name="connsiteX194-243189" fmla="*/ 3920542 w 5802142"/>
                        <a:gd name="connsiteY194-243190" fmla="*/ 2106574 h 2956475"/>
                        <a:gd name="connsiteX195-243191" fmla="*/ 3779650 w 5802142"/>
                        <a:gd name="connsiteY195-243192" fmla="*/ 2263374 h 2956475"/>
                        <a:gd name="connsiteX196-243193" fmla="*/ 3834189 w 5802142"/>
                        <a:gd name="connsiteY196-243194" fmla="*/ 2267919 h 2956475"/>
                        <a:gd name="connsiteX197-243195" fmla="*/ 3854641 w 5802142"/>
                        <a:gd name="connsiteY197-243196" fmla="*/ 2311096 h 2956475"/>
                        <a:gd name="connsiteX198-243197" fmla="*/ 3883259 w 5802142"/>
                        <a:gd name="connsiteY198-243198" fmla="*/ 2319513 h 2956475"/>
                        <a:gd name="connsiteX199-243199" fmla="*/ 3901818 w 5802142"/>
                        <a:gd name="connsiteY199-243200" fmla="*/ 2290644 h 2956475"/>
                        <a:gd name="connsiteX200-243201" fmla="*/ 3912888 w 5802142"/>
                        <a:gd name="connsiteY200-243202" fmla="*/ 2291946 h 2956475"/>
                        <a:gd name="connsiteX201-243203" fmla="*/ 3913725 w 5802142"/>
                        <a:gd name="connsiteY201-243204" fmla="*/ 2290644 h 2956475"/>
                        <a:gd name="connsiteX202-243205" fmla="*/ 3952357 w 5802142"/>
                        <a:gd name="connsiteY202-243206" fmla="*/ 2295189 h 2956475"/>
                        <a:gd name="connsiteX203-243207" fmla="*/ 4006896 w 5802142"/>
                        <a:gd name="connsiteY203-243208" fmla="*/ 2365635 h 2956475"/>
                        <a:gd name="connsiteX204-243209" fmla="*/ 4011441 w 5802142"/>
                        <a:gd name="connsiteY204-243210" fmla="*/ 2413357 h 2956475"/>
                        <a:gd name="connsiteX205-243211" fmla="*/ 3979626 w 5802142"/>
                        <a:gd name="connsiteY205-243212" fmla="*/ 2472441 h 2956475"/>
                        <a:gd name="connsiteX206-243213" fmla="*/ 3972809 w 5802142"/>
                        <a:gd name="connsiteY206-243214" fmla="*/ 2542887 h 2956475"/>
                        <a:gd name="connsiteX207-243215" fmla="*/ 3956902 w 5802142"/>
                        <a:gd name="connsiteY207-243216" fmla="*/ 2629241 h 2956475"/>
                        <a:gd name="connsiteX208-243217" fmla="*/ 3904635 w 5802142"/>
                        <a:gd name="connsiteY208-243218" fmla="*/ 2708777 h 2956475"/>
                        <a:gd name="connsiteX209-243219" fmla="*/ 3893273 w 5802142"/>
                        <a:gd name="connsiteY209-243220" fmla="*/ 2747409 h 2956475"/>
                        <a:gd name="connsiteX210-243221" fmla="*/ 3838734 w 5802142"/>
                        <a:gd name="connsiteY210-243222" fmla="*/ 2806493 h 2956475"/>
                        <a:gd name="connsiteX211-243223" fmla="*/ 3791012 w 5802142"/>
                        <a:gd name="connsiteY211-243224" fmla="*/ 2865577 h 2956475"/>
                        <a:gd name="connsiteX212-243225" fmla="*/ 3770560 w 5802142"/>
                        <a:gd name="connsiteY212-243226" fmla="*/ 2897392 h 2956475"/>
                        <a:gd name="connsiteX213-243227" fmla="*/ 3720566 w 5802142"/>
                        <a:gd name="connsiteY213-243228" fmla="*/ 2924661 h 2956475"/>
                        <a:gd name="connsiteX214-243229" fmla="*/ 3708659 w 5802142"/>
                        <a:gd name="connsiteY214-243230" fmla="*/ 2924661 h 2956475"/>
                        <a:gd name="connsiteX215-243231" fmla="*/ 3700114 w 5802142"/>
                        <a:gd name="connsiteY215-243232" fmla="*/ 2924661 h 2956475"/>
                        <a:gd name="connsiteX216-243233" fmla="*/ 3688206 w 5802142"/>
                        <a:gd name="connsiteY216-243234" fmla="*/ 2924661 h 2956475"/>
                        <a:gd name="connsiteX217-243235" fmla="*/ 3666540 w 5802142"/>
                        <a:gd name="connsiteY217-243236" fmla="*/ 2908412 h 2956475"/>
                        <a:gd name="connsiteX218-243237" fmla="*/ 3625122 w 5802142"/>
                        <a:gd name="connsiteY218-243238" fmla="*/ 2936024 h 2956475"/>
                        <a:gd name="connsiteX219-243239" fmla="*/ 3618305 w 5802142"/>
                        <a:gd name="connsiteY219-243240" fmla="*/ 2956476 h 2956475"/>
                        <a:gd name="connsiteX220-243241" fmla="*/ 3613760 w 5802142"/>
                        <a:gd name="connsiteY220-243242" fmla="*/ 2947386 h 2956475"/>
                        <a:gd name="connsiteX221-243243" fmla="*/ 3613760 w 5802142"/>
                        <a:gd name="connsiteY221-243244" fmla="*/ 2935660 h 2956475"/>
                        <a:gd name="connsiteX222-243245" fmla="*/ 3613215 w 5802142"/>
                        <a:gd name="connsiteY222-243246" fmla="*/ 2936024 h 2956475"/>
                        <a:gd name="connsiteX223-243247" fmla="*/ 3606398 w 5802142"/>
                        <a:gd name="connsiteY223-243248" fmla="*/ 2956476 h 2956475"/>
                        <a:gd name="connsiteX224-243249" fmla="*/ 3601853 w 5802142"/>
                        <a:gd name="connsiteY224-243250" fmla="*/ 2947386 h 2956475"/>
                        <a:gd name="connsiteX225-243251" fmla="*/ 3601853 w 5802142"/>
                        <a:gd name="connsiteY225-243252" fmla="*/ 2920116 h 2956475"/>
                        <a:gd name="connsiteX226-243253" fmla="*/ 3613760 w 5802142"/>
                        <a:gd name="connsiteY226-243254" fmla="*/ 2920116 h 2956475"/>
                        <a:gd name="connsiteX227-243255" fmla="*/ 3622305 w 5802142"/>
                        <a:gd name="connsiteY227-243256" fmla="*/ 2920116 h 2956475"/>
                        <a:gd name="connsiteX228-243257" fmla="*/ 3629122 w 5802142"/>
                        <a:gd name="connsiteY228-243258" fmla="*/ 2861032 h 2956475"/>
                        <a:gd name="connsiteX229-243259" fmla="*/ 3617760 w 5802142"/>
                        <a:gd name="connsiteY229-243260" fmla="*/ 2817856 h 2956475"/>
                        <a:gd name="connsiteX230-243261" fmla="*/ 3645030 w 5802142"/>
                        <a:gd name="connsiteY230-243262" fmla="*/ 2795131 h 2956475"/>
                        <a:gd name="connsiteX231-243263" fmla="*/ 3654291 w 5802142"/>
                        <a:gd name="connsiteY231-243264" fmla="*/ 2797336 h 2956475"/>
                        <a:gd name="connsiteX232-243265" fmla="*/ 3656937 w 5802142"/>
                        <a:gd name="connsiteY232-243266" fmla="*/ 2795131 h 2956475"/>
                        <a:gd name="connsiteX233-243267" fmla="*/ 3693964 w 5802142"/>
                        <a:gd name="connsiteY233-243268" fmla="*/ 2803947 h 2956475"/>
                        <a:gd name="connsiteX234-243269" fmla="*/ 3715476 w 5802142"/>
                        <a:gd name="connsiteY234-243270" fmla="*/ 2758772 h 2956475"/>
                        <a:gd name="connsiteX235-243271" fmla="*/ 3731383 w 5802142"/>
                        <a:gd name="connsiteY235-243272" fmla="*/ 2699687 h 2956475"/>
                        <a:gd name="connsiteX236-243273" fmla="*/ 3742746 w 5802142"/>
                        <a:gd name="connsiteY236-243274" fmla="*/ 2676963 h 2956475"/>
                        <a:gd name="connsiteX237-243275" fmla="*/ 3761769 w 5802142"/>
                        <a:gd name="connsiteY237-243276" fmla="*/ 2632575 h 2956475"/>
                        <a:gd name="connsiteX238-243277" fmla="*/ 3711476 w 5802142"/>
                        <a:gd name="connsiteY238-243278" fmla="*/ 2645148 h 2956475"/>
                        <a:gd name="connsiteX239-243279" fmla="*/ 3684206 w 5802142"/>
                        <a:gd name="connsiteY239-243280" fmla="*/ 2667873 h 2956475"/>
                        <a:gd name="connsiteX240-243281" fmla="*/ 3672299 w 5802142"/>
                        <a:gd name="connsiteY240-243282" fmla="*/ 2667873 h 2956475"/>
                        <a:gd name="connsiteX241-243283" fmla="*/ 3625122 w 5802142"/>
                        <a:gd name="connsiteY241-243284" fmla="*/ 2667873 h 2956475"/>
                        <a:gd name="connsiteX242-243285" fmla="*/ 3613215 w 5802142"/>
                        <a:gd name="connsiteY242-243286" fmla="*/ 2667873 h 2956475"/>
                        <a:gd name="connsiteX243-243287" fmla="*/ 3597308 w 5802142"/>
                        <a:gd name="connsiteY243-243288" fmla="*/ 2613334 h 2956475"/>
                        <a:gd name="connsiteX244-243289" fmla="*/ 3554131 w 5802142"/>
                        <a:gd name="connsiteY244-243290" fmla="*/ 2574702 h 2956475"/>
                        <a:gd name="connsiteX245-243291" fmla="*/ 3488230 w 5802142"/>
                        <a:gd name="connsiteY245-243292" fmla="*/ 2558795 h 2956475"/>
                        <a:gd name="connsiteX246-243293" fmla="*/ 3479140 w 5802142"/>
                        <a:gd name="connsiteY246-243294" fmla="*/ 2499711 h 2956475"/>
                        <a:gd name="connsiteX247-243295" fmla="*/ 3467778 w 5802142"/>
                        <a:gd name="connsiteY247-243296" fmla="*/ 2467896 h 2956475"/>
                        <a:gd name="connsiteX248-243297" fmla="*/ 3451870 w 5802142"/>
                        <a:gd name="connsiteY248-243298" fmla="*/ 2440627 h 2956475"/>
                        <a:gd name="connsiteX249-243299" fmla="*/ 3429146 w 5802142"/>
                        <a:gd name="connsiteY249-243300" fmla="*/ 2381542 h 2956475"/>
                        <a:gd name="connsiteX250-243301" fmla="*/ 3397331 w 5802142"/>
                        <a:gd name="connsiteY250-243302" fmla="*/ 2361090 h 2956475"/>
                        <a:gd name="connsiteX251-243303" fmla="*/ 3341472 w 5802142"/>
                        <a:gd name="connsiteY251-243304" fmla="*/ 2339606 h 2956475"/>
                        <a:gd name="connsiteX252-243305" fmla="*/ 3302432 w 5802142"/>
                        <a:gd name="connsiteY252-243306" fmla="*/ 2345183 h 2956475"/>
                        <a:gd name="connsiteX253-243307" fmla="*/ 3259256 w 5802142"/>
                        <a:gd name="connsiteY253-243308" fmla="*/ 2354273 h 2956475"/>
                        <a:gd name="connsiteX254-243309" fmla="*/ 3227441 w 5802142"/>
                        <a:gd name="connsiteY254-243310" fmla="*/ 2381542 h 2956475"/>
                        <a:gd name="connsiteX255-243311" fmla="*/ 3247893 w 5802142"/>
                        <a:gd name="connsiteY255-243312" fmla="*/ 2397450 h 2956475"/>
                        <a:gd name="connsiteX256-243313" fmla="*/ 3247893 w 5802142"/>
                        <a:gd name="connsiteY256-243314" fmla="*/ 2429264 h 2956475"/>
                        <a:gd name="connsiteX257-243315" fmla="*/ 3227441 w 5802142"/>
                        <a:gd name="connsiteY257-243316" fmla="*/ 2451989 h 2956475"/>
                        <a:gd name="connsiteX258-243317" fmla="*/ 3195627 w 5802142"/>
                        <a:gd name="connsiteY258-243318" fmla="*/ 2511073 h 2956475"/>
                        <a:gd name="connsiteX259-243319" fmla="*/ 3195627 w 5802142"/>
                        <a:gd name="connsiteY259-243320" fmla="*/ 2538343 h 2956475"/>
                        <a:gd name="connsiteX260-243321" fmla="*/ 3145632 w 5802142"/>
                        <a:gd name="connsiteY260-243322" fmla="*/ 2570157 h 2956475"/>
                        <a:gd name="connsiteX261-243323" fmla="*/ 3137819 w 5802142"/>
                        <a:gd name="connsiteY261-243324" fmla="*/ 2567553 h 2956475"/>
                        <a:gd name="connsiteX262-243325" fmla="*/ 3133726 w 5802142"/>
                        <a:gd name="connsiteY262-243326" fmla="*/ 2570157 h 2956475"/>
                        <a:gd name="connsiteX263-243327" fmla="*/ 3086004 w 5802142"/>
                        <a:gd name="connsiteY263-243328" fmla="*/ 2554250 h 2956475"/>
                        <a:gd name="connsiteX264-243329" fmla="*/ 3054734 w 5802142"/>
                        <a:gd name="connsiteY264-243330" fmla="*/ 2554250 h 2956475"/>
                        <a:gd name="connsiteX265-243331" fmla="*/ 3042827 w 5802142"/>
                        <a:gd name="connsiteY265-243332" fmla="*/ 2554250 h 2956475"/>
                        <a:gd name="connsiteX266-243333" fmla="*/ 3026920 w 5802142"/>
                        <a:gd name="connsiteY266-243334" fmla="*/ 2538343 h 2956475"/>
                        <a:gd name="connsiteX267-243335" fmla="*/ 3008748 w 5802142"/>
                        <a:gd name="connsiteY267-243336" fmla="*/ 2533799 h 2956475"/>
                        <a:gd name="connsiteX268-243337" fmla="*/ 2963836 w 5802142"/>
                        <a:gd name="connsiteY268-243338" fmla="*/ 2570157 h 2956475"/>
                        <a:gd name="connsiteX269-243339" fmla="*/ 2916114 w 5802142"/>
                        <a:gd name="connsiteY269-243340" fmla="*/ 2581519 h 2956475"/>
                        <a:gd name="connsiteX270-243341" fmla="*/ 2877482 w 5802142"/>
                        <a:gd name="connsiteY270-243342" fmla="*/ 2597427 h 2956475"/>
                        <a:gd name="connsiteX271-243343" fmla="*/ 2869937 w 5802142"/>
                        <a:gd name="connsiteY271-243344" fmla="*/ 2595630 h 2956475"/>
                        <a:gd name="connsiteX272-243345" fmla="*/ 2865575 w 5802142"/>
                        <a:gd name="connsiteY272-243346" fmla="*/ 2597427 h 2956475"/>
                        <a:gd name="connsiteX273-243347" fmla="*/ 2817853 w 5802142"/>
                        <a:gd name="connsiteY273-243348" fmla="*/ 2586064 h 2956475"/>
                        <a:gd name="connsiteX274-243349" fmla="*/ 2795673 w 5802142"/>
                        <a:gd name="connsiteY274-243350" fmla="*/ 2586064 h 2956475"/>
                        <a:gd name="connsiteX275-243351" fmla="*/ 2783766 w 5802142"/>
                        <a:gd name="connsiteY275-243352" fmla="*/ 2586064 h 2956475"/>
                        <a:gd name="connsiteX276-243353" fmla="*/ 2763314 w 5802142"/>
                        <a:gd name="connsiteY276-243354" fmla="*/ 2554250 h 2956475"/>
                        <a:gd name="connsiteX277-243355" fmla="*/ 2724682 w 5802142"/>
                        <a:gd name="connsiteY277-243356" fmla="*/ 2526980 h 2956475"/>
                        <a:gd name="connsiteX278-243357" fmla="*/ 2697630 w 5802142"/>
                        <a:gd name="connsiteY278-243358" fmla="*/ 2523116 h 2956475"/>
                        <a:gd name="connsiteX279-243359" fmla="*/ 2657053 w 5802142"/>
                        <a:gd name="connsiteY279-243360" fmla="*/ 2526980 h 2956475"/>
                        <a:gd name="connsiteX280-243361" fmla="*/ 2618421 w 5802142"/>
                        <a:gd name="connsiteY280-243362" fmla="*/ 2538343 h 2956475"/>
                        <a:gd name="connsiteX281-243363" fmla="*/ 2613616 w 5802142"/>
                        <a:gd name="connsiteY281-243364" fmla="*/ 2536254 h 2956475"/>
                        <a:gd name="connsiteX282-243365" fmla="*/ 2606514 w 5802142"/>
                        <a:gd name="connsiteY282-243366" fmla="*/ 2538343 h 2956475"/>
                        <a:gd name="connsiteX283-243367" fmla="*/ 2554247 w 5802142"/>
                        <a:gd name="connsiteY283-243368" fmla="*/ 2515618 h 2956475"/>
                        <a:gd name="connsiteX284-243369" fmla="*/ 2547430 w 5802142"/>
                        <a:gd name="connsiteY284-243370" fmla="*/ 2472441 h 2956475"/>
                        <a:gd name="connsiteX285-243371" fmla="*/ 2504253 w 5802142"/>
                        <a:gd name="connsiteY285-243372" fmla="*/ 2456534 h 2956475"/>
                        <a:gd name="connsiteX286-243373" fmla="*/ 2472439 w 5802142"/>
                        <a:gd name="connsiteY286-243374" fmla="*/ 2451989 h 2956475"/>
                        <a:gd name="connsiteX287-243375" fmla="*/ 2438011 w 5802142"/>
                        <a:gd name="connsiteY287-243376" fmla="*/ 2430245 h 2956475"/>
                        <a:gd name="connsiteX288-243377" fmla="*/ 2404810 w 5802142"/>
                        <a:gd name="connsiteY288-243378" fmla="*/ 2488348 h 2956475"/>
                        <a:gd name="connsiteX289-243379" fmla="*/ 2420717 w 5802142"/>
                        <a:gd name="connsiteY289-243380" fmla="*/ 2522435 h 2956475"/>
                        <a:gd name="connsiteX290-243381" fmla="*/ 2382085 w 5802142"/>
                        <a:gd name="connsiteY290-243382" fmla="*/ 2558795 h 2956475"/>
                        <a:gd name="connsiteX291-243383" fmla="*/ 2372582 w 5802142"/>
                        <a:gd name="connsiteY291-243384" fmla="*/ 2556532 h 2956475"/>
                        <a:gd name="connsiteX292-243385" fmla="*/ 2370178 w 5802142"/>
                        <a:gd name="connsiteY292-243386" fmla="*/ 2558795 h 2956475"/>
                        <a:gd name="connsiteX293-243387" fmla="*/ 2322456 w 5802142"/>
                        <a:gd name="connsiteY293-243388" fmla="*/ 2547432 h 2956475"/>
                        <a:gd name="connsiteX294-243389" fmla="*/ 2286097 w 5802142"/>
                        <a:gd name="connsiteY294-243390" fmla="*/ 2542887 h 2956475"/>
                        <a:gd name="connsiteX295-243391" fmla="*/ 2258827 w 5802142"/>
                        <a:gd name="connsiteY295-243392" fmla="*/ 2515618 h 2956475"/>
                        <a:gd name="connsiteX296-243393" fmla="*/ 2232102 w 5802142"/>
                        <a:gd name="connsiteY296-243394" fmla="*/ 2515618 h 2956475"/>
                        <a:gd name="connsiteX297-243395" fmla="*/ 2220195 w 5802142"/>
                        <a:gd name="connsiteY297-243396" fmla="*/ 2515618 h 2956475"/>
                        <a:gd name="connsiteX298-243397" fmla="*/ 2194335 w 5802142"/>
                        <a:gd name="connsiteY298-243398" fmla="*/ 2502687 h 2956475"/>
                        <a:gd name="connsiteX299-243399" fmla="*/ 2145749 w 5802142"/>
                        <a:gd name="connsiteY299-243400" fmla="*/ 2526980 h 2956475"/>
                        <a:gd name="connsiteX300-243401" fmla="*/ 2077575 w 5802142"/>
                        <a:gd name="connsiteY300-243402" fmla="*/ 2574702 h 2956475"/>
                        <a:gd name="connsiteX301-243403" fmla="*/ 2034398 w 5802142"/>
                        <a:gd name="connsiteY301-243404" fmla="*/ 2586064 h 2956475"/>
                        <a:gd name="connsiteX302-243405" fmla="*/ 2023036 w 5802142"/>
                        <a:gd name="connsiteY302-243406" fmla="*/ 2590609 h 2956475"/>
                        <a:gd name="connsiteX303-243407" fmla="*/ 2020655 w 5802142"/>
                        <a:gd name="connsiteY303-243408" fmla="*/ 2586799 h 2956475"/>
                        <a:gd name="connsiteX304-243409" fmla="*/ 2011129 w 5802142"/>
                        <a:gd name="connsiteY304-243410" fmla="*/ 2590609 h 2956475"/>
                        <a:gd name="connsiteX305-243411" fmla="*/ 1989073 w 5802142"/>
                        <a:gd name="connsiteY305-243412" fmla="*/ 2555320 h 2956475"/>
                        <a:gd name="connsiteX306-243413" fmla="*/ 1952589 w 5802142"/>
                        <a:gd name="connsiteY306-243414" fmla="*/ 2558795 h 2956475"/>
                        <a:gd name="connsiteX307-243415" fmla="*/ 1951768 w 5802142"/>
                        <a:gd name="connsiteY307-243416" fmla="*/ 2557739 h 2956475"/>
                        <a:gd name="connsiteX308-243417" fmla="*/ 1940682 w 5802142"/>
                        <a:gd name="connsiteY308-243418" fmla="*/ 2558795 h 2956475"/>
                        <a:gd name="connsiteX309-243419" fmla="*/ 1924775 w 5802142"/>
                        <a:gd name="connsiteY309-243420" fmla="*/ 2538343 h 2956475"/>
                        <a:gd name="connsiteX310-243421" fmla="*/ 1897506 w 5802142"/>
                        <a:gd name="connsiteY310-243422" fmla="*/ 2526980 h 2956475"/>
                        <a:gd name="connsiteX311-243423" fmla="*/ 1881598 w 5802142"/>
                        <a:gd name="connsiteY311-243424" fmla="*/ 2495166 h 2956475"/>
                        <a:gd name="connsiteX312-243425" fmla="*/ 1865482 w 5802142"/>
                        <a:gd name="connsiteY312-243426" fmla="*/ 2486212 h 2956475"/>
                        <a:gd name="connsiteX313-243427" fmla="*/ 1823059 w 5802142"/>
                        <a:gd name="connsiteY313-243428" fmla="*/ 2499711 h 2956475"/>
                        <a:gd name="connsiteX314-243429" fmla="*/ 1819322 w 5802142"/>
                        <a:gd name="connsiteY314-243430" fmla="*/ 2497111 h 2956475"/>
                        <a:gd name="connsiteX315-243431" fmla="*/ 1814152 w 5802142"/>
                        <a:gd name="connsiteY315-243432" fmla="*/ 2499711 h 2956475"/>
                        <a:gd name="connsiteX316-243433" fmla="*/ 1766840 w 5802142"/>
                        <a:gd name="connsiteY316-243434" fmla="*/ 2468885 h 2956475"/>
                        <a:gd name="connsiteX317-243435" fmla="*/ 1748068 w 5802142"/>
                        <a:gd name="connsiteY317-243436" fmla="*/ 2495166 h 2956475"/>
                        <a:gd name="connsiteX318-243437" fmla="*/ 1742995 w 5802142"/>
                        <a:gd name="connsiteY318-243438" fmla="*/ 2485599 h 2956475"/>
                        <a:gd name="connsiteX319-243439" fmla="*/ 1736161 w 5802142"/>
                        <a:gd name="connsiteY319-243440" fmla="*/ 2495166 h 2956475"/>
                        <a:gd name="connsiteX320-243441" fmla="*/ 1656624 w 5802142"/>
                        <a:gd name="connsiteY320-243442" fmla="*/ 2345183 h 2956475"/>
                        <a:gd name="connsiteX321-243443" fmla="*/ 1606630 w 5802142"/>
                        <a:gd name="connsiteY321-243444" fmla="*/ 2295189 h 2956475"/>
                        <a:gd name="connsiteX322-243445" fmla="*/ 1609427 w 5802142"/>
                        <a:gd name="connsiteY322-243446" fmla="*/ 2292043 h 2956475"/>
                        <a:gd name="connsiteX323-243447" fmla="*/ 236335 w 5802142"/>
                        <a:gd name="connsiteY323-243448" fmla="*/ 2704232 h 2956475"/>
                        <a:gd name="connsiteX324-243449" fmla="*/ 81808 w 5802142"/>
                        <a:gd name="connsiteY324-243450" fmla="*/ 2472441 h 2956475"/>
                        <a:gd name="connsiteX325-243451" fmla="*/ -1 w 5802142"/>
                        <a:gd name="connsiteY325-243452" fmla="*/ 2413357 h 2956475"/>
                        <a:gd name="connsiteX326-243453" fmla="*/ 1472555 w 5802142"/>
                        <a:gd name="connsiteY326-243454" fmla="*/ 1370296 h 2956475"/>
                        <a:gd name="connsiteX327-243455" fmla="*/ 1515732 w 5802142"/>
                        <a:gd name="connsiteY327-243456" fmla="*/ 1349844 h 2956475"/>
                        <a:gd name="connsiteX328-243457" fmla="*/ 1527094 w 5802142"/>
                        <a:gd name="connsiteY328-243458" fmla="*/ 1299850 h 2956475"/>
                        <a:gd name="connsiteX329-243459" fmla="*/ 1554364 w 5802142"/>
                        <a:gd name="connsiteY329-243460" fmla="*/ 1256673 h 2956475"/>
                        <a:gd name="connsiteX330-243461" fmla="*/ 1531639 w 5802142"/>
                        <a:gd name="connsiteY330-243462" fmla="*/ 1197589 h 2956475"/>
                        <a:gd name="connsiteX331-243463" fmla="*/ 1554364 w 5802142"/>
                        <a:gd name="connsiteY331-243464" fmla="*/ 1133960 h 2956475"/>
                        <a:gd name="connsiteX332-243465" fmla="*/ 1499824 w 5802142"/>
                        <a:gd name="connsiteY332-243466" fmla="*/ 1070331 h 2956475"/>
                        <a:gd name="connsiteX333-243467" fmla="*/ 1531639 w 5802142"/>
                        <a:gd name="connsiteY333-243468" fmla="*/ 961252 h 2956475"/>
                        <a:gd name="connsiteX334-243469" fmla="*/ 1483917 w 5802142"/>
                        <a:gd name="connsiteY334-243470" fmla="*/ 865809 h 2956475"/>
                        <a:gd name="connsiteX335-243471" fmla="*/ 1547546 w 5802142"/>
                        <a:gd name="connsiteY335-243472" fmla="*/ 788545 h 2956475"/>
                        <a:gd name="connsiteX336-243473" fmla="*/ 1543001 w 5802142"/>
                        <a:gd name="connsiteY336-243474" fmla="*/ 704464 h 2956475"/>
                        <a:gd name="connsiteX337-243475" fmla="*/ 1558908 w 5802142"/>
                        <a:gd name="connsiteY337-243476" fmla="*/ 697647 h 2956475"/>
                        <a:gd name="connsiteX338-243477" fmla="*/ 1560354 w 5802142"/>
                        <a:gd name="connsiteY338-243478" fmla="*/ 702130 h 2956475"/>
                        <a:gd name="connsiteX339-243479" fmla="*/ 1570816 w 5802142"/>
                        <a:gd name="connsiteY339-243480" fmla="*/ 697647 h 2956475"/>
                        <a:gd name="connsiteX340-243481" fmla="*/ 1593540 w 5802142"/>
                        <a:gd name="connsiteY340-243482" fmla="*/ 768093 h 2956475"/>
                        <a:gd name="connsiteX341-243483" fmla="*/ 1586931 w 5802142"/>
                        <a:gd name="connsiteY341-243484" fmla="*/ 815304 h 2956475"/>
                        <a:gd name="connsiteX342-243485" fmla="*/ 1649807 w 5802142"/>
                        <a:gd name="connsiteY342-243486" fmla="*/ 772638 h 2956475"/>
                        <a:gd name="connsiteX343-243487" fmla="*/ 1727071 w 5802142"/>
                        <a:gd name="connsiteY343-243488" fmla="*/ 763548 h 2956475"/>
                        <a:gd name="connsiteX344-243489" fmla="*/ 1728249 w 5802142"/>
                        <a:gd name="connsiteY344-243490" fmla="*/ 764810 h 2956475"/>
                        <a:gd name="connsiteX345-243491" fmla="*/ 1738978 w 5802142"/>
                        <a:gd name="connsiteY345-243492" fmla="*/ 763548 h 2956475"/>
                        <a:gd name="connsiteX346-243493" fmla="*/ 1784085 w 5802142"/>
                        <a:gd name="connsiteY346-243494" fmla="*/ 811877 h 2956475"/>
                        <a:gd name="connsiteX347-243495" fmla="*/ 1758885 w 5802142"/>
                        <a:gd name="connsiteY347-243496" fmla="*/ 736278 h 2956475"/>
                        <a:gd name="connsiteX348-243497" fmla="*/ 1758885 w 5802142"/>
                        <a:gd name="connsiteY348-243498" fmla="*/ 595386 h 2956475"/>
                        <a:gd name="connsiteX349-243499" fmla="*/ 1822514 w 5802142"/>
                        <a:gd name="connsiteY349-243500" fmla="*/ 574934 h 2956475"/>
                        <a:gd name="connsiteX350-243501" fmla="*/ 1832746 w 5802142"/>
                        <a:gd name="connsiteY350-243502" fmla="*/ 575472 h 2956475"/>
                        <a:gd name="connsiteX351-243503" fmla="*/ 1834421 w 5802142"/>
                        <a:gd name="connsiteY351-243504" fmla="*/ 574934 h 2956475"/>
                        <a:gd name="connsiteX352-243505" fmla="*/ 1910891 w 5802142"/>
                        <a:gd name="connsiteY352-243506" fmla="*/ 578958 h 2956475"/>
                        <a:gd name="connsiteX353-243507" fmla="*/ 1988404 w 5802142"/>
                        <a:gd name="connsiteY353-243508" fmla="*/ 559026 h 2956475"/>
                        <a:gd name="connsiteX354-243509" fmla="*/ 1963407 w 5802142"/>
                        <a:gd name="connsiteY354-243510" fmla="*/ 493125 h 2956475"/>
                        <a:gd name="connsiteX355-243511" fmla="*/ 1999766 w 5802142"/>
                        <a:gd name="connsiteY355-243512" fmla="*/ 402226 h 2956475"/>
                        <a:gd name="connsiteX356-243513" fmla="*/ 2042943 w 5802142"/>
                        <a:gd name="connsiteY356-243514" fmla="*/ 397681 h 2956475"/>
                        <a:gd name="connsiteX357-243515" fmla="*/ 2113390 w 5802142"/>
                        <a:gd name="connsiteY357-243516" fmla="*/ 322690 h 2956475"/>
                        <a:gd name="connsiteX358-243517" fmla="*/ 2215660 w 5802142"/>
                        <a:gd name="connsiteY358-243518" fmla="*/ 304510 h 2956475"/>
                        <a:gd name="connsiteX359-243519" fmla="*/ 2224740 w 5802142"/>
                        <a:gd name="connsiteY359-243520" fmla="*/ 263606 h 2956475"/>
                        <a:gd name="connsiteX360-243521" fmla="*/ 2322456 w 5802142"/>
                        <a:gd name="connsiteY360-243522" fmla="*/ 252244 h 2956475"/>
                        <a:gd name="connsiteX361-243523" fmla="*/ 2323535 w 5802142"/>
                        <a:gd name="connsiteY361-243524" fmla="*/ 253503 h 2956475"/>
                        <a:gd name="connsiteX362-243525" fmla="*/ 2334363 w 5802142"/>
                        <a:gd name="connsiteY362-243526" fmla="*/ 252244 h 2956475"/>
                        <a:gd name="connsiteX363-243527" fmla="*/ 2356297 w 5802142"/>
                        <a:gd name="connsiteY363-243528" fmla="*/ 277833 h 2956475"/>
                        <a:gd name="connsiteX364-243529" fmla="*/ 2436079 w 5802142"/>
                        <a:gd name="connsiteY364-243530" fmla="*/ 202249 h 2956475"/>
                        <a:gd name="connsiteX365-243531" fmla="*/ 2447986 w 5802142"/>
                        <a:gd name="connsiteY365-243532" fmla="*/ 202249 h 2956475"/>
                        <a:gd name="connsiteX366-243533" fmla="*/ 2499708 w 5802142"/>
                        <a:gd name="connsiteY366-243534" fmla="*/ 202249 h 2956475"/>
                        <a:gd name="connsiteX367-243535" fmla="*/ 2511070 w 5802142"/>
                        <a:gd name="connsiteY367-243536" fmla="*/ 134075 h 2956475"/>
                        <a:gd name="connsiteX368-243537" fmla="*/ 2547430 w 5802142"/>
                        <a:gd name="connsiteY368-243538" fmla="*/ 68174 h 2956475"/>
                        <a:gd name="connsiteX369-243539" fmla="*/ 2633784 w 5802142"/>
                        <a:gd name="connsiteY369-243540" fmla="*/ 0 h 2956475"/>
                        <a:gd name="connsiteX0-243541" fmla="*/ 1504797 w 5720333"/>
                        <a:gd name="connsiteY0-243542" fmla="*/ 817622 h 2956475"/>
                        <a:gd name="connsiteX1-243543" fmla="*/ 1495824 w 5720333"/>
                        <a:gd name="connsiteY1-243544" fmla="*/ 881716 h 2956475"/>
                        <a:gd name="connsiteX2-243545" fmla="*/ 1523222 w 5720333"/>
                        <a:gd name="connsiteY2-243546" fmla="*/ 895415 h 2956475"/>
                        <a:gd name="connsiteX3-243547" fmla="*/ 1504797 w 5720333"/>
                        <a:gd name="connsiteY3-243548" fmla="*/ 817622 h 2956475"/>
                        <a:gd name="connsiteX4-243549" fmla="*/ 2551975 w 5720333"/>
                        <a:gd name="connsiteY4-243550" fmla="*/ 0 h 2956475"/>
                        <a:gd name="connsiteX5-243551" fmla="*/ 2557914 w 5720333"/>
                        <a:gd name="connsiteY5-243552" fmla="*/ 4711 h 2956475"/>
                        <a:gd name="connsiteX6-243553" fmla="*/ 2563881 w 5720333"/>
                        <a:gd name="connsiteY6-243554" fmla="*/ 0 h 2956475"/>
                        <a:gd name="connsiteX7-243555" fmla="*/ 2629783 w 5720333"/>
                        <a:gd name="connsiteY7-243556" fmla="*/ 52267 h 2956475"/>
                        <a:gd name="connsiteX8-243557" fmla="*/ 2575244 w 5720333"/>
                        <a:gd name="connsiteY8-243558" fmla="*/ 90899 h 2956475"/>
                        <a:gd name="connsiteX9-243559" fmla="*/ 2661597 w 5720333"/>
                        <a:gd name="connsiteY9-243560" fmla="*/ 118168 h 2956475"/>
                        <a:gd name="connsiteX10-243561" fmla="*/ 2671289 w 5720333"/>
                        <a:gd name="connsiteY10-243562" fmla="*/ 186006 h 2956475"/>
                        <a:gd name="connsiteX11-243563" fmla="*/ 2692867 w 5720333"/>
                        <a:gd name="connsiteY11-243564" fmla="*/ 161345 h 2956475"/>
                        <a:gd name="connsiteX12-243565" fmla="*/ 2704774 w 5720333"/>
                        <a:gd name="connsiteY12-243566" fmla="*/ 161345 h 2956475"/>
                        <a:gd name="connsiteX13-243567" fmla="*/ 2799673 w 5720333"/>
                        <a:gd name="connsiteY13-243568" fmla="*/ 161345 h 2956475"/>
                        <a:gd name="connsiteX14-243569" fmla="*/ 2811580 w 5720333"/>
                        <a:gd name="connsiteY14-243570" fmla="*/ 161345 h 2956475"/>
                        <a:gd name="connsiteX15-243571" fmla="*/ 2893389 w 5720333"/>
                        <a:gd name="connsiteY15-243572" fmla="*/ 236336 h 2956475"/>
                        <a:gd name="connsiteX16-243573" fmla="*/ 2925203 w 5720333"/>
                        <a:gd name="connsiteY16-243574" fmla="*/ 295420 h 2956475"/>
                        <a:gd name="connsiteX17-243575" fmla="*/ 2913841 w 5720333"/>
                        <a:gd name="connsiteY17-243576" fmla="*/ 370412 h 2956475"/>
                        <a:gd name="connsiteX18-243577" fmla="*/ 2875209 w 5720333"/>
                        <a:gd name="connsiteY18-243578" fmla="*/ 413589 h 2956475"/>
                        <a:gd name="connsiteX19-243579" fmla="*/ 2779765 w 5720333"/>
                        <a:gd name="connsiteY19-243580" fmla="*/ 488580 h 2956475"/>
                        <a:gd name="connsiteX20-243581" fmla="*/ 2747951 w 5720333"/>
                        <a:gd name="connsiteY20-243582" fmla="*/ 531757 h 2956475"/>
                        <a:gd name="connsiteX21-243583" fmla="*/ 2795673 w 5720333"/>
                        <a:gd name="connsiteY21-243584" fmla="*/ 547664 h 2956475"/>
                        <a:gd name="connsiteX22-243585" fmla="*/ 2843127 w 5720333"/>
                        <a:gd name="connsiteY22-243586" fmla="*/ 575345 h 2956475"/>
                        <a:gd name="connsiteX23-243587" fmla="*/ 2870119 w 5720333"/>
                        <a:gd name="connsiteY23-243588" fmla="*/ 552209 h 2956475"/>
                        <a:gd name="connsiteX24-243589" fmla="*/ 2872128 w 5720333"/>
                        <a:gd name="connsiteY24-243590" fmla="*/ 560693 h 2956475"/>
                        <a:gd name="connsiteX25-243591" fmla="*/ 2882027 w 5720333"/>
                        <a:gd name="connsiteY25-243592" fmla="*/ 552209 h 2956475"/>
                        <a:gd name="connsiteX26-243593" fmla="*/ 2898652 w 5720333"/>
                        <a:gd name="connsiteY26-243594" fmla="*/ 622402 h 2956475"/>
                        <a:gd name="connsiteX27-243595" fmla="*/ 2906479 w 5720333"/>
                        <a:gd name="connsiteY27-243596" fmla="*/ 606748 h 2956475"/>
                        <a:gd name="connsiteX28-243597" fmla="*/ 2965563 w 5720333"/>
                        <a:gd name="connsiteY28-243598" fmla="*/ 586296 h 2956475"/>
                        <a:gd name="connsiteX29-243599" fmla="*/ 2973501 w 5720333"/>
                        <a:gd name="connsiteY29-243600" fmla="*/ 587670 h 2956475"/>
                        <a:gd name="connsiteX30-243601" fmla="*/ 2977470 w 5720333"/>
                        <a:gd name="connsiteY30-243602" fmla="*/ 586296 h 2956475"/>
                        <a:gd name="connsiteX31-243603" fmla="*/ 3095638 w 5720333"/>
                        <a:gd name="connsiteY31-243604" fmla="*/ 606748 h 2956475"/>
                        <a:gd name="connsiteX32-243605" fmla="*/ 3102455 w 5720333"/>
                        <a:gd name="connsiteY32-243606" fmla="*/ 665832 h 2956475"/>
                        <a:gd name="connsiteX33-243607" fmla="*/ 3245197 w 5720333"/>
                        <a:gd name="connsiteY33-243608" fmla="*/ 686823 h 2956475"/>
                        <a:gd name="connsiteX34-243609" fmla="*/ 3251893 w 5720333"/>
                        <a:gd name="connsiteY34-243610" fmla="*/ 590841 h 2956475"/>
                        <a:gd name="connsiteX35-243611" fmla="*/ 3263578 w 5720333"/>
                        <a:gd name="connsiteY35-243612" fmla="*/ 594028 h 2956475"/>
                        <a:gd name="connsiteX36-243613" fmla="*/ 3263800 w 5720333"/>
                        <a:gd name="connsiteY36-243614" fmla="*/ 590841 h 2956475"/>
                        <a:gd name="connsiteX37-243615" fmla="*/ 3338791 w 5720333"/>
                        <a:gd name="connsiteY37-243616" fmla="*/ 611293 h 2956475"/>
                        <a:gd name="connsiteX38-243617" fmla="*/ 3385969 w 5720333"/>
                        <a:gd name="connsiteY38-243618" fmla="*/ 611293 h 2956475"/>
                        <a:gd name="connsiteX39-243619" fmla="*/ 3397875 w 5720333"/>
                        <a:gd name="connsiteY39-243620" fmla="*/ 611293 h 2956475"/>
                        <a:gd name="connsiteX40-243621" fmla="*/ 3456959 w 5720333"/>
                        <a:gd name="connsiteY40-243622" fmla="*/ 677194 h 2956475"/>
                        <a:gd name="connsiteX41-243623" fmla="*/ 3472867 w 5720333"/>
                        <a:gd name="connsiteY41-243624" fmla="*/ 756731 h 2956475"/>
                        <a:gd name="connsiteX42-243625" fmla="*/ 3452415 w 5720333"/>
                        <a:gd name="connsiteY42-243626" fmla="*/ 806725 h 2956475"/>
                        <a:gd name="connsiteX43-243627" fmla="*/ 3500137 w 5720333"/>
                        <a:gd name="connsiteY43-243628" fmla="*/ 897623 h 2956475"/>
                        <a:gd name="connsiteX44-243629" fmla="*/ 3549271 w 5720333"/>
                        <a:gd name="connsiteY44-243630" fmla="*/ 933529 h 2956475"/>
                        <a:gd name="connsiteX45-243631" fmla="*/ 3579128 w 5720333"/>
                        <a:gd name="connsiteY45-243632" fmla="*/ 822632 h 2956475"/>
                        <a:gd name="connsiteX46-243633" fmla="*/ 3588745 w 5720333"/>
                        <a:gd name="connsiteY46-243634" fmla="*/ 831139 h 2956475"/>
                        <a:gd name="connsiteX47-243635" fmla="*/ 3591035 w 5720333"/>
                        <a:gd name="connsiteY47-243636" fmla="*/ 822632 h 2956475"/>
                        <a:gd name="connsiteX48-243637" fmla="*/ 3645819 w 5720333"/>
                        <a:gd name="connsiteY48-243638" fmla="*/ 871095 h 2956475"/>
                        <a:gd name="connsiteX49-243639" fmla="*/ 3701841 w 5720333"/>
                        <a:gd name="connsiteY49-243640" fmla="*/ 843084 h 2956475"/>
                        <a:gd name="connsiteX50-243641" fmla="*/ 3707520 w 5720333"/>
                        <a:gd name="connsiteY50-243642" fmla="*/ 846199 h 2956475"/>
                        <a:gd name="connsiteX51-243643" fmla="*/ 3713748 w 5720333"/>
                        <a:gd name="connsiteY51-243644" fmla="*/ 843084 h 2956475"/>
                        <a:gd name="connsiteX52-243645" fmla="*/ 3776094 w 5720333"/>
                        <a:gd name="connsiteY52-243646" fmla="*/ 877274 h 2956475"/>
                        <a:gd name="connsiteX53-243647" fmla="*/ 3799557 w 5720333"/>
                        <a:gd name="connsiteY53-243648" fmla="*/ 849902 h 2956475"/>
                        <a:gd name="connsiteX54-243649" fmla="*/ 3809231 w 5720333"/>
                        <a:gd name="connsiteY54-243650" fmla="*/ 852506 h 2956475"/>
                        <a:gd name="connsiteX55-243651" fmla="*/ 3811464 w 5720333"/>
                        <a:gd name="connsiteY55-243652" fmla="*/ 849902 h 2956475"/>
                        <a:gd name="connsiteX56-243653" fmla="*/ 3857818 w 5720333"/>
                        <a:gd name="connsiteY56-243654" fmla="*/ 862382 h 2956475"/>
                        <a:gd name="connsiteX57-243655" fmla="*/ 3831371 w 5720333"/>
                        <a:gd name="connsiteY57-243656" fmla="*/ 752186 h 2956475"/>
                        <a:gd name="connsiteX58-243657" fmla="*/ 3879093 w 5720333"/>
                        <a:gd name="connsiteY58-243658" fmla="*/ 697647 h 2956475"/>
                        <a:gd name="connsiteX59-243659" fmla="*/ 3888899 w 5720333"/>
                        <a:gd name="connsiteY59-243660" fmla="*/ 700048 h 2956475"/>
                        <a:gd name="connsiteX60-243661" fmla="*/ 3891000 w 5720333"/>
                        <a:gd name="connsiteY60-243662" fmla="*/ 697647 h 2956475"/>
                        <a:gd name="connsiteX61-243663" fmla="*/ 4225052 w 5720333"/>
                        <a:gd name="connsiteY61-243664" fmla="*/ 779455 h 2956475"/>
                        <a:gd name="connsiteX62-243665" fmla="*/ 4256867 w 5720333"/>
                        <a:gd name="connsiteY62-243666" fmla="*/ 849902 h 2956475"/>
                        <a:gd name="connsiteX63-243667" fmla="*/ 4352910 w 5720333"/>
                        <a:gd name="connsiteY63-243668" fmla="*/ 932544 h 2956475"/>
                        <a:gd name="connsiteX64-243669" fmla="*/ 4488113 w 5720333"/>
                        <a:gd name="connsiteY64-243670" fmla="*/ 913531 h 2956475"/>
                        <a:gd name="connsiteX65-243671" fmla="*/ 4492164 w 5720333"/>
                        <a:gd name="connsiteY65-243672" fmla="*/ 914635 h 2956475"/>
                        <a:gd name="connsiteX66-243673" fmla="*/ 4500020 w 5720333"/>
                        <a:gd name="connsiteY66-243674" fmla="*/ 913531 h 2956475"/>
                        <a:gd name="connsiteX67-243675" fmla="*/ 4575011 w 5720333"/>
                        <a:gd name="connsiteY67-243676" fmla="*/ 933983 h 2956475"/>
                        <a:gd name="connsiteX68-243677" fmla="*/ 4606826 w 5720333"/>
                        <a:gd name="connsiteY68-243678" fmla="*/ 977160 h 2956475"/>
                        <a:gd name="connsiteX69-243679" fmla="*/ 4602281 w 5720333"/>
                        <a:gd name="connsiteY69-243680" fmla="*/ 1058968 h 2956475"/>
                        <a:gd name="connsiteX70-243681" fmla="*/ 4641345 w 5720333"/>
                        <a:gd name="connsiteY70-243682" fmla="*/ 1083640 h 2956475"/>
                        <a:gd name="connsiteX71-243683" fmla="*/ 4681273 w 5720333"/>
                        <a:gd name="connsiteY71-243684" fmla="*/ 1070331 h 2956475"/>
                        <a:gd name="connsiteX72-243685" fmla="*/ 4751719 w 5720333"/>
                        <a:gd name="connsiteY72-243686" fmla="*/ 1063513 h 2956475"/>
                        <a:gd name="connsiteX73-243687" fmla="*/ 4754398 w 5720333"/>
                        <a:gd name="connsiteY73-243688" fmla="*/ 1064406 h 2956475"/>
                        <a:gd name="connsiteX74-243689" fmla="*/ 4763626 w 5720333"/>
                        <a:gd name="connsiteY74-243690" fmla="*/ 1063513 h 2956475"/>
                        <a:gd name="connsiteX75-243691" fmla="*/ 4827917 w 5720333"/>
                        <a:gd name="connsiteY75-243692" fmla="*/ 1084944 h 2956475"/>
                        <a:gd name="connsiteX76-243693" fmla="*/ 4890339 w 5720333"/>
                        <a:gd name="connsiteY76-243694" fmla="*/ 1074876 h 2956475"/>
                        <a:gd name="connsiteX77-243695" fmla="*/ 4891469 w 5720333"/>
                        <a:gd name="connsiteY77-243696" fmla="*/ 1076614 h 2956475"/>
                        <a:gd name="connsiteX78-243697" fmla="*/ 4902246 w 5720333"/>
                        <a:gd name="connsiteY78-243698" fmla="*/ 1074876 h 2956475"/>
                        <a:gd name="connsiteX79-243699" fmla="*/ 4957387 w 5720333"/>
                        <a:gd name="connsiteY79-243700" fmla="*/ 1159707 h 2956475"/>
                        <a:gd name="connsiteX80-243701" fmla="*/ 4997145 w 5720333"/>
                        <a:gd name="connsiteY80-243702" fmla="*/ 1129415 h 2956475"/>
                        <a:gd name="connsiteX81-243703" fmla="*/ 4972148 w 5720333"/>
                        <a:gd name="connsiteY81-243704" fmla="*/ 1063513 h 2956475"/>
                        <a:gd name="connsiteX82-243705" fmla="*/ 4981238 w 5720333"/>
                        <a:gd name="connsiteY82-243706" fmla="*/ 1015792 h 2956475"/>
                        <a:gd name="connsiteX83-243707" fmla="*/ 4992564 w 5720333"/>
                        <a:gd name="connsiteY83-243708" fmla="*/ 1018841 h 2956475"/>
                        <a:gd name="connsiteX84-243709" fmla="*/ 4993145 w 5720333"/>
                        <a:gd name="connsiteY84-243710" fmla="*/ 1015792 h 2956475"/>
                        <a:gd name="connsiteX85-243711" fmla="*/ 5109178 w 5720333"/>
                        <a:gd name="connsiteY85-243712" fmla="*/ 1047031 h 2956475"/>
                        <a:gd name="connsiteX86-243713" fmla="*/ 5176669 w 5720333"/>
                        <a:gd name="connsiteY86-243714" fmla="*/ 1043061 h 2956475"/>
                        <a:gd name="connsiteX87-243715" fmla="*/ 5178054 w 5720333"/>
                        <a:gd name="connsiteY87-243716" fmla="*/ 1043680 h 2956475"/>
                        <a:gd name="connsiteX88-243717" fmla="*/ 5188577 w 5720333"/>
                        <a:gd name="connsiteY88-243718" fmla="*/ 1043061 h 2956475"/>
                        <a:gd name="connsiteX89-243719" fmla="*/ 5295383 w 5720333"/>
                        <a:gd name="connsiteY89-243720" fmla="*/ 1090783 h 2956475"/>
                        <a:gd name="connsiteX90-243721" fmla="*/ 5347649 w 5720333"/>
                        <a:gd name="connsiteY90-243722" fmla="*/ 1133960 h 2956475"/>
                        <a:gd name="connsiteX91-243723" fmla="*/ 5434003 w 5720333"/>
                        <a:gd name="connsiteY91-243724" fmla="*/ 1213496 h 2956475"/>
                        <a:gd name="connsiteX92-243725" fmla="*/ 5536263 w 5720333"/>
                        <a:gd name="connsiteY92-243726" fmla="*/ 1311212 h 2956475"/>
                        <a:gd name="connsiteX93-243727" fmla="*/ 5531719 w 5720333"/>
                        <a:gd name="connsiteY93-243728" fmla="*/ 1365751 h 2956475"/>
                        <a:gd name="connsiteX94-243729" fmla="*/ 5539347 w 5720333"/>
                        <a:gd name="connsiteY94-243730" fmla="*/ 1373379 h 2956475"/>
                        <a:gd name="connsiteX95-243731" fmla="*/ 5535719 w 5720333"/>
                        <a:gd name="connsiteY95-243732" fmla="*/ 1322574 h 2956475"/>
                        <a:gd name="connsiteX96-243733" fmla="*/ 5547760 w 5720333"/>
                        <a:gd name="connsiteY96-243734" fmla="*/ 1324447 h 2956475"/>
                        <a:gd name="connsiteX97-243735" fmla="*/ 5547626 w 5720333"/>
                        <a:gd name="connsiteY97-243736" fmla="*/ 1322574 h 2956475"/>
                        <a:gd name="connsiteX98-243737" fmla="*/ 5649887 w 5720333"/>
                        <a:gd name="connsiteY98-243738" fmla="*/ 1338481 h 2956475"/>
                        <a:gd name="connsiteX99-243739" fmla="*/ 5720333 w 5720333"/>
                        <a:gd name="connsiteY99-243740" fmla="*/ 1418018 h 2956475"/>
                        <a:gd name="connsiteX100-243741" fmla="*/ 5681701 w 5720333"/>
                        <a:gd name="connsiteY100-243742" fmla="*/ 1456650 h 2956475"/>
                        <a:gd name="connsiteX101-243743" fmla="*/ 5622617 w 5720333"/>
                        <a:gd name="connsiteY101-243744" fmla="*/ 1468012 h 2956475"/>
                        <a:gd name="connsiteX102-243745" fmla="*/ 5622617 w 5720333"/>
                        <a:gd name="connsiteY102-243746" fmla="*/ 1554366 h 2956475"/>
                        <a:gd name="connsiteX103-243747" fmla="*/ 5606710 w 5720333"/>
                        <a:gd name="connsiteY103-243748" fmla="*/ 1570273 h 2956475"/>
                        <a:gd name="connsiteX104-243749" fmla="*/ 5594803 w 5720333"/>
                        <a:gd name="connsiteY104-243750" fmla="*/ 1570273 h 2956475"/>
                        <a:gd name="connsiteX105-243751" fmla="*/ 5574895 w 5720333"/>
                        <a:gd name="connsiteY105-243752" fmla="*/ 1570273 h 2956475"/>
                        <a:gd name="connsiteX106-243753" fmla="*/ 5562989 w 5720333"/>
                        <a:gd name="connsiteY106-243754" fmla="*/ 1570273 h 2956475"/>
                        <a:gd name="connsiteX107-243755" fmla="*/ 5531174 w 5720333"/>
                        <a:gd name="connsiteY107-243756" fmla="*/ 1536186 h 2956475"/>
                        <a:gd name="connsiteX108-243757" fmla="*/ 5481179 w 5720333"/>
                        <a:gd name="connsiteY108-243758" fmla="*/ 1511189 h 2956475"/>
                        <a:gd name="connsiteX109-243759" fmla="*/ 5476635 w 5720333"/>
                        <a:gd name="connsiteY109-243760" fmla="*/ 1477102 h 2956475"/>
                        <a:gd name="connsiteX110-243761" fmla="*/ 5442800 w 5720333"/>
                        <a:gd name="connsiteY110-243762" fmla="*/ 1463170 h 2956475"/>
                        <a:gd name="connsiteX111-243763" fmla="*/ 5409005 w 5720333"/>
                        <a:gd name="connsiteY111-243764" fmla="*/ 1472557 h 2956475"/>
                        <a:gd name="connsiteX112-243765" fmla="*/ 5407034 w 5720333"/>
                        <a:gd name="connsiteY112-243766" fmla="*/ 1469797 h 2956475"/>
                        <a:gd name="connsiteX113-243767" fmla="*/ 5397099 w 5720333"/>
                        <a:gd name="connsiteY113-243768" fmla="*/ 1472557 h 2956475"/>
                        <a:gd name="connsiteX114-243769" fmla="*/ 5374374 w 5720333"/>
                        <a:gd name="connsiteY114-243770" fmla="*/ 1440742 h 2956475"/>
                        <a:gd name="connsiteX115-243771" fmla="*/ 5383312 w 5720333"/>
                        <a:gd name="connsiteY115-243772" fmla="*/ 1415717 h 2956475"/>
                        <a:gd name="connsiteX116-243773" fmla="*/ 5354467 w 5720333"/>
                        <a:gd name="connsiteY116-243774" fmla="*/ 1429380 h 2956475"/>
                        <a:gd name="connsiteX117-243775" fmla="*/ 5370373 w 5720333"/>
                        <a:gd name="connsiteY117-243776" fmla="*/ 1472557 h 2956475"/>
                        <a:gd name="connsiteX118-243777" fmla="*/ 5347649 w 5720333"/>
                        <a:gd name="connsiteY118-243778" fmla="*/ 1511189 h 2956475"/>
                        <a:gd name="connsiteX119-243779" fmla="*/ 5299927 w 5720333"/>
                        <a:gd name="connsiteY119-243780" fmla="*/ 1547548 h 2956475"/>
                        <a:gd name="connsiteX120-243781" fmla="*/ 5289344 w 5720333"/>
                        <a:gd name="connsiteY120-243782" fmla="*/ 1546540 h 2956475"/>
                        <a:gd name="connsiteX121-243783" fmla="*/ 5288021 w 5720333"/>
                        <a:gd name="connsiteY121-243784" fmla="*/ 1547548 h 2956475"/>
                        <a:gd name="connsiteX122-243785" fmla="*/ 5253104 w 5720333"/>
                        <a:gd name="connsiteY122-243786" fmla="*/ 1544223 h 2956475"/>
                        <a:gd name="connsiteX123-243787" fmla="*/ 5284020 w 5720333"/>
                        <a:gd name="connsiteY123-243788" fmla="*/ 1586180 h 2956475"/>
                        <a:gd name="connsiteX124-243789" fmla="*/ 5306745 w 5720333"/>
                        <a:gd name="connsiteY124-243790" fmla="*/ 1649809 h 2956475"/>
                        <a:gd name="connsiteX125-243791" fmla="*/ 5322652 w 5720333"/>
                        <a:gd name="connsiteY125-243792" fmla="*/ 1677079 h 2956475"/>
                        <a:gd name="connsiteX126-243793" fmla="*/ 5327197 w 5720333"/>
                        <a:gd name="connsiteY126-243794" fmla="*/ 1708893 h 2956475"/>
                        <a:gd name="connsiteX127-243795" fmla="*/ 5322652 w 5720333"/>
                        <a:gd name="connsiteY127-243796" fmla="*/ 1731618 h 2956475"/>
                        <a:gd name="connsiteX128-243797" fmla="*/ 5311467 w 5720333"/>
                        <a:gd name="connsiteY128-243798" fmla="*/ 1728009 h 2956475"/>
                        <a:gd name="connsiteX129-243799" fmla="*/ 5310745 w 5720333"/>
                        <a:gd name="connsiteY129-243800" fmla="*/ 1731618 h 2956475"/>
                        <a:gd name="connsiteX130-243801" fmla="*/ 5247939 w 5720333"/>
                        <a:gd name="connsiteY130-243802" fmla="*/ 1711358 h 2956475"/>
                        <a:gd name="connsiteX131-243803" fmla="*/ 5149945 w 5720333"/>
                        <a:gd name="connsiteY131-243804" fmla="*/ 1767977 h 2956475"/>
                        <a:gd name="connsiteX132-243805" fmla="*/ 5111313 w 5720333"/>
                        <a:gd name="connsiteY132-243806" fmla="*/ 1779340 h 2956475"/>
                        <a:gd name="connsiteX133-243807" fmla="*/ 5059046 w 5720333"/>
                        <a:gd name="connsiteY133-243808" fmla="*/ 1833879 h 2956475"/>
                        <a:gd name="connsiteX134-243809" fmla="*/ 5004507 w 5720333"/>
                        <a:gd name="connsiteY134-243810" fmla="*/ 1881600 h 2956475"/>
                        <a:gd name="connsiteX135-243811" fmla="*/ 4988600 w 5720333"/>
                        <a:gd name="connsiteY135-243812" fmla="*/ 1913415 h 2956475"/>
                        <a:gd name="connsiteX136-243813" fmla="*/ 4980906 w 5720333"/>
                        <a:gd name="connsiteY136-243814" fmla="*/ 1904988 h 2956475"/>
                        <a:gd name="connsiteX137-243815" fmla="*/ 4976693 w 5720333"/>
                        <a:gd name="connsiteY137-243816" fmla="*/ 1913415 h 2956475"/>
                        <a:gd name="connsiteX138-243817" fmla="*/ 4933206 w 5720333"/>
                        <a:gd name="connsiteY138-243818" fmla="*/ 1865787 h 2956475"/>
                        <a:gd name="connsiteX139-243819" fmla="*/ 4843162 w 5720333"/>
                        <a:gd name="connsiteY139-243820" fmla="*/ 1920232 h 2956475"/>
                        <a:gd name="connsiteX140-243821" fmla="*/ 4840057 w 5720333"/>
                        <a:gd name="connsiteY140-243822" fmla="*/ 1914910 h 2956475"/>
                        <a:gd name="connsiteX141-243823" fmla="*/ 4831255 w 5720333"/>
                        <a:gd name="connsiteY141-243824" fmla="*/ 1920232 h 2956475"/>
                        <a:gd name="connsiteX142-243825" fmla="*/ 4819212 w 5720333"/>
                        <a:gd name="connsiteY142-243826" fmla="*/ 1899586 h 2956475"/>
                        <a:gd name="connsiteX143-243827" fmla="*/ 4788623 w 5720333"/>
                        <a:gd name="connsiteY143-243828" fmla="*/ 1924777 h 2956475"/>
                        <a:gd name="connsiteX144-243829" fmla="*/ 4779386 w 5720333"/>
                        <a:gd name="connsiteY144-243830" fmla="*/ 1922578 h 2956475"/>
                        <a:gd name="connsiteX145-243831" fmla="*/ 4776716 w 5720333"/>
                        <a:gd name="connsiteY145-243832" fmla="*/ 1924777 h 2956475"/>
                        <a:gd name="connsiteX146-243833" fmla="*/ 4740262 w 5720333"/>
                        <a:gd name="connsiteY146-243834" fmla="*/ 1916098 h 2956475"/>
                        <a:gd name="connsiteX147-243835" fmla="*/ 4729539 w 5720333"/>
                        <a:gd name="connsiteY147-243836" fmla="*/ 1961137 h 2956475"/>
                        <a:gd name="connsiteX148-243837" fmla="*/ 4688635 w 5720333"/>
                        <a:gd name="connsiteY148-243838" fmla="*/ 2027038 h 2956475"/>
                        <a:gd name="connsiteX149-243839" fmla="*/ 4688635 w 5720333"/>
                        <a:gd name="connsiteY149-243840" fmla="*/ 2058853 h 2956475"/>
                        <a:gd name="connsiteX150-243841" fmla="*/ 4729539 w 5720333"/>
                        <a:gd name="connsiteY150-243842" fmla="*/ 2074760 h 2956475"/>
                        <a:gd name="connsiteX151-243843" fmla="*/ 4724994 w 5720333"/>
                        <a:gd name="connsiteY151-243844" fmla="*/ 2172476 h 2956475"/>
                        <a:gd name="connsiteX152-243845" fmla="*/ 4713087 w 5720333"/>
                        <a:gd name="connsiteY152-243846" fmla="*/ 2172476 h 2956475"/>
                        <a:gd name="connsiteX153-243847" fmla="*/ 4688635 w 5720333"/>
                        <a:gd name="connsiteY153-243848" fmla="*/ 2172476 h 2956475"/>
                        <a:gd name="connsiteX154-243849" fmla="*/ 4677273 w 5720333"/>
                        <a:gd name="connsiteY154-243850" fmla="*/ 2224742 h 2956475"/>
                        <a:gd name="connsiteX155-243851" fmla="*/ 4688635 w 5720333"/>
                        <a:gd name="connsiteY155-243852" fmla="*/ 2252012 h 2956475"/>
                        <a:gd name="connsiteX156-243853" fmla="*/ 4622733 w 5720333"/>
                        <a:gd name="connsiteY156-243854" fmla="*/ 2286099 h 2956475"/>
                        <a:gd name="connsiteX157-243855" fmla="*/ 4611371 w 5720333"/>
                        <a:gd name="connsiteY157-243856" fmla="*/ 2354273 h 2956475"/>
                        <a:gd name="connsiteX158-243857" fmla="*/ 4559105 w 5720333"/>
                        <a:gd name="connsiteY158-243858" fmla="*/ 2370180 h 2956475"/>
                        <a:gd name="connsiteX159-243859" fmla="*/ 4547742 w 5720333"/>
                        <a:gd name="connsiteY159-243860" fmla="*/ 2429264 h 2956475"/>
                        <a:gd name="connsiteX160-243861" fmla="*/ 4493203 w 5720333"/>
                        <a:gd name="connsiteY160-243862" fmla="*/ 2488348 h 2956475"/>
                        <a:gd name="connsiteX161-243863" fmla="*/ 4490893 w 5720333"/>
                        <a:gd name="connsiteY161-243864" fmla="*/ 2477952 h 2956475"/>
                        <a:gd name="connsiteX162-243865" fmla="*/ 4481296 w 5720333"/>
                        <a:gd name="connsiteY162-243866" fmla="*/ 2488348 h 2956475"/>
                        <a:gd name="connsiteX163-243867" fmla="*/ 4472206 w 5720333"/>
                        <a:gd name="connsiteY163-243868" fmla="*/ 2447444 h 2956475"/>
                        <a:gd name="connsiteX164-243869" fmla="*/ 4456299 w 5720333"/>
                        <a:gd name="connsiteY164-243870" fmla="*/ 2361090 h 2956475"/>
                        <a:gd name="connsiteX165-243871" fmla="*/ 4429029 w 5720333"/>
                        <a:gd name="connsiteY165-243872" fmla="*/ 2220198 h 2956475"/>
                        <a:gd name="connsiteX166-243873" fmla="*/ 4449481 w 5720333"/>
                        <a:gd name="connsiteY166-243874" fmla="*/ 2129299 h 2956475"/>
                        <a:gd name="connsiteX167-243875" fmla="*/ 4481296 w 5720333"/>
                        <a:gd name="connsiteY167-243876" fmla="*/ 2086122 h 2956475"/>
                        <a:gd name="connsiteX168-243877" fmla="*/ 4481296 w 5720333"/>
                        <a:gd name="connsiteY168-243878" fmla="*/ 2058853 h 2956475"/>
                        <a:gd name="connsiteX169-243879" fmla="*/ 4540380 w 5720333"/>
                        <a:gd name="connsiteY169-243880" fmla="*/ 2042945 h 2956475"/>
                        <a:gd name="connsiteX170-243881" fmla="*/ 4606281 w 5720333"/>
                        <a:gd name="connsiteY170-243882" fmla="*/ 1952047 h 2956475"/>
                        <a:gd name="connsiteX171-243883" fmla="*/ 4669911 w 5720333"/>
                        <a:gd name="connsiteY171-243884" fmla="*/ 1877056 h 2956475"/>
                        <a:gd name="connsiteX172-243885" fmla="*/ 4735811 w 5720333"/>
                        <a:gd name="connsiteY172-243886" fmla="*/ 1817971 h 2956475"/>
                        <a:gd name="connsiteX173-243887" fmla="*/ 4760362 w 5720333"/>
                        <a:gd name="connsiteY173-243888" fmla="*/ 1710844 h 2956475"/>
                        <a:gd name="connsiteX174-243889" fmla="*/ 4729539 w 5720333"/>
                        <a:gd name="connsiteY174-243890" fmla="*/ 1715711 h 2956475"/>
                        <a:gd name="connsiteX175-243891" fmla="*/ 4709087 w 5720333"/>
                        <a:gd name="connsiteY175-243892" fmla="*/ 1779340 h 2956475"/>
                        <a:gd name="connsiteX176-243893" fmla="*/ 4618189 w 5720333"/>
                        <a:gd name="connsiteY176-243894" fmla="*/ 1865693 h 2956475"/>
                        <a:gd name="connsiteX177-243895" fmla="*/ 4615376 w 5720333"/>
                        <a:gd name="connsiteY177-243896" fmla="*/ 1857053 h 2956475"/>
                        <a:gd name="connsiteX178-243897" fmla="*/ 4606281 w 5720333"/>
                        <a:gd name="connsiteY178-243898" fmla="*/ 1865693 h 2956475"/>
                        <a:gd name="connsiteX179-243899" fmla="*/ 4575503 w 5720333"/>
                        <a:gd name="connsiteY179-243900" fmla="*/ 1771159 h 2956475"/>
                        <a:gd name="connsiteX180-243901" fmla="*/ 4493203 w 5720333"/>
                        <a:gd name="connsiteY180-243902" fmla="*/ 1795247 h 2956475"/>
                        <a:gd name="connsiteX181-243903" fmla="*/ 4397759 w 5720333"/>
                        <a:gd name="connsiteY181-243904" fmla="*/ 1920232 h 2956475"/>
                        <a:gd name="connsiteX182-243905" fmla="*/ 4429574 w 5720333"/>
                        <a:gd name="connsiteY182-243906" fmla="*/ 1967954 h 2956475"/>
                        <a:gd name="connsiteX183-243907" fmla="*/ 4350037 w 5720333"/>
                        <a:gd name="connsiteY183-243908" fmla="*/ 1983861 h 2956475"/>
                        <a:gd name="connsiteX184-243909" fmla="*/ 4290953 w 5720333"/>
                        <a:gd name="connsiteY184-243910" fmla="*/ 1988406 h 2956475"/>
                        <a:gd name="connsiteX185-243911" fmla="*/ 4291041 w 5720333"/>
                        <a:gd name="connsiteY185-243912" fmla="*/ 1987484 h 2956475"/>
                        <a:gd name="connsiteX186-243913" fmla="*/ 4279047 w 5720333"/>
                        <a:gd name="connsiteY186-243914" fmla="*/ 1988406 h 2956475"/>
                        <a:gd name="connsiteX187-243915" fmla="*/ 4283591 w 5720333"/>
                        <a:gd name="connsiteY187-243916" fmla="*/ 1940685 h 2956475"/>
                        <a:gd name="connsiteX188-243917" fmla="*/ 4233749 w 5720333"/>
                        <a:gd name="connsiteY188-243918" fmla="*/ 1931099 h 2956475"/>
                        <a:gd name="connsiteX189-243919" fmla="*/ 4188693 w 5720333"/>
                        <a:gd name="connsiteY189-243920" fmla="*/ 1961137 h 2956475"/>
                        <a:gd name="connsiteX190-243921" fmla="*/ 4178062 w 5720333"/>
                        <a:gd name="connsiteY190-243922" fmla="*/ 1960286 h 2956475"/>
                        <a:gd name="connsiteX191-243923" fmla="*/ 4176786 w 5720333"/>
                        <a:gd name="connsiteY191-243924" fmla="*/ 1961137 h 2956475"/>
                        <a:gd name="connsiteX192-243925" fmla="*/ 4071305 w 5720333"/>
                        <a:gd name="connsiteY192-243926" fmla="*/ 1952698 h 2956475"/>
                        <a:gd name="connsiteX193-243927" fmla="*/ 3956901 w 5720333"/>
                        <a:gd name="connsiteY193-243928" fmla="*/ 1972499 h 2956475"/>
                        <a:gd name="connsiteX194-243929" fmla="*/ 3838733 w 5720333"/>
                        <a:gd name="connsiteY194-243930" fmla="*/ 2106574 h 2956475"/>
                        <a:gd name="connsiteX195-243931" fmla="*/ 3697841 w 5720333"/>
                        <a:gd name="connsiteY195-243932" fmla="*/ 2263374 h 2956475"/>
                        <a:gd name="connsiteX196-243933" fmla="*/ 3752380 w 5720333"/>
                        <a:gd name="connsiteY196-243934" fmla="*/ 2267919 h 2956475"/>
                        <a:gd name="connsiteX197-243935" fmla="*/ 3772832 w 5720333"/>
                        <a:gd name="connsiteY197-243936" fmla="*/ 2311096 h 2956475"/>
                        <a:gd name="connsiteX198-243937" fmla="*/ 3801450 w 5720333"/>
                        <a:gd name="connsiteY198-243938" fmla="*/ 2319513 h 2956475"/>
                        <a:gd name="connsiteX199-243939" fmla="*/ 3820009 w 5720333"/>
                        <a:gd name="connsiteY199-243940" fmla="*/ 2290644 h 2956475"/>
                        <a:gd name="connsiteX200-243941" fmla="*/ 3831079 w 5720333"/>
                        <a:gd name="connsiteY200-243942" fmla="*/ 2291946 h 2956475"/>
                        <a:gd name="connsiteX201-243943" fmla="*/ 3831916 w 5720333"/>
                        <a:gd name="connsiteY201-243944" fmla="*/ 2290644 h 2956475"/>
                        <a:gd name="connsiteX202-243945" fmla="*/ 3870548 w 5720333"/>
                        <a:gd name="connsiteY202-243946" fmla="*/ 2295189 h 2956475"/>
                        <a:gd name="connsiteX203-243947" fmla="*/ 3925087 w 5720333"/>
                        <a:gd name="connsiteY203-243948" fmla="*/ 2365635 h 2956475"/>
                        <a:gd name="connsiteX204-243949" fmla="*/ 3929632 w 5720333"/>
                        <a:gd name="connsiteY204-243950" fmla="*/ 2413357 h 2956475"/>
                        <a:gd name="connsiteX205-243951" fmla="*/ 3897817 w 5720333"/>
                        <a:gd name="connsiteY205-243952" fmla="*/ 2472441 h 2956475"/>
                        <a:gd name="connsiteX206-243953" fmla="*/ 3891000 w 5720333"/>
                        <a:gd name="connsiteY206-243954" fmla="*/ 2542887 h 2956475"/>
                        <a:gd name="connsiteX207-243955" fmla="*/ 3875093 w 5720333"/>
                        <a:gd name="connsiteY207-243956" fmla="*/ 2629241 h 2956475"/>
                        <a:gd name="connsiteX208-243957" fmla="*/ 3822826 w 5720333"/>
                        <a:gd name="connsiteY208-243958" fmla="*/ 2708777 h 2956475"/>
                        <a:gd name="connsiteX209-243959" fmla="*/ 3811464 w 5720333"/>
                        <a:gd name="connsiteY209-243960" fmla="*/ 2747409 h 2956475"/>
                        <a:gd name="connsiteX210-243961" fmla="*/ 3756925 w 5720333"/>
                        <a:gd name="connsiteY210-243962" fmla="*/ 2806493 h 2956475"/>
                        <a:gd name="connsiteX211-243963" fmla="*/ 3709203 w 5720333"/>
                        <a:gd name="connsiteY211-243964" fmla="*/ 2865577 h 2956475"/>
                        <a:gd name="connsiteX212-243965" fmla="*/ 3688751 w 5720333"/>
                        <a:gd name="connsiteY212-243966" fmla="*/ 2897392 h 2956475"/>
                        <a:gd name="connsiteX213-243967" fmla="*/ 3638757 w 5720333"/>
                        <a:gd name="connsiteY213-243968" fmla="*/ 2924661 h 2956475"/>
                        <a:gd name="connsiteX214-243969" fmla="*/ 3626850 w 5720333"/>
                        <a:gd name="connsiteY214-243970" fmla="*/ 2924661 h 2956475"/>
                        <a:gd name="connsiteX215-243971" fmla="*/ 3618305 w 5720333"/>
                        <a:gd name="connsiteY215-243972" fmla="*/ 2924661 h 2956475"/>
                        <a:gd name="connsiteX216-243973" fmla="*/ 3606397 w 5720333"/>
                        <a:gd name="connsiteY216-243974" fmla="*/ 2924661 h 2956475"/>
                        <a:gd name="connsiteX217-243975" fmla="*/ 3584731 w 5720333"/>
                        <a:gd name="connsiteY217-243976" fmla="*/ 2908412 h 2956475"/>
                        <a:gd name="connsiteX218-243977" fmla="*/ 3543313 w 5720333"/>
                        <a:gd name="connsiteY218-243978" fmla="*/ 2936024 h 2956475"/>
                        <a:gd name="connsiteX219-243979" fmla="*/ 3536496 w 5720333"/>
                        <a:gd name="connsiteY219-243980" fmla="*/ 2956476 h 2956475"/>
                        <a:gd name="connsiteX220-243981" fmla="*/ 3531951 w 5720333"/>
                        <a:gd name="connsiteY220-243982" fmla="*/ 2947386 h 2956475"/>
                        <a:gd name="connsiteX221-243983" fmla="*/ 3531951 w 5720333"/>
                        <a:gd name="connsiteY221-243984" fmla="*/ 2935660 h 2956475"/>
                        <a:gd name="connsiteX222-243985" fmla="*/ 3531406 w 5720333"/>
                        <a:gd name="connsiteY222-243986" fmla="*/ 2936024 h 2956475"/>
                        <a:gd name="connsiteX223-243987" fmla="*/ 3524589 w 5720333"/>
                        <a:gd name="connsiteY223-243988" fmla="*/ 2956476 h 2956475"/>
                        <a:gd name="connsiteX224-243989" fmla="*/ 3520044 w 5720333"/>
                        <a:gd name="connsiteY224-243990" fmla="*/ 2947386 h 2956475"/>
                        <a:gd name="connsiteX225-243991" fmla="*/ 3520044 w 5720333"/>
                        <a:gd name="connsiteY225-243992" fmla="*/ 2920116 h 2956475"/>
                        <a:gd name="connsiteX226-243993" fmla="*/ 3531951 w 5720333"/>
                        <a:gd name="connsiteY226-243994" fmla="*/ 2920116 h 2956475"/>
                        <a:gd name="connsiteX227-243995" fmla="*/ 3540496 w 5720333"/>
                        <a:gd name="connsiteY227-243996" fmla="*/ 2920116 h 2956475"/>
                        <a:gd name="connsiteX228-243997" fmla="*/ 3547313 w 5720333"/>
                        <a:gd name="connsiteY228-243998" fmla="*/ 2861032 h 2956475"/>
                        <a:gd name="connsiteX229-243999" fmla="*/ 3535951 w 5720333"/>
                        <a:gd name="connsiteY229-244000" fmla="*/ 2817856 h 2956475"/>
                        <a:gd name="connsiteX230-244001" fmla="*/ 3563221 w 5720333"/>
                        <a:gd name="connsiteY230-244002" fmla="*/ 2795131 h 2956475"/>
                        <a:gd name="connsiteX231-244003" fmla="*/ 3572482 w 5720333"/>
                        <a:gd name="connsiteY231-244004" fmla="*/ 2797336 h 2956475"/>
                        <a:gd name="connsiteX232-244005" fmla="*/ 3575128 w 5720333"/>
                        <a:gd name="connsiteY232-244006" fmla="*/ 2795131 h 2956475"/>
                        <a:gd name="connsiteX233-244007" fmla="*/ 3612155 w 5720333"/>
                        <a:gd name="connsiteY233-244008" fmla="*/ 2803947 h 2956475"/>
                        <a:gd name="connsiteX234-244009" fmla="*/ 3633667 w 5720333"/>
                        <a:gd name="connsiteY234-244010" fmla="*/ 2758772 h 2956475"/>
                        <a:gd name="connsiteX235-244011" fmla="*/ 3649574 w 5720333"/>
                        <a:gd name="connsiteY235-244012" fmla="*/ 2699687 h 2956475"/>
                        <a:gd name="connsiteX236-244013" fmla="*/ 3660937 w 5720333"/>
                        <a:gd name="connsiteY236-244014" fmla="*/ 2676963 h 2956475"/>
                        <a:gd name="connsiteX237-244015" fmla="*/ 3679960 w 5720333"/>
                        <a:gd name="connsiteY237-244016" fmla="*/ 2632575 h 2956475"/>
                        <a:gd name="connsiteX238-244017" fmla="*/ 3629667 w 5720333"/>
                        <a:gd name="connsiteY238-244018" fmla="*/ 2645148 h 2956475"/>
                        <a:gd name="connsiteX239-244019" fmla="*/ 3602397 w 5720333"/>
                        <a:gd name="connsiteY239-244020" fmla="*/ 2667873 h 2956475"/>
                        <a:gd name="connsiteX240-244021" fmla="*/ 3590490 w 5720333"/>
                        <a:gd name="connsiteY240-244022" fmla="*/ 2667873 h 2956475"/>
                        <a:gd name="connsiteX241-244023" fmla="*/ 3543313 w 5720333"/>
                        <a:gd name="connsiteY241-244024" fmla="*/ 2667873 h 2956475"/>
                        <a:gd name="connsiteX242-244025" fmla="*/ 3531406 w 5720333"/>
                        <a:gd name="connsiteY242-244026" fmla="*/ 2667873 h 2956475"/>
                        <a:gd name="connsiteX243-244027" fmla="*/ 3515499 w 5720333"/>
                        <a:gd name="connsiteY243-244028" fmla="*/ 2613334 h 2956475"/>
                        <a:gd name="connsiteX244-244029" fmla="*/ 3472322 w 5720333"/>
                        <a:gd name="connsiteY244-244030" fmla="*/ 2574702 h 2956475"/>
                        <a:gd name="connsiteX245-244031" fmla="*/ 3406421 w 5720333"/>
                        <a:gd name="connsiteY245-244032" fmla="*/ 2558795 h 2956475"/>
                        <a:gd name="connsiteX246-244033" fmla="*/ 3397331 w 5720333"/>
                        <a:gd name="connsiteY246-244034" fmla="*/ 2499711 h 2956475"/>
                        <a:gd name="connsiteX247-244035" fmla="*/ 3385969 w 5720333"/>
                        <a:gd name="connsiteY247-244036" fmla="*/ 2467896 h 2956475"/>
                        <a:gd name="connsiteX248-244037" fmla="*/ 3370061 w 5720333"/>
                        <a:gd name="connsiteY248-244038" fmla="*/ 2440627 h 2956475"/>
                        <a:gd name="connsiteX249-244039" fmla="*/ 3347337 w 5720333"/>
                        <a:gd name="connsiteY249-244040" fmla="*/ 2381542 h 2956475"/>
                        <a:gd name="connsiteX250-244041" fmla="*/ 3315522 w 5720333"/>
                        <a:gd name="connsiteY250-244042" fmla="*/ 2361090 h 2956475"/>
                        <a:gd name="connsiteX251-244043" fmla="*/ 3259663 w 5720333"/>
                        <a:gd name="connsiteY251-244044" fmla="*/ 2339606 h 2956475"/>
                        <a:gd name="connsiteX252-244045" fmla="*/ 3220623 w 5720333"/>
                        <a:gd name="connsiteY252-244046" fmla="*/ 2345183 h 2956475"/>
                        <a:gd name="connsiteX253-244047" fmla="*/ 3177447 w 5720333"/>
                        <a:gd name="connsiteY253-244048" fmla="*/ 2354273 h 2956475"/>
                        <a:gd name="connsiteX254-244049" fmla="*/ 3145632 w 5720333"/>
                        <a:gd name="connsiteY254-244050" fmla="*/ 2381542 h 2956475"/>
                        <a:gd name="connsiteX255-244051" fmla="*/ 3166084 w 5720333"/>
                        <a:gd name="connsiteY255-244052" fmla="*/ 2397450 h 2956475"/>
                        <a:gd name="connsiteX256-244053" fmla="*/ 3166084 w 5720333"/>
                        <a:gd name="connsiteY256-244054" fmla="*/ 2429264 h 2956475"/>
                        <a:gd name="connsiteX257-244055" fmla="*/ 3145632 w 5720333"/>
                        <a:gd name="connsiteY257-244056" fmla="*/ 2451989 h 2956475"/>
                        <a:gd name="connsiteX258-244057" fmla="*/ 3113818 w 5720333"/>
                        <a:gd name="connsiteY258-244058" fmla="*/ 2511073 h 2956475"/>
                        <a:gd name="connsiteX259-244059" fmla="*/ 3113818 w 5720333"/>
                        <a:gd name="connsiteY259-244060" fmla="*/ 2538343 h 2956475"/>
                        <a:gd name="connsiteX260-244061" fmla="*/ 3063823 w 5720333"/>
                        <a:gd name="connsiteY260-244062" fmla="*/ 2570157 h 2956475"/>
                        <a:gd name="connsiteX261-244063" fmla="*/ 3056010 w 5720333"/>
                        <a:gd name="connsiteY261-244064" fmla="*/ 2567553 h 2956475"/>
                        <a:gd name="connsiteX262-244065" fmla="*/ 3051917 w 5720333"/>
                        <a:gd name="connsiteY262-244066" fmla="*/ 2570157 h 2956475"/>
                        <a:gd name="connsiteX263-244067" fmla="*/ 3004195 w 5720333"/>
                        <a:gd name="connsiteY263-244068" fmla="*/ 2554250 h 2956475"/>
                        <a:gd name="connsiteX264-244069" fmla="*/ 2972925 w 5720333"/>
                        <a:gd name="connsiteY264-244070" fmla="*/ 2554250 h 2956475"/>
                        <a:gd name="connsiteX265-244071" fmla="*/ 2961018 w 5720333"/>
                        <a:gd name="connsiteY265-244072" fmla="*/ 2554250 h 2956475"/>
                        <a:gd name="connsiteX266-244073" fmla="*/ 2945111 w 5720333"/>
                        <a:gd name="connsiteY266-244074" fmla="*/ 2538343 h 2956475"/>
                        <a:gd name="connsiteX267-244075" fmla="*/ 2926939 w 5720333"/>
                        <a:gd name="connsiteY267-244076" fmla="*/ 2533799 h 2956475"/>
                        <a:gd name="connsiteX268-244077" fmla="*/ 2882027 w 5720333"/>
                        <a:gd name="connsiteY268-244078" fmla="*/ 2570157 h 2956475"/>
                        <a:gd name="connsiteX269-244079" fmla="*/ 2834305 w 5720333"/>
                        <a:gd name="connsiteY269-244080" fmla="*/ 2581519 h 2956475"/>
                        <a:gd name="connsiteX270-244081" fmla="*/ 2795673 w 5720333"/>
                        <a:gd name="connsiteY270-244082" fmla="*/ 2597427 h 2956475"/>
                        <a:gd name="connsiteX271-244083" fmla="*/ 2788128 w 5720333"/>
                        <a:gd name="connsiteY271-244084" fmla="*/ 2595630 h 2956475"/>
                        <a:gd name="connsiteX272-244085" fmla="*/ 2783766 w 5720333"/>
                        <a:gd name="connsiteY272-244086" fmla="*/ 2597427 h 2956475"/>
                        <a:gd name="connsiteX273-244087" fmla="*/ 2736044 w 5720333"/>
                        <a:gd name="connsiteY273-244088" fmla="*/ 2586064 h 2956475"/>
                        <a:gd name="connsiteX274-244089" fmla="*/ 2713864 w 5720333"/>
                        <a:gd name="connsiteY274-244090" fmla="*/ 2586064 h 2956475"/>
                        <a:gd name="connsiteX275-244091" fmla="*/ 2701957 w 5720333"/>
                        <a:gd name="connsiteY275-244092" fmla="*/ 2586064 h 2956475"/>
                        <a:gd name="connsiteX276-244093" fmla="*/ 2681505 w 5720333"/>
                        <a:gd name="connsiteY276-244094" fmla="*/ 2554250 h 2956475"/>
                        <a:gd name="connsiteX277-244095" fmla="*/ 2642873 w 5720333"/>
                        <a:gd name="connsiteY277-244096" fmla="*/ 2526980 h 2956475"/>
                        <a:gd name="connsiteX278-244097" fmla="*/ 2615821 w 5720333"/>
                        <a:gd name="connsiteY278-244098" fmla="*/ 2523116 h 2956475"/>
                        <a:gd name="connsiteX279-244099" fmla="*/ 2575244 w 5720333"/>
                        <a:gd name="connsiteY279-244100" fmla="*/ 2526980 h 2956475"/>
                        <a:gd name="connsiteX280-244101" fmla="*/ 2536612 w 5720333"/>
                        <a:gd name="connsiteY280-244102" fmla="*/ 2538343 h 2956475"/>
                        <a:gd name="connsiteX281-244103" fmla="*/ 2531807 w 5720333"/>
                        <a:gd name="connsiteY281-244104" fmla="*/ 2536254 h 2956475"/>
                        <a:gd name="connsiteX282-244105" fmla="*/ 2524705 w 5720333"/>
                        <a:gd name="connsiteY282-244106" fmla="*/ 2538343 h 2956475"/>
                        <a:gd name="connsiteX283-244107" fmla="*/ 2472438 w 5720333"/>
                        <a:gd name="connsiteY283-244108" fmla="*/ 2515618 h 2956475"/>
                        <a:gd name="connsiteX284-244109" fmla="*/ 2465621 w 5720333"/>
                        <a:gd name="connsiteY284-244110" fmla="*/ 2472441 h 2956475"/>
                        <a:gd name="connsiteX285-244111" fmla="*/ 2422444 w 5720333"/>
                        <a:gd name="connsiteY285-244112" fmla="*/ 2456534 h 2956475"/>
                        <a:gd name="connsiteX286-244113" fmla="*/ 2390630 w 5720333"/>
                        <a:gd name="connsiteY286-244114" fmla="*/ 2451989 h 2956475"/>
                        <a:gd name="connsiteX287-244115" fmla="*/ 2356202 w 5720333"/>
                        <a:gd name="connsiteY287-244116" fmla="*/ 2430245 h 2956475"/>
                        <a:gd name="connsiteX288-244117" fmla="*/ 2323001 w 5720333"/>
                        <a:gd name="connsiteY288-244118" fmla="*/ 2488348 h 2956475"/>
                        <a:gd name="connsiteX289-244119" fmla="*/ 2338908 w 5720333"/>
                        <a:gd name="connsiteY289-244120" fmla="*/ 2522435 h 2956475"/>
                        <a:gd name="connsiteX290-244121" fmla="*/ 2300276 w 5720333"/>
                        <a:gd name="connsiteY290-244122" fmla="*/ 2558795 h 2956475"/>
                        <a:gd name="connsiteX291-244123" fmla="*/ 2290773 w 5720333"/>
                        <a:gd name="connsiteY291-244124" fmla="*/ 2556532 h 2956475"/>
                        <a:gd name="connsiteX292-244125" fmla="*/ 2288369 w 5720333"/>
                        <a:gd name="connsiteY292-244126" fmla="*/ 2558795 h 2956475"/>
                        <a:gd name="connsiteX293-244127" fmla="*/ 2240647 w 5720333"/>
                        <a:gd name="connsiteY293-244128" fmla="*/ 2547432 h 2956475"/>
                        <a:gd name="connsiteX294-244129" fmla="*/ 2204288 w 5720333"/>
                        <a:gd name="connsiteY294-244130" fmla="*/ 2542887 h 2956475"/>
                        <a:gd name="connsiteX295-244131" fmla="*/ 2177018 w 5720333"/>
                        <a:gd name="connsiteY295-244132" fmla="*/ 2515618 h 2956475"/>
                        <a:gd name="connsiteX296-244133" fmla="*/ 2150293 w 5720333"/>
                        <a:gd name="connsiteY296-244134" fmla="*/ 2515618 h 2956475"/>
                        <a:gd name="connsiteX297-244135" fmla="*/ 2138386 w 5720333"/>
                        <a:gd name="connsiteY297-244136" fmla="*/ 2515618 h 2956475"/>
                        <a:gd name="connsiteX298-244137" fmla="*/ 2112526 w 5720333"/>
                        <a:gd name="connsiteY298-244138" fmla="*/ 2502687 h 2956475"/>
                        <a:gd name="connsiteX299-244139" fmla="*/ 2063940 w 5720333"/>
                        <a:gd name="connsiteY299-244140" fmla="*/ 2526980 h 2956475"/>
                        <a:gd name="connsiteX300-244141" fmla="*/ 1995766 w 5720333"/>
                        <a:gd name="connsiteY300-244142" fmla="*/ 2574702 h 2956475"/>
                        <a:gd name="connsiteX301-244143" fmla="*/ 1952589 w 5720333"/>
                        <a:gd name="connsiteY301-244144" fmla="*/ 2586064 h 2956475"/>
                        <a:gd name="connsiteX302-244145" fmla="*/ 1941227 w 5720333"/>
                        <a:gd name="connsiteY302-244146" fmla="*/ 2590609 h 2956475"/>
                        <a:gd name="connsiteX303-244147" fmla="*/ 1938846 w 5720333"/>
                        <a:gd name="connsiteY303-244148" fmla="*/ 2586799 h 2956475"/>
                        <a:gd name="connsiteX304-244149" fmla="*/ 1929320 w 5720333"/>
                        <a:gd name="connsiteY304-244150" fmla="*/ 2590609 h 2956475"/>
                        <a:gd name="connsiteX305-244151" fmla="*/ 1907264 w 5720333"/>
                        <a:gd name="connsiteY305-244152" fmla="*/ 2555320 h 2956475"/>
                        <a:gd name="connsiteX306-244153" fmla="*/ 1870780 w 5720333"/>
                        <a:gd name="connsiteY306-244154" fmla="*/ 2558795 h 2956475"/>
                        <a:gd name="connsiteX307-244155" fmla="*/ 1869959 w 5720333"/>
                        <a:gd name="connsiteY307-244156" fmla="*/ 2557739 h 2956475"/>
                        <a:gd name="connsiteX308-244157" fmla="*/ 1858873 w 5720333"/>
                        <a:gd name="connsiteY308-244158" fmla="*/ 2558795 h 2956475"/>
                        <a:gd name="connsiteX309-244159" fmla="*/ 1842966 w 5720333"/>
                        <a:gd name="connsiteY309-244160" fmla="*/ 2538343 h 2956475"/>
                        <a:gd name="connsiteX310-244161" fmla="*/ 1815697 w 5720333"/>
                        <a:gd name="connsiteY310-244162" fmla="*/ 2526980 h 2956475"/>
                        <a:gd name="connsiteX311-244163" fmla="*/ 1799789 w 5720333"/>
                        <a:gd name="connsiteY311-244164" fmla="*/ 2495166 h 2956475"/>
                        <a:gd name="connsiteX312-244165" fmla="*/ 1783673 w 5720333"/>
                        <a:gd name="connsiteY312-244166" fmla="*/ 2486212 h 2956475"/>
                        <a:gd name="connsiteX313-244167" fmla="*/ 1741250 w 5720333"/>
                        <a:gd name="connsiteY313-244168" fmla="*/ 2499711 h 2956475"/>
                        <a:gd name="connsiteX314-244169" fmla="*/ 1737513 w 5720333"/>
                        <a:gd name="connsiteY314-244170" fmla="*/ 2497111 h 2956475"/>
                        <a:gd name="connsiteX315-244171" fmla="*/ 1732343 w 5720333"/>
                        <a:gd name="connsiteY315-244172" fmla="*/ 2499711 h 2956475"/>
                        <a:gd name="connsiteX316-244173" fmla="*/ 1685031 w 5720333"/>
                        <a:gd name="connsiteY316-244174" fmla="*/ 2468885 h 2956475"/>
                        <a:gd name="connsiteX317-244175" fmla="*/ 1666259 w 5720333"/>
                        <a:gd name="connsiteY317-244176" fmla="*/ 2495166 h 2956475"/>
                        <a:gd name="connsiteX318-244177" fmla="*/ 1661186 w 5720333"/>
                        <a:gd name="connsiteY318-244178" fmla="*/ 2485599 h 2956475"/>
                        <a:gd name="connsiteX319-244179" fmla="*/ 1654352 w 5720333"/>
                        <a:gd name="connsiteY319-244180" fmla="*/ 2495166 h 2956475"/>
                        <a:gd name="connsiteX320-244181" fmla="*/ 1574815 w 5720333"/>
                        <a:gd name="connsiteY320-244182" fmla="*/ 2345183 h 2956475"/>
                        <a:gd name="connsiteX321-244183" fmla="*/ 1524821 w 5720333"/>
                        <a:gd name="connsiteY321-244184" fmla="*/ 2295189 h 2956475"/>
                        <a:gd name="connsiteX322-244185" fmla="*/ 1527618 w 5720333"/>
                        <a:gd name="connsiteY322-244186" fmla="*/ 2292043 h 2956475"/>
                        <a:gd name="connsiteX323-244187" fmla="*/ 154526 w 5720333"/>
                        <a:gd name="connsiteY323-244188" fmla="*/ 2704232 h 2956475"/>
                        <a:gd name="connsiteX324-244189" fmla="*/ -1 w 5720333"/>
                        <a:gd name="connsiteY324-244190" fmla="*/ 2472441 h 2956475"/>
                        <a:gd name="connsiteX325-244191" fmla="*/ 1390746 w 5720333"/>
                        <a:gd name="connsiteY325-244192" fmla="*/ 1370296 h 2956475"/>
                        <a:gd name="connsiteX326-244193" fmla="*/ 1433923 w 5720333"/>
                        <a:gd name="connsiteY326-244194" fmla="*/ 1349844 h 2956475"/>
                        <a:gd name="connsiteX327-244195" fmla="*/ 1445285 w 5720333"/>
                        <a:gd name="connsiteY327-244196" fmla="*/ 1299850 h 2956475"/>
                        <a:gd name="connsiteX328-244197" fmla="*/ 1472555 w 5720333"/>
                        <a:gd name="connsiteY328-244198" fmla="*/ 1256673 h 2956475"/>
                        <a:gd name="connsiteX329-244199" fmla="*/ 1449830 w 5720333"/>
                        <a:gd name="connsiteY329-244200" fmla="*/ 1197589 h 2956475"/>
                        <a:gd name="connsiteX330-244201" fmla="*/ 1472555 w 5720333"/>
                        <a:gd name="connsiteY330-244202" fmla="*/ 1133960 h 2956475"/>
                        <a:gd name="connsiteX331-244203" fmla="*/ 1418015 w 5720333"/>
                        <a:gd name="connsiteY331-244204" fmla="*/ 1070331 h 2956475"/>
                        <a:gd name="connsiteX332-244205" fmla="*/ 1449830 w 5720333"/>
                        <a:gd name="connsiteY332-244206" fmla="*/ 961252 h 2956475"/>
                        <a:gd name="connsiteX333-244207" fmla="*/ 1402108 w 5720333"/>
                        <a:gd name="connsiteY333-244208" fmla="*/ 865809 h 2956475"/>
                        <a:gd name="connsiteX334-244209" fmla="*/ 1465737 w 5720333"/>
                        <a:gd name="connsiteY334-244210" fmla="*/ 788545 h 2956475"/>
                        <a:gd name="connsiteX335-244211" fmla="*/ 1461192 w 5720333"/>
                        <a:gd name="connsiteY335-244212" fmla="*/ 704464 h 2956475"/>
                        <a:gd name="connsiteX336-244213" fmla="*/ 1477099 w 5720333"/>
                        <a:gd name="connsiteY336-244214" fmla="*/ 697647 h 2956475"/>
                        <a:gd name="connsiteX337-244215" fmla="*/ 1478545 w 5720333"/>
                        <a:gd name="connsiteY337-244216" fmla="*/ 702130 h 2956475"/>
                        <a:gd name="connsiteX338-244217" fmla="*/ 1489007 w 5720333"/>
                        <a:gd name="connsiteY338-244218" fmla="*/ 697647 h 2956475"/>
                        <a:gd name="connsiteX339-244219" fmla="*/ 1511731 w 5720333"/>
                        <a:gd name="connsiteY339-244220" fmla="*/ 768093 h 2956475"/>
                        <a:gd name="connsiteX340-244221" fmla="*/ 1505122 w 5720333"/>
                        <a:gd name="connsiteY340-244222" fmla="*/ 815304 h 2956475"/>
                        <a:gd name="connsiteX341-244223" fmla="*/ 1567998 w 5720333"/>
                        <a:gd name="connsiteY341-244224" fmla="*/ 772638 h 2956475"/>
                        <a:gd name="connsiteX342-244225" fmla="*/ 1645262 w 5720333"/>
                        <a:gd name="connsiteY342-244226" fmla="*/ 763548 h 2956475"/>
                        <a:gd name="connsiteX343-244227" fmla="*/ 1646440 w 5720333"/>
                        <a:gd name="connsiteY343-244228" fmla="*/ 764810 h 2956475"/>
                        <a:gd name="connsiteX344-244229" fmla="*/ 1657169 w 5720333"/>
                        <a:gd name="connsiteY344-244230" fmla="*/ 763548 h 2956475"/>
                        <a:gd name="connsiteX345-244231" fmla="*/ 1702276 w 5720333"/>
                        <a:gd name="connsiteY345-244232" fmla="*/ 811877 h 2956475"/>
                        <a:gd name="connsiteX346-244233" fmla="*/ 1677076 w 5720333"/>
                        <a:gd name="connsiteY346-244234" fmla="*/ 736278 h 2956475"/>
                        <a:gd name="connsiteX347-244235" fmla="*/ 1677076 w 5720333"/>
                        <a:gd name="connsiteY347-244236" fmla="*/ 595386 h 2956475"/>
                        <a:gd name="connsiteX348-244237" fmla="*/ 1740705 w 5720333"/>
                        <a:gd name="connsiteY348-244238" fmla="*/ 574934 h 2956475"/>
                        <a:gd name="connsiteX349-244239" fmla="*/ 1750937 w 5720333"/>
                        <a:gd name="connsiteY349-244240" fmla="*/ 575472 h 2956475"/>
                        <a:gd name="connsiteX350-244241" fmla="*/ 1752612 w 5720333"/>
                        <a:gd name="connsiteY350-244242" fmla="*/ 574934 h 2956475"/>
                        <a:gd name="connsiteX351-244243" fmla="*/ 1829082 w 5720333"/>
                        <a:gd name="connsiteY351-244244" fmla="*/ 578958 h 2956475"/>
                        <a:gd name="connsiteX352-244245" fmla="*/ 1906595 w 5720333"/>
                        <a:gd name="connsiteY352-244246" fmla="*/ 559026 h 2956475"/>
                        <a:gd name="connsiteX353-244247" fmla="*/ 1881598 w 5720333"/>
                        <a:gd name="connsiteY353-244248" fmla="*/ 493125 h 2956475"/>
                        <a:gd name="connsiteX354-244249" fmla="*/ 1917957 w 5720333"/>
                        <a:gd name="connsiteY354-244250" fmla="*/ 402226 h 2956475"/>
                        <a:gd name="connsiteX355-244251" fmla="*/ 1961134 w 5720333"/>
                        <a:gd name="connsiteY355-244252" fmla="*/ 397681 h 2956475"/>
                        <a:gd name="connsiteX356-244253" fmla="*/ 2031581 w 5720333"/>
                        <a:gd name="connsiteY356-244254" fmla="*/ 322690 h 2956475"/>
                        <a:gd name="connsiteX357-244255" fmla="*/ 2133851 w 5720333"/>
                        <a:gd name="connsiteY357-244256" fmla="*/ 304510 h 2956475"/>
                        <a:gd name="connsiteX358-244257" fmla="*/ 2142931 w 5720333"/>
                        <a:gd name="connsiteY358-244258" fmla="*/ 263606 h 2956475"/>
                        <a:gd name="connsiteX359-244259" fmla="*/ 2240647 w 5720333"/>
                        <a:gd name="connsiteY359-244260" fmla="*/ 252244 h 2956475"/>
                        <a:gd name="connsiteX360-244261" fmla="*/ 2241726 w 5720333"/>
                        <a:gd name="connsiteY360-244262" fmla="*/ 253503 h 2956475"/>
                        <a:gd name="connsiteX361-244263" fmla="*/ 2252554 w 5720333"/>
                        <a:gd name="connsiteY361-244264" fmla="*/ 252244 h 2956475"/>
                        <a:gd name="connsiteX362-244265" fmla="*/ 2274488 w 5720333"/>
                        <a:gd name="connsiteY362-244266" fmla="*/ 277833 h 2956475"/>
                        <a:gd name="connsiteX363-244267" fmla="*/ 2354270 w 5720333"/>
                        <a:gd name="connsiteY363-244268" fmla="*/ 202249 h 2956475"/>
                        <a:gd name="connsiteX364-244269" fmla="*/ 2366177 w 5720333"/>
                        <a:gd name="connsiteY364-244270" fmla="*/ 202249 h 2956475"/>
                        <a:gd name="connsiteX365-244271" fmla="*/ 2417899 w 5720333"/>
                        <a:gd name="connsiteY365-244272" fmla="*/ 202249 h 2956475"/>
                        <a:gd name="connsiteX366-244273" fmla="*/ 2429261 w 5720333"/>
                        <a:gd name="connsiteY366-244274" fmla="*/ 134075 h 2956475"/>
                        <a:gd name="connsiteX367-244275" fmla="*/ 2465621 w 5720333"/>
                        <a:gd name="connsiteY367-244276" fmla="*/ 68174 h 2956475"/>
                        <a:gd name="connsiteX368-244277" fmla="*/ 2551975 w 5720333"/>
                        <a:gd name="connsiteY368-244278" fmla="*/ 0 h 2956475"/>
                        <a:gd name="connsiteX0-244279" fmla="*/ 1350272 w 5565808"/>
                        <a:gd name="connsiteY0-244280" fmla="*/ 817622 h 2956475"/>
                        <a:gd name="connsiteX1-244281" fmla="*/ 1341299 w 5565808"/>
                        <a:gd name="connsiteY1-244282" fmla="*/ 881716 h 2956475"/>
                        <a:gd name="connsiteX2-244283" fmla="*/ 1368697 w 5565808"/>
                        <a:gd name="connsiteY2-244284" fmla="*/ 895415 h 2956475"/>
                        <a:gd name="connsiteX3-244285" fmla="*/ 1350272 w 5565808"/>
                        <a:gd name="connsiteY3-244286" fmla="*/ 817622 h 2956475"/>
                        <a:gd name="connsiteX4-244287" fmla="*/ 2397450 w 5565808"/>
                        <a:gd name="connsiteY4-244288" fmla="*/ 0 h 2956475"/>
                        <a:gd name="connsiteX5-244289" fmla="*/ 2403389 w 5565808"/>
                        <a:gd name="connsiteY5-244290" fmla="*/ 4711 h 2956475"/>
                        <a:gd name="connsiteX6-244291" fmla="*/ 2409356 w 5565808"/>
                        <a:gd name="connsiteY6-244292" fmla="*/ 0 h 2956475"/>
                        <a:gd name="connsiteX7-244293" fmla="*/ 2475258 w 5565808"/>
                        <a:gd name="connsiteY7-244294" fmla="*/ 52267 h 2956475"/>
                        <a:gd name="connsiteX8-244295" fmla="*/ 2420719 w 5565808"/>
                        <a:gd name="connsiteY8-244296" fmla="*/ 90899 h 2956475"/>
                        <a:gd name="connsiteX9-244297" fmla="*/ 2507072 w 5565808"/>
                        <a:gd name="connsiteY9-244298" fmla="*/ 118168 h 2956475"/>
                        <a:gd name="connsiteX10-244299" fmla="*/ 2516764 w 5565808"/>
                        <a:gd name="connsiteY10-244300" fmla="*/ 186006 h 2956475"/>
                        <a:gd name="connsiteX11-244301" fmla="*/ 2538342 w 5565808"/>
                        <a:gd name="connsiteY11-244302" fmla="*/ 161345 h 2956475"/>
                        <a:gd name="connsiteX12-244303" fmla="*/ 2550249 w 5565808"/>
                        <a:gd name="connsiteY12-244304" fmla="*/ 161345 h 2956475"/>
                        <a:gd name="connsiteX13-244305" fmla="*/ 2645148 w 5565808"/>
                        <a:gd name="connsiteY13-244306" fmla="*/ 161345 h 2956475"/>
                        <a:gd name="connsiteX14-244307" fmla="*/ 2657055 w 5565808"/>
                        <a:gd name="connsiteY14-244308" fmla="*/ 161345 h 2956475"/>
                        <a:gd name="connsiteX15-244309" fmla="*/ 2738864 w 5565808"/>
                        <a:gd name="connsiteY15-244310" fmla="*/ 236336 h 2956475"/>
                        <a:gd name="connsiteX16-244311" fmla="*/ 2770678 w 5565808"/>
                        <a:gd name="connsiteY16-244312" fmla="*/ 295420 h 2956475"/>
                        <a:gd name="connsiteX17-244313" fmla="*/ 2759316 w 5565808"/>
                        <a:gd name="connsiteY17-244314" fmla="*/ 370412 h 2956475"/>
                        <a:gd name="connsiteX18-244315" fmla="*/ 2720684 w 5565808"/>
                        <a:gd name="connsiteY18-244316" fmla="*/ 413589 h 2956475"/>
                        <a:gd name="connsiteX19-244317" fmla="*/ 2625240 w 5565808"/>
                        <a:gd name="connsiteY19-244318" fmla="*/ 488580 h 2956475"/>
                        <a:gd name="connsiteX20-244319" fmla="*/ 2593426 w 5565808"/>
                        <a:gd name="connsiteY20-244320" fmla="*/ 531757 h 2956475"/>
                        <a:gd name="connsiteX21-244321" fmla="*/ 2641148 w 5565808"/>
                        <a:gd name="connsiteY21-244322" fmla="*/ 547664 h 2956475"/>
                        <a:gd name="connsiteX22-244323" fmla="*/ 2688602 w 5565808"/>
                        <a:gd name="connsiteY22-244324" fmla="*/ 575345 h 2956475"/>
                        <a:gd name="connsiteX23-244325" fmla="*/ 2715594 w 5565808"/>
                        <a:gd name="connsiteY23-244326" fmla="*/ 552209 h 2956475"/>
                        <a:gd name="connsiteX24-244327" fmla="*/ 2717603 w 5565808"/>
                        <a:gd name="connsiteY24-244328" fmla="*/ 560693 h 2956475"/>
                        <a:gd name="connsiteX25-244329" fmla="*/ 2727502 w 5565808"/>
                        <a:gd name="connsiteY25-244330" fmla="*/ 552209 h 2956475"/>
                        <a:gd name="connsiteX26-244331" fmla="*/ 2744127 w 5565808"/>
                        <a:gd name="connsiteY26-244332" fmla="*/ 622402 h 2956475"/>
                        <a:gd name="connsiteX27-244333" fmla="*/ 2751954 w 5565808"/>
                        <a:gd name="connsiteY27-244334" fmla="*/ 606748 h 2956475"/>
                        <a:gd name="connsiteX28-244335" fmla="*/ 2811038 w 5565808"/>
                        <a:gd name="connsiteY28-244336" fmla="*/ 586296 h 2956475"/>
                        <a:gd name="connsiteX29-244337" fmla="*/ 2818976 w 5565808"/>
                        <a:gd name="connsiteY29-244338" fmla="*/ 587670 h 2956475"/>
                        <a:gd name="connsiteX30-244339" fmla="*/ 2822945 w 5565808"/>
                        <a:gd name="connsiteY30-244340" fmla="*/ 586296 h 2956475"/>
                        <a:gd name="connsiteX31-244341" fmla="*/ 2941113 w 5565808"/>
                        <a:gd name="connsiteY31-244342" fmla="*/ 606748 h 2956475"/>
                        <a:gd name="connsiteX32-244343" fmla="*/ 2947930 w 5565808"/>
                        <a:gd name="connsiteY32-244344" fmla="*/ 665832 h 2956475"/>
                        <a:gd name="connsiteX33-244345" fmla="*/ 3090672 w 5565808"/>
                        <a:gd name="connsiteY33-244346" fmla="*/ 686823 h 2956475"/>
                        <a:gd name="connsiteX34-244347" fmla="*/ 3097368 w 5565808"/>
                        <a:gd name="connsiteY34-244348" fmla="*/ 590841 h 2956475"/>
                        <a:gd name="connsiteX35-244349" fmla="*/ 3109053 w 5565808"/>
                        <a:gd name="connsiteY35-244350" fmla="*/ 594028 h 2956475"/>
                        <a:gd name="connsiteX36-244351" fmla="*/ 3109275 w 5565808"/>
                        <a:gd name="connsiteY36-244352" fmla="*/ 590841 h 2956475"/>
                        <a:gd name="connsiteX37-244353" fmla="*/ 3184266 w 5565808"/>
                        <a:gd name="connsiteY37-244354" fmla="*/ 611293 h 2956475"/>
                        <a:gd name="connsiteX38-244355" fmla="*/ 3231444 w 5565808"/>
                        <a:gd name="connsiteY38-244356" fmla="*/ 611293 h 2956475"/>
                        <a:gd name="connsiteX39-244357" fmla="*/ 3243350 w 5565808"/>
                        <a:gd name="connsiteY39-244358" fmla="*/ 611293 h 2956475"/>
                        <a:gd name="connsiteX40-244359" fmla="*/ 3302434 w 5565808"/>
                        <a:gd name="connsiteY40-244360" fmla="*/ 677194 h 2956475"/>
                        <a:gd name="connsiteX41-244361" fmla="*/ 3318342 w 5565808"/>
                        <a:gd name="connsiteY41-244362" fmla="*/ 756731 h 2956475"/>
                        <a:gd name="connsiteX42-244363" fmla="*/ 3297890 w 5565808"/>
                        <a:gd name="connsiteY42-244364" fmla="*/ 806725 h 2956475"/>
                        <a:gd name="connsiteX43-244365" fmla="*/ 3345612 w 5565808"/>
                        <a:gd name="connsiteY43-244366" fmla="*/ 897623 h 2956475"/>
                        <a:gd name="connsiteX44-244367" fmla="*/ 3394746 w 5565808"/>
                        <a:gd name="connsiteY44-244368" fmla="*/ 933529 h 2956475"/>
                        <a:gd name="connsiteX45-244369" fmla="*/ 3424603 w 5565808"/>
                        <a:gd name="connsiteY45-244370" fmla="*/ 822632 h 2956475"/>
                        <a:gd name="connsiteX46-244371" fmla="*/ 3434220 w 5565808"/>
                        <a:gd name="connsiteY46-244372" fmla="*/ 831139 h 2956475"/>
                        <a:gd name="connsiteX47-244373" fmla="*/ 3436510 w 5565808"/>
                        <a:gd name="connsiteY47-244374" fmla="*/ 822632 h 2956475"/>
                        <a:gd name="connsiteX48-244375" fmla="*/ 3491294 w 5565808"/>
                        <a:gd name="connsiteY48-244376" fmla="*/ 871095 h 2956475"/>
                        <a:gd name="connsiteX49-244377" fmla="*/ 3547316 w 5565808"/>
                        <a:gd name="connsiteY49-244378" fmla="*/ 843084 h 2956475"/>
                        <a:gd name="connsiteX50-244379" fmla="*/ 3552995 w 5565808"/>
                        <a:gd name="connsiteY50-244380" fmla="*/ 846199 h 2956475"/>
                        <a:gd name="connsiteX51-244381" fmla="*/ 3559223 w 5565808"/>
                        <a:gd name="connsiteY51-244382" fmla="*/ 843084 h 2956475"/>
                        <a:gd name="connsiteX52-244383" fmla="*/ 3621569 w 5565808"/>
                        <a:gd name="connsiteY52-244384" fmla="*/ 877274 h 2956475"/>
                        <a:gd name="connsiteX53-244385" fmla="*/ 3645032 w 5565808"/>
                        <a:gd name="connsiteY53-244386" fmla="*/ 849902 h 2956475"/>
                        <a:gd name="connsiteX54-244387" fmla="*/ 3654706 w 5565808"/>
                        <a:gd name="connsiteY54-244388" fmla="*/ 852506 h 2956475"/>
                        <a:gd name="connsiteX55-244389" fmla="*/ 3656939 w 5565808"/>
                        <a:gd name="connsiteY55-244390" fmla="*/ 849902 h 2956475"/>
                        <a:gd name="connsiteX56-244391" fmla="*/ 3703293 w 5565808"/>
                        <a:gd name="connsiteY56-244392" fmla="*/ 862382 h 2956475"/>
                        <a:gd name="connsiteX57-244393" fmla="*/ 3676846 w 5565808"/>
                        <a:gd name="connsiteY57-244394" fmla="*/ 752186 h 2956475"/>
                        <a:gd name="connsiteX58-244395" fmla="*/ 3724568 w 5565808"/>
                        <a:gd name="connsiteY58-244396" fmla="*/ 697647 h 2956475"/>
                        <a:gd name="connsiteX59-244397" fmla="*/ 3734374 w 5565808"/>
                        <a:gd name="connsiteY59-244398" fmla="*/ 700048 h 2956475"/>
                        <a:gd name="connsiteX60-244399" fmla="*/ 3736475 w 5565808"/>
                        <a:gd name="connsiteY60-244400" fmla="*/ 697647 h 2956475"/>
                        <a:gd name="connsiteX61-244401" fmla="*/ 4070527 w 5565808"/>
                        <a:gd name="connsiteY61-244402" fmla="*/ 779455 h 2956475"/>
                        <a:gd name="connsiteX62-244403" fmla="*/ 4102342 w 5565808"/>
                        <a:gd name="connsiteY62-244404" fmla="*/ 849902 h 2956475"/>
                        <a:gd name="connsiteX63-244405" fmla="*/ 4198385 w 5565808"/>
                        <a:gd name="connsiteY63-244406" fmla="*/ 932544 h 2956475"/>
                        <a:gd name="connsiteX64-244407" fmla="*/ 4333588 w 5565808"/>
                        <a:gd name="connsiteY64-244408" fmla="*/ 913531 h 2956475"/>
                        <a:gd name="connsiteX65-244409" fmla="*/ 4337639 w 5565808"/>
                        <a:gd name="connsiteY65-244410" fmla="*/ 914635 h 2956475"/>
                        <a:gd name="connsiteX66-244411" fmla="*/ 4345495 w 5565808"/>
                        <a:gd name="connsiteY66-244412" fmla="*/ 913531 h 2956475"/>
                        <a:gd name="connsiteX67-244413" fmla="*/ 4420486 w 5565808"/>
                        <a:gd name="connsiteY67-244414" fmla="*/ 933983 h 2956475"/>
                        <a:gd name="connsiteX68-244415" fmla="*/ 4452301 w 5565808"/>
                        <a:gd name="connsiteY68-244416" fmla="*/ 977160 h 2956475"/>
                        <a:gd name="connsiteX69-244417" fmla="*/ 4447756 w 5565808"/>
                        <a:gd name="connsiteY69-244418" fmla="*/ 1058968 h 2956475"/>
                        <a:gd name="connsiteX70-244419" fmla="*/ 4486820 w 5565808"/>
                        <a:gd name="connsiteY70-244420" fmla="*/ 1083640 h 2956475"/>
                        <a:gd name="connsiteX71-244421" fmla="*/ 4526748 w 5565808"/>
                        <a:gd name="connsiteY71-244422" fmla="*/ 1070331 h 2956475"/>
                        <a:gd name="connsiteX72-244423" fmla="*/ 4597194 w 5565808"/>
                        <a:gd name="connsiteY72-244424" fmla="*/ 1063513 h 2956475"/>
                        <a:gd name="connsiteX73-244425" fmla="*/ 4599873 w 5565808"/>
                        <a:gd name="connsiteY73-244426" fmla="*/ 1064406 h 2956475"/>
                        <a:gd name="connsiteX74-244427" fmla="*/ 4609101 w 5565808"/>
                        <a:gd name="connsiteY74-244428" fmla="*/ 1063513 h 2956475"/>
                        <a:gd name="connsiteX75-244429" fmla="*/ 4673392 w 5565808"/>
                        <a:gd name="connsiteY75-244430" fmla="*/ 1084944 h 2956475"/>
                        <a:gd name="connsiteX76-244431" fmla="*/ 4735814 w 5565808"/>
                        <a:gd name="connsiteY76-244432" fmla="*/ 1074876 h 2956475"/>
                        <a:gd name="connsiteX77-244433" fmla="*/ 4736944 w 5565808"/>
                        <a:gd name="connsiteY77-244434" fmla="*/ 1076614 h 2956475"/>
                        <a:gd name="connsiteX78-244435" fmla="*/ 4747721 w 5565808"/>
                        <a:gd name="connsiteY78-244436" fmla="*/ 1074876 h 2956475"/>
                        <a:gd name="connsiteX79-244437" fmla="*/ 4802862 w 5565808"/>
                        <a:gd name="connsiteY79-244438" fmla="*/ 1159707 h 2956475"/>
                        <a:gd name="connsiteX80-244439" fmla="*/ 4842620 w 5565808"/>
                        <a:gd name="connsiteY80-244440" fmla="*/ 1129415 h 2956475"/>
                        <a:gd name="connsiteX81-244441" fmla="*/ 4817623 w 5565808"/>
                        <a:gd name="connsiteY81-244442" fmla="*/ 1063513 h 2956475"/>
                        <a:gd name="connsiteX82-244443" fmla="*/ 4826713 w 5565808"/>
                        <a:gd name="connsiteY82-244444" fmla="*/ 1015792 h 2956475"/>
                        <a:gd name="connsiteX83-244445" fmla="*/ 4838039 w 5565808"/>
                        <a:gd name="connsiteY83-244446" fmla="*/ 1018841 h 2956475"/>
                        <a:gd name="connsiteX84-244447" fmla="*/ 4838620 w 5565808"/>
                        <a:gd name="connsiteY84-244448" fmla="*/ 1015792 h 2956475"/>
                        <a:gd name="connsiteX85-244449" fmla="*/ 4954653 w 5565808"/>
                        <a:gd name="connsiteY85-244450" fmla="*/ 1047031 h 2956475"/>
                        <a:gd name="connsiteX86-244451" fmla="*/ 5022144 w 5565808"/>
                        <a:gd name="connsiteY86-244452" fmla="*/ 1043061 h 2956475"/>
                        <a:gd name="connsiteX87-244453" fmla="*/ 5023529 w 5565808"/>
                        <a:gd name="connsiteY87-244454" fmla="*/ 1043680 h 2956475"/>
                        <a:gd name="connsiteX88-244455" fmla="*/ 5034052 w 5565808"/>
                        <a:gd name="connsiteY88-244456" fmla="*/ 1043061 h 2956475"/>
                        <a:gd name="connsiteX89-244457" fmla="*/ 5140858 w 5565808"/>
                        <a:gd name="connsiteY89-244458" fmla="*/ 1090783 h 2956475"/>
                        <a:gd name="connsiteX90-244459" fmla="*/ 5193124 w 5565808"/>
                        <a:gd name="connsiteY90-244460" fmla="*/ 1133960 h 2956475"/>
                        <a:gd name="connsiteX91-244461" fmla="*/ 5279478 w 5565808"/>
                        <a:gd name="connsiteY91-244462" fmla="*/ 1213496 h 2956475"/>
                        <a:gd name="connsiteX92-244463" fmla="*/ 5381738 w 5565808"/>
                        <a:gd name="connsiteY92-244464" fmla="*/ 1311212 h 2956475"/>
                        <a:gd name="connsiteX93-244465" fmla="*/ 5377194 w 5565808"/>
                        <a:gd name="connsiteY93-244466" fmla="*/ 1365751 h 2956475"/>
                        <a:gd name="connsiteX94-244467" fmla="*/ 5384822 w 5565808"/>
                        <a:gd name="connsiteY94-244468" fmla="*/ 1373379 h 2956475"/>
                        <a:gd name="connsiteX95-244469" fmla="*/ 5381194 w 5565808"/>
                        <a:gd name="connsiteY95-244470" fmla="*/ 1322574 h 2956475"/>
                        <a:gd name="connsiteX96-244471" fmla="*/ 5393235 w 5565808"/>
                        <a:gd name="connsiteY96-244472" fmla="*/ 1324447 h 2956475"/>
                        <a:gd name="connsiteX97-244473" fmla="*/ 5393101 w 5565808"/>
                        <a:gd name="connsiteY97-244474" fmla="*/ 1322574 h 2956475"/>
                        <a:gd name="connsiteX98-244475" fmla="*/ 5495362 w 5565808"/>
                        <a:gd name="connsiteY98-244476" fmla="*/ 1338481 h 2956475"/>
                        <a:gd name="connsiteX99-244477" fmla="*/ 5565808 w 5565808"/>
                        <a:gd name="connsiteY99-244478" fmla="*/ 1418018 h 2956475"/>
                        <a:gd name="connsiteX100-244479" fmla="*/ 5527176 w 5565808"/>
                        <a:gd name="connsiteY100-244480" fmla="*/ 1456650 h 2956475"/>
                        <a:gd name="connsiteX101-244481" fmla="*/ 5468092 w 5565808"/>
                        <a:gd name="connsiteY101-244482" fmla="*/ 1468012 h 2956475"/>
                        <a:gd name="connsiteX102-244483" fmla="*/ 5468092 w 5565808"/>
                        <a:gd name="connsiteY102-244484" fmla="*/ 1554366 h 2956475"/>
                        <a:gd name="connsiteX103-244485" fmla="*/ 5452185 w 5565808"/>
                        <a:gd name="connsiteY103-244486" fmla="*/ 1570273 h 2956475"/>
                        <a:gd name="connsiteX104-244487" fmla="*/ 5440278 w 5565808"/>
                        <a:gd name="connsiteY104-244488" fmla="*/ 1570273 h 2956475"/>
                        <a:gd name="connsiteX105-244489" fmla="*/ 5420370 w 5565808"/>
                        <a:gd name="connsiteY105-244490" fmla="*/ 1570273 h 2956475"/>
                        <a:gd name="connsiteX106-244491" fmla="*/ 5408464 w 5565808"/>
                        <a:gd name="connsiteY106-244492" fmla="*/ 1570273 h 2956475"/>
                        <a:gd name="connsiteX107-244493" fmla="*/ 5376649 w 5565808"/>
                        <a:gd name="connsiteY107-244494" fmla="*/ 1536186 h 2956475"/>
                        <a:gd name="connsiteX108-244495" fmla="*/ 5326654 w 5565808"/>
                        <a:gd name="connsiteY108-244496" fmla="*/ 1511189 h 2956475"/>
                        <a:gd name="connsiteX109-244497" fmla="*/ 5322110 w 5565808"/>
                        <a:gd name="connsiteY109-244498" fmla="*/ 1477102 h 2956475"/>
                        <a:gd name="connsiteX110-244499" fmla="*/ 5288275 w 5565808"/>
                        <a:gd name="connsiteY110-244500" fmla="*/ 1463170 h 2956475"/>
                        <a:gd name="connsiteX111-244501" fmla="*/ 5254480 w 5565808"/>
                        <a:gd name="connsiteY111-244502" fmla="*/ 1472557 h 2956475"/>
                        <a:gd name="connsiteX112-244503" fmla="*/ 5252509 w 5565808"/>
                        <a:gd name="connsiteY112-244504" fmla="*/ 1469797 h 2956475"/>
                        <a:gd name="connsiteX113-244505" fmla="*/ 5242574 w 5565808"/>
                        <a:gd name="connsiteY113-244506" fmla="*/ 1472557 h 2956475"/>
                        <a:gd name="connsiteX114-244507" fmla="*/ 5219849 w 5565808"/>
                        <a:gd name="connsiteY114-244508" fmla="*/ 1440742 h 2956475"/>
                        <a:gd name="connsiteX115-244509" fmla="*/ 5228787 w 5565808"/>
                        <a:gd name="connsiteY115-244510" fmla="*/ 1415717 h 2956475"/>
                        <a:gd name="connsiteX116-244511" fmla="*/ 5199942 w 5565808"/>
                        <a:gd name="connsiteY116-244512" fmla="*/ 1429380 h 2956475"/>
                        <a:gd name="connsiteX117-244513" fmla="*/ 5215848 w 5565808"/>
                        <a:gd name="connsiteY117-244514" fmla="*/ 1472557 h 2956475"/>
                        <a:gd name="connsiteX118-244515" fmla="*/ 5193124 w 5565808"/>
                        <a:gd name="connsiteY118-244516" fmla="*/ 1511189 h 2956475"/>
                        <a:gd name="connsiteX119-244517" fmla="*/ 5145402 w 5565808"/>
                        <a:gd name="connsiteY119-244518" fmla="*/ 1547548 h 2956475"/>
                        <a:gd name="connsiteX120-244519" fmla="*/ 5134819 w 5565808"/>
                        <a:gd name="connsiteY120-244520" fmla="*/ 1546540 h 2956475"/>
                        <a:gd name="connsiteX121-244521" fmla="*/ 5133496 w 5565808"/>
                        <a:gd name="connsiteY121-244522" fmla="*/ 1547548 h 2956475"/>
                        <a:gd name="connsiteX122-244523" fmla="*/ 5098579 w 5565808"/>
                        <a:gd name="connsiteY122-244524" fmla="*/ 1544223 h 2956475"/>
                        <a:gd name="connsiteX123-244525" fmla="*/ 5129495 w 5565808"/>
                        <a:gd name="connsiteY123-244526" fmla="*/ 1586180 h 2956475"/>
                        <a:gd name="connsiteX124-244527" fmla="*/ 5152220 w 5565808"/>
                        <a:gd name="connsiteY124-244528" fmla="*/ 1649809 h 2956475"/>
                        <a:gd name="connsiteX125-244529" fmla="*/ 5168127 w 5565808"/>
                        <a:gd name="connsiteY125-244530" fmla="*/ 1677079 h 2956475"/>
                        <a:gd name="connsiteX126-244531" fmla="*/ 5172672 w 5565808"/>
                        <a:gd name="connsiteY126-244532" fmla="*/ 1708893 h 2956475"/>
                        <a:gd name="connsiteX127-244533" fmla="*/ 5168127 w 5565808"/>
                        <a:gd name="connsiteY127-244534" fmla="*/ 1731618 h 2956475"/>
                        <a:gd name="connsiteX128-244535" fmla="*/ 5156942 w 5565808"/>
                        <a:gd name="connsiteY128-244536" fmla="*/ 1728009 h 2956475"/>
                        <a:gd name="connsiteX129-244537" fmla="*/ 5156220 w 5565808"/>
                        <a:gd name="connsiteY129-244538" fmla="*/ 1731618 h 2956475"/>
                        <a:gd name="connsiteX130-244539" fmla="*/ 5093414 w 5565808"/>
                        <a:gd name="connsiteY130-244540" fmla="*/ 1711358 h 2956475"/>
                        <a:gd name="connsiteX131-244541" fmla="*/ 4995420 w 5565808"/>
                        <a:gd name="connsiteY131-244542" fmla="*/ 1767977 h 2956475"/>
                        <a:gd name="connsiteX132-244543" fmla="*/ 4956788 w 5565808"/>
                        <a:gd name="connsiteY132-244544" fmla="*/ 1779340 h 2956475"/>
                        <a:gd name="connsiteX133-244545" fmla="*/ 4904521 w 5565808"/>
                        <a:gd name="connsiteY133-244546" fmla="*/ 1833879 h 2956475"/>
                        <a:gd name="connsiteX134-244547" fmla="*/ 4849982 w 5565808"/>
                        <a:gd name="connsiteY134-244548" fmla="*/ 1881600 h 2956475"/>
                        <a:gd name="connsiteX135-244549" fmla="*/ 4834075 w 5565808"/>
                        <a:gd name="connsiteY135-244550" fmla="*/ 1913415 h 2956475"/>
                        <a:gd name="connsiteX136-244551" fmla="*/ 4826381 w 5565808"/>
                        <a:gd name="connsiteY136-244552" fmla="*/ 1904988 h 2956475"/>
                        <a:gd name="connsiteX137-244553" fmla="*/ 4822168 w 5565808"/>
                        <a:gd name="connsiteY137-244554" fmla="*/ 1913415 h 2956475"/>
                        <a:gd name="connsiteX138-244555" fmla="*/ 4778681 w 5565808"/>
                        <a:gd name="connsiteY138-244556" fmla="*/ 1865787 h 2956475"/>
                        <a:gd name="connsiteX139-244557" fmla="*/ 4688637 w 5565808"/>
                        <a:gd name="connsiteY139-244558" fmla="*/ 1920232 h 2956475"/>
                        <a:gd name="connsiteX140-244559" fmla="*/ 4685532 w 5565808"/>
                        <a:gd name="connsiteY140-244560" fmla="*/ 1914910 h 2956475"/>
                        <a:gd name="connsiteX141-244561" fmla="*/ 4676730 w 5565808"/>
                        <a:gd name="connsiteY141-244562" fmla="*/ 1920232 h 2956475"/>
                        <a:gd name="connsiteX142-244563" fmla="*/ 4664687 w 5565808"/>
                        <a:gd name="connsiteY142-244564" fmla="*/ 1899586 h 2956475"/>
                        <a:gd name="connsiteX143-244565" fmla="*/ 4634098 w 5565808"/>
                        <a:gd name="connsiteY143-244566" fmla="*/ 1924777 h 2956475"/>
                        <a:gd name="connsiteX144-244567" fmla="*/ 4624861 w 5565808"/>
                        <a:gd name="connsiteY144-244568" fmla="*/ 1922578 h 2956475"/>
                        <a:gd name="connsiteX145-244569" fmla="*/ 4622191 w 5565808"/>
                        <a:gd name="connsiteY145-244570" fmla="*/ 1924777 h 2956475"/>
                        <a:gd name="connsiteX146-244571" fmla="*/ 4585737 w 5565808"/>
                        <a:gd name="connsiteY146-244572" fmla="*/ 1916098 h 2956475"/>
                        <a:gd name="connsiteX147-244573" fmla="*/ 4575014 w 5565808"/>
                        <a:gd name="connsiteY147-244574" fmla="*/ 1961137 h 2956475"/>
                        <a:gd name="connsiteX148-244575" fmla="*/ 4534110 w 5565808"/>
                        <a:gd name="connsiteY148-244576" fmla="*/ 2027038 h 2956475"/>
                        <a:gd name="connsiteX149-244577" fmla="*/ 4534110 w 5565808"/>
                        <a:gd name="connsiteY149-244578" fmla="*/ 2058853 h 2956475"/>
                        <a:gd name="connsiteX150-244579" fmla="*/ 4575014 w 5565808"/>
                        <a:gd name="connsiteY150-244580" fmla="*/ 2074760 h 2956475"/>
                        <a:gd name="connsiteX151-244581" fmla="*/ 4570469 w 5565808"/>
                        <a:gd name="connsiteY151-244582" fmla="*/ 2172476 h 2956475"/>
                        <a:gd name="connsiteX152-244583" fmla="*/ 4558562 w 5565808"/>
                        <a:gd name="connsiteY152-244584" fmla="*/ 2172476 h 2956475"/>
                        <a:gd name="connsiteX153-244585" fmla="*/ 4534110 w 5565808"/>
                        <a:gd name="connsiteY153-244586" fmla="*/ 2172476 h 2956475"/>
                        <a:gd name="connsiteX154-244587" fmla="*/ 4522748 w 5565808"/>
                        <a:gd name="connsiteY154-244588" fmla="*/ 2224742 h 2956475"/>
                        <a:gd name="connsiteX155-244589" fmla="*/ 4534110 w 5565808"/>
                        <a:gd name="connsiteY155-244590" fmla="*/ 2252012 h 2956475"/>
                        <a:gd name="connsiteX156-244591" fmla="*/ 4468208 w 5565808"/>
                        <a:gd name="connsiteY156-244592" fmla="*/ 2286099 h 2956475"/>
                        <a:gd name="connsiteX157-244593" fmla="*/ 4456846 w 5565808"/>
                        <a:gd name="connsiteY157-244594" fmla="*/ 2354273 h 2956475"/>
                        <a:gd name="connsiteX158-244595" fmla="*/ 4404580 w 5565808"/>
                        <a:gd name="connsiteY158-244596" fmla="*/ 2370180 h 2956475"/>
                        <a:gd name="connsiteX159-244597" fmla="*/ 4393217 w 5565808"/>
                        <a:gd name="connsiteY159-244598" fmla="*/ 2429264 h 2956475"/>
                        <a:gd name="connsiteX160-244599" fmla="*/ 4338678 w 5565808"/>
                        <a:gd name="connsiteY160-244600" fmla="*/ 2488348 h 2956475"/>
                        <a:gd name="connsiteX161-244601" fmla="*/ 4336368 w 5565808"/>
                        <a:gd name="connsiteY161-244602" fmla="*/ 2477952 h 2956475"/>
                        <a:gd name="connsiteX162-244603" fmla="*/ 4326771 w 5565808"/>
                        <a:gd name="connsiteY162-244604" fmla="*/ 2488348 h 2956475"/>
                        <a:gd name="connsiteX163-244605" fmla="*/ 4317681 w 5565808"/>
                        <a:gd name="connsiteY163-244606" fmla="*/ 2447444 h 2956475"/>
                        <a:gd name="connsiteX164-244607" fmla="*/ 4301774 w 5565808"/>
                        <a:gd name="connsiteY164-244608" fmla="*/ 2361090 h 2956475"/>
                        <a:gd name="connsiteX165-244609" fmla="*/ 4274504 w 5565808"/>
                        <a:gd name="connsiteY165-244610" fmla="*/ 2220198 h 2956475"/>
                        <a:gd name="connsiteX166-244611" fmla="*/ 4294956 w 5565808"/>
                        <a:gd name="connsiteY166-244612" fmla="*/ 2129299 h 2956475"/>
                        <a:gd name="connsiteX167-244613" fmla="*/ 4326771 w 5565808"/>
                        <a:gd name="connsiteY167-244614" fmla="*/ 2086122 h 2956475"/>
                        <a:gd name="connsiteX168-244615" fmla="*/ 4326771 w 5565808"/>
                        <a:gd name="connsiteY168-244616" fmla="*/ 2058853 h 2956475"/>
                        <a:gd name="connsiteX169-244617" fmla="*/ 4385855 w 5565808"/>
                        <a:gd name="connsiteY169-244618" fmla="*/ 2042945 h 2956475"/>
                        <a:gd name="connsiteX170-244619" fmla="*/ 4451756 w 5565808"/>
                        <a:gd name="connsiteY170-244620" fmla="*/ 1952047 h 2956475"/>
                        <a:gd name="connsiteX171-244621" fmla="*/ 4515386 w 5565808"/>
                        <a:gd name="connsiteY171-244622" fmla="*/ 1877056 h 2956475"/>
                        <a:gd name="connsiteX172-244623" fmla="*/ 4581286 w 5565808"/>
                        <a:gd name="connsiteY172-244624" fmla="*/ 1817971 h 2956475"/>
                        <a:gd name="connsiteX173-244625" fmla="*/ 4605837 w 5565808"/>
                        <a:gd name="connsiteY173-244626" fmla="*/ 1710844 h 2956475"/>
                        <a:gd name="connsiteX174-244627" fmla="*/ 4575014 w 5565808"/>
                        <a:gd name="connsiteY174-244628" fmla="*/ 1715711 h 2956475"/>
                        <a:gd name="connsiteX175-244629" fmla="*/ 4554562 w 5565808"/>
                        <a:gd name="connsiteY175-244630" fmla="*/ 1779340 h 2956475"/>
                        <a:gd name="connsiteX176-244631" fmla="*/ 4463664 w 5565808"/>
                        <a:gd name="connsiteY176-244632" fmla="*/ 1865693 h 2956475"/>
                        <a:gd name="connsiteX177-244633" fmla="*/ 4460851 w 5565808"/>
                        <a:gd name="connsiteY177-244634" fmla="*/ 1857053 h 2956475"/>
                        <a:gd name="connsiteX178-244635" fmla="*/ 4451756 w 5565808"/>
                        <a:gd name="connsiteY178-244636" fmla="*/ 1865693 h 2956475"/>
                        <a:gd name="connsiteX179-244637" fmla="*/ 4420978 w 5565808"/>
                        <a:gd name="connsiteY179-244638" fmla="*/ 1771159 h 2956475"/>
                        <a:gd name="connsiteX180-244639" fmla="*/ 4338678 w 5565808"/>
                        <a:gd name="connsiteY180-244640" fmla="*/ 1795247 h 2956475"/>
                        <a:gd name="connsiteX181-244641" fmla="*/ 4243234 w 5565808"/>
                        <a:gd name="connsiteY181-244642" fmla="*/ 1920232 h 2956475"/>
                        <a:gd name="connsiteX182-244643" fmla="*/ 4275049 w 5565808"/>
                        <a:gd name="connsiteY182-244644" fmla="*/ 1967954 h 2956475"/>
                        <a:gd name="connsiteX183-244645" fmla="*/ 4195512 w 5565808"/>
                        <a:gd name="connsiteY183-244646" fmla="*/ 1983861 h 2956475"/>
                        <a:gd name="connsiteX184-244647" fmla="*/ 4136428 w 5565808"/>
                        <a:gd name="connsiteY184-244648" fmla="*/ 1988406 h 2956475"/>
                        <a:gd name="connsiteX185-244649" fmla="*/ 4136516 w 5565808"/>
                        <a:gd name="connsiteY185-244650" fmla="*/ 1987484 h 2956475"/>
                        <a:gd name="connsiteX186-244651" fmla="*/ 4124522 w 5565808"/>
                        <a:gd name="connsiteY186-244652" fmla="*/ 1988406 h 2956475"/>
                        <a:gd name="connsiteX187-244653" fmla="*/ 4129066 w 5565808"/>
                        <a:gd name="connsiteY187-244654" fmla="*/ 1940685 h 2956475"/>
                        <a:gd name="connsiteX188-244655" fmla="*/ 4079224 w 5565808"/>
                        <a:gd name="connsiteY188-244656" fmla="*/ 1931099 h 2956475"/>
                        <a:gd name="connsiteX189-244657" fmla="*/ 4034168 w 5565808"/>
                        <a:gd name="connsiteY189-244658" fmla="*/ 1961137 h 2956475"/>
                        <a:gd name="connsiteX190-244659" fmla="*/ 4023537 w 5565808"/>
                        <a:gd name="connsiteY190-244660" fmla="*/ 1960286 h 2956475"/>
                        <a:gd name="connsiteX191-244661" fmla="*/ 4022261 w 5565808"/>
                        <a:gd name="connsiteY191-244662" fmla="*/ 1961137 h 2956475"/>
                        <a:gd name="connsiteX192-244663" fmla="*/ 3916780 w 5565808"/>
                        <a:gd name="connsiteY192-244664" fmla="*/ 1952698 h 2956475"/>
                        <a:gd name="connsiteX193-244665" fmla="*/ 3802376 w 5565808"/>
                        <a:gd name="connsiteY193-244666" fmla="*/ 1972499 h 2956475"/>
                        <a:gd name="connsiteX194-244667" fmla="*/ 3684208 w 5565808"/>
                        <a:gd name="connsiteY194-244668" fmla="*/ 2106574 h 2956475"/>
                        <a:gd name="connsiteX195-244669" fmla="*/ 3543316 w 5565808"/>
                        <a:gd name="connsiteY195-244670" fmla="*/ 2263374 h 2956475"/>
                        <a:gd name="connsiteX196-244671" fmla="*/ 3597855 w 5565808"/>
                        <a:gd name="connsiteY196-244672" fmla="*/ 2267919 h 2956475"/>
                        <a:gd name="connsiteX197-244673" fmla="*/ 3618307 w 5565808"/>
                        <a:gd name="connsiteY197-244674" fmla="*/ 2311096 h 2956475"/>
                        <a:gd name="connsiteX198-244675" fmla="*/ 3646925 w 5565808"/>
                        <a:gd name="connsiteY198-244676" fmla="*/ 2319513 h 2956475"/>
                        <a:gd name="connsiteX199-244677" fmla="*/ 3665484 w 5565808"/>
                        <a:gd name="connsiteY199-244678" fmla="*/ 2290644 h 2956475"/>
                        <a:gd name="connsiteX200-244679" fmla="*/ 3676554 w 5565808"/>
                        <a:gd name="connsiteY200-244680" fmla="*/ 2291946 h 2956475"/>
                        <a:gd name="connsiteX201-244681" fmla="*/ 3677391 w 5565808"/>
                        <a:gd name="connsiteY201-244682" fmla="*/ 2290644 h 2956475"/>
                        <a:gd name="connsiteX202-244683" fmla="*/ 3716023 w 5565808"/>
                        <a:gd name="connsiteY202-244684" fmla="*/ 2295189 h 2956475"/>
                        <a:gd name="connsiteX203-244685" fmla="*/ 3770562 w 5565808"/>
                        <a:gd name="connsiteY203-244686" fmla="*/ 2365635 h 2956475"/>
                        <a:gd name="connsiteX204-244687" fmla="*/ 3775107 w 5565808"/>
                        <a:gd name="connsiteY204-244688" fmla="*/ 2413357 h 2956475"/>
                        <a:gd name="connsiteX205-244689" fmla="*/ 3743292 w 5565808"/>
                        <a:gd name="connsiteY205-244690" fmla="*/ 2472441 h 2956475"/>
                        <a:gd name="connsiteX206-244691" fmla="*/ 3736475 w 5565808"/>
                        <a:gd name="connsiteY206-244692" fmla="*/ 2542887 h 2956475"/>
                        <a:gd name="connsiteX207-244693" fmla="*/ 3720568 w 5565808"/>
                        <a:gd name="connsiteY207-244694" fmla="*/ 2629241 h 2956475"/>
                        <a:gd name="connsiteX208-244695" fmla="*/ 3668301 w 5565808"/>
                        <a:gd name="connsiteY208-244696" fmla="*/ 2708777 h 2956475"/>
                        <a:gd name="connsiteX209-244697" fmla="*/ 3656939 w 5565808"/>
                        <a:gd name="connsiteY209-244698" fmla="*/ 2747409 h 2956475"/>
                        <a:gd name="connsiteX210-244699" fmla="*/ 3602400 w 5565808"/>
                        <a:gd name="connsiteY210-244700" fmla="*/ 2806493 h 2956475"/>
                        <a:gd name="connsiteX211-244701" fmla="*/ 3554678 w 5565808"/>
                        <a:gd name="connsiteY211-244702" fmla="*/ 2865577 h 2956475"/>
                        <a:gd name="connsiteX212-244703" fmla="*/ 3534226 w 5565808"/>
                        <a:gd name="connsiteY212-244704" fmla="*/ 2897392 h 2956475"/>
                        <a:gd name="connsiteX213-244705" fmla="*/ 3484232 w 5565808"/>
                        <a:gd name="connsiteY213-244706" fmla="*/ 2924661 h 2956475"/>
                        <a:gd name="connsiteX214-244707" fmla="*/ 3472325 w 5565808"/>
                        <a:gd name="connsiteY214-244708" fmla="*/ 2924661 h 2956475"/>
                        <a:gd name="connsiteX215-244709" fmla="*/ 3463780 w 5565808"/>
                        <a:gd name="connsiteY215-244710" fmla="*/ 2924661 h 2956475"/>
                        <a:gd name="connsiteX216-244711" fmla="*/ 3451872 w 5565808"/>
                        <a:gd name="connsiteY216-244712" fmla="*/ 2924661 h 2956475"/>
                        <a:gd name="connsiteX217-244713" fmla="*/ 3430206 w 5565808"/>
                        <a:gd name="connsiteY217-244714" fmla="*/ 2908412 h 2956475"/>
                        <a:gd name="connsiteX218-244715" fmla="*/ 3388788 w 5565808"/>
                        <a:gd name="connsiteY218-244716" fmla="*/ 2936024 h 2956475"/>
                        <a:gd name="connsiteX219-244717" fmla="*/ 3381971 w 5565808"/>
                        <a:gd name="connsiteY219-244718" fmla="*/ 2956476 h 2956475"/>
                        <a:gd name="connsiteX220-244719" fmla="*/ 3377426 w 5565808"/>
                        <a:gd name="connsiteY220-244720" fmla="*/ 2947386 h 2956475"/>
                        <a:gd name="connsiteX221-244721" fmla="*/ 3377426 w 5565808"/>
                        <a:gd name="connsiteY221-244722" fmla="*/ 2935660 h 2956475"/>
                        <a:gd name="connsiteX222-244723" fmla="*/ 3376881 w 5565808"/>
                        <a:gd name="connsiteY222-244724" fmla="*/ 2936024 h 2956475"/>
                        <a:gd name="connsiteX223-244725" fmla="*/ 3370064 w 5565808"/>
                        <a:gd name="connsiteY223-244726" fmla="*/ 2956476 h 2956475"/>
                        <a:gd name="connsiteX224-244727" fmla="*/ 3365519 w 5565808"/>
                        <a:gd name="connsiteY224-244728" fmla="*/ 2947386 h 2956475"/>
                        <a:gd name="connsiteX225-244729" fmla="*/ 3365519 w 5565808"/>
                        <a:gd name="connsiteY225-244730" fmla="*/ 2920116 h 2956475"/>
                        <a:gd name="connsiteX226-244731" fmla="*/ 3377426 w 5565808"/>
                        <a:gd name="connsiteY226-244732" fmla="*/ 2920116 h 2956475"/>
                        <a:gd name="connsiteX227-244733" fmla="*/ 3385971 w 5565808"/>
                        <a:gd name="connsiteY227-244734" fmla="*/ 2920116 h 2956475"/>
                        <a:gd name="connsiteX228-244735" fmla="*/ 3392788 w 5565808"/>
                        <a:gd name="connsiteY228-244736" fmla="*/ 2861032 h 2956475"/>
                        <a:gd name="connsiteX229-244737" fmla="*/ 3381426 w 5565808"/>
                        <a:gd name="connsiteY229-244738" fmla="*/ 2817856 h 2956475"/>
                        <a:gd name="connsiteX230-244739" fmla="*/ 3408696 w 5565808"/>
                        <a:gd name="connsiteY230-244740" fmla="*/ 2795131 h 2956475"/>
                        <a:gd name="connsiteX231-244741" fmla="*/ 3417957 w 5565808"/>
                        <a:gd name="connsiteY231-244742" fmla="*/ 2797336 h 2956475"/>
                        <a:gd name="connsiteX232-244743" fmla="*/ 3420603 w 5565808"/>
                        <a:gd name="connsiteY232-244744" fmla="*/ 2795131 h 2956475"/>
                        <a:gd name="connsiteX233-244745" fmla="*/ 3457630 w 5565808"/>
                        <a:gd name="connsiteY233-244746" fmla="*/ 2803947 h 2956475"/>
                        <a:gd name="connsiteX234-244747" fmla="*/ 3479142 w 5565808"/>
                        <a:gd name="connsiteY234-244748" fmla="*/ 2758772 h 2956475"/>
                        <a:gd name="connsiteX235-244749" fmla="*/ 3495049 w 5565808"/>
                        <a:gd name="connsiteY235-244750" fmla="*/ 2699687 h 2956475"/>
                        <a:gd name="connsiteX236-244751" fmla="*/ 3506412 w 5565808"/>
                        <a:gd name="connsiteY236-244752" fmla="*/ 2676963 h 2956475"/>
                        <a:gd name="connsiteX237-244753" fmla="*/ 3525435 w 5565808"/>
                        <a:gd name="connsiteY237-244754" fmla="*/ 2632575 h 2956475"/>
                        <a:gd name="connsiteX238-244755" fmla="*/ 3475142 w 5565808"/>
                        <a:gd name="connsiteY238-244756" fmla="*/ 2645148 h 2956475"/>
                        <a:gd name="connsiteX239-244757" fmla="*/ 3447872 w 5565808"/>
                        <a:gd name="connsiteY239-244758" fmla="*/ 2667873 h 2956475"/>
                        <a:gd name="connsiteX240-244759" fmla="*/ 3435965 w 5565808"/>
                        <a:gd name="connsiteY240-244760" fmla="*/ 2667873 h 2956475"/>
                        <a:gd name="connsiteX241-244761" fmla="*/ 3388788 w 5565808"/>
                        <a:gd name="connsiteY241-244762" fmla="*/ 2667873 h 2956475"/>
                        <a:gd name="connsiteX242-244763" fmla="*/ 3376881 w 5565808"/>
                        <a:gd name="connsiteY242-244764" fmla="*/ 2667873 h 2956475"/>
                        <a:gd name="connsiteX243-244765" fmla="*/ 3360974 w 5565808"/>
                        <a:gd name="connsiteY243-244766" fmla="*/ 2613334 h 2956475"/>
                        <a:gd name="connsiteX244-244767" fmla="*/ 3317797 w 5565808"/>
                        <a:gd name="connsiteY244-244768" fmla="*/ 2574702 h 2956475"/>
                        <a:gd name="connsiteX245-244769" fmla="*/ 3251896 w 5565808"/>
                        <a:gd name="connsiteY245-244770" fmla="*/ 2558795 h 2956475"/>
                        <a:gd name="connsiteX246-244771" fmla="*/ 3242806 w 5565808"/>
                        <a:gd name="connsiteY246-244772" fmla="*/ 2499711 h 2956475"/>
                        <a:gd name="connsiteX247-244773" fmla="*/ 3231444 w 5565808"/>
                        <a:gd name="connsiteY247-244774" fmla="*/ 2467896 h 2956475"/>
                        <a:gd name="connsiteX248-244775" fmla="*/ 3215536 w 5565808"/>
                        <a:gd name="connsiteY248-244776" fmla="*/ 2440627 h 2956475"/>
                        <a:gd name="connsiteX249-244777" fmla="*/ 3192812 w 5565808"/>
                        <a:gd name="connsiteY249-244778" fmla="*/ 2381542 h 2956475"/>
                        <a:gd name="connsiteX250-244779" fmla="*/ 3160997 w 5565808"/>
                        <a:gd name="connsiteY250-244780" fmla="*/ 2361090 h 2956475"/>
                        <a:gd name="connsiteX251-244781" fmla="*/ 3105138 w 5565808"/>
                        <a:gd name="connsiteY251-244782" fmla="*/ 2339606 h 2956475"/>
                        <a:gd name="connsiteX252-244783" fmla="*/ 3066098 w 5565808"/>
                        <a:gd name="connsiteY252-244784" fmla="*/ 2345183 h 2956475"/>
                        <a:gd name="connsiteX253-244785" fmla="*/ 3022922 w 5565808"/>
                        <a:gd name="connsiteY253-244786" fmla="*/ 2354273 h 2956475"/>
                        <a:gd name="connsiteX254-244787" fmla="*/ 2991107 w 5565808"/>
                        <a:gd name="connsiteY254-244788" fmla="*/ 2381542 h 2956475"/>
                        <a:gd name="connsiteX255-244789" fmla="*/ 3011559 w 5565808"/>
                        <a:gd name="connsiteY255-244790" fmla="*/ 2397450 h 2956475"/>
                        <a:gd name="connsiteX256-244791" fmla="*/ 3011559 w 5565808"/>
                        <a:gd name="connsiteY256-244792" fmla="*/ 2429264 h 2956475"/>
                        <a:gd name="connsiteX257-244793" fmla="*/ 2991107 w 5565808"/>
                        <a:gd name="connsiteY257-244794" fmla="*/ 2451989 h 2956475"/>
                        <a:gd name="connsiteX258-244795" fmla="*/ 2959293 w 5565808"/>
                        <a:gd name="connsiteY258-244796" fmla="*/ 2511073 h 2956475"/>
                        <a:gd name="connsiteX259-244797" fmla="*/ 2959293 w 5565808"/>
                        <a:gd name="connsiteY259-244798" fmla="*/ 2538343 h 2956475"/>
                        <a:gd name="connsiteX260-244799" fmla="*/ 2909298 w 5565808"/>
                        <a:gd name="connsiteY260-244800" fmla="*/ 2570157 h 2956475"/>
                        <a:gd name="connsiteX261-244801" fmla="*/ 2901485 w 5565808"/>
                        <a:gd name="connsiteY261-244802" fmla="*/ 2567553 h 2956475"/>
                        <a:gd name="connsiteX262-244803" fmla="*/ 2897392 w 5565808"/>
                        <a:gd name="connsiteY262-244804" fmla="*/ 2570157 h 2956475"/>
                        <a:gd name="connsiteX263-244805" fmla="*/ 2849670 w 5565808"/>
                        <a:gd name="connsiteY263-244806" fmla="*/ 2554250 h 2956475"/>
                        <a:gd name="connsiteX264-244807" fmla="*/ 2818400 w 5565808"/>
                        <a:gd name="connsiteY264-244808" fmla="*/ 2554250 h 2956475"/>
                        <a:gd name="connsiteX265-244809" fmla="*/ 2806493 w 5565808"/>
                        <a:gd name="connsiteY265-244810" fmla="*/ 2554250 h 2956475"/>
                        <a:gd name="connsiteX266-244811" fmla="*/ 2790586 w 5565808"/>
                        <a:gd name="connsiteY266-244812" fmla="*/ 2538343 h 2956475"/>
                        <a:gd name="connsiteX267-244813" fmla="*/ 2772414 w 5565808"/>
                        <a:gd name="connsiteY267-244814" fmla="*/ 2533799 h 2956475"/>
                        <a:gd name="connsiteX268-244815" fmla="*/ 2727502 w 5565808"/>
                        <a:gd name="connsiteY268-244816" fmla="*/ 2570157 h 2956475"/>
                        <a:gd name="connsiteX269-244817" fmla="*/ 2679780 w 5565808"/>
                        <a:gd name="connsiteY269-244818" fmla="*/ 2581519 h 2956475"/>
                        <a:gd name="connsiteX270-244819" fmla="*/ 2641148 w 5565808"/>
                        <a:gd name="connsiteY270-244820" fmla="*/ 2597427 h 2956475"/>
                        <a:gd name="connsiteX271-244821" fmla="*/ 2633603 w 5565808"/>
                        <a:gd name="connsiteY271-244822" fmla="*/ 2595630 h 2956475"/>
                        <a:gd name="connsiteX272-244823" fmla="*/ 2629241 w 5565808"/>
                        <a:gd name="connsiteY272-244824" fmla="*/ 2597427 h 2956475"/>
                        <a:gd name="connsiteX273-244825" fmla="*/ 2581519 w 5565808"/>
                        <a:gd name="connsiteY273-244826" fmla="*/ 2586064 h 2956475"/>
                        <a:gd name="connsiteX274-244827" fmla="*/ 2559339 w 5565808"/>
                        <a:gd name="connsiteY274-244828" fmla="*/ 2586064 h 2956475"/>
                        <a:gd name="connsiteX275-244829" fmla="*/ 2547432 w 5565808"/>
                        <a:gd name="connsiteY275-244830" fmla="*/ 2586064 h 2956475"/>
                        <a:gd name="connsiteX276-244831" fmla="*/ 2526980 w 5565808"/>
                        <a:gd name="connsiteY276-244832" fmla="*/ 2554250 h 2956475"/>
                        <a:gd name="connsiteX277-244833" fmla="*/ 2488348 w 5565808"/>
                        <a:gd name="connsiteY277-244834" fmla="*/ 2526980 h 2956475"/>
                        <a:gd name="connsiteX278-244835" fmla="*/ 2461296 w 5565808"/>
                        <a:gd name="connsiteY278-244836" fmla="*/ 2523116 h 2956475"/>
                        <a:gd name="connsiteX279-244837" fmla="*/ 2420719 w 5565808"/>
                        <a:gd name="connsiteY279-244838" fmla="*/ 2526980 h 2956475"/>
                        <a:gd name="connsiteX280-244839" fmla="*/ 2382087 w 5565808"/>
                        <a:gd name="connsiteY280-244840" fmla="*/ 2538343 h 2956475"/>
                        <a:gd name="connsiteX281-244841" fmla="*/ 2377282 w 5565808"/>
                        <a:gd name="connsiteY281-244842" fmla="*/ 2536254 h 2956475"/>
                        <a:gd name="connsiteX282-244843" fmla="*/ 2370180 w 5565808"/>
                        <a:gd name="connsiteY282-244844" fmla="*/ 2538343 h 2956475"/>
                        <a:gd name="connsiteX283-244845" fmla="*/ 2317913 w 5565808"/>
                        <a:gd name="connsiteY283-244846" fmla="*/ 2515618 h 2956475"/>
                        <a:gd name="connsiteX284-244847" fmla="*/ 2311096 w 5565808"/>
                        <a:gd name="connsiteY284-244848" fmla="*/ 2472441 h 2956475"/>
                        <a:gd name="connsiteX285-244849" fmla="*/ 2267919 w 5565808"/>
                        <a:gd name="connsiteY285-244850" fmla="*/ 2456534 h 2956475"/>
                        <a:gd name="connsiteX286-244851" fmla="*/ 2236105 w 5565808"/>
                        <a:gd name="connsiteY286-244852" fmla="*/ 2451989 h 2956475"/>
                        <a:gd name="connsiteX287-244853" fmla="*/ 2201677 w 5565808"/>
                        <a:gd name="connsiteY287-244854" fmla="*/ 2430245 h 2956475"/>
                        <a:gd name="connsiteX288-244855" fmla="*/ 2168476 w 5565808"/>
                        <a:gd name="connsiteY288-244856" fmla="*/ 2488348 h 2956475"/>
                        <a:gd name="connsiteX289-244857" fmla="*/ 2184383 w 5565808"/>
                        <a:gd name="connsiteY289-244858" fmla="*/ 2522435 h 2956475"/>
                        <a:gd name="connsiteX290-244859" fmla="*/ 2145751 w 5565808"/>
                        <a:gd name="connsiteY290-244860" fmla="*/ 2558795 h 2956475"/>
                        <a:gd name="connsiteX291-244861" fmla="*/ 2136248 w 5565808"/>
                        <a:gd name="connsiteY291-244862" fmla="*/ 2556532 h 2956475"/>
                        <a:gd name="connsiteX292-244863" fmla="*/ 2133844 w 5565808"/>
                        <a:gd name="connsiteY292-244864" fmla="*/ 2558795 h 2956475"/>
                        <a:gd name="connsiteX293-244865" fmla="*/ 2086122 w 5565808"/>
                        <a:gd name="connsiteY293-244866" fmla="*/ 2547432 h 2956475"/>
                        <a:gd name="connsiteX294-244867" fmla="*/ 2049763 w 5565808"/>
                        <a:gd name="connsiteY294-244868" fmla="*/ 2542887 h 2956475"/>
                        <a:gd name="connsiteX295-244869" fmla="*/ 2022493 w 5565808"/>
                        <a:gd name="connsiteY295-244870" fmla="*/ 2515618 h 2956475"/>
                        <a:gd name="connsiteX296-244871" fmla="*/ 1995768 w 5565808"/>
                        <a:gd name="connsiteY296-244872" fmla="*/ 2515618 h 2956475"/>
                        <a:gd name="connsiteX297-244873" fmla="*/ 1983861 w 5565808"/>
                        <a:gd name="connsiteY297-244874" fmla="*/ 2515618 h 2956475"/>
                        <a:gd name="connsiteX298-244875" fmla="*/ 1958001 w 5565808"/>
                        <a:gd name="connsiteY298-244876" fmla="*/ 2502687 h 2956475"/>
                        <a:gd name="connsiteX299-244877" fmla="*/ 1909415 w 5565808"/>
                        <a:gd name="connsiteY299-244878" fmla="*/ 2526980 h 2956475"/>
                        <a:gd name="connsiteX300-244879" fmla="*/ 1841241 w 5565808"/>
                        <a:gd name="connsiteY300-244880" fmla="*/ 2574702 h 2956475"/>
                        <a:gd name="connsiteX301-244881" fmla="*/ 1798064 w 5565808"/>
                        <a:gd name="connsiteY301-244882" fmla="*/ 2586064 h 2956475"/>
                        <a:gd name="connsiteX302-244883" fmla="*/ 1786702 w 5565808"/>
                        <a:gd name="connsiteY302-244884" fmla="*/ 2590609 h 2956475"/>
                        <a:gd name="connsiteX303-244885" fmla="*/ 1784321 w 5565808"/>
                        <a:gd name="connsiteY303-244886" fmla="*/ 2586799 h 2956475"/>
                        <a:gd name="connsiteX304-244887" fmla="*/ 1774795 w 5565808"/>
                        <a:gd name="connsiteY304-244888" fmla="*/ 2590609 h 2956475"/>
                        <a:gd name="connsiteX305-244889" fmla="*/ 1752739 w 5565808"/>
                        <a:gd name="connsiteY305-244890" fmla="*/ 2555320 h 2956475"/>
                        <a:gd name="connsiteX306-244891" fmla="*/ 1716255 w 5565808"/>
                        <a:gd name="connsiteY306-244892" fmla="*/ 2558795 h 2956475"/>
                        <a:gd name="connsiteX307-244893" fmla="*/ 1715434 w 5565808"/>
                        <a:gd name="connsiteY307-244894" fmla="*/ 2557739 h 2956475"/>
                        <a:gd name="connsiteX308-244895" fmla="*/ 1704348 w 5565808"/>
                        <a:gd name="connsiteY308-244896" fmla="*/ 2558795 h 2956475"/>
                        <a:gd name="connsiteX309-244897" fmla="*/ 1688441 w 5565808"/>
                        <a:gd name="connsiteY309-244898" fmla="*/ 2538343 h 2956475"/>
                        <a:gd name="connsiteX310-244899" fmla="*/ 1661172 w 5565808"/>
                        <a:gd name="connsiteY310-244900" fmla="*/ 2526980 h 2956475"/>
                        <a:gd name="connsiteX311-244901" fmla="*/ 1645264 w 5565808"/>
                        <a:gd name="connsiteY311-244902" fmla="*/ 2495166 h 2956475"/>
                        <a:gd name="connsiteX312-244903" fmla="*/ 1629148 w 5565808"/>
                        <a:gd name="connsiteY312-244904" fmla="*/ 2486212 h 2956475"/>
                        <a:gd name="connsiteX313-244905" fmla="*/ 1586725 w 5565808"/>
                        <a:gd name="connsiteY313-244906" fmla="*/ 2499711 h 2956475"/>
                        <a:gd name="connsiteX314-244907" fmla="*/ 1582988 w 5565808"/>
                        <a:gd name="connsiteY314-244908" fmla="*/ 2497111 h 2956475"/>
                        <a:gd name="connsiteX315-244909" fmla="*/ 1577818 w 5565808"/>
                        <a:gd name="connsiteY315-244910" fmla="*/ 2499711 h 2956475"/>
                        <a:gd name="connsiteX316-244911" fmla="*/ 1530506 w 5565808"/>
                        <a:gd name="connsiteY316-244912" fmla="*/ 2468885 h 2956475"/>
                        <a:gd name="connsiteX317-244913" fmla="*/ 1511734 w 5565808"/>
                        <a:gd name="connsiteY317-244914" fmla="*/ 2495166 h 2956475"/>
                        <a:gd name="connsiteX318-244915" fmla="*/ 1506661 w 5565808"/>
                        <a:gd name="connsiteY318-244916" fmla="*/ 2485599 h 2956475"/>
                        <a:gd name="connsiteX319-244917" fmla="*/ 1499827 w 5565808"/>
                        <a:gd name="connsiteY319-244918" fmla="*/ 2495166 h 2956475"/>
                        <a:gd name="connsiteX320-244919" fmla="*/ 1420290 w 5565808"/>
                        <a:gd name="connsiteY320-244920" fmla="*/ 2345183 h 2956475"/>
                        <a:gd name="connsiteX321-244921" fmla="*/ 1370296 w 5565808"/>
                        <a:gd name="connsiteY321-244922" fmla="*/ 2295189 h 2956475"/>
                        <a:gd name="connsiteX322-244923" fmla="*/ 1373093 w 5565808"/>
                        <a:gd name="connsiteY322-244924" fmla="*/ 2292043 h 2956475"/>
                        <a:gd name="connsiteX323-244925" fmla="*/ 1 w 5565808"/>
                        <a:gd name="connsiteY323-244926" fmla="*/ 2704232 h 2956475"/>
                        <a:gd name="connsiteX324-244927" fmla="*/ 1236221 w 5565808"/>
                        <a:gd name="connsiteY324-244928" fmla="*/ 1370296 h 2956475"/>
                        <a:gd name="connsiteX325-244929" fmla="*/ 1279398 w 5565808"/>
                        <a:gd name="connsiteY325-244930" fmla="*/ 1349844 h 2956475"/>
                        <a:gd name="connsiteX326-244931" fmla="*/ 1290760 w 5565808"/>
                        <a:gd name="connsiteY326-244932" fmla="*/ 1299850 h 2956475"/>
                        <a:gd name="connsiteX327-244933" fmla="*/ 1318030 w 5565808"/>
                        <a:gd name="connsiteY327-244934" fmla="*/ 1256673 h 2956475"/>
                        <a:gd name="connsiteX328-244935" fmla="*/ 1295305 w 5565808"/>
                        <a:gd name="connsiteY328-244936" fmla="*/ 1197589 h 2956475"/>
                        <a:gd name="connsiteX329-244937" fmla="*/ 1318030 w 5565808"/>
                        <a:gd name="connsiteY329-244938" fmla="*/ 1133960 h 2956475"/>
                        <a:gd name="connsiteX330-244939" fmla="*/ 1263490 w 5565808"/>
                        <a:gd name="connsiteY330-244940" fmla="*/ 1070331 h 2956475"/>
                        <a:gd name="connsiteX331-244941" fmla="*/ 1295305 w 5565808"/>
                        <a:gd name="connsiteY331-244942" fmla="*/ 961252 h 2956475"/>
                        <a:gd name="connsiteX332-244943" fmla="*/ 1247583 w 5565808"/>
                        <a:gd name="connsiteY332-244944" fmla="*/ 865809 h 2956475"/>
                        <a:gd name="connsiteX333-244945" fmla="*/ 1311212 w 5565808"/>
                        <a:gd name="connsiteY333-244946" fmla="*/ 788545 h 2956475"/>
                        <a:gd name="connsiteX334-244947" fmla="*/ 1306667 w 5565808"/>
                        <a:gd name="connsiteY334-244948" fmla="*/ 704464 h 2956475"/>
                        <a:gd name="connsiteX335-244949" fmla="*/ 1322574 w 5565808"/>
                        <a:gd name="connsiteY335-244950" fmla="*/ 697647 h 2956475"/>
                        <a:gd name="connsiteX336-244951" fmla="*/ 1324020 w 5565808"/>
                        <a:gd name="connsiteY336-244952" fmla="*/ 702130 h 2956475"/>
                        <a:gd name="connsiteX337-244953" fmla="*/ 1334482 w 5565808"/>
                        <a:gd name="connsiteY337-244954" fmla="*/ 697647 h 2956475"/>
                        <a:gd name="connsiteX338-244955" fmla="*/ 1357206 w 5565808"/>
                        <a:gd name="connsiteY338-244956" fmla="*/ 768093 h 2956475"/>
                        <a:gd name="connsiteX339-244957" fmla="*/ 1350597 w 5565808"/>
                        <a:gd name="connsiteY339-244958" fmla="*/ 815304 h 2956475"/>
                        <a:gd name="connsiteX340-244959" fmla="*/ 1413473 w 5565808"/>
                        <a:gd name="connsiteY340-244960" fmla="*/ 772638 h 2956475"/>
                        <a:gd name="connsiteX341-244961" fmla="*/ 1490737 w 5565808"/>
                        <a:gd name="connsiteY341-244962" fmla="*/ 763548 h 2956475"/>
                        <a:gd name="connsiteX342-244963" fmla="*/ 1491915 w 5565808"/>
                        <a:gd name="connsiteY342-244964" fmla="*/ 764810 h 2956475"/>
                        <a:gd name="connsiteX343-244965" fmla="*/ 1502644 w 5565808"/>
                        <a:gd name="connsiteY343-244966" fmla="*/ 763548 h 2956475"/>
                        <a:gd name="connsiteX344-244967" fmla="*/ 1547751 w 5565808"/>
                        <a:gd name="connsiteY344-244968" fmla="*/ 811877 h 2956475"/>
                        <a:gd name="connsiteX345-244969" fmla="*/ 1522551 w 5565808"/>
                        <a:gd name="connsiteY345-244970" fmla="*/ 736278 h 2956475"/>
                        <a:gd name="connsiteX346-244971" fmla="*/ 1522551 w 5565808"/>
                        <a:gd name="connsiteY346-244972" fmla="*/ 595386 h 2956475"/>
                        <a:gd name="connsiteX347-244973" fmla="*/ 1586180 w 5565808"/>
                        <a:gd name="connsiteY347-244974" fmla="*/ 574934 h 2956475"/>
                        <a:gd name="connsiteX348-244975" fmla="*/ 1596412 w 5565808"/>
                        <a:gd name="connsiteY348-244976" fmla="*/ 575472 h 2956475"/>
                        <a:gd name="connsiteX349-244977" fmla="*/ 1598087 w 5565808"/>
                        <a:gd name="connsiteY349-244978" fmla="*/ 574934 h 2956475"/>
                        <a:gd name="connsiteX350-244979" fmla="*/ 1674557 w 5565808"/>
                        <a:gd name="connsiteY350-244980" fmla="*/ 578958 h 2956475"/>
                        <a:gd name="connsiteX351-244981" fmla="*/ 1752070 w 5565808"/>
                        <a:gd name="connsiteY351-244982" fmla="*/ 559026 h 2956475"/>
                        <a:gd name="connsiteX352-244983" fmla="*/ 1727073 w 5565808"/>
                        <a:gd name="connsiteY352-244984" fmla="*/ 493125 h 2956475"/>
                        <a:gd name="connsiteX353-244985" fmla="*/ 1763432 w 5565808"/>
                        <a:gd name="connsiteY353-244986" fmla="*/ 402226 h 2956475"/>
                        <a:gd name="connsiteX354-244987" fmla="*/ 1806609 w 5565808"/>
                        <a:gd name="connsiteY354-244988" fmla="*/ 397681 h 2956475"/>
                        <a:gd name="connsiteX355-244989" fmla="*/ 1877056 w 5565808"/>
                        <a:gd name="connsiteY355-244990" fmla="*/ 322690 h 2956475"/>
                        <a:gd name="connsiteX356-244991" fmla="*/ 1979326 w 5565808"/>
                        <a:gd name="connsiteY356-244992" fmla="*/ 304510 h 2956475"/>
                        <a:gd name="connsiteX357-244993" fmla="*/ 1988406 w 5565808"/>
                        <a:gd name="connsiteY357-244994" fmla="*/ 263606 h 2956475"/>
                        <a:gd name="connsiteX358-244995" fmla="*/ 2086122 w 5565808"/>
                        <a:gd name="connsiteY358-244996" fmla="*/ 252244 h 2956475"/>
                        <a:gd name="connsiteX359-244997" fmla="*/ 2087201 w 5565808"/>
                        <a:gd name="connsiteY359-244998" fmla="*/ 253503 h 2956475"/>
                        <a:gd name="connsiteX360-244999" fmla="*/ 2098029 w 5565808"/>
                        <a:gd name="connsiteY360-245000" fmla="*/ 252244 h 2956475"/>
                        <a:gd name="connsiteX361-245001" fmla="*/ 2119963 w 5565808"/>
                        <a:gd name="connsiteY361-245002" fmla="*/ 277833 h 2956475"/>
                        <a:gd name="connsiteX362-245003" fmla="*/ 2199745 w 5565808"/>
                        <a:gd name="connsiteY362-245004" fmla="*/ 202249 h 2956475"/>
                        <a:gd name="connsiteX363-245005" fmla="*/ 2211652 w 5565808"/>
                        <a:gd name="connsiteY363-245006" fmla="*/ 202249 h 2956475"/>
                        <a:gd name="connsiteX364-245007" fmla="*/ 2263374 w 5565808"/>
                        <a:gd name="connsiteY364-245008" fmla="*/ 202249 h 2956475"/>
                        <a:gd name="connsiteX365-245009" fmla="*/ 2274736 w 5565808"/>
                        <a:gd name="connsiteY365-245010" fmla="*/ 134075 h 2956475"/>
                        <a:gd name="connsiteX366-245011" fmla="*/ 2311096 w 5565808"/>
                        <a:gd name="connsiteY366-245012" fmla="*/ 68174 h 2956475"/>
                        <a:gd name="connsiteX367-245013" fmla="*/ 2397450 w 5565808"/>
                        <a:gd name="connsiteY367-245014" fmla="*/ 0 h 2956475"/>
                        <a:gd name="connsiteX0-245015" fmla="*/ 114050 w 4329586"/>
                        <a:gd name="connsiteY0-245016" fmla="*/ 817622 h 2956475"/>
                        <a:gd name="connsiteX1-245017" fmla="*/ 105077 w 4329586"/>
                        <a:gd name="connsiteY1-245018" fmla="*/ 881716 h 2956475"/>
                        <a:gd name="connsiteX2-245019" fmla="*/ 132475 w 4329586"/>
                        <a:gd name="connsiteY2-245020" fmla="*/ 895415 h 2956475"/>
                        <a:gd name="connsiteX3-245021" fmla="*/ 114050 w 4329586"/>
                        <a:gd name="connsiteY3-245022" fmla="*/ 817622 h 2956475"/>
                        <a:gd name="connsiteX4-245023" fmla="*/ 1161228 w 4329586"/>
                        <a:gd name="connsiteY4-245024" fmla="*/ 0 h 2956475"/>
                        <a:gd name="connsiteX5-245025" fmla="*/ 1167167 w 4329586"/>
                        <a:gd name="connsiteY5-245026" fmla="*/ 4711 h 2956475"/>
                        <a:gd name="connsiteX6-245027" fmla="*/ 1173134 w 4329586"/>
                        <a:gd name="connsiteY6-245028" fmla="*/ 0 h 2956475"/>
                        <a:gd name="connsiteX7-245029" fmla="*/ 1239036 w 4329586"/>
                        <a:gd name="connsiteY7-245030" fmla="*/ 52267 h 2956475"/>
                        <a:gd name="connsiteX8-245031" fmla="*/ 1184497 w 4329586"/>
                        <a:gd name="connsiteY8-245032" fmla="*/ 90899 h 2956475"/>
                        <a:gd name="connsiteX9-245033" fmla="*/ 1270850 w 4329586"/>
                        <a:gd name="connsiteY9-245034" fmla="*/ 118168 h 2956475"/>
                        <a:gd name="connsiteX10-245035" fmla="*/ 1280542 w 4329586"/>
                        <a:gd name="connsiteY10-245036" fmla="*/ 186006 h 2956475"/>
                        <a:gd name="connsiteX11-245037" fmla="*/ 1302120 w 4329586"/>
                        <a:gd name="connsiteY11-245038" fmla="*/ 161345 h 2956475"/>
                        <a:gd name="connsiteX12-245039" fmla="*/ 1314027 w 4329586"/>
                        <a:gd name="connsiteY12-245040" fmla="*/ 161345 h 2956475"/>
                        <a:gd name="connsiteX13-245041" fmla="*/ 1408926 w 4329586"/>
                        <a:gd name="connsiteY13-245042" fmla="*/ 161345 h 2956475"/>
                        <a:gd name="connsiteX14-245043" fmla="*/ 1420833 w 4329586"/>
                        <a:gd name="connsiteY14-245044" fmla="*/ 161345 h 2956475"/>
                        <a:gd name="connsiteX15-245045" fmla="*/ 1502642 w 4329586"/>
                        <a:gd name="connsiteY15-245046" fmla="*/ 236336 h 2956475"/>
                        <a:gd name="connsiteX16-245047" fmla="*/ 1534456 w 4329586"/>
                        <a:gd name="connsiteY16-245048" fmla="*/ 295420 h 2956475"/>
                        <a:gd name="connsiteX17-245049" fmla="*/ 1523094 w 4329586"/>
                        <a:gd name="connsiteY17-245050" fmla="*/ 370412 h 2956475"/>
                        <a:gd name="connsiteX18-245051" fmla="*/ 1484462 w 4329586"/>
                        <a:gd name="connsiteY18-245052" fmla="*/ 413589 h 2956475"/>
                        <a:gd name="connsiteX19-245053" fmla="*/ 1389018 w 4329586"/>
                        <a:gd name="connsiteY19-245054" fmla="*/ 488580 h 2956475"/>
                        <a:gd name="connsiteX20-245055" fmla="*/ 1357204 w 4329586"/>
                        <a:gd name="connsiteY20-245056" fmla="*/ 531757 h 2956475"/>
                        <a:gd name="connsiteX21-245057" fmla="*/ 1404926 w 4329586"/>
                        <a:gd name="connsiteY21-245058" fmla="*/ 547664 h 2956475"/>
                        <a:gd name="connsiteX22-245059" fmla="*/ 1452380 w 4329586"/>
                        <a:gd name="connsiteY22-245060" fmla="*/ 575345 h 2956475"/>
                        <a:gd name="connsiteX23-245061" fmla="*/ 1479372 w 4329586"/>
                        <a:gd name="connsiteY23-245062" fmla="*/ 552209 h 2956475"/>
                        <a:gd name="connsiteX24-245063" fmla="*/ 1481381 w 4329586"/>
                        <a:gd name="connsiteY24-245064" fmla="*/ 560693 h 2956475"/>
                        <a:gd name="connsiteX25-245065" fmla="*/ 1491280 w 4329586"/>
                        <a:gd name="connsiteY25-245066" fmla="*/ 552209 h 2956475"/>
                        <a:gd name="connsiteX26-245067" fmla="*/ 1507905 w 4329586"/>
                        <a:gd name="connsiteY26-245068" fmla="*/ 622402 h 2956475"/>
                        <a:gd name="connsiteX27-245069" fmla="*/ 1515732 w 4329586"/>
                        <a:gd name="connsiteY27-245070" fmla="*/ 606748 h 2956475"/>
                        <a:gd name="connsiteX28-245071" fmla="*/ 1574816 w 4329586"/>
                        <a:gd name="connsiteY28-245072" fmla="*/ 586296 h 2956475"/>
                        <a:gd name="connsiteX29-245073" fmla="*/ 1582754 w 4329586"/>
                        <a:gd name="connsiteY29-245074" fmla="*/ 587670 h 2956475"/>
                        <a:gd name="connsiteX30-245075" fmla="*/ 1586723 w 4329586"/>
                        <a:gd name="connsiteY30-245076" fmla="*/ 586296 h 2956475"/>
                        <a:gd name="connsiteX31-245077" fmla="*/ 1704891 w 4329586"/>
                        <a:gd name="connsiteY31-245078" fmla="*/ 606748 h 2956475"/>
                        <a:gd name="connsiteX32-245079" fmla="*/ 1711708 w 4329586"/>
                        <a:gd name="connsiteY32-245080" fmla="*/ 665832 h 2956475"/>
                        <a:gd name="connsiteX33-245081" fmla="*/ 1854450 w 4329586"/>
                        <a:gd name="connsiteY33-245082" fmla="*/ 686823 h 2956475"/>
                        <a:gd name="connsiteX34-245083" fmla="*/ 1861146 w 4329586"/>
                        <a:gd name="connsiteY34-245084" fmla="*/ 590841 h 2956475"/>
                        <a:gd name="connsiteX35-245085" fmla="*/ 1872831 w 4329586"/>
                        <a:gd name="connsiteY35-245086" fmla="*/ 594028 h 2956475"/>
                        <a:gd name="connsiteX36-245087" fmla="*/ 1873053 w 4329586"/>
                        <a:gd name="connsiteY36-245088" fmla="*/ 590841 h 2956475"/>
                        <a:gd name="connsiteX37-245089" fmla="*/ 1948044 w 4329586"/>
                        <a:gd name="connsiteY37-245090" fmla="*/ 611293 h 2956475"/>
                        <a:gd name="connsiteX38-245091" fmla="*/ 1995222 w 4329586"/>
                        <a:gd name="connsiteY38-245092" fmla="*/ 611293 h 2956475"/>
                        <a:gd name="connsiteX39-245093" fmla="*/ 2007128 w 4329586"/>
                        <a:gd name="connsiteY39-245094" fmla="*/ 611293 h 2956475"/>
                        <a:gd name="connsiteX40-245095" fmla="*/ 2066212 w 4329586"/>
                        <a:gd name="connsiteY40-245096" fmla="*/ 677194 h 2956475"/>
                        <a:gd name="connsiteX41-245097" fmla="*/ 2082120 w 4329586"/>
                        <a:gd name="connsiteY41-245098" fmla="*/ 756731 h 2956475"/>
                        <a:gd name="connsiteX42-245099" fmla="*/ 2061668 w 4329586"/>
                        <a:gd name="connsiteY42-245100" fmla="*/ 806725 h 2956475"/>
                        <a:gd name="connsiteX43-245101" fmla="*/ 2109390 w 4329586"/>
                        <a:gd name="connsiteY43-245102" fmla="*/ 897623 h 2956475"/>
                        <a:gd name="connsiteX44-245103" fmla="*/ 2158524 w 4329586"/>
                        <a:gd name="connsiteY44-245104" fmla="*/ 933529 h 2956475"/>
                        <a:gd name="connsiteX45-245105" fmla="*/ 2188381 w 4329586"/>
                        <a:gd name="connsiteY45-245106" fmla="*/ 822632 h 2956475"/>
                        <a:gd name="connsiteX46-245107" fmla="*/ 2197998 w 4329586"/>
                        <a:gd name="connsiteY46-245108" fmla="*/ 831139 h 2956475"/>
                        <a:gd name="connsiteX47-245109" fmla="*/ 2200288 w 4329586"/>
                        <a:gd name="connsiteY47-245110" fmla="*/ 822632 h 2956475"/>
                        <a:gd name="connsiteX48-245111" fmla="*/ 2255072 w 4329586"/>
                        <a:gd name="connsiteY48-245112" fmla="*/ 871095 h 2956475"/>
                        <a:gd name="connsiteX49-245113" fmla="*/ 2311094 w 4329586"/>
                        <a:gd name="connsiteY49-245114" fmla="*/ 843084 h 2956475"/>
                        <a:gd name="connsiteX50-245115" fmla="*/ 2316773 w 4329586"/>
                        <a:gd name="connsiteY50-245116" fmla="*/ 846199 h 2956475"/>
                        <a:gd name="connsiteX51-245117" fmla="*/ 2323001 w 4329586"/>
                        <a:gd name="connsiteY51-245118" fmla="*/ 843084 h 2956475"/>
                        <a:gd name="connsiteX52-245119" fmla="*/ 2385347 w 4329586"/>
                        <a:gd name="connsiteY52-245120" fmla="*/ 877274 h 2956475"/>
                        <a:gd name="connsiteX53-245121" fmla="*/ 2408810 w 4329586"/>
                        <a:gd name="connsiteY53-245122" fmla="*/ 849902 h 2956475"/>
                        <a:gd name="connsiteX54-245123" fmla="*/ 2418484 w 4329586"/>
                        <a:gd name="connsiteY54-245124" fmla="*/ 852506 h 2956475"/>
                        <a:gd name="connsiteX55-245125" fmla="*/ 2420717 w 4329586"/>
                        <a:gd name="connsiteY55-245126" fmla="*/ 849902 h 2956475"/>
                        <a:gd name="connsiteX56-245127" fmla="*/ 2467071 w 4329586"/>
                        <a:gd name="connsiteY56-245128" fmla="*/ 862382 h 2956475"/>
                        <a:gd name="connsiteX57-245129" fmla="*/ 2440624 w 4329586"/>
                        <a:gd name="connsiteY57-245130" fmla="*/ 752186 h 2956475"/>
                        <a:gd name="connsiteX58-245131" fmla="*/ 2488346 w 4329586"/>
                        <a:gd name="connsiteY58-245132" fmla="*/ 697647 h 2956475"/>
                        <a:gd name="connsiteX59-245133" fmla="*/ 2498152 w 4329586"/>
                        <a:gd name="connsiteY59-245134" fmla="*/ 700048 h 2956475"/>
                        <a:gd name="connsiteX60-245135" fmla="*/ 2500253 w 4329586"/>
                        <a:gd name="connsiteY60-245136" fmla="*/ 697647 h 2956475"/>
                        <a:gd name="connsiteX61-245137" fmla="*/ 2834305 w 4329586"/>
                        <a:gd name="connsiteY61-245138" fmla="*/ 779455 h 2956475"/>
                        <a:gd name="connsiteX62-245139" fmla="*/ 2866120 w 4329586"/>
                        <a:gd name="connsiteY62-245140" fmla="*/ 849902 h 2956475"/>
                        <a:gd name="connsiteX63-245141" fmla="*/ 2962163 w 4329586"/>
                        <a:gd name="connsiteY63-245142" fmla="*/ 932544 h 2956475"/>
                        <a:gd name="connsiteX64-245143" fmla="*/ 3097366 w 4329586"/>
                        <a:gd name="connsiteY64-245144" fmla="*/ 913531 h 2956475"/>
                        <a:gd name="connsiteX65-245145" fmla="*/ 3101417 w 4329586"/>
                        <a:gd name="connsiteY65-245146" fmla="*/ 914635 h 2956475"/>
                        <a:gd name="connsiteX66-245147" fmla="*/ 3109273 w 4329586"/>
                        <a:gd name="connsiteY66-245148" fmla="*/ 913531 h 2956475"/>
                        <a:gd name="connsiteX67-245149" fmla="*/ 3184264 w 4329586"/>
                        <a:gd name="connsiteY67-245150" fmla="*/ 933983 h 2956475"/>
                        <a:gd name="connsiteX68-245151" fmla="*/ 3216079 w 4329586"/>
                        <a:gd name="connsiteY68-245152" fmla="*/ 977160 h 2956475"/>
                        <a:gd name="connsiteX69-245153" fmla="*/ 3211534 w 4329586"/>
                        <a:gd name="connsiteY69-245154" fmla="*/ 1058968 h 2956475"/>
                        <a:gd name="connsiteX70-245155" fmla="*/ 3250598 w 4329586"/>
                        <a:gd name="connsiteY70-245156" fmla="*/ 1083640 h 2956475"/>
                        <a:gd name="connsiteX71-245157" fmla="*/ 3290526 w 4329586"/>
                        <a:gd name="connsiteY71-245158" fmla="*/ 1070331 h 2956475"/>
                        <a:gd name="connsiteX72-245159" fmla="*/ 3360972 w 4329586"/>
                        <a:gd name="connsiteY72-245160" fmla="*/ 1063513 h 2956475"/>
                        <a:gd name="connsiteX73-245161" fmla="*/ 3363651 w 4329586"/>
                        <a:gd name="connsiteY73-245162" fmla="*/ 1064406 h 2956475"/>
                        <a:gd name="connsiteX74-245163" fmla="*/ 3372879 w 4329586"/>
                        <a:gd name="connsiteY74-245164" fmla="*/ 1063513 h 2956475"/>
                        <a:gd name="connsiteX75-245165" fmla="*/ 3437170 w 4329586"/>
                        <a:gd name="connsiteY75-245166" fmla="*/ 1084944 h 2956475"/>
                        <a:gd name="connsiteX76-245167" fmla="*/ 3499592 w 4329586"/>
                        <a:gd name="connsiteY76-245168" fmla="*/ 1074876 h 2956475"/>
                        <a:gd name="connsiteX77-245169" fmla="*/ 3500722 w 4329586"/>
                        <a:gd name="connsiteY77-245170" fmla="*/ 1076614 h 2956475"/>
                        <a:gd name="connsiteX78-245171" fmla="*/ 3511499 w 4329586"/>
                        <a:gd name="connsiteY78-245172" fmla="*/ 1074876 h 2956475"/>
                        <a:gd name="connsiteX79-245173" fmla="*/ 3566640 w 4329586"/>
                        <a:gd name="connsiteY79-245174" fmla="*/ 1159707 h 2956475"/>
                        <a:gd name="connsiteX80-245175" fmla="*/ 3606398 w 4329586"/>
                        <a:gd name="connsiteY80-245176" fmla="*/ 1129415 h 2956475"/>
                        <a:gd name="connsiteX81-245177" fmla="*/ 3581401 w 4329586"/>
                        <a:gd name="connsiteY81-245178" fmla="*/ 1063513 h 2956475"/>
                        <a:gd name="connsiteX82-245179" fmla="*/ 3590491 w 4329586"/>
                        <a:gd name="connsiteY82-245180" fmla="*/ 1015792 h 2956475"/>
                        <a:gd name="connsiteX83-245181" fmla="*/ 3601817 w 4329586"/>
                        <a:gd name="connsiteY83-245182" fmla="*/ 1018841 h 2956475"/>
                        <a:gd name="connsiteX84-245183" fmla="*/ 3602398 w 4329586"/>
                        <a:gd name="connsiteY84-245184" fmla="*/ 1015792 h 2956475"/>
                        <a:gd name="connsiteX85-245185" fmla="*/ 3718431 w 4329586"/>
                        <a:gd name="connsiteY85-245186" fmla="*/ 1047031 h 2956475"/>
                        <a:gd name="connsiteX86-245187" fmla="*/ 3785922 w 4329586"/>
                        <a:gd name="connsiteY86-245188" fmla="*/ 1043061 h 2956475"/>
                        <a:gd name="connsiteX87-245189" fmla="*/ 3787307 w 4329586"/>
                        <a:gd name="connsiteY87-245190" fmla="*/ 1043680 h 2956475"/>
                        <a:gd name="connsiteX88-245191" fmla="*/ 3797830 w 4329586"/>
                        <a:gd name="connsiteY88-245192" fmla="*/ 1043061 h 2956475"/>
                        <a:gd name="connsiteX89-245193" fmla="*/ 3904636 w 4329586"/>
                        <a:gd name="connsiteY89-245194" fmla="*/ 1090783 h 2956475"/>
                        <a:gd name="connsiteX90-245195" fmla="*/ 3956902 w 4329586"/>
                        <a:gd name="connsiteY90-245196" fmla="*/ 1133960 h 2956475"/>
                        <a:gd name="connsiteX91-245197" fmla="*/ 4043256 w 4329586"/>
                        <a:gd name="connsiteY91-245198" fmla="*/ 1213496 h 2956475"/>
                        <a:gd name="connsiteX92-245199" fmla="*/ 4145516 w 4329586"/>
                        <a:gd name="connsiteY92-245200" fmla="*/ 1311212 h 2956475"/>
                        <a:gd name="connsiteX93-245201" fmla="*/ 4140972 w 4329586"/>
                        <a:gd name="connsiteY93-245202" fmla="*/ 1365751 h 2956475"/>
                        <a:gd name="connsiteX94-245203" fmla="*/ 4148600 w 4329586"/>
                        <a:gd name="connsiteY94-245204" fmla="*/ 1373379 h 2956475"/>
                        <a:gd name="connsiteX95-245205" fmla="*/ 4144972 w 4329586"/>
                        <a:gd name="connsiteY95-245206" fmla="*/ 1322574 h 2956475"/>
                        <a:gd name="connsiteX96-245207" fmla="*/ 4157013 w 4329586"/>
                        <a:gd name="connsiteY96-245208" fmla="*/ 1324447 h 2956475"/>
                        <a:gd name="connsiteX97-245209" fmla="*/ 4156879 w 4329586"/>
                        <a:gd name="connsiteY97-245210" fmla="*/ 1322574 h 2956475"/>
                        <a:gd name="connsiteX98-245211" fmla="*/ 4259140 w 4329586"/>
                        <a:gd name="connsiteY98-245212" fmla="*/ 1338481 h 2956475"/>
                        <a:gd name="connsiteX99-245213" fmla="*/ 4329586 w 4329586"/>
                        <a:gd name="connsiteY99-245214" fmla="*/ 1418018 h 2956475"/>
                        <a:gd name="connsiteX100-245215" fmla="*/ 4290954 w 4329586"/>
                        <a:gd name="connsiteY100-245216" fmla="*/ 1456650 h 2956475"/>
                        <a:gd name="connsiteX101-245217" fmla="*/ 4231870 w 4329586"/>
                        <a:gd name="connsiteY101-245218" fmla="*/ 1468012 h 2956475"/>
                        <a:gd name="connsiteX102-245219" fmla="*/ 4231870 w 4329586"/>
                        <a:gd name="connsiteY102-245220" fmla="*/ 1554366 h 2956475"/>
                        <a:gd name="connsiteX103-245221" fmla="*/ 4215963 w 4329586"/>
                        <a:gd name="connsiteY103-245222" fmla="*/ 1570273 h 2956475"/>
                        <a:gd name="connsiteX104-245223" fmla="*/ 4204056 w 4329586"/>
                        <a:gd name="connsiteY104-245224" fmla="*/ 1570273 h 2956475"/>
                        <a:gd name="connsiteX105-245225" fmla="*/ 4184148 w 4329586"/>
                        <a:gd name="connsiteY105-245226" fmla="*/ 1570273 h 2956475"/>
                        <a:gd name="connsiteX106-245227" fmla="*/ 4172242 w 4329586"/>
                        <a:gd name="connsiteY106-245228" fmla="*/ 1570273 h 2956475"/>
                        <a:gd name="connsiteX107-245229" fmla="*/ 4140427 w 4329586"/>
                        <a:gd name="connsiteY107-245230" fmla="*/ 1536186 h 2956475"/>
                        <a:gd name="connsiteX108-245231" fmla="*/ 4090432 w 4329586"/>
                        <a:gd name="connsiteY108-245232" fmla="*/ 1511189 h 2956475"/>
                        <a:gd name="connsiteX109-245233" fmla="*/ 4085888 w 4329586"/>
                        <a:gd name="connsiteY109-245234" fmla="*/ 1477102 h 2956475"/>
                        <a:gd name="connsiteX110-245235" fmla="*/ 4052053 w 4329586"/>
                        <a:gd name="connsiteY110-245236" fmla="*/ 1463170 h 2956475"/>
                        <a:gd name="connsiteX111-245237" fmla="*/ 4018258 w 4329586"/>
                        <a:gd name="connsiteY111-245238" fmla="*/ 1472557 h 2956475"/>
                        <a:gd name="connsiteX112-245239" fmla="*/ 4016287 w 4329586"/>
                        <a:gd name="connsiteY112-245240" fmla="*/ 1469797 h 2956475"/>
                        <a:gd name="connsiteX113-245241" fmla="*/ 4006352 w 4329586"/>
                        <a:gd name="connsiteY113-245242" fmla="*/ 1472557 h 2956475"/>
                        <a:gd name="connsiteX114-245243" fmla="*/ 3983627 w 4329586"/>
                        <a:gd name="connsiteY114-245244" fmla="*/ 1440742 h 2956475"/>
                        <a:gd name="connsiteX115-245245" fmla="*/ 3992565 w 4329586"/>
                        <a:gd name="connsiteY115-245246" fmla="*/ 1415717 h 2956475"/>
                        <a:gd name="connsiteX116-245247" fmla="*/ 3963720 w 4329586"/>
                        <a:gd name="connsiteY116-245248" fmla="*/ 1429380 h 2956475"/>
                        <a:gd name="connsiteX117-245249" fmla="*/ 3979626 w 4329586"/>
                        <a:gd name="connsiteY117-245250" fmla="*/ 1472557 h 2956475"/>
                        <a:gd name="connsiteX118-245251" fmla="*/ 3956902 w 4329586"/>
                        <a:gd name="connsiteY118-245252" fmla="*/ 1511189 h 2956475"/>
                        <a:gd name="connsiteX119-245253" fmla="*/ 3909180 w 4329586"/>
                        <a:gd name="connsiteY119-245254" fmla="*/ 1547548 h 2956475"/>
                        <a:gd name="connsiteX120-245255" fmla="*/ 3898597 w 4329586"/>
                        <a:gd name="connsiteY120-245256" fmla="*/ 1546540 h 2956475"/>
                        <a:gd name="connsiteX121-245257" fmla="*/ 3897274 w 4329586"/>
                        <a:gd name="connsiteY121-245258" fmla="*/ 1547548 h 2956475"/>
                        <a:gd name="connsiteX122-245259" fmla="*/ 3862357 w 4329586"/>
                        <a:gd name="connsiteY122-245260" fmla="*/ 1544223 h 2956475"/>
                        <a:gd name="connsiteX123-245261" fmla="*/ 3893273 w 4329586"/>
                        <a:gd name="connsiteY123-245262" fmla="*/ 1586180 h 2956475"/>
                        <a:gd name="connsiteX124-245263" fmla="*/ 3915998 w 4329586"/>
                        <a:gd name="connsiteY124-245264" fmla="*/ 1649809 h 2956475"/>
                        <a:gd name="connsiteX125-245265" fmla="*/ 3931905 w 4329586"/>
                        <a:gd name="connsiteY125-245266" fmla="*/ 1677079 h 2956475"/>
                        <a:gd name="connsiteX126-245267" fmla="*/ 3936450 w 4329586"/>
                        <a:gd name="connsiteY126-245268" fmla="*/ 1708893 h 2956475"/>
                        <a:gd name="connsiteX127-245269" fmla="*/ 3931905 w 4329586"/>
                        <a:gd name="connsiteY127-245270" fmla="*/ 1731618 h 2956475"/>
                        <a:gd name="connsiteX128-245271" fmla="*/ 3920720 w 4329586"/>
                        <a:gd name="connsiteY128-245272" fmla="*/ 1728009 h 2956475"/>
                        <a:gd name="connsiteX129-245273" fmla="*/ 3919998 w 4329586"/>
                        <a:gd name="connsiteY129-245274" fmla="*/ 1731618 h 2956475"/>
                        <a:gd name="connsiteX130-245275" fmla="*/ 3857192 w 4329586"/>
                        <a:gd name="connsiteY130-245276" fmla="*/ 1711358 h 2956475"/>
                        <a:gd name="connsiteX131-245277" fmla="*/ 3759198 w 4329586"/>
                        <a:gd name="connsiteY131-245278" fmla="*/ 1767977 h 2956475"/>
                        <a:gd name="connsiteX132-245279" fmla="*/ 3720566 w 4329586"/>
                        <a:gd name="connsiteY132-245280" fmla="*/ 1779340 h 2956475"/>
                        <a:gd name="connsiteX133-245281" fmla="*/ 3668299 w 4329586"/>
                        <a:gd name="connsiteY133-245282" fmla="*/ 1833879 h 2956475"/>
                        <a:gd name="connsiteX134-245283" fmla="*/ 3613760 w 4329586"/>
                        <a:gd name="connsiteY134-245284" fmla="*/ 1881600 h 2956475"/>
                        <a:gd name="connsiteX135-245285" fmla="*/ 3597853 w 4329586"/>
                        <a:gd name="connsiteY135-245286" fmla="*/ 1913415 h 2956475"/>
                        <a:gd name="connsiteX136-245287" fmla="*/ 3590159 w 4329586"/>
                        <a:gd name="connsiteY136-245288" fmla="*/ 1904988 h 2956475"/>
                        <a:gd name="connsiteX137-245289" fmla="*/ 3585946 w 4329586"/>
                        <a:gd name="connsiteY137-245290" fmla="*/ 1913415 h 2956475"/>
                        <a:gd name="connsiteX138-245291" fmla="*/ 3542459 w 4329586"/>
                        <a:gd name="connsiteY138-245292" fmla="*/ 1865787 h 2956475"/>
                        <a:gd name="connsiteX139-245293" fmla="*/ 3452415 w 4329586"/>
                        <a:gd name="connsiteY139-245294" fmla="*/ 1920232 h 2956475"/>
                        <a:gd name="connsiteX140-245295" fmla="*/ 3449310 w 4329586"/>
                        <a:gd name="connsiteY140-245296" fmla="*/ 1914910 h 2956475"/>
                        <a:gd name="connsiteX141-245297" fmla="*/ 3440508 w 4329586"/>
                        <a:gd name="connsiteY141-245298" fmla="*/ 1920232 h 2956475"/>
                        <a:gd name="connsiteX142-245299" fmla="*/ 3428465 w 4329586"/>
                        <a:gd name="connsiteY142-245300" fmla="*/ 1899586 h 2956475"/>
                        <a:gd name="connsiteX143-245301" fmla="*/ 3397876 w 4329586"/>
                        <a:gd name="connsiteY143-245302" fmla="*/ 1924777 h 2956475"/>
                        <a:gd name="connsiteX144-245303" fmla="*/ 3388639 w 4329586"/>
                        <a:gd name="connsiteY144-245304" fmla="*/ 1922578 h 2956475"/>
                        <a:gd name="connsiteX145-245305" fmla="*/ 3385969 w 4329586"/>
                        <a:gd name="connsiteY145-245306" fmla="*/ 1924777 h 2956475"/>
                        <a:gd name="connsiteX146-245307" fmla="*/ 3349515 w 4329586"/>
                        <a:gd name="connsiteY146-245308" fmla="*/ 1916098 h 2956475"/>
                        <a:gd name="connsiteX147-245309" fmla="*/ 3338792 w 4329586"/>
                        <a:gd name="connsiteY147-245310" fmla="*/ 1961137 h 2956475"/>
                        <a:gd name="connsiteX148-245311" fmla="*/ 3297888 w 4329586"/>
                        <a:gd name="connsiteY148-245312" fmla="*/ 2027038 h 2956475"/>
                        <a:gd name="connsiteX149-245313" fmla="*/ 3297888 w 4329586"/>
                        <a:gd name="connsiteY149-245314" fmla="*/ 2058853 h 2956475"/>
                        <a:gd name="connsiteX150-245315" fmla="*/ 3338792 w 4329586"/>
                        <a:gd name="connsiteY150-245316" fmla="*/ 2074760 h 2956475"/>
                        <a:gd name="connsiteX151-245317" fmla="*/ 3334247 w 4329586"/>
                        <a:gd name="connsiteY151-245318" fmla="*/ 2172476 h 2956475"/>
                        <a:gd name="connsiteX152-245319" fmla="*/ 3322340 w 4329586"/>
                        <a:gd name="connsiteY152-245320" fmla="*/ 2172476 h 2956475"/>
                        <a:gd name="connsiteX153-245321" fmla="*/ 3297888 w 4329586"/>
                        <a:gd name="connsiteY153-245322" fmla="*/ 2172476 h 2956475"/>
                        <a:gd name="connsiteX154-245323" fmla="*/ 3286526 w 4329586"/>
                        <a:gd name="connsiteY154-245324" fmla="*/ 2224742 h 2956475"/>
                        <a:gd name="connsiteX155-245325" fmla="*/ 3297888 w 4329586"/>
                        <a:gd name="connsiteY155-245326" fmla="*/ 2252012 h 2956475"/>
                        <a:gd name="connsiteX156-245327" fmla="*/ 3231986 w 4329586"/>
                        <a:gd name="connsiteY156-245328" fmla="*/ 2286099 h 2956475"/>
                        <a:gd name="connsiteX157-245329" fmla="*/ 3220624 w 4329586"/>
                        <a:gd name="connsiteY157-245330" fmla="*/ 2354273 h 2956475"/>
                        <a:gd name="connsiteX158-245331" fmla="*/ 3168358 w 4329586"/>
                        <a:gd name="connsiteY158-245332" fmla="*/ 2370180 h 2956475"/>
                        <a:gd name="connsiteX159-245333" fmla="*/ 3156995 w 4329586"/>
                        <a:gd name="connsiteY159-245334" fmla="*/ 2429264 h 2956475"/>
                        <a:gd name="connsiteX160-245335" fmla="*/ 3102456 w 4329586"/>
                        <a:gd name="connsiteY160-245336" fmla="*/ 2488348 h 2956475"/>
                        <a:gd name="connsiteX161-245337" fmla="*/ 3100146 w 4329586"/>
                        <a:gd name="connsiteY161-245338" fmla="*/ 2477952 h 2956475"/>
                        <a:gd name="connsiteX162-245339" fmla="*/ 3090549 w 4329586"/>
                        <a:gd name="connsiteY162-245340" fmla="*/ 2488348 h 2956475"/>
                        <a:gd name="connsiteX163-245341" fmla="*/ 3081459 w 4329586"/>
                        <a:gd name="connsiteY163-245342" fmla="*/ 2447444 h 2956475"/>
                        <a:gd name="connsiteX164-245343" fmla="*/ 3065552 w 4329586"/>
                        <a:gd name="connsiteY164-245344" fmla="*/ 2361090 h 2956475"/>
                        <a:gd name="connsiteX165-245345" fmla="*/ 3038282 w 4329586"/>
                        <a:gd name="connsiteY165-245346" fmla="*/ 2220198 h 2956475"/>
                        <a:gd name="connsiteX166-245347" fmla="*/ 3058734 w 4329586"/>
                        <a:gd name="connsiteY166-245348" fmla="*/ 2129299 h 2956475"/>
                        <a:gd name="connsiteX167-245349" fmla="*/ 3090549 w 4329586"/>
                        <a:gd name="connsiteY167-245350" fmla="*/ 2086122 h 2956475"/>
                        <a:gd name="connsiteX168-245351" fmla="*/ 3090549 w 4329586"/>
                        <a:gd name="connsiteY168-245352" fmla="*/ 2058853 h 2956475"/>
                        <a:gd name="connsiteX169-245353" fmla="*/ 3149633 w 4329586"/>
                        <a:gd name="connsiteY169-245354" fmla="*/ 2042945 h 2956475"/>
                        <a:gd name="connsiteX170-245355" fmla="*/ 3215534 w 4329586"/>
                        <a:gd name="connsiteY170-245356" fmla="*/ 1952047 h 2956475"/>
                        <a:gd name="connsiteX171-245357" fmla="*/ 3279164 w 4329586"/>
                        <a:gd name="connsiteY171-245358" fmla="*/ 1877056 h 2956475"/>
                        <a:gd name="connsiteX172-245359" fmla="*/ 3345064 w 4329586"/>
                        <a:gd name="connsiteY172-245360" fmla="*/ 1817971 h 2956475"/>
                        <a:gd name="connsiteX173-245361" fmla="*/ 3369615 w 4329586"/>
                        <a:gd name="connsiteY173-245362" fmla="*/ 1710844 h 2956475"/>
                        <a:gd name="connsiteX174-245363" fmla="*/ 3338792 w 4329586"/>
                        <a:gd name="connsiteY174-245364" fmla="*/ 1715711 h 2956475"/>
                        <a:gd name="connsiteX175-245365" fmla="*/ 3318340 w 4329586"/>
                        <a:gd name="connsiteY175-245366" fmla="*/ 1779340 h 2956475"/>
                        <a:gd name="connsiteX176-245367" fmla="*/ 3227442 w 4329586"/>
                        <a:gd name="connsiteY176-245368" fmla="*/ 1865693 h 2956475"/>
                        <a:gd name="connsiteX177-245369" fmla="*/ 3224629 w 4329586"/>
                        <a:gd name="connsiteY177-245370" fmla="*/ 1857053 h 2956475"/>
                        <a:gd name="connsiteX178-245371" fmla="*/ 3215534 w 4329586"/>
                        <a:gd name="connsiteY178-245372" fmla="*/ 1865693 h 2956475"/>
                        <a:gd name="connsiteX179-245373" fmla="*/ 3184756 w 4329586"/>
                        <a:gd name="connsiteY179-245374" fmla="*/ 1771159 h 2956475"/>
                        <a:gd name="connsiteX180-245375" fmla="*/ 3102456 w 4329586"/>
                        <a:gd name="connsiteY180-245376" fmla="*/ 1795247 h 2956475"/>
                        <a:gd name="connsiteX181-245377" fmla="*/ 3007012 w 4329586"/>
                        <a:gd name="connsiteY181-245378" fmla="*/ 1920232 h 2956475"/>
                        <a:gd name="connsiteX182-245379" fmla="*/ 3038827 w 4329586"/>
                        <a:gd name="connsiteY182-245380" fmla="*/ 1967954 h 2956475"/>
                        <a:gd name="connsiteX183-245381" fmla="*/ 2959290 w 4329586"/>
                        <a:gd name="connsiteY183-245382" fmla="*/ 1983861 h 2956475"/>
                        <a:gd name="connsiteX184-245383" fmla="*/ 2900206 w 4329586"/>
                        <a:gd name="connsiteY184-245384" fmla="*/ 1988406 h 2956475"/>
                        <a:gd name="connsiteX185-245385" fmla="*/ 2900294 w 4329586"/>
                        <a:gd name="connsiteY185-245386" fmla="*/ 1987484 h 2956475"/>
                        <a:gd name="connsiteX186-245387" fmla="*/ 2888300 w 4329586"/>
                        <a:gd name="connsiteY186-245388" fmla="*/ 1988406 h 2956475"/>
                        <a:gd name="connsiteX187-245389" fmla="*/ 2892844 w 4329586"/>
                        <a:gd name="connsiteY187-245390" fmla="*/ 1940685 h 2956475"/>
                        <a:gd name="connsiteX188-245391" fmla="*/ 2843002 w 4329586"/>
                        <a:gd name="connsiteY188-245392" fmla="*/ 1931099 h 2956475"/>
                        <a:gd name="connsiteX189-245393" fmla="*/ 2797946 w 4329586"/>
                        <a:gd name="connsiteY189-245394" fmla="*/ 1961137 h 2956475"/>
                        <a:gd name="connsiteX190-245395" fmla="*/ 2787315 w 4329586"/>
                        <a:gd name="connsiteY190-245396" fmla="*/ 1960286 h 2956475"/>
                        <a:gd name="connsiteX191-245397" fmla="*/ 2786039 w 4329586"/>
                        <a:gd name="connsiteY191-245398" fmla="*/ 1961137 h 2956475"/>
                        <a:gd name="connsiteX192-245399" fmla="*/ 2680558 w 4329586"/>
                        <a:gd name="connsiteY192-245400" fmla="*/ 1952698 h 2956475"/>
                        <a:gd name="connsiteX193-245401" fmla="*/ 2566154 w 4329586"/>
                        <a:gd name="connsiteY193-245402" fmla="*/ 1972499 h 2956475"/>
                        <a:gd name="connsiteX194-245403" fmla="*/ 2447986 w 4329586"/>
                        <a:gd name="connsiteY194-245404" fmla="*/ 2106574 h 2956475"/>
                        <a:gd name="connsiteX195-245405" fmla="*/ 2307094 w 4329586"/>
                        <a:gd name="connsiteY195-245406" fmla="*/ 2263374 h 2956475"/>
                        <a:gd name="connsiteX196-245407" fmla="*/ 2361633 w 4329586"/>
                        <a:gd name="connsiteY196-245408" fmla="*/ 2267919 h 2956475"/>
                        <a:gd name="connsiteX197-245409" fmla="*/ 2382085 w 4329586"/>
                        <a:gd name="connsiteY197-245410" fmla="*/ 2311096 h 2956475"/>
                        <a:gd name="connsiteX198-245411" fmla="*/ 2410703 w 4329586"/>
                        <a:gd name="connsiteY198-245412" fmla="*/ 2319513 h 2956475"/>
                        <a:gd name="connsiteX199-245413" fmla="*/ 2429262 w 4329586"/>
                        <a:gd name="connsiteY199-245414" fmla="*/ 2290644 h 2956475"/>
                        <a:gd name="connsiteX200-245415" fmla="*/ 2440332 w 4329586"/>
                        <a:gd name="connsiteY200-245416" fmla="*/ 2291946 h 2956475"/>
                        <a:gd name="connsiteX201-245417" fmla="*/ 2441169 w 4329586"/>
                        <a:gd name="connsiteY201-245418" fmla="*/ 2290644 h 2956475"/>
                        <a:gd name="connsiteX202-245419" fmla="*/ 2479801 w 4329586"/>
                        <a:gd name="connsiteY202-245420" fmla="*/ 2295189 h 2956475"/>
                        <a:gd name="connsiteX203-245421" fmla="*/ 2534340 w 4329586"/>
                        <a:gd name="connsiteY203-245422" fmla="*/ 2365635 h 2956475"/>
                        <a:gd name="connsiteX204-245423" fmla="*/ 2538885 w 4329586"/>
                        <a:gd name="connsiteY204-245424" fmla="*/ 2413357 h 2956475"/>
                        <a:gd name="connsiteX205-245425" fmla="*/ 2507070 w 4329586"/>
                        <a:gd name="connsiteY205-245426" fmla="*/ 2472441 h 2956475"/>
                        <a:gd name="connsiteX206-245427" fmla="*/ 2500253 w 4329586"/>
                        <a:gd name="connsiteY206-245428" fmla="*/ 2542887 h 2956475"/>
                        <a:gd name="connsiteX207-245429" fmla="*/ 2484346 w 4329586"/>
                        <a:gd name="connsiteY207-245430" fmla="*/ 2629241 h 2956475"/>
                        <a:gd name="connsiteX208-245431" fmla="*/ 2432079 w 4329586"/>
                        <a:gd name="connsiteY208-245432" fmla="*/ 2708777 h 2956475"/>
                        <a:gd name="connsiteX209-245433" fmla="*/ 2420717 w 4329586"/>
                        <a:gd name="connsiteY209-245434" fmla="*/ 2747409 h 2956475"/>
                        <a:gd name="connsiteX210-245435" fmla="*/ 2366178 w 4329586"/>
                        <a:gd name="connsiteY210-245436" fmla="*/ 2806493 h 2956475"/>
                        <a:gd name="connsiteX211-245437" fmla="*/ 2318456 w 4329586"/>
                        <a:gd name="connsiteY211-245438" fmla="*/ 2865577 h 2956475"/>
                        <a:gd name="connsiteX212-245439" fmla="*/ 2298004 w 4329586"/>
                        <a:gd name="connsiteY212-245440" fmla="*/ 2897392 h 2956475"/>
                        <a:gd name="connsiteX213-245441" fmla="*/ 2248010 w 4329586"/>
                        <a:gd name="connsiteY213-245442" fmla="*/ 2924661 h 2956475"/>
                        <a:gd name="connsiteX214-245443" fmla="*/ 2236103 w 4329586"/>
                        <a:gd name="connsiteY214-245444" fmla="*/ 2924661 h 2956475"/>
                        <a:gd name="connsiteX215-245445" fmla="*/ 2227558 w 4329586"/>
                        <a:gd name="connsiteY215-245446" fmla="*/ 2924661 h 2956475"/>
                        <a:gd name="connsiteX216-245447" fmla="*/ 2215650 w 4329586"/>
                        <a:gd name="connsiteY216-245448" fmla="*/ 2924661 h 2956475"/>
                        <a:gd name="connsiteX217-245449" fmla="*/ 2193984 w 4329586"/>
                        <a:gd name="connsiteY217-245450" fmla="*/ 2908412 h 2956475"/>
                        <a:gd name="connsiteX218-245451" fmla="*/ 2152566 w 4329586"/>
                        <a:gd name="connsiteY218-245452" fmla="*/ 2936024 h 2956475"/>
                        <a:gd name="connsiteX219-245453" fmla="*/ 2145749 w 4329586"/>
                        <a:gd name="connsiteY219-245454" fmla="*/ 2956476 h 2956475"/>
                        <a:gd name="connsiteX220-245455" fmla="*/ 2141204 w 4329586"/>
                        <a:gd name="connsiteY220-245456" fmla="*/ 2947386 h 2956475"/>
                        <a:gd name="connsiteX221-245457" fmla="*/ 2141204 w 4329586"/>
                        <a:gd name="connsiteY221-245458" fmla="*/ 2935660 h 2956475"/>
                        <a:gd name="connsiteX222-245459" fmla="*/ 2140659 w 4329586"/>
                        <a:gd name="connsiteY222-245460" fmla="*/ 2936024 h 2956475"/>
                        <a:gd name="connsiteX223-245461" fmla="*/ 2133842 w 4329586"/>
                        <a:gd name="connsiteY223-245462" fmla="*/ 2956476 h 2956475"/>
                        <a:gd name="connsiteX224-245463" fmla="*/ 2129297 w 4329586"/>
                        <a:gd name="connsiteY224-245464" fmla="*/ 2947386 h 2956475"/>
                        <a:gd name="connsiteX225-245465" fmla="*/ 2129297 w 4329586"/>
                        <a:gd name="connsiteY225-245466" fmla="*/ 2920116 h 2956475"/>
                        <a:gd name="connsiteX226-245467" fmla="*/ 2141204 w 4329586"/>
                        <a:gd name="connsiteY226-245468" fmla="*/ 2920116 h 2956475"/>
                        <a:gd name="connsiteX227-245469" fmla="*/ 2149749 w 4329586"/>
                        <a:gd name="connsiteY227-245470" fmla="*/ 2920116 h 2956475"/>
                        <a:gd name="connsiteX228-245471" fmla="*/ 2156566 w 4329586"/>
                        <a:gd name="connsiteY228-245472" fmla="*/ 2861032 h 2956475"/>
                        <a:gd name="connsiteX229-245473" fmla="*/ 2145204 w 4329586"/>
                        <a:gd name="connsiteY229-245474" fmla="*/ 2817856 h 2956475"/>
                        <a:gd name="connsiteX230-245475" fmla="*/ 2172474 w 4329586"/>
                        <a:gd name="connsiteY230-245476" fmla="*/ 2795131 h 2956475"/>
                        <a:gd name="connsiteX231-245477" fmla="*/ 2181735 w 4329586"/>
                        <a:gd name="connsiteY231-245478" fmla="*/ 2797336 h 2956475"/>
                        <a:gd name="connsiteX232-245479" fmla="*/ 2184381 w 4329586"/>
                        <a:gd name="connsiteY232-245480" fmla="*/ 2795131 h 2956475"/>
                        <a:gd name="connsiteX233-245481" fmla="*/ 2221408 w 4329586"/>
                        <a:gd name="connsiteY233-245482" fmla="*/ 2803947 h 2956475"/>
                        <a:gd name="connsiteX234-245483" fmla="*/ 2242920 w 4329586"/>
                        <a:gd name="connsiteY234-245484" fmla="*/ 2758772 h 2956475"/>
                        <a:gd name="connsiteX235-245485" fmla="*/ 2258827 w 4329586"/>
                        <a:gd name="connsiteY235-245486" fmla="*/ 2699687 h 2956475"/>
                        <a:gd name="connsiteX236-245487" fmla="*/ 2270190 w 4329586"/>
                        <a:gd name="connsiteY236-245488" fmla="*/ 2676963 h 2956475"/>
                        <a:gd name="connsiteX237-245489" fmla="*/ 2289213 w 4329586"/>
                        <a:gd name="connsiteY237-245490" fmla="*/ 2632575 h 2956475"/>
                        <a:gd name="connsiteX238-245491" fmla="*/ 2238920 w 4329586"/>
                        <a:gd name="connsiteY238-245492" fmla="*/ 2645148 h 2956475"/>
                        <a:gd name="connsiteX239-245493" fmla="*/ 2211650 w 4329586"/>
                        <a:gd name="connsiteY239-245494" fmla="*/ 2667873 h 2956475"/>
                        <a:gd name="connsiteX240-245495" fmla="*/ 2199743 w 4329586"/>
                        <a:gd name="connsiteY240-245496" fmla="*/ 2667873 h 2956475"/>
                        <a:gd name="connsiteX241-245497" fmla="*/ 2152566 w 4329586"/>
                        <a:gd name="connsiteY241-245498" fmla="*/ 2667873 h 2956475"/>
                        <a:gd name="connsiteX242-245499" fmla="*/ 2140659 w 4329586"/>
                        <a:gd name="connsiteY242-245500" fmla="*/ 2667873 h 2956475"/>
                        <a:gd name="connsiteX243-245501" fmla="*/ 2124752 w 4329586"/>
                        <a:gd name="connsiteY243-245502" fmla="*/ 2613334 h 2956475"/>
                        <a:gd name="connsiteX244-245503" fmla="*/ 2081575 w 4329586"/>
                        <a:gd name="connsiteY244-245504" fmla="*/ 2574702 h 2956475"/>
                        <a:gd name="connsiteX245-245505" fmla="*/ 2015674 w 4329586"/>
                        <a:gd name="connsiteY245-245506" fmla="*/ 2558795 h 2956475"/>
                        <a:gd name="connsiteX246-245507" fmla="*/ 2006584 w 4329586"/>
                        <a:gd name="connsiteY246-245508" fmla="*/ 2499711 h 2956475"/>
                        <a:gd name="connsiteX247-245509" fmla="*/ 1995222 w 4329586"/>
                        <a:gd name="connsiteY247-245510" fmla="*/ 2467896 h 2956475"/>
                        <a:gd name="connsiteX248-245511" fmla="*/ 1979314 w 4329586"/>
                        <a:gd name="connsiteY248-245512" fmla="*/ 2440627 h 2956475"/>
                        <a:gd name="connsiteX249-245513" fmla="*/ 1956590 w 4329586"/>
                        <a:gd name="connsiteY249-245514" fmla="*/ 2381542 h 2956475"/>
                        <a:gd name="connsiteX250-245515" fmla="*/ 1924775 w 4329586"/>
                        <a:gd name="connsiteY250-245516" fmla="*/ 2361090 h 2956475"/>
                        <a:gd name="connsiteX251-245517" fmla="*/ 1868916 w 4329586"/>
                        <a:gd name="connsiteY251-245518" fmla="*/ 2339606 h 2956475"/>
                        <a:gd name="connsiteX252-245519" fmla="*/ 1829876 w 4329586"/>
                        <a:gd name="connsiteY252-245520" fmla="*/ 2345183 h 2956475"/>
                        <a:gd name="connsiteX253-245521" fmla="*/ 1786700 w 4329586"/>
                        <a:gd name="connsiteY253-245522" fmla="*/ 2354273 h 2956475"/>
                        <a:gd name="connsiteX254-245523" fmla="*/ 1754885 w 4329586"/>
                        <a:gd name="connsiteY254-245524" fmla="*/ 2381542 h 2956475"/>
                        <a:gd name="connsiteX255-245525" fmla="*/ 1775337 w 4329586"/>
                        <a:gd name="connsiteY255-245526" fmla="*/ 2397450 h 2956475"/>
                        <a:gd name="connsiteX256-245527" fmla="*/ 1775337 w 4329586"/>
                        <a:gd name="connsiteY256-245528" fmla="*/ 2429264 h 2956475"/>
                        <a:gd name="connsiteX257-245529" fmla="*/ 1754885 w 4329586"/>
                        <a:gd name="connsiteY257-245530" fmla="*/ 2451989 h 2956475"/>
                        <a:gd name="connsiteX258-245531" fmla="*/ 1723071 w 4329586"/>
                        <a:gd name="connsiteY258-245532" fmla="*/ 2511073 h 2956475"/>
                        <a:gd name="connsiteX259-245533" fmla="*/ 1723071 w 4329586"/>
                        <a:gd name="connsiteY259-245534" fmla="*/ 2538343 h 2956475"/>
                        <a:gd name="connsiteX260-245535" fmla="*/ 1673076 w 4329586"/>
                        <a:gd name="connsiteY260-245536" fmla="*/ 2570157 h 2956475"/>
                        <a:gd name="connsiteX261-245537" fmla="*/ 1665263 w 4329586"/>
                        <a:gd name="connsiteY261-245538" fmla="*/ 2567553 h 2956475"/>
                        <a:gd name="connsiteX262-245539" fmla="*/ 1661170 w 4329586"/>
                        <a:gd name="connsiteY262-245540" fmla="*/ 2570157 h 2956475"/>
                        <a:gd name="connsiteX263-245541" fmla="*/ 1613448 w 4329586"/>
                        <a:gd name="connsiteY263-245542" fmla="*/ 2554250 h 2956475"/>
                        <a:gd name="connsiteX264-245543" fmla="*/ 1582178 w 4329586"/>
                        <a:gd name="connsiteY264-245544" fmla="*/ 2554250 h 2956475"/>
                        <a:gd name="connsiteX265-245545" fmla="*/ 1570271 w 4329586"/>
                        <a:gd name="connsiteY265-245546" fmla="*/ 2554250 h 2956475"/>
                        <a:gd name="connsiteX266-245547" fmla="*/ 1554364 w 4329586"/>
                        <a:gd name="connsiteY266-245548" fmla="*/ 2538343 h 2956475"/>
                        <a:gd name="connsiteX267-245549" fmla="*/ 1536192 w 4329586"/>
                        <a:gd name="connsiteY267-245550" fmla="*/ 2533799 h 2956475"/>
                        <a:gd name="connsiteX268-245551" fmla="*/ 1491280 w 4329586"/>
                        <a:gd name="connsiteY268-245552" fmla="*/ 2570157 h 2956475"/>
                        <a:gd name="connsiteX269-245553" fmla="*/ 1443558 w 4329586"/>
                        <a:gd name="connsiteY269-245554" fmla="*/ 2581519 h 2956475"/>
                        <a:gd name="connsiteX270-245555" fmla="*/ 1404926 w 4329586"/>
                        <a:gd name="connsiteY270-245556" fmla="*/ 2597427 h 2956475"/>
                        <a:gd name="connsiteX271-245557" fmla="*/ 1397381 w 4329586"/>
                        <a:gd name="connsiteY271-245558" fmla="*/ 2595630 h 2956475"/>
                        <a:gd name="connsiteX272-245559" fmla="*/ 1393019 w 4329586"/>
                        <a:gd name="connsiteY272-245560" fmla="*/ 2597427 h 2956475"/>
                        <a:gd name="connsiteX273-245561" fmla="*/ 1345297 w 4329586"/>
                        <a:gd name="connsiteY273-245562" fmla="*/ 2586064 h 2956475"/>
                        <a:gd name="connsiteX274-245563" fmla="*/ 1323117 w 4329586"/>
                        <a:gd name="connsiteY274-245564" fmla="*/ 2586064 h 2956475"/>
                        <a:gd name="connsiteX275-245565" fmla="*/ 1311210 w 4329586"/>
                        <a:gd name="connsiteY275-245566" fmla="*/ 2586064 h 2956475"/>
                        <a:gd name="connsiteX276-245567" fmla="*/ 1290758 w 4329586"/>
                        <a:gd name="connsiteY276-245568" fmla="*/ 2554250 h 2956475"/>
                        <a:gd name="connsiteX277-245569" fmla="*/ 1252126 w 4329586"/>
                        <a:gd name="connsiteY277-245570" fmla="*/ 2526980 h 2956475"/>
                        <a:gd name="connsiteX278-245571" fmla="*/ 1225074 w 4329586"/>
                        <a:gd name="connsiteY278-245572" fmla="*/ 2523116 h 2956475"/>
                        <a:gd name="connsiteX279-245573" fmla="*/ 1184497 w 4329586"/>
                        <a:gd name="connsiteY279-245574" fmla="*/ 2526980 h 2956475"/>
                        <a:gd name="connsiteX280-245575" fmla="*/ 1145865 w 4329586"/>
                        <a:gd name="connsiteY280-245576" fmla="*/ 2538343 h 2956475"/>
                        <a:gd name="connsiteX281-245577" fmla="*/ 1141060 w 4329586"/>
                        <a:gd name="connsiteY281-245578" fmla="*/ 2536254 h 2956475"/>
                        <a:gd name="connsiteX282-245579" fmla="*/ 1133958 w 4329586"/>
                        <a:gd name="connsiteY282-245580" fmla="*/ 2538343 h 2956475"/>
                        <a:gd name="connsiteX283-245581" fmla="*/ 1081691 w 4329586"/>
                        <a:gd name="connsiteY283-245582" fmla="*/ 2515618 h 2956475"/>
                        <a:gd name="connsiteX284-245583" fmla="*/ 1074874 w 4329586"/>
                        <a:gd name="connsiteY284-245584" fmla="*/ 2472441 h 2956475"/>
                        <a:gd name="connsiteX285-245585" fmla="*/ 1031697 w 4329586"/>
                        <a:gd name="connsiteY285-245586" fmla="*/ 2456534 h 2956475"/>
                        <a:gd name="connsiteX286-245587" fmla="*/ 999883 w 4329586"/>
                        <a:gd name="connsiteY286-245588" fmla="*/ 2451989 h 2956475"/>
                        <a:gd name="connsiteX287-245589" fmla="*/ 965455 w 4329586"/>
                        <a:gd name="connsiteY287-245590" fmla="*/ 2430245 h 2956475"/>
                        <a:gd name="connsiteX288-245591" fmla="*/ 932254 w 4329586"/>
                        <a:gd name="connsiteY288-245592" fmla="*/ 2488348 h 2956475"/>
                        <a:gd name="connsiteX289-245593" fmla="*/ 948161 w 4329586"/>
                        <a:gd name="connsiteY289-245594" fmla="*/ 2522435 h 2956475"/>
                        <a:gd name="connsiteX290-245595" fmla="*/ 909529 w 4329586"/>
                        <a:gd name="connsiteY290-245596" fmla="*/ 2558795 h 2956475"/>
                        <a:gd name="connsiteX291-245597" fmla="*/ 900026 w 4329586"/>
                        <a:gd name="connsiteY291-245598" fmla="*/ 2556532 h 2956475"/>
                        <a:gd name="connsiteX292-245599" fmla="*/ 897622 w 4329586"/>
                        <a:gd name="connsiteY292-245600" fmla="*/ 2558795 h 2956475"/>
                        <a:gd name="connsiteX293-245601" fmla="*/ 849900 w 4329586"/>
                        <a:gd name="connsiteY293-245602" fmla="*/ 2547432 h 2956475"/>
                        <a:gd name="connsiteX294-245603" fmla="*/ 813541 w 4329586"/>
                        <a:gd name="connsiteY294-245604" fmla="*/ 2542887 h 2956475"/>
                        <a:gd name="connsiteX295-245605" fmla="*/ 786271 w 4329586"/>
                        <a:gd name="connsiteY295-245606" fmla="*/ 2515618 h 2956475"/>
                        <a:gd name="connsiteX296-245607" fmla="*/ 759546 w 4329586"/>
                        <a:gd name="connsiteY296-245608" fmla="*/ 2515618 h 2956475"/>
                        <a:gd name="connsiteX297-245609" fmla="*/ 747639 w 4329586"/>
                        <a:gd name="connsiteY297-245610" fmla="*/ 2515618 h 2956475"/>
                        <a:gd name="connsiteX298-245611" fmla="*/ 721779 w 4329586"/>
                        <a:gd name="connsiteY298-245612" fmla="*/ 2502687 h 2956475"/>
                        <a:gd name="connsiteX299-245613" fmla="*/ 673193 w 4329586"/>
                        <a:gd name="connsiteY299-245614" fmla="*/ 2526980 h 2956475"/>
                        <a:gd name="connsiteX300-245615" fmla="*/ 605019 w 4329586"/>
                        <a:gd name="connsiteY300-245616" fmla="*/ 2574702 h 2956475"/>
                        <a:gd name="connsiteX301-245617" fmla="*/ 561842 w 4329586"/>
                        <a:gd name="connsiteY301-245618" fmla="*/ 2586064 h 2956475"/>
                        <a:gd name="connsiteX302-245619" fmla="*/ 550480 w 4329586"/>
                        <a:gd name="connsiteY302-245620" fmla="*/ 2590609 h 2956475"/>
                        <a:gd name="connsiteX303-245621" fmla="*/ 548099 w 4329586"/>
                        <a:gd name="connsiteY303-245622" fmla="*/ 2586799 h 2956475"/>
                        <a:gd name="connsiteX304-245623" fmla="*/ 538573 w 4329586"/>
                        <a:gd name="connsiteY304-245624" fmla="*/ 2590609 h 2956475"/>
                        <a:gd name="connsiteX305-245625" fmla="*/ 516517 w 4329586"/>
                        <a:gd name="connsiteY305-245626" fmla="*/ 2555320 h 2956475"/>
                        <a:gd name="connsiteX306-245627" fmla="*/ 480033 w 4329586"/>
                        <a:gd name="connsiteY306-245628" fmla="*/ 2558795 h 2956475"/>
                        <a:gd name="connsiteX307-245629" fmla="*/ 479212 w 4329586"/>
                        <a:gd name="connsiteY307-245630" fmla="*/ 2557739 h 2956475"/>
                        <a:gd name="connsiteX308-245631" fmla="*/ 468126 w 4329586"/>
                        <a:gd name="connsiteY308-245632" fmla="*/ 2558795 h 2956475"/>
                        <a:gd name="connsiteX309-245633" fmla="*/ 452219 w 4329586"/>
                        <a:gd name="connsiteY309-245634" fmla="*/ 2538343 h 2956475"/>
                        <a:gd name="connsiteX310-245635" fmla="*/ 424950 w 4329586"/>
                        <a:gd name="connsiteY310-245636" fmla="*/ 2526980 h 2956475"/>
                        <a:gd name="connsiteX311-245637" fmla="*/ 409042 w 4329586"/>
                        <a:gd name="connsiteY311-245638" fmla="*/ 2495166 h 2956475"/>
                        <a:gd name="connsiteX312-245639" fmla="*/ 392926 w 4329586"/>
                        <a:gd name="connsiteY312-245640" fmla="*/ 2486212 h 2956475"/>
                        <a:gd name="connsiteX313-245641" fmla="*/ 350503 w 4329586"/>
                        <a:gd name="connsiteY313-245642" fmla="*/ 2499711 h 2956475"/>
                        <a:gd name="connsiteX314-245643" fmla="*/ 346766 w 4329586"/>
                        <a:gd name="connsiteY314-245644" fmla="*/ 2497111 h 2956475"/>
                        <a:gd name="connsiteX315-245645" fmla="*/ 341596 w 4329586"/>
                        <a:gd name="connsiteY315-245646" fmla="*/ 2499711 h 2956475"/>
                        <a:gd name="connsiteX316-245647" fmla="*/ 294284 w 4329586"/>
                        <a:gd name="connsiteY316-245648" fmla="*/ 2468885 h 2956475"/>
                        <a:gd name="connsiteX317-245649" fmla="*/ 275512 w 4329586"/>
                        <a:gd name="connsiteY317-245650" fmla="*/ 2495166 h 2956475"/>
                        <a:gd name="connsiteX318-245651" fmla="*/ 270439 w 4329586"/>
                        <a:gd name="connsiteY318-245652" fmla="*/ 2485599 h 2956475"/>
                        <a:gd name="connsiteX319-245653" fmla="*/ 263605 w 4329586"/>
                        <a:gd name="connsiteY319-245654" fmla="*/ 2495166 h 2956475"/>
                        <a:gd name="connsiteX320-245655" fmla="*/ 184068 w 4329586"/>
                        <a:gd name="connsiteY320-245656" fmla="*/ 2345183 h 2956475"/>
                        <a:gd name="connsiteX321-245657" fmla="*/ 134074 w 4329586"/>
                        <a:gd name="connsiteY321-245658" fmla="*/ 2295189 h 2956475"/>
                        <a:gd name="connsiteX322-245659" fmla="*/ 136871 w 4329586"/>
                        <a:gd name="connsiteY322-245660" fmla="*/ 2292043 h 2956475"/>
                        <a:gd name="connsiteX323-245661" fmla="*/ -1 w 4329586"/>
                        <a:gd name="connsiteY323-245662" fmla="*/ 1370296 h 2956475"/>
                        <a:gd name="connsiteX324-245663" fmla="*/ 43176 w 4329586"/>
                        <a:gd name="connsiteY324-245664" fmla="*/ 1349844 h 2956475"/>
                        <a:gd name="connsiteX325-245665" fmla="*/ 54538 w 4329586"/>
                        <a:gd name="connsiteY325-245666" fmla="*/ 1299850 h 2956475"/>
                        <a:gd name="connsiteX326-245667" fmla="*/ 81808 w 4329586"/>
                        <a:gd name="connsiteY326-245668" fmla="*/ 1256673 h 2956475"/>
                        <a:gd name="connsiteX327-245669" fmla="*/ 59083 w 4329586"/>
                        <a:gd name="connsiteY327-245670" fmla="*/ 1197589 h 2956475"/>
                        <a:gd name="connsiteX328-245671" fmla="*/ 81808 w 4329586"/>
                        <a:gd name="connsiteY328-245672" fmla="*/ 1133960 h 2956475"/>
                        <a:gd name="connsiteX329-245673" fmla="*/ 27268 w 4329586"/>
                        <a:gd name="connsiteY329-245674" fmla="*/ 1070331 h 2956475"/>
                        <a:gd name="connsiteX330-245675" fmla="*/ 59083 w 4329586"/>
                        <a:gd name="connsiteY330-245676" fmla="*/ 961252 h 2956475"/>
                        <a:gd name="connsiteX331-245677" fmla="*/ 11361 w 4329586"/>
                        <a:gd name="connsiteY331-245678" fmla="*/ 865809 h 2956475"/>
                        <a:gd name="connsiteX332-245679" fmla="*/ 74990 w 4329586"/>
                        <a:gd name="connsiteY332-245680" fmla="*/ 788545 h 2956475"/>
                        <a:gd name="connsiteX333-245681" fmla="*/ 70445 w 4329586"/>
                        <a:gd name="connsiteY333-245682" fmla="*/ 704464 h 2956475"/>
                        <a:gd name="connsiteX334-245683" fmla="*/ 86352 w 4329586"/>
                        <a:gd name="connsiteY334-245684" fmla="*/ 697647 h 2956475"/>
                        <a:gd name="connsiteX335-245685" fmla="*/ 87798 w 4329586"/>
                        <a:gd name="connsiteY335-245686" fmla="*/ 702130 h 2956475"/>
                        <a:gd name="connsiteX336-245687" fmla="*/ 98260 w 4329586"/>
                        <a:gd name="connsiteY336-245688" fmla="*/ 697647 h 2956475"/>
                        <a:gd name="connsiteX337-245689" fmla="*/ 120984 w 4329586"/>
                        <a:gd name="connsiteY337-245690" fmla="*/ 768093 h 2956475"/>
                        <a:gd name="connsiteX338-245691" fmla="*/ 114375 w 4329586"/>
                        <a:gd name="connsiteY338-245692" fmla="*/ 815304 h 2956475"/>
                        <a:gd name="connsiteX339-245693" fmla="*/ 177251 w 4329586"/>
                        <a:gd name="connsiteY339-245694" fmla="*/ 772638 h 2956475"/>
                        <a:gd name="connsiteX340-245695" fmla="*/ 254515 w 4329586"/>
                        <a:gd name="connsiteY340-245696" fmla="*/ 763548 h 2956475"/>
                        <a:gd name="connsiteX341-245697" fmla="*/ 255693 w 4329586"/>
                        <a:gd name="connsiteY341-245698" fmla="*/ 764810 h 2956475"/>
                        <a:gd name="connsiteX342-245699" fmla="*/ 266422 w 4329586"/>
                        <a:gd name="connsiteY342-245700" fmla="*/ 763548 h 2956475"/>
                        <a:gd name="connsiteX343-245701" fmla="*/ 311529 w 4329586"/>
                        <a:gd name="connsiteY343-245702" fmla="*/ 811877 h 2956475"/>
                        <a:gd name="connsiteX344-245703" fmla="*/ 286329 w 4329586"/>
                        <a:gd name="connsiteY344-245704" fmla="*/ 736278 h 2956475"/>
                        <a:gd name="connsiteX345-245705" fmla="*/ 286329 w 4329586"/>
                        <a:gd name="connsiteY345-245706" fmla="*/ 595386 h 2956475"/>
                        <a:gd name="connsiteX346-245707" fmla="*/ 349958 w 4329586"/>
                        <a:gd name="connsiteY346-245708" fmla="*/ 574934 h 2956475"/>
                        <a:gd name="connsiteX347-245709" fmla="*/ 360190 w 4329586"/>
                        <a:gd name="connsiteY347-245710" fmla="*/ 575472 h 2956475"/>
                        <a:gd name="connsiteX348-245711" fmla="*/ 361865 w 4329586"/>
                        <a:gd name="connsiteY348-245712" fmla="*/ 574934 h 2956475"/>
                        <a:gd name="connsiteX349-245713" fmla="*/ 438335 w 4329586"/>
                        <a:gd name="connsiteY349-245714" fmla="*/ 578958 h 2956475"/>
                        <a:gd name="connsiteX350-245715" fmla="*/ 515848 w 4329586"/>
                        <a:gd name="connsiteY350-245716" fmla="*/ 559026 h 2956475"/>
                        <a:gd name="connsiteX351-245717" fmla="*/ 490851 w 4329586"/>
                        <a:gd name="connsiteY351-245718" fmla="*/ 493125 h 2956475"/>
                        <a:gd name="connsiteX352-245719" fmla="*/ 527210 w 4329586"/>
                        <a:gd name="connsiteY352-245720" fmla="*/ 402226 h 2956475"/>
                        <a:gd name="connsiteX353-245721" fmla="*/ 570387 w 4329586"/>
                        <a:gd name="connsiteY353-245722" fmla="*/ 397681 h 2956475"/>
                        <a:gd name="connsiteX354-245723" fmla="*/ 640834 w 4329586"/>
                        <a:gd name="connsiteY354-245724" fmla="*/ 322690 h 2956475"/>
                        <a:gd name="connsiteX355-245725" fmla="*/ 743104 w 4329586"/>
                        <a:gd name="connsiteY355-245726" fmla="*/ 304510 h 2956475"/>
                        <a:gd name="connsiteX356-245727" fmla="*/ 752184 w 4329586"/>
                        <a:gd name="connsiteY356-245728" fmla="*/ 263606 h 2956475"/>
                        <a:gd name="connsiteX357-245729" fmla="*/ 849900 w 4329586"/>
                        <a:gd name="connsiteY357-245730" fmla="*/ 252244 h 2956475"/>
                        <a:gd name="connsiteX358-245731" fmla="*/ 850979 w 4329586"/>
                        <a:gd name="connsiteY358-245732" fmla="*/ 253503 h 2956475"/>
                        <a:gd name="connsiteX359-245733" fmla="*/ 861807 w 4329586"/>
                        <a:gd name="connsiteY359-245734" fmla="*/ 252244 h 2956475"/>
                        <a:gd name="connsiteX360-245735" fmla="*/ 883741 w 4329586"/>
                        <a:gd name="connsiteY360-245736" fmla="*/ 277833 h 2956475"/>
                        <a:gd name="connsiteX361-245737" fmla="*/ 963523 w 4329586"/>
                        <a:gd name="connsiteY361-245738" fmla="*/ 202249 h 2956475"/>
                        <a:gd name="connsiteX362-245739" fmla="*/ 975430 w 4329586"/>
                        <a:gd name="connsiteY362-245740" fmla="*/ 202249 h 2956475"/>
                        <a:gd name="connsiteX363-245741" fmla="*/ 1027152 w 4329586"/>
                        <a:gd name="connsiteY363-245742" fmla="*/ 202249 h 2956475"/>
                        <a:gd name="connsiteX364-245743" fmla="*/ 1038514 w 4329586"/>
                        <a:gd name="connsiteY364-245744" fmla="*/ 134075 h 2956475"/>
                        <a:gd name="connsiteX365-245745" fmla="*/ 1074874 w 4329586"/>
                        <a:gd name="connsiteY365-245746" fmla="*/ 68174 h 2956475"/>
                        <a:gd name="connsiteX366-245747" fmla="*/ 1161228 w 4329586"/>
                        <a:gd name="connsiteY366-245748" fmla="*/ 0 h 2956475"/>
                        <a:gd name="connsiteX0-245749" fmla="*/ 114050 w 4329586"/>
                        <a:gd name="connsiteY0-245750" fmla="*/ 817622 h 2956475"/>
                        <a:gd name="connsiteX1-245751" fmla="*/ 105077 w 4329586"/>
                        <a:gd name="connsiteY1-245752" fmla="*/ 881716 h 2956475"/>
                        <a:gd name="connsiteX2-245753" fmla="*/ 132475 w 4329586"/>
                        <a:gd name="connsiteY2-245754" fmla="*/ 895415 h 2956475"/>
                        <a:gd name="connsiteX3-245755" fmla="*/ 114050 w 4329586"/>
                        <a:gd name="connsiteY3-245756" fmla="*/ 817622 h 2956475"/>
                        <a:gd name="connsiteX4-245757" fmla="*/ 1161228 w 4329586"/>
                        <a:gd name="connsiteY4-245758" fmla="*/ 0 h 2956475"/>
                        <a:gd name="connsiteX5-245759" fmla="*/ 1167167 w 4329586"/>
                        <a:gd name="connsiteY5-245760" fmla="*/ 4711 h 2956475"/>
                        <a:gd name="connsiteX6-245761" fmla="*/ 1173134 w 4329586"/>
                        <a:gd name="connsiteY6-245762" fmla="*/ 0 h 2956475"/>
                        <a:gd name="connsiteX7-245763" fmla="*/ 1239036 w 4329586"/>
                        <a:gd name="connsiteY7-245764" fmla="*/ 52267 h 2956475"/>
                        <a:gd name="connsiteX8-245765" fmla="*/ 1184497 w 4329586"/>
                        <a:gd name="connsiteY8-245766" fmla="*/ 90899 h 2956475"/>
                        <a:gd name="connsiteX9-245767" fmla="*/ 1270850 w 4329586"/>
                        <a:gd name="connsiteY9-245768" fmla="*/ 118168 h 2956475"/>
                        <a:gd name="connsiteX10-245769" fmla="*/ 1280542 w 4329586"/>
                        <a:gd name="connsiteY10-245770" fmla="*/ 186006 h 2956475"/>
                        <a:gd name="connsiteX11-245771" fmla="*/ 1302120 w 4329586"/>
                        <a:gd name="connsiteY11-245772" fmla="*/ 161345 h 2956475"/>
                        <a:gd name="connsiteX12-245773" fmla="*/ 1314027 w 4329586"/>
                        <a:gd name="connsiteY12-245774" fmla="*/ 161345 h 2956475"/>
                        <a:gd name="connsiteX13-245775" fmla="*/ 1408926 w 4329586"/>
                        <a:gd name="connsiteY13-245776" fmla="*/ 161345 h 2956475"/>
                        <a:gd name="connsiteX14-245777" fmla="*/ 1420833 w 4329586"/>
                        <a:gd name="connsiteY14-245778" fmla="*/ 161345 h 2956475"/>
                        <a:gd name="connsiteX15-245779" fmla="*/ 1502642 w 4329586"/>
                        <a:gd name="connsiteY15-245780" fmla="*/ 236336 h 2956475"/>
                        <a:gd name="connsiteX16-245781" fmla="*/ 1534456 w 4329586"/>
                        <a:gd name="connsiteY16-245782" fmla="*/ 295420 h 2956475"/>
                        <a:gd name="connsiteX17-245783" fmla="*/ 1523094 w 4329586"/>
                        <a:gd name="connsiteY17-245784" fmla="*/ 370412 h 2956475"/>
                        <a:gd name="connsiteX18-245785" fmla="*/ 1484462 w 4329586"/>
                        <a:gd name="connsiteY18-245786" fmla="*/ 413589 h 2956475"/>
                        <a:gd name="connsiteX19-245787" fmla="*/ 1389018 w 4329586"/>
                        <a:gd name="connsiteY19-245788" fmla="*/ 488580 h 2956475"/>
                        <a:gd name="connsiteX20-245789" fmla="*/ 1357204 w 4329586"/>
                        <a:gd name="connsiteY20-245790" fmla="*/ 531757 h 2956475"/>
                        <a:gd name="connsiteX21-245791" fmla="*/ 1404926 w 4329586"/>
                        <a:gd name="connsiteY21-245792" fmla="*/ 547664 h 2956475"/>
                        <a:gd name="connsiteX22-245793" fmla="*/ 1452380 w 4329586"/>
                        <a:gd name="connsiteY22-245794" fmla="*/ 575345 h 2956475"/>
                        <a:gd name="connsiteX23-245795" fmla="*/ 1479372 w 4329586"/>
                        <a:gd name="connsiteY23-245796" fmla="*/ 552209 h 2956475"/>
                        <a:gd name="connsiteX24-245797" fmla="*/ 1481381 w 4329586"/>
                        <a:gd name="connsiteY24-245798" fmla="*/ 560693 h 2956475"/>
                        <a:gd name="connsiteX25-245799" fmla="*/ 1491280 w 4329586"/>
                        <a:gd name="connsiteY25-245800" fmla="*/ 552209 h 2956475"/>
                        <a:gd name="connsiteX26-245801" fmla="*/ 1507905 w 4329586"/>
                        <a:gd name="connsiteY26-245802" fmla="*/ 622402 h 2956475"/>
                        <a:gd name="connsiteX27-245803" fmla="*/ 1515732 w 4329586"/>
                        <a:gd name="connsiteY27-245804" fmla="*/ 606748 h 2956475"/>
                        <a:gd name="connsiteX28-245805" fmla="*/ 1574816 w 4329586"/>
                        <a:gd name="connsiteY28-245806" fmla="*/ 586296 h 2956475"/>
                        <a:gd name="connsiteX29-245807" fmla="*/ 1582754 w 4329586"/>
                        <a:gd name="connsiteY29-245808" fmla="*/ 587670 h 2956475"/>
                        <a:gd name="connsiteX30-245809" fmla="*/ 1586723 w 4329586"/>
                        <a:gd name="connsiteY30-245810" fmla="*/ 586296 h 2956475"/>
                        <a:gd name="connsiteX31-245811" fmla="*/ 1704891 w 4329586"/>
                        <a:gd name="connsiteY31-245812" fmla="*/ 606748 h 2956475"/>
                        <a:gd name="connsiteX32-245813" fmla="*/ 1711708 w 4329586"/>
                        <a:gd name="connsiteY32-245814" fmla="*/ 665832 h 2956475"/>
                        <a:gd name="connsiteX33-245815" fmla="*/ 1854450 w 4329586"/>
                        <a:gd name="connsiteY33-245816" fmla="*/ 686823 h 2956475"/>
                        <a:gd name="connsiteX34-245817" fmla="*/ 1861146 w 4329586"/>
                        <a:gd name="connsiteY34-245818" fmla="*/ 590841 h 2956475"/>
                        <a:gd name="connsiteX35-245819" fmla="*/ 1872831 w 4329586"/>
                        <a:gd name="connsiteY35-245820" fmla="*/ 594028 h 2956475"/>
                        <a:gd name="connsiteX36-245821" fmla="*/ 1873053 w 4329586"/>
                        <a:gd name="connsiteY36-245822" fmla="*/ 590841 h 2956475"/>
                        <a:gd name="connsiteX37-245823" fmla="*/ 1948044 w 4329586"/>
                        <a:gd name="connsiteY37-245824" fmla="*/ 611293 h 2956475"/>
                        <a:gd name="connsiteX38-245825" fmla="*/ 1995222 w 4329586"/>
                        <a:gd name="connsiteY38-245826" fmla="*/ 611293 h 2956475"/>
                        <a:gd name="connsiteX39-245827" fmla="*/ 2007128 w 4329586"/>
                        <a:gd name="connsiteY39-245828" fmla="*/ 611293 h 2956475"/>
                        <a:gd name="connsiteX40-245829" fmla="*/ 2066212 w 4329586"/>
                        <a:gd name="connsiteY40-245830" fmla="*/ 677194 h 2956475"/>
                        <a:gd name="connsiteX41-245831" fmla="*/ 2082120 w 4329586"/>
                        <a:gd name="connsiteY41-245832" fmla="*/ 756731 h 2956475"/>
                        <a:gd name="connsiteX42-245833" fmla="*/ 2061668 w 4329586"/>
                        <a:gd name="connsiteY42-245834" fmla="*/ 806725 h 2956475"/>
                        <a:gd name="connsiteX43-245835" fmla="*/ 2109390 w 4329586"/>
                        <a:gd name="connsiteY43-245836" fmla="*/ 897623 h 2956475"/>
                        <a:gd name="connsiteX44-245837" fmla="*/ 2158524 w 4329586"/>
                        <a:gd name="connsiteY44-245838" fmla="*/ 933529 h 2956475"/>
                        <a:gd name="connsiteX45-245839" fmla="*/ 2188381 w 4329586"/>
                        <a:gd name="connsiteY45-245840" fmla="*/ 822632 h 2956475"/>
                        <a:gd name="connsiteX46-245841" fmla="*/ 2197998 w 4329586"/>
                        <a:gd name="connsiteY46-245842" fmla="*/ 831139 h 2956475"/>
                        <a:gd name="connsiteX47-245843" fmla="*/ 2200288 w 4329586"/>
                        <a:gd name="connsiteY47-245844" fmla="*/ 822632 h 2956475"/>
                        <a:gd name="connsiteX48-245845" fmla="*/ 2255072 w 4329586"/>
                        <a:gd name="connsiteY48-245846" fmla="*/ 871095 h 2956475"/>
                        <a:gd name="connsiteX49-245847" fmla="*/ 2311094 w 4329586"/>
                        <a:gd name="connsiteY49-245848" fmla="*/ 843084 h 2956475"/>
                        <a:gd name="connsiteX50-245849" fmla="*/ 2316773 w 4329586"/>
                        <a:gd name="connsiteY50-245850" fmla="*/ 846199 h 2956475"/>
                        <a:gd name="connsiteX51-245851" fmla="*/ 2323001 w 4329586"/>
                        <a:gd name="connsiteY51-245852" fmla="*/ 843084 h 2956475"/>
                        <a:gd name="connsiteX52-245853" fmla="*/ 2385347 w 4329586"/>
                        <a:gd name="connsiteY52-245854" fmla="*/ 877274 h 2956475"/>
                        <a:gd name="connsiteX53-245855" fmla="*/ 2408810 w 4329586"/>
                        <a:gd name="connsiteY53-245856" fmla="*/ 849902 h 2956475"/>
                        <a:gd name="connsiteX54-245857" fmla="*/ 2418484 w 4329586"/>
                        <a:gd name="connsiteY54-245858" fmla="*/ 852506 h 2956475"/>
                        <a:gd name="connsiteX55-245859" fmla="*/ 2420717 w 4329586"/>
                        <a:gd name="connsiteY55-245860" fmla="*/ 849902 h 2956475"/>
                        <a:gd name="connsiteX56-245861" fmla="*/ 2467071 w 4329586"/>
                        <a:gd name="connsiteY56-245862" fmla="*/ 862382 h 2956475"/>
                        <a:gd name="connsiteX57-245863" fmla="*/ 2440624 w 4329586"/>
                        <a:gd name="connsiteY57-245864" fmla="*/ 752186 h 2956475"/>
                        <a:gd name="connsiteX58-245865" fmla="*/ 2488346 w 4329586"/>
                        <a:gd name="connsiteY58-245866" fmla="*/ 697647 h 2956475"/>
                        <a:gd name="connsiteX59-245867" fmla="*/ 2498152 w 4329586"/>
                        <a:gd name="connsiteY59-245868" fmla="*/ 700048 h 2956475"/>
                        <a:gd name="connsiteX60-245869" fmla="*/ 2500253 w 4329586"/>
                        <a:gd name="connsiteY60-245870" fmla="*/ 697647 h 2956475"/>
                        <a:gd name="connsiteX61-245871" fmla="*/ 2834305 w 4329586"/>
                        <a:gd name="connsiteY61-245872" fmla="*/ 779455 h 2956475"/>
                        <a:gd name="connsiteX62-245873" fmla="*/ 2866120 w 4329586"/>
                        <a:gd name="connsiteY62-245874" fmla="*/ 849902 h 2956475"/>
                        <a:gd name="connsiteX63-245875" fmla="*/ 2962163 w 4329586"/>
                        <a:gd name="connsiteY63-245876" fmla="*/ 932544 h 2956475"/>
                        <a:gd name="connsiteX64-245877" fmla="*/ 3097366 w 4329586"/>
                        <a:gd name="connsiteY64-245878" fmla="*/ 913531 h 2956475"/>
                        <a:gd name="connsiteX65-245879" fmla="*/ 3101417 w 4329586"/>
                        <a:gd name="connsiteY65-245880" fmla="*/ 914635 h 2956475"/>
                        <a:gd name="connsiteX66-245881" fmla="*/ 3109273 w 4329586"/>
                        <a:gd name="connsiteY66-245882" fmla="*/ 913531 h 2956475"/>
                        <a:gd name="connsiteX67-245883" fmla="*/ 3184264 w 4329586"/>
                        <a:gd name="connsiteY67-245884" fmla="*/ 933983 h 2956475"/>
                        <a:gd name="connsiteX68-245885" fmla="*/ 3216079 w 4329586"/>
                        <a:gd name="connsiteY68-245886" fmla="*/ 977160 h 2956475"/>
                        <a:gd name="connsiteX69-245887" fmla="*/ 3211534 w 4329586"/>
                        <a:gd name="connsiteY69-245888" fmla="*/ 1058968 h 2956475"/>
                        <a:gd name="connsiteX70-245889" fmla="*/ 3250598 w 4329586"/>
                        <a:gd name="connsiteY70-245890" fmla="*/ 1083640 h 2956475"/>
                        <a:gd name="connsiteX71-245891" fmla="*/ 3290526 w 4329586"/>
                        <a:gd name="connsiteY71-245892" fmla="*/ 1070331 h 2956475"/>
                        <a:gd name="connsiteX72-245893" fmla="*/ 3360972 w 4329586"/>
                        <a:gd name="connsiteY72-245894" fmla="*/ 1063513 h 2956475"/>
                        <a:gd name="connsiteX73-245895" fmla="*/ 3363651 w 4329586"/>
                        <a:gd name="connsiteY73-245896" fmla="*/ 1064406 h 2956475"/>
                        <a:gd name="connsiteX74-245897" fmla="*/ 3372879 w 4329586"/>
                        <a:gd name="connsiteY74-245898" fmla="*/ 1063513 h 2956475"/>
                        <a:gd name="connsiteX75-245899" fmla="*/ 3437170 w 4329586"/>
                        <a:gd name="connsiteY75-245900" fmla="*/ 1084944 h 2956475"/>
                        <a:gd name="connsiteX76-245901" fmla="*/ 3499592 w 4329586"/>
                        <a:gd name="connsiteY76-245902" fmla="*/ 1074876 h 2956475"/>
                        <a:gd name="connsiteX77-245903" fmla="*/ 3500722 w 4329586"/>
                        <a:gd name="connsiteY77-245904" fmla="*/ 1076614 h 2956475"/>
                        <a:gd name="connsiteX78-245905" fmla="*/ 3511499 w 4329586"/>
                        <a:gd name="connsiteY78-245906" fmla="*/ 1074876 h 2956475"/>
                        <a:gd name="connsiteX79-245907" fmla="*/ 3566640 w 4329586"/>
                        <a:gd name="connsiteY79-245908" fmla="*/ 1159707 h 2956475"/>
                        <a:gd name="connsiteX80-245909" fmla="*/ 3606398 w 4329586"/>
                        <a:gd name="connsiteY80-245910" fmla="*/ 1129415 h 2956475"/>
                        <a:gd name="connsiteX81-245911" fmla="*/ 3581401 w 4329586"/>
                        <a:gd name="connsiteY81-245912" fmla="*/ 1063513 h 2956475"/>
                        <a:gd name="connsiteX82-245913" fmla="*/ 3590491 w 4329586"/>
                        <a:gd name="connsiteY82-245914" fmla="*/ 1015792 h 2956475"/>
                        <a:gd name="connsiteX83-245915" fmla="*/ 3601817 w 4329586"/>
                        <a:gd name="connsiteY83-245916" fmla="*/ 1018841 h 2956475"/>
                        <a:gd name="connsiteX84-245917" fmla="*/ 3602398 w 4329586"/>
                        <a:gd name="connsiteY84-245918" fmla="*/ 1015792 h 2956475"/>
                        <a:gd name="connsiteX85-245919" fmla="*/ 3718431 w 4329586"/>
                        <a:gd name="connsiteY85-245920" fmla="*/ 1047031 h 2956475"/>
                        <a:gd name="connsiteX86-245921" fmla="*/ 3785922 w 4329586"/>
                        <a:gd name="connsiteY86-245922" fmla="*/ 1043061 h 2956475"/>
                        <a:gd name="connsiteX87-245923" fmla="*/ 3787307 w 4329586"/>
                        <a:gd name="connsiteY87-245924" fmla="*/ 1043680 h 2956475"/>
                        <a:gd name="connsiteX88-245925" fmla="*/ 3797830 w 4329586"/>
                        <a:gd name="connsiteY88-245926" fmla="*/ 1043061 h 2956475"/>
                        <a:gd name="connsiteX89-245927" fmla="*/ 3904636 w 4329586"/>
                        <a:gd name="connsiteY89-245928" fmla="*/ 1090783 h 2956475"/>
                        <a:gd name="connsiteX90-245929" fmla="*/ 3956902 w 4329586"/>
                        <a:gd name="connsiteY90-245930" fmla="*/ 1133960 h 2956475"/>
                        <a:gd name="connsiteX91-245931" fmla="*/ 4043256 w 4329586"/>
                        <a:gd name="connsiteY91-245932" fmla="*/ 1213496 h 2956475"/>
                        <a:gd name="connsiteX92-245933" fmla="*/ 4145516 w 4329586"/>
                        <a:gd name="connsiteY92-245934" fmla="*/ 1311212 h 2956475"/>
                        <a:gd name="connsiteX93-245935" fmla="*/ 4140972 w 4329586"/>
                        <a:gd name="connsiteY93-245936" fmla="*/ 1365751 h 2956475"/>
                        <a:gd name="connsiteX94-245937" fmla="*/ 4148600 w 4329586"/>
                        <a:gd name="connsiteY94-245938" fmla="*/ 1373379 h 2956475"/>
                        <a:gd name="connsiteX95-245939" fmla="*/ 4144972 w 4329586"/>
                        <a:gd name="connsiteY95-245940" fmla="*/ 1322574 h 2956475"/>
                        <a:gd name="connsiteX96-245941" fmla="*/ 4157013 w 4329586"/>
                        <a:gd name="connsiteY96-245942" fmla="*/ 1324447 h 2956475"/>
                        <a:gd name="connsiteX97-245943" fmla="*/ 4156879 w 4329586"/>
                        <a:gd name="connsiteY97-245944" fmla="*/ 1322574 h 2956475"/>
                        <a:gd name="connsiteX98-245945" fmla="*/ 4259140 w 4329586"/>
                        <a:gd name="connsiteY98-245946" fmla="*/ 1338481 h 2956475"/>
                        <a:gd name="connsiteX99-245947" fmla="*/ 4329586 w 4329586"/>
                        <a:gd name="connsiteY99-245948" fmla="*/ 1418018 h 2956475"/>
                        <a:gd name="connsiteX100-245949" fmla="*/ 4290954 w 4329586"/>
                        <a:gd name="connsiteY100-245950" fmla="*/ 1456650 h 2956475"/>
                        <a:gd name="connsiteX101-245951" fmla="*/ 4231870 w 4329586"/>
                        <a:gd name="connsiteY101-245952" fmla="*/ 1468012 h 2956475"/>
                        <a:gd name="connsiteX102-245953" fmla="*/ 4231870 w 4329586"/>
                        <a:gd name="connsiteY102-245954" fmla="*/ 1554366 h 2956475"/>
                        <a:gd name="connsiteX103-245955" fmla="*/ 4215963 w 4329586"/>
                        <a:gd name="connsiteY103-245956" fmla="*/ 1570273 h 2956475"/>
                        <a:gd name="connsiteX104-245957" fmla="*/ 4204056 w 4329586"/>
                        <a:gd name="connsiteY104-245958" fmla="*/ 1570273 h 2956475"/>
                        <a:gd name="connsiteX105-245959" fmla="*/ 4184148 w 4329586"/>
                        <a:gd name="connsiteY105-245960" fmla="*/ 1570273 h 2956475"/>
                        <a:gd name="connsiteX106-245961" fmla="*/ 4172242 w 4329586"/>
                        <a:gd name="connsiteY106-245962" fmla="*/ 1570273 h 2956475"/>
                        <a:gd name="connsiteX107-245963" fmla="*/ 4140427 w 4329586"/>
                        <a:gd name="connsiteY107-245964" fmla="*/ 1536186 h 2956475"/>
                        <a:gd name="connsiteX108-245965" fmla="*/ 4090432 w 4329586"/>
                        <a:gd name="connsiteY108-245966" fmla="*/ 1511189 h 2956475"/>
                        <a:gd name="connsiteX109-245967" fmla="*/ 4085888 w 4329586"/>
                        <a:gd name="connsiteY109-245968" fmla="*/ 1477102 h 2956475"/>
                        <a:gd name="connsiteX110-245969" fmla="*/ 4052053 w 4329586"/>
                        <a:gd name="connsiteY110-245970" fmla="*/ 1463170 h 2956475"/>
                        <a:gd name="connsiteX111-245971" fmla="*/ 4018258 w 4329586"/>
                        <a:gd name="connsiteY111-245972" fmla="*/ 1472557 h 2956475"/>
                        <a:gd name="connsiteX112-245973" fmla="*/ 4016287 w 4329586"/>
                        <a:gd name="connsiteY112-245974" fmla="*/ 1469797 h 2956475"/>
                        <a:gd name="connsiteX113-245975" fmla="*/ 4006352 w 4329586"/>
                        <a:gd name="connsiteY113-245976" fmla="*/ 1472557 h 2956475"/>
                        <a:gd name="connsiteX114-245977" fmla="*/ 3983627 w 4329586"/>
                        <a:gd name="connsiteY114-245978" fmla="*/ 1440742 h 2956475"/>
                        <a:gd name="connsiteX115-245979" fmla="*/ 3992565 w 4329586"/>
                        <a:gd name="connsiteY115-245980" fmla="*/ 1415717 h 2956475"/>
                        <a:gd name="connsiteX116-245981" fmla="*/ 3963720 w 4329586"/>
                        <a:gd name="connsiteY116-245982" fmla="*/ 1429380 h 2956475"/>
                        <a:gd name="connsiteX117-245983" fmla="*/ 3979626 w 4329586"/>
                        <a:gd name="connsiteY117-245984" fmla="*/ 1472557 h 2956475"/>
                        <a:gd name="connsiteX118-245985" fmla="*/ 3956902 w 4329586"/>
                        <a:gd name="connsiteY118-245986" fmla="*/ 1511189 h 2956475"/>
                        <a:gd name="connsiteX119-245987" fmla="*/ 3909180 w 4329586"/>
                        <a:gd name="connsiteY119-245988" fmla="*/ 1547548 h 2956475"/>
                        <a:gd name="connsiteX120-245989" fmla="*/ 3898597 w 4329586"/>
                        <a:gd name="connsiteY120-245990" fmla="*/ 1546540 h 2956475"/>
                        <a:gd name="connsiteX121-245991" fmla="*/ 3897274 w 4329586"/>
                        <a:gd name="connsiteY121-245992" fmla="*/ 1547548 h 2956475"/>
                        <a:gd name="connsiteX122-245993" fmla="*/ 3862357 w 4329586"/>
                        <a:gd name="connsiteY122-245994" fmla="*/ 1544223 h 2956475"/>
                        <a:gd name="connsiteX123-245995" fmla="*/ 3893273 w 4329586"/>
                        <a:gd name="connsiteY123-245996" fmla="*/ 1586180 h 2956475"/>
                        <a:gd name="connsiteX124-245997" fmla="*/ 3915998 w 4329586"/>
                        <a:gd name="connsiteY124-245998" fmla="*/ 1649809 h 2956475"/>
                        <a:gd name="connsiteX125-245999" fmla="*/ 3931905 w 4329586"/>
                        <a:gd name="connsiteY125-246000" fmla="*/ 1677079 h 2956475"/>
                        <a:gd name="connsiteX126-246001" fmla="*/ 3936450 w 4329586"/>
                        <a:gd name="connsiteY126-246002" fmla="*/ 1708893 h 2956475"/>
                        <a:gd name="connsiteX127-246003" fmla="*/ 3931905 w 4329586"/>
                        <a:gd name="connsiteY127-246004" fmla="*/ 1731618 h 2956475"/>
                        <a:gd name="connsiteX128-246005" fmla="*/ 3920720 w 4329586"/>
                        <a:gd name="connsiteY128-246006" fmla="*/ 1728009 h 2956475"/>
                        <a:gd name="connsiteX129-246007" fmla="*/ 3919998 w 4329586"/>
                        <a:gd name="connsiteY129-246008" fmla="*/ 1731618 h 2956475"/>
                        <a:gd name="connsiteX130-246009" fmla="*/ 3857192 w 4329586"/>
                        <a:gd name="connsiteY130-246010" fmla="*/ 1711358 h 2956475"/>
                        <a:gd name="connsiteX131-246011" fmla="*/ 3759198 w 4329586"/>
                        <a:gd name="connsiteY131-246012" fmla="*/ 1767977 h 2956475"/>
                        <a:gd name="connsiteX132-246013" fmla="*/ 3720566 w 4329586"/>
                        <a:gd name="connsiteY132-246014" fmla="*/ 1779340 h 2956475"/>
                        <a:gd name="connsiteX133-246015" fmla="*/ 3668299 w 4329586"/>
                        <a:gd name="connsiteY133-246016" fmla="*/ 1833879 h 2956475"/>
                        <a:gd name="connsiteX134-246017" fmla="*/ 3613760 w 4329586"/>
                        <a:gd name="connsiteY134-246018" fmla="*/ 1881600 h 2956475"/>
                        <a:gd name="connsiteX135-246019" fmla="*/ 3597853 w 4329586"/>
                        <a:gd name="connsiteY135-246020" fmla="*/ 1913415 h 2956475"/>
                        <a:gd name="connsiteX136-246021" fmla="*/ 3590159 w 4329586"/>
                        <a:gd name="connsiteY136-246022" fmla="*/ 1904988 h 2956475"/>
                        <a:gd name="connsiteX137-246023" fmla="*/ 3585946 w 4329586"/>
                        <a:gd name="connsiteY137-246024" fmla="*/ 1913415 h 2956475"/>
                        <a:gd name="connsiteX138-246025" fmla="*/ 3542459 w 4329586"/>
                        <a:gd name="connsiteY138-246026" fmla="*/ 1865787 h 2956475"/>
                        <a:gd name="connsiteX139-246027" fmla="*/ 3452415 w 4329586"/>
                        <a:gd name="connsiteY139-246028" fmla="*/ 1920232 h 2956475"/>
                        <a:gd name="connsiteX140-246029" fmla="*/ 3449310 w 4329586"/>
                        <a:gd name="connsiteY140-246030" fmla="*/ 1914910 h 2956475"/>
                        <a:gd name="connsiteX141-246031" fmla="*/ 3440508 w 4329586"/>
                        <a:gd name="connsiteY141-246032" fmla="*/ 1920232 h 2956475"/>
                        <a:gd name="connsiteX142-246033" fmla="*/ 3428465 w 4329586"/>
                        <a:gd name="connsiteY142-246034" fmla="*/ 1899586 h 2956475"/>
                        <a:gd name="connsiteX143-246035" fmla="*/ 3397876 w 4329586"/>
                        <a:gd name="connsiteY143-246036" fmla="*/ 1924777 h 2956475"/>
                        <a:gd name="connsiteX144-246037" fmla="*/ 3388639 w 4329586"/>
                        <a:gd name="connsiteY144-246038" fmla="*/ 1922578 h 2956475"/>
                        <a:gd name="connsiteX145-246039" fmla="*/ 3385969 w 4329586"/>
                        <a:gd name="connsiteY145-246040" fmla="*/ 1924777 h 2956475"/>
                        <a:gd name="connsiteX146-246041" fmla="*/ 3349515 w 4329586"/>
                        <a:gd name="connsiteY146-246042" fmla="*/ 1916098 h 2956475"/>
                        <a:gd name="connsiteX147-246043" fmla="*/ 3338792 w 4329586"/>
                        <a:gd name="connsiteY147-246044" fmla="*/ 1961137 h 2956475"/>
                        <a:gd name="connsiteX148-246045" fmla="*/ 3297888 w 4329586"/>
                        <a:gd name="connsiteY148-246046" fmla="*/ 2027038 h 2956475"/>
                        <a:gd name="connsiteX149-246047" fmla="*/ 3297888 w 4329586"/>
                        <a:gd name="connsiteY149-246048" fmla="*/ 2058853 h 2956475"/>
                        <a:gd name="connsiteX150-246049" fmla="*/ 3338792 w 4329586"/>
                        <a:gd name="connsiteY150-246050" fmla="*/ 2074760 h 2956475"/>
                        <a:gd name="connsiteX151-246051" fmla="*/ 3334247 w 4329586"/>
                        <a:gd name="connsiteY151-246052" fmla="*/ 2172476 h 2956475"/>
                        <a:gd name="connsiteX152-246053" fmla="*/ 3322340 w 4329586"/>
                        <a:gd name="connsiteY152-246054" fmla="*/ 2172476 h 2956475"/>
                        <a:gd name="connsiteX153-246055" fmla="*/ 3297888 w 4329586"/>
                        <a:gd name="connsiteY153-246056" fmla="*/ 2172476 h 2956475"/>
                        <a:gd name="connsiteX154-246057" fmla="*/ 3286526 w 4329586"/>
                        <a:gd name="connsiteY154-246058" fmla="*/ 2224742 h 2956475"/>
                        <a:gd name="connsiteX155-246059" fmla="*/ 3297888 w 4329586"/>
                        <a:gd name="connsiteY155-246060" fmla="*/ 2252012 h 2956475"/>
                        <a:gd name="connsiteX156-246061" fmla="*/ 3231986 w 4329586"/>
                        <a:gd name="connsiteY156-246062" fmla="*/ 2286099 h 2956475"/>
                        <a:gd name="connsiteX157-246063" fmla="*/ 3220624 w 4329586"/>
                        <a:gd name="connsiteY157-246064" fmla="*/ 2354273 h 2956475"/>
                        <a:gd name="connsiteX158-246065" fmla="*/ 3168358 w 4329586"/>
                        <a:gd name="connsiteY158-246066" fmla="*/ 2370180 h 2956475"/>
                        <a:gd name="connsiteX159-246067" fmla="*/ 3156995 w 4329586"/>
                        <a:gd name="connsiteY159-246068" fmla="*/ 2429264 h 2956475"/>
                        <a:gd name="connsiteX160-246069" fmla="*/ 3102456 w 4329586"/>
                        <a:gd name="connsiteY160-246070" fmla="*/ 2488348 h 2956475"/>
                        <a:gd name="connsiteX161-246071" fmla="*/ 3100146 w 4329586"/>
                        <a:gd name="connsiteY161-246072" fmla="*/ 2477952 h 2956475"/>
                        <a:gd name="connsiteX162-246073" fmla="*/ 3090549 w 4329586"/>
                        <a:gd name="connsiteY162-246074" fmla="*/ 2488348 h 2956475"/>
                        <a:gd name="connsiteX163-246075" fmla="*/ 3081459 w 4329586"/>
                        <a:gd name="connsiteY163-246076" fmla="*/ 2447444 h 2956475"/>
                        <a:gd name="connsiteX164-246077" fmla="*/ 3065552 w 4329586"/>
                        <a:gd name="connsiteY164-246078" fmla="*/ 2361090 h 2956475"/>
                        <a:gd name="connsiteX165-246079" fmla="*/ 3038282 w 4329586"/>
                        <a:gd name="connsiteY165-246080" fmla="*/ 2220198 h 2956475"/>
                        <a:gd name="connsiteX166-246081" fmla="*/ 3058734 w 4329586"/>
                        <a:gd name="connsiteY166-246082" fmla="*/ 2129299 h 2956475"/>
                        <a:gd name="connsiteX167-246083" fmla="*/ 3090549 w 4329586"/>
                        <a:gd name="connsiteY167-246084" fmla="*/ 2086122 h 2956475"/>
                        <a:gd name="connsiteX168-246085" fmla="*/ 3090549 w 4329586"/>
                        <a:gd name="connsiteY168-246086" fmla="*/ 2058853 h 2956475"/>
                        <a:gd name="connsiteX169-246087" fmla="*/ 3149633 w 4329586"/>
                        <a:gd name="connsiteY169-246088" fmla="*/ 2042945 h 2956475"/>
                        <a:gd name="connsiteX170-246089" fmla="*/ 3215534 w 4329586"/>
                        <a:gd name="connsiteY170-246090" fmla="*/ 1952047 h 2956475"/>
                        <a:gd name="connsiteX171-246091" fmla="*/ 3279164 w 4329586"/>
                        <a:gd name="connsiteY171-246092" fmla="*/ 1877056 h 2956475"/>
                        <a:gd name="connsiteX172-246093" fmla="*/ 3345064 w 4329586"/>
                        <a:gd name="connsiteY172-246094" fmla="*/ 1817971 h 2956475"/>
                        <a:gd name="connsiteX173-246095" fmla="*/ 3369615 w 4329586"/>
                        <a:gd name="connsiteY173-246096" fmla="*/ 1710844 h 2956475"/>
                        <a:gd name="connsiteX174-246097" fmla="*/ 3338792 w 4329586"/>
                        <a:gd name="connsiteY174-246098" fmla="*/ 1715711 h 2956475"/>
                        <a:gd name="connsiteX175-246099" fmla="*/ 3318340 w 4329586"/>
                        <a:gd name="connsiteY175-246100" fmla="*/ 1779340 h 2956475"/>
                        <a:gd name="connsiteX176-246101" fmla="*/ 3227442 w 4329586"/>
                        <a:gd name="connsiteY176-246102" fmla="*/ 1865693 h 2956475"/>
                        <a:gd name="connsiteX177-246103" fmla="*/ 3224629 w 4329586"/>
                        <a:gd name="connsiteY177-246104" fmla="*/ 1857053 h 2956475"/>
                        <a:gd name="connsiteX178-246105" fmla="*/ 3215534 w 4329586"/>
                        <a:gd name="connsiteY178-246106" fmla="*/ 1865693 h 2956475"/>
                        <a:gd name="connsiteX179-246107" fmla="*/ 3184756 w 4329586"/>
                        <a:gd name="connsiteY179-246108" fmla="*/ 1771159 h 2956475"/>
                        <a:gd name="connsiteX180-246109" fmla="*/ 3102456 w 4329586"/>
                        <a:gd name="connsiteY180-246110" fmla="*/ 1795247 h 2956475"/>
                        <a:gd name="connsiteX181-246111" fmla="*/ 3007012 w 4329586"/>
                        <a:gd name="connsiteY181-246112" fmla="*/ 1920232 h 2956475"/>
                        <a:gd name="connsiteX182-246113" fmla="*/ 3038827 w 4329586"/>
                        <a:gd name="connsiteY182-246114" fmla="*/ 1967954 h 2956475"/>
                        <a:gd name="connsiteX183-246115" fmla="*/ 2959290 w 4329586"/>
                        <a:gd name="connsiteY183-246116" fmla="*/ 1983861 h 2956475"/>
                        <a:gd name="connsiteX184-246117" fmla="*/ 2900206 w 4329586"/>
                        <a:gd name="connsiteY184-246118" fmla="*/ 1988406 h 2956475"/>
                        <a:gd name="connsiteX185-246119" fmla="*/ 2900294 w 4329586"/>
                        <a:gd name="connsiteY185-246120" fmla="*/ 1987484 h 2956475"/>
                        <a:gd name="connsiteX186-246121" fmla="*/ 2888300 w 4329586"/>
                        <a:gd name="connsiteY186-246122" fmla="*/ 1988406 h 2956475"/>
                        <a:gd name="connsiteX187-246123" fmla="*/ 2892844 w 4329586"/>
                        <a:gd name="connsiteY187-246124" fmla="*/ 1940685 h 2956475"/>
                        <a:gd name="connsiteX188-246125" fmla="*/ 2843002 w 4329586"/>
                        <a:gd name="connsiteY188-246126" fmla="*/ 1931099 h 2956475"/>
                        <a:gd name="connsiteX189-246127" fmla="*/ 2797946 w 4329586"/>
                        <a:gd name="connsiteY189-246128" fmla="*/ 1961137 h 2956475"/>
                        <a:gd name="connsiteX190-246129" fmla="*/ 2787315 w 4329586"/>
                        <a:gd name="connsiteY190-246130" fmla="*/ 1960286 h 2956475"/>
                        <a:gd name="connsiteX191-246131" fmla="*/ 2786039 w 4329586"/>
                        <a:gd name="connsiteY191-246132" fmla="*/ 1961137 h 2956475"/>
                        <a:gd name="connsiteX192-246133" fmla="*/ 2680558 w 4329586"/>
                        <a:gd name="connsiteY192-246134" fmla="*/ 1952698 h 2956475"/>
                        <a:gd name="connsiteX193-246135" fmla="*/ 2566154 w 4329586"/>
                        <a:gd name="connsiteY193-246136" fmla="*/ 1972499 h 2956475"/>
                        <a:gd name="connsiteX194-246137" fmla="*/ 2447986 w 4329586"/>
                        <a:gd name="connsiteY194-246138" fmla="*/ 2106574 h 2956475"/>
                        <a:gd name="connsiteX195-246139" fmla="*/ 2307094 w 4329586"/>
                        <a:gd name="connsiteY195-246140" fmla="*/ 2263374 h 2956475"/>
                        <a:gd name="connsiteX196-246141" fmla="*/ 2361633 w 4329586"/>
                        <a:gd name="connsiteY196-246142" fmla="*/ 2267919 h 2956475"/>
                        <a:gd name="connsiteX197-246143" fmla="*/ 2382085 w 4329586"/>
                        <a:gd name="connsiteY197-246144" fmla="*/ 2311096 h 2956475"/>
                        <a:gd name="connsiteX198-246145" fmla="*/ 2410703 w 4329586"/>
                        <a:gd name="connsiteY198-246146" fmla="*/ 2319513 h 2956475"/>
                        <a:gd name="connsiteX199-246147" fmla="*/ 2429262 w 4329586"/>
                        <a:gd name="connsiteY199-246148" fmla="*/ 2290644 h 2956475"/>
                        <a:gd name="connsiteX200-246149" fmla="*/ 2440332 w 4329586"/>
                        <a:gd name="connsiteY200-246150" fmla="*/ 2291946 h 2956475"/>
                        <a:gd name="connsiteX201-246151" fmla="*/ 2441169 w 4329586"/>
                        <a:gd name="connsiteY201-246152" fmla="*/ 2290644 h 2956475"/>
                        <a:gd name="connsiteX202-246153" fmla="*/ 2479801 w 4329586"/>
                        <a:gd name="connsiteY202-246154" fmla="*/ 2295189 h 2956475"/>
                        <a:gd name="connsiteX203-246155" fmla="*/ 2534340 w 4329586"/>
                        <a:gd name="connsiteY203-246156" fmla="*/ 2365635 h 2956475"/>
                        <a:gd name="connsiteX204-246157" fmla="*/ 2538885 w 4329586"/>
                        <a:gd name="connsiteY204-246158" fmla="*/ 2413357 h 2956475"/>
                        <a:gd name="connsiteX205-246159" fmla="*/ 2507070 w 4329586"/>
                        <a:gd name="connsiteY205-246160" fmla="*/ 2472441 h 2956475"/>
                        <a:gd name="connsiteX206-246161" fmla="*/ 2500253 w 4329586"/>
                        <a:gd name="connsiteY206-246162" fmla="*/ 2542887 h 2956475"/>
                        <a:gd name="connsiteX207-246163" fmla="*/ 2484346 w 4329586"/>
                        <a:gd name="connsiteY207-246164" fmla="*/ 2629241 h 2956475"/>
                        <a:gd name="connsiteX208-246165" fmla="*/ 2432079 w 4329586"/>
                        <a:gd name="connsiteY208-246166" fmla="*/ 2708777 h 2956475"/>
                        <a:gd name="connsiteX209-246167" fmla="*/ 2420717 w 4329586"/>
                        <a:gd name="connsiteY209-246168" fmla="*/ 2747409 h 2956475"/>
                        <a:gd name="connsiteX210-246169" fmla="*/ 2366178 w 4329586"/>
                        <a:gd name="connsiteY210-246170" fmla="*/ 2806493 h 2956475"/>
                        <a:gd name="connsiteX211-246171" fmla="*/ 2318456 w 4329586"/>
                        <a:gd name="connsiteY211-246172" fmla="*/ 2865577 h 2956475"/>
                        <a:gd name="connsiteX212-246173" fmla="*/ 2298004 w 4329586"/>
                        <a:gd name="connsiteY212-246174" fmla="*/ 2897392 h 2956475"/>
                        <a:gd name="connsiteX213-246175" fmla="*/ 2248010 w 4329586"/>
                        <a:gd name="connsiteY213-246176" fmla="*/ 2924661 h 2956475"/>
                        <a:gd name="connsiteX214-246177" fmla="*/ 2236103 w 4329586"/>
                        <a:gd name="connsiteY214-246178" fmla="*/ 2924661 h 2956475"/>
                        <a:gd name="connsiteX215-246179" fmla="*/ 2227558 w 4329586"/>
                        <a:gd name="connsiteY215-246180" fmla="*/ 2924661 h 2956475"/>
                        <a:gd name="connsiteX216-246181" fmla="*/ 2215650 w 4329586"/>
                        <a:gd name="connsiteY216-246182" fmla="*/ 2924661 h 2956475"/>
                        <a:gd name="connsiteX217-246183" fmla="*/ 2193984 w 4329586"/>
                        <a:gd name="connsiteY217-246184" fmla="*/ 2908412 h 2956475"/>
                        <a:gd name="connsiteX218-246185" fmla="*/ 2152566 w 4329586"/>
                        <a:gd name="connsiteY218-246186" fmla="*/ 2936024 h 2956475"/>
                        <a:gd name="connsiteX219-246187" fmla="*/ 2145749 w 4329586"/>
                        <a:gd name="connsiteY219-246188" fmla="*/ 2956476 h 2956475"/>
                        <a:gd name="connsiteX220-246189" fmla="*/ 2141204 w 4329586"/>
                        <a:gd name="connsiteY220-246190" fmla="*/ 2947386 h 2956475"/>
                        <a:gd name="connsiteX221-246191" fmla="*/ 2141204 w 4329586"/>
                        <a:gd name="connsiteY221-246192" fmla="*/ 2935660 h 2956475"/>
                        <a:gd name="connsiteX222-246193" fmla="*/ 2140659 w 4329586"/>
                        <a:gd name="connsiteY222-246194" fmla="*/ 2936024 h 2956475"/>
                        <a:gd name="connsiteX223-246195" fmla="*/ 2133842 w 4329586"/>
                        <a:gd name="connsiteY223-246196" fmla="*/ 2956476 h 2956475"/>
                        <a:gd name="connsiteX224-246197" fmla="*/ 2129297 w 4329586"/>
                        <a:gd name="connsiteY224-246198" fmla="*/ 2947386 h 2956475"/>
                        <a:gd name="connsiteX225-246199" fmla="*/ 2129297 w 4329586"/>
                        <a:gd name="connsiteY225-246200" fmla="*/ 2920116 h 2956475"/>
                        <a:gd name="connsiteX226-246201" fmla="*/ 2141204 w 4329586"/>
                        <a:gd name="connsiteY226-246202" fmla="*/ 2920116 h 2956475"/>
                        <a:gd name="connsiteX227-246203" fmla="*/ 2149749 w 4329586"/>
                        <a:gd name="connsiteY227-246204" fmla="*/ 2920116 h 2956475"/>
                        <a:gd name="connsiteX228-246205" fmla="*/ 2156566 w 4329586"/>
                        <a:gd name="connsiteY228-246206" fmla="*/ 2861032 h 2956475"/>
                        <a:gd name="connsiteX229-246207" fmla="*/ 2145204 w 4329586"/>
                        <a:gd name="connsiteY229-246208" fmla="*/ 2817856 h 2956475"/>
                        <a:gd name="connsiteX230-246209" fmla="*/ 2172474 w 4329586"/>
                        <a:gd name="connsiteY230-246210" fmla="*/ 2795131 h 2956475"/>
                        <a:gd name="connsiteX231-246211" fmla="*/ 2181735 w 4329586"/>
                        <a:gd name="connsiteY231-246212" fmla="*/ 2797336 h 2956475"/>
                        <a:gd name="connsiteX232-246213" fmla="*/ 2184381 w 4329586"/>
                        <a:gd name="connsiteY232-246214" fmla="*/ 2795131 h 2956475"/>
                        <a:gd name="connsiteX233-246215" fmla="*/ 2221408 w 4329586"/>
                        <a:gd name="connsiteY233-246216" fmla="*/ 2803947 h 2956475"/>
                        <a:gd name="connsiteX234-246217" fmla="*/ 2202469 w 4329586"/>
                        <a:gd name="connsiteY234-246218" fmla="*/ 2747216 h 2956475"/>
                        <a:gd name="connsiteX235-246219" fmla="*/ 2258827 w 4329586"/>
                        <a:gd name="connsiteY235-246220" fmla="*/ 2699687 h 2956475"/>
                        <a:gd name="connsiteX236-246221" fmla="*/ 2270190 w 4329586"/>
                        <a:gd name="connsiteY236-246222" fmla="*/ 2676963 h 2956475"/>
                        <a:gd name="connsiteX237-246223" fmla="*/ 2289213 w 4329586"/>
                        <a:gd name="connsiteY237-246224" fmla="*/ 2632575 h 2956475"/>
                        <a:gd name="connsiteX238-246225" fmla="*/ 2238920 w 4329586"/>
                        <a:gd name="connsiteY238-246226" fmla="*/ 2645148 h 2956475"/>
                        <a:gd name="connsiteX239-246227" fmla="*/ 2211650 w 4329586"/>
                        <a:gd name="connsiteY239-246228" fmla="*/ 2667873 h 2956475"/>
                        <a:gd name="connsiteX240-246229" fmla="*/ 2199743 w 4329586"/>
                        <a:gd name="connsiteY240-246230" fmla="*/ 2667873 h 2956475"/>
                        <a:gd name="connsiteX241-246231" fmla="*/ 2152566 w 4329586"/>
                        <a:gd name="connsiteY241-246232" fmla="*/ 2667873 h 2956475"/>
                        <a:gd name="connsiteX242-246233" fmla="*/ 2140659 w 4329586"/>
                        <a:gd name="connsiteY242-246234" fmla="*/ 2667873 h 2956475"/>
                        <a:gd name="connsiteX243-246235" fmla="*/ 2124752 w 4329586"/>
                        <a:gd name="connsiteY243-246236" fmla="*/ 2613334 h 2956475"/>
                        <a:gd name="connsiteX244-246237" fmla="*/ 2081575 w 4329586"/>
                        <a:gd name="connsiteY244-246238" fmla="*/ 2574702 h 2956475"/>
                        <a:gd name="connsiteX245-246239" fmla="*/ 2015674 w 4329586"/>
                        <a:gd name="connsiteY245-246240" fmla="*/ 2558795 h 2956475"/>
                        <a:gd name="connsiteX246-246241" fmla="*/ 2006584 w 4329586"/>
                        <a:gd name="connsiteY246-246242" fmla="*/ 2499711 h 2956475"/>
                        <a:gd name="connsiteX247-246243" fmla="*/ 1995222 w 4329586"/>
                        <a:gd name="connsiteY247-246244" fmla="*/ 2467896 h 2956475"/>
                        <a:gd name="connsiteX248-246245" fmla="*/ 1979314 w 4329586"/>
                        <a:gd name="connsiteY248-246246" fmla="*/ 2440627 h 2956475"/>
                        <a:gd name="connsiteX249-246247" fmla="*/ 1956590 w 4329586"/>
                        <a:gd name="connsiteY249-246248" fmla="*/ 2381542 h 2956475"/>
                        <a:gd name="connsiteX250-246249" fmla="*/ 1924775 w 4329586"/>
                        <a:gd name="connsiteY250-246250" fmla="*/ 2361090 h 2956475"/>
                        <a:gd name="connsiteX251-246251" fmla="*/ 1868916 w 4329586"/>
                        <a:gd name="connsiteY251-246252" fmla="*/ 2339606 h 2956475"/>
                        <a:gd name="connsiteX252-246253" fmla="*/ 1829876 w 4329586"/>
                        <a:gd name="connsiteY252-246254" fmla="*/ 2345183 h 2956475"/>
                        <a:gd name="connsiteX253-246255" fmla="*/ 1786700 w 4329586"/>
                        <a:gd name="connsiteY253-246256" fmla="*/ 2354273 h 2956475"/>
                        <a:gd name="connsiteX254-246257" fmla="*/ 1754885 w 4329586"/>
                        <a:gd name="connsiteY254-246258" fmla="*/ 2381542 h 2956475"/>
                        <a:gd name="connsiteX255-246259" fmla="*/ 1775337 w 4329586"/>
                        <a:gd name="connsiteY255-246260" fmla="*/ 2397450 h 2956475"/>
                        <a:gd name="connsiteX256-246261" fmla="*/ 1775337 w 4329586"/>
                        <a:gd name="connsiteY256-246262" fmla="*/ 2429264 h 2956475"/>
                        <a:gd name="connsiteX257-246263" fmla="*/ 1754885 w 4329586"/>
                        <a:gd name="connsiteY257-246264" fmla="*/ 2451989 h 2956475"/>
                        <a:gd name="connsiteX258-246265" fmla="*/ 1723071 w 4329586"/>
                        <a:gd name="connsiteY258-246266" fmla="*/ 2511073 h 2956475"/>
                        <a:gd name="connsiteX259-246267" fmla="*/ 1723071 w 4329586"/>
                        <a:gd name="connsiteY259-246268" fmla="*/ 2538343 h 2956475"/>
                        <a:gd name="connsiteX260-246269" fmla="*/ 1673076 w 4329586"/>
                        <a:gd name="connsiteY260-246270" fmla="*/ 2570157 h 2956475"/>
                        <a:gd name="connsiteX261-246271" fmla="*/ 1665263 w 4329586"/>
                        <a:gd name="connsiteY261-246272" fmla="*/ 2567553 h 2956475"/>
                        <a:gd name="connsiteX262-246273" fmla="*/ 1661170 w 4329586"/>
                        <a:gd name="connsiteY262-246274" fmla="*/ 2570157 h 2956475"/>
                        <a:gd name="connsiteX263-246275" fmla="*/ 1613448 w 4329586"/>
                        <a:gd name="connsiteY263-246276" fmla="*/ 2554250 h 2956475"/>
                        <a:gd name="connsiteX264-246277" fmla="*/ 1582178 w 4329586"/>
                        <a:gd name="connsiteY264-246278" fmla="*/ 2554250 h 2956475"/>
                        <a:gd name="connsiteX265-246279" fmla="*/ 1570271 w 4329586"/>
                        <a:gd name="connsiteY265-246280" fmla="*/ 2554250 h 2956475"/>
                        <a:gd name="connsiteX266-246281" fmla="*/ 1554364 w 4329586"/>
                        <a:gd name="connsiteY266-246282" fmla="*/ 2538343 h 2956475"/>
                        <a:gd name="connsiteX267-246283" fmla="*/ 1536192 w 4329586"/>
                        <a:gd name="connsiteY267-246284" fmla="*/ 2533799 h 2956475"/>
                        <a:gd name="connsiteX268-246285" fmla="*/ 1491280 w 4329586"/>
                        <a:gd name="connsiteY268-246286" fmla="*/ 2570157 h 2956475"/>
                        <a:gd name="connsiteX269-246287" fmla="*/ 1443558 w 4329586"/>
                        <a:gd name="connsiteY269-246288" fmla="*/ 2581519 h 2956475"/>
                        <a:gd name="connsiteX270-246289" fmla="*/ 1404926 w 4329586"/>
                        <a:gd name="connsiteY270-246290" fmla="*/ 2597427 h 2956475"/>
                        <a:gd name="connsiteX271-246291" fmla="*/ 1397381 w 4329586"/>
                        <a:gd name="connsiteY271-246292" fmla="*/ 2595630 h 2956475"/>
                        <a:gd name="connsiteX272-246293" fmla="*/ 1393019 w 4329586"/>
                        <a:gd name="connsiteY272-246294" fmla="*/ 2597427 h 2956475"/>
                        <a:gd name="connsiteX273-246295" fmla="*/ 1345297 w 4329586"/>
                        <a:gd name="connsiteY273-246296" fmla="*/ 2586064 h 2956475"/>
                        <a:gd name="connsiteX274-246297" fmla="*/ 1323117 w 4329586"/>
                        <a:gd name="connsiteY274-246298" fmla="*/ 2586064 h 2956475"/>
                        <a:gd name="connsiteX275-246299" fmla="*/ 1311210 w 4329586"/>
                        <a:gd name="connsiteY275-246300" fmla="*/ 2586064 h 2956475"/>
                        <a:gd name="connsiteX276-246301" fmla="*/ 1290758 w 4329586"/>
                        <a:gd name="connsiteY276-246302" fmla="*/ 2554250 h 2956475"/>
                        <a:gd name="connsiteX277-246303" fmla="*/ 1252126 w 4329586"/>
                        <a:gd name="connsiteY277-246304" fmla="*/ 2526980 h 2956475"/>
                        <a:gd name="connsiteX278-246305" fmla="*/ 1225074 w 4329586"/>
                        <a:gd name="connsiteY278-246306" fmla="*/ 2523116 h 2956475"/>
                        <a:gd name="connsiteX279-246307" fmla="*/ 1184497 w 4329586"/>
                        <a:gd name="connsiteY279-246308" fmla="*/ 2526980 h 2956475"/>
                        <a:gd name="connsiteX280-246309" fmla="*/ 1145865 w 4329586"/>
                        <a:gd name="connsiteY280-246310" fmla="*/ 2538343 h 2956475"/>
                        <a:gd name="connsiteX281-246311" fmla="*/ 1141060 w 4329586"/>
                        <a:gd name="connsiteY281-246312" fmla="*/ 2536254 h 2956475"/>
                        <a:gd name="connsiteX282-246313" fmla="*/ 1133958 w 4329586"/>
                        <a:gd name="connsiteY282-246314" fmla="*/ 2538343 h 2956475"/>
                        <a:gd name="connsiteX283-246315" fmla="*/ 1081691 w 4329586"/>
                        <a:gd name="connsiteY283-246316" fmla="*/ 2515618 h 2956475"/>
                        <a:gd name="connsiteX284-246317" fmla="*/ 1074874 w 4329586"/>
                        <a:gd name="connsiteY284-246318" fmla="*/ 2472441 h 2956475"/>
                        <a:gd name="connsiteX285-246319" fmla="*/ 1031697 w 4329586"/>
                        <a:gd name="connsiteY285-246320" fmla="*/ 2456534 h 2956475"/>
                        <a:gd name="connsiteX286-246321" fmla="*/ 999883 w 4329586"/>
                        <a:gd name="connsiteY286-246322" fmla="*/ 2451989 h 2956475"/>
                        <a:gd name="connsiteX287-246323" fmla="*/ 965455 w 4329586"/>
                        <a:gd name="connsiteY287-246324" fmla="*/ 2430245 h 2956475"/>
                        <a:gd name="connsiteX288-246325" fmla="*/ 932254 w 4329586"/>
                        <a:gd name="connsiteY288-246326" fmla="*/ 2488348 h 2956475"/>
                        <a:gd name="connsiteX289-246327" fmla="*/ 948161 w 4329586"/>
                        <a:gd name="connsiteY289-246328" fmla="*/ 2522435 h 2956475"/>
                        <a:gd name="connsiteX290-246329" fmla="*/ 909529 w 4329586"/>
                        <a:gd name="connsiteY290-246330" fmla="*/ 2558795 h 2956475"/>
                        <a:gd name="connsiteX291-246331" fmla="*/ 900026 w 4329586"/>
                        <a:gd name="connsiteY291-246332" fmla="*/ 2556532 h 2956475"/>
                        <a:gd name="connsiteX292-246333" fmla="*/ 897622 w 4329586"/>
                        <a:gd name="connsiteY292-246334" fmla="*/ 2558795 h 2956475"/>
                        <a:gd name="connsiteX293-246335" fmla="*/ 849900 w 4329586"/>
                        <a:gd name="connsiteY293-246336" fmla="*/ 2547432 h 2956475"/>
                        <a:gd name="connsiteX294-246337" fmla="*/ 813541 w 4329586"/>
                        <a:gd name="connsiteY294-246338" fmla="*/ 2542887 h 2956475"/>
                        <a:gd name="connsiteX295-246339" fmla="*/ 786271 w 4329586"/>
                        <a:gd name="connsiteY295-246340" fmla="*/ 2515618 h 2956475"/>
                        <a:gd name="connsiteX296-246341" fmla="*/ 759546 w 4329586"/>
                        <a:gd name="connsiteY296-246342" fmla="*/ 2515618 h 2956475"/>
                        <a:gd name="connsiteX297-246343" fmla="*/ 747639 w 4329586"/>
                        <a:gd name="connsiteY297-246344" fmla="*/ 2515618 h 2956475"/>
                        <a:gd name="connsiteX298-246345" fmla="*/ 721779 w 4329586"/>
                        <a:gd name="connsiteY298-246346" fmla="*/ 2502687 h 2956475"/>
                        <a:gd name="connsiteX299-246347" fmla="*/ 673193 w 4329586"/>
                        <a:gd name="connsiteY299-246348" fmla="*/ 2526980 h 2956475"/>
                        <a:gd name="connsiteX300-246349" fmla="*/ 605019 w 4329586"/>
                        <a:gd name="connsiteY300-246350" fmla="*/ 2574702 h 2956475"/>
                        <a:gd name="connsiteX301-246351" fmla="*/ 561842 w 4329586"/>
                        <a:gd name="connsiteY301-246352" fmla="*/ 2586064 h 2956475"/>
                        <a:gd name="connsiteX302-246353" fmla="*/ 550480 w 4329586"/>
                        <a:gd name="connsiteY302-246354" fmla="*/ 2590609 h 2956475"/>
                        <a:gd name="connsiteX303-246355" fmla="*/ 548099 w 4329586"/>
                        <a:gd name="connsiteY303-246356" fmla="*/ 2586799 h 2956475"/>
                        <a:gd name="connsiteX304-246357" fmla="*/ 538573 w 4329586"/>
                        <a:gd name="connsiteY304-246358" fmla="*/ 2590609 h 2956475"/>
                        <a:gd name="connsiteX305-246359" fmla="*/ 516517 w 4329586"/>
                        <a:gd name="connsiteY305-246360" fmla="*/ 2555320 h 2956475"/>
                        <a:gd name="connsiteX306-246361" fmla="*/ 480033 w 4329586"/>
                        <a:gd name="connsiteY306-246362" fmla="*/ 2558795 h 2956475"/>
                        <a:gd name="connsiteX307-246363" fmla="*/ 479212 w 4329586"/>
                        <a:gd name="connsiteY307-246364" fmla="*/ 2557739 h 2956475"/>
                        <a:gd name="connsiteX308-246365" fmla="*/ 468126 w 4329586"/>
                        <a:gd name="connsiteY308-246366" fmla="*/ 2558795 h 2956475"/>
                        <a:gd name="connsiteX309-246367" fmla="*/ 452219 w 4329586"/>
                        <a:gd name="connsiteY309-246368" fmla="*/ 2538343 h 2956475"/>
                        <a:gd name="connsiteX310-246369" fmla="*/ 424950 w 4329586"/>
                        <a:gd name="connsiteY310-246370" fmla="*/ 2526980 h 2956475"/>
                        <a:gd name="connsiteX311-246371" fmla="*/ 409042 w 4329586"/>
                        <a:gd name="connsiteY311-246372" fmla="*/ 2495166 h 2956475"/>
                        <a:gd name="connsiteX312-246373" fmla="*/ 392926 w 4329586"/>
                        <a:gd name="connsiteY312-246374" fmla="*/ 2486212 h 2956475"/>
                        <a:gd name="connsiteX313-246375" fmla="*/ 350503 w 4329586"/>
                        <a:gd name="connsiteY313-246376" fmla="*/ 2499711 h 2956475"/>
                        <a:gd name="connsiteX314-246377" fmla="*/ 346766 w 4329586"/>
                        <a:gd name="connsiteY314-246378" fmla="*/ 2497111 h 2956475"/>
                        <a:gd name="connsiteX315-246379" fmla="*/ 341596 w 4329586"/>
                        <a:gd name="connsiteY315-246380" fmla="*/ 2499711 h 2956475"/>
                        <a:gd name="connsiteX316-246381" fmla="*/ 294284 w 4329586"/>
                        <a:gd name="connsiteY316-246382" fmla="*/ 2468885 h 2956475"/>
                        <a:gd name="connsiteX317-246383" fmla="*/ 275512 w 4329586"/>
                        <a:gd name="connsiteY317-246384" fmla="*/ 2495166 h 2956475"/>
                        <a:gd name="connsiteX318-246385" fmla="*/ 270439 w 4329586"/>
                        <a:gd name="connsiteY318-246386" fmla="*/ 2485599 h 2956475"/>
                        <a:gd name="connsiteX319-246387" fmla="*/ 263605 w 4329586"/>
                        <a:gd name="connsiteY319-246388" fmla="*/ 2495166 h 2956475"/>
                        <a:gd name="connsiteX320-246389" fmla="*/ 184068 w 4329586"/>
                        <a:gd name="connsiteY320-246390" fmla="*/ 2345183 h 2956475"/>
                        <a:gd name="connsiteX321-246391" fmla="*/ 134074 w 4329586"/>
                        <a:gd name="connsiteY321-246392" fmla="*/ 2295189 h 2956475"/>
                        <a:gd name="connsiteX322-246393" fmla="*/ 136871 w 4329586"/>
                        <a:gd name="connsiteY322-246394" fmla="*/ 2292043 h 2956475"/>
                        <a:gd name="connsiteX323-246395" fmla="*/ -1 w 4329586"/>
                        <a:gd name="connsiteY323-246396" fmla="*/ 1370296 h 2956475"/>
                        <a:gd name="connsiteX324-246397" fmla="*/ 43176 w 4329586"/>
                        <a:gd name="connsiteY324-246398" fmla="*/ 1349844 h 2956475"/>
                        <a:gd name="connsiteX325-246399" fmla="*/ 54538 w 4329586"/>
                        <a:gd name="connsiteY325-246400" fmla="*/ 1299850 h 2956475"/>
                        <a:gd name="connsiteX326-246401" fmla="*/ 81808 w 4329586"/>
                        <a:gd name="connsiteY326-246402" fmla="*/ 1256673 h 2956475"/>
                        <a:gd name="connsiteX327-246403" fmla="*/ 59083 w 4329586"/>
                        <a:gd name="connsiteY327-246404" fmla="*/ 1197589 h 2956475"/>
                        <a:gd name="connsiteX328-246405" fmla="*/ 81808 w 4329586"/>
                        <a:gd name="connsiteY328-246406" fmla="*/ 1133960 h 2956475"/>
                        <a:gd name="connsiteX329-246407" fmla="*/ 27268 w 4329586"/>
                        <a:gd name="connsiteY329-246408" fmla="*/ 1070331 h 2956475"/>
                        <a:gd name="connsiteX330-246409" fmla="*/ 59083 w 4329586"/>
                        <a:gd name="connsiteY330-246410" fmla="*/ 961252 h 2956475"/>
                        <a:gd name="connsiteX331-246411" fmla="*/ 11361 w 4329586"/>
                        <a:gd name="connsiteY331-246412" fmla="*/ 865809 h 2956475"/>
                        <a:gd name="connsiteX332-246413" fmla="*/ 74990 w 4329586"/>
                        <a:gd name="connsiteY332-246414" fmla="*/ 788545 h 2956475"/>
                        <a:gd name="connsiteX333-246415" fmla="*/ 70445 w 4329586"/>
                        <a:gd name="connsiteY333-246416" fmla="*/ 704464 h 2956475"/>
                        <a:gd name="connsiteX334-246417" fmla="*/ 86352 w 4329586"/>
                        <a:gd name="connsiteY334-246418" fmla="*/ 697647 h 2956475"/>
                        <a:gd name="connsiteX335-246419" fmla="*/ 87798 w 4329586"/>
                        <a:gd name="connsiteY335-246420" fmla="*/ 702130 h 2956475"/>
                        <a:gd name="connsiteX336-246421" fmla="*/ 98260 w 4329586"/>
                        <a:gd name="connsiteY336-246422" fmla="*/ 697647 h 2956475"/>
                        <a:gd name="connsiteX337-246423" fmla="*/ 120984 w 4329586"/>
                        <a:gd name="connsiteY337-246424" fmla="*/ 768093 h 2956475"/>
                        <a:gd name="connsiteX338-246425" fmla="*/ 114375 w 4329586"/>
                        <a:gd name="connsiteY338-246426" fmla="*/ 815304 h 2956475"/>
                        <a:gd name="connsiteX339-246427" fmla="*/ 177251 w 4329586"/>
                        <a:gd name="connsiteY339-246428" fmla="*/ 772638 h 2956475"/>
                        <a:gd name="connsiteX340-246429" fmla="*/ 254515 w 4329586"/>
                        <a:gd name="connsiteY340-246430" fmla="*/ 763548 h 2956475"/>
                        <a:gd name="connsiteX341-246431" fmla="*/ 255693 w 4329586"/>
                        <a:gd name="connsiteY341-246432" fmla="*/ 764810 h 2956475"/>
                        <a:gd name="connsiteX342-246433" fmla="*/ 266422 w 4329586"/>
                        <a:gd name="connsiteY342-246434" fmla="*/ 763548 h 2956475"/>
                        <a:gd name="connsiteX343-246435" fmla="*/ 311529 w 4329586"/>
                        <a:gd name="connsiteY343-246436" fmla="*/ 811877 h 2956475"/>
                        <a:gd name="connsiteX344-246437" fmla="*/ 286329 w 4329586"/>
                        <a:gd name="connsiteY344-246438" fmla="*/ 736278 h 2956475"/>
                        <a:gd name="connsiteX345-246439" fmla="*/ 286329 w 4329586"/>
                        <a:gd name="connsiteY345-246440" fmla="*/ 595386 h 2956475"/>
                        <a:gd name="connsiteX346-246441" fmla="*/ 349958 w 4329586"/>
                        <a:gd name="connsiteY346-246442" fmla="*/ 574934 h 2956475"/>
                        <a:gd name="connsiteX347-246443" fmla="*/ 360190 w 4329586"/>
                        <a:gd name="connsiteY347-246444" fmla="*/ 575472 h 2956475"/>
                        <a:gd name="connsiteX348-246445" fmla="*/ 361865 w 4329586"/>
                        <a:gd name="connsiteY348-246446" fmla="*/ 574934 h 2956475"/>
                        <a:gd name="connsiteX349-246447" fmla="*/ 438335 w 4329586"/>
                        <a:gd name="connsiteY349-246448" fmla="*/ 578958 h 2956475"/>
                        <a:gd name="connsiteX350-246449" fmla="*/ 515848 w 4329586"/>
                        <a:gd name="connsiteY350-246450" fmla="*/ 559026 h 2956475"/>
                        <a:gd name="connsiteX351-246451" fmla="*/ 490851 w 4329586"/>
                        <a:gd name="connsiteY351-246452" fmla="*/ 493125 h 2956475"/>
                        <a:gd name="connsiteX352-246453" fmla="*/ 527210 w 4329586"/>
                        <a:gd name="connsiteY352-246454" fmla="*/ 402226 h 2956475"/>
                        <a:gd name="connsiteX353-246455" fmla="*/ 570387 w 4329586"/>
                        <a:gd name="connsiteY353-246456" fmla="*/ 397681 h 2956475"/>
                        <a:gd name="connsiteX354-246457" fmla="*/ 640834 w 4329586"/>
                        <a:gd name="connsiteY354-246458" fmla="*/ 322690 h 2956475"/>
                        <a:gd name="connsiteX355-246459" fmla="*/ 743104 w 4329586"/>
                        <a:gd name="connsiteY355-246460" fmla="*/ 304510 h 2956475"/>
                        <a:gd name="connsiteX356-246461" fmla="*/ 752184 w 4329586"/>
                        <a:gd name="connsiteY356-246462" fmla="*/ 263606 h 2956475"/>
                        <a:gd name="connsiteX357-246463" fmla="*/ 849900 w 4329586"/>
                        <a:gd name="connsiteY357-246464" fmla="*/ 252244 h 2956475"/>
                        <a:gd name="connsiteX358-246465" fmla="*/ 850979 w 4329586"/>
                        <a:gd name="connsiteY358-246466" fmla="*/ 253503 h 2956475"/>
                        <a:gd name="connsiteX359-246467" fmla="*/ 861807 w 4329586"/>
                        <a:gd name="connsiteY359-246468" fmla="*/ 252244 h 2956475"/>
                        <a:gd name="connsiteX360-246469" fmla="*/ 883741 w 4329586"/>
                        <a:gd name="connsiteY360-246470" fmla="*/ 277833 h 2956475"/>
                        <a:gd name="connsiteX361-246471" fmla="*/ 963523 w 4329586"/>
                        <a:gd name="connsiteY361-246472" fmla="*/ 202249 h 2956475"/>
                        <a:gd name="connsiteX362-246473" fmla="*/ 975430 w 4329586"/>
                        <a:gd name="connsiteY362-246474" fmla="*/ 202249 h 2956475"/>
                        <a:gd name="connsiteX363-246475" fmla="*/ 1027152 w 4329586"/>
                        <a:gd name="connsiteY363-246476" fmla="*/ 202249 h 2956475"/>
                        <a:gd name="connsiteX364-246477" fmla="*/ 1038514 w 4329586"/>
                        <a:gd name="connsiteY364-246478" fmla="*/ 134075 h 2956475"/>
                        <a:gd name="connsiteX365-246479" fmla="*/ 1074874 w 4329586"/>
                        <a:gd name="connsiteY365-246480" fmla="*/ 68174 h 2956475"/>
                        <a:gd name="connsiteX366-246481" fmla="*/ 1161228 w 4329586"/>
                        <a:gd name="connsiteY366-246482" fmla="*/ 0 h 2956475"/>
                        <a:gd name="connsiteX0-246483" fmla="*/ 114050 w 4329586"/>
                        <a:gd name="connsiteY0-246484" fmla="*/ 817622 h 2956475"/>
                        <a:gd name="connsiteX1-246485" fmla="*/ 105077 w 4329586"/>
                        <a:gd name="connsiteY1-246486" fmla="*/ 881716 h 2956475"/>
                        <a:gd name="connsiteX2-246487" fmla="*/ 132475 w 4329586"/>
                        <a:gd name="connsiteY2-246488" fmla="*/ 895415 h 2956475"/>
                        <a:gd name="connsiteX3-246489" fmla="*/ 114050 w 4329586"/>
                        <a:gd name="connsiteY3-246490" fmla="*/ 817622 h 2956475"/>
                        <a:gd name="connsiteX4-246491" fmla="*/ 1161228 w 4329586"/>
                        <a:gd name="connsiteY4-246492" fmla="*/ 0 h 2956475"/>
                        <a:gd name="connsiteX5-246493" fmla="*/ 1167167 w 4329586"/>
                        <a:gd name="connsiteY5-246494" fmla="*/ 4711 h 2956475"/>
                        <a:gd name="connsiteX6-246495" fmla="*/ 1173134 w 4329586"/>
                        <a:gd name="connsiteY6-246496" fmla="*/ 0 h 2956475"/>
                        <a:gd name="connsiteX7-246497" fmla="*/ 1239036 w 4329586"/>
                        <a:gd name="connsiteY7-246498" fmla="*/ 52267 h 2956475"/>
                        <a:gd name="connsiteX8-246499" fmla="*/ 1184497 w 4329586"/>
                        <a:gd name="connsiteY8-246500" fmla="*/ 90899 h 2956475"/>
                        <a:gd name="connsiteX9-246501" fmla="*/ 1270850 w 4329586"/>
                        <a:gd name="connsiteY9-246502" fmla="*/ 118168 h 2956475"/>
                        <a:gd name="connsiteX10-246503" fmla="*/ 1280542 w 4329586"/>
                        <a:gd name="connsiteY10-246504" fmla="*/ 186006 h 2956475"/>
                        <a:gd name="connsiteX11-246505" fmla="*/ 1302120 w 4329586"/>
                        <a:gd name="connsiteY11-246506" fmla="*/ 161345 h 2956475"/>
                        <a:gd name="connsiteX12-246507" fmla="*/ 1314027 w 4329586"/>
                        <a:gd name="connsiteY12-246508" fmla="*/ 161345 h 2956475"/>
                        <a:gd name="connsiteX13-246509" fmla="*/ 1408926 w 4329586"/>
                        <a:gd name="connsiteY13-246510" fmla="*/ 161345 h 2956475"/>
                        <a:gd name="connsiteX14-246511" fmla="*/ 1420833 w 4329586"/>
                        <a:gd name="connsiteY14-246512" fmla="*/ 161345 h 2956475"/>
                        <a:gd name="connsiteX15-246513" fmla="*/ 1502642 w 4329586"/>
                        <a:gd name="connsiteY15-246514" fmla="*/ 236336 h 2956475"/>
                        <a:gd name="connsiteX16-246515" fmla="*/ 1534456 w 4329586"/>
                        <a:gd name="connsiteY16-246516" fmla="*/ 295420 h 2956475"/>
                        <a:gd name="connsiteX17-246517" fmla="*/ 1523094 w 4329586"/>
                        <a:gd name="connsiteY17-246518" fmla="*/ 370412 h 2956475"/>
                        <a:gd name="connsiteX18-246519" fmla="*/ 1484462 w 4329586"/>
                        <a:gd name="connsiteY18-246520" fmla="*/ 413589 h 2956475"/>
                        <a:gd name="connsiteX19-246521" fmla="*/ 1389018 w 4329586"/>
                        <a:gd name="connsiteY19-246522" fmla="*/ 488580 h 2956475"/>
                        <a:gd name="connsiteX20-246523" fmla="*/ 1357204 w 4329586"/>
                        <a:gd name="connsiteY20-246524" fmla="*/ 531757 h 2956475"/>
                        <a:gd name="connsiteX21-246525" fmla="*/ 1404926 w 4329586"/>
                        <a:gd name="connsiteY21-246526" fmla="*/ 547664 h 2956475"/>
                        <a:gd name="connsiteX22-246527" fmla="*/ 1452380 w 4329586"/>
                        <a:gd name="connsiteY22-246528" fmla="*/ 575345 h 2956475"/>
                        <a:gd name="connsiteX23-246529" fmla="*/ 1479372 w 4329586"/>
                        <a:gd name="connsiteY23-246530" fmla="*/ 552209 h 2956475"/>
                        <a:gd name="connsiteX24-246531" fmla="*/ 1481381 w 4329586"/>
                        <a:gd name="connsiteY24-246532" fmla="*/ 560693 h 2956475"/>
                        <a:gd name="connsiteX25-246533" fmla="*/ 1491280 w 4329586"/>
                        <a:gd name="connsiteY25-246534" fmla="*/ 552209 h 2956475"/>
                        <a:gd name="connsiteX26-246535" fmla="*/ 1507905 w 4329586"/>
                        <a:gd name="connsiteY26-246536" fmla="*/ 622402 h 2956475"/>
                        <a:gd name="connsiteX27-246537" fmla="*/ 1515732 w 4329586"/>
                        <a:gd name="connsiteY27-246538" fmla="*/ 606748 h 2956475"/>
                        <a:gd name="connsiteX28-246539" fmla="*/ 1574816 w 4329586"/>
                        <a:gd name="connsiteY28-246540" fmla="*/ 586296 h 2956475"/>
                        <a:gd name="connsiteX29-246541" fmla="*/ 1582754 w 4329586"/>
                        <a:gd name="connsiteY29-246542" fmla="*/ 587670 h 2956475"/>
                        <a:gd name="connsiteX30-246543" fmla="*/ 1586723 w 4329586"/>
                        <a:gd name="connsiteY30-246544" fmla="*/ 586296 h 2956475"/>
                        <a:gd name="connsiteX31-246545" fmla="*/ 1704891 w 4329586"/>
                        <a:gd name="connsiteY31-246546" fmla="*/ 606748 h 2956475"/>
                        <a:gd name="connsiteX32-246547" fmla="*/ 1711708 w 4329586"/>
                        <a:gd name="connsiteY32-246548" fmla="*/ 665832 h 2956475"/>
                        <a:gd name="connsiteX33-246549" fmla="*/ 1854450 w 4329586"/>
                        <a:gd name="connsiteY33-246550" fmla="*/ 686823 h 2956475"/>
                        <a:gd name="connsiteX34-246551" fmla="*/ 1861146 w 4329586"/>
                        <a:gd name="connsiteY34-246552" fmla="*/ 590841 h 2956475"/>
                        <a:gd name="connsiteX35-246553" fmla="*/ 1872831 w 4329586"/>
                        <a:gd name="connsiteY35-246554" fmla="*/ 594028 h 2956475"/>
                        <a:gd name="connsiteX36-246555" fmla="*/ 1873053 w 4329586"/>
                        <a:gd name="connsiteY36-246556" fmla="*/ 590841 h 2956475"/>
                        <a:gd name="connsiteX37-246557" fmla="*/ 1948044 w 4329586"/>
                        <a:gd name="connsiteY37-246558" fmla="*/ 611293 h 2956475"/>
                        <a:gd name="connsiteX38-246559" fmla="*/ 1995222 w 4329586"/>
                        <a:gd name="connsiteY38-246560" fmla="*/ 611293 h 2956475"/>
                        <a:gd name="connsiteX39-246561" fmla="*/ 2007128 w 4329586"/>
                        <a:gd name="connsiteY39-246562" fmla="*/ 611293 h 2956475"/>
                        <a:gd name="connsiteX40-246563" fmla="*/ 2066212 w 4329586"/>
                        <a:gd name="connsiteY40-246564" fmla="*/ 677194 h 2956475"/>
                        <a:gd name="connsiteX41-246565" fmla="*/ 2082120 w 4329586"/>
                        <a:gd name="connsiteY41-246566" fmla="*/ 756731 h 2956475"/>
                        <a:gd name="connsiteX42-246567" fmla="*/ 2061668 w 4329586"/>
                        <a:gd name="connsiteY42-246568" fmla="*/ 806725 h 2956475"/>
                        <a:gd name="connsiteX43-246569" fmla="*/ 2109390 w 4329586"/>
                        <a:gd name="connsiteY43-246570" fmla="*/ 897623 h 2956475"/>
                        <a:gd name="connsiteX44-246571" fmla="*/ 2158524 w 4329586"/>
                        <a:gd name="connsiteY44-246572" fmla="*/ 933529 h 2956475"/>
                        <a:gd name="connsiteX45-246573" fmla="*/ 2188381 w 4329586"/>
                        <a:gd name="connsiteY45-246574" fmla="*/ 822632 h 2956475"/>
                        <a:gd name="connsiteX46-246575" fmla="*/ 2197998 w 4329586"/>
                        <a:gd name="connsiteY46-246576" fmla="*/ 831139 h 2956475"/>
                        <a:gd name="connsiteX47-246577" fmla="*/ 2200288 w 4329586"/>
                        <a:gd name="connsiteY47-246578" fmla="*/ 822632 h 2956475"/>
                        <a:gd name="connsiteX48-246579" fmla="*/ 2255072 w 4329586"/>
                        <a:gd name="connsiteY48-246580" fmla="*/ 871095 h 2956475"/>
                        <a:gd name="connsiteX49-246581" fmla="*/ 2311094 w 4329586"/>
                        <a:gd name="connsiteY49-246582" fmla="*/ 843084 h 2956475"/>
                        <a:gd name="connsiteX50-246583" fmla="*/ 2316773 w 4329586"/>
                        <a:gd name="connsiteY50-246584" fmla="*/ 846199 h 2956475"/>
                        <a:gd name="connsiteX51-246585" fmla="*/ 2323001 w 4329586"/>
                        <a:gd name="connsiteY51-246586" fmla="*/ 843084 h 2956475"/>
                        <a:gd name="connsiteX52-246587" fmla="*/ 2385347 w 4329586"/>
                        <a:gd name="connsiteY52-246588" fmla="*/ 877274 h 2956475"/>
                        <a:gd name="connsiteX53-246589" fmla="*/ 2408810 w 4329586"/>
                        <a:gd name="connsiteY53-246590" fmla="*/ 849902 h 2956475"/>
                        <a:gd name="connsiteX54-246591" fmla="*/ 2418484 w 4329586"/>
                        <a:gd name="connsiteY54-246592" fmla="*/ 852506 h 2956475"/>
                        <a:gd name="connsiteX55-246593" fmla="*/ 2420717 w 4329586"/>
                        <a:gd name="connsiteY55-246594" fmla="*/ 849902 h 2956475"/>
                        <a:gd name="connsiteX56-246595" fmla="*/ 2467071 w 4329586"/>
                        <a:gd name="connsiteY56-246596" fmla="*/ 862382 h 2956475"/>
                        <a:gd name="connsiteX57-246597" fmla="*/ 2440624 w 4329586"/>
                        <a:gd name="connsiteY57-246598" fmla="*/ 752186 h 2956475"/>
                        <a:gd name="connsiteX58-246599" fmla="*/ 2488346 w 4329586"/>
                        <a:gd name="connsiteY58-246600" fmla="*/ 697647 h 2956475"/>
                        <a:gd name="connsiteX59-246601" fmla="*/ 2498152 w 4329586"/>
                        <a:gd name="connsiteY59-246602" fmla="*/ 700048 h 2956475"/>
                        <a:gd name="connsiteX60-246603" fmla="*/ 2500253 w 4329586"/>
                        <a:gd name="connsiteY60-246604" fmla="*/ 697647 h 2956475"/>
                        <a:gd name="connsiteX61-246605" fmla="*/ 2834305 w 4329586"/>
                        <a:gd name="connsiteY61-246606" fmla="*/ 779455 h 2956475"/>
                        <a:gd name="connsiteX62-246607" fmla="*/ 2866120 w 4329586"/>
                        <a:gd name="connsiteY62-246608" fmla="*/ 849902 h 2956475"/>
                        <a:gd name="connsiteX63-246609" fmla="*/ 2962163 w 4329586"/>
                        <a:gd name="connsiteY63-246610" fmla="*/ 932544 h 2956475"/>
                        <a:gd name="connsiteX64-246611" fmla="*/ 3097366 w 4329586"/>
                        <a:gd name="connsiteY64-246612" fmla="*/ 913531 h 2956475"/>
                        <a:gd name="connsiteX65-246613" fmla="*/ 3101417 w 4329586"/>
                        <a:gd name="connsiteY65-246614" fmla="*/ 914635 h 2956475"/>
                        <a:gd name="connsiteX66-246615" fmla="*/ 3109273 w 4329586"/>
                        <a:gd name="connsiteY66-246616" fmla="*/ 913531 h 2956475"/>
                        <a:gd name="connsiteX67-246617" fmla="*/ 3184264 w 4329586"/>
                        <a:gd name="connsiteY67-246618" fmla="*/ 933983 h 2956475"/>
                        <a:gd name="connsiteX68-246619" fmla="*/ 3216079 w 4329586"/>
                        <a:gd name="connsiteY68-246620" fmla="*/ 977160 h 2956475"/>
                        <a:gd name="connsiteX69-246621" fmla="*/ 3211534 w 4329586"/>
                        <a:gd name="connsiteY69-246622" fmla="*/ 1058968 h 2956475"/>
                        <a:gd name="connsiteX70-246623" fmla="*/ 3250598 w 4329586"/>
                        <a:gd name="connsiteY70-246624" fmla="*/ 1083640 h 2956475"/>
                        <a:gd name="connsiteX71-246625" fmla="*/ 3290526 w 4329586"/>
                        <a:gd name="connsiteY71-246626" fmla="*/ 1070331 h 2956475"/>
                        <a:gd name="connsiteX72-246627" fmla="*/ 3360972 w 4329586"/>
                        <a:gd name="connsiteY72-246628" fmla="*/ 1063513 h 2956475"/>
                        <a:gd name="connsiteX73-246629" fmla="*/ 3363651 w 4329586"/>
                        <a:gd name="connsiteY73-246630" fmla="*/ 1064406 h 2956475"/>
                        <a:gd name="connsiteX74-246631" fmla="*/ 3372879 w 4329586"/>
                        <a:gd name="connsiteY74-246632" fmla="*/ 1063513 h 2956475"/>
                        <a:gd name="connsiteX75-246633" fmla="*/ 3437170 w 4329586"/>
                        <a:gd name="connsiteY75-246634" fmla="*/ 1084944 h 2956475"/>
                        <a:gd name="connsiteX76-246635" fmla="*/ 3499592 w 4329586"/>
                        <a:gd name="connsiteY76-246636" fmla="*/ 1074876 h 2956475"/>
                        <a:gd name="connsiteX77-246637" fmla="*/ 3500722 w 4329586"/>
                        <a:gd name="connsiteY77-246638" fmla="*/ 1076614 h 2956475"/>
                        <a:gd name="connsiteX78-246639" fmla="*/ 3511499 w 4329586"/>
                        <a:gd name="connsiteY78-246640" fmla="*/ 1074876 h 2956475"/>
                        <a:gd name="connsiteX79-246641" fmla="*/ 3566640 w 4329586"/>
                        <a:gd name="connsiteY79-246642" fmla="*/ 1159707 h 2956475"/>
                        <a:gd name="connsiteX80-246643" fmla="*/ 3606398 w 4329586"/>
                        <a:gd name="connsiteY80-246644" fmla="*/ 1129415 h 2956475"/>
                        <a:gd name="connsiteX81-246645" fmla="*/ 3581401 w 4329586"/>
                        <a:gd name="connsiteY81-246646" fmla="*/ 1063513 h 2956475"/>
                        <a:gd name="connsiteX82-246647" fmla="*/ 3590491 w 4329586"/>
                        <a:gd name="connsiteY82-246648" fmla="*/ 1015792 h 2956475"/>
                        <a:gd name="connsiteX83-246649" fmla="*/ 3601817 w 4329586"/>
                        <a:gd name="connsiteY83-246650" fmla="*/ 1018841 h 2956475"/>
                        <a:gd name="connsiteX84-246651" fmla="*/ 3602398 w 4329586"/>
                        <a:gd name="connsiteY84-246652" fmla="*/ 1015792 h 2956475"/>
                        <a:gd name="connsiteX85-246653" fmla="*/ 3718431 w 4329586"/>
                        <a:gd name="connsiteY85-246654" fmla="*/ 1047031 h 2956475"/>
                        <a:gd name="connsiteX86-246655" fmla="*/ 3785922 w 4329586"/>
                        <a:gd name="connsiteY86-246656" fmla="*/ 1043061 h 2956475"/>
                        <a:gd name="connsiteX87-246657" fmla="*/ 3787307 w 4329586"/>
                        <a:gd name="connsiteY87-246658" fmla="*/ 1043680 h 2956475"/>
                        <a:gd name="connsiteX88-246659" fmla="*/ 3797830 w 4329586"/>
                        <a:gd name="connsiteY88-246660" fmla="*/ 1043061 h 2956475"/>
                        <a:gd name="connsiteX89-246661" fmla="*/ 3904636 w 4329586"/>
                        <a:gd name="connsiteY89-246662" fmla="*/ 1090783 h 2956475"/>
                        <a:gd name="connsiteX90-246663" fmla="*/ 3956902 w 4329586"/>
                        <a:gd name="connsiteY90-246664" fmla="*/ 1133960 h 2956475"/>
                        <a:gd name="connsiteX91-246665" fmla="*/ 4043256 w 4329586"/>
                        <a:gd name="connsiteY91-246666" fmla="*/ 1213496 h 2956475"/>
                        <a:gd name="connsiteX92-246667" fmla="*/ 4145516 w 4329586"/>
                        <a:gd name="connsiteY92-246668" fmla="*/ 1311212 h 2956475"/>
                        <a:gd name="connsiteX93-246669" fmla="*/ 4140972 w 4329586"/>
                        <a:gd name="connsiteY93-246670" fmla="*/ 1365751 h 2956475"/>
                        <a:gd name="connsiteX94-246671" fmla="*/ 4148600 w 4329586"/>
                        <a:gd name="connsiteY94-246672" fmla="*/ 1373379 h 2956475"/>
                        <a:gd name="connsiteX95-246673" fmla="*/ 4144972 w 4329586"/>
                        <a:gd name="connsiteY95-246674" fmla="*/ 1322574 h 2956475"/>
                        <a:gd name="connsiteX96-246675" fmla="*/ 4157013 w 4329586"/>
                        <a:gd name="connsiteY96-246676" fmla="*/ 1324447 h 2956475"/>
                        <a:gd name="connsiteX97-246677" fmla="*/ 4156879 w 4329586"/>
                        <a:gd name="connsiteY97-246678" fmla="*/ 1322574 h 2956475"/>
                        <a:gd name="connsiteX98-246679" fmla="*/ 4259140 w 4329586"/>
                        <a:gd name="connsiteY98-246680" fmla="*/ 1338481 h 2956475"/>
                        <a:gd name="connsiteX99-246681" fmla="*/ 4329586 w 4329586"/>
                        <a:gd name="connsiteY99-246682" fmla="*/ 1418018 h 2956475"/>
                        <a:gd name="connsiteX100-246683" fmla="*/ 4290954 w 4329586"/>
                        <a:gd name="connsiteY100-246684" fmla="*/ 1456650 h 2956475"/>
                        <a:gd name="connsiteX101-246685" fmla="*/ 4231870 w 4329586"/>
                        <a:gd name="connsiteY101-246686" fmla="*/ 1468012 h 2956475"/>
                        <a:gd name="connsiteX102-246687" fmla="*/ 4231870 w 4329586"/>
                        <a:gd name="connsiteY102-246688" fmla="*/ 1554366 h 2956475"/>
                        <a:gd name="connsiteX103-246689" fmla="*/ 4215963 w 4329586"/>
                        <a:gd name="connsiteY103-246690" fmla="*/ 1570273 h 2956475"/>
                        <a:gd name="connsiteX104-246691" fmla="*/ 4204056 w 4329586"/>
                        <a:gd name="connsiteY104-246692" fmla="*/ 1570273 h 2956475"/>
                        <a:gd name="connsiteX105-246693" fmla="*/ 4184148 w 4329586"/>
                        <a:gd name="connsiteY105-246694" fmla="*/ 1570273 h 2956475"/>
                        <a:gd name="connsiteX106-246695" fmla="*/ 4172242 w 4329586"/>
                        <a:gd name="connsiteY106-246696" fmla="*/ 1570273 h 2956475"/>
                        <a:gd name="connsiteX107-246697" fmla="*/ 4140427 w 4329586"/>
                        <a:gd name="connsiteY107-246698" fmla="*/ 1536186 h 2956475"/>
                        <a:gd name="connsiteX108-246699" fmla="*/ 4090432 w 4329586"/>
                        <a:gd name="connsiteY108-246700" fmla="*/ 1511189 h 2956475"/>
                        <a:gd name="connsiteX109-246701" fmla="*/ 4085888 w 4329586"/>
                        <a:gd name="connsiteY109-246702" fmla="*/ 1477102 h 2956475"/>
                        <a:gd name="connsiteX110-246703" fmla="*/ 4052053 w 4329586"/>
                        <a:gd name="connsiteY110-246704" fmla="*/ 1463170 h 2956475"/>
                        <a:gd name="connsiteX111-246705" fmla="*/ 4018258 w 4329586"/>
                        <a:gd name="connsiteY111-246706" fmla="*/ 1472557 h 2956475"/>
                        <a:gd name="connsiteX112-246707" fmla="*/ 4016287 w 4329586"/>
                        <a:gd name="connsiteY112-246708" fmla="*/ 1469797 h 2956475"/>
                        <a:gd name="connsiteX113-246709" fmla="*/ 4006352 w 4329586"/>
                        <a:gd name="connsiteY113-246710" fmla="*/ 1472557 h 2956475"/>
                        <a:gd name="connsiteX114-246711" fmla="*/ 3983627 w 4329586"/>
                        <a:gd name="connsiteY114-246712" fmla="*/ 1440742 h 2956475"/>
                        <a:gd name="connsiteX115-246713" fmla="*/ 3992565 w 4329586"/>
                        <a:gd name="connsiteY115-246714" fmla="*/ 1415717 h 2956475"/>
                        <a:gd name="connsiteX116-246715" fmla="*/ 3963720 w 4329586"/>
                        <a:gd name="connsiteY116-246716" fmla="*/ 1429380 h 2956475"/>
                        <a:gd name="connsiteX117-246717" fmla="*/ 3979626 w 4329586"/>
                        <a:gd name="connsiteY117-246718" fmla="*/ 1472557 h 2956475"/>
                        <a:gd name="connsiteX118-246719" fmla="*/ 3956902 w 4329586"/>
                        <a:gd name="connsiteY118-246720" fmla="*/ 1511189 h 2956475"/>
                        <a:gd name="connsiteX119-246721" fmla="*/ 3909180 w 4329586"/>
                        <a:gd name="connsiteY119-246722" fmla="*/ 1547548 h 2956475"/>
                        <a:gd name="connsiteX120-246723" fmla="*/ 3898597 w 4329586"/>
                        <a:gd name="connsiteY120-246724" fmla="*/ 1546540 h 2956475"/>
                        <a:gd name="connsiteX121-246725" fmla="*/ 3897274 w 4329586"/>
                        <a:gd name="connsiteY121-246726" fmla="*/ 1547548 h 2956475"/>
                        <a:gd name="connsiteX122-246727" fmla="*/ 3862357 w 4329586"/>
                        <a:gd name="connsiteY122-246728" fmla="*/ 1544223 h 2956475"/>
                        <a:gd name="connsiteX123-246729" fmla="*/ 3893273 w 4329586"/>
                        <a:gd name="connsiteY123-246730" fmla="*/ 1586180 h 2956475"/>
                        <a:gd name="connsiteX124-246731" fmla="*/ 3915998 w 4329586"/>
                        <a:gd name="connsiteY124-246732" fmla="*/ 1649809 h 2956475"/>
                        <a:gd name="connsiteX125-246733" fmla="*/ 3931905 w 4329586"/>
                        <a:gd name="connsiteY125-246734" fmla="*/ 1677079 h 2956475"/>
                        <a:gd name="connsiteX126-246735" fmla="*/ 3936450 w 4329586"/>
                        <a:gd name="connsiteY126-246736" fmla="*/ 1708893 h 2956475"/>
                        <a:gd name="connsiteX127-246737" fmla="*/ 3931905 w 4329586"/>
                        <a:gd name="connsiteY127-246738" fmla="*/ 1731618 h 2956475"/>
                        <a:gd name="connsiteX128-246739" fmla="*/ 3920720 w 4329586"/>
                        <a:gd name="connsiteY128-246740" fmla="*/ 1728009 h 2956475"/>
                        <a:gd name="connsiteX129-246741" fmla="*/ 3919998 w 4329586"/>
                        <a:gd name="connsiteY129-246742" fmla="*/ 1731618 h 2956475"/>
                        <a:gd name="connsiteX130-246743" fmla="*/ 3857192 w 4329586"/>
                        <a:gd name="connsiteY130-246744" fmla="*/ 1711358 h 2956475"/>
                        <a:gd name="connsiteX131-246745" fmla="*/ 3759198 w 4329586"/>
                        <a:gd name="connsiteY131-246746" fmla="*/ 1767977 h 2956475"/>
                        <a:gd name="connsiteX132-246747" fmla="*/ 3720566 w 4329586"/>
                        <a:gd name="connsiteY132-246748" fmla="*/ 1779340 h 2956475"/>
                        <a:gd name="connsiteX133-246749" fmla="*/ 3668299 w 4329586"/>
                        <a:gd name="connsiteY133-246750" fmla="*/ 1833879 h 2956475"/>
                        <a:gd name="connsiteX134-246751" fmla="*/ 3613760 w 4329586"/>
                        <a:gd name="connsiteY134-246752" fmla="*/ 1881600 h 2956475"/>
                        <a:gd name="connsiteX135-246753" fmla="*/ 3597853 w 4329586"/>
                        <a:gd name="connsiteY135-246754" fmla="*/ 1913415 h 2956475"/>
                        <a:gd name="connsiteX136-246755" fmla="*/ 3590159 w 4329586"/>
                        <a:gd name="connsiteY136-246756" fmla="*/ 1904988 h 2956475"/>
                        <a:gd name="connsiteX137-246757" fmla="*/ 3585946 w 4329586"/>
                        <a:gd name="connsiteY137-246758" fmla="*/ 1913415 h 2956475"/>
                        <a:gd name="connsiteX138-246759" fmla="*/ 3542459 w 4329586"/>
                        <a:gd name="connsiteY138-246760" fmla="*/ 1865787 h 2956475"/>
                        <a:gd name="connsiteX139-246761" fmla="*/ 3452415 w 4329586"/>
                        <a:gd name="connsiteY139-246762" fmla="*/ 1920232 h 2956475"/>
                        <a:gd name="connsiteX140-246763" fmla="*/ 3449310 w 4329586"/>
                        <a:gd name="connsiteY140-246764" fmla="*/ 1914910 h 2956475"/>
                        <a:gd name="connsiteX141-246765" fmla="*/ 3440508 w 4329586"/>
                        <a:gd name="connsiteY141-246766" fmla="*/ 1920232 h 2956475"/>
                        <a:gd name="connsiteX142-246767" fmla="*/ 3428465 w 4329586"/>
                        <a:gd name="connsiteY142-246768" fmla="*/ 1899586 h 2956475"/>
                        <a:gd name="connsiteX143-246769" fmla="*/ 3397876 w 4329586"/>
                        <a:gd name="connsiteY143-246770" fmla="*/ 1924777 h 2956475"/>
                        <a:gd name="connsiteX144-246771" fmla="*/ 3388639 w 4329586"/>
                        <a:gd name="connsiteY144-246772" fmla="*/ 1922578 h 2956475"/>
                        <a:gd name="connsiteX145-246773" fmla="*/ 3385969 w 4329586"/>
                        <a:gd name="connsiteY145-246774" fmla="*/ 1924777 h 2956475"/>
                        <a:gd name="connsiteX146-246775" fmla="*/ 3349515 w 4329586"/>
                        <a:gd name="connsiteY146-246776" fmla="*/ 1916098 h 2956475"/>
                        <a:gd name="connsiteX147-246777" fmla="*/ 3338792 w 4329586"/>
                        <a:gd name="connsiteY147-246778" fmla="*/ 1961137 h 2956475"/>
                        <a:gd name="connsiteX148-246779" fmla="*/ 3297888 w 4329586"/>
                        <a:gd name="connsiteY148-246780" fmla="*/ 2027038 h 2956475"/>
                        <a:gd name="connsiteX149-246781" fmla="*/ 3297888 w 4329586"/>
                        <a:gd name="connsiteY149-246782" fmla="*/ 2058853 h 2956475"/>
                        <a:gd name="connsiteX150-246783" fmla="*/ 3338792 w 4329586"/>
                        <a:gd name="connsiteY150-246784" fmla="*/ 2074760 h 2956475"/>
                        <a:gd name="connsiteX151-246785" fmla="*/ 3334247 w 4329586"/>
                        <a:gd name="connsiteY151-246786" fmla="*/ 2172476 h 2956475"/>
                        <a:gd name="connsiteX152-246787" fmla="*/ 3322340 w 4329586"/>
                        <a:gd name="connsiteY152-246788" fmla="*/ 2172476 h 2956475"/>
                        <a:gd name="connsiteX153-246789" fmla="*/ 3297888 w 4329586"/>
                        <a:gd name="connsiteY153-246790" fmla="*/ 2172476 h 2956475"/>
                        <a:gd name="connsiteX154-246791" fmla="*/ 3286526 w 4329586"/>
                        <a:gd name="connsiteY154-246792" fmla="*/ 2224742 h 2956475"/>
                        <a:gd name="connsiteX155-246793" fmla="*/ 3297888 w 4329586"/>
                        <a:gd name="connsiteY155-246794" fmla="*/ 2252012 h 2956475"/>
                        <a:gd name="connsiteX156-246795" fmla="*/ 3231986 w 4329586"/>
                        <a:gd name="connsiteY156-246796" fmla="*/ 2286099 h 2956475"/>
                        <a:gd name="connsiteX157-246797" fmla="*/ 3220624 w 4329586"/>
                        <a:gd name="connsiteY157-246798" fmla="*/ 2354273 h 2956475"/>
                        <a:gd name="connsiteX158-246799" fmla="*/ 3168358 w 4329586"/>
                        <a:gd name="connsiteY158-246800" fmla="*/ 2370180 h 2956475"/>
                        <a:gd name="connsiteX159-246801" fmla="*/ 3156995 w 4329586"/>
                        <a:gd name="connsiteY159-246802" fmla="*/ 2429264 h 2956475"/>
                        <a:gd name="connsiteX160-246803" fmla="*/ 3102456 w 4329586"/>
                        <a:gd name="connsiteY160-246804" fmla="*/ 2488348 h 2956475"/>
                        <a:gd name="connsiteX161-246805" fmla="*/ 3100146 w 4329586"/>
                        <a:gd name="connsiteY161-246806" fmla="*/ 2477952 h 2956475"/>
                        <a:gd name="connsiteX162-246807" fmla="*/ 3090549 w 4329586"/>
                        <a:gd name="connsiteY162-246808" fmla="*/ 2488348 h 2956475"/>
                        <a:gd name="connsiteX163-246809" fmla="*/ 3081459 w 4329586"/>
                        <a:gd name="connsiteY163-246810" fmla="*/ 2447444 h 2956475"/>
                        <a:gd name="connsiteX164-246811" fmla="*/ 3065552 w 4329586"/>
                        <a:gd name="connsiteY164-246812" fmla="*/ 2361090 h 2956475"/>
                        <a:gd name="connsiteX165-246813" fmla="*/ 3038282 w 4329586"/>
                        <a:gd name="connsiteY165-246814" fmla="*/ 2220198 h 2956475"/>
                        <a:gd name="connsiteX166-246815" fmla="*/ 3058734 w 4329586"/>
                        <a:gd name="connsiteY166-246816" fmla="*/ 2129299 h 2956475"/>
                        <a:gd name="connsiteX167-246817" fmla="*/ 3090549 w 4329586"/>
                        <a:gd name="connsiteY167-246818" fmla="*/ 2086122 h 2956475"/>
                        <a:gd name="connsiteX168-246819" fmla="*/ 3090549 w 4329586"/>
                        <a:gd name="connsiteY168-246820" fmla="*/ 2058853 h 2956475"/>
                        <a:gd name="connsiteX169-246821" fmla="*/ 3149633 w 4329586"/>
                        <a:gd name="connsiteY169-246822" fmla="*/ 2042945 h 2956475"/>
                        <a:gd name="connsiteX170-246823" fmla="*/ 3215534 w 4329586"/>
                        <a:gd name="connsiteY170-246824" fmla="*/ 1952047 h 2956475"/>
                        <a:gd name="connsiteX171-246825" fmla="*/ 3279164 w 4329586"/>
                        <a:gd name="connsiteY171-246826" fmla="*/ 1877056 h 2956475"/>
                        <a:gd name="connsiteX172-246827" fmla="*/ 3345064 w 4329586"/>
                        <a:gd name="connsiteY172-246828" fmla="*/ 1817971 h 2956475"/>
                        <a:gd name="connsiteX173-246829" fmla="*/ 3369615 w 4329586"/>
                        <a:gd name="connsiteY173-246830" fmla="*/ 1710844 h 2956475"/>
                        <a:gd name="connsiteX174-246831" fmla="*/ 3338792 w 4329586"/>
                        <a:gd name="connsiteY174-246832" fmla="*/ 1715711 h 2956475"/>
                        <a:gd name="connsiteX175-246833" fmla="*/ 3318340 w 4329586"/>
                        <a:gd name="connsiteY175-246834" fmla="*/ 1779340 h 2956475"/>
                        <a:gd name="connsiteX176-246835" fmla="*/ 3227442 w 4329586"/>
                        <a:gd name="connsiteY176-246836" fmla="*/ 1865693 h 2956475"/>
                        <a:gd name="connsiteX177-246837" fmla="*/ 3224629 w 4329586"/>
                        <a:gd name="connsiteY177-246838" fmla="*/ 1857053 h 2956475"/>
                        <a:gd name="connsiteX178-246839" fmla="*/ 3215534 w 4329586"/>
                        <a:gd name="connsiteY178-246840" fmla="*/ 1865693 h 2956475"/>
                        <a:gd name="connsiteX179-246841" fmla="*/ 3184756 w 4329586"/>
                        <a:gd name="connsiteY179-246842" fmla="*/ 1771159 h 2956475"/>
                        <a:gd name="connsiteX180-246843" fmla="*/ 3102456 w 4329586"/>
                        <a:gd name="connsiteY180-246844" fmla="*/ 1795247 h 2956475"/>
                        <a:gd name="connsiteX181-246845" fmla="*/ 3007012 w 4329586"/>
                        <a:gd name="connsiteY181-246846" fmla="*/ 1920232 h 2956475"/>
                        <a:gd name="connsiteX182-246847" fmla="*/ 3038827 w 4329586"/>
                        <a:gd name="connsiteY182-246848" fmla="*/ 1967954 h 2956475"/>
                        <a:gd name="connsiteX183-246849" fmla="*/ 2959290 w 4329586"/>
                        <a:gd name="connsiteY183-246850" fmla="*/ 1983861 h 2956475"/>
                        <a:gd name="connsiteX184-246851" fmla="*/ 2900206 w 4329586"/>
                        <a:gd name="connsiteY184-246852" fmla="*/ 1988406 h 2956475"/>
                        <a:gd name="connsiteX185-246853" fmla="*/ 2900294 w 4329586"/>
                        <a:gd name="connsiteY185-246854" fmla="*/ 1987484 h 2956475"/>
                        <a:gd name="connsiteX186-246855" fmla="*/ 2888300 w 4329586"/>
                        <a:gd name="connsiteY186-246856" fmla="*/ 1988406 h 2956475"/>
                        <a:gd name="connsiteX187-246857" fmla="*/ 2892844 w 4329586"/>
                        <a:gd name="connsiteY187-246858" fmla="*/ 1940685 h 2956475"/>
                        <a:gd name="connsiteX188-246859" fmla="*/ 2843002 w 4329586"/>
                        <a:gd name="connsiteY188-246860" fmla="*/ 1931099 h 2956475"/>
                        <a:gd name="connsiteX189-246861" fmla="*/ 2797946 w 4329586"/>
                        <a:gd name="connsiteY189-246862" fmla="*/ 1961137 h 2956475"/>
                        <a:gd name="connsiteX190-246863" fmla="*/ 2787315 w 4329586"/>
                        <a:gd name="connsiteY190-246864" fmla="*/ 1960286 h 2956475"/>
                        <a:gd name="connsiteX191-246865" fmla="*/ 2786039 w 4329586"/>
                        <a:gd name="connsiteY191-246866" fmla="*/ 1961137 h 2956475"/>
                        <a:gd name="connsiteX192-246867" fmla="*/ 2680558 w 4329586"/>
                        <a:gd name="connsiteY192-246868" fmla="*/ 1952698 h 2956475"/>
                        <a:gd name="connsiteX193-246869" fmla="*/ 2566154 w 4329586"/>
                        <a:gd name="connsiteY193-246870" fmla="*/ 1972499 h 2956475"/>
                        <a:gd name="connsiteX194-246871" fmla="*/ 2447986 w 4329586"/>
                        <a:gd name="connsiteY194-246872" fmla="*/ 2106574 h 2956475"/>
                        <a:gd name="connsiteX195-246873" fmla="*/ 2307094 w 4329586"/>
                        <a:gd name="connsiteY195-246874" fmla="*/ 2263374 h 2956475"/>
                        <a:gd name="connsiteX196-246875" fmla="*/ 2361633 w 4329586"/>
                        <a:gd name="connsiteY196-246876" fmla="*/ 2267919 h 2956475"/>
                        <a:gd name="connsiteX197-246877" fmla="*/ 2382085 w 4329586"/>
                        <a:gd name="connsiteY197-246878" fmla="*/ 2311096 h 2956475"/>
                        <a:gd name="connsiteX198-246879" fmla="*/ 2410703 w 4329586"/>
                        <a:gd name="connsiteY198-246880" fmla="*/ 2319513 h 2956475"/>
                        <a:gd name="connsiteX199-246881" fmla="*/ 2429262 w 4329586"/>
                        <a:gd name="connsiteY199-246882" fmla="*/ 2290644 h 2956475"/>
                        <a:gd name="connsiteX200-246883" fmla="*/ 2440332 w 4329586"/>
                        <a:gd name="connsiteY200-246884" fmla="*/ 2291946 h 2956475"/>
                        <a:gd name="connsiteX201-246885" fmla="*/ 2441169 w 4329586"/>
                        <a:gd name="connsiteY201-246886" fmla="*/ 2290644 h 2956475"/>
                        <a:gd name="connsiteX202-246887" fmla="*/ 2479801 w 4329586"/>
                        <a:gd name="connsiteY202-246888" fmla="*/ 2295189 h 2956475"/>
                        <a:gd name="connsiteX203-246889" fmla="*/ 2534340 w 4329586"/>
                        <a:gd name="connsiteY203-246890" fmla="*/ 2365635 h 2956475"/>
                        <a:gd name="connsiteX204-246891" fmla="*/ 2538885 w 4329586"/>
                        <a:gd name="connsiteY204-246892" fmla="*/ 2413357 h 2956475"/>
                        <a:gd name="connsiteX205-246893" fmla="*/ 2507070 w 4329586"/>
                        <a:gd name="connsiteY205-246894" fmla="*/ 2472441 h 2956475"/>
                        <a:gd name="connsiteX206-246895" fmla="*/ 2500253 w 4329586"/>
                        <a:gd name="connsiteY206-246896" fmla="*/ 2542887 h 2956475"/>
                        <a:gd name="connsiteX207-246897" fmla="*/ 2484346 w 4329586"/>
                        <a:gd name="connsiteY207-246898" fmla="*/ 2629241 h 2956475"/>
                        <a:gd name="connsiteX208-246899" fmla="*/ 2432079 w 4329586"/>
                        <a:gd name="connsiteY208-246900" fmla="*/ 2708777 h 2956475"/>
                        <a:gd name="connsiteX209-246901" fmla="*/ 2420717 w 4329586"/>
                        <a:gd name="connsiteY209-246902" fmla="*/ 2747409 h 2956475"/>
                        <a:gd name="connsiteX210-246903" fmla="*/ 2366178 w 4329586"/>
                        <a:gd name="connsiteY210-246904" fmla="*/ 2806493 h 2956475"/>
                        <a:gd name="connsiteX211-246905" fmla="*/ 2318456 w 4329586"/>
                        <a:gd name="connsiteY211-246906" fmla="*/ 2865577 h 2956475"/>
                        <a:gd name="connsiteX212-246907" fmla="*/ 2298004 w 4329586"/>
                        <a:gd name="connsiteY212-246908" fmla="*/ 2897392 h 2956475"/>
                        <a:gd name="connsiteX213-246909" fmla="*/ 2248010 w 4329586"/>
                        <a:gd name="connsiteY213-246910" fmla="*/ 2924661 h 2956475"/>
                        <a:gd name="connsiteX214-246911" fmla="*/ 2236103 w 4329586"/>
                        <a:gd name="connsiteY214-246912" fmla="*/ 2924661 h 2956475"/>
                        <a:gd name="connsiteX215-246913" fmla="*/ 2227558 w 4329586"/>
                        <a:gd name="connsiteY215-246914" fmla="*/ 2924661 h 2956475"/>
                        <a:gd name="connsiteX216-246915" fmla="*/ 2215650 w 4329586"/>
                        <a:gd name="connsiteY216-246916" fmla="*/ 2924661 h 2956475"/>
                        <a:gd name="connsiteX217-246917" fmla="*/ 2193984 w 4329586"/>
                        <a:gd name="connsiteY217-246918" fmla="*/ 2908412 h 2956475"/>
                        <a:gd name="connsiteX218-246919" fmla="*/ 2152566 w 4329586"/>
                        <a:gd name="connsiteY218-246920" fmla="*/ 2936024 h 2956475"/>
                        <a:gd name="connsiteX219-246921" fmla="*/ 2145749 w 4329586"/>
                        <a:gd name="connsiteY219-246922" fmla="*/ 2956476 h 2956475"/>
                        <a:gd name="connsiteX220-246923" fmla="*/ 2141204 w 4329586"/>
                        <a:gd name="connsiteY220-246924" fmla="*/ 2947386 h 2956475"/>
                        <a:gd name="connsiteX221-246925" fmla="*/ 2141204 w 4329586"/>
                        <a:gd name="connsiteY221-246926" fmla="*/ 2935660 h 2956475"/>
                        <a:gd name="connsiteX222-246927" fmla="*/ 2140659 w 4329586"/>
                        <a:gd name="connsiteY222-246928" fmla="*/ 2936024 h 2956475"/>
                        <a:gd name="connsiteX223-246929" fmla="*/ 2133842 w 4329586"/>
                        <a:gd name="connsiteY223-246930" fmla="*/ 2956476 h 2956475"/>
                        <a:gd name="connsiteX224-246931" fmla="*/ 2129297 w 4329586"/>
                        <a:gd name="connsiteY224-246932" fmla="*/ 2947386 h 2956475"/>
                        <a:gd name="connsiteX225-246933" fmla="*/ 2129297 w 4329586"/>
                        <a:gd name="connsiteY225-246934" fmla="*/ 2920116 h 2956475"/>
                        <a:gd name="connsiteX226-246935" fmla="*/ 2141204 w 4329586"/>
                        <a:gd name="connsiteY226-246936" fmla="*/ 2920116 h 2956475"/>
                        <a:gd name="connsiteX227-246937" fmla="*/ 2149749 w 4329586"/>
                        <a:gd name="connsiteY227-246938" fmla="*/ 2920116 h 2956475"/>
                        <a:gd name="connsiteX228-246939" fmla="*/ 2156566 w 4329586"/>
                        <a:gd name="connsiteY228-246940" fmla="*/ 2861032 h 2956475"/>
                        <a:gd name="connsiteX229-246941" fmla="*/ 2145204 w 4329586"/>
                        <a:gd name="connsiteY229-246942" fmla="*/ 2817856 h 2956475"/>
                        <a:gd name="connsiteX230-246943" fmla="*/ 2172474 w 4329586"/>
                        <a:gd name="connsiteY230-246944" fmla="*/ 2795131 h 2956475"/>
                        <a:gd name="connsiteX231-246945" fmla="*/ 2181735 w 4329586"/>
                        <a:gd name="connsiteY231-246946" fmla="*/ 2797336 h 2956475"/>
                        <a:gd name="connsiteX232-246947" fmla="*/ 2184381 w 4329586"/>
                        <a:gd name="connsiteY232-246948" fmla="*/ 2795131 h 2956475"/>
                        <a:gd name="connsiteX233-246949" fmla="*/ 2169403 w 4329586"/>
                        <a:gd name="connsiteY233-246950" fmla="*/ 2803947 h 2956475"/>
                        <a:gd name="connsiteX234-246951" fmla="*/ 2202469 w 4329586"/>
                        <a:gd name="connsiteY234-246952" fmla="*/ 2747216 h 2956475"/>
                        <a:gd name="connsiteX235-246953" fmla="*/ 2258827 w 4329586"/>
                        <a:gd name="connsiteY235-246954" fmla="*/ 2699687 h 2956475"/>
                        <a:gd name="connsiteX236-246955" fmla="*/ 2270190 w 4329586"/>
                        <a:gd name="connsiteY236-246956" fmla="*/ 2676963 h 2956475"/>
                        <a:gd name="connsiteX237-246957" fmla="*/ 2289213 w 4329586"/>
                        <a:gd name="connsiteY237-246958" fmla="*/ 2632575 h 2956475"/>
                        <a:gd name="connsiteX238-246959" fmla="*/ 2238920 w 4329586"/>
                        <a:gd name="connsiteY238-246960" fmla="*/ 2645148 h 2956475"/>
                        <a:gd name="connsiteX239-246961" fmla="*/ 2211650 w 4329586"/>
                        <a:gd name="connsiteY239-246962" fmla="*/ 2667873 h 2956475"/>
                        <a:gd name="connsiteX240-246963" fmla="*/ 2199743 w 4329586"/>
                        <a:gd name="connsiteY240-246964" fmla="*/ 2667873 h 2956475"/>
                        <a:gd name="connsiteX241-246965" fmla="*/ 2152566 w 4329586"/>
                        <a:gd name="connsiteY241-246966" fmla="*/ 2667873 h 2956475"/>
                        <a:gd name="connsiteX242-246967" fmla="*/ 2140659 w 4329586"/>
                        <a:gd name="connsiteY242-246968" fmla="*/ 2667873 h 2956475"/>
                        <a:gd name="connsiteX243-246969" fmla="*/ 2124752 w 4329586"/>
                        <a:gd name="connsiteY243-246970" fmla="*/ 2613334 h 2956475"/>
                        <a:gd name="connsiteX244-246971" fmla="*/ 2081575 w 4329586"/>
                        <a:gd name="connsiteY244-246972" fmla="*/ 2574702 h 2956475"/>
                        <a:gd name="connsiteX245-246973" fmla="*/ 2015674 w 4329586"/>
                        <a:gd name="connsiteY245-246974" fmla="*/ 2558795 h 2956475"/>
                        <a:gd name="connsiteX246-246975" fmla="*/ 2006584 w 4329586"/>
                        <a:gd name="connsiteY246-246976" fmla="*/ 2499711 h 2956475"/>
                        <a:gd name="connsiteX247-246977" fmla="*/ 1995222 w 4329586"/>
                        <a:gd name="connsiteY247-246978" fmla="*/ 2467896 h 2956475"/>
                        <a:gd name="connsiteX248-246979" fmla="*/ 1979314 w 4329586"/>
                        <a:gd name="connsiteY248-246980" fmla="*/ 2440627 h 2956475"/>
                        <a:gd name="connsiteX249-246981" fmla="*/ 1956590 w 4329586"/>
                        <a:gd name="connsiteY249-246982" fmla="*/ 2381542 h 2956475"/>
                        <a:gd name="connsiteX250-246983" fmla="*/ 1924775 w 4329586"/>
                        <a:gd name="connsiteY250-246984" fmla="*/ 2361090 h 2956475"/>
                        <a:gd name="connsiteX251-246985" fmla="*/ 1868916 w 4329586"/>
                        <a:gd name="connsiteY251-246986" fmla="*/ 2339606 h 2956475"/>
                        <a:gd name="connsiteX252-246987" fmla="*/ 1829876 w 4329586"/>
                        <a:gd name="connsiteY252-246988" fmla="*/ 2345183 h 2956475"/>
                        <a:gd name="connsiteX253-246989" fmla="*/ 1786700 w 4329586"/>
                        <a:gd name="connsiteY253-246990" fmla="*/ 2354273 h 2956475"/>
                        <a:gd name="connsiteX254-246991" fmla="*/ 1754885 w 4329586"/>
                        <a:gd name="connsiteY254-246992" fmla="*/ 2381542 h 2956475"/>
                        <a:gd name="connsiteX255-246993" fmla="*/ 1775337 w 4329586"/>
                        <a:gd name="connsiteY255-246994" fmla="*/ 2397450 h 2956475"/>
                        <a:gd name="connsiteX256-246995" fmla="*/ 1775337 w 4329586"/>
                        <a:gd name="connsiteY256-246996" fmla="*/ 2429264 h 2956475"/>
                        <a:gd name="connsiteX257-246997" fmla="*/ 1754885 w 4329586"/>
                        <a:gd name="connsiteY257-246998" fmla="*/ 2451989 h 2956475"/>
                        <a:gd name="connsiteX258-246999" fmla="*/ 1723071 w 4329586"/>
                        <a:gd name="connsiteY258-247000" fmla="*/ 2511073 h 2956475"/>
                        <a:gd name="connsiteX259-247001" fmla="*/ 1723071 w 4329586"/>
                        <a:gd name="connsiteY259-247002" fmla="*/ 2538343 h 2956475"/>
                        <a:gd name="connsiteX260-247003" fmla="*/ 1673076 w 4329586"/>
                        <a:gd name="connsiteY260-247004" fmla="*/ 2570157 h 2956475"/>
                        <a:gd name="connsiteX261-247005" fmla="*/ 1665263 w 4329586"/>
                        <a:gd name="connsiteY261-247006" fmla="*/ 2567553 h 2956475"/>
                        <a:gd name="connsiteX262-247007" fmla="*/ 1661170 w 4329586"/>
                        <a:gd name="connsiteY262-247008" fmla="*/ 2570157 h 2956475"/>
                        <a:gd name="connsiteX263-247009" fmla="*/ 1613448 w 4329586"/>
                        <a:gd name="connsiteY263-247010" fmla="*/ 2554250 h 2956475"/>
                        <a:gd name="connsiteX264-247011" fmla="*/ 1582178 w 4329586"/>
                        <a:gd name="connsiteY264-247012" fmla="*/ 2554250 h 2956475"/>
                        <a:gd name="connsiteX265-247013" fmla="*/ 1570271 w 4329586"/>
                        <a:gd name="connsiteY265-247014" fmla="*/ 2554250 h 2956475"/>
                        <a:gd name="connsiteX266-247015" fmla="*/ 1554364 w 4329586"/>
                        <a:gd name="connsiteY266-247016" fmla="*/ 2538343 h 2956475"/>
                        <a:gd name="connsiteX267-247017" fmla="*/ 1536192 w 4329586"/>
                        <a:gd name="connsiteY267-247018" fmla="*/ 2533799 h 2956475"/>
                        <a:gd name="connsiteX268-247019" fmla="*/ 1491280 w 4329586"/>
                        <a:gd name="connsiteY268-247020" fmla="*/ 2570157 h 2956475"/>
                        <a:gd name="connsiteX269-247021" fmla="*/ 1443558 w 4329586"/>
                        <a:gd name="connsiteY269-247022" fmla="*/ 2581519 h 2956475"/>
                        <a:gd name="connsiteX270-247023" fmla="*/ 1404926 w 4329586"/>
                        <a:gd name="connsiteY270-247024" fmla="*/ 2597427 h 2956475"/>
                        <a:gd name="connsiteX271-247025" fmla="*/ 1397381 w 4329586"/>
                        <a:gd name="connsiteY271-247026" fmla="*/ 2595630 h 2956475"/>
                        <a:gd name="connsiteX272-247027" fmla="*/ 1393019 w 4329586"/>
                        <a:gd name="connsiteY272-247028" fmla="*/ 2597427 h 2956475"/>
                        <a:gd name="connsiteX273-247029" fmla="*/ 1345297 w 4329586"/>
                        <a:gd name="connsiteY273-247030" fmla="*/ 2586064 h 2956475"/>
                        <a:gd name="connsiteX274-247031" fmla="*/ 1323117 w 4329586"/>
                        <a:gd name="connsiteY274-247032" fmla="*/ 2586064 h 2956475"/>
                        <a:gd name="connsiteX275-247033" fmla="*/ 1311210 w 4329586"/>
                        <a:gd name="connsiteY275-247034" fmla="*/ 2586064 h 2956475"/>
                        <a:gd name="connsiteX276-247035" fmla="*/ 1290758 w 4329586"/>
                        <a:gd name="connsiteY276-247036" fmla="*/ 2554250 h 2956475"/>
                        <a:gd name="connsiteX277-247037" fmla="*/ 1252126 w 4329586"/>
                        <a:gd name="connsiteY277-247038" fmla="*/ 2526980 h 2956475"/>
                        <a:gd name="connsiteX278-247039" fmla="*/ 1225074 w 4329586"/>
                        <a:gd name="connsiteY278-247040" fmla="*/ 2523116 h 2956475"/>
                        <a:gd name="connsiteX279-247041" fmla="*/ 1184497 w 4329586"/>
                        <a:gd name="connsiteY279-247042" fmla="*/ 2526980 h 2956475"/>
                        <a:gd name="connsiteX280-247043" fmla="*/ 1145865 w 4329586"/>
                        <a:gd name="connsiteY280-247044" fmla="*/ 2538343 h 2956475"/>
                        <a:gd name="connsiteX281-247045" fmla="*/ 1141060 w 4329586"/>
                        <a:gd name="connsiteY281-247046" fmla="*/ 2536254 h 2956475"/>
                        <a:gd name="connsiteX282-247047" fmla="*/ 1133958 w 4329586"/>
                        <a:gd name="connsiteY282-247048" fmla="*/ 2538343 h 2956475"/>
                        <a:gd name="connsiteX283-247049" fmla="*/ 1081691 w 4329586"/>
                        <a:gd name="connsiteY283-247050" fmla="*/ 2515618 h 2956475"/>
                        <a:gd name="connsiteX284-247051" fmla="*/ 1074874 w 4329586"/>
                        <a:gd name="connsiteY284-247052" fmla="*/ 2472441 h 2956475"/>
                        <a:gd name="connsiteX285-247053" fmla="*/ 1031697 w 4329586"/>
                        <a:gd name="connsiteY285-247054" fmla="*/ 2456534 h 2956475"/>
                        <a:gd name="connsiteX286-247055" fmla="*/ 999883 w 4329586"/>
                        <a:gd name="connsiteY286-247056" fmla="*/ 2451989 h 2956475"/>
                        <a:gd name="connsiteX287-247057" fmla="*/ 965455 w 4329586"/>
                        <a:gd name="connsiteY287-247058" fmla="*/ 2430245 h 2956475"/>
                        <a:gd name="connsiteX288-247059" fmla="*/ 932254 w 4329586"/>
                        <a:gd name="connsiteY288-247060" fmla="*/ 2488348 h 2956475"/>
                        <a:gd name="connsiteX289-247061" fmla="*/ 948161 w 4329586"/>
                        <a:gd name="connsiteY289-247062" fmla="*/ 2522435 h 2956475"/>
                        <a:gd name="connsiteX290-247063" fmla="*/ 909529 w 4329586"/>
                        <a:gd name="connsiteY290-247064" fmla="*/ 2558795 h 2956475"/>
                        <a:gd name="connsiteX291-247065" fmla="*/ 900026 w 4329586"/>
                        <a:gd name="connsiteY291-247066" fmla="*/ 2556532 h 2956475"/>
                        <a:gd name="connsiteX292-247067" fmla="*/ 897622 w 4329586"/>
                        <a:gd name="connsiteY292-247068" fmla="*/ 2558795 h 2956475"/>
                        <a:gd name="connsiteX293-247069" fmla="*/ 849900 w 4329586"/>
                        <a:gd name="connsiteY293-247070" fmla="*/ 2547432 h 2956475"/>
                        <a:gd name="connsiteX294-247071" fmla="*/ 813541 w 4329586"/>
                        <a:gd name="connsiteY294-247072" fmla="*/ 2542887 h 2956475"/>
                        <a:gd name="connsiteX295-247073" fmla="*/ 786271 w 4329586"/>
                        <a:gd name="connsiteY295-247074" fmla="*/ 2515618 h 2956475"/>
                        <a:gd name="connsiteX296-247075" fmla="*/ 759546 w 4329586"/>
                        <a:gd name="connsiteY296-247076" fmla="*/ 2515618 h 2956475"/>
                        <a:gd name="connsiteX297-247077" fmla="*/ 747639 w 4329586"/>
                        <a:gd name="connsiteY297-247078" fmla="*/ 2515618 h 2956475"/>
                        <a:gd name="connsiteX298-247079" fmla="*/ 721779 w 4329586"/>
                        <a:gd name="connsiteY298-247080" fmla="*/ 2502687 h 2956475"/>
                        <a:gd name="connsiteX299-247081" fmla="*/ 673193 w 4329586"/>
                        <a:gd name="connsiteY299-247082" fmla="*/ 2526980 h 2956475"/>
                        <a:gd name="connsiteX300-247083" fmla="*/ 605019 w 4329586"/>
                        <a:gd name="connsiteY300-247084" fmla="*/ 2574702 h 2956475"/>
                        <a:gd name="connsiteX301-247085" fmla="*/ 561842 w 4329586"/>
                        <a:gd name="connsiteY301-247086" fmla="*/ 2586064 h 2956475"/>
                        <a:gd name="connsiteX302-247087" fmla="*/ 550480 w 4329586"/>
                        <a:gd name="connsiteY302-247088" fmla="*/ 2590609 h 2956475"/>
                        <a:gd name="connsiteX303-247089" fmla="*/ 548099 w 4329586"/>
                        <a:gd name="connsiteY303-247090" fmla="*/ 2586799 h 2956475"/>
                        <a:gd name="connsiteX304-247091" fmla="*/ 538573 w 4329586"/>
                        <a:gd name="connsiteY304-247092" fmla="*/ 2590609 h 2956475"/>
                        <a:gd name="connsiteX305-247093" fmla="*/ 516517 w 4329586"/>
                        <a:gd name="connsiteY305-247094" fmla="*/ 2555320 h 2956475"/>
                        <a:gd name="connsiteX306-247095" fmla="*/ 480033 w 4329586"/>
                        <a:gd name="connsiteY306-247096" fmla="*/ 2558795 h 2956475"/>
                        <a:gd name="connsiteX307-247097" fmla="*/ 479212 w 4329586"/>
                        <a:gd name="connsiteY307-247098" fmla="*/ 2557739 h 2956475"/>
                        <a:gd name="connsiteX308-247099" fmla="*/ 468126 w 4329586"/>
                        <a:gd name="connsiteY308-247100" fmla="*/ 2558795 h 2956475"/>
                        <a:gd name="connsiteX309-247101" fmla="*/ 452219 w 4329586"/>
                        <a:gd name="connsiteY309-247102" fmla="*/ 2538343 h 2956475"/>
                        <a:gd name="connsiteX310-247103" fmla="*/ 424950 w 4329586"/>
                        <a:gd name="connsiteY310-247104" fmla="*/ 2526980 h 2956475"/>
                        <a:gd name="connsiteX311-247105" fmla="*/ 409042 w 4329586"/>
                        <a:gd name="connsiteY311-247106" fmla="*/ 2495166 h 2956475"/>
                        <a:gd name="connsiteX312-247107" fmla="*/ 392926 w 4329586"/>
                        <a:gd name="connsiteY312-247108" fmla="*/ 2486212 h 2956475"/>
                        <a:gd name="connsiteX313-247109" fmla="*/ 350503 w 4329586"/>
                        <a:gd name="connsiteY313-247110" fmla="*/ 2499711 h 2956475"/>
                        <a:gd name="connsiteX314-247111" fmla="*/ 346766 w 4329586"/>
                        <a:gd name="connsiteY314-247112" fmla="*/ 2497111 h 2956475"/>
                        <a:gd name="connsiteX315-247113" fmla="*/ 341596 w 4329586"/>
                        <a:gd name="connsiteY315-247114" fmla="*/ 2499711 h 2956475"/>
                        <a:gd name="connsiteX316-247115" fmla="*/ 294284 w 4329586"/>
                        <a:gd name="connsiteY316-247116" fmla="*/ 2468885 h 2956475"/>
                        <a:gd name="connsiteX317-247117" fmla="*/ 275512 w 4329586"/>
                        <a:gd name="connsiteY317-247118" fmla="*/ 2495166 h 2956475"/>
                        <a:gd name="connsiteX318-247119" fmla="*/ 270439 w 4329586"/>
                        <a:gd name="connsiteY318-247120" fmla="*/ 2485599 h 2956475"/>
                        <a:gd name="connsiteX319-247121" fmla="*/ 263605 w 4329586"/>
                        <a:gd name="connsiteY319-247122" fmla="*/ 2495166 h 2956475"/>
                        <a:gd name="connsiteX320-247123" fmla="*/ 184068 w 4329586"/>
                        <a:gd name="connsiteY320-247124" fmla="*/ 2345183 h 2956475"/>
                        <a:gd name="connsiteX321-247125" fmla="*/ 134074 w 4329586"/>
                        <a:gd name="connsiteY321-247126" fmla="*/ 2295189 h 2956475"/>
                        <a:gd name="connsiteX322-247127" fmla="*/ 136871 w 4329586"/>
                        <a:gd name="connsiteY322-247128" fmla="*/ 2292043 h 2956475"/>
                        <a:gd name="connsiteX323-247129" fmla="*/ -1 w 4329586"/>
                        <a:gd name="connsiteY323-247130" fmla="*/ 1370296 h 2956475"/>
                        <a:gd name="connsiteX324-247131" fmla="*/ 43176 w 4329586"/>
                        <a:gd name="connsiteY324-247132" fmla="*/ 1349844 h 2956475"/>
                        <a:gd name="connsiteX325-247133" fmla="*/ 54538 w 4329586"/>
                        <a:gd name="connsiteY325-247134" fmla="*/ 1299850 h 2956475"/>
                        <a:gd name="connsiteX326-247135" fmla="*/ 81808 w 4329586"/>
                        <a:gd name="connsiteY326-247136" fmla="*/ 1256673 h 2956475"/>
                        <a:gd name="connsiteX327-247137" fmla="*/ 59083 w 4329586"/>
                        <a:gd name="connsiteY327-247138" fmla="*/ 1197589 h 2956475"/>
                        <a:gd name="connsiteX328-247139" fmla="*/ 81808 w 4329586"/>
                        <a:gd name="connsiteY328-247140" fmla="*/ 1133960 h 2956475"/>
                        <a:gd name="connsiteX329-247141" fmla="*/ 27268 w 4329586"/>
                        <a:gd name="connsiteY329-247142" fmla="*/ 1070331 h 2956475"/>
                        <a:gd name="connsiteX330-247143" fmla="*/ 59083 w 4329586"/>
                        <a:gd name="connsiteY330-247144" fmla="*/ 961252 h 2956475"/>
                        <a:gd name="connsiteX331-247145" fmla="*/ 11361 w 4329586"/>
                        <a:gd name="connsiteY331-247146" fmla="*/ 865809 h 2956475"/>
                        <a:gd name="connsiteX332-247147" fmla="*/ 74990 w 4329586"/>
                        <a:gd name="connsiteY332-247148" fmla="*/ 788545 h 2956475"/>
                        <a:gd name="connsiteX333-247149" fmla="*/ 70445 w 4329586"/>
                        <a:gd name="connsiteY333-247150" fmla="*/ 704464 h 2956475"/>
                        <a:gd name="connsiteX334-247151" fmla="*/ 86352 w 4329586"/>
                        <a:gd name="connsiteY334-247152" fmla="*/ 697647 h 2956475"/>
                        <a:gd name="connsiteX335-247153" fmla="*/ 87798 w 4329586"/>
                        <a:gd name="connsiteY335-247154" fmla="*/ 702130 h 2956475"/>
                        <a:gd name="connsiteX336-247155" fmla="*/ 98260 w 4329586"/>
                        <a:gd name="connsiteY336-247156" fmla="*/ 697647 h 2956475"/>
                        <a:gd name="connsiteX337-247157" fmla="*/ 120984 w 4329586"/>
                        <a:gd name="connsiteY337-247158" fmla="*/ 768093 h 2956475"/>
                        <a:gd name="connsiteX338-247159" fmla="*/ 114375 w 4329586"/>
                        <a:gd name="connsiteY338-247160" fmla="*/ 815304 h 2956475"/>
                        <a:gd name="connsiteX339-247161" fmla="*/ 177251 w 4329586"/>
                        <a:gd name="connsiteY339-247162" fmla="*/ 772638 h 2956475"/>
                        <a:gd name="connsiteX340-247163" fmla="*/ 254515 w 4329586"/>
                        <a:gd name="connsiteY340-247164" fmla="*/ 763548 h 2956475"/>
                        <a:gd name="connsiteX341-247165" fmla="*/ 255693 w 4329586"/>
                        <a:gd name="connsiteY341-247166" fmla="*/ 764810 h 2956475"/>
                        <a:gd name="connsiteX342-247167" fmla="*/ 266422 w 4329586"/>
                        <a:gd name="connsiteY342-247168" fmla="*/ 763548 h 2956475"/>
                        <a:gd name="connsiteX343-247169" fmla="*/ 311529 w 4329586"/>
                        <a:gd name="connsiteY343-247170" fmla="*/ 811877 h 2956475"/>
                        <a:gd name="connsiteX344-247171" fmla="*/ 286329 w 4329586"/>
                        <a:gd name="connsiteY344-247172" fmla="*/ 736278 h 2956475"/>
                        <a:gd name="connsiteX345-247173" fmla="*/ 286329 w 4329586"/>
                        <a:gd name="connsiteY345-247174" fmla="*/ 595386 h 2956475"/>
                        <a:gd name="connsiteX346-247175" fmla="*/ 349958 w 4329586"/>
                        <a:gd name="connsiteY346-247176" fmla="*/ 574934 h 2956475"/>
                        <a:gd name="connsiteX347-247177" fmla="*/ 360190 w 4329586"/>
                        <a:gd name="connsiteY347-247178" fmla="*/ 575472 h 2956475"/>
                        <a:gd name="connsiteX348-247179" fmla="*/ 361865 w 4329586"/>
                        <a:gd name="connsiteY348-247180" fmla="*/ 574934 h 2956475"/>
                        <a:gd name="connsiteX349-247181" fmla="*/ 438335 w 4329586"/>
                        <a:gd name="connsiteY349-247182" fmla="*/ 578958 h 2956475"/>
                        <a:gd name="connsiteX350-247183" fmla="*/ 515848 w 4329586"/>
                        <a:gd name="connsiteY350-247184" fmla="*/ 559026 h 2956475"/>
                        <a:gd name="connsiteX351-247185" fmla="*/ 490851 w 4329586"/>
                        <a:gd name="connsiteY351-247186" fmla="*/ 493125 h 2956475"/>
                        <a:gd name="connsiteX352-247187" fmla="*/ 527210 w 4329586"/>
                        <a:gd name="connsiteY352-247188" fmla="*/ 402226 h 2956475"/>
                        <a:gd name="connsiteX353-247189" fmla="*/ 570387 w 4329586"/>
                        <a:gd name="connsiteY353-247190" fmla="*/ 397681 h 2956475"/>
                        <a:gd name="connsiteX354-247191" fmla="*/ 640834 w 4329586"/>
                        <a:gd name="connsiteY354-247192" fmla="*/ 322690 h 2956475"/>
                        <a:gd name="connsiteX355-247193" fmla="*/ 743104 w 4329586"/>
                        <a:gd name="connsiteY355-247194" fmla="*/ 304510 h 2956475"/>
                        <a:gd name="connsiteX356-247195" fmla="*/ 752184 w 4329586"/>
                        <a:gd name="connsiteY356-247196" fmla="*/ 263606 h 2956475"/>
                        <a:gd name="connsiteX357-247197" fmla="*/ 849900 w 4329586"/>
                        <a:gd name="connsiteY357-247198" fmla="*/ 252244 h 2956475"/>
                        <a:gd name="connsiteX358-247199" fmla="*/ 850979 w 4329586"/>
                        <a:gd name="connsiteY358-247200" fmla="*/ 253503 h 2956475"/>
                        <a:gd name="connsiteX359-247201" fmla="*/ 861807 w 4329586"/>
                        <a:gd name="connsiteY359-247202" fmla="*/ 252244 h 2956475"/>
                        <a:gd name="connsiteX360-247203" fmla="*/ 883741 w 4329586"/>
                        <a:gd name="connsiteY360-247204" fmla="*/ 277833 h 2956475"/>
                        <a:gd name="connsiteX361-247205" fmla="*/ 963523 w 4329586"/>
                        <a:gd name="connsiteY361-247206" fmla="*/ 202249 h 2956475"/>
                        <a:gd name="connsiteX362-247207" fmla="*/ 975430 w 4329586"/>
                        <a:gd name="connsiteY362-247208" fmla="*/ 202249 h 2956475"/>
                        <a:gd name="connsiteX363-247209" fmla="*/ 1027152 w 4329586"/>
                        <a:gd name="connsiteY363-247210" fmla="*/ 202249 h 2956475"/>
                        <a:gd name="connsiteX364-247211" fmla="*/ 1038514 w 4329586"/>
                        <a:gd name="connsiteY364-247212" fmla="*/ 134075 h 2956475"/>
                        <a:gd name="connsiteX365-247213" fmla="*/ 1074874 w 4329586"/>
                        <a:gd name="connsiteY365-247214" fmla="*/ 68174 h 2956475"/>
                        <a:gd name="connsiteX366-247215" fmla="*/ 1161228 w 4329586"/>
                        <a:gd name="connsiteY366-247216" fmla="*/ 0 h 2956475"/>
                        <a:gd name="connsiteX0-247217" fmla="*/ 114050 w 4329586"/>
                        <a:gd name="connsiteY0-247218" fmla="*/ 817622 h 2956475"/>
                        <a:gd name="connsiteX1-247219" fmla="*/ 105077 w 4329586"/>
                        <a:gd name="connsiteY1-247220" fmla="*/ 881716 h 2956475"/>
                        <a:gd name="connsiteX2-247221" fmla="*/ 132475 w 4329586"/>
                        <a:gd name="connsiteY2-247222" fmla="*/ 895415 h 2956475"/>
                        <a:gd name="connsiteX3-247223" fmla="*/ 114050 w 4329586"/>
                        <a:gd name="connsiteY3-247224" fmla="*/ 817622 h 2956475"/>
                        <a:gd name="connsiteX4-247225" fmla="*/ 1161228 w 4329586"/>
                        <a:gd name="connsiteY4-247226" fmla="*/ 0 h 2956475"/>
                        <a:gd name="connsiteX5-247227" fmla="*/ 1167167 w 4329586"/>
                        <a:gd name="connsiteY5-247228" fmla="*/ 4711 h 2956475"/>
                        <a:gd name="connsiteX6-247229" fmla="*/ 1173134 w 4329586"/>
                        <a:gd name="connsiteY6-247230" fmla="*/ 0 h 2956475"/>
                        <a:gd name="connsiteX7-247231" fmla="*/ 1239036 w 4329586"/>
                        <a:gd name="connsiteY7-247232" fmla="*/ 52267 h 2956475"/>
                        <a:gd name="connsiteX8-247233" fmla="*/ 1184497 w 4329586"/>
                        <a:gd name="connsiteY8-247234" fmla="*/ 90899 h 2956475"/>
                        <a:gd name="connsiteX9-247235" fmla="*/ 1270850 w 4329586"/>
                        <a:gd name="connsiteY9-247236" fmla="*/ 118168 h 2956475"/>
                        <a:gd name="connsiteX10-247237" fmla="*/ 1280542 w 4329586"/>
                        <a:gd name="connsiteY10-247238" fmla="*/ 186006 h 2956475"/>
                        <a:gd name="connsiteX11-247239" fmla="*/ 1302120 w 4329586"/>
                        <a:gd name="connsiteY11-247240" fmla="*/ 161345 h 2956475"/>
                        <a:gd name="connsiteX12-247241" fmla="*/ 1314027 w 4329586"/>
                        <a:gd name="connsiteY12-247242" fmla="*/ 161345 h 2956475"/>
                        <a:gd name="connsiteX13-247243" fmla="*/ 1408926 w 4329586"/>
                        <a:gd name="connsiteY13-247244" fmla="*/ 161345 h 2956475"/>
                        <a:gd name="connsiteX14-247245" fmla="*/ 1420833 w 4329586"/>
                        <a:gd name="connsiteY14-247246" fmla="*/ 161345 h 2956475"/>
                        <a:gd name="connsiteX15-247247" fmla="*/ 1502642 w 4329586"/>
                        <a:gd name="connsiteY15-247248" fmla="*/ 236336 h 2956475"/>
                        <a:gd name="connsiteX16-247249" fmla="*/ 1534456 w 4329586"/>
                        <a:gd name="connsiteY16-247250" fmla="*/ 295420 h 2956475"/>
                        <a:gd name="connsiteX17-247251" fmla="*/ 1523094 w 4329586"/>
                        <a:gd name="connsiteY17-247252" fmla="*/ 370412 h 2956475"/>
                        <a:gd name="connsiteX18-247253" fmla="*/ 1484462 w 4329586"/>
                        <a:gd name="connsiteY18-247254" fmla="*/ 413589 h 2956475"/>
                        <a:gd name="connsiteX19-247255" fmla="*/ 1389018 w 4329586"/>
                        <a:gd name="connsiteY19-247256" fmla="*/ 488580 h 2956475"/>
                        <a:gd name="connsiteX20-247257" fmla="*/ 1357204 w 4329586"/>
                        <a:gd name="connsiteY20-247258" fmla="*/ 531757 h 2956475"/>
                        <a:gd name="connsiteX21-247259" fmla="*/ 1404926 w 4329586"/>
                        <a:gd name="connsiteY21-247260" fmla="*/ 547664 h 2956475"/>
                        <a:gd name="connsiteX22-247261" fmla="*/ 1452380 w 4329586"/>
                        <a:gd name="connsiteY22-247262" fmla="*/ 575345 h 2956475"/>
                        <a:gd name="connsiteX23-247263" fmla="*/ 1479372 w 4329586"/>
                        <a:gd name="connsiteY23-247264" fmla="*/ 552209 h 2956475"/>
                        <a:gd name="connsiteX24-247265" fmla="*/ 1481381 w 4329586"/>
                        <a:gd name="connsiteY24-247266" fmla="*/ 560693 h 2956475"/>
                        <a:gd name="connsiteX25-247267" fmla="*/ 1491280 w 4329586"/>
                        <a:gd name="connsiteY25-247268" fmla="*/ 552209 h 2956475"/>
                        <a:gd name="connsiteX26-247269" fmla="*/ 1507905 w 4329586"/>
                        <a:gd name="connsiteY26-247270" fmla="*/ 622402 h 2956475"/>
                        <a:gd name="connsiteX27-247271" fmla="*/ 1515732 w 4329586"/>
                        <a:gd name="connsiteY27-247272" fmla="*/ 606748 h 2956475"/>
                        <a:gd name="connsiteX28-247273" fmla="*/ 1574816 w 4329586"/>
                        <a:gd name="connsiteY28-247274" fmla="*/ 586296 h 2956475"/>
                        <a:gd name="connsiteX29-247275" fmla="*/ 1582754 w 4329586"/>
                        <a:gd name="connsiteY29-247276" fmla="*/ 587670 h 2956475"/>
                        <a:gd name="connsiteX30-247277" fmla="*/ 1586723 w 4329586"/>
                        <a:gd name="connsiteY30-247278" fmla="*/ 586296 h 2956475"/>
                        <a:gd name="connsiteX31-247279" fmla="*/ 1704891 w 4329586"/>
                        <a:gd name="connsiteY31-247280" fmla="*/ 606748 h 2956475"/>
                        <a:gd name="connsiteX32-247281" fmla="*/ 1711708 w 4329586"/>
                        <a:gd name="connsiteY32-247282" fmla="*/ 665832 h 2956475"/>
                        <a:gd name="connsiteX33-247283" fmla="*/ 1854450 w 4329586"/>
                        <a:gd name="connsiteY33-247284" fmla="*/ 686823 h 2956475"/>
                        <a:gd name="connsiteX34-247285" fmla="*/ 1861146 w 4329586"/>
                        <a:gd name="connsiteY34-247286" fmla="*/ 590841 h 2956475"/>
                        <a:gd name="connsiteX35-247287" fmla="*/ 1872831 w 4329586"/>
                        <a:gd name="connsiteY35-247288" fmla="*/ 594028 h 2956475"/>
                        <a:gd name="connsiteX36-247289" fmla="*/ 1873053 w 4329586"/>
                        <a:gd name="connsiteY36-247290" fmla="*/ 590841 h 2956475"/>
                        <a:gd name="connsiteX37-247291" fmla="*/ 1948044 w 4329586"/>
                        <a:gd name="connsiteY37-247292" fmla="*/ 611293 h 2956475"/>
                        <a:gd name="connsiteX38-247293" fmla="*/ 1995222 w 4329586"/>
                        <a:gd name="connsiteY38-247294" fmla="*/ 611293 h 2956475"/>
                        <a:gd name="connsiteX39-247295" fmla="*/ 2007128 w 4329586"/>
                        <a:gd name="connsiteY39-247296" fmla="*/ 611293 h 2956475"/>
                        <a:gd name="connsiteX40-247297" fmla="*/ 2066212 w 4329586"/>
                        <a:gd name="connsiteY40-247298" fmla="*/ 677194 h 2956475"/>
                        <a:gd name="connsiteX41-247299" fmla="*/ 2082120 w 4329586"/>
                        <a:gd name="connsiteY41-247300" fmla="*/ 756731 h 2956475"/>
                        <a:gd name="connsiteX42-247301" fmla="*/ 2061668 w 4329586"/>
                        <a:gd name="connsiteY42-247302" fmla="*/ 806725 h 2956475"/>
                        <a:gd name="connsiteX43-247303" fmla="*/ 2109390 w 4329586"/>
                        <a:gd name="connsiteY43-247304" fmla="*/ 897623 h 2956475"/>
                        <a:gd name="connsiteX44-247305" fmla="*/ 2158524 w 4329586"/>
                        <a:gd name="connsiteY44-247306" fmla="*/ 933529 h 2956475"/>
                        <a:gd name="connsiteX45-247307" fmla="*/ 2188381 w 4329586"/>
                        <a:gd name="connsiteY45-247308" fmla="*/ 822632 h 2956475"/>
                        <a:gd name="connsiteX46-247309" fmla="*/ 2197998 w 4329586"/>
                        <a:gd name="connsiteY46-247310" fmla="*/ 831139 h 2956475"/>
                        <a:gd name="connsiteX47-247311" fmla="*/ 2200288 w 4329586"/>
                        <a:gd name="connsiteY47-247312" fmla="*/ 822632 h 2956475"/>
                        <a:gd name="connsiteX48-247313" fmla="*/ 2255072 w 4329586"/>
                        <a:gd name="connsiteY48-247314" fmla="*/ 871095 h 2956475"/>
                        <a:gd name="connsiteX49-247315" fmla="*/ 2311094 w 4329586"/>
                        <a:gd name="connsiteY49-247316" fmla="*/ 843084 h 2956475"/>
                        <a:gd name="connsiteX50-247317" fmla="*/ 2316773 w 4329586"/>
                        <a:gd name="connsiteY50-247318" fmla="*/ 846199 h 2956475"/>
                        <a:gd name="connsiteX51-247319" fmla="*/ 2323001 w 4329586"/>
                        <a:gd name="connsiteY51-247320" fmla="*/ 843084 h 2956475"/>
                        <a:gd name="connsiteX52-247321" fmla="*/ 2385347 w 4329586"/>
                        <a:gd name="connsiteY52-247322" fmla="*/ 877274 h 2956475"/>
                        <a:gd name="connsiteX53-247323" fmla="*/ 2408810 w 4329586"/>
                        <a:gd name="connsiteY53-247324" fmla="*/ 849902 h 2956475"/>
                        <a:gd name="connsiteX54-247325" fmla="*/ 2418484 w 4329586"/>
                        <a:gd name="connsiteY54-247326" fmla="*/ 852506 h 2956475"/>
                        <a:gd name="connsiteX55-247327" fmla="*/ 2420717 w 4329586"/>
                        <a:gd name="connsiteY55-247328" fmla="*/ 849902 h 2956475"/>
                        <a:gd name="connsiteX56-247329" fmla="*/ 2467071 w 4329586"/>
                        <a:gd name="connsiteY56-247330" fmla="*/ 862382 h 2956475"/>
                        <a:gd name="connsiteX57-247331" fmla="*/ 2440624 w 4329586"/>
                        <a:gd name="connsiteY57-247332" fmla="*/ 752186 h 2956475"/>
                        <a:gd name="connsiteX58-247333" fmla="*/ 2488346 w 4329586"/>
                        <a:gd name="connsiteY58-247334" fmla="*/ 697647 h 2956475"/>
                        <a:gd name="connsiteX59-247335" fmla="*/ 2498152 w 4329586"/>
                        <a:gd name="connsiteY59-247336" fmla="*/ 700048 h 2956475"/>
                        <a:gd name="connsiteX60-247337" fmla="*/ 2500253 w 4329586"/>
                        <a:gd name="connsiteY60-247338" fmla="*/ 697647 h 2956475"/>
                        <a:gd name="connsiteX61-247339" fmla="*/ 2834305 w 4329586"/>
                        <a:gd name="connsiteY61-247340" fmla="*/ 779455 h 2956475"/>
                        <a:gd name="connsiteX62-247341" fmla="*/ 2866120 w 4329586"/>
                        <a:gd name="connsiteY62-247342" fmla="*/ 849902 h 2956475"/>
                        <a:gd name="connsiteX63-247343" fmla="*/ 2962163 w 4329586"/>
                        <a:gd name="connsiteY63-247344" fmla="*/ 932544 h 2956475"/>
                        <a:gd name="connsiteX64-247345" fmla="*/ 3097366 w 4329586"/>
                        <a:gd name="connsiteY64-247346" fmla="*/ 913531 h 2956475"/>
                        <a:gd name="connsiteX65-247347" fmla="*/ 3101417 w 4329586"/>
                        <a:gd name="connsiteY65-247348" fmla="*/ 914635 h 2956475"/>
                        <a:gd name="connsiteX66-247349" fmla="*/ 3109273 w 4329586"/>
                        <a:gd name="connsiteY66-247350" fmla="*/ 913531 h 2956475"/>
                        <a:gd name="connsiteX67-247351" fmla="*/ 3184264 w 4329586"/>
                        <a:gd name="connsiteY67-247352" fmla="*/ 933983 h 2956475"/>
                        <a:gd name="connsiteX68-247353" fmla="*/ 3216079 w 4329586"/>
                        <a:gd name="connsiteY68-247354" fmla="*/ 977160 h 2956475"/>
                        <a:gd name="connsiteX69-247355" fmla="*/ 3211534 w 4329586"/>
                        <a:gd name="connsiteY69-247356" fmla="*/ 1058968 h 2956475"/>
                        <a:gd name="connsiteX70-247357" fmla="*/ 3250598 w 4329586"/>
                        <a:gd name="connsiteY70-247358" fmla="*/ 1083640 h 2956475"/>
                        <a:gd name="connsiteX71-247359" fmla="*/ 3290526 w 4329586"/>
                        <a:gd name="connsiteY71-247360" fmla="*/ 1070331 h 2956475"/>
                        <a:gd name="connsiteX72-247361" fmla="*/ 3360972 w 4329586"/>
                        <a:gd name="connsiteY72-247362" fmla="*/ 1063513 h 2956475"/>
                        <a:gd name="connsiteX73-247363" fmla="*/ 3363651 w 4329586"/>
                        <a:gd name="connsiteY73-247364" fmla="*/ 1064406 h 2956475"/>
                        <a:gd name="connsiteX74-247365" fmla="*/ 3372879 w 4329586"/>
                        <a:gd name="connsiteY74-247366" fmla="*/ 1063513 h 2956475"/>
                        <a:gd name="connsiteX75-247367" fmla="*/ 3437170 w 4329586"/>
                        <a:gd name="connsiteY75-247368" fmla="*/ 1084944 h 2956475"/>
                        <a:gd name="connsiteX76-247369" fmla="*/ 3499592 w 4329586"/>
                        <a:gd name="connsiteY76-247370" fmla="*/ 1074876 h 2956475"/>
                        <a:gd name="connsiteX77-247371" fmla="*/ 3500722 w 4329586"/>
                        <a:gd name="connsiteY77-247372" fmla="*/ 1076614 h 2956475"/>
                        <a:gd name="connsiteX78-247373" fmla="*/ 3511499 w 4329586"/>
                        <a:gd name="connsiteY78-247374" fmla="*/ 1074876 h 2956475"/>
                        <a:gd name="connsiteX79-247375" fmla="*/ 3566640 w 4329586"/>
                        <a:gd name="connsiteY79-247376" fmla="*/ 1159707 h 2956475"/>
                        <a:gd name="connsiteX80-247377" fmla="*/ 3606398 w 4329586"/>
                        <a:gd name="connsiteY80-247378" fmla="*/ 1129415 h 2956475"/>
                        <a:gd name="connsiteX81-247379" fmla="*/ 3581401 w 4329586"/>
                        <a:gd name="connsiteY81-247380" fmla="*/ 1063513 h 2956475"/>
                        <a:gd name="connsiteX82-247381" fmla="*/ 3590491 w 4329586"/>
                        <a:gd name="connsiteY82-247382" fmla="*/ 1015792 h 2956475"/>
                        <a:gd name="connsiteX83-247383" fmla="*/ 3601817 w 4329586"/>
                        <a:gd name="connsiteY83-247384" fmla="*/ 1018841 h 2956475"/>
                        <a:gd name="connsiteX84-247385" fmla="*/ 3602398 w 4329586"/>
                        <a:gd name="connsiteY84-247386" fmla="*/ 1015792 h 2956475"/>
                        <a:gd name="connsiteX85-247387" fmla="*/ 3718431 w 4329586"/>
                        <a:gd name="connsiteY85-247388" fmla="*/ 1047031 h 2956475"/>
                        <a:gd name="connsiteX86-247389" fmla="*/ 3785922 w 4329586"/>
                        <a:gd name="connsiteY86-247390" fmla="*/ 1043061 h 2956475"/>
                        <a:gd name="connsiteX87-247391" fmla="*/ 3787307 w 4329586"/>
                        <a:gd name="connsiteY87-247392" fmla="*/ 1043680 h 2956475"/>
                        <a:gd name="connsiteX88-247393" fmla="*/ 3797830 w 4329586"/>
                        <a:gd name="connsiteY88-247394" fmla="*/ 1043061 h 2956475"/>
                        <a:gd name="connsiteX89-247395" fmla="*/ 3904636 w 4329586"/>
                        <a:gd name="connsiteY89-247396" fmla="*/ 1090783 h 2956475"/>
                        <a:gd name="connsiteX90-247397" fmla="*/ 3956902 w 4329586"/>
                        <a:gd name="connsiteY90-247398" fmla="*/ 1133960 h 2956475"/>
                        <a:gd name="connsiteX91-247399" fmla="*/ 4043256 w 4329586"/>
                        <a:gd name="connsiteY91-247400" fmla="*/ 1213496 h 2956475"/>
                        <a:gd name="connsiteX92-247401" fmla="*/ 4145516 w 4329586"/>
                        <a:gd name="connsiteY92-247402" fmla="*/ 1311212 h 2956475"/>
                        <a:gd name="connsiteX93-247403" fmla="*/ 4140972 w 4329586"/>
                        <a:gd name="connsiteY93-247404" fmla="*/ 1365751 h 2956475"/>
                        <a:gd name="connsiteX94-247405" fmla="*/ 4148600 w 4329586"/>
                        <a:gd name="connsiteY94-247406" fmla="*/ 1373379 h 2956475"/>
                        <a:gd name="connsiteX95-247407" fmla="*/ 4144972 w 4329586"/>
                        <a:gd name="connsiteY95-247408" fmla="*/ 1322574 h 2956475"/>
                        <a:gd name="connsiteX96-247409" fmla="*/ 4157013 w 4329586"/>
                        <a:gd name="connsiteY96-247410" fmla="*/ 1324447 h 2956475"/>
                        <a:gd name="connsiteX97-247411" fmla="*/ 4156879 w 4329586"/>
                        <a:gd name="connsiteY97-247412" fmla="*/ 1322574 h 2956475"/>
                        <a:gd name="connsiteX98-247413" fmla="*/ 4259140 w 4329586"/>
                        <a:gd name="connsiteY98-247414" fmla="*/ 1338481 h 2956475"/>
                        <a:gd name="connsiteX99-247415" fmla="*/ 4329586 w 4329586"/>
                        <a:gd name="connsiteY99-247416" fmla="*/ 1418018 h 2956475"/>
                        <a:gd name="connsiteX100-247417" fmla="*/ 4290954 w 4329586"/>
                        <a:gd name="connsiteY100-247418" fmla="*/ 1456650 h 2956475"/>
                        <a:gd name="connsiteX101-247419" fmla="*/ 4231870 w 4329586"/>
                        <a:gd name="connsiteY101-247420" fmla="*/ 1468012 h 2956475"/>
                        <a:gd name="connsiteX102-247421" fmla="*/ 4231870 w 4329586"/>
                        <a:gd name="connsiteY102-247422" fmla="*/ 1554366 h 2956475"/>
                        <a:gd name="connsiteX103-247423" fmla="*/ 4215963 w 4329586"/>
                        <a:gd name="connsiteY103-247424" fmla="*/ 1570273 h 2956475"/>
                        <a:gd name="connsiteX104-247425" fmla="*/ 4204056 w 4329586"/>
                        <a:gd name="connsiteY104-247426" fmla="*/ 1570273 h 2956475"/>
                        <a:gd name="connsiteX105-247427" fmla="*/ 4184148 w 4329586"/>
                        <a:gd name="connsiteY105-247428" fmla="*/ 1570273 h 2956475"/>
                        <a:gd name="connsiteX106-247429" fmla="*/ 4172242 w 4329586"/>
                        <a:gd name="connsiteY106-247430" fmla="*/ 1570273 h 2956475"/>
                        <a:gd name="connsiteX107-247431" fmla="*/ 4140427 w 4329586"/>
                        <a:gd name="connsiteY107-247432" fmla="*/ 1536186 h 2956475"/>
                        <a:gd name="connsiteX108-247433" fmla="*/ 4090432 w 4329586"/>
                        <a:gd name="connsiteY108-247434" fmla="*/ 1511189 h 2956475"/>
                        <a:gd name="connsiteX109-247435" fmla="*/ 4085888 w 4329586"/>
                        <a:gd name="connsiteY109-247436" fmla="*/ 1477102 h 2956475"/>
                        <a:gd name="connsiteX110-247437" fmla="*/ 4052053 w 4329586"/>
                        <a:gd name="connsiteY110-247438" fmla="*/ 1463170 h 2956475"/>
                        <a:gd name="connsiteX111-247439" fmla="*/ 4018258 w 4329586"/>
                        <a:gd name="connsiteY111-247440" fmla="*/ 1472557 h 2956475"/>
                        <a:gd name="connsiteX112-247441" fmla="*/ 4016287 w 4329586"/>
                        <a:gd name="connsiteY112-247442" fmla="*/ 1469797 h 2956475"/>
                        <a:gd name="connsiteX113-247443" fmla="*/ 4006352 w 4329586"/>
                        <a:gd name="connsiteY113-247444" fmla="*/ 1472557 h 2956475"/>
                        <a:gd name="connsiteX114-247445" fmla="*/ 3983627 w 4329586"/>
                        <a:gd name="connsiteY114-247446" fmla="*/ 1440742 h 2956475"/>
                        <a:gd name="connsiteX115-247447" fmla="*/ 3992565 w 4329586"/>
                        <a:gd name="connsiteY115-247448" fmla="*/ 1415717 h 2956475"/>
                        <a:gd name="connsiteX116-247449" fmla="*/ 3963720 w 4329586"/>
                        <a:gd name="connsiteY116-247450" fmla="*/ 1429380 h 2956475"/>
                        <a:gd name="connsiteX117-247451" fmla="*/ 3979626 w 4329586"/>
                        <a:gd name="connsiteY117-247452" fmla="*/ 1472557 h 2956475"/>
                        <a:gd name="connsiteX118-247453" fmla="*/ 3956902 w 4329586"/>
                        <a:gd name="connsiteY118-247454" fmla="*/ 1511189 h 2956475"/>
                        <a:gd name="connsiteX119-247455" fmla="*/ 3909180 w 4329586"/>
                        <a:gd name="connsiteY119-247456" fmla="*/ 1547548 h 2956475"/>
                        <a:gd name="connsiteX120-247457" fmla="*/ 3898597 w 4329586"/>
                        <a:gd name="connsiteY120-247458" fmla="*/ 1546540 h 2956475"/>
                        <a:gd name="connsiteX121-247459" fmla="*/ 3897274 w 4329586"/>
                        <a:gd name="connsiteY121-247460" fmla="*/ 1547548 h 2956475"/>
                        <a:gd name="connsiteX122-247461" fmla="*/ 3862357 w 4329586"/>
                        <a:gd name="connsiteY122-247462" fmla="*/ 1544223 h 2956475"/>
                        <a:gd name="connsiteX123-247463" fmla="*/ 3893273 w 4329586"/>
                        <a:gd name="connsiteY123-247464" fmla="*/ 1586180 h 2956475"/>
                        <a:gd name="connsiteX124-247465" fmla="*/ 3915998 w 4329586"/>
                        <a:gd name="connsiteY124-247466" fmla="*/ 1649809 h 2956475"/>
                        <a:gd name="connsiteX125-247467" fmla="*/ 3931905 w 4329586"/>
                        <a:gd name="connsiteY125-247468" fmla="*/ 1677079 h 2956475"/>
                        <a:gd name="connsiteX126-247469" fmla="*/ 3936450 w 4329586"/>
                        <a:gd name="connsiteY126-247470" fmla="*/ 1708893 h 2956475"/>
                        <a:gd name="connsiteX127-247471" fmla="*/ 3931905 w 4329586"/>
                        <a:gd name="connsiteY127-247472" fmla="*/ 1731618 h 2956475"/>
                        <a:gd name="connsiteX128-247473" fmla="*/ 3920720 w 4329586"/>
                        <a:gd name="connsiteY128-247474" fmla="*/ 1728009 h 2956475"/>
                        <a:gd name="connsiteX129-247475" fmla="*/ 3919998 w 4329586"/>
                        <a:gd name="connsiteY129-247476" fmla="*/ 1731618 h 2956475"/>
                        <a:gd name="connsiteX130-247477" fmla="*/ 3857192 w 4329586"/>
                        <a:gd name="connsiteY130-247478" fmla="*/ 1711358 h 2956475"/>
                        <a:gd name="connsiteX131-247479" fmla="*/ 3759198 w 4329586"/>
                        <a:gd name="connsiteY131-247480" fmla="*/ 1767977 h 2956475"/>
                        <a:gd name="connsiteX132-247481" fmla="*/ 3720566 w 4329586"/>
                        <a:gd name="connsiteY132-247482" fmla="*/ 1779340 h 2956475"/>
                        <a:gd name="connsiteX133-247483" fmla="*/ 3668299 w 4329586"/>
                        <a:gd name="connsiteY133-247484" fmla="*/ 1833879 h 2956475"/>
                        <a:gd name="connsiteX134-247485" fmla="*/ 3613760 w 4329586"/>
                        <a:gd name="connsiteY134-247486" fmla="*/ 1881600 h 2956475"/>
                        <a:gd name="connsiteX135-247487" fmla="*/ 3597853 w 4329586"/>
                        <a:gd name="connsiteY135-247488" fmla="*/ 1913415 h 2956475"/>
                        <a:gd name="connsiteX136-247489" fmla="*/ 3590159 w 4329586"/>
                        <a:gd name="connsiteY136-247490" fmla="*/ 1904988 h 2956475"/>
                        <a:gd name="connsiteX137-247491" fmla="*/ 3585946 w 4329586"/>
                        <a:gd name="connsiteY137-247492" fmla="*/ 1913415 h 2956475"/>
                        <a:gd name="connsiteX138-247493" fmla="*/ 3542459 w 4329586"/>
                        <a:gd name="connsiteY138-247494" fmla="*/ 1865787 h 2956475"/>
                        <a:gd name="connsiteX139-247495" fmla="*/ 3452415 w 4329586"/>
                        <a:gd name="connsiteY139-247496" fmla="*/ 1920232 h 2956475"/>
                        <a:gd name="connsiteX140-247497" fmla="*/ 3449310 w 4329586"/>
                        <a:gd name="connsiteY140-247498" fmla="*/ 1914910 h 2956475"/>
                        <a:gd name="connsiteX141-247499" fmla="*/ 3440508 w 4329586"/>
                        <a:gd name="connsiteY141-247500" fmla="*/ 1920232 h 2956475"/>
                        <a:gd name="connsiteX142-247501" fmla="*/ 3428465 w 4329586"/>
                        <a:gd name="connsiteY142-247502" fmla="*/ 1899586 h 2956475"/>
                        <a:gd name="connsiteX143-247503" fmla="*/ 3397876 w 4329586"/>
                        <a:gd name="connsiteY143-247504" fmla="*/ 1924777 h 2956475"/>
                        <a:gd name="connsiteX144-247505" fmla="*/ 3388639 w 4329586"/>
                        <a:gd name="connsiteY144-247506" fmla="*/ 1922578 h 2956475"/>
                        <a:gd name="connsiteX145-247507" fmla="*/ 3385969 w 4329586"/>
                        <a:gd name="connsiteY145-247508" fmla="*/ 1924777 h 2956475"/>
                        <a:gd name="connsiteX146-247509" fmla="*/ 3349515 w 4329586"/>
                        <a:gd name="connsiteY146-247510" fmla="*/ 1916098 h 2956475"/>
                        <a:gd name="connsiteX147-247511" fmla="*/ 3338792 w 4329586"/>
                        <a:gd name="connsiteY147-247512" fmla="*/ 1961137 h 2956475"/>
                        <a:gd name="connsiteX148-247513" fmla="*/ 3297888 w 4329586"/>
                        <a:gd name="connsiteY148-247514" fmla="*/ 2027038 h 2956475"/>
                        <a:gd name="connsiteX149-247515" fmla="*/ 3297888 w 4329586"/>
                        <a:gd name="connsiteY149-247516" fmla="*/ 2058853 h 2956475"/>
                        <a:gd name="connsiteX150-247517" fmla="*/ 3338792 w 4329586"/>
                        <a:gd name="connsiteY150-247518" fmla="*/ 2074760 h 2956475"/>
                        <a:gd name="connsiteX151-247519" fmla="*/ 3334247 w 4329586"/>
                        <a:gd name="connsiteY151-247520" fmla="*/ 2172476 h 2956475"/>
                        <a:gd name="connsiteX152-247521" fmla="*/ 3322340 w 4329586"/>
                        <a:gd name="connsiteY152-247522" fmla="*/ 2172476 h 2956475"/>
                        <a:gd name="connsiteX153-247523" fmla="*/ 3297888 w 4329586"/>
                        <a:gd name="connsiteY153-247524" fmla="*/ 2172476 h 2956475"/>
                        <a:gd name="connsiteX154-247525" fmla="*/ 3286526 w 4329586"/>
                        <a:gd name="connsiteY154-247526" fmla="*/ 2224742 h 2956475"/>
                        <a:gd name="connsiteX155-247527" fmla="*/ 3297888 w 4329586"/>
                        <a:gd name="connsiteY155-247528" fmla="*/ 2252012 h 2956475"/>
                        <a:gd name="connsiteX156-247529" fmla="*/ 3231986 w 4329586"/>
                        <a:gd name="connsiteY156-247530" fmla="*/ 2286099 h 2956475"/>
                        <a:gd name="connsiteX157-247531" fmla="*/ 3220624 w 4329586"/>
                        <a:gd name="connsiteY157-247532" fmla="*/ 2354273 h 2956475"/>
                        <a:gd name="connsiteX158-247533" fmla="*/ 3168358 w 4329586"/>
                        <a:gd name="connsiteY158-247534" fmla="*/ 2370180 h 2956475"/>
                        <a:gd name="connsiteX159-247535" fmla="*/ 3156995 w 4329586"/>
                        <a:gd name="connsiteY159-247536" fmla="*/ 2429264 h 2956475"/>
                        <a:gd name="connsiteX160-247537" fmla="*/ 3102456 w 4329586"/>
                        <a:gd name="connsiteY160-247538" fmla="*/ 2488348 h 2956475"/>
                        <a:gd name="connsiteX161-247539" fmla="*/ 3100146 w 4329586"/>
                        <a:gd name="connsiteY161-247540" fmla="*/ 2477952 h 2956475"/>
                        <a:gd name="connsiteX162-247541" fmla="*/ 3090549 w 4329586"/>
                        <a:gd name="connsiteY162-247542" fmla="*/ 2488348 h 2956475"/>
                        <a:gd name="connsiteX163-247543" fmla="*/ 3081459 w 4329586"/>
                        <a:gd name="connsiteY163-247544" fmla="*/ 2447444 h 2956475"/>
                        <a:gd name="connsiteX164-247545" fmla="*/ 3065552 w 4329586"/>
                        <a:gd name="connsiteY164-247546" fmla="*/ 2361090 h 2956475"/>
                        <a:gd name="connsiteX165-247547" fmla="*/ 3038282 w 4329586"/>
                        <a:gd name="connsiteY165-247548" fmla="*/ 2220198 h 2956475"/>
                        <a:gd name="connsiteX166-247549" fmla="*/ 3058734 w 4329586"/>
                        <a:gd name="connsiteY166-247550" fmla="*/ 2129299 h 2956475"/>
                        <a:gd name="connsiteX167-247551" fmla="*/ 3090549 w 4329586"/>
                        <a:gd name="connsiteY167-247552" fmla="*/ 2086122 h 2956475"/>
                        <a:gd name="connsiteX168-247553" fmla="*/ 3090549 w 4329586"/>
                        <a:gd name="connsiteY168-247554" fmla="*/ 2058853 h 2956475"/>
                        <a:gd name="connsiteX169-247555" fmla="*/ 3149633 w 4329586"/>
                        <a:gd name="connsiteY169-247556" fmla="*/ 2042945 h 2956475"/>
                        <a:gd name="connsiteX170-247557" fmla="*/ 3215534 w 4329586"/>
                        <a:gd name="connsiteY170-247558" fmla="*/ 1952047 h 2956475"/>
                        <a:gd name="connsiteX171-247559" fmla="*/ 3279164 w 4329586"/>
                        <a:gd name="connsiteY171-247560" fmla="*/ 1877056 h 2956475"/>
                        <a:gd name="connsiteX172-247561" fmla="*/ 3345064 w 4329586"/>
                        <a:gd name="connsiteY172-247562" fmla="*/ 1817971 h 2956475"/>
                        <a:gd name="connsiteX173-247563" fmla="*/ 3369615 w 4329586"/>
                        <a:gd name="connsiteY173-247564" fmla="*/ 1710844 h 2956475"/>
                        <a:gd name="connsiteX174-247565" fmla="*/ 3338792 w 4329586"/>
                        <a:gd name="connsiteY174-247566" fmla="*/ 1715711 h 2956475"/>
                        <a:gd name="connsiteX175-247567" fmla="*/ 3318340 w 4329586"/>
                        <a:gd name="connsiteY175-247568" fmla="*/ 1779340 h 2956475"/>
                        <a:gd name="connsiteX176-247569" fmla="*/ 3227442 w 4329586"/>
                        <a:gd name="connsiteY176-247570" fmla="*/ 1865693 h 2956475"/>
                        <a:gd name="connsiteX177-247571" fmla="*/ 3224629 w 4329586"/>
                        <a:gd name="connsiteY177-247572" fmla="*/ 1857053 h 2956475"/>
                        <a:gd name="connsiteX178-247573" fmla="*/ 3215534 w 4329586"/>
                        <a:gd name="connsiteY178-247574" fmla="*/ 1865693 h 2956475"/>
                        <a:gd name="connsiteX179-247575" fmla="*/ 3184756 w 4329586"/>
                        <a:gd name="connsiteY179-247576" fmla="*/ 1771159 h 2956475"/>
                        <a:gd name="connsiteX180-247577" fmla="*/ 3102456 w 4329586"/>
                        <a:gd name="connsiteY180-247578" fmla="*/ 1795247 h 2956475"/>
                        <a:gd name="connsiteX181-247579" fmla="*/ 3007012 w 4329586"/>
                        <a:gd name="connsiteY181-247580" fmla="*/ 1920232 h 2956475"/>
                        <a:gd name="connsiteX182-247581" fmla="*/ 3038827 w 4329586"/>
                        <a:gd name="connsiteY182-247582" fmla="*/ 1967954 h 2956475"/>
                        <a:gd name="connsiteX183-247583" fmla="*/ 2959290 w 4329586"/>
                        <a:gd name="connsiteY183-247584" fmla="*/ 1983861 h 2956475"/>
                        <a:gd name="connsiteX184-247585" fmla="*/ 2900206 w 4329586"/>
                        <a:gd name="connsiteY184-247586" fmla="*/ 1988406 h 2956475"/>
                        <a:gd name="connsiteX185-247587" fmla="*/ 2900294 w 4329586"/>
                        <a:gd name="connsiteY185-247588" fmla="*/ 1987484 h 2956475"/>
                        <a:gd name="connsiteX186-247589" fmla="*/ 2888300 w 4329586"/>
                        <a:gd name="connsiteY186-247590" fmla="*/ 1988406 h 2956475"/>
                        <a:gd name="connsiteX187-247591" fmla="*/ 2892844 w 4329586"/>
                        <a:gd name="connsiteY187-247592" fmla="*/ 1940685 h 2956475"/>
                        <a:gd name="connsiteX188-247593" fmla="*/ 2843002 w 4329586"/>
                        <a:gd name="connsiteY188-247594" fmla="*/ 1931099 h 2956475"/>
                        <a:gd name="connsiteX189-247595" fmla="*/ 2797946 w 4329586"/>
                        <a:gd name="connsiteY189-247596" fmla="*/ 1961137 h 2956475"/>
                        <a:gd name="connsiteX190-247597" fmla="*/ 2787315 w 4329586"/>
                        <a:gd name="connsiteY190-247598" fmla="*/ 1960286 h 2956475"/>
                        <a:gd name="connsiteX191-247599" fmla="*/ 2786039 w 4329586"/>
                        <a:gd name="connsiteY191-247600" fmla="*/ 1961137 h 2956475"/>
                        <a:gd name="connsiteX192-247601" fmla="*/ 2680558 w 4329586"/>
                        <a:gd name="connsiteY192-247602" fmla="*/ 1952698 h 2956475"/>
                        <a:gd name="connsiteX193-247603" fmla="*/ 2566154 w 4329586"/>
                        <a:gd name="connsiteY193-247604" fmla="*/ 1972499 h 2956475"/>
                        <a:gd name="connsiteX194-247605" fmla="*/ 2447986 w 4329586"/>
                        <a:gd name="connsiteY194-247606" fmla="*/ 2106574 h 2956475"/>
                        <a:gd name="connsiteX195-247607" fmla="*/ 2307094 w 4329586"/>
                        <a:gd name="connsiteY195-247608" fmla="*/ 2263374 h 2956475"/>
                        <a:gd name="connsiteX196-247609" fmla="*/ 2361633 w 4329586"/>
                        <a:gd name="connsiteY196-247610" fmla="*/ 2267919 h 2956475"/>
                        <a:gd name="connsiteX197-247611" fmla="*/ 2382085 w 4329586"/>
                        <a:gd name="connsiteY197-247612" fmla="*/ 2311096 h 2956475"/>
                        <a:gd name="connsiteX198-247613" fmla="*/ 2410703 w 4329586"/>
                        <a:gd name="connsiteY198-247614" fmla="*/ 2319513 h 2956475"/>
                        <a:gd name="connsiteX199-247615" fmla="*/ 2429262 w 4329586"/>
                        <a:gd name="connsiteY199-247616" fmla="*/ 2290644 h 2956475"/>
                        <a:gd name="connsiteX200-247617" fmla="*/ 2440332 w 4329586"/>
                        <a:gd name="connsiteY200-247618" fmla="*/ 2291946 h 2956475"/>
                        <a:gd name="connsiteX201-247619" fmla="*/ 2441169 w 4329586"/>
                        <a:gd name="connsiteY201-247620" fmla="*/ 2290644 h 2956475"/>
                        <a:gd name="connsiteX202-247621" fmla="*/ 2479801 w 4329586"/>
                        <a:gd name="connsiteY202-247622" fmla="*/ 2295189 h 2956475"/>
                        <a:gd name="connsiteX203-247623" fmla="*/ 2534340 w 4329586"/>
                        <a:gd name="connsiteY203-247624" fmla="*/ 2365635 h 2956475"/>
                        <a:gd name="connsiteX204-247625" fmla="*/ 2538885 w 4329586"/>
                        <a:gd name="connsiteY204-247626" fmla="*/ 2413357 h 2956475"/>
                        <a:gd name="connsiteX205-247627" fmla="*/ 2507070 w 4329586"/>
                        <a:gd name="connsiteY205-247628" fmla="*/ 2472441 h 2956475"/>
                        <a:gd name="connsiteX206-247629" fmla="*/ 2500253 w 4329586"/>
                        <a:gd name="connsiteY206-247630" fmla="*/ 2542887 h 2956475"/>
                        <a:gd name="connsiteX207-247631" fmla="*/ 2484346 w 4329586"/>
                        <a:gd name="connsiteY207-247632" fmla="*/ 2629241 h 2956475"/>
                        <a:gd name="connsiteX208-247633" fmla="*/ 2432079 w 4329586"/>
                        <a:gd name="connsiteY208-247634" fmla="*/ 2708777 h 2956475"/>
                        <a:gd name="connsiteX209-247635" fmla="*/ 2420717 w 4329586"/>
                        <a:gd name="connsiteY209-247636" fmla="*/ 2747409 h 2956475"/>
                        <a:gd name="connsiteX210-247637" fmla="*/ 2366178 w 4329586"/>
                        <a:gd name="connsiteY210-247638" fmla="*/ 2806493 h 2956475"/>
                        <a:gd name="connsiteX211-247639" fmla="*/ 2318456 w 4329586"/>
                        <a:gd name="connsiteY211-247640" fmla="*/ 2865577 h 2956475"/>
                        <a:gd name="connsiteX212-247641" fmla="*/ 2298004 w 4329586"/>
                        <a:gd name="connsiteY212-247642" fmla="*/ 2897392 h 2956475"/>
                        <a:gd name="connsiteX213-247643" fmla="*/ 2248010 w 4329586"/>
                        <a:gd name="connsiteY213-247644" fmla="*/ 2924661 h 2956475"/>
                        <a:gd name="connsiteX214-247645" fmla="*/ 2236103 w 4329586"/>
                        <a:gd name="connsiteY214-247646" fmla="*/ 2924661 h 2956475"/>
                        <a:gd name="connsiteX215-247647" fmla="*/ 2227558 w 4329586"/>
                        <a:gd name="connsiteY215-247648" fmla="*/ 2924661 h 2956475"/>
                        <a:gd name="connsiteX216-247649" fmla="*/ 2215650 w 4329586"/>
                        <a:gd name="connsiteY216-247650" fmla="*/ 2924661 h 2956475"/>
                        <a:gd name="connsiteX217-247651" fmla="*/ 2193984 w 4329586"/>
                        <a:gd name="connsiteY217-247652" fmla="*/ 2908412 h 2956475"/>
                        <a:gd name="connsiteX218-247653" fmla="*/ 2152566 w 4329586"/>
                        <a:gd name="connsiteY218-247654" fmla="*/ 2936024 h 2956475"/>
                        <a:gd name="connsiteX219-247655" fmla="*/ 2145749 w 4329586"/>
                        <a:gd name="connsiteY219-247656" fmla="*/ 2956476 h 2956475"/>
                        <a:gd name="connsiteX220-247657" fmla="*/ 2141204 w 4329586"/>
                        <a:gd name="connsiteY220-247658" fmla="*/ 2947386 h 2956475"/>
                        <a:gd name="connsiteX221-247659" fmla="*/ 2141204 w 4329586"/>
                        <a:gd name="connsiteY221-247660" fmla="*/ 2935660 h 2956475"/>
                        <a:gd name="connsiteX222-247661" fmla="*/ 2140659 w 4329586"/>
                        <a:gd name="connsiteY222-247662" fmla="*/ 2936024 h 2956475"/>
                        <a:gd name="connsiteX223-247663" fmla="*/ 2133842 w 4329586"/>
                        <a:gd name="connsiteY223-247664" fmla="*/ 2956476 h 2956475"/>
                        <a:gd name="connsiteX224-247665" fmla="*/ 2129297 w 4329586"/>
                        <a:gd name="connsiteY224-247666" fmla="*/ 2947386 h 2956475"/>
                        <a:gd name="connsiteX225-247667" fmla="*/ 2129297 w 4329586"/>
                        <a:gd name="connsiteY225-247668" fmla="*/ 2920116 h 2956475"/>
                        <a:gd name="connsiteX226-247669" fmla="*/ 2141204 w 4329586"/>
                        <a:gd name="connsiteY226-247670" fmla="*/ 2920116 h 2956475"/>
                        <a:gd name="connsiteX227-247671" fmla="*/ 2149749 w 4329586"/>
                        <a:gd name="connsiteY227-247672" fmla="*/ 2920116 h 2956475"/>
                        <a:gd name="connsiteX228-247673" fmla="*/ 2156566 w 4329586"/>
                        <a:gd name="connsiteY228-247674" fmla="*/ 2861032 h 2956475"/>
                        <a:gd name="connsiteX229-247675" fmla="*/ 2145204 w 4329586"/>
                        <a:gd name="connsiteY229-247676" fmla="*/ 2817856 h 2956475"/>
                        <a:gd name="connsiteX230-247677" fmla="*/ 2172474 w 4329586"/>
                        <a:gd name="connsiteY230-247678" fmla="*/ 2795131 h 2956475"/>
                        <a:gd name="connsiteX231-247679" fmla="*/ 2181735 w 4329586"/>
                        <a:gd name="connsiteY231-247680" fmla="*/ 2797336 h 2956475"/>
                        <a:gd name="connsiteX232-247681" fmla="*/ 2184381 w 4329586"/>
                        <a:gd name="connsiteY232-247682" fmla="*/ 2795131 h 2956475"/>
                        <a:gd name="connsiteX233-247683" fmla="*/ 2169403 w 4329586"/>
                        <a:gd name="connsiteY233-247684" fmla="*/ 2803947 h 2956475"/>
                        <a:gd name="connsiteX234-247685" fmla="*/ 2202469 w 4329586"/>
                        <a:gd name="connsiteY234-247686" fmla="*/ 2747216 h 2956475"/>
                        <a:gd name="connsiteX235-247687" fmla="*/ 2258827 w 4329586"/>
                        <a:gd name="connsiteY235-247688" fmla="*/ 2699687 h 2956475"/>
                        <a:gd name="connsiteX236-247689" fmla="*/ 2270190 w 4329586"/>
                        <a:gd name="connsiteY236-247690" fmla="*/ 2676963 h 2956475"/>
                        <a:gd name="connsiteX237-247691" fmla="*/ 2289213 w 4329586"/>
                        <a:gd name="connsiteY237-247692" fmla="*/ 2632575 h 2956475"/>
                        <a:gd name="connsiteX238-247693" fmla="*/ 2238920 w 4329586"/>
                        <a:gd name="connsiteY238-247694" fmla="*/ 2645148 h 2956475"/>
                        <a:gd name="connsiteX239-247695" fmla="*/ 2211650 w 4329586"/>
                        <a:gd name="connsiteY239-247696" fmla="*/ 2667873 h 2956475"/>
                        <a:gd name="connsiteX240-247697" fmla="*/ 2199743 w 4329586"/>
                        <a:gd name="connsiteY240-247698" fmla="*/ 2667873 h 2956475"/>
                        <a:gd name="connsiteX241-247699" fmla="*/ 2152566 w 4329586"/>
                        <a:gd name="connsiteY241-247700" fmla="*/ 2667873 h 2956475"/>
                        <a:gd name="connsiteX242-247701" fmla="*/ 2140659 w 4329586"/>
                        <a:gd name="connsiteY242-247702" fmla="*/ 2667873 h 2956475"/>
                        <a:gd name="connsiteX243-247703" fmla="*/ 2124752 w 4329586"/>
                        <a:gd name="connsiteY243-247704" fmla="*/ 2613334 h 2956475"/>
                        <a:gd name="connsiteX244-247705" fmla="*/ 2081575 w 4329586"/>
                        <a:gd name="connsiteY244-247706" fmla="*/ 2574702 h 2956475"/>
                        <a:gd name="connsiteX245-247707" fmla="*/ 2015674 w 4329586"/>
                        <a:gd name="connsiteY245-247708" fmla="*/ 2558795 h 2956475"/>
                        <a:gd name="connsiteX246-247709" fmla="*/ 2006584 w 4329586"/>
                        <a:gd name="connsiteY246-247710" fmla="*/ 2499711 h 2956475"/>
                        <a:gd name="connsiteX247-247711" fmla="*/ 1995222 w 4329586"/>
                        <a:gd name="connsiteY247-247712" fmla="*/ 2467896 h 2956475"/>
                        <a:gd name="connsiteX248-247713" fmla="*/ 1979314 w 4329586"/>
                        <a:gd name="connsiteY248-247714" fmla="*/ 2440627 h 2956475"/>
                        <a:gd name="connsiteX249-247715" fmla="*/ 1956590 w 4329586"/>
                        <a:gd name="connsiteY249-247716" fmla="*/ 2381542 h 2956475"/>
                        <a:gd name="connsiteX250-247717" fmla="*/ 1924775 w 4329586"/>
                        <a:gd name="connsiteY250-247718" fmla="*/ 2361090 h 2956475"/>
                        <a:gd name="connsiteX251-247719" fmla="*/ 1868916 w 4329586"/>
                        <a:gd name="connsiteY251-247720" fmla="*/ 2339606 h 2956475"/>
                        <a:gd name="connsiteX252-247721" fmla="*/ 1829876 w 4329586"/>
                        <a:gd name="connsiteY252-247722" fmla="*/ 2345183 h 2956475"/>
                        <a:gd name="connsiteX253-247723" fmla="*/ 1786700 w 4329586"/>
                        <a:gd name="connsiteY253-247724" fmla="*/ 2354273 h 2956475"/>
                        <a:gd name="connsiteX254-247725" fmla="*/ 1778000 w 4329586"/>
                        <a:gd name="connsiteY254-247726" fmla="*/ 2393097 h 2956475"/>
                        <a:gd name="connsiteX255-247727" fmla="*/ 1775337 w 4329586"/>
                        <a:gd name="connsiteY255-247728" fmla="*/ 2397450 h 2956475"/>
                        <a:gd name="connsiteX256-247729" fmla="*/ 1775337 w 4329586"/>
                        <a:gd name="connsiteY256-247730" fmla="*/ 2429264 h 2956475"/>
                        <a:gd name="connsiteX257-247731" fmla="*/ 1754885 w 4329586"/>
                        <a:gd name="connsiteY257-247732" fmla="*/ 2451989 h 2956475"/>
                        <a:gd name="connsiteX258-247733" fmla="*/ 1723071 w 4329586"/>
                        <a:gd name="connsiteY258-247734" fmla="*/ 2511073 h 2956475"/>
                        <a:gd name="connsiteX259-247735" fmla="*/ 1723071 w 4329586"/>
                        <a:gd name="connsiteY259-247736" fmla="*/ 2538343 h 2956475"/>
                        <a:gd name="connsiteX260-247737" fmla="*/ 1673076 w 4329586"/>
                        <a:gd name="connsiteY260-247738" fmla="*/ 2570157 h 2956475"/>
                        <a:gd name="connsiteX261-247739" fmla="*/ 1665263 w 4329586"/>
                        <a:gd name="connsiteY261-247740" fmla="*/ 2567553 h 2956475"/>
                        <a:gd name="connsiteX262-247741" fmla="*/ 1661170 w 4329586"/>
                        <a:gd name="connsiteY262-247742" fmla="*/ 2570157 h 2956475"/>
                        <a:gd name="connsiteX263-247743" fmla="*/ 1613448 w 4329586"/>
                        <a:gd name="connsiteY263-247744" fmla="*/ 2554250 h 2956475"/>
                        <a:gd name="connsiteX264-247745" fmla="*/ 1582178 w 4329586"/>
                        <a:gd name="connsiteY264-247746" fmla="*/ 2554250 h 2956475"/>
                        <a:gd name="connsiteX265-247747" fmla="*/ 1570271 w 4329586"/>
                        <a:gd name="connsiteY265-247748" fmla="*/ 2554250 h 2956475"/>
                        <a:gd name="connsiteX266-247749" fmla="*/ 1554364 w 4329586"/>
                        <a:gd name="connsiteY266-247750" fmla="*/ 2538343 h 2956475"/>
                        <a:gd name="connsiteX267-247751" fmla="*/ 1536192 w 4329586"/>
                        <a:gd name="connsiteY267-247752" fmla="*/ 2533799 h 2956475"/>
                        <a:gd name="connsiteX268-247753" fmla="*/ 1491280 w 4329586"/>
                        <a:gd name="connsiteY268-247754" fmla="*/ 2570157 h 2956475"/>
                        <a:gd name="connsiteX269-247755" fmla="*/ 1443558 w 4329586"/>
                        <a:gd name="connsiteY269-247756" fmla="*/ 2581519 h 2956475"/>
                        <a:gd name="connsiteX270-247757" fmla="*/ 1404926 w 4329586"/>
                        <a:gd name="connsiteY270-247758" fmla="*/ 2597427 h 2956475"/>
                        <a:gd name="connsiteX271-247759" fmla="*/ 1397381 w 4329586"/>
                        <a:gd name="connsiteY271-247760" fmla="*/ 2595630 h 2956475"/>
                        <a:gd name="connsiteX272-247761" fmla="*/ 1393019 w 4329586"/>
                        <a:gd name="connsiteY272-247762" fmla="*/ 2597427 h 2956475"/>
                        <a:gd name="connsiteX273-247763" fmla="*/ 1345297 w 4329586"/>
                        <a:gd name="connsiteY273-247764" fmla="*/ 2586064 h 2956475"/>
                        <a:gd name="connsiteX274-247765" fmla="*/ 1323117 w 4329586"/>
                        <a:gd name="connsiteY274-247766" fmla="*/ 2586064 h 2956475"/>
                        <a:gd name="connsiteX275-247767" fmla="*/ 1311210 w 4329586"/>
                        <a:gd name="connsiteY275-247768" fmla="*/ 2586064 h 2956475"/>
                        <a:gd name="connsiteX276-247769" fmla="*/ 1290758 w 4329586"/>
                        <a:gd name="connsiteY276-247770" fmla="*/ 2554250 h 2956475"/>
                        <a:gd name="connsiteX277-247771" fmla="*/ 1252126 w 4329586"/>
                        <a:gd name="connsiteY277-247772" fmla="*/ 2526980 h 2956475"/>
                        <a:gd name="connsiteX278-247773" fmla="*/ 1225074 w 4329586"/>
                        <a:gd name="connsiteY278-247774" fmla="*/ 2523116 h 2956475"/>
                        <a:gd name="connsiteX279-247775" fmla="*/ 1184497 w 4329586"/>
                        <a:gd name="connsiteY279-247776" fmla="*/ 2526980 h 2956475"/>
                        <a:gd name="connsiteX280-247777" fmla="*/ 1145865 w 4329586"/>
                        <a:gd name="connsiteY280-247778" fmla="*/ 2538343 h 2956475"/>
                        <a:gd name="connsiteX281-247779" fmla="*/ 1141060 w 4329586"/>
                        <a:gd name="connsiteY281-247780" fmla="*/ 2536254 h 2956475"/>
                        <a:gd name="connsiteX282-247781" fmla="*/ 1133958 w 4329586"/>
                        <a:gd name="connsiteY282-247782" fmla="*/ 2538343 h 2956475"/>
                        <a:gd name="connsiteX283-247783" fmla="*/ 1081691 w 4329586"/>
                        <a:gd name="connsiteY283-247784" fmla="*/ 2515618 h 2956475"/>
                        <a:gd name="connsiteX284-247785" fmla="*/ 1074874 w 4329586"/>
                        <a:gd name="connsiteY284-247786" fmla="*/ 2472441 h 2956475"/>
                        <a:gd name="connsiteX285-247787" fmla="*/ 1031697 w 4329586"/>
                        <a:gd name="connsiteY285-247788" fmla="*/ 2456534 h 2956475"/>
                        <a:gd name="connsiteX286-247789" fmla="*/ 999883 w 4329586"/>
                        <a:gd name="connsiteY286-247790" fmla="*/ 2451989 h 2956475"/>
                        <a:gd name="connsiteX287-247791" fmla="*/ 965455 w 4329586"/>
                        <a:gd name="connsiteY287-247792" fmla="*/ 2430245 h 2956475"/>
                        <a:gd name="connsiteX288-247793" fmla="*/ 932254 w 4329586"/>
                        <a:gd name="connsiteY288-247794" fmla="*/ 2488348 h 2956475"/>
                        <a:gd name="connsiteX289-247795" fmla="*/ 948161 w 4329586"/>
                        <a:gd name="connsiteY289-247796" fmla="*/ 2522435 h 2956475"/>
                        <a:gd name="connsiteX290-247797" fmla="*/ 909529 w 4329586"/>
                        <a:gd name="connsiteY290-247798" fmla="*/ 2558795 h 2956475"/>
                        <a:gd name="connsiteX291-247799" fmla="*/ 900026 w 4329586"/>
                        <a:gd name="connsiteY291-247800" fmla="*/ 2556532 h 2956475"/>
                        <a:gd name="connsiteX292-247801" fmla="*/ 897622 w 4329586"/>
                        <a:gd name="connsiteY292-247802" fmla="*/ 2558795 h 2956475"/>
                        <a:gd name="connsiteX293-247803" fmla="*/ 849900 w 4329586"/>
                        <a:gd name="connsiteY293-247804" fmla="*/ 2547432 h 2956475"/>
                        <a:gd name="connsiteX294-247805" fmla="*/ 813541 w 4329586"/>
                        <a:gd name="connsiteY294-247806" fmla="*/ 2542887 h 2956475"/>
                        <a:gd name="connsiteX295-247807" fmla="*/ 786271 w 4329586"/>
                        <a:gd name="connsiteY295-247808" fmla="*/ 2515618 h 2956475"/>
                        <a:gd name="connsiteX296-247809" fmla="*/ 759546 w 4329586"/>
                        <a:gd name="connsiteY296-247810" fmla="*/ 2515618 h 2956475"/>
                        <a:gd name="connsiteX297-247811" fmla="*/ 747639 w 4329586"/>
                        <a:gd name="connsiteY297-247812" fmla="*/ 2515618 h 2956475"/>
                        <a:gd name="connsiteX298-247813" fmla="*/ 721779 w 4329586"/>
                        <a:gd name="connsiteY298-247814" fmla="*/ 2502687 h 2956475"/>
                        <a:gd name="connsiteX299-247815" fmla="*/ 673193 w 4329586"/>
                        <a:gd name="connsiteY299-247816" fmla="*/ 2526980 h 2956475"/>
                        <a:gd name="connsiteX300-247817" fmla="*/ 605019 w 4329586"/>
                        <a:gd name="connsiteY300-247818" fmla="*/ 2574702 h 2956475"/>
                        <a:gd name="connsiteX301-247819" fmla="*/ 561842 w 4329586"/>
                        <a:gd name="connsiteY301-247820" fmla="*/ 2586064 h 2956475"/>
                        <a:gd name="connsiteX302-247821" fmla="*/ 550480 w 4329586"/>
                        <a:gd name="connsiteY302-247822" fmla="*/ 2590609 h 2956475"/>
                        <a:gd name="connsiteX303-247823" fmla="*/ 548099 w 4329586"/>
                        <a:gd name="connsiteY303-247824" fmla="*/ 2586799 h 2956475"/>
                        <a:gd name="connsiteX304-247825" fmla="*/ 538573 w 4329586"/>
                        <a:gd name="connsiteY304-247826" fmla="*/ 2590609 h 2956475"/>
                        <a:gd name="connsiteX305-247827" fmla="*/ 516517 w 4329586"/>
                        <a:gd name="connsiteY305-247828" fmla="*/ 2555320 h 2956475"/>
                        <a:gd name="connsiteX306-247829" fmla="*/ 480033 w 4329586"/>
                        <a:gd name="connsiteY306-247830" fmla="*/ 2558795 h 2956475"/>
                        <a:gd name="connsiteX307-247831" fmla="*/ 479212 w 4329586"/>
                        <a:gd name="connsiteY307-247832" fmla="*/ 2557739 h 2956475"/>
                        <a:gd name="connsiteX308-247833" fmla="*/ 468126 w 4329586"/>
                        <a:gd name="connsiteY308-247834" fmla="*/ 2558795 h 2956475"/>
                        <a:gd name="connsiteX309-247835" fmla="*/ 452219 w 4329586"/>
                        <a:gd name="connsiteY309-247836" fmla="*/ 2538343 h 2956475"/>
                        <a:gd name="connsiteX310-247837" fmla="*/ 424950 w 4329586"/>
                        <a:gd name="connsiteY310-247838" fmla="*/ 2526980 h 2956475"/>
                        <a:gd name="connsiteX311-247839" fmla="*/ 409042 w 4329586"/>
                        <a:gd name="connsiteY311-247840" fmla="*/ 2495166 h 2956475"/>
                        <a:gd name="connsiteX312-247841" fmla="*/ 392926 w 4329586"/>
                        <a:gd name="connsiteY312-247842" fmla="*/ 2486212 h 2956475"/>
                        <a:gd name="connsiteX313-247843" fmla="*/ 350503 w 4329586"/>
                        <a:gd name="connsiteY313-247844" fmla="*/ 2499711 h 2956475"/>
                        <a:gd name="connsiteX314-247845" fmla="*/ 346766 w 4329586"/>
                        <a:gd name="connsiteY314-247846" fmla="*/ 2497111 h 2956475"/>
                        <a:gd name="connsiteX315-247847" fmla="*/ 341596 w 4329586"/>
                        <a:gd name="connsiteY315-247848" fmla="*/ 2499711 h 2956475"/>
                        <a:gd name="connsiteX316-247849" fmla="*/ 294284 w 4329586"/>
                        <a:gd name="connsiteY316-247850" fmla="*/ 2468885 h 2956475"/>
                        <a:gd name="connsiteX317-247851" fmla="*/ 275512 w 4329586"/>
                        <a:gd name="connsiteY317-247852" fmla="*/ 2495166 h 2956475"/>
                        <a:gd name="connsiteX318-247853" fmla="*/ 270439 w 4329586"/>
                        <a:gd name="connsiteY318-247854" fmla="*/ 2485599 h 2956475"/>
                        <a:gd name="connsiteX319-247855" fmla="*/ 263605 w 4329586"/>
                        <a:gd name="connsiteY319-247856" fmla="*/ 2495166 h 2956475"/>
                        <a:gd name="connsiteX320-247857" fmla="*/ 184068 w 4329586"/>
                        <a:gd name="connsiteY320-247858" fmla="*/ 2345183 h 2956475"/>
                        <a:gd name="connsiteX321-247859" fmla="*/ 134074 w 4329586"/>
                        <a:gd name="connsiteY321-247860" fmla="*/ 2295189 h 2956475"/>
                        <a:gd name="connsiteX322-247861" fmla="*/ 136871 w 4329586"/>
                        <a:gd name="connsiteY322-247862" fmla="*/ 2292043 h 2956475"/>
                        <a:gd name="connsiteX323-247863" fmla="*/ -1 w 4329586"/>
                        <a:gd name="connsiteY323-247864" fmla="*/ 1370296 h 2956475"/>
                        <a:gd name="connsiteX324-247865" fmla="*/ 43176 w 4329586"/>
                        <a:gd name="connsiteY324-247866" fmla="*/ 1349844 h 2956475"/>
                        <a:gd name="connsiteX325-247867" fmla="*/ 54538 w 4329586"/>
                        <a:gd name="connsiteY325-247868" fmla="*/ 1299850 h 2956475"/>
                        <a:gd name="connsiteX326-247869" fmla="*/ 81808 w 4329586"/>
                        <a:gd name="connsiteY326-247870" fmla="*/ 1256673 h 2956475"/>
                        <a:gd name="connsiteX327-247871" fmla="*/ 59083 w 4329586"/>
                        <a:gd name="connsiteY327-247872" fmla="*/ 1197589 h 2956475"/>
                        <a:gd name="connsiteX328-247873" fmla="*/ 81808 w 4329586"/>
                        <a:gd name="connsiteY328-247874" fmla="*/ 1133960 h 2956475"/>
                        <a:gd name="connsiteX329-247875" fmla="*/ 27268 w 4329586"/>
                        <a:gd name="connsiteY329-247876" fmla="*/ 1070331 h 2956475"/>
                        <a:gd name="connsiteX330-247877" fmla="*/ 59083 w 4329586"/>
                        <a:gd name="connsiteY330-247878" fmla="*/ 961252 h 2956475"/>
                        <a:gd name="connsiteX331-247879" fmla="*/ 11361 w 4329586"/>
                        <a:gd name="connsiteY331-247880" fmla="*/ 865809 h 2956475"/>
                        <a:gd name="connsiteX332-247881" fmla="*/ 74990 w 4329586"/>
                        <a:gd name="connsiteY332-247882" fmla="*/ 788545 h 2956475"/>
                        <a:gd name="connsiteX333-247883" fmla="*/ 70445 w 4329586"/>
                        <a:gd name="connsiteY333-247884" fmla="*/ 704464 h 2956475"/>
                        <a:gd name="connsiteX334-247885" fmla="*/ 86352 w 4329586"/>
                        <a:gd name="connsiteY334-247886" fmla="*/ 697647 h 2956475"/>
                        <a:gd name="connsiteX335-247887" fmla="*/ 87798 w 4329586"/>
                        <a:gd name="connsiteY335-247888" fmla="*/ 702130 h 2956475"/>
                        <a:gd name="connsiteX336-247889" fmla="*/ 98260 w 4329586"/>
                        <a:gd name="connsiteY336-247890" fmla="*/ 697647 h 2956475"/>
                        <a:gd name="connsiteX337-247891" fmla="*/ 120984 w 4329586"/>
                        <a:gd name="connsiteY337-247892" fmla="*/ 768093 h 2956475"/>
                        <a:gd name="connsiteX338-247893" fmla="*/ 114375 w 4329586"/>
                        <a:gd name="connsiteY338-247894" fmla="*/ 815304 h 2956475"/>
                        <a:gd name="connsiteX339-247895" fmla="*/ 177251 w 4329586"/>
                        <a:gd name="connsiteY339-247896" fmla="*/ 772638 h 2956475"/>
                        <a:gd name="connsiteX340-247897" fmla="*/ 254515 w 4329586"/>
                        <a:gd name="connsiteY340-247898" fmla="*/ 763548 h 2956475"/>
                        <a:gd name="connsiteX341-247899" fmla="*/ 255693 w 4329586"/>
                        <a:gd name="connsiteY341-247900" fmla="*/ 764810 h 2956475"/>
                        <a:gd name="connsiteX342-247901" fmla="*/ 266422 w 4329586"/>
                        <a:gd name="connsiteY342-247902" fmla="*/ 763548 h 2956475"/>
                        <a:gd name="connsiteX343-247903" fmla="*/ 311529 w 4329586"/>
                        <a:gd name="connsiteY343-247904" fmla="*/ 811877 h 2956475"/>
                        <a:gd name="connsiteX344-247905" fmla="*/ 286329 w 4329586"/>
                        <a:gd name="connsiteY344-247906" fmla="*/ 736278 h 2956475"/>
                        <a:gd name="connsiteX345-247907" fmla="*/ 286329 w 4329586"/>
                        <a:gd name="connsiteY345-247908" fmla="*/ 595386 h 2956475"/>
                        <a:gd name="connsiteX346-247909" fmla="*/ 349958 w 4329586"/>
                        <a:gd name="connsiteY346-247910" fmla="*/ 574934 h 2956475"/>
                        <a:gd name="connsiteX347-247911" fmla="*/ 360190 w 4329586"/>
                        <a:gd name="connsiteY347-247912" fmla="*/ 575472 h 2956475"/>
                        <a:gd name="connsiteX348-247913" fmla="*/ 361865 w 4329586"/>
                        <a:gd name="connsiteY348-247914" fmla="*/ 574934 h 2956475"/>
                        <a:gd name="connsiteX349-247915" fmla="*/ 438335 w 4329586"/>
                        <a:gd name="connsiteY349-247916" fmla="*/ 578958 h 2956475"/>
                        <a:gd name="connsiteX350-247917" fmla="*/ 515848 w 4329586"/>
                        <a:gd name="connsiteY350-247918" fmla="*/ 559026 h 2956475"/>
                        <a:gd name="connsiteX351-247919" fmla="*/ 490851 w 4329586"/>
                        <a:gd name="connsiteY351-247920" fmla="*/ 493125 h 2956475"/>
                        <a:gd name="connsiteX352-247921" fmla="*/ 527210 w 4329586"/>
                        <a:gd name="connsiteY352-247922" fmla="*/ 402226 h 2956475"/>
                        <a:gd name="connsiteX353-247923" fmla="*/ 570387 w 4329586"/>
                        <a:gd name="connsiteY353-247924" fmla="*/ 397681 h 2956475"/>
                        <a:gd name="connsiteX354-247925" fmla="*/ 640834 w 4329586"/>
                        <a:gd name="connsiteY354-247926" fmla="*/ 322690 h 2956475"/>
                        <a:gd name="connsiteX355-247927" fmla="*/ 743104 w 4329586"/>
                        <a:gd name="connsiteY355-247928" fmla="*/ 304510 h 2956475"/>
                        <a:gd name="connsiteX356-247929" fmla="*/ 752184 w 4329586"/>
                        <a:gd name="connsiteY356-247930" fmla="*/ 263606 h 2956475"/>
                        <a:gd name="connsiteX357-247931" fmla="*/ 849900 w 4329586"/>
                        <a:gd name="connsiteY357-247932" fmla="*/ 252244 h 2956475"/>
                        <a:gd name="connsiteX358-247933" fmla="*/ 850979 w 4329586"/>
                        <a:gd name="connsiteY358-247934" fmla="*/ 253503 h 2956475"/>
                        <a:gd name="connsiteX359-247935" fmla="*/ 861807 w 4329586"/>
                        <a:gd name="connsiteY359-247936" fmla="*/ 252244 h 2956475"/>
                        <a:gd name="connsiteX360-247937" fmla="*/ 883741 w 4329586"/>
                        <a:gd name="connsiteY360-247938" fmla="*/ 277833 h 2956475"/>
                        <a:gd name="connsiteX361-247939" fmla="*/ 963523 w 4329586"/>
                        <a:gd name="connsiteY361-247940" fmla="*/ 202249 h 2956475"/>
                        <a:gd name="connsiteX362-247941" fmla="*/ 975430 w 4329586"/>
                        <a:gd name="connsiteY362-247942" fmla="*/ 202249 h 2956475"/>
                        <a:gd name="connsiteX363-247943" fmla="*/ 1027152 w 4329586"/>
                        <a:gd name="connsiteY363-247944" fmla="*/ 202249 h 2956475"/>
                        <a:gd name="connsiteX364-247945" fmla="*/ 1038514 w 4329586"/>
                        <a:gd name="connsiteY364-247946" fmla="*/ 134075 h 2956475"/>
                        <a:gd name="connsiteX365-247947" fmla="*/ 1074874 w 4329586"/>
                        <a:gd name="connsiteY365-247948" fmla="*/ 68174 h 2956475"/>
                        <a:gd name="connsiteX366-247949" fmla="*/ 1161228 w 4329586"/>
                        <a:gd name="connsiteY366-247950" fmla="*/ 0 h 2956475"/>
                        <a:gd name="connsiteX0-247951" fmla="*/ 114050 w 4329586"/>
                        <a:gd name="connsiteY0-247952" fmla="*/ 817622 h 2956475"/>
                        <a:gd name="connsiteX1-247953" fmla="*/ 105077 w 4329586"/>
                        <a:gd name="connsiteY1-247954" fmla="*/ 881716 h 2956475"/>
                        <a:gd name="connsiteX2-247955" fmla="*/ 132475 w 4329586"/>
                        <a:gd name="connsiteY2-247956" fmla="*/ 895415 h 2956475"/>
                        <a:gd name="connsiteX3-247957" fmla="*/ 114050 w 4329586"/>
                        <a:gd name="connsiteY3-247958" fmla="*/ 817622 h 2956475"/>
                        <a:gd name="connsiteX4-247959" fmla="*/ 1161228 w 4329586"/>
                        <a:gd name="connsiteY4-247960" fmla="*/ 0 h 2956475"/>
                        <a:gd name="connsiteX5-247961" fmla="*/ 1167167 w 4329586"/>
                        <a:gd name="connsiteY5-247962" fmla="*/ 4711 h 2956475"/>
                        <a:gd name="connsiteX6-247963" fmla="*/ 1173134 w 4329586"/>
                        <a:gd name="connsiteY6-247964" fmla="*/ 0 h 2956475"/>
                        <a:gd name="connsiteX7-247965" fmla="*/ 1239036 w 4329586"/>
                        <a:gd name="connsiteY7-247966" fmla="*/ 52267 h 2956475"/>
                        <a:gd name="connsiteX8-247967" fmla="*/ 1184497 w 4329586"/>
                        <a:gd name="connsiteY8-247968" fmla="*/ 90899 h 2956475"/>
                        <a:gd name="connsiteX9-247969" fmla="*/ 1270850 w 4329586"/>
                        <a:gd name="connsiteY9-247970" fmla="*/ 118168 h 2956475"/>
                        <a:gd name="connsiteX10-247971" fmla="*/ 1280542 w 4329586"/>
                        <a:gd name="connsiteY10-247972" fmla="*/ 186006 h 2956475"/>
                        <a:gd name="connsiteX11-247973" fmla="*/ 1302120 w 4329586"/>
                        <a:gd name="connsiteY11-247974" fmla="*/ 161345 h 2956475"/>
                        <a:gd name="connsiteX12-247975" fmla="*/ 1314027 w 4329586"/>
                        <a:gd name="connsiteY12-247976" fmla="*/ 161345 h 2956475"/>
                        <a:gd name="connsiteX13-247977" fmla="*/ 1408926 w 4329586"/>
                        <a:gd name="connsiteY13-247978" fmla="*/ 161345 h 2956475"/>
                        <a:gd name="connsiteX14-247979" fmla="*/ 1420833 w 4329586"/>
                        <a:gd name="connsiteY14-247980" fmla="*/ 161345 h 2956475"/>
                        <a:gd name="connsiteX15-247981" fmla="*/ 1502642 w 4329586"/>
                        <a:gd name="connsiteY15-247982" fmla="*/ 236336 h 2956475"/>
                        <a:gd name="connsiteX16-247983" fmla="*/ 1534456 w 4329586"/>
                        <a:gd name="connsiteY16-247984" fmla="*/ 295420 h 2956475"/>
                        <a:gd name="connsiteX17-247985" fmla="*/ 1523094 w 4329586"/>
                        <a:gd name="connsiteY17-247986" fmla="*/ 370412 h 2956475"/>
                        <a:gd name="connsiteX18-247987" fmla="*/ 1484462 w 4329586"/>
                        <a:gd name="connsiteY18-247988" fmla="*/ 413589 h 2956475"/>
                        <a:gd name="connsiteX19-247989" fmla="*/ 1389018 w 4329586"/>
                        <a:gd name="connsiteY19-247990" fmla="*/ 488580 h 2956475"/>
                        <a:gd name="connsiteX20-247991" fmla="*/ 1357204 w 4329586"/>
                        <a:gd name="connsiteY20-247992" fmla="*/ 531757 h 2956475"/>
                        <a:gd name="connsiteX21-247993" fmla="*/ 1404926 w 4329586"/>
                        <a:gd name="connsiteY21-247994" fmla="*/ 547664 h 2956475"/>
                        <a:gd name="connsiteX22-247995" fmla="*/ 1452380 w 4329586"/>
                        <a:gd name="connsiteY22-247996" fmla="*/ 575345 h 2956475"/>
                        <a:gd name="connsiteX23-247997" fmla="*/ 1479372 w 4329586"/>
                        <a:gd name="connsiteY23-247998" fmla="*/ 552209 h 2956475"/>
                        <a:gd name="connsiteX24-247999" fmla="*/ 1481381 w 4329586"/>
                        <a:gd name="connsiteY24-248000" fmla="*/ 560693 h 2956475"/>
                        <a:gd name="connsiteX25-248001" fmla="*/ 1491280 w 4329586"/>
                        <a:gd name="connsiteY25-248002" fmla="*/ 552209 h 2956475"/>
                        <a:gd name="connsiteX26-248003" fmla="*/ 1507905 w 4329586"/>
                        <a:gd name="connsiteY26-248004" fmla="*/ 622402 h 2956475"/>
                        <a:gd name="connsiteX27-248005" fmla="*/ 1515732 w 4329586"/>
                        <a:gd name="connsiteY27-248006" fmla="*/ 606748 h 2956475"/>
                        <a:gd name="connsiteX28-248007" fmla="*/ 1574816 w 4329586"/>
                        <a:gd name="connsiteY28-248008" fmla="*/ 586296 h 2956475"/>
                        <a:gd name="connsiteX29-248009" fmla="*/ 1582754 w 4329586"/>
                        <a:gd name="connsiteY29-248010" fmla="*/ 587670 h 2956475"/>
                        <a:gd name="connsiteX30-248011" fmla="*/ 1586723 w 4329586"/>
                        <a:gd name="connsiteY30-248012" fmla="*/ 586296 h 2956475"/>
                        <a:gd name="connsiteX31-248013" fmla="*/ 1704891 w 4329586"/>
                        <a:gd name="connsiteY31-248014" fmla="*/ 606748 h 2956475"/>
                        <a:gd name="connsiteX32-248015" fmla="*/ 1711708 w 4329586"/>
                        <a:gd name="connsiteY32-248016" fmla="*/ 665832 h 2956475"/>
                        <a:gd name="connsiteX33-248017" fmla="*/ 1854450 w 4329586"/>
                        <a:gd name="connsiteY33-248018" fmla="*/ 686823 h 2956475"/>
                        <a:gd name="connsiteX34-248019" fmla="*/ 1861146 w 4329586"/>
                        <a:gd name="connsiteY34-248020" fmla="*/ 590841 h 2956475"/>
                        <a:gd name="connsiteX35-248021" fmla="*/ 1872831 w 4329586"/>
                        <a:gd name="connsiteY35-248022" fmla="*/ 594028 h 2956475"/>
                        <a:gd name="connsiteX36-248023" fmla="*/ 1873053 w 4329586"/>
                        <a:gd name="connsiteY36-248024" fmla="*/ 590841 h 2956475"/>
                        <a:gd name="connsiteX37-248025" fmla="*/ 1948044 w 4329586"/>
                        <a:gd name="connsiteY37-248026" fmla="*/ 611293 h 2956475"/>
                        <a:gd name="connsiteX38-248027" fmla="*/ 1995222 w 4329586"/>
                        <a:gd name="connsiteY38-248028" fmla="*/ 611293 h 2956475"/>
                        <a:gd name="connsiteX39-248029" fmla="*/ 2007128 w 4329586"/>
                        <a:gd name="connsiteY39-248030" fmla="*/ 611293 h 2956475"/>
                        <a:gd name="connsiteX40-248031" fmla="*/ 2066212 w 4329586"/>
                        <a:gd name="connsiteY40-248032" fmla="*/ 677194 h 2956475"/>
                        <a:gd name="connsiteX41-248033" fmla="*/ 2082120 w 4329586"/>
                        <a:gd name="connsiteY41-248034" fmla="*/ 756731 h 2956475"/>
                        <a:gd name="connsiteX42-248035" fmla="*/ 2061668 w 4329586"/>
                        <a:gd name="connsiteY42-248036" fmla="*/ 806725 h 2956475"/>
                        <a:gd name="connsiteX43-248037" fmla="*/ 2109390 w 4329586"/>
                        <a:gd name="connsiteY43-248038" fmla="*/ 897623 h 2956475"/>
                        <a:gd name="connsiteX44-248039" fmla="*/ 2158524 w 4329586"/>
                        <a:gd name="connsiteY44-248040" fmla="*/ 933529 h 2956475"/>
                        <a:gd name="connsiteX45-248041" fmla="*/ 2188381 w 4329586"/>
                        <a:gd name="connsiteY45-248042" fmla="*/ 822632 h 2956475"/>
                        <a:gd name="connsiteX46-248043" fmla="*/ 2197998 w 4329586"/>
                        <a:gd name="connsiteY46-248044" fmla="*/ 831139 h 2956475"/>
                        <a:gd name="connsiteX47-248045" fmla="*/ 2200288 w 4329586"/>
                        <a:gd name="connsiteY47-248046" fmla="*/ 822632 h 2956475"/>
                        <a:gd name="connsiteX48-248047" fmla="*/ 2255072 w 4329586"/>
                        <a:gd name="connsiteY48-248048" fmla="*/ 871095 h 2956475"/>
                        <a:gd name="connsiteX49-248049" fmla="*/ 2311094 w 4329586"/>
                        <a:gd name="connsiteY49-248050" fmla="*/ 843084 h 2956475"/>
                        <a:gd name="connsiteX50-248051" fmla="*/ 2316773 w 4329586"/>
                        <a:gd name="connsiteY50-248052" fmla="*/ 846199 h 2956475"/>
                        <a:gd name="connsiteX51-248053" fmla="*/ 2323001 w 4329586"/>
                        <a:gd name="connsiteY51-248054" fmla="*/ 843084 h 2956475"/>
                        <a:gd name="connsiteX52-248055" fmla="*/ 2385347 w 4329586"/>
                        <a:gd name="connsiteY52-248056" fmla="*/ 877274 h 2956475"/>
                        <a:gd name="connsiteX53-248057" fmla="*/ 2408810 w 4329586"/>
                        <a:gd name="connsiteY53-248058" fmla="*/ 849902 h 2956475"/>
                        <a:gd name="connsiteX54-248059" fmla="*/ 2418484 w 4329586"/>
                        <a:gd name="connsiteY54-248060" fmla="*/ 852506 h 2956475"/>
                        <a:gd name="connsiteX55-248061" fmla="*/ 2420717 w 4329586"/>
                        <a:gd name="connsiteY55-248062" fmla="*/ 849902 h 2956475"/>
                        <a:gd name="connsiteX56-248063" fmla="*/ 2467071 w 4329586"/>
                        <a:gd name="connsiteY56-248064" fmla="*/ 862382 h 2956475"/>
                        <a:gd name="connsiteX57-248065" fmla="*/ 2440624 w 4329586"/>
                        <a:gd name="connsiteY57-248066" fmla="*/ 752186 h 2956475"/>
                        <a:gd name="connsiteX58-248067" fmla="*/ 2488346 w 4329586"/>
                        <a:gd name="connsiteY58-248068" fmla="*/ 697647 h 2956475"/>
                        <a:gd name="connsiteX59-248069" fmla="*/ 2498152 w 4329586"/>
                        <a:gd name="connsiteY59-248070" fmla="*/ 700048 h 2956475"/>
                        <a:gd name="connsiteX60-248071" fmla="*/ 2500253 w 4329586"/>
                        <a:gd name="connsiteY60-248072" fmla="*/ 697647 h 2956475"/>
                        <a:gd name="connsiteX61-248073" fmla="*/ 2834305 w 4329586"/>
                        <a:gd name="connsiteY61-248074" fmla="*/ 779455 h 2956475"/>
                        <a:gd name="connsiteX62-248075" fmla="*/ 2866120 w 4329586"/>
                        <a:gd name="connsiteY62-248076" fmla="*/ 849902 h 2956475"/>
                        <a:gd name="connsiteX63-248077" fmla="*/ 2962163 w 4329586"/>
                        <a:gd name="connsiteY63-248078" fmla="*/ 932544 h 2956475"/>
                        <a:gd name="connsiteX64-248079" fmla="*/ 3097366 w 4329586"/>
                        <a:gd name="connsiteY64-248080" fmla="*/ 913531 h 2956475"/>
                        <a:gd name="connsiteX65-248081" fmla="*/ 3101417 w 4329586"/>
                        <a:gd name="connsiteY65-248082" fmla="*/ 914635 h 2956475"/>
                        <a:gd name="connsiteX66-248083" fmla="*/ 3109273 w 4329586"/>
                        <a:gd name="connsiteY66-248084" fmla="*/ 913531 h 2956475"/>
                        <a:gd name="connsiteX67-248085" fmla="*/ 3184264 w 4329586"/>
                        <a:gd name="connsiteY67-248086" fmla="*/ 933983 h 2956475"/>
                        <a:gd name="connsiteX68-248087" fmla="*/ 3216079 w 4329586"/>
                        <a:gd name="connsiteY68-248088" fmla="*/ 977160 h 2956475"/>
                        <a:gd name="connsiteX69-248089" fmla="*/ 3211534 w 4329586"/>
                        <a:gd name="connsiteY69-248090" fmla="*/ 1058968 h 2956475"/>
                        <a:gd name="connsiteX70-248091" fmla="*/ 3250598 w 4329586"/>
                        <a:gd name="connsiteY70-248092" fmla="*/ 1083640 h 2956475"/>
                        <a:gd name="connsiteX71-248093" fmla="*/ 3290526 w 4329586"/>
                        <a:gd name="connsiteY71-248094" fmla="*/ 1070331 h 2956475"/>
                        <a:gd name="connsiteX72-248095" fmla="*/ 3360972 w 4329586"/>
                        <a:gd name="connsiteY72-248096" fmla="*/ 1063513 h 2956475"/>
                        <a:gd name="connsiteX73-248097" fmla="*/ 3363651 w 4329586"/>
                        <a:gd name="connsiteY73-248098" fmla="*/ 1064406 h 2956475"/>
                        <a:gd name="connsiteX74-248099" fmla="*/ 3372879 w 4329586"/>
                        <a:gd name="connsiteY74-248100" fmla="*/ 1063513 h 2956475"/>
                        <a:gd name="connsiteX75-248101" fmla="*/ 3437170 w 4329586"/>
                        <a:gd name="connsiteY75-248102" fmla="*/ 1084944 h 2956475"/>
                        <a:gd name="connsiteX76-248103" fmla="*/ 3499592 w 4329586"/>
                        <a:gd name="connsiteY76-248104" fmla="*/ 1074876 h 2956475"/>
                        <a:gd name="connsiteX77-248105" fmla="*/ 3500722 w 4329586"/>
                        <a:gd name="connsiteY77-248106" fmla="*/ 1076614 h 2956475"/>
                        <a:gd name="connsiteX78-248107" fmla="*/ 3511499 w 4329586"/>
                        <a:gd name="connsiteY78-248108" fmla="*/ 1074876 h 2956475"/>
                        <a:gd name="connsiteX79-248109" fmla="*/ 3566640 w 4329586"/>
                        <a:gd name="connsiteY79-248110" fmla="*/ 1159707 h 2956475"/>
                        <a:gd name="connsiteX80-248111" fmla="*/ 3606398 w 4329586"/>
                        <a:gd name="connsiteY80-248112" fmla="*/ 1129415 h 2956475"/>
                        <a:gd name="connsiteX81-248113" fmla="*/ 3581401 w 4329586"/>
                        <a:gd name="connsiteY81-248114" fmla="*/ 1063513 h 2956475"/>
                        <a:gd name="connsiteX82-248115" fmla="*/ 3590491 w 4329586"/>
                        <a:gd name="connsiteY82-248116" fmla="*/ 1015792 h 2956475"/>
                        <a:gd name="connsiteX83-248117" fmla="*/ 3601817 w 4329586"/>
                        <a:gd name="connsiteY83-248118" fmla="*/ 1018841 h 2956475"/>
                        <a:gd name="connsiteX84-248119" fmla="*/ 3602398 w 4329586"/>
                        <a:gd name="connsiteY84-248120" fmla="*/ 1015792 h 2956475"/>
                        <a:gd name="connsiteX85-248121" fmla="*/ 3718431 w 4329586"/>
                        <a:gd name="connsiteY85-248122" fmla="*/ 1047031 h 2956475"/>
                        <a:gd name="connsiteX86-248123" fmla="*/ 3785922 w 4329586"/>
                        <a:gd name="connsiteY86-248124" fmla="*/ 1043061 h 2956475"/>
                        <a:gd name="connsiteX87-248125" fmla="*/ 3787307 w 4329586"/>
                        <a:gd name="connsiteY87-248126" fmla="*/ 1043680 h 2956475"/>
                        <a:gd name="connsiteX88-248127" fmla="*/ 3797830 w 4329586"/>
                        <a:gd name="connsiteY88-248128" fmla="*/ 1043061 h 2956475"/>
                        <a:gd name="connsiteX89-248129" fmla="*/ 3904636 w 4329586"/>
                        <a:gd name="connsiteY89-248130" fmla="*/ 1090783 h 2956475"/>
                        <a:gd name="connsiteX90-248131" fmla="*/ 3956902 w 4329586"/>
                        <a:gd name="connsiteY90-248132" fmla="*/ 1133960 h 2956475"/>
                        <a:gd name="connsiteX91-248133" fmla="*/ 4043256 w 4329586"/>
                        <a:gd name="connsiteY91-248134" fmla="*/ 1213496 h 2956475"/>
                        <a:gd name="connsiteX92-248135" fmla="*/ 4145516 w 4329586"/>
                        <a:gd name="connsiteY92-248136" fmla="*/ 1311212 h 2956475"/>
                        <a:gd name="connsiteX93-248137" fmla="*/ 4140972 w 4329586"/>
                        <a:gd name="connsiteY93-248138" fmla="*/ 1365751 h 2956475"/>
                        <a:gd name="connsiteX94-248139" fmla="*/ 4148600 w 4329586"/>
                        <a:gd name="connsiteY94-248140" fmla="*/ 1373379 h 2956475"/>
                        <a:gd name="connsiteX95-248141" fmla="*/ 4144972 w 4329586"/>
                        <a:gd name="connsiteY95-248142" fmla="*/ 1322574 h 2956475"/>
                        <a:gd name="connsiteX96-248143" fmla="*/ 4157013 w 4329586"/>
                        <a:gd name="connsiteY96-248144" fmla="*/ 1324447 h 2956475"/>
                        <a:gd name="connsiteX97-248145" fmla="*/ 4156879 w 4329586"/>
                        <a:gd name="connsiteY97-248146" fmla="*/ 1322574 h 2956475"/>
                        <a:gd name="connsiteX98-248147" fmla="*/ 4259140 w 4329586"/>
                        <a:gd name="connsiteY98-248148" fmla="*/ 1338481 h 2956475"/>
                        <a:gd name="connsiteX99-248149" fmla="*/ 4329586 w 4329586"/>
                        <a:gd name="connsiteY99-248150" fmla="*/ 1418018 h 2956475"/>
                        <a:gd name="connsiteX100-248151" fmla="*/ 4290954 w 4329586"/>
                        <a:gd name="connsiteY100-248152" fmla="*/ 1456650 h 2956475"/>
                        <a:gd name="connsiteX101-248153" fmla="*/ 4231870 w 4329586"/>
                        <a:gd name="connsiteY101-248154" fmla="*/ 1468012 h 2956475"/>
                        <a:gd name="connsiteX102-248155" fmla="*/ 4231870 w 4329586"/>
                        <a:gd name="connsiteY102-248156" fmla="*/ 1554366 h 2956475"/>
                        <a:gd name="connsiteX103-248157" fmla="*/ 4215963 w 4329586"/>
                        <a:gd name="connsiteY103-248158" fmla="*/ 1570273 h 2956475"/>
                        <a:gd name="connsiteX104-248159" fmla="*/ 4204056 w 4329586"/>
                        <a:gd name="connsiteY104-248160" fmla="*/ 1570273 h 2956475"/>
                        <a:gd name="connsiteX105-248161" fmla="*/ 4184148 w 4329586"/>
                        <a:gd name="connsiteY105-248162" fmla="*/ 1570273 h 2956475"/>
                        <a:gd name="connsiteX106-248163" fmla="*/ 4172242 w 4329586"/>
                        <a:gd name="connsiteY106-248164" fmla="*/ 1570273 h 2956475"/>
                        <a:gd name="connsiteX107-248165" fmla="*/ 4140427 w 4329586"/>
                        <a:gd name="connsiteY107-248166" fmla="*/ 1536186 h 2956475"/>
                        <a:gd name="connsiteX108-248167" fmla="*/ 4090432 w 4329586"/>
                        <a:gd name="connsiteY108-248168" fmla="*/ 1511189 h 2956475"/>
                        <a:gd name="connsiteX109-248169" fmla="*/ 4085888 w 4329586"/>
                        <a:gd name="connsiteY109-248170" fmla="*/ 1477102 h 2956475"/>
                        <a:gd name="connsiteX110-248171" fmla="*/ 4052053 w 4329586"/>
                        <a:gd name="connsiteY110-248172" fmla="*/ 1463170 h 2956475"/>
                        <a:gd name="connsiteX111-248173" fmla="*/ 4018258 w 4329586"/>
                        <a:gd name="connsiteY111-248174" fmla="*/ 1472557 h 2956475"/>
                        <a:gd name="connsiteX112-248175" fmla="*/ 4016287 w 4329586"/>
                        <a:gd name="connsiteY112-248176" fmla="*/ 1469797 h 2956475"/>
                        <a:gd name="connsiteX113-248177" fmla="*/ 4006352 w 4329586"/>
                        <a:gd name="connsiteY113-248178" fmla="*/ 1472557 h 2956475"/>
                        <a:gd name="connsiteX114-248179" fmla="*/ 3983627 w 4329586"/>
                        <a:gd name="connsiteY114-248180" fmla="*/ 1440742 h 2956475"/>
                        <a:gd name="connsiteX115-248181" fmla="*/ 3992565 w 4329586"/>
                        <a:gd name="connsiteY115-248182" fmla="*/ 1415717 h 2956475"/>
                        <a:gd name="connsiteX116-248183" fmla="*/ 3963720 w 4329586"/>
                        <a:gd name="connsiteY116-248184" fmla="*/ 1429380 h 2956475"/>
                        <a:gd name="connsiteX117-248185" fmla="*/ 3979626 w 4329586"/>
                        <a:gd name="connsiteY117-248186" fmla="*/ 1472557 h 2956475"/>
                        <a:gd name="connsiteX118-248187" fmla="*/ 3956902 w 4329586"/>
                        <a:gd name="connsiteY118-248188" fmla="*/ 1511189 h 2956475"/>
                        <a:gd name="connsiteX119-248189" fmla="*/ 3909180 w 4329586"/>
                        <a:gd name="connsiteY119-248190" fmla="*/ 1547548 h 2956475"/>
                        <a:gd name="connsiteX120-248191" fmla="*/ 3898597 w 4329586"/>
                        <a:gd name="connsiteY120-248192" fmla="*/ 1546540 h 2956475"/>
                        <a:gd name="connsiteX121-248193" fmla="*/ 3897274 w 4329586"/>
                        <a:gd name="connsiteY121-248194" fmla="*/ 1547548 h 2956475"/>
                        <a:gd name="connsiteX122-248195" fmla="*/ 3862357 w 4329586"/>
                        <a:gd name="connsiteY122-248196" fmla="*/ 1544223 h 2956475"/>
                        <a:gd name="connsiteX123-248197" fmla="*/ 3893273 w 4329586"/>
                        <a:gd name="connsiteY123-248198" fmla="*/ 1586180 h 2956475"/>
                        <a:gd name="connsiteX124-248199" fmla="*/ 3915998 w 4329586"/>
                        <a:gd name="connsiteY124-248200" fmla="*/ 1649809 h 2956475"/>
                        <a:gd name="connsiteX125-248201" fmla="*/ 3931905 w 4329586"/>
                        <a:gd name="connsiteY125-248202" fmla="*/ 1677079 h 2956475"/>
                        <a:gd name="connsiteX126-248203" fmla="*/ 3936450 w 4329586"/>
                        <a:gd name="connsiteY126-248204" fmla="*/ 1708893 h 2956475"/>
                        <a:gd name="connsiteX127-248205" fmla="*/ 3931905 w 4329586"/>
                        <a:gd name="connsiteY127-248206" fmla="*/ 1731618 h 2956475"/>
                        <a:gd name="connsiteX128-248207" fmla="*/ 3920720 w 4329586"/>
                        <a:gd name="connsiteY128-248208" fmla="*/ 1728009 h 2956475"/>
                        <a:gd name="connsiteX129-248209" fmla="*/ 3919998 w 4329586"/>
                        <a:gd name="connsiteY129-248210" fmla="*/ 1731618 h 2956475"/>
                        <a:gd name="connsiteX130-248211" fmla="*/ 3857192 w 4329586"/>
                        <a:gd name="connsiteY130-248212" fmla="*/ 1711358 h 2956475"/>
                        <a:gd name="connsiteX131-248213" fmla="*/ 3759198 w 4329586"/>
                        <a:gd name="connsiteY131-248214" fmla="*/ 1767977 h 2956475"/>
                        <a:gd name="connsiteX132-248215" fmla="*/ 3720566 w 4329586"/>
                        <a:gd name="connsiteY132-248216" fmla="*/ 1779340 h 2956475"/>
                        <a:gd name="connsiteX133-248217" fmla="*/ 3668299 w 4329586"/>
                        <a:gd name="connsiteY133-248218" fmla="*/ 1833879 h 2956475"/>
                        <a:gd name="connsiteX134-248219" fmla="*/ 3613760 w 4329586"/>
                        <a:gd name="connsiteY134-248220" fmla="*/ 1881600 h 2956475"/>
                        <a:gd name="connsiteX135-248221" fmla="*/ 3597853 w 4329586"/>
                        <a:gd name="connsiteY135-248222" fmla="*/ 1913415 h 2956475"/>
                        <a:gd name="connsiteX136-248223" fmla="*/ 3590159 w 4329586"/>
                        <a:gd name="connsiteY136-248224" fmla="*/ 1904988 h 2956475"/>
                        <a:gd name="connsiteX137-248225" fmla="*/ 3585946 w 4329586"/>
                        <a:gd name="connsiteY137-248226" fmla="*/ 1913415 h 2956475"/>
                        <a:gd name="connsiteX138-248227" fmla="*/ 3542459 w 4329586"/>
                        <a:gd name="connsiteY138-248228" fmla="*/ 1865787 h 2956475"/>
                        <a:gd name="connsiteX139-248229" fmla="*/ 3452415 w 4329586"/>
                        <a:gd name="connsiteY139-248230" fmla="*/ 1920232 h 2956475"/>
                        <a:gd name="connsiteX140-248231" fmla="*/ 3449310 w 4329586"/>
                        <a:gd name="connsiteY140-248232" fmla="*/ 1914910 h 2956475"/>
                        <a:gd name="connsiteX141-248233" fmla="*/ 3440508 w 4329586"/>
                        <a:gd name="connsiteY141-248234" fmla="*/ 1920232 h 2956475"/>
                        <a:gd name="connsiteX142-248235" fmla="*/ 3428465 w 4329586"/>
                        <a:gd name="connsiteY142-248236" fmla="*/ 1899586 h 2956475"/>
                        <a:gd name="connsiteX143-248237" fmla="*/ 3397876 w 4329586"/>
                        <a:gd name="connsiteY143-248238" fmla="*/ 1924777 h 2956475"/>
                        <a:gd name="connsiteX144-248239" fmla="*/ 3388639 w 4329586"/>
                        <a:gd name="connsiteY144-248240" fmla="*/ 1922578 h 2956475"/>
                        <a:gd name="connsiteX145-248241" fmla="*/ 3385969 w 4329586"/>
                        <a:gd name="connsiteY145-248242" fmla="*/ 1924777 h 2956475"/>
                        <a:gd name="connsiteX146-248243" fmla="*/ 3349515 w 4329586"/>
                        <a:gd name="connsiteY146-248244" fmla="*/ 1916098 h 2956475"/>
                        <a:gd name="connsiteX147-248245" fmla="*/ 3338792 w 4329586"/>
                        <a:gd name="connsiteY147-248246" fmla="*/ 1961137 h 2956475"/>
                        <a:gd name="connsiteX148-248247" fmla="*/ 3297888 w 4329586"/>
                        <a:gd name="connsiteY148-248248" fmla="*/ 2027038 h 2956475"/>
                        <a:gd name="connsiteX149-248249" fmla="*/ 3297888 w 4329586"/>
                        <a:gd name="connsiteY149-248250" fmla="*/ 2058853 h 2956475"/>
                        <a:gd name="connsiteX150-248251" fmla="*/ 3338792 w 4329586"/>
                        <a:gd name="connsiteY150-248252" fmla="*/ 2074760 h 2956475"/>
                        <a:gd name="connsiteX151-248253" fmla="*/ 3334247 w 4329586"/>
                        <a:gd name="connsiteY151-248254" fmla="*/ 2172476 h 2956475"/>
                        <a:gd name="connsiteX152-248255" fmla="*/ 3322340 w 4329586"/>
                        <a:gd name="connsiteY152-248256" fmla="*/ 2172476 h 2956475"/>
                        <a:gd name="connsiteX153-248257" fmla="*/ 3297888 w 4329586"/>
                        <a:gd name="connsiteY153-248258" fmla="*/ 2172476 h 2956475"/>
                        <a:gd name="connsiteX154-248259" fmla="*/ 3286526 w 4329586"/>
                        <a:gd name="connsiteY154-248260" fmla="*/ 2224742 h 2956475"/>
                        <a:gd name="connsiteX155-248261" fmla="*/ 3297888 w 4329586"/>
                        <a:gd name="connsiteY155-248262" fmla="*/ 2252012 h 2956475"/>
                        <a:gd name="connsiteX156-248263" fmla="*/ 3231986 w 4329586"/>
                        <a:gd name="connsiteY156-248264" fmla="*/ 2286099 h 2956475"/>
                        <a:gd name="connsiteX157-248265" fmla="*/ 3220624 w 4329586"/>
                        <a:gd name="connsiteY157-248266" fmla="*/ 2354273 h 2956475"/>
                        <a:gd name="connsiteX158-248267" fmla="*/ 3168358 w 4329586"/>
                        <a:gd name="connsiteY158-248268" fmla="*/ 2370180 h 2956475"/>
                        <a:gd name="connsiteX159-248269" fmla="*/ 3156995 w 4329586"/>
                        <a:gd name="connsiteY159-248270" fmla="*/ 2429264 h 2956475"/>
                        <a:gd name="connsiteX160-248271" fmla="*/ 3102456 w 4329586"/>
                        <a:gd name="connsiteY160-248272" fmla="*/ 2488348 h 2956475"/>
                        <a:gd name="connsiteX161-248273" fmla="*/ 3100146 w 4329586"/>
                        <a:gd name="connsiteY161-248274" fmla="*/ 2477952 h 2956475"/>
                        <a:gd name="connsiteX162-248275" fmla="*/ 3090549 w 4329586"/>
                        <a:gd name="connsiteY162-248276" fmla="*/ 2488348 h 2956475"/>
                        <a:gd name="connsiteX163-248277" fmla="*/ 3081459 w 4329586"/>
                        <a:gd name="connsiteY163-248278" fmla="*/ 2447444 h 2956475"/>
                        <a:gd name="connsiteX164-248279" fmla="*/ 3065552 w 4329586"/>
                        <a:gd name="connsiteY164-248280" fmla="*/ 2361090 h 2956475"/>
                        <a:gd name="connsiteX165-248281" fmla="*/ 3038282 w 4329586"/>
                        <a:gd name="connsiteY165-248282" fmla="*/ 2220198 h 2956475"/>
                        <a:gd name="connsiteX166-248283" fmla="*/ 3058734 w 4329586"/>
                        <a:gd name="connsiteY166-248284" fmla="*/ 2129299 h 2956475"/>
                        <a:gd name="connsiteX167-248285" fmla="*/ 3090549 w 4329586"/>
                        <a:gd name="connsiteY167-248286" fmla="*/ 2086122 h 2956475"/>
                        <a:gd name="connsiteX168-248287" fmla="*/ 3090549 w 4329586"/>
                        <a:gd name="connsiteY168-248288" fmla="*/ 2058853 h 2956475"/>
                        <a:gd name="connsiteX169-248289" fmla="*/ 3149633 w 4329586"/>
                        <a:gd name="connsiteY169-248290" fmla="*/ 2042945 h 2956475"/>
                        <a:gd name="connsiteX170-248291" fmla="*/ 3215534 w 4329586"/>
                        <a:gd name="connsiteY170-248292" fmla="*/ 1952047 h 2956475"/>
                        <a:gd name="connsiteX171-248293" fmla="*/ 3279164 w 4329586"/>
                        <a:gd name="connsiteY171-248294" fmla="*/ 1877056 h 2956475"/>
                        <a:gd name="connsiteX172-248295" fmla="*/ 3345064 w 4329586"/>
                        <a:gd name="connsiteY172-248296" fmla="*/ 1817971 h 2956475"/>
                        <a:gd name="connsiteX173-248297" fmla="*/ 3369615 w 4329586"/>
                        <a:gd name="connsiteY173-248298" fmla="*/ 1710844 h 2956475"/>
                        <a:gd name="connsiteX174-248299" fmla="*/ 3338792 w 4329586"/>
                        <a:gd name="connsiteY174-248300" fmla="*/ 1715711 h 2956475"/>
                        <a:gd name="connsiteX175-248301" fmla="*/ 3318340 w 4329586"/>
                        <a:gd name="connsiteY175-248302" fmla="*/ 1779340 h 2956475"/>
                        <a:gd name="connsiteX176-248303" fmla="*/ 3227442 w 4329586"/>
                        <a:gd name="connsiteY176-248304" fmla="*/ 1865693 h 2956475"/>
                        <a:gd name="connsiteX177-248305" fmla="*/ 3224629 w 4329586"/>
                        <a:gd name="connsiteY177-248306" fmla="*/ 1857053 h 2956475"/>
                        <a:gd name="connsiteX178-248307" fmla="*/ 3215534 w 4329586"/>
                        <a:gd name="connsiteY178-248308" fmla="*/ 1865693 h 2956475"/>
                        <a:gd name="connsiteX179-248309" fmla="*/ 3184756 w 4329586"/>
                        <a:gd name="connsiteY179-248310" fmla="*/ 1771159 h 2956475"/>
                        <a:gd name="connsiteX180-248311" fmla="*/ 3102456 w 4329586"/>
                        <a:gd name="connsiteY180-248312" fmla="*/ 1795247 h 2956475"/>
                        <a:gd name="connsiteX181-248313" fmla="*/ 3007012 w 4329586"/>
                        <a:gd name="connsiteY181-248314" fmla="*/ 1920232 h 2956475"/>
                        <a:gd name="connsiteX182-248315" fmla="*/ 3038827 w 4329586"/>
                        <a:gd name="connsiteY182-248316" fmla="*/ 1967954 h 2956475"/>
                        <a:gd name="connsiteX183-248317" fmla="*/ 2959290 w 4329586"/>
                        <a:gd name="connsiteY183-248318" fmla="*/ 1983861 h 2956475"/>
                        <a:gd name="connsiteX184-248319" fmla="*/ 2900206 w 4329586"/>
                        <a:gd name="connsiteY184-248320" fmla="*/ 1988406 h 2956475"/>
                        <a:gd name="connsiteX185-248321" fmla="*/ 2900294 w 4329586"/>
                        <a:gd name="connsiteY185-248322" fmla="*/ 1987484 h 2956475"/>
                        <a:gd name="connsiteX186-248323" fmla="*/ 2888300 w 4329586"/>
                        <a:gd name="connsiteY186-248324" fmla="*/ 1988406 h 2956475"/>
                        <a:gd name="connsiteX187-248325" fmla="*/ 2892844 w 4329586"/>
                        <a:gd name="connsiteY187-248326" fmla="*/ 1940685 h 2956475"/>
                        <a:gd name="connsiteX188-248327" fmla="*/ 2843002 w 4329586"/>
                        <a:gd name="connsiteY188-248328" fmla="*/ 1931099 h 2956475"/>
                        <a:gd name="connsiteX189-248329" fmla="*/ 2797946 w 4329586"/>
                        <a:gd name="connsiteY189-248330" fmla="*/ 1961137 h 2956475"/>
                        <a:gd name="connsiteX190-248331" fmla="*/ 2787315 w 4329586"/>
                        <a:gd name="connsiteY190-248332" fmla="*/ 1960286 h 2956475"/>
                        <a:gd name="connsiteX191-248333" fmla="*/ 2786039 w 4329586"/>
                        <a:gd name="connsiteY191-248334" fmla="*/ 1961137 h 2956475"/>
                        <a:gd name="connsiteX192-248335" fmla="*/ 2680558 w 4329586"/>
                        <a:gd name="connsiteY192-248336" fmla="*/ 1952698 h 2956475"/>
                        <a:gd name="connsiteX193-248337" fmla="*/ 2566154 w 4329586"/>
                        <a:gd name="connsiteY193-248338" fmla="*/ 1972499 h 2956475"/>
                        <a:gd name="connsiteX194-248339" fmla="*/ 2447986 w 4329586"/>
                        <a:gd name="connsiteY194-248340" fmla="*/ 2106574 h 2956475"/>
                        <a:gd name="connsiteX195-248341" fmla="*/ 2307094 w 4329586"/>
                        <a:gd name="connsiteY195-248342" fmla="*/ 2263374 h 2956475"/>
                        <a:gd name="connsiteX196-248343" fmla="*/ 2361633 w 4329586"/>
                        <a:gd name="connsiteY196-248344" fmla="*/ 2267919 h 2956475"/>
                        <a:gd name="connsiteX197-248345" fmla="*/ 2382085 w 4329586"/>
                        <a:gd name="connsiteY197-248346" fmla="*/ 2311096 h 2956475"/>
                        <a:gd name="connsiteX198-248347" fmla="*/ 2410703 w 4329586"/>
                        <a:gd name="connsiteY198-248348" fmla="*/ 2319513 h 2956475"/>
                        <a:gd name="connsiteX199-248349" fmla="*/ 2429262 w 4329586"/>
                        <a:gd name="connsiteY199-248350" fmla="*/ 2290644 h 2956475"/>
                        <a:gd name="connsiteX200-248351" fmla="*/ 2440332 w 4329586"/>
                        <a:gd name="connsiteY200-248352" fmla="*/ 2291946 h 2956475"/>
                        <a:gd name="connsiteX201-248353" fmla="*/ 2441169 w 4329586"/>
                        <a:gd name="connsiteY201-248354" fmla="*/ 2290644 h 2956475"/>
                        <a:gd name="connsiteX202-248355" fmla="*/ 2479801 w 4329586"/>
                        <a:gd name="connsiteY202-248356" fmla="*/ 2295189 h 2956475"/>
                        <a:gd name="connsiteX203-248357" fmla="*/ 2534340 w 4329586"/>
                        <a:gd name="connsiteY203-248358" fmla="*/ 2365635 h 2956475"/>
                        <a:gd name="connsiteX204-248359" fmla="*/ 2538885 w 4329586"/>
                        <a:gd name="connsiteY204-248360" fmla="*/ 2413357 h 2956475"/>
                        <a:gd name="connsiteX205-248361" fmla="*/ 2507070 w 4329586"/>
                        <a:gd name="connsiteY205-248362" fmla="*/ 2472441 h 2956475"/>
                        <a:gd name="connsiteX206-248363" fmla="*/ 2500253 w 4329586"/>
                        <a:gd name="connsiteY206-248364" fmla="*/ 2542887 h 2956475"/>
                        <a:gd name="connsiteX207-248365" fmla="*/ 2484346 w 4329586"/>
                        <a:gd name="connsiteY207-248366" fmla="*/ 2629241 h 2956475"/>
                        <a:gd name="connsiteX208-248367" fmla="*/ 2432079 w 4329586"/>
                        <a:gd name="connsiteY208-248368" fmla="*/ 2708777 h 2956475"/>
                        <a:gd name="connsiteX209-248369" fmla="*/ 2420717 w 4329586"/>
                        <a:gd name="connsiteY209-248370" fmla="*/ 2747409 h 2956475"/>
                        <a:gd name="connsiteX210-248371" fmla="*/ 2366178 w 4329586"/>
                        <a:gd name="connsiteY210-248372" fmla="*/ 2806493 h 2956475"/>
                        <a:gd name="connsiteX211-248373" fmla="*/ 2318456 w 4329586"/>
                        <a:gd name="connsiteY211-248374" fmla="*/ 2865577 h 2956475"/>
                        <a:gd name="connsiteX212-248375" fmla="*/ 2298004 w 4329586"/>
                        <a:gd name="connsiteY212-248376" fmla="*/ 2897392 h 2956475"/>
                        <a:gd name="connsiteX213-248377" fmla="*/ 2248010 w 4329586"/>
                        <a:gd name="connsiteY213-248378" fmla="*/ 2924661 h 2956475"/>
                        <a:gd name="connsiteX214-248379" fmla="*/ 2236103 w 4329586"/>
                        <a:gd name="connsiteY214-248380" fmla="*/ 2924661 h 2956475"/>
                        <a:gd name="connsiteX215-248381" fmla="*/ 2227558 w 4329586"/>
                        <a:gd name="connsiteY215-248382" fmla="*/ 2924661 h 2956475"/>
                        <a:gd name="connsiteX216-248383" fmla="*/ 2215650 w 4329586"/>
                        <a:gd name="connsiteY216-248384" fmla="*/ 2924661 h 2956475"/>
                        <a:gd name="connsiteX217-248385" fmla="*/ 2193984 w 4329586"/>
                        <a:gd name="connsiteY217-248386" fmla="*/ 2908412 h 2956475"/>
                        <a:gd name="connsiteX218-248387" fmla="*/ 2152566 w 4329586"/>
                        <a:gd name="connsiteY218-248388" fmla="*/ 2936024 h 2956475"/>
                        <a:gd name="connsiteX219-248389" fmla="*/ 2145749 w 4329586"/>
                        <a:gd name="connsiteY219-248390" fmla="*/ 2956476 h 2956475"/>
                        <a:gd name="connsiteX220-248391" fmla="*/ 2141204 w 4329586"/>
                        <a:gd name="connsiteY220-248392" fmla="*/ 2947386 h 2956475"/>
                        <a:gd name="connsiteX221-248393" fmla="*/ 2141204 w 4329586"/>
                        <a:gd name="connsiteY221-248394" fmla="*/ 2935660 h 2956475"/>
                        <a:gd name="connsiteX222-248395" fmla="*/ 2140659 w 4329586"/>
                        <a:gd name="connsiteY222-248396" fmla="*/ 2936024 h 2956475"/>
                        <a:gd name="connsiteX223-248397" fmla="*/ 2133842 w 4329586"/>
                        <a:gd name="connsiteY223-248398" fmla="*/ 2956476 h 2956475"/>
                        <a:gd name="connsiteX224-248399" fmla="*/ 2129297 w 4329586"/>
                        <a:gd name="connsiteY224-248400" fmla="*/ 2947386 h 2956475"/>
                        <a:gd name="connsiteX225-248401" fmla="*/ 2129297 w 4329586"/>
                        <a:gd name="connsiteY225-248402" fmla="*/ 2920116 h 2956475"/>
                        <a:gd name="connsiteX226-248403" fmla="*/ 2141204 w 4329586"/>
                        <a:gd name="connsiteY226-248404" fmla="*/ 2920116 h 2956475"/>
                        <a:gd name="connsiteX227-248405" fmla="*/ 2149749 w 4329586"/>
                        <a:gd name="connsiteY227-248406" fmla="*/ 2920116 h 2956475"/>
                        <a:gd name="connsiteX228-248407" fmla="*/ 2156566 w 4329586"/>
                        <a:gd name="connsiteY228-248408" fmla="*/ 2861032 h 2956475"/>
                        <a:gd name="connsiteX229-248409" fmla="*/ 2145204 w 4329586"/>
                        <a:gd name="connsiteY229-248410" fmla="*/ 2817856 h 2956475"/>
                        <a:gd name="connsiteX230-248411" fmla="*/ 2172474 w 4329586"/>
                        <a:gd name="connsiteY230-248412" fmla="*/ 2795131 h 2956475"/>
                        <a:gd name="connsiteX231-248413" fmla="*/ 2181735 w 4329586"/>
                        <a:gd name="connsiteY231-248414" fmla="*/ 2797336 h 2956475"/>
                        <a:gd name="connsiteX232-248415" fmla="*/ 2184381 w 4329586"/>
                        <a:gd name="connsiteY232-248416" fmla="*/ 2795131 h 2956475"/>
                        <a:gd name="connsiteX233-248417" fmla="*/ 2169403 w 4329586"/>
                        <a:gd name="connsiteY233-248418" fmla="*/ 2803947 h 2956475"/>
                        <a:gd name="connsiteX234-248419" fmla="*/ 2202469 w 4329586"/>
                        <a:gd name="connsiteY234-248420" fmla="*/ 2747216 h 2956475"/>
                        <a:gd name="connsiteX235-248421" fmla="*/ 2258827 w 4329586"/>
                        <a:gd name="connsiteY235-248422" fmla="*/ 2699687 h 2956475"/>
                        <a:gd name="connsiteX236-248423" fmla="*/ 2270190 w 4329586"/>
                        <a:gd name="connsiteY236-248424" fmla="*/ 2676963 h 2956475"/>
                        <a:gd name="connsiteX237-248425" fmla="*/ 2289213 w 4329586"/>
                        <a:gd name="connsiteY237-248426" fmla="*/ 2632575 h 2956475"/>
                        <a:gd name="connsiteX238-248427" fmla="*/ 2238920 w 4329586"/>
                        <a:gd name="connsiteY238-248428" fmla="*/ 2645148 h 2956475"/>
                        <a:gd name="connsiteX239-248429" fmla="*/ 2211650 w 4329586"/>
                        <a:gd name="connsiteY239-248430" fmla="*/ 2667873 h 2956475"/>
                        <a:gd name="connsiteX240-248431" fmla="*/ 2199743 w 4329586"/>
                        <a:gd name="connsiteY240-248432" fmla="*/ 2667873 h 2956475"/>
                        <a:gd name="connsiteX241-248433" fmla="*/ 2152566 w 4329586"/>
                        <a:gd name="connsiteY241-248434" fmla="*/ 2667873 h 2956475"/>
                        <a:gd name="connsiteX242-248435" fmla="*/ 2140659 w 4329586"/>
                        <a:gd name="connsiteY242-248436" fmla="*/ 2667873 h 2956475"/>
                        <a:gd name="connsiteX243-248437" fmla="*/ 2124752 w 4329586"/>
                        <a:gd name="connsiteY243-248438" fmla="*/ 2613334 h 2956475"/>
                        <a:gd name="connsiteX244-248439" fmla="*/ 2081575 w 4329586"/>
                        <a:gd name="connsiteY244-248440" fmla="*/ 2574702 h 2956475"/>
                        <a:gd name="connsiteX245-248441" fmla="*/ 2015674 w 4329586"/>
                        <a:gd name="connsiteY245-248442" fmla="*/ 2558795 h 2956475"/>
                        <a:gd name="connsiteX246-248443" fmla="*/ 2006584 w 4329586"/>
                        <a:gd name="connsiteY246-248444" fmla="*/ 2499711 h 2956475"/>
                        <a:gd name="connsiteX247-248445" fmla="*/ 1995222 w 4329586"/>
                        <a:gd name="connsiteY247-248446" fmla="*/ 2467896 h 2956475"/>
                        <a:gd name="connsiteX248-248447" fmla="*/ 1979314 w 4329586"/>
                        <a:gd name="connsiteY248-248448" fmla="*/ 2440627 h 2956475"/>
                        <a:gd name="connsiteX249-248449" fmla="*/ 1956590 w 4329586"/>
                        <a:gd name="connsiteY249-248450" fmla="*/ 2381542 h 2956475"/>
                        <a:gd name="connsiteX250-248451" fmla="*/ 1924775 w 4329586"/>
                        <a:gd name="connsiteY250-248452" fmla="*/ 2361090 h 2956475"/>
                        <a:gd name="connsiteX251-248453" fmla="*/ 1868916 w 4329586"/>
                        <a:gd name="connsiteY251-248454" fmla="*/ 2339606 h 2956475"/>
                        <a:gd name="connsiteX252-248455" fmla="*/ 1829876 w 4329586"/>
                        <a:gd name="connsiteY252-248456" fmla="*/ 2345183 h 2956475"/>
                        <a:gd name="connsiteX253-248457" fmla="*/ 1786700 w 4329586"/>
                        <a:gd name="connsiteY253-248458" fmla="*/ 2354273 h 2956475"/>
                        <a:gd name="connsiteX254-248459" fmla="*/ 1778000 w 4329586"/>
                        <a:gd name="connsiteY254-248460" fmla="*/ 2393097 h 2956475"/>
                        <a:gd name="connsiteX255-248461" fmla="*/ 1775337 w 4329586"/>
                        <a:gd name="connsiteY255-248462" fmla="*/ 2397450 h 2956475"/>
                        <a:gd name="connsiteX256-248463" fmla="*/ 1775337 w 4329586"/>
                        <a:gd name="connsiteY256-248464" fmla="*/ 2429264 h 2956475"/>
                        <a:gd name="connsiteX257-248465" fmla="*/ 1754885 w 4329586"/>
                        <a:gd name="connsiteY257-248466" fmla="*/ 2451989 h 2956475"/>
                        <a:gd name="connsiteX258-248467" fmla="*/ 1723071 w 4329586"/>
                        <a:gd name="connsiteY258-248468" fmla="*/ 2511073 h 2956475"/>
                        <a:gd name="connsiteX259-248469" fmla="*/ 1723071 w 4329586"/>
                        <a:gd name="connsiteY259-248470" fmla="*/ 2538343 h 2956475"/>
                        <a:gd name="connsiteX260-248471" fmla="*/ 1673076 w 4329586"/>
                        <a:gd name="connsiteY260-248472" fmla="*/ 2570157 h 2956475"/>
                        <a:gd name="connsiteX261-248473" fmla="*/ 1665263 w 4329586"/>
                        <a:gd name="connsiteY261-248474" fmla="*/ 2567553 h 2956475"/>
                        <a:gd name="connsiteX262-248475" fmla="*/ 1661170 w 4329586"/>
                        <a:gd name="connsiteY262-248476" fmla="*/ 2570157 h 2956475"/>
                        <a:gd name="connsiteX263-248477" fmla="*/ 1613448 w 4329586"/>
                        <a:gd name="connsiteY263-248478" fmla="*/ 2554250 h 2956475"/>
                        <a:gd name="connsiteX264-248479" fmla="*/ 1582178 w 4329586"/>
                        <a:gd name="connsiteY264-248480" fmla="*/ 2554250 h 2956475"/>
                        <a:gd name="connsiteX265-248481" fmla="*/ 1570271 w 4329586"/>
                        <a:gd name="connsiteY265-248482" fmla="*/ 2554250 h 2956475"/>
                        <a:gd name="connsiteX266-248483" fmla="*/ 1554364 w 4329586"/>
                        <a:gd name="connsiteY266-248484" fmla="*/ 2538343 h 2956475"/>
                        <a:gd name="connsiteX267-248485" fmla="*/ 1536192 w 4329586"/>
                        <a:gd name="connsiteY267-248486" fmla="*/ 2533799 h 2956475"/>
                        <a:gd name="connsiteX268-248487" fmla="*/ 1491280 w 4329586"/>
                        <a:gd name="connsiteY268-248488" fmla="*/ 2570157 h 2956475"/>
                        <a:gd name="connsiteX269-248489" fmla="*/ 1443558 w 4329586"/>
                        <a:gd name="connsiteY269-248490" fmla="*/ 2581519 h 2956475"/>
                        <a:gd name="connsiteX270-248491" fmla="*/ 1404926 w 4329586"/>
                        <a:gd name="connsiteY270-248492" fmla="*/ 2597427 h 2956475"/>
                        <a:gd name="connsiteX271-248493" fmla="*/ 1397381 w 4329586"/>
                        <a:gd name="connsiteY271-248494" fmla="*/ 2595630 h 2956475"/>
                        <a:gd name="connsiteX272-248495" fmla="*/ 1393019 w 4329586"/>
                        <a:gd name="connsiteY272-248496" fmla="*/ 2597427 h 2956475"/>
                        <a:gd name="connsiteX273-248497" fmla="*/ 1345297 w 4329586"/>
                        <a:gd name="connsiteY273-248498" fmla="*/ 2586064 h 2956475"/>
                        <a:gd name="connsiteX274-248499" fmla="*/ 1323117 w 4329586"/>
                        <a:gd name="connsiteY274-248500" fmla="*/ 2586064 h 2956475"/>
                        <a:gd name="connsiteX275-248501" fmla="*/ 1311210 w 4329586"/>
                        <a:gd name="connsiteY275-248502" fmla="*/ 2586064 h 2956475"/>
                        <a:gd name="connsiteX276-248503" fmla="*/ 1290758 w 4329586"/>
                        <a:gd name="connsiteY276-248504" fmla="*/ 2554250 h 2956475"/>
                        <a:gd name="connsiteX277-248505" fmla="*/ 1252126 w 4329586"/>
                        <a:gd name="connsiteY277-248506" fmla="*/ 2526980 h 2956475"/>
                        <a:gd name="connsiteX278-248507" fmla="*/ 1225074 w 4329586"/>
                        <a:gd name="connsiteY278-248508" fmla="*/ 2523116 h 2956475"/>
                        <a:gd name="connsiteX279-248509" fmla="*/ 1184497 w 4329586"/>
                        <a:gd name="connsiteY279-248510" fmla="*/ 2526980 h 2956475"/>
                        <a:gd name="connsiteX280-248511" fmla="*/ 1145865 w 4329586"/>
                        <a:gd name="connsiteY280-248512" fmla="*/ 2538343 h 2956475"/>
                        <a:gd name="connsiteX281-248513" fmla="*/ 1141060 w 4329586"/>
                        <a:gd name="connsiteY281-248514" fmla="*/ 2536254 h 2956475"/>
                        <a:gd name="connsiteX282-248515" fmla="*/ 1133958 w 4329586"/>
                        <a:gd name="connsiteY282-248516" fmla="*/ 2538343 h 2956475"/>
                        <a:gd name="connsiteX283-248517" fmla="*/ 1081691 w 4329586"/>
                        <a:gd name="connsiteY283-248518" fmla="*/ 2515618 h 2956475"/>
                        <a:gd name="connsiteX284-248519" fmla="*/ 1074874 w 4329586"/>
                        <a:gd name="connsiteY284-248520" fmla="*/ 2472441 h 2956475"/>
                        <a:gd name="connsiteX285-248521" fmla="*/ 1031697 w 4329586"/>
                        <a:gd name="connsiteY285-248522" fmla="*/ 2456534 h 2956475"/>
                        <a:gd name="connsiteX286-248523" fmla="*/ 999883 w 4329586"/>
                        <a:gd name="connsiteY286-248524" fmla="*/ 2451989 h 2956475"/>
                        <a:gd name="connsiteX287-248525" fmla="*/ 965455 w 4329586"/>
                        <a:gd name="connsiteY287-248526" fmla="*/ 2430245 h 2956475"/>
                        <a:gd name="connsiteX288-248527" fmla="*/ 932254 w 4329586"/>
                        <a:gd name="connsiteY288-248528" fmla="*/ 2488348 h 2956475"/>
                        <a:gd name="connsiteX289-248529" fmla="*/ 948161 w 4329586"/>
                        <a:gd name="connsiteY289-248530" fmla="*/ 2522435 h 2956475"/>
                        <a:gd name="connsiteX290-248531" fmla="*/ 909529 w 4329586"/>
                        <a:gd name="connsiteY290-248532" fmla="*/ 2558795 h 2956475"/>
                        <a:gd name="connsiteX291-248533" fmla="*/ 900026 w 4329586"/>
                        <a:gd name="connsiteY291-248534" fmla="*/ 2556532 h 2956475"/>
                        <a:gd name="connsiteX292-248535" fmla="*/ 897622 w 4329586"/>
                        <a:gd name="connsiteY292-248536" fmla="*/ 2558795 h 2956475"/>
                        <a:gd name="connsiteX293-248537" fmla="*/ 849900 w 4329586"/>
                        <a:gd name="connsiteY293-248538" fmla="*/ 2547432 h 2956475"/>
                        <a:gd name="connsiteX294-248539" fmla="*/ 813541 w 4329586"/>
                        <a:gd name="connsiteY294-248540" fmla="*/ 2542887 h 2956475"/>
                        <a:gd name="connsiteX295-248541" fmla="*/ 786271 w 4329586"/>
                        <a:gd name="connsiteY295-248542" fmla="*/ 2515618 h 2956475"/>
                        <a:gd name="connsiteX296-248543" fmla="*/ 759546 w 4329586"/>
                        <a:gd name="connsiteY296-248544" fmla="*/ 2515618 h 2956475"/>
                        <a:gd name="connsiteX297-248545" fmla="*/ 747639 w 4329586"/>
                        <a:gd name="connsiteY297-248546" fmla="*/ 2515618 h 2956475"/>
                        <a:gd name="connsiteX298-248547" fmla="*/ 721779 w 4329586"/>
                        <a:gd name="connsiteY298-248548" fmla="*/ 2502687 h 2956475"/>
                        <a:gd name="connsiteX299-248549" fmla="*/ 673193 w 4329586"/>
                        <a:gd name="connsiteY299-248550" fmla="*/ 2526980 h 2956475"/>
                        <a:gd name="connsiteX300-248551" fmla="*/ 605019 w 4329586"/>
                        <a:gd name="connsiteY300-248552" fmla="*/ 2574702 h 2956475"/>
                        <a:gd name="connsiteX301-248553" fmla="*/ 561842 w 4329586"/>
                        <a:gd name="connsiteY301-248554" fmla="*/ 2586064 h 2956475"/>
                        <a:gd name="connsiteX302-248555" fmla="*/ 550480 w 4329586"/>
                        <a:gd name="connsiteY302-248556" fmla="*/ 2590609 h 2956475"/>
                        <a:gd name="connsiteX303-248557" fmla="*/ 548099 w 4329586"/>
                        <a:gd name="connsiteY303-248558" fmla="*/ 2586799 h 2956475"/>
                        <a:gd name="connsiteX304-248559" fmla="*/ 538573 w 4329586"/>
                        <a:gd name="connsiteY304-248560" fmla="*/ 2590609 h 2956475"/>
                        <a:gd name="connsiteX305-248561" fmla="*/ 516517 w 4329586"/>
                        <a:gd name="connsiteY305-248562" fmla="*/ 2555320 h 2956475"/>
                        <a:gd name="connsiteX306-248563" fmla="*/ 480033 w 4329586"/>
                        <a:gd name="connsiteY306-248564" fmla="*/ 2558795 h 2956475"/>
                        <a:gd name="connsiteX307-248565" fmla="*/ 479212 w 4329586"/>
                        <a:gd name="connsiteY307-248566" fmla="*/ 2557739 h 2956475"/>
                        <a:gd name="connsiteX308-248567" fmla="*/ 468126 w 4329586"/>
                        <a:gd name="connsiteY308-248568" fmla="*/ 2558795 h 2956475"/>
                        <a:gd name="connsiteX309-248569" fmla="*/ 452219 w 4329586"/>
                        <a:gd name="connsiteY309-248570" fmla="*/ 2538343 h 2956475"/>
                        <a:gd name="connsiteX310-248571" fmla="*/ 424950 w 4329586"/>
                        <a:gd name="connsiteY310-248572" fmla="*/ 2526980 h 2956475"/>
                        <a:gd name="connsiteX311-248573" fmla="*/ 409042 w 4329586"/>
                        <a:gd name="connsiteY311-248574" fmla="*/ 2495166 h 2956475"/>
                        <a:gd name="connsiteX312-248575" fmla="*/ 392926 w 4329586"/>
                        <a:gd name="connsiteY312-248576" fmla="*/ 2486212 h 2956475"/>
                        <a:gd name="connsiteX313-248577" fmla="*/ 350503 w 4329586"/>
                        <a:gd name="connsiteY313-248578" fmla="*/ 2499711 h 2956475"/>
                        <a:gd name="connsiteX314-248579" fmla="*/ 346766 w 4329586"/>
                        <a:gd name="connsiteY314-248580" fmla="*/ 2497111 h 2956475"/>
                        <a:gd name="connsiteX315-248581" fmla="*/ 341596 w 4329586"/>
                        <a:gd name="connsiteY315-248582" fmla="*/ 2499711 h 2956475"/>
                        <a:gd name="connsiteX316-248583" fmla="*/ 294284 w 4329586"/>
                        <a:gd name="connsiteY316-248584" fmla="*/ 2468885 h 2956475"/>
                        <a:gd name="connsiteX317-248585" fmla="*/ 275512 w 4329586"/>
                        <a:gd name="connsiteY317-248586" fmla="*/ 2495166 h 2956475"/>
                        <a:gd name="connsiteX318-248587" fmla="*/ 270439 w 4329586"/>
                        <a:gd name="connsiteY318-248588" fmla="*/ 2485599 h 2956475"/>
                        <a:gd name="connsiteX319-248589" fmla="*/ 263605 w 4329586"/>
                        <a:gd name="connsiteY319-248590" fmla="*/ 2495166 h 2956475"/>
                        <a:gd name="connsiteX320-248591" fmla="*/ 184068 w 4329586"/>
                        <a:gd name="connsiteY320-248592" fmla="*/ 2345183 h 2956475"/>
                        <a:gd name="connsiteX321-248593" fmla="*/ 134074 w 4329586"/>
                        <a:gd name="connsiteY321-248594" fmla="*/ 2295189 h 2956475"/>
                        <a:gd name="connsiteX322-248595" fmla="*/ 136871 w 4329586"/>
                        <a:gd name="connsiteY322-248596" fmla="*/ 2292043 h 2956475"/>
                        <a:gd name="connsiteX323-248597" fmla="*/ -1 w 4329586"/>
                        <a:gd name="connsiteY323-248598" fmla="*/ 1370296 h 2956475"/>
                        <a:gd name="connsiteX324-248599" fmla="*/ 43176 w 4329586"/>
                        <a:gd name="connsiteY324-248600" fmla="*/ 1349844 h 2956475"/>
                        <a:gd name="connsiteX325-248601" fmla="*/ 54538 w 4329586"/>
                        <a:gd name="connsiteY325-248602" fmla="*/ 1299850 h 2956475"/>
                        <a:gd name="connsiteX326-248603" fmla="*/ 81808 w 4329586"/>
                        <a:gd name="connsiteY326-248604" fmla="*/ 1256673 h 2956475"/>
                        <a:gd name="connsiteX327-248605" fmla="*/ 59083 w 4329586"/>
                        <a:gd name="connsiteY327-248606" fmla="*/ 1197589 h 2956475"/>
                        <a:gd name="connsiteX328-248607" fmla="*/ 81808 w 4329586"/>
                        <a:gd name="connsiteY328-248608" fmla="*/ 1133960 h 2956475"/>
                        <a:gd name="connsiteX329-248609" fmla="*/ 67717 w 4329586"/>
                        <a:gd name="connsiteY329-248610" fmla="*/ 1047218 h 2956475"/>
                        <a:gd name="connsiteX330-248611" fmla="*/ 59083 w 4329586"/>
                        <a:gd name="connsiteY330-248612" fmla="*/ 961252 h 2956475"/>
                        <a:gd name="connsiteX331-248613" fmla="*/ 11361 w 4329586"/>
                        <a:gd name="connsiteY331-248614" fmla="*/ 865809 h 2956475"/>
                        <a:gd name="connsiteX332-248615" fmla="*/ 74990 w 4329586"/>
                        <a:gd name="connsiteY332-248616" fmla="*/ 788545 h 2956475"/>
                        <a:gd name="connsiteX333-248617" fmla="*/ 70445 w 4329586"/>
                        <a:gd name="connsiteY333-248618" fmla="*/ 704464 h 2956475"/>
                        <a:gd name="connsiteX334-248619" fmla="*/ 86352 w 4329586"/>
                        <a:gd name="connsiteY334-248620" fmla="*/ 697647 h 2956475"/>
                        <a:gd name="connsiteX335-248621" fmla="*/ 87798 w 4329586"/>
                        <a:gd name="connsiteY335-248622" fmla="*/ 702130 h 2956475"/>
                        <a:gd name="connsiteX336-248623" fmla="*/ 98260 w 4329586"/>
                        <a:gd name="connsiteY336-248624" fmla="*/ 697647 h 2956475"/>
                        <a:gd name="connsiteX337-248625" fmla="*/ 120984 w 4329586"/>
                        <a:gd name="connsiteY337-248626" fmla="*/ 768093 h 2956475"/>
                        <a:gd name="connsiteX338-248627" fmla="*/ 114375 w 4329586"/>
                        <a:gd name="connsiteY338-248628" fmla="*/ 815304 h 2956475"/>
                        <a:gd name="connsiteX339-248629" fmla="*/ 177251 w 4329586"/>
                        <a:gd name="connsiteY339-248630" fmla="*/ 772638 h 2956475"/>
                        <a:gd name="connsiteX340-248631" fmla="*/ 254515 w 4329586"/>
                        <a:gd name="connsiteY340-248632" fmla="*/ 763548 h 2956475"/>
                        <a:gd name="connsiteX341-248633" fmla="*/ 255693 w 4329586"/>
                        <a:gd name="connsiteY341-248634" fmla="*/ 764810 h 2956475"/>
                        <a:gd name="connsiteX342-248635" fmla="*/ 266422 w 4329586"/>
                        <a:gd name="connsiteY342-248636" fmla="*/ 763548 h 2956475"/>
                        <a:gd name="connsiteX343-248637" fmla="*/ 311529 w 4329586"/>
                        <a:gd name="connsiteY343-248638" fmla="*/ 811877 h 2956475"/>
                        <a:gd name="connsiteX344-248639" fmla="*/ 286329 w 4329586"/>
                        <a:gd name="connsiteY344-248640" fmla="*/ 736278 h 2956475"/>
                        <a:gd name="connsiteX345-248641" fmla="*/ 286329 w 4329586"/>
                        <a:gd name="connsiteY345-248642" fmla="*/ 595386 h 2956475"/>
                        <a:gd name="connsiteX346-248643" fmla="*/ 349958 w 4329586"/>
                        <a:gd name="connsiteY346-248644" fmla="*/ 574934 h 2956475"/>
                        <a:gd name="connsiteX347-248645" fmla="*/ 360190 w 4329586"/>
                        <a:gd name="connsiteY347-248646" fmla="*/ 575472 h 2956475"/>
                        <a:gd name="connsiteX348-248647" fmla="*/ 361865 w 4329586"/>
                        <a:gd name="connsiteY348-248648" fmla="*/ 574934 h 2956475"/>
                        <a:gd name="connsiteX349-248649" fmla="*/ 438335 w 4329586"/>
                        <a:gd name="connsiteY349-248650" fmla="*/ 578958 h 2956475"/>
                        <a:gd name="connsiteX350-248651" fmla="*/ 515848 w 4329586"/>
                        <a:gd name="connsiteY350-248652" fmla="*/ 559026 h 2956475"/>
                        <a:gd name="connsiteX351-248653" fmla="*/ 490851 w 4329586"/>
                        <a:gd name="connsiteY351-248654" fmla="*/ 493125 h 2956475"/>
                        <a:gd name="connsiteX352-248655" fmla="*/ 527210 w 4329586"/>
                        <a:gd name="connsiteY352-248656" fmla="*/ 402226 h 2956475"/>
                        <a:gd name="connsiteX353-248657" fmla="*/ 570387 w 4329586"/>
                        <a:gd name="connsiteY353-248658" fmla="*/ 397681 h 2956475"/>
                        <a:gd name="connsiteX354-248659" fmla="*/ 640834 w 4329586"/>
                        <a:gd name="connsiteY354-248660" fmla="*/ 322690 h 2956475"/>
                        <a:gd name="connsiteX355-248661" fmla="*/ 743104 w 4329586"/>
                        <a:gd name="connsiteY355-248662" fmla="*/ 304510 h 2956475"/>
                        <a:gd name="connsiteX356-248663" fmla="*/ 752184 w 4329586"/>
                        <a:gd name="connsiteY356-248664" fmla="*/ 263606 h 2956475"/>
                        <a:gd name="connsiteX357-248665" fmla="*/ 849900 w 4329586"/>
                        <a:gd name="connsiteY357-248666" fmla="*/ 252244 h 2956475"/>
                        <a:gd name="connsiteX358-248667" fmla="*/ 850979 w 4329586"/>
                        <a:gd name="connsiteY358-248668" fmla="*/ 253503 h 2956475"/>
                        <a:gd name="connsiteX359-248669" fmla="*/ 861807 w 4329586"/>
                        <a:gd name="connsiteY359-248670" fmla="*/ 252244 h 2956475"/>
                        <a:gd name="connsiteX360-248671" fmla="*/ 883741 w 4329586"/>
                        <a:gd name="connsiteY360-248672" fmla="*/ 277833 h 2956475"/>
                        <a:gd name="connsiteX361-248673" fmla="*/ 963523 w 4329586"/>
                        <a:gd name="connsiteY361-248674" fmla="*/ 202249 h 2956475"/>
                        <a:gd name="connsiteX362-248675" fmla="*/ 975430 w 4329586"/>
                        <a:gd name="connsiteY362-248676" fmla="*/ 202249 h 2956475"/>
                        <a:gd name="connsiteX363-248677" fmla="*/ 1027152 w 4329586"/>
                        <a:gd name="connsiteY363-248678" fmla="*/ 202249 h 2956475"/>
                        <a:gd name="connsiteX364-248679" fmla="*/ 1038514 w 4329586"/>
                        <a:gd name="connsiteY364-248680" fmla="*/ 134075 h 2956475"/>
                        <a:gd name="connsiteX365-248681" fmla="*/ 1074874 w 4329586"/>
                        <a:gd name="connsiteY365-248682" fmla="*/ 68174 h 2956475"/>
                        <a:gd name="connsiteX366-248683" fmla="*/ 1161228 w 4329586"/>
                        <a:gd name="connsiteY366-248684" fmla="*/ 0 h 2956475"/>
                        <a:gd name="connsiteX0-248685" fmla="*/ 114050 w 4329586"/>
                        <a:gd name="connsiteY0-248686" fmla="*/ 817622 h 2956475"/>
                        <a:gd name="connsiteX1-248687" fmla="*/ 105077 w 4329586"/>
                        <a:gd name="connsiteY1-248688" fmla="*/ 881716 h 2956475"/>
                        <a:gd name="connsiteX2-248689" fmla="*/ 132475 w 4329586"/>
                        <a:gd name="connsiteY2-248690" fmla="*/ 895415 h 2956475"/>
                        <a:gd name="connsiteX3-248691" fmla="*/ 114050 w 4329586"/>
                        <a:gd name="connsiteY3-248692" fmla="*/ 817622 h 2956475"/>
                        <a:gd name="connsiteX4-248693" fmla="*/ 1161228 w 4329586"/>
                        <a:gd name="connsiteY4-248694" fmla="*/ 0 h 2956475"/>
                        <a:gd name="connsiteX5-248695" fmla="*/ 1167167 w 4329586"/>
                        <a:gd name="connsiteY5-248696" fmla="*/ 4711 h 2956475"/>
                        <a:gd name="connsiteX6-248697" fmla="*/ 1173134 w 4329586"/>
                        <a:gd name="connsiteY6-248698" fmla="*/ 0 h 2956475"/>
                        <a:gd name="connsiteX7-248699" fmla="*/ 1239036 w 4329586"/>
                        <a:gd name="connsiteY7-248700" fmla="*/ 52267 h 2956475"/>
                        <a:gd name="connsiteX8-248701" fmla="*/ 1184497 w 4329586"/>
                        <a:gd name="connsiteY8-248702" fmla="*/ 90899 h 2956475"/>
                        <a:gd name="connsiteX9-248703" fmla="*/ 1270850 w 4329586"/>
                        <a:gd name="connsiteY9-248704" fmla="*/ 118168 h 2956475"/>
                        <a:gd name="connsiteX10-248705" fmla="*/ 1280542 w 4329586"/>
                        <a:gd name="connsiteY10-248706" fmla="*/ 186006 h 2956475"/>
                        <a:gd name="connsiteX11-248707" fmla="*/ 1302120 w 4329586"/>
                        <a:gd name="connsiteY11-248708" fmla="*/ 161345 h 2956475"/>
                        <a:gd name="connsiteX12-248709" fmla="*/ 1314027 w 4329586"/>
                        <a:gd name="connsiteY12-248710" fmla="*/ 161345 h 2956475"/>
                        <a:gd name="connsiteX13-248711" fmla="*/ 1408926 w 4329586"/>
                        <a:gd name="connsiteY13-248712" fmla="*/ 161345 h 2956475"/>
                        <a:gd name="connsiteX14-248713" fmla="*/ 1420833 w 4329586"/>
                        <a:gd name="connsiteY14-248714" fmla="*/ 161345 h 2956475"/>
                        <a:gd name="connsiteX15-248715" fmla="*/ 1502642 w 4329586"/>
                        <a:gd name="connsiteY15-248716" fmla="*/ 236336 h 2956475"/>
                        <a:gd name="connsiteX16-248717" fmla="*/ 1534456 w 4329586"/>
                        <a:gd name="connsiteY16-248718" fmla="*/ 295420 h 2956475"/>
                        <a:gd name="connsiteX17-248719" fmla="*/ 1523094 w 4329586"/>
                        <a:gd name="connsiteY17-248720" fmla="*/ 370412 h 2956475"/>
                        <a:gd name="connsiteX18-248721" fmla="*/ 1484462 w 4329586"/>
                        <a:gd name="connsiteY18-248722" fmla="*/ 413589 h 2956475"/>
                        <a:gd name="connsiteX19-248723" fmla="*/ 1389018 w 4329586"/>
                        <a:gd name="connsiteY19-248724" fmla="*/ 488580 h 2956475"/>
                        <a:gd name="connsiteX20-248725" fmla="*/ 1357204 w 4329586"/>
                        <a:gd name="connsiteY20-248726" fmla="*/ 531757 h 2956475"/>
                        <a:gd name="connsiteX21-248727" fmla="*/ 1404926 w 4329586"/>
                        <a:gd name="connsiteY21-248728" fmla="*/ 547664 h 2956475"/>
                        <a:gd name="connsiteX22-248729" fmla="*/ 1452380 w 4329586"/>
                        <a:gd name="connsiteY22-248730" fmla="*/ 575345 h 2956475"/>
                        <a:gd name="connsiteX23-248731" fmla="*/ 1479372 w 4329586"/>
                        <a:gd name="connsiteY23-248732" fmla="*/ 552209 h 2956475"/>
                        <a:gd name="connsiteX24-248733" fmla="*/ 1481381 w 4329586"/>
                        <a:gd name="connsiteY24-248734" fmla="*/ 560693 h 2956475"/>
                        <a:gd name="connsiteX25-248735" fmla="*/ 1491280 w 4329586"/>
                        <a:gd name="connsiteY25-248736" fmla="*/ 552209 h 2956475"/>
                        <a:gd name="connsiteX26-248737" fmla="*/ 1507905 w 4329586"/>
                        <a:gd name="connsiteY26-248738" fmla="*/ 622402 h 2956475"/>
                        <a:gd name="connsiteX27-248739" fmla="*/ 1515732 w 4329586"/>
                        <a:gd name="connsiteY27-248740" fmla="*/ 606748 h 2956475"/>
                        <a:gd name="connsiteX28-248741" fmla="*/ 1574816 w 4329586"/>
                        <a:gd name="connsiteY28-248742" fmla="*/ 586296 h 2956475"/>
                        <a:gd name="connsiteX29-248743" fmla="*/ 1582754 w 4329586"/>
                        <a:gd name="connsiteY29-248744" fmla="*/ 587670 h 2956475"/>
                        <a:gd name="connsiteX30-248745" fmla="*/ 1586723 w 4329586"/>
                        <a:gd name="connsiteY30-248746" fmla="*/ 586296 h 2956475"/>
                        <a:gd name="connsiteX31-248747" fmla="*/ 1704891 w 4329586"/>
                        <a:gd name="connsiteY31-248748" fmla="*/ 606748 h 2956475"/>
                        <a:gd name="connsiteX32-248749" fmla="*/ 1711708 w 4329586"/>
                        <a:gd name="connsiteY32-248750" fmla="*/ 665832 h 2956475"/>
                        <a:gd name="connsiteX33-248751" fmla="*/ 1854450 w 4329586"/>
                        <a:gd name="connsiteY33-248752" fmla="*/ 686823 h 2956475"/>
                        <a:gd name="connsiteX34-248753" fmla="*/ 1861146 w 4329586"/>
                        <a:gd name="connsiteY34-248754" fmla="*/ 590841 h 2956475"/>
                        <a:gd name="connsiteX35-248755" fmla="*/ 1872831 w 4329586"/>
                        <a:gd name="connsiteY35-248756" fmla="*/ 594028 h 2956475"/>
                        <a:gd name="connsiteX36-248757" fmla="*/ 1873053 w 4329586"/>
                        <a:gd name="connsiteY36-248758" fmla="*/ 590841 h 2956475"/>
                        <a:gd name="connsiteX37-248759" fmla="*/ 1948044 w 4329586"/>
                        <a:gd name="connsiteY37-248760" fmla="*/ 611293 h 2956475"/>
                        <a:gd name="connsiteX38-248761" fmla="*/ 1995222 w 4329586"/>
                        <a:gd name="connsiteY38-248762" fmla="*/ 611293 h 2956475"/>
                        <a:gd name="connsiteX39-248763" fmla="*/ 2007128 w 4329586"/>
                        <a:gd name="connsiteY39-248764" fmla="*/ 611293 h 2956475"/>
                        <a:gd name="connsiteX40-248765" fmla="*/ 2066212 w 4329586"/>
                        <a:gd name="connsiteY40-248766" fmla="*/ 677194 h 2956475"/>
                        <a:gd name="connsiteX41-248767" fmla="*/ 2082120 w 4329586"/>
                        <a:gd name="connsiteY41-248768" fmla="*/ 756731 h 2956475"/>
                        <a:gd name="connsiteX42-248769" fmla="*/ 2061668 w 4329586"/>
                        <a:gd name="connsiteY42-248770" fmla="*/ 806725 h 2956475"/>
                        <a:gd name="connsiteX43-248771" fmla="*/ 2109390 w 4329586"/>
                        <a:gd name="connsiteY43-248772" fmla="*/ 897623 h 2956475"/>
                        <a:gd name="connsiteX44-248773" fmla="*/ 2158524 w 4329586"/>
                        <a:gd name="connsiteY44-248774" fmla="*/ 933529 h 2956475"/>
                        <a:gd name="connsiteX45-248775" fmla="*/ 2188381 w 4329586"/>
                        <a:gd name="connsiteY45-248776" fmla="*/ 822632 h 2956475"/>
                        <a:gd name="connsiteX46-248777" fmla="*/ 2197998 w 4329586"/>
                        <a:gd name="connsiteY46-248778" fmla="*/ 831139 h 2956475"/>
                        <a:gd name="connsiteX47-248779" fmla="*/ 2200288 w 4329586"/>
                        <a:gd name="connsiteY47-248780" fmla="*/ 822632 h 2956475"/>
                        <a:gd name="connsiteX48-248781" fmla="*/ 2255072 w 4329586"/>
                        <a:gd name="connsiteY48-248782" fmla="*/ 871095 h 2956475"/>
                        <a:gd name="connsiteX49-248783" fmla="*/ 2311094 w 4329586"/>
                        <a:gd name="connsiteY49-248784" fmla="*/ 843084 h 2956475"/>
                        <a:gd name="connsiteX50-248785" fmla="*/ 2316773 w 4329586"/>
                        <a:gd name="connsiteY50-248786" fmla="*/ 846199 h 2956475"/>
                        <a:gd name="connsiteX51-248787" fmla="*/ 2323001 w 4329586"/>
                        <a:gd name="connsiteY51-248788" fmla="*/ 843084 h 2956475"/>
                        <a:gd name="connsiteX52-248789" fmla="*/ 2385347 w 4329586"/>
                        <a:gd name="connsiteY52-248790" fmla="*/ 877274 h 2956475"/>
                        <a:gd name="connsiteX53-248791" fmla="*/ 2408810 w 4329586"/>
                        <a:gd name="connsiteY53-248792" fmla="*/ 849902 h 2956475"/>
                        <a:gd name="connsiteX54-248793" fmla="*/ 2418484 w 4329586"/>
                        <a:gd name="connsiteY54-248794" fmla="*/ 852506 h 2956475"/>
                        <a:gd name="connsiteX55-248795" fmla="*/ 2420717 w 4329586"/>
                        <a:gd name="connsiteY55-248796" fmla="*/ 849902 h 2956475"/>
                        <a:gd name="connsiteX56-248797" fmla="*/ 2467071 w 4329586"/>
                        <a:gd name="connsiteY56-248798" fmla="*/ 862382 h 2956475"/>
                        <a:gd name="connsiteX57-248799" fmla="*/ 2440624 w 4329586"/>
                        <a:gd name="connsiteY57-248800" fmla="*/ 752186 h 2956475"/>
                        <a:gd name="connsiteX58-248801" fmla="*/ 2488346 w 4329586"/>
                        <a:gd name="connsiteY58-248802" fmla="*/ 697647 h 2956475"/>
                        <a:gd name="connsiteX59-248803" fmla="*/ 2498152 w 4329586"/>
                        <a:gd name="connsiteY59-248804" fmla="*/ 700048 h 2956475"/>
                        <a:gd name="connsiteX60-248805" fmla="*/ 2500253 w 4329586"/>
                        <a:gd name="connsiteY60-248806" fmla="*/ 697647 h 2956475"/>
                        <a:gd name="connsiteX61-248807" fmla="*/ 2834305 w 4329586"/>
                        <a:gd name="connsiteY61-248808" fmla="*/ 779455 h 2956475"/>
                        <a:gd name="connsiteX62-248809" fmla="*/ 2866120 w 4329586"/>
                        <a:gd name="connsiteY62-248810" fmla="*/ 849902 h 2956475"/>
                        <a:gd name="connsiteX63-248811" fmla="*/ 2962163 w 4329586"/>
                        <a:gd name="connsiteY63-248812" fmla="*/ 932544 h 2956475"/>
                        <a:gd name="connsiteX64-248813" fmla="*/ 3097366 w 4329586"/>
                        <a:gd name="connsiteY64-248814" fmla="*/ 913531 h 2956475"/>
                        <a:gd name="connsiteX65-248815" fmla="*/ 3101417 w 4329586"/>
                        <a:gd name="connsiteY65-248816" fmla="*/ 914635 h 2956475"/>
                        <a:gd name="connsiteX66-248817" fmla="*/ 3109273 w 4329586"/>
                        <a:gd name="connsiteY66-248818" fmla="*/ 913531 h 2956475"/>
                        <a:gd name="connsiteX67-248819" fmla="*/ 3184264 w 4329586"/>
                        <a:gd name="connsiteY67-248820" fmla="*/ 933983 h 2956475"/>
                        <a:gd name="connsiteX68-248821" fmla="*/ 3216079 w 4329586"/>
                        <a:gd name="connsiteY68-248822" fmla="*/ 977160 h 2956475"/>
                        <a:gd name="connsiteX69-248823" fmla="*/ 3211534 w 4329586"/>
                        <a:gd name="connsiteY69-248824" fmla="*/ 1058968 h 2956475"/>
                        <a:gd name="connsiteX70-248825" fmla="*/ 3250598 w 4329586"/>
                        <a:gd name="connsiteY70-248826" fmla="*/ 1083640 h 2956475"/>
                        <a:gd name="connsiteX71-248827" fmla="*/ 3290526 w 4329586"/>
                        <a:gd name="connsiteY71-248828" fmla="*/ 1070331 h 2956475"/>
                        <a:gd name="connsiteX72-248829" fmla="*/ 3360972 w 4329586"/>
                        <a:gd name="connsiteY72-248830" fmla="*/ 1063513 h 2956475"/>
                        <a:gd name="connsiteX73-248831" fmla="*/ 3363651 w 4329586"/>
                        <a:gd name="connsiteY73-248832" fmla="*/ 1064406 h 2956475"/>
                        <a:gd name="connsiteX74-248833" fmla="*/ 3372879 w 4329586"/>
                        <a:gd name="connsiteY74-248834" fmla="*/ 1063513 h 2956475"/>
                        <a:gd name="connsiteX75-248835" fmla="*/ 3437170 w 4329586"/>
                        <a:gd name="connsiteY75-248836" fmla="*/ 1084944 h 2956475"/>
                        <a:gd name="connsiteX76-248837" fmla="*/ 3499592 w 4329586"/>
                        <a:gd name="connsiteY76-248838" fmla="*/ 1074876 h 2956475"/>
                        <a:gd name="connsiteX77-248839" fmla="*/ 3500722 w 4329586"/>
                        <a:gd name="connsiteY77-248840" fmla="*/ 1076614 h 2956475"/>
                        <a:gd name="connsiteX78-248841" fmla="*/ 3511499 w 4329586"/>
                        <a:gd name="connsiteY78-248842" fmla="*/ 1074876 h 2956475"/>
                        <a:gd name="connsiteX79-248843" fmla="*/ 3566640 w 4329586"/>
                        <a:gd name="connsiteY79-248844" fmla="*/ 1159707 h 2956475"/>
                        <a:gd name="connsiteX80-248845" fmla="*/ 3606398 w 4329586"/>
                        <a:gd name="connsiteY80-248846" fmla="*/ 1129415 h 2956475"/>
                        <a:gd name="connsiteX81-248847" fmla="*/ 3581401 w 4329586"/>
                        <a:gd name="connsiteY81-248848" fmla="*/ 1063513 h 2956475"/>
                        <a:gd name="connsiteX82-248849" fmla="*/ 3590491 w 4329586"/>
                        <a:gd name="connsiteY82-248850" fmla="*/ 1015792 h 2956475"/>
                        <a:gd name="connsiteX83-248851" fmla="*/ 3601817 w 4329586"/>
                        <a:gd name="connsiteY83-248852" fmla="*/ 1018841 h 2956475"/>
                        <a:gd name="connsiteX84-248853" fmla="*/ 3602398 w 4329586"/>
                        <a:gd name="connsiteY84-248854" fmla="*/ 1015792 h 2956475"/>
                        <a:gd name="connsiteX85-248855" fmla="*/ 3718431 w 4329586"/>
                        <a:gd name="connsiteY85-248856" fmla="*/ 1047031 h 2956475"/>
                        <a:gd name="connsiteX86-248857" fmla="*/ 3785922 w 4329586"/>
                        <a:gd name="connsiteY86-248858" fmla="*/ 1043061 h 2956475"/>
                        <a:gd name="connsiteX87-248859" fmla="*/ 3787307 w 4329586"/>
                        <a:gd name="connsiteY87-248860" fmla="*/ 1043680 h 2956475"/>
                        <a:gd name="connsiteX88-248861" fmla="*/ 3797830 w 4329586"/>
                        <a:gd name="connsiteY88-248862" fmla="*/ 1043061 h 2956475"/>
                        <a:gd name="connsiteX89-248863" fmla="*/ 3904636 w 4329586"/>
                        <a:gd name="connsiteY89-248864" fmla="*/ 1090783 h 2956475"/>
                        <a:gd name="connsiteX90-248865" fmla="*/ 3956902 w 4329586"/>
                        <a:gd name="connsiteY90-248866" fmla="*/ 1133960 h 2956475"/>
                        <a:gd name="connsiteX91-248867" fmla="*/ 4043256 w 4329586"/>
                        <a:gd name="connsiteY91-248868" fmla="*/ 1213496 h 2956475"/>
                        <a:gd name="connsiteX92-248869" fmla="*/ 4145516 w 4329586"/>
                        <a:gd name="connsiteY92-248870" fmla="*/ 1311212 h 2956475"/>
                        <a:gd name="connsiteX93-248871" fmla="*/ 4140972 w 4329586"/>
                        <a:gd name="connsiteY93-248872" fmla="*/ 1365751 h 2956475"/>
                        <a:gd name="connsiteX94-248873" fmla="*/ 4148600 w 4329586"/>
                        <a:gd name="connsiteY94-248874" fmla="*/ 1373379 h 2956475"/>
                        <a:gd name="connsiteX95-248875" fmla="*/ 4144972 w 4329586"/>
                        <a:gd name="connsiteY95-248876" fmla="*/ 1322574 h 2956475"/>
                        <a:gd name="connsiteX96-248877" fmla="*/ 4157013 w 4329586"/>
                        <a:gd name="connsiteY96-248878" fmla="*/ 1324447 h 2956475"/>
                        <a:gd name="connsiteX97-248879" fmla="*/ 4156879 w 4329586"/>
                        <a:gd name="connsiteY97-248880" fmla="*/ 1322574 h 2956475"/>
                        <a:gd name="connsiteX98-248881" fmla="*/ 4259140 w 4329586"/>
                        <a:gd name="connsiteY98-248882" fmla="*/ 1338481 h 2956475"/>
                        <a:gd name="connsiteX99-248883" fmla="*/ 4329586 w 4329586"/>
                        <a:gd name="connsiteY99-248884" fmla="*/ 1418018 h 2956475"/>
                        <a:gd name="connsiteX100-248885" fmla="*/ 4290954 w 4329586"/>
                        <a:gd name="connsiteY100-248886" fmla="*/ 1456650 h 2956475"/>
                        <a:gd name="connsiteX101-248887" fmla="*/ 4231870 w 4329586"/>
                        <a:gd name="connsiteY101-248888" fmla="*/ 1468012 h 2956475"/>
                        <a:gd name="connsiteX102-248889" fmla="*/ 4231870 w 4329586"/>
                        <a:gd name="connsiteY102-248890" fmla="*/ 1554366 h 2956475"/>
                        <a:gd name="connsiteX103-248891" fmla="*/ 4215963 w 4329586"/>
                        <a:gd name="connsiteY103-248892" fmla="*/ 1570273 h 2956475"/>
                        <a:gd name="connsiteX104-248893" fmla="*/ 4204056 w 4329586"/>
                        <a:gd name="connsiteY104-248894" fmla="*/ 1570273 h 2956475"/>
                        <a:gd name="connsiteX105-248895" fmla="*/ 4184148 w 4329586"/>
                        <a:gd name="connsiteY105-248896" fmla="*/ 1570273 h 2956475"/>
                        <a:gd name="connsiteX106-248897" fmla="*/ 4172242 w 4329586"/>
                        <a:gd name="connsiteY106-248898" fmla="*/ 1570273 h 2956475"/>
                        <a:gd name="connsiteX107-248899" fmla="*/ 4140427 w 4329586"/>
                        <a:gd name="connsiteY107-248900" fmla="*/ 1536186 h 2956475"/>
                        <a:gd name="connsiteX108-248901" fmla="*/ 4090432 w 4329586"/>
                        <a:gd name="connsiteY108-248902" fmla="*/ 1511189 h 2956475"/>
                        <a:gd name="connsiteX109-248903" fmla="*/ 4085888 w 4329586"/>
                        <a:gd name="connsiteY109-248904" fmla="*/ 1477102 h 2956475"/>
                        <a:gd name="connsiteX110-248905" fmla="*/ 4052053 w 4329586"/>
                        <a:gd name="connsiteY110-248906" fmla="*/ 1463170 h 2956475"/>
                        <a:gd name="connsiteX111-248907" fmla="*/ 4018258 w 4329586"/>
                        <a:gd name="connsiteY111-248908" fmla="*/ 1472557 h 2956475"/>
                        <a:gd name="connsiteX112-248909" fmla="*/ 4016287 w 4329586"/>
                        <a:gd name="connsiteY112-248910" fmla="*/ 1469797 h 2956475"/>
                        <a:gd name="connsiteX113-248911" fmla="*/ 4006352 w 4329586"/>
                        <a:gd name="connsiteY113-248912" fmla="*/ 1472557 h 2956475"/>
                        <a:gd name="connsiteX114-248913" fmla="*/ 3983627 w 4329586"/>
                        <a:gd name="connsiteY114-248914" fmla="*/ 1440742 h 2956475"/>
                        <a:gd name="connsiteX115-248915" fmla="*/ 3992565 w 4329586"/>
                        <a:gd name="connsiteY115-248916" fmla="*/ 1415717 h 2956475"/>
                        <a:gd name="connsiteX116-248917" fmla="*/ 3963720 w 4329586"/>
                        <a:gd name="connsiteY116-248918" fmla="*/ 1429380 h 2956475"/>
                        <a:gd name="connsiteX117-248919" fmla="*/ 3979626 w 4329586"/>
                        <a:gd name="connsiteY117-248920" fmla="*/ 1472557 h 2956475"/>
                        <a:gd name="connsiteX118-248921" fmla="*/ 3956902 w 4329586"/>
                        <a:gd name="connsiteY118-248922" fmla="*/ 1511189 h 2956475"/>
                        <a:gd name="connsiteX119-248923" fmla="*/ 3909180 w 4329586"/>
                        <a:gd name="connsiteY119-248924" fmla="*/ 1547548 h 2956475"/>
                        <a:gd name="connsiteX120-248925" fmla="*/ 3898597 w 4329586"/>
                        <a:gd name="connsiteY120-248926" fmla="*/ 1546540 h 2956475"/>
                        <a:gd name="connsiteX121-248927" fmla="*/ 3897274 w 4329586"/>
                        <a:gd name="connsiteY121-248928" fmla="*/ 1547548 h 2956475"/>
                        <a:gd name="connsiteX122-248929" fmla="*/ 3862357 w 4329586"/>
                        <a:gd name="connsiteY122-248930" fmla="*/ 1544223 h 2956475"/>
                        <a:gd name="connsiteX123-248931" fmla="*/ 3893273 w 4329586"/>
                        <a:gd name="connsiteY123-248932" fmla="*/ 1586180 h 2956475"/>
                        <a:gd name="connsiteX124-248933" fmla="*/ 3915998 w 4329586"/>
                        <a:gd name="connsiteY124-248934" fmla="*/ 1649809 h 2956475"/>
                        <a:gd name="connsiteX125-248935" fmla="*/ 3931905 w 4329586"/>
                        <a:gd name="connsiteY125-248936" fmla="*/ 1677079 h 2956475"/>
                        <a:gd name="connsiteX126-248937" fmla="*/ 3936450 w 4329586"/>
                        <a:gd name="connsiteY126-248938" fmla="*/ 1708893 h 2956475"/>
                        <a:gd name="connsiteX127-248939" fmla="*/ 3931905 w 4329586"/>
                        <a:gd name="connsiteY127-248940" fmla="*/ 1731618 h 2956475"/>
                        <a:gd name="connsiteX128-248941" fmla="*/ 3920720 w 4329586"/>
                        <a:gd name="connsiteY128-248942" fmla="*/ 1728009 h 2956475"/>
                        <a:gd name="connsiteX129-248943" fmla="*/ 3919998 w 4329586"/>
                        <a:gd name="connsiteY129-248944" fmla="*/ 1731618 h 2956475"/>
                        <a:gd name="connsiteX130-248945" fmla="*/ 3857192 w 4329586"/>
                        <a:gd name="connsiteY130-248946" fmla="*/ 1711358 h 2956475"/>
                        <a:gd name="connsiteX131-248947" fmla="*/ 3759198 w 4329586"/>
                        <a:gd name="connsiteY131-248948" fmla="*/ 1767977 h 2956475"/>
                        <a:gd name="connsiteX132-248949" fmla="*/ 3720566 w 4329586"/>
                        <a:gd name="connsiteY132-248950" fmla="*/ 1779340 h 2956475"/>
                        <a:gd name="connsiteX133-248951" fmla="*/ 3668299 w 4329586"/>
                        <a:gd name="connsiteY133-248952" fmla="*/ 1833879 h 2956475"/>
                        <a:gd name="connsiteX134-248953" fmla="*/ 3613760 w 4329586"/>
                        <a:gd name="connsiteY134-248954" fmla="*/ 1881600 h 2956475"/>
                        <a:gd name="connsiteX135-248955" fmla="*/ 3597853 w 4329586"/>
                        <a:gd name="connsiteY135-248956" fmla="*/ 1913415 h 2956475"/>
                        <a:gd name="connsiteX136-248957" fmla="*/ 3590159 w 4329586"/>
                        <a:gd name="connsiteY136-248958" fmla="*/ 1904988 h 2956475"/>
                        <a:gd name="connsiteX137-248959" fmla="*/ 3585946 w 4329586"/>
                        <a:gd name="connsiteY137-248960" fmla="*/ 1913415 h 2956475"/>
                        <a:gd name="connsiteX138-248961" fmla="*/ 3542459 w 4329586"/>
                        <a:gd name="connsiteY138-248962" fmla="*/ 1865787 h 2956475"/>
                        <a:gd name="connsiteX139-248963" fmla="*/ 3452415 w 4329586"/>
                        <a:gd name="connsiteY139-248964" fmla="*/ 1920232 h 2956475"/>
                        <a:gd name="connsiteX140-248965" fmla="*/ 3449310 w 4329586"/>
                        <a:gd name="connsiteY140-248966" fmla="*/ 1914910 h 2956475"/>
                        <a:gd name="connsiteX141-248967" fmla="*/ 3440508 w 4329586"/>
                        <a:gd name="connsiteY141-248968" fmla="*/ 1920232 h 2956475"/>
                        <a:gd name="connsiteX142-248969" fmla="*/ 3428465 w 4329586"/>
                        <a:gd name="connsiteY142-248970" fmla="*/ 1899586 h 2956475"/>
                        <a:gd name="connsiteX143-248971" fmla="*/ 3397876 w 4329586"/>
                        <a:gd name="connsiteY143-248972" fmla="*/ 1924777 h 2956475"/>
                        <a:gd name="connsiteX144-248973" fmla="*/ 3388639 w 4329586"/>
                        <a:gd name="connsiteY144-248974" fmla="*/ 1922578 h 2956475"/>
                        <a:gd name="connsiteX145-248975" fmla="*/ 3385969 w 4329586"/>
                        <a:gd name="connsiteY145-248976" fmla="*/ 1924777 h 2956475"/>
                        <a:gd name="connsiteX146-248977" fmla="*/ 3349515 w 4329586"/>
                        <a:gd name="connsiteY146-248978" fmla="*/ 1916098 h 2956475"/>
                        <a:gd name="connsiteX147-248979" fmla="*/ 3338792 w 4329586"/>
                        <a:gd name="connsiteY147-248980" fmla="*/ 1961137 h 2956475"/>
                        <a:gd name="connsiteX148-248981" fmla="*/ 3297888 w 4329586"/>
                        <a:gd name="connsiteY148-248982" fmla="*/ 2027038 h 2956475"/>
                        <a:gd name="connsiteX149-248983" fmla="*/ 3297888 w 4329586"/>
                        <a:gd name="connsiteY149-248984" fmla="*/ 2058853 h 2956475"/>
                        <a:gd name="connsiteX150-248985" fmla="*/ 3338792 w 4329586"/>
                        <a:gd name="connsiteY150-248986" fmla="*/ 2074760 h 2956475"/>
                        <a:gd name="connsiteX151-248987" fmla="*/ 3334247 w 4329586"/>
                        <a:gd name="connsiteY151-248988" fmla="*/ 2172476 h 2956475"/>
                        <a:gd name="connsiteX152-248989" fmla="*/ 3322340 w 4329586"/>
                        <a:gd name="connsiteY152-248990" fmla="*/ 2172476 h 2956475"/>
                        <a:gd name="connsiteX153-248991" fmla="*/ 3297888 w 4329586"/>
                        <a:gd name="connsiteY153-248992" fmla="*/ 2172476 h 2956475"/>
                        <a:gd name="connsiteX154-248993" fmla="*/ 3286526 w 4329586"/>
                        <a:gd name="connsiteY154-248994" fmla="*/ 2224742 h 2956475"/>
                        <a:gd name="connsiteX155-248995" fmla="*/ 3297888 w 4329586"/>
                        <a:gd name="connsiteY155-248996" fmla="*/ 2252012 h 2956475"/>
                        <a:gd name="connsiteX156-248997" fmla="*/ 3231986 w 4329586"/>
                        <a:gd name="connsiteY156-248998" fmla="*/ 2286099 h 2956475"/>
                        <a:gd name="connsiteX157-248999" fmla="*/ 3220624 w 4329586"/>
                        <a:gd name="connsiteY157-249000" fmla="*/ 2354273 h 2956475"/>
                        <a:gd name="connsiteX158-249001" fmla="*/ 3168358 w 4329586"/>
                        <a:gd name="connsiteY158-249002" fmla="*/ 2370180 h 2956475"/>
                        <a:gd name="connsiteX159-249003" fmla="*/ 3156995 w 4329586"/>
                        <a:gd name="connsiteY159-249004" fmla="*/ 2429264 h 2956475"/>
                        <a:gd name="connsiteX160-249005" fmla="*/ 3102456 w 4329586"/>
                        <a:gd name="connsiteY160-249006" fmla="*/ 2488348 h 2956475"/>
                        <a:gd name="connsiteX161-249007" fmla="*/ 3100146 w 4329586"/>
                        <a:gd name="connsiteY161-249008" fmla="*/ 2477952 h 2956475"/>
                        <a:gd name="connsiteX162-249009" fmla="*/ 3090549 w 4329586"/>
                        <a:gd name="connsiteY162-249010" fmla="*/ 2488348 h 2956475"/>
                        <a:gd name="connsiteX163-249011" fmla="*/ 3081459 w 4329586"/>
                        <a:gd name="connsiteY163-249012" fmla="*/ 2447444 h 2956475"/>
                        <a:gd name="connsiteX164-249013" fmla="*/ 3065552 w 4329586"/>
                        <a:gd name="connsiteY164-249014" fmla="*/ 2361090 h 2956475"/>
                        <a:gd name="connsiteX165-249015" fmla="*/ 3038282 w 4329586"/>
                        <a:gd name="connsiteY165-249016" fmla="*/ 2220198 h 2956475"/>
                        <a:gd name="connsiteX166-249017" fmla="*/ 3058734 w 4329586"/>
                        <a:gd name="connsiteY166-249018" fmla="*/ 2129299 h 2956475"/>
                        <a:gd name="connsiteX167-249019" fmla="*/ 3090549 w 4329586"/>
                        <a:gd name="connsiteY167-249020" fmla="*/ 2086122 h 2956475"/>
                        <a:gd name="connsiteX168-249021" fmla="*/ 3090549 w 4329586"/>
                        <a:gd name="connsiteY168-249022" fmla="*/ 2058853 h 2956475"/>
                        <a:gd name="connsiteX169-249023" fmla="*/ 3149633 w 4329586"/>
                        <a:gd name="connsiteY169-249024" fmla="*/ 2042945 h 2956475"/>
                        <a:gd name="connsiteX170-249025" fmla="*/ 3215534 w 4329586"/>
                        <a:gd name="connsiteY170-249026" fmla="*/ 1952047 h 2956475"/>
                        <a:gd name="connsiteX171-249027" fmla="*/ 3279164 w 4329586"/>
                        <a:gd name="connsiteY171-249028" fmla="*/ 1877056 h 2956475"/>
                        <a:gd name="connsiteX172-249029" fmla="*/ 3345064 w 4329586"/>
                        <a:gd name="connsiteY172-249030" fmla="*/ 1817971 h 2956475"/>
                        <a:gd name="connsiteX173-249031" fmla="*/ 3369615 w 4329586"/>
                        <a:gd name="connsiteY173-249032" fmla="*/ 1710844 h 2956475"/>
                        <a:gd name="connsiteX174-249033" fmla="*/ 3338792 w 4329586"/>
                        <a:gd name="connsiteY174-249034" fmla="*/ 1715711 h 2956475"/>
                        <a:gd name="connsiteX175-249035" fmla="*/ 3318340 w 4329586"/>
                        <a:gd name="connsiteY175-249036" fmla="*/ 1779340 h 2956475"/>
                        <a:gd name="connsiteX176-249037" fmla="*/ 3227442 w 4329586"/>
                        <a:gd name="connsiteY176-249038" fmla="*/ 1865693 h 2956475"/>
                        <a:gd name="connsiteX177-249039" fmla="*/ 3224629 w 4329586"/>
                        <a:gd name="connsiteY177-249040" fmla="*/ 1857053 h 2956475"/>
                        <a:gd name="connsiteX178-249041" fmla="*/ 3215534 w 4329586"/>
                        <a:gd name="connsiteY178-249042" fmla="*/ 1865693 h 2956475"/>
                        <a:gd name="connsiteX179-249043" fmla="*/ 3184756 w 4329586"/>
                        <a:gd name="connsiteY179-249044" fmla="*/ 1771159 h 2956475"/>
                        <a:gd name="connsiteX180-249045" fmla="*/ 3102456 w 4329586"/>
                        <a:gd name="connsiteY180-249046" fmla="*/ 1795247 h 2956475"/>
                        <a:gd name="connsiteX181-249047" fmla="*/ 3007012 w 4329586"/>
                        <a:gd name="connsiteY181-249048" fmla="*/ 1920232 h 2956475"/>
                        <a:gd name="connsiteX182-249049" fmla="*/ 3038827 w 4329586"/>
                        <a:gd name="connsiteY182-249050" fmla="*/ 1967954 h 2956475"/>
                        <a:gd name="connsiteX183-249051" fmla="*/ 2959290 w 4329586"/>
                        <a:gd name="connsiteY183-249052" fmla="*/ 1983861 h 2956475"/>
                        <a:gd name="connsiteX184-249053" fmla="*/ 2900206 w 4329586"/>
                        <a:gd name="connsiteY184-249054" fmla="*/ 1988406 h 2956475"/>
                        <a:gd name="connsiteX185-249055" fmla="*/ 2900294 w 4329586"/>
                        <a:gd name="connsiteY185-249056" fmla="*/ 1987484 h 2956475"/>
                        <a:gd name="connsiteX186-249057" fmla="*/ 2888300 w 4329586"/>
                        <a:gd name="connsiteY186-249058" fmla="*/ 1988406 h 2956475"/>
                        <a:gd name="connsiteX187-249059" fmla="*/ 2892844 w 4329586"/>
                        <a:gd name="connsiteY187-249060" fmla="*/ 1940685 h 2956475"/>
                        <a:gd name="connsiteX188-249061" fmla="*/ 2843002 w 4329586"/>
                        <a:gd name="connsiteY188-249062" fmla="*/ 1931099 h 2956475"/>
                        <a:gd name="connsiteX189-249063" fmla="*/ 2797946 w 4329586"/>
                        <a:gd name="connsiteY189-249064" fmla="*/ 1961137 h 2956475"/>
                        <a:gd name="connsiteX190-249065" fmla="*/ 2787315 w 4329586"/>
                        <a:gd name="connsiteY190-249066" fmla="*/ 1960286 h 2956475"/>
                        <a:gd name="connsiteX191-249067" fmla="*/ 2786039 w 4329586"/>
                        <a:gd name="connsiteY191-249068" fmla="*/ 1961137 h 2956475"/>
                        <a:gd name="connsiteX192-249069" fmla="*/ 2680558 w 4329586"/>
                        <a:gd name="connsiteY192-249070" fmla="*/ 1952698 h 2956475"/>
                        <a:gd name="connsiteX193-249071" fmla="*/ 2566154 w 4329586"/>
                        <a:gd name="connsiteY193-249072" fmla="*/ 1972499 h 2956475"/>
                        <a:gd name="connsiteX194-249073" fmla="*/ 2447986 w 4329586"/>
                        <a:gd name="connsiteY194-249074" fmla="*/ 2106574 h 2956475"/>
                        <a:gd name="connsiteX195-249075" fmla="*/ 2307094 w 4329586"/>
                        <a:gd name="connsiteY195-249076" fmla="*/ 2263374 h 2956475"/>
                        <a:gd name="connsiteX196-249077" fmla="*/ 2361633 w 4329586"/>
                        <a:gd name="connsiteY196-249078" fmla="*/ 2267919 h 2956475"/>
                        <a:gd name="connsiteX197-249079" fmla="*/ 2382085 w 4329586"/>
                        <a:gd name="connsiteY197-249080" fmla="*/ 2311096 h 2956475"/>
                        <a:gd name="connsiteX198-249081" fmla="*/ 2410703 w 4329586"/>
                        <a:gd name="connsiteY198-249082" fmla="*/ 2319513 h 2956475"/>
                        <a:gd name="connsiteX199-249083" fmla="*/ 2429262 w 4329586"/>
                        <a:gd name="connsiteY199-249084" fmla="*/ 2290644 h 2956475"/>
                        <a:gd name="connsiteX200-249085" fmla="*/ 2440332 w 4329586"/>
                        <a:gd name="connsiteY200-249086" fmla="*/ 2291946 h 2956475"/>
                        <a:gd name="connsiteX201-249087" fmla="*/ 2441169 w 4329586"/>
                        <a:gd name="connsiteY201-249088" fmla="*/ 2290644 h 2956475"/>
                        <a:gd name="connsiteX202-249089" fmla="*/ 2479801 w 4329586"/>
                        <a:gd name="connsiteY202-249090" fmla="*/ 2295189 h 2956475"/>
                        <a:gd name="connsiteX203-249091" fmla="*/ 2534340 w 4329586"/>
                        <a:gd name="connsiteY203-249092" fmla="*/ 2365635 h 2956475"/>
                        <a:gd name="connsiteX204-249093" fmla="*/ 2538885 w 4329586"/>
                        <a:gd name="connsiteY204-249094" fmla="*/ 2413357 h 2956475"/>
                        <a:gd name="connsiteX205-249095" fmla="*/ 2507070 w 4329586"/>
                        <a:gd name="connsiteY205-249096" fmla="*/ 2472441 h 2956475"/>
                        <a:gd name="connsiteX206-249097" fmla="*/ 2500253 w 4329586"/>
                        <a:gd name="connsiteY206-249098" fmla="*/ 2542887 h 2956475"/>
                        <a:gd name="connsiteX207-249099" fmla="*/ 2484346 w 4329586"/>
                        <a:gd name="connsiteY207-249100" fmla="*/ 2629241 h 2956475"/>
                        <a:gd name="connsiteX208-249101" fmla="*/ 2432079 w 4329586"/>
                        <a:gd name="connsiteY208-249102" fmla="*/ 2708777 h 2956475"/>
                        <a:gd name="connsiteX209-249103" fmla="*/ 2420717 w 4329586"/>
                        <a:gd name="connsiteY209-249104" fmla="*/ 2747409 h 2956475"/>
                        <a:gd name="connsiteX210-249105" fmla="*/ 2366178 w 4329586"/>
                        <a:gd name="connsiteY210-249106" fmla="*/ 2806493 h 2956475"/>
                        <a:gd name="connsiteX211-249107" fmla="*/ 2318456 w 4329586"/>
                        <a:gd name="connsiteY211-249108" fmla="*/ 2865577 h 2956475"/>
                        <a:gd name="connsiteX212-249109" fmla="*/ 2298004 w 4329586"/>
                        <a:gd name="connsiteY212-249110" fmla="*/ 2897392 h 2956475"/>
                        <a:gd name="connsiteX213-249111" fmla="*/ 2248010 w 4329586"/>
                        <a:gd name="connsiteY213-249112" fmla="*/ 2924661 h 2956475"/>
                        <a:gd name="connsiteX214-249113" fmla="*/ 2236103 w 4329586"/>
                        <a:gd name="connsiteY214-249114" fmla="*/ 2924661 h 2956475"/>
                        <a:gd name="connsiteX215-249115" fmla="*/ 2227558 w 4329586"/>
                        <a:gd name="connsiteY215-249116" fmla="*/ 2924661 h 2956475"/>
                        <a:gd name="connsiteX216-249117" fmla="*/ 2215650 w 4329586"/>
                        <a:gd name="connsiteY216-249118" fmla="*/ 2924661 h 2956475"/>
                        <a:gd name="connsiteX217-249119" fmla="*/ 2193984 w 4329586"/>
                        <a:gd name="connsiteY217-249120" fmla="*/ 2908412 h 2956475"/>
                        <a:gd name="connsiteX218-249121" fmla="*/ 2152566 w 4329586"/>
                        <a:gd name="connsiteY218-249122" fmla="*/ 2936024 h 2956475"/>
                        <a:gd name="connsiteX219-249123" fmla="*/ 2145749 w 4329586"/>
                        <a:gd name="connsiteY219-249124" fmla="*/ 2956476 h 2956475"/>
                        <a:gd name="connsiteX220-249125" fmla="*/ 2141204 w 4329586"/>
                        <a:gd name="connsiteY220-249126" fmla="*/ 2947386 h 2956475"/>
                        <a:gd name="connsiteX221-249127" fmla="*/ 2141204 w 4329586"/>
                        <a:gd name="connsiteY221-249128" fmla="*/ 2935660 h 2956475"/>
                        <a:gd name="connsiteX222-249129" fmla="*/ 2140659 w 4329586"/>
                        <a:gd name="connsiteY222-249130" fmla="*/ 2936024 h 2956475"/>
                        <a:gd name="connsiteX223-249131" fmla="*/ 2133842 w 4329586"/>
                        <a:gd name="connsiteY223-249132" fmla="*/ 2956476 h 2956475"/>
                        <a:gd name="connsiteX224-249133" fmla="*/ 2129297 w 4329586"/>
                        <a:gd name="connsiteY224-249134" fmla="*/ 2947386 h 2956475"/>
                        <a:gd name="connsiteX225-249135" fmla="*/ 2129297 w 4329586"/>
                        <a:gd name="connsiteY225-249136" fmla="*/ 2920116 h 2956475"/>
                        <a:gd name="connsiteX226-249137" fmla="*/ 2141204 w 4329586"/>
                        <a:gd name="connsiteY226-249138" fmla="*/ 2920116 h 2956475"/>
                        <a:gd name="connsiteX227-249139" fmla="*/ 2149749 w 4329586"/>
                        <a:gd name="connsiteY227-249140" fmla="*/ 2920116 h 2956475"/>
                        <a:gd name="connsiteX228-249141" fmla="*/ 2156566 w 4329586"/>
                        <a:gd name="connsiteY228-249142" fmla="*/ 2861032 h 2956475"/>
                        <a:gd name="connsiteX229-249143" fmla="*/ 2145204 w 4329586"/>
                        <a:gd name="connsiteY229-249144" fmla="*/ 2817856 h 2956475"/>
                        <a:gd name="connsiteX230-249145" fmla="*/ 2172474 w 4329586"/>
                        <a:gd name="connsiteY230-249146" fmla="*/ 2795131 h 2956475"/>
                        <a:gd name="connsiteX231-249147" fmla="*/ 2181735 w 4329586"/>
                        <a:gd name="connsiteY231-249148" fmla="*/ 2797336 h 2956475"/>
                        <a:gd name="connsiteX232-249149" fmla="*/ 2184381 w 4329586"/>
                        <a:gd name="connsiteY232-249150" fmla="*/ 2795131 h 2956475"/>
                        <a:gd name="connsiteX233-249151" fmla="*/ 2169403 w 4329586"/>
                        <a:gd name="connsiteY233-249152" fmla="*/ 2803947 h 2956475"/>
                        <a:gd name="connsiteX234-249153" fmla="*/ 2202469 w 4329586"/>
                        <a:gd name="connsiteY234-249154" fmla="*/ 2747216 h 2956475"/>
                        <a:gd name="connsiteX235-249155" fmla="*/ 2258827 w 4329586"/>
                        <a:gd name="connsiteY235-249156" fmla="*/ 2699687 h 2956475"/>
                        <a:gd name="connsiteX236-249157" fmla="*/ 2270190 w 4329586"/>
                        <a:gd name="connsiteY236-249158" fmla="*/ 2676963 h 2956475"/>
                        <a:gd name="connsiteX237-249159" fmla="*/ 2289213 w 4329586"/>
                        <a:gd name="connsiteY237-249160" fmla="*/ 2632575 h 2956475"/>
                        <a:gd name="connsiteX238-249161" fmla="*/ 2238920 w 4329586"/>
                        <a:gd name="connsiteY238-249162" fmla="*/ 2645148 h 2956475"/>
                        <a:gd name="connsiteX239-249163" fmla="*/ 2211650 w 4329586"/>
                        <a:gd name="connsiteY239-249164" fmla="*/ 2667873 h 2956475"/>
                        <a:gd name="connsiteX240-249165" fmla="*/ 2199743 w 4329586"/>
                        <a:gd name="connsiteY240-249166" fmla="*/ 2667873 h 2956475"/>
                        <a:gd name="connsiteX241-249167" fmla="*/ 2152566 w 4329586"/>
                        <a:gd name="connsiteY241-249168" fmla="*/ 2667873 h 2956475"/>
                        <a:gd name="connsiteX242-249169" fmla="*/ 2140659 w 4329586"/>
                        <a:gd name="connsiteY242-249170" fmla="*/ 2667873 h 2956475"/>
                        <a:gd name="connsiteX243-249171" fmla="*/ 2124752 w 4329586"/>
                        <a:gd name="connsiteY243-249172" fmla="*/ 2613334 h 2956475"/>
                        <a:gd name="connsiteX244-249173" fmla="*/ 2081575 w 4329586"/>
                        <a:gd name="connsiteY244-249174" fmla="*/ 2574702 h 2956475"/>
                        <a:gd name="connsiteX245-249175" fmla="*/ 2015674 w 4329586"/>
                        <a:gd name="connsiteY245-249176" fmla="*/ 2558795 h 2956475"/>
                        <a:gd name="connsiteX246-249177" fmla="*/ 2006584 w 4329586"/>
                        <a:gd name="connsiteY246-249178" fmla="*/ 2499711 h 2956475"/>
                        <a:gd name="connsiteX247-249179" fmla="*/ 1995222 w 4329586"/>
                        <a:gd name="connsiteY247-249180" fmla="*/ 2467896 h 2956475"/>
                        <a:gd name="connsiteX248-249181" fmla="*/ 1979314 w 4329586"/>
                        <a:gd name="connsiteY248-249182" fmla="*/ 2440627 h 2956475"/>
                        <a:gd name="connsiteX249-249183" fmla="*/ 1956590 w 4329586"/>
                        <a:gd name="connsiteY249-249184" fmla="*/ 2381542 h 2956475"/>
                        <a:gd name="connsiteX250-249185" fmla="*/ 1924775 w 4329586"/>
                        <a:gd name="connsiteY250-249186" fmla="*/ 2361090 h 2956475"/>
                        <a:gd name="connsiteX251-249187" fmla="*/ 1868916 w 4329586"/>
                        <a:gd name="connsiteY251-249188" fmla="*/ 2339606 h 2956475"/>
                        <a:gd name="connsiteX252-249189" fmla="*/ 1829876 w 4329586"/>
                        <a:gd name="connsiteY252-249190" fmla="*/ 2345183 h 2956475"/>
                        <a:gd name="connsiteX253-249191" fmla="*/ 1786700 w 4329586"/>
                        <a:gd name="connsiteY253-249192" fmla="*/ 2354273 h 2956475"/>
                        <a:gd name="connsiteX254-249193" fmla="*/ 1778000 w 4329586"/>
                        <a:gd name="connsiteY254-249194" fmla="*/ 2393097 h 2956475"/>
                        <a:gd name="connsiteX255-249195" fmla="*/ 1775337 w 4329586"/>
                        <a:gd name="connsiteY255-249196" fmla="*/ 2397450 h 2956475"/>
                        <a:gd name="connsiteX256-249197" fmla="*/ 1775337 w 4329586"/>
                        <a:gd name="connsiteY256-249198" fmla="*/ 2429264 h 2956475"/>
                        <a:gd name="connsiteX257-249199" fmla="*/ 1754885 w 4329586"/>
                        <a:gd name="connsiteY257-249200" fmla="*/ 2451989 h 2956475"/>
                        <a:gd name="connsiteX258-249201" fmla="*/ 1723071 w 4329586"/>
                        <a:gd name="connsiteY258-249202" fmla="*/ 2511073 h 2956475"/>
                        <a:gd name="connsiteX259-249203" fmla="*/ 1723071 w 4329586"/>
                        <a:gd name="connsiteY259-249204" fmla="*/ 2538343 h 2956475"/>
                        <a:gd name="connsiteX260-249205" fmla="*/ 1673076 w 4329586"/>
                        <a:gd name="connsiteY260-249206" fmla="*/ 2570157 h 2956475"/>
                        <a:gd name="connsiteX261-249207" fmla="*/ 1665263 w 4329586"/>
                        <a:gd name="connsiteY261-249208" fmla="*/ 2567553 h 2956475"/>
                        <a:gd name="connsiteX262-249209" fmla="*/ 1661170 w 4329586"/>
                        <a:gd name="connsiteY262-249210" fmla="*/ 2570157 h 2956475"/>
                        <a:gd name="connsiteX263-249211" fmla="*/ 1613448 w 4329586"/>
                        <a:gd name="connsiteY263-249212" fmla="*/ 2554250 h 2956475"/>
                        <a:gd name="connsiteX264-249213" fmla="*/ 1582178 w 4329586"/>
                        <a:gd name="connsiteY264-249214" fmla="*/ 2554250 h 2956475"/>
                        <a:gd name="connsiteX265-249215" fmla="*/ 1570271 w 4329586"/>
                        <a:gd name="connsiteY265-249216" fmla="*/ 2554250 h 2956475"/>
                        <a:gd name="connsiteX266-249217" fmla="*/ 1554364 w 4329586"/>
                        <a:gd name="connsiteY266-249218" fmla="*/ 2538343 h 2956475"/>
                        <a:gd name="connsiteX267-249219" fmla="*/ 1536192 w 4329586"/>
                        <a:gd name="connsiteY267-249220" fmla="*/ 2533799 h 2956475"/>
                        <a:gd name="connsiteX268-249221" fmla="*/ 1491280 w 4329586"/>
                        <a:gd name="connsiteY268-249222" fmla="*/ 2570157 h 2956475"/>
                        <a:gd name="connsiteX269-249223" fmla="*/ 1443558 w 4329586"/>
                        <a:gd name="connsiteY269-249224" fmla="*/ 2581519 h 2956475"/>
                        <a:gd name="connsiteX270-249225" fmla="*/ 1404926 w 4329586"/>
                        <a:gd name="connsiteY270-249226" fmla="*/ 2597427 h 2956475"/>
                        <a:gd name="connsiteX271-249227" fmla="*/ 1397381 w 4329586"/>
                        <a:gd name="connsiteY271-249228" fmla="*/ 2595630 h 2956475"/>
                        <a:gd name="connsiteX272-249229" fmla="*/ 1393019 w 4329586"/>
                        <a:gd name="connsiteY272-249230" fmla="*/ 2597427 h 2956475"/>
                        <a:gd name="connsiteX273-249231" fmla="*/ 1345297 w 4329586"/>
                        <a:gd name="connsiteY273-249232" fmla="*/ 2586064 h 2956475"/>
                        <a:gd name="connsiteX274-249233" fmla="*/ 1323117 w 4329586"/>
                        <a:gd name="connsiteY274-249234" fmla="*/ 2586064 h 2956475"/>
                        <a:gd name="connsiteX275-249235" fmla="*/ 1311210 w 4329586"/>
                        <a:gd name="connsiteY275-249236" fmla="*/ 2586064 h 2956475"/>
                        <a:gd name="connsiteX276-249237" fmla="*/ 1290758 w 4329586"/>
                        <a:gd name="connsiteY276-249238" fmla="*/ 2554250 h 2956475"/>
                        <a:gd name="connsiteX277-249239" fmla="*/ 1252126 w 4329586"/>
                        <a:gd name="connsiteY277-249240" fmla="*/ 2526980 h 2956475"/>
                        <a:gd name="connsiteX278-249241" fmla="*/ 1225074 w 4329586"/>
                        <a:gd name="connsiteY278-249242" fmla="*/ 2523116 h 2956475"/>
                        <a:gd name="connsiteX279-249243" fmla="*/ 1184497 w 4329586"/>
                        <a:gd name="connsiteY279-249244" fmla="*/ 2526980 h 2956475"/>
                        <a:gd name="connsiteX280-249245" fmla="*/ 1145865 w 4329586"/>
                        <a:gd name="connsiteY280-249246" fmla="*/ 2538343 h 2956475"/>
                        <a:gd name="connsiteX281-249247" fmla="*/ 1141060 w 4329586"/>
                        <a:gd name="connsiteY281-249248" fmla="*/ 2536254 h 2956475"/>
                        <a:gd name="connsiteX282-249249" fmla="*/ 1133958 w 4329586"/>
                        <a:gd name="connsiteY282-249250" fmla="*/ 2538343 h 2956475"/>
                        <a:gd name="connsiteX283-249251" fmla="*/ 1081691 w 4329586"/>
                        <a:gd name="connsiteY283-249252" fmla="*/ 2515618 h 2956475"/>
                        <a:gd name="connsiteX284-249253" fmla="*/ 1074874 w 4329586"/>
                        <a:gd name="connsiteY284-249254" fmla="*/ 2472441 h 2956475"/>
                        <a:gd name="connsiteX285-249255" fmla="*/ 1031697 w 4329586"/>
                        <a:gd name="connsiteY285-249256" fmla="*/ 2456534 h 2956475"/>
                        <a:gd name="connsiteX286-249257" fmla="*/ 999883 w 4329586"/>
                        <a:gd name="connsiteY286-249258" fmla="*/ 2451989 h 2956475"/>
                        <a:gd name="connsiteX287-249259" fmla="*/ 965455 w 4329586"/>
                        <a:gd name="connsiteY287-249260" fmla="*/ 2430245 h 2956475"/>
                        <a:gd name="connsiteX288-249261" fmla="*/ 932254 w 4329586"/>
                        <a:gd name="connsiteY288-249262" fmla="*/ 2488348 h 2956475"/>
                        <a:gd name="connsiteX289-249263" fmla="*/ 948161 w 4329586"/>
                        <a:gd name="connsiteY289-249264" fmla="*/ 2522435 h 2956475"/>
                        <a:gd name="connsiteX290-249265" fmla="*/ 909529 w 4329586"/>
                        <a:gd name="connsiteY290-249266" fmla="*/ 2558795 h 2956475"/>
                        <a:gd name="connsiteX291-249267" fmla="*/ 900026 w 4329586"/>
                        <a:gd name="connsiteY291-249268" fmla="*/ 2556532 h 2956475"/>
                        <a:gd name="connsiteX292-249269" fmla="*/ 897622 w 4329586"/>
                        <a:gd name="connsiteY292-249270" fmla="*/ 2558795 h 2956475"/>
                        <a:gd name="connsiteX293-249271" fmla="*/ 849900 w 4329586"/>
                        <a:gd name="connsiteY293-249272" fmla="*/ 2547432 h 2956475"/>
                        <a:gd name="connsiteX294-249273" fmla="*/ 813541 w 4329586"/>
                        <a:gd name="connsiteY294-249274" fmla="*/ 2542887 h 2956475"/>
                        <a:gd name="connsiteX295-249275" fmla="*/ 786271 w 4329586"/>
                        <a:gd name="connsiteY295-249276" fmla="*/ 2515618 h 2956475"/>
                        <a:gd name="connsiteX296-249277" fmla="*/ 759546 w 4329586"/>
                        <a:gd name="connsiteY296-249278" fmla="*/ 2515618 h 2956475"/>
                        <a:gd name="connsiteX297-249279" fmla="*/ 747639 w 4329586"/>
                        <a:gd name="connsiteY297-249280" fmla="*/ 2515618 h 2956475"/>
                        <a:gd name="connsiteX298-249281" fmla="*/ 721779 w 4329586"/>
                        <a:gd name="connsiteY298-249282" fmla="*/ 2502687 h 2956475"/>
                        <a:gd name="connsiteX299-249283" fmla="*/ 673193 w 4329586"/>
                        <a:gd name="connsiteY299-249284" fmla="*/ 2526980 h 2956475"/>
                        <a:gd name="connsiteX300-249285" fmla="*/ 605019 w 4329586"/>
                        <a:gd name="connsiteY300-249286" fmla="*/ 2574702 h 2956475"/>
                        <a:gd name="connsiteX301-249287" fmla="*/ 561842 w 4329586"/>
                        <a:gd name="connsiteY301-249288" fmla="*/ 2586064 h 2956475"/>
                        <a:gd name="connsiteX302-249289" fmla="*/ 550480 w 4329586"/>
                        <a:gd name="connsiteY302-249290" fmla="*/ 2590609 h 2956475"/>
                        <a:gd name="connsiteX303-249291" fmla="*/ 548099 w 4329586"/>
                        <a:gd name="connsiteY303-249292" fmla="*/ 2586799 h 2956475"/>
                        <a:gd name="connsiteX304-249293" fmla="*/ 538573 w 4329586"/>
                        <a:gd name="connsiteY304-249294" fmla="*/ 2590609 h 2956475"/>
                        <a:gd name="connsiteX305-249295" fmla="*/ 516517 w 4329586"/>
                        <a:gd name="connsiteY305-249296" fmla="*/ 2555320 h 2956475"/>
                        <a:gd name="connsiteX306-249297" fmla="*/ 480033 w 4329586"/>
                        <a:gd name="connsiteY306-249298" fmla="*/ 2558795 h 2956475"/>
                        <a:gd name="connsiteX307-249299" fmla="*/ 479212 w 4329586"/>
                        <a:gd name="connsiteY307-249300" fmla="*/ 2557739 h 2956475"/>
                        <a:gd name="connsiteX308-249301" fmla="*/ 468126 w 4329586"/>
                        <a:gd name="connsiteY308-249302" fmla="*/ 2558795 h 2956475"/>
                        <a:gd name="connsiteX309-249303" fmla="*/ 452219 w 4329586"/>
                        <a:gd name="connsiteY309-249304" fmla="*/ 2538343 h 2956475"/>
                        <a:gd name="connsiteX310-249305" fmla="*/ 424950 w 4329586"/>
                        <a:gd name="connsiteY310-249306" fmla="*/ 2526980 h 2956475"/>
                        <a:gd name="connsiteX311-249307" fmla="*/ 409042 w 4329586"/>
                        <a:gd name="connsiteY311-249308" fmla="*/ 2495166 h 2956475"/>
                        <a:gd name="connsiteX312-249309" fmla="*/ 392926 w 4329586"/>
                        <a:gd name="connsiteY312-249310" fmla="*/ 2486212 h 2956475"/>
                        <a:gd name="connsiteX313-249311" fmla="*/ 350503 w 4329586"/>
                        <a:gd name="connsiteY313-249312" fmla="*/ 2499711 h 2956475"/>
                        <a:gd name="connsiteX314-249313" fmla="*/ 346766 w 4329586"/>
                        <a:gd name="connsiteY314-249314" fmla="*/ 2497111 h 2956475"/>
                        <a:gd name="connsiteX315-249315" fmla="*/ 341596 w 4329586"/>
                        <a:gd name="connsiteY315-249316" fmla="*/ 2499711 h 2956475"/>
                        <a:gd name="connsiteX316-249317" fmla="*/ 294284 w 4329586"/>
                        <a:gd name="connsiteY316-249318" fmla="*/ 2468885 h 2956475"/>
                        <a:gd name="connsiteX317-249319" fmla="*/ 275512 w 4329586"/>
                        <a:gd name="connsiteY317-249320" fmla="*/ 2495166 h 2956475"/>
                        <a:gd name="connsiteX318-249321" fmla="*/ 270439 w 4329586"/>
                        <a:gd name="connsiteY318-249322" fmla="*/ 2485599 h 2956475"/>
                        <a:gd name="connsiteX319-249323" fmla="*/ 263605 w 4329586"/>
                        <a:gd name="connsiteY319-249324" fmla="*/ 2495166 h 2956475"/>
                        <a:gd name="connsiteX320-249325" fmla="*/ 184068 w 4329586"/>
                        <a:gd name="connsiteY320-249326" fmla="*/ 2345183 h 2956475"/>
                        <a:gd name="connsiteX321-249327" fmla="*/ 134074 w 4329586"/>
                        <a:gd name="connsiteY321-249328" fmla="*/ 2295189 h 2956475"/>
                        <a:gd name="connsiteX322-249329" fmla="*/ 136871 w 4329586"/>
                        <a:gd name="connsiteY322-249330" fmla="*/ 2292043 h 2956475"/>
                        <a:gd name="connsiteX323-249331" fmla="*/ -1 w 4329586"/>
                        <a:gd name="connsiteY323-249332" fmla="*/ 1370296 h 2956475"/>
                        <a:gd name="connsiteX324-249333" fmla="*/ 43176 w 4329586"/>
                        <a:gd name="connsiteY324-249334" fmla="*/ 1349844 h 2956475"/>
                        <a:gd name="connsiteX325-249335" fmla="*/ 54538 w 4329586"/>
                        <a:gd name="connsiteY325-249336" fmla="*/ 1299850 h 2956475"/>
                        <a:gd name="connsiteX326-249337" fmla="*/ 81808 w 4329586"/>
                        <a:gd name="connsiteY326-249338" fmla="*/ 1256673 h 2956475"/>
                        <a:gd name="connsiteX327-249339" fmla="*/ 59083 w 4329586"/>
                        <a:gd name="connsiteY327-249340" fmla="*/ 1197589 h 2956475"/>
                        <a:gd name="connsiteX328-249341" fmla="*/ 81808 w 4329586"/>
                        <a:gd name="connsiteY328-249342" fmla="*/ 1133960 h 2956475"/>
                        <a:gd name="connsiteX329-249343" fmla="*/ 67717 w 4329586"/>
                        <a:gd name="connsiteY329-249344" fmla="*/ 1047218 h 2956475"/>
                        <a:gd name="connsiteX330-249345" fmla="*/ 59083 w 4329586"/>
                        <a:gd name="connsiteY330-249346" fmla="*/ 961252 h 2956475"/>
                        <a:gd name="connsiteX331-249347" fmla="*/ 52536 w 4329586"/>
                        <a:gd name="connsiteY331-249348" fmla="*/ 784669 h 2956475"/>
                        <a:gd name="connsiteX332-249349" fmla="*/ 74990 w 4329586"/>
                        <a:gd name="connsiteY332-249350" fmla="*/ 788545 h 2956475"/>
                        <a:gd name="connsiteX333-249351" fmla="*/ 70445 w 4329586"/>
                        <a:gd name="connsiteY333-249352" fmla="*/ 704464 h 2956475"/>
                        <a:gd name="connsiteX334-249353" fmla="*/ 86352 w 4329586"/>
                        <a:gd name="connsiteY334-249354" fmla="*/ 697647 h 2956475"/>
                        <a:gd name="connsiteX335-249355" fmla="*/ 87798 w 4329586"/>
                        <a:gd name="connsiteY335-249356" fmla="*/ 702130 h 2956475"/>
                        <a:gd name="connsiteX336-249357" fmla="*/ 98260 w 4329586"/>
                        <a:gd name="connsiteY336-249358" fmla="*/ 697647 h 2956475"/>
                        <a:gd name="connsiteX337-249359" fmla="*/ 120984 w 4329586"/>
                        <a:gd name="connsiteY337-249360" fmla="*/ 768093 h 2956475"/>
                        <a:gd name="connsiteX338-249361" fmla="*/ 114375 w 4329586"/>
                        <a:gd name="connsiteY338-249362" fmla="*/ 815304 h 2956475"/>
                        <a:gd name="connsiteX339-249363" fmla="*/ 177251 w 4329586"/>
                        <a:gd name="connsiteY339-249364" fmla="*/ 772638 h 2956475"/>
                        <a:gd name="connsiteX340-249365" fmla="*/ 254515 w 4329586"/>
                        <a:gd name="connsiteY340-249366" fmla="*/ 763548 h 2956475"/>
                        <a:gd name="connsiteX341-249367" fmla="*/ 255693 w 4329586"/>
                        <a:gd name="connsiteY341-249368" fmla="*/ 764810 h 2956475"/>
                        <a:gd name="connsiteX342-249369" fmla="*/ 266422 w 4329586"/>
                        <a:gd name="connsiteY342-249370" fmla="*/ 763548 h 2956475"/>
                        <a:gd name="connsiteX343-249371" fmla="*/ 311529 w 4329586"/>
                        <a:gd name="connsiteY343-249372" fmla="*/ 811877 h 2956475"/>
                        <a:gd name="connsiteX344-249373" fmla="*/ 286329 w 4329586"/>
                        <a:gd name="connsiteY344-249374" fmla="*/ 736278 h 2956475"/>
                        <a:gd name="connsiteX345-249375" fmla="*/ 286329 w 4329586"/>
                        <a:gd name="connsiteY345-249376" fmla="*/ 595386 h 2956475"/>
                        <a:gd name="connsiteX346-249377" fmla="*/ 349958 w 4329586"/>
                        <a:gd name="connsiteY346-249378" fmla="*/ 574934 h 2956475"/>
                        <a:gd name="connsiteX347-249379" fmla="*/ 360190 w 4329586"/>
                        <a:gd name="connsiteY347-249380" fmla="*/ 575472 h 2956475"/>
                        <a:gd name="connsiteX348-249381" fmla="*/ 361865 w 4329586"/>
                        <a:gd name="connsiteY348-249382" fmla="*/ 574934 h 2956475"/>
                        <a:gd name="connsiteX349-249383" fmla="*/ 438335 w 4329586"/>
                        <a:gd name="connsiteY349-249384" fmla="*/ 578958 h 2956475"/>
                        <a:gd name="connsiteX350-249385" fmla="*/ 515848 w 4329586"/>
                        <a:gd name="connsiteY350-249386" fmla="*/ 559026 h 2956475"/>
                        <a:gd name="connsiteX351-249387" fmla="*/ 490851 w 4329586"/>
                        <a:gd name="connsiteY351-249388" fmla="*/ 493125 h 2956475"/>
                        <a:gd name="connsiteX352-249389" fmla="*/ 527210 w 4329586"/>
                        <a:gd name="connsiteY352-249390" fmla="*/ 402226 h 2956475"/>
                        <a:gd name="connsiteX353-249391" fmla="*/ 570387 w 4329586"/>
                        <a:gd name="connsiteY353-249392" fmla="*/ 397681 h 2956475"/>
                        <a:gd name="connsiteX354-249393" fmla="*/ 640834 w 4329586"/>
                        <a:gd name="connsiteY354-249394" fmla="*/ 322690 h 2956475"/>
                        <a:gd name="connsiteX355-249395" fmla="*/ 743104 w 4329586"/>
                        <a:gd name="connsiteY355-249396" fmla="*/ 304510 h 2956475"/>
                        <a:gd name="connsiteX356-249397" fmla="*/ 752184 w 4329586"/>
                        <a:gd name="connsiteY356-249398" fmla="*/ 263606 h 2956475"/>
                        <a:gd name="connsiteX357-249399" fmla="*/ 849900 w 4329586"/>
                        <a:gd name="connsiteY357-249400" fmla="*/ 252244 h 2956475"/>
                        <a:gd name="connsiteX358-249401" fmla="*/ 850979 w 4329586"/>
                        <a:gd name="connsiteY358-249402" fmla="*/ 253503 h 2956475"/>
                        <a:gd name="connsiteX359-249403" fmla="*/ 861807 w 4329586"/>
                        <a:gd name="connsiteY359-249404" fmla="*/ 252244 h 2956475"/>
                        <a:gd name="connsiteX360-249405" fmla="*/ 883741 w 4329586"/>
                        <a:gd name="connsiteY360-249406" fmla="*/ 277833 h 2956475"/>
                        <a:gd name="connsiteX361-249407" fmla="*/ 963523 w 4329586"/>
                        <a:gd name="connsiteY361-249408" fmla="*/ 202249 h 2956475"/>
                        <a:gd name="connsiteX362-249409" fmla="*/ 975430 w 4329586"/>
                        <a:gd name="connsiteY362-249410" fmla="*/ 202249 h 2956475"/>
                        <a:gd name="connsiteX363-249411" fmla="*/ 1027152 w 4329586"/>
                        <a:gd name="connsiteY363-249412" fmla="*/ 202249 h 2956475"/>
                        <a:gd name="connsiteX364-249413" fmla="*/ 1038514 w 4329586"/>
                        <a:gd name="connsiteY364-249414" fmla="*/ 134075 h 2956475"/>
                        <a:gd name="connsiteX365-249415" fmla="*/ 1074874 w 4329586"/>
                        <a:gd name="connsiteY365-249416" fmla="*/ 68174 h 2956475"/>
                        <a:gd name="connsiteX366-249417" fmla="*/ 1161228 w 4329586"/>
                        <a:gd name="connsiteY366-249418" fmla="*/ 0 h 2956475"/>
                        <a:gd name="connsiteX0-249419" fmla="*/ 114050 w 4329586"/>
                        <a:gd name="connsiteY0-249420" fmla="*/ 817622 h 2956475"/>
                        <a:gd name="connsiteX1-249421" fmla="*/ 105077 w 4329586"/>
                        <a:gd name="connsiteY1-249422" fmla="*/ 881716 h 2956475"/>
                        <a:gd name="connsiteX2-249423" fmla="*/ 132475 w 4329586"/>
                        <a:gd name="connsiteY2-249424" fmla="*/ 895415 h 2956475"/>
                        <a:gd name="connsiteX3-249425" fmla="*/ 114050 w 4329586"/>
                        <a:gd name="connsiteY3-249426" fmla="*/ 817622 h 2956475"/>
                        <a:gd name="connsiteX4-249427" fmla="*/ 1161228 w 4329586"/>
                        <a:gd name="connsiteY4-249428" fmla="*/ 0 h 2956475"/>
                        <a:gd name="connsiteX5-249429" fmla="*/ 1167167 w 4329586"/>
                        <a:gd name="connsiteY5-249430" fmla="*/ 4711 h 2956475"/>
                        <a:gd name="connsiteX6-249431" fmla="*/ 1173134 w 4329586"/>
                        <a:gd name="connsiteY6-249432" fmla="*/ 0 h 2956475"/>
                        <a:gd name="connsiteX7-249433" fmla="*/ 1239036 w 4329586"/>
                        <a:gd name="connsiteY7-249434" fmla="*/ 52267 h 2956475"/>
                        <a:gd name="connsiteX8-249435" fmla="*/ 1184497 w 4329586"/>
                        <a:gd name="connsiteY8-249436" fmla="*/ 90899 h 2956475"/>
                        <a:gd name="connsiteX9-249437" fmla="*/ 1270850 w 4329586"/>
                        <a:gd name="connsiteY9-249438" fmla="*/ 118168 h 2956475"/>
                        <a:gd name="connsiteX10-249439" fmla="*/ 1280542 w 4329586"/>
                        <a:gd name="connsiteY10-249440" fmla="*/ 186006 h 2956475"/>
                        <a:gd name="connsiteX11-249441" fmla="*/ 1302120 w 4329586"/>
                        <a:gd name="connsiteY11-249442" fmla="*/ 161345 h 2956475"/>
                        <a:gd name="connsiteX12-249443" fmla="*/ 1314027 w 4329586"/>
                        <a:gd name="connsiteY12-249444" fmla="*/ 161345 h 2956475"/>
                        <a:gd name="connsiteX13-249445" fmla="*/ 1408926 w 4329586"/>
                        <a:gd name="connsiteY13-249446" fmla="*/ 161345 h 2956475"/>
                        <a:gd name="connsiteX14-249447" fmla="*/ 1420833 w 4329586"/>
                        <a:gd name="connsiteY14-249448" fmla="*/ 161345 h 2956475"/>
                        <a:gd name="connsiteX15-249449" fmla="*/ 1502642 w 4329586"/>
                        <a:gd name="connsiteY15-249450" fmla="*/ 236336 h 2956475"/>
                        <a:gd name="connsiteX16-249451" fmla="*/ 1534456 w 4329586"/>
                        <a:gd name="connsiteY16-249452" fmla="*/ 295420 h 2956475"/>
                        <a:gd name="connsiteX17-249453" fmla="*/ 1523094 w 4329586"/>
                        <a:gd name="connsiteY17-249454" fmla="*/ 370412 h 2956475"/>
                        <a:gd name="connsiteX18-249455" fmla="*/ 1484462 w 4329586"/>
                        <a:gd name="connsiteY18-249456" fmla="*/ 413589 h 2956475"/>
                        <a:gd name="connsiteX19-249457" fmla="*/ 1389018 w 4329586"/>
                        <a:gd name="connsiteY19-249458" fmla="*/ 488580 h 2956475"/>
                        <a:gd name="connsiteX20-249459" fmla="*/ 1357204 w 4329586"/>
                        <a:gd name="connsiteY20-249460" fmla="*/ 531757 h 2956475"/>
                        <a:gd name="connsiteX21-249461" fmla="*/ 1404926 w 4329586"/>
                        <a:gd name="connsiteY21-249462" fmla="*/ 547664 h 2956475"/>
                        <a:gd name="connsiteX22-249463" fmla="*/ 1452380 w 4329586"/>
                        <a:gd name="connsiteY22-249464" fmla="*/ 575345 h 2956475"/>
                        <a:gd name="connsiteX23-249465" fmla="*/ 1479372 w 4329586"/>
                        <a:gd name="connsiteY23-249466" fmla="*/ 552209 h 2956475"/>
                        <a:gd name="connsiteX24-249467" fmla="*/ 1481381 w 4329586"/>
                        <a:gd name="connsiteY24-249468" fmla="*/ 560693 h 2956475"/>
                        <a:gd name="connsiteX25-249469" fmla="*/ 1491280 w 4329586"/>
                        <a:gd name="connsiteY25-249470" fmla="*/ 552209 h 2956475"/>
                        <a:gd name="connsiteX26-249471" fmla="*/ 1507905 w 4329586"/>
                        <a:gd name="connsiteY26-249472" fmla="*/ 622402 h 2956475"/>
                        <a:gd name="connsiteX27-249473" fmla="*/ 1515732 w 4329586"/>
                        <a:gd name="connsiteY27-249474" fmla="*/ 606748 h 2956475"/>
                        <a:gd name="connsiteX28-249475" fmla="*/ 1574816 w 4329586"/>
                        <a:gd name="connsiteY28-249476" fmla="*/ 586296 h 2956475"/>
                        <a:gd name="connsiteX29-249477" fmla="*/ 1582754 w 4329586"/>
                        <a:gd name="connsiteY29-249478" fmla="*/ 587670 h 2956475"/>
                        <a:gd name="connsiteX30-249479" fmla="*/ 1586723 w 4329586"/>
                        <a:gd name="connsiteY30-249480" fmla="*/ 586296 h 2956475"/>
                        <a:gd name="connsiteX31-249481" fmla="*/ 1704891 w 4329586"/>
                        <a:gd name="connsiteY31-249482" fmla="*/ 606748 h 2956475"/>
                        <a:gd name="connsiteX32-249483" fmla="*/ 1711708 w 4329586"/>
                        <a:gd name="connsiteY32-249484" fmla="*/ 665832 h 2956475"/>
                        <a:gd name="connsiteX33-249485" fmla="*/ 1854450 w 4329586"/>
                        <a:gd name="connsiteY33-249486" fmla="*/ 686823 h 2956475"/>
                        <a:gd name="connsiteX34-249487" fmla="*/ 1861146 w 4329586"/>
                        <a:gd name="connsiteY34-249488" fmla="*/ 590841 h 2956475"/>
                        <a:gd name="connsiteX35-249489" fmla="*/ 1872831 w 4329586"/>
                        <a:gd name="connsiteY35-249490" fmla="*/ 594028 h 2956475"/>
                        <a:gd name="connsiteX36-249491" fmla="*/ 1873053 w 4329586"/>
                        <a:gd name="connsiteY36-249492" fmla="*/ 590841 h 2956475"/>
                        <a:gd name="connsiteX37-249493" fmla="*/ 1948044 w 4329586"/>
                        <a:gd name="connsiteY37-249494" fmla="*/ 611293 h 2956475"/>
                        <a:gd name="connsiteX38-249495" fmla="*/ 1995222 w 4329586"/>
                        <a:gd name="connsiteY38-249496" fmla="*/ 611293 h 2956475"/>
                        <a:gd name="connsiteX39-249497" fmla="*/ 2007128 w 4329586"/>
                        <a:gd name="connsiteY39-249498" fmla="*/ 611293 h 2956475"/>
                        <a:gd name="connsiteX40-249499" fmla="*/ 2066212 w 4329586"/>
                        <a:gd name="connsiteY40-249500" fmla="*/ 677194 h 2956475"/>
                        <a:gd name="connsiteX41-249501" fmla="*/ 2082120 w 4329586"/>
                        <a:gd name="connsiteY41-249502" fmla="*/ 756731 h 2956475"/>
                        <a:gd name="connsiteX42-249503" fmla="*/ 2061668 w 4329586"/>
                        <a:gd name="connsiteY42-249504" fmla="*/ 806725 h 2956475"/>
                        <a:gd name="connsiteX43-249505" fmla="*/ 2109390 w 4329586"/>
                        <a:gd name="connsiteY43-249506" fmla="*/ 897623 h 2956475"/>
                        <a:gd name="connsiteX44-249507" fmla="*/ 2158524 w 4329586"/>
                        <a:gd name="connsiteY44-249508" fmla="*/ 933529 h 2956475"/>
                        <a:gd name="connsiteX45-249509" fmla="*/ 2188381 w 4329586"/>
                        <a:gd name="connsiteY45-249510" fmla="*/ 822632 h 2956475"/>
                        <a:gd name="connsiteX46-249511" fmla="*/ 2197998 w 4329586"/>
                        <a:gd name="connsiteY46-249512" fmla="*/ 831139 h 2956475"/>
                        <a:gd name="connsiteX47-249513" fmla="*/ 2200288 w 4329586"/>
                        <a:gd name="connsiteY47-249514" fmla="*/ 822632 h 2956475"/>
                        <a:gd name="connsiteX48-249515" fmla="*/ 2255072 w 4329586"/>
                        <a:gd name="connsiteY48-249516" fmla="*/ 871095 h 2956475"/>
                        <a:gd name="connsiteX49-249517" fmla="*/ 2311094 w 4329586"/>
                        <a:gd name="connsiteY49-249518" fmla="*/ 843084 h 2956475"/>
                        <a:gd name="connsiteX50-249519" fmla="*/ 2316773 w 4329586"/>
                        <a:gd name="connsiteY50-249520" fmla="*/ 846199 h 2956475"/>
                        <a:gd name="connsiteX51-249521" fmla="*/ 2323001 w 4329586"/>
                        <a:gd name="connsiteY51-249522" fmla="*/ 843084 h 2956475"/>
                        <a:gd name="connsiteX52-249523" fmla="*/ 2385347 w 4329586"/>
                        <a:gd name="connsiteY52-249524" fmla="*/ 877274 h 2956475"/>
                        <a:gd name="connsiteX53-249525" fmla="*/ 2408810 w 4329586"/>
                        <a:gd name="connsiteY53-249526" fmla="*/ 849902 h 2956475"/>
                        <a:gd name="connsiteX54-249527" fmla="*/ 2418484 w 4329586"/>
                        <a:gd name="connsiteY54-249528" fmla="*/ 852506 h 2956475"/>
                        <a:gd name="connsiteX55-249529" fmla="*/ 2420717 w 4329586"/>
                        <a:gd name="connsiteY55-249530" fmla="*/ 849902 h 2956475"/>
                        <a:gd name="connsiteX56-249531" fmla="*/ 2467071 w 4329586"/>
                        <a:gd name="connsiteY56-249532" fmla="*/ 862382 h 2956475"/>
                        <a:gd name="connsiteX57-249533" fmla="*/ 2440624 w 4329586"/>
                        <a:gd name="connsiteY57-249534" fmla="*/ 752186 h 2956475"/>
                        <a:gd name="connsiteX58-249535" fmla="*/ 2488346 w 4329586"/>
                        <a:gd name="connsiteY58-249536" fmla="*/ 697647 h 2956475"/>
                        <a:gd name="connsiteX59-249537" fmla="*/ 2498152 w 4329586"/>
                        <a:gd name="connsiteY59-249538" fmla="*/ 700048 h 2956475"/>
                        <a:gd name="connsiteX60-249539" fmla="*/ 2500253 w 4329586"/>
                        <a:gd name="connsiteY60-249540" fmla="*/ 697647 h 2956475"/>
                        <a:gd name="connsiteX61-249541" fmla="*/ 2834305 w 4329586"/>
                        <a:gd name="connsiteY61-249542" fmla="*/ 779455 h 2956475"/>
                        <a:gd name="connsiteX62-249543" fmla="*/ 2866120 w 4329586"/>
                        <a:gd name="connsiteY62-249544" fmla="*/ 849902 h 2956475"/>
                        <a:gd name="connsiteX63-249545" fmla="*/ 2962163 w 4329586"/>
                        <a:gd name="connsiteY63-249546" fmla="*/ 932544 h 2956475"/>
                        <a:gd name="connsiteX64-249547" fmla="*/ 3097366 w 4329586"/>
                        <a:gd name="connsiteY64-249548" fmla="*/ 913531 h 2956475"/>
                        <a:gd name="connsiteX65-249549" fmla="*/ 3101417 w 4329586"/>
                        <a:gd name="connsiteY65-249550" fmla="*/ 914635 h 2956475"/>
                        <a:gd name="connsiteX66-249551" fmla="*/ 3109273 w 4329586"/>
                        <a:gd name="connsiteY66-249552" fmla="*/ 913531 h 2956475"/>
                        <a:gd name="connsiteX67-249553" fmla="*/ 3184264 w 4329586"/>
                        <a:gd name="connsiteY67-249554" fmla="*/ 933983 h 2956475"/>
                        <a:gd name="connsiteX68-249555" fmla="*/ 3216079 w 4329586"/>
                        <a:gd name="connsiteY68-249556" fmla="*/ 977160 h 2956475"/>
                        <a:gd name="connsiteX69-249557" fmla="*/ 3211534 w 4329586"/>
                        <a:gd name="connsiteY69-249558" fmla="*/ 1058968 h 2956475"/>
                        <a:gd name="connsiteX70-249559" fmla="*/ 3250598 w 4329586"/>
                        <a:gd name="connsiteY70-249560" fmla="*/ 1083640 h 2956475"/>
                        <a:gd name="connsiteX71-249561" fmla="*/ 3290526 w 4329586"/>
                        <a:gd name="connsiteY71-249562" fmla="*/ 1070331 h 2956475"/>
                        <a:gd name="connsiteX72-249563" fmla="*/ 3360972 w 4329586"/>
                        <a:gd name="connsiteY72-249564" fmla="*/ 1063513 h 2956475"/>
                        <a:gd name="connsiteX73-249565" fmla="*/ 3363651 w 4329586"/>
                        <a:gd name="connsiteY73-249566" fmla="*/ 1064406 h 2956475"/>
                        <a:gd name="connsiteX74-249567" fmla="*/ 3372879 w 4329586"/>
                        <a:gd name="connsiteY74-249568" fmla="*/ 1063513 h 2956475"/>
                        <a:gd name="connsiteX75-249569" fmla="*/ 3437170 w 4329586"/>
                        <a:gd name="connsiteY75-249570" fmla="*/ 1084944 h 2956475"/>
                        <a:gd name="connsiteX76-249571" fmla="*/ 3499592 w 4329586"/>
                        <a:gd name="connsiteY76-249572" fmla="*/ 1074876 h 2956475"/>
                        <a:gd name="connsiteX77-249573" fmla="*/ 3500722 w 4329586"/>
                        <a:gd name="connsiteY77-249574" fmla="*/ 1076614 h 2956475"/>
                        <a:gd name="connsiteX78-249575" fmla="*/ 3511499 w 4329586"/>
                        <a:gd name="connsiteY78-249576" fmla="*/ 1074876 h 2956475"/>
                        <a:gd name="connsiteX79-249577" fmla="*/ 3566640 w 4329586"/>
                        <a:gd name="connsiteY79-249578" fmla="*/ 1159707 h 2956475"/>
                        <a:gd name="connsiteX80-249579" fmla="*/ 3606398 w 4329586"/>
                        <a:gd name="connsiteY80-249580" fmla="*/ 1129415 h 2956475"/>
                        <a:gd name="connsiteX81-249581" fmla="*/ 3581401 w 4329586"/>
                        <a:gd name="connsiteY81-249582" fmla="*/ 1063513 h 2956475"/>
                        <a:gd name="connsiteX82-249583" fmla="*/ 3590491 w 4329586"/>
                        <a:gd name="connsiteY82-249584" fmla="*/ 1015792 h 2956475"/>
                        <a:gd name="connsiteX83-249585" fmla="*/ 3601817 w 4329586"/>
                        <a:gd name="connsiteY83-249586" fmla="*/ 1018841 h 2956475"/>
                        <a:gd name="connsiteX84-249587" fmla="*/ 3602398 w 4329586"/>
                        <a:gd name="connsiteY84-249588" fmla="*/ 1015792 h 2956475"/>
                        <a:gd name="connsiteX85-249589" fmla="*/ 3718431 w 4329586"/>
                        <a:gd name="connsiteY85-249590" fmla="*/ 1047031 h 2956475"/>
                        <a:gd name="connsiteX86-249591" fmla="*/ 3785922 w 4329586"/>
                        <a:gd name="connsiteY86-249592" fmla="*/ 1043061 h 2956475"/>
                        <a:gd name="connsiteX87-249593" fmla="*/ 3787307 w 4329586"/>
                        <a:gd name="connsiteY87-249594" fmla="*/ 1043680 h 2956475"/>
                        <a:gd name="connsiteX88-249595" fmla="*/ 3797830 w 4329586"/>
                        <a:gd name="connsiteY88-249596" fmla="*/ 1043061 h 2956475"/>
                        <a:gd name="connsiteX89-249597" fmla="*/ 3904636 w 4329586"/>
                        <a:gd name="connsiteY89-249598" fmla="*/ 1090783 h 2956475"/>
                        <a:gd name="connsiteX90-249599" fmla="*/ 3956902 w 4329586"/>
                        <a:gd name="connsiteY90-249600" fmla="*/ 1133960 h 2956475"/>
                        <a:gd name="connsiteX91-249601" fmla="*/ 4043256 w 4329586"/>
                        <a:gd name="connsiteY91-249602" fmla="*/ 1213496 h 2956475"/>
                        <a:gd name="connsiteX92-249603" fmla="*/ 4145516 w 4329586"/>
                        <a:gd name="connsiteY92-249604" fmla="*/ 1311212 h 2956475"/>
                        <a:gd name="connsiteX93-249605" fmla="*/ 4140972 w 4329586"/>
                        <a:gd name="connsiteY93-249606" fmla="*/ 1365751 h 2956475"/>
                        <a:gd name="connsiteX94-249607" fmla="*/ 4148600 w 4329586"/>
                        <a:gd name="connsiteY94-249608" fmla="*/ 1373379 h 2956475"/>
                        <a:gd name="connsiteX95-249609" fmla="*/ 4144972 w 4329586"/>
                        <a:gd name="connsiteY95-249610" fmla="*/ 1322574 h 2956475"/>
                        <a:gd name="connsiteX96-249611" fmla="*/ 4157013 w 4329586"/>
                        <a:gd name="connsiteY96-249612" fmla="*/ 1324447 h 2956475"/>
                        <a:gd name="connsiteX97-249613" fmla="*/ 4156879 w 4329586"/>
                        <a:gd name="connsiteY97-249614" fmla="*/ 1322574 h 2956475"/>
                        <a:gd name="connsiteX98-249615" fmla="*/ 4259140 w 4329586"/>
                        <a:gd name="connsiteY98-249616" fmla="*/ 1338481 h 2956475"/>
                        <a:gd name="connsiteX99-249617" fmla="*/ 4329586 w 4329586"/>
                        <a:gd name="connsiteY99-249618" fmla="*/ 1418018 h 2956475"/>
                        <a:gd name="connsiteX100-249619" fmla="*/ 4290954 w 4329586"/>
                        <a:gd name="connsiteY100-249620" fmla="*/ 1456650 h 2956475"/>
                        <a:gd name="connsiteX101-249621" fmla="*/ 4231870 w 4329586"/>
                        <a:gd name="connsiteY101-249622" fmla="*/ 1468012 h 2956475"/>
                        <a:gd name="connsiteX102-249623" fmla="*/ 4231870 w 4329586"/>
                        <a:gd name="connsiteY102-249624" fmla="*/ 1554366 h 2956475"/>
                        <a:gd name="connsiteX103-249625" fmla="*/ 4215963 w 4329586"/>
                        <a:gd name="connsiteY103-249626" fmla="*/ 1570273 h 2956475"/>
                        <a:gd name="connsiteX104-249627" fmla="*/ 4204056 w 4329586"/>
                        <a:gd name="connsiteY104-249628" fmla="*/ 1570273 h 2956475"/>
                        <a:gd name="connsiteX105-249629" fmla="*/ 4184148 w 4329586"/>
                        <a:gd name="connsiteY105-249630" fmla="*/ 1570273 h 2956475"/>
                        <a:gd name="connsiteX106-249631" fmla="*/ 4172242 w 4329586"/>
                        <a:gd name="connsiteY106-249632" fmla="*/ 1570273 h 2956475"/>
                        <a:gd name="connsiteX107-249633" fmla="*/ 4140427 w 4329586"/>
                        <a:gd name="connsiteY107-249634" fmla="*/ 1536186 h 2956475"/>
                        <a:gd name="connsiteX108-249635" fmla="*/ 4090432 w 4329586"/>
                        <a:gd name="connsiteY108-249636" fmla="*/ 1511189 h 2956475"/>
                        <a:gd name="connsiteX109-249637" fmla="*/ 4085888 w 4329586"/>
                        <a:gd name="connsiteY109-249638" fmla="*/ 1477102 h 2956475"/>
                        <a:gd name="connsiteX110-249639" fmla="*/ 4052053 w 4329586"/>
                        <a:gd name="connsiteY110-249640" fmla="*/ 1463170 h 2956475"/>
                        <a:gd name="connsiteX111-249641" fmla="*/ 4018258 w 4329586"/>
                        <a:gd name="connsiteY111-249642" fmla="*/ 1472557 h 2956475"/>
                        <a:gd name="connsiteX112-249643" fmla="*/ 4016287 w 4329586"/>
                        <a:gd name="connsiteY112-249644" fmla="*/ 1469797 h 2956475"/>
                        <a:gd name="connsiteX113-249645" fmla="*/ 4006352 w 4329586"/>
                        <a:gd name="connsiteY113-249646" fmla="*/ 1472557 h 2956475"/>
                        <a:gd name="connsiteX114-249647" fmla="*/ 3983627 w 4329586"/>
                        <a:gd name="connsiteY114-249648" fmla="*/ 1440742 h 2956475"/>
                        <a:gd name="connsiteX115-249649" fmla="*/ 3992565 w 4329586"/>
                        <a:gd name="connsiteY115-249650" fmla="*/ 1415717 h 2956475"/>
                        <a:gd name="connsiteX116-249651" fmla="*/ 3963720 w 4329586"/>
                        <a:gd name="connsiteY116-249652" fmla="*/ 1429380 h 2956475"/>
                        <a:gd name="connsiteX117-249653" fmla="*/ 3979626 w 4329586"/>
                        <a:gd name="connsiteY117-249654" fmla="*/ 1472557 h 2956475"/>
                        <a:gd name="connsiteX118-249655" fmla="*/ 3956902 w 4329586"/>
                        <a:gd name="connsiteY118-249656" fmla="*/ 1511189 h 2956475"/>
                        <a:gd name="connsiteX119-249657" fmla="*/ 3909180 w 4329586"/>
                        <a:gd name="connsiteY119-249658" fmla="*/ 1547548 h 2956475"/>
                        <a:gd name="connsiteX120-249659" fmla="*/ 3898597 w 4329586"/>
                        <a:gd name="connsiteY120-249660" fmla="*/ 1546540 h 2956475"/>
                        <a:gd name="connsiteX121-249661" fmla="*/ 3897274 w 4329586"/>
                        <a:gd name="connsiteY121-249662" fmla="*/ 1547548 h 2956475"/>
                        <a:gd name="connsiteX122-249663" fmla="*/ 3862357 w 4329586"/>
                        <a:gd name="connsiteY122-249664" fmla="*/ 1544223 h 2956475"/>
                        <a:gd name="connsiteX123-249665" fmla="*/ 3893273 w 4329586"/>
                        <a:gd name="connsiteY123-249666" fmla="*/ 1586180 h 2956475"/>
                        <a:gd name="connsiteX124-249667" fmla="*/ 3915998 w 4329586"/>
                        <a:gd name="connsiteY124-249668" fmla="*/ 1649809 h 2956475"/>
                        <a:gd name="connsiteX125-249669" fmla="*/ 3931905 w 4329586"/>
                        <a:gd name="connsiteY125-249670" fmla="*/ 1677079 h 2956475"/>
                        <a:gd name="connsiteX126-249671" fmla="*/ 3936450 w 4329586"/>
                        <a:gd name="connsiteY126-249672" fmla="*/ 1708893 h 2956475"/>
                        <a:gd name="connsiteX127-249673" fmla="*/ 3931905 w 4329586"/>
                        <a:gd name="connsiteY127-249674" fmla="*/ 1731618 h 2956475"/>
                        <a:gd name="connsiteX128-249675" fmla="*/ 3920720 w 4329586"/>
                        <a:gd name="connsiteY128-249676" fmla="*/ 1728009 h 2956475"/>
                        <a:gd name="connsiteX129-249677" fmla="*/ 3919998 w 4329586"/>
                        <a:gd name="connsiteY129-249678" fmla="*/ 1731618 h 2956475"/>
                        <a:gd name="connsiteX130-249679" fmla="*/ 3857192 w 4329586"/>
                        <a:gd name="connsiteY130-249680" fmla="*/ 1711358 h 2956475"/>
                        <a:gd name="connsiteX131-249681" fmla="*/ 3759198 w 4329586"/>
                        <a:gd name="connsiteY131-249682" fmla="*/ 1767977 h 2956475"/>
                        <a:gd name="connsiteX132-249683" fmla="*/ 3720566 w 4329586"/>
                        <a:gd name="connsiteY132-249684" fmla="*/ 1779340 h 2956475"/>
                        <a:gd name="connsiteX133-249685" fmla="*/ 3668299 w 4329586"/>
                        <a:gd name="connsiteY133-249686" fmla="*/ 1833879 h 2956475"/>
                        <a:gd name="connsiteX134-249687" fmla="*/ 3613760 w 4329586"/>
                        <a:gd name="connsiteY134-249688" fmla="*/ 1881600 h 2956475"/>
                        <a:gd name="connsiteX135-249689" fmla="*/ 3597853 w 4329586"/>
                        <a:gd name="connsiteY135-249690" fmla="*/ 1913415 h 2956475"/>
                        <a:gd name="connsiteX136-249691" fmla="*/ 3590159 w 4329586"/>
                        <a:gd name="connsiteY136-249692" fmla="*/ 1904988 h 2956475"/>
                        <a:gd name="connsiteX137-249693" fmla="*/ 3585946 w 4329586"/>
                        <a:gd name="connsiteY137-249694" fmla="*/ 1913415 h 2956475"/>
                        <a:gd name="connsiteX138-249695" fmla="*/ 3542459 w 4329586"/>
                        <a:gd name="connsiteY138-249696" fmla="*/ 1865787 h 2956475"/>
                        <a:gd name="connsiteX139-249697" fmla="*/ 3452415 w 4329586"/>
                        <a:gd name="connsiteY139-249698" fmla="*/ 1920232 h 2956475"/>
                        <a:gd name="connsiteX140-249699" fmla="*/ 3449310 w 4329586"/>
                        <a:gd name="connsiteY140-249700" fmla="*/ 1914910 h 2956475"/>
                        <a:gd name="connsiteX141-249701" fmla="*/ 3440508 w 4329586"/>
                        <a:gd name="connsiteY141-249702" fmla="*/ 1920232 h 2956475"/>
                        <a:gd name="connsiteX142-249703" fmla="*/ 3428465 w 4329586"/>
                        <a:gd name="connsiteY142-249704" fmla="*/ 1899586 h 2956475"/>
                        <a:gd name="connsiteX143-249705" fmla="*/ 3397876 w 4329586"/>
                        <a:gd name="connsiteY143-249706" fmla="*/ 1924777 h 2956475"/>
                        <a:gd name="connsiteX144-249707" fmla="*/ 3388639 w 4329586"/>
                        <a:gd name="connsiteY144-249708" fmla="*/ 1922578 h 2956475"/>
                        <a:gd name="connsiteX145-249709" fmla="*/ 3385969 w 4329586"/>
                        <a:gd name="connsiteY145-249710" fmla="*/ 1924777 h 2956475"/>
                        <a:gd name="connsiteX146-249711" fmla="*/ 3349515 w 4329586"/>
                        <a:gd name="connsiteY146-249712" fmla="*/ 1916098 h 2956475"/>
                        <a:gd name="connsiteX147-249713" fmla="*/ 3338792 w 4329586"/>
                        <a:gd name="connsiteY147-249714" fmla="*/ 1961137 h 2956475"/>
                        <a:gd name="connsiteX148-249715" fmla="*/ 3297888 w 4329586"/>
                        <a:gd name="connsiteY148-249716" fmla="*/ 2027038 h 2956475"/>
                        <a:gd name="connsiteX149-249717" fmla="*/ 3297888 w 4329586"/>
                        <a:gd name="connsiteY149-249718" fmla="*/ 2058853 h 2956475"/>
                        <a:gd name="connsiteX150-249719" fmla="*/ 3338792 w 4329586"/>
                        <a:gd name="connsiteY150-249720" fmla="*/ 2074760 h 2956475"/>
                        <a:gd name="connsiteX151-249721" fmla="*/ 3334247 w 4329586"/>
                        <a:gd name="connsiteY151-249722" fmla="*/ 2172476 h 2956475"/>
                        <a:gd name="connsiteX152-249723" fmla="*/ 3322340 w 4329586"/>
                        <a:gd name="connsiteY152-249724" fmla="*/ 2172476 h 2956475"/>
                        <a:gd name="connsiteX153-249725" fmla="*/ 3297888 w 4329586"/>
                        <a:gd name="connsiteY153-249726" fmla="*/ 2172476 h 2956475"/>
                        <a:gd name="connsiteX154-249727" fmla="*/ 3286526 w 4329586"/>
                        <a:gd name="connsiteY154-249728" fmla="*/ 2224742 h 2956475"/>
                        <a:gd name="connsiteX155-249729" fmla="*/ 3297888 w 4329586"/>
                        <a:gd name="connsiteY155-249730" fmla="*/ 2252012 h 2956475"/>
                        <a:gd name="connsiteX156-249731" fmla="*/ 3231986 w 4329586"/>
                        <a:gd name="connsiteY156-249732" fmla="*/ 2286099 h 2956475"/>
                        <a:gd name="connsiteX157-249733" fmla="*/ 3220624 w 4329586"/>
                        <a:gd name="connsiteY157-249734" fmla="*/ 2354273 h 2956475"/>
                        <a:gd name="connsiteX158-249735" fmla="*/ 3168358 w 4329586"/>
                        <a:gd name="connsiteY158-249736" fmla="*/ 2370180 h 2956475"/>
                        <a:gd name="connsiteX159-249737" fmla="*/ 3156995 w 4329586"/>
                        <a:gd name="connsiteY159-249738" fmla="*/ 2429264 h 2956475"/>
                        <a:gd name="connsiteX160-249739" fmla="*/ 3102456 w 4329586"/>
                        <a:gd name="connsiteY160-249740" fmla="*/ 2488348 h 2956475"/>
                        <a:gd name="connsiteX161-249741" fmla="*/ 3100146 w 4329586"/>
                        <a:gd name="connsiteY161-249742" fmla="*/ 2477952 h 2956475"/>
                        <a:gd name="connsiteX162-249743" fmla="*/ 3090549 w 4329586"/>
                        <a:gd name="connsiteY162-249744" fmla="*/ 2488348 h 2956475"/>
                        <a:gd name="connsiteX163-249745" fmla="*/ 3081459 w 4329586"/>
                        <a:gd name="connsiteY163-249746" fmla="*/ 2447444 h 2956475"/>
                        <a:gd name="connsiteX164-249747" fmla="*/ 3065552 w 4329586"/>
                        <a:gd name="connsiteY164-249748" fmla="*/ 2361090 h 2956475"/>
                        <a:gd name="connsiteX165-249749" fmla="*/ 3038282 w 4329586"/>
                        <a:gd name="connsiteY165-249750" fmla="*/ 2220198 h 2956475"/>
                        <a:gd name="connsiteX166-249751" fmla="*/ 3058734 w 4329586"/>
                        <a:gd name="connsiteY166-249752" fmla="*/ 2129299 h 2956475"/>
                        <a:gd name="connsiteX167-249753" fmla="*/ 3090549 w 4329586"/>
                        <a:gd name="connsiteY167-249754" fmla="*/ 2086122 h 2956475"/>
                        <a:gd name="connsiteX168-249755" fmla="*/ 3090549 w 4329586"/>
                        <a:gd name="connsiteY168-249756" fmla="*/ 2058853 h 2956475"/>
                        <a:gd name="connsiteX169-249757" fmla="*/ 3149633 w 4329586"/>
                        <a:gd name="connsiteY169-249758" fmla="*/ 2042945 h 2956475"/>
                        <a:gd name="connsiteX170-249759" fmla="*/ 3215534 w 4329586"/>
                        <a:gd name="connsiteY170-249760" fmla="*/ 1952047 h 2956475"/>
                        <a:gd name="connsiteX171-249761" fmla="*/ 3279164 w 4329586"/>
                        <a:gd name="connsiteY171-249762" fmla="*/ 1877056 h 2956475"/>
                        <a:gd name="connsiteX172-249763" fmla="*/ 3345064 w 4329586"/>
                        <a:gd name="connsiteY172-249764" fmla="*/ 1817971 h 2956475"/>
                        <a:gd name="connsiteX173-249765" fmla="*/ 3369615 w 4329586"/>
                        <a:gd name="connsiteY173-249766" fmla="*/ 1710844 h 2956475"/>
                        <a:gd name="connsiteX174-249767" fmla="*/ 3338792 w 4329586"/>
                        <a:gd name="connsiteY174-249768" fmla="*/ 1715711 h 2956475"/>
                        <a:gd name="connsiteX175-249769" fmla="*/ 3318340 w 4329586"/>
                        <a:gd name="connsiteY175-249770" fmla="*/ 1779340 h 2956475"/>
                        <a:gd name="connsiteX176-249771" fmla="*/ 3227442 w 4329586"/>
                        <a:gd name="connsiteY176-249772" fmla="*/ 1865693 h 2956475"/>
                        <a:gd name="connsiteX177-249773" fmla="*/ 3224629 w 4329586"/>
                        <a:gd name="connsiteY177-249774" fmla="*/ 1857053 h 2956475"/>
                        <a:gd name="connsiteX178-249775" fmla="*/ 3215534 w 4329586"/>
                        <a:gd name="connsiteY178-249776" fmla="*/ 1865693 h 2956475"/>
                        <a:gd name="connsiteX179-249777" fmla="*/ 3184756 w 4329586"/>
                        <a:gd name="connsiteY179-249778" fmla="*/ 1771159 h 2956475"/>
                        <a:gd name="connsiteX180-249779" fmla="*/ 3102456 w 4329586"/>
                        <a:gd name="connsiteY180-249780" fmla="*/ 1795247 h 2956475"/>
                        <a:gd name="connsiteX181-249781" fmla="*/ 3007012 w 4329586"/>
                        <a:gd name="connsiteY181-249782" fmla="*/ 1920232 h 2956475"/>
                        <a:gd name="connsiteX182-249783" fmla="*/ 3038827 w 4329586"/>
                        <a:gd name="connsiteY182-249784" fmla="*/ 1967954 h 2956475"/>
                        <a:gd name="connsiteX183-249785" fmla="*/ 2959290 w 4329586"/>
                        <a:gd name="connsiteY183-249786" fmla="*/ 1983861 h 2956475"/>
                        <a:gd name="connsiteX184-249787" fmla="*/ 2900206 w 4329586"/>
                        <a:gd name="connsiteY184-249788" fmla="*/ 1988406 h 2956475"/>
                        <a:gd name="connsiteX185-249789" fmla="*/ 2900294 w 4329586"/>
                        <a:gd name="connsiteY185-249790" fmla="*/ 1987484 h 2956475"/>
                        <a:gd name="connsiteX186-249791" fmla="*/ 2888300 w 4329586"/>
                        <a:gd name="connsiteY186-249792" fmla="*/ 1988406 h 2956475"/>
                        <a:gd name="connsiteX187-249793" fmla="*/ 2892844 w 4329586"/>
                        <a:gd name="connsiteY187-249794" fmla="*/ 1940685 h 2956475"/>
                        <a:gd name="connsiteX188-249795" fmla="*/ 2843002 w 4329586"/>
                        <a:gd name="connsiteY188-249796" fmla="*/ 1931099 h 2956475"/>
                        <a:gd name="connsiteX189-249797" fmla="*/ 2797946 w 4329586"/>
                        <a:gd name="connsiteY189-249798" fmla="*/ 1961137 h 2956475"/>
                        <a:gd name="connsiteX190-249799" fmla="*/ 2787315 w 4329586"/>
                        <a:gd name="connsiteY190-249800" fmla="*/ 1960286 h 2956475"/>
                        <a:gd name="connsiteX191-249801" fmla="*/ 2786039 w 4329586"/>
                        <a:gd name="connsiteY191-249802" fmla="*/ 1961137 h 2956475"/>
                        <a:gd name="connsiteX192-249803" fmla="*/ 2680558 w 4329586"/>
                        <a:gd name="connsiteY192-249804" fmla="*/ 1952698 h 2956475"/>
                        <a:gd name="connsiteX193-249805" fmla="*/ 2566154 w 4329586"/>
                        <a:gd name="connsiteY193-249806" fmla="*/ 1972499 h 2956475"/>
                        <a:gd name="connsiteX194-249807" fmla="*/ 2447986 w 4329586"/>
                        <a:gd name="connsiteY194-249808" fmla="*/ 2106574 h 2956475"/>
                        <a:gd name="connsiteX195-249809" fmla="*/ 2307094 w 4329586"/>
                        <a:gd name="connsiteY195-249810" fmla="*/ 2263374 h 2956475"/>
                        <a:gd name="connsiteX196-249811" fmla="*/ 2361633 w 4329586"/>
                        <a:gd name="connsiteY196-249812" fmla="*/ 2267919 h 2956475"/>
                        <a:gd name="connsiteX197-249813" fmla="*/ 2382085 w 4329586"/>
                        <a:gd name="connsiteY197-249814" fmla="*/ 2311096 h 2956475"/>
                        <a:gd name="connsiteX198-249815" fmla="*/ 2410703 w 4329586"/>
                        <a:gd name="connsiteY198-249816" fmla="*/ 2319513 h 2956475"/>
                        <a:gd name="connsiteX199-249817" fmla="*/ 2429262 w 4329586"/>
                        <a:gd name="connsiteY199-249818" fmla="*/ 2290644 h 2956475"/>
                        <a:gd name="connsiteX200-249819" fmla="*/ 2440332 w 4329586"/>
                        <a:gd name="connsiteY200-249820" fmla="*/ 2291946 h 2956475"/>
                        <a:gd name="connsiteX201-249821" fmla="*/ 2441169 w 4329586"/>
                        <a:gd name="connsiteY201-249822" fmla="*/ 2290644 h 2956475"/>
                        <a:gd name="connsiteX202-249823" fmla="*/ 2479801 w 4329586"/>
                        <a:gd name="connsiteY202-249824" fmla="*/ 2295189 h 2956475"/>
                        <a:gd name="connsiteX203-249825" fmla="*/ 2534340 w 4329586"/>
                        <a:gd name="connsiteY203-249826" fmla="*/ 2365635 h 2956475"/>
                        <a:gd name="connsiteX204-249827" fmla="*/ 2538885 w 4329586"/>
                        <a:gd name="connsiteY204-249828" fmla="*/ 2413357 h 2956475"/>
                        <a:gd name="connsiteX205-249829" fmla="*/ 2507070 w 4329586"/>
                        <a:gd name="connsiteY205-249830" fmla="*/ 2472441 h 2956475"/>
                        <a:gd name="connsiteX206-249831" fmla="*/ 2500253 w 4329586"/>
                        <a:gd name="connsiteY206-249832" fmla="*/ 2542887 h 2956475"/>
                        <a:gd name="connsiteX207-249833" fmla="*/ 2484346 w 4329586"/>
                        <a:gd name="connsiteY207-249834" fmla="*/ 2629241 h 2956475"/>
                        <a:gd name="connsiteX208-249835" fmla="*/ 2432079 w 4329586"/>
                        <a:gd name="connsiteY208-249836" fmla="*/ 2708777 h 2956475"/>
                        <a:gd name="connsiteX209-249837" fmla="*/ 2420717 w 4329586"/>
                        <a:gd name="connsiteY209-249838" fmla="*/ 2747409 h 2956475"/>
                        <a:gd name="connsiteX210-249839" fmla="*/ 2366178 w 4329586"/>
                        <a:gd name="connsiteY210-249840" fmla="*/ 2806493 h 2956475"/>
                        <a:gd name="connsiteX211-249841" fmla="*/ 2318456 w 4329586"/>
                        <a:gd name="connsiteY211-249842" fmla="*/ 2865577 h 2956475"/>
                        <a:gd name="connsiteX212-249843" fmla="*/ 2298004 w 4329586"/>
                        <a:gd name="connsiteY212-249844" fmla="*/ 2897392 h 2956475"/>
                        <a:gd name="connsiteX213-249845" fmla="*/ 2248010 w 4329586"/>
                        <a:gd name="connsiteY213-249846" fmla="*/ 2924661 h 2956475"/>
                        <a:gd name="connsiteX214-249847" fmla="*/ 2236103 w 4329586"/>
                        <a:gd name="connsiteY214-249848" fmla="*/ 2924661 h 2956475"/>
                        <a:gd name="connsiteX215-249849" fmla="*/ 2227558 w 4329586"/>
                        <a:gd name="connsiteY215-249850" fmla="*/ 2924661 h 2956475"/>
                        <a:gd name="connsiteX216-249851" fmla="*/ 2215650 w 4329586"/>
                        <a:gd name="connsiteY216-249852" fmla="*/ 2924661 h 2956475"/>
                        <a:gd name="connsiteX217-249853" fmla="*/ 2193984 w 4329586"/>
                        <a:gd name="connsiteY217-249854" fmla="*/ 2908412 h 2956475"/>
                        <a:gd name="connsiteX218-249855" fmla="*/ 2152566 w 4329586"/>
                        <a:gd name="connsiteY218-249856" fmla="*/ 2936024 h 2956475"/>
                        <a:gd name="connsiteX219-249857" fmla="*/ 2145749 w 4329586"/>
                        <a:gd name="connsiteY219-249858" fmla="*/ 2956476 h 2956475"/>
                        <a:gd name="connsiteX220-249859" fmla="*/ 2141204 w 4329586"/>
                        <a:gd name="connsiteY220-249860" fmla="*/ 2947386 h 2956475"/>
                        <a:gd name="connsiteX221-249861" fmla="*/ 2141204 w 4329586"/>
                        <a:gd name="connsiteY221-249862" fmla="*/ 2935660 h 2956475"/>
                        <a:gd name="connsiteX222-249863" fmla="*/ 2140659 w 4329586"/>
                        <a:gd name="connsiteY222-249864" fmla="*/ 2936024 h 2956475"/>
                        <a:gd name="connsiteX223-249865" fmla="*/ 2133842 w 4329586"/>
                        <a:gd name="connsiteY223-249866" fmla="*/ 2956476 h 2956475"/>
                        <a:gd name="connsiteX224-249867" fmla="*/ 2129297 w 4329586"/>
                        <a:gd name="connsiteY224-249868" fmla="*/ 2947386 h 2956475"/>
                        <a:gd name="connsiteX225-249869" fmla="*/ 2129297 w 4329586"/>
                        <a:gd name="connsiteY225-249870" fmla="*/ 2920116 h 2956475"/>
                        <a:gd name="connsiteX226-249871" fmla="*/ 2141204 w 4329586"/>
                        <a:gd name="connsiteY226-249872" fmla="*/ 2920116 h 2956475"/>
                        <a:gd name="connsiteX227-249873" fmla="*/ 2149749 w 4329586"/>
                        <a:gd name="connsiteY227-249874" fmla="*/ 2920116 h 2956475"/>
                        <a:gd name="connsiteX228-249875" fmla="*/ 2156566 w 4329586"/>
                        <a:gd name="connsiteY228-249876" fmla="*/ 2861032 h 2956475"/>
                        <a:gd name="connsiteX229-249877" fmla="*/ 2145204 w 4329586"/>
                        <a:gd name="connsiteY229-249878" fmla="*/ 2817856 h 2956475"/>
                        <a:gd name="connsiteX230-249879" fmla="*/ 2172474 w 4329586"/>
                        <a:gd name="connsiteY230-249880" fmla="*/ 2795131 h 2956475"/>
                        <a:gd name="connsiteX231-249881" fmla="*/ 2181735 w 4329586"/>
                        <a:gd name="connsiteY231-249882" fmla="*/ 2797336 h 2956475"/>
                        <a:gd name="connsiteX232-249883" fmla="*/ 2184381 w 4329586"/>
                        <a:gd name="connsiteY232-249884" fmla="*/ 2795131 h 2956475"/>
                        <a:gd name="connsiteX233-249885" fmla="*/ 2169403 w 4329586"/>
                        <a:gd name="connsiteY233-249886" fmla="*/ 2803947 h 2956475"/>
                        <a:gd name="connsiteX234-249887" fmla="*/ 2202469 w 4329586"/>
                        <a:gd name="connsiteY234-249888" fmla="*/ 2747216 h 2956475"/>
                        <a:gd name="connsiteX235-249889" fmla="*/ 2258827 w 4329586"/>
                        <a:gd name="connsiteY235-249890" fmla="*/ 2699687 h 2956475"/>
                        <a:gd name="connsiteX236-249891" fmla="*/ 2270190 w 4329586"/>
                        <a:gd name="connsiteY236-249892" fmla="*/ 2676963 h 2956475"/>
                        <a:gd name="connsiteX237-249893" fmla="*/ 2289213 w 4329586"/>
                        <a:gd name="connsiteY237-249894" fmla="*/ 2632575 h 2956475"/>
                        <a:gd name="connsiteX238-249895" fmla="*/ 2238920 w 4329586"/>
                        <a:gd name="connsiteY238-249896" fmla="*/ 2645148 h 2956475"/>
                        <a:gd name="connsiteX239-249897" fmla="*/ 2211650 w 4329586"/>
                        <a:gd name="connsiteY239-249898" fmla="*/ 2667873 h 2956475"/>
                        <a:gd name="connsiteX240-249899" fmla="*/ 2199743 w 4329586"/>
                        <a:gd name="connsiteY240-249900" fmla="*/ 2667873 h 2956475"/>
                        <a:gd name="connsiteX241-249901" fmla="*/ 2152566 w 4329586"/>
                        <a:gd name="connsiteY241-249902" fmla="*/ 2667873 h 2956475"/>
                        <a:gd name="connsiteX242-249903" fmla="*/ 2140659 w 4329586"/>
                        <a:gd name="connsiteY242-249904" fmla="*/ 2667873 h 2956475"/>
                        <a:gd name="connsiteX243-249905" fmla="*/ 2124752 w 4329586"/>
                        <a:gd name="connsiteY243-249906" fmla="*/ 2613334 h 2956475"/>
                        <a:gd name="connsiteX244-249907" fmla="*/ 2081575 w 4329586"/>
                        <a:gd name="connsiteY244-249908" fmla="*/ 2574702 h 2956475"/>
                        <a:gd name="connsiteX245-249909" fmla="*/ 2015674 w 4329586"/>
                        <a:gd name="connsiteY245-249910" fmla="*/ 2558795 h 2956475"/>
                        <a:gd name="connsiteX246-249911" fmla="*/ 2006584 w 4329586"/>
                        <a:gd name="connsiteY246-249912" fmla="*/ 2499711 h 2956475"/>
                        <a:gd name="connsiteX247-249913" fmla="*/ 1995222 w 4329586"/>
                        <a:gd name="connsiteY247-249914" fmla="*/ 2467896 h 2956475"/>
                        <a:gd name="connsiteX248-249915" fmla="*/ 1979314 w 4329586"/>
                        <a:gd name="connsiteY248-249916" fmla="*/ 2440627 h 2956475"/>
                        <a:gd name="connsiteX249-249917" fmla="*/ 1956590 w 4329586"/>
                        <a:gd name="connsiteY249-249918" fmla="*/ 2381542 h 2956475"/>
                        <a:gd name="connsiteX250-249919" fmla="*/ 1924775 w 4329586"/>
                        <a:gd name="connsiteY250-249920" fmla="*/ 2361090 h 2956475"/>
                        <a:gd name="connsiteX251-249921" fmla="*/ 1868916 w 4329586"/>
                        <a:gd name="connsiteY251-249922" fmla="*/ 2339606 h 2956475"/>
                        <a:gd name="connsiteX252-249923" fmla="*/ 1829876 w 4329586"/>
                        <a:gd name="connsiteY252-249924" fmla="*/ 2345183 h 2956475"/>
                        <a:gd name="connsiteX253-249925" fmla="*/ 1786700 w 4329586"/>
                        <a:gd name="connsiteY253-249926" fmla="*/ 2354273 h 2956475"/>
                        <a:gd name="connsiteX254-249927" fmla="*/ 1778000 w 4329586"/>
                        <a:gd name="connsiteY254-249928" fmla="*/ 2393097 h 2956475"/>
                        <a:gd name="connsiteX255-249929" fmla="*/ 1775337 w 4329586"/>
                        <a:gd name="connsiteY255-249930" fmla="*/ 2397450 h 2956475"/>
                        <a:gd name="connsiteX256-249931" fmla="*/ 1775337 w 4329586"/>
                        <a:gd name="connsiteY256-249932" fmla="*/ 2429264 h 2956475"/>
                        <a:gd name="connsiteX257-249933" fmla="*/ 1754885 w 4329586"/>
                        <a:gd name="connsiteY257-249934" fmla="*/ 2451989 h 2956475"/>
                        <a:gd name="connsiteX258-249935" fmla="*/ 1723071 w 4329586"/>
                        <a:gd name="connsiteY258-249936" fmla="*/ 2511073 h 2956475"/>
                        <a:gd name="connsiteX259-249937" fmla="*/ 1723071 w 4329586"/>
                        <a:gd name="connsiteY259-249938" fmla="*/ 2538343 h 2956475"/>
                        <a:gd name="connsiteX260-249939" fmla="*/ 1673076 w 4329586"/>
                        <a:gd name="connsiteY260-249940" fmla="*/ 2570157 h 2956475"/>
                        <a:gd name="connsiteX261-249941" fmla="*/ 1665263 w 4329586"/>
                        <a:gd name="connsiteY261-249942" fmla="*/ 2567553 h 2956475"/>
                        <a:gd name="connsiteX262-249943" fmla="*/ 1661170 w 4329586"/>
                        <a:gd name="connsiteY262-249944" fmla="*/ 2570157 h 2956475"/>
                        <a:gd name="connsiteX263-249945" fmla="*/ 1613448 w 4329586"/>
                        <a:gd name="connsiteY263-249946" fmla="*/ 2554250 h 2956475"/>
                        <a:gd name="connsiteX264-249947" fmla="*/ 1582178 w 4329586"/>
                        <a:gd name="connsiteY264-249948" fmla="*/ 2554250 h 2956475"/>
                        <a:gd name="connsiteX265-249949" fmla="*/ 1570271 w 4329586"/>
                        <a:gd name="connsiteY265-249950" fmla="*/ 2554250 h 2956475"/>
                        <a:gd name="connsiteX266-249951" fmla="*/ 1554364 w 4329586"/>
                        <a:gd name="connsiteY266-249952" fmla="*/ 2538343 h 2956475"/>
                        <a:gd name="connsiteX267-249953" fmla="*/ 1536192 w 4329586"/>
                        <a:gd name="connsiteY267-249954" fmla="*/ 2533799 h 2956475"/>
                        <a:gd name="connsiteX268-249955" fmla="*/ 1491280 w 4329586"/>
                        <a:gd name="connsiteY268-249956" fmla="*/ 2570157 h 2956475"/>
                        <a:gd name="connsiteX269-249957" fmla="*/ 1443558 w 4329586"/>
                        <a:gd name="connsiteY269-249958" fmla="*/ 2581519 h 2956475"/>
                        <a:gd name="connsiteX270-249959" fmla="*/ 1404926 w 4329586"/>
                        <a:gd name="connsiteY270-249960" fmla="*/ 2597427 h 2956475"/>
                        <a:gd name="connsiteX271-249961" fmla="*/ 1397381 w 4329586"/>
                        <a:gd name="connsiteY271-249962" fmla="*/ 2595630 h 2956475"/>
                        <a:gd name="connsiteX272-249963" fmla="*/ 1393019 w 4329586"/>
                        <a:gd name="connsiteY272-249964" fmla="*/ 2597427 h 2956475"/>
                        <a:gd name="connsiteX273-249965" fmla="*/ 1345297 w 4329586"/>
                        <a:gd name="connsiteY273-249966" fmla="*/ 2586064 h 2956475"/>
                        <a:gd name="connsiteX274-249967" fmla="*/ 1323117 w 4329586"/>
                        <a:gd name="connsiteY274-249968" fmla="*/ 2586064 h 2956475"/>
                        <a:gd name="connsiteX275-249969" fmla="*/ 1311210 w 4329586"/>
                        <a:gd name="connsiteY275-249970" fmla="*/ 2586064 h 2956475"/>
                        <a:gd name="connsiteX276-249971" fmla="*/ 1290758 w 4329586"/>
                        <a:gd name="connsiteY276-249972" fmla="*/ 2554250 h 2956475"/>
                        <a:gd name="connsiteX277-249973" fmla="*/ 1252126 w 4329586"/>
                        <a:gd name="connsiteY277-249974" fmla="*/ 2526980 h 2956475"/>
                        <a:gd name="connsiteX278-249975" fmla="*/ 1225074 w 4329586"/>
                        <a:gd name="connsiteY278-249976" fmla="*/ 2523116 h 2956475"/>
                        <a:gd name="connsiteX279-249977" fmla="*/ 1184497 w 4329586"/>
                        <a:gd name="connsiteY279-249978" fmla="*/ 2526980 h 2956475"/>
                        <a:gd name="connsiteX280-249979" fmla="*/ 1145865 w 4329586"/>
                        <a:gd name="connsiteY280-249980" fmla="*/ 2538343 h 2956475"/>
                        <a:gd name="connsiteX281-249981" fmla="*/ 1141060 w 4329586"/>
                        <a:gd name="connsiteY281-249982" fmla="*/ 2536254 h 2956475"/>
                        <a:gd name="connsiteX282-249983" fmla="*/ 1133958 w 4329586"/>
                        <a:gd name="connsiteY282-249984" fmla="*/ 2538343 h 2956475"/>
                        <a:gd name="connsiteX283-249985" fmla="*/ 1081691 w 4329586"/>
                        <a:gd name="connsiteY283-249986" fmla="*/ 2515618 h 2956475"/>
                        <a:gd name="connsiteX284-249987" fmla="*/ 1074874 w 4329586"/>
                        <a:gd name="connsiteY284-249988" fmla="*/ 2472441 h 2956475"/>
                        <a:gd name="connsiteX285-249989" fmla="*/ 1031697 w 4329586"/>
                        <a:gd name="connsiteY285-249990" fmla="*/ 2456534 h 2956475"/>
                        <a:gd name="connsiteX286-249991" fmla="*/ 999883 w 4329586"/>
                        <a:gd name="connsiteY286-249992" fmla="*/ 2451989 h 2956475"/>
                        <a:gd name="connsiteX287-249993" fmla="*/ 965455 w 4329586"/>
                        <a:gd name="connsiteY287-249994" fmla="*/ 2430245 h 2956475"/>
                        <a:gd name="connsiteX288-249995" fmla="*/ 966924 w 4329586"/>
                        <a:gd name="connsiteY288-249996" fmla="*/ 2447897 h 2956475"/>
                        <a:gd name="connsiteX289-249997" fmla="*/ 948161 w 4329586"/>
                        <a:gd name="connsiteY289-249998" fmla="*/ 2522435 h 2956475"/>
                        <a:gd name="connsiteX290-249999" fmla="*/ 909529 w 4329586"/>
                        <a:gd name="connsiteY290-250000" fmla="*/ 2558795 h 2956475"/>
                        <a:gd name="connsiteX291-250001" fmla="*/ 900026 w 4329586"/>
                        <a:gd name="connsiteY291-250002" fmla="*/ 2556532 h 2956475"/>
                        <a:gd name="connsiteX292-250003" fmla="*/ 897622 w 4329586"/>
                        <a:gd name="connsiteY292-250004" fmla="*/ 2558795 h 2956475"/>
                        <a:gd name="connsiteX293-250005" fmla="*/ 849900 w 4329586"/>
                        <a:gd name="connsiteY293-250006" fmla="*/ 2547432 h 2956475"/>
                        <a:gd name="connsiteX294-250007" fmla="*/ 813541 w 4329586"/>
                        <a:gd name="connsiteY294-250008" fmla="*/ 2542887 h 2956475"/>
                        <a:gd name="connsiteX295-250009" fmla="*/ 786271 w 4329586"/>
                        <a:gd name="connsiteY295-250010" fmla="*/ 2515618 h 2956475"/>
                        <a:gd name="connsiteX296-250011" fmla="*/ 759546 w 4329586"/>
                        <a:gd name="connsiteY296-250012" fmla="*/ 2515618 h 2956475"/>
                        <a:gd name="connsiteX297-250013" fmla="*/ 747639 w 4329586"/>
                        <a:gd name="connsiteY297-250014" fmla="*/ 2515618 h 2956475"/>
                        <a:gd name="connsiteX298-250015" fmla="*/ 721779 w 4329586"/>
                        <a:gd name="connsiteY298-250016" fmla="*/ 2502687 h 2956475"/>
                        <a:gd name="connsiteX299-250017" fmla="*/ 673193 w 4329586"/>
                        <a:gd name="connsiteY299-250018" fmla="*/ 2526980 h 2956475"/>
                        <a:gd name="connsiteX300-250019" fmla="*/ 605019 w 4329586"/>
                        <a:gd name="connsiteY300-250020" fmla="*/ 2574702 h 2956475"/>
                        <a:gd name="connsiteX301-250021" fmla="*/ 561842 w 4329586"/>
                        <a:gd name="connsiteY301-250022" fmla="*/ 2586064 h 2956475"/>
                        <a:gd name="connsiteX302-250023" fmla="*/ 550480 w 4329586"/>
                        <a:gd name="connsiteY302-250024" fmla="*/ 2590609 h 2956475"/>
                        <a:gd name="connsiteX303-250025" fmla="*/ 548099 w 4329586"/>
                        <a:gd name="connsiteY303-250026" fmla="*/ 2586799 h 2956475"/>
                        <a:gd name="connsiteX304-250027" fmla="*/ 538573 w 4329586"/>
                        <a:gd name="connsiteY304-250028" fmla="*/ 2590609 h 2956475"/>
                        <a:gd name="connsiteX305-250029" fmla="*/ 516517 w 4329586"/>
                        <a:gd name="connsiteY305-250030" fmla="*/ 2555320 h 2956475"/>
                        <a:gd name="connsiteX306-250031" fmla="*/ 480033 w 4329586"/>
                        <a:gd name="connsiteY306-250032" fmla="*/ 2558795 h 2956475"/>
                        <a:gd name="connsiteX307-250033" fmla="*/ 479212 w 4329586"/>
                        <a:gd name="connsiteY307-250034" fmla="*/ 2557739 h 2956475"/>
                        <a:gd name="connsiteX308-250035" fmla="*/ 468126 w 4329586"/>
                        <a:gd name="connsiteY308-250036" fmla="*/ 2558795 h 2956475"/>
                        <a:gd name="connsiteX309-250037" fmla="*/ 452219 w 4329586"/>
                        <a:gd name="connsiteY309-250038" fmla="*/ 2538343 h 2956475"/>
                        <a:gd name="connsiteX310-250039" fmla="*/ 424950 w 4329586"/>
                        <a:gd name="connsiteY310-250040" fmla="*/ 2526980 h 2956475"/>
                        <a:gd name="connsiteX311-250041" fmla="*/ 409042 w 4329586"/>
                        <a:gd name="connsiteY311-250042" fmla="*/ 2495166 h 2956475"/>
                        <a:gd name="connsiteX312-250043" fmla="*/ 392926 w 4329586"/>
                        <a:gd name="connsiteY312-250044" fmla="*/ 2486212 h 2956475"/>
                        <a:gd name="connsiteX313-250045" fmla="*/ 350503 w 4329586"/>
                        <a:gd name="connsiteY313-250046" fmla="*/ 2499711 h 2956475"/>
                        <a:gd name="connsiteX314-250047" fmla="*/ 346766 w 4329586"/>
                        <a:gd name="connsiteY314-250048" fmla="*/ 2497111 h 2956475"/>
                        <a:gd name="connsiteX315-250049" fmla="*/ 341596 w 4329586"/>
                        <a:gd name="connsiteY315-250050" fmla="*/ 2499711 h 2956475"/>
                        <a:gd name="connsiteX316-250051" fmla="*/ 294284 w 4329586"/>
                        <a:gd name="connsiteY316-250052" fmla="*/ 2468885 h 2956475"/>
                        <a:gd name="connsiteX317-250053" fmla="*/ 275512 w 4329586"/>
                        <a:gd name="connsiteY317-250054" fmla="*/ 2495166 h 2956475"/>
                        <a:gd name="connsiteX318-250055" fmla="*/ 270439 w 4329586"/>
                        <a:gd name="connsiteY318-250056" fmla="*/ 2485599 h 2956475"/>
                        <a:gd name="connsiteX319-250057" fmla="*/ 263605 w 4329586"/>
                        <a:gd name="connsiteY319-250058" fmla="*/ 2495166 h 2956475"/>
                        <a:gd name="connsiteX320-250059" fmla="*/ 184068 w 4329586"/>
                        <a:gd name="connsiteY320-250060" fmla="*/ 2345183 h 2956475"/>
                        <a:gd name="connsiteX321-250061" fmla="*/ 134074 w 4329586"/>
                        <a:gd name="connsiteY321-250062" fmla="*/ 2295189 h 2956475"/>
                        <a:gd name="connsiteX322-250063" fmla="*/ 136871 w 4329586"/>
                        <a:gd name="connsiteY322-250064" fmla="*/ 2292043 h 2956475"/>
                        <a:gd name="connsiteX323-250065" fmla="*/ -1 w 4329586"/>
                        <a:gd name="connsiteY323-250066" fmla="*/ 1370296 h 2956475"/>
                        <a:gd name="connsiteX324-250067" fmla="*/ 43176 w 4329586"/>
                        <a:gd name="connsiteY324-250068" fmla="*/ 1349844 h 2956475"/>
                        <a:gd name="connsiteX325-250069" fmla="*/ 54538 w 4329586"/>
                        <a:gd name="connsiteY325-250070" fmla="*/ 1299850 h 2956475"/>
                        <a:gd name="connsiteX326-250071" fmla="*/ 81808 w 4329586"/>
                        <a:gd name="connsiteY326-250072" fmla="*/ 1256673 h 2956475"/>
                        <a:gd name="connsiteX327-250073" fmla="*/ 59083 w 4329586"/>
                        <a:gd name="connsiteY327-250074" fmla="*/ 1197589 h 2956475"/>
                        <a:gd name="connsiteX328-250075" fmla="*/ 81808 w 4329586"/>
                        <a:gd name="connsiteY328-250076" fmla="*/ 1133960 h 2956475"/>
                        <a:gd name="connsiteX329-250077" fmla="*/ 67717 w 4329586"/>
                        <a:gd name="connsiteY329-250078" fmla="*/ 1047218 h 2956475"/>
                        <a:gd name="connsiteX330-250079" fmla="*/ 59083 w 4329586"/>
                        <a:gd name="connsiteY330-250080" fmla="*/ 961252 h 2956475"/>
                        <a:gd name="connsiteX331-250081" fmla="*/ 52536 w 4329586"/>
                        <a:gd name="connsiteY331-250082" fmla="*/ 784669 h 2956475"/>
                        <a:gd name="connsiteX332-250083" fmla="*/ 74990 w 4329586"/>
                        <a:gd name="connsiteY332-250084" fmla="*/ 788545 h 2956475"/>
                        <a:gd name="connsiteX333-250085" fmla="*/ 70445 w 4329586"/>
                        <a:gd name="connsiteY333-250086" fmla="*/ 704464 h 2956475"/>
                        <a:gd name="connsiteX334-250087" fmla="*/ 86352 w 4329586"/>
                        <a:gd name="connsiteY334-250088" fmla="*/ 697647 h 2956475"/>
                        <a:gd name="connsiteX335-250089" fmla="*/ 87798 w 4329586"/>
                        <a:gd name="connsiteY335-250090" fmla="*/ 702130 h 2956475"/>
                        <a:gd name="connsiteX336-250091" fmla="*/ 98260 w 4329586"/>
                        <a:gd name="connsiteY336-250092" fmla="*/ 697647 h 2956475"/>
                        <a:gd name="connsiteX337-250093" fmla="*/ 120984 w 4329586"/>
                        <a:gd name="connsiteY337-250094" fmla="*/ 768093 h 2956475"/>
                        <a:gd name="connsiteX338-250095" fmla="*/ 114375 w 4329586"/>
                        <a:gd name="connsiteY338-250096" fmla="*/ 815304 h 2956475"/>
                        <a:gd name="connsiteX339-250097" fmla="*/ 177251 w 4329586"/>
                        <a:gd name="connsiteY339-250098" fmla="*/ 772638 h 2956475"/>
                        <a:gd name="connsiteX340-250099" fmla="*/ 254515 w 4329586"/>
                        <a:gd name="connsiteY340-250100" fmla="*/ 763548 h 2956475"/>
                        <a:gd name="connsiteX341-250101" fmla="*/ 255693 w 4329586"/>
                        <a:gd name="connsiteY341-250102" fmla="*/ 764810 h 2956475"/>
                        <a:gd name="connsiteX342-250103" fmla="*/ 266422 w 4329586"/>
                        <a:gd name="connsiteY342-250104" fmla="*/ 763548 h 2956475"/>
                        <a:gd name="connsiteX343-250105" fmla="*/ 311529 w 4329586"/>
                        <a:gd name="connsiteY343-250106" fmla="*/ 811877 h 2956475"/>
                        <a:gd name="connsiteX344-250107" fmla="*/ 286329 w 4329586"/>
                        <a:gd name="connsiteY344-250108" fmla="*/ 736278 h 2956475"/>
                        <a:gd name="connsiteX345-250109" fmla="*/ 286329 w 4329586"/>
                        <a:gd name="connsiteY345-250110" fmla="*/ 595386 h 2956475"/>
                        <a:gd name="connsiteX346-250111" fmla="*/ 349958 w 4329586"/>
                        <a:gd name="connsiteY346-250112" fmla="*/ 574934 h 2956475"/>
                        <a:gd name="connsiteX347-250113" fmla="*/ 360190 w 4329586"/>
                        <a:gd name="connsiteY347-250114" fmla="*/ 575472 h 2956475"/>
                        <a:gd name="connsiteX348-250115" fmla="*/ 361865 w 4329586"/>
                        <a:gd name="connsiteY348-250116" fmla="*/ 574934 h 2956475"/>
                        <a:gd name="connsiteX349-250117" fmla="*/ 438335 w 4329586"/>
                        <a:gd name="connsiteY349-250118" fmla="*/ 578958 h 2956475"/>
                        <a:gd name="connsiteX350-250119" fmla="*/ 515848 w 4329586"/>
                        <a:gd name="connsiteY350-250120" fmla="*/ 559026 h 2956475"/>
                        <a:gd name="connsiteX351-250121" fmla="*/ 490851 w 4329586"/>
                        <a:gd name="connsiteY351-250122" fmla="*/ 493125 h 2956475"/>
                        <a:gd name="connsiteX352-250123" fmla="*/ 527210 w 4329586"/>
                        <a:gd name="connsiteY352-250124" fmla="*/ 402226 h 2956475"/>
                        <a:gd name="connsiteX353-250125" fmla="*/ 570387 w 4329586"/>
                        <a:gd name="connsiteY353-250126" fmla="*/ 397681 h 2956475"/>
                        <a:gd name="connsiteX354-250127" fmla="*/ 640834 w 4329586"/>
                        <a:gd name="connsiteY354-250128" fmla="*/ 322690 h 2956475"/>
                        <a:gd name="connsiteX355-250129" fmla="*/ 743104 w 4329586"/>
                        <a:gd name="connsiteY355-250130" fmla="*/ 304510 h 2956475"/>
                        <a:gd name="connsiteX356-250131" fmla="*/ 752184 w 4329586"/>
                        <a:gd name="connsiteY356-250132" fmla="*/ 263606 h 2956475"/>
                        <a:gd name="connsiteX357-250133" fmla="*/ 849900 w 4329586"/>
                        <a:gd name="connsiteY357-250134" fmla="*/ 252244 h 2956475"/>
                        <a:gd name="connsiteX358-250135" fmla="*/ 850979 w 4329586"/>
                        <a:gd name="connsiteY358-250136" fmla="*/ 253503 h 2956475"/>
                        <a:gd name="connsiteX359-250137" fmla="*/ 861807 w 4329586"/>
                        <a:gd name="connsiteY359-250138" fmla="*/ 252244 h 2956475"/>
                        <a:gd name="connsiteX360-250139" fmla="*/ 883741 w 4329586"/>
                        <a:gd name="connsiteY360-250140" fmla="*/ 277833 h 2956475"/>
                        <a:gd name="connsiteX361-250141" fmla="*/ 963523 w 4329586"/>
                        <a:gd name="connsiteY361-250142" fmla="*/ 202249 h 2956475"/>
                        <a:gd name="connsiteX362-250143" fmla="*/ 975430 w 4329586"/>
                        <a:gd name="connsiteY362-250144" fmla="*/ 202249 h 2956475"/>
                        <a:gd name="connsiteX363-250145" fmla="*/ 1027152 w 4329586"/>
                        <a:gd name="connsiteY363-250146" fmla="*/ 202249 h 2956475"/>
                        <a:gd name="connsiteX364-250147" fmla="*/ 1038514 w 4329586"/>
                        <a:gd name="connsiteY364-250148" fmla="*/ 134075 h 2956475"/>
                        <a:gd name="connsiteX365-250149" fmla="*/ 1074874 w 4329586"/>
                        <a:gd name="connsiteY365-250150" fmla="*/ 68174 h 2956475"/>
                        <a:gd name="connsiteX366-250151" fmla="*/ 1161228 w 4329586"/>
                        <a:gd name="connsiteY366-250152" fmla="*/ 0 h 2956475"/>
                        <a:gd name="connsiteX0-250153" fmla="*/ 114050 w 4329586"/>
                        <a:gd name="connsiteY0-250154" fmla="*/ 817622 h 2956475"/>
                        <a:gd name="connsiteX1-250155" fmla="*/ 105077 w 4329586"/>
                        <a:gd name="connsiteY1-250156" fmla="*/ 881716 h 2956475"/>
                        <a:gd name="connsiteX2-250157" fmla="*/ 132475 w 4329586"/>
                        <a:gd name="connsiteY2-250158" fmla="*/ 895415 h 2956475"/>
                        <a:gd name="connsiteX3-250159" fmla="*/ 114050 w 4329586"/>
                        <a:gd name="connsiteY3-250160" fmla="*/ 817622 h 2956475"/>
                        <a:gd name="connsiteX4-250161" fmla="*/ 1161228 w 4329586"/>
                        <a:gd name="connsiteY4-250162" fmla="*/ 0 h 2956475"/>
                        <a:gd name="connsiteX5-250163" fmla="*/ 1167167 w 4329586"/>
                        <a:gd name="connsiteY5-250164" fmla="*/ 4711 h 2956475"/>
                        <a:gd name="connsiteX6-250165" fmla="*/ 1173134 w 4329586"/>
                        <a:gd name="connsiteY6-250166" fmla="*/ 0 h 2956475"/>
                        <a:gd name="connsiteX7-250167" fmla="*/ 1239036 w 4329586"/>
                        <a:gd name="connsiteY7-250168" fmla="*/ 52267 h 2956475"/>
                        <a:gd name="connsiteX8-250169" fmla="*/ 1184497 w 4329586"/>
                        <a:gd name="connsiteY8-250170" fmla="*/ 90899 h 2956475"/>
                        <a:gd name="connsiteX9-250171" fmla="*/ 1270850 w 4329586"/>
                        <a:gd name="connsiteY9-250172" fmla="*/ 118168 h 2956475"/>
                        <a:gd name="connsiteX10-250173" fmla="*/ 1280542 w 4329586"/>
                        <a:gd name="connsiteY10-250174" fmla="*/ 186006 h 2956475"/>
                        <a:gd name="connsiteX11-250175" fmla="*/ 1302120 w 4329586"/>
                        <a:gd name="connsiteY11-250176" fmla="*/ 161345 h 2956475"/>
                        <a:gd name="connsiteX12-250177" fmla="*/ 1314027 w 4329586"/>
                        <a:gd name="connsiteY12-250178" fmla="*/ 161345 h 2956475"/>
                        <a:gd name="connsiteX13-250179" fmla="*/ 1408926 w 4329586"/>
                        <a:gd name="connsiteY13-250180" fmla="*/ 161345 h 2956475"/>
                        <a:gd name="connsiteX14-250181" fmla="*/ 1420833 w 4329586"/>
                        <a:gd name="connsiteY14-250182" fmla="*/ 161345 h 2956475"/>
                        <a:gd name="connsiteX15-250183" fmla="*/ 1502642 w 4329586"/>
                        <a:gd name="connsiteY15-250184" fmla="*/ 236336 h 2956475"/>
                        <a:gd name="connsiteX16-250185" fmla="*/ 1534456 w 4329586"/>
                        <a:gd name="connsiteY16-250186" fmla="*/ 295420 h 2956475"/>
                        <a:gd name="connsiteX17-250187" fmla="*/ 1523094 w 4329586"/>
                        <a:gd name="connsiteY17-250188" fmla="*/ 370412 h 2956475"/>
                        <a:gd name="connsiteX18-250189" fmla="*/ 1484462 w 4329586"/>
                        <a:gd name="connsiteY18-250190" fmla="*/ 413589 h 2956475"/>
                        <a:gd name="connsiteX19-250191" fmla="*/ 1389018 w 4329586"/>
                        <a:gd name="connsiteY19-250192" fmla="*/ 488580 h 2956475"/>
                        <a:gd name="connsiteX20-250193" fmla="*/ 1357204 w 4329586"/>
                        <a:gd name="connsiteY20-250194" fmla="*/ 531757 h 2956475"/>
                        <a:gd name="connsiteX21-250195" fmla="*/ 1404926 w 4329586"/>
                        <a:gd name="connsiteY21-250196" fmla="*/ 547664 h 2956475"/>
                        <a:gd name="connsiteX22-250197" fmla="*/ 1452380 w 4329586"/>
                        <a:gd name="connsiteY22-250198" fmla="*/ 575345 h 2956475"/>
                        <a:gd name="connsiteX23-250199" fmla="*/ 1479372 w 4329586"/>
                        <a:gd name="connsiteY23-250200" fmla="*/ 552209 h 2956475"/>
                        <a:gd name="connsiteX24-250201" fmla="*/ 1481381 w 4329586"/>
                        <a:gd name="connsiteY24-250202" fmla="*/ 560693 h 2956475"/>
                        <a:gd name="connsiteX25-250203" fmla="*/ 1491280 w 4329586"/>
                        <a:gd name="connsiteY25-250204" fmla="*/ 552209 h 2956475"/>
                        <a:gd name="connsiteX26-250205" fmla="*/ 1507905 w 4329586"/>
                        <a:gd name="connsiteY26-250206" fmla="*/ 622402 h 2956475"/>
                        <a:gd name="connsiteX27-250207" fmla="*/ 1515732 w 4329586"/>
                        <a:gd name="connsiteY27-250208" fmla="*/ 606748 h 2956475"/>
                        <a:gd name="connsiteX28-250209" fmla="*/ 1574816 w 4329586"/>
                        <a:gd name="connsiteY28-250210" fmla="*/ 586296 h 2956475"/>
                        <a:gd name="connsiteX29-250211" fmla="*/ 1582754 w 4329586"/>
                        <a:gd name="connsiteY29-250212" fmla="*/ 587670 h 2956475"/>
                        <a:gd name="connsiteX30-250213" fmla="*/ 1586723 w 4329586"/>
                        <a:gd name="connsiteY30-250214" fmla="*/ 586296 h 2956475"/>
                        <a:gd name="connsiteX31-250215" fmla="*/ 1704891 w 4329586"/>
                        <a:gd name="connsiteY31-250216" fmla="*/ 606748 h 2956475"/>
                        <a:gd name="connsiteX32-250217" fmla="*/ 1711708 w 4329586"/>
                        <a:gd name="connsiteY32-250218" fmla="*/ 665832 h 2956475"/>
                        <a:gd name="connsiteX33-250219" fmla="*/ 1854450 w 4329586"/>
                        <a:gd name="connsiteY33-250220" fmla="*/ 686823 h 2956475"/>
                        <a:gd name="connsiteX34-250221" fmla="*/ 1861146 w 4329586"/>
                        <a:gd name="connsiteY34-250222" fmla="*/ 590841 h 2956475"/>
                        <a:gd name="connsiteX35-250223" fmla="*/ 1872831 w 4329586"/>
                        <a:gd name="connsiteY35-250224" fmla="*/ 594028 h 2956475"/>
                        <a:gd name="connsiteX36-250225" fmla="*/ 1873053 w 4329586"/>
                        <a:gd name="connsiteY36-250226" fmla="*/ 590841 h 2956475"/>
                        <a:gd name="connsiteX37-250227" fmla="*/ 1948044 w 4329586"/>
                        <a:gd name="connsiteY37-250228" fmla="*/ 611293 h 2956475"/>
                        <a:gd name="connsiteX38-250229" fmla="*/ 1995222 w 4329586"/>
                        <a:gd name="connsiteY38-250230" fmla="*/ 611293 h 2956475"/>
                        <a:gd name="connsiteX39-250231" fmla="*/ 2007128 w 4329586"/>
                        <a:gd name="connsiteY39-250232" fmla="*/ 611293 h 2956475"/>
                        <a:gd name="connsiteX40-250233" fmla="*/ 2066212 w 4329586"/>
                        <a:gd name="connsiteY40-250234" fmla="*/ 677194 h 2956475"/>
                        <a:gd name="connsiteX41-250235" fmla="*/ 2082120 w 4329586"/>
                        <a:gd name="connsiteY41-250236" fmla="*/ 756731 h 2956475"/>
                        <a:gd name="connsiteX42-250237" fmla="*/ 2061668 w 4329586"/>
                        <a:gd name="connsiteY42-250238" fmla="*/ 806725 h 2956475"/>
                        <a:gd name="connsiteX43-250239" fmla="*/ 2109390 w 4329586"/>
                        <a:gd name="connsiteY43-250240" fmla="*/ 897623 h 2956475"/>
                        <a:gd name="connsiteX44-250241" fmla="*/ 2158524 w 4329586"/>
                        <a:gd name="connsiteY44-250242" fmla="*/ 933529 h 2956475"/>
                        <a:gd name="connsiteX45-250243" fmla="*/ 2188381 w 4329586"/>
                        <a:gd name="connsiteY45-250244" fmla="*/ 822632 h 2956475"/>
                        <a:gd name="connsiteX46-250245" fmla="*/ 2197998 w 4329586"/>
                        <a:gd name="connsiteY46-250246" fmla="*/ 831139 h 2956475"/>
                        <a:gd name="connsiteX47-250247" fmla="*/ 2200288 w 4329586"/>
                        <a:gd name="connsiteY47-250248" fmla="*/ 822632 h 2956475"/>
                        <a:gd name="connsiteX48-250249" fmla="*/ 2255072 w 4329586"/>
                        <a:gd name="connsiteY48-250250" fmla="*/ 871095 h 2956475"/>
                        <a:gd name="connsiteX49-250251" fmla="*/ 2311094 w 4329586"/>
                        <a:gd name="connsiteY49-250252" fmla="*/ 843084 h 2956475"/>
                        <a:gd name="connsiteX50-250253" fmla="*/ 2316773 w 4329586"/>
                        <a:gd name="connsiteY50-250254" fmla="*/ 846199 h 2956475"/>
                        <a:gd name="connsiteX51-250255" fmla="*/ 2323001 w 4329586"/>
                        <a:gd name="connsiteY51-250256" fmla="*/ 843084 h 2956475"/>
                        <a:gd name="connsiteX52-250257" fmla="*/ 2385347 w 4329586"/>
                        <a:gd name="connsiteY52-250258" fmla="*/ 877274 h 2956475"/>
                        <a:gd name="connsiteX53-250259" fmla="*/ 2408810 w 4329586"/>
                        <a:gd name="connsiteY53-250260" fmla="*/ 849902 h 2956475"/>
                        <a:gd name="connsiteX54-250261" fmla="*/ 2418484 w 4329586"/>
                        <a:gd name="connsiteY54-250262" fmla="*/ 852506 h 2956475"/>
                        <a:gd name="connsiteX55-250263" fmla="*/ 2420717 w 4329586"/>
                        <a:gd name="connsiteY55-250264" fmla="*/ 849902 h 2956475"/>
                        <a:gd name="connsiteX56-250265" fmla="*/ 2467071 w 4329586"/>
                        <a:gd name="connsiteY56-250266" fmla="*/ 862382 h 2956475"/>
                        <a:gd name="connsiteX57-250267" fmla="*/ 2440624 w 4329586"/>
                        <a:gd name="connsiteY57-250268" fmla="*/ 752186 h 2956475"/>
                        <a:gd name="connsiteX58-250269" fmla="*/ 2488346 w 4329586"/>
                        <a:gd name="connsiteY58-250270" fmla="*/ 697647 h 2956475"/>
                        <a:gd name="connsiteX59-250271" fmla="*/ 2498152 w 4329586"/>
                        <a:gd name="connsiteY59-250272" fmla="*/ 700048 h 2956475"/>
                        <a:gd name="connsiteX60-250273" fmla="*/ 2500253 w 4329586"/>
                        <a:gd name="connsiteY60-250274" fmla="*/ 697647 h 2956475"/>
                        <a:gd name="connsiteX61-250275" fmla="*/ 2834305 w 4329586"/>
                        <a:gd name="connsiteY61-250276" fmla="*/ 779455 h 2956475"/>
                        <a:gd name="connsiteX62-250277" fmla="*/ 2866120 w 4329586"/>
                        <a:gd name="connsiteY62-250278" fmla="*/ 849902 h 2956475"/>
                        <a:gd name="connsiteX63-250279" fmla="*/ 2962163 w 4329586"/>
                        <a:gd name="connsiteY63-250280" fmla="*/ 932544 h 2956475"/>
                        <a:gd name="connsiteX64-250281" fmla="*/ 3097366 w 4329586"/>
                        <a:gd name="connsiteY64-250282" fmla="*/ 913531 h 2956475"/>
                        <a:gd name="connsiteX65-250283" fmla="*/ 3101417 w 4329586"/>
                        <a:gd name="connsiteY65-250284" fmla="*/ 914635 h 2956475"/>
                        <a:gd name="connsiteX66-250285" fmla="*/ 3109273 w 4329586"/>
                        <a:gd name="connsiteY66-250286" fmla="*/ 913531 h 2956475"/>
                        <a:gd name="connsiteX67-250287" fmla="*/ 3184264 w 4329586"/>
                        <a:gd name="connsiteY67-250288" fmla="*/ 933983 h 2956475"/>
                        <a:gd name="connsiteX68-250289" fmla="*/ 3216079 w 4329586"/>
                        <a:gd name="connsiteY68-250290" fmla="*/ 977160 h 2956475"/>
                        <a:gd name="connsiteX69-250291" fmla="*/ 3211534 w 4329586"/>
                        <a:gd name="connsiteY69-250292" fmla="*/ 1058968 h 2956475"/>
                        <a:gd name="connsiteX70-250293" fmla="*/ 3250598 w 4329586"/>
                        <a:gd name="connsiteY70-250294" fmla="*/ 1083640 h 2956475"/>
                        <a:gd name="connsiteX71-250295" fmla="*/ 3290526 w 4329586"/>
                        <a:gd name="connsiteY71-250296" fmla="*/ 1070331 h 2956475"/>
                        <a:gd name="connsiteX72-250297" fmla="*/ 3360972 w 4329586"/>
                        <a:gd name="connsiteY72-250298" fmla="*/ 1063513 h 2956475"/>
                        <a:gd name="connsiteX73-250299" fmla="*/ 3363651 w 4329586"/>
                        <a:gd name="connsiteY73-250300" fmla="*/ 1064406 h 2956475"/>
                        <a:gd name="connsiteX74-250301" fmla="*/ 3372879 w 4329586"/>
                        <a:gd name="connsiteY74-250302" fmla="*/ 1063513 h 2956475"/>
                        <a:gd name="connsiteX75-250303" fmla="*/ 3437170 w 4329586"/>
                        <a:gd name="connsiteY75-250304" fmla="*/ 1084944 h 2956475"/>
                        <a:gd name="connsiteX76-250305" fmla="*/ 3499592 w 4329586"/>
                        <a:gd name="connsiteY76-250306" fmla="*/ 1074876 h 2956475"/>
                        <a:gd name="connsiteX77-250307" fmla="*/ 3500722 w 4329586"/>
                        <a:gd name="connsiteY77-250308" fmla="*/ 1076614 h 2956475"/>
                        <a:gd name="connsiteX78-250309" fmla="*/ 3511499 w 4329586"/>
                        <a:gd name="connsiteY78-250310" fmla="*/ 1074876 h 2956475"/>
                        <a:gd name="connsiteX79-250311" fmla="*/ 3566640 w 4329586"/>
                        <a:gd name="connsiteY79-250312" fmla="*/ 1159707 h 2956475"/>
                        <a:gd name="connsiteX80-250313" fmla="*/ 3606398 w 4329586"/>
                        <a:gd name="connsiteY80-250314" fmla="*/ 1129415 h 2956475"/>
                        <a:gd name="connsiteX81-250315" fmla="*/ 3581401 w 4329586"/>
                        <a:gd name="connsiteY81-250316" fmla="*/ 1063513 h 2956475"/>
                        <a:gd name="connsiteX82-250317" fmla="*/ 3590491 w 4329586"/>
                        <a:gd name="connsiteY82-250318" fmla="*/ 1015792 h 2956475"/>
                        <a:gd name="connsiteX83-250319" fmla="*/ 3601817 w 4329586"/>
                        <a:gd name="connsiteY83-250320" fmla="*/ 1018841 h 2956475"/>
                        <a:gd name="connsiteX84-250321" fmla="*/ 3602398 w 4329586"/>
                        <a:gd name="connsiteY84-250322" fmla="*/ 1015792 h 2956475"/>
                        <a:gd name="connsiteX85-250323" fmla="*/ 3718431 w 4329586"/>
                        <a:gd name="connsiteY85-250324" fmla="*/ 1047031 h 2956475"/>
                        <a:gd name="connsiteX86-250325" fmla="*/ 3785922 w 4329586"/>
                        <a:gd name="connsiteY86-250326" fmla="*/ 1043061 h 2956475"/>
                        <a:gd name="connsiteX87-250327" fmla="*/ 3787307 w 4329586"/>
                        <a:gd name="connsiteY87-250328" fmla="*/ 1043680 h 2956475"/>
                        <a:gd name="connsiteX88-250329" fmla="*/ 3797830 w 4329586"/>
                        <a:gd name="connsiteY88-250330" fmla="*/ 1043061 h 2956475"/>
                        <a:gd name="connsiteX89-250331" fmla="*/ 3904636 w 4329586"/>
                        <a:gd name="connsiteY89-250332" fmla="*/ 1090783 h 2956475"/>
                        <a:gd name="connsiteX90-250333" fmla="*/ 3956902 w 4329586"/>
                        <a:gd name="connsiteY90-250334" fmla="*/ 1133960 h 2956475"/>
                        <a:gd name="connsiteX91-250335" fmla="*/ 4043256 w 4329586"/>
                        <a:gd name="connsiteY91-250336" fmla="*/ 1213496 h 2956475"/>
                        <a:gd name="connsiteX92-250337" fmla="*/ 4145516 w 4329586"/>
                        <a:gd name="connsiteY92-250338" fmla="*/ 1311212 h 2956475"/>
                        <a:gd name="connsiteX93-250339" fmla="*/ 4140972 w 4329586"/>
                        <a:gd name="connsiteY93-250340" fmla="*/ 1365751 h 2956475"/>
                        <a:gd name="connsiteX94-250341" fmla="*/ 4148600 w 4329586"/>
                        <a:gd name="connsiteY94-250342" fmla="*/ 1373379 h 2956475"/>
                        <a:gd name="connsiteX95-250343" fmla="*/ 4144972 w 4329586"/>
                        <a:gd name="connsiteY95-250344" fmla="*/ 1322574 h 2956475"/>
                        <a:gd name="connsiteX96-250345" fmla="*/ 4157013 w 4329586"/>
                        <a:gd name="connsiteY96-250346" fmla="*/ 1324447 h 2956475"/>
                        <a:gd name="connsiteX97-250347" fmla="*/ 4156879 w 4329586"/>
                        <a:gd name="connsiteY97-250348" fmla="*/ 1322574 h 2956475"/>
                        <a:gd name="connsiteX98-250349" fmla="*/ 4259140 w 4329586"/>
                        <a:gd name="connsiteY98-250350" fmla="*/ 1338481 h 2956475"/>
                        <a:gd name="connsiteX99-250351" fmla="*/ 4329586 w 4329586"/>
                        <a:gd name="connsiteY99-250352" fmla="*/ 1418018 h 2956475"/>
                        <a:gd name="connsiteX100-250353" fmla="*/ 4290954 w 4329586"/>
                        <a:gd name="connsiteY100-250354" fmla="*/ 1456650 h 2956475"/>
                        <a:gd name="connsiteX101-250355" fmla="*/ 4231870 w 4329586"/>
                        <a:gd name="connsiteY101-250356" fmla="*/ 1468012 h 2956475"/>
                        <a:gd name="connsiteX102-250357" fmla="*/ 4231870 w 4329586"/>
                        <a:gd name="connsiteY102-250358" fmla="*/ 1554366 h 2956475"/>
                        <a:gd name="connsiteX103-250359" fmla="*/ 4215963 w 4329586"/>
                        <a:gd name="connsiteY103-250360" fmla="*/ 1570273 h 2956475"/>
                        <a:gd name="connsiteX104-250361" fmla="*/ 4204056 w 4329586"/>
                        <a:gd name="connsiteY104-250362" fmla="*/ 1570273 h 2956475"/>
                        <a:gd name="connsiteX105-250363" fmla="*/ 4184148 w 4329586"/>
                        <a:gd name="connsiteY105-250364" fmla="*/ 1570273 h 2956475"/>
                        <a:gd name="connsiteX106-250365" fmla="*/ 4172242 w 4329586"/>
                        <a:gd name="connsiteY106-250366" fmla="*/ 1570273 h 2956475"/>
                        <a:gd name="connsiteX107-250367" fmla="*/ 4140427 w 4329586"/>
                        <a:gd name="connsiteY107-250368" fmla="*/ 1536186 h 2956475"/>
                        <a:gd name="connsiteX108-250369" fmla="*/ 4090432 w 4329586"/>
                        <a:gd name="connsiteY108-250370" fmla="*/ 1511189 h 2956475"/>
                        <a:gd name="connsiteX109-250371" fmla="*/ 4085888 w 4329586"/>
                        <a:gd name="connsiteY109-250372" fmla="*/ 1477102 h 2956475"/>
                        <a:gd name="connsiteX110-250373" fmla="*/ 4052053 w 4329586"/>
                        <a:gd name="connsiteY110-250374" fmla="*/ 1463170 h 2956475"/>
                        <a:gd name="connsiteX111-250375" fmla="*/ 4018258 w 4329586"/>
                        <a:gd name="connsiteY111-250376" fmla="*/ 1472557 h 2956475"/>
                        <a:gd name="connsiteX112-250377" fmla="*/ 4016287 w 4329586"/>
                        <a:gd name="connsiteY112-250378" fmla="*/ 1469797 h 2956475"/>
                        <a:gd name="connsiteX113-250379" fmla="*/ 4006352 w 4329586"/>
                        <a:gd name="connsiteY113-250380" fmla="*/ 1472557 h 2956475"/>
                        <a:gd name="connsiteX114-250381" fmla="*/ 3983627 w 4329586"/>
                        <a:gd name="connsiteY114-250382" fmla="*/ 1440742 h 2956475"/>
                        <a:gd name="connsiteX115-250383" fmla="*/ 3992565 w 4329586"/>
                        <a:gd name="connsiteY115-250384" fmla="*/ 1415717 h 2956475"/>
                        <a:gd name="connsiteX116-250385" fmla="*/ 3963720 w 4329586"/>
                        <a:gd name="connsiteY116-250386" fmla="*/ 1429380 h 2956475"/>
                        <a:gd name="connsiteX117-250387" fmla="*/ 3979626 w 4329586"/>
                        <a:gd name="connsiteY117-250388" fmla="*/ 1472557 h 2956475"/>
                        <a:gd name="connsiteX118-250389" fmla="*/ 3956902 w 4329586"/>
                        <a:gd name="connsiteY118-250390" fmla="*/ 1511189 h 2956475"/>
                        <a:gd name="connsiteX119-250391" fmla="*/ 3909180 w 4329586"/>
                        <a:gd name="connsiteY119-250392" fmla="*/ 1547548 h 2956475"/>
                        <a:gd name="connsiteX120-250393" fmla="*/ 3898597 w 4329586"/>
                        <a:gd name="connsiteY120-250394" fmla="*/ 1546540 h 2956475"/>
                        <a:gd name="connsiteX121-250395" fmla="*/ 3897274 w 4329586"/>
                        <a:gd name="connsiteY121-250396" fmla="*/ 1547548 h 2956475"/>
                        <a:gd name="connsiteX122-250397" fmla="*/ 3862357 w 4329586"/>
                        <a:gd name="connsiteY122-250398" fmla="*/ 1544223 h 2956475"/>
                        <a:gd name="connsiteX123-250399" fmla="*/ 3893273 w 4329586"/>
                        <a:gd name="connsiteY123-250400" fmla="*/ 1586180 h 2956475"/>
                        <a:gd name="connsiteX124-250401" fmla="*/ 3915998 w 4329586"/>
                        <a:gd name="connsiteY124-250402" fmla="*/ 1649809 h 2956475"/>
                        <a:gd name="connsiteX125-250403" fmla="*/ 3931905 w 4329586"/>
                        <a:gd name="connsiteY125-250404" fmla="*/ 1677079 h 2956475"/>
                        <a:gd name="connsiteX126-250405" fmla="*/ 3936450 w 4329586"/>
                        <a:gd name="connsiteY126-250406" fmla="*/ 1708893 h 2956475"/>
                        <a:gd name="connsiteX127-250407" fmla="*/ 3931905 w 4329586"/>
                        <a:gd name="connsiteY127-250408" fmla="*/ 1731618 h 2956475"/>
                        <a:gd name="connsiteX128-250409" fmla="*/ 3920720 w 4329586"/>
                        <a:gd name="connsiteY128-250410" fmla="*/ 1728009 h 2956475"/>
                        <a:gd name="connsiteX129-250411" fmla="*/ 3919998 w 4329586"/>
                        <a:gd name="connsiteY129-250412" fmla="*/ 1731618 h 2956475"/>
                        <a:gd name="connsiteX130-250413" fmla="*/ 3857192 w 4329586"/>
                        <a:gd name="connsiteY130-250414" fmla="*/ 1711358 h 2956475"/>
                        <a:gd name="connsiteX131-250415" fmla="*/ 3759198 w 4329586"/>
                        <a:gd name="connsiteY131-250416" fmla="*/ 1767977 h 2956475"/>
                        <a:gd name="connsiteX132-250417" fmla="*/ 3720566 w 4329586"/>
                        <a:gd name="connsiteY132-250418" fmla="*/ 1779340 h 2956475"/>
                        <a:gd name="connsiteX133-250419" fmla="*/ 3668299 w 4329586"/>
                        <a:gd name="connsiteY133-250420" fmla="*/ 1833879 h 2956475"/>
                        <a:gd name="connsiteX134-250421" fmla="*/ 3613760 w 4329586"/>
                        <a:gd name="connsiteY134-250422" fmla="*/ 1881600 h 2956475"/>
                        <a:gd name="connsiteX135-250423" fmla="*/ 3597853 w 4329586"/>
                        <a:gd name="connsiteY135-250424" fmla="*/ 1913415 h 2956475"/>
                        <a:gd name="connsiteX136-250425" fmla="*/ 3590159 w 4329586"/>
                        <a:gd name="connsiteY136-250426" fmla="*/ 1904988 h 2956475"/>
                        <a:gd name="connsiteX137-250427" fmla="*/ 3585946 w 4329586"/>
                        <a:gd name="connsiteY137-250428" fmla="*/ 1913415 h 2956475"/>
                        <a:gd name="connsiteX138-250429" fmla="*/ 3542459 w 4329586"/>
                        <a:gd name="connsiteY138-250430" fmla="*/ 1865787 h 2956475"/>
                        <a:gd name="connsiteX139-250431" fmla="*/ 3452415 w 4329586"/>
                        <a:gd name="connsiteY139-250432" fmla="*/ 1920232 h 2956475"/>
                        <a:gd name="connsiteX140-250433" fmla="*/ 3449310 w 4329586"/>
                        <a:gd name="connsiteY140-250434" fmla="*/ 1914910 h 2956475"/>
                        <a:gd name="connsiteX141-250435" fmla="*/ 3440508 w 4329586"/>
                        <a:gd name="connsiteY141-250436" fmla="*/ 1920232 h 2956475"/>
                        <a:gd name="connsiteX142-250437" fmla="*/ 3428465 w 4329586"/>
                        <a:gd name="connsiteY142-250438" fmla="*/ 1899586 h 2956475"/>
                        <a:gd name="connsiteX143-250439" fmla="*/ 3397876 w 4329586"/>
                        <a:gd name="connsiteY143-250440" fmla="*/ 1924777 h 2956475"/>
                        <a:gd name="connsiteX144-250441" fmla="*/ 3388639 w 4329586"/>
                        <a:gd name="connsiteY144-250442" fmla="*/ 1922578 h 2956475"/>
                        <a:gd name="connsiteX145-250443" fmla="*/ 3385969 w 4329586"/>
                        <a:gd name="connsiteY145-250444" fmla="*/ 1924777 h 2956475"/>
                        <a:gd name="connsiteX146-250445" fmla="*/ 3349515 w 4329586"/>
                        <a:gd name="connsiteY146-250446" fmla="*/ 1916098 h 2956475"/>
                        <a:gd name="connsiteX147-250447" fmla="*/ 3338792 w 4329586"/>
                        <a:gd name="connsiteY147-250448" fmla="*/ 1961137 h 2956475"/>
                        <a:gd name="connsiteX148-250449" fmla="*/ 3297888 w 4329586"/>
                        <a:gd name="connsiteY148-250450" fmla="*/ 2027038 h 2956475"/>
                        <a:gd name="connsiteX149-250451" fmla="*/ 3297888 w 4329586"/>
                        <a:gd name="connsiteY149-250452" fmla="*/ 2058853 h 2956475"/>
                        <a:gd name="connsiteX150-250453" fmla="*/ 3338792 w 4329586"/>
                        <a:gd name="connsiteY150-250454" fmla="*/ 2074760 h 2956475"/>
                        <a:gd name="connsiteX151-250455" fmla="*/ 3334247 w 4329586"/>
                        <a:gd name="connsiteY151-250456" fmla="*/ 2172476 h 2956475"/>
                        <a:gd name="connsiteX152-250457" fmla="*/ 3322340 w 4329586"/>
                        <a:gd name="connsiteY152-250458" fmla="*/ 2172476 h 2956475"/>
                        <a:gd name="connsiteX153-250459" fmla="*/ 3297888 w 4329586"/>
                        <a:gd name="connsiteY153-250460" fmla="*/ 2172476 h 2956475"/>
                        <a:gd name="connsiteX154-250461" fmla="*/ 3286526 w 4329586"/>
                        <a:gd name="connsiteY154-250462" fmla="*/ 2224742 h 2956475"/>
                        <a:gd name="connsiteX155-250463" fmla="*/ 3297888 w 4329586"/>
                        <a:gd name="connsiteY155-250464" fmla="*/ 2252012 h 2956475"/>
                        <a:gd name="connsiteX156-250465" fmla="*/ 3231986 w 4329586"/>
                        <a:gd name="connsiteY156-250466" fmla="*/ 2286099 h 2956475"/>
                        <a:gd name="connsiteX157-250467" fmla="*/ 3220624 w 4329586"/>
                        <a:gd name="connsiteY157-250468" fmla="*/ 2354273 h 2956475"/>
                        <a:gd name="connsiteX158-250469" fmla="*/ 3168358 w 4329586"/>
                        <a:gd name="connsiteY158-250470" fmla="*/ 2370180 h 2956475"/>
                        <a:gd name="connsiteX159-250471" fmla="*/ 3156995 w 4329586"/>
                        <a:gd name="connsiteY159-250472" fmla="*/ 2429264 h 2956475"/>
                        <a:gd name="connsiteX160-250473" fmla="*/ 3102456 w 4329586"/>
                        <a:gd name="connsiteY160-250474" fmla="*/ 2488348 h 2956475"/>
                        <a:gd name="connsiteX161-250475" fmla="*/ 3100146 w 4329586"/>
                        <a:gd name="connsiteY161-250476" fmla="*/ 2477952 h 2956475"/>
                        <a:gd name="connsiteX162-250477" fmla="*/ 3090549 w 4329586"/>
                        <a:gd name="connsiteY162-250478" fmla="*/ 2488348 h 2956475"/>
                        <a:gd name="connsiteX163-250479" fmla="*/ 3081459 w 4329586"/>
                        <a:gd name="connsiteY163-250480" fmla="*/ 2447444 h 2956475"/>
                        <a:gd name="connsiteX164-250481" fmla="*/ 3065552 w 4329586"/>
                        <a:gd name="connsiteY164-250482" fmla="*/ 2361090 h 2956475"/>
                        <a:gd name="connsiteX165-250483" fmla="*/ 3038282 w 4329586"/>
                        <a:gd name="connsiteY165-250484" fmla="*/ 2220198 h 2956475"/>
                        <a:gd name="connsiteX166-250485" fmla="*/ 3058734 w 4329586"/>
                        <a:gd name="connsiteY166-250486" fmla="*/ 2129299 h 2956475"/>
                        <a:gd name="connsiteX167-250487" fmla="*/ 3090549 w 4329586"/>
                        <a:gd name="connsiteY167-250488" fmla="*/ 2086122 h 2956475"/>
                        <a:gd name="connsiteX168-250489" fmla="*/ 3090549 w 4329586"/>
                        <a:gd name="connsiteY168-250490" fmla="*/ 2058853 h 2956475"/>
                        <a:gd name="connsiteX169-250491" fmla="*/ 3149633 w 4329586"/>
                        <a:gd name="connsiteY169-250492" fmla="*/ 2042945 h 2956475"/>
                        <a:gd name="connsiteX170-250493" fmla="*/ 3215534 w 4329586"/>
                        <a:gd name="connsiteY170-250494" fmla="*/ 1952047 h 2956475"/>
                        <a:gd name="connsiteX171-250495" fmla="*/ 3279164 w 4329586"/>
                        <a:gd name="connsiteY171-250496" fmla="*/ 1877056 h 2956475"/>
                        <a:gd name="connsiteX172-250497" fmla="*/ 3345064 w 4329586"/>
                        <a:gd name="connsiteY172-250498" fmla="*/ 1817971 h 2956475"/>
                        <a:gd name="connsiteX173-250499" fmla="*/ 3369615 w 4329586"/>
                        <a:gd name="connsiteY173-250500" fmla="*/ 1710844 h 2956475"/>
                        <a:gd name="connsiteX174-250501" fmla="*/ 3338792 w 4329586"/>
                        <a:gd name="connsiteY174-250502" fmla="*/ 1715711 h 2956475"/>
                        <a:gd name="connsiteX175-250503" fmla="*/ 3318340 w 4329586"/>
                        <a:gd name="connsiteY175-250504" fmla="*/ 1779340 h 2956475"/>
                        <a:gd name="connsiteX176-250505" fmla="*/ 3227442 w 4329586"/>
                        <a:gd name="connsiteY176-250506" fmla="*/ 1865693 h 2956475"/>
                        <a:gd name="connsiteX177-250507" fmla="*/ 3224629 w 4329586"/>
                        <a:gd name="connsiteY177-250508" fmla="*/ 1857053 h 2956475"/>
                        <a:gd name="connsiteX178-250509" fmla="*/ 3215534 w 4329586"/>
                        <a:gd name="connsiteY178-250510" fmla="*/ 1865693 h 2956475"/>
                        <a:gd name="connsiteX179-250511" fmla="*/ 3184756 w 4329586"/>
                        <a:gd name="connsiteY179-250512" fmla="*/ 1771159 h 2956475"/>
                        <a:gd name="connsiteX180-250513" fmla="*/ 3102456 w 4329586"/>
                        <a:gd name="connsiteY180-250514" fmla="*/ 1795247 h 2956475"/>
                        <a:gd name="connsiteX181-250515" fmla="*/ 3007012 w 4329586"/>
                        <a:gd name="connsiteY181-250516" fmla="*/ 1920232 h 2956475"/>
                        <a:gd name="connsiteX182-250517" fmla="*/ 3038827 w 4329586"/>
                        <a:gd name="connsiteY182-250518" fmla="*/ 1967954 h 2956475"/>
                        <a:gd name="connsiteX183-250519" fmla="*/ 2959290 w 4329586"/>
                        <a:gd name="connsiteY183-250520" fmla="*/ 1983861 h 2956475"/>
                        <a:gd name="connsiteX184-250521" fmla="*/ 2900206 w 4329586"/>
                        <a:gd name="connsiteY184-250522" fmla="*/ 1988406 h 2956475"/>
                        <a:gd name="connsiteX185-250523" fmla="*/ 2900294 w 4329586"/>
                        <a:gd name="connsiteY185-250524" fmla="*/ 1987484 h 2956475"/>
                        <a:gd name="connsiteX186-250525" fmla="*/ 2888300 w 4329586"/>
                        <a:gd name="connsiteY186-250526" fmla="*/ 1988406 h 2956475"/>
                        <a:gd name="connsiteX187-250527" fmla="*/ 2892844 w 4329586"/>
                        <a:gd name="connsiteY187-250528" fmla="*/ 1940685 h 2956475"/>
                        <a:gd name="connsiteX188-250529" fmla="*/ 2843002 w 4329586"/>
                        <a:gd name="connsiteY188-250530" fmla="*/ 1931099 h 2956475"/>
                        <a:gd name="connsiteX189-250531" fmla="*/ 2797946 w 4329586"/>
                        <a:gd name="connsiteY189-250532" fmla="*/ 1961137 h 2956475"/>
                        <a:gd name="connsiteX190-250533" fmla="*/ 2787315 w 4329586"/>
                        <a:gd name="connsiteY190-250534" fmla="*/ 1960286 h 2956475"/>
                        <a:gd name="connsiteX191-250535" fmla="*/ 2786039 w 4329586"/>
                        <a:gd name="connsiteY191-250536" fmla="*/ 1961137 h 2956475"/>
                        <a:gd name="connsiteX192-250537" fmla="*/ 2680558 w 4329586"/>
                        <a:gd name="connsiteY192-250538" fmla="*/ 1952698 h 2956475"/>
                        <a:gd name="connsiteX193-250539" fmla="*/ 2566154 w 4329586"/>
                        <a:gd name="connsiteY193-250540" fmla="*/ 1972499 h 2956475"/>
                        <a:gd name="connsiteX194-250541" fmla="*/ 2447986 w 4329586"/>
                        <a:gd name="connsiteY194-250542" fmla="*/ 2106574 h 2956475"/>
                        <a:gd name="connsiteX195-250543" fmla="*/ 2307094 w 4329586"/>
                        <a:gd name="connsiteY195-250544" fmla="*/ 2263374 h 2956475"/>
                        <a:gd name="connsiteX196-250545" fmla="*/ 2361633 w 4329586"/>
                        <a:gd name="connsiteY196-250546" fmla="*/ 2267919 h 2956475"/>
                        <a:gd name="connsiteX197-250547" fmla="*/ 2382085 w 4329586"/>
                        <a:gd name="connsiteY197-250548" fmla="*/ 2311096 h 2956475"/>
                        <a:gd name="connsiteX198-250549" fmla="*/ 2410703 w 4329586"/>
                        <a:gd name="connsiteY198-250550" fmla="*/ 2319513 h 2956475"/>
                        <a:gd name="connsiteX199-250551" fmla="*/ 2429262 w 4329586"/>
                        <a:gd name="connsiteY199-250552" fmla="*/ 2290644 h 2956475"/>
                        <a:gd name="connsiteX200-250553" fmla="*/ 2440332 w 4329586"/>
                        <a:gd name="connsiteY200-250554" fmla="*/ 2291946 h 2956475"/>
                        <a:gd name="connsiteX201-250555" fmla="*/ 2441169 w 4329586"/>
                        <a:gd name="connsiteY201-250556" fmla="*/ 2290644 h 2956475"/>
                        <a:gd name="connsiteX202-250557" fmla="*/ 2479801 w 4329586"/>
                        <a:gd name="connsiteY202-250558" fmla="*/ 2295189 h 2956475"/>
                        <a:gd name="connsiteX203-250559" fmla="*/ 2534340 w 4329586"/>
                        <a:gd name="connsiteY203-250560" fmla="*/ 2365635 h 2956475"/>
                        <a:gd name="connsiteX204-250561" fmla="*/ 2538885 w 4329586"/>
                        <a:gd name="connsiteY204-250562" fmla="*/ 2413357 h 2956475"/>
                        <a:gd name="connsiteX205-250563" fmla="*/ 2507070 w 4329586"/>
                        <a:gd name="connsiteY205-250564" fmla="*/ 2472441 h 2956475"/>
                        <a:gd name="connsiteX206-250565" fmla="*/ 2500253 w 4329586"/>
                        <a:gd name="connsiteY206-250566" fmla="*/ 2542887 h 2956475"/>
                        <a:gd name="connsiteX207-250567" fmla="*/ 2484346 w 4329586"/>
                        <a:gd name="connsiteY207-250568" fmla="*/ 2629241 h 2956475"/>
                        <a:gd name="connsiteX208-250569" fmla="*/ 2432079 w 4329586"/>
                        <a:gd name="connsiteY208-250570" fmla="*/ 2708777 h 2956475"/>
                        <a:gd name="connsiteX209-250571" fmla="*/ 2420717 w 4329586"/>
                        <a:gd name="connsiteY209-250572" fmla="*/ 2747409 h 2956475"/>
                        <a:gd name="connsiteX210-250573" fmla="*/ 2366178 w 4329586"/>
                        <a:gd name="connsiteY210-250574" fmla="*/ 2806493 h 2956475"/>
                        <a:gd name="connsiteX211-250575" fmla="*/ 2318456 w 4329586"/>
                        <a:gd name="connsiteY211-250576" fmla="*/ 2865577 h 2956475"/>
                        <a:gd name="connsiteX212-250577" fmla="*/ 2298004 w 4329586"/>
                        <a:gd name="connsiteY212-250578" fmla="*/ 2897392 h 2956475"/>
                        <a:gd name="connsiteX213-250579" fmla="*/ 2248010 w 4329586"/>
                        <a:gd name="connsiteY213-250580" fmla="*/ 2924661 h 2956475"/>
                        <a:gd name="connsiteX214-250581" fmla="*/ 2236103 w 4329586"/>
                        <a:gd name="connsiteY214-250582" fmla="*/ 2924661 h 2956475"/>
                        <a:gd name="connsiteX215-250583" fmla="*/ 2227558 w 4329586"/>
                        <a:gd name="connsiteY215-250584" fmla="*/ 2924661 h 2956475"/>
                        <a:gd name="connsiteX216-250585" fmla="*/ 2215650 w 4329586"/>
                        <a:gd name="connsiteY216-250586" fmla="*/ 2924661 h 2956475"/>
                        <a:gd name="connsiteX217-250587" fmla="*/ 2193984 w 4329586"/>
                        <a:gd name="connsiteY217-250588" fmla="*/ 2908412 h 2956475"/>
                        <a:gd name="connsiteX218-250589" fmla="*/ 2152566 w 4329586"/>
                        <a:gd name="connsiteY218-250590" fmla="*/ 2936024 h 2956475"/>
                        <a:gd name="connsiteX219-250591" fmla="*/ 2145749 w 4329586"/>
                        <a:gd name="connsiteY219-250592" fmla="*/ 2956476 h 2956475"/>
                        <a:gd name="connsiteX220-250593" fmla="*/ 2141204 w 4329586"/>
                        <a:gd name="connsiteY220-250594" fmla="*/ 2947386 h 2956475"/>
                        <a:gd name="connsiteX221-250595" fmla="*/ 2141204 w 4329586"/>
                        <a:gd name="connsiteY221-250596" fmla="*/ 2935660 h 2956475"/>
                        <a:gd name="connsiteX222-250597" fmla="*/ 2140659 w 4329586"/>
                        <a:gd name="connsiteY222-250598" fmla="*/ 2936024 h 2956475"/>
                        <a:gd name="connsiteX223-250599" fmla="*/ 2133842 w 4329586"/>
                        <a:gd name="connsiteY223-250600" fmla="*/ 2956476 h 2956475"/>
                        <a:gd name="connsiteX224-250601" fmla="*/ 2129297 w 4329586"/>
                        <a:gd name="connsiteY224-250602" fmla="*/ 2947386 h 2956475"/>
                        <a:gd name="connsiteX225-250603" fmla="*/ 2129297 w 4329586"/>
                        <a:gd name="connsiteY225-250604" fmla="*/ 2920116 h 2956475"/>
                        <a:gd name="connsiteX226-250605" fmla="*/ 2141204 w 4329586"/>
                        <a:gd name="connsiteY226-250606" fmla="*/ 2920116 h 2956475"/>
                        <a:gd name="connsiteX227-250607" fmla="*/ 2149749 w 4329586"/>
                        <a:gd name="connsiteY227-250608" fmla="*/ 2920116 h 2956475"/>
                        <a:gd name="connsiteX228-250609" fmla="*/ 2156566 w 4329586"/>
                        <a:gd name="connsiteY228-250610" fmla="*/ 2861032 h 2956475"/>
                        <a:gd name="connsiteX229-250611" fmla="*/ 2145204 w 4329586"/>
                        <a:gd name="connsiteY229-250612" fmla="*/ 2817856 h 2956475"/>
                        <a:gd name="connsiteX230-250613" fmla="*/ 2172474 w 4329586"/>
                        <a:gd name="connsiteY230-250614" fmla="*/ 2795131 h 2956475"/>
                        <a:gd name="connsiteX231-250615" fmla="*/ 2181735 w 4329586"/>
                        <a:gd name="connsiteY231-250616" fmla="*/ 2797336 h 2956475"/>
                        <a:gd name="connsiteX232-250617" fmla="*/ 2184381 w 4329586"/>
                        <a:gd name="connsiteY232-250618" fmla="*/ 2795131 h 2956475"/>
                        <a:gd name="connsiteX233-250619" fmla="*/ 2169403 w 4329586"/>
                        <a:gd name="connsiteY233-250620" fmla="*/ 2803947 h 2956475"/>
                        <a:gd name="connsiteX234-250621" fmla="*/ 2202469 w 4329586"/>
                        <a:gd name="connsiteY234-250622" fmla="*/ 2747216 h 2956475"/>
                        <a:gd name="connsiteX235-250623" fmla="*/ 2258827 w 4329586"/>
                        <a:gd name="connsiteY235-250624" fmla="*/ 2699687 h 2956475"/>
                        <a:gd name="connsiteX236-250625" fmla="*/ 2270190 w 4329586"/>
                        <a:gd name="connsiteY236-250626" fmla="*/ 2676963 h 2956475"/>
                        <a:gd name="connsiteX237-250627" fmla="*/ 2289213 w 4329586"/>
                        <a:gd name="connsiteY237-250628" fmla="*/ 2632575 h 2956475"/>
                        <a:gd name="connsiteX238-250629" fmla="*/ 2238920 w 4329586"/>
                        <a:gd name="connsiteY238-250630" fmla="*/ 2645148 h 2956475"/>
                        <a:gd name="connsiteX239-250631" fmla="*/ 2211650 w 4329586"/>
                        <a:gd name="connsiteY239-250632" fmla="*/ 2667873 h 2956475"/>
                        <a:gd name="connsiteX240-250633" fmla="*/ 2199743 w 4329586"/>
                        <a:gd name="connsiteY240-250634" fmla="*/ 2667873 h 2956475"/>
                        <a:gd name="connsiteX241-250635" fmla="*/ 2152566 w 4329586"/>
                        <a:gd name="connsiteY241-250636" fmla="*/ 2667873 h 2956475"/>
                        <a:gd name="connsiteX242-250637" fmla="*/ 2140659 w 4329586"/>
                        <a:gd name="connsiteY242-250638" fmla="*/ 2667873 h 2956475"/>
                        <a:gd name="connsiteX243-250639" fmla="*/ 2124752 w 4329586"/>
                        <a:gd name="connsiteY243-250640" fmla="*/ 2613334 h 2956475"/>
                        <a:gd name="connsiteX244-250641" fmla="*/ 2081575 w 4329586"/>
                        <a:gd name="connsiteY244-250642" fmla="*/ 2574702 h 2956475"/>
                        <a:gd name="connsiteX245-250643" fmla="*/ 2015674 w 4329586"/>
                        <a:gd name="connsiteY245-250644" fmla="*/ 2558795 h 2956475"/>
                        <a:gd name="connsiteX246-250645" fmla="*/ 2006584 w 4329586"/>
                        <a:gd name="connsiteY246-250646" fmla="*/ 2499711 h 2956475"/>
                        <a:gd name="connsiteX247-250647" fmla="*/ 1995222 w 4329586"/>
                        <a:gd name="connsiteY247-250648" fmla="*/ 2467896 h 2956475"/>
                        <a:gd name="connsiteX248-250649" fmla="*/ 1979314 w 4329586"/>
                        <a:gd name="connsiteY248-250650" fmla="*/ 2440627 h 2956475"/>
                        <a:gd name="connsiteX249-250651" fmla="*/ 1956590 w 4329586"/>
                        <a:gd name="connsiteY249-250652" fmla="*/ 2381542 h 2956475"/>
                        <a:gd name="connsiteX250-250653" fmla="*/ 1924775 w 4329586"/>
                        <a:gd name="connsiteY250-250654" fmla="*/ 2361090 h 2956475"/>
                        <a:gd name="connsiteX251-250655" fmla="*/ 1868916 w 4329586"/>
                        <a:gd name="connsiteY251-250656" fmla="*/ 2339606 h 2956475"/>
                        <a:gd name="connsiteX252-250657" fmla="*/ 1829876 w 4329586"/>
                        <a:gd name="connsiteY252-250658" fmla="*/ 2345183 h 2956475"/>
                        <a:gd name="connsiteX253-250659" fmla="*/ 1815592 w 4329586"/>
                        <a:gd name="connsiteY253-250660" fmla="*/ 2371609 h 2956475"/>
                        <a:gd name="connsiteX254-250661" fmla="*/ 1778000 w 4329586"/>
                        <a:gd name="connsiteY254-250662" fmla="*/ 2393097 h 2956475"/>
                        <a:gd name="connsiteX255-250663" fmla="*/ 1775337 w 4329586"/>
                        <a:gd name="connsiteY255-250664" fmla="*/ 2397450 h 2956475"/>
                        <a:gd name="connsiteX256-250665" fmla="*/ 1775337 w 4329586"/>
                        <a:gd name="connsiteY256-250666" fmla="*/ 2429264 h 2956475"/>
                        <a:gd name="connsiteX257-250667" fmla="*/ 1754885 w 4329586"/>
                        <a:gd name="connsiteY257-250668" fmla="*/ 2451989 h 2956475"/>
                        <a:gd name="connsiteX258-250669" fmla="*/ 1723071 w 4329586"/>
                        <a:gd name="connsiteY258-250670" fmla="*/ 2511073 h 2956475"/>
                        <a:gd name="connsiteX259-250671" fmla="*/ 1723071 w 4329586"/>
                        <a:gd name="connsiteY259-250672" fmla="*/ 2538343 h 2956475"/>
                        <a:gd name="connsiteX260-250673" fmla="*/ 1673076 w 4329586"/>
                        <a:gd name="connsiteY260-250674" fmla="*/ 2570157 h 2956475"/>
                        <a:gd name="connsiteX261-250675" fmla="*/ 1665263 w 4329586"/>
                        <a:gd name="connsiteY261-250676" fmla="*/ 2567553 h 2956475"/>
                        <a:gd name="connsiteX262-250677" fmla="*/ 1661170 w 4329586"/>
                        <a:gd name="connsiteY262-250678" fmla="*/ 2570157 h 2956475"/>
                        <a:gd name="connsiteX263-250679" fmla="*/ 1613448 w 4329586"/>
                        <a:gd name="connsiteY263-250680" fmla="*/ 2554250 h 2956475"/>
                        <a:gd name="connsiteX264-250681" fmla="*/ 1582178 w 4329586"/>
                        <a:gd name="connsiteY264-250682" fmla="*/ 2554250 h 2956475"/>
                        <a:gd name="connsiteX265-250683" fmla="*/ 1570271 w 4329586"/>
                        <a:gd name="connsiteY265-250684" fmla="*/ 2554250 h 2956475"/>
                        <a:gd name="connsiteX266-250685" fmla="*/ 1554364 w 4329586"/>
                        <a:gd name="connsiteY266-250686" fmla="*/ 2538343 h 2956475"/>
                        <a:gd name="connsiteX267-250687" fmla="*/ 1536192 w 4329586"/>
                        <a:gd name="connsiteY267-250688" fmla="*/ 2533799 h 2956475"/>
                        <a:gd name="connsiteX268-250689" fmla="*/ 1491280 w 4329586"/>
                        <a:gd name="connsiteY268-250690" fmla="*/ 2570157 h 2956475"/>
                        <a:gd name="connsiteX269-250691" fmla="*/ 1443558 w 4329586"/>
                        <a:gd name="connsiteY269-250692" fmla="*/ 2581519 h 2956475"/>
                        <a:gd name="connsiteX270-250693" fmla="*/ 1404926 w 4329586"/>
                        <a:gd name="connsiteY270-250694" fmla="*/ 2597427 h 2956475"/>
                        <a:gd name="connsiteX271-250695" fmla="*/ 1397381 w 4329586"/>
                        <a:gd name="connsiteY271-250696" fmla="*/ 2595630 h 2956475"/>
                        <a:gd name="connsiteX272-250697" fmla="*/ 1393019 w 4329586"/>
                        <a:gd name="connsiteY272-250698" fmla="*/ 2597427 h 2956475"/>
                        <a:gd name="connsiteX273-250699" fmla="*/ 1345297 w 4329586"/>
                        <a:gd name="connsiteY273-250700" fmla="*/ 2586064 h 2956475"/>
                        <a:gd name="connsiteX274-250701" fmla="*/ 1323117 w 4329586"/>
                        <a:gd name="connsiteY274-250702" fmla="*/ 2586064 h 2956475"/>
                        <a:gd name="connsiteX275-250703" fmla="*/ 1311210 w 4329586"/>
                        <a:gd name="connsiteY275-250704" fmla="*/ 2586064 h 2956475"/>
                        <a:gd name="connsiteX276-250705" fmla="*/ 1290758 w 4329586"/>
                        <a:gd name="connsiteY276-250706" fmla="*/ 2554250 h 2956475"/>
                        <a:gd name="connsiteX277-250707" fmla="*/ 1252126 w 4329586"/>
                        <a:gd name="connsiteY277-250708" fmla="*/ 2526980 h 2956475"/>
                        <a:gd name="connsiteX278-250709" fmla="*/ 1225074 w 4329586"/>
                        <a:gd name="connsiteY278-250710" fmla="*/ 2523116 h 2956475"/>
                        <a:gd name="connsiteX279-250711" fmla="*/ 1184497 w 4329586"/>
                        <a:gd name="connsiteY279-250712" fmla="*/ 2526980 h 2956475"/>
                        <a:gd name="connsiteX280-250713" fmla="*/ 1145865 w 4329586"/>
                        <a:gd name="connsiteY280-250714" fmla="*/ 2538343 h 2956475"/>
                        <a:gd name="connsiteX281-250715" fmla="*/ 1141060 w 4329586"/>
                        <a:gd name="connsiteY281-250716" fmla="*/ 2536254 h 2956475"/>
                        <a:gd name="connsiteX282-250717" fmla="*/ 1133958 w 4329586"/>
                        <a:gd name="connsiteY282-250718" fmla="*/ 2538343 h 2956475"/>
                        <a:gd name="connsiteX283-250719" fmla="*/ 1081691 w 4329586"/>
                        <a:gd name="connsiteY283-250720" fmla="*/ 2515618 h 2956475"/>
                        <a:gd name="connsiteX284-250721" fmla="*/ 1074874 w 4329586"/>
                        <a:gd name="connsiteY284-250722" fmla="*/ 2472441 h 2956475"/>
                        <a:gd name="connsiteX285-250723" fmla="*/ 1031697 w 4329586"/>
                        <a:gd name="connsiteY285-250724" fmla="*/ 2456534 h 2956475"/>
                        <a:gd name="connsiteX286-250725" fmla="*/ 999883 w 4329586"/>
                        <a:gd name="connsiteY286-250726" fmla="*/ 2451989 h 2956475"/>
                        <a:gd name="connsiteX287-250727" fmla="*/ 965455 w 4329586"/>
                        <a:gd name="connsiteY287-250728" fmla="*/ 2430245 h 2956475"/>
                        <a:gd name="connsiteX288-250729" fmla="*/ 966924 w 4329586"/>
                        <a:gd name="connsiteY288-250730" fmla="*/ 2447897 h 2956475"/>
                        <a:gd name="connsiteX289-250731" fmla="*/ 948161 w 4329586"/>
                        <a:gd name="connsiteY289-250732" fmla="*/ 2522435 h 2956475"/>
                        <a:gd name="connsiteX290-250733" fmla="*/ 909529 w 4329586"/>
                        <a:gd name="connsiteY290-250734" fmla="*/ 2558795 h 2956475"/>
                        <a:gd name="connsiteX291-250735" fmla="*/ 900026 w 4329586"/>
                        <a:gd name="connsiteY291-250736" fmla="*/ 2556532 h 2956475"/>
                        <a:gd name="connsiteX292-250737" fmla="*/ 897622 w 4329586"/>
                        <a:gd name="connsiteY292-250738" fmla="*/ 2558795 h 2956475"/>
                        <a:gd name="connsiteX293-250739" fmla="*/ 849900 w 4329586"/>
                        <a:gd name="connsiteY293-250740" fmla="*/ 2547432 h 2956475"/>
                        <a:gd name="connsiteX294-250741" fmla="*/ 813541 w 4329586"/>
                        <a:gd name="connsiteY294-250742" fmla="*/ 2542887 h 2956475"/>
                        <a:gd name="connsiteX295-250743" fmla="*/ 786271 w 4329586"/>
                        <a:gd name="connsiteY295-250744" fmla="*/ 2515618 h 2956475"/>
                        <a:gd name="connsiteX296-250745" fmla="*/ 759546 w 4329586"/>
                        <a:gd name="connsiteY296-250746" fmla="*/ 2515618 h 2956475"/>
                        <a:gd name="connsiteX297-250747" fmla="*/ 747639 w 4329586"/>
                        <a:gd name="connsiteY297-250748" fmla="*/ 2515618 h 2956475"/>
                        <a:gd name="connsiteX298-250749" fmla="*/ 721779 w 4329586"/>
                        <a:gd name="connsiteY298-250750" fmla="*/ 2502687 h 2956475"/>
                        <a:gd name="connsiteX299-250751" fmla="*/ 673193 w 4329586"/>
                        <a:gd name="connsiteY299-250752" fmla="*/ 2526980 h 2956475"/>
                        <a:gd name="connsiteX300-250753" fmla="*/ 605019 w 4329586"/>
                        <a:gd name="connsiteY300-250754" fmla="*/ 2574702 h 2956475"/>
                        <a:gd name="connsiteX301-250755" fmla="*/ 561842 w 4329586"/>
                        <a:gd name="connsiteY301-250756" fmla="*/ 2586064 h 2956475"/>
                        <a:gd name="connsiteX302-250757" fmla="*/ 550480 w 4329586"/>
                        <a:gd name="connsiteY302-250758" fmla="*/ 2590609 h 2956475"/>
                        <a:gd name="connsiteX303-250759" fmla="*/ 548099 w 4329586"/>
                        <a:gd name="connsiteY303-250760" fmla="*/ 2586799 h 2956475"/>
                        <a:gd name="connsiteX304-250761" fmla="*/ 538573 w 4329586"/>
                        <a:gd name="connsiteY304-250762" fmla="*/ 2590609 h 2956475"/>
                        <a:gd name="connsiteX305-250763" fmla="*/ 516517 w 4329586"/>
                        <a:gd name="connsiteY305-250764" fmla="*/ 2555320 h 2956475"/>
                        <a:gd name="connsiteX306-250765" fmla="*/ 480033 w 4329586"/>
                        <a:gd name="connsiteY306-250766" fmla="*/ 2558795 h 2956475"/>
                        <a:gd name="connsiteX307-250767" fmla="*/ 479212 w 4329586"/>
                        <a:gd name="connsiteY307-250768" fmla="*/ 2557739 h 2956475"/>
                        <a:gd name="connsiteX308-250769" fmla="*/ 468126 w 4329586"/>
                        <a:gd name="connsiteY308-250770" fmla="*/ 2558795 h 2956475"/>
                        <a:gd name="connsiteX309-250771" fmla="*/ 452219 w 4329586"/>
                        <a:gd name="connsiteY309-250772" fmla="*/ 2538343 h 2956475"/>
                        <a:gd name="connsiteX310-250773" fmla="*/ 424950 w 4329586"/>
                        <a:gd name="connsiteY310-250774" fmla="*/ 2526980 h 2956475"/>
                        <a:gd name="connsiteX311-250775" fmla="*/ 409042 w 4329586"/>
                        <a:gd name="connsiteY311-250776" fmla="*/ 2495166 h 2956475"/>
                        <a:gd name="connsiteX312-250777" fmla="*/ 392926 w 4329586"/>
                        <a:gd name="connsiteY312-250778" fmla="*/ 2486212 h 2956475"/>
                        <a:gd name="connsiteX313-250779" fmla="*/ 350503 w 4329586"/>
                        <a:gd name="connsiteY313-250780" fmla="*/ 2499711 h 2956475"/>
                        <a:gd name="connsiteX314-250781" fmla="*/ 346766 w 4329586"/>
                        <a:gd name="connsiteY314-250782" fmla="*/ 2497111 h 2956475"/>
                        <a:gd name="connsiteX315-250783" fmla="*/ 341596 w 4329586"/>
                        <a:gd name="connsiteY315-250784" fmla="*/ 2499711 h 2956475"/>
                        <a:gd name="connsiteX316-250785" fmla="*/ 294284 w 4329586"/>
                        <a:gd name="connsiteY316-250786" fmla="*/ 2468885 h 2956475"/>
                        <a:gd name="connsiteX317-250787" fmla="*/ 275512 w 4329586"/>
                        <a:gd name="connsiteY317-250788" fmla="*/ 2495166 h 2956475"/>
                        <a:gd name="connsiteX318-250789" fmla="*/ 270439 w 4329586"/>
                        <a:gd name="connsiteY318-250790" fmla="*/ 2485599 h 2956475"/>
                        <a:gd name="connsiteX319-250791" fmla="*/ 263605 w 4329586"/>
                        <a:gd name="connsiteY319-250792" fmla="*/ 2495166 h 2956475"/>
                        <a:gd name="connsiteX320-250793" fmla="*/ 184068 w 4329586"/>
                        <a:gd name="connsiteY320-250794" fmla="*/ 2345183 h 2956475"/>
                        <a:gd name="connsiteX321-250795" fmla="*/ 134074 w 4329586"/>
                        <a:gd name="connsiteY321-250796" fmla="*/ 2295189 h 2956475"/>
                        <a:gd name="connsiteX322-250797" fmla="*/ 136871 w 4329586"/>
                        <a:gd name="connsiteY322-250798" fmla="*/ 2292043 h 2956475"/>
                        <a:gd name="connsiteX323-250799" fmla="*/ -1 w 4329586"/>
                        <a:gd name="connsiteY323-250800" fmla="*/ 1370296 h 2956475"/>
                        <a:gd name="connsiteX324-250801" fmla="*/ 43176 w 4329586"/>
                        <a:gd name="connsiteY324-250802" fmla="*/ 1349844 h 2956475"/>
                        <a:gd name="connsiteX325-250803" fmla="*/ 54538 w 4329586"/>
                        <a:gd name="connsiteY325-250804" fmla="*/ 1299850 h 2956475"/>
                        <a:gd name="connsiteX326-250805" fmla="*/ 81808 w 4329586"/>
                        <a:gd name="connsiteY326-250806" fmla="*/ 1256673 h 2956475"/>
                        <a:gd name="connsiteX327-250807" fmla="*/ 59083 w 4329586"/>
                        <a:gd name="connsiteY327-250808" fmla="*/ 1197589 h 2956475"/>
                        <a:gd name="connsiteX328-250809" fmla="*/ 81808 w 4329586"/>
                        <a:gd name="connsiteY328-250810" fmla="*/ 1133960 h 2956475"/>
                        <a:gd name="connsiteX329-250811" fmla="*/ 67717 w 4329586"/>
                        <a:gd name="connsiteY329-250812" fmla="*/ 1047218 h 2956475"/>
                        <a:gd name="connsiteX330-250813" fmla="*/ 59083 w 4329586"/>
                        <a:gd name="connsiteY330-250814" fmla="*/ 961252 h 2956475"/>
                        <a:gd name="connsiteX331-250815" fmla="*/ 52536 w 4329586"/>
                        <a:gd name="connsiteY331-250816" fmla="*/ 784669 h 2956475"/>
                        <a:gd name="connsiteX332-250817" fmla="*/ 74990 w 4329586"/>
                        <a:gd name="connsiteY332-250818" fmla="*/ 788545 h 2956475"/>
                        <a:gd name="connsiteX333-250819" fmla="*/ 70445 w 4329586"/>
                        <a:gd name="connsiteY333-250820" fmla="*/ 704464 h 2956475"/>
                        <a:gd name="connsiteX334-250821" fmla="*/ 86352 w 4329586"/>
                        <a:gd name="connsiteY334-250822" fmla="*/ 697647 h 2956475"/>
                        <a:gd name="connsiteX335-250823" fmla="*/ 87798 w 4329586"/>
                        <a:gd name="connsiteY335-250824" fmla="*/ 702130 h 2956475"/>
                        <a:gd name="connsiteX336-250825" fmla="*/ 98260 w 4329586"/>
                        <a:gd name="connsiteY336-250826" fmla="*/ 697647 h 2956475"/>
                        <a:gd name="connsiteX337-250827" fmla="*/ 120984 w 4329586"/>
                        <a:gd name="connsiteY337-250828" fmla="*/ 768093 h 2956475"/>
                        <a:gd name="connsiteX338-250829" fmla="*/ 114375 w 4329586"/>
                        <a:gd name="connsiteY338-250830" fmla="*/ 815304 h 2956475"/>
                        <a:gd name="connsiteX339-250831" fmla="*/ 177251 w 4329586"/>
                        <a:gd name="connsiteY339-250832" fmla="*/ 772638 h 2956475"/>
                        <a:gd name="connsiteX340-250833" fmla="*/ 254515 w 4329586"/>
                        <a:gd name="connsiteY340-250834" fmla="*/ 763548 h 2956475"/>
                        <a:gd name="connsiteX341-250835" fmla="*/ 255693 w 4329586"/>
                        <a:gd name="connsiteY341-250836" fmla="*/ 764810 h 2956475"/>
                        <a:gd name="connsiteX342-250837" fmla="*/ 266422 w 4329586"/>
                        <a:gd name="connsiteY342-250838" fmla="*/ 763548 h 2956475"/>
                        <a:gd name="connsiteX343-250839" fmla="*/ 311529 w 4329586"/>
                        <a:gd name="connsiteY343-250840" fmla="*/ 811877 h 2956475"/>
                        <a:gd name="connsiteX344-250841" fmla="*/ 286329 w 4329586"/>
                        <a:gd name="connsiteY344-250842" fmla="*/ 736278 h 2956475"/>
                        <a:gd name="connsiteX345-250843" fmla="*/ 286329 w 4329586"/>
                        <a:gd name="connsiteY345-250844" fmla="*/ 595386 h 2956475"/>
                        <a:gd name="connsiteX346-250845" fmla="*/ 349958 w 4329586"/>
                        <a:gd name="connsiteY346-250846" fmla="*/ 574934 h 2956475"/>
                        <a:gd name="connsiteX347-250847" fmla="*/ 360190 w 4329586"/>
                        <a:gd name="connsiteY347-250848" fmla="*/ 575472 h 2956475"/>
                        <a:gd name="connsiteX348-250849" fmla="*/ 361865 w 4329586"/>
                        <a:gd name="connsiteY348-250850" fmla="*/ 574934 h 2956475"/>
                        <a:gd name="connsiteX349-250851" fmla="*/ 438335 w 4329586"/>
                        <a:gd name="connsiteY349-250852" fmla="*/ 578958 h 2956475"/>
                        <a:gd name="connsiteX350-250853" fmla="*/ 515848 w 4329586"/>
                        <a:gd name="connsiteY350-250854" fmla="*/ 559026 h 2956475"/>
                        <a:gd name="connsiteX351-250855" fmla="*/ 490851 w 4329586"/>
                        <a:gd name="connsiteY351-250856" fmla="*/ 493125 h 2956475"/>
                        <a:gd name="connsiteX352-250857" fmla="*/ 527210 w 4329586"/>
                        <a:gd name="connsiteY352-250858" fmla="*/ 402226 h 2956475"/>
                        <a:gd name="connsiteX353-250859" fmla="*/ 570387 w 4329586"/>
                        <a:gd name="connsiteY353-250860" fmla="*/ 397681 h 2956475"/>
                        <a:gd name="connsiteX354-250861" fmla="*/ 640834 w 4329586"/>
                        <a:gd name="connsiteY354-250862" fmla="*/ 322690 h 2956475"/>
                        <a:gd name="connsiteX355-250863" fmla="*/ 743104 w 4329586"/>
                        <a:gd name="connsiteY355-250864" fmla="*/ 304510 h 2956475"/>
                        <a:gd name="connsiteX356-250865" fmla="*/ 752184 w 4329586"/>
                        <a:gd name="connsiteY356-250866" fmla="*/ 263606 h 2956475"/>
                        <a:gd name="connsiteX357-250867" fmla="*/ 849900 w 4329586"/>
                        <a:gd name="connsiteY357-250868" fmla="*/ 252244 h 2956475"/>
                        <a:gd name="connsiteX358-250869" fmla="*/ 850979 w 4329586"/>
                        <a:gd name="connsiteY358-250870" fmla="*/ 253503 h 2956475"/>
                        <a:gd name="connsiteX359-250871" fmla="*/ 861807 w 4329586"/>
                        <a:gd name="connsiteY359-250872" fmla="*/ 252244 h 2956475"/>
                        <a:gd name="connsiteX360-250873" fmla="*/ 883741 w 4329586"/>
                        <a:gd name="connsiteY360-250874" fmla="*/ 277833 h 2956475"/>
                        <a:gd name="connsiteX361-250875" fmla="*/ 963523 w 4329586"/>
                        <a:gd name="connsiteY361-250876" fmla="*/ 202249 h 2956475"/>
                        <a:gd name="connsiteX362-250877" fmla="*/ 975430 w 4329586"/>
                        <a:gd name="connsiteY362-250878" fmla="*/ 202249 h 2956475"/>
                        <a:gd name="connsiteX363-250879" fmla="*/ 1027152 w 4329586"/>
                        <a:gd name="connsiteY363-250880" fmla="*/ 202249 h 2956475"/>
                        <a:gd name="connsiteX364-250881" fmla="*/ 1038514 w 4329586"/>
                        <a:gd name="connsiteY364-250882" fmla="*/ 134075 h 2956475"/>
                        <a:gd name="connsiteX365-250883" fmla="*/ 1074874 w 4329586"/>
                        <a:gd name="connsiteY365-250884" fmla="*/ 68174 h 2956475"/>
                        <a:gd name="connsiteX366-250885" fmla="*/ 1161228 w 4329586"/>
                        <a:gd name="connsiteY366-250886" fmla="*/ 0 h 2956475"/>
                        <a:gd name="connsiteX0-250887" fmla="*/ 114050 w 4329586"/>
                        <a:gd name="connsiteY0-250888" fmla="*/ 817622 h 2956475"/>
                        <a:gd name="connsiteX1-250889" fmla="*/ 105077 w 4329586"/>
                        <a:gd name="connsiteY1-250890" fmla="*/ 881716 h 2956475"/>
                        <a:gd name="connsiteX2-250891" fmla="*/ 132475 w 4329586"/>
                        <a:gd name="connsiteY2-250892" fmla="*/ 895415 h 2956475"/>
                        <a:gd name="connsiteX3-250893" fmla="*/ 114050 w 4329586"/>
                        <a:gd name="connsiteY3-250894" fmla="*/ 817622 h 2956475"/>
                        <a:gd name="connsiteX4-250895" fmla="*/ 1161228 w 4329586"/>
                        <a:gd name="connsiteY4-250896" fmla="*/ 0 h 2956475"/>
                        <a:gd name="connsiteX5-250897" fmla="*/ 1167167 w 4329586"/>
                        <a:gd name="connsiteY5-250898" fmla="*/ 4711 h 2956475"/>
                        <a:gd name="connsiteX6-250899" fmla="*/ 1173134 w 4329586"/>
                        <a:gd name="connsiteY6-250900" fmla="*/ 0 h 2956475"/>
                        <a:gd name="connsiteX7-250901" fmla="*/ 1239036 w 4329586"/>
                        <a:gd name="connsiteY7-250902" fmla="*/ 52267 h 2956475"/>
                        <a:gd name="connsiteX8-250903" fmla="*/ 1184497 w 4329586"/>
                        <a:gd name="connsiteY8-250904" fmla="*/ 90899 h 2956475"/>
                        <a:gd name="connsiteX9-250905" fmla="*/ 1270850 w 4329586"/>
                        <a:gd name="connsiteY9-250906" fmla="*/ 118168 h 2956475"/>
                        <a:gd name="connsiteX10-250907" fmla="*/ 1280542 w 4329586"/>
                        <a:gd name="connsiteY10-250908" fmla="*/ 186006 h 2956475"/>
                        <a:gd name="connsiteX11-250909" fmla="*/ 1302120 w 4329586"/>
                        <a:gd name="connsiteY11-250910" fmla="*/ 161345 h 2956475"/>
                        <a:gd name="connsiteX12-250911" fmla="*/ 1314027 w 4329586"/>
                        <a:gd name="connsiteY12-250912" fmla="*/ 161345 h 2956475"/>
                        <a:gd name="connsiteX13-250913" fmla="*/ 1408926 w 4329586"/>
                        <a:gd name="connsiteY13-250914" fmla="*/ 161345 h 2956475"/>
                        <a:gd name="connsiteX14-250915" fmla="*/ 1420833 w 4329586"/>
                        <a:gd name="connsiteY14-250916" fmla="*/ 161345 h 2956475"/>
                        <a:gd name="connsiteX15-250917" fmla="*/ 1502642 w 4329586"/>
                        <a:gd name="connsiteY15-250918" fmla="*/ 236336 h 2956475"/>
                        <a:gd name="connsiteX16-250919" fmla="*/ 1534456 w 4329586"/>
                        <a:gd name="connsiteY16-250920" fmla="*/ 295420 h 2956475"/>
                        <a:gd name="connsiteX17-250921" fmla="*/ 1523094 w 4329586"/>
                        <a:gd name="connsiteY17-250922" fmla="*/ 370412 h 2956475"/>
                        <a:gd name="connsiteX18-250923" fmla="*/ 1484462 w 4329586"/>
                        <a:gd name="connsiteY18-250924" fmla="*/ 413589 h 2956475"/>
                        <a:gd name="connsiteX19-250925" fmla="*/ 1389018 w 4329586"/>
                        <a:gd name="connsiteY19-250926" fmla="*/ 488580 h 2956475"/>
                        <a:gd name="connsiteX20-250927" fmla="*/ 1357204 w 4329586"/>
                        <a:gd name="connsiteY20-250928" fmla="*/ 531757 h 2956475"/>
                        <a:gd name="connsiteX21-250929" fmla="*/ 1404926 w 4329586"/>
                        <a:gd name="connsiteY21-250930" fmla="*/ 547664 h 2956475"/>
                        <a:gd name="connsiteX22-250931" fmla="*/ 1452380 w 4329586"/>
                        <a:gd name="connsiteY22-250932" fmla="*/ 575345 h 2956475"/>
                        <a:gd name="connsiteX23-250933" fmla="*/ 1479372 w 4329586"/>
                        <a:gd name="connsiteY23-250934" fmla="*/ 552209 h 2956475"/>
                        <a:gd name="connsiteX24-250935" fmla="*/ 1481381 w 4329586"/>
                        <a:gd name="connsiteY24-250936" fmla="*/ 560693 h 2956475"/>
                        <a:gd name="connsiteX25-250937" fmla="*/ 1491280 w 4329586"/>
                        <a:gd name="connsiteY25-250938" fmla="*/ 552209 h 2956475"/>
                        <a:gd name="connsiteX26-250939" fmla="*/ 1507905 w 4329586"/>
                        <a:gd name="connsiteY26-250940" fmla="*/ 622402 h 2956475"/>
                        <a:gd name="connsiteX27-250941" fmla="*/ 1515732 w 4329586"/>
                        <a:gd name="connsiteY27-250942" fmla="*/ 606748 h 2956475"/>
                        <a:gd name="connsiteX28-250943" fmla="*/ 1574816 w 4329586"/>
                        <a:gd name="connsiteY28-250944" fmla="*/ 586296 h 2956475"/>
                        <a:gd name="connsiteX29-250945" fmla="*/ 1582754 w 4329586"/>
                        <a:gd name="connsiteY29-250946" fmla="*/ 587670 h 2956475"/>
                        <a:gd name="connsiteX30-250947" fmla="*/ 1586723 w 4329586"/>
                        <a:gd name="connsiteY30-250948" fmla="*/ 586296 h 2956475"/>
                        <a:gd name="connsiteX31-250949" fmla="*/ 1704891 w 4329586"/>
                        <a:gd name="connsiteY31-250950" fmla="*/ 606748 h 2956475"/>
                        <a:gd name="connsiteX32-250951" fmla="*/ 1711708 w 4329586"/>
                        <a:gd name="connsiteY32-250952" fmla="*/ 665832 h 2956475"/>
                        <a:gd name="connsiteX33-250953" fmla="*/ 1854450 w 4329586"/>
                        <a:gd name="connsiteY33-250954" fmla="*/ 686823 h 2956475"/>
                        <a:gd name="connsiteX34-250955" fmla="*/ 1861146 w 4329586"/>
                        <a:gd name="connsiteY34-250956" fmla="*/ 590841 h 2956475"/>
                        <a:gd name="connsiteX35-250957" fmla="*/ 1872831 w 4329586"/>
                        <a:gd name="connsiteY35-250958" fmla="*/ 594028 h 2956475"/>
                        <a:gd name="connsiteX36-250959" fmla="*/ 1873053 w 4329586"/>
                        <a:gd name="connsiteY36-250960" fmla="*/ 590841 h 2956475"/>
                        <a:gd name="connsiteX37-250961" fmla="*/ 1948044 w 4329586"/>
                        <a:gd name="connsiteY37-250962" fmla="*/ 611293 h 2956475"/>
                        <a:gd name="connsiteX38-250963" fmla="*/ 1995222 w 4329586"/>
                        <a:gd name="connsiteY38-250964" fmla="*/ 611293 h 2956475"/>
                        <a:gd name="connsiteX39-250965" fmla="*/ 2007128 w 4329586"/>
                        <a:gd name="connsiteY39-250966" fmla="*/ 611293 h 2956475"/>
                        <a:gd name="connsiteX40-250967" fmla="*/ 2066212 w 4329586"/>
                        <a:gd name="connsiteY40-250968" fmla="*/ 677194 h 2956475"/>
                        <a:gd name="connsiteX41-250969" fmla="*/ 2082120 w 4329586"/>
                        <a:gd name="connsiteY41-250970" fmla="*/ 756731 h 2956475"/>
                        <a:gd name="connsiteX42-250971" fmla="*/ 2061668 w 4329586"/>
                        <a:gd name="connsiteY42-250972" fmla="*/ 806725 h 2956475"/>
                        <a:gd name="connsiteX43-250973" fmla="*/ 2109390 w 4329586"/>
                        <a:gd name="connsiteY43-250974" fmla="*/ 897623 h 2956475"/>
                        <a:gd name="connsiteX44-250975" fmla="*/ 2158524 w 4329586"/>
                        <a:gd name="connsiteY44-250976" fmla="*/ 933529 h 2956475"/>
                        <a:gd name="connsiteX45-250977" fmla="*/ 2188381 w 4329586"/>
                        <a:gd name="connsiteY45-250978" fmla="*/ 822632 h 2956475"/>
                        <a:gd name="connsiteX46-250979" fmla="*/ 2197998 w 4329586"/>
                        <a:gd name="connsiteY46-250980" fmla="*/ 831139 h 2956475"/>
                        <a:gd name="connsiteX47-250981" fmla="*/ 2200288 w 4329586"/>
                        <a:gd name="connsiteY47-250982" fmla="*/ 822632 h 2956475"/>
                        <a:gd name="connsiteX48-250983" fmla="*/ 2255072 w 4329586"/>
                        <a:gd name="connsiteY48-250984" fmla="*/ 871095 h 2956475"/>
                        <a:gd name="connsiteX49-250985" fmla="*/ 2311094 w 4329586"/>
                        <a:gd name="connsiteY49-250986" fmla="*/ 843084 h 2956475"/>
                        <a:gd name="connsiteX50-250987" fmla="*/ 2316773 w 4329586"/>
                        <a:gd name="connsiteY50-250988" fmla="*/ 846199 h 2956475"/>
                        <a:gd name="connsiteX51-250989" fmla="*/ 2323001 w 4329586"/>
                        <a:gd name="connsiteY51-250990" fmla="*/ 843084 h 2956475"/>
                        <a:gd name="connsiteX52-250991" fmla="*/ 2385347 w 4329586"/>
                        <a:gd name="connsiteY52-250992" fmla="*/ 877274 h 2956475"/>
                        <a:gd name="connsiteX53-250993" fmla="*/ 2408810 w 4329586"/>
                        <a:gd name="connsiteY53-250994" fmla="*/ 849902 h 2956475"/>
                        <a:gd name="connsiteX54-250995" fmla="*/ 2418484 w 4329586"/>
                        <a:gd name="connsiteY54-250996" fmla="*/ 852506 h 2956475"/>
                        <a:gd name="connsiteX55-250997" fmla="*/ 2420717 w 4329586"/>
                        <a:gd name="connsiteY55-250998" fmla="*/ 849902 h 2956475"/>
                        <a:gd name="connsiteX56-250999" fmla="*/ 2467071 w 4329586"/>
                        <a:gd name="connsiteY56-251000" fmla="*/ 862382 h 2956475"/>
                        <a:gd name="connsiteX57-251001" fmla="*/ 2440624 w 4329586"/>
                        <a:gd name="connsiteY57-251002" fmla="*/ 752186 h 2956475"/>
                        <a:gd name="connsiteX58-251003" fmla="*/ 2488346 w 4329586"/>
                        <a:gd name="connsiteY58-251004" fmla="*/ 697647 h 2956475"/>
                        <a:gd name="connsiteX59-251005" fmla="*/ 2498152 w 4329586"/>
                        <a:gd name="connsiteY59-251006" fmla="*/ 700048 h 2956475"/>
                        <a:gd name="connsiteX60-251007" fmla="*/ 2500253 w 4329586"/>
                        <a:gd name="connsiteY60-251008" fmla="*/ 697647 h 2956475"/>
                        <a:gd name="connsiteX61-251009" fmla="*/ 2834305 w 4329586"/>
                        <a:gd name="connsiteY61-251010" fmla="*/ 779455 h 2956475"/>
                        <a:gd name="connsiteX62-251011" fmla="*/ 2866120 w 4329586"/>
                        <a:gd name="connsiteY62-251012" fmla="*/ 849902 h 2956475"/>
                        <a:gd name="connsiteX63-251013" fmla="*/ 2962163 w 4329586"/>
                        <a:gd name="connsiteY63-251014" fmla="*/ 932544 h 2956475"/>
                        <a:gd name="connsiteX64-251015" fmla="*/ 3097366 w 4329586"/>
                        <a:gd name="connsiteY64-251016" fmla="*/ 913531 h 2956475"/>
                        <a:gd name="connsiteX65-251017" fmla="*/ 3101417 w 4329586"/>
                        <a:gd name="connsiteY65-251018" fmla="*/ 914635 h 2956475"/>
                        <a:gd name="connsiteX66-251019" fmla="*/ 3109273 w 4329586"/>
                        <a:gd name="connsiteY66-251020" fmla="*/ 913531 h 2956475"/>
                        <a:gd name="connsiteX67-251021" fmla="*/ 3184264 w 4329586"/>
                        <a:gd name="connsiteY67-251022" fmla="*/ 933983 h 2956475"/>
                        <a:gd name="connsiteX68-251023" fmla="*/ 3216079 w 4329586"/>
                        <a:gd name="connsiteY68-251024" fmla="*/ 977160 h 2956475"/>
                        <a:gd name="connsiteX69-251025" fmla="*/ 3211534 w 4329586"/>
                        <a:gd name="connsiteY69-251026" fmla="*/ 1058968 h 2956475"/>
                        <a:gd name="connsiteX70-251027" fmla="*/ 3250598 w 4329586"/>
                        <a:gd name="connsiteY70-251028" fmla="*/ 1083640 h 2956475"/>
                        <a:gd name="connsiteX71-251029" fmla="*/ 3290526 w 4329586"/>
                        <a:gd name="connsiteY71-251030" fmla="*/ 1070331 h 2956475"/>
                        <a:gd name="connsiteX72-251031" fmla="*/ 3360972 w 4329586"/>
                        <a:gd name="connsiteY72-251032" fmla="*/ 1063513 h 2956475"/>
                        <a:gd name="connsiteX73-251033" fmla="*/ 3363651 w 4329586"/>
                        <a:gd name="connsiteY73-251034" fmla="*/ 1064406 h 2956475"/>
                        <a:gd name="connsiteX74-251035" fmla="*/ 3372879 w 4329586"/>
                        <a:gd name="connsiteY74-251036" fmla="*/ 1063513 h 2956475"/>
                        <a:gd name="connsiteX75-251037" fmla="*/ 3437170 w 4329586"/>
                        <a:gd name="connsiteY75-251038" fmla="*/ 1084944 h 2956475"/>
                        <a:gd name="connsiteX76-251039" fmla="*/ 3499592 w 4329586"/>
                        <a:gd name="connsiteY76-251040" fmla="*/ 1074876 h 2956475"/>
                        <a:gd name="connsiteX77-251041" fmla="*/ 3500722 w 4329586"/>
                        <a:gd name="connsiteY77-251042" fmla="*/ 1076614 h 2956475"/>
                        <a:gd name="connsiteX78-251043" fmla="*/ 3511499 w 4329586"/>
                        <a:gd name="connsiteY78-251044" fmla="*/ 1074876 h 2956475"/>
                        <a:gd name="connsiteX79-251045" fmla="*/ 3566640 w 4329586"/>
                        <a:gd name="connsiteY79-251046" fmla="*/ 1159707 h 2956475"/>
                        <a:gd name="connsiteX80-251047" fmla="*/ 3606398 w 4329586"/>
                        <a:gd name="connsiteY80-251048" fmla="*/ 1129415 h 2956475"/>
                        <a:gd name="connsiteX81-251049" fmla="*/ 3581401 w 4329586"/>
                        <a:gd name="connsiteY81-251050" fmla="*/ 1063513 h 2956475"/>
                        <a:gd name="connsiteX82-251051" fmla="*/ 3590491 w 4329586"/>
                        <a:gd name="connsiteY82-251052" fmla="*/ 1015792 h 2956475"/>
                        <a:gd name="connsiteX83-251053" fmla="*/ 3601817 w 4329586"/>
                        <a:gd name="connsiteY83-251054" fmla="*/ 1018841 h 2956475"/>
                        <a:gd name="connsiteX84-251055" fmla="*/ 3602398 w 4329586"/>
                        <a:gd name="connsiteY84-251056" fmla="*/ 1015792 h 2956475"/>
                        <a:gd name="connsiteX85-251057" fmla="*/ 3718431 w 4329586"/>
                        <a:gd name="connsiteY85-251058" fmla="*/ 1047031 h 2956475"/>
                        <a:gd name="connsiteX86-251059" fmla="*/ 3785922 w 4329586"/>
                        <a:gd name="connsiteY86-251060" fmla="*/ 1043061 h 2956475"/>
                        <a:gd name="connsiteX87-251061" fmla="*/ 3787307 w 4329586"/>
                        <a:gd name="connsiteY87-251062" fmla="*/ 1043680 h 2956475"/>
                        <a:gd name="connsiteX88-251063" fmla="*/ 3797830 w 4329586"/>
                        <a:gd name="connsiteY88-251064" fmla="*/ 1043061 h 2956475"/>
                        <a:gd name="connsiteX89-251065" fmla="*/ 3904636 w 4329586"/>
                        <a:gd name="connsiteY89-251066" fmla="*/ 1090783 h 2956475"/>
                        <a:gd name="connsiteX90-251067" fmla="*/ 3956902 w 4329586"/>
                        <a:gd name="connsiteY90-251068" fmla="*/ 1133960 h 2956475"/>
                        <a:gd name="connsiteX91-251069" fmla="*/ 4043256 w 4329586"/>
                        <a:gd name="connsiteY91-251070" fmla="*/ 1213496 h 2956475"/>
                        <a:gd name="connsiteX92-251071" fmla="*/ 4145516 w 4329586"/>
                        <a:gd name="connsiteY92-251072" fmla="*/ 1311212 h 2956475"/>
                        <a:gd name="connsiteX93-251073" fmla="*/ 4140972 w 4329586"/>
                        <a:gd name="connsiteY93-251074" fmla="*/ 1365751 h 2956475"/>
                        <a:gd name="connsiteX94-251075" fmla="*/ 4148600 w 4329586"/>
                        <a:gd name="connsiteY94-251076" fmla="*/ 1373379 h 2956475"/>
                        <a:gd name="connsiteX95-251077" fmla="*/ 4144972 w 4329586"/>
                        <a:gd name="connsiteY95-251078" fmla="*/ 1322574 h 2956475"/>
                        <a:gd name="connsiteX96-251079" fmla="*/ 4157013 w 4329586"/>
                        <a:gd name="connsiteY96-251080" fmla="*/ 1324447 h 2956475"/>
                        <a:gd name="connsiteX97-251081" fmla="*/ 4156879 w 4329586"/>
                        <a:gd name="connsiteY97-251082" fmla="*/ 1322574 h 2956475"/>
                        <a:gd name="connsiteX98-251083" fmla="*/ 4259140 w 4329586"/>
                        <a:gd name="connsiteY98-251084" fmla="*/ 1338481 h 2956475"/>
                        <a:gd name="connsiteX99-251085" fmla="*/ 4329586 w 4329586"/>
                        <a:gd name="connsiteY99-251086" fmla="*/ 1418018 h 2956475"/>
                        <a:gd name="connsiteX100-251087" fmla="*/ 4290954 w 4329586"/>
                        <a:gd name="connsiteY100-251088" fmla="*/ 1456650 h 2956475"/>
                        <a:gd name="connsiteX101-251089" fmla="*/ 4231870 w 4329586"/>
                        <a:gd name="connsiteY101-251090" fmla="*/ 1468012 h 2956475"/>
                        <a:gd name="connsiteX102-251091" fmla="*/ 4231870 w 4329586"/>
                        <a:gd name="connsiteY102-251092" fmla="*/ 1554366 h 2956475"/>
                        <a:gd name="connsiteX103-251093" fmla="*/ 4215963 w 4329586"/>
                        <a:gd name="connsiteY103-251094" fmla="*/ 1570273 h 2956475"/>
                        <a:gd name="connsiteX104-251095" fmla="*/ 4204056 w 4329586"/>
                        <a:gd name="connsiteY104-251096" fmla="*/ 1570273 h 2956475"/>
                        <a:gd name="connsiteX105-251097" fmla="*/ 4184148 w 4329586"/>
                        <a:gd name="connsiteY105-251098" fmla="*/ 1570273 h 2956475"/>
                        <a:gd name="connsiteX106-251099" fmla="*/ 4172242 w 4329586"/>
                        <a:gd name="connsiteY106-251100" fmla="*/ 1570273 h 2956475"/>
                        <a:gd name="connsiteX107-251101" fmla="*/ 4140427 w 4329586"/>
                        <a:gd name="connsiteY107-251102" fmla="*/ 1536186 h 2956475"/>
                        <a:gd name="connsiteX108-251103" fmla="*/ 4090432 w 4329586"/>
                        <a:gd name="connsiteY108-251104" fmla="*/ 1511189 h 2956475"/>
                        <a:gd name="connsiteX109-251105" fmla="*/ 4085888 w 4329586"/>
                        <a:gd name="connsiteY109-251106" fmla="*/ 1477102 h 2956475"/>
                        <a:gd name="connsiteX110-251107" fmla="*/ 4052053 w 4329586"/>
                        <a:gd name="connsiteY110-251108" fmla="*/ 1463170 h 2956475"/>
                        <a:gd name="connsiteX111-251109" fmla="*/ 4018258 w 4329586"/>
                        <a:gd name="connsiteY111-251110" fmla="*/ 1472557 h 2956475"/>
                        <a:gd name="connsiteX112-251111" fmla="*/ 4016287 w 4329586"/>
                        <a:gd name="connsiteY112-251112" fmla="*/ 1469797 h 2956475"/>
                        <a:gd name="connsiteX113-251113" fmla="*/ 4006352 w 4329586"/>
                        <a:gd name="connsiteY113-251114" fmla="*/ 1472557 h 2956475"/>
                        <a:gd name="connsiteX114-251115" fmla="*/ 3983627 w 4329586"/>
                        <a:gd name="connsiteY114-251116" fmla="*/ 1440742 h 2956475"/>
                        <a:gd name="connsiteX115-251117" fmla="*/ 3992565 w 4329586"/>
                        <a:gd name="connsiteY115-251118" fmla="*/ 1415717 h 2956475"/>
                        <a:gd name="connsiteX116-251119" fmla="*/ 3963720 w 4329586"/>
                        <a:gd name="connsiteY116-251120" fmla="*/ 1429380 h 2956475"/>
                        <a:gd name="connsiteX117-251121" fmla="*/ 3979626 w 4329586"/>
                        <a:gd name="connsiteY117-251122" fmla="*/ 1472557 h 2956475"/>
                        <a:gd name="connsiteX118-251123" fmla="*/ 3956902 w 4329586"/>
                        <a:gd name="connsiteY118-251124" fmla="*/ 1511189 h 2956475"/>
                        <a:gd name="connsiteX119-251125" fmla="*/ 3909180 w 4329586"/>
                        <a:gd name="connsiteY119-251126" fmla="*/ 1547548 h 2956475"/>
                        <a:gd name="connsiteX120-251127" fmla="*/ 3898597 w 4329586"/>
                        <a:gd name="connsiteY120-251128" fmla="*/ 1546540 h 2956475"/>
                        <a:gd name="connsiteX121-251129" fmla="*/ 3897274 w 4329586"/>
                        <a:gd name="connsiteY121-251130" fmla="*/ 1547548 h 2956475"/>
                        <a:gd name="connsiteX122-251131" fmla="*/ 3862357 w 4329586"/>
                        <a:gd name="connsiteY122-251132" fmla="*/ 1544223 h 2956475"/>
                        <a:gd name="connsiteX123-251133" fmla="*/ 3893273 w 4329586"/>
                        <a:gd name="connsiteY123-251134" fmla="*/ 1586180 h 2956475"/>
                        <a:gd name="connsiteX124-251135" fmla="*/ 3915998 w 4329586"/>
                        <a:gd name="connsiteY124-251136" fmla="*/ 1649809 h 2956475"/>
                        <a:gd name="connsiteX125-251137" fmla="*/ 3931905 w 4329586"/>
                        <a:gd name="connsiteY125-251138" fmla="*/ 1677079 h 2956475"/>
                        <a:gd name="connsiteX126-251139" fmla="*/ 3936450 w 4329586"/>
                        <a:gd name="connsiteY126-251140" fmla="*/ 1708893 h 2956475"/>
                        <a:gd name="connsiteX127-251141" fmla="*/ 3931905 w 4329586"/>
                        <a:gd name="connsiteY127-251142" fmla="*/ 1731618 h 2956475"/>
                        <a:gd name="connsiteX128-251143" fmla="*/ 3920720 w 4329586"/>
                        <a:gd name="connsiteY128-251144" fmla="*/ 1728009 h 2956475"/>
                        <a:gd name="connsiteX129-251145" fmla="*/ 3919998 w 4329586"/>
                        <a:gd name="connsiteY129-251146" fmla="*/ 1731618 h 2956475"/>
                        <a:gd name="connsiteX130-251147" fmla="*/ 3857192 w 4329586"/>
                        <a:gd name="connsiteY130-251148" fmla="*/ 1711358 h 2956475"/>
                        <a:gd name="connsiteX131-251149" fmla="*/ 3759198 w 4329586"/>
                        <a:gd name="connsiteY131-251150" fmla="*/ 1767977 h 2956475"/>
                        <a:gd name="connsiteX132-251151" fmla="*/ 3720566 w 4329586"/>
                        <a:gd name="connsiteY132-251152" fmla="*/ 1779340 h 2956475"/>
                        <a:gd name="connsiteX133-251153" fmla="*/ 3668299 w 4329586"/>
                        <a:gd name="connsiteY133-251154" fmla="*/ 1833879 h 2956475"/>
                        <a:gd name="connsiteX134-251155" fmla="*/ 3613760 w 4329586"/>
                        <a:gd name="connsiteY134-251156" fmla="*/ 1881600 h 2956475"/>
                        <a:gd name="connsiteX135-251157" fmla="*/ 3597853 w 4329586"/>
                        <a:gd name="connsiteY135-251158" fmla="*/ 1913415 h 2956475"/>
                        <a:gd name="connsiteX136-251159" fmla="*/ 3590159 w 4329586"/>
                        <a:gd name="connsiteY136-251160" fmla="*/ 1904988 h 2956475"/>
                        <a:gd name="connsiteX137-251161" fmla="*/ 3585946 w 4329586"/>
                        <a:gd name="connsiteY137-251162" fmla="*/ 1913415 h 2956475"/>
                        <a:gd name="connsiteX138-251163" fmla="*/ 3542459 w 4329586"/>
                        <a:gd name="connsiteY138-251164" fmla="*/ 1865787 h 2956475"/>
                        <a:gd name="connsiteX139-251165" fmla="*/ 3452415 w 4329586"/>
                        <a:gd name="connsiteY139-251166" fmla="*/ 1920232 h 2956475"/>
                        <a:gd name="connsiteX140-251167" fmla="*/ 3449310 w 4329586"/>
                        <a:gd name="connsiteY140-251168" fmla="*/ 1914910 h 2956475"/>
                        <a:gd name="connsiteX141-251169" fmla="*/ 3440508 w 4329586"/>
                        <a:gd name="connsiteY141-251170" fmla="*/ 1920232 h 2956475"/>
                        <a:gd name="connsiteX142-251171" fmla="*/ 3428465 w 4329586"/>
                        <a:gd name="connsiteY142-251172" fmla="*/ 1899586 h 2956475"/>
                        <a:gd name="connsiteX143-251173" fmla="*/ 3397876 w 4329586"/>
                        <a:gd name="connsiteY143-251174" fmla="*/ 1924777 h 2956475"/>
                        <a:gd name="connsiteX144-251175" fmla="*/ 3388639 w 4329586"/>
                        <a:gd name="connsiteY144-251176" fmla="*/ 1922578 h 2956475"/>
                        <a:gd name="connsiteX145-251177" fmla="*/ 3385969 w 4329586"/>
                        <a:gd name="connsiteY145-251178" fmla="*/ 1924777 h 2956475"/>
                        <a:gd name="connsiteX146-251179" fmla="*/ 3349515 w 4329586"/>
                        <a:gd name="connsiteY146-251180" fmla="*/ 1916098 h 2956475"/>
                        <a:gd name="connsiteX147-251181" fmla="*/ 3338792 w 4329586"/>
                        <a:gd name="connsiteY147-251182" fmla="*/ 1961137 h 2956475"/>
                        <a:gd name="connsiteX148-251183" fmla="*/ 3297888 w 4329586"/>
                        <a:gd name="connsiteY148-251184" fmla="*/ 2027038 h 2956475"/>
                        <a:gd name="connsiteX149-251185" fmla="*/ 3297888 w 4329586"/>
                        <a:gd name="connsiteY149-251186" fmla="*/ 2058853 h 2956475"/>
                        <a:gd name="connsiteX150-251187" fmla="*/ 3338792 w 4329586"/>
                        <a:gd name="connsiteY150-251188" fmla="*/ 2074760 h 2956475"/>
                        <a:gd name="connsiteX151-251189" fmla="*/ 3334247 w 4329586"/>
                        <a:gd name="connsiteY151-251190" fmla="*/ 2172476 h 2956475"/>
                        <a:gd name="connsiteX152-251191" fmla="*/ 3322340 w 4329586"/>
                        <a:gd name="connsiteY152-251192" fmla="*/ 2172476 h 2956475"/>
                        <a:gd name="connsiteX153-251193" fmla="*/ 3297888 w 4329586"/>
                        <a:gd name="connsiteY153-251194" fmla="*/ 2172476 h 2956475"/>
                        <a:gd name="connsiteX154-251195" fmla="*/ 3286526 w 4329586"/>
                        <a:gd name="connsiteY154-251196" fmla="*/ 2224742 h 2956475"/>
                        <a:gd name="connsiteX155-251197" fmla="*/ 3297888 w 4329586"/>
                        <a:gd name="connsiteY155-251198" fmla="*/ 2252012 h 2956475"/>
                        <a:gd name="connsiteX156-251199" fmla="*/ 3231986 w 4329586"/>
                        <a:gd name="connsiteY156-251200" fmla="*/ 2286099 h 2956475"/>
                        <a:gd name="connsiteX157-251201" fmla="*/ 3220624 w 4329586"/>
                        <a:gd name="connsiteY157-251202" fmla="*/ 2354273 h 2956475"/>
                        <a:gd name="connsiteX158-251203" fmla="*/ 3168358 w 4329586"/>
                        <a:gd name="connsiteY158-251204" fmla="*/ 2370180 h 2956475"/>
                        <a:gd name="connsiteX159-251205" fmla="*/ 3156995 w 4329586"/>
                        <a:gd name="connsiteY159-251206" fmla="*/ 2429264 h 2956475"/>
                        <a:gd name="connsiteX160-251207" fmla="*/ 3102456 w 4329586"/>
                        <a:gd name="connsiteY160-251208" fmla="*/ 2488348 h 2956475"/>
                        <a:gd name="connsiteX161-251209" fmla="*/ 3100146 w 4329586"/>
                        <a:gd name="connsiteY161-251210" fmla="*/ 2477952 h 2956475"/>
                        <a:gd name="connsiteX162-251211" fmla="*/ 3090549 w 4329586"/>
                        <a:gd name="connsiteY162-251212" fmla="*/ 2488348 h 2956475"/>
                        <a:gd name="connsiteX163-251213" fmla="*/ 3081459 w 4329586"/>
                        <a:gd name="connsiteY163-251214" fmla="*/ 2447444 h 2956475"/>
                        <a:gd name="connsiteX164-251215" fmla="*/ 3065552 w 4329586"/>
                        <a:gd name="connsiteY164-251216" fmla="*/ 2361090 h 2956475"/>
                        <a:gd name="connsiteX165-251217" fmla="*/ 3038282 w 4329586"/>
                        <a:gd name="connsiteY165-251218" fmla="*/ 2220198 h 2956475"/>
                        <a:gd name="connsiteX166-251219" fmla="*/ 3058734 w 4329586"/>
                        <a:gd name="connsiteY166-251220" fmla="*/ 2129299 h 2956475"/>
                        <a:gd name="connsiteX167-251221" fmla="*/ 3090549 w 4329586"/>
                        <a:gd name="connsiteY167-251222" fmla="*/ 2086122 h 2956475"/>
                        <a:gd name="connsiteX168-251223" fmla="*/ 3090549 w 4329586"/>
                        <a:gd name="connsiteY168-251224" fmla="*/ 2058853 h 2956475"/>
                        <a:gd name="connsiteX169-251225" fmla="*/ 3149633 w 4329586"/>
                        <a:gd name="connsiteY169-251226" fmla="*/ 2042945 h 2956475"/>
                        <a:gd name="connsiteX170-251227" fmla="*/ 3215534 w 4329586"/>
                        <a:gd name="connsiteY170-251228" fmla="*/ 1952047 h 2956475"/>
                        <a:gd name="connsiteX171-251229" fmla="*/ 3279164 w 4329586"/>
                        <a:gd name="connsiteY171-251230" fmla="*/ 1877056 h 2956475"/>
                        <a:gd name="connsiteX172-251231" fmla="*/ 3345064 w 4329586"/>
                        <a:gd name="connsiteY172-251232" fmla="*/ 1817971 h 2956475"/>
                        <a:gd name="connsiteX173-251233" fmla="*/ 3369615 w 4329586"/>
                        <a:gd name="connsiteY173-251234" fmla="*/ 1710844 h 2956475"/>
                        <a:gd name="connsiteX174-251235" fmla="*/ 3338792 w 4329586"/>
                        <a:gd name="connsiteY174-251236" fmla="*/ 1715711 h 2956475"/>
                        <a:gd name="connsiteX175-251237" fmla="*/ 3318340 w 4329586"/>
                        <a:gd name="connsiteY175-251238" fmla="*/ 1779340 h 2956475"/>
                        <a:gd name="connsiteX176-251239" fmla="*/ 3227442 w 4329586"/>
                        <a:gd name="connsiteY176-251240" fmla="*/ 1865693 h 2956475"/>
                        <a:gd name="connsiteX177-251241" fmla="*/ 3224629 w 4329586"/>
                        <a:gd name="connsiteY177-251242" fmla="*/ 1857053 h 2956475"/>
                        <a:gd name="connsiteX178-251243" fmla="*/ 3215534 w 4329586"/>
                        <a:gd name="connsiteY178-251244" fmla="*/ 1865693 h 2956475"/>
                        <a:gd name="connsiteX179-251245" fmla="*/ 3184756 w 4329586"/>
                        <a:gd name="connsiteY179-251246" fmla="*/ 1771159 h 2956475"/>
                        <a:gd name="connsiteX180-251247" fmla="*/ 3102456 w 4329586"/>
                        <a:gd name="connsiteY180-251248" fmla="*/ 1795247 h 2956475"/>
                        <a:gd name="connsiteX181-251249" fmla="*/ 3007012 w 4329586"/>
                        <a:gd name="connsiteY181-251250" fmla="*/ 1920232 h 2956475"/>
                        <a:gd name="connsiteX182-251251" fmla="*/ 3038827 w 4329586"/>
                        <a:gd name="connsiteY182-251252" fmla="*/ 1967954 h 2956475"/>
                        <a:gd name="connsiteX183-251253" fmla="*/ 2959290 w 4329586"/>
                        <a:gd name="connsiteY183-251254" fmla="*/ 1983861 h 2956475"/>
                        <a:gd name="connsiteX184-251255" fmla="*/ 2900206 w 4329586"/>
                        <a:gd name="connsiteY184-251256" fmla="*/ 1988406 h 2956475"/>
                        <a:gd name="connsiteX185-251257" fmla="*/ 2900294 w 4329586"/>
                        <a:gd name="connsiteY185-251258" fmla="*/ 1987484 h 2956475"/>
                        <a:gd name="connsiteX186-251259" fmla="*/ 2888300 w 4329586"/>
                        <a:gd name="connsiteY186-251260" fmla="*/ 1988406 h 2956475"/>
                        <a:gd name="connsiteX187-251261" fmla="*/ 2892844 w 4329586"/>
                        <a:gd name="connsiteY187-251262" fmla="*/ 1940685 h 2956475"/>
                        <a:gd name="connsiteX188-251263" fmla="*/ 2843002 w 4329586"/>
                        <a:gd name="connsiteY188-251264" fmla="*/ 1931099 h 2956475"/>
                        <a:gd name="connsiteX189-251265" fmla="*/ 2797946 w 4329586"/>
                        <a:gd name="connsiteY189-251266" fmla="*/ 1961137 h 2956475"/>
                        <a:gd name="connsiteX190-251267" fmla="*/ 2787315 w 4329586"/>
                        <a:gd name="connsiteY190-251268" fmla="*/ 1960286 h 2956475"/>
                        <a:gd name="connsiteX191-251269" fmla="*/ 2786039 w 4329586"/>
                        <a:gd name="connsiteY191-251270" fmla="*/ 1961137 h 2956475"/>
                        <a:gd name="connsiteX192-251271" fmla="*/ 2680558 w 4329586"/>
                        <a:gd name="connsiteY192-251272" fmla="*/ 1952698 h 2956475"/>
                        <a:gd name="connsiteX193-251273" fmla="*/ 2566154 w 4329586"/>
                        <a:gd name="connsiteY193-251274" fmla="*/ 1972499 h 2956475"/>
                        <a:gd name="connsiteX194-251275" fmla="*/ 2447986 w 4329586"/>
                        <a:gd name="connsiteY194-251276" fmla="*/ 2106574 h 2956475"/>
                        <a:gd name="connsiteX195-251277" fmla="*/ 2307094 w 4329586"/>
                        <a:gd name="connsiteY195-251278" fmla="*/ 2263374 h 2956475"/>
                        <a:gd name="connsiteX196-251279" fmla="*/ 2361633 w 4329586"/>
                        <a:gd name="connsiteY196-251280" fmla="*/ 2267919 h 2956475"/>
                        <a:gd name="connsiteX197-251281" fmla="*/ 2382085 w 4329586"/>
                        <a:gd name="connsiteY197-251282" fmla="*/ 2311096 h 2956475"/>
                        <a:gd name="connsiteX198-251283" fmla="*/ 2410703 w 4329586"/>
                        <a:gd name="connsiteY198-251284" fmla="*/ 2319513 h 2956475"/>
                        <a:gd name="connsiteX199-251285" fmla="*/ 2429262 w 4329586"/>
                        <a:gd name="connsiteY199-251286" fmla="*/ 2290644 h 2956475"/>
                        <a:gd name="connsiteX200-251287" fmla="*/ 2440332 w 4329586"/>
                        <a:gd name="connsiteY200-251288" fmla="*/ 2291946 h 2956475"/>
                        <a:gd name="connsiteX201-251289" fmla="*/ 2441169 w 4329586"/>
                        <a:gd name="connsiteY201-251290" fmla="*/ 2290644 h 2956475"/>
                        <a:gd name="connsiteX202-251291" fmla="*/ 2479801 w 4329586"/>
                        <a:gd name="connsiteY202-251292" fmla="*/ 2295189 h 2956475"/>
                        <a:gd name="connsiteX203-251293" fmla="*/ 2534340 w 4329586"/>
                        <a:gd name="connsiteY203-251294" fmla="*/ 2365635 h 2956475"/>
                        <a:gd name="connsiteX204-251295" fmla="*/ 2538885 w 4329586"/>
                        <a:gd name="connsiteY204-251296" fmla="*/ 2413357 h 2956475"/>
                        <a:gd name="connsiteX205-251297" fmla="*/ 2507070 w 4329586"/>
                        <a:gd name="connsiteY205-251298" fmla="*/ 2472441 h 2956475"/>
                        <a:gd name="connsiteX206-251299" fmla="*/ 2500253 w 4329586"/>
                        <a:gd name="connsiteY206-251300" fmla="*/ 2542887 h 2956475"/>
                        <a:gd name="connsiteX207-251301" fmla="*/ 2484346 w 4329586"/>
                        <a:gd name="connsiteY207-251302" fmla="*/ 2629241 h 2956475"/>
                        <a:gd name="connsiteX208-251303" fmla="*/ 2432079 w 4329586"/>
                        <a:gd name="connsiteY208-251304" fmla="*/ 2708777 h 2956475"/>
                        <a:gd name="connsiteX209-251305" fmla="*/ 2420717 w 4329586"/>
                        <a:gd name="connsiteY209-251306" fmla="*/ 2747409 h 2956475"/>
                        <a:gd name="connsiteX210-251307" fmla="*/ 2366178 w 4329586"/>
                        <a:gd name="connsiteY210-251308" fmla="*/ 2806493 h 2956475"/>
                        <a:gd name="connsiteX211-251309" fmla="*/ 2318456 w 4329586"/>
                        <a:gd name="connsiteY211-251310" fmla="*/ 2865577 h 2956475"/>
                        <a:gd name="connsiteX212-251311" fmla="*/ 2298004 w 4329586"/>
                        <a:gd name="connsiteY212-251312" fmla="*/ 2897392 h 2956475"/>
                        <a:gd name="connsiteX213-251313" fmla="*/ 2248010 w 4329586"/>
                        <a:gd name="connsiteY213-251314" fmla="*/ 2924661 h 2956475"/>
                        <a:gd name="connsiteX214-251315" fmla="*/ 2236103 w 4329586"/>
                        <a:gd name="connsiteY214-251316" fmla="*/ 2924661 h 2956475"/>
                        <a:gd name="connsiteX215-251317" fmla="*/ 2227558 w 4329586"/>
                        <a:gd name="connsiteY215-251318" fmla="*/ 2924661 h 2956475"/>
                        <a:gd name="connsiteX216-251319" fmla="*/ 2215650 w 4329586"/>
                        <a:gd name="connsiteY216-251320" fmla="*/ 2924661 h 2956475"/>
                        <a:gd name="connsiteX217-251321" fmla="*/ 2193984 w 4329586"/>
                        <a:gd name="connsiteY217-251322" fmla="*/ 2908412 h 2956475"/>
                        <a:gd name="connsiteX218-251323" fmla="*/ 2152566 w 4329586"/>
                        <a:gd name="connsiteY218-251324" fmla="*/ 2936024 h 2956475"/>
                        <a:gd name="connsiteX219-251325" fmla="*/ 2145749 w 4329586"/>
                        <a:gd name="connsiteY219-251326" fmla="*/ 2956476 h 2956475"/>
                        <a:gd name="connsiteX220-251327" fmla="*/ 2141204 w 4329586"/>
                        <a:gd name="connsiteY220-251328" fmla="*/ 2947386 h 2956475"/>
                        <a:gd name="connsiteX221-251329" fmla="*/ 2141204 w 4329586"/>
                        <a:gd name="connsiteY221-251330" fmla="*/ 2935660 h 2956475"/>
                        <a:gd name="connsiteX222-251331" fmla="*/ 2140659 w 4329586"/>
                        <a:gd name="connsiteY222-251332" fmla="*/ 2936024 h 2956475"/>
                        <a:gd name="connsiteX223-251333" fmla="*/ 2133842 w 4329586"/>
                        <a:gd name="connsiteY223-251334" fmla="*/ 2956476 h 2956475"/>
                        <a:gd name="connsiteX224-251335" fmla="*/ 2129297 w 4329586"/>
                        <a:gd name="connsiteY224-251336" fmla="*/ 2947386 h 2956475"/>
                        <a:gd name="connsiteX225-251337" fmla="*/ 2129297 w 4329586"/>
                        <a:gd name="connsiteY225-251338" fmla="*/ 2920116 h 2956475"/>
                        <a:gd name="connsiteX226-251339" fmla="*/ 2141204 w 4329586"/>
                        <a:gd name="connsiteY226-251340" fmla="*/ 2920116 h 2956475"/>
                        <a:gd name="connsiteX227-251341" fmla="*/ 2149749 w 4329586"/>
                        <a:gd name="connsiteY227-251342" fmla="*/ 2920116 h 2956475"/>
                        <a:gd name="connsiteX228-251343" fmla="*/ 2156566 w 4329586"/>
                        <a:gd name="connsiteY228-251344" fmla="*/ 2861032 h 2956475"/>
                        <a:gd name="connsiteX229-251345" fmla="*/ 2145204 w 4329586"/>
                        <a:gd name="connsiteY229-251346" fmla="*/ 2817856 h 2956475"/>
                        <a:gd name="connsiteX230-251347" fmla="*/ 2172474 w 4329586"/>
                        <a:gd name="connsiteY230-251348" fmla="*/ 2795131 h 2956475"/>
                        <a:gd name="connsiteX231-251349" fmla="*/ 2181735 w 4329586"/>
                        <a:gd name="connsiteY231-251350" fmla="*/ 2797336 h 2956475"/>
                        <a:gd name="connsiteX232-251351" fmla="*/ 2184381 w 4329586"/>
                        <a:gd name="connsiteY232-251352" fmla="*/ 2795131 h 2956475"/>
                        <a:gd name="connsiteX233-251353" fmla="*/ 2146288 w 4329586"/>
                        <a:gd name="connsiteY233-251354" fmla="*/ 2792391 h 2956475"/>
                        <a:gd name="connsiteX234-251355" fmla="*/ 2202469 w 4329586"/>
                        <a:gd name="connsiteY234-251356" fmla="*/ 2747216 h 2956475"/>
                        <a:gd name="connsiteX235-251357" fmla="*/ 2258827 w 4329586"/>
                        <a:gd name="connsiteY235-251358" fmla="*/ 2699687 h 2956475"/>
                        <a:gd name="connsiteX236-251359" fmla="*/ 2270190 w 4329586"/>
                        <a:gd name="connsiteY236-251360" fmla="*/ 2676963 h 2956475"/>
                        <a:gd name="connsiteX237-251361" fmla="*/ 2289213 w 4329586"/>
                        <a:gd name="connsiteY237-251362" fmla="*/ 2632575 h 2956475"/>
                        <a:gd name="connsiteX238-251363" fmla="*/ 2238920 w 4329586"/>
                        <a:gd name="connsiteY238-251364" fmla="*/ 2645148 h 2956475"/>
                        <a:gd name="connsiteX239-251365" fmla="*/ 2211650 w 4329586"/>
                        <a:gd name="connsiteY239-251366" fmla="*/ 2667873 h 2956475"/>
                        <a:gd name="connsiteX240-251367" fmla="*/ 2199743 w 4329586"/>
                        <a:gd name="connsiteY240-251368" fmla="*/ 2667873 h 2956475"/>
                        <a:gd name="connsiteX241-251369" fmla="*/ 2152566 w 4329586"/>
                        <a:gd name="connsiteY241-251370" fmla="*/ 2667873 h 2956475"/>
                        <a:gd name="connsiteX242-251371" fmla="*/ 2140659 w 4329586"/>
                        <a:gd name="connsiteY242-251372" fmla="*/ 2667873 h 2956475"/>
                        <a:gd name="connsiteX243-251373" fmla="*/ 2124752 w 4329586"/>
                        <a:gd name="connsiteY243-251374" fmla="*/ 2613334 h 2956475"/>
                        <a:gd name="connsiteX244-251375" fmla="*/ 2081575 w 4329586"/>
                        <a:gd name="connsiteY244-251376" fmla="*/ 2574702 h 2956475"/>
                        <a:gd name="connsiteX245-251377" fmla="*/ 2015674 w 4329586"/>
                        <a:gd name="connsiteY245-251378" fmla="*/ 2558795 h 2956475"/>
                        <a:gd name="connsiteX246-251379" fmla="*/ 2006584 w 4329586"/>
                        <a:gd name="connsiteY246-251380" fmla="*/ 2499711 h 2956475"/>
                        <a:gd name="connsiteX247-251381" fmla="*/ 1995222 w 4329586"/>
                        <a:gd name="connsiteY247-251382" fmla="*/ 2467896 h 2956475"/>
                        <a:gd name="connsiteX248-251383" fmla="*/ 1979314 w 4329586"/>
                        <a:gd name="connsiteY248-251384" fmla="*/ 2440627 h 2956475"/>
                        <a:gd name="connsiteX249-251385" fmla="*/ 1956590 w 4329586"/>
                        <a:gd name="connsiteY249-251386" fmla="*/ 2381542 h 2956475"/>
                        <a:gd name="connsiteX250-251387" fmla="*/ 1924775 w 4329586"/>
                        <a:gd name="connsiteY250-251388" fmla="*/ 2361090 h 2956475"/>
                        <a:gd name="connsiteX251-251389" fmla="*/ 1868916 w 4329586"/>
                        <a:gd name="connsiteY251-251390" fmla="*/ 2339606 h 2956475"/>
                        <a:gd name="connsiteX252-251391" fmla="*/ 1829876 w 4329586"/>
                        <a:gd name="connsiteY252-251392" fmla="*/ 2345183 h 2956475"/>
                        <a:gd name="connsiteX253-251393" fmla="*/ 1815592 w 4329586"/>
                        <a:gd name="connsiteY253-251394" fmla="*/ 2371609 h 2956475"/>
                        <a:gd name="connsiteX254-251395" fmla="*/ 1778000 w 4329586"/>
                        <a:gd name="connsiteY254-251396" fmla="*/ 2393097 h 2956475"/>
                        <a:gd name="connsiteX255-251397" fmla="*/ 1775337 w 4329586"/>
                        <a:gd name="connsiteY255-251398" fmla="*/ 2397450 h 2956475"/>
                        <a:gd name="connsiteX256-251399" fmla="*/ 1775337 w 4329586"/>
                        <a:gd name="connsiteY256-251400" fmla="*/ 2429264 h 2956475"/>
                        <a:gd name="connsiteX257-251401" fmla="*/ 1754885 w 4329586"/>
                        <a:gd name="connsiteY257-251402" fmla="*/ 2451989 h 2956475"/>
                        <a:gd name="connsiteX258-251403" fmla="*/ 1723071 w 4329586"/>
                        <a:gd name="connsiteY258-251404" fmla="*/ 2511073 h 2956475"/>
                        <a:gd name="connsiteX259-251405" fmla="*/ 1723071 w 4329586"/>
                        <a:gd name="connsiteY259-251406" fmla="*/ 2538343 h 2956475"/>
                        <a:gd name="connsiteX260-251407" fmla="*/ 1673076 w 4329586"/>
                        <a:gd name="connsiteY260-251408" fmla="*/ 2570157 h 2956475"/>
                        <a:gd name="connsiteX261-251409" fmla="*/ 1665263 w 4329586"/>
                        <a:gd name="connsiteY261-251410" fmla="*/ 2567553 h 2956475"/>
                        <a:gd name="connsiteX262-251411" fmla="*/ 1661170 w 4329586"/>
                        <a:gd name="connsiteY262-251412" fmla="*/ 2570157 h 2956475"/>
                        <a:gd name="connsiteX263-251413" fmla="*/ 1613448 w 4329586"/>
                        <a:gd name="connsiteY263-251414" fmla="*/ 2554250 h 2956475"/>
                        <a:gd name="connsiteX264-251415" fmla="*/ 1582178 w 4329586"/>
                        <a:gd name="connsiteY264-251416" fmla="*/ 2554250 h 2956475"/>
                        <a:gd name="connsiteX265-251417" fmla="*/ 1570271 w 4329586"/>
                        <a:gd name="connsiteY265-251418" fmla="*/ 2554250 h 2956475"/>
                        <a:gd name="connsiteX266-251419" fmla="*/ 1554364 w 4329586"/>
                        <a:gd name="connsiteY266-251420" fmla="*/ 2538343 h 2956475"/>
                        <a:gd name="connsiteX267-251421" fmla="*/ 1536192 w 4329586"/>
                        <a:gd name="connsiteY267-251422" fmla="*/ 2533799 h 2956475"/>
                        <a:gd name="connsiteX268-251423" fmla="*/ 1491280 w 4329586"/>
                        <a:gd name="connsiteY268-251424" fmla="*/ 2570157 h 2956475"/>
                        <a:gd name="connsiteX269-251425" fmla="*/ 1443558 w 4329586"/>
                        <a:gd name="connsiteY269-251426" fmla="*/ 2581519 h 2956475"/>
                        <a:gd name="connsiteX270-251427" fmla="*/ 1404926 w 4329586"/>
                        <a:gd name="connsiteY270-251428" fmla="*/ 2597427 h 2956475"/>
                        <a:gd name="connsiteX271-251429" fmla="*/ 1397381 w 4329586"/>
                        <a:gd name="connsiteY271-251430" fmla="*/ 2595630 h 2956475"/>
                        <a:gd name="connsiteX272-251431" fmla="*/ 1393019 w 4329586"/>
                        <a:gd name="connsiteY272-251432" fmla="*/ 2597427 h 2956475"/>
                        <a:gd name="connsiteX273-251433" fmla="*/ 1345297 w 4329586"/>
                        <a:gd name="connsiteY273-251434" fmla="*/ 2586064 h 2956475"/>
                        <a:gd name="connsiteX274-251435" fmla="*/ 1323117 w 4329586"/>
                        <a:gd name="connsiteY274-251436" fmla="*/ 2586064 h 2956475"/>
                        <a:gd name="connsiteX275-251437" fmla="*/ 1311210 w 4329586"/>
                        <a:gd name="connsiteY275-251438" fmla="*/ 2586064 h 2956475"/>
                        <a:gd name="connsiteX276-251439" fmla="*/ 1290758 w 4329586"/>
                        <a:gd name="connsiteY276-251440" fmla="*/ 2554250 h 2956475"/>
                        <a:gd name="connsiteX277-251441" fmla="*/ 1252126 w 4329586"/>
                        <a:gd name="connsiteY277-251442" fmla="*/ 2526980 h 2956475"/>
                        <a:gd name="connsiteX278-251443" fmla="*/ 1225074 w 4329586"/>
                        <a:gd name="connsiteY278-251444" fmla="*/ 2523116 h 2956475"/>
                        <a:gd name="connsiteX279-251445" fmla="*/ 1184497 w 4329586"/>
                        <a:gd name="connsiteY279-251446" fmla="*/ 2526980 h 2956475"/>
                        <a:gd name="connsiteX280-251447" fmla="*/ 1145865 w 4329586"/>
                        <a:gd name="connsiteY280-251448" fmla="*/ 2538343 h 2956475"/>
                        <a:gd name="connsiteX281-251449" fmla="*/ 1141060 w 4329586"/>
                        <a:gd name="connsiteY281-251450" fmla="*/ 2536254 h 2956475"/>
                        <a:gd name="connsiteX282-251451" fmla="*/ 1133958 w 4329586"/>
                        <a:gd name="connsiteY282-251452" fmla="*/ 2538343 h 2956475"/>
                        <a:gd name="connsiteX283-251453" fmla="*/ 1081691 w 4329586"/>
                        <a:gd name="connsiteY283-251454" fmla="*/ 2515618 h 2956475"/>
                        <a:gd name="connsiteX284-251455" fmla="*/ 1074874 w 4329586"/>
                        <a:gd name="connsiteY284-251456" fmla="*/ 2472441 h 2956475"/>
                        <a:gd name="connsiteX285-251457" fmla="*/ 1031697 w 4329586"/>
                        <a:gd name="connsiteY285-251458" fmla="*/ 2456534 h 2956475"/>
                        <a:gd name="connsiteX286-251459" fmla="*/ 999883 w 4329586"/>
                        <a:gd name="connsiteY286-251460" fmla="*/ 2451989 h 2956475"/>
                        <a:gd name="connsiteX287-251461" fmla="*/ 965455 w 4329586"/>
                        <a:gd name="connsiteY287-251462" fmla="*/ 2430245 h 2956475"/>
                        <a:gd name="connsiteX288-251463" fmla="*/ 966924 w 4329586"/>
                        <a:gd name="connsiteY288-251464" fmla="*/ 2447897 h 2956475"/>
                        <a:gd name="connsiteX289-251465" fmla="*/ 948161 w 4329586"/>
                        <a:gd name="connsiteY289-251466" fmla="*/ 2522435 h 2956475"/>
                        <a:gd name="connsiteX290-251467" fmla="*/ 909529 w 4329586"/>
                        <a:gd name="connsiteY290-251468" fmla="*/ 2558795 h 2956475"/>
                        <a:gd name="connsiteX291-251469" fmla="*/ 900026 w 4329586"/>
                        <a:gd name="connsiteY291-251470" fmla="*/ 2556532 h 2956475"/>
                        <a:gd name="connsiteX292-251471" fmla="*/ 897622 w 4329586"/>
                        <a:gd name="connsiteY292-251472" fmla="*/ 2558795 h 2956475"/>
                        <a:gd name="connsiteX293-251473" fmla="*/ 849900 w 4329586"/>
                        <a:gd name="connsiteY293-251474" fmla="*/ 2547432 h 2956475"/>
                        <a:gd name="connsiteX294-251475" fmla="*/ 813541 w 4329586"/>
                        <a:gd name="connsiteY294-251476" fmla="*/ 2542887 h 2956475"/>
                        <a:gd name="connsiteX295-251477" fmla="*/ 786271 w 4329586"/>
                        <a:gd name="connsiteY295-251478" fmla="*/ 2515618 h 2956475"/>
                        <a:gd name="connsiteX296-251479" fmla="*/ 759546 w 4329586"/>
                        <a:gd name="connsiteY296-251480" fmla="*/ 2515618 h 2956475"/>
                        <a:gd name="connsiteX297-251481" fmla="*/ 747639 w 4329586"/>
                        <a:gd name="connsiteY297-251482" fmla="*/ 2515618 h 2956475"/>
                        <a:gd name="connsiteX298-251483" fmla="*/ 721779 w 4329586"/>
                        <a:gd name="connsiteY298-251484" fmla="*/ 2502687 h 2956475"/>
                        <a:gd name="connsiteX299-251485" fmla="*/ 673193 w 4329586"/>
                        <a:gd name="connsiteY299-251486" fmla="*/ 2526980 h 2956475"/>
                        <a:gd name="connsiteX300-251487" fmla="*/ 605019 w 4329586"/>
                        <a:gd name="connsiteY300-251488" fmla="*/ 2574702 h 2956475"/>
                        <a:gd name="connsiteX301-251489" fmla="*/ 561842 w 4329586"/>
                        <a:gd name="connsiteY301-251490" fmla="*/ 2586064 h 2956475"/>
                        <a:gd name="connsiteX302-251491" fmla="*/ 550480 w 4329586"/>
                        <a:gd name="connsiteY302-251492" fmla="*/ 2590609 h 2956475"/>
                        <a:gd name="connsiteX303-251493" fmla="*/ 548099 w 4329586"/>
                        <a:gd name="connsiteY303-251494" fmla="*/ 2586799 h 2956475"/>
                        <a:gd name="connsiteX304-251495" fmla="*/ 538573 w 4329586"/>
                        <a:gd name="connsiteY304-251496" fmla="*/ 2590609 h 2956475"/>
                        <a:gd name="connsiteX305-251497" fmla="*/ 516517 w 4329586"/>
                        <a:gd name="connsiteY305-251498" fmla="*/ 2555320 h 2956475"/>
                        <a:gd name="connsiteX306-251499" fmla="*/ 480033 w 4329586"/>
                        <a:gd name="connsiteY306-251500" fmla="*/ 2558795 h 2956475"/>
                        <a:gd name="connsiteX307-251501" fmla="*/ 479212 w 4329586"/>
                        <a:gd name="connsiteY307-251502" fmla="*/ 2557739 h 2956475"/>
                        <a:gd name="connsiteX308-251503" fmla="*/ 468126 w 4329586"/>
                        <a:gd name="connsiteY308-251504" fmla="*/ 2558795 h 2956475"/>
                        <a:gd name="connsiteX309-251505" fmla="*/ 452219 w 4329586"/>
                        <a:gd name="connsiteY309-251506" fmla="*/ 2538343 h 2956475"/>
                        <a:gd name="connsiteX310-251507" fmla="*/ 424950 w 4329586"/>
                        <a:gd name="connsiteY310-251508" fmla="*/ 2526980 h 2956475"/>
                        <a:gd name="connsiteX311-251509" fmla="*/ 409042 w 4329586"/>
                        <a:gd name="connsiteY311-251510" fmla="*/ 2495166 h 2956475"/>
                        <a:gd name="connsiteX312-251511" fmla="*/ 392926 w 4329586"/>
                        <a:gd name="connsiteY312-251512" fmla="*/ 2486212 h 2956475"/>
                        <a:gd name="connsiteX313-251513" fmla="*/ 350503 w 4329586"/>
                        <a:gd name="connsiteY313-251514" fmla="*/ 2499711 h 2956475"/>
                        <a:gd name="connsiteX314-251515" fmla="*/ 346766 w 4329586"/>
                        <a:gd name="connsiteY314-251516" fmla="*/ 2497111 h 2956475"/>
                        <a:gd name="connsiteX315-251517" fmla="*/ 341596 w 4329586"/>
                        <a:gd name="connsiteY315-251518" fmla="*/ 2499711 h 2956475"/>
                        <a:gd name="connsiteX316-251519" fmla="*/ 294284 w 4329586"/>
                        <a:gd name="connsiteY316-251520" fmla="*/ 2468885 h 2956475"/>
                        <a:gd name="connsiteX317-251521" fmla="*/ 275512 w 4329586"/>
                        <a:gd name="connsiteY317-251522" fmla="*/ 2495166 h 2956475"/>
                        <a:gd name="connsiteX318-251523" fmla="*/ 270439 w 4329586"/>
                        <a:gd name="connsiteY318-251524" fmla="*/ 2485599 h 2956475"/>
                        <a:gd name="connsiteX319-251525" fmla="*/ 263605 w 4329586"/>
                        <a:gd name="connsiteY319-251526" fmla="*/ 2495166 h 2956475"/>
                        <a:gd name="connsiteX320-251527" fmla="*/ 184068 w 4329586"/>
                        <a:gd name="connsiteY320-251528" fmla="*/ 2345183 h 2956475"/>
                        <a:gd name="connsiteX321-251529" fmla="*/ 134074 w 4329586"/>
                        <a:gd name="connsiteY321-251530" fmla="*/ 2295189 h 2956475"/>
                        <a:gd name="connsiteX322-251531" fmla="*/ 136871 w 4329586"/>
                        <a:gd name="connsiteY322-251532" fmla="*/ 2292043 h 2956475"/>
                        <a:gd name="connsiteX323-251533" fmla="*/ -1 w 4329586"/>
                        <a:gd name="connsiteY323-251534" fmla="*/ 1370296 h 2956475"/>
                        <a:gd name="connsiteX324-251535" fmla="*/ 43176 w 4329586"/>
                        <a:gd name="connsiteY324-251536" fmla="*/ 1349844 h 2956475"/>
                        <a:gd name="connsiteX325-251537" fmla="*/ 54538 w 4329586"/>
                        <a:gd name="connsiteY325-251538" fmla="*/ 1299850 h 2956475"/>
                        <a:gd name="connsiteX326-251539" fmla="*/ 81808 w 4329586"/>
                        <a:gd name="connsiteY326-251540" fmla="*/ 1256673 h 2956475"/>
                        <a:gd name="connsiteX327-251541" fmla="*/ 59083 w 4329586"/>
                        <a:gd name="connsiteY327-251542" fmla="*/ 1197589 h 2956475"/>
                        <a:gd name="connsiteX328-251543" fmla="*/ 81808 w 4329586"/>
                        <a:gd name="connsiteY328-251544" fmla="*/ 1133960 h 2956475"/>
                        <a:gd name="connsiteX329-251545" fmla="*/ 67717 w 4329586"/>
                        <a:gd name="connsiteY329-251546" fmla="*/ 1047218 h 2956475"/>
                        <a:gd name="connsiteX330-251547" fmla="*/ 59083 w 4329586"/>
                        <a:gd name="connsiteY330-251548" fmla="*/ 961252 h 2956475"/>
                        <a:gd name="connsiteX331-251549" fmla="*/ 52536 w 4329586"/>
                        <a:gd name="connsiteY331-251550" fmla="*/ 784669 h 2956475"/>
                        <a:gd name="connsiteX332-251551" fmla="*/ 74990 w 4329586"/>
                        <a:gd name="connsiteY332-251552" fmla="*/ 788545 h 2956475"/>
                        <a:gd name="connsiteX333-251553" fmla="*/ 70445 w 4329586"/>
                        <a:gd name="connsiteY333-251554" fmla="*/ 704464 h 2956475"/>
                        <a:gd name="connsiteX334-251555" fmla="*/ 86352 w 4329586"/>
                        <a:gd name="connsiteY334-251556" fmla="*/ 697647 h 2956475"/>
                        <a:gd name="connsiteX335-251557" fmla="*/ 87798 w 4329586"/>
                        <a:gd name="connsiteY335-251558" fmla="*/ 702130 h 2956475"/>
                        <a:gd name="connsiteX336-251559" fmla="*/ 98260 w 4329586"/>
                        <a:gd name="connsiteY336-251560" fmla="*/ 697647 h 2956475"/>
                        <a:gd name="connsiteX337-251561" fmla="*/ 120984 w 4329586"/>
                        <a:gd name="connsiteY337-251562" fmla="*/ 768093 h 2956475"/>
                        <a:gd name="connsiteX338-251563" fmla="*/ 114375 w 4329586"/>
                        <a:gd name="connsiteY338-251564" fmla="*/ 815304 h 2956475"/>
                        <a:gd name="connsiteX339-251565" fmla="*/ 177251 w 4329586"/>
                        <a:gd name="connsiteY339-251566" fmla="*/ 772638 h 2956475"/>
                        <a:gd name="connsiteX340-251567" fmla="*/ 254515 w 4329586"/>
                        <a:gd name="connsiteY340-251568" fmla="*/ 763548 h 2956475"/>
                        <a:gd name="connsiteX341-251569" fmla="*/ 255693 w 4329586"/>
                        <a:gd name="connsiteY341-251570" fmla="*/ 764810 h 2956475"/>
                        <a:gd name="connsiteX342-251571" fmla="*/ 266422 w 4329586"/>
                        <a:gd name="connsiteY342-251572" fmla="*/ 763548 h 2956475"/>
                        <a:gd name="connsiteX343-251573" fmla="*/ 311529 w 4329586"/>
                        <a:gd name="connsiteY343-251574" fmla="*/ 811877 h 2956475"/>
                        <a:gd name="connsiteX344-251575" fmla="*/ 286329 w 4329586"/>
                        <a:gd name="connsiteY344-251576" fmla="*/ 736278 h 2956475"/>
                        <a:gd name="connsiteX345-251577" fmla="*/ 286329 w 4329586"/>
                        <a:gd name="connsiteY345-251578" fmla="*/ 595386 h 2956475"/>
                        <a:gd name="connsiteX346-251579" fmla="*/ 349958 w 4329586"/>
                        <a:gd name="connsiteY346-251580" fmla="*/ 574934 h 2956475"/>
                        <a:gd name="connsiteX347-251581" fmla="*/ 360190 w 4329586"/>
                        <a:gd name="connsiteY347-251582" fmla="*/ 575472 h 2956475"/>
                        <a:gd name="connsiteX348-251583" fmla="*/ 361865 w 4329586"/>
                        <a:gd name="connsiteY348-251584" fmla="*/ 574934 h 2956475"/>
                        <a:gd name="connsiteX349-251585" fmla="*/ 438335 w 4329586"/>
                        <a:gd name="connsiteY349-251586" fmla="*/ 578958 h 2956475"/>
                        <a:gd name="connsiteX350-251587" fmla="*/ 515848 w 4329586"/>
                        <a:gd name="connsiteY350-251588" fmla="*/ 559026 h 2956475"/>
                        <a:gd name="connsiteX351-251589" fmla="*/ 490851 w 4329586"/>
                        <a:gd name="connsiteY351-251590" fmla="*/ 493125 h 2956475"/>
                        <a:gd name="connsiteX352-251591" fmla="*/ 527210 w 4329586"/>
                        <a:gd name="connsiteY352-251592" fmla="*/ 402226 h 2956475"/>
                        <a:gd name="connsiteX353-251593" fmla="*/ 570387 w 4329586"/>
                        <a:gd name="connsiteY353-251594" fmla="*/ 397681 h 2956475"/>
                        <a:gd name="connsiteX354-251595" fmla="*/ 640834 w 4329586"/>
                        <a:gd name="connsiteY354-251596" fmla="*/ 322690 h 2956475"/>
                        <a:gd name="connsiteX355-251597" fmla="*/ 743104 w 4329586"/>
                        <a:gd name="connsiteY355-251598" fmla="*/ 304510 h 2956475"/>
                        <a:gd name="connsiteX356-251599" fmla="*/ 752184 w 4329586"/>
                        <a:gd name="connsiteY356-251600" fmla="*/ 263606 h 2956475"/>
                        <a:gd name="connsiteX357-251601" fmla="*/ 849900 w 4329586"/>
                        <a:gd name="connsiteY357-251602" fmla="*/ 252244 h 2956475"/>
                        <a:gd name="connsiteX358-251603" fmla="*/ 850979 w 4329586"/>
                        <a:gd name="connsiteY358-251604" fmla="*/ 253503 h 2956475"/>
                        <a:gd name="connsiteX359-251605" fmla="*/ 861807 w 4329586"/>
                        <a:gd name="connsiteY359-251606" fmla="*/ 252244 h 2956475"/>
                        <a:gd name="connsiteX360-251607" fmla="*/ 883741 w 4329586"/>
                        <a:gd name="connsiteY360-251608" fmla="*/ 277833 h 2956475"/>
                        <a:gd name="connsiteX361-251609" fmla="*/ 963523 w 4329586"/>
                        <a:gd name="connsiteY361-251610" fmla="*/ 202249 h 2956475"/>
                        <a:gd name="connsiteX362-251611" fmla="*/ 975430 w 4329586"/>
                        <a:gd name="connsiteY362-251612" fmla="*/ 202249 h 2956475"/>
                        <a:gd name="connsiteX363-251613" fmla="*/ 1027152 w 4329586"/>
                        <a:gd name="connsiteY363-251614" fmla="*/ 202249 h 2956475"/>
                        <a:gd name="connsiteX364-251615" fmla="*/ 1038514 w 4329586"/>
                        <a:gd name="connsiteY364-251616" fmla="*/ 134075 h 2956475"/>
                        <a:gd name="connsiteX365-251617" fmla="*/ 1074874 w 4329586"/>
                        <a:gd name="connsiteY365-251618" fmla="*/ 68174 h 2956475"/>
                        <a:gd name="connsiteX366-251619" fmla="*/ 1161228 w 4329586"/>
                        <a:gd name="connsiteY366-251620" fmla="*/ 0 h 2956475"/>
                      </a:gdLst>
                      <a:ahLst/>
                      <a:cxnLst>
                        <a:cxn ang="0">
                          <a:pos x="connsiteX0-1" y="connsiteY0-2"/>
                        </a:cxn>
                        <a:cxn ang="0">
                          <a:pos x="connsiteX1-3" y="connsiteY1-4"/>
                        </a:cxn>
                        <a:cxn ang="0">
                          <a:pos x="connsiteX2-5" y="connsiteY2-6"/>
                        </a:cxn>
                        <a:cxn ang="0">
                          <a:pos x="connsiteX3-7" y="connsiteY3-8"/>
                        </a:cxn>
                        <a:cxn ang="0">
                          <a:pos x="connsiteX4-9" y="connsiteY4-10"/>
                        </a:cxn>
                        <a:cxn ang="0">
                          <a:pos x="connsiteX5-11" y="connsiteY5-12"/>
                        </a:cxn>
                        <a:cxn ang="0">
                          <a:pos x="connsiteX6-13" y="connsiteY6-14"/>
                        </a:cxn>
                        <a:cxn ang="0">
                          <a:pos x="connsiteX7-15" y="connsiteY7-16"/>
                        </a:cxn>
                        <a:cxn ang="0">
                          <a:pos x="connsiteX8-17" y="connsiteY8-18"/>
                        </a:cxn>
                        <a:cxn ang="0">
                          <a:pos x="connsiteX9-19" y="connsiteY9-20"/>
                        </a:cxn>
                        <a:cxn ang="0">
                          <a:pos x="connsiteX10-21" y="connsiteY10-22"/>
                        </a:cxn>
                        <a:cxn ang="0">
                          <a:pos x="connsiteX11-23" y="connsiteY11-24"/>
                        </a:cxn>
                        <a:cxn ang="0">
                          <a:pos x="connsiteX12-25" y="connsiteY12-26"/>
                        </a:cxn>
                        <a:cxn ang="0">
                          <a:pos x="connsiteX13-27" y="connsiteY13-28"/>
                        </a:cxn>
                        <a:cxn ang="0">
                          <a:pos x="connsiteX14-29" y="connsiteY14-30"/>
                        </a:cxn>
                        <a:cxn ang="0">
                          <a:pos x="connsiteX15-31" y="connsiteY15-32"/>
                        </a:cxn>
                        <a:cxn ang="0">
                          <a:pos x="connsiteX16-33" y="connsiteY16-34"/>
                        </a:cxn>
                        <a:cxn ang="0">
                          <a:pos x="connsiteX17-35" y="connsiteY17-36"/>
                        </a:cxn>
                        <a:cxn ang="0">
                          <a:pos x="connsiteX18-37" y="connsiteY18-38"/>
                        </a:cxn>
                        <a:cxn ang="0">
                          <a:pos x="connsiteX19-39" y="connsiteY19-40"/>
                        </a:cxn>
                        <a:cxn ang="0">
                          <a:pos x="connsiteX20-41" y="connsiteY20-42"/>
                        </a:cxn>
                        <a:cxn ang="0">
                          <a:pos x="connsiteX21-43" y="connsiteY21-44"/>
                        </a:cxn>
                        <a:cxn ang="0">
                          <a:pos x="connsiteX22-45" y="connsiteY22-46"/>
                        </a:cxn>
                        <a:cxn ang="0">
                          <a:pos x="connsiteX23-47" y="connsiteY23-48"/>
                        </a:cxn>
                        <a:cxn ang="0">
                          <a:pos x="connsiteX24-49" y="connsiteY24-50"/>
                        </a:cxn>
                        <a:cxn ang="0">
                          <a:pos x="connsiteX25-51" y="connsiteY25-52"/>
                        </a:cxn>
                        <a:cxn ang="0">
                          <a:pos x="connsiteX26-53" y="connsiteY26-54"/>
                        </a:cxn>
                        <a:cxn ang="0">
                          <a:pos x="connsiteX27-55" y="connsiteY27-56"/>
                        </a:cxn>
                        <a:cxn ang="0">
                          <a:pos x="connsiteX28-57" y="connsiteY28-58"/>
                        </a:cxn>
                        <a:cxn ang="0">
                          <a:pos x="connsiteX29-59" y="connsiteY29-60"/>
                        </a:cxn>
                        <a:cxn ang="0">
                          <a:pos x="connsiteX30-61" y="connsiteY30-62"/>
                        </a:cxn>
                        <a:cxn ang="0">
                          <a:pos x="connsiteX31-63" y="connsiteY31-64"/>
                        </a:cxn>
                        <a:cxn ang="0">
                          <a:pos x="connsiteX32-65" y="connsiteY32-66"/>
                        </a:cxn>
                        <a:cxn ang="0">
                          <a:pos x="connsiteX33-67" y="connsiteY33-68"/>
                        </a:cxn>
                        <a:cxn ang="0">
                          <a:pos x="connsiteX34-69" y="connsiteY34-70"/>
                        </a:cxn>
                        <a:cxn ang="0">
                          <a:pos x="connsiteX35-71" y="connsiteY35-72"/>
                        </a:cxn>
                        <a:cxn ang="0">
                          <a:pos x="connsiteX36-73" y="connsiteY36-74"/>
                        </a:cxn>
                        <a:cxn ang="0">
                          <a:pos x="connsiteX37-75" y="connsiteY37-76"/>
                        </a:cxn>
                        <a:cxn ang="0">
                          <a:pos x="connsiteX38-77" y="connsiteY38-78"/>
                        </a:cxn>
                        <a:cxn ang="0">
                          <a:pos x="connsiteX39-79" y="connsiteY39-80"/>
                        </a:cxn>
                        <a:cxn ang="0">
                          <a:pos x="connsiteX40-81" y="connsiteY40-82"/>
                        </a:cxn>
                        <a:cxn ang="0">
                          <a:pos x="connsiteX41-83" y="connsiteY41-84"/>
                        </a:cxn>
                        <a:cxn ang="0">
                          <a:pos x="connsiteX42-85" y="connsiteY42-86"/>
                        </a:cxn>
                        <a:cxn ang="0">
                          <a:pos x="connsiteX43-87" y="connsiteY43-88"/>
                        </a:cxn>
                        <a:cxn ang="0">
                          <a:pos x="connsiteX44-89" y="connsiteY44-90"/>
                        </a:cxn>
                        <a:cxn ang="0">
                          <a:pos x="connsiteX45-91" y="connsiteY45-92"/>
                        </a:cxn>
                        <a:cxn ang="0">
                          <a:pos x="connsiteX46-93" y="connsiteY46-94"/>
                        </a:cxn>
                        <a:cxn ang="0">
                          <a:pos x="connsiteX47-95" y="connsiteY47-96"/>
                        </a:cxn>
                        <a:cxn ang="0">
                          <a:pos x="connsiteX48-97" y="connsiteY48-98"/>
                        </a:cxn>
                        <a:cxn ang="0">
                          <a:pos x="connsiteX49-99" y="connsiteY49-100"/>
                        </a:cxn>
                        <a:cxn ang="0">
                          <a:pos x="connsiteX50-101" y="connsiteY50-102"/>
                        </a:cxn>
                        <a:cxn ang="0">
                          <a:pos x="connsiteX51-103" y="connsiteY51-104"/>
                        </a:cxn>
                        <a:cxn ang="0">
                          <a:pos x="connsiteX52-105" y="connsiteY52-106"/>
                        </a:cxn>
                        <a:cxn ang="0">
                          <a:pos x="connsiteX53-107" y="connsiteY53-108"/>
                        </a:cxn>
                        <a:cxn ang="0">
                          <a:pos x="connsiteX54-109" y="connsiteY54-110"/>
                        </a:cxn>
                        <a:cxn ang="0">
                          <a:pos x="connsiteX55-111" y="connsiteY55-112"/>
                        </a:cxn>
                        <a:cxn ang="0">
                          <a:pos x="connsiteX56-113" y="connsiteY56-114"/>
                        </a:cxn>
                        <a:cxn ang="0">
                          <a:pos x="connsiteX57-115" y="connsiteY57-116"/>
                        </a:cxn>
                        <a:cxn ang="0">
                          <a:pos x="connsiteX58-117" y="connsiteY58-118"/>
                        </a:cxn>
                        <a:cxn ang="0">
                          <a:pos x="connsiteX59-119" y="connsiteY59-120"/>
                        </a:cxn>
                        <a:cxn ang="0">
                          <a:pos x="connsiteX60-121" y="connsiteY60-122"/>
                        </a:cxn>
                        <a:cxn ang="0">
                          <a:pos x="connsiteX61-123" y="connsiteY61-124"/>
                        </a:cxn>
                        <a:cxn ang="0">
                          <a:pos x="connsiteX62-125" y="connsiteY62-126"/>
                        </a:cxn>
                        <a:cxn ang="0">
                          <a:pos x="connsiteX63-127" y="connsiteY63-128"/>
                        </a:cxn>
                        <a:cxn ang="0">
                          <a:pos x="connsiteX64-129" y="connsiteY64-130"/>
                        </a:cxn>
                        <a:cxn ang="0">
                          <a:pos x="connsiteX65-131" y="connsiteY65-132"/>
                        </a:cxn>
                        <a:cxn ang="0">
                          <a:pos x="connsiteX66-133" y="connsiteY66-134"/>
                        </a:cxn>
                        <a:cxn ang="0">
                          <a:pos x="connsiteX67-135" y="connsiteY67-136"/>
                        </a:cxn>
                        <a:cxn ang="0">
                          <a:pos x="connsiteX68-137" y="connsiteY68-138"/>
                        </a:cxn>
                        <a:cxn ang="0">
                          <a:pos x="connsiteX69-139" y="connsiteY69-140"/>
                        </a:cxn>
                        <a:cxn ang="0">
                          <a:pos x="connsiteX70-141" y="connsiteY70-142"/>
                        </a:cxn>
                        <a:cxn ang="0">
                          <a:pos x="connsiteX71-143" y="connsiteY71-144"/>
                        </a:cxn>
                        <a:cxn ang="0">
                          <a:pos x="connsiteX72-145" y="connsiteY72-146"/>
                        </a:cxn>
                        <a:cxn ang="0">
                          <a:pos x="connsiteX73-147" y="connsiteY73-148"/>
                        </a:cxn>
                        <a:cxn ang="0">
                          <a:pos x="connsiteX74-149" y="connsiteY74-150"/>
                        </a:cxn>
                        <a:cxn ang="0">
                          <a:pos x="connsiteX75-151" y="connsiteY75-152"/>
                        </a:cxn>
                        <a:cxn ang="0">
                          <a:pos x="connsiteX76-153" y="connsiteY76-154"/>
                        </a:cxn>
                        <a:cxn ang="0">
                          <a:pos x="connsiteX77-155" y="connsiteY77-156"/>
                        </a:cxn>
                        <a:cxn ang="0">
                          <a:pos x="connsiteX78-157" y="connsiteY78-158"/>
                        </a:cxn>
                        <a:cxn ang="0">
                          <a:pos x="connsiteX79-159" y="connsiteY79-160"/>
                        </a:cxn>
                        <a:cxn ang="0">
                          <a:pos x="connsiteX80-161" y="connsiteY80-162"/>
                        </a:cxn>
                        <a:cxn ang="0">
                          <a:pos x="connsiteX81-163" y="connsiteY81-164"/>
                        </a:cxn>
                        <a:cxn ang="0">
                          <a:pos x="connsiteX82-165" y="connsiteY82-166"/>
                        </a:cxn>
                        <a:cxn ang="0">
                          <a:pos x="connsiteX83-167" y="connsiteY83-168"/>
                        </a:cxn>
                        <a:cxn ang="0">
                          <a:pos x="connsiteX84-169" y="connsiteY84-170"/>
                        </a:cxn>
                        <a:cxn ang="0">
                          <a:pos x="connsiteX85-171" y="connsiteY85-172"/>
                        </a:cxn>
                        <a:cxn ang="0">
                          <a:pos x="connsiteX86-173" y="connsiteY86-174"/>
                        </a:cxn>
                        <a:cxn ang="0">
                          <a:pos x="connsiteX87-175" y="connsiteY87-176"/>
                        </a:cxn>
                        <a:cxn ang="0">
                          <a:pos x="connsiteX88-177" y="connsiteY88-178"/>
                        </a:cxn>
                        <a:cxn ang="0">
                          <a:pos x="connsiteX89-179" y="connsiteY89-180"/>
                        </a:cxn>
                        <a:cxn ang="0">
                          <a:pos x="connsiteX90-181" y="connsiteY90-182"/>
                        </a:cxn>
                        <a:cxn ang="0">
                          <a:pos x="connsiteX91-183" y="connsiteY91-184"/>
                        </a:cxn>
                        <a:cxn ang="0">
                          <a:pos x="connsiteX92-185" y="connsiteY92-186"/>
                        </a:cxn>
                        <a:cxn ang="0">
                          <a:pos x="connsiteX93-187" y="connsiteY93-188"/>
                        </a:cxn>
                        <a:cxn ang="0">
                          <a:pos x="connsiteX94-189" y="connsiteY94-190"/>
                        </a:cxn>
                        <a:cxn ang="0">
                          <a:pos x="connsiteX95-191" y="connsiteY95-192"/>
                        </a:cxn>
                        <a:cxn ang="0">
                          <a:pos x="connsiteX96-193" y="connsiteY96-194"/>
                        </a:cxn>
                        <a:cxn ang="0">
                          <a:pos x="connsiteX97-195" y="connsiteY97-196"/>
                        </a:cxn>
                        <a:cxn ang="0">
                          <a:pos x="connsiteX98-197" y="connsiteY98-198"/>
                        </a:cxn>
                        <a:cxn ang="0">
                          <a:pos x="connsiteX99-199" y="connsiteY99-200"/>
                        </a:cxn>
                        <a:cxn ang="0">
                          <a:pos x="connsiteX100-201" y="connsiteY100-202"/>
                        </a:cxn>
                        <a:cxn ang="0">
                          <a:pos x="connsiteX101-203" y="connsiteY101-204"/>
                        </a:cxn>
                        <a:cxn ang="0">
                          <a:pos x="connsiteX102-205" y="connsiteY102-206"/>
                        </a:cxn>
                        <a:cxn ang="0">
                          <a:pos x="connsiteX103-207" y="connsiteY103-208"/>
                        </a:cxn>
                        <a:cxn ang="0">
                          <a:pos x="connsiteX104-209" y="connsiteY104-210"/>
                        </a:cxn>
                        <a:cxn ang="0">
                          <a:pos x="connsiteX105-211" y="connsiteY105-212"/>
                        </a:cxn>
                        <a:cxn ang="0">
                          <a:pos x="connsiteX106-213" y="connsiteY106-214"/>
                        </a:cxn>
                        <a:cxn ang="0">
                          <a:pos x="connsiteX107-215" y="connsiteY107-216"/>
                        </a:cxn>
                        <a:cxn ang="0">
                          <a:pos x="connsiteX108-217" y="connsiteY108-218"/>
                        </a:cxn>
                        <a:cxn ang="0">
                          <a:pos x="connsiteX109-219" y="connsiteY109-220"/>
                        </a:cxn>
                        <a:cxn ang="0">
                          <a:pos x="connsiteX110-221" y="connsiteY110-222"/>
                        </a:cxn>
                        <a:cxn ang="0">
                          <a:pos x="connsiteX111-223" y="connsiteY111-224"/>
                        </a:cxn>
                        <a:cxn ang="0">
                          <a:pos x="connsiteX112-225" y="connsiteY112-226"/>
                        </a:cxn>
                        <a:cxn ang="0">
                          <a:pos x="connsiteX113-227" y="connsiteY113-228"/>
                        </a:cxn>
                        <a:cxn ang="0">
                          <a:pos x="connsiteX114-229" y="connsiteY114-230"/>
                        </a:cxn>
                        <a:cxn ang="0">
                          <a:pos x="connsiteX115-231" y="connsiteY115-232"/>
                        </a:cxn>
                        <a:cxn ang="0">
                          <a:pos x="connsiteX116-233" y="connsiteY116-234"/>
                        </a:cxn>
                        <a:cxn ang="0">
                          <a:pos x="connsiteX117-235" y="connsiteY117-236"/>
                        </a:cxn>
                        <a:cxn ang="0">
                          <a:pos x="connsiteX118-237" y="connsiteY118-238"/>
                        </a:cxn>
                        <a:cxn ang="0">
                          <a:pos x="connsiteX119-239" y="connsiteY119-240"/>
                        </a:cxn>
                        <a:cxn ang="0">
                          <a:pos x="connsiteX120-241" y="connsiteY120-242"/>
                        </a:cxn>
                        <a:cxn ang="0">
                          <a:pos x="connsiteX121-243" y="connsiteY121-244"/>
                        </a:cxn>
                        <a:cxn ang="0">
                          <a:pos x="connsiteX122-245" y="connsiteY122-246"/>
                        </a:cxn>
                        <a:cxn ang="0">
                          <a:pos x="connsiteX123-247" y="connsiteY123-248"/>
                        </a:cxn>
                        <a:cxn ang="0">
                          <a:pos x="connsiteX124-249" y="connsiteY124-250"/>
                        </a:cxn>
                        <a:cxn ang="0">
                          <a:pos x="connsiteX125-251" y="connsiteY125-252"/>
                        </a:cxn>
                        <a:cxn ang="0">
                          <a:pos x="connsiteX126-253" y="connsiteY126-254"/>
                        </a:cxn>
                        <a:cxn ang="0">
                          <a:pos x="connsiteX127-255" y="connsiteY127-256"/>
                        </a:cxn>
                        <a:cxn ang="0">
                          <a:pos x="connsiteX128-257" y="connsiteY128-258"/>
                        </a:cxn>
                        <a:cxn ang="0">
                          <a:pos x="connsiteX129-259" y="connsiteY129-260"/>
                        </a:cxn>
                        <a:cxn ang="0">
                          <a:pos x="connsiteX130-261" y="connsiteY130-262"/>
                        </a:cxn>
                        <a:cxn ang="0">
                          <a:pos x="connsiteX131-263" y="connsiteY131-264"/>
                        </a:cxn>
                        <a:cxn ang="0">
                          <a:pos x="connsiteX132-265" y="connsiteY132-266"/>
                        </a:cxn>
                        <a:cxn ang="0">
                          <a:pos x="connsiteX133-267" y="connsiteY133-268"/>
                        </a:cxn>
                        <a:cxn ang="0">
                          <a:pos x="connsiteX134-269" y="connsiteY134-270"/>
                        </a:cxn>
                        <a:cxn ang="0">
                          <a:pos x="connsiteX135-271" y="connsiteY135-272"/>
                        </a:cxn>
                        <a:cxn ang="0">
                          <a:pos x="connsiteX136-273" y="connsiteY136-274"/>
                        </a:cxn>
                        <a:cxn ang="0">
                          <a:pos x="connsiteX137-275" y="connsiteY137-276"/>
                        </a:cxn>
                        <a:cxn ang="0">
                          <a:pos x="connsiteX138-277" y="connsiteY138-278"/>
                        </a:cxn>
                        <a:cxn ang="0">
                          <a:pos x="connsiteX139-279" y="connsiteY139-280"/>
                        </a:cxn>
                        <a:cxn ang="0">
                          <a:pos x="connsiteX140-281" y="connsiteY140-282"/>
                        </a:cxn>
                        <a:cxn ang="0">
                          <a:pos x="connsiteX141-283" y="connsiteY141-284"/>
                        </a:cxn>
                        <a:cxn ang="0">
                          <a:pos x="connsiteX142-285" y="connsiteY142-286"/>
                        </a:cxn>
                        <a:cxn ang="0">
                          <a:pos x="connsiteX143-287" y="connsiteY143-288"/>
                        </a:cxn>
                        <a:cxn ang="0">
                          <a:pos x="connsiteX144-289" y="connsiteY144-290"/>
                        </a:cxn>
                        <a:cxn ang="0">
                          <a:pos x="connsiteX145-291" y="connsiteY145-292"/>
                        </a:cxn>
                        <a:cxn ang="0">
                          <a:pos x="connsiteX146-293" y="connsiteY146-294"/>
                        </a:cxn>
                        <a:cxn ang="0">
                          <a:pos x="connsiteX147-295" y="connsiteY147-296"/>
                        </a:cxn>
                        <a:cxn ang="0">
                          <a:pos x="connsiteX148-297" y="connsiteY148-298"/>
                        </a:cxn>
                        <a:cxn ang="0">
                          <a:pos x="connsiteX149-299" y="connsiteY149-300"/>
                        </a:cxn>
                        <a:cxn ang="0">
                          <a:pos x="connsiteX150-301" y="connsiteY150-302"/>
                        </a:cxn>
                        <a:cxn ang="0">
                          <a:pos x="connsiteX151-303" y="connsiteY151-304"/>
                        </a:cxn>
                        <a:cxn ang="0">
                          <a:pos x="connsiteX152-305" y="connsiteY152-306"/>
                        </a:cxn>
                        <a:cxn ang="0">
                          <a:pos x="connsiteX153-307" y="connsiteY153-308"/>
                        </a:cxn>
                        <a:cxn ang="0">
                          <a:pos x="connsiteX154-309" y="connsiteY154-310"/>
                        </a:cxn>
                        <a:cxn ang="0">
                          <a:pos x="connsiteX155-311" y="connsiteY155-312"/>
                        </a:cxn>
                        <a:cxn ang="0">
                          <a:pos x="connsiteX156-313" y="connsiteY156-314"/>
                        </a:cxn>
                        <a:cxn ang="0">
                          <a:pos x="connsiteX157-315" y="connsiteY157-316"/>
                        </a:cxn>
                        <a:cxn ang="0">
                          <a:pos x="connsiteX158-317" y="connsiteY158-318"/>
                        </a:cxn>
                        <a:cxn ang="0">
                          <a:pos x="connsiteX159-319" y="connsiteY159-320"/>
                        </a:cxn>
                        <a:cxn ang="0">
                          <a:pos x="connsiteX160-321" y="connsiteY160-322"/>
                        </a:cxn>
                        <a:cxn ang="0">
                          <a:pos x="connsiteX161-323" y="connsiteY161-324"/>
                        </a:cxn>
                        <a:cxn ang="0">
                          <a:pos x="connsiteX162-325" y="connsiteY162-326"/>
                        </a:cxn>
                        <a:cxn ang="0">
                          <a:pos x="connsiteX163-327" y="connsiteY163-328"/>
                        </a:cxn>
                        <a:cxn ang="0">
                          <a:pos x="connsiteX164-329" y="connsiteY164-330"/>
                        </a:cxn>
                        <a:cxn ang="0">
                          <a:pos x="connsiteX165-331" y="connsiteY165-332"/>
                        </a:cxn>
                        <a:cxn ang="0">
                          <a:pos x="connsiteX166-333" y="connsiteY166-334"/>
                        </a:cxn>
                        <a:cxn ang="0">
                          <a:pos x="connsiteX167-335" y="connsiteY167-336"/>
                        </a:cxn>
                        <a:cxn ang="0">
                          <a:pos x="connsiteX168-337" y="connsiteY168-338"/>
                        </a:cxn>
                        <a:cxn ang="0">
                          <a:pos x="connsiteX169-339" y="connsiteY169-340"/>
                        </a:cxn>
                        <a:cxn ang="0">
                          <a:pos x="connsiteX170-341" y="connsiteY170-342"/>
                        </a:cxn>
                        <a:cxn ang="0">
                          <a:pos x="connsiteX171-343" y="connsiteY171-344"/>
                        </a:cxn>
                        <a:cxn ang="0">
                          <a:pos x="connsiteX172-345" y="connsiteY172-346"/>
                        </a:cxn>
                        <a:cxn ang="0">
                          <a:pos x="connsiteX173-347" y="connsiteY173-348"/>
                        </a:cxn>
                        <a:cxn ang="0">
                          <a:pos x="connsiteX174-349" y="connsiteY174-350"/>
                        </a:cxn>
                        <a:cxn ang="0">
                          <a:pos x="connsiteX175-351" y="connsiteY175-352"/>
                        </a:cxn>
                        <a:cxn ang="0">
                          <a:pos x="connsiteX176-353" y="connsiteY176-354"/>
                        </a:cxn>
                        <a:cxn ang="0">
                          <a:pos x="connsiteX177-355" y="connsiteY177-356"/>
                        </a:cxn>
                        <a:cxn ang="0">
                          <a:pos x="connsiteX178-357" y="connsiteY178-358"/>
                        </a:cxn>
                        <a:cxn ang="0">
                          <a:pos x="connsiteX179-359" y="connsiteY179-360"/>
                        </a:cxn>
                        <a:cxn ang="0">
                          <a:pos x="connsiteX180-361" y="connsiteY180-362"/>
                        </a:cxn>
                        <a:cxn ang="0">
                          <a:pos x="connsiteX181-363" y="connsiteY181-364"/>
                        </a:cxn>
                        <a:cxn ang="0">
                          <a:pos x="connsiteX182-365" y="connsiteY182-366"/>
                        </a:cxn>
                        <a:cxn ang="0">
                          <a:pos x="connsiteX183-367" y="connsiteY183-368"/>
                        </a:cxn>
                        <a:cxn ang="0">
                          <a:pos x="connsiteX184-369" y="connsiteY184-370"/>
                        </a:cxn>
                        <a:cxn ang="0">
                          <a:pos x="connsiteX185-371" y="connsiteY185-372"/>
                        </a:cxn>
                        <a:cxn ang="0">
                          <a:pos x="connsiteX186-373" y="connsiteY186-374"/>
                        </a:cxn>
                        <a:cxn ang="0">
                          <a:pos x="connsiteX187-375" y="connsiteY187-376"/>
                        </a:cxn>
                        <a:cxn ang="0">
                          <a:pos x="connsiteX188-377" y="connsiteY188-378"/>
                        </a:cxn>
                        <a:cxn ang="0">
                          <a:pos x="connsiteX189-379" y="connsiteY189-380"/>
                        </a:cxn>
                        <a:cxn ang="0">
                          <a:pos x="connsiteX190-381" y="connsiteY190-382"/>
                        </a:cxn>
                        <a:cxn ang="0">
                          <a:pos x="connsiteX191-383" y="connsiteY191-384"/>
                        </a:cxn>
                        <a:cxn ang="0">
                          <a:pos x="connsiteX192-385" y="connsiteY192-386"/>
                        </a:cxn>
                        <a:cxn ang="0">
                          <a:pos x="connsiteX193-387" y="connsiteY193-388"/>
                        </a:cxn>
                        <a:cxn ang="0">
                          <a:pos x="connsiteX194-389" y="connsiteY194-390"/>
                        </a:cxn>
                        <a:cxn ang="0">
                          <a:pos x="connsiteX195-391" y="connsiteY195-392"/>
                        </a:cxn>
                        <a:cxn ang="0">
                          <a:pos x="connsiteX196-393" y="connsiteY196-394"/>
                        </a:cxn>
                        <a:cxn ang="0">
                          <a:pos x="connsiteX197-395" y="connsiteY197-396"/>
                        </a:cxn>
                        <a:cxn ang="0">
                          <a:pos x="connsiteX198-397" y="connsiteY198-398"/>
                        </a:cxn>
                        <a:cxn ang="0">
                          <a:pos x="connsiteX199-399" y="connsiteY199-400"/>
                        </a:cxn>
                        <a:cxn ang="0">
                          <a:pos x="connsiteX200-401" y="connsiteY200-402"/>
                        </a:cxn>
                        <a:cxn ang="0">
                          <a:pos x="connsiteX201-403" y="connsiteY201-404"/>
                        </a:cxn>
                        <a:cxn ang="0">
                          <a:pos x="connsiteX202-405" y="connsiteY202-406"/>
                        </a:cxn>
                        <a:cxn ang="0">
                          <a:pos x="connsiteX203-407" y="connsiteY203-408"/>
                        </a:cxn>
                        <a:cxn ang="0">
                          <a:pos x="connsiteX204-409" y="connsiteY204-410"/>
                        </a:cxn>
                        <a:cxn ang="0">
                          <a:pos x="connsiteX205-411" y="connsiteY205-412"/>
                        </a:cxn>
                        <a:cxn ang="0">
                          <a:pos x="connsiteX206-413" y="connsiteY206-414"/>
                        </a:cxn>
                        <a:cxn ang="0">
                          <a:pos x="connsiteX207-415" y="connsiteY207-416"/>
                        </a:cxn>
                        <a:cxn ang="0">
                          <a:pos x="connsiteX208-417" y="connsiteY208-418"/>
                        </a:cxn>
                        <a:cxn ang="0">
                          <a:pos x="connsiteX209-419" y="connsiteY209-420"/>
                        </a:cxn>
                        <a:cxn ang="0">
                          <a:pos x="connsiteX210-421" y="connsiteY210-422"/>
                        </a:cxn>
                        <a:cxn ang="0">
                          <a:pos x="connsiteX211-423" y="connsiteY211-424"/>
                        </a:cxn>
                        <a:cxn ang="0">
                          <a:pos x="connsiteX212-425" y="connsiteY212-426"/>
                        </a:cxn>
                        <a:cxn ang="0">
                          <a:pos x="connsiteX213-427" y="connsiteY213-428"/>
                        </a:cxn>
                        <a:cxn ang="0">
                          <a:pos x="connsiteX214-429" y="connsiteY214-430"/>
                        </a:cxn>
                        <a:cxn ang="0">
                          <a:pos x="connsiteX215-431" y="connsiteY215-432"/>
                        </a:cxn>
                        <a:cxn ang="0">
                          <a:pos x="connsiteX216-433" y="connsiteY216-434"/>
                        </a:cxn>
                        <a:cxn ang="0">
                          <a:pos x="connsiteX217-435" y="connsiteY217-436"/>
                        </a:cxn>
                        <a:cxn ang="0">
                          <a:pos x="connsiteX218-437" y="connsiteY218-438"/>
                        </a:cxn>
                        <a:cxn ang="0">
                          <a:pos x="connsiteX219-439" y="connsiteY219-440"/>
                        </a:cxn>
                        <a:cxn ang="0">
                          <a:pos x="connsiteX220-441" y="connsiteY220-442"/>
                        </a:cxn>
                        <a:cxn ang="0">
                          <a:pos x="connsiteX221-443" y="connsiteY221-444"/>
                        </a:cxn>
                        <a:cxn ang="0">
                          <a:pos x="connsiteX222-445" y="connsiteY222-446"/>
                        </a:cxn>
                        <a:cxn ang="0">
                          <a:pos x="connsiteX223-447" y="connsiteY223-448"/>
                        </a:cxn>
                        <a:cxn ang="0">
                          <a:pos x="connsiteX224-449" y="connsiteY224-450"/>
                        </a:cxn>
                        <a:cxn ang="0">
                          <a:pos x="connsiteX225-451" y="connsiteY225-452"/>
                        </a:cxn>
                        <a:cxn ang="0">
                          <a:pos x="connsiteX226-453" y="connsiteY226-454"/>
                        </a:cxn>
                        <a:cxn ang="0">
                          <a:pos x="connsiteX227-455" y="connsiteY227-456"/>
                        </a:cxn>
                        <a:cxn ang="0">
                          <a:pos x="connsiteX228-457" y="connsiteY228-458"/>
                        </a:cxn>
                        <a:cxn ang="0">
                          <a:pos x="connsiteX229-459" y="connsiteY229-460"/>
                        </a:cxn>
                        <a:cxn ang="0">
                          <a:pos x="connsiteX230-461" y="connsiteY230-462"/>
                        </a:cxn>
                        <a:cxn ang="0">
                          <a:pos x="connsiteX231-463" y="connsiteY231-464"/>
                        </a:cxn>
                        <a:cxn ang="0">
                          <a:pos x="connsiteX232-465" y="connsiteY232-466"/>
                        </a:cxn>
                        <a:cxn ang="0">
                          <a:pos x="connsiteX233-467" y="connsiteY233-468"/>
                        </a:cxn>
                        <a:cxn ang="0">
                          <a:pos x="connsiteX234-469" y="connsiteY234-470"/>
                        </a:cxn>
                        <a:cxn ang="0">
                          <a:pos x="connsiteX235-471" y="connsiteY235-472"/>
                        </a:cxn>
                        <a:cxn ang="0">
                          <a:pos x="connsiteX236-473" y="connsiteY236-474"/>
                        </a:cxn>
                        <a:cxn ang="0">
                          <a:pos x="connsiteX237-475" y="connsiteY237-476"/>
                        </a:cxn>
                        <a:cxn ang="0">
                          <a:pos x="connsiteX238-477" y="connsiteY238-478"/>
                        </a:cxn>
                        <a:cxn ang="0">
                          <a:pos x="connsiteX239-479" y="connsiteY239-480"/>
                        </a:cxn>
                        <a:cxn ang="0">
                          <a:pos x="connsiteX240-481" y="connsiteY240-482"/>
                        </a:cxn>
                        <a:cxn ang="0">
                          <a:pos x="connsiteX241-483" y="connsiteY241-484"/>
                        </a:cxn>
                        <a:cxn ang="0">
                          <a:pos x="connsiteX242-485" y="connsiteY242-486"/>
                        </a:cxn>
                        <a:cxn ang="0">
                          <a:pos x="connsiteX243-487" y="connsiteY243-488"/>
                        </a:cxn>
                        <a:cxn ang="0">
                          <a:pos x="connsiteX244-489" y="connsiteY244-490"/>
                        </a:cxn>
                        <a:cxn ang="0">
                          <a:pos x="connsiteX245-491" y="connsiteY245-492"/>
                        </a:cxn>
                        <a:cxn ang="0">
                          <a:pos x="connsiteX246-493" y="connsiteY246-494"/>
                        </a:cxn>
                        <a:cxn ang="0">
                          <a:pos x="connsiteX247-495" y="connsiteY247-496"/>
                        </a:cxn>
                        <a:cxn ang="0">
                          <a:pos x="connsiteX248-497" y="connsiteY248-498"/>
                        </a:cxn>
                        <a:cxn ang="0">
                          <a:pos x="connsiteX249-499" y="connsiteY249-500"/>
                        </a:cxn>
                        <a:cxn ang="0">
                          <a:pos x="connsiteX250-501" y="connsiteY250-502"/>
                        </a:cxn>
                        <a:cxn ang="0">
                          <a:pos x="connsiteX251-503" y="connsiteY251-504"/>
                        </a:cxn>
                        <a:cxn ang="0">
                          <a:pos x="connsiteX252-505" y="connsiteY252-506"/>
                        </a:cxn>
                        <a:cxn ang="0">
                          <a:pos x="connsiteX253-507" y="connsiteY253-508"/>
                        </a:cxn>
                        <a:cxn ang="0">
                          <a:pos x="connsiteX254-509" y="connsiteY254-510"/>
                        </a:cxn>
                        <a:cxn ang="0">
                          <a:pos x="connsiteX255-511" y="connsiteY255-512"/>
                        </a:cxn>
                        <a:cxn ang="0">
                          <a:pos x="connsiteX256-513" y="connsiteY256-514"/>
                        </a:cxn>
                        <a:cxn ang="0">
                          <a:pos x="connsiteX257-515" y="connsiteY257-516"/>
                        </a:cxn>
                        <a:cxn ang="0">
                          <a:pos x="connsiteX258-517" y="connsiteY258-518"/>
                        </a:cxn>
                        <a:cxn ang="0">
                          <a:pos x="connsiteX259-519" y="connsiteY259-520"/>
                        </a:cxn>
                        <a:cxn ang="0">
                          <a:pos x="connsiteX260-521" y="connsiteY260-522"/>
                        </a:cxn>
                        <a:cxn ang="0">
                          <a:pos x="connsiteX261-523" y="connsiteY261-524"/>
                        </a:cxn>
                        <a:cxn ang="0">
                          <a:pos x="connsiteX262-525" y="connsiteY262-526"/>
                        </a:cxn>
                        <a:cxn ang="0">
                          <a:pos x="connsiteX263-527" y="connsiteY263-528"/>
                        </a:cxn>
                        <a:cxn ang="0">
                          <a:pos x="connsiteX264-529" y="connsiteY264-530"/>
                        </a:cxn>
                        <a:cxn ang="0">
                          <a:pos x="connsiteX265-531" y="connsiteY265-532"/>
                        </a:cxn>
                        <a:cxn ang="0">
                          <a:pos x="connsiteX266-533" y="connsiteY266-534"/>
                        </a:cxn>
                        <a:cxn ang="0">
                          <a:pos x="connsiteX267-535" y="connsiteY267-536"/>
                        </a:cxn>
                        <a:cxn ang="0">
                          <a:pos x="connsiteX268-537" y="connsiteY268-538"/>
                        </a:cxn>
                        <a:cxn ang="0">
                          <a:pos x="connsiteX269-539" y="connsiteY269-540"/>
                        </a:cxn>
                        <a:cxn ang="0">
                          <a:pos x="connsiteX270-541" y="connsiteY270-542"/>
                        </a:cxn>
                        <a:cxn ang="0">
                          <a:pos x="connsiteX271-543" y="connsiteY271-544"/>
                        </a:cxn>
                        <a:cxn ang="0">
                          <a:pos x="connsiteX272-545" y="connsiteY272-546"/>
                        </a:cxn>
                        <a:cxn ang="0">
                          <a:pos x="connsiteX273-547" y="connsiteY273-548"/>
                        </a:cxn>
                        <a:cxn ang="0">
                          <a:pos x="connsiteX274-549" y="connsiteY274-550"/>
                        </a:cxn>
                        <a:cxn ang="0">
                          <a:pos x="connsiteX275-551" y="connsiteY275-552"/>
                        </a:cxn>
                        <a:cxn ang="0">
                          <a:pos x="connsiteX276-553" y="connsiteY276-554"/>
                        </a:cxn>
                        <a:cxn ang="0">
                          <a:pos x="connsiteX277-555" y="connsiteY277-556"/>
                        </a:cxn>
                        <a:cxn ang="0">
                          <a:pos x="connsiteX278-557" y="connsiteY278-558"/>
                        </a:cxn>
                        <a:cxn ang="0">
                          <a:pos x="connsiteX279-559" y="connsiteY279-560"/>
                        </a:cxn>
                        <a:cxn ang="0">
                          <a:pos x="connsiteX280-561" y="connsiteY280-562"/>
                        </a:cxn>
                        <a:cxn ang="0">
                          <a:pos x="connsiteX281-563" y="connsiteY281-564"/>
                        </a:cxn>
                        <a:cxn ang="0">
                          <a:pos x="connsiteX282-565" y="connsiteY282-566"/>
                        </a:cxn>
                        <a:cxn ang="0">
                          <a:pos x="connsiteX283-567" y="connsiteY283-568"/>
                        </a:cxn>
                        <a:cxn ang="0">
                          <a:pos x="connsiteX284-569" y="connsiteY284-570"/>
                        </a:cxn>
                        <a:cxn ang="0">
                          <a:pos x="connsiteX285-571" y="connsiteY285-572"/>
                        </a:cxn>
                        <a:cxn ang="0">
                          <a:pos x="connsiteX286-573" y="connsiteY286-574"/>
                        </a:cxn>
                        <a:cxn ang="0">
                          <a:pos x="connsiteX287-575" y="connsiteY287-576"/>
                        </a:cxn>
                        <a:cxn ang="0">
                          <a:pos x="connsiteX288-577" y="connsiteY288-578"/>
                        </a:cxn>
                        <a:cxn ang="0">
                          <a:pos x="connsiteX289-579" y="connsiteY289-580"/>
                        </a:cxn>
                        <a:cxn ang="0">
                          <a:pos x="connsiteX290-581" y="connsiteY290-582"/>
                        </a:cxn>
                        <a:cxn ang="0">
                          <a:pos x="connsiteX291-583" y="connsiteY291-584"/>
                        </a:cxn>
                        <a:cxn ang="0">
                          <a:pos x="connsiteX292-585" y="connsiteY292-586"/>
                        </a:cxn>
                        <a:cxn ang="0">
                          <a:pos x="connsiteX293-587" y="connsiteY293-588"/>
                        </a:cxn>
                        <a:cxn ang="0">
                          <a:pos x="connsiteX294-589" y="connsiteY294-590"/>
                        </a:cxn>
                        <a:cxn ang="0">
                          <a:pos x="connsiteX295-591" y="connsiteY295-592"/>
                        </a:cxn>
                        <a:cxn ang="0">
                          <a:pos x="connsiteX296-593" y="connsiteY296-594"/>
                        </a:cxn>
                        <a:cxn ang="0">
                          <a:pos x="connsiteX297-595" y="connsiteY297-596"/>
                        </a:cxn>
                        <a:cxn ang="0">
                          <a:pos x="connsiteX298-597" y="connsiteY298-598"/>
                        </a:cxn>
                        <a:cxn ang="0">
                          <a:pos x="connsiteX299-599" y="connsiteY299-600"/>
                        </a:cxn>
                        <a:cxn ang="0">
                          <a:pos x="connsiteX300-601" y="connsiteY300-602"/>
                        </a:cxn>
                        <a:cxn ang="0">
                          <a:pos x="connsiteX301-603" y="connsiteY301-604"/>
                        </a:cxn>
                        <a:cxn ang="0">
                          <a:pos x="connsiteX302-605" y="connsiteY302-606"/>
                        </a:cxn>
                        <a:cxn ang="0">
                          <a:pos x="connsiteX303-607" y="connsiteY303-608"/>
                        </a:cxn>
                        <a:cxn ang="0">
                          <a:pos x="connsiteX304-609" y="connsiteY304-610"/>
                        </a:cxn>
                        <a:cxn ang="0">
                          <a:pos x="connsiteX305-611" y="connsiteY305-612"/>
                        </a:cxn>
                        <a:cxn ang="0">
                          <a:pos x="connsiteX306-613" y="connsiteY306-614"/>
                        </a:cxn>
                        <a:cxn ang="0">
                          <a:pos x="connsiteX307-615" y="connsiteY307-616"/>
                        </a:cxn>
                        <a:cxn ang="0">
                          <a:pos x="connsiteX308-617" y="connsiteY308-618"/>
                        </a:cxn>
                        <a:cxn ang="0">
                          <a:pos x="connsiteX309-619" y="connsiteY309-620"/>
                        </a:cxn>
                        <a:cxn ang="0">
                          <a:pos x="connsiteX310-621" y="connsiteY310-622"/>
                        </a:cxn>
                        <a:cxn ang="0">
                          <a:pos x="connsiteX311-623" y="connsiteY311-624"/>
                        </a:cxn>
                        <a:cxn ang="0">
                          <a:pos x="connsiteX312-625" y="connsiteY312-626"/>
                        </a:cxn>
                        <a:cxn ang="0">
                          <a:pos x="connsiteX313-627" y="connsiteY313-628"/>
                        </a:cxn>
                        <a:cxn ang="0">
                          <a:pos x="connsiteX314-629" y="connsiteY314-630"/>
                        </a:cxn>
                        <a:cxn ang="0">
                          <a:pos x="connsiteX315-631" y="connsiteY315-632"/>
                        </a:cxn>
                        <a:cxn ang="0">
                          <a:pos x="connsiteX316-633" y="connsiteY316-634"/>
                        </a:cxn>
                        <a:cxn ang="0">
                          <a:pos x="connsiteX317-635" y="connsiteY317-636"/>
                        </a:cxn>
                        <a:cxn ang="0">
                          <a:pos x="connsiteX318-637" y="connsiteY318-638"/>
                        </a:cxn>
                        <a:cxn ang="0">
                          <a:pos x="connsiteX319-639" y="connsiteY319-640"/>
                        </a:cxn>
                        <a:cxn ang="0">
                          <a:pos x="connsiteX320-641" y="connsiteY320-642"/>
                        </a:cxn>
                        <a:cxn ang="0">
                          <a:pos x="connsiteX321-643" y="connsiteY321-644"/>
                        </a:cxn>
                        <a:cxn ang="0">
                          <a:pos x="connsiteX322-645" y="connsiteY322-646"/>
                        </a:cxn>
                        <a:cxn ang="0">
                          <a:pos x="connsiteX323-647" y="connsiteY323-648"/>
                        </a:cxn>
                        <a:cxn ang="0">
                          <a:pos x="connsiteX324-649" y="connsiteY324-650"/>
                        </a:cxn>
                        <a:cxn ang="0">
                          <a:pos x="connsiteX325-651" y="connsiteY325-652"/>
                        </a:cxn>
                        <a:cxn ang="0">
                          <a:pos x="connsiteX326-653" y="connsiteY326-654"/>
                        </a:cxn>
                        <a:cxn ang="0">
                          <a:pos x="connsiteX327-655" y="connsiteY327-656"/>
                        </a:cxn>
                        <a:cxn ang="0">
                          <a:pos x="connsiteX328-657" y="connsiteY328-658"/>
                        </a:cxn>
                        <a:cxn ang="0">
                          <a:pos x="connsiteX329-659" y="connsiteY329-660"/>
                        </a:cxn>
                        <a:cxn ang="0">
                          <a:pos x="connsiteX330-661" y="connsiteY330-662"/>
                        </a:cxn>
                        <a:cxn ang="0">
                          <a:pos x="connsiteX331-663" y="connsiteY331-664"/>
                        </a:cxn>
                        <a:cxn ang="0">
                          <a:pos x="connsiteX332-665" y="connsiteY332-666"/>
                        </a:cxn>
                        <a:cxn ang="0">
                          <a:pos x="connsiteX333-667" y="connsiteY333-668"/>
                        </a:cxn>
                        <a:cxn ang="0">
                          <a:pos x="connsiteX334-669" y="connsiteY334-670"/>
                        </a:cxn>
                        <a:cxn ang="0">
                          <a:pos x="connsiteX335-671" y="connsiteY335-672"/>
                        </a:cxn>
                        <a:cxn ang="0">
                          <a:pos x="connsiteX336-673" y="connsiteY336-674"/>
                        </a:cxn>
                        <a:cxn ang="0">
                          <a:pos x="connsiteX337-675" y="connsiteY337-676"/>
                        </a:cxn>
                        <a:cxn ang="0">
                          <a:pos x="connsiteX338-677" y="connsiteY338-678"/>
                        </a:cxn>
                        <a:cxn ang="0">
                          <a:pos x="connsiteX339-679" y="connsiteY339-680"/>
                        </a:cxn>
                        <a:cxn ang="0">
                          <a:pos x="connsiteX340-681" y="connsiteY340-682"/>
                        </a:cxn>
                        <a:cxn ang="0">
                          <a:pos x="connsiteX341-683" y="connsiteY341-684"/>
                        </a:cxn>
                        <a:cxn ang="0">
                          <a:pos x="connsiteX342-685" y="connsiteY342-686"/>
                        </a:cxn>
                        <a:cxn ang="0">
                          <a:pos x="connsiteX343-687" y="connsiteY343-688"/>
                        </a:cxn>
                        <a:cxn ang="0">
                          <a:pos x="connsiteX344-689" y="connsiteY344-690"/>
                        </a:cxn>
                        <a:cxn ang="0">
                          <a:pos x="connsiteX345-691" y="connsiteY345-692"/>
                        </a:cxn>
                        <a:cxn ang="0">
                          <a:pos x="connsiteX346-693" y="connsiteY346-694"/>
                        </a:cxn>
                        <a:cxn ang="0">
                          <a:pos x="connsiteX347-695" y="connsiteY347-696"/>
                        </a:cxn>
                        <a:cxn ang="0">
                          <a:pos x="connsiteX348-697" y="connsiteY348-698"/>
                        </a:cxn>
                        <a:cxn ang="0">
                          <a:pos x="connsiteX349-699" y="connsiteY349-700"/>
                        </a:cxn>
                        <a:cxn ang="0">
                          <a:pos x="connsiteX350-701" y="connsiteY350-702"/>
                        </a:cxn>
                        <a:cxn ang="0">
                          <a:pos x="connsiteX351-703" y="connsiteY351-704"/>
                        </a:cxn>
                        <a:cxn ang="0">
                          <a:pos x="connsiteX352-705" y="connsiteY352-706"/>
                        </a:cxn>
                        <a:cxn ang="0">
                          <a:pos x="connsiteX353-707" y="connsiteY353-708"/>
                        </a:cxn>
                        <a:cxn ang="0">
                          <a:pos x="connsiteX354-709" y="connsiteY354-710"/>
                        </a:cxn>
                        <a:cxn ang="0">
                          <a:pos x="connsiteX355-711" y="connsiteY355-712"/>
                        </a:cxn>
                        <a:cxn ang="0">
                          <a:pos x="connsiteX356-713" y="connsiteY356-714"/>
                        </a:cxn>
                        <a:cxn ang="0">
                          <a:pos x="connsiteX357-715" y="connsiteY357-716"/>
                        </a:cxn>
                        <a:cxn ang="0">
                          <a:pos x="connsiteX358-717" y="connsiteY358-718"/>
                        </a:cxn>
                        <a:cxn ang="0">
                          <a:pos x="connsiteX359-719" y="connsiteY359-720"/>
                        </a:cxn>
                        <a:cxn ang="0">
                          <a:pos x="connsiteX360-721" y="connsiteY360-722"/>
                        </a:cxn>
                        <a:cxn ang="0">
                          <a:pos x="connsiteX361-723" y="connsiteY361-724"/>
                        </a:cxn>
                        <a:cxn ang="0">
                          <a:pos x="connsiteX362-725" y="connsiteY362-726"/>
                        </a:cxn>
                        <a:cxn ang="0">
                          <a:pos x="connsiteX363-727" y="connsiteY363-728"/>
                        </a:cxn>
                        <a:cxn ang="0">
                          <a:pos x="connsiteX364-729" y="connsiteY364-730"/>
                        </a:cxn>
                        <a:cxn ang="0">
                          <a:pos x="connsiteX365-731" y="connsiteY365-732"/>
                        </a:cxn>
                        <a:cxn ang="0">
                          <a:pos x="connsiteX366-733" y="connsiteY366-734"/>
                        </a:cxn>
                      </a:cxnLst>
                      <a:rect l="l" t="t" r="r" b="b"/>
                      <a:pathLst>
                        <a:path w="4329586" h="2956475">
                          <a:moveTo>
                            <a:pt x="114050" y="817622"/>
                          </a:moveTo>
                          <a:lnTo>
                            <a:pt x="105077" y="881716"/>
                          </a:lnTo>
                          <a:lnTo>
                            <a:pt x="132475" y="895415"/>
                          </a:lnTo>
                          <a:lnTo>
                            <a:pt x="114050" y="817622"/>
                          </a:lnTo>
                          <a:close/>
                          <a:moveTo>
                            <a:pt x="1161228" y="0"/>
                          </a:moveTo>
                          <a:lnTo>
                            <a:pt x="1167167" y="4711"/>
                          </a:lnTo>
                          <a:lnTo>
                            <a:pt x="1173134" y="0"/>
                          </a:lnTo>
                          <a:lnTo>
                            <a:pt x="1239036" y="52267"/>
                          </a:lnTo>
                          <a:lnTo>
                            <a:pt x="1184497" y="90899"/>
                          </a:lnTo>
                          <a:lnTo>
                            <a:pt x="1270850" y="118168"/>
                          </a:lnTo>
                          <a:lnTo>
                            <a:pt x="1280542" y="186006"/>
                          </a:lnTo>
                          <a:lnTo>
                            <a:pt x="1302120" y="161345"/>
                          </a:lnTo>
                          <a:lnTo>
                            <a:pt x="1314027" y="161345"/>
                          </a:lnTo>
                          <a:lnTo>
                            <a:pt x="1408926" y="161345"/>
                          </a:lnTo>
                          <a:lnTo>
                            <a:pt x="1420833" y="161345"/>
                          </a:lnTo>
                          <a:lnTo>
                            <a:pt x="1502642" y="236336"/>
                          </a:lnTo>
                          <a:lnTo>
                            <a:pt x="1534456" y="295420"/>
                          </a:lnTo>
                          <a:lnTo>
                            <a:pt x="1523094" y="370412"/>
                          </a:lnTo>
                          <a:lnTo>
                            <a:pt x="1484462" y="413589"/>
                          </a:lnTo>
                          <a:lnTo>
                            <a:pt x="1389018" y="488580"/>
                          </a:lnTo>
                          <a:lnTo>
                            <a:pt x="1357204" y="531757"/>
                          </a:lnTo>
                          <a:lnTo>
                            <a:pt x="1404926" y="547664"/>
                          </a:lnTo>
                          <a:lnTo>
                            <a:pt x="1452380" y="575345"/>
                          </a:lnTo>
                          <a:lnTo>
                            <a:pt x="1479372" y="552209"/>
                          </a:lnTo>
                          <a:lnTo>
                            <a:pt x="1481381" y="560693"/>
                          </a:lnTo>
                          <a:lnTo>
                            <a:pt x="1491280" y="552209"/>
                          </a:lnTo>
                          <a:lnTo>
                            <a:pt x="1507905" y="622402"/>
                          </a:lnTo>
                          <a:lnTo>
                            <a:pt x="1515732" y="606748"/>
                          </a:lnTo>
                          <a:lnTo>
                            <a:pt x="1574816" y="586296"/>
                          </a:lnTo>
                          <a:lnTo>
                            <a:pt x="1582754" y="587670"/>
                          </a:lnTo>
                          <a:lnTo>
                            <a:pt x="1586723" y="586296"/>
                          </a:lnTo>
                          <a:lnTo>
                            <a:pt x="1704891" y="606748"/>
                          </a:lnTo>
                          <a:lnTo>
                            <a:pt x="1711708" y="665832"/>
                          </a:lnTo>
                          <a:lnTo>
                            <a:pt x="1854450" y="686823"/>
                          </a:lnTo>
                          <a:lnTo>
                            <a:pt x="1861146" y="590841"/>
                          </a:lnTo>
                          <a:lnTo>
                            <a:pt x="1872831" y="594028"/>
                          </a:lnTo>
                          <a:lnTo>
                            <a:pt x="1873053" y="590841"/>
                          </a:lnTo>
                          <a:lnTo>
                            <a:pt x="1948044" y="611293"/>
                          </a:lnTo>
                          <a:lnTo>
                            <a:pt x="1995222" y="611293"/>
                          </a:lnTo>
                          <a:lnTo>
                            <a:pt x="2007128" y="611293"/>
                          </a:lnTo>
                          <a:lnTo>
                            <a:pt x="2066212" y="677194"/>
                          </a:lnTo>
                          <a:lnTo>
                            <a:pt x="2082120" y="756731"/>
                          </a:lnTo>
                          <a:lnTo>
                            <a:pt x="2061668" y="806725"/>
                          </a:lnTo>
                          <a:lnTo>
                            <a:pt x="2109390" y="897623"/>
                          </a:lnTo>
                          <a:lnTo>
                            <a:pt x="2158524" y="933529"/>
                          </a:lnTo>
                          <a:lnTo>
                            <a:pt x="2188381" y="822632"/>
                          </a:lnTo>
                          <a:lnTo>
                            <a:pt x="2197998" y="831139"/>
                          </a:lnTo>
                          <a:lnTo>
                            <a:pt x="2200288" y="822632"/>
                          </a:lnTo>
                          <a:lnTo>
                            <a:pt x="2255072" y="871095"/>
                          </a:lnTo>
                          <a:lnTo>
                            <a:pt x="2311094" y="843084"/>
                          </a:lnTo>
                          <a:lnTo>
                            <a:pt x="2316773" y="846199"/>
                          </a:lnTo>
                          <a:lnTo>
                            <a:pt x="2323001" y="843084"/>
                          </a:lnTo>
                          <a:lnTo>
                            <a:pt x="2385347" y="877274"/>
                          </a:lnTo>
                          <a:lnTo>
                            <a:pt x="2408810" y="849902"/>
                          </a:lnTo>
                          <a:lnTo>
                            <a:pt x="2418484" y="852506"/>
                          </a:lnTo>
                          <a:lnTo>
                            <a:pt x="2420717" y="849902"/>
                          </a:lnTo>
                          <a:lnTo>
                            <a:pt x="2467071" y="862382"/>
                          </a:lnTo>
                          <a:lnTo>
                            <a:pt x="2440624" y="752186"/>
                          </a:lnTo>
                          <a:lnTo>
                            <a:pt x="2488346" y="697647"/>
                          </a:lnTo>
                          <a:lnTo>
                            <a:pt x="2498152" y="700048"/>
                          </a:lnTo>
                          <a:lnTo>
                            <a:pt x="2500253" y="697647"/>
                          </a:lnTo>
                          <a:lnTo>
                            <a:pt x="2834305" y="779455"/>
                          </a:lnTo>
                          <a:lnTo>
                            <a:pt x="2866120" y="849902"/>
                          </a:lnTo>
                          <a:lnTo>
                            <a:pt x="2962163" y="932544"/>
                          </a:lnTo>
                          <a:lnTo>
                            <a:pt x="3097366" y="913531"/>
                          </a:lnTo>
                          <a:lnTo>
                            <a:pt x="3101417" y="914635"/>
                          </a:lnTo>
                          <a:lnTo>
                            <a:pt x="3109273" y="913531"/>
                          </a:lnTo>
                          <a:lnTo>
                            <a:pt x="3184264" y="933983"/>
                          </a:lnTo>
                          <a:lnTo>
                            <a:pt x="3216079" y="977160"/>
                          </a:lnTo>
                          <a:lnTo>
                            <a:pt x="3211534" y="1058968"/>
                          </a:lnTo>
                          <a:lnTo>
                            <a:pt x="3250598" y="1083640"/>
                          </a:lnTo>
                          <a:lnTo>
                            <a:pt x="3290526" y="1070331"/>
                          </a:lnTo>
                          <a:lnTo>
                            <a:pt x="3360972" y="1063513"/>
                          </a:lnTo>
                          <a:lnTo>
                            <a:pt x="3363651" y="1064406"/>
                          </a:lnTo>
                          <a:lnTo>
                            <a:pt x="3372879" y="1063513"/>
                          </a:lnTo>
                          <a:lnTo>
                            <a:pt x="3437170" y="1084944"/>
                          </a:lnTo>
                          <a:lnTo>
                            <a:pt x="3499592" y="1074876"/>
                          </a:lnTo>
                          <a:lnTo>
                            <a:pt x="3500722" y="1076614"/>
                          </a:lnTo>
                          <a:lnTo>
                            <a:pt x="3511499" y="1074876"/>
                          </a:lnTo>
                          <a:lnTo>
                            <a:pt x="3566640" y="1159707"/>
                          </a:lnTo>
                          <a:lnTo>
                            <a:pt x="3606398" y="1129415"/>
                          </a:lnTo>
                          <a:lnTo>
                            <a:pt x="3581401" y="1063513"/>
                          </a:lnTo>
                          <a:lnTo>
                            <a:pt x="3590491" y="1015792"/>
                          </a:lnTo>
                          <a:lnTo>
                            <a:pt x="3601817" y="1018841"/>
                          </a:lnTo>
                          <a:cubicBezTo>
                            <a:pt x="3602011" y="1017825"/>
                            <a:pt x="3602204" y="1016808"/>
                            <a:pt x="3602398" y="1015792"/>
                          </a:cubicBezTo>
                          <a:lnTo>
                            <a:pt x="3718431" y="1047031"/>
                          </a:lnTo>
                          <a:lnTo>
                            <a:pt x="3785922" y="1043061"/>
                          </a:lnTo>
                          <a:lnTo>
                            <a:pt x="3787307" y="1043680"/>
                          </a:lnTo>
                          <a:lnTo>
                            <a:pt x="3797830" y="1043061"/>
                          </a:lnTo>
                          <a:lnTo>
                            <a:pt x="3904636" y="1090783"/>
                          </a:lnTo>
                          <a:lnTo>
                            <a:pt x="3956902" y="1133960"/>
                          </a:lnTo>
                          <a:lnTo>
                            <a:pt x="4043256" y="1213496"/>
                          </a:lnTo>
                          <a:lnTo>
                            <a:pt x="4145516" y="1311212"/>
                          </a:lnTo>
                          <a:lnTo>
                            <a:pt x="4140972" y="1365751"/>
                          </a:lnTo>
                          <a:lnTo>
                            <a:pt x="4148600" y="1373379"/>
                          </a:lnTo>
                          <a:lnTo>
                            <a:pt x="4144972" y="1322574"/>
                          </a:lnTo>
                          <a:lnTo>
                            <a:pt x="4157013" y="1324447"/>
                          </a:lnTo>
                          <a:cubicBezTo>
                            <a:pt x="4156968" y="1323823"/>
                            <a:pt x="4156924" y="1323198"/>
                            <a:pt x="4156879" y="1322574"/>
                          </a:cubicBezTo>
                          <a:lnTo>
                            <a:pt x="4259140" y="1338481"/>
                          </a:lnTo>
                          <a:lnTo>
                            <a:pt x="4329586" y="1418018"/>
                          </a:lnTo>
                          <a:lnTo>
                            <a:pt x="4290954" y="1456650"/>
                          </a:lnTo>
                          <a:lnTo>
                            <a:pt x="4231870" y="1468012"/>
                          </a:lnTo>
                          <a:lnTo>
                            <a:pt x="4231870" y="1554366"/>
                          </a:lnTo>
                          <a:lnTo>
                            <a:pt x="4215963" y="1570273"/>
                          </a:lnTo>
                          <a:lnTo>
                            <a:pt x="4204056" y="1570273"/>
                          </a:lnTo>
                          <a:lnTo>
                            <a:pt x="4184148" y="1570273"/>
                          </a:lnTo>
                          <a:lnTo>
                            <a:pt x="4172242" y="1570273"/>
                          </a:lnTo>
                          <a:lnTo>
                            <a:pt x="4140427" y="1536186"/>
                          </a:lnTo>
                          <a:lnTo>
                            <a:pt x="4090432" y="1511189"/>
                          </a:lnTo>
                          <a:lnTo>
                            <a:pt x="4085888" y="1477102"/>
                          </a:lnTo>
                          <a:lnTo>
                            <a:pt x="4052053" y="1463170"/>
                          </a:lnTo>
                          <a:lnTo>
                            <a:pt x="4018258" y="1472557"/>
                          </a:lnTo>
                          <a:lnTo>
                            <a:pt x="4016287" y="1469797"/>
                          </a:lnTo>
                          <a:lnTo>
                            <a:pt x="4006352" y="1472557"/>
                          </a:lnTo>
                          <a:lnTo>
                            <a:pt x="3983627" y="1440742"/>
                          </a:lnTo>
                          <a:lnTo>
                            <a:pt x="3992565" y="1415717"/>
                          </a:lnTo>
                          <a:lnTo>
                            <a:pt x="3963720" y="1429380"/>
                          </a:lnTo>
                          <a:lnTo>
                            <a:pt x="3979626" y="1472557"/>
                          </a:lnTo>
                          <a:lnTo>
                            <a:pt x="3956902" y="1511189"/>
                          </a:lnTo>
                          <a:lnTo>
                            <a:pt x="3909180" y="1547548"/>
                          </a:lnTo>
                          <a:lnTo>
                            <a:pt x="3898597" y="1546540"/>
                          </a:lnTo>
                          <a:lnTo>
                            <a:pt x="3897274" y="1547548"/>
                          </a:lnTo>
                          <a:lnTo>
                            <a:pt x="3862357" y="1544223"/>
                          </a:lnTo>
                          <a:lnTo>
                            <a:pt x="3893273" y="1586180"/>
                          </a:lnTo>
                          <a:lnTo>
                            <a:pt x="3915998" y="1649809"/>
                          </a:lnTo>
                          <a:lnTo>
                            <a:pt x="3931905" y="1677079"/>
                          </a:lnTo>
                          <a:lnTo>
                            <a:pt x="3936450" y="1708893"/>
                          </a:lnTo>
                          <a:lnTo>
                            <a:pt x="3931905" y="1731618"/>
                          </a:lnTo>
                          <a:lnTo>
                            <a:pt x="3920720" y="1728009"/>
                          </a:lnTo>
                          <a:lnTo>
                            <a:pt x="3919998" y="1731618"/>
                          </a:lnTo>
                          <a:lnTo>
                            <a:pt x="3857192" y="1711358"/>
                          </a:lnTo>
                          <a:lnTo>
                            <a:pt x="3759198" y="1767977"/>
                          </a:lnTo>
                          <a:lnTo>
                            <a:pt x="3720566" y="1779340"/>
                          </a:lnTo>
                          <a:lnTo>
                            <a:pt x="3668299" y="1833879"/>
                          </a:lnTo>
                          <a:lnTo>
                            <a:pt x="3613760" y="1881600"/>
                          </a:lnTo>
                          <a:lnTo>
                            <a:pt x="3597853" y="1913415"/>
                          </a:lnTo>
                          <a:lnTo>
                            <a:pt x="3590159" y="1904988"/>
                          </a:lnTo>
                          <a:lnTo>
                            <a:pt x="3585946" y="1913415"/>
                          </a:lnTo>
                          <a:lnTo>
                            <a:pt x="3542459" y="1865787"/>
                          </a:lnTo>
                          <a:lnTo>
                            <a:pt x="3452415" y="1920232"/>
                          </a:lnTo>
                          <a:lnTo>
                            <a:pt x="3449310" y="1914910"/>
                          </a:lnTo>
                          <a:lnTo>
                            <a:pt x="3440508" y="1920232"/>
                          </a:lnTo>
                          <a:lnTo>
                            <a:pt x="3428465" y="1899586"/>
                          </a:lnTo>
                          <a:lnTo>
                            <a:pt x="3397876" y="1924777"/>
                          </a:lnTo>
                          <a:lnTo>
                            <a:pt x="3388639" y="1922578"/>
                          </a:lnTo>
                          <a:lnTo>
                            <a:pt x="3385969" y="1924777"/>
                          </a:lnTo>
                          <a:lnTo>
                            <a:pt x="3349515" y="1916098"/>
                          </a:lnTo>
                          <a:lnTo>
                            <a:pt x="3338792" y="1961137"/>
                          </a:lnTo>
                          <a:lnTo>
                            <a:pt x="3297888" y="2027038"/>
                          </a:lnTo>
                          <a:lnTo>
                            <a:pt x="3297888" y="2058853"/>
                          </a:lnTo>
                          <a:lnTo>
                            <a:pt x="3338792" y="2074760"/>
                          </a:lnTo>
                          <a:lnTo>
                            <a:pt x="3334247" y="2172476"/>
                          </a:lnTo>
                          <a:lnTo>
                            <a:pt x="3322340" y="2172476"/>
                          </a:lnTo>
                          <a:lnTo>
                            <a:pt x="3297888" y="2172476"/>
                          </a:lnTo>
                          <a:lnTo>
                            <a:pt x="3286526" y="2224742"/>
                          </a:lnTo>
                          <a:lnTo>
                            <a:pt x="3297888" y="2252012"/>
                          </a:lnTo>
                          <a:lnTo>
                            <a:pt x="3231986" y="2286099"/>
                          </a:lnTo>
                          <a:lnTo>
                            <a:pt x="3220624" y="2354273"/>
                          </a:lnTo>
                          <a:lnTo>
                            <a:pt x="3168358" y="2370180"/>
                          </a:lnTo>
                          <a:lnTo>
                            <a:pt x="3156995" y="2429264"/>
                          </a:lnTo>
                          <a:lnTo>
                            <a:pt x="3102456" y="2488348"/>
                          </a:lnTo>
                          <a:lnTo>
                            <a:pt x="3100146" y="2477952"/>
                          </a:lnTo>
                          <a:lnTo>
                            <a:pt x="3090549" y="2488348"/>
                          </a:lnTo>
                          <a:lnTo>
                            <a:pt x="3081459" y="2447444"/>
                          </a:lnTo>
                          <a:lnTo>
                            <a:pt x="3065552" y="2361090"/>
                          </a:lnTo>
                          <a:lnTo>
                            <a:pt x="3038282" y="2220198"/>
                          </a:lnTo>
                          <a:lnTo>
                            <a:pt x="3058734" y="2129299"/>
                          </a:lnTo>
                          <a:lnTo>
                            <a:pt x="3090549" y="2086122"/>
                          </a:lnTo>
                          <a:lnTo>
                            <a:pt x="3090549" y="2058853"/>
                          </a:lnTo>
                          <a:lnTo>
                            <a:pt x="3149633" y="2042945"/>
                          </a:lnTo>
                          <a:lnTo>
                            <a:pt x="3215534" y="1952047"/>
                          </a:lnTo>
                          <a:lnTo>
                            <a:pt x="3279164" y="1877056"/>
                          </a:lnTo>
                          <a:lnTo>
                            <a:pt x="3345064" y="1817971"/>
                          </a:lnTo>
                          <a:lnTo>
                            <a:pt x="3369615" y="1710844"/>
                          </a:lnTo>
                          <a:lnTo>
                            <a:pt x="3338792" y="1715711"/>
                          </a:lnTo>
                          <a:lnTo>
                            <a:pt x="3318340" y="1779340"/>
                          </a:lnTo>
                          <a:lnTo>
                            <a:pt x="3227442" y="1865693"/>
                          </a:lnTo>
                          <a:lnTo>
                            <a:pt x="3224629" y="1857053"/>
                          </a:lnTo>
                          <a:lnTo>
                            <a:pt x="3215534" y="1865693"/>
                          </a:lnTo>
                          <a:lnTo>
                            <a:pt x="3184756" y="1771159"/>
                          </a:lnTo>
                          <a:lnTo>
                            <a:pt x="3102456" y="1795247"/>
                          </a:lnTo>
                          <a:lnTo>
                            <a:pt x="3007012" y="1920232"/>
                          </a:lnTo>
                          <a:lnTo>
                            <a:pt x="3038827" y="1967954"/>
                          </a:lnTo>
                          <a:lnTo>
                            <a:pt x="2959290" y="1983861"/>
                          </a:lnTo>
                          <a:lnTo>
                            <a:pt x="2900206" y="1988406"/>
                          </a:lnTo>
                          <a:cubicBezTo>
                            <a:pt x="2900235" y="1988099"/>
                            <a:pt x="2900265" y="1987791"/>
                            <a:pt x="2900294" y="1987484"/>
                          </a:cubicBezTo>
                          <a:lnTo>
                            <a:pt x="2888300" y="1988406"/>
                          </a:lnTo>
                          <a:lnTo>
                            <a:pt x="2892844" y="1940685"/>
                          </a:lnTo>
                          <a:lnTo>
                            <a:pt x="2843002" y="1931099"/>
                          </a:lnTo>
                          <a:lnTo>
                            <a:pt x="2797946" y="1961137"/>
                          </a:lnTo>
                          <a:lnTo>
                            <a:pt x="2787315" y="1960286"/>
                          </a:lnTo>
                          <a:lnTo>
                            <a:pt x="2786039" y="1961137"/>
                          </a:lnTo>
                          <a:lnTo>
                            <a:pt x="2680558" y="1952698"/>
                          </a:lnTo>
                          <a:lnTo>
                            <a:pt x="2566154" y="1972499"/>
                          </a:lnTo>
                          <a:lnTo>
                            <a:pt x="2447986" y="2106574"/>
                          </a:lnTo>
                          <a:lnTo>
                            <a:pt x="2307094" y="2263374"/>
                          </a:lnTo>
                          <a:lnTo>
                            <a:pt x="2361633" y="2267919"/>
                          </a:lnTo>
                          <a:lnTo>
                            <a:pt x="2382085" y="2311096"/>
                          </a:lnTo>
                          <a:lnTo>
                            <a:pt x="2410703" y="2319513"/>
                          </a:lnTo>
                          <a:lnTo>
                            <a:pt x="2429262" y="2290644"/>
                          </a:lnTo>
                          <a:lnTo>
                            <a:pt x="2440332" y="2291946"/>
                          </a:lnTo>
                          <a:lnTo>
                            <a:pt x="2441169" y="2290644"/>
                          </a:lnTo>
                          <a:lnTo>
                            <a:pt x="2479801" y="2295189"/>
                          </a:lnTo>
                          <a:lnTo>
                            <a:pt x="2534340" y="2365635"/>
                          </a:lnTo>
                          <a:lnTo>
                            <a:pt x="2538885" y="2413357"/>
                          </a:lnTo>
                          <a:lnTo>
                            <a:pt x="2507070" y="2472441"/>
                          </a:lnTo>
                          <a:lnTo>
                            <a:pt x="2500253" y="2542887"/>
                          </a:lnTo>
                          <a:lnTo>
                            <a:pt x="2484346" y="2629241"/>
                          </a:lnTo>
                          <a:lnTo>
                            <a:pt x="2432079" y="2708777"/>
                          </a:lnTo>
                          <a:lnTo>
                            <a:pt x="2420717" y="2747409"/>
                          </a:lnTo>
                          <a:lnTo>
                            <a:pt x="2366178" y="2806493"/>
                          </a:lnTo>
                          <a:lnTo>
                            <a:pt x="2318456" y="2865577"/>
                          </a:lnTo>
                          <a:lnTo>
                            <a:pt x="2298004" y="2897392"/>
                          </a:lnTo>
                          <a:lnTo>
                            <a:pt x="2248010" y="2924661"/>
                          </a:lnTo>
                          <a:lnTo>
                            <a:pt x="2236103" y="2924661"/>
                          </a:lnTo>
                          <a:lnTo>
                            <a:pt x="2227558" y="2924661"/>
                          </a:lnTo>
                          <a:lnTo>
                            <a:pt x="2215650" y="2924661"/>
                          </a:lnTo>
                          <a:lnTo>
                            <a:pt x="2193984" y="2908412"/>
                          </a:lnTo>
                          <a:lnTo>
                            <a:pt x="2152566" y="2936024"/>
                          </a:lnTo>
                          <a:lnTo>
                            <a:pt x="2145749" y="2956476"/>
                          </a:lnTo>
                          <a:lnTo>
                            <a:pt x="2141204" y="2947386"/>
                          </a:lnTo>
                          <a:lnTo>
                            <a:pt x="2141204" y="2935660"/>
                          </a:lnTo>
                          <a:lnTo>
                            <a:pt x="2140659" y="2936024"/>
                          </a:lnTo>
                          <a:lnTo>
                            <a:pt x="2133842" y="2956476"/>
                          </a:lnTo>
                          <a:lnTo>
                            <a:pt x="2129297" y="2947386"/>
                          </a:lnTo>
                          <a:lnTo>
                            <a:pt x="2129297" y="2920116"/>
                          </a:lnTo>
                          <a:lnTo>
                            <a:pt x="2141204" y="2920116"/>
                          </a:lnTo>
                          <a:lnTo>
                            <a:pt x="2149749" y="2920116"/>
                          </a:lnTo>
                          <a:lnTo>
                            <a:pt x="2156566" y="2861032"/>
                          </a:lnTo>
                          <a:lnTo>
                            <a:pt x="2145204" y="2817856"/>
                          </a:lnTo>
                          <a:lnTo>
                            <a:pt x="2172474" y="2795131"/>
                          </a:lnTo>
                          <a:lnTo>
                            <a:pt x="2181735" y="2797336"/>
                          </a:lnTo>
                          <a:lnTo>
                            <a:pt x="2184381" y="2795131"/>
                          </a:lnTo>
                          <a:lnTo>
                            <a:pt x="2146288" y="2792391"/>
                          </a:lnTo>
                          <a:lnTo>
                            <a:pt x="2202469" y="2747216"/>
                          </a:lnTo>
                          <a:lnTo>
                            <a:pt x="2258827" y="2699687"/>
                          </a:lnTo>
                          <a:lnTo>
                            <a:pt x="2270190" y="2676963"/>
                          </a:lnTo>
                          <a:lnTo>
                            <a:pt x="2289213" y="2632575"/>
                          </a:lnTo>
                          <a:lnTo>
                            <a:pt x="2238920" y="2645148"/>
                          </a:lnTo>
                          <a:lnTo>
                            <a:pt x="2211650" y="2667873"/>
                          </a:lnTo>
                          <a:lnTo>
                            <a:pt x="2199743" y="2667873"/>
                          </a:lnTo>
                          <a:lnTo>
                            <a:pt x="2152566" y="2667873"/>
                          </a:lnTo>
                          <a:lnTo>
                            <a:pt x="2140659" y="2667873"/>
                          </a:lnTo>
                          <a:lnTo>
                            <a:pt x="2124752" y="2613334"/>
                          </a:lnTo>
                          <a:lnTo>
                            <a:pt x="2081575" y="2574702"/>
                          </a:lnTo>
                          <a:lnTo>
                            <a:pt x="2015674" y="2558795"/>
                          </a:lnTo>
                          <a:lnTo>
                            <a:pt x="2006584" y="2499711"/>
                          </a:lnTo>
                          <a:lnTo>
                            <a:pt x="1995222" y="2467896"/>
                          </a:lnTo>
                          <a:lnTo>
                            <a:pt x="1979314" y="2440627"/>
                          </a:lnTo>
                          <a:lnTo>
                            <a:pt x="1956590" y="2381542"/>
                          </a:lnTo>
                          <a:lnTo>
                            <a:pt x="1924775" y="2361090"/>
                          </a:lnTo>
                          <a:lnTo>
                            <a:pt x="1868916" y="2339606"/>
                          </a:lnTo>
                          <a:lnTo>
                            <a:pt x="1829876" y="2345183"/>
                          </a:lnTo>
                          <a:lnTo>
                            <a:pt x="1815592" y="2371609"/>
                          </a:lnTo>
                          <a:lnTo>
                            <a:pt x="1778000" y="2393097"/>
                          </a:lnTo>
                          <a:lnTo>
                            <a:pt x="1775337" y="2397450"/>
                          </a:lnTo>
                          <a:lnTo>
                            <a:pt x="1775337" y="2429264"/>
                          </a:lnTo>
                          <a:lnTo>
                            <a:pt x="1754885" y="2451989"/>
                          </a:lnTo>
                          <a:lnTo>
                            <a:pt x="1723071" y="2511073"/>
                          </a:lnTo>
                          <a:lnTo>
                            <a:pt x="1723071" y="2538343"/>
                          </a:lnTo>
                          <a:lnTo>
                            <a:pt x="1673076" y="2570157"/>
                          </a:lnTo>
                          <a:lnTo>
                            <a:pt x="1665263" y="2567553"/>
                          </a:lnTo>
                          <a:lnTo>
                            <a:pt x="1661170" y="2570157"/>
                          </a:lnTo>
                          <a:lnTo>
                            <a:pt x="1613448" y="2554250"/>
                          </a:lnTo>
                          <a:lnTo>
                            <a:pt x="1582178" y="2554250"/>
                          </a:lnTo>
                          <a:lnTo>
                            <a:pt x="1570271" y="2554250"/>
                          </a:lnTo>
                          <a:lnTo>
                            <a:pt x="1554364" y="2538343"/>
                          </a:lnTo>
                          <a:lnTo>
                            <a:pt x="1536192" y="2533799"/>
                          </a:lnTo>
                          <a:lnTo>
                            <a:pt x="1491280" y="2570157"/>
                          </a:lnTo>
                          <a:lnTo>
                            <a:pt x="1443558" y="2581519"/>
                          </a:lnTo>
                          <a:lnTo>
                            <a:pt x="1404926" y="2597427"/>
                          </a:lnTo>
                          <a:lnTo>
                            <a:pt x="1397381" y="2595630"/>
                          </a:lnTo>
                          <a:lnTo>
                            <a:pt x="1393019" y="2597427"/>
                          </a:lnTo>
                          <a:lnTo>
                            <a:pt x="1345297" y="2586064"/>
                          </a:lnTo>
                          <a:lnTo>
                            <a:pt x="1323117" y="2586064"/>
                          </a:lnTo>
                          <a:lnTo>
                            <a:pt x="1311210" y="2586064"/>
                          </a:lnTo>
                          <a:lnTo>
                            <a:pt x="1290758" y="2554250"/>
                          </a:lnTo>
                          <a:lnTo>
                            <a:pt x="1252126" y="2526980"/>
                          </a:lnTo>
                          <a:lnTo>
                            <a:pt x="1225074" y="2523116"/>
                          </a:lnTo>
                          <a:lnTo>
                            <a:pt x="1184497" y="2526980"/>
                          </a:lnTo>
                          <a:lnTo>
                            <a:pt x="1145865" y="2538343"/>
                          </a:lnTo>
                          <a:lnTo>
                            <a:pt x="1141060" y="2536254"/>
                          </a:lnTo>
                          <a:lnTo>
                            <a:pt x="1133958" y="2538343"/>
                          </a:lnTo>
                          <a:lnTo>
                            <a:pt x="1081691" y="2515618"/>
                          </a:lnTo>
                          <a:lnTo>
                            <a:pt x="1074874" y="2472441"/>
                          </a:lnTo>
                          <a:lnTo>
                            <a:pt x="1031697" y="2456534"/>
                          </a:lnTo>
                          <a:lnTo>
                            <a:pt x="999883" y="2451989"/>
                          </a:lnTo>
                          <a:lnTo>
                            <a:pt x="965455" y="2430245"/>
                          </a:lnTo>
                          <a:lnTo>
                            <a:pt x="966924" y="2447897"/>
                          </a:lnTo>
                          <a:lnTo>
                            <a:pt x="948161" y="2522435"/>
                          </a:lnTo>
                          <a:lnTo>
                            <a:pt x="909529" y="2558795"/>
                          </a:lnTo>
                          <a:lnTo>
                            <a:pt x="900026" y="2556532"/>
                          </a:lnTo>
                          <a:lnTo>
                            <a:pt x="897622" y="2558795"/>
                          </a:lnTo>
                          <a:lnTo>
                            <a:pt x="849900" y="2547432"/>
                          </a:lnTo>
                          <a:lnTo>
                            <a:pt x="813541" y="2542887"/>
                          </a:lnTo>
                          <a:lnTo>
                            <a:pt x="786271" y="2515618"/>
                          </a:lnTo>
                          <a:lnTo>
                            <a:pt x="759546" y="2515618"/>
                          </a:lnTo>
                          <a:lnTo>
                            <a:pt x="747639" y="2515618"/>
                          </a:lnTo>
                          <a:lnTo>
                            <a:pt x="721779" y="2502687"/>
                          </a:lnTo>
                          <a:lnTo>
                            <a:pt x="673193" y="2526980"/>
                          </a:lnTo>
                          <a:lnTo>
                            <a:pt x="605019" y="2574702"/>
                          </a:lnTo>
                          <a:lnTo>
                            <a:pt x="561842" y="2586064"/>
                          </a:lnTo>
                          <a:lnTo>
                            <a:pt x="550480" y="2590609"/>
                          </a:lnTo>
                          <a:lnTo>
                            <a:pt x="548099" y="2586799"/>
                          </a:lnTo>
                          <a:lnTo>
                            <a:pt x="538573" y="2590609"/>
                          </a:lnTo>
                          <a:lnTo>
                            <a:pt x="516517" y="2555320"/>
                          </a:lnTo>
                          <a:lnTo>
                            <a:pt x="480033" y="2558795"/>
                          </a:lnTo>
                          <a:lnTo>
                            <a:pt x="479212" y="2557739"/>
                          </a:lnTo>
                          <a:lnTo>
                            <a:pt x="468126" y="2558795"/>
                          </a:lnTo>
                          <a:lnTo>
                            <a:pt x="452219" y="2538343"/>
                          </a:lnTo>
                          <a:lnTo>
                            <a:pt x="424950" y="2526980"/>
                          </a:lnTo>
                          <a:lnTo>
                            <a:pt x="409042" y="2495166"/>
                          </a:lnTo>
                          <a:lnTo>
                            <a:pt x="392926" y="2486212"/>
                          </a:lnTo>
                          <a:lnTo>
                            <a:pt x="350503" y="2499711"/>
                          </a:lnTo>
                          <a:lnTo>
                            <a:pt x="346766" y="2497111"/>
                          </a:lnTo>
                          <a:lnTo>
                            <a:pt x="341596" y="2499711"/>
                          </a:lnTo>
                          <a:lnTo>
                            <a:pt x="294284" y="2468885"/>
                          </a:lnTo>
                          <a:lnTo>
                            <a:pt x="275512" y="2495166"/>
                          </a:lnTo>
                          <a:lnTo>
                            <a:pt x="270439" y="2485599"/>
                          </a:lnTo>
                          <a:lnTo>
                            <a:pt x="263605" y="2495166"/>
                          </a:lnTo>
                          <a:lnTo>
                            <a:pt x="184068" y="2345183"/>
                          </a:lnTo>
                          <a:lnTo>
                            <a:pt x="134074" y="2295189"/>
                          </a:lnTo>
                          <a:lnTo>
                            <a:pt x="136871" y="2292043"/>
                          </a:lnTo>
                          <a:lnTo>
                            <a:pt x="-1" y="1370296"/>
                          </a:lnTo>
                          <a:lnTo>
                            <a:pt x="43176" y="1349844"/>
                          </a:lnTo>
                          <a:lnTo>
                            <a:pt x="54538" y="1299850"/>
                          </a:lnTo>
                          <a:lnTo>
                            <a:pt x="81808" y="1256673"/>
                          </a:lnTo>
                          <a:lnTo>
                            <a:pt x="59083" y="1197589"/>
                          </a:lnTo>
                          <a:lnTo>
                            <a:pt x="81808" y="1133960"/>
                          </a:lnTo>
                          <a:lnTo>
                            <a:pt x="67717" y="1047218"/>
                          </a:lnTo>
                          <a:lnTo>
                            <a:pt x="59083" y="961252"/>
                          </a:lnTo>
                          <a:lnTo>
                            <a:pt x="52536" y="784669"/>
                          </a:lnTo>
                          <a:lnTo>
                            <a:pt x="74990" y="788545"/>
                          </a:lnTo>
                          <a:lnTo>
                            <a:pt x="70445" y="704464"/>
                          </a:lnTo>
                          <a:lnTo>
                            <a:pt x="86352" y="697647"/>
                          </a:lnTo>
                          <a:lnTo>
                            <a:pt x="87798" y="702130"/>
                          </a:lnTo>
                          <a:lnTo>
                            <a:pt x="98260" y="697647"/>
                          </a:lnTo>
                          <a:lnTo>
                            <a:pt x="120984" y="768093"/>
                          </a:lnTo>
                          <a:lnTo>
                            <a:pt x="114375" y="815304"/>
                          </a:lnTo>
                          <a:lnTo>
                            <a:pt x="177251" y="772638"/>
                          </a:lnTo>
                          <a:lnTo>
                            <a:pt x="254515" y="763548"/>
                          </a:lnTo>
                          <a:lnTo>
                            <a:pt x="255693" y="764810"/>
                          </a:lnTo>
                          <a:lnTo>
                            <a:pt x="266422" y="763548"/>
                          </a:lnTo>
                          <a:lnTo>
                            <a:pt x="311529" y="811877"/>
                          </a:lnTo>
                          <a:lnTo>
                            <a:pt x="286329" y="736278"/>
                          </a:lnTo>
                          <a:lnTo>
                            <a:pt x="286329" y="595386"/>
                          </a:lnTo>
                          <a:lnTo>
                            <a:pt x="349958" y="574934"/>
                          </a:lnTo>
                          <a:lnTo>
                            <a:pt x="360190" y="575472"/>
                          </a:lnTo>
                          <a:lnTo>
                            <a:pt x="361865" y="574934"/>
                          </a:lnTo>
                          <a:lnTo>
                            <a:pt x="438335" y="578958"/>
                          </a:lnTo>
                          <a:lnTo>
                            <a:pt x="515848" y="559026"/>
                          </a:lnTo>
                          <a:lnTo>
                            <a:pt x="490851" y="493125"/>
                          </a:lnTo>
                          <a:lnTo>
                            <a:pt x="527210" y="402226"/>
                          </a:lnTo>
                          <a:lnTo>
                            <a:pt x="570387" y="397681"/>
                          </a:lnTo>
                          <a:lnTo>
                            <a:pt x="640834" y="322690"/>
                          </a:lnTo>
                          <a:lnTo>
                            <a:pt x="743104" y="304510"/>
                          </a:lnTo>
                          <a:lnTo>
                            <a:pt x="752184" y="263606"/>
                          </a:lnTo>
                          <a:lnTo>
                            <a:pt x="849900" y="252244"/>
                          </a:lnTo>
                          <a:lnTo>
                            <a:pt x="850979" y="253503"/>
                          </a:lnTo>
                          <a:lnTo>
                            <a:pt x="861807" y="252244"/>
                          </a:lnTo>
                          <a:lnTo>
                            <a:pt x="883741" y="277833"/>
                          </a:lnTo>
                          <a:lnTo>
                            <a:pt x="963523" y="202249"/>
                          </a:lnTo>
                          <a:lnTo>
                            <a:pt x="975430" y="202249"/>
                          </a:lnTo>
                          <a:lnTo>
                            <a:pt x="1027152" y="202249"/>
                          </a:lnTo>
                          <a:lnTo>
                            <a:pt x="1038514" y="134075"/>
                          </a:lnTo>
                          <a:lnTo>
                            <a:pt x="1074874" y="68174"/>
                          </a:lnTo>
                          <a:lnTo>
                            <a:pt x="1161228" y="0"/>
                          </a:lnTo>
                          <a:close/>
                        </a:path>
                      </a:pathLst>
                    </a:custGeom>
                    <a:solidFill>
                      <a:srgbClr val="3C9E82"/>
                    </a:solidFill>
                    <a:ln w="3175" cap="rnd">
                      <a:solidFill>
                        <a:srgbClr val="377D6C"/>
                      </a:solidFill>
                    </a:ln>
                  </p:spPr>
                  <p:txBody>
                    <a:bodyPr vert="horz" wrap="square" lIns="73891" tIns="36945" rIns="73891" bIns="36945" numCol="1" anchor="t" anchorCtr="0" compatLnSpc="1">
                      <a:noAutofit/>
                    </a:bodyPr>
                    <a:lstStyle/>
                    <a:p>
                      <a:endParaRPr lang="en-US" sz="1455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思源黑体 CN Regular" pitchFamily="34" charset="-122"/>
                        <a:ea typeface="思源黑体 CN Regular" pitchFamily="34" charset="-122"/>
                        <a:cs typeface="Times New Roman" panose="02020603050405020304" pitchFamily="18" charset="0"/>
                      </a:endParaRPr>
                    </a:p>
                  </p:txBody>
                </p:sp>
                <p:grpSp>
                  <p:nvGrpSpPr>
                    <p:cNvPr id="166" name="组合 323"/>
                    <p:cNvGrpSpPr/>
                    <p:nvPr/>
                  </p:nvGrpSpPr>
                  <p:grpSpPr>
                    <a:xfrm>
                      <a:off x="4895192" y="3073524"/>
                      <a:ext cx="1664993" cy="995482"/>
                      <a:chOff x="4895192" y="3071202"/>
                      <a:chExt cx="1664993" cy="995482"/>
                    </a:xfrm>
                    <a:grpFill/>
                  </p:grpSpPr>
                  <p:sp>
                    <p:nvSpPr>
                      <p:cNvPr id="167" name="Freeform 2"/>
                      <p:cNvSpPr/>
                      <p:nvPr/>
                    </p:nvSpPr>
                    <p:spPr bwMode="auto">
                      <a:xfrm>
                        <a:off x="5871900" y="3732374"/>
                        <a:ext cx="116298" cy="137792"/>
                      </a:xfrm>
                      <a:custGeom>
                        <a:avLst/>
                        <a:gdLst>
                          <a:gd name="connsiteX0" fmla="*/ 74991 w 282220"/>
                          <a:gd name="connsiteY0" fmla="*/ 0 h 334378"/>
                          <a:gd name="connsiteX1" fmla="*/ 80892 w 282220"/>
                          <a:gd name="connsiteY1" fmla="*/ 7868 h 334378"/>
                          <a:gd name="connsiteX2" fmla="*/ 84515 w 282220"/>
                          <a:gd name="connsiteY2" fmla="*/ 7143 h 334378"/>
                          <a:gd name="connsiteX3" fmla="*/ 104968 w 282220"/>
                          <a:gd name="connsiteY3" fmla="*/ 34413 h 334378"/>
                          <a:gd name="connsiteX4" fmla="*/ 117750 w 282220"/>
                          <a:gd name="connsiteY4" fmla="*/ 63629 h 334378"/>
                          <a:gd name="connsiteX5" fmla="*/ 154528 w 282220"/>
                          <a:gd name="connsiteY5" fmla="*/ 63629 h 334378"/>
                          <a:gd name="connsiteX6" fmla="*/ 157469 w 282220"/>
                          <a:gd name="connsiteY6" fmla="*/ 70772 h 334378"/>
                          <a:gd name="connsiteX7" fmla="*/ 164052 w 282220"/>
                          <a:gd name="connsiteY7" fmla="*/ 70772 h 334378"/>
                          <a:gd name="connsiteX8" fmla="*/ 179959 w 282220"/>
                          <a:gd name="connsiteY8" fmla="*/ 109404 h 334378"/>
                          <a:gd name="connsiteX9" fmla="*/ 154962 w 282220"/>
                          <a:gd name="connsiteY9" fmla="*/ 113949 h 334378"/>
                          <a:gd name="connsiteX10" fmla="*/ 148982 w 282220"/>
                          <a:gd name="connsiteY10" fmla="*/ 129894 h 334378"/>
                          <a:gd name="connsiteX11" fmla="*/ 181797 w 282220"/>
                          <a:gd name="connsiteY11" fmla="*/ 145438 h 334378"/>
                          <a:gd name="connsiteX12" fmla="*/ 184776 w 282220"/>
                          <a:gd name="connsiteY12" fmla="*/ 149481 h 334378"/>
                          <a:gd name="connsiteX13" fmla="*/ 191321 w 282220"/>
                          <a:gd name="connsiteY13" fmla="*/ 152581 h 334378"/>
                          <a:gd name="connsiteX14" fmla="*/ 223136 w 282220"/>
                          <a:gd name="connsiteY14" fmla="*/ 195758 h 334378"/>
                          <a:gd name="connsiteX15" fmla="*/ 245861 w 282220"/>
                          <a:gd name="connsiteY15" fmla="*/ 234390 h 334378"/>
                          <a:gd name="connsiteX16" fmla="*/ 273130 w 282220"/>
                          <a:gd name="connsiteY16" fmla="*/ 259387 h 334378"/>
                          <a:gd name="connsiteX17" fmla="*/ 282220 w 282220"/>
                          <a:gd name="connsiteY17" fmla="*/ 286656 h 334378"/>
                          <a:gd name="connsiteX18" fmla="*/ 277675 w 282220"/>
                          <a:gd name="connsiteY18" fmla="*/ 325288 h 334378"/>
                          <a:gd name="connsiteX19" fmla="*/ 239043 w 282220"/>
                          <a:gd name="connsiteY19" fmla="*/ 309381 h 334378"/>
                          <a:gd name="connsiteX20" fmla="*/ 223136 w 282220"/>
                          <a:gd name="connsiteY20" fmla="*/ 334378 h 334378"/>
                          <a:gd name="connsiteX21" fmla="*/ 195866 w 282220"/>
                          <a:gd name="connsiteY21" fmla="*/ 318471 h 334378"/>
                          <a:gd name="connsiteX22" fmla="*/ 196666 w 282220"/>
                          <a:gd name="connsiteY22" fmla="*/ 317351 h 334378"/>
                          <a:gd name="connsiteX23" fmla="*/ 186342 w 282220"/>
                          <a:gd name="connsiteY23" fmla="*/ 311328 h 334378"/>
                          <a:gd name="connsiteX24" fmla="*/ 197705 w 282220"/>
                          <a:gd name="connsiteY24" fmla="*/ 295421 h 334378"/>
                          <a:gd name="connsiteX25" fmla="*/ 197705 w 282220"/>
                          <a:gd name="connsiteY25" fmla="*/ 263606 h 334378"/>
                          <a:gd name="connsiteX26" fmla="*/ 170435 w 282220"/>
                          <a:gd name="connsiteY26" fmla="*/ 231792 h 334378"/>
                          <a:gd name="connsiteX27" fmla="*/ 165890 w 282220"/>
                          <a:gd name="connsiteY27" fmla="*/ 193160 h 334378"/>
                          <a:gd name="connsiteX28" fmla="*/ 144743 w 282220"/>
                          <a:gd name="connsiteY28" fmla="*/ 168488 h 334378"/>
                          <a:gd name="connsiteX29" fmla="*/ 120875 w 282220"/>
                          <a:gd name="connsiteY29" fmla="*/ 168488 h 334378"/>
                          <a:gd name="connsiteX30" fmla="*/ 116330 w 282220"/>
                          <a:gd name="connsiteY30" fmla="*/ 179851 h 334378"/>
                          <a:gd name="connsiteX31" fmla="*/ 89060 w 282220"/>
                          <a:gd name="connsiteY31" fmla="*/ 184396 h 334378"/>
                          <a:gd name="connsiteX32" fmla="*/ 85786 w 282220"/>
                          <a:gd name="connsiteY32" fmla="*/ 176211 h 334378"/>
                          <a:gd name="connsiteX33" fmla="*/ 79536 w 282220"/>
                          <a:gd name="connsiteY33" fmla="*/ 177253 h 334378"/>
                          <a:gd name="connsiteX34" fmla="*/ 79008 w 282220"/>
                          <a:gd name="connsiteY34" fmla="*/ 175932 h 334378"/>
                          <a:gd name="connsiteX35" fmla="*/ 41339 w 282220"/>
                          <a:gd name="connsiteY35" fmla="*/ 195758 h 334378"/>
                          <a:gd name="connsiteX36" fmla="*/ 41339 w 282220"/>
                          <a:gd name="connsiteY36" fmla="*/ 183602 h 334378"/>
                          <a:gd name="connsiteX37" fmla="*/ 31815 w 282220"/>
                          <a:gd name="connsiteY37" fmla="*/ 188615 h 334378"/>
                          <a:gd name="connsiteX38" fmla="*/ 31815 w 282220"/>
                          <a:gd name="connsiteY38" fmla="*/ 156800 h 334378"/>
                          <a:gd name="connsiteX39" fmla="*/ 41619 w 282220"/>
                          <a:gd name="connsiteY39" fmla="*/ 123465 h 334378"/>
                          <a:gd name="connsiteX40" fmla="*/ 25431 w 282220"/>
                          <a:gd name="connsiteY40" fmla="*/ 120767 h 334378"/>
                          <a:gd name="connsiteX41" fmla="*/ 25431 w 282220"/>
                          <a:gd name="connsiteY41" fmla="*/ 115211 h 334378"/>
                          <a:gd name="connsiteX42" fmla="*/ 15907 w 282220"/>
                          <a:gd name="connsiteY42" fmla="*/ 113624 h 334378"/>
                          <a:gd name="connsiteX43" fmla="*/ 15907 w 282220"/>
                          <a:gd name="connsiteY43" fmla="*/ 92600 h 334378"/>
                          <a:gd name="connsiteX44" fmla="*/ 9524 w 282220"/>
                          <a:gd name="connsiteY44" fmla="*/ 88952 h 334378"/>
                          <a:gd name="connsiteX45" fmla="*/ 9896 w 282220"/>
                          <a:gd name="connsiteY45" fmla="*/ 87464 h 334378"/>
                          <a:gd name="connsiteX46" fmla="*/ 0 w 282220"/>
                          <a:gd name="connsiteY46" fmla="*/ 81809 h 334378"/>
                          <a:gd name="connsiteX47" fmla="*/ 4545 w 282220"/>
                          <a:gd name="connsiteY47" fmla="*/ 63629 h 334378"/>
                          <a:gd name="connsiteX48" fmla="*/ 36359 w 282220"/>
                          <a:gd name="connsiteY48" fmla="*/ 38632 h 334378"/>
                          <a:gd name="connsiteX49" fmla="*/ 43177 w 282220"/>
                          <a:gd name="connsiteY49" fmla="*/ 47722 h 334378"/>
                          <a:gd name="connsiteX50" fmla="*/ 43405 w 282220"/>
                          <a:gd name="connsiteY50" fmla="*/ 47722 h 334378"/>
                          <a:gd name="connsiteX51" fmla="*/ 45883 w 282220"/>
                          <a:gd name="connsiteY51" fmla="*/ 45775 h 334378"/>
                          <a:gd name="connsiteX52" fmla="*/ 47343 w 282220"/>
                          <a:gd name="connsiteY52" fmla="*/ 47722 h 334378"/>
                          <a:gd name="connsiteX53" fmla="*/ 59084 w 282220"/>
                          <a:gd name="connsiteY53" fmla="*/ 47722 h 334378"/>
                          <a:gd name="connsiteX54" fmla="*/ 52267 w 282220"/>
                          <a:gd name="connsiteY54" fmla="*/ 4545 h 33437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</a:cxnLst>
                        <a:rect l="l" t="t" r="r" b="b"/>
                        <a:pathLst>
                          <a:path w="282220" h="334378">
                            <a:moveTo>
                              <a:pt x="74991" y="0"/>
                            </a:moveTo>
                            <a:lnTo>
                              <a:pt x="80892" y="7868"/>
                            </a:lnTo>
                            <a:lnTo>
                              <a:pt x="84515" y="7143"/>
                            </a:lnTo>
                            <a:lnTo>
                              <a:pt x="104968" y="34413"/>
                            </a:lnTo>
                            <a:lnTo>
                              <a:pt x="117750" y="63629"/>
                            </a:lnTo>
                            <a:lnTo>
                              <a:pt x="154528" y="63629"/>
                            </a:lnTo>
                            <a:lnTo>
                              <a:pt x="157469" y="70772"/>
                            </a:lnTo>
                            <a:lnTo>
                              <a:pt x="164052" y="70772"/>
                            </a:lnTo>
                            <a:lnTo>
                              <a:pt x="179959" y="109404"/>
                            </a:lnTo>
                            <a:lnTo>
                              <a:pt x="154962" y="113949"/>
                            </a:lnTo>
                            <a:lnTo>
                              <a:pt x="148982" y="129894"/>
                            </a:lnTo>
                            <a:lnTo>
                              <a:pt x="181797" y="145438"/>
                            </a:lnTo>
                            <a:lnTo>
                              <a:pt x="184776" y="149481"/>
                            </a:lnTo>
                            <a:lnTo>
                              <a:pt x="191321" y="152581"/>
                            </a:lnTo>
                            <a:lnTo>
                              <a:pt x="223136" y="195758"/>
                            </a:lnTo>
                            <a:lnTo>
                              <a:pt x="245861" y="234390"/>
                            </a:lnTo>
                            <a:lnTo>
                              <a:pt x="273130" y="259387"/>
                            </a:lnTo>
                            <a:lnTo>
                              <a:pt x="282220" y="286656"/>
                            </a:lnTo>
                            <a:lnTo>
                              <a:pt x="277675" y="325288"/>
                            </a:lnTo>
                            <a:lnTo>
                              <a:pt x="239043" y="309381"/>
                            </a:lnTo>
                            <a:lnTo>
                              <a:pt x="223136" y="334378"/>
                            </a:lnTo>
                            <a:lnTo>
                              <a:pt x="195866" y="318471"/>
                            </a:lnTo>
                            <a:lnTo>
                              <a:pt x="196666" y="317351"/>
                            </a:lnTo>
                            <a:lnTo>
                              <a:pt x="186342" y="311328"/>
                            </a:lnTo>
                            <a:lnTo>
                              <a:pt x="197705" y="295421"/>
                            </a:lnTo>
                            <a:lnTo>
                              <a:pt x="197705" y="263606"/>
                            </a:lnTo>
                            <a:lnTo>
                              <a:pt x="170435" y="231792"/>
                            </a:lnTo>
                            <a:lnTo>
                              <a:pt x="165890" y="193160"/>
                            </a:lnTo>
                            <a:lnTo>
                              <a:pt x="144743" y="168488"/>
                            </a:lnTo>
                            <a:lnTo>
                              <a:pt x="120875" y="168488"/>
                            </a:lnTo>
                            <a:lnTo>
                              <a:pt x="116330" y="179851"/>
                            </a:lnTo>
                            <a:lnTo>
                              <a:pt x="89060" y="184396"/>
                            </a:lnTo>
                            <a:lnTo>
                              <a:pt x="85786" y="176211"/>
                            </a:lnTo>
                            <a:lnTo>
                              <a:pt x="79536" y="177253"/>
                            </a:lnTo>
                            <a:lnTo>
                              <a:pt x="79008" y="175932"/>
                            </a:lnTo>
                            <a:lnTo>
                              <a:pt x="41339" y="195758"/>
                            </a:lnTo>
                            <a:lnTo>
                              <a:pt x="41339" y="183602"/>
                            </a:lnTo>
                            <a:lnTo>
                              <a:pt x="31815" y="188615"/>
                            </a:lnTo>
                            <a:lnTo>
                              <a:pt x="31815" y="156800"/>
                            </a:lnTo>
                            <a:lnTo>
                              <a:pt x="41619" y="123465"/>
                            </a:lnTo>
                            <a:lnTo>
                              <a:pt x="25431" y="120767"/>
                            </a:lnTo>
                            <a:lnTo>
                              <a:pt x="25431" y="115211"/>
                            </a:lnTo>
                            <a:lnTo>
                              <a:pt x="15907" y="113624"/>
                            </a:lnTo>
                            <a:lnTo>
                              <a:pt x="15907" y="92600"/>
                            </a:lnTo>
                            <a:lnTo>
                              <a:pt x="9524" y="88952"/>
                            </a:lnTo>
                            <a:lnTo>
                              <a:pt x="9896" y="87464"/>
                            </a:lnTo>
                            <a:lnTo>
                              <a:pt x="0" y="81809"/>
                            </a:lnTo>
                            <a:lnTo>
                              <a:pt x="4545" y="63629"/>
                            </a:lnTo>
                            <a:lnTo>
                              <a:pt x="36359" y="38632"/>
                            </a:lnTo>
                            <a:lnTo>
                              <a:pt x="43177" y="47722"/>
                            </a:lnTo>
                            <a:lnTo>
                              <a:pt x="43405" y="47722"/>
                            </a:lnTo>
                            <a:lnTo>
                              <a:pt x="45883" y="45775"/>
                            </a:lnTo>
                            <a:lnTo>
                              <a:pt x="47343" y="47722"/>
                            </a:lnTo>
                            <a:lnTo>
                              <a:pt x="59084" y="47722"/>
                            </a:lnTo>
                            <a:lnTo>
                              <a:pt x="52267" y="4545"/>
                            </a:lnTo>
                            <a:close/>
                          </a:path>
                        </a:pathLst>
                      </a:custGeom>
                      <a:solidFill>
                        <a:srgbClr val="DBF1EB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68" name="Freeform 3"/>
                      <p:cNvSpPr/>
                      <p:nvPr/>
                    </p:nvSpPr>
                    <p:spPr bwMode="auto">
                      <a:xfrm>
                        <a:off x="5828779" y="3761314"/>
                        <a:ext cx="124591" cy="234290"/>
                      </a:xfrm>
                      <a:custGeom>
                        <a:avLst/>
                        <a:gdLst>
                          <a:gd name="connsiteX0" fmla="*/ 102261 w 302346"/>
                          <a:gd name="connsiteY0" fmla="*/ 0 h 568550"/>
                          <a:gd name="connsiteX1" fmla="*/ 118168 w 302346"/>
                          <a:gd name="connsiteY1" fmla="*/ 15907 h 568550"/>
                          <a:gd name="connsiteX2" fmla="*/ 118168 w 302346"/>
                          <a:gd name="connsiteY2" fmla="*/ 23050 h 568550"/>
                          <a:gd name="connsiteX3" fmla="*/ 120549 w 302346"/>
                          <a:gd name="connsiteY3" fmla="*/ 25431 h 568550"/>
                          <a:gd name="connsiteX4" fmla="*/ 120549 w 302346"/>
                          <a:gd name="connsiteY4" fmla="*/ 39029 h 568550"/>
                          <a:gd name="connsiteX5" fmla="*/ 145438 w 302346"/>
                          <a:gd name="connsiteY5" fmla="*/ 43177 h 568550"/>
                          <a:gd name="connsiteX6" fmla="*/ 142879 w 302346"/>
                          <a:gd name="connsiteY6" fmla="*/ 51878 h 568550"/>
                          <a:gd name="connsiteX7" fmla="*/ 147819 w 302346"/>
                          <a:gd name="connsiteY7" fmla="*/ 52701 h 568550"/>
                          <a:gd name="connsiteX8" fmla="*/ 136456 w 302346"/>
                          <a:gd name="connsiteY8" fmla="*/ 91333 h 568550"/>
                          <a:gd name="connsiteX9" fmla="*/ 139561 w 302346"/>
                          <a:gd name="connsiteY9" fmla="*/ 113070 h 568550"/>
                          <a:gd name="connsiteX10" fmla="*/ 177252 w 302346"/>
                          <a:gd name="connsiteY10" fmla="*/ 90899 h 568550"/>
                          <a:gd name="connsiteX11" fmla="*/ 188614 w 302346"/>
                          <a:gd name="connsiteY11" fmla="*/ 97716 h 568550"/>
                          <a:gd name="connsiteX12" fmla="*/ 209067 w 302346"/>
                          <a:gd name="connsiteY12" fmla="*/ 97716 h 568550"/>
                          <a:gd name="connsiteX13" fmla="*/ 213611 w 302346"/>
                          <a:gd name="connsiteY13" fmla="*/ 86354 h 568550"/>
                          <a:gd name="connsiteX14" fmla="*/ 240881 w 302346"/>
                          <a:gd name="connsiteY14" fmla="*/ 86354 h 568550"/>
                          <a:gd name="connsiteX15" fmla="*/ 272695 w 302346"/>
                          <a:gd name="connsiteY15" fmla="*/ 118168 h 568550"/>
                          <a:gd name="connsiteX16" fmla="*/ 272695 w 302346"/>
                          <a:gd name="connsiteY16" fmla="*/ 125311 h 568550"/>
                          <a:gd name="connsiteX17" fmla="*/ 275076 w 302346"/>
                          <a:gd name="connsiteY17" fmla="*/ 127692 h 568550"/>
                          <a:gd name="connsiteX18" fmla="*/ 275076 w 302346"/>
                          <a:gd name="connsiteY18" fmla="*/ 159578 h 568550"/>
                          <a:gd name="connsiteX19" fmla="*/ 299965 w 302346"/>
                          <a:gd name="connsiteY19" fmla="*/ 188615 h 568550"/>
                          <a:gd name="connsiteX20" fmla="*/ 299965 w 302346"/>
                          <a:gd name="connsiteY20" fmla="*/ 195361 h 568550"/>
                          <a:gd name="connsiteX21" fmla="*/ 302346 w 302346"/>
                          <a:gd name="connsiteY21" fmla="*/ 198139 h 568550"/>
                          <a:gd name="connsiteX22" fmla="*/ 302346 w 302346"/>
                          <a:gd name="connsiteY22" fmla="*/ 229953 h 568550"/>
                          <a:gd name="connsiteX23" fmla="*/ 290984 w 302346"/>
                          <a:gd name="connsiteY23" fmla="*/ 245860 h 568550"/>
                          <a:gd name="connsiteX24" fmla="*/ 259169 w 302346"/>
                          <a:gd name="connsiteY24" fmla="*/ 241316 h 568550"/>
                          <a:gd name="connsiteX25" fmla="*/ 211448 w 302346"/>
                          <a:gd name="connsiteY25" fmla="*/ 252678 h 568550"/>
                          <a:gd name="connsiteX26" fmla="*/ 184178 w 302346"/>
                          <a:gd name="connsiteY26" fmla="*/ 279947 h 568550"/>
                          <a:gd name="connsiteX27" fmla="*/ 195540 w 302346"/>
                          <a:gd name="connsiteY27" fmla="*/ 327669 h 568550"/>
                          <a:gd name="connsiteX28" fmla="*/ 163726 w 302346"/>
                          <a:gd name="connsiteY28" fmla="*/ 311762 h 568550"/>
                          <a:gd name="connsiteX29" fmla="*/ 129639 w 302346"/>
                          <a:gd name="connsiteY29" fmla="*/ 311762 h 568550"/>
                          <a:gd name="connsiteX30" fmla="*/ 131680 w 302346"/>
                          <a:gd name="connsiteY30" fmla="*/ 302238 h 568550"/>
                          <a:gd name="connsiteX31" fmla="*/ 127258 w 302346"/>
                          <a:gd name="connsiteY31" fmla="*/ 302238 h 568550"/>
                          <a:gd name="connsiteX32" fmla="*/ 132034 w 302346"/>
                          <a:gd name="connsiteY32" fmla="*/ 279947 h 568550"/>
                          <a:gd name="connsiteX33" fmla="*/ 104642 w 302346"/>
                          <a:gd name="connsiteY33" fmla="*/ 279947 h 568550"/>
                          <a:gd name="connsiteX34" fmla="*/ 97824 w 302346"/>
                          <a:gd name="connsiteY34" fmla="*/ 323124 h 568550"/>
                          <a:gd name="connsiteX35" fmla="*/ 81917 w 302346"/>
                          <a:gd name="connsiteY35" fmla="*/ 375391 h 568550"/>
                          <a:gd name="connsiteX36" fmla="*/ 66010 w 302346"/>
                          <a:gd name="connsiteY36" fmla="*/ 407205 h 568550"/>
                          <a:gd name="connsiteX37" fmla="*/ 68968 w 302346"/>
                          <a:gd name="connsiteY37" fmla="*/ 424951 h 568550"/>
                          <a:gd name="connsiteX38" fmla="*/ 90898 w 302346"/>
                          <a:gd name="connsiteY38" fmla="*/ 424951 h 568550"/>
                          <a:gd name="connsiteX39" fmla="*/ 106806 w 302346"/>
                          <a:gd name="connsiteY39" fmla="*/ 463583 h 568550"/>
                          <a:gd name="connsiteX40" fmla="*/ 107854 w 302346"/>
                          <a:gd name="connsiteY40" fmla="*/ 469869 h 568550"/>
                          <a:gd name="connsiteX41" fmla="*/ 109187 w 302346"/>
                          <a:gd name="connsiteY41" fmla="*/ 473107 h 568550"/>
                          <a:gd name="connsiteX42" fmla="*/ 112323 w 302346"/>
                          <a:gd name="connsiteY42" fmla="*/ 491921 h 568550"/>
                          <a:gd name="connsiteX43" fmla="*/ 134075 w 302346"/>
                          <a:gd name="connsiteY43" fmla="*/ 515849 h 568550"/>
                          <a:gd name="connsiteX44" fmla="*/ 154527 w 302346"/>
                          <a:gd name="connsiteY44" fmla="*/ 515849 h 568550"/>
                          <a:gd name="connsiteX45" fmla="*/ 177252 w 302346"/>
                          <a:gd name="connsiteY45" fmla="*/ 538574 h 568550"/>
                          <a:gd name="connsiteX46" fmla="*/ 174276 w 302346"/>
                          <a:gd name="connsiteY46" fmla="*/ 542741 h 568550"/>
                          <a:gd name="connsiteX47" fmla="*/ 179633 w 302346"/>
                          <a:gd name="connsiteY47" fmla="*/ 548098 h 568550"/>
                          <a:gd name="connsiteX48" fmla="*/ 168271 w 302346"/>
                          <a:gd name="connsiteY48" fmla="*/ 564005 h 568550"/>
                          <a:gd name="connsiteX49" fmla="*/ 141001 w 302346"/>
                          <a:gd name="connsiteY49" fmla="*/ 568550 h 568550"/>
                          <a:gd name="connsiteX50" fmla="*/ 141001 w 302346"/>
                          <a:gd name="connsiteY50" fmla="*/ 558629 h 568550"/>
                          <a:gd name="connsiteX51" fmla="*/ 138620 w 302346"/>
                          <a:gd name="connsiteY51" fmla="*/ 559026 h 568550"/>
                          <a:gd name="connsiteX52" fmla="*/ 138620 w 302346"/>
                          <a:gd name="connsiteY52" fmla="*/ 546908 h 568550"/>
                          <a:gd name="connsiteX53" fmla="*/ 109187 w 302346"/>
                          <a:gd name="connsiteY53" fmla="*/ 532191 h 568550"/>
                          <a:gd name="connsiteX54" fmla="*/ 104642 w 302346"/>
                          <a:gd name="connsiteY54" fmla="*/ 536736 h 568550"/>
                          <a:gd name="connsiteX55" fmla="*/ 88735 w 302346"/>
                          <a:gd name="connsiteY55" fmla="*/ 525373 h 568550"/>
                          <a:gd name="connsiteX56" fmla="*/ 81917 w 302346"/>
                          <a:gd name="connsiteY56" fmla="*/ 504921 h 568550"/>
                          <a:gd name="connsiteX57" fmla="*/ 61465 w 302346"/>
                          <a:gd name="connsiteY57" fmla="*/ 484469 h 568550"/>
                          <a:gd name="connsiteX58" fmla="*/ 45558 w 302346"/>
                          <a:gd name="connsiteY58" fmla="*/ 466289 h 568550"/>
                          <a:gd name="connsiteX59" fmla="*/ 38740 w 302346"/>
                          <a:gd name="connsiteY59" fmla="*/ 489014 h 568550"/>
                          <a:gd name="connsiteX60" fmla="*/ 29651 w 302346"/>
                          <a:gd name="connsiteY60" fmla="*/ 466289 h 568550"/>
                          <a:gd name="connsiteX61" fmla="*/ 30161 w 302346"/>
                          <a:gd name="connsiteY61" fmla="*/ 463994 h 568550"/>
                          <a:gd name="connsiteX62" fmla="*/ 27270 w 302346"/>
                          <a:gd name="connsiteY62" fmla="*/ 456765 h 568550"/>
                          <a:gd name="connsiteX63" fmla="*/ 31814 w 302346"/>
                          <a:gd name="connsiteY63" fmla="*/ 436313 h 568550"/>
                          <a:gd name="connsiteX64" fmla="*/ 43177 w 302346"/>
                          <a:gd name="connsiteY64" fmla="*/ 397681 h 568550"/>
                          <a:gd name="connsiteX65" fmla="*/ 63629 w 302346"/>
                          <a:gd name="connsiteY65" fmla="*/ 361322 h 568550"/>
                          <a:gd name="connsiteX66" fmla="*/ 79271 w 302346"/>
                          <a:gd name="connsiteY66" fmla="*/ 330036 h 568550"/>
                          <a:gd name="connsiteX67" fmla="*/ 70555 w 302346"/>
                          <a:gd name="connsiteY67" fmla="*/ 300400 h 568550"/>
                          <a:gd name="connsiteX68" fmla="*/ 70555 w 302346"/>
                          <a:gd name="connsiteY68" fmla="*/ 298971 h 568550"/>
                          <a:gd name="connsiteX69" fmla="*/ 68174 w 302346"/>
                          <a:gd name="connsiteY69" fmla="*/ 290876 h 568550"/>
                          <a:gd name="connsiteX70" fmla="*/ 68174 w 302346"/>
                          <a:gd name="connsiteY70" fmla="*/ 274968 h 568550"/>
                          <a:gd name="connsiteX71" fmla="*/ 65427 w 302346"/>
                          <a:gd name="connsiteY71" fmla="*/ 261233 h 568550"/>
                          <a:gd name="connsiteX72" fmla="*/ 38740 w 302346"/>
                          <a:gd name="connsiteY72" fmla="*/ 236771 h 568550"/>
                          <a:gd name="connsiteX73" fmla="*/ 36942 w 302346"/>
                          <a:gd name="connsiteY73" fmla="*/ 227781 h 568550"/>
                          <a:gd name="connsiteX74" fmla="*/ 36359 w 302346"/>
                          <a:gd name="connsiteY74" fmla="*/ 227247 h 568550"/>
                          <a:gd name="connsiteX75" fmla="*/ 31814 w 302346"/>
                          <a:gd name="connsiteY75" fmla="*/ 204522 h 568550"/>
                          <a:gd name="connsiteX76" fmla="*/ 43177 w 302346"/>
                          <a:gd name="connsiteY76" fmla="*/ 199977 h 568550"/>
                          <a:gd name="connsiteX77" fmla="*/ 57619 w 302346"/>
                          <a:gd name="connsiteY77" fmla="*/ 171093 h 568550"/>
                          <a:gd name="connsiteX78" fmla="*/ 45558 w 302346"/>
                          <a:gd name="connsiteY78" fmla="*/ 150417 h 568550"/>
                          <a:gd name="connsiteX79" fmla="*/ 22833 w 302346"/>
                          <a:gd name="connsiteY79" fmla="*/ 123147 h 568550"/>
                          <a:gd name="connsiteX80" fmla="*/ 2381 w 302346"/>
                          <a:gd name="connsiteY80" fmla="*/ 91333 h 568550"/>
                          <a:gd name="connsiteX81" fmla="*/ 4945 w 302346"/>
                          <a:gd name="connsiteY81" fmla="*/ 89501 h 568550"/>
                          <a:gd name="connsiteX82" fmla="*/ 0 w 302346"/>
                          <a:gd name="connsiteY82" fmla="*/ 81809 h 568550"/>
                          <a:gd name="connsiteX83" fmla="*/ 15907 w 302346"/>
                          <a:gd name="connsiteY83" fmla="*/ 70447 h 568550"/>
                          <a:gd name="connsiteX84" fmla="*/ 31814 w 302346"/>
                          <a:gd name="connsiteY84" fmla="*/ 31815 h 568550"/>
                          <a:gd name="connsiteX85" fmla="*/ 59084 w 302346"/>
                          <a:gd name="connsiteY85" fmla="*/ 27270 h 568550"/>
                          <a:gd name="connsiteX86" fmla="*/ 79536 w 302346"/>
                          <a:gd name="connsiteY86" fmla="*/ 11363 h 5685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</a:cxnLst>
                        <a:rect l="l" t="t" r="r" b="b"/>
                        <a:pathLst>
                          <a:path w="302346" h="568550">
                            <a:moveTo>
                              <a:pt x="102261" y="0"/>
                            </a:moveTo>
                            <a:lnTo>
                              <a:pt x="118168" y="15907"/>
                            </a:lnTo>
                            <a:lnTo>
                              <a:pt x="118168" y="23050"/>
                            </a:lnTo>
                            <a:lnTo>
                              <a:pt x="120549" y="25431"/>
                            </a:lnTo>
                            <a:lnTo>
                              <a:pt x="120549" y="39029"/>
                            </a:lnTo>
                            <a:lnTo>
                              <a:pt x="145438" y="43177"/>
                            </a:lnTo>
                            <a:lnTo>
                              <a:pt x="142879" y="51878"/>
                            </a:lnTo>
                            <a:lnTo>
                              <a:pt x="147819" y="52701"/>
                            </a:lnTo>
                            <a:lnTo>
                              <a:pt x="136456" y="91333"/>
                            </a:lnTo>
                            <a:lnTo>
                              <a:pt x="139561" y="113070"/>
                            </a:lnTo>
                            <a:lnTo>
                              <a:pt x="177252" y="90899"/>
                            </a:lnTo>
                            <a:lnTo>
                              <a:pt x="188614" y="97716"/>
                            </a:lnTo>
                            <a:lnTo>
                              <a:pt x="209067" y="97716"/>
                            </a:lnTo>
                            <a:lnTo>
                              <a:pt x="213611" y="86354"/>
                            </a:lnTo>
                            <a:lnTo>
                              <a:pt x="240881" y="86354"/>
                            </a:lnTo>
                            <a:lnTo>
                              <a:pt x="272695" y="118168"/>
                            </a:lnTo>
                            <a:lnTo>
                              <a:pt x="272695" y="125311"/>
                            </a:lnTo>
                            <a:lnTo>
                              <a:pt x="275076" y="127692"/>
                            </a:lnTo>
                            <a:lnTo>
                              <a:pt x="275076" y="159578"/>
                            </a:lnTo>
                            <a:lnTo>
                              <a:pt x="299965" y="188615"/>
                            </a:lnTo>
                            <a:lnTo>
                              <a:pt x="299965" y="195361"/>
                            </a:lnTo>
                            <a:lnTo>
                              <a:pt x="302346" y="198139"/>
                            </a:lnTo>
                            <a:lnTo>
                              <a:pt x="302346" y="229953"/>
                            </a:lnTo>
                            <a:lnTo>
                              <a:pt x="290984" y="245860"/>
                            </a:lnTo>
                            <a:lnTo>
                              <a:pt x="259169" y="241316"/>
                            </a:lnTo>
                            <a:lnTo>
                              <a:pt x="211448" y="252678"/>
                            </a:lnTo>
                            <a:lnTo>
                              <a:pt x="184178" y="279947"/>
                            </a:lnTo>
                            <a:lnTo>
                              <a:pt x="195540" y="327669"/>
                            </a:lnTo>
                            <a:lnTo>
                              <a:pt x="163726" y="311762"/>
                            </a:lnTo>
                            <a:lnTo>
                              <a:pt x="129639" y="311762"/>
                            </a:lnTo>
                            <a:lnTo>
                              <a:pt x="131680" y="302238"/>
                            </a:lnTo>
                            <a:lnTo>
                              <a:pt x="127258" y="302238"/>
                            </a:lnTo>
                            <a:lnTo>
                              <a:pt x="132034" y="279947"/>
                            </a:lnTo>
                            <a:lnTo>
                              <a:pt x="104642" y="279947"/>
                            </a:lnTo>
                            <a:lnTo>
                              <a:pt x="97824" y="323124"/>
                            </a:lnTo>
                            <a:lnTo>
                              <a:pt x="81917" y="375391"/>
                            </a:lnTo>
                            <a:lnTo>
                              <a:pt x="66010" y="407205"/>
                            </a:lnTo>
                            <a:lnTo>
                              <a:pt x="68968" y="424951"/>
                            </a:lnTo>
                            <a:lnTo>
                              <a:pt x="90898" y="424951"/>
                            </a:lnTo>
                            <a:lnTo>
                              <a:pt x="106806" y="463583"/>
                            </a:lnTo>
                            <a:lnTo>
                              <a:pt x="107854" y="469869"/>
                            </a:lnTo>
                            <a:lnTo>
                              <a:pt x="109187" y="473107"/>
                            </a:lnTo>
                            <a:lnTo>
                              <a:pt x="112323" y="491921"/>
                            </a:lnTo>
                            <a:lnTo>
                              <a:pt x="134075" y="515849"/>
                            </a:lnTo>
                            <a:lnTo>
                              <a:pt x="154527" y="515849"/>
                            </a:lnTo>
                            <a:lnTo>
                              <a:pt x="177252" y="538574"/>
                            </a:lnTo>
                            <a:lnTo>
                              <a:pt x="174276" y="542741"/>
                            </a:lnTo>
                            <a:lnTo>
                              <a:pt x="179633" y="548098"/>
                            </a:lnTo>
                            <a:lnTo>
                              <a:pt x="168271" y="564005"/>
                            </a:lnTo>
                            <a:lnTo>
                              <a:pt x="141001" y="568550"/>
                            </a:lnTo>
                            <a:lnTo>
                              <a:pt x="141001" y="558629"/>
                            </a:lnTo>
                            <a:lnTo>
                              <a:pt x="138620" y="559026"/>
                            </a:lnTo>
                            <a:lnTo>
                              <a:pt x="138620" y="546908"/>
                            </a:lnTo>
                            <a:lnTo>
                              <a:pt x="109187" y="532191"/>
                            </a:lnTo>
                            <a:lnTo>
                              <a:pt x="104642" y="536736"/>
                            </a:lnTo>
                            <a:lnTo>
                              <a:pt x="88735" y="525373"/>
                            </a:lnTo>
                            <a:lnTo>
                              <a:pt x="81917" y="504921"/>
                            </a:lnTo>
                            <a:lnTo>
                              <a:pt x="61465" y="484469"/>
                            </a:lnTo>
                            <a:lnTo>
                              <a:pt x="45558" y="466289"/>
                            </a:lnTo>
                            <a:lnTo>
                              <a:pt x="38740" y="489014"/>
                            </a:lnTo>
                            <a:lnTo>
                              <a:pt x="29651" y="466289"/>
                            </a:lnTo>
                            <a:lnTo>
                              <a:pt x="30161" y="463994"/>
                            </a:lnTo>
                            <a:lnTo>
                              <a:pt x="27270" y="456765"/>
                            </a:lnTo>
                            <a:lnTo>
                              <a:pt x="31814" y="436313"/>
                            </a:lnTo>
                            <a:lnTo>
                              <a:pt x="43177" y="397681"/>
                            </a:lnTo>
                            <a:lnTo>
                              <a:pt x="63629" y="361322"/>
                            </a:lnTo>
                            <a:lnTo>
                              <a:pt x="79271" y="330036"/>
                            </a:lnTo>
                            <a:lnTo>
                              <a:pt x="70555" y="300400"/>
                            </a:lnTo>
                            <a:lnTo>
                              <a:pt x="70555" y="298971"/>
                            </a:lnTo>
                            <a:lnTo>
                              <a:pt x="68174" y="290876"/>
                            </a:lnTo>
                            <a:lnTo>
                              <a:pt x="68174" y="274968"/>
                            </a:lnTo>
                            <a:lnTo>
                              <a:pt x="65427" y="261233"/>
                            </a:lnTo>
                            <a:lnTo>
                              <a:pt x="38740" y="236771"/>
                            </a:lnTo>
                            <a:lnTo>
                              <a:pt x="36942" y="227781"/>
                            </a:lnTo>
                            <a:lnTo>
                              <a:pt x="36359" y="227247"/>
                            </a:lnTo>
                            <a:lnTo>
                              <a:pt x="31814" y="204522"/>
                            </a:lnTo>
                            <a:lnTo>
                              <a:pt x="43177" y="199977"/>
                            </a:lnTo>
                            <a:lnTo>
                              <a:pt x="57619" y="171093"/>
                            </a:lnTo>
                            <a:lnTo>
                              <a:pt x="45558" y="150417"/>
                            </a:lnTo>
                            <a:lnTo>
                              <a:pt x="22833" y="123147"/>
                            </a:lnTo>
                            <a:lnTo>
                              <a:pt x="2381" y="91333"/>
                            </a:lnTo>
                            <a:lnTo>
                              <a:pt x="4945" y="89501"/>
                            </a:lnTo>
                            <a:lnTo>
                              <a:pt x="0" y="81809"/>
                            </a:lnTo>
                            <a:lnTo>
                              <a:pt x="15907" y="70447"/>
                            </a:lnTo>
                            <a:lnTo>
                              <a:pt x="31814" y="31815"/>
                            </a:lnTo>
                            <a:lnTo>
                              <a:pt x="59084" y="27270"/>
                            </a:lnTo>
                            <a:lnTo>
                              <a:pt x="79536" y="11363"/>
                            </a:lnTo>
                            <a:close/>
                          </a:path>
                        </a:pathLst>
                      </a:custGeom>
                      <a:solidFill>
                        <a:srgbClr val="D5EFE8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69" name="Freeform 4"/>
                      <p:cNvSpPr/>
                      <p:nvPr/>
                    </p:nvSpPr>
                    <p:spPr bwMode="auto">
                      <a:xfrm>
                        <a:off x="5701469" y="3634003"/>
                        <a:ext cx="48695" cy="29164"/>
                      </a:xfrm>
                      <a:custGeom>
                        <a:avLst/>
                        <a:gdLst>
                          <a:gd name="connsiteX0" fmla="*/ 40904 w 118168"/>
                          <a:gd name="connsiteY0" fmla="*/ 0 h 70772"/>
                          <a:gd name="connsiteX1" fmla="*/ 68174 w 118168"/>
                          <a:gd name="connsiteY1" fmla="*/ 4545 h 70772"/>
                          <a:gd name="connsiteX2" fmla="*/ 84081 w 118168"/>
                          <a:gd name="connsiteY2" fmla="*/ 11362 h 70772"/>
                          <a:gd name="connsiteX3" fmla="*/ 99988 w 118168"/>
                          <a:gd name="connsiteY3" fmla="*/ 20452 h 70772"/>
                          <a:gd name="connsiteX4" fmla="*/ 118168 w 118168"/>
                          <a:gd name="connsiteY4" fmla="*/ 31815 h 70772"/>
                          <a:gd name="connsiteX5" fmla="*/ 118168 w 118168"/>
                          <a:gd name="connsiteY5" fmla="*/ 38958 h 70772"/>
                          <a:gd name="connsiteX6" fmla="*/ 118168 w 118168"/>
                          <a:gd name="connsiteY6" fmla="*/ 59084 h 70772"/>
                          <a:gd name="connsiteX7" fmla="*/ 118168 w 118168"/>
                          <a:gd name="connsiteY7" fmla="*/ 66227 h 70772"/>
                          <a:gd name="connsiteX8" fmla="*/ 84081 w 118168"/>
                          <a:gd name="connsiteY8" fmla="*/ 66227 h 70772"/>
                          <a:gd name="connsiteX9" fmla="*/ 52267 w 118168"/>
                          <a:gd name="connsiteY9" fmla="*/ 66227 h 70772"/>
                          <a:gd name="connsiteX10" fmla="*/ 31814 w 118168"/>
                          <a:gd name="connsiteY10" fmla="*/ 70772 h 70772"/>
                          <a:gd name="connsiteX11" fmla="*/ 0 w 118168"/>
                          <a:gd name="connsiteY11" fmla="*/ 54865 h 70772"/>
                          <a:gd name="connsiteX12" fmla="*/ 0 w 118168"/>
                          <a:gd name="connsiteY12" fmla="*/ 47722 h 70772"/>
                          <a:gd name="connsiteX13" fmla="*/ 0 w 118168"/>
                          <a:gd name="connsiteY13" fmla="*/ 45775 h 70772"/>
                          <a:gd name="connsiteX14" fmla="*/ 0 w 118168"/>
                          <a:gd name="connsiteY14" fmla="*/ 38632 h 70772"/>
                          <a:gd name="connsiteX15" fmla="*/ 20452 w 118168"/>
                          <a:gd name="connsiteY15" fmla="*/ 11362 h 707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18168" h="70772">
                            <a:moveTo>
                              <a:pt x="40904" y="0"/>
                            </a:moveTo>
                            <a:lnTo>
                              <a:pt x="68174" y="4545"/>
                            </a:lnTo>
                            <a:lnTo>
                              <a:pt x="84081" y="11362"/>
                            </a:lnTo>
                            <a:lnTo>
                              <a:pt x="99988" y="20452"/>
                            </a:lnTo>
                            <a:lnTo>
                              <a:pt x="118168" y="31815"/>
                            </a:lnTo>
                            <a:lnTo>
                              <a:pt x="118168" y="38958"/>
                            </a:lnTo>
                            <a:lnTo>
                              <a:pt x="118168" y="59084"/>
                            </a:lnTo>
                            <a:lnTo>
                              <a:pt x="118168" y="66227"/>
                            </a:lnTo>
                            <a:lnTo>
                              <a:pt x="84081" y="66227"/>
                            </a:lnTo>
                            <a:lnTo>
                              <a:pt x="52267" y="66227"/>
                            </a:lnTo>
                            <a:lnTo>
                              <a:pt x="31814" y="70772"/>
                            </a:lnTo>
                            <a:lnTo>
                              <a:pt x="0" y="54865"/>
                            </a:lnTo>
                            <a:lnTo>
                              <a:pt x="0" y="47722"/>
                            </a:lnTo>
                            <a:lnTo>
                              <a:pt x="0" y="45775"/>
                            </a:lnTo>
                            <a:lnTo>
                              <a:pt x="0" y="38632"/>
                            </a:lnTo>
                            <a:lnTo>
                              <a:pt x="20452" y="11362"/>
                            </a:lnTo>
                            <a:close/>
                          </a:path>
                        </a:pathLst>
                      </a:custGeom>
                      <a:solidFill>
                        <a:srgbClr val="DBF1EB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70" name="Freeform 5"/>
                      <p:cNvSpPr/>
                      <p:nvPr/>
                    </p:nvSpPr>
                    <p:spPr bwMode="auto">
                      <a:xfrm>
                        <a:off x="5686440" y="3663924"/>
                        <a:ext cx="73132" cy="98460"/>
                      </a:xfrm>
                      <a:custGeom>
                        <a:avLst/>
                        <a:gdLst>
                          <a:gd name="connsiteX0" fmla="*/ 27487 w 177469"/>
                          <a:gd name="connsiteY0" fmla="*/ 0 h 238934"/>
                          <a:gd name="connsiteX1" fmla="*/ 54756 w 177469"/>
                          <a:gd name="connsiteY1" fmla="*/ 15907 h 238934"/>
                          <a:gd name="connsiteX2" fmla="*/ 70663 w 177469"/>
                          <a:gd name="connsiteY2" fmla="*/ 15907 h 238934"/>
                          <a:gd name="connsiteX3" fmla="*/ 75208 w 177469"/>
                          <a:gd name="connsiteY3" fmla="*/ 47722 h 238934"/>
                          <a:gd name="connsiteX4" fmla="*/ 107023 w 177469"/>
                          <a:gd name="connsiteY4" fmla="*/ 54539 h 238934"/>
                          <a:gd name="connsiteX5" fmla="*/ 145655 w 177469"/>
                          <a:gd name="connsiteY5" fmla="*/ 54539 h 238934"/>
                          <a:gd name="connsiteX6" fmla="*/ 166107 w 177469"/>
                          <a:gd name="connsiteY6" fmla="*/ 59084 h 238934"/>
                          <a:gd name="connsiteX7" fmla="*/ 150199 w 177469"/>
                          <a:gd name="connsiteY7" fmla="*/ 90899 h 238934"/>
                          <a:gd name="connsiteX8" fmla="*/ 148684 w 177469"/>
                          <a:gd name="connsiteY8" fmla="*/ 91548 h 238934"/>
                          <a:gd name="connsiteX9" fmla="*/ 145437 w 177469"/>
                          <a:gd name="connsiteY9" fmla="*/ 98042 h 238934"/>
                          <a:gd name="connsiteX10" fmla="*/ 129530 w 177469"/>
                          <a:gd name="connsiteY10" fmla="*/ 104859 h 238934"/>
                          <a:gd name="connsiteX11" fmla="*/ 118811 w 177469"/>
                          <a:gd name="connsiteY11" fmla="*/ 118641 h 238934"/>
                          <a:gd name="connsiteX12" fmla="*/ 136508 w 177469"/>
                          <a:gd name="connsiteY12" fmla="*/ 138305 h 238934"/>
                          <a:gd name="connsiteX13" fmla="*/ 140893 w 177469"/>
                          <a:gd name="connsiteY13" fmla="*/ 120766 h 238934"/>
                          <a:gd name="connsiteX14" fmla="*/ 143869 w 177469"/>
                          <a:gd name="connsiteY14" fmla="*/ 120766 h 238934"/>
                          <a:gd name="connsiteX15" fmla="*/ 145655 w 177469"/>
                          <a:gd name="connsiteY15" fmla="*/ 113623 h 238934"/>
                          <a:gd name="connsiteX16" fmla="*/ 157017 w 177469"/>
                          <a:gd name="connsiteY16" fmla="*/ 113623 h 238934"/>
                          <a:gd name="connsiteX17" fmla="*/ 177469 w 177469"/>
                          <a:gd name="connsiteY17" fmla="*/ 177252 h 238934"/>
                          <a:gd name="connsiteX18" fmla="*/ 177469 w 177469"/>
                          <a:gd name="connsiteY18" fmla="*/ 204522 h 238934"/>
                          <a:gd name="connsiteX19" fmla="*/ 172707 w 177469"/>
                          <a:gd name="connsiteY19" fmla="*/ 203161 h 238934"/>
                          <a:gd name="connsiteX20" fmla="*/ 172707 w 177469"/>
                          <a:gd name="connsiteY20" fmla="*/ 211665 h 238934"/>
                          <a:gd name="connsiteX21" fmla="*/ 162829 w 177469"/>
                          <a:gd name="connsiteY21" fmla="*/ 208842 h 238934"/>
                          <a:gd name="connsiteX22" fmla="*/ 166107 w 177469"/>
                          <a:gd name="connsiteY22" fmla="*/ 231791 h 238934"/>
                          <a:gd name="connsiteX23" fmla="*/ 157112 w 177469"/>
                          <a:gd name="connsiteY23" fmla="*/ 209305 h 238934"/>
                          <a:gd name="connsiteX24" fmla="*/ 161345 w 177469"/>
                          <a:gd name="connsiteY24" fmla="*/ 238934 h 238934"/>
                          <a:gd name="connsiteX25" fmla="*/ 152255 w 177469"/>
                          <a:gd name="connsiteY25" fmla="*/ 216210 h 238934"/>
                          <a:gd name="connsiteX26" fmla="*/ 145437 w 177469"/>
                          <a:gd name="connsiteY26" fmla="*/ 195757 h 238934"/>
                          <a:gd name="connsiteX27" fmla="*/ 140893 w 177469"/>
                          <a:gd name="connsiteY27" fmla="*/ 179850 h 238934"/>
                          <a:gd name="connsiteX28" fmla="*/ 124985 w 177469"/>
                          <a:gd name="connsiteY28" fmla="*/ 152581 h 238934"/>
                          <a:gd name="connsiteX29" fmla="*/ 99974 w 177469"/>
                          <a:gd name="connsiteY29" fmla="*/ 152581 h 238934"/>
                          <a:gd name="connsiteX30" fmla="*/ 102478 w 177469"/>
                          <a:gd name="connsiteY30" fmla="*/ 161345 h 238934"/>
                          <a:gd name="connsiteX31" fmla="*/ 97647 w 177469"/>
                          <a:gd name="connsiteY31" fmla="*/ 168246 h 238934"/>
                          <a:gd name="connsiteX32" fmla="*/ 97716 w 177469"/>
                          <a:gd name="connsiteY32" fmla="*/ 168488 h 238934"/>
                          <a:gd name="connsiteX33" fmla="*/ 81809 w 177469"/>
                          <a:gd name="connsiteY33" fmla="*/ 191213 h 238934"/>
                          <a:gd name="connsiteX34" fmla="*/ 70446 w 177469"/>
                          <a:gd name="connsiteY34" fmla="*/ 184395 h 238934"/>
                          <a:gd name="connsiteX35" fmla="*/ 65901 w 177469"/>
                          <a:gd name="connsiteY35" fmla="*/ 191213 h 238934"/>
                          <a:gd name="connsiteX36" fmla="*/ 49994 w 177469"/>
                          <a:gd name="connsiteY36" fmla="*/ 184395 h 238934"/>
                          <a:gd name="connsiteX37" fmla="*/ 38632 w 177469"/>
                          <a:gd name="connsiteY37" fmla="*/ 179850 h 238934"/>
                          <a:gd name="connsiteX38" fmla="*/ 34087 w 177469"/>
                          <a:gd name="connsiteY38" fmla="*/ 152581 h 238934"/>
                          <a:gd name="connsiteX39" fmla="*/ 22725 w 177469"/>
                          <a:gd name="connsiteY39" fmla="*/ 120766 h 238934"/>
                          <a:gd name="connsiteX40" fmla="*/ 27270 w 177469"/>
                          <a:gd name="connsiteY40" fmla="*/ 98042 h 238934"/>
                          <a:gd name="connsiteX41" fmla="*/ 0 w 177469"/>
                          <a:gd name="connsiteY41" fmla="*/ 82134 h 238934"/>
                          <a:gd name="connsiteX42" fmla="*/ 6266 w 177469"/>
                          <a:gd name="connsiteY42" fmla="*/ 75868 h 238934"/>
                          <a:gd name="connsiteX43" fmla="*/ 4762 w 177469"/>
                          <a:gd name="connsiteY43" fmla="*/ 74991 h 238934"/>
                          <a:gd name="connsiteX44" fmla="*/ 16124 w 177469"/>
                          <a:gd name="connsiteY44" fmla="*/ 63629 h 238934"/>
                          <a:gd name="connsiteX45" fmla="*/ 31460 w 177469"/>
                          <a:gd name="connsiteY45" fmla="*/ 52894 h 238934"/>
                          <a:gd name="connsiteX46" fmla="*/ 6817 w 177469"/>
                          <a:gd name="connsiteY46" fmla="*/ 34413 h 238934"/>
                          <a:gd name="connsiteX47" fmla="*/ 22725 w 177469"/>
                          <a:gd name="connsiteY47" fmla="*/ 7143 h 238934"/>
                          <a:gd name="connsiteX48" fmla="*/ 23169 w 177469"/>
                          <a:gd name="connsiteY48" fmla="*/ 7402 h 2389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</a:cxnLst>
                        <a:rect l="l" t="t" r="r" b="b"/>
                        <a:pathLst>
                          <a:path w="177469" h="238934">
                            <a:moveTo>
                              <a:pt x="27487" y="0"/>
                            </a:moveTo>
                            <a:lnTo>
                              <a:pt x="54756" y="15907"/>
                            </a:lnTo>
                            <a:lnTo>
                              <a:pt x="70663" y="15907"/>
                            </a:lnTo>
                            <a:lnTo>
                              <a:pt x="75208" y="47722"/>
                            </a:lnTo>
                            <a:lnTo>
                              <a:pt x="107023" y="54539"/>
                            </a:lnTo>
                            <a:lnTo>
                              <a:pt x="145655" y="54539"/>
                            </a:lnTo>
                            <a:lnTo>
                              <a:pt x="166107" y="59084"/>
                            </a:lnTo>
                            <a:lnTo>
                              <a:pt x="150199" y="90899"/>
                            </a:lnTo>
                            <a:lnTo>
                              <a:pt x="148684" y="91548"/>
                            </a:lnTo>
                            <a:lnTo>
                              <a:pt x="145437" y="98042"/>
                            </a:lnTo>
                            <a:lnTo>
                              <a:pt x="129530" y="104859"/>
                            </a:lnTo>
                            <a:lnTo>
                              <a:pt x="118811" y="118641"/>
                            </a:lnTo>
                            <a:lnTo>
                              <a:pt x="136508" y="138305"/>
                            </a:lnTo>
                            <a:lnTo>
                              <a:pt x="140893" y="120766"/>
                            </a:lnTo>
                            <a:lnTo>
                              <a:pt x="143869" y="120766"/>
                            </a:lnTo>
                            <a:lnTo>
                              <a:pt x="145655" y="113623"/>
                            </a:lnTo>
                            <a:lnTo>
                              <a:pt x="157017" y="113623"/>
                            </a:lnTo>
                            <a:lnTo>
                              <a:pt x="177469" y="177252"/>
                            </a:lnTo>
                            <a:lnTo>
                              <a:pt x="177469" y="204522"/>
                            </a:lnTo>
                            <a:lnTo>
                              <a:pt x="172707" y="203161"/>
                            </a:lnTo>
                            <a:lnTo>
                              <a:pt x="172707" y="211665"/>
                            </a:lnTo>
                            <a:lnTo>
                              <a:pt x="162829" y="208842"/>
                            </a:lnTo>
                            <a:lnTo>
                              <a:pt x="166107" y="231791"/>
                            </a:lnTo>
                            <a:lnTo>
                              <a:pt x="157112" y="209305"/>
                            </a:lnTo>
                            <a:lnTo>
                              <a:pt x="161345" y="238934"/>
                            </a:lnTo>
                            <a:lnTo>
                              <a:pt x="152255" y="216210"/>
                            </a:lnTo>
                            <a:lnTo>
                              <a:pt x="145437" y="195757"/>
                            </a:lnTo>
                            <a:lnTo>
                              <a:pt x="140893" y="179850"/>
                            </a:lnTo>
                            <a:lnTo>
                              <a:pt x="124985" y="152581"/>
                            </a:lnTo>
                            <a:lnTo>
                              <a:pt x="99974" y="152581"/>
                            </a:lnTo>
                            <a:lnTo>
                              <a:pt x="102478" y="161345"/>
                            </a:lnTo>
                            <a:lnTo>
                              <a:pt x="97647" y="168246"/>
                            </a:lnTo>
                            <a:lnTo>
                              <a:pt x="97716" y="168488"/>
                            </a:lnTo>
                            <a:lnTo>
                              <a:pt x="81809" y="191213"/>
                            </a:lnTo>
                            <a:lnTo>
                              <a:pt x="70446" y="184395"/>
                            </a:lnTo>
                            <a:lnTo>
                              <a:pt x="65901" y="191213"/>
                            </a:lnTo>
                            <a:lnTo>
                              <a:pt x="49994" y="184395"/>
                            </a:lnTo>
                            <a:lnTo>
                              <a:pt x="38632" y="179850"/>
                            </a:lnTo>
                            <a:lnTo>
                              <a:pt x="34087" y="152581"/>
                            </a:lnTo>
                            <a:lnTo>
                              <a:pt x="22725" y="120766"/>
                            </a:lnTo>
                            <a:lnTo>
                              <a:pt x="27270" y="98042"/>
                            </a:lnTo>
                            <a:lnTo>
                              <a:pt x="0" y="82134"/>
                            </a:lnTo>
                            <a:lnTo>
                              <a:pt x="6266" y="75868"/>
                            </a:lnTo>
                            <a:lnTo>
                              <a:pt x="4762" y="74991"/>
                            </a:lnTo>
                            <a:lnTo>
                              <a:pt x="16124" y="63629"/>
                            </a:lnTo>
                            <a:lnTo>
                              <a:pt x="31460" y="52894"/>
                            </a:lnTo>
                            <a:lnTo>
                              <a:pt x="6817" y="34413"/>
                            </a:lnTo>
                            <a:lnTo>
                              <a:pt x="22725" y="7143"/>
                            </a:lnTo>
                            <a:lnTo>
                              <a:pt x="23169" y="7402"/>
                            </a:lnTo>
                            <a:close/>
                          </a:path>
                        </a:pathLst>
                      </a:custGeom>
                      <a:solidFill>
                        <a:srgbClr val="AEE0D2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71" name="Freeform 7"/>
                      <p:cNvSpPr/>
                      <p:nvPr/>
                    </p:nvSpPr>
                    <p:spPr bwMode="auto">
                      <a:xfrm>
                        <a:off x="5900841" y="3715429"/>
                        <a:ext cx="111571" cy="236162"/>
                      </a:xfrm>
                      <a:custGeom>
                        <a:avLst/>
                        <a:gdLst>
                          <a:gd name="connsiteX0" fmla="*/ 118494 w 270749"/>
                          <a:gd name="connsiteY0" fmla="*/ 0 h 573095"/>
                          <a:gd name="connsiteX1" fmla="*/ 141218 w 270749"/>
                          <a:gd name="connsiteY1" fmla="*/ 15907 h 573095"/>
                          <a:gd name="connsiteX2" fmla="*/ 173033 w 270749"/>
                          <a:gd name="connsiteY2" fmla="*/ 24997 h 573095"/>
                          <a:gd name="connsiteX3" fmla="*/ 168488 w 270749"/>
                          <a:gd name="connsiteY3" fmla="*/ 47722 h 573095"/>
                          <a:gd name="connsiteX4" fmla="*/ 184395 w 270749"/>
                          <a:gd name="connsiteY4" fmla="*/ 63629 h 573095"/>
                          <a:gd name="connsiteX5" fmla="*/ 220755 w 270749"/>
                          <a:gd name="connsiteY5" fmla="*/ 74992 h 573095"/>
                          <a:gd name="connsiteX6" fmla="*/ 208749 w 270749"/>
                          <a:gd name="connsiteY6" fmla="*/ 82996 h 573095"/>
                          <a:gd name="connsiteX7" fmla="*/ 213612 w 270749"/>
                          <a:gd name="connsiteY7" fmla="*/ 84516 h 573095"/>
                          <a:gd name="connsiteX8" fmla="*/ 165890 w 270749"/>
                          <a:gd name="connsiteY8" fmla="*/ 116330 h 573095"/>
                          <a:gd name="connsiteX9" fmla="*/ 140865 w 270749"/>
                          <a:gd name="connsiteY9" fmla="*/ 144929 h 573095"/>
                          <a:gd name="connsiteX10" fmla="*/ 136674 w 270749"/>
                          <a:gd name="connsiteY10" fmla="*/ 165890 h 573095"/>
                          <a:gd name="connsiteX11" fmla="*/ 161671 w 270749"/>
                          <a:gd name="connsiteY11" fmla="*/ 209067 h 573095"/>
                          <a:gd name="connsiteX12" fmla="*/ 195758 w 270749"/>
                          <a:gd name="connsiteY12" fmla="*/ 256789 h 573095"/>
                          <a:gd name="connsiteX13" fmla="*/ 232117 w 270749"/>
                          <a:gd name="connsiteY13" fmla="*/ 284058 h 573095"/>
                          <a:gd name="connsiteX14" fmla="*/ 254842 w 270749"/>
                          <a:gd name="connsiteY14" fmla="*/ 311328 h 573095"/>
                          <a:gd name="connsiteX15" fmla="*/ 270749 w 270749"/>
                          <a:gd name="connsiteY15" fmla="*/ 381774 h 573095"/>
                          <a:gd name="connsiteX16" fmla="*/ 263932 w 270749"/>
                          <a:gd name="connsiteY16" fmla="*/ 449948 h 573095"/>
                          <a:gd name="connsiteX17" fmla="*/ 257265 w 270749"/>
                          <a:gd name="connsiteY17" fmla="*/ 454710 h 573095"/>
                          <a:gd name="connsiteX18" fmla="*/ 256789 w 270749"/>
                          <a:gd name="connsiteY18" fmla="*/ 459472 h 573095"/>
                          <a:gd name="connsiteX19" fmla="*/ 224974 w 270749"/>
                          <a:gd name="connsiteY19" fmla="*/ 482197 h 573095"/>
                          <a:gd name="connsiteX20" fmla="*/ 188615 w 270749"/>
                          <a:gd name="connsiteY20" fmla="*/ 509466 h 573095"/>
                          <a:gd name="connsiteX21" fmla="*/ 154528 w 270749"/>
                          <a:gd name="connsiteY21" fmla="*/ 541281 h 573095"/>
                          <a:gd name="connsiteX22" fmla="*/ 106806 w 270749"/>
                          <a:gd name="connsiteY22" fmla="*/ 573095 h 573095"/>
                          <a:gd name="connsiteX23" fmla="*/ 95444 w 270749"/>
                          <a:gd name="connsiteY23" fmla="*/ 545826 h 573095"/>
                          <a:gd name="connsiteX24" fmla="*/ 106806 w 270749"/>
                          <a:gd name="connsiteY24" fmla="*/ 525373 h 573095"/>
                          <a:gd name="connsiteX25" fmla="*/ 79536 w 270749"/>
                          <a:gd name="connsiteY25" fmla="*/ 502649 h 573095"/>
                          <a:gd name="connsiteX26" fmla="*/ 91144 w 270749"/>
                          <a:gd name="connsiteY26" fmla="*/ 496845 h 573095"/>
                          <a:gd name="connsiteX27" fmla="*/ 86679 w 270749"/>
                          <a:gd name="connsiteY27" fmla="*/ 493125 h 573095"/>
                          <a:gd name="connsiteX28" fmla="*/ 118494 w 270749"/>
                          <a:gd name="connsiteY28" fmla="*/ 477218 h 573095"/>
                          <a:gd name="connsiteX29" fmla="*/ 144427 w 270749"/>
                          <a:gd name="connsiteY29" fmla="*/ 477218 h 573095"/>
                          <a:gd name="connsiteX30" fmla="*/ 134075 w 270749"/>
                          <a:gd name="connsiteY30" fmla="*/ 459472 h 573095"/>
                          <a:gd name="connsiteX31" fmla="*/ 144260 w 270749"/>
                          <a:gd name="connsiteY31" fmla="*/ 455163 h 573095"/>
                          <a:gd name="connsiteX32" fmla="*/ 141218 w 270749"/>
                          <a:gd name="connsiteY32" fmla="*/ 449948 h 573095"/>
                          <a:gd name="connsiteX33" fmla="*/ 193876 w 270749"/>
                          <a:gd name="connsiteY33" fmla="*/ 427670 h 573095"/>
                          <a:gd name="connsiteX34" fmla="*/ 197704 w 270749"/>
                          <a:gd name="connsiteY34" fmla="*/ 391298 h 573095"/>
                          <a:gd name="connsiteX35" fmla="*/ 193160 w 270749"/>
                          <a:gd name="connsiteY35" fmla="*/ 364029 h 573095"/>
                          <a:gd name="connsiteX36" fmla="*/ 197704 w 270749"/>
                          <a:gd name="connsiteY36" fmla="*/ 325397 h 573095"/>
                          <a:gd name="connsiteX37" fmla="*/ 188615 w 270749"/>
                          <a:gd name="connsiteY37" fmla="*/ 298127 h 573095"/>
                          <a:gd name="connsiteX38" fmla="*/ 161345 w 270749"/>
                          <a:gd name="connsiteY38" fmla="*/ 273130 h 573095"/>
                          <a:gd name="connsiteX39" fmla="*/ 138620 w 270749"/>
                          <a:gd name="connsiteY39" fmla="*/ 239043 h 573095"/>
                          <a:gd name="connsiteX40" fmla="*/ 106806 w 270749"/>
                          <a:gd name="connsiteY40" fmla="*/ 191321 h 573095"/>
                          <a:gd name="connsiteX41" fmla="*/ 63629 w 270749"/>
                          <a:gd name="connsiteY41" fmla="*/ 170869 h 573095"/>
                          <a:gd name="connsiteX42" fmla="*/ 72387 w 270749"/>
                          <a:gd name="connsiteY42" fmla="*/ 162110 h 573095"/>
                          <a:gd name="connsiteX43" fmla="*/ 70772 w 270749"/>
                          <a:gd name="connsiteY43" fmla="*/ 161345 h 573095"/>
                          <a:gd name="connsiteX44" fmla="*/ 82134 w 270749"/>
                          <a:gd name="connsiteY44" fmla="*/ 149983 h 573095"/>
                          <a:gd name="connsiteX45" fmla="*/ 93582 w 270749"/>
                          <a:gd name="connsiteY45" fmla="*/ 143623 h 573095"/>
                          <a:gd name="connsiteX46" fmla="*/ 79536 w 270749"/>
                          <a:gd name="connsiteY46" fmla="*/ 109513 h 573095"/>
                          <a:gd name="connsiteX47" fmla="*/ 36359 w 270749"/>
                          <a:gd name="connsiteY47" fmla="*/ 109513 h 573095"/>
                          <a:gd name="connsiteX48" fmla="*/ 20452 w 270749"/>
                          <a:gd name="connsiteY48" fmla="*/ 77698 h 573095"/>
                          <a:gd name="connsiteX49" fmla="*/ 0 w 270749"/>
                          <a:gd name="connsiteY49" fmla="*/ 45884 h 573095"/>
                          <a:gd name="connsiteX50" fmla="*/ 9775 w 270749"/>
                          <a:gd name="connsiteY50" fmla="*/ 40453 h 573095"/>
                          <a:gd name="connsiteX51" fmla="*/ 7143 w 270749"/>
                          <a:gd name="connsiteY51" fmla="*/ 36360 h 573095"/>
                          <a:gd name="connsiteX52" fmla="*/ 27595 w 270749"/>
                          <a:gd name="connsiteY52" fmla="*/ 24997 h 573095"/>
                          <a:gd name="connsiteX53" fmla="*/ 54865 w 270749"/>
                          <a:gd name="connsiteY53" fmla="*/ 24997 h 573095"/>
                          <a:gd name="connsiteX54" fmla="*/ 93497 w 270749"/>
                          <a:gd name="connsiteY54" fmla="*/ 24997 h 5730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</a:cxnLst>
                        <a:rect l="l" t="t" r="r" b="b"/>
                        <a:pathLst>
                          <a:path w="270749" h="573095">
                            <a:moveTo>
                              <a:pt x="118494" y="0"/>
                            </a:moveTo>
                            <a:lnTo>
                              <a:pt x="141218" y="15907"/>
                            </a:lnTo>
                            <a:lnTo>
                              <a:pt x="173033" y="24997"/>
                            </a:lnTo>
                            <a:lnTo>
                              <a:pt x="168488" y="47722"/>
                            </a:lnTo>
                            <a:lnTo>
                              <a:pt x="184395" y="63629"/>
                            </a:lnTo>
                            <a:lnTo>
                              <a:pt x="220755" y="74992"/>
                            </a:lnTo>
                            <a:lnTo>
                              <a:pt x="208749" y="82996"/>
                            </a:lnTo>
                            <a:lnTo>
                              <a:pt x="213612" y="84516"/>
                            </a:lnTo>
                            <a:lnTo>
                              <a:pt x="165890" y="116330"/>
                            </a:lnTo>
                            <a:lnTo>
                              <a:pt x="140865" y="144929"/>
                            </a:lnTo>
                            <a:lnTo>
                              <a:pt x="136674" y="165890"/>
                            </a:lnTo>
                            <a:lnTo>
                              <a:pt x="161671" y="209067"/>
                            </a:lnTo>
                            <a:lnTo>
                              <a:pt x="195758" y="256789"/>
                            </a:lnTo>
                            <a:lnTo>
                              <a:pt x="232117" y="284058"/>
                            </a:lnTo>
                            <a:lnTo>
                              <a:pt x="254842" y="311328"/>
                            </a:lnTo>
                            <a:lnTo>
                              <a:pt x="270749" y="381774"/>
                            </a:lnTo>
                            <a:lnTo>
                              <a:pt x="263932" y="449948"/>
                            </a:lnTo>
                            <a:lnTo>
                              <a:pt x="257265" y="454710"/>
                            </a:lnTo>
                            <a:lnTo>
                              <a:pt x="256789" y="459472"/>
                            </a:lnTo>
                            <a:lnTo>
                              <a:pt x="224974" y="482197"/>
                            </a:lnTo>
                            <a:lnTo>
                              <a:pt x="188615" y="509466"/>
                            </a:lnTo>
                            <a:lnTo>
                              <a:pt x="154528" y="541281"/>
                            </a:lnTo>
                            <a:lnTo>
                              <a:pt x="106806" y="573095"/>
                            </a:lnTo>
                            <a:lnTo>
                              <a:pt x="95444" y="545826"/>
                            </a:lnTo>
                            <a:lnTo>
                              <a:pt x="106806" y="525373"/>
                            </a:lnTo>
                            <a:lnTo>
                              <a:pt x="79536" y="502649"/>
                            </a:lnTo>
                            <a:lnTo>
                              <a:pt x="91144" y="496845"/>
                            </a:lnTo>
                            <a:lnTo>
                              <a:pt x="86679" y="493125"/>
                            </a:lnTo>
                            <a:lnTo>
                              <a:pt x="118494" y="477218"/>
                            </a:lnTo>
                            <a:lnTo>
                              <a:pt x="144427" y="477218"/>
                            </a:lnTo>
                            <a:lnTo>
                              <a:pt x="134075" y="459472"/>
                            </a:lnTo>
                            <a:lnTo>
                              <a:pt x="144260" y="455163"/>
                            </a:lnTo>
                            <a:lnTo>
                              <a:pt x="141218" y="449948"/>
                            </a:lnTo>
                            <a:lnTo>
                              <a:pt x="193876" y="427670"/>
                            </a:lnTo>
                            <a:lnTo>
                              <a:pt x="197704" y="391298"/>
                            </a:lnTo>
                            <a:lnTo>
                              <a:pt x="193160" y="364029"/>
                            </a:lnTo>
                            <a:lnTo>
                              <a:pt x="197704" y="325397"/>
                            </a:lnTo>
                            <a:lnTo>
                              <a:pt x="188615" y="298127"/>
                            </a:lnTo>
                            <a:lnTo>
                              <a:pt x="161345" y="273130"/>
                            </a:lnTo>
                            <a:lnTo>
                              <a:pt x="138620" y="239043"/>
                            </a:lnTo>
                            <a:lnTo>
                              <a:pt x="106806" y="191321"/>
                            </a:lnTo>
                            <a:lnTo>
                              <a:pt x="63629" y="170869"/>
                            </a:lnTo>
                            <a:lnTo>
                              <a:pt x="72387" y="162110"/>
                            </a:lnTo>
                            <a:lnTo>
                              <a:pt x="70772" y="161345"/>
                            </a:lnTo>
                            <a:lnTo>
                              <a:pt x="82134" y="149983"/>
                            </a:lnTo>
                            <a:lnTo>
                              <a:pt x="93582" y="143623"/>
                            </a:lnTo>
                            <a:lnTo>
                              <a:pt x="79536" y="109513"/>
                            </a:lnTo>
                            <a:lnTo>
                              <a:pt x="36359" y="109513"/>
                            </a:lnTo>
                            <a:lnTo>
                              <a:pt x="20452" y="77698"/>
                            </a:lnTo>
                            <a:lnTo>
                              <a:pt x="0" y="45884"/>
                            </a:lnTo>
                            <a:lnTo>
                              <a:pt x="9775" y="40453"/>
                            </a:lnTo>
                            <a:lnTo>
                              <a:pt x="7143" y="36360"/>
                            </a:lnTo>
                            <a:lnTo>
                              <a:pt x="27595" y="24997"/>
                            </a:lnTo>
                            <a:lnTo>
                              <a:pt x="54865" y="24997"/>
                            </a:lnTo>
                            <a:lnTo>
                              <a:pt x="93497" y="24997"/>
                            </a:lnTo>
                            <a:close/>
                          </a:path>
                        </a:pathLst>
                      </a:custGeom>
                      <a:solidFill>
                        <a:srgbClr val="D5EFE8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72" name="Freeform 11"/>
                      <p:cNvSpPr/>
                      <p:nvPr/>
                    </p:nvSpPr>
                    <p:spPr bwMode="auto">
                      <a:xfrm>
                        <a:off x="4895192" y="3471998"/>
                        <a:ext cx="99263" cy="93779"/>
                      </a:xfrm>
                      <a:custGeom>
                        <a:avLst/>
                        <a:gdLst>
                          <a:gd name="connsiteX0" fmla="*/ 240881 w 240881"/>
                          <a:gd name="connsiteY0" fmla="*/ 0 h 227573"/>
                          <a:gd name="connsiteX1" fmla="*/ 235354 w 240881"/>
                          <a:gd name="connsiteY1" fmla="*/ 8598 h 227573"/>
                          <a:gd name="connsiteX2" fmla="*/ 240881 w 240881"/>
                          <a:gd name="connsiteY2" fmla="*/ 7143 h 227573"/>
                          <a:gd name="connsiteX3" fmla="*/ 220429 w 240881"/>
                          <a:gd name="connsiteY3" fmla="*/ 38958 h 227573"/>
                          <a:gd name="connsiteX4" fmla="*/ 203599 w 240881"/>
                          <a:gd name="connsiteY4" fmla="*/ 49476 h 227573"/>
                          <a:gd name="connsiteX5" fmla="*/ 209067 w 240881"/>
                          <a:gd name="connsiteY5" fmla="*/ 74992 h 227573"/>
                          <a:gd name="connsiteX6" fmla="*/ 208184 w 240881"/>
                          <a:gd name="connsiteY6" fmla="*/ 78017 h 227573"/>
                          <a:gd name="connsiteX7" fmla="*/ 209067 w 240881"/>
                          <a:gd name="connsiteY7" fmla="*/ 82135 h 227573"/>
                          <a:gd name="connsiteX8" fmla="*/ 193160 w 240881"/>
                          <a:gd name="connsiteY8" fmla="*/ 136674 h 227573"/>
                          <a:gd name="connsiteX9" fmla="*/ 111351 w 240881"/>
                          <a:gd name="connsiteY9" fmla="*/ 184396 h 227573"/>
                          <a:gd name="connsiteX10" fmla="*/ 40905 w 240881"/>
                          <a:gd name="connsiteY10" fmla="*/ 227573 h 227573"/>
                          <a:gd name="connsiteX11" fmla="*/ 0 w 240881"/>
                          <a:gd name="connsiteY11" fmla="*/ 211666 h 227573"/>
                          <a:gd name="connsiteX12" fmla="*/ 4545 w 240881"/>
                          <a:gd name="connsiteY12" fmla="*/ 207121 h 227573"/>
                          <a:gd name="connsiteX13" fmla="*/ 4545 w 240881"/>
                          <a:gd name="connsiteY13" fmla="*/ 206290 h 227573"/>
                          <a:gd name="connsiteX14" fmla="*/ 0 w 240881"/>
                          <a:gd name="connsiteY14" fmla="*/ 204523 h 227573"/>
                          <a:gd name="connsiteX15" fmla="*/ 4545 w 240881"/>
                          <a:gd name="connsiteY15" fmla="*/ 199978 h 227573"/>
                          <a:gd name="connsiteX16" fmla="*/ 4545 w 240881"/>
                          <a:gd name="connsiteY16" fmla="*/ 184396 h 227573"/>
                          <a:gd name="connsiteX17" fmla="*/ 4545 w 240881"/>
                          <a:gd name="connsiteY17" fmla="*/ 177253 h 227573"/>
                          <a:gd name="connsiteX18" fmla="*/ 9090 w 240881"/>
                          <a:gd name="connsiteY18" fmla="*/ 156801 h 227573"/>
                          <a:gd name="connsiteX19" fmla="*/ 29460 w 240881"/>
                          <a:gd name="connsiteY19" fmla="*/ 142542 h 227573"/>
                          <a:gd name="connsiteX20" fmla="*/ 24997 w 240881"/>
                          <a:gd name="connsiteY20" fmla="*/ 132129 h 227573"/>
                          <a:gd name="connsiteX21" fmla="*/ 9090 w 240881"/>
                          <a:gd name="connsiteY21" fmla="*/ 125312 h 227573"/>
                          <a:gd name="connsiteX22" fmla="*/ 9090 w 240881"/>
                          <a:gd name="connsiteY22" fmla="*/ 118169 h 227573"/>
                          <a:gd name="connsiteX23" fmla="*/ 9090 w 240881"/>
                          <a:gd name="connsiteY23" fmla="*/ 93497 h 227573"/>
                          <a:gd name="connsiteX24" fmla="*/ 9090 w 240881"/>
                          <a:gd name="connsiteY24" fmla="*/ 86354 h 227573"/>
                          <a:gd name="connsiteX25" fmla="*/ 15907 w 240881"/>
                          <a:gd name="connsiteY25" fmla="*/ 65902 h 227573"/>
                          <a:gd name="connsiteX26" fmla="*/ 24997 w 240881"/>
                          <a:gd name="connsiteY26" fmla="*/ 54540 h 227573"/>
                          <a:gd name="connsiteX27" fmla="*/ 36360 w 240881"/>
                          <a:gd name="connsiteY27" fmla="*/ 47722 h 227573"/>
                          <a:gd name="connsiteX28" fmla="*/ 36360 w 240881"/>
                          <a:gd name="connsiteY28" fmla="*/ 29868 h 227573"/>
                          <a:gd name="connsiteX29" fmla="*/ 36360 w 240881"/>
                          <a:gd name="connsiteY29" fmla="*/ 22725 h 227573"/>
                          <a:gd name="connsiteX30" fmla="*/ 47722 w 240881"/>
                          <a:gd name="connsiteY30" fmla="*/ 31815 h 227573"/>
                          <a:gd name="connsiteX31" fmla="*/ 90899 w 240881"/>
                          <a:gd name="connsiteY31" fmla="*/ 15907 h 227573"/>
                          <a:gd name="connsiteX32" fmla="*/ 111351 w 240881"/>
                          <a:gd name="connsiteY32" fmla="*/ 27270 h 227573"/>
                          <a:gd name="connsiteX33" fmla="*/ 138620 w 240881"/>
                          <a:gd name="connsiteY33" fmla="*/ 27270 h 227573"/>
                          <a:gd name="connsiteX34" fmla="*/ 181797 w 240881"/>
                          <a:gd name="connsiteY34" fmla="*/ 11362 h 227573"/>
                          <a:gd name="connsiteX35" fmla="*/ 197704 w 240881"/>
                          <a:gd name="connsiteY35" fmla="*/ 11362 h 2275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</a:cxnLst>
                        <a:rect l="l" t="t" r="r" b="b"/>
                        <a:pathLst>
                          <a:path w="240881" h="227573">
                            <a:moveTo>
                              <a:pt x="240881" y="0"/>
                            </a:moveTo>
                            <a:lnTo>
                              <a:pt x="235354" y="8598"/>
                            </a:lnTo>
                            <a:lnTo>
                              <a:pt x="240881" y="7143"/>
                            </a:lnTo>
                            <a:lnTo>
                              <a:pt x="220429" y="38958"/>
                            </a:lnTo>
                            <a:lnTo>
                              <a:pt x="203599" y="49476"/>
                            </a:lnTo>
                            <a:lnTo>
                              <a:pt x="209067" y="74992"/>
                            </a:lnTo>
                            <a:lnTo>
                              <a:pt x="208184" y="78017"/>
                            </a:lnTo>
                            <a:lnTo>
                              <a:pt x="209067" y="82135"/>
                            </a:lnTo>
                            <a:lnTo>
                              <a:pt x="193160" y="136674"/>
                            </a:lnTo>
                            <a:lnTo>
                              <a:pt x="111351" y="184396"/>
                            </a:lnTo>
                            <a:lnTo>
                              <a:pt x="40905" y="227573"/>
                            </a:lnTo>
                            <a:lnTo>
                              <a:pt x="0" y="211666"/>
                            </a:lnTo>
                            <a:lnTo>
                              <a:pt x="4545" y="207121"/>
                            </a:lnTo>
                            <a:lnTo>
                              <a:pt x="4545" y="206290"/>
                            </a:lnTo>
                            <a:lnTo>
                              <a:pt x="0" y="204523"/>
                            </a:lnTo>
                            <a:lnTo>
                              <a:pt x="4545" y="199978"/>
                            </a:lnTo>
                            <a:lnTo>
                              <a:pt x="4545" y="184396"/>
                            </a:lnTo>
                            <a:lnTo>
                              <a:pt x="4545" y="177253"/>
                            </a:lnTo>
                            <a:lnTo>
                              <a:pt x="9090" y="156801"/>
                            </a:lnTo>
                            <a:lnTo>
                              <a:pt x="29460" y="142542"/>
                            </a:lnTo>
                            <a:lnTo>
                              <a:pt x="24997" y="132129"/>
                            </a:lnTo>
                            <a:lnTo>
                              <a:pt x="9090" y="125312"/>
                            </a:lnTo>
                            <a:lnTo>
                              <a:pt x="9090" y="118169"/>
                            </a:lnTo>
                            <a:lnTo>
                              <a:pt x="9090" y="93497"/>
                            </a:lnTo>
                            <a:lnTo>
                              <a:pt x="9090" y="86354"/>
                            </a:lnTo>
                            <a:lnTo>
                              <a:pt x="15907" y="65902"/>
                            </a:lnTo>
                            <a:lnTo>
                              <a:pt x="24997" y="54540"/>
                            </a:lnTo>
                            <a:lnTo>
                              <a:pt x="36360" y="47722"/>
                            </a:lnTo>
                            <a:lnTo>
                              <a:pt x="36360" y="29868"/>
                            </a:lnTo>
                            <a:lnTo>
                              <a:pt x="36360" y="22725"/>
                            </a:lnTo>
                            <a:lnTo>
                              <a:pt x="47722" y="31815"/>
                            </a:lnTo>
                            <a:lnTo>
                              <a:pt x="90899" y="15907"/>
                            </a:lnTo>
                            <a:lnTo>
                              <a:pt x="111351" y="27270"/>
                            </a:lnTo>
                            <a:lnTo>
                              <a:pt x="138620" y="27270"/>
                            </a:lnTo>
                            <a:lnTo>
                              <a:pt x="181797" y="11362"/>
                            </a:lnTo>
                            <a:lnTo>
                              <a:pt x="197704" y="11362"/>
                            </a:lnTo>
                            <a:close/>
                          </a:path>
                        </a:pathLst>
                      </a:custGeom>
                      <a:grpFill/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>
                        <a:noAutofit/>
                      </a:bodyPr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73" name="Freeform 12"/>
                      <p:cNvSpPr/>
                      <p:nvPr/>
                    </p:nvSpPr>
                    <p:spPr bwMode="auto">
                      <a:xfrm>
                        <a:off x="4938134" y="3470125"/>
                        <a:ext cx="153800" cy="151748"/>
                      </a:xfrm>
                      <a:custGeom>
                        <a:avLst/>
                        <a:gdLst>
                          <a:gd name="connsiteX0" fmla="*/ 145438 w 373227"/>
                          <a:gd name="connsiteY0" fmla="*/ 0 h 368248"/>
                          <a:gd name="connsiteX1" fmla="*/ 188615 w 373227"/>
                          <a:gd name="connsiteY1" fmla="*/ 4545 h 368248"/>
                          <a:gd name="connsiteX2" fmla="*/ 189875 w 373227"/>
                          <a:gd name="connsiteY2" fmla="*/ 5806 h 368248"/>
                          <a:gd name="connsiteX3" fmla="*/ 200520 w 373227"/>
                          <a:gd name="connsiteY3" fmla="*/ 6926 h 368248"/>
                          <a:gd name="connsiteX4" fmla="*/ 210583 w 373227"/>
                          <a:gd name="connsiteY4" fmla="*/ 16989 h 368248"/>
                          <a:gd name="connsiteX5" fmla="*/ 220429 w 373227"/>
                          <a:gd name="connsiteY5" fmla="*/ 11362 h 368248"/>
                          <a:gd name="connsiteX6" fmla="*/ 223628 w 373227"/>
                          <a:gd name="connsiteY6" fmla="*/ 18719 h 368248"/>
                          <a:gd name="connsiteX7" fmla="*/ 232334 w 373227"/>
                          <a:gd name="connsiteY7" fmla="*/ 13743 h 368248"/>
                          <a:gd name="connsiteX8" fmla="*/ 255059 w 373227"/>
                          <a:gd name="connsiteY8" fmla="*/ 66010 h 368248"/>
                          <a:gd name="connsiteX9" fmla="*/ 280056 w 373227"/>
                          <a:gd name="connsiteY9" fmla="*/ 81917 h 368248"/>
                          <a:gd name="connsiteX10" fmla="*/ 280056 w 373227"/>
                          <a:gd name="connsiteY10" fmla="*/ 109187 h 368248"/>
                          <a:gd name="connsiteX11" fmla="*/ 264149 w 373227"/>
                          <a:gd name="connsiteY11" fmla="*/ 125094 h 368248"/>
                          <a:gd name="connsiteX12" fmla="*/ 255059 w 373227"/>
                          <a:gd name="connsiteY12" fmla="*/ 156909 h 368248"/>
                          <a:gd name="connsiteX13" fmla="*/ 280056 w 373227"/>
                          <a:gd name="connsiteY13" fmla="*/ 200086 h 368248"/>
                          <a:gd name="connsiteX14" fmla="*/ 323233 w 373227"/>
                          <a:gd name="connsiteY14" fmla="*/ 222810 h 368248"/>
                          <a:gd name="connsiteX15" fmla="*/ 345958 w 373227"/>
                          <a:gd name="connsiteY15" fmla="*/ 254625 h 368248"/>
                          <a:gd name="connsiteX16" fmla="*/ 341413 w 373227"/>
                          <a:gd name="connsiteY16" fmla="*/ 286439 h 368248"/>
                          <a:gd name="connsiteX17" fmla="*/ 350503 w 373227"/>
                          <a:gd name="connsiteY17" fmla="*/ 286439 h 368248"/>
                          <a:gd name="connsiteX18" fmla="*/ 350503 w 373227"/>
                          <a:gd name="connsiteY18" fmla="*/ 309164 h 368248"/>
                          <a:gd name="connsiteX19" fmla="*/ 373227 w 373227"/>
                          <a:gd name="connsiteY19" fmla="*/ 329616 h 368248"/>
                          <a:gd name="connsiteX20" fmla="*/ 350503 w 373227"/>
                          <a:gd name="connsiteY20" fmla="*/ 329616 h 368248"/>
                          <a:gd name="connsiteX21" fmla="*/ 323233 w 373227"/>
                          <a:gd name="connsiteY21" fmla="*/ 325071 h 368248"/>
                          <a:gd name="connsiteX22" fmla="*/ 298236 w 373227"/>
                          <a:gd name="connsiteY22" fmla="*/ 368248 h 368248"/>
                          <a:gd name="connsiteX23" fmla="*/ 232334 w 373227"/>
                          <a:gd name="connsiteY23" fmla="*/ 361431 h 368248"/>
                          <a:gd name="connsiteX24" fmla="*/ 230653 w 373227"/>
                          <a:gd name="connsiteY24" fmla="*/ 360107 h 368248"/>
                          <a:gd name="connsiteX25" fmla="*/ 220429 w 373227"/>
                          <a:gd name="connsiteY25" fmla="*/ 359050 h 368248"/>
                          <a:gd name="connsiteX26" fmla="*/ 113624 w 373227"/>
                          <a:gd name="connsiteY26" fmla="*/ 274969 h 368248"/>
                          <a:gd name="connsiteX27" fmla="*/ 59084 w 373227"/>
                          <a:gd name="connsiteY27" fmla="*/ 247699 h 368248"/>
                          <a:gd name="connsiteX28" fmla="*/ 15908 w 373227"/>
                          <a:gd name="connsiteY28" fmla="*/ 236337 h 368248"/>
                          <a:gd name="connsiteX29" fmla="*/ 0 w 373227"/>
                          <a:gd name="connsiteY29" fmla="*/ 181797 h 368248"/>
                          <a:gd name="connsiteX30" fmla="*/ 81809 w 373227"/>
                          <a:gd name="connsiteY30" fmla="*/ 134076 h 368248"/>
                          <a:gd name="connsiteX31" fmla="*/ 97716 w 373227"/>
                          <a:gd name="connsiteY31" fmla="*/ 79536 h 368248"/>
                          <a:gd name="connsiteX32" fmla="*/ 90899 w 373227"/>
                          <a:gd name="connsiteY32" fmla="*/ 47722 h 368248"/>
                          <a:gd name="connsiteX33" fmla="*/ 113624 w 373227"/>
                          <a:gd name="connsiteY33" fmla="*/ 36360 h 368248"/>
                          <a:gd name="connsiteX34" fmla="*/ 129531 w 373227"/>
                          <a:gd name="connsiteY34" fmla="*/ 11362 h 3682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</a:cxnLst>
                        <a:rect l="l" t="t" r="r" b="b"/>
                        <a:pathLst>
                          <a:path w="373227" h="368248">
                            <a:moveTo>
                              <a:pt x="145438" y="0"/>
                            </a:moveTo>
                            <a:lnTo>
                              <a:pt x="188615" y="4545"/>
                            </a:lnTo>
                            <a:lnTo>
                              <a:pt x="189875" y="5806"/>
                            </a:lnTo>
                            <a:lnTo>
                              <a:pt x="200520" y="6926"/>
                            </a:lnTo>
                            <a:lnTo>
                              <a:pt x="210583" y="16989"/>
                            </a:lnTo>
                            <a:lnTo>
                              <a:pt x="220429" y="11362"/>
                            </a:lnTo>
                            <a:lnTo>
                              <a:pt x="223628" y="18719"/>
                            </a:lnTo>
                            <a:lnTo>
                              <a:pt x="232334" y="13743"/>
                            </a:lnTo>
                            <a:lnTo>
                              <a:pt x="255059" y="66010"/>
                            </a:lnTo>
                            <a:lnTo>
                              <a:pt x="280056" y="81917"/>
                            </a:lnTo>
                            <a:lnTo>
                              <a:pt x="280056" y="109187"/>
                            </a:lnTo>
                            <a:lnTo>
                              <a:pt x="264149" y="125094"/>
                            </a:lnTo>
                            <a:lnTo>
                              <a:pt x="255059" y="156909"/>
                            </a:lnTo>
                            <a:lnTo>
                              <a:pt x="280056" y="200086"/>
                            </a:lnTo>
                            <a:lnTo>
                              <a:pt x="323233" y="222810"/>
                            </a:lnTo>
                            <a:lnTo>
                              <a:pt x="345958" y="254625"/>
                            </a:lnTo>
                            <a:lnTo>
                              <a:pt x="341413" y="286439"/>
                            </a:lnTo>
                            <a:lnTo>
                              <a:pt x="350503" y="286439"/>
                            </a:lnTo>
                            <a:lnTo>
                              <a:pt x="350503" y="309164"/>
                            </a:lnTo>
                            <a:lnTo>
                              <a:pt x="373227" y="329616"/>
                            </a:lnTo>
                            <a:lnTo>
                              <a:pt x="350503" y="329616"/>
                            </a:lnTo>
                            <a:lnTo>
                              <a:pt x="323233" y="325071"/>
                            </a:lnTo>
                            <a:lnTo>
                              <a:pt x="298236" y="368248"/>
                            </a:lnTo>
                            <a:lnTo>
                              <a:pt x="232334" y="361431"/>
                            </a:lnTo>
                            <a:lnTo>
                              <a:pt x="230653" y="360107"/>
                            </a:lnTo>
                            <a:lnTo>
                              <a:pt x="220429" y="359050"/>
                            </a:lnTo>
                            <a:lnTo>
                              <a:pt x="113624" y="274969"/>
                            </a:lnTo>
                            <a:lnTo>
                              <a:pt x="59084" y="247699"/>
                            </a:lnTo>
                            <a:lnTo>
                              <a:pt x="15908" y="236337"/>
                            </a:lnTo>
                            <a:lnTo>
                              <a:pt x="0" y="181797"/>
                            </a:lnTo>
                            <a:lnTo>
                              <a:pt x="81809" y="134076"/>
                            </a:lnTo>
                            <a:lnTo>
                              <a:pt x="97716" y="79536"/>
                            </a:lnTo>
                            <a:lnTo>
                              <a:pt x="90899" y="47722"/>
                            </a:lnTo>
                            <a:lnTo>
                              <a:pt x="113624" y="36360"/>
                            </a:lnTo>
                            <a:lnTo>
                              <a:pt x="129531" y="11362"/>
                            </a:lnTo>
                            <a:close/>
                          </a:path>
                        </a:pathLst>
                      </a:custGeom>
                      <a:solidFill>
                        <a:srgbClr val="D5EFE8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>
                        <a:noAutofit/>
                      </a:bodyPr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74" name="Freeform 13"/>
                      <p:cNvSpPr/>
                      <p:nvPr/>
                    </p:nvSpPr>
                    <p:spPr bwMode="auto">
                      <a:xfrm>
                        <a:off x="5020541" y="3423215"/>
                        <a:ext cx="296185" cy="266128"/>
                      </a:xfrm>
                      <a:custGeom>
                        <a:avLst/>
                        <a:gdLst>
                          <a:gd name="connsiteX0" fmla="*/ 20452 w 718750"/>
                          <a:gd name="connsiteY0" fmla="*/ 0 h 645814"/>
                          <a:gd name="connsiteX1" fmla="*/ 25871 w 718750"/>
                          <a:gd name="connsiteY1" fmla="*/ 14450 h 645814"/>
                          <a:gd name="connsiteX2" fmla="*/ 34738 w 718750"/>
                          <a:gd name="connsiteY2" fmla="*/ 9524 h 645814"/>
                          <a:gd name="connsiteX3" fmla="*/ 41556 w 718750"/>
                          <a:gd name="connsiteY3" fmla="*/ 27704 h 645814"/>
                          <a:gd name="connsiteX4" fmla="*/ 53845 w 718750"/>
                          <a:gd name="connsiteY4" fmla="*/ 39993 h 645814"/>
                          <a:gd name="connsiteX5" fmla="*/ 68174 w 718750"/>
                          <a:gd name="connsiteY5" fmla="*/ 43177 h 645814"/>
                          <a:gd name="connsiteX6" fmla="*/ 86354 w 718750"/>
                          <a:gd name="connsiteY6" fmla="*/ 43177 h 645814"/>
                          <a:gd name="connsiteX7" fmla="*/ 129531 w 718750"/>
                          <a:gd name="connsiteY7" fmla="*/ 11362 h 645814"/>
                          <a:gd name="connsiteX8" fmla="*/ 138621 w 718750"/>
                          <a:gd name="connsiteY8" fmla="*/ 6818 h 645814"/>
                          <a:gd name="connsiteX9" fmla="*/ 147393 w 718750"/>
                          <a:gd name="connsiteY9" fmla="*/ 19099 h 645814"/>
                          <a:gd name="connsiteX10" fmla="*/ 152907 w 718750"/>
                          <a:gd name="connsiteY10" fmla="*/ 16342 h 645814"/>
                          <a:gd name="connsiteX11" fmla="*/ 164269 w 718750"/>
                          <a:gd name="connsiteY11" fmla="*/ 32249 h 645814"/>
                          <a:gd name="connsiteX12" fmla="*/ 152907 w 718750"/>
                          <a:gd name="connsiteY12" fmla="*/ 52701 h 645814"/>
                          <a:gd name="connsiteX13" fmla="*/ 166107 w 718750"/>
                          <a:gd name="connsiteY13" fmla="*/ 65902 h 645814"/>
                          <a:gd name="connsiteX14" fmla="*/ 170435 w 718750"/>
                          <a:gd name="connsiteY14" fmla="*/ 65902 h 645814"/>
                          <a:gd name="connsiteX15" fmla="*/ 172840 w 718750"/>
                          <a:gd name="connsiteY15" fmla="*/ 72634 h 645814"/>
                          <a:gd name="connsiteX16" fmla="*/ 175631 w 718750"/>
                          <a:gd name="connsiteY16" fmla="*/ 75426 h 645814"/>
                          <a:gd name="connsiteX17" fmla="*/ 184721 w 718750"/>
                          <a:gd name="connsiteY17" fmla="*/ 75426 h 645814"/>
                          <a:gd name="connsiteX18" fmla="*/ 193959 w 718750"/>
                          <a:gd name="connsiteY18" fmla="*/ 101293 h 645814"/>
                          <a:gd name="connsiteX19" fmla="*/ 220429 w 718750"/>
                          <a:gd name="connsiteY19" fmla="*/ 109078 h 645814"/>
                          <a:gd name="connsiteX20" fmla="*/ 232104 w 718750"/>
                          <a:gd name="connsiteY20" fmla="*/ 117834 h 645814"/>
                          <a:gd name="connsiteX21" fmla="*/ 234715 w 718750"/>
                          <a:gd name="connsiteY21" fmla="*/ 118602 h 645814"/>
                          <a:gd name="connsiteX22" fmla="*/ 250024 w 718750"/>
                          <a:gd name="connsiteY22" fmla="*/ 130084 h 645814"/>
                          <a:gd name="connsiteX23" fmla="*/ 295421 w 718750"/>
                          <a:gd name="connsiteY23" fmla="*/ 140893 h 645814"/>
                          <a:gd name="connsiteX24" fmla="*/ 354505 w 718750"/>
                          <a:gd name="connsiteY24" fmla="*/ 129531 h 645814"/>
                          <a:gd name="connsiteX25" fmla="*/ 359050 w 718750"/>
                          <a:gd name="connsiteY25" fmla="*/ 120441 h 645814"/>
                          <a:gd name="connsiteX26" fmla="*/ 390864 w 718750"/>
                          <a:gd name="connsiteY26" fmla="*/ 109078 h 645814"/>
                          <a:gd name="connsiteX27" fmla="*/ 418134 w 718750"/>
                          <a:gd name="connsiteY27" fmla="*/ 81809 h 645814"/>
                          <a:gd name="connsiteX28" fmla="*/ 440858 w 718750"/>
                          <a:gd name="connsiteY28" fmla="*/ 81809 h 645814"/>
                          <a:gd name="connsiteX29" fmla="*/ 456766 w 718750"/>
                          <a:gd name="connsiteY29" fmla="*/ 77264 h 645814"/>
                          <a:gd name="connsiteX30" fmla="*/ 484035 w 718750"/>
                          <a:gd name="connsiteY30" fmla="*/ 81809 h 645814"/>
                          <a:gd name="connsiteX31" fmla="*/ 520395 w 718750"/>
                          <a:gd name="connsiteY31" fmla="*/ 102261 h 645814"/>
                          <a:gd name="connsiteX32" fmla="*/ 552209 w 718750"/>
                          <a:gd name="connsiteY32" fmla="*/ 109078 h 645814"/>
                          <a:gd name="connsiteX33" fmla="*/ 562503 w 718750"/>
                          <a:gd name="connsiteY33" fmla="*/ 117747 h 645814"/>
                          <a:gd name="connsiteX34" fmla="*/ 566495 w 718750"/>
                          <a:gd name="connsiteY34" fmla="*/ 118602 h 645814"/>
                          <a:gd name="connsiteX35" fmla="*/ 599619 w 718750"/>
                          <a:gd name="connsiteY35" fmla="*/ 146496 h 645814"/>
                          <a:gd name="connsiteX36" fmla="*/ 622655 w 718750"/>
                          <a:gd name="connsiteY36" fmla="*/ 152255 h 645814"/>
                          <a:gd name="connsiteX37" fmla="*/ 622655 w 718750"/>
                          <a:gd name="connsiteY37" fmla="*/ 158208 h 645814"/>
                          <a:gd name="connsiteX38" fmla="*/ 636941 w 718750"/>
                          <a:gd name="connsiteY38" fmla="*/ 161779 h 645814"/>
                          <a:gd name="connsiteX39" fmla="*/ 636941 w 718750"/>
                          <a:gd name="connsiteY39" fmla="*/ 198139 h 645814"/>
                          <a:gd name="connsiteX40" fmla="*/ 625579 w 718750"/>
                          <a:gd name="connsiteY40" fmla="*/ 252678 h 645814"/>
                          <a:gd name="connsiteX41" fmla="*/ 617355 w 718750"/>
                          <a:gd name="connsiteY41" fmla="*/ 281462 h 645814"/>
                          <a:gd name="connsiteX42" fmla="*/ 618111 w 718750"/>
                          <a:gd name="connsiteY42" fmla="*/ 281786 h 645814"/>
                          <a:gd name="connsiteX43" fmla="*/ 616572 w 718750"/>
                          <a:gd name="connsiteY43" fmla="*/ 284204 h 645814"/>
                          <a:gd name="connsiteX44" fmla="*/ 616489 w 718750"/>
                          <a:gd name="connsiteY44" fmla="*/ 284492 h 645814"/>
                          <a:gd name="connsiteX45" fmla="*/ 632397 w 718750"/>
                          <a:gd name="connsiteY45" fmla="*/ 291310 h 645814"/>
                          <a:gd name="connsiteX46" fmla="*/ 616489 w 718750"/>
                          <a:gd name="connsiteY46" fmla="*/ 316307 h 645814"/>
                          <a:gd name="connsiteX47" fmla="*/ 625579 w 718750"/>
                          <a:gd name="connsiteY47" fmla="*/ 350394 h 645814"/>
                          <a:gd name="connsiteX48" fmla="*/ 630655 w 718750"/>
                          <a:gd name="connsiteY48" fmla="*/ 369003 h 645814"/>
                          <a:gd name="connsiteX49" fmla="*/ 645380 w 718750"/>
                          <a:gd name="connsiteY49" fmla="*/ 372684 h 645814"/>
                          <a:gd name="connsiteX50" fmla="*/ 645380 w 718750"/>
                          <a:gd name="connsiteY50" fmla="*/ 378637 h 645814"/>
                          <a:gd name="connsiteX51" fmla="*/ 659666 w 718750"/>
                          <a:gd name="connsiteY51" fmla="*/ 382208 h 645814"/>
                          <a:gd name="connsiteX52" fmla="*/ 659666 w 718750"/>
                          <a:gd name="connsiteY52" fmla="*/ 414023 h 645814"/>
                          <a:gd name="connsiteX53" fmla="*/ 625579 w 718750"/>
                          <a:gd name="connsiteY53" fmla="*/ 452655 h 645814"/>
                          <a:gd name="connsiteX54" fmla="*/ 641486 w 718750"/>
                          <a:gd name="connsiteY54" fmla="*/ 473107 h 645814"/>
                          <a:gd name="connsiteX55" fmla="*/ 656585 w 718750"/>
                          <a:gd name="connsiteY55" fmla="*/ 495754 h 645814"/>
                          <a:gd name="connsiteX56" fmla="*/ 681740 w 718750"/>
                          <a:gd name="connsiteY56" fmla="*/ 506760 h 645814"/>
                          <a:gd name="connsiteX57" fmla="*/ 681740 w 718750"/>
                          <a:gd name="connsiteY57" fmla="*/ 510034 h 645814"/>
                          <a:gd name="connsiteX58" fmla="*/ 696026 w 718750"/>
                          <a:gd name="connsiteY58" fmla="*/ 516284 h 645814"/>
                          <a:gd name="connsiteX59" fmla="*/ 696026 w 718750"/>
                          <a:gd name="connsiteY59" fmla="*/ 549473 h 645814"/>
                          <a:gd name="connsiteX60" fmla="*/ 697647 w 718750"/>
                          <a:gd name="connsiteY60" fmla="*/ 549937 h 645814"/>
                          <a:gd name="connsiteX61" fmla="*/ 699652 w 718750"/>
                          <a:gd name="connsiteY61" fmla="*/ 555952 h 645814"/>
                          <a:gd name="connsiteX62" fmla="*/ 711933 w 718750"/>
                          <a:gd name="connsiteY62" fmla="*/ 559461 h 645814"/>
                          <a:gd name="connsiteX63" fmla="*/ 718750 w 718750"/>
                          <a:gd name="connsiteY63" fmla="*/ 579913 h 645814"/>
                          <a:gd name="connsiteX64" fmla="*/ 664211 w 718750"/>
                          <a:gd name="connsiteY64" fmla="*/ 602637 h 645814"/>
                          <a:gd name="connsiteX65" fmla="*/ 648304 w 718750"/>
                          <a:gd name="connsiteY65" fmla="*/ 645814 h 645814"/>
                          <a:gd name="connsiteX66" fmla="*/ 582402 w 718750"/>
                          <a:gd name="connsiteY66" fmla="*/ 634452 h 645814"/>
                          <a:gd name="connsiteX67" fmla="*/ 541498 w 718750"/>
                          <a:gd name="connsiteY67" fmla="*/ 629907 h 645814"/>
                          <a:gd name="connsiteX68" fmla="*/ 498321 w 718750"/>
                          <a:gd name="connsiteY68" fmla="*/ 623090 h 645814"/>
                          <a:gd name="connsiteX69" fmla="*/ 496685 w 718750"/>
                          <a:gd name="connsiteY69" fmla="*/ 615563 h 645814"/>
                          <a:gd name="connsiteX70" fmla="*/ 484035 w 718750"/>
                          <a:gd name="connsiteY70" fmla="*/ 613566 h 645814"/>
                          <a:gd name="connsiteX71" fmla="*/ 473891 w 718750"/>
                          <a:gd name="connsiteY71" fmla="*/ 566903 h 645814"/>
                          <a:gd name="connsiteX72" fmla="*/ 464234 w 718750"/>
                          <a:gd name="connsiteY72" fmla="*/ 564006 h 645814"/>
                          <a:gd name="connsiteX73" fmla="*/ 439237 w 718750"/>
                          <a:gd name="connsiteY73" fmla="*/ 570823 h 645814"/>
                          <a:gd name="connsiteX74" fmla="*/ 400605 w 718750"/>
                          <a:gd name="connsiteY74" fmla="*/ 591275 h 645814"/>
                          <a:gd name="connsiteX75" fmla="*/ 357428 w 718750"/>
                          <a:gd name="connsiteY75" fmla="*/ 575368 h 645814"/>
                          <a:gd name="connsiteX76" fmla="*/ 349017 w 718750"/>
                          <a:gd name="connsiteY76" fmla="*/ 568008 h 645814"/>
                          <a:gd name="connsiteX77" fmla="*/ 343142 w 718750"/>
                          <a:gd name="connsiteY77" fmla="*/ 565844 h 645814"/>
                          <a:gd name="connsiteX78" fmla="*/ 315945 w 718750"/>
                          <a:gd name="connsiteY78" fmla="*/ 542046 h 645814"/>
                          <a:gd name="connsiteX79" fmla="*/ 282437 w 718750"/>
                          <a:gd name="connsiteY79" fmla="*/ 532191 h 645814"/>
                          <a:gd name="connsiteX80" fmla="*/ 279100 w 718750"/>
                          <a:gd name="connsiteY80" fmla="*/ 525887 h 645814"/>
                          <a:gd name="connsiteX81" fmla="*/ 268151 w 718750"/>
                          <a:gd name="connsiteY81" fmla="*/ 522667 h 645814"/>
                          <a:gd name="connsiteX82" fmla="*/ 247699 w 718750"/>
                          <a:gd name="connsiteY82" fmla="*/ 484035 h 645814"/>
                          <a:gd name="connsiteX83" fmla="*/ 226679 w 718750"/>
                          <a:gd name="connsiteY83" fmla="*/ 438493 h 645814"/>
                          <a:gd name="connsiteX84" fmla="*/ 211991 w 718750"/>
                          <a:gd name="connsiteY84" fmla="*/ 445837 h 645814"/>
                          <a:gd name="connsiteX85" fmla="*/ 198947 w 718750"/>
                          <a:gd name="connsiteY85" fmla="*/ 435692 h 645814"/>
                          <a:gd name="connsiteX86" fmla="*/ 197705 w 718750"/>
                          <a:gd name="connsiteY86" fmla="*/ 436313 h 645814"/>
                          <a:gd name="connsiteX87" fmla="*/ 190645 w 718750"/>
                          <a:gd name="connsiteY87" fmla="*/ 430823 h 645814"/>
                          <a:gd name="connsiteX88" fmla="*/ 175631 w 718750"/>
                          <a:gd name="connsiteY88" fmla="*/ 445837 h 645814"/>
                          <a:gd name="connsiteX89" fmla="*/ 163100 w 718750"/>
                          <a:gd name="connsiteY89" fmla="*/ 434559 h 645814"/>
                          <a:gd name="connsiteX90" fmla="*/ 161345 w 718750"/>
                          <a:gd name="connsiteY90" fmla="*/ 436313 h 645814"/>
                          <a:gd name="connsiteX91" fmla="*/ 138621 w 718750"/>
                          <a:gd name="connsiteY91" fmla="*/ 415861 h 645814"/>
                          <a:gd name="connsiteX92" fmla="*/ 138621 w 718750"/>
                          <a:gd name="connsiteY92" fmla="*/ 393136 h 645814"/>
                          <a:gd name="connsiteX93" fmla="*/ 129531 w 718750"/>
                          <a:gd name="connsiteY93" fmla="*/ 393136 h 645814"/>
                          <a:gd name="connsiteX94" fmla="*/ 134076 w 718750"/>
                          <a:gd name="connsiteY94" fmla="*/ 361322 h 645814"/>
                          <a:gd name="connsiteX95" fmla="*/ 120129 w 718750"/>
                          <a:gd name="connsiteY95" fmla="*/ 333429 h 645814"/>
                          <a:gd name="connsiteX96" fmla="*/ 82460 w 718750"/>
                          <a:gd name="connsiteY96" fmla="*/ 316307 h 645814"/>
                          <a:gd name="connsiteX97" fmla="*/ 80079 w 718750"/>
                          <a:gd name="connsiteY97" fmla="*/ 312194 h 645814"/>
                          <a:gd name="connsiteX98" fmla="*/ 68174 w 718750"/>
                          <a:gd name="connsiteY98" fmla="*/ 306783 h 645814"/>
                          <a:gd name="connsiteX99" fmla="*/ 43177 w 718750"/>
                          <a:gd name="connsiteY99" fmla="*/ 263606 h 645814"/>
                          <a:gd name="connsiteX100" fmla="*/ 52267 w 718750"/>
                          <a:gd name="connsiteY100" fmla="*/ 227247 h 645814"/>
                          <a:gd name="connsiteX101" fmla="*/ 68174 w 718750"/>
                          <a:gd name="connsiteY101" fmla="*/ 211339 h 645814"/>
                          <a:gd name="connsiteX102" fmla="*/ 68174 w 718750"/>
                          <a:gd name="connsiteY102" fmla="*/ 189048 h 645814"/>
                          <a:gd name="connsiteX103" fmla="*/ 57463 w 718750"/>
                          <a:gd name="connsiteY103" fmla="*/ 182231 h 645814"/>
                          <a:gd name="connsiteX104" fmla="*/ 57203 w 718750"/>
                          <a:gd name="connsiteY104" fmla="*/ 181633 h 645814"/>
                          <a:gd name="connsiteX105" fmla="*/ 43177 w 718750"/>
                          <a:gd name="connsiteY105" fmla="*/ 172707 h 645814"/>
                          <a:gd name="connsiteX106" fmla="*/ 20452 w 718750"/>
                          <a:gd name="connsiteY106" fmla="*/ 120441 h 645814"/>
                          <a:gd name="connsiteX107" fmla="*/ 0 w 718750"/>
                          <a:gd name="connsiteY107" fmla="*/ 81809 h 645814"/>
                          <a:gd name="connsiteX108" fmla="*/ 4545 w 718750"/>
                          <a:gd name="connsiteY108" fmla="*/ 65902 h 645814"/>
                          <a:gd name="connsiteX109" fmla="*/ 0 w 718750"/>
                          <a:gd name="connsiteY109" fmla="*/ 11362 h 645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</a:cxnLst>
                        <a:rect l="l" t="t" r="r" b="b"/>
                        <a:pathLst>
                          <a:path w="718750" h="645814">
                            <a:moveTo>
                              <a:pt x="20452" y="0"/>
                            </a:moveTo>
                            <a:lnTo>
                              <a:pt x="25871" y="14450"/>
                            </a:lnTo>
                            <a:lnTo>
                              <a:pt x="34738" y="9524"/>
                            </a:lnTo>
                            <a:lnTo>
                              <a:pt x="41556" y="27704"/>
                            </a:lnTo>
                            <a:lnTo>
                              <a:pt x="53845" y="39993"/>
                            </a:lnTo>
                            <a:lnTo>
                              <a:pt x="68174" y="43177"/>
                            </a:lnTo>
                            <a:lnTo>
                              <a:pt x="86354" y="43177"/>
                            </a:lnTo>
                            <a:lnTo>
                              <a:pt x="129531" y="11362"/>
                            </a:lnTo>
                            <a:lnTo>
                              <a:pt x="138621" y="6818"/>
                            </a:lnTo>
                            <a:lnTo>
                              <a:pt x="147393" y="19099"/>
                            </a:lnTo>
                            <a:lnTo>
                              <a:pt x="152907" y="16342"/>
                            </a:lnTo>
                            <a:lnTo>
                              <a:pt x="164269" y="32249"/>
                            </a:lnTo>
                            <a:lnTo>
                              <a:pt x="152907" y="52701"/>
                            </a:lnTo>
                            <a:lnTo>
                              <a:pt x="166107" y="65902"/>
                            </a:lnTo>
                            <a:lnTo>
                              <a:pt x="170435" y="65902"/>
                            </a:lnTo>
                            <a:lnTo>
                              <a:pt x="172840" y="72634"/>
                            </a:lnTo>
                            <a:lnTo>
                              <a:pt x="175631" y="75426"/>
                            </a:lnTo>
                            <a:lnTo>
                              <a:pt x="184721" y="75426"/>
                            </a:lnTo>
                            <a:lnTo>
                              <a:pt x="193959" y="101293"/>
                            </a:lnTo>
                            <a:lnTo>
                              <a:pt x="220429" y="109078"/>
                            </a:lnTo>
                            <a:lnTo>
                              <a:pt x="232104" y="117834"/>
                            </a:lnTo>
                            <a:lnTo>
                              <a:pt x="234715" y="118602"/>
                            </a:lnTo>
                            <a:lnTo>
                              <a:pt x="250024" y="130084"/>
                            </a:lnTo>
                            <a:lnTo>
                              <a:pt x="295421" y="140893"/>
                            </a:lnTo>
                            <a:lnTo>
                              <a:pt x="354505" y="129531"/>
                            </a:lnTo>
                            <a:lnTo>
                              <a:pt x="359050" y="120441"/>
                            </a:lnTo>
                            <a:lnTo>
                              <a:pt x="390864" y="109078"/>
                            </a:lnTo>
                            <a:lnTo>
                              <a:pt x="418134" y="81809"/>
                            </a:lnTo>
                            <a:lnTo>
                              <a:pt x="440858" y="81809"/>
                            </a:lnTo>
                            <a:lnTo>
                              <a:pt x="456766" y="77264"/>
                            </a:lnTo>
                            <a:lnTo>
                              <a:pt x="484035" y="81809"/>
                            </a:lnTo>
                            <a:lnTo>
                              <a:pt x="520395" y="102261"/>
                            </a:lnTo>
                            <a:lnTo>
                              <a:pt x="552209" y="109078"/>
                            </a:lnTo>
                            <a:lnTo>
                              <a:pt x="562503" y="117747"/>
                            </a:lnTo>
                            <a:lnTo>
                              <a:pt x="566495" y="118602"/>
                            </a:lnTo>
                            <a:lnTo>
                              <a:pt x="599619" y="146496"/>
                            </a:lnTo>
                            <a:lnTo>
                              <a:pt x="622655" y="152255"/>
                            </a:lnTo>
                            <a:lnTo>
                              <a:pt x="622655" y="158208"/>
                            </a:lnTo>
                            <a:lnTo>
                              <a:pt x="636941" y="161779"/>
                            </a:lnTo>
                            <a:lnTo>
                              <a:pt x="636941" y="198139"/>
                            </a:lnTo>
                            <a:lnTo>
                              <a:pt x="625579" y="252678"/>
                            </a:lnTo>
                            <a:lnTo>
                              <a:pt x="617355" y="281462"/>
                            </a:lnTo>
                            <a:lnTo>
                              <a:pt x="618111" y="281786"/>
                            </a:lnTo>
                            <a:lnTo>
                              <a:pt x="616572" y="284204"/>
                            </a:lnTo>
                            <a:lnTo>
                              <a:pt x="616489" y="284492"/>
                            </a:lnTo>
                            <a:lnTo>
                              <a:pt x="632397" y="291310"/>
                            </a:lnTo>
                            <a:lnTo>
                              <a:pt x="616489" y="316307"/>
                            </a:lnTo>
                            <a:lnTo>
                              <a:pt x="625579" y="350394"/>
                            </a:lnTo>
                            <a:lnTo>
                              <a:pt x="630655" y="369003"/>
                            </a:lnTo>
                            <a:lnTo>
                              <a:pt x="645380" y="372684"/>
                            </a:lnTo>
                            <a:lnTo>
                              <a:pt x="645380" y="378637"/>
                            </a:lnTo>
                            <a:lnTo>
                              <a:pt x="659666" y="382208"/>
                            </a:lnTo>
                            <a:lnTo>
                              <a:pt x="659666" y="414023"/>
                            </a:lnTo>
                            <a:lnTo>
                              <a:pt x="625579" y="452655"/>
                            </a:lnTo>
                            <a:lnTo>
                              <a:pt x="641486" y="473107"/>
                            </a:lnTo>
                            <a:lnTo>
                              <a:pt x="656585" y="495754"/>
                            </a:lnTo>
                            <a:lnTo>
                              <a:pt x="681740" y="506760"/>
                            </a:lnTo>
                            <a:lnTo>
                              <a:pt x="681740" y="510034"/>
                            </a:lnTo>
                            <a:lnTo>
                              <a:pt x="696026" y="516284"/>
                            </a:lnTo>
                            <a:lnTo>
                              <a:pt x="696026" y="549473"/>
                            </a:lnTo>
                            <a:lnTo>
                              <a:pt x="697647" y="549937"/>
                            </a:lnTo>
                            <a:lnTo>
                              <a:pt x="699652" y="555952"/>
                            </a:lnTo>
                            <a:lnTo>
                              <a:pt x="711933" y="559461"/>
                            </a:lnTo>
                            <a:lnTo>
                              <a:pt x="718750" y="579913"/>
                            </a:lnTo>
                            <a:lnTo>
                              <a:pt x="664211" y="602637"/>
                            </a:lnTo>
                            <a:lnTo>
                              <a:pt x="648304" y="645814"/>
                            </a:lnTo>
                            <a:lnTo>
                              <a:pt x="582402" y="634452"/>
                            </a:lnTo>
                            <a:lnTo>
                              <a:pt x="541498" y="629907"/>
                            </a:lnTo>
                            <a:lnTo>
                              <a:pt x="498321" y="623090"/>
                            </a:lnTo>
                            <a:lnTo>
                              <a:pt x="496685" y="615563"/>
                            </a:lnTo>
                            <a:lnTo>
                              <a:pt x="484035" y="613566"/>
                            </a:lnTo>
                            <a:lnTo>
                              <a:pt x="473891" y="566903"/>
                            </a:lnTo>
                            <a:lnTo>
                              <a:pt x="464234" y="564006"/>
                            </a:lnTo>
                            <a:lnTo>
                              <a:pt x="439237" y="570823"/>
                            </a:lnTo>
                            <a:lnTo>
                              <a:pt x="400605" y="591275"/>
                            </a:lnTo>
                            <a:lnTo>
                              <a:pt x="357428" y="575368"/>
                            </a:lnTo>
                            <a:lnTo>
                              <a:pt x="349017" y="568008"/>
                            </a:lnTo>
                            <a:lnTo>
                              <a:pt x="343142" y="565844"/>
                            </a:lnTo>
                            <a:lnTo>
                              <a:pt x="315945" y="542046"/>
                            </a:lnTo>
                            <a:lnTo>
                              <a:pt x="282437" y="532191"/>
                            </a:lnTo>
                            <a:lnTo>
                              <a:pt x="279100" y="525887"/>
                            </a:lnTo>
                            <a:lnTo>
                              <a:pt x="268151" y="522667"/>
                            </a:lnTo>
                            <a:lnTo>
                              <a:pt x="247699" y="484035"/>
                            </a:lnTo>
                            <a:lnTo>
                              <a:pt x="226679" y="438493"/>
                            </a:lnTo>
                            <a:lnTo>
                              <a:pt x="211991" y="445837"/>
                            </a:lnTo>
                            <a:lnTo>
                              <a:pt x="198947" y="435692"/>
                            </a:lnTo>
                            <a:lnTo>
                              <a:pt x="197705" y="436313"/>
                            </a:lnTo>
                            <a:lnTo>
                              <a:pt x="190645" y="430823"/>
                            </a:lnTo>
                            <a:lnTo>
                              <a:pt x="175631" y="445837"/>
                            </a:lnTo>
                            <a:lnTo>
                              <a:pt x="163100" y="434559"/>
                            </a:lnTo>
                            <a:lnTo>
                              <a:pt x="161345" y="436313"/>
                            </a:lnTo>
                            <a:lnTo>
                              <a:pt x="138621" y="415861"/>
                            </a:lnTo>
                            <a:lnTo>
                              <a:pt x="138621" y="393136"/>
                            </a:lnTo>
                            <a:lnTo>
                              <a:pt x="129531" y="393136"/>
                            </a:lnTo>
                            <a:lnTo>
                              <a:pt x="134076" y="361322"/>
                            </a:lnTo>
                            <a:lnTo>
                              <a:pt x="120129" y="333429"/>
                            </a:lnTo>
                            <a:lnTo>
                              <a:pt x="82460" y="316307"/>
                            </a:lnTo>
                            <a:lnTo>
                              <a:pt x="80079" y="312194"/>
                            </a:lnTo>
                            <a:lnTo>
                              <a:pt x="68174" y="306783"/>
                            </a:lnTo>
                            <a:lnTo>
                              <a:pt x="43177" y="263606"/>
                            </a:lnTo>
                            <a:lnTo>
                              <a:pt x="52267" y="227247"/>
                            </a:lnTo>
                            <a:lnTo>
                              <a:pt x="68174" y="211339"/>
                            </a:lnTo>
                            <a:lnTo>
                              <a:pt x="68174" y="189048"/>
                            </a:lnTo>
                            <a:lnTo>
                              <a:pt x="57463" y="182231"/>
                            </a:lnTo>
                            <a:lnTo>
                              <a:pt x="57203" y="181633"/>
                            </a:lnTo>
                            <a:lnTo>
                              <a:pt x="43177" y="172707"/>
                            </a:lnTo>
                            <a:lnTo>
                              <a:pt x="20452" y="120441"/>
                            </a:lnTo>
                            <a:lnTo>
                              <a:pt x="0" y="81809"/>
                            </a:lnTo>
                            <a:lnTo>
                              <a:pt x="4545" y="65902"/>
                            </a:lnTo>
                            <a:lnTo>
                              <a:pt x="0" y="11362"/>
                            </a:lnTo>
                            <a:close/>
                          </a:path>
                        </a:pathLst>
                      </a:custGeom>
                      <a:solidFill>
                        <a:srgbClr val="43B393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>
                        <a:noAutofit/>
                      </a:bodyPr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75" name="Freeform 17"/>
                      <p:cNvSpPr/>
                      <p:nvPr/>
                    </p:nvSpPr>
                    <p:spPr bwMode="auto">
                      <a:xfrm>
                        <a:off x="5149904" y="3365199"/>
                        <a:ext cx="212573" cy="148181"/>
                      </a:xfrm>
                      <a:custGeom>
                        <a:avLst/>
                        <a:gdLst>
                          <a:gd name="connsiteX0" fmla="*/ 40905 w 515850"/>
                          <a:gd name="connsiteY0" fmla="*/ 31815 h 359593"/>
                          <a:gd name="connsiteX1" fmla="*/ 15908 w 515850"/>
                          <a:gd name="connsiteY1" fmla="*/ 40905 h 359593"/>
                          <a:gd name="connsiteX2" fmla="*/ 15204 w 515850"/>
                          <a:gd name="connsiteY2" fmla="*/ 44423 h 359593"/>
                          <a:gd name="connsiteX3" fmla="*/ 15908 w 515850"/>
                          <a:gd name="connsiteY3" fmla="*/ 43720 h 359593"/>
                          <a:gd name="connsiteX4" fmla="*/ 42414 w 515850"/>
                          <a:gd name="connsiteY4" fmla="*/ 35436 h 359593"/>
                          <a:gd name="connsiteX5" fmla="*/ 224974 w 515850"/>
                          <a:gd name="connsiteY5" fmla="*/ 0 h 359593"/>
                          <a:gd name="connsiteX6" fmla="*/ 272696 w 515850"/>
                          <a:gd name="connsiteY6" fmla="*/ 24997 h 359593"/>
                          <a:gd name="connsiteX7" fmla="*/ 279514 w 515850"/>
                          <a:gd name="connsiteY7" fmla="*/ 63629 h 359593"/>
                          <a:gd name="connsiteX8" fmla="*/ 288604 w 515850"/>
                          <a:gd name="connsiteY8" fmla="*/ 74992 h 359593"/>
                          <a:gd name="connsiteX9" fmla="*/ 331780 w 515850"/>
                          <a:gd name="connsiteY9" fmla="*/ 68174 h 359593"/>
                          <a:gd name="connsiteX10" fmla="*/ 343143 w 515850"/>
                          <a:gd name="connsiteY10" fmla="*/ 79537 h 359593"/>
                          <a:gd name="connsiteX11" fmla="*/ 363595 w 515850"/>
                          <a:gd name="connsiteY11" fmla="*/ 127258 h 359593"/>
                          <a:gd name="connsiteX12" fmla="*/ 402227 w 515850"/>
                          <a:gd name="connsiteY12" fmla="*/ 161346 h 359593"/>
                          <a:gd name="connsiteX13" fmla="*/ 429496 w 515850"/>
                          <a:gd name="connsiteY13" fmla="*/ 181798 h 359593"/>
                          <a:gd name="connsiteX14" fmla="*/ 465856 w 515850"/>
                          <a:gd name="connsiteY14" fmla="*/ 209067 h 359593"/>
                          <a:gd name="connsiteX15" fmla="*/ 515850 w 515850"/>
                          <a:gd name="connsiteY15" fmla="*/ 224975 h 359593"/>
                          <a:gd name="connsiteX16" fmla="*/ 515850 w 515850"/>
                          <a:gd name="connsiteY16" fmla="*/ 236880 h 359593"/>
                          <a:gd name="connsiteX17" fmla="*/ 515850 w 515850"/>
                          <a:gd name="connsiteY17" fmla="*/ 252244 h 359593"/>
                          <a:gd name="connsiteX18" fmla="*/ 515850 w 515850"/>
                          <a:gd name="connsiteY18" fmla="*/ 264149 h 359593"/>
                          <a:gd name="connsiteX19" fmla="*/ 504488 w 515850"/>
                          <a:gd name="connsiteY19" fmla="*/ 264149 h 359593"/>
                          <a:gd name="connsiteX20" fmla="*/ 488581 w 515850"/>
                          <a:gd name="connsiteY20" fmla="*/ 252787 h 359593"/>
                          <a:gd name="connsiteX21" fmla="*/ 481763 w 515850"/>
                          <a:gd name="connsiteY21" fmla="*/ 268694 h 359593"/>
                          <a:gd name="connsiteX22" fmla="*/ 449949 w 515850"/>
                          <a:gd name="connsiteY22" fmla="*/ 275512 h 359593"/>
                          <a:gd name="connsiteX23" fmla="*/ 440859 w 515850"/>
                          <a:gd name="connsiteY23" fmla="*/ 311871 h 359593"/>
                          <a:gd name="connsiteX24" fmla="*/ 422679 w 515850"/>
                          <a:gd name="connsiteY24" fmla="*/ 327779 h 359593"/>
                          <a:gd name="connsiteX25" fmla="*/ 390865 w 515850"/>
                          <a:gd name="connsiteY25" fmla="*/ 334596 h 359593"/>
                          <a:gd name="connsiteX26" fmla="*/ 386320 w 515850"/>
                          <a:gd name="connsiteY26" fmla="*/ 355048 h 359593"/>
                          <a:gd name="connsiteX27" fmla="*/ 354505 w 515850"/>
                          <a:gd name="connsiteY27" fmla="*/ 359593 h 359593"/>
                          <a:gd name="connsiteX28" fmla="*/ 315873 w 515850"/>
                          <a:gd name="connsiteY28" fmla="*/ 343686 h 359593"/>
                          <a:gd name="connsiteX29" fmla="*/ 315873 w 515850"/>
                          <a:gd name="connsiteY29" fmla="*/ 331781 h 359593"/>
                          <a:gd name="connsiteX30" fmla="*/ 315873 w 515850"/>
                          <a:gd name="connsiteY30" fmla="*/ 307326 h 359593"/>
                          <a:gd name="connsiteX31" fmla="*/ 288604 w 515850"/>
                          <a:gd name="connsiteY31" fmla="*/ 300509 h 359593"/>
                          <a:gd name="connsiteX32" fmla="*/ 245427 w 515850"/>
                          <a:gd name="connsiteY32" fmla="*/ 264149 h 359593"/>
                          <a:gd name="connsiteX33" fmla="*/ 213612 w 515850"/>
                          <a:gd name="connsiteY33" fmla="*/ 257332 h 359593"/>
                          <a:gd name="connsiteX34" fmla="*/ 177253 w 515850"/>
                          <a:gd name="connsiteY34" fmla="*/ 236880 h 359593"/>
                          <a:gd name="connsiteX35" fmla="*/ 149983 w 515850"/>
                          <a:gd name="connsiteY35" fmla="*/ 232335 h 359593"/>
                          <a:gd name="connsiteX36" fmla="*/ 134076 w 515850"/>
                          <a:gd name="connsiteY36" fmla="*/ 236880 h 359593"/>
                          <a:gd name="connsiteX37" fmla="*/ 111351 w 515850"/>
                          <a:gd name="connsiteY37" fmla="*/ 236880 h 359593"/>
                          <a:gd name="connsiteX38" fmla="*/ 84082 w 515850"/>
                          <a:gd name="connsiteY38" fmla="*/ 264149 h 359593"/>
                          <a:gd name="connsiteX39" fmla="*/ 52267 w 515850"/>
                          <a:gd name="connsiteY39" fmla="*/ 275512 h 359593"/>
                          <a:gd name="connsiteX40" fmla="*/ 40905 w 515850"/>
                          <a:gd name="connsiteY40" fmla="*/ 241425 h 359593"/>
                          <a:gd name="connsiteX41" fmla="*/ 42095 w 515850"/>
                          <a:gd name="connsiteY41" fmla="*/ 233091 h 359593"/>
                          <a:gd name="connsiteX42" fmla="*/ 40905 w 515850"/>
                          <a:gd name="connsiteY42" fmla="*/ 229520 h 359593"/>
                          <a:gd name="connsiteX43" fmla="*/ 46152 w 515850"/>
                          <a:gd name="connsiteY43" fmla="*/ 192787 h 359593"/>
                          <a:gd name="connsiteX44" fmla="*/ 20452 w 515850"/>
                          <a:gd name="connsiteY44" fmla="*/ 177795 h 359593"/>
                          <a:gd name="connsiteX45" fmla="*/ 23971 w 515850"/>
                          <a:gd name="connsiteY45" fmla="*/ 167943 h 359593"/>
                          <a:gd name="connsiteX46" fmla="*/ 20452 w 515850"/>
                          <a:gd name="connsiteY46" fmla="*/ 165890 h 359593"/>
                          <a:gd name="connsiteX47" fmla="*/ 27911 w 515850"/>
                          <a:gd name="connsiteY47" fmla="*/ 145005 h 359593"/>
                          <a:gd name="connsiteX48" fmla="*/ 4545 w 515850"/>
                          <a:gd name="connsiteY48" fmla="*/ 139163 h 359593"/>
                          <a:gd name="connsiteX49" fmla="*/ 7996 w 515850"/>
                          <a:gd name="connsiteY49" fmla="*/ 128121 h 359593"/>
                          <a:gd name="connsiteX50" fmla="*/ 4545 w 515850"/>
                          <a:gd name="connsiteY50" fmla="*/ 127258 h 359593"/>
                          <a:gd name="connsiteX51" fmla="*/ 15908 w 515850"/>
                          <a:gd name="connsiteY51" fmla="*/ 90899 h 359593"/>
                          <a:gd name="connsiteX52" fmla="*/ 47722 w 515850"/>
                          <a:gd name="connsiteY52" fmla="*/ 102261 h 359593"/>
                          <a:gd name="connsiteX53" fmla="*/ 71537 w 515850"/>
                          <a:gd name="connsiteY53" fmla="*/ 88653 h 359593"/>
                          <a:gd name="connsiteX54" fmla="*/ 52267 w 515850"/>
                          <a:gd name="connsiteY54" fmla="*/ 70989 h 359593"/>
                          <a:gd name="connsiteX55" fmla="*/ 40905 w 515850"/>
                          <a:gd name="connsiteY55" fmla="*/ 43720 h 359593"/>
                          <a:gd name="connsiteX56" fmla="*/ 15908 w 515850"/>
                          <a:gd name="connsiteY56" fmla="*/ 52810 h 359593"/>
                          <a:gd name="connsiteX57" fmla="*/ 9090 w 515850"/>
                          <a:gd name="connsiteY57" fmla="*/ 86897 h 359593"/>
                          <a:gd name="connsiteX58" fmla="*/ 0 w 515850"/>
                          <a:gd name="connsiteY58" fmla="*/ 59627 h 359593"/>
                          <a:gd name="connsiteX59" fmla="*/ 2977 w 515850"/>
                          <a:gd name="connsiteY59" fmla="*/ 56651 h 359593"/>
                          <a:gd name="connsiteX60" fmla="*/ 0 w 515850"/>
                          <a:gd name="connsiteY60" fmla="*/ 47722 h 359593"/>
                          <a:gd name="connsiteX61" fmla="*/ 15908 w 515850"/>
                          <a:gd name="connsiteY61" fmla="*/ 31815 h 359593"/>
                          <a:gd name="connsiteX62" fmla="*/ 52267 w 515850"/>
                          <a:gd name="connsiteY62" fmla="*/ 20452 h 359593"/>
                          <a:gd name="connsiteX63" fmla="*/ 79537 w 515850"/>
                          <a:gd name="connsiteY63" fmla="*/ 31815 h 359593"/>
                          <a:gd name="connsiteX64" fmla="*/ 106806 w 515850"/>
                          <a:gd name="connsiteY64" fmla="*/ 68174 h 359593"/>
                          <a:gd name="connsiteX65" fmla="*/ 122713 w 515850"/>
                          <a:gd name="connsiteY65" fmla="*/ 68174 h 359593"/>
                          <a:gd name="connsiteX66" fmla="*/ 166467 w 515850"/>
                          <a:gd name="connsiteY66" fmla="*/ 68174 h 359593"/>
                          <a:gd name="connsiteX67" fmla="*/ 161345 w 515850"/>
                          <a:gd name="connsiteY67" fmla="*/ 52810 h 359593"/>
                          <a:gd name="connsiteX68" fmla="*/ 164747 w 515850"/>
                          <a:gd name="connsiteY68" fmla="*/ 51109 h 359593"/>
                          <a:gd name="connsiteX69" fmla="*/ 161345 w 515850"/>
                          <a:gd name="connsiteY69" fmla="*/ 40905 h 359593"/>
                          <a:gd name="connsiteX70" fmla="*/ 193160 w 515850"/>
                          <a:gd name="connsiteY70" fmla="*/ 24997 h 3595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</a:cxnLst>
                        <a:rect l="l" t="t" r="r" b="b"/>
                        <a:pathLst>
                          <a:path w="515850" h="359593">
                            <a:moveTo>
                              <a:pt x="40905" y="31815"/>
                            </a:moveTo>
                            <a:lnTo>
                              <a:pt x="15908" y="40905"/>
                            </a:lnTo>
                            <a:lnTo>
                              <a:pt x="15204" y="44423"/>
                            </a:lnTo>
                            <a:lnTo>
                              <a:pt x="15908" y="43720"/>
                            </a:lnTo>
                            <a:lnTo>
                              <a:pt x="42414" y="35436"/>
                            </a:lnTo>
                            <a:close/>
                            <a:moveTo>
                              <a:pt x="224974" y="0"/>
                            </a:moveTo>
                            <a:lnTo>
                              <a:pt x="272696" y="24997"/>
                            </a:lnTo>
                            <a:lnTo>
                              <a:pt x="279514" y="63629"/>
                            </a:lnTo>
                            <a:lnTo>
                              <a:pt x="288604" y="74992"/>
                            </a:lnTo>
                            <a:lnTo>
                              <a:pt x="331780" y="68174"/>
                            </a:lnTo>
                            <a:lnTo>
                              <a:pt x="343143" y="79537"/>
                            </a:lnTo>
                            <a:lnTo>
                              <a:pt x="363595" y="127258"/>
                            </a:lnTo>
                            <a:lnTo>
                              <a:pt x="402227" y="161346"/>
                            </a:lnTo>
                            <a:lnTo>
                              <a:pt x="429496" y="181798"/>
                            </a:lnTo>
                            <a:lnTo>
                              <a:pt x="465856" y="209067"/>
                            </a:lnTo>
                            <a:lnTo>
                              <a:pt x="515850" y="224975"/>
                            </a:lnTo>
                            <a:lnTo>
                              <a:pt x="515850" y="236880"/>
                            </a:lnTo>
                            <a:lnTo>
                              <a:pt x="515850" y="252244"/>
                            </a:lnTo>
                            <a:lnTo>
                              <a:pt x="515850" y="264149"/>
                            </a:lnTo>
                            <a:lnTo>
                              <a:pt x="504488" y="264149"/>
                            </a:lnTo>
                            <a:lnTo>
                              <a:pt x="488581" y="252787"/>
                            </a:lnTo>
                            <a:lnTo>
                              <a:pt x="481763" y="268694"/>
                            </a:lnTo>
                            <a:lnTo>
                              <a:pt x="449949" y="275512"/>
                            </a:lnTo>
                            <a:lnTo>
                              <a:pt x="440859" y="311871"/>
                            </a:lnTo>
                            <a:lnTo>
                              <a:pt x="422679" y="327779"/>
                            </a:lnTo>
                            <a:lnTo>
                              <a:pt x="390865" y="334596"/>
                            </a:lnTo>
                            <a:lnTo>
                              <a:pt x="386320" y="355048"/>
                            </a:lnTo>
                            <a:lnTo>
                              <a:pt x="354505" y="359593"/>
                            </a:lnTo>
                            <a:lnTo>
                              <a:pt x="315873" y="343686"/>
                            </a:lnTo>
                            <a:lnTo>
                              <a:pt x="315873" y="331781"/>
                            </a:lnTo>
                            <a:lnTo>
                              <a:pt x="315873" y="307326"/>
                            </a:lnTo>
                            <a:lnTo>
                              <a:pt x="288604" y="300509"/>
                            </a:lnTo>
                            <a:lnTo>
                              <a:pt x="245427" y="264149"/>
                            </a:lnTo>
                            <a:lnTo>
                              <a:pt x="213612" y="257332"/>
                            </a:lnTo>
                            <a:lnTo>
                              <a:pt x="177253" y="236880"/>
                            </a:lnTo>
                            <a:lnTo>
                              <a:pt x="149983" y="232335"/>
                            </a:lnTo>
                            <a:lnTo>
                              <a:pt x="134076" y="236880"/>
                            </a:lnTo>
                            <a:lnTo>
                              <a:pt x="111351" y="236880"/>
                            </a:lnTo>
                            <a:lnTo>
                              <a:pt x="84082" y="264149"/>
                            </a:lnTo>
                            <a:lnTo>
                              <a:pt x="52267" y="275512"/>
                            </a:lnTo>
                            <a:lnTo>
                              <a:pt x="40905" y="241425"/>
                            </a:lnTo>
                            <a:lnTo>
                              <a:pt x="42095" y="233091"/>
                            </a:lnTo>
                            <a:lnTo>
                              <a:pt x="40905" y="229520"/>
                            </a:lnTo>
                            <a:lnTo>
                              <a:pt x="46152" y="192787"/>
                            </a:lnTo>
                            <a:lnTo>
                              <a:pt x="20452" y="177795"/>
                            </a:lnTo>
                            <a:lnTo>
                              <a:pt x="23971" y="167943"/>
                            </a:lnTo>
                            <a:lnTo>
                              <a:pt x="20452" y="165890"/>
                            </a:lnTo>
                            <a:lnTo>
                              <a:pt x="27911" y="145005"/>
                            </a:lnTo>
                            <a:lnTo>
                              <a:pt x="4545" y="139163"/>
                            </a:lnTo>
                            <a:lnTo>
                              <a:pt x="7996" y="128121"/>
                            </a:lnTo>
                            <a:lnTo>
                              <a:pt x="4545" y="127258"/>
                            </a:lnTo>
                            <a:lnTo>
                              <a:pt x="15908" y="90899"/>
                            </a:lnTo>
                            <a:lnTo>
                              <a:pt x="47722" y="102261"/>
                            </a:lnTo>
                            <a:lnTo>
                              <a:pt x="71537" y="88653"/>
                            </a:lnTo>
                            <a:lnTo>
                              <a:pt x="52267" y="70989"/>
                            </a:lnTo>
                            <a:lnTo>
                              <a:pt x="40905" y="43720"/>
                            </a:lnTo>
                            <a:lnTo>
                              <a:pt x="15908" y="52810"/>
                            </a:lnTo>
                            <a:lnTo>
                              <a:pt x="9090" y="86897"/>
                            </a:lnTo>
                            <a:lnTo>
                              <a:pt x="0" y="59627"/>
                            </a:lnTo>
                            <a:lnTo>
                              <a:pt x="2977" y="56651"/>
                            </a:lnTo>
                            <a:lnTo>
                              <a:pt x="0" y="47722"/>
                            </a:lnTo>
                            <a:lnTo>
                              <a:pt x="15908" y="31815"/>
                            </a:lnTo>
                            <a:lnTo>
                              <a:pt x="52267" y="20452"/>
                            </a:lnTo>
                            <a:lnTo>
                              <a:pt x="79537" y="31815"/>
                            </a:lnTo>
                            <a:lnTo>
                              <a:pt x="106806" y="68174"/>
                            </a:lnTo>
                            <a:lnTo>
                              <a:pt x="122713" y="68174"/>
                            </a:lnTo>
                            <a:lnTo>
                              <a:pt x="166467" y="68174"/>
                            </a:lnTo>
                            <a:lnTo>
                              <a:pt x="161345" y="52810"/>
                            </a:lnTo>
                            <a:lnTo>
                              <a:pt x="164747" y="51109"/>
                            </a:lnTo>
                            <a:lnTo>
                              <a:pt x="161345" y="40905"/>
                            </a:lnTo>
                            <a:lnTo>
                              <a:pt x="193160" y="2499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>
                        <a:noAutofit/>
                      </a:bodyPr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76" name="Freeform 18"/>
                      <p:cNvSpPr/>
                      <p:nvPr/>
                    </p:nvSpPr>
                    <p:spPr bwMode="auto">
                      <a:xfrm>
                        <a:off x="5271642" y="3447561"/>
                        <a:ext cx="221000" cy="172574"/>
                      </a:xfrm>
                      <a:custGeom>
                        <a:avLst/>
                        <a:gdLst>
                          <a:gd name="connsiteX0" fmla="*/ 420069 w 536301"/>
                          <a:gd name="connsiteY0" fmla="*/ 91466 h 418785"/>
                          <a:gd name="connsiteX1" fmla="*/ 413588 w 536301"/>
                          <a:gd name="connsiteY1" fmla="*/ 93171 h 418785"/>
                          <a:gd name="connsiteX2" fmla="*/ 412499 w 536301"/>
                          <a:gd name="connsiteY2" fmla="*/ 94571 h 418785"/>
                          <a:gd name="connsiteX3" fmla="*/ 413588 w 536301"/>
                          <a:gd name="connsiteY3" fmla="*/ 96095 h 418785"/>
                          <a:gd name="connsiteX4" fmla="*/ 374956 w 536301"/>
                          <a:gd name="connsiteY4" fmla="*/ 0 h 418785"/>
                          <a:gd name="connsiteX5" fmla="*/ 397681 w 536301"/>
                          <a:gd name="connsiteY5" fmla="*/ 11362 h 418785"/>
                          <a:gd name="connsiteX6" fmla="*/ 392638 w 536301"/>
                          <a:gd name="connsiteY6" fmla="*/ 23127 h 418785"/>
                          <a:gd name="connsiteX7" fmla="*/ 397681 w 536301"/>
                          <a:gd name="connsiteY7" fmla="*/ 25648 h 418785"/>
                          <a:gd name="connsiteX8" fmla="*/ 396986 w 536301"/>
                          <a:gd name="connsiteY8" fmla="*/ 27270 h 418785"/>
                          <a:gd name="connsiteX9" fmla="*/ 402226 w 536301"/>
                          <a:gd name="connsiteY9" fmla="*/ 27270 h 418785"/>
                          <a:gd name="connsiteX10" fmla="*/ 402226 w 536301"/>
                          <a:gd name="connsiteY10" fmla="*/ 41556 h 418785"/>
                          <a:gd name="connsiteX11" fmla="*/ 402226 w 536301"/>
                          <a:gd name="connsiteY11" fmla="*/ 65902 h 418785"/>
                          <a:gd name="connsiteX12" fmla="*/ 413588 w 536301"/>
                          <a:gd name="connsiteY12" fmla="*/ 81809 h 418785"/>
                          <a:gd name="connsiteX13" fmla="*/ 429495 w 536301"/>
                          <a:gd name="connsiteY13" fmla="*/ 70447 h 418785"/>
                          <a:gd name="connsiteX14" fmla="*/ 445403 w 536301"/>
                          <a:gd name="connsiteY14" fmla="*/ 65902 h 418785"/>
                          <a:gd name="connsiteX15" fmla="*/ 465855 w 536301"/>
                          <a:gd name="connsiteY15" fmla="*/ 49994 h 418785"/>
                          <a:gd name="connsiteX16" fmla="*/ 493124 w 536301"/>
                          <a:gd name="connsiteY16" fmla="*/ 49994 h 418785"/>
                          <a:gd name="connsiteX17" fmla="*/ 531756 w 536301"/>
                          <a:gd name="connsiteY17" fmla="*/ 49994 h 418785"/>
                          <a:gd name="connsiteX18" fmla="*/ 536301 w 536301"/>
                          <a:gd name="connsiteY18" fmla="*/ 65902 h 418785"/>
                          <a:gd name="connsiteX19" fmla="*/ 532463 w 536301"/>
                          <a:gd name="connsiteY19" fmla="*/ 66755 h 418785"/>
                          <a:gd name="connsiteX20" fmla="*/ 536301 w 536301"/>
                          <a:gd name="connsiteY20" fmla="*/ 80188 h 418785"/>
                          <a:gd name="connsiteX21" fmla="*/ 515849 w 536301"/>
                          <a:gd name="connsiteY21" fmla="*/ 84733 h 418785"/>
                          <a:gd name="connsiteX22" fmla="*/ 499942 w 536301"/>
                          <a:gd name="connsiteY22" fmla="*/ 91550 h 418785"/>
                          <a:gd name="connsiteX23" fmla="*/ 456765 w 536301"/>
                          <a:gd name="connsiteY23" fmla="*/ 96095 h 418785"/>
                          <a:gd name="connsiteX24" fmla="*/ 413588 w 536301"/>
                          <a:gd name="connsiteY24" fmla="*/ 107457 h 418785"/>
                          <a:gd name="connsiteX25" fmla="*/ 400666 w 536301"/>
                          <a:gd name="connsiteY25" fmla="*/ 124071 h 418785"/>
                          <a:gd name="connsiteX26" fmla="*/ 402226 w 536301"/>
                          <a:gd name="connsiteY26" fmla="*/ 129531 h 418785"/>
                          <a:gd name="connsiteX27" fmla="*/ 406771 w 536301"/>
                          <a:gd name="connsiteY27" fmla="*/ 152255 h 418785"/>
                          <a:gd name="connsiteX28" fmla="*/ 404498 w 536301"/>
                          <a:gd name="connsiteY28" fmla="*/ 155177 h 418785"/>
                          <a:gd name="connsiteX29" fmla="*/ 406771 w 536301"/>
                          <a:gd name="connsiteY29" fmla="*/ 166541 h 418785"/>
                          <a:gd name="connsiteX30" fmla="*/ 390863 w 536301"/>
                          <a:gd name="connsiteY30" fmla="*/ 186994 h 418785"/>
                          <a:gd name="connsiteX31" fmla="*/ 390863 w 536301"/>
                          <a:gd name="connsiteY31" fmla="*/ 188615 h 418785"/>
                          <a:gd name="connsiteX32" fmla="*/ 390863 w 536301"/>
                          <a:gd name="connsiteY32" fmla="*/ 202901 h 418785"/>
                          <a:gd name="connsiteX33" fmla="*/ 381774 w 536301"/>
                          <a:gd name="connsiteY33" fmla="*/ 218808 h 418785"/>
                          <a:gd name="connsiteX34" fmla="*/ 350731 w 536301"/>
                          <a:gd name="connsiteY34" fmla="*/ 215156 h 418785"/>
                          <a:gd name="connsiteX35" fmla="*/ 359049 w 536301"/>
                          <a:gd name="connsiteY35" fmla="*/ 231792 h 418785"/>
                          <a:gd name="connsiteX36" fmla="*/ 353459 w 536301"/>
                          <a:gd name="connsiteY36" fmla="*/ 234897 h 418785"/>
                          <a:gd name="connsiteX37" fmla="*/ 359049 w 536301"/>
                          <a:gd name="connsiteY37" fmla="*/ 246078 h 418785"/>
                          <a:gd name="connsiteX38" fmla="*/ 338597 w 536301"/>
                          <a:gd name="connsiteY38" fmla="*/ 257440 h 418785"/>
                          <a:gd name="connsiteX39" fmla="*/ 322690 w 536301"/>
                          <a:gd name="connsiteY39" fmla="*/ 284710 h 418785"/>
                          <a:gd name="connsiteX40" fmla="*/ 322690 w 536301"/>
                          <a:gd name="connsiteY40" fmla="*/ 297693 h 418785"/>
                          <a:gd name="connsiteX41" fmla="*/ 322690 w 536301"/>
                          <a:gd name="connsiteY41" fmla="*/ 311979 h 418785"/>
                          <a:gd name="connsiteX42" fmla="*/ 304510 w 536301"/>
                          <a:gd name="connsiteY42" fmla="*/ 321069 h 418785"/>
                          <a:gd name="connsiteX43" fmla="*/ 295420 w 536301"/>
                          <a:gd name="connsiteY43" fmla="*/ 316524 h 418785"/>
                          <a:gd name="connsiteX44" fmla="*/ 268151 w 536301"/>
                          <a:gd name="connsiteY44" fmla="*/ 321069 h 418785"/>
                          <a:gd name="connsiteX45" fmla="*/ 263606 w 536301"/>
                          <a:gd name="connsiteY45" fmla="*/ 339249 h 418785"/>
                          <a:gd name="connsiteX46" fmla="*/ 236336 w 536301"/>
                          <a:gd name="connsiteY46" fmla="*/ 339249 h 418785"/>
                          <a:gd name="connsiteX47" fmla="*/ 213612 w 536301"/>
                          <a:gd name="connsiteY47" fmla="*/ 359701 h 418785"/>
                          <a:gd name="connsiteX48" fmla="*/ 213612 w 536301"/>
                          <a:gd name="connsiteY48" fmla="*/ 384047 h 418785"/>
                          <a:gd name="connsiteX49" fmla="*/ 213612 w 536301"/>
                          <a:gd name="connsiteY49" fmla="*/ 398333 h 418785"/>
                          <a:gd name="connsiteX50" fmla="*/ 165890 w 536301"/>
                          <a:gd name="connsiteY50" fmla="*/ 414240 h 418785"/>
                          <a:gd name="connsiteX51" fmla="*/ 138620 w 536301"/>
                          <a:gd name="connsiteY51" fmla="*/ 407423 h 418785"/>
                          <a:gd name="connsiteX52" fmla="*/ 127258 w 536301"/>
                          <a:gd name="connsiteY52" fmla="*/ 418785 h 418785"/>
                          <a:gd name="connsiteX53" fmla="*/ 111351 w 536301"/>
                          <a:gd name="connsiteY53" fmla="*/ 414240 h 418785"/>
                          <a:gd name="connsiteX54" fmla="*/ 74991 w 536301"/>
                          <a:gd name="connsiteY54" fmla="*/ 418785 h 418785"/>
                          <a:gd name="connsiteX55" fmla="*/ 9090 w 536301"/>
                          <a:gd name="connsiteY55" fmla="*/ 398333 h 418785"/>
                          <a:gd name="connsiteX56" fmla="*/ 18986 w 536301"/>
                          <a:gd name="connsiteY56" fmla="*/ 387118 h 418785"/>
                          <a:gd name="connsiteX57" fmla="*/ 9090 w 536301"/>
                          <a:gd name="connsiteY57" fmla="*/ 384047 h 418785"/>
                          <a:gd name="connsiteX58" fmla="*/ 43177 w 536301"/>
                          <a:gd name="connsiteY58" fmla="*/ 345415 h 418785"/>
                          <a:gd name="connsiteX59" fmla="*/ 43177 w 536301"/>
                          <a:gd name="connsiteY59" fmla="*/ 332431 h 418785"/>
                          <a:gd name="connsiteX60" fmla="*/ 15907 w 536301"/>
                          <a:gd name="connsiteY60" fmla="*/ 327886 h 418785"/>
                          <a:gd name="connsiteX61" fmla="*/ 9090 w 536301"/>
                          <a:gd name="connsiteY61" fmla="*/ 296072 h 418785"/>
                          <a:gd name="connsiteX62" fmla="*/ 0 w 536301"/>
                          <a:gd name="connsiteY62" fmla="*/ 261985 h 418785"/>
                          <a:gd name="connsiteX63" fmla="*/ 2837 w 536301"/>
                          <a:gd name="connsiteY63" fmla="*/ 258337 h 418785"/>
                          <a:gd name="connsiteX64" fmla="*/ 0 w 536301"/>
                          <a:gd name="connsiteY64" fmla="*/ 247699 h 418785"/>
                          <a:gd name="connsiteX65" fmla="*/ 8764 w 536301"/>
                          <a:gd name="connsiteY65" fmla="*/ 236431 h 418785"/>
                          <a:gd name="connsiteX66" fmla="*/ 0 w 536301"/>
                          <a:gd name="connsiteY66" fmla="*/ 230170 h 418785"/>
                          <a:gd name="connsiteX67" fmla="*/ 3390 w 536301"/>
                          <a:gd name="connsiteY67" fmla="*/ 218306 h 418785"/>
                          <a:gd name="connsiteX68" fmla="*/ 0 w 536301"/>
                          <a:gd name="connsiteY68" fmla="*/ 215884 h 418785"/>
                          <a:gd name="connsiteX69" fmla="*/ 9090 w 536301"/>
                          <a:gd name="connsiteY69" fmla="*/ 184070 h 418785"/>
                          <a:gd name="connsiteX70" fmla="*/ 20452 w 536301"/>
                          <a:gd name="connsiteY70" fmla="*/ 129531 h 418785"/>
                          <a:gd name="connsiteX71" fmla="*/ 59084 w 536301"/>
                          <a:gd name="connsiteY71" fmla="*/ 145438 h 418785"/>
                          <a:gd name="connsiteX72" fmla="*/ 90899 w 536301"/>
                          <a:gd name="connsiteY72" fmla="*/ 140893 h 418785"/>
                          <a:gd name="connsiteX73" fmla="*/ 95444 w 536301"/>
                          <a:gd name="connsiteY73" fmla="*/ 120441 h 418785"/>
                          <a:gd name="connsiteX74" fmla="*/ 127258 w 536301"/>
                          <a:gd name="connsiteY74" fmla="*/ 113623 h 418785"/>
                          <a:gd name="connsiteX75" fmla="*/ 145438 w 536301"/>
                          <a:gd name="connsiteY75" fmla="*/ 97716 h 418785"/>
                          <a:gd name="connsiteX76" fmla="*/ 154528 w 536301"/>
                          <a:gd name="connsiteY76" fmla="*/ 65902 h 418785"/>
                          <a:gd name="connsiteX77" fmla="*/ 186342 w 536301"/>
                          <a:gd name="connsiteY77" fmla="*/ 54539 h 418785"/>
                          <a:gd name="connsiteX78" fmla="*/ 193160 w 536301"/>
                          <a:gd name="connsiteY78" fmla="*/ 38632 h 418785"/>
                          <a:gd name="connsiteX79" fmla="*/ 209067 w 536301"/>
                          <a:gd name="connsiteY79" fmla="*/ 49994 h 418785"/>
                          <a:gd name="connsiteX80" fmla="*/ 220429 w 536301"/>
                          <a:gd name="connsiteY80" fmla="*/ 49994 h 418785"/>
                          <a:gd name="connsiteX81" fmla="*/ 240881 w 536301"/>
                          <a:gd name="connsiteY81" fmla="*/ 49994 h 418785"/>
                          <a:gd name="connsiteX82" fmla="*/ 268151 w 536301"/>
                          <a:gd name="connsiteY82" fmla="*/ 61357 h 418785"/>
                          <a:gd name="connsiteX83" fmla="*/ 279513 w 536301"/>
                          <a:gd name="connsiteY83" fmla="*/ 70447 h 418785"/>
                          <a:gd name="connsiteX84" fmla="*/ 304510 w 536301"/>
                          <a:gd name="connsiteY84" fmla="*/ 54539 h 418785"/>
                          <a:gd name="connsiteX85" fmla="*/ 315872 w 536301"/>
                          <a:gd name="connsiteY85" fmla="*/ 61357 h 418785"/>
                          <a:gd name="connsiteX86" fmla="*/ 331779 w 536301"/>
                          <a:gd name="connsiteY86" fmla="*/ 43177 h 418785"/>
                          <a:gd name="connsiteX87" fmla="*/ 354504 w 536301"/>
                          <a:gd name="connsiteY87" fmla="*/ 43177 h 418785"/>
                          <a:gd name="connsiteX88" fmla="*/ 354504 w 536301"/>
                          <a:gd name="connsiteY88" fmla="*/ 38632 h 418785"/>
                          <a:gd name="connsiteX89" fmla="*/ 359049 w 536301"/>
                          <a:gd name="connsiteY89" fmla="*/ 18180 h 4187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</a:cxnLst>
                        <a:rect l="l" t="t" r="r" b="b"/>
                        <a:pathLst>
                          <a:path w="536301" h="418785">
                            <a:moveTo>
                              <a:pt x="420069" y="91466"/>
                            </a:moveTo>
                            <a:lnTo>
                              <a:pt x="413588" y="93171"/>
                            </a:lnTo>
                            <a:lnTo>
                              <a:pt x="412499" y="94571"/>
                            </a:lnTo>
                            <a:lnTo>
                              <a:pt x="413588" y="96095"/>
                            </a:lnTo>
                            <a:close/>
                            <a:moveTo>
                              <a:pt x="374956" y="0"/>
                            </a:moveTo>
                            <a:lnTo>
                              <a:pt x="397681" y="11362"/>
                            </a:lnTo>
                            <a:lnTo>
                              <a:pt x="392638" y="23127"/>
                            </a:lnTo>
                            <a:lnTo>
                              <a:pt x="397681" y="25648"/>
                            </a:lnTo>
                            <a:lnTo>
                              <a:pt x="396986" y="27270"/>
                            </a:lnTo>
                            <a:lnTo>
                              <a:pt x="402226" y="27270"/>
                            </a:lnTo>
                            <a:lnTo>
                              <a:pt x="402226" y="41556"/>
                            </a:lnTo>
                            <a:lnTo>
                              <a:pt x="402226" y="65902"/>
                            </a:lnTo>
                            <a:lnTo>
                              <a:pt x="413588" y="81809"/>
                            </a:lnTo>
                            <a:lnTo>
                              <a:pt x="429495" y="70447"/>
                            </a:lnTo>
                            <a:lnTo>
                              <a:pt x="445403" y="65902"/>
                            </a:lnTo>
                            <a:lnTo>
                              <a:pt x="465855" y="49994"/>
                            </a:lnTo>
                            <a:lnTo>
                              <a:pt x="493124" y="49994"/>
                            </a:lnTo>
                            <a:lnTo>
                              <a:pt x="531756" y="49994"/>
                            </a:lnTo>
                            <a:lnTo>
                              <a:pt x="536301" y="65902"/>
                            </a:lnTo>
                            <a:lnTo>
                              <a:pt x="532463" y="66755"/>
                            </a:lnTo>
                            <a:lnTo>
                              <a:pt x="536301" y="80188"/>
                            </a:lnTo>
                            <a:lnTo>
                              <a:pt x="515849" y="84733"/>
                            </a:lnTo>
                            <a:lnTo>
                              <a:pt x="499942" y="91550"/>
                            </a:lnTo>
                            <a:lnTo>
                              <a:pt x="456765" y="96095"/>
                            </a:lnTo>
                            <a:lnTo>
                              <a:pt x="413588" y="107457"/>
                            </a:lnTo>
                            <a:lnTo>
                              <a:pt x="400666" y="124071"/>
                            </a:lnTo>
                            <a:lnTo>
                              <a:pt x="402226" y="129531"/>
                            </a:lnTo>
                            <a:lnTo>
                              <a:pt x="406771" y="152255"/>
                            </a:lnTo>
                            <a:lnTo>
                              <a:pt x="404498" y="155177"/>
                            </a:lnTo>
                            <a:lnTo>
                              <a:pt x="406771" y="166541"/>
                            </a:lnTo>
                            <a:lnTo>
                              <a:pt x="390863" y="186994"/>
                            </a:lnTo>
                            <a:lnTo>
                              <a:pt x="390863" y="188615"/>
                            </a:lnTo>
                            <a:lnTo>
                              <a:pt x="390863" y="202901"/>
                            </a:lnTo>
                            <a:lnTo>
                              <a:pt x="381774" y="218808"/>
                            </a:lnTo>
                            <a:lnTo>
                              <a:pt x="350731" y="215156"/>
                            </a:lnTo>
                            <a:lnTo>
                              <a:pt x="359049" y="231792"/>
                            </a:lnTo>
                            <a:lnTo>
                              <a:pt x="353459" y="234897"/>
                            </a:lnTo>
                            <a:lnTo>
                              <a:pt x="359049" y="246078"/>
                            </a:lnTo>
                            <a:lnTo>
                              <a:pt x="338597" y="257440"/>
                            </a:lnTo>
                            <a:lnTo>
                              <a:pt x="322690" y="284710"/>
                            </a:lnTo>
                            <a:lnTo>
                              <a:pt x="322690" y="297693"/>
                            </a:lnTo>
                            <a:lnTo>
                              <a:pt x="322690" y="311979"/>
                            </a:lnTo>
                            <a:lnTo>
                              <a:pt x="304510" y="321069"/>
                            </a:lnTo>
                            <a:lnTo>
                              <a:pt x="295420" y="316524"/>
                            </a:lnTo>
                            <a:lnTo>
                              <a:pt x="268151" y="321069"/>
                            </a:lnTo>
                            <a:lnTo>
                              <a:pt x="263606" y="339249"/>
                            </a:lnTo>
                            <a:lnTo>
                              <a:pt x="236336" y="339249"/>
                            </a:lnTo>
                            <a:lnTo>
                              <a:pt x="213612" y="359701"/>
                            </a:lnTo>
                            <a:lnTo>
                              <a:pt x="213612" y="384047"/>
                            </a:lnTo>
                            <a:lnTo>
                              <a:pt x="213612" y="398333"/>
                            </a:lnTo>
                            <a:lnTo>
                              <a:pt x="165890" y="414240"/>
                            </a:lnTo>
                            <a:lnTo>
                              <a:pt x="138620" y="407423"/>
                            </a:lnTo>
                            <a:lnTo>
                              <a:pt x="127258" y="418785"/>
                            </a:lnTo>
                            <a:lnTo>
                              <a:pt x="111351" y="414240"/>
                            </a:lnTo>
                            <a:lnTo>
                              <a:pt x="74991" y="418785"/>
                            </a:lnTo>
                            <a:lnTo>
                              <a:pt x="9090" y="398333"/>
                            </a:lnTo>
                            <a:lnTo>
                              <a:pt x="18986" y="387118"/>
                            </a:lnTo>
                            <a:lnTo>
                              <a:pt x="9090" y="384047"/>
                            </a:lnTo>
                            <a:lnTo>
                              <a:pt x="43177" y="345415"/>
                            </a:lnTo>
                            <a:lnTo>
                              <a:pt x="43177" y="332431"/>
                            </a:lnTo>
                            <a:lnTo>
                              <a:pt x="15907" y="327886"/>
                            </a:lnTo>
                            <a:lnTo>
                              <a:pt x="9090" y="296072"/>
                            </a:lnTo>
                            <a:lnTo>
                              <a:pt x="0" y="261985"/>
                            </a:lnTo>
                            <a:lnTo>
                              <a:pt x="2837" y="258337"/>
                            </a:lnTo>
                            <a:lnTo>
                              <a:pt x="0" y="247699"/>
                            </a:lnTo>
                            <a:lnTo>
                              <a:pt x="8764" y="236431"/>
                            </a:lnTo>
                            <a:lnTo>
                              <a:pt x="0" y="230170"/>
                            </a:lnTo>
                            <a:lnTo>
                              <a:pt x="3390" y="218306"/>
                            </a:lnTo>
                            <a:lnTo>
                              <a:pt x="0" y="215884"/>
                            </a:lnTo>
                            <a:lnTo>
                              <a:pt x="9090" y="184070"/>
                            </a:lnTo>
                            <a:lnTo>
                              <a:pt x="20452" y="129531"/>
                            </a:lnTo>
                            <a:lnTo>
                              <a:pt x="59084" y="145438"/>
                            </a:lnTo>
                            <a:lnTo>
                              <a:pt x="90899" y="140893"/>
                            </a:lnTo>
                            <a:lnTo>
                              <a:pt x="95444" y="120441"/>
                            </a:lnTo>
                            <a:lnTo>
                              <a:pt x="127258" y="113623"/>
                            </a:lnTo>
                            <a:lnTo>
                              <a:pt x="145438" y="97716"/>
                            </a:lnTo>
                            <a:lnTo>
                              <a:pt x="154528" y="65902"/>
                            </a:lnTo>
                            <a:lnTo>
                              <a:pt x="186342" y="54539"/>
                            </a:lnTo>
                            <a:lnTo>
                              <a:pt x="193160" y="38632"/>
                            </a:lnTo>
                            <a:lnTo>
                              <a:pt x="209067" y="49994"/>
                            </a:lnTo>
                            <a:lnTo>
                              <a:pt x="220429" y="49994"/>
                            </a:lnTo>
                            <a:lnTo>
                              <a:pt x="240881" y="49994"/>
                            </a:lnTo>
                            <a:lnTo>
                              <a:pt x="268151" y="61357"/>
                            </a:lnTo>
                            <a:lnTo>
                              <a:pt x="279513" y="70447"/>
                            </a:lnTo>
                            <a:lnTo>
                              <a:pt x="304510" y="54539"/>
                            </a:lnTo>
                            <a:lnTo>
                              <a:pt x="315872" y="61357"/>
                            </a:lnTo>
                            <a:lnTo>
                              <a:pt x="331779" y="43177"/>
                            </a:lnTo>
                            <a:lnTo>
                              <a:pt x="354504" y="43177"/>
                            </a:lnTo>
                            <a:lnTo>
                              <a:pt x="354504" y="38632"/>
                            </a:lnTo>
                            <a:lnTo>
                              <a:pt x="359049" y="18180"/>
                            </a:lnTo>
                            <a:close/>
                          </a:path>
                        </a:pathLst>
                      </a:custGeom>
                      <a:solidFill>
                        <a:srgbClr val="D5EFE8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>
                        <a:noAutofit/>
                      </a:bodyPr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77" name="Freeform 19"/>
                      <p:cNvSpPr/>
                      <p:nvPr/>
                    </p:nvSpPr>
                    <p:spPr bwMode="auto">
                      <a:xfrm>
                        <a:off x="5375587" y="3399847"/>
                        <a:ext cx="115183" cy="88294"/>
                      </a:xfrm>
                      <a:custGeom>
                        <a:avLst/>
                        <a:gdLst>
                          <a:gd name="connsiteX0" fmla="*/ 118169 w 279514"/>
                          <a:gd name="connsiteY0" fmla="*/ 0 h 214263"/>
                          <a:gd name="connsiteX1" fmla="*/ 115169 w 279514"/>
                          <a:gd name="connsiteY1" fmla="*/ 15000 h 214263"/>
                          <a:gd name="connsiteX2" fmla="*/ 118169 w 279514"/>
                          <a:gd name="connsiteY2" fmla="*/ 14286 h 214263"/>
                          <a:gd name="connsiteX3" fmla="*/ 115305 w 279514"/>
                          <a:gd name="connsiteY3" fmla="*/ 28607 h 214263"/>
                          <a:gd name="connsiteX4" fmla="*/ 118169 w 279514"/>
                          <a:gd name="connsiteY4" fmla="*/ 38632 h 214263"/>
                          <a:gd name="connsiteX5" fmla="*/ 134076 w 279514"/>
                          <a:gd name="connsiteY5" fmla="*/ 34087 h 214263"/>
                          <a:gd name="connsiteX6" fmla="*/ 118169 w 279514"/>
                          <a:gd name="connsiteY6" fmla="*/ 49994 h 214263"/>
                          <a:gd name="connsiteX7" fmla="*/ 117289 w 279514"/>
                          <a:gd name="connsiteY7" fmla="*/ 49839 h 214263"/>
                          <a:gd name="connsiteX8" fmla="*/ 118169 w 279514"/>
                          <a:gd name="connsiteY8" fmla="*/ 52918 h 214263"/>
                          <a:gd name="connsiteX9" fmla="*/ 134076 w 279514"/>
                          <a:gd name="connsiteY9" fmla="*/ 48373 h 214263"/>
                          <a:gd name="connsiteX10" fmla="*/ 118169 w 279514"/>
                          <a:gd name="connsiteY10" fmla="*/ 64280 h 214263"/>
                          <a:gd name="connsiteX11" fmla="*/ 79537 w 279514"/>
                          <a:gd name="connsiteY11" fmla="*/ 57463 h 214263"/>
                          <a:gd name="connsiteX12" fmla="*/ 77421 w 279514"/>
                          <a:gd name="connsiteY12" fmla="*/ 70161 h 214263"/>
                          <a:gd name="connsiteX13" fmla="*/ 113624 w 279514"/>
                          <a:gd name="connsiteY13" fmla="*/ 65902 h 214263"/>
                          <a:gd name="connsiteX14" fmla="*/ 161345 w 279514"/>
                          <a:gd name="connsiteY14" fmla="*/ 81809 h 214263"/>
                          <a:gd name="connsiteX15" fmla="*/ 231792 w 279514"/>
                          <a:gd name="connsiteY15" fmla="*/ 77264 h 214263"/>
                          <a:gd name="connsiteX16" fmla="*/ 240882 w 279514"/>
                          <a:gd name="connsiteY16" fmla="*/ 118168 h 214263"/>
                          <a:gd name="connsiteX17" fmla="*/ 252244 w 279514"/>
                          <a:gd name="connsiteY17" fmla="*/ 113623 h 214263"/>
                          <a:gd name="connsiteX18" fmla="*/ 272697 w 279514"/>
                          <a:gd name="connsiteY18" fmla="*/ 124986 h 214263"/>
                          <a:gd name="connsiteX19" fmla="*/ 272697 w 279514"/>
                          <a:gd name="connsiteY19" fmla="*/ 139272 h 214263"/>
                          <a:gd name="connsiteX20" fmla="*/ 272697 w 279514"/>
                          <a:gd name="connsiteY20" fmla="*/ 140893 h 214263"/>
                          <a:gd name="connsiteX21" fmla="*/ 279514 w 279514"/>
                          <a:gd name="connsiteY21" fmla="*/ 168163 h 214263"/>
                          <a:gd name="connsiteX22" fmla="*/ 275943 w 279514"/>
                          <a:gd name="connsiteY22" fmla="*/ 168163 h 214263"/>
                          <a:gd name="connsiteX23" fmla="*/ 279514 w 279514"/>
                          <a:gd name="connsiteY23" fmla="*/ 182449 h 214263"/>
                          <a:gd name="connsiteX24" fmla="*/ 240882 w 279514"/>
                          <a:gd name="connsiteY24" fmla="*/ 182449 h 214263"/>
                          <a:gd name="connsiteX25" fmla="*/ 213612 w 279514"/>
                          <a:gd name="connsiteY25" fmla="*/ 175631 h 214263"/>
                          <a:gd name="connsiteX26" fmla="*/ 193160 w 279514"/>
                          <a:gd name="connsiteY26" fmla="*/ 198356 h 214263"/>
                          <a:gd name="connsiteX27" fmla="*/ 177253 w 279514"/>
                          <a:gd name="connsiteY27" fmla="*/ 202901 h 214263"/>
                          <a:gd name="connsiteX28" fmla="*/ 161345 w 279514"/>
                          <a:gd name="connsiteY28" fmla="*/ 214263 h 214263"/>
                          <a:gd name="connsiteX29" fmla="*/ 149983 w 279514"/>
                          <a:gd name="connsiteY29" fmla="*/ 198356 h 214263"/>
                          <a:gd name="connsiteX30" fmla="*/ 149983 w 279514"/>
                          <a:gd name="connsiteY30" fmla="*/ 184070 h 214263"/>
                          <a:gd name="connsiteX31" fmla="*/ 149983 w 279514"/>
                          <a:gd name="connsiteY31" fmla="*/ 159724 h 214263"/>
                          <a:gd name="connsiteX32" fmla="*/ 138621 w 279514"/>
                          <a:gd name="connsiteY32" fmla="*/ 159724 h 214263"/>
                          <a:gd name="connsiteX33" fmla="*/ 144743 w 279514"/>
                          <a:gd name="connsiteY33" fmla="*/ 145438 h 214263"/>
                          <a:gd name="connsiteX34" fmla="*/ 138621 w 279514"/>
                          <a:gd name="connsiteY34" fmla="*/ 145438 h 214263"/>
                          <a:gd name="connsiteX35" fmla="*/ 140396 w 279514"/>
                          <a:gd name="connsiteY35" fmla="*/ 141296 h 214263"/>
                          <a:gd name="connsiteX36" fmla="*/ 122713 w 279514"/>
                          <a:gd name="connsiteY36" fmla="*/ 132454 h 214263"/>
                          <a:gd name="connsiteX37" fmla="*/ 106806 w 279514"/>
                          <a:gd name="connsiteY37" fmla="*/ 150634 h 214263"/>
                          <a:gd name="connsiteX38" fmla="*/ 102261 w 279514"/>
                          <a:gd name="connsiteY38" fmla="*/ 166541 h 214263"/>
                          <a:gd name="connsiteX39" fmla="*/ 102261 w 279514"/>
                          <a:gd name="connsiteY39" fmla="*/ 171086 h 214263"/>
                          <a:gd name="connsiteX40" fmla="*/ 79537 w 279514"/>
                          <a:gd name="connsiteY40" fmla="*/ 171086 h 214263"/>
                          <a:gd name="connsiteX41" fmla="*/ 63629 w 279514"/>
                          <a:gd name="connsiteY41" fmla="*/ 193811 h 214263"/>
                          <a:gd name="connsiteX42" fmla="*/ 52267 w 279514"/>
                          <a:gd name="connsiteY42" fmla="*/ 186994 h 214263"/>
                          <a:gd name="connsiteX43" fmla="*/ 27270 w 279514"/>
                          <a:gd name="connsiteY43" fmla="*/ 202901 h 214263"/>
                          <a:gd name="connsiteX44" fmla="*/ 15908 w 279514"/>
                          <a:gd name="connsiteY44" fmla="*/ 193811 h 214263"/>
                          <a:gd name="connsiteX45" fmla="*/ 20815 w 279514"/>
                          <a:gd name="connsiteY45" fmla="*/ 183451 h 214263"/>
                          <a:gd name="connsiteX46" fmla="*/ 15908 w 279514"/>
                          <a:gd name="connsiteY46" fmla="*/ 179525 h 214263"/>
                          <a:gd name="connsiteX47" fmla="*/ 35013 w 279514"/>
                          <a:gd name="connsiteY47" fmla="*/ 139190 h 214263"/>
                          <a:gd name="connsiteX48" fmla="*/ 31815 w 279514"/>
                          <a:gd name="connsiteY48" fmla="*/ 112002 h 214263"/>
                          <a:gd name="connsiteX49" fmla="*/ 0 w 279514"/>
                          <a:gd name="connsiteY49" fmla="*/ 100640 h 214263"/>
                          <a:gd name="connsiteX50" fmla="*/ 6623 w 279514"/>
                          <a:gd name="connsiteY50" fmla="*/ 88719 h 214263"/>
                          <a:gd name="connsiteX51" fmla="*/ 0 w 279514"/>
                          <a:gd name="connsiteY51" fmla="*/ 86354 h 214263"/>
                          <a:gd name="connsiteX52" fmla="*/ 11363 w 279514"/>
                          <a:gd name="connsiteY52" fmla="*/ 65902 h 214263"/>
                          <a:gd name="connsiteX53" fmla="*/ 43177 w 279514"/>
                          <a:gd name="connsiteY53" fmla="*/ 70447 h 214263"/>
                          <a:gd name="connsiteX54" fmla="*/ 59084 w 279514"/>
                          <a:gd name="connsiteY54" fmla="*/ 43177 h 214263"/>
                          <a:gd name="connsiteX55" fmla="*/ 70447 w 279514"/>
                          <a:gd name="connsiteY55" fmla="*/ 11362 h 2142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</a:cxnLst>
                        <a:rect l="l" t="t" r="r" b="b"/>
                        <a:pathLst>
                          <a:path w="279514" h="214263">
                            <a:moveTo>
                              <a:pt x="118169" y="0"/>
                            </a:moveTo>
                            <a:lnTo>
                              <a:pt x="115169" y="15000"/>
                            </a:lnTo>
                            <a:lnTo>
                              <a:pt x="118169" y="14286"/>
                            </a:lnTo>
                            <a:lnTo>
                              <a:pt x="115305" y="28607"/>
                            </a:lnTo>
                            <a:lnTo>
                              <a:pt x="118169" y="38632"/>
                            </a:lnTo>
                            <a:lnTo>
                              <a:pt x="134076" y="34087"/>
                            </a:lnTo>
                            <a:lnTo>
                              <a:pt x="118169" y="49994"/>
                            </a:lnTo>
                            <a:lnTo>
                              <a:pt x="117289" y="49839"/>
                            </a:lnTo>
                            <a:lnTo>
                              <a:pt x="118169" y="52918"/>
                            </a:lnTo>
                            <a:lnTo>
                              <a:pt x="134076" y="48373"/>
                            </a:lnTo>
                            <a:lnTo>
                              <a:pt x="118169" y="64280"/>
                            </a:lnTo>
                            <a:lnTo>
                              <a:pt x="79537" y="57463"/>
                            </a:lnTo>
                            <a:lnTo>
                              <a:pt x="77421" y="70161"/>
                            </a:lnTo>
                            <a:lnTo>
                              <a:pt x="113624" y="65902"/>
                            </a:lnTo>
                            <a:lnTo>
                              <a:pt x="161345" y="81809"/>
                            </a:lnTo>
                            <a:lnTo>
                              <a:pt x="231792" y="77264"/>
                            </a:lnTo>
                            <a:lnTo>
                              <a:pt x="240882" y="118168"/>
                            </a:lnTo>
                            <a:lnTo>
                              <a:pt x="252244" y="113623"/>
                            </a:lnTo>
                            <a:lnTo>
                              <a:pt x="272697" y="124986"/>
                            </a:lnTo>
                            <a:lnTo>
                              <a:pt x="272697" y="139272"/>
                            </a:lnTo>
                            <a:lnTo>
                              <a:pt x="272697" y="140893"/>
                            </a:lnTo>
                            <a:lnTo>
                              <a:pt x="279514" y="168163"/>
                            </a:lnTo>
                            <a:lnTo>
                              <a:pt x="275943" y="168163"/>
                            </a:lnTo>
                            <a:lnTo>
                              <a:pt x="279514" y="182449"/>
                            </a:lnTo>
                            <a:lnTo>
                              <a:pt x="240882" y="182449"/>
                            </a:lnTo>
                            <a:lnTo>
                              <a:pt x="213612" y="175631"/>
                            </a:lnTo>
                            <a:lnTo>
                              <a:pt x="193160" y="198356"/>
                            </a:lnTo>
                            <a:lnTo>
                              <a:pt x="177253" y="202901"/>
                            </a:lnTo>
                            <a:lnTo>
                              <a:pt x="161345" y="214263"/>
                            </a:lnTo>
                            <a:lnTo>
                              <a:pt x="149983" y="198356"/>
                            </a:lnTo>
                            <a:lnTo>
                              <a:pt x="149983" y="184070"/>
                            </a:lnTo>
                            <a:lnTo>
                              <a:pt x="149983" y="159724"/>
                            </a:lnTo>
                            <a:lnTo>
                              <a:pt x="138621" y="159724"/>
                            </a:lnTo>
                            <a:lnTo>
                              <a:pt x="144743" y="145438"/>
                            </a:lnTo>
                            <a:lnTo>
                              <a:pt x="138621" y="145438"/>
                            </a:lnTo>
                            <a:lnTo>
                              <a:pt x="140396" y="141296"/>
                            </a:lnTo>
                            <a:lnTo>
                              <a:pt x="122713" y="132454"/>
                            </a:lnTo>
                            <a:lnTo>
                              <a:pt x="106806" y="150634"/>
                            </a:lnTo>
                            <a:lnTo>
                              <a:pt x="102261" y="166541"/>
                            </a:lnTo>
                            <a:lnTo>
                              <a:pt x="102261" y="171086"/>
                            </a:lnTo>
                            <a:lnTo>
                              <a:pt x="79537" y="171086"/>
                            </a:lnTo>
                            <a:lnTo>
                              <a:pt x="63629" y="193811"/>
                            </a:lnTo>
                            <a:lnTo>
                              <a:pt x="52267" y="186994"/>
                            </a:lnTo>
                            <a:lnTo>
                              <a:pt x="27270" y="202901"/>
                            </a:lnTo>
                            <a:lnTo>
                              <a:pt x="15908" y="193811"/>
                            </a:lnTo>
                            <a:lnTo>
                              <a:pt x="20815" y="183451"/>
                            </a:lnTo>
                            <a:lnTo>
                              <a:pt x="15908" y="179525"/>
                            </a:lnTo>
                            <a:lnTo>
                              <a:pt x="35013" y="139190"/>
                            </a:lnTo>
                            <a:lnTo>
                              <a:pt x="31815" y="112002"/>
                            </a:lnTo>
                            <a:lnTo>
                              <a:pt x="0" y="100640"/>
                            </a:lnTo>
                            <a:lnTo>
                              <a:pt x="6623" y="88719"/>
                            </a:lnTo>
                            <a:lnTo>
                              <a:pt x="0" y="86354"/>
                            </a:lnTo>
                            <a:lnTo>
                              <a:pt x="11363" y="65902"/>
                            </a:lnTo>
                            <a:lnTo>
                              <a:pt x="43177" y="70447"/>
                            </a:lnTo>
                            <a:lnTo>
                              <a:pt x="59084" y="43177"/>
                            </a:lnTo>
                            <a:lnTo>
                              <a:pt x="70447" y="11362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>
                        <a:noAutofit/>
                      </a:bodyPr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78" name="Freeform 20"/>
                      <p:cNvSpPr/>
                      <p:nvPr/>
                    </p:nvSpPr>
                    <p:spPr bwMode="auto">
                      <a:xfrm>
                        <a:off x="5405508" y="3352134"/>
                        <a:ext cx="167803" cy="88294"/>
                      </a:xfrm>
                      <a:custGeom>
                        <a:avLst/>
                        <a:gdLst>
                          <a:gd name="connsiteX0" fmla="*/ 177253 w 407206"/>
                          <a:gd name="connsiteY0" fmla="*/ 0 h 214263"/>
                          <a:gd name="connsiteX1" fmla="*/ 224974 w 407206"/>
                          <a:gd name="connsiteY1" fmla="*/ 22725 h 214263"/>
                          <a:gd name="connsiteX2" fmla="*/ 240882 w 407206"/>
                          <a:gd name="connsiteY2" fmla="*/ 15907 h 214263"/>
                          <a:gd name="connsiteX3" fmla="*/ 299966 w 407206"/>
                          <a:gd name="connsiteY3" fmla="*/ 22725 h 214263"/>
                          <a:gd name="connsiteX4" fmla="*/ 359050 w 407206"/>
                          <a:gd name="connsiteY4" fmla="*/ 27270 h 214263"/>
                          <a:gd name="connsiteX5" fmla="*/ 377230 w 407206"/>
                          <a:gd name="connsiteY5" fmla="*/ 43177 h 214263"/>
                          <a:gd name="connsiteX6" fmla="*/ 397682 w 407206"/>
                          <a:gd name="connsiteY6" fmla="*/ 49994 h 214263"/>
                          <a:gd name="connsiteX7" fmla="*/ 393137 w 407206"/>
                          <a:gd name="connsiteY7" fmla="*/ 59084 h 214263"/>
                          <a:gd name="connsiteX8" fmla="*/ 392500 w 407206"/>
                          <a:gd name="connsiteY8" fmla="*/ 59378 h 214263"/>
                          <a:gd name="connsiteX9" fmla="*/ 407206 w 407206"/>
                          <a:gd name="connsiteY9" fmla="*/ 64280 h 214263"/>
                          <a:gd name="connsiteX10" fmla="*/ 402661 w 407206"/>
                          <a:gd name="connsiteY10" fmla="*/ 73370 h 214263"/>
                          <a:gd name="connsiteX11" fmla="*/ 343577 w 407206"/>
                          <a:gd name="connsiteY11" fmla="*/ 100640 h 214263"/>
                          <a:gd name="connsiteX12" fmla="*/ 332215 w 407206"/>
                          <a:gd name="connsiteY12" fmla="*/ 123364 h 214263"/>
                          <a:gd name="connsiteX13" fmla="*/ 284493 w 407206"/>
                          <a:gd name="connsiteY13" fmla="*/ 127909 h 214263"/>
                          <a:gd name="connsiteX14" fmla="*/ 273130 w 407206"/>
                          <a:gd name="connsiteY14" fmla="*/ 155179 h 214263"/>
                          <a:gd name="connsiteX15" fmla="*/ 229953 w 407206"/>
                          <a:gd name="connsiteY15" fmla="*/ 150634 h 214263"/>
                          <a:gd name="connsiteX16" fmla="*/ 207229 w 407206"/>
                          <a:gd name="connsiteY16" fmla="*/ 159724 h 214263"/>
                          <a:gd name="connsiteX17" fmla="*/ 170869 w 407206"/>
                          <a:gd name="connsiteY17" fmla="*/ 182449 h 214263"/>
                          <a:gd name="connsiteX18" fmla="*/ 175414 w 407206"/>
                          <a:gd name="connsiteY18" fmla="*/ 191538 h 214263"/>
                          <a:gd name="connsiteX19" fmla="*/ 166324 w 407206"/>
                          <a:gd name="connsiteY19" fmla="*/ 202901 h 214263"/>
                          <a:gd name="connsiteX20" fmla="*/ 95878 w 407206"/>
                          <a:gd name="connsiteY20" fmla="*/ 214263 h 214263"/>
                          <a:gd name="connsiteX21" fmla="*/ 48156 w 407206"/>
                          <a:gd name="connsiteY21" fmla="*/ 198356 h 214263"/>
                          <a:gd name="connsiteX22" fmla="*/ 9524 w 407206"/>
                          <a:gd name="connsiteY22" fmla="*/ 198356 h 214263"/>
                          <a:gd name="connsiteX23" fmla="*/ 11905 w 407206"/>
                          <a:gd name="connsiteY23" fmla="*/ 184070 h 214263"/>
                          <a:gd name="connsiteX24" fmla="*/ 0 w 407206"/>
                          <a:gd name="connsiteY24" fmla="*/ 184070 h 214263"/>
                          <a:gd name="connsiteX25" fmla="*/ 4545 w 407206"/>
                          <a:gd name="connsiteY25" fmla="*/ 156800 h 214263"/>
                          <a:gd name="connsiteX26" fmla="*/ 43177 w 407206"/>
                          <a:gd name="connsiteY26" fmla="*/ 168163 h 214263"/>
                          <a:gd name="connsiteX27" fmla="*/ 59084 w 407206"/>
                          <a:gd name="connsiteY27" fmla="*/ 152255 h 214263"/>
                          <a:gd name="connsiteX28" fmla="*/ 86354 w 407206"/>
                          <a:gd name="connsiteY28" fmla="*/ 156800 h 214263"/>
                          <a:gd name="connsiteX29" fmla="*/ 127705 w 407206"/>
                          <a:gd name="connsiteY29" fmla="*/ 129233 h 214263"/>
                          <a:gd name="connsiteX30" fmla="*/ 100423 w 407206"/>
                          <a:gd name="connsiteY30" fmla="*/ 112002 h 214263"/>
                          <a:gd name="connsiteX31" fmla="*/ 73153 w 407206"/>
                          <a:gd name="connsiteY31" fmla="*/ 123364 h 214263"/>
                          <a:gd name="connsiteX32" fmla="*/ 48156 w 407206"/>
                          <a:gd name="connsiteY32" fmla="*/ 107457 h 214263"/>
                          <a:gd name="connsiteX33" fmla="*/ 52972 w 407206"/>
                          <a:gd name="connsiteY33" fmla="*/ 102297 h 214263"/>
                          <a:gd name="connsiteX34" fmla="*/ 38632 w 407206"/>
                          <a:gd name="connsiteY34" fmla="*/ 93171 h 214263"/>
                          <a:gd name="connsiteX35" fmla="*/ 66525 w 407206"/>
                          <a:gd name="connsiteY35" fmla="*/ 63286 h 214263"/>
                          <a:gd name="connsiteX36" fmla="*/ 68624 w 407206"/>
                          <a:gd name="connsiteY36" fmla="*/ 58563 h 214263"/>
                          <a:gd name="connsiteX37" fmla="*/ 54539 w 407206"/>
                          <a:gd name="connsiteY37" fmla="*/ 54539 h 214263"/>
                          <a:gd name="connsiteX38" fmla="*/ 63629 w 407206"/>
                          <a:gd name="connsiteY38" fmla="*/ 34087 h 214263"/>
                          <a:gd name="connsiteX39" fmla="*/ 86354 w 407206"/>
                          <a:gd name="connsiteY39" fmla="*/ 27270 h 214263"/>
                          <a:gd name="connsiteX40" fmla="*/ 149983 w 407206"/>
                          <a:gd name="connsiteY40" fmla="*/ 43177 h 214263"/>
                          <a:gd name="connsiteX41" fmla="*/ 156800 w 407206"/>
                          <a:gd name="connsiteY41" fmla="*/ 11362 h 2142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</a:cxnLst>
                        <a:rect l="l" t="t" r="r" b="b"/>
                        <a:pathLst>
                          <a:path w="407206" h="214263">
                            <a:moveTo>
                              <a:pt x="177253" y="0"/>
                            </a:moveTo>
                            <a:lnTo>
                              <a:pt x="224974" y="22725"/>
                            </a:lnTo>
                            <a:lnTo>
                              <a:pt x="240882" y="15907"/>
                            </a:lnTo>
                            <a:lnTo>
                              <a:pt x="299966" y="22725"/>
                            </a:lnTo>
                            <a:lnTo>
                              <a:pt x="359050" y="27270"/>
                            </a:lnTo>
                            <a:lnTo>
                              <a:pt x="377230" y="43177"/>
                            </a:lnTo>
                            <a:lnTo>
                              <a:pt x="397682" y="49994"/>
                            </a:lnTo>
                            <a:lnTo>
                              <a:pt x="393137" y="59084"/>
                            </a:lnTo>
                            <a:lnTo>
                              <a:pt x="392500" y="59378"/>
                            </a:lnTo>
                            <a:lnTo>
                              <a:pt x="407206" y="64280"/>
                            </a:lnTo>
                            <a:lnTo>
                              <a:pt x="402661" y="73370"/>
                            </a:lnTo>
                            <a:lnTo>
                              <a:pt x="343577" y="100640"/>
                            </a:lnTo>
                            <a:lnTo>
                              <a:pt x="332215" y="123364"/>
                            </a:lnTo>
                            <a:lnTo>
                              <a:pt x="284493" y="127909"/>
                            </a:lnTo>
                            <a:lnTo>
                              <a:pt x="273130" y="155179"/>
                            </a:lnTo>
                            <a:lnTo>
                              <a:pt x="229953" y="150634"/>
                            </a:lnTo>
                            <a:lnTo>
                              <a:pt x="207229" y="159724"/>
                            </a:lnTo>
                            <a:lnTo>
                              <a:pt x="170869" y="182449"/>
                            </a:lnTo>
                            <a:lnTo>
                              <a:pt x="175414" y="191538"/>
                            </a:lnTo>
                            <a:lnTo>
                              <a:pt x="166324" y="202901"/>
                            </a:lnTo>
                            <a:lnTo>
                              <a:pt x="95878" y="214263"/>
                            </a:lnTo>
                            <a:lnTo>
                              <a:pt x="48156" y="198356"/>
                            </a:lnTo>
                            <a:lnTo>
                              <a:pt x="9524" y="198356"/>
                            </a:lnTo>
                            <a:lnTo>
                              <a:pt x="11905" y="184070"/>
                            </a:lnTo>
                            <a:lnTo>
                              <a:pt x="0" y="184070"/>
                            </a:lnTo>
                            <a:lnTo>
                              <a:pt x="4545" y="156800"/>
                            </a:lnTo>
                            <a:lnTo>
                              <a:pt x="43177" y="168163"/>
                            </a:lnTo>
                            <a:lnTo>
                              <a:pt x="59084" y="152255"/>
                            </a:lnTo>
                            <a:lnTo>
                              <a:pt x="86354" y="156800"/>
                            </a:lnTo>
                            <a:lnTo>
                              <a:pt x="127705" y="129233"/>
                            </a:lnTo>
                            <a:lnTo>
                              <a:pt x="100423" y="112002"/>
                            </a:lnTo>
                            <a:lnTo>
                              <a:pt x="73153" y="123364"/>
                            </a:lnTo>
                            <a:lnTo>
                              <a:pt x="48156" y="107457"/>
                            </a:lnTo>
                            <a:lnTo>
                              <a:pt x="52972" y="102297"/>
                            </a:lnTo>
                            <a:lnTo>
                              <a:pt x="38632" y="93171"/>
                            </a:lnTo>
                            <a:lnTo>
                              <a:pt x="66525" y="63286"/>
                            </a:lnTo>
                            <a:lnTo>
                              <a:pt x="68624" y="58563"/>
                            </a:lnTo>
                            <a:lnTo>
                              <a:pt x="54539" y="54539"/>
                            </a:lnTo>
                            <a:lnTo>
                              <a:pt x="63629" y="34087"/>
                            </a:lnTo>
                            <a:lnTo>
                              <a:pt x="86354" y="27270"/>
                            </a:lnTo>
                            <a:lnTo>
                              <a:pt x="149983" y="43177"/>
                            </a:lnTo>
                            <a:lnTo>
                              <a:pt x="156800" y="11362"/>
                            </a:lnTo>
                            <a:close/>
                          </a:path>
                        </a:pathLst>
                      </a:custGeom>
                      <a:solidFill>
                        <a:srgbClr val="E3F5F0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>
                        <a:noAutofit/>
                      </a:bodyPr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79" name="Freeform 21"/>
                      <p:cNvSpPr/>
                      <p:nvPr/>
                    </p:nvSpPr>
                    <p:spPr bwMode="auto">
                      <a:xfrm>
                        <a:off x="5201364" y="3307230"/>
                        <a:ext cx="263320" cy="170523"/>
                      </a:xfrm>
                      <a:custGeom>
                        <a:avLst/>
                        <a:gdLst>
                          <a:gd name="connsiteX0" fmla="*/ 102695 w 638997"/>
                          <a:gd name="connsiteY0" fmla="*/ 0 h 413806"/>
                          <a:gd name="connsiteX1" fmla="*/ 107240 w 638997"/>
                          <a:gd name="connsiteY1" fmla="*/ 4545 h 413806"/>
                          <a:gd name="connsiteX2" fmla="*/ 166324 w 638997"/>
                          <a:gd name="connsiteY2" fmla="*/ 36360 h 413806"/>
                          <a:gd name="connsiteX3" fmla="*/ 198139 w 638997"/>
                          <a:gd name="connsiteY3" fmla="*/ 59084 h 413806"/>
                          <a:gd name="connsiteX4" fmla="*/ 229953 w 638997"/>
                          <a:gd name="connsiteY4" fmla="*/ 106806 h 413806"/>
                          <a:gd name="connsiteX5" fmla="*/ 273130 w 638997"/>
                          <a:gd name="connsiteY5" fmla="*/ 95444 h 413806"/>
                          <a:gd name="connsiteX6" fmla="*/ 339032 w 638997"/>
                          <a:gd name="connsiteY6" fmla="*/ 90899 h 413806"/>
                          <a:gd name="connsiteX7" fmla="*/ 382209 w 638997"/>
                          <a:gd name="connsiteY7" fmla="*/ 127258 h 413806"/>
                          <a:gd name="connsiteX8" fmla="*/ 382209 w 638997"/>
                          <a:gd name="connsiteY8" fmla="*/ 177253 h 413806"/>
                          <a:gd name="connsiteX9" fmla="*/ 398116 w 638997"/>
                          <a:gd name="connsiteY9" fmla="*/ 177253 h 413806"/>
                          <a:gd name="connsiteX10" fmla="*/ 402661 w 638997"/>
                          <a:gd name="connsiteY10" fmla="*/ 220429 h 413806"/>
                          <a:gd name="connsiteX11" fmla="*/ 450383 w 638997"/>
                          <a:gd name="connsiteY11" fmla="*/ 220429 h 413806"/>
                          <a:gd name="connsiteX12" fmla="*/ 461745 w 638997"/>
                          <a:gd name="connsiteY12" fmla="*/ 247699 h 413806"/>
                          <a:gd name="connsiteX13" fmla="*/ 466104 w 638997"/>
                          <a:gd name="connsiteY13" fmla="*/ 247699 h 413806"/>
                          <a:gd name="connsiteX14" fmla="*/ 484035 w 638997"/>
                          <a:gd name="connsiteY14" fmla="*/ 213829 h 413806"/>
                          <a:gd name="connsiteX15" fmla="*/ 527212 w 638997"/>
                          <a:gd name="connsiteY15" fmla="*/ 182018 h 413806"/>
                          <a:gd name="connsiteX16" fmla="*/ 536736 w 638997"/>
                          <a:gd name="connsiteY16" fmla="*/ 177253 h 413806"/>
                          <a:gd name="connsiteX17" fmla="*/ 536736 w 638997"/>
                          <a:gd name="connsiteY17" fmla="*/ 177253 h 413806"/>
                          <a:gd name="connsiteX18" fmla="*/ 544525 w 638997"/>
                          <a:gd name="connsiteY18" fmla="*/ 173358 h 413806"/>
                          <a:gd name="connsiteX19" fmla="*/ 549937 w 638997"/>
                          <a:gd name="connsiteY19" fmla="*/ 170652 h 413806"/>
                          <a:gd name="connsiteX20" fmla="*/ 549937 w 638997"/>
                          <a:gd name="connsiteY20" fmla="*/ 170652 h 413806"/>
                          <a:gd name="connsiteX21" fmla="*/ 559461 w 638997"/>
                          <a:gd name="connsiteY21" fmla="*/ 165890 h 413806"/>
                          <a:gd name="connsiteX22" fmla="*/ 568551 w 638997"/>
                          <a:gd name="connsiteY22" fmla="*/ 170435 h 413806"/>
                          <a:gd name="connsiteX23" fmla="*/ 543553 w 638997"/>
                          <a:gd name="connsiteY23" fmla="*/ 204522 h 413806"/>
                          <a:gd name="connsiteX24" fmla="*/ 564006 w 638997"/>
                          <a:gd name="connsiteY24" fmla="*/ 220429 h 413806"/>
                          <a:gd name="connsiteX25" fmla="*/ 595820 w 638997"/>
                          <a:gd name="connsiteY25" fmla="*/ 209067 h 413806"/>
                          <a:gd name="connsiteX26" fmla="*/ 638997 w 638997"/>
                          <a:gd name="connsiteY26" fmla="*/ 236337 h 413806"/>
                          <a:gd name="connsiteX27" fmla="*/ 591275 w 638997"/>
                          <a:gd name="connsiteY27" fmla="*/ 268151 h 413806"/>
                          <a:gd name="connsiteX28" fmla="*/ 589370 w 638997"/>
                          <a:gd name="connsiteY28" fmla="*/ 267834 h 413806"/>
                          <a:gd name="connsiteX29" fmla="*/ 581751 w 638997"/>
                          <a:gd name="connsiteY29" fmla="*/ 272913 h 413806"/>
                          <a:gd name="connsiteX30" fmla="*/ 554482 w 638997"/>
                          <a:gd name="connsiteY30" fmla="*/ 268368 h 413806"/>
                          <a:gd name="connsiteX31" fmla="*/ 538574 w 638997"/>
                          <a:gd name="connsiteY31" fmla="*/ 272913 h 413806"/>
                          <a:gd name="connsiteX32" fmla="*/ 534029 w 638997"/>
                          <a:gd name="connsiteY32" fmla="*/ 257006 h 413806"/>
                          <a:gd name="connsiteX33" fmla="*/ 538574 w 638997"/>
                          <a:gd name="connsiteY33" fmla="*/ 234281 h 413806"/>
                          <a:gd name="connsiteX34" fmla="*/ 499403 w 638997"/>
                          <a:gd name="connsiteY34" fmla="*/ 243608 h 413806"/>
                          <a:gd name="connsiteX35" fmla="*/ 489014 w 638997"/>
                          <a:gd name="connsiteY35" fmla="*/ 272696 h 413806"/>
                          <a:gd name="connsiteX36" fmla="*/ 473107 w 638997"/>
                          <a:gd name="connsiteY36" fmla="*/ 299966 h 413806"/>
                          <a:gd name="connsiteX37" fmla="*/ 466880 w 638997"/>
                          <a:gd name="connsiteY37" fmla="*/ 299076 h 413806"/>
                          <a:gd name="connsiteX38" fmla="*/ 463583 w 638997"/>
                          <a:gd name="connsiteY38" fmla="*/ 304728 h 413806"/>
                          <a:gd name="connsiteX39" fmla="*/ 438141 w 638997"/>
                          <a:gd name="connsiteY39" fmla="*/ 301093 h 413806"/>
                          <a:gd name="connsiteX40" fmla="*/ 429930 w 638997"/>
                          <a:gd name="connsiteY40" fmla="*/ 315873 h 413806"/>
                          <a:gd name="connsiteX41" fmla="*/ 457200 w 638997"/>
                          <a:gd name="connsiteY41" fmla="*/ 327235 h 413806"/>
                          <a:gd name="connsiteX42" fmla="*/ 466290 w 638997"/>
                          <a:gd name="connsiteY42" fmla="*/ 365867 h 413806"/>
                          <a:gd name="connsiteX43" fmla="*/ 445838 w 638997"/>
                          <a:gd name="connsiteY43" fmla="*/ 409044 h 413806"/>
                          <a:gd name="connsiteX44" fmla="*/ 439767 w 638997"/>
                          <a:gd name="connsiteY44" fmla="*/ 406515 h 413806"/>
                          <a:gd name="connsiteX45" fmla="*/ 436314 w 638997"/>
                          <a:gd name="connsiteY45" fmla="*/ 413806 h 413806"/>
                          <a:gd name="connsiteX46" fmla="*/ 409044 w 638997"/>
                          <a:gd name="connsiteY46" fmla="*/ 402444 h 413806"/>
                          <a:gd name="connsiteX47" fmla="*/ 388592 w 638997"/>
                          <a:gd name="connsiteY47" fmla="*/ 402444 h 413806"/>
                          <a:gd name="connsiteX48" fmla="*/ 388592 w 638997"/>
                          <a:gd name="connsiteY48" fmla="*/ 375174 h 413806"/>
                          <a:gd name="connsiteX49" fmla="*/ 338598 w 638997"/>
                          <a:gd name="connsiteY49" fmla="*/ 359267 h 413806"/>
                          <a:gd name="connsiteX50" fmla="*/ 302238 w 638997"/>
                          <a:gd name="connsiteY50" fmla="*/ 331997 h 413806"/>
                          <a:gd name="connsiteX51" fmla="*/ 274969 w 638997"/>
                          <a:gd name="connsiteY51" fmla="*/ 311545 h 413806"/>
                          <a:gd name="connsiteX52" fmla="*/ 236337 w 638997"/>
                          <a:gd name="connsiteY52" fmla="*/ 277458 h 413806"/>
                          <a:gd name="connsiteX53" fmla="*/ 215884 w 638997"/>
                          <a:gd name="connsiteY53" fmla="*/ 229736 h 413806"/>
                          <a:gd name="connsiteX54" fmla="*/ 204522 w 638997"/>
                          <a:gd name="connsiteY54" fmla="*/ 218374 h 413806"/>
                          <a:gd name="connsiteX55" fmla="*/ 161345 w 638997"/>
                          <a:gd name="connsiteY55" fmla="*/ 225191 h 413806"/>
                          <a:gd name="connsiteX56" fmla="*/ 152255 w 638997"/>
                          <a:gd name="connsiteY56" fmla="*/ 213829 h 413806"/>
                          <a:gd name="connsiteX57" fmla="*/ 145438 w 638997"/>
                          <a:gd name="connsiteY57" fmla="*/ 175197 h 413806"/>
                          <a:gd name="connsiteX58" fmla="*/ 99794 w 638997"/>
                          <a:gd name="connsiteY58" fmla="*/ 151288 h 413806"/>
                          <a:gd name="connsiteX59" fmla="*/ 75426 w 638997"/>
                          <a:gd name="connsiteY59" fmla="*/ 170435 h 413806"/>
                          <a:gd name="connsiteX60" fmla="*/ 59298 w 638997"/>
                          <a:gd name="connsiteY60" fmla="*/ 178499 h 413806"/>
                          <a:gd name="connsiteX61" fmla="*/ 43611 w 638997"/>
                          <a:gd name="connsiteY61" fmla="*/ 186342 h 413806"/>
                          <a:gd name="connsiteX62" fmla="*/ 52701 w 638997"/>
                          <a:gd name="connsiteY62" fmla="*/ 213612 h 413806"/>
                          <a:gd name="connsiteX63" fmla="*/ 41590 w 638997"/>
                          <a:gd name="connsiteY63" fmla="*/ 213612 h 413806"/>
                          <a:gd name="connsiteX64" fmla="*/ 43177 w 638997"/>
                          <a:gd name="connsiteY64" fmla="*/ 218374 h 413806"/>
                          <a:gd name="connsiteX65" fmla="*/ 0 w 638997"/>
                          <a:gd name="connsiteY65" fmla="*/ 218374 h 413806"/>
                          <a:gd name="connsiteX66" fmla="*/ 0 w 638997"/>
                          <a:gd name="connsiteY66" fmla="*/ 29759 h 413806"/>
                          <a:gd name="connsiteX67" fmla="*/ 9524 w 638997"/>
                          <a:gd name="connsiteY67" fmla="*/ 27204 h 413806"/>
                          <a:gd name="connsiteX68" fmla="*/ 9524 w 638997"/>
                          <a:gd name="connsiteY68" fmla="*/ 24997 h 4138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</a:cxnLst>
                        <a:rect l="l" t="t" r="r" b="b"/>
                        <a:pathLst>
                          <a:path w="638997" h="413806">
                            <a:moveTo>
                              <a:pt x="102695" y="0"/>
                            </a:moveTo>
                            <a:lnTo>
                              <a:pt x="107240" y="4545"/>
                            </a:lnTo>
                            <a:lnTo>
                              <a:pt x="166324" y="36360"/>
                            </a:lnTo>
                            <a:lnTo>
                              <a:pt x="198139" y="59084"/>
                            </a:lnTo>
                            <a:lnTo>
                              <a:pt x="229953" y="106806"/>
                            </a:lnTo>
                            <a:lnTo>
                              <a:pt x="273130" y="95444"/>
                            </a:lnTo>
                            <a:lnTo>
                              <a:pt x="339032" y="90899"/>
                            </a:lnTo>
                            <a:lnTo>
                              <a:pt x="382209" y="127258"/>
                            </a:lnTo>
                            <a:lnTo>
                              <a:pt x="382209" y="177253"/>
                            </a:lnTo>
                            <a:lnTo>
                              <a:pt x="398116" y="177253"/>
                            </a:lnTo>
                            <a:lnTo>
                              <a:pt x="402661" y="220429"/>
                            </a:lnTo>
                            <a:lnTo>
                              <a:pt x="450383" y="220429"/>
                            </a:lnTo>
                            <a:lnTo>
                              <a:pt x="461745" y="247699"/>
                            </a:lnTo>
                            <a:lnTo>
                              <a:pt x="466104" y="247699"/>
                            </a:lnTo>
                            <a:lnTo>
                              <a:pt x="484035" y="213829"/>
                            </a:lnTo>
                            <a:lnTo>
                              <a:pt x="527212" y="182018"/>
                            </a:lnTo>
                            <a:lnTo>
                              <a:pt x="536736" y="177253"/>
                            </a:lnTo>
                            <a:lnTo>
                              <a:pt x="536736" y="177253"/>
                            </a:lnTo>
                            <a:lnTo>
                              <a:pt x="544525" y="173358"/>
                            </a:lnTo>
                            <a:lnTo>
                              <a:pt x="549937" y="170652"/>
                            </a:lnTo>
                            <a:lnTo>
                              <a:pt x="549937" y="170652"/>
                            </a:lnTo>
                            <a:lnTo>
                              <a:pt x="559461" y="165890"/>
                            </a:lnTo>
                            <a:lnTo>
                              <a:pt x="568551" y="170435"/>
                            </a:lnTo>
                            <a:lnTo>
                              <a:pt x="543553" y="204522"/>
                            </a:lnTo>
                            <a:lnTo>
                              <a:pt x="564006" y="220429"/>
                            </a:lnTo>
                            <a:lnTo>
                              <a:pt x="595820" y="209067"/>
                            </a:lnTo>
                            <a:lnTo>
                              <a:pt x="638997" y="236337"/>
                            </a:lnTo>
                            <a:lnTo>
                              <a:pt x="591275" y="268151"/>
                            </a:lnTo>
                            <a:lnTo>
                              <a:pt x="589370" y="267834"/>
                            </a:lnTo>
                            <a:lnTo>
                              <a:pt x="581751" y="272913"/>
                            </a:lnTo>
                            <a:lnTo>
                              <a:pt x="554482" y="268368"/>
                            </a:lnTo>
                            <a:lnTo>
                              <a:pt x="538574" y="272913"/>
                            </a:lnTo>
                            <a:lnTo>
                              <a:pt x="534029" y="257006"/>
                            </a:lnTo>
                            <a:lnTo>
                              <a:pt x="538574" y="234281"/>
                            </a:lnTo>
                            <a:lnTo>
                              <a:pt x="499403" y="243608"/>
                            </a:lnTo>
                            <a:lnTo>
                              <a:pt x="489014" y="272696"/>
                            </a:lnTo>
                            <a:lnTo>
                              <a:pt x="473107" y="299966"/>
                            </a:lnTo>
                            <a:lnTo>
                              <a:pt x="466880" y="299076"/>
                            </a:lnTo>
                            <a:lnTo>
                              <a:pt x="463583" y="304728"/>
                            </a:lnTo>
                            <a:lnTo>
                              <a:pt x="438141" y="301093"/>
                            </a:lnTo>
                            <a:lnTo>
                              <a:pt x="429930" y="315873"/>
                            </a:lnTo>
                            <a:lnTo>
                              <a:pt x="457200" y="327235"/>
                            </a:lnTo>
                            <a:lnTo>
                              <a:pt x="466290" y="365867"/>
                            </a:lnTo>
                            <a:lnTo>
                              <a:pt x="445838" y="409044"/>
                            </a:lnTo>
                            <a:lnTo>
                              <a:pt x="439767" y="406515"/>
                            </a:lnTo>
                            <a:lnTo>
                              <a:pt x="436314" y="413806"/>
                            </a:lnTo>
                            <a:lnTo>
                              <a:pt x="409044" y="402444"/>
                            </a:lnTo>
                            <a:lnTo>
                              <a:pt x="388592" y="402444"/>
                            </a:lnTo>
                            <a:lnTo>
                              <a:pt x="388592" y="375174"/>
                            </a:lnTo>
                            <a:lnTo>
                              <a:pt x="338598" y="359267"/>
                            </a:lnTo>
                            <a:lnTo>
                              <a:pt x="302238" y="331997"/>
                            </a:lnTo>
                            <a:lnTo>
                              <a:pt x="274969" y="311545"/>
                            </a:lnTo>
                            <a:lnTo>
                              <a:pt x="236337" y="277458"/>
                            </a:lnTo>
                            <a:lnTo>
                              <a:pt x="215884" y="229736"/>
                            </a:lnTo>
                            <a:lnTo>
                              <a:pt x="204522" y="218374"/>
                            </a:lnTo>
                            <a:lnTo>
                              <a:pt x="161345" y="225191"/>
                            </a:lnTo>
                            <a:lnTo>
                              <a:pt x="152255" y="213829"/>
                            </a:lnTo>
                            <a:lnTo>
                              <a:pt x="145438" y="175197"/>
                            </a:lnTo>
                            <a:lnTo>
                              <a:pt x="99794" y="151288"/>
                            </a:lnTo>
                            <a:lnTo>
                              <a:pt x="75426" y="170435"/>
                            </a:lnTo>
                            <a:lnTo>
                              <a:pt x="59298" y="178499"/>
                            </a:lnTo>
                            <a:lnTo>
                              <a:pt x="43611" y="186342"/>
                            </a:lnTo>
                            <a:lnTo>
                              <a:pt x="52701" y="213612"/>
                            </a:lnTo>
                            <a:lnTo>
                              <a:pt x="41590" y="213612"/>
                            </a:lnTo>
                            <a:lnTo>
                              <a:pt x="43177" y="218374"/>
                            </a:lnTo>
                            <a:lnTo>
                              <a:pt x="0" y="218374"/>
                            </a:lnTo>
                            <a:lnTo>
                              <a:pt x="0" y="29759"/>
                            </a:lnTo>
                            <a:lnTo>
                              <a:pt x="9524" y="27204"/>
                            </a:lnTo>
                            <a:lnTo>
                              <a:pt x="9524" y="24997"/>
                            </a:lnTo>
                            <a:close/>
                          </a:path>
                        </a:pathLst>
                      </a:custGeom>
                      <a:solidFill>
                        <a:srgbClr val="E3F5F0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>
                        <a:noAutofit/>
                      </a:bodyPr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80" name="Freeform 22"/>
                      <p:cNvSpPr/>
                      <p:nvPr/>
                    </p:nvSpPr>
                    <p:spPr bwMode="auto">
                      <a:xfrm>
                        <a:off x="5055144" y="3071202"/>
                        <a:ext cx="624831" cy="341044"/>
                      </a:xfrm>
                      <a:custGeom>
                        <a:avLst/>
                        <a:gdLst>
                          <a:gd name="connsiteX0" fmla="*/ 831722 w 1516276"/>
                          <a:gd name="connsiteY0" fmla="*/ 0 h 827611"/>
                          <a:gd name="connsiteX1" fmla="*/ 897623 w 1516276"/>
                          <a:gd name="connsiteY1" fmla="*/ 15907 h 827611"/>
                          <a:gd name="connsiteX2" fmla="*/ 898607 w 1516276"/>
                          <a:gd name="connsiteY2" fmla="*/ 22795 h 827611"/>
                          <a:gd name="connsiteX3" fmla="*/ 909528 w 1516276"/>
                          <a:gd name="connsiteY3" fmla="*/ 25431 h 827611"/>
                          <a:gd name="connsiteX4" fmla="*/ 916672 w 1516276"/>
                          <a:gd name="connsiteY4" fmla="*/ 75436 h 827611"/>
                          <a:gd name="connsiteX5" fmla="*/ 945345 w 1516276"/>
                          <a:gd name="connsiteY5" fmla="*/ 63629 h 827611"/>
                          <a:gd name="connsiteX6" fmla="*/ 993067 w 1516276"/>
                          <a:gd name="connsiteY6" fmla="*/ 90899 h 827611"/>
                          <a:gd name="connsiteX7" fmla="*/ 992653 w 1516276"/>
                          <a:gd name="connsiteY7" fmla="*/ 93383 h 827611"/>
                          <a:gd name="connsiteX8" fmla="*/ 1004972 w 1516276"/>
                          <a:gd name="connsiteY8" fmla="*/ 100423 h 827611"/>
                          <a:gd name="connsiteX9" fmla="*/ 1002014 w 1516276"/>
                          <a:gd name="connsiteY9" fmla="*/ 118168 h 827611"/>
                          <a:gd name="connsiteX10" fmla="*/ 1024881 w 1516276"/>
                          <a:gd name="connsiteY10" fmla="*/ 118168 h 827611"/>
                          <a:gd name="connsiteX11" fmla="*/ 1118052 w 1516276"/>
                          <a:gd name="connsiteY11" fmla="*/ 59084 h 827611"/>
                          <a:gd name="connsiteX12" fmla="*/ 1099873 w 1516276"/>
                          <a:gd name="connsiteY12" fmla="*/ 79536 h 827611"/>
                          <a:gd name="connsiteX13" fmla="*/ 1104860 w 1516276"/>
                          <a:gd name="connsiteY13" fmla="*/ 84523 h 827611"/>
                          <a:gd name="connsiteX14" fmla="*/ 1129957 w 1516276"/>
                          <a:gd name="connsiteY14" fmla="*/ 68608 h 827611"/>
                          <a:gd name="connsiteX15" fmla="*/ 1111777 w 1516276"/>
                          <a:gd name="connsiteY15" fmla="*/ 89060 h 827611"/>
                          <a:gd name="connsiteX16" fmla="*/ 1161772 w 1516276"/>
                          <a:gd name="connsiteY16" fmla="*/ 139055 h 827611"/>
                          <a:gd name="connsiteX17" fmla="*/ 1233337 w 1516276"/>
                          <a:gd name="connsiteY17" fmla="*/ 274006 h 827611"/>
                          <a:gd name="connsiteX18" fmla="*/ 1252127 w 1516276"/>
                          <a:gd name="connsiteY18" fmla="*/ 247699 h 827611"/>
                          <a:gd name="connsiteX19" fmla="*/ 1304394 w 1516276"/>
                          <a:gd name="connsiteY19" fmla="*/ 279513 h 827611"/>
                          <a:gd name="connsiteX20" fmla="*/ 1354388 w 1516276"/>
                          <a:gd name="connsiteY20" fmla="*/ 263606 h 827611"/>
                          <a:gd name="connsiteX21" fmla="*/ 1374841 w 1516276"/>
                          <a:gd name="connsiteY21" fmla="*/ 272696 h 827611"/>
                          <a:gd name="connsiteX22" fmla="*/ 1376974 w 1516276"/>
                          <a:gd name="connsiteY22" fmla="*/ 277877 h 827611"/>
                          <a:gd name="connsiteX23" fmla="*/ 1386746 w 1516276"/>
                          <a:gd name="connsiteY23" fmla="*/ 282220 h 827611"/>
                          <a:gd name="connsiteX24" fmla="*/ 1400385 w 1516276"/>
                          <a:gd name="connsiteY24" fmla="*/ 315343 h 827611"/>
                          <a:gd name="connsiteX25" fmla="*/ 1418017 w 1516276"/>
                          <a:gd name="connsiteY25" fmla="*/ 322690 h 827611"/>
                          <a:gd name="connsiteX26" fmla="*/ 1423269 w 1516276"/>
                          <a:gd name="connsiteY26" fmla="*/ 329442 h 827611"/>
                          <a:gd name="connsiteX27" fmla="*/ 1429922 w 1516276"/>
                          <a:gd name="connsiteY27" fmla="*/ 332214 h 827611"/>
                          <a:gd name="connsiteX28" fmla="*/ 1438112 w 1516276"/>
                          <a:gd name="connsiteY28" fmla="*/ 342743 h 827611"/>
                          <a:gd name="connsiteX29" fmla="*/ 1481646 w 1516276"/>
                          <a:gd name="connsiteY29" fmla="*/ 338597 h 827611"/>
                          <a:gd name="connsiteX30" fmla="*/ 1488774 w 1516276"/>
                          <a:gd name="connsiteY30" fmla="*/ 348576 h 827611"/>
                          <a:gd name="connsiteX31" fmla="*/ 1493551 w 1516276"/>
                          <a:gd name="connsiteY31" fmla="*/ 348121 h 827611"/>
                          <a:gd name="connsiteX32" fmla="*/ 1516276 w 1516276"/>
                          <a:gd name="connsiteY32" fmla="*/ 379936 h 827611"/>
                          <a:gd name="connsiteX33" fmla="*/ 1484461 w 1516276"/>
                          <a:gd name="connsiteY33" fmla="*/ 418568 h 827611"/>
                          <a:gd name="connsiteX34" fmla="*/ 1457192 w 1516276"/>
                          <a:gd name="connsiteY34" fmla="*/ 423113 h 827611"/>
                          <a:gd name="connsiteX35" fmla="*/ 1450375 w 1516276"/>
                          <a:gd name="connsiteY35" fmla="*/ 477652 h 827611"/>
                          <a:gd name="connsiteX36" fmla="*/ 1429922 w 1516276"/>
                          <a:gd name="connsiteY36" fmla="*/ 502649 h 827611"/>
                          <a:gd name="connsiteX37" fmla="*/ 1359476 w 1516276"/>
                          <a:gd name="connsiteY37" fmla="*/ 482197 h 827611"/>
                          <a:gd name="connsiteX38" fmla="*/ 1332206 w 1516276"/>
                          <a:gd name="connsiteY38" fmla="*/ 579913 h 827611"/>
                          <a:gd name="connsiteX39" fmla="*/ 1316299 w 1516276"/>
                          <a:gd name="connsiteY39" fmla="*/ 589002 h 827611"/>
                          <a:gd name="connsiteX40" fmla="*/ 1241308 w 1516276"/>
                          <a:gd name="connsiteY40" fmla="*/ 611727 h 827611"/>
                          <a:gd name="connsiteX41" fmla="*/ 1273122 w 1516276"/>
                          <a:gd name="connsiteY41" fmla="*/ 698081 h 827611"/>
                          <a:gd name="connsiteX42" fmla="*/ 1248125 w 1516276"/>
                          <a:gd name="connsiteY42" fmla="*/ 713988 h 827611"/>
                          <a:gd name="connsiteX43" fmla="*/ 1252670 w 1516276"/>
                          <a:gd name="connsiteY43" fmla="*/ 741258 h 827611"/>
                          <a:gd name="connsiteX44" fmla="*/ 1232218 w 1516276"/>
                          <a:gd name="connsiteY44" fmla="*/ 734440 h 827611"/>
                          <a:gd name="connsiteX45" fmla="*/ 1221961 w 1516276"/>
                          <a:gd name="connsiteY45" fmla="*/ 725466 h 827611"/>
                          <a:gd name="connsiteX46" fmla="*/ 1220313 w 1516276"/>
                          <a:gd name="connsiteY46" fmla="*/ 724916 h 827611"/>
                          <a:gd name="connsiteX47" fmla="*/ 1212919 w 1516276"/>
                          <a:gd name="connsiteY47" fmla="*/ 718447 h 827611"/>
                          <a:gd name="connsiteX48" fmla="*/ 1154954 w 1516276"/>
                          <a:gd name="connsiteY48" fmla="*/ 713988 h 827611"/>
                          <a:gd name="connsiteX49" fmla="*/ 1095870 w 1516276"/>
                          <a:gd name="connsiteY49" fmla="*/ 707171 h 827611"/>
                          <a:gd name="connsiteX50" fmla="*/ 1079963 w 1516276"/>
                          <a:gd name="connsiteY50" fmla="*/ 713988 h 827611"/>
                          <a:gd name="connsiteX51" fmla="*/ 1032241 w 1516276"/>
                          <a:gd name="connsiteY51" fmla="*/ 691263 h 827611"/>
                          <a:gd name="connsiteX52" fmla="*/ 1011789 w 1516276"/>
                          <a:gd name="connsiteY52" fmla="*/ 702626 h 827611"/>
                          <a:gd name="connsiteX53" fmla="*/ 1004972 w 1516276"/>
                          <a:gd name="connsiteY53" fmla="*/ 734440 h 827611"/>
                          <a:gd name="connsiteX54" fmla="*/ 941343 w 1516276"/>
                          <a:gd name="connsiteY54" fmla="*/ 718533 h 827611"/>
                          <a:gd name="connsiteX55" fmla="*/ 918618 w 1516276"/>
                          <a:gd name="connsiteY55" fmla="*/ 725350 h 827611"/>
                          <a:gd name="connsiteX56" fmla="*/ 909528 w 1516276"/>
                          <a:gd name="connsiteY56" fmla="*/ 745802 h 827611"/>
                          <a:gd name="connsiteX57" fmla="*/ 886804 w 1516276"/>
                          <a:gd name="connsiteY57" fmla="*/ 757165 h 827611"/>
                          <a:gd name="connsiteX58" fmla="*/ 843627 w 1516276"/>
                          <a:gd name="connsiteY58" fmla="*/ 788979 h 827611"/>
                          <a:gd name="connsiteX59" fmla="*/ 823175 w 1516276"/>
                          <a:gd name="connsiteY59" fmla="*/ 827611 h 827611"/>
                          <a:gd name="connsiteX60" fmla="*/ 811812 w 1516276"/>
                          <a:gd name="connsiteY60" fmla="*/ 827611 h 827611"/>
                          <a:gd name="connsiteX61" fmla="*/ 807844 w 1516276"/>
                          <a:gd name="connsiteY61" fmla="*/ 818087 h 827611"/>
                          <a:gd name="connsiteX62" fmla="*/ 799907 w 1516276"/>
                          <a:gd name="connsiteY62" fmla="*/ 818087 h 827611"/>
                          <a:gd name="connsiteX63" fmla="*/ 792513 w 1516276"/>
                          <a:gd name="connsiteY63" fmla="*/ 800342 h 827611"/>
                          <a:gd name="connsiteX64" fmla="*/ 752728 w 1516276"/>
                          <a:gd name="connsiteY64" fmla="*/ 800342 h 827611"/>
                          <a:gd name="connsiteX65" fmla="*/ 751726 w 1516276"/>
                          <a:gd name="connsiteY65" fmla="*/ 790818 h 827611"/>
                          <a:gd name="connsiteX66" fmla="*/ 740823 w 1516276"/>
                          <a:gd name="connsiteY66" fmla="*/ 790818 h 827611"/>
                          <a:gd name="connsiteX67" fmla="*/ 737281 w 1516276"/>
                          <a:gd name="connsiteY67" fmla="*/ 757165 h 827611"/>
                          <a:gd name="connsiteX68" fmla="*/ 732276 w 1516276"/>
                          <a:gd name="connsiteY68" fmla="*/ 757165 h 827611"/>
                          <a:gd name="connsiteX69" fmla="*/ 732276 w 1516276"/>
                          <a:gd name="connsiteY69" fmla="*/ 747641 h 827611"/>
                          <a:gd name="connsiteX70" fmla="*/ 720371 w 1516276"/>
                          <a:gd name="connsiteY70" fmla="*/ 747641 h 827611"/>
                          <a:gd name="connsiteX71" fmla="*/ 720371 w 1516276"/>
                          <a:gd name="connsiteY71" fmla="*/ 697647 h 827611"/>
                          <a:gd name="connsiteX72" fmla="*/ 688549 w 1516276"/>
                          <a:gd name="connsiteY72" fmla="*/ 670849 h 827611"/>
                          <a:gd name="connsiteX73" fmla="*/ 623198 w 1516276"/>
                          <a:gd name="connsiteY73" fmla="*/ 675356 h 827611"/>
                          <a:gd name="connsiteX74" fmla="*/ 580021 w 1516276"/>
                          <a:gd name="connsiteY74" fmla="*/ 686718 h 827611"/>
                          <a:gd name="connsiteX75" fmla="*/ 572843 w 1516276"/>
                          <a:gd name="connsiteY75" fmla="*/ 675951 h 827611"/>
                          <a:gd name="connsiteX76" fmla="*/ 568116 w 1516276"/>
                          <a:gd name="connsiteY76" fmla="*/ 677194 h 827611"/>
                          <a:gd name="connsiteX77" fmla="*/ 537601 w 1516276"/>
                          <a:gd name="connsiteY77" fmla="*/ 631421 h 827611"/>
                          <a:gd name="connsiteX78" fmla="*/ 516392 w 1516276"/>
                          <a:gd name="connsiteY78" fmla="*/ 616272 h 827611"/>
                          <a:gd name="connsiteX79" fmla="*/ 457308 w 1516276"/>
                          <a:gd name="connsiteY79" fmla="*/ 584458 h 827611"/>
                          <a:gd name="connsiteX80" fmla="*/ 452763 w 1516276"/>
                          <a:gd name="connsiteY80" fmla="*/ 579913 h 827611"/>
                          <a:gd name="connsiteX81" fmla="*/ 359592 w 1516276"/>
                          <a:gd name="connsiteY81" fmla="*/ 604910 h 827611"/>
                          <a:gd name="connsiteX82" fmla="*/ 359592 w 1516276"/>
                          <a:gd name="connsiteY82" fmla="*/ 793524 h 827611"/>
                          <a:gd name="connsiteX83" fmla="*/ 339140 w 1516276"/>
                          <a:gd name="connsiteY83" fmla="*/ 793524 h 827611"/>
                          <a:gd name="connsiteX84" fmla="*/ 333188 w 1516276"/>
                          <a:gd name="connsiteY84" fmla="*/ 784000 h 827611"/>
                          <a:gd name="connsiteX85" fmla="*/ 327235 w 1516276"/>
                          <a:gd name="connsiteY85" fmla="*/ 784000 h 827611"/>
                          <a:gd name="connsiteX86" fmla="*/ 308101 w 1516276"/>
                          <a:gd name="connsiteY86" fmla="*/ 753385 h 827611"/>
                          <a:gd name="connsiteX87" fmla="*/ 291418 w 1516276"/>
                          <a:gd name="connsiteY87" fmla="*/ 745802 h 827611"/>
                          <a:gd name="connsiteX88" fmla="*/ 248241 w 1516276"/>
                          <a:gd name="connsiteY88" fmla="*/ 750347 h 827611"/>
                          <a:gd name="connsiteX89" fmla="*/ 232334 w 1516276"/>
                          <a:gd name="connsiteY89" fmla="*/ 766255 h 827611"/>
                          <a:gd name="connsiteX90" fmla="*/ 232334 w 1516276"/>
                          <a:gd name="connsiteY90" fmla="*/ 757165 h 827611"/>
                          <a:gd name="connsiteX91" fmla="*/ 235419 w 1516276"/>
                          <a:gd name="connsiteY91" fmla="*/ 741740 h 827611"/>
                          <a:gd name="connsiteX92" fmla="*/ 220429 w 1516276"/>
                          <a:gd name="connsiteY92" fmla="*/ 756731 h 827611"/>
                          <a:gd name="connsiteX93" fmla="*/ 220429 w 1516276"/>
                          <a:gd name="connsiteY93" fmla="*/ 747641 h 827611"/>
                          <a:gd name="connsiteX94" fmla="*/ 224974 w 1516276"/>
                          <a:gd name="connsiteY94" fmla="*/ 724916 h 827611"/>
                          <a:gd name="connsiteX95" fmla="*/ 222070 w 1516276"/>
                          <a:gd name="connsiteY95" fmla="*/ 714751 h 827611"/>
                          <a:gd name="connsiteX96" fmla="*/ 189157 w 1516276"/>
                          <a:gd name="connsiteY96" fmla="*/ 702626 h 827611"/>
                          <a:gd name="connsiteX97" fmla="*/ 187205 w 1516276"/>
                          <a:gd name="connsiteY97" fmla="*/ 696768 h 827611"/>
                          <a:gd name="connsiteX98" fmla="*/ 177252 w 1516276"/>
                          <a:gd name="connsiteY98" fmla="*/ 693102 h 827611"/>
                          <a:gd name="connsiteX99" fmla="*/ 162774 w 1516276"/>
                          <a:gd name="connsiteY99" fmla="*/ 649666 h 827611"/>
                          <a:gd name="connsiteX100" fmla="*/ 150526 w 1516276"/>
                          <a:gd name="connsiteY100" fmla="*/ 643542 h 827611"/>
                          <a:gd name="connsiteX101" fmla="*/ 150526 w 1516276"/>
                          <a:gd name="connsiteY101" fmla="*/ 639970 h 827611"/>
                          <a:gd name="connsiteX102" fmla="*/ 138621 w 1516276"/>
                          <a:gd name="connsiteY102" fmla="*/ 634018 h 827611"/>
                          <a:gd name="connsiteX103" fmla="*/ 138621 w 1516276"/>
                          <a:gd name="connsiteY103" fmla="*/ 618110 h 827611"/>
                          <a:gd name="connsiteX104" fmla="*/ 177252 w 1516276"/>
                          <a:gd name="connsiteY104" fmla="*/ 622655 h 827611"/>
                          <a:gd name="connsiteX105" fmla="*/ 177252 w 1516276"/>
                          <a:gd name="connsiteY105" fmla="*/ 586296 h 827611"/>
                          <a:gd name="connsiteX106" fmla="*/ 209067 w 1516276"/>
                          <a:gd name="connsiteY106" fmla="*/ 579478 h 827611"/>
                          <a:gd name="connsiteX107" fmla="*/ 240881 w 1516276"/>
                          <a:gd name="connsiteY107" fmla="*/ 586296 h 827611"/>
                          <a:gd name="connsiteX108" fmla="*/ 245426 w 1516276"/>
                          <a:gd name="connsiteY108" fmla="*/ 531757 h 827611"/>
                          <a:gd name="connsiteX109" fmla="*/ 242242 w 1516276"/>
                          <a:gd name="connsiteY109" fmla="*/ 509466 h 827611"/>
                          <a:gd name="connsiteX110" fmla="*/ 214155 w 1516276"/>
                          <a:gd name="connsiteY110" fmla="*/ 509466 h 827611"/>
                          <a:gd name="connsiteX111" fmla="*/ 182340 w 1516276"/>
                          <a:gd name="connsiteY111" fmla="*/ 498104 h 827611"/>
                          <a:gd name="connsiteX112" fmla="*/ 139163 w 1516276"/>
                          <a:gd name="connsiteY112" fmla="*/ 525373 h 827611"/>
                          <a:gd name="connsiteX113" fmla="*/ 107349 w 1516276"/>
                          <a:gd name="connsiteY113" fmla="*/ 536736 h 827611"/>
                          <a:gd name="connsiteX114" fmla="*/ 86897 w 1516276"/>
                          <a:gd name="connsiteY114" fmla="*/ 525373 h 827611"/>
                          <a:gd name="connsiteX115" fmla="*/ 87341 w 1516276"/>
                          <a:gd name="connsiteY115" fmla="*/ 522710 h 827611"/>
                          <a:gd name="connsiteX116" fmla="*/ 74992 w 1516276"/>
                          <a:gd name="connsiteY116" fmla="*/ 515849 h 827611"/>
                          <a:gd name="connsiteX117" fmla="*/ 79536 w 1516276"/>
                          <a:gd name="connsiteY117" fmla="*/ 488580 h 827611"/>
                          <a:gd name="connsiteX118" fmla="*/ 64441 w 1516276"/>
                          <a:gd name="connsiteY118" fmla="*/ 461744 h 827611"/>
                          <a:gd name="connsiteX119" fmla="*/ 36902 w 1516276"/>
                          <a:gd name="connsiteY119" fmla="*/ 461744 h 827611"/>
                          <a:gd name="connsiteX120" fmla="*/ 29918 w 1516276"/>
                          <a:gd name="connsiteY120" fmla="*/ 452220 h 827611"/>
                          <a:gd name="connsiteX121" fmla="*/ 24997 w 1516276"/>
                          <a:gd name="connsiteY121" fmla="*/ 452220 h 827611"/>
                          <a:gd name="connsiteX122" fmla="*/ 0 w 1516276"/>
                          <a:gd name="connsiteY122" fmla="*/ 418133 h 827611"/>
                          <a:gd name="connsiteX123" fmla="*/ 20452 w 1516276"/>
                          <a:gd name="connsiteY123" fmla="*/ 374957 h 827611"/>
                          <a:gd name="connsiteX124" fmla="*/ 9090 w 1516276"/>
                          <a:gd name="connsiteY124" fmla="*/ 365867 h 827611"/>
                          <a:gd name="connsiteX125" fmla="*/ 36360 w 1516276"/>
                          <a:gd name="connsiteY125" fmla="*/ 299965 h 827611"/>
                          <a:gd name="connsiteX126" fmla="*/ 48178 w 1516276"/>
                          <a:gd name="connsiteY126" fmla="*/ 309698 h 827611"/>
                          <a:gd name="connsiteX127" fmla="*/ 48265 w 1516276"/>
                          <a:gd name="connsiteY127" fmla="*/ 309489 h 827611"/>
                          <a:gd name="connsiteX128" fmla="*/ 75024 w 1516276"/>
                          <a:gd name="connsiteY128" fmla="*/ 331526 h 827611"/>
                          <a:gd name="connsiteX129" fmla="*/ 79536 w 1516276"/>
                          <a:gd name="connsiteY129" fmla="*/ 295420 h 827611"/>
                          <a:gd name="connsiteX130" fmla="*/ 154528 w 1516276"/>
                          <a:gd name="connsiteY130" fmla="*/ 231791 h 827611"/>
                          <a:gd name="connsiteX131" fmla="*/ 213612 w 1516276"/>
                          <a:gd name="connsiteY131" fmla="*/ 224974 h 827611"/>
                          <a:gd name="connsiteX132" fmla="*/ 295421 w 1516276"/>
                          <a:gd name="connsiteY132" fmla="*/ 268151 h 827611"/>
                          <a:gd name="connsiteX133" fmla="*/ 338597 w 1516276"/>
                          <a:gd name="connsiteY133" fmla="*/ 295420 h 827611"/>
                          <a:gd name="connsiteX134" fmla="*/ 374957 w 1516276"/>
                          <a:gd name="connsiteY134" fmla="*/ 268151 h 827611"/>
                          <a:gd name="connsiteX135" fmla="*/ 434041 w 1516276"/>
                          <a:gd name="connsiteY135" fmla="*/ 263606 h 827611"/>
                          <a:gd name="connsiteX136" fmla="*/ 481763 w 1516276"/>
                          <a:gd name="connsiteY136" fmla="*/ 295420 h 827611"/>
                          <a:gd name="connsiteX137" fmla="*/ 493125 w 1516276"/>
                          <a:gd name="connsiteY137" fmla="*/ 279513 h 827611"/>
                          <a:gd name="connsiteX138" fmla="*/ 547664 w 1516276"/>
                          <a:gd name="connsiteY138" fmla="*/ 284058 h 827611"/>
                          <a:gd name="connsiteX139" fmla="*/ 551981 w 1516276"/>
                          <a:gd name="connsiteY139" fmla="*/ 253835 h 827611"/>
                          <a:gd name="connsiteX140" fmla="*/ 505030 w 1516276"/>
                          <a:gd name="connsiteY140" fmla="*/ 223136 h 827611"/>
                          <a:gd name="connsiteX141" fmla="*/ 506367 w 1516276"/>
                          <a:gd name="connsiteY141" fmla="*/ 222270 h 827611"/>
                          <a:gd name="connsiteX142" fmla="*/ 493125 w 1516276"/>
                          <a:gd name="connsiteY142" fmla="*/ 213612 h 827611"/>
                          <a:gd name="connsiteX143" fmla="*/ 531757 w 1516276"/>
                          <a:gd name="connsiteY143" fmla="*/ 188615 h 827611"/>
                          <a:gd name="connsiteX144" fmla="*/ 520394 w 1516276"/>
                          <a:gd name="connsiteY144" fmla="*/ 165890 h 827611"/>
                          <a:gd name="connsiteX145" fmla="*/ 559026 w 1516276"/>
                          <a:gd name="connsiteY145" fmla="*/ 149983 h 827611"/>
                          <a:gd name="connsiteX146" fmla="*/ 531757 w 1516276"/>
                          <a:gd name="connsiteY146" fmla="*/ 111351 h 827611"/>
                          <a:gd name="connsiteX147" fmla="*/ 547664 w 1516276"/>
                          <a:gd name="connsiteY147" fmla="*/ 90899 h 827611"/>
                          <a:gd name="connsiteX148" fmla="*/ 686284 w 1516276"/>
                          <a:gd name="connsiteY148" fmla="*/ 70447 h 827611"/>
                          <a:gd name="connsiteX149" fmla="*/ 702192 w 1516276"/>
                          <a:gd name="connsiteY149" fmla="*/ 52267 h 827611"/>
                          <a:gd name="connsiteX150" fmla="*/ 795363 w 1516276"/>
                          <a:gd name="connsiteY150" fmla="*/ 27270 h 8276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</a:cxnLst>
                        <a:rect l="l" t="t" r="r" b="b"/>
                        <a:pathLst>
                          <a:path w="1516276" h="827611">
                            <a:moveTo>
                              <a:pt x="831722" y="0"/>
                            </a:moveTo>
                            <a:lnTo>
                              <a:pt x="897623" y="15907"/>
                            </a:lnTo>
                            <a:lnTo>
                              <a:pt x="898607" y="22795"/>
                            </a:lnTo>
                            <a:lnTo>
                              <a:pt x="909528" y="25431"/>
                            </a:lnTo>
                            <a:lnTo>
                              <a:pt x="916672" y="75436"/>
                            </a:lnTo>
                            <a:lnTo>
                              <a:pt x="945345" y="63629"/>
                            </a:lnTo>
                            <a:lnTo>
                              <a:pt x="993067" y="90899"/>
                            </a:lnTo>
                            <a:lnTo>
                              <a:pt x="992653" y="93383"/>
                            </a:lnTo>
                            <a:lnTo>
                              <a:pt x="1004972" y="100423"/>
                            </a:lnTo>
                            <a:lnTo>
                              <a:pt x="1002014" y="118168"/>
                            </a:lnTo>
                            <a:lnTo>
                              <a:pt x="1024881" y="118168"/>
                            </a:lnTo>
                            <a:lnTo>
                              <a:pt x="1118052" y="59084"/>
                            </a:lnTo>
                            <a:lnTo>
                              <a:pt x="1099873" y="79536"/>
                            </a:lnTo>
                            <a:lnTo>
                              <a:pt x="1104860" y="84523"/>
                            </a:lnTo>
                            <a:lnTo>
                              <a:pt x="1129957" y="68608"/>
                            </a:lnTo>
                            <a:lnTo>
                              <a:pt x="1111777" y="89060"/>
                            </a:lnTo>
                            <a:lnTo>
                              <a:pt x="1161772" y="139055"/>
                            </a:lnTo>
                            <a:lnTo>
                              <a:pt x="1233337" y="274006"/>
                            </a:lnTo>
                            <a:lnTo>
                              <a:pt x="1252127" y="247699"/>
                            </a:lnTo>
                            <a:lnTo>
                              <a:pt x="1304394" y="279513"/>
                            </a:lnTo>
                            <a:lnTo>
                              <a:pt x="1354388" y="263606"/>
                            </a:lnTo>
                            <a:lnTo>
                              <a:pt x="1374841" y="272696"/>
                            </a:lnTo>
                            <a:lnTo>
                              <a:pt x="1376974" y="277877"/>
                            </a:lnTo>
                            <a:lnTo>
                              <a:pt x="1386746" y="282220"/>
                            </a:lnTo>
                            <a:lnTo>
                              <a:pt x="1400385" y="315343"/>
                            </a:lnTo>
                            <a:lnTo>
                              <a:pt x="1418017" y="322690"/>
                            </a:lnTo>
                            <a:lnTo>
                              <a:pt x="1423269" y="329442"/>
                            </a:lnTo>
                            <a:lnTo>
                              <a:pt x="1429922" y="332214"/>
                            </a:lnTo>
                            <a:lnTo>
                              <a:pt x="1438112" y="342743"/>
                            </a:lnTo>
                            <a:lnTo>
                              <a:pt x="1481646" y="338597"/>
                            </a:lnTo>
                            <a:lnTo>
                              <a:pt x="1488774" y="348576"/>
                            </a:lnTo>
                            <a:lnTo>
                              <a:pt x="1493551" y="348121"/>
                            </a:lnTo>
                            <a:lnTo>
                              <a:pt x="1516276" y="379936"/>
                            </a:lnTo>
                            <a:lnTo>
                              <a:pt x="1484461" y="418568"/>
                            </a:lnTo>
                            <a:lnTo>
                              <a:pt x="1457192" y="423113"/>
                            </a:lnTo>
                            <a:lnTo>
                              <a:pt x="1450375" y="477652"/>
                            </a:lnTo>
                            <a:lnTo>
                              <a:pt x="1429922" y="502649"/>
                            </a:lnTo>
                            <a:lnTo>
                              <a:pt x="1359476" y="482197"/>
                            </a:lnTo>
                            <a:lnTo>
                              <a:pt x="1332206" y="579913"/>
                            </a:lnTo>
                            <a:lnTo>
                              <a:pt x="1316299" y="589002"/>
                            </a:lnTo>
                            <a:lnTo>
                              <a:pt x="1241308" y="611727"/>
                            </a:lnTo>
                            <a:lnTo>
                              <a:pt x="1273122" y="698081"/>
                            </a:lnTo>
                            <a:lnTo>
                              <a:pt x="1248125" y="713988"/>
                            </a:lnTo>
                            <a:lnTo>
                              <a:pt x="1252670" y="741258"/>
                            </a:lnTo>
                            <a:lnTo>
                              <a:pt x="1232218" y="734440"/>
                            </a:lnTo>
                            <a:lnTo>
                              <a:pt x="1221961" y="725466"/>
                            </a:lnTo>
                            <a:lnTo>
                              <a:pt x="1220313" y="724916"/>
                            </a:lnTo>
                            <a:lnTo>
                              <a:pt x="1212919" y="718447"/>
                            </a:lnTo>
                            <a:lnTo>
                              <a:pt x="1154954" y="713988"/>
                            </a:lnTo>
                            <a:lnTo>
                              <a:pt x="1095870" y="707171"/>
                            </a:lnTo>
                            <a:lnTo>
                              <a:pt x="1079963" y="713988"/>
                            </a:lnTo>
                            <a:lnTo>
                              <a:pt x="1032241" y="691263"/>
                            </a:lnTo>
                            <a:lnTo>
                              <a:pt x="1011789" y="702626"/>
                            </a:lnTo>
                            <a:lnTo>
                              <a:pt x="1004972" y="734440"/>
                            </a:lnTo>
                            <a:lnTo>
                              <a:pt x="941343" y="718533"/>
                            </a:lnTo>
                            <a:lnTo>
                              <a:pt x="918618" y="725350"/>
                            </a:lnTo>
                            <a:lnTo>
                              <a:pt x="909528" y="745802"/>
                            </a:lnTo>
                            <a:lnTo>
                              <a:pt x="886804" y="757165"/>
                            </a:lnTo>
                            <a:lnTo>
                              <a:pt x="843627" y="788979"/>
                            </a:lnTo>
                            <a:lnTo>
                              <a:pt x="823175" y="827611"/>
                            </a:lnTo>
                            <a:lnTo>
                              <a:pt x="811812" y="827611"/>
                            </a:lnTo>
                            <a:lnTo>
                              <a:pt x="807844" y="818087"/>
                            </a:lnTo>
                            <a:lnTo>
                              <a:pt x="799907" y="818087"/>
                            </a:lnTo>
                            <a:lnTo>
                              <a:pt x="792513" y="800342"/>
                            </a:lnTo>
                            <a:lnTo>
                              <a:pt x="752728" y="800342"/>
                            </a:lnTo>
                            <a:lnTo>
                              <a:pt x="751726" y="790818"/>
                            </a:lnTo>
                            <a:lnTo>
                              <a:pt x="740823" y="790818"/>
                            </a:lnTo>
                            <a:lnTo>
                              <a:pt x="737281" y="757165"/>
                            </a:lnTo>
                            <a:lnTo>
                              <a:pt x="732276" y="757165"/>
                            </a:lnTo>
                            <a:lnTo>
                              <a:pt x="732276" y="747641"/>
                            </a:lnTo>
                            <a:lnTo>
                              <a:pt x="720371" y="747641"/>
                            </a:lnTo>
                            <a:lnTo>
                              <a:pt x="720371" y="697647"/>
                            </a:lnTo>
                            <a:lnTo>
                              <a:pt x="688549" y="670849"/>
                            </a:lnTo>
                            <a:lnTo>
                              <a:pt x="623198" y="675356"/>
                            </a:lnTo>
                            <a:lnTo>
                              <a:pt x="580021" y="686718"/>
                            </a:lnTo>
                            <a:lnTo>
                              <a:pt x="572843" y="675951"/>
                            </a:lnTo>
                            <a:lnTo>
                              <a:pt x="568116" y="677194"/>
                            </a:lnTo>
                            <a:lnTo>
                              <a:pt x="537601" y="631421"/>
                            </a:lnTo>
                            <a:lnTo>
                              <a:pt x="516392" y="616272"/>
                            </a:lnTo>
                            <a:lnTo>
                              <a:pt x="457308" y="584458"/>
                            </a:lnTo>
                            <a:lnTo>
                              <a:pt x="452763" y="579913"/>
                            </a:lnTo>
                            <a:lnTo>
                              <a:pt x="359592" y="604910"/>
                            </a:lnTo>
                            <a:lnTo>
                              <a:pt x="359592" y="793524"/>
                            </a:lnTo>
                            <a:lnTo>
                              <a:pt x="339140" y="793524"/>
                            </a:lnTo>
                            <a:lnTo>
                              <a:pt x="333188" y="784000"/>
                            </a:lnTo>
                            <a:lnTo>
                              <a:pt x="327235" y="784000"/>
                            </a:lnTo>
                            <a:lnTo>
                              <a:pt x="308101" y="753385"/>
                            </a:lnTo>
                            <a:lnTo>
                              <a:pt x="291418" y="745802"/>
                            </a:lnTo>
                            <a:lnTo>
                              <a:pt x="248241" y="750347"/>
                            </a:lnTo>
                            <a:lnTo>
                              <a:pt x="232334" y="766255"/>
                            </a:lnTo>
                            <a:lnTo>
                              <a:pt x="232334" y="757165"/>
                            </a:lnTo>
                            <a:lnTo>
                              <a:pt x="235419" y="741740"/>
                            </a:lnTo>
                            <a:lnTo>
                              <a:pt x="220429" y="756731"/>
                            </a:lnTo>
                            <a:lnTo>
                              <a:pt x="220429" y="747641"/>
                            </a:lnTo>
                            <a:lnTo>
                              <a:pt x="224974" y="724916"/>
                            </a:lnTo>
                            <a:lnTo>
                              <a:pt x="222070" y="714751"/>
                            </a:lnTo>
                            <a:lnTo>
                              <a:pt x="189157" y="702626"/>
                            </a:lnTo>
                            <a:lnTo>
                              <a:pt x="187205" y="696768"/>
                            </a:lnTo>
                            <a:lnTo>
                              <a:pt x="177252" y="693102"/>
                            </a:lnTo>
                            <a:lnTo>
                              <a:pt x="162774" y="649666"/>
                            </a:lnTo>
                            <a:lnTo>
                              <a:pt x="150526" y="643542"/>
                            </a:lnTo>
                            <a:lnTo>
                              <a:pt x="150526" y="639970"/>
                            </a:lnTo>
                            <a:lnTo>
                              <a:pt x="138621" y="634018"/>
                            </a:lnTo>
                            <a:lnTo>
                              <a:pt x="138621" y="618110"/>
                            </a:lnTo>
                            <a:lnTo>
                              <a:pt x="177252" y="622655"/>
                            </a:lnTo>
                            <a:lnTo>
                              <a:pt x="177252" y="586296"/>
                            </a:lnTo>
                            <a:lnTo>
                              <a:pt x="209067" y="579478"/>
                            </a:lnTo>
                            <a:lnTo>
                              <a:pt x="240881" y="586296"/>
                            </a:lnTo>
                            <a:lnTo>
                              <a:pt x="245426" y="531757"/>
                            </a:lnTo>
                            <a:lnTo>
                              <a:pt x="242242" y="509466"/>
                            </a:lnTo>
                            <a:lnTo>
                              <a:pt x="214155" y="509466"/>
                            </a:lnTo>
                            <a:lnTo>
                              <a:pt x="182340" y="498104"/>
                            </a:lnTo>
                            <a:lnTo>
                              <a:pt x="139163" y="525373"/>
                            </a:lnTo>
                            <a:lnTo>
                              <a:pt x="107349" y="536736"/>
                            </a:lnTo>
                            <a:lnTo>
                              <a:pt x="86897" y="525373"/>
                            </a:lnTo>
                            <a:lnTo>
                              <a:pt x="87341" y="522710"/>
                            </a:lnTo>
                            <a:lnTo>
                              <a:pt x="74992" y="515849"/>
                            </a:lnTo>
                            <a:lnTo>
                              <a:pt x="79536" y="488580"/>
                            </a:lnTo>
                            <a:lnTo>
                              <a:pt x="64441" y="461744"/>
                            </a:lnTo>
                            <a:lnTo>
                              <a:pt x="36902" y="461744"/>
                            </a:lnTo>
                            <a:lnTo>
                              <a:pt x="29918" y="452220"/>
                            </a:lnTo>
                            <a:lnTo>
                              <a:pt x="24997" y="452220"/>
                            </a:lnTo>
                            <a:lnTo>
                              <a:pt x="0" y="418133"/>
                            </a:lnTo>
                            <a:lnTo>
                              <a:pt x="20452" y="374957"/>
                            </a:lnTo>
                            <a:lnTo>
                              <a:pt x="9090" y="365867"/>
                            </a:lnTo>
                            <a:lnTo>
                              <a:pt x="36360" y="299965"/>
                            </a:lnTo>
                            <a:lnTo>
                              <a:pt x="48178" y="309698"/>
                            </a:lnTo>
                            <a:lnTo>
                              <a:pt x="48265" y="309489"/>
                            </a:lnTo>
                            <a:lnTo>
                              <a:pt x="75024" y="331526"/>
                            </a:lnTo>
                            <a:lnTo>
                              <a:pt x="79536" y="295420"/>
                            </a:lnTo>
                            <a:lnTo>
                              <a:pt x="154528" y="231791"/>
                            </a:lnTo>
                            <a:lnTo>
                              <a:pt x="213612" y="224974"/>
                            </a:lnTo>
                            <a:lnTo>
                              <a:pt x="295421" y="268151"/>
                            </a:lnTo>
                            <a:lnTo>
                              <a:pt x="338597" y="295420"/>
                            </a:lnTo>
                            <a:lnTo>
                              <a:pt x="374957" y="268151"/>
                            </a:lnTo>
                            <a:lnTo>
                              <a:pt x="434041" y="263606"/>
                            </a:lnTo>
                            <a:lnTo>
                              <a:pt x="481763" y="295420"/>
                            </a:lnTo>
                            <a:lnTo>
                              <a:pt x="493125" y="279513"/>
                            </a:lnTo>
                            <a:lnTo>
                              <a:pt x="547664" y="284058"/>
                            </a:lnTo>
                            <a:lnTo>
                              <a:pt x="551981" y="253835"/>
                            </a:lnTo>
                            <a:lnTo>
                              <a:pt x="505030" y="223136"/>
                            </a:lnTo>
                            <a:lnTo>
                              <a:pt x="506367" y="222270"/>
                            </a:lnTo>
                            <a:lnTo>
                              <a:pt x="493125" y="213612"/>
                            </a:lnTo>
                            <a:lnTo>
                              <a:pt x="531757" y="188615"/>
                            </a:lnTo>
                            <a:lnTo>
                              <a:pt x="520394" y="165890"/>
                            </a:lnTo>
                            <a:lnTo>
                              <a:pt x="559026" y="149983"/>
                            </a:lnTo>
                            <a:lnTo>
                              <a:pt x="531757" y="111351"/>
                            </a:lnTo>
                            <a:lnTo>
                              <a:pt x="547664" y="90899"/>
                            </a:lnTo>
                            <a:lnTo>
                              <a:pt x="686284" y="70447"/>
                            </a:lnTo>
                            <a:lnTo>
                              <a:pt x="702192" y="52267"/>
                            </a:lnTo>
                            <a:lnTo>
                              <a:pt x="795363" y="27270"/>
                            </a:lnTo>
                            <a:close/>
                          </a:path>
                        </a:pathLst>
                      </a:custGeom>
                      <a:solidFill>
                        <a:srgbClr val="D5EFE8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>
                        <a:noAutofit/>
                      </a:bodyPr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81" name="Freeform 23"/>
                      <p:cNvSpPr/>
                      <p:nvPr/>
                    </p:nvSpPr>
                    <p:spPr bwMode="auto">
                      <a:xfrm>
                        <a:off x="5682695" y="3155391"/>
                        <a:ext cx="488020" cy="237233"/>
                      </a:xfrm>
                      <a:custGeom>
                        <a:avLst/>
                        <a:gdLst>
                          <a:gd name="connsiteX0" fmla="*/ 406771 w 1184279"/>
                          <a:gd name="connsiteY0" fmla="*/ 0 h 575693"/>
                          <a:gd name="connsiteX1" fmla="*/ 449948 w 1184279"/>
                          <a:gd name="connsiteY1" fmla="*/ 27270 h 575693"/>
                          <a:gd name="connsiteX2" fmla="*/ 481762 w 1184279"/>
                          <a:gd name="connsiteY2" fmla="*/ 31815 h 575693"/>
                          <a:gd name="connsiteX3" fmla="*/ 524939 w 1184279"/>
                          <a:gd name="connsiteY3" fmla="*/ 47722 h 575693"/>
                          <a:gd name="connsiteX4" fmla="*/ 527292 w 1184279"/>
                          <a:gd name="connsiteY4" fmla="*/ 62624 h 575693"/>
                          <a:gd name="connsiteX5" fmla="*/ 532082 w 1184279"/>
                          <a:gd name="connsiteY5" fmla="*/ 64389 h 575693"/>
                          <a:gd name="connsiteX6" fmla="*/ 536600 w 1184279"/>
                          <a:gd name="connsiteY6" fmla="*/ 93005 h 575693"/>
                          <a:gd name="connsiteX7" fmla="*/ 584023 w 1184279"/>
                          <a:gd name="connsiteY7" fmla="*/ 113623 h 575693"/>
                          <a:gd name="connsiteX8" fmla="*/ 622655 w 1184279"/>
                          <a:gd name="connsiteY8" fmla="*/ 102261 h 575693"/>
                          <a:gd name="connsiteX9" fmla="*/ 665832 w 1184279"/>
                          <a:gd name="connsiteY9" fmla="*/ 97716 h 575693"/>
                          <a:gd name="connsiteX10" fmla="*/ 702191 w 1184279"/>
                          <a:gd name="connsiteY10" fmla="*/ 102261 h 575693"/>
                          <a:gd name="connsiteX11" fmla="*/ 740823 w 1184279"/>
                          <a:gd name="connsiteY11" fmla="*/ 129531 h 575693"/>
                          <a:gd name="connsiteX12" fmla="*/ 761275 w 1184279"/>
                          <a:gd name="connsiteY12" fmla="*/ 161345 h 575693"/>
                          <a:gd name="connsiteX13" fmla="*/ 795362 w 1184279"/>
                          <a:gd name="connsiteY13" fmla="*/ 161345 h 575693"/>
                          <a:gd name="connsiteX14" fmla="*/ 843084 w 1184279"/>
                          <a:gd name="connsiteY14" fmla="*/ 165890 h 575693"/>
                          <a:gd name="connsiteX15" fmla="*/ 874898 w 1184279"/>
                          <a:gd name="connsiteY15" fmla="*/ 156800 h 575693"/>
                          <a:gd name="connsiteX16" fmla="*/ 922620 w 1184279"/>
                          <a:gd name="connsiteY16" fmla="*/ 145438 h 575693"/>
                          <a:gd name="connsiteX17" fmla="*/ 977159 w 1184279"/>
                          <a:gd name="connsiteY17" fmla="*/ 106806 h 575693"/>
                          <a:gd name="connsiteX18" fmla="*/ 1004429 w 1184279"/>
                          <a:gd name="connsiteY18" fmla="*/ 113623 h 575693"/>
                          <a:gd name="connsiteX19" fmla="*/ 1020336 w 1184279"/>
                          <a:gd name="connsiteY19" fmla="*/ 129531 h 575693"/>
                          <a:gd name="connsiteX20" fmla="*/ 1063513 w 1184279"/>
                          <a:gd name="connsiteY20" fmla="*/ 122713 h 575693"/>
                          <a:gd name="connsiteX21" fmla="*/ 1056552 w 1184279"/>
                          <a:gd name="connsiteY21" fmla="*/ 141607 h 575693"/>
                          <a:gd name="connsiteX22" fmla="*/ 1070656 w 1184279"/>
                          <a:gd name="connsiteY22" fmla="*/ 139380 h 575693"/>
                          <a:gd name="connsiteX23" fmla="*/ 1054749 w 1184279"/>
                          <a:gd name="connsiteY23" fmla="*/ 182557 h 575693"/>
                          <a:gd name="connsiteX24" fmla="*/ 1027479 w 1184279"/>
                          <a:gd name="connsiteY24" fmla="*/ 237096 h 575693"/>
                          <a:gd name="connsiteX25" fmla="*/ 1031859 w 1184279"/>
                          <a:gd name="connsiteY25" fmla="*/ 247609 h 575693"/>
                          <a:gd name="connsiteX26" fmla="*/ 1052151 w 1184279"/>
                          <a:gd name="connsiteY26" fmla="*/ 236336 h 575693"/>
                          <a:gd name="connsiteX27" fmla="*/ 1083965 w 1184279"/>
                          <a:gd name="connsiteY27" fmla="*/ 247699 h 575693"/>
                          <a:gd name="connsiteX28" fmla="*/ 1118052 w 1184279"/>
                          <a:gd name="connsiteY28" fmla="*/ 224974 h 575693"/>
                          <a:gd name="connsiteX29" fmla="*/ 1143049 w 1184279"/>
                          <a:gd name="connsiteY29" fmla="*/ 243154 h 575693"/>
                          <a:gd name="connsiteX30" fmla="*/ 1177136 w 1184279"/>
                          <a:gd name="connsiteY30" fmla="*/ 279513 h 575693"/>
                          <a:gd name="connsiteX31" fmla="*/ 1177136 w 1184279"/>
                          <a:gd name="connsiteY31" fmla="*/ 288561 h 575693"/>
                          <a:gd name="connsiteX32" fmla="*/ 1184279 w 1184279"/>
                          <a:gd name="connsiteY32" fmla="*/ 296180 h 575693"/>
                          <a:gd name="connsiteX33" fmla="*/ 1184279 w 1184279"/>
                          <a:gd name="connsiteY33" fmla="*/ 318905 h 575693"/>
                          <a:gd name="connsiteX34" fmla="*/ 1150192 w 1184279"/>
                          <a:gd name="connsiteY34" fmla="*/ 312087 h 575693"/>
                          <a:gd name="connsiteX35" fmla="*/ 1097925 w 1184279"/>
                          <a:gd name="connsiteY35" fmla="*/ 318905 h 575693"/>
                          <a:gd name="connsiteX36" fmla="*/ 1070656 w 1184279"/>
                          <a:gd name="connsiteY36" fmla="*/ 334812 h 575693"/>
                          <a:gd name="connsiteX37" fmla="*/ 1047931 w 1184279"/>
                          <a:gd name="connsiteY37" fmla="*/ 371171 h 575693"/>
                          <a:gd name="connsiteX38" fmla="*/ 988847 w 1184279"/>
                          <a:gd name="connsiteY38" fmla="*/ 387079 h 575693"/>
                          <a:gd name="connsiteX39" fmla="*/ 952488 w 1184279"/>
                          <a:gd name="connsiteY39" fmla="*/ 414348 h 575693"/>
                          <a:gd name="connsiteX40" fmla="*/ 913856 w 1184279"/>
                          <a:gd name="connsiteY40" fmla="*/ 402986 h 575693"/>
                          <a:gd name="connsiteX41" fmla="*/ 893404 w 1184279"/>
                          <a:gd name="connsiteY41" fmla="*/ 398441 h 575693"/>
                          <a:gd name="connsiteX42" fmla="*/ 879238 w 1184279"/>
                          <a:gd name="connsiteY42" fmla="*/ 432844 h 575693"/>
                          <a:gd name="connsiteX43" fmla="*/ 881716 w 1184279"/>
                          <a:gd name="connsiteY43" fmla="*/ 436313 h 575693"/>
                          <a:gd name="connsiteX44" fmla="*/ 884891 w 1184279"/>
                          <a:gd name="connsiteY44" fmla="*/ 447425 h 575693"/>
                          <a:gd name="connsiteX45" fmla="*/ 888859 w 1184279"/>
                          <a:gd name="connsiteY45" fmla="*/ 452980 h 575693"/>
                          <a:gd name="connsiteX46" fmla="*/ 893404 w 1184279"/>
                          <a:gd name="connsiteY46" fmla="*/ 468887 h 575693"/>
                          <a:gd name="connsiteX47" fmla="*/ 866134 w 1184279"/>
                          <a:gd name="connsiteY47" fmla="*/ 489340 h 575693"/>
                          <a:gd name="connsiteX48" fmla="*/ 838865 w 1184279"/>
                          <a:gd name="connsiteY48" fmla="*/ 512064 h 575693"/>
                          <a:gd name="connsiteX49" fmla="*/ 795688 w 1184279"/>
                          <a:gd name="connsiteY49" fmla="*/ 532516 h 575693"/>
                          <a:gd name="connsiteX50" fmla="*/ 743421 w 1184279"/>
                          <a:gd name="connsiteY50" fmla="*/ 532516 h 575693"/>
                          <a:gd name="connsiteX51" fmla="*/ 684337 w 1184279"/>
                          <a:gd name="connsiteY51" fmla="*/ 548424 h 575693"/>
                          <a:gd name="connsiteX52" fmla="*/ 641160 w 1184279"/>
                          <a:gd name="connsiteY52" fmla="*/ 575693 h 575693"/>
                          <a:gd name="connsiteX53" fmla="*/ 625253 w 1184279"/>
                          <a:gd name="connsiteY53" fmla="*/ 559786 h 575693"/>
                          <a:gd name="connsiteX54" fmla="*/ 582076 w 1184279"/>
                          <a:gd name="connsiteY54" fmla="*/ 559786 h 575693"/>
                          <a:gd name="connsiteX55" fmla="*/ 527537 w 1184279"/>
                          <a:gd name="connsiteY55" fmla="*/ 532516 h 575693"/>
                          <a:gd name="connsiteX56" fmla="*/ 488905 w 1184279"/>
                          <a:gd name="connsiteY56" fmla="*/ 523426 h 575693"/>
                          <a:gd name="connsiteX57" fmla="*/ 441183 w 1184279"/>
                          <a:gd name="connsiteY57" fmla="*/ 532516 h 575693"/>
                          <a:gd name="connsiteX58" fmla="*/ 361647 w 1184279"/>
                          <a:gd name="connsiteY58" fmla="*/ 523426 h 575693"/>
                          <a:gd name="connsiteX59" fmla="*/ 323015 w 1184279"/>
                          <a:gd name="connsiteY59" fmla="*/ 523426 h 575693"/>
                          <a:gd name="connsiteX60" fmla="*/ 302563 w 1184279"/>
                          <a:gd name="connsiteY60" fmla="*/ 489340 h 575693"/>
                          <a:gd name="connsiteX61" fmla="*/ 298018 w 1184279"/>
                          <a:gd name="connsiteY61" fmla="*/ 477002 h 575693"/>
                          <a:gd name="connsiteX62" fmla="*/ 295420 w 1184279"/>
                          <a:gd name="connsiteY62" fmla="*/ 472673 h 575693"/>
                          <a:gd name="connsiteX63" fmla="*/ 285574 w 1184279"/>
                          <a:gd name="connsiteY63" fmla="*/ 445946 h 575693"/>
                          <a:gd name="connsiteX64" fmla="*/ 263931 w 1184279"/>
                          <a:gd name="connsiteY64" fmla="*/ 441618 h 575693"/>
                          <a:gd name="connsiteX65" fmla="*/ 216210 w 1184279"/>
                          <a:gd name="connsiteY65" fmla="*/ 409803 h 575693"/>
                          <a:gd name="connsiteX66" fmla="*/ 168488 w 1184279"/>
                          <a:gd name="connsiteY66" fmla="*/ 398441 h 575693"/>
                          <a:gd name="connsiteX67" fmla="*/ 125311 w 1184279"/>
                          <a:gd name="connsiteY67" fmla="*/ 393896 h 575693"/>
                          <a:gd name="connsiteX68" fmla="*/ 113949 w 1184279"/>
                          <a:gd name="connsiteY68" fmla="*/ 371171 h 575693"/>
                          <a:gd name="connsiteX69" fmla="*/ 114262 w 1184279"/>
                          <a:gd name="connsiteY69" fmla="*/ 369417 h 575693"/>
                          <a:gd name="connsiteX70" fmla="*/ 106806 w 1184279"/>
                          <a:gd name="connsiteY70" fmla="*/ 354504 h 575693"/>
                          <a:gd name="connsiteX71" fmla="*/ 117422 w 1184279"/>
                          <a:gd name="connsiteY71" fmla="*/ 295052 h 575693"/>
                          <a:gd name="connsiteX72" fmla="*/ 98042 w 1184279"/>
                          <a:gd name="connsiteY72" fmla="*/ 264366 h 575693"/>
                          <a:gd name="connsiteX73" fmla="*/ 50320 w 1184279"/>
                          <a:gd name="connsiteY73" fmla="*/ 241641 h 575693"/>
                          <a:gd name="connsiteX74" fmla="*/ 16233 w 1184279"/>
                          <a:gd name="connsiteY74" fmla="*/ 216644 h 575693"/>
                          <a:gd name="connsiteX75" fmla="*/ 12983 w 1184279"/>
                          <a:gd name="connsiteY75" fmla="*/ 202832 h 575693"/>
                          <a:gd name="connsiteX76" fmla="*/ 9090 w 1184279"/>
                          <a:gd name="connsiteY76" fmla="*/ 199977 h 575693"/>
                          <a:gd name="connsiteX77" fmla="*/ 0 w 1184279"/>
                          <a:gd name="connsiteY77" fmla="*/ 161345 h 575693"/>
                          <a:gd name="connsiteX78" fmla="*/ 43177 w 1184279"/>
                          <a:gd name="connsiteY78" fmla="*/ 149983 h 575693"/>
                          <a:gd name="connsiteX79" fmla="*/ 106806 w 1184279"/>
                          <a:gd name="connsiteY79" fmla="*/ 102261 h 575693"/>
                          <a:gd name="connsiteX80" fmla="*/ 165890 w 1184279"/>
                          <a:gd name="connsiteY80" fmla="*/ 74991 h 575693"/>
                          <a:gd name="connsiteX81" fmla="*/ 197704 w 1184279"/>
                          <a:gd name="connsiteY81" fmla="*/ 90899 h 575693"/>
                          <a:gd name="connsiteX82" fmla="*/ 236336 w 1184279"/>
                          <a:gd name="connsiteY82" fmla="*/ 90899 h 575693"/>
                          <a:gd name="connsiteX83" fmla="*/ 263606 w 1184279"/>
                          <a:gd name="connsiteY83" fmla="*/ 118168 h 575693"/>
                          <a:gd name="connsiteX84" fmla="*/ 295420 w 1184279"/>
                          <a:gd name="connsiteY84" fmla="*/ 118168 h 575693"/>
                          <a:gd name="connsiteX85" fmla="*/ 347687 w 1184279"/>
                          <a:gd name="connsiteY85" fmla="*/ 134075 h 575693"/>
                          <a:gd name="connsiteX86" fmla="*/ 385878 w 1184279"/>
                          <a:gd name="connsiteY86" fmla="*/ 98131 h 575693"/>
                          <a:gd name="connsiteX87" fmla="*/ 377555 w 1184279"/>
                          <a:gd name="connsiteY87" fmla="*/ 80296 h 575693"/>
                          <a:gd name="connsiteX88" fmla="*/ 377904 w 1184279"/>
                          <a:gd name="connsiteY88" fmla="*/ 79685 h 575693"/>
                          <a:gd name="connsiteX89" fmla="*/ 370412 w 1184279"/>
                          <a:gd name="connsiteY89" fmla="*/ 63629 h 5756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</a:cxnLst>
                        <a:rect l="l" t="t" r="r" b="b"/>
                        <a:pathLst>
                          <a:path w="1184279" h="575693">
                            <a:moveTo>
                              <a:pt x="406771" y="0"/>
                            </a:moveTo>
                            <a:lnTo>
                              <a:pt x="449948" y="27270"/>
                            </a:lnTo>
                            <a:lnTo>
                              <a:pt x="481762" y="31815"/>
                            </a:lnTo>
                            <a:lnTo>
                              <a:pt x="524939" y="47722"/>
                            </a:lnTo>
                            <a:lnTo>
                              <a:pt x="527292" y="62624"/>
                            </a:lnTo>
                            <a:lnTo>
                              <a:pt x="532082" y="64389"/>
                            </a:lnTo>
                            <a:lnTo>
                              <a:pt x="536600" y="93005"/>
                            </a:lnTo>
                            <a:lnTo>
                              <a:pt x="584023" y="113623"/>
                            </a:lnTo>
                            <a:lnTo>
                              <a:pt x="622655" y="102261"/>
                            </a:lnTo>
                            <a:lnTo>
                              <a:pt x="665832" y="97716"/>
                            </a:lnTo>
                            <a:lnTo>
                              <a:pt x="702191" y="102261"/>
                            </a:lnTo>
                            <a:lnTo>
                              <a:pt x="740823" y="129531"/>
                            </a:lnTo>
                            <a:lnTo>
                              <a:pt x="761275" y="161345"/>
                            </a:lnTo>
                            <a:lnTo>
                              <a:pt x="795362" y="161345"/>
                            </a:lnTo>
                            <a:lnTo>
                              <a:pt x="843084" y="165890"/>
                            </a:lnTo>
                            <a:lnTo>
                              <a:pt x="874898" y="156800"/>
                            </a:lnTo>
                            <a:lnTo>
                              <a:pt x="922620" y="145438"/>
                            </a:lnTo>
                            <a:lnTo>
                              <a:pt x="977159" y="106806"/>
                            </a:lnTo>
                            <a:lnTo>
                              <a:pt x="1004429" y="113623"/>
                            </a:lnTo>
                            <a:lnTo>
                              <a:pt x="1020336" y="129531"/>
                            </a:lnTo>
                            <a:lnTo>
                              <a:pt x="1063513" y="122713"/>
                            </a:lnTo>
                            <a:lnTo>
                              <a:pt x="1056552" y="141607"/>
                            </a:lnTo>
                            <a:lnTo>
                              <a:pt x="1070656" y="139380"/>
                            </a:lnTo>
                            <a:lnTo>
                              <a:pt x="1054749" y="182557"/>
                            </a:lnTo>
                            <a:lnTo>
                              <a:pt x="1027479" y="237096"/>
                            </a:lnTo>
                            <a:lnTo>
                              <a:pt x="1031859" y="247609"/>
                            </a:lnTo>
                            <a:lnTo>
                              <a:pt x="1052151" y="236336"/>
                            </a:lnTo>
                            <a:lnTo>
                              <a:pt x="1083965" y="247699"/>
                            </a:lnTo>
                            <a:lnTo>
                              <a:pt x="1118052" y="224974"/>
                            </a:lnTo>
                            <a:lnTo>
                              <a:pt x="1143049" y="243154"/>
                            </a:lnTo>
                            <a:lnTo>
                              <a:pt x="1177136" y="279513"/>
                            </a:lnTo>
                            <a:lnTo>
                              <a:pt x="1177136" y="288561"/>
                            </a:lnTo>
                            <a:lnTo>
                              <a:pt x="1184279" y="296180"/>
                            </a:lnTo>
                            <a:lnTo>
                              <a:pt x="1184279" y="318905"/>
                            </a:lnTo>
                            <a:lnTo>
                              <a:pt x="1150192" y="312087"/>
                            </a:lnTo>
                            <a:lnTo>
                              <a:pt x="1097925" y="318905"/>
                            </a:lnTo>
                            <a:lnTo>
                              <a:pt x="1070656" y="334812"/>
                            </a:lnTo>
                            <a:lnTo>
                              <a:pt x="1047931" y="371171"/>
                            </a:lnTo>
                            <a:lnTo>
                              <a:pt x="988847" y="387079"/>
                            </a:lnTo>
                            <a:lnTo>
                              <a:pt x="952488" y="414348"/>
                            </a:lnTo>
                            <a:lnTo>
                              <a:pt x="913856" y="402986"/>
                            </a:lnTo>
                            <a:lnTo>
                              <a:pt x="893404" y="398441"/>
                            </a:lnTo>
                            <a:lnTo>
                              <a:pt x="879238" y="432844"/>
                            </a:lnTo>
                            <a:lnTo>
                              <a:pt x="881716" y="436313"/>
                            </a:lnTo>
                            <a:lnTo>
                              <a:pt x="884891" y="447425"/>
                            </a:lnTo>
                            <a:lnTo>
                              <a:pt x="888859" y="452980"/>
                            </a:lnTo>
                            <a:lnTo>
                              <a:pt x="893404" y="468887"/>
                            </a:lnTo>
                            <a:lnTo>
                              <a:pt x="866134" y="489340"/>
                            </a:lnTo>
                            <a:lnTo>
                              <a:pt x="838865" y="512064"/>
                            </a:lnTo>
                            <a:lnTo>
                              <a:pt x="795688" y="532516"/>
                            </a:lnTo>
                            <a:lnTo>
                              <a:pt x="743421" y="532516"/>
                            </a:lnTo>
                            <a:lnTo>
                              <a:pt x="684337" y="548424"/>
                            </a:lnTo>
                            <a:lnTo>
                              <a:pt x="641160" y="575693"/>
                            </a:lnTo>
                            <a:lnTo>
                              <a:pt x="625253" y="559786"/>
                            </a:lnTo>
                            <a:lnTo>
                              <a:pt x="582076" y="559786"/>
                            </a:lnTo>
                            <a:lnTo>
                              <a:pt x="527537" y="532516"/>
                            </a:lnTo>
                            <a:lnTo>
                              <a:pt x="488905" y="523426"/>
                            </a:lnTo>
                            <a:lnTo>
                              <a:pt x="441183" y="532516"/>
                            </a:lnTo>
                            <a:lnTo>
                              <a:pt x="361647" y="523426"/>
                            </a:lnTo>
                            <a:lnTo>
                              <a:pt x="323015" y="523426"/>
                            </a:lnTo>
                            <a:lnTo>
                              <a:pt x="302563" y="489340"/>
                            </a:lnTo>
                            <a:lnTo>
                              <a:pt x="298018" y="477002"/>
                            </a:lnTo>
                            <a:lnTo>
                              <a:pt x="295420" y="472673"/>
                            </a:lnTo>
                            <a:lnTo>
                              <a:pt x="285574" y="445946"/>
                            </a:lnTo>
                            <a:lnTo>
                              <a:pt x="263931" y="441618"/>
                            </a:lnTo>
                            <a:lnTo>
                              <a:pt x="216210" y="409803"/>
                            </a:lnTo>
                            <a:lnTo>
                              <a:pt x="168488" y="398441"/>
                            </a:lnTo>
                            <a:lnTo>
                              <a:pt x="125311" y="393896"/>
                            </a:lnTo>
                            <a:lnTo>
                              <a:pt x="113949" y="371171"/>
                            </a:lnTo>
                            <a:lnTo>
                              <a:pt x="114262" y="369417"/>
                            </a:lnTo>
                            <a:lnTo>
                              <a:pt x="106806" y="354504"/>
                            </a:lnTo>
                            <a:lnTo>
                              <a:pt x="117422" y="295052"/>
                            </a:lnTo>
                            <a:lnTo>
                              <a:pt x="98042" y="264366"/>
                            </a:lnTo>
                            <a:lnTo>
                              <a:pt x="50320" y="241641"/>
                            </a:lnTo>
                            <a:lnTo>
                              <a:pt x="16233" y="216644"/>
                            </a:lnTo>
                            <a:lnTo>
                              <a:pt x="12983" y="202832"/>
                            </a:lnTo>
                            <a:lnTo>
                              <a:pt x="9090" y="199977"/>
                            </a:lnTo>
                            <a:lnTo>
                              <a:pt x="0" y="161345"/>
                            </a:lnTo>
                            <a:lnTo>
                              <a:pt x="43177" y="149983"/>
                            </a:lnTo>
                            <a:lnTo>
                              <a:pt x="106806" y="102261"/>
                            </a:lnTo>
                            <a:lnTo>
                              <a:pt x="165890" y="74991"/>
                            </a:lnTo>
                            <a:lnTo>
                              <a:pt x="197704" y="90899"/>
                            </a:lnTo>
                            <a:lnTo>
                              <a:pt x="236336" y="90899"/>
                            </a:lnTo>
                            <a:lnTo>
                              <a:pt x="263606" y="118168"/>
                            </a:lnTo>
                            <a:lnTo>
                              <a:pt x="295420" y="118168"/>
                            </a:lnTo>
                            <a:lnTo>
                              <a:pt x="347687" y="134075"/>
                            </a:lnTo>
                            <a:lnTo>
                              <a:pt x="385878" y="98131"/>
                            </a:lnTo>
                            <a:lnTo>
                              <a:pt x="377555" y="80296"/>
                            </a:lnTo>
                            <a:lnTo>
                              <a:pt x="377904" y="79685"/>
                            </a:lnTo>
                            <a:lnTo>
                              <a:pt x="370412" y="63629"/>
                            </a:lnTo>
                            <a:close/>
                          </a:path>
                        </a:pathLst>
                      </a:custGeom>
                      <a:solidFill>
                        <a:srgbClr val="EDF9F6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>
                        <a:noAutofit/>
                      </a:bodyPr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82" name="Freeform 24"/>
                      <p:cNvSpPr/>
                      <p:nvPr/>
                    </p:nvSpPr>
                    <p:spPr bwMode="auto">
                      <a:xfrm>
                        <a:off x="5567513" y="3596456"/>
                        <a:ext cx="125662" cy="69431"/>
                      </a:xfrm>
                      <a:custGeom>
                        <a:avLst/>
                        <a:gdLst>
                          <a:gd name="connsiteX0" fmla="*/ 61791 w 304944"/>
                          <a:gd name="connsiteY0" fmla="*/ 0 h 168489"/>
                          <a:gd name="connsiteX1" fmla="*/ 89060 w 304944"/>
                          <a:gd name="connsiteY1" fmla="*/ 11363 h 168489"/>
                          <a:gd name="connsiteX2" fmla="*/ 127692 w 304944"/>
                          <a:gd name="connsiteY2" fmla="*/ 38632 h 168489"/>
                          <a:gd name="connsiteX3" fmla="*/ 148144 w 304944"/>
                          <a:gd name="connsiteY3" fmla="*/ 43177 h 168489"/>
                          <a:gd name="connsiteX4" fmla="*/ 159506 w 304944"/>
                          <a:gd name="connsiteY4" fmla="*/ 63630 h 168489"/>
                          <a:gd name="connsiteX5" fmla="*/ 191321 w 304944"/>
                          <a:gd name="connsiteY5" fmla="*/ 70447 h 168489"/>
                          <a:gd name="connsiteX6" fmla="*/ 218590 w 304944"/>
                          <a:gd name="connsiteY6" fmla="*/ 90899 h 168489"/>
                          <a:gd name="connsiteX7" fmla="*/ 261767 w 304944"/>
                          <a:gd name="connsiteY7" fmla="*/ 97717 h 168489"/>
                          <a:gd name="connsiteX8" fmla="*/ 304944 w 304944"/>
                          <a:gd name="connsiteY8" fmla="*/ 102262 h 168489"/>
                          <a:gd name="connsiteX9" fmla="*/ 298127 w 304944"/>
                          <a:gd name="connsiteY9" fmla="*/ 118169 h 168489"/>
                          <a:gd name="connsiteX10" fmla="*/ 304944 w 304944"/>
                          <a:gd name="connsiteY10" fmla="*/ 145439 h 168489"/>
                          <a:gd name="connsiteX11" fmla="*/ 298127 w 304944"/>
                          <a:gd name="connsiteY11" fmla="*/ 161346 h 168489"/>
                          <a:gd name="connsiteX12" fmla="*/ 291664 w 304944"/>
                          <a:gd name="connsiteY12" fmla="*/ 161346 h 168489"/>
                          <a:gd name="connsiteX13" fmla="*/ 288603 w 304944"/>
                          <a:gd name="connsiteY13" fmla="*/ 168489 h 168489"/>
                          <a:gd name="connsiteX14" fmla="*/ 256788 w 304944"/>
                          <a:gd name="connsiteY14" fmla="*/ 168489 h 168489"/>
                          <a:gd name="connsiteX15" fmla="*/ 213611 w 304944"/>
                          <a:gd name="connsiteY15" fmla="*/ 163944 h 168489"/>
                          <a:gd name="connsiteX16" fmla="*/ 186342 w 304944"/>
                          <a:gd name="connsiteY16" fmla="*/ 157127 h 168489"/>
                          <a:gd name="connsiteX17" fmla="*/ 165890 w 304944"/>
                          <a:gd name="connsiteY17" fmla="*/ 136674 h 168489"/>
                          <a:gd name="connsiteX18" fmla="*/ 118168 w 304944"/>
                          <a:gd name="connsiteY18" fmla="*/ 132129 h 168489"/>
                          <a:gd name="connsiteX19" fmla="*/ 68174 w 304944"/>
                          <a:gd name="connsiteY19" fmla="*/ 109405 h 168489"/>
                          <a:gd name="connsiteX20" fmla="*/ 36359 w 304944"/>
                          <a:gd name="connsiteY20" fmla="*/ 88952 h 168489"/>
                          <a:gd name="connsiteX21" fmla="*/ 0 w 304944"/>
                          <a:gd name="connsiteY21" fmla="*/ 70773 h 168489"/>
                          <a:gd name="connsiteX22" fmla="*/ 9090 w 304944"/>
                          <a:gd name="connsiteY22" fmla="*/ 34413 h 168489"/>
                          <a:gd name="connsiteX23" fmla="*/ 36359 w 304944"/>
                          <a:gd name="connsiteY23" fmla="*/ 11688 h 168489"/>
                          <a:gd name="connsiteX24" fmla="*/ 37809 w 304944"/>
                          <a:gd name="connsiteY24" fmla="*/ 11274 h 168489"/>
                          <a:gd name="connsiteX25" fmla="*/ 45883 w 304944"/>
                          <a:gd name="connsiteY25" fmla="*/ 4545 h 1684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</a:cxnLst>
                        <a:rect l="l" t="t" r="r" b="b"/>
                        <a:pathLst>
                          <a:path w="304944" h="168489">
                            <a:moveTo>
                              <a:pt x="61791" y="0"/>
                            </a:moveTo>
                            <a:lnTo>
                              <a:pt x="89060" y="11363"/>
                            </a:lnTo>
                            <a:lnTo>
                              <a:pt x="127692" y="38632"/>
                            </a:lnTo>
                            <a:lnTo>
                              <a:pt x="148144" y="43177"/>
                            </a:lnTo>
                            <a:lnTo>
                              <a:pt x="159506" y="63630"/>
                            </a:lnTo>
                            <a:lnTo>
                              <a:pt x="191321" y="70447"/>
                            </a:lnTo>
                            <a:lnTo>
                              <a:pt x="218590" y="90899"/>
                            </a:lnTo>
                            <a:lnTo>
                              <a:pt x="261767" y="97717"/>
                            </a:lnTo>
                            <a:lnTo>
                              <a:pt x="304944" y="102262"/>
                            </a:lnTo>
                            <a:lnTo>
                              <a:pt x="298127" y="118169"/>
                            </a:lnTo>
                            <a:lnTo>
                              <a:pt x="304944" y="145439"/>
                            </a:lnTo>
                            <a:lnTo>
                              <a:pt x="298127" y="161346"/>
                            </a:lnTo>
                            <a:lnTo>
                              <a:pt x="291664" y="161346"/>
                            </a:lnTo>
                            <a:lnTo>
                              <a:pt x="288603" y="168489"/>
                            </a:lnTo>
                            <a:lnTo>
                              <a:pt x="256788" y="168489"/>
                            </a:lnTo>
                            <a:lnTo>
                              <a:pt x="213611" y="163944"/>
                            </a:lnTo>
                            <a:lnTo>
                              <a:pt x="186342" y="157127"/>
                            </a:lnTo>
                            <a:lnTo>
                              <a:pt x="165890" y="136674"/>
                            </a:lnTo>
                            <a:lnTo>
                              <a:pt x="118168" y="132129"/>
                            </a:lnTo>
                            <a:lnTo>
                              <a:pt x="68174" y="109405"/>
                            </a:lnTo>
                            <a:lnTo>
                              <a:pt x="36359" y="88952"/>
                            </a:lnTo>
                            <a:lnTo>
                              <a:pt x="0" y="70773"/>
                            </a:lnTo>
                            <a:lnTo>
                              <a:pt x="9090" y="34413"/>
                            </a:lnTo>
                            <a:lnTo>
                              <a:pt x="36359" y="11688"/>
                            </a:lnTo>
                            <a:lnTo>
                              <a:pt x="37809" y="11274"/>
                            </a:lnTo>
                            <a:lnTo>
                              <a:pt x="45883" y="4545"/>
                            </a:lnTo>
                            <a:close/>
                          </a:path>
                        </a:pathLst>
                      </a:custGeom>
                      <a:solidFill>
                        <a:srgbClr val="DBF1EB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>
                        <a:noAutofit/>
                      </a:bodyPr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83" name="Freeform 25"/>
                      <p:cNvSpPr/>
                      <p:nvPr/>
                    </p:nvSpPr>
                    <p:spPr bwMode="auto">
                      <a:xfrm>
                        <a:off x="5386824" y="3503094"/>
                        <a:ext cx="446863" cy="454918"/>
                      </a:xfrm>
                      <a:custGeom>
                        <a:avLst/>
                        <a:gdLst>
                          <a:gd name="connsiteX0" fmla="*/ 364030 w 1084401"/>
                          <a:gd name="connsiteY0" fmla="*/ 0 h 1103951"/>
                          <a:gd name="connsiteX1" fmla="*/ 400389 w 1084401"/>
                          <a:gd name="connsiteY1" fmla="*/ 52267 h 1103951"/>
                          <a:gd name="connsiteX2" fmla="*/ 400389 w 1084401"/>
                          <a:gd name="connsiteY2" fmla="*/ 86354 h 1103951"/>
                          <a:gd name="connsiteX3" fmla="*/ 411751 w 1084401"/>
                          <a:gd name="connsiteY3" fmla="*/ 111351 h 1103951"/>
                          <a:gd name="connsiteX4" fmla="*/ 411751 w 1084401"/>
                          <a:gd name="connsiteY4" fmla="*/ 134076 h 1103951"/>
                          <a:gd name="connsiteX5" fmla="*/ 402226 w 1084401"/>
                          <a:gd name="connsiteY5" fmla="*/ 130901 h 1103951"/>
                          <a:gd name="connsiteX6" fmla="*/ 402226 w 1084401"/>
                          <a:gd name="connsiteY6" fmla="*/ 140426 h 1103951"/>
                          <a:gd name="connsiteX7" fmla="*/ 392192 w 1084401"/>
                          <a:gd name="connsiteY7" fmla="*/ 137081 h 1103951"/>
                          <a:gd name="connsiteX8" fmla="*/ 395844 w 1084401"/>
                          <a:gd name="connsiteY8" fmla="*/ 177252 h 1103951"/>
                          <a:gd name="connsiteX9" fmla="*/ 434476 w 1084401"/>
                          <a:gd name="connsiteY9" fmla="*/ 204522 h 1103951"/>
                          <a:gd name="connsiteX10" fmla="*/ 486743 w 1084401"/>
                          <a:gd name="connsiteY10" fmla="*/ 229519 h 1103951"/>
                          <a:gd name="connsiteX11" fmla="*/ 459473 w 1084401"/>
                          <a:gd name="connsiteY11" fmla="*/ 252244 h 1103951"/>
                          <a:gd name="connsiteX12" fmla="*/ 450383 w 1084401"/>
                          <a:gd name="connsiteY12" fmla="*/ 288603 h 1103951"/>
                          <a:gd name="connsiteX13" fmla="*/ 482198 w 1084401"/>
                          <a:gd name="connsiteY13" fmla="*/ 306783 h 1103951"/>
                          <a:gd name="connsiteX14" fmla="*/ 518557 w 1084401"/>
                          <a:gd name="connsiteY14" fmla="*/ 327235 h 1103951"/>
                          <a:gd name="connsiteX15" fmla="*/ 568551 w 1084401"/>
                          <a:gd name="connsiteY15" fmla="*/ 349960 h 1103951"/>
                          <a:gd name="connsiteX16" fmla="*/ 616273 w 1084401"/>
                          <a:gd name="connsiteY16" fmla="*/ 354505 h 1103951"/>
                          <a:gd name="connsiteX17" fmla="*/ 636725 w 1084401"/>
                          <a:gd name="connsiteY17" fmla="*/ 374957 h 1103951"/>
                          <a:gd name="connsiteX18" fmla="*/ 663995 w 1084401"/>
                          <a:gd name="connsiteY18" fmla="*/ 381774 h 1103951"/>
                          <a:gd name="connsiteX19" fmla="*/ 713989 w 1084401"/>
                          <a:gd name="connsiteY19" fmla="*/ 386319 h 1103951"/>
                          <a:gd name="connsiteX20" fmla="*/ 732183 w 1084401"/>
                          <a:gd name="connsiteY20" fmla="*/ 386319 h 1103951"/>
                          <a:gd name="connsiteX21" fmla="*/ 736279 w 1084401"/>
                          <a:gd name="connsiteY21" fmla="*/ 376762 h 1103951"/>
                          <a:gd name="connsiteX22" fmla="*/ 729461 w 1084401"/>
                          <a:gd name="connsiteY22" fmla="*/ 349492 h 1103951"/>
                          <a:gd name="connsiteX23" fmla="*/ 736279 w 1084401"/>
                          <a:gd name="connsiteY23" fmla="*/ 333585 h 1103951"/>
                          <a:gd name="connsiteX24" fmla="*/ 745209 w 1084401"/>
                          <a:gd name="connsiteY24" fmla="*/ 328624 h 1103951"/>
                          <a:gd name="connsiteX25" fmla="*/ 745804 w 1084401"/>
                          <a:gd name="connsiteY25" fmla="*/ 327235 h 1103951"/>
                          <a:gd name="connsiteX26" fmla="*/ 766256 w 1084401"/>
                          <a:gd name="connsiteY26" fmla="*/ 315873 h 1103951"/>
                          <a:gd name="connsiteX27" fmla="*/ 773073 w 1084401"/>
                          <a:gd name="connsiteY27" fmla="*/ 349960 h 1103951"/>
                          <a:gd name="connsiteX28" fmla="*/ 773073 w 1084401"/>
                          <a:gd name="connsiteY28" fmla="*/ 359050 h 1103951"/>
                          <a:gd name="connsiteX29" fmla="*/ 804888 w 1084401"/>
                          <a:gd name="connsiteY29" fmla="*/ 374957 h 1103951"/>
                          <a:gd name="connsiteX30" fmla="*/ 825340 w 1084401"/>
                          <a:gd name="connsiteY30" fmla="*/ 370412 h 1103951"/>
                          <a:gd name="connsiteX31" fmla="*/ 857154 w 1084401"/>
                          <a:gd name="connsiteY31" fmla="*/ 370412 h 1103951"/>
                          <a:gd name="connsiteX32" fmla="*/ 881716 w 1084401"/>
                          <a:gd name="connsiteY32" fmla="*/ 370412 h 1103951"/>
                          <a:gd name="connsiteX33" fmla="*/ 881716 w 1084401"/>
                          <a:gd name="connsiteY33" fmla="*/ 349492 h 1103951"/>
                          <a:gd name="connsiteX34" fmla="*/ 863537 w 1084401"/>
                          <a:gd name="connsiteY34" fmla="*/ 338130 h 1103951"/>
                          <a:gd name="connsiteX35" fmla="*/ 879761 w 1084401"/>
                          <a:gd name="connsiteY35" fmla="*/ 335967 h 1103951"/>
                          <a:gd name="connsiteX36" fmla="*/ 873062 w 1084401"/>
                          <a:gd name="connsiteY36" fmla="*/ 331780 h 1103951"/>
                          <a:gd name="connsiteX37" fmla="*/ 903485 w 1084401"/>
                          <a:gd name="connsiteY37" fmla="*/ 327724 h 1103951"/>
                          <a:gd name="connsiteX38" fmla="*/ 929438 w 1084401"/>
                          <a:gd name="connsiteY38" fmla="*/ 301771 h 1103951"/>
                          <a:gd name="connsiteX39" fmla="*/ 938056 w 1084401"/>
                          <a:gd name="connsiteY39" fmla="*/ 296328 h 1103951"/>
                          <a:gd name="connsiteX40" fmla="*/ 938963 w 1084401"/>
                          <a:gd name="connsiteY40" fmla="*/ 295421 h 1103951"/>
                          <a:gd name="connsiteX41" fmla="*/ 982140 w 1084401"/>
                          <a:gd name="connsiteY41" fmla="*/ 268151 h 1103951"/>
                          <a:gd name="connsiteX42" fmla="*/ 1013955 w 1084401"/>
                          <a:gd name="connsiteY42" fmla="*/ 279513 h 1103951"/>
                          <a:gd name="connsiteX43" fmla="*/ 1041224 w 1084401"/>
                          <a:gd name="connsiteY43" fmla="*/ 263606 h 1103951"/>
                          <a:gd name="connsiteX44" fmla="*/ 1057131 w 1084401"/>
                          <a:gd name="connsiteY44" fmla="*/ 288603 h 1103951"/>
                          <a:gd name="connsiteX45" fmla="*/ 1045769 w 1084401"/>
                          <a:gd name="connsiteY45" fmla="*/ 306783 h 1103951"/>
                          <a:gd name="connsiteX46" fmla="*/ 1084401 w 1084401"/>
                          <a:gd name="connsiteY46" fmla="*/ 311328 h 1103951"/>
                          <a:gd name="connsiteX47" fmla="*/ 1084401 w 1084401"/>
                          <a:gd name="connsiteY47" fmla="*/ 327235 h 1103951"/>
                          <a:gd name="connsiteX48" fmla="*/ 1074876 w 1084401"/>
                          <a:gd name="connsiteY48" fmla="*/ 331045 h 1103951"/>
                          <a:gd name="connsiteX49" fmla="*/ 1074876 w 1084401"/>
                          <a:gd name="connsiteY49" fmla="*/ 333585 h 1103951"/>
                          <a:gd name="connsiteX50" fmla="*/ 1073436 w 1084401"/>
                          <a:gd name="connsiteY50" fmla="*/ 334161 h 1103951"/>
                          <a:gd name="connsiteX51" fmla="*/ 1077584 w 1084401"/>
                          <a:gd name="connsiteY51" fmla="*/ 359050 h 1103951"/>
                          <a:gd name="connsiteX52" fmla="*/ 1066471 w 1084401"/>
                          <a:gd name="connsiteY52" fmla="*/ 355875 h 1103951"/>
                          <a:gd name="connsiteX53" fmla="*/ 1068059 w 1084401"/>
                          <a:gd name="connsiteY53" fmla="*/ 365400 h 1103951"/>
                          <a:gd name="connsiteX54" fmla="*/ 1036898 w 1084401"/>
                          <a:gd name="connsiteY54" fmla="*/ 356497 h 1103951"/>
                          <a:gd name="connsiteX55" fmla="*/ 1002592 w 1084401"/>
                          <a:gd name="connsiteY55" fmla="*/ 381774 h 1103951"/>
                          <a:gd name="connsiteX56" fmla="*/ 1002592 w 1084401"/>
                          <a:gd name="connsiteY56" fmla="*/ 402227 h 1103951"/>
                          <a:gd name="connsiteX57" fmla="*/ 982140 w 1084401"/>
                          <a:gd name="connsiteY57" fmla="*/ 440859 h 1103951"/>
                          <a:gd name="connsiteX58" fmla="*/ 982140 w 1084401"/>
                          <a:gd name="connsiteY58" fmla="*/ 456766 h 1103951"/>
                          <a:gd name="connsiteX59" fmla="*/ 966233 w 1084401"/>
                          <a:gd name="connsiteY59" fmla="*/ 488580 h 1103951"/>
                          <a:gd name="connsiteX60" fmla="*/ 960280 w 1084401"/>
                          <a:gd name="connsiteY60" fmla="*/ 487786 h 1103951"/>
                          <a:gd name="connsiteX61" fmla="*/ 956708 w 1084401"/>
                          <a:gd name="connsiteY61" fmla="*/ 494930 h 1103951"/>
                          <a:gd name="connsiteX62" fmla="*/ 932146 w 1084401"/>
                          <a:gd name="connsiteY62" fmla="*/ 491655 h 1103951"/>
                          <a:gd name="connsiteX63" fmla="*/ 932146 w 1084401"/>
                          <a:gd name="connsiteY63" fmla="*/ 520395 h 1103951"/>
                          <a:gd name="connsiteX64" fmla="*/ 923056 w 1084401"/>
                          <a:gd name="connsiteY64" fmla="*/ 536302 h 1103951"/>
                          <a:gd name="connsiteX65" fmla="*/ 927601 w 1084401"/>
                          <a:gd name="connsiteY65" fmla="*/ 552209 h 1103951"/>
                          <a:gd name="connsiteX66" fmla="*/ 911694 w 1084401"/>
                          <a:gd name="connsiteY66" fmla="*/ 563572 h 1103951"/>
                          <a:gd name="connsiteX67" fmla="*/ 911575 w 1084401"/>
                          <a:gd name="connsiteY67" fmla="*/ 563203 h 1103951"/>
                          <a:gd name="connsiteX68" fmla="*/ 902169 w 1084401"/>
                          <a:gd name="connsiteY68" fmla="*/ 569922 h 1103951"/>
                          <a:gd name="connsiteX69" fmla="*/ 881716 w 1084401"/>
                          <a:gd name="connsiteY69" fmla="*/ 506293 h 1103951"/>
                          <a:gd name="connsiteX70" fmla="*/ 878292 w 1084401"/>
                          <a:gd name="connsiteY70" fmla="*/ 506293 h 1103951"/>
                          <a:gd name="connsiteX71" fmla="*/ 873062 w 1084401"/>
                          <a:gd name="connsiteY71" fmla="*/ 527212 h 1103951"/>
                          <a:gd name="connsiteX72" fmla="*/ 866850 w 1084401"/>
                          <a:gd name="connsiteY72" fmla="*/ 520310 h 1103951"/>
                          <a:gd name="connsiteX73" fmla="*/ 863537 w 1084401"/>
                          <a:gd name="connsiteY73" fmla="*/ 533562 h 1103951"/>
                          <a:gd name="connsiteX74" fmla="*/ 843085 w 1084401"/>
                          <a:gd name="connsiteY74" fmla="*/ 510838 h 1103951"/>
                          <a:gd name="connsiteX75" fmla="*/ 858992 w 1084401"/>
                          <a:gd name="connsiteY75" fmla="*/ 490385 h 1103951"/>
                          <a:gd name="connsiteX76" fmla="*/ 865871 w 1084401"/>
                          <a:gd name="connsiteY76" fmla="*/ 487437 h 1103951"/>
                          <a:gd name="connsiteX77" fmla="*/ 868517 w 1084401"/>
                          <a:gd name="connsiteY77" fmla="*/ 484035 h 1103951"/>
                          <a:gd name="connsiteX78" fmla="*/ 876342 w 1084401"/>
                          <a:gd name="connsiteY78" fmla="*/ 480682 h 1103951"/>
                          <a:gd name="connsiteX79" fmla="*/ 890806 w 1084401"/>
                          <a:gd name="connsiteY79" fmla="*/ 451754 h 1103951"/>
                          <a:gd name="connsiteX80" fmla="*/ 870354 w 1084401"/>
                          <a:gd name="connsiteY80" fmla="*/ 447209 h 1103951"/>
                          <a:gd name="connsiteX81" fmla="*/ 838540 w 1084401"/>
                          <a:gd name="connsiteY81" fmla="*/ 447209 h 1103951"/>
                          <a:gd name="connsiteX82" fmla="*/ 799908 w 1084401"/>
                          <a:gd name="connsiteY82" fmla="*/ 440391 h 1103951"/>
                          <a:gd name="connsiteX83" fmla="*/ 795363 w 1084401"/>
                          <a:gd name="connsiteY83" fmla="*/ 408577 h 1103951"/>
                          <a:gd name="connsiteX84" fmla="*/ 779456 w 1084401"/>
                          <a:gd name="connsiteY84" fmla="*/ 408577 h 1103951"/>
                          <a:gd name="connsiteX85" fmla="*/ 756529 w 1084401"/>
                          <a:gd name="connsiteY85" fmla="*/ 395203 h 1103951"/>
                          <a:gd name="connsiteX86" fmla="*/ 745804 w 1084401"/>
                          <a:gd name="connsiteY86" fmla="*/ 413589 h 1103951"/>
                          <a:gd name="connsiteX87" fmla="*/ 773073 w 1084401"/>
                          <a:gd name="connsiteY87" fmla="*/ 434041 h 1103951"/>
                          <a:gd name="connsiteX88" fmla="*/ 750349 w 1084401"/>
                          <a:gd name="connsiteY88" fmla="*/ 449948 h 1103951"/>
                          <a:gd name="connsiteX89" fmla="*/ 738986 w 1084401"/>
                          <a:gd name="connsiteY89" fmla="*/ 461311 h 1103951"/>
                          <a:gd name="connsiteX90" fmla="*/ 766256 w 1084401"/>
                          <a:gd name="connsiteY90" fmla="*/ 477218 h 1103951"/>
                          <a:gd name="connsiteX91" fmla="*/ 761711 w 1084401"/>
                          <a:gd name="connsiteY91" fmla="*/ 499943 h 1103951"/>
                          <a:gd name="connsiteX92" fmla="*/ 773073 w 1084401"/>
                          <a:gd name="connsiteY92" fmla="*/ 531757 h 1103951"/>
                          <a:gd name="connsiteX93" fmla="*/ 777618 w 1084401"/>
                          <a:gd name="connsiteY93" fmla="*/ 559027 h 1103951"/>
                          <a:gd name="connsiteX94" fmla="*/ 773073 w 1084401"/>
                          <a:gd name="connsiteY94" fmla="*/ 574934 h 1103951"/>
                          <a:gd name="connsiteX95" fmla="*/ 765362 w 1084401"/>
                          <a:gd name="connsiteY95" fmla="*/ 574934 h 1103951"/>
                          <a:gd name="connsiteX96" fmla="*/ 763548 w 1084401"/>
                          <a:gd name="connsiteY96" fmla="*/ 581284 h 1103951"/>
                          <a:gd name="connsiteX97" fmla="*/ 736279 w 1084401"/>
                          <a:gd name="connsiteY97" fmla="*/ 581284 h 1103951"/>
                          <a:gd name="connsiteX98" fmla="*/ 702627 w 1084401"/>
                          <a:gd name="connsiteY98" fmla="*/ 590140 h 1103951"/>
                          <a:gd name="connsiteX99" fmla="*/ 702627 w 1084401"/>
                          <a:gd name="connsiteY99" fmla="*/ 611294 h 1103951"/>
                          <a:gd name="connsiteX100" fmla="*/ 686720 w 1084401"/>
                          <a:gd name="connsiteY100" fmla="*/ 634018 h 1103951"/>
                          <a:gd name="connsiteX101" fmla="*/ 678905 w 1084401"/>
                          <a:gd name="connsiteY101" fmla="*/ 637926 h 1103951"/>
                          <a:gd name="connsiteX102" fmla="*/ 677195 w 1084401"/>
                          <a:gd name="connsiteY102" fmla="*/ 640368 h 1103951"/>
                          <a:gd name="connsiteX103" fmla="*/ 629557 w 1084401"/>
                          <a:gd name="connsiteY103" fmla="*/ 664187 h 1103951"/>
                          <a:gd name="connsiteX104" fmla="*/ 589004 w 1084401"/>
                          <a:gd name="connsiteY104" fmla="*/ 709010 h 1103951"/>
                          <a:gd name="connsiteX105" fmla="*/ 561734 w 1084401"/>
                          <a:gd name="connsiteY105" fmla="*/ 731734 h 1103951"/>
                          <a:gd name="connsiteX106" fmla="*/ 525375 w 1084401"/>
                          <a:gd name="connsiteY106" fmla="*/ 756731 h 1103951"/>
                          <a:gd name="connsiteX107" fmla="*/ 525375 w 1084401"/>
                          <a:gd name="connsiteY107" fmla="*/ 774911 h 1103951"/>
                          <a:gd name="connsiteX108" fmla="*/ 515850 w 1084401"/>
                          <a:gd name="connsiteY108" fmla="*/ 780354 h 1103951"/>
                          <a:gd name="connsiteX109" fmla="*/ 515850 w 1084401"/>
                          <a:gd name="connsiteY109" fmla="*/ 781261 h 1103951"/>
                          <a:gd name="connsiteX110" fmla="*/ 499942 w 1084401"/>
                          <a:gd name="connsiteY110" fmla="*/ 790351 h 1103951"/>
                          <a:gd name="connsiteX111" fmla="*/ 461310 w 1084401"/>
                          <a:gd name="connsiteY111" fmla="*/ 806258 h 1103951"/>
                          <a:gd name="connsiteX112" fmla="*/ 452282 w 1084401"/>
                          <a:gd name="connsiteY112" fmla="*/ 806258 h 1103951"/>
                          <a:gd name="connsiteX113" fmla="*/ 443566 w 1084401"/>
                          <a:gd name="connsiteY113" fmla="*/ 827178 h 1103951"/>
                          <a:gd name="connsiteX114" fmla="*/ 454928 w 1084401"/>
                          <a:gd name="connsiteY114" fmla="*/ 874900 h 1103951"/>
                          <a:gd name="connsiteX115" fmla="*/ 454928 w 1084401"/>
                          <a:gd name="connsiteY115" fmla="*/ 908987 h 1103951"/>
                          <a:gd name="connsiteX116" fmla="*/ 439021 w 1084401"/>
                          <a:gd name="connsiteY116" fmla="*/ 945346 h 1103951"/>
                          <a:gd name="connsiteX117" fmla="*/ 439021 w 1084401"/>
                          <a:gd name="connsiteY117" fmla="*/ 1004430 h 1103951"/>
                          <a:gd name="connsiteX118" fmla="*/ 429496 w 1084401"/>
                          <a:gd name="connsiteY118" fmla="*/ 1007288 h 1103951"/>
                          <a:gd name="connsiteX119" fmla="*/ 429496 w 1084401"/>
                          <a:gd name="connsiteY119" fmla="*/ 1010780 h 1103951"/>
                          <a:gd name="connsiteX120" fmla="*/ 413549 w 1084401"/>
                          <a:gd name="connsiteY120" fmla="*/ 1015564 h 1103951"/>
                          <a:gd name="connsiteX121" fmla="*/ 400389 w 1084401"/>
                          <a:gd name="connsiteY121" fmla="*/ 1036245 h 1103951"/>
                          <a:gd name="connsiteX122" fmla="*/ 411751 w 1084401"/>
                          <a:gd name="connsiteY122" fmla="*/ 1047607 h 1103951"/>
                          <a:gd name="connsiteX123" fmla="*/ 400054 w 1084401"/>
                          <a:gd name="connsiteY123" fmla="*/ 1051785 h 1103951"/>
                          <a:gd name="connsiteX124" fmla="*/ 402226 w 1084401"/>
                          <a:gd name="connsiteY124" fmla="*/ 1053957 h 1103951"/>
                          <a:gd name="connsiteX125" fmla="*/ 378494 w 1084401"/>
                          <a:gd name="connsiteY125" fmla="*/ 1062433 h 1103951"/>
                          <a:gd name="connsiteX126" fmla="*/ 368574 w 1084401"/>
                          <a:gd name="connsiteY126" fmla="*/ 1086239 h 1103951"/>
                          <a:gd name="connsiteX127" fmla="*/ 352667 w 1084401"/>
                          <a:gd name="connsiteY127" fmla="*/ 1097601 h 1103951"/>
                          <a:gd name="connsiteX128" fmla="*/ 352432 w 1084401"/>
                          <a:gd name="connsiteY128" fmla="*/ 1097316 h 1103951"/>
                          <a:gd name="connsiteX129" fmla="*/ 343142 w 1084401"/>
                          <a:gd name="connsiteY129" fmla="*/ 1103951 h 1103951"/>
                          <a:gd name="connsiteX130" fmla="*/ 311328 w 1084401"/>
                          <a:gd name="connsiteY130" fmla="*/ 1065319 h 1103951"/>
                          <a:gd name="connsiteX131" fmla="*/ 288603 w 1084401"/>
                          <a:gd name="connsiteY131" fmla="*/ 1017598 h 1103951"/>
                          <a:gd name="connsiteX132" fmla="*/ 279513 w 1084401"/>
                          <a:gd name="connsiteY132" fmla="*/ 978966 h 1103951"/>
                          <a:gd name="connsiteX133" fmla="*/ 263606 w 1084401"/>
                          <a:gd name="connsiteY133" fmla="*/ 958513 h 1103951"/>
                          <a:gd name="connsiteX134" fmla="*/ 245426 w 1084401"/>
                          <a:gd name="connsiteY134" fmla="*/ 924426 h 1103951"/>
                          <a:gd name="connsiteX135" fmla="*/ 236336 w 1084401"/>
                          <a:gd name="connsiteY135" fmla="*/ 876705 h 1103951"/>
                          <a:gd name="connsiteX136" fmla="*/ 229519 w 1084401"/>
                          <a:gd name="connsiteY136" fmla="*/ 856252 h 1103951"/>
                          <a:gd name="connsiteX137" fmla="*/ 197704 w 1084401"/>
                          <a:gd name="connsiteY137" fmla="*/ 801713 h 1103951"/>
                          <a:gd name="connsiteX138" fmla="*/ 181797 w 1084401"/>
                          <a:gd name="connsiteY138" fmla="*/ 726722 h 1103951"/>
                          <a:gd name="connsiteX139" fmla="*/ 170435 w 1084401"/>
                          <a:gd name="connsiteY139" fmla="*/ 679000 h 1103951"/>
                          <a:gd name="connsiteX140" fmla="*/ 170435 w 1084401"/>
                          <a:gd name="connsiteY140" fmla="*/ 635823 h 1103951"/>
                          <a:gd name="connsiteX141" fmla="*/ 165890 w 1084401"/>
                          <a:gd name="connsiteY141" fmla="*/ 597191 h 1103951"/>
                          <a:gd name="connsiteX142" fmla="*/ 111351 w 1084401"/>
                          <a:gd name="connsiteY142" fmla="*/ 617644 h 1103951"/>
                          <a:gd name="connsiteX143" fmla="*/ 86354 w 1084401"/>
                          <a:gd name="connsiteY143" fmla="*/ 613099 h 1103951"/>
                          <a:gd name="connsiteX144" fmla="*/ 36359 w 1084401"/>
                          <a:gd name="connsiteY144" fmla="*/ 565377 h 1103951"/>
                          <a:gd name="connsiteX145" fmla="*/ 52267 w 1084401"/>
                          <a:gd name="connsiteY145" fmla="*/ 554014 h 1103951"/>
                          <a:gd name="connsiteX146" fmla="*/ 43177 w 1084401"/>
                          <a:gd name="connsiteY146" fmla="*/ 538107 h 1103951"/>
                          <a:gd name="connsiteX147" fmla="*/ 0 w 1084401"/>
                          <a:gd name="connsiteY147" fmla="*/ 499475 h 1103951"/>
                          <a:gd name="connsiteX148" fmla="*/ 24997 w 1084401"/>
                          <a:gd name="connsiteY148" fmla="*/ 479023 h 1103951"/>
                          <a:gd name="connsiteX149" fmla="*/ 26761 w 1084401"/>
                          <a:gd name="connsiteY149" fmla="*/ 479023 h 1103951"/>
                          <a:gd name="connsiteX150" fmla="*/ 34522 w 1084401"/>
                          <a:gd name="connsiteY150" fmla="*/ 472673 h 1103951"/>
                          <a:gd name="connsiteX151" fmla="*/ 104938 w 1084401"/>
                          <a:gd name="connsiteY151" fmla="*/ 472673 h 1103951"/>
                          <a:gd name="connsiteX152" fmla="*/ 95444 w 1084401"/>
                          <a:gd name="connsiteY152" fmla="*/ 440391 h 1103951"/>
                          <a:gd name="connsiteX153" fmla="*/ 74991 w 1084401"/>
                          <a:gd name="connsiteY153" fmla="*/ 419939 h 1103951"/>
                          <a:gd name="connsiteX154" fmla="*/ 68174 w 1084401"/>
                          <a:gd name="connsiteY154" fmla="*/ 392669 h 1103951"/>
                          <a:gd name="connsiteX155" fmla="*/ 47722 w 1084401"/>
                          <a:gd name="connsiteY155" fmla="*/ 372217 h 1103951"/>
                          <a:gd name="connsiteX156" fmla="*/ 90899 w 1084401"/>
                          <a:gd name="connsiteY156" fmla="*/ 329040 h 1103951"/>
                          <a:gd name="connsiteX157" fmla="*/ 93772 w 1084401"/>
                          <a:gd name="connsiteY157" fmla="*/ 329343 h 1103951"/>
                          <a:gd name="connsiteX158" fmla="*/ 100424 w 1084401"/>
                          <a:gd name="connsiteY158" fmla="*/ 322690 h 1103951"/>
                          <a:gd name="connsiteX159" fmla="*/ 139763 w 1084401"/>
                          <a:gd name="connsiteY159" fmla="*/ 326831 h 1103951"/>
                          <a:gd name="connsiteX160" fmla="*/ 170435 w 1084401"/>
                          <a:gd name="connsiteY160" fmla="*/ 290408 h 1103951"/>
                          <a:gd name="connsiteX161" fmla="*/ 193160 w 1084401"/>
                          <a:gd name="connsiteY161" fmla="*/ 247232 h 1103951"/>
                          <a:gd name="connsiteX162" fmla="*/ 229519 w 1084401"/>
                          <a:gd name="connsiteY162" fmla="*/ 204055 h 1103951"/>
                          <a:gd name="connsiteX163" fmla="*/ 229519 w 1084401"/>
                          <a:gd name="connsiteY163" fmla="*/ 172240 h 1103951"/>
                          <a:gd name="connsiteX164" fmla="*/ 256789 w 1084401"/>
                          <a:gd name="connsiteY164" fmla="*/ 151788 h 1103951"/>
                          <a:gd name="connsiteX165" fmla="*/ 229519 w 1084401"/>
                          <a:gd name="connsiteY165" fmla="*/ 124518 h 1103951"/>
                          <a:gd name="connsiteX166" fmla="*/ 220429 w 1084401"/>
                          <a:gd name="connsiteY166" fmla="*/ 97249 h 1103951"/>
                          <a:gd name="connsiteX167" fmla="*/ 204522 w 1084401"/>
                          <a:gd name="connsiteY167" fmla="*/ 58617 h 1103951"/>
                          <a:gd name="connsiteX168" fmla="*/ 220429 w 1084401"/>
                          <a:gd name="connsiteY168" fmla="*/ 38165 h 1103951"/>
                          <a:gd name="connsiteX169" fmla="*/ 224419 w 1084401"/>
                          <a:gd name="connsiteY169" fmla="*/ 38932 h 1103951"/>
                          <a:gd name="connsiteX170" fmla="*/ 229954 w 1084401"/>
                          <a:gd name="connsiteY170" fmla="*/ 31815 h 1103951"/>
                          <a:gd name="connsiteX171" fmla="*/ 289038 w 1084401"/>
                          <a:gd name="connsiteY171" fmla="*/ 43177 h 1103951"/>
                          <a:gd name="connsiteX172" fmla="*/ 327610 w 1084401"/>
                          <a:gd name="connsiteY172" fmla="*/ 37087 h 1103951"/>
                          <a:gd name="connsiteX173" fmla="*/ 354505 w 1084401"/>
                          <a:gd name="connsiteY173" fmla="*/ 6350 h 1103951"/>
                          <a:gd name="connsiteX174" fmla="*/ 356263 w 1084401"/>
                          <a:gd name="connsiteY174" fmla="*/ 8877 h 11039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</a:cxnLst>
                        <a:rect l="l" t="t" r="r" b="b"/>
                        <a:pathLst>
                          <a:path w="1084401" h="1103951">
                            <a:moveTo>
                              <a:pt x="364030" y="0"/>
                            </a:moveTo>
                            <a:lnTo>
                              <a:pt x="400389" y="52267"/>
                            </a:lnTo>
                            <a:lnTo>
                              <a:pt x="400389" y="86354"/>
                            </a:lnTo>
                            <a:lnTo>
                              <a:pt x="411751" y="111351"/>
                            </a:lnTo>
                            <a:lnTo>
                              <a:pt x="411751" y="134076"/>
                            </a:lnTo>
                            <a:lnTo>
                              <a:pt x="402226" y="130901"/>
                            </a:lnTo>
                            <a:lnTo>
                              <a:pt x="402226" y="140426"/>
                            </a:lnTo>
                            <a:lnTo>
                              <a:pt x="392192" y="137081"/>
                            </a:lnTo>
                            <a:lnTo>
                              <a:pt x="395844" y="177252"/>
                            </a:lnTo>
                            <a:lnTo>
                              <a:pt x="434476" y="204522"/>
                            </a:lnTo>
                            <a:lnTo>
                              <a:pt x="486743" y="229519"/>
                            </a:lnTo>
                            <a:lnTo>
                              <a:pt x="459473" y="252244"/>
                            </a:lnTo>
                            <a:lnTo>
                              <a:pt x="450383" y="288603"/>
                            </a:lnTo>
                            <a:lnTo>
                              <a:pt x="482198" y="306783"/>
                            </a:lnTo>
                            <a:lnTo>
                              <a:pt x="518557" y="327235"/>
                            </a:lnTo>
                            <a:lnTo>
                              <a:pt x="568551" y="349960"/>
                            </a:lnTo>
                            <a:lnTo>
                              <a:pt x="616273" y="354505"/>
                            </a:lnTo>
                            <a:lnTo>
                              <a:pt x="636725" y="374957"/>
                            </a:lnTo>
                            <a:lnTo>
                              <a:pt x="663995" y="381774"/>
                            </a:lnTo>
                            <a:lnTo>
                              <a:pt x="713989" y="386319"/>
                            </a:lnTo>
                            <a:lnTo>
                              <a:pt x="732183" y="386319"/>
                            </a:lnTo>
                            <a:lnTo>
                              <a:pt x="736279" y="376762"/>
                            </a:lnTo>
                            <a:lnTo>
                              <a:pt x="729461" y="349492"/>
                            </a:lnTo>
                            <a:lnTo>
                              <a:pt x="736279" y="333585"/>
                            </a:lnTo>
                            <a:lnTo>
                              <a:pt x="745209" y="328624"/>
                            </a:lnTo>
                            <a:lnTo>
                              <a:pt x="745804" y="327235"/>
                            </a:lnTo>
                            <a:lnTo>
                              <a:pt x="766256" y="315873"/>
                            </a:lnTo>
                            <a:lnTo>
                              <a:pt x="773073" y="349960"/>
                            </a:lnTo>
                            <a:lnTo>
                              <a:pt x="773073" y="359050"/>
                            </a:lnTo>
                            <a:lnTo>
                              <a:pt x="804888" y="374957"/>
                            </a:lnTo>
                            <a:lnTo>
                              <a:pt x="825340" y="370412"/>
                            </a:lnTo>
                            <a:lnTo>
                              <a:pt x="857154" y="370412"/>
                            </a:lnTo>
                            <a:lnTo>
                              <a:pt x="881716" y="370412"/>
                            </a:lnTo>
                            <a:lnTo>
                              <a:pt x="881716" y="349492"/>
                            </a:lnTo>
                            <a:lnTo>
                              <a:pt x="863537" y="338130"/>
                            </a:lnTo>
                            <a:lnTo>
                              <a:pt x="879761" y="335967"/>
                            </a:lnTo>
                            <a:lnTo>
                              <a:pt x="873062" y="331780"/>
                            </a:lnTo>
                            <a:lnTo>
                              <a:pt x="903485" y="327724"/>
                            </a:lnTo>
                            <a:lnTo>
                              <a:pt x="929438" y="301771"/>
                            </a:lnTo>
                            <a:lnTo>
                              <a:pt x="938056" y="296328"/>
                            </a:lnTo>
                            <a:lnTo>
                              <a:pt x="938963" y="295421"/>
                            </a:lnTo>
                            <a:lnTo>
                              <a:pt x="982140" y="268151"/>
                            </a:lnTo>
                            <a:lnTo>
                              <a:pt x="1013955" y="279513"/>
                            </a:lnTo>
                            <a:lnTo>
                              <a:pt x="1041224" y="263606"/>
                            </a:lnTo>
                            <a:lnTo>
                              <a:pt x="1057131" y="288603"/>
                            </a:lnTo>
                            <a:lnTo>
                              <a:pt x="1045769" y="306783"/>
                            </a:lnTo>
                            <a:lnTo>
                              <a:pt x="1084401" y="311328"/>
                            </a:lnTo>
                            <a:lnTo>
                              <a:pt x="1084401" y="327235"/>
                            </a:lnTo>
                            <a:lnTo>
                              <a:pt x="1074876" y="331045"/>
                            </a:lnTo>
                            <a:lnTo>
                              <a:pt x="1074876" y="333585"/>
                            </a:lnTo>
                            <a:lnTo>
                              <a:pt x="1073436" y="334161"/>
                            </a:lnTo>
                            <a:lnTo>
                              <a:pt x="1077584" y="359050"/>
                            </a:lnTo>
                            <a:lnTo>
                              <a:pt x="1066471" y="355875"/>
                            </a:lnTo>
                            <a:lnTo>
                              <a:pt x="1068059" y="365400"/>
                            </a:lnTo>
                            <a:lnTo>
                              <a:pt x="1036898" y="356497"/>
                            </a:lnTo>
                            <a:lnTo>
                              <a:pt x="1002592" y="381774"/>
                            </a:lnTo>
                            <a:lnTo>
                              <a:pt x="1002592" y="402227"/>
                            </a:lnTo>
                            <a:lnTo>
                              <a:pt x="982140" y="440859"/>
                            </a:lnTo>
                            <a:lnTo>
                              <a:pt x="982140" y="456766"/>
                            </a:lnTo>
                            <a:lnTo>
                              <a:pt x="966233" y="488580"/>
                            </a:lnTo>
                            <a:lnTo>
                              <a:pt x="960280" y="487786"/>
                            </a:lnTo>
                            <a:lnTo>
                              <a:pt x="956708" y="494930"/>
                            </a:lnTo>
                            <a:lnTo>
                              <a:pt x="932146" y="491655"/>
                            </a:lnTo>
                            <a:lnTo>
                              <a:pt x="932146" y="520395"/>
                            </a:lnTo>
                            <a:lnTo>
                              <a:pt x="923056" y="536302"/>
                            </a:lnTo>
                            <a:lnTo>
                              <a:pt x="927601" y="552209"/>
                            </a:lnTo>
                            <a:lnTo>
                              <a:pt x="911694" y="563572"/>
                            </a:lnTo>
                            <a:lnTo>
                              <a:pt x="911575" y="563203"/>
                            </a:lnTo>
                            <a:lnTo>
                              <a:pt x="902169" y="569922"/>
                            </a:lnTo>
                            <a:lnTo>
                              <a:pt x="881716" y="506293"/>
                            </a:lnTo>
                            <a:lnTo>
                              <a:pt x="878292" y="506293"/>
                            </a:lnTo>
                            <a:lnTo>
                              <a:pt x="873062" y="527212"/>
                            </a:lnTo>
                            <a:lnTo>
                              <a:pt x="866850" y="520310"/>
                            </a:lnTo>
                            <a:lnTo>
                              <a:pt x="863537" y="533562"/>
                            </a:lnTo>
                            <a:lnTo>
                              <a:pt x="843085" y="510838"/>
                            </a:lnTo>
                            <a:lnTo>
                              <a:pt x="858992" y="490385"/>
                            </a:lnTo>
                            <a:lnTo>
                              <a:pt x="865871" y="487437"/>
                            </a:lnTo>
                            <a:lnTo>
                              <a:pt x="868517" y="484035"/>
                            </a:lnTo>
                            <a:lnTo>
                              <a:pt x="876342" y="480682"/>
                            </a:lnTo>
                            <a:lnTo>
                              <a:pt x="890806" y="451754"/>
                            </a:lnTo>
                            <a:lnTo>
                              <a:pt x="870354" y="447209"/>
                            </a:lnTo>
                            <a:lnTo>
                              <a:pt x="838540" y="447209"/>
                            </a:lnTo>
                            <a:lnTo>
                              <a:pt x="799908" y="440391"/>
                            </a:lnTo>
                            <a:lnTo>
                              <a:pt x="795363" y="408577"/>
                            </a:lnTo>
                            <a:lnTo>
                              <a:pt x="779456" y="408577"/>
                            </a:lnTo>
                            <a:lnTo>
                              <a:pt x="756529" y="395203"/>
                            </a:lnTo>
                            <a:lnTo>
                              <a:pt x="745804" y="413589"/>
                            </a:lnTo>
                            <a:lnTo>
                              <a:pt x="773073" y="434041"/>
                            </a:lnTo>
                            <a:lnTo>
                              <a:pt x="750349" y="449948"/>
                            </a:lnTo>
                            <a:lnTo>
                              <a:pt x="738986" y="461311"/>
                            </a:lnTo>
                            <a:lnTo>
                              <a:pt x="766256" y="477218"/>
                            </a:lnTo>
                            <a:lnTo>
                              <a:pt x="761711" y="499943"/>
                            </a:lnTo>
                            <a:lnTo>
                              <a:pt x="773073" y="531757"/>
                            </a:lnTo>
                            <a:lnTo>
                              <a:pt x="777618" y="559027"/>
                            </a:lnTo>
                            <a:lnTo>
                              <a:pt x="773073" y="574934"/>
                            </a:lnTo>
                            <a:lnTo>
                              <a:pt x="765362" y="574934"/>
                            </a:lnTo>
                            <a:lnTo>
                              <a:pt x="763548" y="581284"/>
                            </a:lnTo>
                            <a:lnTo>
                              <a:pt x="736279" y="581284"/>
                            </a:lnTo>
                            <a:lnTo>
                              <a:pt x="702627" y="590140"/>
                            </a:lnTo>
                            <a:lnTo>
                              <a:pt x="702627" y="611294"/>
                            </a:lnTo>
                            <a:lnTo>
                              <a:pt x="686720" y="634018"/>
                            </a:lnTo>
                            <a:lnTo>
                              <a:pt x="678905" y="637926"/>
                            </a:lnTo>
                            <a:lnTo>
                              <a:pt x="677195" y="640368"/>
                            </a:lnTo>
                            <a:lnTo>
                              <a:pt x="629557" y="664187"/>
                            </a:lnTo>
                            <a:lnTo>
                              <a:pt x="589004" y="709010"/>
                            </a:lnTo>
                            <a:lnTo>
                              <a:pt x="561734" y="731734"/>
                            </a:lnTo>
                            <a:lnTo>
                              <a:pt x="525375" y="756731"/>
                            </a:lnTo>
                            <a:lnTo>
                              <a:pt x="525375" y="774911"/>
                            </a:lnTo>
                            <a:lnTo>
                              <a:pt x="515850" y="780354"/>
                            </a:lnTo>
                            <a:lnTo>
                              <a:pt x="515850" y="781261"/>
                            </a:lnTo>
                            <a:lnTo>
                              <a:pt x="499942" y="790351"/>
                            </a:lnTo>
                            <a:lnTo>
                              <a:pt x="461310" y="806258"/>
                            </a:lnTo>
                            <a:lnTo>
                              <a:pt x="452282" y="806258"/>
                            </a:lnTo>
                            <a:lnTo>
                              <a:pt x="443566" y="827178"/>
                            </a:lnTo>
                            <a:lnTo>
                              <a:pt x="454928" y="874900"/>
                            </a:lnTo>
                            <a:lnTo>
                              <a:pt x="454928" y="908987"/>
                            </a:lnTo>
                            <a:lnTo>
                              <a:pt x="439021" y="945346"/>
                            </a:lnTo>
                            <a:lnTo>
                              <a:pt x="439021" y="1004430"/>
                            </a:lnTo>
                            <a:lnTo>
                              <a:pt x="429496" y="1007288"/>
                            </a:lnTo>
                            <a:lnTo>
                              <a:pt x="429496" y="1010780"/>
                            </a:lnTo>
                            <a:lnTo>
                              <a:pt x="413549" y="1015564"/>
                            </a:lnTo>
                            <a:lnTo>
                              <a:pt x="400389" y="1036245"/>
                            </a:lnTo>
                            <a:lnTo>
                              <a:pt x="411751" y="1047607"/>
                            </a:lnTo>
                            <a:lnTo>
                              <a:pt x="400054" y="1051785"/>
                            </a:lnTo>
                            <a:lnTo>
                              <a:pt x="402226" y="1053957"/>
                            </a:lnTo>
                            <a:lnTo>
                              <a:pt x="378494" y="1062433"/>
                            </a:lnTo>
                            <a:lnTo>
                              <a:pt x="368574" y="1086239"/>
                            </a:lnTo>
                            <a:lnTo>
                              <a:pt x="352667" y="1097601"/>
                            </a:lnTo>
                            <a:lnTo>
                              <a:pt x="352432" y="1097316"/>
                            </a:lnTo>
                            <a:lnTo>
                              <a:pt x="343142" y="1103951"/>
                            </a:lnTo>
                            <a:lnTo>
                              <a:pt x="311328" y="1065319"/>
                            </a:lnTo>
                            <a:lnTo>
                              <a:pt x="288603" y="1017598"/>
                            </a:lnTo>
                            <a:lnTo>
                              <a:pt x="279513" y="978966"/>
                            </a:lnTo>
                            <a:lnTo>
                              <a:pt x="263606" y="958513"/>
                            </a:lnTo>
                            <a:lnTo>
                              <a:pt x="245426" y="924426"/>
                            </a:lnTo>
                            <a:lnTo>
                              <a:pt x="236336" y="876705"/>
                            </a:lnTo>
                            <a:lnTo>
                              <a:pt x="229519" y="856252"/>
                            </a:lnTo>
                            <a:lnTo>
                              <a:pt x="197704" y="801713"/>
                            </a:lnTo>
                            <a:lnTo>
                              <a:pt x="181797" y="726722"/>
                            </a:lnTo>
                            <a:lnTo>
                              <a:pt x="170435" y="679000"/>
                            </a:lnTo>
                            <a:lnTo>
                              <a:pt x="170435" y="635823"/>
                            </a:lnTo>
                            <a:lnTo>
                              <a:pt x="165890" y="597191"/>
                            </a:lnTo>
                            <a:lnTo>
                              <a:pt x="111351" y="617644"/>
                            </a:lnTo>
                            <a:lnTo>
                              <a:pt x="86354" y="613099"/>
                            </a:lnTo>
                            <a:lnTo>
                              <a:pt x="36359" y="565377"/>
                            </a:lnTo>
                            <a:lnTo>
                              <a:pt x="52267" y="554014"/>
                            </a:lnTo>
                            <a:lnTo>
                              <a:pt x="43177" y="538107"/>
                            </a:lnTo>
                            <a:lnTo>
                              <a:pt x="0" y="499475"/>
                            </a:lnTo>
                            <a:lnTo>
                              <a:pt x="24997" y="479023"/>
                            </a:lnTo>
                            <a:lnTo>
                              <a:pt x="26761" y="479023"/>
                            </a:lnTo>
                            <a:lnTo>
                              <a:pt x="34522" y="472673"/>
                            </a:lnTo>
                            <a:lnTo>
                              <a:pt x="104938" y="472673"/>
                            </a:lnTo>
                            <a:lnTo>
                              <a:pt x="95444" y="440391"/>
                            </a:lnTo>
                            <a:lnTo>
                              <a:pt x="74991" y="419939"/>
                            </a:lnTo>
                            <a:lnTo>
                              <a:pt x="68174" y="392669"/>
                            </a:lnTo>
                            <a:lnTo>
                              <a:pt x="47722" y="372217"/>
                            </a:lnTo>
                            <a:lnTo>
                              <a:pt x="90899" y="329040"/>
                            </a:lnTo>
                            <a:lnTo>
                              <a:pt x="93772" y="329343"/>
                            </a:lnTo>
                            <a:lnTo>
                              <a:pt x="100424" y="322690"/>
                            </a:lnTo>
                            <a:lnTo>
                              <a:pt x="139763" y="326831"/>
                            </a:lnTo>
                            <a:lnTo>
                              <a:pt x="170435" y="290408"/>
                            </a:lnTo>
                            <a:lnTo>
                              <a:pt x="193160" y="247232"/>
                            </a:lnTo>
                            <a:lnTo>
                              <a:pt x="229519" y="204055"/>
                            </a:lnTo>
                            <a:lnTo>
                              <a:pt x="229519" y="172240"/>
                            </a:lnTo>
                            <a:lnTo>
                              <a:pt x="256789" y="151788"/>
                            </a:lnTo>
                            <a:lnTo>
                              <a:pt x="229519" y="124518"/>
                            </a:lnTo>
                            <a:lnTo>
                              <a:pt x="220429" y="97249"/>
                            </a:lnTo>
                            <a:lnTo>
                              <a:pt x="204522" y="58617"/>
                            </a:lnTo>
                            <a:lnTo>
                              <a:pt x="220429" y="38165"/>
                            </a:lnTo>
                            <a:lnTo>
                              <a:pt x="224419" y="38932"/>
                            </a:lnTo>
                            <a:lnTo>
                              <a:pt x="229954" y="31815"/>
                            </a:lnTo>
                            <a:lnTo>
                              <a:pt x="289038" y="43177"/>
                            </a:lnTo>
                            <a:lnTo>
                              <a:pt x="327610" y="37087"/>
                            </a:lnTo>
                            <a:lnTo>
                              <a:pt x="354505" y="6350"/>
                            </a:lnTo>
                            <a:lnTo>
                              <a:pt x="356263" y="8877"/>
                            </a:lnTo>
                            <a:close/>
                          </a:path>
                        </a:pathLst>
                      </a:custGeom>
                      <a:solidFill>
                        <a:srgbClr val="6BC7AD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>
                        <a:noAutofit/>
                      </a:bodyPr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84" name="Freeform 164"/>
                      <p:cNvSpPr/>
                      <p:nvPr/>
                    </p:nvSpPr>
                    <p:spPr bwMode="auto">
                      <a:xfrm>
                        <a:off x="6500253" y="3098403"/>
                        <a:ext cx="46822" cy="199462"/>
                      </a:xfrm>
                      <a:custGeom>
                        <a:avLst/>
                        <a:gdLst>
                          <a:gd name="T0" fmla="*/ 50 w 50"/>
                          <a:gd name="T1" fmla="*/ 142 h 213"/>
                          <a:gd name="T2" fmla="*/ 34 w 50"/>
                          <a:gd name="T3" fmla="*/ 97 h 213"/>
                          <a:gd name="T4" fmla="*/ 26 w 50"/>
                          <a:gd name="T5" fmla="*/ 71 h 213"/>
                          <a:gd name="T6" fmla="*/ 26 w 50"/>
                          <a:gd name="T7" fmla="*/ 45 h 213"/>
                          <a:gd name="T8" fmla="*/ 22 w 50"/>
                          <a:gd name="T9" fmla="*/ 19 h 213"/>
                          <a:gd name="T10" fmla="*/ 17 w 50"/>
                          <a:gd name="T11" fmla="*/ 0 h 213"/>
                          <a:gd name="T12" fmla="*/ 10 w 50"/>
                          <a:gd name="T13" fmla="*/ 5 h 213"/>
                          <a:gd name="T14" fmla="*/ 17 w 50"/>
                          <a:gd name="T15" fmla="*/ 19 h 213"/>
                          <a:gd name="T16" fmla="*/ 0 w 50"/>
                          <a:gd name="T17" fmla="*/ 31 h 213"/>
                          <a:gd name="T18" fmla="*/ 0 w 50"/>
                          <a:gd name="T19" fmla="*/ 66 h 213"/>
                          <a:gd name="T20" fmla="*/ 10 w 50"/>
                          <a:gd name="T21" fmla="*/ 92 h 213"/>
                          <a:gd name="T22" fmla="*/ 10 w 50"/>
                          <a:gd name="T23" fmla="*/ 126 h 213"/>
                          <a:gd name="T24" fmla="*/ 5 w 50"/>
                          <a:gd name="T25" fmla="*/ 145 h 213"/>
                          <a:gd name="T26" fmla="*/ 8 w 50"/>
                          <a:gd name="T27" fmla="*/ 171 h 213"/>
                          <a:gd name="T28" fmla="*/ 5 w 50"/>
                          <a:gd name="T29" fmla="*/ 194 h 213"/>
                          <a:gd name="T30" fmla="*/ 8 w 50"/>
                          <a:gd name="T31" fmla="*/ 213 h 213"/>
                          <a:gd name="T32" fmla="*/ 19 w 50"/>
                          <a:gd name="T33" fmla="*/ 194 h 213"/>
                          <a:gd name="T34" fmla="*/ 31 w 50"/>
                          <a:gd name="T35" fmla="*/ 208 h 213"/>
                          <a:gd name="T36" fmla="*/ 31 w 50"/>
                          <a:gd name="T37" fmla="*/ 194 h 213"/>
                          <a:gd name="T38" fmla="*/ 15 w 50"/>
                          <a:gd name="T39" fmla="*/ 168 h 213"/>
                          <a:gd name="T40" fmla="*/ 24 w 50"/>
                          <a:gd name="T41" fmla="*/ 133 h 213"/>
                          <a:gd name="T42" fmla="*/ 50 w 50"/>
                          <a:gd name="T43" fmla="*/ 142 h 213"/>
                          <a:gd name="T44" fmla="*/ 50 w 50"/>
                          <a:gd name="T45" fmla="*/ 142 h 213"/>
                          <a:gd name="T46" fmla="*/ 50 w 50"/>
                          <a:gd name="T47" fmla="*/ 142 h 21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</a:cxnLst>
                        <a:rect l="0" t="0" r="r" b="b"/>
                        <a:pathLst>
                          <a:path w="50" h="213">
                            <a:moveTo>
                              <a:pt x="50" y="142"/>
                            </a:moveTo>
                            <a:lnTo>
                              <a:pt x="34" y="97"/>
                            </a:lnTo>
                            <a:lnTo>
                              <a:pt x="26" y="71"/>
                            </a:lnTo>
                            <a:lnTo>
                              <a:pt x="26" y="45"/>
                            </a:lnTo>
                            <a:lnTo>
                              <a:pt x="22" y="19"/>
                            </a:lnTo>
                            <a:lnTo>
                              <a:pt x="17" y="0"/>
                            </a:lnTo>
                            <a:lnTo>
                              <a:pt x="10" y="5"/>
                            </a:lnTo>
                            <a:lnTo>
                              <a:pt x="17" y="19"/>
                            </a:lnTo>
                            <a:lnTo>
                              <a:pt x="0" y="31"/>
                            </a:lnTo>
                            <a:lnTo>
                              <a:pt x="0" y="66"/>
                            </a:lnTo>
                            <a:lnTo>
                              <a:pt x="10" y="92"/>
                            </a:lnTo>
                            <a:lnTo>
                              <a:pt x="10" y="126"/>
                            </a:lnTo>
                            <a:lnTo>
                              <a:pt x="5" y="145"/>
                            </a:lnTo>
                            <a:lnTo>
                              <a:pt x="8" y="171"/>
                            </a:lnTo>
                            <a:lnTo>
                              <a:pt x="5" y="194"/>
                            </a:lnTo>
                            <a:lnTo>
                              <a:pt x="8" y="213"/>
                            </a:lnTo>
                            <a:lnTo>
                              <a:pt x="19" y="194"/>
                            </a:lnTo>
                            <a:lnTo>
                              <a:pt x="31" y="208"/>
                            </a:lnTo>
                            <a:lnTo>
                              <a:pt x="31" y="194"/>
                            </a:lnTo>
                            <a:lnTo>
                              <a:pt x="15" y="168"/>
                            </a:lnTo>
                            <a:lnTo>
                              <a:pt x="24" y="133"/>
                            </a:lnTo>
                            <a:lnTo>
                              <a:pt x="50" y="142"/>
                            </a:lnTo>
                            <a:lnTo>
                              <a:pt x="50" y="142"/>
                            </a:lnTo>
                            <a:lnTo>
                              <a:pt x="50" y="142"/>
                            </a:lnTo>
                            <a:close/>
                          </a:path>
                        </a:pathLst>
                      </a:custGeom>
                      <a:grpFill/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85" name="Freeform 165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6314838" y="3307230"/>
                        <a:ext cx="245347" cy="279060"/>
                      </a:xfrm>
                      <a:custGeom>
                        <a:avLst/>
                        <a:gdLst>
                          <a:gd name="T0" fmla="*/ 85 w 262"/>
                          <a:gd name="T1" fmla="*/ 239 h 298"/>
                          <a:gd name="T2" fmla="*/ 78 w 262"/>
                          <a:gd name="T3" fmla="*/ 258 h 298"/>
                          <a:gd name="T4" fmla="*/ 64 w 262"/>
                          <a:gd name="T5" fmla="*/ 255 h 298"/>
                          <a:gd name="T6" fmla="*/ 49 w 262"/>
                          <a:gd name="T7" fmla="*/ 262 h 298"/>
                          <a:gd name="T8" fmla="*/ 56 w 262"/>
                          <a:gd name="T9" fmla="*/ 241 h 298"/>
                          <a:gd name="T10" fmla="*/ 73 w 262"/>
                          <a:gd name="T11" fmla="*/ 234 h 298"/>
                          <a:gd name="T12" fmla="*/ 85 w 262"/>
                          <a:gd name="T13" fmla="*/ 239 h 298"/>
                          <a:gd name="T14" fmla="*/ 189 w 262"/>
                          <a:gd name="T15" fmla="*/ 180 h 298"/>
                          <a:gd name="T16" fmla="*/ 182 w 262"/>
                          <a:gd name="T17" fmla="*/ 196 h 298"/>
                          <a:gd name="T18" fmla="*/ 175 w 262"/>
                          <a:gd name="T19" fmla="*/ 220 h 298"/>
                          <a:gd name="T20" fmla="*/ 127 w 262"/>
                          <a:gd name="T21" fmla="*/ 232 h 298"/>
                          <a:gd name="T22" fmla="*/ 94 w 262"/>
                          <a:gd name="T23" fmla="*/ 243 h 298"/>
                          <a:gd name="T24" fmla="*/ 64 w 262"/>
                          <a:gd name="T25" fmla="*/ 234 h 298"/>
                          <a:gd name="T26" fmla="*/ 26 w 262"/>
                          <a:gd name="T27" fmla="*/ 243 h 298"/>
                          <a:gd name="T28" fmla="*/ 30 w 262"/>
                          <a:gd name="T29" fmla="*/ 291 h 298"/>
                          <a:gd name="T30" fmla="*/ 14 w 262"/>
                          <a:gd name="T31" fmla="*/ 291 h 298"/>
                          <a:gd name="T32" fmla="*/ 7 w 262"/>
                          <a:gd name="T33" fmla="*/ 269 h 298"/>
                          <a:gd name="T34" fmla="*/ 16 w 262"/>
                          <a:gd name="T35" fmla="*/ 251 h 298"/>
                          <a:gd name="T36" fmla="*/ 40 w 262"/>
                          <a:gd name="T37" fmla="*/ 227 h 298"/>
                          <a:gd name="T38" fmla="*/ 85 w 262"/>
                          <a:gd name="T39" fmla="*/ 208 h 298"/>
                          <a:gd name="T40" fmla="*/ 118 w 262"/>
                          <a:gd name="T41" fmla="*/ 177 h 298"/>
                          <a:gd name="T42" fmla="*/ 153 w 262"/>
                          <a:gd name="T43" fmla="*/ 165 h 298"/>
                          <a:gd name="T44" fmla="*/ 172 w 262"/>
                          <a:gd name="T45" fmla="*/ 132 h 298"/>
                          <a:gd name="T46" fmla="*/ 177 w 262"/>
                          <a:gd name="T47" fmla="*/ 97 h 298"/>
                          <a:gd name="T48" fmla="*/ 203 w 262"/>
                          <a:gd name="T49" fmla="*/ 123 h 298"/>
                          <a:gd name="T50" fmla="*/ 189 w 262"/>
                          <a:gd name="T51" fmla="*/ 158 h 298"/>
                          <a:gd name="T52" fmla="*/ 189 w 262"/>
                          <a:gd name="T53" fmla="*/ 180 h 298"/>
                          <a:gd name="T54" fmla="*/ 236 w 262"/>
                          <a:gd name="T55" fmla="*/ 30 h 298"/>
                          <a:gd name="T56" fmla="*/ 248 w 262"/>
                          <a:gd name="T57" fmla="*/ 35 h 298"/>
                          <a:gd name="T58" fmla="*/ 262 w 262"/>
                          <a:gd name="T59" fmla="*/ 52 h 298"/>
                          <a:gd name="T60" fmla="*/ 224 w 262"/>
                          <a:gd name="T61" fmla="*/ 78 h 298"/>
                          <a:gd name="T62" fmla="*/ 189 w 262"/>
                          <a:gd name="T63" fmla="*/ 87 h 298"/>
                          <a:gd name="T64" fmla="*/ 170 w 262"/>
                          <a:gd name="T65" fmla="*/ 66 h 298"/>
                          <a:gd name="T66" fmla="*/ 196 w 262"/>
                          <a:gd name="T67" fmla="*/ 49 h 298"/>
                          <a:gd name="T68" fmla="*/ 203 w 262"/>
                          <a:gd name="T69" fmla="*/ 0 h 298"/>
                          <a:gd name="T70" fmla="*/ 236 w 262"/>
                          <a:gd name="T71" fmla="*/ 30 h 298"/>
                          <a:gd name="T72" fmla="*/ 236 w 262"/>
                          <a:gd name="T73" fmla="*/ 30 h 298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</a:cxnLst>
                        <a:rect l="0" t="0" r="r" b="b"/>
                        <a:pathLst>
                          <a:path w="262" h="298">
                            <a:moveTo>
                              <a:pt x="85" y="239"/>
                            </a:moveTo>
                            <a:lnTo>
                              <a:pt x="85" y="239"/>
                            </a:lnTo>
                            <a:lnTo>
                              <a:pt x="87" y="246"/>
                            </a:lnTo>
                            <a:lnTo>
                              <a:pt x="78" y="258"/>
                            </a:lnTo>
                            <a:lnTo>
                              <a:pt x="71" y="251"/>
                            </a:lnTo>
                            <a:lnTo>
                              <a:pt x="64" y="255"/>
                            </a:lnTo>
                            <a:lnTo>
                              <a:pt x="59" y="267"/>
                            </a:lnTo>
                            <a:lnTo>
                              <a:pt x="49" y="262"/>
                            </a:lnTo>
                            <a:lnTo>
                              <a:pt x="49" y="253"/>
                            </a:lnTo>
                            <a:lnTo>
                              <a:pt x="56" y="241"/>
                            </a:lnTo>
                            <a:lnTo>
                              <a:pt x="66" y="243"/>
                            </a:lnTo>
                            <a:lnTo>
                              <a:pt x="73" y="234"/>
                            </a:lnTo>
                            <a:lnTo>
                              <a:pt x="85" y="239"/>
                            </a:lnTo>
                            <a:lnTo>
                              <a:pt x="85" y="239"/>
                            </a:lnTo>
                            <a:lnTo>
                              <a:pt x="85" y="239"/>
                            </a:lnTo>
                            <a:close/>
                            <a:moveTo>
                              <a:pt x="189" y="180"/>
                            </a:moveTo>
                            <a:lnTo>
                              <a:pt x="189" y="180"/>
                            </a:lnTo>
                            <a:lnTo>
                              <a:pt x="182" y="196"/>
                            </a:lnTo>
                            <a:lnTo>
                              <a:pt x="184" y="206"/>
                            </a:lnTo>
                            <a:lnTo>
                              <a:pt x="175" y="220"/>
                            </a:lnTo>
                            <a:lnTo>
                              <a:pt x="156" y="229"/>
                            </a:lnTo>
                            <a:lnTo>
                              <a:pt x="127" y="232"/>
                            </a:lnTo>
                            <a:lnTo>
                              <a:pt x="104" y="253"/>
                            </a:lnTo>
                            <a:lnTo>
                              <a:pt x="94" y="243"/>
                            </a:lnTo>
                            <a:lnTo>
                              <a:pt x="92" y="232"/>
                            </a:lnTo>
                            <a:lnTo>
                              <a:pt x="64" y="234"/>
                            </a:lnTo>
                            <a:lnTo>
                              <a:pt x="45" y="243"/>
                            </a:lnTo>
                            <a:lnTo>
                              <a:pt x="26" y="243"/>
                            </a:lnTo>
                            <a:lnTo>
                              <a:pt x="42" y="260"/>
                            </a:lnTo>
                            <a:lnTo>
                              <a:pt x="30" y="291"/>
                            </a:lnTo>
                            <a:lnTo>
                              <a:pt x="21" y="298"/>
                            </a:lnTo>
                            <a:lnTo>
                              <a:pt x="14" y="291"/>
                            </a:lnTo>
                            <a:lnTo>
                              <a:pt x="16" y="274"/>
                            </a:lnTo>
                            <a:lnTo>
                              <a:pt x="7" y="269"/>
                            </a:lnTo>
                            <a:lnTo>
                              <a:pt x="0" y="255"/>
                            </a:lnTo>
                            <a:lnTo>
                              <a:pt x="16" y="251"/>
                            </a:lnTo>
                            <a:lnTo>
                              <a:pt x="26" y="239"/>
                            </a:lnTo>
                            <a:lnTo>
                              <a:pt x="40" y="227"/>
                            </a:lnTo>
                            <a:lnTo>
                              <a:pt x="52" y="215"/>
                            </a:lnTo>
                            <a:lnTo>
                              <a:pt x="85" y="208"/>
                            </a:lnTo>
                            <a:lnTo>
                              <a:pt x="101" y="213"/>
                            </a:lnTo>
                            <a:lnTo>
                              <a:pt x="118" y="177"/>
                            </a:lnTo>
                            <a:lnTo>
                              <a:pt x="130" y="187"/>
                            </a:lnTo>
                            <a:lnTo>
                              <a:pt x="153" y="165"/>
                            </a:lnTo>
                            <a:lnTo>
                              <a:pt x="163" y="158"/>
                            </a:lnTo>
                            <a:lnTo>
                              <a:pt x="172" y="132"/>
                            </a:lnTo>
                            <a:lnTo>
                              <a:pt x="170" y="111"/>
                            </a:lnTo>
                            <a:lnTo>
                              <a:pt x="177" y="97"/>
                            </a:lnTo>
                            <a:lnTo>
                              <a:pt x="196" y="92"/>
                            </a:lnTo>
                            <a:lnTo>
                              <a:pt x="203" y="123"/>
                            </a:lnTo>
                            <a:lnTo>
                              <a:pt x="203" y="139"/>
                            </a:lnTo>
                            <a:lnTo>
                              <a:pt x="189" y="158"/>
                            </a:lnTo>
                            <a:lnTo>
                              <a:pt x="189" y="180"/>
                            </a:lnTo>
                            <a:lnTo>
                              <a:pt x="189" y="180"/>
                            </a:lnTo>
                            <a:lnTo>
                              <a:pt x="189" y="180"/>
                            </a:lnTo>
                            <a:close/>
                            <a:moveTo>
                              <a:pt x="236" y="30"/>
                            </a:moveTo>
                            <a:lnTo>
                              <a:pt x="236" y="30"/>
                            </a:lnTo>
                            <a:lnTo>
                              <a:pt x="248" y="35"/>
                            </a:lnTo>
                            <a:lnTo>
                              <a:pt x="258" y="26"/>
                            </a:lnTo>
                            <a:lnTo>
                              <a:pt x="262" y="52"/>
                            </a:lnTo>
                            <a:lnTo>
                              <a:pt x="239" y="56"/>
                            </a:lnTo>
                            <a:lnTo>
                              <a:pt x="224" y="78"/>
                            </a:lnTo>
                            <a:lnTo>
                              <a:pt x="198" y="64"/>
                            </a:lnTo>
                            <a:lnTo>
                              <a:pt x="189" y="87"/>
                            </a:lnTo>
                            <a:lnTo>
                              <a:pt x="172" y="87"/>
                            </a:lnTo>
                            <a:lnTo>
                              <a:pt x="170" y="66"/>
                            </a:lnTo>
                            <a:lnTo>
                              <a:pt x="177" y="49"/>
                            </a:lnTo>
                            <a:lnTo>
                              <a:pt x="196" y="49"/>
                            </a:lnTo>
                            <a:lnTo>
                              <a:pt x="198" y="16"/>
                            </a:lnTo>
                            <a:lnTo>
                              <a:pt x="203" y="0"/>
                            </a:lnTo>
                            <a:lnTo>
                              <a:pt x="224" y="23"/>
                            </a:lnTo>
                            <a:lnTo>
                              <a:pt x="236" y="30"/>
                            </a:lnTo>
                            <a:lnTo>
                              <a:pt x="236" y="30"/>
                            </a:lnTo>
                            <a:lnTo>
                              <a:pt x="236" y="30"/>
                            </a:lnTo>
                            <a:close/>
                          </a:path>
                        </a:pathLst>
                      </a:custGeom>
                      <a:solidFill>
                        <a:srgbClr val="AEE0D2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86" name="Freeform 172"/>
                      <p:cNvSpPr/>
                      <p:nvPr/>
                    </p:nvSpPr>
                    <p:spPr bwMode="auto">
                      <a:xfrm>
                        <a:off x="5904676" y="3856922"/>
                        <a:ext cx="79598" cy="63678"/>
                      </a:xfrm>
                      <a:custGeom>
                        <a:avLst/>
                        <a:gdLst>
                          <a:gd name="T0" fmla="*/ 83 w 85"/>
                          <a:gd name="T1" fmla="*/ 7 h 68"/>
                          <a:gd name="T2" fmla="*/ 83 w 85"/>
                          <a:gd name="T3" fmla="*/ 7 h 68"/>
                          <a:gd name="T4" fmla="*/ 85 w 85"/>
                          <a:gd name="T5" fmla="*/ 16 h 68"/>
                          <a:gd name="T6" fmla="*/ 83 w 85"/>
                          <a:gd name="T7" fmla="*/ 38 h 68"/>
                          <a:gd name="T8" fmla="*/ 57 w 85"/>
                          <a:gd name="T9" fmla="*/ 49 h 68"/>
                          <a:gd name="T10" fmla="*/ 64 w 85"/>
                          <a:gd name="T11" fmla="*/ 59 h 68"/>
                          <a:gd name="T12" fmla="*/ 47 w 85"/>
                          <a:gd name="T13" fmla="*/ 61 h 68"/>
                          <a:gd name="T14" fmla="*/ 33 w 85"/>
                          <a:gd name="T15" fmla="*/ 68 h 68"/>
                          <a:gd name="T16" fmla="*/ 19 w 85"/>
                          <a:gd name="T17" fmla="*/ 66 h 68"/>
                          <a:gd name="T18" fmla="*/ 14 w 85"/>
                          <a:gd name="T19" fmla="*/ 56 h 68"/>
                          <a:gd name="T20" fmla="*/ 5 w 85"/>
                          <a:gd name="T21" fmla="*/ 40 h 68"/>
                          <a:gd name="T22" fmla="*/ 0 w 85"/>
                          <a:gd name="T23" fmla="*/ 19 h 68"/>
                          <a:gd name="T24" fmla="*/ 12 w 85"/>
                          <a:gd name="T25" fmla="*/ 4 h 68"/>
                          <a:gd name="T26" fmla="*/ 33 w 85"/>
                          <a:gd name="T27" fmla="*/ 2 h 68"/>
                          <a:gd name="T28" fmla="*/ 47 w 85"/>
                          <a:gd name="T29" fmla="*/ 4 h 68"/>
                          <a:gd name="T30" fmla="*/ 62 w 85"/>
                          <a:gd name="T31" fmla="*/ 11 h 68"/>
                          <a:gd name="T32" fmla="*/ 69 w 85"/>
                          <a:gd name="T33" fmla="*/ 0 h 68"/>
                          <a:gd name="T34" fmla="*/ 83 w 85"/>
                          <a:gd name="T35" fmla="*/ 7 h 68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</a:cxnLst>
                        <a:rect l="0" t="0" r="r" b="b"/>
                        <a:pathLst>
                          <a:path w="85" h="68">
                            <a:moveTo>
                              <a:pt x="83" y="7"/>
                            </a:moveTo>
                            <a:lnTo>
                              <a:pt x="83" y="7"/>
                            </a:lnTo>
                            <a:lnTo>
                              <a:pt x="85" y="16"/>
                            </a:lnTo>
                            <a:lnTo>
                              <a:pt x="83" y="38"/>
                            </a:lnTo>
                            <a:lnTo>
                              <a:pt x="57" y="49"/>
                            </a:lnTo>
                            <a:lnTo>
                              <a:pt x="64" y="59"/>
                            </a:lnTo>
                            <a:lnTo>
                              <a:pt x="47" y="61"/>
                            </a:lnTo>
                            <a:lnTo>
                              <a:pt x="33" y="68"/>
                            </a:lnTo>
                            <a:lnTo>
                              <a:pt x="19" y="66"/>
                            </a:lnTo>
                            <a:lnTo>
                              <a:pt x="14" y="56"/>
                            </a:lnTo>
                            <a:lnTo>
                              <a:pt x="5" y="40"/>
                            </a:lnTo>
                            <a:lnTo>
                              <a:pt x="0" y="19"/>
                            </a:lnTo>
                            <a:lnTo>
                              <a:pt x="12" y="4"/>
                            </a:lnTo>
                            <a:lnTo>
                              <a:pt x="33" y="2"/>
                            </a:lnTo>
                            <a:lnTo>
                              <a:pt x="47" y="4"/>
                            </a:lnTo>
                            <a:lnTo>
                              <a:pt x="62" y="11"/>
                            </a:lnTo>
                            <a:lnTo>
                              <a:pt x="69" y="0"/>
                            </a:lnTo>
                            <a:lnTo>
                              <a:pt x="83" y="7"/>
                            </a:lnTo>
                            <a:close/>
                          </a:path>
                        </a:pathLst>
                      </a:custGeom>
                      <a:solidFill>
                        <a:srgbClr val="DBF1EB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87" name="Freeform 174"/>
                      <p:cNvSpPr/>
                      <p:nvPr/>
                    </p:nvSpPr>
                    <p:spPr bwMode="auto">
                      <a:xfrm>
                        <a:off x="6265162" y="3442746"/>
                        <a:ext cx="50568" cy="77725"/>
                      </a:xfrm>
                      <a:custGeom>
                        <a:avLst/>
                        <a:gdLst>
                          <a:gd name="T0" fmla="*/ 35 w 54"/>
                          <a:gd name="T1" fmla="*/ 0 h 83"/>
                          <a:gd name="T2" fmla="*/ 35 w 54"/>
                          <a:gd name="T3" fmla="*/ 0 h 83"/>
                          <a:gd name="T4" fmla="*/ 49 w 54"/>
                          <a:gd name="T5" fmla="*/ 24 h 83"/>
                          <a:gd name="T6" fmla="*/ 54 w 54"/>
                          <a:gd name="T7" fmla="*/ 38 h 83"/>
                          <a:gd name="T8" fmla="*/ 54 w 54"/>
                          <a:gd name="T9" fmla="*/ 59 h 83"/>
                          <a:gd name="T10" fmla="*/ 47 w 54"/>
                          <a:gd name="T11" fmla="*/ 71 h 83"/>
                          <a:gd name="T12" fmla="*/ 33 w 54"/>
                          <a:gd name="T13" fmla="*/ 73 h 83"/>
                          <a:gd name="T14" fmla="*/ 19 w 54"/>
                          <a:gd name="T15" fmla="*/ 83 h 83"/>
                          <a:gd name="T16" fmla="*/ 4 w 54"/>
                          <a:gd name="T17" fmla="*/ 83 h 83"/>
                          <a:gd name="T18" fmla="*/ 2 w 54"/>
                          <a:gd name="T19" fmla="*/ 73 h 83"/>
                          <a:gd name="T20" fmla="*/ 7 w 54"/>
                          <a:gd name="T21" fmla="*/ 59 h 83"/>
                          <a:gd name="T22" fmla="*/ 0 w 54"/>
                          <a:gd name="T23" fmla="*/ 38 h 83"/>
                          <a:gd name="T24" fmla="*/ 9 w 54"/>
                          <a:gd name="T25" fmla="*/ 36 h 83"/>
                          <a:gd name="T26" fmla="*/ 0 w 54"/>
                          <a:gd name="T27" fmla="*/ 17 h 83"/>
                          <a:gd name="T28" fmla="*/ 0 w 54"/>
                          <a:gd name="T29" fmla="*/ 17 h 83"/>
                          <a:gd name="T30" fmla="*/ 9 w 54"/>
                          <a:gd name="T31" fmla="*/ 17 h 83"/>
                          <a:gd name="T32" fmla="*/ 14 w 54"/>
                          <a:gd name="T33" fmla="*/ 7 h 83"/>
                          <a:gd name="T34" fmla="*/ 26 w 54"/>
                          <a:gd name="T35" fmla="*/ 7 h 83"/>
                          <a:gd name="T36" fmla="*/ 33 w 54"/>
                          <a:gd name="T37" fmla="*/ 5 h 83"/>
                          <a:gd name="T38" fmla="*/ 35 w 54"/>
                          <a:gd name="T39" fmla="*/ 0 h 8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</a:cxnLst>
                        <a:rect l="0" t="0" r="r" b="b"/>
                        <a:pathLst>
                          <a:path w="54" h="83">
                            <a:moveTo>
                              <a:pt x="35" y="0"/>
                            </a:moveTo>
                            <a:lnTo>
                              <a:pt x="35" y="0"/>
                            </a:lnTo>
                            <a:lnTo>
                              <a:pt x="49" y="24"/>
                            </a:lnTo>
                            <a:lnTo>
                              <a:pt x="54" y="38"/>
                            </a:lnTo>
                            <a:lnTo>
                              <a:pt x="54" y="59"/>
                            </a:lnTo>
                            <a:lnTo>
                              <a:pt x="47" y="71"/>
                            </a:lnTo>
                            <a:lnTo>
                              <a:pt x="33" y="73"/>
                            </a:lnTo>
                            <a:lnTo>
                              <a:pt x="19" y="83"/>
                            </a:lnTo>
                            <a:lnTo>
                              <a:pt x="4" y="83"/>
                            </a:lnTo>
                            <a:lnTo>
                              <a:pt x="2" y="73"/>
                            </a:lnTo>
                            <a:lnTo>
                              <a:pt x="7" y="59"/>
                            </a:lnTo>
                            <a:lnTo>
                              <a:pt x="0" y="38"/>
                            </a:lnTo>
                            <a:lnTo>
                              <a:pt x="9" y="36"/>
                            </a:lnTo>
                            <a:lnTo>
                              <a:pt x="0" y="17"/>
                            </a:lnTo>
                            <a:lnTo>
                              <a:pt x="0" y="17"/>
                            </a:lnTo>
                            <a:lnTo>
                              <a:pt x="9" y="17"/>
                            </a:lnTo>
                            <a:lnTo>
                              <a:pt x="14" y="7"/>
                            </a:lnTo>
                            <a:lnTo>
                              <a:pt x="26" y="7"/>
                            </a:lnTo>
                            <a:lnTo>
                              <a:pt x="33" y="5"/>
                            </a:lnTo>
                            <a:lnTo>
                              <a:pt x="35" y="0"/>
                            </a:lnTo>
                            <a:close/>
                          </a:path>
                        </a:pathLst>
                      </a:custGeom>
                      <a:solidFill>
                        <a:srgbClr val="CBEBE2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88" name="Freeform 188"/>
                      <p:cNvSpPr/>
                      <p:nvPr/>
                    </p:nvSpPr>
                    <p:spPr bwMode="auto">
                      <a:xfrm>
                        <a:off x="5561938" y="3929964"/>
                        <a:ext cx="30903" cy="59932"/>
                      </a:xfrm>
                      <a:custGeom>
                        <a:avLst/>
                        <a:gdLst>
                          <a:gd name="T0" fmla="*/ 23 w 33"/>
                          <a:gd name="T1" fmla="*/ 59 h 64"/>
                          <a:gd name="T2" fmla="*/ 23 w 33"/>
                          <a:gd name="T3" fmla="*/ 59 h 64"/>
                          <a:gd name="T4" fmla="*/ 9 w 33"/>
                          <a:gd name="T5" fmla="*/ 64 h 64"/>
                          <a:gd name="T6" fmla="*/ 2 w 33"/>
                          <a:gd name="T7" fmla="*/ 49 h 64"/>
                          <a:gd name="T8" fmla="*/ 0 w 33"/>
                          <a:gd name="T9" fmla="*/ 26 h 64"/>
                          <a:gd name="T10" fmla="*/ 7 w 33"/>
                          <a:gd name="T11" fmla="*/ 0 h 64"/>
                          <a:gd name="T12" fmla="*/ 18 w 33"/>
                          <a:gd name="T13" fmla="*/ 9 h 64"/>
                          <a:gd name="T14" fmla="*/ 26 w 33"/>
                          <a:gd name="T15" fmla="*/ 21 h 64"/>
                          <a:gd name="T16" fmla="*/ 33 w 33"/>
                          <a:gd name="T17" fmla="*/ 38 h 64"/>
                          <a:gd name="T18" fmla="*/ 30 w 33"/>
                          <a:gd name="T19" fmla="*/ 54 h 64"/>
                          <a:gd name="T20" fmla="*/ 23 w 33"/>
                          <a:gd name="T21" fmla="*/ 59 h 6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</a:cxnLst>
                        <a:rect l="0" t="0" r="r" b="b"/>
                        <a:pathLst>
                          <a:path w="33" h="64">
                            <a:moveTo>
                              <a:pt x="23" y="59"/>
                            </a:moveTo>
                            <a:lnTo>
                              <a:pt x="23" y="59"/>
                            </a:lnTo>
                            <a:lnTo>
                              <a:pt x="9" y="64"/>
                            </a:lnTo>
                            <a:lnTo>
                              <a:pt x="2" y="49"/>
                            </a:lnTo>
                            <a:lnTo>
                              <a:pt x="0" y="26"/>
                            </a:lnTo>
                            <a:lnTo>
                              <a:pt x="7" y="0"/>
                            </a:lnTo>
                            <a:lnTo>
                              <a:pt x="18" y="9"/>
                            </a:lnTo>
                            <a:lnTo>
                              <a:pt x="26" y="21"/>
                            </a:lnTo>
                            <a:lnTo>
                              <a:pt x="33" y="38"/>
                            </a:lnTo>
                            <a:lnTo>
                              <a:pt x="30" y="54"/>
                            </a:lnTo>
                            <a:lnTo>
                              <a:pt x="23" y="59"/>
                            </a:lnTo>
                            <a:close/>
                          </a:path>
                        </a:pathLst>
                      </a:custGeom>
                      <a:grpFill/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89" name="Freeform 208"/>
                      <p:cNvSpPr/>
                      <p:nvPr/>
                    </p:nvSpPr>
                    <p:spPr bwMode="auto">
                      <a:xfrm>
                        <a:off x="5752036" y="3633111"/>
                        <a:ext cx="134847" cy="294043"/>
                      </a:xfrm>
                      <a:custGeom>
                        <a:avLst/>
                        <a:gdLst>
                          <a:gd name="T0" fmla="*/ 104 w 144"/>
                          <a:gd name="T1" fmla="*/ 16 h 314"/>
                          <a:gd name="T2" fmla="*/ 104 w 144"/>
                          <a:gd name="T3" fmla="*/ 45 h 314"/>
                          <a:gd name="T4" fmla="*/ 87 w 144"/>
                          <a:gd name="T5" fmla="*/ 80 h 314"/>
                          <a:gd name="T6" fmla="*/ 109 w 144"/>
                          <a:gd name="T7" fmla="*/ 94 h 314"/>
                          <a:gd name="T8" fmla="*/ 113 w 144"/>
                          <a:gd name="T9" fmla="*/ 111 h 314"/>
                          <a:gd name="T10" fmla="*/ 132 w 144"/>
                          <a:gd name="T11" fmla="*/ 120 h 314"/>
                          <a:gd name="T12" fmla="*/ 144 w 144"/>
                          <a:gd name="T13" fmla="*/ 123 h 314"/>
                          <a:gd name="T14" fmla="*/ 128 w 144"/>
                          <a:gd name="T15" fmla="*/ 142 h 314"/>
                          <a:gd name="T16" fmla="*/ 109 w 144"/>
                          <a:gd name="T17" fmla="*/ 151 h 314"/>
                          <a:gd name="T18" fmla="*/ 90 w 144"/>
                          <a:gd name="T19" fmla="*/ 170 h 314"/>
                          <a:gd name="T20" fmla="*/ 92 w 144"/>
                          <a:gd name="T21" fmla="*/ 189 h 314"/>
                          <a:gd name="T22" fmla="*/ 109 w 144"/>
                          <a:gd name="T23" fmla="*/ 213 h 314"/>
                          <a:gd name="T24" fmla="*/ 97 w 144"/>
                          <a:gd name="T25" fmla="*/ 229 h 314"/>
                          <a:gd name="T26" fmla="*/ 111 w 144"/>
                          <a:gd name="T27" fmla="*/ 250 h 314"/>
                          <a:gd name="T28" fmla="*/ 113 w 144"/>
                          <a:gd name="T29" fmla="*/ 267 h 314"/>
                          <a:gd name="T30" fmla="*/ 111 w 144"/>
                          <a:gd name="T31" fmla="*/ 298 h 314"/>
                          <a:gd name="T32" fmla="*/ 99 w 144"/>
                          <a:gd name="T33" fmla="*/ 303 h 314"/>
                          <a:gd name="T34" fmla="*/ 99 w 144"/>
                          <a:gd name="T35" fmla="*/ 281 h 314"/>
                          <a:gd name="T36" fmla="*/ 95 w 144"/>
                          <a:gd name="T37" fmla="*/ 255 h 314"/>
                          <a:gd name="T38" fmla="*/ 87 w 144"/>
                          <a:gd name="T39" fmla="*/ 213 h 314"/>
                          <a:gd name="T40" fmla="*/ 69 w 144"/>
                          <a:gd name="T41" fmla="*/ 208 h 314"/>
                          <a:gd name="T42" fmla="*/ 43 w 144"/>
                          <a:gd name="T43" fmla="*/ 220 h 314"/>
                          <a:gd name="T44" fmla="*/ 38 w 144"/>
                          <a:gd name="T45" fmla="*/ 194 h 314"/>
                          <a:gd name="T46" fmla="*/ 21 w 144"/>
                          <a:gd name="T47" fmla="*/ 158 h 314"/>
                          <a:gd name="T48" fmla="*/ 12 w 144"/>
                          <a:gd name="T49" fmla="*/ 151 h 314"/>
                          <a:gd name="T50" fmla="*/ 0 w 144"/>
                          <a:gd name="T51" fmla="*/ 123 h 314"/>
                          <a:gd name="T52" fmla="*/ 7 w 144"/>
                          <a:gd name="T53" fmla="*/ 113 h 314"/>
                          <a:gd name="T54" fmla="*/ 12 w 144"/>
                          <a:gd name="T55" fmla="*/ 101 h 314"/>
                          <a:gd name="T56" fmla="*/ 16 w 144"/>
                          <a:gd name="T57" fmla="*/ 78 h 314"/>
                          <a:gd name="T58" fmla="*/ 38 w 144"/>
                          <a:gd name="T59" fmla="*/ 66 h 314"/>
                          <a:gd name="T60" fmla="*/ 47 w 144"/>
                          <a:gd name="T61" fmla="*/ 42 h 314"/>
                          <a:gd name="T62" fmla="*/ 66 w 144"/>
                          <a:gd name="T63" fmla="*/ 19 h 314"/>
                          <a:gd name="T64" fmla="*/ 78 w 144"/>
                          <a:gd name="T65" fmla="*/ 11 h 314"/>
                          <a:gd name="T66" fmla="*/ 83 w 144"/>
                          <a:gd name="T67" fmla="*/ 2 h 314"/>
                          <a:gd name="T68" fmla="*/ 97 w 144"/>
                          <a:gd name="T69" fmla="*/ 11 h 31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</a:cxnLst>
                        <a:rect l="0" t="0" r="r" b="b"/>
                        <a:pathLst>
                          <a:path w="144" h="314">
                            <a:moveTo>
                              <a:pt x="104" y="16"/>
                            </a:moveTo>
                            <a:lnTo>
                              <a:pt x="104" y="16"/>
                            </a:lnTo>
                            <a:lnTo>
                              <a:pt x="104" y="30"/>
                            </a:lnTo>
                            <a:lnTo>
                              <a:pt x="104" y="45"/>
                            </a:lnTo>
                            <a:lnTo>
                              <a:pt x="90" y="59"/>
                            </a:lnTo>
                            <a:lnTo>
                              <a:pt x="87" y="80"/>
                            </a:lnTo>
                            <a:lnTo>
                              <a:pt x="104" y="78"/>
                            </a:lnTo>
                            <a:lnTo>
                              <a:pt x="109" y="94"/>
                            </a:lnTo>
                            <a:lnTo>
                              <a:pt x="118" y="97"/>
                            </a:lnTo>
                            <a:lnTo>
                              <a:pt x="113" y="111"/>
                            </a:lnTo>
                            <a:lnTo>
                              <a:pt x="125" y="118"/>
                            </a:lnTo>
                            <a:lnTo>
                              <a:pt x="132" y="120"/>
                            </a:lnTo>
                            <a:lnTo>
                              <a:pt x="144" y="116"/>
                            </a:lnTo>
                            <a:lnTo>
                              <a:pt x="144" y="123"/>
                            </a:lnTo>
                            <a:lnTo>
                              <a:pt x="130" y="134"/>
                            </a:lnTo>
                            <a:lnTo>
                              <a:pt x="128" y="142"/>
                            </a:lnTo>
                            <a:lnTo>
                              <a:pt x="118" y="144"/>
                            </a:lnTo>
                            <a:lnTo>
                              <a:pt x="109" y="151"/>
                            </a:lnTo>
                            <a:lnTo>
                              <a:pt x="97" y="153"/>
                            </a:lnTo>
                            <a:lnTo>
                              <a:pt x="90" y="170"/>
                            </a:lnTo>
                            <a:lnTo>
                              <a:pt x="83" y="175"/>
                            </a:lnTo>
                            <a:lnTo>
                              <a:pt x="92" y="189"/>
                            </a:lnTo>
                            <a:lnTo>
                              <a:pt x="102" y="201"/>
                            </a:lnTo>
                            <a:lnTo>
                              <a:pt x="109" y="213"/>
                            </a:lnTo>
                            <a:lnTo>
                              <a:pt x="102" y="227"/>
                            </a:lnTo>
                            <a:lnTo>
                              <a:pt x="97" y="229"/>
                            </a:lnTo>
                            <a:lnTo>
                              <a:pt x="99" y="239"/>
                            </a:lnTo>
                            <a:lnTo>
                              <a:pt x="111" y="250"/>
                            </a:lnTo>
                            <a:lnTo>
                              <a:pt x="113" y="260"/>
                            </a:lnTo>
                            <a:lnTo>
                              <a:pt x="113" y="267"/>
                            </a:lnTo>
                            <a:lnTo>
                              <a:pt x="118" y="284"/>
                            </a:lnTo>
                            <a:lnTo>
                              <a:pt x="111" y="298"/>
                            </a:lnTo>
                            <a:lnTo>
                              <a:pt x="102" y="314"/>
                            </a:lnTo>
                            <a:lnTo>
                              <a:pt x="99" y="303"/>
                            </a:lnTo>
                            <a:lnTo>
                              <a:pt x="106" y="291"/>
                            </a:lnTo>
                            <a:lnTo>
                              <a:pt x="99" y="281"/>
                            </a:lnTo>
                            <a:lnTo>
                              <a:pt x="102" y="262"/>
                            </a:lnTo>
                            <a:lnTo>
                              <a:pt x="95" y="255"/>
                            </a:lnTo>
                            <a:lnTo>
                              <a:pt x="90" y="234"/>
                            </a:lnTo>
                            <a:lnTo>
                              <a:pt x="87" y="213"/>
                            </a:lnTo>
                            <a:lnTo>
                              <a:pt x="80" y="201"/>
                            </a:lnTo>
                            <a:lnTo>
                              <a:pt x="69" y="208"/>
                            </a:lnTo>
                            <a:lnTo>
                              <a:pt x="50" y="220"/>
                            </a:lnTo>
                            <a:lnTo>
                              <a:pt x="43" y="220"/>
                            </a:lnTo>
                            <a:lnTo>
                              <a:pt x="33" y="215"/>
                            </a:lnTo>
                            <a:lnTo>
                              <a:pt x="38" y="194"/>
                            </a:lnTo>
                            <a:lnTo>
                              <a:pt x="33" y="177"/>
                            </a:lnTo>
                            <a:lnTo>
                              <a:pt x="21" y="158"/>
                            </a:lnTo>
                            <a:lnTo>
                              <a:pt x="24" y="153"/>
                            </a:lnTo>
                            <a:lnTo>
                              <a:pt x="12" y="151"/>
                            </a:lnTo>
                            <a:lnTo>
                              <a:pt x="2" y="137"/>
                            </a:lnTo>
                            <a:lnTo>
                              <a:pt x="0" y="123"/>
                            </a:lnTo>
                            <a:lnTo>
                              <a:pt x="7" y="125"/>
                            </a:lnTo>
                            <a:lnTo>
                              <a:pt x="7" y="113"/>
                            </a:lnTo>
                            <a:lnTo>
                              <a:pt x="14" y="108"/>
                            </a:lnTo>
                            <a:lnTo>
                              <a:pt x="12" y="101"/>
                            </a:lnTo>
                            <a:lnTo>
                              <a:pt x="16" y="94"/>
                            </a:lnTo>
                            <a:lnTo>
                              <a:pt x="16" y="78"/>
                            </a:lnTo>
                            <a:lnTo>
                              <a:pt x="31" y="80"/>
                            </a:lnTo>
                            <a:lnTo>
                              <a:pt x="38" y="66"/>
                            </a:lnTo>
                            <a:lnTo>
                              <a:pt x="38" y="59"/>
                            </a:lnTo>
                            <a:lnTo>
                              <a:pt x="47" y="42"/>
                            </a:lnTo>
                            <a:lnTo>
                              <a:pt x="47" y="33"/>
                            </a:lnTo>
                            <a:lnTo>
                              <a:pt x="66" y="19"/>
                            </a:lnTo>
                            <a:lnTo>
                              <a:pt x="80" y="23"/>
                            </a:lnTo>
                            <a:lnTo>
                              <a:pt x="78" y="11"/>
                            </a:lnTo>
                            <a:lnTo>
                              <a:pt x="83" y="9"/>
                            </a:lnTo>
                            <a:lnTo>
                              <a:pt x="83" y="2"/>
                            </a:lnTo>
                            <a:lnTo>
                              <a:pt x="92" y="0"/>
                            </a:lnTo>
                            <a:lnTo>
                              <a:pt x="97" y="11"/>
                            </a:lnTo>
                            <a:lnTo>
                              <a:pt x="104" y="16"/>
                            </a:lnTo>
                            <a:close/>
                          </a:path>
                        </a:pathLst>
                      </a:custGeom>
                      <a:solidFill>
                        <a:srgbClr val="D5EFE8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90" name="Freeform 219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5871900" y="3973976"/>
                        <a:ext cx="290297" cy="92708"/>
                      </a:xfrm>
                      <a:custGeom>
                        <a:avLst/>
                        <a:gdLst>
                          <a:gd name="T0" fmla="*/ 14 w 310"/>
                          <a:gd name="T1" fmla="*/ 12 h 99"/>
                          <a:gd name="T2" fmla="*/ 28 w 310"/>
                          <a:gd name="T3" fmla="*/ 19 h 99"/>
                          <a:gd name="T4" fmla="*/ 35 w 310"/>
                          <a:gd name="T5" fmla="*/ 14 h 99"/>
                          <a:gd name="T6" fmla="*/ 52 w 310"/>
                          <a:gd name="T7" fmla="*/ 33 h 99"/>
                          <a:gd name="T8" fmla="*/ 52 w 310"/>
                          <a:gd name="T9" fmla="*/ 52 h 99"/>
                          <a:gd name="T10" fmla="*/ 54 w 310"/>
                          <a:gd name="T11" fmla="*/ 66 h 99"/>
                          <a:gd name="T12" fmla="*/ 66 w 310"/>
                          <a:gd name="T13" fmla="*/ 85 h 99"/>
                          <a:gd name="T14" fmla="*/ 54 w 310"/>
                          <a:gd name="T15" fmla="*/ 92 h 99"/>
                          <a:gd name="T16" fmla="*/ 19 w 310"/>
                          <a:gd name="T17" fmla="*/ 69 h 99"/>
                          <a:gd name="T18" fmla="*/ 9 w 310"/>
                          <a:gd name="T19" fmla="*/ 50 h 99"/>
                          <a:gd name="T20" fmla="*/ 0 w 310"/>
                          <a:gd name="T21" fmla="*/ 26 h 99"/>
                          <a:gd name="T22" fmla="*/ 0 w 310"/>
                          <a:gd name="T23" fmla="*/ 7 h 99"/>
                          <a:gd name="T24" fmla="*/ 14 w 310"/>
                          <a:gd name="T25" fmla="*/ 12 h 99"/>
                          <a:gd name="T26" fmla="*/ 300 w 310"/>
                          <a:gd name="T27" fmla="*/ 40 h 99"/>
                          <a:gd name="T28" fmla="*/ 274 w 310"/>
                          <a:gd name="T29" fmla="*/ 43 h 99"/>
                          <a:gd name="T30" fmla="*/ 248 w 310"/>
                          <a:gd name="T31" fmla="*/ 62 h 99"/>
                          <a:gd name="T32" fmla="*/ 234 w 310"/>
                          <a:gd name="T33" fmla="*/ 90 h 99"/>
                          <a:gd name="T34" fmla="*/ 205 w 310"/>
                          <a:gd name="T35" fmla="*/ 88 h 99"/>
                          <a:gd name="T36" fmla="*/ 189 w 310"/>
                          <a:gd name="T37" fmla="*/ 97 h 99"/>
                          <a:gd name="T38" fmla="*/ 168 w 310"/>
                          <a:gd name="T39" fmla="*/ 99 h 99"/>
                          <a:gd name="T40" fmla="*/ 153 w 310"/>
                          <a:gd name="T41" fmla="*/ 81 h 99"/>
                          <a:gd name="T42" fmla="*/ 177 w 310"/>
                          <a:gd name="T43" fmla="*/ 83 h 99"/>
                          <a:gd name="T44" fmla="*/ 189 w 310"/>
                          <a:gd name="T45" fmla="*/ 66 h 99"/>
                          <a:gd name="T46" fmla="*/ 220 w 310"/>
                          <a:gd name="T47" fmla="*/ 50 h 99"/>
                          <a:gd name="T48" fmla="*/ 234 w 310"/>
                          <a:gd name="T49" fmla="*/ 47 h 99"/>
                          <a:gd name="T50" fmla="*/ 246 w 310"/>
                          <a:gd name="T51" fmla="*/ 43 h 99"/>
                          <a:gd name="T52" fmla="*/ 248 w 310"/>
                          <a:gd name="T53" fmla="*/ 24 h 99"/>
                          <a:gd name="T54" fmla="*/ 269 w 310"/>
                          <a:gd name="T55" fmla="*/ 0 h 99"/>
                          <a:gd name="T56" fmla="*/ 283 w 310"/>
                          <a:gd name="T57" fmla="*/ 10 h 99"/>
                          <a:gd name="T58" fmla="*/ 295 w 310"/>
                          <a:gd name="T59" fmla="*/ 19 h 99"/>
                          <a:gd name="T60" fmla="*/ 307 w 310"/>
                          <a:gd name="T61" fmla="*/ 31 h 99"/>
                          <a:gd name="T62" fmla="*/ 300 w 310"/>
                          <a:gd name="T63" fmla="*/ 40 h 9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</a:cxnLst>
                        <a:rect l="0" t="0" r="r" b="b"/>
                        <a:pathLst>
                          <a:path w="310" h="99">
                            <a:moveTo>
                              <a:pt x="14" y="12"/>
                            </a:moveTo>
                            <a:lnTo>
                              <a:pt x="14" y="12"/>
                            </a:lnTo>
                            <a:lnTo>
                              <a:pt x="16" y="21"/>
                            </a:lnTo>
                            <a:lnTo>
                              <a:pt x="28" y="19"/>
                            </a:lnTo>
                            <a:lnTo>
                              <a:pt x="30" y="12"/>
                            </a:lnTo>
                            <a:lnTo>
                              <a:pt x="35" y="14"/>
                            </a:lnTo>
                            <a:lnTo>
                              <a:pt x="45" y="24"/>
                            </a:lnTo>
                            <a:lnTo>
                              <a:pt x="52" y="33"/>
                            </a:lnTo>
                            <a:lnTo>
                              <a:pt x="54" y="45"/>
                            </a:lnTo>
                            <a:lnTo>
                              <a:pt x="52" y="52"/>
                            </a:lnTo>
                            <a:lnTo>
                              <a:pt x="52" y="57"/>
                            </a:lnTo>
                            <a:lnTo>
                              <a:pt x="54" y="66"/>
                            </a:lnTo>
                            <a:lnTo>
                              <a:pt x="59" y="71"/>
                            </a:lnTo>
                            <a:lnTo>
                              <a:pt x="66" y="85"/>
                            </a:lnTo>
                            <a:lnTo>
                              <a:pt x="66" y="92"/>
                            </a:lnTo>
                            <a:lnTo>
                              <a:pt x="54" y="92"/>
                            </a:lnTo>
                            <a:lnTo>
                              <a:pt x="40" y="81"/>
                            </a:lnTo>
                            <a:lnTo>
                              <a:pt x="19" y="69"/>
                            </a:lnTo>
                            <a:lnTo>
                              <a:pt x="19" y="59"/>
                            </a:lnTo>
                            <a:lnTo>
                              <a:pt x="9" y="50"/>
                            </a:lnTo>
                            <a:lnTo>
                              <a:pt x="7" y="36"/>
                            </a:lnTo>
                            <a:lnTo>
                              <a:pt x="0" y="26"/>
                            </a:lnTo>
                            <a:lnTo>
                              <a:pt x="2" y="14"/>
                            </a:lnTo>
                            <a:lnTo>
                              <a:pt x="0" y="7"/>
                            </a:lnTo>
                            <a:lnTo>
                              <a:pt x="2" y="5"/>
                            </a:lnTo>
                            <a:lnTo>
                              <a:pt x="14" y="12"/>
                            </a:lnTo>
                            <a:close/>
                            <a:moveTo>
                              <a:pt x="300" y="40"/>
                            </a:moveTo>
                            <a:lnTo>
                              <a:pt x="300" y="40"/>
                            </a:lnTo>
                            <a:lnTo>
                              <a:pt x="288" y="45"/>
                            </a:lnTo>
                            <a:lnTo>
                              <a:pt x="274" y="43"/>
                            </a:lnTo>
                            <a:lnTo>
                              <a:pt x="255" y="43"/>
                            </a:lnTo>
                            <a:lnTo>
                              <a:pt x="248" y="62"/>
                            </a:lnTo>
                            <a:lnTo>
                              <a:pt x="243" y="66"/>
                            </a:lnTo>
                            <a:lnTo>
                              <a:pt x="234" y="90"/>
                            </a:lnTo>
                            <a:lnTo>
                              <a:pt x="222" y="92"/>
                            </a:lnTo>
                            <a:lnTo>
                              <a:pt x="205" y="88"/>
                            </a:lnTo>
                            <a:lnTo>
                              <a:pt x="198" y="90"/>
                            </a:lnTo>
                            <a:lnTo>
                              <a:pt x="189" y="97"/>
                            </a:lnTo>
                            <a:lnTo>
                              <a:pt x="177" y="97"/>
                            </a:lnTo>
                            <a:lnTo>
                              <a:pt x="168" y="99"/>
                            </a:lnTo>
                            <a:lnTo>
                              <a:pt x="156" y="90"/>
                            </a:lnTo>
                            <a:lnTo>
                              <a:pt x="153" y="81"/>
                            </a:lnTo>
                            <a:lnTo>
                              <a:pt x="165" y="85"/>
                            </a:lnTo>
                            <a:lnTo>
                              <a:pt x="177" y="83"/>
                            </a:lnTo>
                            <a:lnTo>
                              <a:pt x="182" y="69"/>
                            </a:lnTo>
                            <a:lnTo>
                              <a:pt x="189" y="66"/>
                            </a:lnTo>
                            <a:lnTo>
                              <a:pt x="208" y="62"/>
                            </a:lnTo>
                            <a:lnTo>
                              <a:pt x="220" y="50"/>
                            </a:lnTo>
                            <a:lnTo>
                              <a:pt x="229" y="38"/>
                            </a:lnTo>
                            <a:lnTo>
                              <a:pt x="234" y="47"/>
                            </a:lnTo>
                            <a:lnTo>
                              <a:pt x="239" y="43"/>
                            </a:lnTo>
                            <a:lnTo>
                              <a:pt x="246" y="43"/>
                            </a:lnTo>
                            <a:lnTo>
                              <a:pt x="246" y="33"/>
                            </a:lnTo>
                            <a:lnTo>
                              <a:pt x="248" y="24"/>
                            </a:lnTo>
                            <a:lnTo>
                              <a:pt x="260" y="14"/>
                            </a:lnTo>
                            <a:lnTo>
                              <a:pt x="269" y="0"/>
                            </a:lnTo>
                            <a:lnTo>
                              <a:pt x="274" y="0"/>
                            </a:lnTo>
                            <a:lnTo>
                              <a:pt x="283" y="10"/>
                            </a:lnTo>
                            <a:lnTo>
                              <a:pt x="283" y="14"/>
                            </a:lnTo>
                            <a:lnTo>
                              <a:pt x="295" y="19"/>
                            </a:lnTo>
                            <a:lnTo>
                              <a:pt x="310" y="24"/>
                            </a:lnTo>
                            <a:lnTo>
                              <a:pt x="307" y="31"/>
                            </a:lnTo>
                            <a:lnTo>
                              <a:pt x="295" y="33"/>
                            </a:lnTo>
                            <a:lnTo>
                              <a:pt x="300" y="40"/>
                            </a:lnTo>
                            <a:close/>
                          </a:path>
                        </a:pathLst>
                      </a:custGeom>
                      <a:solidFill>
                        <a:srgbClr val="98D8C6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91" name="Freeform 242"/>
                      <p:cNvSpPr/>
                      <p:nvPr/>
                    </p:nvSpPr>
                    <p:spPr bwMode="auto">
                      <a:xfrm>
                        <a:off x="5275387" y="3475789"/>
                        <a:ext cx="257522" cy="234110"/>
                      </a:xfrm>
                      <a:custGeom>
                        <a:avLst/>
                        <a:gdLst>
                          <a:gd name="T0" fmla="*/ 275 w 275"/>
                          <a:gd name="T1" fmla="*/ 33 h 250"/>
                          <a:gd name="T2" fmla="*/ 242 w 275"/>
                          <a:gd name="T3" fmla="*/ 52 h 250"/>
                          <a:gd name="T4" fmla="*/ 209 w 275"/>
                          <a:gd name="T5" fmla="*/ 56 h 250"/>
                          <a:gd name="T6" fmla="*/ 220 w 275"/>
                          <a:gd name="T7" fmla="*/ 85 h 250"/>
                          <a:gd name="T8" fmla="*/ 220 w 275"/>
                          <a:gd name="T9" fmla="*/ 106 h 250"/>
                          <a:gd name="T10" fmla="*/ 204 w 275"/>
                          <a:gd name="T11" fmla="*/ 139 h 250"/>
                          <a:gd name="T12" fmla="*/ 178 w 275"/>
                          <a:gd name="T13" fmla="*/ 177 h 250"/>
                          <a:gd name="T14" fmla="*/ 140 w 275"/>
                          <a:gd name="T15" fmla="*/ 194 h 250"/>
                          <a:gd name="T16" fmla="*/ 154 w 275"/>
                          <a:gd name="T17" fmla="*/ 215 h 250"/>
                          <a:gd name="T18" fmla="*/ 166 w 275"/>
                          <a:gd name="T19" fmla="*/ 241 h 250"/>
                          <a:gd name="T20" fmla="*/ 119 w 275"/>
                          <a:gd name="T21" fmla="*/ 250 h 250"/>
                          <a:gd name="T22" fmla="*/ 102 w 275"/>
                          <a:gd name="T23" fmla="*/ 234 h 250"/>
                          <a:gd name="T24" fmla="*/ 60 w 275"/>
                          <a:gd name="T25" fmla="*/ 224 h 250"/>
                          <a:gd name="T26" fmla="*/ 10 w 275"/>
                          <a:gd name="T27" fmla="*/ 227 h 250"/>
                          <a:gd name="T28" fmla="*/ 41 w 275"/>
                          <a:gd name="T29" fmla="*/ 198 h 250"/>
                          <a:gd name="T30" fmla="*/ 31 w 275"/>
                          <a:gd name="T31" fmla="*/ 187 h 250"/>
                          <a:gd name="T32" fmla="*/ 15 w 275"/>
                          <a:gd name="T33" fmla="*/ 163 h 250"/>
                          <a:gd name="T34" fmla="*/ 0 w 275"/>
                          <a:gd name="T35" fmla="*/ 142 h 250"/>
                          <a:gd name="T36" fmla="*/ 45 w 275"/>
                          <a:gd name="T37" fmla="*/ 149 h 250"/>
                          <a:gd name="T38" fmla="*/ 57 w 275"/>
                          <a:gd name="T39" fmla="*/ 146 h 250"/>
                          <a:gd name="T40" fmla="*/ 90 w 275"/>
                          <a:gd name="T41" fmla="*/ 142 h 250"/>
                          <a:gd name="T42" fmla="*/ 100 w 275"/>
                          <a:gd name="T43" fmla="*/ 113 h 250"/>
                          <a:gd name="T44" fmla="*/ 114 w 275"/>
                          <a:gd name="T45" fmla="*/ 108 h 250"/>
                          <a:gd name="T46" fmla="*/ 130 w 275"/>
                          <a:gd name="T47" fmla="*/ 108 h 250"/>
                          <a:gd name="T48" fmla="*/ 135 w 275"/>
                          <a:gd name="T49" fmla="*/ 92 h 250"/>
                          <a:gd name="T50" fmla="*/ 154 w 275"/>
                          <a:gd name="T51" fmla="*/ 75 h 250"/>
                          <a:gd name="T52" fmla="*/ 164 w 275"/>
                          <a:gd name="T53" fmla="*/ 63 h 250"/>
                          <a:gd name="T54" fmla="*/ 166 w 275"/>
                          <a:gd name="T55" fmla="*/ 47 h 250"/>
                          <a:gd name="T56" fmla="*/ 173 w 275"/>
                          <a:gd name="T57" fmla="*/ 30 h 250"/>
                          <a:gd name="T58" fmla="*/ 178 w 275"/>
                          <a:gd name="T59" fmla="*/ 14 h 250"/>
                          <a:gd name="T60" fmla="*/ 213 w 275"/>
                          <a:gd name="T61" fmla="*/ 7 h 250"/>
                          <a:gd name="T62" fmla="*/ 232 w 275"/>
                          <a:gd name="T63" fmla="*/ 0 h 250"/>
                          <a:gd name="T64" fmla="*/ 249 w 275"/>
                          <a:gd name="T65" fmla="*/ 26 h 25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</a:cxnLst>
                        <a:rect l="0" t="0" r="r" b="b"/>
                        <a:pathLst>
                          <a:path w="275" h="250">
                            <a:moveTo>
                              <a:pt x="275" y="33"/>
                            </a:moveTo>
                            <a:lnTo>
                              <a:pt x="275" y="33"/>
                            </a:lnTo>
                            <a:lnTo>
                              <a:pt x="261" y="49"/>
                            </a:lnTo>
                            <a:lnTo>
                              <a:pt x="242" y="52"/>
                            </a:lnTo>
                            <a:lnTo>
                              <a:pt x="216" y="47"/>
                            </a:lnTo>
                            <a:lnTo>
                              <a:pt x="209" y="56"/>
                            </a:lnTo>
                            <a:lnTo>
                              <a:pt x="216" y="73"/>
                            </a:lnTo>
                            <a:lnTo>
                              <a:pt x="220" y="85"/>
                            </a:lnTo>
                            <a:lnTo>
                              <a:pt x="235" y="97"/>
                            </a:lnTo>
                            <a:lnTo>
                              <a:pt x="220" y="106"/>
                            </a:lnTo>
                            <a:lnTo>
                              <a:pt x="220" y="120"/>
                            </a:lnTo>
                            <a:lnTo>
                              <a:pt x="204" y="139"/>
                            </a:lnTo>
                            <a:lnTo>
                              <a:pt x="194" y="158"/>
                            </a:lnTo>
                            <a:lnTo>
                              <a:pt x="178" y="177"/>
                            </a:lnTo>
                            <a:lnTo>
                              <a:pt x="159" y="175"/>
                            </a:lnTo>
                            <a:lnTo>
                              <a:pt x="140" y="194"/>
                            </a:lnTo>
                            <a:lnTo>
                              <a:pt x="152" y="203"/>
                            </a:lnTo>
                            <a:lnTo>
                              <a:pt x="154" y="215"/>
                            </a:lnTo>
                            <a:lnTo>
                              <a:pt x="161" y="224"/>
                            </a:lnTo>
                            <a:lnTo>
                              <a:pt x="166" y="241"/>
                            </a:lnTo>
                            <a:lnTo>
                              <a:pt x="130" y="241"/>
                            </a:lnTo>
                            <a:lnTo>
                              <a:pt x="119" y="250"/>
                            </a:lnTo>
                            <a:lnTo>
                              <a:pt x="107" y="248"/>
                            </a:lnTo>
                            <a:lnTo>
                              <a:pt x="102" y="234"/>
                            </a:lnTo>
                            <a:lnTo>
                              <a:pt x="90" y="222"/>
                            </a:lnTo>
                            <a:lnTo>
                              <a:pt x="60" y="224"/>
                            </a:lnTo>
                            <a:lnTo>
                              <a:pt x="34" y="224"/>
                            </a:lnTo>
                            <a:lnTo>
                              <a:pt x="10" y="227"/>
                            </a:lnTo>
                            <a:lnTo>
                              <a:pt x="17" y="205"/>
                            </a:lnTo>
                            <a:lnTo>
                              <a:pt x="41" y="198"/>
                            </a:lnTo>
                            <a:lnTo>
                              <a:pt x="38" y="189"/>
                            </a:lnTo>
                            <a:lnTo>
                              <a:pt x="31" y="187"/>
                            </a:lnTo>
                            <a:lnTo>
                              <a:pt x="31" y="170"/>
                            </a:lnTo>
                            <a:lnTo>
                              <a:pt x="15" y="163"/>
                            </a:lnTo>
                            <a:lnTo>
                              <a:pt x="7" y="151"/>
                            </a:lnTo>
                            <a:lnTo>
                              <a:pt x="0" y="142"/>
                            </a:lnTo>
                            <a:lnTo>
                              <a:pt x="29" y="151"/>
                            </a:lnTo>
                            <a:lnTo>
                              <a:pt x="45" y="149"/>
                            </a:lnTo>
                            <a:lnTo>
                              <a:pt x="55" y="151"/>
                            </a:lnTo>
                            <a:lnTo>
                              <a:pt x="57" y="146"/>
                            </a:lnTo>
                            <a:lnTo>
                              <a:pt x="69" y="149"/>
                            </a:lnTo>
                            <a:lnTo>
                              <a:pt x="90" y="142"/>
                            </a:lnTo>
                            <a:lnTo>
                              <a:pt x="90" y="125"/>
                            </a:lnTo>
                            <a:lnTo>
                              <a:pt x="100" y="113"/>
                            </a:lnTo>
                            <a:lnTo>
                              <a:pt x="112" y="113"/>
                            </a:lnTo>
                            <a:lnTo>
                              <a:pt x="114" y="108"/>
                            </a:lnTo>
                            <a:lnTo>
                              <a:pt x="126" y="106"/>
                            </a:lnTo>
                            <a:lnTo>
                              <a:pt x="130" y="108"/>
                            </a:lnTo>
                            <a:lnTo>
                              <a:pt x="138" y="101"/>
                            </a:lnTo>
                            <a:lnTo>
                              <a:pt x="135" y="92"/>
                            </a:lnTo>
                            <a:lnTo>
                              <a:pt x="145" y="78"/>
                            </a:lnTo>
                            <a:lnTo>
                              <a:pt x="154" y="75"/>
                            </a:lnTo>
                            <a:lnTo>
                              <a:pt x="147" y="61"/>
                            </a:lnTo>
                            <a:lnTo>
                              <a:pt x="164" y="63"/>
                            </a:lnTo>
                            <a:lnTo>
                              <a:pt x="166" y="56"/>
                            </a:lnTo>
                            <a:lnTo>
                              <a:pt x="166" y="47"/>
                            </a:lnTo>
                            <a:lnTo>
                              <a:pt x="175" y="40"/>
                            </a:lnTo>
                            <a:lnTo>
                              <a:pt x="173" y="30"/>
                            </a:lnTo>
                            <a:lnTo>
                              <a:pt x="168" y="21"/>
                            </a:lnTo>
                            <a:lnTo>
                              <a:pt x="178" y="14"/>
                            </a:lnTo>
                            <a:lnTo>
                              <a:pt x="197" y="9"/>
                            </a:lnTo>
                            <a:lnTo>
                              <a:pt x="213" y="7"/>
                            </a:lnTo>
                            <a:lnTo>
                              <a:pt x="223" y="2"/>
                            </a:lnTo>
                            <a:lnTo>
                              <a:pt x="232" y="0"/>
                            </a:lnTo>
                            <a:lnTo>
                              <a:pt x="244" y="9"/>
                            </a:lnTo>
                            <a:lnTo>
                              <a:pt x="249" y="26"/>
                            </a:lnTo>
                            <a:lnTo>
                              <a:pt x="275" y="33"/>
                            </a:lnTo>
                            <a:close/>
                          </a:path>
                        </a:pathLst>
                      </a:custGeom>
                      <a:solidFill>
                        <a:srgbClr val="88D2BD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>
                        <a:noAutofit/>
                      </a:bodyPr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92" name="Freeform 248"/>
                      <p:cNvSpPr>
                        <a:spLocks noEditPoints="1"/>
                      </p:cNvSpPr>
                      <p:nvPr/>
                    </p:nvSpPr>
                    <p:spPr bwMode="auto">
                      <a:xfrm>
                        <a:off x="6130359" y="3794180"/>
                        <a:ext cx="142339" cy="202272"/>
                      </a:xfrm>
                      <a:custGeom>
                        <a:avLst/>
                        <a:gdLst>
                          <a:gd name="T0" fmla="*/ 147 w 152"/>
                          <a:gd name="T1" fmla="*/ 168 h 216"/>
                          <a:gd name="T2" fmla="*/ 152 w 152"/>
                          <a:gd name="T3" fmla="*/ 190 h 216"/>
                          <a:gd name="T4" fmla="*/ 140 w 152"/>
                          <a:gd name="T5" fmla="*/ 187 h 216"/>
                          <a:gd name="T6" fmla="*/ 138 w 152"/>
                          <a:gd name="T7" fmla="*/ 206 h 216"/>
                          <a:gd name="T8" fmla="*/ 114 w 152"/>
                          <a:gd name="T9" fmla="*/ 204 h 216"/>
                          <a:gd name="T10" fmla="*/ 114 w 152"/>
                          <a:gd name="T11" fmla="*/ 185 h 216"/>
                          <a:gd name="T12" fmla="*/ 97 w 152"/>
                          <a:gd name="T13" fmla="*/ 185 h 216"/>
                          <a:gd name="T14" fmla="*/ 78 w 152"/>
                          <a:gd name="T15" fmla="*/ 194 h 216"/>
                          <a:gd name="T16" fmla="*/ 83 w 152"/>
                          <a:gd name="T17" fmla="*/ 176 h 216"/>
                          <a:gd name="T18" fmla="*/ 102 w 152"/>
                          <a:gd name="T19" fmla="*/ 164 h 216"/>
                          <a:gd name="T20" fmla="*/ 119 w 152"/>
                          <a:gd name="T21" fmla="*/ 166 h 216"/>
                          <a:gd name="T22" fmla="*/ 133 w 152"/>
                          <a:gd name="T23" fmla="*/ 159 h 216"/>
                          <a:gd name="T24" fmla="*/ 145 w 152"/>
                          <a:gd name="T25" fmla="*/ 154 h 216"/>
                          <a:gd name="T26" fmla="*/ 147 w 152"/>
                          <a:gd name="T27" fmla="*/ 168 h 216"/>
                          <a:gd name="T28" fmla="*/ 109 w 152"/>
                          <a:gd name="T29" fmla="*/ 138 h 216"/>
                          <a:gd name="T30" fmla="*/ 97 w 152"/>
                          <a:gd name="T31" fmla="*/ 154 h 216"/>
                          <a:gd name="T32" fmla="*/ 83 w 152"/>
                          <a:gd name="T33" fmla="*/ 147 h 216"/>
                          <a:gd name="T34" fmla="*/ 90 w 152"/>
                          <a:gd name="T35" fmla="*/ 138 h 216"/>
                          <a:gd name="T36" fmla="*/ 102 w 152"/>
                          <a:gd name="T37" fmla="*/ 128 h 216"/>
                          <a:gd name="T38" fmla="*/ 112 w 152"/>
                          <a:gd name="T39" fmla="*/ 123 h 216"/>
                          <a:gd name="T40" fmla="*/ 22 w 152"/>
                          <a:gd name="T41" fmla="*/ 154 h 216"/>
                          <a:gd name="T42" fmla="*/ 0 w 152"/>
                          <a:gd name="T43" fmla="*/ 171 h 216"/>
                          <a:gd name="T44" fmla="*/ 19 w 152"/>
                          <a:gd name="T45" fmla="*/ 147 h 216"/>
                          <a:gd name="T46" fmla="*/ 36 w 152"/>
                          <a:gd name="T47" fmla="*/ 121 h 216"/>
                          <a:gd name="T48" fmla="*/ 29 w 152"/>
                          <a:gd name="T49" fmla="*/ 142 h 216"/>
                          <a:gd name="T50" fmla="*/ 76 w 152"/>
                          <a:gd name="T51" fmla="*/ 112 h 216"/>
                          <a:gd name="T52" fmla="*/ 86 w 152"/>
                          <a:gd name="T53" fmla="*/ 116 h 216"/>
                          <a:gd name="T54" fmla="*/ 95 w 152"/>
                          <a:gd name="T55" fmla="*/ 123 h 216"/>
                          <a:gd name="T56" fmla="*/ 78 w 152"/>
                          <a:gd name="T57" fmla="*/ 135 h 216"/>
                          <a:gd name="T58" fmla="*/ 78 w 152"/>
                          <a:gd name="T59" fmla="*/ 119 h 216"/>
                          <a:gd name="T60" fmla="*/ 133 w 152"/>
                          <a:gd name="T61" fmla="*/ 107 h 216"/>
                          <a:gd name="T62" fmla="*/ 138 w 152"/>
                          <a:gd name="T63" fmla="*/ 126 h 216"/>
                          <a:gd name="T64" fmla="*/ 126 w 152"/>
                          <a:gd name="T65" fmla="*/ 128 h 216"/>
                          <a:gd name="T66" fmla="*/ 123 w 152"/>
                          <a:gd name="T67" fmla="*/ 140 h 216"/>
                          <a:gd name="T68" fmla="*/ 116 w 152"/>
                          <a:gd name="T69" fmla="*/ 128 h 216"/>
                          <a:gd name="T70" fmla="*/ 123 w 152"/>
                          <a:gd name="T71" fmla="*/ 119 h 216"/>
                          <a:gd name="T72" fmla="*/ 114 w 152"/>
                          <a:gd name="T73" fmla="*/ 100 h 216"/>
                          <a:gd name="T74" fmla="*/ 133 w 152"/>
                          <a:gd name="T75" fmla="*/ 107 h 216"/>
                          <a:gd name="T76" fmla="*/ 69 w 152"/>
                          <a:gd name="T77" fmla="*/ 93 h 216"/>
                          <a:gd name="T78" fmla="*/ 60 w 152"/>
                          <a:gd name="T79" fmla="*/ 97 h 216"/>
                          <a:gd name="T80" fmla="*/ 64 w 152"/>
                          <a:gd name="T81" fmla="*/ 86 h 216"/>
                          <a:gd name="T82" fmla="*/ 67 w 152"/>
                          <a:gd name="T83" fmla="*/ 0 h 216"/>
                          <a:gd name="T84" fmla="*/ 76 w 152"/>
                          <a:gd name="T85" fmla="*/ 5 h 216"/>
                          <a:gd name="T86" fmla="*/ 83 w 152"/>
                          <a:gd name="T87" fmla="*/ 5 h 216"/>
                          <a:gd name="T88" fmla="*/ 86 w 152"/>
                          <a:gd name="T89" fmla="*/ 24 h 216"/>
                          <a:gd name="T90" fmla="*/ 71 w 152"/>
                          <a:gd name="T91" fmla="*/ 45 h 216"/>
                          <a:gd name="T92" fmla="*/ 74 w 152"/>
                          <a:gd name="T93" fmla="*/ 71 h 216"/>
                          <a:gd name="T94" fmla="*/ 88 w 152"/>
                          <a:gd name="T95" fmla="*/ 71 h 216"/>
                          <a:gd name="T96" fmla="*/ 107 w 152"/>
                          <a:gd name="T97" fmla="*/ 90 h 216"/>
                          <a:gd name="T98" fmla="*/ 112 w 152"/>
                          <a:gd name="T99" fmla="*/ 102 h 216"/>
                          <a:gd name="T100" fmla="*/ 93 w 152"/>
                          <a:gd name="T101" fmla="*/ 86 h 216"/>
                          <a:gd name="T102" fmla="*/ 78 w 152"/>
                          <a:gd name="T103" fmla="*/ 81 h 216"/>
                          <a:gd name="T104" fmla="*/ 55 w 152"/>
                          <a:gd name="T105" fmla="*/ 78 h 216"/>
                          <a:gd name="T106" fmla="*/ 62 w 152"/>
                          <a:gd name="T107" fmla="*/ 67 h 216"/>
                          <a:gd name="T108" fmla="*/ 55 w 152"/>
                          <a:gd name="T109" fmla="*/ 69 h 216"/>
                          <a:gd name="T110" fmla="*/ 43 w 152"/>
                          <a:gd name="T111" fmla="*/ 52 h 216"/>
                          <a:gd name="T112" fmla="*/ 50 w 152"/>
                          <a:gd name="T113" fmla="*/ 43 h 216"/>
                          <a:gd name="T114" fmla="*/ 57 w 152"/>
                          <a:gd name="T115" fmla="*/ 0 h 216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  <a:cxn ang="0">
                            <a:pos x="T74" y="T75"/>
                          </a:cxn>
                          <a:cxn ang="0">
                            <a:pos x="T76" y="T77"/>
                          </a:cxn>
                          <a:cxn ang="0">
                            <a:pos x="T78" y="T79"/>
                          </a:cxn>
                          <a:cxn ang="0">
                            <a:pos x="T80" y="T81"/>
                          </a:cxn>
                          <a:cxn ang="0">
                            <a:pos x="T82" y="T83"/>
                          </a:cxn>
                          <a:cxn ang="0">
                            <a:pos x="T84" y="T85"/>
                          </a:cxn>
                          <a:cxn ang="0">
                            <a:pos x="T86" y="T87"/>
                          </a:cxn>
                          <a:cxn ang="0">
                            <a:pos x="T88" y="T89"/>
                          </a:cxn>
                          <a:cxn ang="0">
                            <a:pos x="T90" y="T91"/>
                          </a:cxn>
                          <a:cxn ang="0">
                            <a:pos x="T92" y="T93"/>
                          </a:cxn>
                          <a:cxn ang="0">
                            <a:pos x="T94" y="T95"/>
                          </a:cxn>
                          <a:cxn ang="0">
                            <a:pos x="T96" y="T97"/>
                          </a:cxn>
                          <a:cxn ang="0">
                            <a:pos x="T98" y="T99"/>
                          </a:cxn>
                          <a:cxn ang="0">
                            <a:pos x="T100" y="T101"/>
                          </a:cxn>
                          <a:cxn ang="0">
                            <a:pos x="T102" y="T103"/>
                          </a:cxn>
                          <a:cxn ang="0">
                            <a:pos x="T104" y="T105"/>
                          </a:cxn>
                          <a:cxn ang="0">
                            <a:pos x="T106" y="T107"/>
                          </a:cxn>
                          <a:cxn ang="0">
                            <a:pos x="T108" y="T109"/>
                          </a:cxn>
                          <a:cxn ang="0">
                            <a:pos x="T110" y="T111"/>
                          </a:cxn>
                          <a:cxn ang="0">
                            <a:pos x="T112" y="T113"/>
                          </a:cxn>
                          <a:cxn ang="0">
                            <a:pos x="T114" y="T115"/>
                          </a:cxn>
                        </a:cxnLst>
                        <a:rect l="0" t="0" r="r" b="b"/>
                        <a:pathLst>
                          <a:path w="152" h="216">
                            <a:moveTo>
                              <a:pt x="147" y="168"/>
                            </a:moveTo>
                            <a:lnTo>
                              <a:pt x="147" y="168"/>
                            </a:lnTo>
                            <a:lnTo>
                              <a:pt x="149" y="180"/>
                            </a:lnTo>
                            <a:lnTo>
                              <a:pt x="152" y="190"/>
                            </a:lnTo>
                            <a:lnTo>
                              <a:pt x="145" y="204"/>
                            </a:lnTo>
                            <a:lnTo>
                              <a:pt x="140" y="187"/>
                            </a:lnTo>
                            <a:lnTo>
                              <a:pt x="130" y="194"/>
                            </a:lnTo>
                            <a:lnTo>
                              <a:pt x="138" y="206"/>
                            </a:lnTo>
                            <a:lnTo>
                              <a:pt x="133" y="216"/>
                            </a:lnTo>
                            <a:lnTo>
                              <a:pt x="114" y="204"/>
                            </a:lnTo>
                            <a:lnTo>
                              <a:pt x="109" y="194"/>
                            </a:lnTo>
                            <a:lnTo>
                              <a:pt x="114" y="185"/>
                            </a:lnTo>
                            <a:lnTo>
                              <a:pt x="104" y="178"/>
                            </a:lnTo>
                            <a:lnTo>
                              <a:pt x="97" y="185"/>
                            </a:lnTo>
                            <a:lnTo>
                              <a:pt x="90" y="185"/>
                            </a:lnTo>
                            <a:lnTo>
                              <a:pt x="78" y="194"/>
                            </a:lnTo>
                            <a:lnTo>
                              <a:pt x="76" y="190"/>
                            </a:lnTo>
                            <a:lnTo>
                              <a:pt x="83" y="176"/>
                            </a:lnTo>
                            <a:lnTo>
                              <a:pt x="93" y="171"/>
                            </a:lnTo>
                            <a:lnTo>
                              <a:pt x="102" y="164"/>
                            </a:lnTo>
                            <a:lnTo>
                              <a:pt x="107" y="171"/>
                            </a:lnTo>
                            <a:lnTo>
                              <a:pt x="119" y="166"/>
                            </a:lnTo>
                            <a:lnTo>
                              <a:pt x="123" y="159"/>
                            </a:lnTo>
                            <a:lnTo>
                              <a:pt x="133" y="159"/>
                            </a:lnTo>
                            <a:lnTo>
                              <a:pt x="133" y="147"/>
                            </a:lnTo>
                            <a:lnTo>
                              <a:pt x="145" y="154"/>
                            </a:lnTo>
                            <a:lnTo>
                              <a:pt x="147" y="161"/>
                            </a:lnTo>
                            <a:lnTo>
                              <a:pt x="147" y="168"/>
                            </a:lnTo>
                            <a:close/>
                            <a:moveTo>
                              <a:pt x="109" y="138"/>
                            </a:moveTo>
                            <a:lnTo>
                              <a:pt x="109" y="138"/>
                            </a:lnTo>
                            <a:lnTo>
                              <a:pt x="104" y="142"/>
                            </a:lnTo>
                            <a:lnTo>
                              <a:pt x="97" y="154"/>
                            </a:lnTo>
                            <a:lnTo>
                              <a:pt x="93" y="159"/>
                            </a:lnTo>
                            <a:lnTo>
                              <a:pt x="83" y="147"/>
                            </a:lnTo>
                            <a:lnTo>
                              <a:pt x="86" y="142"/>
                            </a:lnTo>
                            <a:lnTo>
                              <a:pt x="90" y="138"/>
                            </a:lnTo>
                            <a:lnTo>
                              <a:pt x="93" y="128"/>
                            </a:lnTo>
                            <a:lnTo>
                              <a:pt x="102" y="128"/>
                            </a:lnTo>
                            <a:lnTo>
                              <a:pt x="100" y="138"/>
                            </a:lnTo>
                            <a:lnTo>
                              <a:pt x="112" y="123"/>
                            </a:lnTo>
                            <a:lnTo>
                              <a:pt x="109" y="138"/>
                            </a:lnTo>
                            <a:close/>
                            <a:moveTo>
                              <a:pt x="22" y="154"/>
                            </a:moveTo>
                            <a:lnTo>
                              <a:pt x="22" y="154"/>
                            </a:lnTo>
                            <a:lnTo>
                              <a:pt x="0" y="171"/>
                            </a:lnTo>
                            <a:lnTo>
                              <a:pt x="7" y="157"/>
                            </a:lnTo>
                            <a:lnTo>
                              <a:pt x="19" y="147"/>
                            </a:lnTo>
                            <a:lnTo>
                              <a:pt x="29" y="138"/>
                            </a:lnTo>
                            <a:lnTo>
                              <a:pt x="36" y="121"/>
                            </a:lnTo>
                            <a:lnTo>
                              <a:pt x="41" y="133"/>
                            </a:lnTo>
                            <a:lnTo>
                              <a:pt x="29" y="142"/>
                            </a:lnTo>
                            <a:lnTo>
                              <a:pt x="22" y="154"/>
                            </a:lnTo>
                            <a:close/>
                            <a:moveTo>
                              <a:pt x="76" y="112"/>
                            </a:moveTo>
                            <a:lnTo>
                              <a:pt x="76" y="112"/>
                            </a:lnTo>
                            <a:lnTo>
                              <a:pt x="86" y="116"/>
                            </a:lnTo>
                            <a:lnTo>
                              <a:pt x="95" y="116"/>
                            </a:lnTo>
                            <a:lnTo>
                              <a:pt x="95" y="123"/>
                            </a:lnTo>
                            <a:lnTo>
                              <a:pt x="88" y="131"/>
                            </a:lnTo>
                            <a:lnTo>
                              <a:pt x="78" y="135"/>
                            </a:lnTo>
                            <a:lnTo>
                              <a:pt x="78" y="128"/>
                            </a:lnTo>
                            <a:lnTo>
                              <a:pt x="78" y="119"/>
                            </a:lnTo>
                            <a:lnTo>
                              <a:pt x="76" y="112"/>
                            </a:lnTo>
                            <a:close/>
                            <a:moveTo>
                              <a:pt x="133" y="107"/>
                            </a:moveTo>
                            <a:lnTo>
                              <a:pt x="133" y="107"/>
                            </a:lnTo>
                            <a:lnTo>
                              <a:pt x="138" y="126"/>
                            </a:lnTo>
                            <a:lnTo>
                              <a:pt x="126" y="121"/>
                            </a:lnTo>
                            <a:lnTo>
                              <a:pt x="126" y="128"/>
                            </a:lnTo>
                            <a:lnTo>
                              <a:pt x="130" y="138"/>
                            </a:lnTo>
                            <a:lnTo>
                              <a:pt x="123" y="140"/>
                            </a:lnTo>
                            <a:lnTo>
                              <a:pt x="121" y="128"/>
                            </a:lnTo>
                            <a:lnTo>
                              <a:pt x="116" y="128"/>
                            </a:lnTo>
                            <a:lnTo>
                              <a:pt x="114" y="119"/>
                            </a:lnTo>
                            <a:lnTo>
                              <a:pt x="123" y="119"/>
                            </a:lnTo>
                            <a:lnTo>
                              <a:pt x="123" y="114"/>
                            </a:lnTo>
                            <a:lnTo>
                              <a:pt x="114" y="100"/>
                            </a:lnTo>
                            <a:lnTo>
                              <a:pt x="128" y="102"/>
                            </a:lnTo>
                            <a:lnTo>
                              <a:pt x="133" y="107"/>
                            </a:lnTo>
                            <a:close/>
                            <a:moveTo>
                              <a:pt x="69" y="93"/>
                            </a:moveTo>
                            <a:lnTo>
                              <a:pt x="69" y="93"/>
                            </a:lnTo>
                            <a:lnTo>
                              <a:pt x="64" y="107"/>
                            </a:lnTo>
                            <a:lnTo>
                              <a:pt x="60" y="97"/>
                            </a:lnTo>
                            <a:lnTo>
                              <a:pt x="50" y="86"/>
                            </a:lnTo>
                            <a:lnTo>
                              <a:pt x="64" y="86"/>
                            </a:lnTo>
                            <a:lnTo>
                              <a:pt x="69" y="93"/>
                            </a:lnTo>
                            <a:close/>
                            <a:moveTo>
                              <a:pt x="67" y="0"/>
                            </a:moveTo>
                            <a:lnTo>
                              <a:pt x="67" y="0"/>
                            </a:lnTo>
                            <a:lnTo>
                              <a:pt x="76" y="5"/>
                            </a:lnTo>
                            <a:lnTo>
                              <a:pt x="81" y="0"/>
                            </a:lnTo>
                            <a:lnTo>
                              <a:pt x="83" y="5"/>
                            </a:lnTo>
                            <a:lnTo>
                              <a:pt x="81" y="12"/>
                            </a:lnTo>
                            <a:lnTo>
                              <a:pt x="86" y="24"/>
                            </a:lnTo>
                            <a:lnTo>
                              <a:pt x="81" y="38"/>
                            </a:lnTo>
                            <a:lnTo>
                              <a:pt x="71" y="45"/>
                            </a:lnTo>
                            <a:lnTo>
                              <a:pt x="69" y="60"/>
                            </a:lnTo>
                            <a:lnTo>
                              <a:pt x="74" y="71"/>
                            </a:lnTo>
                            <a:lnTo>
                              <a:pt x="81" y="74"/>
                            </a:lnTo>
                            <a:lnTo>
                              <a:pt x="88" y="71"/>
                            </a:lnTo>
                            <a:lnTo>
                              <a:pt x="109" y="81"/>
                            </a:lnTo>
                            <a:lnTo>
                              <a:pt x="107" y="90"/>
                            </a:lnTo>
                            <a:lnTo>
                              <a:pt x="112" y="93"/>
                            </a:lnTo>
                            <a:lnTo>
                              <a:pt x="112" y="102"/>
                            </a:lnTo>
                            <a:lnTo>
                              <a:pt x="97" y="93"/>
                            </a:lnTo>
                            <a:lnTo>
                              <a:pt x="93" y="86"/>
                            </a:lnTo>
                            <a:lnTo>
                              <a:pt x="88" y="90"/>
                            </a:lnTo>
                            <a:lnTo>
                              <a:pt x="78" y="81"/>
                            </a:lnTo>
                            <a:lnTo>
                              <a:pt x="62" y="83"/>
                            </a:lnTo>
                            <a:lnTo>
                              <a:pt x="55" y="78"/>
                            </a:lnTo>
                            <a:lnTo>
                              <a:pt x="57" y="71"/>
                            </a:lnTo>
                            <a:lnTo>
                              <a:pt x="62" y="67"/>
                            </a:lnTo>
                            <a:lnTo>
                              <a:pt x="57" y="64"/>
                            </a:lnTo>
                            <a:lnTo>
                              <a:pt x="55" y="69"/>
                            </a:lnTo>
                            <a:lnTo>
                              <a:pt x="48" y="62"/>
                            </a:lnTo>
                            <a:lnTo>
                              <a:pt x="43" y="52"/>
                            </a:lnTo>
                            <a:lnTo>
                              <a:pt x="43" y="38"/>
                            </a:lnTo>
                            <a:lnTo>
                              <a:pt x="50" y="43"/>
                            </a:lnTo>
                            <a:lnTo>
                              <a:pt x="52" y="17"/>
                            </a:lnTo>
                            <a:lnTo>
                              <a:pt x="57" y="0"/>
                            </a:lnTo>
                            <a:lnTo>
                              <a:pt x="67" y="0"/>
                            </a:lnTo>
                            <a:close/>
                          </a:path>
                        </a:pathLst>
                      </a:custGeom>
                      <a:solidFill>
                        <a:srgbClr val="CBEBE2"/>
                      </a:solidFill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93" name="Freeform 256"/>
                      <p:cNvSpPr/>
                      <p:nvPr/>
                    </p:nvSpPr>
                    <p:spPr bwMode="auto">
                      <a:xfrm>
                        <a:off x="6237113" y="3359536"/>
                        <a:ext cx="99263" cy="103945"/>
                      </a:xfrm>
                      <a:custGeom>
                        <a:avLst/>
                        <a:gdLst>
                          <a:gd name="T0" fmla="*/ 104 w 106"/>
                          <a:gd name="T1" fmla="*/ 12 h 111"/>
                          <a:gd name="T2" fmla="*/ 104 w 106"/>
                          <a:gd name="T3" fmla="*/ 12 h 111"/>
                          <a:gd name="T4" fmla="*/ 106 w 106"/>
                          <a:gd name="T5" fmla="*/ 16 h 111"/>
                          <a:gd name="T6" fmla="*/ 99 w 106"/>
                          <a:gd name="T7" fmla="*/ 14 h 111"/>
                          <a:gd name="T8" fmla="*/ 92 w 106"/>
                          <a:gd name="T9" fmla="*/ 21 h 111"/>
                          <a:gd name="T10" fmla="*/ 87 w 106"/>
                          <a:gd name="T11" fmla="*/ 28 h 111"/>
                          <a:gd name="T12" fmla="*/ 87 w 106"/>
                          <a:gd name="T13" fmla="*/ 45 h 111"/>
                          <a:gd name="T14" fmla="*/ 80 w 106"/>
                          <a:gd name="T15" fmla="*/ 50 h 111"/>
                          <a:gd name="T16" fmla="*/ 76 w 106"/>
                          <a:gd name="T17" fmla="*/ 52 h 111"/>
                          <a:gd name="T18" fmla="*/ 71 w 106"/>
                          <a:gd name="T19" fmla="*/ 59 h 111"/>
                          <a:gd name="T20" fmla="*/ 59 w 106"/>
                          <a:gd name="T21" fmla="*/ 61 h 111"/>
                          <a:gd name="T22" fmla="*/ 52 w 106"/>
                          <a:gd name="T23" fmla="*/ 66 h 111"/>
                          <a:gd name="T24" fmla="*/ 52 w 106"/>
                          <a:gd name="T25" fmla="*/ 78 h 111"/>
                          <a:gd name="T26" fmla="*/ 50 w 106"/>
                          <a:gd name="T27" fmla="*/ 78 h 111"/>
                          <a:gd name="T28" fmla="*/ 57 w 106"/>
                          <a:gd name="T29" fmla="*/ 83 h 111"/>
                          <a:gd name="T30" fmla="*/ 66 w 106"/>
                          <a:gd name="T31" fmla="*/ 92 h 111"/>
                          <a:gd name="T32" fmla="*/ 64 w 106"/>
                          <a:gd name="T33" fmla="*/ 97 h 111"/>
                          <a:gd name="T34" fmla="*/ 57 w 106"/>
                          <a:gd name="T35" fmla="*/ 97 h 111"/>
                          <a:gd name="T36" fmla="*/ 47 w 106"/>
                          <a:gd name="T37" fmla="*/ 97 h 111"/>
                          <a:gd name="T38" fmla="*/ 40 w 106"/>
                          <a:gd name="T39" fmla="*/ 109 h 111"/>
                          <a:gd name="T40" fmla="*/ 31 w 106"/>
                          <a:gd name="T41" fmla="*/ 106 h 111"/>
                          <a:gd name="T42" fmla="*/ 31 w 106"/>
                          <a:gd name="T43" fmla="*/ 109 h 111"/>
                          <a:gd name="T44" fmla="*/ 24 w 106"/>
                          <a:gd name="T45" fmla="*/ 104 h 111"/>
                          <a:gd name="T46" fmla="*/ 21 w 106"/>
                          <a:gd name="T47" fmla="*/ 109 h 111"/>
                          <a:gd name="T48" fmla="*/ 16 w 106"/>
                          <a:gd name="T49" fmla="*/ 111 h 111"/>
                          <a:gd name="T50" fmla="*/ 16 w 106"/>
                          <a:gd name="T51" fmla="*/ 106 h 111"/>
                          <a:gd name="T52" fmla="*/ 12 w 106"/>
                          <a:gd name="T53" fmla="*/ 104 h 111"/>
                          <a:gd name="T54" fmla="*/ 7 w 106"/>
                          <a:gd name="T55" fmla="*/ 102 h 111"/>
                          <a:gd name="T56" fmla="*/ 12 w 106"/>
                          <a:gd name="T57" fmla="*/ 92 h 111"/>
                          <a:gd name="T58" fmla="*/ 16 w 106"/>
                          <a:gd name="T59" fmla="*/ 90 h 111"/>
                          <a:gd name="T60" fmla="*/ 14 w 106"/>
                          <a:gd name="T61" fmla="*/ 85 h 111"/>
                          <a:gd name="T62" fmla="*/ 19 w 106"/>
                          <a:gd name="T63" fmla="*/ 76 h 111"/>
                          <a:gd name="T64" fmla="*/ 16 w 106"/>
                          <a:gd name="T65" fmla="*/ 71 h 111"/>
                          <a:gd name="T66" fmla="*/ 7 w 106"/>
                          <a:gd name="T67" fmla="*/ 68 h 111"/>
                          <a:gd name="T68" fmla="*/ 0 w 106"/>
                          <a:gd name="T69" fmla="*/ 64 h 111"/>
                          <a:gd name="T70" fmla="*/ 14 w 106"/>
                          <a:gd name="T71" fmla="*/ 52 h 111"/>
                          <a:gd name="T72" fmla="*/ 31 w 106"/>
                          <a:gd name="T73" fmla="*/ 40 h 111"/>
                          <a:gd name="T74" fmla="*/ 43 w 106"/>
                          <a:gd name="T75" fmla="*/ 23 h 111"/>
                          <a:gd name="T76" fmla="*/ 50 w 106"/>
                          <a:gd name="T77" fmla="*/ 31 h 111"/>
                          <a:gd name="T78" fmla="*/ 64 w 106"/>
                          <a:gd name="T79" fmla="*/ 31 h 111"/>
                          <a:gd name="T80" fmla="*/ 61 w 106"/>
                          <a:gd name="T81" fmla="*/ 21 h 111"/>
                          <a:gd name="T82" fmla="*/ 87 w 106"/>
                          <a:gd name="T83" fmla="*/ 12 h 111"/>
                          <a:gd name="T84" fmla="*/ 92 w 106"/>
                          <a:gd name="T85" fmla="*/ 0 h 111"/>
                          <a:gd name="T86" fmla="*/ 104 w 106"/>
                          <a:gd name="T87" fmla="*/ 12 h 11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  <a:cxn ang="0">
                            <a:pos x="T74" y="T75"/>
                          </a:cxn>
                          <a:cxn ang="0">
                            <a:pos x="T76" y="T77"/>
                          </a:cxn>
                          <a:cxn ang="0">
                            <a:pos x="T78" y="T79"/>
                          </a:cxn>
                          <a:cxn ang="0">
                            <a:pos x="T80" y="T81"/>
                          </a:cxn>
                          <a:cxn ang="0">
                            <a:pos x="T82" y="T83"/>
                          </a:cxn>
                          <a:cxn ang="0">
                            <a:pos x="T84" y="T85"/>
                          </a:cxn>
                          <a:cxn ang="0">
                            <a:pos x="T86" y="T87"/>
                          </a:cxn>
                        </a:cxnLst>
                        <a:rect l="0" t="0" r="r" b="b"/>
                        <a:pathLst>
                          <a:path w="106" h="111">
                            <a:moveTo>
                              <a:pt x="104" y="12"/>
                            </a:moveTo>
                            <a:lnTo>
                              <a:pt x="104" y="12"/>
                            </a:lnTo>
                            <a:lnTo>
                              <a:pt x="106" y="16"/>
                            </a:lnTo>
                            <a:lnTo>
                              <a:pt x="99" y="14"/>
                            </a:lnTo>
                            <a:lnTo>
                              <a:pt x="92" y="21"/>
                            </a:lnTo>
                            <a:lnTo>
                              <a:pt x="87" y="28"/>
                            </a:lnTo>
                            <a:lnTo>
                              <a:pt x="87" y="45"/>
                            </a:lnTo>
                            <a:lnTo>
                              <a:pt x="80" y="50"/>
                            </a:lnTo>
                            <a:lnTo>
                              <a:pt x="76" y="52"/>
                            </a:lnTo>
                            <a:lnTo>
                              <a:pt x="71" y="59"/>
                            </a:lnTo>
                            <a:lnTo>
                              <a:pt x="59" y="61"/>
                            </a:lnTo>
                            <a:lnTo>
                              <a:pt x="52" y="66"/>
                            </a:lnTo>
                            <a:lnTo>
                              <a:pt x="52" y="78"/>
                            </a:lnTo>
                            <a:lnTo>
                              <a:pt x="50" y="78"/>
                            </a:lnTo>
                            <a:lnTo>
                              <a:pt x="57" y="83"/>
                            </a:lnTo>
                            <a:lnTo>
                              <a:pt x="66" y="92"/>
                            </a:lnTo>
                            <a:lnTo>
                              <a:pt x="64" y="97"/>
                            </a:lnTo>
                            <a:lnTo>
                              <a:pt x="57" y="97"/>
                            </a:lnTo>
                            <a:lnTo>
                              <a:pt x="47" y="97"/>
                            </a:lnTo>
                            <a:lnTo>
                              <a:pt x="40" y="109"/>
                            </a:lnTo>
                            <a:lnTo>
                              <a:pt x="31" y="106"/>
                            </a:lnTo>
                            <a:lnTo>
                              <a:pt x="31" y="109"/>
                            </a:lnTo>
                            <a:lnTo>
                              <a:pt x="24" y="104"/>
                            </a:lnTo>
                            <a:lnTo>
                              <a:pt x="21" y="109"/>
                            </a:lnTo>
                            <a:lnTo>
                              <a:pt x="16" y="111"/>
                            </a:lnTo>
                            <a:lnTo>
                              <a:pt x="16" y="106"/>
                            </a:lnTo>
                            <a:lnTo>
                              <a:pt x="12" y="104"/>
                            </a:lnTo>
                            <a:lnTo>
                              <a:pt x="7" y="102"/>
                            </a:lnTo>
                            <a:lnTo>
                              <a:pt x="12" y="92"/>
                            </a:lnTo>
                            <a:lnTo>
                              <a:pt x="16" y="90"/>
                            </a:lnTo>
                            <a:lnTo>
                              <a:pt x="14" y="85"/>
                            </a:lnTo>
                            <a:lnTo>
                              <a:pt x="19" y="76"/>
                            </a:lnTo>
                            <a:lnTo>
                              <a:pt x="16" y="71"/>
                            </a:lnTo>
                            <a:lnTo>
                              <a:pt x="7" y="68"/>
                            </a:lnTo>
                            <a:lnTo>
                              <a:pt x="0" y="64"/>
                            </a:lnTo>
                            <a:lnTo>
                              <a:pt x="14" y="52"/>
                            </a:lnTo>
                            <a:lnTo>
                              <a:pt x="31" y="40"/>
                            </a:lnTo>
                            <a:lnTo>
                              <a:pt x="43" y="23"/>
                            </a:lnTo>
                            <a:lnTo>
                              <a:pt x="50" y="31"/>
                            </a:lnTo>
                            <a:lnTo>
                              <a:pt x="64" y="31"/>
                            </a:lnTo>
                            <a:lnTo>
                              <a:pt x="61" y="21"/>
                            </a:lnTo>
                            <a:lnTo>
                              <a:pt x="87" y="12"/>
                            </a:lnTo>
                            <a:lnTo>
                              <a:pt x="92" y="0"/>
                            </a:lnTo>
                            <a:lnTo>
                              <a:pt x="104" y="12"/>
                            </a:lnTo>
                            <a:close/>
                          </a:path>
                        </a:pathLst>
                      </a:custGeom>
                      <a:grpFill/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  <p:sp>
                    <p:nvSpPr>
                      <p:cNvPr id="194" name="Freeform 329"/>
                      <p:cNvSpPr/>
                      <p:nvPr/>
                    </p:nvSpPr>
                    <p:spPr bwMode="auto">
                      <a:xfrm>
                        <a:off x="6175308" y="3683679"/>
                        <a:ext cx="26220" cy="55250"/>
                      </a:xfrm>
                      <a:custGeom>
                        <a:avLst/>
                        <a:gdLst>
                          <a:gd name="T0" fmla="*/ 16 w 28"/>
                          <a:gd name="T1" fmla="*/ 45 h 59"/>
                          <a:gd name="T2" fmla="*/ 16 w 28"/>
                          <a:gd name="T3" fmla="*/ 45 h 59"/>
                          <a:gd name="T4" fmla="*/ 9 w 28"/>
                          <a:gd name="T5" fmla="*/ 59 h 59"/>
                          <a:gd name="T6" fmla="*/ 0 w 28"/>
                          <a:gd name="T7" fmla="*/ 45 h 59"/>
                          <a:gd name="T8" fmla="*/ 0 w 28"/>
                          <a:gd name="T9" fmla="*/ 31 h 59"/>
                          <a:gd name="T10" fmla="*/ 9 w 28"/>
                          <a:gd name="T11" fmla="*/ 14 h 59"/>
                          <a:gd name="T12" fmla="*/ 21 w 28"/>
                          <a:gd name="T13" fmla="*/ 0 h 59"/>
                          <a:gd name="T14" fmla="*/ 28 w 28"/>
                          <a:gd name="T15" fmla="*/ 7 h 59"/>
                          <a:gd name="T16" fmla="*/ 26 w 28"/>
                          <a:gd name="T17" fmla="*/ 17 h 59"/>
                          <a:gd name="T18" fmla="*/ 16 w 28"/>
                          <a:gd name="T19" fmla="*/ 45 h 5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</a:cxnLst>
                        <a:rect l="0" t="0" r="r" b="b"/>
                        <a:pathLst>
                          <a:path w="28" h="59">
                            <a:moveTo>
                              <a:pt x="16" y="45"/>
                            </a:moveTo>
                            <a:lnTo>
                              <a:pt x="16" y="45"/>
                            </a:lnTo>
                            <a:lnTo>
                              <a:pt x="9" y="59"/>
                            </a:lnTo>
                            <a:lnTo>
                              <a:pt x="0" y="45"/>
                            </a:lnTo>
                            <a:lnTo>
                              <a:pt x="0" y="31"/>
                            </a:lnTo>
                            <a:lnTo>
                              <a:pt x="9" y="14"/>
                            </a:lnTo>
                            <a:lnTo>
                              <a:pt x="21" y="0"/>
                            </a:lnTo>
                            <a:lnTo>
                              <a:pt x="28" y="7"/>
                            </a:lnTo>
                            <a:lnTo>
                              <a:pt x="26" y="17"/>
                            </a:lnTo>
                            <a:lnTo>
                              <a:pt x="16" y="45"/>
                            </a:lnTo>
                            <a:close/>
                          </a:path>
                        </a:pathLst>
                      </a:custGeom>
                      <a:grpFill/>
                      <a:ln w="3175" cap="rnd">
                        <a:solidFill>
                          <a:srgbClr val="377D6C"/>
                        </a:solidFill>
                      </a:ln>
                    </p:spPr>
                    <p:txBody>
                      <a:bodyPr vert="horz" wrap="square" lIns="73891" tIns="36945" rIns="73891" bIns="36945" numCol="1" anchor="t" anchorCtr="0" compatLnSpc="1"/>
                      <a:lstStyle/>
                      <a:p>
                        <a:endParaRPr lang="en-US" sz="1455" dirty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思源黑体 CN Regular" pitchFamily="34" charset="-122"/>
                          <a:ea typeface="思源黑体 CN Regular" pitchFamily="34" charset="-122"/>
                          <a:cs typeface="Times New Roman" panose="02020603050405020304" pitchFamily="18" charset="0"/>
                        </a:endParaRPr>
                      </a:p>
                    </p:txBody>
                  </p:sp>
                </p:grpSp>
              </p:grpSp>
              <p:sp>
                <p:nvSpPr>
                  <p:cNvPr id="160" name="Freeform 278"/>
                  <p:cNvSpPr/>
                  <p:nvPr/>
                </p:nvSpPr>
                <p:spPr bwMode="auto">
                  <a:xfrm>
                    <a:off x="6430020" y="2260287"/>
                    <a:ext cx="123610" cy="93644"/>
                  </a:xfrm>
                  <a:custGeom>
                    <a:avLst/>
                    <a:gdLst>
                      <a:gd name="T0" fmla="*/ 59 w 132"/>
                      <a:gd name="T1" fmla="*/ 83 h 100"/>
                      <a:gd name="T2" fmla="*/ 120 w 132"/>
                      <a:gd name="T3" fmla="*/ 86 h 100"/>
                      <a:gd name="T4" fmla="*/ 132 w 132"/>
                      <a:gd name="T5" fmla="*/ 38 h 100"/>
                      <a:gd name="T6" fmla="*/ 73 w 132"/>
                      <a:gd name="T7" fmla="*/ 5 h 100"/>
                      <a:gd name="T8" fmla="*/ 30 w 132"/>
                      <a:gd name="T9" fmla="*/ 0 h 100"/>
                      <a:gd name="T10" fmla="*/ 9 w 132"/>
                      <a:gd name="T11" fmla="*/ 15 h 100"/>
                      <a:gd name="T12" fmla="*/ 0 w 132"/>
                      <a:gd name="T13" fmla="*/ 57 h 100"/>
                      <a:gd name="T14" fmla="*/ 33 w 132"/>
                      <a:gd name="T15" fmla="*/ 100 h 100"/>
                      <a:gd name="T16" fmla="*/ 59 w 132"/>
                      <a:gd name="T17" fmla="*/ 83 h 100"/>
                      <a:gd name="T18" fmla="*/ 59 w 132"/>
                      <a:gd name="T19" fmla="*/ 83 h 100"/>
                      <a:gd name="T20" fmla="*/ 59 w 132"/>
                      <a:gd name="T21" fmla="*/ 83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2" h="100">
                        <a:moveTo>
                          <a:pt x="59" y="83"/>
                        </a:moveTo>
                        <a:lnTo>
                          <a:pt x="120" y="86"/>
                        </a:lnTo>
                        <a:lnTo>
                          <a:pt x="132" y="38"/>
                        </a:lnTo>
                        <a:lnTo>
                          <a:pt x="73" y="5"/>
                        </a:lnTo>
                        <a:lnTo>
                          <a:pt x="30" y="0"/>
                        </a:lnTo>
                        <a:lnTo>
                          <a:pt x="9" y="15"/>
                        </a:lnTo>
                        <a:lnTo>
                          <a:pt x="0" y="57"/>
                        </a:lnTo>
                        <a:lnTo>
                          <a:pt x="33" y="100"/>
                        </a:lnTo>
                        <a:lnTo>
                          <a:pt x="59" y="83"/>
                        </a:lnTo>
                        <a:lnTo>
                          <a:pt x="59" y="83"/>
                        </a:lnTo>
                        <a:lnTo>
                          <a:pt x="59" y="83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61" name="Freeform 280"/>
                  <p:cNvSpPr/>
                  <p:nvPr/>
                </p:nvSpPr>
                <p:spPr bwMode="auto">
                  <a:xfrm>
                    <a:off x="5860664" y="2034604"/>
                    <a:ext cx="90835" cy="106754"/>
                  </a:xfrm>
                  <a:custGeom>
                    <a:avLst/>
                    <a:gdLst>
                      <a:gd name="T0" fmla="*/ 92 w 97"/>
                      <a:gd name="T1" fmla="*/ 85 h 114"/>
                      <a:gd name="T2" fmla="*/ 97 w 97"/>
                      <a:gd name="T3" fmla="*/ 52 h 114"/>
                      <a:gd name="T4" fmla="*/ 57 w 97"/>
                      <a:gd name="T5" fmla="*/ 5 h 114"/>
                      <a:gd name="T6" fmla="*/ 42 w 97"/>
                      <a:gd name="T7" fmla="*/ 0 h 114"/>
                      <a:gd name="T8" fmla="*/ 31 w 97"/>
                      <a:gd name="T9" fmla="*/ 7 h 114"/>
                      <a:gd name="T10" fmla="*/ 0 w 97"/>
                      <a:gd name="T11" fmla="*/ 114 h 114"/>
                      <a:gd name="T12" fmla="*/ 92 w 97"/>
                      <a:gd name="T13" fmla="*/ 85 h 114"/>
                      <a:gd name="T14" fmla="*/ 92 w 97"/>
                      <a:gd name="T15" fmla="*/ 85 h 114"/>
                      <a:gd name="T16" fmla="*/ 92 w 97"/>
                      <a:gd name="T17" fmla="*/ 85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7" h="114">
                        <a:moveTo>
                          <a:pt x="92" y="85"/>
                        </a:moveTo>
                        <a:lnTo>
                          <a:pt x="97" y="52"/>
                        </a:lnTo>
                        <a:lnTo>
                          <a:pt x="57" y="5"/>
                        </a:lnTo>
                        <a:lnTo>
                          <a:pt x="42" y="0"/>
                        </a:lnTo>
                        <a:lnTo>
                          <a:pt x="31" y="7"/>
                        </a:lnTo>
                        <a:lnTo>
                          <a:pt x="0" y="114"/>
                        </a:lnTo>
                        <a:lnTo>
                          <a:pt x="92" y="85"/>
                        </a:lnTo>
                        <a:lnTo>
                          <a:pt x="92" y="85"/>
                        </a:lnTo>
                        <a:lnTo>
                          <a:pt x="92" y="85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62" name="Freeform 281"/>
                  <p:cNvSpPr/>
                  <p:nvPr/>
                </p:nvSpPr>
                <p:spPr bwMode="auto">
                  <a:xfrm>
                    <a:off x="6566741" y="2300554"/>
                    <a:ext cx="71169" cy="48695"/>
                  </a:xfrm>
                  <a:custGeom>
                    <a:avLst/>
                    <a:gdLst>
                      <a:gd name="T0" fmla="*/ 57 w 76"/>
                      <a:gd name="T1" fmla="*/ 52 h 52"/>
                      <a:gd name="T2" fmla="*/ 76 w 76"/>
                      <a:gd name="T3" fmla="*/ 26 h 52"/>
                      <a:gd name="T4" fmla="*/ 36 w 76"/>
                      <a:gd name="T5" fmla="*/ 9 h 52"/>
                      <a:gd name="T6" fmla="*/ 5 w 76"/>
                      <a:gd name="T7" fmla="*/ 0 h 52"/>
                      <a:gd name="T8" fmla="*/ 0 w 76"/>
                      <a:gd name="T9" fmla="*/ 21 h 52"/>
                      <a:gd name="T10" fmla="*/ 31 w 76"/>
                      <a:gd name="T11" fmla="*/ 45 h 52"/>
                      <a:gd name="T12" fmla="*/ 57 w 76"/>
                      <a:gd name="T13" fmla="*/ 52 h 52"/>
                      <a:gd name="T14" fmla="*/ 57 w 76"/>
                      <a:gd name="T15" fmla="*/ 52 h 52"/>
                      <a:gd name="T16" fmla="*/ 57 w 76"/>
                      <a:gd name="T17" fmla="*/ 5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6" h="52">
                        <a:moveTo>
                          <a:pt x="57" y="52"/>
                        </a:moveTo>
                        <a:lnTo>
                          <a:pt x="76" y="26"/>
                        </a:lnTo>
                        <a:lnTo>
                          <a:pt x="36" y="9"/>
                        </a:lnTo>
                        <a:lnTo>
                          <a:pt x="5" y="0"/>
                        </a:lnTo>
                        <a:lnTo>
                          <a:pt x="0" y="21"/>
                        </a:lnTo>
                        <a:lnTo>
                          <a:pt x="31" y="45"/>
                        </a:lnTo>
                        <a:lnTo>
                          <a:pt x="57" y="52"/>
                        </a:lnTo>
                        <a:lnTo>
                          <a:pt x="57" y="52"/>
                        </a:lnTo>
                        <a:lnTo>
                          <a:pt x="57" y="52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63" name="Freeform 282"/>
                  <p:cNvSpPr/>
                  <p:nvPr/>
                </p:nvSpPr>
                <p:spPr bwMode="auto">
                  <a:xfrm>
                    <a:off x="7063055" y="2511254"/>
                    <a:ext cx="55250" cy="35585"/>
                  </a:xfrm>
                  <a:custGeom>
                    <a:avLst/>
                    <a:gdLst>
                      <a:gd name="T0" fmla="*/ 21 w 59"/>
                      <a:gd name="T1" fmla="*/ 35 h 38"/>
                      <a:gd name="T2" fmla="*/ 40 w 59"/>
                      <a:gd name="T3" fmla="*/ 33 h 38"/>
                      <a:gd name="T4" fmla="*/ 57 w 59"/>
                      <a:gd name="T5" fmla="*/ 21 h 38"/>
                      <a:gd name="T6" fmla="*/ 59 w 59"/>
                      <a:gd name="T7" fmla="*/ 14 h 38"/>
                      <a:gd name="T8" fmla="*/ 36 w 59"/>
                      <a:gd name="T9" fmla="*/ 0 h 38"/>
                      <a:gd name="T10" fmla="*/ 24 w 59"/>
                      <a:gd name="T11" fmla="*/ 0 h 38"/>
                      <a:gd name="T12" fmla="*/ 21 w 59"/>
                      <a:gd name="T13" fmla="*/ 2 h 38"/>
                      <a:gd name="T14" fmla="*/ 0 w 59"/>
                      <a:gd name="T15" fmla="*/ 24 h 38"/>
                      <a:gd name="T16" fmla="*/ 3 w 59"/>
                      <a:gd name="T17" fmla="*/ 38 h 38"/>
                      <a:gd name="T18" fmla="*/ 21 w 59"/>
                      <a:gd name="T19" fmla="*/ 35 h 38"/>
                      <a:gd name="T20" fmla="*/ 21 w 59"/>
                      <a:gd name="T21" fmla="*/ 35 h 38"/>
                      <a:gd name="T22" fmla="*/ 21 w 59"/>
                      <a:gd name="T23" fmla="*/ 35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9" h="38">
                        <a:moveTo>
                          <a:pt x="21" y="35"/>
                        </a:moveTo>
                        <a:lnTo>
                          <a:pt x="40" y="33"/>
                        </a:lnTo>
                        <a:lnTo>
                          <a:pt x="57" y="21"/>
                        </a:lnTo>
                        <a:lnTo>
                          <a:pt x="59" y="14"/>
                        </a:lnTo>
                        <a:lnTo>
                          <a:pt x="36" y="0"/>
                        </a:lnTo>
                        <a:lnTo>
                          <a:pt x="24" y="0"/>
                        </a:lnTo>
                        <a:lnTo>
                          <a:pt x="21" y="2"/>
                        </a:lnTo>
                        <a:lnTo>
                          <a:pt x="0" y="24"/>
                        </a:lnTo>
                        <a:lnTo>
                          <a:pt x="3" y="38"/>
                        </a:lnTo>
                        <a:lnTo>
                          <a:pt x="21" y="35"/>
                        </a:lnTo>
                        <a:lnTo>
                          <a:pt x="21" y="35"/>
                        </a:lnTo>
                        <a:lnTo>
                          <a:pt x="21" y="35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64" name="Freeform 283"/>
                  <p:cNvSpPr/>
                  <p:nvPr/>
                </p:nvSpPr>
                <p:spPr bwMode="auto">
                  <a:xfrm>
                    <a:off x="5736117" y="1861363"/>
                    <a:ext cx="137657" cy="220064"/>
                  </a:xfrm>
                  <a:custGeom>
                    <a:avLst/>
                    <a:gdLst>
                      <a:gd name="T0" fmla="*/ 33 w 147"/>
                      <a:gd name="T1" fmla="*/ 178 h 235"/>
                      <a:gd name="T2" fmla="*/ 62 w 147"/>
                      <a:gd name="T3" fmla="*/ 209 h 235"/>
                      <a:gd name="T4" fmla="*/ 107 w 147"/>
                      <a:gd name="T5" fmla="*/ 235 h 235"/>
                      <a:gd name="T6" fmla="*/ 142 w 147"/>
                      <a:gd name="T7" fmla="*/ 223 h 235"/>
                      <a:gd name="T8" fmla="*/ 147 w 147"/>
                      <a:gd name="T9" fmla="*/ 145 h 235"/>
                      <a:gd name="T10" fmla="*/ 109 w 147"/>
                      <a:gd name="T11" fmla="*/ 52 h 235"/>
                      <a:gd name="T12" fmla="*/ 76 w 147"/>
                      <a:gd name="T13" fmla="*/ 0 h 235"/>
                      <a:gd name="T14" fmla="*/ 43 w 147"/>
                      <a:gd name="T15" fmla="*/ 24 h 235"/>
                      <a:gd name="T16" fmla="*/ 0 w 147"/>
                      <a:gd name="T17" fmla="*/ 93 h 235"/>
                      <a:gd name="T18" fmla="*/ 22 w 147"/>
                      <a:gd name="T19" fmla="*/ 112 h 235"/>
                      <a:gd name="T20" fmla="*/ 33 w 147"/>
                      <a:gd name="T21" fmla="*/ 178 h 235"/>
                      <a:gd name="T22" fmla="*/ 33 w 147"/>
                      <a:gd name="T23" fmla="*/ 178 h 235"/>
                      <a:gd name="T24" fmla="*/ 33 w 147"/>
                      <a:gd name="T25" fmla="*/ 178 h 2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47" h="235">
                        <a:moveTo>
                          <a:pt x="33" y="178"/>
                        </a:moveTo>
                        <a:lnTo>
                          <a:pt x="62" y="209"/>
                        </a:lnTo>
                        <a:lnTo>
                          <a:pt x="107" y="235"/>
                        </a:lnTo>
                        <a:lnTo>
                          <a:pt x="142" y="223"/>
                        </a:lnTo>
                        <a:lnTo>
                          <a:pt x="147" y="145"/>
                        </a:lnTo>
                        <a:lnTo>
                          <a:pt x="109" y="52"/>
                        </a:lnTo>
                        <a:lnTo>
                          <a:pt x="76" y="0"/>
                        </a:lnTo>
                        <a:lnTo>
                          <a:pt x="43" y="24"/>
                        </a:lnTo>
                        <a:lnTo>
                          <a:pt x="0" y="93"/>
                        </a:lnTo>
                        <a:lnTo>
                          <a:pt x="22" y="112"/>
                        </a:lnTo>
                        <a:lnTo>
                          <a:pt x="33" y="178"/>
                        </a:lnTo>
                        <a:lnTo>
                          <a:pt x="33" y="178"/>
                        </a:lnTo>
                        <a:lnTo>
                          <a:pt x="33" y="178"/>
                        </a:lnTo>
                        <a:close/>
                      </a:path>
                    </a:pathLst>
                  </a:custGeom>
                  <a:grpFill/>
                  <a:ln w="3175" cap="rnd">
                    <a:solidFill>
                      <a:srgbClr val="377D6C"/>
                    </a:solidFill>
                  </a:ln>
                </p:spPr>
                <p:txBody>
                  <a:bodyPr vert="horz" wrap="square" lIns="73891" tIns="36945" rIns="73891" bIns="36945" numCol="1" anchor="t" anchorCtr="0" compatLnSpc="1"/>
                  <a:lstStyle/>
                  <a:p>
                    <a:endParaRPr lang="en-US" sz="1455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思源黑体 CN Regular" pitchFamily="34" charset="-122"/>
                      <a:ea typeface="思源黑体 CN Regular" pitchFamily="34" charset="-122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58" name="Freeform 279"/>
                <p:cNvSpPr/>
                <p:nvPr/>
              </p:nvSpPr>
              <p:spPr bwMode="auto">
                <a:xfrm>
                  <a:off x="6474033" y="2396071"/>
                  <a:ext cx="58059" cy="32776"/>
                </a:xfrm>
                <a:custGeom>
                  <a:avLst/>
                  <a:gdLst>
                    <a:gd name="T0" fmla="*/ 17 w 62"/>
                    <a:gd name="T1" fmla="*/ 5 h 35"/>
                    <a:gd name="T2" fmla="*/ 0 w 62"/>
                    <a:gd name="T3" fmla="*/ 26 h 35"/>
                    <a:gd name="T4" fmla="*/ 2 w 62"/>
                    <a:gd name="T5" fmla="*/ 31 h 35"/>
                    <a:gd name="T6" fmla="*/ 36 w 62"/>
                    <a:gd name="T7" fmla="*/ 35 h 35"/>
                    <a:gd name="T8" fmla="*/ 62 w 62"/>
                    <a:gd name="T9" fmla="*/ 35 h 35"/>
                    <a:gd name="T10" fmla="*/ 59 w 62"/>
                    <a:gd name="T11" fmla="*/ 21 h 35"/>
                    <a:gd name="T12" fmla="*/ 36 w 62"/>
                    <a:gd name="T13" fmla="*/ 0 h 35"/>
                    <a:gd name="T14" fmla="*/ 17 w 62"/>
                    <a:gd name="T15" fmla="*/ 5 h 35"/>
                    <a:gd name="T16" fmla="*/ 17 w 62"/>
                    <a:gd name="T17" fmla="*/ 5 h 35"/>
                    <a:gd name="T18" fmla="*/ 17 w 62"/>
                    <a:gd name="T19" fmla="*/ 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2" h="35">
                      <a:moveTo>
                        <a:pt x="17" y="5"/>
                      </a:moveTo>
                      <a:lnTo>
                        <a:pt x="0" y="26"/>
                      </a:lnTo>
                      <a:lnTo>
                        <a:pt x="2" y="31"/>
                      </a:lnTo>
                      <a:lnTo>
                        <a:pt x="36" y="35"/>
                      </a:lnTo>
                      <a:lnTo>
                        <a:pt x="62" y="35"/>
                      </a:lnTo>
                      <a:lnTo>
                        <a:pt x="59" y="21"/>
                      </a:lnTo>
                      <a:lnTo>
                        <a:pt x="36" y="0"/>
                      </a:lnTo>
                      <a:lnTo>
                        <a:pt x="17" y="5"/>
                      </a:lnTo>
                      <a:lnTo>
                        <a:pt x="17" y="5"/>
                      </a:lnTo>
                      <a:lnTo>
                        <a:pt x="17" y="5"/>
                      </a:lnTo>
                      <a:close/>
                    </a:path>
                  </a:pathLst>
                </a:custGeom>
                <a:grpFill/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50" name="Freeform 9"/>
              <p:cNvSpPr/>
              <p:nvPr/>
            </p:nvSpPr>
            <p:spPr bwMode="auto">
              <a:xfrm>
                <a:off x="4881992" y="3545042"/>
                <a:ext cx="66622" cy="75985"/>
              </a:xfrm>
              <a:custGeom>
                <a:avLst/>
                <a:gdLst>
                  <a:gd name="connsiteX0" fmla="*/ 138621 w 161671"/>
                  <a:gd name="connsiteY0" fmla="*/ 0 h 184395"/>
                  <a:gd name="connsiteX1" fmla="*/ 141471 w 161671"/>
                  <a:gd name="connsiteY1" fmla="*/ 9774 h 184395"/>
                  <a:gd name="connsiteX2" fmla="*/ 145764 w 161671"/>
                  <a:gd name="connsiteY2" fmla="*/ 7143 h 184395"/>
                  <a:gd name="connsiteX3" fmla="*/ 161671 w 161671"/>
                  <a:gd name="connsiteY3" fmla="*/ 61682 h 184395"/>
                  <a:gd name="connsiteX4" fmla="*/ 157126 w 161671"/>
                  <a:gd name="connsiteY4" fmla="*/ 66227 h 184395"/>
                  <a:gd name="connsiteX5" fmla="*/ 82135 w 161671"/>
                  <a:gd name="connsiteY5" fmla="*/ 88952 h 184395"/>
                  <a:gd name="connsiteX6" fmla="*/ 104227 w 161671"/>
                  <a:gd name="connsiteY6" fmla="*/ 111044 h 184395"/>
                  <a:gd name="connsiteX7" fmla="*/ 118494 w 161671"/>
                  <a:gd name="connsiteY7" fmla="*/ 125311 h 184395"/>
                  <a:gd name="connsiteX8" fmla="*/ 102587 w 161671"/>
                  <a:gd name="connsiteY8" fmla="*/ 136673 h 184395"/>
                  <a:gd name="connsiteX9" fmla="*/ 98042 w 161671"/>
                  <a:gd name="connsiteY9" fmla="*/ 152581 h 184395"/>
                  <a:gd name="connsiteX10" fmla="*/ 70772 w 161671"/>
                  <a:gd name="connsiteY10" fmla="*/ 159398 h 184395"/>
                  <a:gd name="connsiteX11" fmla="*/ 59410 w 161671"/>
                  <a:gd name="connsiteY11" fmla="*/ 168488 h 184395"/>
                  <a:gd name="connsiteX12" fmla="*/ 43503 w 161671"/>
                  <a:gd name="connsiteY12" fmla="*/ 184395 h 184395"/>
                  <a:gd name="connsiteX13" fmla="*/ 7143 w 161671"/>
                  <a:gd name="connsiteY13" fmla="*/ 175305 h 184395"/>
                  <a:gd name="connsiteX14" fmla="*/ 7143 w 161671"/>
                  <a:gd name="connsiteY14" fmla="*/ 169948 h 184395"/>
                  <a:gd name="connsiteX15" fmla="*/ 0 w 161671"/>
                  <a:gd name="connsiteY15" fmla="*/ 168162 h 184395"/>
                  <a:gd name="connsiteX16" fmla="*/ 0 w 161671"/>
                  <a:gd name="connsiteY16" fmla="*/ 161345 h 184395"/>
                  <a:gd name="connsiteX17" fmla="*/ 15908 w 161671"/>
                  <a:gd name="connsiteY17" fmla="*/ 97716 h 184395"/>
                  <a:gd name="connsiteX18" fmla="*/ 15908 w 161671"/>
                  <a:gd name="connsiteY18" fmla="*/ 81809 h 184395"/>
                  <a:gd name="connsiteX19" fmla="*/ 20452 w 161671"/>
                  <a:gd name="connsiteY19" fmla="*/ 65902 h 184395"/>
                  <a:gd name="connsiteX20" fmla="*/ 20452 w 161671"/>
                  <a:gd name="connsiteY20" fmla="*/ 43177 h 184395"/>
                  <a:gd name="connsiteX21" fmla="*/ 27270 w 161671"/>
                  <a:gd name="connsiteY21" fmla="*/ 27270 h 184395"/>
                  <a:gd name="connsiteX22" fmla="*/ 68174 w 161671"/>
                  <a:gd name="connsiteY22" fmla="*/ 43177 h 18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1671" h="184395">
                    <a:moveTo>
                      <a:pt x="138621" y="0"/>
                    </a:moveTo>
                    <a:lnTo>
                      <a:pt x="141471" y="9774"/>
                    </a:lnTo>
                    <a:lnTo>
                      <a:pt x="145764" y="7143"/>
                    </a:lnTo>
                    <a:lnTo>
                      <a:pt x="161671" y="61682"/>
                    </a:lnTo>
                    <a:lnTo>
                      <a:pt x="157126" y="66227"/>
                    </a:lnTo>
                    <a:lnTo>
                      <a:pt x="82135" y="88952"/>
                    </a:lnTo>
                    <a:lnTo>
                      <a:pt x="104227" y="111044"/>
                    </a:lnTo>
                    <a:lnTo>
                      <a:pt x="118494" y="125311"/>
                    </a:lnTo>
                    <a:lnTo>
                      <a:pt x="102587" y="136673"/>
                    </a:lnTo>
                    <a:lnTo>
                      <a:pt x="98042" y="152581"/>
                    </a:lnTo>
                    <a:lnTo>
                      <a:pt x="70772" y="159398"/>
                    </a:lnTo>
                    <a:lnTo>
                      <a:pt x="59410" y="168488"/>
                    </a:lnTo>
                    <a:lnTo>
                      <a:pt x="43503" y="184395"/>
                    </a:lnTo>
                    <a:lnTo>
                      <a:pt x="7143" y="175305"/>
                    </a:lnTo>
                    <a:lnTo>
                      <a:pt x="7143" y="169948"/>
                    </a:lnTo>
                    <a:lnTo>
                      <a:pt x="0" y="168162"/>
                    </a:lnTo>
                    <a:lnTo>
                      <a:pt x="0" y="161345"/>
                    </a:lnTo>
                    <a:lnTo>
                      <a:pt x="15908" y="97716"/>
                    </a:lnTo>
                    <a:lnTo>
                      <a:pt x="15908" y="81809"/>
                    </a:lnTo>
                    <a:lnTo>
                      <a:pt x="20452" y="65902"/>
                    </a:lnTo>
                    <a:lnTo>
                      <a:pt x="20452" y="43177"/>
                    </a:lnTo>
                    <a:lnTo>
                      <a:pt x="27270" y="27270"/>
                    </a:lnTo>
                    <a:lnTo>
                      <a:pt x="68174" y="43177"/>
                    </a:lnTo>
                    <a:close/>
                  </a:path>
                </a:pathLst>
              </a:custGeom>
              <a:grpFill/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" name="Freeform 26"/>
              <p:cNvSpPr/>
              <p:nvPr/>
            </p:nvSpPr>
            <p:spPr bwMode="auto">
              <a:xfrm>
                <a:off x="5135858" y="3672442"/>
                <a:ext cx="75005" cy="61895"/>
              </a:xfrm>
              <a:custGeom>
                <a:avLst/>
                <a:gdLst>
                  <a:gd name="connsiteX0" fmla="*/ 168162 w 182014"/>
                  <a:gd name="connsiteY0" fmla="*/ 0 h 150200"/>
                  <a:gd name="connsiteX1" fmla="*/ 170781 w 182014"/>
                  <a:gd name="connsiteY1" fmla="*/ 6548 h 150200"/>
                  <a:gd name="connsiteX2" fmla="*/ 172924 w 182014"/>
                  <a:gd name="connsiteY2" fmla="*/ 4762 h 150200"/>
                  <a:gd name="connsiteX3" fmla="*/ 177469 w 182014"/>
                  <a:gd name="connsiteY3" fmla="*/ 16125 h 150200"/>
                  <a:gd name="connsiteX4" fmla="*/ 182014 w 182014"/>
                  <a:gd name="connsiteY4" fmla="*/ 47939 h 150200"/>
                  <a:gd name="connsiteX5" fmla="*/ 161562 w 182014"/>
                  <a:gd name="connsiteY5" fmla="*/ 47939 h 150200"/>
                  <a:gd name="connsiteX6" fmla="*/ 161562 w 182014"/>
                  <a:gd name="connsiteY6" fmla="*/ 75209 h 150200"/>
                  <a:gd name="connsiteX7" fmla="*/ 166107 w 182014"/>
                  <a:gd name="connsiteY7" fmla="*/ 79754 h 150200"/>
                  <a:gd name="connsiteX8" fmla="*/ 150200 w 182014"/>
                  <a:gd name="connsiteY8" fmla="*/ 91116 h 150200"/>
                  <a:gd name="connsiteX9" fmla="*/ 150200 w 182014"/>
                  <a:gd name="connsiteY9" fmla="*/ 107023 h 150200"/>
                  <a:gd name="connsiteX10" fmla="*/ 141110 w 182014"/>
                  <a:gd name="connsiteY10" fmla="*/ 122931 h 150200"/>
                  <a:gd name="connsiteX11" fmla="*/ 134293 w 182014"/>
                  <a:gd name="connsiteY11" fmla="*/ 138838 h 150200"/>
                  <a:gd name="connsiteX12" fmla="*/ 129748 w 182014"/>
                  <a:gd name="connsiteY12" fmla="*/ 150200 h 150200"/>
                  <a:gd name="connsiteX13" fmla="*/ 20669 w 182014"/>
                  <a:gd name="connsiteY13" fmla="*/ 129748 h 150200"/>
                  <a:gd name="connsiteX14" fmla="*/ 19138 w 182014"/>
                  <a:gd name="connsiteY14" fmla="*/ 125592 h 150200"/>
                  <a:gd name="connsiteX15" fmla="*/ 15907 w 182014"/>
                  <a:gd name="connsiteY15" fmla="*/ 124986 h 150200"/>
                  <a:gd name="connsiteX16" fmla="*/ 0 w 182014"/>
                  <a:gd name="connsiteY16" fmla="*/ 81809 h 150200"/>
                  <a:gd name="connsiteX17" fmla="*/ 0 w 182014"/>
                  <a:gd name="connsiteY17" fmla="*/ 70447 h 150200"/>
                  <a:gd name="connsiteX18" fmla="*/ 6818 w 182014"/>
                  <a:gd name="connsiteY18" fmla="*/ 70447 h 150200"/>
                  <a:gd name="connsiteX19" fmla="*/ 6818 w 182014"/>
                  <a:gd name="connsiteY19" fmla="*/ 75209 h 150200"/>
                  <a:gd name="connsiteX20" fmla="*/ 11580 w 182014"/>
                  <a:gd name="connsiteY20" fmla="*/ 75209 h 150200"/>
                  <a:gd name="connsiteX21" fmla="*/ 11580 w 182014"/>
                  <a:gd name="connsiteY21" fmla="*/ 80789 h 150200"/>
                  <a:gd name="connsiteX22" fmla="*/ 38632 w 182014"/>
                  <a:gd name="connsiteY22" fmla="*/ 74992 h 150200"/>
                  <a:gd name="connsiteX23" fmla="*/ 65902 w 182014"/>
                  <a:gd name="connsiteY23" fmla="*/ 74992 h 150200"/>
                  <a:gd name="connsiteX24" fmla="*/ 86354 w 182014"/>
                  <a:gd name="connsiteY24" fmla="*/ 74992 h 150200"/>
                  <a:gd name="connsiteX25" fmla="*/ 113623 w 182014"/>
                  <a:gd name="connsiteY25" fmla="*/ 47722 h 150200"/>
                  <a:gd name="connsiteX26" fmla="*/ 140893 w 182014"/>
                  <a:gd name="connsiteY26" fmla="*/ 22725 h 150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82014" h="150200">
                    <a:moveTo>
                      <a:pt x="168162" y="0"/>
                    </a:moveTo>
                    <a:lnTo>
                      <a:pt x="170781" y="6548"/>
                    </a:lnTo>
                    <a:lnTo>
                      <a:pt x="172924" y="4762"/>
                    </a:lnTo>
                    <a:lnTo>
                      <a:pt x="177469" y="16125"/>
                    </a:lnTo>
                    <a:lnTo>
                      <a:pt x="182014" y="47939"/>
                    </a:lnTo>
                    <a:lnTo>
                      <a:pt x="161562" y="47939"/>
                    </a:lnTo>
                    <a:lnTo>
                      <a:pt x="161562" y="75209"/>
                    </a:lnTo>
                    <a:lnTo>
                      <a:pt x="166107" y="79754"/>
                    </a:lnTo>
                    <a:lnTo>
                      <a:pt x="150200" y="91116"/>
                    </a:lnTo>
                    <a:lnTo>
                      <a:pt x="150200" y="107023"/>
                    </a:lnTo>
                    <a:lnTo>
                      <a:pt x="141110" y="122931"/>
                    </a:lnTo>
                    <a:lnTo>
                      <a:pt x="134293" y="138838"/>
                    </a:lnTo>
                    <a:lnTo>
                      <a:pt x="129748" y="150200"/>
                    </a:lnTo>
                    <a:lnTo>
                      <a:pt x="20669" y="129748"/>
                    </a:lnTo>
                    <a:lnTo>
                      <a:pt x="19138" y="125592"/>
                    </a:lnTo>
                    <a:lnTo>
                      <a:pt x="15907" y="124986"/>
                    </a:lnTo>
                    <a:lnTo>
                      <a:pt x="0" y="81809"/>
                    </a:lnTo>
                    <a:lnTo>
                      <a:pt x="0" y="70447"/>
                    </a:lnTo>
                    <a:lnTo>
                      <a:pt x="6818" y="70447"/>
                    </a:lnTo>
                    <a:lnTo>
                      <a:pt x="6818" y="75209"/>
                    </a:lnTo>
                    <a:lnTo>
                      <a:pt x="11580" y="75209"/>
                    </a:lnTo>
                    <a:lnTo>
                      <a:pt x="11580" y="80789"/>
                    </a:lnTo>
                    <a:lnTo>
                      <a:pt x="38632" y="74992"/>
                    </a:lnTo>
                    <a:lnTo>
                      <a:pt x="65902" y="74992"/>
                    </a:lnTo>
                    <a:lnTo>
                      <a:pt x="86354" y="74992"/>
                    </a:lnTo>
                    <a:lnTo>
                      <a:pt x="113623" y="47722"/>
                    </a:lnTo>
                    <a:lnTo>
                      <a:pt x="140893" y="22725"/>
                    </a:lnTo>
                    <a:close/>
                  </a:path>
                </a:pathLst>
              </a:custGeom>
              <a:solidFill>
                <a:srgbClr val="AEE0D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" name="Freeform 241"/>
              <p:cNvSpPr>
                <a:spLocks noEditPoints="1"/>
              </p:cNvSpPr>
              <p:nvPr/>
            </p:nvSpPr>
            <p:spPr bwMode="auto">
              <a:xfrm>
                <a:off x="5142413" y="3665887"/>
                <a:ext cx="117992" cy="160132"/>
              </a:xfrm>
              <a:custGeom>
                <a:avLst/>
                <a:gdLst>
                  <a:gd name="T0" fmla="*/ 109 w 126"/>
                  <a:gd name="T1" fmla="*/ 95 h 171"/>
                  <a:gd name="T2" fmla="*/ 109 w 126"/>
                  <a:gd name="T3" fmla="*/ 95 h 171"/>
                  <a:gd name="T4" fmla="*/ 105 w 126"/>
                  <a:gd name="T5" fmla="*/ 107 h 171"/>
                  <a:gd name="T6" fmla="*/ 97 w 126"/>
                  <a:gd name="T7" fmla="*/ 104 h 171"/>
                  <a:gd name="T8" fmla="*/ 93 w 126"/>
                  <a:gd name="T9" fmla="*/ 109 h 171"/>
                  <a:gd name="T10" fmla="*/ 90 w 126"/>
                  <a:gd name="T11" fmla="*/ 118 h 171"/>
                  <a:gd name="T12" fmla="*/ 93 w 126"/>
                  <a:gd name="T13" fmla="*/ 128 h 171"/>
                  <a:gd name="T14" fmla="*/ 90 w 126"/>
                  <a:gd name="T15" fmla="*/ 130 h 171"/>
                  <a:gd name="T16" fmla="*/ 83 w 126"/>
                  <a:gd name="T17" fmla="*/ 130 h 171"/>
                  <a:gd name="T18" fmla="*/ 74 w 126"/>
                  <a:gd name="T19" fmla="*/ 137 h 171"/>
                  <a:gd name="T20" fmla="*/ 71 w 126"/>
                  <a:gd name="T21" fmla="*/ 147 h 171"/>
                  <a:gd name="T22" fmla="*/ 69 w 126"/>
                  <a:gd name="T23" fmla="*/ 149 h 171"/>
                  <a:gd name="T24" fmla="*/ 60 w 126"/>
                  <a:gd name="T25" fmla="*/ 149 h 171"/>
                  <a:gd name="T26" fmla="*/ 53 w 126"/>
                  <a:gd name="T27" fmla="*/ 154 h 171"/>
                  <a:gd name="T28" fmla="*/ 53 w 126"/>
                  <a:gd name="T29" fmla="*/ 161 h 171"/>
                  <a:gd name="T30" fmla="*/ 45 w 126"/>
                  <a:gd name="T31" fmla="*/ 166 h 171"/>
                  <a:gd name="T32" fmla="*/ 36 w 126"/>
                  <a:gd name="T33" fmla="*/ 163 h 171"/>
                  <a:gd name="T34" fmla="*/ 24 w 126"/>
                  <a:gd name="T35" fmla="*/ 168 h 171"/>
                  <a:gd name="T36" fmla="*/ 17 w 126"/>
                  <a:gd name="T37" fmla="*/ 171 h 171"/>
                  <a:gd name="T38" fmla="*/ 12 w 126"/>
                  <a:gd name="T39" fmla="*/ 159 h 171"/>
                  <a:gd name="T40" fmla="*/ 0 w 126"/>
                  <a:gd name="T41" fmla="*/ 130 h 171"/>
                  <a:gd name="T42" fmla="*/ 48 w 126"/>
                  <a:gd name="T43" fmla="*/ 114 h 171"/>
                  <a:gd name="T44" fmla="*/ 60 w 126"/>
                  <a:gd name="T45" fmla="*/ 78 h 171"/>
                  <a:gd name="T46" fmla="*/ 50 w 126"/>
                  <a:gd name="T47" fmla="*/ 66 h 171"/>
                  <a:gd name="T48" fmla="*/ 53 w 126"/>
                  <a:gd name="T49" fmla="*/ 59 h 171"/>
                  <a:gd name="T50" fmla="*/ 57 w 126"/>
                  <a:gd name="T51" fmla="*/ 52 h 171"/>
                  <a:gd name="T52" fmla="*/ 57 w 126"/>
                  <a:gd name="T53" fmla="*/ 45 h 171"/>
                  <a:gd name="T54" fmla="*/ 62 w 126"/>
                  <a:gd name="T55" fmla="*/ 40 h 171"/>
                  <a:gd name="T56" fmla="*/ 60 w 126"/>
                  <a:gd name="T57" fmla="*/ 38 h 171"/>
                  <a:gd name="T58" fmla="*/ 62 w 126"/>
                  <a:gd name="T59" fmla="*/ 28 h 171"/>
                  <a:gd name="T60" fmla="*/ 69 w 126"/>
                  <a:gd name="T61" fmla="*/ 28 h 171"/>
                  <a:gd name="T62" fmla="*/ 79 w 126"/>
                  <a:gd name="T63" fmla="*/ 40 h 171"/>
                  <a:gd name="T64" fmla="*/ 86 w 126"/>
                  <a:gd name="T65" fmla="*/ 45 h 171"/>
                  <a:gd name="T66" fmla="*/ 97 w 126"/>
                  <a:gd name="T67" fmla="*/ 47 h 171"/>
                  <a:gd name="T68" fmla="*/ 107 w 126"/>
                  <a:gd name="T69" fmla="*/ 52 h 171"/>
                  <a:gd name="T70" fmla="*/ 114 w 126"/>
                  <a:gd name="T71" fmla="*/ 62 h 171"/>
                  <a:gd name="T72" fmla="*/ 119 w 126"/>
                  <a:gd name="T73" fmla="*/ 66 h 171"/>
                  <a:gd name="T74" fmla="*/ 126 w 126"/>
                  <a:gd name="T75" fmla="*/ 69 h 171"/>
                  <a:gd name="T76" fmla="*/ 126 w 126"/>
                  <a:gd name="T77" fmla="*/ 73 h 171"/>
                  <a:gd name="T78" fmla="*/ 119 w 126"/>
                  <a:gd name="T79" fmla="*/ 83 h 171"/>
                  <a:gd name="T80" fmla="*/ 116 w 126"/>
                  <a:gd name="T81" fmla="*/ 88 h 171"/>
                  <a:gd name="T82" fmla="*/ 109 w 126"/>
                  <a:gd name="T83" fmla="*/ 95 h 171"/>
                  <a:gd name="T84" fmla="*/ 69 w 126"/>
                  <a:gd name="T85" fmla="*/ 10 h 171"/>
                  <a:gd name="T86" fmla="*/ 69 w 126"/>
                  <a:gd name="T87" fmla="*/ 10 h 171"/>
                  <a:gd name="T88" fmla="*/ 67 w 126"/>
                  <a:gd name="T89" fmla="*/ 12 h 171"/>
                  <a:gd name="T90" fmla="*/ 64 w 126"/>
                  <a:gd name="T91" fmla="*/ 7 h 171"/>
                  <a:gd name="T92" fmla="*/ 69 w 126"/>
                  <a:gd name="T93" fmla="*/ 0 h 171"/>
                  <a:gd name="T94" fmla="*/ 71 w 126"/>
                  <a:gd name="T95" fmla="*/ 2 h 171"/>
                  <a:gd name="T96" fmla="*/ 69 w 126"/>
                  <a:gd name="T97" fmla="*/ 1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6" h="171">
                    <a:moveTo>
                      <a:pt x="109" y="95"/>
                    </a:moveTo>
                    <a:lnTo>
                      <a:pt x="109" y="95"/>
                    </a:lnTo>
                    <a:lnTo>
                      <a:pt x="105" y="107"/>
                    </a:lnTo>
                    <a:lnTo>
                      <a:pt x="97" y="104"/>
                    </a:lnTo>
                    <a:lnTo>
                      <a:pt x="93" y="109"/>
                    </a:lnTo>
                    <a:lnTo>
                      <a:pt x="90" y="118"/>
                    </a:lnTo>
                    <a:lnTo>
                      <a:pt x="93" y="128"/>
                    </a:lnTo>
                    <a:lnTo>
                      <a:pt x="90" y="130"/>
                    </a:lnTo>
                    <a:lnTo>
                      <a:pt x="83" y="130"/>
                    </a:lnTo>
                    <a:lnTo>
                      <a:pt x="74" y="137"/>
                    </a:lnTo>
                    <a:lnTo>
                      <a:pt x="71" y="147"/>
                    </a:lnTo>
                    <a:lnTo>
                      <a:pt x="69" y="149"/>
                    </a:lnTo>
                    <a:lnTo>
                      <a:pt x="60" y="149"/>
                    </a:lnTo>
                    <a:lnTo>
                      <a:pt x="53" y="154"/>
                    </a:lnTo>
                    <a:lnTo>
                      <a:pt x="53" y="161"/>
                    </a:lnTo>
                    <a:lnTo>
                      <a:pt x="45" y="166"/>
                    </a:lnTo>
                    <a:lnTo>
                      <a:pt x="36" y="163"/>
                    </a:lnTo>
                    <a:lnTo>
                      <a:pt x="24" y="168"/>
                    </a:lnTo>
                    <a:lnTo>
                      <a:pt x="17" y="171"/>
                    </a:lnTo>
                    <a:lnTo>
                      <a:pt x="12" y="159"/>
                    </a:lnTo>
                    <a:lnTo>
                      <a:pt x="0" y="130"/>
                    </a:lnTo>
                    <a:lnTo>
                      <a:pt x="48" y="114"/>
                    </a:lnTo>
                    <a:lnTo>
                      <a:pt x="60" y="78"/>
                    </a:lnTo>
                    <a:lnTo>
                      <a:pt x="50" y="66"/>
                    </a:lnTo>
                    <a:lnTo>
                      <a:pt x="53" y="59"/>
                    </a:lnTo>
                    <a:lnTo>
                      <a:pt x="57" y="52"/>
                    </a:lnTo>
                    <a:lnTo>
                      <a:pt x="57" y="45"/>
                    </a:lnTo>
                    <a:lnTo>
                      <a:pt x="62" y="40"/>
                    </a:lnTo>
                    <a:lnTo>
                      <a:pt x="60" y="38"/>
                    </a:lnTo>
                    <a:lnTo>
                      <a:pt x="62" y="28"/>
                    </a:lnTo>
                    <a:lnTo>
                      <a:pt x="69" y="28"/>
                    </a:lnTo>
                    <a:lnTo>
                      <a:pt x="79" y="40"/>
                    </a:lnTo>
                    <a:lnTo>
                      <a:pt x="86" y="45"/>
                    </a:lnTo>
                    <a:lnTo>
                      <a:pt x="97" y="47"/>
                    </a:lnTo>
                    <a:lnTo>
                      <a:pt x="107" y="52"/>
                    </a:lnTo>
                    <a:lnTo>
                      <a:pt x="114" y="62"/>
                    </a:lnTo>
                    <a:lnTo>
                      <a:pt x="119" y="66"/>
                    </a:lnTo>
                    <a:lnTo>
                      <a:pt x="126" y="69"/>
                    </a:lnTo>
                    <a:lnTo>
                      <a:pt x="126" y="73"/>
                    </a:lnTo>
                    <a:lnTo>
                      <a:pt x="119" y="83"/>
                    </a:lnTo>
                    <a:lnTo>
                      <a:pt x="116" y="88"/>
                    </a:lnTo>
                    <a:lnTo>
                      <a:pt x="109" y="95"/>
                    </a:lnTo>
                    <a:moveTo>
                      <a:pt x="69" y="10"/>
                    </a:moveTo>
                    <a:lnTo>
                      <a:pt x="69" y="10"/>
                    </a:lnTo>
                    <a:lnTo>
                      <a:pt x="67" y="12"/>
                    </a:lnTo>
                    <a:lnTo>
                      <a:pt x="64" y="7"/>
                    </a:lnTo>
                    <a:lnTo>
                      <a:pt x="69" y="0"/>
                    </a:lnTo>
                    <a:lnTo>
                      <a:pt x="71" y="2"/>
                    </a:lnTo>
                    <a:lnTo>
                      <a:pt x="69" y="10"/>
                    </a:lnTo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" name="Freeform 28"/>
              <p:cNvSpPr/>
              <p:nvPr/>
            </p:nvSpPr>
            <p:spPr bwMode="auto">
              <a:xfrm>
                <a:off x="4999137" y="3786643"/>
                <a:ext cx="162139" cy="101180"/>
              </a:xfrm>
              <a:custGeom>
                <a:avLst/>
                <a:gdLst>
                  <a:gd name="connsiteX0" fmla="*/ 350285 w 393462"/>
                  <a:gd name="connsiteY0" fmla="*/ 0 h 245535"/>
                  <a:gd name="connsiteX1" fmla="*/ 382100 w 393462"/>
                  <a:gd name="connsiteY1" fmla="*/ 65902 h 245535"/>
                  <a:gd name="connsiteX2" fmla="*/ 393462 w 393462"/>
                  <a:gd name="connsiteY2" fmla="*/ 93171 h 245535"/>
                  <a:gd name="connsiteX3" fmla="*/ 366193 w 393462"/>
                  <a:gd name="connsiteY3" fmla="*/ 102261 h 245535"/>
                  <a:gd name="connsiteX4" fmla="*/ 354830 w 393462"/>
                  <a:gd name="connsiteY4" fmla="*/ 118169 h 245535"/>
                  <a:gd name="connsiteX5" fmla="*/ 354830 w 393462"/>
                  <a:gd name="connsiteY5" fmla="*/ 129531 h 245535"/>
                  <a:gd name="connsiteX6" fmla="*/ 323016 w 393462"/>
                  <a:gd name="connsiteY6" fmla="*/ 145438 h 245535"/>
                  <a:gd name="connsiteX7" fmla="*/ 317857 w 393462"/>
                  <a:gd name="connsiteY7" fmla="*/ 146827 h 245535"/>
                  <a:gd name="connsiteX8" fmla="*/ 315873 w 393462"/>
                  <a:gd name="connsiteY8" fmla="*/ 147819 h 245535"/>
                  <a:gd name="connsiteX9" fmla="*/ 263153 w 393462"/>
                  <a:gd name="connsiteY9" fmla="*/ 162013 h 245535"/>
                  <a:gd name="connsiteX10" fmla="*/ 232117 w 393462"/>
                  <a:gd name="connsiteY10" fmla="*/ 188615 h 245535"/>
                  <a:gd name="connsiteX11" fmla="*/ 225570 w 393462"/>
                  <a:gd name="connsiteY11" fmla="*/ 190486 h 245535"/>
                  <a:gd name="connsiteX12" fmla="*/ 224974 w 393462"/>
                  <a:gd name="connsiteY12" fmla="*/ 190996 h 245535"/>
                  <a:gd name="connsiteX13" fmla="*/ 209067 w 393462"/>
                  <a:gd name="connsiteY13" fmla="*/ 195541 h 245535"/>
                  <a:gd name="connsiteX14" fmla="*/ 199521 w 393462"/>
                  <a:gd name="connsiteY14" fmla="*/ 191723 h 245535"/>
                  <a:gd name="connsiteX15" fmla="*/ 177578 w 393462"/>
                  <a:gd name="connsiteY15" fmla="*/ 204522 h 245535"/>
                  <a:gd name="connsiteX16" fmla="*/ 170435 w 393462"/>
                  <a:gd name="connsiteY16" fmla="*/ 206903 h 245535"/>
                  <a:gd name="connsiteX17" fmla="*/ 170435 w 393462"/>
                  <a:gd name="connsiteY17" fmla="*/ 206903 h 245535"/>
                  <a:gd name="connsiteX18" fmla="*/ 149983 w 393462"/>
                  <a:gd name="connsiteY18" fmla="*/ 213721 h 245535"/>
                  <a:gd name="connsiteX19" fmla="*/ 122713 w 393462"/>
                  <a:gd name="connsiteY19" fmla="*/ 218266 h 245535"/>
                  <a:gd name="connsiteX20" fmla="*/ 116589 w 393462"/>
                  <a:gd name="connsiteY20" fmla="*/ 218266 h 245535"/>
                  <a:gd name="connsiteX21" fmla="*/ 109404 w 393462"/>
                  <a:gd name="connsiteY21" fmla="*/ 227247 h 245535"/>
                  <a:gd name="connsiteX22" fmla="*/ 98042 w 393462"/>
                  <a:gd name="connsiteY22" fmla="*/ 231792 h 245535"/>
                  <a:gd name="connsiteX23" fmla="*/ 93497 w 393462"/>
                  <a:gd name="connsiteY23" fmla="*/ 236337 h 245535"/>
                  <a:gd name="connsiteX24" fmla="*/ 88735 w 393462"/>
                  <a:gd name="connsiteY24" fmla="*/ 236337 h 245535"/>
                  <a:gd name="connsiteX25" fmla="*/ 86354 w 393462"/>
                  <a:gd name="connsiteY25" fmla="*/ 238718 h 245535"/>
                  <a:gd name="connsiteX26" fmla="*/ 72143 w 393462"/>
                  <a:gd name="connsiteY26" fmla="*/ 238718 h 245535"/>
                  <a:gd name="connsiteX27" fmla="*/ 66227 w 393462"/>
                  <a:gd name="connsiteY27" fmla="*/ 243154 h 245535"/>
                  <a:gd name="connsiteX28" fmla="*/ 62259 w 393462"/>
                  <a:gd name="connsiteY28" fmla="*/ 243154 h 245535"/>
                  <a:gd name="connsiteX29" fmla="*/ 59084 w 393462"/>
                  <a:gd name="connsiteY29" fmla="*/ 245535 h 245535"/>
                  <a:gd name="connsiteX30" fmla="*/ 31815 w 393462"/>
                  <a:gd name="connsiteY30" fmla="*/ 245535 h 245535"/>
                  <a:gd name="connsiteX31" fmla="*/ 20452 w 393462"/>
                  <a:gd name="connsiteY31" fmla="*/ 222811 h 245535"/>
                  <a:gd name="connsiteX32" fmla="*/ 20452 w 393462"/>
                  <a:gd name="connsiteY32" fmla="*/ 202358 h 245535"/>
                  <a:gd name="connsiteX33" fmla="*/ 15908 w 393462"/>
                  <a:gd name="connsiteY33" fmla="*/ 190996 h 245535"/>
                  <a:gd name="connsiteX34" fmla="*/ 9090 w 393462"/>
                  <a:gd name="connsiteY34" fmla="*/ 159181 h 245535"/>
                  <a:gd name="connsiteX35" fmla="*/ 0 w 393462"/>
                  <a:gd name="connsiteY35" fmla="*/ 147819 h 245535"/>
                  <a:gd name="connsiteX36" fmla="*/ 4545 w 393462"/>
                  <a:gd name="connsiteY36" fmla="*/ 143274 h 245535"/>
                  <a:gd name="connsiteX37" fmla="*/ 4545 w 393462"/>
                  <a:gd name="connsiteY37" fmla="*/ 127367 h 245535"/>
                  <a:gd name="connsiteX38" fmla="*/ 9090 w 393462"/>
                  <a:gd name="connsiteY38" fmla="*/ 120550 h 245535"/>
                  <a:gd name="connsiteX39" fmla="*/ 4545 w 393462"/>
                  <a:gd name="connsiteY39" fmla="*/ 104642 h 245535"/>
                  <a:gd name="connsiteX40" fmla="*/ 20452 w 393462"/>
                  <a:gd name="connsiteY40" fmla="*/ 95552 h 245535"/>
                  <a:gd name="connsiteX41" fmla="*/ 15908 w 393462"/>
                  <a:gd name="connsiteY41" fmla="*/ 72828 h 245535"/>
                  <a:gd name="connsiteX42" fmla="*/ 27270 w 393462"/>
                  <a:gd name="connsiteY42" fmla="*/ 56920 h 245535"/>
                  <a:gd name="connsiteX43" fmla="*/ 30874 w 393462"/>
                  <a:gd name="connsiteY43" fmla="*/ 59494 h 245535"/>
                  <a:gd name="connsiteX44" fmla="*/ 34413 w 393462"/>
                  <a:gd name="connsiteY44" fmla="*/ 54539 h 245535"/>
                  <a:gd name="connsiteX45" fmla="*/ 50320 w 393462"/>
                  <a:gd name="connsiteY45" fmla="*/ 65902 h 245535"/>
                  <a:gd name="connsiteX46" fmla="*/ 59410 w 393462"/>
                  <a:gd name="connsiteY46" fmla="*/ 65902 h 245535"/>
                  <a:gd name="connsiteX47" fmla="*/ 102587 w 393462"/>
                  <a:gd name="connsiteY47" fmla="*/ 59084 h 245535"/>
                  <a:gd name="connsiteX48" fmla="*/ 109404 w 393462"/>
                  <a:gd name="connsiteY48" fmla="*/ 65902 h 245535"/>
                  <a:gd name="connsiteX49" fmla="*/ 144856 w 393462"/>
                  <a:gd name="connsiteY49" fmla="*/ 70333 h 245535"/>
                  <a:gd name="connsiteX50" fmla="*/ 149983 w 393462"/>
                  <a:gd name="connsiteY50" fmla="*/ 68283 h 245535"/>
                  <a:gd name="connsiteX51" fmla="*/ 150380 w 393462"/>
                  <a:gd name="connsiteY51" fmla="*/ 68600 h 245535"/>
                  <a:gd name="connsiteX52" fmla="*/ 157126 w 393462"/>
                  <a:gd name="connsiteY52" fmla="*/ 65902 h 245535"/>
                  <a:gd name="connsiteX53" fmla="*/ 168488 w 393462"/>
                  <a:gd name="connsiteY53" fmla="*/ 74992 h 245535"/>
                  <a:gd name="connsiteX54" fmla="*/ 177553 w 393462"/>
                  <a:gd name="connsiteY54" fmla="*/ 72402 h 245535"/>
                  <a:gd name="connsiteX55" fmla="*/ 204522 w 393462"/>
                  <a:gd name="connsiteY55" fmla="*/ 34196 h 245535"/>
                  <a:gd name="connsiteX56" fmla="*/ 236337 w 393462"/>
                  <a:gd name="connsiteY56" fmla="*/ 18289 h 245535"/>
                  <a:gd name="connsiteX57" fmla="*/ 239728 w 393462"/>
                  <a:gd name="connsiteY57" fmla="*/ 17784 h 245535"/>
                  <a:gd name="connsiteX58" fmla="*/ 243480 w 393462"/>
                  <a:gd name="connsiteY58" fmla="*/ 15908 h 245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393462" h="245535">
                    <a:moveTo>
                      <a:pt x="350285" y="0"/>
                    </a:moveTo>
                    <a:lnTo>
                      <a:pt x="382100" y="65902"/>
                    </a:lnTo>
                    <a:lnTo>
                      <a:pt x="393462" y="93171"/>
                    </a:lnTo>
                    <a:lnTo>
                      <a:pt x="366193" y="102261"/>
                    </a:lnTo>
                    <a:lnTo>
                      <a:pt x="354830" y="118169"/>
                    </a:lnTo>
                    <a:lnTo>
                      <a:pt x="354830" y="129531"/>
                    </a:lnTo>
                    <a:lnTo>
                      <a:pt x="323016" y="145438"/>
                    </a:lnTo>
                    <a:lnTo>
                      <a:pt x="317857" y="146827"/>
                    </a:lnTo>
                    <a:lnTo>
                      <a:pt x="315873" y="147819"/>
                    </a:lnTo>
                    <a:lnTo>
                      <a:pt x="263153" y="162013"/>
                    </a:lnTo>
                    <a:lnTo>
                      <a:pt x="232117" y="188615"/>
                    </a:lnTo>
                    <a:lnTo>
                      <a:pt x="225570" y="190486"/>
                    </a:lnTo>
                    <a:lnTo>
                      <a:pt x="224974" y="190996"/>
                    </a:lnTo>
                    <a:lnTo>
                      <a:pt x="209067" y="195541"/>
                    </a:lnTo>
                    <a:lnTo>
                      <a:pt x="199521" y="191723"/>
                    </a:lnTo>
                    <a:lnTo>
                      <a:pt x="177578" y="204522"/>
                    </a:lnTo>
                    <a:lnTo>
                      <a:pt x="170435" y="206903"/>
                    </a:lnTo>
                    <a:lnTo>
                      <a:pt x="170435" y="206903"/>
                    </a:lnTo>
                    <a:lnTo>
                      <a:pt x="149983" y="213721"/>
                    </a:lnTo>
                    <a:lnTo>
                      <a:pt x="122713" y="218266"/>
                    </a:lnTo>
                    <a:lnTo>
                      <a:pt x="116589" y="218266"/>
                    </a:lnTo>
                    <a:lnTo>
                      <a:pt x="109404" y="227247"/>
                    </a:lnTo>
                    <a:lnTo>
                      <a:pt x="98042" y="231792"/>
                    </a:lnTo>
                    <a:lnTo>
                      <a:pt x="93497" y="236337"/>
                    </a:lnTo>
                    <a:lnTo>
                      <a:pt x="88735" y="236337"/>
                    </a:lnTo>
                    <a:lnTo>
                      <a:pt x="86354" y="238718"/>
                    </a:lnTo>
                    <a:lnTo>
                      <a:pt x="72143" y="238718"/>
                    </a:lnTo>
                    <a:lnTo>
                      <a:pt x="66227" y="243154"/>
                    </a:lnTo>
                    <a:lnTo>
                      <a:pt x="62259" y="243154"/>
                    </a:lnTo>
                    <a:lnTo>
                      <a:pt x="59084" y="245535"/>
                    </a:lnTo>
                    <a:lnTo>
                      <a:pt x="31815" y="245535"/>
                    </a:lnTo>
                    <a:lnTo>
                      <a:pt x="20452" y="222811"/>
                    </a:lnTo>
                    <a:lnTo>
                      <a:pt x="20452" y="202358"/>
                    </a:lnTo>
                    <a:lnTo>
                      <a:pt x="15908" y="190996"/>
                    </a:lnTo>
                    <a:lnTo>
                      <a:pt x="9090" y="159181"/>
                    </a:lnTo>
                    <a:lnTo>
                      <a:pt x="0" y="147819"/>
                    </a:lnTo>
                    <a:lnTo>
                      <a:pt x="4545" y="143274"/>
                    </a:lnTo>
                    <a:lnTo>
                      <a:pt x="4545" y="127367"/>
                    </a:lnTo>
                    <a:lnTo>
                      <a:pt x="9090" y="120550"/>
                    </a:lnTo>
                    <a:lnTo>
                      <a:pt x="4545" y="104642"/>
                    </a:lnTo>
                    <a:lnTo>
                      <a:pt x="20452" y="95552"/>
                    </a:lnTo>
                    <a:lnTo>
                      <a:pt x="15908" y="72828"/>
                    </a:lnTo>
                    <a:lnTo>
                      <a:pt x="27270" y="56920"/>
                    </a:lnTo>
                    <a:lnTo>
                      <a:pt x="30874" y="59494"/>
                    </a:lnTo>
                    <a:lnTo>
                      <a:pt x="34413" y="54539"/>
                    </a:lnTo>
                    <a:lnTo>
                      <a:pt x="50320" y="65902"/>
                    </a:lnTo>
                    <a:lnTo>
                      <a:pt x="59410" y="65902"/>
                    </a:lnTo>
                    <a:lnTo>
                      <a:pt x="102587" y="59084"/>
                    </a:lnTo>
                    <a:lnTo>
                      <a:pt x="109404" y="65902"/>
                    </a:lnTo>
                    <a:lnTo>
                      <a:pt x="144856" y="70333"/>
                    </a:lnTo>
                    <a:lnTo>
                      <a:pt x="149983" y="68283"/>
                    </a:lnTo>
                    <a:lnTo>
                      <a:pt x="150380" y="68600"/>
                    </a:lnTo>
                    <a:lnTo>
                      <a:pt x="157126" y="65902"/>
                    </a:lnTo>
                    <a:lnTo>
                      <a:pt x="168488" y="74992"/>
                    </a:lnTo>
                    <a:lnTo>
                      <a:pt x="177553" y="72402"/>
                    </a:lnTo>
                    <a:lnTo>
                      <a:pt x="204522" y="34196"/>
                    </a:lnTo>
                    <a:lnTo>
                      <a:pt x="236337" y="18289"/>
                    </a:lnTo>
                    <a:lnTo>
                      <a:pt x="239728" y="17784"/>
                    </a:lnTo>
                    <a:lnTo>
                      <a:pt x="243480" y="15908"/>
                    </a:lnTo>
                    <a:close/>
                  </a:path>
                </a:pathLst>
              </a:custGeom>
              <a:solidFill>
                <a:srgbClr val="E9F7F3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" name="Freeform 29"/>
              <p:cNvSpPr/>
              <p:nvPr/>
            </p:nvSpPr>
            <p:spPr bwMode="auto">
              <a:xfrm>
                <a:off x="4877310" y="3566534"/>
                <a:ext cx="322271" cy="265193"/>
              </a:xfrm>
              <a:custGeom>
                <a:avLst/>
                <a:gdLst>
                  <a:gd name="connsiteX0" fmla="*/ 165890 w 782054"/>
                  <a:gd name="connsiteY0" fmla="*/ 0 h 643542"/>
                  <a:gd name="connsiteX1" fmla="*/ 209067 w 782054"/>
                  <a:gd name="connsiteY1" fmla="*/ 11362 h 643542"/>
                  <a:gd name="connsiteX2" fmla="*/ 263606 w 782054"/>
                  <a:gd name="connsiteY2" fmla="*/ 38632 h 643542"/>
                  <a:gd name="connsiteX3" fmla="*/ 370412 w 782054"/>
                  <a:gd name="connsiteY3" fmla="*/ 122713 h 643542"/>
                  <a:gd name="connsiteX4" fmla="*/ 436314 w 782054"/>
                  <a:gd name="connsiteY4" fmla="*/ 129531 h 643542"/>
                  <a:gd name="connsiteX5" fmla="*/ 468128 w 782054"/>
                  <a:gd name="connsiteY5" fmla="*/ 129531 h 643542"/>
                  <a:gd name="connsiteX6" fmla="*/ 473419 w 782054"/>
                  <a:gd name="connsiteY6" fmla="*/ 139055 h 643542"/>
                  <a:gd name="connsiteX7" fmla="*/ 475271 w 782054"/>
                  <a:gd name="connsiteY7" fmla="*/ 139055 h 643542"/>
                  <a:gd name="connsiteX8" fmla="*/ 481343 w 782054"/>
                  <a:gd name="connsiteY8" fmla="*/ 149983 h 643542"/>
                  <a:gd name="connsiteX9" fmla="*/ 504488 w 782054"/>
                  <a:gd name="connsiteY9" fmla="*/ 149983 h 643542"/>
                  <a:gd name="connsiteX10" fmla="*/ 509250 w 782054"/>
                  <a:gd name="connsiteY10" fmla="*/ 159507 h 643542"/>
                  <a:gd name="connsiteX11" fmla="*/ 511631 w 782054"/>
                  <a:gd name="connsiteY11" fmla="*/ 159507 h 643542"/>
                  <a:gd name="connsiteX12" fmla="*/ 523858 w 782054"/>
                  <a:gd name="connsiteY12" fmla="*/ 183962 h 643542"/>
                  <a:gd name="connsiteX13" fmla="*/ 538575 w 782054"/>
                  <a:gd name="connsiteY13" fmla="*/ 193160 h 643542"/>
                  <a:gd name="connsiteX14" fmla="*/ 540335 w 782054"/>
                  <a:gd name="connsiteY14" fmla="*/ 199319 h 643542"/>
                  <a:gd name="connsiteX15" fmla="*/ 545718 w 782054"/>
                  <a:gd name="connsiteY15" fmla="*/ 202684 h 643542"/>
                  <a:gd name="connsiteX16" fmla="*/ 548426 w 782054"/>
                  <a:gd name="connsiteY16" fmla="*/ 212163 h 643542"/>
                  <a:gd name="connsiteX17" fmla="*/ 570389 w 782054"/>
                  <a:gd name="connsiteY17" fmla="*/ 224974 h 643542"/>
                  <a:gd name="connsiteX18" fmla="*/ 570389 w 782054"/>
                  <a:gd name="connsiteY18" fmla="*/ 230332 h 643542"/>
                  <a:gd name="connsiteX19" fmla="*/ 577532 w 782054"/>
                  <a:gd name="connsiteY19" fmla="*/ 234498 h 643542"/>
                  <a:gd name="connsiteX20" fmla="*/ 577532 w 782054"/>
                  <a:gd name="connsiteY20" fmla="*/ 250406 h 643542"/>
                  <a:gd name="connsiteX21" fmla="*/ 577532 w 782054"/>
                  <a:gd name="connsiteY21" fmla="*/ 268585 h 643542"/>
                  <a:gd name="connsiteX22" fmla="*/ 577532 w 782054"/>
                  <a:gd name="connsiteY22" fmla="*/ 277080 h 643542"/>
                  <a:gd name="connsiteX23" fmla="*/ 579479 w 782054"/>
                  <a:gd name="connsiteY23" fmla="*/ 279514 h 643542"/>
                  <a:gd name="connsiteX24" fmla="*/ 580029 w 782054"/>
                  <a:gd name="connsiteY24" fmla="*/ 280796 h 643542"/>
                  <a:gd name="connsiteX25" fmla="*/ 586622 w 782054"/>
                  <a:gd name="connsiteY25" fmla="*/ 289038 h 643542"/>
                  <a:gd name="connsiteX26" fmla="*/ 591511 w 782054"/>
                  <a:gd name="connsiteY26" fmla="*/ 300444 h 643542"/>
                  <a:gd name="connsiteX27" fmla="*/ 606749 w 782054"/>
                  <a:gd name="connsiteY27" fmla="*/ 311328 h 643542"/>
                  <a:gd name="connsiteX28" fmla="*/ 613566 w 782054"/>
                  <a:gd name="connsiteY28" fmla="*/ 306783 h 643542"/>
                  <a:gd name="connsiteX29" fmla="*/ 619478 w 782054"/>
                  <a:gd name="connsiteY29" fmla="*/ 317128 h 643542"/>
                  <a:gd name="connsiteX30" fmla="*/ 620709 w 782054"/>
                  <a:gd name="connsiteY30" fmla="*/ 316307 h 643542"/>
                  <a:gd name="connsiteX31" fmla="*/ 629799 w 782054"/>
                  <a:gd name="connsiteY31" fmla="*/ 332214 h 643542"/>
                  <a:gd name="connsiteX32" fmla="*/ 629799 w 782054"/>
                  <a:gd name="connsiteY32" fmla="*/ 343577 h 643542"/>
                  <a:gd name="connsiteX33" fmla="*/ 642404 w 782054"/>
                  <a:gd name="connsiteY33" fmla="*/ 377790 h 643542"/>
                  <a:gd name="connsiteX34" fmla="*/ 747642 w 782054"/>
                  <a:gd name="connsiteY34" fmla="*/ 393137 h 643542"/>
                  <a:gd name="connsiteX35" fmla="*/ 752187 w 782054"/>
                  <a:gd name="connsiteY35" fmla="*/ 386319 h 643542"/>
                  <a:gd name="connsiteX36" fmla="*/ 774911 w 782054"/>
                  <a:gd name="connsiteY36" fmla="*/ 413589 h 643542"/>
                  <a:gd name="connsiteX37" fmla="*/ 774670 w 782054"/>
                  <a:gd name="connsiteY37" fmla="*/ 414252 h 643542"/>
                  <a:gd name="connsiteX38" fmla="*/ 782054 w 782054"/>
                  <a:gd name="connsiteY38" fmla="*/ 423113 h 643542"/>
                  <a:gd name="connsiteX39" fmla="*/ 754785 w 782054"/>
                  <a:gd name="connsiteY39" fmla="*/ 498104 h 643542"/>
                  <a:gd name="connsiteX40" fmla="*/ 645706 w 782054"/>
                  <a:gd name="connsiteY40" fmla="*/ 541281 h 643542"/>
                  <a:gd name="connsiteX41" fmla="*/ 538900 w 782054"/>
                  <a:gd name="connsiteY41" fmla="*/ 557189 h 643542"/>
                  <a:gd name="connsiteX42" fmla="*/ 502541 w 782054"/>
                  <a:gd name="connsiteY42" fmla="*/ 573096 h 643542"/>
                  <a:gd name="connsiteX43" fmla="*/ 479816 w 782054"/>
                  <a:gd name="connsiteY43" fmla="*/ 611728 h 643542"/>
                  <a:gd name="connsiteX44" fmla="*/ 459364 w 782054"/>
                  <a:gd name="connsiteY44" fmla="*/ 616273 h 643542"/>
                  <a:gd name="connsiteX45" fmla="*/ 452547 w 782054"/>
                  <a:gd name="connsiteY45" fmla="*/ 607183 h 643542"/>
                  <a:gd name="connsiteX46" fmla="*/ 436639 w 782054"/>
                  <a:gd name="connsiteY46" fmla="*/ 607183 h 643542"/>
                  <a:gd name="connsiteX47" fmla="*/ 400280 w 782054"/>
                  <a:gd name="connsiteY47" fmla="*/ 607183 h 643542"/>
                  <a:gd name="connsiteX48" fmla="*/ 393463 w 782054"/>
                  <a:gd name="connsiteY48" fmla="*/ 600365 h 643542"/>
                  <a:gd name="connsiteX49" fmla="*/ 350286 w 782054"/>
                  <a:gd name="connsiteY49" fmla="*/ 600365 h 643542"/>
                  <a:gd name="connsiteX50" fmla="*/ 341196 w 782054"/>
                  <a:gd name="connsiteY50" fmla="*/ 607183 h 643542"/>
                  <a:gd name="connsiteX51" fmla="*/ 325289 w 782054"/>
                  <a:gd name="connsiteY51" fmla="*/ 595820 h 643542"/>
                  <a:gd name="connsiteX52" fmla="*/ 313926 w 782054"/>
                  <a:gd name="connsiteY52" fmla="*/ 611728 h 643542"/>
                  <a:gd name="connsiteX53" fmla="*/ 318471 w 782054"/>
                  <a:gd name="connsiteY53" fmla="*/ 627635 h 643542"/>
                  <a:gd name="connsiteX54" fmla="*/ 302564 w 782054"/>
                  <a:gd name="connsiteY54" fmla="*/ 643542 h 643542"/>
                  <a:gd name="connsiteX55" fmla="*/ 302564 w 782054"/>
                  <a:gd name="connsiteY55" fmla="*/ 627635 h 643542"/>
                  <a:gd name="connsiteX56" fmla="*/ 302121 w 782054"/>
                  <a:gd name="connsiteY56" fmla="*/ 627319 h 643542"/>
                  <a:gd name="connsiteX57" fmla="*/ 295421 w 782054"/>
                  <a:gd name="connsiteY57" fmla="*/ 634018 h 643542"/>
                  <a:gd name="connsiteX58" fmla="*/ 295421 w 782054"/>
                  <a:gd name="connsiteY58" fmla="*/ 622533 h 643542"/>
                  <a:gd name="connsiteX59" fmla="*/ 286657 w 782054"/>
                  <a:gd name="connsiteY59" fmla="*/ 616273 h 643542"/>
                  <a:gd name="connsiteX60" fmla="*/ 286657 w 782054"/>
                  <a:gd name="connsiteY60" fmla="*/ 611851 h 643542"/>
                  <a:gd name="connsiteX61" fmla="*/ 279514 w 782054"/>
                  <a:gd name="connsiteY61" fmla="*/ 606749 h 643542"/>
                  <a:gd name="connsiteX62" fmla="*/ 279514 w 782054"/>
                  <a:gd name="connsiteY62" fmla="*/ 594810 h 643542"/>
                  <a:gd name="connsiteX63" fmla="*/ 266204 w 782054"/>
                  <a:gd name="connsiteY63" fmla="*/ 584458 h 643542"/>
                  <a:gd name="connsiteX64" fmla="*/ 262123 w 782054"/>
                  <a:gd name="connsiteY64" fmla="*/ 577315 h 643542"/>
                  <a:gd name="connsiteX65" fmla="*/ 259061 w 782054"/>
                  <a:gd name="connsiteY65" fmla="*/ 574934 h 643542"/>
                  <a:gd name="connsiteX66" fmla="*/ 240882 w 782054"/>
                  <a:gd name="connsiteY66" fmla="*/ 543120 h 643542"/>
                  <a:gd name="connsiteX67" fmla="*/ 232744 w 782054"/>
                  <a:gd name="connsiteY67" fmla="*/ 514639 h 643542"/>
                  <a:gd name="connsiteX68" fmla="*/ 211665 w 782054"/>
                  <a:gd name="connsiteY68" fmla="*/ 493559 h 643542"/>
                  <a:gd name="connsiteX69" fmla="*/ 195758 w 782054"/>
                  <a:gd name="connsiteY69" fmla="*/ 489015 h 643542"/>
                  <a:gd name="connsiteX70" fmla="*/ 190467 w 782054"/>
                  <a:gd name="connsiteY70" fmla="*/ 480020 h 643542"/>
                  <a:gd name="connsiteX71" fmla="*/ 188615 w 782054"/>
                  <a:gd name="connsiteY71" fmla="*/ 479491 h 643542"/>
                  <a:gd name="connsiteX72" fmla="*/ 165890 w 782054"/>
                  <a:gd name="connsiteY72" fmla="*/ 440859 h 643542"/>
                  <a:gd name="connsiteX73" fmla="*/ 161345 w 782054"/>
                  <a:gd name="connsiteY73" fmla="*/ 413589 h 643542"/>
                  <a:gd name="connsiteX74" fmla="*/ 161345 w 782054"/>
                  <a:gd name="connsiteY74" fmla="*/ 393137 h 643542"/>
                  <a:gd name="connsiteX75" fmla="*/ 141963 w 782054"/>
                  <a:gd name="connsiteY75" fmla="*/ 350495 h 643542"/>
                  <a:gd name="connsiteX76" fmla="*/ 129856 w 782054"/>
                  <a:gd name="connsiteY76" fmla="*/ 343577 h 643542"/>
                  <a:gd name="connsiteX77" fmla="*/ 109404 w 782054"/>
                  <a:gd name="connsiteY77" fmla="*/ 332214 h 643542"/>
                  <a:gd name="connsiteX78" fmla="*/ 105558 w 782054"/>
                  <a:gd name="connsiteY78" fmla="*/ 324522 h 643542"/>
                  <a:gd name="connsiteX79" fmla="*/ 102261 w 782054"/>
                  <a:gd name="connsiteY79" fmla="*/ 322690 h 643542"/>
                  <a:gd name="connsiteX80" fmla="*/ 90899 w 782054"/>
                  <a:gd name="connsiteY80" fmla="*/ 299966 h 643542"/>
                  <a:gd name="connsiteX81" fmla="*/ 90899 w 782054"/>
                  <a:gd name="connsiteY81" fmla="*/ 290876 h 643542"/>
                  <a:gd name="connsiteX82" fmla="*/ 83505 w 782054"/>
                  <a:gd name="connsiteY82" fmla="*/ 276088 h 643542"/>
                  <a:gd name="connsiteX83" fmla="*/ 77590 w 782054"/>
                  <a:gd name="connsiteY83" fmla="*/ 273130 h 643542"/>
                  <a:gd name="connsiteX84" fmla="*/ 73621 w 782054"/>
                  <a:gd name="connsiteY84" fmla="*/ 265194 h 643542"/>
                  <a:gd name="connsiteX85" fmla="*/ 70447 w 782054"/>
                  <a:gd name="connsiteY85" fmla="*/ 263606 h 643542"/>
                  <a:gd name="connsiteX86" fmla="*/ 54539 w 782054"/>
                  <a:gd name="connsiteY86" fmla="*/ 231792 h 643542"/>
                  <a:gd name="connsiteX87" fmla="*/ 38632 w 782054"/>
                  <a:gd name="connsiteY87" fmla="*/ 199977 h 643542"/>
                  <a:gd name="connsiteX88" fmla="*/ 22257 w 782054"/>
                  <a:gd name="connsiteY88" fmla="*/ 175414 h 643542"/>
                  <a:gd name="connsiteX89" fmla="*/ 7143 w 782054"/>
                  <a:gd name="connsiteY89" fmla="*/ 175414 h 643542"/>
                  <a:gd name="connsiteX90" fmla="*/ 9260 w 782054"/>
                  <a:gd name="connsiteY90" fmla="*/ 165890 h 643542"/>
                  <a:gd name="connsiteX91" fmla="*/ 0 w 782054"/>
                  <a:gd name="connsiteY91" fmla="*/ 165890 h 643542"/>
                  <a:gd name="connsiteX92" fmla="*/ 4545 w 782054"/>
                  <a:gd name="connsiteY92" fmla="*/ 145438 h 643542"/>
                  <a:gd name="connsiteX93" fmla="*/ 4545 w 782054"/>
                  <a:gd name="connsiteY93" fmla="*/ 134076 h 643542"/>
                  <a:gd name="connsiteX94" fmla="*/ 11363 w 782054"/>
                  <a:gd name="connsiteY94" fmla="*/ 113623 h 643542"/>
                  <a:gd name="connsiteX95" fmla="*/ 47722 w 782054"/>
                  <a:gd name="connsiteY95" fmla="*/ 122713 h 643542"/>
                  <a:gd name="connsiteX96" fmla="*/ 63629 w 782054"/>
                  <a:gd name="connsiteY96" fmla="*/ 106806 h 643542"/>
                  <a:gd name="connsiteX97" fmla="*/ 74992 w 782054"/>
                  <a:gd name="connsiteY97" fmla="*/ 97716 h 643542"/>
                  <a:gd name="connsiteX98" fmla="*/ 102261 w 782054"/>
                  <a:gd name="connsiteY98" fmla="*/ 90899 h 643542"/>
                  <a:gd name="connsiteX99" fmla="*/ 106806 w 782054"/>
                  <a:gd name="connsiteY99" fmla="*/ 74992 h 643542"/>
                  <a:gd name="connsiteX100" fmla="*/ 121324 w 782054"/>
                  <a:gd name="connsiteY100" fmla="*/ 64621 h 643542"/>
                  <a:gd name="connsiteX101" fmla="*/ 93497 w 782054"/>
                  <a:gd name="connsiteY101" fmla="*/ 36794 h 643542"/>
                  <a:gd name="connsiteX102" fmla="*/ 95324 w 782054"/>
                  <a:gd name="connsiteY102" fmla="*/ 36240 h 643542"/>
                  <a:gd name="connsiteX103" fmla="*/ 86354 w 782054"/>
                  <a:gd name="connsiteY103" fmla="*/ 27270 h 643542"/>
                  <a:gd name="connsiteX104" fmla="*/ 161345 w 782054"/>
                  <a:gd name="connsiteY104" fmla="*/ 4545 h 643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782054" h="643542">
                    <a:moveTo>
                      <a:pt x="165890" y="0"/>
                    </a:moveTo>
                    <a:lnTo>
                      <a:pt x="209067" y="11362"/>
                    </a:lnTo>
                    <a:lnTo>
                      <a:pt x="263606" y="38632"/>
                    </a:lnTo>
                    <a:lnTo>
                      <a:pt x="370412" y="122713"/>
                    </a:lnTo>
                    <a:lnTo>
                      <a:pt x="436314" y="129531"/>
                    </a:lnTo>
                    <a:lnTo>
                      <a:pt x="468128" y="129531"/>
                    </a:lnTo>
                    <a:lnTo>
                      <a:pt x="473419" y="139055"/>
                    </a:lnTo>
                    <a:lnTo>
                      <a:pt x="475271" y="139055"/>
                    </a:lnTo>
                    <a:lnTo>
                      <a:pt x="481343" y="149983"/>
                    </a:lnTo>
                    <a:lnTo>
                      <a:pt x="504488" y="149983"/>
                    </a:lnTo>
                    <a:lnTo>
                      <a:pt x="509250" y="159507"/>
                    </a:lnTo>
                    <a:lnTo>
                      <a:pt x="511631" y="159507"/>
                    </a:lnTo>
                    <a:lnTo>
                      <a:pt x="523858" y="183962"/>
                    </a:lnTo>
                    <a:lnTo>
                      <a:pt x="538575" y="193160"/>
                    </a:lnTo>
                    <a:lnTo>
                      <a:pt x="540335" y="199319"/>
                    </a:lnTo>
                    <a:lnTo>
                      <a:pt x="545718" y="202684"/>
                    </a:lnTo>
                    <a:lnTo>
                      <a:pt x="548426" y="212163"/>
                    </a:lnTo>
                    <a:lnTo>
                      <a:pt x="570389" y="224974"/>
                    </a:lnTo>
                    <a:lnTo>
                      <a:pt x="570389" y="230332"/>
                    </a:lnTo>
                    <a:lnTo>
                      <a:pt x="577532" y="234498"/>
                    </a:lnTo>
                    <a:lnTo>
                      <a:pt x="577532" y="250406"/>
                    </a:lnTo>
                    <a:lnTo>
                      <a:pt x="577532" y="268585"/>
                    </a:lnTo>
                    <a:lnTo>
                      <a:pt x="577532" y="277080"/>
                    </a:lnTo>
                    <a:lnTo>
                      <a:pt x="579479" y="279514"/>
                    </a:lnTo>
                    <a:lnTo>
                      <a:pt x="580029" y="280796"/>
                    </a:lnTo>
                    <a:lnTo>
                      <a:pt x="586622" y="289038"/>
                    </a:lnTo>
                    <a:lnTo>
                      <a:pt x="591511" y="300444"/>
                    </a:lnTo>
                    <a:lnTo>
                      <a:pt x="606749" y="311328"/>
                    </a:lnTo>
                    <a:lnTo>
                      <a:pt x="613566" y="306783"/>
                    </a:lnTo>
                    <a:lnTo>
                      <a:pt x="619478" y="317128"/>
                    </a:lnTo>
                    <a:lnTo>
                      <a:pt x="620709" y="316307"/>
                    </a:lnTo>
                    <a:lnTo>
                      <a:pt x="629799" y="332214"/>
                    </a:lnTo>
                    <a:lnTo>
                      <a:pt x="629799" y="343577"/>
                    </a:lnTo>
                    <a:lnTo>
                      <a:pt x="642404" y="377790"/>
                    </a:lnTo>
                    <a:lnTo>
                      <a:pt x="747642" y="393137"/>
                    </a:lnTo>
                    <a:lnTo>
                      <a:pt x="752187" y="386319"/>
                    </a:lnTo>
                    <a:lnTo>
                      <a:pt x="774911" y="413589"/>
                    </a:lnTo>
                    <a:lnTo>
                      <a:pt x="774670" y="414252"/>
                    </a:lnTo>
                    <a:lnTo>
                      <a:pt x="782054" y="423113"/>
                    </a:lnTo>
                    <a:lnTo>
                      <a:pt x="754785" y="498104"/>
                    </a:lnTo>
                    <a:lnTo>
                      <a:pt x="645706" y="541281"/>
                    </a:lnTo>
                    <a:lnTo>
                      <a:pt x="538900" y="557189"/>
                    </a:lnTo>
                    <a:lnTo>
                      <a:pt x="502541" y="573096"/>
                    </a:lnTo>
                    <a:lnTo>
                      <a:pt x="479816" y="611728"/>
                    </a:lnTo>
                    <a:lnTo>
                      <a:pt x="459364" y="616273"/>
                    </a:lnTo>
                    <a:lnTo>
                      <a:pt x="452547" y="607183"/>
                    </a:lnTo>
                    <a:lnTo>
                      <a:pt x="436639" y="607183"/>
                    </a:lnTo>
                    <a:lnTo>
                      <a:pt x="400280" y="607183"/>
                    </a:lnTo>
                    <a:lnTo>
                      <a:pt x="393463" y="600365"/>
                    </a:lnTo>
                    <a:lnTo>
                      <a:pt x="350286" y="600365"/>
                    </a:lnTo>
                    <a:lnTo>
                      <a:pt x="341196" y="607183"/>
                    </a:lnTo>
                    <a:lnTo>
                      <a:pt x="325289" y="595820"/>
                    </a:lnTo>
                    <a:lnTo>
                      <a:pt x="313926" y="611728"/>
                    </a:lnTo>
                    <a:lnTo>
                      <a:pt x="318471" y="627635"/>
                    </a:lnTo>
                    <a:lnTo>
                      <a:pt x="302564" y="643542"/>
                    </a:lnTo>
                    <a:lnTo>
                      <a:pt x="302564" y="627635"/>
                    </a:lnTo>
                    <a:lnTo>
                      <a:pt x="302121" y="627319"/>
                    </a:lnTo>
                    <a:lnTo>
                      <a:pt x="295421" y="634018"/>
                    </a:lnTo>
                    <a:lnTo>
                      <a:pt x="295421" y="622533"/>
                    </a:lnTo>
                    <a:lnTo>
                      <a:pt x="286657" y="616273"/>
                    </a:lnTo>
                    <a:lnTo>
                      <a:pt x="286657" y="611851"/>
                    </a:lnTo>
                    <a:lnTo>
                      <a:pt x="279514" y="606749"/>
                    </a:lnTo>
                    <a:lnTo>
                      <a:pt x="279514" y="594810"/>
                    </a:lnTo>
                    <a:lnTo>
                      <a:pt x="266204" y="584458"/>
                    </a:lnTo>
                    <a:lnTo>
                      <a:pt x="262123" y="577315"/>
                    </a:lnTo>
                    <a:lnTo>
                      <a:pt x="259061" y="574934"/>
                    </a:lnTo>
                    <a:lnTo>
                      <a:pt x="240882" y="543120"/>
                    </a:lnTo>
                    <a:lnTo>
                      <a:pt x="232744" y="514639"/>
                    </a:lnTo>
                    <a:lnTo>
                      <a:pt x="211665" y="493559"/>
                    </a:lnTo>
                    <a:lnTo>
                      <a:pt x="195758" y="489015"/>
                    </a:lnTo>
                    <a:lnTo>
                      <a:pt x="190467" y="480020"/>
                    </a:lnTo>
                    <a:lnTo>
                      <a:pt x="188615" y="479491"/>
                    </a:lnTo>
                    <a:lnTo>
                      <a:pt x="165890" y="440859"/>
                    </a:lnTo>
                    <a:lnTo>
                      <a:pt x="161345" y="413589"/>
                    </a:lnTo>
                    <a:lnTo>
                      <a:pt x="161345" y="393137"/>
                    </a:lnTo>
                    <a:lnTo>
                      <a:pt x="141963" y="350495"/>
                    </a:lnTo>
                    <a:lnTo>
                      <a:pt x="129856" y="343577"/>
                    </a:lnTo>
                    <a:lnTo>
                      <a:pt x="109404" y="332214"/>
                    </a:lnTo>
                    <a:lnTo>
                      <a:pt x="105558" y="324522"/>
                    </a:lnTo>
                    <a:lnTo>
                      <a:pt x="102261" y="322690"/>
                    </a:lnTo>
                    <a:lnTo>
                      <a:pt x="90899" y="299966"/>
                    </a:lnTo>
                    <a:lnTo>
                      <a:pt x="90899" y="290876"/>
                    </a:lnTo>
                    <a:lnTo>
                      <a:pt x="83505" y="276088"/>
                    </a:lnTo>
                    <a:lnTo>
                      <a:pt x="77590" y="273130"/>
                    </a:lnTo>
                    <a:lnTo>
                      <a:pt x="73621" y="265194"/>
                    </a:lnTo>
                    <a:lnTo>
                      <a:pt x="70447" y="263606"/>
                    </a:lnTo>
                    <a:lnTo>
                      <a:pt x="54539" y="231792"/>
                    </a:lnTo>
                    <a:lnTo>
                      <a:pt x="38632" y="199977"/>
                    </a:lnTo>
                    <a:lnTo>
                      <a:pt x="22257" y="175414"/>
                    </a:lnTo>
                    <a:lnTo>
                      <a:pt x="7143" y="175414"/>
                    </a:lnTo>
                    <a:lnTo>
                      <a:pt x="9260" y="165890"/>
                    </a:lnTo>
                    <a:lnTo>
                      <a:pt x="0" y="165890"/>
                    </a:lnTo>
                    <a:lnTo>
                      <a:pt x="4545" y="145438"/>
                    </a:lnTo>
                    <a:lnTo>
                      <a:pt x="4545" y="134076"/>
                    </a:lnTo>
                    <a:lnTo>
                      <a:pt x="11363" y="113623"/>
                    </a:lnTo>
                    <a:lnTo>
                      <a:pt x="47722" y="122713"/>
                    </a:lnTo>
                    <a:lnTo>
                      <a:pt x="63629" y="106806"/>
                    </a:lnTo>
                    <a:lnTo>
                      <a:pt x="74992" y="97716"/>
                    </a:lnTo>
                    <a:lnTo>
                      <a:pt x="102261" y="90899"/>
                    </a:lnTo>
                    <a:lnTo>
                      <a:pt x="106806" y="74992"/>
                    </a:lnTo>
                    <a:lnTo>
                      <a:pt x="121324" y="64621"/>
                    </a:lnTo>
                    <a:lnTo>
                      <a:pt x="93497" y="36794"/>
                    </a:lnTo>
                    <a:lnTo>
                      <a:pt x="95324" y="36240"/>
                    </a:lnTo>
                    <a:lnTo>
                      <a:pt x="86354" y="27270"/>
                    </a:lnTo>
                    <a:lnTo>
                      <a:pt x="161345" y="4545"/>
                    </a:lnTo>
                    <a:close/>
                  </a:path>
                </a:pathLst>
              </a:custGeom>
              <a:solidFill>
                <a:srgbClr val="7FCFB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" name="Freeform 156"/>
              <p:cNvSpPr/>
              <p:nvPr/>
            </p:nvSpPr>
            <p:spPr bwMode="auto">
              <a:xfrm>
                <a:off x="4872717" y="3548831"/>
                <a:ext cx="24347" cy="63678"/>
              </a:xfrm>
              <a:custGeom>
                <a:avLst/>
                <a:gdLst>
                  <a:gd name="T0" fmla="*/ 26 w 26"/>
                  <a:gd name="T1" fmla="*/ 0 h 68"/>
                  <a:gd name="T2" fmla="*/ 26 w 26"/>
                  <a:gd name="T3" fmla="*/ 0 h 68"/>
                  <a:gd name="T4" fmla="*/ 26 w 26"/>
                  <a:gd name="T5" fmla="*/ 7 h 68"/>
                  <a:gd name="T6" fmla="*/ 24 w 26"/>
                  <a:gd name="T7" fmla="*/ 9 h 68"/>
                  <a:gd name="T8" fmla="*/ 24 w 26"/>
                  <a:gd name="T9" fmla="*/ 9 h 68"/>
                  <a:gd name="T10" fmla="*/ 21 w 26"/>
                  <a:gd name="T11" fmla="*/ 16 h 68"/>
                  <a:gd name="T12" fmla="*/ 14 w 26"/>
                  <a:gd name="T13" fmla="*/ 14 h 68"/>
                  <a:gd name="T14" fmla="*/ 12 w 26"/>
                  <a:gd name="T15" fmla="*/ 26 h 68"/>
                  <a:gd name="T16" fmla="*/ 16 w 26"/>
                  <a:gd name="T17" fmla="*/ 28 h 68"/>
                  <a:gd name="T18" fmla="*/ 12 w 26"/>
                  <a:gd name="T19" fmla="*/ 30 h 68"/>
                  <a:gd name="T20" fmla="*/ 12 w 26"/>
                  <a:gd name="T21" fmla="*/ 35 h 68"/>
                  <a:gd name="T22" fmla="*/ 19 w 26"/>
                  <a:gd name="T23" fmla="*/ 33 h 68"/>
                  <a:gd name="T24" fmla="*/ 19 w 26"/>
                  <a:gd name="T25" fmla="*/ 40 h 68"/>
                  <a:gd name="T26" fmla="*/ 12 w 26"/>
                  <a:gd name="T27" fmla="*/ 68 h 68"/>
                  <a:gd name="T28" fmla="*/ 0 w 26"/>
                  <a:gd name="T29" fmla="*/ 38 h 68"/>
                  <a:gd name="T30" fmla="*/ 5 w 26"/>
                  <a:gd name="T31" fmla="*/ 30 h 68"/>
                  <a:gd name="T32" fmla="*/ 5 w 26"/>
                  <a:gd name="T33" fmla="*/ 30 h 68"/>
                  <a:gd name="T34" fmla="*/ 9 w 26"/>
                  <a:gd name="T35" fmla="*/ 21 h 68"/>
                  <a:gd name="T36" fmla="*/ 12 w 26"/>
                  <a:gd name="T37" fmla="*/ 7 h 68"/>
                  <a:gd name="T38" fmla="*/ 14 w 26"/>
                  <a:gd name="T39" fmla="*/ 2 h 68"/>
                  <a:gd name="T40" fmla="*/ 14 w 26"/>
                  <a:gd name="T41" fmla="*/ 2 h 68"/>
                  <a:gd name="T42" fmla="*/ 19 w 26"/>
                  <a:gd name="T43" fmla="*/ 2 h 68"/>
                  <a:gd name="T44" fmla="*/ 21 w 26"/>
                  <a:gd name="T45" fmla="*/ 0 h 68"/>
                  <a:gd name="T46" fmla="*/ 26 w 26"/>
                  <a:gd name="T47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68">
                    <a:moveTo>
                      <a:pt x="26" y="0"/>
                    </a:moveTo>
                    <a:lnTo>
                      <a:pt x="26" y="0"/>
                    </a:lnTo>
                    <a:lnTo>
                      <a:pt x="26" y="7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1" y="16"/>
                    </a:lnTo>
                    <a:lnTo>
                      <a:pt x="14" y="14"/>
                    </a:lnTo>
                    <a:lnTo>
                      <a:pt x="12" y="26"/>
                    </a:lnTo>
                    <a:lnTo>
                      <a:pt x="16" y="28"/>
                    </a:lnTo>
                    <a:lnTo>
                      <a:pt x="12" y="30"/>
                    </a:lnTo>
                    <a:lnTo>
                      <a:pt x="12" y="35"/>
                    </a:lnTo>
                    <a:lnTo>
                      <a:pt x="19" y="33"/>
                    </a:lnTo>
                    <a:lnTo>
                      <a:pt x="19" y="40"/>
                    </a:lnTo>
                    <a:lnTo>
                      <a:pt x="12" y="68"/>
                    </a:lnTo>
                    <a:lnTo>
                      <a:pt x="0" y="38"/>
                    </a:lnTo>
                    <a:lnTo>
                      <a:pt x="5" y="30"/>
                    </a:lnTo>
                    <a:lnTo>
                      <a:pt x="5" y="30"/>
                    </a:lnTo>
                    <a:lnTo>
                      <a:pt x="9" y="21"/>
                    </a:lnTo>
                    <a:lnTo>
                      <a:pt x="12" y="7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9" y="2"/>
                    </a:lnTo>
                    <a:lnTo>
                      <a:pt x="21" y="0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" name="Freeform 264"/>
              <p:cNvSpPr/>
              <p:nvPr/>
            </p:nvSpPr>
            <p:spPr bwMode="auto">
              <a:xfrm>
                <a:off x="5122748" y="3672442"/>
                <a:ext cx="13110" cy="24347"/>
              </a:xfrm>
              <a:custGeom>
                <a:avLst/>
                <a:gdLst>
                  <a:gd name="T0" fmla="*/ 10 w 14"/>
                  <a:gd name="T1" fmla="*/ 24 h 26"/>
                  <a:gd name="T2" fmla="*/ 10 w 14"/>
                  <a:gd name="T3" fmla="*/ 24 h 26"/>
                  <a:gd name="T4" fmla="*/ 5 w 14"/>
                  <a:gd name="T5" fmla="*/ 26 h 26"/>
                  <a:gd name="T6" fmla="*/ 0 w 14"/>
                  <a:gd name="T7" fmla="*/ 21 h 26"/>
                  <a:gd name="T8" fmla="*/ 0 w 14"/>
                  <a:gd name="T9" fmla="*/ 10 h 26"/>
                  <a:gd name="T10" fmla="*/ 3 w 14"/>
                  <a:gd name="T11" fmla="*/ 0 h 26"/>
                  <a:gd name="T12" fmla="*/ 7 w 14"/>
                  <a:gd name="T13" fmla="*/ 0 h 26"/>
                  <a:gd name="T14" fmla="*/ 14 w 14"/>
                  <a:gd name="T15" fmla="*/ 5 h 26"/>
                  <a:gd name="T16" fmla="*/ 14 w 14"/>
                  <a:gd name="T17" fmla="*/ 14 h 26"/>
                  <a:gd name="T18" fmla="*/ 10 w 14"/>
                  <a:gd name="T19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26">
                    <a:moveTo>
                      <a:pt x="10" y="24"/>
                    </a:moveTo>
                    <a:lnTo>
                      <a:pt x="10" y="24"/>
                    </a:lnTo>
                    <a:lnTo>
                      <a:pt x="5" y="26"/>
                    </a:lnTo>
                    <a:lnTo>
                      <a:pt x="0" y="21"/>
                    </a:lnTo>
                    <a:lnTo>
                      <a:pt x="0" y="10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4" y="5"/>
                    </a:lnTo>
                    <a:lnTo>
                      <a:pt x="14" y="14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98D8C6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2" name="Freeform 80"/>
            <p:cNvSpPr/>
            <p:nvPr/>
          </p:nvSpPr>
          <p:spPr bwMode="auto">
            <a:xfrm>
              <a:off x="4442891" y="3085293"/>
              <a:ext cx="137658" cy="183542"/>
            </a:xfrm>
            <a:custGeom>
              <a:avLst/>
              <a:gdLst>
                <a:gd name="T0" fmla="*/ 66 w 147"/>
                <a:gd name="T1" fmla="*/ 0 h 196"/>
                <a:gd name="T2" fmla="*/ 66 w 147"/>
                <a:gd name="T3" fmla="*/ 0 h 196"/>
                <a:gd name="T4" fmla="*/ 66 w 147"/>
                <a:gd name="T5" fmla="*/ 9 h 196"/>
                <a:gd name="T6" fmla="*/ 80 w 147"/>
                <a:gd name="T7" fmla="*/ 17 h 196"/>
                <a:gd name="T8" fmla="*/ 80 w 147"/>
                <a:gd name="T9" fmla="*/ 26 h 196"/>
                <a:gd name="T10" fmla="*/ 97 w 147"/>
                <a:gd name="T11" fmla="*/ 21 h 196"/>
                <a:gd name="T12" fmla="*/ 106 w 147"/>
                <a:gd name="T13" fmla="*/ 14 h 196"/>
                <a:gd name="T14" fmla="*/ 125 w 147"/>
                <a:gd name="T15" fmla="*/ 24 h 196"/>
                <a:gd name="T16" fmla="*/ 132 w 147"/>
                <a:gd name="T17" fmla="*/ 33 h 196"/>
                <a:gd name="T18" fmla="*/ 137 w 147"/>
                <a:gd name="T19" fmla="*/ 47 h 196"/>
                <a:gd name="T20" fmla="*/ 132 w 147"/>
                <a:gd name="T21" fmla="*/ 54 h 196"/>
                <a:gd name="T22" fmla="*/ 137 w 147"/>
                <a:gd name="T23" fmla="*/ 64 h 196"/>
                <a:gd name="T24" fmla="*/ 142 w 147"/>
                <a:gd name="T25" fmla="*/ 78 h 196"/>
                <a:gd name="T26" fmla="*/ 140 w 147"/>
                <a:gd name="T27" fmla="*/ 88 h 196"/>
                <a:gd name="T28" fmla="*/ 147 w 147"/>
                <a:gd name="T29" fmla="*/ 102 h 196"/>
                <a:gd name="T30" fmla="*/ 140 w 147"/>
                <a:gd name="T31" fmla="*/ 106 h 196"/>
                <a:gd name="T32" fmla="*/ 135 w 147"/>
                <a:gd name="T33" fmla="*/ 102 h 196"/>
                <a:gd name="T34" fmla="*/ 130 w 147"/>
                <a:gd name="T35" fmla="*/ 106 h 196"/>
                <a:gd name="T36" fmla="*/ 121 w 147"/>
                <a:gd name="T37" fmla="*/ 114 h 196"/>
                <a:gd name="T38" fmla="*/ 114 w 147"/>
                <a:gd name="T39" fmla="*/ 118 h 196"/>
                <a:gd name="T40" fmla="*/ 102 w 147"/>
                <a:gd name="T41" fmla="*/ 123 h 196"/>
                <a:gd name="T42" fmla="*/ 104 w 147"/>
                <a:gd name="T43" fmla="*/ 132 h 196"/>
                <a:gd name="T44" fmla="*/ 106 w 147"/>
                <a:gd name="T45" fmla="*/ 142 h 196"/>
                <a:gd name="T46" fmla="*/ 116 w 147"/>
                <a:gd name="T47" fmla="*/ 149 h 196"/>
                <a:gd name="T48" fmla="*/ 125 w 147"/>
                <a:gd name="T49" fmla="*/ 159 h 196"/>
                <a:gd name="T50" fmla="*/ 118 w 147"/>
                <a:gd name="T51" fmla="*/ 170 h 196"/>
                <a:gd name="T52" fmla="*/ 114 w 147"/>
                <a:gd name="T53" fmla="*/ 173 h 196"/>
                <a:gd name="T54" fmla="*/ 116 w 147"/>
                <a:gd name="T55" fmla="*/ 189 h 196"/>
                <a:gd name="T56" fmla="*/ 114 w 147"/>
                <a:gd name="T57" fmla="*/ 192 h 196"/>
                <a:gd name="T58" fmla="*/ 109 w 147"/>
                <a:gd name="T59" fmla="*/ 187 h 196"/>
                <a:gd name="T60" fmla="*/ 102 w 147"/>
                <a:gd name="T61" fmla="*/ 187 h 196"/>
                <a:gd name="T62" fmla="*/ 90 w 147"/>
                <a:gd name="T63" fmla="*/ 192 h 196"/>
                <a:gd name="T64" fmla="*/ 76 w 147"/>
                <a:gd name="T65" fmla="*/ 189 h 196"/>
                <a:gd name="T66" fmla="*/ 73 w 147"/>
                <a:gd name="T67" fmla="*/ 196 h 196"/>
                <a:gd name="T68" fmla="*/ 64 w 147"/>
                <a:gd name="T69" fmla="*/ 189 h 196"/>
                <a:gd name="T70" fmla="*/ 59 w 147"/>
                <a:gd name="T71" fmla="*/ 192 h 196"/>
                <a:gd name="T72" fmla="*/ 43 w 147"/>
                <a:gd name="T73" fmla="*/ 185 h 196"/>
                <a:gd name="T74" fmla="*/ 38 w 147"/>
                <a:gd name="T75" fmla="*/ 189 h 196"/>
                <a:gd name="T76" fmla="*/ 24 w 147"/>
                <a:gd name="T77" fmla="*/ 189 h 196"/>
                <a:gd name="T78" fmla="*/ 26 w 147"/>
                <a:gd name="T79" fmla="*/ 173 h 196"/>
                <a:gd name="T80" fmla="*/ 36 w 147"/>
                <a:gd name="T81" fmla="*/ 154 h 196"/>
                <a:gd name="T82" fmla="*/ 12 w 147"/>
                <a:gd name="T83" fmla="*/ 151 h 196"/>
                <a:gd name="T84" fmla="*/ 5 w 147"/>
                <a:gd name="T85" fmla="*/ 144 h 196"/>
                <a:gd name="T86" fmla="*/ 5 w 147"/>
                <a:gd name="T87" fmla="*/ 132 h 196"/>
                <a:gd name="T88" fmla="*/ 2 w 147"/>
                <a:gd name="T89" fmla="*/ 128 h 196"/>
                <a:gd name="T90" fmla="*/ 2 w 147"/>
                <a:gd name="T91" fmla="*/ 111 h 196"/>
                <a:gd name="T92" fmla="*/ 0 w 147"/>
                <a:gd name="T93" fmla="*/ 83 h 196"/>
                <a:gd name="T94" fmla="*/ 12 w 147"/>
                <a:gd name="T95" fmla="*/ 83 h 196"/>
                <a:gd name="T96" fmla="*/ 14 w 147"/>
                <a:gd name="T97" fmla="*/ 73 h 196"/>
                <a:gd name="T98" fmla="*/ 19 w 147"/>
                <a:gd name="T99" fmla="*/ 50 h 196"/>
                <a:gd name="T100" fmla="*/ 17 w 147"/>
                <a:gd name="T101" fmla="*/ 40 h 196"/>
                <a:gd name="T102" fmla="*/ 19 w 147"/>
                <a:gd name="T103" fmla="*/ 33 h 196"/>
                <a:gd name="T104" fmla="*/ 33 w 147"/>
                <a:gd name="T105" fmla="*/ 33 h 196"/>
                <a:gd name="T106" fmla="*/ 36 w 147"/>
                <a:gd name="T107" fmla="*/ 40 h 196"/>
                <a:gd name="T108" fmla="*/ 47 w 147"/>
                <a:gd name="T109" fmla="*/ 26 h 196"/>
                <a:gd name="T110" fmla="*/ 43 w 147"/>
                <a:gd name="T111" fmla="*/ 14 h 196"/>
                <a:gd name="T112" fmla="*/ 43 w 147"/>
                <a:gd name="T113" fmla="*/ 0 h 196"/>
                <a:gd name="T114" fmla="*/ 54 w 147"/>
                <a:gd name="T115" fmla="*/ 2 h 196"/>
                <a:gd name="T116" fmla="*/ 66 w 147"/>
                <a:gd name="T11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7" h="196">
                  <a:moveTo>
                    <a:pt x="66" y="0"/>
                  </a:moveTo>
                  <a:lnTo>
                    <a:pt x="66" y="0"/>
                  </a:lnTo>
                  <a:lnTo>
                    <a:pt x="66" y="9"/>
                  </a:lnTo>
                  <a:lnTo>
                    <a:pt x="80" y="17"/>
                  </a:lnTo>
                  <a:lnTo>
                    <a:pt x="80" y="26"/>
                  </a:lnTo>
                  <a:lnTo>
                    <a:pt x="97" y="21"/>
                  </a:lnTo>
                  <a:lnTo>
                    <a:pt x="106" y="14"/>
                  </a:lnTo>
                  <a:lnTo>
                    <a:pt x="125" y="24"/>
                  </a:lnTo>
                  <a:lnTo>
                    <a:pt x="132" y="33"/>
                  </a:lnTo>
                  <a:lnTo>
                    <a:pt x="137" y="47"/>
                  </a:lnTo>
                  <a:lnTo>
                    <a:pt x="132" y="54"/>
                  </a:lnTo>
                  <a:lnTo>
                    <a:pt x="137" y="64"/>
                  </a:lnTo>
                  <a:lnTo>
                    <a:pt x="142" y="78"/>
                  </a:lnTo>
                  <a:lnTo>
                    <a:pt x="140" y="88"/>
                  </a:lnTo>
                  <a:lnTo>
                    <a:pt x="147" y="102"/>
                  </a:lnTo>
                  <a:lnTo>
                    <a:pt x="140" y="106"/>
                  </a:lnTo>
                  <a:lnTo>
                    <a:pt x="135" y="102"/>
                  </a:lnTo>
                  <a:lnTo>
                    <a:pt x="130" y="106"/>
                  </a:lnTo>
                  <a:lnTo>
                    <a:pt x="121" y="114"/>
                  </a:lnTo>
                  <a:lnTo>
                    <a:pt x="114" y="118"/>
                  </a:lnTo>
                  <a:lnTo>
                    <a:pt x="102" y="123"/>
                  </a:lnTo>
                  <a:lnTo>
                    <a:pt x="104" y="132"/>
                  </a:lnTo>
                  <a:lnTo>
                    <a:pt x="106" y="142"/>
                  </a:lnTo>
                  <a:lnTo>
                    <a:pt x="116" y="149"/>
                  </a:lnTo>
                  <a:lnTo>
                    <a:pt x="125" y="159"/>
                  </a:lnTo>
                  <a:lnTo>
                    <a:pt x="118" y="170"/>
                  </a:lnTo>
                  <a:lnTo>
                    <a:pt x="114" y="173"/>
                  </a:lnTo>
                  <a:lnTo>
                    <a:pt x="116" y="189"/>
                  </a:lnTo>
                  <a:lnTo>
                    <a:pt x="114" y="192"/>
                  </a:lnTo>
                  <a:lnTo>
                    <a:pt x="109" y="187"/>
                  </a:lnTo>
                  <a:lnTo>
                    <a:pt x="102" y="187"/>
                  </a:lnTo>
                  <a:lnTo>
                    <a:pt x="90" y="192"/>
                  </a:lnTo>
                  <a:lnTo>
                    <a:pt x="76" y="189"/>
                  </a:lnTo>
                  <a:lnTo>
                    <a:pt x="73" y="196"/>
                  </a:lnTo>
                  <a:lnTo>
                    <a:pt x="64" y="189"/>
                  </a:lnTo>
                  <a:lnTo>
                    <a:pt x="59" y="192"/>
                  </a:lnTo>
                  <a:lnTo>
                    <a:pt x="43" y="185"/>
                  </a:lnTo>
                  <a:lnTo>
                    <a:pt x="38" y="189"/>
                  </a:lnTo>
                  <a:lnTo>
                    <a:pt x="24" y="189"/>
                  </a:lnTo>
                  <a:lnTo>
                    <a:pt x="26" y="173"/>
                  </a:lnTo>
                  <a:lnTo>
                    <a:pt x="36" y="154"/>
                  </a:lnTo>
                  <a:lnTo>
                    <a:pt x="12" y="151"/>
                  </a:lnTo>
                  <a:lnTo>
                    <a:pt x="5" y="144"/>
                  </a:lnTo>
                  <a:lnTo>
                    <a:pt x="5" y="132"/>
                  </a:lnTo>
                  <a:lnTo>
                    <a:pt x="2" y="128"/>
                  </a:lnTo>
                  <a:lnTo>
                    <a:pt x="2" y="111"/>
                  </a:lnTo>
                  <a:lnTo>
                    <a:pt x="0" y="83"/>
                  </a:lnTo>
                  <a:lnTo>
                    <a:pt x="12" y="83"/>
                  </a:lnTo>
                  <a:lnTo>
                    <a:pt x="14" y="73"/>
                  </a:lnTo>
                  <a:lnTo>
                    <a:pt x="19" y="50"/>
                  </a:lnTo>
                  <a:lnTo>
                    <a:pt x="17" y="40"/>
                  </a:lnTo>
                  <a:lnTo>
                    <a:pt x="19" y="33"/>
                  </a:lnTo>
                  <a:lnTo>
                    <a:pt x="33" y="33"/>
                  </a:lnTo>
                  <a:lnTo>
                    <a:pt x="36" y="40"/>
                  </a:lnTo>
                  <a:lnTo>
                    <a:pt x="47" y="26"/>
                  </a:lnTo>
                  <a:lnTo>
                    <a:pt x="43" y="14"/>
                  </a:lnTo>
                  <a:lnTo>
                    <a:pt x="43" y="0"/>
                  </a:lnTo>
                  <a:lnTo>
                    <a:pt x="54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42B091"/>
            </a:solidFill>
            <a:ln w="3175" cap="rnd">
              <a:solidFill>
                <a:srgbClr val="377D6C"/>
              </a:solidFill>
            </a:ln>
          </p:spPr>
          <p:txBody>
            <a:bodyPr vert="horz" wrap="square" lIns="73891" tIns="36945" rIns="73891" bIns="36945" numCol="1" anchor="t" anchorCtr="0" compatLnSpc="1"/>
            <a:lstStyle/>
            <a:p>
              <a:endParaRPr lang="en-US" sz="1455" dirty="0">
                <a:solidFill>
                  <a:schemeClr val="tx1">
                    <a:lumMod val="85000"/>
                    <a:lumOff val="15000"/>
                  </a:schemeClr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33" name="组合 368"/>
            <p:cNvGrpSpPr/>
            <p:nvPr/>
          </p:nvGrpSpPr>
          <p:grpSpPr>
            <a:xfrm>
              <a:off x="1927065" y="1584176"/>
              <a:ext cx="1953417" cy="3505572"/>
              <a:chOff x="1927065" y="1584176"/>
              <a:chExt cx="1953417" cy="3505572"/>
            </a:xfrm>
            <a:grpFill/>
          </p:grpSpPr>
          <p:grpSp>
            <p:nvGrpSpPr>
              <p:cNvPr id="117" name="组合 337"/>
              <p:cNvGrpSpPr/>
              <p:nvPr/>
            </p:nvGrpSpPr>
            <p:grpSpPr>
              <a:xfrm>
                <a:off x="1927065" y="1584176"/>
                <a:ext cx="1953417" cy="2385118"/>
                <a:chOff x="1927065" y="1584176"/>
                <a:chExt cx="1953417" cy="2385118"/>
              </a:xfrm>
              <a:grpFill/>
            </p:grpSpPr>
            <p:sp>
              <p:nvSpPr>
                <p:cNvPr id="133" name="Freeform 36"/>
                <p:cNvSpPr>
                  <a:spLocks noEditPoints="1"/>
                </p:cNvSpPr>
                <p:nvPr/>
              </p:nvSpPr>
              <p:spPr bwMode="auto">
                <a:xfrm>
                  <a:off x="2868188" y="3657459"/>
                  <a:ext cx="29030" cy="52441"/>
                </a:xfrm>
                <a:custGeom>
                  <a:avLst/>
                  <a:gdLst>
                    <a:gd name="T0" fmla="*/ 23 w 31"/>
                    <a:gd name="T1" fmla="*/ 56 h 56"/>
                    <a:gd name="T2" fmla="*/ 23 w 31"/>
                    <a:gd name="T3" fmla="*/ 56 h 56"/>
                    <a:gd name="T4" fmla="*/ 19 w 31"/>
                    <a:gd name="T5" fmla="*/ 56 h 56"/>
                    <a:gd name="T6" fmla="*/ 14 w 31"/>
                    <a:gd name="T7" fmla="*/ 47 h 56"/>
                    <a:gd name="T8" fmla="*/ 9 w 31"/>
                    <a:gd name="T9" fmla="*/ 42 h 56"/>
                    <a:gd name="T10" fmla="*/ 12 w 31"/>
                    <a:gd name="T11" fmla="*/ 30 h 56"/>
                    <a:gd name="T12" fmla="*/ 16 w 31"/>
                    <a:gd name="T13" fmla="*/ 33 h 56"/>
                    <a:gd name="T14" fmla="*/ 23 w 31"/>
                    <a:gd name="T15" fmla="*/ 47 h 56"/>
                    <a:gd name="T16" fmla="*/ 23 w 31"/>
                    <a:gd name="T17" fmla="*/ 56 h 56"/>
                    <a:gd name="T18" fmla="*/ 19 w 31"/>
                    <a:gd name="T19" fmla="*/ 7 h 56"/>
                    <a:gd name="T20" fmla="*/ 19 w 31"/>
                    <a:gd name="T21" fmla="*/ 7 h 56"/>
                    <a:gd name="T22" fmla="*/ 0 w 31"/>
                    <a:gd name="T23" fmla="*/ 9 h 56"/>
                    <a:gd name="T24" fmla="*/ 0 w 31"/>
                    <a:gd name="T25" fmla="*/ 2 h 56"/>
                    <a:gd name="T26" fmla="*/ 7 w 31"/>
                    <a:gd name="T27" fmla="*/ 2 h 56"/>
                    <a:gd name="T28" fmla="*/ 16 w 31"/>
                    <a:gd name="T29" fmla="*/ 2 h 56"/>
                    <a:gd name="T30" fmla="*/ 19 w 31"/>
                    <a:gd name="T31" fmla="*/ 7 h 56"/>
                    <a:gd name="T32" fmla="*/ 31 w 31"/>
                    <a:gd name="T33" fmla="*/ 7 h 56"/>
                    <a:gd name="T34" fmla="*/ 31 w 31"/>
                    <a:gd name="T35" fmla="*/ 7 h 56"/>
                    <a:gd name="T36" fmla="*/ 28 w 31"/>
                    <a:gd name="T37" fmla="*/ 19 h 56"/>
                    <a:gd name="T38" fmla="*/ 26 w 31"/>
                    <a:gd name="T39" fmla="*/ 16 h 56"/>
                    <a:gd name="T40" fmla="*/ 26 w 31"/>
                    <a:gd name="T41" fmla="*/ 7 h 56"/>
                    <a:gd name="T42" fmla="*/ 19 w 31"/>
                    <a:gd name="T43" fmla="*/ 0 h 56"/>
                    <a:gd name="T44" fmla="*/ 19 w 31"/>
                    <a:gd name="T45" fmla="*/ 0 h 56"/>
                    <a:gd name="T46" fmla="*/ 31 w 31"/>
                    <a:gd name="T47" fmla="*/ 7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1" h="56">
                      <a:moveTo>
                        <a:pt x="23" y="56"/>
                      </a:moveTo>
                      <a:lnTo>
                        <a:pt x="23" y="56"/>
                      </a:lnTo>
                      <a:lnTo>
                        <a:pt x="19" y="56"/>
                      </a:lnTo>
                      <a:lnTo>
                        <a:pt x="14" y="47"/>
                      </a:lnTo>
                      <a:lnTo>
                        <a:pt x="9" y="42"/>
                      </a:lnTo>
                      <a:lnTo>
                        <a:pt x="12" y="30"/>
                      </a:lnTo>
                      <a:lnTo>
                        <a:pt x="16" y="33"/>
                      </a:lnTo>
                      <a:lnTo>
                        <a:pt x="23" y="47"/>
                      </a:lnTo>
                      <a:lnTo>
                        <a:pt x="23" y="56"/>
                      </a:lnTo>
                      <a:close/>
                      <a:moveTo>
                        <a:pt x="19" y="7"/>
                      </a:moveTo>
                      <a:lnTo>
                        <a:pt x="19" y="7"/>
                      </a:lnTo>
                      <a:lnTo>
                        <a:pt x="0" y="9"/>
                      </a:lnTo>
                      <a:lnTo>
                        <a:pt x="0" y="2"/>
                      </a:lnTo>
                      <a:lnTo>
                        <a:pt x="7" y="2"/>
                      </a:lnTo>
                      <a:lnTo>
                        <a:pt x="16" y="2"/>
                      </a:lnTo>
                      <a:lnTo>
                        <a:pt x="19" y="7"/>
                      </a:lnTo>
                      <a:close/>
                      <a:moveTo>
                        <a:pt x="31" y="7"/>
                      </a:moveTo>
                      <a:lnTo>
                        <a:pt x="31" y="7"/>
                      </a:lnTo>
                      <a:lnTo>
                        <a:pt x="28" y="19"/>
                      </a:lnTo>
                      <a:lnTo>
                        <a:pt x="26" y="16"/>
                      </a:lnTo>
                      <a:lnTo>
                        <a:pt x="26" y="7"/>
                      </a:ln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31" y="7"/>
                      </a:lnTo>
                      <a:close/>
                    </a:path>
                  </a:pathLst>
                </a:custGeom>
                <a:solidFill>
                  <a:srgbClr val="EDF9F6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4" name="Freeform 42"/>
                <p:cNvSpPr/>
                <p:nvPr/>
              </p:nvSpPr>
              <p:spPr bwMode="auto">
                <a:xfrm>
                  <a:off x="2712739" y="3794180"/>
                  <a:ext cx="17793" cy="42140"/>
                </a:xfrm>
                <a:custGeom>
                  <a:avLst/>
                  <a:gdLst>
                    <a:gd name="T0" fmla="*/ 17 w 19"/>
                    <a:gd name="T1" fmla="*/ 7 h 45"/>
                    <a:gd name="T2" fmla="*/ 17 w 19"/>
                    <a:gd name="T3" fmla="*/ 7 h 45"/>
                    <a:gd name="T4" fmla="*/ 14 w 19"/>
                    <a:gd name="T5" fmla="*/ 17 h 45"/>
                    <a:gd name="T6" fmla="*/ 17 w 19"/>
                    <a:gd name="T7" fmla="*/ 17 h 45"/>
                    <a:gd name="T8" fmla="*/ 14 w 19"/>
                    <a:gd name="T9" fmla="*/ 24 h 45"/>
                    <a:gd name="T10" fmla="*/ 17 w 19"/>
                    <a:gd name="T11" fmla="*/ 26 h 45"/>
                    <a:gd name="T12" fmla="*/ 14 w 19"/>
                    <a:gd name="T13" fmla="*/ 34 h 45"/>
                    <a:gd name="T14" fmla="*/ 10 w 19"/>
                    <a:gd name="T15" fmla="*/ 38 h 45"/>
                    <a:gd name="T16" fmla="*/ 7 w 19"/>
                    <a:gd name="T17" fmla="*/ 41 h 45"/>
                    <a:gd name="T18" fmla="*/ 5 w 19"/>
                    <a:gd name="T19" fmla="*/ 45 h 45"/>
                    <a:gd name="T20" fmla="*/ 0 w 19"/>
                    <a:gd name="T21" fmla="*/ 45 h 45"/>
                    <a:gd name="T22" fmla="*/ 0 w 19"/>
                    <a:gd name="T23" fmla="*/ 26 h 45"/>
                    <a:gd name="T24" fmla="*/ 0 w 19"/>
                    <a:gd name="T25" fmla="*/ 12 h 45"/>
                    <a:gd name="T26" fmla="*/ 0 w 19"/>
                    <a:gd name="T27" fmla="*/ 10 h 45"/>
                    <a:gd name="T28" fmla="*/ 3 w 19"/>
                    <a:gd name="T29" fmla="*/ 10 h 45"/>
                    <a:gd name="T30" fmla="*/ 5 w 19"/>
                    <a:gd name="T31" fmla="*/ 12 h 45"/>
                    <a:gd name="T32" fmla="*/ 12 w 19"/>
                    <a:gd name="T33" fmla="*/ 0 h 45"/>
                    <a:gd name="T34" fmla="*/ 14 w 19"/>
                    <a:gd name="T35" fmla="*/ 0 h 45"/>
                    <a:gd name="T36" fmla="*/ 14 w 19"/>
                    <a:gd name="T37" fmla="*/ 3 h 45"/>
                    <a:gd name="T38" fmla="*/ 19 w 19"/>
                    <a:gd name="T39" fmla="*/ 3 h 45"/>
                    <a:gd name="T40" fmla="*/ 17 w 19"/>
                    <a:gd name="T41" fmla="*/ 7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9" h="45">
                      <a:moveTo>
                        <a:pt x="17" y="7"/>
                      </a:moveTo>
                      <a:lnTo>
                        <a:pt x="17" y="7"/>
                      </a:lnTo>
                      <a:lnTo>
                        <a:pt x="14" y="17"/>
                      </a:lnTo>
                      <a:lnTo>
                        <a:pt x="17" y="17"/>
                      </a:lnTo>
                      <a:lnTo>
                        <a:pt x="14" y="24"/>
                      </a:lnTo>
                      <a:lnTo>
                        <a:pt x="17" y="26"/>
                      </a:lnTo>
                      <a:lnTo>
                        <a:pt x="14" y="34"/>
                      </a:lnTo>
                      <a:lnTo>
                        <a:pt x="10" y="38"/>
                      </a:lnTo>
                      <a:lnTo>
                        <a:pt x="7" y="41"/>
                      </a:lnTo>
                      <a:lnTo>
                        <a:pt x="5" y="45"/>
                      </a:lnTo>
                      <a:lnTo>
                        <a:pt x="0" y="45"/>
                      </a:lnTo>
                      <a:lnTo>
                        <a:pt x="0" y="26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3" y="10"/>
                      </a:lnTo>
                      <a:lnTo>
                        <a:pt x="5" y="12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4" y="3"/>
                      </a:lnTo>
                      <a:lnTo>
                        <a:pt x="19" y="3"/>
                      </a:lnTo>
                      <a:lnTo>
                        <a:pt x="17" y="7"/>
                      </a:lnTo>
                      <a:close/>
                    </a:path>
                  </a:pathLst>
                </a:custGeom>
                <a:solidFill>
                  <a:srgbClr val="D5EFE8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5" name="Freeform 53"/>
                <p:cNvSpPr>
                  <a:spLocks noEditPoints="1"/>
                </p:cNvSpPr>
                <p:nvPr/>
              </p:nvSpPr>
              <p:spPr bwMode="auto">
                <a:xfrm>
                  <a:off x="1927065" y="1640362"/>
                  <a:ext cx="1340048" cy="1748337"/>
                </a:xfrm>
                <a:custGeom>
                  <a:avLst/>
                  <a:gdLst>
                    <a:gd name="T0" fmla="*/ 1282 w 1431"/>
                    <a:gd name="T1" fmla="*/ 1697 h 1867"/>
                    <a:gd name="T2" fmla="*/ 243 w 1431"/>
                    <a:gd name="T3" fmla="*/ 1694 h 1867"/>
                    <a:gd name="T4" fmla="*/ 283 w 1431"/>
                    <a:gd name="T5" fmla="*/ 1711 h 1867"/>
                    <a:gd name="T6" fmla="*/ 1423 w 1431"/>
                    <a:gd name="T7" fmla="*/ 1756 h 1867"/>
                    <a:gd name="T8" fmla="*/ 1338 w 1431"/>
                    <a:gd name="T9" fmla="*/ 1697 h 1867"/>
                    <a:gd name="T10" fmla="*/ 149 w 1431"/>
                    <a:gd name="T11" fmla="*/ 1567 h 1867"/>
                    <a:gd name="T12" fmla="*/ 993 w 1431"/>
                    <a:gd name="T13" fmla="*/ 1337 h 1867"/>
                    <a:gd name="T14" fmla="*/ 936 w 1431"/>
                    <a:gd name="T15" fmla="*/ 1294 h 1867"/>
                    <a:gd name="T16" fmla="*/ 986 w 1431"/>
                    <a:gd name="T17" fmla="*/ 1264 h 1867"/>
                    <a:gd name="T18" fmla="*/ 1054 w 1431"/>
                    <a:gd name="T19" fmla="*/ 1131 h 1867"/>
                    <a:gd name="T20" fmla="*/ 723 w 1431"/>
                    <a:gd name="T21" fmla="*/ 1062 h 1867"/>
                    <a:gd name="T22" fmla="*/ 818 w 1431"/>
                    <a:gd name="T23" fmla="*/ 1074 h 1867"/>
                    <a:gd name="T24" fmla="*/ 965 w 1431"/>
                    <a:gd name="T25" fmla="*/ 1133 h 1867"/>
                    <a:gd name="T26" fmla="*/ 752 w 1431"/>
                    <a:gd name="T27" fmla="*/ 1387 h 1867"/>
                    <a:gd name="T28" fmla="*/ 953 w 1431"/>
                    <a:gd name="T29" fmla="*/ 1588 h 1867"/>
                    <a:gd name="T30" fmla="*/ 1024 w 1431"/>
                    <a:gd name="T31" fmla="*/ 1368 h 1867"/>
                    <a:gd name="T32" fmla="*/ 1211 w 1431"/>
                    <a:gd name="T33" fmla="*/ 1429 h 1867"/>
                    <a:gd name="T34" fmla="*/ 1381 w 1431"/>
                    <a:gd name="T35" fmla="*/ 1619 h 1867"/>
                    <a:gd name="T36" fmla="*/ 1173 w 1431"/>
                    <a:gd name="T37" fmla="*/ 1716 h 1867"/>
                    <a:gd name="T38" fmla="*/ 1244 w 1431"/>
                    <a:gd name="T39" fmla="*/ 1808 h 1867"/>
                    <a:gd name="T40" fmla="*/ 1140 w 1431"/>
                    <a:gd name="T41" fmla="*/ 1782 h 1867"/>
                    <a:gd name="T42" fmla="*/ 1005 w 1431"/>
                    <a:gd name="T43" fmla="*/ 1839 h 1867"/>
                    <a:gd name="T44" fmla="*/ 929 w 1431"/>
                    <a:gd name="T45" fmla="*/ 1775 h 1867"/>
                    <a:gd name="T46" fmla="*/ 853 w 1431"/>
                    <a:gd name="T47" fmla="*/ 1716 h 1867"/>
                    <a:gd name="T48" fmla="*/ 598 w 1431"/>
                    <a:gd name="T49" fmla="*/ 1699 h 1867"/>
                    <a:gd name="T50" fmla="*/ 191 w 1431"/>
                    <a:gd name="T51" fmla="*/ 1602 h 1867"/>
                    <a:gd name="T52" fmla="*/ 42 w 1431"/>
                    <a:gd name="T53" fmla="*/ 1406 h 1867"/>
                    <a:gd name="T54" fmla="*/ 193 w 1431"/>
                    <a:gd name="T55" fmla="*/ 1017 h 1867"/>
                    <a:gd name="T56" fmla="*/ 439 w 1431"/>
                    <a:gd name="T57" fmla="*/ 1079 h 1867"/>
                    <a:gd name="T58" fmla="*/ 641 w 1431"/>
                    <a:gd name="T59" fmla="*/ 1110 h 1867"/>
                    <a:gd name="T60" fmla="*/ 764 w 1431"/>
                    <a:gd name="T61" fmla="*/ 920 h 1867"/>
                    <a:gd name="T62" fmla="*/ 532 w 1431"/>
                    <a:gd name="T63" fmla="*/ 925 h 1867"/>
                    <a:gd name="T64" fmla="*/ 596 w 1431"/>
                    <a:gd name="T65" fmla="*/ 1055 h 1867"/>
                    <a:gd name="T66" fmla="*/ 432 w 1431"/>
                    <a:gd name="T67" fmla="*/ 977 h 1867"/>
                    <a:gd name="T68" fmla="*/ 591 w 1431"/>
                    <a:gd name="T69" fmla="*/ 830 h 1867"/>
                    <a:gd name="T70" fmla="*/ 991 w 1431"/>
                    <a:gd name="T71" fmla="*/ 864 h 1867"/>
                    <a:gd name="T72" fmla="*/ 976 w 1431"/>
                    <a:gd name="T73" fmla="*/ 904 h 1867"/>
                    <a:gd name="T74" fmla="*/ 1256 w 1431"/>
                    <a:gd name="T75" fmla="*/ 1141 h 1867"/>
                    <a:gd name="T76" fmla="*/ 1170 w 1431"/>
                    <a:gd name="T77" fmla="*/ 1264 h 1867"/>
                    <a:gd name="T78" fmla="*/ 1052 w 1431"/>
                    <a:gd name="T79" fmla="*/ 1204 h 1867"/>
                    <a:gd name="T80" fmla="*/ 967 w 1431"/>
                    <a:gd name="T81" fmla="*/ 1017 h 1867"/>
                    <a:gd name="T82" fmla="*/ 659 w 1431"/>
                    <a:gd name="T83" fmla="*/ 807 h 1867"/>
                    <a:gd name="T84" fmla="*/ 638 w 1431"/>
                    <a:gd name="T85" fmla="*/ 833 h 1867"/>
                    <a:gd name="T86" fmla="*/ 794 w 1431"/>
                    <a:gd name="T87" fmla="*/ 854 h 1867"/>
                    <a:gd name="T88" fmla="*/ 338 w 1431"/>
                    <a:gd name="T89" fmla="*/ 783 h 1867"/>
                    <a:gd name="T90" fmla="*/ 716 w 1431"/>
                    <a:gd name="T91" fmla="*/ 741 h 1867"/>
                    <a:gd name="T92" fmla="*/ 650 w 1431"/>
                    <a:gd name="T93" fmla="*/ 696 h 1867"/>
                    <a:gd name="T94" fmla="*/ 572 w 1431"/>
                    <a:gd name="T95" fmla="*/ 707 h 1867"/>
                    <a:gd name="T96" fmla="*/ 494 w 1431"/>
                    <a:gd name="T97" fmla="*/ 643 h 1867"/>
                    <a:gd name="T98" fmla="*/ 861 w 1431"/>
                    <a:gd name="T99" fmla="*/ 703 h 1867"/>
                    <a:gd name="T100" fmla="*/ 780 w 1431"/>
                    <a:gd name="T101" fmla="*/ 712 h 1867"/>
                    <a:gd name="T102" fmla="*/ 340 w 1431"/>
                    <a:gd name="T103" fmla="*/ 670 h 1867"/>
                    <a:gd name="T104" fmla="*/ 721 w 1431"/>
                    <a:gd name="T105" fmla="*/ 542 h 1867"/>
                    <a:gd name="T106" fmla="*/ 499 w 1431"/>
                    <a:gd name="T107" fmla="*/ 554 h 1867"/>
                    <a:gd name="T108" fmla="*/ 707 w 1431"/>
                    <a:gd name="T109" fmla="*/ 542 h 1867"/>
                    <a:gd name="T110" fmla="*/ 617 w 1431"/>
                    <a:gd name="T111" fmla="*/ 501 h 1867"/>
                    <a:gd name="T112" fmla="*/ 842 w 1431"/>
                    <a:gd name="T113" fmla="*/ 506 h 1867"/>
                    <a:gd name="T114" fmla="*/ 806 w 1431"/>
                    <a:gd name="T115" fmla="*/ 291 h 1867"/>
                    <a:gd name="T116" fmla="*/ 1187 w 1431"/>
                    <a:gd name="T117" fmla="*/ 210 h 1867"/>
                    <a:gd name="T118" fmla="*/ 991 w 1431"/>
                    <a:gd name="T119" fmla="*/ 589 h 1867"/>
                    <a:gd name="T120" fmla="*/ 884 w 1431"/>
                    <a:gd name="T121" fmla="*/ 516 h 1867"/>
                    <a:gd name="T122" fmla="*/ 804 w 1431"/>
                    <a:gd name="T123" fmla="*/ 203 h 1867"/>
                    <a:gd name="T124" fmla="*/ 1140 w 1431"/>
                    <a:gd name="T125" fmla="*/ 9 h 18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431" h="1867">
                      <a:moveTo>
                        <a:pt x="1253" y="1756"/>
                      </a:moveTo>
                      <a:lnTo>
                        <a:pt x="1253" y="1756"/>
                      </a:lnTo>
                      <a:lnTo>
                        <a:pt x="1263" y="1761"/>
                      </a:lnTo>
                      <a:lnTo>
                        <a:pt x="1279" y="1761"/>
                      </a:lnTo>
                      <a:lnTo>
                        <a:pt x="1272" y="1770"/>
                      </a:lnTo>
                      <a:lnTo>
                        <a:pt x="1265" y="1770"/>
                      </a:lnTo>
                      <a:lnTo>
                        <a:pt x="1244" y="1761"/>
                      </a:lnTo>
                      <a:lnTo>
                        <a:pt x="1241" y="1754"/>
                      </a:lnTo>
                      <a:lnTo>
                        <a:pt x="1246" y="1746"/>
                      </a:lnTo>
                      <a:lnTo>
                        <a:pt x="1253" y="1756"/>
                      </a:lnTo>
                      <a:lnTo>
                        <a:pt x="1253" y="1756"/>
                      </a:lnTo>
                      <a:lnTo>
                        <a:pt x="1253" y="1756"/>
                      </a:lnTo>
                      <a:close/>
                      <a:moveTo>
                        <a:pt x="1282" y="1697"/>
                      </a:moveTo>
                      <a:lnTo>
                        <a:pt x="1282" y="1697"/>
                      </a:lnTo>
                      <a:lnTo>
                        <a:pt x="1274" y="1697"/>
                      </a:lnTo>
                      <a:lnTo>
                        <a:pt x="1253" y="1690"/>
                      </a:lnTo>
                      <a:lnTo>
                        <a:pt x="1239" y="1678"/>
                      </a:lnTo>
                      <a:lnTo>
                        <a:pt x="1244" y="1675"/>
                      </a:lnTo>
                      <a:lnTo>
                        <a:pt x="1265" y="1680"/>
                      </a:lnTo>
                      <a:lnTo>
                        <a:pt x="1282" y="1692"/>
                      </a:lnTo>
                      <a:lnTo>
                        <a:pt x="1282" y="1697"/>
                      </a:lnTo>
                      <a:lnTo>
                        <a:pt x="1282" y="1697"/>
                      </a:lnTo>
                      <a:lnTo>
                        <a:pt x="1282" y="1697"/>
                      </a:lnTo>
                      <a:close/>
                      <a:moveTo>
                        <a:pt x="283" y="1711"/>
                      </a:moveTo>
                      <a:lnTo>
                        <a:pt x="283" y="1711"/>
                      </a:lnTo>
                      <a:lnTo>
                        <a:pt x="274" y="1713"/>
                      </a:lnTo>
                      <a:lnTo>
                        <a:pt x="248" y="1702"/>
                      </a:lnTo>
                      <a:lnTo>
                        <a:pt x="243" y="1694"/>
                      </a:lnTo>
                      <a:lnTo>
                        <a:pt x="229" y="1685"/>
                      </a:lnTo>
                      <a:lnTo>
                        <a:pt x="227" y="1678"/>
                      </a:lnTo>
                      <a:lnTo>
                        <a:pt x="210" y="1673"/>
                      </a:lnTo>
                      <a:lnTo>
                        <a:pt x="203" y="1659"/>
                      </a:lnTo>
                      <a:lnTo>
                        <a:pt x="205" y="1654"/>
                      </a:lnTo>
                      <a:lnTo>
                        <a:pt x="222" y="1659"/>
                      </a:lnTo>
                      <a:lnTo>
                        <a:pt x="231" y="1664"/>
                      </a:lnTo>
                      <a:lnTo>
                        <a:pt x="248" y="1666"/>
                      </a:lnTo>
                      <a:lnTo>
                        <a:pt x="253" y="1675"/>
                      </a:lnTo>
                      <a:lnTo>
                        <a:pt x="260" y="1687"/>
                      </a:lnTo>
                      <a:lnTo>
                        <a:pt x="276" y="1697"/>
                      </a:lnTo>
                      <a:lnTo>
                        <a:pt x="283" y="1711"/>
                      </a:lnTo>
                      <a:lnTo>
                        <a:pt x="283" y="1711"/>
                      </a:lnTo>
                      <a:lnTo>
                        <a:pt x="283" y="1711"/>
                      </a:lnTo>
                      <a:close/>
                      <a:moveTo>
                        <a:pt x="1374" y="1657"/>
                      </a:moveTo>
                      <a:lnTo>
                        <a:pt x="1374" y="1657"/>
                      </a:lnTo>
                      <a:lnTo>
                        <a:pt x="1364" y="1678"/>
                      </a:lnTo>
                      <a:lnTo>
                        <a:pt x="1374" y="1671"/>
                      </a:lnTo>
                      <a:lnTo>
                        <a:pt x="1386" y="1675"/>
                      </a:lnTo>
                      <a:lnTo>
                        <a:pt x="1379" y="1683"/>
                      </a:lnTo>
                      <a:lnTo>
                        <a:pt x="1395" y="1692"/>
                      </a:lnTo>
                      <a:lnTo>
                        <a:pt x="1400" y="1685"/>
                      </a:lnTo>
                      <a:lnTo>
                        <a:pt x="1416" y="1692"/>
                      </a:lnTo>
                      <a:lnTo>
                        <a:pt x="1412" y="1711"/>
                      </a:lnTo>
                      <a:lnTo>
                        <a:pt x="1423" y="1706"/>
                      </a:lnTo>
                      <a:lnTo>
                        <a:pt x="1426" y="1718"/>
                      </a:lnTo>
                      <a:lnTo>
                        <a:pt x="1431" y="1735"/>
                      </a:lnTo>
                      <a:lnTo>
                        <a:pt x="1423" y="1756"/>
                      </a:lnTo>
                      <a:lnTo>
                        <a:pt x="1416" y="1756"/>
                      </a:lnTo>
                      <a:lnTo>
                        <a:pt x="1407" y="1751"/>
                      </a:lnTo>
                      <a:lnTo>
                        <a:pt x="1409" y="1732"/>
                      </a:lnTo>
                      <a:lnTo>
                        <a:pt x="1405" y="1728"/>
                      </a:lnTo>
                      <a:lnTo>
                        <a:pt x="1386" y="1749"/>
                      </a:lnTo>
                      <a:lnTo>
                        <a:pt x="1376" y="1749"/>
                      </a:lnTo>
                      <a:lnTo>
                        <a:pt x="1388" y="1737"/>
                      </a:lnTo>
                      <a:lnTo>
                        <a:pt x="1371" y="1732"/>
                      </a:lnTo>
                      <a:lnTo>
                        <a:pt x="1355" y="1732"/>
                      </a:lnTo>
                      <a:lnTo>
                        <a:pt x="1324" y="1732"/>
                      </a:lnTo>
                      <a:lnTo>
                        <a:pt x="1322" y="1725"/>
                      </a:lnTo>
                      <a:lnTo>
                        <a:pt x="1331" y="1716"/>
                      </a:lnTo>
                      <a:lnTo>
                        <a:pt x="1324" y="1709"/>
                      </a:lnTo>
                      <a:lnTo>
                        <a:pt x="1338" y="1697"/>
                      </a:lnTo>
                      <a:lnTo>
                        <a:pt x="1355" y="1657"/>
                      </a:lnTo>
                      <a:lnTo>
                        <a:pt x="1364" y="1640"/>
                      </a:lnTo>
                      <a:lnTo>
                        <a:pt x="1379" y="1633"/>
                      </a:lnTo>
                      <a:lnTo>
                        <a:pt x="1386" y="1633"/>
                      </a:lnTo>
                      <a:lnTo>
                        <a:pt x="1383" y="1640"/>
                      </a:lnTo>
                      <a:lnTo>
                        <a:pt x="1374" y="1657"/>
                      </a:lnTo>
                      <a:lnTo>
                        <a:pt x="1374" y="1657"/>
                      </a:lnTo>
                      <a:lnTo>
                        <a:pt x="1374" y="1657"/>
                      </a:lnTo>
                      <a:close/>
                      <a:moveTo>
                        <a:pt x="134" y="1569"/>
                      </a:moveTo>
                      <a:lnTo>
                        <a:pt x="134" y="1569"/>
                      </a:lnTo>
                      <a:lnTo>
                        <a:pt x="134" y="1569"/>
                      </a:lnTo>
                      <a:lnTo>
                        <a:pt x="134" y="1569"/>
                      </a:lnTo>
                      <a:lnTo>
                        <a:pt x="134" y="1569"/>
                      </a:lnTo>
                      <a:lnTo>
                        <a:pt x="149" y="1567"/>
                      </a:lnTo>
                      <a:lnTo>
                        <a:pt x="146" y="1597"/>
                      </a:lnTo>
                      <a:lnTo>
                        <a:pt x="158" y="1616"/>
                      </a:lnTo>
                      <a:lnTo>
                        <a:pt x="153" y="1616"/>
                      </a:lnTo>
                      <a:lnTo>
                        <a:pt x="144" y="1604"/>
                      </a:lnTo>
                      <a:lnTo>
                        <a:pt x="137" y="1593"/>
                      </a:lnTo>
                      <a:lnTo>
                        <a:pt x="127" y="1586"/>
                      </a:lnTo>
                      <a:lnTo>
                        <a:pt x="125" y="1574"/>
                      </a:lnTo>
                      <a:lnTo>
                        <a:pt x="127" y="1564"/>
                      </a:lnTo>
                      <a:lnTo>
                        <a:pt x="134" y="1569"/>
                      </a:lnTo>
                      <a:lnTo>
                        <a:pt x="134" y="1569"/>
                      </a:lnTo>
                      <a:lnTo>
                        <a:pt x="134" y="1569"/>
                      </a:lnTo>
                      <a:close/>
                      <a:moveTo>
                        <a:pt x="1000" y="1320"/>
                      </a:moveTo>
                      <a:lnTo>
                        <a:pt x="1000" y="1320"/>
                      </a:lnTo>
                      <a:lnTo>
                        <a:pt x="993" y="1337"/>
                      </a:lnTo>
                      <a:lnTo>
                        <a:pt x="986" y="1335"/>
                      </a:lnTo>
                      <a:lnTo>
                        <a:pt x="981" y="1325"/>
                      </a:lnTo>
                      <a:lnTo>
                        <a:pt x="984" y="1323"/>
                      </a:lnTo>
                      <a:lnTo>
                        <a:pt x="988" y="1313"/>
                      </a:lnTo>
                      <a:lnTo>
                        <a:pt x="995" y="1313"/>
                      </a:lnTo>
                      <a:lnTo>
                        <a:pt x="1000" y="1320"/>
                      </a:lnTo>
                      <a:lnTo>
                        <a:pt x="1000" y="1320"/>
                      </a:lnTo>
                      <a:lnTo>
                        <a:pt x="1000" y="1320"/>
                      </a:lnTo>
                      <a:close/>
                      <a:moveTo>
                        <a:pt x="957" y="1299"/>
                      </a:moveTo>
                      <a:lnTo>
                        <a:pt x="957" y="1299"/>
                      </a:lnTo>
                      <a:lnTo>
                        <a:pt x="939" y="1320"/>
                      </a:lnTo>
                      <a:lnTo>
                        <a:pt x="927" y="1318"/>
                      </a:lnTo>
                      <a:lnTo>
                        <a:pt x="922" y="1311"/>
                      </a:lnTo>
                      <a:lnTo>
                        <a:pt x="936" y="1294"/>
                      </a:lnTo>
                      <a:lnTo>
                        <a:pt x="957" y="1294"/>
                      </a:lnTo>
                      <a:lnTo>
                        <a:pt x="957" y="1299"/>
                      </a:lnTo>
                      <a:lnTo>
                        <a:pt x="957" y="1299"/>
                      </a:lnTo>
                      <a:lnTo>
                        <a:pt x="957" y="1299"/>
                      </a:lnTo>
                      <a:close/>
                      <a:moveTo>
                        <a:pt x="905" y="1190"/>
                      </a:moveTo>
                      <a:lnTo>
                        <a:pt x="905" y="1190"/>
                      </a:lnTo>
                      <a:lnTo>
                        <a:pt x="908" y="1209"/>
                      </a:lnTo>
                      <a:lnTo>
                        <a:pt x="915" y="1202"/>
                      </a:lnTo>
                      <a:lnTo>
                        <a:pt x="924" y="1212"/>
                      </a:lnTo>
                      <a:lnTo>
                        <a:pt x="943" y="1226"/>
                      </a:lnTo>
                      <a:lnTo>
                        <a:pt x="962" y="1238"/>
                      </a:lnTo>
                      <a:lnTo>
                        <a:pt x="962" y="1254"/>
                      </a:lnTo>
                      <a:lnTo>
                        <a:pt x="974" y="1252"/>
                      </a:lnTo>
                      <a:lnTo>
                        <a:pt x="986" y="1264"/>
                      </a:lnTo>
                      <a:lnTo>
                        <a:pt x="972" y="1275"/>
                      </a:lnTo>
                      <a:lnTo>
                        <a:pt x="946" y="1266"/>
                      </a:lnTo>
                      <a:lnTo>
                        <a:pt x="936" y="1252"/>
                      </a:lnTo>
                      <a:lnTo>
                        <a:pt x="922" y="1271"/>
                      </a:lnTo>
                      <a:lnTo>
                        <a:pt x="898" y="1290"/>
                      </a:lnTo>
                      <a:lnTo>
                        <a:pt x="894" y="1268"/>
                      </a:lnTo>
                      <a:lnTo>
                        <a:pt x="870" y="1271"/>
                      </a:lnTo>
                      <a:lnTo>
                        <a:pt x="884" y="1254"/>
                      </a:lnTo>
                      <a:lnTo>
                        <a:pt x="887" y="1223"/>
                      </a:lnTo>
                      <a:lnTo>
                        <a:pt x="891" y="1188"/>
                      </a:lnTo>
                      <a:lnTo>
                        <a:pt x="905" y="1190"/>
                      </a:lnTo>
                      <a:lnTo>
                        <a:pt x="905" y="1190"/>
                      </a:lnTo>
                      <a:lnTo>
                        <a:pt x="905" y="1190"/>
                      </a:lnTo>
                      <a:close/>
                      <a:moveTo>
                        <a:pt x="1054" y="1131"/>
                      </a:moveTo>
                      <a:lnTo>
                        <a:pt x="1054" y="1131"/>
                      </a:lnTo>
                      <a:lnTo>
                        <a:pt x="1036" y="1133"/>
                      </a:lnTo>
                      <a:lnTo>
                        <a:pt x="1033" y="1112"/>
                      </a:lnTo>
                      <a:lnTo>
                        <a:pt x="1040" y="1088"/>
                      </a:lnTo>
                      <a:lnTo>
                        <a:pt x="1054" y="1084"/>
                      </a:lnTo>
                      <a:lnTo>
                        <a:pt x="1066" y="1096"/>
                      </a:lnTo>
                      <a:lnTo>
                        <a:pt x="1069" y="1112"/>
                      </a:lnTo>
                      <a:lnTo>
                        <a:pt x="1066" y="1119"/>
                      </a:lnTo>
                      <a:lnTo>
                        <a:pt x="1054" y="1131"/>
                      </a:lnTo>
                      <a:lnTo>
                        <a:pt x="1054" y="1131"/>
                      </a:lnTo>
                      <a:lnTo>
                        <a:pt x="1054" y="1131"/>
                      </a:lnTo>
                      <a:close/>
                      <a:moveTo>
                        <a:pt x="735" y="1048"/>
                      </a:moveTo>
                      <a:lnTo>
                        <a:pt x="735" y="1048"/>
                      </a:lnTo>
                      <a:lnTo>
                        <a:pt x="723" y="1062"/>
                      </a:lnTo>
                      <a:lnTo>
                        <a:pt x="702" y="1048"/>
                      </a:lnTo>
                      <a:lnTo>
                        <a:pt x="690" y="1053"/>
                      </a:lnTo>
                      <a:lnTo>
                        <a:pt x="667" y="1034"/>
                      </a:lnTo>
                      <a:lnTo>
                        <a:pt x="681" y="1020"/>
                      </a:lnTo>
                      <a:lnTo>
                        <a:pt x="693" y="999"/>
                      </a:lnTo>
                      <a:lnTo>
                        <a:pt x="709" y="1013"/>
                      </a:lnTo>
                      <a:lnTo>
                        <a:pt x="719" y="1022"/>
                      </a:lnTo>
                      <a:lnTo>
                        <a:pt x="726" y="1029"/>
                      </a:lnTo>
                      <a:lnTo>
                        <a:pt x="735" y="1048"/>
                      </a:lnTo>
                      <a:lnTo>
                        <a:pt x="735" y="1048"/>
                      </a:lnTo>
                      <a:lnTo>
                        <a:pt x="735" y="1048"/>
                      </a:lnTo>
                      <a:close/>
                      <a:moveTo>
                        <a:pt x="818" y="1029"/>
                      </a:moveTo>
                      <a:lnTo>
                        <a:pt x="818" y="1029"/>
                      </a:lnTo>
                      <a:lnTo>
                        <a:pt x="818" y="1074"/>
                      </a:lnTo>
                      <a:lnTo>
                        <a:pt x="839" y="1041"/>
                      </a:lnTo>
                      <a:lnTo>
                        <a:pt x="858" y="1070"/>
                      </a:lnTo>
                      <a:lnTo>
                        <a:pt x="853" y="1100"/>
                      </a:lnTo>
                      <a:lnTo>
                        <a:pt x="870" y="1129"/>
                      </a:lnTo>
                      <a:lnTo>
                        <a:pt x="887" y="1098"/>
                      </a:lnTo>
                      <a:lnTo>
                        <a:pt x="898" y="1062"/>
                      </a:lnTo>
                      <a:lnTo>
                        <a:pt x="898" y="1010"/>
                      </a:lnTo>
                      <a:lnTo>
                        <a:pt x="922" y="1015"/>
                      </a:lnTo>
                      <a:lnTo>
                        <a:pt x="946" y="1022"/>
                      </a:lnTo>
                      <a:lnTo>
                        <a:pt x="967" y="1044"/>
                      </a:lnTo>
                      <a:lnTo>
                        <a:pt x="967" y="1067"/>
                      </a:lnTo>
                      <a:lnTo>
                        <a:pt x="955" y="1091"/>
                      </a:lnTo>
                      <a:lnTo>
                        <a:pt x="967" y="1112"/>
                      </a:lnTo>
                      <a:lnTo>
                        <a:pt x="965" y="1133"/>
                      </a:lnTo>
                      <a:lnTo>
                        <a:pt x="934" y="1162"/>
                      </a:lnTo>
                      <a:lnTo>
                        <a:pt x="910" y="1169"/>
                      </a:lnTo>
                      <a:lnTo>
                        <a:pt x="894" y="1157"/>
                      </a:lnTo>
                      <a:lnTo>
                        <a:pt x="889" y="1176"/>
                      </a:lnTo>
                      <a:lnTo>
                        <a:pt x="875" y="1209"/>
                      </a:lnTo>
                      <a:lnTo>
                        <a:pt x="870" y="1226"/>
                      </a:lnTo>
                      <a:lnTo>
                        <a:pt x="851" y="1252"/>
                      </a:lnTo>
                      <a:lnTo>
                        <a:pt x="827" y="1254"/>
                      </a:lnTo>
                      <a:lnTo>
                        <a:pt x="813" y="1268"/>
                      </a:lnTo>
                      <a:lnTo>
                        <a:pt x="813" y="1292"/>
                      </a:lnTo>
                      <a:lnTo>
                        <a:pt x="794" y="1297"/>
                      </a:lnTo>
                      <a:lnTo>
                        <a:pt x="773" y="1325"/>
                      </a:lnTo>
                      <a:lnTo>
                        <a:pt x="756" y="1363"/>
                      </a:lnTo>
                      <a:lnTo>
                        <a:pt x="752" y="1387"/>
                      </a:lnTo>
                      <a:lnTo>
                        <a:pt x="749" y="1425"/>
                      </a:lnTo>
                      <a:lnTo>
                        <a:pt x="773" y="1429"/>
                      </a:lnTo>
                      <a:lnTo>
                        <a:pt x="780" y="1458"/>
                      </a:lnTo>
                      <a:lnTo>
                        <a:pt x="790" y="1481"/>
                      </a:lnTo>
                      <a:lnTo>
                        <a:pt x="811" y="1477"/>
                      </a:lnTo>
                      <a:lnTo>
                        <a:pt x="842" y="1488"/>
                      </a:lnTo>
                      <a:lnTo>
                        <a:pt x="858" y="1500"/>
                      </a:lnTo>
                      <a:lnTo>
                        <a:pt x="870" y="1512"/>
                      </a:lnTo>
                      <a:lnTo>
                        <a:pt x="889" y="1522"/>
                      </a:lnTo>
                      <a:lnTo>
                        <a:pt x="908" y="1533"/>
                      </a:lnTo>
                      <a:lnTo>
                        <a:pt x="934" y="1533"/>
                      </a:lnTo>
                      <a:lnTo>
                        <a:pt x="950" y="1538"/>
                      </a:lnTo>
                      <a:lnTo>
                        <a:pt x="948" y="1562"/>
                      </a:lnTo>
                      <a:lnTo>
                        <a:pt x="953" y="1588"/>
                      </a:lnTo>
                      <a:lnTo>
                        <a:pt x="965" y="1619"/>
                      </a:lnTo>
                      <a:lnTo>
                        <a:pt x="988" y="1642"/>
                      </a:lnTo>
                      <a:lnTo>
                        <a:pt x="1002" y="1635"/>
                      </a:lnTo>
                      <a:lnTo>
                        <a:pt x="1010" y="1607"/>
                      </a:lnTo>
                      <a:lnTo>
                        <a:pt x="1002" y="1564"/>
                      </a:lnTo>
                      <a:lnTo>
                        <a:pt x="991" y="1550"/>
                      </a:lnTo>
                      <a:lnTo>
                        <a:pt x="1017" y="1538"/>
                      </a:lnTo>
                      <a:lnTo>
                        <a:pt x="1036" y="1517"/>
                      </a:lnTo>
                      <a:lnTo>
                        <a:pt x="1045" y="1498"/>
                      </a:lnTo>
                      <a:lnTo>
                        <a:pt x="1043" y="1479"/>
                      </a:lnTo>
                      <a:lnTo>
                        <a:pt x="1031" y="1453"/>
                      </a:lnTo>
                      <a:lnTo>
                        <a:pt x="1012" y="1429"/>
                      </a:lnTo>
                      <a:lnTo>
                        <a:pt x="1031" y="1396"/>
                      </a:lnTo>
                      <a:lnTo>
                        <a:pt x="1024" y="1368"/>
                      </a:lnTo>
                      <a:lnTo>
                        <a:pt x="1019" y="1313"/>
                      </a:lnTo>
                      <a:lnTo>
                        <a:pt x="1031" y="1306"/>
                      </a:lnTo>
                      <a:lnTo>
                        <a:pt x="1057" y="1316"/>
                      </a:lnTo>
                      <a:lnTo>
                        <a:pt x="1073" y="1318"/>
                      </a:lnTo>
                      <a:lnTo>
                        <a:pt x="1088" y="1311"/>
                      </a:lnTo>
                      <a:lnTo>
                        <a:pt x="1102" y="1320"/>
                      </a:lnTo>
                      <a:lnTo>
                        <a:pt x="1123" y="1342"/>
                      </a:lnTo>
                      <a:lnTo>
                        <a:pt x="1128" y="1354"/>
                      </a:lnTo>
                      <a:lnTo>
                        <a:pt x="1156" y="1358"/>
                      </a:lnTo>
                      <a:lnTo>
                        <a:pt x="1156" y="1384"/>
                      </a:lnTo>
                      <a:lnTo>
                        <a:pt x="1161" y="1425"/>
                      </a:lnTo>
                      <a:lnTo>
                        <a:pt x="1177" y="1429"/>
                      </a:lnTo>
                      <a:lnTo>
                        <a:pt x="1187" y="1448"/>
                      </a:lnTo>
                      <a:lnTo>
                        <a:pt x="1211" y="1429"/>
                      </a:lnTo>
                      <a:lnTo>
                        <a:pt x="1227" y="1396"/>
                      </a:lnTo>
                      <a:lnTo>
                        <a:pt x="1237" y="1382"/>
                      </a:lnTo>
                      <a:lnTo>
                        <a:pt x="1251" y="1408"/>
                      </a:lnTo>
                      <a:lnTo>
                        <a:pt x="1272" y="1448"/>
                      </a:lnTo>
                      <a:lnTo>
                        <a:pt x="1289" y="1486"/>
                      </a:lnTo>
                      <a:lnTo>
                        <a:pt x="1282" y="1503"/>
                      </a:lnTo>
                      <a:lnTo>
                        <a:pt x="1305" y="1519"/>
                      </a:lnTo>
                      <a:lnTo>
                        <a:pt x="1319" y="1536"/>
                      </a:lnTo>
                      <a:lnTo>
                        <a:pt x="1343" y="1543"/>
                      </a:lnTo>
                      <a:lnTo>
                        <a:pt x="1355" y="1552"/>
                      </a:lnTo>
                      <a:lnTo>
                        <a:pt x="1362" y="1574"/>
                      </a:lnTo>
                      <a:lnTo>
                        <a:pt x="1374" y="1578"/>
                      </a:lnTo>
                      <a:lnTo>
                        <a:pt x="1381" y="1588"/>
                      </a:lnTo>
                      <a:lnTo>
                        <a:pt x="1381" y="1619"/>
                      </a:lnTo>
                      <a:lnTo>
                        <a:pt x="1369" y="1628"/>
                      </a:lnTo>
                      <a:lnTo>
                        <a:pt x="1357" y="1638"/>
                      </a:lnTo>
                      <a:lnTo>
                        <a:pt x="1331" y="1647"/>
                      </a:lnTo>
                      <a:lnTo>
                        <a:pt x="1312" y="1668"/>
                      </a:lnTo>
                      <a:lnTo>
                        <a:pt x="1284" y="1671"/>
                      </a:lnTo>
                      <a:lnTo>
                        <a:pt x="1248" y="1666"/>
                      </a:lnTo>
                      <a:lnTo>
                        <a:pt x="1225" y="1666"/>
                      </a:lnTo>
                      <a:lnTo>
                        <a:pt x="1208" y="1668"/>
                      </a:lnTo>
                      <a:lnTo>
                        <a:pt x="1194" y="1685"/>
                      </a:lnTo>
                      <a:lnTo>
                        <a:pt x="1175" y="1697"/>
                      </a:lnTo>
                      <a:lnTo>
                        <a:pt x="1151" y="1728"/>
                      </a:lnTo>
                      <a:lnTo>
                        <a:pt x="1130" y="1751"/>
                      </a:lnTo>
                      <a:lnTo>
                        <a:pt x="1147" y="1746"/>
                      </a:lnTo>
                      <a:lnTo>
                        <a:pt x="1173" y="1716"/>
                      </a:lnTo>
                      <a:lnTo>
                        <a:pt x="1206" y="1697"/>
                      </a:lnTo>
                      <a:lnTo>
                        <a:pt x="1229" y="1692"/>
                      </a:lnTo>
                      <a:lnTo>
                        <a:pt x="1244" y="1704"/>
                      </a:lnTo>
                      <a:lnTo>
                        <a:pt x="1229" y="1720"/>
                      </a:lnTo>
                      <a:lnTo>
                        <a:pt x="1234" y="1746"/>
                      </a:lnTo>
                      <a:lnTo>
                        <a:pt x="1239" y="1763"/>
                      </a:lnTo>
                      <a:lnTo>
                        <a:pt x="1260" y="1775"/>
                      </a:lnTo>
                      <a:lnTo>
                        <a:pt x="1286" y="1773"/>
                      </a:lnTo>
                      <a:lnTo>
                        <a:pt x="1303" y="1746"/>
                      </a:lnTo>
                      <a:lnTo>
                        <a:pt x="1305" y="1763"/>
                      </a:lnTo>
                      <a:lnTo>
                        <a:pt x="1315" y="1773"/>
                      </a:lnTo>
                      <a:lnTo>
                        <a:pt x="1293" y="1787"/>
                      </a:lnTo>
                      <a:lnTo>
                        <a:pt x="1260" y="1801"/>
                      </a:lnTo>
                      <a:lnTo>
                        <a:pt x="1244" y="1808"/>
                      </a:lnTo>
                      <a:lnTo>
                        <a:pt x="1225" y="1825"/>
                      </a:lnTo>
                      <a:lnTo>
                        <a:pt x="1213" y="1825"/>
                      </a:lnTo>
                      <a:lnTo>
                        <a:pt x="1211" y="1806"/>
                      </a:lnTo>
                      <a:lnTo>
                        <a:pt x="1239" y="1787"/>
                      </a:lnTo>
                      <a:lnTo>
                        <a:pt x="1213" y="1787"/>
                      </a:lnTo>
                      <a:lnTo>
                        <a:pt x="1196" y="1789"/>
                      </a:lnTo>
                      <a:lnTo>
                        <a:pt x="1185" y="1777"/>
                      </a:lnTo>
                      <a:lnTo>
                        <a:pt x="1185" y="1744"/>
                      </a:lnTo>
                      <a:lnTo>
                        <a:pt x="1180" y="1739"/>
                      </a:lnTo>
                      <a:lnTo>
                        <a:pt x="1168" y="1742"/>
                      </a:lnTo>
                      <a:lnTo>
                        <a:pt x="1163" y="1737"/>
                      </a:lnTo>
                      <a:lnTo>
                        <a:pt x="1149" y="1754"/>
                      </a:lnTo>
                      <a:lnTo>
                        <a:pt x="1144" y="1773"/>
                      </a:lnTo>
                      <a:lnTo>
                        <a:pt x="1140" y="1782"/>
                      </a:lnTo>
                      <a:lnTo>
                        <a:pt x="1133" y="1784"/>
                      </a:lnTo>
                      <a:lnTo>
                        <a:pt x="1128" y="1787"/>
                      </a:lnTo>
                      <a:lnTo>
                        <a:pt x="1125" y="1791"/>
                      </a:lnTo>
                      <a:lnTo>
                        <a:pt x="1095" y="1791"/>
                      </a:lnTo>
                      <a:lnTo>
                        <a:pt x="1071" y="1794"/>
                      </a:lnTo>
                      <a:lnTo>
                        <a:pt x="1064" y="1796"/>
                      </a:lnTo>
                      <a:lnTo>
                        <a:pt x="1047" y="1813"/>
                      </a:lnTo>
                      <a:lnTo>
                        <a:pt x="1045" y="1815"/>
                      </a:lnTo>
                      <a:lnTo>
                        <a:pt x="1040" y="1825"/>
                      </a:lnTo>
                      <a:lnTo>
                        <a:pt x="1024" y="1825"/>
                      </a:lnTo>
                      <a:lnTo>
                        <a:pt x="1010" y="1825"/>
                      </a:lnTo>
                      <a:lnTo>
                        <a:pt x="1002" y="1827"/>
                      </a:lnTo>
                      <a:lnTo>
                        <a:pt x="1002" y="1832"/>
                      </a:lnTo>
                      <a:lnTo>
                        <a:pt x="1005" y="1839"/>
                      </a:lnTo>
                      <a:lnTo>
                        <a:pt x="1005" y="1841"/>
                      </a:lnTo>
                      <a:lnTo>
                        <a:pt x="984" y="1851"/>
                      </a:lnTo>
                      <a:lnTo>
                        <a:pt x="967" y="1855"/>
                      </a:lnTo>
                      <a:lnTo>
                        <a:pt x="948" y="1867"/>
                      </a:lnTo>
                      <a:lnTo>
                        <a:pt x="943" y="1867"/>
                      </a:lnTo>
                      <a:lnTo>
                        <a:pt x="939" y="1862"/>
                      </a:lnTo>
                      <a:lnTo>
                        <a:pt x="936" y="1860"/>
                      </a:lnTo>
                      <a:lnTo>
                        <a:pt x="936" y="1858"/>
                      </a:lnTo>
                      <a:lnTo>
                        <a:pt x="941" y="1851"/>
                      </a:lnTo>
                      <a:lnTo>
                        <a:pt x="948" y="1839"/>
                      </a:lnTo>
                      <a:lnTo>
                        <a:pt x="953" y="1825"/>
                      </a:lnTo>
                      <a:lnTo>
                        <a:pt x="950" y="1806"/>
                      </a:lnTo>
                      <a:lnTo>
                        <a:pt x="946" y="1784"/>
                      </a:lnTo>
                      <a:lnTo>
                        <a:pt x="929" y="1775"/>
                      </a:lnTo>
                      <a:lnTo>
                        <a:pt x="931" y="1770"/>
                      </a:lnTo>
                      <a:lnTo>
                        <a:pt x="929" y="1768"/>
                      </a:lnTo>
                      <a:lnTo>
                        <a:pt x="924" y="1768"/>
                      </a:lnTo>
                      <a:lnTo>
                        <a:pt x="922" y="1763"/>
                      </a:lnTo>
                      <a:lnTo>
                        <a:pt x="922" y="1758"/>
                      </a:lnTo>
                      <a:lnTo>
                        <a:pt x="917" y="1761"/>
                      </a:lnTo>
                      <a:lnTo>
                        <a:pt x="913" y="1761"/>
                      </a:lnTo>
                      <a:lnTo>
                        <a:pt x="915" y="1758"/>
                      </a:lnTo>
                      <a:lnTo>
                        <a:pt x="910" y="1756"/>
                      </a:lnTo>
                      <a:lnTo>
                        <a:pt x="908" y="1749"/>
                      </a:lnTo>
                      <a:lnTo>
                        <a:pt x="896" y="1742"/>
                      </a:lnTo>
                      <a:lnTo>
                        <a:pt x="882" y="1732"/>
                      </a:lnTo>
                      <a:lnTo>
                        <a:pt x="868" y="1723"/>
                      </a:lnTo>
                      <a:lnTo>
                        <a:pt x="853" y="1716"/>
                      </a:lnTo>
                      <a:lnTo>
                        <a:pt x="837" y="1723"/>
                      </a:lnTo>
                      <a:lnTo>
                        <a:pt x="832" y="1723"/>
                      </a:lnTo>
                      <a:lnTo>
                        <a:pt x="813" y="1716"/>
                      </a:lnTo>
                      <a:lnTo>
                        <a:pt x="799" y="1720"/>
                      </a:lnTo>
                      <a:lnTo>
                        <a:pt x="782" y="1711"/>
                      </a:lnTo>
                      <a:lnTo>
                        <a:pt x="768" y="1709"/>
                      </a:lnTo>
                      <a:lnTo>
                        <a:pt x="756" y="1706"/>
                      </a:lnTo>
                      <a:lnTo>
                        <a:pt x="749" y="1702"/>
                      </a:lnTo>
                      <a:lnTo>
                        <a:pt x="747" y="1690"/>
                      </a:lnTo>
                      <a:lnTo>
                        <a:pt x="742" y="1690"/>
                      </a:lnTo>
                      <a:lnTo>
                        <a:pt x="742" y="1699"/>
                      </a:lnTo>
                      <a:lnTo>
                        <a:pt x="709" y="1699"/>
                      </a:lnTo>
                      <a:lnTo>
                        <a:pt x="652" y="1699"/>
                      </a:lnTo>
                      <a:lnTo>
                        <a:pt x="598" y="1699"/>
                      </a:lnTo>
                      <a:lnTo>
                        <a:pt x="551" y="1699"/>
                      </a:lnTo>
                      <a:lnTo>
                        <a:pt x="501" y="1699"/>
                      </a:lnTo>
                      <a:lnTo>
                        <a:pt x="454" y="1699"/>
                      </a:lnTo>
                      <a:lnTo>
                        <a:pt x="404" y="1699"/>
                      </a:lnTo>
                      <a:lnTo>
                        <a:pt x="387" y="1699"/>
                      </a:lnTo>
                      <a:lnTo>
                        <a:pt x="340" y="1699"/>
                      </a:lnTo>
                      <a:lnTo>
                        <a:pt x="293" y="1699"/>
                      </a:lnTo>
                      <a:lnTo>
                        <a:pt x="290" y="1699"/>
                      </a:lnTo>
                      <a:lnTo>
                        <a:pt x="260" y="1675"/>
                      </a:lnTo>
                      <a:lnTo>
                        <a:pt x="248" y="1664"/>
                      </a:lnTo>
                      <a:lnTo>
                        <a:pt x="220" y="1652"/>
                      </a:lnTo>
                      <a:lnTo>
                        <a:pt x="210" y="1631"/>
                      </a:lnTo>
                      <a:lnTo>
                        <a:pt x="212" y="1614"/>
                      </a:lnTo>
                      <a:lnTo>
                        <a:pt x="191" y="1602"/>
                      </a:lnTo>
                      <a:lnTo>
                        <a:pt x="189" y="1581"/>
                      </a:lnTo>
                      <a:lnTo>
                        <a:pt x="170" y="1562"/>
                      </a:lnTo>
                      <a:lnTo>
                        <a:pt x="170" y="1548"/>
                      </a:lnTo>
                      <a:lnTo>
                        <a:pt x="177" y="1533"/>
                      </a:lnTo>
                      <a:lnTo>
                        <a:pt x="177" y="1515"/>
                      </a:lnTo>
                      <a:lnTo>
                        <a:pt x="151" y="1498"/>
                      </a:lnTo>
                      <a:lnTo>
                        <a:pt x="134" y="1465"/>
                      </a:lnTo>
                      <a:lnTo>
                        <a:pt x="123" y="1441"/>
                      </a:lnTo>
                      <a:lnTo>
                        <a:pt x="108" y="1427"/>
                      </a:lnTo>
                      <a:lnTo>
                        <a:pt x="97" y="1415"/>
                      </a:lnTo>
                      <a:lnTo>
                        <a:pt x="89" y="1399"/>
                      </a:lnTo>
                      <a:lnTo>
                        <a:pt x="73" y="1408"/>
                      </a:lnTo>
                      <a:lnTo>
                        <a:pt x="59" y="1427"/>
                      </a:lnTo>
                      <a:lnTo>
                        <a:pt x="42" y="1406"/>
                      </a:lnTo>
                      <a:lnTo>
                        <a:pt x="33" y="1391"/>
                      </a:lnTo>
                      <a:lnTo>
                        <a:pt x="16" y="1382"/>
                      </a:lnTo>
                      <a:lnTo>
                        <a:pt x="0" y="1382"/>
                      </a:lnTo>
                      <a:lnTo>
                        <a:pt x="0" y="1178"/>
                      </a:lnTo>
                      <a:lnTo>
                        <a:pt x="0" y="1020"/>
                      </a:lnTo>
                      <a:lnTo>
                        <a:pt x="30" y="1032"/>
                      </a:lnTo>
                      <a:lnTo>
                        <a:pt x="56" y="1053"/>
                      </a:lnTo>
                      <a:lnTo>
                        <a:pt x="73" y="1058"/>
                      </a:lnTo>
                      <a:lnTo>
                        <a:pt x="87" y="1039"/>
                      </a:lnTo>
                      <a:lnTo>
                        <a:pt x="106" y="1022"/>
                      </a:lnTo>
                      <a:lnTo>
                        <a:pt x="130" y="1029"/>
                      </a:lnTo>
                      <a:lnTo>
                        <a:pt x="156" y="1008"/>
                      </a:lnTo>
                      <a:lnTo>
                        <a:pt x="182" y="996"/>
                      </a:lnTo>
                      <a:lnTo>
                        <a:pt x="193" y="1017"/>
                      </a:lnTo>
                      <a:lnTo>
                        <a:pt x="205" y="1006"/>
                      </a:lnTo>
                      <a:lnTo>
                        <a:pt x="208" y="982"/>
                      </a:lnTo>
                      <a:lnTo>
                        <a:pt x="220" y="989"/>
                      </a:lnTo>
                      <a:lnTo>
                        <a:pt x="248" y="1029"/>
                      </a:lnTo>
                      <a:lnTo>
                        <a:pt x="269" y="999"/>
                      </a:lnTo>
                      <a:lnTo>
                        <a:pt x="272" y="1034"/>
                      </a:lnTo>
                      <a:lnTo>
                        <a:pt x="290" y="1027"/>
                      </a:lnTo>
                      <a:lnTo>
                        <a:pt x="298" y="1013"/>
                      </a:lnTo>
                      <a:lnTo>
                        <a:pt x="316" y="1015"/>
                      </a:lnTo>
                      <a:lnTo>
                        <a:pt x="340" y="1034"/>
                      </a:lnTo>
                      <a:lnTo>
                        <a:pt x="378" y="1051"/>
                      </a:lnTo>
                      <a:lnTo>
                        <a:pt x="402" y="1060"/>
                      </a:lnTo>
                      <a:lnTo>
                        <a:pt x="418" y="1055"/>
                      </a:lnTo>
                      <a:lnTo>
                        <a:pt x="439" y="1079"/>
                      </a:lnTo>
                      <a:lnTo>
                        <a:pt x="416" y="1100"/>
                      </a:lnTo>
                      <a:lnTo>
                        <a:pt x="447" y="1110"/>
                      </a:lnTo>
                      <a:lnTo>
                        <a:pt x="489" y="1105"/>
                      </a:lnTo>
                      <a:lnTo>
                        <a:pt x="503" y="1098"/>
                      </a:lnTo>
                      <a:lnTo>
                        <a:pt x="520" y="1122"/>
                      </a:lnTo>
                      <a:lnTo>
                        <a:pt x="536" y="1100"/>
                      </a:lnTo>
                      <a:lnTo>
                        <a:pt x="522" y="1084"/>
                      </a:lnTo>
                      <a:lnTo>
                        <a:pt x="532" y="1067"/>
                      </a:lnTo>
                      <a:lnTo>
                        <a:pt x="551" y="1065"/>
                      </a:lnTo>
                      <a:lnTo>
                        <a:pt x="565" y="1060"/>
                      </a:lnTo>
                      <a:lnTo>
                        <a:pt x="577" y="1072"/>
                      </a:lnTo>
                      <a:lnTo>
                        <a:pt x="593" y="1096"/>
                      </a:lnTo>
                      <a:lnTo>
                        <a:pt x="612" y="1091"/>
                      </a:lnTo>
                      <a:lnTo>
                        <a:pt x="641" y="1110"/>
                      </a:lnTo>
                      <a:lnTo>
                        <a:pt x="664" y="1105"/>
                      </a:lnTo>
                      <a:lnTo>
                        <a:pt x="690" y="1105"/>
                      </a:lnTo>
                      <a:lnTo>
                        <a:pt x="688" y="1079"/>
                      </a:lnTo>
                      <a:lnTo>
                        <a:pt x="702" y="1070"/>
                      </a:lnTo>
                      <a:lnTo>
                        <a:pt x="726" y="1086"/>
                      </a:lnTo>
                      <a:lnTo>
                        <a:pt x="726" y="1126"/>
                      </a:lnTo>
                      <a:lnTo>
                        <a:pt x="738" y="1091"/>
                      </a:lnTo>
                      <a:lnTo>
                        <a:pt x="749" y="1093"/>
                      </a:lnTo>
                      <a:lnTo>
                        <a:pt x="756" y="1048"/>
                      </a:lnTo>
                      <a:lnTo>
                        <a:pt x="740" y="1022"/>
                      </a:lnTo>
                      <a:lnTo>
                        <a:pt x="721" y="1001"/>
                      </a:lnTo>
                      <a:lnTo>
                        <a:pt x="723" y="949"/>
                      </a:lnTo>
                      <a:lnTo>
                        <a:pt x="742" y="911"/>
                      </a:lnTo>
                      <a:lnTo>
                        <a:pt x="764" y="920"/>
                      </a:lnTo>
                      <a:lnTo>
                        <a:pt x="778" y="942"/>
                      </a:lnTo>
                      <a:lnTo>
                        <a:pt x="801" y="996"/>
                      </a:lnTo>
                      <a:lnTo>
                        <a:pt x="787" y="1020"/>
                      </a:lnTo>
                      <a:lnTo>
                        <a:pt x="818" y="1029"/>
                      </a:lnTo>
                      <a:lnTo>
                        <a:pt x="818" y="1029"/>
                      </a:lnTo>
                      <a:lnTo>
                        <a:pt x="818" y="1029"/>
                      </a:lnTo>
                      <a:close/>
                      <a:moveTo>
                        <a:pt x="435" y="847"/>
                      </a:moveTo>
                      <a:lnTo>
                        <a:pt x="435" y="847"/>
                      </a:lnTo>
                      <a:lnTo>
                        <a:pt x="425" y="873"/>
                      </a:lnTo>
                      <a:lnTo>
                        <a:pt x="463" y="857"/>
                      </a:lnTo>
                      <a:lnTo>
                        <a:pt x="484" y="883"/>
                      </a:lnTo>
                      <a:lnTo>
                        <a:pt x="503" y="857"/>
                      </a:lnTo>
                      <a:lnTo>
                        <a:pt x="518" y="873"/>
                      </a:lnTo>
                      <a:lnTo>
                        <a:pt x="532" y="925"/>
                      </a:lnTo>
                      <a:lnTo>
                        <a:pt x="539" y="904"/>
                      </a:lnTo>
                      <a:lnTo>
                        <a:pt x="527" y="849"/>
                      </a:lnTo>
                      <a:lnTo>
                        <a:pt x="541" y="840"/>
                      </a:lnTo>
                      <a:lnTo>
                        <a:pt x="558" y="849"/>
                      </a:lnTo>
                      <a:lnTo>
                        <a:pt x="577" y="871"/>
                      </a:lnTo>
                      <a:lnTo>
                        <a:pt x="586" y="923"/>
                      </a:lnTo>
                      <a:lnTo>
                        <a:pt x="591" y="958"/>
                      </a:lnTo>
                      <a:lnTo>
                        <a:pt x="619" y="982"/>
                      </a:lnTo>
                      <a:lnTo>
                        <a:pt x="648" y="1003"/>
                      </a:lnTo>
                      <a:lnTo>
                        <a:pt x="645" y="1025"/>
                      </a:lnTo>
                      <a:lnTo>
                        <a:pt x="619" y="1029"/>
                      </a:lnTo>
                      <a:lnTo>
                        <a:pt x="631" y="1046"/>
                      </a:lnTo>
                      <a:lnTo>
                        <a:pt x="624" y="1062"/>
                      </a:lnTo>
                      <a:lnTo>
                        <a:pt x="596" y="1055"/>
                      </a:lnTo>
                      <a:lnTo>
                        <a:pt x="567" y="1044"/>
                      </a:lnTo>
                      <a:lnTo>
                        <a:pt x="548" y="1046"/>
                      </a:lnTo>
                      <a:lnTo>
                        <a:pt x="518" y="1062"/>
                      </a:lnTo>
                      <a:lnTo>
                        <a:pt x="477" y="1067"/>
                      </a:lnTo>
                      <a:lnTo>
                        <a:pt x="449" y="1072"/>
                      </a:lnTo>
                      <a:lnTo>
                        <a:pt x="439" y="1051"/>
                      </a:lnTo>
                      <a:lnTo>
                        <a:pt x="418" y="1039"/>
                      </a:lnTo>
                      <a:lnTo>
                        <a:pt x="402" y="1044"/>
                      </a:lnTo>
                      <a:lnTo>
                        <a:pt x="383" y="1008"/>
                      </a:lnTo>
                      <a:lnTo>
                        <a:pt x="395" y="1003"/>
                      </a:lnTo>
                      <a:lnTo>
                        <a:pt x="418" y="994"/>
                      </a:lnTo>
                      <a:lnTo>
                        <a:pt x="442" y="996"/>
                      </a:lnTo>
                      <a:lnTo>
                        <a:pt x="463" y="989"/>
                      </a:lnTo>
                      <a:lnTo>
                        <a:pt x="432" y="977"/>
                      </a:lnTo>
                      <a:lnTo>
                        <a:pt x="397" y="982"/>
                      </a:lnTo>
                      <a:lnTo>
                        <a:pt x="373" y="980"/>
                      </a:lnTo>
                      <a:lnTo>
                        <a:pt x="366" y="963"/>
                      </a:lnTo>
                      <a:lnTo>
                        <a:pt x="402" y="942"/>
                      </a:lnTo>
                      <a:lnTo>
                        <a:pt x="378" y="944"/>
                      </a:lnTo>
                      <a:lnTo>
                        <a:pt x="350" y="930"/>
                      </a:lnTo>
                      <a:lnTo>
                        <a:pt x="364" y="892"/>
                      </a:lnTo>
                      <a:lnTo>
                        <a:pt x="373" y="871"/>
                      </a:lnTo>
                      <a:lnTo>
                        <a:pt x="418" y="835"/>
                      </a:lnTo>
                      <a:lnTo>
                        <a:pt x="435" y="847"/>
                      </a:lnTo>
                      <a:lnTo>
                        <a:pt x="435" y="847"/>
                      </a:lnTo>
                      <a:lnTo>
                        <a:pt x="435" y="847"/>
                      </a:lnTo>
                      <a:close/>
                      <a:moveTo>
                        <a:pt x="591" y="830"/>
                      </a:moveTo>
                      <a:lnTo>
                        <a:pt x="591" y="830"/>
                      </a:lnTo>
                      <a:lnTo>
                        <a:pt x="577" y="868"/>
                      </a:lnTo>
                      <a:lnTo>
                        <a:pt x="551" y="828"/>
                      </a:lnTo>
                      <a:lnTo>
                        <a:pt x="558" y="821"/>
                      </a:lnTo>
                      <a:lnTo>
                        <a:pt x="579" y="819"/>
                      </a:lnTo>
                      <a:lnTo>
                        <a:pt x="591" y="830"/>
                      </a:lnTo>
                      <a:lnTo>
                        <a:pt x="591" y="830"/>
                      </a:lnTo>
                      <a:lnTo>
                        <a:pt x="591" y="830"/>
                      </a:lnTo>
                      <a:close/>
                      <a:moveTo>
                        <a:pt x="1047" y="849"/>
                      </a:moveTo>
                      <a:lnTo>
                        <a:pt x="1047" y="849"/>
                      </a:lnTo>
                      <a:lnTo>
                        <a:pt x="1047" y="864"/>
                      </a:lnTo>
                      <a:lnTo>
                        <a:pt x="1031" y="861"/>
                      </a:lnTo>
                      <a:lnTo>
                        <a:pt x="1014" y="861"/>
                      </a:lnTo>
                      <a:lnTo>
                        <a:pt x="995" y="868"/>
                      </a:lnTo>
                      <a:lnTo>
                        <a:pt x="991" y="864"/>
                      </a:lnTo>
                      <a:lnTo>
                        <a:pt x="974" y="835"/>
                      </a:lnTo>
                      <a:lnTo>
                        <a:pt x="974" y="814"/>
                      </a:lnTo>
                      <a:lnTo>
                        <a:pt x="981" y="812"/>
                      </a:lnTo>
                      <a:lnTo>
                        <a:pt x="1019" y="816"/>
                      </a:lnTo>
                      <a:lnTo>
                        <a:pt x="1047" y="849"/>
                      </a:lnTo>
                      <a:lnTo>
                        <a:pt x="1047" y="849"/>
                      </a:lnTo>
                      <a:lnTo>
                        <a:pt x="1047" y="849"/>
                      </a:lnTo>
                      <a:close/>
                      <a:moveTo>
                        <a:pt x="882" y="845"/>
                      </a:moveTo>
                      <a:lnTo>
                        <a:pt x="882" y="845"/>
                      </a:lnTo>
                      <a:lnTo>
                        <a:pt x="894" y="880"/>
                      </a:lnTo>
                      <a:lnTo>
                        <a:pt x="908" y="835"/>
                      </a:lnTo>
                      <a:lnTo>
                        <a:pt x="950" y="812"/>
                      </a:lnTo>
                      <a:lnTo>
                        <a:pt x="979" y="871"/>
                      </a:lnTo>
                      <a:lnTo>
                        <a:pt x="976" y="904"/>
                      </a:lnTo>
                      <a:lnTo>
                        <a:pt x="1007" y="890"/>
                      </a:lnTo>
                      <a:lnTo>
                        <a:pt x="1024" y="868"/>
                      </a:lnTo>
                      <a:lnTo>
                        <a:pt x="1059" y="894"/>
                      </a:lnTo>
                      <a:lnTo>
                        <a:pt x="1080" y="918"/>
                      </a:lnTo>
                      <a:lnTo>
                        <a:pt x="1083" y="942"/>
                      </a:lnTo>
                      <a:lnTo>
                        <a:pt x="1114" y="930"/>
                      </a:lnTo>
                      <a:lnTo>
                        <a:pt x="1130" y="961"/>
                      </a:lnTo>
                      <a:lnTo>
                        <a:pt x="1170" y="980"/>
                      </a:lnTo>
                      <a:lnTo>
                        <a:pt x="1182" y="1001"/>
                      </a:lnTo>
                      <a:lnTo>
                        <a:pt x="1199" y="1044"/>
                      </a:lnTo>
                      <a:lnTo>
                        <a:pt x="1168" y="1065"/>
                      </a:lnTo>
                      <a:lnTo>
                        <a:pt x="1208" y="1093"/>
                      </a:lnTo>
                      <a:lnTo>
                        <a:pt x="1232" y="1103"/>
                      </a:lnTo>
                      <a:lnTo>
                        <a:pt x="1256" y="1141"/>
                      </a:lnTo>
                      <a:lnTo>
                        <a:pt x="1282" y="1143"/>
                      </a:lnTo>
                      <a:lnTo>
                        <a:pt x="1277" y="1171"/>
                      </a:lnTo>
                      <a:lnTo>
                        <a:pt x="1248" y="1216"/>
                      </a:lnTo>
                      <a:lnTo>
                        <a:pt x="1229" y="1200"/>
                      </a:lnTo>
                      <a:lnTo>
                        <a:pt x="1203" y="1162"/>
                      </a:lnTo>
                      <a:lnTo>
                        <a:pt x="1182" y="1169"/>
                      </a:lnTo>
                      <a:lnTo>
                        <a:pt x="1180" y="1190"/>
                      </a:lnTo>
                      <a:lnTo>
                        <a:pt x="1196" y="1212"/>
                      </a:lnTo>
                      <a:lnTo>
                        <a:pt x="1218" y="1230"/>
                      </a:lnTo>
                      <a:lnTo>
                        <a:pt x="1225" y="1240"/>
                      </a:lnTo>
                      <a:lnTo>
                        <a:pt x="1237" y="1275"/>
                      </a:lnTo>
                      <a:lnTo>
                        <a:pt x="1232" y="1302"/>
                      </a:lnTo>
                      <a:lnTo>
                        <a:pt x="1211" y="1292"/>
                      </a:lnTo>
                      <a:lnTo>
                        <a:pt x="1170" y="1264"/>
                      </a:lnTo>
                      <a:lnTo>
                        <a:pt x="1192" y="1294"/>
                      </a:lnTo>
                      <a:lnTo>
                        <a:pt x="1208" y="1316"/>
                      </a:lnTo>
                      <a:lnTo>
                        <a:pt x="1211" y="1328"/>
                      </a:lnTo>
                      <a:lnTo>
                        <a:pt x="1168" y="1313"/>
                      </a:lnTo>
                      <a:lnTo>
                        <a:pt x="1133" y="1294"/>
                      </a:lnTo>
                      <a:lnTo>
                        <a:pt x="1114" y="1275"/>
                      </a:lnTo>
                      <a:lnTo>
                        <a:pt x="1118" y="1266"/>
                      </a:lnTo>
                      <a:lnTo>
                        <a:pt x="1095" y="1247"/>
                      </a:lnTo>
                      <a:lnTo>
                        <a:pt x="1071" y="1230"/>
                      </a:lnTo>
                      <a:lnTo>
                        <a:pt x="1071" y="1240"/>
                      </a:lnTo>
                      <a:lnTo>
                        <a:pt x="1024" y="1247"/>
                      </a:lnTo>
                      <a:lnTo>
                        <a:pt x="1012" y="1233"/>
                      </a:lnTo>
                      <a:lnTo>
                        <a:pt x="1021" y="1204"/>
                      </a:lnTo>
                      <a:lnTo>
                        <a:pt x="1052" y="1204"/>
                      </a:lnTo>
                      <a:lnTo>
                        <a:pt x="1085" y="1200"/>
                      </a:lnTo>
                      <a:lnTo>
                        <a:pt x="1080" y="1186"/>
                      </a:lnTo>
                      <a:lnTo>
                        <a:pt x="1085" y="1167"/>
                      </a:lnTo>
                      <a:lnTo>
                        <a:pt x="1107" y="1126"/>
                      </a:lnTo>
                      <a:lnTo>
                        <a:pt x="1102" y="1107"/>
                      </a:lnTo>
                      <a:lnTo>
                        <a:pt x="1097" y="1093"/>
                      </a:lnTo>
                      <a:lnTo>
                        <a:pt x="1071" y="1072"/>
                      </a:lnTo>
                      <a:lnTo>
                        <a:pt x="1038" y="1058"/>
                      </a:lnTo>
                      <a:lnTo>
                        <a:pt x="1050" y="1046"/>
                      </a:lnTo>
                      <a:lnTo>
                        <a:pt x="1031" y="1017"/>
                      </a:lnTo>
                      <a:lnTo>
                        <a:pt x="1017" y="1015"/>
                      </a:lnTo>
                      <a:lnTo>
                        <a:pt x="1005" y="999"/>
                      </a:lnTo>
                      <a:lnTo>
                        <a:pt x="995" y="1013"/>
                      </a:lnTo>
                      <a:lnTo>
                        <a:pt x="967" y="1017"/>
                      </a:lnTo>
                      <a:lnTo>
                        <a:pt x="908" y="1008"/>
                      </a:lnTo>
                      <a:lnTo>
                        <a:pt x="875" y="994"/>
                      </a:lnTo>
                      <a:lnTo>
                        <a:pt x="846" y="987"/>
                      </a:lnTo>
                      <a:lnTo>
                        <a:pt x="834" y="970"/>
                      </a:lnTo>
                      <a:lnTo>
                        <a:pt x="851" y="946"/>
                      </a:lnTo>
                      <a:lnTo>
                        <a:pt x="827" y="946"/>
                      </a:lnTo>
                      <a:lnTo>
                        <a:pt x="823" y="894"/>
                      </a:lnTo>
                      <a:lnTo>
                        <a:pt x="834" y="847"/>
                      </a:lnTo>
                      <a:lnTo>
                        <a:pt x="851" y="823"/>
                      </a:lnTo>
                      <a:lnTo>
                        <a:pt x="894" y="809"/>
                      </a:lnTo>
                      <a:lnTo>
                        <a:pt x="882" y="845"/>
                      </a:lnTo>
                      <a:lnTo>
                        <a:pt x="882" y="845"/>
                      </a:lnTo>
                      <a:lnTo>
                        <a:pt x="882" y="845"/>
                      </a:lnTo>
                      <a:close/>
                      <a:moveTo>
                        <a:pt x="659" y="807"/>
                      </a:moveTo>
                      <a:lnTo>
                        <a:pt x="659" y="807"/>
                      </a:lnTo>
                      <a:lnTo>
                        <a:pt x="678" y="819"/>
                      </a:lnTo>
                      <a:lnTo>
                        <a:pt x="707" y="812"/>
                      </a:lnTo>
                      <a:lnTo>
                        <a:pt x="711" y="828"/>
                      </a:lnTo>
                      <a:lnTo>
                        <a:pt x="695" y="854"/>
                      </a:lnTo>
                      <a:lnTo>
                        <a:pt x="719" y="878"/>
                      </a:lnTo>
                      <a:lnTo>
                        <a:pt x="716" y="925"/>
                      </a:lnTo>
                      <a:lnTo>
                        <a:pt x="690" y="944"/>
                      </a:lnTo>
                      <a:lnTo>
                        <a:pt x="676" y="939"/>
                      </a:lnTo>
                      <a:lnTo>
                        <a:pt x="664" y="920"/>
                      </a:lnTo>
                      <a:lnTo>
                        <a:pt x="624" y="880"/>
                      </a:lnTo>
                      <a:lnTo>
                        <a:pt x="624" y="864"/>
                      </a:lnTo>
                      <a:lnTo>
                        <a:pt x="657" y="871"/>
                      </a:lnTo>
                      <a:lnTo>
                        <a:pt x="638" y="833"/>
                      </a:lnTo>
                      <a:lnTo>
                        <a:pt x="659" y="807"/>
                      </a:lnTo>
                      <a:lnTo>
                        <a:pt x="659" y="807"/>
                      </a:lnTo>
                      <a:lnTo>
                        <a:pt x="659" y="807"/>
                      </a:lnTo>
                      <a:close/>
                      <a:moveTo>
                        <a:pt x="773" y="866"/>
                      </a:moveTo>
                      <a:lnTo>
                        <a:pt x="773" y="866"/>
                      </a:lnTo>
                      <a:lnTo>
                        <a:pt x="756" y="906"/>
                      </a:lnTo>
                      <a:lnTo>
                        <a:pt x="738" y="904"/>
                      </a:lnTo>
                      <a:lnTo>
                        <a:pt x="728" y="857"/>
                      </a:lnTo>
                      <a:lnTo>
                        <a:pt x="728" y="830"/>
                      </a:lnTo>
                      <a:lnTo>
                        <a:pt x="738" y="804"/>
                      </a:lnTo>
                      <a:lnTo>
                        <a:pt x="752" y="788"/>
                      </a:lnTo>
                      <a:lnTo>
                        <a:pt x="787" y="790"/>
                      </a:lnTo>
                      <a:lnTo>
                        <a:pt x="818" y="807"/>
                      </a:lnTo>
                      <a:lnTo>
                        <a:pt x="794" y="854"/>
                      </a:lnTo>
                      <a:lnTo>
                        <a:pt x="773" y="866"/>
                      </a:lnTo>
                      <a:lnTo>
                        <a:pt x="773" y="866"/>
                      </a:lnTo>
                      <a:lnTo>
                        <a:pt x="773" y="866"/>
                      </a:lnTo>
                      <a:close/>
                      <a:moveTo>
                        <a:pt x="333" y="939"/>
                      </a:moveTo>
                      <a:lnTo>
                        <a:pt x="333" y="939"/>
                      </a:lnTo>
                      <a:lnTo>
                        <a:pt x="290" y="963"/>
                      </a:lnTo>
                      <a:lnTo>
                        <a:pt x="281" y="942"/>
                      </a:lnTo>
                      <a:lnTo>
                        <a:pt x="243" y="916"/>
                      </a:lnTo>
                      <a:lnTo>
                        <a:pt x="250" y="892"/>
                      </a:lnTo>
                      <a:lnTo>
                        <a:pt x="262" y="852"/>
                      </a:lnTo>
                      <a:lnTo>
                        <a:pt x="276" y="816"/>
                      </a:lnTo>
                      <a:lnTo>
                        <a:pt x="260" y="781"/>
                      </a:lnTo>
                      <a:lnTo>
                        <a:pt x="314" y="771"/>
                      </a:lnTo>
                      <a:lnTo>
                        <a:pt x="338" y="783"/>
                      </a:lnTo>
                      <a:lnTo>
                        <a:pt x="380" y="786"/>
                      </a:lnTo>
                      <a:lnTo>
                        <a:pt x="395" y="804"/>
                      </a:lnTo>
                      <a:lnTo>
                        <a:pt x="413" y="828"/>
                      </a:lnTo>
                      <a:lnTo>
                        <a:pt x="392" y="842"/>
                      </a:lnTo>
                      <a:lnTo>
                        <a:pt x="352" y="880"/>
                      </a:lnTo>
                      <a:lnTo>
                        <a:pt x="333" y="916"/>
                      </a:lnTo>
                      <a:lnTo>
                        <a:pt x="333" y="939"/>
                      </a:lnTo>
                      <a:lnTo>
                        <a:pt x="333" y="939"/>
                      </a:lnTo>
                      <a:lnTo>
                        <a:pt x="333" y="939"/>
                      </a:lnTo>
                      <a:close/>
                      <a:moveTo>
                        <a:pt x="768" y="738"/>
                      </a:moveTo>
                      <a:lnTo>
                        <a:pt x="768" y="738"/>
                      </a:lnTo>
                      <a:lnTo>
                        <a:pt x="759" y="762"/>
                      </a:lnTo>
                      <a:lnTo>
                        <a:pt x="735" y="757"/>
                      </a:lnTo>
                      <a:lnTo>
                        <a:pt x="716" y="741"/>
                      </a:lnTo>
                      <a:lnTo>
                        <a:pt x="723" y="714"/>
                      </a:lnTo>
                      <a:lnTo>
                        <a:pt x="747" y="696"/>
                      </a:lnTo>
                      <a:lnTo>
                        <a:pt x="761" y="719"/>
                      </a:lnTo>
                      <a:lnTo>
                        <a:pt x="768" y="738"/>
                      </a:lnTo>
                      <a:lnTo>
                        <a:pt x="768" y="738"/>
                      </a:lnTo>
                      <a:lnTo>
                        <a:pt x="768" y="738"/>
                      </a:lnTo>
                      <a:close/>
                      <a:moveTo>
                        <a:pt x="688" y="622"/>
                      </a:moveTo>
                      <a:lnTo>
                        <a:pt x="688" y="622"/>
                      </a:lnTo>
                      <a:lnTo>
                        <a:pt x="700" y="655"/>
                      </a:lnTo>
                      <a:lnTo>
                        <a:pt x="702" y="688"/>
                      </a:lnTo>
                      <a:lnTo>
                        <a:pt x="693" y="736"/>
                      </a:lnTo>
                      <a:lnTo>
                        <a:pt x="667" y="743"/>
                      </a:lnTo>
                      <a:lnTo>
                        <a:pt x="650" y="733"/>
                      </a:lnTo>
                      <a:lnTo>
                        <a:pt x="650" y="696"/>
                      </a:lnTo>
                      <a:lnTo>
                        <a:pt x="624" y="703"/>
                      </a:lnTo>
                      <a:lnTo>
                        <a:pt x="622" y="651"/>
                      </a:lnTo>
                      <a:lnTo>
                        <a:pt x="641" y="653"/>
                      </a:lnTo>
                      <a:lnTo>
                        <a:pt x="664" y="629"/>
                      </a:lnTo>
                      <a:lnTo>
                        <a:pt x="688" y="634"/>
                      </a:lnTo>
                      <a:lnTo>
                        <a:pt x="688" y="622"/>
                      </a:lnTo>
                      <a:lnTo>
                        <a:pt x="688" y="622"/>
                      </a:lnTo>
                      <a:lnTo>
                        <a:pt x="688" y="622"/>
                      </a:lnTo>
                      <a:close/>
                      <a:moveTo>
                        <a:pt x="529" y="660"/>
                      </a:moveTo>
                      <a:lnTo>
                        <a:pt x="529" y="660"/>
                      </a:lnTo>
                      <a:lnTo>
                        <a:pt x="536" y="681"/>
                      </a:lnTo>
                      <a:lnTo>
                        <a:pt x="551" y="672"/>
                      </a:lnTo>
                      <a:lnTo>
                        <a:pt x="570" y="674"/>
                      </a:lnTo>
                      <a:lnTo>
                        <a:pt x="572" y="707"/>
                      </a:lnTo>
                      <a:lnTo>
                        <a:pt x="562" y="736"/>
                      </a:lnTo>
                      <a:lnTo>
                        <a:pt x="506" y="745"/>
                      </a:lnTo>
                      <a:lnTo>
                        <a:pt x="466" y="771"/>
                      </a:lnTo>
                      <a:lnTo>
                        <a:pt x="442" y="774"/>
                      </a:lnTo>
                      <a:lnTo>
                        <a:pt x="439" y="755"/>
                      </a:lnTo>
                      <a:lnTo>
                        <a:pt x="473" y="726"/>
                      </a:lnTo>
                      <a:lnTo>
                        <a:pt x="399" y="733"/>
                      </a:lnTo>
                      <a:lnTo>
                        <a:pt x="378" y="724"/>
                      </a:lnTo>
                      <a:lnTo>
                        <a:pt x="399" y="660"/>
                      </a:lnTo>
                      <a:lnTo>
                        <a:pt x="416" y="639"/>
                      </a:lnTo>
                      <a:lnTo>
                        <a:pt x="461" y="662"/>
                      </a:lnTo>
                      <a:lnTo>
                        <a:pt x="489" y="703"/>
                      </a:lnTo>
                      <a:lnTo>
                        <a:pt x="518" y="707"/>
                      </a:lnTo>
                      <a:lnTo>
                        <a:pt x="494" y="643"/>
                      </a:lnTo>
                      <a:lnTo>
                        <a:pt x="508" y="617"/>
                      </a:lnTo>
                      <a:lnTo>
                        <a:pt x="525" y="627"/>
                      </a:lnTo>
                      <a:lnTo>
                        <a:pt x="529" y="660"/>
                      </a:lnTo>
                      <a:lnTo>
                        <a:pt x="529" y="660"/>
                      </a:lnTo>
                      <a:lnTo>
                        <a:pt x="529" y="660"/>
                      </a:lnTo>
                      <a:close/>
                      <a:moveTo>
                        <a:pt x="749" y="596"/>
                      </a:moveTo>
                      <a:lnTo>
                        <a:pt x="749" y="596"/>
                      </a:lnTo>
                      <a:lnTo>
                        <a:pt x="768" y="620"/>
                      </a:lnTo>
                      <a:lnTo>
                        <a:pt x="799" y="620"/>
                      </a:lnTo>
                      <a:lnTo>
                        <a:pt x="813" y="641"/>
                      </a:lnTo>
                      <a:lnTo>
                        <a:pt x="811" y="667"/>
                      </a:lnTo>
                      <a:lnTo>
                        <a:pt x="827" y="681"/>
                      </a:lnTo>
                      <a:lnTo>
                        <a:pt x="839" y="698"/>
                      </a:lnTo>
                      <a:lnTo>
                        <a:pt x="861" y="703"/>
                      </a:lnTo>
                      <a:lnTo>
                        <a:pt x="884" y="707"/>
                      </a:lnTo>
                      <a:lnTo>
                        <a:pt x="910" y="693"/>
                      </a:lnTo>
                      <a:lnTo>
                        <a:pt x="943" y="686"/>
                      </a:lnTo>
                      <a:lnTo>
                        <a:pt x="969" y="691"/>
                      </a:lnTo>
                      <a:lnTo>
                        <a:pt x="988" y="714"/>
                      </a:lnTo>
                      <a:lnTo>
                        <a:pt x="991" y="743"/>
                      </a:lnTo>
                      <a:lnTo>
                        <a:pt x="981" y="757"/>
                      </a:lnTo>
                      <a:lnTo>
                        <a:pt x="955" y="771"/>
                      </a:lnTo>
                      <a:lnTo>
                        <a:pt x="936" y="764"/>
                      </a:lnTo>
                      <a:lnTo>
                        <a:pt x="889" y="774"/>
                      </a:lnTo>
                      <a:lnTo>
                        <a:pt x="856" y="774"/>
                      </a:lnTo>
                      <a:lnTo>
                        <a:pt x="830" y="767"/>
                      </a:lnTo>
                      <a:lnTo>
                        <a:pt x="787" y="745"/>
                      </a:lnTo>
                      <a:lnTo>
                        <a:pt x="780" y="712"/>
                      </a:lnTo>
                      <a:lnTo>
                        <a:pt x="778" y="681"/>
                      </a:lnTo>
                      <a:lnTo>
                        <a:pt x="764" y="651"/>
                      </a:lnTo>
                      <a:lnTo>
                        <a:pt x="728" y="643"/>
                      </a:lnTo>
                      <a:lnTo>
                        <a:pt x="711" y="622"/>
                      </a:lnTo>
                      <a:lnTo>
                        <a:pt x="716" y="591"/>
                      </a:lnTo>
                      <a:lnTo>
                        <a:pt x="749" y="596"/>
                      </a:lnTo>
                      <a:lnTo>
                        <a:pt x="749" y="596"/>
                      </a:lnTo>
                      <a:lnTo>
                        <a:pt x="749" y="596"/>
                      </a:lnTo>
                      <a:close/>
                      <a:moveTo>
                        <a:pt x="402" y="556"/>
                      </a:moveTo>
                      <a:lnTo>
                        <a:pt x="402" y="556"/>
                      </a:lnTo>
                      <a:lnTo>
                        <a:pt x="399" y="613"/>
                      </a:lnTo>
                      <a:lnTo>
                        <a:pt x="387" y="636"/>
                      </a:lnTo>
                      <a:lnTo>
                        <a:pt x="371" y="639"/>
                      </a:lnTo>
                      <a:lnTo>
                        <a:pt x="340" y="670"/>
                      </a:lnTo>
                      <a:lnTo>
                        <a:pt x="316" y="679"/>
                      </a:lnTo>
                      <a:lnTo>
                        <a:pt x="293" y="665"/>
                      </a:lnTo>
                      <a:lnTo>
                        <a:pt x="293" y="665"/>
                      </a:lnTo>
                      <a:lnTo>
                        <a:pt x="321" y="613"/>
                      </a:lnTo>
                      <a:lnTo>
                        <a:pt x="354" y="565"/>
                      </a:lnTo>
                      <a:lnTo>
                        <a:pt x="380" y="568"/>
                      </a:lnTo>
                      <a:lnTo>
                        <a:pt x="402" y="556"/>
                      </a:lnTo>
                      <a:lnTo>
                        <a:pt x="402" y="556"/>
                      </a:lnTo>
                      <a:lnTo>
                        <a:pt x="402" y="556"/>
                      </a:lnTo>
                      <a:close/>
                      <a:moveTo>
                        <a:pt x="764" y="565"/>
                      </a:moveTo>
                      <a:lnTo>
                        <a:pt x="764" y="565"/>
                      </a:lnTo>
                      <a:lnTo>
                        <a:pt x="756" y="568"/>
                      </a:lnTo>
                      <a:lnTo>
                        <a:pt x="726" y="563"/>
                      </a:lnTo>
                      <a:lnTo>
                        <a:pt x="721" y="542"/>
                      </a:lnTo>
                      <a:lnTo>
                        <a:pt x="754" y="544"/>
                      </a:lnTo>
                      <a:lnTo>
                        <a:pt x="766" y="558"/>
                      </a:lnTo>
                      <a:lnTo>
                        <a:pt x="764" y="565"/>
                      </a:lnTo>
                      <a:lnTo>
                        <a:pt x="764" y="565"/>
                      </a:lnTo>
                      <a:lnTo>
                        <a:pt x="764" y="565"/>
                      </a:lnTo>
                      <a:close/>
                      <a:moveTo>
                        <a:pt x="499" y="554"/>
                      </a:moveTo>
                      <a:lnTo>
                        <a:pt x="499" y="554"/>
                      </a:lnTo>
                      <a:lnTo>
                        <a:pt x="470" y="575"/>
                      </a:lnTo>
                      <a:lnTo>
                        <a:pt x="444" y="549"/>
                      </a:lnTo>
                      <a:lnTo>
                        <a:pt x="458" y="525"/>
                      </a:lnTo>
                      <a:lnTo>
                        <a:pt x="482" y="518"/>
                      </a:lnTo>
                      <a:lnTo>
                        <a:pt x="503" y="530"/>
                      </a:lnTo>
                      <a:lnTo>
                        <a:pt x="499" y="554"/>
                      </a:lnTo>
                      <a:lnTo>
                        <a:pt x="499" y="554"/>
                      </a:lnTo>
                      <a:lnTo>
                        <a:pt x="499" y="554"/>
                      </a:lnTo>
                      <a:close/>
                      <a:moveTo>
                        <a:pt x="508" y="483"/>
                      </a:moveTo>
                      <a:lnTo>
                        <a:pt x="508" y="483"/>
                      </a:lnTo>
                      <a:lnTo>
                        <a:pt x="487" y="497"/>
                      </a:lnTo>
                      <a:lnTo>
                        <a:pt x="461" y="497"/>
                      </a:lnTo>
                      <a:lnTo>
                        <a:pt x="461" y="487"/>
                      </a:lnTo>
                      <a:lnTo>
                        <a:pt x="477" y="461"/>
                      </a:lnTo>
                      <a:lnTo>
                        <a:pt x="487" y="466"/>
                      </a:lnTo>
                      <a:lnTo>
                        <a:pt x="508" y="483"/>
                      </a:lnTo>
                      <a:lnTo>
                        <a:pt x="508" y="483"/>
                      </a:lnTo>
                      <a:lnTo>
                        <a:pt x="508" y="483"/>
                      </a:lnTo>
                      <a:close/>
                      <a:moveTo>
                        <a:pt x="730" y="525"/>
                      </a:moveTo>
                      <a:lnTo>
                        <a:pt x="730" y="525"/>
                      </a:lnTo>
                      <a:lnTo>
                        <a:pt x="707" y="542"/>
                      </a:lnTo>
                      <a:lnTo>
                        <a:pt x="693" y="523"/>
                      </a:lnTo>
                      <a:lnTo>
                        <a:pt x="688" y="492"/>
                      </a:lnTo>
                      <a:lnTo>
                        <a:pt x="685" y="459"/>
                      </a:lnTo>
                      <a:lnTo>
                        <a:pt x="707" y="464"/>
                      </a:lnTo>
                      <a:lnTo>
                        <a:pt x="716" y="468"/>
                      </a:lnTo>
                      <a:lnTo>
                        <a:pt x="735" y="497"/>
                      </a:lnTo>
                      <a:lnTo>
                        <a:pt x="730" y="525"/>
                      </a:lnTo>
                      <a:lnTo>
                        <a:pt x="730" y="525"/>
                      </a:lnTo>
                      <a:lnTo>
                        <a:pt x="730" y="525"/>
                      </a:lnTo>
                      <a:close/>
                      <a:moveTo>
                        <a:pt x="664" y="504"/>
                      </a:moveTo>
                      <a:lnTo>
                        <a:pt x="664" y="504"/>
                      </a:lnTo>
                      <a:lnTo>
                        <a:pt x="669" y="537"/>
                      </a:lnTo>
                      <a:lnTo>
                        <a:pt x="643" y="528"/>
                      </a:lnTo>
                      <a:lnTo>
                        <a:pt x="617" y="501"/>
                      </a:lnTo>
                      <a:lnTo>
                        <a:pt x="581" y="499"/>
                      </a:lnTo>
                      <a:lnTo>
                        <a:pt x="596" y="475"/>
                      </a:lnTo>
                      <a:lnTo>
                        <a:pt x="577" y="454"/>
                      </a:lnTo>
                      <a:lnTo>
                        <a:pt x="574" y="423"/>
                      </a:lnTo>
                      <a:lnTo>
                        <a:pt x="607" y="435"/>
                      </a:lnTo>
                      <a:lnTo>
                        <a:pt x="650" y="466"/>
                      </a:lnTo>
                      <a:lnTo>
                        <a:pt x="664" y="504"/>
                      </a:lnTo>
                      <a:lnTo>
                        <a:pt x="664" y="504"/>
                      </a:lnTo>
                      <a:lnTo>
                        <a:pt x="664" y="504"/>
                      </a:lnTo>
                      <a:close/>
                      <a:moveTo>
                        <a:pt x="875" y="393"/>
                      </a:moveTo>
                      <a:lnTo>
                        <a:pt x="875" y="393"/>
                      </a:lnTo>
                      <a:lnTo>
                        <a:pt x="894" y="421"/>
                      </a:lnTo>
                      <a:lnTo>
                        <a:pt x="872" y="445"/>
                      </a:lnTo>
                      <a:lnTo>
                        <a:pt x="842" y="506"/>
                      </a:lnTo>
                      <a:lnTo>
                        <a:pt x="813" y="513"/>
                      </a:lnTo>
                      <a:lnTo>
                        <a:pt x="778" y="501"/>
                      </a:lnTo>
                      <a:lnTo>
                        <a:pt x="761" y="471"/>
                      </a:lnTo>
                      <a:lnTo>
                        <a:pt x="761" y="440"/>
                      </a:lnTo>
                      <a:lnTo>
                        <a:pt x="775" y="416"/>
                      </a:lnTo>
                      <a:lnTo>
                        <a:pt x="745" y="416"/>
                      </a:lnTo>
                      <a:lnTo>
                        <a:pt x="728" y="388"/>
                      </a:lnTo>
                      <a:lnTo>
                        <a:pt x="716" y="345"/>
                      </a:lnTo>
                      <a:lnTo>
                        <a:pt x="728" y="303"/>
                      </a:lnTo>
                      <a:lnTo>
                        <a:pt x="740" y="272"/>
                      </a:lnTo>
                      <a:lnTo>
                        <a:pt x="756" y="265"/>
                      </a:lnTo>
                      <a:lnTo>
                        <a:pt x="749" y="241"/>
                      </a:lnTo>
                      <a:lnTo>
                        <a:pt x="787" y="236"/>
                      </a:lnTo>
                      <a:lnTo>
                        <a:pt x="806" y="291"/>
                      </a:lnTo>
                      <a:lnTo>
                        <a:pt x="834" y="312"/>
                      </a:lnTo>
                      <a:lnTo>
                        <a:pt x="861" y="331"/>
                      </a:lnTo>
                      <a:lnTo>
                        <a:pt x="875" y="393"/>
                      </a:lnTo>
                      <a:lnTo>
                        <a:pt x="875" y="393"/>
                      </a:lnTo>
                      <a:lnTo>
                        <a:pt x="875" y="393"/>
                      </a:lnTo>
                      <a:close/>
                      <a:moveTo>
                        <a:pt x="1175" y="16"/>
                      </a:moveTo>
                      <a:lnTo>
                        <a:pt x="1175" y="16"/>
                      </a:lnTo>
                      <a:lnTo>
                        <a:pt x="1218" y="26"/>
                      </a:lnTo>
                      <a:lnTo>
                        <a:pt x="1253" y="45"/>
                      </a:lnTo>
                      <a:lnTo>
                        <a:pt x="1282" y="78"/>
                      </a:lnTo>
                      <a:lnTo>
                        <a:pt x="1282" y="111"/>
                      </a:lnTo>
                      <a:lnTo>
                        <a:pt x="1241" y="163"/>
                      </a:lnTo>
                      <a:lnTo>
                        <a:pt x="1203" y="184"/>
                      </a:lnTo>
                      <a:lnTo>
                        <a:pt x="1187" y="210"/>
                      </a:lnTo>
                      <a:lnTo>
                        <a:pt x="1222" y="210"/>
                      </a:lnTo>
                      <a:lnTo>
                        <a:pt x="1185" y="274"/>
                      </a:lnTo>
                      <a:lnTo>
                        <a:pt x="1159" y="300"/>
                      </a:lnTo>
                      <a:lnTo>
                        <a:pt x="1130" y="378"/>
                      </a:lnTo>
                      <a:lnTo>
                        <a:pt x="1097" y="393"/>
                      </a:lnTo>
                      <a:lnTo>
                        <a:pt x="1088" y="412"/>
                      </a:lnTo>
                      <a:lnTo>
                        <a:pt x="1038" y="421"/>
                      </a:lnTo>
                      <a:lnTo>
                        <a:pt x="1059" y="433"/>
                      </a:lnTo>
                      <a:lnTo>
                        <a:pt x="1050" y="447"/>
                      </a:lnTo>
                      <a:lnTo>
                        <a:pt x="1062" y="487"/>
                      </a:lnTo>
                      <a:lnTo>
                        <a:pt x="1047" y="516"/>
                      </a:lnTo>
                      <a:lnTo>
                        <a:pt x="1021" y="537"/>
                      </a:lnTo>
                      <a:lnTo>
                        <a:pt x="1014" y="568"/>
                      </a:lnTo>
                      <a:lnTo>
                        <a:pt x="991" y="589"/>
                      </a:lnTo>
                      <a:lnTo>
                        <a:pt x="993" y="606"/>
                      </a:lnTo>
                      <a:lnTo>
                        <a:pt x="1021" y="603"/>
                      </a:lnTo>
                      <a:lnTo>
                        <a:pt x="1021" y="620"/>
                      </a:lnTo>
                      <a:lnTo>
                        <a:pt x="979" y="660"/>
                      </a:lnTo>
                      <a:lnTo>
                        <a:pt x="936" y="641"/>
                      </a:lnTo>
                      <a:lnTo>
                        <a:pt x="889" y="653"/>
                      </a:lnTo>
                      <a:lnTo>
                        <a:pt x="865" y="643"/>
                      </a:lnTo>
                      <a:lnTo>
                        <a:pt x="834" y="641"/>
                      </a:lnTo>
                      <a:lnTo>
                        <a:pt x="832" y="608"/>
                      </a:lnTo>
                      <a:lnTo>
                        <a:pt x="863" y="591"/>
                      </a:lnTo>
                      <a:lnTo>
                        <a:pt x="853" y="537"/>
                      </a:lnTo>
                      <a:lnTo>
                        <a:pt x="863" y="532"/>
                      </a:lnTo>
                      <a:lnTo>
                        <a:pt x="908" y="565"/>
                      </a:lnTo>
                      <a:lnTo>
                        <a:pt x="884" y="516"/>
                      </a:lnTo>
                      <a:lnTo>
                        <a:pt x="858" y="501"/>
                      </a:lnTo>
                      <a:lnTo>
                        <a:pt x="872" y="468"/>
                      </a:lnTo>
                      <a:lnTo>
                        <a:pt x="901" y="449"/>
                      </a:lnTo>
                      <a:lnTo>
                        <a:pt x="905" y="419"/>
                      </a:lnTo>
                      <a:lnTo>
                        <a:pt x="882" y="385"/>
                      </a:lnTo>
                      <a:lnTo>
                        <a:pt x="875" y="336"/>
                      </a:lnTo>
                      <a:lnTo>
                        <a:pt x="920" y="341"/>
                      </a:lnTo>
                      <a:lnTo>
                        <a:pt x="934" y="350"/>
                      </a:lnTo>
                      <a:lnTo>
                        <a:pt x="957" y="317"/>
                      </a:lnTo>
                      <a:lnTo>
                        <a:pt x="922" y="305"/>
                      </a:lnTo>
                      <a:lnTo>
                        <a:pt x="865" y="312"/>
                      </a:lnTo>
                      <a:lnTo>
                        <a:pt x="837" y="279"/>
                      </a:lnTo>
                      <a:lnTo>
                        <a:pt x="823" y="236"/>
                      </a:lnTo>
                      <a:lnTo>
                        <a:pt x="804" y="203"/>
                      </a:lnTo>
                      <a:lnTo>
                        <a:pt x="799" y="165"/>
                      </a:lnTo>
                      <a:lnTo>
                        <a:pt x="825" y="144"/>
                      </a:lnTo>
                      <a:lnTo>
                        <a:pt x="844" y="139"/>
                      </a:lnTo>
                      <a:lnTo>
                        <a:pt x="875" y="120"/>
                      </a:lnTo>
                      <a:lnTo>
                        <a:pt x="898" y="75"/>
                      </a:lnTo>
                      <a:lnTo>
                        <a:pt x="920" y="83"/>
                      </a:lnTo>
                      <a:lnTo>
                        <a:pt x="936" y="116"/>
                      </a:lnTo>
                      <a:lnTo>
                        <a:pt x="948" y="49"/>
                      </a:lnTo>
                      <a:lnTo>
                        <a:pt x="969" y="28"/>
                      </a:lnTo>
                      <a:lnTo>
                        <a:pt x="1000" y="14"/>
                      </a:lnTo>
                      <a:lnTo>
                        <a:pt x="1047" y="7"/>
                      </a:lnTo>
                      <a:lnTo>
                        <a:pt x="1057" y="23"/>
                      </a:lnTo>
                      <a:lnTo>
                        <a:pt x="1104" y="0"/>
                      </a:lnTo>
                      <a:lnTo>
                        <a:pt x="1140" y="9"/>
                      </a:lnTo>
                      <a:lnTo>
                        <a:pt x="1175" y="16"/>
                      </a:lnTo>
                      <a:lnTo>
                        <a:pt x="1175" y="16"/>
                      </a:lnTo>
                      <a:lnTo>
                        <a:pt x="1175" y="16"/>
                      </a:lnTo>
                      <a:close/>
                    </a:path>
                  </a:pathLst>
                </a:custGeom>
                <a:solidFill>
                  <a:srgbClr val="6BC7AD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6" name="Freeform 70"/>
                <p:cNvSpPr/>
                <p:nvPr/>
              </p:nvSpPr>
              <p:spPr bwMode="auto">
                <a:xfrm>
                  <a:off x="2761433" y="3909362"/>
                  <a:ext cx="53377" cy="44950"/>
                </a:xfrm>
                <a:custGeom>
                  <a:avLst/>
                  <a:gdLst>
                    <a:gd name="T0" fmla="*/ 7 w 57"/>
                    <a:gd name="T1" fmla="*/ 0 h 48"/>
                    <a:gd name="T2" fmla="*/ 7 w 57"/>
                    <a:gd name="T3" fmla="*/ 0 h 48"/>
                    <a:gd name="T4" fmla="*/ 17 w 57"/>
                    <a:gd name="T5" fmla="*/ 5 h 48"/>
                    <a:gd name="T6" fmla="*/ 22 w 57"/>
                    <a:gd name="T7" fmla="*/ 3 h 48"/>
                    <a:gd name="T8" fmla="*/ 26 w 57"/>
                    <a:gd name="T9" fmla="*/ 3 h 48"/>
                    <a:gd name="T10" fmla="*/ 29 w 57"/>
                    <a:gd name="T11" fmla="*/ 8 h 48"/>
                    <a:gd name="T12" fmla="*/ 33 w 57"/>
                    <a:gd name="T13" fmla="*/ 8 h 48"/>
                    <a:gd name="T14" fmla="*/ 38 w 57"/>
                    <a:gd name="T15" fmla="*/ 5 h 48"/>
                    <a:gd name="T16" fmla="*/ 43 w 57"/>
                    <a:gd name="T17" fmla="*/ 12 h 48"/>
                    <a:gd name="T18" fmla="*/ 48 w 57"/>
                    <a:gd name="T19" fmla="*/ 19 h 48"/>
                    <a:gd name="T20" fmla="*/ 57 w 57"/>
                    <a:gd name="T21" fmla="*/ 26 h 48"/>
                    <a:gd name="T22" fmla="*/ 50 w 57"/>
                    <a:gd name="T23" fmla="*/ 29 h 48"/>
                    <a:gd name="T24" fmla="*/ 50 w 57"/>
                    <a:gd name="T25" fmla="*/ 34 h 48"/>
                    <a:gd name="T26" fmla="*/ 52 w 57"/>
                    <a:gd name="T27" fmla="*/ 36 h 48"/>
                    <a:gd name="T28" fmla="*/ 50 w 57"/>
                    <a:gd name="T29" fmla="*/ 38 h 48"/>
                    <a:gd name="T30" fmla="*/ 52 w 57"/>
                    <a:gd name="T31" fmla="*/ 43 h 48"/>
                    <a:gd name="T32" fmla="*/ 50 w 57"/>
                    <a:gd name="T33" fmla="*/ 45 h 48"/>
                    <a:gd name="T34" fmla="*/ 50 w 57"/>
                    <a:gd name="T35" fmla="*/ 48 h 48"/>
                    <a:gd name="T36" fmla="*/ 40 w 57"/>
                    <a:gd name="T37" fmla="*/ 45 h 48"/>
                    <a:gd name="T38" fmla="*/ 36 w 57"/>
                    <a:gd name="T39" fmla="*/ 41 h 48"/>
                    <a:gd name="T40" fmla="*/ 38 w 57"/>
                    <a:gd name="T41" fmla="*/ 38 h 48"/>
                    <a:gd name="T42" fmla="*/ 38 w 57"/>
                    <a:gd name="T43" fmla="*/ 36 h 48"/>
                    <a:gd name="T44" fmla="*/ 33 w 57"/>
                    <a:gd name="T45" fmla="*/ 31 h 48"/>
                    <a:gd name="T46" fmla="*/ 29 w 57"/>
                    <a:gd name="T47" fmla="*/ 29 h 48"/>
                    <a:gd name="T48" fmla="*/ 22 w 57"/>
                    <a:gd name="T49" fmla="*/ 26 h 48"/>
                    <a:gd name="T50" fmla="*/ 22 w 57"/>
                    <a:gd name="T51" fmla="*/ 22 h 48"/>
                    <a:gd name="T52" fmla="*/ 17 w 57"/>
                    <a:gd name="T53" fmla="*/ 19 h 48"/>
                    <a:gd name="T54" fmla="*/ 17 w 57"/>
                    <a:gd name="T55" fmla="*/ 24 h 48"/>
                    <a:gd name="T56" fmla="*/ 14 w 57"/>
                    <a:gd name="T57" fmla="*/ 26 h 48"/>
                    <a:gd name="T58" fmla="*/ 10 w 57"/>
                    <a:gd name="T59" fmla="*/ 22 h 48"/>
                    <a:gd name="T60" fmla="*/ 5 w 57"/>
                    <a:gd name="T61" fmla="*/ 22 h 48"/>
                    <a:gd name="T62" fmla="*/ 3 w 57"/>
                    <a:gd name="T63" fmla="*/ 17 h 48"/>
                    <a:gd name="T64" fmla="*/ 3 w 57"/>
                    <a:gd name="T65" fmla="*/ 12 h 48"/>
                    <a:gd name="T66" fmla="*/ 5 w 57"/>
                    <a:gd name="T67" fmla="*/ 8 h 48"/>
                    <a:gd name="T68" fmla="*/ 0 w 57"/>
                    <a:gd name="T69" fmla="*/ 5 h 48"/>
                    <a:gd name="T70" fmla="*/ 5 w 57"/>
                    <a:gd name="T71" fmla="*/ 3 h 48"/>
                    <a:gd name="T72" fmla="*/ 7 w 57"/>
                    <a:gd name="T7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57" h="48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17" y="5"/>
                      </a:lnTo>
                      <a:lnTo>
                        <a:pt x="22" y="3"/>
                      </a:lnTo>
                      <a:lnTo>
                        <a:pt x="26" y="3"/>
                      </a:lnTo>
                      <a:lnTo>
                        <a:pt x="29" y="8"/>
                      </a:lnTo>
                      <a:lnTo>
                        <a:pt x="33" y="8"/>
                      </a:lnTo>
                      <a:lnTo>
                        <a:pt x="38" y="5"/>
                      </a:lnTo>
                      <a:lnTo>
                        <a:pt x="43" y="12"/>
                      </a:lnTo>
                      <a:lnTo>
                        <a:pt x="48" y="19"/>
                      </a:lnTo>
                      <a:lnTo>
                        <a:pt x="57" y="26"/>
                      </a:lnTo>
                      <a:lnTo>
                        <a:pt x="50" y="29"/>
                      </a:lnTo>
                      <a:lnTo>
                        <a:pt x="50" y="34"/>
                      </a:lnTo>
                      <a:lnTo>
                        <a:pt x="52" y="36"/>
                      </a:lnTo>
                      <a:lnTo>
                        <a:pt x="50" y="38"/>
                      </a:lnTo>
                      <a:lnTo>
                        <a:pt x="52" y="43"/>
                      </a:lnTo>
                      <a:lnTo>
                        <a:pt x="50" y="45"/>
                      </a:lnTo>
                      <a:lnTo>
                        <a:pt x="50" y="48"/>
                      </a:lnTo>
                      <a:lnTo>
                        <a:pt x="40" y="45"/>
                      </a:lnTo>
                      <a:lnTo>
                        <a:pt x="36" y="41"/>
                      </a:lnTo>
                      <a:lnTo>
                        <a:pt x="38" y="38"/>
                      </a:lnTo>
                      <a:lnTo>
                        <a:pt x="38" y="36"/>
                      </a:lnTo>
                      <a:lnTo>
                        <a:pt x="33" y="31"/>
                      </a:lnTo>
                      <a:lnTo>
                        <a:pt x="29" y="29"/>
                      </a:lnTo>
                      <a:lnTo>
                        <a:pt x="22" y="26"/>
                      </a:lnTo>
                      <a:lnTo>
                        <a:pt x="22" y="22"/>
                      </a:lnTo>
                      <a:lnTo>
                        <a:pt x="17" y="19"/>
                      </a:lnTo>
                      <a:lnTo>
                        <a:pt x="17" y="24"/>
                      </a:lnTo>
                      <a:lnTo>
                        <a:pt x="14" y="26"/>
                      </a:lnTo>
                      <a:lnTo>
                        <a:pt x="10" y="22"/>
                      </a:lnTo>
                      <a:lnTo>
                        <a:pt x="5" y="22"/>
                      </a:lnTo>
                      <a:lnTo>
                        <a:pt x="3" y="17"/>
                      </a:lnTo>
                      <a:lnTo>
                        <a:pt x="3" y="12"/>
                      </a:lnTo>
                      <a:lnTo>
                        <a:pt x="5" y="8"/>
                      </a:lnTo>
                      <a:lnTo>
                        <a:pt x="0" y="5"/>
                      </a:lnTo>
                      <a:lnTo>
                        <a:pt x="5" y="3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EDF9F6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7" name="Freeform 72"/>
                <p:cNvSpPr/>
                <p:nvPr/>
              </p:nvSpPr>
              <p:spPr bwMode="auto">
                <a:xfrm>
                  <a:off x="2774544" y="3719264"/>
                  <a:ext cx="166687" cy="55250"/>
                </a:xfrm>
                <a:custGeom>
                  <a:avLst/>
                  <a:gdLst>
                    <a:gd name="T0" fmla="*/ 88 w 178"/>
                    <a:gd name="T1" fmla="*/ 7 h 59"/>
                    <a:gd name="T2" fmla="*/ 88 w 178"/>
                    <a:gd name="T3" fmla="*/ 7 h 59"/>
                    <a:gd name="T4" fmla="*/ 95 w 178"/>
                    <a:gd name="T5" fmla="*/ 14 h 59"/>
                    <a:gd name="T6" fmla="*/ 109 w 178"/>
                    <a:gd name="T7" fmla="*/ 12 h 59"/>
                    <a:gd name="T8" fmla="*/ 114 w 178"/>
                    <a:gd name="T9" fmla="*/ 16 h 59"/>
                    <a:gd name="T10" fmla="*/ 128 w 178"/>
                    <a:gd name="T11" fmla="*/ 28 h 59"/>
                    <a:gd name="T12" fmla="*/ 138 w 178"/>
                    <a:gd name="T13" fmla="*/ 35 h 59"/>
                    <a:gd name="T14" fmla="*/ 145 w 178"/>
                    <a:gd name="T15" fmla="*/ 33 h 59"/>
                    <a:gd name="T16" fmla="*/ 154 w 178"/>
                    <a:gd name="T17" fmla="*/ 38 h 59"/>
                    <a:gd name="T18" fmla="*/ 152 w 178"/>
                    <a:gd name="T19" fmla="*/ 42 h 59"/>
                    <a:gd name="T20" fmla="*/ 166 w 178"/>
                    <a:gd name="T21" fmla="*/ 45 h 59"/>
                    <a:gd name="T22" fmla="*/ 178 w 178"/>
                    <a:gd name="T23" fmla="*/ 52 h 59"/>
                    <a:gd name="T24" fmla="*/ 175 w 178"/>
                    <a:gd name="T25" fmla="*/ 54 h 59"/>
                    <a:gd name="T26" fmla="*/ 166 w 178"/>
                    <a:gd name="T27" fmla="*/ 57 h 59"/>
                    <a:gd name="T28" fmla="*/ 154 w 178"/>
                    <a:gd name="T29" fmla="*/ 57 h 59"/>
                    <a:gd name="T30" fmla="*/ 142 w 178"/>
                    <a:gd name="T31" fmla="*/ 57 h 59"/>
                    <a:gd name="T32" fmla="*/ 119 w 178"/>
                    <a:gd name="T33" fmla="*/ 59 h 59"/>
                    <a:gd name="T34" fmla="*/ 131 w 178"/>
                    <a:gd name="T35" fmla="*/ 50 h 59"/>
                    <a:gd name="T36" fmla="*/ 123 w 178"/>
                    <a:gd name="T37" fmla="*/ 45 h 59"/>
                    <a:gd name="T38" fmla="*/ 112 w 178"/>
                    <a:gd name="T39" fmla="*/ 42 h 59"/>
                    <a:gd name="T40" fmla="*/ 107 w 178"/>
                    <a:gd name="T41" fmla="*/ 38 h 59"/>
                    <a:gd name="T42" fmla="*/ 105 w 178"/>
                    <a:gd name="T43" fmla="*/ 28 h 59"/>
                    <a:gd name="T44" fmla="*/ 95 w 178"/>
                    <a:gd name="T45" fmla="*/ 28 h 59"/>
                    <a:gd name="T46" fmla="*/ 79 w 178"/>
                    <a:gd name="T47" fmla="*/ 24 h 59"/>
                    <a:gd name="T48" fmla="*/ 74 w 178"/>
                    <a:gd name="T49" fmla="*/ 21 h 59"/>
                    <a:gd name="T50" fmla="*/ 52 w 178"/>
                    <a:gd name="T51" fmla="*/ 19 h 59"/>
                    <a:gd name="T52" fmla="*/ 48 w 178"/>
                    <a:gd name="T53" fmla="*/ 14 h 59"/>
                    <a:gd name="T54" fmla="*/ 52 w 178"/>
                    <a:gd name="T55" fmla="*/ 9 h 59"/>
                    <a:gd name="T56" fmla="*/ 38 w 178"/>
                    <a:gd name="T57" fmla="*/ 9 h 59"/>
                    <a:gd name="T58" fmla="*/ 26 w 178"/>
                    <a:gd name="T59" fmla="*/ 19 h 59"/>
                    <a:gd name="T60" fmla="*/ 19 w 178"/>
                    <a:gd name="T61" fmla="*/ 19 h 59"/>
                    <a:gd name="T62" fmla="*/ 17 w 178"/>
                    <a:gd name="T63" fmla="*/ 24 h 59"/>
                    <a:gd name="T64" fmla="*/ 10 w 178"/>
                    <a:gd name="T65" fmla="*/ 24 h 59"/>
                    <a:gd name="T66" fmla="*/ 0 w 178"/>
                    <a:gd name="T67" fmla="*/ 24 h 59"/>
                    <a:gd name="T68" fmla="*/ 10 w 178"/>
                    <a:gd name="T69" fmla="*/ 19 h 59"/>
                    <a:gd name="T70" fmla="*/ 15 w 178"/>
                    <a:gd name="T71" fmla="*/ 12 h 59"/>
                    <a:gd name="T72" fmla="*/ 22 w 178"/>
                    <a:gd name="T73" fmla="*/ 7 h 59"/>
                    <a:gd name="T74" fmla="*/ 29 w 178"/>
                    <a:gd name="T75" fmla="*/ 5 h 59"/>
                    <a:gd name="T76" fmla="*/ 43 w 178"/>
                    <a:gd name="T77" fmla="*/ 2 h 59"/>
                    <a:gd name="T78" fmla="*/ 45 w 178"/>
                    <a:gd name="T79" fmla="*/ 0 h 59"/>
                    <a:gd name="T80" fmla="*/ 60 w 178"/>
                    <a:gd name="T81" fmla="*/ 2 h 59"/>
                    <a:gd name="T82" fmla="*/ 74 w 178"/>
                    <a:gd name="T83" fmla="*/ 2 h 59"/>
                    <a:gd name="T84" fmla="*/ 88 w 178"/>
                    <a:gd name="T85" fmla="*/ 7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78" h="59">
                      <a:moveTo>
                        <a:pt x="88" y="7"/>
                      </a:moveTo>
                      <a:lnTo>
                        <a:pt x="88" y="7"/>
                      </a:lnTo>
                      <a:lnTo>
                        <a:pt x="95" y="14"/>
                      </a:lnTo>
                      <a:lnTo>
                        <a:pt x="109" y="12"/>
                      </a:lnTo>
                      <a:lnTo>
                        <a:pt x="114" y="16"/>
                      </a:lnTo>
                      <a:lnTo>
                        <a:pt x="128" y="28"/>
                      </a:lnTo>
                      <a:lnTo>
                        <a:pt x="138" y="35"/>
                      </a:lnTo>
                      <a:lnTo>
                        <a:pt x="145" y="33"/>
                      </a:lnTo>
                      <a:lnTo>
                        <a:pt x="154" y="38"/>
                      </a:lnTo>
                      <a:lnTo>
                        <a:pt x="152" y="42"/>
                      </a:lnTo>
                      <a:lnTo>
                        <a:pt x="166" y="45"/>
                      </a:lnTo>
                      <a:lnTo>
                        <a:pt x="178" y="52"/>
                      </a:lnTo>
                      <a:lnTo>
                        <a:pt x="175" y="54"/>
                      </a:lnTo>
                      <a:lnTo>
                        <a:pt x="166" y="57"/>
                      </a:lnTo>
                      <a:lnTo>
                        <a:pt x="154" y="57"/>
                      </a:lnTo>
                      <a:lnTo>
                        <a:pt x="142" y="57"/>
                      </a:lnTo>
                      <a:lnTo>
                        <a:pt x="119" y="59"/>
                      </a:lnTo>
                      <a:lnTo>
                        <a:pt x="131" y="50"/>
                      </a:lnTo>
                      <a:lnTo>
                        <a:pt x="123" y="45"/>
                      </a:lnTo>
                      <a:lnTo>
                        <a:pt x="112" y="42"/>
                      </a:lnTo>
                      <a:lnTo>
                        <a:pt x="107" y="38"/>
                      </a:lnTo>
                      <a:lnTo>
                        <a:pt x="105" y="28"/>
                      </a:lnTo>
                      <a:lnTo>
                        <a:pt x="95" y="28"/>
                      </a:lnTo>
                      <a:lnTo>
                        <a:pt x="79" y="24"/>
                      </a:lnTo>
                      <a:lnTo>
                        <a:pt x="74" y="21"/>
                      </a:lnTo>
                      <a:lnTo>
                        <a:pt x="52" y="19"/>
                      </a:lnTo>
                      <a:lnTo>
                        <a:pt x="48" y="14"/>
                      </a:lnTo>
                      <a:lnTo>
                        <a:pt x="52" y="9"/>
                      </a:lnTo>
                      <a:lnTo>
                        <a:pt x="38" y="9"/>
                      </a:lnTo>
                      <a:lnTo>
                        <a:pt x="26" y="19"/>
                      </a:lnTo>
                      <a:lnTo>
                        <a:pt x="19" y="19"/>
                      </a:lnTo>
                      <a:lnTo>
                        <a:pt x="17" y="24"/>
                      </a:lnTo>
                      <a:lnTo>
                        <a:pt x="10" y="24"/>
                      </a:lnTo>
                      <a:lnTo>
                        <a:pt x="0" y="24"/>
                      </a:lnTo>
                      <a:lnTo>
                        <a:pt x="10" y="19"/>
                      </a:lnTo>
                      <a:lnTo>
                        <a:pt x="15" y="12"/>
                      </a:lnTo>
                      <a:lnTo>
                        <a:pt x="22" y="7"/>
                      </a:lnTo>
                      <a:lnTo>
                        <a:pt x="29" y="5"/>
                      </a:lnTo>
                      <a:lnTo>
                        <a:pt x="43" y="2"/>
                      </a:lnTo>
                      <a:lnTo>
                        <a:pt x="45" y="0"/>
                      </a:lnTo>
                      <a:lnTo>
                        <a:pt x="60" y="2"/>
                      </a:lnTo>
                      <a:lnTo>
                        <a:pt x="74" y="2"/>
                      </a:lnTo>
                      <a:lnTo>
                        <a:pt x="88" y="7"/>
                      </a:lnTo>
                      <a:close/>
                    </a:path>
                  </a:pathLst>
                </a:custGeom>
                <a:solidFill>
                  <a:srgbClr val="DBF1EB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8" name="Freeform 86"/>
                <p:cNvSpPr/>
                <p:nvPr/>
              </p:nvSpPr>
              <p:spPr bwMode="auto">
                <a:xfrm>
                  <a:off x="2974006" y="3772642"/>
                  <a:ext cx="55250" cy="37458"/>
                </a:xfrm>
                <a:custGeom>
                  <a:avLst/>
                  <a:gdLst>
                    <a:gd name="T0" fmla="*/ 19 w 59"/>
                    <a:gd name="T1" fmla="*/ 0 h 40"/>
                    <a:gd name="T2" fmla="*/ 19 w 59"/>
                    <a:gd name="T3" fmla="*/ 0 h 40"/>
                    <a:gd name="T4" fmla="*/ 29 w 59"/>
                    <a:gd name="T5" fmla="*/ 4 h 40"/>
                    <a:gd name="T6" fmla="*/ 33 w 59"/>
                    <a:gd name="T7" fmla="*/ 4 h 40"/>
                    <a:gd name="T8" fmla="*/ 36 w 59"/>
                    <a:gd name="T9" fmla="*/ 12 h 40"/>
                    <a:gd name="T10" fmla="*/ 45 w 59"/>
                    <a:gd name="T11" fmla="*/ 9 h 40"/>
                    <a:gd name="T12" fmla="*/ 45 w 59"/>
                    <a:gd name="T13" fmla="*/ 16 h 40"/>
                    <a:gd name="T14" fmla="*/ 50 w 59"/>
                    <a:gd name="T15" fmla="*/ 16 h 40"/>
                    <a:gd name="T16" fmla="*/ 59 w 59"/>
                    <a:gd name="T17" fmla="*/ 23 h 40"/>
                    <a:gd name="T18" fmla="*/ 52 w 59"/>
                    <a:gd name="T19" fmla="*/ 28 h 40"/>
                    <a:gd name="T20" fmla="*/ 45 w 59"/>
                    <a:gd name="T21" fmla="*/ 26 h 40"/>
                    <a:gd name="T22" fmla="*/ 38 w 59"/>
                    <a:gd name="T23" fmla="*/ 28 h 40"/>
                    <a:gd name="T24" fmla="*/ 33 w 59"/>
                    <a:gd name="T25" fmla="*/ 26 h 40"/>
                    <a:gd name="T26" fmla="*/ 31 w 59"/>
                    <a:gd name="T27" fmla="*/ 28 h 40"/>
                    <a:gd name="T28" fmla="*/ 24 w 59"/>
                    <a:gd name="T29" fmla="*/ 30 h 40"/>
                    <a:gd name="T30" fmla="*/ 22 w 59"/>
                    <a:gd name="T31" fmla="*/ 26 h 40"/>
                    <a:gd name="T32" fmla="*/ 17 w 59"/>
                    <a:gd name="T33" fmla="*/ 28 h 40"/>
                    <a:gd name="T34" fmla="*/ 10 w 59"/>
                    <a:gd name="T35" fmla="*/ 40 h 40"/>
                    <a:gd name="T36" fmla="*/ 5 w 59"/>
                    <a:gd name="T37" fmla="*/ 38 h 40"/>
                    <a:gd name="T38" fmla="*/ 5 w 59"/>
                    <a:gd name="T39" fmla="*/ 33 h 40"/>
                    <a:gd name="T40" fmla="*/ 5 w 59"/>
                    <a:gd name="T41" fmla="*/ 28 h 40"/>
                    <a:gd name="T42" fmla="*/ 0 w 59"/>
                    <a:gd name="T43" fmla="*/ 23 h 40"/>
                    <a:gd name="T44" fmla="*/ 5 w 59"/>
                    <a:gd name="T45" fmla="*/ 21 h 40"/>
                    <a:gd name="T46" fmla="*/ 5 w 59"/>
                    <a:gd name="T47" fmla="*/ 14 h 40"/>
                    <a:gd name="T48" fmla="*/ 5 w 59"/>
                    <a:gd name="T49" fmla="*/ 4 h 40"/>
                    <a:gd name="T50" fmla="*/ 5 w 59"/>
                    <a:gd name="T51" fmla="*/ 0 h 40"/>
                    <a:gd name="T52" fmla="*/ 19 w 59"/>
                    <a:gd name="T53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9" h="40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29" y="4"/>
                      </a:lnTo>
                      <a:lnTo>
                        <a:pt x="33" y="4"/>
                      </a:lnTo>
                      <a:lnTo>
                        <a:pt x="36" y="12"/>
                      </a:lnTo>
                      <a:lnTo>
                        <a:pt x="45" y="9"/>
                      </a:lnTo>
                      <a:lnTo>
                        <a:pt x="45" y="16"/>
                      </a:lnTo>
                      <a:lnTo>
                        <a:pt x="50" y="16"/>
                      </a:lnTo>
                      <a:lnTo>
                        <a:pt x="59" y="23"/>
                      </a:lnTo>
                      <a:lnTo>
                        <a:pt x="52" y="28"/>
                      </a:lnTo>
                      <a:lnTo>
                        <a:pt x="45" y="26"/>
                      </a:lnTo>
                      <a:lnTo>
                        <a:pt x="38" y="28"/>
                      </a:lnTo>
                      <a:lnTo>
                        <a:pt x="33" y="26"/>
                      </a:lnTo>
                      <a:lnTo>
                        <a:pt x="31" y="28"/>
                      </a:lnTo>
                      <a:lnTo>
                        <a:pt x="24" y="30"/>
                      </a:lnTo>
                      <a:lnTo>
                        <a:pt x="22" y="26"/>
                      </a:lnTo>
                      <a:lnTo>
                        <a:pt x="17" y="28"/>
                      </a:lnTo>
                      <a:lnTo>
                        <a:pt x="10" y="40"/>
                      </a:lnTo>
                      <a:lnTo>
                        <a:pt x="5" y="38"/>
                      </a:lnTo>
                      <a:lnTo>
                        <a:pt x="5" y="33"/>
                      </a:lnTo>
                      <a:lnTo>
                        <a:pt x="5" y="28"/>
                      </a:lnTo>
                      <a:lnTo>
                        <a:pt x="0" y="23"/>
                      </a:lnTo>
                      <a:lnTo>
                        <a:pt x="5" y="21"/>
                      </a:lnTo>
                      <a:lnTo>
                        <a:pt x="5" y="14"/>
                      </a:lnTo>
                      <a:lnTo>
                        <a:pt x="5" y="4"/>
                      </a:lnTo>
                      <a:lnTo>
                        <a:pt x="5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EDF9F6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9" name="Freeform 131"/>
                <p:cNvSpPr/>
                <p:nvPr/>
              </p:nvSpPr>
              <p:spPr bwMode="auto">
                <a:xfrm>
                  <a:off x="2954341" y="1584176"/>
                  <a:ext cx="926141" cy="1356905"/>
                </a:xfrm>
                <a:custGeom>
                  <a:avLst/>
                  <a:gdLst>
                    <a:gd name="T0" fmla="*/ 849 w 989"/>
                    <a:gd name="T1" fmla="*/ 126 h 1449"/>
                    <a:gd name="T2" fmla="*/ 669 w 989"/>
                    <a:gd name="T3" fmla="*/ 190 h 1449"/>
                    <a:gd name="T4" fmla="*/ 783 w 989"/>
                    <a:gd name="T5" fmla="*/ 237 h 1449"/>
                    <a:gd name="T6" fmla="*/ 811 w 989"/>
                    <a:gd name="T7" fmla="*/ 308 h 1449"/>
                    <a:gd name="T8" fmla="*/ 979 w 989"/>
                    <a:gd name="T9" fmla="*/ 247 h 1449"/>
                    <a:gd name="T10" fmla="*/ 913 w 989"/>
                    <a:gd name="T11" fmla="*/ 386 h 1449"/>
                    <a:gd name="T12" fmla="*/ 880 w 989"/>
                    <a:gd name="T13" fmla="*/ 474 h 1449"/>
                    <a:gd name="T14" fmla="*/ 887 w 989"/>
                    <a:gd name="T15" fmla="*/ 666 h 1449"/>
                    <a:gd name="T16" fmla="*/ 863 w 989"/>
                    <a:gd name="T17" fmla="*/ 727 h 1449"/>
                    <a:gd name="T18" fmla="*/ 873 w 989"/>
                    <a:gd name="T19" fmla="*/ 841 h 1449"/>
                    <a:gd name="T20" fmla="*/ 849 w 989"/>
                    <a:gd name="T21" fmla="*/ 888 h 1449"/>
                    <a:gd name="T22" fmla="*/ 826 w 989"/>
                    <a:gd name="T23" fmla="*/ 933 h 1449"/>
                    <a:gd name="T24" fmla="*/ 785 w 989"/>
                    <a:gd name="T25" fmla="*/ 950 h 1449"/>
                    <a:gd name="T26" fmla="*/ 835 w 989"/>
                    <a:gd name="T27" fmla="*/ 1035 h 1449"/>
                    <a:gd name="T28" fmla="*/ 773 w 989"/>
                    <a:gd name="T29" fmla="*/ 997 h 1449"/>
                    <a:gd name="T30" fmla="*/ 802 w 989"/>
                    <a:gd name="T31" fmla="*/ 1059 h 1449"/>
                    <a:gd name="T32" fmla="*/ 736 w 989"/>
                    <a:gd name="T33" fmla="*/ 1137 h 1449"/>
                    <a:gd name="T34" fmla="*/ 655 w 989"/>
                    <a:gd name="T35" fmla="*/ 1167 h 1449"/>
                    <a:gd name="T36" fmla="*/ 587 w 989"/>
                    <a:gd name="T37" fmla="*/ 1241 h 1449"/>
                    <a:gd name="T38" fmla="*/ 528 w 989"/>
                    <a:gd name="T39" fmla="*/ 1283 h 1449"/>
                    <a:gd name="T40" fmla="*/ 492 w 989"/>
                    <a:gd name="T41" fmla="*/ 1362 h 1449"/>
                    <a:gd name="T42" fmla="*/ 485 w 989"/>
                    <a:gd name="T43" fmla="*/ 1449 h 1449"/>
                    <a:gd name="T44" fmla="*/ 405 w 989"/>
                    <a:gd name="T45" fmla="*/ 1423 h 1449"/>
                    <a:gd name="T46" fmla="*/ 350 w 989"/>
                    <a:gd name="T47" fmla="*/ 1328 h 1449"/>
                    <a:gd name="T48" fmla="*/ 317 w 989"/>
                    <a:gd name="T49" fmla="*/ 1234 h 1449"/>
                    <a:gd name="T50" fmla="*/ 329 w 989"/>
                    <a:gd name="T51" fmla="*/ 1141 h 1449"/>
                    <a:gd name="T52" fmla="*/ 362 w 989"/>
                    <a:gd name="T53" fmla="*/ 1070 h 1449"/>
                    <a:gd name="T54" fmla="*/ 322 w 989"/>
                    <a:gd name="T55" fmla="*/ 1099 h 1449"/>
                    <a:gd name="T56" fmla="*/ 305 w 989"/>
                    <a:gd name="T57" fmla="*/ 1028 h 1449"/>
                    <a:gd name="T58" fmla="*/ 326 w 989"/>
                    <a:gd name="T59" fmla="*/ 1006 h 1449"/>
                    <a:gd name="T60" fmla="*/ 282 w 989"/>
                    <a:gd name="T61" fmla="*/ 985 h 1449"/>
                    <a:gd name="T62" fmla="*/ 277 w 989"/>
                    <a:gd name="T63" fmla="*/ 876 h 1449"/>
                    <a:gd name="T64" fmla="*/ 237 w 989"/>
                    <a:gd name="T65" fmla="*/ 763 h 1449"/>
                    <a:gd name="T66" fmla="*/ 116 w 989"/>
                    <a:gd name="T67" fmla="*/ 722 h 1449"/>
                    <a:gd name="T68" fmla="*/ 31 w 989"/>
                    <a:gd name="T69" fmla="*/ 663 h 1449"/>
                    <a:gd name="T70" fmla="*/ 36 w 989"/>
                    <a:gd name="T71" fmla="*/ 616 h 1449"/>
                    <a:gd name="T72" fmla="*/ 64 w 989"/>
                    <a:gd name="T73" fmla="*/ 516 h 1449"/>
                    <a:gd name="T74" fmla="*/ 85 w 989"/>
                    <a:gd name="T75" fmla="*/ 410 h 1449"/>
                    <a:gd name="T76" fmla="*/ 177 w 989"/>
                    <a:gd name="T77" fmla="*/ 289 h 1449"/>
                    <a:gd name="T78" fmla="*/ 260 w 989"/>
                    <a:gd name="T79" fmla="*/ 192 h 1449"/>
                    <a:gd name="T80" fmla="*/ 371 w 989"/>
                    <a:gd name="T81" fmla="*/ 161 h 1449"/>
                    <a:gd name="T82" fmla="*/ 466 w 989"/>
                    <a:gd name="T83" fmla="*/ 251 h 1449"/>
                    <a:gd name="T84" fmla="*/ 483 w 989"/>
                    <a:gd name="T85" fmla="*/ 60 h 1449"/>
                    <a:gd name="T86" fmla="*/ 617 w 989"/>
                    <a:gd name="T87" fmla="*/ 0 h 1449"/>
                    <a:gd name="T88" fmla="*/ 747 w 989"/>
                    <a:gd name="T89" fmla="*/ 19 h 14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989" h="1449">
                      <a:moveTo>
                        <a:pt x="747" y="19"/>
                      </a:moveTo>
                      <a:lnTo>
                        <a:pt x="747" y="19"/>
                      </a:lnTo>
                      <a:lnTo>
                        <a:pt x="849" y="126"/>
                      </a:lnTo>
                      <a:lnTo>
                        <a:pt x="818" y="173"/>
                      </a:lnTo>
                      <a:lnTo>
                        <a:pt x="757" y="178"/>
                      </a:lnTo>
                      <a:lnTo>
                        <a:pt x="669" y="190"/>
                      </a:lnTo>
                      <a:lnTo>
                        <a:pt x="677" y="211"/>
                      </a:lnTo>
                      <a:lnTo>
                        <a:pt x="736" y="199"/>
                      </a:lnTo>
                      <a:lnTo>
                        <a:pt x="783" y="237"/>
                      </a:lnTo>
                      <a:lnTo>
                        <a:pt x="814" y="204"/>
                      </a:lnTo>
                      <a:lnTo>
                        <a:pt x="828" y="244"/>
                      </a:lnTo>
                      <a:lnTo>
                        <a:pt x="811" y="308"/>
                      </a:lnTo>
                      <a:lnTo>
                        <a:pt x="852" y="268"/>
                      </a:lnTo>
                      <a:lnTo>
                        <a:pt x="930" y="225"/>
                      </a:lnTo>
                      <a:lnTo>
                        <a:pt x="979" y="247"/>
                      </a:lnTo>
                      <a:lnTo>
                        <a:pt x="989" y="292"/>
                      </a:lnTo>
                      <a:lnTo>
                        <a:pt x="923" y="365"/>
                      </a:lnTo>
                      <a:lnTo>
                        <a:pt x="913" y="386"/>
                      </a:lnTo>
                      <a:lnTo>
                        <a:pt x="861" y="403"/>
                      </a:lnTo>
                      <a:lnTo>
                        <a:pt x="899" y="408"/>
                      </a:lnTo>
                      <a:lnTo>
                        <a:pt x="880" y="474"/>
                      </a:lnTo>
                      <a:lnTo>
                        <a:pt x="866" y="528"/>
                      </a:lnTo>
                      <a:lnTo>
                        <a:pt x="868" y="616"/>
                      </a:lnTo>
                      <a:lnTo>
                        <a:pt x="887" y="666"/>
                      </a:lnTo>
                      <a:lnTo>
                        <a:pt x="861" y="668"/>
                      </a:lnTo>
                      <a:lnTo>
                        <a:pt x="835" y="689"/>
                      </a:lnTo>
                      <a:lnTo>
                        <a:pt x="863" y="727"/>
                      </a:lnTo>
                      <a:lnTo>
                        <a:pt x="868" y="782"/>
                      </a:lnTo>
                      <a:lnTo>
                        <a:pt x="852" y="786"/>
                      </a:lnTo>
                      <a:lnTo>
                        <a:pt x="873" y="841"/>
                      </a:lnTo>
                      <a:lnTo>
                        <a:pt x="835" y="843"/>
                      </a:lnTo>
                      <a:lnTo>
                        <a:pt x="856" y="869"/>
                      </a:lnTo>
                      <a:lnTo>
                        <a:pt x="849" y="888"/>
                      </a:lnTo>
                      <a:lnTo>
                        <a:pt x="828" y="895"/>
                      </a:lnTo>
                      <a:lnTo>
                        <a:pt x="804" y="895"/>
                      </a:lnTo>
                      <a:lnTo>
                        <a:pt x="826" y="933"/>
                      </a:lnTo>
                      <a:lnTo>
                        <a:pt x="826" y="957"/>
                      </a:lnTo>
                      <a:lnTo>
                        <a:pt x="792" y="935"/>
                      </a:lnTo>
                      <a:lnTo>
                        <a:pt x="785" y="950"/>
                      </a:lnTo>
                      <a:lnTo>
                        <a:pt x="807" y="964"/>
                      </a:lnTo>
                      <a:lnTo>
                        <a:pt x="828" y="995"/>
                      </a:lnTo>
                      <a:lnTo>
                        <a:pt x="835" y="1035"/>
                      </a:lnTo>
                      <a:lnTo>
                        <a:pt x="804" y="1044"/>
                      </a:lnTo>
                      <a:lnTo>
                        <a:pt x="792" y="1025"/>
                      </a:lnTo>
                      <a:lnTo>
                        <a:pt x="773" y="997"/>
                      </a:lnTo>
                      <a:lnTo>
                        <a:pt x="778" y="1030"/>
                      </a:lnTo>
                      <a:lnTo>
                        <a:pt x="759" y="1056"/>
                      </a:lnTo>
                      <a:lnTo>
                        <a:pt x="802" y="1059"/>
                      </a:lnTo>
                      <a:lnTo>
                        <a:pt x="823" y="1061"/>
                      </a:lnTo>
                      <a:lnTo>
                        <a:pt x="781" y="1101"/>
                      </a:lnTo>
                      <a:lnTo>
                        <a:pt x="736" y="1137"/>
                      </a:lnTo>
                      <a:lnTo>
                        <a:pt x="688" y="1151"/>
                      </a:lnTo>
                      <a:lnTo>
                        <a:pt x="672" y="1151"/>
                      </a:lnTo>
                      <a:lnTo>
                        <a:pt x="655" y="1167"/>
                      </a:lnTo>
                      <a:lnTo>
                        <a:pt x="632" y="1210"/>
                      </a:lnTo>
                      <a:lnTo>
                        <a:pt x="598" y="1238"/>
                      </a:lnTo>
                      <a:lnTo>
                        <a:pt x="587" y="1241"/>
                      </a:lnTo>
                      <a:lnTo>
                        <a:pt x="565" y="1250"/>
                      </a:lnTo>
                      <a:lnTo>
                        <a:pt x="542" y="1260"/>
                      </a:lnTo>
                      <a:lnTo>
                        <a:pt x="528" y="1283"/>
                      </a:lnTo>
                      <a:lnTo>
                        <a:pt x="528" y="1309"/>
                      </a:lnTo>
                      <a:lnTo>
                        <a:pt x="518" y="1333"/>
                      </a:lnTo>
                      <a:lnTo>
                        <a:pt x="492" y="1362"/>
                      </a:lnTo>
                      <a:lnTo>
                        <a:pt x="499" y="1388"/>
                      </a:lnTo>
                      <a:lnTo>
                        <a:pt x="492" y="1416"/>
                      </a:lnTo>
                      <a:lnTo>
                        <a:pt x="485" y="1449"/>
                      </a:lnTo>
                      <a:lnTo>
                        <a:pt x="461" y="1449"/>
                      </a:lnTo>
                      <a:lnTo>
                        <a:pt x="438" y="1423"/>
                      </a:lnTo>
                      <a:lnTo>
                        <a:pt x="405" y="1423"/>
                      </a:lnTo>
                      <a:lnTo>
                        <a:pt x="388" y="1404"/>
                      </a:lnTo>
                      <a:lnTo>
                        <a:pt x="378" y="1373"/>
                      </a:lnTo>
                      <a:lnTo>
                        <a:pt x="350" y="1328"/>
                      </a:lnTo>
                      <a:lnTo>
                        <a:pt x="343" y="1305"/>
                      </a:lnTo>
                      <a:lnTo>
                        <a:pt x="341" y="1272"/>
                      </a:lnTo>
                      <a:lnTo>
                        <a:pt x="317" y="1234"/>
                      </a:lnTo>
                      <a:lnTo>
                        <a:pt x="324" y="1205"/>
                      </a:lnTo>
                      <a:lnTo>
                        <a:pt x="312" y="1189"/>
                      </a:lnTo>
                      <a:lnTo>
                        <a:pt x="329" y="1141"/>
                      </a:lnTo>
                      <a:lnTo>
                        <a:pt x="352" y="1125"/>
                      </a:lnTo>
                      <a:lnTo>
                        <a:pt x="360" y="1106"/>
                      </a:lnTo>
                      <a:lnTo>
                        <a:pt x="362" y="1070"/>
                      </a:lnTo>
                      <a:lnTo>
                        <a:pt x="343" y="1085"/>
                      </a:lnTo>
                      <a:lnTo>
                        <a:pt x="336" y="1092"/>
                      </a:lnTo>
                      <a:lnTo>
                        <a:pt x="322" y="1099"/>
                      </a:lnTo>
                      <a:lnTo>
                        <a:pt x="300" y="1085"/>
                      </a:lnTo>
                      <a:lnTo>
                        <a:pt x="300" y="1051"/>
                      </a:lnTo>
                      <a:lnTo>
                        <a:pt x="305" y="1028"/>
                      </a:lnTo>
                      <a:lnTo>
                        <a:pt x="322" y="1025"/>
                      </a:lnTo>
                      <a:lnTo>
                        <a:pt x="355" y="1040"/>
                      </a:lnTo>
                      <a:lnTo>
                        <a:pt x="326" y="1006"/>
                      </a:lnTo>
                      <a:lnTo>
                        <a:pt x="312" y="990"/>
                      </a:lnTo>
                      <a:lnTo>
                        <a:pt x="296" y="997"/>
                      </a:lnTo>
                      <a:lnTo>
                        <a:pt x="282" y="985"/>
                      </a:lnTo>
                      <a:lnTo>
                        <a:pt x="300" y="935"/>
                      </a:lnTo>
                      <a:lnTo>
                        <a:pt x="291" y="917"/>
                      </a:lnTo>
                      <a:lnTo>
                        <a:pt x="277" y="876"/>
                      </a:lnTo>
                      <a:lnTo>
                        <a:pt x="258" y="815"/>
                      </a:lnTo>
                      <a:lnTo>
                        <a:pt x="237" y="791"/>
                      </a:lnTo>
                      <a:lnTo>
                        <a:pt x="237" y="763"/>
                      </a:lnTo>
                      <a:lnTo>
                        <a:pt x="194" y="725"/>
                      </a:lnTo>
                      <a:lnTo>
                        <a:pt x="161" y="720"/>
                      </a:lnTo>
                      <a:lnTo>
                        <a:pt x="116" y="722"/>
                      </a:lnTo>
                      <a:lnTo>
                        <a:pt x="78" y="730"/>
                      </a:lnTo>
                      <a:lnTo>
                        <a:pt x="59" y="706"/>
                      </a:lnTo>
                      <a:lnTo>
                        <a:pt x="31" y="663"/>
                      </a:lnTo>
                      <a:lnTo>
                        <a:pt x="73" y="640"/>
                      </a:lnTo>
                      <a:lnTo>
                        <a:pt x="104" y="635"/>
                      </a:lnTo>
                      <a:lnTo>
                        <a:pt x="36" y="616"/>
                      </a:lnTo>
                      <a:lnTo>
                        <a:pt x="0" y="585"/>
                      </a:lnTo>
                      <a:lnTo>
                        <a:pt x="2" y="554"/>
                      </a:lnTo>
                      <a:lnTo>
                        <a:pt x="64" y="516"/>
                      </a:lnTo>
                      <a:lnTo>
                        <a:pt x="123" y="474"/>
                      </a:lnTo>
                      <a:lnTo>
                        <a:pt x="128" y="443"/>
                      </a:lnTo>
                      <a:lnTo>
                        <a:pt x="85" y="410"/>
                      </a:lnTo>
                      <a:lnTo>
                        <a:pt x="99" y="372"/>
                      </a:lnTo>
                      <a:lnTo>
                        <a:pt x="154" y="301"/>
                      </a:lnTo>
                      <a:lnTo>
                        <a:pt x="177" y="289"/>
                      </a:lnTo>
                      <a:lnTo>
                        <a:pt x="170" y="240"/>
                      </a:lnTo>
                      <a:lnTo>
                        <a:pt x="211" y="209"/>
                      </a:lnTo>
                      <a:lnTo>
                        <a:pt x="260" y="192"/>
                      </a:lnTo>
                      <a:lnTo>
                        <a:pt x="310" y="190"/>
                      </a:lnTo>
                      <a:lnTo>
                        <a:pt x="329" y="228"/>
                      </a:lnTo>
                      <a:lnTo>
                        <a:pt x="371" y="161"/>
                      </a:lnTo>
                      <a:lnTo>
                        <a:pt x="409" y="206"/>
                      </a:lnTo>
                      <a:lnTo>
                        <a:pt x="433" y="216"/>
                      </a:lnTo>
                      <a:lnTo>
                        <a:pt x="466" y="251"/>
                      </a:lnTo>
                      <a:lnTo>
                        <a:pt x="426" y="190"/>
                      </a:lnTo>
                      <a:lnTo>
                        <a:pt x="428" y="138"/>
                      </a:lnTo>
                      <a:lnTo>
                        <a:pt x="483" y="60"/>
                      </a:lnTo>
                      <a:lnTo>
                        <a:pt x="539" y="67"/>
                      </a:lnTo>
                      <a:lnTo>
                        <a:pt x="561" y="15"/>
                      </a:lnTo>
                      <a:lnTo>
                        <a:pt x="617" y="0"/>
                      </a:lnTo>
                      <a:lnTo>
                        <a:pt x="747" y="19"/>
                      </a:lnTo>
                      <a:lnTo>
                        <a:pt x="747" y="19"/>
                      </a:lnTo>
                      <a:lnTo>
                        <a:pt x="747" y="19"/>
                      </a:lnTo>
                      <a:close/>
                    </a:path>
                  </a:pathLst>
                </a:custGeom>
                <a:solidFill>
                  <a:srgbClr val="EDF9F6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0" name="Freeform 132"/>
                <p:cNvSpPr/>
                <p:nvPr/>
              </p:nvSpPr>
              <p:spPr bwMode="auto">
                <a:xfrm>
                  <a:off x="2669773" y="3808667"/>
                  <a:ext cx="61805" cy="64615"/>
                </a:xfrm>
                <a:custGeom>
                  <a:avLst/>
                  <a:gdLst>
                    <a:gd name="T0" fmla="*/ 49 w 66"/>
                    <a:gd name="T1" fmla="*/ 14 h 69"/>
                    <a:gd name="T2" fmla="*/ 49 w 66"/>
                    <a:gd name="T3" fmla="*/ 14 h 69"/>
                    <a:gd name="T4" fmla="*/ 49 w 66"/>
                    <a:gd name="T5" fmla="*/ 33 h 69"/>
                    <a:gd name="T6" fmla="*/ 54 w 66"/>
                    <a:gd name="T7" fmla="*/ 33 h 69"/>
                    <a:gd name="T8" fmla="*/ 59 w 66"/>
                    <a:gd name="T9" fmla="*/ 36 h 69"/>
                    <a:gd name="T10" fmla="*/ 61 w 66"/>
                    <a:gd name="T11" fmla="*/ 33 h 69"/>
                    <a:gd name="T12" fmla="*/ 66 w 66"/>
                    <a:gd name="T13" fmla="*/ 36 h 69"/>
                    <a:gd name="T14" fmla="*/ 56 w 66"/>
                    <a:gd name="T15" fmla="*/ 43 h 69"/>
                    <a:gd name="T16" fmla="*/ 49 w 66"/>
                    <a:gd name="T17" fmla="*/ 48 h 69"/>
                    <a:gd name="T18" fmla="*/ 49 w 66"/>
                    <a:gd name="T19" fmla="*/ 50 h 69"/>
                    <a:gd name="T20" fmla="*/ 52 w 66"/>
                    <a:gd name="T21" fmla="*/ 52 h 69"/>
                    <a:gd name="T22" fmla="*/ 47 w 66"/>
                    <a:gd name="T23" fmla="*/ 57 h 69"/>
                    <a:gd name="T24" fmla="*/ 42 w 66"/>
                    <a:gd name="T25" fmla="*/ 59 h 69"/>
                    <a:gd name="T26" fmla="*/ 44 w 66"/>
                    <a:gd name="T27" fmla="*/ 59 h 69"/>
                    <a:gd name="T28" fmla="*/ 40 w 66"/>
                    <a:gd name="T29" fmla="*/ 62 h 69"/>
                    <a:gd name="T30" fmla="*/ 35 w 66"/>
                    <a:gd name="T31" fmla="*/ 66 h 69"/>
                    <a:gd name="T32" fmla="*/ 35 w 66"/>
                    <a:gd name="T33" fmla="*/ 69 h 69"/>
                    <a:gd name="T34" fmla="*/ 26 w 66"/>
                    <a:gd name="T35" fmla="*/ 66 h 69"/>
                    <a:gd name="T36" fmla="*/ 16 w 66"/>
                    <a:gd name="T37" fmla="*/ 64 h 69"/>
                    <a:gd name="T38" fmla="*/ 9 w 66"/>
                    <a:gd name="T39" fmla="*/ 62 h 69"/>
                    <a:gd name="T40" fmla="*/ 0 w 66"/>
                    <a:gd name="T41" fmla="*/ 55 h 69"/>
                    <a:gd name="T42" fmla="*/ 0 w 66"/>
                    <a:gd name="T43" fmla="*/ 50 h 69"/>
                    <a:gd name="T44" fmla="*/ 2 w 66"/>
                    <a:gd name="T45" fmla="*/ 48 h 69"/>
                    <a:gd name="T46" fmla="*/ 0 w 66"/>
                    <a:gd name="T47" fmla="*/ 43 h 69"/>
                    <a:gd name="T48" fmla="*/ 7 w 66"/>
                    <a:gd name="T49" fmla="*/ 31 h 69"/>
                    <a:gd name="T50" fmla="*/ 28 w 66"/>
                    <a:gd name="T51" fmla="*/ 31 h 69"/>
                    <a:gd name="T52" fmla="*/ 28 w 66"/>
                    <a:gd name="T53" fmla="*/ 24 h 69"/>
                    <a:gd name="T54" fmla="*/ 26 w 66"/>
                    <a:gd name="T55" fmla="*/ 24 h 69"/>
                    <a:gd name="T56" fmla="*/ 23 w 66"/>
                    <a:gd name="T57" fmla="*/ 19 h 69"/>
                    <a:gd name="T58" fmla="*/ 18 w 66"/>
                    <a:gd name="T59" fmla="*/ 17 h 69"/>
                    <a:gd name="T60" fmla="*/ 11 w 66"/>
                    <a:gd name="T61" fmla="*/ 10 h 69"/>
                    <a:gd name="T62" fmla="*/ 18 w 66"/>
                    <a:gd name="T63" fmla="*/ 10 h 69"/>
                    <a:gd name="T64" fmla="*/ 18 w 66"/>
                    <a:gd name="T65" fmla="*/ 0 h 69"/>
                    <a:gd name="T66" fmla="*/ 35 w 66"/>
                    <a:gd name="T67" fmla="*/ 0 h 69"/>
                    <a:gd name="T68" fmla="*/ 52 w 66"/>
                    <a:gd name="T69" fmla="*/ 0 h 69"/>
                    <a:gd name="T70" fmla="*/ 49 w 66"/>
                    <a:gd name="T71" fmla="*/ 14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6" h="69">
                      <a:moveTo>
                        <a:pt x="49" y="14"/>
                      </a:moveTo>
                      <a:lnTo>
                        <a:pt x="49" y="14"/>
                      </a:lnTo>
                      <a:lnTo>
                        <a:pt x="49" y="33"/>
                      </a:lnTo>
                      <a:lnTo>
                        <a:pt x="54" y="33"/>
                      </a:lnTo>
                      <a:lnTo>
                        <a:pt x="59" y="36"/>
                      </a:lnTo>
                      <a:lnTo>
                        <a:pt x="61" y="33"/>
                      </a:lnTo>
                      <a:lnTo>
                        <a:pt x="66" y="36"/>
                      </a:lnTo>
                      <a:lnTo>
                        <a:pt x="56" y="43"/>
                      </a:lnTo>
                      <a:lnTo>
                        <a:pt x="49" y="48"/>
                      </a:lnTo>
                      <a:lnTo>
                        <a:pt x="49" y="50"/>
                      </a:lnTo>
                      <a:lnTo>
                        <a:pt x="52" y="52"/>
                      </a:lnTo>
                      <a:lnTo>
                        <a:pt x="47" y="57"/>
                      </a:lnTo>
                      <a:lnTo>
                        <a:pt x="42" y="59"/>
                      </a:lnTo>
                      <a:lnTo>
                        <a:pt x="44" y="59"/>
                      </a:lnTo>
                      <a:lnTo>
                        <a:pt x="40" y="62"/>
                      </a:lnTo>
                      <a:lnTo>
                        <a:pt x="35" y="66"/>
                      </a:lnTo>
                      <a:lnTo>
                        <a:pt x="35" y="69"/>
                      </a:lnTo>
                      <a:lnTo>
                        <a:pt x="26" y="66"/>
                      </a:lnTo>
                      <a:lnTo>
                        <a:pt x="16" y="64"/>
                      </a:lnTo>
                      <a:lnTo>
                        <a:pt x="9" y="62"/>
                      </a:lnTo>
                      <a:lnTo>
                        <a:pt x="0" y="55"/>
                      </a:lnTo>
                      <a:lnTo>
                        <a:pt x="0" y="50"/>
                      </a:lnTo>
                      <a:lnTo>
                        <a:pt x="2" y="48"/>
                      </a:lnTo>
                      <a:lnTo>
                        <a:pt x="0" y="43"/>
                      </a:lnTo>
                      <a:lnTo>
                        <a:pt x="7" y="31"/>
                      </a:lnTo>
                      <a:lnTo>
                        <a:pt x="28" y="31"/>
                      </a:lnTo>
                      <a:lnTo>
                        <a:pt x="28" y="24"/>
                      </a:lnTo>
                      <a:lnTo>
                        <a:pt x="26" y="24"/>
                      </a:lnTo>
                      <a:lnTo>
                        <a:pt x="23" y="19"/>
                      </a:lnTo>
                      <a:lnTo>
                        <a:pt x="18" y="17"/>
                      </a:lnTo>
                      <a:lnTo>
                        <a:pt x="11" y="10"/>
                      </a:lnTo>
                      <a:lnTo>
                        <a:pt x="18" y="10"/>
                      </a:lnTo>
                      <a:lnTo>
                        <a:pt x="18" y="0"/>
                      </a:lnTo>
                      <a:lnTo>
                        <a:pt x="35" y="0"/>
                      </a:lnTo>
                      <a:lnTo>
                        <a:pt x="52" y="0"/>
                      </a:lnTo>
                      <a:lnTo>
                        <a:pt x="49" y="14"/>
                      </a:lnTo>
                      <a:close/>
                    </a:path>
                  </a:pathLst>
                </a:custGeom>
                <a:solidFill>
                  <a:srgbClr val="EDF9F6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1" name="Freeform 136"/>
                <p:cNvSpPr/>
                <p:nvPr/>
              </p:nvSpPr>
              <p:spPr bwMode="auto">
                <a:xfrm>
                  <a:off x="2710866" y="3834447"/>
                  <a:ext cx="92708" cy="46822"/>
                </a:xfrm>
                <a:custGeom>
                  <a:avLst/>
                  <a:gdLst>
                    <a:gd name="T0" fmla="*/ 59 w 99"/>
                    <a:gd name="T1" fmla="*/ 2 h 50"/>
                    <a:gd name="T2" fmla="*/ 59 w 99"/>
                    <a:gd name="T3" fmla="*/ 2 h 50"/>
                    <a:gd name="T4" fmla="*/ 64 w 99"/>
                    <a:gd name="T5" fmla="*/ 2 h 50"/>
                    <a:gd name="T6" fmla="*/ 66 w 99"/>
                    <a:gd name="T7" fmla="*/ 2 h 50"/>
                    <a:gd name="T8" fmla="*/ 71 w 99"/>
                    <a:gd name="T9" fmla="*/ 0 h 50"/>
                    <a:gd name="T10" fmla="*/ 78 w 99"/>
                    <a:gd name="T11" fmla="*/ 2 h 50"/>
                    <a:gd name="T12" fmla="*/ 80 w 99"/>
                    <a:gd name="T13" fmla="*/ 2 h 50"/>
                    <a:gd name="T14" fmla="*/ 85 w 99"/>
                    <a:gd name="T15" fmla="*/ 7 h 50"/>
                    <a:gd name="T16" fmla="*/ 90 w 99"/>
                    <a:gd name="T17" fmla="*/ 9 h 50"/>
                    <a:gd name="T18" fmla="*/ 97 w 99"/>
                    <a:gd name="T19" fmla="*/ 12 h 50"/>
                    <a:gd name="T20" fmla="*/ 99 w 99"/>
                    <a:gd name="T21" fmla="*/ 17 h 50"/>
                    <a:gd name="T22" fmla="*/ 94 w 99"/>
                    <a:gd name="T23" fmla="*/ 17 h 50"/>
                    <a:gd name="T24" fmla="*/ 92 w 99"/>
                    <a:gd name="T25" fmla="*/ 19 h 50"/>
                    <a:gd name="T26" fmla="*/ 85 w 99"/>
                    <a:gd name="T27" fmla="*/ 21 h 50"/>
                    <a:gd name="T28" fmla="*/ 83 w 99"/>
                    <a:gd name="T29" fmla="*/ 21 h 50"/>
                    <a:gd name="T30" fmla="*/ 78 w 99"/>
                    <a:gd name="T31" fmla="*/ 24 h 50"/>
                    <a:gd name="T32" fmla="*/ 76 w 99"/>
                    <a:gd name="T33" fmla="*/ 21 h 50"/>
                    <a:gd name="T34" fmla="*/ 73 w 99"/>
                    <a:gd name="T35" fmla="*/ 19 h 50"/>
                    <a:gd name="T36" fmla="*/ 71 w 99"/>
                    <a:gd name="T37" fmla="*/ 21 h 50"/>
                    <a:gd name="T38" fmla="*/ 68 w 99"/>
                    <a:gd name="T39" fmla="*/ 24 h 50"/>
                    <a:gd name="T40" fmla="*/ 68 w 99"/>
                    <a:gd name="T41" fmla="*/ 24 h 50"/>
                    <a:gd name="T42" fmla="*/ 68 w 99"/>
                    <a:gd name="T43" fmla="*/ 28 h 50"/>
                    <a:gd name="T44" fmla="*/ 61 w 99"/>
                    <a:gd name="T45" fmla="*/ 33 h 50"/>
                    <a:gd name="T46" fmla="*/ 59 w 99"/>
                    <a:gd name="T47" fmla="*/ 35 h 50"/>
                    <a:gd name="T48" fmla="*/ 57 w 99"/>
                    <a:gd name="T49" fmla="*/ 38 h 50"/>
                    <a:gd name="T50" fmla="*/ 52 w 99"/>
                    <a:gd name="T51" fmla="*/ 33 h 50"/>
                    <a:gd name="T52" fmla="*/ 50 w 99"/>
                    <a:gd name="T53" fmla="*/ 38 h 50"/>
                    <a:gd name="T54" fmla="*/ 45 w 99"/>
                    <a:gd name="T55" fmla="*/ 38 h 50"/>
                    <a:gd name="T56" fmla="*/ 42 w 99"/>
                    <a:gd name="T57" fmla="*/ 38 h 50"/>
                    <a:gd name="T58" fmla="*/ 42 w 99"/>
                    <a:gd name="T59" fmla="*/ 45 h 50"/>
                    <a:gd name="T60" fmla="*/ 40 w 99"/>
                    <a:gd name="T61" fmla="*/ 45 h 50"/>
                    <a:gd name="T62" fmla="*/ 38 w 99"/>
                    <a:gd name="T63" fmla="*/ 50 h 50"/>
                    <a:gd name="T64" fmla="*/ 33 w 99"/>
                    <a:gd name="T65" fmla="*/ 50 h 50"/>
                    <a:gd name="T66" fmla="*/ 31 w 99"/>
                    <a:gd name="T67" fmla="*/ 45 h 50"/>
                    <a:gd name="T68" fmla="*/ 24 w 99"/>
                    <a:gd name="T69" fmla="*/ 45 h 50"/>
                    <a:gd name="T70" fmla="*/ 26 w 99"/>
                    <a:gd name="T71" fmla="*/ 38 h 50"/>
                    <a:gd name="T72" fmla="*/ 24 w 99"/>
                    <a:gd name="T73" fmla="*/ 35 h 50"/>
                    <a:gd name="T74" fmla="*/ 19 w 99"/>
                    <a:gd name="T75" fmla="*/ 35 h 50"/>
                    <a:gd name="T76" fmla="*/ 12 w 99"/>
                    <a:gd name="T77" fmla="*/ 38 h 50"/>
                    <a:gd name="T78" fmla="*/ 12 w 99"/>
                    <a:gd name="T79" fmla="*/ 35 h 50"/>
                    <a:gd name="T80" fmla="*/ 7 w 99"/>
                    <a:gd name="T81" fmla="*/ 31 h 50"/>
                    <a:gd name="T82" fmla="*/ 5 w 99"/>
                    <a:gd name="T83" fmla="*/ 28 h 50"/>
                    <a:gd name="T84" fmla="*/ 0 w 99"/>
                    <a:gd name="T85" fmla="*/ 26 h 50"/>
                    <a:gd name="T86" fmla="*/ 2 w 99"/>
                    <a:gd name="T87" fmla="*/ 21 h 50"/>
                    <a:gd name="T88" fmla="*/ 2 w 99"/>
                    <a:gd name="T89" fmla="*/ 19 h 50"/>
                    <a:gd name="T90" fmla="*/ 2 w 99"/>
                    <a:gd name="T91" fmla="*/ 17 h 50"/>
                    <a:gd name="T92" fmla="*/ 9 w 99"/>
                    <a:gd name="T93" fmla="*/ 12 h 50"/>
                    <a:gd name="T94" fmla="*/ 16 w 99"/>
                    <a:gd name="T95" fmla="*/ 5 h 50"/>
                    <a:gd name="T96" fmla="*/ 19 w 99"/>
                    <a:gd name="T97" fmla="*/ 5 h 50"/>
                    <a:gd name="T98" fmla="*/ 24 w 99"/>
                    <a:gd name="T99" fmla="*/ 2 h 50"/>
                    <a:gd name="T100" fmla="*/ 28 w 99"/>
                    <a:gd name="T101" fmla="*/ 2 h 50"/>
                    <a:gd name="T102" fmla="*/ 28 w 99"/>
                    <a:gd name="T103" fmla="*/ 5 h 50"/>
                    <a:gd name="T104" fmla="*/ 31 w 99"/>
                    <a:gd name="T105" fmla="*/ 2 h 50"/>
                    <a:gd name="T106" fmla="*/ 40 w 99"/>
                    <a:gd name="T107" fmla="*/ 5 h 50"/>
                    <a:gd name="T108" fmla="*/ 47 w 99"/>
                    <a:gd name="T109" fmla="*/ 5 h 50"/>
                    <a:gd name="T110" fmla="*/ 52 w 99"/>
                    <a:gd name="T111" fmla="*/ 2 h 50"/>
                    <a:gd name="T112" fmla="*/ 54 w 99"/>
                    <a:gd name="T113" fmla="*/ 0 h 50"/>
                    <a:gd name="T114" fmla="*/ 59 w 99"/>
                    <a:gd name="T115" fmla="*/ 2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99" h="50">
                      <a:moveTo>
                        <a:pt x="59" y="2"/>
                      </a:moveTo>
                      <a:lnTo>
                        <a:pt x="59" y="2"/>
                      </a:lnTo>
                      <a:lnTo>
                        <a:pt x="64" y="2"/>
                      </a:lnTo>
                      <a:lnTo>
                        <a:pt x="66" y="2"/>
                      </a:lnTo>
                      <a:lnTo>
                        <a:pt x="71" y="0"/>
                      </a:lnTo>
                      <a:lnTo>
                        <a:pt x="78" y="2"/>
                      </a:lnTo>
                      <a:lnTo>
                        <a:pt x="80" y="2"/>
                      </a:lnTo>
                      <a:lnTo>
                        <a:pt x="85" y="7"/>
                      </a:lnTo>
                      <a:lnTo>
                        <a:pt x="90" y="9"/>
                      </a:lnTo>
                      <a:lnTo>
                        <a:pt x="97" y="12"/>
                      </a:lnTo>
                      <a:lnTo>
                        <a:pt x="99" y="17"/>
                      </a:lnTo>
                      <a:lnTo>
                        <a:pt x="94" y="17"/>
                      </a:lnTo>
                      <a:lnTo>
                        <a:pt x="92" y="19"/>
                      </a:lnTo>
                      <a:lnTo>
                        <a:pt x="85" y="21"/>
                      </a:lnTo>
                      <a:lnTo>
                        <a:pt x="83" y="21"/>
                      </a:lnTo>
                      <a:lnTo>
                        <a:pt x="78" y="24"/>
                      </a:lnTo>
                      <a:lnTo>
                        <a:pt x="76" y="21"/>
                      </a:lnTo>
                      <a:lnTo>
                        <a:pt x="73" y="19"/>
                      </a:lnTo>
                      <a:lnTo>
                        <a:pt x="71" y="21"/>
                      </a:lnTo>
                      <a:lnTo>
                        <a:pt x="68" y="24"/>
                      </a:lnTo>
                      <a:lnTo>
                        <a:pt x="68" y="24"/>
                      </a:lnTo>
                      <a:lnTo>
                        <a:pt x="68" y="28"/>
                      </a:lnTo>
                      <a:lnTo>
                        <a:pt x="61" y="33"/>
                      </a:lnTo>
                      <a:lnTo>
                        <a:pt x="59" y="35"/>
                      </a:lnTo>
                      <a:lnTo>
                        <a:pt x="57" y="38"/>
                      </a:lnTo>
                      <a:lnTo>
                        <a:pt x="52" y="33"/>
                      </a:lnTo>
                      <a:lnTo>
                        <a:pt x="50" y="38"/>
                      </a:lnTo>
                      <a:lnTo>
                        <a:pt x="45" y="38"/>
                      </a:lnTo>
                      <a:lnTo>
                        <a:pt x="42" y="38"/>
                      </a:lnTo>
                      <a:lnTo>
                        <a:pt x="42" y="45"/>
                      </a:lnTo>
                      <a:lnTo>
                        <a:pt x="40" y="45"/>
                      </a:lnTo>
                      <a:lnTo>
                        <a:pt x="38" y="50"/>
                      </a:lnTo>
                      <a:lnTo>
                        <a:pt x="33" y="50"/>
                      </a:lnTo>
                      <a:lnTo>
                        <a:pt x="31" y="45"/>
                      </a:lnTo>
                      <a:lnTo>
                        <a:pt x="24" y="45"/>
                      </a:lnTo>
                      <a:lnTo>
                        <a:pt x="26" y="38"/>
                      </a:lnTo>
                      <a:lnTo>
                        <a:pt x="24" y="35"/>
                      </a:lnTo>
                      <a:lnTo>
                        <a:pt x="19" y="35"/>
                      </a:lnTo>
                      <a:lnTo>
                        <a:pt x="12" y="38"/>
                      </a:lnTo>
                      <a:lnTo>
                        <a:pt x="12" y="35"/>
                      </a:lnTo>
                      <a:lnTo>
                        <a:pt x="7" y="31"/>
                      </a:lnTo>
                      <a:lnTo>
                        <a:pt x="5" y="28"/>
                      </a:lnTo>
                      <a:lnTo>
                        <a:pt x="0" y="26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2" y="17"/>
                      </a:lnTo>
                      <a:lnTo>
                        <a:pt x="9" y="12"/>
                      </a:lnTo>
                      <a:lnTo>
                        <a:pt x="16" y="5"/>
                      </a:lnTo>
                      <a:lnTo>
                        <a:pt x="19" y="5"/>
                      </a:lnTo>
                      <a:lnTo>
                        <a:pt x="24" y="2"/>
                      </a:lnTo>
                      <a:lnTo>
                        <a:pt x="28" y="2"/>
                      </a:lnTo>
                      <a:lnTo>
                        <a:pt x="28" y="5"/>
                      </a:lnTo>
                      <a:lnTo>
                        <a:pt x="31" y="2"/>
                      </a:lnTo>
                      <a:lnTo>
                        <a:pt x="40" y="5"/>
                      </a:lnTo>
                      <a:lnTo>
                        <a:pt x="47" y="5"/>
                      </a:lnTo>
                      <a:lnTo>
                        <a:pt x="52" y="2"/>
                      </a:lnTo>
                      <a:lnTo>
                        <a:pt x="54" y="0"/>
                      </a:lnTo>
                      <a:lnTo>
                        <a:pt x="59" y="2"/>
                      </a:lnTo>
                      <a:close/>
                    </a:path>
                  </a:pathLst>
                </a:custGeom>
                <a:solidFill>
                  <a:srgbClr val="EDF9F6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2" name="Freeform 140"/>
                <p:cNvSpPr/>
                <p:nvPr/>
              </p:nvSpPr>
              <p:spPr bwMode="auto">
                <a:xfrm>
                  <a:off x="2936548" y="3772641"/>
                  <a:ext cx="42141" cy="30903"/>
                </a:xfrm>
                <a:custGeom>
                  <a:avLst/>
                  <a:gdLst>
                    <a:gd name="T0" fmla="*/ 40 w 45"/>
                    <a:gd name="T1" fmla="*/ 23 h 33"/>
                    <a:gd name="T2" fmla="*/ 40 w 45"/>
                    <a:gd name="T3" fmla="*/ 23 h 33"/>
                    <a:gd name="T4" fmla="*/ 45 w 45"/>
                    <a:gd name="T5" fmla="*/ 28 h 33"/>
                    <a:gd name="T6" fmla="*/ 43 w 45"/>
                    <a:gd name="T7" fmla="*/ 33 h 33"/>
                    <a:gd name="T8" fmla="*/ 33 w 45"/>
                    <a:gd name="T9" fmla="*/ 30 h 33"/>
                    <a:gd name="T10" fmla="*/ 26 w 45"/>
                    <a:gd name="T11" fmla="*/ 30 h 33"/>
                    <a:gd name="T12" fmla="*/ 17 w 45"/>
                    <a:gd name="T13" fmla="*/ 30 h 33"/>
                    <a:gd name="T14" fmla="*/ 7 w 45"/>
                    <a:gd name="T15" fmla="*/ 33 h 33"/>
                    <a:gd name="T16" fmla="*/ 0 w 45"/>
                    <a:gd name="T17" fmla="*/ 28 h 33"/>
                    <a:gd name="T18" fmla="*/ 0 w 45"/>
                    <a:gd name="T19" fmla="*/ 21 h 33"/>
                    <a:gd name="T20" fmla="*/ 17 w 45"/>
                    <a:gd name="T21" fmla="*/ 26 h 33"/>
                    <a:gd name="T22" fmla="*/ 29 w 45"/>
                    <a:gd name="T23" fmla="*/ 26 h 33"/>
                    <a:gd name="T24" fmla="*/ 33 w 45"/>
                    <a:gd name="T25" fmla="*/ 21 h 33"/>
                    <a:gd name="T26" fmla="*/ 26 w 45"/>
                    <a:gd name="T27" fmla="*/ 14 h 33"/>
                    <a:gd name="T28" fmla="*/ 26 w 45"/>
                    <a:gd name="T29" fmla="*/ 9 h 33"/>
                    <a:gd name="T30" fmla="*/ 17 w 45"/>
                    <a:gd name="T31" fmla="*/ 4 h 33"/>
                    <a:gd name="T32" fmla="*/ 19 w 45"/>
                    <a:gd name="T33" fmla="*/ 0 h 33"/>
                    <a:gd name="T34" fmla="*/ 31 w 45"/>
                    <a:gd name="T35" fmla="*/ 2 h 33"/>
                    <a:gd name="T36" fmla="*/ 43 w 45"/>
                    <a:gd name="T37" fmla="*/ 4 h 33"/>
                    <a:gd name="T38" fmla="*/ 45 w 45"/>
                    <a:gd name="T39" fmla="*/ 14 h 33"/>
                    <a:gd name="T40" fmla="*/ 43 w 45"/>
                    <a:gd name="T41" fmla="*/ 21 h 33"/>
                    <a:gd name="T42" fmla="*/ 40 w 45"/>
                    <a:gd name="T43" fmla="*/ 2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5" h="33">
                      <a:moveTo>
                        <a:pt x="40" y="23"/>
                      </a:moveTo>
                      <a:lnTo>
                        <a:pt x="40" y="23"/>
                      </a:lnTo>
                      <a:lnTo>
                        <a:pt x="45" y="28"/>
                      </a:lnTo>
                      <a:lnTo>
                        <a:pt x="43" y="33"/>
                      </a:lnTo>
                      <a:lnTo>
                        <a:pt x="33" y="30"/>
                      </a:lnTo>
                      <a:lnTo>
                        <a:pt x="26" y="30"/>
                      </a:lnTo>
                      <a:lnTo>
                        <a:pt x="17" y="30"/>
                      </a:lnTo>
                      <a:lnTo>
                        <a:pt x="7" y="33"/>
                      </a:lnTo>
                      <a:lnTo>
                        <a:pt x="0" y="28"/>
                      </a:lnTo>
                      <a:lnTo>
                        <a:pt x="0" y="21"/>
                      </a:lnTo>
                      <a:lnTo>
                        <a:pt x="17" y="26"/>
                      </a:lnTo>
                      <a:lnTo>
                        <a:pt x="29" y="26"/>
                      </a:lnTo>
                      <a:lnTo>
                        <a:pt x="33" y="21"/>
                      </a:lnTo>
                      <a:lnTo>
                        <a:pt x="26" y="14"/>
                      </a:lnTo>
                      <a:lnTo>
                        <a:pt x="26" y="9"/>
                      </a:lnTo>
                      <a:lnTo>
                        <a:pt x="17" y="4"/>
                      </a:lnTo>
                      <a:lnTo>
                        <a:pt x="19" y="0"/>
                      </a:lnTo>
                      <a:lnTo>
                        <a:pt x="31" y="2"/>
                      </a:lnTo>
                      <a:lnTo>
                        <a:pt x="43" y="4"/>
                      </a:lnTo>
                      <a:lnTo>
                        <a:pt x="45" y="14"/>
                      </a:lnTo>
                      <a:lnTo>
                        <a:pt x="43" y="21"/>
                      </a:lnTo>
                      <a:lnTo>
                        <a:pt x="40" y="23"/>
                      </a:lnTo>
                      <a:close/>
                    </a:path>
                  </a:pathLst>
                </a:custGeom>
                <a:solidFill>
                  <a:srgbClr val="EDF9F6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3" name="Freeform 160"/>
                <p:cNvSpPr/>
                <p:nvPr/>
              </p:nvSpPr>
              <p:spPr bwMode="auto">
                <a:xfrm>
                  <a:off x="2876616" y="3794180"/>
                  <a:ext cx="33712" cy="14048"/>
                </a:xfrm>
                <a:custGeom>
                  <a:avLst/>
                  <a:gdLst>
                    <a:gd name="T0" fmla="*/ 24 w 36"/>
                    <a:gd name="T1" fmla="*/ 12 h 15"/>
                    <a:gd name="T2" fmla="*/ 24 w 36"/>
                    <a:gd name="T3" fmla="*/ 12 h 15"/>
                    <a:gd name="T4" fmla="*/ 19 w 36"/>
                    <a:gd name="T5" fmla="*/ 15 h 15"/>
                    <a:gd name="T6" fmla="*/ 10 w 36"/>
                    <a:gd name="T7" fmla="*/ 12 h 15"/>
                    <a:gd name="T8" fmla="*/ 0 w 36"/>
                    <a:gd name="T9" fmla="*/ 5 h 15"/>
                    <a:gd name="T10" fmla="*/ 3 w 36"/>
                    <a:gd name="T11" fmla="*/ 3 h 15"/>
                    <a:gd name="T12" fmla="*/ 10 w 36"/>
                    <a:gd name="T13" fmla="*/ 0 h 15"/>
                    <a:gd name="T14" fmla="*/ 14 w 36"/>
                    <a:gd name="T15" fmla="*/ 0 h 15"/>
                    <a:gd name="T16" fmla="*/ 24 w 36"/>
                    <a:gd name="T17" fmla="*/ 3 h 15"/>
                    <a:gd name="T18" fmla="*/ 33 w 36"/>
                    <a:gd name="T19" fmla="*/ 7 h 15"/>
                    <a:gd name="T20" fmla="*/ 36 w 36"/>
                    <a:gd name="T21" fmla="*/ 12 h 15"/>
                    <a:gd name="T22" fmla="*/ 24 w 36"/>
                    <a:gd name="T23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6" h="15">
                      <a:moveTo>
                        <a:pt x="24" y="12"/>
                      </a:moveTo>
                      <a:lnTo>
                        <a:pt x="24" y="12"/>
                      </a:lnTo>
                      <a:lnTo>
                        <a:pt x="19" y="15"/>
                      </a:lnTo>
                      <a:lnTo>
                        <a:pt x="10" y="12"/>
                      </a:lnTo>
                      <a:lnTo>
                        <a:pt x="0" y="5"/>
                      </a:lnTo>
                      <a:lnTo>
                        <a:pt x="3" y="3"/>
                      </a:lnTo>
                      <a:lnTo>
                        <a:pt x="10" y="0"/>
                      </a:lnTo>
                      <a:lnTo>
                        <a:pt x="14" y="0"/>
                      </a:lnTo>
                      <a:lnTo>
                        <a:pt x="24" y="3"/>
                      </a:lnTo>
                      <a:lnTo>
                        <a:pt x="33" y="7"/>
                      </a:lnTo>
                      <a:lnTo>
                        <a:pt x="36" y="12"/>
                      </a:lnTo>
                      <a:lnTo>
                        <a:pt x="24" y="12"/>
                      </a:lnTo>
                      <a:close/>
                    </a:path>
                  </a:pathLst>
                </a:custGeom>
                <a:solidFill>
                  <a:srgbClr val="EDF9F6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4" name="Freeform 202"/>
                <p:cNvSpPr/>
                <p:nvPr/>
              </p:nvSpPr>
              <p:spPr bwMode="auto">
                <a:xfrm>
                  <a:off x="2289468" y="3557260"/>
                  <a:ext cx="458856" cy="299661"/>
                </a:xfrm>
                <a:custGeom>
                  <a:avLst/>
                  <a:gdLst>
                    <a:gd name="T0" fmla="*/ 97 w 490"/>
                    <a:gd name="T1" fmla="*/ 26 h 320"/>
                    <a:gd name="T2" fmla="*/ 142 w 490"/>
                    <a:gd name="T3" fmla="*/ 19 h 320"/>
                    <a:gd name="T4" fmla="*/ 185 w 490"/>
                    <a:gd name="T5" fmla="*/ 31 h 320"/>
                    <a:gd name="T6" fmla="*/ 204 w 490"/>
                    <a:gd name="T7" fmla="*/ 59 h 320"/>
                    <a:gd name="T8" fmla="*/ 237 w 490"/>
                    <a:gd name="T9" fmla="*/ 57 h 320"/>
                    <a:gd name="T10" fmla="*/ 270 w 490"/>
                    <a:gd name="T11" fmla="*/ 76 h 320"/>
                    <a:gd name="T12" fmla="*/ 289 w 490"/>
                    <a:gd name="T13" fmla="*/ 109 h 320"/>
                    <a:gd name="T14" fmla="*/ 317 w 490"/>
                    <a:gd name="T15" fmla="*/ 128 h 320"/>
                    <a:gd name="T16" fmla="*/ 315 w 490"/>
                    <a:gd name="T17" fmla="*/ 154 h 320"/>
                    <a:gd name="T18" fmla="*/ 315 w 490"/>
                    <a:gd name="T19" fmla="*/ 197 h 320"/>
                    <a:gd name="T20" fmla="*/ 334 w 490"/>
                    <a:gd name="T21" fmla="*/ 230 h 320"/>
                    <a:gd name="T22" fmla="*/ 360 w 490"/>
                    <a:gd name="T23" fmla="*/ 253 h 320"/>
                    <a:gd name="T24" fmla="*/ 393 w 490"/>
                    <a:gd name="T25" fmla="*/ 253 h 320"/>
                    <a:gd name="T26" fmla="*/ 426 w 490"/>
                    <a:gd name="T27" fmla="*/ 242 h 320"/>
                    <a:gd name="T28" fmla="*/ 436 w 490"/>
                    <a:gd name="T29" fmla="*/ 211 h 320"/>
                    <a:gd name="T30" fmla="*/ 478 w 490"/>
                    <a:gd name="T31" fmla="*/ 204 h 320"/>
                    <a:gd name="T32" fmla="*/ 490 w 490"/>
                    <a:gd name="T33" fmla="*/ 213 h 320"/>
                    <a:gd name="T34" fmla="*/ 481 w 490"/>
                    <a:gd name="T35" fmla="*/ 239 h 320"/>
                    <a:gd name="T36" fmla="*/ 471 w 490"/>
                    <a:gd name="T37" fmla="*/ 253 h 320"/>
                    <a:gd name="T38" fmla="*/ 457 w 490"/>
                    <a:gd name="T39" fmla="*/ 265 h 320"/>
                    <a:gd name="T40" fmla="*/ 452 w 490"/>
                    <a:gd name="T41" fmla="*/ 265 h 320"/>
                    <a:gd name="T42" fmla="*/ 421 w 490"/>
                    <a:gd name="T43" fmla="*/ 275 h 320"/>
                    <a:gd name="T44" fmla="*/ 426 w 490"/>
                    <a:gd name="T45" fmla="*/ 284 h 320"/>
                    <a:gd name="T46" fmla="*/ 431 w 490"/>
                    <a:gd name="T47" fmla="*/ 296 h 320"/>
                    <a:gd name="T48" fmla="*/ 405 w 490"/>
                    <a:gd name="T49" fmla="*/ 313 h 320"/>
                    <a:gd name="T50" fmla="*/ 384 w 490"/>
                    <a:gd name="T51" fmla="*/ 303 h 320"/>
                    <a:gd name="T52" fmla="*/ 355 w 490"/>
                    <a:gd name="T53" fmla="*/ 294 h 320"/>
                    <a:gd name="T54" fmla="*/ 322 w 490"/>
                    <a:gd name="T55" fmla="*/ 298 h 320"/>
                    <a:gd name="T56" fmla="*/ 282 w 490"/>
                    <a:gd name="T57" fmla="*/ 284 h 320"/>
                    <a:gd name="T58" fmla="*/ 246 w 490"/>
                    <a:gd name="T59" fmla="*/ 265 h 320"/>
                    <a:gd name="T60" fmla="*/ 213 w 490"/>
                    <a:gd name="T61" fmla="*/ 251 h 320"/>
                    <a:gd name="T62" fmla="*/ 185 w 490"/>
                    <a:gd name="T63" fmla="*/ 223 h 320"/>
                    <a:gd name="T64" fmla="*/ 192 w 490"/>
                    <a:gd name="T65" fmla="*/ 211 h 320"/>
                    <a:gd name="T66" fmla="*/ 185 w 490"/>
                    <a:gd name="T67" fmla="*/ 189 h 320"/>
                    <a:gd name="T68" fmla="*/ 149 w 490"/>
                    <a:gd name="T69" fmla="*/ 149 h 320"/>
                    <a:gd name="T70" fmla="*/ 123 w 490"/>
                    <a:gd name="T71" fmla="*/ 128 h 320"/>
                    <a:gd name="T72" fmla="*/ 109 w 490"/>
                    <a:gd name="T73" fmla="*/ 104 h 320"/>
                    <a:gd name="T74" fmla="*/ 86 w 490"/>
                    <a:gd name="T75" fmla="*/ 81 h 320"/>
                    <a:gd name="T76" fmla="*/ 69 w 490"/>
                    <a:gd name="T77" fmla="*/ 50 h 320"/>
                    <a:gd name="T78" fmla="*/ 52 w 490"/>
                    <a:gd name="T79" fmla="*/ 21 h 320"/>
                    <a:gd name="T80" fmla="*/ 34 w 490"/>
                    <a:gd name="T81" fmla="*/ 26 h 320"/>
                    <a:gd name="T82" fmla="*/ 45 w 490"/>
                    <a:gd name="T83" fmla="*/ 57 h 320"/>
                    <a:gd name="T84" fmla="*/ 62 w 490"/>
                    <a:gd name="T85" fmla="*/ 73 h 320"/>
                    <a:gd name="T86" fmla="*/ 69 w 490"/>
                    <a:gd name="T87" fmla="*/ 92 h 320"/>
                    <a:gd name="T88" fmla="*/ 88 w 490"/>
                    <a:gd name="T89" fmla="*/ 111 h 320"/>
                    <a:gd name="T90" fmla="*/ 105 w 490"/>
                    <a:gd name="T91" fmla="*/ 144 h 320"/>
                    <a:gd name="T92" fmla="*/ 119 w 490"/>
                    <a:gd name="T93" fmla="*/ 163 h 320"/>
                    <a:gd name="T94" fmla="*/ 116 w 490"/>
                    <a:gd name="T95" fmla="*/ 180 h 320"/>
                    <a:gd name="T96" fmla="*/ 100 w 490"/>
                    <a:gd name="T97" fmla="*/ 159 h 320"/>
                    <a:gd name="T98" fmla="*/ 81 w 490"/>
                    <a:gd name="T99" fmla="*/ 133 h 320"/>
                    <a:gd name="T100" fmla="*/ 60 w 490"/>
                    <a:gd name="T101" fmla="*/ 109 h 320"/>
                    <a:gd name="T102" fmla="*/ 43 w 490"/>
                    <a:gd name="T103" fmla="*/ 104 h 320"/>
                    <a:gd name="T104" fmla="*/ 41 w 490"/>
                    <a:gd name="T105" fmla="*/ 92 h 320"/>
                    <a:gd name="T106" fmla="*/ 34 w 490"/>
                    <a:gd name="T107" fmla="*/ 64 h 320"/>
                    <a:gd name="T108" fmla="*/ 15 w 490"/>
                    <a:gd name="T109" fmla="*/ 36 h 320"/>
                    <a:gd name="T110" fmla="*/ 17 w 490"/>
                    <a:gd name="T111" fmla="*/ 2 h 320"/>
                    <a:gd name="T112" fmla="*/ 62 w 490"/>
                    <a:gd name="T113" fmla="*/ 12 h 3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490" h="320">
                      <a:moveTo>
                        <a:pt x="62" y="12"/>
                      </a:moveTo>
                      <a:lnTo>
                        <a:pt x="62" y="12"/>
                      </a:lnTo>
                      <a:lnTo>
                        <a:pt x="97" y="26"/>
                      </a:lnTo>
                      <a:lnTo>
                        <a:pt x="131" y="26"/>
                      </a:lnTo>
                      <a:lnTo>
                        <a:pt x="142" y="26"/>
                      </a:lnTo>
                      <a:lnTo>
                        <a:pt x="142" y="19"/>
                      </a:lnTo>
                      <a:lnTo>
                        <a:pt x="171" y="19"/>
                      </a:lnTo>
                      <a:lnTo>
                        <a:pt x="178" y="26"/>
                      </a:lnTo>
                      <a:lnTo>
                        <a:pt x="185" y="31"/>
                      </a:lnTo>
                      <a:lnTo>
                        <a:pt x="197" y="40"/>
                      </a:lnTo>
                      <a:lnTo>
                        <a:pt x="201" y="50"/>
                      </a:lnTo>
                      <a:lnTo>
                        <a:pt x="204" y="59"/>
                      </a:lnTo>
                      <a:lnTo>
                        <a:pt x="213" y="64"/>
                      </a:lnTo>
                      <a:lnTo>
                        <a:pt x="225" y="71"/>
                      </a:lnTo>
                      <a:lnTo>
                        <a:pt x="237" y="57"/>
                      </a:lnTo>
                      <a:lnTo>
                        <a:pt x="251" y="55"/>
                      </a:lnTo>
                      <a:lnTo>
                        <a:pt x="261" y="64"/>
                      </a:lnTo>
                      <a:lnTo>
                        <a:pt x="270" y="76"/>
                      </a:lnTo>
                      <a:lnTo>
                        <a:pt x="275" y="88"/>
                      </a:lnTo>
                      <a:lnTo>
                        <a:pt x="284" y="97"/>
                      </a:lnTo>
                      <a:lnTo>
                        <a:pt x="289" y="109"/>
                      </a:lnTo>
                      <a:lnTo>
                        <a:pt x="291" y="118"/>
                      </a:lnTo>
                      <a:lnTo>
                        <a:pt x="306" y="123"/>
                      </a:lnTo>
                      <a:lnTo>
                        <a:pt x="317" y="128"/>
                      </a:lnTo>
                      <a:lnTo>
                        <a:pt x="324" y="126"/>
                      </a:lnTo>
                      <a:lnTo>
                        <a:pt x="317" y="142"/>
                      </a:lnTo>
                      <a:lnTo>
                        <a:pt x="315" y="154"/>
                      </a:lnTo>
                      <a:lnTo>
                        <a:pt x="313" y="178"/>
                      </a:lnTo>
                      <a:lnTo>
                        <a:pt x="310" y="187"/>
                      </a:lnTo>
                      <a:lnTo>
                        <a:pt x="315" y="197"/>
                      </a:lnTo>
                      <a:lnTo>
                        <a:pt x="320" y="206"/>
                      </a:lnTo>
                      <a:lnTo>
                        <a:pt x="322" y="218"/>
                      </a:lnTo>
                      <a:lnTo>
                        <a:pt x="334" y="230"/>
                      </a:lnTo>
                      <a:lnTo>
                        <a:pt x="336" y="239"/>
                      </a:lnTo>
                      <a:lnTo>
                        <a:pt x="343" y="249"/>
                      </a:lnTo>
                      <a:lnTo>
                        <a:pt x="360" y="253"/>
                      </a:lnTo>
                      <a:lnTo>
                        <a:pt x="367" y="260"/>
                      </a:lnTo>
                      <a:lnTo>
                        <a:pt x="381" y="256"/>
                      </a:lnTo>
                      <a:lnTo>
                        <a:pt x="393" y="253"/>
                      </a:lnTo>
                      <a:lnTo>
                        <a:pt x="405" y="251"/>
                      </a:lnTo>
                      <a:lnTo>
                        <a:pt x="417" y="249"/>
                      </a:lnTo>
                      <a:lnTo>
                        <a:pt x="426" y="242"/>
                      </a:lnTo>
                      <a:lnTo>
                        <a:pt x="431" y="230"/>
                      </a:lnTo>
                      <a:lnTo>
                        <a:pt x="431" y="215"/>
                      </a:lnTo>
                      <a:lnTo>
                        <a:pt x="436" y="211"/>
                      </a:lnTo>
                      <a:lnTo>
                        <a:pt x="445" y="206"/>
                      </a:lnTo>
                      <a:lnTo>
                        <a:pt x="462" y="204"/>
                      </a:lnTo>
                      <a:lnTo>
                        <a:pt x="478" y="204"/>
                      </a:lnTo>
                      <a:lnTo>
                        <a:pt x="488" y="201"/>
                      </a:lnTo>
                      <a:lnTo>
                        <a:pt x="490" y="206"/>
                      </a:lnTo>
                      <a:lnTo>
                        <a:pt x="490" y="213"/>
                      </a:lnTo>
                      <a:lnTo>
                        <a:pt x="481" y="225"/>
                      </a:lnTo>
                      <a:lnTo>
                        <a:pt x="478" y="234"/>
                      </a:lnTo>
                      <a:lnTo>
                        <a:pt x="481" y="239"/>
                      </a:lnTo>
                      <a:lnTo>
                        <a:pt x="478" y="246"/>
                      </a:lnTo>
                      <a:lnTo>
                        <a:pt x="474" y="258"/>
                      </a:lnTo>
                      <a:lnTo>
                        <a:pt x="471" y="253"/>
                      </a:lnTo>
                      <a:lnTo>
                        <a:pt x="466" y="253"/>
                      </a:lnTo>
                      <a:lnTo>
                        <a:pt x="464" y="253"/>
                      </a:lnTo>
                      <a:lnTo>
                        <a:pt x="457" y="265"/>
                      </a:lnTo>
                      <a:lnTo>
                        <a:pt x="455" y="263"/>
                      </a:lnTo>
                      <a:lnTo>
                        <a:pt x="452" y="263"/>
                      </a:lnTo>
                      <a:lnTo>
                        <a:pt x="452" y="265"/>
                      </a:lnTo>
                      <a:lnTo>
                        <a:pt x="438" y="265"/>
                      </a:lnTo>
                      <a:lnTo>
                        <a:pt x="421" y="265"/>
                      </a:lnTo>
                      <a:lnTo>
                        <a:pt x="421" y="275"/>
                      </a:lnTo>
                      <a:lnTo>
                        <a:pt x="417" y="275"/>
                      </a:lnTo>
                      <a:lnTo>
                        <a:pt x="421" y="282"/>
                      </a:lnTo>
                      <a:lnTo>
                        <a:pt x="426" y="284"/>
                      </a:lnTo>
                      <a:lnTo>
                        <a:pt x="429" y="289"/>
                      </a:lnTo>
                      <a:lnTo>
                        <a:pt x="431" y="289"/>
                      </a:lnTo>
                      <a:lnTo>
                        <a:pt x="431" y="296"/>
                      </a:lnTo>
                      <a:lnTo>
                        <a:pt x="410" y="296"/>
                      </a:lnTo>
                      <a:lnTo>
                        <a:pt x="403" y="308"/>
                      </a:lnTo>
                      <a:lnTo>
                        <a:pt x="405" y="313"/>
                      </a:lnTo>
                      <a:lnTo>
                        <a:pt x="403" y="315"/>
                      </a:lnTo>
                      <a:lnTo>
                        <a:pt x="403" y="320"/>
                      </a:lnTo>
                      <a:lnTo>
                        <a:pt x="384" y="303"/>
                      </a:lnTo>
                      <a:lnTo>
                        <a:pt x="377" y="298"/>
                      </a:lnTo>
                      <a:lnTo>
                        <a:pt x="362" y="294"/>
                      </a:lnTo>
                      <a:lnTo>
                        <a:pt x="355" y="294"/>
                      </a:lnTo>
                      <a:lnTo>
                        <a:pt x="341" y="301"/>
                      </a:lnTo>
                      <a:lnTo>
                        <a:pt x="334" y="303"/>
                      </a:lnTo>
                      <a:lnTo>
                        <a:pt x="322" y="298"/>
                      </a:lnTo>
                      <a:lnTo>
                        <a:pt x="308" y="294"/>
                      </a:lnTo>
                      <a:lnTo>
                        <a:pt x="294" y="287"/>
                      </a:lnTo>
                      <a:lnTo>
                        <a:pt x="282" y="284"/>
                      </a:lnTo>
                      <a:lnTo>
                        <a:pt x="263" y="277"/>
                      </a:lnTo>
                      <a:lnTo>
                        <a:pt x="251" y="268"/>
                      </a:lnTo>
                      <a:lnTo>
                        <a:pt x="246" y="265"/>
                      </a:lnTo>
                      <a:lnTo>
                        <a:pt x="237" y="263"/>
                      </a:lnTo>
                      <a:lnTo>
                        <a:pt x="220" y="258"/>
                      </a:lnTo>
                      <a:lnTo>
                        <a:pt x="213" y="251"/>
                      </a:lnTo>
                      <a:lnTo>
                        <a:pt x="197" y="239"/>
                      </a:lnTo>
                      <a:lnTo>
                        <a:pt x="187" y="230"/>
                      </a:lnTo>
                      <a:lnTo>
                        <a:pt x="185" y="223"/>
                      </a:lnTo>
                      <a:lnTo>
                        <a:pt x="190" y="220"/>
                      </a:lnTo>
                      <a:lnTo>
                        <a:pt x="187" y="215"/>
                      </a:lnTo>
                      <a:lnTo>
                        <a:pt x="192" y="211"/>
                      </a:lnTo>
                      <a:lnTo>
                        <a:pt x="192" y="204"/>
                      </a:lnTo>
                      <a:lnTo>
                        <a:pt x="187" y="197"/>
                      </a:lnTo>
                      <a:lnTo>
                        <a:pt x="185" y="189"/>
                      </a:lnTo>
                      <a:lnTo>
                        <a:pt x="178" y="180"/>
                      </a:lnTo>
                      <a:lnTo>
                        <a:pt x="166" y="163"/>
                      </a:lnTo>
                      <a:lnTo>
                        <a:pt x="149" y="149"/>
                      </a:lnTo>
                      <a:lnTo>
                        <a:pt x="140" y="140"/>
                      </a:lnTo>
                      <a:lnTo>
                        <a:pt x="128" y="133"/>
                      </a:lnTo>
                      <a:lnTo>
                        <a:pt x="123" y="128"/>
                      </a:lnTo>
                      <a:lnTo>
                        <a:pt x="126" y="116"/>
                      </a:lnTo>
                      <a:lnTo>
                        <a:pt x="119" y="111"/>
                      </a:lnTo>
                      <a:lnTo>
                        <a:pt x="109" y="104"/>
                      </a:lnTo>
                      <a:lnTo>
                        <a:pt x="105" y="90"/>
                      </a:lnTo>
                      <a:lnTo>
                        <a:pt x="95" y="90"/>
                      </a:lnTo>
                      <a:lnTo>
                        <a:pt x="86" y="81"/>
                      </a:lnTo>
                      <a:lnTo>
                        <a:pt x="79" y="71"/>
                      </a:lnTo>
                      <a:lnTo>
                        <a:pt x="79" y="64"/>
                      </a:lnTo>
                      <a:lnTo>
                        <a:pt x="69" y="50"/>
                      </a:lnTo>
                      <a:lnTo>
                        <a:pt x="64" y="36"/>
                      </a:lnTo>
                      <a:lnTo>
                        <a:pt x="64" y="31"/>
                      </a:lnTo>
                      <a:lnTo>
                        <a:pt x="52" y="21"/>
                      </a:lnTo>
                      <a:lnTo>
                        <a:pt x="48" y="24"/>
                      </a:lnTo>
                      <a:lnTo>
                        <a:pt x="38" y="17"/>
                      </a:lnTo>
                      <a:lnTo>
                        <a:pt x="34" y="26"/>
                      </a:lnTo>
                      <a:lnTo>
                        <a:pt x="38" y="33"/>
                      </a:lnTo>
                      <a:lnTo>
                        <a:pt x="38" y="47"/>
                      </a:lnTo>
                      <a:lnTo>
                        <a:pt x="45" y="57"/>
                      </a:lnTo>
                      <a:lnTo>
                        <a:pt x="57" y="69"/>
                      </a:lnTo>
                      <a:lnTo>
                        <a:pt x="60" y="73"/>
                      </a:lnTo>
                      <a:lnTo>
                        <a:pt x="62" y="73"/>
                      </a:lnTo>
                      <a:lnTo>
                        <a:pt x="64" y="81"/>
                      </a:lnTo>
                      <a:lnTo>
                        <a:pt x="67" y="81"/>
                      </a:lnTo>
                      <a:lnTo>
                        <a:pt x="69" y="92"/>
                      </a:lnTo>
                      <a:lnTo>
                        <a:pt x="76" y="97"/>
                      </a:lnTo>
                      <a:lnTo>
                        <a:pt x="79" y="104"/>
                      </a:lnTo>
                      <a:lnTo>
                        <a:pt x="88" y="111"/>
                      </a:lnTo>
                      <a:lnTo>
                        <a:pt x="95" y="128"/>
                      </a:lnTo>
                      <a:lnTo>
                        <a:pt x="100" y="137"/>
                      </a:lnTo>
                      <a:lnTo>
                        <a:pt x="105" y="144"/>
                      </a:lnTo>
                      <a:lnTo>
                        <a:pt x="105" y="154"/>
                      </a:lnTo>
                      <a:lnTo>
                        <a:pt x="112" y="154"/>
                      </a:lnTo>
                      <a:lnTo>
                        <a:pt x="119" y="163"/>
                      </a:lnTo>
                      <a:lnTo>
                        <a:pt x="123" y="171"/>
                      </a:lnTo>
                      <a:lnTo>
                        <a:pt x="123" y="173"/>
                      </a:lnTo>
                      <a:lnTo>
                        <a:pt x="116" y="180"/>
                      </a:lnTo>
                      <a:lnTo>
                        <a:pt x="114" y="180"/>
                      </a:lnTo>
                      <a:lnTo>
                        <a:pt x="112" y="168"/>
                      </a:lnTo>
                      <a:lnTo>
                        <a:pt x="100" y="159"/>
                      </a:lnTo>
                      <a:lnTo>
                        <a:pt x="88" y="152"/>
                      </a:lnTo>
                      <a:lnTo>
                        <a:pt x="81" y="147"/>
                      </a:lnTo>
                      <a:lnTo>
                        <a:pt x="81" y="133"/>
                      </a:lnTo>
                      <a:lnTo>
                        <a:pt x="79" y="123"/>
                      </a:lnTo>
                      <a:lnTo>
                        <a:pt x="69" y="118"/>
                      </a:lnTo>
                      <a:lnTo>
                        <a:pt x="60" y="109"/>
                      </a:lnTo>
                      <a:lnTo>
                        <a:pt x="57" y="114"/>
                      </a:lnTo>
                      <a:lnTo>
                        <a:pt x="52" y="109"/>
                      </a:lnTo>
                      <a:lnTo>
                        <a:pt x="43" y="104"/>
                      </a:lnTo>
                      <a:lnTo>
                        <a:pt x="34" y="92"/>
                      </a:lnTo>
                      <a:lnTo>
                        <a:pt x="34" y="92"/>
                      </a:lnTo>
                      <a:lnTo>
                        <a:pt x="41" y="92"/>
                      </a:lnTo>
                      <a:lnTo>
                        <a:pt x="48" y="85"/>
                      </a:lnTo>
                      <a:lnTo>
                        <a:pt x="48" y="78"/>
                      </a:lnTo>
                      <a:lnTo>
                        <a:pt x="34" y="64"/>
                      </a:lnTo>
                      <a:lnTo>
                        <a:pt x="26" y="59"/>
                      </a:lnTo>
                      <a:lnTo>
                        <a:pt x="19" y="47"/>
                      </a:lnTo>
                      <a:lnTo>
                        <a:pt x="15" y="36"/>
                      </a:lnTo>
                      <a:lnTo>
                        <a:pt x="5" y="21"/>
                      </a:lnTo>
                      <a:lnTo>
                        <a:pt x="0" y="5"/>
                      </a:lnTo>
                      <a:lnTo>
                        <a:pt x="17" y="2"/>
                      </a:lnTo>
                      <a:lnTo>
                        <a:pt x="38" y="0"/>
                      </a:lnTo>
                      <a:lnTo>
                        <a:pt x="36" y="5"/>
                      </a:lnTo>
                      <a:lnTo>
                        <a:pt x="62" y="12"/>
                      </a:lnTo>
                      <a:lnTo>
                        <a:pt x="62" y="12"/>
                      </a:lnTo>
                      <a:lnTo>
                        <a:pt x="62" y="12"/>
                      </a:lnTo>
                      <a:close/>
                    </a:path>
                  </a:pathLst>
                </a:custGeom>
                <a:solidFill>
                  <a:srgbClr val="88D2BD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5" name="Freeform 230"/>
                <p:cNvSpPr/>
                <p:nvPr/>
              </p:nvSpPr>
              <p:spPr bwMode="auto">
                <a:xfrm>
                  <a:off x="2735214" y="3850366"/>
                  <a:ext cx="68361" cy="66488"/>
                </a:xfrm>
                <a:custGeom>
                  <a:avLst/>
                  <a:gdLst>
                    <a:gd name="T0" fmla="*/ 71 w 73"/>
                    <a:gd name="T1" fmla="*/ 7 h 71"/>
                    <a:gd name="T2" fmla="*/ 71 w 73"/>
                    <a:gd name="T3" fmla="*/ 7 h 71"/>
                    <a:gd name="T4" fmla="*/ 73 w 73"/>
                    <a:gd name="T5" fmla="*/ 11 h 71"/>
                    <a:gd name="T6" fmla="*/ 71 w 73"/>
                    <a:gd name="T7" fmla="*/ 18 h 71"/>
                    <a:gd name="T8" fmla="*/ 68 w 73"/>
                    <a:gd name="T9" fmla="*/ 23 h 71"/>
                    <a:gd name="T10" fmla="*/ 68 w 73"/>
                    <a:gd name="T11" fmla="*/ 30 h 71"/>
                    <a:gd name="T12" fmla="*/ 68 w 73"/>
                    <a:gd name="T13" fmla="*/ 35 h 71"/>
                    <a:gd name="T14" fmla="*/ 68 w 73"/>
                    <a:gd name="T15" fmla="*/ 42 h 71"/>
                    <a:gd name="T16" fmla="*/ 66 w 73"/>
                    <a:gd name="T17" fmla="*/ 45 h 71"/>
                    <a:gd name="T18" fmla="*/ 64 w 73"/>
                    <a:gd name="T19" fmla="*/ 52 h 71"/>
                    <a:gd name="T20" fmla="*/ 66 w 73"/>
                    <a:gd name="T21" fmla="*/ 56 h 71"/>
                    <a:gd name="T22" fmla="*/ 61 w 73"/>
                    <a:gd name="T23" fmla="*/ 61 h 71"/>
                    <a:gd name="T24" fmla="*/ 64 w 73"/>
                    <a:gd name="T25" fmla="*/ 66 h 71"/>
                    <a:gd name="T26" fmla="*/ 66 w 73"/>
                    <a:gd name="T27" fmla="*/ 68 h 71"/>
                    <a:gd name="T28" fmla="*/ 61 w 73"/>
                    <a:gd name="T29" fmla="*/ 71 h 71"/>
                    <a:gd name="T30" fmla="*/ 57 w 73"/>
                    <a:gd name="T31" fmla="*/ 68 h 71"/>
                    <a:gd name="T32" fmla="*/ 54 w 73"/>
                    <a:gd name="T33" fmla="*/ 66 h 71"/>
                    <a:gd name="T34" fmla="*/ 50 w 73"/>
                    <a:gd name="T35" fmla="*/ 66 h 71"/>
                    <a:gd name="T36" fmla="*/ 45 w 73"/>
                    <a:gd name="T37" fmla="*/ 68 h 71"/>
                    <a:gd name="T38" fmla="*/ 35 w 73"/>
                    <a:gd name="T39" fmla="*/ 63 h 71"/>
                    <a:gd name="T40" fmla="*/ 33 w 73"/>
                    <a:gd name="T41" fmla="*/ 66 h 71"/>
                    <a:gd name="T42" fmla="*/ 26 w 73"/>
                    <a:gd name="T43" fmla="*/ 59 h 71"/>
                    <a:gd name="T44" fmla="*/ 19 w 73"/>
                    <a:gd name="T45" fmla="*/ 52 h 71"/>
                    <a:gd name="T46" fmla="*/ 16 w 73"/>
                    <a:gd name="T47" fmla="*/ 47 h 71"/>
                    <a:gd name="T48" fmla="*/ 9 w 73"/>
                    <a:gd name="T49" fmla="*/ 42 h 71"/>
                    <a:gd name="T50" fmla="*/ 0 w 73"/>
                    <a:gd name="T51" fmla="*/ 35 h 71"/>
                    <a:gd name="T52" fmla="*/ 2 w 73"/>
                    <a:gd name="T53" fmla="*/ 33 h 71"/>
                    <a:gd name="T54" fmla="*/ 5 w 73"/>
                    <a:gd name="T55" fmla="*/ 35 h 71"/>
                    <a:gd name="T56" fmla="*/ 7 w 73"/>
                    <a:gd name="T57" fmla="*/ 33 h 71"/>
                    <a:gd name="T58" fmla="*/ 12 w 73"/>
                    <a:gd name="T59" fmla="*/ 33 h 71"/>
                    <a:gd name="T60" fmla="*/ 14 w 73"/>
                    <a:gd name="T61" fmla="*/ 30 h 71"/>
                    <a:gd name="T62" fmla="*/ 16 w 73"/>
                    <a:gd name="T63" fmla="*/ 30 h 71"/>
                    <a:gd name="T64" fmla="*/ 16 w 73"/>
                    <a:gd name="T65" fmla="*/ 21 h 71"/>
                    <a:gd name="T66" fmla="*/ 19 w 73"/>
                    <a:gd name="T67" fmla="*/ 21 h 71"/>
                    <a:gd name="T68" fmla="*/ 24 w 73"/>
                    <a:gd name="T69" fmla="*/ 21 h 71"/>
                    <a:gd name="T70" fmla="*/ 26 w 73"/>
                    <a:gd name="T71" fmla="*/ 16 h 71"/>
                    <a:gd name="T72" fmla="*/ 31 w 73"/>
                    <a:gd name="T73" fmla="*/ 21 h 71"/>
                    <a:gd name="T74" fmla="*/ 33 w 73"/>
                    <a:gd name="T75" fmla="*/ 18 h 71"/>
                    <a:gd name="T76" fmla="*/ 35 w 73"/>
                    <a:gd name="T77" fmla="*/ 16 h 71"/>
                    <a:gd name="T78" fmla="*/ 42 w 73"/>
                    <a:gd name="T79" fmla="*/ 11 h 71"/>
                    <a:gd name="T80" fmla="*/ 42 w 73"/>
                    <a:gd name="T81" fmla="*/ 9 h 71"/>
                    <a:gd name="T82" fmla="*/ 42 w 73"/>
                    <a:gd name="T83" fmla="*/ 9 h 71"/>
                    <a:gd name="T84" fmla="*/ 45 w 73"/>
                    <a:gd name="T85" fmla="*/ 4 h 71"/>
                    <a:gd name="T86" fmla="*/ 47 w 73"/>
                    <a:gd name="T87" fmla="*/ 4 h 71"/>
                    <a:gd name="T88" fmla="*/ 50 w 73"/>
                    <a:gd name="T89" fmla="*/ 7 h 71"/>
                    <a:gd name="T90" fmla="*/ 54 w 73"/>
                    <a:gd name="T91" fmla="*/ 7 h 71"/>
                    <a:gd name="T92" fmla="*/ 57 w 73"/>
                    <a:gd name="T93" fmla="*/ 4 h 71"/>
                    <a:gd name="T94" fmla="*/ 59 w 73"/>
                    <a:gd name="T95" fmla="*/ 4 h 71"/>
                    <a:gd name="T96" fmla="*/ 66 w 73"/>
                    <a:gd name="T97" fmla="*/ 2 h 71"/>
                    <a:gd name="T98" fmla="*/ 68 w 73"/>
                    <a:gd name="T99" fmla="*/ 0 h 71"/>
                    <a:gd name="T100" fmla="*/ 73 w 73"/>
                    <a:gd name="T101" fmla="*/ 0 h 71"/>
                    <a:gd name="T102" fmla="*/ 73 w 73"/>
                    <a:gd name="T103" fmla="*/ 2 h 71"/>
                    <a:gd name="T104" fmla="*/ 71 w 73"/>
                    <a:gd name="T105" fmla="*/ 7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73" h="71">
                      <a:moveTo>
                        <a:pt x="71" y="7"/>
                      </a:moveTo>
                      <a:lnTo>
                        <a:pt x="71" y="7"/>
                      </a:lnTo>
                      <a:lnTo>
                        <a:pt x="73" y="11"/>
                      </a:lnTo>
                      <a:lnTo>
                        <a:pt x="71" y="18"/>
                      </a:lnTo>
                      <a:lnTo>
                        <a:pt x="68" y="23"/>
                      </a:lnTo>
                      <a:lnTo>
                        <a:pt x="68" y="30"/>
                      </a:lnTo>
                      <a:lnTo>
                        <a:pt x="68" y="35"/>
                      </a:lnTo>
                      <a:lnTo>
                        <a:pt x="68" y="42"/>
                      </a:lnTo>
                      <a:lnTo>
                        <a:pt x="66" y="45"/>
                      </a:lnTo>
                      <a:lnTo>
                        <a:pt x="64" y="52"/>
                      </a:lnTo>
                      <a:lnTo>
                        <a:pt x="66" y="56"/>
                      </a:lnTo>
                      <a:lnTo>
                        <a:pt x="61" y="61"/>
                      </a:lnTo>
                      <a:lnTo>
                        <a:pt x="64" y="66"/>
                      </a:lnTo>
                      <a:lnTo>
                        <a:pt x="66" y="68"/>
                      </a:lnTo>
                      <a:lnTo>
                        <a:pt x="61" y="71"/>
                      </a:lnTo>
                      <a:lnTo>
                        <a:pt x="57" y="68"/>
                      </a:lnTo>
                      <a:lnTo>
                        <a:pt x="54" y="66"/>
                      </a:lnTo>
                      <a:lnTo>
                        <a:pt x="50" y="66"/>
                      </a:lnTo>
                      <a:lnTo>
                        <a:pt x="45" y="68"/>
                      </a:lnTo>
                      <a:lnTo>
                        <a:pt x="35" y="63"/>
                      </a:lnTo>
                      <a:lnTo>
                        <a:pt x="33" y="66"/>
                      </a:lnTo>
                      <a:lnTo>
                        <a:pt x="26" y="59"/>
                      </a:lnTo>
                      <a:lnTo>
                        <a:pt x="19" y="52"/>
                      </a:lnTo>
                      <a:lnTo>
                        <a:pt x="16" y="47"/>
                      </a:lnTo>
                      <a:lnTo>
                        <a:pt x="9" y="42"/>
                      </a:lnTo>
                      <a:lnTo>
                        <a:pt x="0" y="35"/>
                      </a:lnTo>
                      <a:lnTo>
                        <a:pt x="2" y="33"/>
                      </a:lnTo>
                      <a:lnTo>
                        <a:pt x="5" y="35"/>
                      </a:lnTo>
                      <a:lnTo>
                        <a:pt x="7" y="33"/>
                      </a:lnTo>
                      <a:lnTo>
                        <a:pt x="12" y="33"/>
                      </a:lnTo>
                      <a:lnTo>
                        <a:pt x="14" y="30"/>
                      </a:lnTo>
                      <a:lnTo>
                        <a:pt x="16" y="30"/>
                      </a:lnTo>
                      <a:lnTo>
                        <a:pt x="16" y="21"/>
                      </a:lnTo>
                      <a:lnTo>
                        <a:pt x="19" y="21"/>
                      </a:lnTo>
                      <a:lnTo>
                        <a:pt x="24" y="21"/>
                      </a:lnTo>
                      <a:lnTo>
                        <a:pt x="26" y="16"/>
                      </a:lnTo>
                      <a:lnTo>
                        <a:pt x="31" y="21"/>
                      </a:lnTo>
                      <a:lnTo>
                        <a:pt x="33" y="18"/>
                      </a:lnTo>
                      <a:lnTo>
                        <a:pt x="35" y="16"/>
                      </a:lnTo>
                      <a:lnTo>
                        <a:pt x="42" y="11"/>
                      </a:lnTo>
                      <a:lnTo>
                        <a:pt x="42" y="9"/>
                      </a:lnTo>
                      <a:lnTo>
                        <a:pt x="42" y="9"/>
                      </a:lnTo>
                      <a:lnTo>
                        <a:pt x="45" y="4"/>
                      </a:lnTo>
                      <a:lnTo>
                        <a:pt x="47" y="4"/>
                      </a:lnTo>
                      <a:lnTo>
                        <a:pt x="50" y="7"/>
                      </a:lnTo>
                      <a:lnTo>
                        <a:pt x="54" y="7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6" y="2"/>
                      </a:lnTo>
                      <a:lnTo>
                        <a:pt x="68" y="0"/>
                      </a:lnTo>
                      <a:lnTo>
                        <a:pt x="73" y="0"/>
                      </a:lnTo>
                      <a:lnTo>
                        <a:pt x="73" y="2"/>
                      </a:lnTo>
                      <a:lnTo>
                        <a:pt x="71" y="7"/>
                      </a:lnTo>
                      <a:close/>
                    </a:path>
                  </a:pathLst>
                </a:custGeom>
                <a:solidFill>
                  <a:srgbClr val="EDF9F6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6" name="Freeform 244"/>
                <p:cNvSpPr/>
                <p:nvPr/>
              </p:nvSpPr>
              <p:spPr bwMode="auto">
                <a:xfrm>
                  <a:off x="2806383" y="3933709"/>
                  <a:ext cx="88026" cy="35585"/>
                </a:xfrm>
                <a:custGeom>
                  <a:avLst/>
                  <a:gdLst>
                    <a:gd name="T0" fmla="*/ 80 w 94"/>
                    <a:gd name="T1" fmla="*/ 5 h 38"/>
                    <a:gd name="T2" fmla="*/ 80 w 94"/>
                    <a:gd name="T3" fmla="*/ 5 h 38"/>
                    <a:gd name="T4" fmla="*/ 85 w 94"/>
                    <a:gd name="T5" fmla="*/ 10 h 38"/>
                    <a:gd name="T6" fmla="*/ 92 w 94"/>
                    <a:gd name="T7" fmla="*/ 15 h 38"/>
                    <a:gd name="T8" fmla="*/ 89 w 94"/>
                    <a:gd name="T9" fmla="*/ 17 h 38"/>
                    <a:gd name="T10" fmla="*/ 94 w 94"/>
                    <a:gd name="T11" fmla="*/ 27 h 38"/>
                    <a:gd name="T12" fmla="*/ 89 w 94"/>
                    <a:gd name="T13" fmla="*/ 31 h 38"/>
                    <a:gd name="T14" fmla="*/ 85 w 94"/>
                    <a:gd name="T15" fmla="*/ 31 h 38"/>
                    <a:gd name="T16" fmla="*/ 82 w 94"/>
                    <a:gd name="T17" fmla="*/ 38 h 38"/>
                    <a:gd name="T18" fmla="*/ 78 w 94"/>
                    <a:gd name="T19" fmla="*/ 34 h 38"/>
                    <a:gd name="T20" fmla="*/ 73 w 94"/>
                    <a:gd name="T21" fmla="*/ 24 h 38"/>
                    <a:gd name="T22" fmla="*/ 78 w 94"/>
                    <a:gd name="T23" fmla="*/ 19 h 38"/>
                    <a:gd name="T24" fmla="*/ 73 w 94"/>
                    <a:gd name="T25" fmla="*/ 19 h 38"/>
                    <a:gd name="T26" fmla="*/ 71 w 94"/>
                    <a:gd name="T27" fmla="*/ 15 h 38"/>
                    <a:gd name="T28" fmla="*/ 63 w 94"/>
                    <a:gd name="T29" fmla="*/ 10 h 38"/>
                    <a:gd name="T30" fmla="*/ 56 w 94"/>
                    <a:gd name="T31" fmla="*/ 10 h 38"/>
                    <a:gd name="T32" fmla="*/ 52 w 94"/>
                    <a:gd name="T33" fmla="*/ 17 h 38"/>
                    <a:gd name="T34" fmla="*/ 45 w 94"/>
                    <a:gd name="T35" fmla="*/ 19 h 38"/>
                    <a:gd name="T36" fmla="*/ 42 w 94"/>
                    <a:gd name="T37" fmla="*/ 22 h 38"/>
                    <a:gd name="T38" fmla="*/ 42 w 94"/>
                    <a:gd name="T39" fmla="*/ 24 h 38"/>
                    <a:gd name="T40" fmla="*/ 49 w 94"/>
                    <a:gd name="T41" fmla="*/ 34 h 38"/>
                    <a:gd name="T42" fmla="*/ 45 w 94"/>
                    <a:gd name="T43" fmla="*/ 36 h 38"/>
                    <a:gd name="T44" fmla="*/ 42 w 94"/>
                    <a:gd name="T45" fmla="*/ 38 h 38"/>
                    <a:gd name="T46" fmla="*/ 35 w 94"/>
                    <a:gd name="T47" fmla="*/ 38 h 38"/>
                    <a:gd name="T48" fmla="*/ 30 w 94"/>
                    <a:gd name="T49" fmla="*/ 29 h 38"/>
                    <a:gd name="T50" fmla="*/ 30 w 94"/>
                    <a:gd name="T51" fmla="*/ 31 h 38"/>
                    <a:gd name="T52" fmla="*/ 23 w 94"/>
                    <a:gd name="T53" fmla="*/ 31 h 38"/>
                    <a:gd name="T54" fmla="*/ 21 w 94"/>
                    <a:gd name="T55" fmla="*/ 24 h 38"/>
                    <a:gd name="T56" fmla="*/ 14 w 94"/>
                    <a:gd name="T57" fmla="*/ 22 h 38"/>
                    <a:gd name="T58" fmla="*/ 9 w 94"/>
                    <a:gd name="T59" fmla="*/ 22 h 38"/>
                    <a:gd name="T60" fmla="*/ 2 w 94"/>
                    <a:gd name="T61" fmla="*/ 22 h 38"/>
                    <a:gd name="T62" fmla="*/ 2 w 94"/>
                    <a:gd name="T63" fmla="*/ 24 h 38"/>
                    <a:gd name="T64" fmla="*/ 0 w 94"/>
                    <a:gd name="T65" fmla="*/ 22 h 38"/>
                    <a:gd name="T66" fmla="*/ 2 w 94"/>
                    <a:gd name="T67" fmla="*/ 19 h 38"/>
                    <a:gd name="T68" fmla="*/ 2 w 94"/>
                    <a:gd name="T69" fmla="*/ 17 h 38"/>
                    <a:gd name="T70" fmla="*/ 2 w 94"/>
                    <a:gd name="T71" fmla="*/ 12 h 38"/>
                    <a:gd name="T72" fmla="*/ 4 w 94"/>
                    <a:gd name="T73" fmla="*/ 10 h 38"/>
                    <a:gd name="T74" fmla="*/ 2 w 94"/>
                    <a:gd name="T75" fmla="*/ 8 h 38"/>
                    <a:gd name="T76" fmla="*/ 2 w 94"/>
                    <a:gd name="T77" fmla="*/ 3 h 38"/>
                    <a:gd name="T78" fmla="*/ 7 w 94"/>
                    <a:gd name="T79" fmla="*/ 0 h 38"/>
                    <a:gd name="T80" fmla="*/ 11 w 94"/>
                    <a:gd name="T81" fmla="*/ 5 h 38"/>
                    <a:gd name="T82" fmla="*/ 11 w 94"/>
                    <a:gd name="T83" fmla="*/ 10 h 38"/>
                    <a:gd name="T84" fmla="*/ 18 w 94"/>
                    <a:gd name="T85" fmla="*/ 10 h 38"/>
                    <a:gd name="T86" fmla="*/ 21 w 94"/>
                    <a:gd name="T87" fmla="*/ 10 h 38"/>
                    <a:gd name="T88" fmla="*/ 26 w 94"/>
                    <a:gd name="T89" fmla="*/ 12 h 38"/>
                    <a:gd name="T90" fmla="*/ 33 w 94"/>
                    <a:gd name="T91" fmla="*/ 12 h 38"/>
                    <a:gd name="T92" fmla="*/ 40 w 94"/>
                    <a:gd name="T93" fmla="*/ 8 h 38"/>
                    <a:gd name="T94" fmla="*/ 49 w 94"/>
                    <a:gd name="T95" fmla="*/ 5 h 38"/>
                    <a:gd name="T96" fmla="*/ 56 w 94"/>
                    <a:gd name="T97" fmla="*/ 0 h 38"/>
                    <a:gd name="T98" fmla="*/ 63 w 94"/>
                    <a:gd name="T99" fmla="*/ 0 h 38"/>
                    <a:gd name="T100" fmla="*/ 63 w 94"/>
                    <a:gd name="T101" fmla="*/ 3 h 38"/>
                    <a:gd name="T102" fmla="*/ 73 w 94"/>
                    <a:gd name="T103" fmla="*/ 3 h 38"/>
                    <a:gd name="T104" fmla="*/ 80 w 94"/>
                    <a:gd name="T105" fmla="*/ 5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94" h="38">
                      <a:moveTo>
                        <a:pt x="80" y="5"/>
                      </a:moveTo>
                      <a:lnTo>
                        <a:pt x="80" y="5"/>
                      </a:lnTo>
                      <a:lnTo>
                        <a:pt x="85" y="10"/>
                      </a:lnTo>
                      <a:lnTo>
                        <a:pt x="92" y="15"/>
                      </a:lnTo>
                      <a:lnTo>
                        <a:pt x="89" y="17"/>
                      </a:lnTo>
                      <a:lnTo>
                        <a:pt x="94" y="27"/>
                      </a:lnTo>
                      <a:lnTo>
                        <a:pt x="89" y="31"/>
                      </a:lnTo>
                      <a:lnTo>
                        <a:pt x="85" y="31"/>
                      </a:lnTo>
                      <a:lnTo>
                        <a:pt x="82" y="38"/>
                      </a:lnTo>
                      <a:lnTo>
                        <a:pt x="78" y="34"/>
                      </a:lnTo>
                      <a:lnTo>
                        <a:pt x="73" y="24"/>
                      </a:lnTo>
                      <a:lnTo>
                        <a:pt x="78" y="19"/>
                      </a:lnTo>
                      <a:lnTo>
                        <a:pt x="73" y="19"/>
                      </a:lnTo>
                      <a:lnTo>
                        <a:pt x="71" y="15"/>
                      </a:lnTo>
                      <a:lnTo>
                        <a:pt x="63" y="10"/>
                      </a:lnTo>
                      <a:lnTo>
                        <a:pt x="56" y="10"/>
                      </a:lnTo>
                      <a:lnTo>
                        <a:pt x="52" y="17"/>
                      </a:lnTo>
                      <a:lnTo>
                        <a:pt x="45" y="19"/>
                      </a:lnTo>
                      <a:lnTo>
                        <a:pt x="42" y="22"/>
                      </a:lnTo>
                      <a:lnTo>
                        <a:pt x="42" y="24"/>
                      </a:lnTo>
                      <a:lnTo>
                        <a:pt x="49" y="34"/>
                      </a:lnTo>
                      <a:lnTo>
                        <a:pt x="45" y="36"/>
                      </a:lnTo>
                      <a:lnTo>
                        <a:pt x="42" y="38"/>
                      </a:lnTo>
                      <a:lnTo>
                        <a:pt x="35" y="38"/>
                      </a:lnTo>
                      <a:lnTo>
                        <a:pt x="30" y="29"/>
                      </a:lnTo>
                      <a:lnTo>
                        <a:pt x="30" y="31"/>
                      </a:lnTo>
                      <a:lnTo>
                        <a:pt x="23" y="31"/>
                      </a:lnTo>
                      <a:lnTo>
                        <a:pt x="21" y="24"/>
                      </a:lnTo>
                      <a:lnTo>
                        <a:pt x="14" y="22"/>
                      </a:lnTo>
                      <a:lnTo>
                        <a:pt x="9" y="22"/>
                      </a:lnTo>
                      <a:lnTo>
                        <a:pt x="2" y="22"/>
                      </a:lnTo>
                      <a:lnTo>
                        <a:pt x="2" y="24"/>
                      </a:lnTo>
                      <a:lnTo>
                        <a:pt x="0" y="22"/>
                      </a:lnTo>
                      <a:lnTo>
                        <a:pt x="2" y="19"/>
                      </a:lnTo>
                      <a:lnTo>
                        <a:pt x="2" y="17"/>
                      </a:lnTo>
                      <a:lnTo>
                        <a:pt x="2" y="12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2" y="3"/>
                      </a:lnTo>
                      <a:lnTo>
                        <a:pt x="7" y="0"/>
                      </a:lnTo>
                      <a:lnTo>
                        <a:pt x="11" y="5"/>
                      </a:lnTo>
                      <a:lnTo>
                        <a:pt x="11" y="10"/>
                      </a:lnTo>
                      <a:lnTo>
                        <a:pt x="18" y="10"/>
                      </a:lnTo>
                      <a:lnTo>
                        <a:pt x="21" y="10"/>
                      </a:lnTo>
                      <a:lnTo>
                        <a:pt x="26" y="12"/>
                      </a:lnTo>
                      <a:lnTo>
                        <a:pt x="33" y="12"/>
                      </a:lnTo>
                      <a:lnTo>
                        <a:pt x="40" y="8"/>
                      </a:lnTo>
                      <a:lnTo>
                        <a:pt x="49" y="5"/>
                      </a:lnTo>
                      <a:lnTo>
                        <a:pt x="56" y="0"/>
                      </a:lnTo>
                      <a:lnTo>
                        <a:pt x="63" y="0"/>
                      </a:lnTo>
                      <a:lnTo>
                        <a:pt x="63" y="3"/>
                      </a:lnTo>
                      <a:lnTo>
                        <a:pt x="73" y="3"/>
                      </a:lnTo>
                      <a:lnTo>
                        <a:pt x="80" y="5"/>
                      </a:lnTo>
                      <a:close/>
                    </a:path>
                  </a:pathLst>
                </a:custGeom>
                <a:solidFill>
                  <a:srgbClr val="CBEBE2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7" name="Freeform 254"/>
                <p:cNvSpPr/>
                <p:nvPr/>
              </p:nvSpPr>
              <p:spPr bwMode="auto">
                <a:xfrm>
                  <a:off x="3045175" y="3794180"/>
                  <a:ext cx="24347" cy="9365"/>
                </a:xfrm>
                <a:custGeom>
                  <a:avLst/>
                  <a:gdLst>
                    <a:gd name="T0" fmla="*/ 26 w 26"/>
                    <a:gd name="T1" fmla="*/ 5 h 10"/>
                    <a:gd name="T2" fmla="*/ 26 w 26"/>
                    <a:gd name="T3" fmla="*/ 5 h 10"/>
                    <a:gd name="T4" fmla="*/ 24 w 26"/>
                    <a:gd name="T5" fmla="*/ 10 h 10"/>
                    <a:gd name="T6" fmla="*/ 9 w 26"/>
                    <a:gd name="T7" fmla="*/ 10 h 10"/>
                    <a:gd name="T8" fmla="*/ 0 w 26"/>
                    <a:gd name="T9" fmla="*/ 10 h 10"/>
                    <a:gd name="T10" fmla="*/ 0 w 26"/>
                    <a:gd name="T11" fmla="*/ 3 h 10"/>
                    <a:gd name="T12" fmla="*/ 2 w 26"/>
                    <a:gd name="T13" fmla="*/ 0 h 10"/>
                    <a:gd name="T14" fmla="*/ 17 w 26"/>
                    <a:gd name="T15" fmla="*/ 0 h 10"/>
                    <a:gd name="T16" fmla="*/ 24 w 26"/>
                    <a:gd name="T17" fmla="*/ 3 h 10"/>
                    <a:gd name="T18" fmla="*/ 26 w 26"/>
                    <a:gd name="T19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10">
                      <a:moveTo>
                        <a:pt x="26" y="5"/>
                      </a:moveTo>
                      <a:lnTo>
                        <a:pt x="26" y="5"/>
                      </a:lnTo>
                      <a:lnTo>
                        <a:pt x="24" y="10"/>
                      </a:lnTo>
                      <a:lnTo>
                        <a:pt x="9" y="10"/>
                      </a:lnTo>
                      <a:lnTo>
                        <a:pt x="0" y="10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17" y="0"/>
                      </a:lnTo>
                      <a:lnTo>
                        <a:pt x="24" y="3"/>
                      </a:lnTo>
                      <a:lnTo>
                        <a:pt x="26" y="5"/>
                      </a:lnTo>
                      <a:close/>
                    </a:path>
                  </a:pathLst>
                </a:custGeom>
                <a:solidFill>
                  <a:srgbClr val="EDF9F6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8" name="Freeform 293"/>
                <p:cNvSpPr/>
                <p:nvPr/>
              </p:nvSpPr>
              <p:spPr bwMode="auto">
                <a:xfrm>
                  <a:off x="2699629" y="3858793"/>
                  <a:ext cx="35585" cy="19666"/>
                </a:xfrm>
                <a:custGeom>
                  <a:avLst/>
                  <a:gdLst>
                    <a:gd name="T0" fmla="*/ 24 w 38"/>
                    <a:gd name="T1" fmla="*/ 7 h 21"/>
                    <a:gd name="T2" fmla="*/ 24 w 38"/>
                    <a:gd name="T3" fmla="*/ 7 h 21"/>
                    <a:gd name="T4" fmla="*/ 26 w 38"/>
                    <a:gd name="T5" fmla="*/ 9 h 21"/>
                    <a:gd name="T6" fmla="*/ 33 w 38"/>
                    <a:gd name="T7" fmla="*/ 7 h 21"/>
                    <a:gd name="T8" fmla="*/ 36 w 38"/>
                    <a:gd name="T9" fmla="*/ 9 h 21"/>
                    <a:gd name="T10" fmla="*/ 38 w 38"/>
                    <a:gd name="T11" fmla="*/ 12 h 21"/>
                    <a:gd name="T12" fmla="*/ 36 w 38"/>
                    <a:gd name="T13" fmla="*/ 19 h 21"/>
                    <a:gd name="T14" fmla="*/ 36 w 38"/>
                    <a:gd name="T15" fmla="*/ 21 h 21"/>
                    <a:gd name="T16" fmla="*/ 26 w 38"/>
                    <a:gd name="T17" fmla="*/ 21 h 21"/>
                    <a:gd name="T18" fmla="*/ 19 w 38"/>
                    <a:gd name="T19" fmla="*/ 19 h 21"/>
                    <a:gd name="T20" fmla="*/ 14 w 38"/>
                    <a:gd name="T21" fmla="*/ 17 h 21"/>
                    <a:gd name="T22" fmla="*/ 5 w 38"/>
                    <a:gd name="T23" fmla="*/ 14 h 21"/>
                    <a:gd name="T24" fmla="*/ 0 w 38"/>
                    <a:gd name="T25" fmla="*/ 12 h 21"/>
                    <a:gd name="T26" fmla="*/ 0 w 38"/>
                    <a:gd name="T27" fmla="*/ 9 h 21"/>
                    <a:gd name="T28" fmla="*/ 5 w 38"/>
                    <a:gd name="T29" fmla="*/ 5 h 21"/>
                    <a:gd name="T30" fmla="*/ 9 w 38"/>
                    <a:gd name="T31" fmla="*/ 2 h 21"/>
                    <a:gd name="T32" fmla="*/ 7 w 38"/>
                    <a:gd name="T33" fmla="*/ 2 h 21"/>
                    <a:gd name="T34" fmla="*/ 12 w 38"/>
                    <a:gd name="T35" fmla="*/ 0 h 21"/>
                    <a:gd name="T36" fmla="*/ 17 w 38"/>
                    <a:gd name="T37" fmla="*/ 2 h 21"/>
                    <a:gd name="T38" fmla="*/ 19 w 38"/>
                    <a:gd name="T39" fmla="*/ 5 h 21"/>
                    <a:gd name="T40" fmla="*/ 24 w 38"/>
                    <a:gd name="T41" fmla="*/ 7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8" h="21">
                      <a:moveTo>
                        <a:pt x="24" y="7"/>
                      </a:moveTo>
                      <a:lnTo>
                        <a:pt x="24" y="7"/>
                      </a:lnTo>
                      <a:lnTo>
                        <a:pt x="26" y="9"/>
                      </a:lnTo>
                      <a:lnTo>
                        <a:pt x="33" y="7"/>
                      </a:lnTo>
                      <a:lnTo>
                        <a:pt x="36" y="9"/>
                      </a:lnTo>
                      <a:lnTo>
                        <a:pt x="38" y="12"/>
                      </a:lnTo>
                      <a:lnTo>
                        <a:pt x="36" y="19"/>
                      </a:lnTo>
                      <a:lnTo>
                        <a:pt x="36" y="21"/>
                      </a:lnTo>
                      <a:lnTo>
                        <a:pt x="26" y="21"/>
                      </a:lnTo>
                      <a:lnTo>
                        <a:pt x="19" y="19"/>
                      </a:lnTo>
                      <a:lnTo>
                        <a:pt x="14" y="17"/>
                      </a:lnTo>
                      <a:lnTo>
                        <a:pt x="5" y="14"/>
                      </a:lnTo>
                      <a:lnTo>
                        <a:pt x="0" y="12"/>
                      </a:lnTo>
                      <a:lnTo>
                        <a:pt x="0" y="9"/>
                      </a:lnTo>
                      <a:lnTo>
                        <a:pt x="5" y="5"/>
                      </a:lnTo>
                      <a:lnTo>
                        <a:pt x="9" y="2"/>
                      </a:lnTo>
                      <a:lnTo>
                        <a:pt x="7" y="2"/>
                      </a:lnTo>
                      <a:lnTo>
                        <a:pt x="12" y="0"/>
                      </a:lnTo>
                      <a:lnTo>
                        <a:pt x="17" y="2"/>
                      </a:lnTo>
                      <a:lnTo>
                        <a:pt x="19" y="5"/>
                      </a:lnTo>
                      <a:lnTo>
                        <a:pt x="24" y="7"/>
                      </a:lnTo>
                      <a:close/>
                    </a:path>
                  </a:pathLst>
                </a:custGeom>
                <a:solidFill>
                  <a:srgbClr val="D5EFE8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18" name="组合 336"/>
              <p:cNvGrpSpPr/>
              <p:nvPr/>
            </p:nvGrpSpPr>
            <p:grpSpPr>
              <a:xfrm>
                <a:off x="2830730" y="3889697"/>
                <a:ext cx="707950" cy="1200051"/>
                <a:chOff x="2830730" y="3889697"/>
                <a:chExt cx="707950" cy="1200051"/>
              </a:xfrm>
              <a:grpFill/>
            </p:grpSpPr>
            <p:sp>
              <p:nvSpPr>
                <p:cNvPr id="119" name="Freeform 75"/>
                <p:cNvSpPr/>
                <p:nvPr/>
              </p:nvSpPr>
              <p:spPr bwMode="auto">
                <a:xfrm>
                  <a:off x="3113536" y="4375709"/>
                  <a:ext cx="133442" cy="134847"/>
                </a:xfrm>
                <a:custGeom>
                  <a:avLst/>
                  <a:gdLst>
                    <a:gd name="connsiteX0" fmla="*/ 68263 w 226218"/>
                    <a:gd name="connsiteY0" fmla="*/ 0 h 228600"/>
                    <a:gd name="connsiteX1" fmla="*/ 75406 w 226218"/>
                    <a:gd name="connsiteY1" fmla="*/ 0 h 228600"/>
                    <a:gd name="connsiteX2" fmla="*/ 93663 w 226218"/>
                    <a:gd name="connsiteY2" fmla="*/ 0 h 228600"/>
                    <a:gd name="connsiteX3" fmla="*/ 100806 w 226218"/>
                    <a:gd name="connsiteY3" fmla="*/ 0 h 228600"/>
                    <a:gd name="connsiteX4" fmla="*/ 124618 w 226218"/>
                    <a:gd name="connsiteY4" fmla="*/ 14288 h 228600"/>
                    <a:gd name="connsiteX5" fmla="*/ 124618 w 226218"/>
                    <a:gd name="connsiteY5" fmla="*/ 22225 h 228600"/>
                    <a:gd name="connsiteX6" fmla="*/ 130968 w 226218"/>
                    <a:gd name="connsiteY6" fmla="*/ 36513 h 228600"/>
                    <a:gd name="connsiteX7" fmla="*/ 130968 w 226218"/>
                    <a:gd name="connsiteY7" fmla="*/ 74613 h 228600"/>
                    <a:gd name="connsiteX8" fmla="*/ 152896 w 226218"/>
                    <a:gd name="connsiteY8" fmla="*/ 81062 h 228600"/>
                    <a:gd name="connsiteX9" fmla="*/ 161925 w 226218"/>
                    <a:gd name="connsiteY9" fmla="*/ 74613 h 228600"/>
                    <a:gd name="connsiteX10" fmla="*/ 166127 w 226218"/>
                    <a:gd name="connsiteY10" fmla="*/ 76714 h 228600"/>
                    <a:gd name="connsiteX11" fmla="*/ 169068 w 226218"/>
                    <a:gd name="connsiteY11" fmla="*/ 74613 h 228600"/>
                    <a:gd name="connsiteX12" fmla="*/ 184943 w 226218"/>
                    <a:gd name="connsiteY12" fmla="*/ 82550 h 228600"/>
                    <a:gd name="connsiteX13" fmla="*/ 191293 w 226218"/>
                    <a:gd name="connsiteY13" fmla="*/ 88900 h 228600"/>
                    <a:gd name="connsiteX14" fmla="*/ 191293 w 226218"/>
                    <a:gd name="connsiteY14" fmla="*/ 115888 h 228600"/>
                    <a:gd name="connsiteX15" fmla="*/ 195969 w 226218"/>
                    <a:gd name="connsiteY15" fmla="*/ 126798 h 228600"/>
                    <a:gd name="connsiteX16" fmla="*/ 206375 w 226218"/>
                    <a:gd name="connsiteY16" fmla="*/ 123825 h 228600"/>
                    <a:gd name="connsiteX17" fmla="*/ 210185 w 226218"/>
                    <a:gd name="connsiteY17" fmla="*/ 124778 h 228600"/>
                    <a:gd name="connsiteX18" fmla="*/ 213518 w 226218"/>
                    <a:gd name="connsiteY18" fmla="*/ 123825 h 228600"/>
                    <a:gd name="connsiteX19" fmla="*/ 226218 w 226218"/>
                    <a:gd name="connsiteY19" fmla="*/ 127000 h 228600"/>
                    <a:gd name="connsiteX20" fmla="*/ 226218 w 226218"/>
                    <a:gd name="connsiteY20" fmla="*/ 146050 h 228600"/>
                    <a:gd name="connsiteX21" fmla="*/ 221456 w 226218"/>
                    <a:gd name="connsiteY21" fmla="*/ 160338 h 228600"/>
                    <a:gd name="connsiteX22" fmla="*/ 213518 w 226218"/>
                    <a:gd name="connsiteY22" fmla="*/ 176213 h 228600"/>
                    <a:gd name="connsiteX23" fmla="*/ 210343 w 226218"/>
                    <a:gd name="connsiteY23" fmla="*/ 201813 h 228600"/>
                    <a:gd name="connsiteX24" fmla="*/ 188118 w 226218"/>
                    <a:gd name="connsiteY24" fmla="*/ 225425 h 228600"/>
                    <a:gd name="connsiteX25" fmla="*/ 169068 w 226218"/>
                    <a:gd name="connsiteY25" fmla="*/ 228600 h 228600"/>
                    <a:gd name="connsiteX26" fmla="*/ 164690 w 226218"/>
                    <a:gd name="connsiteY26" fmla="*/ 228139 h 228600"/>
                    <a:gd name="connsiteX27" fmla="*/ 161925 w 226218"/>
                    <a:gd name="connsiteY27" fmla="*/ 228600 h 228600"/>
                    <a:gd name="connsiteX28" fmla="*/ 131763 w 226218"/>
                    <a:gd name="connsiteY28" fmla="*/ 225425 h 228600"/>
                    <a:gd name="connsiteX29" fmla="*/ 106363 w 226218"/>
                    <a:gd name="connsiteY29" fmla="*/ 217488 h 228600"/>
                    <a:gd name="connsiteX30" fmla="*/ 131763 w 226218"/>
                    <a:gd name="connsiteY30" fmla="*/ 171450 h 228600"/>
                    <a:gd name="connsiteX31" fmla="*/ 128588 w 226218"/>
                    <a:gd name="connsiteY31" fmla="*/ 160338 h 228600"/>
                    <a:gd name="connsiteX32" fmla="*/ 101600 w 226218"/>
                    <a:gd name="connsiteY32" fmla="*/ 149225 h 228600"/>
                    <a:gd name="connsiteX33" fmla="*/ 68263 w 226218"/>
                    <a:gd name="connsiteY33" fmla="*/ 130175 h 228600"/>
                    <a:gd name="connsiteX34" fmla="*/ 49213 w 226218"/>
                    <a:gd name="connsiteY34" fmla="*/ 123825 h 228600"/>
                    <a:gd name="connsiteX35" fmla="*/ 0 w 226218"/>
                    <a:gd name="connsiteY35" fmla="*/ 82550 h 228600"/>
                    <a:gd name="connsiteX36" fmla="*/ 11113 w 226218"/>
                    <a:gd name="connsiteY36" fmla="*/ 47625 h 228600"/>
                    <a:gd name="connsiteX37" fmla="*/ 11113 w 226218"/>
                    <a:gd name="connsiteY37" fmla="*/ 33338 h 228600"/>
                    <a:gd name="connsiteX38" fmla="*/ 23813 w 226218"/>
                    <a:gd name="connsiteY38" fmla="*/ 6350 h 228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226218" h="228600">
                      <a:moveTo>
                        <a:pt x="68263" y="0"/>
                      </a:moveTo>
                      <a:lnTo>
                        <a:pt x="75406" y="0"/>
                      </a:lnTo>
                      <a:lnTo>
                        <a:pt x="93663" y="0"/>
                      </a:lnTo>
                      <a:lnTo>
                        <a:pt x="100806" y="0"/>
                      </a:lnTo>
                      <a:lnTo>
                        <a:pt x="124618" y="14288"/>
                      </a:lnTo>
                      <a:lnTo>
                        <a:pt x="124618" y="22225"/>
                      </a:lnTo>
                      <a:lnTo>
                        <a:pt x="130968" y="36513"/>
                      </a:lnTo>
                      <a:lnTo>
                        <a:pt x="130968" y="74613"/>
                      </a:lnTo>
                      <a:lnTo>
                        <a:pt x="152896" y="81062"/>
                      </a:lnTo>
                      <a:lnTo>
                        <a:pt x="161925" y="74613"/>
                      </a:lnTo>
                      <a:lnTo>
                        <a:pt x="166127" y="76714"/>
                      </a:lnTo>
                      <a:lnTo>
                        <a:pt x="169068" y="74613"/>
                      </a:lnTo>
                      <a:lnTo>
                        <a:pt x="184943" y="82550"/>
                      </a:lnTo>
                      <a:lnTo>
                        <a:pt x="191293" y="88900"/>
                      </a:lnTo>
                      <a:lnTo>
                        <a:pt x="191293" y="115888"/>
                      </a:lnTo>
                      <a:lnTo>
                        <a:pt x="195969" y="126798"/>
                      </a:lnTo>
                      <a:lnTo>
                        <a:pt x="206375" y="123825"/>
                      </a:lnTo>
                      <a:lnTo>
                        <a:pt x="210185" y="124778"/>
                      </a:lnTo>
                      <a:lnTo>
                        <a:pt x="213518" y="123825"/>
                      </a:lnTo>
                      <a:lnTo>
                        <a:pt x="226218" y="127000"/>
                      </a:lnTo>
                      <a:lnTo>
                        <a:pt x="226218" y="146050"/>
                      </a:lnTo>
                      <a:lnTo>
                        <a:pt x="221456" y="160338"/>
                      </a:lnTo>
                      <a:lnTo>
                        <a:pt x="213518" y="176213"/>
                      </a:lnTo>
                      <a:lnTo>
                        <a:pt x="210343" y="201813"/>
                      </a:lnTo>
                      <a:lnTo>
                        <a:pt x="188118" y="225425"/>
                      </a:lnTo>
                      <a:lnTo>
                        <a:pt x="169068" y="228600"/>
                      </a:lnTo>
                      <a:lnTo>
                        <a:pt x="164690" y="228139"/>
                      </a:lnTo>
                      <a:lnTo>
                        <a:pt x="161925" y="228600"/>
                      </a:lnTo>
                      <a:lnTo>
                        <a:pt x="131763" y="225425"/>
                      </a:lnTo>
                      <a:lnTo>
                        <a:pt x="106363" y="217488"/>
                      </a:lnTo>
                      <a:lnTo>
                        <a:pt x="131763" y="171450"/>
                      </a:lnTo>
                      <a:lnTo>
                        <a:pt x="128588" y="160338"/>
                      </a:lnTo>
                      <a:lnTo>
                        <a:pt x="101600" y="149225"/>
                      </a:lnTo>
                      <a:lnTo>
                        <a:pt x="68263" y="130175"/>
                      </a:lnTo>
                      <a:lnTo>
                        <a:pt x="49213" y="123825"/>
                      </a:lnTo>
                      <a:lnTo>
                        <a:pt x="0" y="82550"/>
                      </a:lnTo>
                      <a:lnTo>
                        <a:pt x="11113" y="47625"/>
                      </a:lnTo>
                      <a:lnTo>
                        <a:pt x="11113" y="33338"/>
                      </a:lnTo>
                      <a:lnTo>
                        <a:pt x="23813" y="6350"/>
                      </a:lnTo>
                      <a:close/>
                    </a:path>
                  </a:pathLst>
                </a:custGeom>
                <a:solidFill>
                  <a:srgbClr val="EDF9F6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>
                  <a:noAutofit/>
                </a:bodyPr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0" name="Freeform 14"/>
                <p:cNvSpPr>
                  <a:spLocks noEditPoints="1"/>
                </p:cNvSpPr>
                <p:nvPr/>
              </p:nvSpPr>
              <p:spPr bwMode="auto">
                <a:xfrm>
                  <a:off x="2952468" y="4415041"/>
                  <a:ext cx="298726" cy="664874"/>
                </a:xfrm>
                <a:custGeom>
                  <a:avLst/>
                  <a:gdLst>
                    <a:gd name="T0" fmla="*/ 127 w 319"/>
                    <a:gd name="T1" fmla="*/ 710 h 710"/>
                    <a:gd name="T2" fmla="*/ 104 w 319"/>
                    <a:gd name="T3" fmla="*/ 701 h 710"/>
                    <a:gd name="T4" fmla="*/ 78 w 319"/>
                    <a:gd name="T5" fmla="*/ 701 h 710"/>
                    <a:gd name="T6" fmla="*/ 82 w 319"/>
                    <a:gd name="T7" fmla="*/ 651 h 710"/>
                    <a:gd name="T8" fmla="*/ 113 w 319"/>
                    <a:gd name="T9" fmla="*/ 689 h 710"/>
                    <a:gd name="T10" fmla="*/ 127 w 319"/>
                    <a:gd name="T11" fmla="*/ 710 h 710"/>
                    <a:gd name="T12" fmla="*/ 137 w 319"/>
                    <a:gd name="T13" fmla="*/ 5 h 710"/>
                    <a:gd name="T14" fmla="*/ 151 w 319"/>
                    <a:gd name="T15" fmla="*/ 5 h 710"/>
                    <a:gd name="T16" fmla="*/ 172 w 319"/>
                    <a:gd name="T17" fmla="*/ 7 h 710"/>
                    <a:gd name="T18" fmla="*/ 217 w 319"/>
                    <a:gd name="T19" fmla="*/ 40 h 710"/>
                    <a:gd name="T20" fmla="*/ 253 w 319"/>
                    <a:gd name="T21" fmla="*/ 59 h 710"/>
                    <a:gd name="T22" fmla="*/ 239 w 319"/>
                    <a:gd name="T23" fmla="*/ 95 h 710"/>
                    <a:gd name="T24" fmla="*/ 274 w 319"/>
                    <a:gd name="T25" fmla="*/ 102 h 710"/>
                    <a:gd name="T26" fmla="*/ 300 w 319"/>
                    <a:gd name="T27" fmla="*/ 85 h 710"/>
                    <a:gd name="T28" fmla="*/ 312 w 319"/>
                    <a:gd name="T29" fmla="*/ 66 h 710"/>
                    <a:gd name="T30" fmla="*/ 319 w 319"/>
                    <a:gd name="T31" fmla="*/ 90 h 710"/>
                    <a:gd name="T32" fmla="*/ 295 w 319"/>
                    <a:gd name="T33" fmla="*/ 109 h 710"/>
                    <a:gd name="T34" fmla="*/ 255 w 319"/>
                    <a:gd name="T35" fmla="*/ 149 h 710"/>
                    <a:gd name="T36" fmla="*/ 248 w 319"/>
                    <a:gd name="T37" fmla="*/ 185 h 710"/>
                    <a:gd name="T38" fmla="*/ 243 w 319"/>
                    <a:gd name="T39" fmla="*/ 208 h 710"/>
                    <a:gd name="T40" fmla="*/ 241 w 319"/>
                    <a:gd name="T41" fmla="*/ 232 h 710"/>
                    <a:gd name="T42" fmla="*/ 260 w 319"/>
                    <a:gd name="T43" fmla="*/ 260 h 710"/>
                    <a:gd name="T44" fmla="*/ 269 w 319"/>
                    <a:gd name="T45" fmla="*/ 279 h 710"/>
                    <a:gd name="T46" fmla="*/ 229 w 319"/>
                    <a:gd name="T47" fmla="*/ 317 h 710"/>
                    <a:gd name="T48" fmla="*/ 179 w 319"/>
                    <a:gd name="T49" fmla="*/ 320 h 710"/>
                    <a:gd name="T50" fmla="*/ 179 w 319"/>
                    <a:gd name="T51" fmla="*/ 346 h 710"/>
                    <a:gd name="T52" fmla="*/ 172 w 319"/>
                    <a:gd name="T53" fmla="*/ 365 h 710"/>
                    <a:gd name="T54" fmla="*/ 139 w 319"/>
                    <a:gd name="T55" fmla="*/ 360 h 710"/>
                    <a:gd name="T56" fmla="*/ 137 w 319"/>
                    <a:gd name="T57" fmla="*/ 388 h 710"/>
                    <a:gd name="T58" fmla="*/ 156 w 319"/>
                    <a:gd name="T59" fmla="*/ 386 h 710"/>
                    <a:gd name="T60" fmla="*/ 146 w 319"/>
                    <a:gd name="T61" fmla="*/ 405 h 710"/>
                    <a:gd name="T62" fmla="*/ 130 w 319"/>
                    <a:gd name="T63" fmla="*/ 440 h 710"/>
                    <a:gd name="T64" fmla="*/ 111 w 319"/>
                    <a:gd name="T65" fmla="*/ 452 h 710"/>
                    <a:gd name="T66" fmla="*/ 94 w 319"/>
                    <a:gd name="T67" fmla="*/ 483 h 710"/>
                    <a:gd name="T68" fmla="*/ 125 w 319"/>
                    <a:gd name="T69" fmla="*/ 504 h 710"/>
                    <a:gd name="T70" fmla="*/ 101 w 319"/>
                    <a:gd name="T71" fmla="*/ 540 h 710"/>
                    <a:gd name="T72" fmla="*/ 75 w 319"/>
                    <a:gd name="T73" fmla="*/ 578 h 710"/>
                    <a:gd name="T74" fmla="*/ 73 w 319"/>
                    <a:gd name="T75" fmla="*/ 618 h 710"/>
                    <a:gd name="T76" fmla="*/ 78 w 319"/>
                    <a:gd name="T77" fmla="*/ 630 h 710"/>
                    <a:gd name="T78" fmla="*/ 23 w 319"/>
                    <a:gd name="T79" fmla="*/ 623 h 710"/>
                    <a:gd name="T80" fmla="*/ 16 w 319"/>
                    <a:gd name="T81" fmla="*/ 589 h 710"/>
                    <a:gd name="T82" fmla="*/ 2 w 319"/>
                    <a:gd name="T83" fmla="*/ 580 h 710"/>
                    <a:gd name="T84" fmla="*/ 12 w 319"/>
                    <a:gd name="T85" fmla="*/ 545 h 710"/>
                    <a:gd name="T86" fmla="*/ 16 w 319"/>
                    <a:gd name="T87" fmla="*/ 516 h 710"/>
                    <a:gd name="T88" fmla="*/ 30 w 319"/>
                    <a:gd name="T89" fmla="*/ 464 h 710"/>
                    <a:gd name="T90" fmla="*/ 35 w 319"/>
                    <a:gd name="T91" fmla="*/ 447 h 710"/>
                    <a:gd name="T92" fmla="*/ 26 w 319"/>
                    <a:gd name="T93" fmla="*/ 436 h 710"/>
                    <a:gd name="T94" fmla="*/ 23 w 319"/>
                    <a:gd name="T95" fmla="*/ 417 h 710"/>
                    <a:gd name="T96" fmla="*/ 26 w 319"/>
                    <a:gd name="T97" fmla="*/ 388 h 710"/>
                    <a:gd name="T98" fmla="*/ 28 w 319"/>
                    <a:gd name="T99" fmla="*/ 339 h 710"/>
                    <a:gd name="T100" fmla="*/ 42 w 319"/>
                    <a:gd name="T101" fmla="*/ 315 h 710"/>
                    <a:gd name="T102" fmla="*/ 38 w 319"/>
                    <a:gd name="T103" fmla="*/ 275 h 710"/>
                    <a:gd name="T104" fmla="*/ 49 w 319"/>
                    <a:gd name="T105" fmla="*/ 246 h 710"/>
                    <a:gd name="T106" fmla="*/ 59 w 319"/>
                    <a:gd name="T107" fmla="*/ 208 h 710"/>
                    <a:gd name="T108" fmla="*/ 47 w 319"/>
                    <a:gd name="T109" fmla="*/ 173 h 710"/>
                    <a:gd name="T110" fmla="*/ 54 w 319"/>
                    <a:gd name="T111" fmla="*/ 135 h 710"/>
                    <a:gd name="T112" fmla="*/ 71 w 319"/>
                    <a:gd name="T113" fmla="*/ 102 h 710"/>
                    <a:gd name="T114" fmla="*/ 78 w 319"/>
                    <a:gd name="T115" fmla="*/ 83 h 710"/>
                    <a:gd name="T116" fmla="*/ 80 w 319"/>
                    <a:gd name="T117" fmla="*/ 47 h 710"/>
                    <a:gd name="T118" fmla="*/ 104 w 319"/>
                    <a:gd name="T119" fmla="*/ 21 h 710"/>
                    <a:gd name="T120" fmla="*/ 116 w 319"/>
                    <a:gd name="T121" fmla="*/ 0 h 7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19" h="710">
                      <a:moveTo>
                        <a:pt x="127" y="710"/>
                      </a:moveTo>
                      <a:lnTo>
                        <a:pt x="127" y="710"/>
                      </a:lnTo>
                      <a:lnTo>
                        <a:pt x="113" y="710"/>
                      </a:lnTo>
                      <a:lnTo>
                        <a:pt x="104" y="701"/>
                      </a:lnTo>
                      <a:lnTo>
                        <a:pt x="94" y="701"/>
                      </a:lnTo>
                      <a:lnTo>
                        <a:pt x="78" y="701"/>
                      </a:lnTo>
                      <a:lnTo>
                        <a:pt x="78" y="639"/>
                      </a:lnTo>
                      <a:lnTo>
                        <a:pt x="82" y="651"/>
                      </a:lnTo>
                      <a:lnTo>
                        <a:pt x="92" y="672"/>
                      </a:lnTo>
                      <a:lnTo>
                        <a:pt x="113" y="689"/>
                      </a:lnTo>
                      <a:lnTo>
                        <a:pt x="134" y="694"/>
                      </a:lnTo>
                      <a:lnTo>
                        <a:pt x="127" y="710"/>
                      </a:lnTo>
                      <a:close/>
                      <a:moveTo>
                        <a:pt x="137" y="5"/>
                      </a:moveTo>
                      <a:lnTo>
                        <a:pt x="137" y="5"/>
                      </a:lnTo>
                      <a:lnTo>
                        <a:pt x="146" y="17"/>
                      </a:lnTo>
                      <a:lnTo>
                        <a:pt x="151" y="5"/>
                      </a:lnTo>
                      <a:lnTo>
                        <a:pt x="170" y="5"/>
                      </a:lnTo>
                      <a:lnTo>
                        <a:pt x="172" y="7"/>
                      </a:lnTo>
                      <a:lnTo>
                        <a:pt x="203" y="36"/>
                      </a:lnTo>
                      <a:lnTo>
                        <a:pt x="217" y="40"/>
                      </a:lnTo>
                      <a:lnTo>
                        <a:pt x="236" y="52"/>
                      </a:lnTo>
                      <a:lnTo>
                        <a:pt x="253" y="59"/>
                      </a:lnTo>
                      <a:lnTo>
                        <a:pt x="255" y="66"/>
                      </a:lnTo>
                      <a:lnTo>
                        <a:pt x="239" y="95"/>
                      </a:lnTo>
                      <a:lnTo>
                        <a:pt x="255" y="100"/>
                      </a:lnTo>
                      <a:lnTo>
                        <a:pt x="274" y="102"/>
                      </a:lnTo>
                      <a:lnTo>
                        <a:pt x="286" y="100"/>
                      </a:lnTo>
                      <a:lnTo>
                        <a:pt x="300" y="85"/>
                      </a:lnTo>
                      <a:lnTo>
                        <a:pt x="305" y="69"/>
                      </a:lnTo>
                      <a:lnTo>
                        <a:pt x="312" y="66"/>
                      </a:lnTo>
                      <a:lnTo>
                        <a:pt x="319" y="76"/>
                      </a:lnTo>
                      <a:lnTo>
                        <a:pt x="319" y="90"/>
                      </a:lnTo>
                      <a:lnTo>
                        <a:pt x="307" y="102"/>
                      </a:lnTo>
                      <a:lnTo>
                        <a:pt x="295" y="109"/>
                      </a:lnTo>
                      <a:lnTo>
                        <a:pt x="276" y="126"/>
                      </a:lnTo>
                      <a:lnTo>
                        <a:pt x="255" y="149"/>
                      </a:lnTo>
                      <a:lnTo>
                        <a:pt x="253" y="166"/>
                      </a:lnTo>
                      <a:lnTo>
                        <a:pt x="248" y="185"/>
                      </a:lnTo>
                      <a:lnTo>
                        <a:pt x="248" y="204"/>
                      </a:lnTo>
                      <a:lnTo>
                        <a:pt x="243" y="208"/>
                      </a:lnTo>
                      <a:lnTo>
                        <a:pt x="243" y="220"/>
                      </a:lnTo>
                      <a:lnTo>
                        <a:pt x="241" y="232"/>
                      </a:lnTo>
                      <a:lnTo>
                        <a:pt x="262" y="249"/>
                      </a:lnTo>
                      <a:lnTo>
                        <a:pt x="260" y="260"/>
                      </a:lnTo>
                      <a:lnTo>
                        <a:pt x="269" y="270"/>
                      </a:lnTo>
                      <a:lnTo>
                        <a:pt x="269" y="279"/>
                      </a:lnTo>
                      <a:lnTo>
                        <a:pt x="253" y="305"/>
                      </a:lnTo>
                      <a:lnTo>
                        <a:pt x="229" y="317"/>
                      </a:lnTo>
                      <a:lnTo>
                        <a:pt x="196" y="322"/>
                      </a:lnTo>
                      <a:lnTo>
                        <a:pt x="179" y="320"/>
                      </a:lnTo>
                      <a:lnTo>
                        <a:pt x="182" y="331"/>
                      </a:lnTo>
                      <a:lnTo>
                        <a:pt x="179" y="346"/>
                      </a:lnTo>
                      <a:lnTo>
                        <a:pt x="182" y="358"/>
                      </a:lnTo>
                      <a:lnTo>
                        <a:pt x="172" y="365"/>
                      </a:lnTo>
                      <a:lnTo>
                        <a:pt x="156" y="367"/>
                      </a:lnTo>
                      <a:lnTo>
                        <a:pt x="139" y="360"/>
                      </a:lnTo>
                      <a:lnTo>
                        <a:pt x="134" y="365"/>
                      </a:lnTo>
                      <a:lnTo>
                        <a:pt x="137" y="388"/>
                      </a:lnTo>
                      <a:lnTo>
                        <a:pt x="149" y="393"/>
                      </a:lnTo>
                      <a:lnTo>
                        <a:pt x="156" y="386"/>
                      </a:lnTo>
                      <a:lnTo>
                        <a:pt x="161" y="398"/>
                      </a:lnTo>
                      <a:lnTo>
                        <a:pt x="146" y="405"/>
                      </a:lnTo>
                      <a:lnTo>
                        <a:pt x="132" y="419"/>
                      </a:lnTo>
                      <a:lnTo>
                        <a:pt x="130" y="440"/>
                      </a:lnTo>
                      <a:lnTo>
                        <a:pt x="127" y="452"/>
                      </a:lnTo>
                      <a:lnTo>
                        <a:pt x="111" y="452"/>
                      </a:lnTo>
                      <a:lnTo>
                        <a:pt x="99" y="464"/>
                      </a:lnTo>
                      <a:lnTo>
                        <a:pt x="94" y="483"/>
                      </a:lnTo>
                      <a:lnTo>
                        <a:pt x="111" y="500"/>
                      </a:lnTo>
                      <a:lnTo>
                        <a:pt x="125" y="504"/>
                      </a:lnTo>
                      <a:lnTo>
                        <a:pt x="120" y="526"/>
                      </a:lnTo>
                      <a:lnTo>
                        <a:pt x="101" y="540"/>
                      </a:lnTo>
                      <a:lnTo>
                        <a:pt x="90" y="568"/>
                      </a:lnTo>
                      <a:lnTo>
                        <a:pt x="75" y="578"/>
                      </a:lnTo>
                      <a:lnTo>
                        <a:pt x="68" y="589"/>
                      </a:lnTo>
                      <a:lnTo>
                        <a:pt x="73" y="618"/>
                      </a:lnTo>
                      <a:lnTo>
                        <a:pt x="85" y="632"/>
                      </a:lnTo>
                      <a:lnTo>
                        <a:pt x="78" y="630"/>
                      </a:lnTo>
                      <a:lnTo>
                        <a:pt x="64" y="627"/>
                      </a:lnTo>
                      <a:lnTo>
                        <a:pt x="23" y="623"/>
                      </a:lnTo>
                      <a:lnTo>
                        <a:pt x="16" y="608"/>
                      </a:lnTo>
                      <a:lnTo>
                        <a:pt x="16" y="589"/>
                      </a:lnTo>
                      <a:lnTo>
                        <a:pt x="7" y="589"/>
                      </a:lnTo>
                      <a:lnTo>
                        <a:pt x="2" y="580"/>
                      </a:lnTo>
                      <a:lnTo>
                        <a:pt x="0" y="554"/>
                      </a:lnTo>
                      <a:lnTo>
                        <a:pt x="12" y="545"/>
                      </a:lnTo>
                      <a:lnTo>
                        <a:pt x="16" y="528"/>
                      </a:lnTo>
                      <a:lnTo>
                        <a:pt x="16" y="516"/>
                      </a:lnTo>
                      <a:lnTo>
                        <a:pt x="23" y="497"/>
                      </a:lnTo>
                      <a:lnTo>
                        <a:pt x="30" y="464"/>
                      </a:lnTo>
                      <a:lnTo>
                        <a:pt x="28" y="452"/>
                      </a:lnTo>
                      <a:lnTo>
                        <a:pt x="35" y="447"/>
                      </a:lnTo>
                      <a:lnTo>
                        <a:pt x="33" y="438"/>
                      </a:lnTo>
                      <a:lnTo>
                        <a:pt x="26" y="436"/>
                      </a:lnTo>
                      <a:lnTo>
                        <a:pt x="30" y="424"/>
                      </a:lnTo>
                      <a:lnTo>
                        <a:pt x="23" y="417"/>
                      </a:lnTo>
                      <a:lnTo>
                        <a:pt x="21" y="391"/>
                      </a:lnTo>
                      <a:lnTo>
                        <a:pt x="26" y="388"/>
                      </a:lnTo>
                      <a:lnTo>
                        <a:pt x="23" y="360"/>
                      </a:lnTo>
                      <a:lnTo>
                        <a:pt x="28" y="339"/>
                      </a:lnTo>
                      <a:lnTo>
                        <a:pt x="33" y="320"/>
                      </a:lnTo>
                      <a:lnTo>
                        <a:pt x="42" y="315"/>
                      </a:lnTo>
                      <a:lnTo>
                        <a:pt x="38" y="294"/>
                      </a:lnTo>
                      <a:lnTo>
                        <a:pt x="38" y="275"/>
                      </a:lnTo>
                      <a:lnTo>
                        <a:pt x="49" y="263"/>
                      </a:lnTo>
                      <a:lnTo>
                        <a:pt x="49" y="246"/>
                      </a:lnTo>
                      <a:lnTo>
                        <a:pt x="59" y="227"/>
                      </a:lnTo>
                      <a:lnTo>
                        <a:pt x="59" y="208"/>
                      </a:lnTo>
                      <a:lnTo>
                        <a:pt x="54" y="206"/>
                      </a:lnTo>
                      <a:lnTo>
                        <a:pt x="47" y="173"/>
                      </a:lnTo>
                      <a:lnTo>
                        <a:pt x="56" y="152"/>
                      </a:lnTo>
                      <a:lnTo>
                        <a:pt x="54" y="135"/>
                      </a:lnTo>
                      <a:lnTo>
                        <a:pt x="61" y="118"/>
                      </a:lnTo>
                      <a:lnTo>
                        <a:pt x="71" y="102"/>
                      </a:lnTo>
                      <a:lnTo>
                        <a:pt x="82" y="90"/>
                      </a:lnTo>
                      <a:lnTo>
                        <a:pt x="78" y="83"/>
                      </a:lnTo>
                      <a:lnTo>
                        <a:pt x="80" y="78"/>
                      </a:lnTo>
                      <a:lnTo>
                        <a:pt x="80" y="47"/>
                      </a:lnTo>
                      <a:lnTo>
                        <a:pt x="99" y="40"/>
                      </a:lnTo>
                      <a:lnTo>
                        <a:pt x="104" y="21"/>
                      </a:lnTo>
                      <a:lnTo>
                        <a:pt x="101" y="17"/>
                      </a:lnTo>
                      <a:lnTo>
                        <a:pt x="116" y="0"/>
                      </a:lnTo>
                      <a:lnTo>
                        <a:pt x="137" y="5"/>
                      </a:lnTo>
                      <a:close/>
                    </a:path>
                  </a:pathLst>
                </a:custGeom>
                <a:solidFill>
                  <a:srgbClr val="D5EFE8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1" name="Freeform 86"/>
                <p:cNvSpPr/>
                <p:nvPr/>
              </p:nvSpPr>
              <p:spPr bwMode="auto">
                <a:xfrm>
                  <a:off x="3009591" y="4225411"/>
                  <a:ext cx="183543" cy="208826"/>
                </a:xfrm>
                <a:custGeom>
                  <a:avLst/>
                  <a:gdLst>
                    <a:gd name="connsiteX0" fmla="*/ 109538 w 311150"/>
                    <a:gd name="connsiteY0" fmla="*/ 0 h 354012"/>
                    <a:gd name="connsiteX1" fmla="*/ 108320 w 311150"/>
                    <a:gd name="connsiteY1" fmla="*/ 4873 h 354012"/>
                    <a:gd name="connsiteX2" fmla="*/ 109538 w 311150"/>
                    <a:gd name="connsiteY2" fmla="*/ 4762 h 354012"/>
                    <a:gd name="connsiteX3" fmla="*/ 105527 w 311150"/>
                    <a:gd name="connsiteY3" fmla="*/ 20805 h 354012"/>
                    <a:gd name="connsiteX4" fmla="*/ 109538 w 311150"/>
                    <a:gd name="connsiteY4" fmla="*/ 30163 h 354012"/>
                    <a:gd name="connsiteX5" fmla="*/ 109538 w 311150"/>
                    <a:gd name="connsiteY5" fmla="*/ 34925 h 354012"/>
                    <a:gd name="connsiteX6" fmla="*/ 109538 w 311150"/>
                    <a:gd name="connsiteY6" fmla="*/ 44450 h 354012"/>
                    <a:gd name="connsiteX7" fmla="*/ 134938 w 311150"/>
                    <a:gd name="connsiteY7" fmla="*/ 68263 h 354012"/>
                    <a:gd name="connsiteX8" fmla="*/ 165100 w 311150"/>
                    <a:gd name="connsiteY8" fmla="*/ 74613 h 354012"/>
                    <a:gd name="connsiteX9" fmla="*/ 173038 w 311150"/>
                    <a:gd name="connsiteY9" fmla="*/ 82550 h 354012"/>
                    <a:gd name="connsiteX10" fmla="*/ 192088 w 311150"/>
                    <a:gd name="connsiteY10" fmla="*/ 90488 h 354012"/>
                    <a:gd name="connsiteX11" fmla="*/ 203200 w 311150"/>
                    <a:gd name="connsiteY11" fmla="*/ 96838 h 354012"/>
                    <a:gd name="connsiteX12" fmla="*/ 217488 w 311150"/>
                    <a:gd name="connsiteY12" fmla="*/ 93663 h 354012"/>
                    <a:gd name="connsiteX13" fmla="*/ 233363 w 311150"/>
                    <a:gd name="connsiteY13" fmla="*/ 104775 h 354012"/>
                    <a:gd name="connsiteX14" fmla="*/ 236538 w 311150"/>
                    <a:gd name="connsiteY14" fmla="*/ 120650 h 354012"/>
                    <a:gd name="connsiteX15" fmla="*/ 241300 w 311150"/>
                    <a:gd name="connsiteY15" fmla="*/ 127000 h 354012"/>
                    <a:gd name="connsiteX16" fmla="*/ 241300 w 311150"/>
                    <a:gd name="connsiteY16" fmla="*/ 131762 h 354012"/>
                    <a:gd name="connsiteX17" fmla="*/ 241300 w 311150"/>
                    <a:gd name="connsiteY17" fmla="*/ 138113 h 354012"/>
                    <a:gd name="connsiteX18" fmla="*/ 241300 w 311150"/>
                    <a:gd name="connsiteY18" fmla="*/ 142875 h 354012"/>
                    <a:gd name="connsiteX19" fmla="*/ 234616 w 311150"/>
                    <a:gd name="connsiteY19" fmla="*/ 142875 h 354012"/>
                    <a:gd name="connsiteX20" fmla="*/ 241300 w 311150"/>
                    <a:gd name="connsiteY20" fmla="*/ 168275 h 354012"/>
                    <a:gd name="connsiteX21" fmla="*/ 288925 w 311150"/>
                    <a:gd name="connsiteY21" fmla="*/ 168275 h 354012"/>
                    <a:gd name="connsiteX22" fmla="*/ 288925 w 311150"/>
                    <a:gd name="connsiteY22" fmla="*/ 173037 h 354012"/>
                    <a:gd name="connsiteX23" fmla="*/ 288925 w 311150"/>
                    <a:gd name="connsiteY23" fmla="*/ 187325 h 354012"/>
                    <a:gd name="connsiteX24" fmla="*/ 288925 w 311150"/>
                    <a:gd name="connsiteY24" fmla="*/ 192087 h 354012"/>
                    <a:gd name="connsiteX25" fmla="*/ 288925 w 311150"/>
                    <a:gd name="connsiteY25" fmla="*/ 195263 h 354012"/>
                    <a:gd name="connsiteX26" fmla="*/ 304800 w 311150"/>
                    <a:gd name="connsiteY26" fmla="*/ 203200 h 354012"/>
                    <a:gd name="connsiteX27" fmla="*/ 311150 w 311150"/>
                    <a:gd name="connsiteY27" fmla="*/ 222250 h 354012"/>
                    <a:gd name="connsiteX28" fmla="*/ 310590 w 311150"/>
                    <a:gd name="connsiteY28" fmla="*/ 225332 h 354012"/>
                    <a:gd name="connsiteX29" fmla="*/ 311150 w 311150"/>
                    <a:gd name="connsiteY29" fmla="*/ 227012 h 354012"/>
                    <a:gd name="connsiteX30" fmla="*/ 307975 w 311150"/>
                    <a:gd name="connsiteY30" fmla="*/ 244475 h 354012"/>
                    <a:gd name="connsiteX31" fmla="*/ 300038 w 311150"/>
                    <a:gd name="connsiteY31" fmla="*/ 260350 h 354012"/>
                    <a:gd name="connsiteX32" fmla="*/ 300038 w 311150"/>
                    <a:gd name="connsiteY32" fmla="*/ 269875 h 354012"/>
                    <a:gd name="connsiteX33" fmla="*/ 300038 w 311150"/>
                    <a:gd name="connsiteY33" fmla="*/ 274637 h 354012"/>
                    <a:gd name="connsiteX34" fmla="*/ 293688 w 311150"/>
                    <a:gd name="connsiteY34" fmla="*/ 279400 h 354012"/>
                    <a:gd name="connsiteX35" fmla="*/ 293688 w 311150"/>
                    <a:gd name="connsiteY35" fmla="*/ 274638 h 354012"/>
                    <a:gd name="connsiteX36" fmla="*/ 293688 w 311150"/>
                    <a:gd name="connsiteY36" fmla="*/ 271462 h 354012"/>
                    <a:gd name="connsiteX37" fmla="*/ 269875 w 311150"/>
                    <a:gd name="connsiteY37" fmla="*/ 257175 h 354012"/>
                    <a:gd name="connsiteX38" fmla="*/ 244475 w 311150"/>
                    <a:gd name="connsiteY38" fmla="*/ 257175 h 354012"/>
                    <a:gd name="connsiteX39" fmla="*/ 200025 w 311150"/>
                    <a:gd name="connsiteY39" fmla="*/ 263525 h 354012"/>
                    <a:gd name="connsiteX40" fmla="*/ 187325 w 311150"/>
                    <a:gd name="connsiteY40" fmla="*/ 290512 h 354012"/>
                    <a:gd name="connsiteX41" fmla="*/ 187325 w 311150"/>
                    <a:gd name="connsiteY41" fmla="*/ 296863 h 354012"/>
                    <a:gd name="connsiteX42" fmla="*/ 187325 w 311150"/>
                    <a:gd name="connsiteY42" fmla="*/ 301625 h 354012"/>
                    <a:gd name="connsiteX43" fmla="*/ 176213 w 311150"/>
                    <a:gd name="connsiteY43" fmla="*/ 334962 h 354012"/>
                    <a:gd name="connsiteX44" fmla="*/ 173038 w 311150"/>
                    <a:gd name="connsiteY44" fmla="*/ 331787 h 354012"/>
                    <a:gd name="connsiteX45" fmla="*/ 142875 w 311150"/>
                    <a:gd name="connsiteY45" fmla="*/ 327025 h 354012"/>
                    <a:gd name="connsiteX46" fmla="*/ 134938 w 311150"/>
                    <a:gd name="connsiteY46" fmla="*/ 350837 h 354012"/>
                    <a:gd name="connsiteX47" fmla="*/ 115888 w 311150"/>
                    <a:gd name="connsiteY47" fmla="*/ 331787 h 354012"/>
                    <a:gd name="connsiteX48" fmla="*/ 87313 w 311150"/>
                    <a:gd name="connsiteY48" fmla="*/ 323850 h 354012"/>
                    <a:gd name="connsiteX49" fmla="*/ 63500 w 311150"/>
                    <a:gd name="connsiteY49" fmla="*/ 350837 h 354012"/>
                    <a:gd name="connsiteX50" fmla="*/ 46038 w 311150"/>
                    <a:gd name="connsiteY50" fmla="*/ 354012 h 354012"/>
                    <a:gd name="connsiteX51" fmla="*/ 33338 w 311150"/>
                    <a:gd name="connsiteY51" fmla="*/ 315912 h 354012"/>
                    <a:gd name="connsiteX52" fmla="*/ 19050 w 311150"/>
                    <a:gd name="connsiteY52" fmla="*/ 285750 h 354012"/>
                    <a:gd name="connsiteX53" fmla="*/ 20133 w 311150"/>
                    <a:gd name="connsiteY53" fmla="*/ 283274 h 354012"/>
                    <a:gd name="connsiteX54" fmla="*/ 19050 w 311150"/>
                    <a:gd name="connsiteY54" fmla="*/ 280988 h 354012"/>
                    <a:gd name="connsiteX55" fmla="*/ 28761 w 311150"/>
                    <a:gd name="connsiteY55" fmla="*/ 258792 h 354012"/>
                    <a:gd name="connsiteX56" fmla="*/ 15875 w 311150"/>
                    <a:gd name="connsiteY56" fmla="*/ 244475 h 354012"/>
                    <a:gd name="connsiteX57" fmla="*/ 11113 w 311150"/>
                    <a:gd name="connsiteY57" fmla="*/ 227012 h 354012"/>
                    <a:gd name="connsiteX58" fmla="*/ 0 w 311150"/>
                    <a:gd name="connsiteY58" fmla="*/ 211137 h 354012"/>
                    <a:gd name="connsiteX59" fmla="*/ 1431 w 311150"/>
                    <a:gd name="connsiteY59" fmla="*/ 208419 h 354012"/>
                    <a:gd name="connsiteX60" fmla="*/ 0 w 311150"/>
                    <a:gd name="connsiteY60" fmla="*/ 206375 h 354012"/>
                    <a:gd name="connsiteX61" fmla="*/ 14654 w 311150"/>
                    <a:gd name="connsiteY61" fmla="*/ 178533 h 354012"/>
                    <a:gd name="connsiteX62" fmla="*/ 4763 w 311150"/>
                    <a:gd name="connsiteY62" fmla="*/ 158750 h 354012"/>
                    <a:gd name="connsiteX63" fmla="*/ 6032 w 311150"/>
                    <a:gd name="connsiteY63" fmla="*/ 156527 h 354012"/>
                    <a:gd name="connsiteX64" fmla="*/ 4763 w 311150"/>
                    <a:gd name="connsiteY64" fmla="*/ 153988 h 354012"/>
                    <a:gd name="connsiteX65" fmla="*/ 9992 w 311150"/>
                    <a:gd name="connsiteY65" fmla="*/ 144836 h 354012"/>
                    <a:gd name="connsiteX66" fmla="*/ 7938 w 311150"/>
                    <a:gd name="connsiteY66" fmla="*/ 139700 h 354012"/>
                    <a:gd name="connsiteX67" fmla="*/ 9045 w 311150"/>
                    <a:gd name="connsiteY67" fmla="*/ 137706 h 354012"/>
                    <a:gd name="connsiteX68" fmla="*/ 7938 w 311150"/>
                    <a:gd name="connsiteY68" fmla="*/ 134938 h 354012"/>
                    <a:gd name="connsiteX69" fmla="*/ 15875 w 311150"/>
                    <a:gd name="connsiteY69" fmla="*/ 120650 h 354012"/>
                    <a:gd name="connsiteX70" fmla="*/ 15875 w 311150"/>
                    <a:gd name="connsiteY70" fmla="*/ 101600 h 354012"/>
                    <a:gd name="connsiteX71" fmla="*/ 15875 w 311150"/>
                    <a:gd name="connsiteY71" fmla="*/ 96838 h 354012"/>
                    <a:gd name="connsiteX72" fmla="*/ 19050 w 311150"/>
                    <a:gd name="connsiteY72" fmla="*/ 82550 h 354012"/>
                    <a:gd name="connsiteX73" fmla="*/ 21336 w 311150"/>
                    <a:gd name="connsiteY73" fmla="*/ 74549 h 354012"/>
                    <a:gd name="connsiteX74" fmla="*/ 0 w 311150"/>
                    <a:gd name="connsiteY74" fmla="*/ 34925 h 354012"/>
                    <a:gd name="connsiteX75" fmla="*/ 2817 w 311150"/>
                    <a:gd name="connsiteY75" fmla="*/ 35394 h 354012"/>
                    <a:gd name="connsiteX76" fmla="*/ 0 w 311150"/>
                    <a:gd name="connsiteY76" fmla="*/ 30163 h 354012"/>
                    <a:gd name="connsiteX77" fmla="*/ 19050 w 311150"/>
                    <a:gd name="connsiteY77" fmla="*/ 33338 h 354012"/>
                    <a:gd name="connsiteX78" fmla="*/ 33338 w 311150"/>
                    <a:gd name="connsiteY78" fmla="*/ 30163 h 354012"/>
                    <a:gd name="connsiteX79" fmla="*/ 38100 w 311150"/>
                    <a:gd name="connsiteY79" fmla="*/ 25400 h 354012"/>
                    <a:gd name="connsiteX80" fmla="*/ 60325 w 311150"/>
                    <a:gd name="connsiteY80" fmla="*/ 14288 h 354012"/>
                    <a:gd name="connsiteX81" fmla="*/ 74613 w 311150"/>
                    <a:gd name="connsiteY81" fmla="*/ 3175 h 354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</a:cxnLst>
                  <a:rect l="l" t="t" r="r" b="b"/>
                  <a:pathLst>
                    <a:path w="311150" h="354012">
                      <a:moveTo>
                        <a:pt x="109538" y="0"/>
                      </a:moveTo>
                      <a:lnTo>
                        <a:pt x="108320" y="4873"/>
                      </a:lnTo>
                      <a:lnTo>
                        <a:pt x="109538" y="4762"/>
                      </a:lnTo>
                      <a:lnTo>
                        <a:pt x="105527" y="20805"/>
                      </a:lnTo>
                      <a:lnTo>
                        <a:pt x="109538" y="30163"/>
                      </a:lnTo>
                      <a:lnTo>
                        <a:pt x="109538" y="34925"/>
                      </a:lnTo>
                      <a:lnTo>
                        <a:pt x="109538" y="44450"/>
                      </a:lnTo>
                      <a:lnTo>
                        <a:pt x="134938" y="68263"/>
                      </a:lnTo>
                      <a:lnTo>
                        <a:pt x="165100" y="74613"/>
                      </a:lnTo>
                      <a:lnTo>
                        <a:pt x="173038" y="82550"/>
                      </a:lnTo>
                      <a:lnTo>
                        <a:pt x="192088" y="90488"/>
                      </a:lnTo>
                      <a:lnTo>
                        <a:pt x="203200" y="96838"/>
                      </a:lnTo>
                      <a:lnTo>
                        <a:pt x="217488" y="93663"/>
                      </a:lnTo>
                      <a:lnTo>
                        <a:pt x="233363" y="104775"/>
                      </a:lnTo>
                      <a:lnTo>
                        <a:pt x="236538" y="120650"/>
                      </a:lnTo>
                      <a:lnTo>
                        <a:pt x="241300" y="127000"/>
                      </a:lnTo>
                      <a:lnTo>
                        <a:pt x="241300" y="131762"/>
                      </a:lnTo>
                      <a:lnTo>
                        <a:pt x="241300" y="138113"/>
                      </a:lnTo>
                      <a:lnTo>
                        <a:pt x="241300" y="142875"/>
                      </a:lnTo>
                      <a:lnTo>
                        <a:pt x="234616" y="142875"/>
                      </a:lnTo>
                      <a:lnTo>
                        <a:pt x="241300" y="168275"/>
                      </a:lnTo>
                      <a:lnTo>
                        <a:pt x="288925" y="168275"/>
                      </a:lnTo>
                      <a:lnTo>
                        <a:pt x="288925" y="173037"/>
                      </a:lnTo>
                      <a:lnTo>
                        <a:pt x="288925" y="187325"/>
                      </a:lnTo>
                      <a:lnTo>
                        <a:pt x="288925" y="192087"/>
                      </a:lnTo>
                      <a:lnTo>
                        <a:pt x="288925" y="195263"/>
                      </a:lnTo>
                      <a:lnTo>
                        <a:pt x="304800" y="203200"/>
                      </a:lnTo>
                      <a:lnTo>
                        <a:pt x="311150" y="222250"/>
                      </a:lnTo>
                      <a:lnTo>
                        <a:pt x="310590" y="225332"/>
                      </a:lnTo>
                      <a:lnTo>
                        <a:pt x="311150" y="227012"/>
                      </a:lnTo>
                      <a:lnTo>
                        <a:pt x="307975" y="244475"/>
                      </a:lnTo>
                      <a:lnTo>
                        <a:pt x="300038" y="260350"/>
                      </a:lnTo>
                      <a:lnTo>
                        <a:pt x="300038" y="269875"/>
                      </a:lnTo>
                      <a:lnTo>
                        <a:pt x="300038" y="274637"/>
                      </a:lnTo>
                      <a:lnTo>
                        <a:pt x="293688" y="279400"/>
                      </a:lnTo>
                      <a:lnTo>
                        <a:pt x="293688" y="274638"/>
                      </a:lnTo>
                      <a:lnTo>
                        <a:pt x="293688" y="271462"/>
                      </a:lnTo>
                      <a:lnTo>
                        <a:pt x="269875" y="257175"/>
                      </a:lnTo>
                      <a:lnTo>
                        <a:pt x="244475" y="257175"/>
                      </a:lnTo>
                      <a:lnTo>
                        <a:pt x="200025" y="263525"/>
                      </a:lnTo>
                      <a:lnTo>
                        <a:pt x="187325" y="290512"/>
                      </a:lnTo>
                      <a:lnTo>
                        <a:pt x="187325" y="296863"/>
                      </a:lnTo>
                      <a:lnTo>
                        <a:pt x="187325" y="301625"/>
                      </a:lnTo>
                      <a:lnTo>
                        <a:pt x="176213" y="334962"/>
                      </a:lnTo>
                      <a:lnTo>
                        <a:pt x="173038" y="331787"/>
                      </a:lnTo>
                      <a:lnTo>
                        <a:pt x="142875" y="327025"/>
                      </a:lnTo>
                      <a:lnTo>
                        <a:pt x="134938" y="350837"/>
                      </a:lnTo>
                      <a:lnTo>
                        <a:pt x="115888" y="331787"/>
                      </a:lnTo>
                      <a:lnTo>
                        <a:pt x="87313" y="323850"/>
                      </a:lnTo>
                      <a:lnTo>
                        <a:pt x="63500" y="350837"/>
                      </a:lnTo>
                      <a:lnTo>
                        <a:pt x="46038" y="354012"/>
                      </a:lnTo>
                      <a:lnTo>
                        <a:pt x="33338" y="315912"/>
                      </a:lnTo>
                      <a:lnTo>
                        <a:pt x="19050" y="285750"/>
                      </a:lnTo>
                      <a:lnTo>
                        <a:pt x="20133" y="283274"/>
                      </a:lnTo>
                      <a:lnTo>
                        <a:pt x="19050" y="280988"/>
                      </a:lnTo>
                      <a:lnTo>
                        <a:pt x="28761" y="258792"/>
                      </a:lnTo>
                      <a:lnTo>
                        <a:pt x="15875" y="244475"/>
                      </a:lnTo>
                      <a:lnTo>
                        <a:pt x="11113" y="227012"/>
                      </a:lnTo>
                      <a:lnTo>
                        <a:pt x="0" y="211137"/>
                      </a:lnTo>
                      <a:lnTo>
                        <a:pt x="1431" y="208419"/>
                      </a:lnTo>
                      <a:lnTo>
                        <a:pt x="0" y="206375"/>
                      </a:lnTo>
                      <a:lnTo>
                        <a:pt x="14654" y="178533"/>
                      </a:lnTo>
                      <a:lnTo>
                        <a:pt x="4763" y="158750"/>
                      </a:lnTo>
                      <a:lnTo>
                        <a:pt x="6032" y="156527"/>
                      </a:lnTo>
                      <a:lnTo>
                        <a:pt x="4763" y="153988"/>
                      </a:lnTo>
                      <a:lnTo>
                        <a:pt x="9992" y="144836"/>
                      </a:lnTo>
                      <a:lnTo>
                        <a:pt x="7938" y="139700"/>
                      </a:lnTo>
                      <a:lnTo>
                        <a:pt x="9045" y="137706"/>
                      </a:lnTo>
                      <a:lnTo>
                        <a:pt x="7938" y="134938"/>
                      </a:lnTo>
                      <a:lnTo>
                        <a:pt x="15875" y="120650"/>
                      </a:lnTo>
                      <a:lnTo>
                        <a:pt x="15875" y="101600"/>
                      </a:lnTo>
                      <a:lnTo>
                        <a:pt x="15875" y="96838"/>
                      </a:lnTo>
                      <a:lnTo>
                        <a:pt x="19050" y="82550"/>
                      </a:lnTo>
                      <a:lnTo>
                        <a:pt x="21336" y="74549"/>
                      </a:lnTo>
                      <a:lnTo>
                        <a:pt x="0" y="34925"/>
                      </a:lnTo>
                      <a:lnTo>
                        <a:pt x="2817" y="35394"/>
                      </a:lnTo>
                      <a:lnTo>
                        <a:pt x="0" y="30163"/>
                      </a:lnTo>
                      <a:lnTo>
                        <a:pt x="19050" y="33338"/>
                      </a:lnTo>
                      <a:lnTo>
                        <a:pt x="33338" y="30163"/>
                      </a:lnTo>
                      <a:lnTo>
                        <a:pt x="38100" y="25400"/>
                      </a:lnTo>
                      <a:lnTo>
                        <a:pt x="60325" y="14288"/>
                      </a:lnTo>
                      <a:lnTo>
                        <a:pt x="74613" y="3175"/>
                      </a:lnTo>
                      <a:close/>
                    </a:path>
                  </a:pathLst>
                </a:custGeom>
                <a:solidFill>
                  <a:srgbClr val="D5EFE8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>
                  <a:noAutofit/>
                </a:bodyPr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2" name="Freeform 46"/>
                <p:cNvSpPr/>
                <p:nvPr/>
              </p:nvSpPr>
              <p:spPr bwMode="auto">
                <a:xfrm>
                  <a:off x="2943103" y="4000196"/>
                  <a:ext cx="595577" cy="618989"/>
                </a:xfrm>
                <a:custGeom>
                  <a:avLst/>
                  <a:gdLst>
                    <a:gd name="T0" fmla="*/ 227 w 636"/>
                    <a:gd name="T1" fmla="*/ 41 h 661"/>
                    <a:gd name="T2" fmla="*/ 251 w 636"/>
                    <a:gd name="T3" fmla="*/ 64 h 661"/>
                    <a:gd name="T4" fmla="*/ 270 w 636"/>
                    <a:gd name="T5" fmla="*/ 53 h 661"/>
                    <a:gd name="T6" fmla="*/ 294 w 636"/>
                    <a:gd name="T7" fmla="*/ 50 h 661"/>
                    <a:gd name="T8" fmla="*/ 305 w 636"/>
                    <a:gd name="T9" fmla="*/ 43 h 661"/>
                    <a:gd name="T10" fmla="*/ 331 w 636"/>
                    <a:gd name="T11" fmla="*/ 45 h 661"/>
                    <a:gd name="T12" fmla="*/ 353 w 636"/>
                    <a:gd name="T13" fmla="*/ 31 h 661"/>
                    <a:gd name="T14" fmla="*/ 381 w 636"/>
                    <a:gd name="T15" fmla="*/ 53 h 661"/>
                    <a:gd name="T16" fmla="*/ 383 w 636"/>
                    <a:gd name="T17" fmla="*/ 86 h 661"/>
                    <a:gd name="T18" fmla="*/ 445 w 636"/>
                    <a:gd name="T19" fmla="*/ 100 h 661"/>
                    <a:gd name="T20" fmla="*/ 495 w 636"/>
                    <a:gd name="T21" fmla="*/ 121 h 661"/>
                    <a:gd name="T22" fmla="*/ 596 w 636"/>
                    <a:gd name="T23" fmla="*/ 161 h 661"/>
                    <a:gd name="T24" fmla="*/ 634 w 636"/>
                    <a:gd name="T25" fmla="*/ 192 h 661"/>
                    <a:gd name="T26" fmla="*/ 599 w 636"/>
                    <a:gd name="T27" fmla="*/ 263 h 661"/>
                    <a:gd name="T28" fmla="*/ 568 w 636"/>
                    <a:gd name="T29" fmla="*/ 308 h 661"/>
                    <a:gd name="T30" fmla="*/ 558 w 636"/>
                    <a:gd name="T31" fmla="*/ 382 h 661"/>
                    <a:gd name="T32" fmla="*/ 523 w 636"/>
                    <a:gd name="T33" fmla="*/ 453 h 661"/>
                    <a:gd name="T34" fmla="*/ 464 w 636"/>
                    <a:gd name="T35" fmla="*/ 479 h 661"/>
                    <a:gd name="T36" fmla="*/ 409 w 636"/>
                    <a:gd name="T37" fmla="*/ 528 h 661"/>
                    <a:gd name="T38" fmla="*/ 395 w 636"/>
                    <a:gd name="T39" fmla="*/ 576 h 661"/>
                    <a:gd name="T40" fmla="*/ 346 w 636"/>
                    <a:gd name="T41" fmla="*/ 651 h 661"/>
                    <a:gd name="T42" fmla="*/ 327 w 636"/>
                    <a:gd name="T43" fmla="*/ 628 h 661"/>
                    <a:gd name="T44" fmla="*/ 275 w 636"/>
                    <a:gd name="T45" fmla="*/ 592 h 661"/>
                    <a:gd name="T46" fmla="*/ 317 w 636"/>
                    <a:gd name="T47" fmla="*/ 545 h 661"/>
                    <a:gd name="T48" fmla="*/ 315 w 636"/>
                    <a:gd name="T49" fmla="*/ 512 h 661"/>
                    <a:gd name="T50" fmla="*/ 312 w 636"/>
                    <a:gd name="T51" fmla="*/ 479 h 661"/>
                    <a:gd name="T52" fmla="*/ 298 w 636"/>
                    <a:gd name="T53" fmla="*/ 460 h 661"/>
                    <a:gd name="T54" fmla="*/ 260 w 636"/>
                    <a:gd name="T55" fmla="*/ 448 h 661"/>
                    <a:gd name="T56" fmla="*/ 260 w 636"/>
                    <a:gd name="T57" fmla="*/ 403 h 661"/>
                    <a:gd name="T58" fmla="*/ 256 w 636"/>
                    <a:gd name="T59" fmla="*/ 365 h 661"/>
                    <a:gd name="T60" fmla="*/ 218 w 636"/>
                    <a:gd name="T61" fmla="*/ 329 h 661"/>
                    <a:gd name="T62" fmla="*/ 218 w 636"/>
                    <a:gd name="T63" fmla="*/ 308 h 661"/>
                    <a:gd name="T64" fmla="*/ 182 w 636"/>
                    <a:gd name="T65" fmla="*/ 294 h 661"/>
                    <a:gd name="T66" fmla="*/ 140 w 636"/>
                    <a:gd name="T67" fmla="*/ 261 h 661"/>
                    <a:gd name="T68" fmla="*/ 111 w 636"/>
                    <a:gd name="T69" fmla="*/ 251 h 661"/>
                    <a:gd name="T70" fmla="*/ 74 w 636"/>
                    <a:gd name="T71" fmla="*/ 261 h 661"/>
                    <a:gd name="T72" fmla="*/ 45 w 636"/>
                    <a:gd name="T73" fmla="*/ 247 h 661"/>
                    <a:gd name="T74" fmla="*/ 17 w 636"/>
                    <a:gd name="T75" fmla="*/ 230 h 661"/>
                    <a:gd name="T76" fmla="*/ 5 w 636"/>
                    <a:gd name="T77" fmla="*/ 197 h 661"/>
                    <a:gd name="T78" fmla="*/ 19 w 636"/>
                    <a:gd name="T79" fmla="*/ 169 h 661"/>
                    <a:gd name="T80" fmla="*/ 66 w 636"/>
                    <a:gd name="T81" fmla="*/ 154 h 661"/>
                    <a:gd name="T82" fmla="*/ 64 w 636"/>
                    <a:gd name="T83" fmla="*/ 88 h 661"/>
                    <a:gd name="T84" fmla="*/ 78 w 636"/>
                    <a:gd name="T85" fmla="*/ 67 h 661"/>
                    <a:gd name="T86" fmla="*/ 104 w 636"/>
                    <a:gd name="T87" fmla="*/ 50 h 661"/>
                    <a:gd name="T88" fmla="*/ 126 w 636"/>
                    <a:gd name="T89" fmla="*/ 71 h 661"/>
                    <a:gd name="T90" fmla="*/ 159 w 636"/>
                    <a:gd name="T91" fmla="*/ 60 h 661"/>
                    <a:gd name="T92" fmla="*/ 159 w 636"/>
                    <a:gd name="T93" fmla="*/ 43 h 661"/>
                    <a:gd name="T94" fmla="*/ 152 w 636"/>
                    <a:gd name="T95" fmla="*/ 17 h 661"/>
                    <a:gd name="T96" fmla="*/ 194 w 636"/>
                    <a:gd name="T97" fmla="*/ 17 h 661"/>
                    <a:gd name="T98" fmla="*/ 223 w 636"/>
                    <a:gd name="T99" fmla="*/ 0 h 661"/>
                    <a:gd name="T100" fmla="*/ 234 w 636"/>
                    <a:gd name="T101" fmla="*/ 19 h 6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636" h="661">
                      <a:moveTo>
                        <a:pt x="234" y="19"/>
                      </a:moveTo>
                      <a:lnTo>
                        <a:pt x="234" y="19"/>
                      </a:lnTo>
                      <a:lnTo>
                        <a:pt x="230" y="24"/>
                      </a:lnTo>
                      <a:lnTo>
                        <a:pt x="227" y="41"/>
                      </a:lnTo>
                      <a:lnTo>
                        <a:pt x="232" y="48"/>
                      </a:lnTo>
                      <a:lnTo>
                        <a:pt x="232" y="55"/>
                      </a:lnTo>
                      <a:lnTo>
                        <a:pt x="244" y="62"/>
                      </a:lnTo>
                      <a:lnTo>
                        <a:pt x="251" y="64"/>
                      </a:lnTo>
                      <a:lnTo>
                        <a:pt x="253" y="60"/>
                      </a:lnTo>
                      <a:lnTo>
                        <a:pt x="258" y="60"/>
                      </a:lnTo>
                      <a:lnTo>
                        <a:pt x="265" y="57"/>
                      </a:lnTo>
                      <a:lnTo>
                        <a:pt x="270" y="53"/>
                      </a:lnTo>
                      <a:lnTo>
                        <a:pt x="279" y="55"/>
                      </a:lnTo>
                      <a:lnTo>
                        <a:pt x="284" y="53"/>
                      </a:lnTo>
                      <a:lnTo>
                        <a:pt x="291" y="55"/>
                      </a:lnTo>
                      <a:lnTo>
                        <a:pt x="294" y="50"/>
                      </a:lnTo>
                      <a:lnTo>
                        <a:pt x="291" y="48"/>
                      </a:lnTo>
                      <a:lnTo>
                        <a:pt x="294" y="43"/>
                      </a:lnTo>
                      <a:lnTo>
                        <a:pt x="298" y="45"/>
                      </a:lnTo>
                      <a:lnTo>
                        <a:pt x="305" y="43"/>
                      </a:lnTo>
                      <a:lnTo>
                        <a:pt x="315" y="45"/>
                      </a:lnTo>
                      <a:lnTo>
                        <a:pt x="324" y="50"/>
                      </a:lnTo>
                      <a:lnTo>
                        <a:pt x="327" y="45"/>
                      </a:lnTo>
                      <a:lnTo>
                        <a:pt x="331" y="45"/>
                      </a:lnTo>
                      <a:lnTo>
                        <a:pt x="334" y="50"/>
                      </a:lnTo>
                      <a:lnTo>
                        <a:pt x="341" y="50"/>
                      </a:lnTo>
                      <a:lnTo>
                        <a:pt x="348" y="43"/>
                      </a:lnTo>
                      <a:lnTo>
                        <a:pt x="353" y="31"/>
                      </a:lnTo>
                      <a:lnTo>
                        <a:pt x="362" y="17"/>
                      </a:lnTo>
                      <a:lnTo>
                        <a:pt x="367" y="17"/>
                      </a:lnTo>
                      <a:lnTo>
                        <a:pt x="372" y="24"/>
                      </a:lnTo>
                      <a:lnTo>
                        <a:pt x="381" y="53"/>
                      </a:lnTo>
                      <a:lnTo>
                        <a:pt x="390" y="55"/>
                      </a:lnTo>
                      <a:lnTo>
                        <a:pt x="390" y="67"/>
                      </a:lnTo>
                      <a:lnTo>
                        <a:pt x="379" y="81"/>
                      </a:lnTo>
                      <a:lnTo>
                        <a:pt x="383" y="86"/>
                      </a:lnTo>
                      <a:lnTo>
                        <a:pt x="412" y="88"/>
                      </a:lnTo>
                      <a:lnTo>
                        <a:pt x="412" y="105"/>
                      </a:lnTo>
                      <a:lnTo>
                        <a:pt x="424" y="93"/>
                      </a:lnTo>
                      <a:lnTo>
                        <a:pt x="445" y="100"/>
                      </a:lnTo>
                      <a:lnTo>
                        <a:pt x="471" y="109"/>
                      </a:lnTo>
                      <a:lnTo>
                        <a:pt x="480" y="119"/>
                      </a:lnTo>
                      <a:lnTo>
                        <a:pt x="476" y="128"/>
                      </a:lnTo>
                      <a:lnTo>
                        <a:pt x="495" y="121"/>
                      </a:lnTo>
                      <a:lnTo>
                        <a:pt x="528" y="131"/>
                      </a:lnTo>
                      <a:lnTo>
                        <a:pt x="551" y="131"/>
                      </a:lnTo>
                      <a:lnTo>
                        <a:pt x="575" y="143"/>
                      </a:lnTo>
                      <a:lnTo>
                        <a:pt x="596" y="161"/>
                      </a:lnTo>
                      <a:lnTo>
                        <a:pt x="608" y="166"/>
                      </a:lnTo>
                      <a:lnTo>
                        <a:pt x="622" y="166"/>
                      </a:lnTo>
                      <a:lnTo>
                        <a:pt x="627" y="173"/>
                      </a:lnTo>
                      <a:lnTo>
                        <a:pt x="634" y="192"/>
                      </a:lnTo>
                      <a:lnTo>
                        <a:pt x="636" y="202"/>
                      </a:lnTo>
                      <a:lnTo>
                        <a:pt x="629" y="230"/>
                      </a:lnTo>
                      <a:lnTo>
                        <a:pt x="622" y="240"/>
                      </a:lnTo>
                      <a:lnTo>
                        <a:pt x="599" y="263"/>
                      </a:lnTo>
                      <a:lnTo>
                        <a:pt x="589" y="282"/>
                      </a:lnTo>
                      <a:lnTo>
                        <a:pt x="577" y="296"/>
                      </a:lnTo>
                      <a:lnTo>
                        <a:pt x="573" y="296"/>
                      </a:lnTo>
                      <a:lnTo>
                        <a:pt x="568" y="308"/>
                      </a:lnTo>
                      <a:lnTo>
                        <a:pt x="568" y="339"/>
                      </a:lnTo>
                      <a:lnTo>
                        <a:pt x="566" y="365"/>
                      </a:lnTo>
                      <a:lnTo>
                        <a:pt x="563" y="377"/>
                      </a:lnTo>
                      <a:lnTo>
                        <a:pt x="558" y="382"/>
                      </a:lnTo>
                      <a:lnTo>
                        <a:pt x="554" y="405"/>
                      </a:lnTo>
                      <a:lnTo>
                        <a:pt x="540" y="429"/>
                      </a:lnTo>
                      <a:lnTo>
                        <a:pt x="535" y="445"/>
                      </a:lnTo>
                      <a:lnTo>
                        <a:pt x="523" y="453"/>
                      </a:lnTo>
                      <a:lnTo>
                        <a:pt x="518" y="464"/>
                      </a:lnTo>
                      <a:lnTo>
                        <a:pt x="502" y="464"/>
                      </a:lnTo>
                      <a:lnTo>
                        <a:pt x="476" y="472"/>
                      </a:lnTo>
                      <a:lnTo>
                        <a:pt x="464" y="479"/>
                      </a:lnTo>
                      <a:lnTo>
                        <a:pt x="445" y="483"/>
                      </a:lnTo>
                      <a:lnTo>
                        <a:pt x="426" y="498"/>
                      </a:lnTo>
                      <a:lnTo>
                        <a:pt x="414" y="516"/>
                      </a:lnTo>
                      <a:lnTo>
                        <a:pt x="409" y="528"/>
                      </a:lnTo>
                      <a:lnTo>
                        <a:pt x="414" y="538"/>
                      </a:lnTo>
                      <a:lnTo>
                        <a:pt x="409" y="557"/>
                      </a:lnTo>
                      <a:lnTo>
                        <a:pt x="407" y="566"/>
                      </a:lnTo>
                      <a:lnTo>
                        <a:pt x="395" y="576"/>
                      </a:lnTo>
                      <a:lnTo>
                        <a:pt x="379" y="609"/>
                      </a:lnTo>
                      <a:lnTo>
                        <a:pt x="362" y="623"/>
                      </a:lnTo>
                      <a:lnTo>
                        <a:pt x="353" y="632"/>
                      </a:lnTo>
                      <a:lnTo>
                        <a:pt x="346" y="651"/>
                      </a:lnTo>
                      <a:lnTo>
                        <a:pt x="334" y="661"/>
                      </a:lnTo>
                      <a:lnTo>
                        <a:pt x="329" y="651"/>
                      </a:lnTo>
                      <a:lnTo>
                        <a:pt x="336" y="642"/>
                      </a:lnTo>
                      <a:lnTo>
                        <a:pt x="327" y="628"/>
                      </a:lnTo>
                      <a:lnTo>
                        <a:pt x="315" y="618"/>
                      </a:lnTo>
                      <a:lnTo>
                        <a:pt x="298" y="606"/>
                      </a:lnTo>
                      <a:lnTo>
                        <a:pt x="294" y="606"/>
                      </a:lnTo>
                      <a:lnTo>
                        <a:pt x="275" y="592"/>
                      </a:lnTo>
                      <a:lnTo>
                        <a:pt x="265" y="595"/>
                      </a:lnTo>
                      <a:lnTo>
                        <a:pt x="286" y="569"/>
                      </a:lnTo>
                      <a:lnTo>
                        <a:pt x="305" y="552"/>
                      </a:lnTo>
                      <a:lnTo>
                        <a:pt x="317" y="545"/>
                      </a:lnTo>
                      <a:lnTo>
                        <a:pt x="329" y="533"/>
                      </a:lnTo>
                      <a:lnTo>
                        <a:pt x="329" y="519"/>
                      </a:lnTo>
                      <a:lnTo>
                        <a:pt x="322" y="509"/>
                      </a:lnTo>
                      <a:lnTo>
                        <a:pt x="315" y="512"/>
                      </a:lnTo>
                      <a:lnTo>
                        <a:pt x="317" y="502"/>
                      </a:lnTo>
                      <a:lnTo>
                        <a:pt x="320" y="493"/>
                      </a:lnTo>
                      <a:lnTo>
                        <a:pt x="320" y="481"/>
                      </a:lnTo>
                      <a:lnTo>
                        <a:pt x="312" y="479"/>
                      </a:lnTo>
                      <a:lnTo>
                        <a:pt x="308" y="481"/>
                      </a:lnTo>
                      <a:lnTo>
                        <a:pt x="301" y="481"/>
                      </a:lnTo>
                      <a:lnTo>
                        <a:pt x="298" y="474"/>
                      </a:lnTo>
                      <a:lnTo>
                        <a:pt x="298" y="460"/>
                      </a:lnTo>
                      <a:lnTo>
                        <a:pt x="296" y="453"/>
                      </a:lnTo>
                      <a:lnTo>
                        <a:pt x="284" y="448"/>
                      </a:lnTo>
                      <a:lnTo>
                        <a:pt x="277" y="453"/>
                      </a:lnTo>
                      <a:lnTo>
                        <a:pt x="260" y="448"/>
                      </a:lnTo>
                      <a:lnTo>
                        <a:pt x="263" y="424"/>
                      </a:lnTo>
                      <a:lnTo>
                        <a:pt x="256" y="415"/>
                      </a:lnTo>
                      <a:lnTo>
                        <a:pt x="263" y="412"/>
                      </a:lnTo>
                      <a:lnTo>
                        <a:pt x="260" y="403"/>
                      </a:lnTo>
                      <a:lnTo>
                        <a:pt x="265" y="393"/>
                      </a:lnTo>
                      <a:lnTo>
                        <a:pt x="267" y="382"/>
                      </a:lnTo>
                      <a:lnTo>
                        <a:pt x="263" y="372"/>
                      </a:lnTo>
                      <a:lnTo>
                        <a:pt x="256" y="365"/>
                      </a:lnTo>
                      <a:lnTo>
                        <a:pt x="253" y="360"/>
                      </a:lnTo>
                      <a:lnTo>
                        <a:pt x="256" y="351"/>
                      </a:lnTo>
                      <a:lnTo>
                        <a:pt x="225" y="351"/>
                      </a:lnTo>
                      <a:lnTo>
                        <a:pt x="218" y="329"/>
                      </a:lnTo>
                      <a:lnTo>
                        <a:pt x="223" y="329"/>
                      </a:lnTo>
                      <a:lnTo>
                        <a:pt x="223" y="322"/>
                      </a:lnTo>
                      <a:lnTo>
                        <a:pt x="220" y="318"/>
                      </a:lnTo>
                      <a:lnTo>
                        <a:pt x="218" y="308"/>
                      </a:lnTo>
                      <a:lnTo>
                        <a:pt x="211" y="303"/>
                      </a:lnTo>
                      <a:lnTo>
                        <a:pt x="199" y="303"/>
                      </a:lnTo>
                      <a:lnTo>
                        <a:pt x="192" y="299"/>
                      </a:lnTo>
                      <a:lnTo>
                        <a:pt x="182" y="294"/>
                      </a:lnTo>
                      <a:lnTo>
                        <a:pt x="175" y="289"/>
                      </a:lnTo>
                      <a:lnTo>
                        <a:pt x="156" y="285"/>
                      </a:lnTo>
                      <a:lnTo>
                        <a:pt x="140" y="270"/>
                      </a:lnTo>
                      <a:lnTo>
                        <a:pt x="140" y="261"/>
                      </a:lnTo>
                      <a:lnTo>
                        <a:pt x="137" y="254"/>
                      </a:lnTo>
                      <a:lnTo>
                        <a:pt x="140" y="242"/>
                      </a:lnTo>
                      <a:lnTo>
                        <a:pt x="118" y="244"/>
                      </a:lnTo>
                      <a:lnTo>
                        <a:pt x="111" y="251"/>
                      </a:lnTo>
                      <a:lnTo>
                        <a:pt x="97" y="258"/>
                      </a:lnTo>
                      <a:lnTo>
                        <a:pt x="92" y="263"/>
                      </a:lnTo>
                      <a:lnTo>
                        <a:pt x="85" y="263"/>
                      </a:lnTo>
                      <a:lnTo>
                        <a:pt x="74" y="261"/>
                      </a:lnTo>
                      <a:lnTo>
                        <a:pt x="64" y="263"/>
                      </a:lnTo>
                      <a:lnTo>
                        <a:pt x="57" y="263"/>
                      </a:lnTo>
                      <a:lnTo>
                        <a:pt x="57" y="237"/>
                      </a:lnTo>
                      <a:lnTo>
                        <a:pt x="45" y="247"/>
                      </a:lnTo>
                      <a:lnTo>
                        <a:pt x="29" y="247"/>
                      </a:lnTo>
                      <a:lnTo>
                        <a:pt x="24" y="237"/>
                      </a:lnTo>
                      <a:lnTo>
                        <a:pt x="12" y="237"/>
                      </a:lnTo>
                      <a:lnTo>
                        <a:pt x="17" y="230"/>
                      </a:lnTo>
                      <a:lnTo>
                        <a:pt x="7" y="221"/>
                      </a:lnTo>
                      <a:lnTo>
                        <a:pt x="0" y="206"/>
                      </a:lnTo>
                      <a:lnTo>
                        <a:pt x="5" y="202"/>
                      </a:lnTo>
                      <a:lnTo>
                        <a:pt x="5" y="197"/>
                      </a:lnTo>
                      <a:lnTo>
                        <a:pt x="14" y="192"/>
                      </a:lnTo>
                      <a:lnTo>
                        <a:pt x="12" y="183"/>
                      </a:lnTo>
                      <a:lnTo>
                        <a:pt x="17" y="176"/>
                      </a:lnTo>
                      <a:lnTo>
                        <a:pt x="19" y="169"/>
                      </a:lnTo>
                      <a:lnTo>
                        <a:pt x="36" y="157"/>
                      </a:lnTo>
                      <a:lnTo>
                        <a:pt x="50" y="154"/>
                      </a:lnTo>
                      <a:lnTo>
                        <a:pt x="52" y="152"/>
                      </a:lnTo>
                      <a:lnTo>
                        <a:pt x="66" y="154"/>
                      </a:lnTo>
                      <a:lnTo>
                        <a:pt x="74" y="109"/>
                      </a:lnTo>
                      <a:lnTo>
                        <a:pt x="74" y="102"/>
                      </a:lnTo>
                      <a:lnTo>
                        <a:pt x="71" y="93"/>
                      </a:lnTo>
                      <a:lnTo>
                        <a:pt x="64" y="88"/>
                      </a:lnTo>
                      <a:lnTo>
                        <a:pt x="64" y="74"/>
                      </a:lnTo>
                      <a:lnTo>
                        <a:pt x="74" y="71"/>
                      </a:lnTo>
                      <a:lnTo>
                        <a:pt x="78" y="74"/>
                      </a:lnTo>
                      <a:lnTo>
                        <a:pt x="78" y="67"/>
                      </a:lnTo>
                      <a:lnTo>
                        <a:pt x="69" y="67"/>
                      </a:lnTo>
                      <a:lnTo>
                        <a:pt x="69" y="55"/>
                      </a:lnTo>
                      <a:lnTo>
                        <a:pt x="100" y="57"/>
                      </a:lnTo>
                      <a:lnTo>
                        <a:pt x="104" y="50"/>
                      </a:lnTo>
                      <a:lnTo>
                        <a:pt x="109" y="55"/>
                      </a:lnTo>
                      <a:lnTo>
                        <a:pt x="111" y="67"/>
                      </a:lnTo>
                      <a:lnTo>
                        <a:pt x="116" y="64"/>
                      </a:lnTo>
                      <a:lnTo>
                        <a:pt x="126" y="71"/>
                      </a:lnTo>
                      <a:lnTo>
                        <a:pt x="137" y="71"/>
                      </a:lnTo>
                      <a:lnTo>
                        <a:pt x="140" y="67"/>
                      </a:lnTo>
                      <a:lnTo>
                        <a:pt x="152" y="62"/>
                      </a:lnTo>
                      <a:lnTo>
                        <a:pt x="159" y="60"/>
                      </a:lnTo>
                      <a:lnTo>
                        <a:pt x="161" y="53"/>
                      </a:lnTo>
                      <a:lnTo>
                        <a:pt x="173" y="48"/>
                      </a:lnTo>
                      <a:lnTo>
                        <a:pt x="171" y="45"/>
                      </a:lnTo>
                      <a:lnTo>
                        <a:pt x="159" y="43"/>
                      </a:lnTo>
                      <a:lnTo>
                        <a:pt x="156" y="34"/>
                      </a:lnTo>
                      <a:lnTo>
                        <a:pt x="156" y="24"/>
                      </a:lnTo>
                      <a:lnTo>
                        <a:pt x="149" y="19"/>
                      </a:lnTo>
                      <a:lnTo>
                        <a:pt x="152" y="17"/>
                      </a:lnTo>
                      <a:lnTo>
                        <a:pt x="163" y="19"/>
                      </a:lnTo>
                      <a:lnTo>
                        <a:pt x="178" y="24"/>
                      </a:lnTo>
                      <a:lnTo>
                        <a:pt x="182" y="19"/>
                      </a:lnTo>
                      <a:lnTo>
                        <a:pt x="194" y="17"/>
                      </a:lnTo>
                      <a:lnTo>
                        <a:pt x="211" y="10"/>
                      </a:lnTo>
                      <a:lnTo>
                        <a:pt x="218" y="5"/>
                      </a:lnTo>
                      <a:lnTo>
                        <a:pt x="215" y="0"/>
                      </a:lnTo>
                      <a:lnTo>
                        <a:pt x="223" y="0"/>
                      </a:lnTo>
                      <a:lnTo>
                        <a:pt x="227" y="3"/>
                      </a:lnTo>
                      <a:lnTo>
                        <a:pt x="225" y="10"/>
                      </a:lnTo>
                      <a:lnTo>
                        <a:pt x="230" y="12"/>
                      </a:lnTo>
                      <a:lnTo>
                        <a:pt x="234" y="19"/>
                      </a:lnTo>
                      <a:lnTo>
                        <a:pt x="234" y="19"/>
                      </a:lnTo>
                      <a:lnTo>
                        <a:pt x="234" y="19"/>
                      </a:lnTo>
                      <a:close/>
                    </a:path>
                  </a:pathLst>
                </a:custGeom>
                <a:solidFill>
                  <a:srgbClr val="42B091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3" name="Freeform 56"/>
                <p:cNvSpPr>
                  <a:spLocks noEditPoints="1"/>
                </p:cNvSpPr>
                <p:nvPr/>
              </p:nvSpPr>
              <p:spPr bwMode="auto">
                <a:xfrm>
                  <a:off x="2920160" y="4347148"/>
                  <a:ext cx="131102" cy="742600"/>
                </a:xfrm>
                <a:custGeom>
                  <a:avLst/>
                  <a:gdLst>
                    <a:gd name="T0" fmla="*/ 114 w 140"/>
                    <a:gd name="T1" fmla="*/ 710 h 793"/>
                    <a:gd name="T2" fmla="*/ 130 w 140"/>
                    <a:gd name="T3" fmla="*/ 772 h 793"/>
                    <a:gd name="T4" fmla="*/ 135 w 140"/>
                    <a:gd name="T5" fmla="*/ 784 h 793"/>
                    <a:gd name="T6" fmla="*/ 114 w 140"/>
                    <a:gd name="T7" fmla="*/ 791 h 793"/>
                    <a:gd name="T8" fmla="*/ 90 w 140"/>
                    <a:gd name="T9" fmla="*/ 781 h 793"/>
                    <a:gd name="T10" fmla="*/ 55 w 140"/>
                    <a:gd name="T11" fmla="*/ 762 h 793"/>
                    <a:gd name="T12" fmla="*/ 14 w 140"/>
                    <a:gd name="T13" fmla="*/ 717 h 793"/>
                    <a:gd name="T14" fmla="*/ 52 w 140"/>
                    <a:gd name="T15" fmla="*/ 741 h 793"/>
                    <a:gd name="T16" fmla="*/ 81 w 140"/>
                    <a:gd name="T17" fmla="*/ 739 h 793"/>
                    <a:gd name="T18" fmla="*/ 102 w 140"/>
                    <a:gd name="T19" fmla="*/ 708 h 793"/>
                    <a:gd name="T20" fmla="*/ 118 w 140"/>
                    <a:gd name="T21" fmla="*/ 66 h 793"/>
                    <a:gd name="T22" fmla="*/ 126 w 140"/>
                    <a:gd name="T23" fmla="*/ 90 h 793"/>
                    <a:gd name="T24" fmla="*/ 140 w 140"/>
                    <a:gd name="T25" fmla="*/ 92 h 793"/>
                    <a:gd name="T26" fmla="*/ 116 w 140"/>
                    <a:gd name="T27" fmla="*/ 118 h 793"/>
                    <a:gd name="T28" fmla="*/ 114 w 140"/>
                    <a:gd name="T29" fmla="*/ 154 h 793"/>
                    <a:gd name="T30" fmla="*/ 107 w 140"/>
                    <a:gd name="T31" fmla="*/ 173 h 793"/>
                    <a:gd name="T32" fmla="*/ 90 w 140"/>
                    <a:gd name="T33" fmla="*/ 206 h 793"/>
                    <a:gd name="T34" fmla="*/ 83 w 140"/>
                    <a:gd name="T35" fmla="*/ 244 h 793"/>
                    <a:gd name="T36" fmla="*/ 92 w 140"/>
                    <a:gd name="T37" fmla="*/ 282 h 793"/>
                    <a:gd name="T38" fmla="*/ 85 w 140"/>
                    <a:gd name="T39" fmla="*/ 317 h 793"/>
                    <a:gd name="T40" fmla="*/ 71 w 140"/>
                    <a:gd name="T41" fmla="*/ 346 h 793"/>
                    <a:gd name="T42" fmla="*/ 78 w 140"/>
                    <a:gd name="T43" fmla="*/ 386 h 793"/>
                    <a:gd name="T44" fmla="*/ 64 w 140"/>
                    <a:gd name="T45" fmla="*/ 410 h 793"/>
                    <a:gd name="T46" fmla="*/ 62 w 140"/>
                    <a:gd name="T47" fmla="*/ 459 h 793"/>
                    <a:gd name="T48" fmla="*/ 59 w 140"/>
                    <a:gd name="T49" fmla="*/ 488 h 793"/>
                    <a:gd name="T50" fmla="*/ 62 w 140"/>
                    <a:gd name="T51" fmla="*/ 507 h 793"/>
                    <a:gd name="T52" fmla="*/ 71 w 140"/>
                    <a:gd name="T53" fmla="*/ 518 h 793"/>
                    <a:gd name="T54" fmla="*/ 64 w 140"/>
                    <a:gd name="T55" fmla="*/ 537 h 793"/>
                    <a:gd name="T56" fmla="*/ 52 w 140"/>
                    <a:gd name="T57" fmla="*/ 587 h 793"/>
                    <a:gd name="T58" fmla="*/ 48 w 140"/>
                    <a:gd name="T59" fmla="*/ 616 h 793"/>
                    <a:gd name="T60" fmla="*/ 38 w 140"/>
                    <a:gd name="T61" fmla="*/ 653 h 793"/>
                    <a:gd name="T62" fmla="*/ 52 w 140"/>
                    <a:gd name="T63" fmla="*/ 660 h 793"/>
                    <a:gd name="T64" fmla="*/ 59 w 140"/>
                    <a:gd name="T65" fmla="*/ 696 h 793"/>
                    <a:gd name="T66" fmla="*/ 114 w 140"/>
                    <a:gd name="T67" fmla="*/ 701 h 793"/>
                    <a:gd name="T68" fmla="*/ 90 w 140"/>
                    <a:gd name="T69" fmla="*/ 708 h 793"/>
                    <a:gd name="T70" fmla="*/ 74 w 140"/>
                    <a:gd name="T71" fmla="*/ 743 h 793"/>
                    <a:gd name="T72" fmla="*/ 50 w 140"/>
                    <a:gd name="T73" fmla="*/ 736 h 793"/>
                    <a:gd name="T74" fmla="*/ 31 w 140"/>
                    <a:gd name="T75" fmla="*/ 717 h 793"/>
                    <a:gd name="T76" fmla="*/ 5 w 140"/>
                    <a:gd name="T77" fmla="*/ 684 h 793"/>
                    <a:gd name="T78" fmla="*/ 3 w 140"/>
                    <a:gd name="T79" fmla="*/ 653 h 793"/>
                    <a:gd name="T80" fmla="*/ 7 w 140"/>
                    <a:gd name="T81" fmla="*/ 587 h 793"/>
                    <a:gd name="T82" fmla="*/ 0 w 140"/>
                    <a:gd name="T83" fmla="*/ 561 h 793"/>
                    <a:gd name="T84" fmla="*/ 19 w 140"/>
                    <a:gd name="T85" fmla="*/ 504 h 793"/>
                    <a:gd name="T86" fmla="*/ 48 w 140"/>
                    <a:gd name="T87" fmla="*/ 466 h 793"/>
                    <a:gd name="T88" fmla="*/ 31 w 140"/>
                    <a:gd name="T89" fmla="*/ 488 h 793"/>
                    <a:gd name="T90" fmla="*/ 26 w 140"/>
                    <a:gd name="T91" fmla="*/ 452 h 793"/>
                    <a:gd name="T92" fmla="*/ 38 w 140"/>
                    <a:gd name="T93" fmla="*/ 400 h 793"/>
                    <a:gd name="T94" fmla="*/ 33 w 140"/>
                    <a:gd name="T95" fmla="*/ 358 h 793"/>
                    <a:gd name="T96" fmla="*/ 50 w 140"/>
                    <a:gd name="T97" fmla="*/ 324 h 793"/>
                    <a:gd name="T98" fmla="*/ 66 w 140"/>
                    <a:gd name="T99" fmla="*/ 263 h 793"/>
                    <a:gd name="T100" fmla="*/ 69 w 140"/>
                    <a:gd name="T101" fmla="*/ 220 h 793"/>
                    <a:gd name="T102" fmla="*/ 76 w 140"/>
                    <a:gd name="T103" fmla="*/ 175 h 793"/>
                    <a:gd name="T104" fmla="*/ 85 w 140"/>
                    <a:gd name="T105" fmla="*/ 104 h 793"/>
                    <a:gd name="T106" fmla="*/ 88 w 140"/>
                    <a:gd name="T107" fmla="*/ 36 h 793"/>
                    <a:gd name="T108" fmla="*/ 92 w 140"/>
                    <a:gd name="T109" fmla="*/ 10 h 793"/>
                    <a:gd name="T110" fmla="*/ 104 w 140"/>
                    <a:gd name="T111" fmla="*/ 10 h 793"/>
                    <a:gd name="T112" fmla="*/ 116 w 140"/>
                    <a:gd name="T113" fmla="*/ 31 h 793"/>
                    <a:gd name="T114" fmla="*/ 118 w 140"/>
                    <a:gd name="T115" fmla="*/ 66 h 7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0" h="793">
                      <a:moveTo>
                        <a:pt x="114" y="710"/>
                      </a:moveTo>
                      <a:lnTo>
                        <a:pt x="114" y="710"/>
                      </a:lnTo>
                      <a:lnTo>
                        <a:pt x="114" y="772"/>
                      </a:lnTo>
                      <a:lnTo>
                        <a:pt x="130" y="772"/>
                      </a:lnTo>
                      <a:lnTo>
                        <a:pt x="140" y="772"/>
                      </a:lnTo>
                      <a:lnTo>
                        <a:pt x="135" y="784"/>
                      </a:lnTo>
                      <a:lnTo>
                        <a:pt x="121" y="793"/>
                      </a:lnTo>
                      <a:lnTo>
                        <a:pt x="114" y="791"/>
                      </a:lnTo>
                      <a:lnTo>
                        <a:pt x="104" y="788"/>
                      </a:lnTo>
                      <a:lnTo>
                        <a:pt x="90" y="781"/>
                      </a:lnTo>
                      <a:lnTo>
                        <a:pt x="74" y="776"/>
                      </a:lnTo>
                      <a:lnTo>
                        <a:pt x="55" y="762"/>
                      </a:lnTo>
                      <a:lnTo>
                        <a:pt x="38" y="746"/>
                      </a:lnTo>
                      <a:lnTo>
                        <a:pt x="14" y="717"/>
                      </a:lnTo>
                      <a:lnTo>
                        <a:pt x="29" y="722"/>
                      </a:lnTo>
                      <a:lnTo>
                        <a:pt x="52" y="741"/>
                      </a:lnTo>
                      <a:lnTo>
                        <a:pt x="71" y="750"/>
                      </a:lnTo>
                      <a:lnTo>
                        <a:pt x="81" y="739"/>
                      </a:lnTo>
                      <a:lnTo>
                        <a:pt x="88" y="720"/>
                      </a:lnTo>
                      <a:lnTo>
                        <a:pt x="102" y="708"/>
                      </a:lnTo>
                      <a:lnTo>
                        <a:pt x="114" y="710"/>
                      </a:lnTo>
                      <a:close/>
                      <a:moveTo>
                        <a:pt x="118" y="66"/>
                      </a:moveTo>
                      <a:lnTo>
                        <a:pt x="118" y="66"/>
                      </a:lnTo>
                      <a:lnTo>
                        <a:pt x="126" y="90"/>
                      </a:lnTo>
                      <a:lnTo>
                        <a:pt x="137" y="88"/>
                      </a:lnTo>
                      <a:lnTo>
                        <a:pt x="140" y="92"/>
                      </a:lnTo>
                      <a:lnTo>
                        <a:pt x="135" y="111"/>
                      </a:lnTo>
                      <a:lnTo>
                        <a:pt x="116" y="118"/>
                      </a:lnTo>
                      <a:lnTo>
                        <a:pt x="116" y="149"/>
                      </a:lnTo>
                      <a:lnTo>
                        <a:pt x="114" y="154"/>
                      </a:lnTo>
                      <a:lnTo>
                        <a:pt x="118" y="161"/>
                      </a:lnTo>
                      <a:lnTo>
                        <a:pt x="107" y="173"/>
                      </a:lnTo>
                      <a:lnTo>
                        <a:pt x="95" y="189"/>
                      </a:lnTo>
                      <a:lnTo>
                        <a:pt x="90" y="206"/>
                      </a:lnTo>
                      <a:lnTo>
                        <a:pt x="92" y="225"/>
                      </a:lnTo>
                      <a:lnTo>
                        <a:pt x="83" y="244"/>
                      </a:lnTo>
                      <a:lnTo>
                        <a:pt x="90" y="277"/>
                      </a:lnTo>
                      <a:lnTo>
                        <a:pt x="92" y="282"/>
                      </a:lnTo>
                      <a:lnTo>
                        <a:pt x="92" y="298"/>
                      </a:lnTo>
                      <a:lnTo>
                        <a:pt x="85" y="317"/>
                      </a:lnTo>
                      <a:lnTo>
                        <a:pt x="85" y="334"/>
                      </a:lnTo>
                      <a:lnTo>
                        <a:pt x="71" y="346"/>
                      </a:lnTo>
                      <a:lnTo>
                        <a:pt x="71" y="365"/>
                      </a:lnTo>
                      <a:lnTo>
                        <a:pt x="78" y="386"/>
                      </a:lnTo>
                      <a:lnTo>
                        <a:pt x="66" y="393"/>
                      </a:lnTo>
                      <a:lnTo>
                        <a:pt x="64" y="410"/>
                      </a:lnTo>
                      <a:lnTo>
                        <a:pt x="59" y="433"/>
                      </a:lnTo>
                      <a:lnTo>
                        <a:pt x="62" y="459"/>
                      </a:lnTo>
                      <a:lnTo>
                        <a:pt x="57" y="464"/>
                      </a:lnTo>
                      <a:lnTo>
                        <a:pt x="59" y="488"/>
                      </a:lnTo>
                      <a:lnTo>
                        <a:pt x="66" y="497"/>
                      </a:lnTo>
                      <a:lnTo>
                        <a:pt x="62" y="507"/>
                      </a:lnTo>
                      <a:lnTo>
                        <a:pt x="69" y="511"/>
                      </a:lnTo>
                      <a:lnTo>
                        <a:pt x="71" y="518"/>
                      </a:lnTo>
                      <a:lnTo>
                        <a:pt x="64" y="523"/>
                      </a:lnTo>
                      <a:lnTo>
                        <a:pt x="64" y="537"/>
                      </a:lnTo>
                      <a:lnTo>
                        <a:pt x="59" y="568"/>
                      </a:lnTo>
                      <a:lnTo>
                        <a:pt x="52" y="587"/>
                      </a:lnTo>
                      <a:lnTo>
                        <a:pt x="52" y="599"/>
                      </a:lnTo>
                      <a:lnTo>
                        <a:pt x="48" y="616"/>
                      </a:lnTo>
                      <a:lnTo>
                        <a:pt x="36" y="627"/>
                      </a:lnTo>
                      <a:lnTo>
                        <a:pt x="38" y="653"/>
                      </a:lnTo>
                      <a:lnTo>
                        <a:pt x="43" y="663"/>
                      </a:lnTo>
                      <a:lnTo>
                        <a:pt x="52" y="660"/>
                      </a:lnTo>
                      <a:lnTo>
                        <a:pt x="52" y="679"/>
                      </a:lnTo>
                      <a:lnTo>
                        <a:pt x="59" y="696"/>
                      </a:lnTo>
                      <a:lnTo>
                        <a:pt x="100" y="698"/>
                      </a:lnTo>
                      <a:lnTo>
                        <a:pt x="114" y="701"/>
                      </a:lnTo>
                      <a:lnTo>
                        <a:pt x="100" y="701"/>
                      </a:lnTo>
                      <a:lnTo>
                        <a:pt x="90" y="708"/>
                      </a:lnTo>
                      <a:lnTo>
                        <a:pt x="76" y="717"/>
                      </a:lnTo>
                      <a:lnTo>
                        <a:pt x="74" y="743"/>
                      </a:lnTo>
                      <a:lnTo>
                        <a:pt x="66" y="743"/>
                      </a:lnTo>
                      <a:lnTo>
                        <a:pt x="50" y="736"/>
                      </a:lnTo>
                      <a:lnTo>
                        <a:pt x="31" y="717"/>
                      </a:lnTo>
                      <a:lnTo>
                        <a:pt x="31" y="717"/>
                      </a:lnTo>
                      <a:lnTo>
                        <a:pt x="12" y="701"/>
                      </a:lnTo>
                      <a:lnTo>
                        <a:pt x="5" y="684"/>
                      </a:lnTo>
                      <a:lnTo>
                        <a:pt x="10" y="670"/>
                      </a:lnTo>
                      <a:lnTo>
                        <a:pt x="3" y="653"/>
                      </a:lnTo>
                      <a:lnTo>
                        <a:pt x="0" y="611"/>
                      </a:lnTo>
                      <a:lnTo>
                        <a:pt x="7" y="587"/>
                      </a:lnTo>
                      <a:lnTo>
                        <a:pt x="24" y="568"/>
                      </a:lnTo>
                      <a:lnTo>
                        <a:pt x="0" y="561"/>
                      </a:lnTo>
                      <a:lnTo>
                        <a:pt x="14" y="542"/>
                      </a:lnTo>
                      <a:lnTo>
                        <a:pt x="19" y="504"/>
                      </a:lnTo>
                      <a:lnTo>
                        <a:pt x="38" y="511"/>
                      </a:lnTo>
                      <a:lnTo>
                        <a:pt x="48" y="466"/>
                      </a:lnTo>
                      <a:lnTo>
                        <a:pt x="36" y="459"/>
                      </a:lnTo>
                      <a:lnTo>
                        <a:pt x="31" y="488"/>
                      </a:lnTo>
                      <a:lnTo>
                        <a:pt x="21" y="485"/>
                      </a:lnTo>
                      <a:lnTo>
                        <a:pt x="26" y="452"/>
                      </a:lnTo>
                      <a:lnTo>
                        <a:pt x="31" y="414"/>
                      </a:lnTo>
                      <a:lnTo>
                        <a:pt x="38" y="400"/>
                      </a:lnTo>
                      <a:lnTo>
                        <a:pt x="33" y="379"/>
                      </a:lnTo>
                      <a:lnTo>
                        <a:pt x="33" y="358"/>
                      </a:lnTo>
                      <a:lnTo>
                        <a:pt x="38" y="355"/>
                      </a:lnTo>
                      <a:lnTo>
                        <a:pt x="50" y="324"/>
                      </a:lnTo>
                      <a:lnTo>
                        <a:pt x="59" y="294"/>
                      </a:lnTo>
                      <a:lnTo>
                        <a:pt x="66" y="263"/>
                      </a:lnTo>
                      <a:lnTo>
                        <a:pt x="64" y="237"/>
                      </a:lnTo>
                      <a:lnTo>
                        <a:pt x="69" y="220"/>
                      </a:lnTo>
                      <a:lnTo>
                        <a:pt x="66" y="197"/>
                      </a:lnTo>
                      <a:lnTo>
                        <a:pt x="76" y="175"/>
                      </a:lnTo>
                      <a:lnTo>
                        <a:pt x="78" y="140"/>
                      </a:lnTo>
                      <a:lnTo>
                        <a:pt x="85" y="104"/>
                      </a:lnTo>
                      <a:lnTo>
                        <a:pt x="90" y="64"/>
                      </a:lnTo>
                      <a:lnTo>
                        <a:pt x="88" y="36"/>
                      </a:lnTo>
                      <a:lnTo>
                        <a:pt x="85" y="12"/>
                      </a:lnTo>
                      <a:lnTo>
                        <a:pt x="92" y="10"/>
                      </a:lnTo>
                      <a:lnTo>
                        <a:pt x="97" y="0"/>
                      </a:lnTo>
                      <a:lnTo>
                        <a:pt x="104" y="10"/>
                      </a:lnTo>
                      <a:lnTo>
                        <a:pt x="107" y="24"/>
                      </a:lnTo>
                      <a:lnTo>
                        <a:pt x="116" y="31"/>
                      </a:lnTo>
                      <a:lnTo>
                        <a:pt x="111" y="47"/>
                      </a:lnTo>
                      <a:lnTo>
                        <a:pt x="118" y="66"/>
                      </a:lnTo>
                      <a:close/>
                    </a:path>
                  </a:pathLst>
                </a:custGeom>
                <a:solidFill>
                  <a:srgbClr val="98D8C6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4" name="Freeform 68"/>
                <p:cNvSpPr/>
                <p:nvPr/>
              </p:nvSpPr>
              <p:spPr bwMode="auto">
                <a:xfrm>
                  <a:off x="2868188" y="3889697"/>
                  <a:ext cx="183543" cy="252840"/>
                </a:xfrm>
                <a:custGeom>
                  <a:avLst/>
                  <a:gdLst>
                    <a:gd name="T0" fmla="*/ 113 w 196"/>
                    <a:gd name="T1" fmla="*/ 14 h 270"/>
                    <a:gd name="T2" fmla="*/ 102 w 196"/>
                    <a:gd name="T3" fmla="*/ 26 h 270"/>
                    <a:gd name="T4" fmla="*/ 94 w 196"/>
                    <a:gd name="T5" fmla="*/ 45 h 270"/>
                    <a:gd name="T6" fmla="*/ 99 w 196"/>
                    <a:gd name="T7" fmla="*/ 55 h 270"/>
                    <a:gd name="T8" fmla="*/ 106 w 196"/>
                    <a:gd name="T9" fmla="*/ 66 h 270"/>
                    <a:gd name="T10" fmla="*/ 104 w 196"/>
                    <a:gd name="T11" fmla="*/ 78 h 270"/>
                    <a:gd name="T12" fmla="*/ 109 w 196"/>
                    <a:gd name="T13" fmla="*/ 83 h 270"/>
                    <a:gd name="T14" fmla="*/ 135 w 196"/>
                    <a:gd name="T15" fmla="*/ 88 h 270"/>
                    <a:gd name="T16" fmla="*/ 154 w 196"/>
                    <a:gd name="T17" fmla="*/ 104 h 270"/>
                    <a:gd name="T18" fmla="*/ 172 w 196"/>
                    <a:gd name="T19" fmla="*/ 102 h 270"/>
                    <a:gd name="T20" fmla="*/ 187 w 196"/>
                    <a:gd name="T21" fmla="*/ 104 h 270"/>
                    <a:gd name="T22" fmla="*/ 182 w 196"/>
                    <a:gd name="T23" fmla="*/ 118 h 270"/>
                    <a:gd name="T24" fmla="*/ 182 w 196"/>
                    <a:gd name="T25" fmla="*/ 140 h 270"/>
                    <a:gd name="T26" fmla="*/ 189 w 196"/>
                    <a:gd name="T27" fmla="*/ 149 h 270"/>
                    <a:gd name="T28" fmla="*/ 187 w 196"/>
                    <a:gd name="T29" fmla="*/ 159 h 270"/>
                    <a:gd name="T30" fmla="*/ 196 w 196"/>
                    <a:gd name="T31" fmla="*/ 182 h 270"/>
                    <a:gd name="T32" fmla="*/ 189 w 196"/>
                    <a:gd name="T33" fmla="*/ 173 h 270"/>
                    <a:gd name="T34" fmla="*/ 180 w 196"/>
                    <a:gd name="T35" fmla="*/ 175 h 270"/>
                    <a:gd name="T36" fmla="*/ 149 w 196"/>
                    <a:gd name="T37" fmla="*/ 185 h 270"/>
                    <a:gd name="T38" fmla="*/ 156 w 196"/>
                    <a:gd name="T39" fmla="*/ 192 h 270"/>
                    <a:gd name="T40" fmla="*/ 144 w 196"/>
                    <a:gd name="T41" fmla="*/ 192 h 270"/>
                    <a:gd name="T42" fmla="*/ 151 w 196"/>
                    <a:gd name="T43" fmla="*/ 211 h 270"/>
                    <a:gd name="T44" fmla="*/ 154 w 196"/>
                    <a:gd name="T45" fmla="*/ 227 h 270"/>
                    <a:gd name="T46" fmla="*/ 139 w 196"/>
                    <a:gd name="T47" fmla="*/ 261 h 270"/>
                    <a:gd name="T48" fmla="*/ 144 w 196"/>
                    <a:gd name="T49" fmla="*/ 246 h 270"/>
                    <a:gd name="T50" fmla="*/ 123 w 196"/>
                    <a:gd name="T51" fmla="*/ 239 h 270"/>
                    <a:gd name="T52" fmla="*/ 106 w 196"/>
                    <a:gd name="T53" fmla="*/ 242 h 270"/>
                    <a:gd name="T54" fmla="*/ 85 w 196"/>
                    <a:gd name="T55" fmla="*/ 223 h 270"/>
                    <a:gd name="T56" fmla="*/ 73 w 196"/>
                    <a:gd name="T57" fmla="*/ 211 h 270"/>
                    <a:gd name="T58" fmla="*/ 59 w 196"/>
                    <a:gd name="T59" fmla="*/ 204 h 270"/>
                    <a:gd name="T60" fmla="*/ 42 w 196"/>
                    <a:gd name="T61" fmla="*/ 194 h 270"/>
                    <a:gd name="T62" fmla="*/ 23 w 196"/>
                    <a:gd name="T63" fmla="*/ 197 h 270"/>
                    <a:gd name="T64" fmla="*/ 16 w 196"/>
                    <a:gd name="T65" fmla="*/ 189 h 270"/>
                    <a:gd name="T66" fmla="*/ 0 w 196"/>
                    <a:gd name="T67" fmla="*/ 175 h 270"/>
                    <a:gd name="T68" fmla="*/ 5 w 196"/>
                    <a:gd name="T69" fmla="*/ 166 h 270"/>
                    <a:gd name="T70" fmla="*/ 16 w 196"/>
                    <a:gd name="T71" fmla="*/ 159 h 270"/>
                    <a:gd name="T72" fmla="*/ 31 w 196"/>
                    <a:gd name="T73" fmla="*/ 140 h 270"/>
                    <a:gd name="T74" fmla="*/ 26 w 196"/>
                    <a:gd name="T75" fmla="*/ 126 h 270"/>
                    <a:gd name="T76" fmla="*/ 26 w 196"/>
                    <a:gd name="T77" fmla="*/ 107 h 270"/>
                    <a:gd name="T78" fmla="*/ 16 w 196"/>
                    <a:gd name="T79" fmla="*/ 85 h 270"/>
                    <a:gd name="T80" fmla="*/ 23 w 196"/>
                    <a:gd name="T81" fmla="*/ 78 h 270"/>
                    <a:gd name="T82" fmla="*/ 23 w 196"/>
                    <a:gd name="T83" fmla="*/ 64 h 270"/>
                    <a:gd name="T84" fmla="*/ 33 w 196"/>
                    <a:gd name="T85" fmla="*/ 62 h 270"/>
                    <a:gd name="T86" fmla="*/ 52 w 196"/>
                    <a:gd name="T87" fmla="*/ 50 h 270"/>
                    <a:gd name="T88" fmla="*/ 57 w 196"/>
                    <a:gd name="T89" fmla="*/ 31 h 270"/>
                    <a:gd name="T90" fmla="*/ 75 w 196"/>
                    <a:gd name="T91" fmla="*/ 21 h 270"/>
                    <a:gd name="T92" fmla="*/ 90 w 196"/>
                    <a:gd name="T93" fmla="*/ 19 h 270"/>
                    <a:gd name="T94" fmla="*/ 109 w 196"/>
                    <a:gd name="T95" fmla="*/ 7 h 270"/>
                    <a:gd name="T96" fmla="*/ 123 w 196"/>
                    <a:gd name="T97" fmla="*/ 3 h 270"/>
                    <a:gd name="T98" fmla="*/ 123 w 196"/>
                    <a:gd name="T99" fmla="*/ 12 h 2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96" h="270">
                      <a:moveTo>
                        <a:pt x="113" y="14"/>
                      </a:moveTo>
                      <a:lnTo>
                        <a:pt x="113" y="14"/>
                      </a:lnTo>
                      <a:lnTo>
                        <a:pt x="109" y="21"/>
                      </a:lnTo>
                      <a:lnTo>
                        <a:pt x="102" y="26"/>
                      </a:lnTo>
                      <a:lnTo>
                        <a:pt x="97" y="33"/>
                      </a:lnTo>
                      <a:lnTo>
                        <a:pt x="94" y="45"/>
                      </a:lnTo>
                      <a:lnTo>
                        <a:pt x="92" y="55"/>
                      </a:lnTo>
                      <a:lnTo>
                        <a:pt x="99" y="55"/>
                      </a:lnTo>
                      <a:lnTo>
                        <a:pt x="102" y="62"/>
                      </a:lnTo>
                      <a:lnTo>
                        <a:pt x="106" y="66"/>
                      </a:lnTo>
                      <a:lnTo>
                        <a:pt x="106" y="74"/>
                      </a:lnTo>
                      <a:lnTo>
                        <a:pt x="104" y="78"/>
                      </a:lnTo>
                      <a:lnTo>
                        <a:pt x="106" y="81"/>
                      </a:lnTo>
                      <a:lnTo>
                        <a:pt x="109" y="83"/>
                      </a:lnTo>
                      <a:lnTo>
                        <a:pt x="113" y="90"/>
                      </a:lnTo>
                      <a:lnTo>
                        <a:pt x="135" y="88"/>
                      </a:lnTo>
                      <a:lnTo>
                        <a:pt x="144" y="90"/>
                      </a:lnTo>
                      <a:lnTo>
                        <a:pt x="154" y="104"/>
                      </a:lnTo>
                      <a:lnTo>
                        <a:pt x="161" y="102"/>
                      </a:lnTo>
                      <a:lnTo>
                        <a:pt x="172" y="102"/>
                      </a:lnTo>
                      <a:lnTo>
                        <a:pt x="182" y="100"/>
                      </a:lnTo>
                      <a:lnTo>
                        <a:pt x="187" y="104"/>
                      </a:lnTo>
                      <a:lnTo>
                        <a:pt x="184" y="114"/>
                      </a:lnTo>
                      <a:lnTo>
                        <a:pt x="182" y="118"/>
                      </a:lnTo>
                      <a:lnTo>
                        <a:pt x="180" y="128"/>
                      </a:lnTo>
                      <a:lnTo>
                        <a:pt x="182" y="140"/>
                      </a:lnTo>
                      <a:lnTo>
                        <a:pt x="189" y="145"/>
                      </a:lnTo>
                      <a:lnTo>
                        <a:pt x="189" y="149"/>
                      </a:lnTo>
                      <a:lnTo>
                        <a:pt x="180" y="156"/>
                      </a:lnTo>
                      <a:lnTo>
                        <a:pt x="187" y="159"/>
                      </a:lnTo>
                      <a:lnTo>
                        <a:pt x="191" y="166"/>
                      </a:lnTo>
                      <a:lnTo>
                        <a:pt x="196" y="182"/>
                      </a:lnTo>
                      <a:lnTo>
                        <a:pt x="191" y="182"/>
                      </a:lnTo>
                      <a:lnTo>
                        <a:pt x="189" y="173"/>
                      </a:lnTo>
                      <a:lnTo>
                        <a:pt x="184" y="168"/>
                      </a:lnTo>
                      <a:lnTo>
                        <a:pt x="180" y="175"/>
                      </a:lnTo>
                      <a:lnTo>
                        <a:pt x="149" y="173"/>
                      </a:lnTo>
                      <a:lnTo>
                        <a:pt x="149" y="185"/>
                      </a:lnTo>
                      <a:lnTo>
                        <a:pt x="158" y="185"/>
                      </a:lnTo>
                      <a:lnTo>
                        <a:pt x="156" y="192"/>
                      </a:lnTo>
                      <a:lnTo>
                        <a:pt x="154" y="189"/>
                      </a:lnTo>
                      <a:lnTo>
                        <a:pt x="144" y="192"/>
                      </a:lnTo>
                      <a:lnTo>
                        <a:pt x="144" y="204"/>
                      </a:lnTo>
                      <a:lnTo>
                        <a:pt x="151" y="211"/>
                      </a:lnTo>
                      <a:lnTo>
                        <a:pt x="154" y="220"/>
                      </a:lnTo>
                      <a:lnTo>
                        <a:pt x="154" y="227"/>
                      </a:lnTo>
                      <a:lnTo>
                        <a:pt x="146" y="270"/>
                      </a:lnTo>
                      <a:lnTo>
                        <a:pt x="139" y="261"/>
                      </a:lnTo>
                      <a:lnTo>
                        <a:pt x="132" y="261"/>
                      </a:lnTo>
                      <a:lnTo>
                        <a:pt x="144" y="246"/>
                      </a:lnTo>
                      <a:lnTo>
                        <a:pt x="132" y="237"/>
                      </a:lnTo>
                      <a:lnTo>
                        <a:pt x="123" y="239"/>
                      </a:lnTo>
                      <a:lnTo>
                        <a:pt x="116" y="237"/>
                      </a:lnTo>
                      <a:lnTo>
                        <a:pt x="106" y="242"/>
                      </a:lnTo>
                      <a:lnTo>
                        <a:pt x="94" y="239"/>
                      </a:lnTo>
                      <a:lnTo>
                        <a:pt x="85" y="223"/>
                      </a:lnTo>
                      <a:lnTo>
                        <a:pt x="78" y="218"/>
                      </a:lnTo>
                      <a:lnTo>
                        <a:pt x="73" y="211"/>
                      </a:lnTo>
                      <a:lnTo>
                        <a:pt x="61" y="201"/>
                      </a:lnTo>
                      <a:lnTo>
                        <a:pt x="59" y="204"/>
                      </a:lnTo>
                      <a:lnTo>
                        <a:pt x="49" y="199"/>
                      </a:lnTo>
                      <a:lnTo>
                        <a:pt x="42" y="194"/>
                      </a:lnTo>
                      <a:lnTo>
                        <a:pt x="38" y="199"/>
                      </a:lnTo>
                      <a:lnTo>
                        <a:pt x="23" y="197"/>
                      </a:lnTo>
                      <a:lnTo>
                        <a:pt x="21" y="187"/>
                      </a:lnTo>
                      <a:lnTo>
                        <a:pt x="16" y="189"/>
                      </a:lnTo>
                      <a:lnTo>
                        <a:pt x="2" y="180"/>
                      </a:lnTo>
                      <a:lnTo>
                        <a:pt x="0" y="175"/>
                      </a:lnTo>
                      <a:lnTo>
                        <a:pt x="5" y="173"/>
                      </a:lnTo>
                      <a:lnTo>
                        <a:pt x="5" y="166"/>
                      </a:lnTo>
                      <a:lnTo>
                        <a:pt x="9" y="159"/>
                      </a:lnTo>
                      <a:lnTo>
                        <a:pt x="16" y="159"/>
                      </a:lnTo>
                      <a:lnTo>
                        <a:pt x="23" y="149"/>
                      </a:lnTo>
                      <a:lnTo>
                        <a:pt x="31" y="140"/>
                      </a:lnTo>
                      <a:lnTo>
                        <a:pt x="23" y="135"/>
                      </a:lnTo>
                      <a:lnTo>
                        <a:pt x="26" y="126"/>
                      </a:lnTo>
                      <a:lnTo>
                        <a:pt x="23" y="111"/>
                      </a:lnTo>
                      <a:lnTo>
                        <a:pt x="26" y="107"/>
                      </a:lnTo>
                      <a:lnTo>
                        <a:pt x="23" y="95"/>
                      </a:lnTo>
                      <a:lnTo>
                        <a:pt x="16" y="85"/>
                      </a:lnTo>
                      <a:lnTo>
                        <a:pt x="19" y="78"/>
                      </a:lnTo>
                      <a:lnTo>
                        <a:pt x="23" y="78"/>
                      </a:lnTo>
                      <a:lnTo>
                        <a:pt x="28" y="74"/>
                      </a:lnTo>
                      <a:lnTo>
                        <a:pt x="23" y="64"/>
                      </a:lnTo>
                      <a:lnTo>
                        <a:pt x="26" y="62"/>
                      </a:lnTo>
                      <a:lnTo>
                        <a:pt x="33" y="62"/>
                      </a:lnTo>
                      <a:lnTo>
                        <a:pt x="45" y="52"/>
                      </a:lnTo>
                      <a:lnTo>
                        <a:pt x="52" y="50"/>
                      </a:lnTo>
                      <a:lnTo>
                        <a:pt x="52" y="43"/>
                      </a:lnTo>
                      <a:lnTo>
                        <a:pt x="57" y="31"/>
                      </a:lnTo>
                      <a:lnTo>
                        <a:pt x="66" y="21"/>
                      </a:lnTo>
                      <a:lnTo>
                        <a:pt x="75" y="21"/>
                      </a:lnTo>
                      <a:lnTo>
                        <a:pt x="78" y="19"/>
                      </a:lnTo>
                      <a:lnTo>
                        <a:pt x="90" y="19"/>
                      </a:lnTo>
                      <a:lnTo>
                        <a:pt x="102" y="12"/>
                      </a:lnTo>
                      <a:lnTo>
                        <a:pt x="109" y="7"/>
                      </a:lnTo>
                      <a:lnTo>
                        <a:pt x="116" y="0"/>
                      </a:lnTo>
                      <a:lnTo>
                        <a:pt x="123" y="3"/>
                      </a:lnTo>
                      <a:lnTo>
                        <a:pt x="125" y="5"/>
                      </a:lnTo>
                      <a:lnTo>
                        <a:pt x="123" y="12"/>
                      </a:lnTo>
                      <a:lnTo>
                        <a:pt x="113" y="14"/>
                      </a:lnTo>
                      <a:close/>
                    </a:path>
                  </a:pathLst>
                </a:custGeom>
                <a:solidFill>
                  <a:srgbClr val="AEE0D2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5" name="Freeform 90"/>
                <p:cNvSpPr/>
                <p:nvPr/>
              </p:nvSpPr>
              <p:spPr bwMode="auto">
                <a:xfrm>
                  <a:off x="2837285" y="4058256"/>
                  <a:ext cx="88026" cy="95517"/>
                </a:xfrm>
                <a:custGeom>
                  <a:avLst/>
                  <a:gdLst>
                    <a:gd name="T0" fmla="*/ 33 w 94"/>
                    <a:gd name="T1" fmla="*/ 0 h 102"/>
                    <a:gd name="T2" fmla="*/ 33 w 94"/>
                    <a:gd name="T3" fmla="*/ 0 h 102"/>
                    <a:gd name="T4" fmla="*/ 49 w 94"/>
                    <a:gd name="T5" fmla="*/ 9 h 102"/>
                    <a:gd name="T6" fmla="*/ 54 w 94"/>
                    <a:gd name="T7" fmla="*/ 7 h 102"/>
                    <a:gd name="T8" fmla="*/ 56 w 94"/>
                    <a:gd name="T9" fmla="*/ 17 h 102"/>
                    <a:gd name="T10" fmla="*/ 71 w 94"/>
                    <a:gd name="T11" fmla="*/ 19 h 102"/>
                    <a:gd name="T12" fmla="*/ 75 w 94"/>
                    <a:gd name="T13" fmla="*/ 14 h 102"/>
                    <a:gd name="T14" fmla="*/ 82 w 94"/>
                    <a:gd name="T15" fmla="*/ 21 h 102"/>
                    <a:gd name="T16" fmla="*/ 92 w 94"/>
                    <a:gd name="T17" fmla="*/ 24 h 102"/>
                    <a:gd name="T18" fmla="*/ 94 w 94"/>
                    <a:gd name="T19" fmla="*/ 36 h 102"/>
                    <a:gd name="T20" fmla="*/ 87 w 94"/>
                    <a:gd name="T21" fmla="*/ 47 h 102"/>
                    <a:gd name="T22" fmla="*/ 71 w 94"/>
                    <a:gd name="T23" fmla="*/ 64 h 102"/>
                    <a:gd name="T24" fmla="*/ 49 w 94"/>
                    <a:gd name="T25" fmla="*/ 71 h 102"/>
                    <a:gd name="T26" fmla="*/ 40 w 94"/>
                    <a:gd name="T27" fmla="*/ 85 h 102"/>
                    <a:gd name="T28" fmla="*/ 38 w 94"/>
                    <a:gd name="T29" fmla="*/ 95 h 102"/>
                    <a:gd name="T30" fmla="*/ 28 w 94"/>
                    <a:gd name="T31" fmla="*/ 102 h 102"/>
                    <a:gd name="T32" fmla="*/ 21 w 94"/>
                    <a:gd name="T33" fmla="*/ 95 h 102"/>
                    <a:gd name="T34" fmla="*/ 14 w 94"/>
                    <a:gd name="T35" fmla="*/ 92 h 102"/>
                    <a:gd name="T36" fmla="*/ 9 w 94"/>
                    <a:gd name="T37" fmla="*/ 92 h 102"/>
                    <a:gd name="T38" fmla="*/ 7 w 94"/>
                    <a:gd name="T39" fmla="*/ 88 h 102"/>
                    <a:gd name="T40" fmla="*/ 12 w 94"/>
                    <a:gd name="T41" fmla="*/ 83 h 102"/>
                    <a:gd name="T42" fmla="*/ 9 w 94"/>
                    <a:gd name="T43" fmla="*/ 78 h 102"/>
                    <a:gd name="T44" fmla="*/ 19 w 94"/>
                    <a:gd name="T45" fmla="*/ 64 h 102"/>
                    <a:gd name="T46" fmla="*/ 16 w 94"/>
                    <a:gd name="T47" fmla="*/ 57 h 102"/>
                    <a:gd name="T48" fmla="*/ 9 w 94"/>
                    <a:gd name="T49" fmla="*/ 66 h 102"/>
                    <a:gd name="T50" fmla="*/ 0 w 94"/>
                    <a:gd name="T51" fmla="*/ 57 h 102"/>
                    <a:gd name="T52" fmla="*/ 2 w 94"/>
                    <a:gd name="T53" fmla="*/ 54 h 102"/>
                    <a:gd name="T54" fmla="*/ 0 w 94"/>
                    <a:gd name="T55" fmla="*/ 40 h 102"/>
                    <a:gd name="T56" fmla="*/ 7 w 94"/>
                    <a:gd name="T57" fmla="*/ 36 h 102"/>
                    <a:gd name="T58" fmla="*/ 9 w 94"/>
                    <a:gd name="T59" fmla="*/ 26 h 102"/>
                    <a:gd name="T60" fmla="*/ 14 w 94"/>
                    <a:gd name="T61" fmla="*/ 17 h 102"/>
                    <a:gd name="T62" fmla="*/ 14 w 94"/>
                    <a:gd name="T63" fmla="*/ 9 h 102"/>
                    <a:gd name="T64" fmla="*/ 23 w 94"/>
                    <a:gd name="T65" fmla="*/ 7 h 102"/>
                    <a:gd name="T66" fmla="*/ 33 w 94"/>
                    <a:gd name="T67" fmla="*/ 0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94" h="102">
                      <a:moveTo>
                        <a:pt x="33" y="0"/>
                      </a:moveTo>
                      <a:lnTo>
                        <a:pt x="33" y="0"/>
                      </a:lnTo>
                      <a:lnTo>
                        <a:pt x="49" y="9"/>
                      </a:lnTo>
                      <a:lnTo>
                        <a:pt x="54" y="7"/>
                      </a:lnTo>
                      <a:lnTo>
                        <a:pt x="56" y="17"/>
                      </a:lnTo>
                      <a:lnTo>
                        <a:pt x="71" y="19"/>
                      </a:lnTo>
                      <a:lnTo>
                        <a:pt x="75" y="14"/>
                      </a:lnTo>
                      <a:lnTo>
                        <a:pt x="82" y="21"/>
                      </a:lnTo>
                      <a:lnTo>
                        <a:pt x="92" y="24"/>
                      </a:lnTo>
                      <a:lnTo>
                        <a:pt x="94" y="36"/>
                      </a:lnTo>
                      <a:lnTo>
                        <a:pt x="87" y="47"/>
                      </a:lnTo>
                      <a:lnTo>
                        <a:pt x="71" y="64"/>
                      </a:lnTo>
                      <a:lnTo>
                        <a:pt x="49" y="71"/>
                      </a:lnTo>
                      <a:lnTo>
                        <a:pt x="40" y="85"/>
                      </a:lnTo>
                      <a:lnTo>
                        <a:pt x="38" y="95"/>
                      </a:lnTo>
                      <a:lnTo>
                        <a:pt x="28" y="102"/>
                      </a:lnTo>
                      <a:lnTo>
                        <a:pt x="21" y="95"/>
                      </a:lnTo>
                      <a:lnTo>
                        <a:pt x="14" y="92"/>
                      </a:lnTo>
                      <a:lnTo>
                        <a:pt x="9" y="92"/>
                      </a:lnTo>
                      <a:lnTo>
                        <a:pt x="7" y="88"/>
                      </a:lnTo>
                      <a:lnTo>
                        <a:pt x="12" y="83"/>
                      </a:lnTo>
                      <a:lnTo>
                        <a:pt x="9" y="78"/>
                      </a:lnTo>
                      <a:lnTo>
                        <a:pt x="19" y="64"/>
                      </a:lnTo>
                      <a:lnTo>
                        <a:pt x="16" y="57"/>
                      </a:lnTo>
                      <a:lnTo>
                        <a:pt x="9" y="66"/>
                      </a:lnTo>
                      <a:lnTo>
                        <a:pt x="0" y="57"/>
                      </a:lnTo>
                      <a:lnTo>
                        <a:pt x="2" y="54"/>
                      </a:lnTo>
                      <a:lnTo>
                        <a:pt x="0" y="40"/>
                      </a:lnTo>
                      <a:lnTo>
                        <a:pt x="7" y="36"/>
                      </a:lnTo>
                      <a:lnTo>
                        <a:pt x="9" y="26"/>
                      </a:lnTo>
                      <a:lnTo>
                        <a:pt x="14" y="17"/>
                      </a:lnTo>
                      <a:lnTo>
                        <a:pt x="14" y="9"/>
                      </a:lnTo>
                      <a:lnTo>
                        <a:pt x="23" y="7"/>
                      </a:lnTo>
                      <a:lnTo>
                        <a:pt x="33" y="0"/>
                      </a:lnTo>
                      <a:close/>
                    </a:path>
                  </a:pathLst>
                </a:custGeom>
                <a:solidFill>
                  <a:srgbClr val="98D8C6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6" name="Freeform 107"/>
                <p:cNvSpPr/>
                <p:nvPr/>
              </p:nvSpPr>
              <p:spPr bwMode="auto">
                <a:xfrm>
                  <a:off x="3137884" y="4975970"/>
                  <a:ext cx="51504" cy="29030"/>
                </a:xfrm>
                <a:custGeom>
                  <a:avLst/>
                  <a:gdLst>
                    <a:gd name="T0" fmla="*/ 43 w 55"/>
                    <a:gd name="T1" fmla="*/ 0 h 31"/>
                    <a:gd name="T2" fmla="*/ 43 w 55"/>
                    <a:gd name="T3" fmla="*/ 0 h 31"/>
                    <a:gd name="T4" fmla="*/ 55 w 55"/>
                    <a:gd name="T5" fmla="*/ 12 h 31"/>
                    <a:gd name="T6" fmla="*/ 50 w 55"/>
                    <a:gd name="T7" fmla="*/ 21 h 31"/>
                    <a:gd name="T8" fmla="*/ 29 w 55"/>
                    <a:gd name="T9" fmla="*/ 28 h 31"/>
                    <a:gd name="T10" fmla="*/ 22 w 55"/>
                    <a:gd name="T11" fmla="*/ 19 h 31"/>
                    <a:gd name="T12" fmla="*/ 7 w 55"/>
                    <a:gd name="T13" fmla="*/ 31 h 31"/>
                    <a:gd name="T14" fmla="*/ 0 w 55"/>
                    <a:gd name="T15" fmla="*/ 19 h 31"/>
                    <a:gd name="T16" fmla="*/ 19 w 55"/>
                    <a:gd name="T17" fmla="*/ 5 h 31"/>
                    <a:gd name="T18" fmla="*/ 33 w 55"/>
                    <a:gd name="T19" fmla="*/ 12 h 31"/>
                    <a:gd name="T20" fmla="*/ 43 w 55"/>
                    <a:gd name="T2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" h="31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55" y="12"/>
                      </a:lnTo>
                      <a:lnTo>
                        <a:pt x="50" y="21"/>
                      </a:lnTo>
                      <a:lnTo>
                        <a:pt x="29" y="28"/>
                      </a:lnTo>
                      <a:lnTo>
                        <a:pt x="22" y="19"/>
                      </a:lnTo>
                      <a:lnTo>
                        <a:pt x="7" y="31"/>
                      </a:lnTo>
                      <a:lnTo>
                        <a:pt x="0" y="19"/>
                      </a:lnTo>
                      <a:lnTo>
                        <a:pt x="19" y="5"/>
                      </a:lnTo>
                      <a:lnTo>
                        <a:pt x="33" y="12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grpFill/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7" name="Freeform 109"/>
                <p:cNvSpPr/>
                <p:nvPr/>
              </p:nvSpPr>
              <p:spPr bwMode="auto">
                <a:xfrm>
                  <a:off x="3238083" y="3991769"/>
                  <a:ext cx="44013" cy="55250"/>
                </a:xfrm>
                <a:custGeom>
                  <a:avLst/>
                  <a:gdLst>
                    <a:gd name="T0" fmla="*/ 33 w 47"/>
                    <a:gd name="T1" fmla="*/ 52 h 59"/>
                    <a:gd name="T2" fmla="*/ 33 w 47"/>
                    <a:gd name="T3" fmla="*/ 52 h 59"/>
                    <a:gd name="T4" fmla="*/ 33 w 47"/>
                    <a:gd name="T5" fmla="*/ 52 h 59"/>
                    <a:gd name="T6" fmla="*/ 33 w 47"/>
                    <a:gd name="T7" fmla="*/ 52 h 59"/>
                    <a:gd name="T8" fmla="*/ 26 w 47"/>
                    <a:gd name="T9" fmla="*/ 59 h 59"/>
                    <a:gd name="T10" fmla="*/ 19 w 47"/>
                    <a:gd name="T11" fmla="*/ 59 h 59"/>
                    <a:gd name="T12" fmla="*/ 16 w 47"/>
                    <a:gd name="T13" fmla="*/ 54 h 59"/>
                    <a:gd name="T14" fmla="*/ 12 w 47"/>
                    <a:gd name="T15" fmla="*/ 54 h 59"/>
                    <a:gd name="T16" fmla="*/ 7 w 47"/>
                    <a:gd name="T17" fmla="*/ 59 h 59"/>
                    <a:gd name="T18" fmla="*/ 0 w 47"/>
                    <a:gd name="T19" fmla="*/ 57 h 59"/>
                    <a:gd name="T20" fmla="*/ 5 w 47"/>
                    <a:gd name="T21" fmla="*/ 50 h 59"/>
                    <a:gd name="T22" fmla="*/ 7 w 47"/>
                    <a:gd name="T23" fmla="*/ 40 h 59"/>
                    <a:gd name="T24" fmla="*/ 9 w 47"/>
                    <a:gd name="T25" fmla="*/ 36 h 59"/>
                    <a:gd name="T26" fmla="*/ 2 w 47"/>
                    <a:gd name="T27" fmla="*/ 26 h 59"/>
                    <a:gd name="T28" fmla="*/ 0 w 47"/>
                    <a:gd name="T29" fmla="*/ 14 h 59"/>
                    <a:gd name="T30" fmla="*/ 9 w 47"/>
                    <a:gd name="T31" fmla="*/ 0 h 59"/>
                    <a:gd name="T32" fmla="*/ 14 w 47"/>
                    <a:gd name="T33" fmla="*/ 2 h 59"/>
                    <a:gd name="T34" fmla="*/ 26 w 47"/>
                    <a:gd name="T35" fmla="*/ 5 h 59"/>
                    <a:gd name="T36" fmla="*/ 45 w 47"/>
                    <a:gd name="T37" fmla="*/ 19 h 59"/>
                    <a:gd name="T38" fmla="*/ 47 w 47"/>
                    <a:gd name="T39" fmla="*/ 26 h 59"/>
                    <a:gd name="T40" fmla="*/ 33 w 47"/>
                    <a:gd name="T41" fmla="*/ 52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7" h="59">
                      <a:moveTo>
                        <a:pt x="33" y="52"/>
                      </a:moveTo>
                      <a:lnTo>
                        <a:pt x="33" y="52"/>
                      </a:lnTo>
                      <a:lnTo>
                        <a:pt x="33" y="52"/>
                      </a:lnTo>
                      <a:lnTo>
                        <a:pt x="33" y="52"/>
                      </a:lnTo>
                      <a:lnTo>
                        <a:pt x="26" y="59"/>
                      </a:lnTo>
                      <a:lnTo>
                        <a:pt x="19" y="59"/>
                      </a:lnTo>
                      <a:lnTo>
                        <a:pt x="16" y="54"/>
                      </a:lnTo>
                      <a:lnTo>
                        <a:pt x="12" y="54"/>
                      </a:lnTo>
                      <a:lnTo>
                        <a:pt x="7" y="59"/>
                      </a:lnTo>
                      <a:lnTo>
                        <a:pt x="0" y="57"/>
                      </a:lnTo>
                      <a:lnTo>
                        <a:pt x="5" y="50"/>
                      </a:lnTo>
                      <a:lnTo>
                        <a:pt x="7" y="40"/>
                      </a:lnTo>
                      <a:lnTo>
                        <a:pt x="9" y="36"/>
                      </a:lnTo>
                      <a:lnTo>
                        <a:pt x="2" y="26"/>
                      </a:lnTo>
                      <a:lnTo>
                        <a:pt x="0" y="14"/>
                      </a:lnTo>
                      <a:lnTo>
                        <a:pt x="9" y="0"/>
                      </a:lnTo>
                      <a:lnTo>
                        <a:pt x="14" y="2"/>
                      </a:lnTo>
                      <a:lnTo>
                        <a:pt x="26" y="5"/>
                      </a:lnTo>
                      <a:lnTo>
                        <a:pt x="45" y="19"/>
                      </a:lnTo>
                      <a:lnTo>
                        <a:pt x="47" y="26"/>
                      </a:lnTo>
                      <a:lnTo>
                        <a:pt x="33" y="52"/>
                      </a:lnTo>
                      <a:close/>
                    </a:path>
                  </a:pathLst>
                </a:custGeom>
                <a:grpFill/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8" name="Freeform 134"/>
                <p:cNvSpPr/>
                <p:nvPr/>
              </p:nvSpPr>
              <p:spPr bwMode="auto">
                <a:xfrm>
                  <a:off x="3134138" y="3951501"/>
                  <a:ext cx="74915" cy="108628"/>
                </a:xfrm>
                <a:custGeom>
                  <a:avLst/>
                  <a:gdLst>
                    <a:gd name="T0" fmla="*/ 68 w 80"/>
                    <a:gd name="T1" fmla="*/ 41 h 116"/>
                    <a:gd name="T2" fmla="*/ 68 w 80"/>
                    <a:gd name="T3" fmla="*/ 41 h 116"/>
                    <a:gd name="T4" fmla="*/ 66 w 80"/>
                    <a:gd name="T5" fmla="*/ 55 h 116"/>
                    <a:gd name="T6" fmla="*/ 56 w 80"/>
                    <a:gd name="T7" fmla="*/ 60 h 116"/>
                    <a:gd name="T8" fmla="*/ 59 w 80"/>
                    <a:gd name="T9" fmla="*/ 62 h 116"/>
                    <a:gd name="T10" fmla="*/ 54 w 80"/>
                    <a:gd name="T11" fmla="*/ 71 h 116"/>
                    <a:gd name="T12" fmla="*/ 61 w 80"/>
                    <a:gd name="T13" fmla="*/ 83 h 116"/>
                    <a:gd name="T14" fmla="*/ 66 w 80"/>
                    <a:gd name="T15" fmla="*/ 83 h 116"/>
                    <a:gd name="T16" fmla="*/ 68 w 80"/>
                    <a:gd name="T17" fmla="*/ 93 h 116"/>
                    <a:gd name="T18" fmla="*/ 80 w 80"/>
                    <a:gd name="T19" fmla="*/ 107 h 116"/>
                    <a:gd name="T20" fmla="*/ 75 w 80"/>
                    <a:gd name="T21" fmla="*/ 107 h 116"/>
                    <a:gd name="T22" fmla="*/ 66 w 80"/>
                    <a:gd name="T23" fmla="*/ 105 h 116"/>
                    <a:gd name="T24" fmla="*/ 61 w 80"/>
                    <a:gd name="T25" fmla="*/ 109 h 116"/>
                    <a:gd name="T26" fmla="*/ 54 w 80"/>
                    <a:gd name="T27" fmla="*/ 112 h 116"/>
                    <a:gd name="T28" fmla="*/ 49 w 80"/>
                    <a:gd name="T29" fmla="*/ 114 h 116"/>
                    <a:gd name="T30" fmla="*/ 47 w 80"/>
                    <a:gd name="T31" fmla="*/ 116 h 116"/>
                    <a:gd name="T32" fmla="*/ 37 w 80"/>
                    <a:gd name="T33" fmla="*/ 116 h 116"/>
                    <a:gd name="T34" fmla="*/ 28 w 80"/>
                    <a:gd name="T35" fmla="*/ 107 h 116"/>
                    <a:gd name="T36" fmla="*/ 26 w 80"/>
                    <a:gd name="T37" fmla="*/ 100 h 116"/>
                    <a:gd name="T38" fmla="*/ 23 w 80"/>
                    <a:gd name="T39" fmla="*/ 93 h 116"/>
                    <a:gd name="T40" fmla="*/ 26 w 80"/>
                    <a:gd name="T41" fmla="*/ 79 h 116"/>
                    <a:gd name="T42" fmla="*/ 30 w 80"/>
                    <a:gd name="T43" fmla="*/ 71 h 116"/>
                    <a:gd name="T44" fmla="*/ 26 w 80"/>
                    <a:gd name="T45" fmla="*/ 67 h 116"/>
                    <a:gd name="T46" fmla="*/ 21 w 80"/>
                    <a:gd name="T47" fmla="*/ 62 h 116"/>
                    <a:gd name="T48" fmla="*/ 23 w 80"/>
                    <a:gd name="T49" fmla="*/ 55 h 116"/>
                    <a:gd name="T50" fmla="*/ 19 w 80"/>
                    <a:gd name="T51" fmla="*/ 52 h 116"/>
                    <a:gd name="T52" fmla="*/ 11 w 80"/>
                    <a:gd name="T53" fmla="*/ 52 h 116"/>
                    <a:gd name="T54" fmla="*/ 0 w 80"/>
                    <a:gd name="T55" fmla="*/ 41 h 116"/>
                    <a:gd name="T56" fmla="*/ 4 w 80"/>
                    <a:gd name="T57" fmla="*/ 36 h 116"/>
                    <a:gd name="T58" fmla="*/ 4 w 80"/>
                    <a:gd name="T59" fmla="*/ 29 h 116"/>
                    <a:gd name="T60" fmla="*/ 14 w 80"/>
                    <a:gd name="T61" fmla="*/ 26 h 116"/>
                    <a:gd name="T62" fmla="*/ 16 w 80"/>
                    <a:gd name="T63" fmla="*/ 22 h 116"/>
                    <a:gd name="T64" fmla="*/ 11 w 80"/>
                    <a:gd name="T65" fmla="*/ 17 h 116"/>
                    <a:gd name="T66" fmla="*/ 14 w 80"/>
                    <a:gd name="T67" fmla="*/ 10 h 116"/>
                    <a:gd name="T68" fmla="*/ 26 w 80"/>
                    <a:gd name="T69" fmla="*/ 0 h 116"/>
                    <a:gd name="T70" fmla="*/ 37 w 80"/>
                    <a:gd name="T71" fmla="*/ 8 h 116"/>
                    <a:gd name="T72" fmla="*/ 47 w 80"/>
                    <a:gd name="T73" fmla="*/ 17 h 116"/>
                    <a:gd name="T74" fmla="*/ 47 w 80"/>
                    <a:gd name="T75" fmla="*/ 26 h 116"/>
                    <a:gd name="T76" fmla="*/ 54 w 80"/>
                    <a:gd name="T77" fmla="*/ 26 h 116"/>
                    <a:gd name="T78" fmla="*/ 61 w 80"/>
                    <a:gd name="T79" fmla="*/ 34 h 116"/>
                    <a:gd name="T80" fmla="*/ 68 w 80"/>
                    <a:gd name="T81" fmla="*/ 41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0" h="116">
                      <a:moveTo>
                        <a:pt x="68" y="41"/>
                      </a:moveTo>
                      <a:lnTo>
                        <a:pt x="68" y="41"/>
                      </a:lnTo>
                      <a:lnTo>
                        <a:pt x="66" y="55"/>
                      </a:lnTo>
                      <a:lnTo>
                        <a:pt x="56" y="60"/>
                      </a:lnTo>
                      <a:lnTo>
                        <a:pt x="59" y="62"/>
                      </a:lnTo>
                      <a:lnTo>
                        <a:pt x="54" y="71"/>
                      </a:lnTo>
                      <a:lnTo>
                        <a:pt x="61" y="83"/>
                      </a:lnTo>
                      <a:lnTo>
                        <a:pt x="66" y="83"/>
                      </a:lnTo>
                      <a:lnTo>
                        <a:pt x="68" y="93"/>
                      </a:lnTo>
                      <a:lnTo>
                        <a:pt x="80" y="107"/>
                      </a:lnTo>
                      <a:lnTo>
                        <a:pt x="75" y="107"/>
                      </a:lnTo>
                      <a:lnTo>
                        <a:pt x="66" y="105"/>
                      </a:lnTo>
                      <a:lnTo>
                        <a:pt x="61" y="109"/>
                      </a:lnTo>
                      <a:lnTo>
                        <a:pt x="54" y="112"/>
                      </a:lnTo>
                      <a:lnTo>
                        <a:pt x="49" y="114"/>
                      </a:lnTo>
                      <a:lnTo>
                        <a:pt x="47" y="116"/>
                      </a:lnTo>
                      <a:lnTo>
                        <a:pt x="37" y="116"/>
                      </a:lnTo>
                      <a:lnTo>
                        <a:pt x="28" y="107"/>
                      </a:lnTo>
                      <a:lnTo>
                        <a:pt x="26" y="100"/>
                      </a:lnTo>
                      <a:lnTo>
                        <a:pt x="23" y="93"/>
                      </a:lnTo>
                      <a:lnTo>
                        <a:pt x="26" y="79"/>
                      </a:lnTo>
                      <a:lnTo>
                        <a:pt x="30" y="71"/>
                      </a:lnTo>
                      <a:lnTo>
                        <a:pt x="26" y="67"/>
                      </a:lnTo>
                      <a:lnTo>
                        <a:pt x="21" y="62"/>
                      </a:lnTo>
                      <a:lnTo>
                        <a:pt x="23" y="55"/>
                      </a:lnTo>
                      <a:lnTo>
                        <a:pt x="19" y="52"/>
                      </a:lnTo>
                      <a:lnTo>
                        <a:pt x="11" y="52"/>
                      </a:lnTo>
                      <a:lnTo>
                        <a:pt x="0" y="41"/>
                      </a:lnTo>
                      <a:lnTo>
                        <a:pt x="4" y="36"/>
                      </a:lnTo>
                      <a:lnTo>
                        <a:pt x="4" y="29"/>
                      </a:lnTo>
                      <a:lnTo>
                        <a:pt x="14" y="26"/>
                      </a:lnTo>
                      <a:lnTo>
                        <a:pt x="16" y="22"/>
                      </a:lnTo>
                      <a:lnTo>
                        <a:pt x="11" y="17"/>
                      </a:lnTo>
                      <a:lnTo>
                        <a:pt x="14" y="10"/>
                      </a:lnTo>
                      <a:lnTo>
                        <a:pt x="26" y="0"/>
                      </a:lnTo>
                      <a:lnTo>
                        <a:pt x="37" y="8"/>
                      </a:lnTo>
                      <a:lnTo>
                        <a:pt x="47" y="17"/>
                      </a:lnTo>
                      <a:lnTo>
                        <a:pt x="47" y="26"/>
                      </a:lnTo>
                      <a:lnTo>
                        <a:pt x="54" y="26"/>
                      </a:lnTo>
                      <a:lnTo>
                        <a:pt x="61" y="34"/>
                      </a:lnTo>
                      <a:lnTo>
                        <a:pt x="68" y="41"/>
                      </a:lnTo>
                      <a:close/>
                    </a:path>
                  </a:pathLst>
                </a:custGeom>
                <a:solidFill>
                  <a:srgbClr val="EDF9F6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9" name="Freeform 246"/>
                <p:cNvSpPr/>
                <p:nvPr/>
              </p:nvSpPr>
              <p:spPr bwMode="auto">
                <a:xfrm>
                  <a:off x="2830730" y="4080731"/>
                  <a:ext cx="191971" cy="279060"/>
                </a:xfrm>
                <a:custGeom>
                  <a:avLst/>
                  <a:gdLst>
                    <a:gd name="T0" fmla="*/ 134 w 205"/>
                    <a:gd name="T1" fmla="*/ 35 h 298"/>
                    <a:gd name="T2" fmla="*/ 156 w 205"/>
                    <a:gd name="T3" fmla="*/ 33 h 298"/>
                    <a:gd name="T4" fmla="*/ 172 w 205"/>
                    <a:gd name="T5" fmla="*/ 33 h 298"/>
                    <a:gd name="T6" fmla="*/ 172 w 205"/>
                    <a:gd name="T7" fmla="*/ 59 h 298"/>
                    <a:gd name="T8" fmla="*/ 186 w 205"/>
                    <a:gd name="T9" fmla="*/ 66 h 298"/>
                    <a:gd name="T10" fmla="*/ 170 w 205"/>
                    <a:gd name="T11" fmla="*/ 68 h 298"/>
                    <a:gd name="T12" fmla="*/ 137 w 205"/>
                    <a:gd name="T13" fmla="*/ 83 h 298"/>
                    <a:gd name="T14" fmla="*/ 132 w 205"/>
                    <a:gd name="T15" fmla="*/ 97 h 298"/>
                    <a:gd name="T16" fmla="*/ 125 w 205"/>
                    <a:gd name="T17" fmla="*/ 109 h 298"/>
                    <a:gd name="T18" fmla="*/ 120 w 205"/>
                    <a:gd name="T19" fmla="*/ 120 h 298"/>
                    <a:gd name="T20" fmla="*/ 134 w 205"/>
                    <a:gd name="T21" fmla="*/ 144 h 298"/>
                    <a:gd name="T22" fmla="*/ 144 w 205"/>
                    <a:gd name="T23" fmla="*/ 151 h 298"/>
                    <a:gd name="T24" fmla="*/ 163 w 205"/>
                    <a:gd name="T25" fmla="*/ 161 h 298"/>
                    <a:gd name="T26" fmla="*/ 177 w 205"/>
                    <a:gd name="T27" fmla="*/ 175 h 298"/>
                    <a:gd name="T28" fmla="*/ 191 w 205"/>
                    <a:gd name="T29" fmla="*/ 175 h 298"/>
                    <a:gd name="T30" fmla="*/ 203 w 205"/>
                    <a:gd name="T31" fmla="*/ 208 h 298"/>
                    <a:gd name="T32" fmla="*/ 201 w 205"/>
                    <a:gd name="T33" fmla="*/ 232 h 298"/>
                    <a:gd name="T34" fmla="*/ 198 w 205"/>
                    <a:gd name="T35" fmla="*/ 246 h 298"/>
                    <a:gd name="T36" fmla="*/ 201 w 205"/>
                    <a:gd name="T37" fmla="*/ 267 h 298"/>
                    <a:gd name="T38" fmla="*/ 186 w 205"/>
                    <a:gd name="T39" fmla="*/ 293 h 298"/>
                    <a:gd name="T40" fmla="*/ 163 w 205"/>
                    <a:gd name="T41" fmla="*/ 288 h 298"/>
                    <a:gd name="T42" fmla="*/ 130 w 205"/>
                    <a:gd name="T43" fmla="*/ 265 h 298"/>
                    <a:gd name="T44" fmla="*/ 87 w 205"/>
                    <a:gd name="T45" fmla="*/ 236 h 298"/>
                    <a:gd name="T46" fmla="*/ 85 w 205"/>
                    <a:gd name="T47" fmla="*/ 217 h 298"/>
                    <a:gd name="T48" fmla="*/ 54 w 205"/>
                    <a:gd name="T49" fmla="*/ 165 h 298"/>
                    <a:gd name="T50" fmla="*/ 33 w 205"/>
                    <a:gd name="T51" fmla="*/ 125 h 298"/>
                    <a:gd name="T52" fmla="*/ 14 w 205"/>
                    <a:gd name="T53" fmla="*/ 104 h 298"/>
                    <a:gd name="T54" fmla="*/ 9 w 205"/>
                    <a:gd name="T55" fmla="*/ 90 h 298"/>
                    <a:gd name="T56" fmla="*/ 7 w 205"/>
                    <a:gd name="T57" fmla="*/ 64 h 298"/>
                    <a:gd name="T58" fmla="*/ 21 w 205"/>
                    <a:gd name="T59" fmla="*/ 59 h 298"/>
                    <a:gd name="T60" fmla="*/ 16 w 205"/>
                    <a:gd name="T61" fmla="*/ 68 h 298"/>
                    <a:gd name="T62" fmla="*/ 30 w 205"/>
                    <a:gd name="T63" fmla="*/ 68 h 298"/>
                    <a:gd name="T64" fmla="*/ 45 w 205"/>
                    <a:gd name="T65" fmla="*/ 71 h 298"/>
                    <a:gd name="T66" fmla="*/ 59 w 205"/>
                    <a:gd name="T67" fmla="*/ 45 h 298"/>
                    <a:gd name="T68" fmla="*/ 94 w 205"/>
                    <a:gd name="T69" fmla="*/ 23 h 298"/>
                    <a:gd name="T70" fmla="*/ 99 w 205"/>
                    <a:gd name="T71" fmla="*/ 0 h 298"/>
                    <a:gd name="T72" fmla="*/ 113 w 205"/>
                    <a:gd name="T73" fmla="*/ 7 h 298"/>
                    <a:gd name="T74" fmla="*/ 125 w 205"/>
                    <a:gd name="T75" fmla="*/ 19 h 2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205" h="298">
                      <a:moveTo>
                        <a:pt x="134" y="35"/>
                      </a:moveTo>
                      <a:lnTo>
                        <a:pt x="134" y="35"/>
                      </a:lnTo>
                      <a:lnTo>
                        <a:pt x="146" y="38"/>
                      </a:lnTo>
                      <a:lnTo>
                        <a:pt x="156" y="33"/>
                      </a:lnTo>
                      <a:lnTo>
                        <a:pt x="160" y="35"/>
                      </a:lnTo>
                      <a:lnTo>
                        <a:pt x="172" y="33"/>
                      </a:lnTo>
                      <a:lnTo>
                        <a:pt x="184" y="42"/>
                      </a:lnTo>
                      <a:lnTo>
                        <a:pt x="172" y="59"/>
                      </a:lnTo>
                      <a:lnTo>
                        <a:pt x="179" y="59"/>
                      </a:lnTo>
                      <a:lnTo>
                        <a:pt x="186" y="66"/>
                      </a:lnTo>
                      <a:lnTo>
                        <a:pt x="172" y="66"/>
                      </a:lnTo>
                      <a:lnTo>
                        <a:pt x="170" y="68"/>
                      </a:lnTo>
                      <a:lnTo>
                        <a:pt x="156" y="71"/>
                      </a:lnTo>
                      <a:lnTo>
                        <a:pt x="137" y="83"/>
                      </a:lnTo>
                      <a:lnTo>
                        <a:pt x="137" y="90"/>
                      </a:lnTo>
                      <a:lnTo>
                        <a:pt x="132" y="97"/>
                      </a:lnTo>
                      <a:lnTo>
                        <a:pt x="134" y="106"/>
                      </a:lnTo>
                      <a:lnTo>
                        <a:pt x="125" y="109"/>
                      </a:lnTo>
                      <a:lnTo>
                        <a:pt x="125" y="116"/>
                      </a:lnTo>
                      <a:lnTo>
                        <a:pt x="120" y="120"/>
                      </a:lnTo>
                      <a:lnTo>
                        <a:pt x="127" y="135"/>
                      </a:lnTo>
                      <a:lnTo>
                        <a:pt x="134" y="144"/>
                      </a:lnTo>
                      <a:lnTo>
                        <a:pt x="132" y="151"/>
                      </a:lnTo>
                      <a:lnTo>
                        <a:pt x="144" y="151"/>
                      </a:lnTo>
                      <a:lnTo>
                        <a:pt x="149" y="161"/>
                      </a:lnTo>
                      <a:lnTo>
                        <a:pt x="163" y="161"/>
                      </a:lnTo>
                      <a:lnTo>
                        <a:pt x="177" y="151"/>
                      </a:lnTo>
                      <a:lnTo>
                        <a:pt x="177" y="175"/>
                      </a:lnTo>
                      <a:lnTo>
                        <a:pt x="182" y="177"/>
                      </a:lnTo>
                      <a:lnTo>
                        <a:pt x="191" y="175"/>
                      </a:lnTo>
                      <a:lnTo>
                        <a:pt x="205" y="201"/>
                      </a:lnTo>
                      <a:lnTo>
                        <a:pt x="203" y="208"/>
                      </a:lnTo>
                      <a:lnTo>
                        <a:pt x="201" y="217"/>
                      </a:lnTo>
                      <a:lnTo>
                        <a:pt x="201" y="232"/>
                      </a:lnTo>
                      <a:lnTo>
                        <a:pt x="196" y="241"/>
                      </a:lnTo>
                      <a:lnTo>
                        <a:pt x="198" y="246"/>
                      </a:lnTo>
                      <a:lnTo>
                        <a:pt x="194" y="253"/>
                      </a:lnTo>
                      <a:lnTo>
                        <a:pt x="201" y="267"/>
                      </a:lnTo>
                      <a:lnTo>
                        <a:pt x="191" y="286"/>
                      </a:lnTo>
                      <a:lnTo>
                        <a:pt x="186" y="293"/>
                      </a:lnTo>
                      <a:lnTo>
                        <a:pt x="179" y="298"/>
                      </a:lnTo>
                      <a:lnTo>
                        <a:pt x="163" y="288"/>
                      </a:lnTo>
                      <a:lnTo>
                        <a:pt x="160" y="281"/>
                      </a:lnTo>
                      <a:lnTo>
                        <a:pt x="130" y="265"/>
                      </a:lnTo>
                      <a:lnTo>
                        <a:pt x="101" y="246"/>
                      </a:lnTo>
                      <a:lnTo>
                        <a:pt x="87" y="236"/>
                      </a:lnTo>
                      <a:lnTo>
                        <a:pt x="80" y="222"/>
                      </a:lnTo>
                      <a:lnTo>
                        <a:pt x="85" y="217"/>
                      </a:lnTo>
                      <a:lnTo>
                        <a:pt x="71" y="196"/>
                      </a:lnTo>
                      <a:lnTo>
                        <a:pt x="54" y="165"/>
                      </a:lnTo>
                      <a:lnTo>
                        <a:pt x="37" y="132"/>
                      </a:lnTo>
                      <a:lnTo>
                        <a:pt x="33" y="125"/>
                      </a:lnTo>
                      <a:lnTo>
                        <a:pt x="28" y="113"/>
                      </a:lnTo>
                      <a:lnTo>
                        <a:pt x="14" y="104"/>
                      </a:lnTo>
                      <a:lnTo>
                        <a:pt x="2" y="97"/>
                      </a:lnTo>
                      <a:lnTo>
                        <a:pt x="9" y="90"/>
                      </a:lnTo>
                      <a:lnTo>
                        <a:pt x="0" y="73"/>
                      </a:lnTo>
                      <a:lnTo>
                        <a:pt x="7" y="64"/>
                      </a:lnTo>
                      <a:lnTo>
                        <a:pt x="19" y="52"/>
                      </a:lnTo>
                      <a:lnTo>
                        <a:pt x="21" y="59"/>
                      </a:lnTo>
                      <a:lnTo>
                        <a:pt x="16" y="64"/>
                      </a:lnTo>
                      <a:lnTo>
                        <a:pt x="16" y="68"/>
                      </a:lnTo>
                      <a:lnTo>
                        <a:pt x="23" y="68"/>
                      </a:lnTo>
                      <a:lnTo>
                        <a:pt x="30" y="68"/>
                      </a:lnTo>
                      <a:lnTo>
                        <a:pt x="35" y="78"/>
                      </a:lnTo>
                      <a:lnTo>
                        <a:pt x="45" y="71"/>
                      </a:lnTo>
                      <a:lnTo>
                        <a:pt x="49" y="61"/>
                      </a:lnTo>
                      <a:lnTo>
                        <a:pt x="59" y="45"/>
                      </a:lnTo>
                      <a:lnTo>
                        <a:pt x="78" y="40"/>
                      </a:lnTo>
                      <a:lnTo>
                        <a:pt x="94" y="23"/>
                      </a:lnTo>
                      <a:lnTo>
                        <a:pt x="101" y="12"/>
                      </a:lnTo>
                      <a:lnTo>
                        <a:pt x="99" y="0"/>
                      </a:lnTo>
                      <a:lnTo>
                        <a:pt x="101" y="0"/>
                      </a:lnTo>
                      <a:lnTo>
                        <a:pt x="113" y="7"/>
                      </a:lnTo>
                      <a:lnTo>
                        <a:pt x="118" y="14"/>
                      </a:lnTo>
                      <a:lnTo>
                        <a:pt x="125" y="19"/>
                      </a:lnTo>
                      <a:lnTo>
                        <a:pt x="134" y="35"/>
                      </a:lnTo>
                      <a:close/>
                    </a:path>
                  </a:pathLst>
                </a:custGeom>
                <a:solidFill>
                  <a:srgbClr val="6BC7AD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0" name="Freeform 301"/>
                <p:cNvSpPr/>
                <p:nvPr/>
              </p:nvSpPr>
              <p:spPr bwMode="auto">
                <a:xfrm>
                  <a:off x="3184706" y="3987087"/>
                  <a:ext cx="61805" cy="64615"/>
                </a:xfrm>
                <a:custGeom>
                  <a:avLst/>
                  <a:gdLst>
                    <a:gd name="T0" fmla="*/ 50 w 66"/>
                    <a:gd name="T1" fmla="*/ 0 h 69"/>
                    <a:gd name="T2" fmla="*/ 50 w 66"/>
                    <a:gd name="T3" fmla="*/ 0 h 69"/>
                    <a:gd name="T4" fmla="*/ 66 w 66"/>
                    <a:gd name="T5" fmla="*/ 5 h 69"/>
                    <a:gd name="T6" fmla="*/ 57 w 66"/>
                    <a:gd name="T7" fmla="*/ 19 h 69"/>
                    <a:gd name="T8" fmla="*/ 59 w 66"/>
                    <a:gd name="T9" fmla="*/ 31 h 69"/>
                    <a:gd name="T10" fmla="*/ 66 w 66"/>
                    <a:gd name="T11" fmla="*/ 38 h 69"/>
                    <a:gd name="T12" fmla="*/ 64 w 66"/>
                    <a:gd name="T13" fmla="*/ 48 h 69"/>
                    <a:gd name="T14" fmla="*/ 62 w 66"/>
                    <a:gd name="T15" fmla="*/ 55 h 69"/>
                    <a:gd name="T16" fmla="*/ 57 w 66"/>
                    <a:gd name="T17" fmla="*/ 59 h 69"/>
                    <a:gd name="T18" fmla="*/ 47 w 66"/>
                    <a:gd name="T19" fmla="*/ 57 h 69"/>
                    <a:gd name="T20" fmla="*/ 40 w 66"/>
                    <a:gd name="T21" fmla="*/ 59 h 69"/>
                    <a:gd name="T22" fmla="*/ 33 w 66"/>
                    <a:gd name="T23" fmla="*/ 57 h 69"/>
                    <a:gd name="T24" fmla="*/ 31 w 66"/>
                    <a:gd name="T25" fmla="*/ 62 h 69"/>
                    <a:gd name="T26" fmla="*/ 36 w 66"/>
                    <a:gd name="T27" fmla="*/ 64 h 69"/>
                    <a:gd name="T28" fmla="*/ 33 w 66"/>
                    <a:gd name="T29" fmla="*/ 69 h 69"/>
                    <a:gd name="T30" fmla="*/ 26 w 66"/>
                    <a:gd name="T31" fmla="*/ 67 h 69"/>
                    <a:gd name="T32" fmla="*/ 14 w 66"/>
                    <a:gd name="T33" fmla="*/ 55 h 69"/>
                    <a:gd name="T34" fmla="*/ 12 w 66"/>
                    <a:gd name="T35" fmla="*/ 43 h 69"/>
                    <a:gd name="T36" fmla="*/ 7 w 66"/>
                    <a:gd name="T37" fmla="*/ 43 h 69"/>
                    <a:gd name="T38" fmla="*/ 0 w 66"/>
                    <a:gd name="T39" fmla="*/ 33 h 69"/>
                    <a:gd name="T40" fmla="*/ 2 w 66"/>
                    <a:gd name="T41" fmla="*/ 24 h 69"/>
                    <a:gd name="T42" fmla="*/ 2 w 66"/>
                    <a:gd name="T43" fmla="*/ 22 h 69"/>
                    <a:gd name="T44" fmla="*/ 12 w 66"/>
                    <a:gd name="T45" fmla="*/ 17 h 69"/>
                    <a:gd name="T46" fmla="*/ 14 w 66"/>
                    <a:gd name="T47" fmla="*/ 3 h 69"/>
                    <a:gd name="T48" fmla="*/ 33 w 66"/>
                    <a:gd name="T49" fmla="*/ 5 h 69"/>
                    <a:gd name="T50" fmla="*/ 36 w 66"/>
                    <a:gd name="T51" fmla="*/ 3 h 69"/>
                    <a:gd name="T52" fmla="*/ 50 w 66"/>
                    <a:gd name="T53" fmla="*/ 0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66" h="69">
                      <a:moveTo>
                        <a:pt x="50" y="0"/>
                      </a:moveTo>
                      <a:lnTo>
                        <a:pt x="50" y="0"/>
                      </a:lnTo>
                      <a:lnTo>
                        <a:pt x="66" y="5"/>
                      </a:lnTo>
                      <a:lnTo>
                        <a:pt x="57" y="19"/>
                      </a:lnTo>
                      <a:lnTo>
                        <a:pt x="59" y="31"/>
                      </a:lnTo>
                      <a:lnTo>
                        <a:pt x="66" y="38"/>
                      </a:lnTo>
                      <a:lnTo>
                        <a:pt x="64" y="48"/>
                      </a:lnTo>
                      <a:lnTo>
                        <a:pt x="62" y="55"/>
                      </a:lnTo>
                      <a:lnTo>
                        <a:pt x="57" y="59"/>
                      </a:lnTo>
                      <a:lnTo>
                        <a:pt x="47" y="57"/>
                      </a:lnTo>
                      <a:lnTo>
                        <a:pt x="40" y="59"/>
                      </a:lnTo>
                      <a:lnTo>
                        <a:pt x="33" y="57"/>
                      </a:lnTo>
                      <a:lnTo>
                        <a:pt x="31" y="62"/>
                      </a:lnTo>
                      <a:lnTo>
                        <a:pt x="36" y="64"/>
                      </a:lnTo>
                      <a:lnTo>
                        <a:pt x="33" y="69"/>
                      </a:lnTo>
                      <a:lnTo>
                        <a:pt x="26" y="67"/>
                      </a:lnTo>
                      <a:lnTo>
                        <a:pt x="14" y="55"/>
                      </a:lnTo>
                      <a:lnTo>
                        <a:pt x="12" y="43"/>
                      </a:lnTo>
                      <a:lnTo>
                        <a:pt x="7" y="43"/>
                      </a:lnTo>
                      <a:lnTo>
                        <a:pt x="0" y="33"/>
                      </a:lnTo>
                      <a:lnTo>
                        <a:pt x="2" y="24"/>
                      </a:lnTo>
                      <a:lnTo>
                        <a:pt x="2" y="22"/>
                      </a:lnTo>
                      <a:lnTo>
                        <a:pt x="12" y="17"/>
                      </a:lnTo>
                      <a:lnTo>
                        <a:pt x="14" y="3"/>
                      </a:lnTo>
                      <a:lnTo>
                        <a:pt x="33" y="5"/>
                      </a:lnTo>
                      <a:lnTo>
                        <a:pt x="36" y="3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D5EFE8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1" name="Freeform 337"/>
                <p:cNvSpPr/>
                <p:nvPr/>
              </p:nvSpPr>
              <p:spPr bwMode="auto">
                <a:xfrm>
                  <a:off x="3180023" y="4554570"/>
                  <a:ext cx="77725" cy="87090"/>
                </a:xfrm>
                <a:custGeom>
                  <a:avLst/>
                  <a:gdLst>
                    <a:gd name="T0" fmla="*/ 22 w 83"/>
                    <a:gd name="T1" fmla="*/ 0 h 93"/>
                    <a:gd name="T2" fmla="*/ 22 w 83"/>
                    <a:gd name="T3" fmla="*/ 0 h 93"/>
                    <a:gd name="T4" fmla="*/ 41 w 83"/>
                    <a:gd name="T5" fmla="*/ 14 h 93"/>
                    <a:gd name="T6" fmla="*/ 45 w 83"/>
                    <a:gd name="T7" fmla="*/ 14 h 93"/>
                    <a:gd name="T8" fmla="*/ 62 w 83"/>
                    <a:gd name="T9" fmla="*/ 26 h 93"/>
                    <a:gd name="T10" fmla="*/ 74 w 83"/>
                    <a:gd name="T11" fmla="*/ 36 h 93"/>
                    <a:gd name="T12" fmla="*/ 83 w 83"/>
                    <a:gd name="T13" fmla="*/ 50 h 93"/>
                    <a:gd name="T14" fmla="*/ 76 w 83"/>
                    <a:gd name="T15" fmla="*/ 59 h 93"/>
                    <a:gd name="T16" fmla="*/ 81 w 83"/>
                    <a:gd name="T17" fmla="*/ 69 h 93"/>
                    <a:gd name="T18" fmla="*/ 74 w 83"/>
                    <a:gd name="T19" fmla="*/ 81 h 93"/>
                    <a:gd name="T20" fmla="*/ 57 w 83"/>
                    <a:gd name="T21" fmla="*/ 93 h 93"/>
                    <a:gd name="T22" fmla="*/ 43 w 83"/>
                    <a:gd name="T23" fmla="*/ 88 h 93"/>
                    <a:gd name="T24" fmla="*/ 36 w 83"/>
                    <a:gd name="T25" fmla="*/ 90 h 93"/>
                    <a:gd name="T26" fmla="*/ 19 w 83"/>
                    <a:gd name="T27" fmla="*/ 83 h 93"/>
                    <a:gd name="T28" fmla="*/ 10 w 83"/>
                    <a:gd name="T29" fmla="*/ 83 h 93"/>
                    <a:gd name="T30" fmla="*/ 0 w 83"/>
                    <a:gd name="T31" fmla="*/ 74 h 93"/>
                    <a:gd name="T32" fmla="*/ 0 w 83"/>
                    <a:gd name="T33" fmla="*/ 59 h 93"/>
                    <a:gd name="T34" fmla="*/ 5 w 83"/>
                    <a:gd name="T35" fmla="*/ 55 h 93"/>
                    <a:gd name="T36" fmla="*/ 5 w 83"/>
                    <a:gd name="T37" fmla="*/ 36 h 93"/>
                    <a:gd name="T38" fmla="*/ 10 w 83"/>
                    <a:gd name="T39" fmla="*/ 17 h 93"/>
                    <a:gd name="T40" fmla="*/ 12 w 83"/>
                    <a:gd name="T41" fmla="*/ 3 h 93"/>
                    <a:gd name="T42" fmla="*/ 22 w 83"/>
                    <a:gd name="T43" fmla="*/ 0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83" h="93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41" y="14"/>
                      </a:lnTo>
                      <a:lnTo>
                        <a:pt x="45" y="14"/>
                      </a:lnTo>
                      <a:lnTo>
                        <a:pt x="62" y="26"/>
                      </a:lnTo>
                      <a:lnTo>
                        <a:pt x="74" y="36"/>
                      </a:lnTo>
                      <a:lnTo>
                        <a:pt x="83" y="50"/>
                      </a:lnTo>
                      <a:lnTo>
                        <a:pt x="76" y="59"/>
                      </a:lnTo>
                      <a:lnTo>
                        <a:pt x="81" y="69"/>
                      </a:lnTo>
                      <a:lnTo>
                        <a:pt x="74" y="81"/>
                      </a:lnTo>
                      <a:lnTo>
                        <a:pt x="57" y="93"/>
                      </a:lnTo>
                      <a:lnTo>
                        <a:pt x="43" y="88"/>
                      </a:lnTo>
                      <a:lnTo>
                        <a:pt x="36" y="90"/>
                      </a:lnTo>
                      <a:lnTo>
                        <a:pt x="19" y="83"/>
                      </a:lnTo>
                      <a:lnTo>
                        <a:pt x="10" y="83"/>
                      </a:lnTo>
                      <a:lnTo>
                        <a:pt x="0" y="74"/>
                      </a:lnTo>
                      <a:lnTo>
                        <a:pt x="0" y="59"/>
                      </a:lnTo>
                      <a:lnTo>
                        <a:pt x="5" y="55"/>
                      </a:lnTo>
                      <a:lnTo>
                        <a:pt x="5" y="36"/>
                      </a:lnTo>
                      <a:lnTo>
                        <a:pt x="10" y="17"/>
                      </a:lnTo>
                      <a:lnTo>
                        <a:pt x="12" y="3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D5EFE8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2" name="Freeform 342"/>
                <p:cNvSpPr/>
                <p:nvPr/>
              </p:nvSpPr>
              <p:spPr bwMode="auto">
                <a:xfrm>
                  <a:off x="2954341" y="3894378"/>
                  <a:ext cx="204144" cy="175115"/>
                </a:xfrm>
                <a:custGeom>
                  <a:avLst/>
                  <a:gdLst>
                    <a:gd name="T0" fmla="*/ 83 w 218"/>
                    <a:gd name="T1" fmla="*/ 26 h 187"/>
                    <a:gd name="T2" fmla="*/ 114 w 218"/>
                    <a:gd name="T3" fmla="*/ 26 h 187"/>
                    <a:gd name="T4" fmla="*/ 135 w 218"/>
                    <a:gd name="T5" fmla="*/ 35 h 187"/>
                    <a:gd name="T6" fmla="*/ 144 w 218"/>
                    <a:gd name="T7" fmla="*/ 26 h 187"/>
                    <a:gd name="T8" fmla="*/ 185 w 218"/>
                    <a:gd name="T9" fmla="*/ 24 h 187"/>
                    <a:gd name="T10" fmla="*/ 175 w 218"/>
                    <a:gd name="T11" fmla="*/ 35 h 187"/>
                    <a:gd name="T12" fmla="*/ 201 w 218"/>
                    <a:gd name="T13" fmla="*/ 45 h 187"/>
                    <a:gd name="T14" fmla="*/ 213 w 218"/>
                    <a:gd name="T15" fmla="*/ 59 h 187"/>
                    <a:gd name="T16" fmla="*/ 206 w 218"/>
                    <a:gd name="T17" fmla="*/ 71 h 187"/>
                    <a:gd name="T18" fmla="*/ 211 w 218"/>
                    <a:gd name="T19" fmla="*/ 83 h 187"/>
                    <a:gd name="T20" fmla="*/ 196 w 218"/>
                    <a:gd name="T21" fmla="*/ 90 h 187"/>
                    <a:gd name="T22" fmla="*/ 192 w 218"/>
                    <a:gd name="T23" fmla="*/ 102 h 187"/>
                    <a:gd name="T24" fmla="*/ 206 w 218"/>
                    <a:gd name="T25" fmla="*/ 118 h 187"/>
                    <a:gd name="T26" fmla="*/ 182 w 218"/>
                    <a:gd name="T27" fmla="*/ 130 h 187"/>
                    <a:gd name="T28" fmla="*/ 166 w 218"/>
                    <a:gd name="T29" fmla="*/ 137 h 187"/>
                    <a:gd name="T30" fmla="*/ 140 w 218"/>
                    <a:gd name="T31" fmla="*/ 130 h 187"/>
                    <a:gd name="T32" fmla="*/ 144 w 218"/>
                    <a:gd name="T33" fmla="*/ 137 h 187"/>
                    <a:gd name="T34" fmla="*/ 144 w 218"/>
                    <a:gd name="T35" fmla="*/ 156 h 187"/>
                    <a:gd name="T36" fmla="*/ 161 w 218"/>
                    <a:gd name="T37" fmla="*/ 161 h 187"/>
                    <a:gd name="T38" fmla="*/ 147 w 218"/>
                    <a:gd name="T39" fmla="*/ 175 h 187"/>
                    <a:gd name="T40" fmla="*/ 128 w 218"/>
                    <a:gd name="T41" fmla="*/ 180 h 187"/>
                    <a:gd name="T42" fmla="*/ 114 w 218"/>
                    <a:gd name="T43" fmla="*/ 187 h 187"/>
                    <a:gd name="T44" fmla="*/ 99 w 218"/>
                    <a:gd name="T45" fmla="*/ 161 h 187"/>
                    <a:gd name="T46" fmla="*/ 88 w 218"/>
                    <a:gd name="T47" fmla="*/ 151 h 187"/>
                    <a:gd name="T48" fmla="*/ 97 w 218"/>
                    <a:gd name="T49" fmla="*/ 140 h 187"/>
                    <a:gd name="T50" fmla="*/ 88 w 218"/>
                    <a:gd name="T51" fmla="*/ 125 h 187"/>
                    <a:gd name="T52" fmla="*/ 92 w 218"/>
                    <a:gd name="T53" fmla="*/ 109 h 187"/>
                    <a:gd name="T54" fmla="*/ 90 w 218"/>
                    <a:gd name="T55" fmla="*/ 97 h 187"/>
                    <a:gd name="T56" fmla="*/ 69 w 218"/>
                    <a:gd name="T57" fmla="*/ 97 h 187"/>
                    <a:gd name="T58" fmla="*/ 52 w 218"/>
                    <a:gd name="T59" fmla="*/ 85 h 187"/>
                    <a:gd name="T60" fmla="*/ 21 w 218"/>
                    <a:gd name="T61" fmla="*/ 85 h 187"/>
                    <a:gd name="T62" fmla="*/ 14 w 218"/>
                    <a:gd name="T63" fmla="*/ 78 h 187"/>
                    <a:gd name="T64" fmla="*/ 14 w 218"/>
                    <a:gd name="T65" fmla="*/ 69 h 187"/>
                    <a:gd name="T66" fmla="*/ 10 w 218"/>
                    <a:gd name="T67" fmla="*/ 59 h 187"/>
                    <a:gd name="T68" fmla="*/ 0 w 218"/>
                    <a:gd name="T69" fmla="*/ 50 h 187"/>
                    <a:gd name="T70" fmla="*/ 7 w 218"/>
                    <a:gd name="T71" fmla="*/ 28 h 187"/>
                    <a:gd name="T72" fmla="*/ 17 w 218"/>
                    <a:gd name="T73" fmla="*/ 16 h 187"/>
                    <a:gd name="T74" fmla="*/ 31 w 218"/>
                    <a:gd name="T75" fmla="*/ 7 h 187"/>
                    <a:gd name="T76" fmla="*/ 21 w 218"/>
                    <a:gd name="T77" fmla="*/ 12 h 187"/>
                    <a:gd name="T78" fmla="*/ 26 w 218"/>
                    <a:gd name="T79" fmla="*/ 28 h 187"/>
                    <a:gd name="T80" fmla="*/ 26 w 218"/>
                    <a:gd name="T81" fmla="*/ 50 h 187"/>
                    <a:gd name="T82" fmla="*/ 36 w 218"/>
                    <a:gd name="T83" fmla="*/ 38 h 187"/>
                    <a:gd name="T84" fmla="*/ 31 w 218"/>
                    <a:gd name="T85" fmla="*/ 19 h 187"/>
                    <a:gd name="T86" fmla="*/ 47 w 218"/>
                    <a:gd name="T87" fmla="*/ 5 h 187"/>
                    <a:gd name="T88" fmla="*/ 59 w 218"/>
                    <a:gd name="T89" fmla="*/ 12 h 187"/>
                    <a:gd name="T90" fmla="*/ 83 w 218"/>
                    <a:gd name="T91" fmla="*/ 21 h 187"/>
                    <a:gd name="T92" fmla="*/ 83 w 218"/>
                    <a:gd name="T93" fmla="*/ 26 h 1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218" h="187">
                      <a:moveTo>
                        <a:pt x="83" y="26"/>
                      </a:moveTo>
                      <a:lnTo>
                        <a:pt x="83" y="26"/>
                      </a:lnTo>
                      <a:lnTo>
                        <a:pt x="97" y="26"/>
                      </a:lnTo>
                      <a:lnTo>
                        <a:pt x="114" y="26"/>
                      </a:lnTo>
                      <a:lnTo>
                        <a:pt x="123" y="33"/>
                      </a:lnTo>
                      <a:lnTo>
                        <a:pt x="135" y="35"/>
                      </a:lnTo>
                      <a:lnTo>
                        <a:pt x="144" y="28"/>
                      </a:lnTo>
                      <a:lnTo>
                        <a:pt x="144" y="26"/>
                      </a:lnTo>
                      <a:lnTo>
                        <a:pt x="166" y="24"/>
                      </a:lnTo>
                      <a:lnTo>
                        <a:pt x="185" y="24"/>
                      </a:lnTo>
                      <a:lnTo>
                        <a:pt x="170" y="28"/>
                      </a:lnTo>
                      <a:lnTo>
                        <a:pt x="175" y="35"/>
                      </a:lnTo>
                      <a:lnTo>
                        <a:pt x="189" y="38"/>
                      </a:lnTo>
                      <a:lnTo>
                        <a:pt x="201" y="45"/>
                      </a:lnTo>
                      <a:lnTo>
                        <a:pt x="203" y="59"/>
                      </a:lnTo>
                      <a:lnTo>
                        <a:pt x="213" y="59"/>
                      </a:lnTo>
                      <a:lnTo>
                        <a:pt x="218" y="61"/>
                      </a:lnTo>
                      <a:lnTo>
                        <a:pt x="206" y="71"/>
                      </a:lnTo>
                      <a:lnTo>
                        <a:pt x="203" y="78"/>
                      </a:lnTo>
                      <a:lnTo>
                        <a:pt x="211" y="83"/>
                      </a:lnTo>
                      <a:lnTo>
                        <a:pt x="206" y="87"/>
                      </a:lnTo>
                      <a:lnTo>
                        <a:pt x="196" y="90"/>
                      </a:lnTo>
                      <a:lnTo>
                        <a:pt x="196" y="97"/>
                      </a:lnTo>
                      <a:lnTo>
                        <a:pt x="192" y="102"/>
                      </a:lnTo>
                      <a:lnTo>
                        <a:pt x="203" y="113"/>
                      </a:lnTo>
                      <a:lnTo>
                        <a:pt x="206" y="118"/>
                      </a:lnTo>
                      <a:lnTo>
                        <a:pt x="199" y="125"/>
                      </a:lnTo>
                      <a:lnTo>
                        <a:pt x="182" y="130"/>
                      </a:lnTo>
                      <a:lnTo>
                        <a:pt x="168" y="132"/>
                      </a:lnTo>
                      <a:lnTo>
                        <a:pt x="166" y="137"/>
                      </a:lnTo>
                      <a:lnTo>
                        <a:pt x="151" y="132"/>
                      </a:lnTo>
                      <a:lnTo>
                        <a:pt x="140" y="130"/>
                      </a:lnTo>
                      <a:lnTo>
                        <a:pt x="137" y="132"/>
                      </a:lnTo>
                      <a:lnTo>
                        <a:pt x="144" y="137"/>
                      </a:lnTo>
                      <a:lnTo>
                        <a:pt x="142" y="147"/>
                      </a:lnTo>
                      <a:lnTo>
                        <a:pt x="144" y="156"/>
                      </a:lnTo>
                      <a:lnTo>
                        <a:pt x="159" y="158"/>
                      </a:lnTo>
                      <a:lnTo>
                        <a:pt x="161" y="161"/>
                      </a:lnTo>
                      <a:lnTo>
                        <a:pt x="149" y="166"/>
                      </a:lnTo>
                      <a:lnTo>
                        <a:pt x="147" y="175"/>
                      </a:lnTo>
                      <a:lnTo>
                        <a:pt x="140" y="175"/>
                      </a:lnTo>
                      <a:lnTo>
                        <a:pt x="128" y="180"/>
                      </a:lnTo>
                      <a:lnTo>
                        <a:pt x="125" y="184"/>
                      </a:lnTo>
                      <a:lnTo>
                        <a:pt x="114" y="187"/>
                      </a:lnTo>
                      <a:lnTo>
                        <a:pt x="104" y="177"/>
                      </a:lnTo>
                      <a:lnTo>
                        <a:pt x="99" y="161"/>
                      </a:lnTo>
                      <a:lnTo>
                        <a:pt x="95" y="156"/>
                      </a:lnTo>
                      <a:lnTo>
                        <a:pt x="88" y="151"/>
                      </a:lnTo>
                      <a:lnTo>
                        <a:pt x="97" y="144"/>
                      </a:lnTo>
                      <a:lnTo>
                        <a:pt x="97" y="140"/>
                      </a:lnTo>
                      <a:lnTo>
                        <a:pt x="90" y="135"/>
                      </a:lnTo>
                      <a:lnTo>
                        <a:pt x="88" y="125"/>
                      </a:lnTo>
                      <a:lnTo>
                        <a:pt x="90" y="113"/>
                      </a:lnTo>
                      <a:lnTo>
                        <a:pt x="92" y="109"/>
                      </a:lnTo>
                      <a:lnTo>
                        <a:pt x="95" y="99"/>
                      </a:lnTo>
                      <a:lnTo>
                        <a:pt x="90" y="97"/>
                      </a:lnTo>
                      <a:lnTo>
                        <a:pt x="80" y="97"/>
                      </a:lnTo>
                      <a:lnTo>
                        <a:pt x="69" y="97"/>
                      </a:lnTo>
                      <a:lnTo>
                        <a:pt x="62" y="99"/>
                      </a:lnTo>
                      <a:lnTo>
                        <a:pt x="52" y="85"/>
                      </a:lnTo>
                      <a:lnTo>
                        <a:pt x="43" y="83"/>
                      </a:lnTo>
                      <a:lnTo>
                        <a:pt x="21" y="85"/>
                      </a:lnTo>
                      <a:lnTo>
                        <a:pt x="17" y="80"/>
                      </a:lnTo>
                      <a:lnTo>
                        <a:pt x="14" y="78"/>
                      </a:lnTo>
                      <a:lnTo>
                        <a:pt x="12" y="73"/>
                      </a:lnTo>
                      <a:lnTo>
                        <a:pt x="14" y="69"/>
                      </a:lnTo>
                      <a:lnTo>
                        <a:pt x="14" y="61"/>
                      </a:lnTo>
                      <a:lnTo>
                        <a:pt x="10" y="59"/>
                      </a:lnTo>
                      <a:lnTo>
                        <a:pt x="7" y="50"/>
                      </a:lnTo>
                      <a:lnTo>
                        <a:pt x="0" y="50"/>
                      </a:lnTo>
                      <a:lnTo>
                        <a:pt x="5" y="40"/>
                      </a:lnTo>
                      <a:lnTo>
                        <a:pt x="7" y="28"/>
                      </a:lnTo>
                      <a:lnTo>
                        <a:pt x="12" y="21"/>
                      </a:lnTo>
                      <a:lnTo>
                        <a:pt x="17" y="16"/>
                      </a:lnTo>
                      <a:lnTo>
                        <a:pt x="21" y="9"/>
                      </a:lnTo>
                      <a:lnTo>
                        <a:pt x="31" y="7"/>
                      </a:lnTo>
                      <a:lnTo>
                        <a:pt x="31" y="9"/>
                      </a:lnTo>
                      <a:lnTo>
                        <a:pt x="21" y="12"/>
                      </a:lnTo>
                      <a:lnTo>
                        <a:pt x="26" y="19"/>
                      </a:lnTo>
                      <a:lnTo>
                        <a:pt x="26" y="28"/>
                      </a:lnTo>
                      <a:lnTo>
                        <a:pt x="19" y="38"/>
                      </a:lnTo>
                      <a:lnTo>
                        <a:pt x="26" y="50"/>
                      </a:lnTo>
                      <a:lnTo>
                        <a:pt x="33" y="50"/>
                      </a:lnTo>
                      <a:lnTo>
                        <a:pt x="36" y="38"/>
                      </a:lnTo>
                      <a:lnTo>
                        <a:pt x="31" y="33"/>
                      </a:lnTo>
                      <a:lnTo>
                        <a:pt x="31" y="19"/>
                      </a:lnTo>
                      <a:lnTo>
                        <a:pt x="50" y="14"/>
                      </a:lnTo>
                      <a:lnTo>
                        <a:pt x="47" y="5"/>
                      </a:lnTo>
                      <a:lnTo>
                        <a:pt x="54" y="0"/>
                      </a:lnTo>
                      <a:lnTo>
                        <a:pt x="59" y="12"/>
                      </a:lnTo>
                      <a:lnTo>
                        <a:pt x="71" y="12"/>
                      </a:lnTo>
                      <a:lnTo>
                        <a:pt x="83" y="21"/>
                      </a:lnTo>
                      <a:lnTo>
                        <a:pt x="83" y="26"/>
                      </a:lnTo>
                      <a:lnTo>
                        <a:pt x="83" y="26"/>
                      </a:lnTo>
                      <a:lnTo>
                        <a:pt x="83" y="26"/>
                      </a:lnTo>
                      <a:close/>
                    </a:path>
                  </a:pathLst>
                </a:custGeom>
                <a:solidFill>
                  <a:srgbClr val="D5EFE8"/>
                </a:solidFill>
                <a:ln w="3175" cap="rnd">
                  <a:solidFill>
                    <a:srgbClr val="377D6C"/>
                  </a:solidFill>
                </a:ln>
              </p:spPr>
              <p:txBody>
                <a:bodyPr vert="horz" wrap="square" lIns="73891" tIns="36945" rIns="73891" bIns="36945" numCol="1" anchor="t" anchorCtr="0" compatLnSpc="1"/>
                <a:lstStyle/>
                <a:p>
                  <a:endParaRPr lang="en-US" sz="1455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思源黑体 CN Regular" pitchFamily="34" charset="-122"/>
                    <a:ea typeface="思源黑体 CN Regular" pitchFamily="34" charset="-122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35" name="Freeform 339"/>
            <p:cNvSpPr>
              <a:spLocks noEditPoints="1"/>
            </p:cNvSpPr>
            <p:nvPr/>
          </p:nvSpPr>
          <p:spPr bwMode="auto">
            <a:xfrm>
              <a:off x="1461653" y="2519681"/>
              <a:ext cx="1588205" cy="1270752"/>
            </a:xfrm>
            <a:custGeom>
              <a:avLst/>
              <a:gdLst>
                <a:gd name="T0" fmla="*/ 258 w 1696"/>
                <a:gd name="T1" fmla="*/ 1338 h 1357"/>
                <a:gd name="T2" fmla="*/ 274 w 1696"/>
                <a:gd name="T3" fmla="*/ 1347 h 1357"/>
                <a:gd name="T4" fmla="*/ 246 w 1696"/>
                <a:gd name="T5" fmla="*/ 1323 h 1357"/>
                <a:gd name="T6" fmla="*/ 253 w 1696"/>
                <a:gd name="T7" fmla="*/ 1326 h 1357"/>
                <a:gd name="T8" fmla="*/ 241 w 1696"/>
                <a:gd name="T9" fmla="*/ 1316 h 1357"/>
                <a:gd name="T10" fmla="*/ 222 w 1696"/>
                <a:gd name="T11" fmla="*/ 1307 h 1357"/>
                <a:gd name="T12" fmla="*/ 194 w 1696"/>
                <a:gd name="T13" fmla="*/ 1300 h 1357"/>
                <a:gd name="T14" fmla="*/ 1244 w 1696"/>
                <a:gd name="T15" fmla="*/ 748 h 1357"/>
                <a:gd name="T16" fmla="*/ 1336 w 1696"/>
                <a:gd name="T17" fmla="*/ 784 h 1357"/>
                <a:gd name="T18" fmla="*/ 1410 w 1696"/>
                <a:gd name="T19" fmla="*/ 819 h 1357"/>
                <a:gd name="T20" fmla="*/ 1445 w 1696"/>
                <a:gd name="T21" fmla="*/ 845 h 1357"/>
                <a:gd name="T22" fmla="*/ 1443 w 1696"/>
                <a:gd name="T23" fmla="*/ 926 h 1357"/>
                <a:gd name="T24" fmla="*/ 1507 w 1696"/>
                <a:gd name="T25" fmla="*/ 883 h 1357"/>
                <a:gd name="T26" fmla="*/ 1622 w 1696"/>
                <a:gd name="T27" fmla="*/ 852 h 1357"/>
                <a:gd name="T28" fmla="*/ 1677 w 1696"/>
                <a:gd name="T29" fmla="*/ 798 h 1357"/>
                <a:gd name="T30" fmla="*/ 1637 w 1696"/>
                <a:gd name="T31" fmla="*/ 895 h 1357"/>
                <a:gd name="T32" fmla="*/ 1637 w 1696"/>
                <a:gd name="T33" fmla="*/ 931 h 1357"/>
                <a:gd name="T34" fmla="*/ 1594 w 1696"/>
                <a:gd name="T35" fmla="*/ 950 h 1357"/>
                <a:gd name="T36" fmla="*/ 1563 w 1696"/>
                <a:gd name="T37" fmla="*/ 978 h 1357"/>
                <a:gd name="T38" fmla="*/ 1554 w 1696"/>
                <a:gd name="T39" fmla="*/ 1004 h 1357"/>
                <a:gd name="T40" fmla="*/ 1551 w 1696"/>
                <a:gd name="T41" fmla="*/ 1025 h 1357"/>
                <a:gd name="T42" fmla="*/ 1499 w 1696"/>
                <a:gd name="T43" fmla="*/ 1099 h 1357"/>
                <a:gd name="T44" fmla="*/ 1476 w 1696"/>
                <a:gd name="T45" fmla="*/ 1196 h 1357"/>
                <a:gd name="T46" fmla="*/ 1457 w 1696"/>
                <a:gd name="T47" fmla="*/ 1234 h 1357"/>
                <a:gd name="T48" fmla="*/ 1402 w 1696"/>
                <a:gd name="T49" fmla="*/ 1167 h 1357"/>
                <a:gd name="T50" fmla="*/ 1334 w 1696"/>
                <a:gd name="T51" fmla="*/ 1160 h 1357"/>
                <a:gd name="T52" fmla="*/ 1282 w 1696"/>
                <a:gd name="T53" fmla="*/ 1167 h 1357"/>
                <a:gd name="T54" fmla="*/ 1204 w 1696"/>
                <a:gd name="T55" fmla="*/ 1219 h 1357"/>
                <a:gd name="T56" fmla="*/ 1159 w 1696"/>
                <a:gd name="T57" fmla="*/ 1193 h 1357"/>
                <a:gd name="T58" fmla="*/ 1085 w 1696"/>
                <a:gd name="T59" fmla="*/ 1158 h 1357"/>
                <a:gd name="T60" fmla="*/ 984 w 1696"/>
                <a:gd name="T61" fmla="*/ 1134 h 1357"/>
                <a:gd name="T62" fmla="*/ 863 w 1696"/>
                <a:gd name="T63" fmla="*/ 1087 h 1357"/>
                <a:gd name="T64" fmla="*/ 797 w 1696"/>
                <a:gd name="T65" fmla="*/ 1013 h 1357"/>
                <a:gd name="T66" fmla="*/ 764 w 1696"/>
                <a:gd name="T67" fmla="*/ 902 h 1357"/>
                <a:gd name="T68" fmla="*/ 787 w 1696"/>
                <a:gd name="T69" fmla="*/ 781 h 1357"/>
                <a:gd name="T70" fmla="*/ 951 w 1696"/>
                <a:gd name="T71" fmla="*/ 758 h 1357"/>
                <a:gd name="T72" fmla="*/ 1244 w 1696"/>
                <a:gd name="T73" fmla="*/ 748 h 1357"/>
                <a:gd name="T74" fmla="*/ 291 w 1696"/>
                <a:gd name="T75" fmla="*/ 521 h 1357"/>
                <a:gd name="T76" fmla="*/ 99 w 1696"/>
                <a:gd name="T77" fmla="*/ 455 h 1357"/>
                <a:gd name="T78" fmla="*/ 99 w 1696"/>
                <a:gd name="T79" fmla="*/ 455 h 1357"/>
                <a:gd name="T80" fmla="*/ 35 w 1696"/>
                <a:gd name="T81" fmla="*/ 351 h 1357"/>
                <a:gd name="T82" fmla="*/ 269 w 1696"/>
                <a:gd name="T83" fmla="*/ 12 h 1357"/>
                <a:gd name="T84" fmla="*/ 390 w 1696"/>
                <a:gd name="T85" fmla="*/ 57 h 1357"/>
                <a:gd name="T86" fmla="*/ 497 w 1696"/>
                <a:gd name="T87" fmla="*/ 443 h 1357"/>
                <a:gd name="T88" fmla="*/ 605 w 1696"/>
                <a:gd name="T89" fmla="*/ 488 h 1357"/>
                <a:gd name="T90" fmla="*/ 643 w 1696"/>
                <a:gd name="T91" fmla="*/ 587 h 1357"/>
                <a:gd name="T92" fmla="*/ 499 w 1696"/>
                <a:gd name="T93" fmla="*/ 462 h 1357"/>
                <a:gd name="T94" fmla="*/ 357 w 1696"/>
                <a:gd name="T95" fmla="*/ 462 h 1357"/>
                <a:gd name="T96" fmla="*/ 310 w 1696"/>
                <a:gd name="T97" fmla="*/ 450 h 1357"/>
                <a:gd name="T98" fmla="*/ 215 w 1696"/>
                <a:gd name="T99" fmla="*/ 573 h 1357"/>
                <a:gd name="T100" fmla="*/ 128 w 1696"/>
                <a:gd name="T101" fmla="*/ 602 h 1357"/>
                <a:gd name="T102" fmla="*/ 229 w 1696"/>
                <a:gd name="T103" fmla="*/ 505 h 1357"/>
                <a:gd name="T104" fmla="*/ 168 w 1696"/>
                <a:gd name="T105" fmla="*/ 495 h 1357"/>
                <a:gd name="T106" fmla="*/ 104 w 1696"/>
                <a:gd name="T107" fmla="*/ 417 h 1357"/>
                <a:gd name="T108" fmla="*/ 165 w 1696"/>
                <a:gd name="T109" fmla="*/ 334 h 1357"/>
                <a:gd name="T110" fmla="*/ 132 w 1696"/>
                <a:gd name="T111" fmla="*/ 294 h 1357"/>
                <a:gd name="T112" fmla="*/ 128 w 1696"/>
                <a:gd name="T113" fmla="*/ 235 h 1357"/>
                <a:gd name="T114" fmla="*/ 118 w 1696"/>
                <a:gd name="T115" fmla="*/ 116 h 1357"/>
                <a:gd name="T116" fmla="*/ 269 w 1696"/>
                <a:gd name="T117" fmla="*/ 12 h 1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96" h="1357">
                  <a:moveTo>
                    <a:pt x="262" y="1352"/>
                  </a:moveTo>
                  <a:lnTo>
                    <a:pt x="262" y="1352"/>
                  </a:lnTo>
                  <a:lnTo>
                    <a:pt x="260" y="1357"/>
                  </a:lnTo>
                  <a:lnTo>
                    <a:pt x="255" y="1352"/>
                  </a:lnTo>
                  <a:lnTo>
                    <a:pt x="255" y="1347"/>
                  </a:lnTo>
                  <a:lnTo>
                    <a:pt x="253" y="1342"/>
                  </a:lnTo>
                  <a:lnTo>
                    <a:pt x="253" y="1340"/>
                  </a:lnTo>
                  <a:lnTo>
                    <a:pt x="258" y="1338"/>
                  </a:lnTo>
                  <a:lnTo>
                    <a:pt x="255" y="1335"/>
                  </a:lnTo>
                  <a:lnTo>
                    <a:pt x="255" y="1333"/>
                  </a:lnTo>
                  <a:lnTo>
                    <a:pt x="258" y="1333"/>
                  </a:lnTo>
                  <a:lnTo>
                    <a:pt x="265" y="1335"/>
                  </a:lnTo>
                  <a:lnTo>
                    <a:pt x="267" y="1335"/>
                  </a:lnTo>
                  <a:lnTo>
                    <a:pt x="269" y="1340"/>
                  </a:lnTo>
                  <a:lnTo>
                    <a:pt x="274" y="1345"/>
                  </a:lnTo>
                  <a:lnTo>
                    <a:pt x="274" y="1347"/>
                  </a:lnTo>
                  <a:lnTo>
                    <a:pt x="267" y="1350"/>
                  </a:lnTo>
                  <a:lnTo>
                    <a:pt x="262" y="1352"/>
                  </a:lnTo>
                  <a:lnTo>
                    <a:pt x="262" y="1352"/>
                  </a:lnTo>
                  <a:lnTo>
                    <a:pt x="262" y="1352"/>
                  </a:lnTo>
                  <a:close/>
                  <a:moveTo>
                    <a:pt x="253" y="1326"/>
                  </a:moveTo>
                  <a:lnTo>
                    <a:pt x="253" y="1326"/>
                  </a:lnTo>
                  <a:lnTo>
                    <a:pt x="248" y="1328"/>
                  </a:lnTo>
                  <a:lnTo>
                    <a:pt x="246" y="1323"/>
                  </a:lnTo>
                  <a:lnTo>
                    <a:pt x="243" y="1321"/>
                  </a:lnTo>
                  <a:lnTo>
                    <a:pt x="243" y="1321"/>
                  </a:lnTo>
                  <a:lnTo>
                    <a:pt x="243" y="1319"/>
                  </a:lnTo>
                  <a:lnTo>
                    <a:pt x="251" y="1321"/>
                  </a:lnTo>
                  <a:lnTo>
                    <a:pt x="253" y="1323"/>
                  </a:lnTo>
                  <a:lnTo>
                    <a:pt x="253" y="1326"/>
                  </a:lnTo>
                  <a:lnTo>
                    <a:pt x="253" y="1326"/>
                  </a:lnTo>
                  <a:lnTo>
                    <a:pt x="253" y="1326"/>
                  </a:lnTo>
                  <a:close/>
                  <a:moveTo>
                    <a:pt x="241" y="1316"/>
                  </a:moveTo>
                  <a:lnTo>
                    <a:pt x="241" y="1316"/>
                  </a:lnTo>
                  <a:lnTo>
                    <a:pt x="241" y="1319"/>
                  </a:lnTo>
                  <a:lnTo>
                    <a:pt x="234" y="1316"/>
                  </a:lnTo>
                  <a:lnTo>
                    <a:pt x="234" y="1316"/>
                  </a:lnTo>
                  <a:lnTo>
                    <a:pt x="241" y="1316"/>
                  </a:lnTo>
                  <a:lnTo>
                    <a:pt x="241" y="1316"/>
                  </a:lnTo>
                  <a:lnTo>
                    <a:pt x="241" y="1316"/>
                  </a:lnTo>
                  <a:close/>
                  <a:moveTo>
                    <a:pt x="227" y="1314"/>
                  </a:moveTo>
                  <a:lnTo>
                    <a:pt x="227" y="1314"/>
                  </a:lnTo>
                  <a:lnTo>
                    <a:pt x="227" y="1314"/>
                  </a:lnTo>
                  <a:lnTo>
                    <a:pt x="225" y="1314"/>
                  </a:lnTo>
                  <a:lnTo>
                    <a:pt x="220" y="1314"/>
                  </a:lnTo>
                  <a:lnTo>
                    <a:pt x="217" y="1312"/>
                  </a:lnTo>
                  <a:lnTo>
                    <a:pt x="217" y="1309"/>
                  </a:lnTo>
                  <a:lnTo>
                    <a:pt x="222" y="1307"/>
                  </a:lnTo>
                  <a:lnTo>
                    <a:pt x="225" y="1309"/>
                  </a:lnTo>
                  <a:lnTo>
                    <a:pt x="227" y="1314"/>
                  </a:lnTo>
                  <a:lnTo>
                    <a:pt x="227" y="1314"/>
                  </a:lnTo>
                  <a:lnTo>
                    <a:pt x="227" y="1314"/>
                  </a:lnTo>
                  <a:close/>
                  <a:moveTo>
                    <a:pt x="201" y="1302"/>
                  </a:moveTo>
                  <a:lnTo>
                    <a:pt x="201" y="1302"/>
                  </a:lnTo>
                  <a:lnTo>
                    <a:pt x="199" y="1305"/>
                  </a:lnTo>
                  <a:lnTo>
                    <a:pt x="194" y="1300"/>
                  </a:lnTo>
                  <a:lnTo>
                    <a:pt x="194" y="1300"/>
                  </a:lnTo>
                  <a:lnTo>
                    <a:pt x="196" y="1297"/>
                  </a:lnTo>
                  <a:lnTo>
                    <a:pt x="201" y="1297"/>
                  </a:lnTo>
                  <a:lnTo>
                    <a:pt x="201" y="1302"/>
                  </a:lnTo>
                  <a:lnTo>
                    <a:pt x="201" y="1302"/>
                  </a:lnTo>
                  <a:lnTo>
                    <a:pt x="201" y="1302"/>
                  </a:lnTo>
                  <a:close/>
                  <a:moveTo>
                    <a:pt x="1244" y="748"/>
                  </a:moveTo>
                  <a:lnTo>
                    <a:pt x="1244" y="748"/>
                  </a:lnTo>
                  <a:lnTo>
                    <a:pt x="1249" y="763"/>
                  </a:lnTo>
                  <a:lnTo>
                    <a:pt x="1253" y="767"/>
                  </a:lnTo>
                  <a:lnTo>
                    <a:pt x="1265" y="767"/>
                  </a:lnTo>
                  <a:lnTo>
                    <a:pt x="1282" y="772"/>
                  </a:lnTo>
                  <a:lnTo>
                    <a:pt x="1296" y="779"/>
                  </a:lnTo>
                  <a:lnTo>
                    <a:pt x="1310" y="777"/>
                  </a:lnTo>
                  <a:lnTo>
                    <a:pt x="1329" y="784"/>
                  </a:lnTo>
                  <a:lnTo>
                    <a:pt x="1336" y="784"/>
                  </a:lnTo>
                  <a:lnTo>
                    <a:pt x="1350" y="777"/>
                  </a:lnTo>
                  <a:lnTo>
                    <a:pt x="1365" y="784"/>
                  </a:lnTo>
                  <a:lnTo>
                    <a:pt x="1381" y="793"/>
                  </a:lnTo>
                  <a:lnTo>
                    <a:pt x="1393" y="803"/>
                  </a:lnTo>
                  <a:lnTo>
                    <a:pt x="1405" y="810"/>
                  </a:lnTo>
                  <a:lnTo>
                    <a:pt x="1407" y="815"/>
                  </a:lnTo>
                  <a:lnTo>
                    <a:pt x="1412" y="817"/>
                  </a:lnTo>
                  <a:lnTo>
                    <a:pt x="1410" y="819"/>
                  </a:lnTo>
                  <a:lnTo>
                    <a:pt x="1414" y="822"/>
                  </a:lnTo>
                  <a:lnTo>
                    <a:pt x="1419" y="819"/>
                  </a:lnTo>
                  <a:lnTo>
                    <a:pt x="1419" y="824"/>
                  </a:lnTo>
                  <a:lnTo>
                    <a:pt x="1424" y="829"/>
                  </a:lnTo>
                  <a:lnTo>
                    <a:pt x="1426" y="829"/>
                  </a:lnTo>
                  <a:lnTo>
                    <a:pt x="1428" y="831"/>
                  </a:lnTo>
                  <a:lnTo>
                    <a:pt x="1426" y="834"/>
                  </a:lnTo>
                  <a:lnTo>
                    <a:pt x="1445" y="845"/>
                  </a:lnTo>
                  <a:lnTo>
                    <a:pt x="1447" y="867"/>
                  </a:lnTo>
                  <a:lnTo>
                    <a:pt x="1452" y="886"/>
                  </a:lnTo>
                  <a:lnTo>
                    <a:pt x="1445" y="897"/>
                  </a:lnTo>
                  <a:lnTo>
                    <a:pt x="1438" y="912"/>
                  </a:lnTo>
                  <a:lnTo>
                    <a:pt x="1436" y="919"/>
                  </a:lnTo>
                  <a:lnTo>
                    <a:pt x="1436" y="919"/>
                  </a:lnTo>
                  <a:lnTo>
                    <a:pt x="1436" y="923"/>
                  </a:lnTo>
                  <a:lnTo>
                    <a:pt x="1443" y="926"/>
                  </a:lnTo>
                  <a:lnTo>
                    <a:pt x="1445" y="926"/>
                  </a:lnTo>
                  <a:lnTo>
                    <a:pt x="1464" y="914"/>
                  </a:lnTo>
                  <a:lnTo>
                    <a:pt x="1481" y="912"/>
                  </a:lnTo>
                  <a:lnTo>
                    <a:pt x="1502" y="902"/>
                  </a:lnTo>
                  <a:lnTo>
                    <a:pt x="1504" y="900"/>
                  </a:lnTo>
                  <a:lnTo>
                    <a:pt x="1502" y="893"/>
                  </a:lnTo>
                  <a:lnTo>
                    <a:pt x="1499" y="888"/>
                  </a:lnTo>
                  <a:lnTo>
                    <a:pt x="1507" y="883"/>
                  </a:lnTo>
                  <a:lnTo>
                    <a:pt x="1521" y="883"/>
                  </a:lnTo>
                  <a:lnTo>
                    <a:pt x="1537" y="883"/>
                  </a:lnTo>
                  <a:lnTo>
                    <a:pt x="1542" y="874"/>
                  </a:lnTo>
                  <a:lnTo>
                    <a:pt x="1544" y="874"/>
                  </a:lnTo>
                  <a:lnTo>
                    <a:pt x="1561" y="857"/>
                  </a:lnTo>
                  <a:lnTo>
                    <a:pt x="1568" y="852"/>
                  </a:lnTo>
                  <a:lnTo>
                    <a:pt x="1592" y="852"/>
                  </a:lnTo>
                  <a:lnTo>
                    <a:pt x="1622" y="852"/>
                  </a:lnTo>
                  <a:lnTo>
                    <a:pt x="1625" y="848"/>
                  </a:lnTo>
                  <a:lnTo>
                    <a:pt x="1630" y="845"/>
                  </a:lnTo>
                  <a:lnTo>
                    <a:pt x="1637" y="843"/>
                  </a:lnTo>
                  <a:lnTo>
                    <a:pt x="1644" y="831"/>
                  </a:lnTo>
                  <a:lnTo>
                    <a:pt x="1646" y="815"/>
                  </a:lnTo>
                  <a:lnTo>
                    <a:pt x="1660" y="796"/>
                  </a:lnTo>
                  <a:lnTo>
                    <a:pt x="1665" y="803"/>
                  </a:lnTo>
                  <a:lnTo>
                    <a:pt x="1677" y="798"/>
                  </a:lnTo>
                  <a:lnTo>
                    <a:pt x="1682" y="805"/>
                  </a:lnTo>
                  <a:lnTo>
                    <a:pt x="1682" y="838"/>
                  </a:lnTo>
                  <a:lnTo>
                    <a:pt x="1693" y="850"/>
                  </a:lnTo>
                  <a:lnTo>
                    <a:pt x="1696" y="857"/>
                  </a:lnTo>
                  <a:lnTo>
                    <a:pt x="1679" y="869"/>
                  </a:lnTo>
                  <a:lnTo>
                    <a:pt x="1663" y="876"/>
                  </a:lnTo>
                  <a:lnTo>
                    <a:pt x="1646" y="883"/>
                  </a:lnTo>
                  <a:lnTo>
                    <a:pt x="1637" y="895"/>
                  </a:lnTo>
                  <a:lnTo>
                    <a:pt x="1634" y="900"/>
                  </a:lnTo>
                  <a:lnTo>
                    <a:pt x="1634" y="912"/>
                  </a:lnTo>
                  <a:lnTo>
                    <a:pt x="1639" y="923"/>
                  </a:lnTo>
                  <a:lnTo>
                    <a:pt x="1646" y="923"/>
                  </a:lnTo>
                  <a:lnTo>
                    <a:pt x="1644" y="916"/>
                  </a:lnTo>
                  <a:lnTo>
                    <a:pt x="1648" y="921"/>
                  </a:lnTo>
                  <a:lnTo>
                    <a:pt x="1648" y="928"/>
                  </a:lnTo>
                  <a:lnTo>
                    <a:pt x="1637" y="931"/>
                  </a:lnTo>
                  <a:lnTo>
                    <a:pt x="1630" y="931"/>
                  </a:lnTo>
                  <a:lnTo>
                    <a:pt x="1618" y="935"/>
                  </a:lnTo>
                  <a:lnTo>
                    <a:pt x="1611" y="935"/>
                  </a:lnTo>
                  <a:lnTo>
                    <a:pt x="1601" y="935"/>
                  </a:lnTo>
                  <a:lnTo>
                    <a:pt x="1587" y="942"/>
                  </a:lnTo>
                  <a:lnTo>
                    <a:pt x="1611" y="938"/>
                  </a:lnTo>
                  <a:lnTo>
                    <a:pt x="1615" y="942"/>
                  </a:lnTo>
                  <a:lnTo>
                    <a:pt x="1594" y="950"/>
                  </a:lnTo>
                  <a:lnTo>
                    <a:pt x="1582" y="950"/>
                  </a:lnTo>
                  <a:lnTo>
                    <a:pt x="1585" y="947"/>
                  </a:lnTo>
                  <a:lnTo>
                    <a:pt x="1577" y="952"/>
                  </a:lnTo>
                  <a:lnTo>
                    <a:pt x="1585" y="954"/>
                  </a:lnTo>
                  <a:lnTo>
                    <a:pt x="1580" y="968"/>
                  </a:lnTo>
                  <a:lnTo>
                    <a:pt x="1568" y="985"/>
                  </a:lnTo>
                  <a:lnTo>
                    <a:pt x="1566" y="978"/>
                  </a:lnTo>
                  <a:lnTo>
                    <a:pt x="1563" y="978"/>
                  </a:lnTo>
                  <a:lnTo>
                    <a:pt x="1559" y="973"/>
                  </a:lnTo>
                  <a:lnTo>
                    <a:pt x="1561" y="983"/>
                  </a:lnTo>
                  <a:lnTo>
                    <a:pt x="1566" y="987"/>
                  </a:lnTo>
                  <a:lnTo>
                    <a:pt x="1566" y="997"/>
                  </a:lnTo>
                  <a:lnTo>
                    <a:pt x="1561" y="1004"/>
                  </a:lnTo>
                  <a:lnTo>
                    <a:pt x="1551" y="1021"/>
                  </a:lnTo>
                  <a:lnTo>
                    <a:pt x="1549" y="1018"/>
                  </a:lnTo>
                  <a:lnTo>
                    <a:pt x="1554" y="1004"/>
                  </a:lnTo>
                  <a:lnTo>
                    <a:pt x="1547" y="997"/>
                  </a:lnTo>
                  <a:lnTo>
                    <a:pt x="1544" y="980"/>
                  </a:lnTo>
                  <a:lnTo>
                    <a:pt x="1542" y="990"/>
                  </a:lnTo>
                  <a:lnTo>
                    <a:pt x="1544" y="1002"/>
                  </a:lnTo>
                  <a:lnTo>
                    <a:pt x="1533" y="999"/>
                  </a:lnTo>
                  <a:lnTo>
                    <a:pt x="1544" y="1006"/>
                  </a:lnTo>
                  <a:lnTo>
                    <a:pt x="1547" y="1025"/>
                  </a:lnTo>
                  <a:lnTo>
                    <a:pt x="1551" y="1025"/>
                  </a:lnTo>
                  <a:lnTo>
                    <a:pt x="1551" y="1032"/>
                  </a:lnTo>
                  <a:lnTo>
                    <a:pt x="1554" y="1054"/>
                  </a:lnTo>
                  <a:lnTo>
                    <a:pt x="1544" y="1068"/>
                  </a:lnTo>
                  <a:lnTo>
                    <a:pt x="1528" y="1073"/>
                  </a:lnTo>
                  <a:lnTo>
                    <a:pt x="1516" y="1084"/>
                  </a:lnTo>
                  <a:lnTo>
                    <a:pt x="1509" y="1084"/>
                  </a:lnTo>
                  <a:lnTo>
                    <a:pt x="1502" y="1094"/>
                  </a:lnTo>
                  <a:lnTo>
                    <a:pt x="1499" y="1099"/>
                  </a:lnTo>
                  <a:lnTo>
                    <a:pt x="1481" y="1113"/>
                  </a:lnTo>
                  <a:lnTo>
                    <a:pt x="1471" y="1120"/>
                  </a:lnTo>
                  <a:lnTo>
                    <a:pt x="1464" y="1132"/>
                  </a:lnTo>
                  <a:lnTo>
                    <a:pt x="1462" y="1146"/>
                  </a:lnTo>
                  <a:lnTo>
                    <a:pt x="1464" y="1158"/>
                  </a:lnTo>
                  <a:lnTo>
                    <a:pt x="1469" y="1174"/>
                  </a:lnTo>
                  <a:lnTo>
                    <a:pt x="1476" y="1189"/>
                  </a:lnTo>
                  <a:lnTo>
                    <a:pt x="1476" y="1196"/>
                  </a:lnTo>
                  <a:lnTo>
                    <a:pt x="1485" y="1217"/>
                  </a:lnTo>
                  <a:lnTo>
                    <a:pt x="1483" y="1229"/>
                  </a:lnTo>
                  <a:lnTo>
                    <a:pt x="1483" y="1236"/>
                  </a:lnTo>
                  <a:lnTo>
                    <a:pt x="1478" y="1245"/>
                  </a:lnTo>
                  <a:lnTo>
                    <a:pt x="1473" y="1248"/>
                  </a:lnTo>
                  <a:lnTo>
                    <a:pt x="1466" y="1245"/>
                  </a:lnTo>
                  <a:lnTo>
                    <a:pt x="1464" y="1238"/>
                  </a:lnTo>
                  <a:lnTo>
                    <a:pt x="1457" y="1234"/>
                  </a:lnTo>
                  <a:lnTo>
                    <a:pt x="1450" y="1219"/>
                  </a:lnTo>
                  <a:lnTo>
                    <a:pt x="1440" y="1205"/>
                  </a:lnTo>
                  <a:lnTo>
                    <a:pt x="1438" y="1198"/>
                  </a:lnTo>
                  <a:lnTo>
                    <a:pt x="1443" y="1186"/>
                  </a:lnTo>
                  <a:lnTo>
                    <a:pt x="1438" y="1177"/>
                  </a:lnTo>
                  <a:lnTo>
                    <a:pt x="1424" y="1160"/>
                  </a:lnTo>
                  <a:lnTo>
                    <a:pt x="1419" y="1158"/>
                  </a:lnTo>
                  <a:lnTo>
                    <a:pt x="1402" y="1167"/>
                  </a:lnTo>
                  <a:lnTo>
                    <a:pt x="1400" y="1165"/>
                  </a:lnTo>
                  <a:lnTo>
                    <a:pt x="1393" y="1155"/>
                  </a:lnTo>
                  <a:lnTo>
                    <a:pt x="1381" y="1151"/>
                  </a:lnTo>
                  <a:lnTo>
                    <a:pt x="1362" y="1153"/>
                  </a:lnTo>
                  <a:lnTo>
                    <a:pt x="1348" y="1151"/>
                  </a:lnTo>
                  <a:lnTo>
                    <a:pt x="1336" y="1153"/>
                  </a:lnTo>
                  <a:lnTo>
                    <a:pt x="1329" y="1155"/>
                  </a:lnTo>
                  <a:lnTo>
                    <a:pt x="1334" y="1160"/>
                  </a:lnTo>
                  <a:lnTo>
                    <a:pt x="1331" y="1167"/>
                  </a:lnTo>
                  <a:lnTo>
                    <a:pt x="1336" y="1172"/>
                  </a:lnTo>
                  <a:lnTo>
                    <a:pt x="1334" y="1174"/>
                  </a:lnTo>
                  <a:lnTo>
                    <a:pt x="1327" y="1172"/>
                  </a:lnTo>
                  <a:lnTo>
                    <a:pt x="1320" y="1174"/>
                  </a:lnTo>
                  <a:lnTo>
                    <a:pt x="1310" y="1174"/>
                  </a:lnTo>
                  <a:lnTo>
                    <a:pt x="1296" y="1165"/>
                  </a:lnTo>
                  <a:lnTo>
                    <a:pt x="1282" y="1167"/>
                  </a:lnTo>
                  <a:lnTo>
                    <a:pt x="1270" y="1163"/>
                  </a:lnTo>
                  <a:lnTo>
                    <a:pt x="1261" y="1165"/>
                  </a:lnTo>
                  <a:lnTo>
                    <a:pt x="1246" y="1167"/>
                  </a:lnTo>
                  <a:lnTo>
                    <a:pt x="1232" y="1181"/>
                  </a:lnTo>
                  <a:lnTo>
                    <a:pt x="1216" y="1191"/>
                  </a:lnTo>
                  <a:lnTo>
                    <a:pt x="1208" y="1198"/>
                  </a:lnTo>
                  <a:lnTo>
                    <a:pt x="1204" y="1208"/>
                  </a:lnTo>
                  <a:lnTo>
                    <a:pt x="1204" y="1219"/>
                  </a:lnTo>
                  <a:lnTo>
                    <a:pt x="1204" y="1229"/>
                  </a:lnTo>
                  <a:lnTo>
                    <a:pt x="1208" y="1234"/>
                  </a:lnTo>
                  <a:lnTo>
                    <a:pt x="1201" y="1234"/>
                  </a:lnTo>
                  <a:lnTo>
                    <a:pt x="1190" y="1231"/>
                  </a:lnTo>
                  <a:lnTo>
                    <a:pt x="1178" y="1226"/>
                  </a:lnTo>
                  <a:lnTo>
                    <a:pt x="1173" y="1217"/>
                  </a:lnTo>
                  <a:lnTo>
                    <a:pt x="1168" y="1205"/>
                  </a:lnTo>
                  <a:lnTo>
                    <a:pt x="1159" y="1193"/>
                  </a:lnTo>
                  <a:lnTo>
                    <a:pt x="1154" y="1184"/>
                  </a:lnTo>
                  <a:lnTo>
                    <a:pt x="1147" y="1170"/>
                  </a:lnTo>
                  <a:lnTo>
                    <a:pt x="1135" y="1163"/>
                  </a:lnTo>
                  <a:lnTo>
                    <a:pt x="1121" y="1165"/>
                  </a:lnTo>
                  <a:lnTo>
                    <a:pt x="1112" y="1179"/>
                  </a:lnTo>
                  <a:lnTo>
                    <a:pt x="1097" y="1172"/>
                  </a:lnTo>
                  <a:lnTo>
                    <a:pt x="1090" y="1167"/>
                  </a:lnTo>
                  <a:lnTo>
                    <a:pt x="1085" y="1158"/>
                  </a:lnTo>
                  <a:lnTo>
                    <a:pt x="1081" y="1146"/>
                  </a:lnTo>
                  <a:lnTo>
                    <a:pt x="1069" y="1139"/>
                  </a:lnTo>
                  <a:lnTo>
                    <a:pt x="1062" y="1132"/>
                  </a:lnTo>
                  <a:lnTo>
                    <a:pt x="1055" y="1127"/>
                  </a:lnTo>
                  <a:lnTo>
                    <a:pt x="1029" y="1127"/>
                  </a:lnTo>
                  <a:lnTo>
                    <a:pt x="1029" y="1134"/>
                  </a:lnTo>
                  <a:lnTo>
                    <a:pt x="1015" y="1134"/>
                  </a:lnTo>
                  <a:lnTo>
                    <a:pt x="984" y="1134"/>
                  </a:lnTo>
                  <a:lnTo>
                    <a:pt x="946" y="1120"/>
                  </a:lnTo>
                  <a:lnTo>
                    <a:pt x="922" y="1110"/>
                  </a:lnTo>
                  <a:lnTo>
                    <a:pt x="922" y="1108"/>
                  </a:lnTo>
                  <a:lnTo>
                    <a:pt x="903" y="1110"/>
                  </a:lnTo>
                  <a:lnTo>
                    <a:pt x="884" y="1110"/>
                  </a:lnTo>
                  <a:lnTo>
                    <a:pt x="882" y="1101"/>
                  </a:lnTo>
                  <a:lnTo>
                    <a:pt x="870" y="1089"/>
                  </a:lnTo>
                  <a:lnTo>
                    <a:pt x="863" y="1087"/>
                  </a:lnTo>
                  <a:lnTo>
                    <a:pt x="861" y="1082"/>
                  </a:lnTo>
                  <a:lnTo>
                    <a:pt x="851" y="1082"/>
                  </a:lnTo>
                  <a:lnTo>
                    <a:pt x="847" y="1077"/>
                  </a:lnTo>
                  <a:lnTo>
                    <a:pt x="832" y="1075"/>
                  </a:lnTo>
                  <a:lnTo>
                    <a:pt x="828" y="1073"/>
                  </a:lnTo>
                  <a:lnTo>
                    <a:pt x="825" y="1061"/>
                  </a:lnTo>
                  <a:lnTo>
                    <a:pt x="809" y="1042"/>
                  </a:lnTo>
                  <a:lnTo>
                    <a:pt x="797" y="1013"/>
                  </a:lnTo>
                  <a:lnTo>
                    <a:pt x="797" y="1009"/>
                  </a:lnTo>
                  <a:lnTo>
                    <a:pt x="790" y="1002"/>
                  </a:lnTo>
                  <a:lnTo>
                    <a:pt x="776" y="985"/>
                  </a:lnTo>
                  <a:lnTo>
                    <a:pt x="773" y="966"/>
                  </a:lnTo>
                  <a:lnTo>
                    <a:pt x="766" y="957"/>
                  </a:lnTo>
                  <a:lnTo>
                    <a:pt x="769" y="938"/>
                  </a:lnTo>
                  <a:lnTo>
                    <a:pt x="769" y="919"/>
                  </a:lnTo>
                  <a:lnTo>
                    <a:pt x="764" y="902"/>
                  </a:lnTo>
                  <a:lnTo>
                    <a:pt x="771" y="883"/>
                  </a:lnTo>
                  <a:lnTo>
                    <a:pt x="771" y="862"/>
                  </a:lnTo>
                  <a:lnTo>
                    <a:pt x="773" y="841"/>
                  </a:lnTo>
                  <a:lnTo>
                    <a:pt x="771" y="810"/>
                  </a:lnTo>
                  <a:lnTo>
                    <a:pt x="766" y="789"/>
                  </a:lnTo>
                  <a:lnTo>
                    <a:pt x="761" y="779"/>
                  </a:lnTo>
                  <a:lnTo>
                    <a:pt x="764" y="774"/>
                  </a:lnTo>
                  <a:lnTo>
                    <a:pt x="787" y="781"/>
                  </a:lnTo>
                  <a:lnTo>
                    <a:pt x="795" y="805"/>
                  </a:lnTo>
                  <a:lnTo>
                    <a:pt x="799" y="798"/>
                  </a:lnTo>
                  <a:lnTo>
                    <a:pt x="797" y="779"/>
                  </a:lnTo>
                  <a:lnTo>
                    <a:pt x="792" y="758"/>
                  </a:lnTo>
                  <a:lnTo>
                    <a:pt x="837" y="758"/>
                  </a:lnTo>
                  <a:lnTo>
                    <a:pt x="884" y="758"/>
                  </a:lnTo>
                  <a:lnTo>
                    <a:pt x="901" y="758"/>
                  </a:lnTo>
                  <a:lnTo>
                    <a:pt x="951" y="758"/>
                  </a:lnTo>
                  <a:lnTo>
                    <a:pt x="998" y="758"/>
                  </a:lnTo>
                  <a:lnTo>
                    <a:pt x="1048" y="758"/>
                  </a:lnTo>
                  <a:lnTo>
                    <a:pt x="1097" y="758"/>
                  </a:lnTo>
                  <a:lnTo>
                    <a:pt x="1152" y="758"/>
                  </a:lnTo>
                  <a:lnTo>
                    <a:pt x="1206" y="758"/>
                  </a:lnTo>
                  <a:lnTo>
                    <a:pt x="1239" y="758"/>
                  </a:lnTo>
                  <a:lnTo>
                    <a:pt x="1239" y="748"/>
                  </a:lnTo>
                  <a:lnTo>
                    <a:pt x="1244" y="748"/>
                  </a:lnTo>
                  <a:lnTo>
                    <a:pt x="1244" y="748"/>
                  </a:lnTo>
                  <a:lnTo>
                    <a:pt x="1244" y="748"/>
                  </a:lnTo>
                  <a:close/>
                  <a:moveTo>
                    <a:pt x="303" y="540"/>
                  </a:moveTo>
                  <a:lnTo>
                    <a:pt x="303" y="540"/>
                  </a:lnTo>
                  <a:lnTo>
                    <a:pt x="286" y="552"/>
                  </a:lnTo>
                  <a:lnTo>
                    <a:pt x="279" y="545"/>
                  </a:lnTo>
                  <a:lnTo>
                    <a:pt x="277" y="531"/>
                  </a:lnTo>
                  <a:lnTo>
                    <a:pt x="291" y="521"/>
                  </a:lnTo>
                  <a:lnTo>
                    <a:pt x="300" y="516"/>
                  </a:lnTo>
                  <a:lnTo>
                    <a:pt x="310" y="516"/>
                  </a:lnTo>
                  <a:lnTo>
                    <a:pt x="317" y="526"/>
                  </a:lnTo>
                  <a:lnTo>
                    <a:pt x="303" y="540"/>
                  </a:lnTo>
                  <a:lnTo>
                    <a:pt x="303" y="540"/>
                  </a:lnTo>
                  <a:lnTo>
                    <a:pt x="303" y="540"/>
                  </a:lnTo>
                  <a:close/>
                  <a:moveTo>
                    <a:pt x="99" y="455"/>
                  </a:moveTo>
                  <a:lnTo>
                    <a:pt x="99" y="455"/>
                  </a:lnTo>
                  <a:lnTo>
                    <a:pt x="90" y="460"/>
                  </a:lnTo>
                  <a:lnTo>
                    <a:pt x="78" y="455"/>
                  </a:lnTo>
                  <a:lnTo>
                    <a:pt x="68" y="445"/>
                  </a:lnTo>
                  <a:lnTo>
                    <a:pt x="85" y="441"/>
                  </a:lnTo>
                  <a:lnTo>
                    <a:pt x="97" y="443"/>
                  </a:lnTo>
                  <a:lnTo>
                    <a:pt x="99" y="455"/>
                  </a:lnTo>
                  <a:lnTo>
                    <a:pt x="99" y="455"/>
                  </a:lnTo>
                  <a:lnTo>
                    <a:pt x="99" y="455"/>
                  </a:lnTo>
                  <a:close/>
                  <a:moveTo>
                    <a:pt x="0" y="322"/>
                  </a:moveTo>
                  <a:lnTo>
                    <a:pt x="0" y="322"/>
                  </a:lnTo>
                  <a:lnTo>
                    <a:pt x="9" y="329"/>
                  </a:lnTo>
                  <a:lnTo>
                    <a:pt x="19" y="327"/>
                  </a:lnTo>
                  <a:lnTo>
                    <a:pt x="33" y="336"/>
                  </a:lnTo>
                  <a:lnTo>
                    <a:pt x="49" y="341"/>
                  </a:lnTo>
                  <a:lnTo>
                    <a:pt x="47" y="344"/>
                  </a:lnTo>
                  <a:lnTo>
                    <a:pt x="35" y="351"/>
                  </a:lnTo>
                  <a:lnTo>
                    <a:pt x="23" y="344"/>
                  </a:lnTo>
                  <a:lnTo>
                    <a:pt x="16" y="339"/>
                  </a:lnTo>
                  <a:lnTo>
                    <a:pt x="2" y="341"/>
                  </a:lnTo>
                  <a:lnTo>
                    <a:pt x="0" y="336"/>
                  </a:lnTo>
                  <a:lnTo>
                    <a:pt x="0" y="322"/>
                  </a:lnTo>
                  <a:lnTo>
                    <a:pt x="0" y="322"/>
                  </a:lnTo>
                  <a:lnTo>
                    <a:pt x="0" y="322"/>
                  </a:lnTo>
                  <a:close/>
                  <a:moveTo>
                    <a:pt x="269" y="12"/>
                  </a:moveTo>
                  <a:lnTo>
                    <a:pt x="269" y="12"/>
                  </a:lnTo>
                  <a:lnTo>
                    <a:pt x="281" y="33"/>
                  </a:lnTo>
                  <a:lnTo>
                    <a:pt x="288" y="24"/>
                  </a:lnTo>
                  <a:lnTo>
                    <a:pt x="317" y="26"/>
                  </a:lnTo>
                  <a:lnTo>
                    <a:pt x="314" y="38"/>
                  </a:lnTo>
                  <a:lnTo>
                    <a:pt x="340" y="48"/>
                  </a:lnTo>
                  <a:lnTo>
                    <a:pt x="357" y="41"/>
                  </a:lnTo>
                  <a:lnTo>
                    <a:pt x="390" y="57"/>
                  </a:lnTo>
                  <a:lnTo>
                    <a:pt x="421" y="62"/>
                  </a:lnTo>
                  <a:lnTo>
                    <a:pt x="433" y="67"/>
                  </a:lnTo>
                  <a:lnTo>
                    <a:pt x="456" y="60"/>
                  </a:lnTo>
                  <a:lnTo>
                    <a:pt x="480" y="74"/>
                  </a:lnTo>
                  <a:lnTo>
                    <a:pt x="497" y="81"/>
                  </a:lnTo>
                  <a:lnTo>
                    <a:pt x="497" y="81"/>
                  </a:lnTo>
                  <a:lnTo>
                    <a:pt x="497" y="239"/>
                  </a:lnTo>
                  <a:lnTo>
                    <a:pt x="497" y="443"/>
                  </a:lnTo>
                  <a:lnTo>
                    <a:pt x="513" y="443"/>
                  </a:lnTo>
                  <a:lnTo>
                    <a:pt x="530" y="452"/>
                  </a:lnTo>
                  <a:lnTo>
                    <a:pt x="541" y="467"/>
                  </a:lnTo>
                  <a:lnTo>
                    <a:pt x="556" y="488"/>
                  </a:lnTo>
                  <a:lnTo>
                    <a:pt x="570" y="469"/>
                  </a:lnTo>
                  <a:lnTo>
                    <a:pt x="586" y="460"/>
                  </a:lnTo>
                  <a:lnTo>
                    <a:pt x="596" y="474"/>
                  </a:lnTo>
                  <a:lnTo>
                    <a:pt x="605" y="488"/>
                  </a:lnTo>
                  <a:lnTo>
                    <a:pt x="622" y="502"/>
                  </a:lnTo>
                  <a:lnTo>
                    <a:pt x="631" y="523"/>
                  </a:lnTo>
                  <a:lnTo>
                    <a:pt x="648" y="559"/>
                  </a:lnTo>
                  <a:lnTo>
                    <a:pt x="676" y="576"/>
                  </a:lnTo>
                  <a:lnTo>
                    <a:pt x="676" y="594"/>
                  </a:lnTo>
                  <a:lnTo>
                    <a:pt x="667" y="606"/>
                  </a:lnTo>
                  <a:lnTo>
                    <a:pt x="657" y="597"/>
                  </a:lnTo>
                  <a:lnTo>
                    <a:pt x="643" y="587"/>
                  </a:lnTo>
                  <a:lnTo>
                    <a:pt x="638" y="564"/>
                  </a:lnTo>
                  <a:lnTo>
                    <a:pt x="617" y="538"/>
                  </a:lnTo>
                  <a:lnTo>
                    <a:pt x="608" y="512"/>
                  </a:lnTo>
                  <a:lnTo>
                    <a:pt x="594" y="509"/>
                  </a:lnTo>
                  <a:lnTo>
                    <a:pt x="567" y="509"/>
                  </a:lnTo>
                  <a:lnTo>
                    <a:pt x="549" y="500"/>
                  </a:lnTo>
                  <a:lnTo>
                    <a:pt x="515" y="467"/>
                  </a:lnTo>
                  <a:lnTo>
                    <a:pt x="499" y="462"/>
                  </a:lnTo>
                  <a:lnTo>
                    <a:pt x="471" y="450"/>
                  </a:lnTo>
                  <a:lnTo>
                    <a:pt x="449" y="452"/>
                  </a:lnTo>
                  <a:lnTo>
                    <a:pt x="416" y="438"/>
                  </a:lnTo>
                  <a:lnTo>
                    <a:pt x="400" y="424"/>
                  </a:lnTo>
                  <a:lnTo>
                    <a:pt x="381" y="431"/>
                  </a:lnTo>
                  <a:lnTo>
                    <a:pt x="385" y="452"/>
                  </a:lnTo>
                  <a:lnTo>
                    <a:pt x="374" y="455"/>
                  </a:lnTo>
                  <a:lnTo>
                    <a:pt x="357" y="462"/>
                  </a:lnTo>
                  <a:lnTo>
                    <a:pt x="340" y="474"/>
                  </a:lnTo>
                  <a:lnTo>
                    <a:pt x="324" y="478"/>
                  </a:lnTo>
                  <a:lnTo>
                    <a:pt x="322" y="460"/>
                  </a:lnTo>
                  <a:lnTo>
                    <a:pt x="329" y="429"/>
                  </a:lnTo>
                  <a:lnTo>
                    <a:pt x="345" y="417"/>
                  </a:lnTo>
                  <a:lnTo>
                    <a:pt x="340" y="410"/>
                  </a:lnTo>
                  <a:lnTo>
                    <a:pt x="322" y="429"/>
                  </a:lnTo>
                  <a:lnTo>
                    <a:pt x="310" y="450"/>
                  </a:lnTo>
                  <a:lnTo>
                    <a:pt x="286" y="474"/>
                  </a:lnTo>
                  <a:lnTo>
                    <a:pt x="298" y="488"/>
                  </a:lnTo>
                  <a:lnTo>
                    <a:pt x="284" y="509"/>
                  </a:lnTo>
                  <a:lnTo>
                    <a:pt x="265" y="523"/>
                  </a:lnTo>
                  <a:lnTo>
                    <a:pt x="251" y="533"/>
                  </a:lnTo>
                  <a:lnTo>
                    <a:pt x="246" y="545"/>
                  </a:lnTo>
                  <a:lnTo>
                    <a:pt x="220" y="559"/>
                  </a:lnTo>
                  <a:lnTo>
                    <a:pt x="215" y="573"/>
                  </a:lnTo>
                  <a:lnTo>
                    <a:pt x="196" y="585"/>
                  </a:lnTo>
                  <a:lnTo>
                    <a:pt x="184" y="583"/>
                  </a:lnTo>
                  <a:lnTo>
                    <a:pt x="170" y="592"/>
                  </a:lnTo>
                  <a:lnTo>
                    <a:pt x="154" y="602"/>
                  </a:lnTo>
                  <a:lnTo>
                    <a:pt x="139" y="611"/>
                  </a:lnTo>
                  <a:lnTo>
                    <a:pt x="113" y="618"/>
                  </a:lnTo>
                  <a:lnTo>
                    <a:pt x="109" y="613"/>
                  </a:lnTo>
                  <a:lnTo>
                    <a:pt x="128" y="602"/>
                  </a:lnTo>
                  <a:lnTo>
                    <a:pt x="142" y="592"/>
                  </a:lnTo>
                  <a:lnTo>
                    <a:pt x="161" y="578"/>
                  </a:lnTo>
                  <a:lnTo>
                    <a:pt x="180" y="573"/>
                  </a:lnTo>
                  <a:lnTo>
                    <a:pt x="189" y="561"/>
                  </a:lnTo>
                  <a:lnTo>
                    <a:pt x="210" y="545"/>
                  </a:lnTo>
                  <a:lnTo>
                    <a:pt x="215" y="538"/>
                  </a:lnTo>
                  <a:lnTo>
                    <a:pt x="227" y="528"/>
                  </a:lnTo>
                  <a:lnTo>
                    <a:pt x="229" y="505"/>
                  </a:lnTo>
                  <a:lnTo>
                    <a:pt x="236" y="486"/>
                  </a:lnTo>
                  <a:lnTo>
                    <a:pt x="220" y="495"/>
                  </a:lnTo>
                  <a:lnTo>
                    <a:pt x="213" y="490"/>
                  </a:lnTo>
                  <a:lnTo>
                    <a:pt x="206" y="502"/>
                  </a:lnTo>
                  <a:lnTo>
                    <a:pt x="194" y="486"/>
                  </a:lnTo>
                  <a:lnTo>
                    <a:pt x="189" y="497"/>
                  </a:lnTo>
                  <a:lnTo>
                    <a:pt x="184" y="481"/>
                  </a:lnTo>
                  <a:lnTo>
                    <a:pt x="168" y="495"/>
                  </a:lnTo>
                  <a:lnTo>
                    <a:pt x="158" y="495"/>
                  </a:lnTo>
                  <a:lnTo>
                    <a:pt x="156" y="474"/>
                  </a:lnTo>
                  <a:lnTo>
                    <a:pt x="158" y="464"/>
                  </a:lnTo>
                  <a:lnTo>
                    <a:pt x="149" y="452"/>
                  </a:lnTo>
                  <a:lnTo>
                    <a:pt x="128" y="460"/>
                  </a:lnTo>
                  <a:lnTo>
                    <a:pt x="113" y="443"/>
                  </a:lnTo>
                  <a:lnTo>
                    <a:pt x="104" y="436"/>
                  </a:lnTo>
                  <a:lnTo>
                    <a:pt x="104" y="417"/>
                  </a:lnTo>
                  <a:lnTo>
                    <a:pt x="90" y="403"/>
                  </a:lnTo>
                  <a:lnTo>
                    <a:pt x="97" y="384"/>
                  </a:lnTo>
                  <a:lnTo>
                    <a:pt x="111" y="365"/>
                  </a:lnTo>
                  <a:lnTo>
                    <a:pt x="116" y="346"/>
                  </a:lnTo>
                  <a:lnTo>
                    <a:pt x="130" y="344"/>
                  </a:lnTo>
                  <a:lnTo>
                    <a:pt x="139" y="348"/>
                  </a:lnTo>
                  <a:lnTo>
                    <a:pt x="154" y="332"/>
                  </a:lnTo>
                  <a:lnTo>
                    <a:pt x="165" y="334"/>
                  </a:lnTo>
                  <a:lnTo>
                    <a:pt x="177" y="325"/>
                  </a:lnTo>
                  <a:lnTo>
                    <a:pt x="175" y="306"/>
                  </a:lnTo>
                  <a:lnTo>
                    <a:pt x="165" y="301"/>
                  </a:lnTo>
                  <a:lnTo>
                    <a:pt x="177" y="284"/>
                  </a:lnTo>
                  <a:lnTo>
                    <a:pt x="168" y="287"/>
                  </a:lnTo>
                  <a:lnTo>
                    <a:pt x="149" y="294"/>
                  </a:lnTo>
                  <a:lnTo>
                    <a:pt x="144" y="303"/>
                  </a:lnTo>
                  <a:lnTo>
                    <a:pt x="132" y="294"/>
                  </a:lnTo>
                  <a:lnTo>
                    <a:pt x="109" y="299"/>
                  </a:lnTo>
                  <a:lnTo>
                    <a:pt x="85" y="289"/>
                  </a:lnTo>
                  <a:lnTo>
                    <a:pt x="78" y="275"/>
                  </a:lnTo>
                  <a:lnTo>
                    <a:pt x="59" y="251"/>
                  </a:lnTo>
                  <a:lnTo>
                    <a:pt x="80" y="235"/>
                  </a:lnTo>
                  <a:lnTo>
                    <a:pt x="118" y="216"/>
                  </a:lnTo>
                  <a:lnTo>
                    <a:pt x="130" y="216"/>
                  </a:lnTo>
                  <a:lnTo>
                    <a:pt x="128" y="235"/>
                  </a:lnTo>
                  <a:lnTo>
                    <a:pt x="163" y="235"/>
                  </a:lnTo>
                  <a:lnTo>
                    <a:pt x="149" y="209"/>
                  </a:lnTo>
                  <a:lnTo>
                    <a:pt x="130" y="194"/>
                  </a:lnTo>
                  <a:lnTo>
                    <a:pt x="118" y="173"/>
                  </a:lnTo>
                  <a:lnTo>
                    <a:pt x="102" y="154"/>
                  </a:lnTo>
                  <a:lnTo>
                    <a:pt x="80" y="140"/>
                  </a:lnTo>
                  <a:lnTo>
                    <a:pt x="87" y="119"/>
                  </a:lnTo>
                  <a:lnTo>
                    <a:pt x="118" y="116"/>
                  </a:lnTo>
                  <a:lnTo>
                    <a:pt x="139" y="95"/>
                  </a:lnTo>
                  <a:lnTo>
                    <a:pt x="142" y="74"/>
                  </a:lnTo>
                  <a:lnTo>
                    <a:pt x="158" y="52"/>
                  </a:lnTo>
                  <a:lnTo>
                    <a:pt x="175" y="45"/>
                  </a:lnTo>
                  <a:lnTo>
                    <a:pt x="206" y="24"/>
                  </a:lnTo>
                  <a:lnTo>
                    <a:pt x="220" y="26"/>
                  </a:lnTo>
                  <a:lnTo>
                    <a:pt x="246" y="0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close/>
                </a:path>
              </a:pathLst>
            </a:custGeom>
            <a:solidFill>
              <a:srgbClr val="225849"/>
            </a:solidFill>
            <a:ln w="3175" cap="rnd">
              <a:solidFill>
                <a:srgbClr val="377D6C"/>
              </a:solidFill>
            </a:ln>
          </p:spPr>
          <p:txBody>
            <a:bodyPr vert="horz" wrap="square" lIns="73891" tIns="36945" rIns="73891" bIns="36945" numCol="1" anchor="t" anchorCtr="0" compatLnSpc="1"/>
            <a:lstStyle/>
            <a:p>
              <a:endParaRPr lang="en-US" sz="1455" dirty="0">
                <a:solidFill>
                  <a:schemeClr val="tx1">
                    <a:lumMod val="85000"/>
                    <a:lumOff val="15000"/>
                  </a:schemeClr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9" name="Freeform 59"/>
            <p:cNvSpPr>
              <a:spLocks noEditPoints="1"/>
            </p:cNvSpPr>
            <p:nvPr/>
          </p:nvSpPr>
          <p:spPr bwMode="auto">
            <a:xfrm>
              <a:off x="5471104" y="3125072"/>
              <a:ext cx="929887" cy="677984"/>
            </a:xfrm>
            <a:custGeom>
              <a:avLst/>
              <a:gdLst>
                <a:gd name="T0" fmla="*/ 565 w 993"/>
                <a:gd name="T1" fmla="*/ 720 h 724"/>
                <a:gd name="T2" fmla="*/ 600 w 993"/>
                <a:gd name="T3" fmla="*/ 691 h 724"/>
                <a:gd name="T4" fmla="*/ 872 w 993"/>
                <a:gd name="T5" fmla="*/ 97 h 724"/>
                <a:gd name="T6" fmla="*/ 927 w 993"/>
                <a:gd name="T7" fmla="*/ 145 h 724"/>
                <a:gd name="T8" fmla="*/ 984 w 993"/>
                <a:gd name="T9" fmla="*/ 149 h 724"/>
                <a:gd name="T10" fmla="*/ 941 w 993"/>
                <a:gd name="T11" fmla="*/ 201 h 724"/>
                <a:gd name="T12" fmla="*/ 922 w 993"/>
                <a:gd name="T13" fmla="*/ 256 h 724"/>
                <a:gd name="T14" fmla="*/ 879 w 993"/>
                <a:gd name="T15" fmla="*/ 275 h 724"/>
                <a:gd name="T16" fmla="*/ 849 w 993"/>
                <a:gd name="T17" fmla="*/ 294 h 724"/>
                <a:gd name="T18" fmla="*/ 785 w 993"/>
                <a:gd name="T19" fmla="*/ 334 h 724"/>
                <a:gd name="T20" fmla="*/ 785 w 993"/>
                <a:gd name="T21" fmla="*/ 310 h 724"/>
                <a:gd name="T22" fmla="*/ 733 w 993"/>
                <a:gd name="T23" fmla="*/ 334 h 724"/>
                <a:gd name="T24" fmla="*/ 730 w 993"/>
                <a:gd name="T25" fmla="*/ 362 h 724"/>
                <a:gd name="T26" fmla="*/ 778 w 993"/>
                <a:gd name="T27" fmla="*/ 369 h 724"/>
                <a:gd name="T28" fmla="*/ 759 w 993"/>
                <a:gd name="T29" fmla="*/ 398 h 724"/>
                <a:gd name="T30" fmla="*/ 759 w 993"/>
                <a:gd name="T31" fmla="*/ 452 h 724"/>
                <a:gd name="T32" fmla="*/ 768 w 993"/>
                <a:gd name="T33" fmla="*/ 502 h 724"/>
                <a:gd name="T34" fmla="*/ 775 w 993"/>
                <a:gd name="T35" fmla="*/ 549 h 724"/>
                <a:gd name="T36" fmla="*/ 728 w 993"/>
                <a:gd name="T37" fmla="*/ 613 h 724"/>
                <a:gd name="T38" fmla="*/ 655 w 993"/>
                <a:gd name="T39" fmla="*/ 656 h 724"/>
                <a:gd name="T40" fmla="*/ 600 w 993"/>
                <a:gd name="T41" fmla="*/ 670 h 724"/>
                <a:gd name="T42" fmla="*/ 586 w 993"/>
                <a:gd name="T43" fmla="*/ 670 h 724"/>
                <a:gd name="T44" fmla="*/ 532 w 993"/>
                <a:gd name="T45" fmla="*/ 656 h 724"/>
                <a:gd name="T46" fmla="*/ 499 w 993"/>
                <a:gd name="T47" fmla="*/ 644 h 724"/>
                <a:gd name="T48" fmla="*/ 451 w 993"/>
                <a:gd name="T49" fmla="*/ 653 h 724"/>
                <a:gd name="T50" fmla="*/ 444 w 993"/>
                <a:gd name="T51" fmla="*/ 661 h 724"/>
                <a:gd name="T52" fmla="*/ 418 w 993"/>
                <a:gd name="T53" fmla="*/ 642 h 724"/>
                <a:gd name="T54" fmla="*/ 390 w 993"/>
                <a:gd name="T55" fmla="*/ 604 h 724"/>
                <a:gd name="T56" fmla="*/ 397 w 993"/>
                <a:gd name="T57" fmla="*/ 556 h 724"/>
                <a:gd name="T58" fmla="*/ 371 w 993"/>
                <a:gd name="T59" fmla="*/ 537 h 724"/>
                <a:gd name="T60" fmla="*/ 319 w 993"/>
                <a:gd name="T61" fmla="*/ 540 h 724"/>
                <a:gd name="T62" fmla="*/ 276 w 993"/>
                <a:gd name="T63" fmla="*/ 549 h 724"/>
                <a:gd name="T64" fmla="*/ 243 w 993"/>
                <a:gd name="T65" fmla="*/ 549 h 724"/>
                <a:gd name="T66" fmla="*/ 184 w 993"/>
                <a:gd name="T67" fmla="*/ 540 h 724"/>
                <a:gd name="T68" fmla="*/ 139 w 993"/>
                <a:gd name="T69" fmla="*/ 514 h 724"/>
                <a:gd name="T70" fmla="*/ 82 w 993"/>
                <a:gd name="T71" fmla="*/ 488 h 724"/>
                <a:gd name="T72" fmla="*/ 82 w 993"/>
                <a:gd name="T73" fmla="*/ 448 h 724"/>
                <a:gd name="T74" fmla="*/ 35 w 993"/>
                <a:gd name="T75" fmla="*/ 386 h 724"/>
                <a:gd name="T76" fmla="*/ 18 w 993"/>
                <a:gd name="T77" fmla="*/ 353 h 724"/>
                <a:gd name="T78" fmla="*/ 4 w 993"/>
                <a:gd name="T79" fmla="*/ 324 h 724"/>
                <a:gd name="T80" fmla="*/ 44 w 993"/>
                <a:gd name="T81" fmla="*/ 310 h 724"/>
                <a:gd name="T82" fmla="*/ 104 w 993"/>
                <a:gd name="T83" fmla="*/ 272 h 724"/>
                <a:gd name="T84" fmla="*/ 101 w 993"/>
                <a:gd name="T85" fmla="*/ 211 h 724"/>
                <a:gd name="T86" fmla="*/ 184 w 993"/>
                <a:gd name="T87" fmla="*/ 163 h 724"/>
                <a:gd name="T88" fmla="*/ 222 w 993"/>
                <a:gd name="T89" fmla="*/ 109 h 724"/>
                <a:gd name="T90" fmla="*/ 267 w 993"/>
                <a:gd name="T91" fmla="*/ 147 h 724"/>
                <a:gd name="T92" fmla="*/ 298 w 993"/>
                <a:gd name="T93" fmla="*/ 206 h 724"/>
                <a:gd name="T94" fmla="*/ 357 w 993"/>
                <a:gd name="T95" fmla="*/ 246 h 724"/>
                <a:gd name="T96" fmla="*/ 439 w 993"/>
                <a:gd name="T97" fmla="*/ 261 h 724"/>
                <a:gd name="T98" fmla="*/ 506 w 993"/>
                <a:gd name="T99" fmla="*/ 284 h 724"/>
                <a:gd name="T100" fmla="*/ 593 w 993"/>
                <a:gd name="T101" fmla="*/ 256 h 724"/>
                <a:gd name="T102" fmla="*/ 610 w 993"/>
                <a:gd name="T103" fmla="*/ 223 h 724"/>
                <a:gd name="T104" fmla="*/ 659 w 993"/>
                <a:gd name="T105" fmla="*/ 201 h 724"/>
                <a:gd name="T106" fmla="*/ 730 w 993"/>
                <a:gd name="T107" fmla="*/ 166 h 724"/>
                <a:gd name="T108" fmla="*/ 719 w 993"/>
                <a:gd name="T109" fmla="*/ 137 h 724"/>
                <a:gd name="T110" fmla="*/ 676 w 993"/>
                <a:gd name="T111" fmla="*/ 135 h 724"/>
                <a:gd name="T112" fmla="*/ 738 w 993"/>
                <a:gd name="T113" fmla="*/ 85 h 724"/>
                <a:gd name="T114" fmla="*/ 761 w 993"/>
                <a:gd name="T115" fmla="*/ 26 h 724"/>
                <a:gd name="T116" fmla="*/ 806 w 993"/>
                <a:gd name="T117" fmla="*/ 0 h 724"/>
                <a:gd name="T118" fmla="*/ 863 w 993"/>
                <a:gd name="T119" fmla="*/ 55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3" h="724">
                  <a:moveTo>
                    <a:pt x="593" y="715"/>
                  </a:moveTo>
                  <a:lnTo>
                    <a:pt x="593" y="715"/>
                  </a:lnTo>
                  <a:lnTo>
                    <a:pt x="579" y="724"/>
                  </a:lnTo>
                  <a:lnTo>
                    <a:pt x="565" y="720"/>
                  </a:lnTo>
                  <a:lnTo>
                    <a:pt x="565" y="703"/>
                  </a:lnTo>
                  <a:lnTo>
                    <a:pt x="574" y="696"/>
                  </a:lnTo>
                  <a:lnTo>
                    <a:pt x="591" y="691"/>
                  </a:lnTo>
                  <a:lnTo>
                    <a:pt x="600" y="691"/>
                  </a:lnTo>
                  <a:lnTo>
                    <a:pt x="603" y="698"/>
                  </a:lnTo>
                  <a:lnTo>
                    <a:pt x="596" y="706"/>
                  </a:lnTo>
                  <a:lnTo>
                    <a:pt x="593" y="715"/>
                  </a:lnTo>
                  <a:moveTo>
                    <a:pt x="872" y="97"/>
                  </a:moveTo>
                  <a:lnTo>
                    <a:pt x="872" y="97"/>
                  </a:lnTo>
                  <a:lnTo>
                    <a:pt x="901" y="104"/>
                  </a:lnTo>
                  <a:lnTo>
                    <a:pt x="920" y="121"/>
                  </a:lnTo>
                  <a:lnTo>
                    <a:pt x="927" y="145"/>
                  </a:lnTo>
                  <a:lnTo>
                    <a:pt x="950" y="145"/>
                  </a:lnTo>
                  <a:lnTo>
                    <a:pt x="965" y="135"/>
                  </a:lnTo>
                  <a:lnTo>
                    <a:pt x="993" y="128"/>
                  </a:lnTo>
                  <a:lnTo>
                    <a:pt x="984" y="149"/>
                  </a:lnTo>
                  <a:lnTo>
                    <a:pt x="976" y="159"/>
                  </a:lnTo>
                  <a:lnTo>
                    <a:pt x="972" y="185"/>
                  </a:lnTo>
                  <a:lnTo>
                    <a:pt x="960" y="206"/>
                  </a:lnTo>
                  <a:lnTo>
                    <a:pt x="941" y="201"/>
                  </a:lnTo>
                  <a:lnTo>
                    <a:pt x="927" y="211"/>
                  </a:lnTo>
                  <a:lnTo>
                    <a:pt x="931" y="230"/>
                  </a:lnTo>
                  <a:lnTo>
                    <a:pt x="929" y="256"/>
                  </a:lnTo>
                  <a:lnTo>
                    <a:pt x="922" y="256"/>
                  </a:lnTo>
                  <a:lnTo>
                    <a:pt x="922" y="268"/>
                  </a:lnTo>
                  <a:lnTo>
                    <a:pt x="910" y="253"/>
                  </a:lnTo>
                  <a:lnTo>
                    <a:pt x="905" y="268"/>
                  </a:lnTo>
                  <a:lnTo>
                    <a:pt x="879" y="275"/>
                  </a:lnTo>
                  <a:lnTo>
                    <a:pt x="882" y="287"/>
                  </a:lnTo>
                  <a:lnTo>
                    <a:pt x="868" y="287"/>
                  </a:lnTo>
                  <a:lnTo>
                    <a:pt x="861" y="279"/>
                  </a:lnTo>
                  <a:lnTo>
                    <a:pt x="849" y="294"/>
                  </a:lnTo>
                  <a:lnTo>
                    <a:pt x="832" y="308"/>
                  </a:lnTo>
                  <a:lnTo>
                    <a:pt x="818" y="320"/>
                  </a:lnTo>
                  <a:lnTo>
                    <a:pt x="797" y="327"/>
                  </a:lnTo>
                  <a:lnTo>
                    <a:pt x="785" y="334"/>
                  </a:lnTo>
                  <a:lnTo>
                    <a:pt x="766" y="341"/>
                  </a:lnTo>
                  <a:lnTo>
                    <a:pt x="775" y="332"/>
                  </a:lnTo>
                  <a:lnTo>
                    <a:pt x="771" y="324"/>
                  </a:lnTo>
                  <a:lnTo>
                    <a:pt x="785" y="310"/>
                  </a:lnTo>
                  <a:lnTo>
                    <a:pt x="775" y="298"/>
                  </a:lnTo>
                  <a:lnTo>
                    <a:pt x="761" y="306"/>
                  </a:lnTo>
                  <a:lnTo>
                    <a:pt x="742" y="320"/>
                  </a:lnTo>
                  <a:lnTo>
                    <a:pt x="733" y="334"/>
                  </a:lnTo>
                  <a:lnTo>
                    <a:pt x="719" y="334"/>
                  </a:lnTo>
                  <a:lnTo>
                    <a:pt x="709" y="346"/>
                  </a:lnTo>
                  <a:lnTo>
                    <a:pt x="719" y="358"/>
                  </a:lnTo>
                  <a:lnTo>
                    <a:pt x="730" y="362"/>
                  </a:lnTo>
                  <a:lnTo>
                    <a:pt x="733" y="372"/>
                  </a:lnTo>
                  <a:lnTo>
                    <a:pt x="745" y="377"/>
                  </a:lnTo>
                  <a:lnTo>
                    <a:pt x="761" y="362"/>
                  </a:lnTo>
                  <a:lnTo>
                    <a:pt x="778" y="369"/>
                  </a:lnTo>
                  <a:lnTo>
                    <a:pt x="787" y="372"/>
                  </a:lnTo>
                  <a:lnTo>
                    <a:pt x="790" y="381"/>
                  </a:lnTo>
                  <a:lnTo>
                    <a:pt x="766" y="386"/>
                  </a:lnTo>
                  <a:lnTo>
                    <a:pt x="759" y="398"/>
                  </a:lnTo>
                  <a:lnTo>
                    <a:pt x="745" y="407"/>
                  </a:lnTo>
                  <a:lnTo>
                    <a:pt x="735" y="421"/>
                  </a:lnTo>
                  <a:lnTo>
                    <a:pt x="752" y="433"/>
                  </a:lnTo>
                  <a:lnTo>
                    <a:pt x="759" y="452"/>
                  </a:lnTo>
                  <a:lnTo>
                    <a:pt x="768" y="469"/>
                  </a:lnTo>
                  <a:lnTo>
                    <a:pt x="780" y="483"/>
                  </a:lnTo>
                  <a:lnTo>
                    <a:pt x="780" y="497"/>
                  </a:lnTo>
                  <a:lnTo>
                    <a:pt x="768" y="502"/>
                  </a:lnTo>
                  <a:lnTo>
                    <a:pt x="773" y="511"/>
                  </a:lnTo>
                  <a:lnTo>
                    <a:pt x="782" y="519"/>
                  </a:lnTo>
                  <a:lnTo>
                    <a:pt x="780" y="533"/>
                  </a:lnTo>
                  <a:lnTo>
                    <a:pt x="775" y="549"/>
                  </a:lnTo>
                  <a:lnTo>
                    <a:pt x="766" y="549"/>
                  </a:lnTo>
                  <a:lnTo>
                    <a:pt x="756" y="571"/>
                  </a:lnTo>
                  <a:lnTo>
                    <a:pt x="742" y="592"/>
                  </a:lnTo>
                  <a:lnTo>
                    <a:pt x="728" y="613"/>
                  </a:lnTo>
                  <a:lnTo>
                    <a:pt x="704" y="630"/>
                  </a:lnTo>
                  <a:lnTo>
                    <a:pt x="683" y="644"/>
                  </a:lnTo>
                  <a:lnTo>
                    <a:pt x="664" y="646"/>
                  </a:lnTo>
                  <a:lnTo>
                    <a:pt x="655" y="656"/>
                  </a:lnTo>
                  <a:lnTo>
                    <a:pt x="650" y="649"/>
                  </a:lnTo>
                  <a:lnTo>
                    <a:pt x="641" y="658"/>
                  </a:lnTo>
                  <a:lnTo>
                    <a:pt x="617" y="665"/>
                  </a:lnTo>
                  <a:lnTo>
                    <a:pt x="600" y="670"/>
                  </a:lnTo>
                  <a:lnTo>
                    <a:pt x="596" y="687"/>
                  </a:lnTo>
                  <a:lnTo>
                    <a:pt x="586" y="689"/>
                  </a:lnTo>
                  <a:lnTo>
                    <a:pt x="581" y="677"/>
                  </a:lnTo>
                  <a:lnTo>
                    <a:pt x="586" y="670"/>
                  </a:lnTo>
                  <a:lnTo>
                    <a:pt x="562" y="663"/>
                  </a:lnTo>
                  <a:lnTo>
                    <a:pt x="555" y="665"/>
                  </a:lnTo>
                  <a:lnTo>
                    <a:pt x="539" y="661"/>
                  </a:lnTo>
                  <a:lnTo>
                    <a:pt x="532" y="656"/>
                  </a:lnTo>
                  <a:lnTo>
                    <a:pt x="534" y="644"/>
                  </a:lnTo>
                  <a:lnTo>
                    <a:pt x="520" y="642"/>
                  </a:lnTo>
                  <a:lnTo>
                    <a:pt x="510" y="635"/>
                  </a:lnTo>
                  <a:lnTo>
                    <a:pt x="499" y="644"/>
                  </a:lnTo>
                  <a:lnTo>
                    <a:pt x="482" y="646"/>
                  </a:lnTo>
                  <a:lnTo>
                    <a:pt x="468" y="646"/>
                  </a:lnTo>
                  <a:lnTo>
                    <a:pt x="461" y="651"/>
                  </a:lnTo>
                  <a:lnTo>
                    <a:pt x="451" y="653"/>
                  </a:lnTo>
                  <a:lnTo>
                    <a:pt x="454" y="672"/>
                  </a:lnTo>
                  <a:lnTo>
                    <a:pt x="447" y="672"/>
                  </a:lnTo>
                  <a:lnTo>
                    <a:pt x="444" y="668"/>
                  </a:lnTo>
                  <a:lnTo>
                    <a:pt x="444" y="661"/>
                  </a:lnTo>
                  <a:lnTo>
                    <a:pt x="432" y="665"/>
                  </a:lnTo>
                  <a:lnTo>
                    <a:pt x="425" y="663"/>
                  </a:lnTo>
                  <a:lnTo>
                    <a:pt x="413" y="656"/>
                  </a:lnTo>
                  <a:lnTo>
                    <a:pt x="418" y="642"/>
                  </a:lnTo>
                  <a:lnTo>
                    <a:pt x="409" y="639"/>
                  </a:lnTo>
                  <a:lnTo>
                    <a:pt x="404" y="623"/>
                  </a:lnTo>
                  <a:lnTo>
                    <a:pt x="387" y="625"/>
                  </a:lnTo>
                  <a:lnTo>
                    <a:pt x="390" y="604"/>
                  </a:lnTo>
                  <a:lnTo>
                    <a:pt x="404" y="590"/>
                  </a:lnTo>
                  <a:lnTo>
                    <a:pt x="404" y="575"/>
                  </a:lnTo>
                  <a:lnTo>
                    <a:pt x="404" y="561"/>
                  </a:lnTo>
                  <a:lnTo>
                    <a:pt x="397" y="556"/>
                  </a:lnTo>
                  <a:lnTo>
                    <a:pt x="392" y="547"/>
                  </a:lnTo>
                  <a:lnTo>
                    <a:pt x="383" y="547"/>
                  </a:lnTo>
                  <a:lnTo>
                    <a:pt x="364" y="545"/>
                  </a:lnTo>
                  <a:lnTo>
                    <a:pt x="371" y="537"/>
                  </a:lnTo>
                  <a:lnTo>
                    <a:pt x="361" y="526"/>
                  </a:lnTo>
                  <a:lnTo>
                    <a:pt x="352" y="533"/>
                  </a:lnTo>
                  <a:lnTo>
                    <a:pt x="338" y="528"/>
                  </a:lnTo>
                  <a:lnTo>
                    <a:pt x="319" y="540"/>
                  </a:lnTo>
                  <a:lnTo>
                    <a:pt x="305" y="554"/>
                  </a:lnTo>
                  <a:lnTo>
                    <a:pt x="290" y="556"/>
                  </a:lnTo>
                  <a:lnTo>
                    <a:pt x="283" y="552"/>
                  </a:lnTo>
                  <a:lnTo>
                    <a:pt x="276" y="549"/>
                  </a:lnTo>
                  <a:lnTo>
                    <a:pt x="264" y="547"/>
                  </a:lnTo>
                  <a:lnTo>
                    <a:pt x="255" y="552"/>
                  </a:lnTo>
                  <a:lnTo>
                    <a:pt x="246" y="566"/>
                  </a:lnTo>
                  <a:lnTo>
                    <a:pt x="243" y="549"/>
                  </a:lnTo>
                  <a:lnTo>
                    <a:pt x="234" y="554"/>
                  </a:lnTo>
                  <a:lnTo>
                    <a:pt x="215" y="552"/>
                  </a:lnTo>
                  <a:lnTo>
                    <a:pt x="196" y="549"/>
                  </a:lnTo>
                  <a:lnTo>
                    <a:pt x="184" y="540"/>
                  </a:lnTo>
                  <a:lnTo>
                    <a:pt x="170" y="537"/>
                  </a:lnTo>
                  <a:lnTo>
                    <a:pt x="165" y="528"/>
                  </a:lnTo>
                  <a:lnTo>
                    <a:pt x="156" y="526"/>
                  </a:lnTo>
                  <a:lnTo>
                    <a:pt x="139" y="514"/>
                  </a:lnTo>
                  <a:lnTo>
                    <a:pt x="127" y="507"/>
                  </a:lnTo>
                  <a:lnTo>
                    <a:pt x="120" y="511"/>
                  </a:lnTo>
                  <a:lnTo>
                    <a:pt x="97" y="500"/>
                  </a:lnTo>
                  <a:lnTo>
                    <a:pt x="82" y="488"/>
                  </a:lnTo>
                  <a:lnTo>
                    <a:pt x="78" y="466"/>
                  </a:lnTo>
                  <a:lnTo>
                    <a:pt x="89" y="469"/>
                  </a:lnTo>
                  <a:lnTo>
                    <a:pt x="89" y="459"/>
                  </a:lnTo>
                  <a:lnTo>
                    <a:pt x="82" y="448"/>
                  </a:lnTo>
                  <a:lnTo>
                    <a:pt x="85" y="433"/>
                  </a:lnTo>
                  <a:lnTo>
                    <a:pt x="68" y="410"/>
                  </a:lnTo>
                  <a:lnTo>
                    <a:pt x="40" y="403"/>
                  </a:lnTo>
                  <a:lnTo>
                    <a:pt x="35" y="386"/>
                  </a:lnTo>
                  <a:lnTo>
                    <a:pt x="23" y="377"/>
                  </a:lnTo>
                  <a:lnTo>
                    <a:pt x="21" y="372"/>
                  </a:lnTo>
                  <a:lnTo>
                    <a:pt x="18" y="360"/>
                  </a:lnTo>
                  <a:lnTo>
                    <a:pt x="18" y="353"/>
                  </a:lnTo>
                  <a:lnTo>
                    <a:pt x="9" y="348"/>
                  </a:lnTo>
                  <a:lnTo>
                    <a:pt x="4" y="350"/>
                  </a:lnTo>
                  <a:lnTo>
                    <a:pt x="0" y="332"/>
                  </a:lnTo>
                  <a:lnTo>
                    <a:pt x="4" y="324"/>
                  </a:lnTo>
                  <a:lnTo>
                    <a:pt x="2" y="320"/>
                  </a:lnTo>
                  <a:lnTo>
                    <a:pt x="18" y="310"/>
                  </a:lnTo>
                  <a:lnTo>
                    <a:pt x="28" y="308"/>
                  </a:lnTo>
                  <a:lnTo>
                    <a:pt x="44" y="310"/>
                  </a:lnTo>
                  <a:lnTo>
                    <a:pt x="52" y="296"/>
                  </a:lnTo>
                  <a:lnTo>
                    <a:pt x="73" y="294"/>
                  </a:lnTo>
                  <a:lnTo>
                    <a:pt x="78" y="284"/>
                  </a:lnTo>
                  <a:lnTo>
                    <a:pt x="104" y="272"/>
                  </a:lnTo>
                  <a:lnTo>
                    <a:pt x="106" y="268"/>
                  </a:lnTo>
                  <a:lnTo>
                    <a:pt x="104" y="256"/>
                  </a:lnTo>
                  <a:lnTo>
                    <a:pt x="115" y="249"/>
                  </a:lnTo>
                  <a:lnTo>
                    <a:pt x="101" y="211"/>
                  </a:lnTo>
                  <a:lnTo>
                    <a:pt x="134" y="201"/>
                  </a:lnTo>
                  <a:lnTo>
                    <a:pt x="141" y="197"/>
                  </a:lnTo>
                  <a:lnTo>
                    <a:pt x="153" y="154"/>
                  </a:lnTo>
                  <a:lnTo>
                    <a:pt x="184" y="163"/>
                  </a:lnTo>
                  <a:lnTo>
                    <a:pt x="193" y="152"/>
                  </a:lnTo>
                  <a:lnTo>
                    <a:pt x="196" y="128"/>
                  </a:lnTo>
                  <a:lnTo>
                    <a:pt x="208" y="126"/>
                  </a:lnTo>
                  <a:lnTo>
                    <a:pt x="222" y="109"/>
                  </a:lnTo>
                  <a:lnTo>
                    <a:pt x="227" y="107"/>
                  </a:lnTo>
                  <a:lnTo>
                    <a:pt x="231" y="123"/>
                  </a:lnTo>
                  <a:lnTo>
                    <a:pt x="246" y="137"/>
                  </a:lnTo>
                  <a:lnTo>
                    <a:pt x="267" y="147"/>
                  </a:lnTo>
                  <a:lnTo>
                    <a:pt x="279" y="166"/>
                  </a:lnTo>
                  <a:lnTo>
                    <a:pt x="274" y="192"/>
                  </a:lnTo>
                  <a:lnTo>
                    <a:pt x="279" y="204"/>
                  </a:lnTo>
                  <a:lnTo>
                    <a:pt x="298" y="206"/>
                  </a:lnTo>
                  <a:lnTo>
                    <a:pt x="319" y="211"/>
                  </a:lnTo>
                  <a:lnTo>
                    <a:pt x="340" y="225"/>
                  </a:lnTo>
                  <a:lnTo>
                    <a:pt x="350" y="227"/>
                  </a:lnTo>
                  <a:lnTo>
                    <a:pt x="357" y="246"/>
                  </a:lnTo>
                  <a:lnTo>
                    <a:pt x="366" y="261"/>
                  </a:lnTo>
                  <a:lnTo>
                    <a:pt x="385" y="261"/>
                  </a:lnTo>
                  <a:lnTo>
                    <a:pt x="418" y="265"/>
                  </a:lnTo>
                  <a:lnTo>
                    <a:pt x="439" y="261"/>
                  </a:lnTo>
                  <a:lnTo>
                    <a:pt x="456" y="265"/>
                  </a:lnTo>
                  <a:lnTo>
                    <a:pt x="480" y="277"/>
                  </a:lnTo>
                  <a:lnTo>
                    <a:pt x="499" y="277"/>
                  </a:lnTo>
                  <a:lnTo>
                    <a:pt x="506" y="284"/>
                  </a:lnTo>
                  <a:lnTo>
                    <a:pt x="525" y="272"/>
                  </a:lnTo>
                  <a:lnTo>
                    <a:pt x="551" y="265"/>
                  </a:lnTo>
                  <a:lnTo>
                    <a:pt x="574" y="265"/>
                  </a:lnTo>
                  <a:lnTo>
                    <a:pt x="593" y="256"/>
                  </a:lnTo>
                  <a:lnTo>
                    <a:pt x="605" y="246"/>
                  </a:lnTo>
                  <a:lnTo>
                    <a:pt x="617" y="237"/>
                  </a:lnTo>
                  <a:lnTo>
                    <a:pt x="615" y="230"/>
                  </a:lnTo>
                  <a:lnTo>
                    <a:pt x="610" y="223"/>
                  </a:lnTo>
                  <a:lnTo>
                    <a:pt x="617" y="206"/>
                  </a:lnTo>
                  <a:lnTo>
                    <a:pt x="626" y="208"/>
                  </a:lnTo>
                  <a:lnTo>
                    <a:pt x="643" y="213"/>
                  </a:lnTo>
                  <a:lnTo>
                    <a:pt x="659" y="201"/>
                  </a:lnTo>
                  <a:lnTo>
                    <a:pt x="683" y="192"/>
                  </a:lnTo>
                  <a:lnTo>
                    <a:pt x="695" y="178"/>
                  </a:lnTo>
                  <a:lnTo>
                    <a:pt x="707" y="171"/>
                  </a:lnTo>
                  <a:lnTo>
                    <a:pt x="730" y="166"/>
                  </a:lnTo>
                  <a:lnTo>
                    <a:pt x="745" y="171"/>
                  </a:lnTo>
                  <a:lnTo>
                    <a:pt x="745" y="161"/>
                  </a:lnTo>
                  <a:lnTo>
                    <a:pt x="730" y="145"/>
                  </a:lnTo>
                  <a:lnTo>
                    <a:pt x="719" y="137"/>
                  </a:lnTo>
                  <a:lnTo>
                    <a:pt x="704" y="147"/>
                  </a:lnTo>
                  <a:lnTo>
                    <a:pt x="690" y="142"/>
                  </a:lnTo>
                  <a:lnTo>
                    <a:pt x="681" y="145"/>
                  </a:lnTo>
                  <a:lnTo>
                    <a:pt x="676" y="135"/>
                  </a:lnTo>
                  <a:lnTo>
                    <a:pt x="688" y="111"/>
                  </a:lnTo>
                  <a:lnTo>
                    <a:pt x="695" y="92"/>
                  </a:lnTo>
                  <a:lnTo>
                    <a:pt x="714" y="102"/>
                  </a:lnTo>
                  <a:lnTo>
                    <a:pt x="738" y="85"/>
                  </a:lnTo>
                  <a:lnTo>
                    <a:pt x="738" y="76"/>
                  </a:lnTo>
                  <a:lnTo>
                    <a:pt x="752" y="48"/>
                  </a:lnTo>
                  <a:lnTo>
                    <a:pt x="761" y="40"/>
                  </a:lnTo>
                  <a:lnTo>
                    <a:pt x="761" y="26"/>
                  </a:lnTo>
                  <a:lnTo>
                    <a:pt x="752" y="19"/>
                  </a:lnTo>
                  <a:lnTo>
                    <a:pt x="766" y="5"/>
                  </a:lnTo>
                  <a:lnTo>
                    <a:pt x="785" y="0"/>
                  </a:lnTo>
                  <a:lnTo>
                    <a:pt x="806" y="0"/>
                  </a:lnTo>
                  <a:lnTo>
                    <a:pt x="832" y="7"/>
                  </a:lnTo>
                  <a:lnTo>
                    <a:pt x="846" y="17"/>
                  </a:lnTo>
                  <a:lnTo>
                    <a:pt x="856" y="45"/>
                  </a:lnTo>
                  <a:lnTo>
                    <a:pt x="863" y="55"/>
                  </a:lnTo>
                  <a:lnTo>
                    <a:pt x="868" y="71"/>
                  </a:lnTo>
                  <a:lnTo>
                    <a:pt x="872" y="97"/>
                  </a:lnTo>
                </a:path>
              </a:pathLst>
            </a:custGeom>
            <a:solidFill>
              <a:srgbClr val="58C0A2"/>
            </a:solidFill>
            <a:ln w="3175" cap="rnd">
              <a:solidFill>
                <a:srgbClr val="377D6C"/>
              </a:solidFill>
            </a:ln>
          </p:spPr>
          <p:txBody>
            <a:bodyPr vert="horz" wrap="square" lIns="73891" tIns="36945" rIns="73891" bIns="36945" numCol="1" anchor="t" anchorCtr="0" compatLnSpc="1"/>
            <a:lstStyle/>
            <a:p>
              <a:endParaRPr lang="en-US" sz="1455" dirty="0">
                <a:solidFill>
                  <a:schemeClr val="tx1">
                    <a:lumMod val="85000"/>
                    <a:lumOff val="15000"/>
                  </a:schemeClr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41" name="组合 334"/>
            <p:cNvGrpSpPr/>
            <p:nvPr/>
          </p:nvGrpSpPr>
          <p:grpSpPr>
            <a:xfrm>
              <a:off x="4086106" y="3471107"/>
              <a:ext cx="1039272" cy="1169707"/>
              <a:chOff x="4086106" y="3471107"/>
              <a:chExt cx="1039272" cy="1169707"/>
            </a:xfrm>
            <a:grpFill/>
          </p:grpSpPr>
          <p:sp>
            <p:nvSpPr>
              <p:cNvPr id="61" name="Freeform 8"/>
              <p:cNvSpPr/>
              <p:nvPr/>
            </p:nvSpPr>
            <p:spPr bwMode="auto">
              <a:xfrm>
                <a:off x="4882973" y="3559132"/>
                <a:ext cx="9410" cy="22474"/>
              </a:xfrm>
              <a:custGeom>
                <a:avLst/>
                <a:gdLst>
                  <a:gd name="connsiteX0" fmla="*/ 4545 w 22834"/>
                  <a:gd name="connsiteY0" fmla="*/ 0 h 54539"/>
                  <a:gd name="connsiteX1" fmla="*/ 6719 w 22834"/>
                  <a:gd name="connsiteY1" fmla="*/ 1553 h 54539"/>
                  <a:gd name="connsiteX2" fmla="*/ 6926 w 22834"/>
                  <a:gd name="connsiteY2" fmla="*/ 0 h 54539"/>
                  <a:gd name="connsiteX3" fmla="*/ 22834 w 22834"/>
                  <a:gd name="connsiteY3" fmla="*/ 11362 h 54539"/>
                  <a:gd name="connsiteX4" fmla="*/ 22834 w 22834"/>
                  <a:gd name="connsiteY4" fmla="*/ 38632 h 54539"/>
                  <a:gd name="connsiteX5" fmla="*/ 18289 w 22834"/>
                  <a:gd name="connsiteY5" fmla="*/ 49994 h 54539"/>
                  <a:gd name="connsiteX6" fmla="*/ 2381 w 22834"/>
                  <a:gd name="connsiteY6" fmla="*/ 54539 h 54539"/>
                  <a:gd name="connsiteX7" fmla="*/ 2381 w 22834"/>
                  <a:gd name="connsiteY7" fmla="*/ 53859 h 54539"/>
                  <a:gd name="connsiteX8" fmla="*/ 0 w 22834"/>
                  <a:gd name="connsiteY8" fmla="*/ 54539 h 54539"/>
                  <a:gd name="connsiteX9" fmla="*/ 0 w 22834"/>
                  <a:gd name="connsiteY9" fmla="*/ 43177 h 54539"/>
                  <a:gd name="connsiteX10" fmla="*/ 9090 w 22834"/>
                  <a:gd name="connsiteY10" fmla="*/ 38632 h 54539"/>
                  <a:gd name="connsiteX11" fmla="*/ 0 w 22834"/>
                  <a:gd name="connsiteY11" fmla="*/ 34087 h 54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834" h="54539">
                    <a:moveTo>
                      <a:pt x="4545" y="0"/>
                    </a:moveTo>
                    <a:lnTo>
                      <a:pt x="6719" y="1553"/>
                    </a:lnTo>
                    <a:lnTo>
                      <a:pt x="6926" y="0"/>
                    </a:lnTo>
                    <a:lnTo>
                      <a:pt x="22834" y="11362"/>
                    </a:lnTo>
                    <a:lnTo>
                      <a:pt x="22834" y="38632"/>
                    </a:lnTo>
                    <a:lnTo>
                      <a:pt x="18289" y="49994"/>
                    </a:lnTo>
                    <a:lnTo>
                      <a:pt x="2381" y="54539"/>
                    </a:lnTo>
                    <a:lnTo>
                      <a:pt x="2381" y="53859"/>
                    </a:lnTo>
                    <a:lnTo>
                      <a:pt x="0" y="54539"/>
                    </a:lnTo>
                    <a:lnTo>
                      <a:pt x="0" y="43177"/>
                    </a:lnTo>
                    <a:lnTo>
                      <a:pt x="9090" y="38632"/>
                    </a:lnTo>
                    <a:lnTo>
                      <a:pt x="0" y="34087"/>
                    </a:lnTo>
                    <a:close/>
                  </a:path>
                </a:pathLst>
              </a:custGeom>
              <a:solidFill>
                <a:srgbClr val="AEE0D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" name="Freeform 10"/>
              <p:cNvSpPr/>
              <p:nvPr/>
            </p:nvSpPr>
            <p:spPr bwMode="auto">
              <a:xfrm>
                <a:off x="4885827" y="3524484"/>
                <a:ext cx="23455" cy="28182"/>
              </a:xfrm>
              <a:custGeom>
                <a:avLst/>
                <a:gdLst>
                  <a:gd name="connsiteX0" fmla="*/ 31815 w 56920"/>
                  <a:gd name="connsiteY0" fmla="*/ 0 h 68391"/>
                  <a:gd name="connsiteX1" fmla="*/ 47722 w 56920"/>
                  <a:gd name="connsiteY1" fmla="*/ 0 h 68391"/>
                  <a:gd name="connsiteX2" fmla="*/ 49763 w 56920"/>
                  <a:gd name="connsiteY2" fmla="*/ 4762 h 68391"/>
                  <a:gd name="connsiteX3" fmla="*/ 50103 w 56920"/>
                  <a:gd name="connsiteY3" fmla="*/ 4762 h 68391"/>
                  <a:gd name="connsiteX4" fmla="*/ 56920 w 56920"/>
                  <a:gd name="connsiteY4" fmla="*/ 20669 h 68391"/>
                  <a:gd name="connsiteX5" fmla="*/ 41013 w 56920"/>
                  <a:gd name="connsiteY5" fmla="*/ 36577 h 68391"/>
                  <a:gd name="connsiteX6" fmla="*/ 29651 w 56920"/>
                  <a:gd name="connsiteY6" fmla="*/ 57029 h 68391"/>
                  <a:gd name="connsiteX7" fmla="*/ 18288 w 56920"/>
                  <a:gd name="connsiteY7" fmla="*/ 63846 h 68391"/>
                  <a:gd name="connsiteX8" fmla="*/ 13744 w 56920"/>
                  <a:gd name="connsiteY8" fmla="*/ 68391 h 68391"/>
                  <a:gd name="connsiteX9" fmla="*/ 2381 w 56920"/>
                  <a:gd name="connsiteY9" fmla="*/ 68391 h 68391"/>
                  <a:gd name="connsiteX10" fmla="*/ 4082 w 56920"/>
                  <a:gd name="connsiteY10" fmla="*/ 63629 h 68391"/>
                  <a:gd name="connsiteX11" fmla="*/ 0 w 56920"/>
                  <a:gd name="connsiteY11" fmla="*/ 63629 h 68391"/>
                  <a:gd name="connsiteX12" fmla="*/ 11363 w 56920"/>
                  <a:gd name="connsiteY12" fmla="*/ 31815 h 68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6920" h="68391">
                    <a:moveTo>
                      <a:pt x="31815" y="0"/>
                    </a:moveTo>
                    <a:lnTo>
                      <a:pt x="47722" y="0"/>
                    </a:lnTo>
                    <a:lnTo>
                      <a:pt x="49763" y="4762"/>
                    </a:lnTo>
                    <a:lnTo>
                      <a:pt x="50103" y="4762"/>
                    </a:lnTo>
                    <a:lnTo>
                      <a:pt x="56920" y="20669"/>
                    </a:lnTo>
                    <a:lnTo>
                      <a:pt x="41013" y="36577"/>
                    </a:lnTo>
                    <a:lnTo>
                      <a:pt x="29651" y="57029"/>
                    </a:lnTo>
                    <a:lnTo>
                      <a:pt x="18288" y="63846"/>
                    </a:lnTo>
                    <a:lnTo>
                      <a:pt x="13744" y="68391"/>
                    </a:lnTo>
                    <a:lnTo>
                      <a:pt x="2381" y="68391"/>
                    </a:lnTo>
                    <a:lnTo>
                      <a:pt x="4082" y="63629"/>
                    </a:lnTo>
                    <a:lnTo>
                      <a:pt x="0" y="63629"/>
                    </a:lnTo>
                    <a:lnTo>
                      <a:pt x="11363" y="31815"/>
                    </a:lnTo>
                    <a:close/>
                  </a:path>
                </a:pathLst>
              </a:custGeom>
              <a:grpFill/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" name="Freeform 30"/>
              <p:cNvSpPr/>
              <p:nvPr/>
            </p:nvSpPr>
            <p:spPr bwMode="auto">
              <a:xfrm>
                <a:off x="4986027" y="3885014"/>
                <a:ext cx="25328" cy="30011"/>
              </a:xfrm>
              <a:custGeom>
                <a:avLst/>
                <a:gdLst>
                  <a:gd name="connsiteX0" fmla="*/ 47722 w 61465"/>
                  <a:gd name="connsiteY0" fmla="*/ 0 h 72828"/>
                  <a:gd name="connsiteX1" fmla="*/ 50103 w 61465"/>
                  <a:gd name="connsiteY1" fmla="*/ 2381 h 72828"/>
                  <a:gd name="connsiteX2" fmla="*/ 50103 w 61465"/>
                  <a:gd name="connsiteY2" fmla="*/ 2381 h 72828"/>
                  <a:gd name="connsiteX3" fmla="*/ 61465 w 61465"/>
                  <a:gd name="connsiteY3" fmla="*/ 13744 h 72828"/>
                  <a:gd name="connsiteX4" fmla="*/ 54648 w 61465"/>
                  <a:gd name="connsiteY4" fmla="*/ 29651 h 72828"/>
                  <a:gd name="connsiteX5" fmla="*/ 38741 w 61465"/>
                  <a:gd name="connsiteY5" fmla="*/ 41013 h 72828"/>
                  <a:gd name="connsiteX6" fmla="*/ 50103 w 61465"/>
                  <a:gd name="connsiteY6" fmla="*/ 52376 h 72828"/>
                  <a:gd name="connsiteX7" fmla="*/ 38741 w 61465"/>
                  <a:gd name="connsiteY7" fmla="*/ 72828 h 72828"/>
                  <a:gd name="connsiteX8" fmla="*/ 35320 w 61465"/>
                  <a:gd name="connsiteY8" fmla="*/ 69407 h 72828"/>
                  <a:gd name="connsiteX9" fmla="*/ 34196 w 61465"/>
                  <a:gd name="connsiteY9" fmla="*/ 68283 h 72828"/>
                  <a:gd name="connsiteX10" fmla="*/ 22833 w 61465"/>
                  <a:gd name="connsiteY10" fmla="*/ 68283 h 72828"/>
                  <a:gd name="connsiteX11" fmla="*/ 2381 w 61465"/>
                  <a:gd name="connsiteY11" fmla="*/ 68283 h 72828"/>
                  <a:gd name="connsiteX12" fmla="*/ 2381 w 61465"/>
                  <a:gd name="connsiteY12" fmla="*/ 65902 h 72828"/>
                  <a:gd name="connsiteX13" fmla="*/ 0 w 61465"/>
                  <a:gd name="connsiteY13" fmla="*/ 65902 h 72828"/>
                  <a:gd name="connsiteX14" fmla="*/ 0 w 61465"/>
                  <a:gd name="connsiteY14" fmla="*/ 54540 h 72828"/>
                  <a:gd name="connsiteX15" fmla="*/ 0 w 61465"/>
                  <a:gd name="connsiteY15" fmla="*/ 43177 h 72828"/>
                  <a:gd name="connsiteX16" fmla="*/ 9090 w 61465"/>
                  <a:gd name="connsiteY16" fmla="*/ 22725 h 72828"/>
                  <a:gd name="connsiteX17" fmla="*/ 20452 w 61465"/>
                  <a:gd name="connsiteY17" fmla="*/ 6818 h 72828"/>
                  <a:gd name="connsiteX18" fmla="*/ 36360 w 61465"/>
                  <a:gd name="connsiteY18" fmla="*/ 11363 h 72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1465" h="72828">
                    <a:moveTo>
                      <a:pt x="47722" y="0"/>
                    </a:moveTo>
                    <a:lnTo>
                      <a:pt x="50103" y="2381"/>
                    </a:lnTo>
                    <a:lnTo>
                      <a:pt x="50103" y="2381"/>
                    </a:lnTo>
                    <a:lnTo>
                      <a:pt x="61465" y="13744"/>
                    </a:lnTo>
                    <a:lnTo>
                      <a:pt x="54648" y="29651"/>
                    </a:lnTo>
                    <a:lnTo>
                      <a:pt x="38741" y="41013"/>
                    </a:lnTo>
                    <a:lnTo>
                      <a:pt x="50103" y="52376"/>
                    </a:lnTo>
                    <a:lnTo>
                      <a:pt x="38741" y="72828"/>
                    </a:lnTo>
                    <a:lnTo>
                      <a:pt x="35320" y="69407"/>
                    </a:lnTo>
                    <a:lnTo>
                      <a:pt x="34196" y="68283"/>
                    </a:lnTo>
                    <a:lnTo>
                      <a:pt x="22833" y="68283"/>
                    </a:lnTo>
                    <a:lnTo>
                      <a:pt x="2381" y="68283"/>
                    </a:lnTo>
                    <a:lnTo>
                      <a:pt x="2381" y="65902"/>
                    </a:lnTo>
                    <a:lnTo>
                      <a:pt x="0" y="65902"/>
                    </a:lnTo>
                    <a:lnTo>
                      <a:pt x="0" y="54540"/>
                    </a:lnTo>
                    <a:lnTo>
                      <a:pt x="0" y="43177"/>
                    </a:lnTo>
                    <a:lnTo>
                      <a:pt x="9090" y="22725"/>
                    </a:lnTo>
                    <a:lnTo>
                      <a:pt x="20452" y="6818"/>
                    </a:lnTo>
                    <a:lnTo>
                      <a:pt x="36360" y="11363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" name="Freeform 31"/>
              <p:cNvSpPr/>
              <p:nvPr/>
            </p:nvSpPr>
            <p:spPr bwMode="auto">
              <a:xfrm>
                <a:off x="4997175" y="3905616"/>
                <a:ext cx="101314" cy="55340"/>
              </a:xfrm>
              <a:custGeom>
                <a:avLst/>
                <a:gdLst>
                  <a:gd name="connsiteX0" fmla="*/ 20452 w 245860"/>
                  <a:gd name="connsiteY0" fmla="*/ 0 h 134293"/>
                  <a:gd name="connsiteX1" fmla="*/ 31815 w 245860"/>
                  <a:gd name="connsiteY1" fmla="*/ 4545 h 134293"/>
                  <a:gd name="connsiteX2" fmla="*/ 32122 w 245860"/>
                  <a:gd name="connsiteY2" fmla="*/ 5621 h 134293"/>
                  <a:gd name="connsiteX3" fmla="*/ 41339 w 245860"/>
                  <a:gd name="connsiteY3" fmla="*/ 9307 h 134293"/>
                  <a:gd name="connsiteX4" fmla="*/ 45884 w 245860"/>
                  <a:gd name="connsiteY4" fmla="*/ 25215 h 134293"/>
                  <a:gd name="connsiteX5" fmla="*/ 61805 w 245860"/>
                  <a:gd name="connsiteY5" fmla="*/ 36360 h 134293"/>
                  <a:gd name="connsiteX6" fmla="*/ 74991 w 245860"/>
                  <a:gd name="connsiteY6" fmla="*/ 36360 h 134293"/>
                  <a:gd name="connsiteX7" fmla="*/ 106806 w 245860"/>
                  <a:gd name="connsiteY7" fmla="*/ 27270 h 134293"/>
                  <a:gd name="connsiteX8" fmla="*/ 149983 w 245860"/>
                  <a:gd name="connsiteY8" fmla="*/ 20453 h 134293"/>
                  <a:gd name="connsiteX9" fmla="*/ 181797 w 245860"/>
                  <a:gd name="connsiteY9" fmla="*/ 9090 h 134293"/>
                  <a:gd name="connsiteX10" fmla="*/ 197704 w 245860"/>
                  <a:gd name="connsiteY10" fmla="*/ 9090 h 134293"/>
                  <a:gd name="connsiteX11" fmla="*/ 213612 w 245860"/>
                  <a:gd name="connsiteY11" fmla="*/ 0 h 134293"/>
                  <a:gd name="connsiteX12" fmla="*/ 236336 w 245860"/>
                  <a:gd name="connsiteY12" fmla="*/ 0 h 134293"/>
                  <a:gd name="connsiteX13" fmla="*/ 236336 w 245860"/>
                  <a:gd name="connsiteY13" fmla="*/ 4762 h 134293"/>
                  <a:gd name="connsiteX14" fmla="*/ 245860 w 245860"/>
                  <a:gd name="connsiteY14" fmla="*/ 4762 h 134293"/>
                  <a:gd name="connsiteX15" fmla="*/ 245860 w 245860"/>
                  <a:gd name="connsiteY15" fmla="*/ 20670 h 134293"/>
                  <a:gd name="connsiteX16" fmla="*/ 245860 w 245860"/>
                  <a:gd name="connsiteY16" fmla="*/ 57029 h 134293"/>
                  <a:gd name="connsiteX17" fmla="*/ 245860 w 245860"/>
                  <a:gd name="connsiteY17" fmla="*/ 79754 h 134293"/>
                  <a:gd name="connsiteX18" fmla="*/ 223136 w 245860"/>
                  <a:gd name="connsiteY18" fmla="*/ 100206 h 134293"/>
                  <a:gd name="connsiteX19" fmla="*/ 202683 w 245860"/>
                  <a:gd name="connsiteY19" fmla="*/ 134293 h 134293"/>
                  <a:gd name="connsiteX20" fmla="*/ 170869 w 245860"/>
                  <a:gd name="connsiteY20" fmla="*/ 134293 h 134293"/>
                  <a:gd name="connsiteX21" fmla="*/ 52701 w 245860"/>
                  <a:gd name="connsiteY21" fmla="*/ 91116 h 134293"/>
                  <a:gd name="connsiteX22" fmla="*/ 51052 w 245860"/>
                  <a:gd name="connsiteY22" fmla="*/ 89232 h 134293"/>
                  <a:gd name="connsiteX23" fmla="*/ 43177 w 245860"/>
                  <a:gd name="connsiteY23" fmla="*/ 86354 h 134293"/>
                  <a:gd name="connsiteX24" fmla="*/ 27270 w 245860"/>
                  <a:gd name="connsiteY24" fmla="*/ 68174 h 134293"/>
                  <a:gd name="connsiteX25" fmla="*/ 15907 w 245860"/>
                  <a:gd name="connsiteY25" fmla="*/ 52267 h 134293"/>
                  <a:gd name="connsiteX26" fmla="*/ 0 w 245860"/>
                  <a:gd name="connsiteY26" fmla="*/ 31815 h 134293"/>
                  <a:gd name="connsiteX27" fmla="*/ 9090 w 245860"/>
                  <a:gd name="connsiteY27" fmla="*/ 15908 h 13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45860" h="134293">
                    <a:moveTo>
                      <a:pt x="20452" y="0"/>
                    </a:moveTo>
                    <a:lnTo>
                      <a:pt x="31815" y="4545"/>
                    </a:lnTo>
                    <a:lnTo>
                      <a:pt x="32122" y="5621"/>
                    </a:lnTo>
                    <a:lnTo>
                      <a:pt x="41339" y="9307"/>
                    </a:lnTo>
                    <a:lnTo>
                      <a:pt x="45884" y="25215"/>
                    </a:lnTo>
                    <a:lnTo>
                      <a:pt x="61805" y="36360"/>
                    </a:lnTo>
                    <a:lnTo>
                      <a:pt x="74991" y="36360"/>
                    </a:lnTo>
                    <a:lnTo>
                      <a:pt x="106806" y="27270"/>
                    </a:lnTo>
                    <a:lnTo>
                      <a:pt x="149983" y="20453"/>
                    </a:lnTo>
                    <a:lnTo>
                      <a:pt x="181797" y="9090"/>
                    </a:lnTo>
                    <a:lnTo>
                      <a:pt x="197704" y="9090"/>
                    </a:lnTo>
                    <a:lnTo>
                      <a:pt x="213612" y="0"/>
                    </a:lnTo>
                    <a:lnTo>
                      <a:pt x="236336" y="0"/>
                    </a:lnTo>
                    <a:lnTo>
                      <a:pt x="236336" y="4762"/>
                    </a:lnTo>
                    <a:lnTo>
                      <a:pt x="245860" y="4762"/>
                    </a:lnTo>
                    <a:lnTo>
                      <a:pt x="245860" y="20670"/>
                    </a:lnTo>
                    <a:lnTo>
                      <a:pt x="245860" y="57029"/>
                    </a:lnTo>
                    <a:lnTo>
                      <a:pt x="245860" y="79754"/>
                    </a:lnTo>
                    <a:lnTo>
                      <a:pt x="223136" y="100206"/>
                    </a:lnTo>
                    <a:lnTo>
                      <a:pt x="202683" y="134293"/>
                    </a:lnTo>
                    <a:lnTo>
                      <a:pt x="170869" y="134293"/>
                    </a:lnTo>
                    <a:lnTo>
                      <a:pt x="52701" y="91116"/>
                    </a:lnTo>
                    <a:lnTo>
                      <a:pt x="51052" y="89232"/>
                    </a:lnTo>
                    <a:lnTo>
                      <a:pt x="43177" y="86354"/>
                    </a:lnTo>
                    <a:lnTo>
                      <a:pt x="27270" y="68174"/>
                    </a:lnTo>
                    <a:lnTo>
                      <a:pt x="15907" y="52267"/>
                    </a:lnTo>
                    <a:lnTo>
                      <a:pt x="0" y="31815"/>
                    </a:lnTo>
                    <a:lnTo>
                      <a:pt x="9090" y="15908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" name="Freeform 32"/>
              <p:cNvSpPr/>
              <p:nvPr/>
            </p:nvSpPr>
            <p:spPr bwMode="auto">
              <a:xfrm>
                <a:off x="4902639" y="3803544"/>
                <a:ext cx="103053" cy="89096"/>
              </a:xfrm>
              <a:custGeom>
                <a:avLst/>
                <a:gdLst>
                  <a:gd name="connsiteX0" fmla="*/ 77373 w 250080"/>
                  <a:gd name="connsiteY0" fmla="*/ 0 h 216210"/>
                  <a:gd name="connsiteX1" fmla="*/ 100097 w 250080"/>
                  <a:gd name="connsiteY1" fmla="*/ 47722 h 216210"/>
                  <a:gd name="connsiteX2" fmla="*/ 109187 w 250080"/>
                  <a:gd name="connsiteY2" fmla="*/ 79537 h 216210"/>
                  <a:gd name="connsiteX3" fmla="*/ 131912 w 250080"/>
                  <a:gd name="connsiteY3" fmla="*/ 102261 h 216210"/>
                  <a:gd name="connsiteX4" fmla="*/ 179634 w 250080"/>
                  <a:gd name="connsiteY4" fmla="*/ 134076 h 216210"/>
                  <a:gd name="connsiteX5" fmla="*/ 202358 w 250080"/>
                  <a:gd name="connsiteY5" fmla="*/ 154528 h 216210"/>
                  <a:gd name="connsiteX6" fmla="*/ 222811 w 250080"/>
                  <a:gd name="connsiteY6" fmla="*/ 177253 h 216210"/>
                  <a:gd name="connsiteX7" fmla="*/ 234173 w 250080"/>
                  <a:gd name="connsiteY7" fmla="*/ 193160 h 216210"/>
                  <a:gd name="connsiteX8" fmla="*/ 250080 w 250080"/>
                  <a:gd name="connsiteY8" fmla="*/ 197705 h 216210"/>
                  <a:gd name="connsiteX9" fmla="*/ 243995 w 250080"/>
                  <a:gd name="connsiteY9" fmla="*/ 203790 h 216210"/>
                  <a:gd name="connsiteX10" fmla="*/ 247699 w 250080"/>
                  <a:gd name="connsiteY10" fmla="*/ 204848 h 216210"/>
                  <a:gd name="connsiteX11" fmla="*/ 236337 w 250080"/>
                  <a:gd name="connsiteY11" fmla="*/ 216210 h 216210"/>
                  <a:gd name="connsiteX12" fmla="*/ 220430 w 250080"/>
                  <a:gd name="connsiteY12" fmla="*/ 216210 h 216210"/>
                  <a:gd name="connsiteX13" fmla="*/ 209067 w 250080"/>
                  <a:gd name="connsiteY13" fmla="*/ 204848 h 216210"/>
                  <a:gd name="connsiteX14" fmla="*/ 193160 w 250080"/>
                  <a:gd name="connsiteY14" fmla="*/ 179851 h 216210"/>
                  <a:gd name="connsiteX15" fmla="*/ 177253 w 250080"/>
                  <a:gd name="connsiteY15" fmla="*/ 168488 h 216210"/>
                  <a:gd name="connsiteX16" fmla="*/ 165890 w 250080"/>
                  <a:gd name="connsiteY16" fmla="*/ 157126 h 216210"/>
                  <a:gd name="connsiteX17" fmla="*/ 140893 w 250080"/>
                  <a:gd name="connsiteY17" fmla="*/ 141219 h 216210"/>
                  <a:gd name="connsiteX18" fmla="*/ 113624 w 250080"/>
                  <a:gd name="connsiteY18" fmla="*/ 141219 h 216210"/>
                  <a:gd name="connsiteX19" fmla="*/ 102261 w 250080"/>
                  <a:gd name="connsiteY19" fmla="*/ 129856 h 216210"/>
                  <a:gd name="connsiteX20" fmla="*/ 79537 w 250080"/>
                  <a:gd name="connsiteY20" fmla="*/ 141219 h 216210"/>
                  <a:gd name="connsiteX21" fmla="*/ 59084 w 250080"/>
                  <a:gd name="connsiteY21" fmla="*/ 125312 h 216210"/>
                  <a:gd name="connsiteX22" fmla="*/ 47722 w 250080"/>
                  <a:gd name="connsiteY22" fmla="*/ 152581 h 216210"/>
                  <a:gd name="connsiteX23" fmla="*/ 4545 w 250080"/>
                  <a:gd name="connsiteY23" fmla="*/ 145764 h 216210"/>
                  <a:gd name="connsiteX24" fmla="*/ 0 w 250080"/>
                  <a:gd name="connsiteY24" fmla="*/ 129856 h 216210"/>
                  <a:gd name="connsiteX25" fmla="*/ 15908 w 250080"/>
                  <a:gd name="connsiteY25" fmla="*/ 70772 h 216210"/>
                  <a:gd name="connsiteX26" fmla="*/ 15908 w 250080"/>
                  <a:gd name="connsiteY26" fmla="*/ 50320 h 216210"/>
                  <a:gd name="connsiteX27" fmla="*/ 18289 w 250080"/>
                  <a:gd name="connsiteY27" fmla="*/ 47939 h 216210"/>
                  <a:gd name="connsiteX28" fmla="*/ 18289 w 250080"/>
                  <a:gd name="connsiteY28" fmla="*/ 43177 h 216210"/>
                  <a:gd name="connsiteX29" fmla="*/ 34196 w 250080"/>
                  <a:gd name="connsiteY29" fmla="*/ 27270 h 216210"/>
                  <a:gd name="connsiteX30" fmla="*/ 61465 w 250080"/>
                  <a:gd name="connsiteY30" fmla="*/ 20452 h 216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50080" h="216210">
                    <a:moveTo>
                      <a:pt x="77373" y="0"/>
                    </a:moveTo>
                    <a:lnTo>
                      <a:pt x="100097" y="47722"/>
                    </a:lnTo>
                    <a:lnTo>
                      <a:pt x="109187" y="79537"/>
                    </a:lnTo>
                    <a:lnTo>
                      <a:pt x="131912" y="102261"/>
                    </a:lnTo>
                    <a:lnTo>
                      <a:pt x="179634" y="134076"/>
                    </a:lnTo>
                    <a:lnTo>
                      <a:pt x="202358" y="154528"/>
                    </a:lnTo>
                    <a:lnTo>
                      <a:pt x="222811" y="177253"/>
                    </a:lnTo>
                    <a:lnTo>
                      <a:pt x="234173" y="193160"/>
                    </a:lnTo>
                    <a:lnTo>
                      <a:pt x="250080" y="197705"/>
                    </a:lnTo>
                    <a:lnTo>
                      <a:pt x="243995" y="203790"/>
                    </a:lnTo>
                    <a:lnTo>
                      <a:pt x="247699" y="204848"/>
                    </a:lnTo>
                    <a:lnTo>
                      <a:pt x="236337" y="216210"/>
                    </a:lnTo>
                    <a:lnTo>
                      <a:pt x="220430" y="216210"/>
                    </a:lnTo>
                    <a:lnTo>
                      <a:pt x="209067" y="204848"/>
                    </a:lnTo>
                    <a:lnTo>
                      <a:pt x="193160" y="179851"/>
                    </a:lnTo>
                    <a:lnTo>
                      <a:pt x="177253" y="168488"/>
                    </a:lnTo>
                    <a:lnTo>
                      <a:pt x="165890" y="157126"/>
                    </a:lnTo>
                    <a:lnTo>
                      <a:pt x="140893" y="141219"/>
                    </a:lnTo>
                    <a:lnTo>
                      <a:pt x="113624" y="141219"/>
                    </a:lnTo>
                    <a:lnTo>
                      <a:pt x="102261" y="129856"/>
                    </a:lnTo>
                    <a:lnTo>
                      <a:pt x="79537" y="141219"/>
                    </a:lnTo>
                    <a:lnTo>
                      <a:pt x="59084" y="125312"/>
                    </a:lnTo>
                    <a:lnTo>
                      <a:pt x="47722" y="152581"/>
                    </a:lnTo>
                    <a:lnTo>
                      <a:pt x="4545" y="145764"/>
                    </a:lnTo>
                    <a:lnTo>
                      <a:pt x="0" y="129856"/>
                    </a:lnTo>
                    <a:lnTo>
                      <a:pt x="15908" y="70772"/>
                    </a:lnTo>
                    <a:lnTo>
                      <a:pt x="15908" y="50320"/>
                    </a:lnTo>
                    <a:lnTo>
                      <a:pt x="18289" y="47939"/>
                    </a:lnTo>
                    <a:lnTo>
                      <a:pt x="18289" y="43177"/>
                    </a:lnTo>
                    <a:lnTo>
                      <a:pt x="34196" y="27270"/>
                    </a:lnTo>
                    <a:lnTo>
                      <a:pt x="61465" y="20452"/>
                    </a:lnTo>
                    <a:close/>
                  </a:path>
                </a:pathLst>
              </a:custGeom>
              <a:solidFill>
                <a:srgbClr val="E9F7F3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" name="Freeform 33"/>
              <p:cNvSpPr/>
              <p:nvPr/>
            </p:nvSpPr>
            <p:spPr bwMode="auto">
              <a:xfrm>
                <a:off x="4851090" y="3850366"/>
                <a:ext cx="227645" cy="180912"/>
              </a:xfrm>
              <a:custGeom>
                <a:avLst/>
                <a:gdLst>
                  <a:gd name="connsiteX0" fmla="*/ 186559 w 552426"/>
                  <a:gd name="connsiteY0" fmla="*/ 0 h 439020"/>
                  <a:gd name="connsiteX1" fmla="*/ 207012 w 552426"/>
                  <a:gd name="connsiteY1" fmla="*/ 20452 h 439020"/>
                  <a:gd name="connsiteX2" fmla="*/ 229736 w 552426"/>
                  <a:gd name="connsiteY2" fmla="*/ 9090 h 439020"/>
                  <a:gd name="connsiteX3" fmla="*/ 241099 w 552426"/>
                  <a:gd name="connsiteY3" fmla="*/ 15908 h 439020"/>
                  <a:gd name="connsiteX4" fmla="*/ 268368 w 552426"/>
                  <a:gd name="connsiteY4" fmla="*/ 20452 h 439020"/>
                  <a:gd name="connsiteX5" fmla="*/ 300183 w 552426"/>
                  <a:gd name="connsiteY5" fmla="*/ 31815 h 439020"/>
                  <a:gd name="connsiteX6" fmla="*/ 309273 w 552426"/>
                  <a:gd name="connsiteY6" fmla="*/ 47722 h 439020"/>
                  <a:gd name="connsiteX7" fmla="*/ 320635 w 552426"/>
                  <a:gd name="connsiteY7" fmla="*/ 59084 h 439020"/>
                  <a:gd name="connsiteX8" fmla="*/ 336542 w 552426"/>
                  <a:gd name="connsiteY8" fmla="*/ 79537 h 439020"/>
                  <a:gd name="connsiteX9" fmla="*/ 347904 w 552426"/>
                  <a:gd name="connsiteY9" fmla="*/ 90899 h 439020"/>
                  <a:gd name="connsiteX10" fmla="*/ 341952 w 552426"/>
                  <a:gd name="connsiteY10" fmla="*/ 99232 h 439020"/>
                  <a:gd name="connsiteX11" fmla="*/ 343142 w 552426"/>
                  <a:gd name="connsiteY11" fmla="*/ 100423 h 439020"/>
                  <a:gd name="connsiteX12" fmla="*/ 333181 w 552426"/>
                  <a:gd name="connsiteY12" fmla="*/ 114370 h 439020"/>
                  <a:gd name="connsiteX13" fmla="*/ 327452 w 552426"/>
                  <a:gd name="connsiteY13" fmla="*/ 127258 h 439020"/>
                  <a:gd name="connsiteX14" fmla="*/ 327452 w 552426"/>
                  <a:gd name="connsiteY14" fmla="*/ 138621 h 439020"/>
                  <a:gd name="connsiteX15" fmla="*/ 327452 w 552426"/>
                  <a:gd name="connsiteY15" fmla="*/ 149983 h 439020"/>
                  <a:gd name="connsiteX16" fmla="*/ 347904 w 552426"/>
                  <a:gd name="connsiteY16" fmla="*/ 149983 h 439020"/>
                  <a:gd name="connsiteX17" fmla="*/ 359267 w 552426"/>
                  <a:gd name="connsiteY17" fmla="*/ 143166 h 439020"/>
                  <a:gd name="connsiteX18" fmla="*/ 368357 w 552426"/>
                  <a:gd name="connsiteY18" fmla="*/ 149983 h 439020"/>
                  <a:gd name="connsiteX19" fmla="*/ 363119 w 552426"/>
                  <a:gd name="connsiteY19" fmla="*/ 159150 h 439020"/>
                  <a:gd name="connsiteX20" fmla="*/ 363595 w 552426"/>
                  <a:gd name="connsiteY20" fmla="*/ 159507 h 439020"/>
                  <a:gd name="connsiteX21" fmla="*/ 359659 w 552426"/>
                  <a:gd name="connsiteY21" fmla="*/ 166394 h 439020"/>
                  <a:gd name="connsiteX22" fmla="*/ 375174 w 552426"/>
                  <a:gd name="connsiteY22" fmla="*/ 186342 h 439020"/>
                  <a:gd name="connsiteX23" fmla="*/ 386536 w 552426"/>
                  <a:gd name="connsiteY23" fmla="*/ 202250 h 439020"/>
                  <a:gd name="connsiteX24" fmla="*/ 402444 w 552426"/>
                  <a:gd name="connsiteY24" fmla="*/ 220429 h 439020"/>
                  <a:gd name="connsiteX25" fmla="*/ 520612 w 552426"/>
                  <a:gd name="connsiteY25" fmla="*/ 263606 h 439020"/>
                  <a:gd name="connsiteX26" fmla="*/ 552426 w 552426"/>
                  <a:gd name="connsiteY26" fmla="*/ 263606 h 439020"/>
                  <a:gd name="connsiteX27" fmla="*/ 542902 w 552426"/>
                  <a:gd name="connsiteY27" fmla="*/ 273130 h 439020"/>
                  <a:gd name="connsiteX28" fmla="*/ 547664 w 552426"/>
                  <a:gd name="connsiteY28" fmla="*/ 273130 h 439020"/>
                  <a:gd name="connsiteX29" fmla="*/ 440858 w 552426"/>
                  <a:gd name="connsiteY29" fmla="*/ 379936 h 439020"/>
                  <a:gd name="connsiteX30" fmla="*/ 390864 w 552426"/>
                  <a:gd name="connsiteY30" fmla="*/ 379936 h 439020"/>
                  <a:gd name="connsiteX31" fmla="*/ 359050 w 552426"/>
                  <a:gd name="connsiteY31" fmla="*/ 407206 h 439020"/>
                  <a:gd name="connsiteX32" fmla="*/ 338597 w 552426"/>
                  <a:gd name="connsiteY32" fmla="*/ 407206 h 439020"/>
                  <a:gd name="connsiteX33" fmla="*/ 327235 w 552426"/>
                  <a:gd name="connsiteY33" fmla="*/ 416296 h 439020"/>
                  <a:gd name="connsiteX34" fmla="*/ 304511 w 552426"/>
                  <a:gd name="connsiteY34" fmla="*/ 416296 h 439020"/>
                  <a:gd name="connsiteX35" fmla="*/ 288603 w 552426"/>
                  <a:gd name="connsiteY35" fmla="*/ 407206 h 439020"/>
                  <a:gd name="connsiteX36" fmla="*/ 252244 w 552426"/>
                  <a:gd name="connsiteY36" fmla="*/ 423113 h 439020"/>
                  <a:gd name="connsiteX37" fmla="*/ 240882 w 552426"/>
                  <a:gd name="connsiteY37" fmla="*/ 439020 h 439020"/>
                  <a:gd name="connsiteX38" fmla="*/ 220429 w 552426"/>
                  <a:gd name="connsiteY38" fmla="*/ 434475 h 439020"/>
                  <a:gd name="connsiteX39" fmla="*/ 209067 w 552426"/>
                  <a:gd name="connsiteY39" fmla="*/ 427658 h 439020"/>
                  <a:gd name="connsiteX40" fmla="*/ 202250 w 552426"/>
                  <a:gd name="connsiteY40" fmla="*/ 434475 h 439020"/>
                  <a:gd name="connsiteX41" fmla="*/ 193160 w 552426"/>
                  <a:gd name="connsiteY41" fmla="*/ 434475 h 439020"/>
                  <a:gd name="connsiteX42" fmla="*/ 143166 w 552426"/>
                  <a:gd name="connsiteY42" fmla="*/ 400388 h 439020"/>
                  <a:gd name="connsiteX43" fmla="*/ 118168 w 552426"/>
                  <a:gd name="connsiteY43" fmla="*/ 400388 h 439020"/>
                  <a:gd name="connsiteX44" fmla="*/ 106806 w 552426"/>
                  <a:gd name="connsiteY44" fmla="*/ 391298 h 439020"/>
                  <a:gd name="connsiteX45" fmla="*/ 106806 w 552426"/>
                  <a:gd name="connsiteY45" fmla="*/ 368574 h 439020"/>
                  <a:gd name="connsiteX46" fmla="*/ 84081 w 552426"/>
                  <a:gd name="connsiteY46" fmla="*/ 364029 h 439020"/>
                  <a:gd name="connsiteX47" fmla="*/ 63629 w 552426"/>
                  <a:gd name="connsiteY47" fmla="*/ 320852 h 439020"/>
                  <a:gd name="connsiteX48" fmla="*/ 47722 w 552426"/>
                  <a:gd name="connsiteY48" fmla="*/ 314035 h 439020"/>
                  <a:gd name="connsiteX49" fmla="*/ 43177 w 552426"/>
                  <a:gd name="connsiteY49" fmla="*/ 298127 h 439020"/>
                  <a:gd name="connsiteX50" fmla="*/ 20452 w 552426"/>
                  <a:gd name="connsiteY50" fmla="*/ 282220 h 439020"/>
                  <a:gd name="connsiteX51" fmla="*/ 0 w 552426"/>
                  <a:gd name="connsiteY51" fmla="*/ 277675 h 439020"/>
                  <a:gd name="connsiteX52" fmla="*/ 9090 w 552426"/>
                  <a:gd name="connsiteY52" fmla="*/ 254951 h 439020"/>
                  <a:gd name="connsiteX53" fmla="*/ 10043 w 552426"/>
                  <a:gd name="connsiteY53" fmla="*/ 254951 h 439020"/>
                  <a:gd name="connsiteX54" fmla="*/ 13852 w 552426"/>
                  <a:gd name="connsiteY54" fmla="*/ 245427 h 439020"/>
                  <a:gd name="connsiteX55" fmla="*/ 36360 w 552426"/>
                  <a:gd name="connsiteY55" fmla="*/ 245427 h 439020"/>
                  <a:gd name="connsiteX56" fmla="*/ 36360 w 552426"/>
                  <a:gd name="connsiteY56" fmla="*/ 211774 h 439020"/>
                  <a:gd name="connsiteX57" fmla="*/ 47722 w 552426"/>
                  <a:gd name="connsiteY57" fmla="*/ 175414 h 439020"/>
                  <a:gd name="connsiteX58" fmla="*/ 50021 w 552426"/>
                  <a:gd name="connsiteY58" fmla="*/ 173772 h 439020"/>
                  <a:gd name="connsiteX59" fmla="*/ 52484 w 552426"/>
                  <a:gd name="connsiteY59" fmla="*/ 165890 h 439020"/>
                  <a:gd name="connsiteX60" fmla="*/ 65827 w 552426"/>
                  <a:gd name="connsiteY60" fmla="*/ 156359 h 439020"/>
                  <a:gd name="connsiteX61" fmla="*/ 68174 w 552426"/>
                  <a:gd name="connsiteY61" fmla="*/ 148145 h 439020"/>
                  <a:gd name="connsiteX62" fmla="*/ 84081 w 552426"/>
                  <a:gd name="connsiteY62" fmla="*/ 116330 h 439020"/>
                  <a:gd name="connsiteX63" fmla="*/ 84081 w 552426"/>
                  <a:gd name="connsiteY63" fmla="*/ 116330 h 439020"/>
                  <a:gd name="connsiteX64" fmla="*/ 88843 w 552426"/>
                  <a:gd name="connsiteY64" fmla="*/ 106806 h 439020"/>
                  <a:gd name="connsiteX65" fmla="*/ 110388 w 552426"/>
                  <a:gd name="connsiteY65" fmla="*/ 91725 h 439020"/>
                  <a:gd name="connsiteX66" fmla="*/ 122713 w 552426"/>
                  <a:gd name="connsiteY66" fmla="*/ 61791 h 439020"/>
                  <a:gd name="connsiteX67" fmla="*/ 127258 w 552426"/>
                  <a:gd name="connsiteY67" fmla="*/ 29976 h 439020"/>
                  <a:gd name="connsiteX68" fmla="*/ 130536 w 552426"/>
                  <a:gd name="connsiteY68" fmla="*/ 30839 h 439020"/>
                  <a:gd name="connsiteX69" fmla="*/ 132020 w 552426"/>
                  <a:gd name="connsiteY69" fmla="*/ 20452 h 439020"/>
                  <a:gd name="connsiteX70" fmla="*/ 173953 w 552426"/>
                  <a:gd name="connsiteY70" fmla="*/ 31487 h 439020"/>
                  <a:gd name="connsiteX71" fmla="*/ 181797 w 552426"/>
                  <a:gd name="connsiteY71" fmla="*/ 9524 h 439020"/>
                  <a:gd name="connsiteX72" fmla="*/ 182800 w 552426"/>
                  <a:gd name="connsiteY72" fmla="*/ 10527 h 439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552426" h="439020">
                    <a:moveTo>
                      <a:pt x="186559" y="0"/>
                    </a:moveTo>
                    <a:lnTo>
                      <a:pt x="207012" y="20452"/>
                    </a:lnTo>
                    <a:lnTo>
                      <a:pt x="229736" y="9090"/>
                    </a:lnTo>
                    <a:lnTo>
                      <a:pt x="241099" y="15908"/>
                    </a:lnTo>
                    <a:lnTo>
                      <a:pt x="268368" y="20452"/>
                    </a:lnTo>
                    <a:lnTo>
                      <a:pt x="300183" y="31815"/>
                    </a:lnTo>
                    <a:lnTo>
                      <a:pt x="309273" y="47722"/>
                    </a:lnTo>
                    <a:lnTo>
                      <a:pt x="320635" y="59084"/>
                    </a:lnTo>
                    <a:lnTo>
                      <a:pt x="336542" y="79537"/>
                    </a:lnTo>
                    <a:lnTo>
                      <a:pt x="347904" y="90899"/>
                    </a:lnTo>
                    <a:lnTo>
                      <a:pt x="341952" y="99232"/>
                    </a:lnTo>
                    <a:lnTo>
                      <a:pt x="343142" y="100423"/>
                    </a:lnTo>
                    <a:lnTo>
                      <a:pt x="333181" y="114370"/>
                    </a:lnTo>
                    <a:lnTo>
                      <a:pt x="327452" y="127258"/>
                    </a:lnTo>
                    <a:lnTo>
                      <a:pt x="327452" y="138621"/>
                    </a:lnTo>
                    <a:lnTo>
                      <a:pt x="327452" y="149983"/>
                    </a:lnTo>
                    <a:lnTo>
                      <a:pt x="347904" y="149983"/>
                    </a:lnTo>
                    <a:lnTo>
                      <a:pt x="359267" y="143166"/>
                    </a:lnTo>
                    <a:lnTo>
                      <a:pt x="368357" y="149983"/>
                    </a:lnTo>
                    <a:lnTo>
                      <a:pt x="363119" y="159150"/>
                    </a:lnTo>
                    <a:lnTo>
                      <a:pt x="363595" y="159507"/>
                    </a:lnTo>
                    <a:lnTo>
                      <a:pt x="359659" y="166394"/>
                    </a:lnTo>
                    <a:lnTo>
                      <a:pt x="375174" y="186342"/>
                    </a:lnTo>
                    <a:lnTo>
                      <a:pt x="386536" y="202250"/>
                    </a:lnTo>
                    <a:lnTo>
                      <a:pt x="402444" y="220429"/>
                    </a:lnTo>
                    <a:lnTo>
                      <a:pt x="520612" y="263606"/>
                    </a:lnTo>
                    <a:lnTo>
                      <a:pt x="552426" y="263606"/>
                    </a:lnTo>
                    <a:lnTo>
                      <a:pt x="542902" y="273130"/>
                    </a:lnTo>
                    <a:lnTo>
                      <a:pt x="547664" y="273130"/>
                    </a:lnTo>
                    <a:lnTo>
                      <a:pt x="440858" y="379936"/>
                    </a:lnTo>
                    <a:lnTo>
                      <a:pt x="390864" y="379936"/>
                    </a:lnTo>
                    <a:lnTo>
                      <a:pt x="359050" y="407206"/>
                    </a:lnTo>
                    <a:lnTo>
                      <a:pt x="338597" y="407206"/>
                    </a:lnTo>
                    <a:lnTo>
                      <a:pt x="327235" y="416296"/>
                    </a:lnTo>
                    <a:lnTo>
                      <a:pt x="304511" y="416296"/>
                    </a:lnTo>
                    <a:lnTo>
                      <a:pt x="288603" y="407206"/>
                    </a:lnTo>
                    <a:lnTo>
                      <a:pt x="252244" y="423113"/>
                    </a:lnTo>
                    <a:lnTo>
                      <a:pt x="240882" y="439020"/>
                    </a:lnTo>
                    <a:lnTo>
                      <a:pt x="220429" y="434475"/>
                    </a:lnTo>
                    <a:lnTo>
                      <a:pt x="209067" y="427658"/>
                    </a:lnTo>
                    <a:lnTo>
                      <a:pt x="202250" y="434475"/>
                    </a:lnTo>
                    <a:lnTo>
                      <a:pt x="193160" y="434475"/>
                    </a:lnTo>
                    <a:lnTo>
                      <a:pt x="143166" y="400388"/>
                    </a:lnTo>
                    <a:lnTo>
                      <a:pt x="118168" y="400388"/>
                    </a:lnTo>
                    <a:lnTo>
                      <a:pt x="106806" y="391298"/>
                    </a:lnTo>
                    <a:lnTo>
                      <a:pt x="106806" y="368574"/>
                    </a:lnTo>
                    <a:lnTo>
                      <a:pt x="84081" y="364029"/>
                    </a:lnTo>
                    <a:lnTo>
                      <a:pt x="63629" y="320852"/>
                    </a:lnTo>
                    <a:lnTo>
                      <a:pt x="47722" y="314035"/>
                    </a:lnTo>
                    <a:lnTo>
                      <a:pt x="43177" y="298127"/>
                    </a:lnTo>
                    <a:lnTo>
                      <a:pt x="20452" y="282220"/>
                    </a:lnTo>
                    <a:lnTo>
                      <a:pt x="0" y="277675"/>
                    </a:lnTo>
                    <a:lnTo>
                      <a:pt x="9090" y="254951"/>
                    </a:lnTo>
                    <a:lnTo>
                      <a:pt x="10043" y="254951"/>
                    </a:lnTo>
                    <a:lnTo>
                      <a:pt x="13852" y="245427"/>
                    </a:lnTo>
                    <a:lnTo>
                      <a:pt x="36360" y="245427"/>
                    </a:lnTo>
                    <a:lnTo>
                      <a:pt x="36360" y="211774"/>
                    </a:lnTo>
                    <a:lnTo>
                      <a:pt x="47722" y="175414"/>
                    </a:lnTo>
                    <a:lnTo>
                      <a:pt x="50021" y="173772"/>
                    </a:lnTo>
                    <a:lnTo>
                      <a:pt x="52484" y="165890"/>
                    </a:lnTo>
                    <a:lnTo>
                      <a:pt x="65827" y="156359"/>
                    </a:lnTo>
                    <a:lnTo>
                      <a:pt x="68174" y="148145"/>
                    </a:lnTo>
                    <a:lnTo>
                      <a:pt x="84081" y="116330"/>
                    </a:lnTo>
                    <a:lnTo>
                      <a:pt x="84081" y="116330"/>
                    </a:lnTo>
                    <a:lnTo>
                      <a:pt x="88843" y="106806"/>
                    </a:lnTo>
                    <a:lnTo>
                      <a:pt x="110388" y="91725"/>
                    </a:lnTo>
                    <a:lnTo>
                      <a:pt x="122713" y="61791"/>
                    </a:lnTo>
                    <a:lnTo>
                      <a:pt x="127258" y="29976"/>
                    </a:lnTo>
                    <a:lnTo>
                      <a:pt x="130536" y="30839"/>
                    </a:lnTo>
                    <a:lnTo>
                      <a:pt x="132020" y="20452"/>
                    </a:lnTo>
                    <a:lnTo>
                      <a:pt x="173953" y="31487"/>
                    </a:lnTo>
                    <a:lnTo>
                      <a:pt x="181797" y="9524"/>
                    </a:lnTo>
                    <a:lnTo>
                      <a:pt x="182800" y="10527"/>
                    </a:lnTo>
                    <a:close/>
                  </a:path>
                </a:pathLst>
              </a:custGeom>
              <a:solidFill>
                <a:srgbClr val="DBF1EB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" name="Freeform 34"/>
              <p:cNvSpPr/>
              <p:nvPr/>
            </p:nvSpPr>
            <p:spPr bwMode="auto">
              <a:xfrm>
                <a:off x="4684493" y="3738929"/>
                <a:ext cx="250030" cy="290387"/>
              </a:xfrm>
              <a:custGeom>
                <a:avLst/>
                <a:gdLst>
                  <a:gd name="connsiteX0" fmla="*/ 113623 w 606748"/>
                  <a:gd name="connsiteY0" fmla="*/ 0 h 704681"/>
                  <a:gd name="connsiteX1" fmla="*/ 263606 w 606748"/>
                  <a:gd name="connsiteY1" fmla="*/ 0 h 704681"/>
                  <a:gd name="connsiteX2" fmla="*/ 409044 w 606748"/>
                  <a:gd name="connsiteY2" fmla="*/ 0 h 704681"/>
                  <a:gd name="connsiteX3" fmla="*/ 547664 w 606748"/>
                  <a:gd name="connsiteY3" fmla="*/ 0 h 704681"/>
                  <a:gd name="connsiteX4" fmla="*/ 563571 w 606748"/>
                  <a:gd name="connsiteY4" fmla="*/ 38632 h 704681"/>
                  <a:gd name="connsiteX5" fmla="*/ 561888 w 606748"/>
                  <a:gd name="connsiteY5" fmla="*/ 39306 h 704681"/>
                  <a:gd name="connsiteX6" fmla="*/ 563571 w 606748"/>
                  <a:gd name="connsiteY6" fmla="*/ 43394 h 704681"/>
                  <a:gd name="connsiteX7" fmla="*/ 552916 w 606748"/>
                  <a:gd name="connsiteY7" fmla="*/ 47656 h 704681"/>
                  <a:gd name="connsiteX8" fmla="*/ 559026 w 606748"/>
                  <a:gd name="connsiteY8" fmla="*/ 86354 h 704681"/>
                  <a:gd name="connsiteX9" fmla="*/ 574934 w 606748"/>
                  <a:gd name="connsiteY9" fmla="*/ 134076 h 704681"/>
                  <a:gd name="connsiteX10" fmla="*/ 590841 w 606748"/>
                  <a:gd name="connsiteY10" fmla="*/ 140893 h 704681"/>
                  <a:gd name="connsiteX11" fmla="*/ 606748 w 606748"/>
                  <a:gd name="connsiteY11" fmla="*/ 156800 h 704681"/>
                  <a:gd name="connsiteX12" fmla="*/ 604665 w 606748"/>
                  <a:gd name="connsiteY12" fmla="*/ 159479 h 704681"/>
                  <a:gd name="connsiteX13" fmla="*/ 606748 w 606748"/>
                  <a:gd name="connsiteY13" fmla="*/ 161562 h 704681"/>
                  <a:gd name="connsiteX14" fmla="*/ 590841 w 606748"/>
                  <a:gd name="connsiteY14" fmla="*/ 182014 h 704681"/>
                  <a:gd name="connsiteX15" fmla="*/ 563571 w 606748"/>
                  <a:gd name="connsiteY15" fmla="*/ 188832 h 704681"/>
                  <a:gd name="connsiteX16" fmla="*/ 547664 w 606748"/>
                  <a:gd name="connsiteY16" fmla="*/ 197922 h 704681"/>
                  <a:gd name="connsiteX17" fmla="*/ 547664 w 606748"/>
                  <a:gd name="connsiteY17" fmla="*/ 220429 h 704681"/>
                  <a:gd name="connsiteX18" fmla="*/ 547664 w 606748"/>
                  <a:gd name="connsiteY18" fmla="*/ 225191 h 704681"/>
                  <a:gd name="connsiteX19" fmla="*/ 532444 w 606748"/>
                  <a:gd name="connsiteY19" fmla="*/ 277374 h 704681"/>
                  <a:gd name="connsiteX20" fmla="*/ 536302 w 606748"/>
                  <a:gd name="connsiteY20" fmla="*/ 290876 h 704681"/>
                  <a:gd name="connsiteX21" fmla="*/ 535848 w 606748"/>
                  <a:gd name="connsiteY21" fmla="*/ 294050 h 704681"/>
                  <a:gd name="connsiteX22" fmla="*/ 536302 w 606748"/>
                  <a:gd name="connsiteY22" fmla="*/ 295638 h 704681"/>
                  <a:gd name="connsiteX23" fmla="*/ 531757 w 606748"/>
                  <a:gd name="connsiteY23" fmla="*/ 327452 h 704681"/>
                  <a:gd name="connsiteX24" fmla="*/ 515850 w 606748"/>
                  <a:gd name="connsiteY24" fmla="*/ 366084 h 704681"/>
                  <a:gd name="connsiteX25" fmla="*/ 493125 w 606748"/>
                  <a:gd name="connsiteY25" fmla="*/ 381991 h 704681"/>
                  <a:gd name="connsiteX26" fmla="*/ 477218 w 606748"/>
                  <a:gd name="connsiteY26" fmla="*/ 413806 h 704681"/>
                  <a:gd name="connsiteX27" fmla="*/ 472673 w 606748"/>
                  <a:gd name="connsiteY27" fmla="*/ 429713 h 704681"/>
                  <a:gd name="connsiteX28" fmla="*/ 456766 w 606748"/>
                  <a:gd name="connsiteY28" fmla="*/ 441075 h 704681"/>
                  <a:gd name="connsiteX29" fmla="*/ 445403 w 606748"/>
                  <a:gd name="connsiteY29" fmla="*/ 477435 h 704681"/>
                  <a:gd name="connsiteX30" fmla="*/ 445403 w 606748"/>
                  <a:gd name="connsiteY30" fmla="*/ 506760 h 704681"/>
                  <a:gd name="connsiteX31" fmla="*/ 445403 w 606748"/>
                  <a:gd name="connsiteY31" fmla="*/ 511522 h 704681"/>
                  <a:gd name="connsiteX32" fmla="*/ 440858 w 606748"/>
                  <a:gd name="connsiteY32" fmla="*/ 520612 h 704681"/>
                  <a:gd name="connsiteX33" fmla="*/ 418134 w 606748"/>
                  <a:gd name="connsiteY33" fmla="*/ 520612 h 704681"/>
                  <a:gd name="connsiteX34" fmla="*/ 410793 w 606748"/>
                  <a:gd name="connsiteY34" fmla="*/ 538963 h 704681"/>
                  <a:gd name="connsiteX35" fmla="*/ 429496 w 606748"/>
                  <a:gd name="connsiteY35" fmla="*/ 543119 h 704681"/>
                  <a:gd name="connsiteX36" fmla="*/ 445403 w 606748"/>
                  <a:gd name="connsiteY36" fmla="*/ 559026 h 704681"/>
                  <a:gd name="connsiteX37" fmla="*/ 456766 w 606748"/>
                  <a:gd name="connsiteY37" fmla="*/ 574934 h 704681"/>
                  <a:gd name="connsiteX38" fmla="*/ 472673 w 606748"/>
                  <a:gd name="connsiteY38" fmla="*/ 581751 h 704681"/>
                  <a:gd name="connsiteX39" fmla="*/ 493125 w 606748"/>
                  <a:gd name="connsiteY39" fmla="*/ 624928 h 704681"/>
                  <a:gd name="connsiteX40" fmla="*/ 491500 w 606748"/>
                  <a:gd name="connsiteY40" fmla="*/ 626258 h 704681"/>
                  <a:gd name="connsiteX41" fmla="*/ 493125 w 606748"/>
                  <a:gd name="connsiteY41" fmla="*/ 629690 h 704681"/>
                  <a:gd name="connsiteX42" fmla="*/ 468128 w 606748"/>
                  <a:gd name="connsiteY42" fmla="*/ 650142 h 704681"/>
                  <a:gd name="connsiteX43" fmla="*/ 445403 w 606748"/>
                  <a:gd name="connsiteY43" fmla="*/ 672867 h 704681"/>
                  <a:gd name="connsiteX44" fmla="*/ 424951 w 606748"/>
                  <a:gd name="connsiteY44" fmla="*/ 693319 h 704681"/>
                  <a:gd name="connsiteX45" fmla="*/ 397682 w 606748"/>
                  <a:gd name="connsiteY45" fmla="*/ 693319 h 704681"/>
                  <a:gd name="connsiteX46" fmla="*/ 365867 w 606748"/>
                  <a:gd name="connsiteY46" fmla="*/ 700136 h 704681"/>
                  <a:gd name="connsiteX47" fmla="*/ 343142 w 606748"/>
                  <a:gd name="connsiteY47" fmla="*/ 693319 h 704681"/>
                  <a:gd name="connsiteX48" fmla="*/ 334053 w 606748"/>
                  <a:gd name="connsiteY48" fmla="*/ 704681 h 704681"/>
                  <a:gd name="connsiteX49" fmla="*/ 295421 w 606748"/>
                  <a:gd name="connsiteY49" fmla="*/ 677412 h 704681"/>
                  <a:gd name="connsiteX50" fmla="*/ 290876 w 606748"/>
                  <a:gd name="connsiteY50" fmla="*/ 661504 h 704681"/>
                  <a:gd name="connsiteX51" fmla="*/ 268151 w 606748"/>
                  <a:gd name="connsiteY51" fmla="*/ 666049 h 704681"/>
                  <a:gd name="connsiteX52" fmla="*/ 252244 w 606748"/>
                  <a:gd name="connsiteY52" fmla="*/ 666049 h 704681"/>
                  <a:gd name="connsiteX53" fmla="*/ 240881 w 606748"/>
                  <a:gd name="connsiteY53" fmla="*/ 672867 h 704681"/>
                  <a:gd name="connsiteX54" fmla="*/ 224974 w 606748"/>
                  <a:gd name="connsiteY54" fmla="*/ 666049 h 704681"/>
                  <a:gd name="connsiteX55" fmla="*/ 204522 w 606748"/>
                  <a:gd name="connsiteY55" fmla="*/ 638780 h 704681"/>
                  <a:gd name="connsiteX56" fmla="*/ 197705 w 606748"/>
                  <a:gd name="connsiteY56" fmla="*/ 629690 h 704681"/>
                  <a:gd name="connsiteX57" fmla="*/ 165890 w 606748"/>
                  <a:gd name="connsiteY57" fmla="*/ 613783 h 704681"/>
                  <a:gd name="connsiteX58" fmla="*/ 161345 w 606748"/>
                  <a:gd name="connsiteY58" fmla="*/ 591058 h 704681"/>
                  <a:gd name="connsiteX59" fmla="*/ 145438 w 606748"/>
                  <a:gd name="connsiteY59" fmla="*/ 575151 h 704681"/>
                  <a:gd name="connsiteX60" fmla="*/ 118168 w 606748"/>
                  <a:gd name="connsiteY60" fmla="*/ 554699 h 704681"/>
                  <a:gd name="connsiteX61" fmla="*/ 118168 w 606748"/>
                  <a:gd name="connsiteY61" fmla="*/ 549937 h 704681"/>
                  <a:gd name="connsiteX62" fmla="*/ 118168 w 606748"/>
                  <a:gd name="connsiteY62" fmla="*/ 543336 h 704681"/>
                  <a:gd name="connsiteX63" fmla="*/ 95444 w 606748"/>
                  <a:gd name="connsiteY63" fmla="*/ 527429 h 704681"/>
                  <a:gd name="connsiteX64" fmla="*/ 70447 w 606748"/>
                  <a:gd name="connsiteY64" fmla="*/ 511522 h 704681"/>
                  <a:gd name="connsiteX65" fmla="*/ 59084 w 606748"/>
                  <a:gd name="connsiteY65" fmla="*/ 500159 h 704681"/>
                  <a:gd name="connsiteX66" fmla="*/ 54539 w 606748"/>
                  <a:gd name="connsiteY66" fmla="*/ 488797 h 704681"/>
                  <a:gd name="connsiteX67" fmla="*/ 55660 w 606748"/>
                  <a:gd name="connsiteY67" fmla="*/ 486836 h 704681"/>
                  <a:gd name="connsiteX68" fmla="*/ 54539 w 606748"/>
                  <a:gd name="connsiteY68" fmla="*/ 484035 h 704681"/>
                  <a:gd name="connsiteX69" fmla="*/ 63629 w 606748"/>
                  <a:gd name="connsiteY69" fmla="*/ 468128 h 704681"/>
                  <a:gd name="connsiteX70" fmla="*/ 63629 w 606748"/>
                  <a:gd name="connsiteY70" fmla="*/ 461528 h 704681"/>
                  <a:gd name="connsiteX71" fmla="*/ 36360 w 606748"/>
                  <a:gd name="connsiteY71" fmla="*/ 436530 h 704681"/>
                  <a:gd name="connsiteX72" fmla="*/ 36360 w 606748"/>
                  <a:gd name="connsiteY72" fmla="*/ 431768 h 704681"/>
                  <a:gd name="connsiteX73" fmla="*/ 36360 w 606748"/>
                  <a:gd name="connsiteY73" fmla="*/ 418351 h 704681"/>
                  <a:gd name="connsiteX74" fmla="*/ 36360 w 606748"/>
                  <a:gd name="connsiteY74" fmla="*/ 413806 h 704681"/>
                  <a:gd name="connsiteX75" fmla="*/ 20452 w 606748"/>
                  <a:gd name="connsiteY75" fmla="*/ 397899 h 704681"/>
                  <a:gd name="connsiteX76" fmla="*/ 20452 w 606748"/>
                  <a:gd name="connsiteY76" fmla="*/ 393137 h 704681"/>
                  <a:gd name="connsiteX77" fmla="*/ 20452 w 606748"/>
                  <a:gd name="connsiteY77" fmla="*/ 377446 h 704681"/>
                  <a:gd name="connsiteX78" fmla="*/ 15908 w 606748"/>
                  <a:gd name="connsiteY78" fmla="*/ 366084 h 704681"/>
                  <a:gd name="connsiteX79" fmla="*/ 0 w 606748"/>
                  <a:gd name="connsiteY79" fmla="*/ 366084 h 704681"/>
                  <a:gd name="connsiteX80" fmla="*/ 1905 w 606748"/>
                  <a:gd name="connsiteY80" fmla="*/ 361322 h 704681"/>
                  <a:gd name="connsiteX81" fmla="*/ 0 w 606748"/>
                  <a:gd name="connsiteY81" fmla="*/ 361322 h 704681"/>
                  <a:gd name="connsiteX82" fmla="*/ 4545 w 606748"/>
                  <a:gd name="connsiteY82" fmla="*/ 349960 h 704681"/>
                  <a:gd name="connsiteX83" fmla="*/ 14936 w 606748"/>
                  <a:gd name="connsiteY83" fmla="*/ 335413 h 704681"/>
                  <a:gd name="connsiteX84" fmla="*/ 11363 w 606748"/>
                  <a:gd name="connsiteY84" fmla="*/ 322907 h 704681"/>
                  <a:gd name="connsiteX85" fmla="*/ 12365 w 606748"/>
                  <a:gd name="connsiteY85" fmla="*/ 321654 h 704681"/>
                  <a:gd name="connsiteX86" fmla="*/ 11363 w 606748"/>
                  <a:gd name="connsiteY86" fmla="*/ 318145 h 704681"/>
                  <a:gd name="connsiteX87" fmla="*/ 19182 w 606748"/>
                  <a:gd name="connsiteY87" fmla="*/ 308370 h 704681"/>
                  <a:gd name="connsiteX88" fmla="*/ 15908 w 606748"/>
                  <a:gd name="connsiteY88" fmla="*/ 300183 h 704681"/>
                  <a:gd name="connsiteX89" fmla="*/ 16921 w 606748"/>
                  <a:gd name="connsiteY89" fmla="*/ 297954 h 704681"/>
                  <a:gd name="connsiteX90" fmla="*/ 15908 w 606748"/>
                  <a:gd name="connsiteY90" fmla="*/ 295421 h 704681"/>
                  <a:gd name="connsiteX91" fmla="*/ 27270 w 606748"/>
                  <a:gd name="connsiteY91" fmla="*/ 270423 h 704681"/>
                  <a:gd name="connsiteX92" fmla="*/ 43177 w 606748"/>
                  <a:gd name="connsiteY92" fmla="*/ 243154 h 704681"/>
                  <a:gd name="connsiteX93" fmla="*/ 74992 w 606748"/>
                  <a:gd name="connsiteY93" fmla="*/ 247699 h 704681"/>
                  <a:gd name="connsiteX94" fmla="*/ 74992 w 606748"/>
                  <a:gd name="connsiteY94" fmla="*/ 102478 h 704681"/>
                  <a:gd name="connsiteX95" fmla="*/ 74992 w 606748"/>
                  <a:gd name="connsiteY95" fmla="*/ 97716 h 704681"/>
                  <a:gd name="connsiteX96" fmla="*/ 74992 w 606748"/>
                  <a:gd name="connsiteY96" fmla="*/ 79754 h 704681"/>
                  <a:gd name="connsiteX97" fmla="*/ 74992 w 606748"/>
                  <a:gd name="connsiteY97" fmla="*/ 74992 h 704681"/>
                  <a:gd name="connsiteX98" fmla="*/ 113623 w 606748"/>
                  <a:gd name="connsiteY98" fmla="*/ 74992 h 704681"/>
                  <a:gd name="connsiteX99" fmla="*/ 113623 w 606748"/>
                  <a:gd name="connsiteY99" fmla="*/ 4762 h 704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606748" h="704681">
                    <a:moveTo>
                      <a:pt x="113623" y="0"/>
                    </a:moveTo>
                    <a:lnTo>
                      <a:pt x="263606" y="0"/>
                    </a:lnTo>
                    <a:lnTo>
                      <a:pt x="409044" y="0"/>
                    </a:lnTo>
                    <a:lnTo>
                      <a:pt x="547664" y="0"/>
                    </a:lnTo>
                    <a:lnTo>
                      <a:pt x="563571" y="38632"/>
                    </a:lnTo>
                    <a:lnTo>
                      <a:pt x="561888" y="39306"/>
                    </a:lnTo>
                    <a:lnTo>
                      <a:pt x="563571" y="43394"/>
                    </a:lnTo>
                    <a:lnTo>
                      <a:pt x="552916" y="47656"/>
                    </a:lnTo>
                    <a:lnTo>
                      <a:pt x="559026" y="86354"/>
                    </a:lnTo>
                    <a:lnTo>
                      <a:pt x="574934" y="134076"/>
                    </a:lnTo>
                    <a:lnTo>
                      <a:pt x="590841" y="140893"/>
                    </a:lnTo>
                    <a:lnTo>
                      <a:pt x="606748" y="156800"/>
                    </a:lnTo>
                    <a:lnTo>
                      <a:pt x="604665" y="159479"/>
                    </a:lnTo>
                    <a:lnTo>
                      <a:pt x="606748" y="161562"/>
                    </a:lnTo>
                    <a:lnTo>
                      <a:pt x="590841" y="182014"/>
                    </a:lnTo>
                    <a:lnTo>
                      <a:pt x="563571" y="188832"/>
                    </a:lnTo>
                    <a:lnTo>
                      <a:pt x="547664" y="197922"/>
                    </a:lnTo>
                    <a:lnTo>
                      <a:pt x="547664" y="220429"/>
                    </a:lnTo>
                    <a:lnTo>
                      <a:pt x="547664" y="225191"/>
                    </a:lnTo>
                    <a:lnTo>
                      <a:pt x="532444" y="277374"/>
                    </a:lnTo>
                    <a:lnTo>
                      <a:pt x="536302" y="290876"/>
                    </a:lnTo>
                    <a:lnTo>
                      <a:pt x="535848" y="294050"/>
                    </a:lnTo>
                    <a:lnTo>
                      <a:pt x="536302" y="295638"/>
                    </a:lnTo>
                    <a:lnTo>
                      <a:pt x="531757" y="327452"/>
                    </a:lnTo>
                    <a:lnTo>
                      <a:pt x="515850" y="366084"/>
                    </a:lnTo>
                    <a:lnTo>
                      <a:pt x="493125" y="381991"/>
                    </a:lnTo>
                    <a:lnTo>
                      <a:pt x="477218" y="413806"/>
                    </a:lnTo>
                    <a:lnTo>
                      <a:pt x="472673" y="429713"/>
                    </a:lnTo>
                    <a:lnTo>
                      <a:pt x="456766" y="441075"/>
                    </a:lnTo>
                    <a:lnTo>
                      <a:pt x="445403" y="477435"/>
                    </a:lnTo>
                    <a:lnTo>
                      <a:pt x="445403" y="506760"/>
                    </a:lnTo>
                    <a:lnTo>
                      <a:pt x="445403" y="511522"/>
                    </a:lnTo>
                    <a:lnTo>
                      <a:pt x="440858" y="520612"/>
                    </a:lnTo>
                    <a:lnTo>
                      <a:pt x="418134" y="520612"/>
                    </a:lnTo>
                    <a:lnTo>
                      <a:pt x="410793" y="538963"/>
                    </a:lnTo>
                    <a:lnTo>
                      <a:pt x="429496" y="543119"/>
                    </a:lnTo>
                    <a:lnTo>
                      <a:pt x="445403" y="559026"/>
                    </a:lnTo>
                    <a:lnTo>
                      <a:pt x="456766" y="574934"/>
                    </a:lnTo>
                    <a:lnTo>
                      <a:pt x="472673" y="581751"/>
                    </a:lnTo>
                    <a:lnTo>
                      <a:pt x="493125" y="624928"/>
                    </a:lnTo>
                    <a:lnTo>
                      <a:pt x="491500" y="626258"/>
                    </a:lnTo>
                    <a:lnTo>
                      <a:pt x="493125" y="629690"/>
                    </a:lnTo>
                    <a:lnTo>
                      <a:pt x="468128" y="650142"/>
                    </a:lnTo>
                    <a:lnTo>
                      <a:pt x="445403" y="672867"/>
                    </a:lnTo>
                    <a:lnTo>
                      <a:pt x="424951" y="693319"/>
                    </a:lnTo>
                    <a:lnTo>
                      <a:pt x="397682" y="693319"/>
                    </a:lnTo>
                    <a:lnTo>
                      <a:pt x="365867" y="700136"/>
                    </a:lnTo>
                    <a:lnTo>
                      <a:pt x="343142" y="693319"/>
                    </a:lnTo>
                    <a:lnTo>
                      <a:pt x="334053" y="704681"/>
                    </a:lnTo>
                    <a:lnTo>
                      <a:pt x="295421" y="677412"/>
                    </a:lnTo>
                    <a:lnTo>
                      <a:pt x="290876" y="661504"/>
                    </a:lnTo>
                    <a:lnTo>
                      <a:pt x="268151" y="666049"/>
                    </a:lnTo>
                    <a:lnTo>
                      <a:pt x="252244" y="666049"/>
                    </a:lnTo>
                    <a:lnTo>
                      <a:pt x="240881" y="672867"/>
                    </a:lnTo>
                    <a:lnTo>
                      <a:pt x="224974" y="666049"/>
                    </a:lnTo>
                    <a:lnTo>
                      <a:pt x="204522" y="638780"/>
                    </a:lnTo>
                    <a:lnTo>
                      <a:pt x="197705" y="629690"/>
                    </a:lnTo>
                    <a:lnTo>
                      <a:pt x="165890" y="613783"/>
                    </a:lnTo>
                    <a:lnTo>
                      <a:pt x="161345" y="591058"/>
                    </a:lnTo>
                    <a:lnTo>
                      <a:pt x="145438" y="575151"/>
                    </a:lnTo>
                    <a:lnTo>
                      <a:pt x="118168" y="554699"/>
                    </a:lnTo>
                    <a:lnTo>
                      <a:pt x="118168" y="549937"/>
                    </a:lnTo>
                    <a:lnTo>
                      <a:pt x="118168" y="543336"/>
                    </a:lnTo>
                    <a:lnTo>
                      <a:pt x="95444" y="527429"/>
                    </a:lnTo>
                    <a:lnTo>
                      <a:pt x="70447" y="511522"/>
                    </a:lnTo>
                    <a:lnTo>
                      <a:pt x="59084" y="500159"/>
                    </a:lnTo>
                    <a:lnTo>
                      <a:pt x="54539" y="488797"/>
                    </a:lnTo>
                    <a:lnTo>
                      <a:pt x="55660" y="486836"/>
                    </a:lnTo>
                    <a:lnTo>
                      <a:pt x="54539" y="484035"/>
                    </a:lnTo>
                    <a:lnTo>
                      <a:pt x="63629" y="468128"/>
                    </a:lnTo>
                    <a:lnTo>
                      <a:pt x="63629" y="461528"/>
                    </a:lnTo>
                    <a:lnTo>
                      <a:pt x="36360" y="436530"/>
                    </a:lnTo>
                    <a:lnTo>
                      <a:pt x="36360" y="431768"/>
                    </a:lnTo>
                    <a:lnTo>
                      <a:pt x="36360" y="418351"/>
                    </a:lnTo>
                    <a:lnTo>
                      <a:pt x="36360" y="413806"/>
                    </a:lnTo>
                    <a:lnTo>
                      <a:pt x="20452" y="397899"/>
                    </a:lnTo>
                    <a:lnTo>
                      <a:pt x="20452" y="393137"/>
                    </a:lnTo>
                    <a:lnTo>
                      <a:pt x="20452" y="377446"/>
                    </a:lnTo>
                    <a:lnTo>
                      <a:pt x="15908" y="366084"/>
                    </a:lnTo>
                    <a:lnTo>
                      <a:pt x="0" y="366084"/>
                    </a:lnTo>
                    <a:lnTo>
                      <a:pt x="1905" y="361322"/>
                    </a:lnTo>
                    <a:lnTo>
                      <a:pt x="0" y="361322"/>
                    </a:lnTo>
                    <a:lnTo>
                      <a:pt x="4545" y="349960"/>
                    </a:lnTo>
                    <a:lnTo>
                      <a:pt x="14936" y="335413"/>
                    </a:lnTo>
                    <a:lnTo>
                      <a:pt x="11363" y="322907"/>
                    </a:lnTo>
                    <a:lnTo>
                      <a:pt x="12365" y="321654"/>
                    </a:lnTo>
                    <a:lnTo>
                      <a:pt x="11363" y="318145"/>
                    </a:lnTo>
                    <a:lnTo>
                      <a:pt x="19182" y="308370"/>
                    </a:lnTo>
                    <a:lnTo>
                      <a:pt x="15908" y="300183"/>
                    </a:lnTo>
                    <a:lnTo>
                      <a:pt x="16921" y="297954"/>
                    </a:lnTo>
                    <a:lnTo>
                      <a:pt x="15908" y="295421"/>
                    </a:lnTo>
                    <a:lnTo>
                      <a:pt x="27270" y="270423"/>
                    </a:lnTo>
                    <a:lnTo>
                      <a:pt x="43177" y="243154"/>
                    </a:lnTo>
                    <a:lnTo>
                      <a:pt x="74992" y="247699"/>
                    </a:lnTo>
                    <a:lnTo>
                      <a:pt x="74992" y="102478"/>
                    </a:lnTo>
                    <a:lnTo>
                      <a:pt x="74992" y="97716"/>
                    </a:lnTo>
                    <a:lnTo>
                      <a:pt x="74992" y="79754"/>
                    </a:lnTo>
                    <a:lnTo>
                      <a:pt x="74992" y="74992"/>
                    </a:lnTo>
                    <a:lnTo>
                      <a:pt x="113623" y="74992"/>
                    </a:lnTo>
                    <a:lnTo>
                      <a:pt x="113623" y="4762"/>
                    </a:lnTo>
                    <a:close/>
                  </a:path>
                </a:pathLst>
              </a:custGeom>
              <a:solidFill>
                <a:srgbClr val="CBEBE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" name="Freeform 35"/>
              <p:cNvSpPr/>
              <p:nvPr/>
            </p:nvSpPr>
            <p:spPr bwMode="auto">
              <a:xfrm>
                <a:off x="4801547" y="4012280"/>
                <a:ext cx="83388" cy="88115"/>
              </a:xfrm>
              <a:custGeom>
                <a:avLst/>
                <a:gdLst>
                  <a:gd name="connsiteX0" fmla="*/ 163726 w 202358"/>
                  <a:gd name="connsiteY0" fmla="*/ 0 h 213829"/>
                  <a:gd name="connsiteX1" fmla="*/ 179634 w 202358"/>
                  <a:gd name="connsiteY1" fmla="*/ 27270 h 213829"/>
                  <a:gd name="connsiteX2" fmla="*/ 186451 w 202358"/>
                  <a:gd name="connsiteY2" fmla="*/ 43177 h 213829"/>
                  <a:gd name="connsiteX3" fmla="*/ 202358 w 202358"/>
                  <a:gd name="connsiteY3" fmla="*/ 86354 h 213829"/>
                  <a:gd name="connsiteX4" fmla="*/ 190996 w 202358"/>
                  <a:gd name="connsiteY4" fmla="*/ 111351 h 213829"/>
                  <a:gd name="connsiteX5" fmla="*/ 190446 w 202358"/>
                  <a:gd name="connsiteY5" fmla="*/ 112084 h 213829"/>
                  <a:gd name="connsiteX6" fmla="*/ 188615 w 202358"/>
                  <a:gd name="connsiteY6" fmla="*/ 116113 h 213829"/>
                  <a:gd name="connsiteX7" fmla="*/ 168163 w 202358"/>
                  <a:gd name="connsiteY7" fmla="*/ 143383 h 213829"/>
                  <a:gd name="connsiteX8" fmla="*/ 159181 w 202358"/>
                  <a:gd name="connsiteY8" fmla="*/ 155957 h 213829"/>
                  <a:gd name="connsiteX9" fmla="*/ 159181 w 202358"/>
                  <a:gd name="connsiteY9" fmla="*/ 193160 h 213829"/>
                  <a:gd name="connsiteX10" fmla="*/ 156800 w 202358"/>
                  <a:gd name="connsiteY10" fmla="*/ 193160 h 213829"/>
                  <a:gd name="connsiteX11" fmla="*/ 156800 w 202358"/>
                  <a:gd name="connsiteY11" fmla="*/ 197922 h 213829"/>
                  <a:gd name="connsiteX12" fmla="*/ 86354 w 202358"/>
                  <a:gd name="connsiteY12" fmla="*/ 197922 h 213829"/>
                  <a:gd name="connsiteX13" fmla="*/ 43177 w 202358"/>
                  <a:gd name="connsiteY13" fmla="*/ 197922 h 213829"/>
                  <a:gd name="connsiteX14" fmla="*/ 31815 w 202358"/>
                  <a:gd name="connsiteY14" fmla="*/ 202467 h 213829"/>
                  <a:gd name="connsiteX15" fmla="*/ 11363 w 202358"/>
                  <a:gd name="connsiteY15" fmla="*/ 213829 h 213829"/>
                  <a:gd name="connsiteX16" fmla="*/ 0 w 202358"/>
                  <a:gd name="connsiteY16" fmla="*/ 209284 h 213829"/>
                  <a:gd name="connsiteX17" fmla="*/ 0 w 202358"/>
                  <a:gd name="connsiteY17" fmla="*/ 182018 h 213829"/>
                  <a:gd name="connsiteX18" fmla="*/ 2381 w 202358"/>
                  <a:gd name="connsiteY18" fmla="*/ 178681 h 213829"/>
                  <a:gd name="connsiteX19" fmla="*/ 2381 w 202358"/>
                  <a:gd name="connsiteY19" fmla="*/ 177253 h 213829"/>
                  <a:gd name="connsiteX20" fmla="*/ 11363 w 202358"/>
                  <a:gd name="connsiteY20" fmla="*/ 164679 h 213829"/>
                  <a:gd name="connsiteX21" fmla="*/ 11363 w 202358"/>
                  <a:gd name="connsiteY21" fmla="*/ 138838 h 213829"/>
                  <a:gd name="connsiteX22" fmla="*/ 13744 w 202358"/>
                  <a:gd name="connsiteY22" fmla="*/ 135504 h 213829"/>
                  <a:gd name="connsiteX23" fmla="*/ 13744 w 202358"/>
                  <a:gd name="connsiteY23" fmla="*/ 134076 h 213829"/>
                  <a:gd name="connsiteX24" fmla="*/ 24023 w 202358"/>
                  <a:gd name="connsiteY24" fmla="*/ 119684 h 213829"/>
                  <a:gd name="connsiteX25" fmla="*/ 31815 w 202358"/>
                  <a:gd name="connsiteY25" fmla="*/ 100206 h 213829"/>
                  <a:gd name="connsiteX26" fmla="*/ 32344 w 202358"/>
                  <a:gd name="connsiteY26" fmla="*/ 100073 h 213829"/>
                  <a:gd name="connsiteX27" fmla="*/ 34196 w 202358"/>
                  <a:gd name="connsiteY27" fmla="*/ 95444 h 213829"/>
                  <a:gd name="connsiteX28" fmla="*/ 52375 w 202358"/>
                  <a:gd name="connsiteY28" fmla="*/ 90899 h 213829"/>
                  <a:gd name="connsiteX29" fmla="*/ 58811 w 202358"/>
                  <a:gd name="connsiteY29" fmla="*/ 79637 h 213829"/>
                  <a:gd name="connsiteX30" fmla="*/ 43177 w 202358"/>
                  <a:gd name="connsiteY30" fmla="*/ 72936 h 213829"/>
                  <a:gd name="connsiteX31" fmla="*/ 49994 w 202358"/>
                  <a:gd name="connsiteY31" fmla="*/ 32032 h 213829"/>
                  <a:gd name="connsiteX32" fmla="*/ 51999 w 202358"/>
                  <a:gd name="connsiteY32" fmla="*/ 29526 h 213829"/>
                  <a:gd name="connsiteX33" fmla="*/ 52375 w 202358"/>
                  <a:gd name="connsiteY33" fmla="*/ 27270 h 213829"/>
                  <a:gd name="connsiteX34" fmla="*/ 61465 w 202358"/>
                  <a:gd name="connsiteY34" fmla="*/ 15908 h 213829"/>
                  <a:gd name="connsiteX35" fmla="*/ 88735 w 202358"/>
                  <a:gd name="connsiteY35" fmla="*/ 27270 h 213829"/>
                  <a:gd name="connsiteX36" fmla="*/ 116005 w 202358"/>
                  <a:gd name="connsiteY36" fmla="*/ 15908 h 213829"/>
                  <a:gd name="connsiteX37" fmla="*/ 143274 w 202358"/>
                  <a:gd name="connsiteY37" fmla="*/ 15908 h 21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02358" h="213829">
                    <a:moveTo>
                      <a:pt x="163726" y="0"/>
                    </a:moveTo>
                    <a:lnTo>
                      <a:pt x="179634" y="27270"/>
                    </a:lnTo>
                    <a:lnTo>
                      <a:pt x="186451" y="43177"/>
                    </a:lnTo>
                    <a:lnTo>
                      <a:pt x="202358" y="86354"/>
                    </a:lnTo>
                    <a:lnTo>
                      <a:pt x="190996" y="111351"/>
                    </a:lnTo>
                    <a:lnTo>
                      <a:pt x="190446" y="112084"/>
                    </a:lnTo>
                    <a:lnTo>
                      <a:pt x="188615" y="116113"/>
                    </a:lnTo>
                    <a:lnTo>
                      <a:pt x="168163" y="143383"/>
                    </a:lnTo>
                    <a:lnTo>
                      <a:pt x="159181" y="155957"/>
                    </a:lnTo>
                    <a:lnTo>
                      <a:pt x="159181" y="193160"/>
                    </a:lnTo>
                    <a:lnTo>
                      <a:pt x="156800" y="193160"/>
                    </a:lnTo>
                    <a:lnTo>
                      <a:pt x="156800" y="197922"/>
                    </a:lnTo>
                    <a:lnTo>
                      <a:pt x="86354" y="197922"/>
                    </a:lnTo>
                    <a:lnTo>
                      <a:pt x="43177" y="197922"/>
                    </a:lnTo>
                    <a:lnTo>
                      <a:pt x="31815" y="202467"/>
                    </a:lnTo>
                    <a:lnTo>
                      <a:pt x="11363" y="213829"/>
                    </a:lnTo>
                    <a:lnTo>
                      <a:pt x="0" y="209284"/>
                    </a:lnTo>
                    <a:lnTo>
                      <a:pt x="0" y="182018"/>
                    </a:lnTo>
                    <a:lnTo>
                      <a:pt x="2381" y="178681"/>
                    </a:lnTo>
                    <a:lnTo>
                      <a:pt x="2381" y="177253"/>
                    </a:lnTo>
                    <a:lnTo>
                      <a:pt x="11363" y="164679"/>
                    </a:lnTo>
                    <a:lnTo>
                      <a:pt x="11363" y="138838"/>
                    </a:lnTo>
                    <a:lnTo>
                      <a:pt x="13744" y="135504"/>
                    </a:lnTo>
                    <a:lnTo>
                      <a:pt x="13744" y="134076"/>
                    </a:lnTo>
                    <a:lnTo>
                      <a:pt x="24023" y="119684"/>
                    </a:lnTo>
                    <a:lnTo>
                      <a:pt x="31815" y="100206"/>
                    </a:lnTo>
                    <a:lnTo>
                      <a:pt x="32344" y="100073"/>
                    </a:lnTo>
                    <a:lnTo>
                      <a:pt x="34196" y="95444"/>
                    </a:lnTo>
                    <a:lnTo>
                      <a:pt x="52375" y="90899"/>
                    </a:lnTo>
                    <a:lnTo>
                      <a:pt x="58811" y="79637"/>
                    </a:lnTo>
                    <a:lnTo>
                      <a:pt x="43177" y="72936"/>
                    </a:lnTo>
                    <a:lnTo>
                      <a:pt x="49994" y="32032"/>
                    </a:lnTo>
                    <a:lnTo>
                      <a:pt x="51999" y="29526"/>
                    </a:lnTo>
                    <a:lnTo>
                      <a:pt x="52375" y="27270"/>
                    </a:lnTo>
                    <a:lnTo>
                      <a:pt x="61465" y="15908"/>
                    </a:lnTo>
                    <a:lnTo>
                      <a:pt x="88735" y="27270"/>
                    </a:lnTo>
                    <a:lnTo>
                      <a:pt x="116005" y="15908"/>
                    </a:lnTo>
                    <a:lnTo>
                      <a:pt x="143274" y="15908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" name="Freeform 36"/>
              <p:cNvSpPr/>
              <p:nvPr/>
            </p:nvSpPr>
            <p:spPr bwMode="auto">
              <a:xfrm>
                <a:off x="4864200" y="3991545"/>
                <a:ext cx="124681" cy="158528"/>
              </a:xfrm>
              <a:custGeom>
                <a:avLst/>
                <a:gdLst>
                  <a:gd name="connsiteX0" fmla="*/ 59410 w 302563"/>
                  <a:gd name="connsiteY0" fmla="*/ 0 h 384698"/>
                  <a:gd name="connsiteX1" fmla="*/ 82134 w 302563"/>
                  <a:gd name="connsiteY1" fmla="*/ 4545 h 384698"/>
                  <a:gd name="connsiteX2" fmla="*/ 82134 w 302563"/>
                  <a:gd name="connsiteY2" fmla="*/ 27270 h 384698"/>
                  <a:gd name="connsiteX3" fmla="*/ 93497 w 302563"/>
                  <a:gd name="connsiteY3" fmla="*/ 36360 h 384698"/>
                  <a:gd name="connsiteX4" fmla="*/ 118494 w 302563"/>
                  <a:gd name="connsiteY4" fmla="*/ 36360 h 384698"/>
                  <a:gd name="connsiteX5" fmla="*/ 161671 w 302563"/>
                  <a:gd name="connsiteY5" fmla="*/ 70447 h 384698"/>
                  <a:gd name="connsiteX6" fmla="*/ 177578 w 302563"/>
                  <a:gd name="connsiteY6" fmla="*/ 70447 h 384698"/>
                  <a:gd name="connsiteX7" fmla="*/ 184395 w 302563"/>
                  <a:gd name="connsiteY7" fmla="*/ 70447 h 384698"/>
                  <a:gd name="connsiteX8" fmla="*/ 195758 w 302563"/>
                  <a:gd name="connsiteY8" fmla="*/ 70447 h 384698"/>
                  <a:gd name="connsiteX9" fmla="*/ 216210 w 302563"/>
                  <a:gd name="connsiteY9" fmla="*/ 74992 h 384698"/>
                  <a:gd name="connsiteX10" fmla="*/ 227572 w 302563"/>
                  <a:gd name="connsiteY10" fmla="*/ 59084 h 384698"/>
                  <a:gd name="connsiteX11" fmla="*/ 263931 w 302563"/>
                  <a:gd name="connsiteY11" fmla="*/ 43177 h 384698"/>
                  <a:gd name="connsiteX12" fmla="*/ 279839 w 302563"/>
                  <a:gd name="connsiteY12" fmla="*/ 59084 h 384698"/>
                  <a:gd name="connsiteX13" fmla="*/ 302563 w 302563"/>
                  <a:gd name="connsiteY13" fmla="*/ 59084 h 384698"/>
                  <a:gd name="connsiteX14" fmla="*/ 290063 w 302563"/>
                  <a:gd name="connsiteY14" fmla="*/ 73370 h 384698"/>
                  <a:gd name="connsiteX15" fmla="*/ 295420 w 302563"/>
                  <a:gd name="connsiteY15" fmla="*/ 73370 h 384698"/>
                  <a:gd name="connsiteX16" fmla="*/ 270749 w 302563"/>
                  <a:gd name="connsiteY16" fmla="*/ 101566 h 384698"/>
                  <a:gd name="connsiteX17" fmla="*/ 270749 w 302563"/>
                  <a:gd name="connsiteY17" fmla="*/ 231792 h 384698"/>
                  <a:gd name="connsiteX18" fmla="*/ 291201 w 302563"/>
                  <a:gd name="connsiteY18" fmla="*/ 263606 h 384698"/>
                  <a:gd name="connsiteX19" fmla="*/ 278502 w 302563"/>
                  <a:gd name="connsiteY19" fmla="*/ 269250 h 384698"/>
                  <a:gd name="connsiteX20" fmla="*/ 284058 w 302563"/>
                  <a:gd name="connsiteY20" fmla="*/ 277892 h 384698"/>
                  <a:gd name="connsiteX21" fmla="*/ 263606 w 302563"/>
                  <a:gd name="connsiteY21" fmla="*/ 286982 h 384698"/>
                  <a:gd name="connsiteX22" fmla="*/ 252243 w 302563"/>
                  <a:gd name="connsiteY22" fmla="*/ 305162 h 384698"/>
                  <a:gd name="connsiteX23" fmla="*/ 241336 w 302563"/>
                  <a:gd name="connsiteY23" fmla="*/ 308278 h 384698"/>
                  <a:gd name="connsiteX24" fmla="*/ 238934 w 302563"/>
                  <a:gd name="connsiteY24" fmla="*/ 322690 h 384698"/>
                  <a:gd name="connsiteX25" fmla="*/ 233220 w 302563"/>
                  <a:gd name="connsiteY25" fmla="*/ 328405 h 384698"/>
                  <a:gd name="connsiteX26" fmla="*/ 231791 w 302563"/>
                  <a:gd name="connsiteY26" fmla="*/ 336976 h 384698"/>
                  <a:gd name="connsiteX27" fmla="*/ 224894 w 302563"/>
                  <a:gd name="connsiteY27" fmla="*/ 343874 h 384698"/>
                  <a:gd name="connsiteX28" fmla="*/ 220755 w 302563"/>
                  <a:gd name="connsiteY28" fmla="*/ 359050 h 384698"/>
                  <a:gd name="connsiteX29" fmla="*/ 216722 w 302563"/>
                  <a:gd name="connsiteY29" fmla="*/ 361930 h 384698"/>
                  <a:gd name="connsiteX30" fmla="*/ 213612 w 302563"/>
                  <a:gd name="connsiteY30" fmla="*/ 373336 h 384698"/>
                  <a:gd name="connsiteX31" fmla="*/ 197704 w 302563"/>
                  <a:gd name="connsiteY31" fmla="*/ 384698 h 384698"/>
                  <a:gd name="connsiteX32" fmla="*/ 145438 w 302563"/>
                  <a:gd name="connsiteY32" fmla="*/ 348339 h 384698"/>
                  <a:gd name="connsiteX33" fmla="*/ 138620 w 302563"/>
                  <a:gd name="connsiteY33" fmla="*/ 330159 h 384698"/>
                  <a:gd name="connsiteX34" fmla="*/ 4545 w 302563"/>
                  <a:gd name="connsiteY34" fmla="*/ 255168 h 384698"/>
                  <a:gd name="connsiteX35" fmla="*/ 0 w 302563"/>
                  <a:gd name="connsiteY35" fmla="*/ 250623 h 384698"/>
                  <a:gd name="connsiteX36" fmla="*/ 0 w 302563"/>
                  <a:gd name="connsiteY36" fmla="*/ 211991 h 384698"/>
                  <a:gd name="connsiteX37" fmla="*/ 7143 w 302563"/>
                  <a:gd name="connsiteY37" fmla="*/ 201991 h 384698"/>
                  <a:gd name="connsiteX38" fmla="*/ 7143 w 302563"/>
                  <a:gd name="connsiteY38" fmla="*/ 197705 h 384698"/>
                  <a:gd name="connsiteX39" fmla="*/ 18506 w 302563"/>
                  <a:gd name="connsiteY39" fmla="*/ 181798 h 384698"/>
                  <a:gd name="connsiteX40" fmla="*/ 37310 w 302563"/>
                  <a:gd name="connsiteY40" fmla="*/ 156725 h 384698"/>
                  <a:gd name="connsiteX41" fmla="*/ 43177 w 302563"/>
                  <a:gd name="connsiteY41" fmla="*/ 143817 h 384698"/>
                  <a:gd name="connsiteX42" fmla="*/ 27270 w 302563"/>
                  <a:gd name="connsiteY42" fmla="*/ 100640 h 384698"/>
                  <a:gd name="connsiteX43" fmla="*/ 20452 w 302563"/>
                  <a:gd name="connsiteY43" fmla="*/ 84733 h 384698"/>
                  <a:gd name="connsiteX44" fmla="*/ 4545 w 302563"/>
                  <a:gd name="connsiteY44" fmla="*/ 57463 h 384698"/>
                  <a:gd name="connsiteX45" fmla="*/ 14320 w 302563"/>
                  <a:gd name="connsiteY45" fmla="*/ 47689 h 384698"/>
                  <a:gd name="connsiteX46" fmla="*/ 11688 w 302563"/>
                  <a:gd name="connsiteY46" fmla="*/ 43177 h 384698"/>
                  <a:gd name="connsiteX47" fmla="*/ 34413 w 302563"/>
                  <a:gd name="connsiteY47" fmla="*/ 20452 h 384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02563" h="384698">
                    <a:moveTo>
                      <a:pt x="59410" y="0"/>
                    </a:moveTo>
                    <a:lnTo>
                      <a:pt x="82134" y="4545"/>
                    </a:lnTo>
                    <a:lnTo>
                      <a:pt x="82134" y="27270"/>
                    </a:lnTo>
                    <a:lnTo>
                      <a:pt x="93497" y="36360"/>
                    </a:lnTo>
                    <a:lnTo>
                      <a:pt x="118494" y="36360"/>
                    </a:lnTo>
                    <a:lnTo>
                      <a:pt x="161671" y="70447"/>
                    </a:lnTo>
                    <a:lnTo>
                      <a:pt x="177578" y="70447"/>
                    </a:lnTo>
                    <a:lnTo>
                      <a:pt x="184395" y="70447"/>
                    </a:lnTo>
                    <a:lnTo>
                      <a:pt x="195758" y="70447"/>
                    </a:lnTo>
                    <a:lnTo>
                      <a:pt x="216210" y="74992"/>
                    </a:lnTo>
                    <a:lnTo>
                      <a:pt x="227572" y="59084"/>
                    </a:lnTo>
                    <a:lnTo>
                      <a:pt x="263931" y="43177"/>
                    </a:lnTo>
                    <a:lnTo>
                      <a:pt x="279839" y="59084"/>
                    </a:lnTo>
                    <a:lnTo>
                      <a:pt x="302563" y="59084"/>
                    </a:lnTo>
                    <a:lnTo>
                      <a:pt x="290063" y="73370"/>
                    </a:lnTo>
                    <a:lnTo>
                      <a:pt x="295420" y="73370"/>
                    </a:lnTo>
                    <a:lnTo>
                      <a:pt x="270749" y="101566"/>
                    </a:lnTo>
                    <a:lnTo>
                      <a:pt x="270749" y="231792"/>
                    </a:lnTo>
                    <a:lnTo>
                      <a:pt x="291201" y="263606"/>
                    </a:lnTo>
                    <a:lnTo>
                      <a:pt x="278502" y="269250"/>
                    </a:lnTo>
                    <a:lnTo>
                      <a:pt x="284058" y="277892"/>
                    </a:lnTo>
                    <a:lnTo>
                      <a:pt x="263606" y="286982"/>
                    </a:lnTo>
                    <a:lnTo>
                      <a:pt x="252243" y="305162"/>
                    </a:lnTo>
                    <a:lnTo>
                      <a:pt x="241336" y="308278"/>
                    </a:lnTo>
                    <a:lnTo>
                      <a:pt x="238934" y="322690"/>
                    </a:lnTo>
                    <a:lnTo>
                      <a:pt x="233220" y="328405"/>
                    </a:lnTo>
                    <a:lnTo>
                      <a:pt x="231791" y="336976"/>
                    </a:lnTo>
                    <a:lnTo>
                      <a:pt x="224894" y="343874"/>
                    </a:lnTo>
                    <a:lnTo>
                      <a:pt x="220755" y="359050"/>
                    </a:lnTo>
                    <a:lnTo>
                      <a:pt x="216722" y="361930"/>
                    </a:lnTo>
                    <a:lnTo>
                      <a:pt x="213612" y="373336"/>
                    </a:lnTo>
                    <a:lnTo>
                      <a:pt x="197704" y="384698"/>
                    </a:lnTo>
                    <a:lnTo>
                      <a:pt x="145438" y="348339"/>
                    </a:lnTo>
                    <a:lnTo>
                      <a:pt x="138620" y="330159"/>
                    </a:lnTo>
                    <a:lnTo>
                      <a:pt x="4545" y="255168"/>
                    </a:lnTo>
                    <a:lnTo>
                      <a:pt x="0" y="250623"/>
                    </a:lnTo>
                    <a:lnTo>
                      <a:pt x="0" y="211991"/>
                    </a:lnTo>
                    <a:lnTo>
                      <a:pt x="7143" y="201991"/>
                    </a:lnTo>
                    <a:lnTo>
                      <a:pt x="7143" y="197705"/>
                    </a:lnTo>
                    <a:lnTo>
                      <a:pt x="18506" y="181798"/>
                    </a:lnTo>
                    <a:lnTo>
                      <a:pt x="37310" y="156725"/>
                    </a:lnTo>
                    <a:lnTo>
                      <a:pt x="43177" y="143817"/>
                    </a:lnTo>
                    <a:lnTo>
                      <a:pt x="27270" y="100640"/>
                    </a:lnTo>
                    <a:lnTo>
                      <a:pt x="20452" y="84733"/>
                    </a:lnTo>
                    <a:lnTo>
                      <a:pt x="4545" y="57463"/>
                    </a:lnTo>
                    <a:lnTo>
                      <a:pt x="14320" y="47689"/>
                    </a:lnTo>
                    <a:lnTo>
                      <a:pt x="11688" y="43177"/>
                    </a:lnTo>
                    <a:lnTo>
                      <a:pt x="34413" y="20452"/>
                    </a:lnTo>
                    <a:close/>
                  </a:path>
                </a:pathLst>
              </a:custGeom>
              <a:solidFill>
                <a:srgbClr val="DBF1EB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" name="Freeform 37"/>
              <p:cNvSpPr/>
              <p:nvPr/>
            </p:nvSpPr>
            <p:spPr bwMode="auto">
              <a:xfrm>
                <a:off x="4793120" y="4094732"/>
                <a:ext cx="28182" cy="30101"/>
              </a:xfrm>
              <a:custGeom>
                <a:avLst/>
                <a:gdLst>
                  <a:gd name="connsiteX0" fmla="*/ 57029 w 68391"/>
                  <a:gd name="connsiteY0" fmla="*/ 0 h 73045"/>
                  <a:gd name="connsiteX1" fmla="*/ 68391 w 68391"/>
                  <a:gd name="connsiteY1" fmla="*/ 22725 h 73045"/>
                  <a:gd name="connsiteX2" fmla="*/ 68391 w 68391"/>
                  <a:gd name="connsiteY2" fmla="*/ 43177 h 73045"/>
                  <a:gd name="connsiteX3" fmla="*/ 63629 w 68391"/>
                  <a:gd name="connsiteY3" fmla="*/ 46034 h 73045"/>
                  <a:gd name="connsiteX4" fmla="*/ 63629 w 68391"/>
                  <a:gd name="connsiteY4" fmla="*/ 50320 h 73045"/>
                  <a:gd name="connsiteX5" fmla="*/ 52267 w 68391"/>
                  <a:gd name="connsiteY5" fmla="*/ 57138 h 73045"/>
                  <a:gd name="connsiteX6" fmla="*/ 36360 w 68391"/>
                  <a:gd name="connsiteY6" fmla="*/ 50320 h 73045"/>
                  <a:gd name="connsiteX7" fmla="*/ 20452 w 68391"/>
                  <a:gd name="connsiteY7" fmla="*/ 73045 h 73045"/>
                  <a:gd name="connsiteX8" fmla="*/ 0 w 68391"/>
                  <a:gd name="connsiteY8" fmla="*/ 73045 h 73045"/>
                  <a:gd name="connsiteX9" fmla="*/ 4545 w 68391"/>
                  <a:gd name="connsiteY9" fmla="*/ 50320 h 73045"/>
                  <a:gd name="connsiteX10" fmla="*/ 8712 w 68391"/>
                  <a:gd name="connsiteY10" fmla="*/ 46153 h 73045"/>
                  <a:gd name="connsiteX11" fmla="*/ 9090 w 68391"/>
                  <a:gd name="connsiteY11" fmla="*/ 44262 h 73045"/>
                  <a:gd name="connsiteX12" fmla="*/ 9090 w 68391"/>
                  <a:gd name="connsiteY12" fmla="*/ 23051 h 73045"/>
                  <a:gd name="connsiteX13" fmla="*/ 13852 w 68391"/>
                  <a:gd name="connsiteY13" fmla="*/ 19241 h 73045"/>
                  <a:gd name="connsiteX14" fmla="*/ 13852 w 68391"/>
                  <a:gd name="connsiteY14" fmla="*/ 15908 h 73045"/>
                  <a:gd name="connsiteX15" fmla="*/ 25214 w 68391"/>
                  <a:gd name="connsiteY15" fmla="*/ 6817 h 73045"/>
                  <a:gd name="connsiteX16" fmla="*/ 36577 w 68391"/>
                  <a:gd name="connsiteY16" fmla="*/ 11363 h 73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8391" h="73045">
                    <a:moveTo>
                      <a:pt x="57029" y="0"/>
                    </a:moveTo>
                    <a:lnTo>
                      <a:pt x="68391" y="22725"/>
                    </a:lnTo>
                    <a:lnTo>
                      <a:pt x="68391" y="43177"/>
                    </a:lnTo>
                    <a:lnTo>
                      <a:pt x="63629" y="46034"/>
                    </a:lnTo>
                    <a:lnTo>
                      <a:pt x="63629" y="50320"/>
                    </a:lnTo>
                    <a:lnTo>
                      <a:pt x="52267" y="57138"/>
                    </a:lnTo>
                    <a:lnTo>
                      <a:pt x="36360" y="50320"/>
                    </a:lnTo>
                    <a:lnTo>
                      <a:pt x="20452" y="73045"/>
                    </a:lnTo>
                    <a:lnTo>
                      <a:pt x="0" y="73045"/>
                    </a:lnTo>
                    <a:lnTo>
                      <a:pt x="4545" y="50320"/>
                    </a:lnTo>
                    <a:lnTo>
                      <a:pt x="8712" y="46153"/>
                    </a:lnTo>
                    <a:lnTo>
                      <a:pt x="9090" y="44262"/>
                    </a:lnTo>
                    <a:lnTo>
                      <a:pt x="9090" y="23051"/>
                    </a:lnTo>
                    <a:lnTo>
                      <a:pt x="13852" y="19241"/>
                    </a:lnTo>
                    <a:lnTo>
                      <a:pt x="13852" y="15908"/>
                    </a:lnTo>
                    <a:lnTo>
                      <a:pt x="25214" y="6817"/>
                    </a:lnTo>
                    <a:lnTo>
                      <a:pt x="36577" y="11363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" name="Freeform 38"/>
              <p:cNvSpPr/>
              <p:nvPr/>
            </p:nvSpPr>
            <p:spPr bwMode="auto">
              <a:xfrm>
                <a:off x="4790219" y="4092846"/>
                <a:ext cx="170611" cy="165930"/>
              </a:xfrm>
              <a:custGeom>
                <a:avLst/>
                <a:gdLst>
                  <a:gd name="connsiteX0" fmla="*/ 54539 w 414022"/>
                  <a:gd name="connsiteY0" fmla="*/ 0 h 402661"/>
                  <a:gd name="connsiteX1" fmla="*/ 97716 w 414022"/>
                  <a:gd name="connsiteY1" fmla="*/ 0 h 402661"/>
                  <a:gd name="connsiteX2" fmla="*/ 172707 w 414022"/>
                  <a:gd name="connsiteY2" fmla="*/ 0 h 402661"/>
                  <a:gd name="connsiteX3" fmla="*/ 172707 w 414022"/>
                  <a:gd name="connsiteY3" fmla="*/ 4545 h 402661"/>
                  <a:gd name="connsiteX4" fmla="*/ 181609 w 414022"/>
                  <a:gd name="connsiteY4" fmla="*/ 9524 h 402661"/>
                  <a:gd name="connsiteX5" fmla="*/ 182231 w 414022"/>
                  <a:gd name="connsiteY5" fmla="*/ 9524 h 402661"/>
                  <a:gd name="connsiteX6" fmla="*/ 182231 w 414022"/>
                  <a:gd name="connsiteY6" fmla="*/ 9872 h 402661"/>
                  <a:gd name="connsiteX7" fmla="*/ 306782 w 414022"/>
                  <a:gd name="connsiteY7" fmla="*/ 79537 h 402661"/>
                  <a:gd name="connsiteX8" fmla="*/ 308774 w 414022"/>
                  <a:gd name="connsiteY8" fmla="*/ 84848 h 402661"/>
                  <a:gd name="connsiteX9" fmla="*/ 316306 w 414022"/>
                  <a:gd name="connsiteY9" fmla="*/ 89061 h 402661"/>
                  <a:gd name="connsiteX10" fmla="*/ 321653 w 414022"/>
                  <a:gd name="connsiteY10" fmla="*/ 103319 h 402661"/>
                  <a:gd name="connsiteX11" fmla="*/ 365866 w 414022"/>
                  <a:gd name="connsiteY11" fmla="*/ 134076 h 402661"/>
                  <a:gd name="connsiteX12" fmla="*/ 365016 w 414022"/>
                  <a:gd name="connsiteY12" fmla="*/ 136383 h 402661"/>
                  <a:gd name="connsiteX13" fmla="*/ 375390 w 414022"/>
                  <a:gd name="connsiteY13" fmla="*/ 143600 h 402661"/>
                  <a:gd name="connsiteX14" fmla="*/ 359483 w 414022"/>
                  <a:gd name="connsiteY14" fmla="*/ 186777 h 402661"/>
                  <a:gd name="connsiteX15" fmla="*/ 359483 w 414022"/>
                  <a:gd name="connsiteY15" fmla="*/ 205324 h 402661"/>
                  <a:gd name="connsiteX16" fmla="*/ 372684 w 414022"/>
                  <a:gd name="connsiteY16" fmla="*/ 215885 h 402661"/>
                  <a:gd name="connsiteX17" fmla="*/ 377229 w 414022"/>
                  <a:gd name="connsiteY17" fmla="*/ 220430 h 402661"/>
                  <a:gd name="connsiteX18" fmla="*/ 376918 w 414022"/>
                  <a:gd name="connsiteY18" fmla="*/ 221177 h 402661"/>
                  <a:gd name="connsiteX19" fmla="*/ 382208 w 414022"/>
                  <a:gd name="connsiteY19" fmla="*/ 225409 h 402661"/>
                  <a:gd name="connsiteX20" fmla="*/ 386753 w 414022"/>
                  <a:gd name="connsiteY20" fmla="*/ 229954 h 402661"/>
                  <a:gd name="connsiteX21" fmla="*/ 375390 w 414022"/>
                  <a:gd name="connsiteY21" fmla="*/ 257223 h 402661"/>
                  <a:gd name="connsiteX22" fmla="*/ 375390 w 414022"/>
                  <a:gd name="connsiteY22" fmla="*/ 268586 h 402661"/>
                  <a:gd name="connsiteX23" fmla="*/ 375390 w 414022"/>
                  <a:gd name="connsiteY23" fmla="*/ 284493 h 402661"/>
                  <a:gd name="connsiteX24" fmla="*/ 386753 w 414022"/>
                  <a:gd name="connsiteY24" fmla="*/ 304945 h 402661"/>
                  <a:gd name="connsiteX25" fmla="*/ 401490 w 414022"/>
                  <a:gd name="connsiteY25" fmla="*/ 340736 h 402661"/>
                  <a:gd name="connsiteX26" fmla="*/ 404498 w 414022"/>
                  <a:gd name="connsiteY26" fmla="*/ 343143 h 402661"/>
                  <a:gd name="connsiteX27" fmla="*/ 403332 w 414022"/>
                  <a:gd name="connsiteY27" fmla="*/ 344115 h 402661"/>
                  <a:gd name="connsiteX28" fmla="*/ 414022 w 414022"/>
                  <a:gd name="connsiteY28" fmla="*/ 352667 h 402661"/>
                  <a:gd name="connsiteX29" fmla="*/ 386753 w 414022"/>
                  <a:gd name="connsiteY29" fmla="*/ 375392 h 402661"/>
                  <a:gd name="connsiteX30" fmla="*/ 348121 w 414022"/>
                  <a:gd name="connsiteY30" fmla="*/ 386754 h 402661"/>
                  <a:gd name="connsiteX31" fmla="*/ 323124 w 414022"/>
                  <a:gd name="connsiteY31" fmla="*/ 386754 h 402661"/>
                  <a:gd name="connsiteX32" fmla="*/ 311762 w 414022"/>
                  <a:gd name="connsiteY32" fmla="*/ 395844 h 402661"/>
                  <a:gd name="connsiteX33" fmla="*/ 284492 w 414022"/>
                  <a:gd name="connsiteY33" fmla="*/ 395844 h 402661"/>
                  <a:gd name="connsiteX34" fmla="*/ 273130 w 414022"/>
                  <a:gd name="connsiteY34" fmla="*/ 402661 h 402661"/>
                  <a:gd name="connsiteX35" fmla="*/ 229953 w 414022"/>
                  <a:gd name="connsiteY35" fmla="*/ 395844 h 402661"/>
                  <a:gd name="connsiteX36" fmla="*/ 204956 w 414022"/>
                  <a:gd name="connsiteY36" fmla="*/ 395844 h 402661"/>
                  <a:gd name="connsiteX37" fmla="*/ 202688 w 414022"/>
                  <a:gd name="connsiteY37" fmla="*/ 386320 h 402661"/>
                  <a:gd name="connsiteX38" fmla="*/ 195432 w 414022"/>
                  <a:gd name="connsiteY38" fmla="*/ 386320 h 402661"/>
                  <a:gd name="connsiteX39" fmla="*/ 184070 w 414022"/>
                  <a:gd name="connsiteY39" fmla="*/ 338598 h 402661"/>
                  <a:gd name="connsiteX40" fmla="*/ 173532 w 414022"/>
                  <a:gd name="connsiteY40" fmla="*/ 319630 h 402661"/>
                  <a:gd name="connsiteX41" fmla="*/ 139055 w 414022"/>
                  <a:gd name="connsiteY41" fmla="*/ 309490 h 402661"/>
                  <a:gd name="connsiteX42" fmla="*/ 118602 w 414022"/>
                  <a:gd name="connsiteY42" fmla="*/ 300400 h 402661"/>
                  <a:gd name="connsiteX43" fmla="*/ 91333 w 414022"/>
                  <a:gd name="connsiteY43" fmla="*/ 293583 h 402661"/>
                  <a:gd name="connsiteX44" fmla="*/ 79971 w 414022"/>
                  <a:gd name="connsiteY44" fmla="*/ 289038 h 402661"/>
                  <a:gd name="connsiteX45" fmla="*/ 64063 w 414022"/>
                  <a:gd name="connsiteY45" fmla="*/ 277675 h 402661"/>
                  <a:gd name="connsiteX46" fmla="*/ 62383 w 414022"/>
                  <a:gd name="connsiteY46" fmla="*/ 273754 h 402661"/>
                  <a:gd name="connsiteX47" fmla="*/ 54539 w 414022"/>
                  <a:gd name="connsiteY47" fmla="*/ 268151 h 402661"/>
                  <a:gd name="connsiteX48" fmla="*/ 35836 w 414022"/>
                  <a:gd name="connsiteY48" fmla="*/ 224511 h 402661"/>
                  <a:gd name="connsiteX49" fmla="*/ 20887 w 414022"/>
                  <a:gd name="connsiteY49" fmla="*/ 214046 h 402661"/>
                  <a:gd name="connsiteX50" fmla="*/ 20348 w 414022"/>
                  <a:gd name="connsiteY50" fmla="*/ 210812 h 402661"/>
                  <a:gd name="connsiteX51" fmla="*/ 11363 w 414022"/>
                  <a:gd name="connsiteY51" fmla="*/ 204522 h 402661"/>
                  <a:gd name="connsiteX52" fmla="*/ 6817 w 414022"/>
                  <a:gd name="connsiteY52" fmla="*/ 177253 h 402661"/>
                  <a:gd name="connsiteX53" fmla="*/ 11363 w 414022"/>
                  <a:gd name="connsiteY53" fmla="*/ 161345 h 402661"/>
                  <a:gd name="connsiteX54" fmla="*/ 0 w 414022"/>
                  <a:gd name="connsiteY54" fmla="*/ 129531 h 402661"/>
                  <a:gd name="connsiteX55" fmla="*/ 18180 w 414022"/>
                  <a:gd name="connsiteY55" fmla="*/ 129531 h 402661"/>
                  <a:gd name="connsiteX56" fmla="*/ 34087 w 414022"/>
                  <a:gd name="connsiteY56" fmla="*/ 113624 h 402661"/>
                  <a:gd name="connsiteX57" fmla="*/ 43177 w 414022"/>
                  <a:gd name="connsiteY57" fmla="*/ 90899 h 402661"/>
                  <a:gd name="connsiteX58" fmla="*/ 54539 w 414022"/>
                  <a:gd name="connsiteY58" fmla="*/ 86354 h 402661"/>
                  <a:gd name="connsiteX59" fmla="*/ 54539 w 414022"/>
                  <a:gd name="connsiteY59" fmla="*/ 74992 h 402661"/>
                  <a:gd name="connsiteX60" fmla="*/ 49994 w 414022"/>
                  <a:gd name="connsiteY60" fmla="*/ 63629 h 402661"/>
                  <a:gd name="connsiteX61" fmla="*/ 43177 w 414022"/>
                  <a:gd name="connsiteY61" fmla="*/ 54539 h 402661"/>
                  <a:gd name="connsiteX62" fmla="*/ 54539 w 414022"/>
                  <a:gd name="connsiteY62" fmla="*/ 47722 h 402661"/>
                  <a:gd name="connsiteX63" fmla="*/ 61357 w 414022"/>
                  <a:gd name="connsiteY63" fmla="*/ 27270 h 402661"/>
                  <a:gd name="connsiteX64" fmla="*/ 43177 w 414022"/>
                  <a:gd name="connsiteY64" fmla="*/ 4545 h 402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414022" h="402661">
                    <a:moveTo>
                      <a:pt x="54539" y="0"/>
                    </a:moveTo>
                    <a:lnTo>
                      <a:pt x="97716" y="0"/>
                    </a:lnTo>
                    <a:lnTo>
                      <a:pt x="172707" y="0"/>
                    </a:lnTo>
                    <a:lnTo>
                      <a:pt x="172707" y="4545"/>
                    </a:lnTo>
                    <a:lnTo>
                      <a:pt x="181609" y="9524"/>
                    </a:lnTo>
                    <a:lnTo>
                      <a:pt x="182231" y="9524"/>
                    </a:lnTo>
                    <a:lnTo>
                      <a:pt x="182231" y="9872"/>
                    </a:lnTo>
                    <a:lnTo>
                      <a:pt x="306782" y="79537"/>
                    </a:lnTo>
                    <a:lnTo>
                      <a:pt x="308774" y="84848"/>
                    </a:lnTo>
                    <a:lnTo>
                      <a:pt x="316306" y="89061"/>
                    </a:lnTo>
                    <a:lnTo>
                      <a:pt x="321653" y="103319"/>
                    </a:lnTo>
                    <a:lnTo>
                      <a:pt x="365866" y="134076"/>
                    </a:lnTo>
                    <a:lnTo>
                      <a:pt x="365016" y="136383"/>
                    </a:lnTo>
                    <a:lnTo>
                      <a:pt x="375390" y="143600"/>
                    </a:lnTo>
                    <a:lnTo>
                      <a:pt x="359483" y="186777"/>
                    </a:lnTo>
                    <a:lnTo>
                      <a:pt x="359483" y="205324"/>
                    </a:lnTo>
                    <a:lnTo>
                      <a:pt x="372684" y="215885"/>
                    </a:lnTo>
                    <a:lnTo>
                      <a:pt x="377229" y="220430"/>
                    </a:lnTo>
                    <a:lnTo>
                      <a:pt x="376918" y="221177"/>
                    </a:lnTo>
                    <a:lnTo>
                      <a:pt x="382208" y="225409"/>
                    </a:lnTo>
                    <a:lnTo>
                      <a:pt x="386753" y="229954"/>
                    </a:lnTo>
                    <a:lnTo>
                      <a:pt x="375390" y="257223"/>
                    </a:lnTo>
                    <a:lnTo>
                      <a:pt x="375390" y="268586"/>
                    </a:lnTo>
                    <a:lnTo>
                      <a:pt x="375390" y="284493"/>
                    </a:lnTo>
                    <a:lnTo>
                      <a:pt x="386753" y="304945"/>
                    </a:lnTo>
                    <a:lnTo>
                      <a:pt x="401490" y="340736"/>
                    </a:lnTo>
                    <a:lnTo>
                      <a:pt x="404498" y="343143"/>
                    </a:lnTo>
                    <a:lnTo>
                      <a:pt x="403332" y="344115"/>
                    </a:lnTo>
                    <a:lnTo>
                      <a:pt x="414022" y="352667"/>
                    </a:lnTo>
                    <a:lnTo>
                      <a:pt x="386753" y="375392"/>
                    </a:lnTo>
                    <a:lnTo>
                      <a:pt x="348121" y="386754"/>
                    </a:lnTo>
                    <a:lnTo>
                      <a:pt x="323124" y="386754"/>
                    </a:lnTo>
                    <a:lnTo>
                      <a:pt x="311762" y="395844"/>
                    </a:lnTo>
                    <a:lnTo>
                      <a:pt x="284492" y="395844"/>
                    </a:lnTo>
                    <a:lnTo>
                      <a:pt x="273130" y="402661"/>
                    </a:lnTo>
                    <a:lnTo>
                      <a:pt x="229953" y="395844"/>
                    </a:lnTo>
                    <a:lnTo>
                      <a:pt x="204956" y="395844"/>
                    </a:lnTo>
                    <a:lnTo>
                      <a:pt x="202688" y="386320"/>
                    </a:lnTo>
                    <a:lnTo>
                      <a:pt x="195432" y="386320"/>
                    </a:lnTo>
                    <a:lnTo>
                      <a:pt x="184070" y="338598"/>
                    </a:lnTo>
                    <a:lnTo>
                      <a:pt x="173532" y="319630"/>
                    </a:lnTo>
                    <a:lnTo>
                      <a:pt x="139055" y="309490"/>
                    </a:lnTo>
                    <a:lnTo>
                      <a:pt x="118602" y="300400"/>
                    </a:lnTo>
                    <a:lnTo>
                      <a:pt x="91333" y="293583"/>
                    </a:lnTo>
                    <a:lnTo>
                      <a:pt x="79971" y="289038"/>
                    </a:lnTo>
                    <a:lnTo>
                      <a:pt x="64063" y="277675"/>
                    </a:lnTo>
                    <a:lnTo>
                      <a:pt x="62383" y="273754"/>
                    </a:lnTo>
                    <a:lnTo>
                      <a:pt x="54539" y="268151"/>
                    </a:lnTo>
                    <a:lnTo>
                      <a:pt x="35836" y="224511"/>
                    </a:lnTo>
                    <a:lnTo>
                      <a:pt x="20887" y="214046"/>
                    </a:lnTo>
                    <a:lnTo>
                      <a:pt x="20348" y="210812"/>
                    </a:lnTo>
                    <a:lnTo>
                      <a:pt x="11363" y="204522"/>
                    </a:lnTo>
                    <a:lnTo>
                      <a:pt x="6817" y="177253"/>
                    </a:lnTo>
                    <a:lnTo>
                      <a:pt x="11363" y="161345"/>
                    </a:lnTo>
                    <a:lnTo>
                      <a:pt x="0" y="129531"/>
                    </a:lnTo>
                    <a:lnTo>
                      <a:pt x="18180" y="129531"/>
                    </a:lnTo>
                    <a:lnTo>
                      <a:pt x="34087" y="113624"/>
                    </a:lnTo>
                    <a:lnTo>
                      <a:pt x="43177" y="90899"/>
                    </a:lnTo>
                    <a:lnTo>
                      <a:pt x="54539" y="86354"/>
                    </a:lnTo>
                    <a:lnTo>
                      <a:pt x="54539" y="74992"/>
                    </a:lnTo>
                    <a:lnTo>
                      <a:pt x="49994" y="63629"/>
                    </a:lnTo>
                    <a:lnTo>
                      <a:pt x="43177" y="54539"/>
                    </a:lnTo>
                    <a:lnTo>
                      <a:pt x="54539" y="47722"/>
                    </a:lnTo>
                    <a:lnTo>
                      <a:pt x="61357" y="27270"/>
                    </a:lnTo>
                    <a:lnTo>
                      <a:pt x="43177" y="4545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" name="Freeform 39"/>
              <p:cNvSpPr/>
              <p:nvPr/>
            </p:nvSpPr>
            <p:spPr bwMode="auto">
              <a:xfrm>
                <a:off x="4848370" y="4214507"/>
                <a:ext cx="48785" cy="120935"/>
              </a:xfrm>
              <a:custGeom>
                <a:avLst/>
                <a:gdLst>
                  <a:gd name="connsiteX0" fmla="*/ 9307 w 118385"/>
                  <a:gd name="connsiteY0" fmla="*/ 0 h 293473"/>
                  <a:gd name="connsiteX1" fmla="*/ 47939 w 118385"/>
                  <a:gd name="connsiteY1" fmla="*/ 11363 h 293473"/>
                  <a:gd name="connsiteX2" fmla="*/ 52484 w 118385"/>
                  <a:gd name="connsiteY2" fmla="*/ 22725 h 293473"/>
                  <a:gd name="connsiteX3" fmla="*/ 63846 w 118385"/>
                  <a:gd name="connsiteY3" fmla="*/ 38632 h 293473"/>
                  <a:gd name="connsiteX4" fmla="*/ 75209 w 118385"/>
                  <a:gd name="connsiteY4" fmla="*/ 86354 h 293473"/>
                  <a:gd name="connsiteX5" fmla="*/ 63846 w 118385"/>
                  <a:gd name="connsiteY5" fmla="*/ 120441 h 293473"/>
                  <a:gd name="connsiteX6" fmla="*/ 75209 w 118385"/>
                  <a:gd name="connsiteY6" fmla="*/ 161345 h 293473"/>
                  <a:gd name="connsiteX7" fmla="*/ 91116 w 118385"/>
                  <a:gd name="connsiteY7" fmla="*/ 161345 h 293473"/>
                  <a:gd name="connsiteX8" fmla="*/ 100206 w 118385"/>
                  <a:gd name="connsiteY8" fmla="*/ 179525 h 293473"/>
                  <a:gd name="connsiteX9" fmla="*/ 118385 w 118385"/>
                  <a:gd name="connsiteY9" fmla="*/ 204522 h 293473"/>
                  <a:gd name="connsiteX10" fmla="*/ 118385 w 118385"/>
                  <a:gd name="connsiteY10" fmla="*/ 254516 h 293473"/>
                  <a:gd name="connsiteX11" fmla="*/ 113623 w 118385"/>
                  <a:gd name="connsiteY11" fmla="*/ 255706 h 293473"/>
                  <a:gd name="connsiteX12" fmla="*/ 113623 w 118385"/>
                  <a:gd name="connsiteY12" fmla="*/ 261659 h 293473"/>
                  <a:gd name="connsiteX13" fmla="*/ 98041 w 118385"/>
                  <a:gd name="connsiteY13" fmla="*/ 265554 h 293473"/>
                  <a:gd name="connsiteX14" fmla="*/ 91116 w 118385"/>
                  <a:gd name="connsiteY14" fmla="*/ 286330 h 293473"/>
                  <a:gd name="connsiteX15" fmla="*/ 89330 w 118385"/>
                  <a:gd name="connsiteY15" fmla="*/ 284545 h 293473"/>
                  <a:gd name="connsiteX16" fmla="*/ 86354 w 118385"/>
                  <a:gd name="connsiteY16" fmla="*/ 293473 h 293473"/>
                  <a:gd name="connsiteX17" fmla="*/ 63629 w 118385"/>
                  <a:gd name="connsiteY17" fmla="*/ 270749 h 293473"/>
                  <a:gd name="connsiteX18" fmla="*/ 59084 w 118385"/>
                  <a:gd name="connsiteY18" fmla="*/ 245752 h 293473"/>
                  <a:gd name="connsiteX19" fmla="*/ 70447 w 118385"/>
                  <a:gd name="connsiteY19" fmla="*/ 227572 h 293473"/>
                  <a:gd name="connsiteX20" fmla="*/ 63629 w 118385"/>
                  <a:gd name="connsiteY20" fmla="*/ 211665 h 293473"/>
                  <a:gd name="connsiteX21" fmla="*/ 54539 w 118385"/>
                  <a:gd name="connsiteY21" fmla="*/ 202575 h 293473"/>
                  <a:gd name="connsiteX22" fmla="*/ 43177 w 118385"/>
                  <a:gd name="connsiteY22" fmla="*/ 202575 h 293473"/>
                  <a:gd name="connsiteX23" fmla="*/ 20452 w 118385"/>
                  <a:gd name="connsiteY23" fmla="*/ 186668 h 293473"/>
                  <a:gd name="connsiteX24" fmla="*/ 0 w 118385"/>
                  <a:gd name="connsiteY24" fmla="*/ 175305 h 293473"/>
                  <a:gd name="connsiteX25" fmla="*/ 15907 w 118385"/>
                  <a:gd name="connsiteY25" fmla="*/ 143491 h 293473"/>
                  <a:gd name="connsiteX26" fmla="*/ 20452 w 118385"/>
                  <a:gd name="connsiteY26" fmla="*/ 132129 h 293473"/>
                  <a:gd name="connsiteX27" fmla="*/ 15907 w 118385"/>
                  <a:gd name="connsiteY27" fmla="*/ 100314 h 293473"/>
                  <a:gd name="connsiteX28" fmla="*/ 20452 w 118385"/>
                  <a:gd name="connsiteY28" fmla="*/ 66227 h 293473"/>
                  <a:gd name="connsiteX29" fmla="*/ 24717 w 118385"/>
                  <a:gd name="connsiteY29" fmla="*/ 62816 h 293473"/>
                  <a:gd name="connsiteX30" fmla="*/ 25214 w 118385"/>
                  <a:gd name="connsiteY30" fmla="*/ 59084 h 293473"/>
                  <a:gd name="connsiteX31" fmla="*/ 30773 w 118385"/>
                  <a:gd name="connsiteY31" fmla="*/ 54637 h 293473"/>
                  <a:gd name="connsiteX32" fmla="*/ 20452 w 118385"/>
                  <a:gd name="connsiteY32" fmla="*/ 29868 h 293473"/>
                  <a:gd name="connsiteX33" fmla="*/ 4545 w 118385"/>
                  <a:gd name="connsiteY33" fmla="*/ 7143 h 293473"/>
                  <a:gd name="connsiteX34" fmla="*/ 16838 w 118385"/>
                  <a:gd name="connsiteY34" fmla="*/ 10759 h 293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18385" h="293473">
                    <a:moveTo>
                      <a:pt x="9307" y="0"/>
                    </a:moveTo>
                    <a:lnTo>
                      <a:pt x="47939" y="11363"/>
                    </a:lnTo>
                    <a:lnTo>
                      <a:pt x="52484" y="22725"/>
                    </a:lnTo>
                    <a:lnTo>
                      <a:pt x="63846" y="38632"/>
                    </a:lnTo>
                    <a:lnTo>
                      <a:pt x="75209" y="86354"/>
                    </a:lnTo>
                    <a:lnTo>
                      <a:pt x="63846" y="120441"/>
                    </a:lnTo>
                    <a:lnTo>
                      <a:pt x="75209" y="161345"/>
                    </a:lnTo>
                    <a:lnTo>
                      <a:pt x="91116" y="161345"/>
                    </a:lnTo>
                    <a:lnTo>
                      <a:pt x="100206" y="179525"/>
                    </a:lnTo>
                    <a:lnTo>
                      <a:pt x="118385" y="204522"/>
                    </a:lnTo>
                    <a:lnTo>
                      <a:pt x="118385" y="254516"/>
                    </a:lnTo>
                    <a:lnTo>
                      <a:pt x="113623" y="255706"/>
                    </a:lnTo>
                    <a:lnTo>
                      <a:pt x="113623" y="261659"/>
                    </a:lnTo>
                    <a:lnTo>
                      <a:pt x="98041" y="265554"/>
                    </a:lnTo>
                    <a:lnTo>
                      <a:pt x="91116" y="286330"/>
                    </a:lnTo>
                    <a:lnTo>
                      <a:pt x="89330" y="284545"/>
                    </a:lnTo>
                    <a:lnTo>
                      <a:pt x="86354" y="293473"/>
                    </a:lnTo>
                    <a:lnTo>
                      <a:pt x="63629" y="270749"/>
                    </a:lnTo>
                    <a:lnTo>
                      <a:pt x="59084" y="245752"/>
                    </a:lnTo>
                    <a:lnTo>
                      <a:pt x="70447" y="227572"/>
                    </a:lnTo>
                    <a:lnTo>
                      <a:pt x="63629" y="211665"/>
                    </a:lnTo>
                    <a:lnTo>
                      <a:pt x="54539" y="202575"/>
                    </a:lnTo>
                    <a:lnTo>
                      <a:pt x="43177" y="202575"/>
                    </a:lnTo>
                    <a:lnTo>
                      <a:pt x="20452" y="186668"/>
                    </a:lnTo>
                    <a:lnTo>
                      <a:pt x="0" y="175305"/>
                    </a:lnTo>
                    <a:lnTo>
                      <a:pt x="15907" y="143491"/>
                    </a:lnTo>
                    <a:lnTo>
                      <a:pt x="20452" y="132129"/>
                    </a:lnTo>
                    <a:lnTo>
                      <a:pt x="15907" y="100314"/>
                    </a:lnTo>
                    <a:lnTo>
                      <a:pt x="20452" y="66227"/>
                    </a:lnTo>
                    <a:lnTo>
                      <a:pt x="24717" y="62816"/>
                    </a:lnTo>
                    <a:lnTo>
                      <a:pt x="25214" y="59084"/>
                    </a:lnTo>
                    <a:lnTo>
                      <a:pt x="30773" y="54637"/>
                    </a:lnTo>
                    <a:lnTo>
                      <a:pt x="20452" y="29868"/>
                    </a:lnTo>
                    <a:lnTo>
                      <a:pt x="4545" y="7143"/>
                    </a:lnTo>
                    <a:lnTo>
                      <a:pt x="16838" y="10759"/>
                    </a:lnTo>
                    <a:close/>
                  </a:path>
                </a:pathLst>
              </a:custGeom>
              <a:solidFill>
                <a:srgbClr val="CBEBE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" name="Freeform 40"/>
              <p:cNvSpPr/>
              <p:nvPr/>
            </p:nvSpPr>
            <p:spPr bwMode="auto">
              <a:xfrm>
                <a:off x="4807969" y="4234262"/>
                <a:ext cx="164993" cy="266128"/>
              </a:xfrm>
              <a:custGeom>
                <a:avLst/>
                <a:gdLst>
                  <a:gd name="connsiteX0" fmla="*/ 379936 w 400388"/>
                  <a:gd name="connsiteY0" fmla="*/ 0 h 645815"/>
                  <a:gd name="connsiteX1" fmla="*/ 391298 w 400388"/>
                  <a:gd name="connsiteY1" fmla="*/ 15907 h 645815"/>
                  <a:gd name="connsiteX2" fmla="*/ 384481 w 400388"/>
                  <a:gd name="connsiteY2" fmla="*/ 54539 h 645815"/>
                  <a:gd name="connsiteX3" fmla="*/ 391298 w 400388"/>
                  <a:gd name="connsiteY3" fmla="*/ 86354 h 645815"/>
                  <a:gd name="connsiteX4" fmla="*/ 395843 w 400388"/>
                  <a:gd name="connsiteY4" fmla="*/ 145438 h 645815"/>
                  <a:gd name="connsiteX5" fmla="*/ 400388 w 400388"/>
                  <a:gd name="connsiteY5" fmla="*/ 161345 h 645815"/>
                  <a:gd name="connsiteX6" fmla="*/ 391298 w 400388"/>
                  <a:gd name="connsiteY6" fmla="*/ 188615 h 645815"/>
                  <a:gd name="connsiteX7" fmla="*/ 375391 w 400388"/>
                  <a:gd name="connsiteY7" fmla="*/ 215884 h 645815"/>
                  <a:gd name="connsiteX8" fmla="*/ 352666 w 400388"/>
                  <a:gd name="connsiteY8" fmla="*/ 243154 h 645815"/>
                  <a:gd name="connsiteX9" fmla="*/ 351616 w 400388"/>
                  <a:gd name="connsiteY9" fmla="*/ 243463 h 645815"/>
                  <a:gd name="connsiteX10" fmla="*/ 347904 w 400388"/>
                  <a:gd name="connsiteY10" fmla="*/ 247917 h 645815"/>
                  <a:gd name="connsiteX11" fmla="*/ 346853 w 400388"/>
                  <a:gd name="connsiteY11" fmla="*/ 248226 h 645815"/>
                  <a:gd name="connsiteX12" fmla="*/ 343142 w 400388"/>
                  <a:gd name="connsiteY12" fmla="*/ 252679 h 645815"/>
                  <a:gd name="connsiteX13" fmla="*/ 304511 w 400388"/>
                  <a:gd name="connsiteY13" fmla="*/ 264041 h 645815"/>
                  <a:gd name="connsiteX14" fmla="*/ 268151 w 400388"/>
                  <a:gd name="connsiteY14" fmla="*/ 284493 h 645815"/>
                  <a:gd name="connsiteX15" fmla="*/ 224974 w 400388"/>
                  <a:gd name="connsiteY15" fmla="*/ 323125 h 645815"/>
                  <a:gd name="connsiteX16" fmla="*/ 210868 w 400388"/>
                  <a:gd name="connsiteY16" fmla="*/ 327156 h 645815"/>
                  <a:gd name="connsiteX17" fmla="*/ 191321 w 400388"/>
                  <a:gd name="connsiteY17" fmla="*/ 349960 h 645815"/>
                  <a:gd name="connsiteX18" fmla="*/ 189923 w 400388"/>
                  <a:gd name="connsiteY18" fmla="*/ 350799 h 645815"/>
                  <a:gd name="connsiteX19" fmla="*/ 186559 w 400388"/>
                  <a:gd name="connsiteY19" fmla="*/ 354723 h 645815"/>
                  <a:gd name="connsiteX20" fmla="*/ 185159 w 400388"/>
                  <a:gd name="connsiteY20" fmla="*/ 355563 h 645815"/>
                  <a:gd name="connsiteX21" fmla="*/ 181797 w 400388"/>
                  <a:gd name="connsiteY21" fmla="*/ 359485 h 645815"/>
                  <a:gd name="connsiteX22" fmla="*/ 179182 w 400388"/>
                  <a:gd name="connsiteY22" fmla="*/ 361054 h 645815"/>
                  <a:gd name="connsiteX23" fmla="*/ 175414 w 400388"/>
                  <a:gd name="connsiteY23" fmla="*/ 381774 h 645815"/>
                  <a:gd name="connsiteX24" fmla="*/ 191321 w 400388"/>
                  <a:gd name="connsiteY24" fmla="*/ 415861 h 645815"/>
                  <a:gd name="connsiteX25" fmla="*/ 202684 w 400388"/>
                  <a:gd name="connsiteY25" fmla="*/ 436313 h 645815"/>
                  <a:gd name="connsiteX26" fmla="*/ 202684 w 400388"/>
                  <a:gd name="connsiteY26" fmla="*/ 447676 h 645815"/>
                  <a:gd name="connsiteX27" fmla="*/ 207229 w 400388"/>
                  <a:gd name="connsiteY27" fmla="*/ 447676 h 645815"/>
                  <a:gd name="connsiteX28" fmla="*/ 207229 w 400388"/>
                  <a:gd name="connsiteY28" fmla="*/ 484035 h 645815"/>
                  <a:gd name="connsiteX29" fmla="*/ 202684 w 400388"/>
                  <a:gd name="connsiteY29" fmla="*/ 506760 h 645815"/>
                  <a:gd name="connsiteX30" fmla="*/ 207229 w 400388"/>
                  <a:gd name="connsiteY30" fmla="*/ 511305 h 645815"/>
                  <a:gd name="connsiteX31" fmla="*/ 202684 w 400388"/>
                  <a:gd name="connsiteY31" fmla="*/ 527212 h 645815"/>
                  <a:gd name="connsiteX32" fmla="*/ 197923 w 400388"/>
                  <a:gd name="connsiteY32" fmla="*/ 531974 h 645815"/>
                  <a:gd name="connsiteX33" fmla="*/ 197922 w 400388"/>
                  <a:gd name="connsiteY33" fmla="*/ 531975 h 645815"/>
                  <a:gd name="connsiteX34" fmla="*/ 182018 w 400388"/>
                  <a:gd name="connsiteY34" fmla="*/ 547882 h 645815"/>
                  <a:gd name="connsiteX35" fmla="*/ 182014 w 400388"/>
                  <a:gd name="connsiteY35" fmla="*/ 547882 h 645815"/>
                  <a:gd name="connsiteX36" fmla="*/ 177253 w 400388"/>
                  <a:gd name="connsiteY36" fmla="*/ 552644 h 645815"/>
                  <a:gd name="connsiteX37" fmla="*/ 149983 w 400388"/>
                  <a:gd name="connsiteY37" fmla="*/ 564007 h 645815"/>
                  <a:gd name="connsiteX38" fmla="*/ 106806 w 400388"/>
                  <a:gd name="connsiteY38" fmla="*/ 586731 h 645815"/>
                  <a:gd name="connsiteX39" fmla="*/ 100423 w 400388"/>
                  <a:gd name="connsiteY39" fmla="*/ 593114 h 645815"/>
                  <a:gd name="connsiteX40" fmla="*/ 100423 w 400388"/>
                  <a:gd name="connsiteY40" fmla="*/ 609021 h 645815"/>
                  <a:gd name="connsiteX41" fmla="*/ 111785 w 400388"/>
                  <a:gd name="connsiteY41" fmla="*/ 613566 h 645815"/>
                  <a:gd name="connsiteX42" fmla="*/ 104968 w 400388"/>
                  <a:gd name="connsiteY42" fmla="*/ 636290 h 645815"/>
                  <a:gd name="connsiteX43" fmla="*/ 101868 w 400388"/>
                  <a:gd name="connsiteY43" fmla="*/ 635515 h 645815"/>
                  <a:gd name="connsiteX44" fmla="*/ 100206 w 400388"/>
                  <a:gd name="connsiteY44" fmla="*/ 641053 h 645815"/>
                  <a:gd name="connsiteX45" fmla="*/ 97105 w 400388"/>
                  <a:gd name="connsiteY45" fmla="*/ 640278 h 645815"/>
                  <a:gd name="connsiteX46" fmla="*/ 95444 w 400388"/>
                  <a:gd name="connsiteY46" fmla="*/ 645815 h 645815"/>
                  <a:gd name="connsiteX47" fmla="*/ 68174 w 400388"/>
                  <a:gd name="connsiteY47" fmla="*/ 638998 h 645815"/>
                  <a:gd name="connsiteX48" fmla="*/ 68174 w 400388"/>
                  <a:gd name="connsiteY48" fmla="*/ 623091 h 645815"/>
                  <a:gd name="connsiteX49" fmla="*/ 63629 w 400388"/>
                  <a:gd name="connsiteY49" fmla="*/ 607183 h 645815"/>
                  <a:gd name="connsiteX50" fmla="*/ 59084 w 400388"/>
                  <a:gd name="connsiteY50" fmla="*/ 591276 h 645815"/>
                  <a:gd name="connsiteX51" fmla="*/ 63629 w 400388"/>
                  <a:gd name="connsiteY51" fmla="*/ 548099 h 645815"/>
                  <a:gd name="connsiteX52" fmla="*/ 52267 w 400388"/>
                  <a:gd name="connsiteY52" fmla="*/ 520830 h 645815"/>
                  <a:gd name="connsiteX53" fmla="*/ 36360 w 400388"/>
                  <a:gd name="connsiteY53" fmla="*/ 461746 h 645815"/>
                  <a:gd name="connsiteX54" fmla="*/ 74992 w 400388"/>
                  <a:gd name="connsiteY54" fmla="*/ 418569 h 645815"/>
                  <a:gd name="connsiteX55" fmla="*/ 86354 w 400388"/>
                  <a:gd name="connsiteY55" fmla="*/ 391299 h 645815"/>
                  <a:gd name="connsiteX56" fmla="*/ 90899 w 400388"/>
                  <a:gd name="connsiteY56" fmla="*/ 386754 h 645815"/>
                  <a:gd name="connsiteX57" fmla="*/ 95444 w 400388"/>
                  <a:gd name="connsiteY57" fmla="*/ 366302 h 645815"/>
                  <a:gd name="connsiteX58" fmla="*/ 90899 w 400388"/>
                  <a:gd name="connsiteY58" fmla="*/ 354940 h 645815"/>
                  <a:gd name="connsiteX59" fmla="*/ 90899 w 400388"/>
                  <a:gd name="connsiteY59" fmla="*/ 323125 h 645815"/>
                  <a:gd name="connsiteX60" fmla="*/ 102261 w 400388"/>
                  <a:gd name="connsiteY60" fmla="*/ 300401 h 645815"/>
                  <a:gd name="connsiteX61" fmla="*/ 102261 w 400388"/>
                  <a:gd name="connsiteY61" fmla="*/ 248134 h 645815"/>
                  <a:gd name="connsiteX62" fmla="*/ 79537 w 400388"/>
                  <a:gd name="connsiteY62" fmla="*/ 236772 h 645815"/>
                  <a:gd name="connsiteX63" fmla="*/ 63629 w 400388"/>
                  <a:gd name="connsiteY63" fmla="*/ 229954 h 645815"/>
                  <a:gd name="connsiteX64" fmla="*/ 52267 w 400388"/>
                  <a:gd name="connsiteY64" fmla="*/ 225409 h 645815"/>
                  <a:gd name="connsiteX65" fmla="*/ 36360 w 400388"/>
                  <a:gd name="connsiteY65" fmla="*/ 214047 h 645815"/>
                  <a:gd name="connsiteX66" fmla="*/ 4545 w 400388"/>
                  <a:gd name="connsiteY66" fmla="*/ 214047 h 645815"/>
                  <a:gd name="connsiteX67" fmla="*/ 4545 w 400388"/>
                  <a:gd name="connsiteY67" fmla="*/ 204957 h 645815"/>
                  <a:gd name="connsiteX68" fmla="*/ 0 w 400388"/>
                  <a:gd name="connsiteY68" fmla="*/ 177688 h 645815"/>
                  <a:gd name="connsiteX69" fmla="*/ 5303 w 400388"/>
                  <a:gd name="connsiteY69" fmla="*/ 176173 h 645815"/>
                  <a:gd name="connsiteX70" fmla="*/ 4762 w 400388"/>
                  <a:gd name="connsiteY70" fmla="*/ 172926 h 645815"/>
                  <a:gd name="connsiteX71" fmla="*/ 4762 w 400388"/>
                  <a:gd name="connsiteY71" fmla="*/ 172926 h 645815"/>
                  <a:gd name="connsiteX72" fmla="*/ 4762 w 400388"/>
                  <a:gd name="connsiteY72" fmla="*/ 172925 h 645815"/>
                  <a:gd name="connsiteX73" fmla="*/ 10065 w 400388"/>
                  <a:gd name="connsiteY73" fmla="*/ 171410 h 645815"/>
                  <a:gd name="connsiteX74" fmla="*/ 9524 w 400388"/>
                  <a:gd name="connsiteY74" fmla="*/ 168163 h 645815"/>
                  <a:gd name="connsiteX75" fmla="*/ 120875 w 400388"/>
                  <a:gd name="connsiteY75" fmla="*/ 136348 h 645815"/>
                  <a:gd name="connsiteX76" fmla="*/ 143600 w 400388"/>
                  <a:gd name="connsiteY76" fmla="*/ 152255 h 645815"/>
                  <a:gd name="connsiteX77" fmla="*/ 154962 w 400388"/>
                  <a:gd name="connsiteY77" fmla="*/ 152255 h 645815"/>
                  <a:gd name="connsiteX78" fmla="*/ 170869 w 400388"/>
                  <a:gd name="connsiteY78" fmla="*/ 156800 h 645815"/>
                  <a:gd name="connsiteX79" fmla="*/ 170869 w 400388"/>
                  <a:gd name="connsiteY79" fmla="*/ 172708 h 645815"/>
                  <a:gd name="connsiteX80" fmla="*/ 159507 w 400388"/>
                  <a:gd name="connsiteY80" fmla="*/ 195432 h 645815"/>
                  <a:gd name="connsiteX81" fmla="*/ 164052 w 400388"/>
                  <a:gd name="connsiteY81" fmla="*/ 215884 h 645815"/>
                  <a:gd name="connsiteX82" fmla="*/ 182242 w 400388"/>
                  <a:gd name="connsiteY82" fmla="*/ 237712 h 645815"/>
                  <a:gd name="connsiteX83" fmla="*/ 186342 w 400388"/>
                  <a:gd name="connsiteY83" fmla="*/ 225409 h 645815"/>
                  <a:gd name="connsiteX84" fmla="*/ 189743 w 400388"/>
                  <a:gd name="connsiteY84" fmla="*/ 224729 h 645815"/>
                  <a:gd name="connsiteX85" fmla="*/ 191104 w 400388"/>
                  <a:gd name="connsiteY85" fmla="*/ 220646 h 645815"/>
                  <a:gd name="connsiteX86" fmla="*/ 194506 w 400388"/>
                  <a:gd name="connsiteY86" fmla="*/ 219966 h 645815"/>
                  <a:gd name="connsiteX87" fmla="*/ 195866 w 400388"/>
                  <a:gd name="connsiteY87" fmla="*/ 215884 h 645815"/>
                  <a:gd name="connsiteX88" fmla="*/ 208443 w 400388"/>
                  <a:gd name="connsiteY88" fmla="*/ 213369 h 645815"/>
                  <a:gd name="connsiteX89" fmla="*/ 204522 w 400388"/>
                  <a:gd name="connsiteY89" fmla="*/ 166325 h 645815"/>
                  <a:gd name="connsiteX90" fmla="*/ 186342 w 400388"/>
                  <a:gd name="connsiteY90" fmla="*/ 139056 h 645815"/>
                  <a:gd name="connsiteX91" fmla="*/ 177253 w 400388"/>
                  <a:gd name="connsiteY91" fmla="*/ 127693 h 645815"/>
                  <a:gd name="connsiteX92" fmla="*/ 161345 w 400388"/>
                  <a:gd name="connsiteY92" fmla="*/ 127693 h 645815"/>
                  <a:gd name="connsiteX93" fmla="*/ 149983 w 400388"/>
                  <a:gd name="connsiteY93" fmla="*/ 79972 h 645815"/>
                  <a:gd name="connsiteX94" fmla="*/ 161345 w 400388"/>
                  <a:gd name="connsiteY94" fmla="*/ 52702 h 645815"/>
                  <a:gd name="connsiteX95" fmla="*/ 164123 w 400388"/>
                  <a:gd name="connsiteY95" fmla="*/ 52702 h 645815"/>
                  <a:gd name="connsiteX96" fmla="*/ 166107 w 400388"/>
                  <a:gd name="connsiteY96" fmla="*/ 47939 h 645815"/>
                  <a:gd name="connsiteX97" fmla="*/ 168885 w 400388"/>
                  <a:gd name="connsiteY97" fmla="*/ 47939 h 645815"/>
                  <a:gd name="connsiteX98" fmla="*/ 170869 w 400388"/>
                  <a:gd name="connsiteY98" fmla="*/ 43177 h 645815"/>
                  <a:gd name="connsiteX99" fmla="*/ 195866 w 400388"/>
                  <a:gd name="connsiteY99" fmla="*/ 43177 h 645815"/>
                  <a:gd name="connsiteX100" fmla="*/ 239043 w 400388"/>
                  <a:gd name="connsiteY100" fmla="*/ 49994 h 645815"/>
                  <a:gd name="connsiteX101" fmla="*/ 250406 w 400388"/>
                  <a:gd name="connsiteY101" fmla="*/ 43177 h 645815"/>
                  <a:gd name="connsiteX102" fmla="*/ 277675 w 400388"/>
                  <a:gd name="connsiteY102" fmla="*/ 43177 h 645815"/>
                  <a:gd name="connsiteX103" fmla="*/ 293582 w 400388"/>
                  <a:gd name="connsiteY103" fmla="*/ 34087 h 645815"/>
                  <a:gd name="connsiteX104" fmla="*/ 314035 w 400388"/>
                  <a:gd name="connsiteY104" fmla="*/ 34087 h 645815"/>
                  <a:gd name="connsiteX105" fmla="*/ 352666 w 400388"/>
                  <a:gd name="connsiteY105" fmla="*/ 22725 h 645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400388" h="645815">
                    <a:moveTo>
                      <a:pt x="379936" y="0"/>
                    </a:moveTo>
                    <a:lnTo>
                      <a:pt x="391298" y="15907"/>
                    </a:lnTo>
                    <a:lnTo>
                      <a:pt x="384481" y="54539"/>
                    </a:lnTo>
                    <a:lnTo>
                      <a:pt x="391298" y="86354"/>
                    </a:lnTo>
                    <a:lnTo>
                      <a:pt x="395843" y="145438"/>
                    </a:lnTo>
                    <a:lnTo>
                      <a:pt x="400388" y="161345"/>
                    </a:lnTo>
                    <a:lnTo>
                      <a:pt x="391298" y="188615"/>
                    </a:lnTo>
                    <a:lnTo>
                      <a:pt x="375391" y="215884"/>
                    </a:lnTo>
                    <a:lnTo>
                      <a:pt x="352666" y="243154"/>
                    </a:lnTo>
                    <a:lnTo>
                      <a:pt x="351616" y="243463"/>
                    </a:lnTo>
                    <a:lnTo>
                      <a:pt x="347904" y="247917"/>
                    </a:lnTo>
                    <a:lnTo>
                      <a:pt x="346853" y="248226"/>
                    </a:lnTo>
                    <a:lnTo>
                      <a:pt x="343142" y="252679"/>
                    </a:lnTo>
                    <a:lnTo>
                      <a:pt x="304511" y="264041"/>
                    </a:lnTo>
                    <a:lnTo>
                      <a:pt x="268151" y="284493"/>
                    </a:lnTo>
                    <a:lnTo>
                      <a:pt x="224974" y="323125"/>
                    </a:lnTo>
                    <a:lnTo>
                      <a:pt x="210868" y="327156"/>
                    </a:lnTo>
                    <a:lnTo>
                      <a:pt x="191321" y="349960"/>
                    </a:lnTo>
                    <a:lnTo>
                      <a:pt x="189923" y="350799"/>
                    </a:lnTo>
                    <a:lnTo>
                      <a:pt x="186559" y="354723"/>
                    </a:lnTo>
                    <a:lnTo>
                      <a:pt x="185159" y="355563"/>
                    </a:lnTo>
                    <a:lnTo>
                      <a:pt x="181797" y="359485"/>
                    </a:lnTo>
                    <a:lnTo>
                      <a:pt x="179182" y="361054"/>
                    </a:lnTo>
                    <a:lnTo>
                      <a:pt x="175414" y="381774"/>
                    </a:lnTo>
                    <a:lnTo>
                      <a:pt x="191321" y="415861"/>
                    </a:lnTo>
                    <a:lnTo>
                      <a:pt x="202684" y="436313"/>
                    </a:lnTo>
                    <a:lnTo>
                      <a:pt x="202684" y="447676"/>
                    </a:lnTo>
                    <a:lnTo>
                      <a:pt x="207229" y="447676"/>
                    </a:lnTo>
                    <a:lnTo>
                      <a:pt x="207229" y="484035"/>
                    </a:lnTo>
                    <a:lnTo>
                      <a:pt x="202684" y="506760"/>
                    </a:lnTo>
                    <a:lnTo>
                      <a:pt x="207229" y="511305"/>
                    </a:lnTo>
                    <a:lnTo>
                      <a:pt x="202684" y="527212"/>
                    </a:lnTo>
                    <a:lnTo>
                      <a:pt x="197923" y="531974"/>
                    </a:lnTo>
                    <a:lnTo>
                      <a:pt x="197922" y="531975"/>
                    </a:lnTo>
                    <a:lnTo>
                      <a:pt x="182018" y="547882"/>
                    </a:lnTo>
                    <a:lnTo>
                      <a:pt x="182014" y="547882"/>
                    </a:lnTo>
                    <a:lnTo>
                      <a:pt x="177253" y="552644"/>
                    </a:lnTo>
                    <a:lnTo>
                      <a:pt x="149983" y="564007"/>
                    </a:lnTo>
                    <a:lnTo>
                      <a:pt x="106806" y="586731"/>
                    </a:lnTo>
                    <a:lnTo>
                      <a:pt x="100423" y="593114"/>
                    </a:lnTo>
                    <a:lnTo>
                      <a:pt x="100423" y="609021"/>
                    </a:lnTo>
                    <a:lnTo>
                      <a:pt x="111785" y="613566"/>
                    </a:lnTo>
                    <a:lnTo>
                      <a:pt x="104968" y="636290"/>
                    </a:lnTo>
                    <a:lnTo>
                      <a:pt x="101868" y="635515"/>
                    </a:lnTo>
                    <a:lnTo>
                      <a:pt x="100206" y="641053"/>
                    </a:lnTo>
                    <a:lnTo>
                      <a:pt x="97105" y="640278"/>
                    </a:lnTo>
                    <a:lnTo>
                      <a:pt x="95444" y="645815"/>
                    </a:lnTo>
                    <a:lnTo>
                      <a:pt x="68174" y="638998"/>
                    </a:lnTo>
                    <a:lnTo>
                      <a:pt x="68174" y="623091"/>
                    </a:lnTo>
                    <a:lnTo>
                      <a:pt x="63629" y="607183"/>
                    </a:lnTo>
                    <a:lnTo>
                      <a:pt x="59084" y="591276"/>
                    </a:lnTo>
                    <a:lnTo>
                      <a:pt x="63629" y="548099"/>
                    </a:lnTo>
                    <a:lnTo>
                      <a:pt x="52267" y="520830"/>
                    </a:lnTo>
                    <a:lnTo>
                      <a:pt x="36360" y="461746"/>
                    </a:lnTo>
                    <a:lnTo>
                      <a:pt x="74992" y="418569"/>
                    </a:lnTo>
                    <a:lnTo>
                      <a:pt x="86354" y="391299"/>
                    </a:lnTo>
                    <a:lnTo>
                      <a:pt x="90899" y="386754"/>
                    </a:lnTo>
                    <a:lnTo>
                      <a:pt x="95444" y="366302"/>
                    </a:lnTo>
                    <a:lnTo>
                      <a:pt x="90899" y="354940"/>
                    </a:lnTo>
                    <a:lnTo>
                      <a:pt x="90899" y="323125"/>
                    </a:lnTo>
                    <a:lnTo>
                      <a:pt x="102261" y="300401"/>
                    </a:lnTo>
                    <a:lnTo>
                      <a:pt x="102261" y="248134"/>
                    </a:lnTo>
                    <a:lnTo>
                      <a:pt x="79537" y="236772"/>
                    </a:lnTo>
                    <a:lnTo>
                      <a:pt x="63629" y="229954"/>
                    </a:lnTo>
                    <a:lnTo>
                      <a:pt x="52267" y="225409"/>
                    </a:lnTo>
                    <a:lnTo>
                      <a:pt x="36360" y="214047"/>
                    </a:lnTo>
                    <a:lnTo>
                      <a:pt x="4545" y="214047"/>
                    </a:lnTo>
                    <a:lnTo>
                      <a:pt x="4545" y="204957"/>
                    </a:lnTo>
                    <a:lnTo>
                      <a:pt x="0" y="177688"/>
                    </a:lnTo>
                    <a:lnTo>
                      <a:pt x="5303" y="176173"/>
                    </a:lnTo>
                    <a:lnTo>
                      <a:pt x="4762" y="172926"/>
                    </a:lnTo>
                    <a:lnTo>
                      <a:pt x="4762" y="172926"/>
                    </a:lnTo>
                    <a:lnTo>
                      <a:pt x="4762" y="172925"/>
                    </a:lnTo>
                    <a:lnTo>
                      <a:pt x="10065" y="171410"/>
                    </a:lnTo>
                    <a:lnTo>
                      <a:pt x="9524" y="168163"/>
                    </a:lnTo>
                    <a:lnTo>
                      <a:pt x="120875" y="136348"/>
                    </a:lnTo>
                    <a:lnTo>
                      <a:pt x="143600" y="152255"/>
                    </a:lnTo>
                    <a:lnTo>
                      <a:pt x="154962" y="152255"/>
                    </a:lnTo>
                    <a:lnTo>
                      <a:pt x="170869" y="156800"/>
                    </a:lnTo>
                    <a:lnTo>
                      <a:pt x="170869" y="172708"/>
                    </a:lnTo>
                    <a:lnTo>
                      <a:pt x="159507" y="195432"/>
                    </a:lnTo>
                    <a:lnTo>
                      <a:pt x="164052" y="215884"/>
                    </a:lnTo>
                    <a:lnTo>
                      <a:pt x="182242" y="237712"/>
                    </a:lnTo>
                    <a:lnTo>
                      <a:pt x="186342" y="225409"/>
                    </a:lnTo>
                    <a:lnTo>
                      <a:pt x="189743" y="224729"/>
                    </a:lnTo>
                    <a:lnTo>
                      <a:pt x="191104" y="220646"/>
                    </a:lnTo>
                    <a:lnTo>
                      <a:pt x="194506" y="219966"/>
                    </a:lnTo>
                    <a:lnTo>
                      <a:pt x="195866" y="215884"/>
                    </a:lnTo>
                    <a:lnTo>
                      <a:pt x="208443" y="213369"/>
                    </a:lnTo>
                    <a:lnTo>
                      <a:pt x="204522" y="166325"/>
                    </a:lnTo>
                    <a:lnTo>
                      <a:pt x="186342" y="139056"/>
                    </a:lnTo>
                    <a:lnTo>
                      <a:pt x="177253" y="127693"/>
                    </a:lnTo>
                    <a:lnTo>
                      <a:pt x="161345" y="127693"/>
                    </a:lnTo>
                    <a:lnTo>
                      <a:pt x="149983" y="79972"/>
                    </a:lnTo>
                    <a:lnTo>
                      <a:pt x="161345" y="52702"/>
                    </a:lnTo>
                    <a:lnTo>
                      <a:pt x="164123" y="52702"/>
                    </a:lnTo>
                    <a:lnTo>
                      <a:pt x="166107" y="47939"/>
                    </a:lnTo>
                    <a:lnTo>
                      <a:pt x="168885" y="47939"/>
                    </a:lnTo>
                    <a:lnTo>
                      <a:pt x="170869" y="43177"/>
                    </a:lnTo>
                    <a:lnTo>
                      <a:pt x="195866" y="43177"/>
                    </a:lnTo>
                    <a:lnTo>
                      <a:pt x="239043" y="49994"/>
                    </a:lnTo>
                    <a:lnTo>
                      <a:pt x="250406" y="43177"/>
                    </a:lnTo>
                    <a:lnTo>
                      <a:pt x="277675" y="43177"/>
                    </a:lnTo>
                    <a:lnTo>
                      <a:pt x="293582" y="34087"/>
                    </a:lnTo>
                    <a:lnTo>
                      <a:pt x="314035" y="34087"/>
                    </a:lnTo>
                    <a:lnTo>
                      <a:pt x="352666" y="22725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" name="Freeform 41"/>
              <p:cNvSpPr/>
              <p:nvPr/>
            </p:nvSpPr>
            <p:spPr bwMode="auto">
              <a:xfrm>
                <a:off x="4792138" y="4113506"/>
                <a:ext cx="27201" cy="42429"/>
              </a:xfrm>
              <a:custGeom>
                <a:avLst/>
                <a:gdLst>
                  <a:gd name="connsiteX0" fmla="*/ 38741 w 66010"/>
                  <a:gd name="connsiteY0" fmla="*/ 0 h 102964"/>
                  <a:gd name="connsiteX1" fmla="*/ 54648 w 66010"/>
                  <a:gd name="connsiteY1" fmla="*/ 6818 h 102964"/>
                  <a:gd name="connsiteX2" fmla="*/ 61465 w 66010"/>
                  <a:gd name="connsiteY2" fmla="*/ 15908 h 102964"/>
                  <a:gd name="connsiteX3" fmla="*/ 66010 w 66010"/>
                  <a:gd name="connsiteY3" fmla="*/ 27270 h 102964"/>
                  <a:gd name="connsiteX4" fmla="*/ 66010 w 66010"/>
                  <a:gd name="connsiteY4" fmla="*/ 38632 h 102964"/>
                  <a:gd name="connsiteX5" fmla="*/ 63629 w 66010"/>
                  <a:gd name="connsiteY5" fmla="*/ 39585 h 102964"/>
                  <a:gd name="connsiteX6" fmla="*/ 63629 w 66010"/>
                  <a:gd name="connsiteY6" fmla="*/ 49878 h 102964"/>
                  <a:gd name="connsiteX7" fmla="*/ 52267 w 66010"/>
                  <a:gd name="connsiteY7" fmla="*/ 55466 h 102964"/>
                  <a:gd name="connsiteX8" fmla="*/ 43177 w 66010"/>
                  <a:gd name="connsiteY8" fmla="*/ 83406 h 102964"/>
                  <a:gd name="connsiteX9" fmla="*/ 27270 w 66010"/>
                  <a:gd name="connsiteY9" fmla="*/ 94582 h 102964"/>
                  <a:gd name="connsiteX10" fmla="*/ 9090 w 66010"/>
                  <a:gd name="connsiteY10" fmla="*/ 102964 h 102964"/>
                  <a:gd name="connsiteX11" fmla="*/ 9090 w 66010"/>
                  <a:gd name="connsiteY11" fmla="*/ 49878 h 102964"/>
                  <a:gd name="connsiteX12" fmla="*/ 0 w 66010"/>
                  <a:gd name="connsiteY12" fmla="*/ 30320 h 102964"/>
                  <a:gd name="connsiteX13" fmla="*/ 6722 w 66010"/>
                  <a:gd name="connsiteY13" fmla="*/ 30320 h 102964"/>
                  <a:gd name="connsiteX14" fmla="*/ 2381 w 66010"/>
                  <a:gd name="connsiteY14" fmla="*/ 22725 h 102964"/>
                  <a:gd name="connsiteX15" fmla="*/ 22833 w 66010"/>
                  <a:gd name="connsiteY15" fmla="*/ 22725 h 102964"/>
                  <a:gd name="connsiteX16" fmla="*/ 33245 w 66010"/>
                  <a:gd name="connsiteY16" fmla="*/ 7852 h 102964"/>
                  <a:gd name="connsiteX17" fmla="*/ 36360 w 66010"/>
                  <a:gd name="connsiteY17" fmla="*/ 2380 h 102964"/>
                  <a:gd name="connsiteX18" fmla="*/ 36882 w 66010"/>
                  <a:gd name="connsiteY18" fmla="*/ 2655 h 102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6010" h="102964">
                    <a:moveTo>
                      <a:pt x="38741" y="0"/>
                    </a:moveTo>
                    <a:lnTo>
                      <a:pt x="54648" y="6818"/>
                    </a:lnTo>
                    <a:lnTo>
                      <a:pt x="61465" y="15908"/>
                    </a:lnTo>
                    <a:lnTo>
                      <a:pt x="66010" y="27270"/>
                    </a:lnTo>
                    <a:lnTo>
                      <a:pt x="66010" y="38632"/>
                    </a:lnTo>
                    <a:lnTo>
                      <a:pt x="63629" y="39585"/>
                    </a:lnTo>
                    <a:lnTo>
                      <a:pt x="63629" y="49878"/>
                    </a:lnTo>
                    <a:lnTo>
                      <a:pt x="52267" y="55466"/>
                    </a:lnTo>
                    <a:lnTo>
                      <a:pt x="43177" y="83406"/>
                    </a:lnTo>
                    <a:lnTo>
                      <a:pt x="27270" y="94582"/>
                    </a:lnTo>
                    <a:lnTo>
                      <a:pt x="9090" y="102964"/>
                    </a:lnTo>
                    <a:lnTo>
                      <a:pt x="9090" y="49878"/>
                    </a:lnTo>
                    <a:lnTo>
                      <a:pt x="0" y="30320"/>
                    </a:lnTo>
                    <a:lnTo>
                      <a:pt x="6722" y="30320"/>
                    </a:lnTo>
                    <a:lnTo>
                      <a:pt x="2381" y="22725"/>
                    </a:lnTo>
                    <a:lnTo>
                      <a:pt x="22833" y="22725"/>
                    </a:lnTo>
                    <a:lnTo>
                      <a:pt x="33245" y="7852"/>
                    </a:lnTo>
                    <a:lnTo>
                      <a:pt x="36360" y="2380"/>
                    </a:lnTo>
                    <a:lnTo>
                      <a:pt x="36882" y="2655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" name="Freeform 42"/>
              <p:cNvSpPr/>
              <p:nvPr/>
            </p:nvSpPr>
            <p:spPr bwMode="auto">
              <a:xfrm>
                <a:off x="4683512" y="4203360"/>
                <a:ext cx="178950" cy="151838"/>
              </a:xfrm>
              <a:custGeom>
                <a:avLst/>
                <a:gdLst>
                  <a:gd name="connsiteX0" fmla="*/ 316090 w 434258"/>
                  <a:gd name="connsiteY0" fmla="*/ 0 h 368465"/>
                  <a:gd name="connsiteX1" fmla="*/ 331997 w 434258"/>
                  <a:gd name="connsiteY1" fmla="*/ 0 h 368465"/>
                  <a:gd name="connsiteX2" fmla="*/ 347905 w 434258"/>
                  <a:gd name="connsiteY2" fmla="*/ 11363 h 368465"/>
                  <a:gd name="connsiteX3" fmla="*/ 359267 w 434258"/>
                  <a:gd name="connsiteY3" fmla="*/ 15908 h 368465"/>
                  <a:gd name="connsiteX4" fmla="*/ 386536 w 434258"/>
                  <a:gd name="connsiteY4" fmla="*/ 27270 h 368465"/>
                  <a:gd name="connsiteX5" fmla="*/ 406989 w 434258"/>
                  <a:gd name="connsiteY5" fmla="*/ 31815 h 368465"/>
                  <a:gd name="connsiteX6" fmla="*/ 422896 w 434258"/>
                  <a:gd name="connsiteY6" fmla="*/ 54539 h 368465"/>
                  <a:gd name="connsiteX7" fmla="*/ 434258 w 434258"/>
                  <a:gd name="connsiteY7" fmla="*/ 81809 h 368465"/>
                  <a:gd name="connsiteX8" fmla="*/ 428454 w 434258"/>
                  <a:gd name="connsiteY8" fmla="*/ 86452 h 368465"/>
                  <a:gd name="connsiteX9" fmla="*/ 429496 w 434258"/>
                  <a:gd name="connsiteY9" fmla="*/ 88952 h 368465"/>
                  <a:gd name="connsiteX10" fmla="*/ 422398 w 434258"/>
                  <a:gd name="connsiteY10" fmla="*/ 94630 h 368465"/>
                  <a:gd name="connsiteX11" fmla="*/ 418351 w 434258"/>
                  <a:gd name="connsiteY11" fmla="*/ 124986 h 368465"/>
                  <a:gd name="connsiteX12" fmla="*/ 422896 w 434258"/>
                  <a:gd name="connsiteY12" fmla="*/ 156800 h 368465"/>
                  <a:gd name="connsiteX13" fmla="*/ 417989 w 434258"/>
                  <a:gd name="connsiteY13" fmla="*/ 162933 h 368465"/>
                  <a:gd name="connsiteX14" fmla="*/ 418134 w 434258"/>
                  <a:gd name="connsiteY14" fmla="*/ 163943 h 368465"/>
                  <a:gd name="connsiteX15" fmla="*/ 413038 w 434258"/>
                  <a:gd name="connsiteY15" fmla="*/ 170313 h 368465"/>
                  <a:gd name="connsiteX16" fmla="*/ 402444 w 434258"/>
                  <a:gd name="connsiteY16" fmla="*/ 199977 h 368465"/>
                  <a:gd name="connsiteX17" fmla="*/ 422896 w 434258"/>
                  <a:gd name="connsiteY17" fmla="*/ 211340 h 368465"/>
                  <a:gd name="connsiteX18" fmla="*/ 411260 w 434258"/>
                  <a:gd name="connsiteY18" fmla="*/ 214664 h 368465"/>
                  <a:gd name="connsiteX19" fmla="*/ 418134 w 434258"/>
                  <a:gd name="connsiteY19" fmla="*/ 218483 h 368465"/>
                  <a:gd name="connsiteX20" fmla="*/ 312465 w 434258"/>
                  <a:gd name="connsiteY20" fmla="*/ 248674 h 368465"/>
                  <a:gd name="connsiteX21" fmla="*/ 316090 w 434258"/>
                  <a:gd name="connsiteY21" fmla="*/ 270424 h 368465"/>
                  <a:gd name="connsiteX22" fmla="*/ 310276 w 434258"/>
                  <a:gd name="connsiteY22" fmla="*/ 271254 h 368465"/>
                  <a:gd name="connsiteX23" fmla="*/ 311328 w 434258"/>
                  <a:gd name="connsiteY23" fmla="*/ 277567 h 368465"/>
                  <a:gd name="connsiteX24" fmla="*/ 279514 w 434258"/>
                  <a:gd name="connsiteY24" fmla="*/ 282112 h 368465"/>
                  <a:gd name="connsiteX25" fmla="*/ 264797 w 434258"/>
                  <a:gd name="connsiteY25" fmla="*/ 296828 h 368465"/>
                  <a:gd name="connsiteX26" fmla="*/ 261551 w 434258"/>
                  <a:gd name="connsiteY26" fmla="*/ 302238 h 368465"/>
                  <a:gd name="connsiteX27" fmla="*/ 260976 w 434258"/>
                  <a:gd name="connsiteY27" fmla="*/ 302402 h 368465"/>
                  <a:gd name="connsiteX28" fmla="*/ 256789 w 434258"/>
                  <a:gd name="connsiteY28" fmla="*/ 309381 h 368465"/>
                  <a:gd name="connsiteX29" fmla="*/ 240882 w 434258"/>
                  <a:gd name="connsiteY29" fmla="*/ 313926 h 368465"/>
                  <a:gd name="connsiteX30" fmla="*/ 209067 w 434258"/>
                  <a:gd name="connsiteY30" fmla="*/ 345741 h 368465"/>
                  <a:gd name="connsiteX31" fmla="*/ 193160 w 434258"/>
                  <a:gd name="connsiteY31" fmla="*/ 368465 h 368465"/>
                  <a:gd name="connsiteX32" fmla="*/ 177253 w 434258"/>
                  <a:gd name="connsiteY32" fmla="*/ 368465 h 368465"/>
                  <a:gd name="connsiteX33" fmla="*/ 165890 w 434258"/>
                  <a:gd name="connsiteY33" fmla="*/ 368465 h 368465"/>
                  <a:gd name="connsiteX34" fmla="*/ 122713 w 434258"/>
                  <a:gd name="connsiteY34" fmla="*/ 361648 h 368465"/>
                  <a:gd name="connsiteX35" fmla="*/ 118168 w 434258"/>
                  <a:gd name="connsiteY35" fmla="*/ 357103 h 368465"/>
                  <a:gd name="connsiteX36" fmla="*/ 102261 w 434258"/>
                  <a:gd name="connsiteY36" fmla="*/ 345741 h 368465"/>
                  <a:gd name="connsiteX37" fmla="*/ 79537 w 434258"/>
                  <a:gd name="connsiteY37" fmla="*/ 345741 h 368465"/>
                  <a:gd name="connsiteX38" fmla="*/ 47722 w 434258"/>
                  <a:gd name="connsiteY38" fmla="*/ 352558 h 368465"/>
                  <a:gd name="connsiteX39" fmla="*/ 27270 w 434258"/>
                  <a:gd name="connsiteY39" fmla="*/ 329833 h 368465"/>
                  <a:gd name="connsiteX40" fmla="*/ 0 w 434258"/>
                  <a:gd name="connsiteY40" fmla="*/ 298019 h 368465"/>
                  <a:gd name="connsiteX41" fmla="*/ 4545 w 434258"/>
                  <a:gd name="connsiteY41" fmla="*/ 179851 h 368465"/>
                  <a:gd name="connsiteX42" fmla="*/ 9033 w 434258"/>
                  <a:gd name="connsiteY42" fmla="*/ 179851 h 368465"/>
                  <a:gd name="connsiteX43" fmla="*/ 9307 w 434258"/>
                  <a:gd name="connsiteY43" fmla="*/ 172708 h 368465"/>
                  <a:gd name="connsiteX44" fmla="*/ 79537 w 434258"/>
                  <a:gd name="connsiteY44" fmla="*/ 172708 h 368465"/>
                  <a:gd name="connsiteX45" fmla="*/ 79537 w 434258"/>
                  <a:gd name="connsiteY45" fmla="*/ 168488 h 368465"/>
                  <a:gd name="connsiteX46" fmla="*/ 86354 w 434258"/>
                  <a:gd name="connsiteY46" fmla="*/ 152581 h 368465"/>
                  <a:gd name="connsiteX47" fmla="*/ 74992 w 434258"/>
                  <a:gd name="connsiteY47" fmla="*/ 132129 h 368465"/>
                  <a:gd name="connsiteX48" fmla="*/ 79537 w 434258"/>
                  <a:gd name="connsiteY48" fmla="*/ 116222 h 368465"/>
                  <a:gd name="connsiteX49" fmla="*/ 74992 w 434258"/>
                  <a:gd name="connsiteY49" fmla="*/ 104859 h 368465"/>
                  <a:gd name="connsiteX50" fmla="*/ 82611 w 434258"/>
                  <a:gd name="connsiteY50" fmla="*/ 104859 h 368465"/>
                  <a:gd name="connsiteX51" fmla="*/ 79754 w 434258"/>
                  <a:gd name="connsiteY51" fmla="*/ 97716 h 368465"/>
                  <a:gd name="connsiteX52" fmla="*/ 95661 w 434258"/>
                  <a:gd name="connsiteY52" fmla="*/ 97716 h 368465"/>
                  <a:gd name="connsiteX53" fmla="*/ 95661 w 434258"/>
                  <a:gd name="connsiteY53" fmla="*/ 113624 h 368465"/>
                  <a:gd name="connsiteX54" fmla="*/ 111568 w 434258"/>
                  <a:gd name="connsiteY54" fmla="*/ 109079 h 368465"/>
                  <a:gd name="connsiteX55" fmla="*/ 138838 w 434258"/>
                  <a:gd name="connsiteY55" fmla="*/ 113624 h 368465"/>
                  <a:gd name="connsiteX56" fmla="*/ 150200 w 434258"/>
                  <a:gd name="connsiteY56" fmla="*/ 129531 h 368465"/>
                  <a:gd name="connsiteX57" fmla="*/ 177470 w 434258"/>
                  <a:gd name="connsiteY57" fmla="*/ 134076 h 368465"/>
                  <a:gd name="connsiteX58" fmla="*/ 202467 w 434258"/>
                  <a:gd name="connsiteY58" fmla="*/ 124986 h 368465"/>
                  <a:gd name="connsiteX59" fmla="*/ 209284 w 434258"/>
                  <a:gd name="connsiteY59" fmla="*/ 140893 h 368465"/>
                  <a:gd name="connsiteX60" fmla="*/ 236554 w 434258"/>
                  <a:gd name="connsiteY60" fmla="*/ 145438 h 368465"/>
                  <a:gd name="connsiteX61" fmla="*/ 252461 w 434258"/>
                  <a:gd name="connsiteY61" fmla="*/ 161345 h 368465"/>
                  <a:gd name="connsiteX62" fmla="*/ 268368 w 434258"/>
                  <a:gd name="connsiteY62" fmla="*/ 184070 h 368465"/>
                  <a:gd name="connsiteX63" fmla="*/ 289615 w 434258"/>
                  <a:gd name="connsiteY63" fmla="*/ 184070 h 368465"/>
                  <a:gd name="connsiteX64" fmla="*/ 284058 w 434258"/>
                  <a:gd name="connsiteY64" fmla="*/ 152581 h 368465"/>
                  <a:gd name="connsiteX65" fmla="*/ 272696 w 434258"/>
                  <a:gd name="connsiteY65" fmla="*/ 159398 h 368465"/>
                  <a:gd name="connsiteX66" fmla="*/ 252244 w 434258"/>
                  <a:gd name="connsiteY66" fmla="*/ 141219 h 368465"/>
                  <a:gd name="connsiteX67" fmla="*/ 240882 w 434258"/>
                  <a:gd name="connsiteY67" fmla="*/ 136674 h 368465"/>
                  <a:gd name="connsiteX68" fmla="*/ 247699 w 434258"/>
                  <a:gd name="connsiteY68" fmla="*/ 98042 h 368465"/>
                  <a:gd name="connsiteX69" fmla="*/ 252244 w 434258"/>
                  <a:gd name="connsiteY69" fmla="*/ 57137 h 368465"/>
                  <a:gd name="connsiteX70" fmla="*/ 240882 w 434258"/>
                  <a:gd name="connsiteY70" fmla="*/ 38958 h 368465"/>
                  <a:gd name="connsiteX71" fmla="*/ 252244 w 434258"/>
                  <a:gd name="connsiteY71" fmla="*/ 18506 h 368465"/>
                  <a:gd name="connsiteX72" fmla="*/ 253264 w 434258"/>
                  <a:gd name="connsiteY72" fmla="*/ 18098 h 368465"/>
                  <a:gd name="connsiteX73" fmla="*/ 257006 w 434258"/>
                  <a:gd name="connsiteY73" fmla="*/ 11363 h 368465"/>
                  <a:gd name="connsiteX74" fmla="*/ 268368 w 434258"/>
                  <a:gd name="connsiteY74" fmla="*/ 6818 h 368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434258" h="368465">
                    <a:moveTo>
                      <a:pt x="316090" y="0"/>
                    </a:moveTo>
                    <a:lnTo>
                      <a:pt x="331997" y="0"/>
                    </a:lnTo>
                    <a:lnTo>
                      <a:pt x="347905" y="11363"/>
                    </a:lnTo>
                    <a:lnTo>
                      <a:pt x="359267" y="15908"/>
                    </a:lnTo>
                    <a:lnTo>
                      <a:pt x="386536" y="27270"/>
                    </a:lnTo>
                    <a:lnTo>
                      <a:pt x="406989" y="31815"/>
                    </a:lnTo>
                    <a:lnTo>
                      <a:pt x="422896" y="54539"/>
                    </a:lnTo>
                    <a:lnTo>
                      <a:pt x="434258" y="81809"/>
                    </a:lnTo>
                    <a:lnTo>
                      <a:pt x="428454" y="86452"/>
                    </a:lnTo>
                    <a:lnTo>
                      <a:pt x="429496" y="88952"/>
                    </a:lnTo>
                    <a:lnTo>
                      <a:pt x="422398" y="94630"/>
                    </a:lnTo>
                    <a:lnTo>
                      <a:pt x="418351" y="124986"/>
                    </a:lnTo>
                    <a:lnTo>
                      <a:pt x="422896" y="156800"/>
                    </a:lnTo>
                    <a:lnTo>
                      <a:pt x="417989" y="162933"/>
                    </a:lnTo>
                    <a:lnTo>
                      <a:pt x="418134" y="163943"/>
                    </a:lnTo>
                    <a:lnTo>
                      <a:pt x="413038" y="170313"/>
                    </a:lnTo>
                    <a:lnTo>
                      <a:pt x="402444" y="199977"/>
                    </a:lnTo>
                    <a:lnTo>
                      <a:pt x="422896" y="211340"/>
                    </a:lnTo>
                    <a:lnTo>
                      <a:pt x="411260" y="214664"/>
                    </a:lnTo>
                    <a:lnTo>
                      <a:pt x="418134" y="218483"/>
                    </a:lnTo>
                    <a:lnTo>
                      <a:pt x="312465" y="248674"/>
                    </a:lnTo>
                    <a:lnTo>
                      <a:pt x="316090" y="270424"/>
                    </a:lnTo>
                    <a:lnTo>
                      <a:pt x="310276" y="271254"/>
                    </a:lnTo>
                    <a:lnTo>
                      <a:pt x="311328" y="277567"/>
                    </a:lnTo>
                    <a:lnTo>
                      <a:pt x="279514" y="282112"/>
                    </a:lnTo>
                    <a:lnTo>
                      <a:pt x="264797" y="296828"/>
                    </a:lnTo>
                    <a:lnTo>
                      <a:pt x="261551" y="302238"/>
                    </a:lnTo>
                    <a:lnTo>
                      <a:pt x="260976" y="302402"/>
                    </a:lnTo>
                    <a:lnTo>
                      <a:pt x="256789" y="309381"/>
                    </a:lnTo>
                    <a:lnTo>
                      <a:pt x="240882" y="313926"/>
                    </a:lnTo>
                    <a:lnTo>
                      <a:pt x="209067" y="345741"/>
                    </a:lnTo>
                    <a:lnTo>
                      <a:pt x="193160" y="368465"/>
                    </a:lnTo>
                    <a:lnTo>
                      <a:pt x="177253" y="368465"/>
                    </a:lnTo>
                    <a:lnTo>
                      <a:pt x="165890" y="368465"/>
                    </a:lnTo>
                    <a:lnTo>
                      <a:pt x="122713" y="361648"/>
                    </a:lnTo>
                    <a:lnTo>
                      <a:pt x="118168" y="357103"/>
                    </a:lnTo>
                    <a:lnTo>
                      <a:pt x="102261" y="345741"/>
                    </a:lnTo>
                    <a:lnTo>
                      <a:pt x="79537" y="345741"/>
                    </a:lnTo>
                    <a:lnTo>
                      <a:pt x="47722" y="352558"/>
                    </a:lnTo>
                    <a:lnTo>
                      <a:pt x="27270" y="329833"/>
                    </a:lnTo>
                    <a:lnTo>
                      <a:pt x="0" y="298019"/>
                    </a:lnTo>
                    <a:lnTo>
                      <a:pt x="4545" y="179851"/>
                    </a:lnTo>
                    <a:lnTo>
                      <a:pt x="9033" y="179851"/>
                    </a:lnTo>
                    <a:lnTo>
                      <a:pt x="9307" y="172708"/>
                    </a:lnTo>
                    <a:lnTo>
                      <a:pt x="79537" y="172708"/>
                    </a:lnTo>
                    <a:lnTo>
                      <a:pt x="79537" y="168488"/>
                    </a:lnTo>
                    <a:lnTo>
                      <a:pt x="86354" y="152581"/>
                    </a:lnTo>
                    <a:lnTo>
                      <a:pt x="74992" y="132129"/>
                    </a:lnTo>
                    <a:lnTo>
                      <a:pt x="79537" y="116222"/>
                    </a:lnTo>
                    <a:lnTo>
                      <a:pt x="74992" y="104859"/>
                    </a:lnTo>
                    <a:lnTo>
                      <a:pt x="82611" y="104859"/>
                    </a:lnTo>
                    <a:lnTo>
                      <a:pt x="79754" y="97716"/>
                    </a:lnTo>
                    <a:lnTo>
                      <a:pt x="95661" y="97716"/>
                    </a:lnTo>
                    <a:lnTo>
                      <a:pt x="95661" y="113624"/>
                    </a:lnTo>
                    <a:lnTo>
                      <a:pt x="111568" y="109079"/>
                    </a:lnTo>
                    <a:lnTo>
                      <a:pt x="138838" y="113624"/>
                    </a:lnTo>
                    <a:lnTo>
                      <a:pt x="150200" y="129531"/>
                    </a:lnTo>
                    <a:lnTo>
                      <a:pt x="177470" y="134076"/>
                    </a:lnTo>
                    <a:lnTo>
                      <a:pt x="202467" y="124986"/>
                    </a:lnTo>
                    <a:lnTo>
                      <a:pt x="209284" y="140893"/>
                    </a:lnTo>
                    <a:lnTo>
                      <a:pt x="236554" y="145438"/>
                    </a:lnTo>
                    <a:lnTo>
                      <a:pt x="252461" y="161345"/>
                    </a:lnTo>
                    <a:lnTo>
                      <a:pt x="268368" y="184070"/>
                    </a:lnTo>
                    <a:lnTo>
                      <a:pt x="289615" y="184070"/>
                    </a:lnTo>
                    <a:lnTo>
                      <a:pt x="284058" y="152581"/>
                    </a:lnTo>
                    <a:lnTo>
                      <a:pt x="272696" y="159398"/>
                    </a:lnTo>
                    <a:lnTo>
                      <a:pt x="252244" y="141219"/>
                    </a:lnTo>
                    <a:lnTo>
                      <a:pt x="240882" y="136674"/>
                    </a:lnTo>
                    <a:lnTo>
                      <a:pt x="247699" y="98042"/>
                    </a:lnTo>
                    <a:lnTo>
                      <a:pt x="252244" y="57137"/>
                    </a:lnTo>
                    <a:lnTo>
                      <a:pt x="240882" y="38958"/>
                    </a:lnTo>
                    <a:lnTo>
                      <a:pt x="252244" y="18506"/>
                    </a:lnTo>
                    <a:lnTo>
                      <a:pt x="253264" y="18098"/>
                    </a:lnTo>
                    <a:lnTo>
                      <a:pt x="257006" y="11363"/>
                    </a:lnTo>
                    <a:lnTo>
                      <a:pt x="268368" y="6818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" name="Freeform 43"/>
              <p:cNvSpPr/>
              <p:nvPr/>
            </p:nvSpPr>
            <p:spPr bwMode="auto">
              <a:xfrm>
                <a:off x="4650646" y="4343647"/>
                <a:ext cx="154917" cy="160579"/>
              </a:xfrm>
              <a:custGeom>
                <a:avLst/>
                <a:gdLst>
                  <a:gd name="connsiteX0" fmla="*/ 214591 w 375936"/>
                  <a:gd name="connsiteY0" fmla="*/ 0 h 389677"/>
                  <a:gd name="connsiteX1" fmla="*/ 219136 w 375936"/>
                  <a:gd name="connsiteY1" fmla="*/ 4545 h 389677"/>
                  <a:gd name="connsiteX2" fmla="*/ 235044 w 375936"/>
                  <a:gd name="connsiteY2" fmla="*/ 31815 h 389677"/>
                  <a:gd name="connsiteX3" fmla="*/ 241861 w 375936"/>
                  <a:gd name="connsiteY3" fmla="*/ 43177 h 389677"/>
                  <a:gd name="connsiteX4" fmla="*/ 250951 w 375936"/>
                  <a:gd name="connsiteY4" fmla="*/ 65902 h 389677"/>
                  <a:gd name="connsiteX5" fmla="*/ 294128 w 375936"/>
                  <a:gd name="connsiteY5" fmla="*/ 106806 h 389677"/>
                  <a:gd name="connsiteX6" fmla="*/ 310035 w 375936"/>
                  <a:gd name="connsiteY6" fmla="*/ 113624 h 389677"/>
                  <a:gd name="connsiteX7" fmla="*/ 310035 w 375936"/>
                  <a:gd name="connsiteY7" fmla="*/ 124986 h 389677"/>
                  <a:gd name="connsiteX8" fmla="*/ 321397 w 375936"/>
                  <a:gd name="connsiteY8" fmla="*/ 149983 h 389677"/>
                  <a:gd name="connsiteX9" fmla="*/ 353212 w 375936"/>
                  <a:gd name="connsiteY9" fmla="*/ 156800 h 389677"/>
                  <a:gd name="connsiteX10" fmla="*/ 375936 w 375936"/>
                  <a:gd name="connsiteY10" fmla="*/ 172708 h 389677"/>
                  <a:gd name="connsiteX11" fmla="*/ 368328 w 375936"/>
                  <a:gd name="connsiteY11" fmla="*/ 177146 h 389677"/>
                  <a:gd name="connsiteX12" fmla="*/ 368791 w 375936"/>
                  <a:gd name="connsiteY12" fmla="*/ 177470 h 389677"/>
                  <a:gd name="connsiteX13" fmla="*/ 365824 w 375936"/>
                  <a:gd name="connsiteY13" fmla="*/ 179201 h 389677"/>
                  <a:gd name="connsiteX14" fmla="*/ 373555 w 375936"/>
                  <a:gd name="connsiteY14" fmla="*/ 184613 h 389677"/>
                  <a:gd name="connsiteX15" fmla="*/ 365947 w 375936"/>
                  <a:gd name="connsiteY15" fmla="*/ 189051 h 389677"/>
                  <a:gd name="connsiteX16" fmla="*/ 366410 w 375936"/>
                  <a:gd name="connsiteY16" fmla="*/ 189375 h 389677"/>
                  <a:gd name="connsiteX17" fmla="*/ 354350 w 375936"/>
                  <a:gd name="connsiteY17" fmla="*/ 196410 h 389677"/>
                  <a:gd name="connsiteX18" fmla="*/ 354504 w 375936"/>
                  <a:gd name="connsiteY18" fmla="*/ 196518 h 389677"/>
                  <a:gd name="connsiteX19" fmla="*/ 316125 w 375936"/>
                  <a:gd name="connsiteY19" fmla="*/ 218906 h 389677"/>
                  <a:gd name="connsiteX20" fmla="*/ 287202 w 375936"/>
                  <a:gd name="connsiteY20" fmla="*/ 243697 h 389677"/>
                  <a:gd name="connsiteX21" fmla="*/ 275839 w 375936"/>
                  <a:gd name="connsiteY21" fmla="*/ 270966 h 389677"/>
                  <a:gd name="connsiteX22" fmla="*/ 266750 w 375936"/>
                  <a:gd name="connsiteY22" fmla="*/ 286874 h 389677"/>
                  <a:gd name="connsiteX23" fmla="*/ 261755 w 375936"/>
                  <a:gd name="connsiteY23" fmla="*/ 287873 h 389677"/>
                  <a:gd name="connsiteX24" fmla="*/ 259605 w 375936"/>
                  <a:gd name="connsiteY24" fmla="*/ 291636 h 389677"/>
                  <a:gd name="connsiteX25" fmla="*/ 255766 w 375936"/>
                  <a:gd name="connsiteY25" fmla="*/ 292404 h 389677"/>
                  <a:gd name="connsiteX26" fmla="*/ 254844 w 375936"/>
                  <a:gd name="connsiteY26" fmla="*/ 294017 h 389677"/>
                  <a:gd name="connsiteX27" fmla="*/ 249849 w 375936"/>
                  <a:gd name="connsiteY27" fmla="*/ 295016 h 389677"/>
                  <a:gd name="connsiteX28" fmla="*/ 247699 w 375936"/>
                  <a:gd name="connsiteY28" fmla="*/ 298779 h 389677"/>
                  <a:gd name="connsiteX29" fmla="*/ 241572 w 375936"/>
                  <a:gd name="connsiteY29" fmla="*/ 300005 h 389677"/>
                  <a:gd name="connsiteX30" fmla="*/ 239480 w 375936"/>
                  <a:gd name="connsiteY30" fmla="*/ 307326 h 389677"/>
                  <a:gd name="connsiteX31" fmla="*/ 232663 w 375936"/>
                  <a:gd name="connsiteY31" fmla="*/ 318688 h 389677"/>
                  <a:gd name="connsiteX32" fmla="*/ 226232 w 375936"/>
                  <a:gd name="connsiteY32" fmla="*/ 322261 h 389677"/>
                  <a:gd name="connsiteX33" fmla="*/ 225518 w 375936"/>
                  <a:gd name="connsiteY33" fmla="*/ 323450 h 389677"/>
                  <a:gd name="connsiteX34" fmla="*/ 214089 w 375936"/>
                  <a:gd name="connsiteY34" fmla="*/ 329799 h 389677"/>
                  <a:gd name="connsiteX35" fmla="*/ 213612 w 375936"/>
                  <a:gd name="connsiteY35" fmla="*/ 330593 h 389677"/>
                  <a:gd name="connsiteX36" fmla="*/ 193159 w 375936"/>
                  <a:gd name="connsiteY36" fmla="*/ 341955 h 389677"/>
                  <a:gd name="connsiteX37" fmla="*/ 161345 w 375936"/>
                  <a:gd name="connsiteY37" fmla="*/ 341955 h 389677"/>
                  <a:gd name="connsiteX38" fmla="*/ 145438 w 375936"/>
                  <a:gd name="connsiteY38" fmla="*/ 330593 h 389677"/>
                  <a:gd name="connsiteX39" fmla="*/ 129531 w 375936"/>
                  <a:gd name="connsiteY39" fmla="*/ 326048 h 389677"/>
                  <a:gd name="connsiteX40" fmla="*/ 128500 w 375936"/>
                  <a:gd name="connsiteY40" fmla="*/ 326564 h 389677"/>
                  <a:gd name="connsiteX41" fmla="*/ 121312 w 375936"/>
                  <a:gd name="connsiteY41" fmla="*/ 339140 h 389677"/>
                  <a:gd name="connsiteX42" fmla="*/ 105405 w 375936"/>
                  <a:gd name="connsiteY42" fmla="*/ 350503 h 389677"/>
                  <a:gd name="connsiteX43" fmla="*/ 82680 w 375936"/>
                  <a:gd name="connsiteY43" fmla="*/ 373227 h 389677"/>
                  <a:gd name="connsiteX44" fmla="*/ 79821 w 375936"/>
                  <a:gd name="connsiteY44" fmla="*/ 373704 h 389677"/>
                  <a:gd name="connsiteX45" fmla="*/ 75535 w 375936"/>
                  <a:gd name="connsiteY45" fmla="*/ 377989 h 389677"/>
                  <a:gd name="connsiteX46" fmla="*/ 72679 w 375936"/>
                  <a:gd name="connsiteY46" fmla="*/ 378465 h 389677"/>
                  <a:gd name="connsiteX47" fmla="*/ 70774 w 375936"/>
                  <a:gd name="connsiteY47" fmla="*/ 380370 h 389677"/>
                  <a:gd name="connsiteX48" fmla="*/ 67915 w 375936"/>
                  <a:gd name="connsiteY48" fmla="*/ 380847 h 389677"/>
                  <a:gd name="connsiteX49" fmla="*/ 63629 w 375936"/>
                  <a:gd name="connsiteY49" fmla="*/ 385132 h 389677"/>
                  <a:gd name="connsiteX50" fmla="*/ 36360 w 375936"/>
                  <a:gd name="connsiteY50" fmla="*/ 389677 h 389677"/>
                  <a:gd name="connsiteX51" fmla="*/ 31815 w 375936"/>
                  <a:gd name="connsiteY51" fmla="*/ 373770 h 389677"/>
                  <a:gd name="connsiteX52" fmla="*/ 36360 w 375936"/>
                  <a:gd name="connsiteY52" fmla="*/ 346500 h 389677"/>
                  <a:gd name="connsiteX53" fmla="*/ 9090 w 375936"/>
                  <a:gd name="connsiteY53" fmla="*/ 310141 h 389677"/>
                  <a:gd name="connsiteX54" fmla="*/ 0 w 375936"/>
                  <a:gd name="connsiteY54" fmla="*/ 303324 h 389677"/>
                  <a:gd name="connsiteX55" fmla="*/ 0 w 375936"/>
                  <a:gd name="connsiteY55" fmla="*/ 185155 h 389677"/>
                  <a:gd name="connsiteX56" fmla="*/ 2381 w 375936"/>
                  <a:gd name="connsiteY56" fmla="*/ 185155 h 389677"/>
                  <a:gd name="connsiteX57" fmla="*/ 2381 w 375936"/>
                  <a:gd name="connsiteY57" fmla="*/ 173250 h 389677"/>
                  <a:gd name="connsiteX58" fmla="*/ 9526 w 375936"/>
                  <a:gd name="connsiteY58" fmla="*/ 173250 h 389677"/>
                  <a:gd name="connsiteX59" fmla="*/ 9526 w 375936"/>
                  <a:gd name="connsiteY59" fmla="*/ 168488 h 389677"/>
                  <a:gd name="connsiteX60" fmla="*/ 14287 w 375936"/>
                  <a:gd name="connsiteY60" fmla="*/ 168488 h 389677"/>
                  <a:gd name="connsiteX61" fmla="*/ 14287 w 375936"/>
                  <a:gd name="connsiteY61" fmla="*/ 166107 h 389677"/>
                  <a:gd name="connsiteX62" fmla="*/ 21432 w 375936"/>
                  <a:gd name="connsiteY62" fmla="*/ 166107 h 389677"/>
                  <a:gd name="connsiteX63" fmla="*/ 21432 w 375936"/>
                  <a:gd name="connsiteY63" fmla="*/ 161345 h 389677"/>
                  <a:gd name="connsiteX64" fmla="*/ 37531 w 375936"/>
                  <a:gd name="connsiteY64" fmla="*/ 161345 h 389677"/>
                  <a:gd name="connsiteX65" fmla="*/ 43177 w 375936"/>
                  <a:gd name="connsiteY65" fmla="*/ 46535 h 389677"/>
                  <a:gd name="connsiteX66" fmla="*/ 44973 w 375936"/>
                  <a:gd name="connsiteY66" fmla="*/ 46535 h 389677"/>
                  <a:gd name="connsiteX67" fmla="*/ 45558 w 375936"/>
                  <a:gd name="connsiteY67" fmla="*/ 34630 h 389677"/>
                  <a:gd name="connsiteX68" fmla="*/ 52469 w 375936"/>
                  <a:gd name="connsiteY68" fmla="*/ 34630 h 389677"/>
                  <a:gd name="connsiteX69" fmla="*/ 52703 w 375936"/>
                  <a:gd name="connsiteY69" fmla="*/ 29868 h 389677"/>
                  <a:gd name="connsiteX70" fmla="*/ 57347 w 375936"/>
                  <a:gd name="connsiteY70" fmla="*/ 29868 h 389677"/>
                  <a:gd name="connsiteX71" fmla="*/ 57464 w 375936"/>
                  <a:gd name="connsiteY71" fmla="*/ 27487 h 389677"/>
                  <a:gd name="connsiteX72" fmla="*/ 64375 w 375936"/>
                  <a:gd name="connsiteY72" fmla="*/ 27487 h 389677"/>
                  <a:gd name="connsiteX73" fmla="*/ 64609 w 375936"/>
                  <a:gd name="connsiteY73" fmla="*/ 22725 h 389677"/>
                  <a:gd name="connsiteX74" fmla="*/ 89606 w 375936"/>
                  <a:gd name="connsiteY74" fmla="*/ 22725 h 389677"/>
                  <a:gd name="connsiteX75" fmla="*/ 144145 w 375936"/>
                  <a:gd name="connsiteY75" fmla="*/ 11363 h 389677"/>
                  <a:gd name="connsiteX76" fmla="*/ 160052 w 375936"/>
                  <a:gd name="connsiteY76" fmla="*/ 22725 h 389677"/>
                  <a:gd name="connsiteX77" fmla="*/ 182777 w 375936"/>
                  <a:gd name="connsiteY77" fmla="*/ 11363 h 389677"/>
                  <a:gd name="connsiteX78" fmla="*/ 191867 w 375936"/>
                  <a:gd name="connsiteY78" fmla="*/ 11363 h 389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75936" h="389677">
                    <a:moveTo>
                      <a:pt x="214591" y="0"/>
                    </a:moveTo>
                    <a:lnTo>
                      <a:pt x="219136" y="4545"/>
                    </a:lnTo>
                    <a:lnTo>
                      <a:pt x="235044" y="31815"/>
                    </a:lnTo>
                    <a:lnTo>
                      <a:pt x="241861" y="43177"/>
                    </a:lnTo>
                    <a:lnTo>
                      <a:pt x="250951" y="65902"/>
                    </a:lnTo>
                    <a:lnTo>
                      <a:pt x="294128" y="106806"/>
                    </a:lnTo>
                    <a:lnTo>
                      <a:pt x="310035" y="113624"/>
                    </a:lnTo>
                    <a:lnTo>
                      <a:pt x="310035" y="124986"/>
                    </a:lnTo>
                    <a:lnTo>
                      <a:pt x="321397" y="149983"/>
                    </a:lnTo>
                    <a:lnTo>
                      <a:pt x="353212" y="156800"/>
                    </a:lnTo>
                    <a:lnTo>
                      <a:pt x="375936" y="172708"/>
                    </a:lnTo>
                    <a:lnTo>
                      <a:pt x="368328" y="177146"/>
                    </a:lnTo>
                    <a:lnTo>
                      <a:pt x="368791" y="177470"/>
                    </a:lnTo>
                    <a:lnTo>
                      <a:pt x="365824" y="179201"/>
                    </a:lnTo>
                    <a:lnTo>
                      <a:pt x="373555" y="184613"/>
                    </a:lnTo>
                    <a:lnTo>
                      <a:pt x="365947" y="189051"/>
                    </a:lnTo>
                    <a:lnTo>
                      <a:pt x="366410" y="189375"/>
                    </a:lnTo>
                    <a:lnTo>
                      <a:pt x="354350" y="196410"/>
                    </a:lnTo>
                    <a:lnTo>
                      <a:pt x="354504" y="196518"/>
                    </a:lnTo>
                    <a:lnTo>
                      <a:pt x="316125" y="218906"/>
                    </a:lnTo>
                    <a:lnTo>
                      <a:pt x="287202" y="243697"/>
                    </a:lnTo>
                    <a:lnTo>
                      <a:pt x="275839" y="270966"/>
                    </a:lnTo>
                    <a:lnTo>
                      <a:pt x="266750" y="286874"/>
                    </a:lnTo>
                    <a:lnTo>
                      <a:pt x="261755" y="287873"/>
                    </a:lnTo>
                    <a:lnTo>
                      <a:pt x="259605" y="291636"/>
                    </a:lnTo>
                    <a:lnTo>
                      <a:pt x="255766" y="292404"/>
                    </a:lnTo>
                    <a:lnTo>
                      <a:pt x="254844" y="294017"/>
                    </a:lnTo>
                    <a:lnTo>
                      <a:pt x="249849" y="295016"/>
                    </a:lnTo>
                    <a:lnTo>
                      <a:pt x="247699" y="298779"/>
                    </a:lnTo>
                    <a:lnTo>
                      <a:pt x="241572" y="300005"/>
                    </a:lnTo>
                    <a:lnTo>
                      <a:pt x="239480" y="307326"/>
                    </a:lnTo>
                    <a:lnTo>
                      <a:pt x="232663" y="318688"/>
                    </a:lnTo>
                    <a:lnTo>
                      <a:pt x="226232" y="322261"/>
                    </a:lnTo>
                    <a:lnTo>
                      <a:pt x="225518" y="323450"/>
                    </a:lnTo>
                    <a:lnTo>
                      <a:pt x="214089" y="329799"/>
                    </a:lnTo>
                    <a:lnTo>
                      <a:pt x="213612" y="330593"/>
                    </a:lnTo>
                    <a:lnTo>
                      <a:pt x="193159" y="341955"/>
                    </a:lnTo>
                    <a:lnTo>
                      <a:pt x="161345" y="341955"/>
                    </a:lnTo>
                    <a:lnTo>
                      <a:pt x="145438" y="330593"/>
                    </a:lnTo>
                    <a:lnTo>
                      <a:pt x="129531" y="326048"/>
                    </a:lnTo>
                    <a:lnTo>
                      <a:pt x="128500" y="326564"/>
                    </a:lnTo>
                    <a:lnTo>
                      <a:pt x="121312" y="339140"/>
                    </a:lnTo>
                    <a:lnTo>
                      <a:pt x="105405" y="350503"/>
                    </a:lnTo>
                    <a:lnTo>
                      <a:pt x="82680" y="373227"/>
                    </a:lnTo>
                    <a:lnTo>
                      <a:pt x="79821" y="373704"/>
                    </a:lnTo>
                    <a:lnTo>
                      <a:pt x="75535" y="377989"/>
                    </a:lnTo>
                    <a:lnTo>
                      <a:pt x="72679" y="378465"/>
                    </a:lnTo>
                    <a:lnTo>
                      <a:pt x="70774" y="380370"/>
                    </a:lnTo>
                    <a:lnTo>
                      <a:pt x="67915" y="380847"/>
                    </a:lnTo>
                    <a:lnTo>
                      <a:pt x="63629" y="385132"/>
                    </a:lnTo>
                    <a:lnTo>
                      <a:pt x="36360" y="389677"/>
                    </a:lnTo>
                    <a:lnTo>
                      <a:pt x="31815" y="373770"/>
                    </a:lnTo>
                    <a:lnTo>
                      <a:pt x="36360" y="346500"/>
                    </a:lnTo>
                    <a:lnTo>
                      <a:pt x="9090" y="310141"/>
                    </a:lnTo>
                    <a:lnTo>
                      <a:pt x="0" y="303324"/>
                    </a:lnTo>
                    <a:lnTo>
                      <a:pt x="0" y="185155"/>
                    </a:lnTo>
                    <a:lnTo>
                      <a:pt x="2381" y="185155"/>
                    </a:lnTo>
                    <a:lnTo>
                      <a:pt x="2381" y="173250"/>
                    </a:lnTo>
                    <a:lnTo>
                      <a:pt x="9526" y="173250"/>
                    </a:lnTo>
                    <a:lnTo>
                      <a:pt x="9526" y="168488"/>
                    </a:lnTo>
                    <a:lnTo>
                      <a:pt x="14287" y="168488"/>
                    </a:lnTo>
                    <a:lnTo>
                      <a:pt x="14287" y="166107"/>
                    </a:lnTo>
                    <a:lnTo>
                      <a:pt x="21432" y="166107"/>
                    </a:lnTo>
                    <a:lnTo>
                      <a:pt x="21432" y="161345"/>
                    </a:lnTo>
                    <a:lnTo>
                      <a:pt x="37531" y="161345"/>
                    </a:lnTo>
                    <a:lnTo>
                      <a:pt x="43177" y="46535"/>
                    </a:lnTo>
                    <a:lnTo>
                      <a:pt x="44973" y="46535"/>
                    </a:lnTo>
                    <a:lnTo>
                      <a:pt x="45558" y="34630"/>
                    </a:lnTo>
                    <a:lnTo>
                      <a:pt x="52469" y="34630"/>
                    </a:lnTo>
                    <a:lnTo>
                      <a:pt x="52703" y="29868"/>
                    </a:lnTo>
                    <a:lnTo>
                      <a:pt x="57347" y="29868"/>
                    </a:lnTo>
                    <a:lnTo>
                      <a:pt x="57464" y="27487"/>
                    </a:lnTo>
                    <a:lnTo>
                      <a:pt x="64375" y="27487"/>
                    </a:lnTo>
                    <a:lnTo>
                      <a:pt x="64609" y="22725"/>
                    </a:lnTo>
                    <a:lnTo>
                      <a:pt x="89606" y="22725"/>
                    </a:lnTo>
                    <a:lnTo>
                      <a:pt x="144145" y="11363"/>
                    </a:lnTo>
                    <a:lnTo>
                      <a:pt x="160052" y="22725"/>
                    </a:lnTo>
                    <a:lnTo>
                      <a:pt x="182777" y="11363"/>
                    </a:lnTo>
                    <a:lnTo>
                      <a:pt x="191867" y="11363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" name="Freeform 44"/>
              <p:cNvSpPr/>
              <p:nvPr/>
            </p:nvSpPr>
            <p:spPr bwMode="auto">
              <a:xfrm>
                <a:off x="4735061" y="4310544"/>
                <a:ext cx="117799" cy="117786"/>
              </a:xfrm>
              <a:custGeom>
                <a:avLst/>
                <a:gdLst>
                  <a:gd name="connsiteX0" fmla="*/ 194965 w 285864"/>
                  <a:gd name="connsiteY0" fmla="*/ 0 h 285831"/>
                  <a:gd name="connsiteX1" fmla="*/ 194965 w 285864"/>
                  <a:gd name="connsiteY1" fmla="*/ 15908 h 285831"/>
                  <a:gd name="connsiteX2" fmla="*/ 226780 w 285864"/>
                  <a:gd name="connsiteY2" fmla="*/ 15908 h 285831"/>
                  <a:gd name="connsiteX3" fmla="*/ 242687 w 285864"/>
                  <a:gd name="connsiteY3" fmla="*/ 20452 h 285831"/>
                  <a:gd name="connsiteX4" fmla="*/ 249505 w 285864"/>
                  <a:gd name="connsiteY4" fmla="*/ 31815 h 285831"/>
                  <a:gd name="connsiteX5" fmla="*/ 269957 w 285864"/>
                  <a:gd name="connsiteY5" fmla="*/ 31815 h 285831"/>
                  <a:gd name="connsiteX6" fmla="*/ 285864 w 285864"/>
                  <a:gd name="connsiteY6" fmla="*/ 43177 h 285831"/>
                  <a:gd name="connsiteX7" fmla="*/ 285864 w 285864"/>
                  <a:gd name="connsiteY7" fmla="*/ 95444 h 285831"/>
                  <a:gd name="connsiteX8" fmla="*/ 281319 w 285864"/>
                  <a:gd name="connsiteY8" fmla="*/ 122713 h 285831"/>
                  <a:gd name="connsiteX9" fmla="*/ 281319 w 285864"/>
                  <a:gd name="connsiteY9" fmla="*/ 149983 h 285831"/>
                  <a:gd name="connsiteX10" fmla="*/ 285864 w 285864"/>
                  <a:gd name="connsiteY10" fmla="*/ 161345 h 285831"/>
                  <a:gd name="connsiteX11" fmla="*/ 281319 w 285864"/>
                  <a:gd name="connsiteY11" fmla="*/ 181797 h 285831"/>
                  <a:gd name="connsiteX12" fmla="*/ 279505 w 285864"/>
                  <a:gd name="connsiteY12" fmla="*/ 183611 h 285831"/>
                  <a:gd name="connsiteX13" fmla="*/ 274969 w 285864"/>
                  <a:gd name="connsiteY13" fmla="*/ 204022 h 285831"/>
                  <a:gd name="connsiteX14" fmla="*/ 270424 w 285864"/>
                  <a:gd name="connsiteY14" fmla="*/ 208567 h 285831"/>
                  <a:gd name="connsiteX15" fmla="*/ 259062 w 285864"/>
                  <a:gd name="connsiteY15" fmla="*/ 235837 h 285831"/>
                  <a:gd name="connsiteX16" fmla="*/ 220430 w 285864"/>
                  <a:gd name="connsiteY16" fmla="*/ 285831 h 285831"/>
                  <a:gd name="connsiteX17" fmla="*/ 199978 w 285864"/>
                  <a:gd name="connsiteY17" fmla="*/ 279014 h 285831"/>
                  <a:gd name="connsiteX18" fmla="*/ 188615 w 285864"/>
                  <a:gd name="connsiteY18" fmla="*/ 285831 h 285831"/>
                  <a:gd name="connsiteX19" fmla="*/ 172708 w 285864"/>
                  <a:gd name="connsiteY19" fmla="*/ 274469 h 285831"/>
                  <a:gd name="connsiteX20" fmla="*/ 156801 w 285864"/>
                  <a:gd name="connsiteY20" fmla="*/ 274469 h 285831"/>
                  <a:gd name="connsiteX21" fmla="*/ 134076 w 285864"/>
                  <a:gd name="connsiteY21" fmla="*/ 258562 h 285831"/>
                  <a:gd name="connsiteX22" fmla="*/ 102261 w 285864"/>
                  <a:gd name="connsiteY22" fmla="*/ 251744 h 285831"/>
                  <a:gd name="connsiteX23" fmla="*/ 90899 w 285864"/>
                  <a:gd name="connsiteY23" fmla="*/ 226747 h 285831"/>
                  <a:gd name="connsiteX24" fmla="*/ 90899 w 285864"/>
                  <a:gd name="connsiteY24" fmla="*/ 215385 h 285831"/>
                  <a:gd name="connsiteX25" fmla="*/ 74992 w 285864"/>
                  <a:gd name="connsiteY25" fmla="*/ 208567 h 285831"/>
                  <a:gd name="connsiteX26" fmla="*/ 31815 w 285864"/>
                  <a:gd name="connsiteY26" fmla="*/ 167663 h 285831"/>
                  <a:gd name="connsiteX27" fmla="*/ 27270 w 285864"/>
                  <a:gd name="connsiteY27" fmla="*/ 144938 h 285831"/>
                  <a:gd name="connsiteX28" fmla="*/ 15908 w 285864"/>
                  <a:gd name="connsiteY28" fmla="*/ 140393 h 285831"/>
                  <a:gd name="connsiteX29" fmla="*/ 0 w 285864"/>
                  <a:gd name="connsiteY29" fmla="*/ 106306 h 285831"/>
                  <a:gd name="connsiteX30" fmla="*/ 18052 w 285864"/>
                  <a:gd name="connsiteY30" fmla="*/ 109157 h 285831"/>
                  <a:gd name="connsiteX31" fmla="*/ 6350 w 285864"/>
                  <a:gd name="connsiteY31" fmla="*/ 84081 h 285831"/>
                  <a:gd name="connsiteX32" fmla="*/ 49527 w 285864"/>
                  <a:gd name="connsiteY32" fmla="*/ 90899 h 285831"/>
                  <a:gd name="connsiteX33" fmla="*/ 60890 w 285864"/>
                  <a:gd name="connsiteY33" fmla="*/ 90899 h 285831"/>
                  <a:gd name="connsiteX34" fmla="*/ 76797 w 285864"/>
                  <a:gd name="connsiteY34" fmla="*/ 90899 h 285831"/>
                  <a:gd name="connsiteX35" fmla="*/ 92704 w 285864"/>
                  <a:gd name="connsiteY35" fmla="*/ 68174 h 285831"/>
                  <a:gd name="connsiteX36" fmla="*/ 124519 w 285864"/>
                  <a:gd name="connsiteY36" fmla="*/ 36360 h 285831"/>
                  <a:gd name="connsiteX37" fmla="*/ 140426 w 285864"/>
                  <a:gd name="connsiteY37" fmla="*/ 31815 h 285831"/>
                  <a:gd name="connsiteX38" fmla="*/ 140426 w 285864"/>
                  <a:gd name="connsiteY38" fmla="*/ 20452 h 285831"/>
                  <a:gd name="connsiteX39" fmla="*/ 163151 w 285864"/>
                  <a:gd name="connsiteY39" fmla="*/ 4545 h 285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85864" h="285831">
                    <a:moveTo>
                      <a:pt x="194965" y="0"/>
                    </a:moveTo>
                    <a:lnTo>
                      <a:pt x="194965" y="15908"/>
                    </a:lnTo>
                    <a:lnTo>
                      <a:pt x="226780" y="15908"/>
                    </a:lnTo>
                    <a:lnTo>
                      <a:pt x="242687" y="20452"/>
                    </a:lnTo>
                    <a:lnTo>
                      <a:pt x="249505" y="31815"/>
                    </a:lnTo>
                    <a:lnTo>
                      <a:pt x="269957" y="31815"/>
                    </a:lnTo>
                    <a:lnTo>
                      <a:pt x="285864" y="43177"/>
                    </a:lnTo>
                    <a:lnTo>
                      <a:pt x="285864" y="95444"/>
                    </a:lnTo>
                    <a:lnTo>
                      <a:pt x="281319" y="122713"/>
                    </a:lnTo>
                    <a:lnTo>
                      <a:pt x="281319" y="149983"/>
                    </a:lnTo>
                    <a:lnTo>
                      <a:pt x="285864" y="161345"/>
                    </a:lnTo>
                    <a:lnTo>
                      <a:pt x="281319" y="181797"/>
                    </a:lnTo>
                    <a:lnTo>
                      <a:pt x="279505" y="183611"/>
                    </a:lnTo>
                    <a:lnTo>
                      <a:pt x="274969" y="204022"/>
                    </a:lnTo>
                    <a:lnTo>
                      <a:pt x="270424" y="208567"/>
                    </a:lnTo>
                    <a:lnTo>
                      <a:pt x="259062" y="235837"/>
                    </a:lnTo>
                    <a:lnTo>
                      <a:pt x="220430" y="285831"/>
                    </a:lnTo>
                    <a:lnTo>
                      <a:pt x="199978" y="279014"/>
                    </a:lnTo>
                    <a:lnTo>
                      <a:pt x="188615" y="285831"/>
                    </a:lnTo>
                    <a:lnTo>
                      <a:pt x="172708" y="274469"/>
                    </a:lnTo>
                    <a:lnTo>
                      <a:pt x="156801" y="274469"/>
                    </a:lnTo>
                    <a:lnTo>
                      <a:pt x="134076" y="258562"/>
                    </a:lnTo>
                    <a:lnTo>
                      <a:pt x="102261" y="251744"/>
                    </a:lnTo>
                    <a:lnTo>
                      <a:pt x="90899" y="226747"/>
                    </a:lnTo>
                    <a:lnTo>
                      <a:pt x="90899" y="215385"/>
                    </a:lnTo>
                    <a:lnTo>
                      <a:pt x="74992" y="208567"/>
                    </a:lnTo>
                    <a:lnTo>
                      <a:pt x="31815" y="167663"/>
                    </a:lnTo>
                    <a:lnTo>
                      <a:pt x="27270" y="144938"/>
                    </a:lnTo>
                    <a:lnTo>
                      <a:pt x="15908" y="140393"/>
                    </a:lnTo>
                    <a:lnTo>
                      <a:pt x="0" y="106306"/>
                    </a:lnTo>
                    <a:lnTo>
                      <a:pt x="18052" y="109157"/>
                    </a:lnTo>
                    <a:lnTo>
                      <a:pt x="6350" y="84081"/>
                    </a:lnTo>
                    <a:lnTo>
                      <a:pt x="49527" y="90899"/>
                    </a:lnTo>
                    <a:lnTo>
                      <a:pt x="60890" y="90899"/>
                    </a:lnTo>
                    <a:lnTo>
                      <a:pt x="76797" y="90899"/>
                    </a:lnTo>
                    <a:lnTo>
                      <a:pt x="92704" y="68174"/>
                    </a:lnTo>
                    <a:lnTo>
                      <a:pt x="124519" y="36360"/>
                    </a:lnTo>
                    <a:lnTo>
                      <a:pt x="140426" y="31815"/>
                    </a:lnTo>
                    <a:lnTo>
                      <a:pt x="140426" y="20452"/>
                    </a:lnTo>
                    <a:lnTo>
                      <a:pt x="163151" y="4545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" name="Freeform 351"/>
              <p:cNvSpPr>
                <a:spLocks noEditPoints="1"/>
              </p:cNvSpPr>
              <p:nvPr/>
            </p:nvSpPr>
            <p:spPr bwMode="auto">
              <a:xfrm>
                <a:off x="4600213" y="4421686"/>
                <a:ext cx="250030" cy="219128"/>
              </a:xfrm>
              <a:custGeom>
                <a:avLst/>
                <a:gdLst>
                  <a:gd name="T0" fmla="*/ 220 w 267"/>
                  <a:gd name="T1" fmla="*/ 0 h 234"/>
                  <a:gd name="T2" fmla="*/ 234 w 267"/>
                  <a:gd name="T3" fmla="*/ 2 h 234"/>
                  <a:gd name="T4" fmla="*/ 248 w 267"/>
                  <a:gd name="T5" fmla="*/ 28 h 234"/>
                  <a:gd name="T6" fmla="*/ 251 w 267"/>
                  <a:gd name="T7" fmla="*/ 59 h 234"/>
                  <a:gd name="T8" fmla="*/ 244 w 267"/>
                  <a:gd name="T9" fmla="*/ 64 h 234"/>
                  <a:gd name="T10" fmla="*/ 239 w 267"/>
                  <a:gd name="T11" fmla="*/ 68 h 234"/>
                  <a:gd name="T12" fmla="*/ 234 w 267"/>
                  <a:gd name="T13" fmla="*/ 83 h 234"/>
                  <a:gd name="T14" fmla="*/ 253 w 267"/>
                  <a:gd name="T15" fmla="*/ 90 h 234"/>
                  <a:gd name="T16" fmla="*/ 267 w 267"/>
                  <a:gd name="T17" fmla="*/ 83 h 234"/>
                  <a:gd name="T18" fmla="*/ 263 w 267"/>
                  <a:gd name="T19" fmla="*/ 111 h 234"/>
                  <a:gd name="T20" fmla="*/ 246 w 267"/>
                  <a:gd name="T21" fmla="*/ 128 h 234"/>
                  <a:gd name="T22" fmla="*/ 237 w 267"/>
                  <a:gd name="T23" fmla="*/ 139 h 234"/>
                  <a:gd name="T24" fmla="*/ 222 w 267"/>
                  <a:gd name="T25" fmla="*/ 163 h 234"/>
                  <a:gd name="T26" fmla="*/ 194 w 267"/>
                  <a:gd name="T27" fmla="*/ 194 h 234"/>
                  <a:gd name="T28" fmla="*/ 163 w 267"/>
                  <a:gd name="T29" fmla="*/ 211 h 234"/>
                  <a:gd name="T30" fmla="*/ 154 w 267"/>
                  <a:gd name="T31" fmla="*/ 218 h 234"/>
                  <a:gd name="T32" fmla="*/ 135 w 267"/>
                  <a:gd name="T33" fmla="*/ 218 h 234"/>
                  <a:gd name="T34" fmla="*/ 109 w 267"/>
                  <a:gd name="T35" fmla="*/ 218 h 234"/>
                  <a:gd name="T36" fmla="*/ 85 w 267"/>
                  <a:gd name="T37" fmla="*/ 225 h 234"/>
                  <a:gd name="T38" fmla="*/ 61 w 267"/>
                  <a:gd name="T39" fmla="*/ 234 h 234"/>
                  <a:gd name="T40" fmla="*/ 47 w 267"/>
                  <a:gd name="T41" fmla="*/ 227 h 234"/>
                  <a:gd name="T42" fmla="*/ 35 w 267"/>
                  <a:gd name="T43" fmla="*/ 218 h 234"/>
                  <a:gd name="T44" fmla="*/ 31 w 267"/>
                  <a:gd name="T45" fmla="*/ 215 h 234"/>
                  <a:gd name="T46" fmla="*/ 26 w 267"/>
                  <a:gd name="T47" fmla="*/ 192 h 234"/>
                  <a:gd name="T48" fmla="*/ 31 w 267"/>
                  <a:gd name="T49" fmla="*/ 173 h 234"/>
                  <a:gd name="T50" fmla="*/ 14 w 267"/>
                  <a:gd name="T51" fmla="*/ 139 h 234"/>
                  <a:gd name="T52" fmla="*/ 0 w 267"/>
                  <a:gd name="T53" fmla="*/ 116 h 234"/>
                  <a:gd name="T54" fmla="*/ 14 w 267"/>
                  <a:gd name="T55" fmla="*/ 111 h 234"/>
                  <a:gd name="T56" fmla="*/ 26 w 267"/>
                  <a:gd name="T57" fmla="*/ 121 h 234"/>
                  <a:gd name="T58" fmla="*/ 45 w 267"/>
                  <a:gd name="T59" fmla="*/ 123 h 234"/>
                  <a:gd name="T60" fmla="*/ 59 w 267"/>
                  <a:gd name="T61" fmla="*/ 47 h 234"/>
                  <a:gd name="T62" fmla="*/ 73 w 267"/>
                  <a:gd name="T63" fmla="*/ 66 h 234"/>
                  <a:gd name="T64" fmla="*/ 76 w 267"/>
                  <a:gd name="T65" fmla="*/ 85 h 234"/>
                  <a:gd name="T66" fmla="*/ 95 w 267"/>
                  <a:gd name="T67" fmla="*/ 73 h 234"/>
                  <a:gd name="T68" fmla="*/ 106 w 267"/>
                  <a:gd name="T69" fmla="*/ 61 h 234"/>
                  <a:gd name="T70" fmla="*/ 121 w 267"/>
                  <a:gd name="T71" fmla="*/ 59 h 234"/>
                  <a:gd name="T72" fmla="*/ 142 w 267"/>
                  <a:gd name="T73" fmla="*/ 64 h 234"/>
                  <a:gd name="T74" fmla="*/ 154 w 267"/>
                  <a:gd name="T75" fmla="*/ 54 h 234"/>
                  <a:gd name="T76" fmla="*/ 166 w 267"/>
                  <a:gd name="T77" fmla="*/ 45 h 234"/>
                  <a:gd name="T78" fmla="*/ 175 w 267"/>
                  <a:gd name="T79" fmla="*/ 26 h 234"/>
                  <a:gd name="T80" fmla="*/ 213 w 267"/>
                  <a:gd name="T81" fmla="*/ 0 h 234"/>
                  <a:gd name="T82" fmla="*/ 192 w 267"/>
                  <a:gd name="T83" fmla="*/ 121 h 234"/>
                  <a:gd name="T84" fmla="*/ 182 w 267"/>
                  <a:gd name="T85" fmla="*/ 128 h 234"/>
                  <a:gd name="T86" fmla="*/ 187 w 267"/>
                  <a:gd name="T87" fmla="*/ 154 h 234"/>
                  <a:gd name="T88" fmla="*/ 194 w 267"/>
                  <a:gd name="T89" fmla="*/ 147 h 234"/>
                  <a:gd name="T90" fmla="*/ 206 w 267"/>
                  <a:gd name="T91" fmla="*/ 137 h 234"/>
                  <a:gd name="T92" fmla="*/ 206 w 267"/>
                  <a:gd name="T93" fmla="*/ 123 h 234"/>
                  <a:gd name="T94" fmla="*/ 192 w 267"/>
                  <a:gd name="T95" fmla="*/ 121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7" h="234">
                    <a:moveTo>
                      <a:pt x="220" y="0"/>
                    </a:moveTo>
                    <a:lnTo>
                      <a:pt x="220" y="0"/>
                    </a:lnTo>
                    <a:lnTo>
                      <a:pt x="227" y="2"/>
                    </a:lnTo>
                    <a:lnTo>
                      <a:pt x="234" y="2"/>
                    </a:lnTo>
                    <a:lnTo>
                      <a:pt x="241" y="2"/>
                    </a:lnTo>
                    <a:lnTo>
                      <a:pt x="248" y="28"/>
                    </a:lnTo>
                    <a:lnTo>
                      <a:pt x="253" y="40"/>
                    </a:lnTo>
                    <a:lnTo>
                      <a:pt x="251" y="59"/>
                    </a:lnTo>
                    <a:lnTo>
                      <a:pt x="253" y="66"/>
                    </a:lnTo>
                    <a:lnTo>
                      <a:pt x="244" y="64"/>
                    </a:lnTo>
                    <a:lnTo>
                      <a:pt x="239" y="64"/>
                    </a:lnTo>
                    <a:lnTo>
                      <a:pt x="239" y="68"/>
                    </a:lnTo>
                    <a:lnTo>
                      <a:pt x="234" y="76"/>
                    </a:lnTo>
                    <a:lnTo>
                      <a:pt x="234" y="83"/>
                    </a:lnTo>
                    <a:lnTo>
                      <a:pt x="244" y="92"/>
                    </a:lnTo>
                    <a:lnTo>
                      <a:pt x="253" y="90"/>
                    </a:lnTo>
                    <a:lnTo>
                      <a:pt x="255" y="83"/>
                    </a:lnTo>
                    <a:lnTo>
                      <a:pt x="267" y="83"/>
                    </a:lnTo>
                    <a:lnTo>
                      <a:pt x="265" y="95"/>
                    </a:lnTo>
                    <a:lnTo>
                      <a:pt x="263" y="111"/>
                    </a:lnTo>
                    <a:lnTo>
                      <a:pt x="258" y="118"/>
                    </a:lnTo>
                    <a:lnTo>
                      <a:pt x="246" y="128"/>
                    </a:lnTo>
                    <a:lnTo>
                      <a:pt x="244" y="132"/>
                    </a:lnTo>
                    <a:lnTo>
                      <a:pt x="237" y="139"/>
                    </a:lnTo>
                    <a:lnTo>
                      <a:pt x="232" y="149"/>
                    </a:lnTo>
                    <a:lnTo>
                      <a:pt x="222" y="163"/>
                    </a:lnTo>
                    <a:lnTo>
                      <a:pt x="206" y="182"/>
                    </a:lnTo>
                    <a:lnTo>
                      <a:pt x="194" y="194"/>
                    </a:lnTo>
                    <a:lnTo>
                      <a:pt x="182" y="203"/>
                    </a:lnTo>
                    <a:lnTo>
                      <a:pt x="163" y="211"/>
                    </a:lnTo>
                    <a:lnTo>
                      <a:pt x="156" y="211"/>
                    </a:lnTo>
                    <a:lnTo>
                      <a:pt x="154" y="218"/>
                    </a:lnTo>
                    <a:lnTo>
                      <a:pt x="144" y="215"/>
                    </a:lnTo>
                    <a:lnTo>
                      <a:pt x="135" y="218"/>
                    </a:lnTo>
                    <a:lnTo>
                      <a:pt x="118" y="215"/>
                    </a:lnTo>
                    <a:lnTo>
                      <a:pt x="109" y="218"/>
                    </a:lnTo>
                    <a:lnTo>
                      <a:pt x="102" y="215"/>
                    </a:lnTo>
                    <a:lnTo>
                      <a:pt x="85" y="225"/>
                    </a:lnTo>
                    <a:lnTo>
                      <a:pt x="71" y="225"/>
                    </a:lnTo>
                    <a:lnTo>
                      <a:pt x="61" y="234"/>
                    </a:lnTo>
                    <a:lnTo>
                      <a:pt x="54" y="234"/>
                    </a:lnTo>
                    <a:lnTo>
                      <a:pt x="47" y="227"/>
                    </a:lnTo>
                    <a:lnTo>
                      <a:pt x="43" y="227"/>
                    </a:lnTo>
                    <a:lnTo>
                      <a:pt x="35" y="218"/>
                    </a:lnTo>
                    <a:lnTo>
                      <a:pt x="33" y="222"/>
                    </a:lnTo>
                    <a:lnTo>
                      <a:pt x="31" y="215"/>
                    </a:lnTo>
                    <a:lnTo>
                      <a:pt x="31" y="203"/>
                    </a:lnTo>
                    <a:lnTo>
                      <a:pt x="26" y="192"/>
                    </a:lnTo>
                    <a:lnTo>
                      <a:pt x="31" y="187"/>
                    </a:lnTo>
                    <a:lnTo>
                      <a:pt x="31" y="173"/>
                    </a:lnTo>
                    <a:lnTo>
                      <a:pt x="21" y="156"/>
                    </a:lnTo>
                    <a:lnTo>
                      <a:pt x="14" y="139"/>
                    </a:lnTo>
                    <a:lnTo>
                      <a:pt x="12" y="139"/>
                    </a:lnTo>
                    <a:lnTo>
                      <a:pt x="0" y="116"/>
                    </a:lnTo>
                    <a:lnTo>
                      <a:pt x="9" y="106"/>
                    </a:lnTo>
                    <a:lnTo>
                      <a:pt x="14" y="111"/>
                    </a:lnTo>
                    <a:lnTo>
                      <a:pt x="19" y="121"/>
                    </a:lnTo>
                    <a:lnTo>
                      <a:pt x="26" y="121"/>
                    </a:lnTo>
                    <a:lnTo>
                      <a:pt x="35" y="125"/>
                    </a:lnTo>
                    <a:lnTo>
                      <a:pt x="45" y="123"/>
                    </a:lnTo>
                    <a:lnTo>
                      <a:pt x="59" y="113"/>
                    </a:lnTo>
                    <a:lnTo>
                      <a:pt x="59" y="47"/>
                    </a:lnTo>
                    <a:lnTo>
                      <a:pt x="61" y="50"/>
                    </a:lnTo>
                    <a:lnTo>
                      <a:pt x="73" y="66"/>
                    </a:lnTo>
                    <a:lnTo>
                      <a:pt x="71" y="78"/>
                    </a:lnTo>
                    <a:lnTo>
                      <a:pt x="76" y="85"/>
                    </a:lnTo>
                    <a:lnTo>
                      <a:pt x="85" y="83"/>
                    </a:lnTo>
                    <a:lnTo>
                      <a:pt x="95" y="73"/>
                    </a:lnTo>
                    <a:lnTo>
                      <a:pt x="102" y="68"/>
                    </a:lnTo>
                    <a:lnTo>
                      <a:pt x="106" y="61"/>
                    </a:lnTo>
                    <a:lnTo>
                      <a:pt x="114" y="57"/>
                    </a:lnTo>
                    <a:lnTo>
                      <a:pt x="121" y="59"/>
                    </a:lnTo>
                    <a:lnTo>
                      <a:pt x="130" y="64"/>
                    </a:lnTo>
                    <a:lnTo>
                      <a:pt x="142" y="64"/>
                    </a:lnTo>
                    <a:lnTo>
                      <a:pt x="151" y="59"/>
                    </a:lnTo>
                    <a:lnTo>
                      <a:pt x="154" y="54"/>
                    </a:lnTo>
                    <a:lnTo>
                      <a:pt x="156" y="45"/>
                    </a:lnTo>
                    <a:lnTo>
                      <a:pt x="166" y="45"/>
                    </a:lnTo>
                    <a:lnTo>
                      <a:pt x="170" y="38"/>
                    </a:lnTo>
                    <a:lnTo>
                      <a:pt x="175" y="26"/>
                    </a:lnTo>
                    <a:lnTo>
                      <a:pt x="189" y="14"/>
                    </a:lnTo>
                    <a:lnTo>
                      <a:pt x="213" y="0"/>
                    </a:lnTo>
                    <a:lnTo>
                      <a:pt x="220" y="0"/>
                    </a:lnTo>
                    <a:moveTo>
                      <a:pt x="192" y="121"/>
                    </a:moveTo>
                    <a:lnTo>
                      <a:pt x="192" y="121"/>
                    </a:lnTo>
                    <a:lnTo>
                      <a:pt x="182" y="128"/>
                    </a:lnTo>
                    <a:lnTo>
                      <a:pt x="173" y="139"/>
                    </a:lnTo>
                    <a:lnTo>
                      <a:pt x="187" y="154"/>
                    </a:lnTo>
                    <a:lnTo>
                      <a:pt x="192" y="151"/>
                    </a:lnTo>
                    <a:lnTo>
                      <a:pt x="194" y="147"/>
                    </a:lnTo>
                    <a:lnTo>
                      <a:pt x="203" y="144"/>
                    </a:lnTo>
                    <a:lnTo>
                      <a:pt x="206" y="137"/>
                    </a:lnTo>
                    <a:lnTo>
                      <a:pt x="210" y="128"/>
                    </a:lnTo>
                    <a:lnTo>
                      <a:pt x="206" y="123"/>
                    </a:lnTo>
                    <a:lnTo>
                      <a:pt x="199" y="116"/>
                    </a:lnTo>
                    <a:lnTo>
                      <a:pt x="192" y="121"/>
                    </a:lnTo>
                  </a:path>
                </a:pathLst>
              </a:custGeom>
              <a:solidFill>
                <a:srgbClr val="A6DECE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" name="Freeform 46"/>
              <p:cNvSpPr/>
              <p:nvPr/>
            </p:nvSpPr>
            <p:spPr bwMode="auto">
              <a:xfrm>
                <a:off x="4531852" y="4334372"/>
                <a:ext cx="201335" cy="203477"/>
              </a:xfrm>
              <a:custGeom>
                <a:avLst/>
                <a:gdLst>
                  <a:gd name="connsiteX0" fmla="*/ 379218 w 488580"/>
                  <a:gd name="connsiteY0" fmla="*/ 46740 h 493777"/>
                  <a:gd name="connsiteX1" fmla="*/ 363595 w 488580"/>
                  <a:gd name="connsiteY1" fmla="*/ 49995 h 493777"/>
                  <a:gd name="connsiteX2" fmla="*/ 338598 w 488580"/>
                  <a:gd name="connsiteY2" fmla="*/ 49995 h 493777"/>
                  <a:gd name="connsiteX3" fmla="*/ 338513 w 488580"/>
                  <a:gd name="connsiteY3" fmla="*/ 51719 h 493777"/>
                  <a:gd name="connsiteX4" fmla="*/ 354505 w 488580"/>
                  <a:gd name="connsiteY4" fmla="*/ 52918 h 493777"/>
                  <a:gd name="connsiteX5" fmla="*/ 36360 w 488580"/>
                  <a:gd name="connsiteY5" fmla="*/ 0 h 493777"/>
                  <a:gd name="connsiteX6" fmla="*/ 59084 w 488580"/>
                  <a:gd name="connsiteY6" fmla="*/ 6817 h 493777"/>
                  <a:gd name="connsiteX7" fmla="*/ 79537 w 488580"/>
                  <a:gd name="connsiteY7" fmla="*/ 22725 h 493777"/>
                  <a:gd name="connsiteX8" fmla="*/ 90899 w 488580"/>
                  <a:gd name="connsiteY8" fmla="*/ 15908 h 493777"/>
                  <a:gd name="connsiteX9" fmla="*/ 236337 w 488580"/>
                  <a:gd name="connsiteY9" fmla="*/ 15908 h 493777"/>
                  <a:gd name="connsiteX10" fmla="*/ 263606 w 488580"/>
                  <a:gd name="connsiteY10" fmla="*/ 31815 h 493777"/>
                  <a:gd name="connsiteX11" fmla="*/ 354505 w 488580"/>
                  <a:gd name="connsiteY11" fmla="*/ 38632 h 493777"/>
                  <a:gd name="connsiteX12" fmla="*/ 418134 w 488580"/>
                  <a:gd name="connsiteY12" fmla="*/ 22725 h 493777"/>
                  <a:gd name="connsiteX13" fmla="*/ 449948 w 488580"/>
                  <a:gd name="connsiteY13" fmla="*/ 15908 h 493777"/>
                  <a:gd name="connsiteX14" fmla="*/ 472673 w 488580"/>
                  <a:gd name="connsiteY14" fmla="*/ 15908 h 493777"/>
                  <a:gd name="connsiteX15" fmla="*/ 488580 w 488580"/>
                  <a:gd name="connsiteY15" fmla="*/ 27270 h 493777"/>
                  <a:gd name="connsiteX16" fmla="*/ 478580 w 488580"/>
                  <a:gd name="connsiteY16" fmla="*/ 34413 h 493777"/>
                  <a:gd name="connsiteX17" fmla="*/ 488580 w 488580"/>
                  <a:gd name="connsiteY17" fmla="*/ 41556 h 493777"/>
                  <a:gd name="connsiteX18" fmla="*/ 472673 w 488580"/>
                  <a:gd name="connsiteY18" fmla="*/ 52918 h 493777"/>
                  <a:gd name="connsiteX19" fmla="*/ 461311 w 488580"/>
                  <a:gd name="connsiteY19" fmla="*/ 52918 h 493777"/>
                  <a:gd name="connsiteX20" fmla="*/ 434041 w 488580"/>
                  <a:gd name="connsiteY20" fmla="*/ 68826 h 493777"/>
                  <a:gd name="connsiteX21" fmla="*/ 418134 w 488580"/>
                  <a:gd name="connsiteY21" fmla="*/ 52918 h 493777"/>
                  <a:gd name="connsiteX22" fmla="*/ 363595 w 488580"/>
                  <a:gd name="connsiteY22" fmla="*/ 64281 h 493777"/>
                  <a:gd name="connsiteX23" fmla="*/ 338598 w 488580"/>
                  <a:gd name="connsiteY23" fmla="*/ 64281 h 493777"/>
                  <a:gd name="connsiteX24" fmla="*/ 331780 w 488580"/>
                  <a:gd name="connsiteY24" fmla="*/ 202901 h 493777"/>
                  <a:gd name="connsiteX25" fmla="*/ 299966 w 488580"/>
                  <a:gd name="connsiteY25" fmla="*/ 202901 h 493777"/>
                  <a:gd name="connsiteX26" fmla="*/ 299966 w 488580"/>
                  <a:gd name="connsiteY26" fmla="*/ 306784 h 493777"/>
                  <a:gd name="connsiteX27" fmla="*/ 299966 w 488580"/>
                  <a:gd name="connsiteY27" fmla="*/ 321070 h 493777"/>
                  <a:gd name="connsiteX28" fmla="*/ 299966 w 488580"/>
                  <a:gd name="connsiteY28" fmla="*/ 456767 h 493777"/>
                  <a:gd name="connsiteX29" fmla="*/ 299966 w 488580"/>
                  <a:gd name="connsiteY29" fmla="*/ 471053 h 493777"/>
                  <a:gd name="connsiteX30" fmla="*/ 263606 w 488580"/>
                  <a:gd name="connsiteY30" fmla="*/ 493777 h 493777"/>
                  <a:gd name="connsiteX31" fmla="*/ 245426 w 488580"/>
                  <a:gd name="connsiteY31" fmla="*/ 493777 h 493777"/>
                  <a:gd name="connsiteX32" fmla="*/ 224974 w 488580"/>
                  <a:gd name="connsiteY32" fmla="*/ 489232 h 493777"/>
                  <a:gd name="connsiteX33" fmla="*/ 204522 w 488580"/>
                  <a:gd name="connsiteY33" fmla="*/ 489232 h 493777"/>
                  <a:gd name="connsiteX34" fmla="*/ 197705 w 488580"/>
                  <a:gd name="connsiteY34" fmla="*/ 466508 h 493777"/>
                  <a:gd name="connsiteX35" fmla="*/ 186342 w 488580"/>
                  <a:gd name="connsiteY35" fmla="*/ 455145 h 493777"/>
                  <a:gd name="connsiteX36" fmla="*/ 165890 w 488580"/>
                  <a:gd name="connsiteY36" fmla="*/ 477870 h 493777"/>
                  <a:gd name="connsiteX37" fmla="*/ 138621 w 488580"/>
                  <a:gd name="connsiteY37" fmla="*/ 446055 h 493777"/>
                  <a:gd name="connsiteX38" fmla="*/ 122713 w 488580"/>
                  <a:gd name="connsiteY38" fmla="*/ 411968 h 493777"/>
                  <a:gd name="connsiteX39" fmla="*/ 118168 w 488580"/>
                  <a:gd name="connsiteY39" fmla="*/ 375609 h 493777"/>
                  <a:gd name="connsiteX40" fmla="*/ 106806 w 488580"/>
                  <a:gd name="connsiteY40" fmla="*/ 348339 h 493777"/>
                  <a:gd name="connsiteX41" fmla="*/ 95444 w 488580"/>
                  <a:gd name="connsiteY41" fmla="*/ 284710 h 493777"/>
                  <a:gd name="connsiteX42" fmla="*/ 95444 w 488580"/>
                  <a:gd name="connsiteY42" fmla="*/ 270424 h 493777"/>
                  <a:gd name="connsiteX43" fmla="*/ 95444 w 488580"/>
                  <a:gd name="connsiteY43" fmla="*/ 234716 h 493777"/>
                  <a:gd name="connsiteX44" fmla="*/ 90899 w 488580"/>
                  <a:gd name="connsiteY44" fmla="*/ 214264 h 493777"/>
                  <a:gd name="connsiteX45" fmla="*/ 74992 w 488580"/>
                  <a:gd name="connsiteY45" fmla="*/ 198356 h 493777"/>
                  <a:gd name="connsiteX46" fmla="*/ 59084 w 488580"/>
                  <a:gd name="connsiteY46" fmla="*/ 166542 h 493777"/>
                  <a:gd name="connsiteX47" fmla="*/ 36360 w 488580"/>
                  <a:gd name="connsiteY47" fmla="*/ 123365 h 493777"/>
                  <a:gd name="connsiteX48" fmla="*/ 31815 w 488580"/>
                  <a:gd name="connsiteY48" fmla="*/ 96095 h 493777"/>
                  <a:gd name="connsiteX49" fmla="*/ 0 w 488580"/>
                  <a:gd name="connsiteY49" fmla="*/ 64281 h 493777"/>
                  <a:gd name="connsiteX50" fmla="*/ 0 w 488580"/>
                  <a:gd name="connsiteY50" fmla="*/ 49995 h 493777"/>
                  <a:gd name="connsiteX51" fmla="*/ 0 w 488580"/>
                  <a:gd name="connsiteY51" fmla="*/ 30194 h 493777"/>
                  <a:gd name="connsiteX52" fmla="*/ 0 w 488580"/>
                  <a:gd name="connsiteY52" fmla="*/ 15908 h 493777"/>
                  <a:gd name="connsiteX53" fmla="*/ 15908 w 488580"/>
                  <a:gd name="connsiteY53" fmla="*/ 6817 h 49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488580" h="493777">
                    <a:moveTo>
                      <a:pt x="379218" y="46740"/>
                    </a:moveTo>
                    <a:lnTo>
                      <a:pt x="363595" y="49995"/>
                    </a:lnTo>
                    <a:lnTo>
                      <a:pt x="338598" y="49995"/>
                    </a:lnTo>
                    <a:lnTo>
                      <a:pt x="338513" y="51719"/>
                    </a:lnTo>
                    <a:lnTo>
                      <a:pt x="354505" y="52918"/>
                    </a:lnTo>
                    <a:close/>
                    <a:moveTo>
                      <a:pt x="36360" y="0"/>
                    </a:moveTo>
                    <a:lnTo>
                      <a:pt x="59084" y="6817"/>
                    </a:lnTo>
                    <a:lnTo>
                      <a:pt x="79537" y="22725"/>
                    </a:lnTo>
                    <a:lnTo>
                      <a:pt x="90899" y="15908"/>
                    </a:lnTo>
                    <a:lnTo>
                      <a:pt x="236337" y="15908"/>
                    </a:lnTo>
                    <a:lnTo>
                      <a:pt x="263606" y="31815"/>
                    </a:lnTo>
                    <a:lnTo>
                      <a:pt x="354505" y="38632"/>
                    </a:lnTo>
                    <a:lnTo>
                      <a:pt x="418134" y="22725"/>
                    </a:lnTo>
                    <a:lnTo>
                      <a:pt x="449948" y="15908"/>
                    </a:lnTo>
                    <a:lnTo>
                      <a:pt x="472673" y="15908"/>
                    </a:lnTo>
                    <a:lnTo>
                      <a:pt x="488580" y="27270"/>
                    </a:lnTo>
                    <a:lnTo>
                      <a:pt x="478580" y="34413"/>
                    </a:lnTo>
                    <a:lnTo>
                      <a:pt x="488580" y="41556"/>
                    </a:lnTo>
                    <a:lnTo>
                      <a:pt x="472673" y="52918"/>
                    </a:lnTo>
                    <a:lnTo>
                      <a:pt x="461311" y="52918"/>
                    </a:lnTo>
                    <a:lnTo>
                      <a:pt x="434041" y="68826"/>
                    </a:lnTo>
                    <a:lnTo>
                      <a:pt x="418134" y="52918"/>
                    </a:lnTo>
                    <a:lnTo>
                      <a:pt x="363595" y="64281"/>
                    </a:lnTo>
                    <a:lnTo>
                      <a:pt x="338598" y="64281"/>
                    </a:lnTo>
                    <a:lnTo>
                      <a:pt x="331780" y="202901"/>
                    </a:lnTo>
                    <a:lnTo>
                      <a:pt x="299966" y="202901"/>
                    </a:lnTo>
                    <a:lnTo>
                      <a:pt x="299966" y="306784"/>
                    </a:lnTo>
                    <a:lnTo>
                      <a:pt x="299966" y="321070"/>
                    </a:lnTo>
                    <a:lnTo>
                      <a:pt x="299966" y="456767"/>
                    </a:lnTo>
                    <a:lnTo>
                      <a:pt x="299966" y="471053"/>
                    </a:lnTo>
                    <a:lnTo>
                      <a:pt x="263606" y="493777"/>
                    </a:lnTo>
                    <a:lnTo>
                      <a:pt x="245426" y="493777"/>
                    </a:lnTo>
                    <a:lnTo>
                      <a:pt x="224974" y="489232"/>
                    </a:lnTo>
                    <a:lnTo>
                      <a:pt x="204522" y="489232"/>
                    </a:lnTo>
                    <a:lnTo>
                      <a:pt x="197705" y="466508"/>
                    </a:lnTo>
                    <a:lnTo>
                      <a:pt x="186342" y="455145"/>
                    </a:lnTo>
                    <a:lnTo>
                      <a:pt x="165890" y="477870"/>
                    </a:lnTo>
                    <a:lnTo>
                      <a:pt x="138621" y="446055"/>
                    </a:lnTo>
                    <a:lnTo>
                      <a:pt x="122713" y="411968"/>
                    </a:lnTo>
                    <a:lnTo>
                      <a:pt x="118168" y="375609"/>
                    </a:lnTo>
                    <a:lnTo>
                      <a:pt x="106806" y="348339"/>
                    </a:lnTo>
                    <a:lnTo>
                      <a:pt x="95444" y="284710"/>
                    </a:lnTo>
                    <a:lnTo>
                      <a:pt x="95444" y="270424"/>
                    </a:lnTo>
                    <a:lnTo>
                      <a:pt x="95444" y="234716"/>
                    </a:lnTo>
                    <a:lnTo>
                      <a:pt x="90899" y="214264"/>
                    </a:lnTo>
                    <a:lnTo>
                      <a:pt x="74992" y="198356"/>
                    </a:lnTo>
                    <a:lnTo>
                      <a:pt x="59084" y="166542"/>
                    </a:lnTo>
                    <a:lnTo>
                      <a:pt x="36360" y="123365"/>
                    </a:lnTo>
                    <a:lnTo>
                      <a:pt x="31815" y="96095"/>
                    </a:lnTo>
                    <a:lnTo>
                      <a:pt x="0" y="64281"/>
                    </a:lnTo>
                    <a:lnTo>
                      <a:pt x="0" y="49995"/>
                    </a:lnTo>
                    <a:lnTo>
                      <a:pt x="0" y="30194"/>
                    </a:lnTo>
                    <a:lnTo>
                      <a:pt x="0" y="15908"/>
                    </a:lnTo>
                    <a:lnTo>
                      <a:pt x="15908" y="6817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" name="Freeform 47"/>
              <p:cNvSpPr/>
              <p:nvPr/>
            </p:nvSpPr>
            <p:spPr bwMode="auto">
              <a:xfrm>
                <a:off x="4538408" y="4000196"/>
                <a:ext cx="291413" cy="282940"/>
              </a:xfrm>
              <a:custGeom>
                <a:avLst/>
                <a:gdLst>
                  <a:gd name="connsiteX0" fmla="*/ 493125 w 707172"/>
                  <a:gd name="connsiteY0" fmla="*/ 0 h 686611"/>
                  <a:gd name="connsiteX1" fmla="*/ 520395 w 707172"/>
                  <a:gd name="connsiteY1" fmla="*/ 6817 h 686611"/>
                  <a:gd name="connsiteX2" fmla="*/ 543120 w 707172"/>
                  <a:gd name="connsiteY2" fmla="*/ 6817 h 686611"/>
                  <a:gd name="connsiteX3" fmla="*/ 559027 w 707172"/>
                  <a:gd name="connsiteY3" fmla="*/ 0 h 686611"/>
                  <a:gd name="connsiteX4" fmla="*/ 564385 w 707172"/>
                  <a:gd name="connsiteY4" fmla="*/ 8930 h 686611"/>
                  <a:gd name="connsiteX5" fmla="*/ 568552 w 707172"/>
                  <a:gd name="connsiteY5" fmla="*/ 7144 h 686611"/>
                  <a:gd name="connsiteX6" fmla="*/ 585802 w 707172"/>
                  <a:gd name="connsiteY6" fmla="*/ 35894 h 686611"/>
                  <a:gd name="connsiteX7" fmla="*/ 595386 w 707172"/>
                  <a:gd name="connsiteY7" fmla="*/ 38632 h 686611"/>
                  <a:gd name="connsiteX8" fmla="*/ 606749 w 707172"/>
                  <a:gd name="connsiteY8" fmla="*/ 27270 h 686611"/>
                  <a:gd name="connsiteX9" fmla="*/ 622656 w 707172"/>
                  <a:gd name="connsiteY9" fmla="*/ 34087 h 686611"/>
                  <a:gd name="connsiteX10" fmla="*/ 645381 w 707172"/>
                  <a:gd name="connsiteY10" fmla="*/ 22725 h 686611"/>
                  <a:gd name="connsiteX11" fmla="*/ 650672 w 707172"/>
                  <a:gd name="connsiteY11" fmla="*/ 31985 h 686611"/>
                  <a:gd name="connsiteX12" fmla="*/ 654906 w 707172"/>
                  <a:gd name="connsiteY12" fmla="*/ 29869 h 686611"/>
                  <a:gd name="connsiteX13" fmla="*/ 663995 w 707172"/>
                  <a:gd name="connsiteY13" fmla="*/ 45776 h 686611"/>
                  <a:gd name="connsiteX14" fmla="*/ 698082 w 707172"/>
                  <a:gd name="connsiteY14" fmla="*/ 73046 h 686611"/>
                  <a:gd name="connsiteX15" fmla="*/ 691797 w 707172"/>
                  <a:gd name="connsiteY15" fmla="*/ 106571 h 686611"/>
                  <a:gd name="connsiteX16" fmla="*/ 697647 w 707172"/>
                  <a:gd name="connsiteY16" fmla="*/ 109079 h 686611"/>
                  <a:gd name="connsiteX17" fmla="*/ 696242 w 707172"/>
                  <a:gd name="connsiteY17" fmla="*/ 111538 h 686611"/>
                  <a:gd name="connsiteX18" fmla="*/ 707172 w 707172"/>
                  <a:gd name="connsiteY18" fmla="*/ 116223 h 686611"/>
                  <a:gd name="connsiteX19" fmla="*/ 698082 w 707172"/>
                  <a:gd name="connsiteY19" fmla="*/ 132130 h 686611"/>
                  <a:gd name="connsiteX20" fmla="*/ 679903 w 707172"/>
                  <a:gd name="connsiteY20" fmla="*/ 143492 h 686611"/>
                  <a:gd name="connsiteX21" fmla="*/ 670813 w 707172"/>
                  <a:gd name="connsiteY21" fmla="*/ 159399 h 686611"/>
                  <a:gd name="connsiteX22" fmla="*/ 659450 w 707172"/>
                  <a:gd name="connsiteY22" fmla="*/ 179852 h 686611"/>
                  <a:gd name="connsiteX23" fmla="*/ 659450 w 707172"/>
                  <a:gd name="connsiteY23" fmla="*/ 207121 h 686611"/>
                  <a:gd name="connsiteX24" fmla="*/ 648088 w 707172"/>
                  <a:gd name="connsiteY24" fmla="*/ 218483 h 686611"/>
                  <a:gd name="connsiteX25" fmla="*/ 648088 w 707172"/>
                  <a:gd name="connsiteY25" fmla="*/ 245753 h 686611"/>
                  <a:gd name="connsiteX26" fmla="*/ 636726 w 707172"/>
                  <a:gd name="connsiteY26" fmla="*/ 254843 h 686611"/>
                  <a:gd name="connsiteX27" fmla="*/ 636726 w 707172"/>
                  <a:gd name="connsiteY27" fmla="*/ 282112 h 686611"/>
                  <a:gd name="connsiteX28" fmla="*/ 632181 w 707172"/>
                  <a:gd name="connsiteY28" fmla="*/ 282112 h 686611"/>
                  <a:gd name="connsiteX29" fmla="*/ 627636 w 707172"/>
                  <a:gd name="connsiteY29" fmla="*/ 304837 h 686611"/>
                  <a:gd name="connsiteX30" fmla="*/ 636726 w 707172"/>
                  <a:gd name="connsiteY30" fmla="*/ 320744 h 686611"/>
                  <a:gd name="connsiteX31" fmla="*/ 636726 w 707172"/>
                  <a:gd name="connsiteY31" fmla="*/ 363921 h 686611"/>
                  <a:gd name="connsiteX32" fmla="*/ 643543 w 707172"/>
                  <a:gd name="connsiteY32" fmla="*/ 395736 h 686611"/>
                  <a:gd name="connsiteX33" fmla="*/ 643543 w 707172"/>
                  <a:gd name="connsiteY33" fmla="*/ 416188 h 686611"/>
                  <a:gd name="connsiteX34" fmla="*/ 648088 w 707172"/>
                  <a:gd name="connsiteY34" fmla="*/ 438913 h 686611"/>
                  <a:gd name="connsiteX35" fmla="*/ 670813 w 707172"/>
                  <a:gd name="connsiteY35" fmla="*/ 459365 h 686611"/>
                  <a:gd name="connsiteX36" fmla="*/ 691265 w 707172"/>
                  <a:gd name="connsiteY36" fmla="*/ 502542 h 686611"/>
                  <a:gd name="connsiteX37" fmla="*/ 675358 w 707172"/>
                  <a:gd name="connsiteY37" fmla="*/ 502542 h 686611"/>
                  <a:gd name="connsiteX38" fmla="*/ 627636 w 707172"/>
                  <a:gd name="connsiteY38" fmla="*/ 509359 h 686611"/>
                  <a:gd name="connsiteX39" fmla="*/ 616274 w 707172"/>
                  <a:gd name="connsiteY39" fmla="*/ 513904 h 686611"/>
                  <a:gd name="connsiteX40" fmla="*/ 604911 w 707172"/>
                  <a:gd name="connsiteY40" fmla="*/ 534356 h 686611"/>
                  <a:gd name="connsiteX41" fmla="*/ 616274 w 707172"/>
                  <a:gd name="connsiteY41" fmla="*/ 552536 h 686611"/>
                  <a:gd name="connsiteX42" fmla="*/ 611729 w 707172"/>
                  <a:gd name="connsiteY42" fmla="*/ 593440 h 686611"/>
                  <a:gd name="connsiteX43" fmla="*/ 605461 w 707172"/>
                  <a:gd name="connsiteY43" fmla="*/ 628958 h 686611"/>
                  <a:gd name="connsiteX44" fmla="*/ 606749 w 707172"/>
                  <a:gd name="connsiteY44" fmla="*/ 629473 h 686611"/>
                  <a:gd name="connsiteX45" fmla="*/ 613568 w 707172"/>
                  <a:gd name="connsiteY45" fmla="*/ 635535 h 686611"/>
                  <a:gd name="connsiteX46" fmla="*/ 616274 w 707172"/>
                  <a:gd name="connsiteY46" fmla="*/ 636617 h 686611"/>
                  <a:gd name="connsiteX47" fmla="*/ 628089 w 707172"/>
                  <a:gd name="connsiteY47" fmla="*/ 647120 h 686611"/>
                  <a:gd name="connsiteX48" fmla="*/ 638563 w 707172"/>
                  <a:gd name="connsiteY48" fmla="*/ 640835 h 686611"/>
                  <a:gd name="connsiteX49" fmla="*/ 640615 w 707172"/>
                  <a:gd name="connsiteY49" fmla="*/ 652463 h 686611"/>
                  <a:gd name="connsiteX50" fmla="*/ 648088 w 707172"/>
                  <a:gd name="connsiteY50" fmla="*/ 647979 h 686611"/>
                  <a:gd name="connsiteX51" fmla="*/ 654906 w 707172"/>
                  <a:gd name="connsiteY51" fmla="*/ 686611 h 686611"/>
                  <a:gd name="connsiteX52" fmla="*/ 620819 w 707172"/>
                  <a:gd name="connsiteY52" fmla="*/ 686611 h 686611"/>
                  <a:gd name="connsiteX53" fmla="*/ 617961 w 707172"/>
                  <a:gd name="connsiteY53" fmla="*/ 679467 h 686611"/>
                  <a:gd name="connsiteX54" fmla="*/ 611294 w 707172"/>
                  <a:gd name="connsiteY54" fmla="*/ 679467 h 686611"/>
                  <a:gd name="connsiteX55" fmla="*/ 602204 w 707172"/>
                  <a:gd name="connsiteY55" fmla="*/ 656743 h 686611"/>
                  <a:gd name="connsiteX56" fmla="*/ 592964 w 707172"/>
                  <a:gd name="connsiteY56" fmla="*/ 647503 h 686611"/>
                  <a:gd name="connsiteX57" fmla="*/ 568552 w 707172"/>
                  <a:gd name="connsiteY57" fmla="*/ 643434 h 686611"/>
                  <a:gd name="connsiteX58" fmla="*/ 564046 w 707172"/>
                  <a:gd name="connsiteY58" fmla="*/ 637127 h 686611"/>
                  <a:gd name="connsiteX59" fmla="*/ 559027 w 707172"/>
                  <a:gd name="connsiteY59" fmla="*/ 636290 h 686611"/>
                  <a:gd name="connsiteX60" fmla="*/ 553833 w 707172"/>
                  <a:gd name="connsiteY60" fmla="*/ 629019 h 686611"/>
                  <a:gd name="connsiteX61" fmla="*/ 536737 w 707172"/>
                  <a:gd name="connsiteY61" fmla="*/ 636617 h 686611"/>
                  <a:gd name="connsiteX62" fmla="*/ 509468 w 707172"/>
                  <a:gd name="connsiteY62" fmla="*/ 632072 h 686611"/>
                  <a:gd name="connsiteX63" fmla="*/ 502800 w 707172"/>
                  <a:gd name="connsiteY63" fmla="*/ 625404 h 686611"/>
                  <a:gd name="connsiteX64" fmla="*/ 499943 w 707172"/>
                  <a:gd name="connsiteY64" fmla="*/ 624928 h 686611"/>
                  <a:gd name="connsiteX65" fmla="*/ 490584 w 707172"/>
                  <a:gd name="connsiteY65" fmla="*/ 615569 h 686611"/>
                  <a:gd name="connsiteX66" fmla="*/ 470836 w 707172"/>
                  <a:gd name="connsiteY66" fmla="*/ 611620 h 686611"/>
                  <a:gd name="connsiteX67" fmla="*/ 454929 w 707172"/>
                  <a:gd name="connsiteY67" fmla="*/ 611620 h 686611"/>
                  <a:gd name="connsiteX68" fmla="*/ 452071 w 707172"/>
                  <a:gd name="connsiteY68" fmla="*/ 604476 h 686611"/>
                  <a:gd name="connsiteX69" fmla="*/ 445404 w 707172"/>
                  <a:gd name="connsiteY69" fmla="*/ 604476 h 686611"/>
                  <a:gd name="connsiteX70" fmla="*/ 443716 w 707172"/>
                  <a:gd name="connsiteY70" fmla="*/ 600258 h 686611"/>
                  <a:gd name="connsiteX71" fmla="*/ 439021 w 707172"/>
                  <a:gd name="connsiteY71" fmla="*/ 600258 h 686611"/>
                  <a:gd name="connsiteX72" fmla="*/ 423114 w 707172"/>
                  <a:gd name="connsiteY72" fmla="*/ 600258 h 686611"/>
                  <a:gd name="connsiteX73" fmla="*/ 400389 w 707172"/>
                  <a:gd name="connsiteY73" fmla="*/ 604802 h 686611"/>
                  <a:gd name="connsiteX74" fmla="*/ 384482 w 707172"/>
                  <a:gd name="connsiteY74" fmla="*/ 604802 h 686611"/>
                  <a:gd name="connsiteX75" fmla="*/ 375392 w 707172"/>
                  <a:gd name="connsiteY75" fmla="*/ 604802 h 686611"/>
                  <a:gd name="connsiteX76" fmla="*/ 375392 w 707172"/>
                  <a:gd name="connsiteY76" fmla="*/ 597658 h 686611"/>
                  <a:gd name="connsiteX77" fmla="*/ 374957 w 707172"/>
                  <a:gd name="connsiteY77" fmla="*/ 597658 h 686611"/>
                  <a:gd name="connsiteX78" fmla="*/ 365867 w 707172"/>
                  <a:gd name="connsiteY78" fmla="*/ 597658 h 686611"/>
                  <a:gd name="connsiteX79" fmla="*/ 365867 w 707172"/>
                  <a:gd name="connsiteY79" fmla="*/ 554482 h 686611"/>
                  <a:gd name="connsiteX80" fmla="*/ 354505 w 707172"/>
                  <a:gd name="connsiteY80" fmla="*/ 538574 h 686611"/>
                  <a:gd name="connsiteX81" fmla="*/ 347688 w 707172"/>
                  <a:gd name="connsiteY81" fmla="*/ 518122 h 686611"/>
                  <a:gd name="connsiteX82" fmla="*/ 354505 w 707172"/>
                  <a:gd name="connsiteY82" fmla="*/ 495398 h 686611"/>
                  <a:gd name="connsiteX83" fmla="*/ 347688 w 707172"/>
                  <a:gd name="connsiteY83" fmla="*/ 479490 h 686611"/>
                  <a:gd name="connsiteX84" fmla="*/ 347688 w 707172"/>
                  <a:gd name="connsiteY84" fmla="*/ 466182 h 686611"/>
                  <a:gd name="connsiteX85" fmla="*/ 316308 w 707172"/>
                  <a:gd name="connsiteY85" fmla="*/ 466182 h 686611"/>
                  <a:gd name="connsiteX86" fmla="*/ 316308 w 707172"/>
                  <a:gd name="connsiteY86" fmla="*/ 459038 h 686611"/>
                  <a:gd name="connsiteX87" fmla="*/ 306783 w 707172"/>
                  <a:gd name="connsiteY87" fmla="*/ 459038 h 686611"/>
                  <a:gd name="connsiteX88" fmla="*/ 306783 w 707172"/>
                  <a:gd name="connsiteY88" fmla="*/ 454820 h 686611"/>
                  <a:gd name="connsiteX89" fmla="*/ 298128 w 707172"/>
                  <a:gd name="connsiteY89" fmla="*/ 454820 h 686611"/>
                  <a:gd name="connsiteX90" fmla="*/ 293583 w 707172"/>
                  <a:gd name="connsiteY90" fmla="*/ 459365 h 686611"/>
                  <a:gd name="connsiteX91" fmla="*/ 273131 w 707172"/>
                  <a:gd name="connsiteY91" fmla="*/ 459365 h 686611"/>
                  <a:gd name="connsiteX92" fmla="*/ 261769 w 707172"/>
                  <a:gd name="connsiteY92" fmla="*/ 482089 h 686611"/>
                  <a:gd name="connsiteX93" fmla="*/ 257224 w 707172"/>
                  <a:gd name="connsiteY93" fmla="*/ 493452 h 686611"/>
                  <a:gd name="connsiteX94" fmla="*/ 239044 w 707172"/>
                  <a:gd name="connsiteY94" fmla="*/ 486634 h 686611"/>
                  <a:gd name="connsiteX95" fmla="*/ 223137 w 707172"/>
                  <a:gd name="connsiteY95" fmla="*/ 493452 h 686611"/>
                  <a:gd name="connsiteX96" fmla="*/ 202685 w 707172"/>
                  <a:gd name="connsiteY96" fmla="*/ 493452 h 686611"/>
                  <a:gd name="connsiteX97" fmla="*/ 196434 w 707172"/>
                  <a:gd name="connsiteY97" fmla="*/ 486308 h 686611"/>
                  <a:gd name="connsiteX98" fmla="*/ 193160 w 707172"/>
                  <a:gd name="connsiteY98" fmla="*/ 486308 h 686611"/>
                  <a:gd name="connsiteX99" fmla="*/ 177253 w 707172"/>
                  <a:gd name="connsiteY99" fmla="*/ 468128 h 686611"/>
                  <a:gd name="connsiteX100" fmla="*/ 170435 w 707172"/>
                  <a:gd name="connsiteY100" fmla="*/ 459038 h 686611"/>
                  <a:gd name="connsiteX101" fmla="*/ 161345 w 707172"/>
                  <a:gd name="connsiteY101" fmla="*/ 431769 h 686611"/>
                  <a:gd name="connsiteX102" fmla="*/ 153426 w 707172"/>
                  <a:gd name="connsiteY102" fmla="*/ 415929 h 686611"/>
                  <a:gd name="connsiteX103" fmla="*/ 52702 w 707172"/>
                  <a:gd name="connsiteY103" fmla="*/ 411643 h 686611"/>
                  <a:gd name="connsiteX104" fmla="*/ 36795 w 707172"/>
                  <a:gd name="connsiteY104" fmla="*/ 416188 h 686611"/>
                  <a:gd name="connsiteX105" fmla="*/ 29977 w 707172"/>
                  <a:gd name="connsiteY105" fmla="*/ 416188 h 686611"/>
                  <a:gd name="connsiteX106" fmla="*/ 14070 w 707172"/>
                  <a:gd name="connsiteY106" fmla="*/ 423005 h 686611"/>
                  <a:gd name="connsiteX107" fmla="*/ 10237 w 707172"/>
                  <a:gd name="connsiteY107" fmla="*/ 413422 h 686611"/>
                  <a:gd name="connsiteX108" fmla="*/ 4545 w 707172"/>
                  <a:gd name="connsiteY108" fmla="*/ 415861 h 686611"/>
                  <a:gd name="connsiteX109" fmla="*/ 0 w 707172"/>
                  <a:gd name="connsiteY109" fmla="*/ 404499 h 686611"/>
                  <a:gd name="connsiteX110" fmla="*/ 4545 w 707172"/>
                  <a:gd name="connsiteY110" fmla="*/ 399954 h 686611"/>
                  <a:gd name="connsiteX111" fmla="*/ 9090 w 707172"/>
                  <a:gd name="connsiteY111" fmla="*/ 384047 h 686611"/>
                  <a:gd name="connsiteX112" fmla="*/ 15908 w 707172"/>
                  <a:gd name="connsiteY112" fmla="*/ 372684 h 686611"/>
                  <a:gd name="connsiteX113" fmla="*/ 27270 w 707172"/>
                  <a:gd name="connsiteY113" fmla="*/ 365867 h 686611"/>
                  <a:gd name="connsiteX114" fmla="*/ 36360 w 707172"/>
                  <a:gd name="connsiteY114" fmla="*/ 372684 h 686611"/>
                  <a:gd name="connsiteX115" fmla="*/ 47722 w 707172"/>
                  <a:gd name="connsiteY115" fmla="*/ 356777 h 686611"/>
                  <a:gd name="connsiteX116" fmla="*/ 68174 w 707172"/>
                  <a:gd name="connsiteY116" fmla="*/ 356777 h 686611"/>
                  <a:gd name="connsiteX117" fmla="*/ 73532 w 707172"/>
                  <a:gd name="connsiteY117" fmla="*/ 363921 h 686611"/>
                  <a:gd name="connsiteX118" fmla="*/ 77699 w 707172"/>
                  <a:gd name="connsiteY118" fmla="*/ 363921 h 686611"/>
                  <a:gd name="connsiteX119" fmla="*/ 82568 w 707172"/>
                  <a:gd name="connsiteY119" fmla="*/ 370413 h 686611"/>
                  <a:gd name="connsiteX120" fmla="*/ 86354 w 707172"/>
                  <a:gd name="connsiteY120" fmla="*/ 372684 h 686611"/>
                  <a:gd name="connsiteX121" fmla="*/ 106806 w 707172"/>
                  <a:gd name="connsiteY121" fmla="*/ 349960 h 686611"/>
                  <a:gd name="connsiteX122" fmla="*/ 129531 w 707172"/>
                  <a:gd name="connsiteY122" fmla="*/ 334053 h 686611"/>
                  <a:gd name="connsiteX123" fmla="*/ 138621 w 707172"/>
                  <a:gd name="connsiteY123" fmla="*/ 324963 h 686611"/>
                  <a:gd name="connsiteX124" fmla="*/ 138621 w 707172"/>
                  <a:gd name="connsiteY124" fmla="*/ 290876 h 686611"/>
                  <a:gd name="connsiteX125" fmla="*/ 149983 w 707172"/>
                  <a:gd name="connsiteY125" fmla="*/ 254516 h 686611"/>
                  <a:gd name="connsiteX126" fmla="*/ 170435 w 707172"/>
                  <a:gd name="connsiteY126" fmla="*/ 238609 h 686611"/>
                  <a:gd name="connsiteX127" fmla="*/ 193160 w 707172"/>
                  <a:gd name="connsiteY127" fmla="*/ 222702 h 686611"/>
                  <a:gd name="connsiteX128" fmla="*/ 197705 w 707172"/>
                  <a:gd name="connsiteY128" fmla="*/ 204522 h 686611"/>
                  <a:gd name="connsiteX129" fmla="*/ 197705 w 707172"/>
                  <a:gd name="connsiteY129" fmla="*/ 195432 h 686611"/>
                  <a:gd name="connsiteX130" fmla="*/ 209067 w 707172"/>
                  <a:gd name="connsiteY130" fmla="*/ 184070 h 686611"/>
                  <a:gd name="connsiteX131" fmla="*/ 204522 w 707172"/>
                  <a:gd name="connsiteY131" fmla="*/ 161345 h 686611"/>
                  <a:gd name="connsiteX132" fmla="*/ 209067 w 707172"/>
                  <a:gd name="connsiteY132" fmla="*/ 129531 h 686611"/>
                  <a:gd name="connsiteX133" fmla="*/ 213612 w 707172"/>
                  <a:gd name="connsiteY133" fmla="*/ 102261 h 686611"/>
                  <a:gd name="connsiteX134" fmla="*/ 224974 w 707172"/>
                  <a:gd name="connsiteY134" fmla="*/ 86354 h 686611"/>
                  <a:gd name="connsiteX135" fmla="*/ 229519 w 707172"/>
                  <a:gd name="connsiteY135" fmla="*/ 65902 h 686611"/>
                  <a:gd name="connsiteX136" fmla="*/ 229519 w 707172"/>
                  <a:gd name="connsiteY136" fmla="*/ 38632 h 686611"/>
                  <a:gd name="connsiteX137" fmla="*/ 247699 w 707172"/>
                  <a:gd name="connsiteY137" fmla="*/ 18180 h 686611"/>
                  <a:gd name="connsiteX138" fmla="*/ 268151 w 707172"/>
                  <a:gd name="connsiteY138" fmla="*/ 6817 h 686611"/>
                  <a:gd name="connsiteX139" fmla="*/ 295421 w 707172"/>
                  <a:gd name="connsiteY139" fmla="*/ 22725 h 686611"/>
                  <a:gd name="connsiteX140" fmla="*/ 322690 w 707172"/>
                  <a:gd name="connsiteY140" fmla="*/ 34087 h 686611"/>
                  <a:gd name="connsiteX141" fmla="*/ 347688 w 707172"/>
                  <a:gd name="connsiteY141" fmla="*/ 38632 h 686611"/>
                  <a:gd name="connsiteX142" fmla="*/ 374957 w 707172"/>
                  <a:gd name="connsiteY142" fmla="*/ 43177 h 686611"/>
                  <a:gd name="connsiteX143" fmla="*/ 386319 w 707172"/>
                  <a:gd name="connsiteY143" fmla="*/ 22725 h 686611"/>
                  <a:gd name="connsiteX144" fmla="*/ 390864 w 707172"/>
                  <a:gd name="connsiteY144" fmla="*/ 18180 h 686611"/>
                  <a:gd name="connsiteX145" fmla="*/ 409044 w 707172"/>
                  <a:gd name="connsiteY145" fmla="*/ 22725 h 686611"/>
                  <a:gd name="connsiteX146" fmla="*/ 445404 w 707172"/>
                  <a:gd name="connsiteY146" fmla="*/ 6817 h 686611"/>
                  <a:gd name="connsiteX147" fmla="*/ 461311 w 707172"/>
                  <a:gd name="connsiteY147" fmla="*/ 11363 h 686611"/>
                  <a:gd name="connsiteX148" fmla="*/ 472673 w 707172"/>
                  <a:gd name="connsiteY148" fmla="*/ 11363 h 686611"/>
                  <a:gd name="connsiteX149" fmla="*/ 477218 w 707172"/>
                  <a:gd name="connsiteY149" fmla="*/ 6817 h 686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707172" h="686611">
                    <a:moveTo>
                      <a:pt x="493125" y="0"/>
                    </a:moveTo>
                    <a:lnTo>
                      <a:pt x="520395" y="6817"/>
                    </a:lnTo>
                    <a:lnTo>
                      <a:pt x="543120" y="6817"/>
                    </a:lnTo>
                    <a:lnTo>
                      <a:pt x="559027" y="0"/>
                    </a:lnTo>
                    <a:lnTo>
                      <a:pt x="564385" y="8930"/>
                    </a:lnTo>
                    <a:lnTo>
                      <a:pt x="568552" y="7144"/>
                    </a:lnTo>
                    <a:lnTo>
                      <a:pt x="585802" y="35894"/>
                    </a:lnTo>
                    <a:lnTo>
                      <a:pt x="595386" y="38632"/>
                    </a:lnTo>
                    <a:lnTo>
                      <a:pt x="606749" y="27270"/>
                    </a:lnTo>
                    <a:lnTo>
                      <a:pt x="622656" y="34087"/>
                    </a:lnTo>
                    <a:lnTo>
                      <a:pt x="645381" y="22725"/>
                    </a:lnTo>
                    <a:lnTo>
                      <a:pt x="650672" y="31985"/>
                    </a:lnTo>
                    <a:lnTo>
                      <a:pt x="654906" y="29869"/>
                    </a:lnTo>
                    <a:lnTo>
                      <a:pt x="663995" y="45776"/>
                    </a:lnTo>
                    <a:lnTo>
                      <a:pt x="698082" y="73046"/>
                    </a:lnTo>
                    <a:lnTo>
                      <a:pt x="691797" y="106571"/>
                    </a:lnTo>
                    <a:lnTo>
                      <a:pt x="697647" y="109079"/>
                    </a:lnTo>
                    <a:lnTo>
                      <a:pt x="696242" y="111538"/>
                    </a:lnTo>
                    <a:lnTo>
                      <a:pt x="707172" y="116223"/>
                    </a:lnTo>
                    <a:lnTo>
                      <a:pt x="698082" y="132130"/>
                    </a:lnTo>
                    <a:lnTo>
                      <a:pt x="679903" y="143492"/>
                    </a:lnTo>
                    <a:lnTo>
                      <a:pt x="670813" y="159399"/>
                    </a:lnTo>
                    <a:lnTo>
                      <a:pt x="659450" y="179852"/>
                    </a:lnTo>
                    <a:lnTo>
                      <a:pt x="659450" y="207121"/>
                    </a:lnTo>
                    <a:lnTo>
                      <a:pt x="648088" y="218483"/>
                    </a:lnTo>
                    <a:lnTo>
                      <a:pt x="648088" y="245753"/>
                    </a:lnTo>
                    <a:lnTo>
                      <a:pt x="636726" y="254843"/>
                    </a:lnTo>
                    <a:lnTo>
                      <a:pt x="636726" y="282112"/>
                    </a:lnTo>
                    <a:lnTo>
                      <a:pt x="632181" y="282112"/>
                    </a:lnTo>
                    <a:lnTo>
                      <a:pt x="627636" y="304837"/>
                    </a:lnTo>
                    <a:lnTo>
                      <a:pt x="636726" y="320744"/>
                    </a:lnTo>
                    <a:lnTo>
                      <a:pt x="636726" y="363921"/>
                    </a:lnTo>
                    <a:lnTo>
                      <a:pt x="643543" y="395736"/>
                    </a:lnTo>
                    <a:lnTo>
                      <a:pt x="643543" y="416188"/>
                    </a:lnTo>
                    <a:lnTo>
                      <a:pt x="648088" y="438913"/>
                    </a:lnTo>
                    <a:lnTo>
                      <a:pt x="670813" y="459365"/>
                    </a:lnTo>
                    <a:lnTo>
                      <a:pt x="691265" y="502542"/>
                    </a:lnTo>
                    <a:lnTo>
                      <a:pt x="675358" y="502542"/>
                    </a:lnTo>
                    <a:lnTo>
                      <a:pt x="627636" y="509359"/>
                    </a:lnTo>
                    <a:lnTo>
                      <a:pt x="616274" y="513904"/>
                    </a:lnTo>
                    <a:lnTo>
                      <a:pt x="604911" y="534356"/>
                    </a:lnTo>
                    <a:lnTo>
                      <a:pt x="616274" y="552536"/>
                    </a:lnTo>
                    <a:lnTo>
                      <a:pt x="611729" y="593440"/>
                    </a:lnTo>
                    <a:lnTo>
                      <a:pt x="605461" y="628958"/>
                    </a:lnTo>
                    <a:lnTo>
                      <a:pt x="606749" y="629473"/>
                    </a:lnTo>
                    <a:lnTo>
                      <a:pt x="613568" y="635535"/>
                    </a:lnTo>
                    <a:lnTo>
                      <a:pt x="616274" y="636617"/>
                    </a:lnTo>
                    <a:lnTo>
                      <a:pt x="628089" y="647120"/>
                    </a:lnTo>
                    <a:lnTo>
                      <a:pt x="638563" y="640835"/>
                    </a:lnTo>
                    <a:lnTo>
                      <a:pt x="640615" y="652463"/>
                    </a:lnTo>
                    <a:lnTo>
                      <a:pt x="648088" y="647979"/>
                    </a:lnTo>
                    <a:lnTo>
                      <a:pt x="654906" y="686611"/>
                    </a:lnTo>
                    <a:lnTo>
                      <a:pt x="620819" y="686611"/>
                    </a:lnTo>
                    <a:lnTo>
                      <a:pt x="617961" y="679467"/>
                    </a:lnTo>
                    <a:lnTo>
                      <a:pt x="611294" y="679467"/>
                    </a:lnTo>
                    <a:lnTo>
                      <a:pt x="602204" y="656743"/>
                    </a:lnTo>
                    <a:lnTo>
                      <a:pt x="592964" y="647503"/>
                    </a:lnTo>
                    <a:lnTo>
                      <a:pt x="568552" y="643434"/>
                    </a:lnTo>
                    <a:lnTo>
                      <a:pt x="564046" y="637127"/>
                    </a:lnTo>
                    <a:lnTo>
                      <a:pt x="559027" y="636290"/>
                    </a:lnTo>
                    <a:lnTo>
                      <a:pt x="553833" y="629019"/>
                    </a:lnTo>
                    <a:lnTo>
                      <a:pt x="536737" y="636617"/>
                    </a:lnTo>
                    <a:lnTo>
                      <a:pt x="509468" y="632072"/>
                    </a:lnTo>
                    <a:lnTo>
                      <a:pt x="502800" y="625404"/>
                    </a:lnTo>
                    <a:lnTo>
                      <a:pt x="499943" y="624928"/>
                    </a:lnTo>
                    <a:lnTo>
                      <a:pt x="490584" y="615569"/>
                    </a:lnTo>
                    <a:lnTo>
                      <a:pt x="470836" y="611620"/>
                    </a:lnTo>
                    <a:lnTo>
                      <a:pt x="454929" y="611620"/>
                    </a:lnTo>
                    <a:lnTo>
                      <a:pt x="452071" y="604476"/>
                    </a:lnTo>
                    <a:lnTo>
                      <a:pt x="445404" y="604476"/>
                    </a:lnTo>
                    <a:lnTo>
                      <a:pt x="443716" y="600258"/>
                    </a:lnTo>
                    <a:lnTo>
                      <a:pt x="439021" y="600258"/>
                    </a:lnTo>
                    <a:lnTo>
                      <a:pt x="423114" y="600258"/>
                    </a:lnTo>
                    <a:lnTo>
                      <a:pt x="400389" y="604802"/>
                    </a:lnTo>
                    <a:lnTo>
                      <a:pt x="384482" y="604802"/>
                    </a:lnTo>
                    <a:lnTo>
                      <a:pt x="375392" y="604802"/>
                    </a:lnTo>
                    <a:lnTo>
                      <a:pt x="375392" y="597658"/>
                    </a:lnTo>
                    <a:lnTo>
                      <a:pt x="374957" y="597658"/>
                    </a:lnTo>
                    <a:lnTo>
                      <a:pt x="365867" y="597658"/>
                    </a:lnTo>
                    <a:lnTo>
                      <a:pt x="365867" y="554482"/>
                    </a:lnTo>
                    <a:lnTo>
                      <a:pt x="354505" y="538574"/>
                    </a:lnTo>
                    <a:lnTo>
                      <a:pt x="347688" y="518122"/>
                    </a:lnTo>
                    <a:lnTo>
                      <a:pt x="354505" y="495398"/>
                    </a:lnTo>
                    <a:lnTo>
                      <a:pt x="347688" y="479490"/>
                    </a:lnTo>
                    <a:lnTo>
                      <a:pt x="347688" y="466182"/>
                    </a:lnTo>
                    <a:lnTo>
                      <a:pt x="316308" y="466182"/>
                    </a:lnTo>
                    <a:lnTo>
                      <a:pt x="316308" y="459038"/>
                    </a:lnTo>
                    <a:lnTo>
                      <a:pt x="306783" y="459038"/>
                    </a:lnTo>
                    <a:lnTo>
                      <a:pt x="306783" y="454820"/>
                    </a:lnTo>
                    <a:lnTo>
                      <a:pt x="298128" y="454820"/>
                    </a:lnTo>
                    <a:lnTo>
                      <a:pt x="293583" y="459365"/>
                    </a:lnTo>
                    <a:lnTo>
                      <a:pt x="273131" y="459365"/>
                    </a:lnTo>
                    <a:lnTo>
                      <a:pt x="261769" y="482089"/>
                    </a:lnTo>
                    <a:lnTo>
                      <a:pt x="257224" y="493452"/>
                    </a:lnTo>
                    <a:lnTo>
                      <a:pt x="239044" y="486634"/>
                    </a:lnTo>
                    <a:lnTo>
                      <a:pt x="223137" y="493452"/>
                    </a:lnTo>
                    <a:lnTo>
                      <a:pt x="202685" y="493452"/>
                    </a:lnTo>
                    <a:lnTo>
                      <a:pt x="196434" y="486308"/>
                    </a:lnTo>
                    <a:lnTo>
                      <a:pt x="193160" y="486308"/>
                    </a:lnTo>
                    <a:lnTo>
                      <a:pt x="177253" y="468128"/>
                    </a:lnTo>
                    <a:lnTo>
                      <a:pt x="170435" y="459038"/>
                    </a:lnTo>
                    <a:lnTo>
                      <a:pt x="161345" y="431769"/>
                    </a:lnTo>
                    <a:lnTo>
                      <a:pt x="153426" y="415929"/>
                    </a:lnTo>
                    <a:lnTo>
                      <a:pt x="52702" y="411643"/>
                    </a:lnTo>
                    <a:lnTo>
                      <a:pt x="36795" y="416188"/>
                    </a:lnTo>
                    <a:lnTo>
                      <a:pt x="29977" y="416188"/>
                    </a:lnTo>
                    <a:lnTo>
                      <a:pt x="14070" y="423005"/>
                    </a:lnTo>
                    <a:lnTo>
                      <a:pt x="10237" y="413422"/>
                    </a:lnTo>
                    <a:lnTo>
                      <a:pt x="4545" y="415861"/>
                    </a:lnTo>
                    <a:lnTo>
                      <a:pt x="0" y="404499"/>
                    </a:lnTo>
                    <a:lnTo>
                      <a:pt x="4545" y="399954"/>
                    </a:lnTo>
                    <a:lnTo>
                      <a:pt x="9090" y="384047"/>
                    </a:lnTo>
                    <a:lnTo>
                      <a:pt x="15908" y="372684"/>
                    </a:lnTo>
                    <a:lnTo>
                      <a:pt x="27270" y="365867"/>
                    </a:lnTo>
                    <a:lnTo>
                      <a:pt x="36360" y="372684"/>
                    </a:lnTo>
                    <a:lnTo>
                      <a:pt x="47722" y="356777"/>
                    </a:lnTo>
                    <a:lnTo>
                      <a:pt x="68174" y="356777"/>
                    </a:lnTo>
                    <a:lnTo>
                      <a:pt x="73532" y="363921"/>
                    </a:lnTo>
                    <a:lnTo>
                      <a:pt x="77699" y="363921"/>
                    </a:lnTo>
                    <a:lnTo>
                      <a:pt x="82568" y="370413"/>
                    </a:lnTo>
                    <a:lnTo>
                      <a:pt x="86354" y="372684"/>
                    </a:lnTo>
                    <a:lnTo>
                      <a:pt x="106806" y="349960"/>
                    </a:lnTo>
                    <a:lnTo>
                      <a:pt x="129531" y="334053"/>
                    </a:lnTo>
                    <a:lnTo>
                      <a:pt x="138621" y="324963"/>
                    </a:lnTo>
                    <a:lnTo>
                      <a:pt x="138621" y="290876"/>
                    </a:lnTo>
                    <a:lnTo>
                      <a:pt x="149983" y="254516"/>
                    </a:lnTo>
                    <a:lnTo>
                      <a:pt x="170435" y="238609"/>
                    </a:lnTo>
                    <a:lnTo>
                      <a:pt x="193160" y="222702"/>
                    </a:lnTo>
                    <a:lnTo>
                      <a:pt x="197705" y="204522"/>
                    </a:lnTo>
                    <a:lnTo>
                      <a:pt x="197705" y="195432"/>
                    </a:lnTo>
                    <a:lnTo>
                      <a:pt x="209067" y="184070"/>
                    </a:lnTo>
                    <a:lnTo>
                      <a:pt x="204522" y="161345"/>
                    </a:lnTo>
                    <a:lnTo>
                      <a:pt x="209067" y="129531"/>
                    </a:lnTo>
                    <a:lnTo>
                      <a:pt x="213612" y="102261"/>
                    </a:lnTo>
                    <a:lnTo>
                      <a:pt x="224974" y="86354"/>
                    </a:lnTo>
                    <a:lnTo>
                      <a:pt x="229519" y="65902"/>
                    </a:lnTo>
                    <a:lnTo>
                      <a:pt x="229519" y="38632"/>
                    </a:lnTo>
                    <a:lnTo>
                      <a:pt x="247699" y="18180"/>
                    </a:lnTo>
                    <a:lnTo>
                      <a:pt x="268151" y="6817"/>
                    </a:lnTo>
                    <a:lnTo>
                      <a:pt x="295421" y="22725"/>
                    </a:lnTo>
                    <a:lnTo>
                      <a:pt x="322690" y="34087"/>
                    </a:lnTo>
                    <a:lnTo>
                      <a:pt x="347688" y="38632"/>
                    </a:lnTo>
                    <a:lnTo>
                      <a:pt x="374957" y="43177"/>
                    </a:lnTo>
                    <a:lnTo>
                      <a:pt x="386319" y="22725"/>
                    </a:lnTo>
                    <a:lnTo>
                      <a:pt x="390864" y="18180"/>
                    </a:lnTo>
                    <a:lnTo>
                      <a:pt x="409044" y="22725"/>
                    </a:lnTo>
                    <a:lnTo>
                      <a:pt x="445404" y="6817"/>
                    </a:lnTo>
                    <a:lnTo>
                      <a:pt x="461311" y="11363"/>
                    </a:lnTo>
                    <a:lnTo>
                      <a:pt x="472673" y="11363"/>
                    </a:lnTo>
                    <a:lnTo>
                      <a:pt x="477218" y="6817"/>
                    </a:lnTo>
                    <a:close/>
                  </a:path>
                </a:pathLst>
              </a:custGeom>
              <a:solidFill>
                <a:srgbClr val="DBF1EB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" name="Freeform 8"/>
              <p:cNvSpPr>
                <a:spLocks noEditPoints="1"/>
              </p:cNvSpPr>
              <p:nvPr/>
            </p:nvSpPr>
            <p:spPr bwMode="auto">
              <a:xfrm>
                <a:off x="4529044" y="4144409"/>
                <a:ext cx="191034" cy="208827"/>
              </a:xfrm>
              <a:custGeom>
                <a:avLst/>
                <a:gdLst>
                  <a:gd name="T0" fmla="*/ 76 w 204"/>
                  <a:gd name="T1" fmla="*/ 24 h 223"/>
                  <a:gd name="T2" fmla="*/ 85 w 204"/>
                  <a:gd name="T3" fmla="*/ 45 h 223"/>
                  <a:gd name="T4" fmla="*/ 95 w 204"/>
                  <a:gd name="T5" fmla="*/ 60 h 223"/>
                  <a:gd name="T6" fmla="*/ 111 w 204"/>
                  <a:gd name="T7" fmla="*/ 55 h 223"/>
                  <a:gd name="T8" fmla="*/ 123 w 204"/>
                  <a:gd name="T9" fmla="*/ 55 h 223"/>
                  <a:gd name="T10" fmla="*/ 137 w 204"/>
                  <a:gd name="T11" fmla="*/ 45 h 223"/>
                  <a:gd name="T12" fmla="*/ 147 w 204"/>
                  <a:gd name="T13" fmla="*/ 41 h 223"/>
                  <a:gd name="T14" fmla="*/ 163 w 204"/>
                  <a:gd name="T15" fmla="*/ 48 h 223"/>
                  <a:gd name="T16" fmla="*/ 168 w 204"/>
                  <a:gd name="T17" fmla="*/ 64 h 223"/>
                  <a:gd name="T18" fmla="*/ 166 w 204"/>
                  <a:gd name="T19" fmla="*/ 83 h 223"/>
                  <a:gd name="T20" fmla="*/ 171 w 204"/>
                  <a:gd name="T21" fmla="*/ 109 h 223"/>
                  <a:gd name="T22" fmla="*/ 182 w 204"/>
                  <a:gd name="T23" fmla="*/ 107 h 223"/>
                  <a:gd name="T24" fmla="*/ 199 w 204"/>
                  <a:gd name="T25" fmla="*/ 107 h 223"/>
                  <a:gd name="T26" fmla="*/ 199 w 204"/>
                  <a:gd name="T27" fmla="*/ 119 h 223"/>
                  <a:gd name="T28" fmla="*/ 201 w 204"/>
                  <a:gd name="T29" fmla="*/ 133 h 223"/>
                  <a:gd name="T30" fmla="*/ 168 w 204"/>
                  <a:gd name="T31" fmla="*/ 140 h 223"/>
                  <a:gd name="T32" fmla="*/ 178 w 204"/>
                  <a:gd name="T33" fmla="*/ 206 h 223"/>
                  <a:gd name="T34" fmla="*/ 159 w 204"/>
                  <a:gd name="T35" fmla="*/ 223 h 223"/>
                  <a:gd name="T36" fmla="*/ 107 w 204"/>
                  <a:gd name="T37" fmla="*/ 211 h 223"/>
                  <a:gd name="T38" fmla="*/ 38 w 204"/>
                  <a:gd name="T39" fmla="*/ 213 h 223"/>
                  <a:gd name="T40" fmla="*/ 19 w 204"/>
                  <a:gd name="T41" fmla="*/ 206 h 223"/>
                  <a:gd name="T42" fmla="*/ 3 w 204"/>
                  <a:gd name="T43" fmla="*/ 211 h 223"/>
                  <a:gd name="T44" fmla="*/ 3 w 204"/>
                  <a:gd name="T45" fmla="*/ 187 h 223"/>
                  <a:gd name="T46" fmla="*/ 10 w 204"/>
                  <a:gd name="T47" fmla="*/ 164 h 223"/>
                  <a:gd name="T48" fmla="*/ 19 w 204"/>
                  <a:gd name="T49" fmla="*/ 142 h 223"/>
                  <a:gd name="T50" fmla="*/ 33 w 204"/>
                  <a:gd name="T51" fmla="*/ 123 h 223"/>
                  <a:gd name="T52" fmla="*/ 33 w 204"/>
                  <a:gd name="T53" fmla="*/ 102 h 223"/>
                  <a:gd name="T54" fmla="*/ 24 w 204"/>
                  <a:gd name="T55" fmla="*/ 88 h 223"/>
                  <a:gd name="T56" fmla="*/ 22 w 204"/>
                  <a:gd name="T57" fmla="*/ 74 h 223"/>
                  <a:gd name="T58" fmla="*/ 22 w 204"/>
                  <a:gd name="T59" fmla="*/ 52 h 223"/>
                  <a:gd name="T60" fmla="*/ 10 w 204"/>
                  <a:gd name="T61" fmla="*/ 31 h 223"/>
                  <a:gd name="T62" fmla="*/ 19 w 204"/>
                  <a:gd name="T63" fmla="*/ 26 h 223"/>
                  <a:gd name="T64" fmla="*/ 29 w 204"/>
                  <a:gd name="T65" fmla="*/ 24 h 223"/>
                  <a:gd name="T66" fmla="*/ 12 w 204"/>
                  <a:gd name="T67" fmla="*/ 22 h 223"/>
                  <a:gd name="T68" fmla="*/ 10 w 204"/>
                  <a:gd name="T69" fmla="*/ 22 h 223"/>
                  <a:gd name="T70" fmla="*/ 12 w 204"/>
                  <a:gd name="T71" fmla="*/ 5 h 223"/>
                  <a:gd name="T72" fmla="*/ 24 w 204"/>
                  <a:gd name="T73" fmla="*/ 7 h 223"/>
                  <a:gd name="T74" fmla="*/ 14 w 204"/>
                  <a:gd name="T75" fmla="*/ 15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4" h="223">
                    <a:moveTo>
                      <a:pt x="76" y="24"/>
                    </a:moveTo>
                    <a:lnTo>
                      <a:pt x="76" y="24"/>
                    </a:lnTo>
                    <a:lnTo>
                      <a:pt x="81" y="36"/>
                    </a:lnTo>
                    <a:lnTo>
                      <a:pt x="85" y="45"/>
                    </a:lnTo>
                    <a:lnTo>
                      <a:pt x="90" y="52"/>
                    </a:lnTo>
                    <a:lnTo>
                      <a:pt x="95" y="60"/>
                    </a:lnTo>
                    <a:lnTo>
                      <a:pt x="107" y="57"/>
                    </a:lnTo>
                    <a:lnTo>
                      <a:pt x="111" y="55"/>
                    </a:lnTo>
                    <a:lnTo>
                      <a:pt x="121" y="57"/>
                    </a:lnTo>
                    <a:lnTo>
                      <a:pt x="123" y="55"/>
                    </a:lnTo>
                    <a:lnTo>
                      <a:pt x="126" y="45"/>
                    </a:lnTo>
                    <a:lnTo>
                      <a:pt x="137" y="45"/>
                    </a:lnTo>
                    <a:lnTo>
                      <a:pt x="137" y="41"/>
                    </a:lnTo>
                    <a:lnTo>
                      <a:pt x="147" y="41"/>
                    </a:lnTo>
                    <a:lnTo>
                      <a:pt x="145" y="48"/>
                    </a:lnTo>
                    <a:lnTo>
                      <a:pt x="163" y="48"/>
                    </a:lnTo>
                    <a:lnTo>
                      <a:pt x="163" y="57"/>
                    </a:lnTo>
                    <a:lnTo>
                      <a:pt x="168" y="64"/>
                    </a:lnTo>
                    <a:lnTo>
                      <a:pt x="166" y="74"/>
                    </a:lnTo>
                    <a:lnTo>
                      <a:pt x="166" y="83"/>
                    </a:lnTo>
                    <a:lnTo>
                      <a:pt x="173" y="90"/>
                    </a:lnTo>
                    <a:lnTo>
                      <a:pt x="171" y="109"/>
                    </a:lnTo>
                    <a:lnTo>
                      <a:pt x="175" y="107"/>
                    </a:lnTo>
                    <a:lnTo>
                      <a:pt x="182" y="107"/>
                    </a:lnTo>
                    <a:lnTo>
                      <a:pt x="192" y="104"/>
                    </a:lnTo>
                    <a:lnTo>
                      <a:pt x="199" y="107"/>
                    </a:lnTo>
                    <a:lnTo>
                      <a:pt x="201" y="112"/>
                    </a:lnTo>
                    <a:lnTo>
                      <a:pt x="199" y="119"/>
                    </a:lnTo>
                    <a:lnTo>
                      <a:pt x="204" y="128"/>
                    </a:lnTo>
                    <a:lnTo>
                      <a:pt x="201" y="133"/>
                    </a:lnTo>
                    <a:lnTo>
                      <a:pt x="201" y="140"/>
                    </a:lnTo>
                    <a:lnTo>
                      <a:pt x="168" y="140"/>
                    </a:lnTo>
                    <a:lnTo>
                      <a:pt x="166" y="192"/>
                    </a:lnTo>
                    <a:lnTo>
                      <a:pt x="178" y="206"/>
                    </a:lnTo>
                    <a:lnTo>
                      <a:pt x="190" y="216"/>
                    </a:lnTo>
                    <a:lnTo>
                      <a:pt x="159" y="223"/>
                    </a:lnTo>
                    <a:lnTo>
                      <a:pt x="119" y="220"/>
                    </a:lnTo>
                    <a:lnTo>
                      <a:pt x="107" y="211"/>
                    </a:lnTo>
                    <a:lnTo>
                      <a:pt x="43" y="213"/>
                    </a:lnTo>
                    <a:lnTo>
                      <a:pt x="38" y="213"/>
                    </a:lnTo>
                    <a:lnTo>
                      <a:pt x="29" y="206"/>
                    </a:lnTo>
                    <a:lnTo>
                      <a:pt x="19" y="206"/>
                    </a:lnTo>
                    <a:lnTo>
                      <a:pt x="10" y="209"/>
                    </a:lnTo>
                    <a:lnTo>
                      <a:pt x="3" y="211"/>
                    </a:lnTo>
                    <a:lnTo>
                      <a:pt x="0" y="202"/>
                    </a:lnTo>
                    <a:lnTo>
                      <a:pt x="3" y="187"/>
                    </a:lnTo>
                    <a:lnTo>
                      <a:pt x="7" y="171"/>
                    </a:lnTo>
                    <a:lnTo>
                      <a:pt x="10" y="164"/>
                    </a:lnTo>
                    <a:lnTo>
                      <a:pt x="14" y="149"/>
                    </a:lnTo>
                    <a:lnTo>
                      <a:pt x="19" y="142"/>
                    </a:lnTo>
                    <a:lnTo>
                      <a:pt x="26" y="133"/>
                    </a:lnTo>
                    <a:lnTo>
                      <a:pt x="33" y="123"/>
                    </a:lnTo>
                    <a:lnTo>
                      <a:pt x="33" y="114"/>
                    </a:lnTo>
                    <a:lnTo>
                      <a:pt x="33" y="102"/>
                    </a:lnTo>
                    <a:lnTo>
                      <a:pt x="29" y="97"/>
                    </a:lnTo>
                    <a:lnTo>
                      <a:pt x="24" y="88"/>
                    </a:lnTo>
                    <a:lnTo>
                      <a:pt x="22" y="78"/>
                    </a:lnTo>
                    <a:lnTo>
                      <a:pt x="22" y="74"/>
                    </a:lnTo>
                    <a:lnTo>
                      <a:pt x="26" y="69"/>
                    </a:lnTo>
                    <a:lnTo>
                      <a:pt x="22" y="52"/>
                    </a:lnTo>
                    <a:lnTo>
                      <a:pt x="19" y="41"/>
                    </a:lnTo>
                    <a:lnTo>
                      <a:pt x="10" y="31"/>
                    </a:lnTo>
                    <a:lnTo>
                      <a:pt x="12" y="29"/>
                    </a:lnTo>
                    <a:lnTo>
                      <a:pt x="19" y="26"/>
                    </a:lnTo>
                    <a:lnTo>
                      <a:pt x="24" y="26"/>
                    </a:lnTo>
                    <a:lnTo>
                      <a:pt x="29" y="24"/>
                    </a:lnTo>
                    <a:lnTo>
                      <a:pt x="76" y="24"/>
                    </a:lnTo>
                    <a:close/>
                    <a:moveTo>
                      <a:pt x="12" y="22"/>
                    </a:moveTo>
                    <a:lnTo>
                      <a:pt x="12" y="22"/>
                    </a:lnTo>
                    <a:lnTo>
                      <a:pt x="10" y="22"/>
                    </a:lnTo>
                    <a:lnTo>
                      <a:pt x="5" y="10"/>
                    </a:lnTo>
                    <a:lnTo>
                      <a:pt x="12" y="5"/>
                    </a:lnTo>
                    <a:lnTo>
                      <a:pt x="17" y="0"/>
                    </a:lnTo>
                    <a:lnTo>
                      <a:pt x="24" y="7"/>
                    </a:lnTo>
                    <a:lnTo>
                      <a:pt x="17" y="10"/>
                    </a:lnTo>
                    <a:lnTo>
                      <a:pt x="14" y="15"/>
                    </a:lnTo>
                    <a:lnTo>
                      <a:pt x="12" y="22"/>
                    </a:lnTo>
                    <a:close/>
                  </a:path>
                </a:pathLst>
              </a:custGeom>
              <a:solidFill>
                <a:srgbClr val="E9F7F3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" name="Freeform 49"/>
              <p:cNvSpPr/>
              <p:nvPr/>
            </p:nvSpPr>
            <p:spPr bwMode="auto">
              <a:xfrm>
                <a:off x="4520616" y="4022671"/>
                <a:ext cx="114336" cy="134937"/>
              </a:xfrm>
              <a:custGeom>
                <a:avLst/>
                <a:gdLst>
                  <a:gd name="connsiteX0" fmla="*/ 224974 w 277458"/>
                  <a:gd name="connsiteY0" fmla="*/ 0 h 327452"/>
                  <a:gd name="connsiteX1" fmla="*/ 247699 w 277458"/>
                  <a:gd name="connsiteY1" fmla="*/ 6818 h 327452"/>
                  <a:gd name="connsiteX2" fmla="*/ 272696 w 277458"/>
                  <a:gd name="connsiteY2" fmla="*/ 11363 h 327452"/>
                  <a:gd name="connsiteX3" fmla="*/ 271864 w 277458"/>
                  <a:gd name="connsiteY3" fmla="*/ 15108 h 327452"/>
                  <a:gd name="connsiteX4" fmla="*/ 277458 w 277458"/>
                  <a:gd name="connsiteY4" fmla="*/ 16125 h 327452"/>
                  <a:gd name="connsiteX5" fmla="*/ 272913 w 277458"/>
                  <a:gd name="connsiteY5" fmla="*/ 36577 h 327452"/>
                  <a:gd name="connsiteX6" fmla="*/ 261551 w 277458"/>
                  <a:gd name="connsiteY6" fmla="*/ 52484 h 327452"/>
                  <a:gd name="connsiteX7" fmla="*/ 257006 w 277458"/>
                  <a:gd name="connsiteY7" fmla="*/ 79754 h 327452"/>
                  <a:gd name="connsiteX8" fmla="*/ 252461 w 277458"/>
                  <a:gd name="connsiteY8" fmla="*/ 111568 h 327452"/>
                  <a:gd name="connsiteX9" fmla="*/ 257006 w 277458"/>
                  <a:gd name="connsiteY9" fmla="*/ 134293 h 327452"/>
                  <a:gd name="connsiteX10" fmla="*/ 245644 w 277458"/>
                  <a:gd name="connsiteY10" fmla="*/ 145655 h 327452"/>
                  <a:gd name="connsiteX11" fmla="*/ 245644 w 277458"/>
                  <a:gd name="connsiteY11" fmla="*/ 154745 h 327452"/>
                  <a:gd name="connsiteX12" fmla="*/ 241099 w 277458"/>
                  <a:gd name="connsiteY12" fmla="*/ 172925 h 327452"/>
                  <a:gd name="connsiteX13" fmla="*/ 218374 w 277458"/>
                  <a:gd name="connsiteY13" fmla="*/ 188832 h 327452"/>
                  <a:gd name="connsiteX14" fmla="*/ 202467 w 277458"/>
                  <a:gd name="connsiteY14" fmla="*/ 204739 h 327452"/>
                  <a:gd name="connsiteX15" fmla="*/ 186560 w 277458"/>
                  <a:gd name="connsiteY15" fmla="*/ 241099 h 327452"/>
                  <a:gd name="connsiteX16" fmla="*/ 186560 w 277458"/>
                  <a:gd name="connsiteY16" fmla="*/ 275186 h 327452"/>
                  <a:gd name="connsiteX17" fmla="*/ 177470 w 277458"/>
                  <a:gd name="connsiteY17" fmla="*/ 284275 h 327452"/>
                  <a:gd name="connsiteX18" fmla="*/ 154745 w 277458"/>
                  <a:gd name="connsiteY18" fmla="*/ 300183 h 327452"/>
                  <a:gd name="connsiteX19" fmla="*/ 134293 w 277458"/>
                  <a:gd name="connsiteY19" fmla="*/ 322907 h 327452"/>
                  <a:gd name="connsiteX20" fmla="*/ 122931 w 277458"/>
                  <a:gd name="connsiteY20" fmla="*/ 316090 h 327452"/>
                  <a:gd name="connsiteX21" fmla="*/ 120333 w 277458"/>
                  <a:gd name="connsiteY21" fmla="*/ 312626 h 327452"/>
                  <a:gd name="connsiteX22" fmla="*/ 118169 w 277458"/>
                  <a:gd name="connsiteY22" fmla="*/ 311328 h 327452"/>
                  <a:gd name="connsiteX23" fmla="*/ 114923 w 277458"/>
                  <a:gd name="connsiteY23" fmla="*/ 307000 h 327452"/>
                  <a:gd name="connsiteX24" fmla="*/ 100206 w 277458"/>
                  <a:gd name="connsiteY24" fmla="*/ 307000 h 327452"/>
                  <a:gd name="connsiteX25" fmla="*/ 84299 w 277458"/>
                  <a:gd name="connsiteY25" fmla="*/ 322907 h 327452"/>
                  <a:gd name="connsiteX26" fmla="*/ 80489 w 277458"/>
                  <a:gd name="connsiteY26" fmla="*/ 317193 h 327452"/>
                  <a:gd name="connsiteX27" fmla="*/ 79537 w 277458"/>
                  <a:gd name="connsiteY27" fmla="*/ 318145 h 327452"/>
                  <a:gd name="connsiteX28" fmla="*/ 77190 w 277458"/>
                  <a:gd name="connsiteY28" fmla="*/ 314625 h 327452"/>
                  <a:gd name="connsiteX29" fmla="*/ 63846 w 277458"/>
                  <a:gd name="connsiteY29" fmla="*/ 307000 h 327452"/>
                  <a:gd name="connsiteX30" fmla="*/ 52484 w 277458"/>
                  <a:gd name="connsiteY30" fmla="*/ 311545 h 327452"/>
                  <a:gd name="connsiteX31" fmla="*/ 36577 w 277458"/>
                  <a:gd name="connsiteY31" fmla="*/ 327452 h 327452"/>
                  <a:gd name="connsiteX32" fmla="*/ 32132 w 277458"/>
                  <a:gd name="connsiteY32" fmla="*/ 322373 h 327452"/>
                  <a:gd name="connsiteX33" fmla="*/ 31815 w 277458"/>
                  <a:gd name="connsiteY33" fmla="*/ 322690 h 327452"/>
                  <a:gd name="connsiteX34" fmla="*/ 0 w 277458"/>
                  <a:gd name="connsiteY34" fmla="*/ 286331 h 327452"/>
                  <a:gd name="connsiteX35" fmla="*/ 31815 w 277458"/>
                  <a:gd name="connsiteY35" fmla="*/ 263606 h 327452"/>
                  <a:gd name="connsiteX36" fmla="*/ 15908 w 277458"/>
                  <a:gd name="connsiteY36" fmla="*/ 236337 h 327452"/>
                  <a:gd name="connsiteX37" fmla="*/ 31815 w 277458"/>
                  <a:gd name="connsiteY37" fmla="*/ 231792 h 327452"/>
                  <a:gd name="connsiteX38" fmla="*/ 52267 w 277458"/>
                  <a:gd name="connsiteY38" fmla="*/ 227247 h 327452"/>
                  <a:gd name="connsiteX39" fmla="*/ 52267 w 277458"/>
                  <a:gd name="connsiteY39" fmla="*/ 209067 h 327452"/>
                  <a:gd name="connsiteX40" fmla="*/ 74992 w 277458"/>
                  <a:gd name="connsiteY40" fmla="*/ 227247 h 327452"/>
                  <a:gd name="connsiteX41" fmla="*/ 106806 w 277458"/>
                  <a:gd name="connsiteY41" fmla="*/ 227247 h 327452"/>
                  <a:gd name="connsiteX42" fmla="*/ 118169 w 277458"/>
                  <a:gd name="connsiteY42" fmla="*/ 209067 h 327452"/>
                  <a:gd name="connsiteX43" fmla="*/ 122713 w 277458"/>
                  <a:gd name="connsiteY43" fmla="*/ 188615 h 327452"/>
                  <a:gd name="connsiteX44" fmla="*/ 118169 w 277458"/>
                  <a:gd name="connsiteY44" fmla="*/ 156800 h 327452"/>
                  <a:gd name="connsiteX45" fmla="*/ 102261 w 277458"/>
                  <a:gd name="connsiteY45" fmla="*/ 134076 h 327452"/>
                  <a:gd name="connsiteX46" fmla="*/ 117251 w 277458"/>
                  <a:gd name="connsiteY46" fmla="*/ 93389 h 327452"/>
                  <a:gd name="connsiteX47" fmla="*/ 111568 w 277458"/>
                  <a:gd name="connsiteY47" fmla="*/ 91116 h 327452"/>
                  <a:gd name="connsiteX48" fmla="*/ 84299 w 277458"/>
                  <a:gd name="connsiteY48" fmla="*/ 95661 h 327452"/>
                  <a:gd name="connsiteX49" fmla="*/ 83108 w 277458"/>
                  <a:gd name="connsiteY49" fmla="*/ 90303 h 327452"/>
                  <a:gd name="connsiteX50" fmla="*/ 79537 w 277458"/>
                  <a:gd name="connsiteY50" fmla="*/ 90899 h 327452"/>
                  <a:gd name="connsiteX51" fmla="*/ 74992 w 277458"/>
                  <a:gd name="connsiteY51" fmla="*/ 70447 h 327452"/>
                  <a:gd name="connsiteX52" fmla="*/ 74992 w 277458"/>
                  <a:gd name="connsiteY52" fmla="*/ 54539 h 327452"/>
                  <a:gd name="connsiteX53" fmla="*/ 122713 w 277458"/>
                  <a:gd name="connsiteY53" fmla="*/ 54539 h 327452"/>
                  <a:gd name="connsiteX54" fmla="*/ 149983 w 277458"/>
                  <a:gd name="connsiteY54" fmla="*/ 65902 h 327452"/>
                  <a:gd name="connsiteX55" fmla="*/ 177253 w 277458"/>
                  <a:gd name="connsiteY55" fmla="*/ 74992 h 327452"/>
                  <a:gd name="connsiteX56" fmla="*/ 181798 w 277458"/>
                  <a:gd name="connsiteY56" fmla="*/ 54539 h 327452"/>
                  <a:gd name="connsiteX57" fmla="*/ 204522 w 277458"/>
                  <a:gd name="connsiteY57" fmla="*/ 22725 h 327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277458" h="327452">
                    <a:moveTo>
                      <a:pt x="224974" y="0"/>
                    </a:moveTo>
                    <a:lnTo>
                      <a:pt x="247699" y="6818"/>
                    </a:lnTo>
                    <a:lnTo>
                      <a:pt x="272696" y="11363"/>
                    </a:lnTo>
                    <a:lnTo>
                      <a:pt x="271864" y="15108"/>
                    </a:lnTo>
                    <a:lnTo>
                      <a:pt x="277458" y="16125"/>
                    </a:lnTo>
                    <a:lnTo>
                      <a:pt x="272913" y="36577"/>
                    </a:lnTo>
                    <a:lnTo>
                      <a:pt x="261551" y="52484"/>
                    </a:lnTo>
                    <a:lnTo>
                      <a:pt x="257006" y="79754"/>
                    </a:lnTo>
                    <a:lnTo>
                      <a:pt x="252461" y="111568"/>
                    </a:lnTo>
                    <a:lnTo>
                      <a:pt x="257006" y="134293"/>
                    </a:lnTo>
                    <a:lnTo>
                      <a:pt x="245644" y="145655"/>
                    </a:lnTo>
                    <a:lnTo>
                      <a:pt x="245644" y="154745"/>
                    </a:lnTo>
                    <a:lnTo>
                      <a:pt x="241099" y="172925"/>
                    </a:lnTo>
                    <a:lnTo>
                      <a:pt x="218374" y="188832"/>
                    </a:lnTo>
                    <a:lnTo>
                      <a:pt x="202467" y="204739"/>
                    </a:lnTo>
                    <a:lnTo>
                      <a:pt x="186560" y="241099"/>
                    </a:lnTo>
                    <a:lnTo>
                      <a:pt x="186560" y="275186"/>
                    </a:lnTo>
                    <a:lnTo>
                      <a:pt x="177470" y="284275"/>
                    </a:lnTo>
                    <a:lnTo>
                      <a:pt x="154745" y="300183"/>
                    </a:lnTo>
                    <a:lnTo>
                      <a:pt x="134293" y="322907"/>
                    </a:lnTo>
                    <a:lnTo>
                      <a:pt x="122931" y="316090"/>
                    </a:lnTo>
                    <a:lnTo>
                      <a:pt x="120333" y="312626"/>
                    </a:lnTo>
                    <a:lnTo>
                      <a:pt x="118169" y="311328"/>
                    </a:lnTo>
                    <a:lnTo>
                      <a:pt x="114923" y="307000"/>
                    </a:lnTo>
                    <a:lnTo>
                      <a:pt x="100206" y="307000"/>
                    </a:lnTo>
                    <a:lnTo>
                      <a:pt x="84299" y="322907"/>
                    </a:lnTo>
                    <a:lnTo>
                      <a:pt x="80489" y="317193"/>
                    </a:lnTo>
                    <a:lnTo>
                      <a:pt x="79537" y="318145"/>
                    </a:lnTo>
                    <a:lnTo>
                      <a:pt x="77190" y="314625"/>
                    </a:lnTo>
                    <a:lnTo>
                      <a:pt x="63846" y="307000"/>
                    </a:lnTo>
                    <a:lnTo>
                      <a:pt x="52484" y="311545"/>
                    </a:lnTo>
                    <a:lnTo>
                      <a:pt x="36577" y="327452"/>
                    </a:lnTo>
                    <a:lnTo>
                      <a:pt x="32132" y="322373"/>
                    </a:lnTo>
                    <a:lnTo>
                      <a:pt x="31815" y="322690"/>
                    </a:lnTo>
                    <a:lnTo>
                      <a:pt x="0" y="286331"/>
                    </a:lnTo>
                    <a:lnTo>
                      <a:pt x="31815" y="263606"/>
                    </a:lnTo>
                    <a:lnTo>
                      <a:pt x="15908" y="236337"/>
                    </a:lnTo>
                    <a:lnTo>
                      <a:pt x="31815" y="231792"/>
                    </a:lnTo>
                    <a:lnTo>
                      <a:pt x="52267" y="227247"/>
                    </a:lnTo>
                    <a:lnTo>
                      <a:pt x="52267" y="209067"/>
                    </a:lnTo>
                    <a:lnTo>
                      <a:pt x="74992" y="227247"/>
                    </a:lnTo>
                    <a:lnTo>
                      <a:pt x="106806" y="227247"/>
                    </a:lnTo>
                    <a:lnTo>
                      <a:pt x="118169" y="209067"/>
                    </a:lnTo>
                    <a:lnTo>
                      <a:pt x="122713" y="188615"/>
                    </a:lnTo>
                    <a:lnTo>
                      <a:pt x="118169" y="156800"/>
                    </a:lnTo>
                    <a:lnTo>
                      <a:pt x="102261" y="134076"/>
                    </a:lnTo>
                    <a:lnTo>
                      <a:pt x="117251" y="93389"/>
                    </a:lnTo>
                    <a:lnTo>
                      <a:pt x="111568" y="91116"/>
                    </a:lnTo>
                    <a:lnTo>
                      <a:pt x="84299" y="95661"/>
                    </a:lnTo>
                    <a:lnTo>
                      <a:pt x="83108" y="90303"/>
                    </a:lnTo>
                    <a:lnTo>
                      <a:pt x="79537" y="90899"/>
                    </a:lnTo>
                    <a:lnTo>
                      <a:pt x="74992" y="70447"/>
                    </a:lnTo>
                    <a:lnTo>
                      <a:pt x="74992" y="54539"/>
                    </a:lnTo>
                    <a:lnTo>
                      <a:pt x="122713" y="54539"/>
                    </a:lnTo>
                    <a:lnTo>
                      <a:pt x="149983" y="65902"/>
                    </a:lnTo>
                    <a:lnTo>
                      <a:pt x="177253" y="74992"/>
                    </a:lnTo>
                    <a:lnTo>
                      <a:pt x="181798" y="54539"/>
                    </a:lnTo>
                    <a:lnTo>
                      <a:pt x="204522" y="22725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" name="Freeform 50"/>
              <p:cNvSpPr/>
              <p:nvPr/>
            </p:nvSpPr>
            <p:spPr bwMode="auto">
              <a:xfrm>
                <a:off x="4493459" y="4045146"/>
                <a:ext cx="31839" cy="21628"/>
              </a:xfrm>
              <a:custGeom>
                <a:avLst/>
                <a:gdLst>
                  <a:gd name="connsiteX0" fmla="*/ 18180 w 77264"/>
                  <a:gd name="connsiteY0" fmla="*/ 0 h 52484"/>
                  <a:gd name="connsiteX1" fmla="*/ 77264 w 77264"/>
                  <a:gd name="connsiteY1" fmla="*/ 0 h 52484"/>
                  <a:gd name="connsiteX2" fmla="*/ 77264 w 77264"/>
                  <a:gd name="connsiteY2" fmla="*/ 4762 h 52484"/>
                  <a:gd name="connsiteX3" fmla="*/ 77264 w 77264"/>
                  <a:gd name="connsiteY3" fmla="*/ 43177 h 52484"/>
                  <a:gd name="connsiteX4" fmla="*/ 77264 w 77264"/>
                  <a:gd name="connsiteY4" fmla="*/ 47939 h 52484"/>
                  <a:gd name="connsiteX5" fmla="*/ 22725 w 77264"/>
                  <a:gd name="connsiteY5" fmla="*/ 47939 h 52484"/>
                  <a:gd name="connsiteX6" fmla="*/ 6818 w 77264"/>
                  <a:gd name="connsiteY6" fmla="*/ 52484 h 52484"/>
                  <a:gd name="connsiteX7" fmla="*/ 0 w 77264"/>
                  <a:gd name="connsiteY7" fmla="*/ 41122 h 52484"/>
                  <a:gd name="connsiteX8" fmla="*/ 1299 w 77264"/>
                  <a:gd name="connsiteY8" fmla="*/ 38524 h 52484"/>
                  <a:gd name="connsiteX9" fmla="*/ 0 w 77264"/>
                  <a:gd name="connsiteY9" fmla="*/ 36360 h 52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264" h="52484">
                    <a:moveTo>
                      <a:pt x="18180" y="0"/>
                    </a:moveTo>
                    <a:lnTo>
                      <a:pt x="77264" y="0"/>
                    </a:lnTo>
                    <a:lnTo>
                      <a:pt x="77264" y="4762"/>
                    </a:lnTo>
                    <a:lnTo>
                      <a:pt x="77264" y="43177"/>
                    </a:lnTo>
                    <a:lnTo>
                      <a:pt x="77264" y="47939"/>
                    </a:lnTo>
                    <a:lnTo>
                      <a:pt x="22725" y="47939"/>
                    </a:lnTo>
                    <a:lnTo>
                      <a:pt x="6818" y="52484"/>
                    </a:lnTo>
                    <a:lnTo>
                      <a:pt x="0" y="41122"/>
                    </a:lnTo>
                    <a:lnTo>
                      <a:pt x="1299" y="38524"/>
                    </a:lnTo>
                    <a:lnTo>
                      <a:pt x="0" y="36360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" name="Freeform 51"/>
              <p:cNvSpPr/>
              <p:nvPr/>
            </p:nvSpPr>
            <p:spPr bwMode="auto">
              <a:xfrm>
                <a:off x="4491095" y="4046631"/>
                <a:ext cx="84280" cy="95652"/>
              </a:xfrm>
              <a:custGeom>
                <a:avLst/>
                <a:gdLst>
                  <a:gd name="connsiteX0" fmla="*/ 93171 w 204522"/>
                  <a:gd name="connsiteY0" fmla="*/ 0 h 232118"/>
                  <a:gd name="connsiteX1" fmla="*/ 109079 w 204522"/>
                  <a:gd name="connsiteY1" fmla="*/ 0 h 232118"/>
                  <a:gd name="connsiteX2" fmla="*/ 129531 w 204522"/>
                  <a:gd name="connsiteY2" fmla="*/ 0 h 232118"/>
                  <a:gd name="connsiteX3" fmla="*/ 152256 w 204522"/>
                  <a:gd name="connsiteY3" fmla="*/ 0 h 232118"/>
                  <a:gd name="connsiteX4" fmla="*/ 156800 w 204522"/>
                  <a:gd name="connsiteY4" fmla="*/ 0 h 232118"/>
                  <a:gd name="connsiteX5" fmla="*/ 156800 w 204522"/>
                  <a:gd name="connsiteY5" fmla="*/ 7143 h 232118"/>
                  <a:gd name="connsiteX6" fmla="*/ 156800 w 204522"/>
                  <a:gd name="connsiteY6" fmla="*/ 15908 h 232118"/>
                  <a:gd name="connsiteX7" fmla="*/ 161345 w 204522"/>
                  <a:gd name="connsiteY7" fmla="*/ 31815 h 232118"/>
                  <a:gd name="connsiteX8" fmla="*/ 188615 w 204522"/>
                  <a:gd name="connsiteY8" fmla="*/ 31815 h 232118"/>
                  <a:gd name="connsiteX9" fmla="*/ 199977 w 204522"/>
                  <a:gd name="connsiteY9" fmla="*/ 36360 h 232118"/>
                  <a:gd name="connsiteX10" fmla="*/ 197684 w 204522"/>
                  <a:gd name="connsiteY10" fmla="*/ 42585 h 232118"/>
                  <a:gd name="connsiteX11" fmla="*/ 199977 w 204522"/>
                  <a:gd name="connsiteY11" fmla="*/ 43503 h 232118"/>
                  <a:gd name="connsiteX12" fmla="*/ 185794 w 204522"/>
                  <a:gd name="connsiteY12" fmla="*/ 82000 h 232118"/>
                  <a:gd name="connsiteX13" fmla="*/ 199977 w 204522"/>
                  <a:gd name="connsiteY13" fmla="*/ 102262 h 232118"/>
                  <a:gd name="connsiteX14" fmla="*/ 204522 w 204522"/>
                  <a:gd name="connsiteY14" fmla="*/ 129531 h 232118"/>
                  <a:gd name="connsiteX15" fmla="*/ 203901 w 204522"/>
                  <a:gd name="connsiteY15" fmla="*/ 132947 h 232118"/>
                  <a:gd name="connsiteX16" fmla="*/ 204522 w 204522"/>
                  <a:gd name="connsiteY16" fmla="*/ 136674 h 232118"/>
                  <a:gd name="connsiteX17" fmla="*/ 199977 w 204522"/>
                  <a:gd name="connsiteY17" fmla="*/ 161672 h 232118"/>
                  <a:gd name="connsiteX18" fmla="*/ 188615 w 204522"/>
                  <a:gd name="connsiteY18" fmla="*/ 179851 h 232118"/>
                  <a:gd name="connsiteX19" fmla="*/ 156800 w 204522"/>
                  <a:gd name="connsiteY19" fmla="*/ 179851 h 232118"/>
                  <a:gd name="connsiteX20" fmla="*/ 134076 w 204522"/>
                  <a:gd name="connsiteY20" fmla="*/ 161672 h 232118"/>
                  <a:gd name="connsiteX21" fmla="*/ 134076 w 204522"/>
                  <a:gd name="connsiteY21" fmla="*/ 172708 h 232118"/>
                  <a:gd name="connsiteX22" fmla="*/ 134076 w 204522"/>
                  <a:gd name="connsiteY22" fmla="*/ 179851 h 232118"/>
                  <a:gd name="connsiteX23" fmla="*/ 113624 w 204522"/>
                  <a:gd name="connsiteY23" fmla="*/ 179851 h 232118"/>
                  <a:gd name="connsiteX24" fmla="*/ 100841 w 204522"/>
                  <a:gd name="connsiteY24" fmla="*/ 187155 h 232118"/>
                  <a:gd name="connsiteX25" fmla="*/ 113624 w 204522"/>
                  <a:gd name="connsiteY25" fmla="*/ 209068 h 232118"/>
                  <a:gd name="connsiteX26" fmla="*/ 110398 w 204522"/>
                  <a:gd name="connsiteY26" fmla="*/ 210681 h 232118"/>
                  <a:gd name="connsiteX27" fmla="*/ 113624 w 204522"/>
                  <a:gd name="connsiteY27" fmla="*/ 216211 h 232118"/>
                  <a:gd name="connsiteX28" fmla="*/ 81809 w 204522"/>
                  <a:gd name="connsiteY28" fmla="*/ 232118 h 232118"/>
                  <a:gd name="connsiteX29" fmla="*/ 49995 w 204522"/>
                  <a:gd name="connsiteY29" fmla="*/ 200304 h 232118"/>
                  <a:gd name="connsiteX30" fmla="*/ 22725 w 204522"/>
                  <a:gd name="connsiteY30" fmla="*/ 168489 h 232118"/>
                  <a:gd name="connsiteX31" fmla="*/ 0 w 204522"/>
                  <a:gd name="connsiteY31" fmla="*/ 129857 h 232118"/>
                  <a:gd name="connsiteX32" fmla="*/ 0 w 204522"/>
                  <a:gd name="connsiteY32" fmla="*/ 122714 h 232118"/>
                  <a:gd name="connsiteX33" fmla="*/ 0 w 204522"/>
                  <a:gd name="connsiteY33" fmla="*/ 120767 h 232118"/>
                  <a:gd name="connsiteX34" fmla="*/ 0 w 204522"/>
                  <a:gd name="connsiteY34" fmla="*/ 113624 h 232118"/>
                  <a:gd name="connsiteX35" fmla="*/ 11363 w 204522"/>
                  <a:gd name="connsiteY35" fmla="*/ 95444 h 232118"/>
                  <a:gd name="connsiteX36" fmla="*/ 15908 w 204522"/>
                  <a:gd name="connsiteY36" fmla="*/ 74992 h 232118"/>
                  <a:gd name="connsiteX37" fmla="*/ 27270 w 204522"/>
                  <a:gd name="connsiteY37" fmla="*/ 47722 h 232118"/>
                  <a:gd name="connsiteX38" fmla="*/ 38632 w 204522"/>
                  <a:gd name="connsiteY38" fmla="*/ 43177 h 232118"/>
                  <a:gd name="connsiteX39" fmla="*/ 93171 w 204522"/>
                  <a:gd name="connsiteY39" fmla="*/ 43177 h 232118"/>
                  <a:gd name="connsiteX40" fmla="*/ 93171 w 204522"/>
                  <a:gd name="connsiteY40" fmla="*/ 7143 h 232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04522" h="232118">
                    <a:moveTo>
                      <a:pt x="93171" y="0"/>
                    </a:moveTo>
                    <a:lnTo>
                      <a:pt x="109079" y="0"/>
                    </a:lnTo>
                    <a:lnTo>
                      <a:pt x="129531" y="0"/>
                    </a:lnTo>
                    <a:lnTo>
                      <a:pt x="152256" y="0"/>
                    </a:lnTo>
                    <a:lnTo>
                      <a:pt x="156800" y="0"/>
                    </a:lnTo>
                    <a:lnTo>
                      <a:pt x="156800" y="7143"/>
                    </a:lnTo>
                    <a:lnTo>
                      <a:pt x="156800" y="15908"/>
                    </a:lnTo>
                    <a:lnTo>
                      <a:pt x="161345" y="31815"/>
                    </a:lnTo>
                    <a:lnTo>
                      <a:pt x="188615" y="31815"/>
                    </a:lnTo>
                    <a:lnTo>
                      <a:pt x="199977" y="36360"/>
                    </a:lnTo>
                    <a:lnTo>
                      <a:pt x="197684" y="42585"/>
                    </a:lnTo>
                    <a:lnTo>
                      <a:pt x="199977" y="43503"/>
                    </a:lnTo>
                    <a:lnTo>
                      <a:pt x="185794" y="82000"/>
                    </a:lnTo>
                    <a:lnTo>
                      <a:pt x="199977" y="102262"/>
                    </a:lnTo>
                    <a:lnTo>
                      <a:pt x="204522" y="129531"/>
                    </a:lnTo>
                    <a:lnTo>
                      <a:pt x="203901" y="132947"/>
                    </a:lnTo>
                    <a:lnTo>
                      <a:pt x="204522" y="136674"/>
                    </a:lnTo>
                    <a:lnTo>
                      <a:pt x="199977" y="161672"/>
                    </a:lnTo>
                    <a:lnTo>
                      <a:pt x="188615" y="179851"/>
                    </a:lnTo>
                    <a:lnTo>
                      <a:pt x="156800" y="179851"/>
                    </a:lnTo>
                    <a:lnTo>
                      <a:pt x="134076" y="161672"/>
                    </a:lnTo>
                    <a:lnTo>
                      <a:pt x="134076" y="172708"/>
                    </a:lnTo>
                    <a:lnTo>
                      <a:pt x="134076" y="179851"/>
                    </a:lnTo>
                    <a:lnTo>
                      <a:pt x="113624" y="179851"/>
                    </a:lnTo>
                    <a:lnTo>
                      <a:pt x="100841" y="187155"/>
                    </a:lnTo>
                    <a:lnTo>
                      <a:pt x="113624" y="209068"/>
                    </a:lnTo>
                    <a:lnTo>
                      <a:pt x="110398" y="210681"/>
                    </a:lnTo>
                    <a:lnTo>
                      <a:pt x="113624" y="216211"/>
                    </a:lnTo>
                    <a:lnTo>
                      <a:pt x="81809" y="232118"/>
                    </a:lnTo>
                    <a:lnTo>
                      <a:pt x="49995" y="200304"/>
                    </a:lnTo>
                    <a:lnTo>
                      <a:pt x="22725" y="168489"/>
                    </a:lnTo>
                    <a:lnTo>
                      <a:pt x="0" y="129857"/>
                    </a:lnTo>
                    <a:lnTo>
                      <a:pt x="0" y="122714"/>
                    </a:lnTo>
                    <a:lnTo>
                      <a:pt x="0" y="120767"/>
                    </a:lnTo>
                    <a:lnTo>
                      <a:pt x="0" y="113624"/>
                    </a:lnTo>
                    <a:lnTo>
                      <a:pt x="11363" y="95444"/>
                    </a:lnTo>
                    <a:lnTo>
                      <a:pt x="15908" y="74992"/>
                    </a:lnTo>
                    <a:lnTo>
                      <a:pt x="27270" y="47722"/>
                    </a:lnTo>
                    <a:lnTo>
                      <a:pt x="38632" y="43177"/>
                    </a:lnTo>
                    <a:lnTo>
                      <a:pt x="93171" y="43177"/>
                    </a:lnTo>
                    <a:lnTo>
                      <a:pt x="93171" y="7143"/>
                    </a:lnTo>
                    <a:close/>
                  </a:path>
                </a:pathLst>
              </a:custGeom>
              <a:solidFill>
                <a:srgbClr val="DBF1EB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" name="Freeform 52"/>
              <p:cNvSpPr/>
              <p:nvPr/>
            </p:nvSpPr>
            <p:spPr bwMode="auto">
              <a:xfrm>
                <a:off x="4571184" y="3909362"/>
                <a:ext cx="199552" cy="140690"/>
              </a:xfrm>
              <a:custGeom>
                <a:avLst/>
                <a:gdLst>
                  <a:gd name="connsiteX0" fmla="*/ 311328 w 484252"/>
                  <a:gd name="connsiteY0" fmla="*/ 0 h 341413"/>
                  <a:gd name="connsiteX1" fmla="*/ 315843 w 484252"/>
                  <a:gd name="connsiteY1" fmla="*/ 12042 h 341413"/>
                  <a:gd name="connsiteX2" fmla="*/ 316090 w 484252"/>
                  <a:gd name="connsiteY2" fmla="*/ 11905 h 341413"/>
                  <a:gd name="connsiteX3" fmla="*/ 318695 w 484252"/>
                  <a:gd name="connsiteY3" fmla="*/ 18852 h 341413"/>
                  <a:gd name="connsiteX4" fmla="*/ 338597 w 484252"/>
                  <a:gd name="connsiteY4" fmla="*/ 43177 h 341413"/>
                  <a:gd name="connsiteX5" fmla="*/ 338597 w 484252"/>
                  <a:gd name="connsiteY5" fmla="*/ 49262 h 341413"/>
                  <a:gd name="connsiteX6" fmla="*/ 343359 w 484252"/>
                  <a:gd name="connsiteY6" fmla="*/ 55082 h 341413"/>
                  <a:gd name="connsiteX7" fmla="*/ 343359 w 484252"/>
                  <a:gd name="connsiteY7" fmla="*/ 66445 h 341413"/>
                  <a:gd name="connsiteX8" fmla="*/ 338815 w 484252"/>
                  <a:gd name="connsiteY8" fmla="*/ 82352 h 341413"/>
                  <a:gd name="connsiteX9" fmla="*/ 338815 w 484252"/>
                  <a:gd name="connsiteY9" fmla="*/ 85211 h 341413"/>
                  <a:gd name="connsiteX10" fmla="*/ 349960 w 484252"/>
                  <a:gd name="connsiteY10" fmla="*/ 93171 h 341413"/>
                  <a:gd name="connsiteX11" fmla="*/ 377229 w 484252"/>
                  <a:gd name="connsiteY11" fmla="*/ 109079 h 341413"/>
                  <a:gd name="connsiteX12" fmla="*/ 393137 w 484252"/>
                  <a:gd name="connsiteY12" fmla="*/ 124986 h 341413"/>
                  <a:gd name="connsiteX13" fmla="*/ 393137 w 484252"/>
                  <a:gd name="connsiteY13" fmla="*/ 132129 h 341413"/>
                  <a:gd name="connsiteX14" fmla="*/ 397899 w 484252"/>
                  <a:gd name="connsiteY14" fmla="*/ 136891 h 341413"/>
                  <a:gd name="connsiteX15" fmla="*/ 397899 w 484252"/>
                  <a:gd name="connsiteY15" fmla="*/ 139920 h 341413"/>
                  <a:gd name="connsiteX16" fmla="*/ 420406 w 484252"/>
                  <a:gd name="connsiteY16" fmla="*/ 156801 h 341413"/>
                  <a:gd name="connsiteX17" fmla="*/ 436313 w 484252"/>
                  <a:gd name="connsiteY17" fmla="*/ 172708 h 341413"/>
                  <a:gd name="connsiteX18" fmla="*/ 447676 w 484252"/>
                  <a:gd name="connsiteY18" fmla="*/ 195433 h 341413"/>
                  <a:gd name="connsiteX19" fmla="*/ 472673 w 484252"/>
                  <a:gd name="connsiteY19" fmla="*/ 211340 h 341413"/>
                  <a:gd name="connsiteX20" fmla="*/ 479490 w 484252"/>
                  <a:gd name="connsiteY20" fmla="*/ 220430 h 341413"/>
                  <a:gd name="connsiteX21" fmla="*/ 473011 w 484252"/>
                  <a:gd name="connsiteY21" fmla="*/ 220430 h 341413"/>
                  <a:gd name="connsiteX22" fmla="*/ 477435 w 484252"/>
                  <a:gd name="connsiteY22" fmla="*/ 223245 h 341413"/>
                  <a:gd name="connsiteX23" fmla="*/ 484252 w 484252"/>
                  <a:gd name="connsiteY23" fmla="*/ 232335 h 341413"/>
                  <a:gd name="connsiteX24" fmla="*/ 472890 w 484252"/>
                  <a:gd name="connsiteY24" fmla="*/ 232335 h 341413"/>
                  <a:gd name="connsiteX25" fmla="*/ 445620 w 484252"/>
                  <a:gd name="connsiteY25" fmla="*/ 232335 h 341413"/>
                  <a:gd name="connsiteX26" fmla="*/ 418351 w 484252"/>
                  <a:gd name="connsiteY26" fmla="*/ 227790 h 341413"/>
                  <a:gd name="connsiteX27" fmla="*/ 409261 w 484252"/>
                  <a:gd name="connsiteY27" fmla="*/ 232335 h 341413"/>
                  <a:gd name="connsiteX28" fmla="*/ 397899 w 484252"/>
                  <a:gd name="connsiteY28" fmla="*/ 243697 h 341413"/>
                  <a:gd name="connsiteX29" fmla="*/ 386536 w 484252"/>
                  <a:gd name="connsiteY29" fmla="*/ 243697 h 341413"/>
                  <a:gd name="connsiteX30" fmla="*/ 370629 w 484252"/>
                  <a:gd name="connsiteY30" fmla="*/ 239152 h 341413"/>
                  <a:gd name="connsiteX31" fmla="*/ 334270 w 484252"/>
                  <a:gd name="connsiteY31" fmla="*/ 255059 h 341413"/>
                  <a:gd name="connsiteX32" fmla="*/ 316090 w 484252"/>
                  <a:gd name="connsiteY32" fmla="*/ 250514 h 341413"/>
                  <a:gd name="connsiteX33" fmla="*/ 311545 w 484252"/>
                  <a:gd name="connsiteY33" fmla="*/ 255059 h 341413"/>
                  <a:gd name="connsiteX34" fmla="*/ 300183 w 484252"/>
                  <a:gd name="connsiteY34" fmla="*/ 275512 h 341413"/>
                  <a:gd name="connsiteX35" fmla="*/ 272913 w 484252"/>
                  <a:gd name="connsiteY35" fmla="*/ 266422 h 341413"/>
                  <a:gd name="connsiteX36" fmla="*/ 247916 w 484252"/>
                  <a:gd name="connsiteY36" fmla="*/ 266422 h 341413"/>
                  <a:gd name="connsiteX37" fmla="*/ 220646 w 484252"/>
                  <a:gd name="connsiteY37" fmla="*/ 250514 h 341413"/>
                  <a:gd name="connsiteX38" fmla="*/ 193377 w 484252"/>
                  <a:gd name="connsiteY38" fmla="*/ 239152 h 341413"/>
                  <a:gd name="connsiteX39" fmla="*/ 172925 w 484252"/>
                  <a:gd name="connsiteY39" fmla="*/ 250514 h 341413"/>
                  <a:gd name="connsiteX40" fmla="*/ 154745 w 484252"/>
                  <a:gd name="connsiteY40" fmla="*/ 270967 h 341413"/>
                  <a:gd name="connsiteX41" fmla="*/ 154745 w 484252"/>
                  <a:gd name="connsiteY41" fmla="*/ 293691 h 341413"/>
                  <a:gd name="connsiteX42" fmla="*/ 129748 w 484252"/>
                  <a:gd name="connsiteY42" fmla="*/ 293691 h 341413"/>
                  <a:gd name="connsiteX43" fmla="*/ 107023 w 484252"/>
                  <a:gd name="connsiteY43" fmla="*/ 286874 h 341413"/>
                  <a:gd name="connsiteX44" fmla="*/ 86571 w 484252"/>
                  <a:gd name="connsiteY44" fmla="*/ 302781 h 341413"/>
                  <a:gd name="connsiteX45" fmla="*/ 63846 w 484252"/>
                  <a:gd name="connsiteY45" fmla="*/ 341413 h 341413"/>
                  <a:gd name="connsiteX46" fmla="*/ 59301 w 484252"/>
                  <a:gd name="connsiteY46" fmla="*/ 330051 h 341413"/>
                  <a:gd name="connsiteX47" fmla="*/ 59301 w 484252"/>
                  <a:gd name="connsiteY47" fmla="*/ 329139 h 341413"/>
                  <a:gd name="connsiteX48" fmla="*/ 59084 w 484252"/>
                  <a:gd name="connsiteY48" fmla="*/ 329508 h 341413"/>
                  <a:gd name="connsiteX49" fmla="*/ 54539 w 484252"/>
                  <a:gd name="connsiteY49" fmla="*/ 318146 h 341413"/>
                  <a:gd name="connsiteX50" fmla="*/ 54539 w 484252"/>
                  <a:gd name="connsiteY50" fmla="*/ 309382 h 341413"/>
                  <a:gd name="connsiteX51" fmla="*/ 43394 w 484252"/>
                  <a:gd name="connsiteY51" fmla="*/ 298236 h 341413"/>
                  <a:gd name="connsiteX52" fmla="*/ 32032 w 484252"/>
                  <a:gd name="connsiteY52" fmla="*/ 282329 h 341413"/>
                  <a:gd name="connsiteX53" fmla="*/ 27487 w 484252"/>
                  <a:gd name="connsiteY53" fmla="*/ 270967 h 341413"/>
                  <a:gd name="connsiteX54" fmla="*/ 11580 w 484252"/>
                  <a:gd name="connsiteY54" fmla="*/ 250514 h 341413"/>
                  <a:gd name="connsiteX55" fmla="*/ 11580 w 484252"/>
                  <a:gd name="connsiteY55" fmla="*/ 244732 h 341413"/>
                  <a:gd name="connsiteX56" fmla="*/ 6818 w 484252"/>
                  <a:gd name="connsiteY56" fmla="*/ 238609 h 341413"/>
                  <a:gd name="connsiteX57" fmla="*/ 6818 w 484252"/>
                  <a:gd name="connsiteY57" fmla="*/ 228041 h 341413"/>
                  <a:gd name="connsiteX58" fmla="*/ 4762 w 484252"/>
                  <a:gd name="connsiteY58" fmla="*/ 223245 h 341413"/>
                  <a:gd name="connsiteX59" fmla="*/ 4888 w 484252"/>
                  <a:gd name="connsiteY59" fmla="*/ 222743 h 341413"/>
                  <a:gd name="connsiteX60" fmla="*/ 0 w 484252"/>
                  <a:gd name="connsiteY60" fmla="*/ 211340 h 341413"/>
                  <a:gd name="connsiteX61" fmla="*/ 6818 w 484252"/>
                  <a:gd name="connsiteY61" fmla="*/ 184070 h 341413"/>
                  <a:gd name="connsiteX62" fmla="*/ 15908 w 484252"/>
                  <a:gd name="connsiteY62" fmla="*/ 179525 h 341413"/>
                  <a:gd name="connsiteX63" fmla="*/ 31815 w 484252"/>
                  <a:gd name="connsiteY63" fmla="*/ 140893 h 341413"/>
                  <a:gd name="connsiteX64" fmla="*/ 65902 w 484252"/>
                  <a:gd name="connsiteY64" fmla="*/ 136348 h 341413"/>
                  <a:gd name="connsiteX65" fmla="*/ 70447 w 484252"/>
                  <a:gd name="connsiteY65" fmla="*/ 129531 h 341413"/>
                  <a:gd name="connsiteX66" fmla="*/ 74992 w 484252"/>
                  <a:gd name="connsiteY66" fmla="*/ 129531 h 341413"/>
                  <a:gd name="connsiteX67" fmla="*/ 86354 w 484252"/>
                  <a:gd name="connsiteY67" fmla="*/ 136348 h 341413"/>
                  <a:gd name="connsiteX68" fmla="*/ 134076 w 484252"/>
                  <a:gd name="connsiteY68" fmla="*/ 124986 h 341413"/>
                  <a:gd name="connsiteX69" fmla="*/ 145438 w 484252"/>
                  <a:gd name="connsiteY69" fmla="*/ 109079 h 341413"/>
                  <a:gd name="connsiteX70" fmla="*/ 167883 w 484252"/>
                  <a:gd name="connsiteY70" fmla="*/ 97856 h 341413"/>
                  <a:gd name="connsiteX71" fmla="*/ 166107 w 484252"/>
                  <a:gd name="connsiteY71" fmla="*/ 93714 h 341413"/>
                  <a:gd name="connsiteX72" fmla="*/ 166398 w 484252"/>
                  <a:gd name="connsiteY72" fmla="*/ 93598 h 341413"/>
                  <a:gd name="connsiteX73" fmla="*/ 161345 w 484252"/>
                  <a:gd name="connsiteY73" fmla="*/ 81809 h 341413"/>
                  <a:gd name="connsiteX74" fmla="*/ 172708 w 484252"/>
                  <a:gd name="connsiteY74" fmla="*/ 77264 h 341413"/>
                  <a:gd name="connsiteX75" fmla="*/ 209067 w 484252"/>
                  <a:gd name="connsiteY75" fmla="*/ 81809 h 341413"/>
                  <a:gd name="connsiteX76" fmla="*/ 243154 w 484252"/>
                  <a:gd name="connsiteY76" fmla="*/ 65902 h 341413"/>
                  <a:gd name="connsiteX77" fmla="*/ 268151 w 484252"/>
                  <a:gd name="connsiteY77" fmla="*/ 22725 h 341413"/>
                  <a:gd name="connsiteX78" fmla="*/ 290876 w 484252"/>
                  <a:gd name="connsiteY78" fmla="*/ 11362 h 341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484252" h="341413">
                    <a:moveTo>
                      <a:pt x="311328" y="0"/>
                    </a:moveTo>
                    <a:lnTo>
                      <a:pt x="315843" y="12042"/>
                    </a:lnTo>
                    <a:lnTo>
                      <a:pt x="316090" y="11905"/>
                    </a:lnTo>
                    <a:lnTo>
                      <a:pt x="318695" y="18852"/>
                    </a:lnTo>
                    <a:lnTo>
                      <a:pt x="338597" y="43177"/>
                    </a:lnTo>
                    <a:lnTo>
                      <a:pt x="338597" y="49262"/>
                    </a:lnTo>
                    <a:lnTo>
                      <a:pt x="343359" y="55082"/>
                    </a:lnTo>
                    <a:lnTo>
                      <a:pt x="343359" y="66445"/>
                    </a:lnTo>
                    <a:lnTo>
                      <a:pt x="338815" y="82352"/>
                    </a:lnTo>
                    <a:lnTo>
                      <a:pt x="338815" y="85211"/>
                    </a:lnTo>
                    <a:lnTo>
                      <a:pt x="349960" y="93171"/>
                    </a:lnTo>
                    <a:lnTo>
                      <a:pt x="377229" y="109079"/>
                    </a:lnTo>
                    <a:lnTo>
                      <a:pt x="393137" y="124986"/>
                    </a:lnTo>
                    <a:lnTo>
                      <a:pt x="393137" y="132129"/>
                    </a:lnTo>
                    <a:lnTo>
                      <a:pt x="397899" y="136891"/>
                    </a:lnTo>
                    <a:lnTo>
                      <a:pt x="397899" y="139920"/>
                    </a:lnTo>
                    <a:lnTo>
                      <a:pt x="420406" y="156801"/>
                    </a:lnTo>
                    <a:lnTo>
                      <a:pt x="436313" y="172708"/>
                    </a:lnTo>
                    <a:lnTo>
                      <a:pt x="447676" y="195433"/>
                    </a:lnTo>
                    <a:lnTo>
                      <a:pt x="472673" y="211340"/>
                    </a:lnTo>
                    <a:lnTo>
                      <a:pt x="479490" y="220430"/>
                    </a:lnTo>
                    <a:lnTo>
                      <a:pt x="473011" y="220430"/>
                    </a:lnTo>
                    <a:lnTo>
                      <a:pt x="477435" y="223245"/>
                    </a:lnTo>
                    <a:lnTo>
                      <a:pt x="484252" y="232335"/>
                    </a:lnTo>
                    <a:lnTo>
                      <a:pt x="472890" y="232335"/>
                    </a:lnTo>
                    <a:lnTo>
                      <a:pt x="445620" y="232335"/>
                    </a:lnTo>
                    <a:lnTo>
                      <a:pt x="418351" y="227790"/>
                    </a:lnTo>
                    <a:lnTo>
                      <a:pt x="409261" y="232335"/>
                    </a:lnTo>
                    <a:lnTo>
                      <a:pt x="397899" y="243697"/>
                    </a:lnTo>
                    <a:lnTo>
                      <a:pt x="386536" y="243697"/>
                    </a:lnTo>
                    <a:lnTo>
                      <a:pt x="370629" y="239152"/>
                    </a:lnTo>
                    <a:lnTo>
                      <a:pt x="334270" y="255059"/>
                    </a:lnTo>
                    <a:lnTo>
                      <a:pt x="316090" y="250514"/>
                    </a:lnTo>
                    <a:lnTo>
                      <a:pt x="311545" y="255059"/>
                    </a:lnTo>
                    <a:lnTo>
                      <a:pt x="300183" y="275512"/>
                    </a:lnTo>
                    <a:lnTo>
                      <a:pt x="272913" y="266422"/>
                    </a:lnTo>
                    <a:lnTo>
                      <a:pt x="247916" y="266422"/>
                    </a:lnTo>
                    <a:lnTo>
                      <a:pt x="220646" y="250514"/>
                    </a:lnTo>
                    <a:lnTo>
                      <a:pt x="193377" y="239152"/>
                    </a:lnTo>
                    <a:lnTo>
                      <a:pt x="172925" y="250514"/>
                    </a:lnTo>
                    <a:lnTo>
                      <a:pt x="154745" y="270967"/>
                    </a:lnTo>
                    <a:lnTo>
                      <a:pt x="154745" y="293691"/>
                    </a:lnTo>
                    <a:lnTo>
                      <a:pt x="129748" y="293691"/>
                    </a:lnTo>
                    <a:lnTo>
                      <a:pt x="107023" y="286874"/>
                    </a:lnTo>
                    <a:lnTo>
                      <a:pt x="86571" y="302781"/>
                    </a:lnTo>
                    <a:lnTo>
                      <a:pt x="63846" y="341413"/>
                    </a:lnTo>
                    <a:lnTo>
                      <a:pt x="59301" y="330051"/>
                    </a:lnTo>
                    <a:lnTo>
                      <a:pt x="59301" y="329139"/>
                    </a:lnTo>
                    <a:lnTo>
                      <a:pt x="59084" y="329508"/>
                    </a:lnTo>
                    <a:lnTo>
                      <a:pt x="54539" y="318146"/>
                    </a:lnTo>
                    <a:lnTo>
                      <a:pt x="54539" y="309382"/>
                    </a:lnTo>
                    <a:lnTo>
                      <a:pt x="43394" y="298236"/>
                    </a:lnTo>
                    <a:lnTo>
                      <a:pt x="32032" y="282329"/>
                    </a:lnTo>
                    <a:lnTo>
                      <a:pt x="27487" y="270967"/>
                    </a:lnTo>
                    <a:lnTo>
                      <a:pt x="11580" y="250514"/>
                    </a:lnTo>
                    <a:lnTo>
                      <a:pt x="11580" y="244732"/>
                    </a:lnTo>
                    <a:lnTo>
                      <a:pt x="6818" y="238609"/>
                    </a:lnTo>
                    <a:lnTo>
                      <a:pt x="6818" y="228041"/>
                    </a:lnTo>
                    <a:lnTo>
                      <a:pt x="4762" y="223245"/>
                    </a:lnTo>
                    <a:lnTo>
                      <a:pt x="4888" y="222743"/>
                    </a:lnTo>
                    <a:lnTo>
                      <a:pt x="0" y="211340"/>
                    </a:lnTo>
                    <a:lnTo>
                      <a:pt x="6818" y="184070"/>
                    </a:lnTo>
                    <a:lnTo>
                      <a:pt x="15908" y="179525"/>
                    </a:lnTo>
                    <a:lnTo>
                      <a:pt x="31815" y="140893"/>
                    </a:lnTo>
                    <a:lnTo>
                      <a:pt x="65902" y="136348"/>
                    </a:lnTo>
                    <a:lnTo>
                      <a:pt x="70447" y="129531"/>
                    </a:lnTo>
                    <a:lnTo>
                      <a:pt x="74992" y="129531"/>
                    </a:lnTo>
                    <a:lnTo>
                      <a:pt x="86354" y="136348"/>
                    </a:lnTo>
                    <a:lnTo>
                      <a:pt x="134076" y="124986"/>
                    </a:lnTo>
                    <a:lnTo>
                      <a:pt x="145438" y="109079"/>
                    </a:lnTo>
                    <a:lnTo>
                      <a:pt x="167883" y="97856"/>
                    </a:lnTo>
                    <a:lnTo>
                      <a:pt x="166107" y="93714"/>
                    </a:lnTo>
                    <a:lnTo>
                      <a:pt x="166398" y="93598"/>
                    </a:lnTo>
                    <a:lnTo>
                      <a:pt x="161345" y="81809"/>
                    </a:lnTo>
                    <a:lnTo>
                      <a:pt x="172708" y="77264"/>
                    </a:lnTo>
                    <a:lnTo>
                      <a:pt x="209067" y="81809"/>
                    </a:lnTo>
                    <a:lnTo>
                      <a:pt x="243154" y="65902"/>
                    </a:lnTo>
                    <a:lnTo>
                      <a:pt x="268151" y="22725"/>
                    </a:lnTo>
                    <a:lnTo>
                      <a:pt x="290876" y="11362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" name="Freeform 53"/>
              <p:cNvSpPr/>
              <p:nvPr/>
            </p:nvSpPr>
            <p:spPr bwMode="auto">
              <a:xfrm>
                <a:off x="4483157" y="3883142"/>
                <a:ext cx="114336" cy="172395"/>
              </a:xfrm>
              <a:custGeom>
                <a:avLst/>
                <a:gdLst>
                  <a:gd name="connsiteX0" fmla="*/ 220430 w 277458"/>
                  <a:gd name="connsiteY0" fmla="*/ 0 h 418350"/>
                  <a:gd name="connsiteX1" fmla="*/ 223583 w 277458"/>
                  <a:gd name="connsiteY1" fmla="*/ 5406 h 418350"/>
                  <a:gd name="connsiteX2" fmla="*/ 225192 w 277458"/>
                  <a:gd name="connsiteY2" fmla="*/ 4762 h 418350"/>
                  <a:gd name="connsiteX3" fmla="*/ 241099 w 277458"/>
                  <a:gd name="connsiteY3" fmla="*/ 32032 h 418350"/>
                  <a:gd name="connsiteX4" fmla="*/ 241099 w 277458"/>
                  <a:gd name="connsiteY4" fmla="*/ 52484 h 418350"/>
                  <a:gd name="connsiteX5" fmla="*/ 241099 w 277458"/>
                  <a:gd name="connsiteY5" fmla="*/ 79753 h 418350"/>
                  <a:gd name="connsiteX6" fmla="*/ 257006 w 277458"/>
                  <a:gd name="connsiteY6" fmla="*/ 111568 h 418350"/>
                  <a:gd name="connsiteX7" fmla="*/ 241099 w 277458"/>
                  <a:gd name="connsiteY7" fmla="*/ 111568 h 418350"/>
                  <a:gd name="connsiteX8" fmla="*/ 229736 w 277458"/>
                  <a:gd name="connsiteY8" fmla="*/ 118385 h 418350"/>
                  <a:gd name="connsiteX9" fmla="*/ 207012 w 277458"/>
                  <a:gd name="connsiteY9" fmla="*/ 111568 h 418350"/>
                  <a:gd name="connsiteX10" fmla="*/ 202467 w 277458"/>
                  <a:gd name="connsiteY10" fmla="*/ 127475 h 418350"/>
                  <a:gd name="connsiteX11" fmla="*/ 220430 w 277458"/>
                  <a:gd name="connsiteY11" fmla="*/ 145438 h 418350"/>
                  <a:gd name="connsiteX12" fmla="*/ 236337 w 277458"/>
                  <a:gd name="connsiteY12" fmla="*/ 149983 h 418350"/>
                  <a:gd name="connsiteX13" fmla="*/ 237395 w 277458"/>
                  <a:gd name="connsiteY13" fmla="*/ 153687 h 418350"/>
                  <a:gd name="connsiteX14" fmla="*/ 241099 w 277458"/>
                  <a:gd name="connsiteY14" fmla="*/ 154745 h 418350"/>
                  <a:gd name="connsiteX15" fmla="*/ 245644 w 277458"/>
                  <a:gd name="connsiteY15" fmla="*/ 170652 h 418350"/>
                  <a:gd name="connsiteX16" fmla="*/ 257006 w 277458"/>
                  <a:gd name="connsiteY16" fmla="*/ 197921 h 418350"/>
                  <a:gd name="connsiteX17" fmla="*/ 250189 w 277458"/>
                  <a:gd name="connsiteY17" fmla="*/ 209284 h 418350"/>
                  <a:gd name="connsiteX18" fmla="*/ 234281 w 277458"/>
                  <a:gd name="connsiteY18" fmla="*/ 247916 h 418350"/>
                  <a:gd name="connsiteX19" fmla="*/ 225192 w 277458"/>
                  <a:gd name="connsiteY19" fmla="*/ 252461 h 418350"/>
                  <a:gd name="connsiteX20" fmla="*/ 218374 w 277458"/>
                  <a:gd name="connsiteY20" fmla="*/ 279730 h 418350"/>
                  <a:gd name="connsiteX21" fmla="*/ 225192 w 277458"/>
                  <a:gd name="connsiteY21" fmla="*/ 295637 h 418350"/>
                  <a:gd name="connsiteX22" fmla="*/ 225192 w 277458"/>
                  <a:gd name="connsiteY22" fmla="*/ 307000 h 418350"/>
                  <a:gd name="connsiteX23" fmla="*/ 241099 w 277458"/>
                  <a:gd name="connsiteY23" fmla="*/ 327452 h 418350"/>
                  <a:gd name="connsiteX24" fmla="*/ 245644 w 277458"/>
                  <a:gd name="connsiteY24" fmla="*/ 338814 h 418350"/>
                  <a:gd name="connsiteX25" fmla="*/ 255753 w 277458"/>
                  <a:gd name="connsiteY25" fmla="*/ 357011 h 418350"/>
                  <a:gd name="connsiteX26" fmla="*/ 268151 w 277458"/>
                  <a:gd name="connsiteY26" fmla="*/ 365867 h 418350"/>
                  <a:gd name="connsiteX27" fmla="*/ 268151 w 277458"/>
                  <a:gd name="connsiteY27" fmla="*/ 367227 h 418350"/>
                  <a:gd name="connsiteX28" fmla="*/ 272913 w 277458"/>
                  <a:gd name="connsiteY28" fmla="*/ 370629 h 418350"/>
                  <a:gd name="connsiteX29" fmla="*/ 272913 w 277458"/>
                  <a:gd name="connsiteY29" fmla="*/ 386536 h 418350"/>
                  <a:gd name="connsiteX30" fmla="*/ 277458 w 277458"/>
                  <a:gd name="connsiteY30" fmla="*/ 397898 h 418350"/>
                  <a:gd name="connsiteX31" fmla="*/ 272913 w 277458"/>
                  <a:gd name="connsiteY31" fmla="*/ 418350 h 418350"/>
                  <a:gd name="connsiteX32" fmla="*/ 245644 w 277458"/>
                  <a:gd name="connsiteY32" fmla="*/ 409260 h 418350"/>
                  <a:gd name="connsiteX33" fmla="*/ 218374 w 277458"/>
                  <a:gd name="connsiteY33" fmla="*/ 397898 h 418350"/>
                  <a:gd name="connsiteX34" fmla="*/ 170652 w 277458"/>
                  <a:gd name="connsiteY34" fmla="*/ 397898 h 418350"/>
                  <a:gd name="connsiteX35" fmla="*/ 166107 w 277458"/>
                  <a:gd name="connsiteY35" fmla="*/ 397898 h 418350"/>
                  <a:gd name="connsiteX36" fmla="*/ 143383 w 277458"/>
                  <a:gd name="connsiteY36" fmla="*/ 397898 h 418350"/>
                  <a:gd name="connsiteX37" fmla="*/ 122931 w 277458"/>
                  <a:gd name="connsiteY37" fmla="*/ 397898 h 418350"/>
                  <a:gd name="connsiteX38" fmla="*/ 107023 w 277458"/>
                  <a:gd name="connsiteY38" fmla="*/ 397898 h 418350"/>
                  <a:gd name="connsiteX39" fmla="*/ 47939 w 277458"/>
                  <a:gd name="connsiteY39" fmla="*/ 397898 h 418350"/>
                  <a:gd name="connsiteX40" fmla="*/ 48733 w 277458"/>
                  <a:gd name="connsiteY40" fmla="*/ 393136 h 418350"/>
                  <a:gd name="connsiteX41" fmla="*/ 43177 w 277458"/>
                  <a:gd name="connsiteY41" fmla="*/ 393136 h 418350"/>
                  <a:gd name="connsiteX42" fmla="*/ 47722 w 277458"/>
                  <a:gd name="connsiteY42" fmla="*/ 365867 h 418350"/>
                  <a:gd name="connsiteX43" fmla="*/ 34196 w 277458"/>
                  <a:gd name="connsiteY43" fmla="*/ 342679 h 418350"/>
                  <a:gd name="connsiteX44" fmla="*/ 20670 w 277458"/>
                  <a:gd name="connsiteY44" fmla="*/ 338814 h 418350"/>
                  <a:gd name="connsiteX45" fmla="*/ 17617 w 277458"/>
                  <a:gd name="connsiteY45" fmla="*/ 334541 h 418350"/>
                  <a:gd name="connsiteX46" fmla="*/ 15908 w 277458"/>
                  <a:gd name="connsiteY46" fmla="*/ 334052 h 418350"/>
                  <a:gd name="connsiteX47" fmla="*/ 4545 w 277458"/>
                  <a:gd name="connsiteY47" fmla="*/ 318145 h 418350"/>
                  <a:gd name="connsiteX48" fmla="*/ 0 w 277458"/>
                  <a:gd name="connsiteY48" fmla="*/ 311327 h 418350"/>
                  <a:gd name="connsiteX49" fmla="*/ 0 w 277458"/>
                  <a:gd name="connsiteY49" fmla="*/ 302238 h 418350"/>
                  <a:gd name="connsiteX50" fmla="*/ 9090 w 277458"/>
                  <a:gd name="connsiteY50" fmla="*/ 274968 h 418350"/>
                  <a:gd name="connsiteX51" fmla="*/ 24997 w 277458"/>
                  <a:gd name="connsiteY51" fmla="*/ 243154 h 418350"/>
                  <a:gd name="connsiteX52" fmla="*/ 36360 w 277458"/>
                  <a:gd name="connsiteY52" fmla="*/ 243154 h 418350"/>
                  <a:gd name="connsiteX53" fmla="*/ 59084 w 277458"/>
                  <a:gd name="connsiteY53" fmla="*/ 215884 h 418350"/>
                  <a:gd name="connsiteX54" fmla="*/ 68174 w 277458"/>
                  <a:gd name="connsiteY54" fmla="*/ 215884 h 418350"/>
                  <a:gd name="connsiteX55" fmla="*/ 90899 w 277458"/>
                  <a:gd name="connsiteY55" fmla="*/ 231791 h 418350"/>
                  <a:gd name="connsiteX56" fmla="*/ 118169 w 277458"/>
                  <a:gd name="connsiteY56" fmla="*/ 220429 h 418350"/>
                  <a:gd name="connsiteX57" fmla="*/ 122713 w 277458"/>
                  <a:gd name="connsiteY57" fmla="*/ 204522 h 418350"/>
                  <a:gd name="connsiteX58" fmla="*/ 127258 w 277458"/>
                  <a:gd name="connsiteY58" fmla="*/ 188615 h 418350"/>
                  <a:gd name="connsiteX59" fmla="*/ 134076 w 277458"/>
                  <a:gd name="connsiteY59" fmla="*/ 165890 h 418350"/>
                  <a:gd name="connsiteX60" fmla="*/ 154528 w 277458"/>
                  <a:gd name="connsiteY60" fmla="*/ 156800 h 418350"/>
                  <a:gd name="connsiteX61" fmla="*/ 161345 w 277458"/>
                  <a:gd name="connsiteY61" fmla="*/ 129531 h 418350"/>
                  <a:gd name="connsiteX62" fmla="*/ 170435 w 277458"/>
                  <a:gd name="connsiteY62" fmla="*/ 118168 h 418350"/>
                  <a:gd name="connsiteX63" fmla="*/ 177253 w 277458"/>
                  <a:gd name="connsiteY63" fmla="*/ 102261 h 418350"/>
                  <a:gd name="connsiteX64" fmla="*/ 181798 w 277458"/>
                  <a:gd name="connsiteY64" fmla="*/ 74991 h 418350"/>
                  <a:gd name="connsiteX65" fmla="*/ 213612 w 277458"/>
                  <a:gd name="connsiteY65" fmla="*/ 47722 h 418350"/>
                  <a:gd name="connsiteX66" fmla="*/ 213612 w 277458"/>
                  <a:gd name="connsiteY66" fmla="*/ 38632 h 418350"/>
                  <a:gd name="connsiteX67" fmla="*/ 219651 w 277458"/>
                  <a:gd name="connsiteY67" fmla="*/ 28568 h 418350"/>
                  <a:gd name="connsiteX68" fmla="*/ 207012 w 277458"/>
                  <a:gd name="connsiteY68" fmla="*/ 20669 h 418350"/>
                  <a:gd name="connsiteX69" fmla="*/ 207791 w 277458"/>
                  <a:gd name="connsiteY69" fmla="*/ 19371 h 418350"/>
                  <a:gd name="connsiteX70" fmla="*/ 202250 w 277458"/>
                  <a:gd name="connsiteY70" fmla="*/ 15907 h 418350"/>
                  <a:gd name="connsiteX71" fmla="*/ 209067 w 277458"/>
                  <a:gd name="connsiteY71" fmla="*/ 4545 h 418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277458" h="418350">
                    <a:moveTo>
                      <a:pt x="220430" y="0"/>
                    </a:moveTo>
                    <a:lnTo>
                      <a:pt x="223583" y="5406"/>
                    </a:lnTo>
                    <a:lnTo>
                      <a:pt x="225192" y="4762"/>
                    </a:lnTo>
                    <a:lnTo>
                      <a:pt x="241099" y="32032"/>
                    </a:lnTo>
                    <a:lnTo>
                      <a:pt x="241099" y="52484"/>
                    </a:lnTo>
                    <a:lnTo>
                      <a:pt x="241099" y="79753"/>
                    </a:lnTo>
                    <a:lnTo>
                      <a:pt x="257006" y="111568"/>
                    </a:lnTo>
                    <a:lnTo>
                      <a:pt x="241099" y="111568"/>
                    </a:lnTo>
                    <a:lnTo>
                      <a:pt x="229736" y="118385"/>
                    </a:lnTo>
                    <a:lnTo>
                      <a:pt x="207012" y="111568"/>
                    </a:lnTo>
                    <a:lnTo>
                      <a:pt x="202467" y="127475"/>
                    </a:lnTo>
                    <a:lnTo>
                      <a:pt x="220430" y="145438"/>
                    </a:lnTo>
                    <a:lnTo>
                      <a:pt x="236337" y="149983"/>
                    </a:lnTo>
                    <a:lnTo>
                      <a:pt x="237395" y="153687"/>
                    </a:lnTo>
                    <a:lnTo>
                      <a:pt x="241099" y="154745"/>
                    </a:lnTo>
                    <a:lnTo>
                      <a:pt x="245644" y="170652"/>
                    </a:lnTo>
                    <a:lnTo>
                      <a:pt x="257006" y="197921"/>
                    </a:lnTo>
                    <a:lnTo>
                      <a:pt x="250189" y="209284"/>
                    </a:lnTo>
                    <a:lnTo>
                      <a:pt x="234281" y="247916"/>
                    </a:lnTo>
                    <a:lnTo>
                      <a:pt x="225192" y="252461"/>
                    </a:lnTo>
                    <a:lnTo>
                      <a:pt x="218374" y="279730"/>
                    </a:lnTo>
                    <a:lnTo>
                      <a:pt x="225192" y="295637"/>
                    </a:lnTo>
                    <a:lnTo>
                      <a:pt x="225192" y="307000"/>
                    </a:lnTo>
                    <a:lnTo>
                      <a:pt x="241099" y="327452"/>
                    </a:lnTo>
                    <a:lnTo>
                      <a:pt x="245644" y="338814"/>
                    </a:lnTo>
                    <a:lnTo>
                      <a:pt x="255753" y="357011"/>
                    </a:lnTo>
                    <a:lnTo>
                      <a:pt x="268151" y="365867"/>
                    </a:lnTo>
                    <a:lnTo>
                      <a:pt x="268151" y="367227"/>
                    </a:lnTo>
                    <a:lnTo>
                      <a:pt x="272913" y="370629"/>
                    </a:lnTo>
                    <a:lnTo>
                      <a:pt x="272913" y="386536"/>
                    </a:lnTo>
                    <a:lnTo>
                      <a:pt x="277458" y="397898"/>
                    </a:lnTo>
                    <a:lnTo>
                      <a:pt x="272913" y="418350"/>
                    </a:lnTo>
                    <a:lnTo>
                      <a:pt x="245644" y="409260"/>
                    </a:lnTo>
                    <a:lnTo>
                      <a:pt x="218374" y="397898"/>
                    </a:lnTo>
                    <a:lnTo>
                      <a:pt x="170652" y="397898"/>
                    </a:lnTo>
                    <a:lnTo>
                      <a:pt x="166107" y="397898"/>
                    </a:lnTo>
                    <a:lnTo>
                      <a:pt x="143383" y="397898"/>
                    </a:lnTo>
                    <a:lnTo>
                      <a:pt x="122931" y="397898"/>
                    </a:lnTo>
                    <a:lnTo>
                      <a:pt x="107023" y="397898"/>
                    </a:lnTo>
                    <a:lnTo>
                      <a:pt x="47939" y="397898"/>
                    </a:lnTo>
                    <a:lnTo>
                      <a:pt x="48733" y="393136"/>
                    </a:lnTo>
                    <a:lnTo>
                      <a:pt x="43177" y="393136"/>
                    </a:lnTo>
                    <a:lnTo>
                      <a:pt x="47722" y="365867"/>
                    </a:lnTo>
                    <a:lnTo>
                      <a:pt x="34196" y="342679"/>
                    </a:lnTo>
                    <a:lnTo>
                      <a:pt x="20670" y="338814"/>
                    </a:lnTo>
                    <a:lnTo>
                      <a:pt x="17617" y="334541"/>
                    </a:lnTo>
                    <a:lnTo>
                      <a:pt x="15908" y="334052"/>
                    </a:lnTo>
                    <a:lnTo>
                      <a:pt x="4545" y="318145"/>
                    </a:lnTo>
                    <a:lnTo>
                      <a:pt x="0" y="311327"/>
                    </a:lnTo>
                    <a:lnTo>
                      <a:pt x="0" y="302238"/>
                    </a:lnTo>
                    <a:lnTo>
                      <a:pt x="9090" y="274968"/>
                    </a:lnTo>
                    <a:lnTo>
                      <a:pt x="24997" y="243154"/>
                    </a:lnTo>
                    <a:lnTo>
                      <a:pt x="36360" y="243154"/>
                    </a:lnTo>
                    <a:lnTo>
                      <a:pt x="59084" y="215884"/>
                    </a:lnTo>
                    <a:lnTo>
                      <a:pt x="68174" y="215884"/>
                    </a:lnTo>
                    <a:lnTo>
                      <a:pt x="90899" y="231791"/>
                    </a:lnTo>
                    <a:lnTo>
                      <a:pt x="118169" y="220429"/>
                    </a:lnTo>
                    <a:lnTo>
                      <a:pt x="122713" y="204522"/>
                    </a:lnTo>
                    <a:lnTo>
                      <a:pt x="127258" y="188615"/>
                    </a:lnTo>
                    <a:lnTo>
                      <a:pt x="134076" y="165890"/>
                    </a:lnTo>
                    <a:lnTo>
                      <a:pt x="154528" y="156800"/>
                    </a:lnTo>
                    <a:lnTo>
                      <a:pt x="161345" y="129531"/>
                    </a:lnTo>
                    <a:lnTo>
                      <a:pt x="170435" y="118168"/>
                    </a:lnTo>
                    <a:lnTo>
                      <a:pt x="177253" y="102261"/>
                    </a:lnTo>
                    <a:lnTo>
                      <a:pt x="181798" y="74991"/>
                    </a:lnTo>
                    <a:lnTo>
                      <a:pt x="213612" y="47722"/>
                    </a:lnTo>
                    <a:lnTo>
                      <a:pt x="213612" y="38632"/>
                    </a:lnTo>
                    <a:lnTo>
                      <a:pt x="219651" y="28568"/>
                    </a:lnTo>
                    <a:lnTo>
                      <a:pt x="207012" y="20669"/>
                    </a:lnTo>
                    <a:lnTo>
                      <a:pt x="207791" y="19371"/>
                    </a:lnTo>
                    <a:lnTo>
                      <a:pt x="202250" y="15907"/>
                    </a:lnTo>
                    <a:lnTo>
                      <a:pt x="209067" y="4545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" name="Freeform 54"/>
              <p:cNvSpPr/>
              <p:nvPr/>
            </p:nvSpPr>
            <p:spPr bwMode="auto">
              <a:xfrm>
                <a:off x="4394195" y="3867222"/>
                <a:ext cx="182740" cy="150947"/>
              </a:xfrm>
              <a:custGeom>
                <a:avLst/>
                <a:gdLst>
                  <a:gd name="connsiteX0" fmla="*/ 102261 w 443456"/>
                  <a:gd name="connsiteY0" fmla="*/ 0 h 366302"/>
                  <a:gd name="connsiteX1" fmla="*/ 138621 w 443456"/>
                  <a:gd name="connsiteY1" fmla="*/ 18180 h 366302"/>
                  <a:gd name="connsiteX2" fmla="*/ 149983 w 443456"/>
                  <a:gd name="connsiteY2" fmla="*/ 27270 h 366302"/>
                  <a:gd name="connsiteX3" fmla="*/ 165890 w 443456"/>
                  <a:gd name="connsiteY3" fmla="*/ 27270 h 366302"/>
                  <a:gd name="connsiteX4" fmla="*/ 188615 w 443456"/>
                  <a:gd name="connsiteY4" fmla="*/ 22725 h 366302"/>
                  <a:gd name="connsiteX5" fmla="*/ 231792 w 443456"/>
                  <a:gd name="connsiteY5" fmla="*/ 38632 h 366302"/>
                  <a:gd name="connsiteX6" fmla="*/ 252244 w 443456"/>
                  <a:gd name="connsiteY6" fmla="*/ 38632 h 366302"/>
                  <a:gd name="connsiteX7" fmla="*/ 274968 w 443456"/>
                  <a:gd name="connsiteY7" fmla="*/ 22725 h 366302"/>
                  <a:gd name="connsiteX8" fmla="*/ 295420 w 443456"/>
                  <a:gd name="connsiteY8" fmla="*/ 27270 h 366302"/>
                  <a:gd name="connsiteX9" fmla="*/ 299965 w 443456"/>
                  <a:gd name="connsiteY9" fmla="*/ 18180 h 366302"/>
                  <a:gd name="connsiteX10" fmla="*/ 322690 w 443456"/>
                  <a:gd name="connsiteY10" fmla="*/ 22725 h 366302"/>
                  <a:gd name="connsiteX11" fmla="*/ 354505 w 443456"/>
                  <a:gd name="connsiteY11" fmla="*/ 34087 h 366302"/>
                  <a:gd name="connsiteX12" fmla="*/ 381774 w 443456"/>
                  <a:gd name="connsiteY12" fmla="*/ 11363 h 366302"/>
                  <a:gd name="connsiteX13" fmla="*/ 393136 w 443456"/>
                  <a:gd name="connsiteY13" fmla="*/ 11363 h 366302"/>
                  <a:gd name="connsiteX14" fmla="*/ 397648 w 443456"/>
                  <a:gd name="connsiteY14" fmla="*/ 20887 h 366302"/>
                  <a:gd name="connsiteX15" fmla="*/ 400279 w 443456"/>
                  <a:gd name="connsiteY15" fmla="*/ 20887 h 366302"/>
                  <a:gd name="connsiteX16" fmla="*/ 416220 w 443456"/>
                  <a:gd name="connsiteY16" fmla="*/ 54540 h 366302"/>
                  <a:gd name="connsiteX17" fmla="*/ 418134 w 443456"/>
                  <a:gd name="connsiteY17" fmla="*/ 54540 h 366302"/>
                  <a:gd name="connsiteX18" fmla="*/ 436313 w 443456"/>
                  <a:gd name="connsiteY18" fmla="*/ 65902 h 366302"/>
                  <a:gd name="connsiteX19" fmla="*/ 434105 w 443456"/>
                  <a:gd name="connsiteY19" fmla="*/ 69582 h 366302"/>
                  <a:gd name="connsiteX20" fmla="*/ 443456 w 443456"/>
                  <a:gd name="connsiteY20" fmla="*/ 75426 h 366302"/>
                  <a:gd name="connsiteX21" fmla="*/ 436639 w 443456"/>
                  <a:gd name="connsiteY21" fmla="*/ 86788 h 366302"/>
                  <a:gd name="connsiteX22" fmla="*/ 436639 w 443456"/>
                  <a:gd name="connsiteY22" fmla="*/ 95878 h 366302"/>
                  <a:gd name="connsiteX23" fmla="*/ 404824 w 443456"/>
                  <a:gd name="connsiteY23" fmla="*/ 123148 h 366302"/>
                  <a:gd name="connsiteX24" fmla="*/ 400279 w 443456"/>
                  <a:gd name="connsiteY24" fmla="*/ 150417 h 366302"/>
                  <a:gd name="connsiteX25" fmla="*/ 393462 w 443456"/>
                  <a:gd name="connsiteY25" fmla="*/ 166325 h 366302"/>
                  <a:gd name="connsiteX26" fmla="*/ 384372 w 443456"/>
                  <a:gd name="connsiteY26" fmla="*/ 177687 h 366302"/>
                  <a:gd name="connsiteX27" fmla="*/ 377555 w 443456"/>
                  <a:gd name="connsiteY27" fmla="*/ 204957 h 366302"/>
                  <a:gd name="connsiteX28" fmla="*/ 357103 w 443456"/>
                  <a:gd name="connsiteY28" fmla="*/ 214047 h 366302"/>
                  <a:gd name="connsiteX29" fmla="*/ 350285 w 443456"/>
                  <a:gd name="connsiteY29" fmla="*/ 236771 h 366302"/>
                  <a:gd name="connsiteX30" fmla="*/ 345740 w 443456"/>
                  <a:gd name="connsiteY30" fmla="*/ 252679 h 366302"/>
                  <a:gd name="connsiteX31" fmla="*/ 341195 w 443456"/>
                  <a:gd name="connsiteY31" fmla="*/ 268586 h 366302"/>
                  <a:gd name="connsiteX32" fmla="*/ 313926 w 443456"/>
                  <a:gd name="connsiteY32" fmla="*/ 279948 h 366302"/>
                  <a:gd name="connsiteX33" fmla="*/ 291201 w 443456"/>
                  <a:gd name="connsiteY33" fmla="*/ 264041 h 366302"/>
                  <a:gd name="connsiteX34" fmla="*/ 282111 w 443456"/>
                  <a:gd name="connsiteY34" fmla="*/ 264041 h 366302"/>
                  <a:gd name="connsiteX35" fmla="*/ 259387 w 443456"/>
                  <a:gd name="connsiteY35" fmla="*/ 284493 h 366302"/>
                  <a:gd name="connsiteX36" fmla="*/ 248024 w 443456"/>
                  <a:gd name="connsiteY36" fmla="*/ 284493 h 366302"/>
                  <a:gd name="connsiteX37" fmla="*/ 232117 w 443456"/>
                  <a:gd name="connsiteY37" fmla="*/ 323125 h 366302"/>
                  <a:gd name="connsiteX38" fmla="*/ 223027 w 443456"/>
                  <a:gd name="connsiteY38" fmla="*/ 350395 h 366302"/>
                  <a:gd name="connsiteX39" fmla="*/ 179850 w 443456"/>
                  <a:gd name="connsiteY39" fmla="*/ 359485 h 366302"/>
                  <a:gd name="connsiteX40" fmla="*/ 168488 w 443456"/>
                  <a:gd name="connsiteY40" fmla="*/ 359485 h 366302"/>
                  <a:gd name="connsiteX41" fmla="*/ 152581 w 443456"/>
                  <a:gd name="connsiteY41" fmla="*/ 366302 h 366302"/>
                  <a:gd name="connsiteX42" fmla="*/ 125311 w 443456"/>
                  <a:gd name="connsiteY42" fmla="*/ 366302 h 366302"/>
                  <a:gd name="connsiteX43" fmla="*/ 104859 w 443456"/>
                  <a:gd name="connsiteY43" fmla="*/ 343578 h 366302"/>
                  <a:gd name="connsiteX44" fmla="*/ 103628 w 443456"/>
                  <a:gd name="connsiteY44" fmla="*/ 340622 h 366302"/>
                  <a:gd name="connsiteX45" fmla="*/ 97716 w 443456"/>
                  <a:gd name="connsiteY45" fmla="*/ 334054 h 366302"/>
                  <a:gd name="connsiteX46" fmla="*/ 88360 w 443456"/>
                  <a:gd name="connsiteY46" fmla="*/ 311599 h 366302"/>
                  <a:gd name="connsiteX47" fmla="*/ 66227 w 443456"/>
                  <a:gd name="connsiteY47" fmla="*/ 291311 h 366302"/>
                  <a:gd name="connsiteX48" fmla="*/ 38958 w 443456"/>
                  <a:gd name="connsiteY48" fmla="*/ 291311 h 366302"/>
                  <a:gd name="connsiteX49" fmla="*/ 7143 w 443456"/>
                  <a:gd name="connsiteY49" fmla="*/ 291311 h 366302"/>
                  <a:gd name="connsiteX50" fmla="*/ 7143 w 443456"/>
                  <a:gd name="connsiteY50" fmla="*/ 281787 h 366302"/>
                  <a:gd name="connsiteX51" fmla="*/ 0 w 443456"/>
                  <a:gd name="connsiteY51" fmla="*/ 281787 h 366302"/>
                  <a:gd name="connsiteX52" fmla="*/ 0 w 443456"/>
                  <a:gd name="connsiteY52" fmla="*/ 227247 h 366302"/>
                  <a:gd name="connsiteX53" fmla="*/ 0 w 443456"/>
                  <a:gd name="connsiteY53" fmla="*/ 199978 h 366302"/>
                  <a:gd name="connsiteX54" fmla="*/ 4545 w 443456"/>
                  <a:gd name="connsiteY54" fmla="*/ 179525 h 366302"/>
                  <a:gd name="connsiteX55" fmla="*/ 15907 w 443456"/>
                  <a:gd name="connsiteY55" fmla="*/ 168163 h 366302"/>
                  <a:gd name="connsiteX56" fmla="*/ 38632 w 443456"/>
                  <a:gd name="connsiteY56" fmla="*/ 140893 h 366302"/>
                  <a:gd name="connsiteX57" fmla="*/ 31815 w 443456"/>
                  <a:gd name="connsiteY57" fmla="*/ 129531 h 366302"/>
                  <a:gd name="connsiteX58" fmla="*/ 43177 w 443456"/>
                  <a:gd name="connsiteY58" fmla="*/ 120441 h 366302"/>
                  <a:gd name="connsiteX59" fmla="*/ 31815 w 443456"/>
                  <a:gd name="connsiteY59" fmla="*/ 97717 h 366302"/>
                  <a:gd name="connsiteX60" fmla="*/ 31815 w 443456"/>
                  <a:gd name="connsiteY60" fmla="*/ 81809 h 366302"/>
                  <a:gd name="connsiteX61" fmla="*/ 38632 w 443456"/>
                  <a:gd name="connsiteY61" fmla="*/ 49995 h 366302"/>
                  <a:gd name="connsiteX62" fmla="*/ 47722 w 443456"/>
                  <a:gd name="connsiteY62" fmla="*/ 34087 h 366302"/>
                  <a:gd name="connsiteX63" fmla="*/ 54539 w 443456"/>
                  <a:gd name="connsiteY63" fmla="*/ 11363 h 366302"/>
                  <a:gd name="connsiteX64" fmla="*/ 59084 w 443456"/>
                  <a:gd name="connsiteY64" fmla="*/ 6817 h 366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443456" h="366302">
                    <a:moveTo>
                      <a:pt x="102261" y="0"/>
                    </a:moveTo>
                    <a:lnTo>
                      <a:pt x="138621" y="18180"/>
                    </a:lnTo>
                    <a:lnTo>
                      <a:pt x="149983" y="27270"/>
                    </a:lnTo>
                    <a:lnTo>
                      <a:pt x="165890" y="27270"/>
                    </a:lnTo>
                    <a:lnTo>
                      <a:pt x="188615" y="22725"/>
                    </a:lnTo>
                    <a:lnTo>
                      <a:pt x="231792" y="38632"/>
                    </a:lnTo>
                    <a:lnTo>
                      <a:pt x="252244" y="38632"/>
                    </a:lnTo>
                    <a:lnTo>
                      <a:pt x="274968" y="22725"/>
                    </a:lnTo>
                    <a:lnTo>
                      <a:pt x="295420" y="27270"/>
                    </a:lnTo>
                    <a:lnTo>
                      <a:pt x="299965" y="18180"/>
                    </a:lnTo>
                    <a:lnTo>
                      <a:pt x="322690" y="22725"/>
                    </a:lnTo>
                    <a:lnTo>
                      <a:pt x="354505" y="34087"/>
                    </a:lnTo>
                    <a:lnTo>
                      <a:pt x="381774" y="11363"/>
                    </a:lnTo>
                    <a:lnTo>
                      <a:pt x="393136" y="11363"/>
                    </a:lnTo>
                    <a:lnTo>
                      <a:pt x="397648" y="20887"/>
                    </a:lnTo>
                    <a:lnTo>
                      <a:pt x="400279" y="20887"/>
                    </a:lnTo>
                    <a:lnTo>
                      <a:pt x="416220" y="54540"/>
                    </a:lnTo>
                    <a:lnTo>
                      <a:pt x="418134" y="54540"/>
                    </a:lnTo>
                    <a:lnTo>
                      <a:pt x="436313" y="65902"/>
                    </a:lnTo>
                    <a:lnTo>
                      <a:pt x="434105" y="69582"/>
                    </a:lnTo>
                    <a:lnTo>
                      <a:pt x="443456" y="75426"/>
                    </a:lnTo>
                    <a:lnTo>
                      <a:pt x="436639" y="86788"/>
                    </a:lnTo>
                    <a:lnTo>
                      <a:pt x="436639" y="95878"/>
                    </a:lnTo>
                    <a:lnTo>
                      <a:pt x="404824" y="123148"/>
                    </a:lnTo>
                    <a:lnTo>
                      <a:pt x="400279" y="150417"/>
                    </a:lnTo>
                    <a:lnTo>
                      <a:pt x="393462" y="166325"/>
                    </a:lnTo>
                    <a:lnTo>
                      <a:pt x="384372" y="177687"/>
                    </a:lnTo>
                    <a:lnTo>
                      <a:pt x="377555" y="204957"/>
                    </a:lnTo>
                    <a:lnTo>
                      <a:pt x="357103" y="214047"/>
                    </a:lnTo>
                    <a:lnTo>
                      <a:pt x="350285" y="236771"/>
                    </a:lnTo>
                    <a:lnTo>
                      <a:pt x="345740" y="252679"/>
                    </a:lnTo>
                    <a:lnTo>
                      <a:pt x="341195" y="268586"/>
                    </a:lnTo>
                    <a:lnTo>
                      <a:pt x="313926" y="279948"/>
                    </a:lnTo>
                    <a:lnTo>
                      <a:pt x="291201" y="264041"/>
                    </a:lnTo>
                    <a:lnTo>
                      <a:pt x="282111" y="264041"/>
                    </a:lnTo>
                    <a:lnTo>
                      <a:pt x="259387" y="284493"/>
                    </a:lnTo>
                    <a:lnTo>
                      <a:pt x="248024" y="284493"/>
                    </a:lnTo>
                    <a:lnTo>
                      <a:pt x="232117" y="323125"/>
                    </a:lnTo>
                    <a:lnTo>
                      <a:pt x="223027" y="350395"/>
                    </a:lnTo>
                    <a:lnTo>
                      <a:pt x="179850" y="359485"/>
                    </a:lnTo>
                    <a:lnTo>
                      <a:pt x="168488" y="359485"/>
                    </a:lnTo>
                    <a:lnTo>
                      <a:pt x="152581" y="366302"/>
                    </a:lnTo>
                    <a:lnTo>
                      <a:pt x="125311" y="366302"/>
                    </a:lnTo>
                    <a:lnTo>
                      <a:pt x="104859" y="343578"/>
                    </a:lnTo>
                    <a:lnTo>
                      <a:pt x="103628" y="340622"/>
                    </a:lnTo>
                    <a:lnTo>
                      <a:pt x="97716" y="334054"/>
                    </a:lnTo>
                    <a:lnTo>
                      <a:pt x="88360" y="311599"/>
                    </a:lnTo>
                    <a:lnTo>
                      <a:pt x="66227" y="291311"/>
                    </a:lnTo>
                    <a:lnTo>
                      <a:pt x="38958" y="291311"/>
                    </a:lnTo>
                    <a:lnTo>
                      <a:pt x="7143" y="291311"/>
                    </a:lnTo>
                    <a:lnTo>
                      <a:pt x="7143" y="281787"/>
                    </a:lnTo>
                    <a:lnTo>
                      <a:pt x="0" y="281787"/>
                    </a:lnTo>
                    <a:lnTo>
                      <a:pt x="0" y="227247"/>
                    </a:lnTo>
                    <a:lnTo>
                      <a:pt x="0" y="199978"/>
                    </a:lnTo>
                    <a:lnTo>
                      <a:pt x="4545" y="179525"/>
                    </a:lnTo>
                    <a:lnTo>
                      <a:pt x="15907" y="168163"/>
                    </a:lnTo>
                    <a:lnTo>
                      <a:pt x="38632" y="140893"/>
                    </a:lnTo>
                    <a:lnTo>
                      <a:pt x="31815" y="129531"/>
                    </a:lnTo>
                    <a:lnTo>
                      <a:pt x="43177" y="120441"/>
                    </a:lnTo>
                    <a:lnTo>
                      <a:pt x="31815" y="97717"/>
                    </a:lnTo>
                    <a:lnTo>
                      <a:pt x="31815" y="81809"/>
                    </a:lnTo>
                    <a:lnTo>
                      <a:pt x="38632" y="49995"/>
                    </a:lnTo>
                    <a:lnTo>
                      <a:pt x="47722" y="34087"/>
                    </a:lnTo>
                    <a:lnTo>
                      <a:pt x="54539" y="11363"/>
                    </a:lnTo>
                    <a:lnTo>
                      <a:pt x="59084" y="6817"/>
                    </a:lnTo>
                    <a:close/>
                  </a:path>
                </a:pathLst>
              </a:custGeom>
              <a:solidFill>
                <a:srgbClr val="CBEBE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" name="Freeform 55"/>
              <p:cNvSpPr/>
              <p:nvPr/>
            </p:nvSpPr>
            <p:spPr bwMode="auto">
              <a:xfrm>
                <a:off x="4365166" y="3894379"/>
                <a:ext cx="48785" cy="92708"/>
              </a:xfrm>
              <a:custGeom>
                <a:avLst/>
                <a:gdLst>
                  <a:gd name="connsiteX0" fmla="*/ 59084 w 118385"/>
                  <a:gd name="connsiteY0" fmla="*/ 0 h 224975"/>
                  <a:gd name="connsiteX1" fmla="*/ 63846 w 118385"/>
                  <a:gd name="connsiteY1" fmla="*/ 0 h 224975"/>
                  <a:gd name="connsiteX2" fmla="*/ 74991 w 118385"/>
                  <a:gd name="connsiteY2" fmla="*/ 0 h 224975"/>
                  <a:gd name="connsiteX3" fmla="*/ 79753 w 118385"/>
                  <a:gd name="connsiteY3" fmla="*/ 0 h 224975"/>
                  <a:gd name="connsiteX4" fmla="*/ 107023 w 118385"/>
                  <a:gd name="connsiteY4" fmla="*/ 20453 h 224975"/>
                  <a:gd name="connsiteX5" fmla="*/ 107023 w 118385"/>
                  <a:gd name="connsiteY5" fmla="*/ 31815 h 224975"/>
                  <a:gd name="connsiteX6" fmla="*/ 118385 w 118385"/>
                  <a:gd name="connsiteY6" fmla="*/ 54540 h 224975"/>
                  <a:gd name="connsiteX7" fmla="*/ 107023 w 118385"/>
                  <a:gd name="connsiteY7" fmla="*/ 70447 h 224975"/>
                  <a:gd name="connsiteX8" fmla="*/ 113840 w 118385"/>
                  <a:gd name="connsiteY8" fmla="*/ 79537 h 224975"/>
                  <a:gd name="connsiteX9" fmla="*/ 91116 w 118385"/>
                  <a:gd name="connsiteY9" fmla="*/ 102262 h 224975"/>
                  <a:gd name="connsiteX10" fmla="*/ 79753 w 118385"/>
                  <a:gd name="connsiteY10" fmla="*/ 113624 h 224975"/>
                  <a:gd name="connsiteX11" fmla="*/ 75209 w 118385"/>
                  <a:gd name="connsiteY11" fmla="*/ 138621 h 224975"/>
                  <a:gd name="connsiteX12" fmla="*/ 75209 w 118385"/>
                  <a:gd name="connsiteY12" fmla="*/ 161346 h 224975"/>
                  <a:gd name="connsiteX13" fmla="*/ 75209 w 118385"/>
                  <a:gd name="connsiteY13" fmla="*/ 220430 h 224975"/>
                  <a:gd name="connsiteX14" fmla="*/ 43394 w 118385"/>
                  <a:gd name="connsiteY14" fmla="*/ 224975 h 224975"/>
                  <a:gd name="connsiteX15" fmla="*/ 43230 w 118385"/>
                  <a:gd name="connsiteY15" fmla="*/ 224318 h 224975"/>
                  <a:gd name="connsiteX16" fmla="*/ 38632 w 118385"/>
                  <a:gd name="connsiteY16" fmla="*/ 224975 h 224975"/>
                  <a:gd name="connsiteX17" fmla="*/ 31815 w 118385"/>
                  <a:gd name="connsiteY17" fmla="*/ 197706 h 224975"/>
                  <a:gd name="connsiteX18" fmla="*/ 31815 w 118385"/>
                  <a:gd name="connsiteY18" fmla="*/ 113624 h 224975"/>
                  <a:gd name="connsiteX19" fmla="*/ 22725 w 118385"/>
                  <a:gd name="connsiteY19" fmla="*/ 106807 h 224975"/>
                  <a:gd name="connsiteX20" fmla="*/ 22725 w 118385"/>
                  <a:gd name="connsiteY20" fmla="*/ 86354 h 224975"/>
                  <a:gd name="connsiteX21" fmla="*/ 11363 w 118385"/>
                  <a:gd name="connsiteY21" fmla="*/ 74992 h 224975"/>
                  <a:gd name="connsiteX22" fmla="*/ 0 w 118385"/>
                  <a:gd name="connsiteY22" fmla="*/ 63630 h 224975"/>
                  <a:gd name="connsiteX23" fmla="*/ 6818 w 118385"/>
                  <a:gd name="connsiteY23" fmla="*/ 43177 h 224975"/>
                  <a:gd name="connsiteX24" fmla="*/ 11580 w 118385"/>
                  <a:gd name="connsiteY24" fmla="*/ 43177 h 224975"/>
                  <a:gd name="connsiteX25" fmla="*/ 15907 w 118385"/>
                  <a:gd name="connsiteY25" fmla="*/ 43177 h 224975"/>
                  <a:gd name="connsiteX26" fmla="*/ 22725 w 118385"/>
                  <a:gd name="connsiteY26" fmla="*/ 27270 h 224975"/>
                  <a:gd name="connsiteX27" fmla="*/ 43177 w 118385"/>
                  <a:gd name="connsiteY27" fmla="*/ 20453 h 224975"/>
                  <a:gd name="connsiteX28" fmla="*/ 49994 w 118385"/>
                  <a:gd name="connsiteY28" fmla="*/ 11363 h 224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8385" h="224975">
                    <a:moveTo>
                      <a:pt x="59084" y="0"/>
                    </a:moveTo>
                    <a:lnTo>
                      <a:pt x="63846" y="0"/>
                    </a:lnTo>
                    <a:lnTo>
                      <a:pt x="74991" y="0"/>
                    </a:lnTo>
                    <a:lnTo>
                      <a:pt x="79753" y="0"/>
                    </a:lnTo>
                    <a:lnTo>
                      <a:pt x="107023" y="20453"/>
                    </a:lnTo>
                    <a:lnTo>
                      <a:pt x="107023" y="31815"/>
                    </a:lnTo>
                    <a:lnTo>
                      <a:pt x="118385" y="54540"/>
                    </a:lnTo>
                    <a:lnTo>
                      <a:pt x="107023" y="70447"/>
                    </a:lnTo>
                    <a:lnTo>
                      <a:pt x="113840" y="79537"/>
                    </a:lnTo>
                    <a:lnTo>
                      <a:pt x="91116" y="102262"/>
                    </a:lnTo>
                    <a:lnTo>
                      <a:pt x="79753" y="113624"/>
                    </a:lnTo>
                    <a:lnTo>
                      <a:pt x="75209" y="138621"/>
                    </a:lnTo>
                    <a:lnTo>
                      <a:pt x="75209" y="161346"/>
                    </a:lnTo>
                    <a:lnTo>
                      <a:pt x="75209" y="220430"/>
                    </a:lnTo>
                    <a:lnTo>
                      <a:pt x="43394" y="224975"/>
                    </a:lnTo>
                    <a:lnTo>
                      <a:pt x="43230" y="224318"/>
                    </a:lnTo>
                    <a:lnTo>
                      <a:pt x="38632" y="224975"/>
                    </a:lnTo>
                    <a:lnTo>
                      <a:pt x="31815" y="197706"/>
                    </a:lnTo>
                    <a:lnTo>
                      <a:pt x="31815" y="113624"/>
                    </a:lnTo>
                    <a:lnTo>
                      <a:pt x="22725" y="106807"/>
                    </a:lnTo>
                    <a:lnTo>
                      <a:pt x="22725" y="86354"/>
                    </a:lnTo>
                    <a:lnTo>
                      <a:pt x="11363" y="74992"/>
                    </a:lnTo>
                    <a:lnTo>
                      <a:pt x="0" y="63630"/>
                    </a:lnTo>
                    <a:lnTo>
                      <a:pt x="6818" y="43177"/>
                    </a:lnTo>
                    <a:lnTo>
                      <a:pt x="11580" y="43177"/>
                    </a:lnTo>
                    <a:lnTo>
                      <a:pt x="15907" y="43177"/>
                    </a:lnTo>
                    <a:lnTo>
                      <a:pt x="22725" y="27270"/>
                    </a:lnTo>
                    <a:lnTo>
                      <a:pt x="43177" y="20453"/>
                    </a:lnTo>
                    <a:lnTo>
                      <a:pt x="49994" y="11363"/>
                    </a:lnTo>
                    <a:close/>
                  </a:path>
                </a:pathLst>
              </a:custGeom>
              <a:solidFill>
                <a:srgbClr val="DBF1EB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" name="Freeform 56"/>
              <p:cNvSpPr/>
              <p:nvPr/>
            </p:nvSpPr>
            <p:spPr bwMode="auto">
              <a:xfrm>
                <a:off x="4352055" y="3912171"/>
                <a:ext cx="31974" cy="77725"/>
              </a:xfrm>
              <a:custGeom>
                <a:avLst/>
                <a:gdLst>
                  <a:gd name="connsiteX0" fmla="*/ 0 w 77590"/>
                  <a:gd name="connsiteY0" fmla="*/ 0 h 188615"/>
                  <a:gd name="connsiteX1" fmla="*/ 7143 w 77590"/>
                  <a:gd name="connsiteY1" fmla="*/ 0 h 188615"/>
                  <a:gd name="connsiteX2" fmla="*/ 38632 w 77590"/>
                  <a:gd name="connsiteY2" fmla="*/ 0 h 188615"/>
                  <a:gd name="connsiteX3" fmla="*/ 45775 w 77590"/>
                  <a:gd name="connsiteY3" fmla="*/ 0 h 188615"/>
                  <a:gd name="connsiteX4" fmla="*/ 38958 w 77590"/>
                  <a:gd name="connsiteY4" fmla="*/ 20452 h 188615"/>
                  <a:gd name="connsiteX5" fmla="*/ 50320 w 77590"/>
                  <a:gd name="connsiteY5" fmla="*/ 31815 h 188615"/>
                  <a:gd name="connsiteX6" fmla="*/ 61683 w 77590"/>
                  <a:gd name="connsiteY6" fmla="*/ 43177 h 188615"/>
                  <a:gd name="connsiteX7" fmla="*/ 61683 w 77590"/>
                  <a:gd name="connsiteY7" fmla="*/ 63629 h 188615"/>
                  <a:gd name="connsiteX8" fmla="*/ 70773 w 77590"/>
                  <a:gd name="connsiteY8" fmla="*/ 70447 h 188615"/>
                  <a:gd name="connsiteX9" fmla="*/ 66228 w 77590"/>
                  <a:gd name="connsiteY9" fmla="*/ 154528 h 188615"/>
                  <a:gd name="connsiteX10" fmla="*/ 77590 w 77590"/>
                  <a:gd name="connsiteY10" fmla="*/ 177253 h 188615"/>
                  <a:gd name="connsiteX11" fmla="*/ 50320 w 77590"/>
                  <a:gd name="connsiteY11" fmla="*/ 188615 h 188615"/>
                  <a:gd name="connsiteX12" fmla="*/ 48219 w 77590"/>
                  <a:gd name="connsiteY12" fmla="*/ 186514 h 188615"/>
                  <a:gd name="connsiteX13" fmla="*/ 43177 w 77590"/>
                  <a:gd name="connsiteY13" fmla="*/ 188615 h 188615"/>
                  <a:gd name="connsiteX14" fmla="*/ 31815 w 77590"/>
                  <a:gd name="connsiteY14" fmla="*/ 177253 h 188615"/>
                  <a:gd name="connsiteX15" fmla="*/ 22725 w 77590"/>
                  <a:gd name="connsiteY15" fmla="*/ 149983 h 188615"/>
                  <a:gd name="connsiteX16" fmla="*/ 22725 w 77590"/>
                  <a:gd name="connsiteY16" fmla="*/ 134076 h 188615"/>
                  <a:gd name="connsiteX17" fmla="*/ 27270 w 77590"/>
                  <a:gd name="connsiteY17" fmla="*/ 95444 h 188615"/>
                  <a:gd name="connsiteX18" fmla="*/ 15908 w 77590"/>
                  <a:gd name="connsiteY18" fmla="*/ 86354 h 188615"/>
                  <a:gd name="connsiteX19" fmla="*/ 15908 w 77590"/>
                  <a:gd name="connsiteY19" fmla="*/ 59084 h 188615"/>
                  <a:gd name="connsiteX20" fmla="*/ 15908 w 77590"/>
                  <a:gd name="connsiteY20" fmla="*/ 31815 h 188615"/>
                  <a:gd name="connsiteX21" fmla="*/ 0 w 77590"/>
                  <a:gd name="connsiteY21" fmla="*/ 11363 h 188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77590" h="188615">
                    <a:moveTo>
                      <a:pt x="0" y="0"/>
                    </a:moveTo>
                    <a:lnTo>
                      <a:pt x="7143" y="0"/>
                    </a:lnTo>
                    <a:lnTo>
                      <a:pt x="38632" y="0"/>
                    </a:lnTo>
                    <a:lnTo>
                      <a:pt x="45775" y="0"/>
                    </a:lnTo>
                    <a:lnTo>
                      <a:pt x="38958" y="20452"/>
                    </a:lnTo>
                    <a:lnTo>
                      <a:pt x="50320" y="31815"/>
                    </a:lnTo>
                    <a:lnTo>
                      <a:pt x="61683" y="43177"/>
                    </a:lnTo>
                    <a:lnTo>
                      <a:pt x="61683" y="63629"/>
                    </a:lnTo>
                    <a:lnTo>
                      <a:pt x="70773" y="70447"/>
                    </a:lnTo>
                    <a:lnTo>
                      <a:pt x="66228" y="154528"/>
                    </a:lnTo>
                    <a:lnTo>
                      <a:pt x="77590" y="177253"/>
                    </a:lnTo>
                    <a:lnTo>
                      <a:pt x="50320" y="188615"/>
                    </a:lnTo>
                    <a:lnTo>
                      <a:pt x="48219" y="186514"/>
                    </a:lnTo>
                    <a:lnTo>
                      <a:pt x="43177" y="188615"/>
                    </a:lnTo>
                    <a:lnTo>
                      <a:pt x="31815" y="177253"/>
                    </a:lnTo>
                    <a:lnTo>
                      <a:pt x="22725" y="149983"/>
                    </a:lnTo>
                    <a:lnTo>
                      <a:pt x="22725" y="134076"/>
                    </a:lnTo>
                    <a:lnTo>
                      <a:pt x="27270" y="95444"/>
                    </a:lnTo>
                    <a:lnTo>
                      <a:pt x="15908" y="86354"/>
                    </a:lnTo>
                    <a:lnTo>
                      <a:pt x="15908" y="59084"/>
                    </a:lnTo>
                    <a:lnTo>
                      <a:pt x="15908" y="31815"/>
                    </a:lnTo>
                    <a:lnTo>
                      <a:pt x="0" y="11363"/>
                    </a:lnTo>
                    <a:close/>
                  </a:path>
                </a:pathLst>
              </a:custGeom>
              <a:solidFill>
                <a:srgbClr val="DBF1EB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" name="Freeform 57"/>
              <p:cNvSpPr/>
              <p:nvPr/>
            </p:nvSpPr>
            <p:spPr bwMode="auto">
              <a:xfrm>
                <a:off x="4303361" y="3912171"/>
                <a:ext cx="67468" cy="95517"/>
              </a:xfrm>
              <a:custGeom>
                <a:avLst/>
                <a:gdLst>
                  <a:gd name="connsiteX0" fmla="*/ 74992 w 163727"/>
                  <a:gd name="connsiteY0" fmla="*/ 0 h 231791"/>
                  <a:gd name="connsiteX1" fmla="*/ 75468 w 163727"/>
                  <a:gd name="connsiteY1" fmla="*/ 136 h 231791"/>
                  <a:gd name="connsiteX2" fmla="*/ 77373 w 163727"/>
                  <a:gd name="connsiteY2" fmla="*/ 0 h 231791"/>
                  <a:gd name="connsiteX3" fmla="*/ 91891 w 163727"/>
                  <a:gd name="connsiteY3" fmla="*/ 4148 h 231791"/>
                  <a:gd name="connsiteX4" fmla="*/ 102262 w 163727"/>
                  <a:gd name="connsiteY4" fmla="*/ 0 h 231791"/>
                  <a:gd name="connsiteX5" fmla="*/ 104643 w 163727"/>
                  <a:gd name="connsiteY5" fmla="*/ 0 h 231791"/>
                  <a:gd name="connsiteX6" fmla="*/ 122714 w 163727"/>
                  <a:gd name="connsiteY6" fmla="*/ 0 h 231791"/>
                  <a:gd name="connsiteX7" fmla="*/ 125095 w 163727"/>
                  <a:gd name="connsiteY7" fmla="*/ 0 h 231791"/>
                  <a:gd name="connsiteX8" fmla="*/ 120550 w 163727"/>
                  <a:gd name="connsiteY8" fmla="*/ 11363 h 231791"/>
                  <a:gd name="connsiteX9" fmla="*/ 136457 w 163727"/>
                  <a:gd name="connsiteY9" fmla="*/ 31815 h 231791"/>
                  <a:gd name="connsiteX10" fmla="*/ 136457 w 163727"/>
                  <a:gd name="connsiteY10" fmla="*/ 59084 h 231791"/>
                  <a:gd name="connsiteX11" fmla="*/ 143275 w 163727"/>
                  <a:gd name="connsiteY11" fmla="*/ 86354 h 231791"/>
                  <a:gd name="connsiteX12" fmla="*/ 147820 w 163727"/>
                  <a:gd name="connsiteY12" fmla="*/ 102261 h 231791"/>
                  <a:gd name="connsiteX13" fmla="*/ 143275 w 163727"/>
                  <a:gd name="connsiteY13" fmla="*/ 134075 h 231791"/>
                  <a:gd name="connsiteX14" fmla="*/ 147820 w 163727"/>
                  <a:gd name="connsiteY14" fmla="*/ 149983 h 231791"/>
                  <a:gd name="connsiteX15" fmla="*/ 152365 w 163727"/>
                  <a:gd name="connsiteY15" fmla="*/ 177252 h 231791"/>
                  <a:gd name="connsiteX16" fmla="*/ 163727 w 163727"/>
                  <a:gd name="connsiteY16" fmla="*/ 188614 h 231791"/>
                  <a:gd name="connsiteX17" fmla="*/ 104643 w 163727"/>
                  <a:gd name="connsiteY17" fmla="*/ 209067 h 231791"/>
                  <a:gd name="connsiteX18" fmla="*/ 84190 w 163727"/>
                  <a:gd name="connsiteY18" fmla="*/ 220429 h 231791"/>
                  <a:gd name="connsiteX19" fmla="*/ 50103 w 163727"/>
                  <a:gd name="connsiteY19" fmla="*/ 231791 h 231791"/>
                  <a:gd name="connsiteX20" fmla="*/ 48954 w 163727"/>
                  <a:gd name="connsiteY20" fmla="*/ 231381 h 231791"/>
                  <a:gd name="connsiteX21" fmla="*/ 47722 w 163727"/>
                  <a:gd name="connsiteY21" fmla="*/ 231791 h 231791"/>
                  <a:gd name="connsiteX22" fmla="*/ 15908 w 163727"/>
                  <a:gd name="connsiteY22" fmla="*/ 220429 h 231791"/>
                  <a:gd name="connsiteX23" fmla="*/ 15908 w 163727"/>
                  <a:gd name="connsiteY23" fmla="*/ 209067 h 231791"/>
                  <a:gd name="connsiteX24" fmla="*/ 0 w 163727"/>
                  <a:gd name="connsiteY24" fmla="*/ 177252 h 231791"/>
                  <a:gd name="connsiteX25" fmla="*/ 11363 w 163727"/>
                  <a:gd name="connsiteY25" fmla="*/ 134075 h 231791"/>
                  <a:gd name="connsiteX26" fmla="*/ 27270 w 163727"/>
                  <a:gd name="connsiteY26" fmla="*/ 106806 h 231791"/>
                  <a:gd name="connsiteX27" fmla="*/ 15908 w 163727"/>
                  <a:gd name="connsiteY27" fmla="*/ 52267 h 231791"/>
                  <a:gd name="connsiteX28" fmla="*/ 11363 w 163727"/>
                  <a:gd name="connsiteY28" fmla="*/ 27270 h 231791"/>
                  <a:gd name="connsiteX29" fmla="*/ 11363 w 163727"/>
                  <a:gd name="connsiteY29" fmla="*/ 4545 h 23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3727" h="231791">
                    <a:moveTo>
                      <a:pt x="74992" y="0"/>
                    </a:moveTo>
                    <a:lnTo>
                      <a:pt x="75468" y="136"/>
                    </a:lnTo>
                    <a:lnTo>
                      <a:pt x="77373" y="0"/>
                    </a:lnTo>
                    <a:lnTo>
                      <a:pt x="91891" y="4148"/>
                    </a:lnTo>
                    <a:lnTo>
                      <a:pt x="102262" y="0"/>
                    </a:lnTo>
                    <a:lnTo>
                      <a:pt x="104643" y="0"/>
                    </a:lnTo>
                    <a:lnTo>
                      <a:pt x="122714" y="0"/>
                    </a:lnTo>
                    <a:lnTo>
                      <a:pt x="125095" y="0"/>
                    </a:lnTo>
                    <a:lnTo>
                      <a:pt x="120550" y="11363"/>
                    </a:lnTo>
                    <a:lnTo>
                      <a:pt x="136457" y="31815"/>
                    </a:lnTo>
                    <a:lnTo>
                      <a:pt x="136457" y="59084"/>
                    </a:lnTo>
                    <a:lnTo>
                      <a:pt x="143275" y="86354"/>
                    </a:lnTo>
                    <a:lnTo>
                      <a:pt x="147820" y="102261"/>
                    </a:lnTo>
                    <a:lnTo>
                      <a:pt x="143275" y="134075"/>
                    </a:lnTo>
                    <a:lnTo>
                      <a:pt x="147820" y="149983"/>
                    </a:lnTo>
                    <a:lnTo>
                      <a:pt x="152365" y="177252"/>
                    </a:lnTo>
                    <a:lnTo>
                      <a:pt x="163727" y="188614"/>
                    </a:lnTo>
                    <a:lnTo>
                      <a:pt x="104643" y="209067"/>
                    </a:lnTo>
                    <a:lnTo>
                      <a:pt x="84190" y="220429"/>
                    </a:lnTo>
                    <a:lnTo>
                      <a:pt x="50103" y="231791"/>
                    </a:lnTo>
                    <a:lnTo>
                      <a:pt x="48954" y="231381"/>
                    </a:lnTo>
                    <a:lnTo>
                      <a:pt x="47722" y="231791"/>
                    </a:lnTo>
                    <a:lnTo>
                      <a:pt x="15908" y="220429"/>
                    </a:lnTo>
                    <a:lnTo>
                      <a:pt x="15908" y="209067"/>
                    </a:lnTo>
                    <a:lnTo>
                      <a:pt x="0" y="177252"/>
                    </a:lnTo>
                    <a:lnTo>
                      <a:pt x="11363" y="134075"/>
                    </a:lnTo>
                    <a:lnTo>
                      <a:pt x="27270" y="106806"/>
                    </a:lnTo>
                    <a:lnTo>
                      <a:pt x="15908" y="52267"/>
                    </a:lnTo>
                    <a:lnTo>
                      <a:pt x="11363" y="27270"/>
                    </a:lnTo>
                    <a:lnTo>
                      <a:pt x="11363" y="4545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" name="Freeform 58"/>
              <p:cNvSpPr/>
              <p:nvPr/>
            </p:nvSpPr>
            <p:spPr bwMode="auto">
              <a:xfrm>
                <a:off x="4270586" y="3847557"/>
                <a:ext cx="118126" cy="92040"/>
              </a:xfrm>
              <a:custGeom>
                <a:avLst/>
                <a:gdLst>
                  <a:gd name="connsiteX0" fmla="*/ 181798 w 286657"/>
                  <a:gd name="connsiteY0" fmla="*/ 0 h 223353"/>
                  <a:gd name="connsiteX1" fmla="*/ 193160 w 286657"/>
                  <a:gd name="connsiteY1" fmla="*/ 11362 h 223353"/>
                  <a:gd name="connsiteX2" fmla="*/ 213613 w 286657"/>
                  <a:gd name="connsiteY2" fmla="*/ 6817 h 223353"/>
                  <a:gd name="connsiteX3" fmla="*/ 213613 w 286657"/>
                  <a:gd name="connsiteY3" fmla="*/ 22691 h 223353"/>
                  <a:gd name="connsiteX4" fmla="*/ 220756 w 286657"/>
                  <a:gd name="connsiteY4" fmla="*/ 21104 h 223353"/>
                  <a:gd name="connsiteX5" fmla="*/ 220756 w 286657"/>
                  <a:gd name="connsiteY5" fmla="*/ 41556 h 223353"/>
                  <a:gd name="connsiteX6" fmla="*/ 220756 w 286657"/>
                  <a:gd name="connsiteY6" fmla="*/ 51749 h 223353"/>
                  <a:gd name="connsiteX7" fmla="*/ 236337 w 286657"/>
                  <a:gd name="connsiteY7" fmla="*/ 70447 h 223353"/>
                  <a:gd name="connsiteX8" fmla="*/ 236337 w 286657"/>
                  <a:gd name="connsiteY8" fmla="*/ 76161 h 223353"/>
                  <a:gd name="connsiteX9" fmla="*/ 243480 w 286657"/>
                  <a:gd name="connsiteY9" fmla="*/ 84733 h 223353"/>
                  <a:gd name="connsiteX10" fmla="*/ 243480 w 286657"/>
                  <a:gd name="connsiteY10" fmla="*/ 88234 h 223353"/>
                  <a:gd name="connsiteX11" fmla="*/ 279514 w 286657"/>
                  <a:gd name="connsiteY11" fmla="*/ 97716 h 223353"/>
                  <a:gd name="connsiteX12" fmla="*/ 279514 w 286657"/>
                  <a:gd name="connsiteY12" fmla="*/ 110123 h 223353"/>
                  <a:gd name="connsiteX13" fmla="*/ 286657 w 286657"/>
                  <a:gd name="connsiteY13" fmla="*/ 112002 h 223353"/>
                  <a:gd name="connsiteX14" fmla="*/ 286657 w 286657"/>
                  <a:gd name="connsiteY14" fmla="*/ 132455 h 223353"/>
                  <a:gd name="connsiteX15" fmla="*/ 279840 w 286657"/>
                  <a:gd name="connsiteY15" fmla="*/ 148362 h 223353"/>
                  <a:gd name="connsiteX16" fmla="*/ 259388 w 286657"/>
                  <a:gd name="connsiteY16" fmla="*/ 148362 h 223353"/>
                  <a:gd name="connsiteX17" fmla="*/ 252570 w 286657"/>
                  <a:gd name="connsiteY17" fmla="*/ 164269 h 223353"/>
                  <a:gd name="connsiteX18" fmla="*/ 243480 w 286657"/>
                  <a:gd name="connsiteY18" fmla="*/ 171086 h 223353"/>
                  <a:gd name="connsiteX19" fmla="*/ 209393 w 286657"/>
                  <a:gd name="connsiteY19" fmla="*/ 171086 h 223353"/>
                  <a:gd name="connsiteX20" fmla="*/ 188941 w 286657"/>
                  <a:gd name="connsiteY20" fmla="*/ 164269 h 223353"/>
                  <a:gd name="connsiteX21" fmla="*/ 177579 w 286657"/>
                  <a:gd name="connsiteY21" fmla="*/ 171086 h 223353"/>
                  <a:gd name="connsiteX22" fmla="*/ 161671 w 286657"/>
                  <a:gd name="connsiteY22" fmla="*/ 171086 h 223353"/>
                  <a:gd name="connsiteX23" fmla="*/ 102587 w 286657"/>
                  <a:gd name="connsiteY23" fmla="*/ 171086 h 223353"/>
                  <a:gd name="connsiteX24" fmla="*/ 98042 w 286657"/>
                  <a:gd name="connsiteY24" fmla="*/ 191539 h 223353"/>
                  <a:gd name="connsiteX25" fmla="*/ 102587 w 286657"/>
                  <a:gd name="connsiteY25" fmla="*/ 218808 h 223353"/>
                  <a:gd name="connsiteX26" fmla="*/ 75317 w 286657"/>
                  <a:gd name="connsiteY26" fmla="*/ 214263 h 223353"/>
                  <a:gd name="connsiteX27" fmla="*/ 59410 w 286657"/>
                  <a:gd name="connsiteY27" fmla="*/ 214263 h 223353"/>
                  <a:gd name="connsiteX28" fmla="*/ 48048 w 286657"/>
                  <a:gd name="connsiteY28" fmla="*/ 223353 h 223353"/>
                  <a:gd name="connsiteX29" fmla="*/ 32140 w 286657"/>
                  <a:gd name="connsiteY29" fmla="*/ 214263 h 223353"/>
                  <a:gd name="connsiteX30" fmla="*/ 27595 w 286657"/>
                  <a:gd name="connsiteY30" fmla="*/ 202901 h 223353"/>
                  <a:gd name="connsiteX31" fmla="*/ 7143 w 286657"/>
                  <a:gd name="connsiteY31" fmla="*/ 198356 h 223353"/>
                  <a:gd name="connsiteX32" fmla="*/ 7143 w 286657"/>
                  <a:gd name="connsiteY32" fmla="*/ 185658 h 223353"/>
                  <a:gd name="connsiteX33" fmla="*/ 0 w 286657"/>
                  <a:gd name="connsiteY33" fmla="*/ 184070 h 223353"/>
                  <a:gd name="connsiteX34" fmla="*/ 0 w 286657"/>
                  <a:gd name="connsiteY34" fmla="*/ 156800 h 223353"/>
                  <a:gd name="connsiteX35" fmla="*/ 9090 w 286657"/>
                  <a:gd name="connsiteY35" fmla="*/ 145438 h 223353"/>
                  <a:gd name="connsiteX36" fmla="*/ 9090 w 286657"/>
                  <a:gd name="connsiteY36" fmla="*/ 129531 h 223353"/>
                  <a:gd name="connsiteX37" fmla="*/ 36360 w 286657"/>
                  <a:gd name="connsiteY37" fmla="*/ 97716 h 223353"/>
                  <a:gd name="connsiteX38" fmla="*/ 40905 w 286657"/>
                  <a:gd name="connsiteY38" fmla="*/ 74992 h 223353"/>
                  <a:gd name="connsiteX39" fmla="*/ 52267 w 286657"/>
                  <a:gd name="connsiteY39" fmla="*/ 65902 h 223353"/>
                  <a:gd name="connsiteX40" fmla="*/ 68174 w 286657"/>
                  <a:gd name="connsiteY40" fmla="*/ 70447 h 223353"/>
                  <a:gd name="connsiteX41" fmla="*/ 84082 w 286657"/>
                  <a:gd name="connsiteY41" fmla="*/ 59084 h 223353"/>
                  <a:gd name="connsiteX42" fmla="*/ 90899 w 286657"/>
                  <a:gd name="connsiteY42" fmla="*/ 47722 h 223353"/>
                  <a:gd name="connsiteX43" fmla="*/ 118169 w 286657"/>
                  <a:gd name="connsiteY43" fmla="*/ 38632 h 223353"/>
                  <a:gd name="connsiteX44" fmla="*/ 127259 w 286657"/>
                  <a:gd name="connsiteY44" fmla="*/ 22725 h 223353"/>
                  <a:gd name="connsiteX45" fmla="*/ 161346 w 286657"/>
                  <a:gd name="connsiteY45" fmla="*/ 6817 h 223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86657" h="223353">
                    <a:moveTo>
                      <a:pt x="181798" y="0"/>
                    </a:moveTo>
                    <a:lnTo>
                      <a:pt x="193160" y="11362"/>
                    </a:lnTo>
                    <a:lnTo>
                      <a:pt x="213613" y="6817"/>
                    </a:lnTo>
                    <a:lnTo>
                      <a:pt x="213613" y="22691"/>
                    </a:lnTo>
                    <a:lnTo>
                      <a:pt x="220756" y="21104"/>
                    </a:lnTo>
                    <a:lnTo>
                      <a:pt x="220756" y="41556"/>
                    </a:lnTo>
                    <a:lnTo>
                      <a:pt x="220756" y="51749"/>
                    </a:lnTo>
                    <a:lnTo>
                      <a:pt x="236337" y="70447"/>
                    </a:lnTo>
                    <a:lnTo>
                      <a:pt x="236337" y="76161"/>
                    </a:lnTo>
                    <a:lnTo>
                      <a:pt x="243480" y="84733"/>
                    </a:lnTo>
                    <a:lnTo>
                      <a:pt x="243480" y="88234"/>
                    </a:lnTo>
                    <a:lnTo>
                      <a:pt x="279514" y="97716"/>
                    </a:lnTo>
                    <a:lnTo>
                      <a:pt x="279514" y="110123"/>
                    </a:lnTo>
                    <a:lnTo>
                      <a:pt x="286657" y="112002"/>
                    </a:lnTo>
                    <a:lnTo>
                      <a:pt x="286657" y="132455"/>
                    </a:lnTo>
                    <a:lnTo>
                      <a:pt x="279840" y="148362"/>
                    </a:lnTo>
                    <a:lnTo>
                      <a:pt x="259388" y="148362"/>
                    </a:lnTo>
                    <a:lnTo>
                      <a:pt x="252570" y="164269"/>
                    </a:lnTo>
                    <a:lnTo>
                      <a:pt x="243480" y="171086"/>
                    </a:lnTo>
                    <a:lnTo>
                      <a:pt x="209393" y="171086"/>
                    </a:lnTo>
                    <a:lnTo>
                      <a:pt x="188941" y="164269"/>
                    </a:lnTo>
                    <a:lnTo>
                      <a:pt x="177579" y="171086"/>
                    </a:lnTo>
                    <a:lnTo>
                      <a:pt x="161671" y="171086"/>
                    </a:lnTo>
                    <a:lnTo>
                      <a:pt x="102587" y="171086"/>
                    </a:lnTo>
                    <a:lnTo>
                      <a:pt x="98042" y="191539"/>
                    </a:lnTo>
                    <a:lnTo>
                      <a:pt x="102587" y="218808"/>
                    </a:lnTo>
                    <a:lnTo>
                      <a:pt x="75317" y="214263"/>
                    </a:lnTo>
                    <a:lnTo>
                      <a:pt x="59410" y="214263"/>
                    </a:lnTo>
                    <a:lnTo>
                      <a:pt x="48048" y="223353"/>
                    </a:lnTo>
                    <a:lnTo>
                      <a:pt x="32140" y="214263"/>
                    </a:lnTo>
                    <a:lnTo>
                      <a:pt x="27595" y="202901"/>
                    </a:lnTo>
                    <a:lnTo>
                      <a:pt x="7143" y="198356"/>
                    </a:lnTo>
                    <a:lnTo>
                      <a:pt x="7143" y="185658"/>
                    </a:lnTo>
                    <a:lnTo>
                      <a:pt x="0" y="184070"/>
                    </a:lnTo>
                    <a:lnTo>
                      <a:pt x="0" y="156800"/>
                    </a:lnTo>
                    <a:lnTo>
                      <a:pt x="9090" y="145438"/>
                    </a:lnTo>
                    <a:lnTo>
                      <a:pt x="9090" y="129531"/>
                    </a:lnTo>
                    <a:lnTo>
                      <a:pt x="36360" y="97716"/>
                    </a:lnTo>
                    <a:lnTo>
                      <a:pt x="40905" y="74992"/>
                    </a:lnTo>
                    <a:lnTo>
                      <a:pt x="52267" y="65902"/>
                    </a:lnTo>
                    <a:lnTo>
                      <a:pt x="68174" y="70447"/>
                    </a:lnTo>
                    <a:lnTo>
                      <a:pt x="84082" y="59084"/>
                    </a:lnTo>
                    <a:lnTo>
                      <a:pt x="90899" y="47722"/>
                    </a:lnTo>
                    <a:lnTo>
                      <a:pt x="118169" y="38632"/>
                    </a:lnTo>
                    <a:lnTo>
                      <a:pt x="127259" y="22725"/>
                    </a:lnTo>
                    <a:lnTo>
                      <a:pt x="161346" y="6817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" name="Freeform 69"/>
              <p:cNvSpPr/>
              <p:nvPr/>
            </p:nvSpPr>
            <p:spPr bwMode="auto">
              <a:xfrm>
                <a:off x="4221890" y="3475789"/>
                <a:ext cx="313708" cy="314869"/>
              </a:xfrm>
              <a:custGeom>
                <a:avLst/>
                <a:gdLst>
                  <a:gd name="connsiteX0" fmla="*/ 547664 w 761276"/>
                  <a:gd name="connsiteY0" fmla="*/ 0 h 764093"/>
                  <a:gd name="connsiteX1" fmla="*/ 590841 w 761276"/>
                  <a:gd name="connsiteY1" fmla="*/ 0 h 764093"/>
                  <a:gd name="connsiteX2" fmla="*/ 599931 w 761276"/>
                  <a:gd name="connsiteY2" fmla="*/ 9090 h 764093"/>
                  <a:gd name="connsiteX3" fmla="*/ 627201 w 761276"/>
                  <a:gd name="connsiteY3" fmla="*/ 9090 h 764093"/>
                  <a:gd name="connsiteX4" fmla="*/ 624819 w 761276"/>
                  <a:gd name="connsiteY4" fmla="*/ 20997 h 764093"/>
                  <a:gd name="connsiteX5" fmla="*/ 627201 w 761276"/>
                  <a:gd name="connsiteY5" fmla="*/ 20997 h 764093"/>
                  <a:gd name="connsiteX6" fmla="*/ 623477 w 761276"/>
                  <a:gd name="connsiteY6" fmla="*/ 39616 h 764093"/>
                  <a:gd name="connsiteX7" fmla="*/ 627201 w 761276"/>
                  <a:gd name="connsiteY7" fmla="*/ 74991 h 764093"/>
                  <a:gd name="connsiteX8" fmla="*/ 626319 w 761276"/>
                  <a:gd name="connsiteY8" fmla="*/ 78519 h 764093"/>
                  <a:gd name="connsiteX9" fmla="*/ 627201 w 761276"/>
                  <a:gd name="connsiteY9" fmla="*/ 86898 h 764093"/>
                  <a:gd name="connsiteX10" fmla="*/ 618111 w 761276"/>
                  <a:gd name="connsiteY10" fmla="*/ 123258 h 764093"/>
                  <a:gd name="connsiteX11" fmla="*/ 596838 w 761276"/>
                  <a:gd name="connsiteY11" fmla="*/ 148785 h 764093"/>
                  <a:gd name="connsiteX12" fmla="*/ 599931 w 761276"/>
                  <a:gd name="connsiteY12" fmla="*/ 170435 h 764093"/>
                  <a:gd name="connsiteX13" fmla="*/ 627201 w 761276"/>
                  <a:gd name="connsiteY13" fmla="*/ 197705 h 764093"/>
                  <a:gd name="connsiteX14" fmla="*/ 627201 w 761276"/>
                  <a:gd name="connsiteY14" fmla="*/ 209067 h 764093"/>
                  <a:gd name="connsiteX15" fmla="*/ 654470 w 761276"/>
                  <a:gd name="connsiteY15" fmla="*/ 224974 h 764093"/>
                  <a:gd name="connsiteX16" fmla="*/ 665833 w 761276"/>
                  <a:gd name="connsiteY16" fmla="*/ 299966 h 764093"/>
                  <a:gd name="connsiteX17" fmla="*/ 681740 w 761276"/>
                  <a:gd name="connsiteY17" fmla="*/ 338597 h 764093"/>
                  <a:gd name="connsiteX18" fmla="*/ 681740 w 761276"/>
                  <a:gd name="connsiteY18" fmla="*/ 350504 h 764093"/>
                  <a:gd name="connsiteX19" fmla="*/ 681740 w 761276"/>
                  <a:gd name="connsiteY19" fmla="*/ 359050 h 764093"/>
                  <a:gd name="connsiteX20" fmla="*/ 681740 w 761276"/>
                  <a:gd name="connsiteY20" fmla="*/ 370957 h 764093"/>
                  <a:gd name="connsiteX21" fmla="*/ 677195 w 761276"/>
                  <a:gd name="connsiteY21" fmla="*/ 402771 h 764093"/>
                  <a:gd name="connsiteX22" fmla="*/ 677195 w 761276"/>
                  <a:gd name="connsiteY22" fmla="*/ 406771 h 764093"/>
                  <a:gd name="connsiteX23" fmla="*/ 677195 w 761276"/>
                  <a:gd name="connsiteY23" fmla="*/ 418678 h 764093"/>
                  <a:gd name="connsiteX24" fmla="*/ 672001 w 761276"/>
                  <a:gd name="connsiteY24" fmla="*/ 435991 h 764093"/>
                  <a:gd name="connsiteX25" fmla="*/ 677195 w 761276"/>
                  <a:gd name="connsiteY25" fmla="*/ 456766 h 764093"/>
                  <a:gd name="connsiteX26" fmla="*/ 674753 w 761276"/>
                  <a:gd name="connsiteY26" fmla="*/ 458903 h 764093"/>
                  <a:gd name="connsiteX27" fmla="*/ 677195 w 761276"/>
                  <a:gd name="connsiteY27" fmla="*/ 468673 h 764093"/>
                  <a:gd name="connsiteX28" fmla="*/ 664249 w 761276"/>
                  <a:gd name="connsiteY28" fmla="*/ 480001 h 764093"/>
                  <a:gd name="connsiteX29" fmla="*/ 681740 w 761276"/>
                  <a:gd name="connsiteY29" fmla="*/ 504488 h 764093"/>
                  <a:gd name="connsiteX30" fmla="*/ 686285 w 761276"/>
                  <a:gd name="connsiteY30" fmla="*/ 520395 h 764093"/>
                  <a:gd name="connsiteX31" fmla="*/ 697647 w 761276"/>
                  <a:gd name="connsiteY31" fmla="*/ 543119 h 764093"/>
                  <a:gd name="connsiteX32" fmla="*/ 713554 w 761276"/>
                  <a:gd name="connsiteY32" fmla="*/ 536302 h 764093"/>
                  <a:gd name="connsiteX33" fmla="*/ 745369 w 761276"/>
                  <a:gd name="connsiteY33" fmla="*/ 552209 h 764093"/>
                  <a:gd name="connsiteX34" fmla="*/ 761276 w 761276"/>
                  <a:gd name="connsiteY34" fmla="*/ 579479 h 764093"/>
                  <a:gd name="connsiteX35" fmla="*/ 756107 w 761276"/>
                  <a:gd name="connsiteY35" fmla="*/ 582525 h 764093"/>
                  <a:gd name="connsiteX36" fmla="*/ 761276 w 761276"/>
                  <a:gd name="connsiteY36" fmla="*/ 591386 h 764093"/>
                  <a:gd name="connsiteX37" fmla="*/ 634018 w 761276"/>
                  <a:gd name="connsiteY37" fmla="*/ 666377 h 764093"/>
                  <a:gd name="connsiteX38" fmla="*/ 531757 w 761276"/>
                  <a:gd name="connsiteY38" fmla="*/ 748186 h 764093"/>
                  <a:gd name="connsiteX39" fmla="*/ 477218 w 761276"/>
                  <a:gd name="connsiteY39" fmla="*/ 759548 h 764093"/>
                  <a:gd name="connsiteX40" fmla="*/ 434041 w 761276"/>
                  <a:gd name="connsiteY40" fmla="*/ 764093 h 764093"/>
                  <a:gd name="connsiteX41" fmla="*/ 434041 w 761276"/>
                  <a:gd name="connsiteY41" fmla="*/ 752186 h 764093"/>
                  <a:gd name="connsiteX42" fmla="*/ 434041 w 761276"/>
                  <a:gd name="connsiteY42" fmla="*/ 741369 h 764093"/>
                  <a:gd name="connsiteX43" fmla="*/ 418134 w 761276"/>
                  <a:gd name="connsiteY43" fmla="*/ 736824 h 764093"/>
                  <a:gd name="connsiteX44" fmla="*/ 397682 w 761276"/>
                  <a:gd name="connsiteY44" fmla="*/ 720916 h 764093"/>
                  <a:gd name="connsiteX45" fmla="*/ 386319 w 761276"/>
                  <a:gd name="connsiteY45" fmla="*/ 705009 h 764093"/>
                  <a:gd name="connsiteX46" fmla="*/ 261334 w 761276"/>
                  <a:gd name="connsiteY46" fmla="*/ 618655 h 764093"/>
                  <a:gd name="connsiteX47" fmla="*/ 138621 w 761276"/>
                  <a:gd name="connsiteY47" fmla="*/ 532302 h 764093"/>
                  <a:gd name="connsiteX48" fmla="*/ 0 w 761276"/>
                  <a:gd name="connsiteY48" fmla="*/ 430041 h 764093"/>
                  <a:gd name="connsiteX49" fmla="*/ 0 w 761276"/>
                  <a:gd name="connsiteY49" fmla="*/ 425496 h 764093"/>
                  <a:gd name="connsiteX50" fmla="*/ 0 w 761276"/>
                  <a:gd name="connsiteY50" fmla="*/ 418678 h 764093"/>
                  <a:gd name="connsiteX51" fmla="*/ 0 w 761276"/>
                  <a:gd name="connsiteY51" fmla="*/ 418134 h 764093"/>
                  <a:gd name="connsiteX52" fmla="*/ 0 w 761276"/>
                  <a:gd name="connsiteY52" fmla="*/ 413589 h 764093"/>
                  <a:gd name="connsiteX53" fmla="*/ 0 w 761276"/>
                  <a:gd name="connsiteY53" fmla="*/ 406771 h 764093"/>
                  <a:gd name="connsiteX54" fmla="*/ 0 w 761276"/>
                  <a:gd name="connsiteY54" fmla="*/ 370957 h 764093"/>
                  <a:gd name="connsiteX55" fmla="*/ 0 w 761276"/>
                  <a:gd name="connsiteY55" fmla="*/ 359050 h 764093"/>
                  <a:gd name="connsiteX56" fmla="*/ 59084 w 761276"/>
                  <a:gd name="connsiteY56" fmla="*/ 331780 h 764093"/>
                  <a:gd name="connsiteX57" fmla="*/ 95444 w 761276"/>
                  <a:gd name="connsiteY57" fmla="*/ 322690 h 764093"/>
                  <a:gd name="connsiteX58" fmla="*/ 127258 w 761276"/>
                  <a:gd name="connsiteY58" fmla="*/ 315873 h 764093"/>
                  <a:gd name="connsiteX59" fmla="*/ 138621 w 761276"/>
                  <a:gd name="connsiteY59" fmla="*/ 288603 h 764093"/>
                  <a:gd name="connsiteX60" fmla="*/ 181797 w 761276"/>
                  <a:gd name="connsiteY60" fmla="*/ 272696 h 764093"/>
                  <a:gd name="connsiteX61" fmla="*/ 181797 w 761276"/>
                  <a:gd name="connsiteY61" fmla="*/ 257333 h 764093"/>
                  <a:gd name="connsiteX62" fmla="*/ 181797 w 761276"/>
                  <a:gd name="connsiteY62" fmla="*/ 245426 h 764093"/>
                  <a:gd name="connsiteX63" fmla="*/ 209067 w 761276"/>
                  <a:gd name="connsiteY63" fmla="*/ 240881 h 764093"/>
                  <a:gd name="connsiteX64" fmla="*/ 224974 w 761276"/>
                  <a:gd name="connsiteY64" fmla="*/ 224974 h 764093"/>
                  <a:gd name="connsiteX65" fmla="*/ 272696 w 761276"/>
                  <a:gd name="connsiteY65" fmla="*/ 220429 h 764093"/>
                  <a:gd name="connsiteX66" fmla="*/ 276324 w 761276"/>
                  <a:gd name="connsiteY66" fmla="*/ 208336 h 764093"/>
                  <a:gd name="connsiteX67" fmla="*/ 268151 w 761276"/>
                  <a:gd name="connsiteY67" fmla="*/ 205067 h 764093"/>
                  <a:gd name="connsiteX68" fmla="*/ 256789 w 761276"/>
                  <a:gd name="connsiteY68" fmla="*/ 155072 h 764093"/>
                  <a:gd name="connsiteX69" fmla="*/ 252244 w 761276"/>
                  <a:gd name="connsiteY69" fmla="*/ 130075 h 764093"/>
                  <a:gd name="connsiteX70" fmla="*/ 240882 w 761276"/>
                  <a:gd name="connsiteY70" fmla="*/ 102806 h 764093"/>
                  <a:gd name="connsiteX71" fmla="*/ 244537 w 761276"/>
                  <a:gd name="connsiteY71" fmla="*/ 99672 h 764093"/>
                  <a:gd name="connsiteX72" fmla="*/ 240882 w 761276"/>
                  <a:gd name="connsiteY72" fmla="*/ 90899 h 764093"/>
                  <a:gd name="connsiteX73" fmla="*/ 272696 w 761276"/>
                  <a:gd name="connsiteY73" fmla="*/ 63629 h 764093"/>
                  <a:gd name="connsiteX74" fmla="*/ 315873 w 761276"/>
                  <a:gd name="connsiteY74" fmla="*/ 59084 h 764093"/>
                  <a:gd name="connsiteX75" fmla="*/ 338598 w 761276"/>
                  <a:gd name="connsiteY75" fmla="*/ 36360 h 764093"/>
                  <a:gd name="connsiteX76" fmla="*/ 374957 w 761276"/>
                  <a:gd name="connsiteY76" fmla="*/ 24997 h 764093"/>
                  <a:gd name="connsiteX77" fmla="*/ 434041 w 761276"/>
                  <a:gd name="connsiteY77" fmla="*/ 15907 h 764093"/>
                  <a:gd name="connsiteX78" fmla="*/ 497670 w 761276"/>
                  <a:gd name="connsiteY78" fmla="*/ 9090 h 764093"/>
                  <a:gd name="connsiteX79" fmla="*/ 515850 w 761276"/>
                  <a:gd name="connsiteY79" fmla="*/ 20452 h 76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761276" h="764093">
                    <a:moveTo>
                      <a:pt x="547664" y="0"/>
                    </a:moveTo>
                    <a:lnTo>
                      <a:pt x="590841" y="0"/>
                    </a:lnTo>
                    <a:lnTo>
                      <a:pt x="599931" y="9090"/>
                    </a:lnTo>
                    <a:lnTo>
                      <a:pt x="627201" y="9090"/>
                    </a:lnTo>
                    <a:lnTo>
                      <a:pt x="624819" y="20997"/>
                    </a:lnTo>
                    <a:lnTo>
                      <a:pt x="627201" y="20997"/>
                    </a:lnTo>
                    <a:lnTo>
                      <a:pt x="623477" y="39616"/>
                    </a:lnTo>
                    <a:lnTo>
                      <a:pt x="627201" y="74991"/>
                    </a:lnTo>
                    <a:lnTo>
                      <a:pt x="626319" y="78519"/>
                    </a:lnTo>
                    <a:lnTo>
                      <a:pt x="627201" y="86898"/>
                    </a:lnTo>
                    <a:lnTo>
                      <a:pt x="618111" y="123258"/>
                    </a:lnTo>
                    <a:lnTo>
                      <a:pt x="596838" y="148785"/>
                    </a:lnTo>
                    <a:lnTo>
                      <a:pt x="599931" y="170435"/>
                    </a:lnTo>
                    <a:lnTo>
                      <a:pt x="627201" y="197705"/>
                    </a:lnTo>
                    <a:lnTo>
                      <a:pt x="627201" y="209067"/>
                    </a:lnTo>
                    <a:lnTo>
                      <a:pt x="654470" y="224974"/>
                    </a:lnTo>
                    <a:lnTo>
                      <a:pt x="665833" y="299966"/>
                    </a:lnTo>
                    <a:lnTo>
                      <a:pt x="681740" y="338597"/>
                    </a:lnTo>
                    <a:lnTo>
                      <a:pt x="681740" y="350504"/>
                    </a:lnTo>
                    <a:lnTo>
                      <a:pt x="681740" y="359050"/>
                    </a:lnTo>
                    <a:lnTo>
                      <a:pt x="681740" y="370957"/>
                    </a:lnTo>
                    <a:lnTo>
                      <a:pt x="677195" y="402771"/>
                    </a:lnTo>
                    <a:lnTo>
                      <a:pt x="677195" y="406771"/>
                    </a:lnTo>
                    <a:lnTo>
                      <a:pt x="677195" y="418678"/>
                    </a:lnTo>
                    <a:lnTo>
                      <a:pt x="672001" y="435991"/>
                    </a:lnTo>
                    <a:lnTo>
                      <a:pt x="677195" y="456766"/>
                    </a:lnTo>
                    <a:lnTo>
                      <a:pt x="674753" y="458903"/>
                    </a:lnTo>
                    <a:lnTo>
                      <a:pt x="677195" y="468673"/>
                    </a:lnTo>
                    <a:lnTo>
                      <a:pt x="664249" y="480001"/>
                    </a:lnTo>
                    <a:lnTo>
                      <a:pt x="681740" y="504488"/>
                    </a:lnTo>
                    <a:lnTo>
                      <a:pt x="686285" y="520395"/>
                    </a:lnTo>
                    <a:lnTo>
                      <a:pt x="697647" y="543119"/>
                    </a:lnTo>
                    <a:lnTo>
                      <a:pt x="713554" y="536302"/>
                    </a:lnTo>
                    <a:lnTo>
                      <a:pt x="745369" y="552209"/>
                    </a:lnTo>
                    <a:lnTo>
                      <a:pt x="761276" y="579479"/>
                    </a:lnTo>
                    <a:lnTo>
                      <a:pt x="756107" y="582525"/>
                    </a:lnTo>
                    <a:lnTo>
                      <a:pt x="761276" y="591386"/>
                    </a:lnTo>
                    <a:lnTo>
                      <a:pt x="634018" y="666377"/>
                    </a:lnTo>
                    <a:lnTo>
                      <a:pt x="531757" y="748186"/>
                    </a:lnTo>
                    <a:lnTo>
                      <a:pt x="477218" y="759548"/>
                    </a:lnTo>
                    <a:lnTo>
                      <a:pt x="434041" y="764093"/>
                    </a:lnTo>
                    <a:lnTo>
                      <a:pt x="434041" y="752186"/>
                    </a:lnTo>
                    <a:lnTo>
                      <a:pt x="434041" y="741369"/>
                    </a:lnTo>
                    <a:lnTo>
                      <a:pt x="418134" y="736824"/>
                    </a:lnTo>
                    <a:lnTo>
                      <a:pt x="397682" y="720916"/>
                    </a:lnTo>
                    <a:lnTo>
                      <a:pt x="386319" y="705009"/>
                    </a:lnTo>
                    <a:lnTo>
                      <a:pt x="261334" y="618655"/>
                    </a:lnTo>
                    <a:lnTo>
                      <a:pt x="138621" y="532302"/>
                    </a:lnTo>
                    <a:lnTo>
                      <a:pt x="0" y="430041"/>
                    </a:lnTo>
                    <a:lnTo>
                      <a:pt x="0" y="425496"/>
                    </a:lnTo>
                    <a:lnTo>
                      <a:pt x="0" y="418678"/>
                    </a:lnTo>
                    <a:lnTo>
                      <a:pt x="0" y="418134"/>
                    </a:lnTo>
                    <a:lnTo>
                      <a:pt x="0" y="413589"/>
                    </a:lnTo>
                    <a:lnTo>
                      <a:pt x="0" y="406771"/>
                    </a:lnTo>
                    <a:lnTo>
                      <a:pt x="0" y="370957"/>
                    </a:lnTo>
                    <a:lnTo>
                      <a:pt x="0" y="359050"/>
                    </a:lnTo>
                    <a:lnTo>
                      <a:pt x="59084" y="331780"/>
                    </a:lnTo>
                    <a:lnTo>
                      <a:pt x="95444" y="322690"/>
                    </a:lnTo>
                    <a:lnTo>
                      <a:pt x="127258" y="315873"/>
                    </a:lnTo>
                    <a:lnTo>
                      <a:pt x="138621" y="288603"/>
                    </a:lnTo>
                    <a:lnTo>
                      <a:pt x="181797" y="272696"/>
                    </a:lnTo>
                    <a:lnTo>
                      <a:pt x="181797" y="257333"/>
                    </a:lnTo>
                    <a:lnTo>
                      <a:pt x="181797" y="245426"/>
                    </a:lnTo>
                    <a:lnTo>
                      <a:pt x="209067" y="240881"/>
                    </a:lnTo>
                    <a:lnTo>
                      <a:pt x="224974" y="224974"/>
                    </a:lnTo>
                    <a:lnTo>
                      <a:pt x="272696" y="220429"/>
                    </a:lnTo>
                    <a:lnTo>
                      <a:pt x="276324" y="208336"/>
                    </a:lnTo>
                    <a:lnTo>
                      <a:pt x="268151" y="205067"/>
                    </a:lnTo>
                    <a:lnTo>
                      <a:pt x="256789" y="155072"/>
                    </a:lnTo>
                    <a:lnTo>
                      <a:pt x="252244" y="130075"/>
                    </a:lnTo>
                    <a:lnTo>
                      <a:pt x="240882" y="102806"/>
                    </a:lnTo>
                    <a:lnTo>
                      <a:pt x="244537" y="99672"/>
                    </a:lnTo>
                    <a:lnTo>
                      <a:pt x="240882" y="90899"/>
                    </a:lnTo>
                    <a:lnTo>
                      <a:pt x="272696" y="63629"/>
                    </a:lnTo>
                    <a:lnTo>
                      <a:pt x="315873" y="59084"/>
                    </a:lnTo>
                    <a:lnTo>
                      <a:pt x="338598" y="36360"/>
                    </a:lnTo>
                    <a:lnTo>
                      <a:pt x="374957" y="24997"/>
                    </a:lnTo>
                    <a:lnTo>
                      <a:pt x="434041" y="15907"/>
                    </a:lnTo>
                    <a:lnTo>
                      <a:pt x="497670" y="9090"/>
                    </a:lnTo>
                    <a:lnTo>
                      <a:pt x="515850" y="20452"/>
                    </a:lnTo>
                    <a:close/>
                  </a:path>
                </a:pathLst>
              </a:custGeom>
              <a:solidFill>
                <a:srgbClr val="CBEBE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" name="Freeform 70"/>
              <p:cNvSpPr/>
              <p:nvPr/>
            </p:nvSpPr>
            <p:spPr bwMode="auto">
              <a:xfrm>
                <a:off x="4152594" y="3925281"/>
                <a:ext cx="48785" cy="50568"/>
              </a:xfrm>
              <a:custGeom>
                <a:avLst/>
                <a:gdLst>
                  <a:gd name="connsiteX0" fmla="*/ 47722 w 118385"/>
                  <a:gd name="connsiteY0" fmla="*/ 0 h 122713"/>
                  <a:gd name="connsiteX1" fmla="*/ 52484 w 118385"/>
                  <a:gd name="connsiteY1" fmla="*/ 0 h 122713"/>
                  <a:gd name="connsiteX2" fmla="*/ 74991 w 118385"/>
                  <a:gd name="connsiteY2" fmla="*/ 0 h 122713"/>
                  <a:gd name="connsiteX3" fmla="*/ 79753 w 118385"/>
                  <a:gd name="connsiteY3" fmla="*/ 0 h 122713"/>
                  <a:gd name="connsiteX4" fmla="*/ 91116 w 118385"/>
                  <a:gd name="connsiteY4" fmla="*/ 15907 h 122713"/>
                  <a:gd name="connsiteX5" fmla="*/ 102478 w 118385"/>
                  <a:gd name="connsiteY5" fmla="*/ 31815 h 122713"/>
                  <a:gd name="connsiteX6" fmla="*/ 95661 w 118385"/>
                  <a:gd name="connsiteY6" fmla="*/ 43177 h 122713"/>
                  <a:gd name="connsiteX7" fmla="*/ 107023 w 118385"/>
                  <a:gd name="connsiteY7" fmla="*/ 54539 h 122713"/>
                  <a:gd name="connsiteX8" fmla="*/ 107023 w 118385"/>
                  <a:gd name="connsiteY8" fmla="*/ 63629 h 122713"/>
                  <a:gd name="connsiteX9" fmla="*/ 113623 w 118385"/>
                  <a:gd name="connsiteY9" fmla="*/ 63629 h 122713"/>
                  <a:gd name="connsiteX10" fmla="*/ 118385 w 118385"/>
                  <a:gd name="connsiteY10" fmla="*/ 63629 h 122713"/>
                  <a:gd name="connsiteX11" fmla="*/ 95661 w 118385"/>
                  <a:gd name="connsiteY11" fmla="*/ 81809 h 122713"/>
                  <a:gd name="connsiteX12" fmla="*/ 79753 w 118385"/>
                  <a:gd name="connsiteY12" fmla="*/ 102261 h 122713"/>
                  <a:gd name="connsiteX13" fmla="*/ 79753 w 118385"/>
                  <a:gd name="connsiteY13" fmla="*/ 113623 h 122713"/>
                  <a:gd name="connsiteX14" fmla="*/ 70664 w 118385"/>
                  <a:gd name="connsiteY14" fmla="*/ 122713 h 122713"/>
                  <a:gd name="connsiteX15" fmla="*/ 65902 w 118385"/>
                  <a:gd name="connsiteY15" fmla="*/ 122713 h 122713"/>
                  <a:gd name="connsiteX16" fmla="*/ 59301 w 118385"/>
                  <a:gd name="connsiteY16" fmla="*/ 122713 h 122713"/>
                  <a:gd name="connsiteX17" fmla="*/ 54539 w 118385"/>
                  <a:gd name="connsiteY17" fmla="*/ 122713 h 122713"/>
                  <a:gd name="connsiteX18" fmla="*/ 27270 w 118385"/>
                  <a:gd name="connsiteY18" fmla="*/ 106806 h 122713"/>
                  <a:gd name="connsiteX19" fmla="*/ 11363 w 118385"/>
                  <a:gd name="connsiteY19" fmla="*/ 86354 h 122713"/>
                  <a:gd name="connsiteX20" fmla="*/ 6818 w 118385"/>
                  <a:gd name="connsiteY20" fmla="*/ 74992 h 122713"/>
                  <a:gd name="connsiteX21" fmla="*/ 0 w 118385"/>
                  <a:gd name="connsiteY21" fmla="*/ 43177 h 122713"/>
                  <a:gd name="connsiteX22" fmla="*/ 15907 w 118385"/>
                  <a:gd name="connsiteY22" fmla="*/ 31815 h 122713"/>
                  <a:gd name="connsiteX23" fmla="*/ 22725 w 118385"/>
                  <a:gd name="connsiteY23" fmla="*/ 20452 h 122713"/>
                  <a:gd name="connsiteX24" fmla="*/ 27270 w 118385"/>
                  <a:gd name="connsiteY24" fmla="*/ 11363 h 122713"/>
                  <a:gd name="connsiteX25" fmla="*/ 32032 w 118385"/>
                  <a:gd name="connsiteY25" fmla="*/ 11363 h 122713"/>
                  <a:gd name="connsiteX26" fmla="*/ 38632 w 118385"/>
                  <a:gd name="connsiteY26" fmla="*/ 11363 h 122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8385" h="122713">
                    <a:moveTo>
                      <a:pt x="47722" y="0"/>
                    </a:moveTo>
                    <a:lnTo>
                      <a:pt x="52484" y="0"/>
                    </a:lnTo>
                    <a:lnTo>
                      <a:pt x="74991" y="0"/>
                    </a:lnTo>
                    <a:lnTo>
                      <a:pt x="79753" y="0"/>
                    </a:lnTo>
                    <a:lnTo>
                      <a:pt x="91116" y="15907"/>
                    </a:lnTo>
                    <a:lnTo>
                      <a:pt x="102478" y="31815"/>
                    </a:lnTo>
                    <a:lnTo>
                      <a:pt x="95661" y="43177"/>
                    </a:lnTo>
                    <a:lnTo>
                      <a:pt x="107023" y="54539"/>
                    </a:lnTo>
                    <a:lnTo>
                      <a:pt x="107023" y="63629"/>
                    </a:lnTo>
                    <a:lnTo>
                      <a:pt x="113623" y="63629"/>
                    </a:lnTo>
                    <a:lnTo>
                      <a:pt x="118385" y="63629"/>
                    </a:lnTo>
                    <a:lnTo>
                      <a:pt x="95661" y="81809"/>
                    </a:lnTo>
                    <a:lnTo>
                      <a:pt x="79753" y="102261"/>
                    </a:lnTo>
                    <a:lnTo>
                      <a:pt x="79753" y="113623"/>
                    </a:lnTo>
                    <a:lnTo>
                      <a:pt x="70664" y="122713"/>
                    </a:lnTo>
                    <a:lnTo>
                      <a:pt x="65902" y="122713"/>
                    </a:lnTo>
                    <a:lnTo>
                      <a:pt x="59301" y="122713"/>
                    </a:lnTo>
                    <a:lnTo>
                      <a:pt x="54539" y="122713"/>
                    </a:lnTo>
                    <a:lnTo>
                      <a:pt x="27270" y="106806"/>
                    </a:lnTo>
                    <a:lnTo>
                      <a:pt x="11363" y="86354"/>
                    </a:lnTo>
                    <a:lnTo>
                      <a:pt x="6818" y="74992"/>
                    </a:lnTo>
                    <a:lnTo>
                      <a:pt x="0" y="43177"/>
                    </a:lnTo>
                    <a:lnTo>
                      <a:pt x="15907" y="31815"/>
                    </a:lnTo>
                    <a:lnTo>
                      <a:pt x="22725" y="20452"/>
                    </a:lnTo>
                    <a:lnTo>
                      <a:pt x="27270" y="11363"/>
                    </a:lnTo>
                    <a:lnTo>
                      <a:pt x="32032" y="11363"/>
                    </a:lnTo>
                    <a:lnTo>
                      <a:pt x="38632" y="11363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" name="Freeform 71"/>
              <p:cNvSpPr/>
              <p:nvPr/>
            </p:nvSpPr>
            <p:spPr bwMode="auto">
              <a:xfrm>
                <a:off x="4123565" y="3887823"/>
                <a:ext cx="113399" cy="83433"/>
              </a:xfrm>
              <a:custGeom>
                <a:avLst/>
                <a:gdLst>
                  <a:gd name="connsiteX0" fmla="*/ 54540 w 275186"/>
                  <a:gd name="connsiteY0" fmla="*/ 0 h 202467"/>
                  <a:gd name="connsiteX1" fmla="*/ 70447 w 275186"/>
                  <a:gd name="connsiteY1" fmla="*/ 0 h 202467"/>
                  <a:gd name="connsiteX2" fmla="*/ 97716 w 275186"/>
                  <a:gd name="connsiteY2" fmla="*/ 11363 h 202467"/>
                  <a:gd name="connsiteX3" fmla="*/ 102261 w 275186"/>
                  <a:gd name="connsiteY3" fmla="*/ 11363 h 202467"/>
                  <a:gd name="connsiteX4" fmla="*/ 109079 w 275186"/>
                  <a:gd name="connsiteY4" fmla="*/ 4545 h 202467"/>
                  <a:gd name="connsiteX5" fmla="*/ 129531 w 275186"/>
                  <a:gd name="connsiteY5" fmla="*/ 4545 h 202467"/>
                  <a:gd name="connsiteX6" fmla="*/ 136348 w 275186"/>
                  <a:gd name="connsiteY6" fmla="*/ 4545 h 202467"/>
                  <a:gd name="connsiteX7" fmla="*/ 136348 w 275186"/>
                  <a:gd name="connsiteY7" fmla="*/ 9307 h 202467"/>
                  <a:gd name="connsiteX8" fmla="*/ 141110 w 275186"/>
                  <a:gd name="connsiteY8" fmla="*/ 9307 h 202467"/>
                  <a:gd name="connsiteX9" fmla="*/ 141110 w 275186"/>
                  <a:gd name="connsiteY9" fmla="*/ 15908 h 202467"/>
                  <a:gd name="connsiteX10" fmla="*/ 152256 w 275186"/>
                  <a:gd name="connsiteY10" fmla="*/ 15908 h 202467"/>
                  <a:gd name="connsiteX11" fmla="*/ 156801 w 275186"/>
                  <a:gd name="connsiteY11" fmla="*/ 15908 h 202467"/>
                  <a:gd name="connsiteX12" fmla="*/ 168163 w 275186"/>
                  <a:gd name="connsiteY12" fmla="*/ 27270 h 202467"/>
                  <a:gd name="connsiteX13" fmla="*/ 184070 w 275186"/>
                  <a:gd name="connsiteY13" fmla="*/ 27270 h 202467"/>
                  <a:gd name="connsiteX14" fmla="*/ 195433 w 275186"/>
                  <a:gd name="connsiteY14" fmla="*/ 20452 h 202467"/>
                  <a:gd name="connsiteX15" fmla="*/ 204523 w 275186"/>
                  <a:gd name="connsiteY15" fmla="*/ 15908 h 202467"/>
                  <a:gd name="connsiteX16" fmla="*/ 215885 w 275186"/>
                  <a:gd name="connsiteY16" fmla="*/ 11363 h 202467"/>
                  <a:gd name="connsiteX17" fmla="*/ 220430 w 275186"/>
                  <a:gd name="connsiteY17" fmla="*/ 11363 h 202467"/>
                  <a:gd name="connsiteX18" fmla="*/ 227247 w 275186"/>
                  <a:gd name="connsiteY18" fmla="*/ 15908 h 202467"/>
                  <a:gd name="connsiteX19" fmla="*/ 228113 w 275186"/>
                  <a:gd name="connsiteY19" fmla="*/ 18072 h 202467"/>
                  <a:gd name="connsiteX20" fmla="*/ 232009 w 275186"/>
                  <a:gd name="connsiteY20" fmla="*/ 20670 h 202467"/>
                  <a:gd name="connsiteX21" fmla="*/ 236554 w 275186"/>
                  <a:gd name="connsiteY21" fmla="*/ 32032 h 202467"/>
                  <a:gd name="connsiteX22" fmla="*/ 252462 w 275186"/>
                  <a:gd name="connsiteY22" fmla="*/ 52484 h 202467"/>
                  <a:gd name="connsiteX23" fmla="*/ 247917 w 275186"/>
                  <a:gd name="connsiteY23" fmla="*/ 57029 h 202467"/>
                  <a:gd name="connsiteX24" fmla="*/ 245277 w 275186"/>
                  <a:gd name="connsiteY24" fmla="*/ 63629 h 202467"/>
                  <a:gd name="connsiteX25" fmla="*/ 247700 w 275186"/>
                  <a:gd name="connsiteY25" fmla="*/ 63629 h 202467"/>
                  <a:gd name="connsiteX26" fmla="*/ 254517 w 275186"/>
                  <a:gd name="connsiteY26" fmla="*/ 63629 h 202467"/>
                  <a:gd name="connsiteX27" fmla="*/ 252476 w 275186"/>
                  <a:gd name="connsiteY27" fmla="*/ 68391 h 202467"/>
                  <a:gd name="connsiteX28" fmla="*/ 259279 w 275186"/>
                  <a:gd name="connsiteY28" fmla="*/ 68391 h 202467"/>
                  <a:gd name="connsiteX29" fmla="*/ 252908 w 275186"/>
                  <a:gd name="connsiteY29" fmla="*/ 83257 h 202467"/>
                  <a:gd name="connsiteX30" fmla="*/ 263607 w 275186"/>
                  <a:gd name="connsiteY30" fmla="*/ 90899 h 202467"/>
                  <a:gd name="connsiteX31" fmla="*/ 261702 w 275186"/>
                  <a:gd name="connsiteY31" fmla="*/ 90899 h 202467"/>
                  <a:gd name="connsiteX32" fmla="*/ 268369 w 275186"/>
                  <a:gd name="connsiteY32" fmla="*/ 95661 h 202467"/>
                  <a:gd name="connsiteX33" fmla="*/ 259279 w 275186"/>
                  <a:gd name="connsiteY33" fmla="*/ 95661 h 202467"/>
                  <a:gd name="connsiteX34" fmla="*/ 259279 w 275186"/>
                  <a:gd name="connsiteY34" fmla="*/ 111568 h 202467"/>
                  <a:gd name="connsiteX35" fmla="*/ 263824 w 275186"/>
                  <a:gd name="connsiteY35" fmla="*/ 122931 h 202467"/>
                  <a:gd name="connsiteX36" fmla="*/ 275186 w 275186"/>
                  <a:gd name="connsiteY36" fmla="*/ 154745 h 202467"/>
                  <a:gd name="connsiteX37" fmla="*/ 259279 w 275186"/>
                  <a:gd name="connsiteY37" fmla="*/ 159290 h 202467"/>
                  <a:gd name="connsiteX38" fmla="*/ 259279 w 275186"/>
                  <a:gd name="connsiteY38" fmla="*/ 166108 h 202467"/>
                  <a:gd name="connsiteX39" fmla="*/ 259279 w 275186"/>
                  <a:gd name="connsiteY39" fmla="*/ 170653 h 202467"/>
                  <a:gd name="connsiteX40" fmla="*/ 259279 w 275186"/>
                  <a:gd name="connsiteY40" fmla="*/ 186560 h 202467"/>
                  <a:gd name="connsiteX41" fmla="*/ 252462 w 275186"/>
                  <a:gd name="connsiteY41" fmla="*/ 186560 h 202467"/>
                  <a:gd name="connsiteX42" fmla="*/ 243372 w 275186"/>
                  <a:gd name="connsiteY42" fmla="*/ 186560 h 202467"/>
                  <a:gd name="connsiteX43" fmla="*/ 232009 w 275186"/>
                  <a:gd name="connsiteY43" fmla="*/ 202467 h 202467"/>
                  <a:gd name="connsiteX44" fmla="*/ 220647 w 275186"/>
                  <a:gd name="connsiteY44" fmla="*/ 202467 h 202467"/>
                  <a:gd name="connsiteX45" fmla="*/ 218266 w 275186"/>
                  <a:gd name="connsiteY45" fmla="*/ 197705 h 202467"/>
                  <a:gd name="connsiteX46" fmla="*/ 215885 w 275186"/>
                  <a:gd name="connsiteY46" fmla="*/ 197705 h 202467"/>
                  <a:gd name="connsiteX47" fmla="*/ 211340 w 275186"/>
                  <a:gd name="connsiteY47" fmla="*/ 188615 h 202467"/>
                  <a:gd name="connsiteX48" fmla="*/ 211340 w 275186"/>
                  <a:gd name="connsiteY48" fmla="*/ 172708 h 202467"/>
                  <a:gd name="connsiteX49" fmla="*/ 202756 w 275186"/>
                  <a:gd name="connsiteY49" fmla="*/ 155539 h 202467"/>
                  <a:gd name="connsiteX50" fmla="*/ 193377 w 275186"/>
                  <a:gd name="connsiteY50" fmla="*/ 159290 h 202467"/>
                  <a:gd name="connsiteX51" fmla="*/ 188832 w 275186"/>
                  <a:gd name="connsiteY51" fmla="*/ 159290 h 202467"/>
                  <a:gd name="connsiteX52" fmla="*/ 177470 w 275186"/>
                  <a:gd name="connsiteY52" fmla="*/ 166108 h 202467"/>
                  <a:gd name="connsiteX53" fmla="*/ 177470 w 275186"/>
                  <a:gd name="connsiteY53" fmla="*/ 158488 h 202467"/>
                  <a:gd name="connsiteX54" fmla="*/ 172708 w 275186"/>
                  <a:gd name="connsiteY54" fmla="*/ 161346 h 202467"/>
                  <a:gd name="connsiteX55" fmla="*/ 172708 w 275186"/>
                  <a:gd name="connsiteY55" fmla="*/ 145438 h 202467"/>
                  <a:gd name="connsiteX56" fmla="*/ 166108 w 275186"/>
                  <a:gd name="connsiteY56" fmla="*/ 138838 h 202467"/>
                  <a:gd name="connsiteX57" fmla="*/ 166108 w 275186"/>
                  <a:gd name="connsiteY57" fmla="*/ 138838 h 202467"/>
                  <a:gd name="connsiteX58" fmla="*/ 161346 w 275186"/>
                  <a:gd name="connsiteY58" fmla="*/ 134076 h 202467"/>
                  <a:gd name="connsiteX59" fmla="*/ 168163 w 275186"/>
                  <a:gd name="connsiteY59" fmla="*/ 122714 h 202467"/>
                  <a:gd name="connsiteX60" fmla="*/ 156801 w 275186"/>
                  <a:gd name="connsiteY60" fmla="*/ 106807 h 202467"/>
                  <a:gd name="connsiteX61" fmla="*/ 150200 w 275186"/>
                  <a:gd name="connsiteY61" fmla="*/ 100206 h 202467"/>
                  <a:gd name="connsiteX62" fmla="*/ 122931 w 275186"/>
                  <a:gd name="connsiteY62" fmla="*/ 100206 h 202467"/>
                  <a:gd name="connsiteX63" fmla="*/ 113841 w 275186"/>
                  <a:gd name="connsiteY63" fmla="*/ 107023 h 202467"/>
                  <a:gd name="connsiteX64" fmla="*/ 102478 w 275186"/>
                  <a:gd name="connsiteY64" fmla="*/ 107023 h 202467"/>
                  <a:gd name="connsiteX65" fmla="*/ 97934 w 275186"/>
                  <a:gd name="connsiteY65" fmla="*/ 116113 h 202467"/>
                  <a:gd name="connsiteX66" fmla="*/ 91116 w 275186"/>
                  <a:gd name="connsiteY66" fmla="*/ 127476 h 202467"/>
                  <a:gd name="connsiteX67" fmla="*/ 75209 w 275186"/>
                  <a:gd name="connsiteY67" fmla="*/ 143383 h 202467"/>
                  <a:gd name="connsiteX68" fmla="*/ 71042 w 275186"/>
                  <a:gd name="connsiteY68" fmla="*/ 138026 h 202467"/>
                  <a:gd name="connsiteX69" fmla="*/ 70447 w 275186"/>
                  <a:gd name="connsiteY69" fmla="*/ 138621 h 202467"/>
                  <a:gd name="connsiteX70" fmla="*/ 54540 w 275186"/>
                  <a:gd name="connsiteY70" fmla="*/ 118169 h 202467"/>
                  <a:gd name="connsiteX71" fmla="*/ 43394 w 275186"/>
                  <a:gd name="connsiteY71" fmla="*/ 107023 h 202467"/>
                  <a:gd name="connsiteX72" fmla="*/ 32032 w 275186"/>
                  <a:gd name="connsiteY72" fmla="*/ 100206 h 202467"/>
                  <a:gd name="connsiteX73" fmla="*/ 22942 w 275186"/>
                  <a:gd name="connsiteY73" fmla="*/ 95661 h 202467"/>
                  <a:gd name="connsiteX74" fmla="*/ 22942 w 275186"/>
                  <a:gd name="connsiteY74" fmla="*/ 93280 h 202467"/>
                  <a:gd name="connsiteX75" fmla="*/ 18180 w 275186"/>
                  <a:gd name="connsiteY75" fmla="*/ 90899 h 202467"/>
                  <a:gd name="connsiteX76" fmla="*/ 18180 w 275186"/>
                  <a:gd name="connsiteY76" fmla="*/ 70447 h 202467"/>
                  <a:gd name="connsiteX77" fmla="*/ 16125 w 275186"/>
                  <a:gd name="connsiteY77" fmla="*/ 68391 h 202467"/>
                  <a:gd name="connsiteX78" fmla="*/ 4762 w 275186"/>
                  <a:gd name="connsiteY78" fmla="*/ 63847 h 202467"/>
                  <a:gd name="connsiteX79" fmla="*/ 7003 w 275186"/>
                  <a:gd name="connsiteY79" fmla="*/ 61886 h 202467"/>
                  <a:gd name="connsiteX80" fmla="*/ 0 w 275186"/>
                  <a:gd name="connsiteY80" fmla="*/ 59085 h 202467"/>
                  <a:gd name="connsiteX81" fmla="*/ 18180 w 275186"/>
                  <a:gd name="connsiteY81" fmla="*/ 43177 h 202467"/>
                  <a:gd name="connsiteX82" fmla="*/ 27270 w 275186"/>
                  <a:gd name="connsiteY82" fmla="*/ 43177 h 202467"/>
                  <a:gd name="connsiteX83" fmla="*/ 38632 w 275186"/>
                  <a:gd name="connsiteY83" fmla="*/ 31815 h 202467"/>
                  <a:gd name="connsiteX84" fmla="*/ 43177 w 275186"/>
                  <a:gd name="connsiteY84" fmla="*/ 31815 h 202467"/>
                  <a:gd name="connsiteX85" fmla="*/ 49995 w 275186"/>
                  <a:gd name="connsiteY85" fmla="*/ 27270 h 202467"/>
                  <a:gd name="connsiteX86" fmla="*/ 49995 w 275186"/>
                  <a:gd name="connsiteY86" fmla="*/ 15908 h 202467"/>
                  <a:gd name="connsiteX87" fmla="*/ 49995 w 275186"/>
                  <a:gd name="connsiteY87" fmla="*/ 11363 h 202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275186" h="202467">
                    <a:moveTo>
                      <a:pt x="54540" y="0"/>
                    </a:moveTo>
                    <a:lnTo>
                      <a:pt x="70447" y="0"/>
                    </a:lnTo>
                    <a:lnTo>
                      <a:pt x="97716" y="11363"/>
                    </a:lnTo>
                    <a:lnTo>
                      <a:pt x="102261" y="11363"/>
                    </a:lnTo>
                    <a:lnTo>
                      <a:pt x="109079" y="4545"/>
                    </a:lnTo>
                    <a:lnTo>
                      <a:pt x="129531" y="4545"/>
                    </a:lnTo>
                    <a:lnTo>
                      <a:pt x="136348" y="4545"/>
                    </a:lnTo>
                    <a:lnTo>
                      <a:pt x="136348" y="9307"/>
                    </a:lnTo>
                    <a:lnTo>
                      <a:pt x="141110" y="9307"/>
                    </a:lnTo>
                    <a:lnTo>
                      <a:pt x="141110" y="15908"/>
                    </a:lnTo>
                    <a:lnTo>
                      <a:pt x="152256" y="15908"/>
                    </a:lnTo>
                    <a:lnTo>
                      <a:pt x="156801" y="15908"/>
                    </a:lnTo>
                    <a:lnTo>
                      <a:pt x="168163" y="27270"/>
                    </a:lnTo>
                    <a:lnTo>
                      <a:pt x="184070" y="27270"/>
                    </a:lnTo>
                    <a:lnTo>
                      <a:pt x="195433" y="20452"/>
                    </a:lnTo>
                    <a:lnTo>
                      <a:pt x="204523" y="15908"/>
                    </a:lnTo>
                    <a:lnTo>
                      <a:pt x="215885" y="11363"/>
                    </a:lnTo>
                    <a:lnTo>
                      <a:pt x="220430" y="11363"/>
                    </a:lnTo>
                    <a:lnTo>
                      <a:pt x="227247" y="15908"/>
                    </a:lnTo>
                    <a:lnTo>
                      <a:pt x="228113" y="18072"/>
                    </a:lnTo>
                    <a:lnTo>
                      <a:pt x="232009" y="20670"/>
                    </a:lnTo>
                    <a:lnTo>
                      <a:pt x="236554" y="32032"/>
                    </a:lnTo>
                    <a:lnTo>
                      <a:pt x="252462" y="52484"/>
                    </a:lnTo>
                    <a:lnTo>
                      <a:pt x="247917" y="57029"/>
                    </a:lnTo>
                    <a:lnTo>
                      <a:pt x="245277" y="63629"/>
                    </a:lnTo>
                    <a:lnTo>
                      <a:pt x="247700" y="63629"/>
                    </a:lnTo>
                    <a:lnTo>
                      <a:pt x="254517" y="63629"/>
                    </a:lnTo>
                    <a:lnTo>
                      <a:pt x="252476" y="68391"/>
                    </a:lnTo>
                    <a:lnTo>
                      <a:pt x="259279" y="68391"/>
                    </a:lnTo>
                    <a:lnTo>
                      <a:pt x="252908" y="83257"/>
                    </a:lnTo>
                    <a:lnTo>
                      <a:pt x="263607" y="90899"/>
                    </a:lnTo>
                    <a:lnTo>
                      <a:pt x="261702" y="90899"/>
                    </a:lnTo>
                    <a:lnTo>
                      <a:pt x="268369" y="95661"/>
                    </a:lnTo>
                    <a:lnTo>
                      <a:pt x="259279" y="95661"/>
                    </a:lnTo>
                    <a:lnTo>
                      <a:pt x="259279" y="111568"/>
                    </a:lnTo>
                    <a:lnTo>
                      <a:pt x="263824" y="122931"/>
                    </a:lnTo>
                    <a:lnTo>
                      <a:pt x="275186" y="154745"/>
                    </a:lnTo>
                    <a:lnTo>
                      <a:pt x="259279" y="159290"/>
                    </a:lnTo>
                    <a:lnTo>
                      <a:pt x="259279" y="166108"/>
                    </a:lnTo>
                    <a:lnTo>
                      <a:pt x="259279" y="170653"/>
                    </a:lnTo>
                    <a:lnTo>
                      <a:pt x="259279" y="186560"/>
                    </a:lnTo>
                    <a:lnTo>
                      <a:pt x="252462" y="186560"/>
                    </a:lnTo>
                    <a:lnTo>
                      <a:pt x="243372" y="186560"/>
                    </a:lnTo>
                    <a:lnTo>
                      <a:pt x="232009" y="202467"/>
                    </a:lnTo>
                    <a:lnTo>
                      <a:pt x="220647" y="202467"/>
                    </a:lnTo>
                    <a:lnTo>
                      <a:pt x="218266" y="197705"/>
                    </a:lnTo>
                    <a:lnTo>
                      <a:pt x="215885" y="197705"/>
                    </a:lnTo>
                    <a:lnTo>
                      <a:pt x="211340" y="188615"/>
                    </a:lnTo>
                    <a:lnTo>
                      <a:pt x="211340" y="172708"/>
                    </a:lnTo>
                    <a:lnTo>
                      <a:pt x="202756" y="155539"/>
                    </a:lnTo>
                    <a:lnTo>
                      <a:pt x="193377" y="159290"/>
                    </a:lnTo>
                    <a:lnTo>
                      <a:pt x="188832" y="159290"/>
                    </a:lnTo>
                    <a:lnTo>
                      <a:pt x="177470" y="166108"/>
                    </a:lnTo>
                    <a:lnTo>
                      <a:pt x="177470" y="158488"/>
                    </a:lnTo>
                    <a:lnTo>
                      <a:pt x="172708" y="161346"/>
                    </a:lnTo>
                    <a:lnTo>
                      <a:pt x="172708" y="145438"/>
                    </a:lnTo>
                    <a:lnTo>
                      <a:pt x="166108" y="138838"/>
                    </a:lnTo>
                    <a:lnTo>
                      <a:pt x="166108" y="138838"/>
                    </a:lnTo>
                    <a:lnTo>
                      <a:pt x="161346" y="134076"/>
                    </a:lnTo>
                    <a:lnTo>
                      <a:pt x="168163" y="122714"/>
                    </a:lnTo>
                    <a:lnTo>
                      <a:pt x="156801" y="106807"/>
                    </a:lnTo>
                    <a:lnTo>
                      <a:pt x="150200" y="100206"/>
                    </a:lnTo>
                    <a:lnTo>
                      <a:pt x="122931" y="100206"/>
                    </a:lnTo>
                    <a:lnTo>
                      <a:pt x="113841" y="107023"/>
                    </a:lnTo>
                    <a:lnTo>
                      <a:pt x="102478" y="107023"/>
                    </a:lnTo>
                    <a:lnTo>
                      <a:pt x="97934" y="116113"/>
                    </a:lnTo>
                    <a:lnTo>
                      <a:pt x="91116" y="127476"/>
                    </a:lnTo>
                    <a:lnTo>
                      <a:pt x="75209" y="143383"/>
                    </a:lnTo>
                    <a:lnTo>
                      <a:pt x="71042" y="138026"/>
                    </a:lnTo>
                    <a:lnTo>
                      <a:pt x="70447" y="138621"/>
                    </a:lnTo>
                    <a:lnTo>
                      <a:pt x="54540" y="118169"/>
                    </a:lnTo>
                    <a:lnTo>
                      <a:pt x="43394" y="107023"/>
                    </a:lnTo>
                    <a:lnTo>
                      <a:pt x="32032" y="100206"/>
                    </a:lnTo>
                    <a:lnTo>
                      <a:pt x="22942" y="95661"/>
                    </a:lnTo>
                    <a:lnTo>
                      <a:pt x="22942" y="93280"/>
                    </a:lnTo>
                    <a:lnTo>
                      <a:pt x="18180" y="90899"/>
                    </a:lnTo>
                    <a:lnTo>
                      <a:pt x="18180" y="70447"/>
                    </a:lnTo>
                    <a:lnTo>
                      <a:pt x="16125" y="68391"/>
                    </a:lnTo>
                    <a:lnTo>
                      <a:pt x="4762" y="63847"/>
                    </a:lnTo>
                    <a:lnTo>
                      <a:pt x="7003" y="61886"/>
                    </a:lnTo>
                    <a:lnTo>
                      <a:pt x="0" y="59085"/>
                    </a:lnTo>
                    <a:lnTo>
                      <a:pt x="18180" y="43177"/>
                    </a:lnTo>
                    <a:lnTo>
                      <a:pt x="27270" y="43177"/>
                    </a:lnTo>
                    <a:lnTo>
                      <a:pt x="38632" y="31815"/>
                    </a:lnTo>
                    <a:lnTo>
                      <a:pt x="43177" y="31815"/>
                    </a:lnTo>
                    <a:lnTo>
                      <a:pt x="49995" y="27270"/>
                    </a:lnTo>
                    <a:lnTo>
                      <a:pt x="49995" y="15908"/>
                    </a:lnTo>
                    <a:lnTo>
                      <a:pt x="49995" y="11363"/>
                    </a:lnTo>
                    <a:close/>
                  </a:path>
                </a:pathLst>
              </a:custGeom>
              <a:solidFill>
                <a:srgbClr val="CBEBE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" name="Freeform 72"/>
              <p:cNvSpPr/>
              <p:nvPr/>
            </p:nvSpPr>
            <p:spPr bwMode="auto">
              <a:xfrm>
                <a:off x="4095470" y="3502009"/>
                <a:ext cx="241736" cy="250209"/>
              </a:xfrm>
              <a:custGeom>
                <a:avLst/>
                <a:gdLst>
                  <a:gd name="connsiteX0" fmla="*/ 406772 w 586622"/>
                  <a:gd name="connsiteY0" fmla="*/ 0 h 607184"/>
                  <a:gd name="connsiteX1" fmla="*/ 434041 w 586622"/>
                  <a:gd name="connsiteY1" fmla="*/ 0 h 607184"/>
                  <a:gd name="connsiteX2" fmla="*/ 456766 w 586622"/>
                  <a:gd name="connsiteY2" fmla="*/ 15907 h 607184"/>
                  <a:gd name="connsiteX3" fmla="*/ 493126 w 586622"/>
                  <a:gd name="connsiteY3" fmla="*/ 15907 h 607184"/>
                  <a:gd name="connsiteX4" fmla="*/ 531757 w 586622"/>
                  <a:gd name="connsiteY4" fmla="*/ 27270 h 607184"/>
                  <a:gd name="connsiteX5" fmla="*/ 547665 w 586622"/>
                  <a:gd name="connsiteY5" fmla="*/ 27270 h 607184"/>
                  <a:gd name="connsiteX6" fmla="*/ 551634 w 586622"/>
                  <a:gd name="connsiteY6" fmla="*/ 36795 h 607184"/>
                  <a:gd name="connsiteX7" fmla="*/ 554808 w 586622"/>
                  <a:gd name="connsiteY7" fmla="*/ 36795 h 607184"/>
                  <a:gd name="connsiteX8" fmla="*/ 566170 w 586622"/>
                  <a:gd name="connsiteY8" fmla="*/ 64064 h 607184"/>
                  <a:gd name="connsiteX9" fmla="*/ 570715 w 586622"/>
                  <a:gd name="connsiteY9" fmla="*/ 89061 h 607184"/>
                  <a:gd name="connsiteX10" fmla="*/ 582077 w 586622"/>
                  <a:gd name="connsiteY10" fmla="*/ 139056 h 607184"/>
                  <a:gd name="connsiteX11" fmla="*/ 586622 w 586622"/>
                  <a:gd name="connsiteY11" fmla="*/ 143601 h 607184"/>
                  <a:gd name="connsiteX12" fmla="*/ 582077 w 586622"/>
                  <a:gd name="connsiteY12" fmla="*/ 166325 h 607184"/>
                  <a:gd name="connsiteX13" fmla="*/ 532083 w 586622"/>
                  <a:gd name="connsiteY13" fmla="*/ 170870 h 607184"/>
                  <a:gd name="connsiteX14" fmla="*/ 516176 w 586622"/>
                  <a:gd name="connsiteY14" fmla="*/ 186778 h 607184"/>
                  <a:gd name="connsiteX15" fmla="*/ 495724 w 586622"/>
                  <a:gd name="connsiteY15" fmla="*/ 191323 h 607184"/>
                  <a:gd name="connsiteX16" fmla="*/ 495724 w 586622"/>
                  <a:gd name="connsiteY16" fmla="*/ 218592 h 607184"/>
                  <a:gd name="connsiteX17" fmla="*/ 452547 w 586622"/>
                  <a:gd name="connsiteY17" fmla="*/ 234499 h 607184"/>
                  <a:gd name="connsiteX18" fmla="*/ 441184 w 586622"/>
                  <a:gd name="connsiteY18" fmla="*/ 261769 h 607184"/>
                  <a:gd name="connsiteX19" fmla="*/ 409370 w 586622"/>
                  <a:gd name="connsiteY19" fmla="*/ 273131 h 607184"/>
                  <a:gd name="connsiteX20" fmla="*/ 373010 w 586622"/>
                  <a:gd name="connsiteY20" fmla="*/ 277676 h 607184"/>
                  <a:gd name="connsiteX21" fmla="*/ 313926 w 586622"/>
                  <a:gd name="connsiteY21" fmla="*/ 304946 h 607184"/>
                  <a:gd name="connsiteX22" fmla="*/ 313926 w 586622"/>
                  <a:gd name="connsiteY22" fmla="*/ 359485 h 607184"/>
                  <a:gd name="connsiteX23" fmla="*/ 307109 w 586622"/>
                  <a:gd name="connsiteY23" fmla="*/ 359485 h 607184"/>
                  <a:gd name="connsiteX24" fmla="*/ 307109 w 586622"/>
                  <a:gd name="connsiteY24" fmla="*/ 379937 h 607184"/>
                  <a:gd name="connsiteX25" fmla="*/ 286657 w 586622"/>
                  <a:gd name="connsiteY25" fmla="*/ 379937 h 607184"/>
                  <a:gd name="connsiteX26" fmla="*/ 275294 w 586622"/>
                  <a:gd name="connsiteY26" fmla="*/ 391300 h 607184"/>
                  <a:gd name="connsiteX27" fmla="*/ 259387 w 586622"/>
                  <a:gd name="connsiteY27" fmla="*/ 391300 h 607184"/>
                  <a:gd name="connsiteX28" fmla="*/ 243480 w 586622"/>
                  <a:gd name="connsiteY28" fmla="*/ 386755 h 607184"/>
                  <a:gd name="connsiteX29" fmla="*/ 211665 w 586622"/>
                  <a:gd name="connsiteY29" fmla="*/ 391300 h 607184"/>
                  <a:gd name="connsiteX30" fmla="*/ 200303 w 586622"/>
                  <a:gd name="connsiteY30" fmla="*/ 423114 h 607184"/>
                  <a:gd name="connsiteX31" fmla="*/ 188941 w 586622"/>
                  <a:gd name="connsiteY31" fmla="*/ 423114 h 607184"/>
                  <a:gd name="connsiteX32" fmla="*/ 173033 w 586622"/>
                  <a:gd name="connsiteY32" fmla="*/ 470836 h 607184"/>
                  <a:gd name="connsiteX33" fmla="*/ 118494 w 586622"/>
                  <a:gd name="connsiteY33" fmla="*/ 520830 h 607184"/>
                  <a:gd name="connsiteX34" fmla="*/ 109404 w 586622"/>
                  <a:gd name="connsiteY34" fmla="*/ 573097 h 607184"/>
                  <a:gd name="connsiteX35" fmla="*/ 93497 w 586622"/>
                  <a:gd name="connsiteY35" fmla="*/ 591277 h 607184"/>
                  <a:gd name="connsiteX36" fmla="*/ 86680 w 586622"/>
                  <a:gd name="connsiteY36" fmla="*/ 607184 h 607184"/>
                  <a:gd name="connsiteX37" fmla="*/ 7143 w 586622"/>
                  <a:gd name="connsiteY37" fmla="*/ 607184 h 607184"/>
                  <a:gd name="connsiteX38" fmla="*/ 7143 w 586622"/>
                  <a:gd name="connsiteY38" fmla="*/ 597659 h 607184"/>
                  <a:gd name="connsiteX39" fmla="*/ 0 w 586622"/>
                  <a:gd name="connsiteY39" fmla="*/ 597659 h 607184"/>
                  <a:gd name="connsiteX40" fmla="*/ 0 w 586622"/>
                  <a:gd name="connsiteY40" fmla="*/ 581752 h 607184"/>
                  <a:gd name="connsiteX41" fmla="*/ 15908 w 586622"/>
                  <a:gd name="connsiteY41" fmla="*/ 570390 h 607184"/>
                  <a:gd name="connsiteX42" fmla="*/ 27270 w 586622"/>
                  <a:gd name="connsiteY42" fmla="*/ 547665 h 607184"/>
                  <a:gd name="connsiteX43" fmla="*/ 27270 w 586622"/>
                  <a:gd name="connsiteY43" fmla="*/ 538575 h 607184"/>
                  <a:gd name="connsiteX44" fmla="*/ 36360 w 586622"/>
                  <a:gd name="connsiteY44" fmla="*/ 511305 h 607184"/>
                  <a:gd name="connsiteX45" fmla="*/ 59084 w 586622"/>
                  <a:gd name="connsiteY45" fmla="*/ 484036 h 607184"/>
                  <a:gd name="connsiteX46" fmla="*/ 68174 w 586622"/>
                  <a:gd name="connsiteY46" fmla="*/ 472674 h 607184"/>
                  <a:gd name="connsiteX47" fmla="*/ 79537 w 586622"/>
                  <a:gd name="connsiteY47" fmla="*/ 452221 h 607184"/>
                  <a:gd name="connsiteX48" fmla="*/ 79537 w 586622"/>
                  <a:gd name="connsiteY48" fmla="*/ 429497 h 607184"/>
                  <a:gd name="connsiteX49" fmla="*/ 95444 w 586622"/>
                  <a:gd name="connsiteY49" fmla="*/ 402227 h 607184"/>
                  <a:gd name="connsiteX50" fmla="*/ 118169 w 586622"/>
                  <a:gd name="connsiteY50" fmla="*/ 393137 h 607184"/>
                  <a:gd name="connsiteX51" fmla="*/ 138621 w 586622"/>
                  <a:gd name="connsiteY51" fmla="*/ 349960 h 607184"/>
                  <a:gd name="connsiteX52" fmla="*/ 161345 w 586622"/>
                  <a:gd name="connsiteY52" fmla="*/ 334053 h 607184"/>
                  <a:gd name="connsiteX53" fmla="*/ 193160 w 586622"/>
                  <a:gd name="connsiteY53" fmla="*/ 327235 h 607184"/>
                  <a:gd name="connsiteX54" fmla="*/ 224974 w 586622"/>
                  <a:gd name="connsiteY54" fmla="*/ 299966 h 607184"/>
                  <a:gd name="connsiteX55" fmla="*/ 240882 w 586622"/>
                  <a:gd name="connsiteY55" fmla="*/ 290876 h 607184"/>
                  <a:gd name="connsiteX56" fmla="*/ 272696 w 586622"/>
                  <a:gd name="connsiteY56" fmla="*/ 252244 h 607184"/>
                  <a:gd name="connsiteX57" fmla="*/ 263606 w 586622"/>
                  <a:gd name="connsiteY57" fmla="*/ 199977 h 607184"/>
                  <a:gd name="connsiteX58" fmla="*/ 279514 w 586622"/>
                  <a:gd name="connsiteY58" fmla="*/ 161345 h 607184"/>
                  <a:gd name="connsiteX59" fmla="*/ 284059 w 586622"/>
                  <a:gd name="connsiteY59" fmla="*/ 138621 h 607184"/>
                  <a:gd name="connsiteX60" fmla="*/ 306783 w 586622"/>
                  <a:gd name="connsiteY60" fmla="*/ 113624 h 607184"/>
                  <a:gd name="connsiteX61" fmla="*/ 343143 w 586622"/>
                  <a:gd name="connsiteY61" fmla="*/ 90899 h 607184"/>
                  <a:gd name="connsiteX62" fmla="*/ 370412 w 586622"/>
                  <a:gd name="connsiteY62" fmla="*/ 70447 h 607184"/>
                  <a:gd name="connsiteX63" fmla="*/ 397682 w 586622"/>
                  <a:gd name="connsiteY63" fmla="*/ 27270 h 607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86622" h="607184">
                    <a:moveTo>
                      <a:pt x="406772" y="0"/>
                    </a:moveTo>
                    <a:lnTo>
                      <a:pt x="434041" y="0"/>
                    </a:lnTo>
                    <a:lnTo>
                      <a:pt x="456766" y="15907"/>
                    </a:lnTo>
                    <a:lnTo>
                      <a:pt x="493126" y="15907"/>
                    </a:lnTo>
                    <a:lnTo>
                      <a:pt x="531757" y="27270"/>
                    </a:lnTo>
                    <a:lnTo>
                      <a:pt x="547665" y="27270"/>
                    </a:lnTo>
                    <a:lnTo>
                      <a:pt x="551634" y="36795"/>
                    </a:lnTo>
                    <a:lnTo>
                      <a:pt x="554808" y="36795"/>
                    </a:lnTo>
                    <a:lnTo>
                      <a:pt x="566170" y="64064"/>
                    </a:lnTo>
                    <a:lnTo>
                      <a:pt x="570715" y="89061"/>
                    </a:lnTo>
                    <a:lnTo>
                      <a:pt x="582077" y="139056"/>
                    </a:lnTo>
                    <a:lnTo>
                      <a:pt x="586622" y="143601"/>
                    </a:lnTo>
                    <a:lnTo>
                      <a:pt x="582077" y="166325"/>
                    </a:lnTo>
                    <a:lnTo>
                      <a:pt x="532083" y="170870"/>
                    </a:lnTo>
                    <a:lnTo>
                      <a:pt x="516176" y="186778"/>
                    </a:lnTo>
                    <a:lnTo>
                      <a:pt x="495724" y="191323"/>
                    </a:lnTo>
                    <a:lnTo>
                      <a:pt x="495724" y="218592"/>
                    </a:lnTo>
                    <a:lnTo>
                      <a:pt x="452547" y="234499"/>
                    </a:lnTo>
                    <a:lnTo>
                      <a:pt x="441184" y="261769"/>
                    </a:lnTo>
                    <a:lnTo>
                      <a:pt x="409370" y="273131"/>
                    </a:lnTo>
                    <a:lnTo>
                      <a:pt x="373010" y="277676"/>
                    </a:lnTo>
                    <a:lnTo>
                      <a:pt x="313926" y="304946"/>
                    </a:lnTo>
                    <a:lnTo>
                      <a:pt x="313926" y="359485"/>
                    </a:lnTo>
                    <a:lnTo>
                      <a:pt x="307109" y="359485"/>
                    </a:lnTo>
                    <a:lnTo>
                      <a:pt x="307109" y="379937"/>
                    </a:lnTo>
                    <a:lnTo>
                      <a:pt x="286657" y="379937"/>
                    </a:lnTo>
                    <a:lnTo>
                      <a:pt x="275294" y="391300"/>
                    </a:lnTo>
                    <a:lnTo>
                      <a:pt x="259387" y="391300"/>
                    </a:lnTo>
                    <a:lnTo>
                      <a:pt x="243480" y="386755"/>
                    </a:lnTo>
                    <a:lnTo>
                      <a:pt x="211665" y="391300"/>
                    </a:lnTo>
                    <a:lnTo>
                      <a:pt x="200303" y="423114"/>
                    </a:lnTo>
                    <a:lnTo>
                      <a:pt x="188941" y="423114"/>
                    </a:lnTo>
                    <a:lnTo>
                      <a:pt x="173033" y="470836"/>
                    </a:lnTo>
                    <a:lnTo>
                      <a:pt x="118494" y="520830"/>
                    </a:lnTo>
                    <a:lnTo>
                      <a:pt x="109404" y="573097"/>
                    </a:lnTo>
                    <a:lnTo>
                      <a:pt x="93497" y="591277"/>
                    </a:lnTo>
                    <a:lnTo>
                      <a:pt x="86680" y="607184"/>
                    </a:lnTo>
                    <a:lnTo>
                      <a:pt x="7143" y="607184"/>
                    </a:lnTo>
                    <a:lnTo>
                      <a:pt x="7143" y="597659"/>
                    </a:lnTo>
                    <a:lnTo>
                      <a:pt x="0" y="597659"/>
                    </a:lnTo>
                    <a:lnTo>
                      <a:pt x="0" y="581752"/>
                    </a:lnTo>
                    <a:lnTo>
                      <a:pt x="15908" y="570390"/>
                    </a:lnTo>
                    <a:lnTo>
                      <a:pt x="27270" y="547665"/>
                    </a:lnTo>
                    <a:lnTo>
                      <a:pt x="27270" y="538575"/>
                    </a:lnTo>
                    <a:lnTo>
                      <a:pt x="36360" y="511305"/>
                    </a:lnTo>
                    <a:lnTo>
                      <a:pt x="59084" y="484036"/>
                    </a:lnTo>
                    <a:lnTo>
                      <a:pt x="68174" y="472674"/>
                    </a:lnTo>
                    <a:lnTo>
                      <a:pt x="79537" y="452221"/>
                    </a:lnTo>
                    <a:lnTo>
                      <a:pt x="79537" y="429497"/>
                    </a:lnTo>
                    <a:lnTo>
                      <a:pt x="95444" y="402227"/>
                    </a:lnTo>
                    <a:lnTo>
                      <a:pt x="118169" y="393137"/>
                    </a:lnTo>
                    <a:lnTo>
                      <a:pt x="138621" y="349960"/>
                    </a:lnTo>
                    <a:lnTo>
                      <a:pt x="161345" y="334053"/>
                    </a:lnTo>
                    <a:lnTo>
                      <a:pt x="193160" y="327235"/>
                    </a:lnTo>
                    <a:lnTo>
                      <a:pt x="224974" y="299966"/>
                    </a:lnTo>
                    <a:lnTo>
                      <a:pt x="240882" y="290876"/>
                    </a:lnTo>
                    <a:lnTo>
                      <a:pt x="272696" y="252244"/>
                    </a:lnTo>
                    <a:lnTo>
                      <a:pt x="263606" y="199977"/>
                    </a:lnTo>
                    <a:lnTo>
                      <a:pt x="279514" y="161345"/>
                    </a:lnTo>
                    <a:lnTo>
                      <a:pt x="284059" y="138621"/>
                    </a:lnTo>
                    <a:lnTo>
                      <a:pt x="306783" y="113624"/>
                    </a:lnTo>
                    <a:lnTo>
                      <a:pt x="343143" y="90899"/>
                    </a:lnTo>
                    <a:lnTo>
                      <a:pt x="370412" y="70447"/>
                    </a:lnTo>
                    <a:lnTo>
                      <a:pt x="397682" y="27270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" name="Freeform 73"/>
              <p:cNvSpPr/>
              <p:nvPr/>
            </p:nvSpPr>
            <p:spPr bwMode="auto">
              <a:xfrm>
                <a:off x="4164588" y="3690234"/>
                <a:ext cx="253955" cy="237010"/>
              </a:xfrm>
              <a:custGeom>
                <a:avLst/>
                <a:gdLst>
                  <a:gd name="connsiteX0" fmla="*/ 218592 w 616273"/>
                  <a:gd name="connsiteY0" fmla="*/ 0 h 575152"/>
                  <a:gd name="connsiteX1" fmla="*/ 277676 w 616273"/>
                  <a:gd name="connsiteY1" fmla="*/ 0 h 575152"/>
                  <a:gd name="connsiteX2" fmla="*/ 400389 w 616273"/>
                  <a:gd name="connsiteY2" fmla="*/ 86354 h 575152"/>
                  <a:gd name="connsiteX3" fmla="*/ 525375 w 616273"/>
                  <a:gd name="connsiteY3" fmla="*/ 172708 h 575152"/>
                  <a:gd name="connsiteX4" fmla="*/ 536737 w 616273"/>
                  <a:gd name="connsiteY4" fmla="*/ 188615 h 575152"/>
                  <a:gd name="connsiteX5" fmla="*/ 557189 w 616273"/>
                  <a:gd name="connsiteY5" fmla="*/ 204522 h 575152"/>
                  <a:gd name="connsiteX6" fmla="*/ 573096 w 616273"/>
                  <a:gd name="connsiteY6" fmla="*/ 209067 h 575152"/>
                  <a:gd name="connsiteX7" fmla="*/ 573096 w 616273"/>
                  <a:gd name="connsiteY7" fmla="*/ 213830 h 575152"/>
                  <a:gd name="connsiteX8" fmla="*/ 573096 w 616273"/>
                  <a:gd name="connsiteY8" fmla="*/ 231792 h 575152"/>
                  <a:gd name="connsiteX9" fmla="*/ 616273 w 616273"/>
                  <a:gd name="connsiteY9" fmla="*/ 231792 h 575152"/>
                  <a:gd name="connsiteX10" fmla="*/ 616273 w 616273"/>
                  <a:gd name="connsiteY10" fmla="*/ 236555 h 575152"/>
                  <a:gd name="connsiteX11" fmla="*/ 616273 w 616273"/>
                  <a:gd name="connsiteY11" fmla="*/ 318145 h 575152"/>
                  <a:gd name="connsiteX12" fmla="*/ 616273 w 616273"/>
                  <a:gd name="connsiteY12" fmla="*/ 322908 h 575152"/>
                  <a:gd name="connsiteX13" fmla="*/ 595821 w 616273"/>
                  <a:gd name="connsiteY13" fmla="*/ 350178 h 575152"/>
                  <a:gd name="connsiteX14" fmla="*/ 589004 w 616273"/>
                  <a:gd name="connsiteY14" fmla="*/ 370630 h 575152"/>
                  <a:gd name="connsiteX15" fmla="*/ 557189 w 616273"/>
                  <a:gd name="connsiteY15" fmla="*/ 375175 h 575152"/>
                  <a:gd name="connsiteX16" fmla="*/ 509467 w 616273"/>
                  <a:gd name="connsiteY16" fmla="*/ 381993 h 575152"/>
                  <a:gd name="connsiteX17" fmla="*/ 493560 w 616273"/>
                  <a:gd name="connsiteY17" fmla="*/ 393355 h 575152"/>
                  <a:gd name="connsiteX18" fmla="*/ 484035 w 616273"/>
                  <a:gd name="connsiteY18" fmla="*/ 393355 h 575152"/>
                  <a:gd name="connsiteX19" fmla="*/ 470836 w 616273"/>
                  <a:gd name="connsiteY19" fmla="*/ 393355 h 575152"/>
                  <a:gd name="connsiteX20" fmla="*/ 450383 w 616273"/>
                  <a:gd name="connsiteY20" fmla="*/ 397900 h 575152"/>
                  <a:gd name="connsiteX21" fmla="*/ 448651 w 616273"/>
                  <a:gd name="connsiteY21" fmla="*/ 396168 h 575152"/>
                  <a:gd name="connsiteX22" fmla="*/ 440858 w 616273"/>
                  <a:gd name="connsiteY22" fmla="*/ 397900 h 575152"/>
                  <a:gd name="connsiteX23" fmla="*/ 431877 w 616273"/>
                  <a:gd name="connsiteY23" fmla="*/ 388919 h 575152"/>
                  <a:gd name="connsiteX24" fmla="*/ 418569 w 616273"/>
                  <a:gd name="connsiteY24" fmla="*/ 393355 h 575152"/>
                  <a:gd name="connsiteX25" fmla="*/ 384482 w 616273"/>
                  <a:gd name="connsiteY25" fmla="*/ 409262 h 575152"/>
                  <a:gd name="connsiteX26" fmla="*/ 375392 w 616273"/>
                  <a:gd name="connsiteY26" fmla="*/ 425169 h 575152"/>
                  <a:gd name="connsiteX27" fmla="*/ 348122 w 616273"/>
                  <a:gd name="connsiteY27" fmla="*/ 434259 h 575152"/>
                  <a:gd name="connsiteX28" fmla="*/ 341305 w 616273"/>
                  <a:gd name="connsiteY28" fmla="*/ 445622 h 575152"/>
                  <a:gd name="connsiteX29" fmla="*/ 325398 w 616273"/>
                  <a:gd name="connsiteY29" fmla="*/ 456984 h 575152"/>
                  <a:gd name="connsiteX30" fmla="*/ 318594 w 616273"/>
                  <a:gd name="connsiteY30" fmla="*/ 455040 h 575152"/>
                  <a:gd name="connsiteX31" fmla="*/ 315873 w 616273"/>
                  <a:gd name="connsiteY31" fmla="*/ 456984 h 575152"/>
                  <a:gd name="connsiteX32" fmla="*/ 306984 w 616273"/>
                  <a:gd name="connsiteY32" fmla="*/ 454445 h 575152"/>
                  <a:gd name="connsiteX33" fmla="*/ 298128 w 616273"/>
                  <a:gd name="connsiteY33" fmla="*/ 461529 h 575152"/>
                  <a:gd name="connsiteX34" fmla="*/ 293583 w 616273"/>
                  <a:gd name="connsiteY34" fmla="*/ 484254 h 575152"/>
                  <a:gd name="connsiteX35" fmla="*/ 266314 w 616273"/>
                  <a:gd name="connsiteY35" fmla="*/ 516068 h 575152"/>
                  <a:gd name="connsiteX36" fmla="*/ 266314 w 616273"/>
                  <a:gd name="connsiteY36" fmla="*/ 522667 h 575152"/>
                  <a:gd name="connsiteX37" fmla="*/ 266314 w 616273"/>
                  <a:gd name="connsiteY37" fmla="*/ 527430 h 575152"/>
                  <a:gd name="connsiteX38" fmla="*/ 257224 w 616273"/>
                  <a:gd name="connsiteY38" fmla="*/ 543338 h 575152"/>
                  <a:gd name="connsiteX39" fmla="*/ 257224 w 616273"/>
                  <a:gd name="connsiteY39" fmla="*/ 559027 h 575152"/>
                  <a:gd name="connsiteX40" fmla="*/ 257224 w 616273"/>
                  <a:gd name="connsiteY40" fmla="*/ 563790 h 575152"/>
                  <a:gd name="connsiteX41" fmla="*/ 239044 w 616273"/>
                  <a:gd name="connsiteY41" fmla="*/ 570607 h 575152"/>
                  <a:gd name="connsiteX42" fmla="*/ 234499 w 616273"/>
                  <a:gd name="connsiteY42" fmla="*/ 575152 h 575152"/>
                  <a:gd name="connsiteX43" fmla="*/ 232844 w 616273"/>
                  <a:gd name="connsiteY43" fmla="*/ 569360 h 575152"/>
                  <a:gd name="connsiteX44" fmla="*/ 229519 w 616273"/>
                  <a:gd name="connsiteY44" fmla="*/ 570607 h 575152"/>
                  <a:gd name="connsiteX45" fmla="*/ 224974 w 616273"/>
                  <a:gd name="connsiteY45" fmla="*/ 575152 h 575152"/>
                  <a:gd name="connsiteX46" fmla="*/ 221406 w 616273"/>
                  <a:gd name="connsiteY46" fmla="*/ 562664 h 575152"/>
                  <a:gd name="connsiteX47" fmla="*/ 218592 w 616273"/>
                  <a:gd name="connsiteY47" fmla="*/ 563790 h 575152"/>
                  <a:gd name="connsiteX48" fmla="*/ 214047 w 616273"/>
                  <a:gd name="connsiteY48" fmla="*/ 563790 h 575152"/>
                  <a:gd name="connsiteX49" fmla="*/ 202685 w 616273"/>
                  <a:gd name="connsiteY49" fmla="*/ 575152 h 575152"/>
                  <a:gd name="connsiteX50" fmla="*/ 193160 w 616273"/>
                  <a:gd name="connsiteY50" fmla="*/ 575152 h 575152"/>
                  <a:gd name="connsiteX51" fmla="*/ 175415 w 616273"/>
                  <a:gd name="connsiteY51" fmla="*/ 575152 h 575152"/>
                  <a:gd name="connsiteX52" fmla="*/ 165890 w 616273"/>
                  <a:gd name="connsiteY52" fmla="*/ 575152 h 575152"/>
                  <a:gd name="connsiteX53" fmla="*/ 161345 w 616273"/>
                  <a:gd name="connsiteY53" fmla="*/ 570607 h 575152"/>
                  <a:gd name="connsiteX54" fmla="*/ 154528 w 616273"/>
                  <a:gd name="connsiteY54" fmla="*/ 570607 h 575152"/>
                  <a:gd name="connsiteX55" fmla="*/ 138621 w 616273"/>
                  <a:gd name="connsiteY55" fmla="*/ 563790 h 575152"/>
                  <a:gd name="connsiteX56" fmla="*/ 140345 w 616273"/>
                  <a:gd name="connsiteY56" fmla="*/ 559767 h 575152"/>
                  <a:gd name="connsiteX57" fmla="*/ 138621 w 616273"/>
                  <a:gd name="connsiteY57" fmla="*/ 559028 h 575152"/>
                  <a:gd name="connsiteX58" fmla="*/ 143397 w 616273"/>
                  <a:gd name="connsiteY58" fmla="*/ 547883 h 575152"/>
                  <a:gd name="connsiteX59" fmla="*/ 139056 w 616273"/>
                  <a:gd name="connsiteY59" fmla="*/ 547883 h 575152"/>
                  <a:gd name="connsiteX60" fmla="*/ 138621 w 616273"/>
                  <a:gd name="connsiteY60" fmla="*/ 547883 h 575152"/>
                  <a:gd name="connsiteX61" fmla="*/ 129531 w 616273"/>
                  <a:gd name="connsiteY61" fmla="*/ 547883 h 575152"/>
                  <a:gd name="connsiteX62" fmla="*/ 131436 w 616273"/>
                  <a:gd name="connsiteY62" fmla="*/ 543121 h 575152"/>
                  <a:gd name="connsiteX63" fmla="*/ 129531 w 616273"/>
                  <a:gd name="connsiteY63" fmla="*/ 543121 h 575152"/>
                  <a:gd name="connsiteX64" fmla="*/ 134076 w 616273"/>
                  <a:gd name="connsiteY64" fmla="*/ 531758 h 575152"/>
                  <a:gd name="connsiteX65" fmla="*/ 137034 w 616273"/>
                  <a:gd name="connsiteY65" fmla="*/ 525843 h 575152"/>
                  <a:gd name="connsiteX66" fmla="*/ 122713 w 616273"/>
                  <a:gd name="connsiteY66" fmla="*/ 511523 h 575152"/>
                  <a:gd name="connsiteX67" fmla="*/ 118168 w 616273"/>
                  <a:gd name="connsiteY67" fmla="*/ 500161 h 575152"/>
                  <a:gd name="connsiteX68" fmla="*/ 113219 w 616273"/>
                  <a:gd name="connsiteY68" fmla="*/ 496861 h 575152"/>
                  <a:gd name="connsiteX69" fmla="*/ 104969 w 616273"/>
                  <a:gd name="connsiteY69" fmla="*/ 500161 h 575152"/>
                  <a:gd name="connsiteX70" fmla="*/ 95879 w 616273"/>
                  <a:gd name="connsiteY70" fmla="*/ 504706 h 575152"/>
                  <a:gd name="connsiteX71" fmla="*/ 84517 w 616273"/>
                  <a:gd name="connsiteY71" fmla="*/ 511523 h 575152"/>
                  <a:gd name="connsiteX72" fmla="*/ 74992 w 616273"/>
                  <a:gd name="connsiteY72" fmla="*/ 511523 h 575152"/>
                  <a:gd name="connsiteX73" fmla="*/ 68609 w 616273"/>
                  <a:gd name="connsiteY73" fmla="*/ 511523 h 575152"/>
                  <a:gd name="connsiteX74" fmla="*/ 59084 w 616273"/>
                  <a:gd name="connsiteY74" fmla="*/ 511523 h 575152"/>
                  <a:gd name="connsiteX75" fmla="*/ 47722 w 616273"/>
                  <a:gd name="connsiteY75" fmla="*/ 500161 h 575152"/>
                  <a:gd name="connsiteX76" fmla="*/ 43177 w 616273"/>
                  <a:gd name="connsiteY76" fmla="*/ 500161 h 575152"/>
                  <a:gd name="connsiteX77" fmla="*/ 41340 w 616273"/>
                  <a:gd name="connsiteY77" fmla="*/ 500161 h 575152"/>
                  <a:gd name="connsiteX78" fmla="*/ 36795 w 616273"/>
                  <a:gd name="connsiteY78" fmla="*/ 500161 h 575152"/>
                  <a:gd name="connsiteX79" fmla="*/ 31815 w 616273"/>
                  <a:gd name="connsiteY79" fmla="*/ 500161 h 575152"/>
                  <a:gd name="connsiteX80" fmla="*/ 27270 w 616273"/>
                  <a:gd name="connsiteY80" fmla="*/ 500161 h 575152"/>
                  <a:gd name="connsiteX81" fmla="*/ 27270 w 616273"/>
                  <a:gd name="connsiteY81" fmla="*/ 495399 h 575152"/>
                  <a:gd name="connsiteX82" fmla="*/ 27270 w 616273"/>
                  <a:gd name="connsiteY82" fmla="*/ 495399 h 575152"/>
                  <a:gd name="connsiteX83" fmla="*/ 27270 w 616273"/>
                  <a:gd name="connsiteY83" fmla="*/ 484037 h 575152"/>
                  <a:gd name="connsiteX84" fmla="*/ 27270 w 616273"/>
                  <a:gd name="connsiteY84" fmla="*/ 477435 h 575152"/>
                  <a:gd name="connsiteX85" fmla="*/ 20452 w 616273"/>
                  <a:gd name="connsiteY85" fmla="*/ 461529 h 575152"/>
                  <a:gd name="connsiteX86" fmla="*/ 9090 w 616273"/>
                  <a:gd name="connsiteY86" fmla="*/ 452439 h 575152"/>
                  <a:gd name="connsiteX87" fmla="*/ 4545 w 616273"/>
                  <a:gd name="connsiteY87" fmla="*/ 429714 h 575152"/>
                  <a:gd name="connsiteX88" fmla="*/ 0 w 616273"/>
                  <a:gd name="connsiteY88" fmla="*/ 409262 h 575152"/>
                  <a:gd name="connsiteX89" fmla="*/ 828 w 616273"/>
                  <a:gd name="connsiteY89" fmla="*/ 408227 h 575152"/>
                  <a:gd name="connsiteX90" fmla="*/ 0 w 616273"/>
                  <a:gd name="connsiteY90" fmla="*/ 404500 h 575152"/>
                  <a:gd name="connsiteX91" fmla="*/ 9090 w 616273"/>
                  <a:gd name="connsiteY91" fmla="*/ 393138 h 575152"/>
                  <a:gd name="connsiteX92" fmla="*/ 20452 w 616273"/>
                  <a:gd name="connsiteY92" fmla="*/ 377231 h 575152"/>
                  <a:gd name="connsiteX93" fmla="*/ 31815 w 616273"/>
                  <a:gd name="connsiteY93" fmla="*/ 370413 h 575152"/>
                  <a:gd name="connsiteX94" fmla="*/ 36760 w 616273"/>
                  <a:gd name="connsiteY94" fmla="*/ 373161 h 575152"/>
                  <a:gd name="connsiteX95" fmla="*/ 41340 w 616273"/>
                  <a:gd name="connsiteY95" fmla="*/ 370412 h 575152"/>
                  <a:gd name="connsiteX96" fmla="*/ 59595 w 616273"/>
                  <a:gd name="connsiteY96" fmla="*/ 380554 h 575152"/>
                  <a:gd name="connsiteX97" fmla="*/ 79537 w 616273"/>
                  <a:gd name="connsiteY97" fmla="*/ 377231 h 575152"/>
                  <a:gd name="connsiteX98" fmla="*/ 89059 w 616273"/>
                  <a:gd name="connsiteY98" fmla="*/ 377231 h 575152"/>
                  <a:gd name="connsiteX99" fmla="*/ 89062 w 616273"/>
                  <a:gd name="connsiteY99" fmla="*/ 377230 h 575152"/>
                  <a:gd name="connsiteX100" fmla="*/ 90899 w 616273"/>
                  <a:gd name="connsiteY100" fmla="*/ 377230 h 575152"/>
                  <a:gd name="connsiteX101" fmla="*/ 95444 w 616273"/>
                  <a:gd name="connsiteY101" fmla="*/ 370413 h 575152"/>
                  <a:gd name="connsiteX102" fmla="*/ 104969 w 616273"/>
                  <a:gd name="connsiteY102" fmla="*/ 370413 h 575152"/>
                  <a:gd name="connsiteX103" fmla="*/ 104969 w 616273"/>
                  <a:gd name="connsiteY103" fmla="*/ 370412 h 575152"/>
                  <a:gd name="connsiteX104" fmla="*/ 247699 w 616273"/>
                  <a:gd name="connsiteY104" fmla="*/ 370412 h 575152"/>
                  <a:gd name="connsiteX105" fmla="*/ 251564 w 616273"/>
                  <a:gd name="connsiteY105" fmla="*/ 349157 h 575152"/>
                  <a:gd name="connsiteX106" fmla="*/ 247699 w 616273"/>
                  <a:gd name="connsiteY106" fmla="*/ 343361 h 575152"/>
                  <a:gd name="connsiteX107" fmla="*/ 229519 w 616273"/>
                  <a:gd name="connsiteY107" fmla="*/ 177471 h 575152"/>
                  <a:gd name="connsiteX108" fmla="*/ 209067 w 616273"/>
                  <a:gd name="connsiteY108" fmla="*/ 4763 h 575152"/>
                  <a:gd name="connsiteX109" fmla="*/ 209631 w 616273"/>
                  <a:gd name="connsiteY109" fmla="*/ 4763 h 575152"/>
                  <a:gd name="connsiteX110" fmla="*/ 209067 w 616273"/>
                  <a:gd name="connsiteY110" fmla="*/ 1 h 575152"/>
                  <a:gd name="connsiteX111" fmla="*/ 218592 w 616273"/>
                  <a:gd name="connsiteY111" fmla="*/ 1 h 575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616273" h="575152">
                    <a:moveTo>
                      <a:pt x="218592" y="0"/>
                    </a:moveTo>
                    <a:lnTo>
                      <a:pt x="277676" y="0"/>
                    </a:lnTo>
                    <a:lnTo>
                      <a:pt x="400389" y="86354"/>
                    </a:lnTo>
                    <a:lnTo>
                      <a:pt x="525375" y="172708"/>
                    </a:lnTo>
                    <a:lnTo>
                      <a:pt x="536737" y="188615"/>
                    </a:lnTo>
                    <a:lnTo>
                      <a:pt x="557189" y="204522"/>
                    </a:lnTo>
                    <a:lnTo>
                      <a:pt x="573096" y="209067"/>
                    </a:lnTo>
                    <a:lnTo>
                      <a:pt x="573096" y="213830"/>
                    </a:lnTo>
                    <a:lnTo>
                      <a:pt x="573096" y="231792"/>
                    </a:lnTo>
                    <a:lnTo>
                      <a:pt x="616273" y="231792"/>
                    </a:lnTo>
                    <a:lnTo>
                      <a:pt x="616273" y="236555"/>
                    </a:lnTo>
                    <a:lnTo>
                      <a:pt x="616273" y="318145"/>
                    </a:lnTo>
                    <a:lnTo>
                      <a:pt x="616273" y="322908"/>
                    </a:lnTo>
                    <a:lnTo>
                      <a:pt x="595821" y="350178"/>
                    </a:lnTo>
                    <a:lnTo>
                      <a:pt x="589004" y="370630"/>
                    </a:lnTo>
                    <a:lnTo>
                      <a:pt x="557189" y="375175"/>
                    </a:lnTo>
                    <a:lnTo>
                      <a:pt x="509467" y="381993"/>
                    </a:lnTo>
                    <a:lnTo>
                      <a:pt x="493560" y="393355"/>
                    </a:lnTo>
                    <a:lnTo>
                      <a:pt x="484035" y="393355"/>
                    </a:lnTo>
                    <a:lnTo>
                      <a:pt x="470836" y="393355"/>
                    </a:lnTo>
                    <a:lnTo>
                      <a:pt x="450383" y="397900"/>
                    </a:lnTo>
                    <a:lnTo>
                      <a:pt x="448651" y="396168"/>
                    </a:lnTo>
                    <a:lnTo>
                      <a:pt x="440858" y="397900"/>
                    </a:lnTo>
                    <a:lnTo>
                      <a:pt x="431877" y="388919"/>
                    </a:lnTo>
                    <a:lnTo>
                      <a:pt x="418569" y="393355"/>
                    </a:lnTo>
                    <a:lnTo>
                      <a:pt x="384482" y="409262"/>
                    </a:lnTo>
                    <a:lnTo>
                      <a:pt x="375392" y="425169"/>
                    </a:lnTo>
                    <a:lnTo>
                      <a:pt x="348122" y="434259"/>
                    </a:lnTo>
                    <a:lnTo>
                      <a:pt x="341305" y="445622"/>
                    </a:lnTo>
                    <a:lnTo>
                      <a:pt x="325398" y="456984"/>
                    </a:lnTo>
                    <a:lnTo>
                      <a:pt x="318594" y="455040"/>
                    </a:lnTo>
                    <a:lnTo>
                      <a:pt x="315873" y="456984"/>
                    </a:lnTo>
                    <a:lnTo>
                      <a:pt x="306984" y="454445"/>
                    </a:lnTo>
                    <a:lnTo>
                      <a:pt x="298128" y="461529"/>
                    </a:lnTo>
                    <a:lnTo>
                      <a:pt x="293583" y="484254"/>
                    </a:lnTo>
                    <a:lnTo>
                      <a:pt x="266314" y="516068"/>
                    </a:lnTo>
                    <a:lnTo>
                      <a:pt x="266314" y="522667"/>
                    </a:lnTo>
                    <a:lnTo>
                      <a:pt x="266314" y="527430"/>
                    </a:lnTo>
                    <a:lnTo>
                      <a:pt x="257224" y="543338"/>
                    </a:lnTo>
                    <a:lnTo>
                      <a:pt x="257224" y="559027"/>
                    </a:lnTo>
                    <a:lnTo>
                      <a:pt x="257224" y="563790"/>
                    </a:lnTo>
                    <a:lnTo>
                      <a:pt x="239044" y="570607"/>
                    </a:lnTo>
                    <a:lnTo>
                      <a:pt x="234499" y="575152"/>
                    </a:lnTo>
                    <a:lnTo>
                      <a:pt x="232844" y="569360"/>
                    </a:lnTo>
                    <a:lnTo>
                      <a:pt x="229519" y="570607"/>
                    </a:lnTo>
                    <a:lnTo>
                      <a:pt x="224974" y="575152"/>
                    </a:lnTo>
                    <a:lnTo>
                      <a:pt x="221406" y="562664"/>
                    </a:lnTo>
                    <a:lnTo>
                      <a:pt x="218592" y="563790"/>
                    </a:lnTo>
                    <a:lnTo>
                      <a:pt x="214047" y="563790"/>
                    </a:lnTo>
                    <a:lnTo>
                      <a:pt x="202685" y="575152"/>
                    </a:lnTo>
                    <a:lnTo>
                      <a:pt x="193160" y="575152"/>
                    </a:lnTo>
                    <a:lnTo>
                      <a:pt x="175415" y="575152"/>
                    </a:lnTo>
                    <a:lnTo>
                      <a:pt x="165890" y="575152"/>
                    </a:lnTo>
                    <a:lnTo>
                      <a:pt x="161345" y="570607"/>
                    </a:lnTo>
                    <a:lnTo>
                      <a:pt x="154528" y="570607"/>
                    </a:lnTo>
                    <a:lnTo>
                      <a:pt x="138621" y="563790"/>
                    </a:lnTo>
                    <a:lnTo>
                      <a:pt x="140345" y="559767"/>
                    </a:lnTo>
                    <a:lnTo>
                      <a:pt x="138621" y="559028"/>
                    </a:lnTo>
                    <a:lnTo>
                      <a:pt x="143397" y="547883"/>
                    </a:lnTo>
                    <a:lnTo>
                      <a:pt x="139056" y="547883"/>
                    </a:lnTo>
                    <a:lnTo>
                      <a:pt x="138621" y="547883"/>
                    </a:lnTo>
                    <a:lnTo>
                      <a:pt x="129531" y="547883"/>
                    </a:lnTo>
                    <a:lnTo>
                      <a:pt x="131436" y="543121"/>
                    </a:lnTo>
                    <a:lnTo>
                      <a:pt x="129531" y="543121"/>
                    </a:lnTo>
                    <a:lnTo>
                      <a:pt x="134076" y="531758"/>
                    </a:lnTo>
                    <a:lnTo>
                      <a:pt x="137034" y="525843"/>
                    </a:lnTo>
                    <a:lnTo>
                      <a:pt x="122713" y="511523"/>
                    </a:lnTo>
                    <a:lnTo>
                      <a:pt x="118168" y="500161"/>
                    </a:lnTo>
                    <a:lnTo>
                      <a:pt x="113219" y="496861"/>
                    </a:lnTo>
                    <a:lnTo>
                      <a:pt x="104969" y="500161"/>
                    </a:lnTo>
                    <a:lnTo>
                      <a:pt x="95879" y="504706"/>
                    </a:lnTo>
                    <a:lnTo>
                      <a:pt x="84517" y="511523"/>
                    </a:lnTo>
                    <a:lnTo>
                      <a:pt x="74992" y="511523"/>
                    </a:lnTo>
                    <a:lnTo>
                      <a:pt x="68609" y="511523"/>
                    </a:lnTo>
                    <a:lnTo>
                      <a:pt x="59084" y="511523"/>
                    </a:lnTo>
                    <a:lnTo>
                      <a:pt x="47722" y="500161"/>
                    </a:lnTo>
                    <a:lnTo>
                      <a:pt x="43177" y="500161"/>
                    </a:lnTo>
                    <a:lnTo>
                      <a:pt x="41340" y="500161"/>
                    </a:lnTo>
                    <a:lnTo>
                      <a:pt x="36795" y="500161"/>
                    </a:lnTo>
                    <a:lnTo>
                      <a:pt x="31815" y="500161"/>
                    </a:lnTo>
                    <a:lnTo>
                      <a:pt x="27270" y="500161"/>
                    </a:lnTo>
                    <a:lnTo>
                      <a:pt x="27270" y="495399"/>
                    </a:lnTo>
                    <a:lnTo>
                      <a:pt x="27270" y="495399"/>
                    </a:lnTo>
                    <a:lnTo>
                      <a:pt x="27270" y="484037"/>
                    </a:lnTo>
                    <a:lnTo>
                      <a:pt x="27270" y="477435"/>
                    </a:lnTo>
                    <a:lnTo>
                      <a:pt x="20452" y="461529"/>
                    </a:lnTo>
                    <a:lnTo>
                      <a:pt x="9090" y="452439"/>
                    </a:lnTo>
                    <a:lnTo>
                      <a:pt x="4545" y="429714"/>
                    </a:lnTo>
                    <a:lnTo>
                      <a:pt x="0" y="409262"/>
                    </a:lnTo>
                    <a:lnTo>
                      <a:pt x="828" y="408227"/>
                    </a:lnTo>
                    <a:lnTo>
                      <a:pt x="0" y="404500"/>
                    </a:lnTo>
                    <a:lnTo>
                      <a:pt x="9090" y="393138"/>
                    </a:lnTo>
                    <a:lnTo>
                      <a:pt x="20452" y="377231"/>
                    </a:lnTo>
                    <a:lnTo>
                      <a:pt x="31815" y="370413"/>
                    </a:lnTo>
                    <a:lnTo>
                      <a:pt x="36760" y="373161"/>
                    </a:lnTo>
                    <a:lnTo>
                      <a:pt x="41340" y="370412"/>
                    </a:lnTo>
                    <a:lnTo>
                      <a:pt x="59595" y="380554"/>
                    </a:lnTo>
                    <a:lnTo>
                      <a:pt x="79537" y="377231"/>
                    </a:lnTo>
                    <a:lnTo>
                      <a:pt x="89059" y="377231"/>
                    </a:lnTo>
                    <a:lnTo>
                      <a:pt x="89062" y="377230"/>
                    </a:lnTo>
                    <a:lnTo>
                      <a:pt x="90899" y="377230"/>
                    </a:lnTo>
                    <a:lnTo>
                      <a:pt x="95444" y="370413"/>
                    </a:lnTo>
                    <a:lnTo>
                      <a:pt x="104969" y="370413"/>
                    </a:lnTo>
                    <a:lnTo>
                      <a:pt x="104969" y="370412"/>
                    </a:lnTo>
                    <a:lnTo>
                      <a:pt x="247699" y="370412"/>
                    </a:lnTo>
                    <a:lnTo>
                      <a:pt x="251564" y="349157"/>
                    </a:lnTo>
                    <a:lnTo>
                      <a:pt x="247699" y="343361"/>
                    </a:lnTo>
                    <a:lnTo>
                      <a:pt x="229519" y="177471"/>
                    </a:lnTo>
                    <a:lnTo>
                      <a:pt x="209067" y="4763"/>
                    </a:lnTo>
                    <a:lnTo>
                      <a:pt x="209631" y="4763"/>
                    </a:lnTo>
                    <a:lnTo>
                      <a:pt x="209067" y="1"/>
                    </a:lnTo>
                    <a:lnTo>
                      <a:pt x="218592" y="1"/>
                    </a:lnTo>
                    <a:close/>
                  </a:path>
                </a:pathLst>
              </a:custGeom>
              <a:solidFill>
                <a:srgbClr val="DBF1EB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" name="Freeform 74"/>
              <p:cNvSpPr/>
              <p:nvPr/>
            </p:nvSpPr>
            <p:spPr bwMode="auto">
              <a:xfrm>
                <a:off x="4358611" y="3712619"/>
                <a:ext cx="240845" cy="194112"/>
              </a:xfrm>
              <a:custGeom>
                <a:avLst/>
                <a:gdLst>
                  <a:gd name="connsiteX0" fmla="*/ 429496 w 584459"/>
                  <a:gd name="connsiteY0" fmla="*/ 0 h 471052"/>
                  <a:gd name="connsiteX1" fmla="*/ 488581 w 584459"/>
                  <a:gd name="connsiteY1" fmla="*/ 22725 h 471052"/>
                  <a:gd name="connsiteX2" fmla="*/ 495332 w 584459"/>
                  <a:gd name="connsiteY2" fmla="*/ 28801 h 471052"/>
                  <a:gd name="connsiteX3" fmla="*/ 498106 w 584459"/>
                  <a:gd name="connsiteY3" fmla="*/ 29868 h 471052"/>
                  <a:gd name="connsiteX4" fmla="*/ 512157 w 584459"/>
                  <a:gd name="connsiteY4" fmla="*/ 42514 h 471052"/>
                  <a:gd name="connsiteX5" fmla="*/ 531757 w 584459"/>
                  <a:gd name="connsiteY5" fmla="*/ 27270 h 471052"/>
                  <a:gd name="connsiteX6" fmla="*/ 534192 w 584459"/>
                  <a:gd name="connsiteY6" fmla="*/ 39928 h 471052"/>
                  <a:gd name="connsiteX7" fmla="*/ 541282 w 584459"/>
                  <a:gd name="connsiteY7" fmla="*/ 34413 h 471052"/>
                  <a:gd name="connsiteX8" fmla="*/ 552645 w 584459"/>
                  <a:gd name="connsiteY8" fmla="*/ 93497 h 471052"/>
                  <a:gd name="connsiteX9" fmla="*/ 564007 w 584459"/>
                  <a:gd name="connsiteY9" fmla="*/ 104859 h 471052"/>
                  <a:gd name="connsiteX10" fmla="*/ 568430 w 584459"/>
                  <a:gd name="connsiteY10" fmla="*/ 120340 h 471052"/>
                  <a:gd name="connsiteX11" fmla="*/ 574934 w 584459"/>
                  <a:gd name="connsiteY11" fmla="*/ 124986 h 471052"/>
                  <a:gd name="connsiteX12" fmla="*/ 574796 w 584459"/>
                  <a:gd name="connsiteY12" fmla="*/ 125227 h 471052"/>
                  <a:gd name="connsiteX13" fmla="*/ 584459 w 584459"/>
                  <a:gd name="connsiteY13" fmla="*/ 132129 h 471052"/>
                  <a:gd name="connsiteX14" fmla="*/ 581561 w 584459"/>
                  <a:gd name="connsiteY14" fmla="*/ 137201 h 471052"/>
                  <a:gd name="connsiteX15" fmla="*/ 584459 w 584459"/>
                  <a:gd name="connsiteY15" fmla="*/ 139272 h 471052"/>
                  <a:gd name="connsiteX16" fmla="*/ 575369 w 584459"/>
                  <a:gd name="connsiteY16" fmla="*/ 155179 h 471052"/>
                  <a:gd name="connsiteX17" fmla="*/ 557190 w 584459"/>
                  <a:gd name="connsiteY17" fmla="*/ 234716 h 471052"/>
                  <a:gd name="connsiteX18" fmla="*/ 557190 w 584459"/>
                  <a:gd name="connsiteY18" fmla="*/ 277567 h 471052"/>
                  <a:gd name="connsiteX19" fmla="*/ 557190 w 584459"/>
                  <a:gd name="connsiteY19" fmla="*/ 284710 h 471052"/>
                  <a:gd name="connsiteX20" fmla="*/ 509468 w 584459"/>
                  <a:gd name="connsiteY20" fmla="*/ 321069 h 471052"/>
                  <a:gd name="connsiteX21" fmla="*/ 495575 w 584459"/>
                  <a:gd name="connsiteY21" fmla="*/ 362748 h 471052"/>
                  <a:gd name="connsiteX22" fmla="*/ 499943 w 584459"/>
                  <a:gd name="connsiteY22" fmla="*/ 365868 h 471052"/>
                  <a:gd name="connsiteX23" fmla="*/ 499943 w 584459"/>
                  <a:gd name="connsiteY23" fmla="*/ 366207 h 471052"/>
                  <a:gd name="connsiteX24" fmla="*/ 509468 w 584459"/>
                  <a:gd name="connsiteY24" fmla="*/ 373011 h 471052"/>
                  <a:gd name="connsiteX25" fmla="*/ 509468 w 584459"/>
                  <a:gd name="connsiteY25" fmla="*/ 380154 h 471052"/>
                  <a:gd name="connsiteX26" fmla="*/ 509468 w 584459"/>
                  <a:gd name="connsiteY26" fmla="*/ 393137 h 471052"/>
                  <a:gd name="connsiteX27" fmla="*/ 522668 w 584459"/>
                  <a:gd name="connsiteY27" fmla="*/ 393137 h 471052"/>
                  <a:gd name="connsiteX28" fmla="*/ 522668 w 584459"/>
                  <a:gd name="connsiteY28" fmla="*/ 400280 h 471052"/>
                  <a:gd name="connsiteX29" fmla="*/ 532193 w 584459"/>
                  <a:gd name="connsiteY29" fmla="*/ 400280 h 471052"/>
                  <a:gd name="connsiteX30" fmla="*/ 532193 w 584459"/>
                  <a:gd name="connsiteY30" fmla="*/ 407423 h 471052"/>
                  <a:gd name="connsiteX31" fmla="*/ 532193 w 584459"/>
                  <a:gd name="connsiteY31" fmla="*/ 420732 h 471052"/>
                  <a:gd name="connsiteX32" fmla="*/ 532193 w 584459"/>
                  <a:gd name="connsiteY32" fmla="*/ 427875 h 471052"/>
                  <a:gd name="connsiteX33" fmla="*/ 520830 w 584459"/>
                  <a:gd name="connsiteY33" fmla="*/ 427875 h 471052"/>
                  <a:gd name="connsiteX34" fmla="*/ 520830 w 584459"/>
                  <a:gd name="connsiteY34" fmla="*/ 432095 h 471052"/>
                  <a:gd name="connsiteX35" fmla="*/ 520830 w 584459"/>
                  <a:gd name="connsiteY35" fmla="*/ 439238 h 471052"/>
                  <a:gd name="connsiteX36" fmla="*/ 514013 w 584459"/>
                  <a:gd name="connsiteY36" fmla="*/ 439238 h 471052"/>
                  <a:gd name="connsiteX37" fmla="*/ 509877 w 584459"/>
                  <a:gd name="connsiteY37" fmla="*/ 432095 h 471052"/>
                  <a:gd name="connsiteX38" fmla="*/ 504488 w 584459"/>
                  <a:gd name="connsiteY38" fmla="*/ 432095 h 471052"/>
                  <a:gd name="connsiteX39" fmla="*/ 483626 w 584459"/>
                  <a:gd name="connsiteY39" fmla="*/ 396061 h 471052"/>
                  <a:gd name="connsiteX40" fmla="*/ 477653 w 584459"/>
                  <a:gd name="connsiteY40" fmla="*/ 396061 h 471052"/>
                  <a:gd name="connsiteX41" fmla="*/ 450384 w 584459"/>
                  <a:gd name="connsiteY41" fmla="*/ 418785 h 471052"/>
                  <a:gd name="connsiteX42" fmla="*/ 418569 w 584459"/>
                  <a:gd name="connsiteY42" fmla="*/ 407423 h 471052"/>
                  <a:gd name="connsiteX43" fmla="*/ 395845 w 584459"/>
                  <a:gd name="connsiteY43" fmla="*/ 407423 h 471052"/>
                  <a:gd name="connsiteX44" fmla="*/ 391300 w 584459"/>
                  <a:gd name="connsiteY44" fmla="*/ 411968 h 471052"/>
                  <a:gd name="connsiteX45" fmla="*/ 370847 w 584459"/>
                  <a:gd name="connsiteY45" fmla="*/ 411968 h 471052"/>
                  <a:gd name="connsiteX46" fmla="*/ 348123 w 584459"/>
                  <a:gd name="connsiteY46" fmla="*/ 427875 h 471052"/>
                  <a:gd name="connsiteX47" fmla="*/ 327671 w 584459"/>
                  <a:gd name="connsiteY47" fmla="*/ 427875 h 471052"/>
                  <a:gd name="connsiteX48" fmla="*/ 284494 w 584459"/>
                  <a:gd name="connsiteY48" fmla="*/ 407423 h 471052"/>
                  <a:gd name="connsiteX49" fmla="*/ 268586 w 584459"/>
                  <a:gd name="connsiteY49" fmla="*/ 418785 h 471052"/>
                  <a:gd name="connsiteX50" fmla="*/ 245862 w 584459"/>
                  <a:gd name="connsiteY50" fmla="*/ 418785 h 471052"/>
                  <a:gd name="connsiteX51" fmla="*/ 240760 w 584459"/>
                  <a:gd name="connsiteY51" fmla="*/ 411642 h 471052"/>
                  <a:gd name="connsiteX52" fmla="*/ 236337 w 584459"/>
                  <a:gd name="connsiteY52" fmla="*/ 411642 h 471052"/>
                  <a:gd name="connsiteX53" fmla="*/ 227619 w 584459"/>
                  <a:gd name="connsiteY53" fmla="*/ 399438 h 471052"/>
                  <a:gd name="connsiteX54" fmla="*/ 198140 w 584459"/>
                  <a:gd name="connsiteY54" fmla="*/ 384698 h 471052"/>
                  <a:gd name="connsiteX55" fmla="*/ 154963 w 584459"/>
                  <a:gd name="connsiteY55" fmla="*/ 391516 h 471052"/>
                  <a:gd name="connsiteX56" fmla="*/ 143601 w 584459"/>
                  <a:gd name="connsiteY56" fmla="*/ 402878 h 471052"/>
                  <a:gd name="connsiteX57" fmla="*/ 139056 w 584459"/>
                  <a:gd name="connsiteY57" fmla="*/ 423330 h 471052"/>
                  <a:gd name="connsiteX58" fmla="*/ 134511 w 584459"/>
                  <a:gd name="connsiteY58" fmla="*/ 434693 h 471052"/>
                  <a:gd name="connsiteX59" fmla="*/ 127693 w 584459"/>
                  <a:gd name="connsiteY59" fmla="*/ 471052 h 471052"/>
                  <a:gd name="connsiteX60" fmla="*/ 118168 w 584459"/>
                  <a:gd name="connsiteY60" fmla="*/ 463909 h 471052"/>
                  <a:gd name="connsiteX61" fmla="*/ 118168 w 584459"/>
                  <a:gd name="connsiteY61" fmla="*/ 463909 h 471052"/>
                  <a:gd name="connsiteX62" fmla="*/ 100423 w 584459"/>
                  <a:gd name="connsiteY62" fmla="*/ 450600 h 471052"/>
                  <a:gd name="connsiteX63" fmla="*/ 84517 w 584459"/>
                  <a:gd name="connsiteY63" fmla="*/ 450600 h 471052"/>
                  <a:gd name="connsiteX64" fmla="*/ 75427 w 584459"/>
                  <a:gd name="connsiteY64" fmla="*/ 461962 h 471052"/>
                  <a:gd name="connsiteX65" fmla="*/ 75427 w 584459"/>
                  <a:gd name="connsiteY65" fmla="*/ 454819 h 471052"/>
                  <a:gd name="connsiteX66" fmla="*/ 75427 w 584459"/>
                  <a:gd name="connsiteY66" fmla="*/ 443457 h 471052"/>
                  <a:gd name="connsiteX67" fmla="*/ 74992 w 584459"/>
                  <a:gd name="connsiteY67" fmla="*/ 443457 h 471052"/>
                  <a:gd name="connsiteX68" fmla="*/ 65902 w 584459"/>
                  <a:gd name="connsiteY68" fmla="*/ 454819 h 471052"/>
                  <a:gd name="connsiteX69" fmla="*/ 65902 w 584459"/>
                  <a:gd name="connsiteY69" fmla="*/ 433189 h 471052"/>
                  <a:gd name="connsiteX70" fmla="*/ 32250 w 584459"/>
                  <a:gd name="connsiteY70" fmla="*/ 427875 h 471052"/>
                  <a:gd name="connsiteX71" fmla="*/ 32250 w 584459"/>
                  <a:gd name="connsiteY71" fmla="*/ 422236 h 471052"/>
                  <a:gd name="connsiteX72" fmla="*/ 22725 w 584459"/>
                  <a:gd name="connsiteY72" fmla="*/ 420732 h 471052"/>
                  <a:gd name="connsiteX73" fmla="*/ 22725 w 584459"/>
                  <a:gd name="connsiteY73" fmla="*/ 400280 h 471052"/>
                  <a:gd name="connsiteX74" fmla="*/ 0 w 584459"/>
                  <a:gd name="connsiteY74" fmla="*/ 377555 h 471052"/>
                  <a:gd name="connsiteX75" fmla="*/ 0 w 584459"/>
                  <a:gd name="connsiteY75" fmla="*/ 370412 h 471052"/>
                  <a:gd name="connsiteX76" fmla="*/ 0 w 584459"/>
                  <a:gd name="connsiteY76" fmla="*/ 357103 h 471052"/>
                  <a:gd name="connsiteX77" fmla="*/ 0 w 584459"/>
                  <a:gd name="connsiteY77" fmla="*/ 349960 h 471052"/>
                  <a:gd name="connsiteX78" fmla="*/ 0 w 584459"/>
                  <a:gd name="connsiteY78" fmla="*/ 341196 h 471052"/>
                  <a:gd name="connsiteX79" fmla="*/ 0 w 584459"/>
                  <a:gd name="connsiteY79" fmla="*/ 334053 h 471052"/>
                  <a:gd name="connsiteX80" fmla="*/ 22725 w 584459"/>
                  <a:gd name="connsiteY80" fmla="*/ 334053 h 471052"/>
                  <a:gd name="connsiteX81" fmla="*/ 38632 w 584459"/>
                  <a:gd name="connsiteY81" fmla="*/ 318146 h 471052"/>
                  <a:gd name="connsiteX82" fmla="*/ 86354 w 584459"/>
                  <a:gd name="connsiteY82" fmla="*/ 318146 h 471052"/>
                  <a:gd name="connsiteX83" fmla="*/ 118168 w 584459"/>
                  <a:gd name="connsiteY83" fmla="*/ 311328 h 471052"/>
                  <a:gd name="connsiteX84" fmla="*/ 124986 w 584459"/>
                  <a:gd name="connsiteY84" fmla="*/ 286331 h 471052"/>
                  <a:gd name="connsiteX85" fmla="*/ 145438 w 584459"/>
                  <a:gd name="connsiteY85" fmla="*/ 259062 h 471052"/>
                  <a:gd name="connsiteX86" fmla="*/ 145438 w 584459"/>
                  <a:gd name="connsiteY86" fmla="*/ 179851 h 471052"/>
                  <a:gd name="connsiteX87" fmla="*/ 145438 w 584459"/>
                  <a:gd name="connsiteY87" fmla="*/ 172708 h 471052"/>
                  <a:gd name="connsiteX88" fmla="*/ 193160 w 584459"/>
                  <a:gd name="connsiteY88" fmla="*/ 156801 h 471052"/>
                  <a:gd name="connsiteX89" fmla="*/ 302238 w 584459"/>
                  <a:gd name="connsiteY89" fmla="*/ 81809 h 471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584459" h="471052">
                    <a:moveTo>
                      <a:pt x="429496" y="0"/>
                    </a:moveTo>
                    <a:lnTo>
                      <a:pt x="488581" y="22725"/>
                    </a:lnTo>
                    <a:lnTo>
                      <a:pt x="495332" y="28801"/>
                    </a:lnTo>
                    <a:lnTo>
                      <a:pt x="498106" y="29868"/>
                    </a:lnTo>
                    <a:lnTo>
                      <a:pt x="512157" y="42514"/>
                    </a:lnTo>
                    <a:lnTo>
                      <a:pt x="531757" y="27270"/>
                    </a:lnTo>
                    <a:lnTo>
                      <a:pt x="534192" y="39928"/>
                    </a:lnTo>
                    <a:lnTo>
                      <a:pt x="541282" y="34413"/>
                    </a:lnTo>
                    <a:lnTo>
                      <a:pt x="552645" y="93497"/>
                    </a:lnTo>
                    <a:lnTo>
                      <a:pt x="564007" y="104859"/>
                    </a:lnTo>
                    <a:lnTo>
                      <a:pt x="568430" y="120340"/>
                    </a:lnTo>
                    <a:lnTo>
                      <a:pt x="574934" y="124986"/>
                    </a:lnTo>
                    <a:lnTo>
                      <a:pt x="574796" y="125227"/>
                    </a:lnTo>
                    <a:lnTo>
                      <a:pt x="584459" y="132129"/>
                    </a:lnTo>
                    <a:lnTo>
                      <a:pt x="581561" y="137201"/>
                    </a:lnTo>
                    <a:lnTo>
                      <a:pt x="584459" y="139272"/>
                    </a:lnTo>
                    <a:lnTo>
                      <a:pt x="575369" y="155179"/>
                    </a:lnTo>
                    <a:lnTo>
                      <a:pt x="557190" y="234716"/>
                    </a:lnTo>
                    <a:lnTo>
                      <a:pt x="557190" y="277567"/>
                    </a:lnTo>
                    <a:lnTo>
                      <a:pt x="557190" y="284710"/>
                    </a:lnTo>
                    <a:lnTo>
                      <a:pt x="509468" y="321069"/>
                    </a:lnTo>
                    <a:lnTo>
                      <a:pt x="495575" y="362748"/>
                    </a:lnTo>
                    <a:lnTo>
                      <a:pt x="499943" y="365868"/>
                    </a:lnTo>
                    <a:lnTo>
                      <a:pt x="499943" y="366207"/>
                    </a:lnTo>
                    <a:lnTo>
                      <a:pt x="509468" y="373011"/>
                    </a:lnTo>
                    <a:lnTo>
                      <a:pt x="509468" y="380154"/>
                    </a:lnTo>
                    <a:lnTo>
                      <a:pt x="509468" y="393137"/>
                    </a:lnTo>
                    <a:lnTo>
                      <a:pt x="522668" y="393137"/>
                    </a:lnTo>
                    <a:lnTo>
                      <a:pt x="522668" y="400280"/>
                    </a:lnTo>
                    <a:lnTo>
                      <a:pt x="532193" y="400280"/>
                    </a:lnTo>
                    <a:lnTo>
                      <a:pt x="532193" y="407423"/>
                    </a:lnTo>
                    <a:lnTo>
                      <a:pt x="532193" y="420732"/>
                    </a:lnTo>
                    <a:lnTo>
                      <a:pt x="532193" y="427875"/>
                    </a:lnTo>
                    <a:lnTo>
                      <a:pt x="520830" y="427875"/>
                    </a:lnTo>
                    <a:lnTo>
                      <a:pt x="520830" y="432095"/>
                    </a:lnTo>
                    <a:lnTo>
                      <a:pt x="520830" y="439238"/>
                    </a:lnTo>
                    <a:lnTo>
                      <a:pt x="514013" y="439238"/>
                    </a:lnTo>
                    <a:lnTo>
                      <a:pt x="509877" y="432095"/>
                    </a:lnTo>
                    <a:lnTo>
                      <a:pt x="504488" y="432095"/>
                    </a:lnTo>
                    <a:lnTo>
                      <a:pt x="483626" y="396061"/>
                    </a:lnTo>
                    <a:lnTo>
                      <a:pt x="477653" y="396061"/>
                    </a:lnTo>
                    <a:lnTo>
                      <a:pt x="450384" y="418785"/>
                    </a:lnTo>
                    <a:lnTo>
                      <a:pt x="418569" y="407423"/>
                    </a:lnTo>
                    <a:lnTo>
                      <a:pt x="395845" y="407423"/>
                    </a:lnTo>
                    <a:lnTo>
                      <a:pt x="391300" y="411968"/>
                    </a:lnTo>
                    <a:lnTo>
                      <a:pt x="370847" y="411968"/>
                    </a:lnTo>
                    <a:lnTo>
                      <a:pt x="348123" y="427875"/>
                    </a:lnTo>
                    <a:lnTo>
                      <a:pt x="327671" y="427875"/>
                    </a:lnTo>
                    <a:lnTo>
                      <a:pt x="284494" y="407423"/>
                    </a:lnTo>
                    <a:lnTo>
                      <a:pt x="268586" y="418785"/>
                    </a:lnTo>
                    <a:lnTo>
                      <a:pt x="245862" y="418785"/>
                    </a:lnTo>
                    <a:lnTo>
                      <a:pt x="240760" y="411642"/>
                    </a:lnTo>
                    <a:lnTo>
                      <a:pt x="236337" y="411642"/>
                    </a:lnTo>
                    <a:lnTo>
                      <a:pt x="227619" y="399438"/>
                    </a:lnTo>
                    <a:lnTo>
                      <a:pt x="198140" y="384698"/>
                    </a:lnTo>
                    <a:lnTo>
                      <a:pt x="154963" y="391516"/>
                    </a:lnTo>
                    <a:lnTo>
                      <a:pt x="143601" y="402878"/>
                    </a:lnTo>
                    <a:lnTo>
                      <a:pt x="139056" y="423330"/>
                    </a:lnTo>
                    <a:lnTo>
                      <a:pt x="134511" y="434693"/>
                    </a:lnTo>
                    <a:lnTo>
                      <a:pt x="127693" y="471052"/>
                    </a:lnTo>
                    <a:lnTo>
                      <a:pt x="118168" y="463909"/>
                    </a:lnTo>
                    <a:lnTo>
                      <a:pt x="118168" y="463909"/>
                    </a:lnTo>
                    <a:lnTo>
                      <a:pt x="100423" y="450600"/>
                    </a:lnTo>
                    <a:lnTo>
                      <a:pt x="84517" y="450600"/>
                    </a:lnTo>
                    <a:lnTo>
                      <a:pt x="75427" y="461962"/>
                    </a:lnTo>
                    <a:lnTo>
                      <a:pt x="75427" y="454819"/>
                    </a:lnTo>
                    <a:lnTo>
                      <a:pt x="75427" y="443457"/>
                    </a:lnTo>
                    <a:lnTo>
                      <a:pt x="74992" y="443457"/>
                    </a:lnTo>
                    <a:lnTo>
                      <a:pt x="65902" y="454819"/>
                    </a:lnTo>
                    <a:lnTo>
                      <a:pt x="65902" y="433189"/>
                    </a:lnTo>
                    <a:lnTo>
                      <a:pt x="32250" y="427875"/>
                    </a:lnTo>
                    <a:lnTo>
                      <a:pt x="32250" y="422236"/>
                    </a:lnTo>
                    <a:lnTo>
                      <a:pt x="22725" y="420732"/>
                    </a:lnTo>
                    <a:lnTo>
                      <a:pt x="22725" y="400280"/>
                    </a:lnTo>
                    <a:lnTo>
                      <a:pt x="0" y="377555"/>
                    </a:lnTo>
                    <a:lnTo>
                      <a:pt x="0" y="370412"/>
                    </a:lnTo>
                    <a:lnTo>
                      <a:pt x="0" y="357103"/>
                    </a:lnTo>
                    <a:lnTo>
                      <a:pt x="0" y="349960"/>
                    </a:lnTo>
                    <a:lnTo>
                      <a:pt x="0" y="341196"/>
                    </a:lnTo>
                    <a:lnTo>
                      <a:pt x="0" y="334053"/>
                    </a:lnTo>
                    <a:lnTo>
                      <a:pt x="22725" y="334053"/>
                    </a:lnTo>
                    <a:lnTo>
                      <a:pt x="38632" y="318146"/>
                    </a:lnTo>
                    <a:lnTo>
                      <a:pt x="86354" y="318146"/>
                    </a:lnTo>
                    <a:lnTo>
                      <a:pt x="118168" y="311328"/>
                    </a:lnTo>
                    <a:lnTo>
                      <a:pt x="124986" y="286331"/>
                    </a:lnTo>
                    <a:lnTo>
                      <a:pt x="145438" y="259062"/>
                    </a:lnTo>
                    <a:lnTo>
                      <a:pt x="145438" y="179851"/>
                    </a:lnTo>
                    <a:lnTo>
                      <a:pt x="145438" y="172708"/>
                    </a:lnTo>
                    <a:lnTo>
                      <a:pt x="193160" y="156801"/>
                    </a:lnTo>
                    <a:lnTo>
                      <a:pt x="302238" y="81809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" name="Freeform 60"/>
              <p:cNvSpPr/>
              <p:nvPr/>
            </p:nvSpPr>
            <p:spPr bwMode="auto">
              <a:xfrm>
                <a:off x="4223763" y="3920599"/>
                <a:ext cx="90836" cy="93645"/>
              </a:xfrm>
              <a:custGeom>
                <a:avLst/>
                <a:gdLst>
                  <a:gd name="T0" fmla="*/ 38 w 97"/>
                  <a:gd name="T1" fmla="*/ 0 h 100"/>
                  <a:gd name="T2" fmla="*/ 38 w 97"/>
                  <a:gd name="T3" fmla="*/ 0 h 100"/>
                  <a:gd name="T4" fmla="*/ 40 w 97"/>
                  <a:gd name="T5" fmla="*/ 7 h 100"/>
                  <a:gd name="T6" fmla="*/ 42 w 97"/>
                  <a:gd name="T7" fmla="*/ 5 h 100"/>
                  <a:gd name="T8" fmla="*/ 50 w 97"/>
                  <a:gd name="T9" fmla="*/ 3 h 100"/>
                  <a:gd name="T10" fmla="*/ 59 w 97"/>
                  <a:gd name="T11" fmla="*/ 5 h 100"/>
                  <a:gd name="T12" fmla="*/ 61 w 97"/>
                  <a:gd name="T13" fmla="*/ 10 h 100"/>
                  <a:gd name="T14" fmla="*/ 68 w 97"/>
                  <a:gd name="T15" fmla="*/ 14 h 100"/>
                  <a:gd name="T16" fmla="*/ 76 w 97"/>
                  <a:gd name="T17" fmla="*/ 10 h 100"/>
                  <a:gd name="T18" fmla="*/ 80 w 97"/>
                  <a:gd name="T19" fmla="*/ 10 h 100"/>
                  <a:gd name="T20" fmla="*/ 92 w 97"/>
                  <a:gd name="T21" fmla="*/ 14 h 100"/>
                  <a:gd name="T22" fmla="*/ 97 w 97"/>
                  <a:gd name="T23" fmla="*/ 38 h 100"/>
                  <a:gd name="T24" fmla="*/ 90 w 97"/>
                  <a:gd name="T25" fmla="*/ 50 h 100"/>
                  <a:gd name="T26" fmla="*/ 85 w 97"/>
                  <a:gd name="T27" fmla="*/ 69 h 100"/>
                  <a:gd name="T28" fmla="*/ 92 w 97"/>
                  <a:gd name="T29" fmla="*/ 83 h 100"/>
                  <a:gd name="T30" fmla="*/ 92 w 97"/>
                  <a:gd name="T31" fmla="*/ 88 h 100"/>
                  <a:gd name="T32" fmla="*/ 85 w 97"/>
                  <a:gd name="T33" fmla="*/ 88 h 100"/>
                  <a:gd name="T34" fmla="*/ 73 w 97"/>
                  <a:gd name="T35" fmla="*/ 85 h 100"/>
                  <a:gd name="T36" fmla="*/ 64 w 97"/>
                  <a:gd name="T37" fmla="*/ 85 h 100"/>
                  <a:gd name="T38" fmla="*/ 42 w 97"/>
                  <a:gd name="T39" fmla="*/ 88 h 100"/>
                  <a:gd name="T40" fmla="*/ 33 w 97"/>
                  <a:gd name="T41" fmla="*/ 95 h 100"/>
                  <a:gd name="T42" fmla="*/ 16 w 97"/>
                  <a:gd name="T43" fmla="*/ 100 h 100"/>
                  <a:gd name="T44" fmla="*/ 14 w 97"/>
                  <a:gd name="T45" fmla="*/ 97 h 100"/>
                  <a:gd name="T46" fmla="*/ 14 w 97"/>
                  <a:gd name="T47" fmla="*/ 85 h 100"/>
                  <a:gd name="T48" fmla="*/ 16 w 97"/>
                  <a:gd name="T49" fmla="*/ 83 h 100"/>
                  <a:gd name="T50" fmla="*/ 16 w 97"/>
                  <a:gd name="T51" fmla="*/ 78 h 100"/>
                  <a:gd name="T52" fmla="*/ 7 w 97"/>
                  <a:gd name="T53" fmla="*/ 71 h 100"/>
                  <a:gd name="T54" fmla="*/ 2 w 97"/>
                  <a:gd name="T55" fmla="*/ 69 h 100"/>
                  <a:gd name="T56" fmla="*/ 0 w 97"/>
                  <a:gd name="T57" fmla="*/ 64 h 100"/>
                  <a:gd name="T58" fmla="*/ 2 w 97"/>
                  <a:gd name="T59" fmla="*/ 57 h 100"/>
                  <a:gd name="T60" fmla="*/ 0 w 97"/>
                  <a:gd name="T61" fmla="*/ 50 h 100"/>
                  <a:gd name="T62" fmla="*/ 2 w 97"/>
                  <a:gd name="T63" fmla="*/ 45 h 100"/>
                  <a:gd name="T64" fmla="*/ 5 w 97"/>
                  <a:gd name="T65" fmla="*/ 45 h 100"/>
                  <a:gd name="T66" fmla="*/ 5 w 97"/>
                  <a:gd name="T67" fmla="*/ 38 h 100"/>
                  <a:gd name="T68" fmla="*/ 5 w 97"/>
                  <a:gd name="T69" fmla="*/ 36 h 100"/>
                  <a:gd name="T70" fmla="*/ 5 w 97"/>
                  <a:gd name="T71" fmla="*/ 33 h 100"/>
                  <a:gd name="T72" fmla="*/ 12 w 97"/>
                  <a:gd name="T73" fmla="*/ 31 h 100"/>
                  <a:gd name="T74" fmla="*/ 7 w 97"/>
                  <a:gd name="T75" fmla="*/ 19 h 100"/>
                  <a:gd name="T76" fmla="*/ 2 w 97"/>
                  <a:gd name="T77" fmla="*/ 12 h 100"/>
                  <a:gd name="T78" fmla="*/ 5 w 97"/>
                  <a:gd name="T79" fmla="*/ 5 h 100"/>
                  <a:gd name="T80" fmla="*/ 7 w 97"/>
                  <a:gd name="T81" fmla="*/ 5 h 100"/>
                  <a:gd name="T82" fmla="*/ 9 w 97"/>
                  <a:gd name="T83" fmla="*/ 3 h 100"/>
                  <a:gd name="T84" fmla="*/ 14 w 97"/>
                  <a:gd name="T85" fmla="*/ 5 h 100"/>
                  <a:gd name="T86" fmla="*/ 26 w 97"/>
                  <a:gd name="T87" fmla="*/ 5 h 100"/>
                  <a:gd name="T88" fmla="*/ 31 w 97"/>
                  <a:gd name="T89" fmla="*/ 0 h 100"/>
                  <a:gd name="T90" fmla="*/ 33 w 97"/>
                  <a:gd name="T91" fmla="*/ 3 h 100"/>
                  <a:gd name="T92" fmla="*/ 38 w 97"/>
                  <a:gd name="T9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7" h="100">
                    <a:moveTo>
                      <a:pt x="38" y="0"/>
                    </a:moveTo>
                    <a:lnTo>
                      <a:pt x="38" y="0"/>
                    </a:lnTo>
                    <a:lnTo>
                      <a:pt x="40" y="7"/>
                    </a:lnTo>
                    <a:lnTo>
                      <a:pt x="42" y="5"/>
                    </a:lnTo>
                    <a:lnTo>
                      <a:pt x="50" y="3"/>
                    </a:lnTo>
                    <a:lnTo>
                      <a:pt x="59" y="5"/>
                    </a:lnTo>
                    <a:lnTo>
                      <a:pt x="61" y="10"/>
                    </a:lnTo>
                    <a:lnTo>
                      <a:pt x="68" y="14"/>
                    </a:lnTo>
                    <a:lnTo>
                      <a:pt x="76" y="10"/>
                    </a:lnTo>
                    <a:lnTo>
                      <a:pt x="80" y="10"/>
                    </a:lnTo>
                    <a:lnTo>
                      <a:pt x="92" y="14"/>
                    </a:lnTo>
                    <a:lnTo>
                      <a:pt x="97" y="38"/>
                    </a:lnTo>
                    <a:lnTo>
                      <a:pt x="90" y="50"/>
                    </a:lnTo>
                    <a:lnTo>
                      <a:pt x="85" y="69"/>
                    </a:lnTo>
                    <a:lnTo>
                      <a:pt x="92" y="83"/>
                    </a:lnTo>
                    <a:lnTo>
                      <a:pt x="92" y="88"/>
                    </a:lnTo>
                    <a:lnTo>
                      <a:pt x="85" y="88"/>
                    </a:lnTo>
                    <a:lnTo>
                      <a:pt x="73" y="85"/>
                    </a:lnTo>
                    <a:lnTo>
                      <a:pt x="64" y="85"/>
                    </a:lnTo>
                    <a:lnTo>
                      <a:pt x="42" y="88"/>
                    </a:lnTo>
                    <a:lnTo>
                      <a:pt x="33" y="95"/>
                    </a:lnTo>
                    <a:lnTo>
                      <a:pt x="16" y="100"/>
                    </a:lnTo>
                    <a:lnTo>
                      <a:pt x="14" y="97"/>
                    </a:lnTo>
                    <a:lnTo>
                      <a:pt x="14" y="85"/>
                    </a:lnTo>
                    <a:lnTo>
                      <a:pt x="16" y="83"/>
                    </a:lnTo>
                    <a:lnTo>
                      <a:pt x="16" y="78"/>
                    </a:lnTo>
                    <a:lnTo>
                      <a:pt x="7" y="71"/>
                    </a:lnTo>
                    <a:lnTo>
                      <a:pt x="2" y="69"/>
                    </a:lnTo>
                    <a:lnTo>
                      <a:pt x="0" y="64"/>
                    </a:lnTo>
                    <a:lnTo>
                      <a:pt x="2" y="57"/>
                    </a:lnTo>
                    <a:lnTo>
                      <a:pt x="0" y="50"/>
                    </a:lnTo>
                    <a:lnTo>
                      <a:pt x="2" y="45"/>
                    </a:lnTo>
                    <a:lnTo>
                      <a:pt x="5" y="45"/>
                    </a:lnTo>
                    <a:lnTo>
                      <a:pt x="5" y="38"/>
                    </a:lnTo>
                    <a:lnTo>
                      <a:pt x="5" y="36"/>
                    </a:lnTo>
                    <a:lnTo>
                      <a:pt x="5" y="33"/>
                    </a:lnTo>
                    <a:lnTo>
                      <a:pt x="12" y="31"/>
                    </a:lnTo>
                    <a:lnTo>
                      <a:pt x="7" y="19"/>
                    </a:lnTo>
                    <a:lnTo>
                      <a:pt x="2" y="12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14" y="5"/>
                    </a:lnTo>
                    <a:lnTo>
                      <a:pt x="26" y="5"/>
                    </a:lnTo>
                    <a:lnTo>
                      <a:pt x="31" y="0"/>
                    </a:lnTo>
                    <a:lnTo>
                      <a:pt x="33" y="3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CBEBE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" name="Freeform 74"/>
              <p:cNvSpPr/>
              <p:nvPr/>
            </p:nvSpPr>
            <p:spPr bwMode="auto">
              <a:xfrm>
                <a:off x="4850243" y="3503882"/>
                <a:ext cx="27157" cy="11238"/>
              </a:xfrm>
              <a:custGeom>
                <a:avLst/>
                <a:gdLst>
                  <a:gd name="T0" fmla="*/ 29 w 29"/>
                  <a:gd name="T1" fmla="*/ 0 h 12"/>
                  <a:gd name="T2" fmla="*/ 29 w 29"/>
                  <a:gd name="T3" fmla="*/ 0 h 12"/>
                  <a:gd name="T4" fmla="*/ 19 w 29"/>
                  <a:gd name="T5" fmla="*/ 7 h 12"/>
                  <a:gd name="T6" fmla="*/ 19 w 29"/>
                  <a:gd name="T7" fmla="*/ 12 h 12"/>
                  <a:gd name="T8" fmla="*/ 17 w 29"/>
                  <a:gd name="T9" fmla="*/ 12 h 12"/>
                  <a:gd name="T10" fmla="*/ 14 w 29"/>
                  <a:gd name="T11" fmla="*/ 12 h 12"/>
                  <a:gd name="T12" fmla="*/ 12 w 29"/>
                  <a:gd name="T13" fmla="*/ 12 h 12"/>
                  <a:gd name="T14" fmla="*/ 12 w 29"/>
                  <a:gd name="T15" fmla="*/ 12 h 12"/>
                  <a:gd name="T16" fmla="*/ 12 w 29"/>
                  <a:gd name="T17" fmla="*/ 10 h 12"/>
                  <a:gd name="T18" fmla="*/ 10 w 29"/>
                  <a:gd name="T19" fmla="*/ 10 h 12"/>
                  <a:gd name="T20" fmla="*/ 7 w 29"/>
                  <a:gd name="T21" fmla="*/ 10 h 12"/>
                  <a:gd name="T22" fmla="*/ 3 w 29"/>
                  <a:gd name="T23" fmla="*/ 12 h 12"/>
                  <a:gd name="T24" fmla="*/ 0 w 29"/>
                  <a:gd name="T25" fmla="*/ 10 h 12"/>
                  <a:gd name="T26" fmla="*/ 0 w 29"/>
                  <a:gd name="T27" fmla="*/ 10 h 12"/>
                  <a:gd name="T28" fmla="*/ 3 w 29"/>
                  <a:gd name="T29" fmla="*/ 5 h 12"/>
                  <a:gd name="T30" fmla="*/ 14 w 29"/>
                  <a:gd name="T31" fmla="*/ 5 h 12"/>
                  <a:gd name="T32" fmla="*/ 29 w 29"/>
                  <a:gd name="T3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12">
                    <a:moveTo>
                      <a:pt x="29" y="0"/>
                    </a:moveTo>
                    <a:lnTo>
                      <a:pt x="29" y="0"/>
                    </a:lnTo>
                    <a:lnTo>
                      <a:pt x="19" y="7"/>
                    </a:lnTo>
                    <a:lnTo>
                      <a:pt x="19" y="12"/>
                    </a:lnTo>
                    <a:lnTo>
                      <a:pt x="17" y="12"/>
                    </a:lnTo>
                    <a:lnTo>
                      <a:pt x="14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7" y="10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14" y="5"/>
                    </a:lnTo>
                    <a:lnTo>
                      <a:pt x="29" y="0"/>
                    </a:lnTo>
                    <a:close/>
                  </a:path>
                </a:pathLst>
              </a:custGeom>
              <a:grpFill/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" name="Freeform 77"/>
              <p:cNvSpPr/>
              <p:nvPr/>
            </p:nvSpPr>
            <p:spPr bwMode="auto">
              <a:xfrm>
                <a:off x="4841816" y="3513247"/>
                <a:ext cx="26220" cy="11238"/>
              </a:xfrm>
              <a:custGeom>
                <a:avLst/>
                <a:gdLst>
                  <a:gd name="T0" fmla="*/ 21 w 28"/>
                  <a:gd name="T1" fmla="*/ 0 h 12"/>
                  <a:gd name="T2" fmla="*/ 21 w 28"/>
                  <a:gd name="T3" fmla="*/ 0 h 12"/>
                  <a:gd name="T4" fmla="*/ 21 w 28"/>
                  <a:gd name="T5" fmla="*/ 2 h 12"/>
                  <a:gd name="T6" fmla="*/ 21 w 28"/>
                  <a:gd name="T7" fmla="*/ 2 h 12"/>
                  <a:gd name="T8" fmla="*/ 23 w 28"/>
                  <a:gd name="T9" fmla="*/ 2 h 12"/>
                  <a:gd name="T10" fmla="*/ 26 w 28"/>
                  <a:gd name="T11" fmla="*/ 0 h 12"/>
                  <a:gd name="T12" fmla="*/ 28 w 28"/>
                  <a:gd name="T13" fmla="*/ 2 h 12"/>
                  <a:gd name="T14" fmla="*/ 28 w 28"/>
                  <a:gd name="T15" fmla="*/ 2 h 12"/>
                  <a:gd name="T16" fmla="*/ 14 w 28"/>
                  <a:gd name="T17" fmla="*/ 12 h 12"/>
                  <a:gd name="T18" fmla="*/ 5 w 28"/>
                  <a:gd name="T19" fmla="*/ 9 h 12"/>
                  <a:gd name="T20" fmla="*/ 0 w 28"/>
                  <a:gd name="T21" fmla="*/ 0 h 12"/>
                  <a:gd name="T22" fmla="*/ 9 w 28"/>
                  <a:gd name="T23" fmla="*/ 0 h 12"/>
                  <a:gd name="T24" fmla="*/ 12 w 28"/>
                  <a:gd name="T25" fmla="*/ 0 h 12"/>
                  <a:gd name="T26" fmla="*/ 16 w 28"/>
                  <a:gd name="T27" fmla="*/ 0 h 12"/>
                  <a:gd name="T28" fmla="*/ 19 w 28"/>
                  <a:gd name="T29" fmla="*/ 0 h 12"/>
                  <a:gd name="T30" fmla="*/ 21 w 28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12">
                    <a:moveTo>
                      <a:pt x="21" y="0"/>
                    </a:moveTo>
                    <a:lnTo>
                      <a:pt x="21" y="0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6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14" y="12"/>
                    </a:lnTo>
                    <a:lnTo>
                      <a:pt x="5" y="9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0"/>
                    </a:lnTo>
                    <a:lnTo>
                      <a:pt x="21" y="0"/>
                    </a:lnTo>
                  </a:path>
                </a:pathLst>
              </a:custGeom>
              <a:grpFill/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" name="Freeform 92"/>
              <p:cNvSpPr/>
              <p:nvPr/>
            </p:nvSpPr>
            <p:spPr bwMode="auto">
              <a:xfrm>
                <a:off x="4728506" y="3576925"/>
                <a:ext cx="183543" cy="162005"/>
              </a:xfrm>
              <a:custGeom>
                <a:avLst/>
                <a:gdLst>
                  <a:gd name="T0" fmla="*/ 59 w 196"/>
                  <a:gd name="T1" fmla="*/ 10 h 173"/>
                  <a:gd name="T2" fmla="*/ 59 w 196"/>
                  <a:gd name="T3" fmla="*/ 10 h 173"/>
                  <a:gd name="T4" fmla="*/ 66 w 196"/>
                  <a:gd name="T5" fmla="*/ 15 h 173"/>
                  <a:gd name="T6" fmla="*/ 81 w 196"/>
                  <a:gd name="T7" fmla="*/ 10 h 173"/>
                  <a:gd name="T8" fmla="*/ 88 w 196"/>
                  <a:gd name="T9" fmla="*/ 3 h 173"/>
                  <a:gd name="T10" fmla="*/ 100 w 196"/>
                  <a:gd name="T11" fmla="*/ 0 h 173"/>
                  <a:gd name="T12" fmla="*/ 111 w 196"/>
                  <a:gd name="T13" fmla="*/ 5 h 173"/>
                  <a:gd name="T14" fmla="*/ 116 w 196"/>
                  <a:gd name="T15" fmla="*/ 12 h 173"/>
                  <a:gd name="T16" fmla="*/ 121 w 196"/>
                  <a:gd name="T17" fmla="*/ 8 h 173"/>
                  <a:gd name="T18" fmla="*/ 133 w 196"/>
                  <a:gd name="T19" fmla="*/ 10 h 173"/>
                  <a:gd name="T20" fmla="*/ 147 w 196"/>
                  <a:gd name="T21" fmla="*/ 12 h 173"/>
                  <a:gd name="T22" fmla="*/ 154 w 196"/>
                  <a:gd name="T23" fmla="*/ 8 h 173"/>
                  <a:gd name="T24" fmla="*/ 166 w 196"/>
                  <a:gd name="T25" fmla="*/ 41 h 173"/>
                  <a:gd name="T26" fmla="*/ 161 w 196"/>
                  <a:gd name="T27" fmla="*/ 48 h 173"/>
                  <a:gd name="T28" fmla="*/ 156 w 196"/>
                  <a:gd name="T29" fmla="*/ 62 h 173"/>
                  <a:gd name="T30" fmla="*/ 152 w 196"/>
                  <a:gd name="T31" fmla="*/ 69 h 173"/>
                  <a:gd name="T32" fmla="*/ 147 w 196"/>
                  <a:gd name="T33" fmla="*/ 74 h 173"/>
                  <a:gd name="T34" fmla="*/ 142 w 196"/>
                  <a:gd name="T35" fmla="*/ 67 h 173"/>
                  <a:gd name="T36" fmla="*/ 135 w 196"/>
                  <a:gd name="T37" fmla="*/ 60 h 173"/>
                  <a:gd name="T38" fmla="*/ 123 w 196"/>
                  <a:gd name="T39" fmla="*/ 34 h 173"/>
                  <a:gd name="T40" fmla="*/ 123 w 196"/>
                  <a:gd name="T41" fmla="*/ 36 h 173"/>
                  <a:gd name="T42" fmla="*/ 130 w 196"/>
                  <a:gd name="T43" fmla="*/ 55 h 173"/>
                  <a:gd name="T44" fmla="*/ 140 w 196"/>
                  <a:gd name="T45" fmla="*/ 71 h 173"/>
                  <a:gd name="T46" fmla="*/ 152 w 196"/>
                  <a:gd name="T47" fmla="*/ 100 h 173"/>
                  <a:gd name="T48" fmla="*/ 156 w 196"/>
                  <a:gd name="T49" fmla="*/ 109 h 173"/>
                  <a:gd name="T50" fmla="*/ 163 w 196"/>
                  <a:gd name="T51" fmla="*/ 121 h 173"/>
                  <a:gd name="T52" fmla="*/ 178 w 196"/>
                  <a:gd name="T53" fmla="*/ 140 h 173"/>
                  <a:gd name="T54" fmla="*/ 173 w 196"/>
                  <a:gd name="T55" fmla="*/ 142 h 173"/>
                  <a:gd name="T56" fmla="*/ 175 w 196"/>
                  <a:gd name="T57" fmla="*/ 154 h 173"/>
                  <a:gd name="T58" fmla="*/ 194 w 196"/>
                  <a:gd name="T59" fmla="*/ 171 h 173"/>
                  <a:gd name="T60" fmla="*/ 196 w 196"/>
                  <a:gd name="T61" fmla="*/ 173 h 173"/>
                  <a:gd name="T62" fmla="*/ 133 w 196"/>
                  <a:gd name="T63" fmla="*/ 173 h 173"/>
                  <a:gd name="T64" fmla="*/ 69 w 196"/>
                  <a:gd name="T65" fmla="*/ 173 h 173"/>
                  <a:gd name="T66" fmla="*/ 3 w 196"/>
                  <a:gd name="T67" fmla="*/ 173 h 173"/>
                  <a:gd name="T68" fmla="*/ 3 w 196"/>
                  <a:gd name="T69" fmla="*/ 109 h 173"/>
                  <a:gd name="T70" fmla="*/ 3 w 196"/>
                  <a:gd name="T71" fmla="*/ 45 h 173"/>
                  <a:gd name="T72" fmla="*/ 0 w 196"/>
                  <a:gd name="T73" fmla="*/ 29 h 173"/>
                  <a:gd name="T74" fmla="*/ 3 w 196"/>
                  <a:gd name="T75" fmla="*/ 19 h 173"/>
                  <a:gd name="T76" fmla="*/ 0 w 196"/>
                  <a:gd name="T77" fmla="*/ 10 h 173"/>
                  <a:gd name="T78" fmla="*/ 5 w 196"/>
                  <a:gd name="T79" fmla="*/ 0 h 173"/>
                  <a:gd name="T80" fmla="*/ 29 w 196"/>
                  <a:gd name="T81" fmla="*/ 0 h 173"/>
                  <a:gd name="T82" fmla="*/ 43 w 196"/>
                  <a:gd name="T83" fmla="*/ 5 h 173"/>
                  <a:gd name="T84" fmla="*/ 59 w 196"/>
                  <a:gd name="T85" fmla="*/ 1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6" h="173">
                    <a:moveTo>
                      <a:pt x="59" y="10"/>
                    </a:moveTo>
                    <a:lnTo>
                      <a:pt x="59" y="10"/>
                    </a:lnTo>
                    <a:lnTo>
                      <a:pt x="66" y="15"/>
                    </a:lnTo>
                    <a:lnTo>
                      <a:pt x="81" y="10"/>
                    </a:lnTo>
                    <a:lnTo>
                      <a:pt x="88" y="3"/>
                    </a:lnTo>
                    <a:lnTo>
                      <a:pt x="100" y="0"/>
                    </a:lnTo>
                    <a:lnTo>
                      <a:pt x="111" y="5"/>
                    </a:lnTo>
                    <a:lnTo>
                      <a:pt x="116" y="12"/>
                    </a:lnTo>
                    <a:lnTo>
                      <a:pt x="121" y="8"/>
                    </a:lnTo>
                    <a:lnTo>
                      <a:pt x="133" y="10"/>
                    </a:lnTo>
                    <a:lnTo>
                      <a:pt x="147" y="12"/>
                    </a:lnTo>
                    <a:lnTo>
                      <a:pt x="154" y="8"/>
                    </a:lnTo>
                    <a:lnTo>
                      <a:pt x="166" y="41"/>
                    </a:lnTo>
                    <a:lnTo>
                      <a:pt x="161" y="48"/>
                    </a:lnTo>
                    <a:lnTo>
                      <a:pt x="156" y="62"/>
                    </a:lnTo>
                    <a:lnTo>
                      <a:pt x="152" y="69"/>
                    </a:lnTo>
                    <a:lnTo>
                      <a:pt x="147" y="74"/>
                    </a:lnTo>
                    <a:lnTo>
                      <a:pt x="142" y="67"/>
                    </a:lnTo>
                    <a:lnTo>
                      <a:pt x="135" y="60"/>
                    </a:lnTo>
                    <a:lnTo>
                      <a:pt x="123" y="34"/>
                    </a:lnTo>
                    <a:lnTo>
                      <a:pt x="123" y="36"/>
                    </a:lnTo>
                    <a:lnTo>
                      <a:pt x="130" y="55"/>
                    </a:lnTo>
                    <a:lnTo>
                      <a:pt x="140" y="71"/>
                    </a:lnTo>
                    <a:lnTo>
                      <a:pt x="152" y="100"/>
                    </a:lnTo>
                    <a:lnTo>
                      <a:pt x="156" y="109"/>
                    </a:lnTo>
                    <a:lnTo>
                      <a:pt x="163" y="121"/>
                    </a:lnTo>
                    <a:lnTo>
                      <a:pt x="178" y="140"/>
                    </a:lnTo>
                    <a:lnTo>
                      <a:pt x="173" y="142"/>
                    </a:lnTo>
                    <a:lnTo>
                      <a:pt x="175" y="154"/>
                    </a:lnTo>
                    <a:lnTo>
                      <a:pt x="194" y="171"/>
                    </a:lnTo>
                    <a:lnTo>
                      <a:pt x="196" y="173"/>
                    </a:lnTo>
                    <a:lnTo>
                      <a:pt x="133" y="173"/>
                    </a:lnTo>
                    <a:lnTo>
                      <a:pt x="69" y="173"/>
                    </a:lnTo>
                    <a:lnTo>
                      <a:pt x="3" y="173"/>
                    </a:lnTo>
                    <a:lnTo>
                      <a:pt x="3" y="109"/>
                    </a:lnTo>
                    <a:lnTo>
                      <a:pt x="3" y="45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0" y="10"/>
                    </a:lnTo>
                    <a:lnTo>
                      <a:pt x="5" y="0"/>
                    </a:lnTo>
                    <a:lnTo>
                      <a:pt x="29" y="0"/>
                    </a:lnTo>
                    <a:lnTo>
                      <a:pt x="43" y="5"/>
                    </a:lnTo>
                    <a:lnTo>
                      <a:pt x="59" y="10"/>
                    </a:lnTo>
                    <a:close/>
                  </a:path>
                </a:pathLst>
              </a:custGeom>
              <a:solidFill>
                <a:srgbClr val="CBEBE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" name="Freeform 109"/>
              <p:cNvSpPr/>
              <p:nvPr/>
            </p:nvSpPr>
            <p:spPr bwMode="auto">
              <a:xfrm>
                <a:off x="4097343" y="3867222"/>
                <a:ext cx="46822" cy="14181"/>
              </a:xfrm>
              <a:custGeom>
                <a:avLst/>
                <a:gdLst>
                  <a:gd name="connsiteX0" fmla="*/ 54539 w 113623"/>
                  <a:gd name="connsiteY0" fmla="*/ 0 h 34413"/>
                  <a:gd name="connsiteX1" fmla="*/ 63629 w 113623"/>
                  <a:gd name="connsiteY1" fmla="*/ 0 h 34413"/>
                  <a:gd name="connsiteX2" fmla="*/ 81809 w 113623"/>
                  <a:gd name="connsiteY2" fmla="*/ 11363 h 34413"/>
                  <a:gd name="connsiteX3" fmla="*/ 90899 w 113623"/>
                  <a:gd name="connsiteY3" fmla="*/ 11363 h 34413"/>
                  <a:gd name="connsiteX4" fmla="*/ 102261 w 113623"/>
                  <a:gd name="connsiteY4" fmla="*/ 0 h 34413"/>
                  <a:gd name="connsiteX5" fmla="*/ 113623 w 113623"/>
                  <a:gd name="connsiteY5" fmla="*/ 18180 h 34413"/>
                  <a:gd name="connsiteX6" fmla="*/ 109835 w 113623"/>
                  <a:gd name="connsiteY6" fmla="*/ 19263 h 34413"/>
                  <a:gd name="connsiteX7" fmla="*/ 113623 w 113623"/>
                  <a:gd name="connsiteY7" fmla="*/ 25323 h 34413"/>
                  <a:gd name="connsiteX8" fmla="*/ 97716 w 113623"/>
                  <a:gd name="connsiteY8" fmla="*/ 29868 h 34413"/>
                  <a:gd name="connsiteX9" fmla="*/ 81809 w 113623"/>
                  <a:gd name="connsiteY9" fmla="*/ 29868 h 34413"/>
                  <a:gd name="connsiteX10" fmla="*/ 63629 w 113623"/>
                  <a:gd name="connsiteY10" fmla="*/ 25323 h 34413"/>
                  <a:gd name="connsiteX11" fmla="*/ 47722 w 113623"/>
                  <a:gd name="connsiteY11" fmla="*/ 29868 h 34413"/>
                  <a:gd name="connsiteX12" fmla="*/ 43177 w 113623"/>
                  <a:gd name="connsiteY12" fmla="*/ 29868 h 34413"/>
                  <a:gd name="connsiteX13" fmla="*/ 31815 w 113623"/>
                  <a:gd name="connsiteY13" fmla="*/ 34413 h 34413"/>
                  <a:gd name="connsiteX14" fmla="*/ 0 w 113623"/>
                  <a:gd name="connsiteY14" fmla="*/ 34413 h 34413"/>
                  <a:gd name="connsiteX15" fmla="*/ 2041 w 113623"/>
                  <a:gd name="connsiteY15" fmla="*/ 27270 h 34413"/>
                  <a:gd name="connsiteX16" fmla="*/ 0 w 113623"/>
                  <a:gd name="connsiteY16" fmla="*/ 27270 h 34413"/>
                  <a:gd name="connsiteX17" fmla="*/ 4545 w 113623"/>
                  <a:gd name="connsiteY17" fmla="*/ 11363 h 34413"/>
                  <a:gd name="connsiteX18" fmla="*/ 43177 w 113623"/>
                  <a:gd name="connsiteY18" fmla="*/ 11363 h 3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3623" h="34413">
                    <a:moveTo>
                      <a:pt x="54539" y="0"/>
                    </a:moveTo>
                    <a:lnTo>
                      <a:pt x="63629" y="0"/>
                    </a:lnTo>
                    <a:lnTo>
                      <a:pt x="81809" y="11363"/>
                    </a:lnTo>
                    <a:lnTo>
                      <a:pt x="90899" y="11363"/>
                    </a:lnTo>
                    <a:lnTo>
                      <a:pt x="102261" y="0"/>
                    </a:lnTo>
                    <a:lnTo>
                      <a:pt x="113623" y="18180"/>
                    </a:lnTo>
                    <a:lnTo>
                      <a:pt x="109835" y="19263"/>
                    </a:lnTo>
                    <a:lnTo>
                      <a:pt x="113623" y="25323"/>
                    </a:lnTo>
                    <a:lnTo>
                      <a:pt x="97716" y="29868"/>
                    </a:lnTo>
                    <a:lnTo>
                      <a:pt x="81809" y="29868"/>
                    </a:lnTo>
                    <a:lnTo>
                      <a:pt x="63629" y="25323"/>
                    </a:lnTo>
                    <a:lnTo>
                      <a:pt x="47722" y="29868"/>
                    </a:lnTo>
                    <a:lnTo>
                      <a:pt x="43177" y="29868"/>
                    </a:lnTo>
                    <a:lnTo>
                      <a:pt x="31815" y="34413"/>
                    </a:lnTo>
                    <a:lnTo>
                      <a:pt x="0" y="34413"/>
                    </a:lnTo>
                    <a:lnTo>
                      <a:pt x="2041" y="27270"/>
                    </a:lnTo>
                    <a:lnTo>
                      <a:pt x="0" y="27270"/>
                    </a:lnTo>
                    <a:lnTo>
                      <a:pt x="4545" y="11363"/>
                    </a:lnTo>
                    <a:lnTo>
                      <a:pt x="43177" y="11363"/>
                    </a:lnTo>
                    <a:close/>
                  </a:path>
                </a:pathLst>
              </a:custGeom>
              <a:grpFill/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" name="Freeform 125"/>
              <p:cNvSpPr/>
              <p:nvPr/>
            </p:nvSpPr>
            <p:spPr bwMode="auto">
              <a:xfrm>
                <a:off x="4099217" y="3887823"/>
                <a:ext cx="46822" cy="24347"/>
              </a:xfrm>
              <a:custGeom>
                <a:avLst/>
                <a:gdLst>
                  <a:gd name="T0" fmla="*/ 50 w 50"/>
                  <a:gd name="T1" fmla="*/ 0 h 26"/>
                  <a:gd name="T2" fmla="*/ 50 w 50"/>
                  <a:gd name="T3" fmla="*/ 0 h 26"/>
                  <a:gd name="T4" fmla="*/ 48 w 50"/>
                  <a:gd name="T5" fmla="*/ 7 h 26"/>
                  <a:gd name="T6" fmla="*/ 48 w 50"/>
                  <a:gd name="T7" fmla="*/ 7 h 26"/>
                  <a:gd name="T8" fmla="*/ 48 w 50"/>
                  <a:gd name="T9" fmla="*/ 12 h 26"/>
                  <a:gd name="T10" fmla="*/ 45 w 50"/>
                  <a:gd name="T11" fmla="*/ 14 h 26"/>
                  <a:gd name="T12" fmla="*/ 43 w 50"/>
                  <a:gd name="T13" fmla="*/ 14 h 26"/>
                  <a:gd name="T14" fmla="*/ 38 w 50"/>
                  <a:gd name="T15" fmla="*/ 19 h 26"/>
                  <a:gd name="T16" fmla="*/ 34 w 50"/>
                  <a:gd name="T17" fmla="*/ 19 h 26"/>
                  <a:gd name="T18" fmla="*/ 26 w 50"/>
                  <a:gd name="T19" fmla="*/ 26 h 26"/>
                  <a:gd name="T20" fmla="*/ 17 w 50"/>
                  <a:gd name="T21" fmla="*/ 19 h 26"/>
                  <a:gd name="T22" fmla="*/ 12 w 50"/>
                  <a:gd name="T23" fmla="*/ 19 h 26"/>
                  <a:gd name="T24" fmla="*/ 8 w 50"/>
                  <a:gd name="T25" fmla="*/ 12 h 26"/>
                  <a:gd name="T26" fmla="*/ 8 w 50"/>
                  <a:gd name="T27" fmla="*/ 9 h 26"/>
                  <a:gd name="T28" fmla="*/ 3 w 50"/>
                  <a:gd name="T29" fmla="*/ 7 h 26"/>
                  <a:gd name="T30" fmla="*/ 0 w 50"/>
                  <a:gd name="T31" fmla="*/ 5 h 26"/>
                  <a:gd name="T32" fmla="*/ 10 w 50"/>
                  <a:gd name="T33" fmla="*/ 0 h 26"/>
                  <a:gd name="T34" fmla="*/ 15 w 50"/>
                  <a:gd name="T35" fmla="*/ 2 h 26"/>
                  <a:gd name="T36" fmla="*/ 19 w 50"/>
                  <a:gd name="T37" fmla="*/ 0 h 26"/>
                  <a:gd name="T38" fmla="*/ 50 w 50"/>
                  <a:gd name="T3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26">
                    <a:moveTo>
                      <a:pt x="50" y="0"/>
                    </a:moveTo>
                    <a:lnTo>
                      <a:pt x="50" y="0"/>
                    </a:lnTo>
                    <a:lnTo>
                      <a:pt x="48" y="7"/>
                    </a:lnTo>
                    <a:lnTo>
                      <a:pt x="48" y="7"/>
                    </a:lnTo>
                    <a:lnTo>
                      <a:pt x="48" y="12"/>
                    </a:lnTo>
                    <a:lnTo>
                      <a:pt x="45" y="14"/>
                    </a:lnTo>
                    <a:lnTo>
                      <a:pt x="43" y="14"/>
                    </a:lnTo>
                    <a:lnTo>
                      <a:pt x="38" y="19"/>
                    </a:lnTo>
                    <a:lnTo>
                      <a:pt x="34" y="19"/>
                    </a:lnTo>
                    <a:lnTo>
                      <a:pt x="26" y="26"/>
                    </a:lnTo>
                    <a:lnTo>
                      <a:pt x="17" y="19"/>
                    </a:lnTo>
                    <a:lnTo>
                      <a:pt x="12" y="19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19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" name="Freeform 178"/>
              <p:cNvSpPr/>
              <p:nvPr/>
            </p:nvSpPr>
            <p:spPr bwMode="auto">
              <a:xfrm>
                <a:off x="5059070" y="3604083"/>
                <a:ext cx="28093" cy="26220"/>
              </a:xfrm>
              <a:custGeom>
                <a:avLst/>
                <a:gdLst>
                  <a:gd name="T0" fmla="*/ 30 w 30"/>
                  <a:gd name="T1" fmla="*/ 28 h 28"/>
                  <a:gd name="T2" fmla="*/ 30 w 30"/>
                  <a:gd name="T3" fmla="*/ 28 h 28"/>
                  <a:gd name="T4" fmla="*/ 19 w 30"/>
                  <a:gd name="T5" fmla="*/ 28 h 28"/>
                  <a:gd name="T6" fmla="*/ 14 w 30"/>
                  <a:gd name="T7" fmla="*/ 21 h 28"/>
                  <a:gd name="T8" fmla="*/ 0 w 30"/>
                  <a:gd name="T9" fmla="*/ 19 h 28"/>
                  <a:gd name="T10" fmla="*/ 11 w 30"/>
                  <a:gd name="T11" fmla="*/ 0 h 28"/>
                  <a:gd name="T12" fmla="*/ 23 w 30"/>
                  <a:gd name="T13" fmla="*/ 2 h 28"/>
                  <a:gd name="T14" fmla="*/ 26 w 30"/>
                  <a:gd name="T15" fmla="*/ 9 h 28"/>
                  <a:gd name="T16" fmla="*/ 26 w 30"/>
                  <a:gd name="T17" fmla="*/ 14 h 28"/>
                  <a:gd name="T18" fmla="*/ 30 w 30"/>
                  <a:gd name="T1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8">
                    <a:moveTo>
                      <a:pt x="30" y="28"/>
                    </a:moveTo>
                    <a:lnTo>
                      <a:pt x="30" y="28"/>
                    </a:lnTo>
                    <a:lnTo>
                      <a:pt x="19" y="28"/>
                    </a:lnTo>
                    <a:lnTo>
                      <a:pt x="14" y="21"/>
                    </a:lnTo>
                    <a:lnTo>
                      <a:pt x="0" y="19"/>
                    </a:lnTo>
                    <a:lnTo>
                      <a:pt x="11" y="0"/>
                    </a:lnTo>
                    <a:lnTo>
                      <a:pt x="23" y="2"/>
                    </a:lnTo>
                    <a:lnTo>
                      <a:pt x="26" y="9"/>
                    </a:lnTo>
                    <a:lnTo>
                      <a:pt x="26" y="14"/>
                    </a:lnTo>
                    <a:lnTo>
                      <a:pt x="30" y="28"/>
                    </a:lnTo>
                    <a:close/>
                  </a:path>
                </a:pathLst>
              </a:custGeom>
              <a:solidFill>
                <a:srgbClr val="CBEBE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" name="Freeform 184"/>
              <p:cNvSpPr/>
              <p:nvPr/>
            </p:nvSpPr>
            <p:spPr bwMode="auto">
              <a:xfrm>
                <a:off x="4179751" y="3949629"/>
                <a:ext cx="58996" cy="64615"/>
              </a:xfrm>
              <a:custGeom>
                <a:avLst/>
                <a:gdLst>
                  <a:gd name="T0" fmla="*/ 37 w 63"/>
                  <a:gd name="T1" fmla="*/ 19 h 69"/>
                  <a:gd name="T2" fmla="*/ 37 w 63"/>
                  <a:gd name="T3" fmla="*/ 19 h 69"/>
                  <a:gd name="T4" fmla="*/ 42 w 63"/>
                  <a:gd name="T5" fmla="*/ 19 h 69"/>
                  <a:gd name="T6" fmla="*/ 45 w 63"/>
                  <a:gd name="T7" fmla="*/ 14 h 69"/>
                  <a:gd name="T8" fmla="*/ 49 w 63"/>
                  <a:gd name="T9" fmla="*/ 14 h 69"/>
                  <a:gd name="T10" fmla="*/ 47 w 63"/>
                  <a:gd name="T11" fmla="*/ 19 h 69"/>
                  <a:gd name="T12" fmla="*/ 49 w 63"/>
                  <a:gd name="T13" fmla="*/ 26 h 69"/>
                  <a:gd name="T14" fmla="*/ 47 w 63"/>
                  <a:gd name="T15" fmla="*/ 33 h 69"/>
                  <a:gd name="T16" fmla="*/ 52 w 63"/>
                  <a:gd name="T17" fmla="*/ 38 h 69"/>
                  <a:gd name="T18" fmla="*/ 56 w 63"/>
                  <a:gd name="T19" fmla="*/ 38 h 69"/>
                  <a:gd name="T20" fmla="*/ 63 w 63"/>
                  <a:gd name="T21" fmla="*/ 45 h 69"/>
                  <a:gd name="T22" fmla="*/ 63 w 63"/>
                  <a:gd name="T23" fmla="*/ 52 h 69"/>
                  <a:gd name="T24" fmla="*/ 61 w 63"/>
                  <a:gd name="T25" fmla="*/ 54 h 69"/>
                  <a:gd name="T26" fmla="*/ 61 w 63"/>
                  <a:gd name="T27" fmla="*/ 66 h 69"/>
                  <a:gd name="T28" fmla="*/ 56 w 63"/>
                  <a:gd name="T29" fmla="*/ 69 h 69"/>
                  <a:gd name="T30" fmla="*/ 40 w 63"/>
                  <a:gd name="T31" fmla="*/ 62 h 69"/>
                  <a:gd name="T32" fmla="*/ 26 w 63"/>
                  <a:gd name="T33" fmla="*/ 47 h 69"/>
                  <a:gd name="T34" fmla="*/ 11 w 63"/>
                  <a:gd name="T35" fmla="*/ 38 h 69"/>
                  <a:gd name="T36" fmla="*/ 0 w 63"/>
                  <a:gd name="T37" fmla="*/ 28 h 69"/>
                  <a:gd name="T38" fmla="*/ 4 w 63"/>
                  <a:gd name="T39" fmla="*/ 24 h 69"/>
                  <a:gd name="T40" fmla="*/ 4 w 63"/>
                  <a:gd name="T41" fmla="*/ 19 h 69"/>
                  <a:gd name="T42" fmla="*/ 11 w 63"/>
                  <a:gd name="T43" fmla="*/ 10 h 69"/>
                  <a:gd name="T44" fmla="*/ 21 w 63"/>
                  <a:gd name="T45" fmla="*/ 2 h 69"/>
                  <a:gd name="T46" fmla="*/ 23 w 63"/>
                  <a:gd name="T47" fmla="*/ 2 h 69"/>
                  <a:gd name="T48" fmla="*/ 28 w 63"/>
                  <a:gd name="T49" fmla="*/ 0 h 69"/>
                  <a:gd name="T50" fmla="*/ 35 w 63"/>
                  <a:gd name="T51" fmla="*/ 10 h 69"/>
                  <a:gd name="T52" fmla="*/ 33 w 63"/>
                  <a:gd name="T53" fmla="*/ 17 h 69"/>
                  <a:gd name="T54" fmla="*/ 37 w 63"/>
                  <a:gd name="T55" fmla="*/ 1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3" h="69">
                    <a:moveTo>
                      <a:pt x="37" y="19"/>
                    </a:moveTo>
                    <a:lnTo>
                      <a:pt x="37" y="19"/>
                    </a:lnTo>
                    <a:lnTo>
                      <a:pt x="42" y="19"/>
                    </a:lnTo>
                    <a:lnTo>
                      <a:pt x="45" y="14"/>
                    </a:lnTo>
                    <a:lnTo>
                      <a:pt x="49" y="14"/>
                    </a:lnTo>
                    <a:lnTo>
                      <a:pt x="47" y="19"/>
                    </a:lnTo>
                    <a:lnTo>
                      <a:pt x="49" y="26"/>
                    </a:lnTo>
                    <a:lnTo>
                      <a:pt x="47" y="33"/>
                    </a:lnTo>
                    <a:lnTo>
                      <a:pt x="52" y="38"/>
                    </a:lnTo>
                    <a:lnTo>
                      <a:pt x="56" y="38"/>
                    </a:lnTo>
                    <a:lnTo>
                      <a:pt x="63" y="45"/>
                    </a:lnTo>
                    <a:lnTo>
                      <a:pt x="63" y="52"/>
                    </a:lnTo>
                    <a:lnTo>
                      <a:pt x="61" y="54"/>
                    </a:lnTo>
                    <a:lnTo>
                      <a:pt x="61" y="66"/>
                    </a:lnTo>
                    <a:lnTo>
                      <a:pt x="56" y="69"/>
                    </a:lnTo>
                    <a:lnTo>
                      <a:pt x="40" y="62"/>
                    </a:lnTo>
                    <a:lnTo>
                      <a:pt x="26" y="47"/>
                    </a:lnTo>
                    <a:lnTo>
                      <a:pt x="11" y="38"/>
                    </a:lnTo>
                    <a:lnTo>
                      <a:pt x="0" y="28"/>
                    </a:lnTo>
                    <a:lnTo>
                      <a:pt x="4" y="24"/>
                    </a:lnTo>
                    <a:lnTo>
                      <a:pt x="4" y="19"/>
                    </a:lnTo>
                    <a:lnTo>
                      <a:pt x="11" y="10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8" y="0"/>
                    </a:lnTo>
                    <a:lnTo>
                      <a:pt x="35" y="10"/>
                    </a:lnTo>
                    <a:lnTo>
                      <a:pt x="33" y="17"/>
                    </a:lnTo>
                    <a:lnTo>
                      <a:pt x="37" y="19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" name="Freeform 186"/>
              <p:cNvSpPr/>
              <p:nvPr/>
            </p:nvSpPr>
            <p:spPr bwMode="auto">
              <a:xfrm>
                <a:off x="4493459" y="3550704"/>
                <a:ext cx="239729" cy="228492"/>
              </a:xfrm>
              <a:custGeom>
                <a:avLst/>
                <a:gdLst>
                  <a:gd name="T0" fmla="*/ 36 w 256"/>
                  <a:gd name="T1" fmla="*/ 0 h 244"/>
                  <a:gd name="T2" fmla="*/ 36 w 256"/>
                  <a:gd name="T3" fmla="*/ 0 h 244"/>
                  <a:gd name="T4" fmla="*/ 55 w 256"/>
                  <a:gd name="T5" fmla="*/ 5 h 244"/>
                  <a:gd name="T6" fmla="*/ 62 w 256"/>
                  <a:gd name="T7" fmla="*/ 2 h 244"/>
                  <a:gd name="T8" fmla="*/ 74 w 256"/>
                  <a:gd name="T9" fmla="*/ 7 h 244"/>
                  <a:gd name="T10" fmla="*/ 97 w 256"/>
                  <a:gd name="T11" fmla="*/ 17 h 244"/>
                  <a:gd name="T12" fmla="*/ 105 w 256"/>
                  <a:gd name="T13" fmla="*/ 33 h 244"/>
                  <a:gd name="T14" fmla="*/ 119 w 256"/>
                  <a:gd name="T15" fmla="*/ 36 h 244"/>
                  <a:gd name="T16" fmla="*/ 142 w 256"/>
                  <a:gd name="T17" fmla="*/ 43 h 244"/>
                  <a:gd name="T18" fmla="*/ 159 w 256"/>
                  <a:gd name="T19" fmla="*/ 52 h 244"/>
                  <a:gd name="T20" fmla="*/ 166 w 256"/>
                  <a:gd name="T21" fmla="*/ 47 h 244"/>
                  <a:gd name="T22" fmla="*/ 173 w 256"/>
                  <a:gd name="T23" fmla="*/ 40 h 244"/>
                  <a:gd name="T24" fmla="*/ 171 w 256"/>
                  <a:gd name="T25" fmla="*/ 26 h 244"/>
                  <a:gd name="T26" fmla="*/ 175 w 256"/>
                  <a:gd name="T27" fmla="*/ 17 h 244"/>
                  <a:gd name="T28" fmla="*/ 187 w 256"/>
                  <a:gd name="T29" fmla="*/ 7 h 244"/>
                  <a:gd name="T30" fmla="*/ 199 w 256"/>
                  <a:gd name="T31" fmla="*/ 5 h 244"/>
                  <a:gd name="T32" fmla="*/ 220 w 256"/>
                  <a:gd name="T33" fmla="*/ 7 h 244"/>
                  <a:gd name="T34" fmla="*/ 225 w 256"/>
                  <a:gd name="T35" fmla="*/ 17 h 244"/>
                  <a:gd name="T36" fmla="*/ 232 w 256"/>
                  <a:gd name="T37" fmla="*/ 17 h 244"/>
                  <a:gd name="T38" fmla="*/ 237 w 256"/>
                  <a:gd name="T39" fmla="*/ 21 h 244"/>
                  <a:gd name="T40" fmla="*/ 254 w 256"/>
                  <a:gd name="T41" fmla="*/ 21 h 244"/>
                  <a:gd name="T42" fmla="*/ 256 w 256"/>
                  <a:gd name="T43" fmla="*/ 28 h 244"/>
                  <a:gd name="T44" fmla="*/ 251 w 256"/>
                  <a:gd name="T45" fmla="*/ 38 h 244"/>
                  <a:gd name="T46" fmla="*/ 254 w 256"/>
                  <a:gd name="T47" fmla="*/ 45 h 244"/>
                  <a:gd name="T48" fmla="*/ 251 w 256"/>
                  <a:gd name="T49" fmla="*/ 57 h 244"/>
                  <a:gd name="T50" fmla="*/ 254 w 256"/>
                  <a:gd name="T51" fmla="*/ 71 h 244"/>
                  <a:gd name="T52" fmla="*/ 254 w 256"/>
                  <a:gd name="T53" fmla="*/ 137 h 244"/>
                  <a:gd name="T54" fmla="*/ 254 w 256"/>
                  <a:gd name="T55" fmla="*/ 201 h 244"/>
                  <a:gd name="T56" fmla="*/ 254 w 256"/>
                  <a:gd name="T57" fmla="*/ 234 h 244"/>
                  <a:gd name="T58" fmla="*/ 237 w 256"/>
                  <a:gd name="T59" fmla="*/ 234 h 244"/>
                  <a:gd name="T60" fmla="*/ 237 w 256"/>
                  <a:gd name="T61" fmla="*/ 244 h 244"/>
                  <a:gd name="T62" fmla="*/ 171 w 256"/>
                  <a:gd name="T63" fmla="*/ 211 h 244"/>
                  <a:gd name="T64" fmla="*/ 107 w 256"/>
                  <a:gd name="T65" fmla="*/ 178 h 244"/>
                  <a:gd name="T66" fmla="*/ 90 w 256"/>
                  <a:gd name="T67" fmla="*/ 187 h 244"/>
                  <a:gd name="T68" fmla="*/ 78 w 256"/>
                  <a:gd name="T69" fmla="*/ 192 h 244"/>
                  <a:gd name="T70" fmla="*/ 69 w 256"/>
                  <a:gd name="T71" fmla="*/ 185 h 244"/>
                  <a:gd name="T72" fmla="*/ 43 w 256"/>
                  <a:gd name="T73" fmla="*/ 175 h 244"/>
                  <a:gd name="T74" fmla="*/ 36 w 256"/>
                  <a:gd name="T75" fmla="*/ 166 h 244"/>
                  <a:gd name="T76" fmla="*/ 24 w 256"/>
                  <a:gd name="T77" fmla="*/ 156 h 244"/>
                  <a:gd name="T78" fmla="*/ 17 w 256"/>
                  <a:gd name="T79" fmla="*/ 159 h 244"/>
                  <a:gd name="T80" fmla="*/ 10 w 256"/>
                  <a:gd name="T81" fmla="*/ 149 h 244"/>
                  <a:gd name="T82" fmla="*/ 10 w 256"/>
                  <a:gd name="T83" fmla="*/ 142 h 244"/>
                  <a:gd name="T84" fmla="*/ 0 w 256"/>
                  <a:gd name="T85" fmla="*/ 128 h 244"/>
                  <a:gd name="T86" fmla="*/ 8 w 256"/>
                  <a:gd name="T87" fmla="*/ 123 h 244"/>
                  <a:gd name="T88" fmla="*/ 5 w 256"/>
                  <a:gd name="T89" fmla="*/ 109 h 244"/>
                  <a:gd name="T90" fmla="*/ 8 w 256"/>
                  <a:gd name="T91" fmla="*/ 99 h 244"/>
                  <a:gd name="T92" fmla="*/ 8 w 256"/>
                  <a:gd name="T93" fmla="*/ 92 h 244"/>
                  <a:gd name="T94" fmla="*/ 10 w 256"/>
                  <a:gd name="T95" fmla="*/ 78 h 244"/>
                  <a:gd name="T96" fmla="*/ 10 w 256"/>
                  <a:gd name="T97" fmla="*/ 69 h 244"/>
                  <a:gd name="T98" fmla="*/ 3 w 256"/>
                  <a:gd name="T99" fmla="*/ 52 h 244"/>
                  <a:gd name="T100" fmla="*/ 10 w 256"/>
                  <a:gd name="T101" fmla="*/ 47 h 244"/>
                  <a:gd name="T102" fmla="*/ 12 w 256"/>
                  <a:gd name="T103" fmla="*/ 40 h 244"/>
                  <a:gd name="T104" fmla="*/ 10 w 256"/>
                  <a:gd name="T105" fmla="*/ 33 h 244"/>
                  <a:gd name="T106" fmla="*/ 22 w 256"/>
                  <a:gd name="T107" fmla="*/ 24 h 244"/>
                  <a:gd name="T108" fmla="*/ 26 w 256"/>
                  <a:gd name="T109" fmla="*/ 19 h 244"/>
                  <a:gd name="T110" fmla="*/ 36 w 256"/>
                  <a:gd name="T111" fmla="*/ 14 h 244"/>
                  <a:gd name="T112" fmla="*/ 36 w 256"/>
                  <a:gd name="T11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6" h="244">
                    <a:moveTo>
                      <a:pt x="36" y="0"/>
                    </a:moveTo>
                    <a:lnTo>
                      <a:pt x="36" y="0"/>
                    </a:lnTo>
                    <a:lnTo>
                      <a:pt x="55" y="5"/>
                    </a:lnTo>
                    <a:lnTo>
                      <a:pt x="62" y="2"/>
                    </a:lnTo>
                    <a:lnTo>
                      <a:pt x="74" y="7"/>
                    </a:lnTo>
                    <a:lnTo>
                      <a:pt x="97" y="17"/>
                    </a:lnTo>
                    <a:lnTo>
                      <a:pt x="105" y="33"/>
                    </a:lnTo>
                    <a:lnTo>
                      <a:pt x="119" y="36"/>
                    </a:lnTo>
                    <a:lnTo>
                      <a:pt x="142" y="43"/>
                    </a:lnTo>
                    <a:lnTo>
                      <a:pt x="159" y="52"/>
                    </a:lnTo>
                    <a:lnTo>
                      <a:pt x="166" y="47"/>
                    </a:lnTo>
                    <a:lnTo>
                      <a:pt x="173" y="40"/>
                    </a:lnTo>
                    <a:lnTo>
                      <a:pt x="171" y="26"/>
                    </a:lnTo>
                    <a:lnTo>
                      <a:pt x="175" y="17"/>
                    </a:lnTo>
                    <a:lnTo>
                      <a:pt x="187" y="7"/>
                    </a:lnTo>
                    <a:lnTo>
                      <a:pt x="199" y="5"/>
                    </a:lnTo>
                    <a:lnTo>
                      <a:pt x="220" y="7"/>
                    </a:lnTo>
                    <a:lnTo>
                      <a:pt x="225" y="17"/>
                    </a:lnTo>
                    <a:lnTo>
                      <a:pt x="232" y="17"/>
                    </a:lnTo>
                    <a:lnTo>
                      <a:pt x="237" y="21"/>
                    </a:lnTo>
                    <a:lnTo>
                      <a:pt x="254" y="21"/>
                    </a:lnTo>
                    <a:lnTo>
                      <a:pt x="256" y="28"/>
                    </a:lnTo>
                    <a:lnTo>
                      <a:pt x="251" y="38"/>
                    </a:lnTo>
                    <a:lnTo>
                      <a:pt x="254" y="45"/>
                    </a:lnTo>
                    <a:lnTo>
                      <a:pt x="251" y="57"/>
                    </a:lnTo>
                    <a:lnTo>
                      <a:pt x="254" y="71"/>
                    </a:lnTo>
                    <a:lnTo>
                      <a:pt x="254" y="137"/>
                    </a:lnTo>
                    <a:lnTo>
                      <a:pt x="254" y="201"/>
                    </a:lnTo>
                    <a:lnTo>
                      <a:pt x="254" y="234"/>
                    </a:lnTo>
                    <a:lnTo>
                      <a:pt x="237" y="234"/>
                    </a:lnTo>
                    <a:lnTo>
                      <a:pt x="237" y="244"/>
                    </a:lnTo>
                    <a:lnTo>
                      <a:pt x="171" y="211"/>
                    </a:lnTo>
                    <a:lnTo>
                      <a:pt x="107" y="178"/>
                    </a:lnTo>
                    <a:lnTo>
                      <a:pt x="90" y="187"/>
                    </a:lnTo>
                    <a:lnTo>
                      <a:pt x="78" y="192"/>
                    </a:lnTo>
                    <a:lnTo>
                      <a:pt x="69" y="185"/>
                    </a:lnTo>
                    <a:lnTo>
                      <a:pt x="43" y="175"/>
                    </a:lnTo>
                    <a:lnTo>
                      <a:pt x="36" y="166"/>
                    </a:lnTo>
                    <a:lnTo>
                      <a:pt x="24" y="156"/>
                    </a:lnTo>
                    <a:lnTo>
                      <a:pt x="17" y="159"/>
                    </a:lnTo>
                    <a:lnTo>
                      <a:pt x="10" y="149"/>
                    </a:lnTo>
                    <a:lnTo>
                      <a:pt x="10" y="142"/>
                    </a:lnTo>
                    <a:lnTo>
                      <a:pt x="0" y="128"/>
                    </a:lnTo>
                    <a:lnTo>
                      <a:pt x="8" y="123"/>
                    </a:lnTo>
                    <a:lnTo>
                      <a:pt x="5" y="109"/>
                    </a:lnTo>
                    <a:lnTo>
                      <a:pt x="8" y="99"/>
                    </a:lnTo>
                    <a:lnTo>
                      <a:pt x="8" y="92"/>
                    </a:lnTo>
                    <a:lnTo>
                      <a:pt x="10" y="78"/>
                    </a:lnTo>
                    <a:lnTo>
                      <a:pt x="10" y="69"/>
                    </a:lnTo>
                    <a:lnTo>
                      <a:pt x="3" y="52"/>
                    </a:lnTo>
                    <a:lnTo>
                      <a:pt x="10" y="47"/>
                    </a:lnTo>
                    <a:lnTo>
                      <a:pt x="12" y="40"/>
                    </a:lnTo>
                    <a:lnTo>
                      <a:pt x="10" y="33"/>
                    </a:lnTo>
                    <a:lnTo>
                      <a:pt x="22" y="24"/>
                    </a:lnTo>
                    <a:lnTo>
                      <a:pt x="26" y="19"/>
                    </a:lnTo>
                    <a:lnTo>
                      <a:pt x="36" y="1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E9F7F3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" name="Freeform 200"/>
              <p:cNvSpPr/>
              <p:nvPr/>
            </p:nvSpPr>
            <p:spPr bwMode="auto">
              <a:xfrm>
                <a:off x="5012248" y="4260919"/>
                <a:ext cx="110500" cy="214445"/>
              </a:xfrm>
              <a:custGeom>
                <a:avLst/>
                <a:gdLst>
                  <a:gd name="T0" fmla="*/ 111 w 118"/>
                  <a:gd name="T1" fmla="*/ 23 h 229"/>
                  <a:gd name="T2" fmla="*/ 111 w 118"/>
                  <a:gd name="T3" fmla="*/ 23 h 229"/>
                  <a:gd name="T4" fmla="*/ 114 w 118"/>
                  <a:gd name="T5" fmla="*/ 45 h 229"/>
                  <a:gd name="T6" fmla="*/ 118 w 118"/>
                  <a:gd name="T7" fmla="*/ 52 h 229"/>
                  <a:gd name="T8" fmla="*/ 116 w 118"/>
                  <a:gd name="T9" fmla="*/ 59 h 229"/>
                  <a:gd name="T10" fmla="*/ 114 w 118"/>
                  <a:gd name="T11" fmla="*/ 66 h 229"/>
                  <a:gd name="T12" fmla="*/ 109 w 118"/>
                  <a:gd name="T13" fmla="*/ 54 h 229"/>
                  <a:gd name="T14" fmla="*/ 104 w 118"/>
                  <a:gd name="T15" fmla="*/ 59 h 229"/>
                  <a:gd name="T16" fmla="*/ 109 w 118"/>
                  <a:gd name="T17" fmla="*/ 73 h 229"/>
                  <a:gd name="T18" fmla="*/ 107 w 118"/>
                  <a:gd name="T19" fmla="*/ 80 h 229"/>
                  <a:gd name="T20" fmla="*/ 102 w 118"/>
                  <a:gd name="T21" fmla="*/ 83 h 229"/>
                  <a:gd name="T22" fmla="*/ 102 w 118"/>
                  <a:gd name="T23" fmla="*/ 97 h 229"/>
                  <a:gd name="T24" fmla="*/ 95 w 118"/>
                  <a:gd name="T25" fmla="*/ 118 h 229"/>
                  <a:gd name="T26" fmla="*/ 88 w 118"/>
                  <a:gd name="T27" fmla="*/ 142 h 229"/>
                  <a:gd name="T28" fmla="*/ 78 w 118"/>
                  <a:gd name="T29" fmla="*/ 173 h 229"/>
                  <a:gd name="T30" fmla="*/ 71 w 118"/>
                  <a:gd name="T31" fmla="*/ 199 h 229"/>
                  <a:gd name="T32" fmla="*/ 64 w 118"/>
                  <a:gd name="T33" fmla="*/ 218 h 229"/>
                  <a:gd name="T34" fmla="*/ 50 w 118"/>
                  <a:gd name="T35" fmla="*/ 222 h 229"/>
                  <a:gd name="T36" fmla="*/ 36 w 118"/>
                  <a:gd name="T37" fmla="*/ 229 h 229"/>
                  <a:gd name="T38" fmla="*/ 26 w 118"/>
                  <a:gd name="T39" fmla="*/ 225 h 229"/>
                  <a:gd name="T40" fmla="*/ 14 w 118"/>
                  <a:gd name="T41" fmla="*/ 220 h 229"/>
                  <a:gd name="T42" fmla="*/ 10 w 118"/>
                  <a:gd name="T43" fmla="*/ 208 h 229"/>
                  <a:gd name="T44" fmla="*/ 10 w 118"/>
                  <a:gd name="T45" fmla="*/ 194 h 229"/>
                  <a:gd name="T46" fmla="*/ 3 w 118"/>
                  <a:gd name="T47" fmla="*/ 180 h 229"/>
                  <a:gd name="T48" fmla="*/ 0 w 118"/>
                  <a:gd name="T49" fmla="*/ 168 h 229"/>
                  <a:gd name="T50" fmla="*/ 5 w 118"/>
                  <a:gd name="T51" fmla="*/ 156 h 229"/>
                  <a:gd name="T52" fmla="*/ 12 w 118"/>
                  <a:gd name="T53" fmla="*/ 151 h 229"/>
                  <a:gd name="T54" fmla="*/ 12 w 118"/>
                  <a:gd name="T55" fmla="*/ 147 h 229"/>
                  <a:gd name="T56" fmla="*/ 19 w 118"/>
                  <a:gd name="T57" fmla="*/ 132 h 229"/>
                  <a:gd name="T58" fmla="*/ 21 w 118"/>
                  <a:gd name="T59" fmla="*/ 123 h 229"/>
                  <a:gd name="T60" fmla="*/ 17 w 118"/>
                  <a:gd name="T61" fmla="*/ 113 h 229"/>
                  <a:gd name="T62" fmla="*/ 14 w 118"/>
                  <a:gd name="T63" fmla="*/ 104 h 229"/>
                  <a:gd name="T64" fmla="*/ 12 w 118"/>
                  <a:gd name="T65" fmla="*/ 87 h 229"/>
                  <a:gd name="T66" fmla="*/ 19 w 118"/>
                  <a:gd name="T67" fmla="*/ 80 h 229"/>
                  <a:gd name="T68" fmla="*/ 21 w 118"/>
                  <a:gd name="T69" fmla="*/ 68 h 229"/>
                  <a:gd name="T70" fmla="*/ 29 w 118"/>
                  <a:gd name="T71" fmla="*/ 68 h 229"/>
                  <a:gd name="T72" fmla="*/ 38 w 118"/>
                  <a:gd name="T73" fmla="*/ 64 h 229"/>
                  <a:gd name="T74" fmla="*/ 43 w 118"/>
                  <a:gd name="T75" fmla="*/ 61 h 229"/>
                  <a:gd name="T76" fmla="*/ 50 w 118"/>
                  <a:gd name="T77" fmla="*/ 61 h 229"/>
                  <a:gd name="T78" fmla="*/ 62 w 118"/>
                  <a:gd name="T79" fmla="*/ 52 h 229"/>
                  <a:gd name="T80" fmla="*/ 74 w 118"/>
                  <a:gd name="T81" fmla="*/ 42 h 229"/>
                  <a:gd name="T82" fmla="*/ 78 w 118"/>
                  <a:gd name="T83" fmla="*/ 33 h 229"/>
                  <a:gd name="T84" fmla="*/ 76 w 118"/>
                  <a:gd name="T85" fmla="*/ 26 h 229"/>
                  <a:gd name="T86" fmla="*/ 83 w 118"/>
                  <a:gd name="T87" fmla="*/ 28 h 229"/>
                  <a:gd name="T88" fmla="*/ 92 w 118"/>
                  <a:gd name="T89" fmla="*/ 16 h 229"/>
                  <a:gd name="T90" fmla="*/ 92 w 118"/>
                  <a:gd name="T91" fmla="*/ 7 h 229"/>
                  <a:gd name="T92" fmla="*/ 97 w 118"/>
                  <a:gd name="T93" fmla="*/ 0 h 229"/>
                  <a:gd name="T94" fmla="*/ 104 w 118"/>
                  <a:gd name="T95" fmla="*/ 7 h 229"/>
                  <a:gd name="T96" fmla="*/ 107 w 118"/>
                  <a:gd name="T97" fmla="*/ 14 h 229"/>
                  <a:gd name="T98" fmla="*/ 111 w 118"/>
                  <a:gd name="T99" fmla="*/ 23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8" h="229">
                    <a:moveTo>
                      <a:pt x="111" y="23"/>
                    </a:moveTo>
                    <a:lnTo>
                      <a:pt x="111" y="23"/>
                    </a:lnTo>
                    <a:lnTo>
                      <a:pt x="114" y="45"/>
                    </a:lnTo>
                    <a:lnTo>
                      <a:pt x="118" y="52"/>
                    </a:lnTo>
                    <a:lnTo>
                      <a:pt x="116" y="59"/>
                    </a:lnTo>
                    <a:lnTo>
                      <a:pt x="114" y="66"/>
                    </a:lnTo>
                    <a:lnTo>
                      <a:pt x="109" y="54"/>
                    </a:lnTo>
                    <a:lnTo>
                      <a:pt x="104" y="59"/>
                    </a:lnTo>
                    <a:lnTo>
                      <a:pt x="109" y="73"/>
                    </a:lnTo>
                    <a:lnTo>
                      <a:pt x="107" y="80"/>
                    </a:lnTo>
                    <a:lnTo>
                      <a:pt x="102" y="83"/>
                    </a:lnTo>
                    <a:lnTo>
                      <a:pt x="102" y="97"/>
                    </a:lnTo>
                    <a:lnTo>
                      <a:pt x="95" y="118"/>
                    </a:lnTo>
                    <a:lnTo>
                      <a:pt x="88" y="142"/>
                    </a:lnTo>
                    <a:lnTo>
                      <a:pt x="78" y="173"/>
                    </a:lnTo>
                    <a:lnTo>
                      <a:pt x="71" y="199"/>
                    </a:lnTo>
                    <a:lnTo>
                      <a:pt x="64" y="218"/>
                    </a:lnTo>
                    <a:lnTo>
                      <a:pt x="50" y="222"/>
                    </a:lnTo>
                    <a:lnTo>
                      <a:pt x="36" y="229"/>
                    </a:lnTo>
                    <a:lnTo>
                      <a:pt x="26" y="225"/>
                    </a:lnTo>
                    <a:lnTo>
                      <a:pt x="14" y="220"/>
                    </a:lnTo>
                    <a:lnTo>
                      <a:pt x="10" y="208"/>
                    </a:lnTo>
                    <a:lnTo>
                      <a:pt x="10" y="194"/>
                    </a:lnTo>
                    <a:lnTo>
                      <a:pt x="3" y="180"/>
                    </a:lnTo>
                    <a:lnTo>
                      <a:pt x="0" y="168"/>
                    </a:lnTo>
                    <a:lnTo>
                      <a:pt x="5" y="156"/>
                    </a:lnTo>
                    <a:lnTo>
                      <a:pt x="12" y="151"/>
                    </a:lnTo>
                    <a:lnTo>
                      <a:pt x="12" y="147"/>
                    </a:lnTo>
                    <a:lnTo>
                      <a:pt x="19" y="132"/>
                    </a:lnTo>
                    <a:lnTo>
                      <a:pt x="21" y="123"/>
                    </a:lnTo>
                    <a:lnTo>
                      <a:pt x="17" y="113"/>
                    </a:lnTo>
                    <a:lnTo>
                      <a:pt x="14" y="104"/>
                    </a:lnTo>
                    <a:lnTo>
                      <a:pt x="12" y="87"/>
                    </a:lnTo>
                    <a:lnTo>
                      <a:pt x="19" y="80"/>
                    </a:lnTo>
                    <a:lnTo>
                      <a:pt x="21" y="68"/>
                    </a:lnTo>
                    <a:lnTo>
                      <a:pt x="29" y="68"/>
                    </a:lnTo>
                    <a:lnTo>
                      <a:pt x="38" y="64"/>
                    </a:lnTo>
                    <a:lnTo>
                      <a:pt x="43" y="61"/>
                    </a:lnTo>
                    <a:lnTo>
                      <a:pt x="50" y="61"/>
                    </a:lnTo>
                    <a:lnTo>
                      <a:pt x="62" y="52"/>
                    </a:lnTo>
                    <a:lnTo>
                      <a:pt x="74" y="42"/>
                    </a:lnTo>
                    <a:lnTo>
                      <a:pt x="78" y="33"/>
                    </a:lnTo>
                    <a:lnTo>
                      <a:pt x="76" y="26"/>
                    </a:lnTo>
                    <a:lnTo>
                      <a:pt x="83" y="28"/>
                    </a:lnTo>
                    <a:lnTo>
                      <a:pt x="92" y="16"/>
                    </a:lnTo>
                    <a:lnTo>
                      <a:pt x="92" y="7"/>
                    </a:lnTo>
                    <a:lnTo>
                      <a:pt x="97" y="0"/>
                    </a:lnTo>
                    <a:lnTo>
                      <a:pt x="104" y="7"/>
                    </a:lnTo>
                    <a:lnTo>
                      <a:pt x="107" y="14"/>
                    </a:lnTo>
                    <a:lnTo>
                      <a:pt x="111" y="23"/>
                    </a:lnTo>
                    <a:close/>
                  </a:path>
                </a:pathLst>
              </a:custGeom>
              <a:solidFill>
                <a:srgbClr val="E9F7F3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" name="Freeform 216"/>
              <p:cNvSpPr/>
              <p:nvPr/>
            </p:nvSpPr>
            <p:spPr bwMode="auto">
              <a:xfrm>
                <a:off x="4092662" y="3650904"/>
                <a:ext cx="186352" cy="206018"/>
              </a:xfrm>
              <a:custGeom>
                <a:avLst/>
                <a:gdLst>
                  <a:gd name="T0" fmla="*/ 138 w 199"/>
                  <a:gd name="T1" fmla="*/ 0 h 220"/>
                  <a:gd name="T2" fmla="*/ 138 w 199"/>
                  <a:gd name="T3" fmla="*/ 0 h 220"/>
                  <a:gd name="T4" fmla="*/ 199 w 199"/>
                  <a:gd name="T5" fmla="*/ 42 h 220"/>
                  <a:gd name="T6" fmla="*/ 173 w 199"/>
                  <a:gd name="T7" fmla="*/ 42 h 220"/>
                  <a:gd name="T8" fmla="*/ 180 w 199"/>
                  <a:gd name="T9" fmla="*/ 118 h 220"/>
                  <a:gd name="T10" fmla="*/ 190 w 199"/>
                  <a:gd name="T11" fmla="*/ 191 h 220"/>
                  <a:gd name="T12" fmla="*/ 192 w 199"/>
                  <a:gd name="T13" fmla="*/ 194 h 220"/>
                  <a:gd name="T14" fmla="*/ 190 w 199"/>
                  <a:gd name="T15" fmla="*/ 205 h 220"/>
                  <a:gd name="T16" fmla="*/ 123 w 199"/>
                  <a:gd name="T17" fmla="*/ 205 h 220"/>
                  <a:gd name="T18" fmla="*/ 121 w 199"/>
                  <a:gd name="T19" fmla="*/ 208 h 220"/>
                  <a:gd name="T20" fmla="*/ 114 w 199"/>
                  <a:gd name="T21" fmla="*/ 208 h 220"/>
                  <a:gd name="T22" fmla="*/ 104 w 199"/>
                  <a:gd name="T23" fmla="*/ 210 h 220"/>
                  <a:gd name="T24" fmla="*/ 95 w 199"/>
                  <a:gd name="T25" fmla="*/ 205 h 220"/>
                  <a:gd name="T26" fmla="*/ 88 w 199"/>
                  <a:gd name="T27" fmla="*/ 208 h 220"/>
                  <a:gd name="T28" fmla="*/ 85 w 199"/>
                  <a:gd name="T29" fmla="*/ 217 h 220"/>
                  <a:gd name="T30" fmla="*/ 81 w 199"/>
                  <a:gd name="T31" fmla="*/ 220 h 220"/>
                  <a:gd name="T32" fmla="*/ 69 w 199"/>
                  <a:gd name="T33" fmla="*/ 208 h 220"/>
                  <a:gd name="T34" fmla="*/ 59 w 199"/>
                  <a:gd name="T35" fmla="*/ 196 h 220"/>
                  <a:gd name="T36" fmla="*/ 50 w 199"/>
                  <a:gd name="T37" fmla="*/ 191 h 220"/>
                  <a:gd name="T38" fmla="*/ 43 w 199"/>
                  <a:gd name="T39" fmla="*/ 187 h 220"/>
                  <a:gd name="T40" fmla="*/ 31 w 199"/>
                  <a:gd name="T41" fmla="*/ 187 h 220"/>
                  <a:gd name="T42" fmla="*/ 24 w 199"/>
                  <a:gd name="T43" fmla="*/ 191 h 220"/>
                  <a:gd name="T44" fmla="*/ 17 w 199"/>
                  <a:gd name="T45" fmla="*/ 189 h 220"/>
                  <a:gd name="T46" fmla="*/ 12 w 199"/>
                  <a:gd name="T47" fmla="*/ 194 h 220"/>
                  <a:gd name="T48" fmla="*/ 10 w 199"/>
                  <a:gd name="T49" fmla="*/ 187 h 220"/>
                  <a:gd name="T50" fmla="*/ 15 w 199"/>
                  <a:gd name="T51" fmla="*/ 177 h 220"/>
                  <a:gd name="T52" fmla="*/ 17 w 199"/>
                  <a:gd name="T53" fmla="*/ 160 h 220"/>
                  <a:gd name="T54" fmla="*/ 15 w 199"/>
                  <a:gd name="T55" fmla="*/ 144 h 220"/>
                  <a:gd name="T56" fmla="*/ 12 w 199"/>
                  <a:gd name="T57" fmla="*/ 137 h 220"/>
                  <a:gd name="T58" fmla="*/ 15 w 199"/>
                  <a:gd name="T59" fmla="*/ 127 h 220"/>
                  <a:gd name="T60" fmla="*/ 10 w 199"/>
                  <a:gd name="T61" fmla="*/ 120 h 220"/>
                  <a:gd name="T62" fmla="*/ 0 w 199"/>
                  <a:gd name="T63" fmla="*/ 113 h 220"/>
                  <a:gd name="T64" fmla="*/ 5 w 199"/>
                  <a:gd name="T65" fmla="*/ 106 h 220"/>
                  <a:gd name="T66" fmla="*/ 69 w 199"/>
                  <a:gd name="T67" fmla="*/ 106 h 220"/>
                  <a:gd name="T68" fmla="*/ 64 w 199"/>
                  <a:gd name="T69" fmla="*/ 80 h 220"/>
                  <a:gd name="T70" fmla="*/ 69 w 199"/>
                  <a:gd name="T71" fmla="*/ 73 h 220"/>
                  <a:gd name="T72" fmla="*/ 83 w 199"/>
                  <a:gd name="T73" fmla="*/ 71 h 220"/>
                  <a:gd name="T74" fmla="*/ 83 w 199"/>
                  <a:gd name="T75" fmla="*/ 26 h 220"/>
                  <a:gd name="T76" fmla="*/ 138 w 199"/>
                  <a:gd name="T77" fmla="*/ 26 h 220"/>
                  <a:gd name="T78" fmla="*/ 138 w 199"/>
                  <a:gd name="T79" fmla="*/ 0 h 220"/>
                  <a:gd name="T80" fmla="*/ 138 w 199"/>
                  <a:gd name="T81" fmla="*/ 0 h 220"/>
                  <a:gd name="T82" fmla="*/ 138 w 199"/>
                  <a:gd name="T8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9" h="220">
                    <a:moveTo>
                      <a:pt x="138" y="0"/>
                    </a:moveTo>
                    <a:lnTo>
                      <a:pt x="138" y="0"/>
                    </a:lnTo>
                    <a:lnTo>
                      <a:pt x="199" y="42"/>
                    </a:lnTo>
                    <a:lnTo>
                      <a:pt x="173" y="42"/>
                    </a:lnTo>
                    <a:lnTo>
                      <a:pt x="180" y="118"/>
                    </a:lnTo>
                    <a:lnTo>
                      <a:pt x="190" y="191"/>
                    </a:lnTo>
                    <a:lnTo>
                      <a:pt x="192" y="194"/>
                    </a:lnTo>
                    <a:lnTo>
                      <a:pt x="190" y="205"/>
                    </a:lnTo>
                    <a:lnTo>
                      <a:pt x="123" y="205"/>
                    </a:lnTo>
                    <a:lnTo>
                      <a:pt x="121" y="208"/>
                    </a:lnTo>
                    <a:lnTo>
                      <a:pt x="114" y="208"/>
                    </a:lnTo>
                    <a:lnTo>
                      <a:pt x="104" y="210"/>
                    </a:lnTo>
                    <a:lnTo>
                      <a:pt x="95" y="205"/>
                    </a:lnTo>
                    <a:lnTo>
                      <a:pt x="88" y="208"/>
                    </a:lnTo>
                    <a:lnTo>
                      <a:pt x="85" y="217"/>
                    </a:lnTo>
                    <a:lnTo>
                      <a:pt x="81" y="220"/>
                    </a:lnTo>
                    <a:lnTo>
                      <a:pt x="69" y="208"/>
                    </a:lnTo>
                    <a:lnTo>
                      <a:pt x="59" y="196"/>
                    </a:lnTo>
                    <a:lnTo>
                      <a:pt x="50" y="191"/>
                    </a:lnTo>
                    <a:lnTo>
                      <a:pt x="43" y="187"/>
                    </a:lnTo>
                    <a:lnTo>
                      <a:pt x="31" y="187"/>
                    </a:lnTo>
                    <a:lnTo>
                      <a:pt x="24" y="191"/>
                    </a:lnTo>
                    <a:lnTo>
                      <a:pt x="17" y="189"/>
                    </a:lnTo>
                    <a:lnTo>
                      <a:pt x="12" y="194"/>
                    </a:lnTo>
                    <a:lnTo>
                      <a:pt x="10" y="187"/>
                    </a:lnTo>
                    <a:lnTo>
                      <a:pt x="15" y="177"/>
                    </a:lnTo>
                    <a:lnTo>
                      <a:pt x="17" y="160"/>
                    </a:lnTo>
                    <a:lnTo>
                      <a:pt x="15" y="144"/>
                    </a:lnTo>
                    <a:lnTo>
                      <a:pt x="12" y="137"/>
                    </a:lnTo>
                    <a:lnTo>
                      <a:pt x="15" y="127"/>
                    </a:lnTo>
                    <a:lnTo>
                      <a:pt x="10" y="120"/>
                    </a:lnTo>
                    <a:lnTo>
                      <a:pt x="0" y="113"/>
                    </a:lnTo>
                    <a:lnTo>
                      <a:pt x="5" y="106"/>
                    </a:lnTo>
                    <a:lnTo>
                      <a:pt x="69" y="106"/>
                    </a:lnTo>
                    <a:lnTo>
                      <a:pt x="64" y="80"/>
                    </a:lnTo>
                    <a:lnTo>
                      <a:pt x="69" y="73"/>
                    </a:lnTo>
                    <a:lnTo>
                      <a:pt x="83" y="71"/>
                    </a:lnTo>
                    <a:lnTo>
                      <a:pt x="83" y="26"/>
                    </a:lnTo>
                    <a:lnTo>
                      <a:pt x="138" y="26"/>
                    </a:lnTo>
                    <a:lnTo>
                      <a:pt x="138" y="0"/>
                    </a:lnTo>
                    <a:lnTo>
                      <a:pt x="138" y="0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E9F7F3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" name="Freeform 270"/>
              <p:cNvSpPr/>
              <p:nvPr/>
            </p:nvSpPr>
            <p:spPr bwMode="auto">
              <a:xfrm>
                <a:off x="4092662" y="3646222"/>
                <a:ext cx="131102" cy="110500"/>
              </a:xfrm>
              <a:custGeom>
                <a:avLst/>
                <a:gdLst>
                  <a:gd name="T0" fmla="*/ 138 w 140"/>
                  <a:gd name="T1" fmla="*/ 5 h 118"/>
                  <a:gd name="T2" fmla="*/ 138 w 140"/>
                  <a:gd name="T3" fmla="*/ 5 h 118"/>
                  <a:gd name="T4" fmla="*/ 138 w 140"/>
                  <a:gd name="T5" fmla="*/ 31 h 118"/>
                  <a:gd name="T6" fmla="*/ 83 w 140"/>
                  <a:gd name="T7" fmla="*/ 31 h 118"/>
                  <a:gd name="T8" fmla="*/ 85 w 140"/>
                  <a:gd name="T9" fmla="*/ 76 h 118"/>
                  <a:gd name="T10" fmla="*/ 71 w 140"/>
                  <a:gd name="T11" fmla="*/ 78 h 118"/>
                  <a:gd name="T12" fmla="*/ 67 w 140"/>
                  <a:gd name="T13" fmla="*/ 85 h 118"/>
                  <a:gd name="T14" fmla="*/ 69 w 140"/>
                  <a:gd name="T15" fmla="*/ 111 h 118"/>
                  <a:gd name="T16" fmla="*/ 5 w 140"/>
                  <a:gd name="T17" fmla="*/ 111 h 118"/>
                  <a:gd name="T18" fmla="*/ 0 w 140"/>
                  <a:gd name="T19" fmla="*/ 118 h 118"/>
                  <a:gd name="T20" fmla="*/ 3 w 140"/>
                  <a:gd name="T21" fmla="*/ 109 h 118"/>
                  <a:gd name="T22" fmla="*/ 3 w 140"/>
                  <a:gd name="T23" fmla="*/ 109 h 118"/>
                  <a:gd name="T24" fmla="*/ 38 w 140"/>
                  <a:gd name="T25" fmla="*/ 109 h 118"/>
                  <a:gd name="T26" fmla="*/ 41 w 140"/>
                  <a:gd name="T27" fmla="*/ 104 h 118"/>
                  <a:gd name="T28" fmla="*/ 48 w 140"/>
                  <a:gd name="T29" fmla="*/ 94 h 118"/>
                  <a:gd name="T30" fmla="*/ 52 w 140"/>
                  <a:gd name="T31" fmla="*/ 71 h 118"/>
                  <a:gd name="T32" fmla="*/ 76 w 140"/>
                  <a:gd name="T33" fmla="*/ 52 h 118"/>
                  <a:gd name="T34" fmla="*/ 83 w 140"/>
                  <a:gd name="T35" fmla="*/ 28 h 118"/>
                  <a:gd name="T36" fmla="*/ 88 w 140"/>
                  <a:gd name="T37" fmla="*/ 28 h 118"/>
                  <a:gd name="T38" fmla="*/ 95 w 140"/>
                  <a:gd name="T39" fmla="*/ 14 h 118"/>
                  <a:gd name="T40" fmla="*/ 107 w 140"/>
                  <a:gd name="T41" fmla="*/ 12 h 118"/>
                  <a:gd name="T42" fmla="*/ 114 w 140"/>
                  <a:gd name="T43" fmla="*/ 14 h 118"/>
                  <a:gd name="T44" fmla="*/ 121 w 140"/>
                  <a:gd name="T45" fmla="*/ 14 h 118"/>
                  <a:gd name="T46" fmla="*/ 126 w 140"/>
                  <a:gd name="T47" fmla="*/ 9 h 118"/>
                  <a:gd name="T48" fmla="*/ 138 w 140"/>
                  <a:gd name="T49" fmla="*/ 9 h 118"/>
                  <a:gd name="T50" fmla="*/ 135 w 140"/>
                  <a:gd name="T51" fmla="*/ 0 h 118"/>
                  <a:gd name="T52" fmla="*/ 140 w 140"/>
                  <a:gd name="T53" fmla="*/ 0 h 118"/>
                  <a:gd name="T54" fmla="*/ 140 w 140"/>
                  <a:gd name="T55" fmla="*/ 0 h 118"/>
                  <a:gd name="T56" fmla="*/ 138 w 140"/>
                  <a:gd name="T57" fmla="*/ 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40" h="118">
                    <a:moveTo>
                      <a:pt x="138" y="5"/>
                    </a:moveTo>
                    <a:lnTo>
                      <a:pt x="138" y="5"/>
                    </a:lnTo>
                    <a:lnTo>
                      <a:pt x="138" y="31"/>
                    </a:lnTo>
                    <a:lnTo>
                      <a:pt x="83" y="31"/>
                    </a:lnTo>
                    <a:lnTo>
                      <a:pt x="85" y="76"/>
                    </a:lnTo>
                    <a:lnTo>
                      <a:pt x="71" y="78"/>
                    </a:lnTo>
                    <a:lnTo>
                      <a:pt x="67" y="85"/>
                    </a:lnTo>
                    <a:lnTo>
                      <a:pt x="69" y="111"/>
                    </a:lnTo>
                    <a:lnTo>
                      <a:pt x="5" y="111"/>
                    </a:lnTo>
                    <a:lnTo>
                      <a:pt x="0" y="118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8" y="109"/>
                    </a:lnTo>
                    <a:lnTo>
                      <a:pt x="41" y="104"/>
                    </a:lnTo>
                    <a:lnTo>
                      <a:pt x="48" y="94"/>
                    </a:lnTo>
                    <a:lnTo>
                      <a:pt x="52" y="71"/>
                    </a:lnTo>
                    <a:lnTo>
                      <a:pt x="76" y="52"/>
                    </a:lnTo>
                    <a:lnTo>
                      <a:pt x="83" y="28"/>
                    </a:lnTo>
                    <a:lnTo>
                      <a:pt x="88" y="28"/>
                    </a:lnTo>
                    <a:lnTo>
                      <a:pt x="95" y="14"/>
                    </a:lnTo>
                    <a:lnTo>
                      <a:pt x="107" y="12"/>
                    </a:lnTo>
                    <a:lnTo>
                      <a:pt x="114" y="14"/>
                    </a:lnTo>
                    <a:lnTo>
                      <a:pt x="121" y="14"/>
                    </a:lnTo>
                    <a:lnTo>
                      <a:pt x="126" y="9"/>
                    </a:lnTo>
                    <a:lnTo>
                      <a:pt x="138" y="9"/>
                    </a:lnTo>
                    <a:lnTo>
                      <a:pt x="135" y="0"/>
                    </a:lnTo>
                    <a:lnTo>
                      <a:pt x="140" y="0"/>
                    </a:lnTo>
                    <a:lnTo>
                      <a:pt x="140" y="0"/>
                    </a:lnTo>
                    <a:lnTo>
                      <a:pt x="138" y="5"/>
                    </a:lnTo>
                    <a:close/>
                  </a:path>
                </a:pathLst>
              </a:custGeom>
              <a:grpFill/>
              <a:ln w="3175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" name="Freeform 271"/>
              <p:cNvSpPr/>
              <p:nvPr/>
            </p:nvSpPr>
            <p:spPr bwMode="auto">
              <a:xfrm>
                <a:off x="4092662" y="3646222"/>
                <a:ext cx="131102" cy="110500"/>
              </a:xfrm>
              <a:custGeom>
                <a:avLst/>
                <a:gdLst>
                  <a:gd name="T0" fmla="*/ 138 w 140"/>
                  <a:gd name="T1" fmla="*/ 5 h 118"/>
                  <a:gd name="T2" fmla="*/ 138 w 140"/>
                  <a:gd name="T3" fmla="*/ 5 h 118"/>
                  <a:gd name="T4" fmla="*/ 138 w 140"/>
                  <a:gd name="T5" fmla="*/ 31 h 118"/>
                  <a:gd name="T6" fmla="*/ 83 w 140"/>
                  <a:gd name="T7" fmla="*/ 31 h 118"/>
                  <a:gd name="T8" fmla="*/ 85 w 140"/>
                  <a:gd name="T9" fmla="*/ 76 h 118"/>
                  <a:gd name="T10" fmla="*/ 71 w 140"/>
                  <a:gd name="T11" fmla="*/ 78 h 118"/>
                  <a:gd name="T12" fmla="*/ 67 w 140"/>
                  <a:gd name="T13" fmla="*/ 85 h 118"/>
                  <a:gd name="T14" fmla="*/ 69 w 140"/>
                  <a:gd name="T15" fmla="*/ 111 h 118"/>
                  <a:gd name="T16" fmla="*/ 5 w 140"/>
                  <a:gd name="T17" fmla="*/ 111 h 118"/>
                  <a:gd name="T18" fmla="*/ 0 w 140"/>
                  <a:gd name="T19" fmla="*/ 118 h 118"/>
                  <a:gd name="T20" fmla="*/ 3 w 140"/>
                  <a:gd name="T21" fmla="*/ 109 h 118"/>
                  <a:gd name="T22" fmla="*/ 3 w 140"/>
                  <a:gd name="T23" fmla="*/ 109 h 118"/>
                  <a:gd name="T24" fmla="*/ 38 w 140"/>
                  <a:gd name="T25" fmla="*/ 109 h 118"/>
                  <a:gd name="T26" fmla="*/ 41 w 140"/>
                  <a:gd name="T27" fmla="*/ 104 h 118"/>
                  <a:gd name="T28" fmla="*/ 48 w 140"/>
                  <a:gd name="T29" fmla="*/ 94 h 118"/>
                  <a:gd name="T30" fmla="*/ 52 w 140"/>
                  <a:gd name="T31" fmla="*/ 71 h 118"/>
                  <a:gd name="T32" fmla="*/ 76 w 140"/>
                  <a:gd name="T33" fmla="*/ 52 h 118"/>
                  <a:gd name="T34" fmla="*/ 83 w 140"/>
                  <a:gd name="T35" fmla="*/ 28 h 118"/>
                  <a:gd name="T36" fmla="*/ 88 w 140"/>
                  <a:gd name="T37" fmla="*/ 28 h 118"/>
                  <a:gd name="T38" fmla="*/ 95 w 140"/>
                  <a:gd name="T39" fmla="*/ 14 h 118"/>
                  <a:gd name="T40" fmla="*/ 107 w 140"/>
                  <a:gd name="T41" fmla="*/ 12 h 118"/>
                  <a:gd name="T42" fmla="*/ 114 w 140"/>
                  <a:gd name="T43" fmla="*/ 14 h 118"/>
                  <a:gd name="T44" fmla="*/ 121 w 140"/>
                  <a:gd name="T45" fmla="*/ 14 h 118"/>
                  <a:gd name="T46" fmla="*/ 126 w 140"/>
                  <a:gd name="T47" fmla="*/ 9 h 118"/>
                  <a:gd name="T48" fmla="*/ 138 w 140"/>
                  <a:gd name="T49" fmla="*/ 9 h 118"/>
                  <a:gd name="T50" fmla="*/ 135 w 140"/>
                  <a:gd name="T51" fmla="*/ 0 h 118"/>
                  <a:gd name="T52" fmla="*/ 140 w 140"/>
                  <a:gd name="T53" fmla="*/ 0 h 118"/>
                  <a:gd name="T54" fmla="*/ 140 w 140"/>
                  <a:gd name="T55" fmla="*/ 0 h 118"/>
                  <a:gd name="T56" fmla="*/ 138 w 140"/>
                  <a:gd name="T57" fmla="*/ 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40" h="118">
                    <a:moveTo>
                      <a:pt x="138" y="5"/>
                    </a:moveTo>
                    <a:lnTo>
                      <a:pt x="138" y="5"/>
                    </a:lnTo>
                    <a:lnTo>
                      <a:pt x="138" y="31"/>
                    </a:lnTo>
                    <a:lnTo>
                      <a:pt x="83" y="31"/>
                    </a:lnTo>
                    <a:lnTo>
                      <a:pt x="85" y="76"/>
                    </a:lnTo>
                    <a:lnTo>
                      <a:pt x="71" y="78"/>
                    </a:lnTo>
                    <a:lnTo>
                      <a:pt x="67" y="85"/>
                    </a:lnTo>
                    <a:lnTo>
                      <a:pt x="69" y="111"/>
                    </a:lnTo>
                    <a:lnTo>
                      <a:pt x="5" y="111"/>
                    </a:lnTo>
                    <a:lnTo>
                      <a:pt x="0" y="118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8" y="109"/>
                    </a:lnTo>
                    <a:lnTo>
                      <a:pt x="41" y="104"/>
                    </a:lnTo>
                    <a:lnTo>
                      <a:pt x="48" y="94"/>
                    </a:lnTo>
                    <a:lnTo>
                      <a:pt x="52" y="71"/>
                    </a:lnTo>
                    <a:lnTo>
                      <a:pt x="76" y="52"/>
                    </a:lnTo>
                    <a:lnTo>
                      <a:pt x="83" y="28"/>
                    </a:lnTo>
                    <a:lnTo>
                      <a:pt x="88" y="28"/>
                    </a:lnTo>
                    <a:lnTo>
                      <a:pt x="95" y="14"/>
                    </a:lnTo>
                    <a:lnTo>
                      <a:pt x="107" y="12"/>
                    </a:lnTo>
                    <a:lnTo>
                      <a:pt x="114" y="14"/>
                    </a:lnTo>
                    <a:lnTo>
                      <a:pt x="121" y="14"/>
                    </a:lnTo>
                    <a:lnTo>
                      <a:pt x="126" y="9"/>
                    </a:lnTo>
                    <a:lnTo>
                      <a:pt x="138" y="9"/>
                    </a:lnTo>
                    <a:lnTo>
                      <a:pt x="135" y="0"/>
                    </a:lnTo>
                    <a:lnTo>
                      <a:pt x="140" y="0"/>
                    </a:lnTo>
                    <a:lnTo>
                      <a:pt x="140" y="0"/>
                    </a:lnTo>
                    <a:lnTo>
                      <a:pt x="138" y="5"/>
                    </a:lnTo>
                  </a:path>
                </a:pathLst>
              </a:custGeom>
              <a:solidFill>
                <a:srgbClr val="E9F7F3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" name="Freeform 276"/>
              <p:cNvSpPr/>
              <p:nvPr/>
            </p:nvSpPr>
            <p:spPr bwMode="auto">
              <a:xfrm>
                <a:off x="4086106" y="3826019"/>
                <a:ext cx="93645" cy="66488"/>
              </a:xfrm>
              <a:custGeom>
                <a:avLst/>
                <a:gdLst>
                  <a:gd name="T0" fmla="*/ 50 w 100"/>
                  <a:gd name="T1" fmla="*/ 0 h 71"/>
                  <a:gd name="T2" fmla="*/ 50 w 100"/>
                  <a:gd name="T3" fmla="*/ 0 h 71"/>
                  <a:gd name="T4" fmla="*/ 57 w 100"/>
                  <a:gd name="T5" fmla="*/ 4 h 71"/>
                  <a:gd name="T6" fmla="*/ 69 w 100"/>
                  <a:gd name="T7" fmla="*/ 9 h 71"/>
                  <a:gd name="T8" fmla="*/ 76 w 100"/>
                  <a:gd name="T9" fmla="*/ 21 h 71"/>
                  <a:gd name="T10" fmla="*/ 88 w 100"/>
                  <a:gd name="T11" fmla="*/ 33 h 71"/>
                  <a:gd name="T12" fmla="*/ 90 w 100"/>
                  <a:gd name="T13" fmla="*/ 42 h 71"/>
                  <a:gd name="T14" fmla="*/ 92 w 100"/>
                  <a:gd name="T15" fmla="*/ 52 h 71"/>
                  <a:gd name="T16" fmla="*/ 97 w 100"/>
                  <a:gd name="T17" fmla="*/ 59 h 71"/>
                  <a:gd name="T18" fmla="*/ 100 w 100"/>
                  <a:gd name="T19" fmla="*/ 63 h 71"/>
                  <a:gd name="T20" fmla="*/ 100 w 100"/>
                  <a:gd name="T21" fmla="*/ 68 h 71"/>
                  <a:gd name="T22" fmla="*/ 97 w 100"/>
                  <a:gd name="T23" fmla="*/ 71 h 71"/>
                  <a:gd name="T24" fmla="*/ 88 w 100"/>
                  <a:gd name="T25" fmla="*/ 68 h 71"/>
                  <a:gd name="T26" fmla="*/ 85 w 100"/>
                  <a:gd name="T27" fmla="*/ 71 h 71"/>
                  <a:gd name="T28" fmla="*/ 83 w 100"/>
                  <a:gd name="T29" fmla="*/ 71 h 71"/>
                  <a:gd name="T30" fmla="*/ 71 w 100"/>
                  <a:gd name="T31" fmla="*/ 66 h 71"/>
                  <a:gd name="T32" fmla="*/ 64 w 100"/>
                  <a:gd name="T33" fmla="*/ 66 h 71"/>
                  <a:gd name="T34" fmla="*/ 33 w 100"/>
                  <a:gd name="T35" fmla="*/ 66 h 71"/>
                  <a:gd name="T36" fmla="*/ 29 w 100"/>
                  <a:gd name="T37" fmla="*/ 68 h 71"/>
                  <a:gd name="T38" fmla="*/ 24 w 100"/>
                  <a:gd name="T39" fmla="*/ 66 h 71"/>
                  <a:gd name="T40" fmla="*/ 14 w 100"/>
                  <a:gd name="T41" fmla="*/ 71 h 71"/>
                  <a:gd name="T42" fmla="*/ 12 w 100"/>
                  <a:gd name="T43" fmla="*/ 56 h 71"/>
                  <a:gd name="T44" fmla="*/ 26 w 100"/>
                  <a:gd name="T45" fmla="*/ 59 h 71"/>
                  <a:gd name="T46" fmla="*/ 31 w 100"/>
                  <a:gd name="T47" fmla="*/ 56 h 71"/>
                  <a:gd name="T48" fmla="*/ 33 w 100"/>
                  <a:gd name="T49" fmla="*/ 56 h 71"/>
                  <a:gd name="T50" fmla="*/ 40 w 100"/>
                  <a:gd name="T51" fmla="*/ 52 h 71"/>
                  <a:gd name="T52" fmla="*/ 48 w 100"/>
                  <a:gd name="T53" fmla="*/ 54 h 71"/>
                  <a:gd name="T54" fmla="*/ 55 w 100"/>
                  <a:gd name="T55" fmla="*/ 56 h 71"/>
                  <a:gd name="T56" fmla="*/ 62 w 100"/>
                  <a:gd name="T57" fmla="*/ 52 h 71"/>
                  <a:gd name="T58" fmla="*/ 57 w 100"/>
                  <a:gd name="T59" fmla="*/ 47 h 71"/>
                  <a:gd name="T60" fmla="*/ 52 w 100"/>
                  <a:gd name="T61" fmla="*/ 49 h 71"/>
                  <a:gd name="T62" fmla="*/ 48 w 100"/>
                  <a:gd name="T63" fmla="*/ 49 h 71"/>
                  <a:gd name="T64" fmla="*/ 40 w 100"/>
                  <a:gd name="T65" fmla="*/ 44 h 71"/>
                  <a:gd name="T66" fmla="*/ 36 w 100"/>
                  <a:gd name="T67" fmla="*/ 44 h 71"/>
                  <a:gd name="T68" fmla="*/ 31 w 100"/>
                  <a:gd name="T69" fmla="*/ 49 h 71"/>
                  <a:gd name="T70" fmla="*/ 14 w 100"/>
                  <a:gd name="T71" fmla="*/ 49 h 71"/>
                  <a:gd name="T72" fmla="*/ 7 w 100"/>
                  <a:gd name="T73" fmla="*/ 37 h 71"/>
                  <a:gd name="T74" fmla="*/ 0 w 100"/>
                  <a:gd name="T75" fmla="*/ 30 h 71"/>
                  <a:gd name="T76" fmla="*/ 7 w 100"/>
                  <a:gd name="T77" fmla="*/ 28 h 71"/>
                  <a:gd name="T78" fmla="*/ 14 w 100"/>
                  <a:gd name="T79" fmla="*/ 16 h 71"/>
                  <a:gd name="T80" fmla="*/ 19 w 100"/>
                  <a:gd name="T81" fmla="*/ 7 h 71"/>
                  <a:gd name="T82" fmla="*/ 24 w 100"/>
                  <a:gd name="T83" fmla="*/ 2 h 71"/>
                  <a:gd name="T84" fmla="*/ 31 w 100"/>
                  <a:gd name="T85" fmla="*/ 2 h 71"/>
                  <a:gd name="T86" fmla="*/ 40 w 100"/>
                  <a:gd name="T87" fmla="*/ 0 h 71"/>
                  <a:gd name="T88" fmla="*/ 50 w 100"/>
                  <a:gd name="T8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0" h="71">
                    <a:moveTo>
                      <a:pt x="50" y="0"/>
                    </a:moveTo>
                    <a:lnTo>
                      <a:pt x="50" y="0"/>
                    </a:lnTo>
                    <a:lnTo>
                      <a:pt x="57" y="4"/>
                    </a:lnTo>
                    <a:lnTo>
                      <a:pt x="69" y="9"/>
                    </a:lnTo>
                    <a:lnTo>
                      <a:pt x="76" y="21"/>
                    </a:lnTo>
                    <a:lnTo>
                      <a:pt x="88" y="33"/>
                    </a:lnTo>
                    <a:lnTo>
                      <a:pt x="90" y="42"/>
                    </a:lnTo>
                    <a:lnTo>
                      <a:pt x="92" y="52"/>
                    </a:lnTo>
                    <a:lnTo>
                      <a:pt x="97" y="59"/>
                    </a:lnTo>
                    <a:lnTo>
                      <a:pt x="100" y="63"/>
                    </a:lnTo>
                    <a:lnTo>
                      <a:pt x="100" y="68"/>
                    </a:lnTo>
                    <a:lnTo>
                      <a:pt x="97" y="71"/>
                    </a:lnTo>
                    <a:lnTo>
                      <a:pt x="88" y="68"/>
                    </a:lnTo>
                    <a:lnTo>
                      <a:pt x="85" y="71"/>
                    </a:lnTo>
                    <a:lnTo>
                      <a:pt x="83" y="71"/>
                    </a:lnTo>
                    <a:lnTo>
                      <a:pt x="71" y="66"/>
                    </a:lnTo>
                    <a:lnTo>
                      <a:pt x="64" y="66"/>
                    </a:lnTo>
                    <a:lnTo>
                      <a:pt x="33" y="66"/>
                    </a:lnTo>
                    <a:lnTo>
                      <a:pt x="29" y="68"/>
                    </a:lnTo>
                    <a:lnTo>
                      <a:pt x="24" y="66"/>
                    </a:lnTo>
                    <a:lnTo>
                      <a:pt x="14" y="71"/>
                    </a:lnTo>
                    <a:lnTo>
                      <a:pt x="12" y="56"/>
                    </a:lnTo>
                    <a:lnTo>
                      <a:pt x="26" y="59"/>
                    </a:lnTo>
                    <a:lnTo>
                      <a:pt x="31" y="56"/>
                    </a:lnTo>
                    <a:lnTo>
                      <a:pt x="33" y="56"/>
                    </a:lnTo>
                    <a:lnTo>
                      <a:pt x="40" y="52"/>
                    </a:lnTo>
                    <a:lnTo>
                      <a:pt x="48" y="54"/>
                    </a:lnTo>
                    <a:lnTo>
                      <a:pt x="55" y="56"/>
                    </a:lnTo>
                    <a:lnTo>
                      <a:pt x="62" y="52"/>
                    </a:lnTo>
                    <a:lnTo>
                      <a:pt x="57" y="47"/>
                    </a:lnTo>
                    <a:lnTo>
                      <a:pt x="52" y="49"/>
                    </a:lnTo>
                    <a:lnTo>
                      <a:pt x="48" y="49"/>
                    </a:lnTo>
                    <a:lnTo>
                      <a:pt x="40" y="44"/>
                    </a:lnTo>
                    <a:lnTo>
                      <a:pt x="36" y="44"/>
                    </a:lnTo>
                    <a:lnTo>
                      <a:pt x="31" y="49"/>
                    </a:lnTo>
                    <a:lnTo>
                      <a:pt x="14" y="49"/>
                    </a:lnTo>
                    <a:lnTo>
                      <a:pt x="7" y="37"/>
                    </a:lnTo>
                    <a:lnTo>
                      <a:pt x="0" y="30"/>
                    </a:lnTo>
                    <a:lnTo>
                      <a:pt x="7" y="28"/>
                    </a:lnTo>
                    <a:lnTo>
                      <a:pt x="14" y="16"/>
                    </a:lnTo>
                    <a:lnTo>
                      <a:pt x="19" y="7"/>
                    </a:lnTo>
                    <a:lnTo>
                      <a:pt x="24" y="2"/>
                    </a:lnTo>
                    <a:lnTo>
                      <a:pt x="31" y="2"/>
                    </a:lnTo>
                    <a:lnTo>
                      <a:pt x="4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CBEBE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" name="Freeform 298"/>
              <p:cNvSpPr/>
              <p:nvPr/>
            </p:nvSpPr>
            <p:spPr bwMode="auto">
              <a:xfrm>
                <a:off x="4970865" y="3896251"/>
                <a:ext cx="154513" cy="208827"/>
              </a:xfrm>
              <a:custGeom>
                <a:avLst/>
                <a:gdLst>
                  <a:gd name="T0" fmla="*/ 12 w 165"/>
                  <a:gd name="T1" fmla="*/ 218 h 223"/>
                  <a:gd name="T2" fmla="*/ 12 w 165"/>
                  <a:gd name="T3" fmla="*/ 218 h 223"/>
                  <a:gd name="T4" fmla="*/ 9 w 165"/>
                  <a:gd name="T5" fmla="*/ 223 h 223"/>
                  <a:gd name="T6" fmla="*/ 0 w 165"/>
                  <a:gd name="T7" fmla="*/ 209 h 223"/>
                  <a:gd name="T8" fmla="*/ 0 w 165"/>
                  <a:gd name="T9" fmla="*/ 149 h 223"/>
                  <a:gd name="T10" fmla="*/ 14 w 165"/>
                  <a:gd name="T11" fmla="*/ 133 h 223"/>
                  <a:gd name="T12" fmla="*/ 19 w 165"/>
                  <a:gd name="T13" fmla="*/ 126 h 223"/>
                  <a:gd name="T14" fmla="*/ 28 w 165"/>
                  <a:gd name="T15" fmla="*/ 126 h 223"/>
                  <a:gd name="T16" fmla="*/ 42 w 165"/>
                  <a:gd name="T17" fmla="*/ 116 h 223"/>
                  <a:gd name="T18" fmla="*/ 64 w 165"/>
                  <a:gd name="T19" fmla="*/ 114 h 223"/>
                  <a:gd name="T20" fmla="*/ 111 w 165"/>
                  <a:gd name="T21" fmla="*/ 67 h 223"/>
                  <a:gd name="T22" fmla="*/ 120 w 165"/>
                  <a:gd name="T23" fmla="*/ 52 h 223"/>
                  <a:gd name="T24" fmla="*/ 130 w 165"/>
                  <a:gd name="T25" fmla="*/ 43 h 223"/>
                  <a:gd name="T26" fmla="*/ 130 w 165"/>
                  <a:gd name="T27" fmla="*/ 33 h 223"/>
                  <a:gd name="T28" fmla="*/ 130 w 165"/>
                  <a:gd name="T29" fmla="*/ 17 h 223"/>
                  <a:gd name="T30" fmla="*/ 130 w 165"/>
                  <a:gd name="T31" fmla="*/ 10 h 223"/>
                  <a:gd name="T32" fmla="*/ 130 w 165"/>
                  <a:gd name="T33" fmla="*/ 10 h 223"/>
                  <a:gd name="T34" fmla="*/ 135 w 165"/>
                  <a:gd name="T35" fmla="*/ 10 h 223"/>
                  <a:gd name="T36" fmla="*/ 142 w 165"/>
                  <a:gd name="T37" fmla="*/ 7 h 223"/>
                  <a:gd name="T38" fmla="*/ 149 w 165"/>
                  <a:gd name="T39" fmla="*/ 5 h 223"/>
                  <a:gd name="T40" fmla="*/ 158 w 165"/>
                  <a:gd name="T41" fmla="*/ 0 h 223"/>
                  <a:gd name="T42" fmla="*/ 165 w 165"/>
                  <a:gd name="T43" fmla="*/ 0 h 223"/>
                  <a:gd name="T44" fmla="*/ 165 w 165"/>
                  <a:gd name="T45" fmla="*/ 5 h 223"/>
                  <a:gd name="T46" fmla="*/ 163 w 165"/>
                  <a:gd name="T47" fmla="*/ 14 h 223"/>
                  <a:gd name="T48" fmla="*/ 163 w 165"/>
                  <a:gd name="T49" fmla="*/ 24 h 223"/>
                  <a:gd name="T50" fmla="*/ 161 w 165"/>
                  <a:gd name="T51" fmla="*/ 29 h 223"/>
                  <a:gd name="T52" fmla="*/ 156 w 165"/>
                  <a:gd name="T53" fmla="*/ 45 h 223"/>
                  <a:gd name="T54" fmla="*/ 146 w 165"/>
                  <a:gd name="T55" fmla="*/ 64 h 223"/>
                  <a:gd name="T56" fmla="*/ 137 w 165"/>
                  <a:gd name="T57" fmla="*/ 85 h 223"/>
                  <a:gd name="T58" fmla="*/ 123 w 165"/>
                  <a:gd name="T59" fmla="*/ 109 h 223"/>
                  <a:gd name="T60" fmla="*/ 109 w 165"/>
                  <a:gd name="T61" fmla="*/ 128 h 223"/>
                  <a:gd name="T62" fmla="*/ 90 w 165"/>
                  <a:gd name="T63" fmla="*/ 149 h 223"/>
                  <a:gd name="T64" fmla="*/ 73 w 165"/>
                  <a:gd name="T65" fmla="*/ 164 h 223"/>
                  <a:gd name="T66" fmla="*/ 49 w 165"/>
                  <a:gd name="T67" fmla="*/ 178 h 223"/>
                  <a:gd name="T68" fmla="*/ 35 w 165"/>
                  <a:gd name="T69" fmla="*/ 192 h 223"/>
                  <a:gd name="T70" fmla="*/ 16 w 165"/>
                  <a:gd name="T71" fmla="*/ 211 h 223"/>
                  <a:gd name="T72" fmla="*/ 12 w 165"/>
                  <a:gd name="T73" fmla="*/ 218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5" h="223">
                    <a:moveTo>
                      <a:pt x="12" y="218"/>
                    </a:moveTo>
                    <a:lnTo>
                      <a:pt x="12" y="218"/>
                    </a:lnTo>
                    <a:lnTo>
                      <a:pt x="9" y="223"/>
                    </a:lnTo>
                    <a:lnTo>
                      <a:pt x="0" y="209"/>
                    </a:lnTo>
                    <a:lnTo>
                      <a:pt x="0" y="149"/>
                    </a:lnTo>
                    <a:lnTo>
                      <a:pt x="14" y="133"/>
                    </a:lnTo>
                    <a:lnTo>
                      <a:pt x="19" y="126"/>
                    </a:lnTo>
                    <a:lnTo>
                      <a:pt x="28" y="126"/>
                    </a:lnTo>
                    <a:lnTo>
                      <a:pt x="42" y="116"/>
                    </a:lnTo>
                    <a:lnTo>
                      <a:pt x="64" y="114"/>
                    </a:lnTo>
                    <a:lnTo>
                      <a:pt x="111" y="67"/>
                    </a:lnTo>
                    <a:lnTo>
                      <a:pt x="120" y="52"/>
                    </a:lnTo>
                    <a:lnTo>
                      <a:pt x="130" y="43"/>
                    </a:lnTo>
                    <a:lnTo>
                      <a:pt x="130" y="33"/>
                    </a:lnTo>
                    <a:lnTo>
                      <a:pt x="130" y="17"/>
                    </a:lnTo>
                    <a:lnTo>
                      <a:pt x="130" y="10"/>
                    </a:lnTo>
                    <a:lnTo>
                      <a:pt x="130" y="10"/>
                    </a:lnTo>
                    <a:lnTo>
                      <a:pt x="135" y="10"/>
                    </a:lnTo>
                    <a:lnTo>
                      <a:pt x="142" y="7"/>
                    </a:lnTo>
                    <a:lnTo>
                      <a:pt x="149" y="5"/>
                    </a:lnTo>
                    <a:lnTo>
                      <a:pt x="158" y="0"/>
                    </a:lnTo>
                    <a:lnTo>
                      <a:pt x="165" y="0"/>
                    </a:lnTo>
                    <a:lnTo>
                      <a:pt x="165" y="5"/>
                    </a:lnTo>
                    <a:lnTo>
                      <a:pt x="163" y="14"/>
                    </a:lnTo>
                    <a:lnTo>
                      <a:pt x="163" y="24"/>
                    </a:lnTo>
                    <a:lnTo>
                      <a:pt x="161" y="29"/>
                    </a:lnTo>
                    <a:lnTo>
                      <a:pt x="156" y="45"/>
                    </a:lnTo>
                    <a:lnTo>
                      <a:pt x="146" y="64"/>
                    </a:lnTo>
                    <a:lnTo>
                      <a:pt x="137" y="85"/>
                    </a:lnTo>
                    <a:lnTo>
                      <a:pt x="123" y="109"/>
                    </a:lnTo>
                    <a:lnTo>
                      <a:pt x="109" y="128"/>
                    </a:lnTo>
                    <a:lnTo>
                      <a:pt x="90" y="149"/>
                    </a:lnTo>
                    <a:lnTo>
                      <a:pt x="73" y="164"/>
                    </a:lnTo>
                    <a:lnTo>
                      <a:pt x="49" y="178"/>
                    </a:lnTo>
                    <a:lnTo>
                      <a:pt x="35" y="192"/>
                    </a:lnTo>
                    <a:lnTo>
                      <a:pt x="16" y="211"/>
                    </a:lnTo>
                    <a:lnTo>
                      <a:pt x="12" y="218"/>
                    </a:lnTo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" name="Freeform 166"/>
              <p:cNvSpPr/>
              <p:nvPr/>
            </p:nvSpPr>
            <p:spPr bwMode="auto">
              <a:xfrm>
                <a:off x="4817467" y="4479655"/>
                <a:ext cx="22520" cy="29164"/>
              </a:xfrm>
              <a:custGeom>
                <a:avLst/>
                <a:gdLst>
                  <a:gd name="connsiteX0" fmla="*/ 15908 w 54648"/>
                  <a:gd name="connsiteY0" fmla="*/ 0 h 70772"/>
                  <a:gd name="connsiteX1" fmla="*/ 27270 w 54648"/>
                  <a:gd name="connsiteY1" fmla="*/ 0 h 70772"/>
                  <a:gd name="connsiteX2" fmla="*/ 47722 w 54648"/>
                  <a:gd name="connsiteY2" fmla="*/ 4545 h 70772"/>
                  <a:gd name="connsiteX3" fmla="*/ 49107 w 54648"/>
                  <a:gd name="connsiteY3" fmla="*/ 11467 h 70772"/>
                  <a:gd name="connsiteX4" fmla="*/ 50103 w 54648"/>
                  <a:gd name="connsiteY4" fmla="*/ 11688 h 70772"/>
                  <a:gd name="connsiteX5" fmla="*/ 54648 w 54648"/>
                  <a:gd name="connsiteY5" fmla="*/ 34413 h 70772"/>
                  <a:gd name="connsiteX6" fmla="*/ 54648 w 54648"/>
                  <a:gd name="connsiteY6" fmla="*/ 50320 h 70772"/>
                  <a:gd name="connsiteX7" fmla="*/ 50103 w 54648"/>
                  <a:gd name="connsiteY7" fmla="*/ 66227 h 70772"/>
                  <a:gd name="connsiteX8" fmla="*/ 29651 w 54648"/>
                  <a:gd name="connsiteY8" fmla="*/ 70772 h 70772"/>
                  <a:gd name="connsiteX9" fmla="*/ 2381 w 54648"/>
                  <a:gd name="connsiteY9" fmla="*/ 50320 h 70772"/>
                  <a:gd name="connsiteX10" fmla="*/ 2381 w 54648"/>
                  <a:gd name="connsiteY10" fmla="*/ 44963 h 70772"/>
                  <a:gd name="connsiteX11" fmla="*/ 0 w 54648"/>
                  <a:gd name="connsiteY11" fmla="*/ 43177 h 70772"/>
                  <a:gd name="connsiteX12" fmla="*/ 0 w 54648"/>
                  <a:gd name="connsiteY12" fmla="*/ 31815 h 70772"/>
                  <a:gd name="connsiteX13" fmla="*/ 11363 w 54648"/>
                  <a:gd name="connsiteY13" fmla="*/ 15907 h 70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648" h="70772">
                    <a:moveTo>
                      <a:pt x="15908" y="0"/>
                    </a:moveTo>
                    <a:lnTo>
                      <a:pt x="27270" y="0"/>
                    </a:lnTo>
                    <a:lnTo>
                      <a:pt x="47722" y="4545"/>
                    </a:lnTo>
                    <a:lnTo>
                      <a:pt x="49107" y="11467"/>
                    </a:lnTo>
                    <a:lnTo>
                      <a:pt x="50103" y="11688"/>
                    </a:lnTo>
                    <a:lnTo>
                      <a:pt x="54648" y="34413"/>
                    </a:lnTo>
                    <a:lnTo>
                      <a:pt x="54648" y="50320"/>
                    </a:lnTo>
                    <a:lnTo>
                      <a:pt x="50103" y="66227"/>
                    </a:lnTo>
                    <a:lnTo>
                      <a:pt x="29651" y="70772"/>
                    </a:lnTo>
                    <a:lnTo>
                      <a:pt x="2381" y="50320"/>
                    </a:lnTo>
                    <a:lnTo>
                      <a:pt x="2381" y="44963"/>
                    </a:lnTo>
                    <a:lnTo>
                      <a:pt x="0" y="43177"/>
                    </a:lnTo>
                    <a:lnTo>
                      <a:pt x="0" y="31815"/>
                    </a:lnTo>
                    <a:lnTo>
                      <a:pt x="11363" y="15907"/>
                    </a:lnTo>
                    <a:close/>
                  </a:path>
                </a:pathLst>
              </a:custGeom>
              <a:solidFill>
                <a:srgbClr val="AEE0D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" name="Freeform 313"/>
              <p:cNvSpPr/>
              <p:nvPr/>
            </p:nvSpPr>
            <p:spPr bwMode="auto">
              <a:xfrm>
                <a:off x="4558073" y="3717391"/>
                <a:ext cx="157323" cy="250031"/>
              </a:xfrm>
              <a:custGeom>
                <a:avLst/>
                <a:gdLst>
                  <a:gd name="T0" fmla="*/ 168 w 168"/>
                  <a:gd name="T1" fmla="*/ 66 h 267"/>
                  <a:gd name="T2" fmla="*/ 168 w 168"/>
                  <a:gd name="T3" fmla="*/ 66 h 267"/>
                  <a:gd name="T4" fmla="*/ 168 w 168"/>
                  <a:gd name="T5" fmla="*/ 132 h 267"/>
                  <a:gd name="T6" fmla="*/ 154 w 168"/>
                  <a:gd name="T7" fmla="*/ 130 h 267"/>
                  <a:gd name="T8" fmla="*/ 147 w 168"/>
                  <a:gd name="T9" fmla="*/ 144 h 267"/>
                  <a:gd name="T10" fmla="*/ 142 w 168"/>
                  <a:gd name="T11" fmla="*/ 153 h 267"/>
                  <a:gd name="T12" fmla="*/ 144 w 168"/>
                  <a:gd name="T13" fmla="*/ 158 h 267"/>
                  <a:gd name="T14" fmla="*/ 140 w 168"/>
                  <a:gd name="T15" fmla="*/ 163 h 267"/>
                  <a:gd name="T16" fmla="*/ 142 w 168"/>
                  <a:gd name="T17" fmla="*/ 170 h 267"/>
                  <a:gd name="T18" fmla="*/ 137 w 168"/>
                  <a:gd name="T19" fmla="*/ 177 h 267"/>
                  <a:gd name="T20" fmla="*/ 135 w 168"/>
                  <a:gd name="T21" fmla="*/ 182 h 267"/>
                  <a:gd name="T22" fmla="*/ 142 w 168"/>
                  <a:gd name="T23" fmla="*/ 182 h 267"/>
                  <a:gd name="T24" fmla="*/ 144 w 168"/>
                  <a:gd name="T25" fmla="*/ 189 h 267"/>
                  <a:gd name="T26" fmla="*/ 144 w 168"/>
                  <a:gd name="T27" fmla="*/ 196 h 267"/>
                  <a:gd name="T28" fmla="*/ 151 w 168"/>
                  <a:gd name="T29" fmla="*/ 203 h 267"/>
                  <a:gd name="T30" fmla="*/ 151 w 168"/>
                  <a:gd name="T31" fmla="*/ 205 h 267"/>
                  <a:gd name="T32" fmla="*/ 140 w 168"/>
                  <a:gd name="T33" fmla="*/ 210 h 267"/>
                  <a:gd name="T34" fmla="*/ 132 w 168"/>
                  <a:gd name="T35" fmla="*/ 215 h 267"/>
                  <a:gd name="T36" fmla="*/ 121 w 168"/>
                  <a:gd name="T37" fmla="*/ 234 h 267"/>
                  <a:gd name="T38" fmla="*/ 106 w 168"/>
                  <a:gd name="T39" fmla="*/ 241 h 267"/>
                  <a:gd name="T40" fmla="*/ 90 w 168"/>
                  <a:gd name="T41" fmla="*/ 239 h 267"/>
                  <a:gd name="T42" fmla="*/ 85 w 168"/>
                  <a:gd name="T43" fmla="*/ 241 h 267"/>
                  <a:gd name="T44" fmla="*/ 88 w 168"/>
                  <a:gd name="T45" fmla="*/ 248 h 267"/>
                  <a:gd name="T46" fmla="*/ 78 w 168"/>
                  <a:gd name="T47" fmla="*/ 253 h 267"/>
                  <a:gd name="T48" fmla="*/ 73 w 168"/>
                  <a:gd name="T49" fmla="*/ 260 h 267"/>
                  <a:gd name="T50" fmla="*/ 52 w 168"/>
                  <a:gd name="T51" fmla="*/ 265 h 267"/>
                  <a:gd name="T52" fmla="*/ 47 w 168"/>
                  <a:gd name="T53" fmla="*/ 262 h 267"/>
                  <a:gd name="T54" fmla="*/ 45 w 168"/>
                  <a:gd name="T55" fmla="*/ 262 h 267"/>
                  <a:gd name="T56" fmla="*/ 43 w 168"/>
                  <a:gd name="T57" fmla="*/ 265 h 267"/>
                  <a:gd name="T58" fmla="*/ 28 w 168"/>
                  <a:gd name="T59" fmla="*/ 267 h 267"/>
                  <a:gd name="T60" fmla="*/ 31 w 168"/>
                  <a:gd name="T61" fmla="*/ 262 h 267"/>
                  <a:gd name="T62" fmla="*/ 26 w 168"/>
                  <a:gd name="T63" fmla="*/ 250 h 267"/>
                  <a:gd name="T64" fmla="*/ 24 w 168"/>
                  <a:gd name="T65" fmla="*/ 243 h 267"/>
                  <a:gd name="T66" fmla="*/ 17 w 168"/>
                  <a:gd name="T67" fmla="*/ 241 h 267"/>
                  <a:gd name="T68" fmla="*/ 7 w 168"/>
                  <a:gd name="T69" fmla="*/ 231 h 267"/>
                  <a:gd name="T70" fmla="*/ 9 w 168"/>
                  <a:gd name="T71" fmla="*/ 224 h 267"/>
                  <a:gd name="T72" fmla="*/ 19 w 168"/>
                  <a:gd name="T73" fmla="*/ 227 h 267"/>
                  <a:gd name="T74" fmla="*/ 21 w 168"/>
                  <a:gd name="T75" fmla="*/ 224 h 267"/>
                  <a:gd name="T76" fmla="*/ 31 w 168"/>
                  <a:gd name="T77" fmla="*/ 224 h 267"/>
                  <a:gd name="T78" fmla="*/ 21 w 168"/>
                  <a:gd name="T79" fmla="*/ 210 h 267"/>
                  <a:gd name="T80" fmla="*/ 24 w 168"/>
                  <a:gd name="T81" fmla="*/ 198 h 267"/>
                  <a:gd name="T82" fmla="*/ 21 w 168"/>
                  <a:gd name="T83" fmla="*/ 189 h 267"/>
                  <a:gd name="T84" fmla="*/ 17 w 168"/>
                  <a:gd name="T85" fmla="*/ 177 h 267"/>
                  <a:gd name="T86" fmla="*/ 17 w 168"/>
                  <a:gd name="T87" fmla="*/ 170 h 267"/>
                  <a:gd name="T88" fmla="*/ 7 w 168"/>
                  <a:gd name="T89" fmla="*/ 170 h 267"/>
                  <a:gd name="T90" fmla="*/ 7 w 168"/>
                  <a:gd name="T91" fmla="*/ 158 h 267"/>
                  <a:gd name="T92" fmla="*/ 0 w 168"/>
                  <a:gd name="T93" fmla="*/ 153 h 267"/>
                  <a:gd name="T94" fmla="*/ 7 w 168"/>
                  <a:gd name="T95" fmla="*/ 130 h 267"/>
                  <a:gd name="T96" fmla="*/ 28 w 168"/>
                  <a:gd name="T97" fmla="*/ 116 h 267"/>
                  <a:gd name="T98" fmla="*/ 28 w 168"/>
                  <a:gd name="T99" fmla="*/ 94 h 267"/>
                  <a:gd name="T100" fmla="*/ 36 w 168"/>
                  <a:gd name="T101" fmla="*/ 59 h 267"/>
                  <a:gd name="T102" fmla="*/ 38 w 168"/>
                  <a:gd name="T103" fmla="*/ 52 h 267"/>
                  <a:gd name="T104" fmla="*/ 31 w 168"/>
                  <a:gd name="T105" fmla="*/ 44 h 267"/>
                  <a:gd name="T106" fmla="*/ 31 w 168"/>
                  <a:gd name="T107" fmla="*/ 40 h 267"/>
                  <a:gd name="T108" fmla="*/ 26 w 168"/>
                  <a:gd name="T109" fmla="*/ 35 h 267"/>
                  <a:gd name="T110" fmla="*/ 21 w 168"/>
                  <a:gd name="T111" fmla="*/ 9 h 267"/>
                  <a:gd name="T112" fmla="*/ 38 w 168"/>
                  <a:gd name="T113" fmla="*/ 0 h 267"/>
                  <a:gd name="T114" fmla="*/ 102 w 168"/>
                  <a:gd name="T115" fmla="*/ 33 h 267"/>
                  <a:gd name="T116" fmla="*/ 168 w 168"/>
                  <a:gd name="T117" fmla="*/ 66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8" h="267">
                    <a:moveTo>
                      <a:pt x="168" y="66"/>
                    </a:moveTo>
                    <a:lnTo>
                      <a:pt x="168" y="66"/>
                    </a:lnTo>
                    <a:lnTo>
                      <a:pt x="168" y="132"/>
                    </a:lnTo>
                    <a:lnTo>
                      <a:pt x="154" y="130"/>
                    </a:lnTo>
                    <a:lnTo>
                      <a:pt x="147" y="144"/>
                    </a:lnTo>
                    <a:lnTo>
                      <a:pt x="142" y="153"/>
                    </a:lnTo>
                    <a:lnTo>
                      <a:pt x="144" y="158"/>
                    </a:lnTo>
                    <a:lnTo>
                      <a:pt x="140" y="163"/>
                    </a:lnTo>
                    <a:lnTo>
                      <a:pt x="142" y="170"/>
                    </a:lnTo>
                    <a:lnTo>
                      <a:pt x="137" y="177"/>
                    </a:lnTo>
                    <a:lnTo>
                      <a:pt x="135" y="182"/>
                    </a:lnTo>
                    <a:lnTo>
                      <a:pt x="142" y="182"/>
                    </a:lnTo>
                    <a:lnTo>
                      <a:pt x="144" y="189"/>
                    </a:lnTo>
                    <a:lnTo>
                      <a:pt x="144" y="196"/>
                    </a:lnTo>
                    <a:lnTo>
                      <a:pt x="151" y="203"/>
                    </a:lnTo>
                    <a:lnTo>
                      <a:pt x="151" y="205"/>
                    </a:lnTo>
                    <a:lnTo>
                      <a:pt x="140" y="210"/>
                    </a:lnTo>
                    <a:lnTo>
                      <a:pt x="132" y="215"/>
                    </a:lnTo>
                    <a:lnTo>
                      <a:pt x="121" y="234"/>
                    </a:lnTo>
                    <a:lnTo>
                      <a:pt x="106" y="241"/>
                    </a:lnTo>
                    <a:lnTo>
                      <a:pt x="90" y="239"/>
                    </a:lnTo>
                    <a:lnTo>
                      <a:pt x="85" y="241"/>
                    </a:lnTo>
                    <a:lnTo>
                      <a:pt x="88" y="248"/>
                    </a:lnTo>
                    <a:lnTo>
                      <a:pt x="78" y="253"/>
                    </a:lnTo>
                    <a:lnTo>
                      <a:pt x="73" y="260"/>
                    </a:lnTo>
                    <a:lnTo>
                      <a:pt x="52" y="265"/>
                    </a:lnTo>
                    <a:lnTo>
                      <a:pt x="47" y="262"/>
                    </a:lnTo>
                    <a:lnTo>
                      <a:pt x="45" y="262"/>
                    </a:lnTo>
                    <a:lnTo>
                      <a:pt x="43" y="265"/>
                    </a:lnTo>
                    <a:lnTo>
                      <a:pt x="28" y="267"/>
                    </a:lnTo>
                    <a:lnTo>
                      <a:pt x="31" y="262"/>
                    </a:lnTo>
                    <a:lnTo>
                      <a:pt x="26" y="250"/>
                    </a:lnTo>
                    <a:lnTo>
                      <a:pt x="24" y="243"/>
                    </a:lnTo>
                    <a:lnTo>
                      <a:pt x="17" y="241"/>
                    </a:lnTo>
                    <a:lnTo>
                      <a:pt x="7" y="231"/>
                    </a:lnTo>
                    <a:lnTo>
                      <a:pt x="9" y="224"/>
                    </a:lnTo>
                    <a:lnTo>
                      <a:pt x="19" y="227"/>
                    </a:lnTo>
                    <a:lnTo>
                      <a:pt x="21" y="224"/>
                    </a:lnTo>
                    <a:lnTo>
                      <a:pt x="31" y="224"/>
                    </a:lnTo>
                    <a:lnTo>
                      <a:pt x="21" y="210"/>
                    </a:lnTo>
                    <a:lnTo>
                      <a:pt x="24" y="198"/>
                    </a:lnTo>
                    <a:lnTo>
                      <a:pt x="21" y="189"/>
                    </a:lnTo>
                    <a:lnTo>
                      <a:pt x="17" y="177"/>
                    </a:lnTo>
                    <a:lnTo>
                      <a:pt x="17" y="170"/>
                    </a:lnTo>
                    <a:lnTo>
                      <a:pt x="7" y="170"/>
                    </a:lnTo>
                    <a:lnTo>
                      <a:pt x="7" y="158"/>
                    </a:lnTo>
                    <a:lnTo>
                      <a:pt x="0" y="153"/>
                    </a:lnTo>
                    <a:lnTo>
                      <a:pt x="7" y="130"/>
                    </a:lnTo>
                    <a:lnTo>
                      <a:pt x="28" y="116"/>
                    </a:lnTo>
                    <a:lnTo>
                      <a:pt x="28" y="94"/>
                    </a:lnTo>
                    <a:lnTo>
                      <a:pt x="36" y="59"/>
                    </a:lnTo>
                    <a:lnTo>
                      <a:pt x="38" y="52"/>
                    </a:lnTo>
                    <a:lnTo>
                      <a:pt x="31" y="44"/>
                    </a:lnTo>
                    <a:lnTo>
                      <a:pt x="31" y="40"/>
                    </a:lnTo>
                    <a:lnTo>
                      <a:pt x="26" y="35"/>
                    </a:lnTo>
                    <a:lnTo>
                      <a:pt x="21" y="9"/>
                    </a:lnTo>
                    <a:lnTo>
                      <a:pt x="38" y="0"/>
                    </a:lnTo>
                    <a:lnTo>
                      <a:pt x="102" y="33"/>
                    </a:lnTo>
                    <a:lnTo>
                      <a:pt x="168" y="66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" name="Freeform 325"/>
              <p:cNvSpPr/>
              <p:nvPr/>
            </p:nvSpPr>
            <p:spPr bwMode="auto">
              <a:xfrm>
                <a:off x="4467238" y="3471107"/>
                <a:ext cx="59933" cy="128293"/>
              </a:xfrm>
              <a:custGeom>
                <a:avLst/>
                <a:gdLst>
                  <a:gd name="T0" fmla="*/ 43 w 64"/>
                  <a:gd name="T1" fmla="*/ 2 h 137"/>
                  <a:gd name="T2" fmla="*/ 43 w 64"/>
                  <a:gd name="T3" fmla="*/ 2 h 137"/>
                  <a:gd name="T4" fmla="*/ 43 w 64"/>
                  <a:gd name="T5" fmla="*/ 14 h 137"/>
                  <a:gd name="T6" fmla="*/ 57 w 64"/>
                  <a:gd name="T7" fmla="*/ 7 h 137"/>
                  <a:gd name="T8" fmla="*/ 57 w 64"/>
                  <a:gd name="T9" fmla="*/ 9 h 137"/>
                  <a:gd name="T10" fmla="*/ 50 w 64"/>
                  <a:gd name="T11" fmla="*/ 21 h 137"/>
                  <a:gd name="T12" fmla="*/ 50 w 64"/>
                  <a:gd name="T13" fmla="*/ 28 h 137"/>
                  <a:gd name="T14" fmla="*/ 54 w 64"/>
                  <a:gd name="T15" fmla="*/ 33 h 137"/>
                  <a:gd name="T16" fmla="*/ 52 w 64"/>
                  <a:gd name="T17" fmla="*/ 52 h 137"/>
                  <a:gd name="T18" fmla="*/ 43 w 64"/>
                  <a:gd name="T19" fmla="*/ 61 h 137"/>
                  <a:gd name="T20" fmla="*/ 45 w 64"/>
                  <a:gd name="T21" fmla="*/ 71 h 137"/>
                  <a:gd name="T22" fmla="*/ 54 w 64"/>
                  <a:gd name="T23" fmla="*/ 71 h 137"/>
                  <a:gd name="T24" fmla="*/ 57 w 64"/>
                  <a:gd name="T25" fmla="*/ 80 h 137"/>
                  <a:gd name="T26" fmla="*/ 64 w 64"/>
                  <a:gd name="T27" fmla="*/ 85 h 137"/>
                  <a:gd name="T28" fmla="*/ 62 w 64"/>
                  <a:gd name="T29" fmla="*/ 99 h 137"/>
                  <a:gd name="T30" fmla="*/ 54 w 64"/>
                  <a:gd name="T31" fmla="*/ 104 h 137"/>
                  <a:gd name="T32" fmla="*/ 50 w 64"/>
                  <a:gd name="T33" fmla="*/ 109 h 137"/>
                  <a:gd name="T34" fmla="*/ 38 w 64"/>
                  <a:gd name="T35" fmla="*/ 118 h 137"/>
                  <a:gd name="T36" fmla="*/ 40 w 64"/>
                  <a:gd name="T37" fmla="*/ 125 h 137"/>
                  <a:gd name="T38" fmla="*/ 38 w 64"/>
                  <a:gd name="T39" fmla="*/ 132 h 137"/>
                  <a:gd name="T40" fmla="*/ 31 w 64"/>
                  <a:gd name="T41" fmla="*/ 137 h 137"/>
                  <a:gd name="T42" fmla="*/ 24 w 64"/>
                  <a:gd name="T43" fmla="*/ 104 h 137"/>
                  <a:gd name="T44" fmla="*/ 14 w 64"/>
                  <a:gd name="T45" fmla="*/ 97 h 137"/>
                  <a:gd name="T46" fmla="*/ 14 w 64"/>
                  <a:gd name="T47" fmla="*/ 92 h 137"/>
                  <a:gd name="T48" fmla="*/ 2 w 64"/>
                  <a:gd name="T49" fmla="*/ 80 h 137"/>
                  <a:gd name="T50" fmla="*/ 0 w 64"/>
                  <a:gd name="T51" fmla="*/ 66 h 137"/>
                  <a:gd name="T52" fmla="*/ 10 w 64"/>
                  <a:gd name="T53" fmla="*/ 54 h 137"/>
                  <a:gd name="T54" fmla="*/ 14 w 64"/>
                  <a:gd name="T55" fmla="*/ 38 h 137"/>
                  <a:gd name="T56" fmla="*/ 10 w 64"/>
                  <a:gd name="T57" fmla="*/ 19 h 137"/>
                  <a:gd name="T58" fmla="*/ 14 w 64"/>
                  <a:gd name="T59" fmla="*/ 9 h 137"/>
                  <a:gd name="T60" fmla="*/ 33 w 64"/>
                  <a:gd name="T61" fmla="*/ 0 h 137"/>
                  <a:gd name="T62" fmla="*/ 43 w 64"/>
                  <a:gd name="T63" fmla="*/ 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" h="137">
                    <a:moveTo>
                      <a:pt x="43" y="2"/>
                    </a:moveTo>
                    <a:lnTo>
                      <a:pt x="43" y="2"/>
                    </a:lnTo>
                    <a:lnTo>
                      <a:pt x="43" y="14"/>
                    </a:lnTo>
                    <a:lnTo>
                      <a:pt x="57" y="7"/>
                    </a:lnTo>
                    <a:lnTo>
                      <a:pt x="57" y="9"/>
                    </a:lnTo>
                    <a:lnTo>
                      <a:pt x="50" y="21"/>
                    </a:lnTo>
                    <a:lnTo>
                      <a:pt x="50" y="28"/>
                    </a:lnTo>
                    <a:lnTo>
                      <a:pt x="54" y="33"/>
                    </a:lnTo>
                    <a:lnTo>
                      <a:pt x="52" y="52"/>
                    </a:lnTo>
                    <a:lnTo>
                      <a:pt x="43" y="61"/>
                    </a:lnTo>
                    <a:lnTo>
                      <a:pt x="45" y="71"/>
                    </a:lnTo>
                    <a:lnTo>
                      <a:pt x="54" y="71"/>
                    </a:lnTo>
                    <a:lnTo>
                      <a:pt x="57" y="80"/>
                    </a:lnTo>
                    <a:lnTo>
                      <a:pt x="64" y="85"/>
                    </a:lnTo>
                    <a:lnTo>
                      <a:pt x="62" y="99"/>
                    </a:lnTo>
                    <a:lnTo>
                      <a:pt x="54" y="104"/>
                    </a:lnTo>
                    <a:lnTo>
                      <a:pt x="50" y="109"/>
                    </a:lnTo>
                    <a:lnTo>
                      <a:pt x="38" y="118"/>
                    </a:lnTo>
                    <a:lnTo>
                      <a:pt x="40" y="125"/>
                    </a:lnTo>
                    <a:lnTo>
                      <a:pt x="38" y="132"/>
                    </a:lnTo>
                    <a:lnTo>
                      <a:pt x="31" y="137"/>
                    </a:lnTo>
                    <a:lnTo>
                      <a:pt x="24" y="104"/>
                    </a:lnTo>
                    <a:lnTo>
                      <a:pt x="14" y="97"/>
                    </a:lnTo>
                    <a:lnTo>
                      <a:pt x="14" y="92"/>
                    </a:lnTo>
                    <a:lnTo>
                      <a:pt x="2" y="80"/>
                    </a:lnTo>
                    <a:lnTo>
                      <a:pt x="0" y="66"/>
                    </a:lnTo>
                    <a:lnTo>
                      <a:pt x="10" y="54"/>
                    </a:lnTo>
                    <a:lnTo>
                      <a:pt x="14" y="38"/>
                    </a:lnTo>
                    <a:lnTo>
                      <a:pt x="10" y="19"/>
                    </a:lnTo>
                    <a:lnTo>
                      <a:pt x="14" y="9"/>
                    </a:lnTo>
                    <a:lnTo>
                      <a:pt x="33" y="0"/>
                    </a:lnTo>
                    <a:lnTo>
                      <a:pt x="43" y="2"/>
                    </a:lnTo>
                    <a:close/>
                  </a:path>
                </a:pathLst>
              </a:custGeom>
              <a:solidFill>
                <a:srgbClr val="CBEBE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" name="Freeform 178"/>
              <p:cNvSpPr/>
              <p:nvPr/>
            </p:nvSpPr>
            <p:spPr bwMode="auto">
              <a:xfrm>
                <a:off x="4761472" y="4530212"/>
                <a:ext cx="37366" cy="37637"/>
              </a:xfrm>
              <a:custGeom>
                <a:avLst/>
                <a:gdLst>
                  <a:gd name="connsiteX0" fmla="*/ 60915 w 90674"/>
                  <a:gd name="connsiteY0" fmla="*/ 0 h 91333"/>
                  <a:gd name="connsiteX1" fmla="*/ 76822 w 90674"/>
                  <a:gd name="connsiteY1" fmla="*/ 11363 h 91333"/>
                  <a:gd name="connsiteX2" fmla="*/ 85912 w 90674"/>
                  <a:gd name="connsiteY2" fmla="*/ 22725 h 91333"/>
                  <a:gd name="connsiteX3" fmla="*/ 84892 w 90674"/>
                  <a:gd name="connsiteY3" fmla="*/ 25021 h 91333"/>
                  <a:gd name="connsiteX4" fmla="*/ 90674 w 90674"/>
                  <a:gd name="connsiteY4" fmla="*/ 32249 h 91333"/>
                  <a:gd name="connsiteX5" fmla="*/ 81584 w 90674"/>
                  <a:gd name="connsiteY5" fmla="*/ 52701 h 91333"/>
                  <a:gd name="connsiteX6" fmla="*/ 74767 w 90674"/>
                  <a:gd name="connsiteY6" fmla="*/ 68609 h 91333"/>
                  <a:gd name="connsiteX7" fmla="*/ 54314 w 90674"/>
                  <a:gd name="connsiteY7" fmla="*/ 75426 h 91333"/>
                  <a:gd name="connsiteX8" fmla="*/ 49769 w 90674"/>
                  <a:gd name="connsiteY8" fmla="*/ 84516 h 91333"/>
                  <a:gd name="connsiteX9" fmla="*/ 38407 w 90674"/>
                  <a:gd name="connsiteY9" fmla="*/ 91333 h 91333"/>
                  <a:gd name="connsiteX10" fmla="*/ 36041 w 90674"/>
                  <a:gd name="connsiteY10" fmla="*/ 88798 h 91333"/>
                  <a:gd name="connsiteX11" fmla="*/ 31815 w 90674"/>
                  <a:gd name="connsiteY11" fmla="*/ 91333 h 91333"/>
                  <a:gd name="connsiteX12" fmla="*/ 0 w 90674"/>
                  <a:gd name="connsiteY12" fmla="*/ 57246 h 91333"/>
                  <a:gd name="connsiteX13" fmla="*/ 5007 w 90674"/>
                  <a:gd name="connsiteY13" fmla="*/ 51126 h 91333"/>
                  <a:gd name="connsiteX14" fmla="*/ 1830 w 90674"/>
                  <a:gd name="connsiteY14" fmla="*/ 47722 h 91333"/>
                  <a:gd name="connsiteX15" fmla="*/ 22283 w 90674"/>
                  <a:gd name="connsiteY15" fmla="*/ 22725 h 91333"/>
                  <a:gd name="connsiteX16" fmla="*/ 45007 w 90674"/>
                  <a:gd name="connsiteY16" fmla="*/ 6817 h 91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0674" h="91333">
                    <a:moveTo>
                      <a:pt x="60915" y="0"/>
                    </a:moveTo>
                    <a:lnTo>
                      <a:pt x="76822" y="11363"/>
                    </a:lnTo>
                    <a:lnTo>
                      <a:pt x="85912" y="22725"/>
                    </a:lnTo>
                    <a:lnTo>
                      <a:pt x="84892" y="25021"/>
                    </a:lnTo>
                    <a:lnTo>
                      <a:pt x="90674" y="32249"/>
                    </a:lnTo>
                    <a:lnTo>
                      <a:pt x="81584" y="52701"/>
                    </a:lnTo>
                    <a:lnTo>
                      <a:pt x="74767" y="68609"/>
                    </a:lnTo>
                    <a:lnTo>
                      <a:pt x="54314" y="75426"/>
                    </a:lnTo>
                    <a:lnTo>
                      <a:pt x="49769" y="84516"/>
                    </a:lnTo>
                    <a:lnTo>
                      <a:pt x="38407" y="91333"/>
                    </a:lnTo>
                    <a:lnTo>
                      <a:pt x="36041" y="88798"/>
                    </a:lnTo>
                    <a:lnTo>
                      <a:pt x="31815" y="91333"/>
                    </a:lnTo>
                    <a:lnTo>
                      <a:pt x="0" y="57246"/>
                    </a:lnTo>
                    <a:lnTo>
                      <a:pt x="5007" y="51126"/>
                    </a:lnTo>
                    <a:lnTo>
                      <a:pt x="1830" y="47722"/>
                    </a:lnTo>
                    <a:lnTo>
                      <a:pt x="22283" y="22725"/>
                    </a:lnTo>
                    <a:lnTo>
                      <a:pt x="45007" y="6817"/>
                    </a:lnTo>
                    <a:close/>
                  </a:path>
                </a:pathLst>
              </a:custGeom>
              <a:solidFill>
                <a:srgbClr val="AEE0D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>
                <a:noAutofit/>
              </a:bodyPr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" name="组合 332"/>
            <p:cNvGrpSpPr/>
            <p:nvPr/>
          </p:nvGrpSpPr>
          <p:grpSpPr>
            <a:xfrm>
              <a:off x="5796136" y="3996278"/>
              <a:ext cx="1259515" cy="877446"/>
              <a:chOff x="5951258" y="4148851"/>
              <a:chExt cx="1259515" cy="877446"/>
            </a:xfrm>
            <a:grpFill/>
          </p:grpSpPr>
          <p:sp>
            <p:nvSpPr>
              <p:cNvPr id="53" name="Freeform 18"/>
              <p:cNvSpPr>
                <a:spLocks noEditPoints="1"/>
              </p:cNvSpPr>
              <p:nvPr/>
            </p:nvSpPr>
            <p:spPr bwMode="auto">
              <a:xfrm>
                <a:off x="6223763" y="4394199"/>
                <a:ext cx="610560" cy="567484"/>
              </a:xfrm>
              <a:custGeom>
                <a:avLst/>
                <a:gdLst>
                  <a:gd name="T0" fmla="*/ 544 w 652"/>
                  <a:gd name="T1" fmla="*/ 550 h 606"/>
                  <a:gd name="T2" fmla="*/ 562 w 652"/>
                  <a:gd name="T3" fmla="*/ 580 h 606"/>
                  <a:gd name="T4" fmla="*/ 539 w 652"/>
                  <a:gd name="T5" fmla="*/ 606 h 606"/>
                  <a:gd name="T6" fmla="*/ 508 w 652"/>
                  <a:gd name="T7" fmla="*/ 554 h 606"/>
                  <a:gd name="T8" fmla="*/ 489 w 652"/>
                  <a:gd name="T9" fmla="*/ 50 h 606"/>
                  <a:gd name="T10" fmla="*/ 520 w 652"/>
                  <a:gd name="T11" fmla="*/ 69 h 606"/>
                  <a:gd name="T12" fmla="*/ 527 w 652"/>
                  <a:gd name="T13" fmla="*/ 102 h 606"/>
                  <a:gd name="T14" fmla="*/ 553 w 652"/>
                  <a:gd name="T15" fmla="*/ 145 h 606"/>
                  <a:gd name="T16" fmla="*/ 584 w 652"/>
                  <a:gd name="T17" fmla="*/ 176 h 606"/>
                  <a:gd name="T18" fmla="*/ 605 w 652"/>
                  <a:gd name="T19" fmla="*/ 197 h 606"/>
                  <a:gd name="T20" fmla="*/ 641 w 652"/>
                  <a:gd name="T21" fmla="*/ 247 h 606"/>
                  <a:gd name="T22" fmla="*/ 652 w 652"/>
                  <a:gd name="T23" fmla="*/ 296 h 606"/>
                  <a:gd name="T24" fmla="*/ 645 w 652"/>
                  <a:gd name="T25" fmla="*/ 348 h 606"/>
                  <a:gd name="T26" fmla="*/ 617 w 652"/>
                  <a:gd name="T27" fmla="*/ 405 h 606"/>
                  <a:gd name="T28" fmla="*/ 596 w 652"/>
                  <a:gd name="T29" fmla="*/ 455 h 606"/>
                  <a:gd name="T30" fmla="*/ 567 w 652"/>
                  <a:gd name="T31" fmla="*/ 483 h 606"/>
                  <a:gd name="T32" fmla="*/ 520 w 652"/>
                  <a:gd name="T33" fmla="*/ 500 h 606"/>
                  <a:gd name="T34" fmla="*/ 492 w 652"/>
                  <a:gd name="T35" fmla="*/ 505 h 606"/>
                  <a:gd name="T36" fmla="*/ 442 w 652"/>
                  <a:gd name="T37" fmla="*/ 488 h 606"/>
                  <a:gd name="T38" fmla="*/ 418 w 652"/>
                  <a:gd name="T39" fmla="*/ 443 h 606"/>
                  <a:gd name="T40" fmla="*/ 395 w 652"/>
                  <a:gd name="T41" fmla="*/ 429 h 606"/>
                  <a:gd name="T42" fmla="*/ 397 w 652"/>
                  <a:gd name="T43" fmla="*/ 401 h 606"/>
                  <a:gd name="T44" fmla="*/ 369 w 652"/>
                  <a:gd name="T45" fmla="*/ 427 h 606"/>
                  <a:gd name="T46" fmla="*/ 338 w 652"/>
                  <a:gd name="T47" fmla="*/ 386 h 606"/>
                  <a:gd name="T48" fmla="*/ 290 w 652"/>
                  <a:gd name="T49" fmla="*/ 360 h 606"/>
                  <a:gd name="T50" fmla="*/ 208 w 652"/>
                  <a:gd name="T51" fmla="*/ 374 h 606"/>
                  <a:gd name="T52" fmla="*/ 167 w 652"/>
                  <a:gd name="T53" fmla="*/ 405 h 606"/>
                  <a:gd name="T54" fmla="*/ 118 w 652"/>
                  <a:gd name="T55" fmla="*/ 408 h 606"/>
                  <a:gd name="T56" fmla="*/ 85 w 652"/>
                  <a:gd name="T57" fmla="*/ 422 h 606"/>
                  <a:gd name="T58" fmla="*/ 35 w 652"/>
                  <a:gd name="T59" fmla="*/ 415 h 606"/>
                  <a:gd name="T60" fmla="*/ 37 w 652"/>
                  <a:gd name="T61" fmla="*/ 393 h 606"/>
                  <a:gd name="T62" fmla="*/ 30 w 652"/>
                  <a:gd name="T63" fmla="*/ 344 h 606"/>
                  <a:gd name="T64" fmla="*/ 21 w 652"/>
                  <a:gd name="T65" fmla="*/ 306 h 606"/>
                  <a:gd name="T66" fmla="*/ 0 w 652"/>
                  <a:gd name="T67" fmla="*/ 261 h 606"/>
                  <a:gd name="T68" fmla="*/ 14 w 652"/>
                  <a:gd name="T69" fmla="*/ 266 h 606"/>
                  <a:gd name="T70" fmla="*/ 2 w 652"/>
                  <a:gd name="T71" fmla="*/ 230 h 606"/>
                  <a:gd name="T72" fmla="*/ 7 w 652"/>
                  <a:gd name="T73" fmla="*/ 197 h 606"/>
                  <a:gd name="T74" fmla="*/ 35 w 652"/>
                  <a:gd name="T75" fmla="*/ 180 h 606"/>
                  <a:gd name="T76" fmla="*/ 66 w 652"/>
                  <a:gd name="T77" fmla="*/ 166 h 606"/>
                  <a:gd name="T78" fmla="*/ 97 w 652"/>
                  <a:gd name="T79" fmla="*/ 154 h 606"/>
                  <a:gd name="T80" fmla="*/ 134 w 652"/>
                  <a:gd name="T81" fmla="*/ 133 h 606"/>
                  <a:gd name="T82" fmla="*/ 158 w 652"/>
                  <a:gd name="T83" fmla="*/ 93 h 606"/>
                  <a:gd name="T84" fmla="*/ 170 w 652"/>
                  <a:gd name="T85" fmla="*/ 88 h 606"/>
                  <a:gd name="T86" fmla="*/ 191 w 652"/>
                  <a:gd name="T87" fmla="*/ 64 h 606"/>
                  <a:gd name="T88" fmla="*/ 208 w 652"/>
                  <a:gd name="T89" fmla="*/ 55 h 606"/>
                  <a:gd name="T90" fmla="*/ 243 w 652"/>
                  <a:gd name="T91" fmla="*/ 69 h 606"/>
                  <a:gd name="T92" fmla="*/ 269 w 652"/>
                  <a:gd name="T93" fmla="*/ 48 h 606"/>
                  <a:gd name="T94" fmla="*/ 290 w 652"/>
                  <a:gd name="T95" fmla="*/ 24 h 606"/>
                  <a:gd name="T96" fmla="*/ 300 w 652"/>
                  <a:gd name="T97" fmla="*/ 10 h 606"/>
                  <a:gd name="T98" fmla="*/ 343 w 652"/>
                  <a:gd name="T99" fmla="*/ 22 h 606"/>
                  <a:gd name="T100" fmla="*/ 371 w 652"/>
                  <a:gd name="T101" fmla="*/ 22 h 606"/>
                  <a:gd name="T102" fmla="*/ 371 w 652"/>
                  <a:gd name="T103" fmla="*/ 43 h 606"/>
                  <a:gd name="T104" fmla="*/ 359 w 652"/>
                  <a:gd name="T105" fmla="*/ 64 h 606"/>
                  <a:gd name="T106" fmla="*/ 392 w 652"/>
                  <a:gd name="T107" fmla="*/ 90 h 606"/>
                  <a:gd name="T108" fmla="*/ 421 w 652"/>
                  <a:gd name="T109" fmla="*/ 109 h 606"/>
                  <a:gd name="T110" fmla="*/ 454 w 652"/>
                  <a:gd name="T111" fmla="*/ 93 h 606"/>
                  <a:gd name="T112" fmla="*/ 458 w 652"/>
                  <a:gd name="T113" fmla="*/ 60 h 606"/>
                  <a:gd name="T114" fmla="*/ 458 w 652"/>
                  <a:gd name="T115" fmla="*/ 27 h 606"/>
                  <a:gd name="T116" fmla="*/ 473 w 652"/>
                  <a:gd name="T117" fmla="*/ 0 h 606"/>
                  <a:gd name="T118" fmla="*/ 482 w 652"/>
                  <a:gd name="T119" fmla="*/ 27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52" h="606">
                    <a:moveTo>
                      <a:pt x="520" y="545"/>
                    </a:moveTo>
                    <a:lnTo>
                      <a:pt x="520" y="545"/>
                    </a:lnTo>
                    <a:lnTo>
                      <a:pt x="536" y="552"/>
                    </a:lnTo>
                    <a:lnTo>
                      <a:pt x="544" y="550"/>
                    </a:lnTo>
                    <a:lnTo>
                      <a:pt x="558" y="547"/>
                    </a:lnTo>
                    <a:lnTo>
                      <a:pt x="565" y="547"/>
                    </a:lnTo>
                    <a:lnTo>
                      <a:pt x="567" y="573"/>
                    </a:lnTo>
                    <a:lnTo>
                      <a:pt x="562" y="580"/>
                    </a:lnTo>
                    <a:lnTo>
                      <a:pt x="560" y="597"/>
                    </a:lnTo>
                    <a:lnTo>
                      <a:pt x="555" y="592"/>
                    </a:lnTo>
                    <a:lnTo>
                      <a:pt x="544" y="606"/>
                    </a:lnTo>
                    <a:lnTo>
                      <a:pt x="539" y="606"/>
                    </a:lnTo>
                    <a:lnTo>
                      <a:pt x="529" y="606"/>
                    </a:lnTo>
                    <a:lnTo>
                      <a:pt x="520" y="587"/>
                    </a:lnTo>
                    <a:lnTo>
                      <a:pt x="518" y="573"/>
                    </a:lnTo>
                    <a:lnTo>
                      <a:pt x="508" y="554"/>
                    </a:lnTo>
                    <a:lnTo>
                      <a:pt x="508" y="545"/>
                    </a:lnTo>
                    <a:lnTo>
                      <a:pt x="520" y="545"/>
                    </a:lnTo>
                    <a:close/>
                    <a:moveTo>
                      <a:pt x="489" y="50"/>
                    </a:moveTo>
                    <a:lnTo>
                      <a:pt x="489" y="50"/>
                    </a:lnTo>
                    <a:lnTo>
                      <a:pt x="496" y="62"/>
                    </a:lnTo>
                    <a:lnTo>
                      <a:pt x="506" y="57"/>
                    </a:lnTo>
                    <a:lnTo>
                      <a:pt x="510" y="64"/>
                    </a:lnTo>
                    <a:lnTo>
                      <a:pt x="520" y="69"/>
                    </a:lnTo>
                    <a:lnTo>
                      <a:pt x="518" y="79"/>
                    </a:lnTo>
                    <a:lnTo>
                      <a:pt x="520" y="93"/>
                    </a:lnTo>
                    <a:lnTo>
                      <a:pt x="522" y="100"/>
                    </a:lnTo>
                    <a:lnTo>
                      <a:pt x="527" y="102"/>
                    </a:lnTo>
                    <a:lnTo>
                      <a:pt x="532" y="116"/>
                    </a:lnTo>
                    <a:lnTo>
                      <a:pt x="532" y="126"/>
                    </a:lnTo>
                    <a:lnTo>
                      <a:pt x="536" y="138"/>
                    </a:lnTo>
                    <a:lnTo>
                      <a:pt x="553" y="145"/>
                    </a:lnTo>
                    <a:lnTo>
                      <a:pt x="565" y="154"/>
                    </a:lnTo>
                    <a:lnTo>
                      <a:pt x="577" y="161"/>
                    </a:lnTo>
                    <a:lnTo>
                      <a:pt x="574" y="166"/>
                    </a:lnTo>
                    <a:lnTo>
                      <a:pt x="584" y="176"/>
                    </a:lnTo>
                    <a:lnTo>
                      <a:pt x="588" y="195"/>
                    </a:lnTo>
                    <a:lnTo>
                      <a:pt x="596" y="192"/>
                    </a:lnTo>
                    <a:lnTo>
                      <a:pt x="603" y="199"/>
                    </a:lnTo>
                    <a:lnTo>
                      <a:pt x="605" y="197"/>
                    </a:lnTo>
                    <a:lnTo>
                      <a:pt x="610" y="214"/>
                    </a:lnTo>
                    <a:lnTo>
                      <a:pt x="619" y="225"/>
                    </a:lnTo>
                    <a:lnTo>
                      <a:pt x="629" y="232"/>
                    </a:lnTo>
                    <a:lnTo>
                      <a:pt x="641" y="247"/>
                    </a:lnTo>
                    <a:lnTo>
                      <a:pt x="645" y="261"/>
                    </a:lnTo>
                    <a:lnTo>
                      <a:pt x="645" y="270"/>
                    </a:lnTo>
                    <a:lnTo>
                      <a:pt x="645" y="282"/>
                    </a:lnTo>
                    <a:lnTo>
                      <a:pt x="652" y="296"/>
                    </a:lnTo>
                    <a:lnTo>
                      <a:pt x="650" y="313"/>
                    </a:lnTo>
                    <a:lnTo>
                      <a:pt x="648" y="322"/>
                    </a:lnTo>
                    <a:lnTo>
                      <a:pt x="645" y="339"/>
                    </a:lnTo>
                    <a:lnTo>
                      <a:pt x="645" y="348"/>
                    </a:lnTo>
                    <a:lnTo>
                      <a:pt x="641" y="363"/>
                    </a:lnTo>
                    <a:lnTo>
                      <a:pt x="633" y="382"/>
                    </a:lnTo>
                    <a:lnTo>
                      <a:pt x="622" y="389"/>
                    </a:lnTo>
                    <a:lnTo>
                      <a:pt x="617" y="405"/>
                    </a:lnTo>
                    <a:lnTo>
                      <a:pt x="610" y="415"/>
                    </a:lnTo>
                    <a:lnTo>
                      <a:pt x="605" y="431"/>
                    </a:lnTo>
                    <a:lnTo>
                      <a:pt x="598" y="441"/>
                    </a:lnTo>
                    <a:lnTo>
                      <a:pt x="596" y="455"/>
                    </a:lnTo>
                    <a:lnTo>
                      <a:pt x="593" y="469"/>
                    </a:lnTo>
                    <a:lnTo>
                      <a:pt x="593" y="476"/>
                    </a:lnTo>
                    <a:lnTo>
                      <a:pt x="584" y="483"/>
                    </a:lnTo>
                    <a:lnTo>
                      <a:pt x="567" y="483"/>
                    </a:lnTo>
                    <a:lnTo>
                      <a:pt x="551" y="493"/>
                    </a:lnTo>
                    <a:lnTo>
                      <a:pt x="544" y="500"/>
                    </a:lnTo>
                    <a:lnTo>
                      <a:pt x="534" y="509"/>
                    </a:lnTo>
                    <a:lnTo>
                      <a:pt x="520" y="500"/>
                    </a:lnTo>
                    <a:lnTo>
                      <a:pt x="510" y="495"/>
                    </a:lnTo>
                    <a:lnTo>
                      <a:pt x="513" y="486"/>
                    </a:lnTo>
                    <a:lnTo>
                      <a:pt x="506" y="490"/>
                    </a:lnTo>
                    <a:lnTo>
                      <a:pt x="492" y="505"/>
                    </a:lnTo>
                    <a:lnTo>
                      <a:pt x="477" y="498"/>
                    </a:lnTo>
                    <a:lnTo>
                      <a:pt x="468" y="495"/>
                    </a:lnTo>
                    <a:lnTo>
                      <a:pt x="458" y="493"/>
                    </a:lnTo>
                    <a:lnTo>
                      <a:pt x="442" y="488"/>
                    </a:lnTo>
                    <a:lnTo>
                      <a:pt x="432" y="474"/>
                    </a:lnTo>
                    <a:lnTo>
                      <a:pt x="430" y="460"/>
                    </a:lnTo>
                    <a:lnTo>
                      <a:pt x="425" y="450"/>
                    </a:lnTo>
                    <a:lnTo>
                      <a:pt x="418" y="443"/>
                    </a:lnTo>
                    <a:lnTo>
                      <a:pt x="402" y="441"/>
                    </a:lnTo>
                    <a:lnTo>
                      <a:pt x="406" y="429"/>
                    </a:lnTo>
                    <a:lnTo>
                      <a:pt x="402" y="415"/>
                    </a:lnTo>
                    <a:lnTo>
                      <a:pt x="395" y="429"/>
                    </a:lnTo>
                    <a:lnTo>
                      <a:pt x="380" y="431"/>
                    </a:lnTo>
                    <a:lnTo>
                      <a:pt x="390" y="422"/>
                    </a:lnTo>
                    <a:lnTo>
                      <a:pt x="392" y="410"/>
                    </a:lnTo>
                    <a:lnTo>
                      <a:pt x="397" y="401"/>
                    </a:lnTo>
                    <a:lnTo>
                      <a:pt x="397" y="386"/>
                    </a:lnTo>
                    <a:lnTo>
                      <a:pt x="383" y="403"/>
                    </a:lnTo>
                    <a:lnTo>
                      <a:pt x="373" y="410"/>
                    </a:lnTo>
                    <a:lnTo>
                      <a:pt x="369" y="427"/>
                    </a:lnTo>
                    <a:lnTo>
                      <a:pt x="354" y="417"/>
                    </a:lnTo>
                    <a:lnTo>
                      <a:pt x="354" y="408"/>
                    </a:lnTo>
                    <a:lnTo>
                      <a:pt x="345" y="393"/>
                    </a:lnTo>
                    <a:lnTo>
                      <a:pt x="338" y="386"/>
                    </a:lnTo>
                    <a:lnTo>
                      <a:pt x="340" y="382"/>
                    </a:lnTo>
                    <a:lnTo>
                      <a:pt x="319" y="370"/>
                    </a:lnTo>
                    <a:lnTo>
                      <a:pt x="307" y="370"/>
                    </a:lnTo>
                    <a:lnTo>
                      <a:pt x="290" y="360"/>
                    </a:lnTo>
                    <a:lnTo>
                      <a:pt x="262" y="363"/>
                    </a:lnTo>
                    <a:lnTo>
                      <a:pt x="241" y="370"/>
                    </a:lnTo>
                    <a:lnTo>
                      <a:pt x="224" y="374"/>
                    </a:lnTo>
                    <a:lnTo>
                      <a:pt x="208" y="374"/>
                    </a:lnTo>
                    <a:lnTo>
                      <a:pt x="191" y="384"/>
                    </a:lnTo>
                    <a:lnTo>
                      <a:pt x="177" y="389"/>
                    </a:lnTo>
                    <a:lnTo>
                      <a:pt x="175" y="398"/>
                    </a:lnTo>
                    <a:lnTo>
                      <a:pt x="167" y="405"/>
                    </a:lnTo>
                    <a:lnTo>
                      <a:pt x="153" y="408"/>
                    </a:lnTo>
                    <a:lnTo>
                      <a:pt x="144" y="408"/>
                    </a:lnTo>
                    <a:lnTo>
                      <a:pt x="130" y="405"/>
                    </a:lnTo>
                    <a:lnTo>
                      <a:pt x="118" y="408"/>
                    </a:lnTo>
                    <a:lnTo>
                      <a:pt x="106" y="408"/>
                    </a:lnTo>
                    <a:lnTo>
                      <a:pt x="97" y="417"/>
                    </a:lnTo>
                    <a:lnTo>
                      <a:pt x="92" y="417"/>
                    </a:lnTo>
                    <a:lnTo>
                      <a:pt x="85" y="422"/>
                    </a:lnTo>
                    <a:lnTo>
                      <a:pt x="75" y="429"/>
                    </a:lnTo>
                    <a:lnTo>
                      <a:pt x="63" y="429"/>
                    </a:lnTo>
                    <a:lnTo>
                      <a:pt x="54" y="429"/>
                    </a:lnTo>
                    <a:lnTo>
                      <a:pt x="35" y="415"/>
                    </a:lnTo>
                    <a:lnTo>
                      <a:pt x="28" y="412"/>
                    </a:lnTo>
                    <a:lnTo>
                      <a:pt x="28" y="401"/>
                    </a:lnTo>
                    <a:lnTo>
                      <a:pt x="35" y="398"/>
                    </a:lnTo>
                    <a:lnTo>
                      <a:pt x="37" y="393"/>
                    </a:lnTo>
                    <a:lnTo>
                      <a:pt x="37" y="386"/>
                    </a:lnTo>
                    <a:lnTo>
                      <a:pt x="40" y="374"/>
                    </a:lnTo>
                    <a:lnTo>
                      <a:pt x="37" y="363"/>
                    </a:lnTo>
                    <a:lnTo>
                      <a:pt x="30" y="344"/>
                    </a:lnTo>
                    <a:lnTo>
                      <a:pt x="28" y="332"/>
                    </a:lnTo>
                    <a:lnTo>
                      <a:pt x="28" y="322"/>
                    </a:lnTo>
                    <a:lnTo>
                      <a:pt x="21" y="311"/>
                    </a:lnTo>
                    <a:lnTo>
                      <a:pt x="21" y="306"/>
                    </a:lnTo>
                    <a:lnTo>
                      <a:pt x="14" y="299"/>
                    </a:lnTo>
                    <a:lnTo>
                      <a:pt x="11" y="285"/>
                    </a:lnTo>
                    <a:lnTo>
                      <a:pt x="2" y="268"/>
                    </a:lnTo>
                    <a:lnTo>
                      <a:pt x="0" y="261"/>
                    </a:lnTo>
                    <a:lnTo>
                      <a:pt x="7" y="268"/>
                    </a:lnTo>
                    <a:lnTo>
                      <a:pt x="2" y="254"/>
                    </a:lnTo>
                    <a:lnTo>
                      <a:pt x="9" y="258"/>
                    </a:lnTo>
                    <a:lnTo>
                      <a:pt x="14" y="266"/>
                    </a:lnTo>
                    <a:lnTo>
                      <a:pt x="14" y="256"/>
                    </a:lnTo>
                    <a:lnTo>
                      <a:pt x="7" y="242"/>
                    </a:lnTo>
                    <a:lnTo>
                      <a:pt x="4" y="237"/>
                    </a:lnTo>
                    <a:lnTo>
                      <a:pt x="2" y="230"/>
                    </a:lnTo>
                    <a:lnTo>
                      <a:pt x="2" y="221"/>
                    </a:lnTo>
                    <a:lnTo>
                      <a:pt x="7" y="216"/>
                    </a:lnTo>
                    <a:lnTo>
                      <a:pt x="9" y="206"/>
                    </a:lnTo>
                    <a:lnTo>
                      <a:pt x="7" y="197"/>
                    </a:lnTo>
                    <a:lnTo>
                      <a:pt x="14" y="185"/>
                    </a:lnTo>
                    <a:lnTo>
                      <a:pt x="14" y="199"/>
                    </a:lnTo>
                    <a:lnTo>
                      <a:pt x="21" y="185"/>
                    </a:lnTo>
                    <a:lnTo>
                      <a:pt x="35" y="180"/>
                    </a:lnTo>
                    <a:lnTo>
                      <a:pt x="42" y="173"/>
                    </a:lnTo>
                    <a:lnTo>
                      <a:pt x="54" y="166"/>
                    </a:lnTo>
                    <a:lnTo>
                      <a:pt x="63" y="166"/>
                    </a:lnTo>
                    <a:lnTo>
                      <a:pt x="66" y="166"/>
                    </a:lnTo>
                    <a:lnTo>
                      <a:pt x="80" y="161"/>
                    </a:lnTo>
                    <a:lnTo>
                      <a:pt x="89" y="159"/>
                    </a:lnTo>
                    <a:lnTo>
                      <a:pt x="92" y="154"/>
                    </a:lnTo>
                    <a:lnTo>
                      <a:pt x="97" y="154"/>
                    </a:lnTo>
                    <a:lnTo>
                      <a:pt x="106" y="154"/>
                    </a:lnTo>
                    <a:lnTo>
                      <a:pt x="123" y="150"/>
                    </a:lnTo>
                    <a:lnTo>
                      <a:pt x="130" y="143"/>
                    </a:lnTo>
                    <a:lnTo>
                      <a:pt x="134" y="133"/>
                    </a:lnTo>
                    <a:lnTo>
                      <a:pt x="144" y="124"/>
                    </a:lnTo>
                    <a:lnTo>
                      <a:pt x="146" y="116"/>
                    </a:lnTo>
                    <a:lnTo>
                      <a:pt x="146" y="107"/>
                    </a:lnTo>
                    <a:lnTo>
                      <a:pt x="158" y="93"/>
                    </a:lnTo>
                    <a:lnTo>
                      <a:pt x="163" y="107"/>
                    </a:lnTo>
                    <a:lnTo>
                      <a:pt x="170" y="105"/>
                    </a:lnTo>
                    <a:lnTo>
                      <a:pt x="165" y="98"/>
                    </a:lnTo>
                    <a:lnTo>
                      <a:pt x="170" y="88"/>
                    </a:lnTo>
                    <a:lnTo>
                      <a:pt x="177" y="93"/>
                    </a:lnTo>
                    <a:lnTo>
                      <a:pt x="179" y="81"/>
                    </a:lnTo>
                    <a:lnTo>
                      <a:pt x="189" y="71"/>
                    </a:lnTo>
                    <a:lnTo>
                      <a:pt x="191" y="64"/>
                    </a:lnTo>
                    <a:lnTo>
                      <a:pt x="201" y="62"/>
                    </a:lnTo>
                    <a:lnTo>
                      <a:pt x="201" y="57"/>
                    </a:lnTo>
                    <a:lnTo>
                      <a:pt x="208" y="60"/>
                    </a:lnTo>
                    <a:lnTo>
                      <a:pt x="208" y="55"/>
                    </a:lnTo>
                    <a:lnTo>
                      <a:pt x="215" y="53"/>
                    </a:lnTo>
                    <a:lnTo>
                      <a:pt x="222" y="50"/>
                    </a:lnTo>
                    <a:lnTo>
                      <a:pt x="234" y="60"/>
                    </a:lnTo>
                    <a:lnTo>
                      <a:pt x="243" y="69"/>
                    </a:lnTo>
                    <a:lnTo>
                      <a:pt x="255" y="69"/>
                    </a:lnTo>
                    <a:lnTo>
                      <a:pt x="264" y="69"/>
                    </a:lnTo>
                    <a:lnTo>
                      <a:pt x="260" y="62"/>
                    </a:lnTo>
                    <a:lnTo>
                      <a:pt x="269" y="48"/>
                    </a:lnTo>
                    <a:lnTo>
                      <a:pt x="276" y="43"/>
                    </a:lnTo>
                    <a:lnTo>
                      <a:pt x="274" y="38"/>
                    </a:lnTo>
                    <a:lnTo>
                      <a:pt x="281" y="29"/>
                    </a:lnTo>
                    <a:lnTo>
                      <a:pt x="290" y="24"/>
                    </a:lnTo>
                    <a:lnTo>
                      <a:pt x="298" y="27"/>
                    </a:lnTo>
                    <a:lnTo>
                      <a:pt x="312" y="22"/>
                    </a:lnTo>
                    <a:lnTo>
                      <a:pt x="312" y="15"/>
                    </a:lnTo>
                    <a:lnTo>
                      <a:pt x="300" y="10"/>
                    </a:lnTo>
                    <a:lnTo>
                      <a:pt x="309" y="8"/>
                    </a:lnTo>
                    <a:lnTo>
                      <a:pt x="319" y="10"/>
                    </a:lnTo>
                    <a:lnTo>
                      <a:pt x="328" y="17"/>
                    </a:lnTo>
                    <a:lnTo>
                      <a:pt x="343" y="22"/>
                    </a:lnTo>
                    <a:lnTo>
                      <a:pt x="345" y="19"/>
                    </a:lnTo>
                    <a:lnTo>
                      <a:pt x="357" y="24"/>
                    </a:lnTo>
                    <a:lnTo>
                      <a:pt x="366" y="19"/>
                    </a:lnTo>
                    <a:lnTo>
                      <a:pt x="371" y="22"/>
                    </a:lnTo>
                    <a:lnTo>
                      <a:pt x="376" y="19"/>
                    </a:lnTo>
                    <a:lnTo>
                      <a:pt x="383" y="27"/>
                    </a:lnTo>
                    <a:lnTo>
                      <a:pt x="378" y="36"/>
                    </a:lnTo>
                    <a:lnTo>
                      <a:pt x="371" y="43"/>
                    </a:lnTo>
                    <a:lnTo>
                      <a:pt x="366" y="43"/>
                    </a:lnTo>
                    <a:lnTo>
                      <a:pt x="369" y="50"/>
                    </a:lnTo>
                    <a:lnTo>
                      <a:pt x="364" y="57"/>
                    </a:lnTo>
                    <a:lnTo>
                      <a:pt x="359" y="64"/>
                    </a:lnTo>
                    <a:lnTo>
                      <a:pt x="359" y="71"/>
                    </a:lnTo>
                    <a:lnTo>
                      <a:pt x="371" y="81"/>
                    </a:lnTo>
                    <a:lnTo>
                      <a:pt x="385" y="86"/>
                    </a:lnTo>
                    <a:lnTo>
                      <a:pt x="392" y="90"/>
                    </a:lnTo>
                    <a:lnTo>
                      <a:pt x="404" y="100"/>
                    </a:lnTo>
                    <a:lnTo>
                      <a:pt x="409" y="100"/>
                    </a:lnTo>
                    <a:lnTo>
                      <a:pt x="418" y="105"/>
                    </a:lnTo>
                    <a:lnTo>
                      <a:pt x="421" y="109"/>
                    </a:lnTo>
                    <a:lnTo>
                      <a:pt x="435" y="116"/>
                    </a:lnTo>
                    <a:lnTo>
                      <a:pt x="447" y="109"/>
                    </a:lnTo>
                    <a:lnTo>
                      <a:pt x="449" y="102"/>
                    </a:lnTo>
                    <a:lnTo>
                      <a:pt x="454" y="93"/>
                    </a:lnTo>
                    <a:lnTo>
                      <a:pt x="454" y="83"/>
                    </a:lnTo>
                    <a:lnTo>
                      <a:pt x="458" y="71"/>
                    </a:lnTo>
                    <a:lnTo>
                      <a:pt x="456" y="62"/>
                    </a:lnTo>
                    <a:lnTo>
                      <a:pt x="458" y="60"/>
                    </a:lnTo>
                    <a:lnTo>
                      <a:pt x="456" y="48"/>
                    </a:lnTo>
                    <a:lnTo>
                      <a:pt x="458" y="36"/>
                    </a:lnTo>
                    <a:lnTo>
                      <a:pt x="463" y="34"/>
                    </a:lnTo>
                    <a:lnTo>
                      <a:pt x="458" y="27"/>
                    </a:lnTo>
                    <a:lnTo>
                      <a:pt x="463" y="19"/>
                    </a:lnTo>
                    <a:lnTo>
                      <a:pt x="468" y="10"/>
                    </a:lnTo>
                    <a:lnTo>
                      <a:pt x="468" y="5"/>
                    </a:lnTo>
                    <a:lnTo>
                      <a:pt x="473" y="0"/>
                    </a:lnTo>
                    <a:lnTo>
                      <a:pt x="477" y="8"/>
                    </a:lnTo>
                    <a:lnTo>
                      <a:pt x="480" y="17"/>
                    </a:lnTo>
                    <a:lnTo>
                      <a:pt x="482" y="19"/>
                    </a:lnTo>
                    <a:lnTo>
                      <a:pt x="482" y="27"/>
                    </a:lnTo>
                    <a:lnTo>
                      <a:pt x="489" y="34"/>
                    </a:lnTo>
                    <a:lnTo>
                      <a:pt x="489" y="43"/>
                    </a:lnTo>
                    <a:lnTo>
                      <a:pt x="489" y="50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" name="Freeform 144"/>
              <p:cNvSpPr>
                <a:spLocks noEditPoints="1"/>
              </p:cNvSpPr>
              <p:nvPr/>
            </p:nvSpPr>
            <p:spPr bwMode="auto">
              <a:xfrm>
                <a:off x="5951258" y="4148851"/>
                <a:ext cx="692967" cy="238793"/>
              </a:xfrm>
              <a:custGeom>
                <a:avLst/>
                <a:gdLst>
                  <a:gd name="T0" fmla="*/ 397 w 740"/>
                  <a:gd name="T1" fmla="*/ 239 h 255"/>
                  <a:gd name="T2" fmla="*/ 470 w 740"/>
                  <a:gd name="T3" fmla="*/ 251 h 255"/>
                  <a:gd name="T4" fmla="*/ 480 w 740"/>
                  <a:gd name="T5" fmla="*/ 232 h 255"/>
                  <a:gd name="T6" fmla="*/ 366 w 740"/>
                  <a:gd name="T7" fmla="*/ 218 h 255"/>
                  <a:gd name="T8" fmla="*/ 354 w 740"/>
                  <a:gd name="T9" fmla="*/ 234 h 255"/>
                  <a:gd name="T10" fmla="*/ 447 w 740"/>
                  <a:gd name="T11" fmla="*/ 218 h 255"/>
                  <a:gd name="T12" fmla="*/ 397 w 740"/>
                  <a:gd name="T13" fmla="*/ 225 h 255"/>
                  <a:gd name="T14" fmla="*/ 215 w 740"/>
                  <a:gd name="T15" fmla="*/ 199 h 255"/>
                  <a:gd name="T16" fmla="*/ 286 w 740"/>
                  <a:gd name="T17" fmla="*/ 210 h 255"/>
                  <a:gd name="T18" fmla="*/ 279 w 740"/>
                  <a:gd name="T19" fmla="*/ 225 h 255"/>
                  <a:gd name="T20" fmla="*/ 210 w 740"/>
                  <a:gd name="T21" fmla="*/ 213 h 255"/>
                  <a:gd name="T22" fmla="*/ 194 w 740"/>
                  <a:gd name="T23" fmla="*/ 184 h 255"/>
                  <a:gd name="T24" fmla="*/ 638 w 740"/>
                  <a:gd name="T25" fmla="*/ 187 h 255"/>
                  <a:gd name="T26" fmla="*/ 638 w 740"/>
                  <a:gd name="T27" fmla="*/ 182 h 255"/>
                  <a:gd name="T28" fmla="*/ 499 w 740"/>
                  <a:gd name="T29" fmla="*/ 147 h 255"/>
                  <a:gd name="T30" fmla="*/ 570 w 740"/>
                  <a:gd name="T31" fmla="*/ 139 h 255"/>
                  <a:gd name="T32" fmla="*/ 527 w 740"/>
                  <a:gd name="T33" fmla="*/ 142 h 255"/>
                  <a:gd name="T34" fmla="*/ 629 w 740"/>
                  <a:gd name="T35" fmla="*/ 106 h 255"/>
                  <a:gd name="T36" fmla="*/ 695 w 740"/>
                  <a:gd name="T37" fmla="*/ 116 h 255"/>
                  <a:gd name="T38" fmla="*/ 740 w 740"/>
                  <a:gd name="T39" fmla="*/ 234 h 255"/>
                  <a:gd name="T40" fmla="*/ 690 w 740"/>
                  <a:gd name="T41" fmla="*/ 210 h 255"/>
                  <a:gd name="T42" fmla="*/ 645 w 740"/>
                  <a:gd name="T43" fmla="*/ 161 h 255"/>
                  <a:gd name="T44" fmla="*/ 605 w 740"/>
                  <a:gd name="T45" fmla="*/ 142 h 255"/>
                  <a:gd name="T46" fmla="*/ 598 w 740"/>
                  <a:gd name="T47" fmla="*/ 123 h 255"/>
                  <a:gd name="T48" fmla="*/ 600 w 740"/>
                  <a:gd name="T49" fmla="*/ 94 h 255"/>
                  <a:gd name="T50" fmla="*/ 470 w 740"/>
                  <a:gd name="T51" fmla="*/ 80 h 255"/>
                  <a:gd name="T52" fmla="*/ 399 w 740"/>
                  <a:gd name="T53" fmla="*/ 97 h 255"/>
                  <a:gd name="T54" fmla="*/ 444 w 740"/>
                  <a:gd name="T55" fmla="*/ 104 h 255"/>
                  <a:gd name="T56" fmla="*/ 449 w 740"/>
                  <a:gd name="T57" fmla="*/ 163 h 255"/>
                  <a:gd name="T58" fmla="*/ 428 w 740"/>
                  <a:gd name="T59" fmla="*/ 165 h 255"/>
                  <a:gd name="T60" fmla="*/ 404 w 740"/>
                  <a:gd name="T61" fmla="*/ 135 h 255"/>
                  <a:gd name="T62" fmla="*/ 395 w 740"/>
                  <a:gd name="T63" fmla="*/ 161 h 255"/>
                  <a:gd name="T64" fmla="*/ 388 w 740"/>
                  <a:gd name="T65" fmla="*/ 109 h 255"/>
                  <a:gd name="T66" fmla="*/ 447 w 740"/>
                  <a:gd name="T67" fmla="*/ 75 h 255"/>
                  <a:gd name="T68" fmla="*/ 539 w 740"/>
                  <a:gd name="T69" fmla="*/ 71 h 255"/>
                  <a:gd name="T70" fmla="*/ 529 w 740"/>
                  <a:gd name="T71" fmla="*/ 102 h 255"/>
                  <a:gd name="T72" fmla="*/ 529 w 740"/>
                  <a:gd name="T73" fmla="*/ 61 h 255"/>
                  <a:gd name="T74" fmla="*/ 383 w 740"/>
                  <a:gd name="T75" fmla="*/ 73 h 255"/>
                  <a:gd name="T76" fmla="*/ 343 w 740"/>
                  <a:gd name="T77" fmla="*/ 128 h 255"/>
                  <a:gd name="T78" fmla="*/ 298 w 740"/>
                  <a:gd name="T79" fmla="*/ 144 h 255"/>
                  <a:gd name="T80" fmla="*/ 241 w 740"/>
                  <a:gd name="T81" fmla="*/ 135 h 255"/>
                  <a:gd name="T82" fmla="*/ 222 w 740"/>
                  <a:gd name="T83" fmla="*/ 66 h 255"/>
                  <a:gd name="T84" fmla="*/ 267 w 740"/>
                  <a:gd name="T85" fmla="*/ 73 h 255"/>
                  <a:gd name="T86" fmla="*/ 321 w 740"/>
                  <a:gd name="T87" fmla="*/ 42 h 255"/>
                  <a:gd name="T88" fmla="*/ 357 w 740"/>
                  <a:gd name="T89" fmla="*/ 35 h 255"/>
                  <a:gd name="T90" fmla="*/ 151 w 740"/>
                  <a:gd name="T91" fmla="*/ 184 h 255"/>
                  <a:gd name="T92" fmla="*/ 89 w 740"/>
                  <a:gd name="T93" fmla="*/ 120 h 255"/>
                  <a:gd name="T94" fmla="*/ 37 w 740"/>
                  <a:gd name="T95" fmla="*/ 49 h 255"/>
                  <a:gd name="T96" fmla="*/ 9 w 740"/>
                  <a:gd name="T97" fmla="*/ 0 h 255"/>
                  <a:gd name="T98" fmla="*/ 87 w 740"/>
                  <a:gd name="T99" fmla="*/ 54 h 255"/>
                  <a:gd name="T100" fmla="*/ 132 w 740"/>
                  <a:gd name="T101" fmla="*/ 99 h 255"/>
                  <a:gd name="T102" fmla="*/ 168 w 740"/>
                  <a:gd name="T103" fmla="*/ 128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40" h="255">
                    <a:moveTo>
                      <a:pt x="411" y="253"/>
                    </a:moveTo>
                    <a:lnTo>
                      <a:pt x="411" y="253"/>
                    </a:lnTo>
                    <a:lnTo>
                      <a:pt x="404" y="253"/>
                    </a:lnTo>
                    <a:lnTo>
                      <a:pt x="383" y="244"/>
                    </a:lnTo>
                    <a:lnTo>
                      <a:pt x="397" y="239"/>
                    </a:lnTo>
                    <a:lnTo>
                      <a:pt x="406" y="244"/>
                    </a:lnTo>
                    <a:lnTo>
                      <a:pt x="411" y="248"/>
                    </a:lnTo>
                    <a:lnTo>
                      <a:pt x="411" y="253"/>
                    </a:lnTo>
                    <a:close/>
                    <a:moveTo>
                      <a:pt x="470" y="251"/>
                    </a:moveTo>
                    <a:lnTo>
                      <a:pt x="470" y="251"/>
                    </a:lnTo>
                    <a:lnTo>
                      <a:pt x="456" y="255"/>
                    </a:lnTo>
                    <a:lnTo>
                      <a:pt x="456" y="253"/>
                    </a:lnTo>
                    <a:lnTo>
                      <a:pt x="456" y="248"/>
                    </a:lnTo>
                    <a:lnTo>
                      <a:pt x="463" y="239"/>
                    </a:lnTo>
                    <a:lnTo>
                      <a:pt x="480" y="232"/>
                    </a:lnTo>
                    <a:lnTo>
                      <a:pt x="482" y="234"/>
                    </a:lnTo>
                    <a:lnTo>
                      <a:pt x="482" y="239"/>
                    </a:lnTo>
                    <a:lnTo>
                      <a:pt x="470" y="251"/>
                    </a:lnTo>
                    <a:close/>
                    <a:moveTo>
                      <a:pt x="366" y="218"/>
                    </a:moveTo>
                    <a:lnTo>
                      <a:pt x="366" y="218"/>
                    </a:lnTo>
                    <a:lnTo>
                      <a:pt x="371" y="222"/>
                    </a:lnTo>
                    <a:lnTo>
                      <a:pt x="380" y="222"/>
                    </a:lnTo>
                    <a:lnTo>
                      <a:pt x="385" y="229"/>
                    </a:lnTo>
                    <a:lnTo>
                      <a:pt x="366" y="232"/>
                    </a:lnTo>
                    <a:lnTo>
                      <a:pt x="354" y="234"/>
                    </a:lnTo>
                    <a:lnTo>
                      <a:pt x="347" y="234"/>
                    </a:lnTo>
                    <a:lnTo>
                      <a:pt x="352" y="225"/>
                    </a:lnTo>
                    <a:lnTo>
                      <a:pt x="361" y="225"/>
                    </a:lnTo>
                    <a:lnTo>
                      <a:pt x="366" y="218"/>
                    </a:lnTo>
                    <a:close/>
                    <a:moveTo>
                      <a:pt x="447" y="218"/>
                    </a:moveTo>
                    <a:lnTo>
                      <a:pt x="447" y="218"/>
                    </a:lnTo>
                    <a:lnTo>
                      <a:pt x="444" y="229"/>
                    </a:lnTo>
                    <a:lnTo>
                      <a:pt x="418" y="232"/>
                    </a:lnTo>
                    <a:lnTo>
                      <a:pt x="397" y="229"/>
                    </a:lnTo>
                    <a:lnTo>
                      <a:pt x="397" y="225"/>
                    </a:lnTo>
                    <a:lnTo>
                      <a:pt x="411" y="222"/>
                    </a:lnTo>
                    <a:lnTo>
                      <a:pt x="421" y="227"/>
                    </a:lnTo>
                    <a:lnTo>
                      <a:pt x="432" y="225"/>
                    </a:lnTo>
                    <a:lnTo>
                      <a:pt x="447" y="218"/>
                    </a:lnTo>
                    <a:close/>
                    <a:moveTo>
                      <a:pt x="215" y="199"/>
                    </a:moveTo>
                    <a:lnTo>
                      <a:pt x="215" y="199"/>
                    </a:lnTo>
                    <a:lnTo>
                      <a:pt x="246" y="199"/>
                    </a:lnTo>
                    <a:lnTo>
                      <a:pt x="250" y="191"/>
                    </a:lnTo>
                    <a:lnTo>
                      <a:pt x="279" y="201"/>
                    </a:lnTo>
                    <a:lnTo>
                      <a:pt x="286" y="210"/>
                    </a:lnTo>
                    <a:lnTo>
                      <a:pt x="309" y="213"/>
                    </a:lnTo>
                    <a:lnTo>
                      <a:pt x="331" y="222"/>
                    </a:lnTo>
                    <a:lnTo>
                      <a:pt x="312" y="229"/>
                    </a:lnTo>
                    <a:lnTo>
                      <a:pt x="293" y="222"/>
                    </a:lnTo>
                    <a:lnTo>
                      <a:pt x="279" y="225"/>
                    </a:lnTo>
                    <a:lnTo>
                      <a:pt x="262" y="222"/>
                    </a:lnTo>
                    <a:lnTo>
                      <a:pt x="248" y="220"/>
                    </a:lnTo>
                    <a:lnTo>
                      <a:pt x="227" y="213"/>
                    </a:lnTo>
                    <a:lnTo>
                      <a:pt x="217" y="210"/>
                    </a:lnTo>
                    <a:lnTo>
                      <a:pt x="210" y="213"/>
                    </a:lnTo>
                    <a:lnTo>
                      <a:pt x="179" y="208"/>
                    </a:lnTo>
                    <a:lnTo>
                      <a:pt x="177" y="201"/>
                    </a:lnTo>
                    <a:lnTo>
                      <a:pt x="163" y="199"/>
                    </a:lnTo>
                    <a:lnTo>
                      <a:pt x="172" y="184"/>
                    </a:lnTo>
                    <a:lnTo>
                      <a:pt x="194" y="184"/>
                    </a:lnTo>
                    <a:lnTo>
                      <a:pt x="205" y="189"/>
                    </a:lnTo>
                    <a:lnTo>
                      <a:pt x="212" y="191"/>
                    </a:lnTo>
                    <a:lnTo>
                      <a:pt x="215" y="199"/>
                    </a:lnTo>
                    <a:close/>
                    <a:moveTo>
                      <a:pt x="638" y="187"/>
                    </a:moveTo>
                    <a:lnTo>
                      <a:pt x="638" y="187"/>
                    </a:lnTo>
                    <a:lnTo>
                      <a:pt x="629" y="199"/>
                    </a:lnTo>
                    <a:lnTo>
                      <a:pt x="629" y="187"/>
                    </a:lnTo>
                    <a:lnTo>
                      <a:pt x="631" y="182"/>
                    </a:lnTo>
                    <a:lnTo>
                      <a:pt x="634" y="175"/>
                    </a:lnTo>
                    <a:lnTo>
                      <a:pt x="638" y="182"/>
                    </a:lnTo>
                    <a:lnTo>
                      <a:pt x="638" y="187"/>
                    </a:lnTo>
                    <a:close/>
                    <a:moveTo>
                      <a:pt x="518" y="144"/>
                    </a:moveTo>
                    <a:lnTo>
                      <a:pt x="518" y="144"/>
                    </a:lnTo>
                    <a:lnTo>
                      <a:pt x="511" y="149"/>
                    </a:lnTo>
                    <a:lnTo>
                      <a:pt x="499" y="147"/>
                    </a:lnTo>
                    <a:lnTo>
                      <a:pt x="496" y="139"/>
                    </a:lnTo>
                    <a:lnTo>
                      <a:pt x="513" y="139"/>
                    </a:lnTo>
                    <a:lnTo>
                      <a:pt x="518" y="144"/>
                    </a:lnTo>
                    <a:close/>
                    <a:moveTo>
                      <a:pt x="570" y="139"/>
                    </a:moveTo>
                    <a:lnTo>
                      <a:pt x="570" y="139"/>
                    </a:lnTo>
                    <a:lnTo>
                      <a:pt x="574" y="151"/>
                    </a:lnTo>
                    <a:lnTo>
                      <a:pt x="560" y="144"/>
                    </a:lnTo>
                    <a:lnTo>
                      <a:pt x="548" y="142"/>
                    </a:lnTo>
                    <a:lnTo>
                      <a:pt x="539" y="144"/>
                    </a:lnTo>
                    <a:lnTo>
                      <a:pt x="527" y="142"/>
                    </a:lnTo>
                    <a:lnTo>
                      <a:pt x="529" y="135"/>
                    </a:lnTo>
                    <a:lnTo>
                      <a:pt x="551" y="132"/>
                    </a:lnTo>
                    <a:lnTo>
                      <a:pt x="570" y="139"/>
                    </a:lnTo>
                    <a:close/>
                    <a:moveTo>
                      <a:pt x="629" y="106"/>
                    </a:moveTo>
                    <a:lnTo>
                      <a:pt x="629" y="106"/>
                    </a:lnTo>
                    <a:lnTo>
                      <a:pt x="634" y="132"/>
                    </a:lnTo>
                    <a:lnTo>
                      <a:pt x="650" y="142"/>
                    </a:lnTo>
                    <a:lnTo>
                      <a:pt x="662" y="125"/>
                    </a:lnTo>
                    <a:lnTo>
                      <a:pt x="681" y="116"/>
                    </a:lnTo>
                    <a:lnTo>
                      <a:pt x="695" y="116"/>
                    </a:lnTo>
                    <a:lnTo>
                      <a:pt x="712" y="120"/>
                    </a:lnTo>
                    <a:lnTo>
                      <a:pt x="721" y="128"/>
                    </a:lnTo>
                    <a:lnTo>
                      <a:pt x="740" y="130"/>
                    </a:lnTo>
                    <a:lnTo>
                      <a:pt x="740" y="182"/>
                    </a:lnTo>
                    <a:lnTo>
                      <a:pt x="740" y="234"/>
                    </a:lnTo>
                    <a:lnTo>
                      <a:pt x="726" y="222"/>
                    </a:lnTo>
                    <a:lnTo>
                      <a:pt x="709" y="218"/>
                    </a:lnTo>
                    <a:lnTo>
                      <a:pt x="704" y="225"/>
                    </a:lnTo>
                    <a:lnTo>
                      <a:pt x="686" y="225"/>
                    </a:lnTo>
                    <a:lnTo>
                      <a:pt x="690" y="210"/>
                    </a:lnTo>
                    <a:lnTo>
                      <a:pt x="702" y="206"/>
                    </a:lnTo>
                    <a:lnTo>
                      <a:pt x="697" y="189"/>
                    </a:lnTo>
                    <a:lnTo>
                      <a:pt x="690" y="175"/>
                    </a:lnTo>
                    <a:lnTo>
                      <a:pt x="660" y="161"/>
                    </a:lnTo>
                    <a:lnTo>
                      <a:pt x="645" y="161"/>
                    </a:lnTo>
                    <a:lnTo>
                      <a:pt x="619" y="144"/>
                    </a:lnTo>
                    <a:lnTo>
                      <a:pt x="615" y="154"/>
                    </a:lnTo>
                    <a:lnTo>
                      <a:pt x="610" y="154"/>
                    </a:lnTo>
                    <a:lnTo>
                      <a:pt x="605" y="149"/>
                    </a:lnTo>
                    <a:lnTo>
                      <a:pt x="605" y="142"/>
                    </a:lnTo>
                    <a:lnTo>
                      <a:pt x="593" y="135"/>
                    </a:lnTo>
                    <a:lnTo>
                      <a:pt x="610" y="128"/>
                    </a:lnTo>
                    <a:lnTo>
                      <a:pt x="622" y="128"/>
                    </a:lnTo>
                    <a:lnTo>
                      <a:pt x="622" y="123"/>
                    </a:lnTo>
                    <a:lnTo>
                      <a:pt x="598" y="123"/>
                    </a:lnTo>
                    <a:lnTo>
                      <a:pt x="591" y="113"/>
                    </a:lnTo>
                    <a:lnTo>
                      <a:pt x="577" y="111"/>
                    </a:lnTo>
                    <a:lnTo>
                      <a:pt x="570" y="104"/>
                    </a:lnTo>
                    <a:lnTo>
                      <a:pt x="591" y="99"/>
                    </a:lnTo>
                    <a:lnTo>
                      <a:pt x="600" y="94"/>
                    </a:lnTo>
                    <a:lnTo>
                      <a:pt x="626" y="102"/>
                    </a:lnTo>
                    <a:lnTo>
                      <a:pt x="629" y="106"/>
                    </a:lnTo>
                    <a:close/>
                    <a:moveTo>
                      <a:pt x="484" y="66"/>
                    </a:moveTo>
                    <a:lnTo>
                      <a:pt x="484" y="66"/>
                    </a:lnTo>
                    <a:lnTo>
                      <a:pt x="470" y="80"/>
                    </a:lnTo>
                    <a:lnTo>
                      <a:pt x="458" y="85"/>
                    </a:lnTo>
                    <a:lnTo>
                      <a:pt x="442" y="80"/>
                    </a:lnTo>
                    <a:lnTo>
                      <a:pt x="416" y="83"/>
                    </a:lnTo>
                    <a:lnTo>
                      <a:pt x="402" y="85"/>
                    </a:lnTo>
                    <a:lnTo>
                      <a:pt x="399" y="97"/>
                    </a:lnTo>
                    <a:lnTo>
                      <a:pt x="414" y="111"/>
                    </a:lnTo>
                    <a:lnTo>
                      <a:pt x="423" y="104"/>
                    </a:lnTo>
                    <a:lnTo>
                      <a:pt x="454" y="99"/>
                    </a:lnTo>
                    <a:lnTo>
                      <a:pt x="451" y="106"/>
                    </a:lnTo>
                    <a:lnTo>
                      <a:pt x="444" y="104"/>
                    </a:lnTo>
                    <a:lnTo>
                      <a:pt x="437" y="113"/>
                    </a:lnTo>
                    <a:lnTo>
                      <a:pt x="423" y="118"/>
                    </a:lnTo>
                    <a:lnTo>
                      <a:pt x="440" y="139"/>
                    </a:lnTo>
                    <a:lnTo>
                      <a:pt x="435" y="144"/>
                    </a:lnTo>
                    <a:lnTo>
                      <a:pt x="449" y="163"/>
                    </a:lnTo>
                    <a:lnTo>
                      <a:pt x="449" y="175"/>
                    </a:lnTo>
                    <a:lnTo>
                      <a:pt x="442" y="180"/>
                    </a:lnTo>
                    <a:lnTo>
                      <a:pt x="435" y="173"/>
                    </a:lnTo>
                    <a:lnTo>
                      <a:pt x="442" y="161"/>
                    </a:lnTo>
                    <a:lnTo>
                      <a:pt x="428" y="165"/>
                    </a:lnTo>
                    <a:lnTo>
                      <a:pt x="423" y="163"/>
                    </a:lnTo>
                    <a:lnTo>
                      <a:pt x="425" y="156"/>
                    </a:lnTo>
                    <a:lnTo>
                      <a:pt x="414" y="147"/>
                    </a:lnTo>
                    <a:lnTo>
                      <a:pt x="416" y="130"/>
                    </a:lnTo>
                    <a:lnTo>
                      <a:pt x="404" y="135"/>
                    </a:lnTo>
                    <a:lnTo>
                      <a:pt x="406" y="154"/>
                    </a:lnTo>
                    <a:lnTo>
                      <a:pt x="406" y="177"/>
                    </a:lnTo>
                    <a:lnTo>
                      <a:pt x="397" y="180"/>
                    </a:lnTo>
                    <a:lnTo>
                      <a:pt x="388" y="175"/>
                    </a:lnTo>
                    <a:lnTo>
                      <a:pt x="395" y="161"/>
                    </a:lnTo>
                    <a:lnTo>
                      <a:pt x="390" y="144"/>
                    </a:lnTo>
                    <a:lnTo>
                      <a:pt x="385" y="144"/>
                    </a:lnTo>
                    <a:lnTo>
                      <a:pt x="380" y="132"/>
                    </a:lnTo>
                    <a:lnTo>
                      <a:pt x="388" y="123"/>
                    </a:lnTo>
                    <a:lnTo>
                      <a:pt x="388" y="109"/>
                    </a:lnTo>
                    <a:lnTo>
                      <a:pt x="397" y="85"/>
                    </a:lnTo>
                    <a:lnTo>
                      <a:pt x="399" y="80"/>
                    </a:lnTo>
                    <a:lnTo>
                      <a:pt x="414" y="66"/>
                    </a:lnTo>
                    <a:lnTo>
                      <a:pt x="425" y="73"/>
                    </a:lnTo>
                    <a:lnTo>
                      <a:pt x="447" y="75"/>
                    </a:lnTo>
                    <a:lnTo>
                      <a:pt x="466" y="73"/>
                    </a:lnTo>
                    <a:lnTo>
                      <a:pt x="482" y="61"/>
                    </a:lnTo>
                    <a:lnTo>
                      <a:pt x="484" y="66"/>
                    </a:lnTo>
                    <a:close/>
                    <a:moveTo>
                      <a:pt x="539" y="71"/>
                    </a:moveTo>
                    <a:lnTo>
                      <a:pt x="539" y="71"/>
                    </a:lnTo>
                    <a:lnTo>
                      <a:pt x="539" y="85"/>
                    </a:lnTo>
                    <a:lnTo>
                      <a:pt x="529" y="83"/>
                    </a:lnTo>
                    <a:lnTo>
                      <a:pt x="527" y="92"/>
                    </a:lnTo>
                    <a:lnTo>
                      <a:pt x="534" y="102"/>
                    </a:lnTo>
                    <a:lnTo>
                      <a:pt x="529" y="102"/>
                    </a:lnTo>
                    <a:lnTo>
                      <a:pt x="525" y="92"/>
                    </a:lnTo>
                    <a:lnTo>
                      <a:pt x="520" y="73"/>
                    </a:lnTo>
                    <a:lnTo>
                      <a:pt x="522" y="59"/>
                    </a:lnTo>
                    <a:lnTo>
                      <a:pt x="527" y="54"/>
                    </a:lnTo>
                    <a:lnTo>
                      <a:pt x="529" y="61"/>
                    </a:lnTo>
                    <a:lnTo>
                      <a:pt x="539" y="64"/>
                    </a:lnTo>
                    <a:lnTo>
                      <a:pt x="539" y="71"/>
                    </a:lnTo>
                    <a:close/>
                    <a:moveTo>
                      <a:pt x="364" y="59"/>
                    </a:moveTo>
                    <a:lnTo>
                      <a:pt x="364" y="59"/>
                    </a:lnTo>
                    <a:lnTo>
                      <a:pt x="383" y="73"/>
                    </a:lnTo>
                    <a:lnTo>
                      <a:pt x="364" y="75"/>
                    </a:lnTo>
                    <a:lnTo>
                      <a:pt x="359" y="87"/>
                    </a:lnTo>
                    <a:lnTo>
                      <a:pt x="359" y="102"/>
                    </a:lnTo>
                    <a:lnTo>
                      <a:pt x="343" y="111"/>
                    </a:lnTo>
                    <a:lnTo>
                      <a:pt x="343" y="128"/>
                    </a:lnTo>
                    <a:lnTo>
                      <a:pt x="335" y="154"/>
                    </a:lnTo>
                    <a:lnTo>
                      <a:pt x="333" y="147"/>
                    </a:lnTo>
                    <a:lnTo>
                      <a:pt x="317" y="154"/>
                    </a:lnTo>
                    <a:lnTo>
                      <a:pt x="309" y="144"/>
                    </a:lnTo>
                    <a:lnTo>
                      <a:pt x="298" y="144"/>
                    </a:lnTo>
                    <a:lnTo>
                      <a:pt x="291" y="139"/>
                    </a:lnTo>
                    <a:lnTo>
                      <a:pt x="272" y="144"/>
                    </a:lnTo>
                    <a:lnTo>
                      <a:pt x="265" y="137"/>
                    </a:lnTo>
                    <a:lnTo>
                      <a:pt x="253" y="137"/>
                    </a:lnTo>
                    <a:lnTo>
                      <a:pt x="241" y="135"/>
                    </a:lnTo>
                    <a:lnTo>
                      <a:pt x="239" y="113"/>
                    </a:lnTo>
                    <a:lnTo>
                      <a:pt x="229" y="109"/>
                    </a:lnTo>
                    <a:lnTo>
                      <a:pt x="222" y="94"/>
                    </a:lnTo>
                    <a:lnTo>
                      <a:pt x="220" y="80"/>
                    </a:lnTo>
                    <a:lnTo>
                      <a:pt x="222" y="66"/>
                    </a:lnTo>
                    <a:lnTo>
                      <a:pt x="231" y="57"/>
                    </a:lnTo>
                    <a:lnTo>
                      <a:pt x="234" y="66"/>
                    </a:lnTo>
                    <a:lnTo>
                      <a:pt x="246" y="75"/>
                    </a:lnTo>
                    <a:lnTo>
                      <a:pt x="255" y="73"/>
                    </a:lnTo>
                    <a:lnTo>
                      <a:pt x="267" y="73"/>
                    </a:lnTo>
                    <a:lnTo>
                      <a:pt x="276" y="66"/>
                    </a:lnTo>
                    <a:lnTo>
                      <a:pt x="283" y="64"/>
                    </a:lnTo>
                    <a:lnTo>
                      <a:pt x="300" y="68"/>
                    </a:lnTo>
                    <a:lnTo>
                      <a:pt x="312" y="66"/>
                    </a:lnTo>
                    <a:lnTo>
                      <a:pt x="321" y="42"/>
                    </a:lnTo>
                    <a:lnTo>
                      <a:pt x="326" y="38"/>
                    </a:lnTo>
                    <a:lnTo>
                      <a:pt x="333" y="19"/>
                    </a:lnTo>
                    <a:lnTo>
                      <a:pt x="352" y="19"/>
                    </a:lnTo>
                    <a:lnTo>
                      <a:pt x="364" y="21"/>
                    </a:lnTo>
                    <a:lnTo>
                      <a:pt x="357" y="35"/>
                    </a:lnTo>
                    <a:lnTo>
                      <a:pt x="369" y="52"/>
                    </a:lnTo>
                    <a:lnTo>
                      <a:pt x="364" y="59"/>
                    </a:lnTo>
                    <a:close/>
                    <a:moveTo>
                      <a:pt x="170" y="182"/>
                    </a:moveTo>
                    <a:lnTo>
                      <a:pt x="170" y="182"/>
                    </a:lnTo>
                    <a:lnTo>
                      <a:pt x="151" y="184"/>
                    </a:lnTo>
                    <a:lnTo>
                      <a:pt x="139" y="168"/>
                    </a:lnTo>
                    <a:lnTo>
                      <a:pt x="118" y="156"/>
                    </a:lnTo>
                    <a:lnTo>
                      <a:pt x="111" y="147"/>
                    </a:lnTo>
                    <a:lnTo>
                      <a:pt x="99" y="132"/>
                    </a:lnTo>
                    <a:lnTo>
                      <a:pt x="89" y="120"/>
                    </a:lnTo>
                    <a:lnTo>
                      <a:pt x="78" y="99"/>
                    </a:lnTo>
                    <a:lnTo>
                      <a:pt x="63" y="85"/>
                    </a:lnTo>
                    <a:lnTo>
                      <a:pt x="59" y="71"/>
                    </a:lnTo>
                    <a:lnTo>
                      <a:pt x="52" y="59"/>
                    </a:lnTo>
                    <a:lnTo>
                      <a:pt x="37" y="49"/>
                    </a:lnTo>
                    <a:lnTo>
                      <a:pt x="30" y="35"/>
                    </a:lnTo>
                    <a:lnTo>
                      <a:pt x="16" y="26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35" y="4"/>
                    </a:lnTo>
                    <a:lnTo>
                      <a:pt x="49" y="19"/>
                    </a:lnTo>
                    <a:lnTo>
                      <a:pt x="61" y="31"/>
                    </a:lnTo>
                    <a:lnTo>
                      <a:pt x="71" y="38"/>
                    </a:lnTo>
                    <a:lnTo>
                      <a:pt x="87" y="54"/>
                    </a:lnTo>
                    <a:lnTo>
                      <a:pt x="101" y="54"/>
                    </a:lnTo>
                    <a:lnTo>
                      <a:pt x="116" y="66"/>
                    </a:lnTo>
                    <a:lnTo>
                      <a:pt x="125" y="80"/>
                    </a:lnTo>
                    <a:lnTo>
                      <a:pt x="137" y="87"/>
                    </a:lnTo>
                    <a:lnTo>
                      <a:pt x="132" y="99"/>
                    </a:lnTo>
                    <a:lnTo>
                      <a:pt x="142" y="106"/>
                    </a:lnTo>
                    <a:lnTo>
                      <a:pt x="146" y="106"/>
                    </a:lnTo>
                    <a:lnTo>
                      <a:pt x="149" y="118"/>
                    </a:lnTo>
                    <a:lnTo>
                      <a:pt x="156" y="125"/>
                    </a:lnTo>
                    <a:lnTo>
                      <a:pt x="168" y="128"/>
                    </a:lnTo>
                    <a:lnTo>
                      <a:pt x="175" y="137"/>
                    </a:lnTo>
                    <a:lnTo>
                      <a:pt x="170" y="158"/>
                    </a:lnTo>
                    <a:lnTo>
                      <a:pt x="170" y="182"/>
                    </a:lnTo>
                    <a:close/>
                  </a:path>
                </a:pathLst>
              </a:custGeom>
              <a:solidFill>
                <a:srgbClr val="AEE0D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" name="Freeform 224"/>
              <p:cNvSpPr/>
              <p:nvPr/>
            </p:nvSpPr>
            <p:spPr bwMode="auto">
              <a:xfrm>
                <a:off x="6994454" y="4541220"/>
                <a:ext cx="44013" cy="3745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" name="Freeform 238"/>
              <p:cNvSpPr>
                <a:spLocks noEditPoints="1"/>
              </p:cNvSpPr>
              <p:nvPr/>
            </p:nvSpPr>
            <p:spPr bwMode="auto">
              <a:xfrm>
                <a:off x="7030039" y="4784695"/>
                <a:ext cx="180734" cy="241602"/>
              </a:xfrm>
              <a:custGeom>
                <a:avLst/>
                <a:gdLst>
                  <a:gd name="T0" fmla="*/ 106 w 193"/>
                  <a:gd name="T1" fmla="*/ 133 h 258"/>
                  <a:gd name="T2" fmla="*/ 120 w 193"/>
                  <a:gd name="T3" fmla="*/ 133 h 258"/>
                  <a:gd name="T4" fmla="*/ 125 w 193"/>
                  <a:gd name="T5" fmla="*/ 149 h 258"/>
                  <a:gd name="T6" fmla="*/ 108 w 193"/>
                  <a:gd name="T7" fmla="*/ 175 h 258"/>
                  <a:gd name="T8" fmla="*/ 106 w 193"/>
                  <a:gd name="T9" fmla="*/ 194 h 258"/>
                  <a:gd name="T10" fmla="*/ 80 w 193"/>
                  <a:gd name="T11" fmla="*/ 204 h 258"/>
                  <a:gd name="T12" fmla="*/ 66 w 193"/>
                  <a:gd name="T13" fmla="*/ 242 h 258"/>
                  <a:gd name="T14" fmla="*/ 44 w 193"/>
                  <a:gd name="T15" fmla="*/ 258 h 258"/>
                  <a:gd name="T16" fmla="*/ 21 w 193"/>
                  <a:gd name="T17" fmla="*/ 251 h 258"/>
                  <a:gd name="T18" fmla="*/ 0 w 193"/>
                  <a:gd name="T19" fmla="*/ 239 h 258"/>
                  <a:gd name="T20" fmla="*/ 28 w 193"/>
                  <a:gd name="T21" fmla="*/ 201 h 258"/>
                  <a:gd name="T22" fmla="*/ 52 w 193"/>
                  <a:gd name="T23" fmla="*/ 189 h 258"/>
                  <a:gd name="T24" fmla="*/ 75 w 193"/>
                  <a:gd name="T25" fmla="*/ 166 h 258"/>
                  <a:gd name="T26" fmla="*/ 89 w 193"/>
                  <a:gd name="T27" fmla="*/ 144 h 258"/>
                  <a:gd name="T28" fmla="*/ 101 w 193"/>
                  <a:gd name="T29" fmla="*/ 123 h 258"/>
                  <a:gd name="T30" fmla="*/ 132 w 193"/>
                  <a:gd name="T31" fmla="*/ 33 h 258"/>
                  <a:gd name="T32" fmla="*/ 144 w 193"/>
                  <a:gd name="T33" fmla="*/ 55 h 258"/>
                  <a:gd name="T34" fmla="*/ 151 w 193"/>
                  <a:gd name="T35" fmla="*/ 45 h 258"/>
                  <a:gd name="T36" fmla="*/ 167 w 193"/>
                  <a:gd name="T37" fmla="*/ 69 h 258"/>
                  <a:gd name="T38" fmla="*/ 186 w 193"/>
                  <a:gd name="T39" fmla="*/ 62 h 258"/>
                  <a:gd name="T40" fmla="*/ 191 w 193"/>
                  <a:gd name="T41" fmla="*/ 83 h 258"/>
                  <a:gd name="T42" fmla="*/ 172 w 193"/>
                  <a:gd name="T43" fmla="*/ 95 h 258"/>
                  <a:gd name="T44" fmla="*/ 170 w 193"/>
                  <a:gd name="T45" fmla="*/ 109 h 258"/>
                  <a:gd name="T46" fmla="*/ 163 w 193"/>
                  <a:gd name="T47" fmla="*/ 126 h 258"/>
                  <a:gd name="T48" fmla="*/ 141 w 193"/>
                  <a:gd name="T49" fmla="*/ 147 h 258"/>
                  <a:gd name="T50" fmla="*/ 132 w 193"/>
                  <a:gd name="T51" fmla="*/ 140 h 258"/>
                  <a:gd name="T52" fmla="*/ 137 w 193"/>
                  <a:gd name="T53" fmla="*/ 109 h 258"/>
                  <a:gd name="T54" fmla="*/ 120 w 193"/>
                  <a:gd name="T55" fmla="*/ 95 h 258"/>
                  <a:gd name="T56" fmla="*/ 134 w 193"/>
                  <a:gd name="T57" fmla="*/ 71 h 258"/>
                  <a:gd name="T58" fmla="*/ 125 w 193"/>
                  <a:gd name="T59" fmla="*/ 45 h 258"/>
                  <a:gd name="T60" fmla="*/ 120 w 193"/>
                  <a:gd name="T61" fmla="*/ 33 h 258"/>
                  <a:gd name="T62" fmla="*/ 99 w 193"/>
                  <a:gd name="T63" fmla="*/ 0 h 258"/>
                  <a:gd name="T64" fmla="*/ 113 w 193"/>
                  <a:gd name="T65" fmla="*/ 12 h 258"/>
                  <a:gd name="T66" fmla="*/ 132 w 193"/>
                  <a:gd name="T67" fmla="*/ 33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3" h="258">
                    <a:moveTo>
                      <a:pt x="106" y="133"/>
                    </a:moveTo>
                    <a:lnTo>
                      <a:pt x="106" y="133"/>
                    </a:lnTo>
                    <a:lnTo>
                      <a:pt x="108" y="140"/>
                    </a:lnTo>
                    <a:lnTo>
                      <a:pt x="120" y="133"/>
                    </a:lnTo>
                    <a:lnTo>
                      <a:pt x="125" y="140"/>
                    </a:lnTo>
                    <a:lnTo>
                      <a:pt x="125" y="149"/>
                    </a:lnTo>
                    <a:lnTo>
                      <a:pt x="120" y="159"/>
                    </a:lnTo>
                    <a:lnTo>
                      <a:pt x="108" y="175"/>
                    </a:lnTo>
                    <a:lnTo>
                      <a:pt x="101" y="185"/>
                    </a:lnTo>
                    <a:lnTo>
                      <a:pt x="106" y="194"/>
                    </a:lnTo>
                    <a:lnTo>
                      <a:pt x="94" y="194"/>
                    </a:lnTo>
                    <a:lnTo>
                      <a:pt x="80" y="204"/>
                    </a:lnTo>
                    <a:lnTo>
                      <a:pt x="75" y="218"/>
                    </a:lnTo>
                    <a:lnTo>
                      <a:pt x="66" y="242"/>
                    </a:lnTo>
                    <a:lnTo>
                      <a:pt x="54" y="253"/>
                    </a:lnTo>
                    <a:lnTo>
                      <a:pt x="44" y="258"/>
                    </a:lnTo>
                    <a:lnTo>
                      <a:pt x="30" y="258"/>
                    </a:lnTo>
                    <a:lnTo>
                      <a:pt x="21" y="251"/>
                    </a:lnTo>
                    <a:lnTo>
                      <a:pt x="2" y="249"/>
                    </a:lnTo>
                    <a:lnTo>
                      <a:pt x="0" y="239"/>
                    </a:lnTo>
                    <a:lnTo>
                      <a:pt x="9" y="223"/>
                    </a:lnTo>
                    <a:lnTo>
                      <a:pt x="28" y="201"/>
                    </a:lnTo>
                    <a:lnTo>
                      <a:pt x="40" y="197"/>
                    </a:lnTo>
                    <a:lnTo>
                      <a:pt x="52" y="189"/>
                    </a:lnTo>
                    <a:lnTo>
                      <a:pt x="66" y="175"/>
                    </a:lnTo>
                    <a:lnTo>
                      <a:pt x="75" y="166"/>
                    </a:lnTo>
                    <a:lnTo>
                      <a:pt x="82" y="149"/>
                    </a:lnTo>
                    <a:lnTo>
                      <a:pt x="89" y="144"/>
                    </a:lnTo>
                    <a:lnTo>
                      <a:pt x="92" y="133"/>
                    </a:lnTo>
                    <a:lnTo>
                      <a:pt x="101" y="123"/>
                    </a:lnTo>
                    <a:lnTo>
                      <a:pt x="106" y="133"/>
                    </a:lnTo>
                    <a:close/>
                    <a:moveTo>
                      <a:pt x="132" y="33"/>
                    </a:moveTo>
                    <a:lnTo>
                      <a:pt x="132" y="33"/>
                    </a:lnTo>
                    <a:lnTo>
                      <a:pt x="144" y="55"/>
                    </a:lnTo>
                    <a:lnTo>
                      <a:pt x="144" y="40"/>
                    </a:lnTo>
                    <a:lnTo>
                      <a:pt x="151" y="45"/>
                    </a:lnTo>
                    <a:lnTo>
                      <a:pt x="153" y="62"/>
                    </a:lnTo>
                    <a:lnTo>
                      <a:pt x="167" y="69"/>
                    </a:lnTo>
                    <a:lnTo>
                      <a:pt x="177" y="71"/>
                    </a:lnTo>
                    <a:lnTo>
                      <a:pt x="186" y="62"/>
                    </a:lnTo>
                    <a:lnTo>
                      <a:pt x="193" y="64"/>
                    </a:lnTo>
                    <a:lnTo>
                      <a:pt x="191" y="83"/>
                    </a:lnTo>
                    <a:lnTo>
                      <a:pt x="186" y="95"/>
                    </a:lnTo>
                    <a:lnTo>
                      <a:pt x="172" y="95"/>
                    </a:lnTo>
                    <a:lnTo>
                      <a:pt x="170" y="99"/>
                    </a:lnTo>
                    <a:lnTo>
                      <a:pt x="170" y="109"/>
                    </a:lnTo>
                    <a:lnTo>
                      <a:pt x="167" y="114"/>
                    </a:lnTo>
                    <a:lnTo>
                      <a:pt x="163" y="126"/>
                    </a:lnTo>
                    <a:lnTo>
                      <a:pt x="153" y="140"/>
                    </a:lnTo>
                    <a:lnTo>
                      <a:pt x="141" y="147"/>
                    </a:lnTo>
                    <a:lnTo>
                      <a:pt x="139" y="142"/>
                    </a:lnTo>
                    <a:lnTo>
                      <a:pt x="132" y="140"/>
                    </a:lnTo>
                    <a:lnTo>
                      <a:pt x="141" y="121"/>
                    </a:lnTo>
                    <a:lnTo>
                      <a:pt x="137" y="109"/>
                    </a:lnTo>
                    <a:lnTo>
                      <a:pt x="118" y="102"/>
                    </a:lnTo>
                    <a:lnTo>
                      <a:pt x="120" y="95"/>
                    </a:lnTo>
                    <a:lnTo>
                      <a:pt x="130" y="88"/>
                    </a:lnTo>
                    <a:lnTo>
                      <a:pt x="134" y="71"/>
                    </a:lnTo>
                    <a:lnTo>
                      <a:pt x="132" y="57"/>
                    </a:lnTo>
                    <a:lnTo>
                      <a:pt x="125" y="45"/>
                    </a:lnTo>
                    <a:lnTo>
                      <a:pt x="127" y="40"/>
                    </a:lnTo>
                    <a:lnTo>
                      <a:pt x="120" y="33"/>
                    </a:lnTo>
                    <a:lnTo>
                      <a:pt x="106" y="14"/>
                    </a:lnTo>
                    <a:lnTo>
                      <a:pt x="99" y="0"/>
                    </a:lnTo>
                    <a:lnTo>
                      <a:pt x="106" y="0"/>
                    </a:lnTo>
                    <a:lnTo>
                      <a:pt x="113" y="12"/>
                    </a:lnTo>
                    <a:lnTo>
                      <a:pt x="127" y="17"/>
                    </a:lnTo>
                    <a:lnTo>
                      <a:pt x="132" y="33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" name="Freeform 250"/>
              <p:cNvSpPr>
                <a:spLocks noEditPoints="1"/>
              </p:cNvSpPr>
              <p:nvPr/>
            </p:nvSpPr>
            <p:spPr bwMode="auto">
              <a:xfrm>
                <a:off x="6644225" y="4268716"/>
                <a:ext cx="228492" cy="125484"/>
              </a:xfrm>
              <a:custGeom>
                <a:avLst/>
                <a:gdLst>
                  <a:gd name="T0" fmla="*/ 241 w 244"/>
                  <a:gd name="T1" fmla="*/ 71 h 134"/>
                  <a:gd name="T2" fmla="*/ 229 w 244"/>
                  <a:gd name="T3" fmla="*/ 66 h 134"/>
                  <a:gd name="T4" fmla="*/ 218 w 244"/>
                  <a:gd name="T5" fmla="*/ 42 h 134"/>
                  <a:gd name="T6" fmla="*/ 222 w 244"/>
                  <a:gd name="T7" fmla="*/ 47 h 134"/>
                  <a:gd name="T8" fmla="*/ 234 w 244"/>
                  <a:gd name="T9" fmla="*/ 59 h 134"/>
                  <a:gd name="T10" fmla="*/ 241 w 244"/>
                  <a:gd name="T11" fmla="*/ 71 h 134"/>
                  <a:gd name="T12" fmla="*/ 177 w 244"/>
                  <a:gd name="T13" fmla="*/ 49 h 134"/>
                  <a:gd name="T14" fmla="*/ 168 w 244"/>
                  <a:gd name="T15" fmla="*/ 54 h 134"/>
                  <a:gd name="T16" fmla="*/ 149 w 244"/>
                  <a:gd name="T17" fmla="*/ 61 h 134"/>
                  <a:gd name="T18" fmla="*/ 128 w 244"/>
                  <a:gd name="T19" fmla="*/ 56 h 134"/>
                  <a:gd name="T20" fmla="*/ 118 w 244"/>
                  <a:gd name="T21" fmla="*/ 47 h 134"/>
                  <a:gd name="T22" fmla="*/ 142 w 244"/>
                  <a:gd name="T23" fmla="*/ 49 h 134"/>
                  <a:gd name="T24" fmla="*/ 147 w 244"/>
                  <a:gd name="T25" fmla="*/ 40 h 134"/>
                  <a:gd name="T26" fmla="*/ 158 w 244"/>
                  <a:gd name="T27" fmla="*/ 47 h 134"/>
                  <a:gd name="T28" fmla="*/ 173 w 244"/>
                  <a:gd name="T29" fmla="*/ 37 h 134"/>
                  <a:gd name="T30" fmla="*/ 180 w 244"/>
                  <a:gd name="T31" fmla="*/ 26 h 134"/>
                  <a:gd name="T32" fmla="*/ 182 w 244"/>
                  <a:gd name="T33" fmla="*/ 37 h 134"/>
                  <a:gd name="T34" fmla="*/ 99 w 244"/>
                  <a:gd name="T35" fmla="*/ 80 h 134"/>
                  <a:gd name="T36" fmla="*/ 113 w 244"/>
                  <a:gd name="T37" fmla="*/ 90 h 134"/>
                  <a:gd name="T38" fmla="*/ 135 w 244"/>
                  <a:gd name="T39" fmla="*/ 106 h 134"/>
                  <a:gd name="T40" fmla="*/ 147 w 244"/>
                  <a:gd name="T41" fmla="*/ 118 h 134"/>
                  <a:gd name="T42" fmla="*/ 158 w 244"/>
                  <a:gd name="T43" fmla="*/ 127 h 134"/>
                  <a:gd name="T44" fmla="*/ 147 w 244"/>
                  <a:gd name="T45" fmla="*/ 134 h 134"/>
                  <a:gd name="T46" fmla="*/ 128 w 244"/>
                  <a:gd name="T47" fmla="*/ 127 h 134"/>
                  <a:gd name="T48" fmla="*/ 99 w 244"/>
                  <a:gd name="T49" fmla="*/ 113 h 134"/>
                  <a:gd name="T50" fmla="*/ 80 w 244"/>
                  <a:gd name="T51" fmla="*/ 90 h 134"/>
                  <a:gd name="T52" fmla="*/ 47 w 244"/>
                  <a:gd name="T53" fmla="*/ 87 h 134"/>
                  <a:gd name="T54" fmla="*/ 38 w 244"/>
                  <a:gd name="T55" fmla="*/ 106 h 134"/>
                  <a:gd name="T56" fmla="*/ 17 w 244"/>
                  <a:gd name="T57" fmla="*/ 108 h 134"/>
                  <a:gd name="T58" fmla="*/ 0 w 244"/>
                  <a:gd name="T59" fmla="*/ 54 h 134"/>
                  <a:gd name="T60" fmla="*/ 28 w 244"/>
                  <a:gd name="T61" fmla="*/ 11 h 134"/>
                  <a:gd name="T62" fmla="*/ 69 w 244"/>
                  <a:gd name="T63" fmla="*/ 30 h 134"/>
                  <a:gd name="T64" fmla="*/ 80 w 244"/>
                  <a:gd name="T65" fmla="*/ 49 h 134"/>
                  <a:gd name="T66" fmla="*/ 111 w 244"/>
                  <a:gd name="T67" fmla="*/ 66 h 134"/>
                  <a:gd name="T68" fmla="*/ 99 w 244"/>
                  <a:gd name="T69" fmla="*/ 80 h 134"/>
                  <a:gd name="T70" fmla="*/ 196 w 244"/>
                  <a:gd name="T71" fmla="*/ 33 h 134"/>
                  <a:gd name="T72" fmla="*/ 187 w 244"/>
                  <a:gd name="T73" fmla="*/ 28 h 134"/>
                  <a:gd name="T74" fmla="*/ 177 w 244"/>
                  <a:gd name="T75" fmla="*/ 16 h 134"/>
                  <a:gd name="T76" fmla="*/ 156 w 244"/>
                  <a:gd name="T77" fmla="*/ 4 h 134"/>
                  <a:gd name="T78" fmla="*/ 168 w 244"/>
                  <a:gd name="T79" fmla="*/ 4 h 134"/>
                  <a:gd name="T80" fmla="*/ 182 w 244"/>
                  <a:gd name="T81" fmla="*/ 11 h 134"/>
                  <a:gd name="T82" fmla="*/ 194 w 244"/>
                  <a:gd name="T83" fmla="*/ 2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44" h="134">
                    <a:moveTo>
                      <a:pt x="241" y="71"/>
                    </a:moveTo>
                    <a:lnTo>
                      <a:pt x="241" y="71"/>
                    </a:lnTo>
                    <a:lnTo>
                      <a:pt x="236" y="73"/>
                    </a:lnTo>
                    <a:lnTo>
                      <a:pt x="229" y="66"/>
                    </a:lnTo>
                    <a:lnTo>
                      <a:pt x="222" y="54"/>
                    </a:lnTo>
                    <a:lnTo>
                      <a:pt x="218" y="42"/>
                    </a:lnTo>
                    <a:lnTo>
                      <a:pt x="220" y="40"/>
                    </a:lnTo>
                    <a:lnTo>
                      <a:pt x="222" y="47"/>
                    </a:lnTo>
                    <a:lnTo>
                      <a:pt x="227" y="49"/>
                    </a:lnTo>
                    <a:lnTo>
                      <a:pt x="234" y="59"/>
                    </a:lnTo>
                    <a:lnTo>
                      <a:pt x="244" y="66"/>
                    </a:lnTo>
                    <a:lnTo>
                      <a:pt x="241" y="71"/>
                    </a:lnTo>
                    <a:close/>
                    <a:moveTo>
                      <a:pt x="177" y="49"/>
                    </a:moveTo>
                    <a:lnTo>
                      <a:pt x="177" y="49"/>
                    </a:lnTo>
                    <a:lnTo>
                      <a:pt x="168" y="49"/>
                    </a:lnTo>
                    <a:lnTo>
                      <a:pt x="168" y="54"/>
                    </a:lnTo>
                    <a:lnTo>
                      <a:pt x="158" y="59"/>
                    </a:lnTo>
                    <a:lnTo>
                      <a:pt x="149" y="61"/>
                    </a:lnTo>
                    <a:lnTo>
                      <a:pt x="139" y="61"/>
                    </a:lnTo>
                    <a:lnTo>
                      <a:pt x="128" y="56"/>
                    </a:lnTo>
                    <a:lnTo>
                      <a:pt x="118" y="54"/>
                    </a:lnTo>
                    <a:lnTo>
                      <a:pt x="118" y="47"/>
                    </a:lnTo>
                    <a:lnTo>
                      <a:pt x="135" y="49"/>
                    </a:lnTo>
                    <a:lnTo>
                      <a:pt x="142" y="49"/>
                    </a:lnTo>
                    <a:lnTo>
                      <a:pt x="144" y="40"/>
                    </a:lnTo>
                    <a:lnTo>
                      <a:pt x="147" y="40"/>
                    </a:lnTo>
                    <a:lnTo>
                      <a:pt x="149" y="49"/>
                    </a:lnTo>
                    <a:lnTo>
                      <a:pt x="158" y="47"/>
                    </a:lnTo>
                    <a:lnTo>
                      <a:pt x="163" y="42"/>
                    </a:lnTo>
                    <a:lnTo>
                      <a:pt x="173" y="37"/>
                    </a:lnTo>
                    <a:lnTo>
                      <a:pt x="170" y="28"/>
                    </a:lnTo>
                    <a:lnTo>
                      <a:pt x="180" y="26"/>
                    </a:lnTo>
                    <a:lnTo>
                      <a:pt x="182" y="28"/>
                    </a:lnTo>
                    <a:lnTo>
                      <a:pt x="182" y="37"/>
                    </a:lnTo>
                    <a:lnTo>
                      <a:pt x="177" y="49"/>
                    </a:lnTo>
                    <a:close/>
                    <a:moveTo>
                      <a:pt x="99" y="80"/>
                    </a:moveTo>
                    <a:lnTo>
                      <a:pt x="99" y="80"/>
                    </a:lnTo>
                    <a:lnTo>
                      <a:pt x="113" y="90"/>
                    </a:lnTo>
                    <a:lnTo>
                      <a:pt x="125" y="106"/>
                    </a:lnTo>
                    <a:lnTo>
                      <a:pt x="135" y="106"/>
                    </a:lnTo>
                    <a:lnTo>
                      <a:pt x="135" y="113"/>
                    </a:lnTo>
                    <a:lnTo>
                      <a:pt x="147" y="118"/>
                    </a:lnTo>
                    <a:lnTo>
                      <a:pt x="139" y="120"/>
                    </a:lnTo>
                    <a:lnTo>
                      <a:pt x="158" y="127"/>
                    </a:lnTo>
                    <a:lnTo>
                      <a:pt x="156" y="132"/>
                    </a:lnTo>
                    <a:lnTo>
                      <a:pt x="147" y="134"/>
                    </a:lnTo>
                    <a:lnTo>
                      <a:pt x="142" y="130"/>
                    </a:lnTo>
                    <a:lnTo>
                      <a:pt x="128" y="127"/>
                    </a:lnTo>
                    <a:lnTo>
                      <a:pt x="111" y="125"/>
                    </a:lnTo>
                    <a:lnTo>
                      <a:pt x="99" y="113"/>
                    </a:lnTo>
                    <a:lnTo>
                      <a:pt x="90" y="106"/>
                    </a:lnTo>
                    <a:lnTo>
                      <a:pt x="80" y="90"/>
                    </a:lnTo>
                    <a:lnTo>
                      <a:pt x="59" y="82"/>
                    </a:lnTo>
                    <a:lnTo>
                      <a:pt x="47" y="87"/>
                    </a:lnTo>
                    <a:lnTo>
                      <a:pt x="35" y="94"/>
                    </a:lnTo>
                    <a:lnTo>
                      <a:pt x="38" y="106"/>
                    </a:lnTo>
                    <a:lnTo>
                      <a:pt x="26" y="111"/>
                    </a:lnTo>
                    <a:lnTo>
                      <a:pt x="17" y="108"/>
                    </a:lnTo>
                    <a:lnTo>
                      <a:pt x="0" y="106"/>
                    </a:lnTo>
                    <a:lnTo>
                      <a:pt x="0" y="54"/>
                    </a:lnTo>
                    <a:lnTo>
                      <a:pt x="0" y="2"/>
                    </a:lnTo>
                    <a:lnTo>
                      <a:pt x="28" y="11"/>
                    </a:lnTo>
                    <a:lnTo>
                      <a:pt x="57" y="23"/>
                    </a:lnTo>
                    <a:lnTo>
                      <a:pt x="69" y="30"/>
                    </a:lnTo>
                    <a:lnTo>
                      <a:pt x="78" y="37"/>
                    </a:lnTo>
                    <a:lnTo>
                      <a:pt x="80" y="49"/>
                    </a:lnTo>
                    <a:lnTo>
                      <a:pt x="106" y="59"/>
                    </a:lnTo>
                    <a:lnTo>
                      <a:pt x="111" y="66"/>
                    </a:lnTo>
                    <a:lnTo>
                      <a:pt x="97" y="68"/>
                    </a:lnTo>
                    <a:lnTo>
                      <a:pt x="99" y="80"/>
                    </a:lnTo>
                    <a:close/>
                    <a:moveTo>
                      <a:pt x="196" y="33"/>
                    </a:moveTo>
                    <a:lnTo>
                      <a:pt x="196" y="33"/>
                    </a:lnTo>
                    <a:lnTo>
                      <a:pt x="192" y="37"/>
                    </a:lnTo>
                    <a:lnTo>
                      <a:pt x="187" y="28"/>
                    </a:lnTo>
                    <a:lnTo>
                      <a:pt x="184" y="21"/>
                    </a:lnTo>
                    <a:lnTo>
                      <a:pt x="177" y="16"/>
                    </a:lnTo>
                    <a:lnTo>
                      <a:pt x="168" y="9"/>
                    </a:lnTo>
                    <a:lnTo>
                      <a:pt x="156" y="4"/>
                    </a:lnTo>
                    <a:lnTo>
                      <a:pt x="161" y="0"/>
                    </a:lnTo>
                    <a:lnTo>
                      <a:pt x="168" y="4"/>
                    </a:lnTo>
                    <a:lnTo>
                      <a:pt x="175" y="7"/>
                    </a:lnTo>
                    <a:lnTo>
                      <a:pt x="182" y="11"/>
                    </a:lnTo>
                    <a:lnTo>
                      <a:pt x="187" y="19"/>
                    </a:lnTo>
                    <a:lnTo>
                      <a:pt x="194" y="23"/>
                    </a:lnTo>
                    <a:lnTo>
                      <a:pt x="196" y="33"/>
                    </a:lnTo>
                    <a:close/>
                  </a:path>
                </a:pathLst>
              </a:custGeom>
              <a:solidFill>
                <a:srgbClr val="E9F7F3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" name="Freeform 289"/>
              <p:cNvSpPr>
                <a:spLocks noEditPoints="1"/>
              </p:cNvSpPr>
              <p:nvPr/>
            </p:nvSpPr>
            <p:spPr bwMode="auto">
              <a:xfrm>
                <a:off x="6879272" y="4330521"/>
                <a:ext cx="88026" cy="63678"/>
              </a:xfrm>
              <a:custGeom>
                <a:avLst/>
                <a:gdLst>
                  <a:gd name="T0" fmla="*/ 90 w 94"/>
                  <a:gd name="T1" fmla="*/ 64 h 68"/>
                  <a:gd name="T2" fmla="*/ 90 w 94"/>
                  <a:gd name="T3" fmla="*/ 64 h 68"/>
                  <a:gd name="T4" fmla="*/ 94 w 94"/>
                  <a:gd name="T5" fmla="*/ 68 h 68"/>
                  <a:gd name="T6" fmla="*/ 82 w 94"/>
                  <a:gd name="T7" fmla="*/ 68 h 68"/>
                  <a:gd name="T8" fmla="*/ 78 w 94"/>
                  <a:gd name="T9" fmla="*/ 59 h 68"/>
                  <a:gd name="T10" fmla="*/ 87 w 94"/>
                  <a:gd name="T11" fmla="*/ 64 h 68"/>
                  <a:gd name="T12" fmla="*/ 90 w 94"/>
                  <a:gd name="T13" fmla="*/ 64 h 68"/>
                  <a:gd name="T14" fmla="*/ 71 w 94"/>
                  <a:gd name="T15" fmla="*/ 54 h 68"/>
                  <a:gd name="T16" fmla="*/ 71 w 94"/>
                  <a:gd name="T17" fmla="*/ 54 h 68"/>
                  <a:gd name="T18" fmla="*/ 64 w 94"/>
                  <a:gd name="T19" fmla="*/ 54 h 68"/>
                  <a:gd name="T20" fmla="*/ 54 w 94"/>
                  <a:gd name="T21" fmla="*/ 52 h 68"/>
                  <a:gd name="T22" fmla="*/ 49 w 94"/>
                  <a:gd name="T23" fmla="*/ 50 h 68"/>
                  <a:gd name="T24" fmla="*/ 52 w 94"/>
                  <a:gd name="T25" fmla="*/ 42 h 68"/>
                  <a:gd name="T26" fmla="*/ 61 w 94"/>
                  <a:gd name="T27" fmla="*/ 47 h 68"/>
                  <a:gd name="T28" fmla="*/ 68 w 94"/>
                  <a:gd name="T29" fmla="*/ 50 h 68"/>
                  <a:gd name="T30" fmla="*/ 71 w 94"/>
                  <a:gd name="T31" fmla="*/ 54 h 68"/>
                  <a:gd name="T32" fmla="*/ 82 w 94"/>
                  <a:gd name="T33" fmla="*/ 50 h 68"/>
                  <a:gd name="T34" fmla="*/ 82 w 94"/>
                  <a:gd name="T35" fmla="*/ 50 h 68"/>
                  <a:gd name="T36" fmla="*/ 80 w 94"/>
                  <a:gd name="T37" fmla="*/ 52 h 68"/>
                  <a:gd name="T38" fmla="*/ 68 w 94"/>
                  <a:gd name="T39" fmla="*/ 38 h 68"/>
                  <a:gd name="T40" fmla="*/ 66 w 94"/>
                  <a:gd name="T41" fmla="*/ 28 h 68"/>
                  <a:gd name="T42" fmla="*/ 71 w 94"/>
                  <a:gd name="T43" fmla="*/ 28 h 68"/>
                  <a:gd name="T44" fmla="*/ 78 w 94"/>
                  <a:gd name="T45" fmla="*/ 40 h 68"/>
                  <a:gd name="T46" fmla="*/ 82 w 94"/>
                  <a:gd name="T47" fmla="*/ 50 h 68"/>
                  <a:gd name="T48" fmla="*/ 54 w 94"/>
                  <a:gd name="T49" fmla="*/ 28 h 68"/>
                  <a:gd name="T50" fmla="*/ 54 w 94"/>
                  <a:gd name="T51" fmla="*/ 28 h 68"/>
                  <a:gd name="T52" fmla="*/ 54 w 94"/>
                  <a:gd name="T53" fmla="*/ 33 h 68"/>
                  <a:gd name="T54" fmla="*/ 42 w 94"/>
                  <a:gd name="T55" fmla="*/ 26 h 68"/>
                  <a:gd name="T56" fmla="*/ 33 w 94"/>
                  <a:gd name="T57" fmla="*/ 19 h 68"/>
                  <a:gd name="T58" fmla="*/ 28 w 94"/>
                  <a:gd name="T59" fmla="*/ 14 h 68"/>
                  <a:gd name="T60" fmla="*/ 30 w 94"/>
                  <a:gd name="T61" fmla="*/ 12 h 68"/>
                  <a:gd name="T62" fmla="*/ 38 w 94"/>
                  <a:gd name="T63" fmla="*/ 16 h 68"/>
                  <a:gd name="T64" fmla="*/ 49 w 94"/>
                  <a:gd name="T65" fmla="*/ 24 h 68"/>
                  <a:gd name="T66" fmla="*/ 54 w 94"/>
                  <a:gd name="T67" fmla="*/ 28 h 68"/>
                  <a:gd name="T68" fmla="*/ 16 w 94"/>
                  <a:gd name="T69" fmla="*/ 12 h 68"/>
                  <a:gd name="T70" fmla="*/ 16 w 94"/>
                  <a:gd name="T71" fmla="*/ 12 h 68"/>
                  <a:gd name="T72" fmla="*/ 14 w 94"/>
                  <a:gd name="T73" fmla="*/ 14 h 68"/>
                  <a:gd name="T74" fmla="*/ 7 w 94"/>
                  <a:gd name="T75" fmla="*/ 9 h 68"/>
                  <a:gd name="T76" fmla="*/ 0 w 94"/>
                  <a:gd name="T77" fmla="*/ 2 h 68"/>
                  <a:gd name="T78" fmla="*/ 0 w 94"/>
                  <a:gd name="T79" fmla="*/ 0 h 68"/>
                  <a:gd name="T80" fmla="*/ 9 w 94"/>
                  <a:gd name="T81" fmla="*/ 7 h 68"/>
                  <a:gd name="T82" fmla="*/ 16 w 94"/>
                  <a:gd name="T83" fmla="*/ 1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4" h="68">
                    <a:moveTo>
                      <a:pt x="90" y="64"/>
                    </a:moveTo>
                    <a:lnTo>
                      <a:pt x="90" y="64"/>
                    </a:lnTo>
                    <a:lnTo>
                      <a:pt x="94" y="68"/>
                    </a:lnTo>
                    <a:lnTo>
                      <a:pt x="82" y="68"/>
                    </a:lnTo>
                    <a:lnTo>
                      <a:pt x="78" y="59"/>
                    </a:lnTo>
                    <a:lnTo>
                      <a:pt x="87" y="64"/>
                    </a:lnTo>
                    <a:lnTo>
                      <a:pt x="90" y="64"/>
                    </a:lnTo>
                    <a:close/>
                    <a:moveTo>
                      <a:pt x="71" y="54"/>
                    </a:moveTo>
                    <a:lnTo>
                      <a:pt x="71" y="54"/>
                    </a:lnTo>
                    <a:lnTo>
                      <a:pt x="64" y="54"/>
                    </a:lnTo>
                    <a:lnTo>
                      <a:pt x="54" y="52"/>
                    </a:lnTo>
                    <a:lnTo>
                      <a:pt x="49" y="50"/>
                    </a:lnTo>
                    <a:lnTo>
                      <a:pt x="52" y="42"/>
                    </a:lnTo>
                    <a:lnTo>
                      <a:pt x="61" y="47"/>
                    </a:lnTo>
                    <a:lnTo>
                      <a:pt x="68" y="50"/>
                    </a:lnTo>
                    <a:lnTo>
                      <a:pt x="71" y="54"/>
                    </a:lnTo>
                    <a:close/>
                    <a:moveTo>
                      <a:pt x="82" y="50"/>
                    </a:moveTo>
                    <a:lnTo>
                      <a:pt x="82" y="50"/>
                    </a:lnTo>
                    <a:lnTo>
                      <a:pt x="80" y="52"/>
                    </a:lnTo>
                    <a:lnTo>
                      <a:pt x="68" y="38"/>
                    </a:lnTo>
                    <a:lnTo>
                      <a:pt x="66" y="28"/>
                    </a:lnTo>
                    <a:lnTo>
                      <a:pt x="71" y="28"/>
                    </a:lnTo>
                    <a:lnTo>
                      <a:pt x="78" y="40"/>
                    </a:lnTo>
                    <a:lnTo>
                      <a:pt x="82" y="50"/>
                    </a:lnTo>
                    <a:close/>
                    <a:moveTo>
                      <a:pt x="54" y="28"/>
                    </a:moveTo>
                    <a:lnTo>
                      <a:pt x="54" y="28"/>
                    </a:lnTo>
                    <a:lnTo>
                      <a:pt x="54" y="33"/>
                    </a:lnTo>
                    <a:lnTo>
                      <a:pt x="42" y="26"/>
                    </a:lnTo>
                    <a:lnTo>
                      <a:pt x="33" y="19"/>
                    </a:lnTo>
                    <a:lnTo>
                      <a:pt x="28" y="14"/>
                    </a:lnTo>
                    <a:lnTo>
                      <a:pt x="30" y="12"/>
                    </a:lnTo>
                    <a:lnTo>
                      <a:pt x="38" y="16"/>
                    </a:lnTo>
                    <a:lnTo>
                      <a:pt x="49" y="24"/>
                    </a:lnTo>
                    <a:lnTo>
                      <a:pt x="54" y="28"/>
                    </a:lnTo>
                    <a:close/>
                    <a:moveTo>
                      <a:pt x="16" y="12"/>
                    </a:moveTo>
                    <a:lnTo>
                      <a:pt x="16" y="12"/>
                    </a:lnTo>
                    <a:lnTo>
                      <a:pt x="14" y="14"/>
                    </a:lnTo>
                    <a:lnTo>
                      <a:pt x="7" y="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" y="7"/>
                    </a:lnTo>
                    <a:lnTo>
                      <a:pt x="16" y="12"/>
                    </a:lnTo>
                    <a:close/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" name="Freeform 323"/>
              <p:cNvSpPr/>
              <p:nvPr/>
            </p:nvSpPr>
            <p:spPr bwMode="auto">
              <a:xfrm>
                <a:off x="6400751" y="4356741"/>
                <a:ext cx="35585" cy="15921"/>
              </a:xfrm>
              <a:custGeom>
                <a:avLst/>
                <a:gdLst>
                  <a:gd name="T0" fmla="*/ 14 w 38"/>
                  <a:gd name="T1" fmla="*/ 12 h 17"/>
                  <a:gd name="T2" fmla="*/ 14 w 38"/>
                  <a:gd name="T3" fmla="*/ 12 h 17"/>
                  <a:gd name="T4" fmla="*/ 2 w 38"/>
                  <a:gd name="T5" fmla="*/ 17 h 17"/>
                  <a:gd name="T6" fmla="*/ 2 w 38"/>
                  <a:gd name="T7" fmla="*/ 12 h 17"/>
                  <a:gd name="T8" fmla="*/ 0 w 38"/>
                  <a:gd name="T9" fmla="*/ 10 h 17"/>
                  <a:gd name="T10" fmla="*/ 2 w 38"/>
                  <a:gd name="T11" fmla="*/ 5 h 17"/>
                  <a:gd name="T12" fmla="*/ 16 w 38"/>
                  <a:gd name="T13" fmla="*/ 3 h 17"/>
                  <a:gd name="T14" fmla="*/ 26 w 38"/>
                  <a:gd name="T15" fmla="*/ 0 h 17"/>
                  <a:gd name="T16" fmla="*/ 33 w 38"/>
                  <a:gd name="T17" fmla="*/ 0 h 17"/>
                  <a:gd name="T18" fmla="*/ 38 w 38"/>
                  <a:gd name="T19" fmla="*/ 0 h 17"/>
                  <a:gd name="T20" fmla="*/ 33 w 38"/>
                  <a:gd name="T21" fmla="*/ 5 h 17"/>
                  <a:gd name="T22" fmla="*/ 14 w 38"/>
                  <a:gd name="T23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17">
                    <a:moveTo>
                      <a:pt x="14" y="12"/>
                    </a:moveTo>
                    <a:lnTo>
                      <a:pt x="14" y="12"/>
                    </a:lnTo>
                    <a:lnTo>
                      <a:pt x="2" y="17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16" y="3"/>
                    </a:lnTo>
                    <a:lnTo>
                      <a:pt x="26" y="0"/>
                    </a:lnTo>
                    <a:lnTo>
                      <a:pt x="33" y="0"/>
                    </a:lnTo>
                    <a:lnTo>
                      <a:pt x="38" y="0"/>
                    </a:lnTo>
                    <a:lnTo>
                      <a:pt x="33" y="5"/>
                    </a:ln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EE0D2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" name="Freeform 347"/>
              <p:cNvSpPr>
                <a:spLocks noEditPoints="1"/>
              </p:cNvSpPr>
              <p:nvPr/>
            </p:nvSpPr>
            <p:spPr bwMode="auto">
              <a:xfrm>
                <a:off x="7031912" y="4454131"/>
                <a:ext cx="19666" cy="31840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solidFill>
                <a:srgbClr val="D5EFE8"/>
              </a:solidFill>
              <a:ln w="3175" cap="rnd">
                <a:solidFill>
                  <a:srgbClr val="377D6C"/>
                </a:solidFill>
              </a:ln>
            </p:spPr>
            <p:txBody>
              <a:bodyPr vert="horz" wrap="square" lIns="73891" tIns="36945" rIns="73891" bIns="36945" numCol="1" anchor="t" anchorCtr="0" compatLnSpc="1"/>
              <a:lstStyle/>
              <a:p>
                <a:endParaRPr lang="en-US" sz="145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思源黑体 CN Regular" pitchFamily="34" charset="-122"/>
                  <a:ea typeface="思源黑体 CN Regular" pitchFamily="34" charset="-122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250" name="TextBox 249"/>
          <p:cNvSpPr txBox="1"/>
          <p:nvPr/>
        </p:nvSpPr>
        <p:spPr>
          <a:xfrm>
            <a:off x="2625337" y="1288202"/>
            <a:ext cx="36728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dirty="0">
                <a:solidFill>
                  <a:srgbClr val="007E66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多种试剂类型，可应用于多个研究领域</a:t>
            </a:r>
            <a:endParaRPr lang="zh-CN" altLang="en-US" sz="1600" dirty="0">
              <a:solidFill>
                <a:srgbClr val="007E66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251" name="TextBox 250"/>
          <p:cNvSpPr txBox="1"/>
          <p:nvPr/>
        </p:nvSpPr>
        <p:spPr>
          <a:xfrm>
            <a:off x="529823" y="1859706"/>
            <a:ext cx="206979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自主研发生产 现货供应</a:t>
            </a:r>
            <a:endParaRPr lang="zh-CN" altLang="en-US" sz="1400" b="1" dirty="0"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pic>
        <p:nvPicPr>
          <p:cNvPr id="4098" name="Picture 2" descr="E:\义翘工作文件\设计\0725 PPT修改\图片\图4.pn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9823" y="1238235"/>
            <a:ext cx="2095515" cy="476253"/>
          </a:xfrm>
          <a:prstGeom prst="rect">
            <a:avLst/>
          </a:prstGeom>
          <a:noFill/>
        </p:spPr>
      </p:pic>
      <p:sp>
        <p:nvSpPr>
          <p:cNvPr id="253" name="TextBox 252"/>
          <p:cNvSpPr txBox="1"/>
          <p:nvPr/>
        </p:nvSpPr>
        <p:spPr>
          <a:xfrm>
            <a:off x="761963" y="1258221"/>
            <a:ext cx="1281120" cy="4205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135" dirty="0">
                <a:solidFill>
                  <a:schemeClr val="bg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生物试剂</a:t>
            </a:r>
            <a:endParaRPr lang="zh-CN" altLang="en-US" sz="2135" dirty="0">
              <a:solidFill>
                <a:schemeClr val="bg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254" name="矩形 253"/>
          <p:cNvSpPr/>
          <p:nvPr/>
        </p:nvSpPr>
        <p:spPr>
          <a:xfrm>
            <a:off x="6625865" y="1047733"/>
            <a:ext cx="2381267" cy="5429288"/>
          </a:xfrm>
          <a:prstGeom prst="rect">
            <a:avLst/>
          </a:prstGeom>
          <a:solidFill>
            <a:srgbClr val="007E66"/>
          </a:solidFill>
          <a:ln w="3175">
            <a:solidFill>
              <a:srgbClr val="007E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pic>
        <p:nvPicPr>
          <p:cNvPr id="4099" name="Picture 3" descr="E:\义翘工作文件\设计\0725 PPT修改\图片\图14.pn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888011" y="2574494"/>
            <a:ext cx="960000" cy="985807"/>
          </a:xfrm>
          <a:prstGeom prst="rect">
            <a:avLst/>
          </a:prstGeom>
          <a:noFill/>
        </p:spPr>
      </p:pic>
      <p:pic>
        <p:nvPicPr>
          <p:cNvPr id="4100" name="Picture 4" descr="E:\义翘工作文件\设计\0725 PPT修改\图片\图15.png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957538" y="2574425"/>
            <a:ext cx="960000" cy="985945"/>
          </a:xfrm>
          <a:prstGeom prst="rect">
            <a:avLst/>
          </a:prstGeom>
          <a:noFill/>
        </p:spPr>
      </p:pic>
      <p:pic>
        <p:nvPicPr>
          <p:cNvPr id="4101" name="Picture 5" descr="E:\义翘工作文件\设计\0725 PPT修改\图片\图16.png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021923" y="2571744"/>
            <a:ext cx="960000" cy="991304"/>
          </a:xfrm>
          <a:prstGeom prst="rect">
            <a:avLst/>
          </a:prstGeom>
          <a:noFill/>
        </p:spPr>
      </p:pic>
      <p:pic>
        <p:nvPicPr>
          <p:cNvPr id="4102" name="Picture 6" descr="E:\义翘工作文件\设计\0725 PPT修改\图片\图17.png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888011" y="4443290"/>
            <a:ext cx="960000" cy="980645"/>
          </a:xfrm>
          <a:prstGeom prst="rect">
            <a:avLst/>
          </a:prstGeom>
          <a:noFill/>
        </p:spPr>
      </p:pic>
      <p:pic>
        <p:nvPicPr>
          <p:cNvPr id="4103" name="Picture 7" descr="E:\义翘工作文件\设计\0725 PPT修改\图片\图18.png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2957538" y="4437960"/>
            <a:ext cx="960000" cy="991304"/>
          </a:xfrm>
          <a:prstGeom prst="rect">
            <a:avLst/>
          </a:prstGeom>
          <a:noFill/>
        </p:spPr>
      </p:pic>
      <p:pic>
        <p:nvPicPr>
          <p:cNvPr id="4104" name="Picture 8" descr="E:\义翘工作文件\设计\0725 PPT修改\图片\图19.png"/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5021923" y="4438046"/>
            <a:ext cx="960000" cy="991135"/>
          </a:xfrm>
          <a:prstGeom prst="rect">
            <a:avLst/>
          </a:prstGeom>
          <a:noFill/>
        </p:spPr>
      </p:pic>
      <p:sp>
        <p:nvSpPr>
          <p:cNvPr id="255" name="TextBox 254"/>
          <p:cNvSpPr txBox="1"/>
          <p:nvPr/>
        </p:nvSpPr>
        <p:spPr>
          <a:xfrm>
            <a:off x="6897246" y="1304119"/>
            <a:ext cx="1140056" cy="37965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865" dirty="0">
                <a:solidFill>
                  <a:schemeClr val="bg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可应用于</a:t>
            </a:r>
            <a:endParaRPr lang="zh-CN" altLang="en-US" sz="1865" dirty="0">
              <a:solidFill>
                <a:schemeClr val="bg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256" name="TextBox 255"/>
          <p:cNvSpPr txBox="1"/>
          <p:nvPr/>
        </p:nvSpPr>
        <p:spPr>
          <a:xfrm>
            <a:off x="621654" y="3619502"/>
            <a:ext cx="1518365" cy="297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335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6,500+</a:t>
            </a:r>
            <a:r>
              <a:rPr lang="zh-CN" altLang="en-US" sz="1335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重组蛋白 </a:t>
            </a:r>
            <a:endParaRPr lang="zh-CN" altLang="en-US" sz="1335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57" name="TextBox 256"/>
          <p:cNvSpPr txBox="1"/>
          <p:nvPr/>
        </p:nvSpPr>
        <p:spPr>
          <a:xfrm>
            <a:off x="2864038" y="3619502"/>
            <a:ext cx="1176925" cy="297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335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14,000+</a:t>
            </a:r>
            <a:r>
              <a:rPr lang="zh-CN" altLang="en-US" sz="1335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抗体</a:t>
            </a:r>
            <a:endParaRPr lang="zh-CN" altLang="en-US" sz="1335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58" name="TextBox 257"/>
          <p:cNvSpPr txBox="1"/>
          <p:nvPr/>
        </p:nvSpPr>
        <p:spPr>
          <a:xfrm>
            <a:off x="4907587" y="3619502"/>
            <a:ext cx="1218603" cy="297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335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47,000+</a:t>
            </a:r>
            <a:r>
              <a:rPr lang="zh-CN" altLang="en-US" sz="1335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基因</a:t>
            </a:r>
            <a:endParaRPr lang="zh-CN" altLang="en-US" sz="1335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59" name="TextBox 258"/>
          <p:cNvSpPr txBox="1"/>
          <p:nvPr/>
        </p:nvSpPr>
        <p:spPr>
          <a:xfrm>
            <a:off x="4795641" y="5524515"/>
            <a:ext cx="1412566" cy="297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335" dirty="0"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GMP</a:t>
            </a:r>
            <a:r>
              <a:rPr lang="zh-CN" altLang="en-US" sz="1335" dirty="0"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级别核酸酶</a:t>
            </a:r>
            <a:endParaRPr lang="zh-CN" altLang="en-US" sz="1335" dirty="0"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260" name="TextBox 259"/>
          <p:cNvSpPr txBox="1"/>
          <p:nvPr/>
        </p:nvSpPr>
        <p:spPr>
          <a:xfrm>
            <a:off x="2659121" y="5524515"/>
            <a:ext cx="1556836" cy="297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1335" dirty="0"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无血清细胞培养基</a:t>
            </a:r>
            <a:endParaRPr lang="zh-CN" altLang="en-US" sz="1335" dirty="0"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261" name="TextBox 260"/>
          <p:cNvSpPr txBox="1"/>
          <p:nvPr/>
        </p:nvSpPr>
        <p:spPr>
          <a:xfrm>
            <a:off x="799322" y="5524515"/>
            <a:ext cx="1154483" cy="297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335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600+</a:t>
            </a:r>
            <a:r>
              <a:rPr lang="zh-CN" altLang="en-US" sz="1335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试剂盒</a:t>
            </a:r>
            <a:endParaRPr lang="zh-CN" altLang="en-US" sz="1335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62" name="TextBox 261"/>
          <p:cNvSpPr txBox="1"/>
          <p:nvPr/>
        </p:nvSpPr>
        <p:spPr>
          <a:xfrm>
            <a:off x="6897246" y="1714488"/>
            <a:ext cx="1385316" cy="4276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70000"/>
              </a:lnSpc>
            </a:pPr>
            <a:r>
              <a:rPr lang="zh-CN" altLang="en-US" sz="1335" dirty="0">
                <a:solidFill>
                  <a:schemeClr val="bg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诊断试剂开发</a:t>
            </a:r>
            <a:endParaRPr lang="en-US" altLang="zh-CN" sz="1335" dirty="0">
              <a:solidFill>
                <a:schemeClr val="bg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70000"/>
              </a:lnSpc>
            </a:pPr>
            <a:r>
              <a:rPr lang="zh-CN" altLang="en-US" sz="1335" dirty="0">
                <a:solidFill>
                  <a:schemeClr val="bg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免疫学研究</a:t>
            </a:r>
            <a:endParaRPr lang="en-US" altLang="zh-CN" sz="1335" dirty="0">
              <a:solidFill>
                <a:schemeClr val="bg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70000"/>
              </a:lnSpc>
            </a:pPr>
            <a:r>
              <a:rPr lang="zh-CN" altLang="en-US" sz="1335" dirty="0">
                <a:solidFill>
                  <a:schemeClr val="bg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大分子药物研究</a:t>
            </a:r>
            <a:endParaRPr lang="en-US" altLang="zh-CN" sz="1335" dirty="0">
              <a:solidFill>
                <a:schemeClr val="bg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70000"/>
              </a:lnSpc>
            </a:pPr>
            <a:r>
              <a:rPr lang="zh-CN" altLang="en-US" sz="1335" dirty="0">
                <a:solidFill>
                  <a:schemeClr val="bg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疫苗开发</a:t>
            </a:r>
            <a:endParaRPr lang="en-US" altLang="zh-CN" sz="1335" dirty="0">
              <a:solidFill>
                <a:schemeClr val="bg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70000"/>
              </a:lnSpc>
            </a:pPr>
            <a:r>
              <a:rPr lang="zh-CN" altLang="en-US" sz="1335" dirty="0">
                <a:solidFill>
                  <a:schemeClr val="bg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结构生物学研究</a:t>
            </a:r>
            <a:endParaRPr lang="en-US" altLang="zh-CN" sz="1335" dirty="0">
              <a:solidFill>
                <a:schemeClr val="bg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70000"/>
              </a:lnSpc>
            </a:pPr>
            <a:r>
              <a:rPr lang="zh-CN" altLang="en-US" sz="1335" dirty="0">
                <a:solidFill>
                  <a:schemeClr val="bg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表观遗传学</a:t>
            </a:r>
            <a:endParaRPr lang="en-US" altLang="zh-CN" sz="1335" dirty="0">
              <a:solidFill>
                <a:schemeClr val="bg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70000"/>
              </a:lnSpc>
            </a:pPr>
            <a:r>
              <a:rPr lang="zh-CN" altLang="en-US" sz="1335" dirty="0">
                <a:solidFill>
                  <a:schemeClr val="bg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干细胞研究</a:t>
            </a:r>
            <a:endParaRPr lang="en-US" altLang="zh-CN" sz="1335" dirty="0">
              <a:solidFill>
                <a:schemeClr val="bg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70000"/>
              </a:lnSpc>
            </a:pPr>
            <a:r>
              <a:rPr lang="zh-CN" altLang="en-US" sz="1335" dirty="0">
                <a:solidFill>
                  <a:schemeClr val="bg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心血管研究</a:t>
            </a:r>
            <a:endParaRPr lang="en-US" altLang="zh-CN" sz="1335" dirty="0">
              <a:solidFill>
                <a:schemeClr val="bg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70000"/>
              </a:lnSpc>
            </a:pPr>
            <a:r>
              <a:rPr lang="zh-CN" altLang="en-US" sz="1335" dirty="0">
                <a:solidFill>
                  <a:schemeClr val="bg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细胞生物学</a:t>
            </a:r>
            <a:endParaRPr lang="en-US" altLang="zh-CN" sz="1335" dirty="0">
              <a:solidFill>
                <a:schemeClr val="bg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70000"/>
              </a:lnSpc>
            </a:pPr>
            <a:r>
              <a:rPr lang="zh-CN" altLang="en-US" sz="1335" dirty="0">
                <a:solidFill>
                  <a:schemeClr val="bg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神经生物学研究</a:t>
            </a:r>
            <a:endParaRPr lang="en-US" altLang="zh-CN" sz="1335" dirty="0">
              <a:solidFill>
                <a:schemeClr val="bg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70000"/>
              </a:lnSpc>
            </a:pPr>
            <a:r>
              <a:rPr lang="zh-CN" altLang="en-US" sz="1335" dirty="0">
                <a:solidFill>
                  <a:schemeClr val="bg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肿瘤研究</a:t>
            </a:r>
            <a:endParaRPr lang="en-US" altLang="zh-CN" sz="1335" dirty="0">
              <a:solidFill>
                <a:schemeClr val="bg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70000"/>
              </a:lnSpc>
            </a:pPr>
            <a:r>
              <a:rPr lang="zh-CN" altLang="en-US" sz="1335" dirty="0">
                <a:solidFill>
                  <a:schemeClr val="bg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病毒研究</a:t>
            </a:r>
            <a:endParaRPr lang="zh-CN" altLang="en-US" sz="1335" dirty="0">
              <a:solidFill>
                <a:schemeClr val="bg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264" name="矩形 263"/>
          <p:cNvSpPr/>
          <p:nvPr/>
        </p:nvSpPr>
        <p:spPr>
          <a:xfrm>
            <a:off x="6858005" y="1714488"/>
            <a:ext cx="1536000" cy="24000"/>
          </a:xfrm>
          <a:prstGeom prst="rect">
            <a:avLst/>
          </a:prstGeom>
          <a:solidFill>
            <a:srgbClr val="36AC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245" name="矩形 244"/>
          <p:cNvSpPr/>
          <p:nvPr/>
        </p:nvSpPr>
        <p:spPr>
          <a:xfrm>
            <a:off x="6858005" y="6000768"/>
            <a:ext cx="1536000" cy="24000"/>
          </a:xfrm>
          <a:prstGeom prst="rect">
            <a:avLst/>
          </a:prstGeom>
          <a:solidFill>
            <a:srgbClr val="36AC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247" name="等腰三角形 246"/>
          <p:cNvSpPr/>
          <p:nvPr/>
        </p:nvSpPr>
        <p:spPr>
          <a:xfrm rot="16513054">
            <a:off x="6321528" y="2055935"/>
            <a:ext cx="285752" cy="190501"/>
          </a:xfrm>
          <a:prstGeom prst="triangle">
            <a:avLst/>
          </a:prstGeom>
          <a:solidFill>
            <a:srgbClr val="007E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246" name="Picture 2" descr="D:\桌面\新logo-黑.png"/>
          <p:cNvPicPr>
            <a:picLocks noChangeAspect="1" noChangeArrowheads="1"/>
          </p:cNvPicPr>
          <p:nvPr/>
        </p:nvPicPr>
        <p:blipFill>
          <a:blip r:embed="rId9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66" name="直接连接符 143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7" name="椭圆 26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270" name="椭圆 269"/>
          <p:cNvSpPr>
            <a:spLocks noChangeAspect="1"/>
          </p:cNvSpPr>
          <p:nvPr/>
        </p:nvSpPr>
        <p:spPr>
          <a:xfrm>
            <a:off x="143339" y="6549264"/>
            <a:ext cx="144000" cy="144000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271" name="椭圆 270"/>
          <p:cNvSpPr>
            <a:spLocks noChangeAspect="1"/>
          </p:cNvSpPr>
          <p:nvPr/>
        </p:nvSpPr>
        <p:spPr>
          <a:xfrm>
            <a:off x="340619" y="6546089"/>
            <a:ext cx="144000" cy="144000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272" name="椭圆 271"/>
          <p:cNvSpPr>
            <a:spLocks noChangeAspect="1"/>
          </p:cNvSpPr>
          <p:nvPr/>
        </p:nvSpPr>
        <p:spPr>
          <a:xfrm>
            <a:off x="537899" y="6542915"/>
            <a:ext cx="144000" cy="144000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248" name="TextBox 247"/>
          <p:cNvSpPr txBox="1"/>
          <p:nvPr/>
        </p:nvSpPr>
        <p:spPr>
          <a:xfrm>
            <a:off x="9358489" y="187036"/>
            <a:ext cx="259105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义翘神州公司简介</a:t>
            </a:r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49" name="TextBox 248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  <p:cxnSp>
        <p:nvCxnSpPr>
          <p:cNvPr id="263" name="直接连接符 262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Picture 7" descr="E:\义翘工作文件\设计\0725 PPT修改\图片\图8.png"/>
          <p:cNvPicPr>
            <a:picLocks noChangeAspect="1"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0" y="5238763"/>
            <a:ext cx="12192000" cy="1619261"/>
          </a:xfrm>
          <a:prstGeom prst="rect">
            <a:avLst/>
          </a:prstGeom>
          <a:noFill/>
        </p:spPr>
      </p:pic>
      <p:sp>
        <p:nvSpPr>
          <p:cNvPr id="15" name="矩形 14"/>
          <p:cNvSpPr/>
          <p:nvPr/>
        </p:nvSpPr>
        <p:spPr>
          <a:xfrm>
            <a:off x="190459" y="1238235"/>
            <a:ext cx="8667811" cy="4476781"/>
          </a:xfrm>
          <a:prstGeom prst="rect">
            <a:avLst/>
          </a:prstGeom>
          <a:solidFill>
            <a:srgbClr val="FFFFFF">
              <a:alpha val="69804"/>
            </a:srgbClr>
          </a:solidFill>
          <a:ln w="3175">
            <a:solidFill>
              <a:srgbClr val="007E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476475" y="1384687"/>
            <a:ext cx="42916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覆盖基因、蛋白、抗体领域，从研发到生产、检测的“一站式”技术服务</a:t>
            </a:r>
            <a:endParaRPr lang="zh-CN" altLang="en-US" sz="1600" dirty="0">
              <a:solidFill>
                <a:srgbClr val="007E66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8" name="Picture 2" descr="E:\义翘工作文件\设计\0725 PPT修改\图片\图4.pn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0961" y="1428736"/>
            <a:ext cx="2095515" cy="476253"/>
          </a:xfrm>
          <a:prstGeom prst="rect">
            <a:avLst/>
          </a:prstGeom>
          <a:noFill/>
        </p:spPr>
      </p:pic>
      <p:sp>
        <p:nvSpPr>
          <p:cNvPr id="19" name="TextBox 18"/>
          <p:cNvSpPr txBox="1"/>
          <p:nvPr/>
        </p:nvSpPr>
        <p:spPr>
          <a:xfrm>
            <a:off x="761963" y="1448723"/>
            <a:ext cx="1340432" cy="4205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135" b="1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CRO</a:t>
            </a:r>
            <a:r>
              <a:rPr lang="zh-CN" altLang="en-US" sz="2135" b="1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服务</a:t>
            </a:r>
            <a:endParaRPr lang="zh-CN" altLang="en-US" sz="2135" b="1" dirty="0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026" name="Picture 2" descr="E:\义翘工作文件\设计\0725 PPT修改\图片\图21.pn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0961" y="2614287"/>
            <a:ext cx="8395425" cy="1524011"/>
          </a:xfrm>
          <a:prstGeom prst="rect">
            <a:avLst/>
          </a:prstGeom>
          <a:noFill/>
        </p:spPr>
      </p:pic>
      <p:sp>
        <p:nvSpPr>
          <p:cNvPr id="21" name="TextBox 20"/>
          <p:cNvSpPr txBox="1"/>
          <p:nvPr/>
        </p:nvSpPr>
        <p:spPr>
          <a:xfrm>
            <a:off x="481340" y="3852546"/>
            <a:ext cx="1300357" cy="297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1335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抗体制备服务 </a:t>
            </a:r>
            <a:endParaRPr lang="zh-CN" altLang="en-US" sz="1335" b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1819125" y="2476494"/>
            <a:ext cx="1595310" cy="297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1335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重组抗体生产服务</a:t>
            </a:r>
            <a:endParaRPr lang="zh-CN" altLang="en-US" sz="1335" b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3057383" y="3852546"/>
            <a:ext cx="1595310" cy="297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1335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重组蛋白表达服务</a:t>
            </a:r>
            <a:endParaRPr lang="zh-CN" altLang="en-US" sz="1335" b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4283086" y="2476494"/>
            <a:ext cx="1898277" cy="297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335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ELISA</a:t>
            </a:r>
            <a:r>
              <a:rPr lang="zh-CN" altLang="en-US" sz="1335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试剂盒开发服务</a:t>
            </a:r>
            <a:endParaRPr lang="zh-CN" altLang="en-US" sz="1335" b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5981613" y="3852546"/>
            <a:ext cx="1242649" cy="297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1335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免疫检测服务</a:t>
            </a:r>
            <a:endParaRPr lang="zh-CN" altLang="en-US" sz="1335" b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7153162" y="2476494"/>
            <a:ext cx="1595310" cy="2974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1335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生物安全检测服务</a:t>
            </a:r>
            <a:endParaRPr lang="zh-CN" altLang="en-US" sz="1335" b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9144022" y="1238235"/>
            <a:ext cx="2762269" cy="4476781"/>
          </a:xfrm>
          <a:prstGeom prst="rect">
            <a:avLst/>
          </a:prstGeom>
          <a:solidFill>
            <a:srgbClr val="FFFFFF">
              <a:alpha val="69804"/>
            </a:srgbClr>
          </a:solidFill>
          <a:ln w="3175">
            <a:solidFill>
              <a:srgbClr val="007E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b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32" name="Picture 2" descr="E:\义翘工作文件\设计\0725 PPT修改\图片\图4.pn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335150" y="1333486"/>
            <a:ext cx="2380639" cy="476253"/>
          </a:xfrm>
          <a:prstGeom prst="rect">
            <a:avLst/>
          </a:prstGeom>
          <a:noFill/>
        </p:spPr>
      </p:pic>
      <p:sp>
        <p:nvSpPr>
          <p:cNvPr id="33" name="TextBox 32"/>
          <p:cNvSpPr txBox="1"/>
          <p:nvPr/>
        </p:nvSpPr>
        <p:spPr>
          <a:xfrm>
            <a:off x="9581621" y="1353472"/>
            <a:ext cx="1867819" cy="4205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135" b="1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生物检测服务</a:t>
            </a:r>
            <a:endParaRPr lang="zh-CN" altLang="en-US" sz="2135" b="1" dirty="0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9334523" y="1934445"/>
            <a:ext cx="2666114" cy="36379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60000"/>
              </a:lnSpc>
            </a:pP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过表达细胞系构建服务</a:t>
            </a:r>
            <a:endParaRPr lang="en-US" altLang="zh-CN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60000"/>
              </a:lnSpc>
            </a:pP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亲和力检测服务</a:t>
            </a:r>
            <a:endParaRPr lang="en-US" altLang="zh-CN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60000"/>
              </a:lnSpc>
            </a:pP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免疫印迹 </a:t>
            </a:r>
            <a:r>
              <a:rPr lang="en-US" altLang="zh-CN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(Western Blot) </a:t>
            </a: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检测服务</a:t>
            </a:r>
            <a:endParaRPr lang="en-US" altLang="zh-CN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60000"/>
              </a:lnSpc>
            </a:pP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免疫组化 </a:t>
            </a:r>
            <a:r>
              <a:rPr lang="en-US" altLang="zh-CN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(IHC)/</a:t>
            </a: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免疫荧光 </a:t>
            </a:r>
            <a:r>
              <a:rPr lang="en-US" altLang="zh-CN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(IF) </a:t>
            </a: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单染</a:t>
            </a:r>
            <a:endParaRPr lang="en-US" altLang="zh-CN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60000"/>
              </a:lnSpc>
            </a:pP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检测服务</a:t>
            </a:r>
            <a:endParaRPr lang="en-US" altLang="zh-CN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60000"/>
              </a:lnSpc>
            </a:pP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多重染色服务</a:t>
            </a:r>
            <a:endParaRPr lang="en-US" altLang="zh-CN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60000"/>
              </a:lnSpc>
            </a:pPr>
            <a:r>
              <a:rPr lang="en-US" altLang="zh-CN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HE</a:t>
            </a: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染色及特殊染色服务</a:t>
            </a:r>
            <a:endParaRPr lang="en-US" altLang="zh-CN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60000"/>
              </a:lnSpc>
            </a:pP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流式细胞 </a:t>
            </a:r>
            <a:r>
              <a:rPr lang="en-US" altLang="zh-CN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(FCM) </a:t>
            </a: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检测服务</a:t>
            </a:r>
            <a:endParaRPr lang="en-US" altLang="zh-CN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60000"/>
              </a:lnSpc>
            </a:pPr>
            <a:r>
              <a:rPr lang="en-US" altLang="zh-CN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ELISA</a:t>
            </a: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检测服务</a:t>
            </a:r>
            <a:endParaRPr lang="en-US" altLang="zh-CN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60000"/>
              </a:lnSpc>
            </a:pPr>
            <a:r>
              <a:rPr lang="en-US" altLang="zh-CN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IP/Co-IP</a:t>
            </a: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技术服务</a:t>
            </a:r>
            <a:endParaRPr lang="en-US" altLang="zh-CN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60000"/>
              </a:lnSpc>
            </a:pP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病毒灭活</a:t>
            </a:r>
            <a:r>
              <a:rPr lang="en-US" altLang="zh-CN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/</a:t>
            </a: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清除验证服务</a:t>
            </a:r>
            <a:endParaRPr lang="en-US" altLang="zh-CN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60000"/>
              </a:lnSpc>
            </a:pP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细胞库检测服务</a:t>
            </a:r>
            <a:endParaRPr lang="zh-CN" altLang="en-US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9" name="椭圆 38"/>
          <p:cNvSpPr/>
          <p:nvPr/>
        </p:nvSpPr>
        <p:spPr>
          <a:xfrm>
            <a:off x="9334523" y="2113445"/>
            <a:ext cx="60959" cy="60959"/>
          </a:xfrm>
          <a:prstGeom prst="ellipse">
            <a:avLst/>
          </a:prstGeom>
          <a:solidFill>
            <a:srgbClr val="007E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41" name="椭圆 40"/>
          <p:cNvSpPr/>
          <p:nvPr/>
        </p:nvSpPr>
        <p:spPr>
          <a:xfrm>
            <a:off x="9334523" y="2431210"/>
            <a:ext cx="60959" cy="60959"/>
          </a:xfrm>
          <a:prstGeom prst="ellipse">
            <a:avLst/>
          </a:prstGeom>
          <a:solidFill>
            <a:srgbClr val="007E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42" name="椭圆 41"/>
          <p:cNvSpPr/>
          <p:nvPr/>
        </p:nvSpPr>
        <p:spPr>
          <a:xfrm>
            <a:off x="9334523" y="2722982"/>
            <a:ext cx="60959" cy="60959"/>
          </a:xfrm>
          <a:prstGeom prst="ellipse">
            <a:avLst/>
          </a:prstGeom>
          <a:solidFill>
            <a:srgbClr val="007E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43" name="椭圆 42"/>
          <p:cNvSpPr/>
          <p:nvPr/>
        </p:nvSpPr>
        <p:spPr>
          <a:xfrm>
            <a:off x="9334523" y="3011183"/>
            <a:ext cx="60959" cy="60959"/>
          </a:xfrm>
          <a:prstGeom prst="ellipse">
            <a:avLst/>
          </a:prstGeom>
          <a:solidFill>
            <a:srgbClr val="007E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44" name="椭圆 43"/>
          <p:cNvSpPr/>
          <p:nvPr/>
        </p:nvSpPr>
        <p:spPr>
          <a:xfrm>
            <a:off x="9334523" y="3586355"/>
            <a:ext cx="60959" cy="60959"/>
          </a:xfrm>
          <a:prstGeom prst="ellipse">
            <a:avLst/>
          </a:prstGeom>
          <a:solidFill>
            <a:srgbClr val="007E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45" name="椭圆 44"/>
          <p:cNvSpPr/>
          <p:nvPr/>
        </p:nvSpPr>
        <p:spPr>
          <a:xfrm>
            <a:off x="9334523" y="3893317"/>
            <a:ext cx="60959" cy="60959"/>
          </a:xfrm>
          <a:prstGeom prst="ellipse">
            <a:avLst/>
          </a:prstGeom>
          <a:solidFill>
            <a:srgbClr val="007E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46" name="椭圆 45"/>
          <p:cNvSpPr/>
          <p:nvPr/>
        </p:nvSpPr>
        <p:spPr>
          <a:xfrm>
            <a:off x="9334523" y="4174683"/>
            <a:ext cx="60959" cy="60959"/>
          </a:xfrm>
          <a:prstGeom prst="ellipse">
            <a:avLst/>
          </a:prstGeom>
          <a:solidFill>
            <a:srgbClr val="007E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47" name="椭圆 46"/>
          <p:cNvSpPr/>
          <p:nvPr/>
        </p:nvSpPr>
        <p:spPr>
          <a:xfrm>
            <a:off x="9334523" y="4458495"/>
            <a:ext cx="60959" cy="60959"/>
          </a:xfrm>
          <a:prstGeom prst="ellipse">
            <a:avLst/>
          </a:prstGeom>
          <a:solidFill>
            <a:srgbClr val="007E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48" name="椭圆 47"/>
          <p:cNvSpPr/>
          <p:nvPr/>
        </p:nvSpPr>
        <p:spPr>
          <a:xfrm>
            <a:off x="9334523" y="4755463"/>
            <a:ext cx="60959" cy="60959"/>
          </a:xfrm>
          <a:prstGeom prst="ellipse">
            <a:avLst/>
          </a:prstGeom>
          <a:solidFill>
            <a:srgbClr val="007E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49" name="椭圆 48"/>
          <p:cNvSpPr/>
          <p:nvPr/>
        </p:nvSpPr>
        <p:spPr>
          <a:xfrm>
            <a:off x="9334523" y="5052431"/>
            <a:ext cx="60959" cy="60959"/>
          </a:xfrm>
          <a:prstGeom prst="ellipse">
            <a:avLst/>
          </a:prstGeom>
          <a:solidFill>
            <a:srgbClr val="007E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50" name="椭圆 49"/>
          <p:cNvSpPr/>
          <p:nvPr/>
        </p:nvSpPr>
        <p:spPr>
          <a:xfrm>
            <a:off x="9334523" y="5331862"/>
            <a:ext cx="60959" cy="60959"/>
          </a:xfrm>
          <a:prstGeom prst="ellipse">
            <a:avLst/>
          </a:prstGeom>
          <a:solidFill>
            <a:srgbClr val="007E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76211" y="4667259"/>
            <a:ext cx="8286808" cy="571504"/>
          </a:xfrm>
          <a:prstGeom prst="rect">
            <a:avLst/>
          </a:prstGeom>
          <a:solidFill>
            <a:srgbClr val="DBF5E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381092" y="4762510"/>
            <a:ext cx="647704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最快</a:t>
            </a:r>
            <a:r>
              <a:rPr lang="en-US" altLang="zh-CN" sz="1600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12</a:t>
            </a:r>
            <a:r>
              <a:rPr lang="zh-CN" altLang="en-US" sz="1600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天即可完成从基因合成到百</a:t>
            </a:r>
            <a:r>
              <a:rPr lang="en-US" altLang="zh-CN" sz="1600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mg</a:t>
            </a:r>
            <a:r>
              <a:rPr lang="zh-CN" altLang="en-US" sz="1600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级真核蛋白表达的开发和生产 </a:t>
            </a:r>
            <a:endParaRPr lang="zh-CN" altLang="en-US" sz="1600" b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37" name="Picture 2" descr="D:\桌面\新logo-黑.png"/>
          <p:cNvPicPr>
            <a:picLocks noChangeAspect="1" noChangeArrowheads="1"/>
          </p:cNvPicPr>
          <p:nvPr/>
        </p:nvPicPr>
        <p:blipFill>
          <a:blip r:embed="rId4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38" name="直接连接符 143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椭圆 51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58" name="椭圆 57"/>
          <p:cNvSpPr>
            <a:spLocks noChangeAspect="1"/>
          </p:cNvSpPr>
          <p:nvPr/>
        </p:nvSpPr>
        <p:spPr>
          <a:xfrm>
            <a:off x="143339" y="6549264"/>
            <a:ext cx="144000" cy="144000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59" name="椭圆 58"/>
          <p:cNvSpPr>
            <a:spLocks noChangeAspect="1"/>
          </p:cNvSpPr>
          <p:nvPr/>
        </p:nvSpPr>
        <p:spPr>
          <a:xfrm>
            <a:off x="340619" y="6546089"/>
            <a:ext cx="144000" cy="144000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60" name="椭圆 59"/>
          <p:cNvSpPr>
            <a:spLocks noChangeAspect="1"/>
          </p:cNvSpPr>
          <p:nvPr/>
        </p:nvSpPr>
        <p:spPr>
          <a:xfrm>
            <a:off x="537899" y="6542915"/>
            <a:ext cx="144000" cy="144000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9358489" y="187036"/>
            <a:ext cx="259105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义翘神州公司简介</a:t>
            </a:r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  <p:cxnSp>
        <p:nvCxnSpPr>
          <p:cNvPr id="54" name="直接连接符 53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9890" y="164646"/>
            <a:ext cx="1991073" cy="480022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副标题 2"/>
          <p:cNvSpPr txBox="1"/>
          <p:nvPr/>
        </p:nvSpPr>
        <p:spPr>
          <a:xfrm>
            <a:off x="817237" y="3429159"/>
            <a:ext cx="10557844" cy="1536242"/>
          </a:xfrm>
          <a:prstGeom prst="rect">
            <a:avLst/>
          </a:prstGeom>
        </p:spPr>
        <p:txBody>
          <a:bodyPr lIns="121894" tIns="60946" rIns="121894" bIns="60946">
            <a:normAutofit/>
          </a:bodyPr>
          <a:lstStyle/>
          <a:p>
            <a:pPr algn="ctr">
              <a:lnSpc>
                <a:spcPct val="90000"/>
              </a:lnSpc>
              <a:buFont typeface="Arial" panose="020B0604020202020204" pitchFamily="34" charset="0"/>
              <a:buNone/>
            </a:pPr>
            <a:endParaRPr lang="en-US" altLang="zh-CN" sz="3700" dirty="0">
              <a:solidFill>
                <a:srgbClr val="007E66"/>
              </a:solidFill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5" name="副标题 2"/>
          <p:cNvSpPr txBox="1"/>
          <p:nvPr/>
        </p:nvSpPr>
        <p:spPr>
          <a:xfrm>
            <a:off x="4416503" y="1988933"/>
            <a:ext cx="3359314" cy="2496393"/>
          </a:xfrm>
          <a:prstGeom prst="rect">
            <a:avLst/>
          </a:prstGeom>
        </p:spPr>
        <p:txBody>
          <a:bodyPr lIns="121894" tIns="60946" rIns="121894" bIns="60946">
            <a:noAutofit/>
          </a:bodyPr>
          <a:lstStyle/>
          <a:p>
            <a:pPr algn="ctr">
              <a:lnSpc>
                <a:spcPct val="90000"/>
              </a:lnSpc>
              <a:buFont typeface="Arial" panose="020B0604020202020204" pitchFamily="34" charset="0"/>
              <a:buNone/>
            </a:pPr>
            <a:r>
              <a:rPr lang="en-US" altLang="zh-CN" sz="9600" b="1" dirty="0">
                <a:solidFill>
                  <a:srgbClr val="007E66"/>
                </a:solidFill>
                <a:latin typeface="Poppins" panose="02000000000000000000" pitchFamily="2" charset="0"/>
                <a:ea typeface="思源黑体 CN Medium" pitchFamily="34" charset="-122"/>
                <a:cs typeface="Poppins" panose="02000000000000000000" pitchFamily="2" charset="0"/>
              </a:rPr>
              <a:t>02</a:t>
            </a:r>
            <a:endParaRPr lang="en-US" altLang="zh-CN" sz="9600" b="1" dirty="0">
              <a:solidFill>
                <a:srgbClr val="007E66"/>
              </a:solidFill>
              <a:latin typeface="Poppins" panose="02000000000000000000" pitchFamily="2" charset="0"/>
              <a:ea typeface="思源黑体 CN Medium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/>
          <p:nvPr/>
        </p:nvSpPr>
        <p:spPr>
          <a:xfrm>
            <a:off x="-4653646" y="3429159"/>
            <a:ext cx="8093333" cy="8096261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94" tIns="60946" rIns="121894" bIns="60946"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11" name="椭圆 10"/>
          <p:cNvSpPr/>
          <p:nvPr/>
        </p:nvSpPr>
        <p:spPr>
          <a:xfrm>
            <a:off x="10031356" y="-1965160"/>
            <a:ext cx="3928898" cy="3930319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94" tIns="60946" rIns="121894" bIns="60946"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3" name="副标题 2"/>
          <p:cNvSpPr>
            <a:spLocks noGrp="1" noChangeArrowheads="1"/>
          </p:cNvSpPr>
          <p:nvPr/>
        </p:nvSpPr>
        <p:spPr>
          <a:xfrm>
            <a:off x="169334" y="3496310"/>
            <a:ext cx="11864622" cy="156083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4400" b="1" dirty="0">
                <a:solidFill>
                  <a:srgbClr val="0C6551"/>
                </a:solidFill>
                <a:latin typeface="Poppins" panose="02000000000000000000" pitchFamily="2" charset="0"/>
                <a:ea typeface="思源黑体 CN Medium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4400" b="1" dirty="0">
              <a:solidFill>
                <a:srgbClr val="0C6551"/>
              </a:solidFill>
              <a:latin typeface="Poppins" panose="02000000000000000000" pitchFamily="2" charset="0"/>
              <a:ea typeface="思源黑体 CN Medium" pitchFamily="34" charset="-122"/>
              <a:cs typeface="Poppins" panose="02000000000000000000" pitchFamily="2" charset="0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2" name="直接连接符 143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椭圆 22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3" name="椭圆 12"/>
          <p:cNvSpPr>
            <a:spLocks noChangeAspect="1"/>
          </p:cNvSpPr>
          <p:nvPr/>
        </p:nvSpPr>
        <p:spPr>
          <a:xfrm>
            <a:off x="143339" y="6549264"/>
            <a:ext cx="144000" cy="144000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4" name="椭圆 13"/>
          <p:cNvSpPr>
            <a:spLocks noChangeAspect="1"/>
          </p:cNvSpPr>
          <p:nvPr/>
        </p:nvSpPr>
        <p:spPr>
          <a:xfrm>
            <a:off x="340619" y="6546089"/>
            <a:ext cx="144000" cy="144000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5" name="椭圆 14"/>
          <p:cNvSpPr>
            <a:spLocks noChangeAspect="1"/>
          </p:cNvSpPr>
          <p:nvPr/>
        </p:nvSpPr>
        <p:spPr>
          <a:xfrm>
            <a:off x="537899" y="6542915"/>
            <a:ext cx="144000" cy="144000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6" name="灯片编号占位符 15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6348845" y="2078182"/>
            <a:ext cx="1745673" cy="43641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460419" y="775548"/>
            <a:ext cx="11218720" cy="12618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类器官（</a:t>
            </a:r>
            <a:r>
              <a:rPr lang="en-US" altLang="zh-CN" b="1" dirty="0" err="1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Organoid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）：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具有自我更新和分化能力的组织干细胞、胚胎干细胞或者诱导性多能干细胞，可以在</a:t>
            </a:r>
            <a:r>
              <a:rPr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3D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培养过程中发生自我组装，并形成的小型化和简化版的器官。因为形成的类器官能够再现真实的微观解剖形态，因此也被称为“微型器官”。</a:t>
            </a:r>
            <a:endParaRPr lang="zh-CN" altLang="en-US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485691" y="6066730"/>
            <a:ext cx="403314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700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Modification  from </a:t>
            </a:r>
            <a:r>
              <a:rPr lang="en-US" altLang="zh-CN" sz="700" i="1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Corrò</a:t>
            </a:r>
            <a:r>
              <a:rPr lang="en-US" altLang="zh-CN" sz="700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C et al.2020 .  Am J </a:t>
            </a:r>
            <a:r>
              <a:rPr lang="en-US" altLang="zh-CN" sz="700" i="1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Physiol</a:t>
            </a:r>
            <a:r>
              <a:rPr lang="en-US" altLang="zh-CN" sz="700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Cell Physiol. </a:t>
            </a:r>
            <a:endParaRPr lang="en-US" altLang="zh-CN" sz="700" i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r>
              <a:rPr lang="en-US" altLang="zh-CN" sz="700" i="1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doi</a:t>
            </a:r>
            <a:r>
              <a:rPr lang="en-US" altLang="zh-CN" sz="700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: 10.1152/ajpcell.00120.2020. </a:t>
            </a:r>
            <a:endParaRPr lang="en-US" altLang="zh-CN" sz="700" i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6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2134" y="2072173"/>
            <a:ext cx="6780395" cy="38502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pSp>
        <p:nvGrpSpPr>
          <p:cNvPr id="7" name="组合 6"/>
          <p:cNvGrpSpPr/>
          <p:nvPr/>
        </p:nvGrpSpPr>
        <p:grpSpPr>
          <a:xfrm>
            <a:off x="374155" y="2466752"/>
            <a:ext cx="4219148" cy="3539481"/>
            <a:chOff x="374155" y="2192482"/>
            <a:chExt cx="4546086" cy="3813752"/>
          </a:xfrm>
        </p:grpSpPr>
        <p:pic>
          <p:nvPicPr>
            <p:cNvPr id="8" name="Picture 2" descr="C:\Users\1\Desktop\A BRIEF HISTORY OF ORGANOID.jpg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374155" y="2192482"/>
              <a:ext cx="4546086" cy="3813752"/>
            </a:xfrm>
            <a:prstGeom prst="rect">
              <a:avLst/>
            </a:prstGeom>
            <a:noFill/>
          </p:spPr>
        </p:pic>
        <p:sp>
          <p:nvSpPr>
            <p:cNvPr id="9" name="矩形 8"/>
            <p:cNvSpPr/>
            <p:nvPr/>
          </p:nvSpPr>
          <p:spPr>
            <a:xfrm>
              <a:off x="2722418" y="4966855"/>
              <a:ext cx="2150918" cy="19742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endParaRPr>
            </a:p>
          </p:txBody>
        </p:sp>
      </p:grpSp>
      <p:sp>
        <p:nvSpPr>
          <p:cNvPr id="10" name="矩形 9"/>
          <p:cNvSpPr/>
          <p:nvPr/>
        </p:nvSpPr>
        <p:spPr>
          <a:xfrm>
            <a:off x="7581379" y="6261804"/>
            <a:ext cx="246894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700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Sato T et al. Nature.2009 . doi:10.1038/nature07935 </a:t>
            </a:r>
            <a:endParaRPr lang="zh-CN" altLang="en-US" sz="700" i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6220046" y="5899296"/>
            <a:ext cx="465681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An example of a successfully growing single </a:t>
            </a:r>
            <a:r>
              <a:rPr lang="en-US" altLang="zh-CN" sz="12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GFP</a:t>
            </a:r>
            <a:r>
              <a:rPr lang="en-US" altLang="zh-CN" sz="1200" baseline="300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hi</a:t>
            </a:r>
            <a:r>
              <a:rPr lang="en-US" altLang="zh-CN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cell </a:t>
            </a:r>
            <a:br>
              <a:rPr lang="en-US" altLang="zh-CN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br>
            <a:endParaRPr lang="zh-CN" altLang="en-US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7" name="TextBox 45"/>
          <p:cNvSpPr txBox="1"/>
          <p:nvPr/>
        </p:nvSpPr>
        <p:spPr>
          <a:xfrm>
            <a:off x="2810703" y="4155965"/>
            <a:ext cx="128351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Hans Clever</a:t>
            </a:r>
            <a:endParaRPr lang="zh-CN" altLang="en-US" sz="1200" b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5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solidFill>
                  <a:srgbClr val="0C655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类器官技术的诞生和发展</a:t>
            </a:r>
            <a:endParaRPr lang="zh-CN" altLang="en-US" sz="1400" b="1" dirty="0">
              <a:solidFill>
                <a:srgbClr val="0C655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  <p:cxnSp>
        <p:nvCxnSpPr>
          <p:cNvPr id="27" name="直接连接符 26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1" name="椭圆 10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476597" y="639107"/>
            <a:ext cx="8017571" cy="5900841"/>
            <a:chOff x="1434542" y="639107"/>
            <a:chExt cx="8017571" cy="5900841"/>
          </a:xfrm>
        </p:grpSpPr>
        <p:sp>
          <p:nvSpPr>
            <p:cNvPr id="27" name="矩形 26"/>
            <p:cNvSpPr/>
            <p:nvPr/>
          </p:nvSpPr>
          <p:spPr>
            <a:xfrm>
              <a:off x="7742583" y="659295"/>
              <a:ext cx="1709530" cy="516835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endParaRPr>
            </a:p>
          </p:txBody>
        </p:sp>
        <p:sp>
          <p:nvSpPr>
            <p:cNvPr id="29" name="矩形 28"/>
            <p:cNvSpPr/>
            <p:nvPr/>
          </p:nvSpPr>
          <p:spPr>
            <a:xfrm>
              <a:off x="6692729" y="659295"/>
              <a:ext cx="900000" cy="516835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endParaRPr>
            </a:p>
          </p:txBody>
        </p:sp>
        <p:grpSp>
          <p:nvGrpSpPr>
            <p:cNvPr id="46" name="组合 45"/>
            <p:cNvGrpSpPr/>
            <p:nvPr/>
          </p:nvGrpSpPr>
          <p:grpSpPr>
            <a:xfrm>
              <a:off x="1434542" y="639107"/>
              <a:ext cx="8001011" cy="5900841"/>
              <a:chOff x="1510736" y="639107"/>
              <a:chExt cx="8001011" cy="5900841"/>
            </a:xfrm>
          </p:grpSpPr>
          <p:pic>
            <p:nvPicPr>
              <p:cNvPr id="105474" name="Picture 2" descr="C:\Users\1\AppData\Local\Temp\企业微信截图_1669345246364.png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1510736" y="1250425"/>
                <a:ext cx="8001011" cy="4975074"/>
              </a:xfrm>
              <a:prstGeom prst="rect">
                <a:avLst/>
              </a:prstGeom>
              <a:noFill/>
            </p:spPr>
          </p:pic>
          <p:sp>
            <p:nvSpPr>
              <p:cNvPr id="13" name="矩形 12"/>
              <p:cNvSpPr/>
              <p:nvPr/>
            </p:nvSpPr>
            <p:spPr>
              <a:xfrm>
                <a:off x="2281520" y="6276976"/>
                <a:ext cx="4257261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n-US" altLang="zh-CN" sz="700" i="1" dirty="0" err="1">
                    <a:latin typeface="Poppins" panose="02000000000000000000" pitchFamily="2" charset="0"/>
                    <a:ea typeface="思源黑体 CN Regular" pitchFamily="34" charset="-122"/>
                    <a:cs typeface="Poppins" panose="02000000000000000000" pitchFamily="2" charset="0"/>
                  </a:rPr>
                  <a:t>Fatehullah</a:t>
                </a:r>
                <a:r>
                  <a:rPr lang="en-US" altLang="zh-CN" sz="700" i="1" dirty="0">
                    <a:latin typeface="Poppins" panose="02000000000000000000" pitchFamily="2" charset="0"/>
                    <a:ea typeface="思源黑体 CN Regular" pitchFamily="34" charset="-122"/>
                    <a:cs typeface="Poppins" panose="02000000000000000000" pitchFamily="2" charset="0"/>
                  </a:rPr>
                  <a:t> A. et al. Nat Cell Biol. 2016. </a:t>
                </a:r>
                <a:r>
                  <a:rPr lang="en-US" altLang="zh-CN" sz="700" i="1" dirty="0" err="1">
                    <a:latin typeface="Poppins" panose="02000000000000000000" pitchFamily="2" charset="0"/>
                    <a:ea typeface="思源黑体 CN Regular" pitchFamily="34" charset="-122"/>
                    <a:cs typeface="Poppins" panose="02000000000000000000" pitchFamily="2" charset="0"/>
                  </a:rPr>
                  <a:t>doi</a:t>
                </a:r>
                <a:r>
                  <a:rPr lang="en-US" altLang="zh-CN" sz="700" i="1" dirty="0">
                    <a:latin typeface="Poppins" panose="02000000000000000000" pitchFamily="2" charset="0"/>
                    <a:ea typeface="思源黑体 CN Regular" pitchFamily="34" charset="-122"/>
                    <a:cs typeface="Poppins" panose="02000000000000000000" pitchFamily="2" charset="0"/>
                  </a:rPr>
                  <a:t>: 10.1038/ncb3312. </a:t>
                </a:r>
                <a:endParaRPr lang="zh-CN" altLang="en-US" sz="700" i="1" dirty="0"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endParaRPr>
              </a:p>
            </p:txBody>
          </p:sp>
          <p:sp>
            <p:nvSpPr>
              <p:cNvPr id="26" name="矩形 25"/>
              <p:cNvSpPr/>
              <p:nvPr/>
            </p:nvSpPr>
            <p:spPr>
              <a:xfrm>
                <a:off x="3916017" y="659295"/>
                <a:ext cx="2808000" cy="51683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endParaRPr>
              </a:p>
            </p:txBody>
          </p:sp>
          <p:sp>
            <p:nvSpPr>
              <p:cNvPr id="28" name="矩形 27"/>
              <p:cNvSpPr/>
              <p:nvPr/>
            </p:nvSpPr>
            <p:spPr>
              <a:xfrm>
                <a:off x="1616832" y="659295"/>
                <a:ext cx="2080525" cy="51683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endParaRPr>
              </a:p>
            </p:txBody>
          </p:sp>
          <p:sp>
            <p:nvSpPr>
              <p:cNvPr id="30" name="矩形 29"/>
              <p:cNvSpPr/>
              <p:nvPr/>
            </p:nvSpPr>
            <p:spPr>
              <a:xfrm>
                <a:off x="2363712" y="762217"/>
                <a:ext cx="620683" cy="33855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altLang="zh-CN" sz="1600" b="1" dirty="0">
                    <a:solidFill>
                      <a:srgbClr val="37836B"/>
                    </a:solidFill>
                    <a:latin typeface="Poppins" panose="02000000000000000000" pitchFamily="2" charset="0"/>
                    <a:ea typeface="思源黑体 CN Regular" pitchFamily="34" charset="-122"/>
                    <a:cs typeface="Poppins" panose="02000000000000000000" pitchFamily="2" charset="0"/>
                  </a:rPr>
                  <a:t>ASC</a:t>
                </a:r>
                <a:endParaRPr lang="zh-CN" altLang="en-US" sz="1600" b="1" dirty="0">
                  <a:solidFill>
                    <a:srgbClr val="37836B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endParaRPr>
              </a:p>
            </p:txBody>
          </p:sp>
          <p:sp>
            <p:nvSpPr>
              <p:cNvPr id="31" name="矩形 30"/>
              <p:cNvSpPr/>
              <p:nvPr/>
            </p:nvSpPr>
            <p:spPr>
              <a:xfrm>
                <a:off x="8290747" y="762217"/>
                <a:ext cx="606256" cy="33855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altLang="zh-CN" sz="1600" b="1" dirty="0">
                    <a:solidFill>
                      <a:srgbClr val="37836B"/>
                    </a:solidFill>
                    <a:latin typeface="Poppins" panose="02000000000000000000" pitchFamily="2" charset="0"/>
                    <a:ea typeface="思源黑体 CN Regular" pitchFamily="34" charset="-122"/>
                    <a:cs typeface="Poppins" panose="02000000000000000000" pitchFamily="2" charset="0"/>
                  </a:rPr>
                  <a:t>PSC</a:t>
                </a:r>
                <a:endParaRPr lang="zh-CN" altLang="en-US" sz="1600" b="1" dirty="0">
                  <a:solidFill>
                    <a:srgbClr val="37836B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endParaRPr>
              </a:p>
            </p:txBody>
          </p:sp>
          <p:sp>
            <p:nvSpPr>
              <p:cNvPr id="32" name="矩形 31"/>
              <p:cNvSpPr/>
              <p:nvPr/>
            </p:nvSpPr>
            <p:spPr>
              <a:xfrm>
                <a:off x="6725145" y="639107"/>
                <a:ext cx="1004031" cy="58477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zh-CN" altLang="en-US" sz="1600" b="1" dirty="0">
                    <a:solidFill>
                      <a:srgbClr val="37836B"/>
                    </a:solidFill>
                    <a:latin typeface="Poppins" panose="02000000000000000000" pitchFamily="2" charset="0"/>
                    <a:ea typeface="思源黑体 CN Regular" pitchFamily="34" charset="-122"/>
                    <a:cs typeface="Poppins" panose="02000000000000000000" pitchFamily="2" charset="0"/>
                  </a:rPr>
                  <a:t>细胞外基质</a:t>
                </a:r>
                <a:endParaRPr lang="zh-CN" altLang="en-US" sz="1600" b="1" dirty="0">
                  <a:solidFill>
                    <a:srgbClr val="37836B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endParaRPr>
              </a:p>
            </p:txBody>
          </p:sp>
          <p:sp>
            <p:nvSpPr>
              <p:cNvPr id="33" name="矩形 32"/>
              <p:cNvSpPr/>
              <p:nvPr/>
            </p:nvSpPr>
            <p:spPr>
              <a:xfrm>
                <a:off x="4011256" y="639107"/>
                <a:ext cx="2668772" cy="58477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zh-CN" altLang="en-US" sz="1600" b="1" dirty="0">
                    <a:solidFill>
                      <a:srgbClr val="37836B"/>
                    </a:solidFill>
                    <a:latin typeface="Poppins" panose="02000000000000000000" pitchFamily="2" charset="0"/>
                    <a:ea typeface="思源黑体 CN Regular" pitchFamily="34" charset="-122"/>
                    <a:cs typeface="Poppins" panose="02000000000000000000" pitchFamily="2" charset="0"/>
                  </a:rPr>
                  <a:t>细胞因子和</a:t>
                </a:r>
                <a:endParaRPr lang="en-US" altLang="zh-CN" sz="1600" b="1" dirty="0">
                  <a:solidFill>
                    <a:srgbClr val="37836B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endParaRPr>
              </a:p>
              <a:p>
                <a:pPr algn="ctr"/>
                <a:r>
                  <a:rPr lang="zh-CN" altLang="en-US" sz="1600" b="1" dirty="0">
                    <a:solidFill>
                      <a:srgbClr val="37836B"/>
                    </a:solidFill>
                    <a:latin typeface="Poppins" panose="02000000000000000000" pitchFamily="2" charset="0"/>
                    <a:ea typeface="思源黑体 CN Regular" pitchFamily="34" charset="-122"/>
                    <a:cs typeface="Poppins" panose="02000000000000000000" pitchFamily="2" charset="0"/>
                  </a:rPr>
                  <a:t>小分子抑制剂</a:t>
                </a:r>
                <a:r>
                  <a:rPr lang="en-US" altLang="zh-CN" sz="1600" b="1" dirty="0">
                    <a:solidFill>
                      <a:srgbClr val="37836B"/>
                    </a:solidFill>
                    <a:latin typeface="Poppins" panose="02000000000000000000" pitchFamily="2" charset="0"/>
                    <a:ea typeface="思源黑体 CN Regular" pitchFamily="34" charset="-122"/>
                    <a:cs typeface="Poppins" panose="02000000000000000000" pitchFamily="2" charset="0"/>
                  </a:rPr>
                  <a:t>/</a:t>
                </a:r>
                <a:r>
                  <a:rPr lang="zh-CN" altLang="en-US" sz="1600" b="1" dirty="0">
                    <a:solidFill>
                      <a:srgbClr val="37836B"/>
                    </a:solidFill>
                    <a:latin typeface="Poppins" panose="02000000000000000000" pitchFamily="2" charset="0"/>
                    <a:ea typeface="思源黑体 CN Regular" pitchFamily="34" charset="-122"/>
                    <a:cs typeface="Poppins" panose="02000000000000000000" pitchFamily="2" charset="0"/>
                  </a:rPr>
                  <a:t>激活剂</a:t>
                </a:r>
                <a:endParaRPr lang="zh-CN" altLang="en-US" sz="1600" b="1" dirty="0">
                  <a:solidFill>
                    <a:srgbClr val="37836B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endParaRPr>
              </a:p>
            </p:txBody>
          </p:sp>
          <p:sp>
            <p:nvSpPr>
              <p:cNvPr id="34" name="矩形 33"/>
              <p:cNvSpPr/>
              <p:nvPr/>
            </p:nvSpPr>
            <p:spPr>
              <a:xfrm>
                <a:off x="7305261" y="6158947"/>
                <a:ext cx="2077278" cy="381001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endParaRPr>
              </a:p>
            </p:txBody>
          </p:sp>
          <p:sp>
            <p:nvSpPr>
              <p:cNvPr id="35" name="矩形 34"/>
              <p:cNvSpPr/>
              <p:nvPr/>
            </p:nvSpPr>
            <p:spPr>
              <a:xfrm>
                <a:off x="7770230" y="6173064"/>
                <a:ext cx="1145171" cy="3385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zh-CN" altLang="en-US" sz="1600" b="1" dirty="0">
                    <a:solidFill>
                      <a:srgbClr val="37836B"/>
                    </a:solidFill>
                    <a:latin typeface="Poppins" panose="02000000000000000000" pitchFamily="2" charset="0"/>
                    <a:ea typeface="思源黑体 CN Regular" pitchFamily="34" charset="-122"/>
                    <a:cs typeface="Poppins" panose="02000000000000000000" pitchFamily="2" charset="0"/>
                  </a:rPr>
                  <a:t>分化因子</a:t>
                </a:r>
                <a:endParaRPr lang="zh-CN" altLang="en-US" sz="1600" b="1" dirty="0">
                  <a:solidFill>
                    <a:srgbClr val="37836B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endParaRPr>
              </a:p>
            </p:txBody>
          </p:sp>
        </p:grpSp>
      </p:grp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8805133" y="2564632"/>
            <a:ext cx="3386867" cy="23698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US" altLang="zh-CN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WNER:</a:t>
            </a:r>
            <a:endParaRPr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r>
              <a:rPr lang="en-US" altLang="zh-CN" sz="1600" b="1" dirty="0" err="1">
                <a:solidFill>
                  <a:srgbClr val="FF0000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W</a:t>
            </a:r>
            <a:r>
              <a:rPr lang="en-US" altLang="zh-CN" sz="1600" b="1" dirty="0" err="1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nt</a:t>
            </a:r>
            <a:r>
              <a:rPr lang="en-US" altLang="zh-CN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3A— </a:t>
            </a:r>
            <a:r>
              <a:rPr lang="en-US" altLang="zh-CN" sz="1600" b="1" dirty="0" err="1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Wnt</a:t>
            </a:r>
            <a:r>
              <a:rPr lang="en-US" altLang="zh-CN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signal ligand;</a:t>
            </a:r>
            <a:endParaRPr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r>
              <a:rPr lang="en-US" altLang="zh-CN" sz="1600" b="1" dirty="0">
                <a:solidFill>
                  <a:srgbClr val="FF0000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</a:t>
            </a:r>
            <a:r>
              <a:rPr lang="en-US" altLang="zh-CN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oggin—TGFβ inhibitor;</a:t>
            </a:r>
            <a:endParaRPr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r>
              <a:rPr lang="en-US" altLang="zh-CN" sz="1600" b="1" dirty="0">
                <a:solidFill>
                  <a:srgbClr val="FF0000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E</a:t>
            </a:r>
            <a:r>
              <a:rPr lang="en-US" altLang="zh-CN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GF—a ligand of the tyrosine kinase receptor</a:t>
            </a:r>
            <a:r>
              <a:rPr lang="zh-CN" altLang="en-US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；</a:t>
            </a:r>
            <a:endParaRPr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r>
              <a:rPr lang="en-US" altLang="zh-CN" sz="1600" b="1" dirty="0">
                <a:solidFill>
                  <a:srgbClr val="FF0000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R</a:t>
            </a:r>
            <a:r>
              <a:rPr lang="en-US" altLang="zh-CN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-</a:t>
            </a:r>
            <a:r>
              <a:rPr lang="en-US" altLang="zh-CN" sz="1600" b="1" dirty="0" err="1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spondin</a:t>
            </a:r>
            <a:r>
              <a:rPr lang="en-US" altLang="zh-CN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—</a:t>
            </a:r>
            <a:r>
              <a:rPr lang="en-US" altLang="zh-CN" sz="1600" b="1" dirty="0" err="1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Wnt</a:t>
            </a:r>
            <a:r>
              <a:rPr lang="en-US" altLang="zh-CN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signal ligand;</a:t>
            </a:r>
            <a:endParaRPr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8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solidFill>
                  <a:srgbClr val="0C655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类器官技术的诞生和发展</a:t>
            </a:r>
            <a:endParaRPr lang="zh-CN" altLang="en-US" sz="1400" b="1" dirty="0">
              <a:solidFill>
                <a:srgbClr val="0C655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  <p:cxnSp>
        <p:nvCxnSpPr>
          <p:cNvPr id="40" name="直接连接符 39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组合 17"/>
          <p:cNvGrpSpPr/>
          <p:nvPr/>
        </p:nvGrpSpPr>
        <p:grpSpPr>
          <a:xfrm>
            <a:off x="6358990" y="1438632"/>
            <a:ext cx="5487815" cy="4688795"/>
            <a:chOff x="6358990" y="1630018"/>
            <a:chExt cx="5487815" cy="4688795"/>
          </a:xfrm>
        </p:grpSpPr>
        <p:pic>
          <p:nvPicPr>
            <p:cNvPr id="13" name="Picture 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58990" y="1630018"/>
              <a:ext cx="5487815" cy="406285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15" name="矩形 14"/>
            <p:cNvSpPr/>
            <p:nvPr/>
          </p:nvSpPr>
          <p:spPr>
            <a:xfrm>
              <a:off x="7617436" y="6118758"/>
              <a:ext cx="3508664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zh-CN" sz="700" i="1" dirty="0" err="1">
                  <a:latin typeface="Poppins" panose="02000000000000000000" pitchFamily="2" charset="0"/>
                  <a:ea typeface="微软雅黑" panose="020B0503020204020204" pitchFamily="34" charset="-122"/>
                  <a:cs typeface="Poppins" panose="02000000000000000000" pitchFamily="2" charset="0"/>
                </a:rPr>
                <a:t>AJP</a:t>
              </a:r>
              <a:r>
                <a:rPr lang="en-US" altLang="zh-CN" sz="700" i="1" dirty="0">
                  <a:latin typeface="Poppins" panose="02000000000000000000" pitchFamily="2" charset="0"/>
                  <a:ea typeface="微软雅黑" panose="020B0503020204020204" pitchFamily="34" charset="-122"/>
                  <a:cs typeface="Poppins" panose="02000000000000000000" pitchFamily="2" charset="0"/>
                </a:rPr>
                <a:t>-Cell </a:t>
              </a:r>
              <a:r>
                <a:rPr lang="en-US" altLang="zh-CN" sz="700" i="1" dirty="0" err="1">
                  <a:latin typeface="Poppins" panose="02000000000000000000" pitchFamily="2" charset="0"/>
                  <a:ea typeface="微软雅黑" panose="020B0503020204020204" pitchFamily="34" charset="-122"/>
                  <a:cs typeface="Poppins" panose="02000000000000000000" pitchFamily="2" charset="0"/>
                </a:rPr>
                <a:t>Physiol</a:t>
              </a:r>
              <a:r>
                <a:rPr lang="en-US" altLang="zh-CN" sz="700" i="1" dirty="0">
                  <a:latin typeface="Poppins" panose="02000000000000000000" pitchFamily="2" charset="0"/>
                  <a:ea typeface="微软雅黑" panose="020B0503020204020204" pitchFamily="34" charset="-122"/>
                  <a:cs typeface="Poppins" panose="02000000000000000000" pitchFamily="2" charset="0"/>
                </a:rPr>
                <a:t> , </a:t>
              </a:r>
              <a:r>
                <a:rPr lang="en-US" altLang="zh-CN" sz="700" i="1" dirty="0" err="1">
                  <a:latin typeface="Poppins" panose="02000000000000000000" pitchFamily="2" charset="0"/>
                  <a:ea typeface="微软雅黑" panose="020B0503020204020204" pitchFamily="34" charset="-122"/>
                  <a:cs typeface="Poppins" panose="02000000000000000000" pitchFamily="2" charset="0"/>
                </a:rPr>
                <a:t>doi:10.1152</a:t>
              </a:r>
              <a:r>
                <a:rPr lang="en-US" altLang="zh-CN" sz="700" i="1" dirty="0">
                  <a:latin typeface="Poppins" panose="02000000000000000000" pitchFamily="2" charset="0"/>
                  <a:ea typeface="微软雅黑" panose="020B0503020204020204" pitchFamily="34" charset="-122"/>
                  <a:cs typeface="Poppins" panose="02000000000000000000" pitchFamily="2" charset="0"/>
                </a:rPr>
                <a:t>/</a:t>
              </a:r>
              <a:r>
                <a:rPr lang="en-US" altLang="zh-CN" sz="700" i="1" dirty="0" err="1">
                  <a:latin typeface="Poppins" panose="02000000000000000000" pitchFamily="2" charset="0"/>
                  <a:ea typeface="微软雅黑" panose="020B0503020204020204" pitchFamily="34" charset="-122"/>
                  <a:cs typeface="Poppins" panose="02000000000000000000" pitchFamily="2" charset="0"/>
                </a:rPr>
                <a:t>ajpcell.00120.2020</a:t>
              </a:r>
              <a:endParaRPr lang="zh-CN" altLang="en-US" sz="700" i="1" dirty="0">
                <a:latin typeface="Poppins" panose="02000000000000000000" pitchFamily="2" charset="0"/>
                <a:ea typeface="微软雅黑" panose="020B0503020204020204" pitchFamily="34" charset="-122"/>
                <a:cs typeface="Poppins" panose="02000000000000000000" pitchFamily="2" charset="0"/>
              </a:endParaRPr>
            </a:p>
          </p:txBody>
        </p:sp>
      </p:grpSp>
      <p:grpSp>
        <p:nvGrpSpPr>
          <p:cNvPr id="19" name="组合 18"/>
          <p:cNvGrpSpPr/>
          <p:nvPr/>
        </p:nvGrpSpPr>
        <p:grpSpPr>
          <a:xfrm>
            <a:off x="318976" y="1130519"/>
            <a:ext cx="5834933" cy="4908268"/>
            <a:chOff x="318976" y="1321905"/>
            <a:chExt cx="5834933" cy="4908268"/>
          </a:xfrm>
        </p:grpSpPr>
        <p:pic>
          <p:nvPicPr>
            <p:cNvPr id="16" name="Picture 10" descr="Fig. 3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354337" y="1321905"/>
              <a:ext cx="5799572" cy="4373217"/>
            </a:xfrm>
            <a:prstGeom prst="rect">
              <a:avLst/>
            </a:prstGeom>
            <a:noFill/>
          </p:spPr>
        </p:pic>
        <p:sp>
          <p:nvSpPr>
            <p:cNvPr id="17" name="矩形 16"/>
            <p:cNvSpPr/>
            <p:nvPr/>
          </p:nvSpPr>
          <p:spPr>
            <a:xfrm>
              <a:off x="318976" y="6030118"/>
              <a:ext cx="564588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zh-CN" sz="700" i="1" dirty="0">
                  <a:latin typeface="Poppins" panose="02000000000000000000" pitchFamily="2" charset="0"/>
                  <a:cs typeface="Poppins" panose="02000000000000000000" pitchFamily="2" charset="0"/>
                </a:rPr>
                <a:t>Kim J et al.(2020) Nat Rev Mol Cell Biol.  </a:t>
              </a:r>
              <a:r>
                <a:rPr lang="en-US" altLang="zh-CN" sz="700" i="1" dirty="0" err="1">
                  <a:latin typeface="Poppins" panose="02000000000000000000" pitchFamily="2" charset="0"/>
                  <a:cs typeface="Poppins" panose="02000000000000000000" pitchFamily="2" charset="0"/>
                </a:rPr>
                <a:t>doi</a:t>
              </a:r>
              <a:r>
                <a:rPr lang="en-US" altLang="zh-CN" sz="700" i="1" dirty="0">
                  <a:latin typeface="Poppins" panose="02000000000000000000" pitchFamily="2" charset="0"/>
                  <a:cs typeface="Poppins" panose="02000000000000000000" pitchFamily="2" charset="0"/>
                </a:rPr>
                <a:t>: 10.1038/s41580-020-0259-3. </a:t>
              </a:r>
              <a:endParaRPr lang="zh-CN" altLang="en-US" sz="700" i="1" dirty="0">
                <a:latin typeface="Poppins" panose="02000000000000000000" pitchFamily="2" charset="0"/>
                <a:cs typeface="Poppins" panose="02000000000000000000" pitchFamily="2" charset="0"/>
              </a:endParaRPr>
            </a:p>
          </p:txBody>
        </p:sp>
      </p:grp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cs typeface="Poppins" panose="02000000000000000000" pitchFamily="2" charset="0"/>
            </a:endParaRPr>
          </a:p>
        </p:txBody>
      </p:sp>
      <p:sp>
        <p:nvSpPr>
          <p:cNvPr id="20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400" b="1" dirty="0">
                <a:solidFill>
                  <a:srgbClr val="0C6551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类器官技术的诞生和发展</a:t>
            </a:r>
            <a:endParaRPr lang="zh-CN" altLang="en-US" sz="1400" b="1" dirty="0">
              <a:solidFill>
                <a:srgbClr val="0C6551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1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48814" y="2235075"/>
            <a:ext cx="10397640" cy="2778567"/>
            <a:chOff x="1148814" y="2235075"/>
            <a:chExt cx="10397640" cy="2778567"/>
          </a:xfrm>
        </p:grpSpPr>
        <p:sp>
          <p:nvSpPr>
            <p:cNvPr id="5" name="任意多边形: 形状 4"/>
            <p:cNvSpPr/>
            <p:nvPr/>
          </p:nvSpPr>
          <p:spPr>
            <a:xfrm>
              <a:off x="1148814" y="2279698"/>
              <a:ext cx="2209117" cy="2115976"/>
            </a:xfrm>
            <a:custGeom>
              <a:avLst/>
              <a:gdLst>
                <a:gd name="connsiteX0" fmla="*/ 0 w 2209117"/>
                <a:gd name="connsiteY0" fmla="*/ 211598 h 2115976"/>
                <a:gd name="connsiteX1" fmla="*/ 211598 w 2209117"/>
                <a:gd name="connsiteY1" fmla="*/ 0 h 2115976"/>
                <a:gd name="connsiteX2" fmla="*/ 1997519 w 2209117"/>
                <a:gd name="connsiteY2" fmla="*/ 0 h 2115976"/>
                <a:gd name="connsiteX3" fmla="*/ 2209117 w 2209117"/>
                <a:gd name="connsiteY3" fmla="*/ 211598 h 2115976"/>
                <a:gd name="connsiteX4" fmla="*/ 2209117 w 2209117"/>
                <a:gd name="connsiteY4" fmla="*/ 1904378 h 2115976"/>
                <a:gd name="connsiteX5" fmla="*/ 1997519 w 2209117"/>
                <a:gd name="connsiteY5" fmla="*/ 2115976 h 2115976"/>
                <a:gd name="connsiteX6" fmla="*/ 211598 w 2209117"/>
                <a:gd name="connsiteY6" fmla="*/ 2115976 h 2115976"/>
                <a:gd name="connsiteX7" fmla="*/ 0 w 2209117"/>
                <a:gd name="connsiteY7" fmla="*/ 1904378 h 2115976"/>
                <a:gd name="connsiteX8" fmla="*/ 0 w 2209117"/>
                <a:gd name="connsiteY8" fmla="*/ 211598 h 2115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09117" h="2115976">
                  <a:moveTo>
                    <a:pt x="0" y="211598"/>
                  </a:moveTo>
                  <a:cubicBezTo>
                    <a:pt x="0" y="94736"/>
                    <a:pt x="94736" y="0"/>
                    <a:pt x="211598" y="0"/>
                  </a:cubicBezTo>
                  <a:lnTo>
                    <a:pt x="1997519" y="0"/>
                  </a:lnTo>
                  <a:cubicBezTo>
                    <a:pt x="2114381" y="0"/>
                    <a:pt x="2209117" y="94736"/>
                    <a:pt x="2209117" y="211598"/>
                  </a:cubicBezTo>
                  <a:lnTo>
                    <a:pt x="2209117" y="1904378"/>
                  </a:lnTo>
                  <a:cubicBezTo>
                    <a:pt x="2209117" y="2021240"/>
                    <a:pt x="2114381" y="2115976"/>
                    <a:pt x="1997519" y="2115976"/>
                  </a:cubicBezTo>
                  <a:lnTo>
                    <a:pt x="211598" y="2115976"/>
                  </a:lnTo>
                  <a:cubicBezTo>
                    <a:pt x="94736" y="2115976"/>
                    <a:pt x="0" y="2021240"/>
                    <a:pt x="0" y="1904378"/>
                  </a:cubicBezTo>
                  <a:lnTo>
                    <a:pt x="0" y="211598"/>
                  </a:lnTo>
                  <a:close/>
                </a:path>
              </a:pathLst>
            </a:custGeom>
            <a:solidFill>
              <a:srgbClr val="37836B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28016" tIns="128016" rIns="128016" bIns="788368" numCol="1" spcCol="1270" anchor="t" anchorCtr="0">
              <a:noAutofit/>
            </a:bodyPr>
            <a:lstStyle/>
            <a:p>
              <a:pPr marL="0" lvl="0" indent="0" algn="l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kumimoji="1" lang="zh-CN" altLang="en-US" sz="1800" b="1" kern="1200" dirty="0">
                  <a:solidFill>
                    <a:srgbClr val="FFFFFF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细胞</a:t>
              </a:r>
              <a:r>
                <a:rPr kumimoji="1" lang="en-US" altLang="zh-CN" sz="1800" b="1" kern="1200" dirty="0">
                  <a:solidFill>
                    <a:srgbClr val="FFFFFF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/</a:t>
              </a:r>
              <a:r>
                <a:rPr kumimoji="1" lang="zh-CN" altLang="en-US" sz="1800" b="1" kern="1200" dirty="0">
                  <a:solidFill>
                    <a:srgbClr val="FFFFFF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组织获取</a:t>
              </a:r>
              <a:endParaRPr lang="zh-CN" altLang="en-US" sz="1800" kern="1200" dirty="0"/>
            </a:p>
          </p:txBody>
        </p:sp>
        <p:sp>
          <p:nvSpPr>
            <p:cNvPr id="13" name="任意多边形: 形状 12"/>
            <p:cNvSpPr/>
            <p:nvPr/>
          </p:nvSpPr>
          <p:spPr>
            <a:xfrm rot="8199">
              <a:off x="3720617" y="2707206"/>
              <a:ext cx="768899" cy="550006"/>
            </a:xfrm>
            <a:custGeom>
              <a:avLst/>
              <a:gdLst>
                <a:gd name="connsiteX0" fmla="*/ 0 w 768899"/>
                <a:gd name="connsiteY0" fmla="*/ 110001 h 550006"/>
                <a:gd name="connsiteX1" fmla="*/ 493896 w 768899"/>
                <a:gd name="connsiteY1" fmla="*/ 110001 h 550006"/>
                <a:gd name="connsiteX2" fmla="*/ 493896 w 768899"/>
                <a:gd name="connsiteY2" fmla="*/ 0 h 550006"/>
                <a:gd name="connsiteX3" fmla="*/ 768899 w 768899"/>
                <a:gd name="connsiteY3" fmla="*/ 275003 h 550006"/>
                <a:gd name="connsiteX4" fmla="*/ 493896 w 768899"/>
                <a:gd name="connsiteY4" fmla="*/ 550006 h 550006"/>
                <a:gd name="connsiteX5" fmla="*/ 493896 w 768899"/>
                <a:gd name="connsiteY5" fmla="*/ 440005 h 550006"/>
                <a:gd name="connsiteX6" fmla="*/ 0 w 768899"/>
                <a:gd name="connsiteY6" fmla="*/ 440005 h 550006"/>
                <a:gd name="connsiteX7" fmla="*/ 0 w 768899"/>
                <a:gd name="connsiteY7" fmla="*/ 110001 h 55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8899" h="550006">
                  <a:moveTo>
                    <a:pt x="0" y="110001"/>
                  </a:moveTo>
                  <a:lnTo>
                    <a:pt x="493896" y="110001"/>
                  </a:lnTo>
                  <a:lnTo>
                    <a:pt x="493896" y="0"/>
                  </a:lnTo>
                  <a:lnTo>
                    <a:pt x="768899" y="275003"/>
                  </a:lnTo>
                  <a:lnTo>
                    <a:pt x="493896" y="550006"/>
                  </a:lnTo>
                  <a:lnTo>
                    <a:pt x="493896" y="440005"/>
                  </a:lnTo>
                  <a:lnTo>
                    <a:pt x="0" y="440005"/>
                  </a:lnTo>
                  <a:lnTo>
                    <a:pt x="0" y="110001"/>
                  </a:lnTo>
                  <a:close/>
                </a:path>
              </a:pathLst>
            </a:custGeom>
            <a:solidFill>
              <a:srgbClr val="00A27B"/>
            </a:soli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-1" tIns="110000" rIns="165002" bIns="110001" numCol="1" spcCol="1270" anchor="ctr" anchorCtr="0">
              <a:noAutofit/>
            </a:bodyPr>
            <a:lstStyle/>
            <a:p>
              <a:pPr marL="0" lvl="0" indent="0" algn="ctr" defTabSz="10223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endParaRPr lang="zh-CN" altLang="en-US" sz="2300" kern="1200"/>
            </a:p>
          </p:txBody>
        </p:sp>
        <p:sp>
          <p:nvSpPr>
            <p:cNvPr id="16" name="任意多边形: 形状 15"/>
            <p:cNvSpPr/>
            <p:nvPr/>
          </p:nvSpPr>
          <p:spPr>
            <a:xfrm>
              <a:off x="4808681" y="2264730"/>
              <a:ext cx="2574063" cy="2189123"/>
            </a:xfrm>
            <a:custGeom>
              <a:avLst/>
              <a:gdLst>
                <a:gd name="connsiteX0" fmla="*/ 0 w 2574063"/>
                <a:gd name="connsiteY0" fmla="*/ 218912 h 2189123"/>
                <a:gd name="connsiteX1" fmla="*/ 218912 w 2574063"/>
                <a:gd name="connsiteY1" fmla="*/ 0 h 2189123"/>
                <a:gd name="connsiteX2" fmla="*/ 2355151 w 2574063"/>
                <a:gd name="connsiteY2" fmla="*/ 0 h 2189123"/>
                <a:gd name="connsiteX3" fmla="*/ 2574063 w 2574063"/>
                <a:gd name="connsiteY3" fmla="*/ 218912 h 2189123"/>
                <a:gd name="connsiteX4" fmla="*/ 2574063 w 2574063"/>
                <a:gd name="connsiteY4" fmla="*/ 1970211 h 2189123"/>
                <a:gd name="connsiteX5" fmla="*/ 2355151 w 2574063"/>
                <a:gd name="connsiteY5" fmla="*/ 2189123 h 2189123"/>
                <a:gd name="connsiteX6" fmla="*/ 218912 w 2574063"/>
                <a:gd name="connsiteY6" fmla="*/ 2189123 h 2189123"/>
                <a:gd name="connsiteX7" fmla="*/ 0 w 2574063"/>
                <a:gd name="connsiteY7" fmla="*/ 1970211 h 2189123"/>
                <a:gd name="connsiteX8" fmla="*/ 0 w 2574063"/>
                <a:gd name="connsiteY8" fmla="*/ 218912 h 218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74063" h="2189123">
                  <a:moveTo>
                    <a:pt x="0" y="218912"/>
                  </a:moveTo>
                  <a:cubicBezTo>
                    <a:pt x="0" y="98010"/>
                    <a:pt x="98010" y="0"/>
                    <a:pt x="218912" y="0"/>
                  </a:cubicBezTo>
                  <a:lnTo>
                    <a:pt x="2355151" y="0"/>
                  </a:lnTo>
                  <a:cubicBezTo>
                    <a:pt x="2476053" y="0"/>
                    <a:pt x="2574063" y="98010"/>
                    <a:pt x="2574063" y="218912"/>
                  </a:cubicBezTo>
                  <a:lnTo>
                    <a:pt x="2574063" y="1970211"/>
                  </a:lnTo>
                  <a:cubicBezTo>
                    <a:pt x="2574063" y="2091113"/>
                    <a:pt x="2476053" y="2189123"/>
                    <a:pt x="2355151" y="2189123"/>
                  </a:cubicBezTo>
                  <a:lnTo>
                    <a:pt x="218912" y="2189123"/>
                  </a:lnTo>
                  <a:cubicBezTo>
                    <a:pt x="98010" y="2189123"/>
                    <a:pt x="0" y="2091113"/>
                    <a:pt x="0" y="1970211"/>
                  </a:cubicBezTo>
                  <a:lnTo>
                    <a:pt x="0" y="218912"/>
                  </a:lnTo>
                  <a:close/>
                </a:path>
              </a:pathLst>
            </a:custGeom>
            <a:solidFill>
              <a:srgbClr val="37836B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28016" tIns="128016" rIns="128016" bIns="813250" numCol="1" spcCol="1270" anchor="t" anchorCtr="0">
              <a:noAutofit/>
            </a:bodyPr>
            <a:lstStyle/>
            <a:p>
              <a:pPr marL="0" lvl="0" indent="0" algn="l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kumimoji="1" lang="en-US" altLang="zh-CN" sz="1800" b="1" kern="1200" dirty="0">
                  <a:solidFill>
                    <a:srgbClr val="FFFFFF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3D</a:t>
              </a:r>
              <a:r>
                <a:rPr kumimoji="1" lang="zh-CN" altLang="en-US" sz="1800" b="1" kern="1200" dirty="0">
                  <a:solidFill>
                    <a:srgbClr val="FFFFFF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细胞培养模型构建</a:t>
              </a:r>
              <a:endParaRPr lang="zh-CN" altLang="en-US" sz="1800" kern="1200" dirty="0"/>
            </a:p>
          </p:txBody>
        </p:sp>
        <p:sp>
          <p:nvSpPr>
            <p:cNvPr id="17" name="任意多边形: 形状 16"/>
            <p:cNvSpPr/>
            <p:nvPr/>
          </p:nvSpPr>
          <p:spPr>
            <a:xfrm>
              <a:off x="5298065" y="3430438"/>
              <a:ext cx="2393887" cy="1406715"/>
            </a:xfrm>
            <a:custGeom>
              <a:avLst/>
              <a:gdLst>
                <a:gd name="connsiteX0" fmla="*/ 0 w 2393887"/>
                <a:gd name="connsiteY0" fmla="*/ 140672 h 1406715"/>
                <a:gd name="connsiteX1" fmla="*/ 140672 w 2393887"/>
                <a:gd name="connsiteY1" fmla="*/ 0 h 1406715"/>
                <a:gd name="connsiteX2" fmla="*/ 2253216 w 2393887"/>
                <a:gd name="connsiteY2" fmla="*/ 0 h 1406715"/>
                <a:gd name="connsiteX3" fmla="*/ 2393888 w 2393887"/>
                <a:gd name="connsiteY3" fmla="*/ 140672 h 1406715"/>
                <a:gd name="connsiteX4" fmla="*/ 2393887 w 2393887"/>
                <a:gd name="connsiteY4" fmla="*/ 1266044 h 1406715"/>
                <a:gd name="connsiteX5" fmla="*/ 2253215 w 2393887"/>
                <a:gd name="connsiteY5" fmla="*/ 1406716 h 1406715"/>
                <a:gd name="connsiteX6" fmla="*/ 140672 w 2393887"/>
                <a:gd name="connsiteY6" fmla="*/ 1406715 h 1406715"/>
                <a:gd name="connsiteX7" fmla="*/ 0 w 2393887"/>
                <a:gd name="connsiteY7" fmla="*/ 1266043 h 1406715"/>
                <a:gd name="connsiteX8" fmla="*/ 0 w 2393887"/>
                <a:gd name="connsiteY8" fmla="*/ 140672 h 140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93887" h="1406715">
                  <a:moveTo>
                    <a:pt x="0" y="140672"/>
                  </a:moveTo>
                  <a:cubicBezTo>
                    <a:pt x="0" y="62981"/>
                    <a:pt x="62981" y="0"/>
                    <a:pt x="140672" y="0"/>
                  </a:cubicBezTo>
                  <a:lnTo>
                    <a:pt x="2253216" y="0"/>
                  </a:lnTo>
                  <a:cubicBezTo>
                    <a:pt x="2330907" y="0"/>
                    <a:pt x="2393888" y="62981"/>
                    <a:pt x="2393888" y="140672"/>
                  </a:cubicBezTo>
                  <a:cubicBezTo>
                    <a:pt x="2393888" y="515796"/>
                    <a:pt x="2393887" y="890920"/>
                    <a:pt x="2393887" y="1266044"/>
                  </a:cubicBezTo>
                  <a:cubicBezTo>
                    <a:pt x="2393887" y="1343735"/>
                    <a:pt x="2330906" y="1406716"/>
                    <a:pt x="2253215" y="1406716"/>
                  </a:cubicBezTo>
                  <a:lnTo>
                    <a:pt x="140672" y="1406715"/>
                  </a:lnTo>
                  <a:cubicBezTo>
                    <a:pt x="62981" y="1406715"/>
                    <a:pt x="0" y="1343734"/>
                    <a:pt x="0" y="1266043"/>
                  </a:cubicBezTo>
                  <a:lnTo>
                    <a:pt x="0" y="140672"/>
                  </a:lnTo>
                  <a:close/>
                </a:path>
              </a:pathLst>
            </a:custGeom>
            <a:ln>
              <a:solidFill>
                <a:srgbClr val="00A27B"/>
              </a:solidFill>
            </a:ln>
          </p:spPr>
          <p:style>
            <a:lnRef idx="2">
              <a:scrgbClr r="0" g="0" b="0"/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54993" tIns="154993" rIns="154993" bIns="154993" numCol="1" spcCol="1270" anchor="t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>
                  <a:solidFill>
                    <a:srgbClr val="37836B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  <a:sym typeface="+mn-ea"/>
                </a:rPr>
                <a:t>细胞因子</a:t>
              </a:r>
              <a:r>
                <a:rPr lang="en-US" altLang="zh-CN" sz="1600" b="1" kern="1200" dirty="0">
                  <a:solidFill>
                    <a:srgbClr val="37836B"/>
                  </a:solidFill>
                  <a:latin typeface="思源黑体 CN Regular" pitchFamily="34" charset="-122"/>
                  <a:ea typeface="思源黑体 CN Regular" pitchFamily="34" charset="-122"/>
                  <a:cs typeface="Poppins" panose="02000000000000000000" pitchFamily="2" charset="0"/>
                  <a:sym typeface="+mn-ea"/>
                </a:rPr>
                <a:t>&amp;</a:t>
              </a:r>
              <a:r>
                <a:rPr lang="zh-CN" altLang="en-US" sz="1600" b="1" kern="1200" dirty="0">
                  <a:solidFill>
                    <a:srgbClr val="37836B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  <a:sym typeface="+mn-ea"/>
                </a:rPr>
                <a:t>分化因子</a:t>
              </a:r>
              <a:endParaRPr lang="zh-CN" altLang="en-US" sz="1600" kern="1200" dirty="0"/>
            </a:p>
          </p:txBody>
        </p:sp>
        <p:sp>
          <p:nvSpPr>
            <p:cNvPr id="18" name="任意多边形: 形状 17"/>
            <p:cNvSpPr/>
            <p:nvPr/>
          </p:nvSpPr>
          <p:spPr>
            <a:xfrm rot="21556628">
              <a:off x="7695090" y="2687596"/>
              <a:ext cx="662281" cy="550006"/>
            </a:xfrm>
            <a:custGeom>
              <a:avLst/>
              <a:gdLst>
                <a:gd name="connsiteX0" fmla="*/ 0 w 662281"/>
                <a:gd name="connsiteY0" fmla="*/ 110001 h 550006"/>
                <a:gd name="connsiteX1" fmla="*/ 387278 w 662281"/>
                <a:gd name="connsiteY1" fmla="*/ 110001 h 550006"/>
                <a:gd name="connsiteX2" fmla="*/ 387278 w 662281"/>
                <a:gd name="connsiteY2" fmla="*/ 0 h 550006"/>
                <a:gd name="connsiteX3" fmla="*/ 662281 w 662281"/>
                <a:gd name="connsiteY3" fmla="*/ 275003 h 550006"/>
                <a:gd name="connsiteX4" fmla="*/ 387278 w 662281"/>
                <a:gd name="connsiteY4" fmla="*/ 550006 h 550006"/>
                <a:gd name="connsiteX5" fmla="*/ 387278 w 662281"/>
                <a:gd name="connsiteY5" fmla="*/ 440005 h 550006"/>
                <a:gd name="connsiteX6" fmla="*/ 0 w 662281"/>
                <a:gd name="connsiteY6" fmla="*/ 440005 h 550006"/>
                <a:gd name="connsiteX7" fmla="*/ 0 w 662281"/>
                <a:gd name="connsiteY7" fmla="*/ 110001 h 55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2281" h="550006">
                  <a:moveTo>
                    <a:pt x="0" y="110001"/>
                  </a:moveTo>
                  <a:lnTo>
                    <a:pt x="387278" y="110001"/>
                  </a:lnTo>
                  <a:lnTo>
                    <a:pt x="387278" y="0"/>
                  </a:lnTo>
                  <a:lnTo>
                    <a:pt x="662281" y="275003"/>
                  </a:lnTo>
                  <a:lnTo>
                    <a:pt x="387278" y="550006"/>
                  </a:lnTo>
                  <a:lnTo>
                    <a:pt x="387278" y="440005"/>
                  </a:lnTo>
                  <a:lnTo>
                    <a:pt x="0" y="440005"/>
                  </a:lnTo>
                  <a:lnTo>
                    <a:pt x="0" y="110001"/>
                  </a:lnTo>
                  <a:close/>
                </a:path>
              </a:pathLst>
            </a:custGeom>
            <a:solidFill>
              <a:srgbClr val="00A27B"/>
            </a:soli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110001" rIns="165001" bIns="110000" numCol="1" spcCol="1270" anchor="ctr" anchorCtr="0">
              <a:noAutofit/>
            </a:bodyPr>
            <a:lstStyle/>
            <a:p>
              <a:pPr marL="0" lvl="0" indent="0" algn="ctr" defTabSz="10223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endParaRPr lang="zh-CN" altLang="en-US" sz="2300" kern="1200"/>
            </a:p>
          </p:txBody>
        </p:sp>
        <p:sp>
          <p:nvSpPr>
            <p:cNvPr id="19" name="任意多边形: 形状 18"/>
            <p:cNvSpPr/>
            <p:nvPr/>
          </p:nvSpPr>
          <p:spPr>
            <a:xfrm>
              <a:off x="8632233" y="2235075"/>
              <a:ext cx="2602870" cy="2132234"/>
            </a:xfrm>
            <a:custGeom>
              <a:avLst/>
              <a:gdLst>
                <a:gd name="connsiteX0" fmla="*/ 0 w 2602870"/>
                <a:gd name="connsiteY0" fmla="*/ 213223 h 2132234"/>
                <a:gd name="connsiteX1" fmla="*/ 213223 w 2602870"/>
                <a:gd name="connsiteY1" fmla="*/ 0 h 2132234"/>
                <a:gd name="connsiteX2" fmla="*/ 2389647 w 2602870"/>
                <a:gd name="connsiteY2" fmla="*/ 0 h 2132234"/>
                <a:gd name="connsiteX3" fmla="*/ 2602870 w 2602870"/>
                <a:gd name="connsiteY3" fmla="*/ 213223 h 2132234"/>
                <a:gd name="connsiteX4" fmla="*/ 2602870 w 2602870"/>
                <a:gd name="connsiteY4" fmla="*/ 1919011 h 2132234"/>
                <a:gd name="connsiteX5" fmla="*/ 2389647 w 2602870"/>
                <a:gd name="connsiteY5" fmla="*/ 2132234 h 2132234"/>
                <a:gd name="connsiteX6" fmla="*/ 213223 w 2602870"/>
                <a:gd name="connsiteY6" fmla="*/ 2132234 h 2132234"/>
                <a:gd name="connsiteX7" fmla="*/ 0 w 2602870"/>
                <a:gd name="connsiteY7" fmla="*/ 1919011 h 2132234"/>
                <a:gd name="connsiteX8" fmla="*/ 0 w 2602870"/>
                <a:gd name="connsiteY8" fmla="*/ 213223 h 213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2870" h="2132234">
                  <a:moveTo>
                    <a:pt x="0" y="213223"/>
                  </a:moveTo>
                  <a:cubicBezTo>
                    <a:pt x="0" y="95463"/>
                    <a:pt x="95463" y="0"/>
                    <a:pt x="213223" y="0"/>
                  </a:cubicBezTo>
                  <a:lnTo>
                    <a:pt x="2389647" y="0"/>
                  </a:lnTo>
                  <a:cubicBezTo>
                    <a:pt x="2507407" y="0"/>
                    <a:pt x="2602870" y="95463"/>
                    <a:pt x="2602870" y="213223"/>
                  </a:cubicBezTo>
                  <a:lnTo>
                    <a:pt x="2602870" y="1919011"/>
                  </a:lnTo>
                  <a:cubicBezTo>
                    <a:pt x="2602870" y="2036771"/>
                    <a:pt x="2507407" y="2132234"/>
                    <a:pt x="2389647" y="2132234"/>
                  </a:cubicBezTo>
                  <a:lnTo>
                    <a:pt x="213223" y="2132234"/>
                  </a:lnTo>
                  <a:cubicBezTo>
                    <a:pt x="95463" y="2132234"/>
                    <a:pt x="0" y="2036771"/>
                    <a:pt x="0" y="1919011"/>
                  </a:cubicBezTo>
                  <a:lnTo>
                    <a:pt x="0" y="213223"/>
                  </a:lnTo>
                  <a:close/>
                </a:path>
              </a:pathLst>
            </a:custGeom>
            <a:solidFill>
              <a:srgbClr val="37836B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28016" tIns="128016" rIns="128016" bIns="793899" numCol="1" spcCol="1270" anchor="t" anchorCtr="0">
              <a:noAutofit/>
            </a:bodyPr>
            <a:lstStyle/>
            <a:p>
              <a:pPr marL="0" lvl="0" indent="0" algn="l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kumimoji="1" lang="en-US" altLang="zh-CN" sz="1800" b="1" kern="1200" dirty="0">
                  <a:solidFill>
                    <a:srgbClr val="FFFFFF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3D</a:t>
              </a:r>
              <a:r>
                <a:rPr kumimoji="1" lang="zh-CN" altLang="en-US" sz="1800" b="1" kern="1200" dirty="0">
                  <a:solidFill>
                    <a:srgbClr val="FFFFFF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rPr>
                <a:t>细胞分型与细胞模型鉴定</a:t>
              </a:r>
              <a:endParaRPr lang="zh-CN" altLang="en-US" sz="1800" kern="1200" dirty="0"/>
            </a:p>
          </p:txBody>
        </p:sp>
        <p:sp>
          <p:nvSpPr>
            <p:cNvPr id="20" name="任意多边形: 形状 19"/>
            <p:cNvSpPr/>
            <p:nvPr/>
          </p:nvSpPr>
          <p:spPr>
            <a:xfrm>
              <a:off x="9098223" y="3431416"/>
              <a:ext cx="2448231" cy="1582226"/>
            </a:xfrm>
            <a:custGeom>
              <a:avLst/>
              <a:gdLst>
                <a:gd name="connsiteX0" fmla="*/ 0 w 2448231"/>
                <a:gd name="connsiteY0" fmla="*/ 158223 h 1582226"/>
                <a:gd name="connsiteX1" fmla="*/ 158223 w 2448231"/>
                <a:gd name="connsiteY1" fmla="*/ 0 h 1582226"/>
                <a:gd name="connsiteX2" fmla="*/ 2290008 w 2448231"/>
                <a:gd name="connsiteY2" fmla="*/ 0 h 1582226"/>
                <a:gd name="connsiteX3" fmla="*/ 2448231 w 2448231"/>
                <a:gd name="connsiteY3" fmla="*/ 158223 h 1582226"/>
                <a:gd name="connsiteX4" fmla="*/ 2448231 w 2448231"/>
                <a:gd name="connsiteY4" fmla="*/ 1424003 h 1582226"/>
                <a:gd name="connsiteX5" fmla="*/ 2290008 w 2448231"/>
                <a:gd name="connsiteY5" fmla="*/ 1582226 h 1582226"/>
                <a:gd name="connsiteX6" fmla="*/ 158223 w 2448231"/>
                <a:gd name="connsiteY6" fmla="*/ 1582226 h 1582226"/>
                <a:gd name="connsiteX7" fmla="*/ 0 w 2448231"/>
                <a:gd name="connsiteY7" fmla="*/ 1424003 h 1582226"/>
                <a:gd name="connsiteX8" fmla="*/ 0 w 2448231"/>
                <a:gd name="connsiteY8" fmla="*/ 158223 h 1582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48231" h="1582226">
                  <a:moveTo>
                    <a:pt x="0" y="158223"/>
                  </a:moveTo>
                  <a:cubicBezTo>
                    <a:pt x="0" y="70839"/>
                    <a:pt x="70839" y="0"/>
                    <a:pt x="158223" y="0"/>
                  </a:cubicBezTo>
                  <a:lnTo>
                    <a:pt x="2290008" y="0"/>
                  </a:lnTo>
                  <a:cubicBezTo>
                    <a:pt x="2377392" y="0"/>
                    <a:pt x="2448231" y="70839"/>
                    <a:pt x="2448231" y="158223"/>
                  </a:cubicBezTo>
                  <a:lnTo>
                    <a:pt x="2448231" y="1424003"/>
                  </a:lnTo>
                  <a:cubicBezTo>
                    <a:pt x="2448231" y="1511387"/>
                    <a:pt x="2377392" y="1582226"/>
                    <a:pt x="2290008" y="1582226"/>
                  </a:cubicBezTo>
                  <a:lnTo>
                    <a:pt x="158223" y="1582226"/>
                  </a:lnTo>
                  <a:cubicBezTo>
                    <a:pt x="70839" y="1582226"/>
                    <a:pt x="0" y="1511387"/>
                    <a:pt x="0" y="1424003"/>
                  </a:cubicBezTo>
                  <a:lnTo>
                    <a:pt x="0" y="158223"/>
                  </a:lnTo>
                  <a:close/>
                </a:path>
              </a:pathLst>
            </a:custGeom>
            <a:ln>
              <a:solidFill>
                <a:srgbClr val="00A27B"/>
              </a:solidFill>
            </a:ln>
          </p:spPr>
          <p:style>
            <a:lnRef idx="2">
              <a:scrgbClr r="0" g="0" b="0"/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60134" tIns="160134" rIns="160134" bIns="160134" numCol="1" spcCol="1270" anchor="t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>
                  <a:solidFill>
                    <a:srgbClr val="37836B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  <a:sym typeface="+mn-ea"/>
                </a:rPr>
                <a:t>组织细胞成像</a:t>
              </a:r>
              <a:endParaRPr lang="zh-CN" altLang="en-US" sz="1600" b="1" kern="1200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endParaRPr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>
                  <a:solidFill>
                    <a:srgbClr val="37836B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  <a:sym typeface="+mn-ea"/>
                </a:rPr>
                <a:t>细胞增殖、凋亡检测</a:t>
              </a:r>
              <a:endParaRPr lang="en-US" altLang="zh-CN" sz="1600" b="1" kern="1200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endParaRPr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>
                  <a:solidFill>
                    <a:srgbClr val="37836B"/>
                  </a:solidFill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  <a:sym typeface="+mn-ea"/>
                </a:rPr>
                <a:t>细胞因子检测试剂盒</a:t>
              </a:r>
              <a:endParaRPr lang="zh-CN" altLang="en-US" sz="1600" b="1" kern="1200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endParaRPr>
            </a:p>
          </p:txBody>
        </p:sp>
      </p:grpSp>
      <p:sp>
        <p:nvSpPr>
          <p:cNvPr id="14" name="文本框 2"/>
          <p:cNvSpPr txBox="1"/>
          <p:nvPr/>
        </p:nvSpPr>
        <p:spPr>
          <a:xfrm>
            <a:off x="951324" y="1137080"/>
            <a:ext cx="38715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800" b="1" dirty="0">
                <a:solidFill>
                  <a:srgbClr val="37836B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类器官培养解决方案：</a:t>
            </a:r>
            <a:endParaRPr lang="zh-CN" altLang="en-US" sz="2800" b="1" dirty="0">
              <a:solidFill>
                <a:srgbClr val="37836B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" name="文本框 2"/>
          <p:cNvSpPr txBox="1"/>
          <p:nvPr>
            <p:custDataLst>
              <p:tags r:id="rId2"/>
            </p:custDataLst>
          </p:nvPr>
        </p:nvSpPr>
        <p:spPr>
          <a:xfrm>
            <a:off x="3124785" y="3009265"/>
            <a:ext cx="2362200" cy="461645"/>
          </a:xfrm>
          <a:prstGeom prst="rect">
            <a:avLst/>
          </a:prstGeom>
          <a:noFill/>
        </p:spPr>
        <p:txBody>
          <a:bodyPr wrap="square" rtlCol="0">
            <a:normAutofit fontScale="97500"/>
          </a:bodyPr>
          <a:lstStyle/>
          <a:p>
            <a:pPr algn="ctr" defTabSz="457200"/>
            <a:r>
              <a:rPr kumimoji="1" lang="zh-CN" altLang="en-US" sz="2400" dirty="0">
                <a:solidFill>
                  <a:srgbClr val="FFFFFF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细胞预处理</a:t>
            </a:r>
            <a:endParaRPr kumimoji="1" lang="zh-CN" altLang="en-US" sz="2400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5" name="文本框 34"/>
          <p:cNvSpPr txBox="1"/>
          <p:nvPr>
            <p:custDataLst>
              <p:tags r:id="rId3"/>
            </p:custDataLst>
          </p:nvPr>
        </p:nvSpPr>
        <p:spPr>
          <a:xfrm>
            <a:off x="5105272" y="808413"/>
            <a:ext cx="2548595" cy="206365"/>
          </a:xfrm>
          <a:prstGeom prst="rect">
            <a:avLst/>
          </a:prstGeom>
          <a:noFill/>
        </p:spPr>
        <p:txBody>
          <a:bodyPr wrap="square" rtlCol="0"/>
          <a:lstStyle/>
          <a:p>
            <a:pPr algn="ctr" defTabSz="457200"/>
            <a:r>
              <a:rPr kumimoji="1" lang="en-US" altLang="zh-CN" dirty="0">
                <a:solidFill>
                  <a:srgbClr val="FFFFFF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3D</a:t>
            </a:r>
            <a:r>
              <a:rPr kumimoji="1" lang="zh-CN" altLang="en-US" dirty="0">
                <a:solidFill>
                  <a:srgbClr val="FFFFFF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细胞培养型构建</a:t>
            </a:r>
            <a:endParaRPr kumimoji="1" lang="zh-CN" altLang="en-US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769868" y="1540224"/>
            <a:ext cx="282641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细胞因子</a:t>
            </a:r>
            <a:r>
              <a:rPr lang="en-US" altLang="zh-CN" sz="20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(RUO</a:t>
            </a:r>
            <a:r>
              <a:rPr lang="en-US" altLang="zh-CN" sz="2000" b="1" dirty="0">
                <a:solidFill>
                  <a:srgbClr val="37836B"/>
                </a:solidFill>
                <a:latin typeface="思源黑体 CN Regular" pitchFamily="34" charset="-122"/>
                <a:ea typeface="思源黑体 CN Regular" pitchFamily="34" charset="-122"/>
                <a:cs typeface="Poppins" panose="02000000000000000000" pitchFamily="2" charset="0"/>
              </a:rPr>
              <a:t>&amp;</a:t>
            </a:r>
            <a:r>
              <a:rPr lang="en-US" altLang="zh-CN" sz="20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GMP)</a:t>
            </a:r>
            <a:endParaRPr lang="zh-CN" altLang="en-US" sz="20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290547" y="2391661"/>
            <a:ext cx="5440402" cy="3539424"/>
          </a:xfrm>
          <a:prstGeom prst="rect">
            <a:avLst/>
          </a:prstGeom>
        </p:spPr>
        <p:txBody>
          <a:bodyPr wrap="square" lIns="91434" tIns="45717" rIns="91434" bIns="45717">
            <a:spAutoFit/>
          </a:bodyPr>
          <a:lstStyle/>
          <a:p>
            <a:pPr lvl="1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zh-CN" alt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＞</a:t>
            </a:r>
            <a:r>
              <a:rPr lang="en-US" altLang="zh-CN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1100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细胞因子产品和＞</a:t>
            </a:r>
            <a:r>
              <a:rPr lang="en-US" altLang="zh-CN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240+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种细胞因子分子；</a:t>
            </a:r>
            <a:endParaRPr lang="en-US" altLang="zh-CN" sz="1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lvl="1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产品种类丰富，覆盖干细胞培养分化因子、类器官培养经典因子（</a:t>
            </a:r>
            <a:r>
              <a:rPr lang="en-US" altLang="zh-CN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WENR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）、类器官生长因子等；</a:t>
            </a:r>
            <a:endParaRPr lang="en-US" altLang="zh-CN" sz="1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lvl="1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高纯度、高活性、高批间一致性、低内毒；</a:t>
            </a:r>
            <a:endParaRPr lang="en-US" altLang="zh-CN" sz="1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lvl="1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en-US" altLang="zh-CN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质量认证：</a:t>
            </a:r>
            <a:r>
              <a:rPr lang="en-US" altLang="zh-CN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ISO9001:2015/ISO13485:2016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和</a:t>
            </a:r>
            <a:r>
              <a:rPr lang="en-US" altLang="zh-CN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CNASL13341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；</a:t>
            </a:r>
            <a:endParaRPr lang="en-US" altLang="zh-CN" sz="1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lvl="1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en-US" altLang="zh-CN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Carrier Free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：</a:t>
            </a:r>
            <a:r>
              <a:rPr lang="en-US" altLang="zh-CN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PBS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保存；</a:t>
            </a:r>
            <a:endParaRPr lang="en-US" altLang="zh-CN" sz="1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lvl="1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无动物源性材料；</a:t>
            </a:r>
            <a:endParaRPr lang="en-US" altLang="zh-CN" sz="1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lvl="1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定制个性化细胞因子</a:t>
            </a:r>
            <a:endParaRPr lang="en-US" altLang="zh-CN" sz="1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0" name="圆角矩形 19"/>
          <p:cNvSpPr/>
          <p:nvPr/>
        </p:nvSpPr>
        <p:spPr>
          <a:xfrm>
            <a:off x="680483" y="2137145"/>
            <a:ext cx="5061097" cy="4072270"/>
          </a:xfrm>
          <a:prstGeom prst="roundRect">
            <a:avLst/>
          </a:prstGeom>
          <a:noFill/>
          <a:ln w="19050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21" name="Picture 1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9104739" y="2153192"/>
            <a:ext cx="2874395" cy="4032000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  <a:miter lim="800000"/>
            <a:headEnd/>
            <a:tailEnd/>
          </a:ln>
          <a:effectLst/>
        </p:spPr>
      </p:pic>
      <p:pic>
        <p:nvPicPr>
          <p:cNvPr id="22" name="Picture 2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6143152" y="2153192"/>
            <a:ext cx="2835587" cy="4032000"/>
          </a:xfrm>
          <a:prstGeom prst="rect">
            <a:avLst/>
          </a:prstGeom>
          <a:noFill/>
          <a:ln w="9525">
            <a:solidFill>
              <a:schemeClr val="bg1">
                <a:lumMod val="95000"/>
              </a:schemeClr>
            </a:solidFill>
            <a:miter lim="800000"/>
            <a:headEnd/>
            <a:tailEnd/>
          </a:ln>
          <a:effectLst/>
        </p:spPr>
      </p:pic>
      <p:sp>
        <p:nvSpPr>
          <p:cNvPr id="23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4" name="图示 23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  <p:sp>
        <p:nvSpPr>
          <p:cNvPr id="25" name="TextBox 24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957600" y="1587600"/>
            <a:ext cx="64231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anose="05000000000000000000" pitchFamily="2" charset="2"/>
              <a:buChar char="Ø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类器官常用细胞因子</a:t>
            </a: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- Human EGF  10605-HNAE</a:t>
            </a:r>
            <a:endParaRPr lang="zh-CN" altLang="en-US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8361915" y="4452075"/>
            <a:ext cx="202811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持续进行中</a:t>
            </a:r>
            <a:endParaRPr lang="zh-CN" altLang="en-US" sz="2800" b="1" dirty="0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3" name="图片 12" descr="图表, 折线图&#10;&#10;描述已自动生成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97434" y="2681278"/>
            <a:ext cx="3300409" cy="2577619"/>
          </a:xfrm>
          <a:prstGeom prst="rect">
            <a:avLst/>
          </a:prstGeom>
        </p:spPr>
      </p:pic>
      <p:pic>
        <p:nvPicPr>
          <p:cNvPr id="14" name="图片 13" descr="图表, 折线图&#10;&#10;描述已自动生成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75364" y="2638747"/>
            <a:ext cx="3278582" cy="2560573"/>
          </a:xfrm>
          <a:prstGeom prst="rect">
            <a:avLst/>
          </a:prstGeom>
        </p:spPr>
      </p:pic>
      <p:pic>
        <p:nvPicPr>
          <p:cNvPr id="15" name="Picture 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9943" y="2858894"/>
            <a:ext cx="3808096" cy="209445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4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7802" y="3076639"/>
            <a:ext cx="2054725" cy="15682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文本框 16"/>
          <p:cNvSpPr txBox="1"/>
          <p:nvPr/>
        </p:nvSpPr>
        <p:spPr>
          <a:xfrm>
            <a:off x="5198135" y="5309052"/>
            <a:ext cx="654558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zh-CN" sz="900" b="0" i="0" u="none" strike="noStrike" dirty="0">
                <a:solidFill>
                  <a:schemeClr val="bg2">
                    <a:lumMod val="25000"/>
                  </a:schemeClr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Measured in a cell proliferation assay using </a:t>
            </a:r>
            <a:r>
              <a:rPr lang="en-US" altLang="zh-CN" sz="900" b="0" i="0" u="none" strike="noStrike" dirty="0" err="1">
                <a:solidFill>
                  <a:schemeClr val="bg2">
                    <a:lumMod val="25000"/>
                  </a:schemeClr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Balb</a:t>
            </a:r>
            <a:r>
              <a:rPr lang="en-US" altLang="zh-CN" sz="900" b="0" i="0" u="none" strike="noStrike" dirty="0">
                <a:solidFill>
                  <a:schemeClr val="bg2">
                    <a:lumMod val="25000"/>
                  </a:schemeClr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/C 3T3 mouse embryonic fibroblasts. </a:t>
            </a:r>
            <a:endParaRPr lang="en-US" altLang="zh-CN" sz="900" b="0" i="0" u="none" strike="noStrike" dirty="0">
              <a:solidFill>
                <a:schemeClr val="bg2">
                  <a:lumMod val="25000"/>
                </a:schemeClr>
              </a:solidFill>
              <a:effectLst/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algn="ctr"/>
            <a:r>
              <a:rPr lang="en-US" altLang="zh-CN" sz="900" b="0" i="0" u="none" strike="noStrike" dirty="0">
                <a:solidFill>
                  <a:schemeClr val="bg2">
                    <a:lumMod val="25000"/>
                  </a:schemeClr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The ED</a:t>
            </a:r>
            <a:r>
              <a:rPr lang="en-US" altLang="zh-CN" sz="900" b="0" i="0" u="none" strike="noStrike" baseline="-25000" dirty="0">
                <a:solidFill>
                  <a:schemeClr val="bg2">
                    <a:lumMod val="25000"/>
                  </a:schemeClr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50</a:t>
            </a:r>
            <a:r>
              <a:rPr lang="en-US" altLang="zh-CN" sz="900" b="0" i="0" u="none" strike="noStrike" dirty="0">
                <a:solidFill>
                  <a:schemeClr val="bg2">
                    <a:lumMod val="25000"/>
                  </a:schemeClr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for this effect is typically 0.02-0.2ng/ml.</a:t>
            </a:r>
            <a:endParaRPr lang="zh-CN" altLang="en-US" sz="900" dirty="0">
              <a:solidFill>
                <a:schemeClr val="bg2">
                  <a:lumMod val="25000"/>
                </a:schemeClr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597200" y="5293215"/>
            <a:ext cx="4255373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900" dirty="0">
                <a:solidFill>
                  <a:schemeClr val="bg2">
                    <a:lumMod val="25000"/>
                  </a:schemeClr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≥ 95 % as determined by SDS-PAGE. ≥ 95 % as determined by SEC-HPLC.</a:t>
            </a:r>
            <a:endParaRPr lang="zh-CN" altLang="en-US" sz="900" dirty="0">
              <a:solidFill>
                <a:schemeClr val="bg2">
                  <a:lumMod val="25000"/>
                </a:schemeClr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788594" y="2134962"/>
            <a:ext cx="88678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Font typeface="Arial" panose="020B0604020202020204" pitchFamily="34" charset="0"/>
              <a:buChar char="•"/>
            </a:pPr>
            <a:r>
              <a:rPr kumimoji="1" lang="zh-CN" altLang="en-US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高纯度</a:t>
            </a:r>
            <a:endParaRPr kumimoji="1" lang="zh-CN" altLang="en-US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5040929" y="2134962"/>
            <a:ext cx="235673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Font typeface="Arial" panose="020B0604020202020204" pitchFamily="34" charset="0"/>
              <a:buChar char="•"/>
            </a:pPr>
            <a:r>
              <a:rPr kumimoji="1" lang="zh-CN" altLang="en-US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高活性、高批间一致性</a:t>
            </a:r>
            <a:endParaRPr kumimoji="1" lang="zh-CN" altLang="en-US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7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8" name="图示 27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958390" y="1586032"/>
            <a:ext cx="560602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Font typeface="Wingdings" panose="05000000000000000000" pitchFamily="2" charset="2"/>
              <a:buChar char="Ø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类器官常用细胞因子</a:t>
            </a: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- Human RSPO1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r>
              <a:rPr lang="en-US" altLang="zh-CN" b="1" dirty="0">
                <a:solidFill>
                  <a:srgbClr val="37836B"/>
                </a:solidFill>
                <a:latin typeface="思源黑体 CN Regular" pitchFamily="34" charset="-122"/>
                <a:ea typeface="思源黑体 CN Regular" pitchFamily="34" charset="-122"/>
                <a:cs typeface="Poppins" panose="02000000000000000000" pitchFamily="2" charset="0"/>
              </a:rPr>
              <a:t>&amp;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Noggin</a:t>
            </a:r>
            <a:endParaRPr lang="zh-CN" altLang="en-US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8577692" y="3691611"/>
            <a:ext cx="202811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800" b="1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持续进行中</a:t>
            </a:r>
            <a:endParaRPr lang="zh-CN" altLang="en-US" sz="2800" b="1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1042042" y="2121695"/>
            <a:ext cx="6096000" cy="415498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1400" b="1" dirty="0">
                <a:solidFill>
                  <a:srgbClr val="232323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RSPO1</a:t>
            </a:r>
            <a:r>
              <a:rPr lang="en-US" altLang="zh-CN" sz="1400" b="1" i="0" u="none" strike="noStrike" dirty="0">
                <a:solidFill>
                  <a:srgbClr val="232323"/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Protein, </a:t>
            </a:r>
            <a:r>
              <a:rPr lang="en-US" altLang="zh-CN" sz="1400" b="1" dirty="0">
                <a:solidFill>
                  <a:srgbClr val="232323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Human </a:t>
            </a:r>
            <a:r>
              <a:rPr lang="en-US" sz="1400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11083-</a:t>
            </a:r>
            <a:r>
              <a:rPr lang="en-US" sz="1400" b="1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HNAS</a:t>
            </a:r>
            <a:r>
              <a:rPr lang="zh-CN" altLang="en-US" sz="1400" b="1" dirty="0">
                <a:solidFill>
                  <a:srgbClr val="232323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endParaRPr lang="en-US" altLang="zh-CN" sz="1400" b="1" dirty="0">
              <a:solidFill>
                <a:srgbClr val="232323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4" name="文本框 13"/>
          <p:cNvSpPr txBox="1"/>
          <p:nvPr/>
        </p:nvSpPr>
        <p:spPr>
          <a:xfrm>
            <a:off x="786810" y="5612787"/>
            <a:ext cx="4795284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Measured by its ability to induce activation of </a:t>
            </a:r>
            <a:r>
              <a:rPr lang="en-US" sz="8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ßcatenin</a:t>
            </a:r>
            <a:r>
              <a:rPr lang="en-US" sz="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response in a </a:t>
            </a:r>
            <a:r>
              <a:rPr lang="en-US" sz="8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Topflash</a:t>
            </a:r>
            <a:r>
              <a:rPr lang="en-US" sz="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r>
              <a:rPr lang="en-US" sz="8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Luciferase</a:t>
            </a:r>
            <a:r>
              <a:rPr lang="en-US" sz="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assay using </a:t>
            </a:r>
            <a:r>
              <a:rPr lang="en-US" sz="8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HEK293T</a:t>
            </a:r>
            <a:r>
              <a:rPr lang="en-US" sz="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human embryonic kidney cells. The </a:t>
            </a:r>
            <a:r>
              <a:rPr lang="en-US" sz="8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ED</a:t>
            </a:r>
            <a:r>
              <a:rPr lang="en-US" sz="800" baseline="-250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50</a:t>
            </a:r>
            <a:r>
              <a:rPr lang="en-US" sz="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 for this effect is typically 10-80 </a:t>
            </a:r>
            <a:r>
              <a:rPr lang="en-US" sz="8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ng</a:t>
            </a:r>
            <a:r>
              <a:rPr lang="en-US" sz="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/</a:t>
            </a:r>
            <a:r>
              <a:rPr lang="en-US" sz="8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mL</a:t>
            </a:r>
            <a:r>
              <a:rPr lang="en-US" sz="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in the presence of 5 </a:t>
            </a:r>
            <a:r>
              <a:rPr lang="en-US" sz="8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ng</a:t>
            </a:r>
            <a:r>
              <a:rPr lang="en-US" sz="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/</a:t>
            </a:r>
            <a:r>
              <a:rPr lang="en-US" sz="8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mL</a:t>
            </a:r>
            <a:r>
              <a:rPr lang="en-US" sz="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recombinant mouse </a:t>
            </a:r>
            <a:r>
              <a:rPr lang="en-US" sz="8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Wnt3a</a:t>
            </a:r>
            <a:r>
              <a:rPr lang="en-US" sz="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.</a:t>
            </a:r>
            <a:endParaRPr lang="zh-CN" altLang="en-US" sz="800" dirty="0">
              <a:solidFill>
                <a:schemeClr val="bg2">
                  <a:lumMod val="25000"/>
                </a:schemeClr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6379190" y="5646611"/>
            <a:ext cx="457836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algn="just">
              <a:defRPr sz="1400">
                <a:solidFill>
                  <a:schemeClr val="bg2">
                    <a:lumMod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algn="l"/>
            <a:r>
              <a:rPr lang="en-US" altLang="zh-CN" sz="800" b="0" i="0" u="none" strike="noStrike" dirty="0">
                <a:solidFill>
                  <a:srgbClr val="333333"/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Assay using MC3T3E1 mouse </a:t>
            </a:r>
            <a:r>
              <a:rPr lang="en-US" altLang="zh-CN" sz="800" b="0" i="0" u="none" strike="noStrike" dirty="0" err="1">
                <a:solidFill>
                  <a:srgbClr val="333333"/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preosteoblast</a:t>
            </a:r>
            <a:r>
              <a:rPr lang="en-US" altLang="zh-CN" sz="800" b="0" i="0" u="none" strike="noStrike" dirty="0">
                <a:solidFill>
                  <a:srgbClr val="333333"/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r>
              <a:rPr lang="en-US" altLang="zh-CN" sz="800" b="0" i="0" u="none" strike="noStrike" dirty="0" err="1">
                <a:solidFill>
                  <a:srgbClr val="333333"/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cells.The</a:t>
            </a:r>
            <a:r>
              <a:rPr lang="en-US" altLang="zh-CN" sz="800" b="0" i="0" u="none" strike="noStrike" dirty="0">
                <a:solidFill>
                  <a:srgbClr val="333333"/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ED</a:t>
            </a:r>
            <a:r>
              <a:rPr lang="en-US" altLang="zh-CN" sz="800" b="0" i="0" u="none" strike="noStrike" baseline="-25000" dirty="0">
                <a:solidFill>
                  <a:srgbClr val="333333"/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50</a:t>
            </a:r>
            <a:r>
              <a:rPr lang="en-US" altLang="zh-CN" sz="800" b="0" i="0" u="none" strike="noStrike" dirty="0">
                <a:solidFill>
                  <a:srgbClr val="333333"/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 for this effect is 10-80 ng/</a:t>
            </a:r>
            <a:r>
              <a:rPr lang="en-US" altLang="zh-CN" sz="800" b="0" i="0" u="none" strike="noStrike" dirty="0" err="1">
                <a:solidFill>
                  <a:srgbClr val="333333"/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mL.</a:t>
            </a:r>
            <a:endParaRPr lang="zh-CN" altLang="en-US" sz="8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6297355" y="2121695"/>
            <a:ext cx="5521024" cy="415498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zh-CN" sz="1400" b="1" i="0" u="none" strike="noStrike" dirty="0">
                <a:solidFill>
                  <a:srgbClr val="232323"/>
                </a:solidFill>
                <a:effectLst/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Noggin/NOG Protein, Human </a:t>
            </a:r>
            <a:r>
              <a:rPr lang="en-US" altLang="zh-CN" sz="1400" b="1" dirty="0">
                <a:solidFill>
                  <a:srgbClr val="232323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10267-</a:t>
            </a:r>
            <a:r>
              <a:rPr lang="en-US" altLang="zh-CN" sz="1400" b="1" dirty="0" err="1">
                <a:solidFill>
                  <a:srgbClr val="232323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HNAH</a:t>
            </a:r>
            <a:endParaRPr lang="en-US" altLang="zh-CN" sz="1400" b="1" dirty="0">
              <a:solidFill>
                <a:srgbClr val="232323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7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31744" y="3203590"/>
            <a:ext cx="971550" cy="180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324967" y="3190225"/>
            <a:ext cx="3036742" cy="21911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9" name="Picture 3"/>
          <p:cNvPicPr>
            <a:picLocks noChangeAspect="1" noChangeArrowheads="1"/>
          </p:cNvPicPr>
          <p:nvPr/>
        </p:nvPicPr>
        <p:blipFill>
          <a:blip r:embed="rId4" cstate="print"/>
          <a:srcRect t="494"/>
          <a:stretch>
            <a:fillRect/>
          </a:stretch>
        </p:blipFill>
        <p:spPr bwMode="auto">
          <a:xfrm>
            <a:off x="6766857" y="3220475"/>
            <a:ext cx="900873" cy="1745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" name="Picture 4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7935625" y="3183249"/>
            <a:ext cx="2922876" cy="22175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1" name="矩形 20"/>
          <p:cNvSpPr/>
          <p:nvPr/>
        </p:nvSpPr>
        <p:spPr>
          <a:xfrm>
            <a:off x="1173812" y="2499694"/>
            <a:ext cx="2398727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zh-CN" altLang="en-US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高纯度 高活性 </a:t>
            </a:r>
            <a:endParaRPr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6417757" y="2499694"/>
            <a:ext cx="2398727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zh-CN" altLang="en-US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高纯度 高活性 </a:t>
            </a:r>
            <a:endParaRPr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9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30" name="图示 29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  <p:sp>
        <p:nvSpPr>
          <p:cNvPr id="25" name="TextBox 24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248852" y="1595683"/>
            <a:ext cx="52790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Font typeface="Wingdings" panose="05000000000000000000" pitchFamily="2" charset="2"/>
              <a:buChar char="Ø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类器官常用细胞因子</a:t>
            </a: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- Mouse </a:t>
            </a:r>
            <a:r>
              <a:rPr lang="en-US" altLang="zh-CN" b="1" dirty="0" err="1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EGF</a:t>
            </a: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&amp;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Noggin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endParaRPr lang="zh-CN" altLang="en-US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8577692" y="3691611"/>
            <a:ext cx="202811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800" b="1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持续进行中</a:t>
            </a:r>
            <a:endParaRPr lang="zh-CN" altLang="en-US" sz="2800" b="1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5996" y="3374803"/>
            <a:ext cx="3096287" cy="24615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2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48" t="2357" r="75391" b="13913"/>
          <a:stretch>
            <a:fillRect/>
          </a:stretch>
        </p:blipFill>
        <p:spPr bwMode="auto">
          <a:xfrm>
            <a:off x="1504246" y="3438835"/>
            <a:ext cx="848139" cy="20204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文本框 14"/>
          <p:cNvSpPr txBox="1"/>
          <p:nvPr/>
        </p:nvSpPr>
        <p:spPr>
          <a:xfrm>
            <a:off x="1322596" y="2677920"/>
            <a:ext cx="40571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zh-CN" altLang="en-US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高纯度 高活性 </a:t>
            </a:r>
            <a:endParaRPr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1042042" y="5837159"/>
            <a:ext cx="4364729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US" altLang="zh-CN" sz="800" dirty="0">
                <a:solidFill>
                  <a:schemeClr val="bg2">
                    <a:lumMod val="25000"/>
                  </a:schemeClr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Measured in a cell proliferation assay using </a:t>
            </a:r>
            <a:r>
              <a:rPr lang="en-US" altLang="zh-CN" sz="800" dirty="0" err="1">
                <a:solidFill>
                  <a:schemeClr val="bg2">
                    <a:lumMod val="25000"/>
                  </a:schemeClr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Balb</a:t>
            </a:r>
            <a:r>
              <a:rPr lang="en-US" altLang="zh-CN" sz="800" dirty="0">
                <a:solidFill>
                  <a:schemeClr val="bg2">
                    <a:lumMod val="25000"/>
                  </a:schemeClr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/c 3T3 mouse embryonic fibroblast cells. The ED50 for this effect is typically 30-180 </a:t>
            </a:r>
            <a:r>
              <a:rPr lang="en-US" altLang="zh-CN" sz="800" dirty="0" err="1">
                <a:solidFill>
                  <a:schemeClr val="bg2">
                    <a:lumMod val="25000"/>
                  </a:schemeClr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pg</a:t>
            </a:r>
            <a:r>
              <a:rPr lang="en-US" altLang="zh-CN" sz="800" dirty="0">
                <a:solidFill>
                  <a:schemeClr val="bg2">
                    <a:lumMod val="25000"/>
                  </a:schemeClr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/</a:t>
            </a:r>
            <a:r>
              <a:rPr lang="en-US" altLang="zh-CN" sz="800" dirty="0" err="1">
                <a:solidFill>
                  <a:schemeClr val="bg2">
                    <a:lumMod val="25000"/>
                  </a:schemeClr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mL.</a:t>
            </a:r>
            <a:endParaRPr lang="zh-CN" altLang="en-US" sz="800" dirty="0">
              <a:solidFill>
                <a:schemeClr val="bg2">
                  <a:lumMod val="25000"/>
                </a:schemeClr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7" name="Picture 4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14970" y="3146938"/>
            <a:ext cx="3376615" cy="2650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Picture 6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601" r="26915"/>
          <a:stretch>
            <a:fillRect/>
          </a:stretch>
        </p:blipFill>
        <p:spPr bwMode="auto">
          <a:xfrm>
            <a:off x="6524498" y="3310206"/>
            <a:ext cx="1310247" cy="21060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文本框 18"/>
          <p:cNvSpPr txBox="1"/>
          <p:nvPr/>
        </p:nvSpPr>
        <p:spPr>
          <a:xfrm>
            <a:off x="6525955" y="5844131"/>
            <a:ext cx="457836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algn="just">
              <a:defRPr sz="1400">
                <a:solidFill>
                  <a:schemeClr val="bg2">
                    <a:lumMod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zh-CN" altLang="en-US" sz="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Measured by its ability to inhibit BMP4-induced alkaline phosphatase production by MC3T3-E1 cells. The ED50 for this effect is typically 0.1-0.6μg/mL.</a:t>
            </a:r>
            <a:endParaRPr lang="zh-CN" altLang="en-US" sz="8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6670976" y="2720239"/>
            <a:ext cx="367450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zh-CN" altLang="en-US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高纯度 高活性</a:t>
            </a:r>
            <a:endParaRPr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7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8" name="图示 27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  <p:sp>
        <p:nvSpPr>
          <p:cNvPr id="29" name="文本框 12"/>
          <p:cNvSpPr txBox="1"/>
          <p:nvPr/>
        </p:nvSpPr>
        <p:spPr>
          <a:xfrm>
            <a:off x="1042042" y="2135160"/>
            <a:ext cx="6096000" cy="388568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1400" b="1" dirty="0">
                <a:solidFill>
                  <a:srgbClr val="232323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EGF Protein, Mouse 50482-MNAY</a:t>
            </a:r>
            <a:endParaRPr lang="en-US" altLang="zh-CN" sz="1400" b="1" dirty="0">
              <a:solidFill>
                <a:srgbClr val="232323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0" name="文本框 15"/>
          <p:cNvSpPr txBox="1"/>
          <p:nvPr/>
        </p:nvSpPr>
        <p:spPr>
          <a:xfrm>
            <a:off x="6329252" y="2135160"/>
            <a:ext cx="5521024" cy="388568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1400" b="1" dirty="0">
                <a:solidFill>
                  <a:srgbClr val="232323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Noggin/NOG Protein, Mouse 50688-M02H</a:t>
            </a:r>
            <a:endParaRPr lang="en-US" altLang="zh-CN" sz="1400" b="1" dirty="0">
              <a:solidFill>
                <a:srgbClr val="232323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870029" y="1469739"/>
            <a:ext cx="40046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类器官培养解决方案</a:t>
            </a:r>
            <a:r>
              <a:rPr lang="en-US" altLang="zh-CN" sz="20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-</a:t>
            </a:r>
            <a:r>
              <a:rPr lang="zh-CN" altLang="en-US" sz="20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细胞因子</a:t>
            </a:r>
            <a:endParaRPr lang="zh-CN" altLang="en-US" sz="20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12" name="表格 11"/>
          <p:cNvGraphicFramePr/>
          <p:nvPr>
            <p:custDataLst>
              <p:tags r:id="rId2"/>
            </p:custDataLst>
          </p:nvPr>
        </p:nvGraphicFramePr>
        <p:xfrm>
          <a:off x="1169581" y="2009554"/>
          <a:ext cx="9399182" cy="4392858"/>
        </p:xfrm>
        <a:graphic>
          <a:graphicData uri="http://schemas.openxmlformats.org/drawingml/2006/table">
            <a:tbl>
              <a:tblPr firstRow="1" bandRow="1">
                <a:tableStyleId>{2A488322-F2BA-4B5B-9748-0D474271808F}</a:tableStyleId>
              </a:tblPr>
              <a:tblGrid>
                <a:gridCol w="1594884"/>
                <a:gridCol w="2116722"/>
                <a:gridCol w="2806152"/>
                <a:gridCol w="2881424"/>
              </a:tblGrid>
              <a:tr h="399978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类器官类型</a:t>
                      </a:r>
                      <a:endParaRPr lang="zh-CN" altLang="en-US" sz="1400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来源</a:t>
                      </a:r>
                      <a:endParaRPr lang="zh-CN" altLang="en-US" sz="1400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干细胞增殖培养</a:t>
                      </a:r>
                      <a:endParaRPr lang="zh-CN" altLang="en-US" sz="1400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分化培养</a:t>
                      </a:r>
                      <a:endParaRPr lang="zh-CN" altLang="en-US" sz="1400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</a:tr>
              <a:tr h="1067315">
                <a:tc rowSpan="2"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胃</a:t>
                      </a:r>
                      <a:endParaRPr lang="zh-CN" altLang="en-US" sz="1400" b="1" dirty="0">
                        <a:solidFill>
                          <a:srgbClr val="2E685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成人胃部组织</a:t>
                      </a:r>
                      <a:r>
                        <a:rPr lang="en-US" altLang="zh-CN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/</a:t>
                      </a: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细胞</a:t>
                      </a:r>
                      <a:endParaRPr lang="zh-CN" altLang="en-US" sz="1400" b="1" dirty="0">
                        <a:solidFill>
                          <a:srgbClr val="2E685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EGF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（10605-HNAE）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Noggin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（10267-HNAH）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R-</a:t>
                      </a:r>
                      <a:r>
                        <a:rPr lang="en-US" altLang="zh-CN" sz="1400" b="0" dirty="0" err="1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spondin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（11083-H08H）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wnt-3A</a:t>
                      </a:r>
                      <a:endParaRPr lang="en-US" altLang="zh-CN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FGF10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（10573-HNAE）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——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264386">
                <a:tc vMerge="1">
                  <a:tcPr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多能干细胞</a:t>
                      </a:r>
                      <a:endParaRPr lang="zh-CN" altLang="en-US" sz="1400" b="1" dirty="0">
                        <a:solidFill>
                          <a:srgbClr val="2E685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EGF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（10605-HNAE）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EGF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（10605-HNAE）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1004665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胰腺</a:t>
                      </a:r>
                      <a:endParaRPr lang="zh-CN" altLang="en-US" sz="1400" b="1" dirty="0">
                        <a:solidFill>
                          <a:srgbClr val="2E685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成人胰腺组织</a:t>
                      </a:r>
                      <a:r>
                        <a:rPr lang="en-US" altLang="zh-CN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/</a:t>
                      </a: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细胞</a:t>
                      </a:r>
                      <a:endParaRPr lang="zh-CN" altLang="en-US" sz="1400" b="1" dirty="0">
                        <a:solidFill>
                          <a:srgbClr val="2E685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EGF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（10605-HNAE）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Noggin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（10267-HNAH）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R-</a:t>
                      </a:r>
                      <a:r>
                        <a:rPr lang="en-US" altLang="zh-CN" sz="1400" b="0" dirty="0" err="1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spondin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（11083-H08H）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wnt-3A</a:t>
                      </a:r>
                      <a:endParaRPr lang="en-US" altLang="zh-CN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FGF10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（10573-HNAE）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not reported</a:t>
                      </a:r>
                      <a:endParaRPr lang="en-US" altLang="zh-CN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1189735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肝脏</a:t>
                      </a:r>
                      <a:endParaRPr lang="zh-CN" altLang="en-US" sz="1400" b="1" dirty="0">
                        <a:solidFill>
                          <a:srgbClr val="2E685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endParaRPr lang="zh-CN" altLang="en-US" sz="1400" b="1" dirty="0">
                        <a:solidFill>
                          <a:srgbClr val="2E685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EGF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（10605-HNAE）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Noggin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（10267-HNAH）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R-</a:t>
                      </a:r>
                      <a:r>
                        <a:rPr lang="en-US" altLang="zh-CN" sz="1400" b="0" dirty="0" err="1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spondin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（11083-H08H）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wnt-3A</a:t>
                      </a:r>
                      <a:endParaRPr lang="en-US" altLang="zh-CN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FGF10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（10573-HNAE）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HGF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（10463-HNAS）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EGF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（10605-HNAE）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Noggin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（10267-HNAH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FGF10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（10573-HNAE）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BMP7</a:t>
                      </a:r>
                      <a:endParaRPr lang="en-US" altLang="zh-CN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19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0" name="图示 19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3" name="表格 2"/>
          <p:cNvGraphicFramePr/>
          <p:nvPr>
            <p:custDataLst>
              <p:tags r:id="rId2"/>
            </p:custDataLst>
          </p:nvPr>
        </p:nvGraphicFramePr>
        <p:xfrm>
          <a:off x="1446030" y="2353615"/>
          <a:ext cx="9654362" cy="3356069"/>
        </p:xfrm>
        <a:graphic>
          <a:graphicData uri="http://schemas.openxmlformats.org/drawingml/2006/table">
            <a:tbl>
              <a:tblPr firstRow="1" bandRow="1">
                <a:tableStyleId>{2A488322-F2BA-4B5B-9748-0D474271808F}</a:tableStyleId>
              </a:tblPr>
              <a:tblGrid>
                <a:gridCol w="1548343"/>
                <a:gridCol w="2087990"/>
                <a:gridCol w="2968441"/>
                <a:gridCol w="3049588"/>
              </a:tblGrid>
              <a:tr h="654709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类器官类型</a:t>
                      </a:r>
                      <a:endParaRPr lang="zh-CN" altLang="en-US" sz="1400" b="1" dirty="0"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mpd="sng">
                      <a:noFill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来源</a:t>
                      </a:r>
                      <a:endParaRPr lang="zh-CN" altLang="en-US" sz="1400" b="1" dirty="0"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mpd="sng">
                      <a:noFill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干细胞增殖培养</a:t>
                      </a:r>
                      <a:endParaRPr lang="zh-CN" altLang="en-US" sz="1400" b="1" dirty="0"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mpd="sng">
                      <a:noFill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分化培养</a:t>
                      </a:r>
                      <a:endParaRPr lang="zh-CN" altLang="en-US" sz="1400" b="1" dirty="0"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5400" cmpd="sng">
                      <a:noFill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</a:tr>
              <a:tr h="1085212">
                <a:tc rowSpan="2"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小肠</a:t>
                      </a:r>
                      <a:endParaRPr lang="zh-CN" altLang="en-US" sz="1400" b="1" dirty="0">
                        <a:solidFill>
                          <a:srgbClr val="2E685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成人小肠组织</a:t>
                      </a:r>
                      <a:r>
                        <a:rPr lang="en-US" altLang="zh-CN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/</a:t>
                      </a: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细胞</a:t>
                      </a:r>
                      <a:endParaRPr lang="zh-CN" altLang="en-US" sz="1400" b="1" dirty="0">
                        <a:solidFill>
                          <a:srgbClr val="2E685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EGF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（10605-HNAE）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Noggin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（10267-HNAH）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R-</a:t>
                      </a:r>
                      <a:r>
                        <a:rPr lang="en-US" altLang="zh-CN" sz="1400" b="0" dirty="0" err="1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spondin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（11083-H08H）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wnt-3A</a:t>
                      </a:r>
                      <a:endParaRPr lang="en-US" altLang="zh-CN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EGF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（10605-HNAE）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Noggin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（10267-HNAH）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R-</a:t>
                      </a:r>
                      <a:r>
                        <a:rPr lang="en-US" altLang="zh-CN" sz="1400" b="0" dirty="0" err="1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spondin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（11083-H08H）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545591">
                <a:tc vMerge="1">
                  <a:tcPr/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多能干细胞（</a:t>
                      </a:r>
                      <a:r>
                        <a:rPr lang="en-US" altLang="zh-CN" sz="1400" b="1" dirty="0" err="1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hPSC</a:t>
                      </a: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）</a:t>
                      </a:r>
                      <a:endParaRPr lang="zh-CN" altLang="en-US" sz="1400" b="1" dirty="0">
                        <a:solidFill>
                          <a:srgbClr val="2E685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EGF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（10605-HNAE）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EGF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（10605-HNAE）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1070557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结肠</a:t>
                      </a:r>
                      <a:endParaRPr lang="zh-CN" altLang="en-US" sz="1400" b="1" dirty="0">
                        <a:solidFill>
                          <a:srgbClr val="2E685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成人结肠组织</a:t>
                      </a:r>
                      <a:r>
                        <a:rPr lang="en-US" altLang="zh-CN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/</a:t>
                      </a:r>
                      <a:r>
                        <a:rPr lang="zh-CN" altLang="en-US" sz="1400" b="1" dirty="0">
                          <a:solidFill>
                            <a:srgbClr val="2E685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细胞</a:t>
                      </a:r>
                      <a:endParaRPr lang="zh-CN" altLang="en-US" sz="1400" b="1" dirty="0">
                        <a:solidFill>
                          <a:srgbClr val="2E685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EGF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（10605-HNAE）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Noggin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（10267-HNAH）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R-</a:t>
                      </a:r>
                      <a:r>
                        <a:rPr lang="en-US" altLang="zh-CN" sz="1400" b="0" dirty="0" err="1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spondin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（11083-H08H）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wnt-3A</a:t>
                      </a:r>
                      <a:endParaRPr lang="en-US" altLang="zh-CN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EGF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（10605-HNAE）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Noggin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（10267-HNAH）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  <a:p>
                      <a:pPr>
                        <a:buNone/>
                      </a:pPr>
                      <a:r>
                        <a:rPr lang="en-US" altLang="zh-CN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R-</a:t>
                      </a:r>
                      <a:r>
                        <a:rPr lang="en-US" altLang="zh-CN" sz="1400" b="0" dirty="0" err="1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spondin</a:t>
                      </a:r>
                      <a:r>
                        <a:rPr lang="zh-CN" altLang="en-US" sz="1400" b="0" dirty="0">
                          <a:solidFill>
                            <a:srgbClr val="23504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（11083-H08H）</a:t>
                      </a:r>
                      <a:endParaRPr lang="zh-CN" altLang="en-US" sz="1400" b="0" dirty="0">
                        <a:solidFill>
                          <a:srgbClr val="23504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12" name="文本框 37"/>
          <p:cNvSpPr txBox="1"/>
          <p:nvPr/>
        </p:nvSpPr>
        <p:spPr>
          <a:xfrm>
            <a:off x="877194" y="1609630"/>
            <a:ext cx="40046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类器官培养解决方案</a:t>
            </a:r>
            <a:r>
              <a:rPr lang="en-US" altLang="zh-CN" sz="20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-</a:t>
            </a:r>
            <a:r>
              <a:rPr lang="zh-CN" altLang="en-US" sz="20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细胞因子</a:t>
            </a:r>
            <a:endParaRPr lang="zh-CN" altLang="en-US" sz="20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9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0" name="图示 19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1547093" y="6183436"/>
            <a:ext cx="4035000" cy="21544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en-US" altLang="zh-CN" sz="800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Kaushik </a:t>
            </a:r>
            <a:r>
              <a:rPr lang="en-US" altLang="zh-CN" sz="800" i="1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Dilip</a:t>
            </a:r>
            <a:r>
              <a:rPr lang="en-US" altLang="zh-CN" sz="800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Dep</a:t>
            </a:r>
            <a:r>
              <a:rPr lang="zh-CN" altLang="en-US" sz="800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r>
              <a:rPr lang="en-US" altLang="zh-CN" sz="800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et al. Future medicine, 2008.</a:t>
            </a:r>
            <a:endParaRPr lang="en-US" altLang="zh-CN" sz="800" i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4" name="文本框 13"/>
          <p:cNvSpPr txBox="1"/>
          <p:nvPr/>
        </p:nvSpPr>
        <p:spPr>
          <a:xfrm>
            <a:off x="870030" y="1494125"/>
            <a:ext cx="69402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2800" b="1">
                <a:solidFill>
                  <a:srgbClr val="377D6C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defRPr>
            </a:lvl1pPr>
          </a:lstStyle>
          <a:p>
            <a:pPr>
              <a:buFont typeface="Wingdings" panose="05000000000000000000" pitchFamily="2" charset="2"/>
              <a:buChar char="Ø"/>
            </a:pPr>
            <a:r>
              <a:rPr lang="zh-CN" altLang="en-US" sz="1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细胞因子低内毒：内毒素</a:t>
            </a:r>
            <a:r>
              <a:rPr lang="en-US" altLang="zh-CN" sz="1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-</a:t>
            </a:r>
            <a:r>
              <a:rPr lang="zh-CN" altLang="en-US" sz="18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干细胞实验影响因素</a:t>
            </a:r>
            <a:endParaRPr lang="zh-CN" altLang="en-US" sz="18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7208874" y="1978118"/>
            <a:ext cx="3442653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影响</a:t>
            </a:r>
            <a:r>
              <a:rPr lang="en-US" altLang="zh-CN" sz="14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mESC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细胞</a:t>
            </a:r>
            <a:endParaRPr lang="en-US" altLang="zh-CN" sz="1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algn="ctr">
              <a:lnSpc>
                <a:spcPct val="150000"/>
              </a:lnSpc>
            </a:pP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中胚层的蛋白表达水平以及细胞凋亡</a:t>
            </a:r>
            <a:endParaRPr lang="zh-CN" altLang="en-US" sz="1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1169581" y="1978118"/>
            <a:ext cx="4710224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利用脂多糖</a:t>
            </a:r>
            <a:r>
              <a:rPr lang="en-US" altLang="zh-CN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LPS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处理细胞</a:t>
            </a:r>
            <a:r>
              <a:rPr lang="en-US" altLang="zh-CN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48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r>
              <a:rPr lang="en-US" altLang="zh-CN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h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后，</a:t>
            </a:r>
            <a:endParaRPr lang="en-US" altLang="zh-CN" sz="1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algn="ctr">
              <a:lnSpc>
                <a:spcPct val="150000"/>
              </a:lnSpc>
            </a:pPr>
            <a:r>
              <a:rPr lang="en-US" altLang="zh-CN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EBs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表现出明显的</a:t>
            </a:r>
            <a:r>
              <a:rPr lang="en-US" altLang="zh-CN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DNA</a:t>
            </a:r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尾随或片段化</a:t>
            </a:r>
            <a:endParaRPr lang="zh-CN" altLang="en-US" sz="1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7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918842" y="2775098"/>
            <a:ext cx="2423675" cy="34326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380223" y="2865880"/>
            <a:ext cx="4479075" cy="29895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3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5" name="图示 24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  <p:sp>
        <p:nvSpPr>
          <p:cNvPr id="19" name="TextBox 18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" name="圆角矩形 1"/>
          <p:cNvSpPr/>
          <p:nvPr/>
        </p:nvSpPr>
        <p:spPr>
          <a:xfrm>
            <a:off x="728518" y="2341072"/>
            <a:ext cx="4799445" cy="3081533"/>
          </a:xfrm>
          <a:prstGeom prst="roundRect">
            <a:avLst/>
          </a:prstGeom>
          <a:solidFill>
            <a:srgbClr val="37836B"/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2" name="爆炸形 1 5"/>
          <p:cNvSpPr/>
          <p:nvPr/>
        </p:nvSpPr>
        <p:spPr>
          <a:xfrm rot="240000">
            <a:off x="6780897" y="2257312"/>
            <a:ext cx="3741384" cy="1726637"/>
          </a:xfrm>
          <a:prstGeom prst="irregularSeal1">
            <a:avLst/>
          </a:prstGeom>
          <a:solidFill>
            <a:srgbClr val="92D050"/>
          </a:solidFill>
          <a:ln>
            <a:noFill/>
          </a:ln>
          <a:effectLst>
            <a:innerShdw blurRad="63500" dist="50800" dir="16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913997" y="1664681"/>
            <a:ext cx="52103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anose="05000000000000000000" pitchFamily="2" charset="2"/>
              <a:buChar char="Ø"/>
            </a:pPr>
            <a:r>
              <a:rPr lang="zh-CN" altLang="en-US" sz="20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类器官细胞因子升级计划</a:t>
            </a:r>
            <a:endParaRPr lang="zh-CN" altLang="en-US" sz="20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4" name="文本框 13"/>
          <p:cNvSpPr txBox="1"/>
          <p:nvPr/>
        </p:nvSpPr>
        <p:spPr>
          <a:xfrm>
            <a:off x="884732" y="2604977"/>
            <a:ext cx="4208263" cy="2723823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FGF10（10573-HNAE）</a:t>
            </a:r>
            <a:endParaRPr lang="zh-CN" altLang="en-US" sz="1600" b="1" dirty="0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RSPO1（11083-HNAS）</a:t>
            </a:r>
            <a:endParaRPr lang="zh-CN" altLang="en-US" sz="1600" b="1" dirty="0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CSF3（10007-HNAH）</a:t>
            </a:r>
            <a:endParaRPr lang="zh-CN" altLang="en-US" sz="1600" b="1" dirty="0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FGF4（16043-HNAE）</a:t>
            </a:r>
            <a:endParaRPr lang="zh-CN" altLang="en-US" sz="1600" b="1" dirty="0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INHBA/ Activin A（10429-HNAH）</a:t>
            </a:r>
            <a:endParaRPr lang="zh-CN" altLang="en-US" sz="1600" b="1" dirty="0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50000"/>
              </a:lnSpc>
            </a:pPr>
            <a:r>
              <a:rPr lang="en-US" altLang="zh-CN" sz="1600" b="1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</a:t>
            </a:r>
            <a:r>
              <a:rPr lang="zh-CN" altLang="en-US" sz="1600" b="1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oggin（10267-HNAH）</a:t>
            </a:r>
            <a:endParaRPr lang="zh-CN" altLang="en-US" sz="1600" b="1" dirty="0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50000"/>
              </a:lnSpc>
            </a:pPr>
            <a:r>
              <a:rPr lang="en-US" altLang="zh-CN" sz="1600" b="1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.....</a:t>
            </a:r>
            <a:endParaRPr lang="en-US" altLang="zh-CN" sz="1600" b="1" dirty="0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5" name="文本框 14"/>
          <p:cNvSpPr txBox="1"/>
          <p:nvPr/>
        </p:nvSpPr>
        <p:spPr>
          <a:xfrm rot="300000">
            <a:off x="7638824" y="2831545"/>
            <a:ext cx="207941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持续升级中！</a:t>
            </a:r>
            <a:endParaRPr lang="zh-CN" altLang="en-US" sz="2400" b="1" dirty="0">
              <a:solidFill>
                <a:schemeClr val="bg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6731162" y="4182248"/>
            <a:ext cx="3901396" cy="1838801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zh-CN" altLang="en-US" sz="20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优化目标：</a:t>
            </a:r>
            <a:endParaRPr lang="en-US" altLang="zh-CN" sz="2000" b="1" dirty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高纯度＞95%</a:t>
            </a:r>
            <a:endParaRPr lang="en-US" altLang="zh-CN" sz="1600" dirty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低内毒素</a:t>
            </a:r>
            <a:r>
              <a:rPr lang="en-US" altLang="zh-CN" sz="1600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&lt; </a:t>
            </a:r>
            <a:r>
              <a:rPr lang="zh-CN" altLang="en-US" sz="1600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5-10 EU/mg</a:t>
            </a:r>
            <a:endParaRPr lang="en-US" altLang="zh-CN" sz="1600" dirty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批间一致性高，高活性</a:t>
            </a:r>
            <a:endParaRPr lang="zh-CN" altLang="en-US" sz="1600" dirty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3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4" name="图示 23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19" name="TextBox 18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" name="文本框 3"/>
          <p:cNvSpPr txBox="1"/>
          <p:nvPr/>
        </p:nvSpPr>
        <p:spPr>
          <a:xfrm>
            <a:off x="793432" y="1607171"/>
            <a:ext cx="81908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anose="05000000000000000000" pitchFamily="2" charset="2"/>
              <a:buChar char="u"/>
            </a:pPr>
            <a:r>
              <a:rPr lang="zh-CN" altLang="en-US" b="1" dirty="0">
                <a:solidFill>
                  <a:srgbClr val="377D6C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</a:t>
            </a:r>
            <a:r>
              <a:rPr lang="en-US" altLang="zh-CN" b="1" dirty="0">
                <a:solidFill>
                  <a:srgbClr val="377D6C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GMP</a:t>
            </a:r>
            <a:r>
              <a:rPr lang="zh-CN" altLang="en-US" b="1" dirty="0">
                <a:solidFill>
                  <a:srgbClr val="377D6C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级别细胞因子产品</a:t>
            </a:r>
            <a:endParaRPr lang="zh-CN" altLang="en-US" b="1" dirty="0">
              <a:solidFill>
                <a:srgbClr val="377D6C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2" name="AutoShape 8" descr="The comparison of VEGF165 bioactivity from Sino Biological (EC50=1.4 ng/ml) and another brand (EC50=4 ng/ml) in cell proliferation assays using HUVEC"/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13" name="表格 3"/>
          <p:cNvGraphicFramePr>
            <a:graphicFrameLocks noGrp="1"/>
          </p:cNvGraphicFramePr>
          <p:nvPr/>
        </p:nvGraphicFramePr>
        <p:xfrm>
          <a:off x="833545" y="2318001"/>
          <a:ext cx="10548829" cy="3664349"/>
        </p:xfrm>
        <a:graphic>
          <a:graphicData uri="http://schemas.openxmlformats.org/drawingml/2006/table">
            <a:tbl>
              <a:tblPr firstRow="1" bandRow="1">
                <a:tableStyleId>{2A488322-F2BA-4B5B-9748-0D474271808F}</a:tableStyleId>
              </a:tblPr>
              <a:tblGrid>
                <a:gridCol w="3399953"/>
                <a:gridCol w="4028096"/>
                <a:gridCol w="3120780"/>
              </a:tblGrid>
              <a:tr h="38625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更规范质量管理体系</a:t>
                      </a:r>
                      <a:endParaRPr lang="zh-CN" altLang="en-US" sz="1600" dirty="0"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25400" cmpd="sng">
                      <a:noFill/>
                    </a:lnT>
                    <a:lnB w="254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更严格质量控制</a:t>
                      </a:r>
                      <a:endParaRPr lang="zh-CN" altLang="en-US" sz="1600" dirty="0"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25400" cmpd="sng">
                      <a:noFill/>
                    </a:lnT>
                    <a:lnB w="254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更安全的产品</a:t>
                      </a:r>
                      <a:endParaRPr lang="zh-CN" altLang="en-US" sz="1600" dirty="0"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25400" cmpd="sng">
                      <a:noFill/>
                    </a:lnT>
                    <a:lnB w="254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</a:tr>
              <a:tr h="606811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符合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《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药品生产质量管理规范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》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254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符合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《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中华人民共和国药典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》2020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年版三部通则：生物制品生产用原材料及辅料质量控制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254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细菌内毒素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 &lt;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 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5-10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 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EU/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 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mg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254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72056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ISO9001:2015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质量管理体系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符合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USP &lt;1043&gt; Ancillary Materials For Cell, Gene, and Tissue-engineered Products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宿主蛋白残留检测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 &lt; 0.5 </a:t>
                      </a:r>
                      <a:r>
                        <a:rPr lang="en-US" altLang="zh-CN" sz="1400" b="0" dirty="0" err="1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μg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/mg (500 ppm)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510397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ISO13485:2016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质量管理体系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质量检测依据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《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中华人民共和国药典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》2020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年版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宿主蛋白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DNA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残留检测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 &lt; 100 </a:t>
                      </a:r>
                      <a:r>
                        <a:rPr lang="en-US" altLang="zh-CN" sz="1400" b="0" dirty="0" err="1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pg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/mg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510397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符合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《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药品生产质量管理规范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》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附录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 无菌药品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支原体检测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0233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FDA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 </a:t>
                      </a:r>
                      <a:r>
                        <a:rPr lang="en-US" altLang="zh-CN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DMF</a:t>
                      </a:r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备案中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无菌检测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300233">
                <a:tc>
                  <a:txBody>
                    <a:bodyPr/>
                    <a:lstStyle/>
                    <a:p>
                      <a:pPr algn="ctr"/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外源病毒检测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00233">
                <a:tc>
                  <a:txBody>
                    <a:bodyPr/>
                    <a:lstStyle/>
                    <a:p>
                      <a:pPr algn="ctr"/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0" dirty="0">
                          <a:solidFill>
                            <a:srgbClr val="265645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异常毒性检测</a:t>
                      </a:r>
                      <a:endParaRPr lang="zh-CN" altLang="en-US" sz="1400" b="0" dirty="0">
                        <a:solidFill>
                          <a:srgbClr val="265645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20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1" name="图示 20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16" name="TextBox 15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图片 13"/>
          <p:cNvPicPr>
            <a:picLocks noChangeAspect="1"/>
          </p:cNvPicPr>
          <p:nvPr/>
        </p:nvPicPr>
        <p:blipFill>
          <a:blip r:embed="rId1" cstate="print"/>
          <a:srcRect t="1981" r="5746" b="9940"/>
          <a:stretch>
            <a:fillRect/>
          </a:stretch>
        </p:blipFill>
        <p:spPr>
          <a:xfrm>
            <a:off x="4151708" y="2073349"/>
            <a:ext cx="3683331" cy="4238692"/>
          </a:xfrm>
          <a:prstGeom prst="rect">
            <a:avLst/>
          </a:prstGeom>
          <a:ln w="12700">
            <a:solidFill>
              <a:srgbClr val="37836B"/>
            </a:solidFill>
            <a:prstDash val="dashDot"/>
          </a:ln>
        </p:spPr>
      </p:pic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" name="文本框 3"/>
          <p:cNvSpPr txBox="1"/>
          <p:nvPr/>
        </p:nvSpPr>
        <p:spPr>
          <a:xfrm>
            <a:off x="814688" y="1605555"/>
            <a:ext cx="81908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anose="05000000000000000000" pitchFamily="2" charset="2"/>
              <a:buChar char="u"/>
            </a:pPr>
            <a:r>
              <a:rPr lang="zh-CN" altLang="en-US" b="1" dirty="0">
                <a:solidFill>
                  <a:srgbClr val="377D6C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</a:t>
            </a:r>
            <a:r>
              <a:rPr lang="en-US" altLang="zh-CN" b="1" dirty="0">
                <a:solidFill>
                  <a:srgbClr val="377D6C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GMP</a:t>
            </a:r>
            <a:r>
              <a:rPr lang="zh-CN" altLang="en-US" b="1" dirty="0">
                <a:solidFill>
                  <a:srgbClr val="377D6C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级别细胞因子更完整的产品手册</a:t>
            </a:r>
            <a:endParaRPr lang="zh-CN" altLang="en-US" b="1" dirty="0">
              <a:solidFill>
                <a:srgbClr val="377D6C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3" name="文本框 18"/>
          <p:cNvSpPr txBox="1"/>
          <p:nvPr/>
        </p:nvSpPr>
        <p:spPr>
          <a:xfrm>
            <a:off x="1088015" y="2136138"/>
            <a:ext cx="3947212" cy="42350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lnSpc>
                <a:spcPct val="130000"/>
              </a:lnSpc>
              <a:buFont typeface="Wingdings" panose="05000000000000000000" pitchFamily="2" charset="2"/>
              <a:buChar char="Ø"/>
            </a:pP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制剂形式：液体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171450" indent="-171450">
              <a:lnSpc>
                <a:spcPct val="130000"/>
              </a:lnSpc>
              <a:buFont typeface="Wingdings" panose="05000000000000000000" pitchFamily="2" charset="2"/>
              <a:buChar char="Ø"/>
            </a:pP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有效期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171450" indent="-171450">
              <a:lnSpc>
                <a:spcPct val="130000"/>
              </a:lnSpc>
              <a:buFont typeface="Wingdings" panose="05000000000000000000" pitchFamily="2" charset="2"/>
              <a:buChar char="Ø"/>
            </a:pP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原材料分类说明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171450" indent="-171450">
              <a:lnSpc>
                <a:spcPct val="130000"/>
              </a:lnSpc>
              <a:buFont typeface="Wingdings" panose="05000000000000000000" pitchFamily="2" charset="2"/>
              <a:buChar char="Ø"/>
            </a:pP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产品原产地说明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171450" indent="-171450">
              <a:lnSpc>
                <a:spcPct val="130000"/>
              </a:lnSpc>
              <a:buFont typeface="Wingdings" panose="05000000000000000000" pitchFamily="2" charset="2"/>
              <a:buChar char="Ø"/>
            </a:pPr>
            <a:r>
              <a:rPr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TSE/BSE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声明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171450" indent="-171450">
              <a:lnSpc>
                <a:spcPct val="130000"/>
              </a:lnSpc>
              <a:buFont typeface="Wingdings" panose="05000000000000000000" pitchFamily="2" charset="2"/>
              <a:buChar char="Ø"/>
            </a:pP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稳定性数据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171450" indent="-171450">
              <a:lnSpc>
                <a:spcPct val="130000"/>
              </a:lnSpc>
              <a:buFont typeface="Wingdings" panose="05000000000000000000" pitchFamily="2" charset="2"/>
              <a:buChar char="Ø"/>
            </a:pP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营业执照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171450" indent="-171450">
              <a:lnSpc>
                <a:spcPct val="130000"/>
              </a:lnSpc>
              <a:buFont typeface="Wingdings" panose="05000000000000000000" pitchFamily="2" charset="2"/>
              <a:buChar char="Ø"/>
            </a:pP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质量管理体系认证证书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171450" indent="-171450">
              <a:lnSpc>
                <a:spcPct val="130000"/>
              </a:lnSpc>
              <a:buFont typeface="Wingdings" panose="05000000000000000000" pitchFamily="2" charset="2"/>
              <a:buChar char="Ø"/>
            </a:pP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产品质量标准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171450" indent="-171450">
              <a:lnSpc>
                <a:spcPct val="130000"/>
              </a:lnSpc>
              <a:buFont typeface="Wingdings" panose="05000000000000000000" pitchFamily="2" charset="2"/>
              <a:buChar char="Ø"/>
            </a:pP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产品检验报告书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171450" indent="-171450">
              <a:lnSpc>
                <a:spcPct val="130000"/>
              </a:lnSpc>
              <a:buFont typeface="Wingdings" panose="05000000000000000000" pitchFamily="2" charset="2"/>
              <a:buChar char="Ø"/>
            </a:pPr>
            <a:r>
              <a:rPr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REACH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声明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171450" indent="-171450">
              <a:lnSpc>
                <a:spcPct val="130000"/>
              </a:lnSpc>
              <a:buFont typeface="Wingdings" panose="05000000000000000000" pitchFamily="2" charset="2"/>
              <a:buChar char="Ø"/>
            </a:pPr>
            <a:r>
              <a:rPr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MSDS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171450" indent="-171450">
              <a:lnSpc>
                <a:spcPct val="130000"/>
              </a:lnSpc>
              <a:buFont typeface="Wingdings" panose="05000000000000000000" pitchFamily="2" charset="2"/>
              <a:buChar char="Ø"/>
            </a:pPr>
            <a:r>
              <a:rPr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…</a:t>
            </a:r>
            <a:endParaRPr lang="zh-CN" altLang="en-US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5" name="TextBox 32"/>
          <p:cNvSpPr txBox="1"/>
          <p:nvPr/>
        </p:nvSpPr>
        <p:spPr>
          <a:xfrm>
            <a:off x="8499417" y="3823363"/>
            <a:ext cx="25977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DMF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备案</a:t>
            </a:r>
            <a:endParaRPr lang="zh-CN" altLang="en-US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2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3" name="图示 22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5"/>
          <p:cNvPicPr>
            <a:picLocks noChangeAspect="1"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8161154" y="4392996"/>
            <a:ext cx="2407609" cy="2100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771800" y="2193674"/>
            <a:ext cx="5525923" cy="3416316"/>
          </a:xfrm>
          <a:prstGeom prst="rect">
            <a:avLst/>
          </a:prstGeom>
          <a:noFill/>
        </p:spPr>
        <p:txBody>
          <a:bodyPr wrap="square" lIns="121917" tIns="60958" rIns="121917" bIns="60958" rtlCol="0">
            <a:spAutoFit/>
          </a:bodyPr>
          <a:lstStyle/>
          <a:p>
            <a:pPr marL="228600" indent="-228600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zh-CN" altLang="en-US" sz="1600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高纯度：</a:t>
            </a:r>
            <a:r>
              <a:rPr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SDS-PAGE 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≥</a:t>
            </a:r>
            <a:r>
              <a:rPr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95%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         和</a:t>
            </a:r>
            <a:r>
              <a:rPr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/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或</a:t>
            </a:r>
            <a:r>
              <a:rPr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SEC-HPLC 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≥</a:t>
            </a:r>
            <a:r>
              <a:rPr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95%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28600" indent="-228600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zh-CN" altLang="en-US" sz="1600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高活性</a:t>
            </a:r>
            <a:endParaRPr lang="en-US" altLang="zh-CN" sz="1600" b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28600" indent="-228600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zh-CN" altLang="en-US" sz="1600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低内毒素：</a:t>
            </a:r>
            <a:r>
              <a:rPr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&lt; 5-10 EU/mg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28600" indent="-228600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zh-CN" altLang="en-US" sz="1600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高批间一致性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28600" indent="-228600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zh-CN" altLang="en-US" sz="1600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稳定性检测</a:t>
            </a:r>
            <a:endParaRPr lang="en-US" altLang="zh-CN" sz="1600" b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28600" indent="-2286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冻融稳定性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28600" indent="-2286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zh-CN" sz="16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25°C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加速稳定性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28600" indent="-2286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zh-CN" sz="16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37°C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加速稳定性</a:t>
            </a:r>
            <a:endParaRPr lang="zh-CN" altLang="en-US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3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837379" y="4392988"/>
            <a:ext cx="2189871" cy="21006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4" name="îṩ1îďê"/>
          <p:cNvSpPr txBox="1"/>
          <p:nvPr/>
        </p:nvSpPr>
        <p:spPr>
          <a:xfrm>
            <a:off x="5302719" y="1603028"/>
            <a:ext cx="3841281" cy="455505"/>
          </a:xfrm>
          <a:prstGeom prst="rect">
            <a:avLst/>
          </a:prstGeom>
          <a:noFill/>
        </p:spPr>
        <p:txBody>
          <a:bodyPr wrap="square" lIns="121917" tIns="60958" rIns="121917" bIns="60958" rtlCol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GMP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级与</a:t>
            </a: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RUO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级活性对比</a:t>
            </a:r>
            <a:endParaRPr lang="zh-CN" altLang="en-US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5" name="îṩ1îďê"/>
          <p:cNvSpPr txBox="1"/>
          <p:nvPr/>
        </p:nvSpPr>
        <p:spPr>
          <a:xfrm>
            <a:off x="5302719" y="3726110"/>
            <a:ext cx="6889281" cy="455505"/>
          </a:xfrm>
          <a:prstGeom prst="rect">
            <a:avLst/>
          </a:prstGeom>
          <a:noFill/>
        </p:spPr>
        <p:txBody>
          <a:bodyPr wrap="square" lIns="121917" tIns="60958" rIns="121917" bIns="60958" rtlCol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28600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与竞品活性对比数据</a:t>
            </a:r>
            <a:endParaRPr lang="zh-CN" altLang="en-US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6" name="图片 1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61228" y="2156704"/>
            <a:ext cx="2550758" cy="1913068"/>
          </a:xfrm>
          <a:prstGeom prst="rect">
            <a:avLst/>
          </a:prstGeom>
        </p:spPr>
      </p:pic>
      <p:sp>
        <p:nvSpPr>
          <p:cNvPr id="17" name="文本框 16"/>
          <p:cNvSpPr txBox="1"/>
          <p:nvPr/>
        </p:nvSpPr>
        <p:spPr>
          <a:xfrm>
            <a:off x="5035555" y="2172000"/>
            <a:ext cx="3435948" cy="1477323"/>
          </a:xfrm>
          <a:prstGeom prst="rect">
            <a:avLst/>
          </a:prstGeom>
          <a:noFill/>
        </p:spPr>
        <p:txBody>
          <a:bodyPr wrap="square" lIns="121917" tIns="60958" rIns="121917" bIns="60958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1600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IL15</a:t>
            </a:r>
            <a:r>
              <a:rPr kumimoji="1" lang="zh-CN" altLang="en-US" sz="1600" b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：</a:t>
            </a:r>
            <a:r>
              <a:rPr kumimoji="1" lang="en-US" altLang="zh-CN" sz="16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GMP</a:t>
            </a:r>
            <a:r>
              <a:rPr kumimoji="1"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-10360-</a:t>
            </a:r>
            <a:r>
              <a:rPr kumimoji="1" lang="en-US" altLang="zh-CN" sz="1600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HNAE</a:t>
            </a:r>
            <a:endParaRPr kumimoji="1"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algn="ctr">
              <a:lnSpc>
                <a:spcPct val="150000"/>
              </a:lnSpc>
            </a:pPr>
            <a:r>
              <a:rPr kumimoji="1" lang="en-US" altLang="zh-CN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VS</a:t>
            </a:r>
            <a:endParaRPr kumimoji="1"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algn="ctr">
              <a:lnSpc>
                <a:spcPct val="150000"/>
              </a:lnSpc>
            </a:pPr>
            <a:r>
              <a:rPr kumimoji="1"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  10360-HNCE</a:t>
            </a:r>
            <a:endParaRPr kumimoji="1"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algn="ctr"/>
            <a:endParaRPr kumimoji="1" lang="zh-CN" altLang="en-US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871875" y="1603028"/>
            <a:ext cx="200086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Font typeface="Arial" panose="020B0604020202020204" pitchFamily="34" charset="0"/>
              <a:buChar char="•"/>
            </a:pPr>
            <a:r>
              <a:rPr lang="en-US" altLang="zh-CN" b="1" dirty="0">
                <a:solidFill>
                  <a:srgbClr val="377D6C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GMP</a:t>
            </a:r>
            <a:r>
              <a:rPr lang="zh-CN" altLang="en-US" b="1" dirty="0">
                <a:solidFill>
                  <a:srgbClr val="377D6C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级细胞因子</a:t>
            </a:r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5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6" name="图示 25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5" r:lo="rId6" r:qs="rId7" r:cs="rId8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7" descr="C:\Users\dengxuemei\Desktop\活性.png"/>
          <p:cNvPicPr>
            <a:picLocks noChangeAspect="1"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5174672" y="2639289"/>
            <a:ext cx="2410691" cy="1900737"/>
          </a:xfrm>
          <a:prstGeom prst="rect">
            <a:avLst/>
          </a:prstGeom>
          <a:noFill/>
        </p:spPr>
      </p:pic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1474548" y="1602571"/>
            <a:ext cx="857321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Font typeface="Wingdings" panose="05000000000000000000" pitchFamily="2" charset="2"/>
              <a:buChar char="u"/>
            </a:pPr>
            <a:r>
              <a:rPr lang="en-US" altLang="zh-CN" b="1" dirty="0">
                <a:solidFill>
                  <a:srgbClr val="377D6C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GMP</a:t>
            </a:r>
            <a:r>
              <a:rPr lang="zh-CN" altLang="en-US" b="1" dirty="0">
                <a:solidFill>
                  <a:srgbClr val="377D6C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级细胞因子</a:t>
            </a:r>
            <a:r>
              <a:rPr lang="en-US" altLang="zh-CN" b="1" dirty="0">
                <a:solidFill>
                  <a:srgbClr val="377D6C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-</a:t>
            </a:r>
            <a:r>
              <a:rPr 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Human IL-21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，货号</a:t>
            </a:r>
            <a:r>
              <a:rPr lang="en-US" altLang="zh-CN" b="1" dirty="0" err="1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GMP</a:t>
            </a: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-10584-</a:t>
            </a:r>
            <a:r>
              <a:rPr lang="en-US" altLang="zh-CN" b="1" dirty="0" err="1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HNAE</a:t>
            </a:r>
            <a:endParaRPr lang="en-US" altLang="zh-CN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buFont typeface="Wingdings" panose="05000000000000000000" pitchFamily="2" charset="2"/>
              <a:buChar char="u"/>
            </a:pPr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3" name="Picture 6" descr="C:\Users\dengxuemei\Desktop\纯度.pn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447510" y="2712027"/>
            <a:ext cx="3010190" cy="1806114"/>
          </a:xfrm>
          <a:prstGeom prst="rect">
            <a:avLst/>
          </a:prstGeom>
          <a:noFill/>
        </p:spPr>
      </p:pic>
      <p:pic>
        <p:nvPicPr>
          <p:cNvPr id="15" name="Picture 8" descr="C:\Users\dengxuemei\Desktop\稳定性.png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462285" y="4858583"/>
            <a:ext cx="4767315" cy="1664639"/>
          </a:xfrm>
          <a:prstGeom prst="rect">
            <a:avLst/>
          </a:prstGeom>
          <a:noFill/>
        </p:spPr>
      </p:pic>
      <p:pic>
        <p:nvPicPr>
          <p:cNvPr id="16" name="Picture 9" descr="C:\Users\dengxuemei\Desktop\批间一直新.png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8015088" y="2597726"/>
            <a:ext cx="2758215" cy="2026228"/>
          </a:xfrm>
          <a:prstGeom prst="rect">
            <a:avLst/>
          </a:prstGeom>
          <a:noFill/>
        </p:spPr>
      </p:pic>
      <p:sp>
        <p:nvSpPr>
          <p:cNvPr id="17" name="TextBox 38"/>
          <p:cNvSpPr txBox="1"/>
          <p:nvPr/>
        </p:nvSpPr>
        <p:spPr>
          <a:xfrm>
            <a:off x="1401081" y="2226151"/>
            <a:ext cx="139528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Arial" panose="020B0604020202020204" pitchFamily="34" charset="0"/>
              <a:buChar char="•"/>
            </a:pPr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高纯度</a:t>
            </a:r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8" name="TextBox 39"/>
          <p:cNvSpPr txBox="1"/>
          <p:nvPr/>
        </p:nvSpPr>
        <p:spPr>
          <a:xfrm>
            <a:off x="2083982" y="4987072"/>
            <a:ext cx="14750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Arial" panose="020B0604020202020204" pitchFamily="34" charset="0"/>
              <a:buChar char="•"/>
            </a:pPr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高稳定性</a:t>
            </a:r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9" name="TextBox 40"/>
          <p:cNvSpPr txBox="1"/>
          <p:nvPr/>
        </p:nvSpPr>
        <p:spPr>
          <a:xfrm>
            <a:off x="8025728" y="2226151"/>
            <a:ext cx="20190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Arial" panose="020B0604020202020204" pitchFamily="34" charset="0"/>
              <a:buChar char="•"/>
            </a:pPr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高批间一致性</a:t>
            </a:r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0" name="TextBox 42"/>
          <p:cNvSpPr txBox="1"/>
          <p:nvPr/>
        </p:nvSpPr>
        <p:spPr>
          <a:xfrm>
            <a:off x="5213174" y="2226151"/>
            <a:ext cx="125870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Arial" panose="020B0604020202020204" pitchFamily="34" charset="0"/>
              <a:buChar char="•"/>
            </a:pPr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高活性</a:t>
            </a:r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7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8" name="图示 27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矩形 2"/>
          <p:cNvSpPr/>
          <p:nvPr/>
        </p:nvSpPr>
        <p:spPr>
          <a:xfrm>
            <a:off x="756603" y="1435091"/>
            <a:ext cx="428995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国内类器官培养科研客户实例</a:t>
            </a:r>
            <a:endParaRPr lang="zh-CN" altLang="en-US" sz="2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2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6055" y="4096360"/>
            <a:ext cx="889000" cy="8763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图片 12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046"/>
          <a:stretch>
            <a:fillRect/>
          </a:stretch>
        </p:blipFill>
        <p:spPr>
          <a:xfrm>
            <a:off x="6993675" y="4171271"/>
            <a:ext cx="4010298" cy="1798930"/>
          </a:xfrm>
          <a:prstGeom prst="rect">
            <a:avLst/>
          </a:prstGeom>
        </p:spPr>
      </p:pic>
      <p:sp>
        <p:nvSpPr>
          <p:cNvPr id="14" name="文本框 6"/>
          <p:cNvSpPr txBox="1"/>
          <p:nvPr/>
        </p:nvSpPr>
        <p:spPr>
          <a:xfrm>
            <a:off x="1695803" y="2184707"/>
            <a:ext cx="6096000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清华大学生命科学学院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r>
              <a:rPr lang="en-US" altLang="zh-CN" sz="1600" b="1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Cell Reports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（</a:t>
            </a:r>
            <a:r>
              <a:rPr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IF=9.995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）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肠道类器官培养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85750" indent="-28575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HGF      50038-MNAH</a:t>
            </a:r>
            <a:r>
              <a:rPr lang="zh-CN" altLang="en-US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(500</a:t>
            </a:r>
            <a:r>
              <a:rPr lang="zh-CN" altLang="en-US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ng/mL)</a:t>
            </a:r>
            <a:endParaRPr lang="en-US" altLang="zh-CN" sz="1200" b="1" dirty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5" name="Picture 6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60" y="2201748"/>
            <a:ext cx="866048" cy="7693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矩形 15"/>
          <p:cNvSpPr/>
          <p:nvPr/>
        </p:nvSpPr>
        <p:spPr>
          <a:xfrm>
            <a:off x="1603663" y="4155318"/>
            <a:ext cx="6096000" cy="2185214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复旦大学上海医学院肿瘤科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r>
              <a:rPr lang="en-US" altLang="zh-CN" sz="1600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r>
              <a:rPr lang="en-US" altLang="zh-CN" sz="1600" b="1" i="1" dirty="0" err="1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eBioMedicine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（</a:t>
            </a:r>
            <a:r>
              <a:rPr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IF=11.205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）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人结肠癌类器官培养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EGF              GMP-10605-HNAE/10605-HNAE</a:t>
            </a:r>
            <a:endParaRPr lang="en-US" altLang="zh-CN" sz="1200" b="1" dirty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Noggin          10267-HNAH</a:t>
            </a:r>
            <a:endParaRPr lang="en-US" altLang="zh-CN" sz="1200" b="1" dirty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R-</a:t>
            </a:r>
            <a:r>
              <a:rPr lang="en-US" altLang="zh-CN" sz="1200" b="1" dirty="0" err="1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spondin</a:t>
            </a:r>
            <a:r>
              <a:rPr lang="zh-CN" altLang="en-US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 </a:t>
            </a: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  11083-HNAS</a:t>
            </a:r>
            <a:endParaRPr lang="en-US" altLang="zh-CN" sz="1400" b="1" dirty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en-US" altLang="zh-CN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7" name="图片 16" descr="手机屏幕截图&#10;&#10;中度可信度描述已自动生成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3176" y="2014611"/>
            <a:ext cx="3621544" cy="2010439"/>
          </a:xfrm>
          <a:prstGeom prst="rect">
            <a:avLst/>
          </a:prstGeom>
        </p:spPr>
      </p:pic>
      <p:sp>
        <p:nvSpPr>
          <p:cNvPr id="18" name="TextBox 30"/>
          <p:cNvSpPr txBox="1"/>
          <p:nvPr/>
        </p:nvSpPr>
        <p:spPr>
          <a:xfrm>
            <a:off x="6899563" y="6276108"/>
            <a:ext cx="4696691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00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DOI:10.1016/j.ebiom.2020.102800</a:t>
            </a:r>
            <a:endParaRPr lang="zh-CN" altLang="en-US" sz="700" i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6924916" y="6118286"/>
            <a:ext cx="1523174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700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DOI:10.1016/j.celrep.2022.111053</a:t>
            </a:r>
            <a:endParaRPr lang="zh-CN" altLang="en-US" sz="700" i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0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21" name="直接连接符 20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2" name="图示 21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  <p:sp>
        <p:nvSpPr>
          <p:cNvPr id="23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矩形 2"/>
          <p:cNvSpPr/>
          <p:nvPr/>
        </p:nvSpPr>
        <p:spPr>
          <a:xfrm>
            <a:off x="485312" y="1569298"/>
            <a:ext cx="428995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国内类器官培养科研客户实例</a:t>
            </a:r>
            <a:endParaRPr lang="zh-CN" altLang="en-US" sz="2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2" name="文本框 6"/>
          <p:cNvSpPr txBox="1"/>
          <p:nvPr/>
        </p:nvSpPr>
        <p:spPr>
          <a:xfrm>
            <a:off x="917761" y="3101282"/>
            <a:ext cx="5283014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r>
              <a:rPr lang="en-US" altLang="zh-CN" sz="1600" b="1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Stem Cell Reports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（</a:t>
            </a:r>
            <a:r>
              <a:rPr lang="en-US" altLang="zh-CN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IF=7.294</a:t>
            </a:r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）</a:t>
            </a:r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en-US" altLang="zh-CN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3" name="图片 12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18" b="33086"/>
          <a:stretch>
            <a:fillRect/>
          </a:stretch>
        </p:blipFill>
        <p:spPr>
          <a:xfrm>
            <a:off x="4383751" y="1934118"/>
            <a:ext cx="3740866" cy="1947513"/>
          </a:xfrm>
          <a:prstGeom prst="rect">
            <a:avLst/>
          </a:prstGeom>
        </p:spPr>
      </p:pic>
      <p:pic>
        <p:nvPicPr>
          <p:cNvPr id="14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0805" y="2192745"/>
            <a:ext cx="889000" cy="8763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30"/>
          <p:cNvSpPr txBox="1"/>
          <p:nvPr/>
        </p:nvSpPr>
        <p:spPr>
          <a:xfrm>
            <a:off x="892118" y="5661361"/>
            <a:ext cx="405245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00" i="1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Stem Cell Reports, 2021 Jan 12;16(1):120-133</a:t>
            </a:r>
            <a:endParaRPr lang="zh-CN" altLang="en-US" sz="700" i="1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7" name="图片 -2147482621" descr="甲状腺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6028398" y="5440487"/>
            <a:ext cx="1285255" cy="967593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18" name="图片 -2147482622" descr="肾脏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4621916" y="5440487"/>
            <a:ext cx="1313082" cy="967249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19" name="图片 -2147482624" descr="123.1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4327" y="4397863"/>
            <a:ext cx="1315079" cy="986469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20" name="图片 -2147482623" descr="肺癌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6028398" y="4396558"/>
            <a:ext cx="1311994" cy="987774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21" name="文本框 7"/>
          <p:cNvSpPr txBox="1"/>
          <p:nvPr/>
        </p:nvSpPr>
        <p:spPr>
          <a:xfrm>
            <a:off x="4574291" y="5019275"/>
            <a:ext cx="131053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胆管癌</a:t>
            </a:r>
            <a:endParaRPr lang="zh-CN" altLang="en-US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2" name="文本框 8"/>
          <p:cNvSpPr txBox="1"/>
          <p:nvPr/>
        </p:nvSpPr>
        <p:spPr>
          <a:xfrm>
            <a:off x="6024916" y="5029649"/>
            <a:ext cx="98442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肺癌</a:t>
            </a:r>
            <a:endParaRPr lang="zh-CN" altLang="en-US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3" name="文本框 9"/>
          <p:cNvSpPr txBox="1"/>
          <p:nvPr/>
        </p:nvSpPr>
        <p:spPr>
          <a:xfrm>
            <a:off x="4617471" y="6084659"/>
            <a:ext cx="12798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肾脏</a:t>
            </a:r>
            <a:endParaRPr lang="zh-CN" altLang="en-US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4" name="文本框 99"/>
          <p:cNvSpPr txBox="1"/>
          <p:nvPr/>
        </p:nvSpPr>
        <p:spPr>
          <a:xfrm>
            <a:off x="6031067" y="6053097"/>
            <a:ext cx="130685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l"/>
            <a:r>
              <a:rPr lang="zh-CN" altLang="en-US" sz="16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甲状腺</a:t>
            </a:r>
            <a:endParaRPr lang="zh-CN" altLang="en-US" sz="16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8213209" y="2057788"/>
            <a:ext cx="4159765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4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小鼠小肠类器官培养</a:t>
            </a:r>
            <a:endParaRPr lang="en-US" altLang="zh-CN" sz="14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EGF          </a:t>
            </a:r>
            <a:r>
              <a:rPr lang="en-US" altLang="zh-CN" sz="1200" b="1" dirty="0" smtClean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  </a:t>
            </a: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50482-MNCH (50 </a:t>
            </a:r>
            <a:r>
              <a:rPr lang="en-US" altLang="zh-CN" sz="1200" b="1" dirty="0" err="1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ng</a:t>
            </a: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/</a:t>
            </a:r>
            <a:r>
              <a:rPr lang="en-US" altLang="zh-CN" sz="1200" b="1" dirty="0" err="1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mL</a:t>
            </a: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)</a:t>
            </a:r>
            <a:endParaRPr lang="en-US" altLang="zh-CN" sz="1200" b="1" dirty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Noggin      </a:t>
            </a:r>
            <a:r>
              <a:rPr lang="en-US" altLang="zh-CN" sz="1200" b="1" dirty="0" smtClean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50688-M02H </a:t>
            </a: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(100 </a:t>
            </a:r>
            <a:r>
              <a:rPr lang="en-US" altLang="zh-CN" sz="1200" b="1" dirty="0" err="1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ng</a:t>
            </a: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/</a:t>
            </a:r>
            <a:r>
              <a:rPr lang="en-US" altLang="zh-CN" sz="1200" b="1" dirty="0" err="1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mL</a:t>
            </a: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)</a:t>
            </a:r>
            <a:endParaRPr lang="en-US" altLang="zh-CN" sz="1200" b="1" dirty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zh-CN" sz="1200" b="1" dirty="0" smtClean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R-</a:t>
            </a:r>
            <a:r>
              <a:rPr lang="en-US" altLang="zh-CN" sz="1200" b="1" dirty="0" err="1" smtClean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spondin</a:t>
            </a:r>
            <a:r>
              <a:rPr lang="en-US" altLang="zh-CN" sz="1200" b="1" dirty="0" smtClean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 </a:t>
            </a: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11083-HNAS (500 </a:t>
            </a:r>
            <a:r>
              <a:rPr lang="en-US" altLang="zh-CN" sz="1200" b="1" dirty="0" err="1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ng</a:t>
            </a: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/</a:t>
            </a:r>
            <a:r>
              <a:rPr lang="en-US" altLang="zh-CN" sz="1200" b="1" dirty="0" err="1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mL</a:t>
            </a:r>
            <a:r>
              <a:rPr lang="en-US" altLang="zh-CN" sz="1200" b="1" dirty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)</a:t>
            </a:r>
            <a:endParaRPr lang="en-US" altLang="zh-CN" sz="1200" b="1" dirty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26" name="图片 25" descr="徽标, 公司名称&#10;&#10;描述已自动生成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7227" y="3829208"/>
            <a:ext cx="2158814" cy="1645165"/>
          </a:xfrm>
          <a:prstGeom prst="rect">
            <a:avLst/>
          </a:prstGeom>
        </p:spPr>
      </p:pic>
      <p:sp>
        <p:nvSpPr>
          <p:cNvPr id="27" name="矩形 26"/>
          <p:cNvSpPr/>
          <p:nvPr/>
        </p:nvSpPr>
        <p:spPr>
          <a:xfrm>
            <a:off x="831379" y="5202557"/>
            <a:ext cx="20826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四川大学华西医院</a:t>
            </a:r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1667547" y="2242957"/>
            <a:ext cx="288141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复旦大学上海癌症中心肿瘤研究所</a:t>
            </a:r>
            <a:endParaRPr lang="en-US" altLang="zh-CN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9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30" name="图示 29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9" r:lo="rId10" r:qs="rId11" r:cs="rId12"/>
          </a:graphicData>
        </a:graphic>
      </p:graphicFrame>
      <p:sp>
        <p:nvSpPr>
          <p:cNvPr id="31" name="矩形 30"/>
          <p:cNvSpPr/>
          <p:nvPr/>
        </p:nvSpPr>
        <p:spPr>
          <a:xfrm>
            <a:off x="7660759" y="4515238"/>
            <a:ext cx="4159765" cy="18004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b="1" dirty="0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产品货号</a:t>
            </a:r>
            <a:endParaRPr lang="en-US" altLang="zh-CN" sz="1400" b="1" dirty="0" smtClean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endParaRPr>
          </a:p>
          <a:p>
            <a:pPr marL="284480" indent="-28448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zh-CN" altLang="en-US" sz="1200" b="1" dirty="0" smtClean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EGF           </a:t>
            </a:r>
            <a:r>
              <a:rPr lang="en-US" altLang="zh-CN" sz="1200" b="1" dirty="0" smtClean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1</a:t>
            </a:r>
            <a:r>
              <a:rPr lang="zh-CN" altLang="en-US" sz="1200" b="1" dirty="0" smtClean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0605-HNAE</a:t>
            </a:r>
            <a:endParaRPr lang="zh-CN" altLang="en-US" sz="1200" b="1" dirty="0" smtClean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endParaRPr>
          </a:p>
          <a:p>
            <a:pPr marL="284480" indent="-28448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zh-CN" altLang="en-US" sz="1200" b="1" dirty="0" smtClean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FGF10       10573-HNAE</a:t>
            </a:r>
            <a:endParaRPr lang="zh-CN" altLang="en-US" sz="1200" b="1" dirty="0" smtClean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endParaRPr>
          </a:p>
          <a:p>
            <a:pPr marL="284480" indent="-28448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zh-CN" altLang="en-US" sz="1200" b="1" dirty="0" smtClean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HGF           10463-HNAS</a:t>
            </a:r>
            <a:endParaRPr lang="zh-CN" altLang="en-US" sz="1200" b="1" dirty="0" smtClean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endParaRPr>
          </a:p>
          <a:p>
            <a:pPr marL="284480" indent="-28448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zh-CN" altLang="en-US" sz="1200" b="1" dirty="0" smtClean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Noggin        10267-HNAH</a:t>
            </a:r>
            <a:endParaRPr lang="zh-CN" altLang="en-US" sz="1200" b="1" dirty="0" smtClean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endParaRPr>
          </a:p>
          <a:p>
            <a:pPr marL="284480" indent="-28448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zh-CN" altLang="en-US" sz="1200" b="1" dirty="0" smtClean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R-Spondin  11083-H08</a:t>
            </a:r>
            <a:r>
              <a:rPr lang="zh-CN" altLang="en-US" sz="1200" b="1" dirty="0" smtClean="0">
                <a:solidFill>
                  <a:srgbClr val="265645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H</a:t>
            </a:r>
            <a:endParaRPr lang="zh-CN" altLang="en-US" sz="1200" b="1" dirty="0" smtClean="0">
              <a:solidFill>
                <a:srgbClr val="265645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endParaRPr>
          </a:p>
        </p:txBody>
      </p:sp>
      <p:sp>
        <p:nvSpPr>
          <p:cNvPr id="3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15" name="表格 14"/>
          <p:cNvGraphicFramePr>
            <a:graphicFrameLocks noGrp="1"/>
          </p:cNvGraphicFramePr>
          <p:nvPr/>
        </p:nvGraphicFramePr>
        <p:xfrm>
          <a:off x="2658140" y="1997540"/>
          <a:ext cx="6921795" cy="1219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68617"/>
                <a:gridCol w="2453178"/>
              </a:tblGrid>
              <a:tr h="144790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1400" b="1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细胞凋亡检测试剂盒产品列表</a:t>
                      </a:r>
                      <a:endParaRPr lang="zh-CN" altLang="en-US" sz="1400" b="1" dirty="0"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E66"/>
                    </a:solidFill>
                  </a:tcPr>
                </a:tc>
                <a:tc hMerge="1"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66"/>
                    </a:solidFill>
                  </a:tcPr>
                </a:tc>
              </a:tr>
              <a:tr h="14479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1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产品名称</a:t>
                      </a:r>
                      <a:endParaRPr lang="zh-CN" altLang="en-US" sz="1400" b="1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E6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1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货号</a:t>
                      </a:r>
                      <a:endParaRPr lang="zh-CN" altLang="en-US" sz="1400" b="1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E66"/>
                    </a:solidFill>
                  </a:tcPr>
                </a:tc>
              </a:tr>
              <a:tr h="14479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Annexin</a:t>
                      </a:r>
                      <a:r>
                        <a:rPr lang="en-US" altLang="zh-CN" sz="1400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 V-</a:t>
                      </a:r>
                      <a:r>
                        <a:rPr lang="en-US" altLang="zh-CN" sz="1400" dirty="0" err="1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FITC</a:t>
                      </a:r>
                      <a:r>
                        <a:rPr lang="en-US" altLang="zh-CN" sz="1400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/7-ADD</a:t>
                      </a:r>
                      <a:r>
                        <a:rPr lang="zh-CN" altLang="en-US" sz="1400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凋亡检测试剂盒</a:t>
                      </a:r>
                      <a:endParaRPr lang="zh-CN" altLang="en-US" sz="1400" dirty="0"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APK10448</a:t>
                      </a:r>
                      <a:r>
                        <a:rPr lang="en-US" altLang="zh-CN" sz="1400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-F</a:t>
                      </a:r>
                      <a:endParaRPr lang="zh-CN" altLang="en-US" sz="1400" dirty="0"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47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400" dirty="0" err="1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Annexin</a:t>
                      </a:r>
                      <a:r>
                        <a:rPr lang="en-US" altLang="zh-CN" sz="1400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 V-PE/7-ADD</a:t>
                      </a:r>
                      <a:r>
                        <a:rPr lang="zh-CN" altLang="en-US" sz="1400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凋亡检测试剂盒</a:t>
                      </a:r>
                      <a:endParaRPr lang="zh-CN" altLang="en-US" sz="1400" dirty="0"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dirty="0" err="1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APK10448</a:t>
                      </a:r>
                      <a:r>
                        <a:rPr lang="en-US" altLang="zh-CN" sz="1400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-P</a:t>
                      </a:r>
                      <a:endParaRPr lang="zh-CN" altLang="en-US" sz="1400" dirty="0"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pSp>
        <p:nvGrpSpPr>
          <p:cNvPr id="17" name="组合 37"/>
          <p:cNvGrpSpPr/>
          <p:nvPr/>
        </p:nvGrpSpPr>
        <p:grpSpPr>
          <a:xfrm>
            <a:off x="2526406" y="4061519"/>
            <a:ext cx="6638860" cy="2521875"/>
            <a:chOff x="2487634" y="3127038"/>
            <a:chExt cx="5610720" cy="1899544"/>
          </a:xfrm>
        </p:grpSpPr>
        <p:pic>
          <p:nvPicPr>
            <p:cNvPr id="18" name="图片 17"/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87634" y="3205679"/>
              <a:ext cx="2635336" cy="1519194"/>
            </a:xfrm>
            <a:prstGeom prst="rect">
              <a:avLst/>
            </a:prstGeom>
          </p:spPr>
        </p:pic>
        <p:pic>
          <p:nvPicPr>
            <p:cNvPr id="19" name="图片 18"/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443876" y="3127038"/>
              <a:ext cx="2654478" cy="1628694"/>
            </a:xfrm>
            <a:prstGeom prst="rect">
              <a:avLst/>
            </a:prstGeom>
          </p:spPr>
        </p:pic>
        <p:grpSp>
          <p:nvGrpSpPr>
            <p:cNvPr id="20" name="组合 39"/>
            <p:cNvGrpSpPr/>
            <p:nvPr/>
          </p:nvGrpSpPr>
          <p:grpSpPr>
            <a:xfrm>
              <a:off x="3400955" y="4817939"/>
              <a:ext cx="3855232" cy="208643"/>
              <a:chOff x="3400955" y="4817939"/>
              <a:chExt cx="3855232" cy="208643"/>
            </a:xfrm>
          </p:grpSpPr>
          <p:sp>
            <p:nvSpPr>
              <p:cNvPr id="21" name="文本框 40"/>
              <p:cNvSpPr txBox="1"/>
              <p:nvPr/>
            </p:nvSpPr>
            <p:spPr>
              <a:xfrm>
                <a:off x="3400955" y="4817939"/>
                <a:ext cx="769781" cy="2086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71450" indent="-171450">
                  <a:buFont typeface="Wingdings" panose="05000000000000000000" pitchFamily="2" charset="2"/>
                  <a:buChar char="ü"/>
                </a:pPr>
                <a:r>
                  <a:rPr lang="en-US" altLang="zh-CN" sz="1200" dirty="0" err="1">
                    <a:latin typeface="Poppins" panose="02000000000000000000" pitchFamily="2" charset="0"/>
                    <a:ea typeface="思源黑体 CN Regular" pitchFamily="34" charset="-122"/>
                    <a:cs typeface="Poppins" panose="02000000000000000000" pitchFamily="2" charset="0"/>
                  </a:rPr>
                  <a:t>Jurkat</a:t>
                </a:r>
                <a:endParaRPr lang="zh-CN" altLang="en-US" sz="1200" dirty="0"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endParaRPr>
              </a:p>
            </p:txBody>
          </p:sp>
          <p:sp>
            <p:nvSpPr>
              <p:cNvPr id="22" name="文本框 21"/>
              <p:cNvSpPr txBox="1"/>
              <p:nvPr/>
            </p:nvSpPr>
            <p:spPr>
              <a:xfrm>
                <a:off x="6486406" y="4817939"/>
                <a:ext cx="769781" cy="2086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71450" indent="-171450">
                  <a:buFont typeface="Wingdings" panose="05000000000000000000" pitchFamily="2" charset="2"/>
                  <a:buChar char="ü"/>
                </a:pPr>
                <a:r>
                  <a:rPr lang="en-US" altLang="zh-CN" sz="1200" dirty="0">
                    <a:latin typeface="Poppins" panose="02000000000000000000" pitchFamily="2" charset="0"/>
                    <a:ea typeface="思源黑体 CN Regular" pitchFamily="34" charset="-122"/>
                    <a:cs typeface="Poppins" panose="02000000000000000000" pitchFamily="2" charset="0"/>
                  </a:rPr>
                  <a:t>Hela</a:t>
                </a:r>
                <a:endParaRPr lang="zh-CN" altLang="en-US" sz="1200" dirty="0">
                  <a:latin typeface="Poppins" panose="02000000000000000000" pitchFamily="2" charset="0"/>
                  <a:ea typeface="思源黑体 CN Regular" pitchFamily="34" charset="-122"/>
                  <a:cs typeface="Poppins" panose="02000000000000000000" pitchFamily="2" charset="0"/>
                </a:endParaRPr>
              </a:p>
            </p:txBody>
          </p:sp>
        </p:grpSp>
      </p:grpSp>
      <p:sp>
        <p:nvSpPr>
          <p:cNvPr id="23" name="文本框 22"/>
          <p:cNvSpPr txBox="1"/>
          <p:nvPr/>
        </p:nvSpPr>
        <p:spPr>
          <a:xfrm>
            <a:off x="3651482" y="3708652"/>
            <a:ext cx="474000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600" b="1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与国外品牌对比，准确区分凋亡早、晚期细胞</a:t>
            </a:r>
            <a:endParaRPr lang="zh-CN" altLang="en-US" sz="1600" b="1" dirty="0">
              <a:solidFill>
                <a:srgbClr val="007E66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1240956" y="1477266"/>
            <a:ext cx="6096000" cy="424732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5750" indent="-285750" defTabSz="457200">
              <a:lnSpc>
                <a:spcPct val="120000"/>
              </a:lnSpc>
              <a:buFont typeface="Wingdings" panose="05000000000000000000" pitchFamily="2" charset="2"/>
              <a:buChar char="u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细胞增殖、凋亡检测</a:t>
            </a:r>
            <a:endParaRPr lang="zh-CN" altLang="en-US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endParaRPr>
          </a:p>
        </p:txBody>
      </p:sp>
      <p:sp>
        <p:nvSpPr>
          <p:cNvPr id="31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33" name="图示 32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  <p:sp>
        <p:nvSpPr>
          <p:cNvPr id="26" name="TextBox 25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圆角矩形 16"/>
          <p:cNvSpPr/>
          <p:nvPr/>
        </p:nvSpPr>
        <p:spPr>
          <a:xfrm>
            <a:off x="7740502" y="2073349"/>
            <a:ext cx="3306726" cy="3944679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2" name="文本框 11"/>
          <p:cNvSpPr txBox="1"/>
          <p:nvPr>
            <p:custDataLst>
              <p:tags r:id="rId2"/>
            </p:custDataLst>
          </p:nvPr>
        </p:nvSpPr>
        <p:spPr>
          <a:xfrm>
            <a:off x="3522345" y="3009265"/>
            <a:ext cx="2362200" cy="461645"/>
          </a:xfrm>
          <a:prstGeom prst="rect">
            <a:avLst/>
          </a:prstGeom>
          <a:noFill/>
        </p:spPr>
        <p:txBody>
          <a:bodyPr wrap="square" rtlCol="0">
            <a:normAutofit fontScale="97500"/>
          </a:bodyPr>
          <a:lstStyle/>
          <a:p>
            <a:pPr algn="ctr" defTabSz="457200"/>
            <a:r>
              <a:rPr kumimoji="1" lang="zh-CN" altLang="en-US" sz="2400" dirty="0">
                <a:solidFill>
                  <a:srgbClr val="FFFFFF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细胞预处理</a:t>
            </a:r>
            <a:endParaRPr kumimoji="1" lang="zh-CN" altLang="en-US" sz="2400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1251839" y="1500033"/>
            <a:ext cx="6096000" cy="424732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5750" indent="-285750" defTabSz="457200">
              <a:lnSpc>
                <a:spcPct val="120000"/>
              </a:lnSpc>
              <a:buFont typeface="Wingdings" panose="05000000000000000000" pitchFamily="2" charset="2"/>
              <a:buChar char="u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组织细胞成像</a:t>
            </a: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-</a:t>
            </a:r>
            <a:r>
              <a:rPr lang="en-US" altLang="zh-CN" b="1" dirty="0" err="1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IHC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应用抗体部分列表</a:t>
            </a:r>
            <a:endParaRPr lang="zh-CN" altLang="en-US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endParaRPr>
          </a:p>
        </p:txBody>
      </p:sp>
      <p:sp>
        <p:nvSpPr>
          <p:cNvPr id="14" name="TextBox 40"/>
          <p:cNvSpPr txBox="1"/>
          <p:nvPr/>
        </p:nvSpPr>
        <p:spPr>
          <a:xfrm>
            <a:off x="7992988" y="2322434"/>
            <a:ext cx="2618305" cy="35086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严格质控</a:t>
            </a:r>
            <a:endParaRPr lang="en-US" altLang="zh-CN" sz="2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en-US" altLang="zh-CN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buFont typeface="Wingdings" panose="05000000000000000000" pitchFamily="2" charset="2"/>
              <a:buChar char="p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特异性 </a:t>
            </a:r>
            <a:endParaRPr lang="en-US" altLang="zh-CN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buFont typeface="Wingdings" panose="05000000000000000000" pitchFamily="2" charset="2"/>
              <a:buChar char="p"/>
            </a:pPr>
            <a:endParaRPr lang="en-US" altLang="zh-CN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buFont typeface="Wingdings" panose="05000000000000000000" pitchFamily="2" charset="2"/>
              <a:buChar char="p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抗原阻断</a:t>
            </a:r>
            <a:endParaRPr lang="en-US" altLang="zh-CN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buFont typeface="Wingdings" panose="05000000000000000000" pitchFamily="2" charset="2"/>
              <a:buChar char="p"/>
            </a:pPr>
            <a:endParaRPr lang="en-US" altLang="zh-CN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buFont typeface="Wingdings" panose="05000000000000000000" pitchFamily="2" charset="2"/>
              <a:buChar char="p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灵敏度</a:t>
            </a:r>
            <a:endParaRPr lang="en-US" altLang="zh-CN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buFont typeface="Wingdings" panose="05000000000000000000" pitchFamily="2" charset="2"/>
              <a:buChar char="p"/>
            </a:pPr>
            <a:endParaRPr lang="en-US" altLang="zh-CN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buFont typeface="Wingdings" panose="05000000000000000000" pitchFamily="2" charset="2"/>
              <a:buChar char="p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稳定性</a:t>
            </a:r>
            <a:endParaRPr lang="en-US" altLang="zh-CN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buFont typeface="Wingdings" panose="05000000000000000000" pitchFamily="2" charset="2"/>
              <a:buChar char="p"/>
            </a:pPr>
            <a:endParaRPr lang="en-US" altLang="zh-CN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buFont typeface="Wingdings" panose="05000000000000000000" pitchFamily="2" charset="2"/>
              <a:buChar char="p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多组织验证</a:t>
            </a:r>
            <a:endParaRPr lang="en-US" altLang="zh-CN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buFont typeface="Wingdings" panose="05000000000000000000" pitchFamily="2" charset="2"/>
              <a:buChar char="ü"/>
            </a:pPr>
            <a:endParaRPr lang="zh-CN" altLang="en-US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15" name="表格 14"/>
          <p:cNvGraphicFramePr/>
          <p:nvPr>
            <p:custDataLst>
              <p:tags r:id="rId3"/>
            </p:custDataLst>
          </p:nvPr>
        </p:nvGraphicFramePr>
        <p:xfrm>
          <a:off x="1116419" y="2179674"/>
          <a:ext cx="5937774" cy="4072262"/>
        </p:xfrm>
        <a:graphic>
          <a:graphicData uri="http://schemas.openxmlformats.org/drawingml/2006/table">
            <a:tbl>
              <a:tblPr firstRow="1" bandRow="1">
                <a:tableStyleId>{912C8C85-51F0-491E-9774-3900AFEF0FD7}</a:tableStyleId>
              </a:tblPr>
              <a:tblGrid>
                <a:gridCol w="1298195"/>
                <a:gridCol w="1634172"/>
                <a:gridCol w="1495544"/>
                <a:gridCol w="1509863"/>
              </a:tblGrid>
              <a:tr h="314278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靶点</a:t>
                      </a:r>
                      <a:endParaRPr lang="zh-CN" altLang="en-US" sz="1400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货号</a:t>
                      </a:r>
                      <a:endParaRPr lang="zh-CN" altLang="en-US" sz="1400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克隆号</a:t>
                      </a:r>
                      <a:endParaRPr lang="zh-CN" altLang="en-US" sz="1400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altLang="en-US" sz="1400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推荐稀释比</a:t>
                      </a:r>
                      <a:endParaRPr lang="zh-CN" altLang="en-US" sz="1400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7836B"/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Ki</a:t>
                      </a: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-67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100130-</a:t>
                      </a:r>
                      <a:r>
                        <a:rPr lang="en-US" altLang="zh-CN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MM19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MM19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1:1000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p53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90001-</a:t>
                      </a:r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R002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R002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1:200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Her2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10004-</a:t>
                      </a:r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MM40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MM40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1:200-1:1000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p63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100266-</a:t>
                      </a:r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R143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R143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1:200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CK19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100306-</a:t>
                      </a:r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MM08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MM08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1:250-1:1000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CD34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10103-</a:t>
                      </a:r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MM14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MM14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1:30-1:60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MSH6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100973-</a:t>
                      </a:r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R035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R035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1:100-1:500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E-</a:t>
                      </a:r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Cadherin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10204-R032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R032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</a:t>
                      </a:r>
                      <a:r>
                        <a:rPr lang="zh-CN" alt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：</a:t>
                      </a:r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5000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CD20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11007-MM03</a:t>
                      </a:r>
                      <a:endParaRPr lang="en-US" sz="1400" b="0" i="0" u="none" strike="noStrike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MM03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1:1000, 1:30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CD3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CT026-R301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R301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1:1000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CD10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10805-MM13</a:t>
                      </a:r>
                      <a:endParaRPr lang="en-US" sz="1400" b="0" i="0" u="none" strike="noStrike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MM13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1:30-1:100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CD8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10980-MM38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MM38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1:200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PD-1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10377-MM23</a:t>
                      </a:r>
                      <a:endParaRPr lang="en-US" sz="1400" b="0" i="0" u="none" strike="noStrike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MM23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1:200, 1:30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CD79a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100128-</a:t>
                      </a:r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R001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R001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1:10000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CD31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10148-MM28</a:t>
                      </a:r>
                      <a:endParaRPr lang="en-US" sz="1400" b="0" i="0" u="none" strike="noStrike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MM28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1:300-1:500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234874"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LCA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100342-</a:t>
                      </a:r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R145</a:t>
                      </a:r>
                      <a:endParaRPr lang="zh-CN" alt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err="1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R145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400" b="0" i="0" u="none" strike="noStrike" dirty="0">
                          <a:solidFill>
                            <a:srgbClr val="000000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1:200-1:2000</a:t>
                      </a:r>
                      <a:endParaRPr lang="en-US" altLang="zh-CN" sz="1400" b="0" i="0" u="none" strike="noStrike" dirty="0">
                        <a:solidFill>
                          <a:srgbClr val="000000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22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6" name="图示 25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2"/>
          <p:cNvPicPr>
            <a:picLocks noChangeAspect="1"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2498080" y="2025424"/>
            <a:ext cx="8413344" cy="2319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5" name="TextBox 34"/>
          <p:cNvSpPr txBox="1"/>
          <p:nvPr/>
        </p:nvSpPr>
        <p:spPr>
          <a:xfrm>
            <a:off x="931731" y="2896965"/>
            <a:ext cx="187183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anose="05000000000000000000" pitchFamily="2" charset="2"/>
              <a:buChar char="p"/>
            </a:pPr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特异性验证</a:t>
            </a:r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6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729110" y="4274440"/>
            <a:ext cx="7086617" cy="20934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7" name="TextBox 37"/>
          <p:cNvSpPr txBox="1"/>
          <p:nvPr/>
        </p:nvSpPr>
        <p:spPr>
          <a:xfrm>
            <a:off x="931731" y="5068624"/>
            <a:ext cx="187183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anose="05000000000000000000" pitchFamily="2" charset="2"/>
              <a:buChar char="p"/>
            </a:pPr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抗原阻断</a:t>
            </a:r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906006" y="1418861"/>
            <a:ext cx="6096000" cy="424732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5750" indent="-285750" defTabSz="457200">
              <a:lnSpc>
                <a:spcPct val="120000"/>
              </a:lnSpc>
              <a:buFont typeface="Wingdings" panose="05000000000000000000" pitchFamily="2" charset="2"/>
              <a:buChar char="u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组织细胞成像</a:t>
            </a: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-IHC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应用抗体</a:t>
            </a:r>
            <a:endParaRPr lang="zh-CN" altLang="en-US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924791" y="1988283"/>
            <a:ext cx="10016836" cy="2238395"/>
          </a:xfrm>
          <a:prstGeom prst="rect">
            <a:avLst/>
          </a:prstGeom>
          <a:noFill/>
          <a:ln w="9525">
            <a:solidFill>
              <a:srgbClr val="37836B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921327" y="4322451"/>
            <a:ext cx="10009909" cy="2064328"/>
          </a:xfrm>
          <a:prstGeom prst="rect">
            <a:avLst/>
          </a:prstGeom>
          <a:noFill/>
          <a:ln w="9525">
            <a:solidFill>
              <a:srgbClr val="37836B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7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8" name="图示 27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2" name="文本框 11"/>
          <p:cNvSpPr txBox="1"/>
          <p:nvPr>
            <p:custDataLst>
              <p:tags r:id="rId2"/>
            </p:custDataLst>
          </p:nvPr>
        </p:nvSpPr>
        <p:spPr>
          <a:xfrm>
            <a:off x="9112250" y="2969260"/>
            <a:ext cx="2319655" cy="461645"/>
          </a:xfrm>
          <a:prstGeom prst="rect">
            <a:avLst/>
          </a:prstGeom>
          <a:noFill/>
        </p:spPr>
        <p:txBody>
          <a:bodyPr wrap="square" rtlCol="0"/>
          <a:lstStyle/>
          <a:p>
            <a:pPr algn="ctr" defTabSz="457200"/>
            <a:r>
              <a:rPr kumimoji="1" lang="en-US" altLang="zh-CN" sz="2200" dirty="0">
                <a:solidFill>
                  <a:srgbClr val="FFFFFF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3D</a:t>
            </a:r>
            <a:r>
              <a:rPr kumimoji="1" lang="zh-CN" altLang="en-US" sz="2200" dirty="0">
                <a:solidFill>
                  <a:srgbClr val="FFFFFF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细胞分型与细胞模型鉴定</a:t>
            </a:r>
            <a:endParaRPr kumimoji="1" lang="zh-CN" altLang="en-US" sz="2200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3" name="文本框 12"/>
          <p:cNvSpPr txBox="1"/>
          <p:nvPr>
            <p:custDataLst>
              <p:tags r:id="rId3"/>
            </p:custDataLst>
          </p:nvPr>
        </p:nvSpPr>
        <p:spPr>
          <a:xfrm>
            <a:off x="3522345" y="3009265"/>
            <a:ext cx="2362200" cy="461645"/>
          </a:xfrm>
          <a:prstGeom prst="rect">
            <a:avLst/>
          </a:prstGeom>
          <a:noFill/>
        </p:spPr>
        <p:txBody>
          <a:bodyPr wrap="square" rtlCol="0">
            <a:normAutofit fontScale="97500"/>
          </a:bodyPr>
          <a:lstStyle/>
          <a:p>
            <a:pPr algn="ctr" defTabSz="457200"/>
            <a:r>
              <a:rPr kumimoji="1" lang="zh-CN" altLang="en-US" sz="2400" dirty="0">
                <a:solidFill>
                  <a:srgbClr val="FFFFFF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细胞预处理</a:t>
            </a:r>
            <a:endParaRPr kumimoji="1" lang="zh-CN" altLang="en-US" sz="2400" dirty="0">
              <a:solidFill>
                <a:srgbClr val="FFFFFF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874832" y="1368843"/>
            <a:ext cx="6096000" cy="424732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5750" indent="-285750" defTabSz="457200">
              <a:lnSpc>
                <a:spcPct val="120000"/>
              </a:lnSpc>
              <a:buFont typeface="Wingdings" panose="05000000000000000000" pitchFamily="2" charset="2"/>
              <a:buChar char="u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组织细胞成像</a:t>
            </a: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-</a:t>
            </a:r>
            <a:r>
              <a:rPr lang="en-US" altLang="zh-CN" b="1" dirty="0" err="1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IHC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应用抗体</a:t>
            </a:r>
            <a:endParaRPr lang="zh-CN" altLang="en-US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endParaRPr>
          </a:p>
        </p:txBody>
      </p:sp>
      <p:pic>
        <p:nvPicPr>
          <p:cNvPr id="15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125435" y="1992711"/>
            <a:ext cx="7150394" cy="2348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6" name="TextBox 34"/>
          <p:cNvSpPr txBox="1"/>
          <p:nvPr/>
        </p:nvSpPr>
        <p:spPr>
          <a:xfrm>
            <a:off x="987139" y="2965568"/>
            <a:ext cx="157061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anose="05000000000000000000" pitchFamily="2" charset="2"/>
              <a:buChar char="p"/>
            </a:pPr>
            <a:r>
              <a:rPr lang="zh-CN" altLang="en-US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灵敏度</a:t>
            </a:r>
            <a:endParaRPr lang="zh-CN" altLang="en-US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7" name="Picture 3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764464" y="4444791"/>
            <a:ext cx="8564529" cy="18305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8" name="TextBox 37"/>
          <p:cNvSpPr txBox="1"/>
          <p:nvPr/>
        </p:nvSpPr>
        <p:spPr>
          <a:xfrm>
            <a:off x="956660" y="5168864"/>
            <a:ext cx="157061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anose="05000000000000000000" pitchFamily="2" charset="2"/>
              <a:buChar char="p"/>
            </a:pPr>
            <a:r>
              <a:rPr lang="zh-CN" altLang="en-US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实时稳定性</a:t>
            </a:r>
            <a:endParaRPr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904010" y="1935126"/>
            <a:ext cx="10440000" cy="2445488"/>
          </a:xfrm>
          <a:prstGeom prst="rect">
            <a:avLst/>
          </a:prstGeom>
          <a:noFill/>
          <a:ln w="9525">
            <a:solidFill>
              <a:srgbClr val="37836B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904010" y="4465835"/>
            <a:ext cx="10440000" cy="1853046"/>
          </a:xfrm>
          <a:prstGeom prst="rect">
            <a:avLst/>
          </a:prstGeom>
          <a:noFill/>
          <a:ln w="9525">
            <a:solidFill>
              <a:srgbClr val="37836B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7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8" name="图示 27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  <p:sp>
        <p:nvSpPr>
          <p:cNvPr id="23" name="TextBox 22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2"/>
          <p:cNvPicPr>
            <a:picLocks noChangeAspect="1"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2721935" y="1860692"/>
            <a:ext cx="8209302" cy="18105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821911" y="1390104"/>
            <a:ext cx="6096000" cy="424732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5750" indent="-285750" defTabSz="457200">
              <a:lnSpc>
                <a:spcPct val="120000"/>
              </a:lnSpc>
              <a:buFont typeface="Wingdings" panose="05000000000000000000" pitchFamily="2" charset="2"/>
              <a:buChar char="u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组织细胞成像</a:t>
            </a: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-</a:t>
            </a:r>
            <a:r>
              <a:rPr lang="en-US" altLang="zh-CN" b="1" dirty="0" err="1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IHC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应用抗体</a:t>
            </a:r>
            <a:endParaRPr lang="zh-CN" altLang="en-US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endParaRPr>
          </a:p>
        </p:txBody>
      </p:sp>
      <p:sp>
        <p:nvSpPr>
          <p:cNvPr id="17" name="TextBox 31"/>
          <p:cNvSpPr txBox="1"/>
          <p:nvPr/>
        </p:nvSpPr>
        <p:spPr>
          <a:xfrm>
            <a:off x="979074" y="2509274"/>
            <a:ext cx="157061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anose="05000000000000000000" pitchFamily="2" charset="2"/>
              <a:buChar char="p"/>
            </a:pPr>
            <a:r>
              <a:rPr lang="zh-CN" altLang="en-US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加速稳定性</a:t>
            </a:r>
            <a:endParaRPr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8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14532" y="3752883"/>
            <a:ext cx="6273209" cy="25721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9" name="TextBox 32"/>
          <p:cNvSpPr txBox="1"/>
          <p:nvPr/>
        </p:nvSpPr>
        <p:spPr>
          <a:xfrm>
            <a:off x="979074" y="4935571"/>
            <a:ext cx="157061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anose="05000000000000000000" pitchFamily="2" charset="2"/>
              <a:buChar char="p"/>
            </a:pPr>
            <a:r>
              <a:rPr lang="zh-CN" altLang="en-US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批间稳定性</a:t>
            </a:r>
            <a:endParaRPr lang="en-US" altLang="zh-CN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924791" y="1913860"/>
            <a:ext cx="10027227" cy="1722478"/>
          </a:xfrm>
          <a:prstGeom prst="rect">
            <a:avLst/>
          </a:prstGeom>
          <a:noFill/>
          <a:ln w="9525">
            <a:solidFill>
              <a:srgbClr val="37836B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935182" y="3718252"/>
            <a:ext cx="10027227" cy="2629388"/>
          </a:xfrm>
          <a:prstGeom prst="rect">
            <a:avLst/>
          </a:prstGeom>
          <a:noFill/>
          <a:ln w="9525">
            <a:solidFill>
              <a:srgbClr val="37836B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8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9" name="图示 28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  <p:sp>
        <p:nvSpPr>
          <p:cNvPr id="22" name="TextBox 21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2"/>
          <p:cNvPicPr>
            <a:picLocks noChangeAspect="1" noChangeArrowheads="1"/>
          </p:cNvPicPr>
          <p:nvPr/>
        </p:nvPicPr>
        <p:blipFill>
          <a:blip r:embed="rId1" cstate="print"/>
          <a:srcRect l="52519" t="4367" b="67352"/>
          <a:stretch>
            <a:fillRect/>
          </a:stretch>
        </p:blipFill>
        <p:spPr bwMode="auto">
          <a:xfrm>
            <a:off x="8082214" y="2459874"/>
            <a:ext cx="1715583" cy="12263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1144513" y="1348299"/>
            <a:ext cx="6096000" cy="424732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5750" indent="-285750" defTabSz="457200">
              <a:lnSpc>
                <a:spcPct val="120000"/>
              </a:lnSpc>
              <a:buFont typeface="Wingdings" panose="05000000000000000000" pitchFamily="2" charset="2"/>
              <a:buChar char="u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组织细胞成像</a:t>
            </a: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-</a:t>
            </a:r>
            <a:r>
              <a:rPr lang="en-US" altLang="zh-CN" b="1" dirty="0" err="1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IHC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  <a:sym typeface="+mn-ea"/>
              </a:rPr>
              <a:t>应用抗体</a:t>
            </a:r>
            <a:endParaRPr lang="zh-CN" altLang="en-US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  <a:sym typeface="+mn-ea"/>
            </a:endParaRPr>
          </a:p>
        </p:txBody>
      </p:sp>
      <p:pic>
        <p:nvPicPr>
          <p:cNvPr id="16" name="Picture 4"/>
          <p:cNvPicPr>
            <a:picLocks noChangeAspect="1" noChangeArrowheads="1"/>
          </p:cNvPicPr>
          <p:nvPr/>
        </p:nvPicPr>
        <p:blipFill>
          <a:blip r:embed="rId3" cstate="print"/>
          <a:srcRect l="53381" b="70360"/>
          <a:stretch>
            <a:fillRect/>
          </a:stretch>
        </p:blipFill>
        <p:spPr bwMode="auto">
          <a:xfrm>
            <a:off x="9793040" y="2493753"/>
            <a:ext cx="1648036" cy="1211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8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6571362" y="3764929"/>
            <a:ext cx="1490474" cy="115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0" name="矩形 19"/>
          <p:cNvSpPr/>
          <p:nvPr/>
        </p:nvSpPr>
        <p:spPr>
          <a:xfrm>
            <a:off x="6462883" y="2908974"/>
            <a:ext cx="1704313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Negative Tissue</a:t>
            </a:r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1164418" y="2908974"/>
            <a:ext cx="1588897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Positive Tissue</a:t>
            </a:r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5" name="TextBox 44"/>
          <p:cNvSpPr txBox="1"/>
          <p:nvPr/>
        </p:nvSpPr>
        <p:spPr>
          <a:xfrm>
            <a:off x="1324639" y="1920710"/>
            <a:ext cx="206779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anose="05000000000000000000" pitchFamily="2" charset="2"/>
              <a:buChar char="p"/>
            </a:pPr>
            <a:r>
              <a:rPr lang="zh-CN" altLang="en-US" sz="16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多组织验证</a:t>
            </a:r>
            <a:endParaRPr lang="zh-CN" altLang="en-US" sz="16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6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37" name="图示 36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5" r:lo="rId6" r:qs="rId7" r:cs="rId8"/>
          </a:graphicData>
        </a:graphic>
      </p:graphicFrame>
      <p:sp>
        <p:nvSpPr>
          <p:cNvPr id="32" name="矩形 31"/>
          <p:cNvSpPr/>
          <p:nvPr/>
        </p:nvSpPr>
        <p:spPr>
          <a:xfrm>
            <a:off x="1068572" y="2371725"/>
            <a:ext cx="5275078" cy="3970136"/>
          </a:xfrm>
          <a:prstGeom prst="rect">
            <a:avLst/>
          </a:prstGeom>
          <a:noFill/>
          <a:ln w="9525">
            <a:solidFill>
              <a:srgbClr val="37836B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6433152" y="2371725"/>
            <a:ext cx="5112000" cy="3970136"/>
          </a:xfrm>
          <a:prstGeom prst="rect">
            <a:avLst/>
          </a:prstGeom>
          <a:noFill/>
          <a:ln w="9525">
            <a:solidFill>
              <a:srgbClr val="37836B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34" name="Picture 2"/>
          <p:cNvPicPr>
            <a:picLocks noChangeAspect="1" noChangeArrowheads="1"/>
          </p:cNvPicPr>
          <p:nvPr/>
        </p:nvPicPr>
        <p:blipFill>
          <a:blip r:embed="rId1" cstate="print"/>
          <a:srcRect t="4367" r="51324" b="67383"/>
          <a:stretch>
            <a:fillRect/>
          </a:stretch>
        </p:blipFill>
        <p:spPr bwMode="auto">
          <a:xfrm>
            <a:off x="2780953" y="2482259"/>
            <a:ext cx="1755920" cy="12229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8" name="Picture 4"/>
          <p:cNvPicPr>
            <a:picLocks noChangeAspect="1" noChangeArrowheads="1"/>
          </p:cNvPicPr>
          <p:nvPr/>
        </p:nvPicPr>
        <p:blipFill>
          <a:blip r:embed="rId3" cstate="print"/>
          <a:srcRect r="51304" b="70495"/>
          <a:stretch>
            <a:fillRect/>
          </a:stretch>
        </p:blipFill>
        <p:spPr bwMode="auto">
          <a:xfrm>
            <a:off x="4558506" y="2513393"/>
            <a:ext cx="1728518" cy="12108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9" name="Picture 6"/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1166904" y="3714749"/>
            <a:ext cx="1597361" cy="115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42" name="TextBox 41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  <p:pic>
        <p:nvPicPr>
          <p:cNvPr id="26" name="Picture 2"/>
          <p:cNvPicPr>
            <a:picLocks noChangeAspect="1" noChangeArrowheads="1"/>
          </p:cNvPicPr>
          <p:nvPr/>
        </p:nvPicPr>
        <p:blipFill>
          <a:blip r:embed="rId1" cstate="print"/>
          <a:srcRect t="71782" r="51324"/>
          <a:stretch>
            <a:fillRect/>
          </a:stretch>
        </p:blipFill>
        <p:spPr bwMode="auto">
          <a:xfrm>
            <a:off x="2761903" y="4972050"/>
            <a:ext cx="1755920" cy="12215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7" name="Picture 2"/>
          <p:cNvPicPr>
            <a:picLocks noChangeAspect="1" noChangeArrowheads="1"/>
          </p:cNvPicPr>
          <p:nvPr/>
        </p:nvPicPr>
        <p:blipFill>
          <a:blip r:embed="rId1" cstate="print"/>
          <a:srcRect t="38338" r="51324" b="33719"/>
          <a:stretch>
            <a:fillRect/>
          </a:stretch>
        </p:blipFill>
        <p:spPr bwMode="auto">
          <a:xfrm>
            <a:off x="2780953" y="3724275"/>
            <a:ext cx="1755920" cy="120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8" name="Picture 4"/>
          <p:cNvPicPr>
            <a:picLocks noChangeAspect="1" noChangeArrowheads="1"/>
          </p:cNvPicPr>
          <p:nvPr/>
        </p:nvPicPr>
        <p:blipFill>
          <a:blip r:embed="rId3" cstate="print"/>
          <a:srcRect t="70353" r="51304"/>
          <a:stretch>
            <a:fillRect/>
          </a:stretch>
        </p:blipFill>
        <p:spPr bwMode="auto">
          <a:xfrm>
            <a:off x="4539456" y="4962525"/>
            <a:ext cx="1728518" cy="12167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9" name="Picture 4"/>
          <p:cNvPicPr>
            <a:picLocks noChangeAspect="1" noChangeArrowheads="1"/>
          </p:cNvPicPr>
          <p:nvPr/>
        </p:nvPicPr>
        <p:blipFill>
          <a:blip r:embed="rId3" cstate="print"/>
          <a:srcRect t="35075" r="51304" b="35217"/>
          <a:stretch>
            <a:fillRect/>
          </a:stretch>
        </p:blipFill>
        <p:spPr bwMode="auto">
          <a:xfrm>
            <a:off x="4568031" y="3733800"/>
            <a:ext cx="1728518" cy="1219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0" name="Picture 2"/>
          <p:cNvPicPr>
            <a:picLocks noChangeAspect="1" noChangeArrowheads="1"/>
          </p:cNvPicPr>
          <p:nvPr/>
        </p:nvPicPr>
        <p:blipFill>
          <a:blip r:embed="rId1" cstate="print"/>
          <a:srcRect l="52519" t="38579" b="33303"/>
          <a:stretch>
            <a:fillRect/>
          </a:stretch>
        </p:blipFill>
        <p:spPr bwMode="auto">
          <a:xfrm>
            <a:off x="8091739" y="3724275"/>
            <a:ext cx="1715583" cy="1219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1" name="Picture 2"/>
          <p:cNvPicPr>
            <a:picLocks noChangeAspect="1" noChangeArrowheads="1"/>
          </p:cNvPicPr>
          <p:nvPr/>
        </p:nvPicPr>
        <p:blipFill>
          <a:blip r:embed="rId1" cstate="print"/>
          <a:srcRect l="52519" t="71969"/>
          <a:stretch>
            <a:fillRect/>
          </a:stretch>
        </p:blipFill>
        <p:spPr bwMode="auto">
          <a:xfrm>
            <a:off x="8110789" y="4962525"/>
            <a:ext cx="1715583" cy="1215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5" name="Picture 4"/>
          <p:cNvPicPr>
            <a:picLocks noChangeAspect="1" noChangeArrowheads="1"/>
          </p:cNvPicPr>
          <p:nvPr/>
        </p:nvPicPr>
        <p:blipFill>
          <a:blip r:embed="rId3" cstate="print"/>
          <a:srcRect l="53381" t="34767" b="34472"/>
          <a:stretch>
            <a:fillRect/>
          </a:stretch>
        </p:blipFill>
        <p:spPr bwMode="auto">
          <a:xfrm>
            <a:off x="9802565" y="3695700"/>
            <a:ext cx="1648036" cy="1257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0" name="Picture 4"/>
          <p:cNvPicPr>
            <a:picLocks noChangeAspect="1" noChangeArrowheads="1"/>
          </p:cNvPicPr>
          <p:nvPr/>
        </p:nvPicPr>
        <p:blipFill>
          <a:blip r:embed="rId3" cstate="print"/>
          <a:srcRect l="53381" t="70189"/>
          <a:stretch>
            <a:fillRect/>
          </a:stretch>
        </p:blipFill>
        <p:spPr bwMode="auto">
          <a:xfrm>
            <a:off x="9812090" y="4953000"/>
            <a:ext cx="1648036" cy="1218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表格 13"/>
          <p:cNvGraphicFramePr>
            <a:graphicFrameLocks noGrp="1"/>
          </p:cNvGraphicFramePr>
          <p:nvPr/>
        </p:nvGraphicFramePr>
        <p:xfrm>
          <a:off x="5677786" y="2041450"/>
          <a:ext cx="5841987" cy="4082906"/>
        </p:xfrm>
        <a:graphic>
          <a:graphicData uri="http://schemas.openxmlformats.org/drawingml/2006/table">
            <a:tbl>
              <a:tblPr>
                <a:tableStyleId>{9DCAF9ED-07DC-4A11-8D7F-57B35C25682E}</a:tableStyleId>
              </a:tblPr>
              <a:tblGrid>
                <a:gridCol w="1222744"/>
                <a:gridCol w="1360968"/>
                <a:gridCol w="1201479"/>
                <a:gridCol w="2056796"/>
              </a:tblGrid>
              <a:tr h="28726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1" u="none" strike="noStrike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Kit </a:t>
                      </a:r>
                      <a:r>
                        <a:rPr lang="zh-CN" altLang="en-US" sz="1100" b="1" u="none" strike="noStrike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货号</a:t>
                      </a:r>
                      <a:endParaRPr lang="zh-CN" altLang="en-US" sz="1100" b="1" i="0" u="none" strike="noStrike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6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100" b="1" u="none" strike="noStrike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抗原种属</a:t>
                      </a:r>
                      <a:endParaRPr lang="zh-CN" altLang="en-US" sz="1100" b="1" i="0" u="none" strike="noStrike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6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1" u="none" strike="noStrike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SBI </a:t>
                      </a:r>
                      <a:r>
                        <a:rPr lang="zh-CN" altLang="en-US" sz="1100" b="1" u="none" strike="noStrike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分子</a:t>
                      </a:r>
                      <a:endParaRPr lang="zh-CN" altLang="en-US" sz="1100" b="1" i="0" u="none" strike="noStrike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6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100" b="1" u="none" strike="noStrike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线性范围（</a:t>
                      </a:r>
                      <a:r>
                        <a:rPr lang="en-US" altLang="zh-CN" sz="1100" b="1" u="none" strike="noStrike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pg/</a:t>
                      </a:r>
                      <a:r>
                        <a:rPr lang="en-US" altLang="zh-CN" sz="1100" b="1" u="none" strike="noStrike" dirty="0" err="1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mL</a:t>
                      </a:r>
                      <a:r>
                        <a:rPr lang="zh-CN" altLang="en-US" sz="1100" b="1" u="none" strike="noStrike" dirty="0">
                          <a:solidFill>
                            <a:schemeClr val="bg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）</a:t>
                      </a:r>
                      <a:endParaRPr lang="zh-CN" altLang="en-US" sz="1100" b="1" i="0" u="none" strike="noStrike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66"/>
                    </a:solidFill>
                  </a:tcPr>
                </a:tc>
              </a:tr>
              <a:tr h="28726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dirty="0" err="1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KIT10463</a:t>
                      </a:r>
                      <a:r>
                        <a:rPr lang="en-US" sz="1100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 </a:t>
                      </a:r>
                      <a:endParaRPr lang="zh-CN" altLang="en-US" sz="1100" b="1" i="0" u="none" strike="noStrike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Human</a:t>
                      </a:r>
                      <a:endParaRPr lang="zh-CN" altLang="en-US" sz="1100" b="1" i="0" u="none" strike="noStrike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100" b="0" i="0" u="none" strike="noStrike" dirty="0" err="1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HGF</a:t>
                      </a:r>
                      <a:endParaRPr lang="zh-CN" alt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156.25-10000 </a:t>
                      </a:r>
                      <a:endParaRPr lang="zh-CN" altLang="en-US" sz="1100" b="1" i="0" u="none" strike="noStrike" dirty="0">
                        <a:solidFill>
                          <a:schemeClr val="bg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87263"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100" u="none" strike="noStrike" kern="1200" dirty="0" err="1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KIT11066</a:t>
                      </a:r>
                      <a:r>
                        <a:rPr lang="en-US" sz="1100" u="none" strike="noStrike" kern="1200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 </a:t>
                      </a:r>
                      <a:endParaRPr lang="zh-CN" altLang="en-US" sz="1100" u="none" strike="noStrike" kern="1200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sz="1100" u="none" strike="noStrike" kern="1200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Human</a:t>
                      </a:r>
                      <a:endParaRPr lang="en-US" sz="1100" u="none" strike="noStrike" kern="1200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altLang="zh-CN" sz="1100" u="none" strike="noStrike" kern="1200" dirty="0" err="1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VEGF165</a:t>
                      </a:r>
                      <a:endParaRPr lang="zh-CN" altLang="en-US" sz="1100" u="none" strike="noStrike" kern="1200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altLang="zh-CN" sz="1100" u="none" strike="noStrike" kern="1200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78.13-5000</a:t>
                      </a:r>
                      <a:endParaRPr lang="zh-CN" altLang="en-US" sz="1100" u="none" strike="noStrike" kern="1200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8726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SEK10573 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</a:t>
                      </a:r>
                      <a:r>
                        <a:rPr lang="en-US" altLang="zh-CN" sz="1100" b="0" i="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uman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b="0" i="0" u="none" strike="noStrike" dirty="0" err="1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FGF10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100" dirty="0"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31.25-4000</a:t>
                      </a:r>
                      <a:endParaRPr lang="en-US" altLang="zh-CN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7263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KIT11848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Human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100" b="0" i="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IL2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18.75-1200</a:t>
                      </a:r>
                      <a:endParaRPr lang="en-US" altLang="zh-CN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87263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KIT10015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Human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CSF2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7.81-500</a:t>
                      </a:r>
                      <a:endParaRPr lang="en-US" altLang="zh-CN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7263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 err="1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KIT10395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Human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IL6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18.75-1200</a:t>
                      </a:r>
                      <a:endParaRPr lang="en-US" altLang="zh-CN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87263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KIT10602</a:t>
                      </a:r>
                      <a:endParaRPr lang="en-US" sz="1100" b="0" i="0" u="none" strike="noStrike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Human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TNF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23.44-1500</a:t>
                      </a:r>
                      <a:endParaRPr lang="en-US" altLang="zh-CN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7263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 err="1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KIT10947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Human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IL10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23.44-1500</a:t>
                      </a:r>
                      <a:endParaRPr lang="en-US" altLang="zh-CN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87263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 err="1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KIT11725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Human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IFNG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93.75-6000</a:t>
                      </a:r>
                      <a:endParaRPr lang="en-US" altLang="zh-CN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8487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KITCT011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Human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IL12A &amp; IL12B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39.07-2500</a:t>
                      </a:r>
                      <a:endParaRPr lang="en-US" altLang="zh-CN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8726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KIT11846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Human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IL4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7.8-500 </a:t>
                      </a:r>
                      <a:endParaRPr lang="en-US" altLang="zh-CN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726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KIT12047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Human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IL17A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4.6-300 </a:t>
                      </a:r>
                      <a:endParaRPr lang="en-US" altLang="zh-CN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28726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KIT10098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Human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IL8</a:t>
                      </a:r>
                      <a:endParaRPr lang="en-US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100" u="none" strike="noStrike" dirty="0">
                          <a:solidFill>
                            <a:schemeClr val="tx1"/>
                          </a:solidFill>
                          <a:latin typeface="Poppins" panose="02000000000000000000" pitchFamily="2" charset="0"/>
                          <a:ea typeface="思源黑体 CN Regular" pitchFamily="34" charset="-122"/>
                          <a:cs typeface="Poppins" panose="02000000000000000000" pitchFamily="2" charset="0"/>
                        </a:rPr>
                        <a:t>15.625-1000 </a:t>
                      </a:r>
                      <a:endParaRPr lang="en-US" altLang="zh-CN" sz="1100" b="0" i="0" u="none" strike="noStrike" dirty="0">
                        <a:solidFill>
                          <a:schemeClr val="tx1"/>
                        </a:solidFill>
                        <a:latin typeface="Poppins" panose="02000000000000000000" pitchFamily="2" charset="0"/>
                        <a:ea typeface="思源黑体 CN Regular" pitchFamily="34" charset="-122"/>
                        <a:cs typeface="Poppins" panose="02000000000000000000" pitchFamily="2" charset="0"/>
                      </a:endParaRPr>
                    </a:p>
                  </a:txBody>
                  <a:tcPr marL="9405" marR="9405" marT="9406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2" name="文本框 24"/>
          <p:cNvSpPr txBox="1"/>
          <p:nvPr/>
        </p:nvSpPr>
        <p:spPr>
          <a:xfrm>
            <a:off x="786968" y="1332627"/>
            <a:ext cx="4155894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细胞因子</a:t>
            </a:r>
            <a:r>
              <a:rPr lang="en-US" altLang="zh-CN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ELISA</a:t>
            </a:r>
            <a:r>
              <a:rPr lang="zh-CN" altLang="en-US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检测试剂盒</a:t>
            </a:r>
            <a:endParaRPr lang="zh-CN" altLang="en-US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pic>
        <p:nvPicPr>
          <p:cNvPr id="13" name="图片 14" descr="IMG_20170809_160215.jpg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490" r="6014"/>
          <a:stretch>
            <a:fillRect/>
          </a:stretch>
        </p:blipFill>
        <p:spPr bwMode="auto">
          <a:xfrm>
            <a:off x="996505" y="1899558"/>
            <a:ext cx="3097030" cy="19160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TextBox 5"/>
          <p:cNvSpPr txBox="1">
            <a:spLocks noChangeArrowheads="1"/>
          </p:cNvSpPr>
          <p:nvPr/>
        </p:nvSpPr>
        <p:spPr bwMode="auto">
          <a:xfrm>
            <a:off x="938566" y="3914164"/>
            <a:ext cx="4527294" cy="25391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marL="342900" indent="-3429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marL="171450" indent="-171450" eaLnBrk="1" hangingPunct="1">
              <a:lnSpc>
                <a:spcPct val="150000"/>
              </a:lnSpc>
              <a:buFont typeface="Wingdings" panose="05000000000000000000" pitchFamily="2" charset="2"/>
              <a:buChar char="Ø"/>
              <a:defRPr/>
            </a:pPr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八大严格质控标准</a:t>
            </a:r>
            <a:endParaRPr lang="en-US" altLang="zh-CN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0" indent="0">
              <a:lnSpc>
                <a:spcPct val="150000"/>
              </a:lnSpc>
              <a:defRPr/>
            </a:pP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最低检测限、回收率、稳定性实验、交叉反应、</a:t>
            </a:r>
            <a:endParaRPr lang="en-US" altLang="zh-CN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0" indent="0">
              <a:lnSpc>
                <a:spcPct val="150000"/>
              </a:lnSpc>
              <a:defRPr/>
            </a:pP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精密度、线性实验、天然样本检测、干扰实验</a:t>
            </a:r>
            <a:endParaRPr lang="en-US" altLang="zh-CN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171450" indent="-171450" eaLnBrk="1" hangingPunct="1">
              <a:lnSpc>
                <a:spcPct val="150000"/>
              </a:lnSpc>
              <a:buFont typeface="Wingdings" panose="05000000000000000000" pitchFamily="2" charset="2"/>
              <a:buChar char="Ø"/>
              <a:defRPr/>
            </a:pPr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强大的抗体库（</a:t>
            </a:r>
            <a:r>
              <a:rPr lang="en-US" altLang="zh-CN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30000+ </a:t>
            </a:r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）</a:t>
            </a:r>
            <a:endParaRPr lang="en-US" altLang="zh-CN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85750" indent="-285750" eaLnBrk="1" hangingPunct="1">
              <a:lnSpc>
                <a:spcPct val="150000"/>
              </a:lnSpc>
              <a:buFont typeface="Arial" panose="020B0604020202020204" pitchFamily="34" charset="0"/>
              <a:buChar char="•"/>
              <a:defRPr/>
            </a:pP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筛选高亲和力抗体对</a:t>
            </a:r>
            <a:endParaRPr lang="en-US" altLang="zh-CN" sz="1200" dirty="0">
              <a:solidFill>
                <a:srgbClr val="C00000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171450" indent="-171450" eaLnBrk="1" hangingPunct="1">
              <a:lnSpc>
                <a:spcPct val="150000"/>
              </a:lnSpc>
              <a:buFont typeface="Wingdings" panose="05000000000000000000" pitchFamily="2" charset="2"/>
              <a:buChar char="Ø"/>
              <a:defRPr/>
            </a:pPr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强大的蛋白库（</a:t>
            </a:r>
            <a:r>
              <a:rPr lang="en-US" altLang="zh-CN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 </a:t>
            </a:r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约</a:t>
            </a:r>
            <a:r>
              <a:rPr lang="en-US" altLang="zh-CN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6000+ </a:t>
            </a:r>
            <a:r>
              <a:rPr lang="zh-CN" altLang="en-US" sz="1400" b="1" dirty="0">
                <a:solidFill>
                  <a:srgbClr val="37836B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）</a:t>
            </a:r>
            <a:endParaRPr lang="en-US" altLang="zh-CN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85750" indent="-285750" eaLnBrk="1" hangingPunct="1">
              <a:lnSpc>
                <a:spcPct val="150000"/>
              </a:lnSpc>
              <a:buFont typeface="Arial" panose="020B0604020202020204" pitchFamily="34" charset="0"/>
              <a:buChar char="•"/>
              <a:defRPr/>
            </a:pP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开发靶点试剂盒</a:t>
            </a:r>
            <a:endParaRPr lang="en-US" altLang="zh-CN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 marL="285750" indent="-285750" eaLnBrk="1" hangingPunct="1">
              <a:lnSpc>
                <a:spcPct val="150000"/>
              </a:lnSpc>
              <a:buFont typeface="Arial" panose="020B0604020202020204" pitchFamily="34" charset="0"/>
              <a:buChar char="•"/>
              <a:defRPr/>
            </a:pPr>
            <a:r>
              <a:rPr lang="zh-CN" altLang="en-US" sz="1200" dirty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交叉和干扰实验</a:t>
            </a:r>
            <a:endParaRPr lang="zh-CN" altLang="en-US" sz="1200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22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graphicFrame>
        <p:nvGraphicFramePr>
          <p:cNvPr id="23" name="图示 22"/>
          <p:cNvGraphicFramePr/>
          <p:nvPr/>
        </p:nvGraphicFramePr>
        <p:xfrm>
          <a:off x="1148315" y="744278"/>
          <a:ext cx="10419907" cy="5635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18" name="TextBox 17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8593" y="165217"/>
            <a:ext cx="1991456" cy="47994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" name="直接连接符 5"/>
          <p:cNvCxnSpPr/>
          <p:nvPr/>
        </p:nvCxnSpPr>
        <p:spPr>
          <a:xfrm>
            <a:off x="2352047" y="44652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>
            <a:spLocks noChangeAspect="1"/>
          </p:cNvSpPr>
          <p:nvPr/>
        </p:nvSpPr>
        <p:spPr>
          <a:xfrm>
            <a:off x="11567932" y="261216"/>
            <a:ext cx="383952" cy="383952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8" name="椭圆 7"/>
          <p:cNvSpPr>
            <a:spLocks noChangeAspect="1"/>
          </p:cNvSpPr>
          <p:nvPr/>
        </p:nvSpPr>
        <p:spPr>
          <a:xfrm>
            <a:off x="144073" y="6549056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9" name="椭圆 8"/>
          <p:cNvSpPr>
            <a:spLocks noChangeAspect="1"/>
          </p:cNvSpPr>
          <p:nvPr/>
        </p:nvSpPr>
        <p:spPr>
          <a:xfrm>
            <a:off x="341329" y="6545881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10" name="椭圆 9"/>
          <p:cNvSpPr>
            <a:spLocks noChangeAspect="1"/>
          </p:cNvSpPr>
          <p:nvPr/>
        </p:nvSpPr>
        <p:spPr>
          <a:xfrm>
            <a:off x="538585" y="6542707"/>
            <a:ext cx="143983" cy="143983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1042677" y="6645397"/>
            <a:ext cx="9023888" cy="6687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文本框 2"/>
          <p:cNvSpPr txBox="1"/>
          <p:nvPr/>
        </p:nvSpPr>
        <p:spPr>
          <a:xfrm>
            <a:off x="951324" y="1137080"/>
            <a:ext cx="38715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800" b="1" dirty="0">
                <a:solidFill>
                  <a:srgbClr val="37836B"/>
                </a:solidFill>
                <a:latin typeface="思源黑体 CN Regular" pitchFamily="34" charset="-122"/>
                <a:ea typeface="思源黑体 CN Regular" pitchFamily="34" charset="-122"/>
                <a:cs typeface="Times New Roman" panose="02020603050405020304" pitchFamily="18" charset="0"/>
              </a:rPr>
              <a:t>类器官培养解决方案：</a:t>
            </a:r>
            <a:endParaRPr lang="zh-CN" altLang="en-US" sz="2800" b="1" dirty="0">
              <a:solidFill>
                <a:srgbClr val="37836B"/>
              </a:solidFill>
              <a:latin typeface="思源黑体 CN Regular" pitchFamily="34" charset="-122"/>
              <a:ea typeface="思源黑体 CN Regular" pitchFamily="34" charset="-122"/>
              <a:cs typeface="Times New Roman" panose="02020603050405020304" pitchFamily="18" charset="0"/>
            </a:endParaRPr>
          </a:p>
        </p:txBody>
      </p:sp>
      <p:sp>
        <p:nvSpPr>
          <p:cNvPr id="13" name="文本框 12"/>
          <p:cNvSpPr txBox="1"/>
          <p:nvPr>
            <p:custDataLst>
              <p:tags r:id="rId2"/>
            </p:custDataLst>
          </p:nvPr>
        </p:nvSpPr>
        <p:spPr>
          <a:xfrm>
            <a:off x="559435" y="4176395"/>
            <a:ext cx="3118947" cy="2031365"/>
          </a:xfrm>
          <a:prstGeom prst="rect">
            <a:avLst/>
          </a:prstGeom>
          <a:noFill/>
        </p:spPr>
        <p:txBody>
          <a:bodyPr wrap="square" tIns="0" rtlCol="0">
            <a:normAutofit/>
          </a:bodyPr>
          <a:lstStyle/>
          <a:p>
            <a:pPr marL="285750" indent="-285750" defTabSz="457200">
              <a:buFont typeface="Arial" panose="020B0604020202020204" pitchFamily="34" charset="0"/>
              <a:buChar char="•"/>
            </a:pPr>
            <a:r>
              <a:rPr lang="zh-CN" altLang="en-US" sz="1400" spc="300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charset="-122"/>
                <a:cs typeface="Times New Roman" panose="02020603050405020304" pitchFamily="18" charset="0"/>
                <a:sym typeface="+mn-ea"/>
              </a:rPr>
              <a:t>取</a:t>
            </a:r>
            <a:endParaRPr lang="zh-CN" altLang="en-US" sz="1400" spc="300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  <a:p>
            <a:pPr marL="285750" indent="-285750" algn="ctr" defTabSz="457200">
              <a:buFont typeface="Arial" panose="020B0604020202020204" pitchFamily="34" charset="0"/>
              <a:buChar char="•"/>
            </a:pPr>
            <a:r>
              <a:rPr lang="zh-CN" altLang="en-US" sz="1400" spc="300" dirty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charset="-122"/>
                <a:cs typeface="Times New Roman" panose="02020603050405020304" pitchFamily="18" charset="0"/>
                <a:sym typeface="+mn-ea"/>
              </a:rPr>
              <a:t>细胞流式分选</a:t>
            </a:r>
            <a:endParaRPr lang="zh-CN" altLang="en-US" sz="1400" spc="300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  <a:p>
            <a:pPr marL="285750" indent="-285750" algn="ctr" defTabSz="457200">
              <a:lnSpc>
                <a:spcPct val="120000"/>
              </a:lnSpc>
            </a:pPr>
            <a:endParaRPr lang="zh-CN" altLang="en-US" sz="1400" spc="300" dirty="0">
              <a:solidFill>
                <a:srgbClr val="FFFFFF"/>
              </a:solidFill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sp>
        <p:nvSpPr>
          <p:cNvPr id="21" name="TextBox 17"/>
          <p:cNvSpPr txBox="1"/>
          <p:nvPr/>
        </p:nvSpPr>
        <p:spPr>
          <a:xfrm>
            <a:off x="8499417" y="187036"/>
            <a:ext cx="34501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400" b="1" dirty="0">
                <a:solidFill>
                  <a:srgbClr val="0C6551"/>
                </a:solidFill>
                <a:latin typeface="Times New Roman" panose="02020603050405020304" pitchFamily="18" charset="0"/>
                <a:ea typeface="黑体" panose="02010609060101010101" charset="-122"/>
                <a:cs typeface="Times New Roman" panose="02020603050405020304" pitchFamily="18" charset="0"/>
              </a:rPr>
              <a:t>义翘神州类器官培养解决方案</a:t>
            </a:r>
            <a:endParaRPr lang="zh-CN" altLang="en-US" sz="1400" b="1" dirty="0">
              <a:solidFill>
                <a:srgbClr val="0C6551"/>
              </a:solidFill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  <a:p>
            <a:endParaRPr lang="zh-CN" altLang="en-US" sz="1400" b="1" dirty="0">
              <a:solidFill>
                <a:srgbClr val="37836B"/>
              </a:solidFill>
              <a:latin typeface="Times New Roman" panose="02020603050405020304" pitchFamily="18" charset="0"/>
              <a:ea typeface="黑体" panose="02010609060101010101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22" name="图示 21"/>
          <p:cNvGraphicFramePr/>
          <p:nvPr/>
        </p:nvGraphicFramePr>
        <p:xfrm>
          <a:off x="1041991" y="2190306"/>
          <a:ext cx="10462437" cy="310805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  <p:sp>
        <p:nvSpPr>
          <p:cNvPr id="17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62" name="Picture 2"/>
          <p:cNvPicPr>
            <a:picLocks noChangeAspect="1"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10991852" y="2216637"/>
            <a:ext cx="592667" cy="10816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0963" name="矩形 9"/>
          <p:cNvSpPr>
            <a:spLocks noChangeArrowheads="1"/>
          </p:cNvSpPr>
          <p:nvPr/>
        </p:nvSpPr>
        <p:spPr bwMode="auto">
          <a:xfrm>
            <a:off x="4234" y="165101"/>
            <a:ext cx="374433" cy="138485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 lIns="121906" tIns="60953" rIns="121906" bIns="60953">
            <a:spAutoFit/>
          </a:bodyPr>
          <a:lstStyle/>
          <a:p>
            <a:pPr>
              <a:spcBef>
                <a:spcPts val="1355"/>
              </a:spcBef>
            </a:pPr>
            <a:r>
              <a:rPr lang="zh-CN" altLang="en-US" sz="100" dirty="0">
                <a:solidFill>
                  <a:schemeClr val="bg1"/>
                </a:solidFill>
                <a:latin typeface="思源黑体 CN Bold" panose="020B0800000000000000" pitchFamily="34" charset="-122"/>
                <a:ea typeface="思源黑体 CN Bold" panose="020B0800000000000000" pitchFamily="34" charset="-122"/>
              </a:rPr>
              <a:t>关于“北京义翘神州”</a:t>
            </a:r>
            <a:endParaRPr lang="zh-CN" altLang="en-US" sz="100" dirty="0">
              <a:solidFill>
                <a:schemeClr val="bg1"/>
              </a:solidFill>
              <a:latin typeface="思源黑体 CN Bold" panose="020B0800000000000000" pitchFamily="34" charset="-122"/>
              <a:ea typeface="思源黑体 CN Bold" panose="020B0800000000000000" pitchFamily="34" charset="-122"/>
            </a:endParaRPr>
          </a:p>
        </p:txBody>
      </p:sp>
      <p:sp>
        <p:nvSpPr>
          <p:cNvPr id="12" name="TextBox 24"/>
          <p:cNvSpPr txBox="1">
            <a:spLocks noChangeArrowheads="1"/>
          </p:cNvSpPr>
          <p:nvPr/>
        </p:nvSpPr>
        <p:spPr bwMode="auto">
          <a:xfrm>
            <a:off x="330202" y="933451"/>
            <a:ext cx="2246753" cy="416516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 lIns="121906" tIns="60953" rIns="121906" bIns="60953">
            <a:spAutoFit/>
          </a:bodyPr>
          <a:lstStyle/>
          <a:p>
            <a:pPr>
              <a:defRPr/>
            </a:pPr>
            <a:r>
              <a:rPr lang="zh-CN" altLang="en-US" sz="1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坚持自主研发生产</a:t>
            </a:r>
            <a:endParaRPr lang="zh-CN" altLang="en-US" sz="1900" b="1" dirty="0">
              <a:solidFill>
                <a:schemeClr val="tx1">
                  <a:lumMod val="65000"/>
                  <a:lumOff val="35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34435" y="1316567"/>
            <a:ext cx="10850033" cy="369320"/>
          </a:xfrm>
          <a:prstGeom prst="rect">
            <a:avLst/>
          </a:prstGeom>
        </p:spPr>
        <p:txBody>
          <a:bodyPr lIns="121906" tIns="60953" rIns="121906" bIns="60953">
            <a:spAutoFit/>
          </a:bodyPr>
          <a:lstStyle/>
          <a:p>
            <a:pPr>
              <a:buFont typeface="Arial" panose="020B0604020202020204" pitchFamily="34" charset="0"/>
              <a:buChar char="•"/>
              <a:defRPr/>
            </a:pPr>
            <a:r>
              <a:rPr lang="zh-CN" alt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 打造中国生命科学研究“一站式”试剂与服务支撑平台</a:t>
            </a:r>
            <a:endParaRPr lang="en-US" altLang="zh-CN" sz="1600" dirty="0">
              <a:solidFill>
                <a:schemeClr val="tx1">
                  <a:lumMod val="65000"/>
                  <a:lumOff val="35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14" name="TextBox 24"/>
          <p:cNvSpPr txBox="1">
            <a:spLocks noChangeArrowheads="1"/>
          </p:cNvSpPr>
          <p:nvPr/>
        </p:nvSpPr>
        <p:spPr bwMode="auto">
          <a:xfrm>
            <a:off x="410634" y="3577583"/>
            <a:ext cx="1496548" cy="416516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 lIns="121906" tIns="60953" rIns="121906" bIns="60953">
            <a:spAutoFit/>
          </a:bodyPr>
          <a:lstStyle/>
          <a:p>
            <a:pPr>
              <a:defRPr/>
            </a:pPr>
            <a:r>
              <a:rPr lang="zh-CN" altLang="en-US" sz="1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人才与设施</a:t>
            </a:r>
            <a:endParaRPr lang="zh-CN" altLang="en-US" sz="1900" b="1" dirty="0">
              <a:solidFill>
                <a:schemeClr val="tx1">
                  <a:lumMod val="65000"/>
                  <a:lumOff val="35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15" name="TextBox 24"/>
          <p:cNvSpPr txBox="1">
            <a:spLocks noChangeArrowheads="1"/>
          </p:cNvSpPr>
          <p:nvPr/>
        </p:nvSpPr>
        <p:spPr bwMode="auto">
          <a:xfrm>
            <a:off x="3841753" y="3615683"/>
            <a:ext cx="1246479" cy="416516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 lIns="121906" tIns="60953" rIns="121906" bIns="60953">
            <a:spAutoFit/>
          </a:bodyPr>
          <a:lstStyle/>
          <a:p>
            <a:pPr>
              <a:defRPr/>
            </a:pPr>
            <a:r>
              <a:rPr lang="zh-CN" altLang="en-US" sz="1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荣誉资质</a:t>
            </a:r>
            <a:endParaRPr lang="zh-CN" altLang="en-US" sz="1900" b="1" dirty="0">
              <a:solidFill>
                <a:schemeClr val="tx1">
                  <a:lumMod val="65000"/>
                  <a:lumOff val="35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527051" y="4216636"/>
            <a:ext cx="3168649" cy="2123644"/>
          </a:xfrm>
          <a:prstGeom prst="rect">
            <a:avLst/>
          </a:prstGeom>
        </p:spPr>
        <p:txBody>
          <a:bodyPr lIns="121906" tIns="60953" rIns="121906" bIns="60953">
            <a:spAutoFit/>
          </a:bodyPr>
          <a:lstStyle/>
          <a:p>
            <a:pPr>
              <a:buFont typeface="Arial" panose="020B0604020202020204" pitchFamily="34" charset="0"/>
              <a:buChar char="•"/>
              <a:defRPr/>
            </a:pPr>
            <a:r>
              <a:rPr lang="zh-CN" alt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 设施：</a:t>
            </a:r>
            <a:endParaRPr lang="en-US" altLang="zh-CN" sz="1600" b="1" dirty="0">
              <a:solidFill>
                <a:schemeClr val="tx1">
                  <a:lumMod val="65000"/>
                  <a:lumOff val="35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  <a:p>
            <a:pPr>
              <a:defRPr/>
            </a:pPr>
            <a:r>
              <a:rPr lang="en-US" altLang="zh-CN" sz="19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  ---</a:t>
            </a:r>
            <a:r>
              <a:rPr lang="en-US" altLang="zh-CN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25,000+</a:t>
            </a:r>
            <a:r>
              <a:rPr lang="zh-CN" alt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平米研发中心</a:t>
            </a:r>
            <a:endParaRPr lang="en-US" altLang="zh-CN" sz="1600" dirty="0">
              <a:solidFill>
                <a:schemeClr val="tx1">
                  <a:lumMod val="65000"/>
                  <a:lumOff val="35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  <a:p>
            <a:pPr>
              <a:defRPr/>
            </a:pPr>
            <a:r>
              <a:rPr lang="en-US" altLang="zh-CN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 </a:t>
            </a:r>
            <a:r>
              <a:rPr lang="en-US" altLang="zh-CN" sz="19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 --- </a:t>
            </a:r>
            <a:r>
              <a:rPr lang="en-US" altLang="zh-CN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7,000</a:t>
            </a:r>
            <a:r>
              <a:rPr lang="zh-CN" alt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平米洁净车间</a:t>
            </a:r>
            <a:endParaRPr lang="en-US" altLang="zh-CN" sz="1600" dirty="0">
              <a:solidFill>
                <a:schemeClr val="tx1">
                  <a:lumMod val="65000"/>
                  <a:lumOff val="35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  <a:p>
            <a:pPr>
              <a:defRPr/>
            </a:pPr>
            <a:endParaRPr lang="zh-CN" altLang="en-US" sz="1900" dirty="0">
              <a:solidFill>
                <a:schemeClr val="tx1">
                  <a:lumMod val="65000"/>
                  <a:lumOff val="35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  <a:p>
            <a:pPr>
              <a:buFont typeface="Arial" panose="020B0604020202020204" pitchFamily="34" charset="0"/>
              <a:buChar char="•"/>
              <a:defRPr/>
            </a:pPr>
            <a:r>
              <a:rPr lang="zh-CN" altLang="en-US" sz="19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 </a:t>
            </a:r>
            <a:r>
              <a:rPr lang="zh-CN" alt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团队：</a:t>
            </a:r>
            <a:r>
              <a:rPr lang="en-US" altLang="zh-CN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900+</a:t>
            </a:r>
            <a:endParaRPr lang="en-US" altLang="zh-CN" sz="1900" b="1" dirty="0">
              <a:solidFill>
                <a:schemeClr val="tx1">
                  <a:lumMod val="65000"/>
                  <a:lumOff val="35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  <a:p>
            <a:pPr>
              <a:defRPr/>
            </a:pPr>
            <a:r>
              <a:rPr lang="en-US" altLang="zh-CN" sz="19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   --- </a:t>
            </a:r>
            <a:r>
              <a:rPr lang="zh-CN" alt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硕士以上学历占</a:t>
            </a:r>
            <a:r>
              <a:rPr lang="en-US" altLang="zh-CN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1/3</a:t>
            </a:r>
            <a:endParaRPr lang="en-US" altLang="zh-CN" sz="1600" dirty="0">
              <a:solidFill>
                <a:schemeClr val="tx1">
                  <a:lumMod val="65000"/>
                  <a:lumOff val="35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  <a:p>
            <a:pPr>
              <a:defRPr/>
            </a:pPr>
            <a:r>
              <a:rPr lang="en-US" altLang="zh-CN" sz="19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   --- </a:t>
            </a:r>
            <a:r>
              <a:rPr lang="en-US" altLang="zh-CN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10+ </a:t>
            </a:r>
            <a:r>
              <a:rPr lang="zh-CN" alt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欧美深造经历</a:t>
            </a:r>
            <a:endParaRPr lang="en-US" altLang="zh-CN" sz="1600" dirty="0">
              <a:solidFill>
                <a:schemeClr val="tx1">
                  <a:lumMod val="65000"/>
                  <a:lumOff val="35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527052" y="4047301"/>
            <a:ext cx="2880783" cy="2351616"/>
          </a:xfrm>
          <a:prstGeom prst="rect">
            <a:avLst/>
          </a:prstGeom>
          <a:noFill/>
          <a:ln w="9525">
            <a:solidFill>
              <a:srgbClr val="225248"/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06" tIns="60953" rIns="121906" bIns="60953" anchor="ctr"/>
          <a:lstStyle/>
          <a:p>
            <a:pPr algn="ctr">
              <a:defRPr/>
            </a:pPr>
            <a:endParaRPr lang="zh-CN" altLang="en-US" sz="100" dirty="0"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983567" y="4047301"/>
            <a:ext cx="8017933" cy="2351616"/>
          </a:xfrm>
          <a:prstGeom prst="rect">
            <a:avLst/>
          </a:prstGeom>
          <a:noFill/>
          <a:ln w="9525">
            <a:solidFill>
              <a:srgbClr val="225248"/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06" tIns="60953" rIns="121906" bIns="60953" anchor="ctr"/>
          <a:lstStyle/>
          <a:p>
            <a:pPr algn="ctr">
              <a:defRPr/>
            </a:pPr>
            <a:endParaRPr lang="zh-CN" altLang="en-US" sz="100" dirty="0"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3024717" y="2138319"/>
            <a:ext cx="2495549" cy="1257300"/>
          </a:xfrm>
          <a:prstGeom prst="rect">
            <a:avLst/>
          </a:prstGeom>
          <a:noFill/>
          <a:ln w="9525">
            <a:solidFill>
              <a:srgbClr val="285A4E"/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06" tIns="60953" rIns="121906" bIns="60953" anchor="ctr"/>
          <a:lstStyle/>
          <a:p>
            <a:pPr>
              <a:defRPr/>
            </a:pPr>
            <a:r>
              <a:rPr lang="en-US" altLang="zh-CN" sz="1600" b="1" dirty="0">
                <a:solidFill>
                  <a:srgbClr val="377D6C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14,000 +</a:t>
            </a:r>
            <a:r>
              <a:rPr lang="en-US" altLang="zh-CN" sz="1600" dirty="0">
                <a:solidFill>
                  <a:srgbClr val="377D6C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 </a:t>
            </a:r>
            <a:endParaRPr lang="en-US" altLang="zh-CN" sz="1600" dirty="0">
              <a:solidFill>
                <a:srgbClr val="377D6C"/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  <a:p>
            <a:pPr>
              <a:defRPr/>
            </a:pPr>
            <a:r>
              <a:rPr lang="zh-CN" altLang="en-US" sz="1600" dirty="0">
                <a:solidFill>
                  <a:schemeClr val="tx1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精品抗体</a:t>
            </a:r>
            <a:endParaRPr lang="zh-CN" altLang="en-US" sz="1600" dirty="0">
              <a:solidFill>
                <a:schemeClr val="tx1"/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431801" y="2138319"/>
            <a:ext cx="2497667" cy="1257300"/>
          </a:xfrm>
          <a:prstGeom prst="rect">
            <a:avLst/>
          </a:prstGeom>
          <a:noFill/>
          <a:ln w="9525">
            <a:solidFill>
              <a:srgbClr val="285A4E"/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06" tIns="60953" rIns="121906" bIns="60953" anchor="ctr"/>
          <a:lstStyle/>
          <a:p>
            <a:pPr>
              <a:defRPr/>
            </a:pPr>
            <a:r>
              <a:rPr lang="en-US" altLang="zh-CN" sz="1600" b="1" dirty="0">
                <a:solidFill>
                  <a:srgbClr val="377D6C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6,500 +</a:t>
            </a:r>
            <a:r>
              <a:rPr lang="en-US" altLang="zh-CN" sz="1600" dirty="0">
                <a:solidFill>
                  <a:schemeClr val="tx1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 </a:t>
            </a:r>
            <a:endParaRPr lang="en-US" altLang="zh-CN" sz="1600" dirty="0">
              <a:solidFill>
                <a:schemeClr val="tx1"/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  <a:p>
            <a:pPr>
              <a:defRPr/>
            </a:pPr>
            <a:r>
              <a:rPr lang="zh-CN" altLang="en-US" sz="1600" dirty="0">
                <a:solidFill>
                  <a:schemeClr val="tx1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重组蛋白</a:t>
            </a:r>
            <a:endParaRPr lang="zh-CN" altLang="en-US" sz="1600" dirty="0">
              <a:solidFill>
                <a:schemeClr val="tx1"/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5617635" y="2138319"/>
            <a:ext cx="2495551" cy="1257300"/>
          </a:xfrm>
          <a:prstGeom prst="rect">
            <a:avLst/>
          </a:prstGeom>
          <a:noFill/>
          <a:ln w="9525">
            <a:solidFill>
              <a:srgbClr val="285A4E"/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06" tIns="60953" rIns="121906" bIns="60953" anchor="ctr"/>
          <a:lstStyle/>
          <a:p>
            <a:pPr>
              <a:defRPr/>
            </a:pPr>
            <a:r>
              <a:rPr lang="en-US" altLang="zh-CN" sz="1600" b="1" dirty="0">
                <a:solidFill>
                  <a:srgbClr val="007E66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47,000+</a:t>
            </a:r>
            <a:endParaRPr lang="en-US" altLang="zh-CN" sz="1600" b="1" dirty="0">
              <a:solidFill>
                <a:srgbClr val="007E66"/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  <a:p>
            <a:pPr>
              <a:defRPr/>
            </a:pPr>
            <a:r>
              <a:rPr lang="zh-CN" altLang="en-US" sz="1600" dirty="0">
                <a:solidFill>
                  <a:schemeClr val="tx1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基因产品</a:t>
            </a:r>
            <a:endParaRPr lang="zh-CN" altLang="en-US" sz="1600" dirty="0">
              <a:solidFill>
                <a:schemeClr val="tx1"/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pic>
        <p:nvPicPr>
          <p:cNvPr id="40978" name="Picture 3" descr="C:\Users\s\Documents\Tencent Files\2585936105\FileRecv\2(1).pn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871136" y="2314001"/>
            <a:ext cx="853017" cy="8720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979" name="Picture 4" descr="C:\Users\s\Documents\Tencent Files\2585936105\FileRecv\3.pn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464053" y="2314001"/>
            <a:ext cx="994833" cy="101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980" name="Picture 5" descr="C:\Users\s\Documents\Tencent Files\2585936105\FileRecv\1(3).png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 rot="2290080">
            <a:off x="7209367" y="2297070"/>
            <a:ext cx="609600" cy="10202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8" name="矩形 27"/>
          <p:cNvSpPr/>
          <p:nvPr/>
        </p:nvSpPr>
        <p:spPr>
          <a:xfrm>
            <a:off x="8401051" y="2121385"/>
            <a:ext cx="3456516" cy="1259416"/>
          </a:xfrm>
          <a:prstGeom prst="rect">
            <a:avLst/>
          </a:prstGeom>
          <a:noFill/>
          <a:ln w="9525">
            <a:solidFill>
              <a:srgbClr val="285A4E"/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06" tIns="60953" rIns="121906" bIns="60953" anchor="ctr"/>
          <a:lstStyle/>
          <a:p>
            <a:pPr>
              <a:defRPr/>
            </a:pPr>
            <a:r>
              <a:rPr lang="en-US" altLang="zh-CN" sz="1600" dirty="0">
                <a:solidFill>
                  <a:schemeClr val="tx1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ELISA </a:t>
            </a:r>
            <a:r>
              <a:rPr lang="zh-CN" altLang="en-US" sz="1600" dirty="0">
                <a:solidFill>
                  <a:schemeClr val="tx1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试剂盒、培养基、</a:t>
            </a:r>
            <a:endParaRPr lang="en-US" altLang="zh-CN" sz="1600" dirty="0">
              <a:solidFill>
                <a:schemeClr val="tx1"/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  <a:p>
            <a:pPr>
              <a:defRPr/>
            </a:pPr>
            <a:r>
              <a:rPr lang="en-US" altLang="zh-CN" sz="1600" dirty="0">
                <a:solidFill>
                  <a:schemeClr val="tx1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GMP</a:t>
            </a:r>
            <a:r>
              <a:rPr lang="zh-CN" altLang="en-US" sz="1600" dirty="0">
                <a:solidFill>
                  <a:schemeClr val="tx1"/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级核酸酶等特色产品</a:t>
            </a:r>
            <a:endParaRPr lang="zh-CN" altLang="en-US" sz="1600" dirty="0">
              <a:solidFill>
                <a:schemeClr val="tx1"/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32" name="TextBox 24"/>
          <p:cNvSpPr txBox="1">
            <a:spLocks noChangeArrowheads="1"/>
          </p:cNvSpPr>
          <p:nvPr/>
        </p:nvSpPr>
        <p:spPr bwMode="auto">
          <a:xfrm>
            <a:off x="410170" y="1700810"/>
            <a:ext cx="1246479" cy="416516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 lIns="121906" tIns="60953" rIns="121906" bIns="60953">
            <a:spAutoFit/>
          </a:bodyPr>
          <a:lstStyle/>
          <a:p>
            <a:pPr>
              <a:defRPr/>
            </a:pPr>
            <a:r>
              <a:rPr lang="zh-CN" altLang="en-US" sz="1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</a:rPr>
              <a:t>现货供应</a:t>
            </a:r>
            <a:endParaRPr lang="zh-CN" altLang="en-US" sz="1900" b="1" dirty="0">
              <a:solidFill>
                <a:schemeClr val="tx1">
                  <a:lumMod val="65000"/>
                  <a:lumOff val="35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</a:endParaRPr>
          </a:p>
        </p:txBody>
      </p:sp>
      <p:sp>
        <p:nvSpPr>
          <p:cNvPr id="33" name="任意多边形 32"/>
          <p:cNvSpPr/>
          <p:nvPr/>
        </p:nvSpPr>
        <p:spPr>
          <a:xfrm>
            <a:off x="0" y="0"/>
            <a:ext cx="5619747" cy="571480"/>
          </a:xfrm>
          <a:custGeom>
            <a:avLst/>
            <a:gdLst>
              <a:gd name="connsiteX0" fmla="*/ 0 w 4214810"/>
              <a:gd name="connsiteY0" fmla="*/ 0 h 428610"/>
              <a:gd name="connsiteX1" fmla="*/ 4214810 w 4214810"/>
              <a:gd name="connsiteY1" fmla="*/ 0 h 428610"/>
              <a:gd name="connsiteX2" fmla="*/ 4214810 w 4214810"/>
              <a:gd name="connsiteY2" fmla="*/ 428610 h 428610"/>
              <a:gd name="connsiteX3" fmla="*/ 0 w 4214810"/>
              <a:gd name="connsiteY3" fmla="*/ 428610 h 428610"/>
              <a:gd name="connsiteX4" fmla="*/ 0 w 4214810"/>
              <a:gd name="connsiteY4" fmla="*/ 0 h 428610"/>
              <a:gd name="connsiteX0-1" fmla="*/ 0 w 4214810"/>
              <a:gd name="connsiteY0-2" fmla="*/ 0 h 428610"/>
              <a:gd name="connsiteX1-3" fmla="*/ 4214810 w 4214810"/>
              <a:gd name="connsiteY1-4" fmla="*/ 0 h 428610"/>
              <a:gd name="connsiteX2-5" fmla="*/ 3759200 w 4214810"/>
              <a:gd name="connsiteY2-6" fmla="*/ 421640 h 428610"/>
              <a:gd name="connsiteX3-7" fmla="*/ 0 w 4214810"/>
              <a:gd name="connsiteY3-8" fmla="*/ 428610 h 428610"/>
              <a:gd name="connsiteX4-9" fmla="*/ 0 w 4214810"/>
              <a:gd name="connsiteY4-10" fmla="*/ 0 h 42861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4214810" h="428610">
                <a:moveTo>
                  <a:pt x="0" y="0"/>
                </a:moveTo>
                <a:lnTo>
                  <a:pt x="4214810" y="0"/>
                </a:lnTo>
                <a:lnTo>
                  <a:pt x="3759200" y="421640"/>
                </a:lnTo>
                <a:lnTo>
                  <a:pt x="0" y="428610"/>
                </a:lnTo>
                <a:lnTo>
                  <a:pt x="0" y="0"/>
                </a:lnTo>
                <a:close/>
              </a:path>
            </a:pathLst>
          </a:custGeom>
          <a:solidFill>
            <a:srgbClr val="007E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8" tIns="45719" rIns="91438" bIns="45719" rtlCol="0" anchor="ctr"/>
          <a:lstStyle/>
          <a:p>
            <a:pPr algn="ctr"/>
            <a:endParaRPr lang="zh-CN" altLang="en-US" dirty="0"/>
          </a:p>
        </p:txBody>
      </p:sp>
      <p:pic>
        <p:nvPicPr>
          <p:cNvPr id="34" name="Picture 2" descr="D:\桌面\新logo.png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167861" y="49941"/>
            <a:ext cx="1992000" cy="426288"/>
          </a:xfrm>
          <a:prstGeom prst="rect">
            <a:avLst/>
          </a:prstGeom>
          <a:noFill/>
        </p:spPr>
      </p:pic>
      <p:cxnSp>
        <p:nvCxnSpPr>
          <p:cNvPr id="35" name="直接连接符 34"/>
          <p:cNvCxnSpPr/>
          <p:nvPr/>
        </p:nvCxnSpPr>
        <p:spPr>
          <a:xfrm>
            <a:off x="5619748" y="285728"/>
            <a:ext cx="6572253" cy="2117"/>
          </a:xfrm>
          <a:prstGeom prst="line">
            <a:avLst/>
          </a:prstGeom>
          <a:ln w="190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/>
          <p:nvPr/>
        </p:nvCxnSpPr>
        <p:spPr>
          <a:xfrm rot="5400000" flipH="1" flipV="1">
            <a:off x="5333995" y="285728"/>
            <a:ext cx="285752" cy="285752"/>
          </a:xfrm>
          <a:prstGeom prst="line">
            <a:avLst/>
          </a:prstGeom>
          <a:ln w="190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4079776" y="4128749"/>
            <a:ext cx="1936115" cy="126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8" name="Picture 4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5135881" y="5061374"/>
            <a:ext cx="1763607" cy="12818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972" name="Picture 5"/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9937752" y="4098104"/>
            <a:ext cx="1693333" cy="22542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" name="图片 1" descr="2023年凯新9001质量管理体系换证新证书，增加二街地址_页面_1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7919720" y="4119033"/>
            <a:ext cx="1594411" cy="2256000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9072035" y="6489701"/>
            <a:ext cx="3071284" cy="292384"/>
          </a:xfrm>
          <a:prstGeom prst="rect">
            <a:avLst/>
          </a:prstGeom>
          <a:noFill/>
        </p:spPr>
        <p:txBody>
          <a:bodyPr lIns="121914" tIns="60957" rIns="121914" bIns="60957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  <p:sp>
        <p:nvSpPr>
          <p:cNvPr id="31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  <p:transition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D:\桌面\新logo-黑.png"/>
          <p:cNvPicPr>
            <a:picLocks noChangeAspect="1" noChangeArrowheads="1"/>
          </p:cNvPicPr>
          <p:nvPr/>
        </p:nvPicPr>
        <p:blipFill>
          <a:blip r:embed="rId1" cstate="print"/>
          <a:stretch>
            <a:fillRect/>
          </a:stretch>
        </p:blipFill>
        <p:spPr bwMode="auto">
          <a:xfrm>
            <a:off x="167862" y="164637"/>
            <a:ext cx="1991701" cy="480000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副标题 2"/>
          <p:cNvSpPr txBox="1"/>
          <p:nvPr/>
        </p:nvSpPr>
        <p:spPr>
          <a:xfrm>
            <a:off x="1252803" y="1494949"/>
            <a:ext cx="10561173" cy="1536171"/>
          </a:xfrm>
          <a:prstGeom prst="rect">
            <a:avLst/>
          </a:prstGeom>
        </p:spPr>
        <p:txBody>
          <a:bodyPr lIns="121917" tIns="60958" rIns="121917" bIns="60958">
            <a:normAutofit/>
          </a:bodyPr>
          <a:lstStyle/>
          <a:p>
            <a:pPr>
              <a:lnSpc>
                <a:spcPct val="90000"/>
              </a:lnSpc>
              <a:buFont typeface="Arial" panose="020B0604020202020204" pitchFamily="34" charset="0"/>
              <a:buNone/>
            </a:pPr>
            <a:r>
              <a:rPr lang="zh-CN" altLang="en-US" sz="5900" b="1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感谢观看！</a:t>
            </a:r>
            <a:endParaRPr lang="en-US" altLang="zh-CN" sz="5900" b="1" dirty="0">
              <a:solidFill>
                <a:srgbClr val="007E66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719403" y="4654702"/>
            <a:ext cx="6144683" cy="612775"/>
          </a:xfrm>
          <a:prstGeom prst="rect">
            <a:avLst/>
          </a:prstGeom>
          <a:noFill/>
        </p:spPr>
        <p:txBody>
          <a:bodyPr wrap="square" lIns="121917" tIns="60958" rIns="121917" bIns="60958">
            <a:spAutoFit/>
          </a:bodyPr>
          <a:lstStyle/>
          <a:p>
            <a:pPr>
              <a:defRPr/>
            </a:pPr>
            <a:r>
              <a:rPr lang="zh-CN" altLang="en-US" sz="1600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北京义翘神州科技股份有限公司</a:t>
            </a:r>
            <a:endParaRPr lang="en-US" altLang="zh-CN" sz="1600" dirty="0">
              <a:solidFill>
                <a:srgbClr val="007E66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  <a:p>
            <a:pPr>
              <a:defRPr/>
            </a:pPr>
            <a:r>
              <a:rPr lang="zh-CN" altLang="en-US" sz="1600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地址</a:t>
            </a:r>
            <a:r>
              <a:rPr lang="en-US" altLang="zh-CN" sz="1600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: </a:t>
            </a:r>
            <a:r>
              <a:rPr lang="zh-CN" altLang="en-US" sz="1600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北京市经济技术开发区科创十街</a:t>
            </a:r>
            <a:r>
              <a:rPr lang="en-US" altLang="zh-CN" sz="1600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18</a:t>
            </a:r>
            <a:r>
              <a:rPr lang="zh-CN" altLang="en-US" sz="1600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号院</a:t>
            </a:r>
            <a:r>
              <a:rPr lang="en-US" altLang="zh-CN" sz="1600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9</a:t>
            </a:r>
            <a:r>
              <a:rPr lang="zh-CN" altLang="en-US" sz="1600" dirty="0">
                <a:solidFill>
                  <a:srgbClr val="007E66"/>
                </a:solidFill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  <a:t>号楼</a:t>
            </a:r>
            <a:endParaRPr lang="en-US" altLang="zh-CN" sz="1600" dirty="0">
              <a:solidFill>
                <a:srgbClr val="007E66"/>
              </a:solidFill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  <p:sp>
        <p:nvSpPr>
          <p:cNvPr id="8" name="椭圆 7"/>
          <p:cNvSpPr/>
          <p:nvPr/>
        </p:nvSpPr>
        <p:spPr>
          <a:xfrm>
            <a:off x="6641075" y="-3675789"/>
            <a:ext cx="8095885" cy="8095885"/>
          </a:xfrm>
          <a:prstGeom prst="ellipse">
            <a:avLst/>
          </a:prstGeom>
          <a:gradFill flip="none" rotWithShape="1">
            <a:gsLst>
              <a:gs pos="0">
                <a:srgbClr val="007E66">
                  <a:shade val="30000"/>
                  <a:satMod val="115000"/>
                </a:srgbClr>
              </a:gs>
              <a:gs pos="50000">
                <a:srgbClr val="007E66">
                  <a:shade val="67500"/>
                  <a:satMod val="115000"/>
                </a:srgbClr>
              </a:gs>
              <a:gs pos="100000">
                <a:srgbClr val="00C898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917" tIns="60958" rIns="121917" bIns="60958" rtlCol="0" anchor="ctr"/>
          <a:lstStyle/>
          <a:p>
            <a:pPr algn="ctr"/>
            <a:endParaRPr lang="zh-CN" altLang="en-US"/>
          </a:p>
        </p:txBody>
      </p:sp>
      <p:sp>
        <p:nvSpPr>
          <p:cNvPr id="102" name="TextBox 101"/>
          <p:cNvSpPr txBox="1"/>
          <p:nvPr/>
        </p:nvSpPr>
        <p:spPr>
          <a:xfrm>
            <a:off x="9072034" y="6489701"/>
            <a:ext cx="3071284" cy="292384"/>
          </a:xfrm>
          <a:prstGeom prst="rect">
            <a:avLst/>
          </a:prstGeom>
          <a:noFill/>
        </p:spPr>
        <p:txBody>
          <a:bodyPr lIns="121917" tIns="60958" rIns="121917" bIns="60958">
            <a:spAutoFit/>
          </a:bodyPr>
          <a:lstStyle/>
          <a:p>
            <a:pPr algn="r" eaLnBrk="1" hangingPunct="1">
              <a:buFont typeface="Arial" panose="020B0604020202020204" pitchFamily="34" charset="0"/>
              <a:buNone/>
              <a:defRPr/>
            </a:pPr>
            <a:r>
              <a:rPr lang="zh-CN" alt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思源黑体 CN Normal" panose="020B0400000000000000" pitchFamily="34" charset="-122"/>
                <a:ea typeface="思源黑体 CN Normal" panose="020B0400000000000000" pitchFamily="34" charset="-122"/>
                <a:cs typeface="Poppins" panose="02000000000000000000" pitchFamily="2" charset="0"/>
              </a:rPr>
              <a:t>义翘神州</a:t>
            </a:r>
            <a:endParaRPr lang="en-US" altLang="zh-CN" sz="1100" dirty="0">
              <a:solidFill>
                <a:schemeClr val="tx1">
                  <a:lumMod val="50000"/>
                  <a:lumOff val="50000"/>
                </a:schemeClr>
              </a:solidFill>
              <a:latin typeface="思源黑体 CN Normal" panose="020B0400000000000000" pitchFamily="34" charset="-122"/>
              <a:ea typeface="思源黑体 CN Normal" panose="020B0400000000000000" pitchFamily="34" charset="-122"/>
              <a:cs typeface="Poppins" panose="02000000000000000000" pitchFamily="2" charset="0"/>
            </a:endParaRPr>
          </a:p>
        </p:txBody>
      </p:sp>
      <p:sp>
        <p:nvSpPr>
          <p:cNvPr id="1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8121600" y="644040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>
                <a:latin typeface="Poppins" panose="02000000000000000000" pitchFamily="2" charset="0"/>
                <a:ea typeface="思源黑体 CN Regular" pitchFamily="34" charset="-122"/>
                <a:cs typeface="Poppins" panose="02000000000000000000" pitchFamily="2" charset="0"/>
              </a:rPr>
            </a:fld>
            <a:endParaRPr lang="zh-CN" altLang="en-US" dirty="0">
              <a:latin typeface="Poppins" panose="02000000000000000000" pitchFamily="2" charset="0"/>
              <a:ea typeface="思源黑体 CN Regular" pitchFamily="34" charset="-122"/>
              <a:cs typeface="Poppins" panose="02000000000000000000" pitchFamily="2" charset="0"/>
            </a:endParaRPr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KSO_WM_SLIDE_MODEL_TYPE" val="cover"/>
</p:tagLst>
</file>

<file path=ppt/tags/tag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01466_2*m_h_i*1_2_2"/>
  <p:tag name="KSO_WM_TEMPLATE_CATEGORY" val="diagram"/>
  <p:tag name="KSO_WM_TEMPLATE_INDEX" val="20201466"/>
  <p:tag name="KSO_WM_UNIT_LAYERLEVEL" val="1_1_1"/>
  <p:tag name="KSO_WM_TAG_VERSION" val="1.0"/>
  <p:tag name="KSO_WM_BEAUTIFY_FLAG" val="#wm#"/>
  <p:tag name="KSO_WM_DIAGRAM_GROUP_CODE" val="m1-1"/>
  <p:tag name="KSO_WM_UNIT_TYPE" val="m_h_i"/>
  <p:tag name="KSO_WM_UNIT_INDEX" val="1_2_2"/>
</p:tagLst>
</file>

<file path=ppt/tags/tag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01466_2*m_h_i*1_3_2"/>
  <p:tag name="KSO_WM_TEMPLATE_CATEGORY" val="diagram"/>
  <p:tag name="KSO_WM_TEMPLATE_INDEX" val="20201466"/>
  <p:tag name="KSO_WM_UNIT_LAYERLEVEL" val="1_1_1"/>
  <p:tag name="KSO_WM_TAG_VERSION" val="1.0"/>
  <p:tag name="KSO_WM_BEAUTIFY_FLAG" val="#wm#"/>
  <p:tag name="KSO_WM_DIAGRAM_GROUP_CODE" val="m1-1"/>
  <p:tag name="KSO_WM_UNIT_TYPE" val="m_h_i"/>
  <p:tag name="KSO_WM_UNIT_INDEX" val="1_3_2"/>
</p:tagLst>
</file>

<file path=ppt/tags/tag4.xml><?xml version="1.0" encoding="utf-8"?>
<p:tagLst xmlns:p="http://schemas.openxmlformats.org/presentationml/2006/main">
  <p:tag name="KSO_WM_UNIT_TABLE_BEAUTIFY" val="smartTable{48ddfa1e-8710-4ac3-9551-883894250424}"/>
</p:tagLst>
</file>

<file path=ppt/tags/tag5.xml><?xml version="1.0" encoding="utf-8"?>
<p:tagLst xmlns:p="http://schemas.openxmlformats.org/presentationml/2006/main">
  <p:tag name="KSO_WM_UNIT_TABLE_BEAUTIFY" val="smartTable{48ddfa1e-8710-4ac3-9551-883894250424}"/>
</p:tagLst>
</file>

<file path=ppt/tags/tag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01466_2*m_h_i*1_2_2"/>
  <p:tag name="KSO_WM_TEMPLATE_CATEGORY" val="diagram"/>
  <p:tag name="KSO_WM_TEMPLATE_INDEX" val="20201466"/>
  <p:tag name="KSO_WM_UNIT_LAYERLEVEL" val="1_1_1"/>
  <p:tag name="KSO_WM_TAG_VERSION" val="1.0"/>
  <p:tag name="KSO_WM_BEAUTIFY_FLAG" val="#wm#"/>
  <p:tag name="KSO_WM_DIAGRAM_GROUP_CODE" val="m1-1"/>
  <p:tag name="KSO_WM_UNIT_TYPE" val="m_h_i"/>
  <p:tag name="KSO_WM_UNIT_INDEX" val="1_2_2"/>
</p:tagLst>
</file>

<file path=ppt/tags/tag7.xml><?xml version="1.0" encoding="utf-8"?>
<p:tagLst xmlns:p="http://schemas.openxmlformats.org/presentationml/2006/main">
  <p:tag name="KSO_WM_UNIT_TABLE_BEAUTIFY" val="smartTable{c03b0ded-314d-4487-845f-7748288bb0bd}"/>
</p:tagLst>
</file>

<file path=ppt/tags/tag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01466_2*m_h_i*1_4_2"/>
  <p:tag name="KSO_WM_TEMPLATE_CATEGORY" val="diagram"/>
  <p:tag name="KSO_WM_TEMPLATE_INDEX" val="20201466"/>
  <p:tag name="KSO_WM_UNIT_LAYERLEVEL" val="1_1_1"/>
  <p:tag name="KSO_WM_TAG_VERSION" val="1.0"/>
  <p:tag name="KSO_WM_BEAUTIFY_FLAG" val="#wm#"/>
  <p:tag name="KSO_WM_DIAGRAM_GROUP_CODE" val="m1-1"/>
  <p:tag name="KSO_WM_UNIT_TYPE" val="m_h_i"/>
  <p:tag name="KSO_WM_UNIT_INDEX" val="1_4_2"/>
</p:tagLst>
</file>

<file path=ppt/tags/tag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01466_2*m_h_i*1_2_2"/>
  <p:tag name="KSO_WM_TEMPLATE_CATEGORY" val="diagram"/>
  <p:tag name="KSO_WM_TEMPLATE_INDEX" val="20201466"/>
  <p:tag name="KSO_WM_UNIT_LAYERLEVEL" val="1_1_1"/>
  <p:tag name="KSO_WM_TAG_VERSION" val="1.0"/>
  <p:tag name="KSO_WM_BEAUTIFY_FLAG" val="#wm#"/>
  <p:tag name="KSO_WM_DIAGRAM_GROUP_CODE" val="m1-1"/>
  <p:tag name="KSO_WM_UNIT_TYPE" val="m_h_i"/>
  <p:tag name="KSO_WM_UNIT_INDEX" val="1_2_2"/>
</p:tagLst>
</file>

<file path=ppt/tags/tag1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01466_2*m_h_f*1_1_1"/>
  <p:tag name="KSO_WM_TEMPLATE_CATEGORY" val="diagram"/>
  <p:tag name="KSO_WM_TEMPLATE_INDEX" val="20201466"/>
  <p:tag name="KSO_WM_UNIT_LAYERLEVEL" val="1_1_1"/>
  <p:tag name="KSO_WM_TAG_VERSION" val="1.0"/>
  <p:tag name="KSO_WM_BEAUTIFY_FLAG" val="#wm#"/>
  <p:tag name="KSO_WM_DIAGRAM_GROUP_CODE" val="m1-1"/>
  <p:tag name="KSO_WM_UNIT_NOCLEAR" val="0"/>
  <p:tag name="KSO_WM_UNIT_TYPE" val="m_h_f"/>
  <p:tag name="KSO_WM_UNIT_INDEX" val="1_1_1"/>
  <p:tag name="KSO_WM_UNIT_PRESET_TEXT" val="单击此处添加文本具体内容，简明扼要的阐述您的观点。根据需要可酌情增减文字，以便观者准确的理解您传达的思想。"/>
  <p:tag name="KSO_WM_UNIT_VALUE" val="108"/>
</p:tagLst>
</file>

<file path=ppt/tags/tag11.xml><?xml version="1.0" encoding="utf-8"?>
<p:tagLst xmlns:p="http://schemas.openxmlformats.org/presentationml/2006/main">
  <p:tag name="commondata" val="eyJoZGlkIjoiZTE1YTA5Y2Y5Y2I0NzU2ZDExMmM5ZWY5YTU1YWU0MjAifQ=="/>
</p:tagLst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7148</Words>
  <Application>WPS 演示</Application>
  <PresentationFormat>自定义</PresentationFormat>
  <Paragraphs>1075</Paragraphs>
  <Slides>35</Slides>
  <Notes>33</Notes>
  <HiddenSlides>1</HiddenSlides>
  <MMClips>0</MMClips>
  <ScaleCrop>false</ScaleCrop>
  <HeadingPairs>
    <vt:vector size="6" baseType="variant">
      <vt:variant>
        <vt:lpstr>已用的字体</vt:lpstr>
      </vt:variant>
      <vt:variant>
        <vt:i4>19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35</vt:i4>
      </vt:variant>
    </vt:vector>
  </HeadingPairs>
  <TitlesOfParts>
    <vt:vector size="55" baseType="lpstr">
      <vt:lpstr>Arial</vt:lpstr>
      <vt:lpstr>宋体</vt:lpstr>
      <vt:lpstr>Wingdings</vt:lpstr>
      <vt:lpstr>Times New Roman</vt:lpstr>
      <vt:lpstr>思源黑体 CN Medium</vt:lpstr>
      <vt:lpstr>黑体</vt:lpstr>
      <vt:lpstr>思源黑体 CN Normal</vt:lpstr>
      <vt:lpstr>Poppins</vt:lpstr>
      <vt:lpstr>思源黑体 CN Regular</vt:lpstr>
      <vt:lpstr>Wide Latin</vt:lpstr>
      <vt:lpstr>-apple-system</vt:lpstr>
      <vt:lpstr>Segoe Print</vt:lpstr>
      <vt:lpstr>思源黑体 CN Medium</vt:lpstr>
      <vt:lpstr>微软雅黑</vt:lpstr>
      <vt:lpstr>楷体</vt:lpstr>
      <vt:lpstr>Arial Unicode MS</vt:lpstr>
      <vt:lpstr>Calibri Light</vt:lpstr>
      <vt:lpstr>Calibri</vt:lpstr>
      <vt:lpstr>思源黑体 CN Bold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mac</dc:creator>
  <cp:lastModifiedBy>忘了天空的颜色</cp:lastModifiedBy>
  <cp:revision>1563</cp:revision>
  <dcterms:created xsi:type="dcterms:W3CDTF">2022-10-18T06:33:00Z</dcterms:created>
  <dcterms:modified xsi:type="dcterms:W3CDTF">2024-08-28T03:50:49Z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2052-12.1.0.17827</vt:lpwstr>
  </property>
  <property fmtid="{D5CDD505-2E9C-101B-9397-08002B2CF9AE}" pid="3" name="ICV">
    <vt:lpwstr>2E28F5A269F342919554B9A410C45FFF_12</vt:lpwstr>
  </property>
</Properties>
</file>